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</p:sldMasterIdLst>
  <p:notesMasterIdLst>
    <p:notesMasterId r:id="rId43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</p:sldIdLst>
  <p:sldSz cx="12192000" cy="6858000"/>
  <p:notesSz cx="6858000" cy="9144000"/>
  <p:embeddedFontLs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Libre Franklin" pitchFamily="2" charset="0"/>
      <p:regular r:id="rId48"/>
      <p:bold r:id="rId49"/>
      <p:italic r:id="rId50"/>
      <p:boldItalic r:id="rId5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GoogleSlidesCustomDataVersion2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52" roundtripDataSignature="AMtx7mh49kHRecRsFmgExaOkY9F2va4Zn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603E51F-C3A7-4ADA-8DEC-A993D431A08B}">
  <a:tblStyle styleId="{6603E51F-C3A7-4ADA-8DEC-A993D431A08B}" styleName="Table_0">
    <a:wholeTbl>
      <a:tcTxStyle b="off" i="off">
        <a:font>
          <a:latin typeface="Arial"/>
          <a:ea typeface="Arial"/>
          <a:cs typeface="Arial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AE8"/>
          </a:solidFill>
        </a:fill>
      </a:tcStyle>
    </a:wholeTbl>
    <a:band1H>
      <a:tcTxStyle/>
      <a:tcStyle>
        <a:tcBdr/>
        <a:fill>
          <a:solidFill>
            <a:srgbClr val="CAD2CD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AD2CD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rial"/>
          <a:ea typeface="Arial"/>
          <a:cs typeface="Arial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rial"/>
          <a:ea typeface="Arial"/>
          <a:cs typeface="Arial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73" d="100"/>
          <a:sy n="73" d="100"/>
        </p:scale>
        <p:origin x="970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4.fntdata"/><Relationship Id="rId50" Type="http://schemas.openxmlformats.org/officeDocument/2006/relationships/font" Target="fonts/font7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2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1.fntdata"/><Relationship Id="rId52" Type="http://customschemas.google.com/relationships/presentationmetadata" Target="meta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font" Target="fonts/font5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8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3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7" name="Google Shape;917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9" name="Google Shape;1099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1" name="Google Shape;128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7" name="Google Shape;1287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2" name="Google Shape;1472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4" name="Google Shape;1654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5" name="Google Shape;1655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" name="Google Shape;1660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1" name="Google Shape;1661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6" name="Google Shape;1846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1" name="Google Shape;2031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7" name="Google Shape;2037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2" name="Google Shape;2222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7" name="Google Shape;2407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3" name="Google Shape;2413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4" name="Google Shape;2594;p2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5" name="Google Shape;2595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6" name="Google Shape;2776;p2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7" name="Google Shape;2777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2" name="Google Shape;2782;p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3" name="Google Shape;2783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1" name="Google Shape;2951;p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0" name="Google Shape;3130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1" name="Google Shape;3131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7" name="Google Shape;3137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" name="Google Shape;3297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8" name="Google Shape;3298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8" name="Google Shape;3458;p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9" name="Google Shape;3459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4" name="Google Shape;3464;p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5" name="Google Shape;3465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7" name="Google Shape;3637;p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8" name="Google Shape;3638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0" name="Google Shape;3810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1" name="Google Shape;3811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6" name="Google Shape;3816;p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7" name="Google Shape;3817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8" name="Google Shape;3998;p3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9" name="Google Shape;3999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0" name="Google Shape;4180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1" name="Google Shape;4181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6" name="Google Shape;4186;p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7" name="Google Shape;4187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7" name="Google Shape;4307;p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8" name="Google Shape;4308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Google Shape;4486;p3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7" name="Google Shape;4487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2" name="Google Shape;4492;p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3" name="Google Shape;4493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1" name="Google Shape;4671;p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2" name="Google Shape;4672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" name="Google Shape;732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" name="Google Shape;911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Slide" type="title">
  <p:cSld name="TITL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oogle Shape;15;p43"/>
          <p:cNvPicPr preferRelativeResize="0"/>
          <p:nvPr/>
        </p:nvPicPr>
        <p:blipFill rotWithShape="1">
          <a:blip r:embed="rId2">
            <a:alphaModFix/>
          </a:blip>
          <a:srcRect b="37188"/>
          <a:stretch/>
        </p:blipFill>
        <p:spPr>
          <a:xfrm>
            <a:off x="0" y="0"/>
            <a:ext cx="12192000" cy="5105400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6;p43"/>
          <p:cNvSpPr/>
          <p:nvPr/>
        </p:nvSpPr>
        <p:spPr>
          <a:xfrm>
            <a:off x="554138" y="1463040"/>
            <a:ext cx="11083724" cy="36423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rgbClr val="0A3320"/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" name="Google Shape;17;p43"/>
          <p:cNvSpPr txBox="1">
            <a:spLocks noGrp="1"/>
          </p:cNvSpPr>
          <p:nvPr>
            <p:ph type="ctrTitle"/>
          </p:nvPr>
        </p:nvSpPr>
        <p:spPr>
          <a:xfrm>
            <a:off x="979016" y="2240280"/>
            <a:ext cx="10176664" cy="26974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Font typeface="Arial"/>
              <a:buNone/>
              <a:defRPr sz="72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3"/>
          <p:cNvSpPr txBox="1">
            <a:spLocks noGrp="1"/>
          </p:cNvSpPr>
          <p:nvPr>
            <p:ph type="subTitle" idx="1"/>
          </p:nvPr>
        </p:nvSpPr>
        <p:spPr>
          <a:xfrm>
            <a:off x="979016" y="5262879"/>
            <a:ext cx="10176664" cy="7010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" name="Google Shape;19;p43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 (Gray BG)" type="obj">
  <p:cSld name="OBJECT">
    <p:bg>
      <p:bgPr>
        <a:solidFill>
          <a:schemeClr val="lt2"/>
        </a:solid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52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11049964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52"/>
          <p:cNvSpPr txBox="1">
            <a:spLocks noGrp="1"/>
          </p:cNvSpPr>
          <p:nvPr>
            <p:ph type="body" idx="1"/>
          </p:nvPr>
        </p:nvSpPr>
        <p:spPr>
          <a:xfrm>
            <a:off x="571018" y="1648644"/>
            <a:ext cx="11049964" cy="40815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52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983790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52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-Third Gray LHS">
  <p:cSld name="One-Third Gray LHS">
    <p:bg>
      <p:bgPr>
        <a:solidFill>
          <a:schemeClr val="lt2"/>
        </a:solidFill>
        <a:effectLst/>
      </p:bgPr>
    </p:bg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53"/>
          <p:cNvSpPr/>
          <p:nvPr/>
        </p:nvSpPr>
        <p:spPr>
          <a:xfrm>
            <a:off x="0" y="0"/>
            <a:ext cx="4058268" cy="6858000"/>
          </a:xfrm>
          <a:prstGeom prst="rect">
            <a:avLst/>
          </a:prstGeom>
          <a:solidFill>
            <a:srgbClr val="DBDB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53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3117062" cy="20732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53"/>
          <p:cNvSpPr txBox="1">
            <a:spLocks noGrp="1"/>
          </p:cNvSpPr>
          <p:nvPr>
            <p:ph type="body" idx="1"/>
          </p:nvPr>
        </p:nvSpPr>
        <p:spPr>
          <a:xfrm>
            <a:off x="4629286" y="365126"/>
            <a:ext cx="6991696" cy="5732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" name="Google Shape;89;p53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311706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53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-Third Green LHS (Gray BG)">
  <p:cSld name="One-Third Green LHS (Gray BG)">
    <p:bg>
      <p:bgPr>
        <a:solidFill>
          <a:schemeClr val="lt2"/>
        </a:solid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54"/>
          <p:cNvSpPr/>
          <p:nvPr/>
        </p:nvSpPr>
        <p:spPr>
          <a:xfrm>
            <a:off x="0" y="0"/>
            <a:ext cx="405826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54"/>
          <p:cNvSpPr txBox="1">
            <a:spLocks noGrp="1"/>
          </p:cNvSpPr>
          <p:nvPr>
            <p:ph type="title"/>
          </p:nvPr>
        </p:nvSpPr>
        <p:spPr>
          <a:xfrm>
            <a:off x="571018" y="2392363"/>
            <a:ext cx="3117062" cy="20732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Arial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54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311706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54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-Third Green (Gray BG)">
  <p:cSld name="One-Third Green (Gray BG)">
    <p:bg>
      <p:bgPr>
        <a:solidFill>
          <a:schemeClr val="lt2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55"/>
          <p:cNvSpPr/>
          <p:nvPr/>
        </p:nvSpPr>
        <p:spPr>
          <a:xfrm>
            <a:off x="8133732" y="0"/>
            <a:ext cx="405826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55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7323302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55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732330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55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alf Green (Gray BG)">
  <p:cSld name="Half Green (Gray BG)">
    <p:bg>
      <p:bgPr>
        <a:solidFill>
          <a:schemeClr val="lt2"/>
        </a:solidFill>
        <a:effectLst/>
      </p:bgPr>
    </p:bg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56"/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" name="Google Shape;103;p56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311706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56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  <p:sp>
        <p:nvSpPr>
          <p:cNvPr id="105" name="Google Shape;105;p56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5174462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Arial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-Third Arrow RHS">
  <p:cSld name="One-Third Arrow RHS">
    <p:bg>
      <p:bgPr>
        <a:solidFill>
          <a:schemeClr val="l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57"/>
          <p:cNvSpPr/>
          <p:nvPr/>
        </p:nvSpPr>
        <p:spPr>
          <a:xfrm>
            <a:off x="8061812" y="0"/>
            <a:ext cx="4130189" cy="6858000"/>
          </a:xfrm>
          <a:custGeom>
            <a:avLst/>
            <a:gdLst/>
            <a:ahLst/>
            <a:cxnLst/>
            <a:rect l="l" t="t" r="r" b="b"/>
            <a:pathLst>
              <a:path w="4130189" h="6858000" extrusionOk="0">
                <a:moveTo>
                  <a:pt x="0" y="0"/>
                </a:moveTo>
                <a:lnTo>
                  <a:pt x="4130189" y="0"/>
                </a:lnTo>
                <a:lnTo>
                  <a:pt x="4130189" y="6858000"/>
                </a:lnTo>
                <a:lnTo>
                  <a:pt x="0" y="6858000"/>
                </a:lnTo>
                <a:lnTo>
                  <a:pt x="715176" y="3429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" name="Google Shape;108;p57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7323302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ial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57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732330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57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alf Green + Image (Gray BG)">
  <p:cSld name="Half Green + Image (Gray BG)">
    <p:bg>
      <p:bgPr>
        <a:solidFill>
          <a:schemeClr val="lt2"/>
        </a:solid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58"/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" name="Google Shape;113;p58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311706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58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  <p:sp>
        <p:nvSpPr>
          <p:cNvPr id="115" name="Google Shape;115;p58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5174462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Arial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58"/>
          <p:cNvSpPr>
            <a:spLocks noGrp="1"/>
          </p:cNvSpPr>
          <p:nvPr>
            <p:ph type="pic" idx="2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59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11049964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ial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59"/>
          <p:cNvSpPr txBox="1">
            <a:spLocks noGrp="1"/>
          </p:cNvSpPr>
          <p:nvPr>
            <p:ph type="body" idx="1"/>
          </p:nvPr>
        </p:nvSpPr>
        <p:spPr>
          <a:xfrm>
            <a:off x="571018" y="1648644"/>
            <a:ext cx="11049964" cy="40815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" name="Google Shape;120;p59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983790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59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60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11049964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ial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60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983790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60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-Third Green ">
  <p:cSld name="One-Third Green 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61"/>
          <p:cNvSpPr/>
          <p:nvPr/>
        </p:nvSpPr>
        <p:spPr>
          <a:xfrm>
            <a:off x="8133732" y="0"/>
            <a:ext cx="405826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" name="Google Shape;128;p61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7109942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Font typeface="Arial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61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710994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" name="Google Shape;130;p61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-Third Green LHS ">
  <p:cSld name="One-Third Green LHS 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4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  <p:sp>
        <p:nvSpPr>
          <p:cNvPr id="22" name="Google Shape;22;p44"/>
          <p:cNvSpPr/>
          <p:nvPr/>
        </p:nvSpPr>
        <p:spPr>
          <a:xfrm>
            <a:off x="0" y="0"/>
            <a:ext cx="405826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Google Shape;23;p44"/>
          <p:cNvSpPr txBox="1">
            <a:spLocks noGrp="1"/>
          </p:cNvSpPr>
          <p:nvPr>
            <p:ph type="title"/>
          </p:nvPr>
        </p:nvSpPr>
        <p:spPr>
          <a:xfrm>
            <a:off x="571018" y="2392363"/>
            <a:ext cx="3117062" cy="20732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44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311706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alf Green ">
  <p:cSld name="Half Green 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Google Shape;132;p62"/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" name="Google Shape;133;p62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  <p:sp>
        <p:nvSpPr>
          <p:cNvPr id="134" name="Google Shape;134;p62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528114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62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5281142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 sz="28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 Slide">
  <p:cSld name="Agenda Slide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" name="Google Shape;137;p63"/>
          <p:cNvGrpSpPr/>
          <p:nvPr/>
        </p:nvGrpSpPr>
        <p:grpSpPr>
          <a:xfrm>
            <a:off x="472440" y="405084"/>
            <a:ext cx="4130040" cy="6047832"/>
            <a:chOff x="1203960" y="843049"/>
            <a:chExt cx="9921240" cy="5110942"/>
          </a:xfrm>
        </p:grpSpPr>
        <p:sp>
          <p:nvSpPr>
            <p:cNvPr id="138" name="Google Shape;138;p63"/>
            <p:cNvSpPr/>
            <p:nvPr/>
          </p:nvSpPr>
          <p:spPr>
            <a:xfrm>
              <a:off x="1203960" y="843049"/>
              <a:ext cx="9921240" cy="5110942"/>
            </a:xfrm>
            <a:prstGeom prst="snip2DiagRect">
              <a:avLst>
                <a:gd name="adj1" fmla="val 0"/>
                <a:gd name="adj2" fmla="val 25406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63"/>
            <p:cNvSpPr/>
            <p:nvPr/>
          </p:nvSpPr>
          <p:spPr>
            <a:xfrm>
              <a:off x="1203960" y="843049"/>
              <a:ext cx="9921240" cy="5110942"/>
            </a:xfrm>
            <a:prstGeom prst="snip2DiagRect">
              <a:avLst>
                <a:gd name="adj1" fmla="val 0"/>
                <a:gd name="adj2" fmla="val 33003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81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140;p63"/>
          <p:cNvGrpSpPr/>
          <p:nvPr/>
        </p:nvGrpSpPr>
        <p:grpSpPr>
          <a:xfrm>
            <a:off x="472440" y="405076"/>
            <a:ext cx="4130040" cy="6047840"/>
            <a:chOff x="1841629" y="590466"/>
            <a:chExt cx="8491432" cy="5840830"/>
          </a:xfrm>
        </p:grpSpPr>
        <p:sp>
          <p:nvSpPr>
            <p:cNvPr id="141" name="Google Shape;141;p63"/>
            <p:cNvSpPr/>
            <p:nvPr/>
          </p:nvSpPr>
          <p:spPr>
            <a:xfrm flipH="1">
              <a:off x="1841629" y="590474"/>
              <a:ext cx="8491432" cy="5840822"/>
            </a:xfrm>
            <a:prstGeom prst="teardrop">
              <a:avLst>
                <a:gd name="adj" fmla="val 100000"/>
              </a:avLst>
            </a:prstGeom>
            <a:solidFill>
              <a:schemeClr val="dk1">
                <a:alpha val="5098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63"/>
            <p:cNvSpPr/>
            <p:nvPr/>
          </p:nvSpPr>
          <p:spPr>
            <a:xfrm rot="-5400000">
              <a:off x="2881831" y="-449736"/>
              <a:ext cx="5410016" cy="7490420"/>
            </a:xfrm>
            <a:prstGeom prst="teardrop">
              <a:avLst>
                <a:gd name="adj" fmla="val 101662"/>
              </a:avLst>
            </a:prstGeom>
            <a:solidFill>
              <a:schemeClr val="dk1">
                <a:alpha val="5098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3" name="Google Shape;143;p63"/>
          <p:cNvSpPr txBox="1">
            <a:spLocks noGrp="1"/>
          </p:cNvSpPr>
          <p:nvPr>
            <p:ph type="ctrTitle"/>
          </p:nvPr>
        </p:nvSpPr>
        <p:spPr>
          <a:xfrm>
            <a:off x="916944" y="2438401"/>
            <a:ext cx="3413761" cy="15403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HS Highlight">
  <p:cSld name="RHS Highlight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64"/>
          <p:cNvSpPr/>
          <p:nvPr/>
        </p:nvSpPr>
        <p:spPr>
          <a:xfrm>
            <a:off x="6944810" y="0"/>
            <a:ext cx="524719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" name="Google Shape;146;p64"/>
          <p:cNvSpPr txBox="1">
            <a:spLocks noGrp="1"/>
          </p:cNvSpPr>
          <p:nvPr>
            <p:ph type="title"/>
          </p:nvPr>
        </p:nvSpPr>
        <p:spPr>
          <a:xfrm>
            <a:off x="491613" y="390244"/>
            <a:ext cx="6233278" cy="6967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Arial"/>
              <a:buNone/>
              <a:defRPr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6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48" name="Google Shape;148;p64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983790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64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Half Image Slide">
  <p:cSld name="Half Image Slide">
    <p:bg>
      <p:bgPr>
        <a:gradFill>
          <a:gsLst>
            <a:gs pos="0">
              <a:schemeClr val="dk2"/>
            </a:gs>
            <a:gs pos="100000">
              <a:schemeClr val="accent2"/>
            </a:gs>
          </a:gsLst>
          <a:lin ang="8100000" scaled="0"/>
        </a:grad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" name="Google Shape;151;p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5689582" y="0"/>
            <a:ext cx="41695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52" name="Google Shape;152;p65"/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" name="Google Shape;153;p65"/>
          <p:cNvSpPr>
            <a:spLocks noGrp="1"/>
          </p:cNvSpPr>
          <p:nvPr>
            <p:ph type="pic" idx="2"/>
          </p:nvPr>
        </p:nvSpPr>
        <p:spPr>
          <a:xfrm>
            <a:off x="6092021" y="0"/>
            <a:ext cx="6099977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154" name="Google Shape;154;p65"/>
          <p:cNvSpPr txBox="1">
            <a:spLocks noGrp="1"/>
          </p:cNvSpPr>
          <p:nvPr>
            <p:ph type="title"/>
          </p:nvPr>
        </p:nvSpPr>
        <p:spPr>
          <a:xfrm>
            <a:off x="630000" y="1785600"/>
            <a:ext cx="4388400" cy="32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320025" bIns="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400"/>
              <a:buFont typeface="Arial"/>
              <a:buNone/>
              <a:defRPr sz="44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65"/>
          <p:cNvSpPr txBox="1"/>
          <p:nvPr/>
        </p:nvSpPr>
        <p:spPr>
          <a:xfrm>
            <a:off x="11167872" y="6405036"/>
            <a:ext cx="381000" cy="15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Arial"/>
              <a:buNone/>
            </a:pPr>
            <a:fld id="{00000000-1234-1234-1234-123412341234}" type="slidenum">
              <a:rPr lang="en-PH" sz="1000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rPr>
              <a:t>‹#›</a:t>
            </a:fld>
            <a:endParaRPr sz="800">
              <a:solidFill>
                <a:srgbClr val="7F7F7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" name="Google Shape;156;p65"/>
          <p:cNvSpPr txBox="1">
            <a:spLocks noGrp="1"/>
          </p:cNvSpPr>
          <p:nvPr>
            <p:ph type="dt" idx="10"/>
          </p:nvPr>
        </p:nvSpPr>
        <p:spPr>
          <a:xfrm>
            <a:off x="9677400" y="6405036"/>
            <a:ext cx="1482051" cy="1538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7" name="Google Shape;157;p65"/>
          <p:cNvSpPr txBox="1"/>
          <p:nvPr/>
        </p:nvSpPr>
        <p:spPr>
          <a:xfrm rot="-5400000">
            <a:off x="9486900" y="3921600"/>
            <a:ext cx="5133975" cy="987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PH" sz="700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rPr>
              <a:t>Copyright © 2018 by The Boston Consulting Group, Inc. All rights reserved.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 Slide">
  <p:cSld name="End Slide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Google Shape;159;p66"/>
          <p:cNvPicPr preferRelativeResize="0"/>
          <p:nvPr/>
        </p:nvPicPr>
        <p:blipFill rotWithShape="1">
          <a:blip r:embed="rId2">
            <a:alphaModFix/>
          </a:blip>
          <a:srcRect b="15625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60" name="Google Shape;160;p66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  <p:sp>
        <p:nvSpPr>
          <p:cNvPr id="161" name="Google Shape;161;p66"/>
          <p:cNvSpPr/>
          <p:nvPr/>
        </p:nvSpPr>
        <p:spPr>
          <a:xfrm>
            <a:off x="554138" y="729109"/>
            <a:ext cx="11083724" cy="5399782"/>
          </a:xfrm>
          <a:prstGeom prst="rect">
            <a:avLst/>
          </a:prstGeom>
          <a:gradFill>
            <a:gsLst>
              <a:gs pos="0">
                <a:srgbClr val="156740">
                  <a:alpha val="72156"/>
                </a:srgbClr>
              </a:gs>
              <a:gs pos="100000">
                <a:srgbClr val="0A3320"/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PH" sz="96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End</a:t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 Slide II">
  <p:cSld name="End Slide II"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67"/>
          <p:cNvSpPr/>
          <p:nvPr/>
        </p:nvSpPr>
        <p:spPr>
          <a:xfrm>
            <a:off x="0" y="0"/>
            <a:ext cx="12192000" cy="5040923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rgbClr val="0A3320"/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" name="Google Shape;164;p67"/>
          <p:cNvSpPr/>
          <p:nvPr/>
        </p:nvSpPr>
        <p:spPr>
          <a:xfrm>
            <a:off x="1031632" y="1623645"/>
            <a:ext cx="10128736" cy="36107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PH" sz="96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Thank You!!</a:t>
            </a:r>
            <a:endParaRPr/>
          </a:p>
        </p:txBody>
      </p:sp>
      <p:sp>
        <p:nvSpPr>
          <p:cNvPr id="165" name="Google Shape;165;p67"/>
          <p:cNvSpPr>
            <a:spLocks noGrp="1"/>
          </p:cNvSpPr>
          <p:nvPr>
            <p:ph type="pic" idx="2"/>
          </p:nvPr>
        </p:nvSpPr>
        <p:spPr>
          <a:xfrm>
            <a:off x="4636457" y="5421923"/>
            <a:ext cx="2919086" cy="791308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27;p45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45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  <p:sp>
        <p:nvSpPr>
          <p:cNvPr id="29" name="Google Shape;29;p45"/>
          <p:cNvSpPr/>
          <p:nvPr/>
        </p:nvSpPr>
        <p:spPr>
          <a:xfrm>
            <a:off x="777241" y="4311481"/>
            <a:ext cx="11414759" cy="4571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" name="Google Shape;30;p45"/>
          <p:cNvSpPr/>
          <p:nvPr/>
        </p:nvSpPr>
        <p:spPr>
          <a:xfrm>
            <a:off x="10494038" y="497608"/>
            <a:ext cx="1160704" cy="1076962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" name="Google Shape;31;p45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bg>
      <p:bgPr>
        <a:solidFill>
          <a:schemeClr val="l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6"/>
          <p:cNvSpPr txBox="1"/>
          <p:nvPr/>
        </p:nvSpPr>
        <p:spPr>
          <a:xfrm>
            <a:off x="11353340" y="6522811"/>
            <a:ext cx="208660" cy="1231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D4D6"/>
              </a:buClr>
              <a:buSzPts val="800"/>
              <a:buFont typeface="Libre Franklin"/>
              <a:buNone/>
            </a:pPr>
            <a:fld id="{00000000-1234-1234-1234-123412341234}" type="slidenum">
              <a:rPr lang="en-PH" sz="800">
                <a:solidFill>
                  <a:srgbClr val="D1D4D6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‹#›</a:t>
            </a:fld>
            <a:endParaRPr sz="800">
              <a:solidFill>
                <a:srgbClr val="D1D4D6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graphicFrame>
        <p:nvGraphicFramePr>
          <p:cNvPr id="34" name="Google Shape;34;p46"/>
          <p:cNvGraphicFramePr/>
          <p:nvPr/>
        </p:nvGraphicFramePr>
        <p:xfrm>
          <a:off x="442452" y="727512"/>
          <a:ext cx="11307000" cy="5403000"/>
        </p:xfrm>
        <a:graphic>
          <a:graphicData uri="http://schemas.openxmlformats.org/drawingml/2006/table">
            <a:tbl>
              <a:tblPr firstRow="1" bandRow="1">
                <a:noFill/>
                <a:tableStyleId>{6603E51F-C3A7-4ADA-8DEC-A993D431A08B}</a:tableStyleId>
              </a:tblPr>
              <a:tblGrid>
                <a:gridCol w="1130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BFBFB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bg>
      <p:bgPr>
        <a:solidFill>
          <a:schemeClr val="lt1"/>
        </a:solidFill>
        <a:effectLst/>
      </p:bgPr>
    </p:bg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47"/>
          <p:cNvSpPr txBox="1"/>
          <p:nvPr/>
        </p:nvSpPr>
        <p:spPr>
          <a:xfrm>
            <a:off x="11353340" y="6522811"/>
            <a:ext cx="208660" cy="1231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D1D4D6"/>
              </a:buClr>
              <a:buSzPts val="800"/>
              <a:buFont typeface="Libre Franklin"/>
              <a:buNone/>
            </a:pPr>
            <a:fld id="{00000000-1234-1234-1234-123412341234}" type="slidenum">
              <a:rPr lang="en-PH" sz="800">
                <a:solidFill>
                  <a:srgbClr val="D1D4D6"/>
                </a:solidFill>
                <a:latin typeface="Libre Franklin"/>
                <a:ea typeface="Libre Franklin"/>
                <a:cs typeface="Libre Franklin"/>
                <a:sym typeface="Libre Franklin"/>
              </a:rPr>
              <a:t>‹#›</a:t>
            </a:fld>
            <a:endParaRPr sz="800">
              <a:solidFill>
                <a:srgbClr val="D1D4D6"/>
              </a:solidFill>
              <a:latin typeface="Libre Franklin"/>
              <a:ea typeface="Libre Franklin"/>
              <a:cs typeface="Libre Franklin"/>
              <a:sym typeface="Libre Franklin"/>
            </a:endParaRPr>
          </a:p>
        </p:txBody>
      </p:sp>
      <p:sp>
        <p:nvSpPr>
          <p:cNvPr id="37" name="Google Shape;37;p4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dk2"/>
          </a:solidFill>
          <a:ln w="12700" cap="flat" cmpd="sng">
            <a:solidFill>
              <a:srgbClr val="0F4B2E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38" name="Google Shape;38;p47"/>
          <p:cNvGraphicFramePr/>
          <p:nvPr/>
        </p:nvGraphicFramePr>
        <p:xfrm>
          <a:off x="442452" y="727512"/>
          <a:ext cx="11307000" cy="5403000"/>
        </p:xfrm>
        <a:graphic>
          <a:graphicData uri="http://schemas.openxmlformats.org/drawingml/2006/table">
            <a:tbl>
              <a:tblPr firstRow="1" bandRow="1">
                <a:noFill/>
                <a:tableStyleId>{6603E51F-C3A7-4ADA-8DEC-A993D431A08B}</a:tableStyleId>
              </a:tblPr>
              <a:tblGrid>
                <a:gridCol w="1130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1307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0050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/>
                    </a:p>
                  </a:txBody>
                  <a:tcPr marL="91450" marR="91450" marT="45725" marB="45725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Slide II">
  <p:cSld name="Cover Slide II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48"/>
          <p:cNvSpPr/>
          <p:nvPr/>
        </p:nvSpPr>
        <p:spPr>
          <a:xfrm>
            <a:off x="0" y="0"/>
            <a:ext cx="12192000" cy="5040923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rgbClr val="0A3320"/>
              </a:gs>
            </a:gsLst>
            <a:lin ang="5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41;p48"/>
          <p:cNvSpPr txBox="1">
            <a:spLocks noGrp="1"/>
          </p:cNvSpPr>
          <p:nvPr>
            <p:ph type="ctrTitle"/>
          </p:nvPr>
        </p:nvSpPr>
        <p:spPr>
          <a:xfrm>
            <a:off x="1031632" y="1125415"/>
            <a:ext cx="6377354" cy="36107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Font typeface="Arial"/>
              <a:buNone/>
              <a:defRPr sz="7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8"/>
          <p:cNvSpPr txBox="1">
            <a:spLocks noGrp="1"/>
          </p:cNvSpPr>
          <p:nvPr>
            <p:ph type="subTitle" idx="1"/>
          </p:nvPr>
        </p:nvSpPr>
        <p:spPr>
          <a:xfrm>
            <a:off x="1031632" y="5257965"/>
            <a:ext cx="6377354" cy="8197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" name="Google Shape;43;p48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  <p:sp>
        <p:nvSpPr>
          <p:cNvPr id="44" name="Google Shape;44;p48"/>
          <p:cNvSpPr>
            <a:spLocks noGrp="1"/>
          </p:cNvSpPr>
          <p:nvPr>
            <p:ph type="pic" idx="2"/>
          </p:nvPr>
        </p:nvSpPr>
        <p:spPr>
          <a:xfrm>
            <a:off x="7366766" y="2"/>
            <a:ext cx="4825232" cy="3821721"/>
          </a:xfrm>
          <a:prstGeom prst="rect">
            <a:avLst/>
          </a:prstGeom>
          <a:solidFill>
            <a:schemeClr val="lt1"/>
          </a:solidFill>
          <a:ln>
            <a:noFill/>
          </a:ln>
        </p:spPr>
      </p:sp>
      <p:sp>
        <p:nvSpPr>
          <p:cNvPr id="45" name="Google Shape;45;p48"/>
          <p:cNvSpPr>
            <a:spLocks noGrp="1"/>
          </p:cNvSpPr>
          <p:nvPr>
            <p:ph type="pic" idx="3"/>
          </p:nvPr>
        </p:nvSpPr>
        <p:spPr>
          <a:xfrm>
            <a:off x="8630582" y="5257965"/>
            <a:ext cx="3024160" cy="819789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 with Six Items">
  <p:cSld name="Agenda with Six Items">
    <p:bg>
      <p:bgPr>
        <a:solidFill>
          <a:schemeClr val="lt2"/>
        </a:solid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49"/>
          <p:cNvSpPr/>
          <p:nvPr/>
        </p:nvSpPr>
        <p:spPr>
          <a:xfrm>
            <a:off x="-127819" y="0"/>
            <a:ext cx="51165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Google Shape;48;p49"/>
          <p:cNvSpPr txBox="1">
            <a:spLocks noGrp="1"/>
          </p:cNvSpPr>
          <p:nvPr>
            <p:ph type="title"/>
          </p:nvPr>
        </p:nvSpPr>
        <p:spPr>
          <a:xfrm>
            <a:off x="1018011" y="2045893"/>
            <a:ext cx="2930013" cy="8259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Arial"/>
              <a:buNone/>
              <a:defRPr sz="4800" b="1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49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  <p:sp>
        <p:nvSpPr>
          <p:cNvPr id="50" name="Google Shape;50;p49"/>
          <p:cNvSpPr/>
          <p:nvPr/>
        </p:nvSpPr>
        <p:spPr>
          <a:xfrm>
            <a:off x="492009" y="914399"/>
            <a:ext cx="3982020" cy="5212134"/>
          </a:xfrm>
          <a:prstGeom prst="rect">
            <a:avLst/>
          </a:prstGeom>
          <a:noFill/>
          <a:ln w="5715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49"/>
          <p:cNvSpPr/>
          <p:nvPr/>
        </p:nvSpPr>
        <p:spPr>
          <a:xfrm>
            <a:off x="888015" y="511732"/>
            <a:ext cx="1160704" cy="1076962"/>
          </a:xfrm>
          <a:prstGeom prst="rect">
            <a:avLst/>
          </a:prstGeom>
          <a:solidFill>
            <a:schemeClr val="accent1"/>
          </a:solidFill>
          <a:ln w="5715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52;p49"/>
          <p:cNvSpPr txBox="1">
            <a:spLocks noGrp="1"/>
          </p:cNvSpPr>
          <p:nvPr>
            <p:ph type="body" idx="1"/>
          </p:nvPr>
        </p:nvSpPr>
        <p:spPr>
          <a:xfrm>
            <a:off x="1018011" y="3005441"/>
            <a:ext cx="2930013" cy="24923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" name="Google Shape;53;p49"/>
          <p:cNvSpPr txBox="1">
            <a:spLocks noGrp="1"/>
          </p:cNvSpPr>
          <p:nvPr>
            <p:ph type="body" idx="2"/>
          </p:nvPr>
        </p:nvSpPr>
        <p:spPr>
          <a:xfrm>
            <a:off x="5718174" y="833030"/>
            <a:ext cx="5936567" cy="624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" name="Google Shape;54;p49"/>
          <p:cNvSpPr txBox="1">
            <a:spLocks noGrp="1"/>
          </p:cNvSpPr>
          <p:nvPr>
            <p:ph type="body" idx="3"/>
          </p:nvPr>
        </p:nvSpPr>
        <p:spPr>
          <a:xfrm>
            <a:off x="5718174" y="1736025"/>
            <a:ext cx="5936567" cy="624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" name="Google Shape;55;p49"/>
          <p:cNvSpPr txBox="1">
            <a:spLocks noGrp="1"/>
          </p:cNvSpPr>
          <p:nvPr>
            <p:ph type="body" idx="4"/>
          </p:nvPr>
        </p:nvSpPr>
        <p:spPr>
          <a:xfrm>
            <a:off x="5718174" y="2639020"/>
            <a:ext cx="5936567" cy="624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" name="Google Shape;56;p49"/>
          <p:cNvSpPr txBox="1">
            <a:spLocks noGrp="1"/>
          </p:cNvSpPr>
          <p:nvPr>
            <p:ph type="body" idx="5"/>
          </p:nvPr>
        </p:nvSpPr>
        <p:spPr>
          <a:xfrm>
            <a:off x="5718174" y="3542015"/>
            <a:ext cx="5936567" cy="624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" name="Google Shape;57;p49"/>
          <p:cNvSpPr txBox="1">
            <a:spLocks noGrp="1"/>
          </p:cNvSpPr>
          <p:nvPr>
            <p:ph type="body" idx="6"/>
          </p:nvPr>
        </p:nvSpPr>
        <p:spPr>
          <a:xfrm>
            <a:off x="5718174" y="4445010"/>
            <a:ext cx="5936567" cy="624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" name="Google Shape;58;p49"/>
          <p:cNvSpPr txBox="1">
            <a:spLocks noGrp="1"/>
          </p:cNvSpPr>
          <p:nvPr>
            <p:ph type="body" idx="7"/>
          </p:nvPr>
        </p:nvSpPr>
        <p:spPr>
          <a:xfrm>
            <a:off x="5718174" y="5348004"/>
            <a:ext cx="5936567" cy="624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 with Ten Items">
  <p:cSld name="Agenda with Ten Items">
    <p:bg>
      <p:bgPr>
        <a:solidFill>
          <a:schemeClr val="lt2"/>
        </a:solidFill>
        <a:effectLst/>
      </p:bgPr>
    </p:bg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50"/>
          <p:cNvSpPr/>
          <p:nvPr/>
        </p:nvSpPr>
        <p:spPr>
          <a:xfrm>
            <a:off x="-127819" y="0"/>
            <a:ext cx="51165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61;p50"/>
          <p:cNvSpPr txBox="1">
            <a:spLocks noGrp="1"/>
          </p:cNvSpPr>
          <p:nvPr>
            <p:ph type="title"/>
          </p:nvPr>
        </p:nvSpPr>
        <p:spPr>
          <a:xfrm>
            <a:off x="1018011" y="2045893"/>
            <a:ext cx="2930013" cy="8259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Font typeface="Arial"/>
              <a:buNone/>
              <a:defRPr sz="4800" b="1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0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  <p:sp>
        <p:nvSpPr>
          <p:cNvPr id="63" name="Google Shape;63;p50"/>
          <p:cNvSpPr/>
          <p:nvPr/>
        </p:nvSpPr>
        <p:spPr>
          <a:xfrm>
            <a:off x="492009" y="914399"/>
            <a:ext cx="3982020" cy="5212134"/>
          </a:xfrm>
          <a:prstGeom prst="rect">
            <a:avLst/>
          </a:prstGeom>
          <a:noFill/>
          <a:ln w="5715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50"/>
          <p:cNvSpPr/>
          <p:nvPr/>
        </p:nvSpPr>
        <p:spPr>
          <a:xfrm>
            <a:off x="888015" y="511732"/>
            <a:ext cx="1160704" cy="1076962"/>
          </a:xfrm>
          <a:prstGeom prst="rect">
            <a:avLst/>
          </a:prstGeom>
          <a:solidFill>
            <a:schemeClr val="accent1"/>
          </a:solidFill>
          <a:ln w="5715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50"/>
          <p:cNvSpPr txBox="1">
            <a:spLocks noGrp="1"/>
          </p:cNvSpPr>
          <p:nvPr>
            <p:ph type="body" idx="1"/>
          </p:nvPr>
        </p:nvSpPr>
        <p:spPr>
          <a:xfrm>
            <a:off x="1018011" y="3005441"/>
            <a:ext cx="2930013" cy="24923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" name="Google Shape;66;p50"/>
          <p:cNvSpPr txBox="1">
            <a:spLocks noGrp="1"/>
          </p:cNvSpPr>
          <p:nvPr>
            <p:ph type="body" idx="2"/>
          </p:nvPr>
        </p:nvSpPr>
        <p:spPr>
          <a:xfrm>
            <a:off x="5718174" y="960790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" name="Google Shape;67;p50"/>
          <p:cNvSpPr txBox="1">
            <a:spLocks noGrp="1"/>
          </p:cNvSpPr>
          <p:nvPr>
            <p:ph type="body" idx="3"/>
          </p:nvPr>
        </p:nvSpPr>
        <p:spPr>
          <a:xfrm>
            <a:off x="5718174" y="1476649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" name="Google Shape;68;p50"/>
          <p:cNvSpPr txBox="1">
            <a:spLocks noGrp="1"/>
          </p:cNvSpPr>
          <p:nvPr>
            <p:ph type="body" idx="4"/>
          </p:nvPr>
        </p:nvSpPr>
        <p:spPr>
          <a:xfrm>
            <a:off x="5718174" y="1992508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" name="Google Shape;69;p50"/>
          <p:cNvSpPr txBox="1">
            <a:spLocks noGrp="1"/>
          </p:cNvSpPr>
          <p:nvPr>
            <p:ph type="body" idx="5"/>
          </p:nvPr>
        </p:nvSpPr>
        <p:spPr>
          <a:xfrm>
            <a:off x="5718174" y="2508367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" name="Google Shape;70;p50"/>
          <p:cNvSpPr txBox="1">
            <a:spLocks noGrp="1"/>
          </p:cNvSpPr>
          <p:nvPr>
            <p:ph type="body" idx="6"/>
          </p:nvPr>
        </p:nvSpPr>
        <p:spPr>
          <a:xfrm>
            <a:off x="5718174" y="3024226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50"/>
          <p:cNvSpPr txBox="1">
            <a:spLocks noGrp="1"/>
          </p:cNvSpPr>
          <p:nvPr>
            <p:ph type="body" idx="7"/>
          </p:nvPr>
        </p:nvSpPr>
        <p:spPr>
          <a:xfrm>
            <a:off x="5718174" y="3540085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" name="Google Shape;72;p50"/>
          <p:cNvSpPr txBox="1">
            <a:spLocks noGrp="1"/>
          </p:cNvSpPr>
          <p:nvPr>
            <p:ph type="body" idx="8"/>
          </p:nvPr>
        </p:nvSpPr>
        <p:spPr>
          <a:xfrm>
            <a:off x="5718174" y="4055944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" name="Google Shape;73;p50"/>
          <p:cNvSpPr txBox="1">
            <a:spLocks noGrp="1"/>
          </p:cNvSpPr>
          <p:nvPr>
            <p:ph type="body" idx="9"/>
          </p:nvPr>
        </p:nvSpPr>
        <p:spPr>
          <a:xfrm>
            <a:off x="5718174" y="4571803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" name="Google Shape;74;p50"/>
          <p:cNvSpPr txBox="1">
            <a:spLocks noGrp="1"/>
          </p:cNvSpPr>
          <p:nvPr>
            <p:ph type="body" idx="13"/>
          </p:nvPr>
        </p:nvSpPr>
        <p:spPr>
          <a:xfrm>
            <a:off x="5718174" y="5087662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50"/>
          <p:cNvSpPr txBox="1">
            <a:spLocks noGrp="1"/>
          </p:cNvSpPr>
          <p:nvPr>
            <p:ph type="body" idx="14"/>
          </p:nvPr>
        </p:nvSpPr>
        <p:spPr>
          <a:xfrm>
            <a:off x="5718174" y="5603524"/>
            <a:ext cx="5936567" cy="3692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(Gray BG)">
  <p:cSld name="Title Only (Gray BG)">
    <p:bg>
      <p:bgPr>
        <a:solidFill>
          <a:schemeClr val="lt2"/>
        </a:solidFill>
        <a:effectLst/>
      </p:bgPr>
    </p:bg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51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11049964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51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983790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51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2"/>
          <p:cNvSpPr txBox="1">
            <a:spLocks noGrp="1"/>
          </p:cNvSpPr>
          <p:nvPr>
            <p:ph type="title"/>
          </p:nvPr>
        </p:nvSpPr>
        <p:spPr>
          <a:xfrm>
            <a:off x="571018" y="365126"/>
            <a:ext cx="11049964" cy="57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42"/>
          <p:cNvSpPr txBox="1">
            <a:spLocks noGrp="1"/>
          </p:cNvSpPr>
          <p:nvPr>
            <p:ph type="body" idx="1"/>
          </p:nvPr>
        </p:nvSpPr>
        <p:spPr>
          <a:xfrm>
            <a:off x="571018" y="1648644"/>
            <a:ext cx="11049964" cy="40815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8B974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42"/>
          <p:cNvSpPr txBox="1">
            <a:spLocks noGrp="1"/>
          </p:cNvSpPr>
          <p:nvPr>
            <p:ph type="ftr" idx="11"/>
          </p:nvPr>
        </p:nvSpPr>
        <p:spPr>
          <a:xfrm>
            <a:off x="571018" y="6078315"/>
            <a:ext cx="9837902" cy="522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" name="Google Shape;13;p42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8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"/>
          <p:cNvSpPr txBox="1">
            <a:spLocks noGrp="1"/>
          </p:cNvSpPr>
          <p:nvPr>
            <p:ph type="ctrTitle"/>
          </p:nvPr>
        </p:nvSpPr>
        <p:spPr>
          <a:xfrm>
            <a:off x="979016" y="2240280"/>
            <a:ext cx="10176664" cy="26974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7200"/>
              <a:buFont typeface="Arial"/>
              <a:buNone/>
            </a:pPr>
            <a:r>
              <a:rPr lang="en-PH" dirty="0"/>
              <a:t>SlideStart Icon Pack</a:t>
            </a:r>
            <a:endParaRPr dirty="0"/>
          </a:p>
        </p:txBody>
      </p:sp>
      <p:sp>
        <p:nvSpPr>
          <p:cNvPr id="171" name="Google Shape;171;p1"/>
          <p:cNvSpPr txBox="1">
            <a:spLocks noGrp="1"/>
          </p:cNvSpPr>
          <p:nvPr>
            <p:ph type="subTitle" idx="1"/>
          </p:nvPr>
        </p:nvSpPr>
        <p:spPr>
          <a:xfrm>
            <a:off x="979016" y="5262879"/>
            <a:ext cx="10176664" cy="7010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PH" dirty="0"/>
              <a:t>Free PowerPoint Icon Pack</a:t>
            </a: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" name="Google Shape;919;p10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920" name="Google Shape;920;p10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0" y="2567"/>
                  </a:moveTo>
                  <a:lnTo>
                    <a:pt x="7798" y="2567"/>
                  </a:lnTo>
                  <a:lnTo>
                    <a:pt x="7798" y="8650"/>
                  </a:lnTo>
                  <a:lnTo>
                    <a:pt x="6460" y="8650"/>
                  </a:lnTo>
                  <a:lnTo>
                    <a:pt x="6460" y="25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2317" y="8400"/>
                  </a:lnTo>
                  <a:lnTo>
                    <a:pt x="2317" y="5730"/>
                  </a:lnTo>
                  <a:lnTo>
                    <a:pt x="2319" y="5697"/>
                  </a:lnTo>
                  <a:lnTo>
                    <a:pt x="2326" y="5665"/>
                  </a:lnTo>
                  <a:lnTo>
                    <a:pt x="2336" y="5634"/>
                  </a:lnTo>
                  <a:lnTo>
                    <a:pt x="2350" y="5605"/>
                  </a:lnTo>
                  <a:lnTo>
                    <a:pt x="2369" y="5578"/>
                  </a:lnTo>
                  <a:lnTo>
                    <a:pt x="2390" y="5553"/>
                  </a:lnTo>
                  <a:lnTo>
                    <a:pt x="2415" y="5532"/>
                  </a:lnTo>
                  <a:lnTo>
                    <a:pt x="2442" y="5513"/>
                  </a:lnTo>
                  <a:lnTo>
                    <a:pt x="2471" y="5499"/>
                  </a:lnTo>
                  <a:lnTo>
                    <a:pt x="2502" y="5489"/>
                  </a:lnTo>
                  <a:lnTo>
                    <a:pt x="2534" y="5482"/>
                  </a:lnTo>
                  <a:lnTo>
                    <a:pt x="2567" y="5480"/>
                  </a:lnTo>
                  <a:lnTo>
                    <a:pt x="3905" y="5480"/>
                  </a:lnTo>
                  <a:lnTo>
                    <a:pt x="3938" y="5482"/>
                  </a:lnTo>
                  <a:lnTo>
                    <a:pt x="3970" y="5489"/>
                  </a:lnTo>
                  <a:lnTo>
                    <a:pt x="4001" y="5499"/>
                  </a:lnTo>
                  <a:lnTo>
                    <a:pt x="4030" y="5513"/>
                  </a:lnTo>
                  <a:lnTo>
                    <a:pt x="4057" y="5532"/>
                  </a:lnTo>
                  <a:lnTo>
                    <a:pt x="4082" y="5553"/>
                  </a:lnTo>
                  <a:lnTo>
                    <a:pt x="4103" y="5578"/>
                  </a:lnTo>
                  <a:lnTo>
                    <a:pt x="4122" y="5605"/>
                  </a:lnTo>
                  <a:lnTo>
                    <a:pt x="4136" y="5634"/>
                  </a:lnTo>
                  <a:lnTo>
                    <a:pt x="4146" y="5665"/>
                  </a:lnTo>
                  <a:lnTo>
                    <a:pt x="4153" y="5697"/>
                  </a:lnTo>
                  <a:lnTo>
                    <a:pt x="4155" y="5730"/>
                  </a:lnTo>
                  <a:lnTo>
                    <a:pt x="4155" y="8400"/>
                  </a:lnTo>
                  <a:lnTo>
                    <a:pt x="4263" y="8400"/>
                  </a:lnTo>
                  <a:lnTo>
                    <a:pt x="4263" y="4270"/>
                  </a:lnTo>
                  <a:lnTo>
                    <a:pt x="4265" y="4237"/>
                  </a:lnTo>
                  <a:lnTo>
                    <a:pt x="4272" y="4205"/>
                  </a:lnTo>
                  <a:lnTo>
                    <a:pt x="4282" y="4174"/>
                  </a:lnTo>
                  <a:lnTo>
                    <a:pt x="4296" y="4145"/>
                  </a:lnTo>
                  <a:lnTo>
                    <a:pt x="4315" y="4118"/>
                  </a:lnTo>
                  <a:lnTo>
                    <a:pt x="4336" y="4093"/>
                  </a:lnTo>
                  <a:lnTo>
                    <a:pt x="4361" y="4072"/>
                  </a:lnTo>
                  <a:lnTo>
                    <a:pt x="4388" y="4053"/>
                  </a:lnTo>
                  <a:lnTo>
                    <a:pt x="4417" y="4039"/>
                  </a:lnTo>
                  <a:lnTo>
                    <a:pt x="4448" y="4029"/>
                  </a:lnTo>
                  <a:lnTo>
                    <a:pt x="4480" y="4022"/>
                  </a:lnTo>
                  <a:lnTo>
                    <a:pt x="4513" y="4020"/>
                  </a:lnTo>
                  <a:lnTo>
                    <a:pt x="5852" y="4020"/>
                  </a:lnTo>
                  <a:lnTo>
                    <a:pt x="5885" y="4022"/>
                  </a:lnTo>
                  <a:lnTo>
                    <a:pt x="5917" y="4029"/>
                  </a:lnTo>
                  <a:lnTo>
                    <a:pt x="5948" y="4039"/>
                  </a:lnTo>
                  <a:lnTo>
                    <a:pt x="5977" y="4053"/>
                  </a:lnTo>
                  <a:lnTo>
                    <a:pt x="6004" y="4072"/>
                  </a:lnTo>
                  <a:lnTo>
                    <a:pt x="6029" y="4093"/>
                  </a:lnTo>
                  <a:lnTo>
                    <a:pt x="6050" y="4118"/>
                  </a:lnTo>
                  <a:lnTo>
                    <a:pt x="6069" y="4145"/>
                  </a:lnTo>
                  <a:lnTo>
                    <a:pt x="6083" y="4174"/>
                  </a:lnTo>
                  <a:lnTo>
                    <a:pt x="6093" y="4205"/>
                  </a:lnTo>
                  <a:lnTo>
                    <a:pt x="6100" y="4237"/>
                  </a:lnTo>
                  <a:lnTo>
                    <a:pt x="6102" y="4270"/>
                  </a:lnTo>
                  <a:lnTo>
                    <a:pt x="6102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852" y="8900"/>
                  </a:lnTo>
                  <a:lnTo>
                    <a:pt x="4513" y="8900"/>
                  </a:lnTo>
                  <a:lnTo>
                    <a:pt x="3905" y="8900"/>
                  </a:lnTo>
                  <a:lnTo>
                    <a:pt x="2567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763" y="8400"/>
                  </a:moveTo>
                  <a:lnTo>
                    <a:pt x="5602" y="8400"/>
                  </a:lnTo>
                  <a:lnTo>
                    <a:pt x="5602" y="4520"/>
                  </a:lnTo>
                  <a:lnTo>
                    <a:pt x="4763" y="4520"/>
                  </a:lnTo>
                  <a:lnTo>
                    <a:pt x="4763" y="8400"/>
                  </a:lnTo>
                  <a:close/>
                  <a:moveTo>
                    <a:pt x="2817" y="8400"/>
                  </a:moveTo>
                  <a:lnTo>
                    <a:pt x="3655" y="8400"/>
                  </a:lnTo>
                  <a:lnTo>
                    <a:pt x="3655" y="5980"/>
                  </a:lnTo>
                  <a:lnTo>
                    <a:pt x="2817" y="5980"/>
                  </a:lnTo>
                  <a:lnTo>
                    <a:pt x="2817" y="84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2" name="Google Shape;922;p10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923" name="Google Shape;923;p10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7" y="5330"/>
                  </a:moveTo>
                  <a:lnTo>
                    <a:pt x="2268" y="7112"/>
                  </a:lnTo>
                  <a:lnTo>
                    <a:pt x="2245" y="7135"/>
                  </a:lnTo>
                  <a:lnTo>
                    <a:pt x="2219" y="7155"/>
                  </a:lnTo>
                  <a:lnTo>
                    <a:pt x="2191" y="7171"/>
                  </a:lnTo>
                  <a:lnTo>
                    <a:pt x="2161" y="7184"/>
                  </a:lnTo>
                  <a:lnTo>
                    <a:pt x="2129" y="7192"/>
                  </a:lnTo>
                  <a:lnTo>
                    <a:pt x="2097" y="7196"/>
                  </a:lnTo>
                  <a:lnTo>
                    <a:pt x="2064" y="7196"/>
                  </a:lnTo>
                  <a:lnTo>
                    <a:pt x="2032" y="7192"/>
                  </a:lnTo>
                  <a:lnTo>
                    <a:pt x="2000" y="7184"/>
                  </a:lnTo>
                  <a:lnTo>
                    <a:pt x="1970" y="7171"/>
                  </a:lnTo>
                  <a:lnTo>
                    <a:pt x="1941" y="7155"/>
                  </a:lnTo>
                  <a:lnTo>
                    <a:pt x="1915" y="7135"/>
                  </a:lnTo>
                  <a:lnTo>
                    <a:pt x="1892" y="7112"/>
                  </a:lnTo>
                  <a:lnTo>
                    <a:pt x="1872" y="7086"/>
                  </a:lnTo>
                  <a:lnTo>
                    <a:pt x="1856" y="7058"/>
                  </a:lnTo>
                  <a:lnTo>
                    <a:pt x="1843" y="7028"/>
                  </a:lnTo>
                  <a:lnTo>
                    <a:pt x="1835" y="6996"/>
                  </a:lnTo>
                  <a:lnTo>
                    <a:pt x="1831" y="6964"/>
                  </a:lnTo>
                  <a:lnTo>
                    <a:pt x="1831" y="6931"/>
                  </a:lnTo>
                  <a:lnTo>
                    <a:pt x="1835" y="6899"/>
                  </a:lnTo>
                  <a:lnTo>
                    <a:pt x="1843" y="6867"/>
                  </a:lnTo>
                  <a:lnTo>
                    <a:pt x="1856" y="6837"/>
                  </a:lnTo>
                  <a:lnTo>
                    <a:pt x="1872" y="6808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187" y="5635"/>
                  </a:lnTo>
                  <a:lnTo>
                    <a:pt x="7479" y="2658"/>
                  </a:lnTo>
                  <a:lnTo>
                    <a:pt x="7500" y="2633"/>
                  </a:lnTo>
                  <a:lnTo>
                    <a:pt x="7525" y="2611"/>
                  </a:lnTo>
                  <a:lnTo>
                    <a:pt x="7552" y="2593"/>
                  </a:lnTo>
                  <a:lnTo>
                    <a:pt x="7582" y="2579"/>
                  </a:lnTo>
                  <a:lnTo>
                    <a:pt x="7613" y="2568"/>
                  </a:lnTo>
                  <a:lnTo>
                    <a:pt x="7645" y="2562"/>
                  </a:lnTo>
                  <a:lnTo>
                    <a:pt x="7677" y="2560"/>
                  </a:lnTo>
                  <a:lnTo>
                    <a:pt x="7710" y="2562"/>
                  </a:lnTo>
                  <a:lnTo>
                    <a:pt x="7742" y="2569"/>
                  </a:lnTo>
                  <a:lnTo>
                    <a:pt x="7773" y="2579"/>
                  </a:lnTo>
                  <a:lnTo>
                    <a:pt x="7802" y="2594"/>
                  </a:lnTo>
                  <a:lnTo>
                    <a:pt x="7829" y="2612"/>
                  </a:lnTo>
                  <a:lnTo>
                    <a:pt x="7854" y="2633"/>
                  </a:lnTo>
                  <a:lnTo>
                    <a:pt x="7876" y="2658"/>
                  </a:lnTo>
                  <a:lnTo>
                    <a:pt x="7894" y="2685"/>
                  </a:lnTo>
                  <a:lnTo>
                    <a:pt x="7908" y="2715"/>
                  </a:lnTo>
                  <a:lnTo>
                    <a:pt x="7919" y="2746"/>
                  </a:lnTo>
                  <a:lnTo>
                    <a:pt x="7925" y="2778"/>
                  </a:lnTo>
                  <a:lnTo>
                    <a:pt x="7927" y="2810"/>
                  </a:lnTo>
                  <a:lnTo>
                    <a:pt x="7925" y="2843"/>
                  </a:lnTo>
                  <a:lnTo>
                    <a:pt x="7918" y="2875"/>
                  </a:lnTo>
                  <a:lnTo>
                    <a:pt x="7908" y="2906"/>
                  </a:lnTo>
                  <a:lnTo>
                    <a:pt x="7893" y="2935"/>
                  </a:lnTo>
                  <a:lnTo>
                    <a:pt x="7875" y="2962"/>
                  </a:lnTo>
                  <a:lnTo>
                    <a:pt x="5441" y="6125"/>
                  </a:lnTo>
                  <a:lnTo>
                    <a:pt x="5419" y="6151"/>
                  </a:lnTo>
                  <a:lnTo>
                    <a:pt x="5393" y="6173"/>
                  </a:lnTo>
                  <a:lnTo>
                    <a:pt x="5364" y="6192"/>
                  </a:lnTo>
                  <a:lnTo>
                    <a:pt x="5333" y="6206"/>
                  </a:lnTo>
                  <a:lnTo>
                    <a:pt x="5300" y="6216"/>
                  </a:lnTo>
                  <a:lnTo>
                    <a:pt x="5267" y="6222"/>
                  </a:lnTo>
                  <a:lnTo>
                    <a:pt x="5233" y="6223"/>
                  </a:lnTo>
                  <a:lnTo>
                    <a:pt x="5199" y="6219"/>
                  </a:lnTo>
                  <a:lnTo>
                    <a:pt x="5166" y="6211"/>
                  </a:lnTo>
                  <a:lnTo>
                    <a:pt x="5134" y="6198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8102" y="2778"/>
                  </a:moveTo>
                  <a:lnTo>
                    <a:pt x="8103" y="2794"/>
                  </a:lnTo>
                  <a:lnTo>
                    <a:pt x="8103" y="2810"/>
                  </a:lnTo>
                  <a:lnTo>
                    <a:pt x="8103" y="2826"/>
                  </a:lnTo>
                  <a:lnTo>
                    <a:pt x="8102" y="2842"/>
                  </a:lnTo>
                  <a:lnTo>
                    <a:pt x="8100" y="2858"/>
                  </a:lnTo>
                  <a:lnTo>
                    <a:pt x="8098" y="2874"/>
                  </a:lnTo>
                  <a:lnTo>
                    <a:pt x="8095" y="2889"/>
                  </a:lnTo>
                  <a:lnTo>
                    <a:pt x="8092" y="2905"/>
                  </a:lnTo>
                  <a:lnTo>
                    <a:pt x="8088" y="2920"/>
                  </a:lnTo>
                  <a:lnTo>
                    <a:pt x="8084" y="2935"/>
                  </a:lnTo>
                  <a:lnTo>
                    <a:pt x="8079" y="2951"/>
                  </a:lnTo>
                  <a:lnTo>
                    <a:pt x="8073" y="2965"/>
                  </a:lnTo>
                  <a:lnTo>
                    <a:pt x="8067" y="2980"/>
                  </a:lnTo>
                  <a:lnTo>
                    <a:pt x="8060" y="2995"/>
                  </a:lnTo>
                  <a:lnTo>
                    <a:pt x="8053" y="3009"/>
                  </a:lnTo>
                  <a:lnTo>
                    <a:pt x="8045" y="3023"/>
                  </a:lnTo>
                  <a:lnTo>
                    <a:pt x="8037" y="3037"/>
                  </a:lnTo>
                  <a:lnTo>
                    <a:pt x="8028" y="3050"/>
                  </a:lnTo>
                  <a:lnTo>
                    <a:pt x="8019" y="3063"/>
                  </a:lnTo>
                  <a:lnTo>
                    <a:pt x="8009" y="3076"/>
                  </a:lnTo>
                  <a:lnTo>
                    <a:pt x="7999" y="3088"/>
                  </a:lnTo>
                  <a:lnTo>
                    <a:pt x="7989" y="3100"/>
                  </a:lnTo>
                  <a:lnTo>
                    <a:pt x="7978" y="3111"/>
                  </a:lnTo>
                  <a:lnTo>
                    <a:pt x="7966" y="3122"/>
                  </a:lnTo>
                  <a:lnTo>
                    <a:pt x="7954" y="3133"/>
                  </a:lnTo>
                  <a:lnTo>
                    <a:pt x="7942" y="3143"/>
                  </a:lnTo>
                  <a:lnTo>
                    <a:pt x="7930" y="3153"/>
                  </a:lnTo>
                  <a:lnTo>
                    <a:pt x="7917" y="3162"/>
                  </a:lnTo>
                  <a:lnTo>
                    <a:pt x="7904" y="3171"/>
                  </a:lnTo>
                  <a:lnTo>
                    <a:pt x="7890" y="3179"/>
                  </a:lnTo>
                  <a:lnTo>
                    <a:pt x="7876" y="3187"/>
                  </a:lnTo>
                  <a:lnTo>
                    <a:pt x="7862" y="3194"/>
                  </a:lnTo>
                  <a:lnTo>
                    <a:pt x="7847" y="3200"/>
                  </a:lnTo>
                  <a:lnTo>
                    <a:pt x="7832" y="3206"/>
                  </a:lnTo>
                  <a:lnTo>
                    <a:pt x="7817" y="3212"/>
                  </a:lnTo>
                  <a:lnTo>
                    <a:pt x="7802" y="3217"/>
                  </a:lnTo>
                  <a:lnTo>
                    <a:pt x="7787" y="3221"/>
                  </a:lnTo>
                  <a:lnTo>
                    <a:pt x="7771" y="3225"/>
                  </a:lnTo>
                  <a:lnTo>
                    <a:pt x="7756" y="3228"/>
                  </a:lnTo>
                  <a:lnTo>
                    <a:pt x="7740" y="3231"/>
                  </a:lnTo>
                  <a:lnTo>
                    <a:pt x="7724" y="3233"/>
                  </a:lnTo>
                  <a:lnTo>
                    <a:pt x="7709" y="3235"/>
                  </a:lnTo>
                  <a:lnTo>
                    <a:pt x="7693" y="3236"/>
                  </a:lnTo>
                  <a:lnTo>
                    <a:pt x="7677" y="3236"/>
                  </a:lnTo>
                  <a:lnTo>
                    <a:pt x="7661" y="3236"/>
                  </a:lnTo>
                  <a:lnTo>
                    <a:pt x="7645" y="3235"/>
                  </a:lnTo>
                  <a:lnTo>
                    <a:pt x="7629" y="3233"/>
                  </a:lnTo>
                  <a:lnTo>
                    <a:pt x="7613" y="3231"/>
                  </a:lnTo>
                  <a:lnTo>
                    <a:pt x="7597" y="3228"/>
                  </a:lnTo>
                  <a:lnTo>
                    <a:pt x="7582" y="3225"/>
                  </a:lnTo>
                  <a:lnTo>
                    <a:pt x="7566" y="3221"/>
                  </a:lnTo>
                  <a:lnTo>
                    <a:pt x="7551" y="3217"/>
                  </a:lnTo>
                  <a:lnTo>
                    <a:pt x="7536" y="3212"/>
                  </a:lnTo>
                  <a:lnTo>
                    <a:pt x="7521" y="3206"/>
                  </a:lnTo>
                  <a:lnTo>
                    <a:pt x="7506" y="3200"/>
                  </a:lnTo>
                  <a:lnTo>
                    <a:pt x="7492" y="3194"/>
                  </a:lnTo>
                  <a:lnTo>
                    <a:pt x="7478" y="3187"/>
                  </a:lnTo>
                  <a:lnTo>
                    <a:pt x="7464" y="3179"/>
                  </a:lnTo>
                  <a:lnTo>
                    <a:pt x="7450" y="3171"/>
                  </a:lnTo>
                  <a:lnTo>
                    <a:pt x="7437" y="3162"/>
                  </a:lnTo>
                  <a:lnTo>
                    <a:pt x="7424" y="3153"/>
                  </a:lnTo>
                  <a:lnTo>
                    <a:pt x="7411" y="3143"/>
                  </a:lnTo>
                  <a:lnTo>
                    <a:pt x="7399" y="3133"/>
                  </a:lnTo>
                  <a:lnTo>
                    <a:pt x="7387" y="3122"/>
                  </a:lnTo>
                  <a:lnTo>
                    <a:pt x="7376" y="3111"/>
                  </a:lnTo>
                  <a:lnTo>
                    <a:pt x="7364" y="3100"/>
                  </a:lnTo>
                  <a:lnTo>
                    <a:pt x="7354" y="3088"/>
                  </a:lnTo>
                  <a:lnTo>
                    <a:pt x="7344" y="3076"/>
                  </a:lnTo>
                  <a:lnTo>
                    <a:pt x="7334" y="3063"/>
                  </a:lnTo>
                  <a:lnTo>
                    <a:pt x="7325" y="3050"/>
                  </a:lnTo>
                  <a:lnTo>
                    <a:pt x="7316" y="3037"/>
                  </a:lnTo>
                  <a:lnTo>
                    <a:pt x="7308" y="3023"/>
                  </a:lnTo>
                  <a:lnTo>
                    <a:pt x="7300" y="3009"/>
                  </a:lnTo>
                  <a:lnTo>
                    <a:pt x="7293" y="2995"/>
                  </a:lnTo>
                  <a:lnTo>
                    <a:pt x="7287" y="2980"/>
                  </a:lnTo>
                  <a:lnTo>
                    <a:pt x="7281" y="2965"/>
                  </a:lnTo>
                  <a:lnTo>
                    <a:pt x="7275" y="2951"/>
                  </a:lnTo>
                  <a:lnTo>
                    <a:pt x="7270" y="2935"/>
                  </a:lnTo>
                  <a:lnTo>
                    <a:pt x="7266" y="2920"/>
                  </a:lnTo>
                  <a:lnTo>
                    <a:pt x="7262" y="2905"/>
                  </a:lnTo>
                  <a:lnTo>
                    <a:pt x="7259" y="2889"/>
                  </a:lnTo>
                  <a:lnTo>
                    <a:pt x="7256" y="2874"/>
                  </a:lnTo>
                  <a:lnTo>
                    <a:pt x="7254" y="2858"/>
                  </a:lnTo>
                  <a:lnTo>
                    <a:pt x="7252" y="2842"/>
                  </a:lnTo>
                  <a:lnTo>
                    <a:pt x="7251" y="2826"/>
                  </a:lnTo>
                  <a:lnTo>
                    <a:pt x="7251" y="2810"/>
                  </a:lnTo>
                  <a:lnTo>
                    <a:pt x="7251" y="2794"/>
                  </a:lnTo>
                  <a:lnTo>
                    <a:pt x="7252" y="2778"/>
                  </a:lnTo>
                  <a:lnTo>
                    <a:pt x="7254" y="2762"/>
                  </a:lnTo>
                  <a:lnTo>
                    <a:pt x="7256" y="2746"/>
                  </a:lnTo>
                  <a:lnTo>
                    <a:pt x="7259" y="2731"/>
                  </a:lnTo>
                  <a:lnTo>
                    <a:pt x="7262" y="2715"/>
                  </a:lnTo>
                  <a:lnTo>
                    <a:pt x="7266" y="2700"/>
                  </a:lnTo>
                  <a:lnTo>
                    <a:pt x="7270" y="2685"/>
                  </a:lnTo>
                  <a:lnTo>
                    <a:pt x="7275" y="2669"/>
                  </a:lnTo>
                  <a:lnTo>
                    <a:pt x="7281" y="2655"/>
                  </a:lnTo>
                  <a:lnTo>
                    <a:pt x="7287" y="2640"/>
                  </a:lnTo>
                  <a:lnTo>
                    <a:pt x="7293" y="2625"/>
                  </a:lnTo>
                  <a:lnTo>
                    <a:pt x="7300" y="2611"/>
                  </a:lnTo>
                  <a:lnTo>
                    <a:pt x="7308" y="2597"/>
                  </a:lnTo>
                  <a:lnTo>
                    <a:pt x="7316" y="2583"/>
                  </a:lnTo>
                  <a:lnTo>
                    <a:pt x="7325" y="2570"/>
                  </a:lnTo>
                  <a:lnTo>
                    <a:pt x="7334" y="2557"/>
                  </a:lnTo>
                  <a:lnTo>
                    <a:pt x="7344" y="2544"/>
                  </a:lnTo>
                  <a:lnTo>
                    <a:pt x="7354" y="2532"/>
                  </a:lnTo>
                  <a:lnTo>
                    <a:pt x="7364" y="2520"/>
                  </a:lnTo>
                  <a:lnTo>
                    <a:pt x="7376" y="2509"/>
                  </a:lnTo>
                  <a:lnTo>
                    <a:pt x="7387" y="2498"/>
                  </a:lnTo>
                  <a:lnTo>
                    <a:pt x="7399" y="2487"/>
                  </a:lnTo>
                  <a:lnTo>
                    <a:pt x="7411" y="2477"/>
                  </a:lnTo>
                  <a:lnTo>
                    <a:pt x="7424" y="2467"/>
                  </a:lnTo>
                  <a:lnTo>
                    <a:pt x="7437" y="2458"/>
                  </a:lnTo>
                  <a:lnTo>
                    <a:pt x="7450" y="2449"/>
                  </a:lnTo>
                  <a:lnTo>
                    <a:pt x="7464" y="2441"/>
                  </a:lnTo>
                  <a:lnTo>
                    <a:pt x="7478" y="2433"/>
                  </a:lnTo>
                  <a:lnTo>
                    <a:pt x="7492" y="2426"/>
                  </a:lnTo>
                  <a:lnTo>
                    <a:pt x="7506" y="2420"/>
                  </a:lnTo>
                  <a:lnTo>
                    <a:pt x="7521" y="2414"/>
                  </a:lnTo>
                  <a:lnTo>
                    <a:pt x="7536" y="2408"/>
                  </a:lnTo>
                  <a:lnTo>
                    <a:pt x="7551" y="2403"/>
                  </a:lnTo>
                  <a:lnTo>
                    <a:pt x="7566" y="2399"/>
                  </a:lnTo>
                  <a:lnTo>
                    <a:pt x="7582" y="2395"/>
                  </a:lnTo>
                  <a:lnTo>
                    <a:pt x="7597" y="2392"/>
                  </a:lnTo>
                  <a:lnTo>
                    <a:pt x="7613" y="2389"/>
                  </a:lnTo>
                  <a:lnTo>
                    <a:pt x="7629" y="2387"/>
                  </a:lnTo>
                  <a:lnTo>
                    <a:pt x="7645" y="2385"/>
                  </a:lnTo>
                  <a:lnTo>
                    <a:pt x="7661" y="2384"/>
                  </a:lnTo>
                  <a:lnTo>
                    <a:pt x="7677" y="2384"/>
                  </a:lnTo>
                  <a:lnTo>
                    <a:pt x="7693" y="2384"/>
                  </a:lnTo>
                  <a:lnTo>
                    <a:pt x="7709" y="2385"/>
                  </a:lnTo>
                  <a:lnTo>
                    <a:pt x="7724" y="2387"/>
                  </a:lnTo>
                  <a:lnTo>
                    <a:pt x="7740" y="2389"/>
                  </a:lnTo>
                  <a:lnTo>
                    <a:pt x="7756" y="2392"/>
                  </a:lnTo>
                  <a:lnTo>
                    <a:pt x="7771" y="2395"/>
                  </a:lnTo>
                  <a:lnTo>
                    <a:pt x="7787" y="2399"/>
                  </a:lnTo>
                  <a:lnTo>
                    <a:pt x="7802" y="2403"/>
                  </a:lnTo>
                  <a:lnTo>
                    <a:pt x="7817" y="2408"/>
                  </a:lnTo>
                  <a:lnTo>
                    <a:pt x="7832" y="2414"/>
                  </a:lnTo>
                  <a:lnTo>
                    <a:pt x="7847" y="2420"/>
                  </a:lnTo>
                  <a:lnTo>
                    <a:pt x="7862" y="2426"/>
                  </a:lnTo>
                  <a:lnTo>
                    <a:pt x="7876" y="2433"/>
                  </a:lnTo>
                  <a:lnTo>
                    <a:pt x="7890" y="2441"/>
                  </a:lnTo>
                  <a:lnTo>
                    <a:pt x="7904" y="2449"/>
                  </a:lnTo>
                  <a:lnTo>
                    <a:pt x="7917" y="2458"/>
                  </a:lnTo>
                  <a:lnTo>
                    <a:pt x="7930" y="2467"/>
                  </a:lnTo>
                  <a:lnTo>
                    <a:pt x="7942" y="2477"/>
                  </a:lnTo>
                  <a:lnTo>
                    <a:pt x="7954" y="2487"/>
                  </a:lnTo>
                  <a:lnTo>
                    <a:pt x="7966" y="2498"/>
                  </a:lnTo>
                  <a:lnTo>
                    <a:pt x="7978" y="2509"/>
                  </a:lnTo>
                  <a:lnTo>
                    <a:pt x="7989" y="2520"/>
                  </a:lnTo>
                  <a:lnTo>
                    <a:pt x="7999" y="2532"/>
                  </a:lnTo>
                  <a:lnTo>
                    <a:pt x="8009" y="2544"/>
                  </a:lnTo>
                  <a:lnTo>
                    <a:pt x="8019" y="2557"/>
                  </a:lnTo>
                  <a:lnTo>
                    <a:pt x="8028" y="2570"/>
                  </a:lnTo>
                  <a:lnTo>
                    <a:pt x="8037" y="2583"/>
                  </a:lnTo>
                  <a:lnTo>
                    <a:pt x="8045" y="2597"/>
                  </a:lnTo>
                  <a:lnTo>
                    <a:pt x="8053" y="2611"/>
                  </a:lnTo>
                  <a:lnTo>
                    <a:pt x="8060" y="2625"/>
                  </a:lnTo>
                  <a:lnTo>
                    <a:pt x="8067" y="2640"/>
                  </a:lnTo>
                  <a:lnTo>
                    <a:pt x="8073" y="2655"/>
                  </a:lnTo>
                  <a:lnTo>
                    <a:pt x="8079" y="2669"/>
                  </a:lnTo>
                  <a:lnTo>
                    <a:pt x="8084" y="2685"/>
                  </a:lnTo>
                  <a:lnTo>
                    <a:pt x="8088" y="2700"/>
                  </a:lnTo>
                  <a:lnTo>
                    <a:pt x="8092" y="2715"/>
                  </a:lnTo>
                  <a:lnTo>
                    <a:pt x="8095" y="2731"/>
                  </a:lnTo>
                  <a:lnTo>
                    <a:pt x="8098" y="2746"/>
                  </a:lnTo>
                  <a:lnTo>
                    <a:pt x="8100" y="2762"/>
                  </a:lnTo>
                  <a:lnTo>
                    <a:pt x="8102" y="2778"/>
                  </a:lnTo>
                  <a:close/>
                  <a:moveTo>
                    <a:pt x="5666" y="5926"/>
                  </a:moveTo>
                  <a:lnTo>
                    <a:pt x="5668" y="5941"/>
                  </a:lnTo>
                  <a:lnTo>
                    <a:pt x="5669" y="5957"/>
                  </a:lnTo>
                  <a:lnTo>
                    <a:pt x="5669" y="5973"/>
                  </a:lnTo>
                  <a:lnTo>
                    <a:pt x="5669" y="5989"/>
                  </a:lnTo>
                  <a:lnTo>
                    <a:pt x="5668" y="6005"/>
                  </a:lnTo>
                  <a:lnTo>
                    <a:pt x="5666" y="6021"/>
                  </a:lnTo>
                  <a:lnTo>
                    <a:pt x="5664" y="6037"/>
                  </a:lnTo>
                  <a:lnTo>
                    <a:pt x="5661" y="6053"/>
                  </a:lnTo>
                  <a:lnTo>
                    <a:pt x="5658" y="6068"/>
                  </a:lnTo>
                  <a:lnTo>
                    <a:pt x="5654" y="6084"/>
                  </a:lnTo>
                  <a:lnTo>
                    <a:pt x="5650" y="6099"/>
                  </a:lnTo>
                  <a:lnTo>
                    <a:pt x="5645" y="6114"/>
                  </a:lnTo>
                  <a:lnTo>
                    <a:pt x="5639" y="6129"/>
                  </a:lnTo>
                  <a:lnTo>
                    <a:pt x="5633" y="6144"/>
                  </a:lnTo>
                  <a:lnTo>
                    <a:pt x="5627" y="6158"/>
                  </a:lnTo>
                  <a:lnTo>
                    <a:pt x="5620" y="6172"/>
                  </a:lnTo>
                  <a:lnTo>
                    <a:pt x="5612" y="6186"/>
                  </a:lnTo>
                  <a:lnTo>
                    <a:pt x="5604" y="6200"/>
                  </a:lnTo>
                  <a:lnTo>
                    <a:pt x="5595" y="6213"/>
                  </a:lnTo>
                  <a:lnTo>
                    <a:pt x="5586" y="6226"/>
                  </a:lnTo>
                  <a:lnTo>
                    <a:pt x="5576" y="6239"/>
                  </a:lnTo>
                  <a:lnTo>
                    <a:pt x="5566" y="6251"/>
                  </a:lnTo>
                  <a:lnTo>
                    <a:pt x="5556" y="6263"/>
                  </a:lnTo>
                  <a:lnTo>
                    <a:pt x="5544" y="6274"/>
                  </a:lnTo>
                  <a:lnTo>
                    <a:pt x="5533" y="6286"/>
                  </a:lnTo>
                  <a:lnTo>
                    <a:pt x="5521" y="6296"/>
                  </a:lnTo>
                  <a:lnTo>
                    <a:pt x="5509" y="6306"/>
                  </a:lnTo>
                  <a:lnTo>
                    <a:pt x="5496" y="6316"/>
                  </a:lnTo>
                  <a:lnTo>
                    <a:pt x="5483" y="6325"/>
                  </a:lnTo>
                  <a:lnTo>
                    <a:pt x="5470" y="6334"/>
                  </a:lnTo>
                  <a:lnTo>
                    <a:pt x="5456" y="6342"/>
                  </a:lnTo>
                  <a:lnTo>
                    <a:pt x="5442" y="6350"/>
                  </a:lnTo>
                  <a:lnTo>
                    <a:pt x="5428" y="6357"/>
                  </a:lnTo>
                  <a:lnTo>
                    <a:pt x="5414" y="6363"/>
                  </a:lnTo>
                  <a:lnTo>
                    <a:pt x="5399" y="6369"/>
                  </a:lnTo>
                  <a:lnTo>
                    <a:pt x="5384" y="6375"/>
                  </a:lnTo>
                  <a:lnTo>
                    <a:pt x="5369" y="6380"/>
                  </a:lnTo>
                  <a:lnTo>
                    <a:pt x="5354" y="6384"/>
                  </a:lnTo>
                  <a:lnTo>
                    <a:pt x="5338" y="6388"/>
                  </a:lnTo>
                  <a:lnTo>
                    <a:pt x="5323" y="6391"/>
                  </a:lnTo>
                  <a:lnTo>
                    <a:pt x="5307" y="6394"/>
                  </a:lnTo>
                  <a:lnTo>
                    <a:pt x="5291" y="6396"/>
                  </a:lnTo>
                  <a:lnTo>
                    <a:pt x="5275" y="6398"/>
                  </a:lnTo>
                  <a:lnTo>
                    <a:pt x="5259" y="6399"/>
                  </a:lnTo>
                  <a:lnTo>
                    <a:pt x="5243" y="6399"/>
                  </a:lnTo>
                  <a:lnTo>
                    <a:pt x="5227" y="6399"/>
                  </a:lnTo>
                  <a:lnTo>
                    <a:pt x="5211" y="6398"/>
                  </a:lnTo>
                  <a:lnTo>
                    <a:pt x="5196" y="6396"/>
                  </a:lnTo>
                  <a:lnTo>
                    <a:pt x="5180" y="6394"/>
                  </a:lnTo>
                  <a:lnTo>
                    <a:pt x="5164" y="6391"/>
                  </a:lnTo>
                  <a:lnTo>
                    <a:pt x="5149" y="6388"/>
                  </a:lnTo>
                  <a:lnTo>
                    <a:pt x="5133" y="6384"/>
                  </a:lnTo>
                  <a:lnTo>
                    <a:pt x="5118" y="6380"/>
                  </a:lnTo>
                  <a:lnTo>
                    <a:pt x="5103" y="6375"/>
                  </a:lnTo>
                  <a:lnTo>
                    <a:pt x="5088" y="6369"/>
                  </a:lnTo>
                  <a:lnTo>
                    <a:pt x="5073" y="6363"/>
                  </a:lnTo>
                  <a:lnTo>
                    <a:pt x="5058" y="6357"/>
                  </a:lnTo>
                  <a:lnTo>
                    <a:pt x="5044" y="6350"/>
                  </a:lnTo>
                  <a:lnTo>
                    <a:pt x="5030" y="6342"/>
                  </a:lnTo>
                  <a:lnTo>
                    <a:pt x="5016" y="6334"/>
                  </a:lnTo>
                  <a:lnTo>
                    <a:pt x="5003" y="6325"/>
                  </a:lnTo>
                  <a:lnTo>
                    <a:pt x="4990" y="6316"/>
                  </a:lnTo>
                  <a:lnTo>
                    <a:pt x="4978" y="6306"/>
                  </a:lnTo>
                  <a:lnTo>
                    <a:pt x="4966" y="6296"/>
                  </a:lnTo>
                  <a:lnTo>
                    <a:pt x="4954" y="6286"/>
                  </a:lnTo>
                  <a:lnTo>
                    <a:pt x="4942" y="6274"/>
                  </a:lnTo>
                  <a:lnTo>
                    <a:pt x="4931" y="6263"/>
                  </a:lnTo>
                  <a:lnTo>
                    <a:pt x="4921" y="6251"/>
                  </a:lnTo>
                  <a:lnTo>
                    <a:pt x="4911" y="6239"/>
                  </a:lnTo>
                  <a:lnTo>
                    <a:pt x="4901" y="6226"/>
                  </a:lnTo>
                  <a:lnTo>
                    <a:pt x="4892" y="6213"/>
                  </a:lnTo>
                  <a:lnTo>
                    <a:pt x="4883" y="6200"/>
                  </a:lnTo>
                  <a:lnTo>
                    <a:pt x="4875" y="6186"/>
                  </a:lnTo>
                  <a:lnTo>
                    <a:pt x="4867" y="6172"/>
                  </a:lnTo>
                  <a:lnTo>
                    <a:pt x="4860" y="6158"/>
                  </a:lnTo>
                  <a:lnTo>
                    <a:pt x="4853" y="6144"/>
                  </a:lnTo>
                  <a:lnTo>
                    <a:pt x="4847" y="6129"/>
                  </a:lnTo>
                  <a:lnTo>
                    <a:pt x="4841" y="6114"/>
                  </a:lnTo>
                  <a:lnTo>
                    <a:pt x="4836" y="6099"/>
                  </a:lnTo>
                  <a:lnTo>
                    <a:pt x="4832" y="6084"/>
                  </a:lnTo>
                  <a:lnTo>
                    <a:pt x="4828" y="6068"/>
                  </a:lnTo>
                  <a:lnTo>
                    <a:pt x="4825" y="6053"/>
                  </a:lnTo>
                  <a:lnTo>
                    <a:pt x="4822" y="6037"/>
                  </a:lnTo>
                  <a:lnTo>
                    <a:pt x="4820" y="6021"/>
                  </a:lnTo>
                  <a:lnTo>
                    <a:pt x="4818" y="6005"/>
                  </a:lnTo>
                  <a:lnTo>
                    <a:pt x="4817" y="5989"/>
                  </a:lnTo>
                  <a:lnTo>
                    <a:pt x="4817" y="5973"/>
                  </a:lnTo>
                  <a:lnTo>
                    <a:pt x="4817" y="5957"/>
                  </a:lnTo>
                  <a:lnTo>
                    <a:pt x="4818" y="5941"/>
                  </a:lnTo>
                  <a:lnTo>
                    <a:pt x="4820" y="5926"/>
                  </a:lnTo>
                  <a:lnTo>
                    <a:pt x="4822" y="5910"/>
                  </a:lnTo>
                  <a:lnTo>
                    <a:pt x="4825" y="5894"/>
                  </a:lnTo>
                  <a:lnTo>
                    <a:pt x="4828" y="5879"/>
                  </a:lnTo>
                  <a:lnTo>
                    <a:pt x="4832" y="5863"/>
                  </a:lnTo>
                  <a:lnTo>
                    <a:pt x="4836" y="5848"/>
                  </a:lnTo>
                  <a:lnTo>
                    <a:pt x="4841" y="5833"/>
                  </a:lnTo>
                  <a:lnTo>
                    <a:pt x="4847" y="5818"/>
                  </a:lnTo>
                  <a:lnTo>
                    <a:pt x="4853" y="5803"/>
                  </a:lnTo>
                  <a:lnTo>
                    <a:pt x="4860" y="5788"/>
                  </a:lnTo>
                  <a:lnTo>
                    <a:pt x="4867" y="5774"/>
                  </a:lnTo>
                  <a:lnTo>
                    <a:pt x="4875" y="5760"/>
                  </a:lnTo>
                  <a:lnTo>
                    <a:pt x="4883" y="5746"/>
                  </a:lnTo>
                  <a:lnTo>
                    <a:pt x="4892" y="5733"/>
                  </a:lnTo>
                  <a:lnTo>
                    <a:pt x="4901" y="5720"/>
                  </a:lnTo>
                  <a:lnTo>
                    <a:pt x="4911" y="5708"/>
                  </a:lnTo>
                  <a:lnTo>
                    <a:pt x="4921" y="5696"/>
                  </a:lnTo>
                  <a:lnTo>
                    <a:pt x="4931" y="5684"/>
                  </a:lnTo>
                  <a:lnTo>
                    <a:pt x="4942" y="5672"/>
                  </a:lnTo>
                  <a:lnTo>
                    <a:pt x="4954" y="5661"/>
                  </a:lnTo>
                  <a:lnTo>
                    <a:pt x="4966" y="5651"/>
                  </a:lnTo>
                  <a:lnTo>
                    <a:pt x="4978" y="5641"/>
                  </a:lnTo>
                  <a:lnTo>
                    <a:pt x="4990" y="5631"/>
                  </a:lnTo>
                  <a:lnTo>
                    <a:pt x="5003" y="5622"/>
                  </a:lnTo>
                  <a:lnTo>
                    <a:pt x="5016" y="5613"/>
                  </a:lnTo>
                  <a:lnTo>
                    <a:pt x="5030" y="5605"/>
                  </a:lnTo>
                  <a:lnTo>
                    <a:pt x="5044" y="5597"/>
                  </a:lnTo>
                  <a:lnTo>
                    <a:pt x="5058" y="5590"/>
                  </a:lnTo>
                  <a:lnTo>
                    <a:pt x="5073" y="5583"/>
                  </a:lnTo>
                  <a:lnTo>
                    <a:pt x="5088" y="5577"/>
                  </a:lnTo>
                  <a:lnTo>
                    <a:pt x="5103" y="5572"/>
                  </a:lnTo>
                  <a:lnTo>
                    <a:pt x="5118" y="5567"/>
                  </a:lnTo>
                  <a:lnTo>
                    <a:pt x="5133" y="5562"/>
                  </a:lnTo>
                  <a:lnTo>
                    <a:pt x="5149" y="5558"/>
                  </a:lnTo>
                  <a:lnTo>
                    <a:pt x="5164" y="5555"/>
                  </a:lnTo>
                  <a:lnTo>
                    <a:pt x="5180" y="5553"/>
                  </a:lnTo>
                  <a:lnTo>
                    <a:pt x="5196" y="5551"/>
                  </a:lnTo>
                  <a:lnTo>
                    <a:pt x="5211" y="5549"/>
                  </a:lnTo>
                  <a:lnTo>
                    <a:pt x="5227" y="5548"/>
                  </a:lnTo>
                  <a:lnTo>
                    <a:pt x="5243" y="5548"/>
                  </a:lnTo>
                  <a:lnTo>
                    <a:pt x="5259" y="5548"/>
                  </a:lnTo>
                  <a:lnTo>
                    <a:pt x="5275" y="5549"/>
                  </a:lnTo>
                  <a:lnTo>
                    <a:pt x="5291" y="5551"/>
                  </a:lnTo>
                  <a:lnTo>
                    <a:pt x="5307" y="5553"/>
                  </a:lnTo>
                  <a:lnTo>
                    <a:pt x="5323" y="5555"/>
                  </a:lnTo>
                  <a:lnTo>
                    <a:pt x="5338" y="5558"/>
                  </a:lnTo>
                  <a:lnTo>
                    <a:pt x="5354" y="5562"/>
                  </a:lnTo>
                  <a:lnTo>
                    <a:pt x="5369" y="5567"/>
                  </a:lnTo>
                  <a:lnTo>
                    <a:pt x="5384" y="5572"/>
                  </a:lnTo>
                  <a:lnTo>
                    <a:pt x="5399" y="5577"/>
                  </a:lnTo>
                  <a:lnTo>
                    <a:pt x="5414" y="5583"/>
                  </a:lnTo>
                  <a:lnTo>
                    <a:pt x="5428" y="5590"/>
                  </a:lnTo>
                  <a:lnTo>
                    <a:pt x="5442" y="5597"/>
                  </a:lnTo>
                  <a:lnTo>
                    <a:pt x="5456" y="5605"/>
                  </a:lnTo>
                  <a:lnTo>
                    <a:pt x="5470" y="5613"/>
                  </a:lnTo>
                  <a:lnTo>
                    <a:pt x="5483" y="5622"/>
                  </a:lnTo>
                  <a:lnTo>
                    <a:pt x="5496" y="5631"/>
                  </a:lnTo>
                  <a:lnTo>
                    <a:pt x="5509" y="5641"/>
                  </a:lnTo>
                  <a:lnTo>
                    <a:pt x="5521" y="5651"/>
                  </a:lnTo>
                  <a:lnTo>
                    <a:pt x="5533" y="5661"/>
                  </a:lnTo>
                  <a:lnTo>
                    <a:pt x="5544" y="5672"/>
                  </a:lnTo>
                  <a:lnTo>
                    <a:pt x="5556" y="5684"/>
                  </a:lnTo>
                  <a:lnTo>
                    <a:pt x="5566" y="5696"/>
                  </a:lnTo>
                  <a:lnTo>
                    <a:pt x="5576" y="5708"/>
                  </a:lnTo>
                  <a:lnTo>
                    <a:pt x="5586" y="5720"/>
                  </a:lnTo>
                  <a:lnTo>
                    <a:pt x="5595" y="5733"/>
                  </a:lnTo>
                  <a:lnTo>
                    <a:pt x="5604" y="5746"/>
                  </a:lnTo>
                  <a:lnTo>
                    <a:pt x="5612" y="5760"/>
                  </a:lnTo>
                  <a:lnTo>
                    <a:pt x="5620" y="5774"/>
                  </a:lnTo>
                  <a:lnTo>
                    <a:pt x="5627" y="5788"/>
                  </a:lnTo>
                  <a:lnTo>
                    <a:pt x="5633" y="5803"/>
                  </a:lnTo>
                  <a:lnTo>
                    <a:pt x="5639" y="5818"/>
                  </a:lnTo>
                  <a:lnTo>
                    <a:pt x="5645" y="5833"/>
                  </a:lnTo>
                  <a:lnTo>
                    <a:pt x="5650" y="5848"/>
                  </a:lnTo>
                  <a:lnTo>
                    <a:pt x="5654" y="5863"/>
                  </a:lnTo>
                  <a:lnTo>
                    <a:pt x="5658" y="5879"/>
                  </a:lnTo>
                  <a:lnTo>
                    <a:pt x="5661" y="5894"/>
                  </a:lnTo>
                  <a:lnTo>
                    <a:pt x="5664" y="5910"/>
                  </a:lnTo>
                  <a:lnTo>
                    <a:pt x="5666" y="5926"/>
                  </a:lnTo>
                  <a:close/>
                  <a:moveTo>
                    <a:pt x="4208" y="4968"/>
                  </a:moveTo>
                  <a:lnTo>
                    <a:pt x="4209" y="4984"/>
                  </a:lnTo>
                  <a:lnTo>
                    <a:pt x="4209" y="5000"/>
                  </a:lnTo>
                  <a:lnTo>
                    <a:pt x="4209" y="5016"/>
                  </a:lnTo>
                  <a:lnTo>
                    <a:pt x="4208" y="5032"/>
                  </a:lnTo>
                  <a:lnTo>
                    <a:pt x="4206" y="5048"/>
                  </a:lnTo>
                  <a:lnTo>
                    <a:pt x="4204" y="5064"/>
                  </a:lnTo>
                  <a:lnTo>
                    <a:pt x="4201" y="5079"/>
                  </a:lnTo>
                  <a:lnTo>
                    <a:pt x="4198" y="5095"/>
                  </a:lnTo>
                  <a:lnTo>
                    <a:pt x="4194" y="5110"/>
                  </a:lnTo>
                  <a:lnTo>
                    <a:pt x="4190" y="5125"/>
                  </a:lnTo>
                  <a:lnTo>
                    <a:pt x="4185" y="5141"/>
                  </a:lnTo>
                  <a:lnTo>
                    <a:pt x="4179" y="5155"/>
                  </a:lnTo>
                  <a:lnTo>
                    <a:pt x="4173" y="5170"/>
                  </a:lnTo>
                  <a:lnTo>
                    <a:pt x="4167" y="5185"/>
                  </a:lnTo>
                  <a:lnTo>
                    <a:pt x="4160" y="5199"/>
                  </a:lnTo>
                  <a:lnTo>
                    <a:pt x="4152" y="5213"/>
                  </a:lnTo>
                  <a:lnTo>
                    <a:pt x="4144" y="5227"/>
                  </a:lnTo>
                  <a:lnTo>
                    <a:pt x="4135" y="5240"/>
                  </a:lnTo>
                  <a:lnTo>
                    <a:pt x="4126" y="5253"/>
                  </a:lnTo>
                  <a:lnTo>
                    <a:pt x="4116" y="5266"/>
                  </a:lnTo>
                  <a:lnTo>
                    <a:pt x="4106" y="5278"/>
                  </a:lnTo>
                  <a:lnTo>
                    <a:pt x="4096" y="5290"/>
                  </a:lnTo>
                  <a:lnTo>
                    <a:pt x="4084" y="5301"/>
                  </a:lnTo>
                  <a:lnTo>
                    <a:pt x="4073" y="5312"/>
                  </a:lnTo>
                  <a:lnTo>
                    <a:pt x="4061" y="5323"/>
                  </a:lnTo>
                  <a:lnTo>
                    <a:pt x="4049" y="5333"/>
                  </a:lnTo>
                  <a:lnTo>
                    <a:pt x="4036" y="5343"/>
                  </a:lnTo>
                  <a:lnTo>
                    <a:pt x="4023" y="5352"/>
                  </a:lnTo>
                  <a:lnTo>
                    <a:pt x="4010" y="5361"/>
                  </a:lnTo>
                  <a:lnTo>
                    <a:pt x="3996" y="5369"/>
                  </a:lnTo>
                  <a:lnTo>
                    <a:pt x="3982" y="5377"/>
                  </a:lnTo>
                  <a:lnTo>
                    <a:pt x="3968" y="5384"/>
                  </a:lnTo>
                  <a:lnTo>
                    <a:pt x="3954" y="5390"/>
                  </a:lnTo>
                  <a:lnTo>
                    <a:pt x="3939" y="5396"/>
                  </a:lnTo>
                  <a:lnTo>
                    <a:pt x="3924" y="5402"/>
                  </a:lnTo>
                  <a:lnTo>
                    <a:pt x="3909" y="5407"/>
                  </a:lnTo>
                  <a:lnTo>
                    <a:pt x="3894" y="5411"/>
                  </a:lnTo>
                  <a:lnTo>
                    <a:pt x="3878" y="5415"/>
                  </a:lnTo>
                  <a:lnTo>
                    <a:pt x="3863" y="5418"/>
                  </a:lnTo>
                  <a:lnTo>
                    <a:pt x="3847" y="5421"/>
                  </a:lnTo>
                  <a:lnTo>
                    <a:pt x="3831" y="5423"/>
                  </a:lnTo>
                  <a:lnTo>
                    <a:pt x="3815" y="5425"/>
                  </a:lnTo>
                  <a:lnTo>
                    <a:pt x="3799" y="5426"/>
                  </a:lnTo>
                  <a:lnTo>
                    <a:pt x="3783" y="5426"/>
                  </a:lnTo>
                  <a:lnTo>
                    <a:pt x="3767" y="5426"/>
                  </a:lnTo>
                  <a:lnTo>
                    <a:pt x="3751" y="5425"/>
                  </a:lnTo>
                  <a:lnTo>
                    <a:pt x="3736" y="5423"/>
                  </a:lnTo>
                  <a:lnTo>
                    <a:pt x="3720" y="5421"/>
                  </a:lnTo>
                  <a:lnTo>
                    <a:pt x="3704" y="5418"/>
                  </a:lnTo>
                  <a:lnTo>
                    <a:pt x="3689" y="5415"/>
                  </a:lnTo>
                  <a:lnTo>
                    <a:pt x="3673" y="5411"/>
                  </a:lnTo>
                  <a:lnTo>
                    <a:pt x="3658" y="5407"/>
                  </a:lnTo>
                  <a:lnTo>
                    <a:pt x="3643" y="5402"/>
                  </a:lnTo>
                  <a:lnTo>
                    <a:pt x="3628" y="5396"/>
                  </a:lnTo>
                  <a:lnTo>
                    <a:pt x="3613" y="5390"/>
                  </a:lnTo>
                  <a:lnTo>
                    <a:pt x="3598" y="5384"/>
                  </a:lnTo>
                  <a:lnTo>
                    <a:pt x="3584" y="5377"/>
                  </a:lnTo>
                  <a:lnTo>
                    <a:pt x="3570" y="5369"/>
                  </a:lnTo>
                  <a:lnTo>
                    <a:pt x="3556" y="5361"/>
                  </a:lnTo>
                  <a:lnTo>
                    <a:pt x="3543" y="5352"/>
                  </a:lnTo>
                  <a:lnTo>
                    <a:pt x="3530" y="5343"/>
                  </a:lnTo>
                  <a:lnTo>
                    <a:pt x="3518" y="5333"/>
                  </a:lnTo>
                  <a:lnTo>
                    <a:pt x="3506" y="5323"/>
                  </a:lnTo>
                  <a:lnTo>
                    <a:pt x="3494" y="5312"/>
                  </a:lnTo>
                  <a:lnTo>
                    <a:pt x="3482" y="5301"/>
                  </a:lnTo>
                  <a:lnTo>
                    <a:pt x="3471" y="5290"/>
                  </a:lnTo>
                  <a:lnTo>
                    <a:pt x="3461" y="5278"/>
                  </a:lnTo>
                  <a:lnTo>
                    <a:pt x="3451" y="5266"/>
                  </a:lnTo>
                  <a:lnTo>
                    <a:pt x="3441" y="5253"/>
                  </a:lnTo>
                  <a:lnTo>
                    <a:pt x="3432" y="5240"/>
                  </a:lnTo>
                  <a:lnTo>
                    <a:pt x="3423" y="5227"/>
                  </a:lnTo>
                  <a:lnTo>
                    <a:pt x="3415" y="5213"/>
                  </a:lnTo>
                  <a:lnTo>
                    <a:pt x="3407" y="5199"/>
                  </a:lnTo>
                  <a:lnTo>
                    <a:pt x="3400" y="5185"/>
                  </a:lnTo>
                  <a:lnTo>
                    <a:pt x="3393" y="5170"/>
                  </a:lnTo>
                  <a:lnTo>
                    <a:pt x="3387" y="5155"/>
                  </a:lnTo>
                  <a:lnTo>
                    <a:pt x="3382" y="5141"/>
                  </a:lnTo>
                  <a:lnTo>
                    <a:pt x="3377" y="5125"/>
                  </a:lnTo>
                  <a:lnTo>
                    <a:pt x="3372" y="5110"/>
                  </a:lnTo>
                  <a:lnTo>
                    <a:pt x="3368" y="5095"/>
                  </a:lnTo>
                  <a:lnTo>
                    <a:pt x="3365" y="5079"/>
                  </a:lnTo>
                  <a:lnTo>
                    <a:pt x="3363" y="5064"/>
                  </a:lnTo>
                  <a:lnTo>
                    <a:pt x="3361" y="5048"/>
                  </a:lnTo>
                  <a:lnTo>
                    <a:pt x="3359" y="5032"/>
                  </a:lnTo>
                  <a:lnTo>
                    <a:pt x="3358" y="5016"/>
                  </a:lnTo>
                  <a:lnTo>
                    <a:pt x="3358" y="5000"/>
                  </a:lnTo>
                  <a:lnTo>
                    <a:pt x="3358" y="4984"/>
                  </a:lnTo>
                  <a:lnTo>
                    <a:pt x="3359" y="4968"/>
                  </a:lnTo>
                  <a:lnTo>
                    <a:pt x="3361" y="4952"/>
                  </a:lnTo>
                  <a:lnTo>
                    <a:pt x="3363" y="4936"/>
                  </a:lnTo>
                  <a:lnTo>
                    <a:pt x="3365" y="4921"/>
                  </a:lnTo>
                  <a:lnTo>
                    <a:pt x="3368" y="4905"/>
                  </a:lnTo>
                  <a:lnTo>
                    <a:pt x="3372" y="4890"/>
                  </a:lnTo>
                  <a:lnTo>
                    <a:pt x="3377" y="4875"/>
                  </a:lnTo>
                  <a:lnTo>
                    <a:pt x="3382" y="4859"/>
                  </a:lnTo>
                  <a:lnTo>
                    <a:pt x="3387" y="4845"/>
                  </a:lnTo>
                  <a:lnTo>
                    <a:pt x="3393" y="4830"/>
                  </a:lnTo>
                  <a:lnTo>
                    <a:pt x="3400" y="4815"/>
                  </a:lnTo>
                  <a:lnTo>
                    <a:pt x="3407" y="4801"/>
                  </a:lnTo>
                  <a:lnTo>
                    <a:pt x="3415" y="4787"/>
                  </a:lnTo>
                  <a:lnTo>
                    <a:pt x="3423" y="4773"/>
                  </a:lnTo>
                  <a:lnTo>
                    <a:pt x="3432" y="4760"/>
                  </a:lnTo>
                  <a:lnTo>
                    <a:pt x="3441" y="4747"/>
                  </a:lnTo>
                  <a:lnTo>
                    <a:pt x="3451" y="4734"/>
                  </a:lnTo>
                  <a:lnTo>
                    <a:pt x="3461" y="4722"/>
                  </a:lnTo>
                  <a:lnTo>
                    <a:pt x="3471" y="4710"/>
                  </a:lnTo>
                  <a:lnTo>
                    <a:pt x="3482" y="4699"/>
                  </a:lnTo>
                  <a:lnTo>
                    <a:pt x="3494" y="4688"/>
                  </a:lnTo>
                  <a:lnTo>
                    <a:pt x="3506" y="4677"/>
                  </a:lnTo>
                  <a:lnTo>
                    <a:pt x="3518" y="4667"/>
                  </a:lnTo>
                  <a:lnTo>
                    <a:pt x="3530" y="4657"/>
                  </a:lnTo>
                  <a:lnTo>
                    <a:pt x="3543" y="4648"/>
                  </a:lnTo>
                  <a:lnTo>
                    <a:pt x="3556" y="4639"/>
                  </a:lnTo>
                  <a:lnTo>
                    <a:pt x="3570" y="4631"/>
                  </a:lnTo>
                  <a:lnTo>
                    <a:pt x="3584" y="4623"/>
                  </a:lnTo>
                  <a:lnTo>
                    <a:pt x="3598" y="4616"/>
                  </a:lnTo>
                  <a:lnTo>
                    <a:pt x="3613" y="4610"/>
                  </a:lnTo>
                  <a:lnTo>
                    <a:pt x="3628" y="4604"/>
                  </a:lnTo>
                  <a:lnTo>
                    <a:pt x="3643" y="4598"/>
                  </a:lnTo>
                  <a:lnTo>
                    <a:pt x="3658" y="4593"/>
                  </a:lnTo>
                  <a:lnTo>
                    <a:pt x="3673" y="4589"/>
                  </a:lnTo>
                  <a:lnTo>
                    <a:pt x="3689" y="4585"/>
                  </a:lnTo>
                  <a:lnTo>
                    <a:pt x="3704" y="4582"/>
                  </a:lnTo>
                  <a:lnTo>
                    <a:pt x="3720" y="4579"/>
                  </a:lnTo>
                  <a:lnTo>
                    <a:pt x="3736" y="4577"/>
                  </a:lnTo>
                  <a:lnTo>
                    <a:pt x="3751" y="4575"/>
                  </a:lnTo>
                  <a:lnTo>
                    <a:pt x="3767" y="4574"/>
                  </a:lnTo>
                  <a:lnTo>
                    <a:pt x="3783" y="4574"/>
                  </a:lnTo>
                  <a:lnTo>
                    <a:pt x="3799" y="4574"/>
                  </a:lnTo>
                  <a:lnTo>
                    <a:pt x="3815" y="4575"/>
                  </a:lnTo>
                  <a:lnTo>
                    <a:pt x="3831" y="4577"/>
                  </a:lnTo>
                  <a:lnTo>
                    <a:pt x="3847" y="4579"/>
                  </a:lnTo>
                  <a:lnTo>
                    <a:pt x="3863" y="4582"/>
                  </a:lnTo>
                  <a:lnTo>
                    <a:pt x="3878" y="4585"/>
                  </a:lnTo>
                  <a:lnTo>
                    <a:pt x="3894" y="4589"/>
                  </a:lnTo>
                  <a:lnTo>
                    <a:pt x="3909" y="4593"/>
                  </a:lnTo>
                  <a:lnTo>
                    <a:pt x="3924" y="4598"/>
                  </a:lnTo>
                  <a:lnTo>
                    <a:pt x="3939" y="4604"/>
                  </a:lnTo>
                  <a:lnTo>
                    <a:pt x="3954" y="4610"/>
                  </a:lnTo>
                  <a:lnTo>
                    <a:pt x="3968" y="4616"/>
                  </a:lnTo>
                  <a:lnTo>
                    <a:pt x="3982" y="4623"/>
                  </a:lnTo>
                  <a:lnTo>
                    <a:pt x="3996" y="4631"/>
                  </a:lnTo>
                  <a:lnTo>
                    <a:pt x="4010" y="4639"/>
                  </a:lnTo>
                  <a:lnTo>
                    <a:pt x="4023" y="4648"/>
                  </a:lnTo>
                  <a:lnTo>
                    <a:pt x="4036" y="4657"/>
                  </a:lnTo>
                  <a:lnTo>
                    <a:pt x="4049" y="4667"/>
                  </a:lnTo>
                  <a:lnTo>
                    <a:pt x="4061" y="4677"/>
                  </a:lnTo>
                  <a:lnTo>
                    <a:pt x="4073" y="4688"/>
                  </a:lnTo>
                  <a:lnTo>
                    <a:pt x="4084" y="4699"/>
                  </a:lnTo>
                  <a:lnTo>
                    <a:pt x="4096" y="4710"/>
                  </a:lnTo>
                  <a:lnTo>
                    <a:pt x="4106" y="4722"/>
                  </a:lnTo>
                  <a:lnTo>
                    <a:pt x="4116" y="4734"/>
                  </a:lnTo>
                  <a:lnTo>
                    <a:pt x="4126" y="4747"/>
                  </a:lnTo>
                  <a:lnTo>
                    <a:pt x="4135" y="4760"/>
                  </a:lnTo>
                  <a:lnTo>
                    <a:pt x="4144" y="4773"/>
                  </a:lnTo>
                  <a:lnTo>
                    <a:pt x="4152" y="4787"/>
                  </a:lnTo>
                  <a:lnTo>
                    <a:pt x="4160" y="4801"/>
                  </a:lnTo>
                  <a:lnTo>
                    <a:pt x="4167" y="4815"/>
                  </a:lnTo>
                  <a:lnTo>
                    <a:pt x="4173" y="4830"/>
                  </a:lnTo>
                  <a:lnTo>
                    <a:pt x="4179" y="4845"/>
                  </a:lnTo>
                  <a:lnTo>
                    <a:pt x="4185" y="4859"/>
                  </a:lnTo>
                  <a:lnTo>
                    <a:pt x="4190" y="4875"/>
                  </a:lnTo>
                  <a:lnTo>
                    <a:pt x="4194" y="4890"/>
                  </a:lnTo>
                  <a:lnTo>
                    <a:pt x="4198" y="4905"/>
                  </a:lnTo>
                  <a:lnTo>
                    <a:pt x="4201" y="4921"/>
                  </a:lnTo>
                  <a:lnTo>
                    <a:pt x="4204" y="4936"/>
                  </a:lnTo>
                  <a:lnTo>
                    <a:pt x="4206" y="4952"/>
                  </a:lnTo>
                  <a:lnTo>
                    <a:pt x="4208" y="4968"/>
                  </a:lnTo>
                  <a:close/>
                  <a:moveTo>
                    <a:pt x="2503" y="6899"/>
                  </a:moveTo>
                  <a:lnTo>
                    <a:pt x="2505" y="6915"/>
                  </a:lnTo>
                  <a:lnTo>
                    <a:pt x="2506" y="6931"/>
                  </a:lnTo>
                  <a:lnTo>
                    <a:pt x="2506" y="6947"/>
                  </a:lnTo>
                  <a:lnTo>
                    <a:pt x="2506" y="6963"/>
                  </a:lnTo>
                  <a:lnTo>
                    <a:pt x="2505" y="6979"/>
                  </a:lnTo>
                  <a:lnTo>
                    <a:pt x="2503" y="6994"/>
                  </a:lnTo>
                  <a:lnTo>
                    <a:pt x="2501" y="7010"/>
                  </a:lnTo>
                  <a:lnTo>
                    <a:pt x="2498" y="7026"/>
                  </a:lnTo>
                  <a:lnTo>
                    <a:pt x="2495" y="7041"/>
                  </a:lnTo>
                  <a:lnTo>
                    <a:pt x="2491" y="7057"/>
                  </a:lnTo>
                  <a:lnTo>
                    <a:pt x="2487" y="7072"/>
                  </a:lnTo>
                  <a:lnTo>
                    <a:pt x="2482" y="7087"/>
                  </a:lnTo>
                  <a:lnTo>
                    <a:pt x="2476" y="7102"/>
                  </a:lnTo>
                  <a:lnTo>
                    <a:pt x="2470" y="7117"/>
                  </a:lnTo>
                  <a:lnTo>
                    <a:pt x="2464" y="7132"/>
                  </a:lnTo>
                  <a:lnTo>
                    <a:pt x="2457" y="7146"/>
                  </a:lnTo>
                  <a:lnTo>
                    <a:pt x="2449" y="7160"/>
                  </a:lnTo>
                  <a:lnTo>
                    <a:pt x="2441" y="7174"/>
                  </a:lnTo>
                  <a:lnTo>
                    <a:pt x="2432" y="7187"/>
                  </a:lnTo>
                  <a:lnTo>
                    <a:pt x="2423" y="7200"/>
                  </a:lnTo>
                  <a:lnTo>
                    <a:pt x="2413" y="7212"/>
                  </a:lnTo>
                  <a:lnTo>
                    <a:pt x="2403" y="7224"/>
                  </a:lnTo>
                  <a:lnTo>
                    <a:pt x="2392" y="7236"/>
                  </a:lnTo>
                  <a:lnTo>
                    <a:pt x="2381" y="7248"/>
                  </a:lnTo>
                  <a:lnTo>
                    <a:pt x="2370" y="7259"/>
                  </a:lnTo>
                  <a:lnTo>
                    <a:pt x="2358" y="7269"/>
                  </a:lnTo>
                  <a:lnTo>
                    <a:pt x="2346" y="7279"/>
                  </a:lnTo>
                  <a:lnTo>
                    <a:pt x="2333" y="7289"/>
                  </a:lnTo>
                  <a:lnTo>
                    <a:pt x="2320" y="7298"/>
                  </a:lnTo>
                  <a:lnTo>
                    <a:pt x="2307" y="7307"/>
                  </a:lnTo>
                  <a:lnTo>
                    <a:pt x="2293" y="7315"/>
                  </a:lnTo>
                  <a:lnTo>
                    <a:pt x="2279" y="7323"/>
                  </a:lnTo>
                  <a:lnTo>
                    <a:pt x="2265" y="7330"/>
                  </a:lnTo>
                  <a:lnTo>
                    <a:pt x="2250" y="7337"/>
                  </a:lnTo>
                  <a:lnTo>
                    <a:pt x="2235" y="7343"/>
                  </a:lnTo>
                  <a:lnTo>
                    <a:pt x="2221" y="7348"/>
                  </a:lnTo>
                  <a:lnTo>
                    <a:pt x="2205" y="7353"/>
                  </a:lnTo>
                  <a:lnTo>
                    <a:pt x="2190" y="7358"/>
                  </a:lnTo>
                  <a:lnTo>
                    <a:pt x="2175" y="7362"/>
                  </a:lnTo>
                  <a:lnTo>
                    <a:pt x="2159" y="7365"/>
                  </a:lnTo>
                  <a:lnTo>
                    <a:pt x="2144" y="7367"/>
                  </a:lnTo>
                  <a:lnTo>
                    <a:pt x="2128" y="7369"/>
                  </a:lnTo>
                  <a:lnTo>
                    <a:pt x="2112" y="7371"/>
                  </a:lnTo>
                  <a:lnTo>
                    <a:pt x="2096" y="7372"/>
                  </a:lnTo>
                  <a:lnTo>
                    <a:pt x="2080" y="7372"/>
                  </a:lnTo>
                  <a:lnTo>
                    <a:pt x="2064" y="7372"/>
                  </a:lnTo>
                  <a:lnTo>
                    <a:pt x="2048" y="7371"/>
                  </a:lnTo>
                  <a:lnTo>
                    <a:pt x="2032" y="7369"/>
                  </a:lnTo>
                  <a:lnTo>
                    <a:pt x="2016" y="7367"/>
                  </a:lnTo>
                  <a:lnTo>
                    <a:pt x="2001" y="7365"/>
                  </a:lnTo>
                  <a:lnTo>
                    <a:pt x="1985" y="7362"/>
                  </a:lnTo>
                  <a:lnTo>
                    <a:pt x="1970" y="7358"/>
                  </a:lnTo>
                  <a:lnTo>
                    <a:pt x="1955" y="7353"/>
                  </a:lnTo>
                  <a:lnTo>
                    <a:pt x="1939" y="7348"/>
                  </a:lnTo>
                  <a:lnTo>
                    <a:pt x="1925" y="7343"/>
                  </a:lnTo>
                  <a:lnTo>
                    <a:pt x="1910" y="7337"/>
                  </a:lnTo>
                  <a:lnTo>
                    <a:pt x="1895" y="7330"/>
                  </a:lnTo>
                  <a:lnTo>
                    <a:pt x="1881" y="7323"/>
                  </a:lnTo>
                  <a:lnTo>
                    <a:pt x="1867" y="7315"/>
                  </a:lnTo>
                  <a:lnTo>
                    <a:pt x="1853" y="7307"/>
                  </a:lnTo>
                  <a:lnTo>
                    <a:pt x="1840" y="7298"/>
                  </a:lnTo>
                  <a:lnTo>
                    <a:pt x="1827" y="7289"/>
                  </a:lnTo>
                  <a:lnTo>
                    <a:pt x="1814" y="7279"/>
                  </a:lnTo>
                  <a:lnTo>
                    <a:pt x="1802" y="7269"/>
                  </a:lnTo>
                  <a:lnTo>
                    <a:pt x="1790" y="7259"/>
                  </a:lnTo>
                  <a:lnTo>
                    <a:pt x="1779" y="7248"/>
                  </a:lnTo>
                  <a:lnTo>
                    <a:pt x="1768" y="7236"/>
                  </a:lnTo>
                  <a:lnTo>
                    <a:pt x="1757" y="7224"/>
                  </a:lnTo>
                  <a:lnTo>
                    <a:pt x="1747" y="7212"/>
                  </a:lnTo>
                  <a:lnTo>
                    <a:pt x="1737" y="7200"/>
                  </a:lnTo>
                  <a:lnTo>
                    <a:pt x="1728" y="7187"/>
                  </a:lnTo>
                  <a:lnTo>
                    <a:pt x="1719" y="7174"/>
                  </a:lnTo>
                  <a:lnTo>
                    <a:pt x="1711" y="7160"/>
                  </a:lnTo>
                  <a:lnTo>
                    <a:pt x="1703" y="7146"/>
                  </a:lnTo>
                  <a:lnTo>
                    <a:pt x="1696" y="7132"/>
                  </a:lnTo>
                  <a:lnTo>
                    <a:pt x="1690" y="7117"/>
                  </a:lnTo>
                  <a:lnTo>
                    <a:pt x="1684" y="7102"/>
                  </a:lnTo>
                  <a:lnTo>
                    <a:pt x="1678" y="7087"/>
                  </a:lnTo>
                  <a:lnTo>
                    <a:pt x="1673" y="7072"/>
                  </a:lnTo>
                  <a:lnTo>
                    <a:pt x="1669" y="7057"/>
                  </a:lnTo>
                  <a:lnTo>
                    <a:pt x="1665" y="7041"/>
                  </a:lnTo>
                  <a:lnTo>
                    <a:pt x="1662" y="7026"/>
                  </a:lnTo>
                  <a:lnTo>
                    <a:pt x="1659" y="7010"/>
                  </a:lnTo>
                  <a:lnTo>
                    <a:pt x="1657" y="6994"/>
                  </a:lnTo>
                  <a:lnTo>
                    <a:pt x="1655" y="6979"/>
                  </a:lnTo>
                  <a:lnTo>
                    <a:pt x="1654" y="6963"/>
                  </a:lnTo>
                  <a:lnTo>
                    <a:pt x="1654" y="6947"/>
                  </a:lnTo>
                  <a:lnTo>
                    <a:pt x="1654" y="6931"/>
                  </a:lnTo>
                  <a:lnTo>
                    <a:pt x="1655" y="6915"/>
                  </a:lnTo>
                  <a:lnTo>
                    <a:pt x="1657" y="6899"/>
                  </a:lnTo>
                  <a:lnTo>
                    <a:pt x="1659" y="6883"/>
                  </a:lnTo>
                  <a:lnTo>
                    <a:pt x="1662" y="6867"/>
                  </a:lnTo>
                  <a:lnTo>
                    <a:pt x="1665" y="6852"/>
                  </a:lnTo>
                  <a:lnTo>
                    <a:pt x="1669" y="6836"/>
                  </a:lnTo>
                  <a:lnTo>
                    <a:pt x="1673" y="6821"/>
                  </a:lnTo>
                  <a:lnTo>
                    <a:pt x="1678" y="6806"/>
                  </a:lnTo>
                  <a:lnTo>
                    <a:pt x="1684" y="6791"/>
                  </a:lnTo>
                  <a:lnTo>
                    <a:pt x="1690" y="6776"/>
                  </a:lnTo>
                  <a:lnTo>
                    <a:pt x="1696" y="6762"/>
                  </a:lnTo>
                  <a:lnTo>
                    <a:pt x="1703" y="6748"/>
                  </a:lnTo>
                  <a:lnTo>
                    <a:pt x="1711" y="6734"/>
                  </a:lnTo>
                  <a:lnTo>
                    <a:pt x="1719" y="6720"/>
                  </a:lnTo>
                  <a:lnTo>
                    <a:pt x="1728" y="6707"/>
                  </a:lnTo>
                  <a:lnTo>
                    <a:pt x="1737" y="6694"/>
                  </a:lnTo>
                  <a:lnTo>
                    <a:pt x="1747" y="6681"/>
                  </a:lnTo>
                  <a:lnTo>
                    <a:pt x="1757" y="6669"/>
                  </a:lnTo>
                  <a:lnTo>
                    <a:pt x="1768" y="6657"/>
                  </a:lnTo>
                  <a:lnTo>
                    <a:pt x="1779" y="6646"/>
                  </a:lnTo>
                  <a:lnTo>
                    <a:pt x="1790" y="6634"/>
                  </a:lnTo>
                  <a:lnTo>
                    <a:pt x="1802" y="6624"/>
                  </a:lnTo>
                  <a:lnTo>
                    <a:pt x="1814" y="6614"/>
                  </a:lnTo>
                  <a:lnTo>
                    <a:pt x="1827" y="6604"/>
                  </a:lnTo>
                  <a:lnTo>
                    <a:pt x="1840" y="6595"/>
                  </a:lnTo>
                  <a:lnTo>
                    <a:pt x="1853" y="6586"/>
                  </a:lnTo>
                  <a:lnTo>
                    <a:pt x="1867" y="6578"/>
                  </a:lnTo>
                  <a:lnTo>
                    <a:pt x="1881" y="6570"/>
                  </a:lnTo>
                  <a:lnTo>
                    <a:pt x="1895" y="6563"/>
                  </a:lnTo>
                  <a:lnTo>
                    <a:pt x="1910" y="6557"/>
                  </a:lnTo>
                  <a:lnTo>
                    <a:pt x="1925" y="6551"/>
                  </a:lnTo>
                  <a:lnTo>
                    <a:pt x="1939" y="6545"/>
                  </a:lnTo>
                  <a:lnTo>
                    <a:pt x="1955" y="6540"/>
                  </a:lnTo>
                  <a:lnTo>
                    <a:pt x="1970" y="6536"/>
                  </a:lnTo>
                  <a:lnTo>
                    <a:pt x="1985" y="6532"/>
                  </a:lnTo>
                  <a:lnTo>
                    <a:pt x="2001" y="6529"/>
                  </a:lnTo>
                  <a:lnTo>
                    <a:pt x="2016" y="6526"/>
                  </a:lnTo>
                  <a:lnTo>
                    <a:pt x="2032" y="6524"/>
                  </a:lnTo>
                  <a:lnTo>
                    <a:pt x="2048" y="6522"/>
                  </a:lnTo>
                  <a:lnTo>
                    <a:pt x="2064" y="6521"/>
                  </a:lnTo>
                  <a:lnTo>
                    <a:pt x="2080" y="6521"/>
                  </a:lnTo>
                  <a:lnTo>
                    <a:pt x="2096" y="6521"/>
                  </a:lnTo>
                  <a:lnTo>
                    <a:pt x="2112" y="6522"/>
                  </a:lnTo>
                  <a:lnTo>
                    <a:pt x="2128" y="6524"/>
                  </a:lnTo>
                  <a:lnTo>
                    <a:pt x="2144" y="6526"/>
                  </a:lnTo>
                  <a:lnTo>
                    <a:pt x="2159" y="6529"/>
                  </a:lnTo>
                  <a:lnTo>
                    <a:pt x="2175" y="6532"/>
                  </a:lnTo>
                  <a:lnTo>
                    <a:pt x="2190" y="6536"/>
                  </a:lnTo>
                  <a:lnTo>
                    <a:pt x="2205" y="6540"/>
                  </a:lnTo>
                  <a:lnTo>
                    <a:pt x="2221" y="6545"/>
                  </a:lnTo>
                  <a:lnTo>
                    <a:pt x="2235" y="6551"/>
                  </a:lnTo>
                  <a:lnTo>
                    <a:pt x="2250" y="6557"/>
                  </a:lnTo>
                  <a:lnTo>
                    <a:pt x="2265" y="6563"/>
                  </a:lnTo>
                  <a:lnTo>
                    <a:pt x="2279" y="6570"/>
                  </a:lnTo>
                  <a:lnTo>
                    <a:pt x="2293" y="6578"/>
                  </a:lnTo>
                  <a:lnTo>
                    <a:pt x="2307" y="6586"/>
                  </a:lnTo>
                  <a:lnTo>
                    <a:pt x="2320" y="6595"/>
                  </a:lnTo>
                  <a:lnTo>
                    <a:pt x="2333" y="6604"/>
                  </a:lnTo>
                  <a:lnTo>
                    <a:pt x="2346" y="6614"/>
                  </a:lnTo>
                  <a:lnTo>
                    <a:pt x="2358" y="6624"/>
                  </a:lnTo>
                  <a:lnTo>
                    <a:pt x="2370" y="6634"/>
                  </a:lnTo>
                  <a:lnTo>
                    <a:pt x="2381" y="6646"/>
                  </a:lnTo>
                  <a:lnTo>
                    <a:pt x="2392" y="6657"/>
                  </a:lnTo>
                  <a:lnTo>
                    <a:pt x="2403" y="6669"/>
                  </a:lnTo>
                  <a:lnTo>
                    <a:pt x="2413" y="6681"/>
                  </a:lnTo>
                  <a:lnTo>
                    <a:pt x="2423" y="6694"/>
                  </a:lnTo>
                  <a:lnTo>
                    <a:pt x="2432" y="6707"/>
                  </a:lnTo>
                  <a:lnTo>
                    <a:pt x="2441" y="6720"/>
                  </a:lnTo>
                  <a:lnTo>
                    <a:pt x="2449" y="6734"/>
                  </a:lnTo>
                  <a:lnTo>
                    <a:pt x="2457" y="6748"/>
                  </a:lnTo>
                  <a:lnTo>
                    <a:pt x="2464" y="6762"/>
                  </a:lnTo>
                  <a:lnTo>
                    <a:pt x="2470" y="6776"/>
                  </a:lnTo>
                  <a:lnTo>
                    <a:pt x="2476" y="6791"/>
                  </a:lnTo>
                  <a:lnTo>
                    <a:pt x="2482" y="6806"/>
                  </a:lnTo>
                  <a:lnTo>
                    <a:pt x="2487" y="6821"/>
                  </a:lnTo>
                  <a:lnTo>
                    <a:pt x="2491" y="6836"/>
                  </a:lnTo>
                  <a:lnTo>
                    <a:pt x="2495" y="6852"/>
                  </a:lnTo>
                  <a:lnTo>
                    <a:pt x="2498" y="6867"/>
                  </a:lnTo>
                  <a:lnTo>
                    <a:pt x="2501" y="6883"/>
                  </a:lnTo>
                  <a:lnTo>
                    <a:pt x="2503" y="68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5" name="Google Shape;925;p10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926" name="Google Shape;926;p10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9" y="5000"/>
                  </a:moveTo>
                  <a:lnTo>
                    <a:pt x="4989" y="1361"/>
                  </a:lnTo>
                  <a:lnTo>
                    <a:pt x="5108" y="1364"/>
                  </a:lnTo>
                  <a:lnTo>
                    <a:pt x="5226" y="1370"/>
                  </a:lnTo>
                  <a:lnTo>
                    <a:pt x="5344" y="1380"/>
                  </a:lnTo>
                  <a:lnTo>
                    <a:pt x="5461" y="1394"/>
                  </a:lnTo>
                  <a:lnTo>
                    <a:pt x="5578" y="1412"/>
                  </a:lnTo>
                  <a:lnTo>
                    <a:pt x="5694" y="1433"/>
                  </a:lnTo>
                  <a:lnTo>
                    <a:pt x="5809" y="1458"/>
                  </a:lnTo>
                  <a:lnTo>
                    <a:pt x="5923" y="1487"/>
                  </a:lnTo>
                  <a:lnTo>
                    <a:pt x="6037" y="1520"/>
                  </a:lnTo>
                  <a:lnTo>
                    <a:pt x="6149" y="1556"/>
                  </a:lnTo>
                  <a:lnTo>
                    <a:pt x="6260" y="1596"/>
                  </a:lnTo>
                  <a:lnTo>
                    <a:pt x="6370" y="1640"/>
                  </a:lnTo>
                  <a:lnTo>
                    <a:pt x="6479" y="1687"/>
                  </a:lnTo>
                  <a:lnTo>
                    <a:pt x="6586" y="1738"/>
                  </a:lnTo>
                  <a:lnTo>
                    <a:pt x="6692" y="1792"/>
                  </a:lnTo>
                  <a:lnTo>
                    <a:pt x="6795" y="1850"/>
                  </a:lnTo>
                  <a:lnTo>
                    <a:pt x="6896" y="1911"/>
                  </a:lnTo>
                  <a:lnTo>
                    <a:pt x="6996" y="1975"/>
                  </a:lnTo>
                  <a:lnTo>
                    <a:pt x="7093" y="2042"/>
                  </a:lnTo>
                  <a:lnTo>
                    <a:pt x="7188" y="2112"/>
                  </a:lnTo>
                  <a:lnTo>
                    <a:pt x="7280" y="2185"/>
                  </a:lnTo>
                  <a:lnTo>
                    <a:pt x="7370" y="2261"/>
                  </a:lnTo>
                  <a:lnTo>
                    <a:pt x="7458" y="2340"/>
                  </a:lnTo>
                  <a:lnTo>
                    <a:pt x="7543" y="2422"/>
                  </a:lnTo>
                  <a:lnTo>
                    <a:pt x="7625" y="2507"/>
                  </a:lnTo>
                  <a:lnTo>
                    <a:pt x="7704" y="2594"/>
                  </a:lnTo>
                  <a:lnTo>
                    <a:pt x="7781" y="2684"/>
                  </a:lnTo>
                  <a:lnTo>
                    <a:pt x="7855" y="2777"/>
                  </a:lnTo>
                  <a:lnTo>
                    <a:pt x="7926" y="2872"/>
                  </a:lnTo>
                  <a:lnTo>
                    <a:pt x="7994" y="2969"/>
                  </a:lnTo>
                  <a:lnTo>
                    <a:pt x="8058" y="3069"/>
                  </a:lnTo>
                  <a:lnTo>
                    <a:pt x="8119" y="3170"/>
                  </a:lnTo>
                  <a:lnTo>
                    <a:pt x="8177" y="3273"/>
                  </a:lnTo>
                  <a:lnTo>
                    <a:pt x="8231" y="3378"/>
                  </a:lnTo>
                  <a:lnTo>
                    <a:pt x="8282" y="3484"/>
                  </a:lnTo>
                  <a:lnTo>
                    <a:pt x="8330" y="3592"/>
                  </a:lnTo>
                  <a:lnTo>
                    <a:pt x="8373" y="3702"/>
                  </a:lnTo>
                  <a:lnTo>
                    <a:pt x="8414" y="3813"/>
                  </a:lnTo>
                  <a:lnTo>
                    <a:pt x="8450" y="3925"/>
                  </a:lnTo>
                  <a:lnTo>
                    <a:pt x="8484" y="4038"/>
                  </a:lnTo>
                  <a:lnTo>
                    <a:pt x="8513" y="4153"/>
                  </a:lnTo>
                  <a:lnTo>
                    <a:pt x="8539" y="4269"/>
                  </a:lnTo>
                  <a:lnTo>
                    <a:pt x="8561" y="4386"/>
                  </a:lnTo>
                  <a:lnTo>
                    <a:pt x="8579" y="4503"/>
                  </a:lnTo>
                  <a:lnTo>
                    <a:pt x="8593" y="4620"/>
                  </a:lnTo>
                  <a:lnTo>
                    <a:pt x="8604" y="4738"/>
                  </a:lnTo>
                  <a:lnTo>
                    <a:pt x="8610" y="4856"/>
                  </a:lnTo>
                  <a:lnTo>
                    <a:pt x="8613" y="4974"/>
                  </a:lnTo>
                  <a:lnTo>
                    <a:pt x="8612" y="5092"/>
                  </a:lnTo>
                  <a:lnTo>
                    <a:pt x="8607" y="5210"/>
                  </a:lnTo>
                  <a:lnTo>
                    <a:pt x="8598" y="5327"/>
                  </a:lnTo>
                  <a:lnTo>
                    <a:pt x="8586" y="5445"/>
                  </a:lnTo>
                  <a:lnTo>
                    <a:pt x="8569" y="5562"/>
                  </a:lnTo>
                  <a:lnTo>
                    <a:pt x="8549" y="5679"/>
                  </a:lnTo>
                  <a:lnTo>
                    <a:pt x="8525" y="5795"/>
                  </a:lnTo>
                  <a:lnTo>
                    <a:pt x="8497" y="5910"/>
                  </a:lnTo>
                  <a:lnTo>
                    <a:pt x="4989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0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74" y="4859"/>
                  </a:moveTo>
                  <a:lnTo>
                    <a:pt x="8877" y="4995"/>
                  </a:lnTo>
                  <a:lnTo>
                    <a:pt x="8877" y="5005"/>
                  </a:lnTo>
                  <a:lnTo>
                    <a:pt x="8874" y="5141"/>
                  </a:lnTo>
                  <a:lnTo>
                    <a:pt x="8874" y="5151"/>
                  </a:lnTo>
                  <a:lnTo>
                    <a:pt x="8866" y="5287"/>
                  </a:lnTo>
                  <a:lnTo>
                    <a:pt x="8866" y="5296"/>
                  </a:lnTo>
                  <a:lnTo>
                    <a:pt x="8853" y="5432"/>
                  </a:lnTo>
                  <a:lnTo>
                    <a:pt x="8852" y="5441"/>
                  </a:lnTo>
                  <a:lnTo>
                    <a:pt x="8834" y="5576"/>
                  </a:lnTo>
                  <a:lnTo>
                    <a:pt x="8833" y="5585"/>
                  </a:lnTo>
                  <a:lnTo>
                    <a:pt x="8810" y="5719"/>
                  </a:lnTo>
                  <a:lnTo>
                    <a:pt x="8808" y="5728"/>
                  </a:lnTo>
                  <a:lnTo>
                    <a:pt x="8780" y="5861"/>
                  </a:lnTo>
                  <a:lnTo>
                    <a:pt x="8778" y="5870"/>
                  </a:lnTo>
                  <a:lnTo>
                    <a:pt x="8746" y="6002"/>
                  </a:lnTo>
                  <a:lnTo>
                    <a:pt x="8743" y="6011"/>
                  </a:lnTo>
                  <a:lnTo>
                    <a:pt x="8706" y="6141"/>
                  </a:lnTo>
                  <a:lnTo>
                    <a:pt x="8703" y="6150"/>
                  </a:lnTo>
                  <a:lnTo>
                    <a:pt x="8661" y="6279"/>
                  </a:lnTo>
                  <a:lnTo>
                    <a:pt x="8658" y="6288"/>
                  </a:lnTo>
                  <a:lnTo>
                    <a:pt x="8610" y="6415"/>
                  </a:lnTo>
                  <a:lnTo>
                    <a:pt x="8607" y="6424"/>
                  </a:lnTo>
                  <a:lnTo>
                    <a:pt x="8555" y="6549"/>
                  </a:lnTo>
                  <a:lnTo>
                    <a:pt x="8551" y="6558"/>
                  </a:lnTo>
                  <a:lnTo>
                    <a:pt x="8495" y="6682"/>
                  </a:lnTo>
                  <a:lnTo>
                    <a:pt x="8491" y="6690"/>
                  </a:lnTo>
                  <a:lnTo>
                    <a:pt x="8429" y="6812"/>
                  </a:lnTo>
                  <a:lnTo>
                    <a:pt x="8425" y="6820"/>
                  </a:lnTo>
                  <a:lnTo>
                    <a:pt x="8359" y="6940"/>
                  </a:lnTo>
                  <a:lnTo>
                    <a:pt x="8354" y="6948"/>
                  </a:lnTo>
                  <a:lnTo>
                    <a:pt x="8283" y="7065"/>
                  </a:lnTo>
                  <a:lnTo>
                    <a:pt x="8278" y="7073"/>
                  </a:lnTo>
                  <a:lnTo>
                    <a:pt x="8204" y="7187"/>
                  </a:lnTo>
                  <a:lnTo>
                    <a:pt x="8198" y="7195"/>
                  </a:lnTo>
                  <a:lnTo>
                    <a:pt x="8119" y="7306"/>
                  </a:lnTo>
                  <a:lnTo>
                    <a:pt x="8114" y="7313"/>
                  </a:lnTo>
                  <a:lnTo>
                    <a:pt x="8031" y="7421"/>
                  </a:lnTo>
                  <a:lnTo>
                    <a:pt x="8025" y="7429"/>
                  </a:lnTo>
                  <a:lnTo>
                    <a:pt x="7938" y="7533"/>
                  </a:lnTo>
                  <a:lnTo>
                    <a:pt x="7932" y="7540"/>
                  </a:lnTo>
                  <a:lnTo>
                    <a:pt x="7842" y="7642"/>
                  </a:lnTo>
                  <a:lnTo>
                    <a:pt x="7836" y="7648"/>
                  </a:lnTo>
                  <a:lnTo>
                    <a:pt x="7741" y="7746"/>
                  </a:lnTo>
                  <a:lnTo>
                    <a:pt x="7735" y="7753"/>
                  </a:lnTo>
                  <a:lnTo>
                    <a:pt x="7637" y="7847"/>
                  </a:lnTo>
                  <a:lnTo>
                    <a:pt x="7630" y="7853"/>
                  </a:lnTo>
                  <a:lnTo>
                    <a:pt x="7529" y="7944"/>
                  </a:lnTo>
                  <a:lnTo>
                    <a:pt x="7522" y="7950"/>
                  </a:lnTo>
                  <a:lnTo>
                    <a:pt x="7418" y="8037"/>
                  </a:lnTo>
                  <a:lnTo>
                    <a:pt x="7410" y="8042"/>
                  </a:lnTo>
                  <a:lnTo>
                    <a:pt x="7302" y="8125"/>
                  </a:lnTo>
                  <a:lnTo>
                    <a:pt x="7295" y="8131"/>
                  </a:lnTo>
                  <a:lnTo>
                    <a:pt x="7184" y="8210"/>
                  </a:lnTo>
                  <a:lnTo>
                    <a:pt x="7176" y="8215"/>
                  </a:lnTo>
                  <a:lnTo>
                    <a:pt x="7062" y="8290"/>
                  </a:lnTo>
                  <a:lnTo>
                    <a:pt x="7054" y="8295"/>
                  </a:lnTo>
                  <a:lnTo>
                    <a:pt x="6937" y="8365"/>
                  </a:lnTo>
                  <a:lnTo>
                    <a:pt x="6929" y="8370"/>
                  </a:lnTo>
                  <a:lnTo>
                    <a:pt x="6809" y="8436"/>
                  </a:lnTo>
                  <a:lnTo>
                    <a:pt x="6801" y="8440"/>
                  </a:lnTo>
                  <a:lnTo>
                    <a:pt x="6679" y="8502"/>
                  </a:lnTo>
                  <a:lnTo>
                    <a:pt x="6671" y="8506"/>
                  </a:lnTo>
                  <a:lnTo>
                    <a:pt x="6547" y="8562"/>
                  </a:lnTo>
                  <a:lnTo>
                    <a:pt x="6538" y="8566"/>
                  </a:lnTo>
                  <a:lnTo>
                    <a:pt x="6413" y="8618"/>
                  </a:lnTo>
                  <a:lnTo>
                    <a:pt x="6404" y="8622"/>
                  </a:lnTo>
                  <a:lnTo>
                    <a:pt x="6277" y="8669"/>
                  </a:lnTo>
                  <a:lnTo>
                    <a:pt x="6268" y="8672"/>
                  </a:lnTo>
                  <a:lnTo>
                    <a:pt x="6139" y="8714"/>
                  </a:lnTo>
                  <a:lnTo>
                    <a:pt x="6130" y="8717"/>
                  </a:lnTo>
                  <a:lnTo>
                    <a:pt x="6000" y="8755"/>
                  </a:lnTo>
                  <a:lnTo>
                    <a:pt x="5991" y="8757"/>
                  </a:lnTo>
                  <a:lnTo>
                    <a:pt x="5859" y="8790"/>
                  </a:lnTo>
                  <a:lnTo>
                    <a:pt x="5850" y="8792"/>
                  </a:lnTo>
                  <a:lnTo>
                    <a:pt x="5717" y="8820"/>
                  </a:lnTo>
                  <a:lnTo>
                    <a:pt x="5708" y="8822"/>
                  </a:lnTo>
                  <a:lnTo>
                    <a:pt x="5574" y="8844"/>
                  </a:lnTo>
                  <a:lnTo>
                    <a:pt x="5565" y="8846"/>
                  </a:lnTo>
                  <a:lnTo>
                    <a:pt x="5430" y="8864"/>
                  </a:lnTo>
                  <a:lnTo>
                    <a:pt x="5421" y="8865"/>
                  </a:lnTo>
                  <a:lnTo>
                    <a:pt x="5285" y="8878"/>
                  </a:lnTo>
                  <a:lnTo>
                    <a:pt x="5276" y="8878"/>
                  </a:lnTo>
                  <a:lnTo>
                    <a:pt x="5140" y="8886"/>
                  </a:lnTo>
                  <a:lnTo>
                    <a:pt x="5130" y="8886"/>
                  </a:lnTo>
                  <a:lnTo>
                    <a:pt x="4994" y="8889"/>
                  </a:lnTo>
                  <a:lnTo>
                    <a:pt x="4984" y="8889"/>
                  </a:lnTo>
                  <a:lnTo>
                    <a:pt x="4848" y="8886"/>
                  </a:lnTo>
                  <a:lnTo>
                    <a:pt x="4838" y="8886"/>
                  </a:lnTo>
                  <a:lnTo>
                    <a:pt x="4702" y="8878"/>
                  </a:lnTo>
                  <a:lnTo>
                    <a:pt x="4693" y="8878"/>
                  </a:lnTo>
                  <a:lnTo>
                    <a:pt x="4557" y="8865"/>
                  </a:lnTo>
                  <a:lnTo>
                    <a:pt x="4548" y="8864"/>
                  </a:lnTo>
                  <a:lnTo>
                    <a:pt x="4413" y="8846"/>
                  </a:lnTo>
                  <a:lnTo>
                    <a:pt x="4403" y="8844"/>
                  </a:lnTo>
                  <a:lnTo>
                    <a:pt x="4269" y="8822"/>
                  </a:lnTo>
                  <a:lnTo>
                    <a:pt x="4260" y="8820"/>
                  </a:lnTo>
                  <a:lnTo>
                    <a:pt x="4127" y="8792"/>
                  </a:lnTo>
                  <a:lnTo>
                    <a:pt x="4118" y="8790"/>
                  </a:lnTo>
                  <a:lnTo>
                    <a:pt x="3986" y="8757"/>
                  </a:lnTo>
                  <a:lnTo>
                    <a:pt x="3977" y="8755"/>
                  </a:lnTo>
                  <a:lnTo>
                    <a:pt x="3847" y="8717"/>
                  </a:lnTo>
                  <a:lnTo>
                    <a:pt x="3838" y="8714"/>
                  </a:lnTo>
                  <a:lnTo>
                    <a:pt x="3709" y="8672"/>
                  </a:lnTo>
                  <a:lnTo>
                    <a:pt x="3700" y="8669"/>
                  </a:lnTo>
                  <a:lnTo>
                    <a:pt x="3573" y="8622"/>
                  </a:lnTo>
                  <a:lnTo>
                    <a:pt x="3564" y="8618"/>
                  </a:lnTo>
                  <a:lnTo>
                    <a:pt x="3439" y="8566"/>
                  </a:lnTo>
                  <a:lnTo>
                    <a:pt x="3430" y="8562"/>
                  </a:lnTo>
                  <a:lnTo>
                    <a:pt x="3306" y="8506"/>
                  </a:lnTo>
                  <a:lnTo>
                    <a:pt x="3298" y="8502"/>
                  </a:lnTo>
                  <a:lnTo>
                    <a:pt x="3176" y="8440"/>
                  </a:lnTo>
                  <a:lnTo>
                    <a:pt x="3168" y="8436"/>
                  </a:lnTo>
                  <a:lnTo>
                    <a:pt x="3048" y="8370"/>
                  </a:lnTo>
                  <a:lnTo>
                    <a:pt x="3040" y="8365"/>
                  </a:lnTo>
                  <a:lnTo>
                    <a:pt x="2923" y="8295"/>
                  </a:lnTo>
                  <a:lnTo>
                    <a:pt x="2915" y="8290"/>
                  </a:lnTo>
                  <a:lnTo>
                    <a:pt x="2801" y="8215"/>
                  </a:lnTo>
                  <a:lnTo>
                    <a:pt x="2793" y="8210"/>
                  </a:lnTo>
                  <a:lnTo>
                    <a:pt x="2682" y="8131"/>
                  </a:lnTo>
                  <a:lnTo>
                    <a:pt x="2675" y="8125"/>
                  </a:lnTo>
                  <a:lnTo>
                    <a:pt x="2567" y="8042"/>
                  </a:lnTo>
                  <a:lnTo>
                    <a:pt x="2559" y="8037"/>
                  </a:lnTo>
                  <a:lnTo>
                    <a:pt x="2455" y="7950"/>
                  </a:lnTo>
                  <a:lnTo>
                    <a:pt x="2448" y="7944"/>
                  </a:lnTo>
                  <a:lnTo>
                    <a:pt x="2347" y="7853"/>
                  </a:lnTo>
                  <a:lnTo>
                    <a:pt x="2340" y="7847"/>
                  </a:lnTo>
                  <a:lnTo>
                    <a:pt x="2242" y="7753"/>
                  </a:lnTo>
                  <a:lnTo>
                    <a:pt x="2236" y="7746"/>
                  </a:lnTo>
                  <a:lnTo>
                    <a:pt x="2141" y="7648"/>
                  </a:lnTo>
                  <a:lnTo>
                    <a:pt x="2135" y="7642"/>
                  </a:lnTo>
                  <a:lnTo>
                    <a:pt x="2045" y="7540"/>
                  </a:lnTo>
                  <a:lnTo>
                    <a:pt x="2039" y="7533"/>
                  </a:lnTo>
                  <a:lnTo>
                    <a:pt x="1952" y="7429"/>
                  </a:lnTo>
                  <a:lnTo>
                    <a:pt x="1946" y="7421"/>
                  </a:lnTo>
                  <a:lnTo>
                    <a:pt x="1863" y="7313"/>
                  </a:lnTo>
                  <a:lnTo>
                    <a:pt x="1858" y="7306"/>
                  </a:lnTo>
                  <a:lnTo>
                    <a:pt x="1779" y="7195"/>
                  </a:lnTo>
                  <a:lnTo>
                    <a:pt x="1773" y="7187"/>
                  </a:lnTo>
                  <a:lnTo>
                    <a:pt x="1699" y="7073"/>
                  </a:lnTo>
                  <a:lnTo>
                    <a:pt x="1694" y="7065"/>
                  </a:lnTo>
                  <a:lnTo>
                    <a:pt x="1623" y="6948"/>
                  </a:lnTo>
                  <a:lnTo>
                    <a:pt x="1618" y="6940"/>
                  </a:lnTo>
                  <a:lnTo>
                    <a:pt x="1552" y="6820"/>
                  </a:lnTo>
                  <a:lnTo>
                    <a:pt x="1548" y="6812"/>
                  </a:lnTo>
                  <a:lnTo>
                    <a:pt x="1486" y="6690"/>
                  </a:lnTo>
                  <a:lnTo>
                    <a:pt x="1482" y="6682"/>
                  </a:lnTo>
                  <a:lnTo>
                    <a:pt x="1426" y="6558"/>
                  </a:lnTo>
                  <a:lnTo>
                    <a:pt x="1422" y="6549"/>
                  </a:lnTo>
                  <a:lnTo>
                    <a:pt x="1370" y="6424"/>
                  </a:lnTo>
                  <a:lnTo>
                    <a:pt x="1367" y="6415"/>
                  </a:lnTo>
                  <a:lnTo>
                    <a:pt x="1319" y="6288"/>
                  </a:lnTo>
                  <a:lnTo>
                    <a:pt x="1316" y="6279"/>
                  </a:lnTo>
                  <a:lnTo>
                    <a:pt x="1274" y="6150"/>
                  </a:lnTo>
                  <a:lnTo>
                    <a:pt x="1271" y="6141"/>
                  </a:lnTo>
                  <a:lnTo>
                    <a:pt x="1234" y="6011"/>
                  </a:lnTo>
                  <a:lnTo>
                    <a:pt x="1231" y="6002"/>
                  </a:lnTo>
                  <a:lnTo>
                    <a:pt x="1199" y="5870"/>
                  </a:lnTo>
                  <a:lnTo>
                    <a:pt x="1197" y="5861"/>
                  </a:lnTo>
                  <a:lnTo>
                    <a:pt x="1169" y="5728"/>
                  </a:lnTo>
                  <a:lnTo>
                    <a:pt x="1167" y="5719"/>
                  </a:lnTo>
                  <a:lnTo>
                    <a:pt x="1144" y="5585"/>
                  </a:lnTo>
                  <a:lnTo>
                    <a:pt x="1143" y="5576"/>
                  </a:lnTo>
                  <a:lnTo>
                    <a:pt x="1125" y="5441"/>
                  </a:lnTo>
                  <a:lnTo>
                    <a:pt x="1124" y="5432"/>
                  </a:lnTo>
                  <a:lnTo>
                    <a:pt x="1111" y="5296"/>
                  </a:lnTo>
                  <a:lnTo>
                    <a:pt x="1111" y="5287"/>
                  </a:lnTo>
                  <a:lnTo>
                    <a:pt x="1103" y="5151"/>
                  </a:lnTo>
                  <a:lnTo>
                    <a:pt x="1103" y="5141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9"/>
                  </a:lnTo>
                  <a:lnTo>
                    <a:pt x="1103" y="4849"/>
                  </a:lnTo>
                  <a:lnTo>
                    <a:pt x="1111" y="4713"/>
                  </a:lnTo>
                  <a:lnTo>
                    <a:pt x="1111" y="4704"/>
                  </a:lnTo>
                  <a:lnTo>
                    <a:pt x="1124" y="4568"/>
                  </a:lnTo>
                  <a:lnTo>
                    <a:pt x="1125" y="4559"/>
                  </a:lnTo>
                  <a:lnTo>
                    <a:pt x="1143" y="4424"/>
                  </a:lnTo>
                  <a:lnTo>
                    <a:pt x="1144" y="4415"/>
                  </a:lnTo>
                  <a:lnTo>
                    <a:pt x="1167" y="4281"/>
                  </a:lnTo>
                  <a:lnTo>
                    <a:pt x="1169" y="4272"/>
                  </a:lnTo>
                  <a:lnTo>
                    <a:pt x="1197" y="4139"/>
                  </a:lnTo>
                  <a:lnTo>
                    <a:pt x="1199" y="4130"/>
                  </a:lnTo>
                  <a:lnTo>
                    <a:pt x="1231" y="3998"/>
                  </a:lnTo>
                  <a:lnTo>
                    <a:pt x="1234" y="3989"/>
                  </a:lnTo>
                  <a:lnTo>
                    <a:pt x="1271" y="3859"/>
                  </a:lnTo>
                  <a:lnTo>
                    <a:pt x="1274" y="3850"/>
                  </a:lnTo>
                  <a:lnTo>
                    <a:pt x="1316" y="3721"/>
                  </a:lnTo>
                  <a:lnTo>
                    <a:pt x="1319" y="3712"/>
                  </a:lnTo>
                  <a:lnTo>
                    <a:pt x="1367" y="3585"/>
                  </a:lnTo>
                  <a:lnTo>
                    <a:pt x="1370" y="3576"/>
                  </a:lnTo>
                  <a:lnTo>
                    <a:pt x="1422" y="3451"/>
                  </a:lnTo>
                  <a:lnTo>
                    <a:pt x="1426" y="3442"/>
                  </a:lnTo>
                  <a:lnTo>
                    <a:pt x="1482" y="3318"/>
                  </a:lnTo>
                  <a:lnTo>
                    <a:pt x="1486" y="3310"/>
                  </a:lnTo>
                  <a:lnTo>
                    <a:pt x="1548" y="3188"/>
                  </a:lnTo>
                  <a:lnTo>
                    <a:pt x="1552" y="3180"/>
                  </a:lnTo>
                  <a:lnTo>
                    <a:pt x="1618" y="3060"/>
                  </a:lnTo>
                  <a:lnTo>
                    <a:pt x="1623" y="3052"/>
                  </a:lnTo>
                  <a:lnTo>
                    <a:pt x="1694" y="2935"/>
                  </a:lnTo>
                  <a:lnTo>
                    <a:pt x="1699" y="2927"/>
                  </a:lnTo>
                  <a:lnTo>
                    <a:pt x="1773" y="2813"/>
                  </a:lnTo>
                  <a:lnTo>
                    <a:pt x="1779" y="2805"/>
                  </a:lnTo>
                  <a:lnTo>
                    <a:pt x="1858" y="2694"/>
                  </a:lnTo>
                  <a:lnTo>
                    <a:pt x="1863" y="2687"/>
                  </a:lnTo>
                  <a:lnTo>
                    <a:pt x="1946" y="2579"/>
                  </a:lnTo>
                  <a:lnTo>
                    <a:pt x="1952" y="2571"/>
                  </a:lnTo>
                  <a:lnTo>
                    <a:pt x="2039" y="2467"/>
                  </a:lnTo>
                  <a:lnTo>
                    <a:pt x="2045" y="2460"/>
                  </a:lnTo>
                  <a:lnTo>
                    <a:pt x="2135" y="2358"/>
                  </a:lnTo>
                  <a:lnTo>
                    <a:pt x="2141" y="2352"/>
                  </a:lnTo>
                  <a:lnTo>
                    <a:pt x="2236" y="2254"/>
                  </a:lnTo>
                  <a:lnTo>
                    <a:pt x="2242" y="2247"/>
                  </a:lnTo>
                  <a:lnTo>
                    <a:pt x="2340" y="2153"/>
                  </a:lnTo>
                  <a:lnTo>
                    <a:pt x="2347" y="2147"/>
                  </a:lnTo>
                  <a:lnTo>
                    <a:pt x="2448" y="2056"/>
                  </a:lnTo>
                  <a:lnTo>
                    <a:pt x="2455" y="2050"/>
                  </a:lnTo>
                  <a:lnTo>
                    <a:pt x="2559" y="1963"/>
                  </a:lnTo>
                  <a:lnTo>
                    <a:pt x="2567" y="1958"/>
                  </a:lnTo>
                  <a:lnTo>
                    <a:pt x="2675" y="1875"/>
                  </a:lnTo>
                  <a:lnTo>
                    <a:pt x="2682" y="1869"/>
                  </a:lnTo>
                  <a:lnTo>
                    <a:pt x="2793" y="1790"/>
                  </a:lnTo>
                  <a:lnTo>
                    <a:pt x="2801" y="1785"/>
                  </a:lnTo>
                  <a:lnTo>
                    <a:pt x="2915" y="1710"/>
                  </a:lnTo>
                  <a:lnTo>
                    <a:pt x="2923" y="1705"/>
                  </a:lnTo>
                  <a:lnTo>
                    <a:pt x="3040" y="1635"/>
                  </a:lnTo>
                  <a:lnTo>
                    <a:pt x="3048" y="1630"/>
                  </a:lnTo>
                  <a:lnTo>
                    <a:pt x="3168" y="1564"/>
                  </a:lnTo>
                  <a:lnTo>
                    <a:pt x="3176" y="1560"/>
                  </a:lnTo>
                  <a:lnTo>
                    <a:pt x="3298" y="1498"/>
                  </a:lnTo>
                  <a:lnTo>
                    <a:pt x="3306" y="1494"/>
                  </a:lnTo>
                  <a:lnTo>
                    <a:pt x="3430" y="1438"/>
                  </a:lnTo>
                  <a:lnTo>
                    <a:pt x="3439" y="1434"/>
                  </a:lnTo>
                  <a:lnTo>
                    <a:pt x="3564" y="1382"/>
                  </a:lnTo>
                  <a:lnTo>
                    <a:pt x="3573" y="1378"/>
                  </a:lnTo>
                  <a:lnTo>
                    <a:pt x="3700" y="1331"/>
                  </a:lnTo>
                  <a:lnTo>
                    <a:pt x="3709" y="1328"/>
                  </a:lnTo>
                  <a:lnTo>
                    <a:pt x="3838" y="1286"/>
                  </a:lnTo>
                  <a:lnTo>
                    <a:pt x="3847" y="1283"/>
                  </a:lnTo>
                  <a:lnTo>
                    <a:pt x="3977" y="1245"/>
                  </a:lnTo>
                  <a:lnTo>
                    <a:pt x="3986" y="1243"/>
                  </a:lnTo>
                  <a:lnTo>
                    <a:pt x="4118" y="1210"/>
                  </a:lnTo>
                  <a:lnTo>
                    <a:pt x="4127" y="1208"/>
                  </a:lnTo>
                  <a:lnTo>
                    <a:pt x="4260" y="1180"/>
                  </a:lnTo>
                  <a:lnTo>
                    <a:pt x="4269" y="1178"/>
                  </a:lnTo>
                  <a:lnTo>
                    <a:pt x="4403" y="1156"/>
                  </a:lnTo>
                  <a:lnTo>
                    <a:pt x="4413" y="1154"/>
                  </a:lnTo>
                  <a:lnTo>
                    <a:pt x="4548" y="1136"/>
                  </a:lnTo>
                  <a:lnTo>
                    <a:pt x="4557" y="1135"/>
                  </a:lnTo>
                  <a:lnTo>
                    <a:pt x="4693" y="1122"/>
                  </a:lnTo>
                  <a:lnTo>
                    <a:pt x="4702" y="1122"/>
                  </a:lnTo>
                  <a:lnTo>
                    <a:pt x="4838" y="1114"/>
                  </a:lnTo>
                  <a:lnTo>
                    <a:pt x="4848" y="1114"/>
                  </a:lnTo>
                  <a:lnTo>
                    <a:pt x="4984" y="1111"/>
                  </a:lnTo>
                  <a:lnTo>
                    <a:pt x="4994" y="1111"/>
                  </a:lnTo>
                  <a:lnTo>
                    <a:pt x="5130" y="1114"/>
                  </a:lnTo>
                  <a:lnTo>
                    <a:pt x="5140" y="1114"/>
                  </a:lnTo>
                  <a:lnTo>
                    <a:pt x="5276" y="1122"/>
                  </a:lnTo>
                  <a:lnTo>
                    <a:pt x="5285" y="1122"/>
                  </a:lnTo>
                  <a:lnTo>
                    <a:pt x="5421" y="1135"/>
                  </a:lnTo>
                  <a:lnTo>
                    <a:pt x="5430" y="1136"/>
                  </a:lnTo>
                  <a:lnTo>
                    <a:pt x="5565" y="1154"/>
                  </a:lnTo>
                  <a:lnTo>
                    <a:pt x="5574" y="1156"/>
                  </a:lnTo>
                  <a:lnTo>
                    <a:pt x="5708" y="1178"/>
                  </a:lnTo>
                  <a:lnTo>
                    <a:pt x="5717" y="1180"/>
                  </a:lnTo>
                  <a:lnTo>
                    <a:pt x="5850" y="1208"/>
                  </a:lnTo>
                  <a:lnTo>
                    <a:pt x="5859" y="1210"/>
                  </a:lnTo>
                  <a:lnTo>
                    <a:pt x="5991" y="1243"/>
                  </a:lnTo>
                  <a:lnTo>
                    <a:pt x="6000" y="1245"/>
                  </a:lnTo>
                  <a:lnTo>
                    <a:pt x="6130" y="1283"/>
                  </a:lnTo>
                  <a:lnTo>
                    <a:pt x="6139" y="1286"/>
                  </a:lnTo>
                  <a:lnTo>
                    <a:pt x="6268" y="1328"/>
                  </a:lnTo>
                  <a:lnTo>
                    <a:pt x="6277" y="1331"/>
                  </a:lnTo>
                  <a:lnTo>
                    <a:pt x="6404" y="1378"/>
                  </a:lnTo>
                  <a:lnTo>
                    <a:pt x="6413" y="1382"/>
                  </a:lnTo>
                  <a:lnTo>
                    <a:pt x="6538" y="1434"/>
                  </a:lnTo>
                  <a:lnTo>
                    <a:pt x="6547" y="1438"/>
                  </a:lnTo>
                  <a:lnTo>
                    <a:pt x="6671" y="1494"/>
                  </a:lnTo>
                  <a:lnTo>
                    <a:pt x="6679" y="1498"/>
                  </a:lnTo>
                  <a:lnTo>
                    <a:pt x="6801" y="1560"/>
                  </a:lnTo>
                  <a:lnTo>
                    <a:pt x="6809" y="1564"/>
                  </a:lnTo>
                  <a:lnTo>
                    <a:pt x="6929" y="1630"/>
                  </a:lnTo>
                  <a:lnTo>
                    <a:pt x="6937" y="1635"/>
                  </a:lnTo>
                  <a:lnTo>
                    <a:pt x="7054" y="1705"/>
                  </a:lnTo>
                  <a:lnTo>
                    <a:pt x="7062" y="1710"/>
                  </a:lnTo>
                  <a:lnTo>
                    <a:pt x="7176" y="1785"/>
                  </a:lnTo>
                  <a:lnTo>
                    <a:pt x="7184" y="1790"/>
                  </a:lnTo>
                  <a:lnTo>
                    <a:pt x="7295" y="1869"/>
                  </a:lnTo>
                  <a:lnTo>
                    <a:pt x="7302" y="1875"/>
                  </a:lnTo>
                  <a:lnTo>
                    <a:pt x="7410" y="1958"/>
                  </a:lnTo>
                  <a:lnTo>
                    <a:pt x="7418" y="1963"/>
                  </a:lnTo>
                  <a:lnTo>
                    <a:pt x="7522" y="2050"/>
                  </a:lnTo>
                  <a:lnTo>
                    <a:pt x="7529" y="2056"/>
                  </a:lnTo>
                  <a:lnTo>
                    <a:pt x="7630" y="2147"/>
                  </a:lnTo>
                  <a:lnTo>
                    <a:pt x="7637" y="2153"/>
                  </a:lnTo>
                  <a:lnTo>
                    <a:pt x="7735" y="2247"/>
                  </a:lnTo>
                  <a:lnTo>
                    <a:pt x="7741" y="2254"/>
                  </a:lnTo>
                  <a:lnTo>
                    <a:pt x="7836" y="2352"/>
                  </a:lnTo>
                  <a:lnTo>
                    <a:pt x="7842" y="2358"/>
                  </a:lnTo>
                  <a:lnTo>
                    <a:pt x="7932" y="2460"/>
                  </a:lnTo>
                  <a:lnTo>
                    <a:pt x="7938" y="2467"/>
                  </a:lnTo>
                  <a:lnTo>
                    <a:pt x="8025" y="2571"/>
                  </a:lnTo>
                  <a:lnTo>
                    <a:pt x="8031" y="2579"/>
                  </a:lnTo>
                  <a:lnTo>
                    <a:pt x="8114" y="2687"/>
                  </a:lnTo>
                  <a:lnTo>
                    <a:pt x="8119" y="2694"/>
                  </a:lnTo>
                  <a:lnTo>
                    <a:pt x="8198" y="2805"/>
                  </a:lnTo>
                  <a:lnTo>
                    <a:pt x="8204" y="2813"/>
                  </a:lnTo>
                  <a:lnTo>
                    <a:pt x="8278" y="2927"/>
                  </a:lnTo>
                  <a:lnTo>
                    <a:pt x="8283" y="2935"/>
                  </a:lnTo>
                  <a:lnTo>
                    <a:pt x="8354" y="3052"/>
                  </a:lnTo>
                  <a:lnTo>
                    <a:pt x="8359" y="3060"/>
                  </a:lnTo>
                  <a:lnTo>
                    <a:pt x="8425" y="3180"/>
                  </a:lnTo>
                  <a:lnTo>
                    <a:pt x="8429" y="3188"/>
                  </a:lnTo>
                  <a:lnTo>
                    <a:pt x="8491" y="3310"/>
                  </a:lnTo>
                  <a:lnTo>
                    <a:pt x="8495" y="3318"/>
                  </a:lnTo>
                  <a:lnTo>
                    <a:pt x="8551" y="3442"/>
                  </a:lnTo>
                  <a:lnTo>
                    <a:pt x="8555" y="3451"/>
                  </a:lnTo>
                  <a:lnTo>
                    <a:pt x="8607" y="3576"/>
                  </a:lnTo>
                  <a:lnTo>
                    <a:pt x="8610" y="3585"/>
                  </a:lnTo>
                  <a:lnTo>
                    <a:pt x="8658" y="3712"/>
                  </a:lnTo>
                  <a:lnTo>
                    <a:pt x="8661" y="3721"/>
                  </a:lnTo>
                  <a:lnTo>
                    <a:pt x="8703" y="3850"/>
                  </a:lnTo>
                  <a:lnTo>
                    <a:pt x="8706" y="3859"/>
                  </a:lnTo>
                  <a:lnTo>
                    <a:pt x="8743" y="3989"/>
                  </a:lnTo>
                  <a:lnTo>
                    <a:pt x="8746" y="3998"/>
                  </a:lnTo>
                  <a:lnTo>
                    <a:pt x="8778" y="4130"/>
                  </a:lnTo>
                  <a:lnTo>
                    <a:pt x="8780" y="4139"/>
                  </a:lnTo>
                  <a:lnTo>
                    <a:pt x="8808" y="4272"/>
                  </a:lnTo>
                  <a:lnTo>
                    <a:pt x="8810" y="4281"/>
                  </a:lnTo>
                  <a:lnTo>
                    <a:pt x="8833" y="4415"/>
                  </a:lnTo>
                  <a:lnTo>
                    <a:pt x="8834" y="4424"/>
                  </a:lnTo>
                  <a:lnTo>
                    <a:pt x="8852" y="4559"/>
                  </a:lnTo>
                  <a:lnTo>
                    <a:pt x="8853" y="4568"/>
                  </a:lnTo>
                  <a:lnTo>
                    <a:pt x="8866" y="4704"/>
                  </a:lnTo>
                  <a:lnTo>
                    <a:pt x="8866" y="4713"/>
                  </a:lnTo>
                  <a:lnTo>
                    <a:pt x="8874" y="4849"/>
                  </a:lnTo>
                  <a:lnTo>
                    <a:pt x="8874" y="4859"/>
                  </a:lnTo>
                  <a:close/>
                  <a:moveTo>
                    <a:pt x="5318" y="1629"/>
                  </a:moveTo>
                  <a:lnTo>
                    <a:pt x="5239" y="1622"/>
                  </a:lnTo>
                  <a:lnTo>
                    <a:pt x="5239" y="4807"/>
                  </a:lnTo>
                  <a:lnTo>
                    <a:pt x="8308" y="5603"/>
                  </a:lnTo>
                  <a:lnTo>
                    <a:pt x="8322" y="5523"/>
                  </a:lnTo>
                  <a:lnTo>
                    <a:pt x="8337" y="5414"/>
                  </a:lnTo>
                  <a:lnTo>
                    <a:pt x="8349" y="5305"/>
                  </a:lnTo>
                  <a:lnTo>
                    <a:pt x="8357" y="5195"/>
                  </a:lnTo>
                  <a:lnTo>
                    <a:pt x="8362" y="5085"/>
                  </a:lnTo>
                  <a:lnTo>
                    <a:pt x="8363" y="4976"/>
                  </a:lnTo>
                  <a:lnTo>
                    <a:pt x="8360" y="4866"/>
                  </a:lnTo>
                  <a:lnTo>
                    <a:pt x="8354" y="4756"/>
                  </a:lnTo>
                  <a:lnTo>
                    <a:pt x="8344" y="4646"/>
                  </a:lnTo>
                  <a:lnTo>
                    <a:pt x="8331" y="4537"/>
                  </a:lnTo>
                  <a:lnTo>
                    <a:pt x="8314" y="4428"/>
                  </a:lnTo>
                  <a:lnTo>
                    <a:pt x="8294" y="4319"/>
                  </a:lnTo>
                  <a:lnTo>
                    <a:pt x="8270" y="4212"/>
                  </a:lnTo>
                  <a:lnTo>
                    <a:pt x="8243" y="4105"/>
                  </a:lnTo>
                  <a:lnTo>
                    <a:pt x="8212" y="3999"/>
                  </a:lnTo>
                  <a:lnTo>
                    <a:pt x="8177" y="3894"/>
                  </a:lnTo>
                  <a:lnTo>
                    <a:pt x="8140" y="3791"/>
                  </a:lnTo>
                  <a:lnTo>
                    <a:pt x="8099" y="3689"/>
                  </a:lnTo>
                  <a:lnTo>
                    <a:pt x="8055" y="3588"/>
                  </a:lnTo>
                  <a:lnTo>
                    <a:pt x="8007" y="3489"/>
                  </a:lnTo>
                  <a:lnTo>
                    <a:pt x="7957" y="3391"/>
                  </a:lnTo>
                  <a:lnTo>
                    <a:pt x="7903" y="3296"/>
                  </a:lnTo>
                  <a:lnTo>
                    <a:pt x="7846" y="3201"/>
                  </a:lnTo>
                  <a:lnTo>
                    <a:pt x="7786" y="3109"/>
                  </a:lnTo>
                  <a:lnTo>
                    <a:pt x="7723" y="3018"/>
                  </a:lnTo>
                  <a:lnTo>
                    <a:pt x="7657" y="2930"/>
                  </a:lnTo>
                  <a:lnTo>
                    <a:pt x="7588" y="2844"/>
                  </a:lnTo>
                  <a:lnTo>
                    <a:pt x="7517" y="2760"/>
                  </a:lnTo>
                  <a:lnTo>
                    <a:pt x="7443" y="2678"/>
                  </a:lnTo>
                  <a:lnTo>
                    <a:pt x="7366" y="2599"/>
                  </a:lnTo>
                  <a:lnTo>
                    <a:pt x="7287" y="2523"/>
                  </a:lnTo>
                  <a:lnTo>
                    <a:pt x="7205" y="2450"/>
                  </a:lnTo>
                  <a:lnTo>
                    <a:pt x="7122" y="2379"/>
                  </a:lnTo>
                  <a:lnTo>
                    <a:pt x="7036" y="2310"/>
                  </a:lnTo>
                  <a:lnTo>
                    <a:pt x="6947" y="2245"/>
                  </a:lnTo>
                  <a:lnTo>
                    <a:pt x="6857" y="2182"/>
                  </a:lnTo>
                  <a:lnTo>
                    <a:pt x="6764" y="2123"/>
                  </a:lnTo>
                  <a:lnTo>
                    <a:pt x="6670" y="2066"/>
                  </a:lnTo>
                  <a:lnTo>
                    <a:pt x="6574" y="2013"/>
                  </a:lnTo>
                  <a:lnTo>
                    <a:pt x="6475" y="1962"/>
                  </a:lnTo>
                  <a:lnTo>
                    <a:pt x="6375" y="1915"/>
                  </a:lnTo>
                  <a:lnTo>
                    <a:pt x="6274" y="1871"/>
                  </a:lnTo>
                  <a:lnTo>
                    <a:pt x="6172" y="1830"/>
                  </a:lnTo>
                  <a:lnTo>
                    <a:pt x="6068" y="1793"/>
                  </a:lnTo>
                  <a:lnTo>
                    <a:pt x="5964" y="1759"/>
                  </a:lnTo>
                  <a:lnTo>
                    <a:pt x="5858" y="1729"/>
                  </a:lnTo>
                  <a:lnTo>
                    <a:pt x="5752" y="1702"/>
                  </a:lnTo>
                  <a:lnTo>
                    <a:pt x="5644" y="1678"/>
                  </a:lnTo>
                  <a:lnTo>
                    <a:pt x="5536" y="1658"/>
                  </a:lnTo>
                  <a:lnTo>
                    <a:pt x="5427" y="1642"/>
                  </a:lnTo>
                  <a:lnTo>
                    <a:pt x="5318" y="1629"/>
                  </a:lnTo>
                  <a:close/>
                  <a:moveTo>
                    <a:pt x="8196" y="6090"/>
                  </a:moveTo>
                  <a:lnTo>
                    <a:pt x="4926" y="5242"/>
                  </a:lnTo>
                  <a:lnTo>
                    <a:pt x="4895" y="5232"/>
                  </a:lnTo>
                  <a:lnTo>
                    <a:pt x="4865" y="5217"/>
                  </a:lnTo>
                  <a:lnTo>
                    <a:pt x="4838" y="5199"/>
                  </a:lnTo>
                  <a:lnTo>
                    <a:pt x="4813" y="5178"/>
                  </a:lnTo>
                  <a:lnTo>
                    <a:pt x="4791" y="5153"/>
                  </a:lnTo>
                  <a:lnTo>
                    <a:pt x="4773" y="5126"/>
                  </a:lnTo>
                  <a:lnTo>
                    <a:pt x="4758" y="5096"/>
                  </a:lnTo>
                  <a:lnTo>
                    <a:pt x="4748" y="5065"/>
                  </a:lnTo>
                  <a:lnTo>
                    <a:pt x="4741" y="5033"/>
                  </a:lnTo>
                  <a:lnTo>
                    <a:pt x="4739" y="5000"/>
                  </a:lnTo>
                  <a:lnTo>
                    <a:pt x="4739" y="1620"/>
                  </a:lnTo>
                  <a:lnTo>
                    <a:pt x="4735" y="1621"/>
                  </a:lnTo>
                  <a:lnTo>
                    <a:pt x="4609" y="1633"/>
                  </a:lnTo>
                  <a:lnTo>
                    <a:pt x="4483" y="1649"/>
                  </a:lnTo>
                  <a:lnTo>
                    <a:pt x="4358" y="1670"/>
                  </a:lnTo>
                  <a:lnTo>
                    <a:pt x="4234" y="1696"/>
                  </a:lnTo>
                  <a:lnTo>
                    <a:pt x="4112" y="1727"/>
                  </a:lnTo>
                  <a:lnTo>
                    <a:pt x="3990" y="1762"/>
                  </a:lnTo>
                  <a:lnTo>
                    <a:pt x="3870" y="1801"/>
                  </a:lnTo>
                  <a:lnTo>
                    <a:pt x="3751" y="1846"/>
                  </a:lnTo>
                  <a:lnTo>
                    <a:pt x="3634" y="1894"/>
                  </a:lnTo>
                  <a:lnTo>
                    <a:pt x="3519" y="1947"/>
                  </a:lnTo>
                  <a:lnTo>
                    <a:pt x="3405" y="2004"/>
                  </a:lnTo>
                  <a:lnTo>
                    <a:pt x="3294" y="2066"/>
                  </a:lnTo>
                  <a:lnTo>
                    <a:pt x="3185" y="2131"/>
                  </a:lnTo>
                  <a:lnTo>
                    <a:pt x="3079" y="2201"/>
                  </a:lnTo>
                  <a:lnTo>
                    <a:pt x="2975" y="2274"/>
                  </a:lnTo>
                  <a:lnTo>
                    <a:pt x="2875" y="2351"/>
                  </a:lnTo>
                  <a:lnTo>
                    <a:pt x="2778" y="2432"/>
                  </a:lnTo>
                  <a:lnTo>
                    <a:pt x="2683" y="2516"/>
                  </a:lnTo>
                  <a:lnTo>
                    <a:pt x="2592" y="2604"/>
                  </a:lnTo>
                  <a:lnTo>
                    <a:pt x="2505" y="2695"/>
                  </a:lnTo>
                  <a:lnTo>
                    <a:pt x="2421" y="2789"/>
                  </a:lnTo>
                  <a:lnTo>
                    <a:pt x="2340" y="2887"/>
                  </a:lnTo>
                  <a:lnTo>
                    <a:pt x="2263" y="2987"/>
                  </a:lnTo>
                  <a:lnTo>
                    <a:pt x="2189" y="3091"/>
                  </a:lnTo>
                  <a:lnTo>
                    <a:pt x="2119" y="3197"/>
                  </a:lnTo>
                  <a:lnTo>
                    <a:pt x="2054" y="3306"/>
                  </a:lnTo>
                  <a:lnTo>
                    <a:pt x="1992" y="3417"/>
                  </a:lnTo>
                  <a:lnTo>
                    <a:pt x="1935" y="3531"/>
                  </a:lnTo>
                  <a:lnTo>
                    <a:pt x="1882" y="3646"/>
                  </a:lnTo>
                  <a:lnTo>
                    <a:pt x="1834" y="3763"/>
                  </a:lnTo>
                  <a:lnTo>
                    <a:pt x="1790" y="3881"/>
                  </a:lnTo>
                  <a:lnTo>
                    <a:pt x="1750" y="4002"/>
                  </a:lnTo>
                  <a:lnTo>
                    <a:pt x="1715" y="4123"/>
                  </a:lnTo>
                  <a:lnTo>
                    <a:pt x="1685" y="4246"/>
                  </a:lnTo>
                  <a:lnTo>
                    <a:pt x="1659" y="4369"/>
                  </a:lnTo>
                  <a:lnTo>
                    <a:pt x="1638" y="4494"/>
                  </a:lnTo>
                  <a:lnTo>
                    <a:pt x="1621" y="4620"/>
                  </a:lnTo>
                  <a:lnTo>
                    <a:pt x="1610" y="4746"/>
                  </a:lnTo>
                  <a:lnTo>
                    <a:pt x="1602" y="4873"/>
                  </a:lnTo>
                  <a:lnTo>
                    <a:pt x="1600" y="5000"/>
                  </a:lnTo>
                  <a:lnTo>
                    <a:pt x="1602" y="5127"/>
                  </a:lnTo>
                  <a:lnTo>
                    <a:pt x="1610" y="5254"/>
                  </a:lnTo>
                  <a:lnTo>
                    <a:pt x="1621" y="5380"/>
                  </a:lnTo>
                  <a:lnTo>
                    <a:pt x="1638" y="5506"/>
                  </a:lnTo>
                  <a:lnTo>
                    <a:pt x="1659" y="5631"/>
                  </a:lnTo>
                  <a:lnTo>
                    <a:pt x="1685" y="5754"/>
                  </a:lnTo>
                  <a:lnTo>
                    <a:pt x="1715" y="5877"/>
                  </a:lnTo>
                  <a:lnTo>
                    <a:pt x="1750" y="5998"/>
                  </a:lnTo>
                  <a:lnTo>
                    <a:pt x="1790" y="6119"/>
                  </a:lnTo>
                  <a:lnTo>
                    <a:pt x="1834" y="6237"/>
                  </a:lnTo>
                  <a:lnTo>
                    <a:pt x="1882" y="6354"/>
                  </a:lnTo>
                  <a:lnTo>
                    <a:pt x="1935" y="6469"/>
                  </a:lnTo>
                  <a:lnTo>
                    <a:pt x="1992" y="6583"/>
                  </a:lnTo>
                  <a:lnTo>
                    <a:pt x="2054" y="6694"/>
                  </a:lnTo>
                  <a:lnTo>
                    <a:pt x="2119" y="6803"/>
                  </a:lnTo>
                  <a:lnTo>
                    <a:pt x="2189" y="6909"/>
                  </a:lnTo>
                  <a:lnTo>
                    <a:pt x="2263" y="7013"/>
                  </a:lnTo>
                  <a:lnTo>
                    <a:pt x="2340" y="7113"/>
                  </a:lnTo>
                  <a:lnTo>
                    <a:pt x="2421" y="7211"/>
                  </a:lnTo>
                  <a:lnTo>
                    <a:pt x="2505" y="7305"/>
                  </a:lnTo>
                  <a:lnTo>
                    <a:pt x="2592" y="7396"/>
                  </a:lnTo>
                  <a:lnTo>
                    <a:pt x="2683" y="7484"/>
                  </a:lnTo>
                  <a:lnTo>
                    <a:pt x="2778" y="7568"/>
                  </a:lnTo>
                  <a:lnTo>
                    <a:pt x="2875" y="7649"/>
                  </a:lnTo>
                  <a:lnTo>
                    <a:pt x="2975" y="7726"/>
                  </a:lnTo>
                  <a:lnTo>
                    <a:pt x="3079" y="7799"/>
                  </a:lnTo>
                  <a:lnTo>
                    <a:pt x="3185" y="7869"/>
                  </a:lnTo>
                  <a:lnTo>
                    <a:pt x="3294" y="7934"/>
                  </a:lnTo>
                  <a:lnTo>
                    <a:pt x="3405" y="7996"/>
                  </a:lnTo>
                  <a:lnTo>
                    <a:pt x="3519" y="8053"/>
                  </a:lnTo>
                  <a:lnTo>
                    <a:pt x="3634" y="8106"/>
                  </a:lnTo>
                  <a:lnTo>
                    <a:pt x="3751" y="8154"/>
                  </a:lnTo>
                  <a:lnTo>
                    <a:pt x="3870" y="8199"/>
                  </a:lnTo>
                  <a:lnTo>
                    <a:pt x="3990" y="8238"/>
                  </a:lnTo>
                  <a:lnTo>
                    <a:pt x="4112" y="8273"/>
                  </a:lnTo>
                  <a:lnTo>
                    <a:pt x="4234" y="8304"/>
                  </a:lnTo>
                  <a:lnTo>
                    <a:pt x="4358" y="8330"/>
                  </a:lnTo>
                  <a:lnTo>
                    <a:pt x="4483" y="8351"/>
                  </a:lnTo>
                  <a:lnTo>
                    <a:pt x="4609" y="8367"/>
                  </a:lnTo>
                  <a:lnTo>
                    <a:pt x="4735" y="8379"/>
                  </a:lnTo>
                  <a:lnTo>
                    <a:pt x="4862" y="8387"/>
                  </a:lnTo>
                  <a:lnTo>
                    <a:pt x="4989" y="8389"/>
                  </a:lnTo>
                  <a:lnTo>
                    <a:pt x="5116" y="8387"/>
                  </a:lnTo>
                  <a:lnTo>
                    <a:pt x="5243" y="8379"/>
                  </a:lnTo>
                  <a:lnTo>
                    <a:pt x="5369" y="8367"/>
                  </a:lnTo>
                  <a:lnTo>
                    <a:pt x="5494" y="8351"/>
                  </a:lnTo>
                  <a:lnTo>
                    <a:pt x="5619" y="8330"/>
                  </a:lnTo>
                  <a:lnTo>
                    <a:pt x="5743" y="8304"/>
                  </a:lnTo>
                  <a:lnTo>
                    <a:pt x="5866" y="8273"/>
                  </a:lnTo>
                  <a:lnTo>
                    <a:pt x="5987" y="8238"/>
                  </a:lnTo>
                  <a:lnTo>
                    <a:pt x="6107" y="8199"/>
                  </a:lnTo>
                  <a:lnTo>
                    <a:pt x="6226" y="8154"/>
                  </a:lnTo>
                  <a:lnTo>
                    <a:pt x="6343" y="8106"/>
                  </a:lnTo>
                  <a:lnTo>
                    <a:pt x="6458" y="8053"/>
                  </a:lnTo>
                  <a:lnTo>
                    <a:pt x="6572" y="7996"/>
                  </a:lnTo>
                  <a:lnTo>
                    <a:pt x="6683" y="7934"/>
                  </a:lnTo>
                  <a:lnTo>
                    <a:pt x="6792" y="7869"/>
                  </a:lnTo>
                  <a:lnTo>
                    <a:pt x="6898" y="7799"/>
                  </a:lnTo>
                  <a:lnTo>
                    <a:pt x="7002" y="7726"/>
                  </a:lnTo>
                  <a:lnTo>
                    <a:pt x="7102" y="7649"/>
                  </a:lnTo>
                  <a:lnTo>
                    <a:pt x="7199" y="7568"/>
                  </a:lnTo>
                  <a:lnTo>
                    <a:pt x="7294" y="7484"/>
                  </a:lnTo>
                  <a:lnTo>
                    <a:pt x="7385" y="7396"/>
                  </a:lnTo>
                  <a:lnTo>
                    <a:pt x="7472" y="7305"/>
                  </a:lnTo>
                  <a:lnTo>
                    <a:pt x="7556" y="7211"/>
                  </a:lnTo>
                  <a:lnTo>
                    <a:pt x="7637" y="7113"/>
                  </a:lnTo>
                  <a:lnTo>
                    <a:pt x="7714" y="7013"/>
                  </a:lnTo>
                  <a:lnTo>
                    <a:pt x="7788" y="6909"/>
                  </a:lnTo>
                  <a:lnTo>
                    <a:pt x="7858" y="6803"/>
                  </a:lnTo>
                  <a:lnTo>
                    <a:pt x="7923" y="6694"/>
                  </a:lnTo>
                  <a:lnTo>
                    <a:pt x="7985" y="6583"/>
                  </a:lnTo>
                  <a:lnTo>
                    <a:pt x="8042" y="6469"/>
                  </a:lnTo>
                  <a:lnTo>
                    <a:pt x="8095" y="6354"/>
                  </a:lnTo>
                  <a:lnTo>
                    <a:pt x="8143" y="6237"/>
                  </a:lnTo>
                  <a:lnTo>
                    <a:pt x="8187" y="6119"/>
                  </a:lnTo>
                  <a:lnTo>
                    <a:pt x="8196" y="60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8" name="Google Shape;928;p10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929" name="Google Shape;929;p10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305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51"/>
                  </a:lnTo>
                  <a:lnTo>
                    <a:pt x="6676" y="4747"/>
                  </a:lnTo>
                  <a:lnTo>
                    <a:pt x="6675" y="4741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9" y="4568"/>
                  </a:lnTo>
                  <a:lnTo>
                    <a:pt x="6637" y="4561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46" y="4306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220" y="3824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11" y="3720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710" y="3462"/>
                  </a:lnTo>
                  <a:lnTo>
                    <a:pt x="5677" y="3446"/>
                  </a:lnTo>
                  <a:lnTo>
                    <a:pt x="5632" y="3428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530" y="3391"/>
                  </a:lnTo>
                  <a:lnTo>
                    <a:pt x="5499" y="3381"/>
                  </a:lnTo>
                  <a:lnTo>
                    <a:pt x="5456" y="3368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0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849" y="3061"/>
                  </a:moveTo>
                  <a:lnTo>
                    <a:pt x="4850" y="3061"/>
                  </a:lnTo>
                  <a:lnTo>
                    <a:pt x="4850" y="1604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6" y="5150"/>
                  </a:lnTo>
                  <a:lnTo>
                    <a:pt x="6939" y="5150"/>
                  </a:lnTo>
                  <a:lnTo>
                    <a:pt x="6939" y="5151"/>
                  </a:lnTo>
                  <a:lnTo>
                    <a:pt x="6933" y="5214"/>
                  </a:lnTo>
                  <a:lnTo>
                    <a:pt x="6932" y="5223"/>
                  </a:lnTo>
                  <a:lnTo>
                    <a:pt x="6924" y="5286"/>
                  </a:lnTo>
                  <a:lnTo>
                    <a:pt x="6922" y="5295"/>
                  </a:lnTo>
                  <a:lnTo>
                    <a:pt x="6912" y="5357"/>
                  </a:lnTo>
                  <a:lnTo>
                    <a:pt x="6910" y="5366"/>
                  </a:lnTo>
                  <a:lnTo>
                    <a:pt x="6897" y="5428"/>
                  </a:lnTo>
                  <a:lnTo>
                    <a:pt x="6895" y="5437"/>
                  </a:lnTo>
                  <a:lnTo>
                    <a:pt x="6880" y="5499"/>
                  </a:lnTo>
                  <a:lnTo>
                    <a:pt x="6877" y="5508"/>
                  </a:lnTo>
                  <a:lnTo>
                    <a:pt x="6860" y="5569"/>
                  </a:lnTo>
                  <a:lnTo>
                    <a:pt x="6857" y="5577"/>
                  </a:lnTo>
                  <a:lnTo>
                    <a:pt x="6837" y="5637"/>
                  </a:lnTo>
                  <a:lnTo>
                    <a:pt x="6834" y="5646"/>
                  </a:lnTo>
                  <a:lnTo>
                    <a:pt x="6812" y="5706"/>
                  </a:lnTo>
                  <a:lnTo>
                    <a:pt x="6809" y="5714"/>
                  </a:lnTo>
                  <a:lnTo>
                    <a:pt x="6785" y="5773"/>
                  </a:lnTo>
                  <a:lnTo>
                    <a:pt x="6781" y="5781"/>
                  </a:lnTo>
                  <a:lnTo>
                    <a:pt x="6754" y="5839"/>
                  </a:lnTo>
                  <a:lnTo>
                    <a:pt x="6750" y="5847"/>
                  </a:lnTo>
                  <a:lnTo>
                    <a:pt x="6722" y="5904"/>
                  </a:lnTo>
                  <a:lnTo>
                    <a:pt x="6718" y="5912"/>
                  </a:lnTo>
                  <a:lnTo>
                    <a:pt x="6687" y="5968"/>
                  </a:lnTo>
                  <a:lnTo>
                    <a:pt x="6682" y="5976"/>
                  </a:lnTo>
                  <a:lnTo>
                    <a:pt x="6649" y="6031"/>
                  </a:lnTo>
                  <a:lnTo>
                    <a:pt x="6644" y="6039"/>
                  </a:lnTo>
                  <a:lnTo>
                    <a:pt x="6609" y="6092"/>
                  </a:lnTo>
                  <a:lnTo>
                    <a:pt x="6604" y="6100"/>
                  </a:lnTo>
                  <a:lnTo>
                    <a:pt x="6567" y="6151"/>
                  </a:lnTo>
                  <a:lnTo>
                    <a:pt x="6562" y="6159"/>
                  </a:lnTo>
                  <a:lnTo>
                    <a:pt x="6523" y="6209"/>
                  </a:lnTo>
                  <a:lnTo>
                    <a:pt x="6517" y="6216"/>
                  </a:lnTo>
                  <a:lnTo>
                    <a:pt x="6477" y="6265"/>
                  </a:lnTo>
                  <a:lnTo>
                    <a:pt x="6471" y="6272"/>
                  </a:lnTo>
                  <a:lnTo>
                    <a:pt x="6429" y="6319"/>
                  </a:lnTo>
                  <a:lnTo>
                    <a:pt x="6422" y="6326"/>
                  </a:lnTo>
                  <a:lnTo>
                    <a:pt x="6378" y="6372"/>
                  </a:lnTo>
                  <a:lnTo>
                    <a:pt x="6372" y="6378"/>
                  </a:lnTo>
                  <a:lnTo>
                    <a:pt x="6326" y="6422"/>
                  </a:lnTo>
                  <a:lnTo>
                    <a:pt x="6319" y="6429"/>
                  </a:lnTo>
                  <a:lnTo>
                    <a:pt x="6272" y="6471"/>
                  </a:lnTo>
                  <a:lnTo>
                    <a:pt x="6265" y="6477"/>
                  </a:lnTo>
                  <a:lnTo>
                    <a:pt x="6216" y="6517"/>
                  </a:lnTo>
                  <a:lnTo>
                    <a:pt x="6209" y="6523"/>
                  </a:lnTo>
                  <a:lnTo>
                    <a:pt x="6159" y="6562"/>
                  </a:lnTo>
                  <a:lnTo>
                    <a:pt x="6151" y="6567"/>
                  </a:lnTo>
                  <a:lnTo>
                    <a:pt x="6100" y="6604"/>
                  </a:lnTo>
                  <a:lnTo>
                    <a:pt x="6092" y="6609"/>
                  </a:lnTo>
                  <a:lnTo>
                    <a:pt x="6039" y="6644"/>
                  </a:lnTo>
                  <a:lnTo>
                    <a:pt x="6031" y="6649"/>
                  </a:lnTo>
                  <a:lnTo>
                    <a:pt x="5976" y="6682"/>
                  </a:lnTo>
                  <a:lnTo>
                    <a:pt x="5968" y="6687"/>
                  </a:lnTo>
                  <a:lnTo>
                    <a:pt x="5912" y="6718"/>
                  </a:lnTo>
                  <a:lnTo>
                    <a:pt x="5904" y="6722"/>
                  </a:lnTo>
                  <a:lnTo>
                    <a:pt x="5847" y="6750"/>
                  </a:lnTo>
                  <a:lnTo>
                    <a:pt x="5839" y="6754"/>
                  </a:lnTo>
                  <a:lnTo>
                    <a:pt x="5781" y="6781"/>
                  </a:lnTo>
                  <a:lnTo>
                    <a:pt x="5773" y="6785"/>
                  </a:lnTo>
                  <a:lnTo>
                    <a:pt x="5714" y="6809"/>
                  </a:lnTo>
                  <a:lnTo>
                    <a:pt x="5706" y="6812"/>
                  </a:lnTo>
                  <a:lnTo>
                    <a:pt x="5646" y="6834"/>
                  </a:lnTo>
                  <a:lnTo>
                    <a:pt x="5637" y="6837"/>
                  </a:lnTo>
                  <a:lnTo>
                    <a:pt x="5577" y="6857"/>
                  </a:lnTo>
                  <a:lnTo>
                    <a:pt x="5569" y="6860"/>
                  </a:lnTo>
                  <a:lnTo>
                    <a:pt x="5508" y="6877"/>
                  </a:lnTo>
                  <a:lnTo>
                    <a:pt x="5499" y="6880"/>
                  </a:lnTo>
                  <a:lnTo>
                    <a:pt x="5437" y="6895"/>
                  </a:lnTo>
                  <a:lnTo>
                    <a:pt x="5428" y="6897"/>
                  </a:lnTo>
                  <a:lnTo>
                    <a:pt x="5366" y="6910"/>
                  </a:lnTo>
                  <a:lnTo>
                    <a:pt x="5357" y="6912"/>
                  </a:lnTo>
                  <a:lnTo>
                    <a:pt x="5295" y="6922"/>
                  </a:lnTo>
                  <a:lnTo>
                    <a:pt x="5286" y="6924"/>
                  </a:lnTo>
                  <a:lnTo>
                    <a:pt x="5223" y="6932"/>
                  </a:lnTo>
                  <a:lnTo>
                    <a:pt x="5214" y="6933"/>
                  </a:lnTo>
                  <a:lnTo>
                    <a:pt x="5151" y="6939"/>
                  </a:lnTo>
                  <a:lnTo>
                    <a:pt x="5141" y="6940"/>
                  </a:lnTo>
                  <a:lnTo>
                    <a:pt x="5078" y="6943"/>
                  </a:lnTo>
                  <a:lnTo>
                    <a:pt x="5068" y="6944"/>
                  </a:lnTo>
                  <a:lnTo>
                    <a:pt x="5005" y="6945"/>
                  </a:lnTo>
                  <a:lnTo>
                    <a:pt x="4995" y="6945"/>
                  </a:lnTo>
                  <a:lnTo>
                    <a:pt x="4932" y="6944"/>
                  </a:lnTo>
                  <a:lnTo>
                    <a:pt x="4922" y="6943"/>
                  </a:lnTo>
                  <a:lnTo>
                    <a:pt x="4859" y="6940"/>
                  </a:lnTo>
                  <a:lnTo>
                    <a:pt x="4849" y="6939"/>
                  </a:lnTo>
                  <a:lnTo>
                    <a:pt x="4786" y="6933"/>
                  </a:lnTo>
                  <a:lnTo>
                    <a:pt x="4777" y="6932"/>
                  </a:lnTo>
                  <a:lnTo>
                    <a:pt x="4714" y="6924"/>
                  </a:lnTo>
                  <a:lnTo>
                    <a:pt x="4705" y="6922"/>
                  </a:lnTo>
                  <a:lnTo>
                    <a:pt x="4643" y="6912"/>
                  </a:lnTo>
                  <a:lnTo>
                    <a:pt x="4634" y="6910"/>
                  </a:lnTo>
                  <a:lnTo>
                    <a:pt x="4572" y="6897"/>
                  </a:lnTo>
                  <a:lnTo>
                    <a:pt x="4563" y="6895"/>
                  </a:lnTo>
                  <a:lnTo>
                    <a:pt x="4501" y="6880"/>
                  </a:lnTo>
                  <a:lnTo>
                    <a:pt x="4492" y="6877"/>
                  </a:lnTo>
                  <a:lnTo>
                    <a:pt x="4431" y="6860"/>
                  </a:lnTo>
                  <a:lnTo>
                    <a:pt x="4423" y="6857"/>
                  </a:lnTo>
                  <a:lnTo>
                    <a:pt x="4363" y="6837"/>
                  </a:lnTo>
                  <a:lnTo>
                    <a:pt x="4354" y="6834"/>
                  </a:lnTo>
                  <a:lnTo>
                    <a:pt x="4294" y="6812"/>
                  </a:lnTo>
                  <a:lnTo>
                    <a:pt x="4286" y="6809"/>
                  </a:lnTo>
                  <a:lnTo>
                    <a:pt x="4227" y="6785"/>
                  </a:lnTo>
                  <a:lnTo>
                    <a:pt x="4219" y="6781"/>
                  </a:lnTo>
                  <a:lnTo>
                    <a:pt x="4161" y="6754"/>
                  </a:lnTo>
                  <a:lnTo>
                    <a:pt x="4153" y="6750"/>
                  </a:lnTo>
                  <a:lnTo>
                    <a:pt x="4096" y="6722"/>
                  </a:lnTo>
                  <a:lnTo>
                    <a:pt x="4088" y="6718"/>
                  </a:lnTo>
                  <a:lnTo>
                    <a:pt x="4032" y="6687"/>
                  </a:lnTo>
                  <a:lnTo>
                    <a:pt x="4024" y="6682"/>
                  </a:lnTo>
                  <a:lnTo>
                    <a:pt x="3969" y="6649"/>
                  </a:lnTo>
                  <a:lnTo>
                    <a:pt x="3961" y="6644"/>
                  </a:lnTo>
                  <a:lnTo>
                    <a:pt x="3908" y="6609"/>
                  </a:lnTo>
                  <a:lnTo>
                    <a:pt x="3900" y="6604"/>
                  </a:lnTo>
                  <a:lnTo>
                    <a:pt x="3849" y="6567"/>
                  </a:lnTo>
                  <a:lnTo>
                    <a:pt x="3841" y="6562"/>
                  </a:lnTo>
                  <a:lnTo>
                    <a:pt x="3791" y="6523"/>
                  </a:lnTo>
                  <a:lnTo>
                    <a:pt x="3784" y="6517"/>
                  </a:lnTo>
                  <a:lnTo>
                    <a:pt x="3735" y="6477"/>
                  </a:lnTo>
                  <a:lnTo>
                    <a:pt x="3728" y="6471"/>
                  </a:lnTo>
                  <a:lnTo>
                    <a:pt x="3681" y="6429"/>
                  </a:lnTo>
                  <a:lnTo>
                    <a:pt x="3674" y="6422"/>
                  </a:lnTo>
                  <a:lnTo>
                    <a:pt x="3628" y="6378"/>
                  </a:lnTo>
                  <a:lnTo>
                    <a:pt x="3622" y="6372"/>
                  </a:lnTo>
                  <a:lnTo>
                    <a:pt x="3578" y="6326"/>
                  </a:lnTo>
                  <a:lnTo>
                    <a:pt x="3571" y="6319"/>
                  </a:lnTo>
                  <a:lnTo>
                    <a:pt x="3529" y="6272"/>
                  </a:lnTo>
                  <a:lnTo>
                    <a:pt x="3523" y="6265"/>
                  </a:lnTo>
                  <a:lnTo>
                    <a:pt x="3483" y="6216"/>
                  </a:lnTo>
                  <a:lnTo>
                    <a:pt x="3477" y="6209"/>
                  </a:lnTo>
                  <a:lnTo>
                    <a:pt x="3438" y="6159"/>
                  </a:lnTo>
                  <a:lnTo>
                    <a:pt x="3433" y="6151"/>
                  </a:lnTo>
                  <a:lnTo>
                    <a:pt x="3396" y="6100"/>
                  </a:lnTo>
                  <a:lnTo>
                    <a:pt x="3391" y="6092"/>
                  </a:lnTo>
                  <a:lnTo>
                    <a:pt x="3356" y="6039"/>
                  </a:lnTo>
                  <a:lnTo>
                    <a:pt x="3351" y="6031"/>
                  </a:lnTo>
                  <a:lnTo>
                    <a:pt x="3318" y="5976"/>
                  </a:lnTo>
                  <a:lnTo>
                    <a:pt x="3313" y="5968"/>
                  </a:lnTo>
                  <a:lnTo>
                    <a:pt x="3282" y="5912"/>
                  </a:lnTo>
                  <a:lnTo>
                    <a:pt x="3278" y="5904"/>
                  </a:lnTo>
                  <a:lnTo>
                    <a:pt x="3250" y="5847"/>
                  </a:lnTo>
                  <a:lnTo>
                    <a:pt x="3246" y="5839"/>
                  </a:lnTo>
                  <a:lnTo>
                    <a:pt x="3219" y="5781"/>
                  </a:lnTo>
                  <a:lnTo>
                    <a:pt x="3215" y="5773"/>
                  </a:lnTo>
                  <a:lnTo>
                    <a:pt x="3191" y="5714"/>
                  </a:lnTo>
                  <a:lnTo>
                    <a:pt x="3188" y="5706"/>
                  </a:lnTo>
                  <a:lnTo>
                    <a:pt x="3166" y="5646"/>
                  </a:lnTo>
                  <a:lnTo>
                    <a:pt x="3163" y="5637"/>
                  </a:lnTo>
                  <a:lnTo>
                    <a:pt x="3143" y="5577"/>
                  </a:lnTo>
                  <a:lnTo>
                    <a:pt x="3140" y="5569"/>
                  </a:lnTo>
                  <a:lnTo>
                    <a:pt x="3123" y="5508"/>
                  </a:lnTo>
                  <a:lnTo>
                    <a:pt x="3120" y="5499"/>
                  </a:lnTo>
                  <a:lnTo>
                    <a:pt x="3105" y="5437"/>
                  </a:lnTo>
                  <a:lnTo>
                    <a:pt x="3103" y="5428"/>
                  </a:lnTo>
                  <a:lnTo>
                    <a:pt x="3090" y="5366"/>
                  </a:lnTo>
                  <a:lnTo>
                    <a:pt x="3088" y="5357"/>
                  </a:lnTo>
                  <a:lnTo>
                    <a:pt x="3078" y="5295"/>
                  </a:lnTo>
                  <a:lnTo>
                    <a:pt x="3076" y="5286"/>
                  </a:lnTo>
                  <a:lnTo>
                    <a:pt x="3068" y="5223"/>
                  </a:lnTo>
                  <a:lnTo>
                    <a:pt x="3067" y="5214"/>
                  </a:lnTo>
                  <a:lnTo>
                    <a:pt x="3061" y="5151"/>
                  </a:lnTo>
                  <a:lnTo>
                    <a:pt x="3060" y="5141"/>
                  </a:lnTo>
                  <a:lnTo>
                    <a:pt x="3057" y="5078"/>
                  </a:lnTo>
                  <a:lnTo>
                    <a:pt x="3056" y="5068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32"/>
                  </a:lnTo>
                  <a:lnTo>
                    <a:pt x="3057" y="4922"/>
                  </a:lnTo>
                  <a:lnTo>
                    <a:pt x="3060" y="4859"/>
                  </a:lnTo>
                  <a:lnTo>
                    <a:pt x="3061" y="4849"/>
                  </a:lnTo>
                  <a:lnTo>
                    <a:pt x="3067" y="4786"/>
                  </a:lnTo>
                  <a:lnTo>
                    <a:pt x="3068" y="4777"/>
                  </a:lnTo>
                  <a:lnTo>
                    <a:pt x="3076" y="4714"/>
                  </a:lnTo>
                  <a:lnTo>
                    <a:pt x="3078" y="4705"/>
                  </a:lnTo>
                  <a:lnTo>
                    <a:pt x="3088" y="4643"/>
                  </a:lnTo>
                  <a:lnTo>
                    <a:pt x="3090" y="4634"/>
                  </a:lnTo>
                  <a:lnTo>
                    <a:pt x="3103" y="4572"/>
                  </a:lnTo>
                  <a:lnTo>
                    <a:pt x="3105" y="4563"/>
                  </a:lnTo>
                  <a:lnTo>
                    <a:pt x="3120" y="4501"/>
                  </a:lnTo>
                  <a:lnTo>
                    <a:pt x="3123" y="4492"/>
                  </a:lnTo>
                  <a:lnTo>
                    <a:pt x="3140" y="4431"/>
                  </a:lnTo>
                  <a:lnTo>
                    <a:pt x="3143" y="4423"/>
                  </a:lnTo>
                  <a:lnTo>
                    <a:pt x="3163" y="4363"/>
                  </a:lnTo>
                  <a:lnTo>
                    <a:pt x="3166" y="4354"/>
                  </a:lnTo>
                  <a:lnTo>
                    <a:pt x="3188" y="4294"/>
                  </a:lnTo>
                  <a:lnTo>
                    <a:pt x="3191" y="4286"/>
                  </a:lnTo>
                  <a:lnTo>
                    <a:pt x="3215" y="4227"/>
                  </a:lnTo>
                  <a:lnTo>
                    <a:pt x="3219" y="4219"/>
                  </a:lnTo>
                  <a:lnTo>
                    <a:pt x="3246" y="4161"/>
                  </a:lnTo>
                  <a:lnTo>
                    <a:pt x="3250" y="4153"/>
                  </a:lnTo>
                  <a:lnTo>
                    <a:pt x="3278" y="4096"/>
                  </a:lnTo>
                  <a:lnTo>
                    <a:pt x="3282" y="4088"/>
                  </a:lnTo>
                  <a:lnTo>
                    <a:pt x="3313" y="4032"/>
                  </a:lnTo>
                  <a:lnTo>
                    <a:pt x="3318" y="4024"/>
                  </a:lnTo>
                  <a:lnTo>
                    <a:pt x="3351" y="3969"/>
                  </a:lnTo>
                  <a:lnTo>
                    <a:pt x="3356" y="3961"/>
                  </a:lnTo>
                  <a:lnTo>
                    <a:pt x="3391" y="3908"/>
                  </a:lnTo>
                  <a:lnTo>
                    <a:pt x="3396" y="3900"/>
                  </a:lnTo>
                  <a:lnTo>
                    <a:pt x="3433" y="3849"/>
                  </a:lnTo>
                  <a:lnTo>
                    <a:pt x="3438" y="3841"/>
                  </a:lnTo>
                  <a:lnTo>
                    <a:pt x="3477" y="3791"/>
                  </a:lnTo>
                  <a:lnTo>
                    <a:pt x="3483" y="3784"/>
                  </a:lnTo>
                  <a:lnTo>
                    <a:pt x="3523" y="3735"/>
                  </a:lnTo>
                  <a:lnTo>
                    <a:pt x="3529" y="3728"/>
                  </a:lnTo>
                  <a:lnTo>
                    <a:pt x="3571" y="3681"/>
                  </a:lnTo>
                  <a:lnTo>
                    <a:pt x="3578" y="3674"/>
                  </a:lnTo>
                  <a:lnTo>
                    <a:pt x="3622" y="3628"/>
                  </a:lnTo>
                  <a:lnTo>
                    <a:pt x="3628" y="3622"/>
                  </a:lnTo>
                  <a:lnTo>
                    <a:pt x="3674" y="3578"/>
                  </a:lnTo>
                  <a:lnTo>
                    <a:pt x="3681" y="3571"/>
                  </a:lnTo>
                  <a:lnTo>
                    <a:pt x="3728" y="3529"/>
                  </a:lnTo>
                  <a:lnTo>
                    <a:pt x="3735" y="3523"/>
                  </a:lnTo>
                  <a:lnTo>
                    <a:pt x="3784" y="3483"/>
                  </a:lnTo>
                  <a:lnTo>
                    <a:pt x="3791" y="3477"/>
                  </a:lnTo>
                  <a:lnTo>
                    <a:pt x="3841" y="3438"/>
                  </a:lnTo>
                  <a:lnTo>
                    <a:pt x="3849" y="3433"/>
                  </a:lnTo>
                  <a:lnTo>
                    <a:pt x="3900" y="3396"/>
                  </a:lnTo>
                  <a:lnTo>
                    <a:pt x="3908" y="3391"/>
                  </a:lnTo>
                  <a:lnTo>
                    <a:pt x="3961" y="3356"/>
                  </a:lnTo>
                  <a:lnTo>
                    <a:pt x="3969" y="3351"/>
                  </a:lnTo>
                  <a:lnTo>
                    <a:pt x="4024" y="3318"/>
                  </a:lnTo>
                  <a:lnTo>
                    <a:pt x="4032" y="3313"/>
                  </a:lnTo>
                  <a:lnTo>
                    <a:pt x="4088" y="3282"/>
                  </a:lnTo>
                  <a:lnTo>
                    <a:pt x="4096" y="3278"/>
                  </a:lnTo>
                  <a:lnTo>
                    <a:pt x="4153" y="3250"/>
                  </a:lnTo>
                  <a:lnTo>
                    <a:pt x="4161" y="3246"/>
                  </a:lnTo>
                  <a:lnTo>
                    <a:pt x="4219" y="3219"/>
                  </a:lnTo>
                  <a:lnTo>
                    <a:pt x="4227" y="3215"/>
                  </a:lnTo>
                  <a:lnTo>
                    <a:pt x="4286" y="3191"/>
                  </a:lnTo>
                  <a:lnTo>
                    <a:pt x="4294" y="3188"/>
                  </a:lnTo>
                  <a:lnTo>
                    <a:pt x="4354" y="3166"/>
                  </a:lnTo>
                  <a:lnTo>
                    <a:pt x="4363" y="3163"/>
                  </a:lnTo>
                  <a:lnTo>
                    <a:pt x="4423" y="3143"/>
                  </a:lnTo>
                  <a:lnTo>
                    <a:pt x="4431" y="3140"/>
                  </a:lnTo>
                  <a:lnTo>
                    <a:pt x="4492" y="3123"/>
                  </a:lnTo>
                  <a:lnTo>
                    <a:pt x="4501" y="3120"/>
                  </a:lnTo>
                  <a:lnTo>
                    <a:pt x="4563" y="3105"/>
                  </a:lnTo>
                  <a:lnTo>
                    <a:pt x="4572" y="3103"/>
                  </a:lnTo>
                  <a:lnTo>
                    <a:pt x="4634" y="3090"/>
                  </a:lnTo>
                  <a:lnTo>
                    <a:pt x="4643" y="3088"/>
                  </a:lnTo>
                  <a:lnTo>
                    <a:pt x="4705" y="3078"/>
                  </a:lnTo>
                  <a:lnTo>
                    <a:pt x="4714" y="3076"/>
                  </a:lnTo>
                  <a:lnTo>
                    <a:pt x="4777" y="3068"/>
                  </a:lnTo>
                  <a:lnTo>
                    <a:pt x="4786" y="3067"/>
                  </a:lnTo>
                  <a:lnTo>
                    <a:pt x="4849" y="3061"/>
                  </a:lnTo>
                  <a:close/>
                  <a:moveTo>
                    <a:pt x="6939" y="4849"/>
                  </a:moveTo>
                  <a:lnTo>
                    <a:pt x="6939" y="4850"/>
                  </a:lnTo>
                  <a:lnTo>
                    <a:pt x="8396" y="48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50" y="1604"/>
                  </a:lnTo>
                  <a:lnTo>
                    <a:pt x="5150" y="3061"/>
                  </a:lnTo>
                  <a:lnTo>
                    <a:pt x="5151" y="3061"/>
                  </a:lnTo>
                  <a:lnTo>
                    <a:pt x="5214" y="3067"/>
                  </a:lnTo>
                  <a:lnTo>
                    <a:pt x="5223" y="3068"/>
                  </a:lnTo>
                  <a:lnTo>
                    <a:pt x="5286" y="3076"/>
                  </a:lnTo>
                  <a:lnTo>
                    <a:pt x="5295" y="3078"/>
                  </a:lnTo>
                  <a:lnTo>
                    <a:pt x="5357" y="3088"/>
                  </a:lnTo>
                  <a:lnTo>
                    <a:pt x="5366" y="3090"/>
                  </a:lnTo>
                  <a:lnTo>
                    <a:pt x="5428" y="3103"/>
                  </a:lnTo>
                  <a:lnTo>
                    <a:pt x="5437" y="3105"/>
                  </a:lnTo>
                  <a:lnTo>
                    <a:pt x="5499" y="3120"/>
                  </a:lnTo>
                  <a:lnTo>
                    <a:pt x="5508" y="3123"/>
                  </a:lnTo>
                  <a:lnTo>
                    <a:pt x="5569" y="3140"/>
                  </a:lnTo>
                  <a:lnTo>
                    <a:pt x="5577" y="3143"/>
                  </a:lnTo>
                  <a:lnTo>
                    <a:pt x="5637" y="3163"/>
                  </a:lnTo>
                  <a:lnTo>
                    <a:pt x="5646" y="3166"/>
                  </a:lnTo>
                  <a:lnTo>
                    <a:pt x="5706" y="3188"/>
                  </a:lnTo>
                  <a:lnTo>
                    <a:pt x="5714" y="3191"/>
                  </a:lnTo>
                  <a:lnTo>
                    <a:pt x="5773" y="3215"/>
                  </a:lnTo>
                  <a:lnTo>
                    <a:pt x="5781" y="3219"/>
                  </a:lnTo>
                  <a:lnTo>
                    <a:pt x="5839" y="3246"/>
                  </a:lnTo>
                  <a:lnTo>
                    <a:pt x="5847" y="3250"/>
                  </a:lnTo>
                  <a:lnTo>
                    <a:pt x="5904" y="3278"/>
                  </a:lnTo>
                  <a:lnTo>
                    <a:pt x="5912" y="3282"/>
                  </a:lnTo>
                  <a:lnTo>
                    <a:pt x="5968" y="3313"/>
                  </a:lnTo>
                  <a:lnTo>
                    <a:pt x="5976" y="3318"/>
                  </a:lnTo>
                  <a:lnTo>
                    <a:pt x="6031" y="3351"/>
                  </a:lnTo>
                  <a:lnTo>
                    <a:pt x="6039" y="3356"/>
                  </a:lnTo>
                  <a:lnTo>
                    <a:pt x="6092" y="3391"/>
                  </a:lnTo>
                  <a:lnTo>
                    <a:pt x="6100" y="3396"/>
                  </a:lnTo>
                  <a:lnTo>
                    <a:pt x="6151" y="3433"/>
                  </a:lnTo>
                  <a:lnTo>
                    <a:pt x="6159" y="3438"/>
                  </a:lnTo>
                  <a:lnTo>
                    <a:pt x="6209" y="3477"/>
                  </a:lnTo>
                  <a:lnTo>
                    <a:pt x="6216" y="3483"/>
                  </a:lnTo>
                  <a:lnTo>
                    <a:pt x="6265" y="3523"/>
                  </a:lnTo>
                  <a:lnTo>
                    <a:pt x="6272" y="3529"/>
                  </a:lnTo>
                  <a:lnTo>
                    <a:pt x="6319" y="3571"/>
                  </a:lnTo>
                  <a:lnTo>
                    <a:pt x="6326" y="3578"/>
                  </a:lnTo>
                  <a:lnTo>
                    <a:pt x="6372" y="3622"/>
                  </a:lnTo>
                  <a:lnTo>
                    <a:pt x="6378" y="3628"/>
                  </a:lnTo>
                  <a:lnTo>
                    <a:pt x="6422" y="3674"/>
                  </a:lnTo>
                  <a:lnTo>
                    <a:pt x="6429" y="3681"/>
                  </a:lnTo>
                  <a:lnTo>
                    <a:pt x="6471" y="3728"/>
                  </a:lnTo>
                  <a:lnTo>
                    <a:pt x="6477" y="3735"/>
                  </a:lnTo>
                  <a:lnTo>
                    <a:pt x="6517" y="3784"/>
                  </a:lnTo>
                  <a:lnTo>
                    <a:pt x="6523" y="3791"/>
                  </a:lnTo>
                  <a:lnTo>
                    <a:pt x="6562" y="3841"/>
                  </a:lnTo>
                  <a:lnTo>
                    <a:pt x="6567" y="3849"/>
                  </a:lnTo>
                  <a:lnTo>
                    <a:pt x="6604" y="3900"/>
                  </a:lnTo>
                  <a:lnTo>
                    <a:pt x="6609" y="3908"/>
                  </a:lnTo>
                  <a:lnTo>
                    <a:pt x="6644" y="3961"/>
                  </a:lnTo>
                  <a:lnTo>
                    <a:pt x="6649" y="3969"/>
                  </a:lnTo>
                  <a:lnTo>
                    <a:pt x="6682" y="4024"/>
                  </a:lnTo>
                  <a:lnTo>
                    <a:pt x="6687" y="4032"/>
                  </a:lnTo>
                  <a:lnTo>
                    <a:pt x="6718" y="4088"/>
                  </a:lnTo>
                  <a:lnTo>
                    <a:pt x="6722" y="4096"/>
                  </a:lnTo>
                  <a:lnTo>
                    <a:pt x="6750" y="4153"/>
                  </a:lnTo>
                  <a:lnTo>
                    <a:pt x="6754" y="4161"/>
                  </a:lnTo>
                  <a:lnTo>
                    <a:pt x="6781" y="4219"/>
                  </a:lnTo>
                  <a:lnTo>
                    <a:pt x="6785" y="4227"/>
                  </a:lnTo>
                  <a:lnTo>
                    <a:pt x="6809" y="4286"/>
                  </a:lnTo>
                  <a:lnTo>
                    <a:pt x="6812" y="4294"/>
                  </a:lnTo>
                  <a:lnTo>
                    <a:pt x="6834" y="4354"/>
                  </a:lnTo>
                  <a:lnTo>
                    <a:pt x="6837" y="4363"/>
                  </a:lnTo>
                  <a:lnTo>
                    <a:pt x="6857" y="4423"/>
                  </a:lnTo>
                  <a:lnTo>
                    <a:pt x="6860" y="4431"/>
                  </a:lnTo>
                  <a:lnTo>
                    <a:pt x="6877" y="4492"/>
                  </a:lnTo>
                  <a:lnTo>
                    <a:pt x="6880" y="4501"/>
                  </a:lnTo>
                  <a:lnTo>
                    <a:pt x="6895" y="4563"/>
                  </a:lnTo>
                  <a:lnTo>
                    <a:pt x="6897" y="4572"/>
                  </a:lnTo>
                  <a:lnTo>
                    <a:pt x="6910" y="4634"/>
                  </a:lnTo>
                  <a:lnTo>
                    <a:pt x="6912" y="4643"/>
                  </a:lnTo>
                  <a:lnTo>
                    <a:pt x="6922" y="4705"/>
                  </a:lnTo>
                  <a:lnTo>
                    <a:pt x="6924" y="4714"/>
                  </a:lnTo>
                  <a:lnTo>
                    <a:pt x="6932" y="4777"/>
                  </a:lnTo>
                  <a:lnTo>
                    <a:pt x="6933" y="4786"/>
                  </a:lnTo>
                  <a:lnTo>
                    <a:pt x="6939" y="4849"/>
                  </a:lnTo>
                  <a:close/>
                  <a:moveTo>
                    <a:pt x="6694" y="5064"/>
                  </a:move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47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7" y="4562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677" y="3446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499" y="3381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lnTo>
                    <a:pt x="4936" y="3306"/>
                  </a:lnTo>
                  <a:lnTo>
                    <a:pt x="4873" y="3310"/>
                  </a:lnTo>
                  <a:lnTo>
                    <a:pt x="4810" y="3316"/>
                  </a:lnTo>
                  <a:lnTo>
                    <a:pt x="4747" y="3324"/>
                  </a:lnTo>
                  <a:lnTo>
                    <a:pt x="4685" y="3335"/>
                  </a:lnTo>
                  <a:lnTo>
                    <a:pt x="4623" y="3348"/>
                  </a:lnTo>
                  <a:lnTo>
                    <a:pt x="4562" y="3363"/>
                  </a:lnTo>
                  <a:lnTo>
                    <a:pt x="4501" y="3381"/>
                  </a:lnTo>
                  <a:lnTo>
                    <a:pt x="4441" y="3400"/>
                  </a:lnTo>
                  <a:lnTo>
                    <a:pt x="4381" y="3422"/>
                  </a:lnTo>
                  <a:lnTo>
                    <a:pt x="4323" y="3446"/>
                  </a:lnTo>
                  <a:lnTo>
                    <a:pt x="4265" y="3473"/>
                  </a:lnTo>
                  <a:lnTo>
                    <a:pt x="4209" y="3501"/>
                  </a:lnTo>
                  <a:lnTo>
                    <a:pt x="4153" y="3532"/>
                  </a:lnTo>
                  <a:lnTo>
                    <a:pt x="4098" y="3565"/>
                  </a:lnTo>
                  <a:lnTo>
                    <a:pt x="4045" y="3600"/>
                  </a:lnTo>
                  <a:lnTo>
                    <a:pt x="3993" y="3637"/>
                  </a:lnTo>
                  <a:lnTo>
                    <a:pt x="3943" y="3675"/>
                  </a:lnTo>
                  <a:lnTo>
                    <a:pt x="3894" y="3716"/>
                  </a:lnTo>
                  <a:lnTo>
                    <a:pt x="3847" y="3758"/>
                  </a:lnTo>
                  <a:lnTo>
                    <a:pt x="3802" y="3802"/>
                  </a:lnTo>
                  <a:lnTo>
                    <a:pt x="3758" y="3847"/>
                  </a:lnTo>
                  <a:lnTo>
                    <a:pt x="3716" y="3894"/>
                  </a:lnTo>
                  <a:lnTo>
                    <a:pt x="3675" y="3943"/>
                  </a:lnTo>
                  <a:lnTo>
                    <a:pt x="3637" y="3993"/>
                  </a:lnTo>
                  <a:lnTo>
                    <a:pt x="3600" y="4045"/>
                  </a:lnTo>
                  <a:lnTo>
                    <a:pt x="3565" y="4098"/>
                  </a:lnTo>
                  <a:lnTo>
                    <a:pt x="3532" y="4153"/>
                  </a:lnTo>
                  <a:lnTo>
                    <a:pt x="3501" y="4209"/>
                  </a:lnTo>
                  <a:lnTo>
                    <a:pt x="3473" y="4265"/>
                  </a:lnTo>
                  <a:lnTo>
                    <a:pt x="3446" y="4323"/>
                  </a:lnTo>
                  <a:lnTo>
                    <a:pt x="3422" y="4381"/>
                  </a:lnTo>
                  <a:lnTo>
                    <a:pt x="3400" y="4441"/>
                  </a:lnTo>
                  <a:lnTo>
                    <a:pt x="3381" y="4501"/>
                  </a:lnTo>
                  <a:lnTo>
                    <a:pt x="3363" y="4561"/>
                  </a:lnTo>
                  <a:lnTo>
                    <a:pt x="3348" y="4623"/>
                  </a:lnTo>
                  <a:lnTo>
                    <a:pt x="3335" y="4685"/>
                  </a:lnTo>
                  <a:lnTo>
                    <a:pt x="3324" y="4747"/>
                  </a:lnTo>
                  <a:lnTo>
                    <a:pt x="3316" y="4810"/>
                  </a:lnTo>
                  <a:lnTo>
                    <a:pt x="3310" y="4873"/>
                  </a:lnTo>
                  <a:lnTo>
                    <a:pt x="3306" y="4936"/>
                  </a:lnTo>
                  <a:lnTo>
                    <a:pt x="3305" y="5000"/>
                  </a:lnTo>
                  <a:lnTo>
                    <a:pt x="3306" y="5064"/>
                  </a:lnTo>
                  <a:lnTo>
                    <a:pt x="3310" y="5127"/>
                  </a:lnTo>
                  <a:lnTo>
                    <a:pt x="3316" y="5190"/>
                  </a:lnTo>
                  <a:lnTo>
                    <a:pt x="3324" y="5253"/>
                  </a:lnTo>
                  <a:lnTo>
                    <a:pt x="3335" y="5315"/>
                  </a:lnTo>
                  <a:lnTo>
                    <a:pt x="3348" y="5377"/>
                  </a:lnTo>
                  <a:lnTo>
                    <a:pt x="3363" y="5438"/>
                  </a:lnTo>
                  <a:lnTo>
                    <a:pt x="3381" y="5499"/>
                  </a:lnTo>
                  <a:lnTo>
                    <a:pt x="3400" y="5559"/>
                  </a:lnTo>
                  <a:lnTo>
                    <a:pt x="3422" y="5619"/>
                  </a:lnTo>
                  <a:lnTo>
                    <a:pt x="3446" y="5677"/>
                  </a:lnTo>
                  <a:lnTo>
                    <a:pt x="3473" y="5735"/>
                  </a:lnTo>
                  <a:lnTo>
                    <a:pt x="3501" y="5791"/>
                  </a:lnTo>
                  <a:lnTo>
                    <a:pt x="3532" y="5847"/>
                  </a:lnTo>
                  <a:lnTo>
                    <a:pt x="3565" y="5902"/>
                  </a:lnTo>
                  <a:lnTo>
                    <a:pt x="3600" y="5955"/>
                  </a:lnTo>
                  <a:lnTo>
                    <a:pt x="3637" y="6007"/>
                  </a:lnTo>
                  <a:lnTo>
                    <a:pt x="3675" y="6057"/>
                  </a:lnTo>
                  <a:lnTo>
                    <a:pt x="3716" y="6106"/>
                  </a:lnTo>
                  <a:lnTo>
                    <a:pt x="3758" y="6153"/>
                  </a:lnTo>
                  <a:lnTo>
                    <a:pt x="3802" y="6198"/>
                  </a:lnTo>
                  <a:lnTo>
                    <a:pt x="3847" y="6242"/>
                  </a:lnTo>
                  <a:lnTo>
                    <a:pt x="3894" y="6284"/>
                  </a:lnTo>
                  <a:lnTo>
                    <a:pt x="3943" y="6325"/>
                  </a:lnTo>
                  <a:lnTo>
                    <a:pt x="3993" y="6363"/>
                  </a:lnTo>
                  <a:lnTo>
                    <a:pt x="4045" y="6400"/>
                  </a:lnTo>
                  <a:lnTo>
                    <a:pt x="4098" y="6435"/>
                  </a:lnTo>
                  <a:lnTo>
                    <a:pt x="4153" y="6468"/>
                  </a:lnTo>
                  <a:lnTo>
                    <a:pt x="4209" y="6499"/>
                  </a:lnTo>
                  <a:lnTo>
                    <a:pt x="4265" y="6527"/>
                  </a:lnTo>
                  <a:lnTo>
                    <a:pt x="4323" y="6554"/>
                  </a:lnTo>
                  <a:lnTo>
                    <a:pt x="4381" y="6578"/>
                  </a:lnTo>
                  <a:lnTo>
                    <a:pt x="4441" y="6600"/>
                  </a:lnTo>
                  <a:lnTo>
                    <a:pt x="4501" y="6619"/>
                  </a:lnTo>
                  <a:lnTo>
                    <a:pt x="4561" y="6637"/>
                  </a:lnTo>
                  <a:lnTo>
                    <a:pt x="4623" y="6652"/>
                  </a:lnTo>
                  <a:lnTo>
                    <a:pt x="4685" y="6665"/>
                  </a:lnTo>
                  <a:lnTo>
                    <a:pt x="4747" y="6676"/>
                  </a:lnTo>
                  <a:lnTo>
                    <a:pt x="4810" y="6684"/>
                  </a:lnTo>
                  <a:lnTo>
                    <a:pt x="4873" y="6690"/>
                  </a:lnTo>
                  <a:lnTo>
                    <a:pt x="4936" y="6694"/>
                  </a:lnTo>
                  <a:lnTo>
                    <a:pt x="5000" y="6695"/>
                  </a:lnTo>
                  <a:lnTo>
                    <a:pt x="5064" y="6694"/>
                  </a:lnTo>
                  <a:lnTo>
                    <a:pt x="5127" y="6690"/>
                  </a:lnTo>
                  <a:lnTo>
                    <a:pt x="5190" y="6684"/>
                  </a:lnTo>
                  <a:lnTo>
                    <a:pt x="5253" y="6676"/>
                  </a:lnTo>
                  <a:lnTo>
                    <a:pt x="5315" y="6665"/>
                  </a:lnTo>
                  <a:lnTo>
                    <a:pt x="5377" y="6652"/>
                  </a:lnTo>
                  <a:lnTo>
                    <a:pt x="5438" y="6637"/>
                  </a:lnTo>
                  <a:lnTo>
                    <a:pt x="5499" y="6619"/>
                  </a:lnTo>
                  <a:lnTo>
                    <a:pt x="5559" y="6600"/>
                  </a:lnTo>
                  <a:lnTo>
                    <a:pt x="5619" y="6578"/>
                  </a:lnTo>
                  <a:lnTo>
                    <a:pt x="5677" y="6554"/>
                  </a:lnTo>
                  <a:lnTo>
                    <a:pt x="5735" y="6527"/>
                  </a:lnTo>
                  <a:lnTo>
                    <a:pt x="5791" y="6499"/>
                  </a:lnTo>
                  <a:lnTo>
                    <a:pt x="5847" y="6468"/>
                  </a:lnTo>
                  <a:lnTo>
                    <a:pt x="5902" y="6435"/>
                  </a:lnTo>
                  <a:lnTo>
                    <a:pt x="5955" y="6400"/>
                  </a:lnTo>
                  <a:lnTo>
                    <a:pt x="6007" y="6363"/>
                  </a:lnTo>
                  <a:lnTo>
                    <a:pt x="6057" y="6325"/>
                  </a:lnTo>
                  <a:lnTo>
                    <a:pt x="6106" y="6284"/>
                  </a:lnTo>
                  <a:lnTo>
                    <a:pt x="6153" y="6242"/>
                  </a:lnTo>
                  <a:lnTo>
                    <a:pt x="6198" y="6198"/>
                  </a:lnTo>
                  <a:lnTo>
                    <a:pt x="6242" y="6153"/>
                  </a:lnTo>
                  <a:lnTo>
                    <a:pt x="6284" y="6106"/>
                  </a:lnTo>
                  <a:lnTo>
                    <a:pt x="6325" y="6057"/>
                  </a:lnTo>
                  <a:lnTo>
                    <a:pt x="6363" y="6007"/>
                  </a:lnTo>
                  <a:lnTo>
                    <a:pt x="6400" y="5955"/>
                  </a:lnTo>
                  <a:lnTo>
                    <a:pt x="6435" y="5902"/>
                  </a:lnTo>
                  <a:lnTo>
                    <a:pt x="6468" y="5847"/>
                  </a:lnTo>
                  <a:lnTo>
                    <a:pt x="6499" y="5791"/>
                  </a:lnTo>
                  <a:lnTo>
                    <a:pt x="6527" y="5735"/>
                  </a:lnTo>
                  <a:lnTo>
                    <a:pt x="6554" y="5677"/>
                  </a:lnTo>
                  <a:lnTo>
                    <a:pt x="6578" y="5619"/>
                  </a:lnTo>
                  <a:lnTo>
                    <a:pt x="6600" y="5559"/>
                  </a:lnTo>
                  <a:lnTo>
                    <a:pt x="6619" y="5499"/>
                  </a:lnTo>
                  <a:lnTo>
                    <a:pt x="6637" y="5439"/>
                  </a:lnTo>
                  <a:lnTo>
                    <a:pt x="6652" y="5377"/>
                  </a:lnTo>
                  <a:lnTo>
                    <a:pt x="6665" y="5315"/>
                  </a:lnTo>
                  <a:lnTo>
                    <a:pt x="6676" y="5253"/>
                  </a:lnTo>
                  <a:lnTo>
                    <a:pt x="6684" y="5190"/>
                  </a:lnTo>
                  <a:lnTo>
                    <a:pt x="6690" y="5127"/>
                  </a:lnTo>
                  <a:lnTo>
                    <a:pt x="6694" y="50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1" name="Google Shape;931;p10"/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</p:grpSpPr>
        <p:sp>
          <p:nvSpPr>
            <p:cNvPr id="932" name="Google Shape;932;p10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80" y="6947"/>
                  </a:moveTo>
                  <a:lnTo>
                    <a:pt x="3783" y="5000"/>
                  </a:lnTo>
                  <a:lnTo>
                    <a:pt x="5243" y="5973"/>
                  </a:lnTo>
                  <a:lnTo>
                    <a:pt x="7677" y="3297"/>
                  </a:lnTo>
                  <a:lnTo>
                    <a:pt x="7677" y="7920"/>
                  </a:lnTo>
                  <a:lnTo>
                    <a:pt x="2080" y="7920"/>
                  </a:lnTo>
                  <a:lnTo>
                    <a:pt x="2080" y="69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0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1830" y="7920"/>
                  </a:moveTo>
                  <a:lnTo>
                    <a:pt x="1830" y="6947"/>
                  </a:lnTo>
                  <a:lnTo>
                    <a:pt x="1833" y="6911"/>
                  </a:lnTo>
                  <a:lnTo>
                    <a:pt x="1840" y="6876"/>
                  </a:lnTo>
                  <a:lnTo>
                    <a:pt x="1853" y="6843"/>
                  </a:lnTo>
                  <a:lnTo>
                    <a:pt x="1870" y="6811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203" y="5646"/>
                  </a:lnTo>
                  <a:lnTo>
                    <a:pt x="7492" y="3129"/>
                  </a:lnTo>
                  <a:lnTo>
                    <a:pt x="7516" y="3106"/>
                  </a:lnTo>
                  <a:lnTo>
                    <a:pt x="7543" y="3086"/>
                  </a:lnTo>
                  <a:lnTo>
                    <a:pt x="7572" y="3070"/>
                  </a:lnTo>
                  <a:lnTo>
                    <a:pt x="7603" y="3058"/>
                  </a:lnTo>
                  <a:lnTo>
                    <a:pt x="7636" y="3050"/>
                  </a:lnTo>
                  <a:lnTo>
                    <a:pt x="7669" y="3047"/>
                  </a:lnTo>
                  <a:lnTo>
                    <a:pt x="7702" y="3048"/>
                  </a:lnTo>
                  <a:lnTo>
                    <a:pt x="7735" y="3054"/>
                  </a:lnTo>
                  <a:lnTo>
                    <a:pt x="7767" y="3064"/>
                  </a:lnTo>
                  <a:lnTo>
                    <a:pt x="7797" y="3078"/>
                  </a:lnTo>
                  <a:lnTo>
                    <a:pt x="7826" y="3096"/>
                  </a:lnTo>
                  <a:lnTo>
                    <a:pt x="7851" y="3117"/>
                  </a:lnTo>
                  <a:lnTo>
                    <a:pt x="7873" y="3142"/>
                  </a:lnTo>
                  <a:lnTo>
                    <a:pt x="7892" y="3170"/>
                  </a:lnTo>
                  <a:lnTo>
                    <a:pt x="7907" y="3200"/>
                  </a:lnTo>
                  <a:lnTo>
                    <a:pt x="7918" y="3231"/>
                  </a:lnTo>
                  <a:lnTo>
                    <a:pt x="7925" y="3264"/>
                  </a:lnTo>
                  <a:lnTo>
                    <a:pt x="7927" y="3297"/>
                  </a:lnTo>
                  <a:lnTo>
                    <a:pt x="7927" y="7920"/>
                  </a:lnTo>
                  <a:lnTo>
                    <a:pt x="7925" y="7953"/>
                  </a:lnTo>
                  <a:lnTo>
                    <a:pt x="7918" y="7985"/>
                  </a:lnTo>
                  <a:lnTo>
                    <a:pt x="7908" y="8016"/>
                  </a:lnTo>
                  <a:lnTo>
                    <a:pt x="7894" y="8045"/>
                  </a:lnTo>
                  <a:lnTo>
                    <a:pt x="7875" y="8072"/>
                  </a:lnTo>
                  <a:lnTo>
                    <a:pt x="7854" y="8097"/>
                  </a:lnTo>
                  <a:lnTo>
                    <a:pt x="7829" y="8118"/>
                  </a:lnTo>
                  <a:lnTo>
                    <a:pt x="7802" y="8137"/>
                  </a:lnTo>
                  <a:lnTo>
                    <a:pt x="7773" y="8151"/>
                  </a:lnTo>
                  <a:lnTo>
                    <a:pt x="7742" y="8161"/>
                  </a:lnTo>
                  <a:lnTo>
                    <a:pt x="7710" y="8168"/>
                  </a:lnTo>
                  <a:lnTo>
                    <a:pt x="7677" y="8170"/>
                  </a:lnTo>
                  <a:lnTo>
                    <a:pt x="2080" y="8170"/>
                  </a:lnTo>
                  <a:lnTo>
                    <a:pt x="2047" y="8168"/>
                  </a:lnTo>
                  <a:lnTo>
                    <a:pt x="2015" y="8161"/>
                  </a:lnTo>
                  <a:lnTo>
                    <a:pt x="1984" y="8151"/>
                  </a:lnTo>
                  <a:lnTo>
                    <a:pt x="1955" y="8137"/>
                  </a:lnTo>
                  <a:lnTo>
                    <a:pt x="1928" y="8118"/>
                  </a:lnTo>
                  <a:lnTo>
                    <a:pt x="1903" y="8097"/>
                  </a:lnTo>
                  <a:lnTo>
                    <a:pt x="1882" y="8072"/>
                  </a:lnTo>
                  <a:lnTo>
                    <a:pt x="1863" y="8045"/>
                  </a:lnTo>
                  <a:lnTo>
                    <a:pt x="1849" y="8016"/>
                  </a:lnTo>
                  <a:lnTo>
                    <a:pt x="1839" y="7985"/>
                  </a:lnTo>
                  <a:lnTo>
                    <a:pt x="1832" y="7953"/>
                  </a:lnTo>
                  <a:lnTo>
                    <a:pt x="1830" y="7920"/>
                  </a:lnTo>
                  <a:close/>
                  <a:moveTo>
                    <a:pt x="3827" y="5330"/>
                  </a:moveTo>
                  <a:lnTo>
                    <a:pt x="2330" y="7041"/>
                  </a:lnTo>
                  <a:lnTo>
                    <a:pt x="2330" y="7670"/>
                  </a:lnTo>
                  <a:lnTo>
                    <a:pt x="7427" y="7670"/>
                  </a:lnTo>
                  <a:lnTo>
                    <a:pt x="7427" y="3943"/>
                  </a:lnTo>
                  <a:lnTo>
                    <a:pt x="5428" y="6141"/>
                  </a:lnTo>
                  <a:lnTo>
                    <a:pt x="5405" y="6164"/>
                  </a:lnTo>
                  <a:lnTo>
                    <a:pt x="5379" y="6183"/>
                  </a:lnTo>
                  <a:lnTo>
                    <a:pt x="5351" y="6199"/>
                  </a:lnTo>
                  <a:lnTo>
                    <a:pt x="5321" y="6211"/>
                  </a:lnTo>
                  <a:lnTo>
                    <a:pt x="5289" y="6219"/>
                  </a:lnTo>
                  <a:lnTo>
                    <a:pt x="5257" y="6223"/>
                  </a:lnTo>
                  <a:lnTo>
                    <a:pt x="5225" y="6222"/>
                  </a:lnTo>
                  <a:lnTo>
                    <a:pt x="5193" y="6218"/>
                  </a:lnTo>
                  <a:lnTo>
                    <a:pt x="5162" y="6210"/>
                  </a:lnTo>
                  <a:lnTo>
                    <a:pt x="5132" y="6197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4" name="Google Shape;934;p10"/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</p:grpSpPr>
        <p:sp>
          <p:nvSpPr>
            <p:cNvPr id="935" name="Google Shape;935;p10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2" y="4011"/>
                  </a:moveTo>
                  <a:lnTo>
                    <a:pt x="6642" y="4027"/>
                  </a:lnTo>
                  <a:lnTo>
                    <a:pt x="6642" y="4043"/>
                  </a:lnTo>
                  <a:lnTo>
                    <a:pt x="6641" y="4059"/>
                  </a:lnTo>
                  <a:lnTo>
                    <a:pt x="6639" y="4074"/>
                  </a:lnTo>
                  <a:lnTo>
                    <a:pt x="6637" y="4090"/>
                  </a:lnTo>
                  <a:lnTo>
                    <a:pt x="6635" y="4106"/>
                  </a:lnTo>
                  <a:lnTo>
                    <a:pt x="6632" y="4121"/>
                  </a:lnTo>
                  <a:lnTo>
                    <a:pt x="6628" y="4137"/>
                  </a:lnTo>
                  <a:lnTo>
                    <a:pt x="6623" y="4152"/>
                  </a:lnTo>
                  <a:lnTo>
                    <a:pt x="6618" y="4167"/>
                  </a:lnTo>
                  <a:lnTo>
                    <a:pt x="6613" y="4182"/>
                  </a:lnTo>
                  <a:lnTo>
                    <a:pt x="6607" y="4197"/>
                  </a:lnTo>
                  <a:lnTo>
                    <a:pt x="6600" y="4212"/>
                  </a:lnTo>
                  <a:lnTo>
                    <a:pt x="6593" y="4226"/>
                  </a:lnTo>
                  <a:lnTo>
                    <a:pt x="6585" y="4240"/>
                  </a:lnTo>
                  <a:lnTo>
                    <a:pt x="6577" y="4254"/>
                  </a:lnTo>
                  <a:lnTo>
                    <a:pt x="6568" y="4267"/>
                  </a:lnTo>
                  <a:lnTo>
                    <a:pt x="6559" y="4280"/>
                  </a:lnTo>
                  <a:lnTo>
                    <a:pt x="6549" y="4292"/>
                  </a:lnTo>
                  <a:lnTo>
                    <a:pt x="6539" y="4304"/>
                  </a:lnTo>
                  <a:lnTo>
                    <a:pt x="6529" y="4316"/>
                  </a:lnTo>
                  <a:lnTo>
                    <a:pt x="6518" y="4328"/>
                  </a:lnTo>
                  <a:lnTo>
                    <a:pt x="6506" y="4339"/>
                  </a:lnTo>
                  <a:lnTo>
                    <a:pt x="6494" y="4349"/>
                  </a:lnTo>
                  <a:lnTo>
                    <a:pt x="6482" y="4359"/>
                  </a:lnTo>
                  <a:lnTo>
                    <a:pt x="6470" y="4369"/>
                  </a:lnTo>
                  <a:lnTo>
                    <a:pt x="6457" y="4378"/>
                  </a:lnTo>
                  <a:lnTo>
                    <a:pt x="6444" y="4387"/>
                  </a:lnTo>
                  <a:lnTo>
                    <a:pt x="6430" y="4395"/>
                  </a:lnTo>
                  <a:lnTo>
                    <a:pt x="6416" y="4403"/>
                  </a:lnTo>
                  <a:lnTo>
                    <a:pt x="6402" y="4410"/>
                  </a:lnTo>
                  <a:lnTo>
                    <a:pt x="6387" y="4417"/>
                  </a:lnTo>
                  <a:lnTo>
                    <a:pt x="6372" y="4423"/>
                  </a:lnTo>
                  <a:lnTo>
                    <a:pt x="6357" y="4428"/>
                  </a:lnTo>
                  <a:lnTo>
                    <a:pt x="6342" y="4433"/>
                  </a:lnTo>
                  <a:lnTo>
                    <a:pt x="6327" y="4438"/>
                  </a:lnTo>
                  <a:lnTo>
                    <a:pt x="6311" y="4442"/>
                  </a:lnTo>
                  <a:lnTo>
                    <a:pt x="6296" y="4445"/>
                  </a:lnTo>
                  <a:lnTo>
                    <a:pt x="6280" y="4447"/>
                  </a:lnTo>
                  <a:lnTo>
                    <a:pt x="6264" y="4449"/>
                  </a:lnTo>
                  <a:lnTo>
                    <a:pt x="6249" y="4451"/>
                  </a:lnTo>
                  <a:lnTo>
                    <a:pt x="6233" y="4452"/>
                  </a:lnTo>
                  <a:lnTo>
                    <a:pt x="6217" y="4452"/>
                  </a:lnTo>
                  <a:lnTo>
                    <a:pt x="6201" y="4452"/>
                  </a:lnTo>
                  <a:lnTo>
                    <a:pt x="6185" y="4451"/>
                  </a:lnTo>
                  <a:lnTo>
                    <a:pt x="6169" y="4449"/>
                  </a:lnTo>
                  <a:lnTo>
                    <a:pt x="6153" y="4447"/>
                  </a:lnTo>
                  <a:lnTo>
                    <a:pt x="6137" y="4445"/>
                  </a:lnTo>
                  <a:lnTo>
                    <a:pt x="6122" y="4442"/>
                  </a:lnTo>
                  <a:lnTo>
                    <a:pt x="6106" y="4438"/>
                  </a:lnTo>
                  <a:lnTo>
                    <a:pt x="6091" y="4433"/>
                  </a:lnTo>
                  <a:lnTo>
                    <a:pt x="6076" y="4428"/>
                  </a:lnTo>
                  <a:lnTo>
                    <a:pt x="6061" y="4423"/>
                  </a:lnTo>
                  <a:lnTo>
                    <a:pt x="6046" y="4417"/>
                  </a:lnTo>
                  <a:lnTo>
                    <a:pt x="6032" y="4410"/>
                  </a:lnTo>
                  <a:lnTo>
                    <a:pt x="6018" y="4403"/>
                  </a:lnTo>
                  <a:lnTo>
                    <a:pt x="6004" y="4395"/>
                  </a:lnTo>
                  <a:lnTo>
                    <a:pt x="5990" y="4387"/>
                  </a:lnTo>
                  <a:lnTo>
                    <a:pt x="5977" y="4378"/>
                  </a:lnTo>
                  <a:lnTo>
                    <a:pt x="5964" y="4369"/>
                  </a:lnTo>
                  <a:lnTo>
                    <a:pt x="5951" y="4359"/>
                  </a:lnTo>
                  <a:lnTo>
                    <a:pt x="5939" y="4349"/>
                  </a:lnTo>
                  <a:lnTo>
                    <a:pt x="5927" y="4339"/>
                  </a:lnTo>
                  <a:lnTo>
                    <a:pt x="5916" y="4328"/>
                  </a:lnTo>
                  <a:lnTo>
                    <a:pt x="5904" y="4316"/>
                  </a:lnTo>
                  <a:lnTo>
                    <a:pt x="5894" y="4304"/>
                  </a:lnTo>
                  <a:lnTo>
                    <a:pt x="5884" y="4292"/>
                  </a:lnTo>
                  <a:lnTo>
                    <a:pt x="5874" y="4280"/>
                  </a:lnTo>
                  <a:lnTo>
                    <a:pt x="5865" y="4267"/>
                  </a:lnTo>
                  <a:lnTo>
                    <a:pt x="5856" y="4254"/>
                  </a:lnTo>
                  <a:lnTo>
                    <a:pt x="5848" y="4240"/>
                  </a:lnTo>
                  <a:lnTo>
                    <a:pt x="5840" y="4226"/>
                  </a:lnTo>
                  <a:lnTo>
                    <a:pt x="5833" y="4212"/>
                  </a:lnTo>
                  <a:lnTo>
                    <a:pt x="5827" y="4197"/>
                  </a:lnTo>
                  <a:lnTo>
                    <a:pt x="5821" y="4182"/>
                  </a:lnTo>
                  <a:lnTo>
                    <a:pt x="5815" y="4167"/>
                  </a:lnTo>
                  <a:lnTo>
                    <a:pt x="5810" y="4152"/>
                  </a:lnTo>
                  <a:lnTo>
                    <a:pt x="5806" y="4137"/>
                  </a:lnTo>
                  <a:lnTo>
                    <a:pt x="5802" y="4121"/>
                  </a:lnTo>
                  <a:lnTo>
                    <a:pt x="5799" y="4106"/>
                  </a:lnTo>
                  <a:lnTo>
                    <a:pt x="5796" y="4090"/>
                  </a:lnTo>
                  <a:lnTo>
                    <a:pt x="5794" y="4074"/>
                  </a:lnTo>
                  <a:lnTo>
                    <a:pt x="5792" y="4059"/>
                  </a:lnTo>
                  <a:lnTo>
                    <a:pt x="5791" y="4043"/>
                  </a:lnTo>
                  <a:lnTo>
                    <a:pt x="5791" y="4027"/>
                  </a:lnTo>
                  <a:lnTo>
                    <a:pt x="5791" y="4011"/>
                  </a:lnTo>
                  <a:lnTo>
                    <a:pt x="5792" y="3995"/>
                  </a:lnTo>
                  <a:lnTo>
                    <a:pt x="5794" y="3979"/>
                  </a:lnTo>
                  <a:lnTo>
                    <a:pt x="5796" y="3963"/>
                  </a:lnTo>
                  <a:lnTo>
                    <a:pt x="5799" y="3947"/>
                  </a:lnTo>
                  <a:lnTo>
                    <a:pt x="5802" y="3932"/>
                  </a:lnTo>
                  <a:lnTo>
                    <a:pt x="5806" y="3916"/>
                  </a:lnTo>
                  <a:lnTo>
                    <a:pt x="5810" y="3901"/>
                  </a:lnTo>
                  <a:lnTo>
                    <a:pt x="5815" y="3886"/>
                  </a:lnTo>
                  <a:lnTo>
                    <a:pt x="5821" y="3871"/>
                  </a:lnTo>
                  <a:lnTo>
                    <a:pt x="5827" y="3856"/>
                  </a:lnTo>
                  <a:lnTo>
                    <a:pt x="5833" y="3842"/>
                  </a:lnTo>
                  <a:lnTo>
                    <a:pt x="5840" y="3828"/>
                  </a:lnTo>
                  <a:lnTo>
                    <a:pt x="5848" y="3814"/>
                  </a:lnTo>
                  <a:lnTo>
                    <a:pt x="5856" y="3800"/>
                  </a:lnTo>
                  <a:lnTo>
                    <a:pt x="5865" y="3787"/>
                  </a:lnTo>
                  <a:lnTo>
                    <a:pt x="5874" y="3774"/>
                  </a:lnTo>
                  <a:lnTo>
                    <a:pt x="5884" y="3761"/>
                  </a:lnTo>
                  <a:lnTo>
                    <a:pt x="5894" y="3749"/>
                  </a:lnTo>
                  <a:lnTo>
                    <a:pt x="5904" y="3737"/>
                  </a:lnTo>
                  <a:lnTo>
                    <a:pt x="5916" y="3726"/>
                  </a:lnTo>
                  <a:lnTo>
                    <a:pt x="5927" y="3714"/>
                  </a:lnTo>
                  <a:lnTo>
                    <a:pt x="5939" y="3704"/>
                  </a:lnTo>
                  <a:lnTo>
                    <a:pt x="5951" y="3694"/>
                  </a:lnTo>
                  <a:lnTo>
                    <a:pt x="5964" y="3684"/>
                  </a:lnTo>
                  <a:lnTo>
                    <a:pt x="5977" y="3675"/>
                  </a:lnTo>
                  <a:lnTo>
                    <a:pt x="5990" y="3666"/>
                  </a:lnTo>
                  <a:lnTo>
                    <a:pt x="6004" y="3658"/>
                  </a:lnTo>
                  <a:lnTo>
                    <a:pt x="6018" y="3650"/>
                  </a:lnTo>
                  <a:lnTo>
                    <a:pt x="6032" y="3643"/>
                  </a:lnTo>
                  <a:lnTo>
                    <a:pt x="6046" y="3637"/>
                  </a:lnTo>
                  <a:lnTo>
                    <a:pt x="6061" y="3631"/>
                  </a:lnTo>
                  <a:lnTo>
                    <a:pt x="6076" y="3625"/>
                  </a:lnTo>
                  <a:lnTo>
                    <a:pt x="6091" y="3620"/>
                  </a:lnTo>
                  <a:lnTo>
                    <a:pt x="6106" y="3616"/>
                  </a:lnTo>
                  <a:lnTo>
                    <a:pt x="6122" y="3612"/>
                  </a:lnTo>
                  <a:lnTo>
                    <a:pt x="6137" y="3609"/>
                  </a:lnTo>
                  <a:lnTo>
                    <a:pt x="6153" y="3606"/>
                  </a:lnTo>
                  <a:lnTo>
                    <a:pt x="6169" y="3604"/>
                  </a:lnTo>
                  <a:lnTo>
                    <a:pt x="6185" y="3602"/>
                  </a:lnTo>
                  <a:lnTo>
                    <a:pt x="6201" y="3601"/>
                  </a:lnTo>
                  <a:lnTo>
                    <a:pt x="6217" y="3601"/>
                  </a:lnTo>
                  <a:lnTo>
                    <a:pt x="6233" y="3601"/>
                  </a:lnTo>
                  <a:lnTo>
                    <a:pt x="6249" y="3602"/>
                  </a:lnTo>
                  <a:lnTo>
                    <a:pt x="6264" y="3604"/>
                  </a:lnTo>
                  <a:lnTo>
                    <a:pt x="6280" y="3606"/>
                  </a:lnTo>
                  <a:lnTo>
                    <a:pt x="6296" y="3609"/>
                  </a:lnTo>
                  <a:lnTo>
                    <a:pt x="6311" y="3612"/>
                  </a:lnTo>
                  <a:lnTo>
                    <a:pt x="6327" y="3616"/>
                  </a:lnTo>
                  <a:lnTo>
                    <a:pt x="6342" y="3620"/>
                  </a:lnTo>
                  <a:lnTo>
                    <a:pt x="6357" y="3625"/>
                  </a:lnTo>
                  <a:lnTo>
                    <a:pt x="6372" y="3631"/>
                  </a:lnTo>
                  <a:lnTo>
                    <a:pt x="6387" y="3637"/>
                  </a:lnTo>
                  <a:lnTo>
                    <a:pt x="6402" y="3643"/>
                  </a:lnTo>
                  <a:lnTo>
                    <a:pt x="6416" y="3650"/>
                  </a:lnTo>
                  <a:lnTo>
                    <a:pt x="6430" y="3658"/>
                  </a:lnTo>
                  <a:lnTo>
                    <a:pt x="6444" y="3666"/>
                  </a:lnTo>
                  <a:lnTo>
                    <a:pt x="6457" y="3675"/>
                  </a:lnTo>
                  <a:lnTo>
                    <a:pt x="6470" y="3684"/>
                  </a:lnTo>
                  <a:lnTo>
                    <a:pt x="6482" y="3694"/>
                  </a:lnTo>
                  <a:lnTo>
                    <a:pt x="6494" y="3704"/>
                  </a:lnTo>
                  <a:lnTo>
                    <a:pt x="6506" y="3714"/>
                  </a:lnTo>
                  <a:lnTo>
                    <a:pt x="6518" y="3725"/>
                  </a:lnTo>
                  <a:lnTo>
                    <a:pt x="6529" y="3737"/>
                  </a:lnTo>
                  <a:lnTo>
                    <a:pt x="6539" y="3749"/>
                  </a:lnTo>
                  <a:lnTo>
                    <a:pt x="6549" y="3761"/>
                  </a:lnTo>
                  <a:lnTo>
                    <a:pt x="6559" y="3774"/>
                  </a:lnTo>
                  <a:lnTo>
                    <a:pt x="6568" y="3787"/>
                  </a:lnTo>
                  <a:lnTo>
                    <a:pt x="6577" y="3800"/>
                  </a:lnTo>
                  <a:lnTo>
                    <a:pt x="6585" y="3814"/>
                  </a:lnTo>
                  <a:lnTo>
                    <a:pt x="6593" y="3828"/>
                  </a:lnTo>
                  <a:lnTo>
                    <a:pt x="6600" y="3842"/>
                  </a:lnTo>
                  <a:lnTo>
                    <a:pt x="6607" y="3856"/>
                  </a:lnTo>
                  <a:lnTo>
                    <a:pt x="6613" y="3871"/>
                  </a:lnTo>
                  <a:lnTo>
                    <a:pt x="6618" y="3886"/>
                  </a:lnTo>
                  <a:lnTo>
                    <a:pt x="6623" y="3901"/>
                  </a:lnTo>
                  <a:lnTo>
                    <a:pt x="6628" y="3916"/>
                  </a:lnTo>
                  <a:lnTo>
                    <a:pt x="6632" y="3932"/>
                  </a:lnTo>
                  <a:lnTo>
                    <a:pt x="6635" y="3947"/>
                  </a:lnTo>
                  <a:lnTo>
                    <a:pt x="6637" y="3963"/>
                  </a:lnTo>
                  <a:lnTo>
                    <a:pt x="6639" y="3979"/>
                  </a:lnTo>
                  <a:lnTo>
                    <a:pt x="6641" y="3995"/>
                  </a:lnTo>
                  <a:lnTo>
                    <a:pt x="6642" y="4011"/>
                  </a:lnTo>
                  <a:close/>
                  <a:moveTo>
                    <a:pt x="4452" y="4984"/>
                  </a:moveTo>
                  <a:lnTo>
                    <a:pt x="4452" y="5000"/>
                  </a:lnTo>
                  <a:lnTo>
                    <a:pt x="4452" y="5016"/>
                  </a:lnTo>
                  <a:lnTo>
                    <a:pt x="4451" y="5032"/>
                  </a:lnTo>
                  <a:lnTo>
                    <a:pt x="4449" y="5048"/>
                  </a:lnTo>
                  <a:lnTo>
                    <a:pt x="4447" y="5064"/>
                  </a:lnTo>
                  <a:lnTo>
                    <a:pt x="4445" y="5079"/>
                  </a:lnTo>
                  <a:lnTo>
                    <a:pt x="4442" y="5095"/>
                  </a:lnTo>
                  <a:lnTo>
                    <a:pt x="4438" y="5110"/>
                  </a:lnTo>
                  <a:lnTo>
                    <a:pt x="4433" y="5125"/>
                  </a:lnTo>
                  <a:lnTo>
                    <a:pt x="4428" y="5141"/>
                  </a:lnTo>
                  <a:lnTo>
                    <a:pt x="4423" y="5155"/>
                  </a:lnTo>
                  <a:lnTo>
                    <a:pt x="4417" y="5170"/>
                  </a:lnTo>
                  <a:lnTo>
                    <a:pt x="4410" y="5185"/>
                  </a:lnTo>
                  <a:lnTo>
                    <a:pt x="4403" y="5199"/>
                  </a:lnTo>
                  <a:lnTo>
                    <a:pt x="4395" y="5213"/>
                  </a:lnTo>
                  <a:lnTo>
                    <a:pt x="4387" y="5227"/>
                  </a:lnTo>
                  <a:lnTo>
                    <a:pt x="4378" y="5240"/>
                  </a:lnTo>
                  <a:lnTo>
                    <a:pt x="4369" y="5253"/>
                  </a:lnTo>
                  <a:lnTo>
                    <a:pt x="4359" y="5266"/>
                  </a:lnTo>
                  <a:lnTo>
                    <a:pt x="4349" y="5278"/>
                  </a:lnTo>
                  <a:lnTo>
                    <a:pt x="4339" y="5290"/>
                  </a:lnTo>
                  <a:lnTo>
                    <a:pt x="4328" y="5301"/>
                  </a:lnTo>
                  <a:lnTo>
                    <a:pt x="4316" y="5312"/>
                  </a:lnTo>
                  <a:lnTo>
                    <a:pt x="4304" y="5323"/>
                  </a:lnTo>
                  <a:lnTo>
                    <a:pt x="4292" y="5333"/>
                  </a:lnTo>
                  <a:lnTo>
                    <a:pt x="4280" y="5343"/>
                  </a:lnTo>
                  <a:lnTo>
                    <a:pt x="4267" y="5352"/>
                  </a:lnTo>
                  <a:lnTo>
                    <a:pt x="4254" y="5361"/>
                  </a:lnTo>
                  <a:lnTo>
                    <a:pt x="4240" y="5369"/>
                  </a:lnTo>
                  <a:lnTo>
                    <a:pt x="4226" y="5377"/>
                  </a:lnTo>
                  <a:lnTo>
                    <a:pt x="4212" y="5384"/>
                  </a:lnTo>
                  <a:lnTo>
                    <a:pt x="4197" y="5390"/>
                  </a:lnTo>
                  <a:lnTo>
                    <a:pt x="4182" y="5396"/>
                  </a:lnTo>
                  <a:lnTo>
                    <a:pt x="4167" y="5402"/>
                  </a:lnTo>
                  <a:lnTo>
                    <a:pt x="4152" y="5407"/>
                  </a:lnTo>
                  <a:lnTo>
                    <a:pt x="4137" y="5411"/>
                  </a:lnTo>
                  <a:lnTo>
                    <a:pt x="4121" y="5415"/>
                  </a:lnTo>
                  <a:lnTo>
                    <a:pt x="4106" y="5418"/>
                  </a:lnTo>
                  <a:lnTo>
                    <a:pt x="4090" y="5421"/>
                  </a:lnTo>
                  <a:lnTo>
                    <a:pt x="4074" y="5423"/>
                  </a:lnTo>
                  <a:lnTo>
                    <a:pt x="4059" y="5425"/>
                  </a:lnTo>
                  <a:lnTo>
                    <a:pt x="4043" y="5426"/>
                  </a:lnTo>
                  <a:lnTo>
                    <a:pt x="4027" y="5426"/>
                  </a:lnTo>
                  <a:lnTo>
                    <a:pt x="4011" y="5426"/>
                  </a:lnTo>
                  <a:lnTo>
                    <a:pt x="3995" y="5425"/>
                  </a:lnTo>
                  <a:lnTo>
                    <a:pt x="3979" y="5423"/>
                  </a:lnTo>
                  <a:lnTo>
                    <a:pt x="3963" y="5421"/>
                  </a:lnTo>
                  <a:lnTo>
                    <a:pt x="3947" y="5418"/>
                  </a:lnTo>
                  <a:lnTo>
                    <a:pt x="3932" y="5415"/>
                  </a:lnTo>
                  <a:lnTo>
                    <a:pt x="3916" y="5411"/>
                  </a:lnTo>
                  <a:lnTo>
                    <a:pt x="3901" y="5407"/>
                  </a:lnTo>
                  <a:lnTo>
                    <a:pt x="3886" y="5402"/>
                  </a:lnTo>
                  <a:lnTo>
                    <a:pt x="3871" y="5396"/>
                  </a:lnTo>
                  <a:lnTo>
                    <a:pt x="3856" y="5390"/>
                  </a:lnTo>
                  <a:lnTo>
                    <a:pt x="3842" y="5384"/>
                  </a:lnTo>
                  <a:lnTo>
                    <a:pt x="3828" y="5377"/>
                  </a:lnTo>
                  <a:lnTo>
                    <a:pt x="3814" y="5369"/>
                  </a:lnTo>
                  <a:lnTo>
                    <a:pt x="3800" y="5361"/>
                  </a:lnTo>
                  <a:lnTo>
                    <a:pt x="3787" y="5352"/>
                  </a:lnTo>
                  <a:lnTo>
                    <a:pt x="3774" y="5343"/>
                  </a:lnTo>
                  <a:lnTo>
                    <a:pt x="3761" y="5333"/>
                  </a:lnTo>
                  <a:lnTo>
                    <a:pt x="3749" y="5323"/>
                  </a:lnTo>
                  <a:lnTo>
                    <a:pt x="3737" y="5312"/>
                  </a:lnTo>
                  <a:lnTo>
                    <a:pt x="3726" y="5301"/>
                  </a:lnTo>
                  <a:lnTo>
                    <a:pt x="3714" y="5290"/>
                  </a:lnTo>
                  <a:lnTo>
                    <a:pt x="3704" y="5278"/>
                  </a:lnTo>
                  <a:lnTo>
                    <a:pt x="3694" y="5266"/>
                  </a:lnTo>
                  <a:lnTo>
                    <a:pt x="3684" y="5253"/>
                  </a:lnTo>
                  <a:lnTo>
                    <a:pt x="3675" y="5240"/>
                  </a:lnTo>
                  <a:lnTo>
                    <a:pt x="3666" y="5227"/>
                  </a:lnTo>
                  <a:lnTo>
                    <a:pt x="3658" y="5213"/>
                  </a:lnTo>
                  <a:lnTo>
                    <a:pt x="3650" y="5199"/>
                  </a:lnTo>
                  <a:lnTo>
                    <a:pt x="3643" y="5185"/>
                  </a:lnTo>
                  <a:lnTo>
                    <a:pt x="3637" y="5170"/>
                  </a:lnTo>
                  <a:lnTo>
                    <a:pt x="3631" y="5155"/>
                  </a:lnTo>
                  <a:lnTo>
                    <a:pt x="3625" y="5141"/>
                  </a:lnTo>
                  <a:lnTo>
                    <a:pt x="3620" y="5125"/>
                  </a:lnTo>
                  <a:lnTo>
                    <a:pt x="3616" y="5110"/>
                  </a:lnTo>
                  <a:lnTo>
                    <a:pt x="3612" y="5095"/>
                  </a:lnTo>
                  <a:lnTo>
                    <a:pt x="3609" y="5079"/>
                  </a:lnTo>
                  <a:lnTo>
                    <a:pt x="3606" y="5064"/>
                  </a:lnTo>
                  <a:lnTo>
                    <a:pt x="3604" y="5048"/>
                  </a:lnTo>
                  <a:lnTo>
                    <a:pt x="3602" y="5032"/>
                  </a:lnTo>
                  <a:lnTo>
                    <a:pt x="3601" y="5016"/>
                  </a:lnTo>
                  <a:lnTo>
                    <a:pt x="3601" y="5000"/>
                  </a:lnTo>
                  <a:lnTo>
                    <a:pt x="3601" y="4984"/>
                  </a:lnTo>
                  <a:lnTo>
                    <a:pt x="3602" y="4968"/>
                  </a:lnTo>
                  <a:lnTo>
                    <a:pt x="3604" y="4952"/>
                  </a:lnTo>
                  <a:lnTo>
                    <a:pt x="3606" y="4936"/>
                  </a:lnTo>
                  <a:lnTo>
                    <a:pt x="3609" y="4921"/>
                  </a:lnTo>
                  <a:lnTo>
                    <a:pt x="3612" y="4905"/>
                  </a:lnTo>
                  <a:lnTo>
                    <a:pt x="3616" y="4890"/>
                  </a:lnTo>
                  <a:lnTo>
                    <a:pt x="3620" y="4875"/>
                  </a:lnTo>
                  <a:lnTo>
                    <a:pt x="3625" y="4859"/>
                  </a:lnTo>
                  <a:lnTo>
                    <a:pt x="3631" y="4845"/>
                  </a:lnTo>
                  <a:lnTo>
                    <a:pt x="3637" y="4830"/>
                  </a:lnTo>
                  <a:lnTo>
                    <a:pt x="3643" y="4815"/>
                  </a:lnTo>
                  <a:lnTo>
                    <a:pt x="3650" y="4801"/>
                  </a:lnTo>
                  <a:lnTo>
                    <a:pt x="3658" y="4787"/>
                  </a:lnTo>
                  <a:lnTo>
                    <a:pt x="3666" y="4773"/>
                  </a:lnTo>
                  <a:lnTo>
                    <a:pt x="3675" y="4760"/>
                  </a:lnTo>
                  <a:lnTo>
                    <a:pt x="3684" y="4747"/>
                  </a:lnTo>
                  <a:lnTo>
                    <a:pt x="3694" y="4734"/>
                  </a:lnTo>
                  <a:lnTo>
                    <a:pt x="3704" y="4722"/>
                  </a:lnTo>
                  <a:lnTo>
                    <a:pt x="3714" y="4710"/>
                  </a:lnTo>
                  <a:lnTo>
                    <a:pt x="3725" y="4699"/>
                  </a:lnTo>
                  <a:lnTo>
                    <a:pt x="3737" y="4688"/>
                  </a:lnTo>
                  <a:lnTo>
                    <a:pt x="3749" y="4677"/>
                  </a:lnTo>
                  <a:lnTo>
                    <a:pt x="3761" y="4667"/>
                  </a:lnTo>
                  <a:lnTo>
                    <a:pt x="3774" y="4657"/>
                  </a:lnTo>
                  <a:lnTo>
                    <a:pt x="3787" y="4648"/>
                  </a:lnTo>
                  <a:lnTo>
                    <a:pt x="3800" y="4639"/>
                  </a:lnTo>
                  <a:lnTo>
                    <a:pt x="3814" y="4631"/>
                  </a:lnTo>
                  <a:lnTo>
                    <a:pt x="3828" y="4623"/>
                  </a:lnTo>
                  <a:lnTo>
                    <a:pt x="3842" y="4616"/>
                  </a:lnTo>
                  <a:lnTo>
                    <a:pt x="3856" y="4610"/>
                  </a:lnTo>
                  <a:lnTo>
                    <a:pt x="3871" y="4604"/>
                  </a:lnTo>
                  <a:lnTo>
                    <a:pt x="3886" y="4598"/>
                  </a:lnTo>
                  <a:lnTo>
                    <a:pt x="3901" y="4593"/>
                  </a:lnTo>
                  <a:lnTo>
                    <a:pt x="3916" y="4589"/>
                  </a:lnTo>
                  <a:lnTo>
                    <a:pt x="3932" y="4585"/>
                  </a:lnTo>
                  <a:lnTo>
                    <a:pt x="3947" y="4582"/>
                  </a:lnTo>
                  <a:lnTo>
                    <a:pt x="3963" y="4579"/>
                  </a:lnTo>
                  <a:lnTo>
                    <a:pt x="3979" y="4577"/>
                  </a:lnTo>
                  <a:lnTo>
                    <a:pt x="3995" y="4575"/>
                  </a:lnTo>
                  <a:lnTo>
                    <a:pt x="4011" y="4574"/>
                  </a:lnTo>
                  <a:lnTo>
                    <a:pt x="4027" y="4574"/>
                  </a:lnTo>
                  <a:lnTo>
                    <a:pt x="4043" y="4574"/>
                  </a:lnTo>
                  <a:lnTo>
                    <a:pt x="4059" y="4575"/>
                  </a:lnTo>
                  <a:lnTo>
                    <a:pt x="4074" y="4577"/>
                  </a:lnTo>
                  <a:lnTo>
                    <a:pt x="4090" y="4579"/>
                  </a:lnTo>
                  <a:lnTo>
                    <a:pt x="4106" y="4582"/>
                  </a:lnTo>
                  <a:lnTo>
                    <a:pt x="4121" y="4585"/>
                  </a:lnTo>
                  <a:lnTo>
                    <a:pt x="4137" y="4589"/>
                  </a:lnTo>
                  <a:lnTo>
                    <a:pt x="4152" y="4593"/>
                  </a:lnTo>
                  <a:lnTo>
                    <a:pt x="4167" y="4598"/>
                  </a:lnTo>
                  <a:lnTo>
                    <a:pt x="4182" y="4604"/>
                  </a:lnTo>
                  <a:lnTo>
                    <a:pt x="4197" y="4610"/>
                  </a:lnTo>
                  <a:lnTo>
                    <a:pt x="4212" y="4616"/>
                  </a:lnTo>
                  <a:lnTo>
                    <a:pt x="4226" y="4623"/>
                  </a:lnTo>
                  <a:lnTo>
                    <a:pt x="4240" y="4631"/>
                  </a:lnTo>
                  <a:lnTo>
                    <a:pt x="4254" y="4639"/>
                  </a:lnTo>
                  <a:lnTo>
                    <a:pt x="4267" y="4648"/>
                  </a:lnTo>
                  <a:lnTo>
                    <a:pt x="4280" y="4657"/>
                  </a:lnTo>
                  <a:lnTo>
                    <a:pt x="4292" y="4667"/>
                  </a:lnTo>
                  <a:lnTo>
                    <a:pt x="4304" y="4677"/>
                  </a:lnTo>
                  <a:lnTo>
                    <a:pt x="4316" y="4688"/>
                  </a:lnTo>
                  <a:lnTo>
                    <a:pt x="4328" y="4699"/>
                  </a:lnTo>
                  <a:lnTo>
                    <a:pt x="4339" y="4710"/>
                  </a:lnTo>
                  <a:lnTo>
                    <a:pt x="4349" y="4722"/>
                  </a:lnTo>
                  <a:lnTo>
                    <a:pt x="4359" y="4734"/>
                  </a:lnTo>
                  <a:lnTo>
                    <a:pt x="4369" y="4747"/>
                  </a:lnTo>
                  <a:lnTo>
                    <a:pt x="4378" y="4760"/>
                  </a:lnTo>
                  <a:lnTo>
                    <a:pt x="4387" y="4773"/>
                  </a:lnTo>
                  <a:lnTo>
                    <a:pt x="4395" y="4787"/>
                  </a:lnTo>
                  <a:lnTo>
                    <a:pt x="4403" y="4801"/>
                  </a:lnTo>
                  <a:lnTo>
                    <a:pt x="4410" y="4815"/>
                  </a:lnTo>
                  <a:lnTo>
                    <a:pt x="4417" y="4830"/>
                  </a:lnTo>
                  <a:lnTo>
                    <a:pt x="4423" y="4845"/>
                  </a:lnTo>
                  <a:lnTo>
                    <a:pt x="4428" y="4859"/>
                  </a:lnTo>
                  <a:lnTo>
                    <a:pt x="4433" y="4875"/>
                  </a:lnTo>
                  <a:lnTo>
                    <a:pt x="4438" y="4890"/>
                  </a:lnTo>
                  <a:lnTo>
                    <a:pt x="4442" y="4905"/>
                  </a:lnTo>
                  <a:lnTo>
                    <a:pt x="4445" y="4921"/>
                  </a:lnTo>
                  <a:lnTo>
                    <a:pt x="4447" y="4936"/>
                  </a:lnTo>
                  <a:lnTo>
                    <a:pt x="4449" y="4952"/>
                  </a:lnTo>
                  <a:lnTo>
                    <a:pt x="4451" y="4968"/>
                  </a:lnTo>
                  <a:lnTo>
                    <a:pt x="4452" y="49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7765" y="5203"/>
                  </a:moveTo>
                  <a:lnTo>
                    <a:pt x="7765" y="5219"/>
                  </a:lnTo>
                  <a:lnTo>
                    <a:pt x="7766" y="5224"/>
                  </a:lnTo>
                  <a:lnTo>
                    <a:pt x="7766" y="5240"/>
                  </a:lnTo>
                  <a:lnTo>
                    <a:pt x="7766" y="5246"/>
                  </a:lnTo>
                  <a:lnTo>
                    <a:pt x="7766" y="5262"/>
                  </a:lnTo>
                  <a:lnTo>
                    <a:pt x="7765" y="5268"/>
                  </a:lnTo>
                  <a:lnTo>
                    <a:pt x="7765" y="5284"/>
                  </a:lnTo>
                  <a:lnTo>
                    <a:pt x="7764" y="5289"/>
                  </a:lnTo>
                  <a:lnTo>
                    <a:pt x="7763" y="5305"/>
                  </a:lnTo>
                  <a:lnTo>
                    <a:pt x="7762" y="5311"/>
                  </a:lnTo>
                  <a:lnTo>
                    <a:pt x="7760" y="5327"/>
                  </a:lnTo>
                  <a:lnTo>
                    <a:pt x="7759" y="5332"/>
                  </a:lnTo>
                  <a:lnTo>
                    <a:pt x="7756" y="5348"/>
                  </a:lnTo>
                  <a:lnTo>
                    <a:pt x="7755" y="5353"/>
                  </a:lnTo>
                  <a:lnTo>
                    <a:pt x="7752" y="5369"/>
                  </a:lnTo>
                  <a:lnTo>
                    <a:pt x="7751" y="5374"/>
                  </a:lnTo>
                  <a:lnTo>
                    <a:pt x="7747" y="5390"/>
                  </a:lnTo>
                  <a:lnTo>
                    <a:pt x="7746" y="5395"/>
                  </a:lnTo>
                  <a:lnTo>
                    <a:pt x="7741" y="5410"/>
                  </a:lnTo>
                  <a:lnTo>
                    <a:pt x="7739" y="5416"/>
                  </a:lnTo>
                  <a:lnTo>
                    <a:pt x="7734" y="5431"/>
                  </a:lnTo>
                  <a:lnTo>
                    <a:pt x="7733" y="5436"/>
                  </a:lnTo>
                  <a:lnTo>
                    <a:pt x="7727" y="5451"/>
                  </a:lnTo>
                  <a:lnTo>
                    <a:pt x="7725" y="5456"/>
                  </a:lnTo>
                  <a:lnTo>
                    <a:pt x="7719" y="5471"/>
                  </a:lnTo>
                  <a:lnTo>
                    <a:pt x="7717" y="5476"/>
                  </a:lnTo>
                  <a:lnTo>
                    <a:pt x="7710" y="5490"/>
                  </a:lnTo>
                  <a:lnTo>
                    <a:pt x="7708" y="5496"/>
                  </a:lnTo>
                  <a:lnTo>
                    <a:pt x="7701" y="5510"/>
                  </a:lnTo>
                  <a:lnTo>
                    <a:pt x="7698" y="5515"/>
                  </a:lnTo>
                  <a:lnTo>
                    <a:pt x="7690" y="5529"/>
                  </a:lnTo>
                  <a:lnTo>
                    <a:pt x="7687" y="5534"/>
                  </a:lnTo>
                  <a:lnTo>
                    <a:pt x="7679" y="5548"/>
                  </a:lnTo>
                  <a:lnTo>
                    <a:pt x="7676" y="5552"/>
                  </a:lnTo>
                  <a:lnTo>
                    <a:pt x="7667" y="5566"/>
                  </a:lnTo>
                  <a:lnTo>
                    <a:pt x="7664" y="5570"/>
                  </a:lnTo>
                  <a:lnTo>
                    <a:pt x="7655" y="5583"/>
                  </a:lnTo>
                  <a:lnTo>
                    <a:pt x="7652" y="5587"/>
                  </a:lnTo>
                  <a:lnTo>
                    <a:pt x="7642" y="5600"/>
                  </a:lnTo>
                  <a:lnTo>
                    <a:pt x="7638" y="5604"/>
                  </a:lnTo>
                  <a:lnTo>
                    <a:pt x="7628" y="5617"/>
                  </a:lnTo>
                  <a:lnTo>
                    <a:pt x="7625" y="5621"/>
                  </a:lnTo>
                  <a:lnTo>
                    <a:pt x="7614" y="5633"/>
                  </a:lnTo>
                  <a:lnTo>
                    <a:pt x="7610" y="5637"/>
                  </a:lnTo>
                  <a:lnTo>
                    <a:pt x="7599" y="5648"/>
                  </a:lnTo>
                  <a:lnTo>
                    <a:pt x="7595" y="5652"/>
                  </a:lnTo>
                  <a:lnTo>
                    <a:pt x="7584" y="5663"/>
                  </a:lnTo>
                  <a:lnTo>
                    <a:pt x="7580" y="5667"/>
                  </a:lnTo>
                  <a:lnTo>
                    <a:pt x="7568" y="5678"/>
                  </a:lnTo>
                  <a:lnTo>
                    <a:pt x="7564" y="5682"/>
                  </a:lnTo>
                  <a:lnTo>
                    <a:pt x="7552" y="5692"/>
                  </a:lnTo>
                  <a:lnTo>
                    <a:pt x="7547" y="5695"/>
                  </a:lnTo>
                  <a:lnTo>
                    <a:pt x="7534" y="5705"/>
                  </a:lnTo>
                  <a:lnTo>
                    <a:pt x="7530" y="5708"/>
                  </a:lnTo>
                  <a:lnTo>
                    <a:pt x="7517" y="5718"/>
                  </a:lnTo>
                  <a:lnTo>
                    <a:pt x="7512" y="5721"/>
                  </a:lnTo>
                  <a:lnTo>
                    <a:pt x="7499" y="5730"/>
                  </a:lnTo>
                  <a:lnTo>
                    <a:pt x="7494" y="5733"/>
                  </a:lnTo>
                  <a:lnTo>
                    <a:pt x="7480" y="5741"/>
                  </a:lnTo>
                  <a:lnTo>
                    <a:pt x="7475" y="5744"/>
                  </a:lnTo>
                  <a:lnTo>
                    <a:pt x="7461" y="5751"/>
                  </a:lnTo>
                  <a:lnTo>
                    <a:pt x="7456" y="5754"/>
                  </a:lnTo>
                  <a:lnTo>
                    <a:pt x="7442" y="5761"/>
                  </a:lnTo>
                  <a:lnTo>
                    <a:pt x="7437" y="5763"/>
                  </a:lnTo>
                  <a:lnTo>
                    <a:pt x="7422" y="5770"/>
                  </a:lnTo>
                  <a:lnTo>
                    <a:pt x="7417" y="5772"/>
                  </a:lnTo>
                  <a:lnTo>
                    <a:pt x="7403" y="5778"/>
                  </a:lnTo>
                  <a:lnTo>
                    <a:pt x="7398" y="5780"/>
                  </a:lnTo>
                  <a:lnTo>
                    <a:pt x="7383" y="5786"/>
                  </a:lnTo>
                  <a:lnTo>
                    <a:pt x="7378" y="5787"/>
                  </a:lnTo>
                  <a:lnTo>
                    <a:pt x="7362" y="5792"/>
                  </a:lnTo>
                  <a:lnTo>
                    <a:pt x="7357" y="5794"/>
                  </a:lnTo>
                  <a:lnTo>
                    <a:pt x="7342" y="5798"/>
                  </a:lnTo>
                  <a:lnTo>
                    <a:pt x="7337" y="5800"/>
                  </a:lnTo>
                  <a:lnTo>
                    <a:pt x="7321" y="5804"/>
                  </a:lnTo>
                  <a:lnTo>
                    <a:pt x="7316" y="5805"/>
                  </a:lnTo>
                  <a:lnTo>
                    <a:pt x="7300" y="5808"/>
                  </a:lnTo>
                  <a:lnTo>
                    <a:pt x="7295" y="5809"/>
                  </a:lnTo>
                  <a:lnTo>
                    <a:pt x="7279" y="5812"/>
                  </a:lnTo>
                  <a:lnTo>
                    <a:pt x="7273" y="5813"/>
                  </a:lnTo>
                  <a:lnTo>
                    <a:pt x="7258" y="5815"/>
                  </a:lnTo>
                  <a:lnTo>
                    <a:pt x="7252" y="5816"/>
                  </a:lnTo>
                  <a:lnTo>
                    <a:pt x="7236" y="5817"/>
                  </a:lnTo>
                  <a:lnTo>
                    <a:pt x="7231" y="5818"/>
                  </a:lnTo>
                  <a:lnTo>
                    <a:pt x="7215" y="5818"/>
                  </a:lnTo>
                  <a:lnTo>
                    <a:pt x="7209" y="5819"/>
                  </a:lnTo>
                  <a:lnTo>
                    <a:pt x="7193" y="5819"/>
                  </a:lnTo>
                  <a:lnTo>
                    <a:pt x="7187" y="5819"/>
                  </a:lnTo>
                  <a:lnTo>
                    <a:pt x="7171" y="5819"/>
                  </a:lnTo>
                  <a:lnTo>
                    <a:pt x="7165" y="5818"/>
                  </a:lnTo>
                  <a:lnTo>
                    <a:pt x="7149" y="5818"/>
                  </a:lnTo>
                  <a:lnTo>
                    <a:pt x="7144" y="5817"/>
                  </a:lnTo>
                  <a:lnTo>
                    <a:pt x="7128" y="5816"/>
                  </a:lnTo>
                  <a:lnTo>
                    <a:pt x="7122" y="5815"/>
                  </a:lnTo>
                  <a:lnTo>
                    <a:pt x="7107" y="5813"/>
                  </a:lnTo>
                  <a:lnTo>
                    <a:pt x="7101" y="5812"/>
                  </a:lnTo>
                  <a:lnTo>
                    <a:pt x="7085" y="5809"/>
                  </a:lnTo>
                  <a:lnTo>
                    <a:pt x="7080" y="5808"/>
                  </a:lnTo>
                  <a:lnTo>
                    <a:pt x="7064" y="5805"/>
                  </a:lnTo>
                  <a:lnTo>
                    <a:pt x="7059" y="5804"/>
                  </a:lnTo>
                  <a:lnTo>
                    <a:pt x="7043" y="5800"/>
                  </a:lnTo>
                  <a:lnTo>
                    <a:pt x="7038" y="5798"/>
                  </a:lnTo>
                  <a:lnTo>
                    <a:pt x="7023" y="5794"/>
                  </a:lnTo>
                  <a:lnTo>
                    <a:pt x="7018" y="5792"/>
                  </a:lnTo>
                  <a:lnTo>
                    <a:pt x="7002" y="5787"/>
                  </a:lnTo>
                  <a:lnTo>
                    <a:pt x="6997" y="5786"/>
                  </a:lnTo>
                  <a:lnTo>
                    <a:pt x="6982" y="5780"/>
                  </a:lnTo>
                  <a:lnTo>
                    <a:pt x="6977" y="5778"/>
                  </a:lnTo>
                  <a:lnTo>
                    <a:pt x="6963" y="5772"/>
                  </a:lnTo>
                  <a:lnTo>
                    <a:pt x="6958" y="5770"/>
                  </a:lnTo>
                  <a:lnTo>
                    <a:pt x="6943" y="5763"/>
                  </a:lnTo>
                  <a:lnTo>
                    <a:pt x="6938" y="5761"/>
                  </a:lnTo>
                  <a:lnTo>
                    <a:pt x="6924" y="5754"/>
                  </a:lnTo>
                  <a:lnTo>
                    <a:pt x="6919" y="5751"/>
                  </a:lnTo>
                  <a:lnTo>
                    <a:pt x="6905" y="5744"/>
                  </a:lnTo>
                  <a:lnTo>
                    <a:pt x="6900" y="5741"/>
                  </a:lnTo>
                  <a:lnTo>
                    <a:pt x="6886" y="5733"/>
                  </a:lnTo>
                  <a:lnTo>
                    <a:pt x="6881" y="5730"/>
                  </a:lnTo>
                  <a:lnTo>
                    <a:pt x="6868" y="5721"/>
                  </a:lnTo>
                  <a:lnTo>
                    <a:pt x="6863" y="5718"/>
                  </a:lnTo>
                  <a:lnTo>
                    <a:pt x="6850" y="5708"/>
                  </a:lnTo>
                  <a:lnTo>
                    <a:pt x="6846" y="5705"/>
                  </a:lnTo>
                  <a:lnTo>
                    <a:pt x="6833" y="5695"/>
                  </a:lnTo>
                  <a:lnTo>
                    <a:pt x="6828" y="5692"/>
                  </a:lnTo>
                  <a:lnTo>
                    <a:pt x="6816" y="5682"/>
                  </a:lnTo>
                  <a:lnTo>
                    <a:pt x="6812" y="5678"/>
                  </a:lnTo>
                  <a:lnTo>
                    <a:pt x="6800" y="5667"/>
                  </a:lnTo>
                  <a:lnTo>
                    <a:pt x="6796" y="5663"/>
                  </a:lnTo>
                  <a:lnTo>
                    <a:pt x="6785" y="5652"/>
                  </a:lnTo>
                  <a:lnTo>
                    <a:pt x="6781" y="5648"/>
                  </a:lnTo>
                  <a:lnTo>
                    <a:pt x="6770" y="5637"/>
                  </a:lnTo>
                  <a:lnTo>
                    <a:pt x="6766" y="5633"/>
                  </a:lnTo>
                  <a:lnTo>
                    <a:pt x="6755" y="5621"/>
                  </a:lnTo>
                  <a:lnTo>
                    <a:pt x="6752" y="5617"/>
                  </a:lnTo>
                  <a:lnTo>
                    <a:pt x="6742" y="5604"/>
                  </a:lnTo>
                  <a:lnTo>
                    <a:pt x="6738" y="5600"/>
                  </a:lnTo>
                  <a:lnTo>
                    <a:pt x="6728" y="5587"/>
                  </a:lnTo>
                  <a:lnTo>
                    <a:pt x="6725" y="5583"/>
                  </a:lnTo>
                  <a:lnTo>
                    <a:pt x="6716" y="5570"/>
                  </a:lnTo>
                  <a:lnTo>
                    <a:pt x="6713" y="5566"/>
                  </a:lnTo>
                  <a:lnTo>
                    <a:pt x="6704" y="5552"/>
                  </a:lnTo>
                  <a:lnTo>
                    <a:pt x="6701" y="5548"/>
                  </a:lnTo>
                  <a:lnTo>
                    <a:pt x="6693" y="5534"/>
                  </a:lnTo>
                  <a:lnTo>
                    <a:pt x="6690" y="5529"/>
                  </a:lnTo>
                  <a:lnTo>
                    <a:pt x="6682" y="5515"/>
                  </a:lnTo>
                  <a:lnTo>
                    <a:pt x="6679" y="5510"/>
                  </a:lnTo>
                  <a:lnTo>
                    <a:pt x="6672" y="5496"/>
                  </a:lnTo>
                  <a:lnTo>
                    <a:pt x="6670" y="5490"/>
                  </a:lnTo>
                  <a:lnTo>
                    <a:pt x="6663" y="5476"/>
                  </a:lnTo>
                  <a:lnTo>
                    <a:pt x="6661" y="5471"/>
                  </a:lnTo>
                  <a:lnTo>
                    <a:pt x="6655" y="5456"/>
                  </a:lnTo>
                  <a:lnTo>
                    <a:pt x="6653" y="5451"/>
                  </a:lnTo>
                  <a:lnTo>
                    <a:pt x="6647" y="5436"/>
                  </a:lnTo>
                  <a:lnTo>
                    <a:pt x="6646" y="5431"/>
                  </a:lnTo>
                  <a:lnTo>
                    <a:pt x="6641" y="5416"/>
                  </a:lnTo>
                  <a:lnTo>
                    <a:pt x="6639" y="5410"/>
                  </a:lnTo>
                  <a:lnTo>
                    <a:pt x="6634" y="5395"/>
                  </a:lnTo>
                  <a:lnTo>
                    <a:pt x="6633" y="5390"/>
                  </a:lnTo>
                  <a:lnTo>
                    <a:pt x="6629" y="5374"/>
                  </a:lnTo>
                  <a:lnTo>
                    <a:pt x="6628" y="5369"/>
                  </a:lnTo>
                  <a:lnTo>
                    <a:pt x="6625" y="5353"/>
                  </a:lnTo>
                  <a:lnTo>
                    <a:pt x="6624" y="5348"/>
                  </a:lnTo>
                  <a:lnTo>
                    <a:pt x="6621" y="5332"/>
                  </a:lnTo>
                  <a:lnTo>
                    <a:pt x="6620" y="5327"/>
                  </a:lnTo>
                  <a:lnTo>
                    <a:pt x="6618" y="5311"/>
                  </a:lnTo>
                  <a:lnTo>
                    <a:pt x="6617" y="5305"/>
                  </a:lnTo>
                  <a:lnTo>
                    <a:pt x="6616" y="5289"/>
                  </a:lnTo>
                  <a:lnTo>
                    <a:pt x="6615" y="5284"/>
                  </a:lnTo>
                  <a:lnTo>
                    <a:pt x="6615" y="5268"/>
                  </a:lnTo>
                  <a:lnTo>
                    <a:pt x="6614" y="5262"/>
                  </a:lnTo>
                  <a:lnTo>
                    <a:pt x="6614" y="5246"/>
                  </a:lnTo>
                  <a:lnTo>
                    <a:pt x="6614" y="5240"/>
                  </a:lnTo>
                  <a:lnTo>
                    <a:pt x="6614" y="5224"/>
                  </a:lnTo>
                  <a:lnTo>
                    <a:pt x="6615" y="5219"/>
                  </a:lnTo>
                  <a:lnTo>
                    <a:pt x="6615" y="5203"/>
                  </a:lnTo>
                  <a:lnTo>
                    <a:pt x="6616" y="5197"/>
                  </a:lnTo>
                  <a:lnTo>
                    <a:pt x="6617" y="5181"/>
                  </a:lnTo>
                  <a:lnTo>
                    <a:pt x="6618" y="5176"/>
                  </a:lnTo>
                  <a:lnTo>
                    <a:pt x="6620" y="5160"/>
                  </a:lnTo>
                  <a:lnTo>
                    <a:pt x="6621" y="5154"/>
                  </a:lnTo>
                  <a:lnTo>
                    <a:pt x="6624" y="5139"/>
                  </a:lnTo>
                  <a:lnTo>
                    <a:pt x="6625" y="5133"/>
                  </a:lnTo>
                  <a:lnTo>
                    <a:pt x="6628" y="5118"/>
                  </a:lnTo>
                  <a:lnTo>
                    <a:pt x="6629" y="5112"/>
                  </a:lnTo>
                  <a:lnTo>
                    <a:pt x="6633" y="5097"/>
                  </a:lnTo>
                  <a:lnTo>
                    <a:pt x="6634" y="5092"/>
                  </a:lnTo>
                  <a:lnTo>
                    <a:pt x="6639" y="5076"/>
                  </a:lnTo>
                  <a:lnTo>
                    <a:pt x="6641" y="5071"/>
                  </a:lnTo>
                  <a:lnTo>
                    <a:pt x="6645" y="5056"/>
                  </a:lnTo>
                  <a:lnTo>
                    <a:pt x="6647" y="5051"/>
                  </a:lnTo>
                  <a:lnTo>
                    <a:pt x="6653" y="5036"/>
                  </a:lnTo>
                  <a:lnTo>
                    <a:pt x="6655" y="5031"/>
                  </a:lnTo>
                  <a:lnTo>
                    <a:pt x="6661" y="5016"/>
                  </a:lnTo>
                  <a:lnTo>
                    <a:pt x="6663" y="5011"/>
                  </a:lnTo>
                  <a:lnTo>
                    <a:pt x="6670" y="4996"/>
                  </a:lnTo>
                  <a:lnTo>
                    <a:pt x="6672" y="4991"/>
                  </a:lnTo>
                  <a:lnTo>
                    <a:pt x="6679" y="4977"/>
                  </a:lnTo>
                  <a:lnTo>
                    <a:pt x="6682" y="4972"/>
                  </a:lnTo>
                  <a:lnTo>
                    <a:pt x="6689" y="4958"/>
                  </a:lnTo>
                  <a:lnTo>
                    <a:pt x="6693" y="4951"/>
                  </a:lnTo>
                  <a:lnTo>
                    <a:pt x="6702" y="4938"/>
                  </a:lnTo>
                  <a:lnTo>
                    <a:pt x="6705" y="4933"/>
                  </a:lnTo>
                  <a:lnTo>
                    <a:pt x="6713" y="4920"/>
                  </a:lnTo>
                  <a:lnTo>
                    <a:pt x="6716" y="4916"/>
                  </a:lnTo>
                  <a:lnTo>
                    <a:pt x="6726" y="4903"/>
                  </a:lnTo>
                  <a:lnTo>
                    <a:pt x="6729" y="4899"/>
                  </a:lnTo>
                  <a:lnTo>
                    <a:pt x="6739" y="4886"/>
                  </a:lnTo>
                  <a:lnTo>
                    <a:pt x="6742" y="4882"/>
                  </a:lnTo>
                  <a:lnTo>
                    <a:pt x="6752" y="4870"/>
                  </a:lnTo>
                  <a:lnTo>
                    <a:pt x="6756" y="4865"/>
                  </a:lnTo>
                  <a:lnTo>
                    <a:pt x="6766" y="4854"/>
                  </a:lnTo>
                  <a:lnTo>
                    <a:pt x="6770" y="4850"/>
                  </a:lnTo>
                  <a:lnTo>
                    <a:pt x="6781" y="4838"/>
                  </a:lnTo>
                  <a:lnTo>
                    <a:pt x="6785" y="4834"/>
                  </a:lnTo>
                  <a:lnTo>
                    <a:pt x="6796" y="4823"/>
                  </a:lnTo>
                  <a:lnTo>
                    <a:pt x="6800" y="4820"/>
                  </a:lnTo>
                  <a:lnTo>
                    <a:pt x="6812" y="4809"/>
                  </a:lnTo>
                  <a:lnTo>
                    <a:pt x="6816" y="4805"/>
                  </a:lnTo>
                  <a:lnTo>
                    <a:pt x="6829" y="4795"/>
                  </a:lnTo>
                  <a:lnTo>
                    <a:pt x="6833" y="4792"/>
                  </a:lnTo>
                  <a:lnTo>
                    <a:pt x="6846" y="4782"/>
                  </a:lnTo>
                  <a:lnTo>
                    <a:pt x="6850" y="4779"/>
                  </a:lnTo>
                  <a:lnTo>
                    <a:pt x="6863" y="4769"/>
                  </a:lnTo>
                  <a:lnTo>
                    <a:pt x="6868" y="4766"/>
                  </a:lnTo>
                  <a:lnTo>
                    <a:pt x="6882" y="4757"/>
                  </a:lnTo>
                  <a:lnTo>
                    <a:pt x="6886" y="4754"/>
                  </a:lnTo>
                  <a:lnTo>
                    <a:pt x="6900" y="4746"/>
                  </a:lnTo>
                  <a:lnTo>
                    <a:pt x="6904" y="4744"/>
                  </a:lnTo>
                  <a:lnTo>
                    <a:pt x="6918" y="4736"/>
                  </a:lnTo>
                  <a:lnTo>
                    <a:pt x="6923" y="4734"/>
                  </a:lnTo>
                  <a:lnTo>
                    <a:pt x="6937" y="4726"/>
                  </a:lnTo>
                  <a:lnTo>
                    <a:pt x="6942" y="4724"/>
                  </a:lnTo>
                  <a:lnTo>
                    <a:pt x="6957" y="4717"/>
                  </a:lnTo>
                  <a:lnTo>
                    <a:pt x="6962" y="4715"/>
                  </a:lnTo>
                  <a:lnTo>
                    <a:pt x="6976" y="4709"/>
                  </a:lnTo>
                  <a:lnTo>
                    <a:pt x="6982" y="4707"/>
                  </a:lnTo>
                  <a:lnTo>
                    <a:pt x="6996" y="4701"/>
                  </a:lnTo>
                  <a:lnTo>
                    <a:pt x="7002" y="4699"/>
                  </a:lnTo>
                  <a:lnTo>
                    <a:pt x="7017" y="4694"/>
                  </a:lnTo>
                  <a:lnTo>
                    <a:pt x="7022" y="4692"/>
                  </a:lnTo>
                  <a:lnTo>
                    <a:pt x="7038" y="4688"/>
                  </a:lnTo>
                  <a:lnTo>
                    <a:pt x="7043" y="4686"/>
                  </a:lnTo>
                  <a:lnTo>
                    <a:pt x="7058" y="4682"/>
                  </a:lnTo>
                  <a:lnTo>
                    <a:pt x="7064" y="4681"/>
                  </a:lnTo>
                  <a:lnTo>
                    <a:pt x="7080" y="4678"/>
                  </a:lnTo>
                  <a:lnTo>
                    <a:pt x="7085" y="4677"/>
                  </a:lnTo>
                  <a:lnTo>
                    <a:pt x="7101" y="4674"/>
                  </a:lnTo>
                  <a:lnTo>
                    <a:pt x="7106" y="4673"/>
                  </a:lnTo>
                  <a:lnTo>
                    <a:pt x="7122" y="4671"/>
                  </a:lnTo>
                  <a:lnTo>
                    <a:pt x="7128" y="4670"/>
                  </a:lnTo>
                  <a:lnTo>
                    <a:pt x="7144" y="4669"/>
                  </a:lnTo>
                  <a:lnTo>
                    <a:pt x="7149" y="4668"/>
                  </a:lnTo>
                  <a:lnTo>
                    <a:pt x="7165" y="4668"/>
                  </a:lnTo>
                  <a:lnTo>
                    <a:pt x="7171" y="4667"/>
                  </a:lnTo>
                  <a:lnTo>
                    <a:pt x="7187" y="4667"/>
                  </a:lnTo>
                  <a:lnTo>
                    <a:pt x="7193" y="4667"/>
                  </a:lnTo>
                  <a:lnTo>
                    <a:pt x="7209" y="4667"/>
                  </a:lnTo>
                  <a:lnTo>
                    <a:pt x="7215" y="4668"/>
                  </a:lnTo>
                  <a:lnTo>
                    <a:pt x="7231" y="4668"/>
                  </a:lnTo>
                  <a:lnTo>
                    <a:pt x="7236" y="4669"/>
                  </a:lnTo>
                  <a:lnTo>
                    <a:pt x="7252" y="4670"/>
                  </a:lnTo>
                  <a:lnTo>
                    <a:pt x="7258" y="4671"/>
                  </a:lnTo>
                  <a:lnTo>
                    <a:pt x="7274" y="4673"/>
                  </a:lnTo>
                  <a:lnTo>
                    <a:pt x="7279" y="4674"/>
                  </a:lnTo>
                  <a:lnTo>
                    <a:pt x="7295" y="4677"/>
                  </a:lnTo>
                  <a:lnTo>
                    <a:pt x="7300" y="4678"/>
                  </a:lnTo>
                  <a:lnTo>
                    <a:pt x="7316" y="4681"/>
                  </a:lnTo>
                  <a:lnTo>
                    <a:pt x="7322" y="4682"/>
                  </a:lnTo>
                  <a:lnTo>
                    <a:pt x="7337" y="4686"/>
                  </a:lnTo>
                  <a:lnTo>
                    <a:pt x="7342" y="4688"/>
                  </a:lnTo>
                  <a:lnTo>
                    <a:pt x="7358" y="4692"/>
                  </a:lnTo>
                  <a:lnTo>
                    <a:pt x="7363" y="4694"/>
                  </a:lnTo>
                  <a:lnTo>
                    <a:pt x="7378" y="4699"/>
                  </a:lnTo>
                  <a:lnTo>
                    <a:pt x="7384" y="4701"/>
                  </a:lnTo>
                  <a:lnTo>
                    <a:pt x="7398" y="4707"/>
                  </a:lnTo>
                  <a:lnTo>
                    <a:pt x="7404" y="4709"/>
                  </a:lnTo>
                  <a:lnTo>
                    <a:pt x="7418" y="4715"/>
                  </a:lnTo>
                  <a:lnTo>
                    <a:pt x="7423" y="4717"/>
                  </a:lnTo>
                  <a:lnTo>
                    <a:pt x="7438" y="4724"/>
                  </a:lnTo>
                  <a:lnTo>
                    <a:pt x="7443" y="4726"/>
                  </a:lnTo>
                  <a:lnTo>
                    <a:pt x="7457" y="4734"/>
                  </a:lnTo>
                  <a:lnTo>
                    <a:pt x="7462" y="4736"/>
                  </a:lnTo>
                  <a:lnTo>
                    <a:pt x="7476" y="4744"/>
                  </a:lnTo>
                  <a:lnTo>
                    <a:pt x="7480" y="4746"/>
                  </a:lnTo>
                  <a:lnTo>
                    <a:pt x="7494" y="4754"/>
                  </a:lnTo>
                  <a:lnTo>
                    <a:pt x="7498" y="4757"/>
                  </a:lnTo>
                  <a:lnTo>
                    <a:pt x="7512" y="4766"/>
                  </a:lnTo>
                  <a:lnTo>
                    <a:pt x="7517" y="4769"/>
                  </a:lnTo>
                  <a:lnTo>
                    <a:pt x="7530" y="4779"/>
                  </a:lnTo>
                  <a:lnTo>
                    <a:pt x="7534" y="4782"/>
                  </a:lnTo>
                  <a:lnTo>
                    <a:pt x="7547" y="4792"/>
                  </a:lnTo>
                  <a:lnTo>
                    <a:pt x="7551" y="4795"/>
                  </a:lnTo>
                  <a:lnTo>
                    <a:pt x="7564" y="4805"/>
                  </a:lnTo>
                  <a:lnTo>
                    <a:pt x="7568" y="4809"/>
                  </a:lnTo>
                  <a:lnTo>
                    <a:pt x="7580" y="4820"/>
                  </a:lnTo>
                  <a:lnTo>
                    <a:pt x="7584" y="4823"/>
                  </a:lnTo>
                  <a:lnTo>
                    <a:pt x="7595" y="4834"/>
                  </a:lnTo>
                  <a:lnTo>
                    <a:pt x="7599" y="4838"/>
                  </a:lnTo>
                  <a:lnTo>
                    <a:pt x="7610" y="4850"/>
                  </a:lnTo>
                  <a:lnTo>
                    <a:pt x="7614" y="4854"/>
                  </a:lnTo>
                  <a:lnTo>
                    <a:pt x="7624" y="4865"/>
                  </a:lnTo>
                  <a:lnTo>
                    <a:pt x="7628" y="4870"/>
                  </a:lnTo>
                  <a:lnTo>
                    <a:pt x="7638" y="4882"/>
                  </a:lnTo>
                  <a:lnTo>
                    <a:pt x="7641" y="4886"/>
                  </a:lnTo>
                  <a:lnTo>
                    <a:pt x="7651" y="4899"/>
                  </a:lnTo>
                  <a:lnTo>
                    <a:pt x="7654" y="4903"/>
                  </a:lnTo>
                  <a:lnTo>
                    <a:pt x="7664" y="4916"/>
                  </a:lnTo>
                  <a:lnTo>
                    <a:pt x="7667" y="4920"/>
                  </a:lnTo>
                  <a:lnTo>
                    <a:pt x="7675" y="4933"/>
                  </a:lnTo>
                  <a:lnTo>
                    <a:pt x="7678" y="4938"/>
                  </a:lnTo>
                  <a:lnTo>
                    <a:pt x="7687" y="4951"/>
                  </a:lnTo>
                  <a:lnTo>
                    <a:pt x="7691" y="4958"/>
                  </a:lnTo>
                  <a:lnTo>
                    <a:pt x="7698" y="4972"/>
                  </a:lnTo>
                  <a:lnTo>
                    <a:pt x="7701" y="4977"/>
                  </a:lnTo>
                  <a:lnTo>
                    <a:pt x="7708" y="4991"/>
                  </a:lnTo>
                  <a:lnTo>
                    <a:pt x="7710" y="4996"/>
                  </a:lnTo>
                  <a:lnTo>
                    <a:pt x="7717" y="5011"/>
                  </a:lnTo>
                  <a:lnTo>
                    <a:pt x="7719" y="5016"/>
                  </a:lnTo>
                  <a:lnTo>
                    <a:pt x="7725" y="5031"/>
                  </a:lnTo>
                  <a:lnTo>
                    <a:pt x="7727" y="5036"/>
                  </a:lnTo>
                  <a:lnTo>
                    <a:pt x="7733" y="5051"/>
                  </a:lnTo>
                  <a:lnTo>
                    <a:pt x="7735" y="5056"/>
                  </a:lnTo>
                  <a:lnTo>
                    <a:pt x="7739" y="5071"/>
                  </a:lnTo>
                  <a:lnTo>
                    <a:pt x="7741" y="5076"/>
                  </a:lnTo>
                  <a:lnTo>
                    <a:pt x="7746" y="5092"/>
                  </a:lnTo>
                  <a:lnTo>
                    <a:pt x="7747" y="5097"/>
                  </a:lnTo>
                  <a:lnTo>
                    <a:pt x="7751" y="5112"/>
                  </a:lnTo>
                  <a:lnTo>
                    <a:pt x="7752" y="5118"/>
                  </a:lnTo>
                  <a:lnTo>
                    <a:pt x="7755" y="5133"/>
                  </a:lnTo>
                  <a:lnTo>
                    <a:pt x="7756" y="5139"/>
                  </a:lnTo>
                  <a:lnTo>
                    <a:pt x="7759" y="5154"/>
                  </a:lnTo>
                  <a:lnTo>
                    <a:pt x="7760" y="5160"/>
                  </a:lnTo>
                  <a:lnTo>
                    <a:pt x="7762" y="5176"/>
                  </a:lnTo>
                  <a:lnTo>
                    <a:pt x="7763" y="5181"/>
                  </a:lnTo>
                  <a:lnTo>
                    <a:pt x="7764" y="5197"/>
                  </a:lnTo>
                  <a:lnTo>
                    <a:pt x="7765" y="5203"/>
                  </a:lnTo>
                  <a:close/>
                  <a:moveTo>
                    <a:pt x="7464" y="5274"/>
                  </a:moveTo>
                  <a:lnTo>
                    <a:pt x="7465" y="5264"/>
                  </a:lnTo>
                  <a:lnTo>
                    <a:pt x="7466" y="5253"/>
                  </a:lnTo>
                  <a:lnTo>
                    <a:pt x="7466" y="5243"/>
                  </a:lnTo>
                  <a:lnTo>
                    <a:pt x="7466" y="5233"/>
                  </a:lnTo>
                  <a:lnTo>
                    <a:pt x="7465" y="5223"/>
                  </a:lnTo>
                  <a:lnTo>
                    <a:pt x="7464" y="5213"/>
                  </a:lnTo>
                  <a:lnTo>
                    <a:pt x="7463" y="5202"/>
                  </a:lnTo>
                  <a:lnTo>
                    <a:pt x="7461" y="5192"/>
                  </a:lnTo>
                  <a:lnTo>
                    <a:pt x="7459" y="5182"/>
                  </a:lnTo>
                  <a:lnTo>
                    <a:pt x="7456" y="5172"/>
                  </a:lnTo>
                  <a:lnTo>
                    <a:pt x="7454" y="5162"/>
                  </a:lnTo>
                  <a:lnTo>
                    <a:pt x="7450" y="5152"/>
                  </a:lnTo>
                  <a:lnTo>
                    <a:pt x="7447" y="5142"/>
                  </a:lnTo>
                  <a:lnTo>
                    <a:pt x="7443" y="5132"/>
                  </a:lnTo>
                  <a:lnTo>
                    <a:pt x="7438" y="5123"/>
                  </a:lnTo>
                  <a:lnTo>
                    <a:pt x="7434" y="5113"/>
                  </a:lnTo>
                  <a:lnTo>
                    <a:pt x="7429" y="5105"/>
                  </a:lnTo>
                  <a:lnTo>
                    <a:pt x="7424" y="5097"/>
                  </a:lnTo>
                  <a:lnTo>
                    <a:pt x="7418" y="5089"/>
                  </a:lnTo>
                  <a:lnTo>
                    <a:pt x="7412" y="5080"/>
                  </a:lnTo>
                  <a:lnTo>
                    <a:pt x="7406" y="5072"/>
                  </a:lnTo>
                  <a:lnTo>
                    <a:pt x="7399" y="5064"/>
                  </a:lnTo>
                  <a:lnTo>
                    <a:pt x="7392" y="5056"/>
                  </a:lnTo>
                  <a:lnTo>
                    <a:pt x="7385" y="5048"/>
                  </a:lnTo>
                  <a:lnTo>
                    <a:pt x="7378" y="5041"/>
                  </a:lnTo>
                  <a:lnTo>
                    <a:pt x="7370" y="5035"/>
                  </a:lnTo>
                  <a:lnTo>
                    <a:pt x="7362" y="5028"/>
                  </a:lnTo>
                  <a:lnTo>
                    <a:pt x="7354" y="5022"/>
                  </a:lnTo>
                  <a:lnTo>
                    <a:pt x="7346" y="5016"/>
                  </a:lnTo>
                  <a:lnTo>
                    <a:pt x="7337" y="5011"/>
                  </a:lnTo>
                  <a:lnTo>
                    <a:pt x="7328" y="5005"/>
                  </a:lnTo>
                  <a:lnTo>
                    <a:pt x="7318" y="4999"/>
                  </a:lnTo>
                  <a:lnTo>
                    <a:pt x="7309" y="4995"/>
                  </a:lnTo>
                  <a:lnTo>
                    <a:pt x="7299" y="4990"/>
                  </a:lnTo>
                  <a:lnTo>
                    <a:pt x="7290" y="4986"/>
                  </a:lnTo>
                  <a:lnTo>
                    <a:pt x="7280" y="4983"/>
                  </a:lnTo>
                  <a:lnTo>
                    <a:pt x="7271" y="4979"/>
                  </a:lnTo>
                  <a:lnTo>
                    <a:pt x="7261" y="4976"/>
                  </a:lnTo>
                  <a:lnTo>
                    <a:pt x="7251" y="4974"/>
                  </a:lnTo>
                  <a:lnTo>
                    <a:pt x="7241" y="4972"/>
                  </a:lnTo>
                  <a:lnTo>
                    <a:pt x="7231" y="4970"/>
                  </a:lnTo>
                  <a:lnTo>
                    <a:pt x="7221" y="4969"/>
                  </a:lnTo>
                  <a:lnTo>
                    <a:pt x="7211" y="4968"/>
                  </a:lnTo>
                  <a:lnTo>
                    <a:pt x="7200" y="4967"/>
                  </a:lnTo>
                  <a:lnTo>
                    <a:pt x="7190" y="4967"/>
                  </a:lnTo>
                  <a:lnTo>
                    <a:pt x="7180" y="4967"/>
                  </a:lnTo>
                  <a:lnTo>
                    <a:pt x="7169" y="4968"/>
                  </a:lnTo>
                  <a:lnTo>
                    <a:pt x="7159" y="4969"/>
                  </a:lnTo>
                  <a:lnTo>
                    <a:pt x="7149" y="4970"/>
                  </a:lnTo>
                  <a:lnTo>
                    <a:pt x="7139" y="4972"/>
                  </a:lnTo>
                  <a:lnTo>
                    <a:pt x="7129" y="4974"/>
                  </a:lnTo>
                  <a:lnTo>
                    <a:pt x="7119" y="4976"/>
                  </a:lnTo>
                  <a:lnTo>
                    <a:pt x="7109" y="4979"/>
                  </a:lnTo>
                  <a:lnTo>
                    <a:pt x="7100" y="4983"/>
                  </a:lnTo>
                  <a:lnTo>
                    <a:pt x="7090" y="4986"/>
                  </a:lnTo>
                  <a:lnTo>
                    <a:pt x="7081" y="4990"/>
                  </a:lnTo>
                  <a:lnTo>
                    <a:pt x="7071" y="4995"/>
                  </a:lnTo>
                  <a:lnTo>
                    <a:pt x="7062" y="4999"/>
                  </a:lnTo>
                  <a:lnTo>
                    <a:pt x="7052" y="5005"/>
                  </a:lnTo>
                  <a:lnTo>
                    <a:pt x="7043" y="5011"/>
                  </a:lnTo>
                  <a:lnTo>
                    <a:pt x="7034" y="5016"/>
                  </a:lnTo>
                  <a:lnTo>
                    <a:pt x="7026" y="5022"/>
                  </a:lnTo>
                  <a:lnTo>
                    <a:pt x="7018" y="5028"/>
                  </a:lnTo>
                  <a:lnTo>
                    <a:pt x="7010" y="5035"/>
                  </a:lnTo>
                  <a:lnTo>
                    <a:pt x="7002" y="5041"/>
                  </a:lnTo>
                  <a:lnTo>
                    <a:pt x="6995" y="5048"/>
                  </a:lnTo>
                  <a:lnTo>
                    <a:pt x="6988" y="5056"/>
                  </a:lnTo>
                  <a:lnTo>
                    <a:pt x="6981" y="5064"/>
                  </a:lnTo>
                  <a:lnTo>
                    <a:pt x="6974" y="5072"/>
                  </a:lnTo>
                  <a:lnTo>
                    <a:pt x="6968" y="5080"/>
                  </a:lnTo>
                  <a:lnTo>
                    <a:pt x="6962" y="5089"/>
                  </a:lnTo>
                  <a:lnTo>
                    <a:pt x="6956" y="5097"/>
                  </a:lnTo>
                  <a:lnTo>
                    <a:pt x="6951" y="5105"/>
                  </a:lnTo>
                  <a:lnTo>
                    <a:pt x="6946" y="5113"/>
                  </a:lnTo>
                  <a:lnTo>
                    <a:pt x="6942" y="5123"/>
                  </a:lnTo>
                  <a:lnTo>
                    <a:pt x="6937" y="5132"/>
                  </a:lnTo>
                  <a:lnTo>
                    <a:pt x="6933" y="5142"/>
                  </a:lnTo>
                  <a:lnTo>
                    <a:pt x="6930" y="5152"/>
                  </a:lnTo>
                  <a:lnTo>
                    <a:pt x="6926" y="5162"/>
                  </a:lnTo>
                  <a:lnTo>
                    <a:pt x="6924" y="5172"/>
                  </a:lnTo>
                  <a:lnTo>
                    <a:pt x="6921" y="5182"/>
                  </a:lnTo>
                  <a:lnTo>
                    <a:pt x="6919" y="5192"/>
                  </a:lnTo>
                  <a:lnTo>
                    <a:pt x="6917" y="5202"/>
                  </a:lnTo>
                  <a:lnTo>
                    <a:pt x="6916" y="5213"/>
                  </a:lnTo>
                  <a:lnTo>
                    <a:pt x="6915" y="5223"/>
                  </a:lnTo>
                  <a:lnTo>
                    <a:pt x="6914" y="5233"/>
                  </a:lnTo>
                  <a:lnTo>
                    <a:pt x="6914" y="5243"/>
                  </a:lnTo>
                  <a:lnTo>
                    <a:pt x="6914" y="5253"/>
                  </a:lnTo>
                  <a:lnTo>
                    <a:pt x="6915" y="5264"/>
                  </a:lnTo>
                  <a:lnTo>
                    <a:pt x="6916" y="5274"/>
                  </a:lnTo>
                  <a:lnTo>
                    <a:pt x="6917" y="5284"/>
                  </a:lnTo>
                  <a:lnTo>
                    <a:pt x="6919" y="5295"/>
                  </a:lnTo>
                  <a:lnTo>
                    <a:pt x="6921" y="5305"/>
                  </a:lnTo>
                  <a:lnTo>
                    <a:pt x="6924" y="5315"/>
                  </a:lnTo>
                  <a:lnTo>
                    <a:pt x="6926" y="5325"/>
                  </a:lnTo>
                  <a:lnTo>
                    <a:pt x="6930" y="5334"/>
                  </a:lnTo>
                  <a:lnTo>
                    <a:pt x="6933" y="5344"/>
                  </a:lnTo>
                  <a:lnTo>
                    <a:pt x="6937" y="5354"/>
                  </a:lnTo>
                  <a:lnTo>
                    <a:pt x="6941" y="5363"/>
                  </a:lnTo>
                  <a:lnTo>
                    <a:pt x="6946" y="5372"/>
                  </a:lnTo>
                  <a:lnTo>
                    <a:pt x="6951" y="5381"/>
                  </a:lnTo>
                  <a:lnTo>
                    <a:pt x="6956" y="5390"/>
                  </a:lnTo>
                  <a:lnTo>
                    <a:pt x="6962" y="5398"/>
                  </a:lnTo>
                  <a:lnTo>
                    <a:pt x="6968" y="5407"/>
                  </a:lnTo>
                  <a:lnTo>
                    <a:pt x="6975" y="5415"/>
                  </a:lnTo>
                  <a:lnTo>
                    <a:pt x="6981" y="5424"/>
                  </a:lnTo>
                  <a:lnTo>
                    <a:pt x="6988" y="5431"/>
                  </a:lnTo>
                  <a:lnTo>
                    <a:pt x="6995" y="5439"/>
                  </a:lnTo>
                  <a:lnTo>
                    <a:pt x="7003" y="5446"/>
                  </a:lnTo>
                  <a:lnTo>
                    <a:pt x="7010" y="5453"/>
                  </a:lnTo>
                  <a:lnTo>
                    <a:pt x="7018" y="5459"/>
                  </a:lnTo>
                  <a:lnTo>
                    <a:pt x="7026" y="5465"/>
                  </a:lnTo>
                  <a:lnTo>
                    <a:pt x="7034" y="5471"/>
                  </a:lnTo>
                  <a:lnTo>
                    <a:pt x="7043" y="5476"/>
                  </a:lnTo>
                  <a:lnTo>
                    <a:pt x="7051" y="5482"/>
                  </a:lnTo>
                  <a:lnTo>
                    <a:pt x="7061" y="5487"/>
                  </a:lnTo>
                  <a:lnTo>
                    <a:pt x="7070" y="5491"/>
                  </a:lnTo>
                  <a:lnTo>
                    <a:pt x="7080" y="5496"/>
                  </a:lnTo>
                  <a:lnTo>
                    <a:pt x="7089" y="5500"/>
                  </a:lnTo>
                  <a:lnTo>
                    <a:pt x="7099" y="5503"/>
                  </a:lnTo>
                  <a:lnTo>
                    <a:pt x="7109" y="5507"/>
                  </a:lnTo>
                  <a:lnTo>
                    <a:pt x="7119" y="5510"/>
                  </a:lnTo>
                  <a:lnTo>
                    <a:pt x="7129" y="5512"/>
                  </a:lnTo>
                  <a:lnTo>
                    <a:pt x="7139" y="5514"/>
                  </a:lnTo>
                  <a:lnTo>
                    <a:pt x="7149" y="5516"/>
                  </a:lnTo>
                  <a:lnTo>
                    <a:pt x="7159" y="5517"/>
                  </a:lnTo>
                  <a:lnTo>
                    <a:pt x="7169" y="5518"/>
                  </a:lnTo>
                  <a:lnTo>
                    <a:pt x="7180" y="5519"/>
                  </a:lnTo>
                  <a:lnTo>
                    <a:pt x="7190" y="5519"/>
                  </a:lnTo>
                  <a:lnTo>
                    <a:pt x="7200" y="5519"/>
                  </a:lnTo>
                  <a:lnTo>
                    <a:pt x="7211" y="5518"/>
                  </a:lnTo>
                  <a:lnTo>
                    <a:pt x="7221" y="5517"/>
                  </a:lnTo>
                  <a:lnTo>
                    <a:pt x="7231" y="5516"/>
                  </a:lnTo>
                  <a:lnTo>
                    <a:pt x="7241" y="5514"/>
                  </a:lnTo>
                  <a:lnTo>
                    <a:pt x="7251" y="5512"/>
                  </a:lnTo>
                  <a:lnTo>
                    <a:pt x="7261" y="5510"/>
                  </a:lnTo>
                  <a:lnTo>
                    <a:pt x="7271" y="5507"/>
                  </a:lnTo>
                  <a:lnTo>
                    <a:pt x="7281" y="5503"/>
                  </a:lnTo>
                  <a:lnTo>
                    <a:pt x="7291" y="5500"/>
                  </a:lnTo>
                  <a:lnTo>
                    <a:pt x="7300" y="5496"/>
                  </a:lnTo>
                  <a:lnTo>
                    <a:pt x="7310" y="5491"/>
                  </a:lnTo>
                  <a:lnTo>
                    <a:pt x="7319" y="5487"/>
                  </a:lnTo>
                  <a:lnTo>
                    <a:pt x="7329" y="5482"/>
                  </a:lnTo>
                  <a:lnTo>
                    <a:pt x="7337" y="5476"/>
                  </a:lnTo>
                  <a:lnTo>
                    <a:pt x="7346" y="5471"/>
                  </a:lnTo>
                  <a:lnTo>
                    <a:pt x="7354" y="5465"/>
                  </a:lnTo>
                  <a:lnTo>
                    <a:pt x="7362" y="5459"/>
                  </a:lnTo>
                  <a:lnTo>
                    <a:pt x="7370" y="5453"/>
                  </a:lnTo>
                  <a:lnTo>
                    <a:pt x="7377" y="5446"/>
                  </a:lnTo>
                  <a:lnTo>
                    <a:pt x="7385" y="5439"/>
                  </a:lnTo>
                  <a:lnTo>
                    <a:pt x="7392" y="5431"/>
                  </a:lnTo>
                  <a:lnTo>
                    <a:pt x="7399" y="5424"/>
                  </a:lnTo>
                  <a:lnTo>
                    <a:pt x="7405" y="5415"/>
                  </a:lnTo>
                  <a:lnTo>
                    <a:pt x="7412" y="5407"/>
                  </a:lnTo>
                  <a:lnTo>
                    <a:pt x="7418" y="5398"/>
                  </a:lnTo>
                  <a:lnTo>
                    <a:pt x="7424" y="5390"/>
                  </a:lnTo>
                  <a:lnTo>
                    <a:pt x="7429" y="5381"/>
                  </a:lnTo>
                  <a:lnTo>
                    <a:pt x="7434" y="5372"/>
                  </a:lnTo>
                  <a:lnTo>
                    <a:pt x="7439" y="5363"/>
                  </a:lnTo>
                  <a:lnTo>
                    <a:pt x="7443" y="5354"/>
                  </a:lnTo>
                  <a:lnTo>
                    <a:pt x="7447" y="5344"/>
                  </a:lnTo>
                  <a:lnTo>
                    <a:pt x="7450" y="5334"/>
                  </a:lnTo>
                  <a:lnTo>
                    <a:pt x="7454" y="5325"/>
                  </a:lnTo>
                  <a:lnTo>
                    <a:pt x="7456" y="5315"/>
                  </a:lnTo>
                  <a:lnTo>
                    <a:pt x="7459" y="5305"/>
                  </a:lnTo>
                  <a:lnTo>
                    <a:pt x="7461" y="5295"/>
                  </a:lnTo>
                  <a:lnTo>
                    <a:pt x="7463" y="5284"/>
                  </a:lnTo>
                  <a:lnTo>
                    <a:pt x="7464" y="5274"/>
                  </a:lnTo>
                  <a:close/>
                  <a:moveTo>
                    <a:pt x="7278" y="6906"/>
                  </a:moveTo>
                  <a:lnTo>
                    <a:pt x="7278" y="6922"/>
                  </a:lnTo>
                  <a:lnTo>
                    <a:pt x="7279" y="6928"/>
                  </a:lnTo>
                  <a:lnTo>
                    <a:pt x="7279" y="6944"/>
                  </a:lnTo>
                  <a:lnTo>
                    <a:pt x="7279" y="6950"/>
                  </a:lnTo>
                  <a:lnTo>
                    <a:pt x="7279" y="6966"/>
                  </a:lnTo>
                  <a:lnTo>
                    <a:pt x="7278" y="6971"/>
                  </a:lnTo>
                  <a:lnTo>
                    <a:pt x="7278" y="6987"/>
                  </a:lnTo>
                  <a:lnTo>
                    <a:pt x="7277" y="6993"/>
                  </a:lnTo>
                  <a:lnTo>
                    <a:pt x="7276" y="7009"/>
                  </a:lnTo>
                  <a:lnTo>
                    <a:pt x="7275" y="7014"/>
                  </a:lnTo>
                  <a:lnTo>
                    <a:pt x="7273" y="7030"/>
                  </a:lnTo>
                  <a:lnTo>
                    <a:pt x="7272" y="7036"/>
                  </a:lnTo>
                  <a:lnTo>
                    <a:pt x="7269" y="7051"/>
                  </a:lnTo>
                  <a:lnTo>
                    <a:pt x="7268" y="7057"/>
                  </a:lnTo>
                  <a:lnTo>
                    <a:pt x="7265" y="7072"/>
                  </a:lnTo>
                  <a:lnTo>
                    <a:pt x="7264" y="7078"/>
                  </a:lnTo>
                  <a:lnTo>
                    <a:pt x="7260" y="7093"/>
                  </a:lnTo>
                  <a:lnTo>
                    <a:pt x="7259" y="7098"/>
                  </a:lnTo>
                  <a:lnTo>
                    <a:pt x="7254" y="7114"/>
                  </a:lnTo>
                  <a:lnTo>
                    <a:pt x="7252" y="7119"/>
                  </a:lnTo>
                  <a:lnTo>
                    <a:pt x="7248" y="7134"/>
                  </a:lnTo>
                  <a:lnTo>
                    <a:pt x="7246" y="7139"/>
                  </a:lnTo>
                  <a:lnTo>
                    <a:pt x="7240" y="7154"/>
                  </a:lnTo>
                  <a:lnTo>
                    <a:pt x="7238" y="7159"/>
                  </a:lnTo>
                  <a:lnTo>
                    <a:pt x="7232" y="7174"/>
                  </a:lnTo>
                  <a:lnTo>
                    <a:pt x="7230" y="7179"/>
                  </a:lnTo>
                  <a:lnTo>
                    <a:pt x="7223" y="7194"/>
                  </a:lnTo>
                  <a:lnTo>
                    <a:pt x="7221" y="7199"/>
                  </a:lnTo>
                  <a:lnTo>
                    <a:pt x="7214" y="7213"/>
                  </a:lnTo>
                  <a:lnTo>
                    <a:pt x="7211" y="7218"/>
                  </a:lnTo>
                  <a:lnTo>
                    <a:pt x="7204" y="7232"/>
                  </a:lnTo>
                  <a:lnTo>
                    <a:pt x="7200" y="7238"/>
                  </a:lnTo>
                  <a:lnTo>
                    <a:pt x="7192" y="7251"/>
                  </a:lnTo>
                  <a:lnTo>
                    <a:pt x="7189" y="7256"/>
                  </a:lnTo>
                  <a:lnTo>
                    <a:pt x="7180" y="7269"/>
                  </a:lnTo>
                  <a:lnTo>
                    <a:pt x="7177" y="7274"/>
                  </a:lnTo>
                  <a:lnTo>
                    <a:pt x="7168" y="7287"/>
                  </a:lnTo>
                  <a:lnTo>
                    <a:pt x="7165" y="7291"/>
                  </a:lnTo>
                  <a:lnTo>
                    <a:pt x="7155" y="7304"/>
                  </a:lnTo>
                  <a:lnTo>
                    <a:pt x="7152" y="7308"/>
                  </a:lnTo>
                  <a:lnTo>
                    <a:pt x="7141" y="7320"/>
                  </a:lnTo>
                  <a:lnTo>
                    <a:pt x="7138" y="7325"/>
                  </a:lnTo>
                  <a:lnTo>
                    <a:pt x="7127" y="7336"/>
                  </a:lnTo>
                  <a:lnTo>
                    <a:pt x="7123" y="7341"/>
                  </a:lnTo>
                  <a:lnTo>
                    <a:pt x="7112" y="7352"/>
                  </a:lnTo>
                  <a:lnTo>
                    <a:pt x="7108" y="7356"/>
                  </a:lnTo>
                  <a:lnTo>
                    <a:pt x="7097" y="7367"/>
                  </a:lnTo>
                  <a:lnTo>
                    <a:pt x="7093" y="7371"/>
                  </a:lnTo>
                  <a:lnTo>
                    <a:pt x="7081" y="7381"/>
                  </a:lnTo>
                  <a:lnTo>
                    <a:pt x="7077" y="7385"/>
                  </a:lnTo>
                  <a:lnTo>
                    <a:pt x="7064" y="7395"/>
                  </a:lnTo>
                  <a:lnTo>
                    <a:pt x="7060" y="7399"/>
                  </a:lnTo>
                  <a:lnTo>
                    <a:pt x="7047" y="7408"/>
                  </a:lnTo>
                  <a:lnTo>
                    <a:pt x="7043" y="7412"/>
                  </a:lnTo>
                  <a:lnTo>
                    <a:pt x="7029" y="7421"/>
                  </a:lnTo>
                  <a:lnTo>
                    <a:pt x="7025" y="7424"/>
                  </a:lnTo>
                  <a:lnTo>
                    <a:pt x="7011" y="7433"/>
                  </a:lnTo>
                  <a:lnTo>
                    <a:pt x="7006" y="7436"/>
                  </a:lnTo>
                  <a:lnTo>
                    <a:pt x="6993" y="7444"/>
                  </a:lnTo>
                  <a:lnTo>
                    <a:pt x="6990" y="7446"/>
                  </a:lnTo>
                  <a:lnTo>
                    <a:pt x="6976" y="7453"/>
                  </a:lnTo>
                  <a:lnTo>
                    <a:pt x="6971" y="7456"/>
                  </a:lnTo>
                  <a:lnTo>
                    <a:pt x="6957" y="7464"/>
                  </a:lnTo>
                  <a:lnTo>
                    <a:pt x="6951" y="7466"/>
                  </a:lnTo>
                  <a:lnTo>
                    <a:pt x="6937" y="7473"/>
                  </a:lnTo>
                  <a:lnTo>
                    <a:pt x="6931" y="7475"/>
                  </a:lnTo>
                  <a:lnTo>
                    <a:pt x="6917" y="7481"/>
                  </a:lnTo>
                  <a:lnTo>
                    <a:pt x="6911" y="7484"/>
                  </a:lnTo>
                  <a:lnTo>
                    <a:pt x="6896" y="7489"/>
                  </a:lnTo>
                  <a:lnTo>
                    <a:pt x="6891" y="7491"/>
                  </a:lnTo>
                  <a:lnTo>
                    <a:pt x="6876" y="7496"/>
                  </a:lnTo>
                  <a:lnTo>
                    <a:pt x="6870" y="7498"/>
                  </a:lnTo>
                  <a:lnTo>
                    <a:pt x="6855" y="7502"/>
                  </a:lnTo>
                  <a:lnTo>
                    <a:pt x="6849" y="7503"/>
                  </a:lnTo>
                  <a:lnTo>
                    <a:pt x="6834" y="7507"/>
                  </a:lnTo>
                  <a:lnTo>
                    <a:pt x="6828" y="7508"/>
                  </a:lnTo>
                  <a:lnTo>
                    <a:pt x="6813" y="7512"/>
                  </a:lnTo>
                  <a:lnTo>
                    <a:pt x="6807" y="7513"/>
                  </a:lnTo>
                  <a:lnTo>
                    <a:pt x="6791" y="7515"/>
                  </a:lnTo>
                  <a:lnTo>
                    <a:pt x="6786" y="7516"/>
                  </a:lnTo>
                  <a:lnTo>
                    <a:pt x="6770" y="7518"/>
                  </a:lnTo>
                  <a:lnTo>
                    <a:pt x="6765" y="7519"/>
                  </a:lnTo>
                  <a:lnTo>
                    <a:pt x="6749" y="7520"/>
                  </a:lnTo>
                  <a:lnTo>
                    <a:pt x="6743" y="7521"/>
                  </a:lnTo>
                  <a:lnTo>
                    <a:pt x="6727" y="7521"/>
                  </a:lnTo>
                  <a:lnTo>
                    <a:pt x="6722" y="7522"/>
                  </a:lnTo>
                  <a:lnTo>
                    <a:pt x="6706" y="7522"/>
                  </a:lnTo>
                  <a:lnTo>
                    <a:pt x="6700" y="7522"/>
                  </a:lnTo>
                  <a:lnTo>
                    <a:pt x="6684" y="7522"/>
                  </a:lnTo>
                  <a:lnTo>
                    <a:pt x="6679" y="7521"/>
                  </a:lnTo>
                  <a:lnTo>
                    <a:pt x="6663" y="7521"/>
                  </a:lnTo>
                  <a:lnTo>
                    <a:pt x="6658" y="7520"/>
                  </a:lnTo>
                  <a:lnTo>
                    <a:pt x="6642" y="7519"/>
                  </a:lnTo>
                  <a:lnTo>
                    <a:pt x="6636" y="7518"/>
                  </a:lnTo>
                  <a:lnTo>
                    <a:pt x="6621" y="7516"/>
                  </a:lnTo>
                  <a:lnTo>
                    <a:pt x="6615" y="7515"/>
                  </a:lnTo>
                  <a:lnTo>
                    <a:pt x="6599" y="7513"/>
                  </a:lnTo>
                  <a:lnTo>
                    <a:pt x="6594" y="7512"/>
                  </a:lnTo>
                  <a:lnTo>
                    <a:pt x="6578" y="7508"/>
                  </a:lnTo>
                  <a:lnTo>
                    <a:pt x="6573" y="7507"/>
                  </a:lnTo>
                  <a:lnTo>
                    <a:pt x="6557" y="7503"/>
                  </a:lnTo>
                  <a:lnTo>
                    <a:pt x="6552" y="7502"/>
                  </a:lnTo>
                  <a:lnTo>
                    <a:pt x="6537" y="7498"/>
                  </a:lnTo>
                  <a:lnTo>
                    <a:pt x="6531" y="7496"/>
                  </a:lnTo>
                  <a:lnTo>
                    <a:pt x="6516" y="7491"/>
                  </a:lnTo>
                  <a:lnTo>
                    <a:pt x="6511" y="7489"/>
                  </a:lnTo>
                  <a:lnTo>
                    <a:pt x="6496" y="7484"/>
                  </a:lnTo>
                  <a:lnTo>
                    <a:pt x="6490" y="7482"/>
                  </a:lnTo>
                  <a:lnTo>
                    <a:pt x="6476" y="7475"/>
                  </a:lnTo>
                  <a:lnTo>
                    <a:pt x="6470" y="7473"/>
                  </a:lnTo>
                  <a:lnTo>
                    <a:pt x="6456" y="7466"/>
                  </a:lnTo>
                  <a:lnTo>
                    <a:pt x="6450" y="7464"/>
                  </a:lnTo>
                  <a:lnTo>
                    <a:pt x="6436" y="7457"/>
                  </a:lnTo>
                  <a:lnTo>
                    <a:pt x="6431" y="7454"/>
                  </a:lnTo>
                  <a:lnTo>
                    <a:pt x="6417" y="7446"/>
                  </a:lnTo>
                  <a:lnTo>
                    <a:pt x="6412" y="7443"/>
                  </a:lnTo>
                  <a:lnTo>
                    <a:pt x="6399" y="7435"/>
                  </a:lnTo>
                  <a:lnTo>
                    <a:pt x="6394" y="7432"/>
                  </a:lnTo>
                  <a:lnTo>
                    <a:pt x="6381" y="7424"/>
                  </a:lnTo>
                  <a:lnTo>
                    <a:pt x="6376" y="7420"/>
                  </a:lnTo>
                  <a:lnTo>
                    <a:pt x="6363" y="7411"/>
                  </a:lnTo>
                  <a:lnTo>
                    <a:pt x="6359" y="7408"/>
                  </a:lnTo>
                  <a:lnTo>
                    <a:pt x="6346" y="7398"/>
                  </a:lnTo>
                  <a:lnTo>
                    <a:pt x="6342" y="7395"/>
                  </a:lnTo>
                  <a:lnTo>
                    <a:pt x="6330" y="7385"/>
                  </a:lnTo>
                  <a:lnTo>
                    <a:pt x="6326" y="7381"/>
                  </a:lnTo>
                  <a:lnTo>
                    <a:pt x="6314" y="7370"/>
                  </a:lnTo>
                  <a:lnTo>
                    <a:pt x="6310" y="7367"/>
                  </a:lnTo>
                  <a:lnTo>
                    <a:pt x="6298" y="7356"/>
                  </a:lnTo>
                  <a:lnTo>
                    <a:pt x="6294" y="7352"/>
                  </a:lnTo>
                  <a:lnTo>
                    <a:pt x="6283" y="7340"/>
                  </a:lnTo>
                  <a:lnTo>
                    <a:pt x="6280" y="7336"/>
                  </a:lnTo>
                  <a:lnTo>
                    <a:pt x="6269" y="7324"/>
                  </a:lnTo>
                  <a:lnTo>
                    <a:pt x="6265" y="7320"/>
                  </a:lnTo>
                  <a:lnTo>
                    <a:pt x="6255" y="7308"/>
                  </a:lnTo>
                  <a:lnTo>
                    <a:pt x="6252" y="7304"/>
                  </a:lnTo>
                  <a:lnTo>
                    <a:pt x="6242" y="7291"/>
                  </a:lnTo>
                  <a:lnTo>
                    <a:pt x="6239" y="7287"/>
                  </a:lnTo>
                  <a:lnTo>
                    <a:pt x="6230" y="7274"/>
                  </a:lnTo>
                  <a:lnTo>
                    <a:pt x="6226" y="7269"/>
                  </a:lnTo>
                  <a:lnTo>
                    <a:pt x="6218" y="7256"/>
                  </a:lnTo>
                  <a:lnTo>
                    <a:pt x="6215" y="7251"/>
                  </a:lnTo>
                  <a:lnTo>
                    <a:pt x="6207" y="7238"/>
                  </a:lnTo>
                  <a:lnTo>
                    <a:pt x="6204" y="7233"/>
                  </a:lnTo>
                  <a:lnTo>
                    <a:pt x="6196" y="7219"/>
                  </a:lnTo>
                  <a:lnTo>
                    <a:pt x="6194" y="7214"/>
                  </a:lnTo>
                  <a:lnTo>
                    <a:pt x="6186" y="7200"/>
                  </a:lnTo>
                  <a:lnTo>
                    <a:pt x="6184" y="7195"/>
                  </a:lnTo>
                  <a:lnTo>
                    <a:pt x="6177" y="7180"/>
                  </a:lnTo>
                  <a:lnTo>
                    <a:pt x="6175" y="7175"/>
                  </a:lnTo>
                  <a:lnTo>
                    <a:pt x="6169" y="7160"/>
                  </a:lnTo>
                  <a:lnTo>
                    <a:pt x="6166" y="7155"/>
                  </a:lnTo>
                  <a:lnTo>
                    <a:pt x="6161" y="7140"/>
                  </a:lnTo>
                  <a:lnTo>
                    <a:pt x="6159" y="7135"/>
                  </a:lnTo>
                  <a:lnTo>
                    <a:pt x="6154" y="7120"/>
                  </a:lnTo>
                  <a:lnTo>
                    <a:pt x="6152" y="7114"/>
                  </a:lnTo>
                  <a:lnTo>
                    <a:pt x="6148" y="7099"/>
                  </a:lnTo>
                  <a:lnTo>
                    <a:pt x="6146" y="7093"/>
                  </a:lnTo>
                  <a:lnTo>
                    <a:pt x="6142" y="7078"/>
                  </a:lnTo>
                  <a:lnTo>
                    <a:pt x="6141" y="7073"/>
                  </a:lnTo>
                  <a:lnTo>
                    <a:pt x="6138" y="7057"/>
                  </a:lnTo>
                  <a:lnTo>
                    <a:pt x="6137" y="7051"/>
                  </a:lnTo>
                  <a:lnTo>
                    <a:pt x="6134" y="7036"/>
                  </a:lnTo>
                  <a:lnTo>
                    <a:pt x="6133" y="7030"/>
                  </a:lnTo>
                  <a:lnTo>
                    <a:pt x="6131" y="7014"/>
                  </a:lnTo>
                  <a:lnTo>
                    <a:pt x="6130" y="7009"/>
                  </a:lnTo>
                  <a:lnTo>
                    <a:pt x="6129" y="6993"/>
                  </a:lnTo>
                  <a:lnTo>
                    <a:pt x="6128" y="6987"/>
                  </a:lnTo>
                  <a:lnTo>
                    <a:pt x="6128" y="6971"/>
                  </a:lnTo>
                  <a:lnTo>
                    <a:pt x="6127" y="6966"/>
                  </a:lnTo>
                  <a:lnTo>
                    <a:pt x="6127" y="6950"/>
                  </a:lnTo>
                  <a:lnTo>
                    <a:pt x="6127" y="6944"/>
                  </a:lnTo>
                  <a:lnTo>
                    <a:pt x="6127" y="6928"/>
                  </a:lnTo>
                  <a:lnTo>
                    <a:pt x="6128" y="6922"/>
                  </a:lnTo>
                  <a:lnTo>
                    <a:pt x="6128" y="6906"/>
                  </a:lnTo>
                  <a:lnTo>
                    <a:pt x="6129" y="6901"/>
                  </a:lnTo>
                  <a:lnTo>
                    <a:pt x="6130" y="6885"/>
                  </a:lnTo>
                  <a:lnTo>
                    <a:pt x="6131" y="6879"/>
                  </a:lnTo>
                  <a:lnTo>
                    <a:pt x="6133" y="6863"/>
                  </a:lnTo>
                  <a:lnTo>
                    <a:pt x="6134" y="6858"/>
                  </a:lnTo>
                  <a:lnTo>
                    <a:pt x="6137" y="6842"/>
                  </a:lnTo>
                  <a:lnTo>
                    <a:pt x="6138" y="6836"/>
                  </a:lnTo>
                  <a:lnTo>
                    <a:pt x="6141" y="6821"/>
                  </a:lnTo>
                  <a:lnTo>
                    <a:pt x="6142" y="6815"/>
                  </a:lnTo>
                  <a:lnTo>
                    <a:pt x="6146" y="6800"/>
                  </a:lnTo>
                  <a:lnTo>
                    <a:pt x="6148" y="6794"/>
                  </a:lnTo>
                  <a:lnTo>
                    <a:pt x="6152" y="6779"/>
                  </a:lnTo>
                  <a:lnTo>
                    <a:pt x="6154" y="6774"/>
                  </a:lnTo>
                  <a:lnTo>
                    <a:pt x="6159" y="6758"/>
                  </a:lnTo>
                  <a:lnTo>
                    <a:pt x="6161" y="6753"/>
                  </a:lnTo>
                  <a:lnTo>
                    <a:pt x="6167" y="6738"/>
                  </a:lnTo>
                  <a:lnTo>
                    <a:pt x="6169" y="6733"/>
                  </a:lnTo>
                  <a:lnTo>
                    <a:pt x="6175" y="6718"/>
                  </a:lnTo>
                  <a:lnTo>
                    <a:pt x="6177" y="6713"/>
                  </a:lnTo>
                  <a:lnTo>
                    <a:pt x="6184" y="6698"/>
                  </a:lnTo>
                  <a:lnTo>
                    <a:pt x="6187" y="6693"/>
                  </a:lnTo>
                  <a:lnTo>
                    <a:pt x="6194" y="6679"/>
                  </a:lnTo>
                  <a:lnTo>
                    <a:pt x="6197" y="6674"/>
                  </a:lnTo>
                  <a:lnTo>
                    <a:pt x="6205" y="6660"/>
                  </a:lnTo>
                  <a:lnTo>
                    <a:pt x="6206" y="6657"/>
                  </a:lnTo>
                  <a:lnTo>
                    <a:pt x="6214" y="6644"/>
                  </a:lnTo>
                  <a:lnTo>
                    <a:pt x="6217" y="6639"/>
                  </a:lnTo>
                  <a:lnTo>
                    <a:pt x="6226" y="6625"/>
                  </a:lnTo>
                  <a:lnTo>
                    <a:pt x="6229" y="6621"/>
                  </a:lnTo>
                  <a:lnTo>
                    <a:pt x="6238" y="6607"/>
                  </a:lnTo>
                  <a:lnTo>
                    <a:pt x="6242" y="6603"/>
                  </a:lnTo>
                  <a:lnTo>
                    <a:pt x="6251" y="6590"/>
                  </a:lnTo>
                  <a:lnTo>
                    <a:pt x="6255" y="6586"/>
                  </a:lnTo>
                  <a:lnTo>
                    <a:pt x="6265" y="6573"/>
                  </a:lnTo>
                  <a:lnTo>
                    <a:pt x="6269" y="6569"/>
                  </a:lnTo>
                  <a:lnTo>
                    <a:pt x="6279" y="6557"/>
                  </a:lnTo>
                  <a:lnTo>
                    <a:pt x="6283" y="6553"/>
                  </a:lnTo>
                  <a:lnTo>
                    <a:pt x="6294" y="6542"/>
                  </a:lnTo>
                  <a:lnTo>
                    <a:pt x="6298" y="6538"/>
                  </a:lnTo>
                  <a:lnTo>
                    <a:pt x="6309" y="6527"/>
                  </a:lnTo>
                  <a:lnTo>
                    <a:pt x="6314" y="6523"/>
                  </a:lnTo>
                  <a:lnTo>
                    <a:pt x="6325" y="6512"/>
                  </a:lnTo>
                  <a:lnTo>
                    <a:pt x="6330" y="6509"/>
                  </a:lnTo>
                  <a:lnTo>
                    <a:pt x="6342" y="6498"/>
                  </a:lnTo>
                  <a:lnTo>
                    <a:pt x="6346" y="6495"/>
                  </a:lnTo>
                  <a:lnTo>
                    <a:pt x="6359" y="6485"/>
                  </a:lnTo>
                  <a:lnTo>
                    <a:pt x="6363" y="6482"/>
                  </a:lnTo>
                  <a:lnTo>
                    <a:pt x="6376" y="6473"/>
                  </a:lnTo>
                  <a:lnTo>
                    <a:pt x="6381" y="6470"/>
                  </a:lnTo>
                  <a:lnTo>
                    <a:pt x="6394" y="6461"/>
                  </a:lnTo>
                  <a:lnTo>
                    <a:pt x="6399" y="6458"/>
                  </a:lnTo>
                  <a:lnTo>
                    <a:pt x="6412" y="6450"/>
                  </a:lnTo>
                  <a:lnTo>
                    <a:pt x="6418" y="6446"/>
                  </a:lnTo>
                  <a:lnTo>
                    <a:pt x="6432" y="6439"/>
                  </a:lnTo>
                  <a:lnTo>
                    <a:pt x="6437" y="6436"/>
                  </a:lnTo>
                  <a:lnTo>
                    <a:pt x="6451" y="6429"/>
                  </a:lnTo>
                  <a:lnTo>
                    <a:pt x="6456" y="6427"/>
                  </a:lnTo>
                  <a:lnTo>
                    <a:pt x="6471" y="6420"/>
                  </a:lnTo>
                  <a:lnTo>
                    <a:pt x="6476" y="6418"/>
                  </a:lnTo>
                  <a:lnTo>
                    <a:pt x="6491" y="6412"/>
                  </a:lnTo>
                  <a:lnTo>
                    <a:pt x="6496" y="6410"/>
                  </a:lnTo>
                  <a:lnTo>
                    <a:pt x="6511" y="6404"/>
                  </a:lnTo>
                  <a:lnTo>
                    <a:pt x="6516" y="6402"/>
                  </a:lnTo>
                  <a:lnTo>
                    <a:pt x="6531" y="6398"/>
                  </a:lnTo>
                  <a:lnTo>
                    <a:pt x="6536" y="6396"/>
                  </a:lnTo>
                  <a:lnTo>
                    <a:pt x="6552" y="6391"/>
                  </a:lnTo>
                  <a:lnTo>
                    <a:pt x="6557" y="6390"/>
                  </a:lnTo>
                  <a:lnTo>
                    <a:pt x="6572" y="6386"/>
                  </a:lnTo>
                  <a:lnTo>
                    <a:pt x="6578" y="6385"/>
                  </a:lnTo>
                  <a:lnTo>
                    <a:pt x="6593" y="6382"/>
                  </a:lnTo>
                  <a:lnTo>
                    <a:pt x="6599" y="6381"/>
                  </a:lnTo>
                  <a:lnTo>
                    <a:pt x="6614" y="6378"/>
                  </a:lnTo>
                  <a:lnTo>
                    <a:pt x="6620" y="6377"/>
                  </a:lnTo>
                  <a:lnTo>
                    <a:pt x="6636" y="6375"/>
                  </a:lnTo>
                  <a:lnTo>
                    <a:pt x="6641" y="6374"/>
                  </a:lnTo>
                  <a:lnTo>
                    <a:pt x="6657" y="6373"/>
                  </a:lnTo>
                  <a:lnTo>
                    <a:pt x="6663" y="6372"/>
                  </a:lnTo>
                  <a:lnTo>
                    <a:pt x="6679" y="6372"/>
                  </a:lnTo>
                  <a:lnTo>
                    <a:pt x="6684" y="6371"/>
                  </a:lnTo>
                  <a:lnTo>
                    <a:pt x="6700" y="6371"/>
                  </a:lnTo>
                  <a:lnTo>
                    <a:pt x="6706" y="6371"/>
                  </a:lnTo>
                  <a:lnTo>
                    <a:pt x="6722" y="6371"/>
                  </a:lnTo>
                  <a:lnTo>
                    <a:pt x="6728" y="6372"/>
                  </a:lnTo>
                  <a:lnTo>
                    <a:pt x="6744" y="6372"/>
                  </a:lnTo>
                  <a:lnTo>
                    <a:pt x="6749" y="6373"/>
                  </a:lnTo>
                  <a:lnTo>
                    <a:pt x="6765" y="6374"/>
                  </a:lnTo>
                  <a:lnTo>
                    <a:pt x="6771" y="6375"/>
                  </a:lnTo>
                  <a:lnTo>
                    <a:pt x="6787" y="6377"/>
                  </a:lnTo>
                  <a:lnTo>
                    <a:pt x="6792" y="6378"/>
                  </a:lnTo>
                  <a:lnTo>
                    <a:pt x="6808" y="6381"/>
                  </a:lnTo>
                  <a:lnTo>
                    <a:pt x="6813" y="6382"/>
                  </a:lnTo>
                  <a:lnTo>
                    <a:pt x="6829" y="6385"/>
                  </a:lnTo>
                  <a:lnTo>
                    <a:pt x="6834" y="6386"/>
                  </a:lnTo>
                  <a:lnTo>
                    <a:pt x="6850" y="6390"/>
                  </a:lnTo>
                  <a:lnTo>
                    <a:pt x="6855" y="6391"/>
                  </a:lnTo>
                  <a:lnTo>
                    <a:pt x="6870" y="6396"/>
                  </a:lnTo>
                  <a:lnTo>
                    <a:pt x="6876" y="6398"/>
                  </a:lnTo>
                  <a:lnTo>
                    <a:pt x="6891" y="6403"/>
                  </a:lnTo>
                  <a:lnTo>
                    <a:pt x="6896" y="6404"/>
                  </a:lnTo>
                  <a:lnTo>
                    <a:pt x="6911" y="6410"/>
                  </a:lnTo>
                  <a:lnTo>
                    <a:pt x="6916" y="6412"/>
                  </a:lnTo>
                  <a:lnTo>
                    <a:pt x="6931" y="6418"/>
                  </a:lnTo>
                  <a:lnTo>
                    <a:pt x="6936" y="6420"/>
                  </a:lnTo>
                  <a:lnTo>
                    <a:pt x="6950" y="6427"/>
                  </a:lnTo>
                  <a:lnTo>
                    <a:pt x="6956" y="6429"/>
                  </a:lnTo>
                  <a:lnTo>
                    <a:pt x="6970" y="6436"/>
                  </a:lnTo>
                  <a:lnTo>
                    <a:pt x="6975" y="6439"/>
                  </a:lnTo>
                  <a:lnTo>
                    <a:pt x="6989" y="6447"/>
                  </a:lnTo>
                  <a:lnTo>
                    <a:pt x="6993" y="6449"/>
                  </a:lnTo>
                  <a:lnTo>
                    <a:pt x="7006" y="6457"/>
                  </a:lnTo>
                  <a:lnTo>
                    <a:pt x="7011" y="6460"/>
                  </a:lnTo>
                  <a:lnTo>
                    <a:pt x="7025" y="6469"/>
                  </a:lnTo>
                  <a:lnTo>
                    <a:pt x="7030" y="6472"/>
                  </a:lnTo>
                  <a:lnTo>
                    <a:pt x="7043" y="6481"/>
                  </a:lnTo>
                  <a:lnTo>
                    <a:pt x="7047" y="6485"/>
                  </a:lnTo>
                  <a:lnTo>
                    <a:pt x="7060" y="6494"/>
                  </a:lnTo>
                  <a:lnTo>
                    <a:pt x="7064" y="6498"/>
                  </a:lnTo>
                  <a:lnTo>
                    <a:pt x="7077" y="6508"/>
                  </a:lnTo>
                  <a:lnTo>
                    <a:pt x="7081" y="6512"/>
                  </a:lnTo>
                  <a:lnTo>
                    <a:pt x="7093" y="6523"/>
                  </a:lnTo>
                  <a:lnTo>
                    <a:pt x="7097" y="6526"/>
                  </a:lnTo>
                  <a:lnTo>
                    <a:pt x="7109" y="6537"/>
                  </a:lnTo>
                  <a:lnTo>
                    <a:pt x="7113" y="6541"/>
                  </a:lnTo>
                  <a:lnTo>
                    <a:pt x="7124" y="6553"/>
                  </a:lnTo>
                  <a:lnTo>
                    <a:pt x="7127" y="6557"/>
                  </a:lnTo>
                  <a:lnTo>
                    <a:pt x="7138" y="6569"/>
                  </a:lnTo>
                  <a:lnTo>
                    <a:pt x="7142" y="6573"/>
                  </a:lnTo>
                  <a:lnTo>
                    <a:pt x="7152" y="6586"/>
                  </a:lnTo>
                  <a:lnTo>
                    <a:pt x="7156" y="6590"/>
                  </a:lnTo>
                  <a:lnTo>
                    <a:pt x="7165" y="6603"/>
                  </a:lnTo>
                  <a:lnTo>
                    <a:pt x="7169" y="6607"/>
                  </a:lnTo>
                  <a:lnTo>
                    <a:pt x="7178" y="6620"/>
                  </a:lnTo>
                  <a:lnTo>
                    <a:pt x="7181" y="6625"/>
                  </a:lnTo>
                  <a:lnTo>
                    <a:pt x="7190" y="6639"/>
                  </a:lnTo>
                  <a:lnTo>
                    <a:pt x="7193" y="6644"/>
                  </a:lnTo>
                  <a:lnTo>
                    <a:pt x="7201" y="6657"/>
                  </a:lnTo>
                  <a:lnTo>
                    <a:pt x="7203" y="6661"/>
                  </a:lnTo>
                  <a:lnTo>
                    <a:pt x="7211" y="6675"/>
                  </a:lnTo>
                  <a:lnTo>
                    <a:pt x="7214" y="6680"/>
                  </a:lnTo>
                  <a:lnTo>
                    <a:pt x="7221" y="6694"/>
                  </a:lnTo>
                  <a:lnTo>
                    <a:pt x="7223" y="6700"/>
                  </a:lnTo>
                  <a:lnTo>
                    <a:pt x="7230" y="6714"/>
                  </a:lnTo>
                  <a:lnTo>
                    <a:pt x="7232" y="6719"/>
                  </a:lnTo>
                  <a:lnTo>
                    <a:pt x="7238" y="6734"/>
                  </a:lnTo>
                  <a:lnTo>
                    <a:pt x="7240" y="6739"/>
                  </a:lnTo>
                  <a:lnTo>
                    <a:pt x="7246" y="6754"/>
                  </a:lnTo>
                  <a:lnTo>
                    <a:pt x="7247" y="6759"/>
                  </a:lnTo>
                  <a:lnTo>
                    <a:pt x="7252" y="6774"/>
                  </a:lnTo>
                  <a:lnTo>
                    <a:pt x="7254" y="6780"/>
                  </a:lnTo>
                  <a:lnTo>
                    <a:pt x="7259" y="6795"/>
                  </a:lnTo>
                  <a:lnTo>
                    <a:pt x="7260" y="6800"/>
                  </a:lnTo>
                  <a:lnTo>
                    <a:pt x="7264" y="6816"/>
                  </a:lnTo>
                  <a:lnTo>
                    <a:pt x="7265" y="6821"/>
                  </a:lnTo>
                  <a:lnTo>
                    <a:pt x="7268" y="6837"/>
                  </a:lnTo>
                  <a:lnTo>
                    <a:pt x="7269" y="6842"/>
                  </a:lnTo>
                  <a:lnTo>
                    <a:pt x="7272" y="6858"/>
                  </a:lnTo>
                  <a:lnTo>
                    <a:pt x="7273" y="6863"/>
                  </a:lnTo>
                  <a:lnTo>
                    <a:pt x="7275" y="6879"/>
                  </a:lnTo>
                  <a:lnTo>
                    <a:pt x="7276" y="6885"/>
                  </a:lnTo>
                  <a:lnTo>
                    <a:pt x="7277" y="6901"/>
                  </a:lnTo>
                  <a:lnTo>
                    <a:pt x="7278" y="6906"/>
                  </a:lnTo>
                  <a:close/>
                  <a:moveTo>
                    <a:pt x="6977" y="6977"/>
                  </a:moveTo>
                  <a:lnTo>
                    <a:pt x="6978" y="6967"/>
                  </a:lnTo>
                  <a:lnTo>
                    <a:pt x="6979" y="6957"/>
                  </a:lnTo>
                  <a:lnTo>
                    <a:pt x="6979" y="6947"/>
                  </a:lnTo>
                  <a:lnTo>
                    <a:pt x="6979" y="6937"/>
                  </a:lnTo>
                  <a:lnTo>
                    <a:pt x="6978" y="6926"/>
                  </a:lnTo>
                  <a:lnTo>
                    <a:pt x="6977" y="6916"/>
                  </a:lnTo>
                  <a:lnTo>
                    <a:pt x="6976" y="6906"/>
                  </a:lnTo>
                  <a:lnTo>
                    <a:pt x="6974" y="6895"/>
                  </a:lnTo>
                  <a:lnTo>
                    <a:pt x="6972" y="6885"/>
                  </a:lnTo>
                  <a:lnTo>
                    <a:pt x="6969" y="6875"/>
                  </a:lnTo>
                  <a:lnTo>
                    <a:pt x="6967" y="6865"/>
                  </a:lnTo>
                  <a:lnTo>
                    <a:pt x="6963" y="6856"/>
                  </a:lnTo>
                  <a:lnTo>
                    <a:pt x="6960" y="6846"/>
                  </a:lnTo>
                  <a:lnTo>
                    <a:pt x="6956" y="6836"/>
                  </a:lnTo>
                  <a:lnTo>
                    <a:pt x="6952" y="6827"/>
                  </a:lnTo>
                  <a:lnTo>
                    <a:pt x="6947" y="6818"/>
                  </a:lnTo>
                  <a:lnTo>
                    <a:pt x="6942" y="6809"/>
                  </a:lnTo>
                  <a:lnTo>
                    <a:pt x="6936" y="6799"/>
                  </a:lnTo>
                  <a:lnTo>
                    <a:pt x="6931" y="6791"/>
                  </a:lnTo>
                  <a:lnTo>
                    <a:pt x="6925" y="6783"/>
                  </a:lnTo>
                  <a:lnTo>
                    <a:pt x="6919" y="6774"/>
                  </a:lnTo>
                  <a:lnTo>
                    <a:pt x="6912" y="6767"/>
                  </a:lnTo>
                  <a:lnTo>
                    <a:pt x="6905" y="6759"/>
                  </a:lnTo>
                  <a:lnTo>
                    <a:pt x="6898" y="6752"/>
                  </a:lnTo>
                  <a:lnTo>
                    <a:pt x="6891" y="6745"/>
                  </a:lnTo>
                  <a:lnTo>
                    <a:pt x="6883" y="6738"/>
                  </a:lnTo>
                  <a:lnTo>
                    <a:pt x="6876" y="6731"/>
                  </a:lnTo>
                  <a:lnTo>
                    <a:pt x="6867" y="6725"/>
                  </a:lnTo>
                  <a:lnTo>
                    <a:pt x="6859" y="6719"/>
                  </a:lnTo>
                  <a:lnTo>
                    <a:pt x="6851" y="6714"/>
                  </a:lnTo>
                  <a:lnTo>
                    <a:pt x="6841" y="6708"/>
                  </a:lnTo>
                  <a:lnTo>
                    <a:pt x="6832" y="6703"/>
                  </a:lnTo>
                  <a:lnTo>
                    <a:pt x="6823" y="6698"/>
                  </a:lnTo>
                  <a:lnTo>
                    <a:pt x="6814" y="6694"/>
                  </a:lnTo>
                  <a:lnTo>
                    <a:pt x="6804" y="6690"/>
                  </a:lnTo>
                  <a:lnTo>
                    <a:pt x="6794" y="6687"/>
                  </a:lnTo>
                  <a:lnTo>
                    <a:pt x="6785" y="6683"/>
                  </a:lnTo>
                  <a:lnTo>
                    <a:pt x="6775" y="6681"/>
                  </a:lnTo>
                  <a:lnTo>
                    <a:pt x="6765" y="6678"/>
                  </a:lnTo>
                  <a:lnTo>
                    <a:pt x="6755" y="6676"/>
                  </a:lnTo>
                  <a:lnTo>
                    <a:pt x="6744" y="6674"/>
                  </a:lnTo>
                  <a:lnTo>
                    <a:pt x="6734" y="6673"/>
                  </a:lnTo>
                  <a:lnTo>
                    <a:pt x="6724" y="6672"/>
                  </a:lnTo>
                  <a:lnTo>
                    <a:pt x="6713" y="6671"/>
                  </a:lnTo>
                  <a:lnTo>
                    <a:pt x="6703" y="6671"/>
                  </a:lnTo>
                  <a:lnTo>
                    <a:pt x="6693" y="6671"/>
                  </a:lnTo>
                  <a:lnTo>
                    <a:pt x="6683" y="6672"/>
                  </a:lnTo>
                  <a:lnTo>
                    <a:pt x="6673" y="6673"/>
                  </a:lnTo>
                  <a:lnTo>
                    <a:pt x="6662" y="6674"/>
                  </a:lnTo>
                  <a:lnTo>
                    <a:pt x="6652" y="6676"/>
                  </a:lnTo>
                  <a:lnTo>
                    <a:pt x="6642" y="6678"/>
                  </a:lnTo>
                  <a:lnTo>
                    <a:pt x="6632" y="6681"/>
                  </a:lnTo>
                  <a:lnTo>
                    <a:pt x="6622" y="6683"/>
                  </a:lnTo>
                  <a:lnTo>
                    <a:pt x="6612" y="6687"/>
                  </a:lnTo>
                  <a:lnTo>
                    <a:pt x="6602" y="6690"/>
                  </a:lnTo>
                  <a:lnTo>
                    <a:pt x="6592" y="6694"/>
                  </a:lnTo>
                  <a:lnTo>
                    <a:pt x="6583" y="6699"/>
                  </a:lnTo>
                  <a:lnTo>
                    <a:pt x="6573" y="6703"/>
                  </a:lnTo>
                  <a:lnTo>
                    <a:pt x="6565" y="6708"/>
                  </a:lnTo>
                  <a:lnTo>
                    <a:pt x="6556" y="6713"/>
                  </a:lnTo>
                  <a:lnTo>
                    <a:pt x="6548" y="6719"/>
                  </a:lnTo>
                  <a:lnTo>
                    <a:pt x="6540" y="6725"/>
                  </a:lnTo>
                  <a:lnTo>
                    <a:pt x="6532" y="6731"/>
                  </a:lnTo>
                  <a:lnTo>
                    <a:pt x="6524" y="6737"/>
                  </a:lnTo>
                  <a:lnTo>
                    <a:pt x="6516" y="6744"/>
                  </a:lnTo>
                  <a:lnTo>
                    <a:pt x="6509" y="6751"/>
                  </a:lnTo>
                  <a:lnTo>
                    <a:pt x="6502" y="6759"/>
                  </a:lnTo>
                  <a:lnTo>
                    <a:pt x="6495" y="6766"/>
                  </a:lnTo>
                  <a:lnTo>
                    <a:pt x="6488" y="6774"/>
                  </a:lnTo>
                  <a:lnTo>
                    <a:pt x="6482" y="6782"/>
                  </a:lnTo>
                  <a:lnTo>
                    <a:pt x="6476" y="6791"/>
                  </a:lnTo>
                  <a:lnTo>
                    <a:pt x="6471" y="6799"/>
                  </a:lnTo>
                  <a:lnTo>
                    <a:pt x="6465" y="6809"/>
                  </a:lnTo>
                  <a:lnTo>
                    <a:pt x="6459" y="6819"/>
                  </a:lnTo>
                  <a:lnTo>
                    <a:pt x="6454" y="6828"/>
                  </a:lnTo>
                  <a:lnTo>
                    <a:pt x="6450" y="6837"/>
                  </a:lnTo>
                  <a:lnTo>
                    <a:pt x="6446" y="6847"/>
                  </a:lnTo>
                  <a:lnTo>
                    <a:pt x="6443" y="6856"/>
                  </a:lnTo>
                  <a:lnTo>
                    <a:pt x="6439" y="6866"/>
                  </a:lnTo>
                  <a:lnTo>
                    <a:pt x="6437" y="6876"/>
                  </a:lnTo>
                  <a:lnTo>
                    <a:pt x="6434" y="6886"/>
                  </a:lnTo>
                  <a:lnTo>
                    <a:pt x="6432" y="6896"/>
                  </a:lnTo>
                  <a:lnTo>
                    <a:pt x="6430" y="6906"/>
                  </a:lnTo>
                  <a:lnTo>
                    <a:pt x="6429" y="6916"/>
                  </a:lnTo>
                  <a:lnTo>
                    <a:pt x="6428" y="6926"/>
                  </a:lnTo>
                  <a:lnTo>
                    <a:pt x="6427" y="6937"/>
                  </a:lnTo>
                  <a:lnTo>
                    <a:pt x="6427" y="6947"/>
                  </a:lnTo>
                  <a:lnTo>
                    <a:pt x="6427" y="6957"/>
                  </a:lnTo>
                  <a:lnTo>
                    <a:pt x="6428" y="6967"/>
                  </a:lnTo>
                  <a:lnTo>
                    <a:pt x="6429" y="6977"/>
                  </a:lnTo>
                  <a:lnTo>
                    <a:pt x="6430" y="6987"/>
                  </a:lnTo>
                  <a:lnTo>
                    <a:pt x="6432" y="6998"/>
                  </a:lnTo>
                  <a:lnTo>
                    <a:pt x="6434" y="7008"/>
                  </a:lnTo>
                  <a:lnTo>
                    <a:pt x="6437" y="7018"/>
                  </a:lnTo>
                  <a:lnTo>
                    <a:pt x="6439" y="7027"/>
                  </a:lnTo>
                  <a:lnTo>
                    <a:pt x="6443" y="7037"/>
                  </a:lnTo>
                  <a:lnTo>
                    <a:pt x="6446" y="7047"/>
                  </a:lnTo>
                  <a:lnTo>
                    <a:pt x="6450" y="7057"/>
                  </a:lnTo>
                  <a:lnTo>
                    <a:pt x="6455" y="7066"/>
                  </a:lnTo>
                  <a:lnTo>
                    <a:pt x="6459" y="7075"/>
                  </a:lnTo>
                  <a:lnTo>
                    <a:pt x="6465" y="7085"/>
                  </a:lnTo>
                  <a:lnTo>
                    <a:pt x="6470" y="7094"/>
                  </a:lnTo>
                  <a:lnTo>
                    <a:pt x="6476" y="7102"/>
                  </a:lnTo>
                  <a:lnTo>
                    <a:pt x="6482" y="7110"/>
                  </a:lnTo>
                  <a:lnTo>
                    <a:pt x="6488" y="7119"/>
                  </a:lnTo>
                  <a:lnTo>
                    <a:pt x="6494" y="7126"/>
                  </a:lnTo>
                  <a:lnTo>
                    <a:pt x="6501" y="7134"/>
                  </a:lnTo>
                  <a:lnTo>
                    <a:pt x="6508" y="7142"/>
                  </a:lnTo>
                  <a:lnTo>
                    <a:pt x="6516" y="7149"/>
                  </a:lnTo>
                  <a:lnTo>
                    <a:pt x="6524" y="7156"/>
                  </a:lnTo>
                  <a:lnTo>
                    <a:pt x="6531" y="7162"/>
                  </a:lnTo>
                  <a:lnTo>
                    <a:pt x="6540" y="7168"/>
                  </a:lnTo>
                  <a:lnTo>
                    <a:pt x="6548" y="7174"/>
                  </a:lnTo>
                  <a:lnTo>
                    <a:pt x="6556" y="7180"/>
                  </a:lnTo>
                  <a:lnTo>
                    <a:pt x="6565" y="7185"/>
                  </a:lnTo>
                  <a:lnTo>
                    <a:pt x="6575" y="7190"/>
                  </a:lnTo>
                  <a:lnTo>
                    <a:pt x="6584" y="7195"/>
                  </a:lnTo>
                  <a:lnTo>
                    <a:pt x="6593" y="7199"/>
                  </a:lnTo>
                  <a:lnTo>
                    <a:pt x="6602" y="7203"/>
                  </a:lnTo>
                  <a:lnTo>
                    <a:pt x="6612" y="7207"/>
                  </a:lnTo>
                  <a:lnTo>
                    <a:pt x="6622" y="7210"/>
                  </a:lnTo>
                  <a:lnTo>
                    <a:pt x="6632" y="7213"/>
                  </a:lnTo>
                  <a:lnTo>
                    <a:pt x="6642" y="7215"/>
                  </a:lnTo>
                  <a:lnTo>
                    <a:pt x="6652" y="7217"/>
                  </a:lnTo>
                  <a:lnTo>
                    <a:pt x="6662" y="7219"/>
                  </a:lnTo>
                  <a:lnTo>
                    <a:pt x="6672" y="7220"/>
                  </a:lnTo>
                  <a:lnTo>
                    <a:pt x="6682" y="7221"/>
                  </a:lnTo>
                  <a:lnTo>
                    <a:pt x="6693" y="7222"/>
                  </a:lnTo>
                  <a:lnTo>
                    <a:pt x="6703" y="7222"/>
                  </a:lnTo>
                  <a:lnTo>
                    <a:pt x="6714" y="7222"/>
                  </a:lnTo>
                  <a:lnTo>
                    <a:pt x="6724" y="7221"/>
                  </a:lnTo>
                  <a:lnTo>
                    <a:pt x="6735" y="7220"/>
                  </a:lnTo>
                  <a:lnTo>
                    <a:pt x="6745" y="7219"/>
                  </a:lnTo>
                  <a:lnTo>
                    <a:pt x="6755" y="7217"/>
                  </a:lnTo>
                  <a:lnTo>
                    <a:pt x="6765" y="7215"/>
                  </a:lnTo>
                  <a:lnTo>
                    <a:pt x="6775" y="7213"/>
                  </a:lnTo>
                  <a:lnTo>
                    <a:pt x="6785" y="7210"/>
                  </a:lnTo>
                  <a:lnTo>
                    <a:pt x="6795" y="7207"/>
                  </a:lnTo>
                  <a:lnTo>
                    <a:pt x="6804" y="7203"/>
                  </a:lnTo>
                  <a:lnTo>
                    <a:pt x="6813" y="7199"/>
                  </a:lnTo>
                  <a:lnTo>
                    <a:pt x="6822" y="7195"/>
                  </a:lnTo>
                  <a:lnTo>
                    <a:pt x="6831" y="7191"/>
                  </a:lnTo>
                  <a:lnTo>
                    <a:pt x="6841" y="7185"/>
                  </a:lnTo>
                  <a:lnTo>
                    <a:pt x="6851" y="7179"/>
                  </a:lnTo>
                  <a:lnTo>
                    <a:pt x="6859" y="7174"/>
                  </a:lnTo>
                  <a:lnTo>
                    <a:pt x="6868" y="7168"/>
                  </a:lnTo>
                  <a:lnTo>
                    <a:pt x="6876" y="7162"/>
                  </a:lnTo>
                  <a:lnTo>
                    <a:pt x="6884" y="7155"/>
                  </a:lnTo>
                  <a:lnTo>
                    <a:pt x="6891" y="7148"/>
                  </a:lnTo>
                  <a:lnTo>
                    <a:pt x="6899" y="7141"/>
                  </a:lnTo>
                  <a:lnTo>
                    <a:pt x="6906" y="7134"/>
                  </a:lnTo>
                  <a:lnTo>
                    <a:pt x="6913" y="7126"/>
                  </a:lnTo>
                  <a:lnTo>
                    <a:pt x="6919" y="7118"/>
                  </a:lnTo>
                  <a:lnTo>
                    <a:pt x="6925" y="7110"/>
                  </a:lnTo>
                  <a:lnTo>
                    <a:pt x="6931" y="7102"/>
                  </a:lnTo>
                  <a:lnTo>
                    <a:pt x="6937" y="7094"/>
                  </a:lnTo>
                  <a:lnTo>
                    <a:pt x="6942" y="7085"/>
                  </a:lnTo>
                  <a:lnTo>
                    <a:pt x="6947" y="7077"/>
                  </a:lnTo>
                  <a:lnTo>
                    <a:pt x="6951" y="7067"/>
                  </a:lnTo>
                  <a:lnTo>
                    <a:pt x="6956" y="7058"/>
                  </a:lnTo>
                  <a:lnTo>
                    <a:pt x="6960" y="7048"/>
                  </a:lnTo>
                  <a:lnTo>
                    <a:pt x="6963" y="7038"/>
                  </a:lnTo>
                  <a:lnTo>
                    <a:pt x="6967" y="7028"/>
                  </a:lnTo>
                  <a:lnTo>
                    <a:pt x="6969" y="7018"/>
                  </a:lnTo>
                  <a:lnTo>
                    <a:pt x="6972" y="7008"/>
                  </a:lnTo>
                  <a:lnTo>
                    <a:pt x="6974" y="6998"/>
                  </a:lnTo>
                  <a:lnTo>
                    <a:pt x="6976" y="6988"/>
                  </a:lnTo>
                  <a:lnTo>
                    <a:pt x="6977" y="6977"/>
                  </a:lnTo>
                  <a:close/>
                  <a:moveTo>
                    <a:pt x="5575" y="6176"/>
                  </a:moveTo>
                  <a:lnTo>
                    <a:pt x="5575" y="6192"/>
                  </a:lnTo>
                  <a:lnTo>
                    <a:pt x="5576" y="6198"/>
                  </a:lnTo>
                  <a:lnTo>
                    <a:pt x="5576" y="6214"/>
                  </a:lnTo>
                  <a:lnTo>
                    <a:pt x="5576" y="6220"/>
                  </a:lnTo>
                  <a:lnTo>
                    <a:pt x="5576" y="6236"/>
                  </a:lnTo>
                  <a:lnTo>
                    <a:pt x="5575" y="6241"/>
                  </a:lnTo>
                  <a:lnTo>
                    <a:pt x="5575" y="6257"/>
                  </a:lnTo>
                  <a:lnTo>
                    <a:pt x="5574" y="6263"/>
                  </a:lnTo>
                  <a:lnTo>
                    <a:pt x="5573" y="6279"/>
                  </a:lnTo>
                  <a:lnTo>
                    <a:pt x="5572" y="6284"/>
                  </a:lnTo>
                  <a:lnTo>
                    <a:pt x="5570" y="6300"/>
                  </a:lnTo>
                  <a:lnTo>
                    <a:pt x="5569" y="6306"/>
                  </a:lnTo>
                  <a:lnTo>
                    <a:pt x="5566" y="6321"/>
                  </a:lnTo>
                  <a:lnTo>
                    <a:pt x="5565" y="6327"/>
                  </a:lnTo>
                  <a:lnTo>
                    <a:pt x="5562" y="6342"/>
                  </a:lnTo>
                  <a:lnTo>
                    <a:pt x="5561" y="6348"/>
                  </a:lnTo>
                  <a:lnTo>
                    <a:pt x="5557" y="6363"/>
                  </a:lnTo>
                  <a:lnTo>
                    <a:pt x="5556" y="6368"/>
                  </a:lnTo>
                  <a:lnTo>
                    <a:pt x="5551" y="6384"/>
                  </a:lnTo>
                  <a:lnTo>
                    <a:pt x="5549" y="6389"/>
                  </a:lnTo>
                  <a:lnTo>
                    <a:pt x="5545" y="6404"/>
                  </a:lnTo>
                  <a:lnTo>
                    <a:pt x="5543" y="6409"/>
                  </a:lnTo>
                  <a:lnTo>
                    <a:pt x="5537" y="6424"/>
                  </a:lnTo>
                  <a:lnTo>
                    <a:pt x="5535" y="6429"/>
                  </a:lnTo>
                  <a:lnTo>
                    <a:pt x="5529" y="6444"/>
                  </a:lnTo>
                  <a:lnTo>
                    <a:pt x="5527" y="6449"/>
                  </a:lnTo>
                  <a:lnTo>
                    <a:pt x="5520" y="6464"/>
                  </a:lnTo>
                  <a:lnTo>
                    <a:pt x="5518" y="6469"/>
                  </a:lnTo>
                  <a:lnTo>
                    <a:pt x="5511" y="6483"/>
                  </a:lnTo>
                  <a:lnTo>
                    <a:pt x="5508" y="6488"/>
                  </a:lnTo>
                  <a:lnTo>
                    <a:pt x="5501" y="6502"/>
                  </a:lnTo>
                  <a:lnTo>
                    <a:pt x="5497" y="6509"/>
                  </a:lnTo>
                  <a:lnTo>
                    <a:pt x="5488" y="6522"/>
                  </a:lnTo>
                  <a:lnTo>
                    <a:pt x="5485" y="6527"/>
                  </a:lnTo>
                  <a:lnTo>
                    <a:pt x="5477" y="6540"/>
                  </a:lnTo>
                  <a:lnTo>
                    <a:pt x="5474" y="6544"/>
                  </a:lnTo>
                  <a:lnTo>
                    <a:pt x="5464" y="6557"/>
                  </a:lnTo>
                  <a:lnTo>
                    <a:pt x="5461" y="6561"/>
                  </a:lnTo>
                  <a:lnTo>
                    <a:pt x="5451" y="6574"/>
                  </a:lnTo>
                  <a:lnTo>
                    <a:pt x="5448" y="6578"/>
                  </a:lnTo>
                  <a:lnTo>
                    <a:pt x="5438" y="6590"/>
                  </a:lnTo>
                  <a:lnTo>
                    <a:pt x="5434" y="6595"/>
                  </a:lnTo>
                  <a:lnTo>
                    <a:pt x="5424" y="6606"/>
                  </a:lnTo>
                  <a:lnTo>
                    <a:pt x="5420" y="6610"/>
                  </a:lnTo>
                  <a:lnTo>
                    <a:pt x="5409" y="6622"/>
                  </a:lnTo>
                  <a:lnTo>
                    <a:pt x="5405" y="6626"/>
                  </a:lnTo>
                  <a:lnTo>
                    <a:pt x="5394" y="6637"/>
                  </a:lnTo>
                  <a:lnTo>
                    <a:pt x="5390" y="6640"/>
                  </a:lnTo>
                  <a:lnTo>
                    <a:pt x="5378" y="6651"/>
                  </a:lnTo>
                  <a:lnTo>
                    <a:pt x="5374" y="6655"/>
                  </a:lnTo>
                  <a:lnTo>
                    <a:pt x="5361" y="6665"/>
                  </a:lnTo>
                  <a:lnTo>
                    <a:pt x="5357" y="6668"/>
                  </a:lnTo>
                  <a:lnTo>
                    <a:pt x="5344" y="6678"/>
                  </a:lnTo>
                  <a:lnTo>
                    <a:pt x="5340" y="6681"/>
                  </a:lnTo>
                  <a:lnTo>
                    <a:pt x="5327" y="6691"/>
                  </a:lnTo>
                  <a:lnTo>
                    <a:pt x="5322" y="6694"/>
                  </a:lnTo>
                  <a:lnTo>
                    <a:pt x="5308" y="6703"/>
                  </a:lnTo>
                  <a:lnTo>
                    <a:pt x="5304" y="6706"/>
                  </a:lnTo>
                  <a:lnTo>
                    <a:pt x="5290" y="6714"/>
                  </a:lnTo>
                  <a:lnTo>
                    <a:pt x="5286" y="6716"/>
                  </a:lnTo>
                  <a:lnTo>
                    <a:pt x="5272" y="6724"/>
                  </a:lnTo>
                  <a:lnTo>
                    <a:pt x="5267" y="6727"/>
                  </a:lnTo>
                  <a:lnTo>
                    <a:pt x="5253" y="6734"/>
                  </a:lnTo>
                  <a:lnTo>
                    <a:pt x="5248" y="6736"/>
                  </a:lnTo>
                  <a:lnTo>
                    <a:pt x="5233" y="6743"/>
                  </a:lnTo>
                  <a:lnTo>
                    <a:pt x="5228" y="6745"/>
                  </a:lnTo>
                  <a:lnTo>
                    <a:pt x="5213" y="6751"/>
                  </a:lnTo>
                  <a:lnTo>
                    <a:pt x="5208" y="6754"/>
                  </a:lnTo>
                  <a:lnTo>
                    <a:pt x="5193" y="6759"/>
                  </a:lnTo>
                  <a:lnTo>
                    <a:pt x="5187" y="6761"/>
                  </a:lnTo>
                  <a:lnTo>
                    <a:pt x="5172" y="6766"/>
                  </a:lnTo>
                  <a:lnTo>
                    <a:pt x="5167" y="6768"/>
                  </a:lnTo>
                  <a:lnTo>
                    <a:pt x="5152" y="6772"/>
                  </a:lnTo>
                  <a:lnTo>
                    <a:pt x="5146" y="6773"/>
                  </a:lnTo>
                  <a:lnTo>
                    <a:pt x="5131" y="6777"/>
                  </a:lnTo>
                  <a:lnTo>
                    <a:pt x="5125" y="6778"/>
                  </a:lnTo>
                  <a:lnTo>
                    <a:pt x="5110" y="6782"/>
                  </a:lnTo>
                  <a:lnTo>
                    <a:pt x="5104" y="6783"/>
                  </a:lnTo>
                  <a:lnTo>
                    <a:pt x="5088" y="6785"/>
                  </a:lnTo>
                  <a:lnTo>
                    <a:pt x="5083" y="6786"/>
                  </a:lnTo>
                  <a:lnTo>
                    <a:pt x="5067" y="6788"/>
                  </a:lnTo>
                  <a:lnTo>
                    <a:pt x="5062" y="6789"/>
                  </a:lnTo>
                  <a:lnTo>
                    <a:pt x="5046" y="6790"/>
                  </a:lnTo>
                  <a:lnTo>
                    <a:pt x="5040" y="6791"/>
                  </a:lnTo>
                  <a:lnTo>
                    <a:pt x="5024" y="6791"/>
                  </a:lnTo>
                  <a:lnTo>
                    <a:pt x="5019" y="6792"/>
                  </a:lnTo>
                  <a:lnTo>
                    <a:pt x="5003" y="6792"/>
                  </a:lnTo>
                  <a:lnTo>
                    <a:pt x="4997" y="6792"/>
                  </a:lnTo>
                  <a:lnTo>
                    <a:pt x="4981" y="6792"/>
                  </a:lnTo>
                  <a:lnTo>
                    <a:pt x="4976" y="6791"/>
                  </a:lnTo>
                  <a:lnTo>
                    <a:pt x="4960" y="6791"/>
                  </a:lnTo>
                  <a:lnTo>
                    <a:pt x="4954" y="6790"/>
                  </a:lnTo>
                  <a:lnTo>
                    <a:pt x="4938" y="6789"/>
                  </a:lnTo>
                  <a:lnTo>
                    <a:pt x="4933" y="6788"/>
                  </a:lnTo>
                  <a:lnTo>
                    <a:pt x="4917" y="6786"/>
                  </a:lnTo>
                  <a:lnTo>
                    <a:pt x="4912" y="6785"/>
                  </a:lnTo>
                  <a:lnTo>
                    <a:pt x="4896" y="6783"/>
                  </a:lnTo>
                  <a:lnTo>
                    <a:pt x="4890" y="6782"/>
                  </a:lnTo>
                  <a:lnTo>
                    <a:pt x="4875" y="6778"/>
                  </a:lnTo>
                  <a:lnTo>
                    <a:pt x="4869" y="6777"/>
                  </a:lnTo>
                  <a:lnTo>
                    <a:pt x="4854" y="6773"/>
                  </a:lnTo>
                  <a:lnTo>
                    <a:pt x="4848" y="6772"/>
                  </a:lnTo>
                  <a:lnTo>
                    <a:pt x="4833" y="6768"/>
                  </a:lnTo>
                  <a:lnTo>
                    <a:pt x="4828" y="6766"/>
                  </a:lnTo>
                  <a:lnTo>
                    <a:pt x="4813" y="6761"/>
                  </a:lnTo>
                  <a:lnTo>
                    <a:pt x="4807" y="6759"/>
                  </a:lnTo>
                  <a:lnTo>
                    <a:pt x="4792" y="6754"/>
                  </a:lnTo>
                  <a:lnTo>
                    <a:pt x="4787" y="6751"/>
                  </a:lnTo>
                  <a:lnTo>
                    <a:pt x="4772" y="6745"/>
                  </a:lnTo>
                  <a:lnTo>
                    <a:pt x="4767" y="6743"/>
                  </a:lnTo>
                  <a:lnTo>
                    <a:pt x="4752" y="6736"/>
                  </a:lnTo>
                  <a:lnTo>
                    <a:pt x="4747" y="6734"/>
                  </a:lnTo>
                  <a:lnTo>
                    <a:pt x="4733" y="6727"/>
                  </a:lnTo>
                  <a:lnTo>
                    <a:pt x="4728" y="6724"/>
                  </a:lnTo>
                  <a:lnTo>
                    <a:pt x="4714" y="6716"/>
                  </a:lnTo>
                  <a:lnTo>
                    <a:pt x="4710" y="6714"/>
                  </a:lnTo>
                  <a:lnTo>
                    <a:pt x="4696" y="6706"/>
                  </a:lnTo>
                  <a:lnTo>
                    <a:pt x="4692" y="6703"/>
                  </a:lnTo>
                  <a:lnTo>
                    <a:pt x="4678" y="6694"/>
                  </a:lnTo>
                  <a:lnTo>
                    <a:pt x="4673" y="6691"/>
                  </a:lnTo>
                  <a:lnTo>
                    <a:pt x="4660" y="6681"/>
                  </a:lnTo>
                  <a:lnTo>
                    <a:pt x="4656" y="6678"/>
                  </a:lnTo>
                  <a:lnTo>
                    <a:pt x="4643" y="6668"/>
                  </a:lnTo>
                  <a:lnTo>
                    <a:pt x="4639" y="6665"/>
                  </a:lnTo>
                  <a:lnTo>
                    <a:pt x="4626" y="6655"/>
                  </a:lnTo>
                  <a:lnTo>
                    <a:pt x="4622" y="6651"/>
                  </a:lnTo>
                  <a:lnTo>
                    <a:pt x="4610" y="6640"/>
                  </a:lnTo>
                  <a:lnTo>
                    <a:pt x="4606" y="6637"/>
                  </a:lnTo>
                  <a:lnTo>
                    <a:pt x="4595" y="6626"/>
                  </a:lnTo>
                  <a:lnTo>
                    <a:pt x="4591" y="6622"/>
                  </a:lnTo>
                  <a:lnTo>
                    <a:pt x="4580" y="6610"/>
                  </a:lnTo>
                  <a:lnTo>
                    <a:pt x="4576" y="6606"/>
                  </a:lnTo>
                  <a:lnTo>
                    <a:pt x="4566" y="6595"/>
                  </a:lnTo>
                  <a:lnTo>
                    <a:pt x="4562" y="6590"/>
                  </a:lnTo>
                  <a:lnTo>
                    <a:pt x="4552" y="6578"/>
                  </a:lnTo>
                  <a:lnTo>
                    <a:pt x="4549" y="6574"/>
                  </a:lnTo>
                  <a:lnTo>
                    <a:pt x="4539" y="6561"/>
                  </a:lnTo>
                  <a:lnTo>
                    <a:pt x="4536" y="6557"/>
                  </a:lnTo>
                  <a:lnTo>
                    <a:pt x="4526" y="6544"/>
                  </a:lnTo>
                  <a:lnTo>
                    <a:pt x="4523" y="6540"/>
                  </a:lnTo>
                  <a:lnTo>
                    <a:pt x="4515" y="6527"/>
                  </a:lnTo>
                  <a:lnTo>
                    <a:pt x="4512" y="6522"/>
                  </a:lnTo>
                  <a:lnTo>
                    <a:pt x="4503" y="6509"/>
                  </a:lnTo>
                  <a:lnTo>
                    <a:pt x="4499" y="6502"/>
                  </a:lnTo>
                  <a:lnTo>
                    <a:pt x="4492" y="6488"/>
                  </a:lnTo>
                  <a:lnTo>
                    <a:pt x="4489" y="6483"/>
                  </a:lnTo>
                  <a:lnTo>
                    <a:pt x="4482" y="6469"/>
                  </a:lnTo>
                  <a:lnTo>
                    <a:pt x="4480" y="6464"/>
                  </a:lnTo>
                  <a:lnTo>
                    <a:pt x="4473" y="6449"/>
                  </a:lnTo>
                  <a:lnTo>
                    <a:pt x="4471" y="6444"/>
                  </a:lnTo>
                  <a:lnTo>
                    <a:pt x="4465" y="6429"/>
                  </a:lnTo>
                  <a:lnTo>
                    <a:pt x="4463" y="6424"/>
                  </a:lnTo>
                  <a:lnTo>
                    <a:pt x="4457" y="6409"/>
                  </a:lnTo>
                  <a:lnTo>
                    <a:pt x="4455" y="6404"/>
                  </a:lnTo>
                  <a:lnTo>
                    <a:pt x="4451" y="6389"/>
                  </a:lnTo>
                  <a:lnTo>
                    <a:pt x="4449" y="6384"/>
                  </a:lnTo>
                  <a:lnTo>
                    <a:pt x="4444" y="6368"/>
                  </a:lnTo>
                  <a:lnTo>
                    <a:pt x="4443" y="6363"/>
                  </a:lnTo>
                  <a:lnTo>
                    <a:pt x="4439" y="6348"/>
                  </a:lnTo>
                  <a:lnTo>
                    <a:pt x="4438" y="6342"/>
                  </a:lnTo>
                  <a:lnTo>
                    <a:pt x="4435" y="6327"/>
                  </a:lnTo>
                  <a:lnTo>
                    <a:pt x="4434" y="6321"/>
                  </a:lnTo>
                  <a:lnTo>
                    <a:pt x="4431" y="6306"/>
                  </a:lnTo>
                  <a:lnTo>
                    <a:pt x="4430" y="6300"/>
                  </a:lnTo>
                  <a:lnTo>
                    <a:pt x="4428" y="6284"/>
                  </a:lnTo>
                  <a:lnTo>
                    <a:pt x="4427" y="6279"/>
                  </a:lnTo>
                  <a:lnTo>
                    <a:pt x="4426" y="6263"/>
                  </a:lnTo>
                  <a:lnTo>
                    <a:pt x="4425" y="6257"/>
                  </a:lnTo>
                  <a:lnTo>
                    <a:pt x="4425" y="6241"/>
                  </a:lnTo>
                  <a:lnTo>
                    <a:pt x="4424" y="6236"/>
                  </a:lnTo>
                  <a:lnTo>
                    <a:pt x="4424" y="6220"/>
                  </a:lnTo>
                  <a:lnTo>
                    <a:pt x="4424" y="6214"/>
                  </a:lnTo>
                  <a:lnTo>
                    <a:pt x="4424" y="6198"/>
                  </a:lnTo>
                  <a:lnTo>
                    <a:pt x="4425" y="6192"/>
                  </a:lnTo>
                  <a:lnTo>
                    <a:pt x="4425" y="6176"/>
                  </a:lnTo>
                  <a:lnTo>
                    <a:pt x="4426" y="6171"/>
                  </a:lnTo>
                  <a:lnTo>
                    <a:pt x="4427" y="6155"/>
                  </a:lnTo>
                  <a:lnTo>
                    <a:pt x="4428" y="6149"/>
                  </a:lnTo>
                  <a:lnTo>
                    <a:pt x="4430" y="6133"/>
                  </a:lnTo>
                  <a:lnTo>
                    <a:pt x="4431" y="6128"/>
                  </a:lnTo>
                  <a:lnTo>
                    <a:pt x="4434" y="6112"/>
                  </a:lnTo>
                  <a:lnTo>
                    <a:pt x="4435" y="6107"/>
                  </a:lnTo>
                  <a:lnTo>
                    <a:pt x="4438" y="6091"/>
                  </a:lnTo>
                  <a:lnTo>
                    <a:pt x="4439" y="6086"/>
                  </a:lnTo>
                  <a:lnTo>
                    <a:pt x="4443" y="6070"/>
                  </a:lnTo>
                  <a:lnTo>
                    <a:pt x="4444" y="6065"/>
                  </a:lnTo>
                  <a:lnTo>
                    <a:pt x="4449" y="6050"/>
                  </a:lnTo>
                  <a:lnTo>
                    <a:pt x="4451" y="6044"/>
                  </a:lnTo>
                  <a:lnTo>
                    <a:pt x="4456" y="6029"/>
                  </a:lnTo>
                  <a:lnTo>
                    <a:pt x="4457" y="6024"/>
                  </a:lnTo>
                  <a:lnTo>
                    <a:pt x="4463" y="6009"/>
                  </a:lnTo>
                  <a:lnTo>
                    <a:pt x="4465" y="6004"/>
                  </a:lnTo>
                  <a:lnTo>
                    <a:pt x="4471" y="5989"/>
                  </a:lnTo>
                  <a:lnTo>
                    <a:pt x="4473" y="5984"/>
                  </a:lnTo>
                  <a:lnTo>
                    <a:pt x="4480" y="5970"/>
                  </a:lnTo>
                  <a:lnTo>
                    <a:pt x="4482" y="5964"/>
                  </a:lnTo>
                  <a:lnTo>
                    <a:pt x="4489" y="5950"/>
                  </a:lnTo>
                  <a:lnTo>
                    <a:pt x="4492" y="5945"/>
                  </a:lnTo>
                  <a:lnTo>
                    <a:pt x="4500" y="5931"/>
                  </a:lnTo>
                  <a:lnTo>
                    <a:pt x="4503" y="5926"/>
                  </a:lnTo>
                  <a:lnTo>
                    <a:pt x="4511" y="5912"/>
                  </a:lnTo>
                  <a:lnTo>
                    <a:pt x="4514" y="5908"/>
                  </a:lnTo>
                  <a:lnTo>
                    <a:pt x="4523" y="5894"/>
                  </a:lnTo>
                  <a:lnTo>
                    <a:pt x="4526" y="5890"/>
                  </a:lnTo>
                  <a:lnTo>
                    <a:pt x="4535" y="5877"/>
                  </a:lnTo>
                  <a:lnTo>
                    <a:pt x="4538" y="5873"/>
                  </a:lnTo>
                  <a:lnTo>
                    <a:pt x="4548" y="5860"/>
                  </a:lnTo>
                  <a:lnTo>
                    <a:pt x="4552" y="5856"/>
                  </a:lnTo>
                  <a:lnTo>
                    <a:pt x="4562" y="5843"/>
                  </a:lnTo>
                  <a:lnTo>
                    <a:pt x="4565" y="5839"/>
                  </a:lnTo>
                  <a:lnTo>
                    <a:pt x="4576" y="5827"/>
                  </a:lnTo>
                  <a:lnTo>
                    <a:pt x="4580" y="5823"/>
                  </a:lnTo>
                  <a:lnTo>
                    <a:pt x="4591" y="5812"/>
                  </a:lnTo>
                  <a:lnTo>
                    <a:pt x="4595" y="5808"/>
                  </a:lnTo>
                  <a:lnTo>
                    <a:pt x="4606" y="5797"/>
                  </a:lnTo>
                  <a:lnTo>
                    <a:pt x="4610" y="5793"/>
                  </a:lnTo>
                  <a:lnTo>
                    <a:pt x="4622" y="5782"/>
                  </a:lnTo>
                  <a:lnTo>
                    <a:pt x="4626" y="5778"/>
                  </a:lnTo>
                  <a:lnTo>
                    <a:pt x="4638" y="5768"/>
                  </a:lnTo>
                  <a:lnTo>
                    <a:pt x="4643" y="5765"/>
                  </a:lnTo>
                  <a:lnTo>
                    <a:pt x="4656" y="5755"/>
                  </a:lnTo>
                  <a:lnTo>
                    <a:pt x="4660" y="5752"/>
                  </a:lnTo>
                  <a:lnTo>
                    <a:pt x="4673" y="5742"/>
                  </a:lnTo>
                  <a:lnTo>
                    <a:pt x="4678" y="5739"/>
                  </a:lnTo>
                  <a:lnTo>
                    <a:pt x="4691" y="5730"/>
                  </a:lnTo>
                  <a:lnTo>
                    <a:pt x="4696" y="5727"/>
                  </a:lnTo>
                  <a:lnTo>
                    <a:pt x="4710" y="5719"/>
                  </a:lnTo>
                  <a:lnTo>
                    <a:pt x="4715" y="5716"/>
                  </a:lnTo>
                  <a:lnTo>
                    <a:pt x="4729" y="5709"/>
                  </a:lnTo>
                  <a:lnTo>
                    <a:pt x="4734" y="5706"/>
                  </a:lnTo>
                  <a:lnTo>
                    <a:pt x="4748" y="5699"/>
                  </a:lnTo>
                  <a:lnTo>
                    <a:pt x="4753" y="5697"/>
                  </a:lnTo>
                  <a:lnTo>
                    <a:pt x="4768" y="5690"/>
                  </a:lnTo>
                  <a:lnTo>
                    <a:pt x="4773" y="5688"/>
                  </a:lnTo>
                  <a:lnTo>
                    <a:pt x="4787" y="5682"/>
                  </a:lnTo>
                  <a:lnTo>
                    <a:pt x="4792" y="5680"/>
                  </a:lnTo>
                  <a:lnTo>
                    <a:pt x="4807" y="5674"/>
                  </a:lnTo>
                  <a:lnTo>
                    <a:pt x="4812" y="5673"/>
                  </a:lnTo>
                  <a:lnTo>
                    <a:pt x="4828" y="5668"/>
                  </a:lnTo>
                  <a:lnTo>
                    <a:pt x="4833" y="5666"/>
                  </a:lnTo>
                  <a:lnTo>
                    <a:pt x="4848" y="5662"/>
                  </a:lnTo>
                  <a:lnTo>
                    <a:pt x="4853" y="5660"/>
                  </a:lnTo>
                  <a:lnTo>
                    <a:pt x="4869" y="5656"/>
                  </a:lnTo>
                  <a:lnTo>
                    <a:pt x="4874" y="5655"/>
                  </a:lnTo>
                  <a:lnTo>
                    <a:pt x="4890" y="5652"/>
                  </a:lnTo>
                  <a:lnTo>
                    <a:pt x="4895" y="5651"/>
                  </a:lnTo>
                  <a:lnTo>
                    <a:pt x="4911" y="5648"/>
                  </a:lnTo>
                  <a:lnTo>
                    <a:pt x="4917" y="5647"/>
                  </a:lnTo>
                  <a:lnTo>
                    <a:pt x="4932" y="5645"/>
                  </a:lnTo>
                  <a:lnTo>
                    <a:pt x="4938" y="5644"/>
                  </a:lnTo>
                  <a:lnTo>
                    <a:pt x="4954" y="5643"/>
                  </a:lnTo>
                  <a:lnTo>
                    <a:pt x="4959" y="5642"/>
                  </a:lnTo>
                  <a:lnTo>
                    <a:pt x="4975" y="5642"/>
                  </a:lnTo>
                  <a:lnTo>
                    <a:pt x="4981" y="5641"/>
                  </a:lnTo>
                  <a:lnTo>
                    <a:pt x="4997" y="5641"/>
                  </a:lnTo>
                  <a:lnTo>
                    <a:pt x="5003" y="5641"/>
                  </a:lnTo>
                  <a:lnTo>
                    <a:pt x="5019" y="5641"/>
                  </a:lnTo>
                  <a:lnTo>
                    <a:pt x="5025" y="5642"/>
                  </a:lnTo>
                  <a:lnTo>
                    <a:pt x="5041" y="5642"/>
                  </a:lnTo>
                  <a:lnTo>
                    <a:pt x="5046" y="5643"/>
                  </a:lnTo>
                  <a:lnTo>
                    <a:pt x="5062" y="5644"/>
                  </a:lnTo>
                  <a:lnTo>
                    <a:pt x="5068" y="5645"/>
                  </a:lnTo>
                  <a:lnTo>
                    <a:pt x="5083" y="5647"/>
                  </a:lnTo>
                  <a:lnTo>
                    <a:pt x="5089" y="5648"/>
                  </a:lnTo>
                  <a:lnTo>
                    <a:pt x="5105" y="5651"/>
                  </a:lnTo>
                  <a:lnTo>
                    <a:pt x="5110" y="5652"/>
                  </a:lnTo>
                  <a:lnTo>
                    <a:pt x="5126" y="5655"/>
                  </a:lnTo>
                  <a:lnTo>
                    <a:pt x="5131" y="5656"/>
                  </a:lnTo>
                  <a:lnTo>
                    <a:pt x="5147" y="5660"/>
                  </a:lnTo>
                  <a:lnTo>
                    <a:pt x="5152" y="5662"/>
                  </a:lnTo>
                  <a:lnTo>
                    <a:pt x="5167" y="5666"/>
                  </a:lnTo>
                  <a:lnTo>
                    <a:pt x="5172" y="5668"/>
                  </a:lnTo>
                  <a:lnTo>
                    <a:pt x="5188" y="5673"/>
                  </a:lnTo>
                  <a:lnTo>
                    <a:pt x="5193" y="5674"/>
                  </a:lnTo>
                  <a:lnTo>
                    <a:pt x="5208" y="5680"/>
                  </a:lnTo>
                  <a:lnTo>
                    <a:pt x="5213" y="5682"/>
                  </a:lnTo>
                  <a:lnTo>
                    <a:pt x="5227" y="5688"/>
                  </a:lnTo>
                  <a:lnTo>
                    <a:pt x="5232" y="5690"/>
                  </a:lnTo>
                  <a:lnTo>
                    <a:pt x="5247" y="5697"/>
                  </a:lnTo>
                  <a:lnTo>
                    <a:pt x="5252" y="5699"/>
                  </a:lnTo>
                  <a:lnTo>
                    <a:pt x="5266" y="5706"/>
                  </a:lnTo>
                  <a:lnTo>
                    <a:pt x="5271" y="5709"/>
                  </a:lnTo>
                  <a:lnTo>
                    <a:pt x="5285" y="5716"/>
                  </a:lnTo>
                  <a:lnTo>
                    <a:pt x="5290" y="5719"/>
                  </a:lnTo>
                  <a:lnTo>
                    <a:pt x="5304" y="5727"/>
                  </a:lnTo>
                  <a:lnTo>
                    <a:pt x="5309" y="5730"/>
                  </a:lnTo>
                  <a:lnTo>
                    <a:pt x="5322" y="5739"/>
                  </a:lnTo>
                  <a:lnTo>
                    <a:pt x="5327" y="5742"/>
                  </a:lnTo>
                  <a:lnTo>
                    <a:pt x="5340" y="5752"/>
                  </a:lnTo>
                  <a:lnTo>
                    <a:pt x="5344" y="5755"/>
                  </a:lnTo>
                  <a:lnTo>
                    <a:pt x="5357" y="5765"/>
                  </a:lnTo>
                  <a:lnTo>
                    <a:pt x="5362" y="5768"/>
                  </a:lnTo>
                  <a:lnTo>
                    <a:pt x="5374" y="5778"/>
                  </a:lnTo>
                  <a:lnTo>
                    <a:pt x="5378" y="5782"/>
                  </a:lnTo>
                  <a:lnTo>
                    <a:pt x="5390" y="5793"/>
                  </a:lnTo>
                  <a:lnTo>
                    <a:pt x="5394" y="5797"/>
                  </a:lnTo>
                  <a:lnTo>
                    <a:pt x="5405" y="5808"/>
                  </a:lnTo>
                  <a:lnTo>
                    <a:pt x="5409" y="5812"/>
                  </a:lnTo>
                  <a:lnTo>
                    <a:pt x="5420" y="5823"/>
                  </a:lnTo>
                  <a:lnTo>
                    <a:pt x="5424" y="5827"/>
                  </a:lnTo>
                  <a:lnTo>
                    <a:pt x="5435" y="5839"/>
                  </a:lnTo>
                  <a:lnTo>
                    <a:pt x="5438" y="5843"/>
                  </a:lnTo>
                  <a:lnTo>
                    <a:pt x="5448" y="5856"/>
                  </a:lnTo>
                  <a:lnTo>
                    <a:pt x="5452" y="5860"/>
                  </a:lnTo>
                  <a:lnTo>
                    <a:pt x="5462" y="5873"/>
                  </a:lnTo>
                  <a:lnTo>
                    <a:pt x="5465" y="5877"/>
                  </a:lnTo>
                  <a:lnTo>
                    <a:pt x="5474" y="5890"/>
                  </a:lnTo>
                  <a:lnTo>
                    <a:pt x="5477" y="5894"/>
                  </a:lnTo>
                  <a:lnTo>
                    <a:pt x="5486" y="5908"/>
                  </a:lnTo>
                  <a:lnTo>
                    <a:pt x="5489" y="5912"/>
                  </a:lnTo>
                  <a:lnTo>
                    <a:pt x="5497" y="5926"/>
                  </a:lnTo>
                  <a:lnTo>
                    <a:pt x="5500" y="5931"/>
                  </a:lnTo>
                  <a:lnTo>
                    <a:pt x="5508" y="5945"/>
                  </a:lnTo>
                  <a:lnTo>
                    <a:pt x="5511" y="5950"/>
                  </a:lnTo>
                  <a:lnTo>
                    <a:pt x="5518" y="5964"/>
                  </a:lnTo>
                  <a:lnTo>
                    <a:pt x="5520" y="5970"/>
                  </a:lnTo>
                  <a:lnTo>
                    <a:pt x="5527" y="5984"/>
                  </a:lnTo>
                  <a:lnTo>
                    <a:pt x="5529" y="5989"/>
                  </a:lnTo>
                  <a:lnTo>
                    <a:pt x="5535" y="6004"/>
                  </a:lnTo>
                  <a:lnTo>
                    <a:pt x="5537" y="6009"/>
                  </a:lnTo>
                  <a:lnTo>
                    <a:pt x="5543" y="6024"/>
                  </a:lnTo>
                  <a:lnTo>
                    <a:pt x="5544" y="6029"/>
                  </a:lnTo>
                  <a:lnTo>
                    <a:pt x="5549" y="6044"/>
                  </a:lnTo>
                  <a:lnTo>
                    <a:pt x="5551" y="6050"/>
                  </a:lnTo>
                  <a:lnTo>
                    <a:pt x="5556" y="6065"/>
                  </a:lnTo>
                  <a:lnTo>
                    <a:pt x="5557" y="6070"/>
                  </a:lnTo>
                  <a:lnTo>
                    <a:pt x="5561" y="6086"/>
                  </a:lnTo>
                  <a:lnTo>
                    <a:pt x="5562" y="6091"/>
                  </a:lnTo>
                  <a:lnTo>
                    <a:pt x="5565" y="6107"/>
                  </a:lnTo>
                  <a:lnTo>
                    <a:pt x="5566" y="6112"/>
                  </a:lnTo>
                  <a:lnTo>
                    <a:pt x="5569" y="6128"/>
                  </a:lnTo>
                  <a:lnTo>
                    <a:pt x="5570" y="6133"/>
                  </a:lnTo>
                  <a:lnTo>
                    <a:pt x="5572" y="6149"/>
                  </a:lnTo>
                  <a:lnTo>
                    <a:pt x="5573" y="6155"/>
                  </a:lnTo>
                  <a:lnTo>
                    <a:pt x="5574" y="6171"/>
                  </a:lnTo>
                  <a:lnTo>
                    <a:pt x="5575" y="6176"/>
                  </a:lnTo>
                  <a:close/>
                  <a:moveTo>
                    <a:pt x="5274" y="6247"/>
                  </a:moveTo>
                  <a:lnTo>
                    <a:pt x="5275" y="6237"/>
                  </a:lnTo>
                  <a:lnTo>
                    <a:pt x="5276" y="6227"/>
                  </a:lnTo>
                  <a:lnTo>
                    <a:pt x="5276" y="6217"/>
                  </a:lnTo>
                  <a:lnTo>
                    <a:pt x="5276" y="6207"/>
                  </a:lnTo>
                  <a:lnTo>
                    <a:pt x="5275" y="6196"/>
                  </a:lnTo>
                  <a:lnTo>
                    <a:pt x="5274" y="6186"/>
                  </a:lnTo>
                  <a:lnTo>
                    <a:pt x="5273" y="6176"/>
                  </a:lnTo>
                  <a:lnTo>
                    <a:pt x="5271" y="6165"/>
                  </a:lnTo>
                  <a:lnTo>
                    <a:pt x="5269" y="6155"/>
                  </a:lnTo>
                  <a:lnTo>
                    <a:pt x="5266" y="6145"/>
                  </a:lnTo>
                  <a:lnTo>
                    <a:pt x="5264" y="6135"/>
                  </a:lnTo>
                  <a:lnTo>
                    <a:pt x="5260" y="6126"/>
                  </a:lnTo>
                  <a:lnTo>
                    <a:pt x="5257" y="6116"/>
                  </a:lnTo>
                  <a:lnTo>
                    <a:pt x="5253" y="6106"/>
                  </a:lnTo>
                  <a:lnTo>
                    <a:pt x="5249" y="6097"/>
                  </a:lnTo>
                  <a:lnTo>
                    <a:pt x="5244" y="6088"/>
                  </a:lnTo>
                  <a:lnTo>
                    <a:pt x="5239" y="6079"/>
                  </a:lnTo>
                  <a:lnTo>
                    <a:pt x="5234" y="6070"/>
                  </a:lnTo>
                  <a:lnTo>
                    <a:pt x="5228" y="6062"/>
                  </a:lnTo>
                  <a:lnTo>
                    <a:pt x="5222" y="6053"/>
                  </a:lnTo>
                  <a:lnTo>
                    <a:pt x="5215" y="6045"/>
                  </a:lnTo>
                  <a:lnTo>
                    <a:pt x="5209" y="6036"/>
                  </a:lnTo>
                  <a:lnTo>
                    <a:pt x="5202" y="6029"/>
                  </a:lnTo>
                  <a:lnTo>
                    <a:pt x="5195" y="6021"/>
                  </a:lnTo>
                  <a:lnTo>
                    <a:pt x="5187" y="6014"/>
                  </a:lnTo>
                  <a:lnTo>
                    <a:pt x="5180" y="6007"/>
                  </a:lnTo>
                  <a:lnTo>
                    <a:pt x="5172" y="6001"/>
                  </a:lnTo>
                  <a:lnTo>
                    <a:pt x="5164" y="5995"/>
                  </a:lnTo>
                  <a:lnTo>
                    <a:pt x="5156" y="5989"/>
                  </a:lnTo>
                  <a:lnTo>
                    <a:pt x="5147" y="5984"/>
                  </a:lnTo>
                  <a:lnTo>
                    <a:pt x="5139" y="5978"/>
                  </a:lnTo>
                  <a:lnTo>
                    <a:pt x="5129" y="5973"/>
                  </a:lnTo>
                  <a:lnTo>
                    <a:pt x="5120" y="5969"/>
                  </a:lnTo>
                  <a:lnTo>
                    <a:pt x="5110" y="5964"/>
                  </a:lnTo>
                  <a:lnTo>
                    <a:pt x="5101" y="5960"/>
                  </a:lnTo>
                  <a:lnTo>
                    <a:pt x="5091" y="5957"/>
                  </a:lnTo>
                  <a:lnTo>
                    <a:pt x="5081" y="5953"/>
                  </a:lnTo>
                  <a:lnTo>
                    <a:pt x="5071" y="5950"/>
                  </a:lnTo>
                  <a:lnTo>
                    <a:pt x="5061" y="5948"/>
                  </a:lnTo>
                  <a:lnTo>
                    <a:pt x="5051" y="5946"/>
                  </a:lnTo>
                  <a:lnTo>
                    <a:pt x="5041" y="5944"/>
                  </a:lnTo>
                  <a:lnTo>
                    <a:pt x="5031" y="5943"/>
                  </a:lnTo>
                  <a:lnTo>
                    <a:pt x="5021" y="5942"/>
                  </a:lnTo>
                  <a:lnTo>
                    <a:pt x="5010" y="5941"/>
                  </a:lnTo>
                  <a:lnTo>
                    <a:pt x="5000" y="5941"/>
                  </a:lnTo>
                  <a:lnTo>
                    <a:pt x="4990" y="5941"/>
                  </a:lnTo>
                  <a:lnTo>
                    <a:pt x="4979" y="5942"/>
                  </a:lnTo>
                  <a:lnTo>
                    <a:pt x="4969" y="5943"/>
                  </a:lnTo>
                  <a:lnTo>
                    <a:pt x="4959" y="5944"/>
                  </a:lnTo>
                  <a:lnTo>
                    <a:pt x="4949" y="5946"/>
                  </a:lnTo>
                  <a:lnTo>
                    <a:pt x="4939" y="5948"/>
                  </a:lnTo>
                  <a:lnTo>
                    <a:pt x="4929" y="5950"/>
                  </a:lnTo>
                  <a:lnTo>
                    <a:pt x="4919" y="5953"/>
                  </a:lnTo>
                  <a:lnTo>
                    <a:pt x="4909" y="5957"/>
                  </a:lnTo>
                  <a:lnTo>
                    <a:pt x="4899" y="5960"/>
                  </a:lnTo>
                  <a:lnTo>
                    <a:pt x="4890" y="5964"/>
                  </a:lnTo>
                  <a:lnTo>
                    <a:pt x="4880" y="5969"/>
                  </a:lnTo>
                  <a:lnTo>
                    <a:pt x="4871" y="5973"/>
                  </a:lnTo>
                  <a:lnTo>
                    <a:pt x="4861" y="5978"/>
                  </a:lnTo>
                  <a:lnTo>
                    <a:pt x="4853" y="5984"/>
                  </a:lnTo>
                  <a:lnTo>
                    <a:pt x="4844" y="5989"/>
                  </a:lnTo>
                  <a:lnTo>
                    <a:pt x="4836" y="5995"/>
                  </a:lnTo>
                  <a:lnTo>
                    <a:pt x="4828" y="6001"/>
                  </a:lnTo>
                  <a:lnTo>
                    <a:pt x="4820" y="6007"/>
                  </a:lnTo>
                  <a:lnTo>
                    <a:pt x="4813" y="6014"/>
                  </a:lnTo>
                  <a:lnTo>
                    <a:pt x="4805" y="6021"/>
                  </a:lnTo>
                  <a:lnTo>
                    <a:pt x="4798" y="6029"/>
                  </a:lnTo>
                  <a:lnTo>
                    <a:pt x="4791" y="6036"/>
                  </a:lnTo>
                  <a:lnTo>
                    <a:pt x="4785" y="6045"/>
                  </a:lnTo>
                  <a:lnTo>
                    <a:pt x="4778" y="6053"/>
                  </a:lnTo>
                  <a:lnTo>
                    <a:pt x="4772" y="6062"/>
                  </a:lnTo>
                  <a:lnTo>
                    <a:pt x="4766" y="6070"/>
                  </a:lnTo>
                  <a:lnTo>
                    <a:pt x="4761" y="6079"/>
                  </a:lnTo>
                  <a:lnTo>
                    <a:pt x="4756" y="6088"/>
                  </a:lnTo>
                  <a:lnTo>
                    <a:pt x="4751" y="6097"/>
                  </a:lnTo>
                  <a:lnTo>
                    <a:pt x="4747" y="6106"/>
                  </a:lnTo>
                  <a:lnTo>
                    <a:pt x="4743" y="6116"/>
                  </a:lnTo>
                  <a:lnTo>
                    <a:pt x="4740" y="6126"/>
                  </a:lnTo>
                  <a:lnTo>
                    <a:pt x="4736" y="6135"/>
                  </a:lnTo>
                  <a:lnTo>
                    <a:pt x="4734" y="6145"/>
                  </a:lnTo>
                  <a:lnTo>
                    <a:pt x="4731" y="6155"/>
                  </a:lnTo>
                  <a:lnTo>
                    <a:pt x="4729" y="6165"/>
                  </a:lnTo>
                  <a:lnTo>
                    <a:pt x="4727" y="6176"/>
                  </a:lnTo>
                  <a:lnTo>
                    <a:pt x="4726" y="6186"/>
                  </a:lnTo>
                  <a:lnTo>
                    <a:pt x="4725" y="6196"/>
                  </a:lnTo>
                  <a:lnTo>
                    <a:pt x="4724" y="6207"/>
                  </a:lnTo>
                  <a:lnTo>
                    <a:pt x="4724" y="6217"/>
                  </a:lnTo>
                  <a:lnTo>
                    <a:pt x="4724" y="6227"/>
                  </a:lnTo>
                  <a:lnTo>
                    <a:pt x="4725" y="6237"/>
                  </a:lnTo>
                  <a:lnTo>
                    <a:pt x="4726" y="6247"/>
                  </a:lnTo>
                  <a:lnTo>
                    <a:pt x="4727" y="6258"/>
                  </a:lnTo>
                  <a:lnTo>
                    <a:pt x="4729" y="6268"/>
                  </a:lnTo>
                  <a:lnTo>
                    <a:pt x="4731" y="6278"/>
                  </a:lnTo>
                  <a:lnTo>
                    <a:pt x="4734" y="6288"/>
                  </a:lnTo>
                  <a:lnTo>
                    <a:pt x="4736" y="6298"/>
                  </a:lnTo>
                  <a:lnTo>
                    <a:pt x="4740" y="6308"/>
                  </a:lnTo>
                  <a:lnTo>
                    <a:pt x="4743" y="6318"/>
                  </a:lnTo>
                  <a:lnTo>
                    <a:pt x="4747" y="6328"/>
                  </a:lnTo>
                  <a:lnTo>
                    <a:pt x="4752" y="6337"/>
                  </a:lnTo>
                  <a:lnTo>
                    <a:pt x="4756" y="6347"/>
                  </a:lnTo>
                  <a:lnTo>
                    <a:pt x="4761" y="6355"/>
                  </a:lnTo>
                  <a:lnTo>
                    <a:pt x="4766" y="6363"/>
                  </a:lnTo>
                  <a:lnTo>
                    <a:pt x="4772" y="6371"/>
                  </a:lnTo>
                  <a:lnTo>
                    <a:pt x="4778" y="6380"/>
                  </a:lnTo>
                  <a:lnTo>
                    <a:pt x="4784" y="6388"/>
                  </a:lnTo>
                  <a:lnTo>
                    <a:pt x="4791" y="6396"/>
                  </a:lnTo>
                  <a:lnTo>
                    <a:pt x="4798" y="6404"/>
                  </a:lnTo>
                  <a:lnTo>
                    <a:pt x="4805" y="6412"/>
                  </a:lnTo>
                  <a:lnTo>
                    <a:pt x="4812" y="6419"/>
                  </a:lnTo>
                  <a:lnTo>
                    <a:pt x="4820" y="6425"/>
                  </a:lnTo>
                  <a:lnTo>
                    <a:pt x="4828" y="6432"/>
                  </a:lnTo>
                  <a:lnTo>
                    <a:pt x="4836" y="6438"/>
                  </a:lnTo>
                  <a:lnTo>
                    <a:pt x="4844" y="6444"/>
                  </a:lnTo>
                  <a:lnTo>
                    <a:pt x="4853" y="6449"/>
                  </a:lnTo>
                  <a:lnTo>
                    <a:pt x="4862" y="6455"/>
                  </a:lnTo>
                  <a:lnTo>
                    <a:pt x="4872" y="6460"/>
                  </a:lnTo>
                  <a:lnTo>
                    <a:pt x="4881" y="6465"/>
                  </a:lnTo>
                  <a:lnTo>
                    <a:pt x="4890" y="6469"/>
                  </a:lnTo>
                  <a:lnTo>
                    <a:pt x="4899" y="6473"/>
                  </a:lnTo>
                  <a:lnTo>
                    <a:pt x="4909" y="6477"/>
                  </a:lnTo>
                  <a:lnTo>
                    <a:pt x="4919" y="6480"/>
                  </a:lnTo>
                  <a:lnTo>
                    <a:pt x="4928" y="6483"/>
                  </a:lnTo>
                  <a:lnTo>
                    <a:pt x="4938" y="6485"/>
                  </a:lnTo>
                  <a:lnTo>
                    <a:pt x="4948" y="6487"/>
                  </a:lnTo>
                  <a:lnTo>
                    <a:pt x="4958" y="6489"/>
                  </a:lnTo>
                  <a:lnTo>
                    <a:pt x="4969" y="6490"/>
                  </a:lnTo>
                  <a:lnTo>
                    <a:pt x="4979" y="6491"/>
                  </a:lnTo>
                  <a:lnTo>
                    <a:pt x="4989" y="6492"/>
                  </a:lnTo>
                  <a:lnTo>
                    <a:pt x="5000" y="6492"/>
                  </a:lnTo>
                  <a:lnTo>
                    <a:pt x="5011" y="6492"/>
                  </a:lnTo>
                  <a:lnTo>
                    <a:pt x="5021" y="6491"/>
                  </a:lnTo>
                  <a:lnTo>
                    <a:pt x="5031" y="6490"/>
                  </a:lnTo>
                  <a:lnTo>
                    <a:pt x="5042" y="6489"/>
                  </a:lnTo>
                  <a:lnTo>
                    <a:pt x="5052" y="6487"/>
                  </a:lnTo>
                  <a:lnTo>
                    <a:pt x="5062" y="6485"/>
                  </a:lnTo>
                  <a:lnTo>
                    <a:pt x="5072" y="6483"/>
                  </a:lnTo>
                  <a:lnTo>
                    <a:pt x="5081" y="6480"/>
                  </a:lnTo>
                  <a:lnTo>
                    <a:pt x="5091" y="6477"/>
                  </a:lnTo>
                  <a:lnTo>
                    <a:pt x="5101" y="6473"/>
                  </a:lnTo>
                  <a:lnTo>
                    <a:pt x="5110" y="6469"/>
                  </a:lnTo>
                  <a:lnTo>
                    <a:pt x="5119" y="6465"/>
                  </a:lnTo>
                  <a:lnTo>
                    <a:pt x="5128" y="6460"/>
                  </a:lnTo>
                  <a:lnTo>
                    <a:pt x="5138" y="6455"/>
                  </a:lnTo>
                  <a:lnTo>
                    <a:pt x="5147" y="6449"/>
                  </a:lnTo>
                  <a:lnTo>
                    <a:pt x="5156" y="6444"/>
                  </a:lnTo>
                  <a:lnTo>
                    <a:pt x="5164" y="6438"/>
                  </a:lnTo>
                  <a:lnTo>
                    <a:pt x="5172" y="6432"/>
                  </a:lnTo>
                  <a:lnTo>
                    <a:pt x="5180" y="6425"/>
                  </a:lnTo>
                  <a:lnTo>
                    <a:pt x="5188" y="6419"/>
                  </a:lnTo>
                  <a:lnTo>
                    <a:pt x="5195" y="6412"/>
                  </a:lnTo>
                  <a:lnTo>
                    <a:pt x="5202" y="6404"/>
                  </a:lnTo>
                  <a:lnTo>
                    <a:pt x="5209" y="6396"/>
                  </a:lnTo>
                  <a:lnTo>
                    <a:pt x="5216" y="6388"/>
                  </a:lnTo>
                  <a:lnTo>
                    <a:pt x="5222" y="6380"/>
                  </a:lnTo>
                  <a:lnTo>
                    <a:pt x="5228" y="6371"/>
                  </a:lnTo>
                  <a:lnTo>
                    <a:pt x="5234" y="6363"/>
                  </a:lnTo>
                  <a:lnTo>
                    <a:pt x="5239" y="6355"/>
                  </a:lnTo>
                  <a:lnTo>
                    <a:pt x="5244" y="6347"/>
                  </a:lnTo>
                  <a:lnTo>
                    <a:pt x="5248" y="6337"/>
                  </a:lnTo>
                  <a:lnTo>
                    <a:pt x="5253" y="6328"/>
                  </a:lnTo>
                  <a:lnTo>
                    <a:pt x="5257" y="6318"/>
                  </a:lnTo>
                  <a:lnTo>
                    <a:pt x="5260" y="6308"/>
                  </a:lnTo>
                  <a:lnTo>
                    <a:pt x="5264" y="6298"/>
                  </a:lnTo>
                  <a:lnTo>
                    <a:pt x="5266" y="6288"/>
                  </a:lnTo>
                  <a:lnTo>
                    <a:pt x="5269" y="6278"/>
                  </a:lnTo>
                  <a:lnTo>
                    <a:pt x="5271" y="6268"/>
                  </a:lnTo>
                  <a:lnTo>
                    <a:pt x="5273" y="6258"/>
                  </a:lnTo>
                  <a:lnTo>
                    <a:pt x="5274" y="6247"/>
                  </a:lnTo>
                  <a:close/>
                  <a:moveTo>
                    <a:pt x="3385" y="6679"/>
                  </a:moveTo>
                  <a:lnTo>
                    <a:pt x="3386" y="6684"/>
                  </a:lnTo>
                  <a:lnTo>
                    <a:pt x="3386" y="6700"/>
                  </a:lnTo>
                  <a:lnTo>
                    <a:pt x="3386" y="6706"/>
                  </a:lnTo>
                  <a:lnTo>
                    <a:pt x="3386" y="6722"/>
                  </a:lnTo>
                  <a:lnTo>
                    <a:pt x="3385" y="6728"/>
                  </a:lnTo>
                  <a:lnTo>
                    <a:pt x="3385" y="6744"/>
                  </a:lnTo>
                  <a:lnTo>
                    <a:pt x="3384" y="6749"/>
                  </a:lnTo>
                  <a:lnTo>
                    <a:pt x="3383" y="6765"/>
                  </a:lnTo>
                  <a:lnTo>
                    <a:pt x="3382" y="6771"/>
                  </a:lnTo>
                  <a:lnTo>
                    <a:pt x="3380" y="6787"/>
                  </a:lnTo>
                  <a:lnTo>
                    <a:pt x="3379" y="6792"/>
                  </a:lnTo>
                  <a:lnTo>
                    <a:pt x="3376" y="6808"/>
                  </a:lnTo>
                  <a:lnTo>
                    <a:pt x="3375" y="6813"/>
                  </a:lnTo>
                  <a:lnTo>
                    <a:pt x="3372" y="6829"/>
                  </a:lnTo>
                  <a:lnTo>
                    <a:pt x="3371" y="6834"/>
                  </a:lnTo>
                  <a:lnTo>
                    <a:pt x="3367" y="6850"/>
                  </a:lnTo>
                  <a:lnTo>
                    <a:pt x="3366" y="6855"/>
                  </a:lnTo>
                  <a:lnTo>
                    <a:pt x="3361" y="6870"/>
                  </a:lnTo>
                  <a:lnTo>
                    <a:pt x="3359" y="6876"/>
                  </a:lnTo>
                  <a:lnTo>
                    <a:pt x="3355" y="6888"/>
                  </a:lnTo>
                  <a:lnTo>
                    <a:pt x="3368" y="6884"/>
                  </a:lnTo>
                  <a:lnTo>
                    <a:pt x="3373" y="6882"/>
                  </a:lnTo>
                  <a:lnTo>
                    <a:pt x="3388" y="6878"/>
                  </a:lnTo>
                  <a:lnTo>
                    <a:pt x="3394" y="6877"/>
                  </a:lnTo>
                  <a:lnTo>
                    <a:pt x="3409" y="6873"/>
                  </a:lnTo>
                  <a:lnTo>
                    <a:pt x="3415" y="6872"/>
                  </a:lnTo>
                  <a:lnTo>
                    <a:pt x="3430" y="6868"/>
                  </a:lnTo>
                  <a:lnTo>
                    <a:pt x="3436" y="6867"/>
                  </a:lnTo>
                  <a:lnTo>
                    <a:pt x="3452" y="6865"/>
                  </a:lnTo>
                  <a:lnTo>
                    <a:pt x="3457" y="6864"/>
                  </a:lnTo>
                  <a:lnTo>
                    <a:pt x="3473" y="6862"/>
                  </a:lnTo>
                  <a:lnTo>
                    <a:pt x="3478" y="6861"/>
                  </a:lnTo>
                  <a:lnTo>
                    <a:pt x="3494" y="6860"/>
                  </a:lnTo>
                  <a:lnTo>
                    <a:pt x="3500" y="6859"/>
                  </a:lnTo>
                  <a:lnTo>
                    <a:pt x="3516" y="6859"/>
                  </a:lnTo>
                  <a:lnTo>
                    <a:pt x="3521" y="6858"/>
                  </a:lnTo>
                  <a:lnTo>
                    <a:pt x="3537" y="6858"/>
                  </a:lnTo>
                  <a:lnTo>
                    <a:pt x="3543" y="6858"/>
                  </a:lnTo>
                  <a:lnTo>
                    <a:pt x="3559" y="6858"/>
                  </a:lnTo>
                  <a:lnTo>
                    <a:pt x="3564" y="6859"/>
                  </a:lnTo>
                  <a:lnTo>
                    <a:pt x="3580" y="6859"/>
                  </a:lnTo>
                  <a:lnTo>
                    <a:pt x="3586" y="6860"/>
                  </a:lnTo>
                  <a:lnTo>
                    <a:pt x="3602" y="6861"/>
                  </a:lnTo>
                  <a:lnTo>
                    <a:pt x="3607" y="6862"/>
                  </a:lnTo>
                  <a:lnTo>
                    <a:pt x="3623" y="6864"/>
                  </a:lnTo>
                  <a:lnTo>
                    <a:pt x="3628" y="6865"/>
                  </a:lnTo>
                  <a:lnTo>
                    <a:pt x="3644" y="6867"/>
                  </a:lnTo>
                  <a:lnTo>
                    <a:pt x="3650" y="6868"/>
                  </a:lnTo>
                  <a:lnTo>
                    <a:pt x="3665" y="6872"/>
                  </a:lnTo>
                  <a:lnTo>
                    <a:pt x="3671" y="6873"/>
                  </a:lnTo>
                  <a:lnTo>
                    <a:pt x="3686" y="6877"/>
                  </a:lnTo>
                  <a:lnTo>
                    <a:pt x="3692" y="6878"/>
                  </a:lnTo>
                  <a:lnTo>
                    <a:pt x="3707" y="6882"/>
                  </a:lnTo>
                  <a:lnTo>
                    <a:pt x="3712" y="6884"/>
                  </a:lnTo>
                  <a:lnTo>
                    <a:pt x="3727" y="6889"/>
                  </a:lnTo>
                  <a:lnTo>
                    <a:pt x="3733" y="6891"/>
                  </a:lnTo>
                  <a:lnTo>
                    <a:pt x="3748" y="6896"/>
                  </a:lnTo>
                  <a:lnTo>
                    <a:pt x="3753" y="6899"/>
                  </a:lnTo>
                  <a:lnTo>
                    <a:pt x="3768" y="6905"/>
                  </a:lnTo>
                  <a:lnTo>
                    <a:pt x="3773" y="6907"/>
                  </a:lnTo>
                  <a:lnTo>
                    <a:pt x="3788" y="6914"/>
                  </a:lnTo>
                  <a:lnTo>
                    <a:pt x="3793" y="6916"/>
                  </a:lnTo>
                  <a:lnTo>
                    <a:pt x="3807" y="6923"/>
                  </a:lnTo>
                  <a:lnTo>
                    <a:pt x="3812" y="6926"/>
                  </a:lnTo>
                  <a:lnTo>
                    <a:pt x="3826" y="6934"/>
                  </a:lnTo>
                  <a:lnTo>
                    <a:pt x="3830" y="6936"/>
                  </a:lnTo>
                  <a:lnTo>
                    <a:pt x="3844" y="6944"/>
                  </a:lnTo>
                  <a:lnTo>
                    <a:pt x="3848" y="6947"/>
                  </a:lnTo>
                  <a:lnTo>
                    <a:pt x="3862" y="6956"/>
                  </a:lnTo>
                  <a:lnTo>
                    <a:pt x="3867" y="6959"/>
                  </a:lnTo>
                  <a:lnTo>
                    <a:pt x="3880" y="6969"/>
                  </a:lnTo>
                  <a:lnTo>
                    <a:pt x="3884" y="6972"/>
                  </a:lnTo>
                  <a:lnTo>
                    <a:pt x="3897" y="6982"/>
                  </a:lnTo>
                  <a:lnTo>
                    <a:pt x="3901" y="6985"/>
                  </a:lnTo>
                  <a:lnTo>
                    <a:pt x="3914" y="6995"/>
                  </a:lnTo>
                  <a:lnTo>
                    <a:pt x="3918" y="6999"/>
                  </a:lnTo>
                  <a:lnTo>
                    <a:pt x="3930" y="7010"/>
                  </a:lnTo>
                  <a:lnTo>
                    <a:pt x="3934" y="7013"/>
                  </a:lnTo>
                  <a:lnTo>
                    <a:pt x="3945" y="7024"/>
                  </a:lnTo>
                  <a:lnTo>
                    <a:pt x="3949" y="7028"/>
                  </a:lnTo>
                  <a:lnTo>
                    <a:pt x="3960" y="7040"/>
                  </a:lnTo>
                  <a:lnTo>
                    <a:pt x="3964" y="7044"/>
                  </a:lnTo>
                  <a:lnTo>
                    <a:pt x="3974" y="7055"/>
                  </a:lnTo>
                  <a:lnTo>
                    <a:pt x="3978" y="7060"/>
                  </a:lnTo>
                  <a:lnTo>
                    <a:pt x="3988" y="7072"/>
                  </a:lnTo>
                  <a:lnTo>
                    <a:pt x="3991" y="7076"/>
                  </a:lnTo>
                  <a:lnTo>
                    <a:pt x="4001" y="7089"/>
                  </a:lnTo>
                  <a:lnTo>
                    <a:pt x="4004" y="7093"/>
                  </a:lnTo>
                  <a:lnTo>
                    <a:pt x="4014" y="7106"/>
                  </a:lnTo>
                  <a:lnTo>
                    <a:pt x="4017" y="7110"/>
                  </a:lnTo>
                  <a:lnTo>
                    <a:pt x="4025" y="7123"/>
                  </a:lnTo>
                  <a:lnTo>
                    <a:pt x="4028" y="7128"/>
                  </a:lnTo>
                  <a:lnTo>
                    <a:pt x="4037" y="7141"/>
                  </a:lnTo>
                  <a:lnTo>
                    <a:pt x="4041" y="7148"/>
                  </a:lnTo>
                  <a:lnTo>
                    <a:pt x="4048" y="7162"/>
                  </a:lnTo>
                  <a:lnTo>
                    <a:pt x="4051" y="7167"/>
                  </a:lnTo>
                  <a:lnTo>
                    <a:pt x="4058" y="7181"/>
                  </a:lnTo>
                  <a:lnTo>
                    <a:pt x="4060" y="7186"/>
                  </a:lnTo>
                  <a:lnTo>
                    <a:pt x="4067" y="7201"/>
                  </a:lnTo>
                  <a:lnTo>
                    <a:pt x="4069" y="7206"/>
                  </a:lnTo>
                  <a:lnTo>
                    <a:pt x="4075" y="7221"/>
                  </a:lnTo>
                  <a:lnTo>
                    <a:pt x="4077" y="7226"/>
                  </a:lnTo>
                  <a:lnTo>
                    <a:pt x="4083" y="7241"/>
                  </a:lnTo>
                  <a:lnTo>
                    <a:pt x="4085" y="7246"/>
                  </a:lnTo>
                  <a:lnTo>
                    <a:pt x="4089" y="7261"/>
                  </a:lnTo>
                  <a:lnTo>
                    <a:pt x="4091" y="7266"/>
                  </a:lnTo>
                  <a:lnTo>
                    <a:pt x="4096" y="7282"/>
                  </a:lnTo>
                  <a:lnTo>
                    <a:pt x="4097" y="7287"/>
                  </a:lnTo>
                  <a:lnTo>
                    <a:pt x="4101" y="7302"/>
                  </a:lnTo>
                  <a:lnTo>
                    <a:pt x="4102" y="7308"/>
                  </a:lnTo>
                  <a:lnTo>
                    <a:pt x="4105" y="7323"/>
                  </a:lnTo>
                  <a:lnTo>
                    <a:pt x="4106" y="7329"/>
                  </a:lnTo>
                  <a:lnTo>
                    <a:pt x="4109" y="7344"/>
                  </a:lnTo>
                  <a:lnTo>
                    <a:pt x="4110" y="7350"/>
                  </a:lnTo>
                  <a:lnTo>
                    <a:pt x="4112" y="7366"/>
                  </a:lnTo>
                  <a:lnTo>
                    <a:pt x="4113" y="7371"/>
                  </a:lnTo>
                  <a:lnTo>
                    <a:pt x="4114" y="7387"/>
                  </a:lnTo>
                  <a:lnTo>
                    <a:pt x="4115" y="7393"/>
                  </a:lnTo>
                  <a:lnTo>
                    <a:pt x="4115" y="7409"/>
                  </a:lnTo>
                  <a:lnTo>
                    <a:pt x="4116" y="7414"/>
                  </a:lnTo>
                  <a:lnTo>
                    <a:pt x="4116" y="7430"/>
                  </a:lnTo>
                  <a:lnTo>
                    <a:pt x="4116" y="7436"/>
                  </a:lnTo>
                  <a:lnTo>
                    <a:pt x="4116" y="7452"/>
                  </a:lnTo>
                  <a:lnTo>
                    <a:pt x="4115" y="7458"/>
                  </a:lnTo>
                  <a:lnTo>
                    <a:pt x="4115" y="7474"/>
                  </a:lnTo>
                  <a:lnTo>
                    <a:pt x="4114" y="7479"/>
                  </a:lnTo>
                  <a:lnTo>
                    <a:pt x="4113" y="7495"/>
                  </a:lnTo>
                  <a:lnTo>
                    <a:pt x="4112" y="7501"/>
                  </a:lnTo>
                  <a:lnTo>
                    <a:pt x="4110" y="7517"/>
                  </a:lnTo>
                  <a:lnTo>
                    <a:pt x="4109" y="7522"/>
                  </a:lnTo>
                  <a:lnTo>
                    <a:pt x="4106" y="7538"/>
                  </a:lnTo>
                  <a:lnTo>
                    <a:pt x="4105" y="7543"/>
                  </a:lnTo>
                  <a:lnTo>
                    <a:pt x="4102" y="7559"/>
                  </a:lnTo>
                  <a:lnTo>
                    <a:pt x="4101" y="7564"/>
                  </a:lnTo>
                  <a:lnTo>
                    <a:pt x="4097" y="7580"/>
                  </a:lnTo>
                  <a:lnTo>
                    <a:pt x="4096" y="7585"/>
                  </a:lnTo>
                  <a:lnTo>
                    <a:pt x="4091" y="7600"/>
                  </a:lnTo>
                  <a:lnTo>
                    <a:pt x="4089" y="7606"/>
                  </a:lnTo>
                  <a:lnTo>
                    <a:pt x="4084" y="7621"/>
                  </a:lnTo>
                  <a:lnTo>
                    <a:pt x="4083" y="7626"/>
                  </a:lnTo>
                  <a:lnTo>
                    <a:pt x="4077" y="7641"/>
                  </a:lnTo>
                  <a:lnTo>
                    <a:pt x="4075" y="7646"/>
                  </a:lnTo>
                  <a:lnTo>
                    <a:pt x="4069" y="7661"/>
                  </a:lnTo>
                  <a:lnTo>
                    <a:pt x="4067" y="7666"/>
                  </a:lnTo>
                  <a:lnTo>
                    <a:pt x="4060" y="7680"/>
                  </a:lnTo>
                  <a:lnTo>
                    <a:pt x="4058" y="7686"/>
                  </a:lnTo>
                  <a:lnTo>
                    <a:pt x="4051" y="7700"/>
                  </a:lnTo>
                  <a:lnTo>
                    <a:pt x="4048" y="7705"/>
                  </a:lnTo>
                  <a:lnTo>
                    <a:pt x="4040" y="7719"/>
                  </a:lnTo>
                  <a:lnTo>
                    <a:pt x="4037" y="7724"/>
                  </a:lnTo>
                  <a:lnTo>
                    <a:pt x="4029" y="7738"/>
                  </a:lnTo>
                  <a:lnTo>
                    <a:pt x="4026" y="7742"/>
                  </a:lnTo>
                  <a:lnTo>
                    <a:pt x="4017" y="7756"/>
                  </a:lnTo>
                  <a:lnTo>
                    <a:pt x="4014" y="7760"/>
                  </a:lnTo>
                  <a:lnTo>
                    <a:pt x="4005" y="7773"/>
                  </a:lnTo>
                  <a:lnTo>
                    <a:pt x="4002" y="7777"/>
                  </a:lnTo>
                  <a:lnTo>
                    <a:pt x="3992" y="7790"/>
                  </a:lnTo>
                  <a:lnTo>
                    <a:pt x="3988" y="7794"/>
                  </a:lnTo>
                  <a:lnTo>
                    <a:pt x="3978" y="7807"/>
                  </a:lnTo>
                  <a:lnTo>
                    <a:pt x="3975" y="7811"/>
                  </a:lnTo>
                  <a:lnTo>
                    <a:pt x="3964" y="7823"/>
                  </a:lnTo>
                  <a:lnTo>
                    <a:pt x="3960" y="7827"/>
                  </a:lnTo>
                  <a:lnTo>
                    <a:pt x="3949" y="7838"/>
                  </a:lnTo>
                  <a:lnTo>
                    <a:pt x="3945" y="7842"/>
                  </a:lnTo>
                  <a:lnTo>
                    <a:pt x="3934" y="7853"/>
                  </a:lnTo>
                  <a:lnTo>
                    <a:pt x="3930" y="7857"/>
                  </a:lnTo>
                  <a:lnTo>
                    <a:pt x="3918" y="7868"/>
                  </a:lnTo>
                  <a:lnTo>
                    <a:pt x="3914" y="7872"/>
                  </a:lnTo>
                  <a:lnTo>
                    <a:pt x="3902" y="7882"/>
                  </a:lnTo>
                  <a:lnTo>
                    <a:pt x="3897" y="7885"/>
                  </a:lnTo>
                  <a:lnTo>
                    <a:pt x="3884" y="7895"/>
                  </a:lnTo>
                  <a:lnTo>
                    <a:pt x="3880" y="7898"/>
                  </a:lnTo>
                  <a:lnTo>
                    <a:pt x="3867" y="7908"/>
                  </a:lnTo>
                  <a:lnTo>
                    <a:pt x="3862" y="7911"/>
                  </a:lnTo>
                  <a:lnTo>
                    <a:pt x="3849" y="7920"/>
                  </a:lnTo>
                  <a:lnTo>
                    <a:pt x="3844" y="7923"/>
                  </a:lnTo>
                  <a:lnTo>
                    <a:pt x="3830" y="7931"/>
                  </a:lnTo>
                  <a:lnTo>
                    <a:pt x="3825" y="7934"/>
                  </a:lnTo>
                  <a:lnTo>
                    <a:pt x="3811" y="7941"/>
                  </a:lnTo>
                  <a:lnTo>
                    <a:pt x="3806" y="7944"/>
                  </a:lnTo>
                  <a:lnTo>
                    <a:pt x="3792" y="7951"/>
                  </a:lnTo>
                  <a:lnTo>
                    <a:pt x="3787" y="7953"/>
                  </a:lnTo>
                  <a:lnTo>
                    <a:pt x="3772" y="7960"/>
                  </a:lnTo>
                  <a:lnTo>
                    <a:pt x="3767" y="7962"/>
                  </a:lnTo>
                  <a:lnTo>
                    <a:pt x="3753" y="7968"/>
                  </a:lnTo>
                  <a:lnTo>
                    <a:pt x="3748" y="7970"/>
                  </a:lnTo>
                  <a:lnTo>
                    <a:pt x="3733" y="7976"/>
                  </a:lnTo>
                  <a:lnTo>
                    <a:pt x="3728" y="7977"/>
                  </a:lnTo>
                  <a:lnTo>
                    <a:pt x="3712" y="7982"/>
                  </a:lnTo>
                  <a:lnTo>
                    <a:pt x="3707" y="7984"/>
                  </a:lnTo>
                  <a:lnTo>
                    <a:pt x="3692" y="7988"/>
                  </a:lnTo>
                  <a:lnTo>
                    <a:pt x="3687" y="7990"/>
                  </a:lnTo>
                  <a:lnTo>
                    <a:pt x="3671" y="7994"/>
                  </a:lnTo>
                  <a:lnTo>
                    <a:pt x="3666" y="7995"/>
                  </a:lnTo>
                  <a:lnTo>
                    <a:pt x="3650" y="7998"/>
                  </a:lnTo>
                  <a:lnTo>
                    <a:pt x="3645" y="7999"/>
                  </a:lnTo>
                  <a:lnTo>
                    <a:pt x="3629" y="8002"/>
                  </a:lnTo>
                  <a:lnTo>
                    <a:pt x="3623" y="8003"/>
                  </a:lnTo>
                  <a:lnTo>
                    <a:pt x="3608" y="8005"/>
                  </a:lnTo>
                  <a:lnTo>
                    <a:pt x="3602" y="8006"/>
                  </a:lnTo>
                  <a:lnTo>
                    <a:pt x="3586" y="8007"/>
                  </a:lnTo>
                  <a:lnTo>
                    <a:pt x="3581" y="8008"/>
                  </a:lnTo>
                  <a:lnTo>
                    <a:pt x="3565" y="8008"/>
                  </a:lnTo>
                  <a:lnTo>
                    <a:pt x="3559" y="8009"/>
                  </a:lnTo>
                  <a:lnTo>
                    <a:pt x="3543" y="8009"/>
                  </a:lnTo>
                  <a:lnTo>
                    <a:pt x="3537" y="8009"/>
                  </a:lnTo>
                  <a:lnTo>
                    <a:pt x="3521" y="8009"/>
                  </a:lnTo>
                  <a:lnTo>
                    <a:pt x="3515" y="8008"/>
                  </a:lnTo>
                  <a:lnTo>
                    <a:pt x="3499" y="8008"/>
                  </a:lnTo>
                  <a:lnTo>
                    <a:pt x="3494" y="8007"/>
                  </a:lnTo>
                  <a:lnTo>
                    <a:pt x="3478" y="8006"/>
                  </a:lnTo>
                  <a:lnTo>
                    <a:pt x="3472" y="8005"/>
                  </a:lnTo>
                  <a:lnTo>
                    <a:pt x="3457" y="8003"/>
                  </a:lnTo>
                  <a:lnTo>
                    <a:pt x="3451" y="8002"/>
                  </a:lnTo>
                  <a:lnTo>
                    <a:pt x="3435" y="7999"/>
                  </a:lnTo>
                  <a:lnTo>
                    <a:pt x="3430" y="7998"/>
                  </a:lnTo>
                  <a:lnTo>
                    <a:pt x="3414" y="7995"/>
                  </a:lnTo>
                  <a:lnTo>
                    <a:pt x="3409" y="7994"/>
                  </a:lnTo>
                  <a:lnTo>
                    <a:pt x="3393" y="7990"/>
                  </a:lnTo>
                  <a:lnTo>
                    <a:pt x="3388" y="7988"/>
                  </a:lnTo>
                  <a:lnTo>
                    <a:pt x="3373" y="7984"/>
                  </a:lnTo>
                  <a:lnTo>
                    <a:pt x="3368" y="7982"/>
                  </a:lnTo>
                  <a:lnTo>
                    <a:pt x="3352" y="7977"/>
                  </a:lnTo>
                  <a:lnTo>
                    <a:pt x="3347" y="7976"/>
                  </a:lnTo>
                  <a:lnTo>
                    <a:pt x="3332" y="7970"/>
                  </a:lnTo>
                  <a:lnTo>
                    <a:pt x="3327" y="7968"/>
                  </a:lnTo>
                  <a:lnTo>
                    <a:pt x="3313" y="7962"/>
                  </a:lnTo>
                  <a:lnTo>
                    <a:pt x="3308" y="7960"/>
                  </a:lnTo>
                  <a:lnTo>
                    <a:pt x="3293" y="7953"/>
                  </a:lnTo>
                  <a:lnTo>
                    <a:pt x="3288" y="7951"/>
                  </a:lnTo>
                  <a:lnTo>
                    <a:pt x="3274" y="7944"/>
                  </a:lnTo>
                  <a:lnTo>
                    <a:pt x="3269" y="7941"/>
                  </a:lnTo>
                  <a:lnTo>
                    <a:pt x="3255" y="7934"/>
                  </a:lnTo>
                  <a:lnTo>
                    <a:pt x="3250" y="7931"/>
                  </a:lnTo>
                  <a:lnTo>
                    <a:pt x="3236" y="7923"/>
                  </a:lnTo>
                  <a:lnTo>
                    <a:pt x="3231" y="7920"/>
                  </a:lnTo>
                  <a:lnTo>
                    <a:pt x="3218" y="7911"/>
                  </a:lnTo>
                  <a:lnTo>
                    <a:pt x="3213" y="7908"/>
                  </a:lnTo>
                  <a:lnTo>
                    <a:pt x="3200" y="7898"/>
                  </a:lnTo>
                  <a:lnTo>
                    <a:pt x="3196" y="7895"/>
                  </a:lnTo>
                  <a:lnTo>
                    <a:pt x="3183" y="7885"/>
                  </a:lnTo>
                  <a:lnTo>
                    <a:pt x="3178" y="7882"/>
                  </a:lnTo>
                  <a:lnTo>
                    <a:pt x="3166" y="7872"/>
                  </a:lnTo>
                  <a:lnTo>
                    <a:pt x="3162" y="7868"/>
                  </a:lnTo>
                  <a:lnTo>
                    <a:pt x="3150" y="7857"/>
                  </a:lnTo>
                  <a:lnTo>
                    <a:pt x="3146" y="7853"/>
                  </a:lnTo>
                  <a:lnTo>
                    <a:pt x="3135" y="7842"/>
                  </a:lnTo>
                  <a:lnTo>
                    <a:pt x="3131" y="7838"/>
                  </a:lnTo>
                  <a:lnTo>
                    <a:pt x="3120" y="7827"/>
                  </a:lnTo>
                  <a:lnTo>
                    <a:pt x="3116" y="7823"/>
                  </a:lnTo>
                  <a:lnTo>
                    <a:pt x="3105" y="7811"/>
                  </a:lnTo>
                  <a:lnTo>
                    <a:pt x="3102" y="7807"/>
                  </a:lnTo>
                  <a:lnTo>
                    <a:pt x="3092" y="7794"/>
                  </a:lnTo>
                  <a:lnTo>
                    <a:pt x="3088" y="7790"/>
                  </a:lnTo>
                  <a:lnTo>
                    <a:pt x="3078" y="7777"/>
                  </a:lnTo>
                  <a:lnTo>
                    <a:pt x="3075" y="7773"/>
                  </a:lnTo>
                  <a:lnTo>
                    <a:pt x="3066" y="7760"/>
                  </a:lnTo>
                  <a:lnTo>
                    <a:pt x="3063" y="7756"/>
                  </a:lnTo>
                  <a:lnTo>
                    <a:pt x="3054" y="7742"/>
                  </a:lnTo>
                  <a:lnTo>
                    <a:pt x="3051" y="7738"/>
                  </a:lnTo>
                  <a:lnTo>
                    <a:pt x="3043" y="7724"/>
                  </a:lnTo>
                  <a:lnTo>
                    <a:pt x="3040" y="7719"/>
                  </a:lnTo>
                  <a:lnTo>
                    <a:pt x="3032" y="7705"/>
                  </a:lnTo>
                  <a:lnTo>
                    <a:pt x="3029" y="7700"/>
                  </a:lnTo>
                  <a:lnTo>
                    <a:pt x="3022" y="7686"/>
                  </a:lnTo>
                  <a:lnTo>
                    <a:pt x="3020" y="7680"/>
                  </a:lnTo>
                  <a:lnTo>
                    <a:pt x="3013" y="7666"/>
                  </a:lnTo>
                  <a:lnTo>
                    <a:pt x="3011" y="7661"/>
                  </a:lnTo>
                  <a:lnTo>
                    <a:pt x="3005" y="7646"/>
                  </a:lnTo>
                  <a:lnTo>
                    <a:pt x="3003" y="7641"/>
                  </a:lnTo>
                  <a:lnTo>
                    <a:pt x="2997" y="7626"/>
                  </a:lnTo>
                  <a:lnTo>
                    <a:pt x="2996" y="7621"/>
                  </a:lnTo>
                  <a:lnTo>
                    <a:pt x="2991" y="7606"/>
                  </a:lnTo>
                  <a:lnTo>
                    <a:pt x="2989" y="7600"/>
                  </a:lnTo>
                  <a:lnTo>
                    <a:pt x="2984" y="7585"/>
                  </a:lnTo>
                  <a:lnTo>
                    <a:pt x="2983" y="7580"/>
                  </a:lnTo>
                  <a:lnTo>
                    <a:pt x="2979" y="7564"/>
                  </a:lnTo>
                  <a:lnTo>
                    <a:pt x="2978" y="7559"/>
                  </a:lnTo>
                  <a:lnTo>
                    <a:pt x="2975" y="7543"/>
                  </a:lnTo>
                  <a:lnTo>
                    <a:pt x="2974" y="7538"/>
                  </a:lnTo>
                  <a:lnTo>
                    <a:pt x="2971" y="7522"/>
                  </a:lnTo>
                  <a:lnTo>
                    <a:pt x="2970" y="7517"/>
                  </a:lnTo>
                  <a:lnTo>
                    <a:pt x="2968" y="7501"/>
                  </a:lnTo>
                  <a:lnTo>
                    <a:pt x="2967" y="7495"/>
                  </a:lnTo>
                  <a:lnTo>
                    <a:pt x="2966" y="7479"/>
                  </a:lnTo>
                  <a:lnTo>
                    <a:pt x="2965" y="7474"/>
                  </a:lnTo>
                  <a:lnTo>
                    <a:pt x="2965" y="7458"/>
                  </a:lnTo>
                  <a:lnTo>
                    <a:pt x="2964" y="7452"/>
                  </a:lnTo>
                  <a:lnTo>
                    <a:pt x="2964" y="7436"/>
                  </a:lnTo>
                  <a:lnTo>
                    <a:pt x="2964" y="7430"/>
                  </a:lnTo>
                  <a:lnTo>
                    <a:pt x="2964" y="7414"/>
                  </a:lnTo>
                  <a:lnTo>
                    <a:pt x="2965" y="7409"/>
                  </a:lnTo>
                  <a:lnTo>
                    <a:pt x="2965" y="7393"/>
                  </a:lnTo>
                  <a:lnTo>
                    <a:pt x="2966" y="7387"/>
                  </a:lnTo>
                  <a:lnTo>
                    <a:pt x="2967" y="7371"/>
                  </a:lnTo>
                  <a:lnTo>
                    <a:pt x="2968" y="7366"/>
                  </a:lnTo>
                  <a:lnTo>
                    <a:pt x="2970" y="7350"/>
                  </a:lnTo>
                  <a:lnTo>
                    <a:pt x="2971" y="7344"/>
                  </a:lnTo>
                  <a:lnTo>
                    <a:pt x="2974" y="7329"/>
                  </a:lnTo>
                  <a:lnTo>
                    <a:pt x="2975" y="7323"/>
                  </a:lnTo>
                  <a:lnTo>
                    <a:pt x="2978" y="7308"/>
                  </a:lnTo>
                  <a:lnTo>
                    <a:pt x="2979" y="7302"/>
                  </a:lnTo>
                  <a:lnTo>
                    <a:pt x="2983" y="7287"/>
                  </a:lnTo>
                  <a:lnTo>
                    <a:pt x="2984" y="7282"/>
                  </a:lnTo>
                  <a:lnTo>
                    <a:pt x="2989" y="7266"/>
                  </a:lnTo>
                  <a:lnTo>
                    <a:pt x="2991" y="7261"/>
                  </a:lnTo>
                  <a:lnTo>
                    <a:pt x="2995" y="7248"/>
                  </a:lnTo>
                  <a:lnTo>
                    <a:pt x="2982" y="7252"/>
                  </a:lnTo>
                  <a:lnTo>
                    <a:pt x="2977" y="7254"/>
                  </a:lnTo>
                  <a:lnTo>
                    <a:pt x="2962" y="7258"/>
                  </a:lnTo>
                  <a:lnTo>
                    <a:pt x="2957" y="7260"/>
                  </a:lnTo>
                  <a:lnTo>
                    <a:pt x="2941" y="7264"/>
                  </a:lnTo>
                  <a:lnTo>
                    <a:pt x="2936" y="7265"/>
                  </a:lnTo>
                  <a:lnTo>
                    <a:pt x="2920" y="7268"/>
                  </a:lnTo>
                  <a:lnTo>
                    <a:pt x="2915" y="7269"/>
                  </a:lnTo>
                  <a:lnTo>
                    <a:pt x="2899" y="7272"/>
                  </a:lnTo>
                  <a:lnTo>
                    <a:pt x="2893" y="7273"/>
                  </a:lnTo>
                  <a:lnTo>
                    <a:pt x="2878" y="7275"/>
                  </a:lnTo>
                  <a:lnTo>
                    <a:pt x="2872" y="7276"/>
                  </a:lnTo>
                  <a:lnTo>
                    <a:pt x="2856" y="7277"/>
                  </a:lnTo>
                  <a:lnTo>
                    <a:pt x="2851" y="7278"/>
                  </a:lnTo>
                  <a:lnTo>
                    <a:pt x="2835" y="7278"/>
                  </a:lnTo>
                  <a:lnTo>
                    <a:pt x="2829" y="7279"/>
                  </a:lnTo>
                  <a:lnTo>
                    <a:pt x="2813" y="7279"/>
                  </a:lnTo>
                  <a:lnTo>
                    <a:pt x="2807" y="7279"/>
                  </a:lnTo>
                  <a:lnTo>
                    <a:pt x="2791" y="7279"/>
                  </a:lnTo>
                  <a:lnTo>
                    <a:pt x="2785" y="7278"/>
                  </a:lnTo>
                  <a:lnTo>
                    <a:pt x="2769" y="7278"/>
                  </a:lnTo>
                  <a:lnTo>
                    <a:pt x="2764" y="7277"/>
                  </a:lnTo>
                  <a:lnTo>
                    <a:pt x="2748" y="7276"/>
                  </a:lnTo>
                  <a:lnTo>
                    <a:pt x="2742" y="7275"/>
                  </a:lnTo>
                  <a:lnTo>
                    <a:pt x="2727" y="7273"/>
                  </a:lnTo>
                  <a:lnTo>
                    <a:pt x="2721" y="7272"/>
                  </a:lnTo>
                  <a:lnTo>
                    <a:pt x="2705" y="7269"/>
                  </a:lnTo>
                  <a:lnTo>
                    <a:pt x="2700" y="7268"/>
                  </a:lnTo>
                  <a:lnTo>
                    <a:pt x="2684" y="7265"/>
                  </a:lnTo>
                  <a:lnTo>
                    <a:pt x="2679" y="7264"/>
                  </a:lnTo>
                  <a:lnTo>
                    <a:pt x="2663" y="7260"/>
                  </a:lnTo>
                  <a:lnTo>
                    <a:pt x="2658" y="7258"/>
                  </a:lnTo>
                  <a:lnTo>
                    <a:pt x="2643" y="7254"/>
                  </a:lnTo>
                  <a:lnTo>
                    <a:pt x="2638" y="7252"/>
                  </a:lnTo>
                  <a:lnTo>
                    <a:pt x="2622" y="7247"/>
                  </a:lnTo>
                  <a:lnTo>
                    <a:pt x="2617" y="7246"/>
                  </a:lnTo>
                  <a:lnTo>
                    <a:pt x="2602" y="7240"/>
                  </a:lnTo>
                  <a:lnTo>
                    <a:pt x="2597" y="7238"/>
                  </a:lnTo>
                  <a:lnTo>
                    <a:pt x="2583" y="7232"/>
                  </a:lnTo>
                  <a:lnTo>
                    <a:pt x="2578" y="7230"/>
                  </a:lnTo>
                  <a:lnTo>
                    <a:pt x="2563" y="7223"/>
                  </a:lnTo>
                  <a:lnTo>
                    <a:pt x="2558" y="7221"/>
                  </a:lnTo>
                  <a:lnTo>
                    <a:pt x="2544" y="7214"/>
                  </a:lnTo>
                  <a:lnTo>
                    <a:pt x="2539" y="7211"/>
                  </a:lnTo>
                  <a:lnTo>
                    <a:pt x="2525" y="7204"/>
                  </a:lnTo>
                  <a:lnTo>
                    <a:pt x="2520" y="7201"/>
                  </a:lnTo>
                  <a:lnTo>
                    <a:pt x="2506" y="7193"/>
                  </a:lnTo>
                  <a:lnTo>
                    <a:pt x="2501" y="7190"/>
                  </a:lnTo>
                  <a:lnTo>
                    <a:pt x="2488" y="7181"/>
                  </a:lnTo>
                  <a:lnTo>
                    <a:pt x="2483" y="7178"/>
                  </a:lnTo>
                  <a:lnTo>
                    <a:pt x="2470" y="7168"/>
                  </a:lnTo>
                  <a:lnTo>
                    <a:pt x="2466" y="7165"/>
                  </a:lnTo>
                  <a:lnTo>
                    <a:pt x="2453" y="7155"/>
                  </a:lnTo>
                  <a:lnTo>
                    <a:pt x="2448" y="7152"/>
                  </a:lnTo>
                  <a:lnTo>
                    <a:pt x="2436" y="7142"/>
                  </a:lnTo>
                  <a:lnTo>
                    <a:pt x="2432" y="7138"/>
                  </a:lnTo>
                  <a:lnTo>
                    <a:pt x="2420" y="7127"/>
                  </a:lnTo>
                  <a:lnTo>
                    <a:pt x="2416" y="7123"/>
                  </a:lnTo>
                  <a:lnTo>
                    <a:pt x="2405" y="7112"/>
                  </a:lnTo>
                  <a:lnTo>
                    <a:pt x="2401" y="7108"/>
                  </a:lnTo>
                  <a:lnTo>
                    <a:pt x="2390" y="7097"/>
                  </a:lnTo>
                  <a:lnTo>
                    <a:pt x="2386" y="7093"/>
                  </a:lnTo>
                  <a:lnTo>
                    <a:pt x="2375" y="7081"/>
                  </a:lnTo>
                  <a:lnTo>
                    <a:pt x="2372" y="7077"/>
                  </a:lnTo>
                  <a:lnTo>
                    <a:pt x="2362" y="7064"/>
                  </a:lnTo>
                  <a:lnTo>
                    <a:pt x="2358" y="7060"/>
                  </a:lnTo>
                  <a:lnTo>
                    <a:pt x="2348" y="7047"/>
                  </a:lnTo>
                  <a:lnTo>
                    <a:pt x="2345" y="7043"/>
                  </a:lnTo>
                  <a:lnTo>
                    <a:pt x="2336" y="7030"/>
                  </a:lnTo>
                  <a:lnTo>
                    <a:pt x="2333" y="7026"/>
                  </a:lnTo>
                  <a:lnTo>
                    <a:pt x="2324" y="7012"/>
                  </a:lnTo>
                  <a:lnTo>
                    <a:pt x="2321" y="7008"/>
                  </a:lnTo>
                  <a:lnTo>
                    <a:pt x="2313" y="6994"/>
                  </a:lnTo>
                  <a:lnTo>
                    <a:pt x="2310" y="6989"/>
                  </a:lnTo>
                  <a:lnTo>
                    <a:pt x="2302" y="6975"/>
                  </a:lnTo>
                  <a:lnTo>
                    <a:pt x="2299" y="6970"/>
                  </a:lnTo>
                  <a:lnTo>
                    <a:pt x="2292" y="6956"/>
                  </a:lnTo>
                  <a:lnTo>
                    <a:pt x="2290" y="6950"/>
                  </a:lnTo>
                  <a:lnTo>
                    <a:pt x="2283" y="6936"/>
                  </a:lnTo>
                  <a:lnTo>
                    <a:pt x="2281" y="6931"/>
                  </a:lnTo>
                  <a:lnTo>
                    <a:pt x="2275" y="6916"/>
                  </a:lnTo>
                  <a:lnTo>
                    <a:pt x="2273" y="6911"/>
                  </a:lnTo>
                  <a:lnTo>
                    <a:pt x="2267" y="6896"/>
                  </a:lnTo>
                  <a:lnTo>
                    <a:pt x="2266" y="6891"/>
                  </a:lnTo>
                  <a:lnTo>
                    <a:pt x="2261" y="6876"/>
                  </a:lnTo>
                  <a:lnTo>
                    <a:pt x="2259" y="6870"/>
                  </a:lnTo>
                  <a:lnTo>
                    <a:pt x="2254" y="6855"/>
                  </a:lnTo>
                  <a:lnTo>
                    <a:pt x="2253" y="6850"/>
                  </a:lnTo>
                  <a:lnTo>
                    <a:pt x="2249" y="6834"/>
                  </a:lnTo>
                  <a:lnTo>
                    <a:pt x="2248" y="6829"/>
                  </a:lnTo>
                  <a:lnTo>
                    <a:pt x="2245" y="6813"/>
                  </a:lnTo>
                  <a:lnTo>
                    <a:pt x="2244" y="6808"/>
                  </a:lnTo>
                  <a:lnTo>
                    <a:pt x="2241" y="6792"/>
                  </a:lnTo>
                  <a:lnTo>
                    <a:pt x="2240" y="6787"/>
                  </a:lnTo>
                  <a:lnTo>
                    <a:pt x="2238" y="6771"/>
                  </a:lnTo>
                  <a:lnTo>
                    <a:pt x="2237" y="6765"/>
                  </a:lnTo>
                  <a:lnTo>
                    <a:pt x="2236" y="6749"/>
                  </a:lnTo>
                  <a:lnTo>
                    <a:pt x="2235" y="6744"/>
                  </a:lnTo>
                  <a:lnTo>
                    <a:pt x="2235" y="6728"/>
                  </a:lnTo>
                  <a:lnTo>
                    <a:pt x="2234" y="6722"/>
                  </a:lnTo>
                  <a:lnTo>
                    <a:pt x="2234" y="6706"/>
                  </a:lnTo>
                  <a:lnTo>
                    <a:pt x="2234" y="6700"/>
                  </a:lnTo>
                  <a:lnTo>
                    <a:pt x="2234" y="6684"/>
                  </a:lnTo>
                  <a:lnTo>
                    <a:pt x="2235" y="6679"/>
                  </a:lnTo>
                  <a:lnTo>
                    <a:pt x="2235" y="6663"/>
                  </a:lnTo>
                  <a:lnTo>
                    <a:pt x="2236" y="6657"/>
                  </a:lnTo>
                  <a:lnTo>
                    <a:pt x="2237" y="6641"/>
                  </a:lnTo>
                  <a:lnTo>
                    <a:pt x="2238" y="6636"/>
                  </a:lnTo>
                  <a:lnTo>
                    <a:pt x="2240" y="6620"/>
                  </a:lnTo>
                  <a:lnTo>
                    <a:pt x="2241" y="6614"/>
                  </a:lnTo>
                  <a:lnTo>
                    <a:pt x="2244" y="6599"/>
                  </a:lnTo>
                  <a:lnTo>
                    <a:pt x="2245" y="6593"/>
                  </a:lnTo>
                  <a:lnTo>
                    <a:pt x="2248" y="6578"/>
                  </a:lnTo>
                  <a:lnTo>
                    <a:pt x="2249" y="6572"/>
                  </a:lnTo>
                  <a:lnTo>
                    <a:pt x="2253" y="6557"/>
                  </a:lnTo>
                  <a:lnTo>
                    <a:pt x="2254" y="6552"/>
                  </a:lnTo>
                  <a:lnTo>
                    <a:pt x="2259" y="6536"/>
                  </a:lnTo>
                  <a:lnTo>
                    <a:pt x="2261" y="6531"/>
                  </a:lnTo>
                  <a:lnTo>
                    <a:pt x="2265" y="6516"/>
                  </a:lnTo>
                  <a:lnTo>
                    <a:pt x="2267" y="6511"/>
                  </a:lnTo>
                  <a:lnTo>
                    <a:pt x="2273" y="6496"/>
                  </a:lnTo>
                  <a:lnTo>
                    <a:pt x="2275" y="6491"/>
                  </a:lnTo>
                  <a:lnTo>
                    <a:pt x="2281" y="6476"/>
                  </a:lnTo>
                  <a:lnTo>
                    <a:pt x="2283" y="6471"/>
                  </a:lnTo>
                  <a:lnTo>
                    <a:pt x="2290" y="6456"/>
                  </a:lnTo>
                  <a:lnTo>
                    <a:pt x="2292" y="6451"/>
                  </a:lnTo>
                  <a:lnTo>
                    <a:pt x="2299" y="6437"/>
                  </a:lnTo>
                  <a:lnTo>
                    <a:pt x="2302" y="6432"/>
                  </a:lnTo>
                  <a:lnTo>
                    <a:pt x="2309" y="6418"/>
                  </a:lnTo>
                  <a:lnTo>
                    <a:pt x="2313" y="6411"/>
                  </a:lnTo>
                  <a:lnTo>
                    <a:pt x="2322" y="6398"/>
                  </a:lnTo>
                  <a:lnTo>
                    <a:pt x="2325" y="6393"/>
                  </a:lnTo>
                  <a:lnTo>
                    <a:pt x="2333" y="6380"/>
                  </a:lnTo>
                  <a:lnTo>
                    <a:pt x="2336" y="6376"/>
                  </a:lnTo>
                  <a:lnTo>
                    <a:pt x="2346" y="6363"/>
                  </a:lnTo>
                  <a:lnTo>
                    <a:pt x="2349" y="6359"/>
                  </a:lnTo>
                  <a:lnTo>
                    <a:pt x="2359" y="6346"/>
                  </a:lnTo>
                  <a:lnTo>
                    <a:pt x="2362" y="6342"/>
                  </a:lnTo>
                  <a:lnTo>
                    <a:pt x="2372" y="6330"/>
                  </a:lnTo>
                  <a:lnTo>
                    <a:pt x="2376" y="6325"/>
                  </a:lnTo>
                  <a:lnTo>
                    <a:pt x="2386" y="6314"/>
                  </a:lnTo>
                  <a:lnTo>
                    <a:pt x="2390" y="6310"/>
                  </a:lnTo>
                  <a:lnTo>
                    <a:pt x="2401" y="6298"/>
                  </a:lnTo>
                  <a:lnTo>
                    <a:pt x="2405" y="6294"/>
                  </a:lnTo>
                  <a:lnTo>
                    <a:pt x="2416" y="6283"/>
                  </a:lnTo>
                  <a:lnTo>
                    <a:pt x="2420" y="6280"/>
                  </a:lnTo>
                  <a:lnTo>
                    <a:pt x="2432" y="6269"/>
                  </a:lnTo>
                  <a:lnTo>
                    <a:pt x="2436" y="6265"/>
                  </a:lnTo>
                  <a:lnTo>
                    <a:pt x="2449" y="6255"/>
                  </a:lnTo>
                  <a:lnTo>
                    <a:pt x="2453" y="6252"/>
                  </a:lnTo>
                  <a:lnTo>
                    <a:pt x="2466" y="6242"/>
                  </a:lnTo>
                  <a:lnTo>
                    <a:pt x="2470" y="6239"/>
                  </a:lnTo>
                  <a:lnTo>
                    <a:pt x="2483" y="6229"/>
                  </a:lnTo>
                  <a:lnTo>
                    <a:pt x="2488" y="6226"/>
                  </a:lnTo>
                  <a:lnTo>
                    <a:pt x="2502" y="6217"/>
                  </a:lnTo>
                  <a:lnTo>
                    <a:pt x="2506" y="6214"/>
                  </a:lnTo>
                  <a:lnTo>
                    <a:pt x="2520" y="6206"/>
                  </a:lnTo>
                  <a:lnTo>
                    <a:pt x="2524" y="6204"/>
                  </a:lnTo>
                  <a:lnTo>
                    <a:pt x="2538" y="6196"/>
                  </a:lnTo>
                  <a:lnTo>
                    <a:pt x="2543" y="6194"/>
                  </a:lnTo>
                  <a:lnTo>
                    <a:pt x="2557" y="6186"/>
                  </a:lnTo>
                  <a:lnTo>
                    <a:pt x="2562" y="6184"/>
                  </a:lnTo>
                  <a:lnTo>
                    <a:pt x="2577" y="6177"/>
                  </a:lnTo>
                  <a:lnTo>
                    <a:pt x="2582" y="6175"/>
                  </a:lnTo>
                  <a:lnTo>
                    <a:pt x="2596" y="6169"/>
                  </a:lnTo>
                  <a:lnTo>
                    <a:pt x="2602" y="6167"/>
                  </a:lnTo>
                  <a:lnTo>
                    <a:pt x="2616" y="6161"/>
                  </a:lnTo>
                  <a:lnTo>
                    <a:pt x="2622" y="6159"/>
                  </a:lnTo>
                  <a:lnTo>
                    <a:pt x="2637" y="6154"/>
                  </a:lnTo>
                  <a:lnTo>
                    <a:pt x="2642" y="6152"/>
                  </a:lnTo>
                  <a:lnTo>
                    <a:pt x="2658" y="6148"/>
                  </a:lnTo>
                  <a:lnTo>
                    <a:pt x="2663" y="6146"/>
                  </a:lnTo>
                  <a:lnTo>
                    <a:pt x="2678" y="6142"/>
                  </a:lnTo>
                  <a:lnTo>
                    <a:pt x="2684" y="6141"/>
                  </a:lnTo>
                  <a:lnTo>
                    <a:pt x="2700" y="6138"/>
                  </a:lnTo>
                  <a:lnTo>
                    <a:pt x="2705" y="6137"/>
                  </a:lnTo>
                  <a:lnTo>
                    <a:pt x="2721" y="6134"/>
                  </a:lnTo>
                  <a:lnTo>
                    <a:pt x="2726" y="6133"/>
                  </a:lnTo>
                  <a:lnTo>
                    <a:pt x="2742" y="6131"/>
                  </a:lnTo>
                  <a:lnTo>
                    <a:pt x="2748" y="6130"/>
                  </a:lnTo>
                  <a:lnTo>
                    <a:pt x="2764" y="6129"/>
                  </a:lnTo>
                  <a:lnTo>
                    <a:pt x="2769" y="6128"/>
                  </a:lnTo>
                  <a:lnTo>
                    <a:pt x="2785" y="6128"/>
                  </a:lnTo>
                  <a:lnTo>
                    <a:pt x="2791" y="6127"/>
                  </a:lnTo>
                  <a:lnTo>
                    <a:pt x="2807" y="6127"/>
                  </a:lnTo>
                  <a:lnTo>
                    <a:pt x="2813" y="6127"/>
                  </a:lnTo>
                  <a:lnTo>
                    <a:pt x="2829" y="6127"/>
                  </a:lnTo>
                  <a:lnTo>
                    <a:pt x="2835" y="6128"/>
                  </a:lnTo>
                  <a:lnTo>
                    <a:pt x="2851" y="6128"/>
                  </a:lnTo>
                  <a:lnTo>
                    <a:pt x="2856" y="6129"/>
                  </a:lnTo>
                  <a:lnTo>
                    <a:pt x="2872" y="6130"/>
                  </a:lnTo>
                  <a:lnTo>
                    <a:pt x="2878" y="6131"/>
                  </a:lnTo>
                  <a:lnTo>
                    <a:pt x="2894" y="6133"/>
                  </a:lnTo>
                  <a:lnTo>
                    <a:pt x="2899" y="6134"/>
                  </a:lnTo>
                  <a:lnTo>
                    <a:pt x="2915" y="6137"/>
                  </a:lnTo>
                  <a:lnTo>
                    <a:pt x="2920" y="6138"/>
                  </a:lnTo>
                  <a:lnTo>
                    <a:pt x="2936" y="6141"/>
                  </a:lnTo>
                  <a:lnTo>
                    <a:pt x="2942" y="6142"/>
                  </a:lnTo>
                  <a:lnTo>
                    <a:pt x="2957" y="6146"/>
                  </a:lnTo>
                  <a:lnTo>
                    <a:pt x="2962" y="6148"/>
                  </a:lnTo>
                  <a:lnTo>
                    <a:pt x="2978" y="6152"/>
                  </a:lnTo>
                  <a:lnTo>
                    <a:pt x="2983" y="6154"/>
                  </a:lnTo>
                  <a:lnTo>
                    <a:pt x="2998" y="6159"/>
                  </a:lnTo>
                  <a:lnTo>
                    <a:pt x="3004" y="6161"/>
                  </a:lnTo>
                  <a:lnTo>
                    <a:pt x="3018" y="6167"/>
                  </a:lnTo>
                  <a:lnTo>
                    <a:pt x="3024" y="6169"/>
                  </a:lnTo>
                  <a:lnTo>
                    <a:pt x="3038" y="6175"/>
                  </a:lnTo>
                  <a:lnTo>
                    <a:pt x="3043" y="6177"/>
                  </a:lnTo>
                  <a:lnTo>
                    <a:pt x="3058" y="6184"/>
                  </a:lnTo>
                  <a:lnTo>
                    <a:pt x="3063" y="6186"/>
                  </a:lnTo>
                  <a:lnTo>
                    <a:pt x="3077" y="6194"/>
                  </a:lnTo>
                  <a:lnTo>
                    <a:pt x="3082" y="6196"/>
                  </a:lnTo>
                  <a:lnTo>
                    <a:pt x="3096" y="6204"/>
                  </a:lnTo>
                  <a:lnTo>
                    <a:pt x="3100" y="6206"/>
                  </a:lnTo>
                  <a:lnTo>
                    <a:pt x="3114" y="6214"/>
                  </a:lnTo>
                  <a:lnTo>
                    <a:pt x="3118" y="6217"/>
                  </a:lnTo>
                  <a:lnTo>
                    <a:pt x="3132" y="6226"/>
                  </a:lnTo>
                  <a:lnTo>
                    <a:pt x="3137" y="6229"/>
                  </a:lnTo>
                  <a:lnTo>
                    <a:pt x="3150" y="6239"/>
                  </a:lnTo>
                  <a:lnTo>
                    <a:pt x="3154" y="6242"/>
                  </a:lnTo>
                  <a:lnTo>
                    <a:pt x="3167" y="6252"/>
                  </a:lnTo>
                  <a:lnTo>
                    <a:pt x="3171" y="6255"/>
                  </a:lnTo>
                  <a:lnTo>
                    <a:pt x="3184" y="6265"/>
                  </a:lnTo>
                  <a:lnTo>
                    <a:pt x="3188" y="6269"/>
                  </a:lnTo>
                  <a:lnTo>
                    <a:pt x="3200" y="6280"/>
                  </a:lnTo>
                  <a:lnTo>
                    <a:pt x="3204" y="6283"/>
                  </a:lnTo>
                  <a:lnTo>
                    <a:pt x="3215" y="6294"/>
                  </a:lnTo>
                  <a:lnTo>
                    <a:pt x="3219" y="6298"/>
                  </a:lnTo>
                  <a:lnTo>
                    <a:pt x="3230" y="6310"/>
                  </a:lnTo>
                  <a:lnTo>
                    <a:pt x="3234" y="6314"/>
                  </a:lnTo>
                  <a:lnTo>
                    <a:pt x="3244" y="6325"/>
                  </a:lnTo>
                  <a:lnTo>
                    <a:pt x="3248" y="6330"/>
                  </a:lnTo>
                  <a:lnTo>
                    <a:pt x="3258" y="6342"/>
                  </a:lnTo>
                  <a:lnTo>
                    <a:pt x="3261" y="6346"/>
                  </a:lnTo>
                  <a:lnTo>
                    <a:pt x="3271" y="6359"/>
                  </a:lnTo>
                  <a:lnTo>
                    <a:pt x="3274" y="6363"/>
                  </a:lnTo>
                  <a:lnTo>
                    <a:pt x="3284" y="6376"/>
                  </a:lnTo>
                  <a:lnTo>
                    <a:pt x="3287" y="6380"/>
                  </a:lnTo>
                  <a:lnTo>
                    <a:pt x="3295" y="6393"/>
                  </a:lnTo>
                  <a:lnTo>
                    <a:pt x="3298" y="6398"/>
                  </a:lnTo>
                  <a:lnTo>
                    <a:pt x="3307" y="6411"/>
                  </a:lnTo>
                  <a:lnTo>
                    <a:pt x="3311" y="6418"/>
                  </a:lnTo>
                  <a:lnTo>
                    <a:pt x="3318" y="6432"/>
                  </a:lnTo>
                  <a:lnTo>
                    <a:pt x="3321" y="6437"/>
                  </a:lnTo>
                  <a:lnTo>
                    <a:pt x="3328" y="6451"/>
                  </a:lnTo>
                  <a:lnTo>
                    <a:pt x="3330" y="6456"/>
                  </a:lnTo>
                  <a:lnTo>
                    <a:pt x="3337" y="6471"/>
                  </a:lnTo>
                  <a:lnTo>
                    <a:pt x="3339" y="6476"/>
                  </a:lnTo>
                  <a:lnTo>
                    <a:pt x="3345" y="6491"/>
                  </a:lnTo>
                  <a:lnTo>
                    <a:pt x="3347" y="6496"/>
                  </a:lnTo>
                  <a:lnTo>
                    <a:pt x="3353" y="6511"/>
                  </a:lnTo>
                  <a:lnTo>
                    <a:pt x="3355" y="6516"/>
                  </a:lnTo>
                  <a:lnTo>
                    <a:pt x="3359" y="6531"/>
                  </a:lnTo>
                  <a:lnTo>
                    <a:pt x="3361" y="6536"/>
                  </a:lnTo>
                  <a:lnTo>
                    <a:pt x="3366" y="6552"/>
                  </a:lnTo>
                  <a:lnTo>
                    <a:pt x="3367" y="6557"/>
                  </a:lnTo>
                  <a:lnTo>
                    <a:pt x="3371" y="6572"/>
                  </a:lnTo>
                  <a:lnTo>
                    <a:pt x="3372" y="6578"/>
                  </a:lnTo>
                  <a:lnTo>
                    <a:pt x="3375" y="6593"/>
                  </a:lnTo>
                  <a:lnTo>
                    <a:pt x="3376" y="6599"/>
                  </a:lnTo>
                  <a:lnTo>
                    <a:pt x="3379" y="6614"/>
                  </a:lnTo>
                  <a:lnTo>
                    <a:pt x="3380" y="6620"/>
                  </a:lnTo>
                  <a:lnTo>
                    <a:pt x="3382" y="6636"/>
                  </a:lnTo>
                  <a:lnTo>
                    <a:pt x="3383" y="6641"/>
                  </a:lnTo>
                  <a:lnTo>
                    <a:pt x="3384" y="6657"/>
                  </a:lnTo>
                  <a:lnTo>
                    <a:pt x="3385" y="6663"/>
                  </a:lnTo>
                  <a:lnTo>
                    <a:pt x="3385" y="6679"/>
                  </a:lnTo>
                  <a:close/>
                  <a:moveTo>
                    <a:pt x="3814" y="7464"/>
                  </a:moveTo>
                  <a:lnTo>
                    <a:pt x="3815" y="7454"/>
                  </a:lnTo>
                  <a:lnTo>
                    <a:pt x="3816" y="7443"/>
                  </a:lnTo>
                  <a:lnTo>
                    <a:pt x="3816" y="7433"/>
                  </a:lnTo>
                  <a:lnTo>
                    <a:pt x="3816" y="7423"/>
                  </a:lnTo>
                  <a:lnTo>
                    <a:pt x="3815" y="7413"/>
                  </a:lnTo>
                  <a:lnTo>
                    <a:pt x="3814" y="7403"/>
                  </a:lnTo>
                  <a:lnTo>
                    <a:pt x="3813" y="7392"/>
                  </a:lnTo>
                  <a:lnTo>
                    <a:pt x="3811" y="7382"/>
                  </a:lnTo>
                  <a:lnTo>
                    <a:pt x="3809" y="7372"/>
                  </a:lnTo>
                  <a:lnTo>
                    <a:pt x="3806" y="7362"/>
                  </a:lnTo>
                  <a:lnTo>
                    <a:pt x="3804" y="7352"/>
                  </a:lnTo>
                  <a:lnTo>
                    <a:pt x="3800" y="7342"/>
                  </a:lnTo>
                  <a:lnTo>
                    <a:pt x="3797" y="7332"/>
                  </a:lnTo>
                  <a:lnTo>
                    <a:pt x="3793" y="7322"/>
                  </a:lnTo>
                  <a:lnTo>
                    <a:pt x="3788" y="7313"/>
                  </a:lnTo>
                  <a:lnTo>
                    <a:pt x="3784" y="7303"/>
                  </a:lnTo>
                  <a:lnTo>
                    <a:pt x="3779" y="7295"/>
                  </a:lnTo>
                  <a:lnTo>
                    <a:pt x="3774" y="7287"/>
                  </a:lnTo>
                  <a:lnTo>
                    <a:pt x="3768" y="7279"/>
                  </a:lnTo>
                  <a:lnTo>
                    <a:pt x="3762" y="7270"/>
                  </a:lnTo>
                  <a:lnTo>
                    <a:pt x="3756" y="7262"/>
                  </a:lnTo>
                  <a:lnTo>
                    <a:pt x="3749" y="7254"/>
                  </a:lnTo>
                  <a:lnTo>
                    <a:pt x="3742" y="7246"/>
                  </a:lnTo>
                  <a:lnTo>
                    <a:pt x="3735" y="7238"/>
                  </a:lnTo>
                  <a:lnTo>
                    <a:pt x="3728" y="7231"/>
                  </a:lnTo>
                  <a:lnTo>
                    <a:pt x="3720" y="7225"/>
                  </a:lnTo>
                  <a:lnTo>
                    <a:pt x="3712" y="7218"/>
                  </a:lnTo>
                  <a:lnTo>
                    <a:pt x="3704" y="7212"/>
                  </a:lnTo>
                  <a:lnTo>
                    <a:pt x="3696" y="7206"/>
                  </a:lnTo>
                  <a:lnTo>
                    <a:pt x="3687" y="7201"/>
                  </a:lnTo>
                  <a:lnTo>
                    <a:pt x="3678" y="7195"/>
                  </a:lnTo>
                  <a:lnTo>
                    <a:pt x="3668" y="7190"/>
                  </a:lnTo>
                  <a:lnTo>
                    <a:pt x="3659" y="7185"/>
                  </a:lnTo>
                  <a:lnTo>
                    <a:pt x="3650" y="7181"/>
                  </a:lnTo>
                  <a:lnTo>
                    <a:pt x="3641" y="7177"/>
                  </a:lnTo>
                  <a:lnTo>
                    <a:pt x="3631" y="7173"/>
                  </a:lnTo>
                  <a:lnTo>
                    <a:pt x="3621" y="7170"/>
                  </a:lnTo>
                  <a:lnTo>
                    <a:pt x="3612" y="7167"/>
                  </a:lnTo>
                  <a:lnTo>
                    <a:pt x="3602" y="7165"/>
                  </a:lnTo>
                  <a:lnTo>
                    <a:pt x="3592" y="7163"/>
                  </a:lnTo>
                  <a:lnTo>
                    <a:pt x="3582" y="7161"/>
                  </a:lnTo>
                  <a:lnTo>
                    <a:pt x="3571" y="7160"/>
                  </a:lnTo>
                  <a:lnTo>
                    <a:pt x="3561" y="7159"/>
                  </a:lnTo>
                  <a:lnTo>
                    <a:pt x="3551" y="7158"/>
                  </a:lnTo>
                  <a:lnTo>
                    <a:pt x="3540" y="7158"/>
                  </a:lnTo>
                  <a:lnTo>
                    <a:pt x="3529" y="7158"/>
                  </a:lnTo>
                  <a:lnTo>
                    <a:pt x="3519" y="7159"/>
                  </a:lnTo>
                  <a:lnTo>
                    <a:pt x="3509" y="7160"/>
                  </a:lnTo>
                  <a:lnTo>
                    <a:pt x="3498" y="7161"/>
                  </a:lnTo>
                  <a:lnTo>
                    <a:pt x="3488" y="7163"/>
                  </a:lnTo>
                  <a:lnTo>
                    <a:pt x="3478" y="7165"/>
                  </a:lnTo>
                  <a:lnTo>
                    <a:pt x="3468" y="7167"/>
                  </a:lnTo>
                  <a:lnTo>
                    <a:pt x="3459" y="7170"/>
                  </a:lnTo>
                  <a:lnTo>
                    <a:pt x="3449" y="7173"/>
                  </a:lnTo>
                  <a:lnTo>
                    <a:pt x="3439" y="7177"/>
                  </a:lnTo>
                  <a:lnTo>
                    <a:pt x="3430" y="7181"/>
                  </a:lnTo>
                  <a:lnTo>
                    <a:pt x="3421" y="7185"/>
                  </a:lnTo>
                  <a:lnTo>
                    <a:pt x="3412" y="7190"/>
                  </a:lnTo>
                  <a:lnTo>
                    <a:pt x="3402" y="7195"/>
                  </a:lnTo>
                  <a:lnTo>
                    <a:pt x="3393" y="7201"/>
                  </a:lnTo>
                  <a:lnTo>
                    <a:pt x="3384" y="7206"/>
                  </a:lnTo>
                  <a:lnTo>
                    <a:pt x="3376" y="7212"/>
                  </a:lnTo>
                  <a:lnTo>
                    <a:pt x="3368" y="7218"/>
                  </a:lnTo>
                  <a:lnTo>
                    <a:pt x="3360" y="7225"/>
                  </a:lnTo>
                  <a:lnTo>
                    <a:pt x="3352" y="7231"/>
                  </a:lnTo>
                  <a:lnTo>
                    <a:pt x="3345" y="7238"/>
                  </a:lnTo>
                  <a:lnTo>
                    <a:pt x="3338" y="7246"/>
                  </a:lnTo>
                  <a:lnTo>
                    <a:pt x="3331" y="7254"/>
                  </a:lnTo>
                  <a:lnTo>
                    <a:pt x="3324" y="7262"/>
                  </a:lnTo>
                  <a:lnTo>
                    <a:pt x="3318" y="7270"/>
                  </a:lnTo>
                  <a:lnTo>
                    <a:pt x="3312" y="7279"/>
                  </a:lnTo>
                  <a:lnTo>
                    <a:pt x="3306" y="7287"/>
                  </a:lnTo>
                  <a:lnTo>
                    <a:pt x="3301" y="7295"/>
                  </a:lnTo>
                  <a:lnTo>
                    <a:pt x="3296" y="7303"/>
                  </a:lnTo>
                  <a:lnTo>
                    <a:pt x="3292" y="7313"/>
                  </a:lnTo>
                  <a:lnTo>
                    <a:pt x="3287" y="7322"/>
                  </a:lnTo>
                  <a:lnTo>
                    <a:pt x="3283" y="7332"/>
                  </a:lnTo>
                  <a:lnTo>
                    <a:pt x="3280" y="7342"/>
                  </a:lnTo>
                  <a:lnTo>
                    <a:pt x="3276" y="7352"/>
                  </a:lnTo>
                  <a:lnTo>
                    <a:pt x="3274" y="7362"/>
                  </a:lnTo>
                  <a:lnTo>
                    <a:pt x="3271" y="7372"/>
                  </a:lnTo>
                  <a:lnTo>
                    <a:pt x="3269" y="7382"/>
                  </a:lnTo>
                  <a:lnTo>
                    <a:pt x="3267" y="7392"/>
                  </a:lnTo>
                  <a:lnTo>
                    <a:pt x="3266" y="7403"/>
                  </a:lnTo>
                  <a:lnTo>
                    <a:pt x="3265" y="7413"/>
                  </a:lnTo>
                  <a:lnTo>
                    <a:pt x="3264" y="7423"/>
                  </a:lnTo>
                  <a:lnTo>
                    <a:pt x="3264" y="7433"/>
                  </a:lnTo>
                  <a:lnTo>
                    <a:pt x="3264" y="7443"/>
                  </a:lnTo>
                  <a:lnTo>
                    <a:pt x="3265" y="7454"/>
                  </a:lnTo>
                  <a:lnTo>
                    <a:pt x="3266" y="7464"/>
                  </a:lnTo>
                  <a:lnTo>
                    <a:pt x="3267" y="7474"/>
                  </a:lnTo>
                  <a:lnTo>
                    <a:pt x="3269" y="7485"/>
                  </a:lnTo>
                  <a:lnTo>
                    <a:pt x="3271" y="7495"/>
                  </a:lnTo>
                  <a:lnTo>
                    <a:pt x="3274" y="7505"/>
                  </a:lnTo>
                  <a:lnTo>
                    <a:pt x="3276" y="7515"/>
                  </a:lnTo>
                  <a:lnTo>
                    <a:pt x="3280" y="7524"/>
                  </a:lnTo>
                  <a:lnTo>
                    <a:pt x="3283" y="7534"/>
                  </a:lnTo>
                  <a:lnTo>
                    <a:pt x="3287" y="7544"/>
                  </a:lnTo>
                  <a:lnTo>
                    <a:pt x="3291" y="7553"/>
                  </a:lnTo>
                  <a:lnTo>
                    <a:pt x="3296" y="7562"/>
                  </a:lnTo>
                  <a:lnTo>
                    <a:pt x="3301" y="7571"/>
                  </a:lnTo>
                  <a:lnTo>
                    <a:pt x="3306" y="7580"/>
                  </a:lnTo>
                  <a:lnTo>
                    <a:pt x="3312" y="7588"/>
                  </a:lnTo>
                  <a:lnTo>
                    <a:pt x="3318" y="7597"/>
                  </a:lnTo>
                  <a:lnTo>
                    <a:pt x="3325" y="7605"/>
                  </a:lnTo>
                  <a:lnTo>
                    <a:pt x="3331" y="7614"/>
                  </a:lnTo>
                  <a:lnTo>
                    <a:pt x="3338" y="7621"/>
                  </a:lnTo>
                  <a:lnTo>
                    <a:pt x="3345" y="7629"/>
                  </a:lnTo>
                  <a:lnTo>
                    <a:pt x="3353" y="7636"/>
                  </a:lnTo>
                  <a:lnTo>
                    <a:pt x="3360" y="7643"/>
                  </a:lnTo>
                  <a:lnTo>
                    <a:pt x="3368" y="7649"/>
                  </a:lnTo>
                  <a:lnTo>
                    <a:pt x="3376" y="7655"/>
                  </a:lnTo>
                  <a:lnTo>
                    <a:pt x="3384" y="7661"/>
                  </a:lnTo>
                  <a:lnTo>
                    <a:pt x="3393" y="7666"/>
                  </a:lnTo>
                  <a:lnTo>
                    <a:pt x="3401" y="7672"/>
                  </a:lnTo>
                  <a:lnTo>
                    <a:pt x="3411" y="7677"/>
                  </a:lnTo>
                  <a:lnTo>
                    <a:pt x="3420" y="7681"/>
                  </a:lnTo>
                  <a:lnTo>
                    <a:pt x="3430" y="7686"/>
                  </a:lnTo>
                  <a:lnTo>
                    <a:pt x="3439" y="7690"/>
                  </a:lnTo>
                  <a:lnTo>
                    <a:pt x="3449" y="7693"/>
                  </a:lnTo>
                  <a:lnTo>
                    <a:pt x="3459" y="7697"/>
                  </a:lnTo>
                  <a:lnTo>
                    <a:pt x="3469" y="7700"/>
                  </a:lnTo>
                  <a:lnTo>
                    <a:pt x="3479" y="7702"/>
                  </a:lnTo>
                  <a:lnTo>
                    <a:pt x="3489" y="7704"/>
                  </a:lnTo>
                  <a:lnTo>
                    <a:pt x="3499" y="7706"/>
                  </a:lnTo>
                  <a:lnTo>
                    <a:pt x="3509" y="7707"/>
                  </a:lnTo>
                  <a:lnTo>
                    <a:pt x="3519" y="7708"/>
                  </a:lnTo>
                  <a:lnTo>
                    <a:pt x="3530" y="7709"/>
                  </a:lnTo>
                  <a:lnTo>
                    <a:pt x="3540" y="7709"/>
                  </a:lnTo>
                  <a:lnTo>
                    <a:pt x="3550" y="7709"/>
                  </a:lnTo>
                  <a:lnTo>
                    <a:pt x="3561" y="7708"/>
                  </a:lnTo>
                  <a:lnTo>
                    <a:pt x="3571" y="7707"/>
                  </a:lnTo>
                  <a:lnTo>
                    <a:pt x="3581" y="7706"/>
                  </a:lnTo>
                  <a:lnTo>
                    <a:pt x="3591" y="7704"/>
                  </a:lnTo>
                  <a:lnTo>
                    <a:pt x="3601" y="7702"/>
                  </a:lnTo>
                  <a:lnTo>
                    <a:pt x="3611" y="7700"/>
                  </a:lnTo>
                  <a:lnTo>
                    <a:pt x="3621" y="7697"/>
                  </a:lnTo>
                  <a:lnTo>
                    <a:pt x="3631" y="7693"/>
                  </a:lnTo>
                  <a:lnTo>
                    <a:pt x="3641" y="7690"/>
                  </a:lnTo>
                  <a:lnTo>
                    <a:pt x="3650" y="7686"/>
                  </a:lnTo>
                  <a:lnTo>
                    <a:pt x="3660" y="7681"/>
                  </a:lnTo>
                  <a:lnTo>
                    <a:pt x="3669" y="7677"/>
                  </a:lnTo>
                  <a:lnTo>
                    <a:pt x="3679" y="7672"/>
                  </a:lnTo>
                  <a:lnTo>
                    <a:pt x="3687" y="7666"/>
                  </a:lnTo>
                  <a:lnTo>
                    <a:pt x="3696" y="7661"/>
                  </a:lnTo>
                  <a:lnTo>
                    <a:pt x="3704" y="7655"/>
                  </a:lnTo>
                  <a:lnTo>
                    <a:pt x="3712" y="7649"/>
                  </a:lnTo>
                  <a:lnTo>
                    <a:pt x="3720" y="7643"/>
                  </a:lnTo>
                  <a:lnTo>
                    <a:pt x="3727" y="7636"/>
                  </a:lnTo>
                  <a:lnTo>
                    <a:pt x="3735" y="7629"/>
                  </a:lnTo>
                  <a:lnTo>
                    <a:pt x="3742" y="7621"/>
                  </a:lnTo>
                  <a:lnTo>
                    <a:pt x="3749" y="7614"/>
                  </a:lnTo>
                  <a:lnTo>
                    <a:pt x="3755" y="7605"/>
                  </a:lnTo>
                  <a:lnTo>
                    <a:pt x="3762" y="7597"/>
                  </a:lnTo>
                  <a:lnTo>
                    <a:pt x="3768" y="7588"/>
                  </a:lnTo>
                  <a:lnTo>
                    <a:pt x="3774" y="7580"/>
                  </a:lnTo>
                  <a:lnTo>
                    <a:pt x="3779" y="7571"/>
                  </a:lnTo>
                  <a:lnTo>
                    <a:pt x="3784" y="7562"/>
                  </a:lnTo>
                  <a:lnTo>
                    <a:pt x="3789" y="7553"/>
                  </a:lnTo>
                  <a:lnTo>
                    <a:pt x="3793" y="7544"/>
                  </a:lnTo>
                  <a:lnTo>
                    <a:pt x="3797" y="7534"/>
                  </a:lnTo>
                  <a:lnTo>
                    <a:pt x="3800" y="7524"/>
                  </a:lnTo>
                  <a:lnTo>
                    <a:pt x="3804" y="7515"/>
                  </a:lnTo>
                  <a:lnTo>
                    <a:pt x="3806" y="7505"/>
                  </a:lnTo>
                  <a:lnTo>
                    <a:pt x="3809" y="7495"/>
                  </a:lnTo>
                  <a:lnTo>
                    <a:pt x="3811" y="7485"/>
                  </a:lnTo>
                  <a:lnTo>
                    <a:pt x="3813" y="7474"/>
                  </a:lnTo>
                  <a:lnTo>
                    <a:pt x="3814" y="7464"/>
                  </a:lnTo>
                  <a:close/>
                  <a:moveTo>
                    <a:pt x="3085" y="6724"/>
                  </a:moveTo>
                  <a:lnTo>
                    <a:pt x="3086" y="6713"/>
                  </a:lnTo>
                  <a:lnTo>
                    <a:pt x="3086" y="6703"/>
                  </a:lnTo>
                  <a:lnTo>
                    <a:pt x="3086" y="6693"/>
                  </a:lnTo>
                  <a:lnTo>
                    <a:pt x="3085" y="6683"/>
                  </a:lnTo>
                  <a:lnTo>
                    <a:pt x="3084" y="6673"/>
                  </a:lnTo>
                  <a:lnTo>
                    <a:pt x="3083" y="6662"/>
                  </a:lnTo>
                  <a:lnTo>
                    <a:pt x="3081" y="6652"/>
                  </a:lnTo>
                  <a:lnTo>
                    <a:pt x="3079" y="6642"/>
                  </a:lnTo>
                  <a:lnTo>
                    <a:pt x="3076" y="6632"/>
                  </a:lnTo>
                  <a:lnTo>
                    <a:pt x="3074" y="6622"/>
                  </a:lnTo>
                  <a:lnTo>
                    <a:pt x="3070" y="6612"/>
                  </a:lnTo>
                  <a:lnTo>
                    <a:pt x="3067" y="6602"/>
                  </a:lnTo>
                  <a:lnTo>
                    <a:pt x="3063" y="6592"/>
                  </a:lnTo>
                  <a:lnTo>
                    <a:pt x="3058" y="6583"/>
                  </a:lnTo>
                  <a:lnTo>
                    <a:pt x="3054" y="6573"/>
                  </a:lnTo>
                  <a:lnTo>
                    <a:pt x="3049" y="6565"/>
                  </a:lnTo>
                  <a:lnTo>
                    <a:pt x="3044" y="6557"/>
                  </a:lnTo>
                  <a:lnTo>
                    <a:pt x="3038" y="6549"/>
                  </a:lnTo>
                  <a:lnTo>
                    <a:pt x="3032" y="6540"/>
                  </a:lnTo>
                  <a:lnTo>
                    <a:pt x="3026" y="6532"/>
                  </a:lnTo>
                  <a:lnTo>
                    <a:pt x="3019" y="6524"/>
                  </a:lnTo>
                  <a:lnTo>
                    <a:pt x="3012" y="6516"/>
                  </a:lnTo>
                  <a:lnTo>
                    <a:pt x="3005" y="6508"/>
                  </a:lnTo>
                  <a:lnTo>
                    <a:pt x="2998" y="6501"/>
                  </a:lnTo>
                  <a:lnTo>
                    <a:pt x="2990" y="6495"/>
                  </a:lnTo>
                  <a:lnTo>
                    <a:pt x="2982" y="6488"/>
                  </a:lnTo>
                  <a:lnTo>
                    <a:pt x="2974" y="6482"/>
                  </a:lnTo>
                  <a:lnTo>
                    <a:pt x="2966" y="6476"/>
                  </a:lnTo>
                  <a:lnTo>
                    <a:pt x="2957" y="6471"/>
                  </a:lnTo>
                  <a:lnTo>
                    <a:pt x="2948" y="6465"/>
                  </a:lnTo>
                  <a:lnTo>
                    <a:pt x="2938" y="6459"/>
                  </a:lnTo>
                  <a:lnTo>
                    <a:pt x="2929" y="6455"/>
                  </a:lnTo>
                  <a:lnTo>
                    <a:pt x="2919" y="6450"/>
                  </a:lnTo>
                  <a:lnTo>
                    <a:pt x="2910" y="6446"/>
                  </a:lnTo>
                  <a:lnTo>
                    <a:pt x="2900" y="6443"/>
                  </a:lnTo>
                  <a:lnTo>
                    <a:pt x="2891" y="6439"/>
                  </a:lnTo>
                  <a:lnTo>
                    <a:pt x="2881" y="6436"/>
                  </a:lnTo>
                  <a:lnTo>
                    <a:pt x="2871" y="6434"/>
                  </a:lnTo>
                  <a:lnTo>
                    <a:pt x="2861" y="6432"/>
                  </a:lnTo>
                  <a:lnTo>
                    <a:pt x="2851" y="6430"/>
                  </a:lnTo>
                  <a:lnTo>
                    <a:pt x="2841" y="6429"/>
                  </a:lnTo>
                  <a:lnTo>
                    <a:pt x="2831" y="6428"/>
                  </a:lnTo>
                  <a:lnTo>
                    <a:pt x="2820" y="6427"/>
                  </a:lnTo>
                  <a:lnTo>
                    <a:pt x="2810" y="6427"/>
                  </a:lnTo>
                  <a:lnTo>
                    <a:pt x="2800" y="6427"/>
                  </a:lnTo>
                  <a:lnTo>
                    <a:pt x="2789" y="6428"/>
                  </a:lnTo>
                  <a:lnTo>
                    <a:pt x="2779" y="6429"/>
                  </a:lnTo>
                  <a:lnTo>
                    <a:pt x="2769" y="6430"/>
                  </a:lnTo>
                  <a:lnTo>
                    <a:pt x="2759" y="6432"/>
                  </a:lnTo>
                  <a:lnTo>
                    <a:pt x="2749" y="6434"/>
                  </a:lnTo>
                  <a:lnTo>
                    <a:pt x="2739" y="6436"/>
                  </a:lnTo>
                  <a:lnTo>
                    <a:pt x="2729" y="6439"/>
                  </a:lnTo>
                  <a:lnTo>
                    <a:pt x="2720" y="6443"/>
                  </a:lnTo>
                  <a:lnTo>
                    <a:pt x="2710" y="6446"/>
                  </a:lnTo>
                  <a:lnTo>
                    <a:pt x="2701" y="6450"/>
                  </a:lnTo>
                  <a:lnTo>
                    <a:pt x="2691" y="6455"/>
                  </a:lnTo>
                  <a:lnTo>
                    <a:pt x="2682" y="6459"/>
                  </a:lnTo>
                  <a:lnTo>
                    <a:pt x="2672" y="6465"/>
                  </a:lnTo>
                  <a:lnTo>
                    <a:pt x="2663" y="6471"/>
                  </a:lnTo>
                  <a:lnTo>
                    <a:pt x="2654" y="6476"/>
                  </a:lnTo>
                  <a:lnTo>
                    <a:pt x="2646" y="6482"/>
                  </a:lnTo>
                  <a:lnTo>
                    <a:pt x="2638" y="6488"/>
                  </a:lnTo>
                  <a:lnTo>
                    <a:pt x="2630" y="6495"/>
                  </a:lnTo>
                  <a:lnTo>
                    <a:pt x="2622" y="6501"/>
                  </a:lnTo>
                  <a:lnTo>
                    <a:pt x="2615" y="6508"/>
                  </a:lnTo>
                  <a:lnTo>
                    <a:pt x="2608" y="6516"/>
                  </a:lnTo>
                  <a:lnTo>
                    <a:pt x="2601" y="6524"/>
                  </a:lnTo>
                  <a:lnTo>
                    <a:pt x="2594" y="6532"/>
                  </a:lnTo>
                  <a:lnTo>
                    <a:pt x="2588" y="6540"/>
                  </a:lnTo>
                  <a:lnTo>
                    <a:pt x="2582" y="6549"/>
                  </a:lnTo>
                  <a:lnTo>
                    <a:pt x="2576" y="6557"/>
                  </a:lnTo>
                  <a:lnTo>
                    <a:pt x="2571" y="6565"/>
                  </a:lnTo>
                  <a:lnTo>
                    <a:pt x="2566" y="6573"/>
                  </a:lnTo>
                  <a:lnTo>
                    <a:pt x="2562" y="6583"/>
                  </a:lnTo>
                  <a:lnTo>
                    <a:pt x="2557" y="6592"/>
                  </a:lnTo>
                  <a:lnTo>
                    <a:pt x="2553" y="6602"/>
                  </a:lnTo>
                  <a:lnTo>
                    <a:pt x="2550" y="6612"/>
                  </a:lnTo>
                  <a:lnTo>
                    <a:pt x="2546" y="6622"/>
                  </a:lnTo>
                  <a:lnTo>
                    <a:pt x="2544" y="6632"/>
                  </a:lnTo>
                  <a:lnTo>
                    <a:pt x="2541" y="6642"/>
                  </a:lnTo>
                  <a:lnTo>
                    <a:pt x="2539" y="6652"/>
                  </a:lnTo>
                  <a:lnTo>
                    <a:pt x="2537" y="6662"/>
                  </a:lnTo>
                  <a:lnTo>
                    <a:pt x="2536" y="6673"/>
                  </a:lnTo>
                  <a:lnTo>
                    <a:pt x="2535" y="6683"/>
                  </a:lnTo>
                  <a:lnTo>
                    <a:pt x="2534" y="6693"/>
                  </a:lnTo>
                  <a:lnTo>
                    <a:pt x="2534" y="6703"/>
                  </a:lnTo>
                  <a:lnTo>
                    <a:pt x="2534" y="6713"/>
                  </a:lnTo>
                  <a:lnTo>
                    <a:pt x="2535" y="6724"/>
                  </a:lnTo>
                  <a:lnTo>
                    <a:pt x="2536" y="6734"/>
                  </a:lnTo>
                  <a:lnTo>
                    <a:pt x="2537" y="6744"/>
                  </a:lnTo>
                  <a:lnTo>
                    <a:pt x="2539" y="6755"/>
                  </a:lnTo>
                  <a:lnTo>
                    <a:pt x="2541" y="6765"/>
                  </a:lnTo>
                  <a:lnTo>
                    <a:pt x="2544" y="6775"/>
                  </a:lnTo>
                  <a:lnTo>
                    <a:pt x="2546" y="6785"/>
                  </a:lnTo>
                  <a:lnTo>
                    <a:pt x="2550" y="6794"/>
                  </a:lnTo>
                  <a:lnTo>
                    <a:pt x="2553" y="6804"/>
                  </a:lnTo>
                  <a:lnTo>
                    <a:pt x="2557" y="6814"/>
                  </a:lnTo>
                  <a:lnTo>
                    <a:pt x="2561" y="6823"/>
                  </a:lnTo>
                  <a:lnTo>
                    <a:pt x="2566" y="6832"/>
                  </a:lnTo>
                  <a:lnTo>
                    <a:pt x="2571" y="6841"/>
                  </a:lnTo>
                  <a:lnTo>
                    <a:pt x="2576" y="6850"/>
                  </a:lnTo>
                  <a:lnTo>
                    <a:pt x="2582" y="6858"/>
                  </a:lnTo>
                  <a:lnTo>
                    <a:pt x="2588" y="6867"/>
                  </a:lnTo>
                  <a:lnTo>
                    <a:pt x="2595" y="6875"/>
                  </a:lnTo>
                  <a:lnTo>
                    <a:pt x="2601" y="6884"/>
                  </a:lnTo>
                  <a:lnTo>
                    <a:pt x="2608" y="6891"/>
                  </a:lnTo>
                  <a:lnTo>
                    <a:pt x="2615" y="6899"/>
                  </a:lnTo>
                  <a:lnTo>
                    <a:pt x="2623" y="6906"/>
                  </a:lnTo>
                  <a:lnTo>
                    <a:pt x="2630" y="6913"/>
                  </a:lnTo>
                  <a:lnTo>
                    <a:pt x="2638" y="6919"/>
                  </a:lnTo>
                  <a:lnTo>
                    <a:pt x="2646" y="6925"/>
                  </a:lnTo>
                  <a:lnTo>
                    <a:pt x="2654" y="6931"/>
                  </a:lnTo>
                  <a:lnTo>
                    <a:pt x="2663" y="6936"/>
                  </a:lnTo>
                  <a:lnTo>
                    <a:pt x="2671" y="6942"/>
                  </a:lnTo>
                  <a:lnTo>
                    <a:pt x="2681" y="6947"/>
                  </a:lnTo>
                  <a:lnTo>
                    <a:pt x="2690" y="6951"/>
                  </a:lnTo>
                  <a:lnTo>
                    <a:pt x="2700" y="6956"/>
                  </a:lnTo>
                  <a:lnTo>
                    <a:pt x="2709" y="6960"/>
                  </a:lnTo>
                  <a:lnTo>
                    <a:pt x="2719" y="6963"/>
                  </a:lnTo>
                  <a:lnTo>
                    <a:pt x="2729" y="6967"/>
                  </a:lnTo>
                  <a:lnTo>
                    <a:pt x="2739" y="6970"/>
                  </a:lnTo>
                  <a:lnTo>
                    <a:pt x="2749" y="6972"/>
                  </a:lnTo>
                  <a:lnTo>
                    <a:pt x="2759" y="6974"/>
                  </a:lnTo>
                  <a:lnTo>
                    <a:pt x="2769" y="6976"/>
                  </a:lnTo>
                  <a:lnTo>
                    <a:pt x="2779" y="6977"/>
                  </a:lnTo>
                  <a:lnTo>
                    <a:pt x="2789" y="6978"/>
                  </a:lnTo>
                  <a:lnTo>
                    <a:pt x="2800" y="6979"/>
                  </a:lnTo>
                  <a:lnTo>
                    <a:pt x="2810" y="6979"/>
                  </a:lnTo>
                  <a:lnTo>
                    <a:pt x="2820" y="6979"/>
                  </a:lnTo>
                  <a:lnTo>
                    <a:pt x="2831" y="6978"/>
                  </a:lnTo>
                  <a:lnTo>
                    <a:pt x="2841" y="6977"/>
                  </a:lnTo>
                  <a:lnTo>
                    <a:pt x="2851" y="6976"/>
                  </a:lnTo>
                  <a:lnTo>
                    <a:pt x="2861" y="6974"/>
                  </a:lnTo>
                  <a:lnTo>
                    <a:pt x="2871" y="6972"/>
                  </a:lnTo>
                  <a:lnTo>
                    <a:pt x="2881" y="6970"/>
                  </a:lnTo>
                  <a:lnTo>
                    <a:pt x="2891" y="6967"/>
                  </a:lnTo>
                  <a:lnTo>
                    <a:pt x="2901" y="6963"/>
                  </a:lnTo>
                  <a:lnTo>
                    <a:pt x="2911" y="6960"/>
                  </a:lnTo>
                  <a:lnTo>
                    <a:pt x="2920" y="6956"/>
                  </a:lnTo>
                  <a:lnTo>
                    <a:pt x="2930" y="6951"/>
                  </a:lnTo>
                  <a:lnTo>
                    <a:pt x="2939" y="6947"/>
                  </a:lnTo>
                  <a:lnTo>
                    <a:pt x="2949" y="6942"/>
                  </a:lnTo>
                  <a:lnTo>
                    <a:pt x="2957" y="6936"/>
                  </a:lnTo>
                  <a:lnTo>
                    <a:pt x="2966" y="6931"/>
                  </a:lnTo>
                  <a:lnTo>
                    <a:pt x="2974" y="6925"/>
                  </a:lnTo>
                  <a:lnTo>
                    <a:pt x="2982" y="6919"/>
                  </a:lnTo>
                  <a:lnTo>
                    <a:pt x="2990" y="6913"/>
                  </a:lnTo>
                  <a:lnTo>
                    <a:pt x="2997" y="6906"/>
                  </a:lnTo>
                  <a:lnTo>
                    <a:pt x="3005" y="6899"/>
                  </a:lnTo>
                  <a:lnTo>
                    <a:pt x="3012" y="6891"/>
                  </a:lnTo>
                  <a:lnTo>
                    <a:pt x="3019" y="6884"/>
                  </a:lnTo>
                  <a:lnTo>
                    <a:pt x="3025" y="6875"/>
                  </a:lnTo>
                  <a:lnTo>
                    <a:pt x="3032" y="6867"/>
                  </a:lnTo>
                  <a:lnTo>
                    <a:pt x="3038" y="6858"/>
                  </a:lnTo>
                  <a:lnTo>
                    <a:pt x="3044" y="6850"/>
                  </a:lnTo>
                  <a:lnTo>
                    <a:pt x="3049" y="6841"/>
                  </a:lnTo>
                  <a:lnTo>
                    <a:pt x="3054" y="6832"/>
                  </a:lnTo>
                  <a:lnTo>
                    <a:pt x="3059" y="6823"/>
                  </a:lnTo>
                  <a:lnTo>
                    <a:pt x="3063" y="6814"/>
                  </a:lnTo>
                  <a:lnTo>
                    <a:pt x="3067" y="6804"/>
                  </a:lnTo>
                  <a:lnTo>
                    <a:pt x="3070" y="6794"/>
                  </a:lnTo>
                  <a:lnTo>
                    <a:pt x="3074" y="6785"/>
                  </a:lnTo>
                  <a:lnTo>
                    <a:pt x="3076" y="6775"/>
                  </a:lnTo>
                  <a:lnTo>
                    <a:pt x="3079" y="6765"/>
                  </a:lnTo>
                  <a:lnTo>
                    <a:pt x="3081" y="6755"/>
                  </a:lnTo>
                  <a:lnTo>
                    <a:pt x="3083" y="6744"/>
                  </a:lnTo>
                  <a:lnTo>
                    <a:pt x="3084" y="6734"/>
                  </a:lnTo>
                  <a:lnTo>
                    <a:pt x="3085" y="672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2" name="Google Shape;952;p10"/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</p:grpSpPr>
        <p:sp>
          <p:nvSpPr>
            <p:cNvPr id="953" name="Google Shape;953;p10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45" y="3686"/>
                  </a:moveTo>
                  <a:lnTo>
                    <a:pt x="7626" y="3713"/>
                  </a:lnTo>
                  <a:lnTo>
                    <a:pt x="5643" y="6191"/>
                  </a:lnTo>
                  <a:lnTo>
                    <a:pt x="5658" y="6215"/>
                  </a:lnTo>
                  <a:lnTo>
                    <a:pt x="5672" y="6240"/>
                  </a:lnTo>
                  <a:lnTo>
                    <a:pt x="5685" y="6266"/>
                  </a:lnTo>
                  <a:lnTo>
                    <a:pt x="5697" y="6292"/>
                  </a:lnTo>
                  <a:lnTo>
                    <a:pt x="5708" y="6318"/>
                  </a:lnTo>
                  <a:lnTo>
                    <a:pt x="5717" y="6344"/>
                  </a:lnTo>
                  <a:lnTo>
                    <a:pt x="5726" y="6371"/>
                  </a:lnTo>
                  <a:lnTo>
                    <a:pt x="5734" y="6399"/>
                  </a:lnTo>
                  <a:lnTo>
                    <a:pt x="5741" y="6426"/>
                  </a:lnTo>
                  <a:lnTo>
                    <a:pt x="5747" y="6454"/>
                  </a:lnTo>
                  <a:lnTo>
                    <a:pt x="5751" y="6482"/>
                  </a:lnTo>
                  <a:lnTo>
                    <a:pt x="5755" y="6510"/>
                  </a:lnTo>
                  <a:lnTo>
                    <a:pt x="5758" y="6538"/>
                  </a:lnTo>
                  <a:lnTo>
                    <a:pt x="5759" y="6567"/>
                  </a:lnTo>
                  <a:lnTo>
                    <a:pt x="5760" y="6595"/>
                  </a:lnTo>
                  <a:lnTo>
                    <a:pt x="5759" y="6624"/>
                  </a:lnTo>
                  <a:lnTo>
                    <a:pt x="5758" y="6652"/>
                  </a:lnTo>
                  <a:lnTo>
                    <a:pt x="5755" y="6681"/>
                  </a:lnTo>
                  <a:lnTo>
                    <a:pt x="5751" y="6709"/>
                  </a:lnTo>
                  <a:lnTo>
                    <a:pt x="5747" y="6737"/>
                  </a:lnTo>
                  <a:lnTo>
                    <a:pt x="5741" y="6765"/>
                  </a:lnTo>
                  <a:lnTo>
                    <a:pt x="5734" y="6792"/>
                  </a:lnTo>
                  <a:lnTo>
                    <a:pt x="5726" y="6819"/>
                  </a:lnTo>
                  <a:lnTo>
                    <a:pt x="5717" y="6846"/>
                  </a:lnTo>
                  <a:lnTo>
                    <a:pt x="5708" y="6873"/>
                  </a:lnTo>
                  <a:lnTo>
                    <a:pt x="5697" y="6899"/>
                  </a:lnTo>
                  <a:lnTo>
                    <a:pt x="5685" y="6925"/>
                  </a:lnTo>
                  <a:lnTo>
                    <a:pt x="5672" y="6950"/>
                  </a:lnTo>
                  <a:lnTo>
                    <a:pt x="5658" y="6975"/>
                  </a:lnTo>
                  <a:lnTo>
                    <a:pt x="5643" y="6999"/>
                  </a:lnTo>
                  <a:lnTo>
                    <a:pt x="5628" y="7023"/>
                  </a:lnTo>
                  <a:lnTo>
                    <a:pt x="5611" y="7046"/>
                  </a:lnTo>
                  <a:lnTo>
                    <a:pt x="5594" y="7069"/>
                  </a:lnTo>
                  <a:lnTo>
                    <a:pt x="5576" y="7090"/>
                  </a:lnTo>
                  <a:lnTo>
                    <a:pt x="5557" y="7112"/>
                  </a:lnTo>
                  <a:lnTo>
                    <a:pt x="5537" y="7132"/>
                  </a:lnTo>
                  <a:lnTo>
                    <a:pt x="5517" y="7152"/>
                  </a:lnTo>
                  <a:lnTo>
                    <a:pt x="5495" y="7171"/>
                  </a:lnTo>
                  <a:lnTo>
                    <a:pt x="5474" y="7189"/>
                  </a:lnTo>
                  <a:lnTo>
                    <a:pt x="5451" y="7206"/>
                  </a:lnTo>
                  <a:lnTo>
                    <a:pt x="5428" y="7223"/>
                  </a:lnTo>
                  <a:lnTo>
                    <a:pt x="5404" y="7238"/>
                  </a:lnTo>
                  <a:lnTo>
                    <a:pt x="5380" y="7253"/>
                  </a:lnTo>
                  <a:lnTo>
                    <a:pt x="5355" y="7267"/>
                  </a:lnTo>
                  <a:lnTo>
                    <a:pt x="5329" y="7280"/>
                  </a:lnTo>
                  <a:lnTo>
                    <a:pt x="5303" y="7292"/>
                  </a:lnTo>
                  <a:lnTo>
                    <a:pt x="5277" y="7303"/>
                  </a:lnTo>
                  <a:lnTo>
                    <a:pt x="5251" y="7312"/>
                  </a:lnTo>
                  <a:lnTo>
                    <a:pt x="5224" y="7321"/>
                  </a:lnTo>
                  <a:lnTo>
                    <a:pt x="5196" y="7329"/>
                  </a:lnTo>
                  <a:lnTo>
                    <a:pt x="5169" y="7336"/>
                  </a:lnTo>
                  <a:lnTo>
                    <a:pt x="5141" y="7342"/>
                  </a:lnTo>
                  <a:lnTo>
                    <a:pt x="5113" y="7346"/>
                  </a:lnTo>
                  <a:lnTo>
                    <a:pt x="5085" y="7350"/>
                  </a:lnTo>
                  <a:lnTo>
                    <a:pt x="5057" y="7353"/>
                  </a:lnTo>
                  <a:lnTo>
                    <a:pt x="5028" y="7354"/>
                  </a:lnTo>
                  <a:lnTo>
                    <a:pt x="5000" y="7355"/>
                  </a:lnTo>
                  <a:lnTo>
                    <a:pt x="4972" y="7354"/>
                  </a:lnTo>
                  <a:lnTo>
                    <a:pt x="4943" y="7353"/>
                  </a:lnTo>
                  <a:lnTo>
                    <a:pt x="4915" y="7350"/>
                  </a:lnTo>
                  <a:lnTo>
                    <a:pt x="4887" y="7346"/>
                  </a:lnTo>
                  <a:lnTo>
                    <a:pt x="4859" y="7342"/>
                  </a:lnTo>
                  <a:lnTo>
                    <a:pt x="4831" y="7336"/>
                  </a:lnTo>
                  <a:lnTo>
                    <a:pt x="4804" y="7329"/>
                  </a:lnTo>
                  <a:lnTo>
                    <a:pt x="4776" y="7321"/>
                  </a:lnTo>
                  <a:lnTo>
                    <a:pt x="4749" y="7312"/>
                  </a:lnTo>
                  <a:lnTo>
                    <a:pt x="4723" y="7303"/>
                  </a:lnTo>
                  <a:lnTo>
                    <a:pt x="4697" y="7292"/>
                  </a:lnTo>
                  <a:lnTo>
                    <a:pt x="4671" y="7280"/>
                  </a:lnTo>
                  <a:lnTo>
                    <a:pt x="4645" y="7267"/>
                  </a:lnTo>
                  <a:lnTo>
                    <a:pt x="4620" y="7253"/>
                  </a:lnTo>
                  <a:lnTo>
                    <a:pt x="4596" y="7238"/>
                  </a:lnTo>
                  <a:lnTo>
                    <a:pt x="4572" y="7223"/>
                  </a:lnTo>
                  <a:lnTo>
                    <a:pt x="4549" y="7206"/>
                  </a:lnTo>
                  <a:lnTo>
                    <a:pt x="4526" y="7189"/>
                  </a:lnTo>
                  <a:lnTo>
                    <a:pt x="4505" y="7171"/>
                  </a:lnTo>
                  <a:lnTo>
                    <a:pt x="4483" y="7152"/>
                  </a:lnTo>
                  <a:lnTo>
                    <a:pt x="4463" y="7132"/>
                  </a:lnTo>
                  <a:lnTo>
                    <a:pt x="4443" y="7112"/>
                  </a:lnTo>
                  <a:lnTo>
                    <a:pt x="4424" y="7090"/>
                  </a:lnTo>
                  <a:lnTo>
                    <a:pt x="4406" y="7069"/>
                  </a:lnTo>
                  <a:lnTo>
                    <a:pt x="4389" y="7046"/>
                  </a:lnTo>
                  <a:lnTo>
                    <a:pt x="4372" y="7023"/>
                  </a:lnTo>
                  <a:lnTo>
                    <a:pt x="4357" y="6999"/>
                  </a:lnTo>
                  <a:lnTo>
                    <a:pt x="4342" y="6975"/>
                  </a:lnTo>
                  <a:lnTo>
                    <a:pt x="4328" y="6950"/>
                  </a:lnTo>
                  <a:lnTo>
                    <a:pt x="4315" y="6925"/>
                  </a:lnTo>
                  <a:lnTo>
                    <a:pt x="4303" y="6899"/>
                  </a:lnTo>
                  <a:lnTo>
                    <a:pt x="4292" y="6873"/>
                  </a:lnTo>
                  <a:lnTo>
                    <a:pt x="4283" y="6846"/>
                  </a:lnTo>
                  <a:lnTo>
                    <a:pt x="4274" y="6819"/>
                  </a:lnTo>
                  <a:lnTo>
                    <a:pt x="4266" y="6792"/>
                  </a:lnTo>
                  <a:lnTo>
                    <a:pt x="4259" y="6765"/>
                  </a:lnTo>
                  <a:lnTo>
                    <a:pt x="4253" y="6737"/>
                  </a:lnTo>
                  <a:lnTo>
                    <a:pt x="4249" y="6709"/>
                  </a:lnTo>
                  <a:lnTo>
                    <a:pt x="4245" y="6681"/>
                  </a:lnTo>
                  <a:lnTo>
                    <a:pt x="4242" y="6652"/>
                  </a:lnTo>
                  <a:lnTo>
                    <a:pt x="4241" y="6624"/>
                  </a:lnTo>
                  <a:lnTo>
                    <a:pt x="4240" y="6595"/>
                  </a:lnTo>
                  <a:lnTo>
                    <a:pt x="4241" y="6567"/>
                  </a:lnTo>
                  <a:lnTo>
                    <a:pt x="4242" y="6538"/>
                  </a:lnTo>
                  <a:lnTo>
                    <a:pt x="4245" y="6510"/>
                  </a:lnTo>
                  <a:lnTo>
                    <a:pt x="4249" y="6482"/>
                  </a:lnTo>
                  <a:lnTo>
                    <a:pt x="4253" y="6454"/>
                  </a:lnTo>
                  <a:lnTo>
                    <a:pt x="4259" y="6426"/>
                  </a:lnTo>
                  <a:lnTo>
                    <a:pt x="4266" y="6399"/>
                  </a:lnTo>
                  <a:lnTo>
                    <a:pt x="4274" y="6371"/>
                  </a:lnTo>
                  <a:lnTo>
                    <a:pt x="4283" y="6344"/>
                  </a:lnTo>
                  <a:lnTo>
                    <a:pt x="4292" y="6318"/>
                  </a:lnTo>
                  <a:lnTo>
                    <a:pt x="4303" y="6292"/>
                  </a:lnTo>
                  <a:lnTo>
                    <a:pt x="4315" y="6266"/>
                  </a:lnTo>
                  <a:lnTo>
                    <a:pt x="4328" y="6240"/>
                  </a:lnTo>
                  <a:lnTo>
                    <a:pt x="4342" y="6215"/>
                  </a:lnTo>
                  <a:lnTo>
                    <a:pt x="4357" y="6191"/>
                  </a:lnTo>
                  <a:lnTo>
                    <a:pt x="4372" y="6167"/>
                  </a:lnTo>
                  <a:lnTo>
                    <a:pt x="4389" y="6144"/>
                  </a:lnTo>
                  <a:lnTo>
                    <a:pt x="4406" y="6121"/>
                  </a:lnTo>
                  <a:lnTo>
                    <a:pt x="4424" y="6100"/>
                  </a:lnTo>
                  <a:lnTo>
                    <a:pt x="4443" y="6078"/>
                  </a:lnTo>
                  <a:lnTo>
                    <a:pt x="4463" y="6058"/>
                  </a:lnTo>
                  <a:lnTo>
                    <a:pt x="4483" y="6038"/>
                  </a:lnTo>
                  <a:lnTo>
                    <a:pt x="4505" y="6019"/>
                  </a:lnTo>
                  <a:lnTo>
                    <a:pt x="4526" y="6001"/>
                  </a:lnTo>
                  <a:lnTo>
                    <a:pt x="4549" y="5984"/>
                  </a:lnTo>
                  <a:lnTo>
                    <a:pt x="4572" y="5967"/>
                  </a:lnTo>
                  <a:lnTo>
                    <a:pt x="4596" y="5952"/>
                  </a:lnTo>
                  <a:lnTo>
                    <a:pt x="4620" y="5937"/>
                  </a:lnTo>
                  <a:lnTo>
                    <a:pt x="4645" y="5923"/>
                  </a:lnTo>
                  <a:lnTo>
                    <a:pt x="4671" y="5911"/>
                  </a:lnTo>
                  <a:lnTo>
                    <a:pt x="4697" y="5899"/>
                  </a:lnTo>
                  <a:lnTo>
                    <a:pt x="4723" y="5888"/>
                  </a:lnTo>
                  <a:lnTo>
                    <a:pt x="4749" y="5878"/>
                  </a:lnTo>
                  <a:lnTo>
                    <a:pt x="4776" y="5870"/>
                  </a:lnTo>
                  <a:lnTo>
                    <a:pt x="4804" y="5862"/>
                  </a:lnTo>
                  <a:lnTo>
                    <a:pt x="4831" y="5855"/>
                  </a:lnTo>
                  <a:lnTo>
                    <a:pt x="4859" y="5849"/>
                  </a:lnTo>
                  <a:lnTo>
                    <a:pt x="4887" y="5844"/>
                  </a:lnTo>
                  <a:lnTo>
                    <a:pt x="4915" y="5841"/>
                  </a:lnTo>
                  <a:lnTo>
                    <a:pt x="4943" y="5838"/>
                  </a:lnTo>
                  <a:lnTo>
                    <a:pt x="4972" y="5837"/>
                  </a:lnTo>
                  <a:lnTo>
                    <a:pt x="5000" y="5836"/>
                  </a:lnTo>
                  <a:lnTo>
                    <a:pt x="5028" y="5837"/>
                  </a:lnTo>
                  <a:lnTo>
                    <a:pt x="5057" y="5838"/>
                  </a:lnTo>
                  <a:lnTo>
                    <a:pt x="5085" y="5841"/>
                  </a:lnTo>
                  <a:lnTo>
                    <a:pt x="5113" y="5844"/>
                  </a:lnTo>
                  <a:lnTo>
                    <a:pt x="5141" y="5849"/>
                  </a:lnTo>
                  <a:lnTo>
                    <a:pt x="5169" y="5855"/>
                  </a:lnTo>
                  <a:lnTo>
                    <a:pt x="5196" y="5862"/>
                  </a:lnTo>
                  <a:lnTo>
                    <a:pt x="5224" y="5870"/>
                  </a:lnTo>
                  <a:lnTo>
                    <a:pt x="5251" y="5878"/>
                  </a:lnTo>
                  <a:lnTo>
                    <a:pt x="5253" y="5879"/>
                  </a:lnTo>
                  <a:lnTo>
                    <a:pt x="7236" y="3401"/>
                  </a:lnTo>
                  <a:lnTo>
                    <a:pt x="7258" y="3377"/>
                  </a:lnTo>
                  <a:lnTo>
                    <a:pt x="7283" y="3356"/>
                  </a:lnTo>
                  <a:lnTo>
                    <a:pt x="7310" y="3338"/>
                  </a:lnTo>
                  <a:lnTo>
                    <a:pt x="7340" y="3324"/>
                  </a:lnTo>
                  <a:lnTo>
                    <a:pt x="7371" y="3314"/>
                  </a:lnTo>
                  <a:lnTo>
                    <a:pt x="7403" y="3309"/>
                  </a:lnTo>
                  <a:lnTo>
                    <a:pt x="7436" y="3307"/>
                  </a:lnTo>
                  <a:lnTo>
                    <a:pt x="7469" y="3310"/>
                  </a:lnTo>
                  <a:lnTo>
                    <a:pt x="7501" y="3317"/>
                  </a:lnTo>
                  <a:lnTo>
                    <a:pt x="7531" y="3328"/>
                  </a:lnTo>
                  <a:lnTo>
                    <a:pt x="7560" y="3343"/>
                  </a:lnTo>
                  <a:lnTo>
                    <a:pt x="7587" y="3362"/>
                  </a:lnTo>
                  <a:lnTo>
                    <a:pt x="7611" y="3384"/>
                  </a:lnTo>
                  <a:lnTo>
                    <a:pt x="7632" y="3409"/>
                  </a:lnTo>
                  <a:lnTo>
                    <a:pt x="7650" y="3436"/>
                  </a:lnTo>
                  <a:lnTo>
                    <a:pt x="7664" y="3466"/>
                  </a:lnTo>
                  <a:lnTo>
                    <a:pt x="7674" y="3497"/>
                  </a:lnTo>
                  <a:lnTo>
                    <a:pt x="7679" y="3529"/>
                  </a:lnTo>
                  <a:lnTo>
                    <a:pt x="7681" y="3562"/>
                  </a:lnTo>
                  <a:lnTo>
                    <a:pt x="7678" y="3595"/>
                  </a:lnTo>
                  <a:lnTo>
                    <a:pt x="7671" y="3627"/>
                  </a:lnTo>
                  <a:lnTo>
                    <a:pt x="7660" y="3657"/>
                  </a:lnTo>
                  <a:lnTo>
                    <a:pt x="7645" y="36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10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25" y="2645"/>
                  </a:moveTo>
                  <a:lnTo>
                    <a:pt x="5125" y="3672"/>
                  </a:lnTo>
                  <a:lnTo>
                    <a:pt x="5149" y="3672"/>
                  </a:lnTo>
                  <a:lnTo>
                    <a:pt x="5157" y="3673"/>
                  </a:lnTo>
                  <a:lnTo>
                    <a:pt x="5301" y="3680"/>
                  </a:lnTo>
                  <a:lnTo>
                    <a:pt x="5310" y="3681"/>
                  </a:lnTo>
                  <a:lnTo>
                    <a:pt x="5454" y="3693"/>
                  </a:lnTo>
                  <a:lnTo>
                    <a:pt x="5462" y="3694"/>
                  </a:lnTo>
                  <a:lnTo>
                    <a:pt x="5606" y="3711"/>
                  </a:lnTo>
                  <a:lnTo>
                    <a:pt x="5614" y="3712"/>
                  </a:lnTo>
                  <a:lnTo>
                    <a:pt x="5757" y="3734"/>
                  </a:lnTo>
                  <a:lnTo>
                    <a:pt x="5765" y="3736"/>
                  </a:lnTo>
                  <a:lnTo>
                    <a:pt x="5908" y="3763"/>
                  </a:lnTo>
                  <a:lnTo>
                    <a:pt x="5916" y="3764"/>
                  </a:lnTo>
                  <a:lnTo>
                    <a:pt x="6058" y="3796"/>
                  </a:lnTo>
                  <a:lnTo>
                    <a:pt x="6066" y="3798"/>
                  </a:lnTo>
                  <a:lnTo>
                    <a:pt x="6207" y="3835"/>
                  </a:lnTo>
                  <a:lnTo>
                    <a:pt x="6215" y="3837"/>
                  </a:lnTo>
                  <a:lnTo>
                    <a:pt x="6354" y="3878"/>
                  </a:lnTo>
                  <a:lnTo>
                    <a:pt x="6362" y="3881"/>
                  </a:lnTo>
                  <a:lnTo>
                    <a:pt x="6500" y="3927"/>
                  </a:lnTo>
                  <a:lnTo>
                    <a:pt x="6508" y="3930"/>
                  </a:lnTo>
                  <a:lnTo>
                    <a:pt x="6643" y="3980"/>
                  </a:lnTo>
                  <a:lnTo>
                    <a:pt x="6651" y="3984"/>
                  </a:lnTo>
                  <a:lnTo>
                    <a:pt x="6785" y="4039"/>
                  </a:lnTo>
                  <a:lnTo>
                    <a:pt x="6792" y="4042"/>
                  </a:lnTo>
                  <a:lnTo>
                    <a:pt x="6924" y="4102"/>
                  </a:lnTo>
                  <a:lnTo>
                    <a:pt x="6932" y="4105"/>
                  </a:lnTo>
                  <a:lnTo>
                    <a:pt x="7061" y="4169"/>
                  </a:lnTo>
                  <a:lnTo>
                    <a:pt x="7069" y="4173"/>
                  </a:lnTo>
                  <a:lnTo>
                    <a:pt x="7196" y="4242"/>
                  </a:lnTo>
                  <a:lnTo>
                    <a:pt x="7203" y="4246"/>
                  </a:lnTo>
                  <a:lnTo>
                    <a:pt x="7328" y="4318"/>
                  </a:lnTo>
                  <a:lnTo>
                    <a:pt x="7335" y="4323"/>
                  </a:lnTo>
                  <a:lnTo>
                    <a:pt x="7457" y="4400"/>
                  </a:lnTo>
                  <a:lnTo>
                    <a:pt x="7465" y="4404"/>
                  </a:lnTo>
                  <a:lnTo>
                    <a:pt x="7558" y="4468"/>
                  </a:lnTo>
                  <a:lnTo>
                    <a:pt x="7950" y="4076"/>
                  </a:lnTo>
                  <a:lnTo>
                    <a:pt x="7962" y="4065"/>
                  </a:lnTo>
                  <a:lnTo>
                    <a:pt x="7975" y="4056"/>
                  </a:lnTo>
                  <a:lnTo>
                    <a:pt x="7990" y="4049"/>
                  </a:lnTo>
                  <a:lnTo>
                    <a:pt x="8006" y="4043"/>
                  </a:lnTo>
                  <a:lnTo>
                    <a:pt x="8022" y="4040"/>
                  </a:lnTo>
                  <a:lnTo>
                    <a:pt x="8038" y="4039"/>
                  </a:lnTo>
                  <a:lnTo>
                    <a:pt x="8054" y="4040"/>
                  </a:lnTo>
                  <a:lnTo>
                    <a:pt x="8070" y="4043"/>
                  </a:lnTo>
                  <a:lnTo>
                    <a:pt x="8086" y="4048"/>
                  </a:lnTo>
                  <a:lnTo>
                    <a:pt x="8100" y="4056"/>
                  </a:lnTo>
                  <a:lnTo>
                    <a:pt x="8114" y="4065"/>
                  </a:lnTo>
                  <a:lnTo>
                    <a:pt x="8126" y="4076"/>
                  </a:lnTo>
                  <a:lnTo>
                    <a:pt x="8137" y="4088"/>
                  </a:lnTo>
                  <a:lnTo>
                    <a:pt x="8146" y="4101"/>
                  </a:lnTo>
                  <a:lnTo>
                    <a:pt x="8153" y="4116"/>
                  </a:lnTo>
                  <a:lnTo>
                    <a:pt x="8159" y="4132"/>
                  </a:lnTo>
                  <a:lnTo>
                    <a:pt x="8162" y="4148"/>
                  </a:lnTo>
                  <a:lnTo>
                    <a:pt x="8163" y="4164"/>
                  </a:lnTo>
                  <a:lnTo>
                    <a:pt x="8162" y="4180"/>
                  </a:lnTo>
                  <a:lnTo>
                    <a:pt x="8159" y="4196"/>
                  </a:lnTo>
                  <a:lnTo>
                    <a:pt x="8154" y="4212"/>
                  </a:lnTo>
                  <a:lnTo>
                    <a:pt x="8146" y="4226"/>
                  </a:lnTo>
                  <a:lnTo>
                    <a:pt x="8137" y="4240"/>
                  </a:lnTo>
                  <a:lnTo>
                    <a:pt x="8126" y="4252"/>
                  </a:lnTo>
                  <a:lnTo>
                    <a:pt x="7762" y="4617"/>
                  </a:lnTo>
                  <a:lnTo>
                    <a:pt x="7829" y="4670"/>
                  </a:lnTo>
                  <a:lnTo>
                    <a:pt x="7836" y="4675"/>
                  </a:lnTo>
                  <a:lnTo>
                    <a:pt x="7947" y="4768"/>
                  </a:lnTo>
                  <a:lnTo>
                    <a:pt x="7954" y="4774"/>
                  </a:lnTo>
                  <a:lnTo>
                    <a:pt x="8062" y="4871"/>
                  </a:lnTo>
                  <a:lnTo>
                    <a:pt x="8068" y="4877"/>
                  </a:lnTo>
                  <a:lnTo>
                    <a:pt x="8173" y="4978"/>
                  </a:lnTo>
                  <a:lnTo>
                    <a:pt x="8179" y="4983"/>
                  </a:lnTo>
                  <a:lnTo>
                    <a:pt x="8280" y="5087"/>
                  </a:lnTo>
                  <a:lnTo>
                    <a:pt x="8285" y="5093"/>
                  </a:lnTo>
                  <a:lnTo>
                    <a:pt x="8383" y="5201"/>
                  </a:lnTo>
                  <a:lnTo>
                    <a:pt x="8388" y="5207"/>
                  </a:lnTo>
                  <a:lnTo>
                    <a:pt x="8482" y="5317"/>
                  </a:lnTo>
                  <a:lnTo>
                    <a:pt x="8487" y="5324"/>
                  </a:lnTo>
                  <a:lnTo>
                    <a:pt x="8576" y="5437"/>
                  </a:lnTo>
                  <a:lnTo>
                    <a:pt x="8582" y="5444"/>
                  </a:lnTo>
                  <a:lnTo>
                    <a:pt x="8667" y="5560"/>
                  </a:lnTo>
                  <a:lnTo>
                    <a:pt x="8672" y="5567"/>
                  </a:lnTo>
                  <a:lnTo>
                    <a:pt x="8754" y="5686"/>
                  </a:lnTo>
                  <a:lnTo>
                    <a:pt x="8758" y="5693"/>
                  </a:lnTo>
                  <a:lnTo>
                    <a:pt x="8836" y="5814"/>
                  </a:lnTo>
                  <a:lnTo>
                    <a:pt x="8841" y="5822"/>
                  </a:lnTo>
                  <a:lnTo>
                    <a:pt x="8914" y="5946"/>
                  </a:lnTo>
                  <a:lnTo>
                    <a:pt x="8918" y="5953"/>
                  </a:lnTo>
                  <a:lnTo>
                    <a:pt x="8988" y="6080"/>
                  </a:lnTo>
                  <a:lnTo>
                    <a:pt x="8991" y="6088"/>
                  </a:lnTo>
                  <a:lnTo>
                    <a:pt x="9056" y="6217"/>
                  </a:lnTo>
                  <a:lnTo>
                    <a:pt x="9060" y="6225"/>
                  </a:lnTo>
                  <a:lnTo>
                    <a:pt x="9121" y="6356"/>
                  </a:lnTo>
                  <a:lnTo>
                    <a:pt x="9124" y="6364"/>
                  </a:lnTo>
                  <a:lnTo>
                    <a:pt x="9180" y="6498"/>
                  </a:lnTo>
                  <a:lnTo>
                    <a:pt x="9191" y="6529"/>
                  </a:lnTo>
                  <a:lnTo>
                    <a:pt x="9198" y="6561"/>
                  </a:lnTo>
                  <a:lnTo>
                    <a:pt x="9200" y="6594"/>
                  </a:lnTo>
                  <a:lnTo>
                    <a:pt x="9198" y="6626"/>
                  </a:lnTo>
                  <a:lnTo>
                    <a:pt x="9192" y="6659"/>
                  </a:lnTo>
                  <a:lnTo>
                    <a:pt x="9181" y="6690"/>
                  </a:lnTo>
                  <a:lnTo>
                    <a:pt x="9167" y="6719"/>
                  </a:lnTo>
                  <a:lnTo>
                    <a:pt x="9149" y="6746"/>
                  </a:lnTo>
                  <a:lnTo>
                    <a:pt x="9128" y="6771"/>
                  </a:lnTo>
                  <a:lnTo>
                    <a:pt x="9103" y="6793"/>
                  </a:lnTo>
                  <a:lnTo>
                    <a:pt x="9076" y="6811"/>
                  </a:lnTo>
                  <a:lnTo>
                    <a:pt x="9047" y="6825"/>
                  </a:lnTo>
                  <a:lnTo>
                    <a:pt x="9016" y="6836"/>
                  </a:lnTo>
                  <a:lnTo>
                    <a:pt x="8984" y="6843"/>
                  </a:lnTo>
                  <a:lnTo>
                    <a:pt x="8951" y="6845"/>
                  </a:lnTo>
                  <a:lnTo>
                    <a:pt x="8919" y="6843"/>
                  </a:lnTo>
                  <a:lnTo>
                    <a:pt x="8886" y="6837"/>
                  </a:lnTo>
                  <a:lnTo>
                    <a:pt x="8855" y="6826"/>
                  </a:lnTo>
                  <a:lnTo>
                    <a:pt x="8826" y="6812"/>
                  </a:lnTo>
                  <a:lnTo>
                    <a:pt x="8799" y="6794"/>
                  </a:lnTo>
                  <a:lnTo>
                    <a:pt x="8774" y="6773"/>
                  </a:lnTo>
                  <a:lnTo>
                    <a:pt x="8752" y="6748"/>
                  </a:lnTo>
                  <a:lnTo>
                    <a:pt x="8734" y="6721"/>
                  </a:lnTo>
                  <a:lnTo>
                    <a:pt x="8720" y="6692"/>
                  </a:lnTo>
                  <a:lnTo>
                    <a:pt x="8665" y="6562"/>
                  </a:lnTo>
                  <a:lnTo>
                    <a:pt x="8608" y="6438"/>
                  </a:lnTo>
                  <a:lnTo>
                    <a:pt x="8547" y="6316"/>
                  </a:lnTo>
                  <a:lnTo>
                    <a:pt x="8481" y="6197"/>
                  </a:lnTo>
                  <a:lnTo>
                    <a:pt x="8412" y="6080"/>
                  </a:lnTo>
                  <a:lnTo>
                    <a:pt x="8339" y="5965"/>
                  </a:lnTo>
                  <a:lnTo>
                    <a:pt x="8262" y="5853"/>
                  </a:lnTo>
                  <a:lnTo>
                    <a:pt x="8182" y="5744"/>
                  </a:lnTo>
                  <a:lnTo>
                    <a:pt x="8097" y="5637"/>
                  </a:lnTo>
                  <a:lnTo>
                    <a:pt x="8009" y="5533"/>
                  </a:lnTo>
                  <a:lnTo>
                    <a:pt x="7918" y="5433"/>
                  </a:lnTo>
                  <a:lnTo>
                    <a:pt x="7823" y="5335"/>
                  </a:lnTo>
                  <a:lnTo>
                    <a:pt x="7725" y="5240"/>
                  </a:lnTo>
                  <a:lnTo>
                    <a:pt x="7623" y="5149"/>
                  </a:lnTo>
                  <a:lnTo>
                    <a:pt x="7518" y="5061"/>
                  </a:lnTo>
                  <a:lnTo>
                    <a:pt x="7411" y="4977"/>
                  </a:lnTo>
                  <a:lnTo>
                    <a:pt x="7406" y="4974"/>
                  </a:lnTo>
                  <a:lnTo>
                    <a:pt x="7215" y="5164"/>
                  </a:lnTo>
                  <a:lnTo>
                    <a:pt x="7203" y="5175"/>
                  </a:lnTo>
                  <a:lnTo>
                    <a:pt x="7190" y="5184"/>
                  </a:lnTo>
                  <a:lnTo>
                    <a:pt x="7175" y="5191"/>
                  </a:lnTo>
                  <a:lnTo>
                    <a:pt x="7159" y="5197"/>
                  </a:lnTo>
                  <a:lnTo>
                    <a:pt x="7143" y="5200"/>
                  </a:lnTo>
                  <a:lnTo>
                    <a:pt x="7127" y="5201"/>
                  </a:lnTo>
                  <a:lnTo>
                    <a:pt x="7111" y="5200"/>
                  </a:lnTo>
                  <a:lnTo>
                    <a:pt x="7095" y="5197"/>
                  </a:lnTo>
                  <a:lnTo>
                    <a:pt x="7079" y="5192"/>
                  </a:lnTo>
                  <a:lnTo>
                    <a:pt x="7065" y="5184"/>
                  </a:lnTo>
                  <a:lnTo>
                    <a:pt x="7051" y="5175"/>
                  </a:lnTo>
                  <a:lnTo>
                    <a:pt x="7039" y="5164"/>
                  </a:lnTo>
                  <a:lnTo>
                    <a:pt x="7028" y="5152"/>
                  </a:lnTo>
                  <a:lnTo>
                    <a:pt x="7019" y="5139"/>
                  </a:lnTo>
                  <a:lnTo>
                    <a:pt x="7012" y="5124"/>
                  </a:lnTo>
                  <a:lnTo>
                    <a:pt x="7006" y="5108"/>
                  </a:lnTo>
                  <a:lnTo>
                    <a:pt x="7003" y="5092"/>
                  </a:lnTo>
                  <a:lnTo>
                    <a:pt x="7002" y="5076"/>
                  </a:lnTo>
                  <a:lnTo>
                    <a:pt x="7003" y="5060"/>
                  </a:lnTo>
                  <a:lnTo>
                    <a:pt x="7006" y="5044"/>
                  </a:lnTo>
                  <a:lnTo>
                    <a:pt x="7011" y="5028"/>
                  </a:lnTo>
                  <a:lnTo>
                    <a:pt x="7019" y="5014"/>
                  </a:lnTo>
                  <a:lnTo>
                    <a:pt x="7028" y="5000"/>
                  </a:lnTo>
                  <a:lnTo>
                    <a:pt x="7039" y="4988"/>
                  </a:lnTo>
                  <a:lnTo>
                    <a:pt x="7198" y="4828"/>
                  </a:lnTo>
                  <a:lnTo>
                    <a:pt x="7188" y="4821"/>
                  </a:lnTo>
                  <a:lnTo>
                    <a:pt x="7073" y="4748"/>
                  </a:lnTo>
                  <a:lnTo>
                    <a:pt x="6955" y="4680"/>
                  </a:lnTo>
                  <a:lnTo>
                    <a:pt x="6835" y="4616"/>
                  </a:lnTo>
                  <a:lnTo>
                    <a:pt x="6714" y="4555"/>
                  </a:lnTo>
                  <a:lnTo>
                    <a:pt x="6590" y="4499"/>
                  </a:lnTo>
                  <a:lnTo>
                    <a:pt x="6464" y="4447"/>
                  </a:lnTo>
                  <a:lnTo>
                    <a:pt x="6337" y="4400"/>
                  </a:lnTo>
                  <a:lnTo>
                    <a:pt x="6207" y="4356"/>
                  </a:lnTo>
                  <a:lnTo>
                    <a:pt x="6076" y="4318"/>
                  </a:lnTo>
                  <a:lnTo>
                    <a:pt x="5944" y="4283"/>
                  </a:lnTo>
                  <a:lnTo>
                    <a:pt x="5811" y="4253"/>
                  </a:lnTo>
                  <a:lnTo>
                    <a:pt x="5677" y="4228"/>
                  </a:lnTo>
                  <a:lnTo>
                    <a:pt x="5542" y="4207"/>
                  </a:lnTo>
                  <a:lnTo>
                    <a:pt x="5407" y="4191"/>
                  </a:lnTo>
                  <a:lnTo>
                    <a:pt x="5272" y="4179"/>
                  </a:lnTo>
                  <a:lnTo>
                    <a:pt x="5136" y="4172"/>
                  </a:lnTo>
                  <a:lnTo>
                    <a:pt x="5000" y="4170"/>
                  </a:lnTo>
                  <a:lnTo>
                    <a:pt x="4864" y="4172"/>
                  </a:lnTo>
                  <a:lnTo>
                    <a:pt x="4728" y="4179"/>
                  </a:lnTo>
                  <a:lnTo>
                    <a:pt x="4593" y="4191"/>
                  </a:lnTo>
                  <a:lnTo>
                    <a:pt x="4458" y="4207"/>
                  </a:lnTo>
                  <a:lnTo>
                    <a:pt x="4323" y="4228"/>
                  </a:lnTo>
                  <a:lnTo>
                    <a:pt x="4189" y="4253"/>
                  </a:lnTo>
                  <a:lnTo>
                    <a:pt x="4056" y="4283"/>
                  </a:lnTo>
                  <a:lnTo>
                    <a:pt x="3924" y="4318"/>
                  </a:lnTo>
                  <a:lnTo>
                    <a:pt x="3793" y="4356"/>
                  </a:lnTo>
                  <a:lnTo>
                    <a:pt x="3663" y="4400"/>
                  </a:lnTo>
                  <a:lnTo>
                    <a:pt x="3536" y="4447"/>
                  </a:lnTo>
                  <a:lnTo>
                    <a:pt x="3410" y="4499"/>
                  </a:lnTo>
                  <a:lnTo>
                    <a:pt x="3286" y="4555"/>
                  </a:lnTo>
                  <a:lnTo>
                    <a:pt x="3165" y="4616"/>
                  </a:lnTo>
                  <a:lnTo>
                    <a:pt x="3045" y="4680"/>
                  </a:lnTo>
                  <a:lnTo>
                    <a:pt x="2927" y="4748"/>
                  </a:lnTo>
                  <a:lnTo>
                    <a:pt x="2812" y="4821"/>
                  </a:lnTo>
                  <a:lnTo>
                    <a:pt x="2802" y="4828"/>
                  </a:lnTo>
                  <a:lnTo>
                    <a:pt x="2961" y="4988"/>
                  </a:lnTo>
                  <a:lnTo>
                    <a:pt x="2972" y="5000"/>
                  </a:lnTo>
                  <a:lnTo>
                    <a:pt x="2981" y="5014"/>
                  </a:lnTo>
                  <a:lnTo>
                    <a:pt x="2989" y="5028"/>
                  </a:lnTo>
                  <a:lnTo>
                    <a:pt x="2994" y="5044"/>
                  </a:lnTo>
                  <a:lnTo>
                    <a:pt x="2997" y="5060"/>
                  </a:lnTo>
                  <a:lnTo>
                    <a:pt x="2998" y="5076"/>
                  </a:lnTo>
                  <a:lnTo>
                    <a:pt x="2997" y="5092"/>
                  </a:lnTo>
                  <a:lnTo>
                    <a:pt x="2994" y="5108"/>
                  </a:lnTo>
                  <a:lnTo>
                    <a:pt x="2988" y="5124"/>
                  </a:lnTo>
                  <a:lnTo>
                    <a:pt x="2981" y="5139"/>
                  </a:lnTo>
                  <a:lnTo>
                    <a:pt x="2972" y="5152"/>
                  </a:lnTo>
                  <a:lnTo>
                    <a:pt x="2961" y="5164"/>
                  </a:lnTo>
                  <a:lnTo>
                    <a:pt x="2949" y="5175"/>
                  </a:lnTo>
                  <a:lnTo>
                    <a:pt x="2935" y="5184"/>
                  </a:lnTo>
                  <a:lnTo>
                    <a:pt x="2921" y="5192"/>
                  </a:lnTo>
                  <a:lnTo>
                    <a:pt x="2905" y="5197"/>
                  </a:lnTo>
                  <a:lnTo>
                    <a:pt x="2889" y="5200"/>
                  </a:lnTo>
                  <a:lnTo>
                    <a:pt x="2873" y="5201"/>
                  </a:lnTo>
                  <a:lnTo>
                    <a:pt x="2857" y="5200"/>
                  </a:lnTo>
                  <a:lnTo>
                    <a:pt x="2841" y="5197"/>
                  </a:lnTo>
                  <a:lnTo>
                    <a:pt x="2825" y="5191"/>
                  </a:lnTo>
                  <a:lnTo>
                    <a:pt x="2810" y="5184"/>
                  </a:lnTo>
                  <a:lnTo>
                    <a:pt x="2797" y="5175"/>
                  </a:lnTo>
                  <a:lnTo>
                    <a:pt x="2785" y="5164"/>
                  </a:lnTo>
                  <a:lnTo>
                    <a:pt x="2594" y="4974"/>
                  </a:lnTo>
                  <a:lnTo>
                    <a:pt x="2589" y="4977"/>
                  </a:lnTo>
                  <a:lnTo>
                    <a:pt x="2482" y="5061"/>
                  </a:lnTo>
                  <a:lnTo>
                    <a:pt x="2377" y="5149"/>
                  </a:lnTo>
                  <a:lnTo>
                    <a:pt x="2275" y="5240"/>
                  </a:lnTo>
                  <a:lnTo>
                    <a:pt x="2177" y="5335"/>
                  </a:lnTo>
                  <a:lnTo>
                    <a:pt x="2082" y="5433"/>
                  </a:lnTo>
                  <a:lnTo>
                    <a:pt x="1991" y="5533"/>
                  </a:lnTo>
                  <a:lnTo>
                    <a:pt x="1903" y="5637"/>
                  </a:lnTo>
                  <a:lnTo>
                    <a:pt x="1818" y="5744"/>
                  </a:lnTo>
                  <a:lnTo>
                    <a:pt x="1738" y="5853"/>
                  </a:lnTo>
                  <a:lnTo>
                    <a:pt x="1661" y="5965"/>
                  </a:lnTo>
                  <a:lnTo>
                    <a:pt x="1588" y="6080"/>
                  </a:lnTo>
                  <a:lnTo>
                    <a:pt x="1519" y="6197"/>
                  </a:lnTo>
                  <a:lnTo>
                    <a:pt x="1453" y="6316"/>
                  </a:lnTo>
                  <a:lnTo>
                    <a:pt x="1392" y="6438"/>
                  </a:lnTo>
                  <a:lnTo>
                    <a:pt x="1335" y="6562"/>
                  </a:lnTo>
                  <a:lnTo>
                    <a:pt x="1280" y="6692"/>
                  </a:lnTo>
                  <a:lnTo>
                    <a:pt x="1266" y="6721"/>
                  </a:lnTo>
                  <a:lnTo>
                    <a:pt x="1248" y="6748"/>
                  </a:lnTo>
                  <a:lnTo>
                    <a:pt x="1226" y="6773"/>
                  </a:lnTo>
                  <a:lnTo>
                    <a:pt x="1201" y="6794"/>
                  </a:lnTo>
                  <a:lnTo>
                    <a:pt x="1174" y="6812"/>
                  </a:lnTo>
                  <a:lnTo>
                    <a:pt x="1145" y="6826"/>
                  </a:lnTo>
                  <a:lnTo>
                    <a:pt x="1114" y="6837"/>
                  </a:lnTo>
                  <a:lnTo>
                    <a:pt x="1081" y="6843"/>
                  </a:lnTo>
                  <a:lnTo>
                    <a:pt x="1049" y="6845"/>
                  </a:lnTo>
                  <a:lnTo>
                    <a:pt x="1016" y="6843"/>
                  </a:lnTo>
                  <a:lnTo>
                    <a:pt x="984" y="6836"/>
                  </a:lnTo>
                  <a:lnTo>
                    <a:pt x="953" y="6825"/>
                  </a:lnTo>
                  <a:lnTo>
                    <a:pt x="924" y="6811"/>
                  </a:lnTo>
                  <a:lnTo>
                    <a:pt x="897" y="6793"/>
                  </a:lnTo>
                  <a:lnTo>
                    <a:pt x="872" y="6771"/>
                  </a:lnTo>
                  <a:lnTo>
                    <a:pt x="851" y="6746"/>
                  </a:lnTo>
                  <a:lnTo>
                    <a:pt x="833" y="6719"/>
                  </a:lnTo>
                  <a:lnTo>
                    <a:pt x="819" y="6690"/>
                  </a:lnTo>
                  <a:lnTo>
                    <a:pt x="808" y="6659"/>
                  </a:lnTo>
                  <a:lnTo>
                    <a:pt x="802" y="6626"/>
                  </a:lnTo>
                  <a:lnTo>
                    <a:pt x="800" y="6594"/>
                  </a:lnTo>
                  <a:lnTo>
                    <a:pt x="802" y="6561"/>
                  </a:lnTo>
                  <a:lnTo>
                    <a:pt x="809" y="6529"/>
                  </a:lnTo>
                  <a:lnTo>
                    <a:pt x="820" y="6498"/>
                  </a:lnTo>
                  <a:lnTo>
                    <a:pt x="876" y="6364"/>
                  </a:lnTo>
                  <a:lnTo>
                    <a:pt x="879" y="6356"/>
                  </a:lnTo>
                  <a:lnTo>
                    <a:pt x="940" y="6225"/>
                  </a:lnTo>
                  <a:lnTo>
                    <a:pt x="944" y="6217"/>
                  </a:lnTo>
                  <a:lnTo>
                    <a:pt x="1009" y="6088"/>
                  </a:lnTo>
                  <a:lnTo>
                    <a:pt x="1012" y="6080"/>
                  </a:lnTo>
                  <a:lnTo>
                    <a:pt x="1082" y="5953"/>
                  </a:lnTo>
                  <a:lnTo>
                    <a:pt x="1086" y="5946"/>
                  </a:lnTo>
                  <a:lnTo>
                    <a:pt x="1159" y="5822"/>
                  </a:lnTo>
                  <a:lnTo>
                    <a:pt x="1164" y="5814"/>
                  </a:lnTo>
                  <a:lnTo>
                    <a:pt x="1242" y="5693"/>
                  </a:lnTo>
                  <a:lnTo>
                    <a:pt x="1246" y="5686"/>
                  </a:lnTo>
                  <a:lnTo>
                    <a:pt x="1328" y="5567"/>
                  </a:lnTo>
                  <a:lnTo>
                    <a:pt x="1333" y="5560"/>
                  </a:lnTo>
                  <a:lnTo>
                    <a:pt x="1418" y="5444"/>
                  </a:lnTo>
                  <a:lnTo>
                    <a:pt x="1424" y="5437"/>
                  </a:lnTo>
                  <a:lnTo>
                    <a:pt x="1513" y="5324"/>
                  </a:lnTo>
                  <a:lnTo>
                    <a:pt x="1518" y="5317"/>
                  </a:lnTo>
                  <a:lnTo>
                    <a:pt x="1612" y="5207"/>
                  </a:lnTo>
                  <a:lnTo>
                    <a:pt x="1617" y="5201"/>
                  </a:lnTo>
                  <a:lnTo>
                    <a:pt x="1715" y="5093"/>
                  </a:lnTo>
                  <a:lnTo>
                    <a:pt x="1720" y="5087"/>
                  </a:lnTo>
                  <a:lnTo>
                    <a:pt x="1821" y="4983"/>
                  </a:lnTo>
                  <a:lnTo>
                    <a:pt x="1827" y="4978"/>
                  </a:lnTo>
                  <a:lnTo>
                    <a:pt x="1932" y="4877"/>
                  </a:lnTo>
                  <a:lnTo>
                    <a:pt x="1938" y="4871"/>
                  </a:lnTo>
                  <a:lnTo>
                    <a:pt x="2046" y="4774"/>
                  </a:lnTo>
                  <a:lnTo>
                    <a:pt x="2053" y="4768"/>
                  </a:lnTo>
                  <a:lnTo>
                    <a:pt x="2164" y="4675"/>
                  </a:lnTo>
                  <a:lnTo>
                    <a:pt x="2171" y="4670"/>
                  </a:lnTo>
                  <a:lnTo>
                    <a:pt x="2238" y="4617"/>
                  </a:lnTo>
                  <a:lnTo>
                    <a:pt x="1874" y="4252"/>
                  </a:lnTo>
                  <a:lnTo>
                    <a:pt x="1863" y="4240"/>
                  </a:lnTo>
                  <a:lnTo>
                    <a:pt x="1854" y="4226"/>
                  </a:lnTo>
                  <a:lnTo>
                    <a:pt x="1846" y="4212"/>
                  </a:lnTo>
                  <a:lnTo>
                    <a:pt x="1841" y="4196"/>
                  </a:lnTo>
                  <a:lnTo>
                    <a:pt x="1838" y="4180"/>
                  </a:lnTo>
                  <a:lnTo>
                    <a:pt x="1837" y="4164"/>
                  </a:lnTo>
                  <a:lnTo>
                    <a:pt x="1838" y="4148"/>
                  </a:lnTo>
                  <a:lnTo>
                    <a:pt x="1841" y="4132"/>
                  </a:lnTo>
                  <a:lnTo>
                    <a:pt x="1847" y="4116"/>
                  </a:lnTo>
                  <a:lnTo>
                    <a:pt x="1854" y="4101"/>
                  </a:lnTo>
                  <a:lnTo>
                    <a:pt x="1863" y="4088"/>
                  </a:lnTo>
                  <a:lnTo>
                    <a:pt x="1874" y="4076"/>
                  </a:lnTo>
                  <a:lnTo>
                    <a:pt x="1886" y="4065"/>
                  </a:lnTo>
                  <a:lnTo>
                    <a:pt x="1900" y="4056"/>
                  </a:lnTo>
                  <a:lnTo>
                    <a:pt x="1914" y="4048"/>
                  </a:lnTo>
                  <a:lnTo>
                    <a:pt x="1930" y="4043"/>
                  </a:lnTo>
                  <a:lnTo>
                    <a:pt x="1946" y="4040"/>
                  </a:lnTo>
                  <a:lnTo>
                    <a:pt x="1962" y="4039"/>
                  </a:lnTo>
                  <a:lnTo>
                    <a:pt x="1978" y="4040"/>
                  </a:lnTo>
                  <a:lnTo>
                    <a:pt x="1994" y="4043"/>
                  </a:lnTo>
                  <a:lnTo>
                    <a:pt x="2010" y="4049"/>
                  </a:lnTo>
                  <a:lnTo>
                    <a:pt x="2025" y="4056"/>
                  </a:lnTo>
                  <a:lnTo>
                    <a:pt x="2038" y="4065"/>
                  </a:lnTo>
                  <a:lnTo>
                    <a:pt x="2050" y="4076"/>
                  </a:lnTo>
                  <a:lnTo>
                    <a:pt x="2442" y="4468"/>
                  </a:lnTo>
                  <a:lnTo>
                    <a:pt x="2535" y="4404"/>
                  </a:lnTo>
                  <a:lnTo>
                    <a:pt x="2543" y="4400"/>
                  </a:lnTo>
                  <a:lnTo>
                    <a:pt x="2665" y="4323"/>
                  </a:lnTo>
                  <a:lnTo>
                    <a:pt x="2672" y="4318"/>
                  </a:lnTo>
                  <a:lnTo>
                    <a:pt x="2797" y="4246"/>
                  </a:lnTo>
                  <a:lnTo>
                    <a:pt x="2804" y="4242"/>
                  </a:lnTo>
                  <a:lnTo>
                    <a:pt x="2931" y="4173"/>
                  </a:lnTo>
                  <a:lnTo>
                    <a:pt x="2939" y="4169"/>
                  </a:lnTo>
                  <a:lnTo>
                    <a:pt x="3068" y="4105"/>
                  </a:lnTo>
                  <a:lnTo>
                    <a:pt x="3076" y="4102"/>
                  </a:lnTo>
                  <a:lnTo>
                    <a:pt x="3208" y="4042"/>
                  </a:lnTo>
                  <a:lnTo>
                    <a:pt x="3215" y="4039"/>
                  </a:lnTo>
                  <a:lnTo>
                    <a:pt x="3349" y="3984"/>
                  </a:lnTo>
                  <a:lnTo>
                    <a:pt x="3357" y="3980"/>
                  </a:lnTo>
                  <a:lnTo>
                    <a:pt x="3492" y="3930"/>
                  </a:lnTo>
                  <a:lnTo>
                    <a:pt x="3500" y="3927"/>
                  </a:lnTo>
                  <a:lnTo>
                    <a:pt x="3638" y="3881"/>
                  </a:lnTo>
                  <a:lnTo>
                    <a:pt x="3646" y="3878"/>
                  </a:lnTo>
                  <a:lnTo>
                    <a:pt x="3785" y="3837"/>
                  </a:lnTo>
                  <a:lnTo>
                    <a:pt x="3793" y="3835"/>
                  </a:lnTo>
                  <a:lnTo>
                    <a:pt x="3934" y="3798"/>
                  </a:lnTo>
                  <a:lnTo>
                    <a:pt x="3942" y="3796"/>
                  </a:lnTo>
                  <a:lnTo>
                    <a:pt x="4084" y="3764"/>
                  </a:lnTo>
                  <a:lnTo>
                    <a:pt x="4092" y="3763"/>
                  </a:lnTo>
                  <a:lnTo>
                    <a:pt x="4235" y="3736"/>
                  </a:lnTo>
                  <a:lnTo>
                    <a:pt x="4243" y="3734"/>
                  </a:lnTo>
                  <a:lnTo>
                    <a:pt x="4386" y="3712"/>
                  </a:lnTo>
                  <a:lnTo>
                    <a:pt x="4394" y="3711"/>
                  </a:lnTo>
                  <a:lnTo>
                    <a:pt x="4538" y="3694"/>
                  </a:lnTo>
                  <a:lnTo>
                    <a:pt x="4546" y="3693"/>
                  </a:lnTo>
                  <a:lnTo>
                    <a:pt x="4690" y="3681"/>
                  </a:lnTo>
                  <a:lnTo>
                    <a:pt x="4699" y="3680"/>
                  </a:lnTo>
                  <a:lnTo>
                    <a:pt x="4843" y="3673"/>
                  </a:lnTo>
                  <a:lnTo>
                    <a:pt x="4851" y="3672"/>
                  </a:lnTo>
                  <a:lnTo>
                    <a:pt x="4875" y="3672"/>
                  </a:lnTo>
                  <a:lnTo>
                    <a:pt x="4875" y="2645"/>
                  </a:lnTo>
                  <a:lnTo>
                    <a:pt x="4876" y="2629"/>
                  </a:lnTo>
                  <a:lnTo>
                    <a:pt x="4879" y="2613"/>
                  </a:lnTo>
                  <a:lnTo>
                    <a:pt x="4885" y="2597"/>
                  </a:lnTo>
                  <a:lnTo>
                    <a:pt x="4892" y="2582"/>
                  </a:lnTo>
                  <a:lnTo>
                    <a:pt x="4901" y="2569"/>
                  </a:lnTo>
                  <a:lnTo>
                    <a:pt x="4912" y="2557"/>
                  </a:lnTo>
                  <a:lnTo>
                    <a:pt x="4924" y="2546"/>
                  </a:lnTo>
                  <a:lnTo>
                    <a:pt x="4938" y="2537"/>
                  </a:lnTo>
                  <a:lnTo>
                    <a:pt x="4952" y="2530"/>
                  </a:lnTo>
                  <a:lnTo>
                    <a:pt x="4968" y="2524"/>
                  </a:lnTo>
                  <a:lnTo>
                    <a:pt x="4984" y="2521"/>
                  </a:lnTo>
                  <a:lnTo>
                    <a:pt x="5000" y="2520"/>
                  </a:lnTo>
                  <a:lnTo>
                    <a:pt x="5016" y="2521"/>
                  </a:lnTo>
                  <a:lnTo>
                    <a:pt x="5032" y="2524"/>
                  </a:lnTo>
                  <a:lnTo>
                    <a:pt x="5048" y="2530"/>
                  </a:lnTo>
                  <a:lnTo>
                    <a:pt x="5062" y="2537"/>
                  </a:lnTo>
                  <a:lnTo>
                    <a:pt x="5076" y="2546"/>
                  </a:lnTo>
                  <a:lnTo>
                    <a:pt x="5088" y="2557"/>
                  </a:lnTo>
                  <a:lnTo>
                    <a:pt x="5099" y="2569"/>
                  </a:lnTo>
                  <a:lnTo>
                    <a:pt x="5108" y="2582"/>
                  </a:lnTo>
                  <a:lnTo>
                    <a:pt x="5115" y="2597"/>
                  </a:lnTo>
                  <a:lnTo>
                    <a:pt x="5121" y="2613"/>
                  </a:lnTo>
                  <a:lnTo>
                    <a:pt x="5124" y="2629"/>
                  </a:lnTo>
                  <a:lnTo>
                    <a:pt x="5125" y="264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5" name="Google Shape;955;p10"/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</p:grpSpPr>
        <p:sp>
          <p:nvSpPr>
            <p:cNvPr id="956" name="Google Shape;956;p10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6825"/>
                  </a:moveTo>
                  <a:lnTo>
                    <a:pt x="6825" y="6825"/>
                  </a:lnTo>
                  <a:lnTo>
                    <a:pt x="6825" y="5000"/>
                  </a:lnTo>
                  <a:lnTo>
                    <a:pt x="8650" y="5000"/>
                  </a:lnTo>
                  <a:lnTo>
                    <a:pt x="8650" y="6825"/>
                  </a:lnTo>
                  <a:close/>
                  <a:moveTo>
                    <a:pt x="3175" y="3175"/>
                  </a:moveTo>
                  <a:lnTo>
                    <a:pt x="5000" y="3175"/>
                  </a:lnTo>
                  <a:lnTo>
                    <a:pt x="5000" y="5000"/>
                  </a:lnTo>
                  <a:lnTo>
                    <a:pt x="3175" y="5000"/>
                  </a:lnTo>
                  <a:lnTo>
                    <a:pt x="3175" y="3175"/>
                  </a:lnTo>
                  <a:close/>
                  <a:moveTo>
                    <a:pt x="3175" y="3175"/>
                  </a:moveTo>
                  <a:lnTo>
                    <a:pt x="1350" y="3175"/>
                  </a:lnTo>
                  <a:lnTo>
                    <a:pt x="1350" y="1350"/>
                  </a:lnTo>
                  <a:lnTo>
                    <a:pt x="3175" y="1350"/>
                  </a:lnTo>
                  <a:lnTo>
                    <a:pt x="3175" y="3175"/>
                  </a:lnTo>
                  <a:close/>
                  <a:moveTo>
                    <a:pt x="5000" y="3175"/>
                  </a:moveTo>
                  <a:lnTo>
                    <a:pt x="5000" y="1350"/>
                  </a:lnTo>
                  <a:lnTo>
                    <a:pt x="6825" y="1350"/>
                  </a:lnTo>
                  <a:lnTo>
                    <a:pt x="6825" y="3175"/>
                  </a:lnTo>
                  <a:lnTo>
                    <a:pt x="5000" y="31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0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6925" y="4900"/>
                  </a:moveTo>
                  <a:lnTo>
                    <a:pt x="8400" y="4900"/>
                  </a:lnTo>
                  <a:lnTo>
                    <a:pt x="8400" y="3275"/>
                  </a:lnTo>
                  <a:lnTo>
                    <a:pt x="6925" y="3275"/>
                  </a:lnTo>
                  <a:lnTo>
                    <a:pt x="6925" y="4900"/>
                  </a:lnTo>
                  <a:close/>
                  <a:moveTo>
                    <a:pt x="6925" y="6725"/>
                  </a:moveTo>
                  <a:lnTo>
                    <a:pt x="8400" y="6725"/>
                  </a:lnTo>
                  <a:lnTo>
                    <a:pt x="8400" y="5100"/>
                  </a:lnTo>
                  <a:lnTo>
                    <a:pt x="6925" y="5100"/>
                  </a:lnTo>
                  <a:lnTo>
                    <a:pt x="6925" y="6725"/>
                  </a:lnTo>
                  <a:close/>
                  <a:moveTo>
                    <a:pt x="6925" y="8400"/>
                  </a:moveTo>
                  <a:lnTo>
                    <a:pt x="8400" y="8400"/>
                  </a:lnTo>
                  <a:lnTo>
                    <a:pt x="8400" y="6925"/>
                  </a:lnTo>
                  <a:lnTo>
                    <a:pt x="6925" y="6925"/>
                  </a:lnTo>
                  <a:lnTo>
                    <a:pt x="6925" y="8400"/>
                  </a:lnTo>
                  <a:close/>
                  <a:moveTo>
                    <a:pt x="8400" y="3075"/>
                  </a:moveTo>
                  <a:lnTo>
                    <a:pt x="8400" y="1600"/>
                  </a:lnTo>
                  <a:lnTo>
                    <a:pt x="6925" y="1600"/>
                  </a:lnTo>
                  <a:lnTo>
                    <a:pt x="6925" y="3075"/>
                  </a:lnTo>
                  <a:lnTo>
                    <a:pt x="8400" y="3075"/>
                  </a:lnTo>
                  <a:close/>
                  <a:moveTo>
                    <a:pt x="6725" y="3075"/>
                  </a:moveTo>
                  <a:lnTo>
                    <a:pt x="6725" y="1600"/>
                  </a:lnTo>
                  <a:lnTo>
                    <a:pt x="5100" y="1600"/>
                  </a:lnTo>
                  <a:lnTo>
                    <a:pt x="5100" y="3075"/>
                  </a:lnTo>
                  <a:lnTo>
                    <a:pt x="6725" y="3075"/>
                  </a:lnTo>
                  <a:close/>
                  <a:moveTo>
                    <a:pt x="6725" y="4900"/>
                  </a:moveTo>
                  <a:lnTo>
                    <a:pt x="6725" y="3275"/>
                  </a:lnTo>
                  <a:lnTo>
                    <a:pt x="5100" y="3275"/>
                  </a:lnTo>
                  <a:lnTo>
                    <a:pt x="5100" y="4900"/>
                  </a:lnTo>
                  <a:lnTo>
                    <a:pt x="6725" y="4900"/>
                  </a:lnTo>
                  <a:close/>
                  <a:moveTo>
                    <a:pt x="6725" y="6725"/>
                  </a:moveTo>
                  <a:lnTo>
                    <a:pt x="6725" y="5100"/>
                  </a:lnTo>
                  <a:lnTo>
                    <a:pt x="5100" y="5100"/>
                  </a:lnTo>
                  <a:lnTo>
                    <a:pt x="5100" y="6725"/>
                  </a:lnTo>
                  <a:lnTo>
                    <a:pt x="6725" y="6725"/>
                  </a:lnTo>
                  <a:close/>
                  <a:moveTo>
                    <a:pt x="3275" y="6925"/>
                  </a:moveTo>
                  <a:lnTo>
                    <a:pt x="3275" y="8400"/>
                  </a:lnTo>
                  <a:lnTo>
                    <a:pt x="4900" y="8400"/>
                  </a:lnTo>
                  <a:lnTo>
                    <a:pt x="4900" y="6925"/>
                  </a:lnTo>
                  <a:lnTo>
                    <a:pt x="3275" y="6925"/>
                  </a:lnTo>
                  <a:close/>
                  <a:moveTo>
                    <a:pt x="4900" y="3075"/>
                  </a:moveTo>
                  <a:lnTo>
                    <a:pt x="4900" y="1600"/>
                  </a:lnTo>
                  <a:lnTo>
                    <a:pt x="3275" y="1600"/>
                  </a:lnTo>
                  <a:lnTo>
                    <a:pt x="3275" y="3075"/>
                  </a:lnTo>
                  <a:lnTo>
                    <a:pt x="4900" y="3075"/>
                  </a:lnTo>
                  <a:close/>
                  <a:moveTo>
                    <a:pt x="4900" y="4900"/>
                  </a:moveTo>
                  <a:lnTo>
                    <a:pt x="4900" y="3275"/>
                  </a:lnTo>
                  <a:lnTo>
                    <a:pt x="3275" y="3275"/>
                  </a:lnTo>
                  <a:lnTo>
                    <a:pt x="3275" y="4900"/>
                  </a:lnTo>
                  <a:lnTo>
                    <a:pt x="4900" y="4900"/>
                  </a:lnTo>
                  <a:close/>
                  <a:moveTo>
                    <a:pt x="4900" y="6725"/>
                  </a:moveTo>
                  <a:lnTo>
                    <a:pt x="4900" y="5100"/>
                  </a:lnTo>
                  <a:lnTo>
                    <a:pt x="3275" y="5100"/>
                  </a:lnTo>
                  <a:lnTo>
                    <a:pt x="3275" y="6725"/>
                  </a:lnTo>
                  <a:lnTo>
                    <a:pt x="4900" y="6725"/>
                  </a:lnTo>
                  <a:close/>
                  <a:moveTo>
                    <a:pt x="3075" y="3075"/>
                  </a:moveTo>
                  <a:lnTo>
                    <a:pt x="3075" y="1600"/>
                  </a:lnTo>
                  <a:lnTo>
                    <a:pt x="1600" y="1600"/>
                  </a:lnTo>
                  <a:lnTo>
                    <a:pt x="1600" y="3075"/>
                  </a:lnTo>
                  <a:lnTo>
                    <a:pt x="3075" y="3075"/>
                  </a:lnTo>
                  <a:close/>
                  <a:moveTo>
                    <a:pt x="3075" y="3275"/>
                  </a:moveTo>
                  <a:lnTo>
                    <a:pt x="1600" y="3275"/>
                  </a:lnTo>
                  <a:lnTo>
                    <a:pt x="1600" y="4900"/>
                  </a:lnTo>
                  <a:lnTo>
                    <a:pt x="3075" y="4900"/>
                  </a:lnTo>
                  <a:lnTo>
                    <a:pt x="3075" y="3275"/>
                  </a:lnTo>
                  <a:close/>
                  <a:moveTo>
                    <a:pt x="3075" y="5100"/>
                  </a:moveTo>
                  <a:lnTo>
                    <a:pt x="1600" y="5100"/>
                  </a:lnTo>
                  <a:lnTo>
                    <a:pt x="1600" y="6725"/>
                  </a:lnTo>
                  <a:lnTo>
                    <a:pt x="3075" y="6725"/>
                  </a:lnTo>
                  <a:lnTo>
                    <a:pt x="3075" y="51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8" name="Google Shape;958;p10"/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</p:grpSpPr>
        <p:sp>
          <p:nvSpPr>
            <p:cNvPr id="959" name="Google Shape;959;p10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1350"/>
                  </a:moveTo>
                  <a:lnTo>
                    <a:pt x="5261" y="1350"/>
                  </a:lnTo>
                  <a:lnTo>
                    <a:pt x="5261" y="5261"/>
                  </a:lnTo>
                  <a:lnTo>
                    <a:pt x="1350" y="5261"/>
                  </a:lnTo>
                  <a:lnTo>
                    <a:pt x="135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0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5411" y="5261"/>
                  </a:moveTo>
                  <a:lnTo>
                    <a:pt x="5411" y="8400"/>
                  </a:lnTo>
                  <a:lnTo>
                    <a:pt x="6805" y="8400"/>
                  </a:lnTo>
                  <a:lnTo>
                    <a:pt x="6805" y="5261"/>
                  </a:lnTo>
                  <a:lnTo>
                    <a:pt x="6806" y="5241"/>
                  </a:lnTo>
                  <a:lnTo>
                    <a:pt x="6810" y="5222"/>
                  </a:lnTo>
                  <a:lnTo>
                    <a:pt x="6816" y="5204"/>
                  </a:lnTo>
                  <a:lnTo>
                    <a:pt x="6825" y="5186"/>
                  </a:lnTo>
                  <a:lnTo>
                    <a:pt x="6836" y="5170"/>
                  </a:lnTo>
                  <a:lnTo>
                    <a:pt x="6849" y="5155"/>
                  </a:lnTo>
                  <a:lnTo>
                    <a:pt x="6864" y="5142"/>
                  </a:lnTo>
                  <a:lnTo>
                    <a:pt x="6880" y="5131"/>
                  </a:lnTo>
                  <a:lnTo>
                    <a:pt x="6898" y="5122"/>
                  </a:lnTo>
                  <a:lnTo>
                    <a:pt x="6916" y="5116"/>
                  </a:lnTo>
                  <a:lnTo>
                    <a:pt x="6935" y="5112"/>
                  </a:lnTo>
                  <a:lnTo>
                    <a:pt x="6955" y="5111"/>
                  </a:lnTo>
                  <a:lnTo>
                    <a:pt x="6975" y="5112"/>
                  </a:lnTo>
                  <a:lnTo>
                    <a:pt x="6994" y="5116"/>
                  </a:lnTo>
                  <a:lnTo>
                    <a:pt x="7012" y="5122"/>
                  </a:lnTo>
                  <a:lnTo>
                    <a:pt x="7030" y="5131"/>
                  </a:lnTo>
                  <a:lnTo>
                    <a:pt x="7046" y="5142"/>
                  </a:lnTo>
                  <a:lnTo>
                    <a:pt x="7061" y="5155"/>
                  </a:lnTo>
                  <a:lnTo>
                    <a:pt x="7074" y="5170"/>
                  </a:lnTo>
                  <a:lnTo>
                    <a:pt x="7085" y="5186"/>
                  </a:lnTo>
                  <a:lnTo>
                    <a:pt x="7094" y="5204"/>
                  </a:lnTo>
                  <a:lnTo>
                    <a:pt x="7100" y="5222"/>
                  </a:lnTo>
                  <a:lnTo>
                    <a:pt x="7104" y="5241"/>
                  </a:lnTo>
                  <a:lnTo>
                    <a:pt x="7105" y="5261"/>
                  </a:lnTo>
                  <a:lnTo>
                    <a:pt x="7105" y="8400"/>
                  </a:lnTo>
                  <a:lnTo>
                    <a:pt x="8400" y="8400"/>
                  </a:lnTo>
                  <a:lnTo>
                    <a:pt x="8400" y="1600"/>
                  </a:lnTo>
                  <a:lnTo>
                    <a:pt x="5411" y="1600"/>
                  </a:lnTo>
                  <a:lnTo>
                    <a:pt x="5411" y="5261"/>
                  </a:lnTo>
                  <a:close/>
                  <a:moveTo>
                    <a:pt x="5111" y="5111"/>
                  </a:moveTo>
                  <a:lnTo>
                    <a:pt x="5111" y="1600"/>
                  </a:lnTo>
                  <a:lnTo>
                    <a:pt x="1600" y="1600"/>
                  </a:lnTo>
                  <a:lnTo>
                    <a:pt x="1600" y="5111"/>
                  </a:lnTo>
                  <a:lnTo>
                    <a:pt x="5111" y="5111"/>
                  </a:lnTo>
                  <a:close/>
                  <a:moveTo>
                    <a:pt x="5111" y="5411"/>
                  </a:moveTo>
                  <a:lnTo>
                    <a:pt x="1600" y="5411"/>
                  </a:lnTo>
                  <a:lnTo>
                    <a:pt x="1600" y="8400"/>
                  </a:lnTo>
                  <a:lnTo>
                    <a:pt x="5111" y="8400"/>
                  </a:lnTo>
                  <a:lnTo>
                    <a:pt x="5111" y="541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1" name="Google Shape;961;p10"/>
          <p:cNvGrpSpPr/>
          <p:nvPr/>
        </p:nvGrpSpPr>
        <p:grpSpPr>
          <a:xfrm>
            <a:off x="8625204" y="860662"/>
            <a:ext cx="633600" cy="633600"/>
            <a:chOff x="6359457" y="1760267"/>
            <a:chExt cx="633600" cy="633600"/>
          </a:xfrm>
        </p:grpSpPr>
        <p:sp>
          <p:nvSpPr>
            <p:cNvPr id="962" name="Google Shape;962;p10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99" y="5544"/>
                  </a:moveTo>
                  <a:lnTo>
                    <a:pt x="4111" y="5567"/>
                  </a:lnTo>
                  <a:lnTo>
                    <a:pt x="4119" y="5592"/>
                  </a:lnTo>
                  <a:lnTo>
                    <a:pt x="4124" y="5618"/>
                  </a:lnTo>
                  <a:lnTo>
                    <a:pt x="4126" y="5644"/>
                  </a:lnTo>
                  <a:lnTo>
                    <a:pt x="4126" y="6503"/>
                  </a:lnTo>
                  <a:lnTo>
                    <a:pt x="4124" y="6529"/>
                  </a:lnTo>
                  <a:lnTo>
                    <a:pt x="4119" y="6555"/>
                  </a:lnTo>
                  <a:lnTo>
                    <a:pt x="4111" y="6580"/>
                  </a:lnTo>
                  <a:lnTo>
                    <a:pt x="4099" y="6603"/>
                  </a:lnTo>
                  <a:lnTo>
                    <a:pt x="4085" y="6625"/>
                  </a:lnTo>
                  <a:lnTo>
                    <a:pt x="4067" y="6644"/>
                  </a:lnTo>
                  <a:lnTo>
                    <a:pt x="4048" y="6662"/>
                  </a:lnTo>
                  <a:lnTo>
                    <a:pt x="4026" y="6676"/>
                  </a:lnTo>
                  <a:lnTo>
                    <a:pt x="4003" y="6688"/>
                  </a:lnTo>
                  <a:lnTo>
                    <a:pt x="3978" y="6696"/>
                  </a:lnTo>
                  <a:lnTo>
                    <a:pt x="3952" y="6701"/>
                  </a:lnTo>
                  <a:lnTo>
                    <a:pt x="3926" y="6703"/>
                  </a:lnTo>
                  <a:lnTo>
                    <a:pt x="3900" y="6701"/>
                  </a:lnTo>
                  <a:lnTo>
                    <a:pt x="3874" y="6696"/>
                  </a:lnTo>
                  <a:lnTo>
                    <a:pt x="3849" y="6688"/>
                  </a:lnTo>
                  <a:lnTo>
                    <a:pt x="3826" y="6676"/>
                  </a:lnTo>
                  <a:lnTo>
                    <a:pt x="3804" y="6662"/>
                  </a:lnTo>
                  <a:lnTo>
                    <a:pt x="3785" y="6644"/>
                  </a:lnTo>
                  <a:lnTo>
                    <a:pt x="3767" y="6625"/>
                  </a:lnTo>
                  <a:lnTo>
                    <a:pt x="3753" y="6603"/>
                  </a:lnTo>
                  <a:lnTo>
                    <a:pt x="3741" y="6580"/>
                  </a:lnTo>
                  <a:lnTo>
                    <a:pt x="3733" y="6555"/>
                  </a:lnTo>
                  <a:lnTo>
                    <a:pt x="3728" y="6529"/>
                  </a:lnTo>
                  <a:lnTo>
                    <a:pt x="3726" y="6503"/>
                  </a:lnTo>
                  <a:lnTo>
                    <a:pt x="3726" y="5644"/>
                  </a:lnTo>
                  <a:lnTo>
                    <a:pt x="3728" y="5618"/>
                  </a:lnTo>
                  <a:lnTo>
                    <a:pt x="3733" y="5592"/>
                  </a:lnTo>
                  <a:lnTo>
                    <a:pt x="3741" y="5567"/>
                  </a:lnTo>
                  <a:lnTo>
                    <a:pt x="3753" y="5544"/>
                  </a:lnTo>
                  <a:lnTo>
                    <a:pt x="3767" y="5522"/>
                  </a:lnTo>
                  <a:lnTo>
                    <a:pt x="3785" y="5503"/>
                  </a:lnTo>
                  <a:lnTo>
                    <a:pt x="3804" y="5485"/>
                  </a:lnTo>
                  <a:lnTo>
                    <a:pt x="3826" y="5471"/>
                  </a:lnTo>
                  <a:lnTo>
                    <a:pt x="3849" y="5459"/>
                  </a:lnTo>
                  <a:lnTo>
                    <a:pt x="3874" y="5451"/>
                  </a:lnTo>
                  <a:lnTo>
                    <a:pt x="3900" y="5446"/>
                  </a:lnTo>
                  <a:lnTo>
                    <a:pt x="3926" y="5444"/>
                  </a:lnTo>
                  <a:lnTo>
                    <a:pt x="3952" y="5446"/>
                  </a:lnTo>
                  <a:lnTo>
                    <a:pt x="3978" y="5451"/>
                  </a:lnTo>
                  <a:lnTo>
                    <a:pt x="4003" y="5459"/>
                  </a:lnTo>
                  <a:lnTo>
                    <a:pt x="4026" y="5471"/>
                  </a:lnTo>
                  <a:lnTo>
                    <a:pt x="4048" y="5485"/>
                  </a:lnTo>
                  <a:lnTo>
                    <a:pt x="4067" y="5503"/>
                  </a:lnTo>
                  <a:lnTo>
                    <a:pt x="4085" y="5522"/>
                  </a:lnTo>
                  <a:lnTo>
                    <a:pt x="4099" y="5544"/>
                  </a:lnTo>
                  <a:close/>
                  <a:moveTo>
                    <a:pt x="3261" y="4519"/>
                  </a:moveTo>
                  <a:lnTo>
                    <a:pt x="3266" y="4545"/>
                  </a:lnTo>
                  <a:lnTo>
                    <a:pt x="3268" y="4571"/>
                  </a:lnTo>
                  <a:lnTo>
                    <a:pt x="3268" y="6503"/>
                  </a:lnTo>
                  <a:lnTo>
                    <a:pt x="3266" y="6529"/>
                  </a:lnTo>
                  <a:lnTo>
                    <a:pt x="3261" y="6555"/>
                  </a:lnTo>
                  <a:lnTo>
                    <a:pt x="3253" y="6580"/>
                  </a:lnTo>
                  <a:lnTo>
                    <a:pt x="3241" y="6603"/>
                  </a:lnTo>
                  <a:lnTo>
                    <a:pt x="3227" y="6625"/>
                  </a:lnTo>
                  <a:lnTo>
                    <a:pt x="3209" y="6644"/>
                  </a:lnTo>
                  <a:lnTo>
                    <a:pt x="3190" y="6662"/>
                  </a:lnTo>
                  <a:lnTo>
                    <a:pt x="3168" y="6676"/>
                  </a:lnTo>
                  <a:lnTo>
                    <a:pt x="3145" y="6688"/>
                  </a:lnTo>
                  <a:lnTo>
                    <a:pt x="3120" y="6696"/>
                  </a:lnTo>
                  <a:lnTo>
                    <a:pt x="3094" y="6701"/>
                  </a:lnTo>
                  <a:lnTo>
                    <a:pt x="3068" y="6703"/>
                  </a:lnTo>
                  <a:lnTo>
                    <a:pt x="3042" y="6701"/>
                  </a:lnTo>
                  <a:lnTo>
                    <a:pt x="3016" y="6696"/>
                  </a:lnTo>
                  <a:lnTo>
                    <a:pt x="2991" y="6688"/>
                  </a:lnTo>
                  <a:lnTo>
                    <a:pt x="2968" y="6676"/>
                  </a:lnTo>
                  <a:lnTo>
                    <a:pt x="2946" y="6662"/>
                  </a:lnTo>
                  <a:lnTo>
                    <a:pt x="2927" y="6644"/>
                  </a:lnTo>
                  <a:lnTo>
                    <a:pt x="2909" y="6625"/>
                  </a:lnTo>
                  <a:lnTo>
                    <a:pt x="2895" y="6603"/>
                  </a:lnTo>
                  <a:lnTo>
                    <a:pt x="2883" y="6580"/>
                  </a:lnTo>
                  <a:lnTo>
                    <a:pt x="2875" y="6555"/>
                  </a:lnTo>
                  <a:lnTo>
                    <a:pt x="2870" y="6529"/>
                  </a:lnTo>
                  <a:lnTo>
                    <a:pt x="2868" y="6503"/>
                  </a:lnTo>
                  <a:lnTo>
                    <a:pt x="2868" y="4571"/>
                  </a:lnTo>
                  <a:lnTo>
                    <a:pt x="2870" y="4545"/>
                  </a:lnTo>
                  <a:lnTo>
                    <a:pt x="2875" y="4519"/>
                  </a:lnTo>
                  <a:lnTo>
                    <a:pt x="2883" y="4494"/>
                  </a:lnTo>
                  <a:lnTo>
                    <a:pt x="2895" y="4471"/>
                  </a:lnTo>
                  <a:lnTo>
                    <a:pt x="2909" y="4449"/>
                  </a:lnTo>
                  <a:lnTo>
                    <a:pt x="2927" y="4430"/>
                  </a:lnTo>
                  <a:lnTo>
                    <a:pt x="2946" y="4412"/>
                  </a:lnTo>
                  <a:lnTo>
                    <a:pt x="2968" y="4398"/>
                  </a:lnTo>
                  <a:lnTo>
                    <a:pt x="2991" y="4386"/>
                  </a:lnTo>
                  <a:lnTo>
                    <a:pt x="3016" y="4378"/>
                  </a:lnTo>
                  <a:lnTo>
                    <a:pt x="3042" y="4373"/>
                  </a:lnTo>
                  <a:lnTo>
                    <a:pt x="3068" y="4371"/>
                  </a:lnTo>
                  <a:lnTo>
                    <a:pt x="3094" y="4373"/>
                  </a:lnTo>
                  <a:lnTo>
                    <a:pt x="3120" y="4378"/>
                  </a:lnTo>
                  <a:lnTo>
                    <a:pt x="3145" y="4386"/>
                  </a:lnTo>
                  <a:lnTo>
                    <a:pt x="3168" y="4398"/>
                  </a:lnTo>
                  <a:lnTo>
                    <a:pt x="3190" y="4412"/>
                  </a:lnTo>
                  <a:lnTo>
                    <a:pt x="3209" y="4430"/>
                  </a:lnTo>
                  <a:lnTo>
                    <a:pt x="3227" y="4449"/>
                  </a:lnTo>
                  <a:lnTo>
                    <a:pt x="3241" y="4471"/>
                  </a:lnTo>
                  <a:lnTo>
                    <a:pt x="3253" y="4494"/>
                  </a:lnTo>
                  <a:lnTo>
                    <a:pt x="3261" y="4519"/>
                  </a:lnTo>
                  <a:close/>
                  <a:moveTo>
                    <a:pt x="2382" y="5115"/>
                  </a:moveTo>
                  <a:lnTo>
                    <a:pt x="2394" y="5138"/>
                  </a:lnTo>
                  <a:lnTo>
                    <a:pt x="2402" y="5163"/>
                  </a:lnTo>
                  <a:lnTo>
                    <a:pt x="2407" y="5189"/>
                  </a:lnTo>
                  <a:lnTo>
                    <a:pt x="2409" y="5215"/>
                  </a:lnTo>
                  <a:lnTo>
                    <a:pt x="2409" y="6503"/>
                  </a:lnTo>
                  <a:lnTo>
                    <a:pt x="2407" y="6529"/>
                  </a:lnTo>
                  <a:lnTo>
                    <a:pt x="2402" y="6555"/>
                  </a:lnTo>
                  <a:lnTo>
                    <a:pt x="2394" y="6580"/>
                  </a:lnTo>
                  <a:lnTo>
                    <a:pt x="2382" y="6603"/>
                  </a:lnTo>
                  <a:lnTo>
                    <a:pt x="2368" y="6625"/>
                  </a:lnTo>
                  <a:lnTo>
                    <a:pt x="2350" y="6644"/>
                  </a:lnTo>
                  <a:lnTo>
                    <a:pt x="2331" y="6662"/>
                  </a:lnTo>
                  <a:lnTo>
                    <a:pt x="2309" y="6676"/>
                  </a:lnTo>
                  <a:lnTo>
                    <a:pt x="2286" y="6688"/>
                  </a:lnTo>
                  <a:lnTo>
                    <a:pt x="2261" y="6696"/>
                  </a:lnTo>
                  <a:lnTo>
                    <a:pt x="2235" y="6701"/>
                  </a:lnTo>
                  <a:lnTo>
                    <a:pt x="2209" y="6703"/>
                  </a:lnTo>
                  <a:lnTo>
                    <a:pt x="2183" y="6701"/>
                  </a:lnTo>
                  <a:lnTo>
                    <a:pt x="2157" y="6696"/>
                  </a:lnTo>
                  <a:lnTo>
                    <a:pt x="2132" y="6688"/>
                  </a:lnTo>
                  <a:lnTo>
                    <a:pt x="2109" y="6676"/>
                  </a:lnTo>
                  <a:lnTo>
                    <a:pt x="2087" y="6662"/>
                  </a:lnTo>
                  <a:lnTo>
                    <a:pt x="2068" y="6644"/>
                  </a:lnTo>
                  <a:lnTo>
                    <a:pt x="2050" y="6625"/>
                  </a:lnTo>
                  <a:lnTo>
                    <a:pt x="2036" y="6603"/>
                  </a:lnTo>
                  <a:lnTo>
                    <a:pt x="2024" y="6580"/>
                  </a:lnTo>
                  <a:lnTo>
                    <a:pt x="2016" y="6555"/>
                  </a:lnTo>
                  <a:lnTo>
                    <a:pt x="2011" y="6529"/>
                  </a:lnTo>
                  <a:lnTo>
                    <a:pt x="2009" y="6503"/>
                  </a:lnTo>
                  <a:lnTo>
                    <a:pt x="2009" y="5215"/>
                  </a:lnTo>
                  <a:lnTo>
                    <a:pt x="2011" y="5189"/>
                  </a:lnTo>
                  <a:lnTo>
                    <a:pt x="2016" y="5163"/>
                  </a:lnTo>
                  <a:lnTo>
                    <a:pt x="2024" y="5138"/>
                  </a:lnTo>
                  <a:lnTo>
                    <a:pt x="2036" y="5115"/>
                  </a:lnTo>
                  <a:lnTo>
                    <a:pt x="2050" y="5093"/>
                  </a:lnTo>
                  <a:lnTo>
                    <a:pt x="2068" y="5074"/>
                  </a:lnTo>
                  <a:lnTo>
                    <a:pt x="2087" y="5056"/>
                  </a:lnTo>
                  <a:lnTo>
                    <a:pt x="2109" y="5042"/>
                  </a:lnTo>
                  <a:lnTo>
                    <a:pt x="2132" y="5030"/>
                  </a:lnTo>
                  <a:lnTo>
                    <a:pt x="2157" y="5022"/>
                  </a:lnTo>
                  <a:lnTo>
                    <a:pt x="2183" y="5017"/>
                  </a:lnTo>
                  <a:lnTo>
                    <a:pt x="2209" y="5015"/>
                  </a:lnTo>
                  <a:lnTo>
                    <a:pt x="2235" y="5017"/>
                  </a:lnTo>
                  <a:lnTo>
                    <a:pt x="2261" y="5022"/>
                  </a:lnTo>
                  <a:lnTo>
                    <a:pt x="2286" y="5030"/>
                  </a:lnTo>
                  <a:lnTo>
                    <a:pt x="2309" y="5042"/>
                  </a:lnTo>
                  <a:lnTo>
                    <a:pt x="2331" y="5056"/>
                  </a:lnTo>
                  <a:lnTo>
                    <a:pt x="2350" y="5074"/>
                  </a:lnTo>
                  <a:lnTo>
                    <a:pt x="2368" y="5093"/>
                  </a:lnTo>
                  <a:lnTo>
                    <a:pt x="2382" y="51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0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33" y="1746"/>
                  </a:moveTo>
                  <a:lnTo>
                    <a:pt x="1749" y="1745"/>
                  </a:lnTo>
                  <a:lnTo>
                    <a:pt x="1758" y="1744"/>
                  </a:lnTo>
                  <a:lnTo>
                    <a:pt x="1774" y="1744"/>
                  </a:lnTo>
                  <a:lnTo>
                    <a:pt x="1779" y="1744"/>
                  </a:lnTo>
                  <a:lnTo>
                    <a:pt x="8221" y="1744"/>
                  </a:lnTo>
                  <a:lnTo>
                    <a:pt x="8226" y="1744"/>
                  </a:lnTo>
                  <a:lnTo>
                    <a:pt x="8242" y="1744"/>
                  </a:lnTo>
                  <a:lnTo>
                    <a:pt x="8251" y="1745"/>
                  </a:lnTo>
                  <a:lnTo>
                    <a:pt x="8267" y="1746"/>
                  </a:lnTo>
                  <a:lnTo>
                    <a:pt x="8277" y="1746"/>
                  </a:lnTo>
                  <a:lnTo>
                    <a:pt x="8293" y="1748"/>
                  </a:lnTo>
                  <a:lnTo>
                    <a:pt x="8302" y="1749"/>
                  </a:lnTo>
                  <a:lnTo>
                    <a:pt x="8318" y="1751"/>
                  </a:lnTo>
                  <a:lnTo>
                    <a:pt x="8327" y="1752"/>
                  </a:lnTo>
                  <a:lnTo>
                    <a:pt x="8343" y="1755"/>
                  </a:lnTo>
                  <a:lnTo>
                    <a:pt x="8352" y="1757"/>
                  </a:lnTo>
                  <a:lnTo>
                    <a:pt x="8368" y="1760"/>
                  </a:lnTo>
                  <a:lnTo>
                    <a:pt x="8377" y="1762"/>
                  </a:lnTo>
                  <a:lnTo>
                    <a:pt x="8393" y="1766"/>
                  </a:lnTo>
                  <a:lnTo>
                    <a:pt x="8402" y="1769"/>
                  </a:lnTo>
                  <a:lnTo>
                    <a:pt x="8417" y="1773"/>
                  </a:lnTo>
                  <a:lnTo>
                    <a:pt x="8426" y="1776"/>
                  </a:lnTo>
                  <a:lnTo>
                    <a:pt x="8441" y="1781"/>
                  </a:lnTo>
                  <a:lnTo>
                    <a:pt x="8450" y="1784"/>
                  </a:lnTo>
                  <a:lnTo>
                    <a:pt x="8465" y="1790"/>
                  </a:lnTo>
                  <a:lnTo>
                    <a:pt x="8474" y="1793"/>
                  </a:lnTo>
                  <a:lnTo>
                    <a:pt x="8489" y="1799"/>
                  </a:lnTo>
                  <a:lnTo>
                    <a:pt x="8497" y="1803"/>
                  </a:lnTo>
                  <a:lnTo>
                    <a:pt x="8512" y="1810"/>
                  </a:lnTo>
                  <a:lnTo>
                    <a:pt x="8520" y="1814"/>
                  </a:lnTo>
                  <a:lnTo>
                    <a:pt x="8535" y="1821"/>
                  </a:lnTo>
                  <a:lnTo>
                    <a:pt x="8543" y="1826"/>
                  </a:lnTo>
                  <a:lnTo>
                    <a:pt x="8557" y="1834"/>
                  </a:lnTo>
                  <a:lnTo>
                    <a:pt x="8562" y="1836"/>
                  </a:lnTo>
                  <a:lnTo>
                    <a:pt x="8576" y="1845"/>
                  </a:lnTo>
                  <a:lnTo>
                    <a:pt x="8584" y="1850"/>
                  </a:lnTo>
                  <a:lnTo>
                    <a:pt x="8598" y="1859"/>
                  </a:lnTo>
                  <a:lnTo>
                    <a:pt x="8606" y="1864"/>
                  </a:lnTo>
                  <a:lnTo>
                    <a:pt x="8619" y="1874"/>
                  </a:lnTo>
                  <a:lnTo>
                    <a:pt x="8627" y="1879"/>
                  </a:lnTo>
                  <a:lnTo>
                    <a:pt x="8640" y="1889"/>
                  </a:lnTo>
                  <a:lnTo>
                    <a:pt x="8648" y="1895"/>
                  </a:lnTo>
                  <a:lnTo>
                    <a:pt x="8660" y="1905"/>
                  </a:lnTo>
                  <a:lnTo>
                    <a:pt x="8668" y="1912"/>
                  </a:lnTo>
                  <a:lnTo>
                    <a:pt x="8680" y="1923"/>
                  </a:lnTo>
                  <a:lnTo>
                    <a:pt x="8687" y="1929"/>
                  </a:lnTo>
                  <a:lnTo>
                    <a:pt x="8698" y="1940"/>
                  </a:lnTo>
                  <a:lnTo>
                    <a:pt x="8705" y="1947"/>
                  </a:lnTo>
                  <a:lnTo>
                    <a:pt x="8716" y="1959"/>
                  </a:lnTo>
                  <a:lnTo>
                    <a:pt x="8722" y="1966"/>
                  </a:lnTo>
                  <a:lnTo>
                    <a:pt x="8733" y="1978"/>
                  </a:lnTo>
                  <a:lnTo>
                    <a:pt x="8739" y="1985"/>
                  </a:lnTo>
                  <a:lnTo>
                    <a:pt x="8749" y="1997"/>
                  </a:lnTo>
                  <a:lnTo>
                    <a:pt x="8755" y="2005"/>
                  </a:lnTo>
                  <a:lnTo>
                    <a:pt x="8765" y="2017"/>
                  </a:lnTo>
                  <a:lnTo>
                    <a:pt x="8771" y="2025"/>
                  </a:lnTo>
                  <a:lnTo>
                    <a:pt x="8780" y="2038"/>
                  </a:lnTo>
                  <a:lnTo>
                    <a:pt x="8785" y="2046"/>
                  </a:lnTo>
                  <a:lnTo>
                    <a:pt x="8794" y="2059"/>
                  </a:lnTo>
                  <a:lnTo>
                    <a:pt x="8799" y="2067"/>
                  </a:lnTo>
                  <a:lnTo>
                    <a:pt x="8807" y="2081"/>
                  </a:lnTo>
                  <a:lnTo>
                    <a:pt x="8810" y="2087"/>
                  </a:lnTo>
                  <a:lnTo>
                    <a:pt x="8818" y="2101"/>
                  </a:lnTo>
                  <a:lnTo>
                    <a:pt x="8823" y="2109"/>
                  </a:lnTo>
                  <a:lnTo>
                    <a:pt x="8830" y="2124"/>
                  </a:lnTo>
                  <a:lnTo>
                    <a:pt x="8834" y="2132"/>
                  </a:lnTo>
                  <a:lnTo>
                    <a:pt x="8841" y="2147"/>
                  </a:lnTo>
                  <a:lnTo>
                    <a:pt x="8845" y="2156"/>
                  </a:lnTo>
                  <a:lnTo>
                    <a:pt x="8851" y="2170"/>
                  </a:lnTo>
                  <a:lnTo>
                    <a:pt x="8854" y="2179"/>
                  </a:lnTo>
                  <a:lnTo>
                    <a:pt x="8860" y="2194"/>
                  </a:lnTo>
                  <a:lnTo>
                    <a:pt x="8863" y="2203"/>
                  </a:lnTo>
                  <a:lnTo>
                    <a:pt x="8868" y="2218"/>
                  </a:lnTo>
                  <a:lnTo>
                    <a:pt x="8871" y="2227"/>
                  </a:lnTo>
                  <a:lnTo>
                    <a:pt x="8875" y="2243"/>
                  </a:lnTo>
                  <a:lnTo>
                    <a:pt x="8878" y="2252"/>
                  </a:lnTo>
                  <a:lnTo>
                    <a:pt x="8882" y="2267"/>
                  </a:lnTo>
                  <a:lnTo>
                    <a:pt x="8884" y="2277"/>
                  </a:lnTo>
                  <a:lnTo>
                    <a:pt x="8887" y="2292"/>
                  </a:lnTo>
                  <a:lnTo>
                    <a:pt x="8889" y="2302"/>
                  </a:lnTo>
                  <a:lnTo>
                    <a:pt x="8892" y="2317"/>
                  </a:lnTo>
                  <a:lnTo>
                    <a:pt x="8893" y="2327"/>
                  </a:lnTo>
                  <a:lnTo>
                    <a:pt x="8895" y="2343"/>
                  </a:lnTo>
                  <a:lnTo>
                    <a:pt x="8896" y="2352"/>
                  </a:lnTo>
                  <a:lnTo>
                    <a:pt x="8898" y="2368"/>
                  </a:lnTo>
                  <a:lnTo>
                    <a:pt x="8898" y="2377"/>
                  </a:lnTo>
                  <a:lnTo>
                    <a:pt x="8899" y="2394"/>
                  </a:lnTo>
                  <a:lnTo>
                    <a:pt x="8900" y="2403"/>
                  </a:lnTo>
                  <a:lnTo>
                    <a:pt x="8900" y="2419"/>
                  </a:lnTo>
                  <a:lnTo>
                    <a:pt x="8900" y="2424"/>
                  </a:lnTo>
                  <a:lnTo>
                    <a:pt x="8900" y="7576"/>
                  </a:lnTo>
                  <a:lnTo>
                    <a:pt x="8900" y="7581"/>
                  </a:lnTo>
                  <a:lnTo>
                    <a:pt x="8900" y="7597"/>
                  </a:lnTo>
                  <a:lnTo>
                    <a:pt x="8899" y="7606"/>
                  </a:lnTo>
                  <a:lnTo>
                    <a:pt x="8898" y="7623"/>
                  </a:lnTo>
                  <a:lnTo>
                    <a:pt x="8898" y="7632"/>
                  </a:lnTo>
                  <a:lnTo>
                    <a:pt x="8896" y="7648"/>
                  </a:lnTo>
                  <a:lnTo>
                    <a:pt x="8895" y="7657"/>
                  </a:lnTo>
                  <a:lnTo>
                    <a:pt x="8893" y="7673"/>
                  </a:lnTo>
                  <a:lnTo>
                    <a:pt x="8892" y="7683"/>
                  </a:lnTo>
                  <a:lnTo>
                    <a:pt x="8889" y="7698"/>
                  </a:lnTo>
                  <a:lnTo>
                    <a:pt x="8887" y="7708"/>
                  </a:lnTo>
                  <a:lnTo>
                    <a:pt x="8884" y="7723"/>
                  </a:lnTo>
                  <a:lnTo>
                    <a:pt x="8882" y="7733"/>
                  </a:lnTo>
                  <a:lnTo>
                    <a:pt x="8878" y="7748"/>
                  </a:lnTo>
                  <a:lnTo>
                    <a:pt x="8875" y="7757"/>
                  </a:lnTo>
                  <a:lnTo>
                    <a:pt x="8871" y="7773"/>
                  </a:lnTo>
                  <a:lnTo>
                    <a:pt x="8868" y="7782"/>
                  </a:lnTo>
                  <a:lnTo>
                    <a:pt x="8863" y="7797"/>
                  </a:lnTo>
                  <a:lnTo>
                    <a:pt x="8860" y="7806"/>
                  </a:lnTo>
                  <a:lnTo>
                    <a:pt x="8854" y="7821"/>
                  </a:lnTo>
                  <a:lnTo>
                    <a:pt x="8851" y="7830"/>
                  </a:lnTo>
                  <a:lnTo>
                    <a:pt x="8845" y="7844"/>
                  </a:lnTo>
                  <a:lnTo>
                    <a:pt x="8841" y="7853"/>
                  </a:lnTo>
                  <a:lnTo>
                    <a:pt x="8834" y="7868"/>
                  </a:lnTo>
                  <a:lnTo>
                    <a:pt x="8830" y="7876"/>
                  </a:lnTo>
                  <a:lnTo>
                    <a:pt x="8823" y="7891"/>
                  </a:lnTo>
                  <a:lnTo>
                    <a:pt x="8818" y="7899"/>
                  </a:lnTo>
                  <a:lnTo>
                    <a:pt x="8810" y="7913"/>
                  </a:lnTo>
                  <a:lnTo>
                    <a:pt x="8807" y="7919"/>
                  </a:lnTo>
                  <a:lnTo>
                    <a:pt x="8799" y="7933"/>
                  </a:lnTo>
                  <a:lnTo>
                    <a:pt x="8794" y="7941"/>
                  </a:lnTo>
                  <a:lnTo>
                    <a:pt x="8785" y="7954"/>
                  </a:lnTo>
                  <a:lnTo>
                    <a:pt x="8780" y="7962"/>
                  </a:lnTo>
                  <a:lnTo>
                    <a:pt x="8771" y="7975"/>
                  </a:lnTo>
                  <a:lnTo>
                    <a:pt x="8765" y="7983"/>
                  </a:lnTo>
                  <a:lnTo>
                    <a:pt x="8755" y="7995"/>
                  </a:lnTo>
                  <a:lnTo>
                    <a:pt x="8749" y="8003"/>
                  </a:lnTo>
                  <a:lnTo>
                    <a:pt x="8739" y="8015"/>
                  </a:lnTo>
                  <a:lnTo>
                    <a:pt x="8733" y="8022"/>
                  </a:lnTo>
                  <a:lnTo>
                    <a:pt x="8722" y="8034"/>
                  </a:lnTo>
                  <a:lnTo>
                    <a:pt x="8716" y="8041"/>
                  </a:lnTo>
                  <a:lnTo>
                    <a:pt x="8705" y="8053"/>
                  </a:lnTo>
                  <a:lnTo>
                    <a:pt x="8698" y="8060"/>
                  </a:lnTo>
                  <a:lnTo>
                    <a:pt x="8687" y="8071"/>
                  </a:lnTo>
                  <a:lnTo>
                    <a:pt x="8680" y="8077"/>
                  </a:lnTo>
                  <a:lnTo>
                    <a:pt x="8668" y="8088"/>
                  </a:lnTo>
                  <a:lnTo>
                    <a:pt x="8660" y="8095"/>
                  </a:lnTo>
                  <a:lnTo>
                    <a:pt x="8648" y="8105"/>
                  </a:lnTo>
                  <a:lnTo>
                    <a:pt x="8640" y="8111"/>
                  </a:lnTo>
                  <a:lnTo>
                    <a:pt x="8627" y="8121"/>
                  </a:lnTo>
                  <a:lnTo>
                    <a:pt x="8619" y="8126"/>
                  </a:lnTo>
                  <a:lnTo>
                    <a:pt x="8606" y="8136"/>
                  </a:lnTo>
                  <a:lnTo>
                    <a:pt x="8598" y="8141"/>
                  </a:lnTo>
                  <a:lnTo>
                    <a:pt x="8584" y="8150"/>
                  </a:lnTo>
                  <a:lnTo>
                    <a:pt x="8576" y="8155"/>
                  </a:lnTo>
                  <a:lnTo>
                    <a:pt x="8562" y="8164"/>
                  </a:lnTo>
                  <a:lnTo>
                    <a:pt x="8557" y="8166"/>
                  </a:lnTo>
                  <a:lnTo>
                    <a:pt x="8543" y="8174"/>
                  </a:lnTo>
                  <a:lnTo>
                    <a:pt x="8535" y="8179"/>
                  </a:lnTo>
                  <a:lnTo>
                    <a:pt x="8520" y="8186"/>
                  </a:lnTo>
                  <a:lnTo>
                    <a:pt x="8512" y="8190"/>
                  </a:lnTo>
                  <a:lnTo>
                    <a:pt x="8497" y="8197"/>
                  </a:lnTo>
                  <a:lnTo>
                    <a:pt x="8489" y="8201"/>
                  </a:lnTo>
                  <a:lnTo>
                    <a:pt x="8474" y="8207"/>
                  </a:lnTo>
                  <a:lnTo>
                    <a:pt x="8465" y="8210"/>
                  </a:lnTo>
                  <a:lnTo>
                    <a:pt x="8450" y="8216"/>
                  </a:lnTo>
                  <a:lnTo>
                    <a:pt x="8441" y="8219"/>
                  </a:lnTo>
                  <a:lnTo>
                    <a:pt x="8426" y="8224"/>
                  </a:lnTo>
                  <a:lnTo>
                    <a:pt x="8417" y="8227"/>
                  </a:lnTo>
                  <a:lnTo>
                    <a:pt x="8402" y="8231"/>
                  </a:lnTo>
                  <a:lnTo>
                    <a:pt x="8393" y="8234"/>
                  </a:lnTo>
                  <a:lnTo>
                    <a:pt x="8377" y="8238"/>
                  </a:lnTo>
                  <a:lnTo>
                    <a:pt x="8368" y="8240"/>
                  </a:lnTo>
                  <a:lnTo>
                    <a:pt x="8352" y="8243"/>
                  </a:lnTo>
                  <a:lnTo>
                    <a:pt x="8343" y="8245"/>
                  </a:lnTo>
                  <a:lnTo>
                    <a:pt x="8327" y="8248"/>
                  </a:lnTo>
                  <a:lnTo>
                    <a:pt x="8318" y="8249"/>
                  </a:lnTo>
                  <a:lnTo>
                    <a:pt x="8302" y="8251"/>
                  </a:lnTo>
                  <a:lnTo>
                    <a:pt x="8293" y="8252"/>
                  </a:lnTo>
                  <a:lnTo>
                    <a:pt x="8277" y="8254"/>
                  </a:lnTo>
                  <a:lnTo>
                    <a:pt x="8267" y="8254"/>
                  </a:lnTo>
                  <a:lnTo>
                    <a:pt x="8251" y="8255"/>
                  </a:lnTo>
                  <a:lnTo>
                    <a:pt x="8242" y="8256"/>
                  </a:lnTo>
                  <a:lnTo>
                    <a:pt x="8226" y="8256"/>
                  </a:lnTo>
                  <a:lnTo>
                    <a:pt x="8221" y="8256"/>
                  </a:lnTo>
                  <a:lnTo>
                    <a:pt x="1779" y="8256"/>
                  </a:lnTo>
                  <a:lnTo>
                    <a:pt x="1774" y="8256"/>
                  </a:lnTo>
                  <a:lnTo>
                    <a:pt x="1758" y="8256"/>
                  </a:lnTo>
                  <a:lnTo>
                    <a:pt x="1749" y="8255"/>
                  </a:lnTo>
                  <a:lnTo>
                    <a:pt x="1733" y="8254"/>
                  </a:lnTo>
                  <a:lnTo>
                    <a:pt x="1723" y="8254"/>
                  </a:lnTo>
                  <a:lnTo>
                    <a:pt x="1707" y="8252"/>
                  </a:lnTo>
                  <a:lnTo>
                    <a:pt x="1698" y="8251"/>
                  </a:lnTo>
                  <a:lnTo>
                    <a:pt x="1682" y="8249"/>
                  </a:lnTo>
                  <a:lnTo>
                    <a:pt x="1673" y="8248"/>
                  </a:lnTo>
                  <a:lnTo>
                    <a:pt x="1657" y="8245"/>
                  </a:lnTo>
                  <a:lnTo>
                    <a:pt x="1648" y="8243"/>
                  </a:lnTo>
                  <a:lnTo>
                    <a:pt x="1632" y="8240"/>
                  </a:lnTo>
                  <a:lnTo>
                    <a:pt x="1623" y="8238"/>
                  </a:lnTo>
                  <a:lnTo>
                    <a:pt x="1607" y="8234"/>
                  </a:lnTo>
                  <a:lnTo>
                    <a:pt x="1598" y="8231"/>
                  </a:lnTo>
                  <a:lnTo>
                    <a:pt x="1583" y="8227"/>
                  </a:lnTo>
                  <a:lnTo>
                    <a:pt x="1574" y="8224"/>
                  </a:lnTo>
                  <a:lnTo>
                    <a:pt x="1559" y="8219"/>
                  </a:lnTo>
                  <a:lnTo>
                    <a:pt x="1550" y="8216"/>
                  </a:lnTo>
                  <a:lnTo>
                    <a:pt x="1535" y="8210"/>
                  </a:lnTo>
                  <a:lnTo>
                    <a:pt x="1526" y="8207"/>
                  </a:lnTo>
                  <a:lnTo>
                    <a:pt x="1511" y="8201"/>
                  </a:lnTo>
                  <a:lnTo>
                    <a:pt x="1503" y="8197"/>
                  </a:lnTo>
                  <a:lnTo>
                    <a:pt x="1488" y="8190"/>
                  </a:lnTo>
                  <a:lnTo>
                    <a:pt x="1480" y="8186"/>
                  </a:lnTo>
                  <a:lnTo>
                    <a:pt x="1465" y="8179"/>
                  </a:lnTo>
                  <a:lnTo>
                    <a:pt x="1457" y="8174"/>
                  </a:lnTo>
                  <a:lnTo>
                    <a:pt x="1443" y="8166"/>
                  </a:lnTo>
                  <a:lnTo>
                    <a:pt x="1438" y="8164"/>
                  </a:lnTo>
                  <a:lnTo>
                    <a:pt x="1424" y="8155"/>
                  </a:lnTo>
                  <a:lnTo>
                    <a:pt x="1416" y="8150"/>
                  </a:lnTo>
                  <a:lnTo>
                    <a:pt x="1402" y="8141"/>
                  </a:lnTo>
                  <a:lnTo>
                    <a:pt x="1394" y="8136"/>
                  </a:lnTo>
                  <a:lnTo>
                    <a:pt x="1381" y="8126"/>
                  </a:lnTo>
                  <a:lnTo>
                    <a:pt x="1373" y="8121"/>
                  </a:lnTo>
                  <a:lnTo>
                    <a:pt x="1360" y="8111"/>
                  </a:lnTo>
                  <a:lnTo>
                    <a:pt x="1352" y="8105"/>
                  </a:lnTo>
                  <a:lnTo>
                    <a:pt x="1340" y="8095"/>
                  </a:lnTo>
                  <a:lnTo>
                    <a:pt x="1332" y="8088"/>
                  </a:lnTo>
                  <a:lnTo>
                    <a:pt x="1320" y="8077"/>
                  </a:lnTo>
                  <a:lnTo>
                    <a:pt x="1313" y="8071"/>
                  </a:lnTo>
                  <a:lnTo>
                    <a:pt x="1302" y="8060"/>
                  </a:lnTo>
                  <a:lnTo>
                    <a:pt x="1295" y="8053"/>
                  </a:lnTo>
                  <a:lnTo>
                    <a:pt x="1284" y="8041"/>
                  </a:lnTo>
                  <a:lnTo>
                    <a:pt x="1278" y="8034"/>
                  </a:lnTo>
                  <a:lnTo>
                    <a:pt x="1267" y="8022"/>
                  </a:lnTo>
                  <a:lnTo>
                    <a:pt x="1261" y="8015"/>
                  </a:lnTo>
                  <a:lnTo>
                    <a:pt x="1251" y="8003"/>
                  </a:lnTo>
                  <a:lnTo>
                    <a:pt x="1245" y="7995"/>
                  </a:lnTo>
                  <a:lnTo>
                    <a:pt x="1235" y="7983"/>
                  </a:lnTo>
                  <a:lnTo>
                    <a:pt x="1229" y="7975"/>
                  </a:lnTo>
                  <a:lnTo>
                    <a:pt x="1220" y="7962"/>
                  </a:lnTo>
                  <a:lnTo>
                    <a:pt x="1215" y="7954"/>
                  </a:lnTo>
                  <a:lnTo>
                    <a:pt x="1206" y="7941"/>
                  </a:lnTo>
                  <a:lnTo>
                    <a:pt x="1201" y="7933"/>
                  </a:lnTo>
                  <a:lnTo>
                    <a:pt x="1193" y="7919"/>
                  </a:lnTo>
                  <a:lnTo>
                    <a:pt x="1190" y="7913"/>
                  </a:lnTo>
                  <a:lnTo>
                    <a:pt x="1182" y="7899"/>
                  </a:lnTo>
                  <a:lnTo>
                    <a:pt x="1177" y="7891"/>
                  </a:lnTo>
                  <a:lnTo>
                    <a:pt x="1170" y="7876"/>
                  </a:lnTo>
                  <a:lnTo>
                    <a:pt x="1166" y="7868"/>
                  </a:lnTo>
                  <a:lnTo>
                    <a:pt x="1159" y="7853"/>
                  </a:lnTo>
                  <a:lnTo>
                    <a:pt x="1155" y="7844"/>
                  </a:lnTo>
                  <a:lnTo>
                    <a:pt x="1149" y="7830"/>
                  </a:lnTo>
                  <a:lnTo>
                    <a:pt x="1146" y="7821"/>
                  </a:lnTo>
                  <a:lnTo>
                    <a:pt x="1140" y="7806"/>
                  </a:lnTo>
                  <a:lnTo>
                    <a:pt x="1137" y="7797"/>
                  </a:lnTo>
                  <a:lnTo>
                    <a:pt x="1132" y="7782"/>
                  </a:lnTo>
                  <a:lnTo>
                    <a:pt x="1129" y="7773"/>
                  </a:lnTo>
                  <a:lnTo>
                    <a:pt x="1125" y="7757"/>
                  </a:lnTo>
                  <a:lnTo>
                    <a:pt x="1122" y="7748"/>
                  </a:lnTo>
                  <a:lnTo>
                    <a:pt x="1118" y="7733"/>
                  </a:lnTo>
                  <a:lnTo>
                    <a:pt x="1116" y="7723"/>
                  </a:lnTo>
                  <a:lnTo>
                    <a:pt x="1113" y="7708"/>
                  </a:lnTo>
                  <a:lnTo>
                    <a:pt x="1111" y="7698"/>
                  </a:lnTo>
                  <a:lnTo>
                    <a:pt x="1108" y="7683"/>
                  </a:lnTo>
                  <a:lnTo>
                    <a:pt x="1107" y="7673"/>
                  </a:lnTo>
                  <a:lnTo>
                    <a:pt x="1105" y="7657"/>
                  </a:lnTo>
                  <a:lnTo>
                    <a:pt x="1104" y="7648"/>
                  </a:lnTo>
                  <a:lnTo>
                    <a:pt x="1102" y="7632"/>
                  </a:lnTo>
                  <a:lnTo>
                    <a:pt x="1102" y="7623"/>
                  </a:lnTo>
                  <a:lnTo>
                    <a:pt x="1101" y="7606"/>
                  </a:lnTo>
                  <a:lnTo>
                    <a:pt x="1100" y="7597"/>
                  </a:lnTo>
                  <a:lnTo>
                    <a:pt x="1100" y="7581"/>
                  </a:lnTo>
                  <a:lnTo>
                    <a:pt x="1100" y="7576"/>
                  </a:lnTo>
                  <a:lnTo>
                    <a:pt x="1100" y="2424"/>
                  </a:lnTo>
                  <a:lnTo>
                    <a:pt x="1100" y="2419"/>
                  </a:lnTo>
                  <a:lnTo>
                    <a:pt x="1100" y="2403"/>
                  </a:lnTo>
                  <a:lnTo>
                    <a:pt x="1101" y="2394"/>
                  </a:lnTo>
                  <a:lnTo>
                    <a:pt x="1102" y="2377"/>
                  </a:lnTo>
                  <a:lnTo>
                    <a:pt x="1102" y="2368"/>
                  </a:lnTo>
                  <a:lnTo>
                    <a:pt x="1104" y="2352"/>
                  </a:lnTo>
                  <a:lnTo>
                    <a:pt x="1105" y="2343"/>
                  </a:lnTo>
                  <a:lnTo>
                    <a:pt x="1107" y="2327"/>
                  </a:lnTo>
                  <a:lnTo>
                    <a:pt x="1108" y="2317"/>
                  </a:lnTo>
                  <a:lnTo>
                    <a:pt x="1111" y="2302"/>
                  </a:lnTo>
                  <a:lnTo>
                    <a:pt x="1113" y="2292"/>
                  </a:lnTo>
                  <a:lnTo>
                    <a:pt x="1116" y="2277"/>
                  </a:lnTo>
                  <a:lnTo>
                    <a:pt x="1118" y="2267"/>
                  </a:lnTo>
                  <a:lnTo>
                    <a:pt x="1122" y="2252"/>
                  </a:lnTo>
                  <a:lnTo>
                    <a:pt x="1125" y="2243"/>
                  </a:lnTo>
                  <a:lnTo>
                    <a:pt x="1129" y="2227"/>
                  </a:lnTo>
                  <a:lnTo>
                    <a:pt x="1132" y="2218"/>
                  </a:lnTo>
                  <a:lnTo>
                    <a:pt x="1137" y="2203"/>
                  </a:lnTo>
                  <a:lnTo>
                    <a:pt x="1140" y="2194"/>
                  </a:lnTo>
                  <a:lnTo>
                    <a:pt x="1146" y="2179"/>
                  </a:lnTo>
                  <a:lnTo>
                    <a:pt x="1149" y="2170"/>
                  </a:lnTo>
                  <a:lnTo>
                    <a:pt x="1155" y="2156"/>
                  </a:lnTo>
                  <a:lnTo>
                    <a:pt x="1159" y="2147"/>
                  </a:lnTo>
                  <a:lnTo>
                    <a:pt x="1166" y="2132"/>
                  </a:lnTo>
                  <a:lnTo>
                    <a:pt x="1170" y="2124"/>
                  </a:lnTo>
                  <a:lnTo>
                    <a:pt x="1177" y="2109"/>
                  </a:lnTo>
                  <a:lnTo>
                    <a:pt x="1182" y="2101"/>
                  </a:lnTo>
                  <a:lnTo>
                    <a:pt x="1190" y="2087"/>
                  </a:lnTo>
                  <a:lnTo>
                    <a:pt x="1193" y="2081"/>
                  </a:lnTo>
                  <a:lnTo>
                    <a:pt x="1201" y="2067"/>
                  </a:lnTo>
                  <a:lnTo>
                    <a:pt x="1206" y="2059"/>
                  </a:lnTo>
                  <a:lnTo>
                    <a:pt x="1215" y="2046"/>
                  </a:lnTo>
                  <a:lnTo>
                    <a:pt x="1220" y="2038"/>
                  </a:lnTo>
                  <a:lnTo>
                    <a:pt x="1229" y="2025"/>
                  </a:lnTo>
                  <a:lnTo>
                    <a:pt x="1235" y="2017"/>
                  </a:lnTo>
                  <a:lnTo>
                    <a:pt x="1245" y="2005"/>
                  </a:lnTo>
                  <a:lnTo>
                    <a:pt x="1251" y="1997"/>
                  </a:lnTo>
                  <a:lnTo>
                    <a:pt x="1261" y="1985"/>
                  </a:lnTo>
                  <a:lnTo>
                    <a:pt x="1267" y="1978"/>
                  </a:lnTo>
                  <a:lnTo>
                    <a:pt x="1278" y="1966"/>
                  </a:lnTo>
                  <a:lnTo>
                    <a:pt x="1284" y="1959"/>
                  </a:lnTo>
                  <a:lnTo>
                    <a:pt x="1295" y="1947"/>
                  </a:lnTo>
                  <a:lnTo>
                    <a:pt x="1302" y="1940"/>
                  </a:lnTo>
                  <a:lnTo>
                    <a:pt x="1313" y="1929"/>
                  </a:lnTo>
                  <a:lnTo>
                    <a:pt x="1320" y="1923"/>
                  </a:lnTo>
                  <a:lnTo>
                    <a:pt x="1332" y="1912"/>
                  </a:lnTo>
                  <a:lnTo>
                    <a:pt x="1340" y="1905"/>
                  </a:lnTo>
                  <a:lnTo>
                    <a:pt x="1352" y="1895"/>
                  </a:lnTo>
                  <a:lnTo>
                    <a:pt x="1360" y="1889"/>
                  </a:lnTo>
                  <a:lnTo>
                    <a:pt x="1373" y="1879"/>
                  </a:lnTo>
                  <a:lnTo>
                    <a:pt x="1381" y="1874"/>
                  </a:lnTo>
                  <a:lnTo>
                    <a:pt x="1394" y="1864"/>
                  </a:lnTo>
                  <a:lnTo>
                    <a:pt x="1402" y="1859"/>
                  </a:lnTo>
                  <a:lnTo>
                    <a:pt x="1416" y="1850"/>
                  </a:lnTo>
                  <a:lnTo>
                    <a:pt x="1424" y="1845"/>
                  </a:lnTo>
                  <a:lnTo>
                    <a:pt x="1438" y="1836"/>
                  </a:lnTo>
                  <a:lnTo>
                    <a:pt x="1443" y="1834"/>
                  </a:lnTo>
                  <a:lnTo>
                    <a:pt x="1457" y="1826"/>
                  </a:lnTo>
                  <a:lnTo>
                    <a:pt x="1465" y="1821"/>
                  </a:lnTo>
                  <a:lnTo>
                    <a:pt x="1480" y="1814"/>
                  </a:lnTo>
                  <a:lnTo>
                    <a:pt x="1488" y="1810"/>
                  </a:lnTo>
                  <a:lnTo>
                    <a:pt x="1503" y="1803"/>
                  </a:lnTo>
                  <a:lnTo>
                    <a:pt x="1511" y="1799"/>
                  </a:lnTo>
                  <a:lnTo>
                    <a:pt x="1526" y="1793"/>
                  </a:lnTo>
                  <a:lnTo>
                    <a:pt x="1535" y="1790"/>
                  </a:lnTo>
                  <a:lnTo>
                    <a:pt x="1550" y="1784"/>
                  </a:lnTo>
                  <a:lnTo>
                    <a:pt x="1559" y="1781"/>
                  </a:lnTo>
                  <a:lnTo>
                    <a:pt x="1574" y="1776"/>
                  </a:lnTo>
                  <a:lnTo>
                    <a:pt x="1583" y="1773"/>
                  </a:lnTo>
                  <a:lnTo>
                    <a:pt x="1598" y="1769"/>
                  </a:lnTo>
                  <a:lnTo>
                    <a:pt x="1607" y="1766"/>
                  </a:lnTo>
                  <a:lnTo>
                    <a:pt x="1623" y="1762"/>
                  </a:lnTo>
                  <a:lnTo>
                    <a:pt x="1632" y="1760"/>
                  </a:lnTo>
                  <a:lnTo>
                    <a:pt x="1648" y="1757"/>
                  </a:lnTo>
                  <a:lnTo>
                    <a:pt x="1657" y="1755"/>
                  </a:lnTo>
                  <a:lnTo>
                    <a:pt x="1673" y="1752"/>
                  </a:lnTo>
                  <a:lnTo>
                    <a:pt x="1682" y="1751"/>
                  </a:lnTo>
                  <a:lnTo>
                    <a:pt x="1698" y="1749"/>
                  </a:lnTo>
                  <a:lnTo>
                    <a:pt x="1707" y="1748"/>
                  </a:lnTo>
                  <a:lnTo>
                    <a:pt x="1723" y="1746"/>
                  </a:lnTo>
                  <a:lnTo>
                    <a:pt x="1733" y="1746"/>
                  </a:lnTo>
                  <a:close/>
                  <a:moveTo>
                    <a:pt x="1600" y="2426"/>
                  </a:moveTo>
                  <a:lnTo>
                    <a:pt x="1600" y="3132"/>
                  </a:lnTo>
                  <a:lnTo>
                    <a:pt x="8400" y="3132"/>
                  </a:lnTo>
                  <a:lnTo>
                    <a:pt x="8400" y="2426"/>
                  </a:lnTo>
                  <a:lnTo>
                    <a:pt x="8400" y="2417"/>
                  </a:lnTo>
                  <a:lnTo>
                    <a:pt x="8399" y="2410"/>
                  </a:lnTo>
                  <a:lnTo>
                    <a:pt x="8399" y="2404"/>
                  </a:lnTo>
                  <a:lnTo>
                    <a:pt x="8398" y="2397"/>
                  </a:lnTo>
                  <a:lnTo>
                    <a:pt x="8397" y="2390"/>
                  </a:lnTo>
                  <a:lnTo>
                    <a:pt x="8395" y="2384"/>
                  </a:lnTo>
                  <a:lnTo>
                    <a:pt x="8394" y="2378"/>
                  </a:lnTo>
                  <a:lnTo>
                    <a:pt x="8392" y="2371"/>
                  </a:lnTo>
                  <a:lnTo>
                    <a:pt x="8390" y="2365"/>
                  </a:lnTo>
                  <a:lnTo>
                    <a:pt x="8388" y="2359"/>
                  </a:lnTo>
                  <a:lnTo>
                    <a:pt x="8385" y="2353"/>
                  </a:lnTo>
                  <a:lnTo>
                    <a:pt x="8382" y="2347"/>
                  </a:lnTo>
                  <a:lnTo>
                    <a:pt x="8379" y="2341"/>
                  </a:lnTo>
                  <a:lnTo>
                    <a:pt x="8375" y="2334"/>
                  </a:lnTo>
                  <a:lnTo>
                    <a:pt x="8371" y="2327"/>
                  </a:lnTo>
                  <a:lnTo>
                    <a:pt x="8368" y="2321"/>
                  </a:lnTo>
                  <a:lnTo>
                    <a:pt x="8364" y="2316"/>
                  </a:lnTo>
                  <a:lnTo>
                    <a:pt x="8360" y="2311"/>
                  </a:lnTo>
                  <a:lnTo>
                    <a:pt x="8356" y="2306"/>
                  </a:lnTo>
                  <a:lnTo>
                    <a:pt x="8352" y="2301"/>
                  </a:lnTo>
                  <a:lnTo>
                    <a:pt x="8347" y="2296"/>
                  </a:lnTo>
                  <a:lnTo>
                    <a:pt x="8343" y="2292"/>
                  </a:lnTo>
                  <a:lnTo>
                    <a:pt x="8338" y="2288"/>
                  </a:lnTo>
                  <a:lnTo>
                    <a:pt x="8333" y="2284"/>
                  </a:lnTo>
                  <a:lnTo>
                    <a:pt x="8328" y="2280"/>
                  </a:lnTo>
                  <a:lnTo>
                    <a:pt x="8323" y="2276"/>
                  </a:lnTo>
                  <a:lnTo>
                    <a:pt x="8318" y="2273"/>
                  </a:lnTo>
                  <a:lnTo>
                    <a:pt x="8311" y="2269"/>
                  </a:lnTo>
                  <a:lnTo>
                    <a:pt x="8303" y="2265"/>
                  </a:lnTo>
                  <a:lnTo>
                    <a:pt x="8297" y="2262"/>
                  </a:lnTo>
                  <a:lnTo>
                    <a:pt x="8291" y="2259"/>
                  </a:lnTo>
                  <a:lnTo>
                    <a:pt x="8285" y="2256"/>
                  </a:lnTo>
                  <a:lnTo>
                    <a:pt x="8279" y="2254"/>
                  </a:lnTo>
                  <a:lnTo>
                    <a:pt x="8273" y="2252"/>
                  </a:lnTo>
                  <a:lnTo>
                    <a:pt x="8266" y="2250"/>
                  </a:lnTo>
                  <a:lnTo>
                    <a:pt x="8260" y="2249"/>
                  </a:lnTo>
                  <a:lnTo>
                    <a:pt x="8254" y="2247"/>
                  </a:lnTo>
                  <a:lnTo>
                    <a:pt x="8247" y="2246"/>
                  </a:lnTo>
                  <a:lnTo>
                    <a:pt x="8241" y="2245"/>
                  </a:lnTo>
                  <a:lnTo>
                    <a:pt x="8234" y="2245"/>
                  </a:lnTo>
                  <a:lnTo>
                    <a:pt x="8228" y="2244"/>
                  </a:lnTo>
                  <a:lnTo>
                    <a:pt x="8219" y="2244"/>
                  </a:lnTo>
                  <a:lnTo>
                    <a:pt x="1781" y="2244"/>
                  </a:lnTo>
                  <a:lnTo>
                    <a:pt x="1772" y="2244"/>
                  </a:lnTo>
                  <a:lnTo>
                    <a:pt x="1766" y="2245"/>
                  </a:lnTo>
                  <a:lnTo>
                    <a:pt x="1759" y="2245"/>
                  </a:lnTo>
                  <a:lnTo>
                    <a:pt x="1753" y="2246"/>
                  </a:lnTo>
                  <a:lnTo>
                    <a:pt x="1746" y="2247"/>
                  </a:lnTo>
                  <a:lnTo>
                    <a:pt x="1740" y="2249"/>
                  </a:lnTo>
                  <a:lnTo>
                    <a:pt x="1734" y="2250"/>
                  </a:lnTo>
                  <a:lnTo>
                    <a:pt x="1727" y="2252"/>
                  </a:lnTo>
                  <a:lnTo>
                    <a:pt x="1721" y="2254"/>
                  </a:lnTo>
                  <a:lnTo>
                    <a:pt x="1715" y="2256"/>
                  </a:lnTo>
                  <a:lnTo>
                    <a:pt x="1709" y="2259"/>
                  </a:lnTo>
                  <a:lnTo>
                    <a:pt x="1703" y="2262"/>
                  </a:lnTo>
                  <a:lnTo>
                    <a:pt x="1697" y="2265"/>
                  </a:lnTo>
                  <a:lnTo>
                    <a:pt x="1689" y="2269"/>
                  </a:lnTo>
                  <a:lnTo>
                    <a:pt x="1682" y="2273"/>
                  </a:lnTo>
                  <a:lnTo>
                    <a:pt x="1677" y="2276"/>
                  </a:lnTo>
                  <a:lnTo>
                    <a:pt x="1672" y="2280"/>
                  </a:lnTo>
                  <a:lnTo>
                    <a:pt x="1667" y="2284"/>
                  </a:lnTo>
                  <a:lnTo>
                    <a:pt x="1662" y="2288"/>
                  </a:lnTo>
                  <a:lnTo>
                    <a:pt x="1657" y="2292"/>
                  </a:lnTo>
                  <a:lnTo>
                    <a:pt x="1653" y="2296"/>
                  </a:lnTo>
                  <a:lnTo>
                    <a:pt x="1648" y="2301"/>
                  </a:lnTo>
                  <a:lnTo>
                    <a:pt x="1644" y="2306"/>
                  </a:lnTo>
                  <a:lnTo>
                    <a:pt x="1640" y="2311"/>
                  </a:lnTo>
                  <a:lnTo>
                    <a:pt x="1636" y="2316"/>
                  </a:lnTo>
                  <a:lnTo>
                    <a:pt x="1632" y="2321"/>
                  </a:lnTo>
                  <a:lnTo>
                    <a:pt x="1629" y="2327"/>
                  </a:lnTo>
                  <a:lnTo>
                    <a:pt x="1625" y="2334"/>
                  </a:lnTo>
                  <a:lnTo>
                    <a:pt x="1621" y="2341"/>
                  </a:lnTo>
                  <a:lnTo>
                    <a:pt x="1618" y="2347"/>
                  </a:lnTo>
                  <a:lnTo>
                    <a:pt x="1615" y="2353"/>
                  </a:lnTo>
                  <a:lnTo>
                    <a:pt x="1612" y="2359"/>
                  </a:lnTo>
                  <a:lnTo>
                    <a:pt x="1610" y="2365"/>
                  </a:lnTo>
                  <a:lnTo>
                    <a:pt x="1608" y="2371"/>
                  </a:lnTo>
                  <a:lnTo>
                    <a:pt x="1606" y="2378"/>
                  </a:lnTo>
                  <a:lnTo>
                    <a:pt x="1605" y="2384"/>
                  </a:lnTo>
                  <a:lnTo>
                    <a:pt x="1603" y="2390"/>
                  </a:lnTo>
                  <a:lnTo>
                    <a:pt x="1602" y="2397"/>
                  </a:lnTo>
                  <a:lnTo>
                    <a:pt x="1601" y="2404"/>
                  </a:lnTo>
                  <a:lnTo>
                    <a:pt x="1601" y="2410"/>
                  </a:lnTo>
                  <a:lnTo>
                    <a:pt x="1600" y="2417"/>
                  </a:lnTo>
                  <a:lnTo>
                    <a:pt x="1600" y="2426"/>
                  </a:lnTo>
                  <a:close/>
                  <a:moveTo>
                    <a:pt x="8400" y="7574"/>
                  </a:moveTo>
                  <a:lnTo>
                    <a:pt x="8400" y="3432"/>
                  </a:lnTo>
                  <a:lnTo>
                    <a:pt x="1600" y="3432"/>
                  </a:lnTo>
                  <a:lnTo>
                    <a:pt x="1600" y="7574"/>
                  </a:lnTo>
                  <a:lnTo>
                    <a:pt x="1600" y="7583"/>
                  </a:lnTo>
                  <a:lnTo>
                    <a:pt x="1601" y="7590"/>
                  </a:lnTo>
                  <a:lnTo>
                    <a:pt x="1601" y="7596"/>
                  </a:lnTo>
                  <a:lnTo>
                    <a:pt x="1602" y="7603"/>
                  </a:lnTo>
                  <a:lnTo>
                    <a:pt x="1603" y="7610"/>
                  </a:lnTo>
                  <a:lnTo>
                    <a:pt x="1605" y="7616"/>
                  </a:lnTo>
                  <a:lnTo>
                    <a:pt x="1606" y="7622"/>
                  </a:lnTo>
                  <a:lnTo>
                    <a:pt x="1608" y="7629"/>
                  </a:lnTo>
                  <a:lnTo>
                    <a:pt x="1610" y="7635"/>
                  </a:lnTo>
                  <a:lnTo>
                    <a:pt x="1612" y="7641"/>
                  </a:lnTo>
                  <a:lnTo>
                    <a:pt x="1615" y="7647"/>
                  </a:lnTo>
                  <a:lnTo>
                    <a:pt x="1618" y="7653"/>
                  </a:lnTo>
                  <a:lnTo>
                    <a:pt x="1621" y="7659"/>
                  </a:lnTo>
                  <a:lnTo>
                    <a:pt x="1625" y="7666"/>
                  </a:lnTo>
                  <a:lnTo>
                    <a:pt x="1629" y="7673"/>
                  </a:lnTo>
                  <a:lnTo>
                    <a:pt x="1632" y="7679"/>
                  </a:lnTo>
                  <a:lnTo>
                    <a:pt x="1636" y="7684"/>
                  </a:lnTo>
                  <a:lnTo>
                    <a:pt x="1640" y="7689"/>
                  </a:lnTo>
                  <a:lnTo>
                    <a:pt x="1644" y="7694"/>
                  </a:lnTo>
                  <a:lnTo>
                    <a:pt x="1648" y="7699"/>
                  </a:lnTo>
                  <a:lnTo>
                    <a:pt x="1653" y="7704"/>
                  </a:lnTo>
                  <a:lnTo>
                    <a:pt x="1657" y="7708"/>
                  </a:lnTo>
                  <a:lnTo>
                    <a:pt x="1662" y="7712"/>
                  </a:lnTo>
                  <a:lnTo>
                    <a:pt x="1667" y="7716"/>
                  </a:lnTo>
                  <a:lnTo>
                    <a:pt x="1672" y="7720"/>
                  </a:lnTo>
                  <a:lnTo>
                    <a:pt x="1677" y="7724"/>
                  </a:lnTo>
                  <a:lnTo>
                    <a:pt x="1682" y="7727"/>
                  </a:lnTo>
                  <a:lnTo>
                    <a:pt x="1689" y="7731"/>
                  </a:lnTo>
                  <a:lnTo>
                    <a:pt x="1697" y="7735"/>
                  </a:lnTo>
                  <a:lnTo>
                    <a:pt x="1703" y="7738"/>
                  </a:lnTo>
                  <a:lnTo>
                    <a:pt x="1709" y="7741"/>
                  </a:lnTo>
                  <a:lnTo>
                    <a:pt x="1715" y="7744"/>
                  </a:lnTo>
                  <a:lnTo>
                    <a:pt x="1721" y="7746"/>
                  </a:lnTo>
                  <a:lnTo>
                    <a:pt x="1727" y="7748"/>
                  </a:lnTo>
                  <a:lnTo>
                    <a:pt x="1734" y="7750"/>
                  </a:lnTo>
                  <a:lnTo>
                    <a:pt x="1740" y="7751"/>
                  </a:lnTo>
                  <a:lnTo>
                    <a:pt x="1746" y="7753"/>
                  </a:lnTo>
                  <a:lnTo>
                    <a:pt x="1753" y="7754"/>
                  </a:lnTo>
                  <a:lnTo>
                    <a:pt x="1759" y="7755"/>
                  </a:lnTo>
                  <a:lnTo>
                    <a:pt x="1766" y="7755"/>
                  </a:lnTo>
                  <a:lnTo>
                    <a:pt x="1772" y="7756"/>
                  </a:lnTo>
                  <a:lnTo>
                    <a:pt x="1781" y="7756"/>
                  </a:lnTo>
                  <a:lnTo>
                    <a:pt x="8219" y="7756"/>
                  </a:lnTo>
                  <a:lnTo>
                    <a:pt x="8228" y="7756"/>
                  </a:lnTo>
                  <a:lnTo>
                    <a:pt x="8234" y="7755"/>
                  </a:lnTo>
                  <a:lnTo>
                    <a:pt x="8241" y="7755"/>
                  </a:lnTo>
                  <a:lnTo>
                    <a:pt x="8247" y="7754"/>
                  </a:lnTo>
                  <a:lnTo>
                    <a:pt x="8254" y="7753"/>
                  </a:lnTo>
                  <a:lnTo>
                    <a:pt x="8260" y="7751"/>
                  </a:lnTo>
                  <a:lnTo>
                    <a:pt x="8266" y="7750"/>
                  </a:lnTo>
                  <a:lnTo>
                    <a:pt x="8273" y="7748"/>
                  </a:lnTo>
                  <a:lnTo>
                    <a:pt x="8279" y="7746"/>
                  </a:lnTo>
                  <a:lnTo>
                    <a:pt x="8285" y="7744"/>
                  </a:lnTo>
                  <a:lnTo>
                    <a:pt x="8291" y="7741"/>
                  </a:lnTo>
                  <a:lnTo>
                    <a:pt x="8297" y="7738"/>
                  </a:lnTo>
                  <a:lnTo>
                    <a:pt x="8303" y="7735"/>
                  </a:lnTo>
                  <a:lnTo>
                    <a:pt x="8311" y="7731"/>
                  </a:lnTo>
                  <a:lnTo>
                    <a:pt x="8318" y="7727"/>
                  </a:lnTo>
                  <a:lnTo>
                    <a:pt x="8323" y="7724"/>
                  </a:lnTo>
                  <a:lnTo>
                    <a:pt x="8328" y="7720"/>
                  </a:lnTo>
                  <a:lnTo>
                    <a:pt x="8333" y="7716"/>
                  </a:lnTo>
                  <a:lnTo>
                    <a:pt x="8338" y="7712"/>
                  </a:lnTo>
                  <a:lnTo>
                    <a:pt x="8343" y="7708"/>
                  </a:lnTo>
                  <a:lnTo>
                    <a:pt x="8347" y="7704"/>
                  </a:lnTo>
                  <a:lnTo>
                    <a:pt x="8352" y="7699"/>
                  </a:lnTo>
                  <a:lnTo>
                    <a:pt x="8356" y="7694"/>
                  </a:lnTo>
                  <a:lnTo>
                    <a:pt x="8360" y="7689"/>
                  </a:lnTo>
                  <a:lnTo>
                    <a:pt x="8364" y="7684"/>
                  </a:lnTo>
                  <a:lnTo>
                    <a:pt x="8368" y="7679"/>
                  </a:lnTo>
                  <a:lnTo>
                    <a:pt x="8371" y="7673"/>
                  </a:lnTo>
                  <a:lnTo>
                    <a:pt x="8375" y="7666"/>
                  </a:lnTo>
                  <a:lnTo>
                    <a:pt x="8379" y="7659"/>
                  </a:lnTo>
                  <a:lnTo>
                    <a:pt x="8382" y="7653"/>
                  </a:lnTo>
                  <a:lnTo>
                    <a:pt x="8385" y="7647"/>
                  </a:lnTo>
                  <a:lnTo>
                    <a:pt x="8388" y="7641"/>
                  </a:lnTo>
                  <a:lnTo>
                    <a:pt x="8390" y="7635"/>
                  </a:lnTo>
                  <a:lnTo>
                    <a:pt x="8392" y="7629"/>
                  </a:lnTo>
                  <a:lnTo>
                    <a:pt x="8394" y="7622"/>
                  </a:lnTo>
                  <a:lnTo>
                    <a:pt x="8395" y="7616"/>
                  </a:lnTo>
                  <a:lnTo>
                    <a:pt x="8397" y="7610"/>
                  </a:lnTo>
                  <a:lnTo>
                    <a:pt x="8398" y="7603"/>
                  </a:lnTo>
                  <a:lnTo>
                    <a:pt x="8399" y="7596"/>
                  </a:lnTo>
                  <a:lnTo>
                    <a:pt x="8399" y="7590"/>
                  </a:lnTo>
                  <a:lnTo>
                    <a:pt x="8400" y="7583"/>
                  </a:lnTo>
                  <a:lnTo>
                    <a:pt x="8400" y="7574"/>
                  </a:lnTo>
                  <a:close/>
                  <a:moveTo>
                    <a:pt x="7882" y="4260"/>
                  </a:moveTo>
                  <a:lnTo>
                    <a:pt x="7866" y="4271"/>
                  </a:lnTo>
                  <a:lnTo>
                    <a:pt x="7848" y="4280"/>
                  </a:lnTo>
                  <a:lnTo>
                    <a:pt x="7830" y="4286"/>
                  </a:lnTo>
                  <a:lnTo>
                    <a:pt x="7811" y="4290"/>
                  </a:lnTo>
                  <a:lnTo>
                    <a:pt x="7791" y="4291"/>
                  </a:lnTo>
                  <a:lnTo>
                    <a:pt x="5215" y="4291"/>
                  </a:lnTo>
                  <a:lnTo>
                    <a:pt x="5195" y="4290"/>
                  </a:lnTo>
                  <a:lnTo>
                    <a:pt x="5176" y="4286"/>
                  </a:lnTo>
                  <a:lnTo>
                    <a:pt x="5158" y="4280"/>
                  </a:lnTo>
                  <a:lnTo>
                    <a:pt x="5140" y="4271"/>
                  </a:lnTo>
                  <a:lnTo>
                    <a:pt x="5124" y="4260"/>
                  </a:lnTo>
                  <a:lnTo>
                    <a:pt x="5109" y="4247"/>
                  </a:lnTo>
                  <a:lnTo>
                    <a:pt x="5096" y="4232"/>
                  </a:lnTo>
                  <a:lnTo>
                    <a:pt x="5085" y="4216"/>
                  </a:lnTo>
                  <a:lnTo>
                    <a:pt x="5076" y="4198"/>
                  </a:lnTo>
                  <a:lnTo>
                    <a:pt x="5070" y="4180"/>
                  </a:lnTo>
                  <a:lnTo>
                    <a:pt x="5066" y="4161"/>
                  </a:lnTo>
                  <a:lnTo>
                    <a:pt x="5065" y="4141"/>
                  </a:lnTo>
                  <a:lnTo>
                    <a:pt x="5066" y="4121"/>
                  </a:lnTo>
                  <a:lnTo>
                    <a:pt x="5070" y="4102"/>
                  </a:lnTo>
                  <a:lnTo>
                    <a:pt x="5076" y="4084"/>
                  </a:lnTo>
                  <a:lnTo>
                    <a:pt x="5085" y="4066"/>
                  </a:lnTo>
                  <a:lnTo>
                    <a:pt x="5096" y="4050"/>
                  </a:lnTo>
                  <a:lnTo>
                    <a:pt x="5109" y="4035"/>
                  </a:lnTo>
                  <a:lnTo>
                    <a:pt x="5124" y="4022"/>
                  </a:lnTo>
                  <a:lnTo>
                    <a:pt x="5140" y="4011"/>
                  </a:lnTo>
                  <a:lnTo>
                    <a:pt x="5158" y="4002"/>
                  </a:lnTo>
                  <a:lnTo>
                    <a:pt x="5176" y="3996"/>
                  </a:lnTo>
                  <a:lnTo>
                    <a:pt x="5195" y="3992"/>
                  </a:lnTo>
                  <a:lnTo>
                    <a:pt x="5215" y="3991"/>
                  </a:lnTo>
                  <a:lnTo>
                    <a:pt x="7791" y="3991"/>
                  </a:lnTo>
                  <a:lnTo>
                    <a:pt x="7811" y="3992"/>
                  </a:lnTo>
                  <a:lnTo>
                    <a:pt x="7830" y="3996"/>
                  </a:lnTo>
                  <a:lnTo>
                    <a:pt x="7848" y="4002"/>
                  </a:lnTo>
                  <a:lnTo>
                    <a:pt x="7866" y="4011"/>
                  </a:lnTo>
                  <a:lnTo>
                    <a:pt x="7882" y="4022"/>
                  </a:lnTo>
                  <a:lnTo>
                    <a:pt x="7897" y="4035"/>
                  </a:lnTo>
                  <a:lnTo>
                    <a:pt x="7910" y="4050"/>
                  </a:lnTo>
                  <a:lnTo>
                    <a:pt x="7921" y="4066"/>
                  </a:lnTo>
                  <a:lnTo>
                    <a:pt x="7930" y="4084"/>
                  </a:lnTo>
                  <a:lnTo>
                    <a:pt x="7936" y="4102"/>
                  </a:lnTo>
                  <a:lnTo>
                    <a:pt x="7940" y="4121"/>
                  </a:lnTo>
                  <a:lnTo>
                    <a:pt x="7941" y="4141"/>
                  </a:lnTo>
                  <a:lnTo>
                    <a:pt x="7940" y="4161"/>
                  </a:lnTo>
                  <a:lnTo>
                    <a:pt x="7936" y="4180"/>
                  </a:lnTo>
                  <a:lnTo>
                    <a:pt x="7930" y="4198"/>
                  </a:lnTo>
                  <a:lnTo>
                    <a:pt x="7921" y="4216"/>
                  </a:lnTo>
                  <a:lnTo>
                    <a:pt x="7910" y="4232"/>
                  </a:lnTo>
                  <a:lnTo>
                    <a:pt x="7897" y="4247"/>
                  </a:lnTo>
                  <a:lnTo>
                    <a:pt x="7882" y="4260"/>
                  </a:lnTo>
                  <a:close/>
                  <a:moveTo>
                    <a:pt x="7882" y="5978"/>
                  </a:moveTo>
                  <a:lnTo>
                    <a:pt x="7866" y="5989"/>
                  </a:lnTo>
                  <a:lnTo>
                    <a:pt x="7848" y="5998"/>
                  </a:lnTo>
                  <a:lnTo>
                    <a:pt x="7830" y="6004"/>
                  </a:lnTo>
                  <a:lnTo>
                    <a:pt x="7811" y="6008"/>
                  </a:lnTo>
                  <a:lnTo>
                    <a:pt x="7791" y="6009"/>
                  </a:lnTo>
                  <a:lnTo>
                    <a:pt x="5215" y="6009"/>
                  </a:lnTo>
                  <a:lnTo>
                    <a:pt x="5195" y="6008"/>
                  </a:lnTo>
                  <a:lnTo>
                    <a:pt x="5176" y="6004"/>
                  </a:lnTo>
                  <a:lnTo>
                    <a:pt x="5158" y="5998"/>
                  </a:lnTo>
                  <a:lnTo>
                    <a:pt x="5140" y="5989"/>
                  </a:lnTo>
                  <a:lnTo>
                    <a:pt x="5124" y="5978"/>
                  </a:lnTo>
                  <a:lnTo>
                    <a:pt x="5109" y="5965"/>
                  </a:lnTo>
                  <a:lnTo>
                    <a:pt x="5096" y="5950"/>
                  </a:lnTo>
                  <a:lnTo>
                    <a:pt x="5085" y="5934"/>
                  </a:lnTo>
                  <a:lnTo>
                    <a:pt x="5076" y="5916"/>
                  </a:lnTo>
                  <a:lnTo>
                    <a:pt x="5070" y="5898"/>
                  </a:lnTo>
                  <a:lnTo>
                    <a:pt x="5066" y="5879"/>
                  </a:lnTo>
                  <a:lnTo>
                    <a:pt x="5065" y="5859"/>
                  </a:lnTo>
                  <a:lnTo>
                    <a:pt x="5066" y="5839"/>
                  </a:lnTo>
                  <a:lnTo>
                    <a:pt x="5070" y="5820"/>
                  </a:lnTo>
                  <a:lnTo>
                    <a:pt x="5076" y="5802"/>
                  </a:lnTo>
                  <a:lnTo>
                    <a:pt x="5085" y="5784"/>
                  </a:lnTo>
                  <a:lnTo>
                    <a:pt x="5096" y="5768"/>
                  </a:lnTo>
                  <a:lnTo>
                    <a:pt x="5109" y="5753"/>
                  </a:lnTo>
                  <a:lnTo>
                    <a:pt x="5124" y="5740"/>
                  </a:lnTo>
                  <a:lnTo>
                    <a:pt x="5140" y="5729"/>
                  </a:lnTo>
                  <a:lnTo>
                    <a:pt x="5158" y="5720"/>
                  </a:lnTo>
                  <a:lnTo>
                    <a:pt x="5176" y="5714"/>
                  </a:lnTo>
                  <a:lnTo>
                    <a:pt x="5195" y="5710"/>
                  </a:lnTo>
                  <a:lnTo>
                    <a:pt x="5215" y="5709"/>
                  </a:lnTo>
                  <a:lnTo>
                    <a:pt x="7791" y="5709"/>
                  </a:lnTo>
                  <a:lnTo>
                    <a:pt x="7811" y="5710"/>
                  </a:lnTo>
                  <a:lnTo>
                    <a:pt x="7830" y="5714"/>
                  </a:lnTo>
                  <a:lnTo>
                    <a:pt x="7848" y="5720"/>
                  </a:lnTo>
                  <a:lnTo>
                    <a:pt x="7866" y="5729"/>
                  </a:lnTo>
                  <a:lnTo>
                    <a:pt x="7882" y="5740"/>
                  </a:lnTo>
                  <a:lnTo>
                    <a:pt x="7897" y="5753"/>
                  </a:lnTo>
                  <a:lnTo>
                    <a:pt x="7910" y="5768"/>
                  </a:lnTo>
                  <a:lnTo>
                    <a:pt x="7921" y="5784"/>
                  </a:lnTo>
                  <a:lnTo>
                    <a:pt x="7930" y="5802"/>
                  </a:lnTo>
                  <a:lnTo>
                    <a:pt x="7936" y="5820"/>
                  </a:lnTo>
                  <a:lnTo>
                    <a:pt x="7940" y="5839"/>
                  </a:lnTo>
                  <a:lnTo>
                    <a:pt x="7941" y="5859"/>
                  </a:lnTo>
                  <a:lnTo>
                    <a:pt x="7940" y="5879"/>
                  </a:lnTo>
                  <a:lnTo>
                    <a:pt x="7936" y="5898"/>
                  </a:lnTo>
                  <a:lnTo>
                    <a:pt x="7930" y="5916"/>
                  </a:lnTo>
                  <a:lnTo>
                    <a:pt x="7921" y="5934"/>
                  </a:lnTo>
                  <a:lnTo>
                    <a:pt x="7910" y="5950"/>
                  </a:lnTo>
                  <a:lnTo>
                    <a:pt x="7897" y="5965"/>
                  </a:lnTo>
                  <a:lnTo>
                    <a:pt x="7882" y="5978"/>
                  </a:lnTo>
                  <a:close/>
                  <a:moveTo>
                    <a:pt x="7222" y="5130"/>
                  </a:moveTo>
                  <a:lnTo>
                    <a:pt x="7204" y="5139"/>
                  </a:lnTo>
                  <a:lnTo>
                    <a:pt x="7186" y="5145"/>
                  </a:lnTo>
                  <a:lnTo>
                    <a:pt x="7167" y="5149"/>
                  </a:lnTo>
                  <a:lnTo>
                    <a:pt x="7147" y="5150"/>
                  </a:lnTo>
                  <a:lnTo>
                    <a:pt x="5215" y="5150"/>
                  </a:lnTo>
                  <a:lnTo>
                    <a:pt x="5195" y="5149"/>
                  </a:lnTo>
                  <a:lnTo>
                    <a:pt x="5176" y="5145"/>
                  </a:lnTo>
                  <a:lnTo>
                    <a:pt x="5158" y="5139"/>
                  </a:lnTo>
                  <a:lnTo>
                    <a:pt x="5140" y="5130"/>
                  </a:lnTo>
                  <a:lnTo>
                    <a:pt x="5124" y="5119"/>
                  </a:lnTo>
                  <a:lnTo>
                    <a:pt x="5109" y="5106"/>
                  </a:lnTo>
                  <a:lnTo>
                    <a:pt x="5096" y="5091"/>
                  </a:lnTo>
                  <a:lnTo>
                    <a:pt x="5085" y="5075"/>
                  </a:lnTo>
                  <a:lnTo>
                    <a:pt x="5076" y="5057"/>
                  </a:lnTo>
                  <a:lnTo>
                    <a:pt x="5070" y="5039"/>
                  </a:lnTo>
                  <a:lnTo>
                    <a:pt x="5066" y="5020"/>
                  </a:lnTo>
                  <a:lnTo>
                    <a:pt x="5065" y="5000"/>
                  </a:lnTo>
                  <a:lnTo>
                    <a:pt x="5066" y="4980"/>
                  </a:lnTo>
                  <a:lnTo>
                    <a:pt x="5070" y="4961"/>
                  </a:lnTo>
                  <a:lnTo>
                    <a:pt x="5076" y="4943"/>
                  </a:lnTo>
                  <a:lnTo>
                    <a:pt x="5085" y="4925"/>
                  </a:lnTo>
                  <a:lnTo>
                    <a:pt x="5096" y="4909"/>
                  </a:lnTo>
                  <a:lnTo>
                    <a:pt x="5109" y="4894"/>
                  </a:lnTo>
                  <a:lnTo>
                    <a:pt x="5124" y="4881"/>
                  </a:lnTo>
                  <a:lnTo>
                    <a:pt x="5140" y="4870"/>
                  </a:lnTo>
                  <a:lnTo>
                    <a:pt x="5158" y="4861"/>
                  </a:lnTo>
                  <a:lnTo>
                    <a:pt x="5176" y="4855"/>
                  </a:lnTo>
                  <a:lnTo>
                    <a:pt x="5195" y="4851"/>
                  </a:lnTo>
                  <a:lnTo>
                    <a:pt x="5215" y="4850"/>
                  </a:lnTo>
                  <a:lnTo>
                    <a:pt x="7147" y="4850"/>
                  </a:lnTo>
                  <a:lnTo>
                    <a:pt x="7167" y="4851"/>
                  </a:lnTo>
                  <a:lnTo>
                    <a:pt x="7186" y="4855"/>
                  </a:lnTo>
                  <a:lnTo>
                    <a:pt x="7204" y="4861"/>
                  </a:lnTo>
                  <a:lnTo>
                    <a:pt x="7222" y="4870"/>
                  </a:lnTo>
                  <a:lnTo>
                    <a:pt x="7238" y="4881"/>
                  </a:lnTo>
                  <a:lnTo>
                    <a:pt x="7253" y="4894"/>
                  </a:lnTo>
                  <a:lnTo>
                    <a:pt x="7266" y="4909"/>
                  </a:lnTo>
                  <a:lnTo>
                    <a:pt x="7277" y="4925"/>
                  </a:lnTo>
                  <a:lnTo>
                    <a:pt x="7286" y="4943"/>
                  </a:lnTo>
                  <a:lnTo>
                    <a:pt x="7292" y="4961"/>
                  </a:lnTo>
                  <a:lnTo>
                    <a:pt x="7296" y="4980"/>
                  </a:lnTo>
                  <a:lnTo>
                    <a:pt x="7297" y="5000"/>
                  </a:lnTo>
                  <a:lnTo>
                    <a:pt x="7296" y="5020"/>
                  </a:lnTo>
                  <a:lnTo>
                    <a:pt x="7292" y="5039"/>
                  </a:lnTo>
                  <a:lnTo>
                    <a:pt x="7286" y="5057"/>
                  </a:lnTo>
                  <a:lnTo>
                    <a:pt x="7277" y="5075"/>
                  </a:lnTo>
                  <a:lnTo>
                    <a:pt x="7266" y="5091"/>
                  </a:lnTo>
                  <a:lnTo>
                    <a:pt x="7253" y="5106"/>
                  </a:lnTo>
                  <a:lnTo>
                    <a:pt x="7238" y="5119"/>
                  </a:lnTo>
                  <a:lnTo>
                    <a:pt x="7222" y="5130"/>
                  </a:lnTo>
                  <a:close/>
                  <a:moveTo>
                    <a:pt x="6594" y="6837"/>
                  </a:moveTo>
                  <a:lnTo>
                    <a:pt x="6578" y="6848"/>
                  </a:lnTo>
                  <a:lnTo>
                    <a:pt x="6560" y="6857"/>
                  </a:lnTo>
                  <a:lnTo>
                    <a:pt x="6542" y="6863"/>
                  </a:lnTo>
                  <a:lnTo>
                    <a:pt x="6523" y="6867"/>
                  </a:lnTo>
                  <a:lnTo>
                    <a:pt x="6503" y="6868"/>
                  </a:lnTo>
                  <a:lnTo>
                    <a:pt x="5215" y="6868"/>
                  </a:lnTo>
                  <a:lnTo>
                    <a:pt x="5195" y="6867"/>
                  </a:lnTo>
                  <a:lnTo>
                    <a:pt x="5176" y="6863"/>
                  </a:lnTo>
                  <a:lnTo>
                    <a:pt x="5158" y="6857"/>
                  </a:lnTo>
                  <a:lnTo>
                    <a:pt x="5140" y="6848"/>
                  </a:lnTo>
                  <a:lnTo>
                    <a:pt x="5124" y="6837"/>
                  </a:lnTo>
                  <a:lnTo>
                    <a:pt x="5109" y="6824"/>
                  </a:lnTo>
                  <a:lnTo>
                    <a:pt x="5096" y="6809"/>
                  </a:lnTo>
                  <a:lnTo>
                    <a:pt x="5085" y="6793"/>
                  </a:lnTo>
                  <a:lnTo>
                    <a:pt x="5076" y="6775"/>
                  </a:lnTo>
                  <a:lnTo>
                    <a:pt x="5070" y="6757"/>
                  </a:lnTo>
                  <a:lnTo>
                    <a:pt x="5066" y="6738"/>
                  </a:lnTo>
                  <a:lnTo>
                    <a:pt x="5065" y="6718"/>
                  </a:lnTo>
                  <a:lnTo>
                    <a:pt x="5066" y="6698"/>
                  </a:lnTo>
                  <a:lnTo>
                    <a:pt x="5070" y="6679"/>
                  </a:lnTo>
                  <a:lnTo>
                    <a:pt x="5076" y="6661"/>
                  </a:lnTo>
                  <a:lnTo>
                    <a:pt x="5085" y="6643"/>
                  </a:lnTo>
                  <a:lnTo>
                    <a:pt x="5096" y="6627"/>
                  </a:lnTo>
                  <a:lnTo>
                    <a:pt x="5109" y="6612"/>
                  </a:lnTo>
                  <a:lnTo>
                    <a:pt x="5124" y="6599"/>
                  </a:lnTo>
                  <a:lnTo>
                    <a:pt x="5140" y="6588"/>
                  </a:lnTo>
                  <a:lnTo>
                    <a:pt x="5158" y="6579"/>
                  </a:lnTo>
                  <a:lnTo>
                    <a:pt x="5176" y="6573"/>
                  </a:lnTo>
                  <a:lnTo>
                    <a:pt x="5195" y="6569"/>
                  </a:lnTo>
                  <a:lnTo>
                    <a:pt x="5215" y="6568"/>
                  </a:lnTo>
                  <a:lnTo>
                    <a:pt x="6503" y="6568"/>
                  </a:lnTo>
                  <a:lnTo>
                    <a:pt x="6523" y="6569"/>
                  </a:lnTo>
                  <a:lnTo>
                    <a:pt x="6542" y="6573"/>
                  </a:lnTo>
                  <a:lnTo>
                    <a:pt x="6560" y="6579"/>
                  </a:lnTo>
                  <a:lnTo>
                    <a:pt x="6578" y="6588"/>
                  </a:lnTo>
                  <a:lnTo>
                    <a:pt x="6594" y="6599"/>
                  </a:lnTo>
                  <a:lnTo>
                    <a:pt x="6609" y="6612"/>
                  </a:lnTo>
                  <a:lnTo>
                    <a:pt x="6622" y="6627"/>
                  </a:lnTo>
                  <a:lnTo>
                    <a:pt x="6633" y="6643"/>
                  </a:lnTo>
                  <a:lnTo>
                    <a:pt x="6642" y="6661"/>
                  </a:lnTo>
                  <a:lnTo>
                    <a:pt x="6648" y="6679"/>
                  </a:lnTo>
                  <a:lnTo>
                    <a:pt x="6652" y="6698"/>
                  </a:lnTo>
                  <a:lnTo>
                    <a:pt x="6653" y="6718"/>
                  </a:lnTo>
                  <a:lnTo>
                    <a:pt x="6652" y="6738"/>
                  </a:lnTo>
                  <a:lnTo>
                    <a:pt x="6648" y="6757"/>
                  </a:lnTo>
                  <a:lnTo>
                    <a:pt x="6642" y="6775"/>
                  </a:lnTo>
                  <a:lnTo>
                    <a:pt x="6633" y="6793"/>
                  </a:lnTo>
                  <a:lnTo>
                    <a:pt x="6622" y="6809"/>
                  </a:lnTo>
                  <a:lnTo>
                    <a:pt x="6609" y="6824"/>
                  </a:lnTo>
                  <a:lnTo>
                    <a:pt x="6594" y="683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7" name="Google Shape;967;p10"/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</p:grpSpPr>
        <p:sp>
          <p:nvSpPr>
            <p:cNvPr id="968" name="Google Shape;968;p10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10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9" name="Google Shape;979;p10"/>
          <p:cNvGrpSpPr/>
          <p:nvPr/>
        </p:nvGrpSpPr>
        <p:grpSpPr>
          <a:xfrm>
            <a:off x="697932" y="1760267"/>
            <a:ext cx="633600" cy="633600"/>
            <a:chOff x="697932" y="2659872"/>
            <a:chExt cx="633600" cy="633600"/>
          </a:xfrm>
        </p:grpSpPr>
        <p:sp>
          <p:nvSpPr>
            <p:cNvPr id="980" name="Google Shape;980;p10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44" y="2567"/>
                  </a:moveTo>
                  <a:lnTo>
                    <a:pt x="8242" y="2613"/>
                  </a:lnTo>
                  <a:lnTo>
                    <a:pt x="8235" y="2658"/>
                  </a:lnTo>
                  <a:lnTo>
                    <a:pt x="8224" y="2703"/>
                  </a:lnTo>
                  <a:lnTo>
                    <a:pt x="8208" y="2748"/>
                  </a:lnTo>
                  <a:lnTo>
                    <a:pt x="8188" y="2793"/>
                  </a:lnTo>
                  <a:lnTo>
                    <a:pt x="8163" y="2837"/>
                  </a:lnTo>
                  <a:lnTo>
                    <a:pt x="8134" y="2882"/>
                  </a:lnTo>
                  <a:lnTo>
                    <a:pt x="8100" y="2925"/>
                  </a:lnTo>
                  <a:lnTo>
                    <a:pt x="8063" y="2968"/>
                  </a:lnTo>
                  <a:lnTo>
                    <a:pt x="8021" y="3011"/>
                  </a:lnTo>
                  <a:lnTo>
                    <a:pt x="7974" y="3053"/>
                  </a:lnTo>
                  <a:lnTo>
                    <a:pt x="7924" y="3094"/>
                  </a:lnTo>
                  <a:lnTo>
                    <a:pt x="7869" y="3135"/>
                  </a:lnTo>
                  <a:lnTo>
                    <a:pt x="7810" y="3175"/>
                  </a:lnTo>
                  <a:lnTo>
                    <a:pt x="7747" y="3214"/>
                  </a:lnTo>
                  <a:lnTo>
                    <a:pt x="7680" y="3252"/>
                  </a:lnTo>
                  <a:lnTo>
                    <a:pt x="7610" y="3289"/>
                  </a:lnTo>
                  <a:lnTo>
                    <a:pt x="7536" y="3326"/>
                  </a:lnTo>
                  <a:lnTo>
                    <a:pt x="7459" y="3361"/>
                  </a:lnTo>
                  <a:lnTo>
                    <a:pt x="7378" y="3394"/>
                  </a:lnTo>
                  <a:lnTo>
                    <a:pt x="7294" y="3427"/>
                  </a:lnTo>
                  <a:lnTo>
                    <a:pt x="7207" y="3459"/>
                  </a:lnTo>
                  <a:lnTo>
                    <a:pt x="7117" y="3489"/>
                  </a:lnTo>
                  <a:lnTo>
                    <a:pt x="7023" y="3518"/>
                  </a:lnTo>
                  <a:lnTo>
                    <a:pt x="6927" y="3545"/>
                  </a:lnTo>
                  <a:lnTo>
                    <a:pt x="6828" y="3572"/>
                  </a:lnTo>
                  <a:lnTo>
                    <a:pt x="6726" y="3597"/>
                  </a:lnTo>
                  <a:lnTo>
                    <a:pt x="6622" y="3620"/>
                  </a:lnTo>
                  <a:lnTo>
                    <a:pt x="6515" y="3642"/>
                  </a:lnTo>
                  <a:lnTo>
                    <a:pt x="6407" y="3663"/>
                  </a:lnTo>
                  <a:lnTo>
                    <a:pt x="6296" y="3682"/>
                  </a:lnTo>
                  <a:lnTo>
                    <a:pt x="6184" y="3699"/>
                  </a:lnTo>
                  <a:lnTo>
                    <a:pt x="6071" y="3715"/>
                  </a:lnTo>
                  <a:lnTo>
                    <a:pt x="5956" y="3729"/>
                  </a:lnTo>
                  <a:lnTo>
                    <a:pt x="5840" y="3742"/>
                  </a:lnTo>
                  <a:lnTo>
                    <a:pt x="5722" y="3753"/>
                  </a:lnTo>
                  <a:lnTo>
                    <a:pt x="5604" y="3762"/>
                  </a:lnTo>
                  <a:lnTo>
                    <a:pt x="5484" y="3769"/>
                  </a:lnTo>
                  <a:lnTo>
                    <a:pt x="5364" y="3775"/>
                  </a:lnTo>
                  <a:lnTo>
                    <a:pt x="5243" y="3780"/>
                  </a:lnTo>
                  <a:lnTo>
                    <a:pt x="5122" y="3782"/>
                  </a:lnTo>
                  <a:lnTo>
                    <a:pt x="5000" y="3783"/>
                  </a:lnTo>
                  <a:lnTo>
                    <a:pt x="4878" y="3782"/>
                  </a:lnTo>
                  <a:lnTo>
                    <a:pt x="4757" y="3780"/>
                  </a:lnTo>
                  <a:lnTo>
                    <a:pt x="4636" y="3775"/>
                  </a:lnTo>
                  <a:lnTo>
                    <a:pt x="4516" y="3769"/>
                  </a:lnTo>
                  <a:lnTo>
                    <a:pt x="4396" y="3762"/>
                  </a:lnTo>
                  <a:lnTo>
                    <a:pt x="4278" y="3753"/>
                  </a:lnTo>
                  <a:lnTo>
                    <a:pt x="4160" y="3742"/>
                  </a:lnTo>
                  <a:lnTo>
                    <a:pt x="4044" y="3729"/>
                  </a:lnTo>
                  <a:lnTo>
                    <a:pt x="3929" y="3715"/>
                  </a:lnTo>
                  <a:lnTo>
                    <a:pt x="3816" y="3699"/>
                  </a:lnTo>
                  <a:lnTo>
                    <a:pt x="3704" y="3682"/>
                  </a:lnTo>
                  <a:lnTo>
                    <a:pt x="3593" y="3663"/>
                  </a:lnTo>
                  <a:lnTo>
                    <a:pt x="3485" y="3642"/>
                  </a:lnTo>
                  <a:lnTo>
                    <a:pt x="3378" y="3620"/>
                  </a:lnTo>
                  <a:lnTo>
                    <a:pt x="3274" y="3597"/>
                  </a:lnTo>
                  <a:lnTo>
                    <a:pt x="3172" y="3572"/>
                  </a:lnTo>
                  <a:lnTo>
                    <a:pt x="3073" y="3545"/>
                  </a:lnTo>
                  <a:lnTo>
                    <a:pt x="2977" y="3518"/>
                  </a:lnTo>
                  <a:lnTo>
                    <a:pt x="2883" y="3489"/>
                  </a:lnTo>
                  <a:lnTo>
                    <a:pt x="2793" y="3459"/>
                  </a:lnTo>
                  <a:lnTo>
                    <a:pt x="2706" y="3427"/>
                  </a:lnTo>
                  <a:lnTo>
                    <a:pt x="2622" y="3394"/>
                  </a:lnTo>
                  <a:lnTo>
                    <a:pt x="2541" y="3361"/>
                  </a:lnTo>
                  <a:lnTo>
                    <a:pt x="2464" y="3326"/>
                  </a:lnTo>
                  <a:lnTo>
                    <a:pt x="2390" y="3289"/>
                  </a:lnTo>
                  <a:lnTo>
                    <a:pt x="2320" y="3252"/>
                  </a:lnTo>
                  <a:lnTo>
                    <a:pt x="2253" y="3214"/>
                  </a:lnTo>
                  <a:lnTo>
                    <a:pt x="2190" y="3175"/>
                  </a:lnTo>
                  <a:lnTo>
                    <a:pt x="2131" y="3135"/>
                  </a:lnTo>
                  <a:lnTo>
                    <a:pt x="2076" y="3094"/>
                  </a:lnTo>
                  <a:lnTo>
                    <a:pt x="2026" y="3053"/>
                  </a:lnTo>
                  <a:lnTo>
                    <a:pt x="1979" y="3011"/>
                  </a:lnTo>
                  <a:lnTo>
                    <a:pt x="1937" y="2968"/>
                  </a:lnTo>
                  <a:lnTo>
                    <a:pt x="1900" y="2925"/>
                  </a:lnTo>
                  <a:lnTo>
                    <a:pt x="1866" y="2882"/>
                  </a:lnTo>
                  <a:lnTo>
                    <a:pt x="1837" y="2837"/>
                  </a:lnTo>
                  <a:lnTo>
                    <a:pt x="1812" y="2793"/>
                  </a:lnTo>
                  <a:lnTo>
                    <a:pt x="1792" y="2748"/>
                  </a:lnTo>
                  <a:lnTo>
                    <a:pt x="1776" y="2703"/>
                  </a:lnTo>
                  <a:lnTo>
                    <a:pt x="1765" y="2658"/>
                  </a:lnTo>
                  <a:lnTo>
                    <a:pt x="1758" y="2613"/>
                  </a:lnTo>
                  <a:lnTo>
                    <a:pt x="1756" y="2567"/>
                  </a:lnTo>
                  <a:lnTo>
                    <a:pt x="1758" y="2521"/>
                  </a:lnTo>
                  <a:lnTo>
                    <a:pt x="1765" y="2476"/>
                  </a:lnTo>
                  <a:lnTo>
                    <a:pt x="1776" y="2430"/>
                  </a:lnTo>
                  <a:lnTo>
                    <a:pt x="1792" y="2385"/>
                  </a:lnTo>
                  <a:lnTo>
                    <a:pt x="1812" y="2340"/>
                  </a:lnTo>
                  <a:lnTo>
                    <a:pt x="1837" y="2296"/>
                  </a:lnTo>
                  <a:lnTo>
                    <a:pt x="1866" y="2252"/>
                  </a:lnTo>
                  <a:lnTo>
                    <a:pt x="1900" y="2208"/>
                  </a:lnTo>
                  <a:lnTo>
                    <a:pt x="1937" y="2165"/>
                  </a:lnTo>
                  <a:lnTo>
                    <a:pt x="1979" y="2122"/>
                  </a:lnTo>
                  <a:lnTo>
                    <a:pt x="2026" y="2080"/>
                  </a:lnTo>
                  <a:lnTo>
                    <a:pt x="2076" y="2039"/>
                  </a:lnTo>
                  <a:lnTo>
                    <a:pt x="2131" y="1998"/>
                  </a:lnTo>
                  <a:lnTo>
                    <a:pt x="2190" y="1958"/>
                  </a:lnTo>
                  <a:lnTo>
                    <a:pt x="2253" y="1919"/>
                  </a:lnTo>
                  <a:lnTo>
                    <a:pt x="2320" y="1881"/>
                  </a:lnTo>
                  <a:lnTo>
                    <a:pt x="2390" y="1844"/>
                  </a:lnTo>
                  <a:lnTo>
                    <a:pt x="2464" y="1808"/>
                  </a:lnTo>
                  <a:lnTo>
                    <a:pt x="2541" y="1773"/>
                  </a:lnTo>
                  <a:lnTo>
                    <a:pt x="2622" y="1739"/>
                  </a:lnTo>
                  <a:lnTo>
                    <a:pt x="2706" y="1706"/>
                  </a:lnTo>
                  <a:lnTo>
                    <a:pt x="2793" y="1675"/>
                  </a:lnTo>
                  <a:lnTo>
                    <a:pt x="2883" y="1645"/>
                  </a:lnTo>
                  <a:lnTo>
                    <a:pt x="2977" y="1616"/>
                  </a:lnTo>
                  <a:lnTo>
                    <a:pt x="3073" y="1588"/>
                  </a:lnTo>
                  <a:lnTo>
                    <a:pt x="3172" y="1562"/>
                  </a:lnTo>
                  <a:lnTo>
                    <a:pt x="3274" y="1537"/>
                  </a:lnTo>
                  <a:lnTo>
                    <a:pt x="3378" y="1513"/>
                  </a:lnTo>
                  <a:lnTo>
                    <a:pt x="3485" y="1491"/>
                  </a:lnTo>
                  <a:lnTo>
                    <a:pt x="3593" y="1470"/>
                  </a:lnTo>
                  <a:lnTo>
                    <a:pt x="3704" y="1451"/>
                  </a:lnTo>
                  <a:lnTo>
                    <a:pt x="3816" y="1434"/>
                  </a:lnTo>
                  <a:lnTo>
                    <a:pt x="3929" y="1418"/>
                  </a:lnTo>
                  <a:lnTo>
                    <a:pt x="4044" y="1404"/>
                  </a:lnTo>
                  <a:lnTo>
                    <a:pt x="4160" y="1391"/>
                  </a:lnTo>
                  <a:lnTo>
                    <a:pt x="4278" y="1380"/>
                  </a:lnTo>
                  <a:lnTo>
                    <a:pt x="4396" y="1371"/>
                  </a:lnTo>
                  <a:lnTo>
                    <a:pt x="4516" y="1364"/>
                  </a:lnTo>
                  <a:lnTo>
                    <a:pt x="4636" y="1358"/>
                  </a:lnTo>
                  <a:lnTo>
                    <a:pt x="4757" y="1353"/>
                  </a:lnTo>
                  <a:lnTo>
                    <a:pt x="4878" y="1351"/>
                  </a:lnTo>
                  <a:lnTo>
                    <a:pt x="5000" y="1350"/>
                  </a:lnTo>
                  <a:lnTo>
                    <a:pt x="5122" y="1351"/>
                  </a:lnTo>
                  <a:lnTo>
                    <a:pt x="5243" y="1353"/>
                  </a:lnTo>
                  <a:lnTo>
                    <a:pt x="5364" y="1358"/>
                  </a:lnTo>
                  <a:lnTo>
                    <a:pt x="5484" y="1364"/>
                  </a:lnTo>
                  <a:lnTo>
                    <a:pt x="5604" y="1371"/>
                  </a:lnTo>
                  <a:lnTo>
                    <a:pt x="5722" y="1380"/>
                  </a:lnTo>
                  <a:lnTo>
                    <a:pt x="5840" y="1391"/>
                  </a:lnTo>
                  <a:lnTo>
                    <a:pt x="5956" y="1404"/>
                  </a:lnTo>
                  <a:lnTo>
                    <a:pt x="6071" y="1418"/>
                  </a:lnTo>
                  <a:lnTo>
                    <a:pt x="6184" y="1434"/>
                  </a:lnTo>
                  <a:lnTo>
                    <a:pt x="6296" y="1451"/>
                  </a:lnTo>
                  <a:lnTo>
                    <a:pt x="6407" y="1470"/>
                  </a:lnTo>
                  <a:lnTo>
                    <a:pt x="6515" y="1491"/>
                  </a:lnTo>
                  <a:lnTo>
                    <a:pt x="6622" y="1513"/>
                  </a:lnTo>
                  <a:lnTo>
                    <a:pt x="6726" y="1537"/>
                  </a:lnTo>
                  <a:lnTo>
                    <a:pt x="6828" y="1562"/>
                  </a:lnTo>
                  <a:lnTo>
                    <a:pt x="6927" y="1588"/>
                  </a:lnTo>
                  <a:lnTo>
                    <a:pt x="7023" y="1616"/>
                  </a:lnTo>
                  <a:lnTo>
                    <a:pt x="7117" y="1645"/>
                  </a:lnTo>
                  <a:lnTo>
                    <a:pt x="7207" y="1675"/>
                  </a:lnTo>
                  <a:lnTo>
                    <a:pt x="7294" y="1706"/>
                  </a:lnTo>
                  <a:lnTo>
                    <a:pt x="7378" y="1739"/>
                  </a:lnTo>
                  <a:lnTo>
                    <a:pt x="7459" y="1773"/>
                  </a:lnTo>
                  <a:lnTo>
                    <a:pt x="7536" y="1808"/>
                  </a:lnTo>
                  <a:lnTo>
                    <a:pt x="7610" y="1844"/>
                  </a:lnTo>
                  <a:lnTo>
                    <a:pt x="7680" y="1881"/>
                  </a:lnTo>
                  <a:lnTo>
                    <a:pt x="7747" y="1919"/>
                  </a:lnTo>
                  <a:lnTo>
                    <a:pt x="7810" y="1958"/>
                  </a:lnTo>
                  <a:lnTo>
                    <a:pt x="7869" y="1998"/>
                  </a:lnTo>
                  <a:lnTo>
                    <a:pt x="7924" y="2039"/>
                  </a:lnTo>
                  <a:lnTo>
                    <a:pt x="7974" y="2080"/>
                  </a:lnTo>
                  <a:lnTo>
                    <a:pt x="8021" y="2122"/>
                  </a:lnTo>
                  <a:lnTo>
                    <a:pt x="8063" y="2165"/>
                  </a:lnTo>
                  <a:lnTo>
                    <a:pt x="8100" y="2208"/>
                  </a:lnTo>
                  <a:lnTo>
                    <a:pt x="8134" y="2252"/>
                  </a:lnTo>
                  <a:lnTo>
                    <a:pt x="8163" y="2296"/>
                  </a:lnTo>
                  <a:lnTo>
                    <a:pt x="8188" y="2340"/>
                  </a:lnTo>
                  <a:lnTo>
                    <a:pt x="8208" y="2385"/>
                  </a:lnTo>
                  <a:lnTo>
                    <a:pt x="8224" y="2430"/>
                  </a:lnTo>
                  <a:lnTo>
                    <a:pt x="8235" y="2476"/>
                  </a:lnTo>
                  <a:lnTo>
                    <a:pt x="8242" y="2521"/>
                  </a:lnTo>
                  <a:lnTo>
                    <a:pt x="8244" y="25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0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1" y="2509"/>
                  </a:moveTo>
                  <a:lnTo>
                    <a:pt x="8494" y="2555"/>
                  </a:lnTo>
                  <a:lnTo>
                    <a:pt x="8494" y="2562"/>
                  </a:lnTo>
                  <a:lnTo>
                    <a:pt x="8494" y="2567"/>
                  </a:lnTo>
                  <a:lnTo>
                    <a:pt x="8494" y="7433"/>
                  </a:lnTo>
                  <a:lnTo>
                    <a:pt x="8494" y="7445"/>
                  </a:lnTo>
                  <a:lnTo>
                    <a:pt x="8491" y="7491"/>
                  </a:lnTo>
                  <a:lnTo>
                    <a:pt x="8489" y="7516"/>
                  </a:lnTo>
                  <a:lnTo>
                    <a:pt x="8482" y="7561"/>
                  </a:lnTo>
                  <a:lnTo>
                    <a:pt x="8477" y="7585"/>
                  </a:lnTo>
                  <a:lnTo>
                    <a:pt x="8466" y="7630"/>
                  </a:lnTo>
                  <a:lnTo>
                    <a:pt x="8460" y="7652"/>
                  </a:lnTo>
                  <a:lnTo>
                    <a:pt x="8444" y="7697"/>
                  </a:lnTo>
                  <a:lnTo>
                    <a:pt x="8436" y="7718"/>
                  </a:lnTo>
                  <a:lnTo>
                    <a:pt x="8415" y="7763"/>
                  </a:lnTo>
                  <a:lnTo>
                    <a:pt x="8406" y="7781"/>
                  </a:lnTo>
                  <a:lnTo>
                    <a:pt x="8382" y="7825"/>
                  </a:lnTo>
                  <a:lnTo>
                    <a:pt x="8372" y="7842"/>
                  </a:lnTo>
                  <a:lnTo>
                    <a:pt x="8343" y="7886"/>
                  </a:lnTo>
                  <a:lnTo>
                    <a:pt x="8332" y="7900"/>
                  </a:lnTo>
                  <a:lnTo>
                    <a:pt x="8299" y="7944"/>
                  </a:lnTo>
                  <a:lnTo>
                    <a:pt x="8289" y="7957"/>
                  </a:lnTo>
                  <a:lnTo>
                    <a:pt x="8251" y="8000"/>
                  </a:lnTo>
                  <a:lnTo>
                    <a:pt x="8241" y="8011"/>
                  </a:lnTo>
                  <a:lnTo>
                    <a:pt x="8199" y="8053"/>
                  </a:lnTo>
                  <a:lnTo>
                    <a:pt x="8189" y="8063"/>
                  </a:lnTo>
                  <a:lnTo>
                    <a:pt x="8142" y="8105"/>
                  </a:lnTo>
                  <a:lnTo>
                    <a:pt x="8133" y="8113"/>
                  </a:lnTo>
                  <a:lnTo>
                    <a:pt x="8082" y="8155"/>
                  </a:lnTo>
                  <a:lnTo>
                    <a:pt x="8073" y="8162"/>
                  </a:lnTo>
                  <a:lnTo>
                    <a:pt x="8018" y="8203"/>
                  </a:lnTo>
                  <a:lnTo>
                    <a:pt x="8009" y="8209"/>
                  </a:lnTo>
                  <a:lnTo>
                    <a:pt x="7950" y="8249"/>
                  </a:lnTo>
                  <a:lnTo>
                    <a:pt x="7942" y="8254"/>
                  </a:lnTo>
                  <a:lnTo>
                    <a:pt x="7879" y="8293"/>
                  </a:lnTo>
                  <a:lnTo>
                    <a:pt x="7871" y="8298"/>
                  </a:lnTo>
                  <a:lnTo>
                    <a:pt x="7804" y="8336"/>
                  </a:lnTo>
                  <a:lnTo>
                    <a:pt x="7797" y="8340"/>
                  </a:lnTo>
                  <a:lnTo>
                    <a:pt x="7727" y="8378"/>
                  </a:lnTo>
                  <a:lnTo>
                    <a:pt x="7720" y="8381"/>
                  </a:lnTo>
                  <a:lnTo>
                    <a:pt x="7646" y="8417"/>
                  </a:lnTo>
                  <a:lnTo>
                    <a:pt x="7639" y="8420"/>
                  </a:lnTo>
                  <a:lnTo>
                    <a:pt x="7562" y="8455"/>
                  </a:lnTo>
                  <a:lnTo>
                    <a:pt x="7555" y="8458"/>
                  </a:lnTo>
                  <a:lnTo>
                    <a:pt x="7475" y="8492"/>
                  </a:lnTo>
                  <a:lnTo>
                    <a:pt x="7469" y="8494"/>
                  </a:lnTo>
                  <a:lnTo>
                    <a:pt x="7385" y="8527"/>
                  </a:lnTo>
                  <a:lnTo>
                    <a:pt x="7379" y="8529"/>
                  </a:lnTo>
                  <a:lnTo>
                    <a:pt x="7292" y="8560"/>
                  </a:lnTo>
                  <a:lnTo>
                    <a:pt x="7286" y="8562"/>
                  </a:lnTo>
                  <a:lnTo>
                    <a:pt x="7196" y="8592"/>
                  </a:lnTo>
                  <a:lnTo>
                    <a:pt x="7191" y="8594"/>
                  </a:lnTo>
                  <a:lnTo>
                    <a:pt x="7097" y="8623"/>
                  </a:lnTo>
                  <a:lnTo>
                    <a:pt x="7092" y="8625"/>
                  </a:lnTo>
                  <a:lnTo>
                    <a:pt x="6996" y="8652"/>
                  </a:lnTo>
                  <a:lnTo>
                    <a:pt x="6991" y="8654"/>
                  </a:lnTo>
                  <a:lnTo>
                    <a:pt x="6892" y="8680"/>
                  </a:lnTo>
                  <a:lnTo>
                    <a:pt x="6888" y="8681"/>
                  </a:lnTo>
                  <a:lnTo>
                    <a:pt x="6786" y="8706"/>
                  </a:lnTo>
                  <a:lnTo>
                    <a:pt x="6782" y="8707"/>
                  </a:lnTo>
                  <a:lnTo>
                    <a:pt x="6677" y="8731"/>
                  </a:lnTo>
                  <a:lnTo>
                    <a:pt x="6673" y="8732"/>
                  </a:lnTo>
                  <a:lnTo>
                    <a:pt x="6566" y="8754"/>
                  </a:lnTo>
                  <a:lnTo>
                    <a:pt x="6562" y="8755"/>
                  </a:lnTo>
                  <a:lnTo>
                    <a:pt x="6453" y="8775"/>
                  </a:lnTo>
                  <a:lnTo>
                    <a:pt x="6449" y="8776"/>
                  </a:lnTo>
                  <a:lnTo>
                    <a:pt x="6339" y="8795"/>
                  </a:lnTo>
                  <a:lnTo>
                    <a:pt x="6335" y="8796"/>
                  </a:lnTo>
                  <a:lnTo>
                    <a:pt x="6223" y="8813"/>
                  </a:lnTo>
                  <a:lnTo>
                    <a:pt x="6219" y="8814"/>
                  </a:lnTo>
                  <a:lnTo>
                    <a:pt x="6105" y="8830"/>
                  </a:lnTo>
                  <a:lnTo>
                    <a:pt x="6101" y="8830"/>
                  </a:lnTo>
                  <a:lnTo>
                    <a:pt x="5986" y="8844"/>
                  </a:lnTo>
                  <a:lnTo>
                    <a:pt x="5983" y="8845"/>
                  </a:lnTo>
                  <a:lnTo>
                    <a:pt x="5866" y="8857"/>
                  </a:lnTo>
                  <a:lnTo>
                    <a:pt x="5863" y="8858"/>
                  </a:lnTo>
                  <a:lnTo>
                    <a:pt x="5745" y="8868"/>
                  </a:lnTo>
                  <a:lnTo>
                    <a:pt x="5742" y="8869"/>
                  </a:lnTo>
                  <a:lnTo>
                    <a:pt x="5623" y="8878"/>
                  </a:lnTo>
                  <a:lnTo>
                    <a:pt x="5619" y="8878"/>
                  </a:lnTo>
                  <a:lnTo>
                    <a:pt x="5500" y="8886"/>
                  </a:lnTo>
                  <a:lnTo>
                    <a:pt x="5496" y="8886"/>
                  </a:lnTo>
                  <a:lnTo>
                    <a:pt x="5376" y="8892"/>
                  </a:lnTo>
                  <a:lnTo>
                    <a:pt x="5373" y="8892"/>
                  </a:lnTo>
                  <a:lnTo>
                    <a:pt x="5252" y="8896"/>
                  </a:lnTo>
                  <a:lnTo>
                    <a:pt x="5248" y="8897"/>
                  </a:lnTo>
                  <a:lnTo>
                    <a:pt x="5127" y="8899"/>
                  </a:lnTo>
                  <a:lnTo>
                    <a:pt x="5124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76" y="8899"/>
                  </a:lnTo>
                  <a:lnTo>
                    <a:pt x="4873" y="8899"/>
                  </a:lnTo>
                  <a:lnTo>
                    <a:pt x="4752" y="8897"/>
                  </a:lnTo>
                  <a:lnTo>
                    <a:pt x="4748" y="8896"/>
                  </a:lnTo>
                  <a:lnTo>
                    <a:pt x="4627" y="8892"/>
                  </a:lnTo>
                  <a:lnTo>
                    <a:pt x="4624" y="8892"/>
                  </a:lnTo>
                  <a:lnTo>
                    <a:pt x="4504" y="8886"/>
                  </a:lnTo>
                  <a:lnTo>
                    <a:pt x="4500" y="8886"/>
                  </a:lnTo>
                  <a:lnTo>
                    <a:pt x="4381" y="8878"/>
                  </a:lnTo>
                  <a:lnTo>
                    <a:pt x="4377" y="8878"/>
                  </a:lnTo>
                  <a:lnTo>
                    <a:pt x="4258" y="8869"/>
                  </a:lnTo>
                  <a:lnTo>
                    <a:pt x="4255" y="8868"/>
                  </a:lnTo>
                  <a:lnTo>
                    <a:pt x="4137" y="8858"/>
                  </a:lnTo>
                  <a:lnTo>
                    <a:pt x="4134" y="8857"/>
                  </a:lnTo>
                  <a:lnTo>
                    <a:pt x="4017" y="8845"/>
                  </a:lnTo>
                  <a:lnTo>
                    <a:pt x="4014" y="8844"/>
                  </a:lnTo>
                  <a:lnTo>
                    <a:pt x="3899" y="8830"/>
                  </a:lnTo>
                  <a:lnTo>
                    <a:pt x="3895" y="8830"/>
                  </a:lnTo>
                  <a:lnTo>
                    <a:pt x="3781" y="8814"/>
                  </a:lnTo>
                  <a:lnTo>
                    <a:pt x="3777" y="8813"/>
                  </a:lnTo>
                  <a:lnTo>
                    <a:pt x="3665" y="8796"/>
                  </a:lnTo>
                  <a:lnTo>
                    <a:pt x="3661" y="8795"/>
                  </a:lnTo>
                  <a:lnTo>
                    <a:pt x="3551" y="8776"/>
                  </a:lnTo>
                  <a:lnTo>
                    <a:pt x="3547" y="8775"/>
                  </a:lnTo>
                  <a:lnTo>
                    <a:pt x="3438" y="8755"/>
                  </a:lnTo>
                  <a:lnTo>
                    <a:pt x="3434" y="8754"/>
                  </a:lnTo>
                  <a:lnTo>
                    <a:pt x="3327" y="8732"/>
                  </a:lnTo>
                  <a:lnTo>
                    <a:pt x="3323" y="8731"/>
                  </a:lnTo>
                  <a:lnTo>
                    <a:pt x="3218" y="8707"/>
                  </a:lnTo>
                  <a:lnTo>
                    <a:pt x="3214" y="8706"/>
                  </a:lnTo>
                  <a:lnTo>
                    <a:pt x="3112" y="8681"/>
                  </a:lnTo>
                  <a:lnTo>
                    <a:pt x="3108" y="8680"/>
                  </a:lnTo>
                  <a:lnTo>
                    <a:pt x="3009" y="8654"/>
                  </a:lnTo>
                  <a:lnTo>
                    <a:pt x="3004" y="8652"/>
                  </a:lnTo>
                  <a:lnTo>
                    <a:pt x="2908" y="8625"/>
                  </a:lnTo>
                  <a:lnTo>
                    <a:pt x="2903" y="8623"/>
                  </a:lnTo>
                  <a:lnTo>
                    <a:pt x="2809" y="8594"/>
                  </a:lnTo>
                  <a:lnTo>
                    <a:pt x="2804" y="8592"/>
                  </a:lnTo>
                  <a:lnTo>
                    <a:pt x="2714" y="8562"/>
                  </a:lnTo>
                  <a:lnTo>
                    <a:pt x="2708" y="8560"/>
                  </a:lnTo>
                  <a:lnTo>
                    <a:pt x="2621" y="8529"/>
                  </a:lnTo>
                  <a:lnTo>
                    <a:pt x="2615" y="8527"/>
                  </a:lnTo>
                  <a:lnTo>
                    <a:pt x="2531" y="8494"/>
                  </a:lnTo>
                  <a:lnTo>
                    <a:pt x="2525" y="8492"/>
                  </a:lnTo>
                  <a:lnTo>
                    <a:pt x="2445" y="8458"/>
                  </a:lnTo>
                  <a:lnTo>
                    <a:pt x="2438" y="8455"/>
                  </a:lnTo>
                  <a:lnTo>
                    <a:pt x="2361" y="8420"/>
                  </a:lnTo>
                  <a:lnTo>
                    <a:pt x="2354" y="8417"/>
                  </a:lnTo>
                  <a:lnTo>
                    <a:pt x="2280" y="8381"/>
                  </a:lnTo>
                  <a:lnTo>
                    <a:pt x="2273" y="8378"/>
                  </a:lnTo>
                  <a:lnTo>
                    <a:pt x="2203" y="8340"/>
                  </a:lnTo>
                  <a:lnTo>
                    <a:pt x="2196" y="8336"/>
                  </a:lnTo>
                  <a:lnTo>
                    <a:pt x="2129" y="8298"/>
                  </a:lnTo>
                  <a:lnTo>
                    <a:pt x="2121" y="8293"/>
                  </a:lnTo>
                  <a:lnTo>
                    <a:pt x="2058" y="8254"/>
                  </a:lnTo>
                  <a:lnTo>
                    <a:pt x="2050" y="8249"/>
                  </a:lnTo>
                  <a:lnTo>
                    <a:pt x="1991" y="8209"/>
                  </a:lnTo>
                  <a:lnTo>
                    <a:pt x="1982" y="8203"/>
                  </a:lnTo>
                  <a:lnTo>
                    <a:pt x="1927" y="8162"/>
                  </a:lnTo>
                  <a:lnTo>
                    <a:pt x="1918" y="8155"/>
                  </a:lnTo>
                  <a:lnTo>
                    <a:pt x="1867" y="8113"/>
                  </a:lnTo>
                  <a:lnTo>
                    <a:pt x="1858" y="8105"/>
                  </a:lnTo>
                  <a:lnTo>
                    <a:pt x="1811" y="8063"/>
                  </a:lnTo>
                  <a:lnTo>
                    <a:pt x="1801" y="8053"/>
                  </a:lnTo>
                  <a:lnTo>
                    <a:pt x="1759" y="8011"/>
                  </a:lnTo>
                  <a:lnTo>
                    <a:pt x="1749" y="8000"/>
                  </a:lnTo>
                  <a:lnTo>
                    <a:pt x="1711" y="7957"/>
                  </a:lnTo>
                  <a:lnTo>
                    <a:pt x="1701" y="7944"/>
                  </a:lnTo>
                  <a:lnTo>
                    <a:pt x="1668" y="7900"/>
                  </a:lnTo>
                  <a:lnTo>
                    <a:pt x="1657" y="7886"/>
                  </a:lnTo>
                  <a:lnTo>
                    <a:pt x="1628" y="7842"/>
                  </a:lnTo>
                  <a:lnTo>
                    <a:pt x="1618" y="7825"/>
                  </a:lnTo>
                  <a:lnTo>
                    <a:pt x="1594" y="7781"/>
                  </a:lnTo>
                  <a:lnTo>
                    <a:pt x="1585" y="7763"/>
                  </a:lnTo>
                  <a:lnTo>
                    <a:pt x="1564" y="7718"/>
                  </a:lnTo>
                  <a:lnTo>
                    <a:pt x="1556" y="7697"/>
                  </a:lnTo>
                  <a:lnTo>
                    <a:pt x="1540" y="7652"/>
                  </a:lnTo>
                  <a:lnTo>
                    <a:pt x="1534" y="7630"/>
                  </a:lnTo>
                  <a:lnTo>
                    <a:pt x="1523" y="7585"/>
                  </a:lnTo>
                  <a:lnTo>
                    <a:pt x="1518" y="7561"/>
                  </a:lnTo>
                  <a:lnTo>
                    <a:pt x="1511" y="7516"/>
                  </a:lnTo>
                  <a:lnTo>
                    <a:pt x="1509" y="7491"/>
                  </a:lnTo>
                  <a:lnTo>
                    <a:pt x="1506" y="7445"/>
                  </a:lnTo>
                  <a:lnTo>
                    <a:pt x="1506" y="7433"/>
                  </a:lnTo>
                  <a:lnTo>
                    <a:pt x="1506" y="2567"/>
                  </a:lnTo>
                  <a:lnTo>
                    <a:pt x="1506" y="2562"/>
                  </a:lnTo>
                  <a:lnTo>
                    <a:pt x="1506" y="2555"/>
                  </a:lnTo>
                  <a:lnTo>
                    <a:pt x="1509" y="2509"/>
                  </a:lnTo>
                  <a:lnTo>
                    <a:pt x="1511" y="2484"/>
                  </a:lnTo>
                  <a:lnTo>
                    <a:pt x="1518" y="2439"/>
                  </a:lnTo>
                  <a:lnTo>
                    <a:pt x="1523" y="2415"/>
                  </a:lnTo>
                  <a:lnTo>
                    <a:pt x="1534" y="2370"/>
                  </a:lnTo>
                  <a:lnTo>
                    <a:pt x="1540" y="2348"/>
                  </a:lnTo>
                  <a:lnTo>
                    <a:pt x="1556" y="2303"/>
                  </a:lnTo>
                  <a:lnTo>
                    <a:pt x="1564" y="2282"/>
                  </a:lnTo>
                  <a:lnTo>
                    <a:pt x="1585" y="2237"/>
                  </a:lnTo>
                  <a:lnTo>
                    <a:pt x="1594" y="2219"/>
                  </a:lnTo>
                  <a:lnTo>
                    <a:pt x="1618" y="2175"/>
                  </a:lnTo>
                  <a:lnTo>
                    <a:pt x="1628" y="2158"/>
                  </a:lnTo>
                  <a:lnTo>
                    <a:pt x="1657" y="2114"/>
                  </a:lnTo>
                  <a:lnTo>
                    <a:pt x="1668" y="2100"/>
                  </a:lnTo>
                  <a:lnTo>
                    <a:pt x="1701" y="2056"/>
                  </a:lnTo>
                  <a:lnTo>
                    <a:pt x="1711" y="2043"/>
                  </a:lnTo>
                  <a:lnTo>
                    <a:pt x="1749" y="2000"/>
                  </a:lnTo>
                  <a:lnTo>
                    <a:pt x="1759" y="1989"/>
                  </a:lnTo>
                  <a:lnTo>
                    <a:pt x="1801" y="1947"/>
                  </a:lnTo>
                  <a:lnTo>
                    <a:pt x="1811" y="1937"/>
                  </a:lnTo>
                  <a:lnTo>
                    <a:pt x="1858" y="1895"/>
                  </a:lnTo>
                  <a:lnTo>
                    <a:pt x="1867" y="1887"/>
                  </a:lnTo>
                  <a:lnTo>
                    <a:pt x="1918" y="1845"/>
                  </a:lnTo>
                  <a:lnTo>
                    <a:pt x="1927" y="1838"/>
                  </a:lnTo>
                  <a:lnTo>
                    <a:pt x="1982" y="1797"/>
                  </a:lnTo>
                  <a:lnTo>
                    <a:pt x="1991" y="1791"/>
                  </a:lnTo>
                  <a:lnTo>
                    <a:pt x="2050" y="1751"/>
                  </a:lnTo>
                  <a:lnTo>
                    <a:pt x="2058" y="1746"/>
                  </a:lnTo>
                  <a:lnTo>
                    <a:pt x="2121" y="1707"/>
                  </a:lnTo>
                  <a:lnTo>
                    <a:pt x="2129" y="1702"/>
                  </a:lnTo>
                  <a:lnTo>
                    <a:pt x="2196" y="1664"/>
                  </a:lnTo>
                  <a:lnTo>
                    <a:pt x="2203" y="1660"/>
                  </a:lnTo>
                  <a:lnTo>
                    <a:pt x="2273" y="1622"/>
                  </a:lnTo>
                  <a:lnTo>
                    <a:pt x="2280" y="1619"/>
                  </a:lnTo>
                  <a:lnTo>
                    <a:pt x="2354" y="1583"/>
                  </a:lnTo>
                  <a:lnTo>
                    <a:pt x="2361" y="1580"/>
                  </a:lnTo>
                  <a:lnTo>
                    <a:pt x="2438" y="1545"/>
                  </a:lnTo>
                  <a:lnTo>
                    <a:pt x="2445" y="1542"/>
                  </a:lnTo>
                  <a:lnTo>
                    <a:pt x="2525" y="1508"/>
                  </a:lnTo>
                  <a:lnTo>
                    <a:pt x="2531" y="1506"/>
                  </a:lnTo>
                  <a:lnTo>
                    <a:pt x="2615" y="1473"/>
                  </a:lnTo>
                  <a:lnTo>
                    <a:pt x="2621" y="1471"/>
                  </a:lnTo>
                  <a:lnTo>
                    <a:pt x="2708" y="1440"/>
                  </a:lnTo>
                  <a:lnTo>
                    <a:pt x="2714" y="1438"/>
                  </a:lnTo>
                  <a:lnTo>
                    <a:pt x="2804" y="1408"/>
                  </a:lnTo>
                  <a:lnTo>
                    <a:pt x="2809" y="1406"/>
                  </a:lnTo>
                  <a:lnTo>
                    <a:pt x="2903" y="1377"/>
                  </a:lnTo>
                  <a:lnTo>
                    <a:pt x="2908" y="1375"/>
                  </a:lnTo>
                  <a:lnTo>
                    <a:pt x="3004" y="1348"/>
                  </a:lnTo>
                  <a:lnTo>
                    <a:pt x="3009" y="1346"/>
                  </a:lnTo>
                  <a:lnTo>
                    <a:pt x="3108" y="1320"/>
                  </a:lnTo>
                  <a:lnTo>
                    <a:pt x="3112" y="1319"/>
                  </a:lnTo>
                  <a:lnTo>
                    <a:pt x="3214" y="1294"/>
                  </a:lnTo>
                  <a:lnTo>
                    <a:pt x="3218" y="1293"/>
                  </a:lnTo>
                  <a:lnTo>
                    <a:pt x="3323" y="1269"/>
                  </a:lnTo>
                  <a:lnTo>
                    <a:pt x="3327" y="1268"/>
                  </a:lnTo>
                  <a:lnTo>
                    <a:pt x="3434" y="1246"/>
                  </a:lnTo>
                  <a:lnTo>
                    <a:pt x="3438" y="1245"/>
                  </a:lnTo>
                  <a:lnTo>
                    <a:pt x="3547" y="1225"/>
                  </a:lnTo>
                  <a:lnTo>
                    <a:pt x="3551" y="1224"/>
                  </a:lnTo>
                  <a:lnTo>
                    <a:pt x="3661" y="1205"/>
                  </a:lnTo>
                  <a:lnTo>
                    <a:pt x="3665" y="1204"/>
                  </a:lnTo>
                  <a:lnTo>
                    <a:pt x="3777" y="1187"/>
                  </a:lnTo>
                  <a:lnTo>
                    <a:pt x="3781" y="1186"/>
                  </a:lnTo>
                  <a:lnTo>
                    <a:pt x="3895" y="1170"/>
                  </a:lnTo>
                  <a:lnTo>
                    <a:pt x="3899" y="1170"/>
                  </a:lnTo>
                  <a:lnTo>
                    <a:pt x="4014" y="1156"/>
                  </a:lnTo>
                  <a:lnTo>
                    <a:pt x="4017" y="1155"/>
                  </a:lnTo>
                  <a:lnTo>
                    <a:pt x="4134" y="1143"/>
                  </a:lnTo>
                  <a:lnTo>
                    <a:pt x="4137" y="1142"/>
                  </a:lnTo>
                  <a:lnTo>
                    <a:pt x="4255" y="1132"/>
                  </a:lnTo>
                  <a:lnTo>
                    <a:pt x="4258" y="1131"/>
                  </a:lnTo>
                  <a:lnTo>
                    <a:pt x="4377" y="1122"/>
                  </a:lnTo>
                  <a:lnTo>
                    <a:pt x="4381" y="1122"/>
                  </a:lnTo>
                  <a:lnTo>
                    <a:pt x="4500" y="1114"/>
                  </a:lnTo>
                  <a:lnTo>
                    <a:pt x="4504" y="1114"/>
                  </a:lnTo>
                  <a:lnTo>
                    <a:pt x="4624" y="1108"/>
                  </a:lnTo>
                  <a:lnTo>
                    <a:pt x="4627" y="1108"/>
                  </a:lnTo>
                  <a:lnTo>
                    <a:pt x="4748" y="1104"/>
                  </a:lnTo>
                  <a:lnTo>
                    <a:pt x="4752" y="1103"/>
                  </a:lnTo>
                  <a:lnTo>
                    <a:pt x="4873" y="1101"/>
                  </a:lnTo>
                  <a:lnTo>
                    <a:pt x="4876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24" y="1101"/>
                  </a:lnTo>
                  <a:lnTo>
                    <a:pt x="5127" y="1101"/>
                  </a:lnTo>
                  <a:lnTo>
                    <a:pt x="5248" y="1103"/>
                  </a:lnTo>
                  <a:lnTo>
                    <a:pt x="5252" y="1104"/>
                  </a:lnTo>
                  <a:lnTo>
                    <a:pt x="5373" y="1108"/>
                  </a:lnTo>
                  <a:lnTo>
                    <a:pt x="5376" y="1108"/>
                  </a:lnTo>
                  <a:lnTo>
                    <a:pt x="5496" y="1114"/>
                  </a:lnTo>
                  <a:lnTo>
                    <a:pt x="5500" y="1114"/>
                  </a:lnTo>
                  <a:lnTo>
                    <a:pt x="5619" y="1122"/>
                  </a:lnTo>
                  <a:lnTo>
                    <a:pt x="5623" y="1122"/>
                  </a:lnTo>
                  <a:lnTo>
                    <a:pt x="5742" y="1131"/>
                  </a:lnTo>
                  <a:lnTo>
                    <a:pt x="5745" y="1132"/>
                  </a:lnTo>
                  <a:lnTo>
                    <a:pt x="5863" y="1142"/>
                  </a:lnTo>
                  <a:lnTo>
                    <a:pt x="5866" y="1143"/>
                  </a:lnTo>
                  <a:lnTo>
                    <a:pt x="5983" y="1155"/>
                  </a:lnTo>
                  <a:lnTo>
                    <a:pt x="5986" y="1156"/>
                  </a:lnTo>
                  <a:lnTo>
                    <a:pt x="6101" y="1170"/>
                  </a:lnTo>
                  <a:lnTo>
                    <a:pt x="6105" y="1170"/>
                  </a:lnTo>
                  <a:lnTo>
                    <a:pt x="6219" y="1186"/>
                  </a:lnTo>
                  <a:lnTo>
                    <a:pt x="6223" y="1187"/>
                  </a:lnTo>
                  <a:lnTo>
                    <a:pt x="6335" y="1204"/>
                  </a:lnTo>
                  <a:lnTo>
                    <a:pt x="6339" y="1205"/>
                  </a:lnTo>
                  <a:lnTo>
                    <a:pt x="6449" y="1224"/>
                  </a:lnTo>
                  <a:lnTo>
                    <a:pt x="6453" y="1225"/>
                  </a:lnTo>
                  <a:lnTo>
                    <a:pt x="6562" y="1245"/>
                  </a:lnTo>
                  <a:lnTo>
                    <a:pt x="6566" y="1246"/>
                  </a:lnTo>
                  <a:lnTo>
                    <a:pt x="6673" y="1268"/>
                  </a:lnTo>
                  <a:lnTo>
                    <a:pt x="6677" y="1269"/>
                  </a:lnTo>
                  <a:lnTo>
                    <a:pt x="6782" y="1293"/>
                  </a:lnTo>
                  <a:lnTo>
                    <a:pt x="6786" y="1294"/>
                  </a:lnTo>
                  <a:lnTo>
                    <a:pt x="6888" y="1319"/>
                  </a:lnTo>
                  <a:lnTo>
                    <a:pt x="6892" y="1320"/>
                  </a:lnTo>
                  <a:lnTo>
                    <a:pt x="6991" y="1346"/>
                  </a:lnTo>
                  <a:lnTo>
                    <a:pt x="6996" y="1348"/>
                  </a:lnTo>
                  <a:lnTo>
                    <a:pt x="7092" y="1375"/>
                  </a:lnTo>
                  <a:lnTo>
                    <a:pt x="7097" y="1377"/>
                  </a:lnTo>
                  <a:lnTo>
                    <a:pt x="7191" y="1406"/>
                  </a:lnTo>
                  <a:lnTo>
                    <a:pt x="7196" y="1408"/>
                  </a:lnTo>
                  <a:lnTo>
                    <a:pt x="7286" y="1438"/>
                  </a:lnTo>
                  <a:lnTo>
                    <a:pt x="7292" y="1440"/>
                  </a:lnTo>
                  <a:lnTo>
                    <a:pt x="7379" y="1471"/>
                  </a:lnTo>
                  <a:lnTo>
                    <a:pt x="7385" y="1473"/>
                  </a:lnTo>
                  <a:lnTo>
                    <a:pt x="7469" y="1506"/>
                  </a:lnTo>
                  <a:lnTo>
                    <a:pt x="7475" y="1508"/>
                  </a:lnTo>
                  <a:lnTo>
                    <a:pt x="7555" y="1542"/>
                  </a:lnTo>
                  <a:lnTo>
                    <a:pt x="7562" y="1545"/>
                  </a:lnTo>
                  <a:lnTo>
                    <a:pt x="7639" y="1580"/>
                  </a:lnTo>
                  <a:lnTo>
                    <a:pt x="7646" y="1583"/>
                  </a:lnTo>
                  <a:lnTo>
                    <a:pt x="7720" y="1619"/>
                  </a:lnTo>
                  <a:lnTo>
                    <a:pt x="7727" y="1622"/>
                  </a:lnTo>
                  <a:lnTo>
                    <a:pt x="7797" y="1660"/>
                  </a:lnTo>
                  <a:lnTo>
                    <a:pt x="7804" y="1664"/>
                  </a:lnTo>
                  <a:lnTo>
                    <a:pt x="7871" y="1702"/>
                  </a:lnTo>
                  <a:lnTo>
                    <a:pt x="7879" y="1707"/>
                  </a:lnTo>
                  <a:lnTo>
                    <a:pt x="7942" y="1746"/>
                  </a:lnTo>
                  <a:lnTo>
                    <a:pt x="7950" y="1751"/>
                  </a:lnTo>
                  <a:lnTo>
                    <a:pt x="8009" y="1791"/>
                  </a:lnTo>
                  <a:lnTo>
                    <a:pt x="8018" y="1797"/>
                  </a:lnTo>
                  <a:lnTo>
                    <a:pt x="8073" y="1838"/>
                  </a:lnTo>
                  <a:lnTo>
                    <a:pt x="8082" y="1845"/>
                  </a:lnTo>
                  <a:lnTo>
                    <a:pt x="8133" y="1887"/>
                  </a:lnTo>
                  <a:lnTo>
                    <a:pt x="8142" y="1895"/>
                  </a:lnTo>
                  <a:lnTo>
                    <a:pt x="8189" y="1937"/>
                  </a:lnTo>
                  <a:lnTo>
                    <a:pt x="8199" y="1947"/>
                  </a:lnTo>
                  <a:lnTo>
                    <a:pt x="8241" y="1989"/>
                  </a:lnTo>
                  <a:lnTo>
                    <a:pt x="8251" y="2000"/>
                  </a:lnTo>
                  <a:lnTo>
                    <a:pt x="8289" y="2043"/>
                  </a:lnTo>
                  <a:lnTo>
                    <a:pt x="8299" y="2056"/>
                  </a:lnTo>
                  <a:lnTo>
                    <a:pt x="8332" y="2100"/>
                  </a:lnTo>
                  <a:lnTo>
                    <a:pt x="8343" y="2114"/>
                  </a:lnTo>
                  <a:lnTo>
                    <a:pt x="8372" y="2158"/>
                  </a:lnTo>
                  <a:lnTo>
                    <a:pt x="8382" y="2175"/>
                  </a:lnTo>
                  <a:lnTo>
                    <a:pt x="8406" y="2219"/>
                  </a:lnTo>
                  <a:lnTo>
                    <a:pt x="8415" y="2237"/>
                  </a:lnTo>
                  <a:lnTo>
                    <a:pt x="8436" y="2282"/>
                  </a:lnTo>
                  <a:lnTo>
                    <a:pt x="8444" y="2303"/>
                  </a:lnTo>
                  <a:lnTo>
                    <a:pt x="8460" y="2348"/>
                  </a:lnTo>
                  <a:lnTo>
                    <a:pt x="8466" y="2370"/>
                  </a:lnTo>
                  <a:lnTo>
                    <a:pt x="8477" y="2415"/>
                  </a:lnTo>
                  <a:lnTo>
                    <a:pt x="8482" y="2439"/>
                  </a:lnTo>
                  <a:lnTo>
                    <a:pt x="8489" y="2484"/>
                  </a:lnTo>
                  <a:lnTo>
                    <a:pt x="8491" y="2509"/>
                  </a:lnTo>
                  <a:close/>
                  <a:moveTo>
                    <a:pt x="2050" y="3382"/>
                  </a:moveTo>
                  <a:lnTo>
                    <a:pt x="2006" y="3352"/>
                  </a:lnTo>
                  <a:lnTo>
                    <a:pt x="2006" y="4994"/>
                  </a:lnTo>
                  <a:lnTo>
                    <a:pt x="2007" y="5021"/>
                  </a:lnTo>
                  <a:lnTo>
                    <a:pt x="2011" y="5043"/>
                  </a:lnTo>
                  <a:lnTo>
                    <a:pt x="2016" y="5065"/>
                  </a:lnTo>
                  <a:lnTo>
                    <a:pt x="2024" y="5089"/>
                  </a:lnTo>
                  <a:lnTo>
                    <a:pt x="2036" y="5114"/>
                  </a:lnTo>
                  <a:lnTo>
                    <a:pt x="2051" y="5141"/>
                  </a:lnTo>
                  <a:lnTo>
                    <a:pt x="2070" y="5170"/>
                  </a:lnTo>
                  <a:lnTo>
                    <a:pt x="2093" y="5200"/>
                  </a:lnTo>
                  <a:lnTo>
                    <a:pt x="2120" y="5231"/>
                  </a:lnTo>
                  <a:lnTo>
                    <a:pt x="2152" y="5263"/>
                  </a:lnTo>
                  <a:lnTo>
                    <a:pt x="2189" y="5296"/>
                  </a:lnTo>
                  <a:lnTo>
                    <a:pt x="2230" y="5330"/>
                  </a:lnTo>
                  <a:lnTo>
                    <a:pt x="2276" y="5364"/>
                  </a:lnTo>
                  <a:lnTo>
                    <a:pt x="2326" y="5398"/>
                  </a:lnTo>
                  <a:lnTo>
                    <a:pt x="2381" y="5432"/>
                  </a:lnTo>
                  <a:lnTo>
                    <a:pt x="2440" y="5466"/>
                  </a:lnTo>
                  <a:lnTo>
                    <a:pt x="2503" y="5500"/>
                  </a:lnTo>
                  <a:lnTo>
                    <a:pt x="2570" y="5532"/>
                  </a:lnTo>
                  <a:lnTo>
                    <a:pt x="2641" y="5564"/>
                  </a:lnTo>
                  <a:lnTo>
                    <a:pt x="2716" y="5596"/>
                  </a:lnTo>
                  <a:lnTo>
                    <a:pt x="2794" y="5626"/>
                  </a:lnTo>
                  <a:lnTo>
                    <a:pt x="2876" y="5656"/>
                  </a:lnTo>
                  <a:lnTo>
                    <a:pt x="2960" y="5684"/>
                  </a:lnTo>
                  <a:lnTo>
                    <a:pt x="3049" y="5712"/>
                  </a:lnTo>
                  <a:lnTo>
                    <a:pt x="3140" y="5738"/>
                  </a:lnTo>
                  <a:lnTo>
                    <a:pt x="3234" y="5763"/>
                  </a:lnTo>
                  <a:lnTo>
                    <a:pt x="3331" y="5787"/>
                  </a:lnTo>
                  <a:lnTo>
                    <a:pt x="3431" y="5810"/>
                  </a:lnTo>
                  <a:lnTo>
                    <a:pt x="3533" y="5831"/>
                  </a:lnTo>
                  <a:lnTo>
                    <a:pt x="3637" y="5850"/>
                  </a:lnTo>
                  <a:lnTo>
                    <a:pt x="3744" y="5869"/>
                  </a:lnTo>
                  <a:lnTo>
                    <a:pt x="3852" y="5885"/>
                  </a:lnTo>
                  <a:lnTo>
                    <a:pt x="3962" y="5901"/>
                  </a:lnTo>
                  <a:lnTo>
                    <a:pt x="4073" y="5914"/>
                  </a:lnTo>
                  <a:lnTo>
                    <a:pt x="4186" y="5927"/>
                  </a:lnTo>
                  <a:lnTo>
                    <a:pt x="4299" y="5937"/>
                  </a:lnTo>
                  <a:lnTo>
                    <a:pt x="4414" y="5946"/>
                  </a:lnTo>
                  <a:lnTo>
                    <a:pt x="4530" y="5954"/>
                  </a:lnTo>
                  <a:lnTo>
                    <a:pt x="4647" y="5959"/>
                  </a:lnTo>
                  <a:lnTo>
                    <a:pt x="4764" y="5964"/>
                  </a:lnTo>
                  <a:lnTo>
                    <a:pt x="4882" y="5966"/>
                  </a:lnTo>
                  <a:lnTo>
                    <a:pt x="5000" y="5967"/>
                  </a:lnTo>
                  <a:lnTo>
                    <a:pt x="5118" y="5966"/>
                  </a:lnTo>
                  <a:lnTo>
                    <a:pt x="5236" y="5964"/>
                  </a:lnTo>
                  <a:lnTo>
                    <a:pt x="5353" y="5959"/>
                  </a:lnTo>
                  <a:lnTo>
                    <a:pt x="5470" y="5954"/>
                  </a:lnTo>
                  <a:lnTo>
                    <a:pt x="5586" y="5946"/>
                  </a:lnTo>
                  <a:lnTo>
                    <a:pt x="5701" y="5937"/>
                  </a:lnTo>
                  <a:lnTo>
                    <a:pt x="5814" y="5927"/>
                  </a:lnTo>
                  <a:lnTo>
                    <a:pt x="5927" y="5914"/>
                  </a:lnTo>
                  <a:lnTo>
                    <a:pt x="6038" y="5901"/>
                  </a:lnTo>
                  <a:lnTo>
                    <a:pt x="6148" y="5885"/>
                  </a:lnTo>
                  <a:lnTo>
                    <a:pt x="6256" y="5869"/>
                  </a:lnTo>
                  <a:lnTo>
                    <a:pt x="6363" y="5850"/>
                  </a:lnTo>
                  <a:lnTo>
                    <a:pt x="6467" y="5831"/>
                  </a:lnTo>
                  <a:lnTo>
                    <a:pt x="6569" y="5810"/>
                  </a:lnTo>
                  <a:lnTo>
                    <a:pt x="6669" y="5787"/>
                  </a:lnTo>
                  <a:lnTo>
                    <a:pt x="6766" y="5763"/>
                  </a:lnTo>
                  <a:lnTo>
                    <a:pt x="6860" y="5738"/>
                  </a:lnTo>
                  <a:lnTo>
                    <a:pt x="6951" y="5712"/>
                  </a:lnTo>
                  <a:lnTo>
                    <a:pt x="7040" y="5684"/>
                  </a:lnTo>
                  <a:lnTo>
                    <a:pt x="7124" y="5656"/>
                  </a:lnTo>
                  <a:lnTo>
                    <a:pt x="7206" y="5626"/>
                  </a:lnTo>
                  <a:lnTo>
                    <a:pt x="7284" y="5596"/>
                  </a:lnTo>
                  <a:lnTo>
                    <a:pt x="7359" y="5564"/>
                  </a:lnTo>
                  <a:lnTo>
                    <a:pt x="7430" y="5532"/>
                  </a:lnTo>
                  <a:lnTo>
                    <a:pt x="7497" y="5500"/>
                  </a:lnTo>
                  <a:lnTo>
                    <a:pt x="7560" y="5466"/>
                  </a:lnTo>
                  <a:lnTo>
                    <a:pt x="7619" y="5432"/>
                  </a:lnTo>
                  <a:lnTo>
                    <a:pt x="7674" y="5398"/>
                  </a:lnTo>
                  <a:lnTo>
                    <a:pt x="7724" y="5364"/>
                  </a:lnTo>
                  <a:lnTo>
                    <a:pt x="7770" y="5330"/>
                  </a:lnTo>
                  <a:lnTo>
                    <a:pt x="7811" y="5296"/>
                  </a:lnTo>
                  <a:lnTo>
                    <a:pt x="7848" y="5263"/>
                  </a:lnTo>
                  <a:lnTo>
                    <a:pt x="7880" y="5231"/>
                  </a:lnTo>
                  <a:lnTo>
                    <a:pt x="7907" y="5200"/>
                  </a:lnTo>
                  <a:lnTo>
                    <a:pt x="7930" y="5170"/>
                  </a:lnTo>
                  <a:lnTo>
                    <a:pt x="7949" y="5141"/>
                  </a:lnTo>
                  <a:lnTo>
                    <a:pt x="7964" y="5114"/>
                  </a:lnTo>
                  <a:lnTo>
                    <a:pt x="7976" y="5089"/>
                  </a:lnTo>
                  <a:lnTo>
                    <a:pt x="7984" y="5065"/>
                  </a:lnTo>
                  <a:lnTo>
                    <a:pt x="7989" y="5043"/>
                  </a:lnTo>
                  <a:lnTo>
                    <a:pt x="7993" y="5021"/>
                  </a:lnTo>
                  <a:lnTo>
                    <a:pt x="7994" y="4994"/>
                  </a:lnTo>
                  <a:lnTo>
                    <a:pt x="7994" y="3352"/>
                  </a:lnTo>
                  <a:lnTo>
                    <a:pt x="7950" y="3382"/>
                  </a:lnTo>
                  <a:lnTo>
                    <a:pt x="7942" y="3387"/>
                  </a:lnTo>
                  <a:lnTo>
                    <a:pt x="7879" y="3426"/>
                  </a:lnTo>
                  <a:lnTo>
                    <a:pt x="7871" y="3431"/>
                  </a:lnTo>
                  <a:lnTo>
                    <a:pt x="7805" y="3469"/>
                  </a:lnTo>
                  <a:lnTo>
                    <a:pt x="7797" y="3473"/>
                  </a:lnTo>
                  <a:lnTo>
                    <a:pt x="7727" y="3511"/>
                  </a:lnTo>
                  <a:lnTo>
                    <a:pt x="7720" y="3514"/>
                  </a:lnTo>
                  <a:lnTo>
                    <a:pt x="7646" y="3550"/>
                  </a:lnTo>
                  <a:lnTo>
                    <a:pt x="7639" y="3553"/>
                  </a:lnTo>
                  <a:lnTo>
                    <a:pt x="7562" y="3588"/>
                  </a:lnTo>
                  <a:lnTo>
                    <a:pt x="7555" y="3591"/>
                  </a:lnTo>
                  <a:lnTo>
                    <a:pt x="7475" y="3625"/>
                  </a:lnTo>
                  <a:lnTo>
                    <a:pt x="7469" y="3627"/>
                  </a:lnTo>
                  <a:lnTo>
                    <a:pt x="7385" y="3660"/>
                  </a:lnTo>
                  <a:lnTo>
                    <a:pt x="7379" y="3662"/>
                  </a:lnTo>
                  <a:lnTo>
                    <a:pt x="7292" y="3694"/>
                  </a:lnTo>
                  <a:lnTo>
                    <a:pt x="7286" y="3696"/>
                  </a:lnTo>
                  <a:lnTo>
                    <a:pt x="7196" y="3726"/>
                  </a:lnTo>
                  <a:lnTo>
                    <a:pt x="7191" y="3728"/>
                  </a:lnTo>
                  <a:lnTo>
                    <a:pt x="7097" y="3757"/>
                  </a:lnTo>
                  <a:lnTo>
                    <a:pt x="7092" y="3758"/>
                  </a:lnTo>
                  <a:lnTo>
                    <a:pt x="6996" y="3786"/>
                  </a:lnTo>
                  <a:lnTo>
                    <a:pt x="6991" y="3787"/>
                  </a:lnTo>
                  <a:lnTo>
                    <a:pt x="6892" y="3813"/>
                  </a:lnTo>
                  <a:lnTo>
                    <a:pt x="6887" y="3815"/>
                  </a:lnTo>
                  <a:lnTo>
                    <a:pt x="6786" y="3839"/>
                  </a:lnTo>
                  <a:lnTo>
                    <a:pt x="6781" y="3840"/>
                  </a:lnTo>
                  <a:lnTo>
                    <a:pt x="6677" y="3864"/>
                  </a:lnTo>
                  <a:lnTo>
                    <a:pt x="6673" y="3865"/>
                  </a:lnTo>
                  <a:lnTo>
                    <a:pt x="6566" y="3887"/>
                  </a:lnTo>
                  <a:lnTo>
                    <a:pt x="6562" y="3888"/>
                  </a:lnTo>
                  <a:lnTo>
                    <a:pt x="6453" y="3908"/>
                  </a:lnTo>
                  <a:lnTo>
                    <a:pt x="6449" y="3909"/>
                  </a:lnTo>
                  <a:lnTo>
                    <a:pt x="6339" y="3928"/>
                  </a:lnTo>
                  <a:lnTo>
                    <a:pt x="6335" y="3929"/>
                  </a:lnTo>
                  <a:lnTo>
                    <a:pt x="6223" y="3946"/>
                  </a:lnTo>
                  <a:lnTo>
                    <a:pt x="6219" y="3947"/>
                  </a:lnTo>
                  <a:lnTo>
                    <a:pt x="6105" y="3963"/>
                  </a:lnTo>
                  <a:lnTo>
                    <a:pt x="6101" y="3963"/>
                  </a:lnTo>
                  <a:lnTo>
                    <a:pt x="5986" y="3977"/>
                  </a:lnTo>
                  <a:lnTo>
                    <a:pt x="5983" y="3978"/>
                  </a:lnTo>
                  <a:lnTo>
                    <a:pt x="5866" y="3990"/>
                  </a:lnTo>
                  <a:lnTo>
                    <a:pt x="5863" y="3991"/>
                  </a:lnTo>
                  <a:lnTo>
                    <a:pt x="5745" y="4001"/>
                  </a:lnTo>
                  <a:lnTo>
                    <a:pt x="5742" y="4002"/>
                  </a:lnTo>
                  <a:lnTo>
                    <a:pt x="5623" y="4011"/>
                  </a:lnTo>
                  <a:lnTo>
                    <a:pt x="5619" y="4011"/>
                  </a:lnTo>
                  <a:lnTo>
                    <a:pt x="5500" y="4019"/>
                  </a:lnTo>
                  <a:lnTo>
                    <a:pt x="5496" y="4019"/>
                  </a:lnTo>
                  <a:lnTo>
                    <a:pt x="5376" y="4025"/>
                  </a:lnTo>
                  <a:lnTo>
                    <a:pt x="5373" y="4025"/>
                  </a:lnTo>
                  <a:lnTo>
                    <a:pt x="5252" y="4029"/>
                  </a:lnTo>
                  <a:lnTo>
                    <a:pt x="5248" y="4030"/>
                  </a:lnTo>
                  <a:lnTo>
                    <a:pt x="5127" y="4032"/>
                  </a:lnTo>
                  <a:lnTo>
                    <a:pt x="5124" y="4032"/>
                  </a:lnTo>
                  <a:lnTo>
                    <a:pt x="5002" y="4033"/>
                  </a:lnTo>
                  <a:lnTo>
                    <a:pt x="4998" y="4033"/>
                  </a:lnTo>
                  <a:lnTo>
                    <a:pt x="4876" y="4032"/>
                  </a:lnTo>
                  <a:lnTo>
                    <a:pt x="4873" y="4032"/>
                  </a:lnTo>
                  <a:lnTo>
                    <a:pt x="4752" y="4030"/>
                  </a:lnTo>
                  <a:lnTo>
                    <a:pt x="4748" y="4029"/>
                  </a:lnTo>
                  <a:lnTo>
                    <a:pt x="4627" y="4025"/>
                  </a:lnTo>
                  <a:lnTo>
                    <a:pt x="4624" y="4025"/>
                  </a:lnTo>
                  <a:lnTo>
                    <a:pt x="4504" y="4019"/>
                  </a:lnTo>
                  <a:lnTo>
                    <a:pt x="4500" y="4019"/>
                  </a:lnTo>
                  <a:lnTo>
                    <a:pt x="4381" y="4011"/>
                  </a:lnTo>
                  <a:lnTo>
                    <a:pt x="4377" y="4011"/>
                  </a:lnTo>
                  <a:lnTo>
                    <a:pt x="4258" y="4002"/>
                  </a:lnTo>
                  <a:lnTo>
                    <a:pt x="4255" y="4001"/>
                  </a:lnTo>
                  <a:lnTo>
                    <a:pt x="4137" y="3991"/>
                  </a:lnTo>
                  <a:lnTo>
                    <a:pt x="4134" y="3990"/>
                  </a:lnTo>
                  <a:lnTo>
                    <a:pt x="4017" y="3978"/>
                  </a:lnTo>
                  <a:lnTo>
                    <a:pt x="4014" y="3977"/>
                  </a:lnTo>
                  <a:lnTo>
                    <a:pt x="3899" y="3963"/>
                  </a:lnTo>
                  <a:lnTo>
                    <a:pt x="3895" y="3963"/>
                  </a:lnTo>
                  <a:lnTo>
                    <a:pt x="3781" y="3947"/>
                  </a:lnTo>
                  <a:lnTo>
                    <a:pt x="3777" y="3946"/>
                  </a:lnTo>
                  <a:lnTo>
                    <a:pt x="3665" y="3929"/>
                  </a:lnTo>
                  <a:lnTo>
                    <a:pt x="3661" y="3928"/>
                  </a:lnTo>
                  <a:lnTo>
                    <a:pt x="3551" y="3909"/>
                  </a:lnTo>
                  <a:lnTo>
                    <a:pt x="3547" y="3908"/>
                  </a:lnTo>
                  <a:lnTo>
                    <a:pt x="3438" y="3888"/>
                  </a:lnTo>
                  <a:lnTo>
                    <a:pt x="3434" y="3887"/>
                  </a:lnTo>
                  <a:lnTo>
                    <a:pt x="3327" y="3865"/>
                  </a:lnTo>
                  <a:lnTo>
                    <a:pt x="3323" y="3864"/>
                  </a:lnTo>
                  <a:lnTo>
                    <a:pt x="3219" y="3840"/>
                  </a:lnTo>
                  <a:lnTo>
                    <a:pt x="3214" y="3839"/>
                  </a:lnTo>
                  <a:lnTo>
                    <a:pt x="3113" y="3815"/>
                  </a:lnTo>
                  <a:lnTo>
                    <a:pt x="3108" y="3813"/>
                  </a:lnTo>
                  <a:lnTo>
                    <a:pt x="3009" y="3787"/>
                  </a:lnTo>
                  <a:lnTo>
                    <a:pt x="3004" y="3786"/>
                  </a:lnTo>
                  <a:lnTo>
                    <a:pt x="2908" y="3758"/>
                  </a:lnTo>
                  <a:lnTo>
                    <a:pt x="2903" y="3757"/>
                  </a:lnTo>
                  <a:lnTo>
                    <a:pt x="2809" y="3728"/>
                  </a:lnTo>
                  <a:lnTo>
                    <a:pt x="2804" y="3726"/>
                  </a:lnTo>
                  <a:lnTo>
                    <a:pt x="2714" y="3696"/>
                  </a:lnTo>
                  <a:lnTo>
                    <a:pt x="2708" y="3694"/>
                  </a:lnTo>
                  <a:lnTo>
                    <a:pt x="2621" y="3662"/>
                  </a:lnTo>
                  <a:lnTo>
                    <a:pt x="2615" y="3660"/>
                  </a:lnTo>
                  <a:lnTo>
                    <a:pt x="2531" y="3627"/>
                  </a:lnTo>
                  <a:lnTo>
                    <a:pt x="2525" y="3625"/>
                  </a:lnTo>
                  <a:lnTo>
                    <a:pt x="2445" y="3591"/>
                  </a:lnTo>
                  <a:lnTo>
                    <a:pt x="2438" y="3588"/>
                  </a:lnTo>
                  <a:lnTo>
                    <a:pt x="2361" y="3553"/>
                  </a:lnTo>
                  <a:lnTo>
                    <a:pt x="2354" y="3550"/>
                  </a:lnTo>
                  <a:lnTo>
                    <a:pt x="2280" y="3514"/>
                  </a:lnTo>
                  <a:lnTo>
                    <a:pt x="2273" y="3511"/>
                  </a:lnTo>
                  <a:lnTo>
                    <a:pt x="2203" y="3473"/>
                  </a:lnTo>
                  <a:lnTo>
                    <a:pt x="2195" y="3469"/>
                  </a:lnTo>
                  <a:lnTo>
                    <a:pt x="2129" y="3431"/>
                  </a:lnTo>
                  <a:lnTo>
                    <a:pt x="2121" y="3426"/>
                  </a:lnTo>
                  <a:lnTo>
                    <a:pt x="2058" y="3387"/>
                  </a:lnTo>
                  <a:lnTo>
                    <a:pt x="2050" y="3382"/>
                  </a:lnTo>
                  <a:close/>
                  <a:moveTo>
                    <a:pt x="7993" y="7454"/>
                  </a:moveTo>
                  <a:lnTo>
                    <a:pt x="7994" y="7427"/>
                  </a:lnTo>
                  <a:lnTo>
                    <a:pt x="7994" y="5785"/>
                  </a:lnTo>
                  <a:lnTo>
                    <a:pt x="7950" y="5815"/>
                  </a:lnTo>
                  <a:lnTo>
                    <a:pt x="7942" y="5820"/>
                  </a:lnTo>
                  <a:lnTo>
                    <a:pt x="7879" y="5859"/>
                  </a:lnTo>
                  <a:lnTo>
                    <a:pt x="7871" y="5864"/>
                  </a:lnTo>
                  <a:lnTo>
                    <a:pt x="7805" y="5902"/>
                  </a:lnTo>
                  <a:lnTo>
                    <a:pt x="7797" y="5906"/>
                  </a:lnTo>
                  <a:lnTo>
                    <a:pt x="7727" y="5944"/>
                  </a:lnTo>
                  <a:lnTo>
                    <a:pt x="7720" y="5947"/>
                  </a:lnTo>
                  <a:lnTo>
                    <a:pt x="7646" y="5983"/>
                  </a:lnTo>
                  <a:lnTo>
                    <a:pt x="7639" y="5986"/>
                  </a:lnTo>
                  <a:lnTo>
                    <a:pt x="7562" y="6021"/>
                  </a:lnTo>
                  <a:lnTo>
                    <a:pt x="7556" y="6024"/>
                  </a:lnTo>
                  <a:lnTo>
                    <a:pt x="7475" y="6058"/>
                  </a:lnTo>
                  <a:lnTo>
                    <a:pt x="7469" y="6060"/>
                  </a:lnTo>
                  <a:lnTo>
                    <a:pt x="7385" y="6093"/>
                  </a:lnTo>
                  <a:lnTo>
                    <a:pt x="7379" y="6095"/>
                  </a:lnTo>
                  <a:lnTo>
                    <a:pt x="7292" y="6127"/>
                  </a:lnTo>
                  <a:lnTo>
                    <a:pt x="7286" y="6129"/>
                  </a:lnTo>
                  <a:lnTo>
                    <a:pt x="7196" y="6159"/>
                  </a:lnTo>
                  <a:lnTo>
                    <a:pt x="7191" y="6161"/>
                  </a:lnTo>
                  <a:lnTo>
                    <a:pt x="7098" y="6190"/>
                  </a:lnTo>
                  <a:lnTo>
                    <a:pt x="7093" y="6191"/>
                  </a:lnTo>
                  <a:lnTo>
                    <a:pt x="6996" y="6219"/>
                  </a:lnTo>
                  <a:lnTo>
                    <a:pt x="6992" y="6220"/>
                  </a:lnTo>
                  <a:lnTo>
                    <a:pt x="6893" y="6247"/>
                  </a:lnTo>
                  <a:lnTo>
                    <a:pt x="6888" y="6248"/>
                  </a:lnTo>
                  <a:lnTo>
                    <a:pt x="6786" y="6273"/>
                  </a:lnTo>
                  <a:lnTo>
                    <a:pt x="6782" y="6274"/>
                  </a:lnTo>
                  <a:lnTo>
                    <a:pt x="6677" y="6298"/>
                  </a:lnTo>
                  <a:lnTo>
                    <a:pt x="6672" y="6299"/>
                  </a:lnTo>
                  <a:lnTo>
                    <a:pt x="6566" y="6321"/>
                  </a:lnTo>
                  <a:lnTo>
                    <a:pt x="6562" y="6322"/>
                  </a:lnTo>
                  <a:lnTo>
                    <a:pt x="6453" y="6342"/>
                  </a:lnTo>
                  <a:lnTo>
                    <a:pt x="6449" y="6343"/>
                  </a:lnTo>
                  <a:lnTo>
                    <a:pt x="6339" y="6362"/>
                  </a:lnTo>
                  <a:lnTo>
                    <a:pt x="6335" y="6362"/>
                  </a:lnTo>
                  <a:lnTo>
                    <a:pt x="6223" y="6380"/>
                  </a:lnTo>
                  <a:lnTo>
                    <a:pt x="6219" y="6380"/>
                  </a:lnTo>
                  <a:lnTo>
                    <a:pt x="6105" y="6396"/>
                  </a:lnTo>
                  <a:lnTo>
                    <a:pt x="6101" y="6397"/>
                  </a:lnTo>
                  <a:lnTo>
                    <a:pt x="5986" y="6411"/>
                  </a:lnTo>
                  <a:lnTo>
                    <a:pt x="5983" y="6411"/>
                  </a:lnTo>
                  <a:lnTo>
                    <a:pt x="5866" y="6424"/>
                  </a:lnTo>
                  <a:lnTo>
                    <a:pt x="5863" y="6424"/>
                  </a:lnTo>
                  <a:lnTo>
                    <a:pt x="5745" y="6435"/>
                  </a:lnTo>
                  <a:lnTo>
                    <a:pt x="5742" y="6435"/>
                  </a:lnTo>
                  <a:lnTo>
                    <a:pt x="5623" y="6445"/>
                  </a:lnTo>
                  <a:lnTo>
                    <a:pt x="5620" y="6445"/>
                  </a:lnTo>
                  <a:lnTo>
                    <a:pt x="5500" y="6453"/>
                  </a:lnTo>
                  <a:lnTo>
                    <a:pt x="5497" y="6453"/>
                  </a:lnTo>
                  <a:lnTo>
                    <a:pt x="5376" y="6459"/>
                  </a:lnTo>
                  <a:lnTo>
                    <a:pt x="5373" y="6459"/>
                  </a:lnTo>
                  <a:lnTo>
                    <a:pt x="5252" y="6463"/>
                  </a:lnTo>
                  <a:lnTo>
                    <a:pt x="5248" y="6463"/>
                  </a:lnTo>
                  <a:lnTo>
                    <a:pt x="5127" y="6466"/>
                  </a:lnTo>
                  <a:lnTo>
                    <a:pt x="5124" y="6466"/>
                  </a:lnTo>
                  <a:lnTo>
                    <a:pt x="5002" y="6467"/>
                  </a:lnTo>
                  <a:lnTo>
                    <a:pt x="4998" y="6467"/>
                  </a:lnTo>
                  <a:lnTo>
                    <a:pt x="4876" y="6466"/>
                  </a:lnTo>
                  <a:lnTo>
                    <a:pt x="4873" y="6466"/>
                  </a:lnTo>
                  <a:lnTo>
                    <a:pt x="4752" y="6463"/>
                  </a:lnTo>
                  <a:lnTo>
                    <a:pt x="4748" y="6463"/>
                  </a:lnTo>
                  <a:lnTo>
                    <a:pt x="4627" y="6459"/>
                  </a:lnTo>
                  <a:lnTo>
                    <a:pt x="4624" y="6459"/>
                  </a:lnTo>
                  <a:lnTo>
                    <a:pt x="4503" y="6453"/>
                  </a:lnTo>
                  <a:lnTo>
                    <a:pt x="4500" y="6453"/>
                  </a:lnTo>
                  <a:lnTo>
                    <a:pt x="4380" y="6445"/>
                  </a:lnTo>
                  <a:lnTo>
                    <a:pt x="4377" y="6445"/>
                  </a:lnTo>
                  <a:lnTo>
                    <a:pt x="4258" y="6435"/>
                  </a:lnTo>
                  <a:lnTo>
                    <a:pt x="4255" y="6435"/>
                  </a:lnTo>
                  <a:lnTo>
                    <a:pt x="4137" y="6424"/>
                  </a:lnTo>
                  <a:lnTo>
                    <a:pt x="4134" y="6424"/>
                  </a:lnTo>
                  <a:lnTo>
                    <a:pt x="4017" y="6411"/>
                  </a:lnTo>
                  <a:lnTo>
                    <a:pt x="4014" y="6411"/>
                  </a:lnTo>
                  <a:lnTo>
                    <a:pt x="3899" y="6397"/>
                  </a:lnTo>
                  <a:lnTo>
                    <a:pt x="3895" y="6396"/>
                  </a:lnTo>
                  <a:lnTo>
                    <a:pt x="3781" y="6380"/>
                  </a:lnTo>
                  <a:lnTo>
                    <a:pt x="3777" y="6380"/>
                  </a:lnTo>
                  <a:lnTo>
                    <a:pt x="3665" y="6362"/>
                  </a:lnTo>
                  <a:lnTo>
                    <a:pt x="3661" y="6362"/>
                  </a:lnTo>
                  <a:lnTo>
                    <a:pt x="3551" y="6343"/>
                  </a:lnTo>
                  <a:lnTo>
                    <a:pt x="3547" y="6342"/>
                  </a:lnTo>
                  <a:lnTo>
                    <a:pt x="3438" y="6322"/>
                  </a:lnTo>
                  <a:lnTo>
                    <a:pt x="3434" y="6321"/>
                  </a:lnTo>
                  <a:lnTo>
                    <a:pt x="3328" y="6299"/>
                  </a:lnTo>
                  <a:lnTo>
                    <a:pt x="3323" y="6298"/>
                  </a:lnTo>
                  <a:lnTo>
                    <a:pt x="3218" y="6274"/>
                  </a:lnTo>
                  <a:lnTo>
                    <a:pt x="3214" y="6273"/>
                  </a:lnTo>
                  <a:lnTo>
                    <a:pt x="3112" y="6248"/>
                  </a:lnTo>
                  <a:lnTo>
                    <a:pt x="3107" y="6247"/>
                  </a:lnTo>
                  <a:lnTo>
                    <a:pt x="3008" y="6220"/>
                  </a:lnTo>
                  <a:lnTo>
                    <a:pt x="3004" y="6219"/>
                  </a:lnTo>
                  <a:lnTo>
                    <a:pt x="2907" y="6191"/>
                  </a:lnTo>
                  <a:lnTo>
                    <a:pt x="2902" y="6190"/>
                  </a:lnTo>
                  <a:lnTo>
                    <a:pt x="2809" y="6161"/>
                  </a:lnTo>
                  <a:lnTo>
                    <a:pt x="2804" y="6159"/>
                  </a:lnTo>
                  <a:lnTo>
                    <a:pt x="2714" y="6129"/>
                  </a:lnTo>
                  <a:lnTo>
                    <a:pt x="2708" y="6127"/>
                  </a:lnTo>
                  <a:lnTo>
                    <a:pt x="2621" y="6095"/>
                  </a:lnTo>
                  <a:lnTo>
                    <a:pt x="2615" y="6093"/>
                  </a:lnTo>
                  <a:lnTo>
                    <a:pt x="2531" y="6060"/>
                  </a:lnTo>
                  <a:lnTo>
                    <a:pt x="2525" y="6058"/>
                  </a:lnTo>
                  <a:lnTo>
                    <a:pt x="2444" y="6024"/>
                  </a:lnTo>
                  <a:lnTo>
                    <a:pt x="2438" y="6021"/>
                  </a:lnTo>
                  <a:lnTo>
                    <a:pt x="2361" y="5986"/>
                  </a:lnTo>
                  <a:lnTo>
                    <a:pt x="2354" y="5983"/>
                  </a:lnTo>
                  <a:lnTo>
                    <a:pt x="2280" y="5947"/>
                  </a:lnTo>
                  <a:lnTo>
                    <a:pt x="2273" y="5944"/>
                  </a:lnTo>
                  <a:lnTo>
                    <a:pt x="2203" y="5906"/>
                  </a:lnTo>
                  <a:lnTo>
                    <a:pt x="2195" y="5902"/>
                  </a:lnTo>
                  <a:lnTo>
                    <a:pt x="2129" y="5864"/>
                  </a:lnTo>
                  <a:lnTo>
                    <a:pt x="2121" y="5859"/>
                  </a:lnTo>
                  <a:lnTo>
                    <a:pt x="2058" y="5820"/>
                  </a:lnTo>
                  <a:lnTo>
                    <a:pt x="2050" y="5815"/>
                  </a:lnTo>
                  <a:lnTo>
                    <a:pt x="2006" y="5785"/>
                  </a:lnTo>
                  <a:lnTo>
                    <a:pt x="2006" y="7427"/>
                  </a:lnTo>
                  <a:lnTo>
                    <a:pt x="2007" y="7454"/>
                  </a:lnTo>
                  <a:lnTo>
                    <a:pt x="2011" y="7476"/>
                  </a:lnTo>
                  <a:lnTo>
                    <a:pt x="2016" y="7498"/>
                  </a:lnTo>
                  <a:lnTo>
                    <a:pt x="2025" y="7522"/>
                  </a:lnTo>
                  <a:lnTo>
                    <a:pt x="2036" y="7548"/>
                  </a:lnTo>
                  <a:lnTo>
                    <a:pt x="2051" y="7575"/>
                  </a:lnTo>
                  <a:lnTo>
                    <a:pt x="2070" y="7603"/>
                  </a:lnTo>
                  <a:lnTo>
                    <a:pt x="2093" y="7634"/>
                  </a:lnTo>
                  <a:lnTo>
                    <a:pt x="2121" y="7665"/>
                  </a:lnTo>
                  <a:lnTo>
                    <a:pt x="2152" y="7697"/>
                  </a:lnTo>
                  <a:lnTo>
                    <a:pt x="2189" y="7730"/>
                  </a:lnTo>
                  <a:lnTo>
                    <a:pt x="2230" y="7764"/>
                  </a:lnTo>
                  <a:lnTo>
                    <a:pt x="2276" y="7798"/>
                  </a:lnTo>
                  <a:lnTo>
                    <a:pt x="2326" y="7832"/>
                  </a:lnTo>
                  <a:lnTo>
                    <a:pt x="2381" y="7866"/>
                  </a:lnTo>
                  <a:lnTo>
                    <a:pt x="2440" y="7900"/>
                  </a:lnTo>
                  <a:lnTo>
                    <a:pt x="2503" y="7933"/>
                  </a:lnTo>
                  <a:lnTo>
                    <a:pt x="2570" y="7966"/>
                  </a:lnTo>
                  <a:lnTo>
                    <a:pt x="2641" y="7998"/>
                  </a:lnTo>
                  <a:lnTo>
                    <a:pt x="2716" y="8029"/>
                  </a:lnTo>
                  <a:lnTo>
                    <a:pt x="2794" y="8060"/>
                  </a:lnTo>
                  <a:lnTo>
                    <a:pt x="2875" y="8089"/>
                  </a:lnTo>
                  <a:lnTo>
                    <a:pt x="2960" y="8117"/>
                  </a:lnTo>
                  <a:lnTo>
                    <a:pt x="3048" y="8145"/>
                  </a:lnTo>
                  <a:lnTo>
                    <a:pt x="3140" y="8171"/>
                  </a:lnTo>
                  <a:lnTo>
                    <a:pt x="3234" y="8196"/>
                  </a:lnTo>
                  <a:lnTo>
                    <a:pt x="3331" y="8220"/>
                  </a:lnTo>
                  <a:lnTo>
                    <a:pt x="3431" y="8243"/>
                  </a:lnTo>
                  <a:lnTo>
                    <a:pt x="3533" y="8264"/>
                  </a:lnTo>
                  <a:lnTo>
                    <a:pt x="3638" y="8284"/>
                  </a:lnTo>
                  <a:lnTo>
                    <a:pt x="3744" y="8302"/>
                  </a:lnTo>
                  <a:lnTo>
                    <a:pt x="3852" y="8319"/>
                  </a:lnTo>
                  <a:lnTo>
                    <a:pt x="3962" y="8334"/>
                  </a:lnTo>
                  <a:lnTo>
                    <a:pt x="4073" y="8348"/>
                  </a:lnTo>
                  <a:lnTo>
                    <a:pt x="4185" y="8360"/>
                  </a:lnTo>
                  <a:lnTo>
                    <a:pt x="4299" y="8370"/>
                  </a:lnTo>
                  <a:lnTo>
                    <a:pt x="4414" y="8379"/>
                  </a:lnTo>
                  <a:lnTo>
                    <a:pt x="4530" y="8387"/>
                  </a:lnTo>
                  <a:lnTo>
                    <a:pt x="4647" y="8393"/>
                  </a:lnTo>
                  <a:lnTo>
                    <a:pt x="4764" y="8397"/>
                  </a:lnTo>
                  <a:lnTo>
                    <a:pt x="4882" y="8399"/>
                  </a:lnTo>
                  <a:lnTo>
                    <a:pt x="5000" y="8400"/>
                  </a:lnTo>
                  <a:lnTo>
                    <a:pt x="5118" y="8399"/>
                  </a:lnTo>
                  <a:lnTo>
                    <a:pt x="5236" y="8397"/>
                  </a:lnTo>
                  <a:lnTo>
                    <a:pt x="5353" y="8393"/>
                  </a:lnTo>
                  <a:lnTo>
                    <a:pt x="5470" y="8387"/>
                  </a:lnTo>
                  <a:lnTo>
                    <a:pt x="5586" y="8379"/>
                  </a:lnTo>
                  <a:lnTo>
                    <a:pt x="5701" y="8370"/>
                  </a:lnTo>
                  <a:lnTo>
                    <a:pt x="5815" y="8360"/>
                  </a:lnTo>
                  <a:lnTo>
                    <a:pt x="5927" y="8348"/>
                  </a:lnTo>
                  <a:lnTo>
                    <a:pt x="6038" y="8334"/>
                  </a:lnTo>
                  <a:lnTo>
                    <a:pt x="6148" y="8319"/>
                  </a:lnTo>
                  <a:lnTo>
                    <a:pt x="6256" y="8302"/>
                  </a:lnTo>
                  <a:lnTo>
                    <a:pt x="6362" y="8284"/>
                  </a:lnTo>
                  <a:lnTo>
                    <a:pt x="6467" y="8264"/>
                  </a:lnTo>
                  <a:lnTo>
                    <a:pt x="6569" y="8243"/>
                  </a:lnTo>
                  <a:lnTo>
                    <a:pt x="6669" y="8220"/>
                  </a:lnTo>
                  <a:lnTo>
                    <a:pt x="6766" y="8196"/>
                  </a:lnTo>
                  <a:lnTo>
                    <a:pt x="6860" y="8171"/>
                  </a:lnTo>
                  <a:lnTo>
                    <a:pt x="6952" y="8145"/>
                  </a:lnTo>
                  <a:lnTo>
                    <a:pt x="7040" y="8117"/>
                  </a:lnTo>
                  <a:lnTo>
                    <a:pt x="7125" y="8089"/>
                  </a:lnTo>
                  <a:lnTo>
                    <a:pt x="7206" y="8060"/>
                  </a:lnTo>
                  <a:lnTo>
                    <a:pt x="7284" y="8029"/>
                  </a:lnTo>
                  <a:lnTo>
                    <a:pt x="7359" y="7998"/>
                  </a:lnTo>
                  <a:lnTo>
                    <a:pt x="7430" y="7966"/>
                  </a:lnTo>
                  <a:lnTo>
                    <a:pt x="7497" y="7933"/>
                  </a:lnTo>
                  <a:lnTo>
                    <a:pt x="7560" y="7900"/>
                  </a:lnTo>
                  <a:lnTo>
                    <a:pt x="7619" y="7866"/>
                  </a:lnTo>
                  <a:lnTo>
                    <a:pt x="7674" y="7832"/>
                  </a:lnTo>
                  <a:lnTo>
                    <a:pt x="7724" y="7798"/>
                  </a:lnTo>
                  <a:lnTo>
                    <a:pt x="7770" y="7764"/>
                  </a:lnTo>
                  <a:lnTo>
                    <a:pt x="7811" y="7730"/>
                  </a:lnTo>
                  <a:lnTo>
                    <a:pt x="7848" y="7697"/>
                  </a:lnTo>
                  <a:lnTo>
                    <a:pt x="7879" y="7665"/>
                  </a:lnTo>
                  <a:lnTo>
                    <a:pt x="7907" y="7634"/>
                  </a:lnTo>
                  <a:lnTo>
                    <a:pt x="7930" y="7603"/>
                  </a:lnTo>
                  <a:lnTo>
                    <a:pt x="7949" y="7575"/>
                  </a:lnTo>
                  <a:lnTo>
                    <a:pt x="7964" y="7548"/>
                  </a:lnTo>
                  <a:lnTo>
                    <a:pt x="7975" y="7522"/>
                  </a:lnTo>
                  <a:lnTo>
                    <a:pt x="7984" y="7498"/>
                  </a:lnTo>
                  <a:lnTo>
                    <a:pt x="7989" y="7476"/>
                  </a:lnTo>
                  <a:lnTo>
                    <a:pt x="7993" y="7454"/>
                  </a:lnTo>
                  <a:close/>
                  <a:moveTo>
                    <a:pt x="7993" y="2588"/>
                  </a:moveTo>
                  <a:lnTo>
                    <a:pt x="7994" y="2567"/>
                  </a:lnTo>
                  <a:lnTo>
                    <a:pt x="7993" y="2546"/>
                  </a:lnTo>
                  <a:lnTo>
                    <a:pt x="7989" y="2524"/>
                  </a:lnTo>
                  <a:lnTo>
                    <a:pt x="7984" y="2502"/>
                  </a:lnTo>
                  <a:lnTo>
                    <a:pt x="7975" y="2478"/>
                  </a:lnTo>
                  <a:lnTo>
                    <a:pt x="7964" y="2452"/>
                  </a:lnTo>
                  <a:lnTo>
                    <a:pt x="7949" y="2425"/>
                  </a:lnTo>
                  <a:lnTo>
                    <a:pt x="7930" y="2397"/>
                  </a:lnTo>
                  <a:lnTo>
                    <a:pt x="7907" y="2366"/>
                  </a:lnTo>
                  <a:lnTo>
                    <a:pt x="7879" y="2335"/>
                  </a:lnTo>
                  <a:lnTo>
                    <a:pt x="7848" y="2303"/>
                  </a:lnTo>
                  <a:lnTo>
                    <a:pt x="7811" y="2270"/>
                  </a:lnTo>
                  <a:lnTo>
                    <a:pt x="7770" y="2236"/>
                  </a:lnTo>
                  <a:lnTo>
                    <a:pt x="7724" y="2202"/>
                  </a:lnTo>
                  <a:lnTo>
                    <a:pt x="7674" y="2168"/>
                  </a:lnTo>
                  <a:lnTo>
                    <a:pt x="7619" y="2134"/>
                  </a:lnTo>
                  <a:lnTo>
                    <a:pt x="7560" y="2100"/>
                  </a:lnTo>
                  <a:lnTo>
                    <a:pt x="7497" y="2067"/>
                  </a:lnTo>
                  <a:lnTo>
                    <a:pt x="7430" y="2034"/>
                  </a:lnTo>
                  <a:lnTo>
                    <a:pt x="7359" y="2002"/>
                  </a:lnTo>
                  <a:lnTo>
                    <a:pt x="7284" y="1971"/>
                  </a:lnTo>
                  <a:lnTo>
                    <a:pt x="7206" y="1940"/>
                  </a:lnTo>
                  <a:lnTo>
                    <a:pt x="7125" y="1911"/>
                  </a:lnTo>
                  <a:lnTo>
                    <a:pt x="7040" y="1883"/>
                  </a:lnTo>
                  <a:lnTo>
                    <a:pt x="6952" y="1855"/>
                  </a:lnTo>
                  <a:lnTo>
                    <a:pt x="6860" y="1829"/>
                  </a:lnTo>
                  <a:lnTo>
                    <a:pt x="6766" y="1804"/>
                  </a:lnTo>
                  <a:lnTo>
                    <a:pt x="6669" y="1780"/>
                  </a:lnTo>
                  <a:lnTo>
                    <a:pt x="6569" y="1757"/>
                  </a:lnTo>
                  <a:lnTo>
                    <a:pt x="6467" y="1736"/>
                  </a:lnTo>
                  <a:lnTo>
                    <a:pt x="6362" y="1716"/>
                  </a:lnTo>
                  <a:lnTo>
                    <a:pt x="6256" y="1698"/>
                  </a:lnTo>
                  <a:lnTo>
                    <a:pt x="6148" y="1681"/>
                  </a:lnTo>
                  <a:lnTo>
                    <a:pt x="6038" y="1666"/>
                  </a:lnTo>
                  <a:lnTo>
                    <a:pt x="5927" y="1652"/>
                  </a:lnTo>
                  <a:lnTo>
                    <a:pt x="5815" y="1640"/>
                  </a:lnTo>
                  <a:lnTo>
                    <a:pt x="5701" y="1630"/>
                  </a:lnTo>
                  <a:lnTo>
                    <a:pt x="5586" y="1621"/>
                  </a:lnTo>
                  <a:lnTo>
                    <a:pt x="5470" y="1613"/>
                  </a:lnTo>
                  <a:lnTo>
                    <a:pt x="5353" y="1607"/>
                  </a:lnTo>
                  <a:lnTo>
                    <a:pt x="5236" y="1603"/>
                  </a:lnTo>
                  <a:lnTo>
                    <a:pt x="5118" y="1601"/>
                  </a:lnTo>
                  <a:lnTo>
                    <a:pt x="5000" y="1600"/>
                  </a:lnTo>
                  <a:lnTo>
                    <a:pt x="4882" y="1601"/>
                  </a:lnTo>
                  <a:lnTo>
                    <a:pt x="4764" y="1603"/>
                  </a:lnTo>
                  <a:lnTo>
                    <a:pt x="4647" y="1607"/>
                  </a:lnTo>
                  <a:lnTo>
                    <a:pt x="4530" y="1613"/>
                  </a:lnTo>
                  <a:lnTo>
                    <a:pt x="4414" y="1621"/>
                  </a:lnTo>
                  <a:lnTo>
                    <a:pt x="4299" y="1630"/>
                  </a:lnTo>
                  <a:lnTo>
                    <a:pt x="4185" y="1640"/>
                  </a:lnTo>
                  <a:lnTo>
                    <a:pt x="4073" y="1652"/>
                  </a:lnTo>
                  <a:lnTo>
                    <a:pt x="3962" y="1666"/>
                  </a:lnTo>
                  <a:lnTo>
                    <a:pt x="3852" y="1681"/>
                  </a:lnTo>
                  <a:lnTo>
                    <a:pt x="3744" y="1698"/>
                  </a:lnTo>
                  <a:lnTo>
                    <a:pt x="3638" y="1716"/>
                  </a:lnTo>
                  <a:lnTo>
                    <a:pt x="3533" y="1736"/>
                  </a:lnTo>
                  <a:lnTo>
                    <a:pt x="3431" y="1757"/>
                  </a:lnTo>
                  <a:lnTo>
                    <a:pt x="3331" y="1780"/>
                  </a:lnTo>
                  <a:lnTo>
                    <a:pt x="3234" y="1804"/>
                  </a:lnTo>
                  <a:lnTo>
                    <a:pt x="3140" y="1829"/>
                  </a:lnTo>
                  <a:lnTo>
                    <a:pt x="3048" y="1855"/>
                  </a:lnTo>
                  <a:lnTo>
                    <a:pt x="2960" y="1883"/>
                  </a:lnTo>
                  <a:lnTo>
                    <a:pt x="2875" y="1911"/>
                  </a:lnTo>
                  <a:lnTo>
                    <a:pt x="2794" y="1940"/>
                  </a:lnTo>
                  <a:lnTo>
                    <a:pt x="2716" y="1971"/>
                  </a:lnTo>
                  <a:lnTo>
                    <a:pt x="2641" y="2002"/>
                  </a:lnTo>
                  <a:lnTo>
                    <a:pt x="2570" y="2034"/>
                  </a:lnTo>
                  <a:lnTo>
                    <a:pt x="2503" y="2067"/>
                  </a:lnTo>
                  <a:lnTo>
                    <a:pt x="2440" y="2100"/>
                  </a:lnTo>
                  <a:lnTo>
                    <a:pt x="2381" y="2134"/>
                  </a:lnTo>
                  <a:lnTo>
                    <a:pt x="2326" y="2168"/>
                  </a:lnTo>
                  <a:lnTo>
                    <a:pt x="2276" y="2202"/>
                  </a:lnTo>
                  <a:lnTo>
                    <a:pt x="2230" y="2236"/>
                  </a:lnTo>
                  <a:lnTo>
                    <a:pt x="2189" y="2270"/>
                  </a:lnTo>
                  <a:lnTo>
                    <a:pt x="2152" y="2303"/>
                  </a:lnTo>
                  <a:lnTo>
                    <a:pt x="2121" y="2335"/>
                  </a:lnTo>
                  <a:lnTo>
                    <a:pt x="2093" y="2366"/>
                  </a:lnTo>
                  <a:lnTo>
                    <a:pt x="2070" y="2397"/>
                  </a:lnTo>
                  <a:lnTo>
                    <a:pt x="2051" y="2425"/>
                  </a:lnTo>
                  <a:lnTo>
                    <a:pt x="2036" y="2452"/>
                  </a:lnTo>
                  <a:lnTo>
                    <a:pt x="2025" y="2478"/>
                  </a:lnTo>
                  <a:lnTo>
                    <a:pt x="2016" y="2502"/>
                  </a:lnTo>
                  <a:lnTo>
                    <a:pt x="2011" y="2524"/>
                  </a:lnTo>
                  <a:lnTo>
                    <a:pt x="2007" y="2546"/>
                  </a:lnTo>
                  <a:lnTo>
                    <a:pt x="2006" y="2567"/>
                  </a:lnTo>
                  <a:lnTo>
                    <a:pt x="2007" y="2588"/>
                  </a:lnTo>
                  <a:lnTo>
                    <a:pt x="2011" y="2609"/>
                  </a:lnTo>
                  <a:lnTo>
                    <a:pt x="2016" y="2631"/>
                  </a:lnTo>
                  <a:lnTo>
                    <a:pt x="2024" y="2655"/>
                  </a:lnTo>
                  <a:lnTo>
                    <a:pt x="2036" y="2681"/>
                  </a:lnTo>
                  <a:lnTo>
                    <a:pt x="2051" y="2708"/>
                  </a:lnTo>
                  <a:lnTo>
                    <a:pt x="2070" y="2736"/>
                  </a:lnTo>
                  <a:lnTo>
                    <a:pt x="2093" y="2767"/>
                  </a:lnTo>
                  <a:lnTo>
                    <a:pt x="2120" y="2798"/>
                  </a:lnTo>
                  <a:lnTo>
                    <a:pt x="2152" y="2830"/>
                  </a:lnTo>
                  <a:lnTo>
                    <a:pt x="2189" y="2863"/>
                  </a:lnTo>
                  <a:lnTo>
                    <a:pt x="2230" y="2897"/>
                  </a:lnTo>
                  <a:lnTo>
                    <a:pt x="2276" y="2931"/>
                  </a:lnTo>
                  <a:lnTo>
                    <a:pt x="2326" y="2965"/>
                  </a:lnTo>
                  <a:lnTo>
                    <a:pt x="2381" y="2999"/>
                  </a:lnTo>
                  <a:lnTo>
                    <a:pt x="2440" y="3033"/>
                  </a:lnTo>
                  <a:lnTo>
                    <a:pt x="2503" y="3067"/>
                  </a:lnTo>
                  <a:lnTo>
                    <a:pt x="2570" y="3099"/>
                  </a:lnTo>
                  <a:lnTo>
                    <a:pt x="2641" y="3131"/>
                  </a:lnTo>
                  <a:lnTo>
                    <a:pt x="2716" y="3163"/>
                  </a:lnTo>
                  <a:lnTo>
                    <a:pt x="2794" y="3193"/>
                  </a:lnTo>
                  <a:lnTo>
                    <a:pt x="2875" y="3222"/>
                  </a:lnTo>
                  <a:lnTo>
                    <a:pt x="2960" y="3251"/>
                  </a:lnTo>
                  <a:lnTo>
                    <a:pt x="3048" y="3278"/>
                  </a:lnTo>
                  <a:lnTo>
                    <a:pt x="3139" y="3304"/>
                  </a:lnTo>
                  <a:lnTo>
                    <a:pt x="3234" y="3329"/>
                  </a:lnTo>
                  <a:lnTo>
                    <a:pt x="3331" y="3353"/>
                  </a:lnTo>
                  <a:lnTo>
                    <a:pt x="3431" y="3376"/>
                  </a:lnTo>
                  <a:lnTo>
                    <a:pt x="3533" y="3397"/>
                  </a:lnTo>
                  <a:lnTo>
                    <a:pt x="3638" y="3417"/>
                  </a:lnTo>
                  <a:lnTo>
                    <a:pt x="3744" y="3435"/>
                  </a:lnTo>
                  <a:lnTo>
                    <a:pt x="3852" y="3452"/>
                  </a:lnTo>
                  <a:lnTo>
                    <a:pt x="3962" y="3467"/>
                  </a:lnTo>
                  <a:lnTo>
                    <a:pt x="4073" y="3481"/>
                  </a:lnTo>
                  <a:lnTo>
                    <a:pt x="4185" y="3493"/>
                  </a:lnTo>
                  <a:lnTo>
                    <a:pt x="4299" y="3503"/>
                  </a:lnTo>
                  <a:lnTo>
                    <a:pt x="4414" y="3512"/>
                  </a:lnTo>
                  <a:lnTo>
                    <a:pt x="4530" y="3520"/>
                  </a:lnTo>
                  <a:lnTo>
                    <a:pt x="4647" y="3526"/>
                  </a:lnTo>
                  <a:lnTo>
                    <a:pt x="4764" y="3530"/>
                  </a:lnTo>
                  <a:lnTo>
                    <a:pt x="4882" y="3532"/>
                  </a:lnTo>
                  <a:lnTo>
                    <a:pt x="5000" y="3533"/>
                  </a:lnTo>
                  <a:lnTo>
                    <a:pt x="5118" y="3532"/>
                  </a:lnTo>
                  <a:lnTo>
                    <a:pt x="5236" y="3530"/>
                  </a:lnTo>
                  <a:lnTo>
                    <a:pt x="5353" y="3526"/>
                  </a:lnTo>
                  <a:lnTo>
                    <a:pt x="5470" y="3520"/>
                  </a:lnTo>
                  <a:lnTo>
                    <a:pt x="5586" y="3512"/>
                  </a:lnTo>
                  <a:lnTo>
                    <a:pt x="5701" y="3503"/>
                  </a:lnTo>
                  <a:lnTo>
                    <a:pt x="5815" y="3493"/>
                  </a:lnTo>
                  <a:lnTo>
                    <a:pt x="5927" y="3481"/>
                  </a:lnTo>
                  <a:lnTo>
                    <a:pt x="6038" y="3467"/>
                  </a:lnTo>
                  <a:lnTo>
                    <a:pt x="6148" y="3452"/>
                  </a:lnTo>
                  <a:lnTo>
                    <a:pt x="6256" y="3435"/>
                  </a:lnTo>
                  <a:lnTo>
                    <a:pt x="6362" y="3417"/>
                  </a:lnTo>
                  <a:lnTo>
                    <a:pt x="6467" y="3397"/>
                  </a:lnTo>
                  <a:lnTo>
                    <a:pt x="6569" y="3376"/>
                  </a:lnTo>
                  <a:lnTo>
                    <a:pt x="6669" y="3353"/>
                  </a:lnTo>
                  <a:lnTo>
                    <a:pt x="6766" y="3329"/>
                  </a:lnTo>
                  <a:lnTo>
                    <a:pt x="6861" y="3304"/>
                  </a:lnTo>
                  <a:lnTo>
                    <a:pt x="6952" y="3278"/>
                  </a:lnTo>
                  <a:lnTo>
                    <a:pt x="7040" y="3251"/>
                  </a:lnTo>
                  <a:lnTo>
                    <a:pt x="7125" y="3222"/>
                  </a:lnTo>
                  <a:lnTo>
                    <a:pt x="7206" y="3193"/>
                  </a:lnTo>
                  <a:lnTo>
                    <a:pt x="7284" y="3163"/>
                  </a:lnTo>
                  <a:lnTo>
                    <a:pt x="7359" y="3131"/>
                  </a:lnTo>
                  <a:lnTo>
                    <a:pt x="7430" y="3099"/>
                  </a:lnTo>
                  <a:lnTo>
                    <a:pt x="7497" y="3067"/>
                  </a:lnTo>
                  <a:lnTo>
                    <a:pt x="7560" y="3033"/>
                  </a:lnTo>
                  <a:lnTo>
                    <a:pt x="7619" y="2999"/>
                  </a:lnTo>
                  <a:lnTo>
                    <a:pt x="7674" y="2965"/>
                  </a:lnTo>
                  <a:lnTo>
                    <a:pt x="7724" y="2931"/>
                  </a:lnTo>
                  <a:lnTo>
                    <a:pt x="7770" y="2897"/>
                  </a:lnTo>
                  <a:lnTo>
                    <a:pt x="7811" y="2863"/>
                  </a:lnTo>
                  <a:lnTo>
                    <a:pt x="7848" y="2830"/>
                  </a:lnTo>
                  <a:lnTo>
                    <a:pt x="7880" y="2798"/>
                  </a:lnTo>
                  <a:lnTo>
                    <a:pt x="7907" y="2767"/>
                  </a:lnTo>
                  <a:lnTo>
                    <a:pt x="7930" y="2736"/>
                  </a:lnTo>
                  <a:lnTo>
                    <a:pt x="7949" y="2708"/>
                  </a:lnTo>
                  <a:lnTo>
                    <a:pt x="7964" y="2681"/>
                  </a:lnTo>
                  <a:lnTo>
                    <a:pt x="7976" y="2655"/>
                  </a:lnTo>
                  <a:lnTo>
                    <a:pt x="7984" y="2631"/>
                  </a:lnTo>
                  <a:lnTo>
                    <a:pt x="7989" y="2609"/>
                  </a:lnTo>
                  <a:lnTo>
                    <a:pt x="7993" y="258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2" name="Google Shape;982;p10"/>
          <p:cNvGrpSpPr/>
          <p:nvPr/>
        </p:nvGrpSpPr>
        <p:grpSpPr>
          <a:xfrm>
            <a:off x="8625204" y="1760267"/>
            <a:ext cx="633600" cy="633600"/>
            <a:chOff x="1830237" y="2659872"/>
            <a:chExt cx="633600" cy="633600"/>
          </a:xfrm>
        </p:grpSpPr>
        <p:sp>
          <p:nvSpPr>
            <p:cNvPr id="983" name="Google Shape;983;p10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10" y="3028"/>
                  </a:moveTo>
                  <a:lnTo>
                    <a:pt x="3110" y="3045"/>
                  </a:lnTo>
                  <a:lnTo>
                    <a:pt x="3110" y="3062"/>
                  </a:lnTo>
                  <a:lnTo>
                    <a:pt x="3109" y="3079"/>
                  </a:lnTo>
                  <a:lnTo>
                    <a:pt x="3107" y="3096"/>
                  </a:lnTo>
                  <a:lnTo>
                    <a:pt x="3105" y="3113"/>
                  </a:lnTo>
                  <a:lnTo>
                    <a:pt x="3102" y="3130"/>
                  </a:lnTo>
                  <a:lnTo>
                    <a:pt x="3099" y="3146"/>
                  </a:lnTo>
                  <a:lnTo>
                    <a:pt x="3094" y="3163"/>
                  </a:lnTo>
                  <a:lnTo>
                    <a:pt x="3090" y="3179"/>
                  </a:lnTo>
                  <a:lnTo>
                    <a:pt x="3084" y="3195"/>
                  </a:lnTo>
                  <a:lnTo>
                    <a:pt x="3079" y="3211"/>
                  </a:lnTo>
                  <a:lnTo>
                    <a:pt x="3072" y="3227"/>
                  </a:lnTo>
                  <a:lnTo>
                    <a:pt x="3065" y="3243"/>
                  </a:lnTo>
                  <a:lnTo>
                    <a:pt x="3057" y="3258"/>
                  </a:lnTo>
                  <a:lnTo>
                    <a:pt x="3049" y="3273"/>
                  </a:lnTo>
                  <a:lnTo>
                    <a:pt x="3040" y="3288"/>
                  </a:lnTo>
                  <a:lnTo>
                    <a:pt x="3031" y="3302"/>
                  </a:lnTo>
                  <a:lnTo>
                    <a:pt x="3021" y="3316"/>
                  </a:lnTo>
                  <a:lnTo>
                    <a:pt x="3010" y="3329"/>
                  </a:lnTo>
                  <a:lnTo>
                    <a:pt x="3000" y="3342"/>
                  </a:lnTo>
                  <a:lnTo>
                    <a:pt x="2988" y="3355"/>
                  </a:lnTo>
                  <a:lnTo>
                    <a:pt x="2976" y="3367"/>
                  </a:lnTo>
                  <a:lnTo>
                    <a:pt x="2964" y="3379"/>
                  </a:lnTo>
                  <a:lnTo>
                    <a:pt x="2951" y="3391"/>
                  </a:lnTo>
                  <a:lnTo>
                    <a:pt x="2938" y="3401"/>
                  </a:lnTo>
                  <a:lnTo>
                    <a:pt x="2925" y="3412"/>
                  </a:lnTo>
                  <a:lnTo>
                    <a:pt x="2911" y="3422"/>
                  </a:lnTo>
                  <a:lnTo>
                    <a:pt x="2897" y="3431"/>
                  </a:lnTo>
                  <a:lnTo>
                    <a:pt x="2882" y="3440"/>
                  </a:lnTo>
                  <a:lnTo>
                    <a:pt x="2867" y="3448"/>
                  </a:lnTo>
                  <a:lnTo>
                    <a:pt x="2852" y="3456"/>
                  </a:lnTo>
                  <a:lnTo>
                    <a:pt x="2836" y="3463"/>
                  </a:lnTo>
                  <a:lnTo>
                    <a:pt x="2820" y="3470"/>
                  </a:lnTo>
                  <a:lnTo>
                    <a:pt x="2804" y="3475"/>
                  </a:lnTo>
                  <a:lnTo>
                    <a:pt x="2788" y="3481"/>
                  </a:lnTo>
                  <a:lnTo>
                    <a:pt x="2772" y="3485"/>
                  </a:lnTo>
                  <a:lnTo>
                    <a:pt x="2755" y="3490"/>
                  </a:lnTo>
                  <a:lnTo>
                    <a:pt x="2739" y="3493"/>
                  </a:lnTo>
                  <a:lnTo>
                    <a:pt x="2722" y="3496"/>
                  </a:lnTo>
                  <a:lnTo>
                    <a:pt x="2705" y="3498"/>
                  </a:lnTo>
                  <a:lnTo>
                    <a:pt x="2688" y="3500"/>
                  </a:lnTo>
                  <a:lnTo>
                    <a:pt x="2671" y="3501"/>
                  </a:lnTo>
                  <a:lnTo>
                    <a:pt x="2654" y="3501"/>
                  </a:lnTo>
                  <a:lnTo>
                    <a:pt x="2637" y="3501"/>
                  </a:lnTo>
                  <a:lnTo>
                    <a:pt x="2619" y="3500"/>
                  </a:lnTo>
                  <a:lnTo>
                    <a:pt x="2602" y="3498"/>
                  </a:lnTo>
                  <a:lnTo>
                    <a:pt x="2585" y="3496"/>
                  </a:lnTo>
                  <a:lnTo>
                    <a:pt x="2569" y="3493"/>
                  </a:lnTo>
                  <a:lnTo>
                    <a:pt x="2552" y="3490"/>
                  </a:lnTo>
                  <a:lnTo>
                    <a:pt x="2535" y="3485"/>
                  </a:lnTo>
                  <a:lnTo>
                    <a:pt x="2519" y="3481"/>
                  </a:lnTo>
                  <a:lnTo>
                    <a:pt x="2503" y="3475"/>
                  </a:lnTo>
                  <a:lnTo>
                    <a:pt x="2487" y="3470"/>
                  </a:lnTo>
                  <a:lnTo>
                    <a:pt x="2471" y="3463"/>
                  </a:lnTo>
                  <a:lnTo>
                    <a:pt x="2455" y="3456"/>
                  </a:lnTo>
                  <a:lnTo>
                    <a:pt x="2440" y="3448"/>
                  </a:lnTo>
                  <a:lnTo>
                    <a:pt x="2425" y="3440"/>
                  </a:lnTo>
                  <a:lnTo>
                    <a:pt x="2410" y="3431"/>
                  </a:lnTo>
                  <a:lnTo>
                    <a:pt x="2396" y="3422"/>
                  </a:lnTo>
                  <a:lnTo>
                    <a:pt x="2382" y="3412"/>
                  </a:lnTo>
                  <a:lnTo>
                    <a:pt x="2369" y="3401"/>
                  </a:lnTo>
                  <a:lnTo>
                    <a:pt x="2356" y="3391"/>
                  </a:lnTo>
                  <a:lnTo>
                    <a:pt x="2343" y="3379"/>
                  </a:lnTo>
                  <a:lnTo>
                    <a:pt x="2331" y="3367"/>
                  </a:lnTo>
                  <a:lnTo>
                    <a:pt x="2319" y="3355"/>
                  </a:lnTo>
                  <a:lnTo>
                    <a:pt x="2307" y="3342"/>
                  </a:lnTo>
                  <a:lnTo>
                    <a:pt x="2297" y="3329"/>
                  </a:lnTo>
                  <a:lnTo>
                    <a:pt x="2286" y="3316"/>
                  </a:lnTo>
                  <a:lnTo>
                    <a:pt x="2276" y="3302"/>
                  </a:lnTo>
                  <a:lnTo>
                    <a:pt x="2267" y="3288"/>
                  </a:lnTo>
                  <a:lnTo>
                    <a:pt x="2258" y="3273"/>
                  </a:lnTo>
                  <a:lnTo>
                    <a:pt x="2250" y="3258"/>
                  </a:lnTo>
                  <a:lnTo>
                    <a:pt x="2242" y="3243"/>
                  </a:lnTo>
                  <a:lnTo>
                    <a:pt x="2235" y="3227"/>
                  </a:lnTo>
                  <a:lnTo>
                    <a:pt x="2228" y="3211"/>
                  </a:lnTo>
                  <a:lnTo>
                    <a:pt x="2223" y="3195"/>
                  </a:lnTo>
                  <a:lnTo>
                    <a:pt x="2217" y="3179"/>
                  </a:lnTo>
                  <a:lnTo>
                    <a:pt x="2212" y="3163"/>
                  </a:lnTo>
                  <a:lnTo>
                    <a:pt x="2208" y="3146"/>
                  </a:lnTo>
                  <a:lnTo>
                    <a:pt x="2205" y="3130"/>
                  </a:lnTo>
                  <a:lnTo>
                    <a:pt x="2202" y="3113"/>
                  </a:lnTo>
                  <a:lnTo>
                    <a:pt x="2200" y="3096"/>
                  </a:lnTo>
                  <a:lnTo>
                    <a:pt x="2198" y="3079"/>
                  </a:lnTo>
                  <a:lnTo>
                    <a:pt x="2197" y="3062"/>
                  </a:lnTo>
                  <a:lnTo>
                    <a:pt x="2197" y="3045"/>
                  </a:lnTo>
                  <a:lnTo>
                    <a:pt x="2197" y="3028"/>
                  </a:lnTo>
                  <a:lnTo>
                    <a:pt x="2198" y="3011"/>
                  </a:lnTo>
                  <a:lnTo>
                    <a:pt x="2200" y="2994"/>
                  </a:lnTo>
                  <a:lnTo>
                    <a:pt x="2202" y="2977"/>
                  </a:lnTo>
                  <a:lnTo>
                    <a:pt x="2205" y="2960"/>
                  </a:lnTo>
                  <a:lnTo>
                    <a:pt x="2208" y="2943"/>
                  </a:lnTo>
                  <a:lnTo>
                    <a:pt x="2212" y="2927"/>
                  </a:lnTo>
                  <a:lnTo>
                    <a:pt x="2217" y="2911"/>
                  </a:lnTo>
                  <a:lnTo>
                    <a:pt x="2223" y="2894"/>
                  </a:lnTo>
                  <a:lnTo>
                    <a:pt x="2228" y="2878"/>
                  </a:lnTo>
                  <a:lnTo>
                    <a:pt x="2235" y="2863"/>
                  </a:lnTo>
                  <a:lnTo>
                    <a:pt x="2242" y="2847"/>
                  </a:lnTo>
                  <a:lnTo>
                    <a:pt x="2250" y="2832"/>
                  </a:lnTo>
                  <a:lnTo>
                    <a:pt x="2258" y="2817"/>
                  </a:lnTo>
                  <a:lnTo>
                    <a:pt x="2267" y="2802"/>
                  </a:lnTo>
                  <a:lnTo>
                    <a:pt x="2276" y="2788"/>
                  </a:lnTo>
                  <a:lnTo>
                    <a:pt x="2286" y="2774"/>
                  </a:lnTo>
                  <a:lnTo>
                    <a:pt x="2297" y="2760"/>
                  </a:lnTo>
                  <a:lnTo>
                    <a:pt x="2307" y="2747"/>
                  </a:lnTo>
                  <a:lnTo>
                    <a:pt x="2319" y="2734"/>
                  </a:lnTo>
                  <a:lnTo>
                    <a:pt x="2331" y="2722"/>
                  </a:lnTo>
                  <a:lnTo>
                    <a:pt x="2343" y="2710"/>
                  </a:lnTo>
                  <a:lnTo>
                    <a:pt x="2356" y="2699"/>
                  </a:lnTo>
                  <a:lnTo>
                    <a:pt x="2369" y="2688"/>
                  </a:lnTo>
                  <a:lnTo>
                    <a:pt x="2382" y="2678"/>
                  </a:lnTo>
                  <a:lnTo>
                    <a:pt x="2396" y="2668"/>
                  </a:lnTo>
                  <a:lnTo>
                    <a:pt x="2410" y="2659"/>
                  </a:lnTo>
                  <a:lnTo>
                    <a:pt x="2425" y="2650"/>
                  </a:lnTo>
                  <a:lnTo>
                    <a:pt x="2440" y="2642"/>
                  </a:lnTo>
                  <a:lnTo>
                    <a:pt x="2455" y="2634"/>
                  </a:lnTo>
                  <a:lnTo>
                    <a:pt x="2471" y="2626"/>
                  </a:lnTo>
                  <a:lnTo>
                    <a:pt x="2487" y="2620"/>
                  </a:lnTo>
                  <a:lnTo>
                    <a:pt x="2503" y="2614"/>
                  </a:lnTo>
                  <a:lnTo>
                    <a:pt x="2519" y="2608"/>
                  </a:lnTo>
                  <a:lnTo>
                    <a:pt x="2535" y="2604"/>
                  </a:lnTo>
                  <a:lnTo>
                    <a:pt x="2552" y="2599"/>
                  </a:lnTo>
                  <a:lnTo>
                    <a:pt x="2569" y="2596"/>
                  </a:lnTo>
                  <a:lnTo>
                    <a:pt x="2585" y="2593"/>
                  </a:lnTo>
                  <a:lnTo>
                    <a:pt x="2602" y="2591"/>
                  </a:lnTo>
                  <a:lnTo>
                    <a:pt x="2619" y="2589"/>
                  </a:lnTo>
                  <a:lnTo>
                    <a:pt x="2637" y="2588"/>
                  </a:lnTo>
                  <a:lnTo>
                    <a:pt x="2654" y="2588"/>
                  </a:lnTo>
                  <a:lnTo>
                    <a:pt x="2671" y="2588"/>
                  </a:lnTo>
                  <a:lnTo>
                    <a:pt x="2688" y="2589"/>
                  </a:lnTo>
                  <a:lnTo>
                    <a:pt x="2705" y="2591"/>
                  </a:lnTo>
                  <a:lnTo>
                    <a:pt x="2722" y="2593"/>
                  </a:lnTo>
                  <a:lnTo>
                    <a:pt x="2739" y="2596"/>
                  </a:lnTo>
                  <a:lnTo>
                    <a:pt x="2755" y="2599"/>
                  </a:lnTo>
                  <a:lnTo>
                    <a:pt x="2772" y="2604"/>
                  </a:lnTo>
                  <a:lnTo>
                    <a:pt x="2788" y="2608"/>
                  </a:lnTo>
                  <a:lnTo>
                    <a:pt x="2804" y="2614"/>
                  </a:lnTo>
                  <a:lnTo>
                    <a:pt x="2820" y="2620"/>
                  </a:lnTo>
                  <a:lnTo>
                    <a:pt x="2836" y="2626"/>
                  </a:lnTo>
                  <a:lnTo>
                    <a:pt x="2852" y="2634"/>
                  </a:lnTo>
                  <a:lnTo>
                    <a:pt x="2867" y="2642"/>
                  </a:lnTo>
                  <a:lnTo>
                    <a:pt x="2882" y="2650"/>
                  </a:lnTo>
                  <a:lnTo>
                    <a:pt x="2897" y="2659"/>
                  </a:lnTo>
                  <a:lnTo>
                    <a:pt x="2911" y="2668"/>
                  </a:lnTo>
                  <a:lnTo>
                    <a:pt x="2925" y="2678"/>
                  </a:lnTo>
                  <a:lnTo>
                    <a:pt x="2938" y="2688"/>
                  </a:lnTo>
                  <a:lnTo>
                    <a:pt x="2951" y="2699"/>
                  </a:lnTo>
                  <a:lnTo>
                    <a:pt x="2964" y="2710"/>
                  </a:lnTo>
                  <a:lnTo>
                    <a:pt x="2976" y="2722"/>
                  </a:lnTo>
                  <a:lnTo>
                    <a:pt x="2988" y="2734"/>
                  </a:lnTo>
                  <a:lnTo>
                    <a:pt x="3000" y="2747"/>
                  </a:lnTo>
                  <a:lnTo>
                    <a:pt x="3010" y="2760"/>
                  </a:lnTo>
                  <a:lnTo>
                    <a:pt x="3021" y="2774"/>
                  </a:lnTo>
                  <a:lnTo>
                    <a:pt x="3031" y="2788"/>
                  </a:lnTo>
                  <a:lnTo>
                    <a:pt x="3040" y="2802"/>
                  </a:lnTo>
                  <a:lnTo>
                    <a:pt x="3049" y="2817"/>
                  </a:lnTo>
                  <a:lnTo>
                    <a:pt x="3057" y="2832"/>
                  </a:lnTo>
                  <a:lnTo>
                    <a:pt x="3065" y="2847"/>
                  </a:lnTo>
                  <a:lnTo>
                    <a:pt x="3072" y="2863"/>
                  </a:lnTo>
                  <a:lnTo>
                    <a:pt x="3079" y="2878"/>
                  </a:lnTo>
                  <a:lnTo>
                    <a:pt x="3084" y="2894"/>
                  </a:lnTo>
                  <a:lnTo>
                    <a:pt x="3090" y="2911"/>
                  </a:lnTo>
                  <a:lnTo>
                    <a:pt x="3094" y="2927"/>
                  </a:lnTo>
                  <a:lnTo>
                    <a:pt x="3099" y="2943"/>
                  </a:lnTo>
                  <a:lnTo>
                    <a:pt x="3102" y="2960"/>
                  </a:lnTo>
                  <a:lnTo>
                    <a:pt x="3105" y="2977"/>
                  </a:lnTo>
                  <a:lnTo>
                    <a:pt x="3107" y="2994"/>
                  </a:lnTo>
                  <a:lnTo>
                    <a:pt x="3109" y="3011"/>
                  </a:lnTo>
                  <a:lnTo>
                    <a:pt x="3110" y="3028"/>
                  </a:lnTo>
                  <a:close/>
                  <a:moveTo>
                    <a:pt x="3110" y="6938"/>
                  </a:moveTo>
                  <a:lnTo>
                    <a:pt x="3110" y="6955"/>
                  </a:lnTo>
                  <a:lnTo>
                    <a:pt x="3110" y="6972"/>
                  </a:lnTo>
                  <a:lnTo>
                    <a:pt x="3109" y="6989"/>
                  </a:lnTo>
                  <a:lnTo>
                    <a:pt x="3107" y="7006"/>
                  </a:lnTo>
                  <a:lnTo>
                    <a:pt x="3105" y="7023"/>
                  </a:lnTo>
                  <a:lnTo>
                    <a:pt x="3102" y="7040"/>
                  </a:lnTo>
                  <a:lnTo>
                    <a:pt x="3099" y="7057"/>
                  </a:lnTo>
                  <a:lnTo>
                    <a:pt x="3094" y="7073"/>
                  </a:lnTo>
                  <a:lnTo>
                    <a:pt x="3090" y="7089"/>
                  </a:lnTo>
                  <a:lnTo>
                    <a:pt x="3084" y="7106"/>
                  </a:lnTo>
                  <a:lnTo>
                    <a:pt x="3079" y="7122"/>
                  </a:lnTo>
                  <a:lnTo>
                    <a:pt x="3072" y="7137"/>
                  </a:lnTo>
                  <a:lnTo>
                    <a:pt x="3065" y="7153"/>
                  </a:lnTo>
                  <a:lnTo>
                    <a:pt x="3057" y="7168"/>
                  </a:lnTo>
                  <a:lnTo>
                    <a:pt x="3049" y="7183"/>
                  </a:lnTo>
                  <a:lnTo>
                    <a:pt x="3040" y="7198"/>
                  </a:lnTo>
                  <a:lnTo>
                    <a:pt x="3031" y="7212"/>
                  </a:lnTo>
                  <a:lnTo>
                    <a:pt x="3021" y="7226"/>
                  </a:lnTo>
                  <a:lnTo>
                    <a:pt x="3010" y="7240"/>
                  </a:lnTo>
                  <a:lnTo>
                    <a:pt x="3000" y="7253"/>
                  </a:lnTo>
                  <a:lnTo>
                    <a:pt x="2988" y="7266"/>
                  </a:lnTo>
                  <a:lnTo>
                    <a:pt x="2976" y="7278"/>
                  </a:lnTo>
                  <a:lnTo>
                    <a:pt x="2964" y="7290"/>
                  </a:lnTo>
                  <a:lnTo>
                    <a:pt x="2951" y="7301"/>
                  </a:lnTo>
                  <a:lnTo>
                    <a:pt x="2938" y="7312"/>
                  </a:lnTo>
                  <a:lnTo>
                    <a:pt x="2925" y="7322"/>
                  </a:lnTo>
                  <a:lnTo>
                    <a:pt x="2911" y="7332"/>
                  </a:lnTo>
                  <a:lnTo>
                    <a:pt x="2897" y="7341"/>
                  </a:lnTo>
                  <a:lnTo>
                    <a:pt x="2882" y="7350"/>
                  </a:lnTo>
                  <a:lnTo>
                    <a:pt x="2867" y="7358"/>
                  </a:lnTo>
                  <a:lnTo>
                    <a:pt x="2852" y="7366"/>
                  </a:lnTo>
                  <a:lnTo>
                    <a:pt x="2836" y="7374"/>
                  </a:lnTo>
                  <a:lnTo>
                    <a:pt x="2820" y="7380"/>
                  </a:lnTo>
                  <a:lnTo>
                    <a:pt x="2804" y="7386"/>
                  </a:lnTo>
                  <a:lnTo>
                    <a:pt x="2788" y="7392"/>
                  </a:lnTo>
                  <a:lnTo>
                    <a:pt x="2772" y="7396"/>
                  </a:lnTo>
                  <a:lnTo>
                    <a:pt x="2755" y="7401"/>
                  </a:lnTo>
                  <a:lnTo>
                    <a:pt x="2739" y="7404"/>
                  </a:lnTo>
                  <a:lnTo>
                    <a:pt x="2722" y="7407"/>
                  </a:lnTo>
                  <a:lnTo>
                    <a:pt x="2705" y="7409"/>
                  </a:lnTo>
                  <a:lnTo>
                    <a:pt x="2688" y="7411"/>
                  </a:lnTo>
                  <a:lnTo>
                    <a:pt x="2671" y="7412"/>
                  </a:lnTo>
                  <a:lnTo>
                    <a:pt x="2654" y="7412"/>
                  </a:lnTo>
                  <a:lnTo>
                    <a:pt x="2637" y="7412"/>
                  </a:lnTo>
                  <a:lnTo>
                    <a:pt x="2619" y="7411"/>
                  </a:lnTo>
                  <a:lnTo>
                    <a:pt x="2602" y="7409"/>
                  </a:lnTo>
                  <a:lnTo>
                    <a:pt x="2585" y="7407"/>
                  </a:lnTo>
                  <a:lnTo>
                    <a:pt x="2569" y="7404"/>
                  </a:lnTo>
                  <a:lnTo>
                    <a:pt x="2552" y="7401"/>
                  </a:lnTo>
                  <a:lnTo>
                    <a:pt x="2535" y="7396"/>
                  </a:lnTo>
                  <a:lnTo>
                    <a:pt x="2519" y="7392"/>
                  </a:lnTo>
                  <a:lnTo>
                    <a:pt x="2503" y="7386"/>
                  </a:lnTo>
                  <a:lnTo>
                    <a:pt x="2487" y="7380"/>
                  </a:lnTo>
                  <a:lnTo>
                    <a:pt x="2471" y="7374"/>
                  </a:lnTo>
                  <a:lnTo>
                    <a:pt x="2455" y="7366"/>
                  </a:lnTo>
                  <a:lnTo>
                    <a:pt x="2440" y="7358"/>
                  </a:lnTo>
                  <a:lnTo>
                    <a:pt x="2425" y="7350"/>
                  </a:lnTo>
                  <a:lnTo>
                    <a:pt x="2410" y="7341"/>
                  </a:lnTo>
                  <a:lnTo>
                    <a:pt x="2396" y="7332"/>
                  </a:lnTo>
                  <a:lnTo>
                    <a:pt x="2382" y="7322"/>
                  </a:lnTo>
                  <a:lnTo>
                    <a:pt x="2369" y="7312"/>
                  </a:lnTo>
                  <a:lnTo>
                    <a:pt x="2356" y="7301"/>
                  </a:lnTo>
                  <a:lnTo>
                    <a:pt x="2343" y="7290"/>
                  </a:lnTo>
                  <a:lnTo>
                    <a:pt x="2331" y="7278"/>
                  </a:lnTo>
                  <a:lnTo>
                    <a:pt x="2319" y="7266"/>
                  </a:lnTo>
                  <a:lnTo>
                    <a:pt x="2307" y="7253"/>
                  </a:lnTo>
                  <a:lnTo>
                    <a:pt x="2297" y="7240"/>
                  </a:lnTo>
                  <a:lnTo>
                    <a:pt x="2286" y="7226"/>
                  </a:lnTo>
                  <a:lnTo>
                    <a:pt x="2276" y="7212"/>
                  </a:lnTo>
                  <a:lnTo>
                    <a:pt x="2267" y="7198"/>
                  </a:lnTo>
                  <a:lnTo>
                    <a:pt x="2258" y="7183"/>
                  </a:lnTo>
                  <a:lnTo>
                    <a:pt x="2250" y="7168"/>
                  </a:lnTo>
                  <a:lnTo>
                    <a:pt x="2242" y="7153"/>
                  </a:lnTo>
                  <a:lnTo>
                    <a:pt x="2235" y="7137"/>
                  </a:lnTo>
                  <a:lnTo>
                    <a:pt x="2228" y="7122"/>
                  </a:lnTo>
                  <a:lnTo>
                    <a:pt x="2223" y="7106"/>
                  </a:lnTo>
                  <a:lnTo>
                    <a:pt x="2217" y="7089"/>
                  </a:lnTo>
                  <a:lnTo>
                    <a:pt x="2212" y="7073"/>
                  </a:lnTo>
                  <a:lnTo>
                    <a:pt x="2208" y="7057"/>
                  </a:lnTo>
                  <a:lnTo>
                    <a:pt x="2205" y="7040"/>
                  </a:lnTo>
                  <a:lnTo>
                    <a:pt x="2202" y="7023"/>
                  </a:lnTo>
                  <a:lnTo>
                    <a:pt x="2200" y="7006"/>
                  </a:lnTo>
                  <a:lnTo>
                    <a:pt x="2198" y="6989"/>
                  </a:lnTo>
                  <a:lnTo>
                    <a:pt x="2197" y="6972"/>
                  </a:lnTo>
                  <a:lnTo>
                    <a:pt x="2197" y="6955"/>
                  </a:lnTo>
                  <a:lnTo>
                    <a:pt x="2197" y="6938"/>
                  </a:lnTo>
                  <a:lnTo>
                    <a:pt x="2198" y="6921"/>
                  </a:lnTo>
                  <a:lnTo>
                    <a:pt x="2200" y="6904"/>
                  </a:lnTo>
                  <a:lnTo>
                    <a:pt x="2202" y="6887"/>
                  </a:lnTo>
                  <a:lnTo>
                    <a:pt x="2205" y="6870"/>
                  </a:lnTo>
                  <a:lnTo>
                    <a:pt x="2208" y="6854"/>
                  </a:lnTo>
                  <a:lnTo>
                    <a:pt x="2212" y="6837"/>
                  </a:lnTo>
                  <a:lnTo>
                    <a:pt x="2217" y="6821"/>
                  </a:lnTo>
                  <a:lnTo>
                    <a:pt x="2223" y="6805"/>
                  </a:lnTo>
                  <a:lnTo>
                    <a:pt x="2228" y="6789"/>
                  </a:lnTo>
                  <a:lnTo>
                    <a:pt x="2235" y="6773"/>
                  </a:lnTo>
                  <a:lnTo>
                    <a:pt x="2242" y="6757"/>
                  </a:lnTo>
                  <a:lnTo>
                    <a:pt x="2250" y="6742"/>
                  </a:lnTo>
                  <a:lnTo>
                    <a:pt x="2258" y="6727"/>
                  </a:lnTo>
                  <a:lnTo>
                    <a:pt x="2267" y="6712"/>
                  </a:lnTo>
                  <a:lnTo>
                    <a:pt x="2276" y="6698"/>
                  </a:lnTo>
                  <a:lnTo>
                    <a:pt x="2286" y="6684"/>
                  </a:lnTo>
                  <a:lnTo>
                    <a:pt x="2297" y="6671"/>
                  </a:lnTo>
                  <a:lnTo>
                    <a:pt x="2307" y="6658"/>
                  </a:lnTo>
                  <a:lnTo>
                    <a:pt x="2319" y="6645"/>
                  </a:lnTo>
                  <a:lnTo>
                    <a:pt x="2331" y="6633"/>
                  </a:lnTo>
                  <a:lnTo>
                    <a:pt x="2343" y="6621"/>
                  </a:lnTo>
                  <a:lnTo>
                    <a:pt x="2356" y="6609"/>
                  </a:lnTo>
                  <a:lnTo>
                    <a:pt x="2369" y="6599"/>
                  </a:lnTo>
                  <a:lnTo>
                    <a:pt x="2382" y="6588"/>
                  </a:lnTo>
                  <a:lnTo>
                    <a:pt x="2396" y="6578"/>
                  </a:lnTo>
                  <a:lnTo>
                    <a:pt x="2410" y="6569"/>
                  </a:lnTo>
                  <a:lnTo>
                    <a:pt x="2425" y="6560"/>
                  </a:lnTo>
                  <a:lnTo>
                    <a:pt x="2440" y="6552"/>
                  </a:lnTo>
                  <a:lnTo>
                    <a:pt x="2455" y="6544"/>
                  </a:lnTo>
                  <a:lnTo>
                    <a:pt x="2471" y="6537"/>
                  </a:lnTo>
                  <a:lnTo>
                    <a:pt x="2487" y="6530"/>
                  </a:lnTo>
                  <a:lnTo>
                    <a:pt x="2503" y="6525"/>
                  </a:lnTo>
                  <a:lnTo>
                    <a:pt x="2519" y="6519"/>
                  </a:lnTo>
                  <a:lnTo>
                    <a:pt x="2535" y="6514"/>
                  </a:lnTo>
                  <a:lnTo>
                    <a:pt x="2552" y="6510"/>
                  </a:lnTo>
                  <a:lnTo>
                    <a:pt x="2569" y="6507"/>
                  </a:lnTo>
                  <a:lnTo>
                    <a:pt x="2585" y="6504"/>
                  </a:lnTo>
                  <a:lnTo>
                    <a:pt x="2602" y="6502"/>
                  </a:lnTo>
                  <a:lnTo>
                    <a:pt x="2619" y="6500"/>
                  </a:lnTo>
                  <a:lnTo>
                    <a:pt x="2637" y="6499"/>
                  </a:lnTo>
                  <a:lnTo>
                    <a:pt x="2654" y="6499"/>
                  </a:lnTo>
                  <a:lnTo>
                    <a:pt x="2671" y="6499"/>
                  </a:lnTo>
                  <a:lnTo>
                    <a:pt x="2688" y="6500"/>
                  </a:lnTo>
                  <a:lnTo>
                    <a:pt x="2705" y="6502"/>
                  </a:lnTo>
                  <a:lnTo>
                    <a:pt x="2722" y="6504"/>
                  </a:lnTo>
                  <a:lnTo>
                    <a:pt x="2739" y="6507"/>
                  </a:lnTo>
                  <a:lnTo>
                    <a:pt x="2755" y="6510"/>
                  </a:lnTo>
                  <a:lnTo>
                    <a:pt x="2772" y="6514"/>
                  </a:lnTo>
                  <a:lnTo>
                    <a:pt x="2788" y="6519"/>
                  </a:lnTo>
                  <a:lnTo>
                    <a:pt x="2804" y="6525"/>
                  </a:lnTo>
                  <a:lnTo>
                    <a:pt x="2820" y="6530"/>
                  </a:lnTo>
                  <a:lnTo>
                    <a:pt x="2836" y="6537"/>
                  </a:lnTo>
                  <a:lnTo>
                    <a:pt x="2852" y="6544"/>
                  </a:lnTo>
                  <a:lnTo>
                    <a:pt x="2867" y="6552"/>
                  </a:lnTo>
                  <a:lnTo>
                    <a:pt x="2882" y="6560"/>
                  </a:lnTo>
                  <a:lnTo>
                    <a:pt x="2897" y="6569"/>
                  </a:lnTo>
                  <a:lnTo>
                    <a:pt x="2911" y="6578"/>
                  </a:lnTo>
                  <a:lnTo>
                    <a:pt x="2925" y="6588"/>
                  </a:lnTo>
                  <a:lnTo>
                    <a:pt x="2938" y="6599"/>
                  </a:lnTo>
                  <a:lnTo>
                    <a:pt x="2951" y="6609"/>
                  </a:lnTo>
                  <a:lnTo>
                    <a:pt x="2964" y="6621"/>
                  </a:lnTo>
                  <a:lnTo>
                    <a:pt x="2976" y="6633"/>
                  </a:lnTo>
                  <a:lnTo>
                    <a:pt x="2988" y="6645"/>
                  </a:lnTo>
                  <a:lnTo>
                    <a:pt x="3000" y="6658"/>
                  </a:lnTo>
                  <a:lnTo>
                    <a:pt x="3010" y="6671"/>
                  </a:lnTo>
                  <a:lnTo>
                    <a:pt x="3021" y="6684"/>
                  </a:lnTo>
                  <a:lnTo>
                    <a:pt x="3031" y="6698"/>
                  </a:lnTo>
                  <a:lnTo>
                    <a:pt x="3040" y="6712"/>
                  </a:lnTo>
                  <a:lnTo>
                    <a:pt x="3049" y="6727"/>
                  </a:lnTo>
                  <a:lnTo>
                    <a:pt x="3057" y="6742"/>
                  </a:lnTo>
                  <a:lnTo>
                    <a:pt x="3065" y="6757"/>
                  </a:lnTo>
                  <a:lnTo>
                    <a:pt x="3072" y="6773"/>
                  </a:lnTo>
                  <a:lnTo>
                    <a:pt x="3079" y="6789"/>
                  </a:lnTo>
                  <a:lnTo>
                    <a:pt x="3084" y="6805"/>
                  </a:lnTo>
                  <a:lnTo>
                    <a:pt x="3090" y="6821"/>
                  </a:lnTo>
                  <a:lnTo>
                    <a:pt x="3094" y="6837"/>
                  </a:lnTo>
                  <a:lnTo>
                    <a:pt x="3099" y="6854"/>
                  </a:lnTo>
                  <a:lnTo>
                    <a:pt x="3102" y="6870"/>
                  </a:lnTo>
                  <a:lnTo>
                    <a:pt x="3105" y="6887"/>
                  </a:lnTo>
                  <a:lnTo>
                    <a:pt x="3107" y="6904"/>
                  </a:lnTo>
                  <a:lnTo>
                    <a:pt x="3109" y="6921"/>
                  </a:lnTo>
                  <a:lnTo>
                    <a:pt x="3110" y="69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0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7998"/>
                  </a:lnTo>
                  <a:lnTo>
                    <a:pt x="8900" y="8003"/>
                  </a:lnTo>
                  <a:lnTo>
                    <a:pt x="8900" y="8017"/>
                  </a:lnTo>
                  <a:lnTo>
                    <a:pt x="8899" y="8027"/>
                  </a:lnTo>
                  <a:lnTo>
                    <a:pt x="8899" y="8041"/>
                  </a:lnTo>
                  <a:lnTo>
                    <a:pt x="8898" y="8051"/>
                  </a:lnTo>
                  <a:lnTo>
                    <a:pt x="8896" y="8065"/>
                  </a:lnTo>
                  <a:lnTo>
                    <a:pt x="8895" y="8075"/>
                  </a:lnTo>
                  <a:lnTo>
                    <a:pt x="8894" y="8089"/>
                  </a:lnTo>
                  <a:lnTo>
                    <a:pt x="8892" y="8098"/>
                  </a:lnTo>
                  <a:lnTo>
                    <a:pt x="8890" y="8113"/>
                  </a:lnTo>
                  <a:lnTo>
                    <a:pt x="8888" y="8122"/>
                  </a:lnTo>
                  <a:lnTo>
                    <a:pt x="8885" y="8136"/>
                  </a:lnTo>
                  <a:lnTo>
                    <a:pt x="8883" y="8145"/>
                  </a:lnTo>
                  <a:lnTo>
                    <a:pt x="8879" y="8159"/>
                  </a:lnTo>
                  <a:lnTo>
                    <a:pt x="8877" y="8168"/>
                  </a:lnTo>
                  <a:lnTo>
                    <a:pt x="8873" y="8182"/>
                  </a:lnTo>
                  <a:lnTo>
                    <a:pt x="8870" y="8191"/>
                  </a:lnTo>
                  <a:lnTo>
                    <a:pt x="8866" y="8205"/>
                  </a:lnTo>
                  <a:lnTo>
                    <a:pt x="8863" y="8213"/>
                  </a:lnTo>
                  <a:lnTo>
                    <a:pt x="8858" y="8227"/>
                  </a:lnTo>
                  <a:lnTo>
                    <a:pt x="8855" y="8236"/>
                  </a:lnTo>
                  <a:lnTo>
                    <a:pt x="8849" y="8249"/>
                  </a:lnTo>
                  <a:lnTo>
                    <a:pt x="8845" y="8258"/>
                  </a:lnTo>
                  <a:lnTo>
                    <a:pt x="8839" y="8271"/>
                  </a:lnTo>
                  <a:lnTo>
                    <a:pt x="8835" y="8279"/>
                  </a:lnTo>
                  <a:lnTo>
                    <a:pt x="8829" y="8292"/>
                  </a:lnTo>
                  <a:lnTo>
                    <a:pt x="8825" y="8300"/>
                  </a:lnTo>
                  <a:lnTo>
                    <a:pt x="8818" y="8313"/>
                  </a:lnTo>
                  <a:lnTo>
                    <a:pt x="8811" y="8325"/>
                  </a:lnTo>
                  <a:lnTo>
                    <a:pt x="8803" y="8338"/>
                  </a:lnTo>
                  <a:lnTo>
                    <a:pt x="8798" y="8345"/>
                  </a:lnTo>
                  <a:lnTo>
                    <a:pt x="8790" y="8357"/>
                  </a:lnTo>
                  <a:lnTo>
                    <a:pt x="8785" y="8365"/>
                  </a:lnTo>
                  <a:lnTo>
                    <a:pt x="8777" y="8376"/>
                  </a:lnTo>
                  <a:lnTo>
                    <a:pt x="8771" y="8384"/>
                  </a:lnTo>
                  <a:lnTo>
                    <a:pt x="8762" y="8395"/>
                  </a:lnTo>
                  <a:lnTo>
                    <a:pt x="8757" y="8402"/>
                  </a:lnTo>
                  <a:lnTo>
                    <a:pt x="8747" y="8413"/>
                  </a:lnTo>
                  <a:lnTo>
                    <a:pt x="8742" y="8420"/>
                  </a:lnTo>
                  <a:lnTo>
                    <a:pt x="8732" y="8431"/>
                  </a:lnTo>
                  <a:lnTo>
                    <a:pt x="8726" y="8438"/>
                  </a:lnTo>
                  <a:lnTo>
                    <a:pt x="8715" y="8448"/>
                  </a:lnTo>
                  <a:lnTo>
                    <a:pt x="8709" y="8455"/>
                  </a:lnTo>
                  <a:lnTo>
                    <a:pt x="8698" y="8465"/>
                  </a:lnTo>
                  <a:lnTo>
                    <a:pt x="8691" y="8471"/>
                  </a:lnTo>
                  <a:lnTo>
                    <a:pt x="8681" y="8481"/>
                  </a:lnTo>
                  <a:lnTo>
                    <a:pt x="8673" y="8487"/>
                  </a:lnTo>
                  <a:lnTo>
                    <a:pt x="8662" y="8497"/>
                  </a:lnTo>
                  <a:lnTo>
                    <a:pt x="8655" y="8503"/>
                  </a:lnTo>
                  <a:lnTo>
                    <a:pt x="8643" y="8512"/>
                  </a:lnTo>
                  <a:lnTo>
                    <a:pt x="8635" y="8517"/>
                  </a:lnTo>
                  <a:lnTo>
                    <a:pt x="8623" y="8526"/>
                  </a:lnTo>
                  <a:lnTo>
                    <a:pt x="8615" y="8531"/>
                  </a:lnTo>
                  <a:lnTo>
                    <a:pt x="8603" y="8539"/>
                  </a:lnTo>
                  <a:lnTo>
                    <a:pt x="8594" y="8544"/>
                  </a:lnTo>
                  <a:lnTo>
                    <a:pt x="8582" y="8552"/>
                  </a:lnTo>
                  <a:lnTo>
                    <a:pt x="8575" y="8556"/>
                  </a:lnTo>
                  <a:lnTo>
                    <a:pt x="8562" y="8563"/>
                  </a:lnTo>
                  <a:lnTo>
                    <a:pt x="8554" y="8567"/>
                  </a:lnTo>
                  <a:lnTo>
                    <a:pt x="8541" y="8574"/>
                  </a:lnTo>
                  <a:lnTo>
                    <a:pt x="8532" y="8578"/>
                  </a:lnTo>
                  <a:lnTo>
                    <a:pt x="8519" y="8584"/>
                  </a:lnTo>
                  <a:lnTo>
                    <a:pt x="8510" y="8588"/>
                  </a:lnTo>
                  <a:lnTo>
                    <a:pt x="8497" y="8593"/>
                  </a:lnTo>
                  <a:lnTo>
                    <a:pt x="8488" y="8597"/>
                  </a:lnTo>
                  <a:lnTo>
                    <a:pt x="8475" y="8602"/>
                  </a:lnTo>
                  <a:lnTo>
                    <a:pt x="8466" y="8605"/>
                  </a:lnTo>
                  <a:lnTo>
                    <a:pt x="8452" y="8609"/>
                  </a:lnTo>
                  <a:lnTo>
                    <a:pt x="8443" y="8612"/>
                  </a:lnTo>
                  <a:lnTo>
                    <a:pt x="8429" y="8616"/>
                  </a:lnTo>
                  <a:lnTo>
                    <a:pt x="8420" y="8618"/>
                  </a:lnTo>
                  <a:lnTo>
                    <a:pt x="8406" y="8622"/>
                  </a:lnTo>
                  <a:lnTo>
                    <a:pt x="8397" y="8624"/>
                  </a:lnTo>
                  <a:lnTo>
                    <a:pt x="8383" y="8627"/>
                  </a:lnTo>
                  <a:lnTo>
                    <a:pt x="8374" y="8629"/>
                  </a:lnTo>
                  <a:lnTo>
                    <a:pt x="8359" y="8631"/>
                  </a:lnTo>
                  <a:lnTo>
                    <a:pt x="8350" y="8633"/>
                  </a:lnTo>
                  <a:lnTo>
                    <a:pt x="8336" y="8634"/>
                  </a:lnTo>
                  <a:lnTo>
                    <a:pt x="8326" y="8635"/>
                  </a:lnTo>
                  <a:lnTo>
                    <a:pt x="8312" y="8637"/>
                  </a:lnTo>
                  <a:lnTo>
                    <a:pt x="8302" y="8638"/>
                  </a:lnTo>
                  <a:lnTo>
                    <a:pt x="8288" y="8638"/>
                  </a:lnTo>
                  <a:lnTo>
                    <a:pt x="8278" y="8639"/>
                  </a:lnTo>
                  <a:lnTo>
                    <a:pt x="8264" y="8639"/>
                  </a:lnTo>
                  <a:lnTo>
                    <a:pt x="8259" y="8639"/>
                  </a:lnTo>
                  <a:lnTo>
                    <a:pt x="1741" y="8639"/>
                  </a:lnTo>
                  <a:lnTo>
                    <a:pt x="1736" y="8639"/>
                  </a:lnTo>
                  <a:lnTo>
                    <a:pt x="1722" y="8639"/>
                  </a:lnTo>
                  <a:lnTo>
                    <a:pt x="1712" y="8638"/>
                  </a:lnTo>
                  <a:lnTo>
                    <a:pt x="1698" y="8638"/>
                  </a:lnTo>
                  <a:lnTo>
                    <a:pt x="1688" y="8637"/>
                  </a:lnTo>
                  <a:lnTo>
                    <a:pt x="1674" y="8635"/>
                  </a:lnTo>
                  <a:lnTo>
                    <a:pt x="1664" y="8634"/>
                  </a:lnTo>
                  <a:lnTo>
                    <a:pt x="1650" y="8633"/>
                  </a:lnTo>
                  <a:lnTo>
                    <a:pt x="1641" y="8631"/>
                  </a:lnTo>
                  <a:lnTo>
                    <a:pt x="1626" y="8629"/>
                  </a:lnTo>
                  <a:lnTo>
                    <a:pt x="1617" y="8627"/>
                  </a:lnTo>
                  <a:lnTo>
                    <a:pt x="1603" y="8624"/>
                  </a:lnTo>
                  <a:lnTo>
                    <a:pt x="1594" y="8622"/>
                  </a:lnTo>
                  <a:lnTo>
                    <a:pt x="1580" y="8618"/>
                  </a:lnTo>
                  <a:lnTo>
                    <a:pt x="1571" y="8616"/>
                  </a:lnTo>
                  <a:lnTo>
                    <a:pt x="1557" y="8612"/>
                  </a:lnTo>
                  <a:lnTo>
                    <a:pt x="1548" y="8609"/>
                  </a:lnTo>
                  <a:lnTo>
                    <a:pt x="1534" y="8605"/>
                  </a:lnTo>
                  <a:lnTo>
                    <a:pt x="1525" y="8602"/>
                  </a:lnTo>
                  <a:lnTo>
                    <a:pt x="1512" y="8597"/>
                  </a:lnTo>
                  <a:lnTo>
                    <a:pt x="1503" y="8593"/>
                  </a:lnTo>
                  <a:lnTo>
                    <a:pt x="1490" y="8588"/>
                  </a:lnTo>
                  <a:lnTo>
                    <a:pt x="1481" y="8584"/>
                  </a:lnTo>
                  <a:lnTo>
                    <a:pt x="1468" y="8578"/>
                  </a:lnTo>
                  <a:lnTo>
                    <a:pt x="1459" y="8574"/>
                  </a:lnTo>
                  <a:lnTo>
                    <a:pt x="1446" y="8567"/>
                  </a:lnTo>
                  <a:lnTo>
                    <a:pt x="1438" y="8563"/>
                  </a:lnTo>
                  <a:lnTo>
                    <a:pt x="1425" y="8556"/>
                  </a:lnTo>
                  <a:lnTo>
                    <a:pt x="1418" y="8552"/>
                  </a:lnTo>
                  <a:lnTo>
                    <a:pt x="1406" y="8544"/>
                  </a:lnTo>
                  <a:lnTo>
                    <a:pt x="1397" y="8539"/>
                  </a:lnTo>
                  <a:lnTo>
                    <a:pt x="1385" y="8531"/>
                  </a:lnTo>
                  <a:lnTo>
                    <a:pt x="1377" y="8526"/>
                  </a:lnTo>
                  <a:lnTo>
                    <a:pt x="1365" y="8517"/>
                  </a:lnTo>
                  <a:lnTo>
                    <a:pt x="1357" y="8512"/>
                  </a:lnTo>
                  <a:lnTo>
                    <a:pt x="1345" y="8503"/>
                  </a:lnTo>
                  <a:lnTo>
                    <a:pt x="1338" y="8497"/>
                  </a:lnTo>
                  <a:lnTo>
                    <a:pt x="1327" y="8487"/>
                  </a:lnTo>
                  <a:lnTo>
                    <a:pt x="1319" y="8481"/>
                  </a:lnTo>
                  <a:lnTo>
                    <a:pt x="1309" y="8471"/>
                  </a:lnTo>
                  <a:lnTo>
                    <a:pt x="1302" y="8465"/>
                  </a:lnTo>
                  <a:lnTo>
                    <a:pt x="1291" y="8455"/>
                  </a:lnTo>
                  <a:lnTo>
                    <a:pt x="1285" y="8448"/>
                  </a:lnTo>
                  <a:lnTo>
                    <a:pt x="1274" y="8438"/>
                  </a:lnTo>
                  <a:lnTo>
                    <a:pt x="1268" y="8431"/>
                  </a:lnTo>
                  <a:lnTo>
                    <a:pt x="1258" y="8420"/>
                  </a:lnTo>
                  <a:lnTo>
                    <a:pt x="1253" y="8413"/>
                  </a:lnTo>
                  <a:lnTo>
                    <a:pt x="1243" y="8402"/>
                  </a:lnTo>
                  <a:lnTo>
                    <a:pt x="1238" y="8395"/>
                  </a:lnTo>
                  <a:lnTo>
                    <a:pt x="1229" y="8384"/>
                  </a:lnTo>
                  <a:lnTo>
                    <a:pt x="1223" y="8376"/>
                  </a:lnTo>
                  <a:lnTo>
                    <a:pt x="1215" y="8365"/>
                  </a:lnTo>
                  <a:lnTo>
                    <a:pt x="1210" y="8357"/>
                  </a:lnTo>
                  <a:lnTo>
                    <a:pt x="1202" y="8345"/>
                  </a:lnTo>
                  <a:lnTo>
                    <a:pt x="1197" y="8338"/>
                  </a:lnTo>
                  <a:lnTo>
                    <a:pt x="1189" y="8325"/>
                  </a:lnTo>
                  <a:lnTo>
                    <a:pt x="1182" y="8313"/>
                  </a:lnTo>
                  <a:lnTo>
                    <a:pt x="1175" y="8300"/>
                  </a:lnTo>
                  <a:lnTo>
                    <a:pt x="1171" y="8292"/>
                  </a:lnTo>
                  <a:lnTo>
                    <a:pt x="1165" y="8279"/>
                  </a:lnTo>
                  <a:lnTo>
                    <a:pt x="1161" y="8271"/>
                  </a:lnTo>
                  <a:lnTo>
                    <a:pt x="1155" y="8258"/>
                  </a:lnTo>
                  <a:lnTo>
                    <a:pt x="1151" y="8249"/>
                  </a:lnTo>
                  <a:lnTo>
                    <a:pt x="1145" y="8236"/>
                  </a:lnTo>
                  <a:lnTo>
                    <a:pt x="1142" y="8227"/>
                  </a:lnTo>
                  <a:lnTo>
                    <a:pt x="1137" y="8213"/>
                  </a:lnTo>
                  <a:lnTo>
                    <a:pt x="1134" y="8205"/>
                  </a:lnTo>
                  <a:lnTo>
                    <a:pt x="1130" y="8191"/>
                  </a:lnTo>
                  <a:lnTo>
                    <a:pt x="1127" y="8182"/>
                  </a:lnTo>
                  <a:lnTo>
                    <a:pt x="1123" y="8168"/>
                  </a:lnTo>
                  <a:lnTo>
                    <a:pt x="1121" y="8159"/>
                  </a:lnTo>
                  <a:lnTo>
                    <a:pt x="1117" y="8145"/>
                  </a:lnTo>
                  <a:lnTo>
                    <a:pt x="1115" y="8136"/>
                  </a:lnTo>
                  <a:lnTo>
                    <a:pt x="1112" y="8122"/>
                  </a:lnTo>
                  <a:lnTo>
                    <a:pt x="1110" y="8113"/>
                  </a:lnTo>
                  <a:lnTo>
                    <a:pt x="1108" y="8098"/>
                  </a:lnTo>
                  <a:lnTo>
                    <a:pt x="1106" y="8089"/>
                  </a:lnTo>
                  <a:lnTo>
                    <a:pt x="1105" y="8075"/>
                  </a:lnTo>
                  <a:lnTo>
                    <a:pt x="1104" y="8065"/>
                  </a:lnTo>
                  <a:lnTo>
                    <a:pt x="1102" y="8051"/>
                  </a:lnTo>
                  <a:lnTo>
                    <a:pt x="1101" y="8041"/>
                  </a:lnTo>
                  <a:lnTo>
                    <a:pt x="1101" y="8027"/>
                  </a:lnTo>
                  <a:lnTo>
                    <a:pt x="1100" y="8017"/>
                  </a:lnTo>
                  <a:lnTo>
                    <a:pt x="1100" y="8003"/>
                  </a:lnTo>
                  <a:lnTo>
                    <a:pt x="1100" y="7998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7996"/>
                  </a:lnTo>
                  <a:lnTo>
                    <a:pt x="1600" y="8003"/>
                  </a:lnTo>
                  <a:lnTo>
                    <a:pt x="1600" y="8009"/>
                  </a:lnTo>
                  <a:lnTo>
                    <a:pt x="1601" y="8014"/>
                  </a:lnTo>
                  <a:lnTo>
                    <a:pt x="1602" y="8019"/>
                  </a:lnTo>
                  <a:lnTo>
                    <a:pt x="1603" y="8025"/>
                  </a:lnTo>
                  <a:lnTo>
                    <a:pt x="1604" y="8030"/>
                  </a:lnTo>
                  <a:lnTo>
                    <a:pt x="1605" y="8035"/>
                  </a:lnTo>
                  <a:lnTo>
                    <a:pt x="1606" y="8040"/>
                  </a:lnTo>
                  <a:lnTo>
                    <a:pt x="1608" y="8045"/>
                  </a:lnTo>
                  <a:lnTo>
                    <a:pt x="1610" y="8050"/>
                  </a:lnTo>
                  <a:lnTo>
                    <a:pt x="1612" y="8056"/>
                  </a:lnTo>
                  <a:lnTo>
                    <a:pt x="1614" y="8061"/>
                  </a:lnTo>
                  <a:lnTo>
                    <a:pt x="1617" y="8066"/>
                  </a:lnTo>
                  <a:lnTo>
                    <a:pt x="1618" y="8069"/>
                  </a:lnTo>
                  <a:lnTo>
                    <a:pt x="1620" y="8072"/>
                  </a:lnTo>
                  <a:lnTo>
                    <a:pt x="1623" y="8076"/>
                  </a:lnTo>
                  <a:lnTo>
                    <a:pt x="1627" y="8081"/>
                  </a:lnTo>
                  <a:lnTo>
                    <a:pt x="1630" y="8086"/>
                  </a:lnTo>
                  <a:lnTo>
                    <a:pt x="1634" y="8090"/>
                  </a:lnTo>
                  <a:lnTo>
                    <a:pt x="1638" y="8094"/>
                  </a:lnTo>
                  <a:lnTo>
                    <a:pt x="1641" y="8098"/>
                  </a:lnTo>
                  <a:lnTo>
                    <a:pt x="1645" y="8102"/>
                  </a:lnTo>
                  <a:lnTo>
                    <a:pt x="1649" y="8105"/>
                  </a:lnTo>
                  <a:lnTo>
                    <a:pt x="1653" y="8108"/>
                  </a:lnTo>
                  <a:lnTo>
                    <a:pt x="1657" y="8112"/>
                  </a:lnTo>
                  <a:lnTo>
                    <a:pt x="1661" y="8114"/>
                  </a:lnTo>
                  <a:lnTo>
                    <a:pt x="1665" y="8117"/>
                  </a:lnTo>
                  <a:lnTo>
                    <a:pt x="1670" y="8120"/>
                  </a:lnTo>
                  <a:lnTo>
                    <a:pt x="1675" y="8123"/>
                  </a:lnTo>
                  <a:lnTo>
                    <a:pt x="1680" y="8125"/>
                  </a:lnTo>
                  <a:lnTo>
                    <a:pt x="1685" y="8127"/>
                  </a:lnTo>
                  <a:lnTo>
                    <a:pt x="1690" y="8129"/>
                  </a:lnTo>
                  <a:lnTo>
                    <a:pt x="1694" y="8131"/>
                  </a:lnTo>
                  <a:lnTo>
                    <a:pt x="1699" y="8133"/>
                  </a:lnTo>
                  <a:lnTo>
                    <a:pt x="1704" y="8134"/>
                  </a:lnTo>
                  <a:lnTo>
                    <a:pt x="1709" y="8135"/>
                  </a:lnTo>
                  <a:lnTo>
                    <a:pt x="1714" y="8136"/>
                  </a:lnTo>
                  <a:lnTo>
                    <a:pt x="1720" y="8137"/>
                  </a:lnTo>
                  <a:lnTo>
                    <a:pt x="1725" y="8138"/>
                  </a:lnTo>
                  <a:lnTo>
                    <a:pt x="1730" y="8139"/>
                  </a:lnTo>
                  <a:lnTo>
                    <a:pt x="1736" y="8139"/>
                  </a:lnTo>
                  <a:lnTo>
                    <a:pt x="1743" y="8139"/>
                  </a:lnTo>
                  <a:lnTo>
                    <a:pt x="8257" y="8139"/>
                  </a:lnTo>
                  <a:lnTo>
                    <a:pt x="8264" y="8139"/>
                  </a:lnTo>
                  <a:lnTo>
                    <a:pt x="8270" y="8139"/>
                  </a:lnTo>
                  <a:lnTo>
                    <a:pt x="8275" y="8138"/>
                  </a:lnTo>
                  <a:lnTo>
                    <a:pt x="8280" y="8137"/>
                  </a:lnTo>
                  <a:lnTo>
                    <a:pt x="8286" y="8136"/>
                  </a:lnTo>
                  <a:lnTo>
                    <a:pt x="8291" y="8135"/>
                  </a:lnTo>
                  <a:lnTo>
                    <a:pt x="8296" y="8134"/>
                  </a:lnTo>
                  <a:lnTo>
                    <a:pt x="8301" y="8133"/>
                  </a:lnTo>
                  <a:lnTo>
                    <a:pt x="8306" y="8131"/>
                  </a:lnTo>
                  <a:lnTo>
                    <a:pt x="8310" y="8129"/>
                  </a:lnTo>
                  <a:lnTo>
                    <a:pt x="8315" y="8127"/>
                  </a:lnTo>
                  <a:lnTo>
                    <a:pt x="8320" y="8125"/>
                  </a:lnTo>
                  <a:lnTo>
                    <a:pt x="8325" y="8123"/>
                  </a:lnTo>
                  <a:lnTo>
                    <a:pt x="8330" y="8120"/>
                  </a:lnTo>
                  <a:lnTo>
                    <a:pt x="8335" y="8117"/>
                  </a:lnTo>
                  <a:lnTo>
                    <a:pt x="8339" y="8114"/>
                  </a:lnTo>
                  <a:lnTo>
                    <a:pt x="8343" y="8112"/>
                  </a:lnTo>
                  <a:lnTo>
                    <a:pt x="8347" y="8108"/>
                  </a:lnTo>
                  <a:lnTo>
                    <a:pt x="8351" y="8105"/>
                  </a:lnTo>
                  <a:lnTo>
                    <a:pt x="8355" y="8102"/>
                  </a:lnTo>
                  <a:lnTo>
                    <a:pt x="8359" y="8098"/>
                  </a:lnTo>
                  <a:lnTo>
                    <a:pt x="8362" y="8094"/>
                  </a:lnTo>
                  <a:lnTo>
                    <a:pt x="8366" y="8090"/>
                  </a:lnTo>
                  <a:lnTo>
                    <a:pt x="8370" y="8086"/>
                  </a:lnTo>
                  <a:lnTo>
                    <a:pt x="8373" y="8081"/>
                  </a:lnTo>
                  <a:lnTo>
                    <a:pt x="8377" y="8076"/>
                  </a:lnTo>
                  <a:lnTo>
                    <a:pt x="8380" y="8072"/>
                  </a:lnTo>
                  <a:lnTo>
                    <a:pt x="8382" y="8069"/>
                  </a:lnTo>
                  <a:lnTo>
                    <a:pt x="8383" y="8066"/>
                  </a:lnTo>
                  <a:lnTo>
                    <a:pt x="8386" y="8061"/>
                  </a:lnTo>
                  <a:lnTo>
                    <a:pt x="8388" y="8056"/>
                  </a:lnTo>
                  <a:lnTo>
                    <a:pt x="8390" y="8050"/>
                  </a:lnTo>
                  <a:lnTo>
                    <a:pt x="8392" y="8045"/>
                  </a:lnTo>
                  <a:lnTo>
                    <a:pt x="8394" y="8040"/>
                  </a:lnTo>
                  <a:lnTo>
                    <a:pt x="8395" y="8035"/>
                  </a:lnTo>
                  <a:lnTo>
                    <a:pt x="8396" y="8030"/>
                  </a:lnTo>
                  <a:lnTo>
                    <a:pt x="8397" y="8025"/>
                  </a:lnTo>
                  <a:lnTo>
                    <a:pt x="8398" y="8019"/>
                  </a:lnTo>
                  <a:lnTo>
                    <a:pt x="8399" y="8014"/>
                  </a:lnTo>
                  <a:lnTo>
                    <a:pt x="8400" y="8009"/>
                  </a:lnTo>
                  <a:lnTo>
                    <a:pt x="8400" y="8003"/>
                  </a:lnTo>
                  <a:lnTo>
                    <a:pt x="8400" y="7996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362"/>
                  </a:moveTo>
                  <a:lnTo>
                    <a:pt x="1722" y="1361"/>
                  </a:lnTo>
                  <a:lnTo>
                    <a:pt x="1736" y="1361"/>
                  </a:lnTo>
                  <a:lnTo>
                    <a:pt x="1741" y="1361"/>
                  </a:lnTo>
                  <a:lnTo>
                    <a:pt x="8259" y="1361"/>
                  </a:lnTo>
                  <a:lnTo>
                    <a:pt x="8264" y="1361"/>
                  </a:lnTo>
                  <a:lnTo>
                    <a:pt x="8278" y="1361"/>
                  </a:lnTo>
                  <a:lnTo>
                    <a:pt x="8288" y="1362"/>
                  </a:lnTo>
                  <a:lnTo>
                    <a:pt x="8302" y="1362"/>
                  </a:lnTo>
                  <a:lnTo>
                    <a:pt x="8312" y="1363"/>
                  </a:lnTo>
                  <a:lnTo>
                    <a:pt x="8326" y="1365"/>
                  </a:lnTo>
                  <a:lnTo>
                    <a:pt x="8336" y="1366"/>
                  </a:lnTo>
                  <a:lnTo>
                    <a:pt x="8350" y="1367"/>
                  </a:lnTo>
                  <a:lnTo>
                    <a:pt x="8359" y="1369"/>
                  </a:lnTo>
                  <a:lnTo>
                    <a:pt x="8374" y="1371"/>
                  </a:lnTo>
                  <a:lnTo>
                    <a:pt x="8383" y="1373"/>
                  </a:lnTo>
                  <a:lnTo>
                    <a:pt x="8397" y="1376"/>
                  </a:lnTo>
                  <a:lnTo>
                    <a:pt x="8406" y="1378"/>
                  </a:lnTo>
                  <a:lnTo>
                    <a:pt x="8420" y="1382"/>
                  </a:lnTo>
                  <a:lnTo>
                    <a:pt x="8429" y="1384"/>
                  </a:lnTo>
                  <a:lnTo>
                    <a:pt x="8443" y="1388"/>
                  </a:lnTo>
                  <a:lnTo>
                    <a:pt x="8452" y="1391"/>
                  </a:lnTo>
                  <a:lnTo>
                    <a:pt x="8466" y="1395"/>
                  </a:lnTo>
                  <a:lnTo>
                    <a:pt x="8475" y="1398"/>
                  </a:lnTo>
                  <a:lnTo>
                    <a:pt x="8488" y="1403"/>
                  </a:lnTo>
                  <a:lnTo>
                    <a:pt x="8497" y="1407"/>
                  </a:lnTo>
                  <a:lnTo>
                    <a:pt x="8510" y="1412"/>
                  </a:lnTo>
                  <a:lnTo>
                    <a:pt x="8519" y="1416"/>
                  </a:lnTo>
                  <a:lnTo>
                    <a:pt x="8532" y="1422"/>
                  </a:lnTo>
                  <a:lnTo>
                    <a:pt x="8541" y="1426"/>
                  </a:lnTo>
                  <a:lnTo>
                    <a:pt x="8554" y="1433"/>
                  </a:lnTo>
                  <a:lnTo>
                    <a:pt x="8562" y="1437"/>
                  </a:lnTo>
                  <a:lnTo>
                    <a:pt x="8575" y="1444"/>
                  </a:lnTo>
                  <a:lnTo>
                    <a:pt x="8582" y="1448"/>
                  </a:lnTo>
                  <a:lnTo>
                    <a:pt x="8594" y="1456"/>
                  </a:lnTo>
                  <a:lnTo>
                    <a:pt x="8603" y="1461"/>
                  </a:lnTo>
                  <a:lnTo>
                    <a:pt x="8615" y="1469"/>
                  </a:lnTo>
                  <a:lnTo>
                    <a:pt x="8623" y="1474"/>
                  </a:lnTo>
                  <a:lnTo>
                    <a:pt x="8635" y="1483"/>
                  </a:lnTo>
                  <a:lnTo>
                    <a:pt x="8643" y="1488"/>
                  </a:lnTo>
                  <a:lnTo>
                    <a:pt x="8655" y="1497"/>
                  </a:lnTo>
                  <a:lnTo>
                    <a:pt x="8662" y="1503"/>
                  </a:lnTo>
                  <a:lnTo>
                    <a:pt x="8673" y="1513"/>
                  </a:lnTo>
                  <a:lnTo>
                    <a:pt x="8681" y="1519"/>
                  </a:lnTo>
                  <a:lnTo>
                    <a:pt x="8691" y="1529"/>
                  </a:lnTo>
                  <a:lnTo>
                    <a:pt x="8698" y="1535"/>
                  </a:lnTo>
                  <a:lnTo>
                    <a:pt x="8709" y="1545"/>
                  </a:lnTo>
                  <a:lnTo>
                    <a:pt x="8715" y="1552"/>
                  </a:lnTo>
                  <a:lnTo>
                    <a:pt x="8726" y="1562"/>
                  </a:lnTo>
                  <a:lnTo>
                    <a:pt x="8732" y="1569"/>
                  </a:lnTo>
                  <a:lnTo>
                    <a:pt x="8742" y="1580"/>
                  </a:lnTo>
                  <a:lnTo>
                    <a:pt x="8747" y="1587"/>
                  </a:lnTo>
                  <a:lnTo>
                    <a:pt x="8757" y="1598"/>
                  </a:lnTo>
                  <a:lnTo>
                    <a:pt x="8762" y="1605"/>
                  </a:lnTo>
                  <a:lnTo>
                    <a:pt x="8771" y="1616"/>
                  </a:lnTo>
                  <a:lnTo>
                    <a:pt x="8777" y="1624"/>
                  </a:lnTo>
                  <a:lnTo>
                    <a:pt x="8785" y="1635"/>
                  </a:lnTo>
                  <a:lnTo>
                    <a:pt x="8790" y="1643"/>
                  </a:lnTo>
                  <a:lnTo>
                    <a:pt x="8798" y="1655"/>
                  </a:lnTo>
                  <a:lnTo>
                    <a:pt x="8803" y="1662"/>
                  </a:lnTo>
                  <a:lnTo>
                    <a:pt x="8811" y="1675"/>
                  </a:lnTo>
                  <a:lnTo>
                    <a:pt x="8818" y="1687"/>
                  </a:lnTo>
                  <a:lnTo>
                    <a:pt x="8825" y="1700"/>
                  </a:lnTo>
                  <a:lnTo>
                    <a:pt x="8829" y="1708"/>
                  </a:lnTo>
                  <a:lnTo>
                    <a:pt x="8835" y="1721"/>
                  </a:lnTo>
                  <a:lnTo>
                    <a:pt x="8839" y="1729"/>
                  </a:lnTo>
                  <a:lnTo>
                    <a:pt x="8845" y="1742"/>
                  </a:lnTo>
                  <a:lnTo>
                    <a:pt x="8849" y="1751"/>
                  </a:lnTo>
                  <a:lnTo>
                    <a:pt x="8855" y="1764"/>
                  </a:lnTo>
                  <a:lnTo>
                    <a:pt x="8858" y="1773"/>
                  </a:lnTo>
                  <a:lnTo>
                    <a:pt x="8863" y="1787"/>
                  </a:lnTo>
                  <a:lnTo>
                    <a:pt x="8866" y="1795"/>
                  </a:lnTo>
                  <a:lnTo>
                    <a:pt x="8870" y="1809"/>
                  </a:lnTo>
                  <a:lnTo>
                    <a:pt x="8873" y="1818"/>
                  </a:lnTo>
                  <a:lnTo>
                    <a:pt x="8877" y="1832"/>
                  </a:lnTo>
                  <a:lnTo>
                    <a:pt x="8879" y="1841"/>
                  </a:lnTo>
                  <a:lnTo>
                    <a:pt x="8883" y="1855"/>
                  </a:lnTo>
                  <a:lnTo>
                    <a:pt x="8885" y="1864"/>
                  </a:lnTo>
                  <a:lnTo>
                    <a:pt x="8888" y="1878"/>
                  </a:lnTo>
                  <a:lnTo>
                    <a:pt x="8890" y="1887"/>
                  </a:lnTo>
                  <a:lnTo>
                    <a:pt x="8892" y="1902"/>
                  </a:lnTo>
                  <a:lnTo>
                    <a:pt x="8894" y="1911"/>
                  </a:lnTo>
                  <a:lnTo>
                    <a:pt x="8895" y="1925"/>
                  </a:lnTo>
                  <a:lnTo>
                    <a:pt x="8896" y="1935"/>
                  </a:lnTo>
                  <a:lnTo>
                    <a:pt x="8898" y="1949"/>
                  </a:lnTo>
                  <a:lnTo>
                    <a:pt x="8899" y="1959"/>
                  </a:lnTo>
                  <a:lnTo>
                    <a:pt x="8899" y="1973"/>
                  </a:lnTo>
                  <a:lnTo>
                    <a:pt x="8900" y="1983"/>
                  </a:lnTo>
                  <a:lnTo>
                    <a:pt x="8900" y="1997"/>
                  </a:lnTo>
                  <a:lnTo>
                    <a:pt x="8900" y="2002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2002"/>
                  </a:lnTo>
                  <a:lnTo>
                    <a:pt x="1100" y="1997"/>
                  </a:lnTo>
                  <a:lnTo>
                    <a:pt x="1100" y="1983"/>
                  </a:lnTo>
                  <a:lnTo>
                    <a:pt x="1101" y="1973"/>
                  </a:lnTo>
                  <a:lnTo>
                    <a:pt x="1101" y="1959"/>
                  </a:lnTo>
                  <a:lnTo>
                    <a:pt x="1102" y="1949"/>
                  </a:lnTo>
                  <a:lnTo>
                    <a:pt x="1104" y="1935"/>
                  </a:lnTo>
                  <a:lnTo>
                    <a:pt x="1105" y="1925"/>
                  </a:lnTo>
                  <a:lnTo>
                    <a:pt x="1106" y="1911"/>
                  </a:lnTo>
                  <a:lnTo>
                    <a:pt x="1108" y="1902"/>
                  </a:lnTo>
                  <a:lnTo>
                    <a:pt x="1110" y="1887"/>
                  </a:lnTo>
                  <a:lnTo>
                    <a:pt x="1112" y="1878"/>
                  </a:lnTo>
                  <a:lnTo>
                    <a:pt x="1115" y="1864"/>
                  </a:lnTo>
                  <a:lnTo>
                    <a:pt x="1117" y="1855"/>
                  </a:lnTo>
                  <a:lnTo>
                    <a:pt x="1121" y="1841"/>
                  </a:lnTo>
                  <a:lnTo>
                    <a:pt x="1123" y="1832"/>
                  </a:lnTo>
                  <a:lnTo>
                    <a:pt x="1127" y="1818"/>
                  </a:lnTo>
                  <a:lnTo>
                    <a:pt x="1130" y="1809"/>
                  </a:lnTo>
                  <a:lnTo>
                    <a:pt x="1134" y="1795"/>
                  </a:lnTo>
                  <a:lnTo>
                    <a:pt x="1137" y="1787"/>
                  </a:lnTo>
                  <a:lnTo>
                    <a:pt x="1142" y="1773"/>
                  </a:lnTo>
                  <a:lnTo>
                    <a:pt x="1145" y="1764"/>
                  </a:lnTo>
                  <a:lnTo>
                    <a:pt x="1151" y="1751"/>
                  </a:lnTo>
                  <a:lnTo>
                    <a:pt x="1155" y="1742"/>
                  </a:lnTo>
                  <a:lnTo>
                    <a:pt x="1161" y="1729"/>
                  </a:lnTo>
                  <a:lnTo>
                    <a:pt x="1165" y="1721"/>
                  </a:lnTo>
                  <a:lnTo>
                    <a:pt x="1171" y="1708"/>
                  </a:lnTo>
                  <a:lnTo>
                    <a:pt x="1175" y="1700"/>
                  </a:lnTo>
                  <a:lnTo>
                    <a:pt x="1182" y="1687"/>
                  </a:lnTo>
                  <a:lnTo>
                    <a:pt x="1189" y="1675"/>
                  </a:lnTo>
                  <a:lnTo>
                    <a:pt x="1197" y="1662"/>
                  </a:lnTo>
                  <a:lnTo>
                    <a:pt x="1202" y="1655"/>
                  </a:lnTo>
                  <a:lnTo>
                    <a:pt x="1210" y="1643"/>
                  </a:lnTo>
                  <a:lnTo>
                    <a:pt x="1215" y="1635"/>
                  </a:lnTo>
                  <a:lnTo>
                    <a:pt x="1223" y="1624"/>
                  </a:lnTo>
                  <a:lnTo>
                    <a:pt x="1229" y="1616"/>
                  </a:lnTo>
                  <a:lnTo>
                    <a:pt x="1238" y="1605"/>
                  </a:lnTo>
                  <a:lnTo>
                    <a:pt x="1243" y="1598"/>
                  </a:lnTo>
                  <a:lnTo>
                    <a:pt x="1253" y="1587"/>
                  </a:lnTo>
                  <a:lnTo>
                    <a:pt x="1258" y="1580"/>
                  </a:lnTo>
                  <a:lnTo>
                    <a:pt x="1268" y="1569"/>
                  </a:lnTo>
                  <a:lnTo>
                    <a:pt x="1274" y="1562"/>
                  </a:lnTo>
                  <a:lnTo>
                    <a:pt x="1285" y="1552"/>
                  </a:lnTo>
                  <a:lnTo>
                    <a:pt x="1291" y="1545"/>
                  </a:lnTo>
                  <a:lnTo>
                    <a:pt x="1302" y="1535"/>
                  </a:lnTo>
                  <a:lnTo>
                    <a:pt x="1309" y="1529"/>
                  </a:lnTo>
                  <a:lnTo>
                    <a:pt x="1319" y="1519"/>
                  </a:lnTo>
                  <a:lnTo>
                    <a:pt x="1327" y="1513"/>
                  </a:lnTo>
                  <a:lnTo>
                    <a:pt x="1338" y="1503"/>
                  </a:lnTo>
                  <a:lnTo>
                    <a:pt x="1345" y="1497"/>
                  </a:lnTo>
                  <a:lnTo>
                    <a:pt x="1357" y="1488"/>
                  </a:lnTo>
                  <a:lnTo>
                    <a:pt x="1365" y="1483"/>
                  </a:lnTo>
                  <a:lnTo>
                    <a:pt x="1377" y="1474"/>
                  </a:lnTo>
                  <a:lnTo>
                    <a:pt x="1385" y="1469"/>
                  </a:lnTo>
                  <a:lnTo>
                    <a:pt x="1397" y="1461"/>
                  </a:lnTo>
                  <a:lnTo>
                    <a:pt x="1406" y="1456"/>
                  </a:lnTo>
                  <a:lnTo>
                    <a:pt x="1418" y="1448"/>
                  </a:lnTo>
                  <a:lnTo>
                    <a:pt x="1425" y="1444"/>
                  </a:lnTo>
                  <a:lnTo>
                    <a:pt x="1438" y="1437"/>
                  </a:lnTo>
                  <a:lnTo>
                    <a:pt x="1446" y="1433"/>
                  </a:lnTo>
                  <a:lnTo>
                    <a:pt x="1459" y="1426"/>
                  </a:lnTo>
                  <a:lnTo>
                    <a:pt x="1468" y="1422"/>
                  </a:lnTo>
                  <a:lnTo>
                    <a:pt x="1481" y="1416"/>
                  </a:lnTo>
                  <a:lnTo>
                    <a:pt x="1490" y="1412"/>
                  </a:lnTo>
                  <a:lnTo>
                    <a:pt x="1503" y="1407"/>
                  </a:lnTo>
                  <a:lnTo>
                    <a:pt x="1512" y="1403"/>
                  </a:lnTo>
                  <a:lnTo>
                    <a:pt x="1525" y="1398"/>
                  </a:lnTo>
                  <a:lnTo>
                    <a:pt x="1534" y="1395"/>
                  </a:lnTo>
                  <a:lnTo>
                    <a:pt x="1548" y="1391"/>
                  </a:lnTo>
                  <a:lnTo>
                    <a:pt x="1557" y="1388"/>
                  </a:lnTo>
                  <a:lnTo>
                    <a:pt x="1571" y="1384"/>
                  </a:lnTo>
                  <a:lnTo>
                    <a:pt x="1580" y="1382"/>
                  </a:lnTo>
                  <a:lnTo>
                    <a:pt x="1594" y="1378"/>
                  </a:lnTo>
                  <a:lnTo>
                    <a:pt x="1603" y="1376"/>
                  </a:lnTo>
                  <a:lnTo>
                    <a:pt x="1617" y="1373"/>
                  </a:lnTo>
                  <a:lnTo>
                    <a:pt x="1626" y="1371"/>
                  </a:lnTo>
                  <a:lnTo>
                    <a:pt x="1641" y="1369"/>
                  </a:lnTo>
                  <a:lnTo>
                    <a:pt x="1650" y="1367"/>
                  </a:lnTo>
                  <a:lnTo>
                    <a:pt x="1664" y="1366"/>
                  </a:lnTo>
                  <a:lnTo>
                    <a:pt x="1674" y="1365"/>
                  </a:lnTo>
                  <a:lnTo>
                    <a:pt x="1688" y="1363"/>
                  </a:lnTo>
                  <a:lnTo>
                    <a:pt x="1698" y="1362"/>
                  </a:lnTo>
                  <a:lnTo>
                    <a:pt x="1712" y="1362"/>
                  </a:lnTo>
                  <a:close/>
                  <a:moveTo>
                    <a:pt x="8264" y="1861"/>
                  </a:moveTo>
                  <a:lnTo>
                    <a:pt x="8257" y="1861"/>
                  </a:lnTo>
                  <a:lnTo>
                    <a:pt x="1743" y="1861"/>
                  </a:lnTo>
                  <a:lnTo>
                    <a:pt x="1736" y="1861"/>
                  </a:lnTo>
                  <a:lnTo>
                    <a:pt x="1730" y="1861"/>
                  </a:lnTo>
                  <a:lnTo>
                    <a:pt x="1725" y="1862"/>
                  </a:lnTo>
                  <a:lnTo>
                    <a:pt x="1720" y="1863"/>
                  </a:lnTo>
                  <a:lnTo>
                    <a:pt x="1714" y="1864"/>
                  </a:lnTo>
                  <a:lnTo>
                    <a:pt x="1709" y="1865"/>
                  </a:lnTo>
                  <a:lnTo>
                    <a:pt x="1704" y="1866"/>
                  </a:lnTo>
                  <a:lnTo>
                    <a:pt x="1699" y="1867"/>
                  </a:lnTo>
                  <a:lnTo>
                    <a:pt x="1694" y="1869"/>
                  </a:lnTo>
                  <a:lnTo>
                    <a:pt x="1690" y="1871"/>
                  </a:lnTo>
                  <a:lnTo>
                    <a:pt x="1685" y="1873"/>
                  </a:lnTo>
                  <a:lnTo>
                    <a:pt x="1680" y="1875"/>
                  </a:lnTo>
                  <a:lnTo>
                    <a:pt x="1675" y="1877"/>
                  </a:lnTo>
                  <a:lnTo>
                    <a:pt x="1670" y="1880"/>
                  </a:lnTo>
                  <a:lnTo>
                    <a:pt x="1665" y="1883"/>
                  </a:lnTo>
                  <a:lnTo>
                    <a:pt x="1661" y="1886"/>
                  </a:lnTo>
                  <a:lnTo>
                    <a:pt x="1657" y="1888"/>
                  </a:lnTo>
                  <a:lnTo>
                    <a:pt x="1653" y="1892"/>
                  </a:lnTo>
                  <a:lnTo>
                    <a:pt x="1649" y="1895"/>
                  </a:lnTo>
                  <a:lnTo>
                    <a:pt x="1645" y="1898"/>
                  </a:lnTo>
                  <a:lnTo>
                    <a:pt x="1641" y="1902"/>
                  </a:lnTo>
                  <a:lnTo>
                    <a:pt x="1638" y="1906"/>
                  </a:lnTo>
                  <a:lnTo>
                    <a:pt x="1634" y="1910"/>
                  </a:lnTo>
                  <a:lnTo>
                    <a:pt x="1630" y="1914"/>
                  </a:lnTo>
                  <a:lnTo>
                    <a:pt x="1627" y="1919"/>
                  </a:lnTo>
                  <a:lnTo>
                    <a:pt x="1623" y="1924"/>
                  </a:lnTo>
                  <a:lnTo>
                    <a:pt x="1620" y="1928"/>
                  </a:lnTo>
                  <a:lnTo>
                    <a:pt x="1618" y="1931"/>
                  </a:lnTo>
                  <a:lnTo>
                    <a:pt x="1617" y="1934"/>
                  </a:lnTo>
                  <a:lnTo>
                    <a:pt x="1614" y="1939"/>
                  </a:lnTo>
                  <a:lnTo>
                    <a:pt x="1612" y="1944"/>
                  </a:lnTo>
                  <a:lnTo>
                    <a:pt x="1610" y="1950"/>
                  </a:lnTo>
                  <a:lnTo>
                    <a:pt x="1608" y="1955"/>
                  </a:lnTo>
                  <a:lnTo>
                    <a:pt x="1606" y="1960"/>
                  </a:lnTo>
                  <a:lnTo>
                    <a:pt x="1605" y="1965"/>
                  </a:lnTo>
                  <a:lnTo>
                    <a:pt x="1604" y="1970"/>
                  </a:lnTo>
                  <a:lnTo>
                    <a:pt x="1603" y="1975"/>
                  </a:lnTo>
                  <a:lnTo>
                    <a:pt x="1602" y="1981"/>
                  </a:lnTo>
                  <a:lnTo>
                    <a:pt x="1601" y="1986"/>
                  </a:lnTo>
                  <a:lnTo>
                    <a:pt x="1600" y="1991"/>
                  </a:lnTo>
                  <a:lnTo>
                    <a:pt x="1600" y="1997"/>
                  </a:lnTo>
                  <a:lnTo>
                    <a:pt x="1600" y="2004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2004"/>
                  </a:lnTo>
                  <a:lnTo>
                    <a:pt x="8400" y="1997"/>
                  </a:lnTo>
                  <a:lnTo>
                    <a:pt x="8400" y="1991"/>
                  </a:lnTo>
                  <a:lnTo>
                    <a:pt x="8399" y="1986"/>
                  </a:lnTo>
                  <a:lnTo>
                    <a:pt x="8398" y="1981"/>
                  </a:lnTo>
                  <a:lnTo>
                    <a:pt x="8397" y="1975"/>
                  </a:lnTo>
                  <a:lnTo>
                    <a:pt x="8396" y="1970"/>
                  </a:lnTo>
                  <a:lnTo>
                    <a:pt x="8395" y="1965"/>
                  </a:lnTo>
                  <a:lnTo>
                    <a:pt x="8394" y="1960"/>
                  </a:lnTo>
                  <a:lnTo>
                    <a:pt x="8392" y="1955"/>
                  </a:lnTo>
                  <a:lnTo>
                    <a:pt x="8390" y="1950"/>
                  </a:lnTo>
                  <a:lnTo>
                    <a:pt x="8388" y="1944"/>
                  </a:lnTo>
                  <a:lnTo>
                    <a:pt x="8386" y="1939"/>
                  </a:lnTo>
                  <a:lnTo>
                    <a:pt x="8383" y="1934"/>
                  </a:lnTo>
                  <a:lnTo>
                    <a:pt x="8382" y="1931"/>
                  </a:lnTo>
                  <a:lnTo>
                    <a:pt x="8380" y="1928"/>
                  </a:lnTo>
                  <a:lnTo>
                    <a:pt x="8377" y="1924"/>
                  </a:lnTo>
                  <a:lnTo>
                    <a:pt x="8373" y="1919"/>
                  </a:lnTo>
                  <a:lnTo>
                    <a:pt x="8370" y="1914"/>
                  </a:lnTo>
                  <a:lnTo>
                    <a:pt x="8366" y="1910"/>
                  </a:lnTo>
                  <a:lnTo>
                    <a:pt x="8362" y="1906"/>
                  </a:lnTo>
                  <a:lnTo>
                    <a:pt x="8359" y="1902"/>
                  </a:lnTo>
                  <a:lnTo>
                    <a:pt x="8355" y="1898"/>
                  </a:lnTo>
                  <a:lnTo>
                    <a:pt x="8351" y="1895"/>
                  </a:lnTo>
                  <a:lnTo>
                    <a:pt x="8347" y="1892"/>
                  </a:lnTo>
                  <a:lnTo>
                    <a:pt x="8343" y="1888"/>
                  </a:lnTo>
                  <a:lnTo>
                    <a:pt x="8339" y="1886"/>
                  </a:lnTo>
                  <a:lnTo>
                    <a:pt x="8335" y="1883"/>
                  </a:lnTo>
                  <a:lnTo>
                    <a:pt x="8330" y="1880"/>
                  </a:lnTo>
                  <a:lnTo>
                    <a:pt x="8325" y="1877"/>
                  </a:lnTo>
                  <a:lnTo>
                    <a:pt x="8320" y="1875"/>
                  </a:lnTo>
                  <a:lnTo>
                    <a:pt x="8315" y="1873"/>
                  </a:lnTo>
                  <a:lnTo>
                    <a:pt x="8310" y="1871"/>
                  </a:lnTo>
                  <a:lnTo>
                    <a:pt x="8306" y="1869"/>
                  </a:lnTo>
                  <a:lnTo>
                    <a:pt x="8301" y="1867"/>
                  </a:lnTo>
                  <a:lnTo>
                    <a:pt x="8296" y="1866"/>
                  </a:lnTo>
                  <a:lnTo>
                    <a:pt x="8291" y="1865"/>
                  </a:lnTo>
                  <a:lnTo>
                    <a:pt x="8286" y="1864"/>
                  </a:lnTo>
                  <a:lnTo>
                    <a:pt x="8280" y="1863"/>
                  </a:lnTo>
                  <a:lnTo>
                    <a:pt x="8275" y="1862"/>
                  </a:lnTo>
                  <a:lnTo>
                    <a:pt x="8270" y="1861"/>
                  </a:lnTo>
                  <a:lnTo>
                    <a:pt x="8264" y="1861"/>
                  </a:lnTo>
                  <a:close/>
                  <a:moveTo>
                    <a:pt x="7403" y="3184"/>
                  </a:moveTo>
                  <a:lnTo>
                    <a:pt x="7385" y="3190"/>
                  </a:lnTo>
                  <a:lnTo>
                    <a:pt x="7366" y="3194"/>
                  </a:lnTo>
                  <a:lnTo>
                    <a:pt x="7346" y="3195"/>
                  </a:lnTo>
                  <a:lnTo>
                    <a:pt x="4218" y="3195"/>
                  </a:lnTo>
                  <a:lnTo>
                    <a:pt x="4198" y="3194"/>
                  </a:lnTo>
                  <a:lnTo>
                    <a:pt x="4179" y="3190"/>
                  </a:lnTo>
                  <a:lnTo>
                    <a:pt x="4161" y="3184"/>
                  </a:lnTo>
                  <a:lnTo>
                    <a:pt x="4143" y="3175"/>
                  </a:lnTo>
                  <a:lnTo>
                    <a:pt x="4127" y="3164"/>
                  </a:lnTo>
                  <a:lnTo>
                    <a:pt x="4112" y="3151"/>
                  </a:lnTo>
                  <a:lnTo>
                    <a:pt x="4099" y="3136"/>
                  </a:lnTo>
                  <a:lnTo>
                    <a:pt x="4088" y="3120"/>
                  </a:lnTo>
                  <a:lnTo>
                    <a:pt x="4079" y="3102"/>
                  </a:lnTo>
                  <a:lnTo>
                    <a:pt x="4073" y="3084"/>
                  </a:lnTo>
                  <a:lnTo>
                    <a:pt x="4069" y="3065"/>
                  </a:lnTo>
                  <a:lnTo>
                    <a:pt x="4068" y="3045"/>
                  </a:lnTo>
                  <a:lnTo>
                    <a:pt x="4069" y="3025"/>
                  </a:lnTo>
                  <a:lnTo>
                    <a:pt x="4073" y="3006"/>
                  </a:lnTo>
                  <a:lnTo>
                    <a:pt x="4079" y="2988"/>
                  </a:lnTo>
                  <a:lnTo>
                    <a:pt x="4088" y="2970"/>
                  </a:lnTo>
                  <a:lnTo>
                    <a:pt x="4099" y="2954"/>
                  </a:lnTo>
                  <a:lnTo>
                    <a:pt x="4112" y="2939"/>
                  </a:lnTo>
                  <a:lnTo>
                    <a:pt x="4127" y="2926"/>
                  </a:lnTo>
                  <a:lnTo>
                    <a:pt x="4143" y="2915"/>
                  </a:lnTo>
                  <a:lnTo>
                    <a:pt x="4161" y="2906"/>
                  </a:lnTo>
                  <a:lnTo>
                    <a:pt x="4179" y="2900"/>
                  </a:lnTo>
                  <a:lnTo>
                    <a:pt x="4198" y="2896"/>
                  </a:lnTo>
                  <a:lnTo>
                    <a:pt x="4218" y="2895"/>
                  </a:lnTo>
                  <a:lnTo>
                    <a:pt x="7346" y="2895"/>
                  </a:lnTo>
                  <a:lnTo>
                    <a:pt x="7366" y="2896"/>
                  </a:lnTo>
                  <a:lnTo>
                    <a:pt x="7385" y="2900"/>
                  </a:lnTo>
                  <a:lnTo>
                    <a:pt x="7403" y="2906"/>
                  </a:lnTo>
                  <a:lnTo>
                    <a:pt x="7421" y="2915"/>
                  </a:lnTo>
                  <a:lnTo>
                    <a:pt x="7437" y="2926"/>
                  </a:lnTo>
                  <a:lnTo>
                    <a:pt x="7452" y="2939"/>
                  </a:lnTo>
                  <a:lnTo>
                    <a:pt x="7465" y="2954"/>
                  </a:lnTo>
                  <a:lnTo>
                    <a:pt x="7476" y="2970"/>
                  </a:lnTo>
                  <a:lnTo>
                    <a:pt x="7485" y="2988"/>
                  </a:lnTo>
                  <a:lnTo>
                    <a:pt x="7491" y="3006"/>
                  </a:lnTo>
                  <a:lnTo>
                    <a:pt x="7495" y="3025"/>
                  </a:lnTo>
                  <a:lnTo>
                    <a:pt x="7496" y="3045"/>
                  </a:lnTo>
                  <a:lnTo>
                    <a:pt x="7495" y="3065"/>
                  </a:lnTo>
                  <a:lnTo>
                    <a:pt x="7491" y="3084"/>
                  </a:lnTo>
                  <a:lnTo>
                    <a:pt x="7485" y="3102"/>
                  </a:lnTo>
                  <a:lnTo>
                    <a:pt x="7476" y="3120"/>
                  </a:lnTo>
                  <a:lnTo>
                    <a:pt x="7465" y="3136"/>
                  </a:lnTo>
                  <a:lnTo>
                    <a:pt x="7452" y="3151"/>
                  </a:lnTo>
                  <a:lnTo>
                    <a:pt x="7437" y="3164"/>
                  </a:lnTo>
                  <a:lnTo>
                    <a:pt x="7421" y="3175"/>
                  </a:lnTo>
                  <a:lnTo>
                    <a:pt x="7403" y="3184"/>
                  </a:lnTo>
                  <a:close/>
                  <a:moveTo>
                    <a:pt x="7403" y="7094"/>
                  </a:moveTo>
                  <a:lnTo>
                    <a:pt x="7385" y="7100"/>
                  </a:lnTo>
                  <a:lnTo>
                    <a:pt x="7366" y="7104"/>
                  </a:lnTo>
                  <a:lnTo>
                    <a:pt x="7346" y="7105"/>
                  </a:lnTo>
                  <a:lnTo>
                    <a:pt x="4218" y="7105"/>
                  </a:lnTo>
                  <a:lnTo>
                    <a:pt x="4198" y="7104"/>
                  </a:lnTo>
                  <a:lnTo>
                    <a:pt x="4179" y="7100"/>
                  </a:lnTo>
                  <a:lnTo>
                    <a:pt x="4161" y="7094"/>
                  </a:lnTo>
                  <a:lnTo>
                    <a:pt x="4143" y="7085"/>
                  </a:lnTo>
                  <a:lnTo>
                    <a:pt x="4127" y="7074"/>
                  </a:lnTo>
                  <a:lnTo>
                    <a:pt x="4112" y="7061"/>
                  </a:lnTo>
                  <a:lnTo>
                    <a:pt x="4099" y="7046"/>
                  </a:lnTo>
                  <a:lnTo>
                    <a:pt x="4088" y="7030"/>
                  </a:lnTo>
                  <a:lnTo>
                    <a:pt x="4079" y="7012"/>
                  </a:lnTo>
                  <a:lnTo>
                    <a:pt x="4073" y="6994"/>
                  </a:lnTo>
                  <a:lnTo>
                    <a:pt x="4069" y="6975"/>
                  </a:lnTo>
                  <a:lnTo>
                    <a:pt x="4068" y="6955"/>
                  </a:lnTo>
                  <a:lnTo>
                    <a:pt x="4069" y="6935"/>
                  </a:lnTo>
                  <a:lnTo>
                    <a:pt x="4073" y="6916"/>
                  </a:lnTo>
                  <a:lnTo>
                    <a:pt x="4079" y="6898"/>
                  </a:lnTo>
                  <a:lnTo>
                    <a:pt x="4088" y="6880"/>
                  </a:lnTo>
                  <a:lnTo>
                    <a:pt x="4099" y="6864"/>
                  </a:lnTo>
                  <a:lnTo>
                    <a:pt x="4112" y="6849"/>
                  </a:lnTo>
                  <a:lnTo>
                    <a:pt x="4127" y="6836"/>
                  </a:lnTo>
                  <a:lnTo>
                    <a:pt x="4143" y="6825"/>
                  </a:lnTo>
                  <a:lnTo>
                    <a:pt x="4161" y="6816"/>
                  </a:lnTo>
                  <a:lnTo>
                    <a:pt x="4179" y="6810"/>
                  </a:lnTo>
                  <a:lnTo>
                    <a:pt x="4198" y="6806"/>
                  </a:lnTo>
                  <a:lnTo>
                    <a:pt x="4218" y="6805"/>
                  </a:lnTo>
                  <a:lnTo>
                    <a:pt x="7346" y="6805"/>
                  </a:lnTo>
                  <a:lnTo>
                    <a:pt x="7366" y="6806"/>
                  </a:lnTo>
                  <a:lnTo>
                    <a:pt x="7385" y="6810"/>
                  </a:lnTo>
                  <a:lnTo>
                    <a:pt x="7403" y="6816"/>
                  </a:lnTo>
                  <a:lnTo>
                    <a:pt x="7421" y="6825"/>
                  </a:lnTo>
                  <a:lnTo>
                    <a:pt x="7437" y="6836"/>
                  </a:lnTo>
                  <a:lnTo>
                    <a:pt x="7452" y="6849"/>
                  </a:lnTo>
                  <a:lnTo>
                    <a:pt x="7465" y="6864"/>
                  </a:lnTo>
                  <a:lnTo>
                    <a:pt x="7476" y="6880"/>
                  </a:lnTo>
                  <a:lnTo>
                    <a:pt x="7485" y="6898"/>
                  </a:lnTo>
                  <a:lnTo>
                    <a:pt x="7491" y="6916"/>
                  </a:lnTo>
                  <a:lnTo>
                    <a:pt x="7495" y="6935"/>
                  </a:lnTo>
                  <a:lnTo>
                    <a:pt x="7496" y="6955"/>
                  </a:lnTo>
                  <a:lnTo>
                    <a:pt x="7495" y="6975"/>
                  </a:lnTo>
                  <a:lnTo>
                    <a:pt x="7491" y="6994"/>
                  </a:lnTo>
                  <a:lnTo>
                    <a:pt x="7485" y="7012"/>
                  </a:lnTo>
                  <a:lnTo>
                    <a:pt x="7476" y="7030"/>
                  </a:lnTo>
                  <a:lnTo>
                    <a:pt x="7465" y="7046"/>
                  </a:lnTo>
                  <a:lnTo>
                    <a:pt x="7452" y="7061"/>
                  </a:lnTo>
                  <a:lnTo>
                    <a:pt x="7437" y="7074"/>
                  </a:lnTo>
                  <a:lnTo>
                    <a:pt x="7421" y="7085"/>
                  </a:lnTo>
                  <a:lnTo>
                    <a:pt x="7403" y="70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5" name="Google Shape;985;p10"/>
          <p:cNvGrpSpPr/>
          <p:nvPr/>
        </p:nvGrpSpPr>
        <p:grpSpPr>
          <a:xfrm>
            <a:off x="9756372" y="1760267"/>
            <a:ext cx="633600" cy="633600"/>
            <a:chOff x="2962542" y="2659872"/>
            <a:chExt cx="633600" cy="633600"/>
          </a:xfrm>
        </p:grpSpPr>
        <p:sp>
          <p:nvSpPr>
            <p:cNvPr id="986" name="Google Shape;986;p10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9" y="5766"/>
                  </a:moveTo>
                  <a:lnTo>
                    <a:pt x="6538" y="5790"/>
                  </a:lnTo>
                  <a:lnTo>
                    <a:pt x="6534" y="5813"/>
                  </a:lnTo>
                  <a:lnTo>
                    <a:pt x="6529" y="5836"/>
                  </a:lnTo>
                  <a:lnTo>
                    <a:pt x="6521" y="5860"/>
                  </a:lnTo>
                  <a:lnTo>
                    <a:pt x="6511" y="5883"/>
                  </a:lnTo>
                  <a:lnTo>
                    <a:pt x="6498" y="5905"/>
                  </a:lnTo>
                  <a:lnTo>
                    <a:pt x="6484" y="5928"/>
                  </a:lnTo>
                  <a:lnTo>
                    <a:pt x="6467" y="5951"/>
                  </a:lnTo>
                  <a:lnTo>
                    <a:pt x="6448" y="5973"/>
                  </a:lnTo>
                  <a:lnTo>
                    <a:pt x="6427" y="5995"/>
                  </a:lnTo>
                  <a:lnTo>
                    <a:pt x="6403" y="6016"/>
                  </a:lnTo>
                  <a:lnTo>
                    <a:pt x="6378" y="6038"/>
                  </a:lnTo>
                  <a:lnTo>
                    <a:pt x="6351" y="6058"/>
                  </a:lnTo>
                  <a:lnTo>
                    <a:pt x="6321" y="6079"/>
                  </a:lnTo>
                  <a:lnTo>
                    <a:pt x="6289" y="6099"/>
                  </a:lnTo>
                  <a:lnTo>
                    <a:pt x="6256" y="6119"/>
                  </a:lnTo>
                  <a:lnTo>
                    <a:pt x="6221" y="6138"/>
                  </a:lnTo>
                  <a:lnTo>
                    <a:pt x="6183" y="6157"/>
                  </a:lnTo>
                  <a:lnTo>
                    <a:pt x="6145" y="6175"/>
                  </a:lnTo>
                  <a:lnTo>
                    <a:pt x="6104" y="6192"/>
                  </a:lnTo>
                  <a:lnTo>
                    <a:pt x="6062" y="6209"/>
                  </a:lnTo>
                  <a:lnTo>
                    <a:pt x="6018" y="6225"/>
                  </a:lnTo>
                  <a:lnTo>
                    <a:pt x="5973" y="6241"/>
                  </a:lnTo>
                  <a:lnTo>
                    <a:pt x="5926" y="6256"/>
                  </a:lnTo>
                  <a:lnTo>
                    <a:pt x="5877" y="6270"/>
                  </a:lnTo>
                  <a:lnTo>
                    <a:pt x="5828" y="6284"/>
                  </a:lnTo>
                  <a:lnTo>
                    <a:pt x="5776" y="6297"/>
                  </a:lnTo>
                  <a:lnTo>
                    <a:pt x="5724" y="6309"/>
                  </a:lnTo>
                  <a:lnTo>
                    <a:pt x="5670" y="6320"/>
                  </a:lnTo>
                  <a:lnTo>
                    <a:pt x="5616" y="6331"/>
                  </a:lnTo>
                  <a:lnTo>
                    <a:pt x="5560" y="6341"/>
                  </a:lnTo>
                  <a:lnTo>
                    <a:pt x="5504" y="6350"/>
                  </a:lnTo>
                  <a:lnTo>
                    <a:pt x="5447" y="6358"/>
                  </a:lnTo>
                  <a:lnTo>
                    <a:pt x="5389" y="6365"/>
                  </a:lnTo>
                  <a:lnTo>
                    <a:pt x="5331" y="6372"/>
                  </a:lnTo>
                  <a:lnTo>
                    <a:pt x="5272" y="6377"/>
                  </a:lnTo>
                  <a:lnTo>
                    <a:pt x="5212" y="6382"/>
                  </a:lnTo>
                  <a:lnTo>
                    <a:pt x="5152" y="6386"/>
                  </a:lnTo>
                  <a:lnTo>
                    <a:pt x="5092" y="6389"/>
                  </a:lnTo>
                  <a:lnTo>
                    <a:pt x="5031" y="6391"/>
                  </a:lnTo>
                  <a:lnTo>
                    <a:pt x="4970" y="6393"/>
                  </a:lnTo>
                  <a:lnTo>
                    <a:pt x="4909" y="6393"/>
                  </a:lnTo>
                  <a:lnTo>
                    <a:pt x="4848" y="6393"/>
                  </a:lnTo>
                  <a:lnTo>
                    <a:pt x="4787" y="6391"/>
                  </a:lnTo>
                  <a:lnTo>
                    <a:pt x="4726" y="6389"/>
                  </a:lnTo>
                  <a:lnTo>
                    <a:pt x="4666" y="6386"/>
                  </a:lnTo>
                  <a:lnTo>
                    <a:pt x="4606" y="6382"/>
                  </a:lnTo>
                  <a:lnTo>
                    <a:pt x="4546" y="6377"/>
                  </a:lnTo>
                  <a:lnTo>
                    <a:pt x="4487" y="6372"/>
                  </a:lnTo>
                  <a:lnTo>
                    <a:pt x="4428" y="6365"/>
                  </a:lnTo>
                  <a:lnTo>
                    <a:pt x="4371" y="6358"/>
                  </a:lnTo>
                  <a:lnTo>
                    <a:pt x="4314" y="6350"/>
                  </a:lnTo>
                  <a:lnTo>
                    <a:pt x="4257" y="6341"/>
                  </a:lnTo>
                  <a:lnTo>
                    <a:pt x="4202" y="6331"/>
                  </a:lnTo>
                  <a:lnTo>
                    <a:pt x="4147" y="6320"/>
                  </a:lnTo>
                  <a:lnTo>
                    <a:pt x="4094" y="6309"/>
                  </a:lnTo>
                  <a:lnTo>
                    <a:pt x="4042" y="6297"/>
                  </a:lnTo>
                  <a:lnTo>
                    <a:pt x="3990" y="6284"/>
                  </a:lnTo>
                  <a:lnTo>
                    <a:pt x="3941" y="6270"/>
                  </a:lnTo>
                  <a:lnTo>
                    <a:pt x="3892" y="6256"/>
                  </a:lnTo>
                  <a:lnTo>
                    <a:pt x="3845" y="6241"/>
                  </a:lnTo>
                  <a:lnTo>
                    <a:pt x="3800" y="6225"/>
                  </a:lnTo>
                  <a:lnTo>
                    <a:pt x="3756" y="6209"/>
                  </a:lnTo>
                  <a:lnTo>
                    <a:pt x="3714" y="6192"/>
                  </a:lnTo>
                  <a:lnTo>
                    <a:pt x="3673" y="6175"/>
                  </a:lnTo>
                  <a:lnTo>
                    <a:pt x="3635" y="6157"/>
                  </a:lnTo>
                  <a:lnTo>
                    <a:pt x="3597" y="6138"/>
                  </a:lnTo>
                  <a:lnTo>
                    <a:pt x="3562" y="6119"/>
                  </a:lnTo>
                  <a:lnTo>
                    <a:pt x="3529" y="6099"/>
                  </a:lnTo>
                  <a:lnTo>
                    <a:pt x="3497" y="6079"/>
                  </a:lnTo>
                  <a:lnTo>
                    <a:pt x="3467" y="6058"/>
                  </a:lnTo>
                  <a:lnTo>
                    <a:pt x="3440" y="6038"/>
                  </a:lnTo>
                  <a:lnTo>
                    <a:pt x="3415" y="6016"/>
                  </a:lnTo>
                  <a:lnTo>
                    <a:pt x="3391" y="5995"/>
                  </a:lnTo>
                  <a:lnTo>
                    <a:pt x="3370" y="5973"/>
                  </a:lnTo>
                  <a:lnTo>
                    <a:pt x="3351" y="5951"/>
                  </a:lnTo>
                  <a:lnTo>
                    <a:pt x="3334" y="5928"/>
                  </a:lnTo>
                  <a:lnTo>
                    <a:pt x="3320" y="5905"/>
                  </a:lnTo>
                  <a:lnTo>
                    <a:pt x="3307" y="5883"/>
                  </a:lnTo>
                  <a:lnTo>
                    <a:pt x="3297" y="5860"/>
                  </a:lnTo>
                  <a:lnTo>
                    <a:pt x="3289" y="5836"/>
                  </a:lnTo>
                  <a:lnTo>
                    <a:pt x="3284" y="5813"/>
                  </a:lnTo>
                  <a:lnTo>
                    <a:pt x="3280" y="5790"/>
                  </a:lnTo>
                  <a:lnTo>
                    <a:pt x="3279" y="5766"/>
                  </a:lnTo>
                  <a:lnTo>
                    <a:pt x="3280" y="5742"/>
                  </a:lnTo>
                  <a:lnTo>
                    <a:pt x="3284" y="5719"/>
                  </a:lnTo>
                  <a:lnTo>
                    <a:pt x="3289" y="5696"/>
                  </a:lnTo>
                  <a:lnTo>
                    <a:pt x="3297" y="5672"/>
                  </a:lnTo>
                  <a:lnTo>
                    <a:pt x="3307" y="5649"/>
                  </a:lnTo>
                  <a:lnTo>
                    <a:pt x="3320" y="5626"/>
                  </a:lnTo>
                  <a:lnTo>
                    <a:pt x="3334" y="5603"/>
                  </a:lnTo>
                  <a:lnTo>
                    <a:pt x="3351" y="5581"/>
                  </a:lnTo>
                  <a:lnTo>
                    <a:pt x="3370" y="5559"/>
                  </a:lnTo>
                  <a:lnTo>
                    <a:pt x="3391" y="5537"/>
                  </a:lnTo>
                  <a:lnTo>
                    <a:pt x="3415" y="5515"/>
                  </a:lnTo>
                  <a:lnTo>
                    <a:pt x="3440" y="5494"/>
                  </a:lnTo>
                  <a:lnTo>
                    <a:pt x="3467" y="5473"/>
                  </a:lnTo>
                  <a:lnTo>
                    <a:pt x="3497" y="5452"/>
                  </a:lnTo>
                  <a:lnTo>
                    <a:pt x="3529" y="5432"/>
                  </a:lnTo>
                  <a:lnTo>
                    <a:pt x="3562" y="5412"/>
                  </a:lnTo>
                  <a:lnTo>
                    <a:pt x="3597" y="5393"/>
                  </a:lnTo>
                  <a:lnTo>
                    <a:pt x="3635" y="5375"/>
                  </a:lnTo>
                  <a:lnTo>
                    <a:pt x="3673" y="5357"/>
                  </a:lnTo>
                  <a:lnTo>
                    <a:pt x="3714" y="5339"/>
                  </a:lnTo>
                  <a:lnTo>
                    <a:pt x="3756" y="5323"/>
                  </a:lnTo>
                  <a:lnTo>
                    <a:pt x="3800" y="5306"/>
                  </a:lnTo>
                  <a:lnTo>
                    <a:pt x="3845" y="5291"/>
                  </a:lnTo>
                  <a:lnTo>
                    <a:pt x="3892" y="5276"/>
                  </a:lnTo>
                  <a:lnTo>
                    <a:pt x="3941" y="5262"/>
                  </a:lnTo>
                  <a:lnTo>
                    <a:pt x="3990" y="5248"/>
                  </a:lnTo>
                  <a:lnTo>
                    <a:pt x="4042" y="5235"/>
                  </a:lnTo>
                  <a:lnTo>
                    <a:pt x="4094" y="5223"/>
                  </a:lnTo>
                  <a:lnTo>
                    <a:pt x="4147" y="5212"/>
                  </a:lnTo>
                  <a:lnTo>
                    <a:pt x="4202" y="5201"/>
                  </a:lnTo>
                  <a:lnTo>
                    <a:pt x="4257" y="5191"/>
                  </a:lnTo>
                  <a:lnTo>
                    <a:pt x="4314" y="5182"/>
                  </a:lnTo>
                  <a:lnTo>
                    <a:pt x="4371" y="5174"/>
                  </a:lnTo>
                  <a:lnTo>
                    <a:pt x="4428" y="5167"/>
                  </a:lnTo>
                  <a:lnTo>
                    <a:pt x="4487" y="5160"/>
                  </a:lnTo>
                  <a:lnTo>
                    <a:pt x="4546" y="5155"/>
                  </a:lnTo>
                  <a:lnTo>
                    <a:pt x="4606" y="5150"/>
                  </a:lnTo>
                  <a:lnTo>
                    <a:pt x="4666" y="5146"/>
                  </a:lnTo>
                  <a:lnTo>
                    <a:pt x="4726" y="5143"/>
                  </a:lnTo>
                  <a:lnTo>
                    <a:pt x="4787" y="5141"/>
                  </a:lnTo>
                  <a:lnTo>
                    <a:pt x="4848" y="5139"/>
                  </a:lnTo>
                  <a:lnTo>
                    <a:pt x="4909" y="5139"/>
                  </a:lnTo>
                  <a:lnTo>
                    <a:pt x="4970" y="5139"/>
                  </a:lnTo>
                  <a:lnTo>
                    <a:pt x="5031" y="5141"/>
                  </a:lnTo>
                  <a:lnTo>
                    <a:pt x="5092" y="5143"/>
                  </a:lnTo>
                  <a:lnTo>
                    <a:pt x="5152" y="5146"/>
                  </a:lnTo>
                  <a:lnTo>
                    <a:pt x="5212" y="5150"/>
                  </a:lnTo>
                  <a:lnTo>
                    <a:pt x="5272" y="5155"/>
                  </a:lnTo>
                  <a:lnTo>
                    <a:pt x="5331" y="5160"/>
                  </a:lnTo>
                  <a:lnTo>
                    <a:pt x="5389" y="5167"/>
                  </a:lnTo>
                  <a:lnTo>
                    <a:pt x="5447" y="5174"/>
                  </a:lnTo>
                  <a:lnTo>
                    <a:pt x="5504" y="5182"/>
                  </a:lnTo>
                  <a:lnTo>
                    <a:pt x="5560" y="5191"/>
                  </a:lnTo>
                  <a:lnTo>
                    <a:pt x="5616" y="5201"/>
                  </a:lnTo>
                  <a:lnTo>
                    <a:pt x="5670" y="5212"/>
                  </a:lnTo>
                  <a:lnTo>
                    <a:pt x="5724" y="5223"/>
                  </a:lnTo>
                  <a:lnTo>
                    <a:pt x="5776" y="5235"/>
                  </a:lnTo>
                  <a:lnTo>
                    <a:pt x="5828" y="5248"/>
                  </a:lnTo>
                  <a:lnTo>
                    <a:pt x="5877" y="5262"/>
                  </a:lnTo>
                  <a:lnTo>
                    <a:pt x="5926" y="5276"/>
                  </a:lnTo>
                  <a:lnTo>
                    <a:pt x="5973" y="5291"/>
                  </a:lnTo>
                  <a:lnTo>
                    <a:pt x="6018" y="5306"/>
                  </a:lnTo>
                  <a:lnTo>
                    <a:pt x="6062" y="5322"/>
                  </a:lnTo>
                  <a:lnTo>
                    <a:pt x="6104" y="5339"/>
                  </a:lnTo>
                  <a:lnTo>
                    <a:pt x="6145" y="5357"/>
                  </a:lnTo>
                  <a:lnTo>
                    <a:pt x="6183" y="5375"/>
                  </a:lnTo>
                  <a:lnTo>
                    <a:pt x="6221" y="5393"/>
                  </a:lnTo>
                  <a:lnTo>
                    <a:pt x="6256" y="5412"/>
                  </a:lnTo>
                  <a:lnTo>
                    <a:pt x="6289" y="5432"/>
                  </a:lnTo>
                  <a:lnTo>
                    <a:pt x="6321" y="5452"/>
                  </a:lnTo>
                  <a:lnTo>
                    <a:pt x="6351" y="5473"/>
                  </a:lnTo>
                  <a:lnTo>
                    <a:pt x="6378" y="5494"/>
                  </a:lnTo>
                  <a:lnTo>
                    <a:pt x="6403" y="5515"/>
                  </a:lnTo>
                  <a:lnTo>
                    <a:pt x="6427" y="5537"/>
                  </a:lnTo>
                  <a:lnTo>
                    <a:pt x="6448" y="5559"/>
                  </a:lnTo>
                  <a:lnTo>
                    <a:pt x="6467" y="5581"/>
                  </a:lnTo>
                  <a:lnTo>
                    <a:pt x="6484" y="5603"/>
                  </a:lnTo>
                  <a:lnTo>
                    <a:pt x="6498" y="5626"/>
                  </a:lnTo>
                  <a:lnTo>
                    <a:pt x="6511" y="5649"/>
                  </a:lnTo>
                  <a:lnTo>
                    <a:pt x="6521" y="5672"/>
                  </a:lnTo>
                  <a:lnTo>
                    <a:pt x="6529" y="5696"/>
                  </a:lnTo>
                  <a:lnTo>
                    <a:pt x="6534" y="5719"/>
                  </a:lnTo>
                  <a:lnTo>
                    <a:pt x="6538" y="5742"/>
                  </a:lnTo>
                  <a:lnTo>
                    <a:pt x="6539" y="57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10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29" y="6517"/>
                  </a:moveTo>
                  <a:lnTo>
                    <a:pt x="2651" y="6517"/>
                  </a:lnTo>
                  <a:lnTo>
                    <a:pt x="2621" y="6515"/>
                  </a:lnTo>
                  <a:lnTo>
                    <a:pt x="2592" y="6510"/>
                  </a:lnTo>
                  <a:lnTo>
                    <a:pt x="2564" y="6501"/>
                  </a:lnTo>
                  <a:lnTo>
                    <a:pt x="2508" y="6481"/>
                  </a:lnTo>
                  <a:lnTo>
                    <a:pt x="2500" y="6478"/>
                  </a:lnTo>
                  <a:lnTo>
                    <a:pt x="2445" y="6455"/>
                  </a:lnTo>
                  <a:lnTo>
                    <a:pt x="2438" y="6452"/>
                  </a:lnTo>
                  <a:lnTo>
                    <a:pt x="2383" y="6428"/>
                  </a:lnTo>
                  <a:lnTo>
                    <a:pt x="2376" y="6424"/>
                  </a:lnTo>
                  <a:lnTo>
                    <a:pt x="2323" y="6398"/>
                  </a:lnTo>
                  <a:lnTo>
                    <a:pt x="2316" y="6395"/>
                  </a:lnTo>
                  <a:lnTo>
                    <a:pt x="2263" y="6367"/>
                  </a:lnTo>
                  <a:lnTo>
                    <a:pt x="2256" y="6363"/>
                  </a:lnTo>
                  <a:lnTo>
                    <a:pt x="2204" y="6334"/>
                  </a:lnTo>
                  <a:lnTo>
                    <a:pt x="2197" y="6330"/>
                  </a:lnTo>
                  <a:lnTo>
                    <a:pt x="2146" y="6299"/>
                  </a:lnTo>
                  <a:lnTo>
                    <a:pt x="2140" y="6295"/>
                  </a:lnTo>
                  <a:lnTo>
                    <a:pt x="2090" y="6262"/>
                  </a:lnTo>
                  <a:lnTo>
                    <a:pt x="2083" y="6258"/>
                  </a:lnTo>
                  <a:lnTo>
                    <a:pt x="2034" y="6223"/>
                  </a:lnTo>
                  <a:lnTo>
                    <a:pt x="2028" y="6219"/>
                  </a:lnTo>
                  <a:lnTo>
                    <a:pt x="1980" y="6183"/>
                  </a:lnTo>
                  <a:lnTo>
                    <a:pt x="1974" y="6178"/>
                  </a:lnTo>
                  <a:lnTo>
                    <a:pt x="1927" y="6141"/>
                  </a:lnTo>
                  <a:lnTo>
                    <a:pt x="1921" y="6136"/>
                  </a:lnTo>
                  <a:lnTo>
                    <a:pt x="1876" y="6097"/>
                  </a:lnTo>
                  <a:lnTo>
                    <a:pt x="1870" y="6092"/>
                  </a:lnTo>
                  <a:lnTo>
                    <a:pt x="1825" y="6051"/>
                  </a:lnTo>
                  <a:lnTo>
                    <a:pt x="1820" y="6046"/>
                  </a:lnTo>
                  <a:lnTo>
                    <a:pt x="1777" y="6004"/>
                  </a:lnTo>
                  <a:lnTo>
                    <a:pt x="1771" y="5999"/>
                  </a:lnTo>
                  <a:lnTo>
                    <a:pt x="1730" y="5956"/>
                  </a:lnTo>
                  <a:lnTo>
                    <a:pt x="1724" y="5950"/>
                  </a:lnTo>
                  <a:lnTo>
                    <a:pt x="1684" y="5906"/>
                  </a:lnTo>
                  <a:lnTo>
                    <a:pt x="1679" y="5900"/>
                  </a:lnTo>
                  <a:lnTo>
                    <a:pt x="1640" y="5854"/>
                  </a:lnTo>
                  <a:lnTo>
                    <a:pt x="1635" y="5848"/>
                  </a:lnTo>
                  <a:lnTo>
                    <a:pt x="1598" y="5802"/>
                  </a:lnTo>
                  <a:lnTo>
                    <a:pt x="1593" y="5795"/>
                  </a:lnTo>
                  <a:lnTo>
                    <a:pt x="1557" y="5748"/>
                  </a:lnTo>
                  <a:lnTo>
                    <a:pt x="1553" y="5741"/>
                  </a:lnTo>
                  <a:lnTo>
                    <a:pt x="1518" y="5693"/>
                  </a:lnTo>
                  <a:lnTo>
                    <a:pt x="1514" y="5686"/>
                  </a:lnTo>
                  <a:lnTo>
                    <a:pt x="1481" y="5636"/>
                  </a:lnTo>
                  <a:lnTo>
                    <a:pt x="1477" y="5629"/>
                  </a:lnTo>
                  <a:lnTo>
                    <a:pt x="1446" y="5579"/>
                  </a:lnTo>
                  <a:lnTo>
                    <a:pt x="1442" y="5572"/>
                  </a:lnTo>
                  <a:lnTo>
                    <a:pt x="1413" y="5520"/>
                  </a:lnTo>
                  <a:lnTo>
                    <a:pt x="1409" y="5513"/>
                  </a:lnTo>
                  <a:lnTo>
                    <a:pt x="1381" y="5460"/>
                  </a:lnTo>
                  <a:lnTo>
                    <a:pt x="1377" y="5453"/>
                  </a:lnTo>
                  <a:lnTo>
                    <a:pt x="1351" y="5399"/>
                  </a:lnTo>
                  <a:lnTo>
                    <a:pt x="1348" y="5392"/>
                  </a:lnTo>
                  <a:lnTo>
                    <a:pt x="1324" y="5338"/>
                  </a:lnTo>
                  <a:lnTo>
                    <a:pt x="1320" y="5331"/>
                  </a:lnTo>
                  <a:lnTo>
                    <a:pt x="1298" y="5275"/>
                  </a:lnTo>
                  <a:lnTo>
                    <a:pt x="1295" y="5268"/>
                  </a:lnTo>
                  <a:lnTo>
                    <a:pt x="1274" y="5212"/>
                  </a:lnTo>
                  <a:lnTo>
                    <a:pt x="1271" y="5204"/>
                  </a:lnTo>
                  <a:lnTo>
                    <a:pt x="1252" y="5147"/>
                  </a:lnTo>
                  <a:lnTo>
                    <a:pt x="1250" y="5140"/>
                  </a:lnTo>
                  <a:lnTo>
                    <a:pt x="1232" y="5082"/>
                  </a:lnTo>
                  <a:lnTo>
                    <a:pt x="1230" y="5075"/>
                  </a:lnTo>
                  <a:lnTo>
                    <a:pt x="1214" y="5017"/>
                  </a:lnTo>
                  <a:lnTo>
                    <a:pt x="1213" y="5009"/>
                  </a:lnTo>
                  <a:lnTo>
                    <a:pt x="1199" y="4951"/>
                  </a:lnTo>
                  <a:lnTo>
                    <a:pt x="1197" y="4943"/>
                  </a:lnTo>
                  <a:lnTo>
                    <a:pt x="1186" y="4885"/>
                  </a:lnTo>
                  <a:lnTo>
                    <a:pt x="1184" y="4877"/>
                  </a:lnTo>
                  <a:lnTo>
                    <a:pt x="1174" y="4818"/>
                  </a:lnTo>
                  <a:lnTo>
                    <a:pt x="1173" y="4810"/>
                  </a:lnTo>
                  <a:lnTo>
                    <a:pt x="1165" y="4751"/>
                  </a:lnTo>
                  <a:lnTo>
                    <a:pt x="1164" y="4744"/>
                  </a:lnTo>
                  <a:lnTo>
                    <a:pt x="1158" y="4684"/>
                  </a:lnTo>
                  <a:lnTo>
                    <a:pt x="1157" y="4676"/>
                  </a:lnTo>
                  <a:lnTo>
                    <a:pt x="1153" y="4617"/>
                  </a:lnTo>
                  <a:lnTo>
                    <a:pt x="1153" y="4609"/>
                  </a:lnTo>
                  <a:lnTo>
                    <a:pt x="1150" y="4550"/>
                  </a:lnTo>
                  <a:lnTo>
                    <a:pt x="1150" y="4542"/>
                  </a:lnTo>
                  <a:lnTo>
                    <a:pt x="1149" y="4482"/>
                  </a:lnTo>
                  <a:lnTo>
                    <a:pt x="1149" y="4474"/>
                  </a:lnTo>
                  <a:lnTo>
                    <a:pt x="1151" y="4415"/>
                  </a:lnTo>
                  <a:lnTo>
                    <a:pt x="1151" y="4407"/>
                  </a:lnTo>
                  <a:lnTo>
                    <a:pt x="1154" y="4347"/>
                  </a:lnTo>
                  <a:lnTo>
                    <a:pt x="1155" y="4339"/>
                  </a:lnTo>
                  <a:lnTo>
                    <a:pt x="1160" y="4280"/>
                  </a:lnTo>
                  <a:lnTo>
                    <a:pt x="1161" y="4271"/>
                  </a:lnTo>
                  <a:lnTo>
                    <a:pt x="1168" y="4212"/>
                  </a:lnTo>
                  <a:lnTo>
                    <a:pt x="1169" y="4204"/>
                  </a:lnTo>
                  <a:lnTo>
                    <a:pt x="1178" y="4145"/>
                  </a:lnTo>
                  <a:lnTo>
                    <a:pt x="1179" y="4137"/>
                  </a:lnTo>
                  <a:lnTo>
                    <a:pt x="1190" y="4078"/>
                  </a:lnTo>
                  <a:lnTo>
                    <a:pt x="1192" y="4070"/>
                  </a:lnTo>
                  <a:lnTo>
                    <a:pt x="1205" y="4012"/>
                  </a:lnTo>
                  <a:lnTo>
                    <a:pt x="1206" y="4004"/>
                  </a:lnTo>
                  <a:lnTo>
                    <a:pt x="1221" y="3946"/>
                  </a:lnTo>
                  <a:lnTo>
                    <a:pt x="1223" y="3939"/>
                  </a:lnTo>
                  <a:lnTo>
                    <a:pt x="1239" y="3882"/>
                  </a:lnTo>
                  <a:lnTo>
                    <a:pt x="1242" y="3874"/>
                  </a:lnTo>
                  <a:lnTo>
                    <a:pt x="1260" y="3817"/>
                  </a:lnTo>
                  <a:lnTo>
                    <a:pt x="1262" y="3810"/>
                  </a:lnTo>
                  <a:lnTo>
                    <a:pt x="1282" y="3754"/>
                  </a:lnTo>
                  <a:lnTo>
                    <a:pt x="1285" y="3746"/>
                  </a:lnTo>
                  <a:lnTo>
                    <a:pt x="1307" y="3691"/>
                  </a:lnTo>
                  <a:lnTo>
                    <a:pt x="1310" y="3683"/>
                  </a:lnTo>
                  <a:lnTo>
                    <a:pt x="1333" y="3628"/>
                  </a:lnTo>
                  <a:lnTo>
                    <a:pt x="1336" y="3621"/>
                  </a:lnTo>
                  <a:lnTo>
                    <a:pt x="1362" y="3567"/>
                  </a:lnTo>
                  <a:lnTo>
                    <a:pt x="1365" y="3560"/>
                  </a:lnTo>
                  <a:lnTo>
                    <a:pt x="1392" y="3507"/>
                  </a:lnTo>
                  <a:lnTo>
                    <a:pt x="1396" y="3500"/>
                  </a:lnTo>
                  <a:lnTo>
                    <a:pt x="1424" y="3447"/>
                  </a:lnTo>
                  <a:lnTo>
                    <a:pt x="1428" y="3440"/>
                  </a:lnTo>
                  <a:lnTo>
                    <a:pt x="1458" y="3389"/>
                  </a:lnTo>
                  <a:lnTo>
                    <a:pt x="1463" y="3381"/>
                  </a:lnTo>
                  <a:lnTo>
                    <a:pt x="1495" y="3330"/>
                  </a:lnTo>
                  <a:lnTo>
                    <a:pt x="1499" y="3324"/>
                  </a:lnTo>
                  <a:lnTo>
                    <a:pt x="1533" y="3275"/>
                  </a:lnTo>
                  <a:lnTo>
                    <a:pt x="1537" y="3268"/>
                  </a:lnTo>
                  <a:lnTo>
                    <a:pt x="1573" y="3220"/>
                  </a:lnTo>
                  <a:lnTo>
                    <a:pt x="1577" y="3214"/>
                  </a:lnTo>
                  <a:lnTo>
                    <a:pt x="1614" y="3166"/>
                  </a:lnTo>
                  <a:lnTo>
                    <a:pt x="1619" y="3160"/>
                  </a:lnTo>
                  <a:lnTo>
                    <a:pt x="1657" y="3114"/>
                  </a:lnTo>
                  <a:lnTo>
                    <a:pt x="1662" y="3108"/>
                  </a:lnTo>
                  <a:lnTo>
                    <a:pt x="1701" y="3064"/>
                  </a:lnTo>
                  <a:lnTo>
                    <a:pt x="1706" y="3058"/>
                  </a:lnTo>
                  <a:lnTo>
                    <a:pt x="1747" y="3015"/>
                  </a:lnTo>
                  <a:lnTo>
                    <a:pt x="1753" y="3009"/>
                  </a:lnTo>
                  <a:lnTo>
                    <a:pt x="1795" y="2967"/>
                  </a:lnTo>
                  <a:lnTo>
                    <a:pt x="1800" y="2961"/>
                  </a:lnTo>
                  <a:lnTo>
                    <a:pt x="1844" y="2920"/>
                  </a:lnTo>
                  <a:lnTo>
                    <a:pt x="1850" y="2915"/>
                  </a:lnTo>
                  <a:lnTo>
                    <a:pt x="1895" y="2876"/>
                  </a:lnTo>
                  <a:lnTo>
                    <a:pt x="1901" y="2871"/>
                  </a:lnTo>
                  <a:lnTo>
                    <a:pt x="1947" y="2833"/>
                  </a:lnTo>
                  <a:lnTo>
                    <a:pt x="1953" y="2828"/>
                  </a:lnTo>
                  <a:lnTo>
                    <a:pt x="2000" y="2791"/>
                  </a:lnTo>
                  <a:lnTo>
                    <a:pt x="2006" y="2786"/>
                  </a:lnTo>
                  <a:lnTo>
                    <a:pt x="2055" y="2751"/>
                  </a:lnTo>
                  <a:lnTo>
                    <a:pt x="2061" y="2747"/>
                  </a:lnTo>
                  <a:lnTo>
                    <a:pt x="2111" y="2713"/>
                  </a:lnTo>
                  <a:lnTo>
                    <a:pt x="2118" y="2709"/>
                  </a:lnTo>
                  <a:lnTo>
                    <a:pt x="2168" y="2677"/>
                  </a:lnTo>
                  <a:lnTo>
                    <a:pt x="2175" y="2672"/>
                  </a:lnTo>
                  <a:lnTo>
                    <a:pt x="2227" y="2642"/>
                  </a:lnTo>
                  <a:lnTo>
                    <a:pt x="2233" y="2638"/>
                  </a:lnTo>
                  <a:lnTo>
                    <a:pt x="2286" y="2610"/>
                  </a:lnTo>
                  <a:lnTo>
                    <a:pt x="2293" y="2606"/>
                  </a:lnTo>
                  <a:lnTo>
                    <a:pt x="2346" y="2579"/>
                  </a:lnTo>
                  <a:lnTo>
                    <a:pt x="2353" y="2576"/>
                  </a:lnTo>
                  <a:lnTo>
                    <a:pt x="2407" y="2550"/>
                  </a:lnTo>
                  <a:lnTo>
                    <a:pt x="2415" y="2547"/>
                  </a:lnTo>
                  <a:lnTo>
                    <a:pt x="2469" y="2524"/>
                  </a:lnTo>
                  <a:lnTo>
                    <a:pt x="2477" y="2521"/>
                  </a:lnTo>
                  <a:lnTo>
                    <a:pt x="2532" y="2499"/>
                  </a:lnTo>
                  <a:lnTo>
                    <a:pt x="2540" y="2496"/>
                  </a:lnTo>
                  <a:lnTo>
                    <a:pt x="2596" y="2476"/>
                  </a:lnTo>
                  <a:lnTo>
                    <a:pt x="2603" y="2474"/>
                  </a:lnTo>
                  <a:lnTo>
                    <a:pt x="2660" y="2456"/>
                  </a:lnTo>
                  <a:lnTo>
                    <a:pt x="2668" y="2453"/>
                  </a:lnTo>
                  <a:lnTo>
                    <a:pt x="2725" y="2437"/>
                  </a:lnTo>
                  <a:lnTo>
                    <a:pt x="2733" y="2435"/>
                  </a:lnTo>
                  <a:lnTo>
                    <a:pt x="2791" y="2420"/>
                  </a:lnTo>
                  <a:lnTo>
                    <a:pt x="2798" y="2419"/>
                  </a:lnTo>
                  <a:lnTo>
                    <a:pt x="2857" y="2406"/>
                  </a:lnTo>
                  <a:lnTo>
                    <a:pt x="2860" y="2405"/>
                  </a:lnTo>
                  <a:lnTo>
                    <a:pt x="2873" y="2379"/>
                  </a:lnTo>
                  <a:lnTo>
                    <a:pt x="2878" y="2372"/>
                  </a:lnTo>
                  <a:lnTo>
                    <a:pt x="2915" y="2306"/>
                  </a:lnTo>
                  <a:lnTo>
                    <a:pt x="2919" y="2298"/>
                  </a:lnTo>
                  <a:lnTo>
                    <a:pt x="2959" y="2234"/>
                  </a:lnTo>
                  <a:lnTo>
                    <a:pt x="2963" y="2227"/>
                  </a:lnTo>
                  <a:lnTo>
                    <a:pt x="3005" y="2164"/>
                  </a:lnTo>
                  <a:lnTo>
                    <a:pt x="3010" y="2157"/>
                  </a:lnTo>
                  <a:lnTo>
                    <a:pt x="3054" y="2095"/>
                  </a:lnTo>
                  <a:lnTo>
                    <a:pt x="3059" y="2088"/>
                  </a:lnTo>
                  <a:lnTo>
                    <a:pt x="3105" y="2029"/>
                  </a:lnTo>
                  <a:lnTo>
                    <a:pt x="3110" y="2022"/>
                  </a:lnTo>
                  <a:lnTo>
                    <a:pt x="3158" y="1964"/>
                  </a:lnTo>
                  <a:lnTo>
                    <a:pt x="3164" y="1957"/>
                  </a:lnTo>
                  <a:lnTo>
                    <a:pt x="3214" y="1901"/>
                  </a:lnTo>
                  <a:lnTo>
                    <a:pt x="3220" y="1894"/>
                  </a:lnTo>
                  <a:lnTo>
                    <a:pt x="3272" y="1840"/>
                  </a:lnTo>
                  <a:lnTo>
                    <a:pt x="3278" y="1833"/>
                  </a:lnTo>
                  <a:lnTo>
                    <a:pt x="3332" y="1781"/>
                  </a:lnTo>
                  <a:lnTo>
                    <a:pt x="3339" y="1775"/>
                  </a:lnTo>
                  <a:lnTo>
                    <a:pt x="3395" y="1724"/>
                  </a:lnTo>
                  <a:lnTo>
                    <a:pt x="3401" y="1718"/>
                  </a:lnTo>
                  <a:lnTo>
                    <a:pt x="3459" y="1669"/>
                  </a:lnTo>
                  <a:lnTo>
                    <a:pt x="3466" y="1663"/>
                  </a:lnTo>
                  <a:lnTo>
                    <a:pt x="3525" y="1617"/>
                  </a:lnTo>
                  <a:lnTo>
                    <a:pt x="3532" y="1611"/>
                  </a:lnTo>
                  <a:lnTo>
                    <a:pt x="3593" y="1567"/>
                  </a:lnTo>
                  <a:lnTo>
                    <a:pt x="3600" y="1562"/>
                  </a:lnTo>
                  <a:lnTo>
                    <a:pt x="3663" y="1519"/>
                  </a:lnTo>
                  <a:lnTo>
                    <a:pt x="3670" y="1514"/>
                  </a:lnTo>
                  <a:lnTo>
                    <a:pt x="3734" y="1474"/>
                  </a:lnTo>
                  <a:lnTo>
                    <a:pt x="3742" y="1469"/>
                  </a:lnTo>
                  <a:lnTo>
                    <a:pt x="3807" y="1432"/>
                  </a:lnTo>
                  <a:lnTo>
                    <a:pt x="3815" y="1427"/>
                  </a:lnTo>
                  <a:lnTo>
                    <a:pt x="3881" y="1392"/>
                  </a:lnTo>
                  <a:lnTo>
                    <a:pt x="3889" y="1388"/>
                  </a:lnTo>
                  <a:lnTo>
                    <a:pt x="3957" y="1355"/>
                  </a:lnTo>
                  <a:lnTo>
                    <a:pt x="3965" y="1351"/>
                  </a:lnTo>
                  <a:lnTo>
                    <a:pt x="4033" y="1321"/>
                  </a:lnTo>
                  <a:lnTo>
                    <a:pt x="4041" y="1317"/>
                  </a:lnTo>
                  <a:lnTo>
                    <a:pt x="4111" y="1289"/>
                  </a:lnTo>
                  <a:lnTo>
                    <a:pt x="4119" y="1286"/>
                  </a:lnTo>
                  <a:lnTo>
                    <a:pt x="4190" y="1260"/>
                  </a:lnTo>
                  <a:lnTo>
                    <a:pt x="4199" y="1257"/>
                  </a:lnTo>
                  <a:lnTo>
                    <a:pt x="4270" y="1234"/>
                  </a:lnTo>
                  <a:lnTo>
                    <a:pt x="4279" y="1231"/>
                  </a:lnTo>
                  <a:lnTo>
                    <a:pt x="4351" y="1211"/>
                  </a:lnTo>
                  <a:lnTo>
                    <a:pt x="4360" y="1208"/>
                  </a:lnTo>
                  <a:lnTo>
                    <a:pt x="4433" y="1190"/>
                  </a:lnTo>
                  <a:lnTo>
                    <a:pt x="4442" y="1188"/>
                  </a:lnTo>
                  <a:lnTo>
                    <a:pt x="4516" y="1172"/>
                  </a:lnTo>
                  <a:lnTo>
                    <a:pt x="4524" y="1171"/>
                  </a:lnTo>
                  <a:lnTo>
                    <a:pt x="4599" y="1158"/>
                  </a:lnTo>
                  <a:lnTo>
                    <a:pt x="4608" y="1156"/>
                  </a:lnTo>
                  <a:lnTo>
                    <a:pt x="4683" y="1146"/>
                  </a:lnTo>
                  <a:lnTo>
                    <a:pt x="4692" y="1145"/>
                  </a:lnTo>
                  <a:lnTo>
                    <a:pt x="4767" y="1137"/>
                  </a:lnTo>
                  <a:lnTo>
                    <a:pt x="4776" y="1137"/>
                  </a:lnTo>
                  <a:lnTo>
                    <a:pt x="4851" y="1132"/>
                  </a:lnTo>
                  <a:lnTo>
                    <a:pt x="4860" y="1131"/>
                  </a:lnTo>
                  <a:lnTo>
                    <a:pt x="4935" y="1129"/>
                  </a:lnTo>
                  <a:lnTo>
                    <a:pt x="4944" y="1129"/>
                  </a:lnTo>
                  <a:lnTo>
                    <a:pt x="5019" y="1130"/>
                  </a:lnTo>
                  <a:lnTo>
                    <a:pt x="5028" y="1130"/>
                  </a:lnTo>
                  <a:lnTo>
                    <a:pt x="5103" y="1133"/>
                  </a:lnTo>
                  <a:lnTo>
                    <a:pt x="5112" y="1133"/>
                  </a:lnTo>
                  <a:lnTo>
                    <a:pt x="5187" y="1139"/>
                  </a:lnTo>
                  <a:lnTo>
                    <a:pt x="5196" y="1140"/>
                  </a:lnTo>
                  <a:lnTo>
                    <a:pt x="5271" y="1148"/>
                  </a:lnTo>
                  <a:lnTo>
                    <a:pt x="5279" y="1150"/>
                  </a:lnTo>
                  <a:lnTo>
                    <a:pt x="5354" y="1161"/>
                  </a:lnTo>
                  <a:lnTo>
                    <a:pt x="5363" y="1162"/>
                  </a:lnTo>
                  <a:lnTo>
                    <a:pt x="5437" y="1176"/>
                  </a:lnTo>
                  <a:lnTo>
                    <a:pt x="5445" y="1177"/>
                  </a:lnTo>
                  <a:lnTo>
                    <a:pt x="5519" y="1194"/>
                  </a:lnTo>
                  <a:lnTo>
                    <a:pt x="5528" y="1196"/>
                  </a:lnTo>
                  <a:lnTo>
                    <a:pt x="5601" y="1214"/>
                  </a:lnTo>
                  <a:lnTo>
                    <a:pt x="5609" y="1217"/>
                  </a:lnTo>
                  <a:lnTo>
                    <a:pt x="5682" y="1238"/>
                  </a:lnTo>
                  <a:lnTo>
                    <a:pt x="5690" y="1241"/>
                  </a:lnTo>
                  <a:lnTo>
                    <a:pt x="5762" y="1265"/>
                  </a:lnTo>
                  <a:lnTo>
                    <a:pt x="5771" y="1268"/>
                  </a:lnTo>
                  <a:lnTo>
                    <a:pt x="5842" y="1294"/>
                  </a:lnTo>
                  <a:lnTo>
                    <a:pt x="5850" y="1298"/>
                  </a:lnTo>
                  <a:lnTo>
                    <a:pt x="5920" y="1327"/>
                  </a:lnTo>
                  <a:lnTo>
                    <a:pt x="5928" y="1330"/>
                  </a:lnTo>
                  <a:lnTo>
                    <a:pt x="5996" y="1362"/>
                  </a:lnTo>
                  <a:lnTo>
                    <a:pt x="6004" y="1366"/>
                  </a:lnTo>
                  <a:lnTo>
                    <a:pt x="6072" y="1399"/>
                  </a:lnTo>
                  <a:lnTo>
                    <a:pt x="6079" y="1403"/>
                  </a:lnTo>
                  <a:lnTo>
                    <a:pt x="6146" y="1440"/>
                  </a:lnTo>
                  <a:lnTo>
                    <a:pt x="6153" y="1444"/>
                  </a:lnTo>
                  <a:lnTo>
                    <a:pt x="6218" y="1483"/>
                  </a:lnTo>
                  <a:lnTo>
                    <a:pt x="6225" y="1487"/>
                  </a:lnTo>
                  <a:lnTo>
                    <a:pt x="6289" y="1528"/>
                  </a:lnTo>
                  <a:lnTo>
                    <a:pt x="6296" y="1533"/>
                  </a:lnTo>
                  <a:lnTo>
                    <a:pt x="6358" y="1576"/>
                  </a:lnTo>
                  <a:lnTo>
                    <a:pt x="6365" y="1581"/>
                  </a:lnTo>
                  <a:lnTo>
                    <a:pt x="6425" y="1626"/>
                  </a:lnTo>
                  <a:lnTo>
                    <a:pt x="6432" y="1631"/>
                  </a:lnTo>
                  <a:lnTo>
                    <a:pt x="6491" y="1679"/>
                  </a:lnTo>
                  <a:lnTo>
                    <a:pt x="6498" y="1684"/>
                  </a:lnTo>
                  <a:lnTo>
                    <a:pt x="6555" y="1734"/>
                  </a:lnTo>
                  <a:lnTo>
                    <a:pt x="6562" y="1740"/>
                  </a:lnTo>
                  <a:lnTo>
                    <a:pt x="6617" y="1791"/>
                  </a:lnTo>
                  <a:lnTo>
                    <a:pt x="6623" y="1797"/>
                  </a:lnTo>
                  <a:lnTo>
                    <a:pt x="6677" y="1851"/>
                  </a:lnTo>
                  <a:lnTo>
                    <a:pt x="6683" y="1857"/>
                  </a:lnTo>
                  <a:lnTo>
                    <a:pt x="6735" y="1912"/>
                  </a:lnTo>
                  <a:lnTo>
                    <a:pt x="6740" y="1919"/>
                  </a:lnTo>
                  <a:lnTo>
                    <a:pt x="6790" y="1976"/>
                  </a:lnTo>
                  <a:lnTo>
                    <a:pt x="6796" y="1982"/>
                  </a:lnTo>
                  <a:lnTo>
                    <a:pt x="6843" y="2041"/>
                  </a:lnTo>
                  <a:lnTo>
                    <a:pt x="6849" y="2048"/>
                  </a:lnTo>
                  <a:lnTo>
                    <a:pt x="6894" y="2108"/>
                  </a:lnTo>
                  <a:lnTo>
                    <a:pt x="6900" y="2116"/>
                  </a:lnTo>
                  <a:lnTo>
                    <a:pt x="6943" y="2177"/>
                  </a:lnTo>
                  <a:lnTo>
                    <a:pt x="6948" y="2185"/>
                  </a:lnTo>
                  <a:lnTo>
                    <a:pt x="6989" y="2248"/>
                  </a:lnTo>
                  <a:lnTo>
                    <a:pt x="6993" y="2255"/>
                  </a:lnTo>
                  <a:lnTo>
                    <a:pt x="7032" y="2320"/>
                  </a:lnTo>
                  <a:lnTo>
                    <a:pt x="7036" y="2328"/>
                  </a:lnTo>
                  <a:lnTo>
                    <a:pt x="7073" y="2393"/>
                  </a:lnTo>
                  <a:lnTo>
                    <a:pt x="7077" y="2401"/>
                  </a:lnTo>
                  <a:lnTo>
                    <a:pt x="7111" y="2468"/>
                  </a:lnTo>
                  <a:lnTo>
                    <a:pt x="7115" y="2476"/>
                  </a:lnTo>
                  <a:lnTo>
                    <a:pt x="7146" y="2545"/>
                  </a:lnTo>
                  <a:lnTo>
                    <a:pt x="7150" y="2553"/>
                  </a:lnTo>
                  <a:lnTo>
                    <a:pt x="7179" y="2622"/>
                  </a:lnTo>
                  <a:lnTo>
                    <a:pt x="7182" y="2630"/>
                  </a:lnTo>
                  <a:lnTo>
                    <a:pt x="7209" y="2701"/>
                  </a:lnTo>
                  <a:lnTo>
                    <a:pt x="7212" y="2709"/>
                  </a:lnTo>
                  <a:lnTo>
                    <a:pt x="7234" y="2774"/>
                  </a:lnTo>
                  <a:lnTo>
                    <a:pt x="7256" y="2776"/>
                  </a:lnTo>
                  <a:lnTo>
                    <a:pt x="7266" y="2778"/>
                  </a:lnTo>
                  <a:lnTo>
                    <a:pt x="7326" y="2788"/>
                  </a:lnTo>
                  <a:lnTo>
                    <a:pt x="7335" y="2790"/>
                  </a:lnTo>
                  <a:lnTo>
                    <a:pt x="7394" y="2802"/>
                  </a:lnTo>
                  <a:lnTo>
                    <a:pt x="7403" y="2804"/>
                  </a:lnTo>
                  <a:lnTo>
                    <a:pt x="7462" y="2819"/>
                  </a:lnTo>
                  <a:lnTo>
                    <a:pt x="7471" y="2822"/>
                  </a:lnTo>
                  <a:lnTo>
                    <a:pt x="7530" y="2838"/>
                  </a:lnTo>
                  <a:lnTo>
                    <a:pt x="7539" y="2841"/>
                  </a:lnTo>
                  <a:lnTo>
                    <a:pt x="7596" y="2860"/>
                  </a:lnTo>
                  <a:lnTo>
                    <a:pt x="7605" y="2863"/>
                  </a:lnTo>
                  <a:lnTo>
                    <a:pt x="7662" y="2884"/>
                  </a:lnTo>
                  <a:lnTo>
                    <a:pt x="7671" y="2888"/>
                  </a:lnTo>
                  <a:lnTo>
                    <a:pt x="7727" y="2911"/>
                  </a:lnTo>
                  <a:lnTo>
                    <a:pt x="7736" y="2915"/>
                  </a:lnTo>
                  <a:lnTo>
                    <a:pt x="7791" y="2940"/>
                  </a:lnTo>
                  <a:lnTo>
                    <a:pt x="7799" y="2944"/>
                  </a:lnTo>
                  <a:lnTo>
                    <a:pt x="7854" y="2972"/>
                  </a:lnTo>
                  <a:lnTo>
                    <a:pt x="7862" y="2976"/>
                  </a:lnTo>
                  <a:lnTo>
                    <a:pt x="7915" y="3006"/>
                  </a:lnTo>
                  <a:lnTo>
                    <a:pt x="7924" y="3010"/>
                  </a:lnTo>
                  <a:lnTo>
                    <a:pt x="7976" y="3042"/>
                  </a:lnTo>
                  <a:lnTo>
                    <a:pt x="7984" y="3047"/>
                  </a:lnTo>
                  <a:lnTo>
                    <a:pt x="8036" y="3081"/>
                  </a:lnTo>
                  <a:lnTo>
                    <a:pt x="8043" y="3086"/>
                  </a:lnTo>
                  <a:lnTo>
                    <a:pt x="8093" y="3122"/>
                  </a:lnTo>
                  <a:lnTo>
                    <a:pt x="8101" y="3127"/>
                  </a:lnTo>
                  <a:lnTo>
                    <a:pt x="8149" y="3164"/>
                  </a:lnTo>
                  <a:lnTo>
                    <a:pt x="8157" y="3170"/>
                  </a:lnTo>
                  <a:lnTo>
                    <a:pt x="8204" y="3209"/>
                  </a:lnTo>
                  <a:lnTo>
                    <a:pt x="8211" y="3215"/>
                  </a:lnTo>
                  <a:lnTo>
                    <a:pt x="8256" y="3256"/>
                  </a:lnTo>
                  <a:lnTo>
                    <a:pt x="8263" y="3262"/>
                  </a:lnTo>
                  <a:lnTo>
                    <a:pt x="8307" y="3305"/>
                  </a:lnTo>
                  <a:lnTo>
                    <a:pt x="8313" y="3311"/>
                  </a:lnTo>
                  <a:lnTo>
                    <a:pt x="8356" y="3355"/>
                  </a:lnTo>
                  <a:lnTo>
                    <a:pt x="8362" y="3362"/>
                  </a:lnTo>
                  <a:lnTo>
                    <a:pt x="8402" y="3408"/>
                  </a:lnTo>
                  <a:lnTo>
                    <a:pt x="8408" y="3415"/>
                  </a:lnTo>
                  <a:lnTo>
                    <a:pt x="8447" y="3462"/>
                  </a:lnTo>
                  <a:lnTo>
                    <a:pt x="8453" y="3469"/>
                  </a:lnTo>
                  <a:lnTo>
                    <a:pt x="8490" y="3517"/>
                  </a:lnTo>
                  <a:lnTo>
                    <a:pt x="8496" y="3525"/>
                  </a:lnTo>
                  <a:lnTo>
                    <a:pt x="8531" y="3575"/>
                  </a:lnTo>
                  <a:lnTo>
                    <a:pt x="8536" y="3582"/>
                  </a:lnTo>
                  <a:lnTo>
                    <a:pt x="8569" y="3633"/>
                  </a:lnTo>
                  <a:lnTo>
                    <a:pt x="8574" y="3641"/>
                  </a:lnTo>
                  <a:lnTo>
                    <a:pt x="8606" y="3694"/>
                  </a:lnTo>
                  <a:lnTo>
                    <a:pt x="8611" y="3702"/>
                  </a:lnTo>
                  <a:lnTo>
                    <a:pt x="8640" y="3756"/>
                  </a:lnTo>
                  <a:lnTo>
                    <a:pt x="8644" y="3763"/>
                  </a:lnTo>
                  <a:lnTo>
                    <a:pt x="8672" y="3818"/>
                  </a:lnTo>
                  <a:lnTo>
                    <a:pt x="8676" y="3827"/>
                  </a:lnTo>
                  <a:lnTo>
                    <a:pt x="8701" y="3882"/>
                  </a:lnTo>
                  <a:lnTo>
                    <a:pt x="8705" y="3891"/>
                  </a:lnTo>
                  <a:lnTo>
                    <a:pt x="8729" y="3947"/>
                  </a:lnTo>
                  <a:lnTo>
                    <a:pt x="8732" y="3956"/>
                  </a:lnTo>
                  <a:lnTo>
                    <a:pt x="8753" y="4013"/>
                  </a:lnTo>
                  <a:lnTo>
                    <a:pt x="8756" y="4022"/>
                  </a:lnTo>
                  <a:lnTo>
                    <a:pt x="8775" y="4080"/>
                  </a:lnTo>
                  <a:lnTo>
                    <a:pt x="8778" y="4089"/>
                  </a:lnTo>
                  <a:lnTo>
                    <a:pt x="8795" y="4148"/>
                  </a:lnTo>
                  <a:lnTo>
                    <a:pt x="8797" y="4157"/>
                  </a:lnTo>
                  <a:lnTo>
                    <a:pt x="8812" y="4216"/>
                  </a:lnTo>
                  <a:lnTo>
                    <a:pt x="8814" y="4225"/>
                  </a:lnTo>
                  <a:lnTo>
                    <a:pt x="8826" y="4285"/>
                  </a:lnTo>
                  <a:lnTo>
                    <a:pt x="8828" y="4294"/>
                  </a:lnTo>
                  <a:lnTo>
                    <a:pt x="8838" y="4354"/>
                  </a:lnTo>
                  <a:lnTo>
                    <a:pt x="8839" y="4363"/>
                  </a:lnTo>
                  <a:lnTo>
                    <a:pt x="8847" y="4424"/>
                  </a:lnTo>
                  <a:lnTo>
                    <a:pt x="8848" y="4433"/>
                  </a:lnTo>
                  <a:lnTo>
                    <a:pt x="8854" y="4494"/>
                  </a:lnTo>
                  <a:lnTo>
                    <a:pt x="8854" y="4503"/>
                  </a:lnTo>
                  <a:lnTo>
                    <a:pt x="8858" y="4564"/>
                  </a:lnTo>
                  <a:lnTo>
                    <a:pt x="8858" y="4573"/>
                  </a:lnTo>
                  <a:lnTo>
                    <a:pt x="8859" y="4634"/>
                  </a:lnTo>
                  <a:lnTo>
                    <a:pt x="8859" y="4644"/>
                  </a:lnTo>
                  <a:lnTo>
                    <a:pt x="8858" y="4705"/>
                  </a:lnTo>
                  <a:lnTo>
                    <a:pt x="8858" y="4714"/>
                  </a:lnTo>
                  <a:lnTo>
                    <a:pt x="8854" y="4775"/>
                  </a:lnTo>
                  <a:lnTo>
                    <a:pt x="8853" y="4785"/>
                  </a:lnTo>
                  <a:lnTo>
                    <a:pt x="8848" y="4846"/>
                  </a:lnTo>
                  <a:lnTo>
                    <a:pt x="8847" y="4855"/>
                  </a:lnTo>
                  <a:lnTo>
                    <a:pt x="8839" y="4915"/>
                  </a:lnTo>
                  <a:lnTo>
                    <a:pt x="8837" y="4925"/>
                  </a:lnTo>
                  <a:lnTo>
                    <a:pt x="8827" y="4985"/>
                  </a:lnTo>
                  <a:lnTo>
                    <a:pt x="8825" y="4994"/>
                  </a:lnTo>
                  <a:lnTo>
                    <a:pt x="8813" y="5053"/>
                  </a:lnTo>
                  <a:lnTo>
                    <a:pt x="8811" y="5062"/>
                  </a:lnTo>
                  <a:lnTo>
                    <a:pt x="8796" y="5121"/>
                  </a:lnTo>
                  <a:lnTo>
                    <a:pt x="8793" y="5130"/>
                  </a:lnTo>
                  <a:lnTo>
                    <a:pt x="8777" y="5189"/>
                  </a:lnTo>
                  <a:lnTo>
                    <a:pt x="8774" y="5198"/>
                  </a:lnTo>
                  <a:lnTo>
                    <a:pt x="8755" y="5255"/>
                  </a:lnTo>
                  <a:lnTo>
                    <a:pt x="8752" y="5264"/>
                  </a:lnTo>
                  <a:lnTo>
                    <a:pt x="8731" y="5321"/>
                  </a:lnTo>
                  <a:lnTo>
                    <a:pt x="8727" y="5330"/>
                  </a:lnTo>
                  <a:lnTo>
                    <a:pt x="8704" y="5386"/>
                  </a:lnTo>
                  <a:lnTo>
                    <a:pt x="8700" y="5395"/>
                  </a:lnTo>
                  <a:lnTo>
                    <a:pt x="8675" y="5450"/>
                  </a:lnTo>
                  <a:lnTo>
                    <a:pt x="8671" y="5458"/>
                  </a:lnTo>
                  <a:lnTo>
                    <a:pt x="8643" y="5513"/>
                  </a:lnTo>
                  <a:lnTo>
                    <a:pt x="8639" y="5521"/>
                  </a:lnTo>
                  <a:lnTo>
                    <a:pt x="8609" y="5574"/>
                  </a:lnTo>
                  <a:lnTo>
                    <a:pt x="8605" y="5583"/>
                  </a:lnTo>
                  <a:lnTo>
                    <a:pt x="8573" y="5635"/>
                  </a:lnTo>
                  <a:lnTo>
                    <a:pt x="8568" y="5643"/>
                  </a:lnTo>
                  <a:lnTo>
                    <a:pt x="8534" y="5695"/>
                  </a:lnTo>
                  <a:lnTo>
                    <a:pt x="8529" y="5702"/>
                  </a:lnTo>
                  <a:lnTo>
                    <a:pt x="8493" y="5752"/>
                  </a:lnTo>
                  <a:lnTo>
                    <a:pt x="8488" y="5760"/>
                  </a:lnTo>
                  <a:lnTo>
                    <a:pt x="8451" y="5808"/>
                  </a:lnTo>
                  <a:lnTo>
                    <a:pt x="8445" y="5816"/>
                  </a:lnTo>
                  <a:lnTo>
                    <a:pt x="8406" y="5863"/>
                  </a:lnTo>
                  <a:lnTo>
                    <a:pt x="8400" y="5870"/>
                  </a:lnTo>
                  <a:lnTo>
                    <a:pt x="8359" y="5915"/>
                  </a:lnTo>
                  <a:lnTo>
                    <a:pt x="8353" y="5922"/>
                  </a:lnTo>
                  <a:lnTo>
                    <a:pt x="8310" y="5966"/>
                  </a:lnTo>
                  <a:lnTo>
                    <a:pt x="8304" y="5972"/>
                  </a:lnTo>
                  <a:lnTo>
                    <a:pt x="8260" y="6015"/>
                  </a:lnTo>
                  <a:lnTo>
                    <a:pt x="8253" y="6021"/>
                  </a:lnTo>
                  <a:lnTo>
                    <a:pt x="8207" y="6061"/>
                  </a:lnTo>
                  <a:lnTo>
                    <a:pt x="8200" y="6067"/>
                  </a:lnTo>
                  <a:lnTo>
                    <a:pt x="8153" y="6106"/>
                  </a:lnTo>
                  <a:lnTo>
                    <a:pt x="8146" y="6112"/>
                  </a:lnTo>
                  <a:lnTo>
                    <a:pt x="8098" y="6149"/>
                  </a:lnTo>
                  <a:lnTo>
                    <a:pt x="8090" y="6155"/>
                  </a:lnTo>
                  <a:lnTo>
                    <a:pt x="8040" y="6190"/>
                  </a:lnTo>
                  <a:lnTo>
                    <a:pt x="8033" y="6195"/>
                  </a:lnTo>
                  <a:lnTo>
                    <a:pt x="7982" y="6228"/>
                  </a:lnTo>
                  <a:lnTo>
                    <a:pt x="7974" y="6233"/>
                  </a:lnTo>
                  <a:lnTo>
                    <a:pt x="7921" y="6265"/>
                  </a:lnTo>
                  <a:lnTo>
                    <a:pt x="7913" y="6270"/>
                  </a:lnTo>
                  <a:lnTo>
                    <a:pt x="7859" y="6299"/>
                  </a:lnTo>
                  <a:lnTo>
                    <a:pt x="7852" y="6303"/>
                  </a:lnTo>
                  <a:lnTo>
                    <a:pt x="7797" y="6331"/>
                  </a:lnTo>
                  <a:lnTo>
                    <a:pt x="7788" y="6335"/>
                  </a:lnTo>
                  <a:lnTo>
                    <a:pt x="7733" y="6360"/>
                  </a:lnTo>
                  <a:lnTo>
                    <a:pt x="7724" y="6364"/>
                  </a:lnTo>
                  <a:lnTo>
                    <a:pt x="7668" y="6388"/>
                  </a:lnTo>
                  <a:lnTo>
                    <a:pt x="7659" y="6391"/>
                  </a:lnTo>
                  <a:lnTo>
                    <a:pt x="7602" y="6412"/>
                  </a:lnTo>
                  <a:lnTo>
                    <a:pt x="7593" y="6415"/>
                  </a:lnTo>
                  <a:lnTo>
                    <a:pt x="7535" y="6434"/>
                  </a:lnTo>
                  <a:lnTo>
                    <a:pt x="7526" y="6437"/>
                  </a:lnTo>
                  <a:lnTo>
                    <a:pt x="7467" y="6454"/>
                  </a:lnTo>
                  <a:lnTo>
                    <a:pt x="7458" y="6456"/>
                  </a:lnTo>
                  <a:lnTo>
                    <a:pt x="7399" y="6471"/>
                  </a:lnTo>
                  <a:lnTo>
                    <a:pt x="7390" y="6473"/>
                  </a:lnTo>
                  <a:lnTo>
                    <a:pt x="7330" y="6485"/>
                  </a:lnTo>
                  <a:lnTo>
                    <a:pt x="7321" y="6487"/>
                  </a:lnTo>
                  <a:lnTo>
                    <a:pt x="7261" y="6497"/>
                  </a:lnTo>
                  <a:lnTo>
                    <a:pt x="7252" y="6498"/>
                  </a:lnTo>
                  <a:lnTo>
                    <a:pt x="7191" y="6506"/>
                  </a:lnTo>
                  <a:lnTo>
                    <a:pt x="7182" y="6507"/>
                  </a:lnTo>
                  <a:lnTo>
                    <a:pt x="7121" y="6513"/>
                  </a:lnTo>
                  <a:lnTo>
                    <a:pt x="7112" y="6513"/>
                  </a:lnTo>
                  <a:lnTo>
                    <a:pt x="7051" y="6517"/>
                  </a:lnTo>
                  <a:lnTo>
                    <a:pt x="7042" y="6517"/>
                  </a:lnTo>
                  <a:lnTo>
                    <a:pt x="6981" y="6518"/>
                  </a:lnTo>
                  <a:lnTo>
                    <a:pt x="6971" y="6518"/>
                  </a:lnTo>
                  <a:lnTo>
                    <a:pt x="6913" y="6517"/>
                  </a:lnTo>
                  <a:lnTo>
                    <a:pt x="6689" y="6517"/>
                  </a:lnTo>
                  <a:lnTo>
                    <a:pt x="6689" y="8023"/>
                  </a:lnTo>
                  <a:lnTo>
                    <a:pt x="6689" y="8030"/>
                  </a:lnTo>
                  <a:lnTo>
                    <a:pt x="6688" y="8054"/>
                  </a:lnTo>
                  <a:lnTo>
                    <a:pt x="6686" y="8068"/>
                  </a:lnTo>
                  <a:lnTo>
                    <a:pt x="6683" y="8092"/>
                  </a:lnTo>
                  <a:lnTo>
                    <a:pt x="6680" y="8106"/>
                  </a:lnTo>
                  <a:lnTo>
                    <a:pt x="6674" y="8129"/>
                  </a:lnTo>
                  <a:lnTo>
                    <a:pt x="6671" y="8142"/>
                  </a:lnTo>
                  <a:lnTo>
                    <a:pt x="6663" y="8165"/>
                  </a:lnTo>
                  <a:lnTo>
                    <a:pt x="6658" y="8177"/>
                  </a:lnTo>
                  <a:lnTo>
                    <a:pt x="6648" y="8200"/>
                  </a:lnTo>
                  <a:lnTo>
                    <a:pt x="6642" y="8211"/>
                  </a:lnTo>
                  <a:lnTo>
                    <a:pt x="6630" y="8234"/>
                  </a:lnTo>
                  <a:lnTo>
                    <a:pt x="6624" y="8244"/>
                  </a:lnTo>
                  <a:lnTo>
                    <a:pt x="6610" y="8266"/>
                  </a:lnTo>
                  <a:lnTo>
                    <a:pt x="6604" y="8275"/>
                  </a:lnTo>
                  <a:lnTo>
                    <a:pt x="6587" y="8297"/>
                  </a:lnTo>
                  <a:lnTo>
                    <a:pt x="6581" y="8305"/>
                  </a:lnTo>
                  <a:lnTo>
                    <a:pt x="6562" y="8327"/>
                  </a:lnTo>
                  <a:lnTo>
                    <a:pt x="6556" y="8334"/>
                  </a:lnTo>
                  <a:lnTo>
                    <a:pt x="6535" y="8356"/>
                  </a:lnTo>
                  <a:lnTo>
                    <a:pt x="6529" y="8362"/>
                  </a:lnTo>
                  <a:lnTo>
                    <a:pt x="6506" y="8383"/>
                  </a:lnTo>
                  <a:lnTo>
                    <a:pt x="6500" y="8388"/>
                  </a:lnTo>
                  <a:lnTo>
                    <a:pt x="6474" y="8409"/>
                  </a:lnTo>
                  <a:lnTo>
                    <a:pt x="6469" y="8414"/>
                  </a:lnTo>
                  <a:lnTo>
                    <a:pt x="6441" y="8435"/>
                  </a:lnTo>
                  <a:lnTo>
                    <a:pt x="6436" y="8439"/>
                  </a:lnTo>
                  <a:lnTo>
                    <a:pt x="6407" y="8459"/>
                  </a:lnTo>
                  <a:lnTo>
                    <a:pt x="6402" y="8462"/>
                  </a:lnTo>
                  <a:lnTo>
                    <a:pt x="6370" y="8482"/>
                  </a:lnTo>
                  <a:lnTo>
                    <a:pt x="6366" y="8485"/>
                  </a:lnTo>
                  <a:lnTo>
                    <a:pt x="6332" y="8505"/>
                  </a:lnTo>
                  <a:lnTo>
                    <a:pt x="6328" y="8508"/>
                  </a:lnTo>
                  <a:lnTo>
                    <a:pt x="6292" y="8527"/>
                  </a:lnTo>
                  <a:lnTo>
                    <a:pt x="6288" y="8529"/>
                  </a:lnTo>
                  <a:lnTo>
                    <a:pt x="6251" y="8548"/>
                  </a:lnTo>
                  <a:lnTo>
                    <a:pt x="6247" y="8550"/>
                  </a:lnTo>
                  <a:lnTo>
                    <a:pt x="6208" y="8568"/>
                  </a:lnTo>
                  <a:lnTo>
                    <a:pt x="6204" y="8570"/>
                  </a:lnTo>
                  <a:lnTo>
                    <a:pt x="6163" y="8587"/>
                  </a:lnTo>
                  <a:lnTo>
                    <a:pt x="6160" y="8589"/>
                  </a:lnTo>
                  <a:lnTo>
                    <a:pt x="6118" y="8606"/>
                  </a:lnTo>
                  <a:lnTo>
                    <a:pt x="6114" y="8607"/>
                  </a:lnTo>
                  <a:lnTo>
                    <a:pt x="6070" y="8623"/>
                  </a:lnTo>
                  <a:lnTo>
                    <a:pt x="6067" y="8624"/>
                  </a:lnTo>
                  <a:lnTo>
                    <a:pt x="6021" y="8640"/>
                  </a:lnTo>
                  <a:lnTo>
                    <a:pt x="6018" y="8641"/>
                  </a:lnTo>
                  <a:lnTo>
                    <a:pt x="5971" y="8656"/>
                  </a:lnTo>
                  <a:lnTo>
                    <a:pt x="5968" y="8657"/>
                  </a:lnTo>
                  <a:lnTo>
                    <a:pt x="5920" y="8671"/>
                  </a:lnTo>
                  <a:lnTo>
                    <a:pt x="5917" y="8672"/>
                  </a:lnTo>
                  <a:lnTo>
                    <a:pt x="5867" y="8686"/>
                  </a:lnTo>
                  <a:lnTo>
                    <a:pt x="5864" y="8686"/>
                  </a:lnTo>
                  <a:lnTo>
                    <a:pt x="5813" y="8699"/>
                  </a:lnTo>
                  <a:lnTo>
                    <a:pt x="5810" y="8700"/>
                  </a:lnTo>
                  <a:lnTo>
                    <a:pt x="5758" y="8712"/>
                  </a:lnTo>
                  <a:lnTo>
                    <a:pt x="5755" y="8713"/>
                  </a:lnTo>
                  <a:lnTo>
                    <a:pt x="5702" y="8724"/>
                  </a:lnTo>
                  <a:lnTo>
                    <a:pt x="5699" y="8725"/>
                  </a:lnTo>
                  <a:lnTo>
                    <a:pt x="5644" y="8735"/>
                  </a:lnTo>
                  <a:lnTo>
                    <a:pt x="5642" y="8736"/>
                  </a:lnTo>
                  <a:lnTo>
                    <a:pt x="5586" y="8745"/>
                  </a:lnTo>
                  <a:lnTo>
                    <a:pt x="5584" y="8746"/>
                  </a:lnTo>
                  <a:lnTo>
                    <a:pt x="5528" y="8755"/>
                  </a:lnTo>
                  <a:lnTo>
                    <a:pt x="5525" y="8755"/>
                  </a:lnTo>
                  <a:lnTo>
                    <a:pt x="5468" y="8763"/>
                  </a:lnTo>
                  <a:lnTo>
                    <a:pt x="5466" y="8764"/>
                  </a:lnTo>
                  <a:lnTo>
                    <a:pt x="5408" y="8771"/>
                  </a:lnTo>
                  <a:lnTo>
                    <a:pt x="5406" y="8771"/>
                  </a:lnTo>
                  <a:lnTo>
                    <a:pt x="5347" y="8778"/>
                  </a:lnTo>
                  <a:lnTo>
                    <a:pt x="5345" y="8778"/>
                  </a:lnTo>
                  <a:lnTo>
                    <a:pt x="5286" y="8784"/>
                  </a:lnTo>
                  <a:lnTo>
                    <a:pt x="5284" y="8784"/>
                  </a:lnTo>
                  <a:lnTo>
                    <a:pt x="5224" y="8789"/>
                  </a:lnTo>
                  <a:lnTo>
                    <a:pt x="5222" y="8789"/>
                  </a:lnTo>
                  <a:lnTo>
                    <a:pt x="5162" y="8793"/>
                  </a:lnTo>
                  <a:lnTo>
                    <a:pt x="5160" y="8793"/>
                  </a:lnTo>
                  <a:lnTo>
                    <a:pt x="5100" y="8796"/>
                  </a:lnTo>
                  <a:lnTo>
                    <a:pt x="5097" y="8796"/>
                  </a:lnTo>
                  <a:lnTo>
                    <a:pt x="5037" y="8798"/>
                  </a:lnTo>
                  <a:lnTo>
                    <a:pt x="5034" y="8798"/>
                  </a:lnTo>
                  <a:lnTo>
                    <a:pt x="4973" y="8800"/>
                  </a:lnTo>
                  <a:lnTo>
                    <a:pt x="4971" y="8800"/>
                  </a:lnTo>
                  <a:lnTo>
                    <a:pt x="4910" y="8800"/>
                  </a:lnTo>
                  <a:lnTo>
                    <a:pt x="4908" y="8800"/>
                  </a:lnTo>
                  <a:lnTo>
                    <a:pt x="4847" y="8800"/>
                  </a:lnTo>
                  <a:lnTo>
                    <a:pt x="4845" y="8800"/>
                  </a:lnTo>
                  <a:lnTo>
                    <a:pt x="4784" y="8798"/>
                  </a:lnTo>
                  <a:lnTo>
                    <a:pt x="4781" y="8798"/>
                  </a:lnTo>
                  <a:lnTo>
                    <a:pt x="4721" y="8796"/>
                  </a:lnTo>
                  <a:lnTo>
                    <a:pt x="4718" y="8796"/>
                  </a:lnTo>
                  <a:lnTo>
                    <a:pt x="4658" y="8793"/>
                  </a:lnTo>
                  <a:lnTo>
                    <a:pt x="4656" y="8793"/>
                  </a:lnTo>
                  <a:lnTo>
                    <a:pt x="4596" y="8789"/>
                  </a:lnTo>
                  <a:lnTo>
                    <a:pt x="4594" y="8789"/>
                  </a:lnTo>
                  <a:lnTo>
                    <a:pt x="4534" y="8784"/>
                  </a:lnTo>
                  <a:lnTo>
                    <a:pt x="4532" y="8784"/>
                  </a:lnTo>
                  <a:lnTo>
                    <a:pt x="4473" y="8778"/>
                  </a:lnTo>
                  <a:lnTo>
                    <a:pt x="4470" y="8778"/>
                  </a:lnTo>
                  <a:lnTo>
                    <a:pt x="4412" y="8771"/>
                  </a:lnTo>
                  <a:lnTo>
                    <a:pt x="4410" y="8771"/>
                  </a:lnTo>
                  <a:lnTo>
                    <a:pt x="4352" y="8764"/>
                  </a:lnTo>
                  <a:lnTo>
                    <a:pt x="4349" y="8763"/>
                  </a:lnTo>
                  <a:lnTo>
                    <a:pt x="4292" y="8755"/>
                  </a:lnTo>
                  <a:lnTo>
                    <a:pt x="4290" y="8755"/>
                  </a:lnTo>
                  <a:lnTo>
                    <a:pt x="4234" y="8746"/>
                  </a:lnTo>
                  <a:lnTo>
                    <a:pt x="4231" y="8745"/>
                  </a:lnTo>
                  <a:lnTo>
                    <a:pt x="4176" y="8736"/>
                  </a:lnTo>
                  <a:lnTo>
                    <a:pt x="4173" y="8735"/>
                  </a:lnTo>
                  <a:lnTo>
                    <a:pt x="4119" y="8725"/>
                  </a:lnTo>
                  <a:lnTo>
                    <a:pt x="4116" y="8724"/>
                  </a:lnTo>
                  <a:lnTo>
                    <a:pt x="4063" y="8713"/>
                  </a:lnTo>
                  <a:lnTo>
                    <a:pt x="4060" y="8712"/>
                  </a:lnTo>
                  <a:lnTo>
                    <a:pt x="4008" y="8700"/>
                  </a:lnTo>
                  <a:lnTo>
                    <a:pt x="4005" y="8699"/>
                  </a:lnTo>
                  <a:lnTo>
                    <a:pt x="3954" y="8686"/>
                  </a:lnTo>
                  <a:lnTo>
                    <a:pt x="3951" y="8686"/>
                  </a:lnTo>
                  <a:lnTo>
                    <a:pt x="3901" y="8672"/>
                  </a:lnTo>
                  <a:lnTo>
                    <a:pt x="3898" y="8671"/>
                  </a:lnTo>
                  <a:lnTo>
                    <a:pt x="3850" y="8657"/>
                  </a:lnTo>
                  <a:lnTo>
                    <a:pt x="3847" y="8656"/>
                  </a:lnTo>
                  <a:lnTo>
                    <a:pt x="3800" y="8641"/>
                  </a:lnTo>
                  <a:lnTo>
                    <a:pt x="3797" y="8640"/>
                  </a:lnTo>
                  <a:lnTo>
                    <a:pt x="3751" y="8624"/>
                  </a:lnTo>
                  <a:lnTo>
                    <a:pt x="3748" y="8623"/>
                  </a:lnTo>
                  <a:lnTo>
                    <a:pt x="3704" y="8607"/>
                  </a:lnTo>
                  <a:lnTo>
                    <a:pt x="3700" y="8606"/>
                  </a:lnTo>
                  <a:lnTo>
                    <a:pt x="3658" y="8589"/>
                  </a:lnTo>
                  <a:lnTo>
                    <a:pt x="3655" y="8587"/>
                  </a:lnTo>
                  <a:lnTo>
                    <a:pt x="3614" y="8570"/>
                  </a:lnTo>
                  <a:lnTo>
                    <a:pt x="3610" y="8568"/>
                  </a:lnTo>
                  <a:lnTo>
                    <a:pt x="3571" y="8550"/>
                  </a:lnTo>
                  <a:lnTo>
                    <a:pt x="3567" y="8548"/>
                  </a:lnTo>
                  <a:lnTo>
                    <a:pt x="3530" y="8529"/>
                  </a:lnTo>
                  <a:lnTo>
                    <a:pt x="3526" y="8527"/>
                  </a:lnTo>
                  <a:lnTo>
                    <a:pt x="3490" y="8508"/>
                  </a:lnTo>
                  <a:lnTo>
                    <a:pt x="3486" y="8505"/>
                  </a:lnTo>
                  <a:lnTo>
                    <a:pt x="3452" y="8485"/>
                  </a:lnTo>
                  <a:lnTo>
                    <a:pt x="3448" y="8482"/>
                  </a:lnTo>
                  <a:lnTo>
                    <a:pt x="3416" y="8462"/>
                  </a:lnTo>
                  <a:lnTo>
                    <a:pt x="3411" y="8459"/>
                  </a:lnTo>
                  <a:lnTo>
                    <a:pt x="3382" y="8439"/>
                  </a:lnTo>
                  <a:lnTo>
                    <a:pt x="3377" y="8435"/>
                  </a:lnTo>
                  <a:lnTo>
                    <a:pt x="3349" y="8414"/>
                  </a:lnTo>
                  <a:lnTo>
                    <a:pt x="3344" y="8409"/>
                  </a:lnTo>
                  <a:lnTo>
                    <a:pt x="3318" y="8388"/>
                  </a:lnTo>
                  <a:lnTo>
                    <a:pt x="3312" y="8383"/>
                  </a:lnTo>
                  <a:lnTo>
                    <a:pt x="3289" y="8362"/>
                  </a:lnTo>
                  <a:lnTo>
                    <a:pt x="3283" y="8356"/>
                  </a:lnTo>
                  <a:lnTo>
                    <a:pt x="3262" y="8334"/>
                  </a:lnTo>
                  <a:lnTo>
                    <a:pt x="3256" y="8327"/>
                  </a:lnTo>
                  <a:lnTo>
                    <a:pt x="3237" y="8305"/>
                  </a:lnTo>
                  <a:lnTo>
                    <a:pt x="3231" y="8297"/>
                  </a:lnTo>
                  <a:lnTo>
                    <a:pt x="3214" y="8275"/>
                  </a:lnTo>
                  <a:lnTo>
                    <a:pt x="3208" y="8266"/>
                  </a:lnTo>
                  <a:lnTo>
                    <a:pt x="3194" y="8244"/>
                  </a:lnTo>
                  <a:lnTo>
                    <a:pt x="3188" y="8234"/>
                  </a:lnTo>
                  <a:lnTo>
                    <a:pt x="3176" y="8211"/>
                  </a:lnTo>
                  <a:lnTo>
                    <a:pt x="3170" y="8200"/>
                  </a:lnTo>
                  <a:lnTo>
                    <a:pt x="3160" y="8177"/>
                  </a:lnTo>
                  <a:lnTo>
                    <a:pt x="3155" y="8165"/>
                  </a:lnTo>
                  <a:lnTo>
                    <a:pt x="3147" y="8142"/>
                  </a:lnTo>
                  <a:lnTo>
                    <a:pt x="3144" y="8129"/>
                  </a:lnTo>
                  <a:lnTo>
                    <a:pt x="3138" y="8106"/>
                  </a:lnTo>
                  <a:lnTo>
                    <a:pt x="3135" y="8092"/>
                  </a:lnTo>
                  <a:lnTo>
                    <a:pt x="3132" y="8068"/>
                  </a:lnTo>
                  <a:lnTo>
                    <a:pt x="3130" y="8054"/>
                  </a:lnTo>
                  <a:lnTo>
                    <a:pt x="3129" y="8030"/>
                  </a:lnTo>
                  <a:lnTo>
                    <a:pt x="3129" y="8023"/>
                  </a:lnTo>
                  <a:lnTo>
                    <a:pt x="3129" y="6517"/>
                  </a:lnTo>
                  <a:close/>
                  <a:moveTo>
                    <a:pt x="2686" y="6013"/>
                  </a:moveTo>
                  <a:lnTo>
                    <a:pt x="2696" y="6017"/>
                  </a:lnTo>
                  <a:lnTo>
                    <a:pt x="3129" y="6017"/>
                  </a:lnTo>
                  <a:lnTo>
                    <a:pt x="3129" y="5766"/>
                  </a:lnTo>
                  <a:lnTo>
                    <a:pt x="3129" y="5763"/>
                  </a:lnTo>
                  <a:lnTo>
                    <a:pt x="3129" y="5759"/>
                  </a:lnTo>
                  <a:lnTo>
                    <a:pt x="3130" y="5735"/>
                  </a:lnTo>
                  <a:lnTo>
                    <a:pt x="3132" y="5721"/>
                  </a:lnTo>
                  <a:lnTo>
                    <a:pt x="3135" y="5697"/>
                  </a:lnTo>
                  <a:lnTo>
                    <a:pt x="3138" y="5684"/>
                  </a:lnTo>
                  <a:lnTo>
                    <a:pt x="3144" y="5660"/>
                  </a:lnTo>
                  <a:lnTo>
                    <a:pt x="3147" y="5647"/>
                  </a:lnTo>
                  <a:lnTo>
                    <a:pt x="3155" y="5624"/>
                  </a:lnTo>
                  <a:lnTo>
                    <a:pt x="3160" y="5612"/>
                  </a:lnTo>
                  <a:lnTo>
                    <a:pt x="3170" y="5589"/>
                  </a:lnTo>
                  <a:lnTo>
                    <a:pt x="3175" y="5578"/>
                  </a:lnTo>
                  <a:lnTo>
                    <a:pt x="3188" y="5555"/>
                  </a:lnTo>
                  <a:lnTo>
                    <a:pt x="3194" y="5545"/>
                  </a:lnTo>
                  <a:lnTo>
                    <a:pt x="3208" y="5522"/>
                  </a:lnTo>
                  <a:lnTo>
                    <a:pt x="3214" y="5514"/>
                  </a:lnTo>
                  <a:lnTo>
                    <a:pt x="3231" y="5491"/>
                  </a:lnTo>
                  <a:lnTo>
                    <a:pt x="3237" y="5484"/>
                  </a:lnTo>
                  <a:lnTo>
                    <a:pt x="3256" y="5461"/>
                  </a:lnTo>
                  <a:lnTo>
                    <a:pt x="3262" y="5455"/>
                  </a:lnTo>
                  <a:lnTo>
                    <a:pt x="3283" y="5433"/>
                  </a:lnTo>
                  <a:lnTo>
                    <a:pt x="3289" y="5427"/>
                  </a:lnTo>
                  <a:lnTo>
                    <a:pt x="3312" y="5405"/>
                  </a:lnTo>
                  <a:lnTo>
                    <a:pt x="3318" y="5400"/>
                  </a:lnTo>
                  <a:lnTo>
                    <a:pt x="3343" y="5379"/>
                  </a:lnTo>
                  <a:lnTo>
                    <a:pt x="3349" y="5374"/>
                  </a:lnTo>
                  <a:lnTo>
                    <a:pt x="3376" y="5353"/>
                  </a:lnTo>
                  <a:lnTo>
                    <a:pt x="3382" y="5349"/>
                  </a:lnTo>
                  <a:lnTo>
                    <a:pt x="3411" y="5329"/>
                  </a:lnTo>
                  <a:lnTo>
                    <a:pt x="3416" y="5325"/>
                  </a:lnTo>
                  <a:lnTo>
                    <a:pt x="3448" y="5305"/>
                  </a:lnTo>
                  <a:lnTo>
                    <a:pt x="3453" y="5302"/>
                  </a:lnTo>
                  <a:lnTo>
                    <a:pt x="3486" y="5283"/>
                  </a:lnTo>
                  <a:lnTo>
                    <a:pt x="3491" y="5280"/>
                  </a:lnTo>
                  <a:lnTo>
                    <a:pt x="3526" y="5261"/>
                  </a:lnTo>
                  <a:lnTo>
                    <a:pt x="3530" y="5259"/>
                  </a:lnTo>
                  <a:lnTo>
                    <a:pt x="3567" y="5240"/>
                  </a:lnTo>
                  <a:lnTo>
                    <a:pt x="3572" y="5239"/>
                  </a:lnTo>
                  <a:lnTo>
                    <a:pt x="3610" y="5221"/>
                  </a:lnTo>
                  <a:lnTo>
                    <a:pt x="3614" y="5219"/>
                  </a:lnTo>
                  <a:lnTo>
                    <a:pt x="3655" y="5201"/>
                  </a:lnTo>
                  <a:lnTo>
                    <a:pt x="3658" y="5200"/>
                  </a:lnTo>
                  <a:lnTo>
                    <a:pt x="3701" y="5183"/>
                  </a:lnTo>
                  <a:lnTo>
                    <a:pt x="3704" y="5182"/>
                  </a:lnTo>
                  <a:lnTo>
                    <a:pt x="3748" y="5166"/>
                  </a:lnTo>
                  <a:lnTo>
                    <a:pt x="3751" y="5164"/>
                  </a:lnTo>
                  <a:lnTo>
                    <a:pt x="3797" y="5149"/>
                  </a:lnTo>
                  <a:lnTo>
                    <a:pt x="3800" y="5148"/>
                  </a:lnTo>
                  <a:lnTo>
                    <a:pt x="3847" y="5133"/>
                  </a:lnTo>
                  <a:lnTo>
                    <a:pt x="3850" y="5132"/>
                  </a:lnTo>
                  <a:lnTo>
                    <a:pt x="3898" y="5118"/>
                  </a:lnTo>
                  <a:lnTo>
                    <a:pt x="3901" y="5117"/>
                  </a:lnTo>
                  <a:lnTo>
                    <a:pt x="3951" y="5103"/>
                  </a:lnTo>
                  <a:lnTo>
                    <a:pt x="3954" y="5103"/>
                  </a:lnTo>
                  <a:lnTo>
                    <a:pt x="4005" y="5090"/>
                  </a:lnTo>
                  <a:lnTo>
                    <a:pt x="4008" y="5089"/>
                  </a:lnTo>
                  <a:lnTo>
                    <a:pt x="4060" y="5077"/>
                  </a:lnTo>
                  <a:lnTo>
                    <a:pt x="4063" y="5076"/>
                  </a:lnTo>
                  <a:lnTo>
                    <a:pt x="4116" y="5065"/>
                  </a:lnTo>
                  <a:lnTo>
                    <a:pt x="4119" y="5064"/>
                  </a:lnTo>
                  <a:lnTo>
                    <a:pt x="4173" y="5054"/>
                  </a:lnTo>
                  <a:lnTo>
                    <a:pt x="4176" y="5053"/>
                  </a:lnTo>
                  <a:lnTo>
                    <a:pt x="4231" y="5044"/>
                  </a:lnTo>
                  <a:lnTo>
                    <a:pt x="4234" y="5043"/>
                  </a:lnTo>
                  <a:lnTo>
                    <a:pt x="4290" y="5034"/>
                  </a:lnTo>
                  <a:lnTo>
                    <a:pt x="4292" y="5034"/>
                  </a:lnTo>
                  <a:lnTo>
                    <a:pt x="4349" y="5026"/>
                  </a:lnTo>
                  <a:lnTo>
                    <a:pt x="4352" y="5025"/>
                  </a:lnTo>
                  <a:lnTo>
                    <a:pt x="4410" y="5018"/>
                  </a:lnTo>
                  <a:lnTo>
                    <a:pt x="4412" y="5018"/>
                  </a:lnTo>
                  <a:lnTo>
                    <a:pt x="4470" y="5011"/>
                  </a:lnTo>
                  <a:lnTo>
                    <a:pt x="4473" y="5011"/>
                  </a:lnTo>
                  <a:lnTo>
                    <a:pt x="4532" y="5005"/>
                  </a:lnTo>
                  <a:lnTo>
                    <a:pt x="4534" y="5005"/>
                  </a:lnTo>
                  <a:lnTo>
                    <a:pt x="4594" y="5000"/>
                  </a:lnTo>
                  <a:lnTo>
                    <a:pt x="4596" y="5000"/>
                  </a:lnTo>
                  <a:lnTo>
                    <a:pt x="4656" y="4996"/>
                  </a:lnTo>
                  <a:lnTo>
                    <a:pt x="4658" y="4996"/>
                  </a:lnTo>
                  <a:lnTo>
                    <a:pt x="4718" y="4993"/>
                  </a:lnTo>
                  <a:lnTo>
                    <a:pt x="4721" y="4993"/>
                  </a:lnTo>
                  <a:lnTo>
                    <a:pt x="4781" y="4991"/>
                  </a:lnTo>
                  <a:lnTo>
                    <a:pt x="4784" y="4991"/>
                  </a:lnTo>
                  <a:lnTo>
                    <a:pt x="4845" y="4989"/>
                  </a:lnTo>
                  <a:lnTo>
                    <a:pt x="4847" y="4989"/>
                  </a:lnTo>
                  <a:lnTo>
                    <a:pt x="4908" y="4989"/>
                  </a:lnTo>
                  <a:lnTo>
                    <a:pt x="4910" y="4989"/>
                  </a:lnTo>
                  <a:lnTo>
                    <a:pt x="4971" y="4989"/>
                  </a:lnTo>
                  <a:lnTo>
                    <a:pt x="4973" y="4989"/>
                  </a:lnTo>
                  <a:lnTo>
                    <a:pt x="5034" y="4991"/>
                  </a:lnTo>
                  <a:lnTo>
                    <a:pt x="5037" y="4991"/>
                  </a:lnTo>
                  <a:lnTo>
                    <a:pt x="5097" y="4993"/>
                  </a:lnTo>
                  <a:lnTo>
                    <a:pt x="5100" y="4993"/>
                  </a:lnTo>
                  <a:lnTo>
                    <a:pt x="5160" y="4996"/>
                  </a:lnTo>
                  <a:lnTo>
                    <a:pt x="5162" y="4996"/>
                  </a:lnTo>
                  <a:lnTo>
                    <a:pt x="5222" y="5000"/>
                  </a:lnTo>
                  <a:lnTo>
                    <a:pt x="5224" y="5000"/>
                  </a:lnTo>
                  <a:lnTo>
                    <a:pt x="5284" y="5005"/>
                  </a:lnTo>
                  <a:lnTo>
                    <a:pt x="5286" y="5005"/>
                  </a:lnTo>
                  <a:lnTo>
                    <a:pt x="5345" y="5011"/>
                  </a:lnTo>
                  <a:lnTo>
                    <a:pt x="5347" y="5011"/>
                  </a:lnTo>
                  <a:lnTo>
                    <a:pt x="5406" y="5018"/>
                  </a:lnTo>
                  <a:lnTo>
                    <a:pt x="5408" y="5018"/>
                  </a:lnTo>
                  <a:lnTo>
                    <a:pt x="5466" y="5025"/>
                  </a:lnTo>
                  <a:lnTo>
                    <a:pt x="5468" y="5026"/>
                  </a:lnTo>
                  <a:lnTo>
                    <a:pt x="5525" y="5034"/>
                  </a:lnTo>
                  <a:lnTo>
                    <a:pt x="5528" y="5034"/>
                  </a:lnTo>
                  <a:lnTo>
                    <a:pt x="5584" y="5043"/>
                  </a:lnTo>
                  <a:lnTo>
                    <a:pt x="5586" y="5044"/>
                  </a:lnTo>
                  <a:lnTo>
                    <a:pt x="5642" y="5053"/>
                  </a:lnTo>
                  <a:lnTo>
                    <a:pt x="5644" y="5054"/>
                  </a:lnTo>
                  <a:lnTo>
                    <a:pt x="5699" y="5064"/>
                  </a:lnTo>
                  <a:lnTo>
                    <a:pt x="5702" y="5065"/>
                  </a:lnTo>
                  <a:lnTo>
                    <a:pt x="5755" y="5076"/>
                  </a:lnTo>
                  <a:lnTo>
                    <a:pt x="5758" y="5077"/>
                  </a:lnTo>
                  <a:lnTo>
                    <a:pt x="5810" y="5089"/>
                  </a:lnTo>
                  <a:lnTo>
                    <a:pt x="5813" y="5090"/>
                  </a:lnTo>
                  <a:lnTo>
                    <a:pt x="5864" y="5103"/>
                  </a:lnTo>
                  <a:lnTo>
                    <a:pt x="5867" y="5103"/>
                  </a:lnTo>
                  <a:lnTo>
                    <a:pt x="5917" y="5117"/>
                  </a:lnTo>
                  <a:lnTo>
                    <a:pt x="5920" y="5118"/>
                  </a:lnTo>
                  <a:lnTo>
                    <a:pt x="5968" y="5132"/>
                  </a:lnTo>
                  <a:lnTo>
                    <a:pt x="5971" y="5133"/>
                  </a:lnTo>
                  <a:lnTo>
                    <a:pt x="6018" y="5148"/>
                  </a:lnTo>
                  <a:lnTo>
                    <a:pt x="6021" y="5149"/>
                  </a:lnTo>
                  <a:lnTo>
                    <a:pt x="6067" y="5164"/>
                  </a:lnTo>
                  <a:lnTo>
                    <a:pt x="6070" y="5166"/>
                  </a:lnTo>
                  <a:lnTo>
                    <a:pt x="6114" y="5182"/>
                  </a:lnTo>
                  <a:lnTo>
                    <a:pt x="6117" y="5183"/>
                  </a:lnTo>
                  <a:lnTo>
                    <a:pt x="6160" y="5200"/>
                  </a:lnTo>
                  <a:lnTo>
                    <a:pt x="6163" y="5201"/>
                  </a:lnTo>
                  <a:lnTo>
                    <a:pt x="6204" y="5219"/>
                  </a:lnTo>
                  <a:lnTo>
                    <a:pt x="6208" y="5221"/>
                  </a:lnTo>
                  <a:lnTo>
                    <a:pt x="6246" y="5239"/>
                  </a:lnTo>
                  <a:lnTo>
                    <a:pt x="6251" y="5240"/>
                  </a:lnTo>
                  <a:lnTo>
                    <a:pt x="6288" y="5259"/>
                  </a:lnTo>
                  <a:lnTo>
                    <a:pt x="6292" y="5261"/>
                  </a:lnTo>
                  <a:lnTo>
                    <a:pt x="6327" y="5280"/>
                  </a:lnTo>
                  <a:lnTo>
                    <a:pt x="6332" y="5283"/>
                  </a:lnTo>
                  <a:lnTo>
                    <a:pt x="6365" y="5302"/>
                  </a:lnTo>
                  <a:lnTo>
                    <a:pt x="6370" y="5305"/>
                  </a:lnTo>
                  <a:lnTo>
                    <a:pt x="6402" y="5325"/>
                  </a:lnTo>
                  <a:lnTo>
                    <a:pt x="6407" y="5329"/>
                  </a:lnTo>
                  <a:lnTo>
                    <a:pt x="6436" y="5349"/>
                  </a:lnTo>
                  <a:lnTo>
                    <a:pt x="6442" y="5353"/>
                  </a:lnTo>
                  <a:lnTo>
                    <a:pt x="6469" y="5374"/>
                  </a:lnTo>
                  <a:lnTo>
                    <a:pt x="6475" y="5379"/>
                  </a:lnTo>
                  <a:lnTo>
                    <a:pt x="6500" y="5400"/>
                  </a:lnTo>
                  <a:lnTo>
                    <a:pt x="6506" y="5405"/>
                  </a:lnTo>
                  <a:lnTo>
                    <a:pt x="6529" y="5427"/>
                  </a:lnTo>
                  <a:lnTo>
                    <a:pt x="6535" y="5433"/>
                  </a:lnTo>
                  <a:lnTo>
                    <a:pt x="6556" y="5455"/>
                  </a:lnTo>
                  <a:lnTo>
                    <a:pt x="6562" y="5461"/>
                  </a:lnTo>
                  <a:lnTo>
                    <a:pt x="6581" y="5484"/>
                  </a:lnTo>
                  <a:lnTo>
                    <a:pt x="6587" y="5491"/>
                  </a:lnTo>
                  <a:lnTo>
                    <a:pt x="6604" y="5514"/>
                  </a:lnTo>
                  <a:lnTo>
                    <a:pt x="6610" y="5522"/>
                  </a:lnTo>
                  <a:lnTo>
                    <a:pt x="6624" y="5545"/>
                  </a:lnTo>
                  <a:lnTo>
                    <a:pt x="6630" y="5555"/>
                  </a:lnTo>
                  <a:lnTo>
                    <a:pt x="6643" y="5578"/>
                  </a:lnTo>
                  <a:lnTo>
                    <a:pt x="6648" y="5589"/>
                  </a:lnTo>
                  <a:lnTo>
                    <a:pt x="6658" y="5612"/>
                  </a:lnTo>
                  <a:lnTo>
                    <a:pt x="6663" y="5624"/>
                  </a:lnTo>
                  <a:lnTo>
                    <a:pt x="6671" y="5647"/>
                  </a:lnTo>
                  <a:lnTo>
                    <a:pt x="6674" y="5660"/>
                  </a:lnTo>
                  <a:lnTo>
                    <a:pt x="6680" y="5684"/>
                  </a:lnTo>
                  <a:lnTo>
                    <a:pt x="6683" y="5697"/>
                  </a:lnTo>
                  <a:lnTo>
                    <a:pt x="6686" y="5721"/>
                  </a:lnTo>
                  <a:lnTo>
                    <a:pt x="6688" y="5735"/>
                  </a:lnTo>
                  <a:lnTo>
                    <a:pt x="6689" y="5759"/>
                  </a:lnTo>
                  <a:lnTo>
                    <a:pt x="6689" y="5763"/>
                  </a:lnTo>
                  <a:lnTo>
                    <a:pt x="6689" y="5766"/>
                  </a:lnTo>
                  <a:lnTo>
                    <a:pt x="6689" y="6017"/>
                  </a:lnTo>
                  <a:lnTo>
                    <a:pt x="6915" y="6017"/>
                  </a:lnTo>
                  <a:lnTo>
                    <a:pt x="6920" y="6017"/>
                  </a:lnTo>
                  <a:lnTo>
                    <a:pt x="6977" y="6018"/>
                  </a:lnTo>
                  <a:lnTo>
                    <a:pt x="7028" y="6017"/>
                  </a:lnTo>
                  <a:lnTo>
                    <a:pt x="7080" y="6014"/>
                  </a:lnTo>
                  <a:lnTo>
                    <a:pt x="7132" y="6010"/>
                  </a:lnTo>
                  <a:lnTo>
                    <a:pt x="7183" y="6003"/>
                  </a:lnTo>
                  <a:lnTo>
                    <a:pt x="7234" y="5994"/>
                  </a:lnTo>
                  <a:lnTo>
                    <a:pt x="7284" y="5984"/>
                  </a:lnTo>
                  <a:lnTo>
                    <a:pt x="7334" y="5972"/>
                  </a:lnTo>
                  <a:lnTo>
                    <a:pt x="7384" y="5957"/>
                  </a:lnTo>
                  <a:lnTo>
                    <a:pt x="7433" y="5941"/>
                  </a:lnTo>
                  <a:lnTo>
                    <a:pt x="7481" y="5924"/>
                  </a:lnTo>
                  <a:lnTo>
                    <a:pt x="7529" y="5904"/>
                  </a:lnTo>
                  <a:lnTo>
                    <a:pt x="7576" y="5882"/>
                  </a:lnTo>
                  <a:lnTo>
                    <a:pt x="7622" y="5859"/>
                  </a:lnTo>
                  <a:lnTo>
                    <a:pt x="7668" y="5834"/>
                  </a:lnTo>
                  <a:lnTo>
                    <a:pt x="7712" y="5807"/>
                  </a:lnTo>
                  <a:lnTo>
                    <a:pt x="7755" y="5779"/>
                  </a:lnTo>
                  <a:lnTo>
                    <a:pt x="7798" y="5749"/>
                  </a:lnTo>
                  <a:lnTo>
                    <a:pt x="7838" y="5718"/>
                  </a:lnTo>
                  <a:lnTo>
                    <a:pt x="7878" y="5685"/>
                  </a:lnTo>
                  <a:lnTo>
                    <a:pt x="7917" y="5651"/>
                  </a:lnTo>
                  <a:lnTo>
                    <a:pt x="7954" y="5615"/>
                  </a:lnTo>
                  <a:lnTo>
                    <a:pt x="7990" y="5578"/>
                  </a:lnTo>
                  <a:lnTo>
                    <a:pt x="8024" y="5539"/>
                  </a:lnTo>
                  <a:lnTo>
                    <a:pt x="8057" y="5500"/>
                  </a:lnTo>
                  <a:lnTo>
                    <a:pt x="8089" y="5459"/>
                  </a:lnTo>
                  <a:lnTo>
                    <a:pt x="8119" y="5416"/>
                  </a:lnTo>
                  <a:lnTo>
                    <a:pt x="8147" y="5373"/>
                  </a:lnTo>
                  <a:lnTo>
                    <a:pt x="8174" y="5329"/>
                  </a:lnTo>
                  <a:lnTo>
                    <a:pt x="8199" y="5283"/>
                  </a:lnTo>
                  <a:lnTo>
                    <a:pt x="8222" y="5237"/>
                  </a:lnTo>
                  <a:lnTo>
                    <a:pt x="8244" y="5190"/>
                  </a:lnTo>
                  <a:lnTo>
                    <a:pt x="8263" y="5143"/>
                  </a:lnTo>
                  <a:lnTo>
                    <a:pt x="8281" y="5095"/>
                  </a:lnTo>
                  <a:lnTo>
                    <a:pt x="8297" y="5046"/>
                  </a:lnTo>
                  <a:lnTo>
                    <a:pt x="8312" y="4996"/>
                  </a:lnTo>
                  <a:lnTo>
                    <a:pt x="8324" y="4946"/>
                  </a:lnTo>
                  <a:lnTo>
                    <a:pt x="8335" y="4896"/>
                  </a:lnTo>
                  <a:lnTo>
                    <a:pt x="8343" y="4845"/>
                  </a:lnTo>
                  <a:lnTo>
                    <a:pt x="8350" y="4794"/>
                  </a:lnTo>
                  <a:lnTo>
                    <a:pt x="8355" y="4742"/>
                  </a:lnTo>
                  <a:lnTo>
                    <a:pt x="8358" y="4690"/>
                  </a:lnTo>
                  <a:lnTo>
                    <a:pt x="8359" y="4638"/>
                  </a:lnTo>
                  <a:lnTo>
                    <a:pt x="8358" y="4587"/>
                  </a:lnTo>
                  <a:lnTo>
                    <a:pt x="8355" y="4535"/>
                  </a:lnTo>
                  <a:lnTo>
                    <a:pt x="8351" y="4483"/>
                  </a:lnTo>
                  <a:lnTo>
                    <a:pt x="8344" y="4432"/>
                  </a:lnTo>
                  <a:lnTo>
                    <a:pt x="8335" y="4381"/>
                  </a:lnTo>
                  <a:lnTo>
                    <a:pt x="8325" y="4331"/>
                  </a:lnTo>
                  <a:lnTo>
                    <a:pt x="8313" y="4281"/>
                  </a:lnTo>
                  <a:lnTo>
                    <a:pt x="8298" y="4231"/>
                  </a:lnTo>
                  <a:lnTo>
                    <a:pt x="8282" y="4182"/>
                  </a:lnTo>
                  <a:lnTo>
                    <a:pt x="8265" y="4134"/>
                  </a:lnTo>
                  <a:lnTo>
                    <a:pt x="8245" y="4086"/>
                  </a:lnTo>
                  <a:lnTo>
                    <a:pt x="8223" y="4039"/>
                  </a:lnTo>
                  <a:lnTo>
                    <a:pt x="8200" y="3993"/>
                  </a:lnTo>
                  <a:lnTo>
                    <a:pt x="8175" y="3947"/>
                  </a:lnTo>
                  <a:lnTo>
                    <a:pt x="8148" y="3903"/>
                  </a:lnTo>
                  <a:lnTo>
                    <a:pt x="8120" y="3860"/>
                  </a:lnTo>
                  <a:lnTo>
                    <a:pt x="8090" y="3817"/>
                  </a:lnTo>
                  <a:lnTo>
                    <a:pt x="8059" y="3777"/>
                  </a:lnTo>
                  <a:lnTo>
                    <a:pt x="8026" y="3737"/>
                  </a:lnTo>
                  <a:lnTo>
                    <a:pt x="7992" y="3698"/>
                  </a:lnTo>
                  <a:lnTo>
                    <a:pt x="7956" y="3661"/>
                  </a:lnTo>
                  <a:lnTo>
                    <a:pt x="7919" y="3625"/>
                  </a:lnTo>
                  <a:lnTo>
                    <a:pt x="7880" y="3591"/>
                  </a:lnTo>
                  <a:lnTo>
                    <a:pt x="7841" y="3558"/>
                  </a:lnTo>
                  <a:lnTo>
                    <a:pt x="7800" y="3526"/>
                  </a:lnTo>
                  <a:lnTo>
                    <a:pt x="7757" y="3496"/>
                  </a:lnTo>
                  <a:lnTo>
                    <a:pt x="7714" y="3468"/>
                  </a:lnTo>
                  <a:lnTo>
                    <a:pt x="7670" y="3441"/>
                  </a:lnTo>
                  <a:lnTo>
                    <a:pt x="7624" y="3416"/>
                  </a:lnTo>
                  <a:lnTo>
                    <a:pt x="7578" y="3393"/>
                  </a:lnTo>
                  <a:lnTo>
                    <a:pt x="7531" y="3371"/>
                  </a:lnTo>
                  <a:lnTo>
                    <a:pt x="7484" y="3352"/>
                  </a:lnTo>
                  <a:lnTo>
                    <a:pt x="7436" y="3334"/>
                  </a:lnTo>
                  <a:lnTo>
                    <a:pt x="7387" y="3318"/>
                  </a:lnTo>
                  <a:lnTo>
                    <a:pt x="7337" y="3303"/>
                  </a:lnTo>
                  <a:lnTo>
                    <a:pt x="7287" y="3291"/>
                  </a:lnTo>
                  <a:lnTo>
                    <a:pt x="7237" y="3280"/>
                  </a:lnTo>
                  <a:lnTo>
                    <a:pt x="7186" y="3272"/>
                  </a:lnTo>
                  <a:lnTo>
                    <a:pt x="7135" y="3265"/>
                  </a:lnTo>
                  <a:lnTo>
                    <a:pt x="7083" y="3260"/>
                  </a:lnTo>
                  <a:lnTo>
                    <a:pt x="7027" y="3257"/>
                  </a:lnTo>
                  <a:lnTo>
                    <a:pt x="6996" y="3253"/>
                  </a:lnTo>
                  <a:lnTo>
                    <a:pt x="6965" y="3245"/>
                  </a:lnTo>
                  <a:lnTo>
                    <a:pt x="6936" y="3234"/>
                  </a:lnTo>
                  <a:lnTo>
                    <a:pt x="6908" y="3219"/>
                  </a:lnTo>
                  <a:lnTo>
                    <a:pt x="6883" y="3201"/>
                  </a:lnTo>
                  <a:lnTo>
                    <a:pt x="6860" y="3179"/>
                  </a:lnTo>
                  <a:lnTo>
                    <a:pt x="6840" y="3155"/>
                  </a:lnTo>
                  <a:lnTo>
                    <a:pt x="6823" y="3129"/>
                  </a:lnTo>
                  <a:lnTo>
                    <a:pt x="6809" y="3100"/>
                  </a:lnTo>
                  <a:lnTo>
                    <a:pt x="6799" y="3071"/>
                  </a:lnTo>
                  <a:lnTo>
                    <a:pt x="6781" y="3002"/>
                  </a:lnTo>
                  <a:lnTo>
                    <a:pt x="6762" y="2938"/>
                  </a:lnTo>
                  <a:lnTo>
                    <a:pt x="6740" y="2874"/>
                  </a:lnTo>
                  <a:lnTo>
                    <a:pt x="6717" y="2812"/>
                  </a:lnTo>
                  <a:lnTo>
                    <a:pt x="6691" y="2751"/>
                  </a:lnTo>
                  <a:lnTo>
                    <a:pt x="6663" y="2690"/>
                  </a:lnTo>
                  <a:lnTo>
                    <a:pt x="6633" y="2631"/>
                  </a:lnTo>
                  <a:lnTo>
                    <a:pt x="6601" y="2573"/>
                  </a:lnTo>
                  <a:lnTo>
                    <a:pt x="6567" y="2516"/>
                  </a:lnTo>
                  <a:lnTo>
                    <a:pt x="6531" y="2460"/>
                  </a:lnTo>
                  <a:lnTo>
                    <a:pt x="6492" y="2406"/>
                  </a:lnTo>
                  <a:lnTo>
                    <a:pt x="6452" y="2353"/>
                  </a:lnTo>
                  <a:lnTo>
                    <a:pt x="6410" y="2301"/>
                  </a:lnTo>
                  <a:lnTo>
                    <a:pt x="6366" y="2251"/>
                  </a:lnTo>
                  <a:lnTo>
                    <a:pt x="6321" y="2201"/>
                  </a:lnTo>
                  <a:lnTo>
                    <a:pt x="6273" y="2154"/>
                  </a:lnTo>
                  <a:lnTo>
                    <a:pt x="6224" y="2109"/>
                  </a:lnTo>
                  <a:lnTo>
                    <a:pt x="6174" y="2065"/>
                  </a:lnTo>
                  <a:lnTo>
                    <a:pt x="6122" y="2024"/>
                  </a:lnTo>
                  <a:lnTo>
                    <a:pt x="6069" y="1984"/>
                  </a:lnTo>
                  <a:lnTo>
                    <a:pt x="6015" y="1946"/>
                  </a:lnTo>
                  <a:lnTo>
                    <a:pt x="5959" y="1910"/>
                  </a:lnTo>
                  <a:lnTo>
                    <a:pt x="5902" y="1876"/>
                  </a:lnTo>
                  <a:lnTo>
                    <a:pt x="5843" y="1844"/>
                  </a:lnTo>
                  <a:lnTo>
                    <a:pt x="5784" y="1814"/>
                  </a:lnTo>
                  <a:lnTo>
                    <a:pt x="5723" y="1787"/>
                  </a:lnTo>
                  <a:lnTo>
                    <a:pt x="5662" y="1761"/>
                  </a:lnTo>
                  <a:lnTo>
                    <a:pt x="5600" y="1738"/>
                  </a:lnTo>
                  <a:lnTo>
                    <a:pt x="5536" y="1717"/>
                  </a:lnTo>
                  <a:lnTo>
                    <a:pt x="5472" y="1698"/>
                  </a:lnTo>
                  <a:lnTo>
                    <a:pt x="5407" y="1681"/>
                  </a:lnTo>
                  <a:lnTo>
                    <a:pt x="5342" y="1667"/>
                  </a:lnTo>
                  <a:lnTo>
                    <a:pt x="5277" y="1655"/>
                  </a:lnTo>
                  <a:lnTo>
                    <a:pt x="5211" y="1645"/>
                  </a:lnTo>
                  <a:lnTo>
                    <a:pt x="5145" y="1637"/>
                  </a:lnTo>
                  <a:lnTo>
                    <a:pt x="5078" y="1632"/>
                  </a:lnTo>
                  <a:lnTo>
                    <a:pt x="5012" y="1630"/>
                  </a:lnTo>
                  <a:lnTo>
                    <a:pt x="4945" y="1629"/>
                  </a:lnTo>
                  <a:lnTo>
                    <a:pt x="4879" y="1631"/>
                  </a:lnTo>
                  <a:lnTo>
                    <a:pt x="4813" y="1635"/>
                  </a:lnTo>
                  <a:lnTo>
                    <a:pt x="4746" y="1642"/>
                  </a:lnTo>
                  <a:lnTo>
                    <a:pt x="4680" y="1651"/>
                  </a:lnTo>
                  <a:lnTo>
                    <a:pt x="4615" y="1663"/>
                  </a:lnTo>
                  <a:lnTo>
                    <a:pt x="4549" y="1676"/>
                  </a:lnTo>
                  <a:lnTo>
                    <a:pt x="4484" y="1693"/>
                  </a:lnTo>
                  <a:lnTo>
                    <a:pt x="4420" y="1711"/>
                  </a:lnTo>
                  <a:lnTo>
                    <a:pt x="4357" y="1731"/>
                  </a:lnTo>
                  <a:lnTo>
                    <a:pt x="4294" y="1754"/>
                  </a:lnTo>
                  <a:lnTo>
                    <a:pt x="4233" y="1779"/>
                  </a:lnTo>
                  <a:lnTo>
                    <a:pt x="4172" y="1806"/>
                  </a:lnTo>
                  <a:lnTo>
                    <a:pt x="4113" y="1835"/>
                  </a:lnTo>
                  <a:lnTo>
                    <a:pt x="4054" y="1866"/>
                  </a:lnTo>
                  <a:lnTo>
                    <a:pt x="3996" y="1900"/>
                  </a:lnTo>
                  <a:lnTo>
                    <a:pt x="3940" y="1935"/>
                  </a:lnTo>
                  <a:lnTo>
                    <a:pt x="3885" y="1973"/>
                  </a:lnTo>
                  <a:lnTo>
                    <a:pt x="3831" y="2012"/>
                  </a:lnTo>
                  <a:lnTo>
                    <a:pt x="3779" y="2054"/>
                  </a:lnTo>
                  <a:lnTo>
                    <a:pt x="3728" y="2097"/>
                  </a:lnTo>
                  <a:lnTo>
                    <a:pt x="3678" y="2141"/>
                  </a:lnTo>
                  <a:lnTo>
                    <a:pt x="3631" y="2188"/>
                  </a:lnTo>
                  <a:lnTo>
                    <a:pt x="3585" y="2236"/>
                  </a:lnTo>
                  <a:lnTo>
                    <a:pt x="3541" y="2286"/>
                  </a:lnTo>
                  <a:lnTo>
                    <a:pt x="3498" y="2337"/>
                  </a:lnTo>
                  <a:lnTo>
                    <a:pt x="3458" y="2390"/>
                  </a:lnTo>
                  <a:lnTo>
                    <a:pt x="3419" y="2444"/>
                  </a:lnTo>
                  <a:lnTo>
                    <a:pt x="3383" y="2499"/>
                  </a:lnTo>
                  <a:lnTo>
                    <a:pt x="3348" y="2556"/>
                  </a:lnTo>
                  <a:lnTo>
                    <a:pt x="3315" y="2614"/>
                  </a:lnTo>
                  <a:lnTo>
                    <a:pt x="3284" y="2673"/>
                  </a:lnTo>
                  <a:lnTo>
                    <a:pt x="3254" y="2737"/>
                  </a:lnTo>
                  <a:lnTo>
                    <a:pt x="3237" y="2768"/>
                  </a:lnTo>
                  <a:lnTo>
                    <a:pt x="3216" y="2795"/>
                  </a:lnTo>
                  <a:lnTo>
                    <a:pt x="3191" y="2820"/>
                  </a:lnTo>
                  <a:lnTo>
                    <a:pt x="3163" y="2840"/>
                  </a:lnTo>
                  <a:lnTo>
                    <a:pt x="3132" y="2857"/>
                  </a:lnTo>
                  <a:lnTo>
                    <a:pt x="3100" y="2869"/>
                  </a:lnTo>
                  <a:lnTo>
                    <a:pt x="3066" y="2877"/>
                  </a:lnTo>
                  <a:lnTo>
                    <a:pt x="3011" y="2886"/>
                  </a:lnTo>
                  <a:lnTo>
                    <a:pt x="2960" y="2895"/>
                  </a:lnTo>
                  <a:lnTo>
                    <a:pt x="2909" y="2906"/>
                  </a:lnTo>
                  <a:lnTo>
                    <a:pt x="2859" y="2919"/>
                  </a:lnTo>
                  <a:lnTo>
                    <a:pt x="2809" y="2933"/>
                  </a:lnTo>
                  <a:lnTo>
                    <a:pt x="2760" y="2949"/>
                  </a:lnTo>
                  <a:lnTo>
                    <a:pt x="2711" y="2966"/>
                  </a:lnTo>
                  <a:lnTo>
                    <a:pt x="2663" y="2985"/>
                  </a:lnTo>
                  <a:lnTo>
                    <a:pt x="2615" y="3005"/>
                  </a:lnTo>
                  <a:lnTo>
                    <a:pt x="2568" y="3027"/>
                  </a:lnTo>
                  <a:lnTo>
                    <a:pt x="2522" y="3051"/>
                  </a:lnTo>
                  <a:lnTo>
                    <a:pt x="2476" y="3075"/>
                  </a:lnTo>
                  <a:lnTo>
                    <a:pt x="2432" y="3102"/>
                  </a:lnTo>
                  <a:lnTo>
                    <a:pt x="2388" y="3129"/>
                  </a:lnTo>
                  <a:lnTo>
                    <a:pt x="2345" y="3158"/>
                  </a:lnTo>
                  <a:lnTo>
                    <a:pt x="2303" y="3189"/>
                  </a:lnTo>
                  <a:lnTo>
                    <a:pt x="2262" y="3220"/>
                  </a:lnTo>
                  <a:lnTo>
                    <a:pt x="2222" y="3253"/>
                  </a:lnTo>
                  <a:lnTo>
                    <a:pt x="2183" y="3288"/>
                  </a:lnTo>
                  <a:lnTo>
                    <a:pt x="2146" y="3323"/>
                  </a:lnTo>
                  <a:lnTo>
                    <a:pt x="2109" y="3360"/>
                  </a:lnTo>
                  <a:lnTo>
                    <a:pt x="2074" y="3397"/>
                  </a:lnTo>
                  <a:lnTo>
                    <a:pt x="2039" y="3436"/>
                  </a:lnTo>
                  <a:lnTo>
                    <a:pt x="2006" y="3476"/>
                  </a:lnTo>
                  <a:lnTo>
                    <a:pt x="1975" y="3517"/>
                  </a:lnTo>
                  <a:lnTo>
                    <a:pt x="1944" y="3559"/>
                  </a:lnTo>
                  <a:lnTo>
                    <a:pt x="1915" y="3602"/>
                  </a:lnTo>
                  <a:lnTo>
                    <a:pt x="1887" y="3645"/>
                  </a:lnTo>
                  <a:lnTo>
                    <a:pt x="1862" y="3690"/>
                  </a:lnTo>
                  <a:lnTo>
                    <a:pt x="1837" y="3735"/>
                  </a:lnTo>
                  <a:lnTo>
                    <a:pt x="1813" y="3782"/>
                  </a:lnTo>
                  <a:lnTo>
                    <a:pt x="1791" y="3829"/>
                  </a:lnTo>
                  <a:lnTo>
                    <a:pt x="1771" y="3876"/>
                  </a:lnTo>
                  <a:lnTo>
                    <a:pt x="1752" y="3925"/>
                  </a:lnTo>
                  <a:lnTo>
                    <a:pt x="1735" y="3973"/>
                  </a:lnTo>
                  <a:lnTo>
                    <a:pt x="1719" y="4023"/>
                  </a:lnTo>
                  <a:lnTo>
                    <a:pt x="1705" y="4072"/>
                  </a:lnTo>
                  <a:lnTo>
                    <a:pt x="1692" y="4123"/>
                  </a:lnTo>
                  <a:lnTo>
                    <a:pt x="1681" y="4173"/>
                  </a:lnTo>
                  <a:lnTo>
                    <a:pt x="1672" y="4224"/>
                  </a:lnTo>
                  <a:lnTo>
                    <a:pt x="1664" y="4275"/>
                  </a:lnTo>
                  <a:lnTo>
                    <a:pt x="1658" y="4327"/>
                  </a:lnTo>
                  <a:lnTo>
                    <a:pt x="1653" y="4378"/>
                  </a:lnTo>
                  <a:lnTo>
                    <a:pt x="1651" y="4430"/>
                  </a:lnTo>
                  <a:lnTo>
                    <a:pt x="1649" y="4482"/>
                  </a:lnTo>
                  <a:lnTo>
                    <a:pt x="1650" y="4533"/>
                  </a:lnTo>
                  <a:lnTo>
                    <a:pt x="1652" y="4585"/>
                  </a:lnTo>
                  <a:lnTo>
                    <a:pt x="1656" y="4637"/>
                  </a:lnTo>
                  <a:lnTo>
                    <a:pt x="1661" y="4688"/>
                  </a:lnTo>
                  <a:lnTo>
                    <a:pt x="1668" y="4739"/>
                  </a:lnTo>
                  <a:lnTo>
                    <a:pt x="1677" y="4790"/>
                  </a:lnTo>
                  <a:lnTo>
                    <a:pt x="1687" y="4841"/>
                  </a:lnTo>
                  <a:lnTo>
                    <a:pt x="1698" y="4891"/>
                  </a:lnTo>
                  <a:lnTo>
                    <a:pt x="1712" y="4941"/>
                  </a:lnTo>
                  <a:lnTo>
                    <a:pt x="1727" y="4991"/>
                  </a:lnTo>
                  <a:lnTo>
                    <a:pt x="1744" y="5040"/>
                  </a:lnTo>
                  <a:lnTo>
                    <a:pt x="1762" y="5089"/>
                  </a:lnTo>
                  <a:lnTo>
                    <a:pt x="1782" y="5137"/>
                  </a:lnTo>
                  <a:lnTo>
                    <a:pt x="1803" y="5184"/>
                  </a:lnTo>
                  <a:lnTo>
                    <a:pt x="1825" y="5231"/>
                  </a:lnTo>
                  <a:lnTo>
                    <a:pt x="1849" y="5277"/>
                  </a:lnTo>
                  <a:lnTo>
                    <a:pt x="1875" y="5322"/>
                  </a:lnTo>
                  <a:lnTo>
                    <a:pt x="1902" y="5366"/>
                  </a:lnTo>
                  <a:lnTo>
                    <a:pt x="1930" y="5409"/>
                  </a:lnTo>
                  <a:lnTo>
                    <a:pt x="1960" y="5451"/>
                  </a:lnTo>
                  <a:lnTo>
                    <a:pt x="1991" y="5493"/>
                  </a:lnTo>
                  <a:lnTo>
                    <a:pt x="2023" y="5533"/>
                  </a:lnTo>
                  <a:lnTo>
                    <a:pt x="2057" y="5572"/>
                  </a:lnTo>
                  <a:lnTo>
                    <a:pt x="2092" y="5611"/>
                  </a:lnTo>
                  <a:lnTo>
                    <a:pt x="2128" y="5648"/>
                  </a:lnTo>
                  <a:lnTo>
                    <a:pt x="2165" y="5685"/>
                  </a:lnTo>
                  <a:lnTo>
                    <a:pt x="2203" y="5719"/>
                  </a:lnTo>
                  <a:lnTo>
                    <a:pt x="2243" y="5753"/>
                  </a:lnTo>
                  <a:lnTo>
                    <a:pt x="2283" y="5785"/>
                  </a:lnTo>
                  <a:lnTo>
                    <a:pt x="2324" y="5816"/>
                  </a:lnTo>
                  <a:lnTo>
                    <a:pt x="2366" y="5846"/>
                  </a:lnTo>
                  <a:lnTo>
                    <a:pt x="2410" y="5874"/>
                  </a:lnTo>
                  <a:lnTo>
                    <a:pt x="2454" y="5901"/>
                  </a:lnTo>
                  <a:lnTo>
                    <a:pt x="2499" y="5926"/>
                  </a:lnTo>
                  <a:lnTo>
                    <a:pt x="2544" y="5950"/>
                  </a:lnTo>
                  <a:lnTo>
                    <a:pt x="2591" y="5973"/>
                  </a:lnTo>
                  <a:lnTo>
                    <a:pt x="2638" y="5994"/>
                  </a:lnTo>
                  <a:lnTo>
                    <a:pt x="2686" y="6013"/>
                  </a:lnTo>
                  <a:close/>
                  <a:moveTo>
                    <a:pt x="4437" y="6517"/>
                  </a:moveTo>
                  <a:lnTo>
                    <a:pt x="3429" y="6517"/>
                  </a:lnTo>
                  <a:lnTo>
                    <a:pt x="3429" y="8019"/>
                  </a:lnTo>
                  <a:lnTo>
                    <a:pt x="3430" y="8032"/>
                  </a:lnTo>
                  <a:lnTo>
                    <a:pt x="3431" y="8041"/>
                  </a:lnTo>
                  <a:lnTo>
                    <a:pt x="3433" y="8051"/>
                  </a:lnTo>
                  <a:lnTo>
                    <a:pt x="3437" y="8062"/>
                  </a:lnTo>
                  <a:lnTo>
                    <a:pt x="3442" y="8073"/>
                  </a:lnTo>
                  <a:lnTo>
                    <a:pt x="3449" y="8086"/>
                  </a:lnTo>
                  <a:lnTo>
                    <a:pt x="3458" y="8099"/>
                  </a:lnTo>
                  <a:lnTo>
                    <a:pt x="3468" y="8114"/>
                  </a:lnTo>
                  <a:lnTo>
                    <a:pt x="3481" y="8129"/>
                  </a:lnTo>
                  <a:lnTo>
                    <a:pt x="3496" y="8145"/>
                  </a:lnTo>
                  <a:lnTo>
                    <a:pt x="3514" y="8161"/>
                  </a:lnTo>
                  <a:lnTo>
                    <a:pt x="3534" y="8177"/>
                  </a:lnTo>
                  <a:lnTo>
                    <a:pt x="3556" y="8194"/>
                  </a:lnTo>
                  <a:lnTo>
                    <a:pt x="3580" y="8211"/>
                  </a:lnTo>
                  <a:lnTo>
                    <a:pt x="3607" y="8229"/>
                  </a:lnTo>
                  <a:lnTo>
                    <a:pt x="3636" y="8246"/>
                  </a:lnTo>
                  <a:lnTo>
                    <a:pt x="3667" y="8262"/>
                  </a:lnTo>
                  <a:lnTo>
                    <a:pt x="3700" y="8279"/>
                  </a:lnTo>
                  <a:lnTo>
                    <a:pt x="3735" y="8295"/>
                  </a:lnTo>
                  <a:lnTo>
                    <a:pt x="3771" y="8311"/>
                  </a:lnTo>
                  <a:lnTo>
                    <a:pt x="3810" y="8326"/>
                  </a:lnTo>
                  <a:lnTo>
                    <a:pt x="3850" y="8341"/>
                  </a:lnTo>
                  <a:lnTo>
                    <a:pt x="3892" y="8356"/>
                  </a:lnTo>
                  <a:lnTo>
                    <a:pt x="3936" y="8370"/>
                  </a:lnTo>
                  <a:lnTo>
                    <a:pt x="3982" y="8383"/>
                  </a:lnTo>
                  <a:lnTo>
                    <a:pt x="4028" y="8396"/>
                  </a:lnTo>
                  <a:lnTo>
                    <a:pt x="4077" y="8408"/>
                  </a:lnTo>
                  <a:lnTo>
                    <a:pt x="4127" y="8420"/>
                  </a:lnTo>
                  <a:lnTo>
                    <a:pt x="4177" y="8430"/>
                  </a:lnTo>
                  <a:lnTo>
                    <a:pt x="4229" y="8440"/>
                  </a:lnTo>
                  <a:lnTo>
                    <a:pt x="4282" y="8450"/>
                  </a:lnTo>
                  <a:lnTo>
                    <a:pt x="4336" y="8458"/>
                  </a:lnTo>
                  <a:lnTo>
                    <a:pt x="4391" y="8466"/>
                  </a:lnTo>
                  <a:lnTo>
                    <a:pt x="4446" y="8473"/>
                  </a:lnTo>
                  <a:lnTo>
                    <a:pt x="4502" y="8479"/>
                  </a:lnTo>
                  <a:lnTo>
                    <a:pt x="4559" y="8485"/>
                  </a:lnTo>
                  <a:lnTo>
                    <a:pt x="4616" y="8489"/>
                  </a:lnTo>
                  <a:lnTo>
                    <a:pt x="4674" y="8493"/>
                  </a:lnTo>
                  <a:lnTo>
                    <a:pt x="4733" y="8496"/>
                  </a:lnTo>
                  <a:lnTo>
                    <a:pt x="4791" y="8498"/>
                  </a:lnTo>
                  <a:lnTo>
                    <a:pt x="4850" y="8500"/>
                  </a:lnTo>
                  <a:lnTo>
                    <a:pt x="4909" y="8500"/>
                  </a:lnTo>
                  <a:lnTo>
                    <a:pt x="4968" y="8500"/>
                  </a:lnTo>
                  <a:lnTo>
                    <a:pt x="5027" y="8498"/>
                  </a:lnTo>
                  <a:lnTo>
                    <a:pt x="5085" y="8496"/>
                  </a:lnTo>
                  <a:lnTo>
                    <a:pt x="5144" y="8493"/>
                  </a:lnTo>
                  <a:lnTo>
                    <a:pt x="5201" y="8489"/>
                  </a:lnTo>
                  <a:lnTo>
                    <a:pt x="5259" y="8485"/>
                  </a:lnTo>
                  <a:lnTo>
                    <a:pt x="5315" y="8479"/>
                  </a:lnTo>
                  <a:lnTo>
                    <a:pt x="5371" y="8473"/>
                  </a:lnTo>
                  <a:lnTo>
                    <a:pt x="5427" y="8466"/>
                  </a:lnTo>
                  <a:lnTo>
                    <a:pt x="5482" y="8458"/>
                  </a:lnTo>
                  <a:lnTo>
                    <a:pt x="5535" y="8450"/>
                  </a:lnTo>
                  <a:lnTo>
                    <a:pt x="5588" y="8440"/>
                  </a:lnTo>
                  <a:lnTo>
                    <a:pt x="5641" y="8430"/>
                  </a:lnTo>
                  <a:lnTo>
                    <a:pt x="5692" y="8420"/>
                  </a:lnTo>
                  <a:lnTo>
                    <a:pt x="5741" y="8408"/>
                  </a:lnTo>
                  <a:lnTo>
                    <a:pt x="5790" y="8396"/>
                  </a:lnTo>
                  <a:lnTo>
                    <a:pt x="5836" y="8383"/>
                  </a:lnTo>
                  <a:lnTo>
                    <a:pt x="5882" y="8370"/>
                  </a:lnTo>
                  <a:lnTo>
                    <a:pt x="5926" y="8356"/>
                  </a:lnTo>
                  <a:lnTo>
                    <a:pt x="5968" y="8341"/>
                  </a:lnTo>
                  <a:lnTo>
                    <a:pt x="6008" y="8326"/>
                  </a:lnTo>
                  <a:lnTo>
                    <a:pt x="6047" y="8311"/>
                  </a:lnTo>
                  <a:lnTo>
                    <a:pt x="6083" y="8295"/>
                  </a:lnTo>
                  <a:lnTo>
                    <a:pt x="6118" y="8279"/>
                  </a:lnTo>
                  <a:lnTo>
                    <a:pt x="6151" y="8262"/>
                  </a:lnTo>
                  <a:lnTo>
                    <a:pt x="6182" y="8246"/>
                  </a:lnTo>
                  <a:lnTo>
                    <a:pt x="6211" y="8229"/>
                  </a:lnTo>
                  <a:lnTo>
                    <a:pt x="6238" y="8211"/>
                  </a:lnTo>
                  <a:lnTo>
                    <a:pt x="6262" y="8194"/>
                  </a:lnTo>
                  <a:lnTo>
                    <a:pt x="6284" y="8177"/>
                  </a:lnTo>
                  <a:lnTo>
                    <a:pt x="6304" y="8161"/>
                  </a:lnTo>
                  <a:lnTo>
                    <a:pt x="6322" y="8145"/>
                  </a:lnTo>
                  <a:lnTo>
                    <a:pt x="6337" y="8129"/>
                  </a:lnTo>
                  <a:lnTo>
                    <a:pt x="6350" y="8114"/>
                  </a:lnTo>
                  <a:lnTo>
                    <a:pt x="6360" y="8099"/>
                  </a:lnTo>
                  <a:lnTo>
                    <a:pt x="6369" y="8086"/>
                  </a:lnTo>
                  <a:lnTo>
                    <a:pt x="6376" y="8073"/>
                  </a:lnTo>
                  <a:lnTo>
                    <a:pt x="6381" y="8062"/>
                  </a:lnTo>
                  <a:lnTo>
                    <a:pt x="6385" y="8051"/>
                  </a:lnTo>
                  <a:lnTo>
                    <a:pt x="6387" y="8041"/>
                  </a:lnTo>
                  <a:lnTo>
                    <a:pt x="6388" y="8032"/>
                  </a:lnTo>
                  <a:lnTo>
                    <a:pt x="6389" y="8019"/>
                  </a:lnTo>
                  <a:lnTo>
                    <a:pt x="6389" y="6517"/>
                  </a:lnTo>
                  <a:lnTo>
                    <a:pt x="5381" y="6517"/>
                  </a:lnTo>
                  <a:lnTo>
                    <a:pt x="5347" y="6521"/>
                  </a:lnTo>
                  <a:lnTo>
                    <a:pt x="5345" y="6521"/>
                  </a:lnTo>
                  <a:lnTo>
                    <a:pt x="5286" y="6527"/>
                  </a:lnTo>
                  <a:lnTo>
                    <a:pt x="5284" y="6527"/>
                  </a:lnTo>
                  <a:lnTo>
                    <a:pt x="5224" y="6532"/>
                  </a:lnTo>
                  <a:lnTo>
                    <a:pt x="5222" y="6532"/>
                  </a:lnTo>
                  <a:lnTo>
                    <a:pt x="5162" y="6536"/>
                  </a:lnTo>
                  <a:lnTo>
                    <a:pt x="5160" y="6536"/>
                  </a:lnTo>
                  <a:lnTo>
                    <a:pt x="5100" y="6539"/>
                  </a:lnTo>
                  <a:lnTo>
                    <a:pt x="5097" y="6539"/>
                  </a:lnTo>
                  <a:lnTo>
                    <a:pt x="5037" y="6541"/>
                  </a:lnTo>
                  <a:lnTo>
                    <a:pt x="5034" y="6541"/>
                  </a:lnTo>
                  <a:lnTo>
                    <a:pt x="4973" y="6543"/>
                  </a:lnTo>
                  <a:lnTo>
                    <a:pt x="4971" y="6543"/>
                  </a:lnTo>
                  <a:lnTo>
                    <a:pt x="4910" y="6543"/>
                  </a:lnTo>
                  <a:lnTo>
                    <a:pt x="4908" y="6543"/>
                  </a:lnTo>
                  <a:lnTo>
                    <a:pt x="4847" y="6543"/>
                  </a:lnTo>
                  <a:lnTo>
                    <a:pt x="4845" y="6543"/>
                  </a:lnTo>
                  <a:lnTo>
                    <a:pt x="4784" y="6541"/>
                  </a:lnTo>
                  <a:lnTo>
                    <a:pt x="4781" y="6541"/>
                  </a:lnTo>
                  <a:lnTo>
                    <a:pt x="4721" y="6539"/>
                  </a:lnTo>
                  <a:lnTo>
                    <a:pt x="4718" y="6539"/>
                  </a:lnTo>
                  <a:lnTo>
                    <a:pt x="4658" y="6536"/>
                  </a:lnTo>
                  <a:lnTo>
                    <a:pt x="4656" y="6536"/>
                  </a:lnTo>
                  <a:lnTo>
                    <a:pt x="4596" y="6532"/>
                  </a:lnTo>
                  <a:lnTo>
                    <a:pt x="4594" y="6532"/>
                  </a:lnTo>
                  <a:lnTo>
                    <a:pt x="4534" y="6527"/>
                  </a:lnTo>
                  <a:lnTo>
                    <a:pt x="4532" y="6527"/>
                  </a:lnTo>
                  <a:lnTo>
                    <a:pt x="4473" y="6521"/>
                  </a:lnTo>
                  <a:lnTo>
                    <a:pt x="4470" y="6521"/>
                  </a:lnTo>
                  <a:lnTo>
                    <a:pt x="4437" y="6517"/>
                  </a:lnTo>
                  <a:close/>
                  <a:moveTo>
                    <a:pt x="3691" y="6017"/>
                  </a:moveTo>
                  <a:lnTo>
                    <a:pt x="6127" y="6017"/>
                  </a:lnTo>
                  <a:lnTo>
                    <a:pt x="6151" y="6005"/>
                  </a:lnTo>
                  <a:lnTo>
                    <a:pt x="6182" y="5988"/>
                  </a:lnTo>
                  <a:lnTo>
                    <a:pt x="6211" y="5971"/>
                  </a:lnTo>
                  <a:lnTo>
                    <a:pt x="6238" y="5954"/>
                  </a:lnTo>
                  <a:lnTo>
                    <a:pt x="6262" y="5937"/>
                  </a:lnTo>
                  <a:lnTo>
                    <a:pt x="6284" y="5920"/>
                  </a:lnTo>
                  <a:lnTo>
                    <a:pt x="6304" y="5904"/>
                  </a:lnTo>
                  <a:lnTo>
                    <a:pt x="6322" y="5888"/>
                  </a:lnTo>
                  <a:lnTo>
                    <a:pt x="6337" y="5872"/>
                  </a:lnTo>
                  <a:lnTo>
                    <a:pt x="6350" y="5857"/>
                  </a:lnTo>
                  <a:lnTo>
                    <a:pt x="6360" y="5842"/>
                  </a:lnTo>
                  <a:lnTo>
                    <a:pt x="6369" y="5829"/>
                  </a:lnTo>
                  <a:lnTo>
                    <a:pt x="6376" y="5816"/>
                  </a:lnTo>
                  <a:lnTo>
                    <a:pt x="6381" y="5805"/>
                  </a:lnTo>
                  <a:lnTo>
                    <a:pt x="6385" y="5794"/>
                  </a:lnTo>
                  <a:lnTo>
                    <a:pt x="6387" y="5784"/>
                  </a:lnTo>
                  <a:lnTo>
                    <a:pt x="6388" y="5775"/>
                  </a:lnTo>
                  <a:lnTo>
                    <a:pt x="6389" y="5766"/>
                  </a:lnTo>
                  <a:lnTo>
                    <a:pt x="6388" y="5757"/>
                  </a:lnTo>
                  <a:lnTo>
                    <a:pt x="6387" y="5748"/>
                  </a:lnTo>
                  <a:lnTo>
                    <a:pt x="6385" y="5738"/>
                  </a:lnTo>
                  <a:lnTo>
                    <a:pt x="6381" y="5727"/>
                  </a:lnTo>
                  <a:lnTo>
                    <a:pt x="6376" y="5715"/>
                  </a:lnTo>
                  <a:lnTo>
                    <a:pt x="6369" y="5702"/>
                  </a:lnTo>
                  <a:lnTo>
                    <a:pt x="6360" y="5689"/>
                  </a:lnTo>
                  <a:lnTo>
                    <a:pt x="6349" y="5674"/>
                  </a:lnTo>
                  <a:lnTo>
                    <a:pt x="6337" y="5659"/>
                  </a:lnTo>
                  <a:lnTo>
                    <a:pt x="6321" y="5643"/>
                  </a:lnTo>
                  <a:lnTo>
                    <a:pt x="6304" y="5627"/>
                  </a:lnTo>
                  <a:lnTo>
                    <a:pt x="6284" y="5611"/>
                  </a:lnTo>
                  <a:lnTo>
                    <a:pt x="6262" y="5594"/>
                  </a:lnTo>
                  <a:lnTo>
                    <a:pt x="6238" y="5577"/>
                  </a:lnTo>
                  <a:lnTo>
                    <a:pt x="6211" y="5560"/>
                  </a:lnTo>
                  <a:lnTo>
                    <a:pt x="6182" y="5543"/>
                  </a:lnTo>
                  <a:lnTo>
                    <a:pt x="6151" y="5526"/>
                  </a:lnTo>
                  <a:lnTo>
                    <a:pt x="6118" y="5510"/>
                  </a:lnTo>
                  <a:lnTo>
                    <a:pt x="6084" y="5494"/>
                  </a:lnTo>
                  <a:lnTo>
                    <a:pt x="6047" y="5478"/>
                  </a:lnTo>
                  <a:lnTo>
                    <a:pt x="6008" y="5463"/>
                  </a:lnTo>
                  <a:lnTo>
                    <a:pt x="5968" y="5448"/>
                  </a:lnTo>
                  <a:lnTo>
                    <a:pt x="5926" y="5433"/>
                  </a:lnTo>
                  <a:lnTo>
                    <a:pt x="5882" y="5419"/>
                  </a:lnTo>
                  <a:lnTo>
                    <a:pt x="5837" y="5406"/>
                  </a:lnTo>
                  <a:lnTo>
                    <a:pt x="5790" y="5393"/>
                  </a:lnTo>
                  <a:lnTo>
                    <a:pt x="5741" y="5381"/>
                  </a:lnTo>
                  <a:lnTo>
                    <a:pt x="5692" y="5369"/>
                  </a:lnTo>
                  <a:lnTo>
                    <a:pt x="5641" y="5359"/>
                  </a:lnTo>
                  <a:lnTo>
                    <a:pt x="5588" y="5349"/>
                  </a:lnTo>
                  <a:lnTo>
                    <a:pt x="5535" y="5339"/>
                  </a:lnTo>
                  <a:lnTo>
                    <a:pt x="5482" y="5331"/>
                  </a:lnTo>
                  <a:lnTo>
                    <a:pt x="5427" y="5323"/>
                  </a:lnTo>
                  <a:lnTo>
                    <a:pt x="5371" y="5316"/>
                  </a:lnTo>
                  <a:lnTo>
                    <a:pt x="5315" y="5310"/>
                  </a:lnTo>
                  <a:lnTo>
                    <a:pt x="5259" y="5304"/>
                  </a:lnTo>
                  <a:lnTo>
                    <a:pt x="5201" y="5300"/>
                  </a:lnTo>
                  <a:lnTo>
                    <a:pt x="5144" y="5296"/>
                  </a:lnTo>
                  <a:lnTo>
                    <a:pt x="5085" y="5293"/>
                  </a:lnTo>
                  <a:lnTo>
                    <a:pt x="5027" y="5291"/>
                  </a:lnTo>
                  <a:lnTo>
                    <a:pt x="4968" y="5289"/>
                  </a:lnTo>
                  <a:lnTo>
                    <a:pt x="4909" y="5289"/>
                  </a:lnTo>
                  <a:lnTo>
                    <a:pt x="4850" y="5289"/>
                  </a:lnTo>
                  <a:lnTo>
                    <a:pt x="4791" y="5291"/>
                  </a:lnTo>
                  <a:lnTo>
                    <a:pt x="4733" y="5293"/>
                  </a:lnTo>
                  <a:lnTo>
                    <a:pt x="4674" y="5296"/>
                  </a:lnTo>
                  <a:lnTo>
                    <a:pt x="4616" y="5300"/>
                  </a:lnTo>
                  <a:lnTo>
                    <a:pt x="4559" y="5304"/>
                  </a:lnTo>
                  <a:lnTo>
                    <a:pt x="4502" y="5310"/>
                  </a:lnTo>
                  <a:lnTo>
                    <a:pt x="4446" y="5316"/>
                  </a:lnTo>
                  <a:lnTo>
                    <a:pt x="4391" y="5323"/>
                  </a:lnTo>
                  <a:lnTo>
                    <a:pt x="4336" y="5331"/>
                  </a:lnTo>
                  <a:lnTo>
                    <a:pt x="4282" y="5339"/>
                  </a:lnTo>
                  <a:lnTo>
                    <a:pt x="4229" y="5349"/>
                  </a:lnTo>
                  <a:lnTo>
                    <a:pt x="4177" y="5359"/>
                  </a:lnTo>
                  <a:lnTo>
                    <a:pt x="4127" y="5369"/>
                  </a:lnTo>
                  <a:lnTo>
                    <a:pt x="4077" y="5381"/>
                  </a:lnTo>
                  <a:lnTo>
                    <a:pt x="4028" y="5393"/>
                  </a:lnTo>
                  <a:lnTo>
                    <a:pt x="3981" y="5406"/>
                  </a:lnTo>
                  <a:lnTo>
                    <a:pt x="3936" y="5419"/>
                  </a:lnTo>
                  <a:lnTo>
                    <a:pt x="3892" y="5433"/>
                  </a:lnTo>
                  <a:lnTo>
                    <a:pt x="3850" y="5448"/>
                  </a:lnTo>
                  <a:lnTo>
                    <a:pt x="3810" y="5463"/>
                  </a:lnTo>
                  <a:lnTo>
                    <a:pt x="3771" y="5478"/>
                  </a:lnTo>
                  <a:lnTo>
                    <a:pt x="3734" y="5494"/>
                  </a:lnTo>
                  <a:lnTo>
                    <a:pt x="3700" y="5510"/>
                  </a:lnTo>
                  <a:lnTo>
                    <a:pt x="3667" y="5526"/>
                  </a:lnTo>
                  <a:lnTo>
                    <a:pt x="3636" y="5543"/>
                  </a:lnTo>
                  <a:lnTo>
                    <a:pt x="3607" y="5560"/>
                  </a:lnTo>
                  <a:lnTo>
                    <a:pt x="3580" y="5577"/>
                  </a:lnTo>
                  <a:lnTo>
                    <a:pt x="3556" y="5594"/>
                  </a:lnTo>
                  <a:lnTo>
                    <a:pt x="3534" y="5611"/>
                  </a:lnTo>
                  <a:lnTo>
                    <a:pt x="3514" y="5627"/>
                  </a:lnTo>
                  <a:lnTo>
                    <a:pt x="3497" y="5643"/>
                  </a:lnTo>
                  <a:lnTo>
                    <a:pt x="3481" y="5659"/>
                  </a:lnTo>
                  <a:lnTo>
                    <a:pt x="3469" y="5674"/>
                  </a:lnTo>
                  <a:lnTo>
                    <a:pt x="3458" y="5689"/>
                  </a:lnTo>
                  <a:lnTo>
                    <a:pt x="3449" y="5702"/>
                  </a:lnTo>
                  <a:lnTo>
                    <a:pt x="3442" y="5715"/>
                  </a:lnTo>
                  <a:lnTo>
                    <a:pt x="3437" y="5727"/>
                  </a:lnTo>
                  <a:lnTo>
                    <a:pt x="3433" y="5738"/>
                  </a:lnTo>
                  <a:lnTo>
                    <a:pt x="3431" y="5748"/>
                  </a:lnTo>
                  <a:lnTo>
                    <a:pt x="3430" y="5757"/>
                  </a:lnTo>
                  <a:lnTo>
                    <a:pt x="3429" y="5766"/>
                  </a:lnTo>
                  <a:lnTo>
                    <a:pt x="3430" y="5775"/>
                  </a:lnTo>
                  <a:lnTo>
                    <a:pt x="3431" y="5784"/>
                  </a:lnTo>
                  <a:lnTo>
                    <a:pt x="3433" y="5794"/>
                  </a:lnTo>
                  <a:lnTo>
                    <a:pt x="3437" y="5805"/>
                  </a:lnTo>
                  <a:lnTo>
                    <a:pt x="3442" y="5816"/>
                  </a:lnTo>
                  <a:lnTo>
                    <a:pt x="3449" y="5829"/>
                  </a:lnTo>
                  <a:lnTo>
                    <a:pt x="3458" y="5842"/>
                  </a:lnTo>
                  <a:lnTo>
                    <a:pt x="3468" y="5857"/>
                  </a:lnTo>
                  <a:lnTo>
                    <a:pt x="3481" y="5872"/>
                  </a:lnTo>
                  <a:lnTo>
                    <a:pt x="3496" y="5888"/>
                  </a:lnTo>
                  <a:lnTo>
                    <a:pt x="3514" y="5904"/>
                  </a:lnTo>
                  <a:lnTo>
                    <a:pt x="3534" y="5920"/>
                  </a:lnTo>
                  <a:lnTo>
                    <a:pt x="3556" y="5937"/>
                  </a:lnTo>
                  <a:lnTo>
                    <a:pt x="3580" y="5954"/>
                  </a:lnTo>
                  <a:lnTo>
                    <a:pt x="3607" y="5971"/>
                  </a:lnTo>
                  <a:lnTo>
                    <a:pt x="3636" y="5988"/>
                  </a:lnTo>
                  <a:lnTo>
                    <a:pt x="3667" y="6005"/>
                  </a:lnTo>
                  <a:lnTo>
                    <a:pt x="3691" y="60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8" name="Google Shape;988;p10"/>
          <p:cNvGrpSpPr/>
          <p:nvPr/>
        </p:nvGrpSpPr>
        <p:grpSpPr>
          <a:xfrm>
            <a:off x="10888678" y="1760267"/>
            <a:ext cx="633600" cy="633600"/>
            <a:chOff x="4094847" y="2659872"/>
            <a:chExt cx="633600" cy="633600"/>
          </a:xfrm>
        </p:grpSpPr>
        <p:sp>
          <p:nvSpPr>
            <p:cNvPr id="989" name="Google Shape;989;p10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1791"/>
                  </a:moveTo>
                  <a:lnTo>
                    <a:pt x="8950" y="1791"/>
                  </a:lnTo>
                  <a:lnTo>
                    <a:pt x="8950" y="3395"/>
                  </a:lnTo>
                  <a:lnTo>
                    <a:pt x="1050" y="3395"/>
                  </a:lnTo>
                  <a:lnTo>
                    <a:pt x="1050" y="17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10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6631" y="2041"/>
                  </a:lnTo>
                  <a:lnTo>
                    <a:pt x="6631" y="4850"/>
                  </a:lnTo>
                  <a:lnTo>
                    <a:pt x="8700" y="4850"/>
                  </a:lnTo>
                  <a:lnTo>
                    <a:pt x="8700" y="2041"/>
                  </a:lnTo>
                  <a:close/>
                  <a:moveTo>
                    <a:pt x="8700" y="6455"/>
                  </a:moveTo>
                  <a:lnTo>
                    <a:pt x="8700" y="5150"/>
                  </a:lnTo>
                  <a:lnTo>
                    <a:pt x="6631" y="5150"/>
                  </a:lnTo>
                  <a:lnTo>
                    <a:pt x="6631" y="6455"/>
                  </a:lnTo>
                  <a:lnTo>
                    <a:pt x="8700" y="6455"/>
                  </a:lnTo>
                  <a:close/>
                  <a:moveTo>
                    <a:pt x="8700" y="7959"/>
                  </a:moveTo>
                  <a:lnTo>
                    <a:pt x="8700" y="6755"/>
                  </a:lnTo>
                  <a:lnTo>
                    <a:pt x="6631" y="6755"/>
                  </a:lnTo>
                  <a:lnTo>
                    <a:pt x="6631" y="7959"/>
                  </a:lnTo>
                  <a:lnTo>
                    <a:pt x="8700" y="7959"/>
                  </a:lnTo>
                  <a:close/>
                  <a:moveTo>
                    <a:pt x="3916" y="7959"/>
                  </a:moveTo>
                  <a:lnTo>
                    <a:pt x="6331" y="7959"/>
                  </a:lnTo>
                  <a:lnTo>
                    <a:pt x="6331" y="6755"/>
                  </a:lnTo>
                  <a:lnTo>
                    <a:pt x="3916" y="6755"/>
                  </a:lnTo>
                  <a:lnTo>
                    <a:pt x="3916" y="7959"/>
                  </a:lnTo>
                  <a:close/>
                  <a:moveTo>
                    <a:pt x="6331" y="2041"/>
                  </a:moveTo>
                  <a:lnTo>
                    <a:pt x="3916" y="2041"/>
                  </a:lnTo>
                  <a:lnTo>
                    <a:pt x="3916" y="4850"/>
                  </a:lnTo>
                  <a:lnTo>
                    <a:pt x="6331" y="4850"/>
                  </a:lnTo>
                  <a:lnTo>
                    <a:pt x="6331" y="2041"/>
                  </a:lnTo>
                  <a:close/>
                  <a:moveTo>
                    <a:pt x="6331" y="5150"/>
                  </a:moveTo>
                  <a:lnTo>
                    <a:pt x="3916" y="5150"/>
                  </a:lnTo>
                  <a:lnTo>
                    <a:pt x="3916" y="6455"/>
                  </a:lnTo>
                  <a:lnTo>
                    <a:pt x="6331" y="6455"/>
                  </a:lnTo>
                  <a:lnTo>
                    <a:pt x="6331" y="5150"/>
                  </a:lnTo>
                  <a:close/>
                  <a:moveTo>
                    <a:pt x="1300" y="5150"/>
                  </a:moveTo>
                  <a:lnTo>
                    <a:pt x="1300" y="6455"/>
                  </a:lnTo>
                  <a:lnTo>
                    <a:pt x="3616" y="6455"/>
                  </a:lnTo>
                  <a:lnTo>
                    <a:pt x="3616" y="5150"/>
                  </a:lnTo>
                  <a:lnTo>
                    <a:pt x="1300" y="5150"/>
                  </a:lnTo>
                  <a:close/>
                  <a:moveTo>
                    <a:pt x="1300" y="7959"/>
                  </a:moveTo>
                  <a:lnTo>
                    <a:pt x="3616" y="7959"/>
                  </a:lnTo>
                  <a:lnTo>
                    <a:pt x="3616" y="6755"/>
                  </a:lnTo>
                  <a:lnTo>
                    <a:pt x="1300" y="6755"/>
                  </a:lnTo>
                  <a:lnTo>
                    <a:pt x="1300" y="7959"/>
                  </a:lnTo>
                  <a:close/>
                  <a:moveTo>
                    <a:pt x="3616" y="2041"/>
                  </a:moveTo>
                  <a:lnTo>
                    <a:pt x="1300" y="2041"/>
                  </a:lnTo>
                  <a:lnTo>
                    <a:pt x="1300" y="4850"/>
                  </a:lnTo>
                  <a:lnTo>
                    <a:pt x="3616" y="4850"/>
                  </a:lnTo>
                  <a:lnTo>
                    <a:pt x="3616" y="20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7" name="Google Shape;997;p10"/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</p:grpSpPr>
        <p:sp>
          <p:nvSpPr>
            <p:cNvPr id="998" name="Google Shape;998;p10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7228"/>
                  </a:moveTo>
                  <a:lnTo>
                    <a:pt x="7738" y="7246"/>
                  </a:lnTo>
                  <a:lnTo>
                    <a:pt x="7738" y="7264"/>
                  </a:lnTo>
                  <a:lnTo>
                    <a:pt x="7737" y="7283"/>
                  </a:lnTo>
                  <a:lnTo>
                    <a:pt x="7735" y="7301"/>
                  </a:lnTo>
                  <a:lnTo>
                    <a:pt x="7732" y="7319"/>
                  </a:lnTo>
                  <a:lnTo>
                    <a:pt x="7729" y="7337"/>
                  </a:lnTo>
                  <a:lnTo>
                    <a:pt x="7726" y="7355"/>
                  </a:lnTo>
                  <a:lnTo>
                    <a:pt x="7721" y="7373"/>
                  </a:lnTo>
                  <a:lnTo>
                    <a:pt x="7716" y="7391"/>
                  </a:lnTo>
                  <a:lnTo>
                    <a:pt x="7710" y="7408"/>
                  </a:lnTo>
                  <a:lnTo>
                    <a:pt x="7704" y="7425"/>
                  </a:lnTo>
                  <a:lnTo>
                    <a:pt x="7697" y="7442"/>
                  </a:lnTo>
                  <a:lnTo>
                    <a:pt x="7689" y="7459"/>
                  </a:lnTo>
                  <a:lnTo>
                    <a:pt x="7681" y="7476"/>
                  </a:lnTo>
                  <a:lnTo>
                    <a:pt x="7672" y="7492"/>
                  </a:lnTo>
                  <a:lnTo>
                    <a:pt x="7662" y="7508"/>
                  </a:lnTo>
                  <a:lnTo>
                    <a:pt x="7652" y="7523"/>
                  </a:lnTo>
                  <a:lnTo>
                    <a:pt x="7642" y="7538"/>
                  </a:lnTo>
                  <a:lnTo>
                    <a:pt x="7631" y="7553"/>
                  </a:lnTo>
                  <a:lnTo>
                    <a:pt x="7619" y="7567"/>
                  </a:lnTo>
                  <a:lnTo>
                    <a:pt x="7607" y="7581"/>
                  </a:lnTo>
                  <a:lnTo>
                    <a:pt x="7594" y="7594"/>
                  </a:lnTo>
                  <a:lnTo>
                    <a:pt x="7581" y="7607"/>
                  </a:lnTo>
                  <a:lnTo>
                    <a:pt x="7567" y="7619"/>
                  </a:lnTo>
                  <a:lnTo>
                    <a:pt x="7553" y="7631"/>
                  </a:lnTo>
                  <a:lnTo>
                    <a:pt x="7538" y="7642"/>
                  </a:lnTo>
                  <a:lnTo>
                    <a:pt x="7523" y="7652"/>
                  </a:lnTo>
                  <a:lnTo>
                    <a:pt x="7508" y="7662"/>
                  </a:lnTo>
                  <a:lnTo>
                    <a:pt x="7492" y="7672"/>
                  </a:lnTo>
                  <a:lnTo>
                    <a:pt x="7476" y="7681"/>
                  </a:lnTo>
                  <a:lnTo>
                    <a:pt x="7459" y="7689"/>
                  </a:lnTo>
                  <a:lnTo>
                    <a:pt x="7442" y="7697"/>
                  </a:lnTo>
                  <a:lnTo>
                    <a:pt x="7425" y="7704"/>
                  </a:lnTo>
                  <a:lnTo>
                    <a:pt x="7408" y="7710"/>
                  </a:lnTo>
                  <a:lnTo>
                    <a:pt x="7391" y="7716"/>
                  </a:lnTo>
                  <a:lnTo>
                    <a:pt x="7373" y="7721"/>
                  </a:lnTo>
                  <a:lnTo>
                    <a:pt x="7355" y="7726"/>
                  </a:lnTo>
                  <a:lnTo>
                    <a:pt x="7337" y="7729"/>
                  </a:lnTo>
                  <a:lnTo>
                    <a:pt x="7319" y="7732"/>
                  </a:lnTo>
                  <a:lnTo>
                    <a:pt x="7301" y="7735"/>
                  </a:lnTo>
                  <a:lnTo>
                    <a:pt x="7283" y="7737"/>
                  </a:lnTo>
                  <a:lnTo>
                    <a:pt x="7264" y="7738"/>
                  </a:lnTo>
                  <a:lnTo>
                    <a:pt x="7246" y="7738"/>
                  </a:lnTo>
                  <a:lnTo>
                    <a:pt x="7228" y="7738"/>
                  </a:lnTo>
                  <a:lnTo>
                    <a:pt x="7209" y="7737"/>
                  </a:lnTo>
                  <a:lnTo>
                    <a:pt x="7191" y="7735"/>
                  </a:lnTo>
                  <a:lnTo>
                    <a:pt x="7173" y="7732"/>
                  </a:lnTo>
                  <a:lnTo>
                    <a:pt x="7155" y="7729"/>
                  </a:lnTo>
                  <a:lnTo>
                    <a:pt x="7137" y="7726"/>
                  </a:lnTo>
                  <a:lnTo>
                    <a:pt x="7119" y="7721"/>
                  </a:lnTo>
                  <a:lnTo>
                    <a:pt x="7101" y="7716"/>
                  </a:lnTo>
                  <a:lnTo>
                    <a:pt x="7084" y="7710"/>
                  </a:lnTo>
                  <a:lnTo>
                    <a:pt x="7067" y="7704"/>
                  </a:lnTo>
                  <a:lnTo>
                    <a:pt x="7050" y="7697"/>
                  </a:lnTo>
                  <a:lnTo>
                    <a:pt x="7033" y="7689"/>
                  </a:lnTo>
                  <a:lnTo>
                    <a:pt x="7016" y="7681"/>
                  </a:lnTo>
                  <a:lnTo>
                    <a:pt x="7000" y="7672"/>
                  </a:lnTo>
                  <a:lnTo>
                    <a:pt x="6984" y="7662"/>
                  </a:lnTo>
                  <a:lnTo>
                    <a:pt x="6969" y="7652"/>
                  </a:lnTo>
                  <a:lnTo>
                    <a:pt x="6954" y="7642"/>
                  </a:lnTo>
                  <a:lnTo>
                    <a:pt x="6940" y="7631"/>
                  </a:lnTo>
                  <a:lnTo>
                    <a:pt x="6926" y="7619"/>
                  </a:lnTo>
                  <a:lnTo>
                    <a:pt x="6912" y="7607"/>
                  </a:lnTo>
                  <a:lnTo>
                    <a:pt x="6899" y="7594"/>
                  </a:lnTo>
                  <a:lnTo>
                    <a:pt x="6886" y="7581"/>
                  </a:lnTo>
                  <a:lnTo>
                    <a:pt x="6874" y="7567"/>
                  </a:lnTo>
                  <a:lnTo>
                    <a:pt x="6862" y="7553"/>
                  </a:lnTo>
                  <a:lnTo>
                    <a:pt x="6851" y="7538"/>
                  </a:lnTo>
                  <a:lnTo>
                    <a:pt x="6841" y="7523"/>
                  </a:lnTo>
                  <a:lnTo>
                    <a:pt x="6831" y="7508"/>
                  </a:lnTo>
                  <a:lnTo>
                    <a:pt x="6821" y="7492"/>
                  </a:lnTo>
                  <a:lnTo>
                    <a:pt x="6812" y="7476"/>
                  </a:lnTo>
                  <a:lnTo>
                    <a:pt x="6804" y="7459"/>
                  </a:lnTo>
                  <a:lnTo>
                    <a:pt x="6796" y="7442"/>
                  </a:lnTo>
                  <a:lnTo>
                    <a:pt x="6789" y="7425"/>
                  </a:lnTo>
                  <a:lnTo>
                    <a:pt x="6783" y="7408"/>
                  </a:lnTo>
                  <a:lnTo>
                    <a:pt x="6777" y="7391"/>
                  </a:lnTo>
                  <a:lnTo>
                    <a:pt x="6772" y="7373"/>
                  </a:lnTo>
                  <a:lnTo>
                    <a:pt x="6767" y="7355"/>
                  </a:lnTo>
                  <a:lnTo>
                    <a:pt x="6764" y="7337"/>
                  </a:lnTo>
                  <a:lnTo>
                    <a:pt x="6761" y="7319"/>
                  </a:lnTo>
                  <a:lnTo>
                    <a:pt x="6758" y="7301"/>
                  </a:lnTo>
                  <a:lnTo>
                    <a:pt x="6756" y="7283"/>
                  </a:lnTo>
                  <a:lnTo>
                    <a:pt x="6755" y="7264"/>
                  </a:lnTo>
                  <a:lnTo>
                    <a:pt x="6755" y="7246"/>
                  </a:lnTo>
                  <a:lnTo>
                    <a:pt x="6755" y="7228"/>
                  </a:lnTo>
                  <a:lnTo>
                    <a:pt x="6756" y="7209"/>
                  </a:lnTo>
                  <a:lnTo>
                    <a:pt x="6758" y="7191"/>
                  </a:lnTo>
                  <a:lnTo>
                    <a:pt x="6761" y="7173"/>
                  </a:lnTo>
                  <a:lnTo>
                    <a:pt x="6764" y="7155"/>
                  </a:lnTo>
                  <a:lnTo>
                    <a:pt x="6767" y="7137"/>
                  </a:lnTo>
                  <a:lnTo>
                    <a:pt x="6772" y="7119"/>
                  </a:lnTo>
                  <a:lnTo>
                    <a:pt x="6777" y="7101"/>
                  </a:lnTo>
                  <a:lnTo>
                    <a:pt x="6783" y="7084"/>
                  </a:lnTo>
                  <a:lnTo>
                    <a:pt x="6789" y="7067"/>
                  </a:lnTo>
                  <a:lnTo>
                    <a:pt x="6796" y="7050"/>
                  </a:lnTo>
                  <a:lnTo>
                    <a:pt x="6804" y="7033"/>
                  </a:lnTo>
                  <a:lnTo>
                    <a:pt x="6812" y="7016"/>
                  </a:lnTo>
                  <a:lnTo>
                    <a:pt x="6821" y="7000"/>
                  </a:lnTo>
                  <a:lnTo>
                    <a:pt x="6831" y="6984"/>
                  </a:lnTo>
                  <a:lnTo>
                    <a:pt x="6841" y="6969"/>
                  </a:lnTo>
                  <a:lnTo>
                    <a:pt x="6851" y="6954"/>
                  </a:lnTo>
                  <a:lnTo>
                    <a:pt x="6862" y="6940"/>
                  </a:lnTo>
                  <a:lnTo>
                    <a:pt x="6874" y="6926"/>
                  </a:lnTo>
                  <a:lnTo>
                    <a:pt x="6886" y="6912"/>
                  </a:lnTo>
                  <a:lnTo>
                    <a:pt x="6899" y="6899"/>
                  </a:lnTo>
                  <a:lnTo>
                    <a:pt x="6912" y="6886"/>
                  </a:lnTo>
                  <a:lnTo>
                    <a:pt x="6926" y="6874"/>
                  </a:lnTo>
                  <a:lnTo>
                    <a:pt x="6940" y="6862"/>
                  </a:lnTo>
                  <a:lnTo>
                    <a:pt x="6954" y="6851"/>
                  </a:lnTo>
                  <a:lnTo>
                    <a:pt x="6969" y="6841"/>
                  </a:lnTo>
                  <a:lnTo>
                    <a:pt x="6984" y="6831"/>
                  </a:lnTo>
                  <a:lnTo>
                    <a:pt x="7000" y="6821"/>
                  </a:lnTo>
                  <a:lnTo>
                    <a:pt x="7016" y="6812"/>
                  </a:lnTo>
                  <a:lnTo>
                    <a:pt x="7033" y="6804"/>
                  </a:lnTo>
                  <a:lnTo>
                    <a:pt x="7050" y="6796"/>
                  </a:lnTo>
                  <a:lnTo>
                    <a:pt x="7067" y="6789"/>
                  </a:lnTo>
                  <a:lnTo>
                    <a:pt x="7084" y="6783"/>
                  </a:lnTo>
                  <a:lnTo>
                    <a:pt x="7101" y="6777"/>
                  </a:lnTo>
                  <a:lnTo>
                    <a:pt x="7119" y="6772"/>
                  </a:lnTo>
                  <a:lnTo>
                    <a:pt x="7137" y="6767"/>
                  </a:lnTo>
                  <a:lnTo>
                    <a:pt x="7155" y="6764"/>
                  </a:lnTo>
                  <a:lnTo>
                    <a:pt x="7173" y="6761"/>
                  </a:lnTo>
                  <a:lnTo>
                    <a:pt x="7191" y="6758"/>
                  </a:lnTo>
                  <a:lnTo>
                    <a:pt x="7209" y="6756"/>
                  </a:lnTo>
                  <a:lnTo>
                    <a:pt x="7228" y="6755"/>
                  </a:lnTo>
                  <a:lnTo>
                    <a:pt x="7246" y="6755"/>
                  </a:lnTo>
                  <a:lnTo>
                    <a:pt x="7264" y="6755"/>
                  </a:lnTo>
                  <a:lnTo>
                    <a:pt x="7283" y="6756"/>
                  </a:lnTo>
                  <a:lnTo>
                    <a:pt x="7301" y="6758"/>
                  </a:lnTo>
                  <a:lnTo>
                    <a:pt x="7319" y="6761"/>
                  </a:lnTo>
                  <a:lnTo>
                    <a:pt x="7337" y="6764"/>
                  </a:lnTo>
                  <a:lnTo>
                    <a:pt x="7355" y="6767"/>
                  </a:lnTo>
                  <a:lnTo>
                    <a:pt x="7373" y="6772"/>
                  </a:lnTo>
                  <a:lnTo>
                    <a:pt x="7391" y="6777"/>
                  </a:lnTo>
                  <a:lnTo>
                    <a:pt x="7408" y="6783"/>
                  </a:lnTo>
                  <a:lnTo>
                    <a:pt x="7425" y="6789"/>
                  </a:lnTo>
                  <a:lnTo>
                    <a:pt x="7442" y="6796"/>
                  </a:lnTo>
                  <a:lnTo>
                    <a:pt x="7459" y="6804"/>
                  </a:lnTo>
                  <a:lnTo>
                    <a:pt x="7476" y="6812"/>
                  </a:lnTo>
                  <a:lnTo>
                    <a:pt x="7492" y="6821"/>
                  </a:lnTo>
                  <a:lnTo>
                    <a:pt x="7508" y="6831"/>
                  </a:lnTo>
                  <a:lnTo>
                    <a:pt x="7523" y="6841"/>
                  </a:lnTo>
                  <a:lnTo>
                    <a:pt x="7538" y="6851"/>
                  </a:lnTo>
                  <a:lnTo>
                    <a:pt x="7553" y="6862"/>
                  </a:lnTo>
                  <a:lnTo>
                    <a:pt x="7567" y="6874"/>
                  </a:lnTo>
                  <a:lnTo>
                    <a:pt x="7581" y="6886"/>
                  </a:lnTo>
                  <a:lnTo>
                    <a:pt x="7594" y="6899"/>
                  </a:lnTo>
                  <a:lnTo>
                    <a:pt x="7607" y="6912"/>
                  </a:lnTo>
                  <a:lnTo>
                    <a:pt x="7619" y="6926"/>
                  </a:lnTo>
                  <a:lnTo>
                    <a:pt x="7631" y="6940"/>
                  </a:lnTo>
                  <a:lnTo>
                    <a:pt x="7642" y="6954"/>
                  </a:lnTo>
                  <a:lnTo>
                    <a:pt x="7652" y="6969"/>
                  </a:lnTo>
                  <a:lnTo>
                    <a:pt x="7662" y="6984"/>
                  </a:lnTo>
                  <a:lnTo>
                    <a:pt x="7672" y="7000"/>
                  </a:lnTo>
                  <a:lnTo>
                    <a:pt x="7681" y="7016"/>
                  </a:lnTo>
                  <a:lnTo>
                    <a:pt x="7689" y="7033"/>
                  </a:lnTo>
                  <a:lnTo>
                    <a:pt x="7697" y="7050"/>
                  </a:lnTo>
                  <a:lnTo>
                    <a:pt x="7704" y="7067"/>
                  </a:lnTo>
                  <a:lnTo>
                    <a:pt x="7710" y="7084"/>
                  </a:lnTo>
                  <a:lnTo>
                    <a:pt x="7716" y="7101"/>
                  </a:lnTo>
                  <a:lnTo>
                    <a:pt x="7721" y="7119"/>
                  </a:lnTo>
                  <a:lnTo>
                    <a:pt x="7726" y="7137"/>
                  </a:lnTo>
                  <a:lnTo>
                    <a:pt x="7729" y="7155"/>
                  </a:lnTo>
                  <a:lnTo>
                    <a:pt x="7732" y="7173"/>
                  </a:lnTo>
                  <a:lnTo>
                    <a:pt x="7735" y="7191"/>
                  </a:lnTo>
                  <a:lnTo>
                    <a:pt x="7737" y="7209"/>
                  </a:lnTo>
                  <a:lnTo>
                    <a:pt x="7738" y="7228"/>
                  </a:lnTo>
                  <a:close/>
                  <a:moveTo>
                    <a:pt x="3245" y="7228"/>
                  </a:moveTo>
                  <a:lnTo>
                    <a:pt x="3245" y="7246"/>
                  </a:lnTo>
                  <a:lnTo>
                    <a:pt x="3245" y="7264"/>
                  </a:lnTo>
                  <a:lnTo>
                    <a:pt x="3244" y="7283"/>
                  </a:lnTo>
                  <a:lnTo>
                    <a:pt x="3242" y="7301"/>
                  </a:lnTo>
                  <a:lnTo>
                    <a:pt x="3239" y="7319"/>
                  </a:lnTo>
                  <a:lnTo>
                    <a:pt x="3236" y="7337"/>
                  </a:lnTo>
                  <a:lnTo>
                    <a:pt x="3233" y="7355"/>
                  </a:lnTo>
                  <a:lnTo>
                    <a:pt x="3228" y="7373"/>
                  </a:lnTo>
                  <a:lnTo>
                    <a:pt x="3223" y="7391"/>
                  </a:lnTo>
                  <a:lnTo>
                    <a:pt x="3217" y="7408"/>
                  </a:lnTo>
                  <a:lnTo>
                    <a:pt x="3211" y="7425"/>
                  </a:lnTo>
                  <a:lnTo>
                    <a:pt x="3204" y="7442"/>
                  </a:lnTo>
                  <a:lnTo>
                    <a:pt x="3196" y="7459"/>
                  </a:lnTo>
                  <a:lnTo>
                    <a:pt x="3188" y="7476"/>
                  </a:lnTo>
                  <a:lnTo>
                    <a:pt x="3179" y="7492"/>
                  </a:lnTo>
                  <a:lnTo>
                    <a:pt x="3169" y="7508"/>
                  </a:lnTo>
                  <a:lnTo>
                    <a:pt x="3159" y="7523"/>
                  </a:lnTo>
                  <a:lnTo>
                    <a:pt x="3149" y="7538"/>
                  </a:lnTo>
                  <a:lnTo>
                    <a:pt x="3138" y="7553"/>
                  </a:lnTo>
                  <a:lnTo>
                    <a:pt x="3126" y="7567"/>
                  </a:lnTo>
                  <a:lnTo>
                    <a:pt x="3114" y="7581"/>
                  </a:lnTo>
                  <a:lnTo>
                    <a:pt x="3101" y="7594"/>
                  </a:lnTo>
                  <a:lnTo>
                    <a:pt x="3088" y="7607"/>
                  </a:lnTo>
                  <a:lnTo>
                    <a:pt x="3074" y="7619"/>
                  </a:lnTo>
                  <a:lnTo>
                    <a:pt x="3060" y="7631"/>
                  </a:lnTo>
                  <a:lnTo>
                    <a:pt x="3046" y="7642"/>
                  </a:lnTo>
                  <a:lnTo>
                    <a:pt x="3031" y="7652"/>
                  </a:lnTo>
                  <a:lnTo>
                    <a:pt x="3016" y="7662"/>
                  </a:lnTo>
                  <a:lnTo>
                    <a:pt x="3000" y="7672"/>
                  </a:lnTo>
                  <a:lnTo>
                    <a:pt x="2984" y="7681"/>
                  </a:lnTo>
                  <a:lnTo>
                    <a:pt x="2967" y="7689"/>
                  </a:lnTo>
                  <a:lnTo>
                    <a:pt x="2950" y="7697"/>
                  </a:lnTo>
                  <a:lnTo>
                    <a:pt x="2933" y="7704"/>
                  </a:lnTo>
                  <a:lnTo>
                    <a:pt x="2916" y="7710"/>
                  </a:lnTo>
                  <a:lnTo>
                    <a:pt x="2899" y="7716"/>
                  </a:lnTo>
                  <a:lnTo>
                    <a:pt x="2881" y="7721"/>
                  </a:lnTo>
                  <a:lnTo>
                    <a:pt x="2863" y="7726"/>
                  </a:lnTo>
                  <a:lnTo>
                    <a:pt x="2845" y="7729"/>
                  </a:lnTo>
                  <a:lnTo>
                    <a:pt x="2827" y="7732"/>
                  </a:lnTo>
                  <a:lnTo>
                    <a:pt x="2809" y="7735"/>
                  </a:lnTo>
                  <a:lnTo>
                    <a:pt x="2791" y="7737"/>
                  </a:lnTo>
                  <a:lnTo>
                    <a:pt x="2772" y="7738"/>
                  </a:lnTo>
                  <a:lnTo>
                    <a:pt x="2754" y="7738"/>
                  </a:lnTo>
                  <a:lnTo>
                    <a:pt x="2736" y="7738"/>
                  </a:lnTo>
                  <a:lnTo>
                    <a:pt x="2717" y="7737"/>
                  </a:lnTo>
                  <a:lnTo>
                    <a:pt x="2699" y="7735"/>
                  </a:lnTo>
                  <a:lnTo>
                    <a:pt x="2681" y="7732"/>
                  </a:lnTo>
                  <a:lnTo>
                    <a:pt x="2663" y="7729"/>
                  </a:lnTo>
                  <a:lnTo>
                    <a:pt x="2645" y="7726"/>
                  </a:lnTo>
                  <a:lnTo>
                    <a:pt x="2627" y="7721"/>
                  </a:lnTo>
                  <a:lnTo>
                    <a:pt x="2609" y="7716"/>
                  </a:lnTo>
                  <a:lnTo>
                    <a:pt x="2592" y="7710"/>
                  </a:lnTo>
                  <a:lnTo>
                    <a:pt x="2575" y="7704"/>
                  </a:lnTo>
                  <a:lnTo>
                    <a:pt x="2558" y="7697"/>
                  </a:lnTo>
                  <a:lnTo>
                    <a:pt x="2541" y="7689"/>
                  </a:lnTo>
                  <a:lnTo>
                    <a:pt x="2524" y="7681"/>
                  </a:lnTo>
                  <a:lnTo>
                    <a:pt x="2508" y="7672"/>
                  </a:lnTo>
                  <a:lnTo>
                    <a:pt x="2492" y="7662"/>
                  </a:lnTo>
                  <a:lnTo>
                    <a:pt x="2477" y="7652"/>
                  </a:lnTo>
                  <a:lnTo>
                    <a:pt x="2462" y="7642"/>
                  </a:lnTo>
                  <a:lnTo>
                    <a:pt x="2447" y="7631"/>
                  </a:lnTo>
                  <a:lnTo>
                    <a:pt x="2433" y="7619"/>
                  </a:lnTo>
                  <a:lnTo>
                    <a:pt x="2419" y="7607"/>
                  </a:lnTo>
                  <a:lnTo>
                    <a:pt x="2406" y="7594"/>
                  </a:lnTo>
                  <a:lnTo>
                    <a:pt x="2393" y="7581"/>
                  </a:lnTo>
                  <a:lnTo>
                    <a:pt x="2381" y="7567"/>
                  </a:lnTo>
                  <a:lnTo>
                    <a:pt x="2369" y="7553"/>
                  </a:lnTo>
                  <a:lnTo>
                    <a:pt x="2358" y="7538"/>
                  </a:lnTo>
                  <a:lnTo>
                    <a:pt x="2348" y="7523"/>
                  </a:lnTo>
                  <a:lnTo>
                    <a:pt x="2338" y="7508"/>
                  </a:lnTo>
                  <a:lnTo>
                    <a:pt x="2328" y="7492"/>
                  </a:lnTo>
                  <a:lnTo>
                    <a:pt x="2319" y="7476"/>
                  </a:lnTo>
                  <a:lnTo>
                    <a:pt x="2311" y="7459"/>
                  </a:lnTo>
                  <a:lnTo>
                    <a:pt x="2303" y="7442"/>
                  </a:lnTo>
                  <a:lnTo>
                    <a:pt x="2296" y="7425"/>
                  </a:lnTo>
                  <a:lnTo>
                    <a:pt x="2290" y="7408"/>
                  </a:lnTo>
                  <a:lnTo>
                    <a:pt x="2284" y="7391"/>
                  </a:lnTo>
                  <a:lnTo>
                    <a:pt x="2279" y="7373"/>
                  </a:lnTo>
                  <a:lnTo>
                    <a:pt x="2275" y="7355"/>
                  </a:lnTo>
                  <a:lnTo>
                    <a:pt x="2271" y="7337"/>
                  </a:lnTo>
                  <a:lnTo>
                    <a:pt x="2268" y="7319"/>
                  </a:lnTo>
                  <a:lnTo>
                    <a:pt x="2266" y="7301"/>
                  </a:lnTo>
                  <a:lnTo>
                    <a:pt x="2264" y="7283"/>
                  </a:lnTo>
                  <a:lnTo>
                    <a:pt x="2263" y="7264"/>
                  </a:lnTo>
                  <a:lnTo>
                    <a:pt x="2263" y="7246"/>
                  </a:lnTo>
                  <a:lnTo>
                    <a:pt x="2263" y="7228"/>
                  </a:lnTo>
                  <a:lnTo>
                    <a:pt x="2264" y="7209"/>
                  </a:lnTo>
                  <a:lnTo>
                    <a:pt x="2266" y="7191"/>
                  </a:lnTo>
                  <a:lnTo>
                    <a:pt x="2268" y="7173"/>
                  </a:lnTo>
                  <a:lnTo>
                    <a:pt x="2271" y="7155"/>
                  </a:lnTo>
                  <a:lnTo>
                    <a:pt x="2275" y="7137"/>
                  </a:lnTo>
                  <a:lnTo>
                    <a:pt x="2279" y="7119"/>
                  </a:lnTo>
                  <a:lnTo>
                    <a:pt x="2284" y="7101"/>
                  </a:lnTo>
                  <a:lnTo>
                    <a:pt x="2290" y="7084"/>
                  </a:lnTo>
                  <a:lnTo>
                    <a:pt x="2296" y="7067"/>
                  </a:lnTo>
                  <a:lnTo>
                    <a:pt x="2303" y="7050"/>
                  </a:lnTo>
                  <a:lnTo>
                    <a:pt x="2311" y="7033"/>
                  </a:lnTo>
                  <a:lnTo>
                    <a:pt x="2319" y="7016"/>
                  </a:lnTo>
                  <a:lnTo>
                    <a:pt x="2328" y="7000"/>
                  </a:lnTo>
                  <a:lnTo>
                    <a:pt x="2338" y="6984"/>
                  </a:lnTo>
                  <a:lnTo>
                    <a:pt x="2348" y="6969"/>
                  </a:lnTo>
                  <a:lnTo>
                    <a:pt x="2358" y="6954"/>
                  </a:lnTo>
                  <a:lnTo>
                    <a:pt x="2369" y="6940"/>
                  </a:lnTo>
                  <a:lnTo>
                    <a:pt x="2381" y="6926"/>
                  </a:lnTo>
                  <a:lnTo>
                    <a:pt x="2393" y="6912"/>
                  </a:lnTo>
                  <a:lnTo>
                    <a:pt x="2406" y="6899"/>
                  </a:lnTo>
                  <a:lnTo>
                    <a:pt x="2419" y="6886"/>
                  </a:lnTo>
                  <a:lnTo>
                    <a:pt x="2433" y="6874"/>
                  </a:lnTo>
                  <a:lnTo>
                    <a:pt x="2447" y="6862"/>
                  </a:lnTo>
                  <a:lnTo>
                    <a:pt x="2462" y="6851"/>
                  </a:lnTo>
                  <a:lnTo>
                    <a:pt x="2477" y="6841"/>
                  </a:lnTo>
                  <a:lnTo>
                    <a:pt x="2492" y="6831"/>
                  </a:lnTo>
                  <a:lnTo>
                    <a:pt x="2508" y="6821"/>
                  </a:lnTo>
                  <a:lnTo>
                    <a:pt x="2524" y="6812"/>
                  </a:lnTo>
                  <a:lnTo>
                    <a:pt x="2541" y="6804"/>
                  </a:lnTo>
                  <a:lnTo>
                    <a:pt x="2558" y="6796"/>
                  </a:lnTo>
                  <a:lnTo>
                    <a:pt x="2575" y="6789"/>
                  </a:lnTo>
                  <a:lnTo>
                    <a:pt x="2592" y="6783"/>
                  </a:lnTo>
                  <a:lnTo>
                    <a:pt x="2609" y="6777"/>
                  </a:lnTo>
                  <a:lnTo>
                    <a:pt x="2627" y="6772"/>
                  </a:lnTo>
                  <a:lnTo>
                    <a:pt x="2645" y="6767"/>
                  </a:lnTo>
                  <a:lnTo>
                    <a:pt x="2663" y="6764"/>
                  </a:lnTo>
                  <a:lnTo>
                    <a:pt x="2681" y="6761"/>
                  </a:lnTo>
                  <a:lnTo>
                    <a:pt x="2699" y="6758"/>
                  </a:lnTo>
                  <a:lnTo>
                    <a:pt x="2717" y="6756"/>
                  </a:lnTo>
                  <a:lnTo>
                    <a:pt x="2736" y="6755"/>
                  </a:lnTo>
                  <a:lnTo>
                    <a:pt x="2754" y="6755"/>
                  </a:lnTo>
                  <a:lnTo>
                    <a:pt x="2772" y="6755"/>
                  </a:lnTo>
                  <a:lnTo>
                    <a:pt x="2791" y="6756"/>
                  </a:lnTo>
                  <a:lnTo>
                    <a:pt x="2809" y="6758"/>
                  </a:lnTo>
                  <a:lnTo>
                    <a:pt x="2827" y="6761"/>
                  </a:lnTo>
                  <a:lnTo>
                    <a:pt x="2845" y="6764"/>
                  </a:lnTo>
                  <a:lnTo>
                    <a:pt x="2863" y="6767"/>
                  </a:lnTo>
                  <a:lnTo>
                    <a:pt x="2881" y="6772"/>
                  </a:lnTo>
                  <a:lnTo>
                    <a:pt x="2899" y="6777"/>
                  </a:lnTo>
                  <a:lnTo>
                    <a:pt x="2916" y="6783"/>
                  </a:lnTo>
                  <a:lnTo>
                    <a:pt x="2933" y="6789"/>
                  </a:lnTo>
                  <a:lnTo>
                    <a:pt x="2950" y="6796"/>
                  </a:lnTo>
                  <a:lnTo>
                    <a:pt x="2967" y="6804"/>
                  </a:lnTo>
                  <a:lnTo>
                    <a:pt x="2984" y="6812"/>
                  </a:lnTo>
                  <a:lnTo>
                    <a:pt x="3000" y="6821"/>
                  </a:lnTo>
                  <a:lnTo>
                    <a:pt x="3016" y="6831"/>
                  </a:lnTo>
                  <a:lnTo>
                    <a:pt x="3031" y="6841"/>
                  </a:lnTo>
                  <a:lnTo>
                    <a:pt x="3046" y="6851"/>
                  </a:lnTo>
                  <a:lnTo>
                    <a:pt x="3060" y="6862"/>
                  </a:lnTo>
                  <a:lnTo>
                    <a:pt x="3074" y="6874"/>
                  </a:lnTo>
                  <a:lnTo>
                    <a:pt x="3088" y="6886"/>
                  </a:lnTo>
                  <a:lnTo>
                    <a:pt x="3101" y="6899"/>
                  </a:lnTo>
                  <a:lnTo>
                    <a:pt x="3114" y="6912"/>
                  </a:lnTo>
                  <a:lnTo>
                    <a:pt x="3126" y="6926"/>
                  </a:lnTo>
                  <a:lnTo>
                    <a:pt x="3138" y="6940"/>
                  </a:lnTo>
                  <a:lnTo>
                    <a:pt x="3149" y="6954"/>
                  </a:lnTo>
                  <a:lnTo>
                    <a:pt x="3159" y="6969"/>
                  </a:lnTo>
                  <a:lnTo>
                    <a:pt x="3169" y="6984"/>
                  </a:lnTo>
                  <a:lnTo>
                    <a:pt x="3179" y="7000"/>
                  </a:lnTo>
                  <a:lnTo>
                    <a:pt x="3188" y="7016"/>
                  </a:lnTo>
                  <a:lnTo>
                    <a:pt x="3196" y="7033"/>
                  </a:lnTo>
                  <a:lnTo>
                    <a:pt x="3204" y="7050"/>
                  </a:lnTo>
                  <a:lnTo>
                    <a:pt x="3211" y="7067"/>
                  </a:lnTo>
                  <a:lnTo>
                    <a:pt x="3217" y="7084"/>
                  </a:lnTo>
                  <a:lnTo>
                    <a:pt x="3223" y="7101"/>
                  </a:lnTo>
                  <a:lnTo>
                    <a:pt x="3228" y="7119"/>
                  </a:lnTo>
                  <a:lnTo>
                    <a:pt x="3233" y="7137"/>
                  </a:lnTo>
                  <a:lnTo>
                    <a:pt x="3236" y="7155"/>
                  </a:lnTo>
                  <a:lnTo>
                    <a:pt x="3239" y="7173"/>
                  </a:lnTo>
                  <a:lnTo>
                    <a:pt x="3242" y="7191"/>
                  </a:lnTo>
                  <a:lnTo>
                    <a:pt x="3244" y="7209"/>
                  </a:lnTo>
                  <a:lnTo>
                    <a:pt x="3245" y="72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10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88" y="1101"/>
                  </a:moveTo>
                  <a:lnTo>
                    <a:pt x="6098" y="1101"/>
                  </a:lnTo>
                  <a:lnTo>
                    <a:pt x="6108" y="1100"/>
                  </a:lnTo>
                  <a:lnTo>
                    <a:pt x="6118" y="1100"/>
                  </a:lnTo>
                  <a:lnTo>
                    <a:pt x="6123" y="1100"/>
                  </a:lnTo>
                  <a:lnTo>
                    <a:pt x="8369" y="1100"/>
                  </a:lnTo>
                  <a:lnTo>
                    <a:pt x="8374" y="1100"/>
                  </a:lnTo>
                  <a:lnTo>
                    <a:pt x="8384" y="1100"/>
                  </a:lnTo>
                  <a:lnTo>
                    <a:pt x="8394" y="1101"/>
                  </a:lnTo>
                  <a:lnTo>
                    <a:pt x="8404" y="1101"/>
                  </a:lnTo>
                  <a:lnTo>
                    <a:pt x="8414" y="1102"/>
                  </a:lnTo>
                  <a:lnTo>
                    <a:pt x="8424" y="1103"/>
                  </a:lnTo>
                  <a:lnTo>
                    <a:pt x="8434" y="1104"/>
                  </a:lnTo>
                  <a:lnTo>
                    <a:pt x="8444" y="1105"/>
                  </a:lnTo>
                  <a:lnTo>
                    <a:pt x="8453" y="1107"/>
                  </a:lnTo>
                  <a:lnTo>
                    <a:pt x="8464" y="1108"/>
                  </a:lnTo>
                  <a:lnTo>
                    <a:pt x="8473" y="1110"/>
                  </a:lnTo>
                  <a:lnTo>
                    <a:pt x="8483" y="1112"/>
                  </a:lnTo>
                  <a:lnTo>
                    <a:pt x="8492" y="1115"/>
                  </a:lnTo>
                  <a:lnTo>
                    <a:pt x="8503" y="1117"/>
                  </a:lnTo>
                  <a:lnTo>
                    <a:pt x="8512" y="1120"/>
                  </a:lnTo>
                  <a:lnTo>
                    <a:pt x="8522" y="1122"/>
                  </a:lnTo>
                  <a:lnTo>
                    <a:pt x="8531" y="1125"/>
                  </a:lnTo>
                  <a:lnTo>
                    <a:pt x="8541" y="1129"/>
                  </a:lnTo>
                  <a:lnTo>
                    <a:pt x="8550" y="1132"/>
                  </a:lnTo>
                  <a:lnTo>
                    <a:pt x="8560" y="1135"/>
                  </a:lnTo>
                  <a:lnTo>
                    <a:pt x="8568" y="1139"/>
                  </a:lnTo>
                  <a:lnTo>
                    <a:pt x="8578" y="1143"/>
                  </a:lnTo>
                  <a:lnTo>
                    <a:pt x="8587" y="1147"/>
                  </a:lnTo>
                  <a:lnTo>
                    <a:pt x="8596" y="1151"/>
                  </a:lnTo>
                  <a:lnTo>
                    <a:pt x="8605" y="1155"/>
                  </a:lnTo>
                  <a:lnTo>
                    <a:pt x="8614" y="1160"/>
                  </a:lnTo>
                  <a:lnTo>
                    <a:pt x="8622" y="1164"/>
                  </a:lnTo>
                  <a:lnTo>
                    <a:pt x="8632" y="1170"/>
                  </a:lnTo>
                  <a:lnTo>
                    <a:pt x="8638" y="1173"/>
                  </a:lnTo>
                  <a:lnTo>
                    <a:pt x="8647" y="1179"/>
                  </a:lnTo>
                  <a:lnTo>
                    <a:pt x="8655" y="1184"/>
                  </a:lnTo>
                  <a:lnTo>
                    <a:pt x="8664" y="1190"/>
                  </a:lnTo>
                  <a:lnTo>
                    <a:pt x="8672" y="1195"/>
                  </a:lnTo>
                  <a:lnTo>
                    <a:pt x="8681" y="1201"/>
                  </a:lnTo>
                  <a:lnTo>
                    <a:pt x="8688" y="1207"/>
                  </a:lnTo>
                  <a:lnTo>
                    <a:pt x="8697" y="1213"/>
                  </a:lnTo>
                  <a:lnTo>
                    <a:pt x="8704" y="1219"/>
                  </a:lnTo>
                  <a:lnTo>
                    <a:pt x="8712" y="1226"/>
                  </a:lnTo>
                  <a:lnTo>
                    <a:pt x="8719" y="1232"/>
                  </a:lnTo>
                  <a:lnTo>
                    <a:pt x="8727" y="1239"/>
                  </a:lnTo>
                  <a:lnTo>
                    <a:pt x="8734" y="1245"/>
                  </a:lnTo>
                  <a:lnTo>
                    <a:pt x="8741" y="1252"/>
                  </a:lnTo>
                  <a:lnTo>
                    <a:pt x="8748" y="1259"/>
                  </a:lnTo>
                  <a:lnTo>
                    <a:pt x="8755" y="1266"/>
                  </a:lnTo>
                  <a:lnTo>
                    <a:pt x="8761" y="1273"/>
                  </a:lnTo>
                  <a:lnTo>
                    <a:pt x="8768" y="1281"/>
                  </a:lnTo>
                  <a:lnTo>
                    <a:pt x="8774" y="1288"/>
                  </a:lnTo>
                  <a:lnTo>
                    <a:pt x="8781" y="1296"/>
                  </a:lnTo>
                  <a:lnTo>
                    <a:pt x="8787" y="1303"/>
                  </a:lnTo>
                  <a:lnTo>
                    <a:pt x="8793" y="1312"/>
                  </a:lnTo>
                  <a:lnTo>
                    <a:pt x="8799" y="1319"/>
                  </a:lnTo>
                  <a:lnTo>
                    <a:pt x="8805" y="1328"/>
                  </a:lnTo>
                  <a:lnTo>
                    <a:pt x="8810" y="1336"/>
                  </a:lnTo>
                  <a:lnTo>
                    <a:pt x="8816" y="1345"/>
                  </a:lnTo>
                  <a:lnTo>
                    <a:pt x="8821" y="1353"/>
                  </a:lnTo>
                  <a:lnTo>
                    <a:pt x="8827" y="1362"/>
                  </a:lnTo>
                  <a:lnTo>
                    <a:pt x="8830" y="1368"/>
                  </a:lnTo>
                  <a:lnTo>
                    <a:pt x="8836" y="1378"/>
                  </a:lnTo>
                  <a:lnTo>
                    <a:pt x="8840" y="1386"/>
                  </a:lnTo>
                  <a:lnTo>
                    <a:pt x="8845" y="1395"/>
                  </a:lnTo>
                  <a:lnTo>
                    <a:pt x="8849" y="1404"/>
                  </a:lnTo>
                  <a:lnTo>
                    <a:pt x="8853" y="1413"/>
                  </a:lnTo>
                  <a:lnTo>
                    <a:pt x="8857" y="1422"/>
                  </a:lnTo>
                  <a:lnTo>
                    <a:pt x="8861" y="1432"/>
                  </a:lnTo>
                  <a:lnTo>
                    <a:pt x="8865" y="1440"/>
                  </a:lnTo>
                  <a:lnTo>
                    <a:pt x="8868" y="1450"/>
                  </a:lnTo>
                  <a:lnTo>
                    <a:pt x="8871" y="1459"/>
                  </a:lnTo>
                  <a:lnTo>
                    <a:pt x="8875" y="1469"/>
                  </a:lnTo>
                  <a:lnTo>
                    <a:pt x="8878" y="1478"/>
                  </a:lnTo>
                  <a:lnTo>
                    <a:pt x="8880" y="1488"/>
                  </a:lnTo>
                  <a:lnTo>
                    <a:pt x="8883" y="1497"/>
                  </a:lnTo>
                  <a:lnTo>
                    <a:pt x="8885" y="1508"/>
                  </a:lnTo>
                  <a:lnTo>
                    <a:pt x="8888" y="1517"/>
                  </a:lnTo>
                  <a:lnTo>
                    <a:pt x="8890" y="1527"/>
                  </a:lnTo>
                  <a:lnTo>
                    <a:pt x="8892" y="1536"/>
                  </a:lnTo>
                  <a:lnTo>
                    <a:pt x="8893" y="1547"/>
                  </a:lnTo>
                  <a:lnTo>
                    <a:pt x="8895" y="1556"/>
                  </a:lnTo>
                  <a:lnTo>
                    <a:pt x="8896" y="1566"/>
                  </a:lnTo>
                  <a:lnTo>
                    <a:pt x="8897" y="1576"/>
                  </a:lnTo>
                  <a:lnTo>
                    <a:pt x="8898" y="1586"/>
                  </a:lnTo>
                  <a:lnTo>
                    <a:pt x="8899" y="1596"/>
                  </a:lnTo>
                  <a:lnTo>
                    <a:pt x="8899" y="1606"/>
                  </a:lnTo>
                  <a:lnTo>
                    <a:pt x="8900" y="1616"/>
                  </a:lnTo>
                  <a:lnTo>
                    <a:pt x="8900" y="1626"/>
                  </a:lnTo>
                  <a:lnTo>
                    <a:pt x="8900" y="1631"/>
                  </a:lnTo>
                  <a:lnTo>
                    <a:pt x="8900" y="8369"/>
                  </a:lnTo>
                  <a:lnTo>
                    <a:pt x="8900" y="8374"/>
                  </a:lnTo>
                  <a:lnTo>
                    <a:pt x="8900" y="8384"/>
                  </a:lnTo>
                  <a:lnTo>
                    <a:pt x="8899" y="8394"/>
                  </a:lnTo>
                  <a:lnTo>
                    <a:pt x="8899" y="8404"/>
                  </a:lnTo>
                  <a:lnTo>
                    <a:pt x="8898" y="8414"/>
                  </a:lnTo>
                  <a:lnTo>
                    <a:pt x="8897" y="8424"/>
                  </a:lnTo>
                  <a:lnTo>
                    <a:pt x="8896" y="8434"/>
                  </a:lnTo>
                  <a:lnTo>
                    <a:pt x="8895" y="8444"/>
                  </a:lnTo>
                  <a:lnTo>
                    <a:pt x="8893" y="8453"/>
                  </a:lnTo>
                  <a:lnTo>
                    <a:pt x="8892" y="8464"/>
                  </a:lnTo>
                  <a:lnTo>
                    <a:pt x="8890" y="8473"/>
                  </a:lnTo>
                  <a:lnTo>
                    <a:pt x="8888" y="8483"/>
                  </a:lnTo>
                  <a:lnTo>
                    <a:pt x="8885" y="8492"/>
                  </a:lnTo>
                  <a:lnTo>
                    <a:pt x="8883" y="8503"/>
                  </a:lnTo>
                  <a:lnTo>
                    <a:pt x="8880" y="8512"/>
                  </a:lnTo>
                  <a:lnTo>
                    <a:pt x="8878" y="8522"/>
                  </a:lnTo>
                  <a:lnTo>
                    <a:pt x="8875" y="8531"/>
                  </a:lnTo>
                  <a:lnTo>
                    <a:pt x="8871" y="8541"/>
                  </a:lnTo>
                  <a:lnTo>
                    <a:pt x="8868" y="8550"/>
                  </a:lnTo>
                  <a:lnTo>
                    <a:pt x="8865" y="8560"/>
                  </a:lnTo>
                  <a:lnTo>
                    <a:pt x="8861" y="8568"/>
                  </a:lnTo>
                  <a:lnTo>
                    <a:pt x="8857" y="8578"/>
                  </a:lnTo>
                  <a:lnTo>
                    <a:pt x="8853" y="8587"/>
                  </a:lnTo>
                  <a:lnTo>
                    <a:pt x="8849" y="8596"/>
                  </a:lnTo>
                  <a:lnTo>
                    <a:pt x="8845" y="8605"/>
                  </a:lnTo>
                  <a:lnTo>
                    <a:pt x="8840" y="8614"/>
                  </a:lnTo>
                  <a:lnTo>
                    <a:pt x="8836" y="8622"/>
                  </a:lnTo>
                  <a:lnTo>
                    <a:pt x="8830" y="8632"/>
                  </a:lnTo>
                  <a:lnTo>
                    <a:pt x="8827" y="8638"/>
                  </a:lnTo>
                  <a:lnTo>
                    <a:pt x="8821" y="8647"/>
                  </a:lnTo>
                  <a:lnTo>
                    <a:pt x="8816" y="8655"/>
                  </a:lnTo>
                  <a:lnTo>
                    <a:pt x="8810" y="8664"/>
                  </a:lnTo>
                  <a:lnTo>
                    <a:pt x="8805" y="8672"/>
                  </a:lnTo>
                  <a:lnTo>
                    <a:pt x="8799" y="8681"/>
                  </a:lnTo>
                  <a:lnTo>
                    <a:pt x="8793" y="8688"/>
                  </a:lnTo>
                  <a:lnTo>
                    <a:pt x="8787" y="8697"/>
                  </a:lnTo>
                  <a:lnTo>
                    <a:pt x="8781" y="8704"/>
                  </a:lnTo>
                  <a:lnTo>
                    <a:pt x="8774" y="8712"/>
                  </a:lnTo>
                  <a:lnTo>
                    <a:pt x="8768" y="8719"/>
                  </a:lnTo>
                  <a:lnTo>
                    <a:pt x="8761" y="8727"/>
                  </a:lnTo>
                  <a:lnTo>
                    <a:pt x="8755" y="8734"/>
                  </a:lnTo>
                  <a:lnTo>
                    <a:pt x="8748" y="8741"/>
                  </a:lnTo>
                  <a:lnTo>
                    <a:pt x="8741" y="8748"/>
                  </a:lnTo>
                  <a:lnTo>
                    <a:pt x="8734" y="8755"/>
                  </a:lnTo>
                  <a:lnTo>
                    <a:pt x="8727" y="8761"/>
                  </a:lnTo>
                  <a:lnTo>
                    <a:pt x="8719" y="8768"/>
                  </a:lnTo>
                  <a:lnTo>
                    <a:pt x="8712" y="8774"/>
                  </a:lnTo>
                  <a:lnTo>
                    <a:pt x="8704" y="8781"/>
                  </a:lnTo>
                  <a:lnTo>
                    <a:pt x="8697" y="8787"/>
                  </a:lnTo>
                  <a:lnTo>
                    <a:pt x="8688" y="8793"/>
                  </a:lnTo>
                  <a:lnTo>
                    <a:pt x="8681" y="8799"/>
                  </a:lnTo>
                  <a:lnTo>
                    <a:pt x="8672" y="8805"/>
                  </a:lnTo>
                  <a:lnTo>
                    <a:pt x="8664" y="8810"/>
                  </a:lnTo>
                  <a:lnTo>
                    <a:pt x="8655" y="8816"/>
                  </a:lnTo>
                  <a:lnTo>
                    <a:pt x="8647" y="8821"/>
                  </a:lnTo>
                  <a:lnTo>
                    <a:pt x="8638" y="8827"/>
                  </a:lnTo>
                  <a:lnTo>
                    <a:pt x="8632" y="8830"/>
                  </a:lnTo>
                  <a:lnTo>
                    <a:pt x="8622" y="8836"/>
                  </a:lnTo>
                  <a:lnTo>
                    <a:pt x="8614" y="8840"/>
                  </a:lnTo>
                  <a:lnTo>
                    <a:pt x="8605" y="8845"/>
                  </a:lnTo>
                  <a:lnTo>
                    <a:pt x="8596" y="8849"/>
                  </a:lnTo>
                  <a:lnTo>
                    <a:pt x="8587" y="8853"/>
                  </a:lnTo>
                  <a:lnTo>
                    <a:pt x="8578" y="8857"/>
                  </a:lnTo>
                  <a:lnTo>
                    <a:pt x="8568" y="8861"/>
                  </a:lnTo>
                  <a:lnTo>
                    <a:pt x="8560" y="8865"/>
                  </a:lnTo>
                  <a:lnTo>
                    <a:pt x="8550" y="8868"/>
                  </a:lnTo>
                  <a:lnTo>
                    <a:pt x="8541" y="8871"/>
                  </a:lnTo>
                  <a:lnTo>
                    <a:pt x="8531" y="8875"/>
                  </a:lnTo>
                  <a:lnTo>
                    <a:pt x="8522" y="8878"/>
                  </a:lnTo>
                  <a:lnTo>
                    <a:pt x="8512" y="8880"/>
                  </a:lnTo>
                  <a:lnTo>
                    <a:pt x="8503" y="8883"/>
                  </a:lnTo>
                  <a:lnTo>
                    <a:pt x="8492" y="8885"/>
                  </a:lnTo>
                  <a:lnTo>
                    <a:pt x="8483" y="8888"/>
                  </a:lnTo>
                  <a:lnTo>
                    <a:pt x="8473" y="8890"/>
                  </a:lnTo>
                  <a:lnTo>
                    <a:pt x="8464" y="8892"/>
                  </a:lnTo>
                  <a:lnTo>
                    <a:pt x="8453" y="8893"/>
                  </a:lnTo>
                  <a:lnTo>
                    <a:pt x="8444" y="8895"/>
                  </a:lnTo>
                  <a:lnTo>
                    <a:pt x="8434" y="8896"/>
                  </a:lnTo>
                  <a:lnTo>
                    <a:pt x="8424" y="8897"/>
                  </a:lnTo>
                  <a:lnTo>
                    <a:pt x="8414" y="8898"/>
                  </a:lnTo>
                  <a:lnTo>
                    <a:pt x="8404" y="8899"/>
                  </a:lnTo>
                  <a:lnTo>
                    <a:pt x="8394" y="8899"/>
                  </a:lnTo>
                  <a:lnTo>
                    <a:pt x="8384" y="8900"/>
                  </a:lnTo>
                  <a:lnTo>
                    <a:pt x="8374" y="8900"/>
                  </a:lnTo>
                  <a:lnTo>
                    <a:pt x="8369" y="8900"/>
                  </a:lnTo>
                  <a:lnTo>
                    <a:pt x="6123" y="8900"/>
                  </a:lnTo>
                  <a:lnTo>
                    <a:pt x="6118" y="8900"/>
                  </a:lnTo>
                  <a:lnTo>
                    <a:pt x="6108" y="8900"/>
                  </a:lnTo>
                  <a:lnTo>
                    <a:pt x="6098" y="8899"/>
                  </a:lnTo>
                  <a:lnTo>
                    <a:pt x="6088" y="8899"/>
                  </a:lnTo>
                  <a:lnTo>
                    <a:pt x="6078" y="8898"/>
                  </a:lnTo>
                  <a:lnTo>
                    <a:pt x="6068" y="8897"/>
                  </a:lnTo>
                  <a:lnTo>
                    <a:pt x="6059" y="8896"/>
                  </a:lnTo>
                  <a:lnTo>
                    <a:pt x="6048" y="8895"/>
                  </a:lnTo>
                  <a:lnTo>
                    <a:pt x="6039" y="8893"/>
                  </a:lnTo>
                  <a:lnTo>
                    <a:pt x="6029" y="8891"/>
                  </a:lnTo>
                  <a:lnTo>
                    <a:pt x="6019" y="8890"/>
                  </a:lnTo>
                  <a:lnTo>
                    <a:pt x="6009" y="8888"/>
                  </a:lnTo>
                  <a:lnTo>
                    <a:pt x="6000" y="8885"/>
                  </a:lnTo>
                  <a:lnTo>
                    <a:pt x="5990" y="8883"/>
                  </a:lnTo>
                  <a:lnTo>
                    <a:pt x="5981" y="8880"/>
                  </a:lnTo>
                  <a:lnTo>
                    <a:pt x="5971" y="8878"/>
                  </a:lnTo>
                  <a:lnTo>
                    <a:pt x="5962" y="8875"/>
                  </a:lnTo>
                  <a:lnTo>
                    <a:pt x="5952" y="8871"/>
                  </a:lnTo>
                  <a:lnTo>
                    <a:pt x="5943" y="8868"/>
                  </a:lnTo>
                  <a:lnTo>
                    <a:pt x="5933" y="8865"/>
                  </a:lnTo>
                  <a:lnTo>
                    <a:pt x="5924" y="8861"/>
                  </a:lnTo>
                  <a:lnTo>
                    <a:pt x="5914" y="8857"/>
                  </a:lnTo>
                  <a:lnTo>
                    <a:pt x="5905" y="8853"/>
                  </a:lnTo>
                  <a:lnTo>
                    <a:pt x="5896" y="8848"/>
                  </a:lnTo>
                  <a:lnTo>
                    <a:pt x="5887" y="8844"/>
                  </a:lnTo>
                  <a:lnTo>
                    <a:pt x="5877" y="8839"/>
                  </a:lnTo>
                  <a:lnTo>
                    <a:pt x="5869" y="8835"/>
                  </a:lnTo>
                  <a:lnTo>
                    <a:pt x="5859" y="8829"/>
                  </a:lnTo>
                  <a:lnTo>
                    <a:pt x="5857" y="8828"/>
                  </a:lnTo>
                  <a:lnTo>
                    <a:pt x="5848" y="8822"/>
                  </a:lnTo>
                  <a:lnTo>
                    <a:pt x="5839" y="8817"/>
                  </a:lnTo>
                  <a:lnTo>
                    <a:pt x="5830" y="8811"/>
                  </a:lnTo>
                  <a:lnTo>
                    <a:pt x="5822" y="8806"/>
                  </a:lnTo>
                  <a:lnTo>
                    <a:pt x="5813" y="8800"/>
                  </a:lnTo>
                  <a:lnTo>
                    <a:pt x="5805" y="8794"/>
                  </a:lnTo>
                  <a:lnTo>
                    <a:pt x="5797" y="8787"/>
                  </a:lnTo>
                  <a:lnTo>
                    <a:pt x="5789" y="8781"/>
                  </a:lnTo>
                  <a:lnTo>
                    <a:pt x="5781" y="8775"/>
                  </a:lnTo>
                  <a:lnTo>
                    <a:pt x="5774" y="8768"/>
                  </a:lnTo>
                  <a:lnTo>
                    <a:pt x="5766" y="8761"/>
                  </a:lnTo>
                  <a:lnTo>
                    <a:pt x="5759" y="8755"/>
                  </a:lnTo>
                  <a:lnTo>
                    <a:pt x="5751" y="8748"/>
                  </a:lnTo>
                  <a:lnTo>
                    <a:pt x="5745" y="8741"/>
                  </a:lnTo>
                  <a:lnTo>
                    <a:pt x="5737" y="8734"/>
                  </a:lnTo>
                  <a:lnTo>
                    <a:pt x="5731" y="8727"/>
                  </a:lnTo>
                  <a:lnTo>
                    <a:pt x="5724" y="8719"/>
                  </a:lnTo>
                  <a:lnTo>
                    <a:pt x="5718" y="8712"/>
                  </a:lnTo>
                  <a:lnTo>
                    <a:pt x="5712" y="8704"/>
                  </a:lnTo>
                  <a:lnTo>
                    <a:pt x="5706" y="8697"/>
                  </a:lnTo>
                  <a:lnTo>
                    <a:pt x="5700" y="8689"/>
                  </a:lnTo>
                  <a:lnTo>
                    <a:pt x="5694" y="8682"/>
                  </a:lnTo>
                  <a:lnTo>
                    <a:pt x="5688" y="8674"/>
                  </a:lnTo>
                  <a:lnTo>
                    <a:pt x="5683" y="8666"/>
                  </a:lnTo>
                  <a:lnTo>
                    <a:pt x="5678" y="8658"/>
                  </a:lnTo>
                  <a:lnTo>
                    <a:pt x="5673" y="8650"/>
                  </a:lnTo>
                  <a:lnTo>
                    <a:pt x="5667" y="8642"/>
                  </a:lnTo>
                  <a:lnTo>
                    <a:pt x="5662" y="8632"/>
                  </a:lnTo>
                  <a:lnTo>
                    <a:pt x="5656" y="8622"/>
                  </a:lnTo>
                  <a:lnTo>
                    <a:pt x="5652" y="8614"/>
                  </a:lnTo>
                  <a:lnTo>
                    <a:pt x="5647" y="8605"/>
                  </a:lnTo>
                  <a:lnTo>
                    <a:pt x="5643" y="8596"/>
                  </a:lnTo>
                  <a:lnTo>
                    <a:pt x="5639" y="8587"/>
                  </a:lnTo>
                  <a:lnTo>
                    <a:pt x="5635" y="8578"/>
                  </a:lnTo>
                  <a:lnTo>
                    <a:pt x="5631" y="8568"/>
                  </a:lnTo>
                  <a:lnTo>
                    <a:pt x="5627" y="8560"/>
                  </a:lnTo>
                  <a:lnTo>
                    <a:pt x="5624" y="8550"/>
                  </a:lnTo>
                  <a:lnTo>
                    <a:pt x="5621" y="8541"/>
                  </a:lnTo>
                  <a:lnTo>
                    <a:pt x="5617" y="8531"/>
                  </a:lnTo>
                  <a:lnTo>
                    <a:pt x="5614" y="8522"/>
                  </a:lnTo>
                  <a:lnTo>
                    <a:pt x="5612" y="8512"/>
                  </a:lnTo>
                  <a:lnTo>
                    <a:pt x="5609" y="8503"/>
                  </a:lnTo>
                  <a:lnTo>
                    <a:pt x="5607" y="8492"/>
                  </a:lnTo>
                  <a:lnTo>
                    <a:pt x="5604" y="8483"/>
                  </a:lnTo>
                  <a:lnTo>
                    <a:pt x="5602" y="8473"/>
                  </a:lnTo>
                  <a:lnTo>
                    <a:pt x="5600" y="8464"/>
                  </a:lnTo>
                  <a:lnTo>
                    <a:pt x="5599" y="8453"/>
                  </a:lnTo>
                  <a:lnTo>
                    <a:pt x="5597" y="8444"/>
                  </a:lnTo>
                  <a:lnTo>
                    <a:pt x="5596" y="8434"/>
                  </a:lnTo>
                  <a:lnTo>
                    <a:pt x="5595" y="8424"/>
                  </a:lnTo>
                  <a:lnTo>
                    <a:pt x="5594" y="8414"/>
                  </a:lnTo>
                  <a:lnTo>
                    <a:pt x="5593" y="8404"/>
                  </a:lnTo>
                  <a:lnTo>
                    <a:pt x="5593" y="8394"/>
                  </a:lnTo>
                  <a:lnTo>
                    <a:pt x="5592" y="8384"/>
                  </a:lnTo>
                  <a:lnTo>
                    <a:pt x="5592" y="8374"/>
                  </a:lnTo>
                  <a:lnTo>
                    <a:pt x="5592" y="8369"/>
                  </a:lnTo>
                  <a:lnTo>
                    <a:pt x="5592" y="1631"/>
                  </a:lnTo>
                  <a:lnTo>
                    <a:pt x="5592" y="1626"/>
                  </a:lnTo>
                  <a:lnTo>
                    <a:pt x="5592" y="1616"/>
                  </a:lnTo>
                  <a:lnTo>
                    <a:pt x="5593" y="1606"/>
                  </a:lnTo>
                  <a:lnTo>
                    <a:pt x="5593" y="1596"/>
                  </a:lnTo>
                  <a:lnTo>
                    <a:pt x="5594" y="1586"/>
                  </a:lnTo>
                  <a:lnTo>
                    <a:pt x="5595" y="1576"/>
                  </a:lnTo>
                  <a:lnTo>
                    <a:pt x="5596" y="1566"/>
                  </a:lnTo>
                  <a:lnTo>
                    <a:pt x="5597" y="1556"/>
                  </a:lnTo>
                  <a:lnTo>
                    <a:pt x="5599" y="1547"/>
                  </a:lnTo>
                  <a:lnTo>
                    <a:pt x="5600" y="1536"/>
                  </a:lnTo>
                  <a:lnTo>
                    <a:pt x="5602" y="1527"/>
                  </a:lnTo>
                  <a:lnTo>
                    <a:pt x="5604" y="1517"/>
                  </a:lnTo>
                  <a:lnTo>
                    <a:pt x="5607" y="1508"/>
                  </a:lnTo>
                  <a:lnTo>
                    <a:pt x="5609" y="1497"/>
                  </a:lnTo>
                  <a:lnTo>
                    <a:pt x="5612" y="1488"/>
                  </a:lnTo>
                  <a:lnTo>
                    <a:pt x="5614" y="1478"/>
                  </a:lnTo>
                  <a:lnTo>
                    <a:pt x="5617" y="1469"/>
                  </a:lnTo>
                  <a:lnTo>
                    <a:pt x="5621" y="1459"/>
                  </a:lnTo>
                  <a:lnTo>
                    <a:pt x="5624" y="1450"/>
                  </a:lnTo>
                  <a:lnTo>
                    <a:pt x="5627" y="1440"/>
                  </a:lnTo>
                  <a:lnTo>
                    <a:pt x="5631" y="1432"/>
                  </a:lnTo>
                  <a:lnTo>
                    <a:pt x="5635" y="1422"/>
                  </a:lnTo>
                  <a:lnTo>
                    <a:pt x="5639" y="1413"/>
                  </a:lnTo>
                  <a:lnTo>
                    <a:pt x="5643" y="1404"/>
                  </a:lnTo>
                  <a:lnTo>
                    <a:pt x="5647" y="1395"/>
                  </a:lnTo>
                  <a:lnTo>
                    <a:pt x="5652" y="1386"/>
                  </a:lnTo>
                  <a:lnTo>
                    <a:pt x="5656" y="1378"/>
                  </a:lnTo>
                  <a:lnTo>
                    <a:pt x="5662" y="1368"/>
                  </a:lnTo>
                  <a:lnTo>
                    <a:pt x="5667" y="1358"/>
                  </a:lnTo>
                  <a:lnTo>
                    <a:pt x="5673" y="1350"/>
                  </a:lnTo>
                  <a:lnTo>
                    <a:pt x="5678" y="1342"/>
                  </a:lnTo>
                  <a:lnTo>
                    <a:pt x="5683" y="1334"/>
                  </a:lnTo>
                  <a:lnTo>
                    <a:pt x="5688" y="1326"/>
                  </a:lnTo>
                  <a:lnTo>
                    <a:pt x="5694" y="1318"/>
                  </a:lnTo>
                  <a:lnTo>
                    <a:pt x="5700" y="1311"/>
                  </a:lnTo>
                  <a:lnTo>
                    <a:pt x="5706" y="1303"/>
                  </a:lnTo>
                  <a:lnTo>
                    <a:pt x="5712" y="1296"/>
                  </a:lnTo>
                  <a:lnTo>
                    <a:pt x="5718" y="1288"/>
                  </a:lnTo>
                  <a:lnTo>
                    <a:pt x="5724" y="1281"/>
                  </a:lnTo>
                  <a:lnTo>
                    <a:pt x="5731" y="1273"/>
                  </a:lnTo>
                  <a:lnTo>
                    <a:pt x="5737" y="1266"/>
                  </a:lnTo>
                  <a:lnTo>
                    <a:pt x="5745" y="1259"/>
                  </a:lnTo>
                  <a:lnTo>
                    <a:pt x="5751" y="1252"/>
                  </a:lnTo>
                  <a:lnTo>
                    <a:pt x="5759" y="1245"/>
                  </a:lnTo>
                  <a:lnTo>
                    <a:pt x="5766" y="1239"/>
                  </a:lnTo>
                  <a:lnTo>
                    <a:pt x="5774" y="1232"/>
                  </a:lnTo>
                  <a:lnTo>
                    <a:pt x="5781" y="1225"/>
                  </a:lnTo>
                  <a:lnTo>
                    <a:pt x="5789" y="1219"/>
                  </a:lnTo>
                  <a:lnTo>
                    <a:pt x="5797" y="1213"/>
                  </a:lnTo>
                  <a:lnTo>
                    <a:pt x="5805" y="1206"/>
                  </a:lnTo>
                  <a:lnTo>
                    <a:pt x="5813" y="1200"/>
                  </a:lnTo>
                  <a:lnTo>
                    <a:pt x="5822" y="1194"/>
                  </a:lnTo>
                  <a:lnTo>
                    <a:pt x="5830" y="1189"/>
                  </a:lnTo>
                  <a:lnTo>
                    <a:pt x="5839" y="1183"/>
                  </a:lnTo>
                  <a:lnTo>
                    <a:pt x="5848" y="1178"/>
                  </a:lnTo>
                  <a:lnTo>
                    <a:pt x="5857" y="1172"/>
                  </a:lnTo>
                  <a:lnTo>
                    <a:pt x="5859" y="1171"/>
                  </a:lnTo>
                  <a:lnTo>
                    <a:pt x="5869" y="1165"/>
                  </a:lnTo>
                  <a:lnTo>
                    <a:pt x="5877" y="1161"/>
                  </a:lnTo>
                  <a:lnTo>
                    <a:pt x="5887" y="1156"/>
                  </a:lnTo>
                  <a:lnTo>
                    <a:pt x="5896" y="1152"/>
                  </a:lnTo>
                  <a:lnTo>
                    <a:pt x="5905" y="1147"/>
                  </a:lnTo>
                  <a:lnTo>
                    <a:pt x="5914" y="1143"/>
                  </a:lnTo>
                  <a:lnTo>
                    <a:pt x="5924" y="1139"/>
                  </a:lnTo>
                  <a:lnTo>
                    <a:pt x="5933" y="1135"/>
                  </a:lnTo>
                  <a:lnTo>
                    <a:pt x="5943" y="1132"/>
                  </a:lnTo>
                  <a:lnTo>
                    <a:pt x="5952" y="1129"/>
                  </a:lnTo>
                  <a:lnTo>
                    <a:pt x="5962" y="1125"/>
                  </a:lnTo>
                  <a:lnTo>
                    <a:pt x="5971" y="1122"/>
                  </a:lnTo>
                  <a:lnTo>
                    <a:pt x="5981" y="1120"/>
                  </a:lnTo>
                  <a:lnTo>
                    <a:pt x="5990" y="1117"/>
                  </a:lnTo>
                  <a:lnTo>
                    <a:pt x="6000" y="1115"/>
                  </a:lnTo>
                  <a:lnTo>
                    <a:pt x="6009" y="1112"/>
                  </a:lnTo>
                  <a:lnTo>
                    <a:pt x="6019" y="1110"/>
                  </a:lnTo>
                  <a:lnTo>
                    <a:pt x="6029" y="1109"/>
                  </a:lnTo>
                  <a:lnTo>
                    <a:pt x="6039" y="1107"/>
                  </a:lnTo>
                  <a:lnTo>
                    <a:pt x="6048" y="1105"/>
                  </a:lnTo>
                  <a:lnTo>
                    <a:pt x="6059" y="1104"/>
                  </a:lnTo>
                  <a:lnTo>
                    <a:pt x="6068" y="1103"/>
                  </a:lnTo>
                  <a:lnTo>
                    <a:pt x="6078" y="1102"/>
                  </a:lnTo>
                  <a:lnTo>
                    <a:pt x="6088" y="1101"/>
                  </a:lnTo>
                  <a:close/>
                  <a:moveTo>
                    <a:pt x="8372" y="1600"/>
                  </a:moveTo>
                  <a:lnTo>
                    <a:pt x="8370" y="1600"/>
                  </a:lnTo>
                  <a:lnTo>
                    <a:pt x="8367" y="1600"/>
                  </a:lnTo>
                  <a:lnTo>
                    <a:pt x="6125" y="1600"/>
                  </a:lnTo>
                  <a:lnTo>
                    <a:pt x="6122" y="1600"/>
                  </a:lnTo>
                  <a:lnTo>
                    <a:pt x="6121" y="1600"/>
                  </a:lnTo>
                  <a:lnTo>
                    <a:pt x="6120" y="1600"/>
                  </a:lnTo>
                  <a:lnTo>
                    <a:pt x="6119" y="1600"/>
                  </a:lnTo>
                  <a:lnTo>
                    <a:pt x="6118" y="1601"/>
                  </a:lnTo>
                  <a:lnTo>
                    <a:pt x="6117" y="1601"/>
                  </a:lnTo>
                  <a:lnTo>
                    <a:pt x="6116" y="1601"/>
                  </a:lnTo>
                  <a:lnTo>
                    <a:pt x="6115" y="1601"/>
                  </a:lnTo>
                  <a:lnTo>
                    <a:pt x="6114" y="1602"/>
                  </a:lnTo>
                  <a:lnTo>
                    <a:pt x="6113" y="1602"/>
                  </a:lnTo>
                  <a:lnTo>
                    <a:pt x="6112" y="1602"/>
                  </a:lnTo>
                  <a:lnTo>
                    <a:pt x="6112" y="1602"/>
                  </a:lnTo>
                  <a:lnTo>
                    <a:pt x="6111" y="1603"/>
                  </a:lnTo>
                  <a:lnTo>
                    <a:pt x="6108" y="1605"/>
                  </a:lnTo>
                  <a:lnTo>
                    <a:pt x="6105" y="1606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3" y="1608"/>
                  </a:lnTo>
                  <a:lnTo>
                    <a:pt x="6102" y="1608"/>
                  </a:lnTo>
                  <a:lnTo>
                    <a:pt x="6102" y="1609"/>
                  </a:lnTo>
                  <a:lnTo>
                    <a:pt x="6101" y="1610"/>
                  </a:lnTo>
                  <a:lnTo>
                    <a:pt x="6100" y="1611"/>
                  </a:lnTo>
                  <a:lnTo>
                    <a:pt x="6099" y="1612"/>
                  </a:lnTo>
                  <a:lnTo>
                    <a:pt x="6098" y="1613"/>
                  </a:lnTo>
                  <a:lnTo>
                    <a:pt x="6097" y="1615"/>
                  </a:lnTo>
                  <a:lnTo>
                    <a:pt x="6096" y="1616"/>
                  </a:lnTo>
                  <a:lnTo>
                    <a:pt x="6096" y="1617"/>
                  </a:lnTo>
                  <a:lnTo>
                    <a:pt x="6096" y="1617"/>
                  </a:lnTo>
                  <a:lnTo>
                    <a:pt x="6095" y="1618"/>
                  </a:lnTo>
                  <a:lnTo>
                    <a:pt x="6094" y="1619"/>
                  </a:lnTo>
                  <a:lnTo>
                    <a:pt x="6094" y="1620"/>
                  </a:lnTo>
                  <a:lnTo>
                    <a:pt x="6094" y="1621"/>
                  </a:lnTo>
                  <a:lnTo>
                    <a:pt x="6093" y="1622"/>
                  </a:lnTo>
                  <a:lnTo>
                    <a:pt x="6093" y="1623"/>
                  </a:lnTo>
                  <a:lnTo>
                    <a:pt x="6093" y="1624"/>
                  </a:lnTo>
                  <a:lnTo>
                    <a:pt x="6093" y="1625"/>
                  </a:lnTo>
                  <a:lnTo>
                    <a:pt x="6092" y="1626"/>
                  </a:lnTo>
                  <a:lnTo>
                    <a:pt x="6092" y="1627"/>
                  </a:lnTo>
                  <a:lnTo>
                    <a:pt x="6092" y="1628"/>
                  </a:lnTo>
                  <a:lnTo>
                    <a:pt x="6092" y="1630"/>
                  </a:lnTo>
                  <a:lnTo>
                    <a:pt x="6092" y="1633"/>
                  </a:lnTo>
                  <a:lnTo>
                    <a:pt x="6092" y="8367"/>
                  </a:lnTo>
                  <a:lnTo>
                    <a:pt x="6092" y="8370"/>
                  </a:lnTo>
                  <a:lnTo>
                    <a:pt x="6092" y="8372"/>
                  </a:lnTo>
                  <a:lnTo>
                    <a:pt x="6092" y="8373"/>
                  </a:lnTo>
                  <a:lnTo>
                    <a:pt x="6092" y="8374"/>
                  </a:lnTo>
                  <a:lnTo>
                    <a:pt x="6093" y="8375"/>
                  </a:lnTo>
                  <a:lnTo>
                    <a:pt x="6093" y="8376"/>
                  </a:lnTo>
                  <a:lnTo>
                    <a:pt x="6093" y="8377"/>
                  </a:lnTo>
                  <a:lnTo>
                    <a:pt x="6093" y="8378"/>
                  </a:lnTo>
                  <a:lnTo>
                    <a:pt x="6094" y="8379"/>
                  </a:lnTo>
                  <a:lnTo>
                    <a:pt x="6094" y="8380"/>
                  </a:lnTo>
                  <a:lnTo>
                    <a:pt x="6094" y="8381"/>
                  </a:lnTo>
                  <a:lnTo>
                    <a:pt x="6095" y="8382"/>
                  </a:lnTo>
                  <a:lnTo>
                    <a:pt x="6096" y="8383"/>
                  </a:lnTo>
                  <a:lnTo>
                    <a:pt x="6096" y="8383"/>
                  </a:lnTo>
                  <a:lnTo>
                    <a:pt x="6096" y="8384"/>
                  </a:lnTo>
                  <a:lnTo>
                    <a:pt x="6097" y="8385"/>
                  </a:lnTo>
                  <a:lnTo>
                    <a:pt x="6098" y="8387"/>
                  </a:lnTo>
                  <a:lnTo>
                    <a:pt x="6099" y="8388"/>
                  </a:lnTo>
                  <a:lnTo>
                    <a:pt x="6100" y="8389"/>
                  </a:lnTo>
                  <a:lnTo>
                    <a:pt x="6101" y="8390"/>
                  </a:lnTo>
                  <a:lnTo>
                    <a:pt x="6102" y="8391"/>
                  </a:lnTo>
                  <a:lnTo>
                    <a:pt x="6102" y="8392"/>
                  </a:lnTo>
                  <a:lnTo>
                    <a:pt x="6103" y="8392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5" y="8394"/>
                  </a:lnTo>
                  <a:lnTo>
                    <a:pt x="6108" y="8395"/>
                  </a:lnTo>
                  <a:lnTo>
                    <a:pt x="6111" y="8397"/>
                  </a:lnTo>
                  <a:lnTo>
                    <a:pt x="6112" y="8398"/>
                  </a:lnTo>
                  <a:lnTo>
                    <a:pt x="6112" y="8398"/>
                  </a:lnTo>
                  <a:lnTo>
                    <a:pt x="6113" y="8398"/>
                  </a:lnTo>
                  <a:lnTo>
                    <a:pt x="6114" y="8398"/>
                  </a:lnTo>
                  <a:lnTo>
                    <a:pt x="6115" y="8399"/>
                  </a:lnTo>
                  <a:lnTo>
                    <a:pt x="6116" y="8399"/>
                  </a:lnTo>
                  <a:lnTo>
                    <a:pt x="6117" y="8399"/>
                  </a:lnTo>
                  <a:lnTo>
                    <a:pt x="6118" y="8399"/>
                  </a:lnTo>
                  <a:lnTo>
                    <a:pt x="6119" y="8400"/>
                  </a:lnTo>
                  <a:lnTo>
                    <a:pt x="6120" y="8400"/>
                  </a:lnTo>
                  <a:lnTo>
                    <a:pt x="6121" y="8400"/>
                  </a:lnTo>
                  <a:lnTo>
                    <a:pt x="6122" y="8400"/>
                  </a:lnTo>
                  <a:lnTo>
                    <a:pt x="6125" y="8400"/>
                  </a:lnTo>
                  <a:lnTo>
                    <a:pt x="8367" y="8400"/>
                  </a:lnTo>
                  <a:lnTo>
                    <a:pt x="8370" y="8400"/>
                  </a:lnTo>
                  <a:lnTo>
                    <a:pt x="8372" y="8400"/>
                  </a:lnTo>
                  <a:lnTo>
                    <a:pt x="8373" y="8400"/>
                  </a:lnTo>
                  <a:lnTo>
                    <a:pt x="8374" y="8400"/>
                  </a:lnTo>
                  <a:lnTo>
                    <a:pt x="8375" y="8399"/>
                  </a:lnTo>
                  <a:lnTo>
                    <a:pt x="8376" y="8399"/>
                  </a:lnTo>
                  <a:lnTo>
                    <a:pt x="8377" y="8399"/>
                  </a:lnTo>
                  <a:lnTo>
                    <a:pt x="8378" y="8399"/>
                  </a:lnTo>
                  <a:lnTo>
                    <a:pt x="8379" y="8398"/>
                  </a:lnTo>
                  <a:lnTo>
                    <a:pt x="8380" y="8398"/>
                  </a:lnTo>
                  <a:lnTo>
                    <a:pt x="8381" y="8398"/>
                  </a:lnTo>
                  <a:lnTo>
                    <a:pt x="8382" y="8397"/>
                  </a:lnTo>
                  <a:lnTo>
                    <a:pt x="8383" y="8396"/>
                  </a:lnTo>
                  <a:lnTo>
                    <a:pt x="8385" y="8395"/>
                  </a:lnTo>
                  <a:lnTo>
                    <a:pt x="8386" y="8395"/>
                  </a:lnTo>
                  <a:lnTo>
                    <a:pt x="8387" y="8394"/>
                  </a:lnTo>
                  <a:lnTo>
                    <a:pt x="8388" y="8394"/>
                  </a:lnTo>
                  <a:lnTo>
                    <a:pt x="8389" y="8393"/>
                  </a:lnTo>
                  <a:lnTo>
                    <a:pt x="8389" y="8392"/>
                  </a:lnTo>
                  <a:lnTo>
                    <a:pt x="8390" y="8392"/>
                  </a:lnTo>
                  <a:lnTo>
                    <a:pt x="8391" y="8391"/>
                  </a:lnTo>
                  <a:lnTo>
                    <a:pt x="8392" y="8390"/>
                  </a:lnTo>
                  <a:lnTo>
                    <a:pt x="8392" y="8389"/>
                  </a:lnTo>
                  <a:lnTo>
                    <a:pt x="8393" y="8389"/>
                  </a:lnTo>
                  <a:lnTo>
                    <a:pt x="8394" y="8388"/>
                  </a:lnTo>
                  <a:lnTo>
                    <a:pt x="8394" y="8387"/>
                  </a:lnTo>
                  <a:lnTo>
                    <a:pt x="8395" y="8386"/>
                  </a:lnTo>
                  <a:lnTo>
                    <a:pt x="8395" y="8385"/>
                  </a:lnTo>
                  <a:lnTo>
                    <a:pt x="8396" y="8383"/>
                  </a:lnTo>
                  <a:lnTo>
                    <a:pt x="8397" y="8382"/>
                  </a:lnTo>
                  <a:lnTo>
                    <a:pt x="8398" y="8381"/>
                  </a:lnTo>
                  <a:lnTo>
                    <a:pt x="8398" y="8380"/>
                  </a:lnTo>
                  <a:lnTo>
                    <a:pt x="8398" y="8379"/>
                  </a:lnTo>
                  <a:lnTo>
                    <a:pt x="8399" y="8378"/>
                  </a:lnTo>
                  <a:lnTo>
                    <a:pt x="8399" y="8377"/>
                  </a:lnTo>
                  <a:lnTo>
                    <a:pt x="8399" y="8376"/>
                  </a:lnTo>
                  <a:lnTo>
                    <a:pt x="8399" y="8375"/>
                  </a:lnTo>
                  <a:lnTo>
                    <a:pt x="8400" y="8374"/>
                  </a:lnTo>
                  <a:lnTo>
                    <a:pt x="8400" y="8373"/>
                  </a:lnTo>
                  <a:lnTo>
                    <a:pt x="8400" y="8372"/>
                  </a:lnTo>
                  <a:lnTo>
                    <a:pt x="8400" y="8370"/>
                  </a:lnTo>
                  <a:lnTo>
                    <a:pt x="8400" y="8367"/>
                  </a:lnTo>
                  <a:lnTo>
                    <a:pt x="8400" y="1633"/>
                  </a:lnTo>
                  <a:lnTo>
                    <a:pt x="8400" y="1630"/>
                  </a:lnTo>
                  <a:lnTo>
                    <a:pt x="8400" y="1628"/>
                  </a:lnTo>
                  <a:lnTo>
                    <a:pt x="8400" y="1627"/>
                  </a:lnTo>
                  <a:lnTo>
                    <a:pt x="8400" y="1626"/>
                  </a:lnTo>
                  <a:lnTo>
                    <a:pt x="8399" y="1625"/>
                  </a:lnTo>
                  <a:lnTo>
                    <a:pt x="8399" y="1624"/>
                  </a:lnTo>
                  <a:lnTo>
                    <a:pt x="8399" y="1623"/>
                  </a:lnTo>
                  <a:lnTo>
                    <a:pt x="8399" y="1622"/>
                  </a:lnTo>
                  <a:lnTo>
                    <a:pt x="8398" y="1621"/>
                  </a:lnTo>
                  <a:lnTo>
                    <a:pt x="8398" y="1620"/>
                  </a:lnTo>
                  <a:lnTo>
                    <a:pt x="8398" y="1619"/>
                  </a:lnTo>
                  <a:lnTo>
                    <a:pt x="8397" y="1618"/>
                  </a:lnTo>
                  <a:lnTo>
                    <a:pt x="8396" y="1617"/>
                  </a:lnTo>
                  <a:lnTo>
                    <a:pt x="8395" y="1615"/>
                  </a:lnTo>
                  <a:lnTo>
                    <a:pt x="8395" y="1614"/>
                  </a:lnTo>
                  <a:lnTo>
                    <a:pt x="8394" y="1613"/>
                  </a:lnTo>
                  <a:lnTo>
                    <a:pt x="8394" y="1612"/>
                  </a:lnTo>
                  <a:lnTo>
                    <a:pt x="8393" y="1611"/>
                  </a:lnTo>
                  <a:lnTo>
                    <a:pt x="8392" y="1611"/>
                  </a:lnTo>
                  <a:lnTo>
                    <a:pt x="8392" y="1610"/>
                  </a:lnTo>
                  <a:lnTo>
                    <a:pt x="8391" y="1609"/>
                  </a:lnTo>
                  <a:lnTo>
                    <a:pt x="8390" y="1608"/>
                  </a:lnTo>
                  <a:lnTo>
                    <a:pt x="8389" y="1608"/>
                  </a:lnTo>
                  <a:lnTo>
                    <a:pt x="8389" y="1607"/>
                  </a:lnTo>
                  <a:lnTo>
                    <a:pt x="8388" y="1606"/>
                  </a:lnTo>
                  <a:lnTo>
                    <a:pt x="8387" y="1606"/>
                  </a:lnTo>
                  <a:lnTo>
                    <a:pt x="8386" y="1605"/>
                  </a:lnTo>
                  <a:lnTo>
                    <a:pt x="8385" y="1605"/>
                  </a:lnTo>
                  <a:lnTo>
                    <a:pt x="8383" y="1604"/>
                  </a:lnTo>
                  <a:lnTo>
                    <a:pt x="8382" y="1603"/>
                  </a:lnTo>
                  <a:lnTo>
                    <a:pt x="8381" y="1602"/>
                  </a:lnTo>
                  <a:lnTo>
                    <a:pt x="8380" y="1602"/>
                  </a:lnTo>
                  <a:lnTo>
                    <a:pt x="8379" y="1602"/>
                  </a:lnTo>
                  <a:lnTo>
                    <a:pt x="8378" y="1601"/>
                  </a:lnTo>
                  <a:lnTo>
                    <a:pt x="8377" y="1601"/>
                  </a:lnTo>
                  <a:lnTo>
                    <a:pt x="8376" y="1601"/>
                  </a:lnTo>
                  <a:lnTo>
                    <a:pt x="8375" y="1601"/>
                  </a:lnTo>
                  <a:lnTo>
                    <a:pt x="8374" y="1600"/>
                  </a:lnTo>
                  <a:lnTo>
                    <a:pt x="8373" y="1600"/>
                  </a:lnTo>
                  <a:lnTo>
                    <a:pt x="8372" y="1600"/>
                  </a:lnTo>
                  <a:close/>
                  <a:moveTo>
                    <a:pt x="8150" y="3985"/>
                  </a:moveTo>
                  <a:lnTo>
                    <a:pt x="8136" y="3992"/>
                  </a:lnTo>
                  <a:lnTo>
                    <a:pt x="8120" y="3998"/>
                  </a:lnTo>
                  <a:lnTo>
                    <a:pt x="8104" y="4001"/>
                  </a:lnTo>
                  <a:lnTo>
                    <a:pt x="8088" y="4002"/>
                  </a:lnTo>
                  <a:lnTo>
                    <a:pt x="6404" y="4002"/>
                  </a:lnTo>
                  <a:lnTo>
                    <a:pt x="6388" y="4001"/>
                  </a:lnTo>
                  <a:lnTo>
                    <a:pt x="6372" y="3998"/>
                  </a:lnTo>
                  <a:lnTo>
                    <a:pt x="6356" y="3992"/>
                  </a:lnTo>
                  <a:lnTo>
                    <a:pt x="6342" y="3985"/>
                  </a:lnTo>
                  <a:lnTo>
                    <a:pt x="6328" y="3976"/>
                  </a:lnTo>
                  <a:lnTo>
                    <a:pt x="6316" y="3965"/>
                  </a:lnTo>
                  <a:lnTo>
                    <a:pt x="6305" y="3953"/>
                  </a:lnTo>
                  <a:lnTo>
                    <a:pt x="6296" y="3940"/>
                  </a:lnTo>
                  <a:lnTo>
                    <a:pt x="6289" y="3925"/>
                  </a:lnTo>
                  <a:lnTo>
                    <a:pt x="6283" y="3909"/>
                  </a:lnTo>
                  <a:lnTo>
                    <a:pt x="6280" y="3893"/>
                  </a:lnTo>
                  <a:lnTo>
                    <a:pt x="6279" y="3877"/>
                  </a:lnTo>
                  <a:lnTo>
                    <a:pt x="6280" y="3861"/>
                  </a:lnTo>
                  <a:lnTo>
                    <a:pt x="6283" y="3845"/>
                  </a:lnTo>
                  <a:lnTo>
                    <a:pt x="6289" y="3829"/>
                  </a:lnTo>
                  <a:lnTo>
                    <a:pt x="6296" y="3815"/>
                  </a:lnTo>
                  <a:lnTo>
                    <a:pt x="6305" y="3801"/>
                  </a:lnTo>
                  <a:lnTo>
                    <a:pt x="6316" y="3789"/>
                  </a:lnTo>
                  <a:lnTo>
                    <a:pt x="6328" y="3778"/>
                  </a:lnTo>
                  <a:lnTo>
                    <a:pt x="6342" y="3769"/>
                  </a:lnTo>
                  <a:lnTo>
                    <a:pt x="6356" y="3762"/>
                  </a:lnTo>
                  <a:lnTo>
                    <a:pt x="6372" y="3756"/>
                  </a:lnTo>
                  <a:lnTo>
                    <a:pt x="6388" y="3753"/>
                  </a:lnTo>
                  <a:lnTo>
                    <a:pt x="6404" y="3752"/>
                  </a:lnTo>
                  <a:lnTo>
                    <a:pt x="8088" y="3752"/>
                  </a:lnTo>
                  <a:lnTo>
                    <a:pt x="8104" y="3753"/>
                  </a:lnTo>
                  <a:lnTo>
                    <a:pt x="8120" y="3756"/>
                  </a:lnTo>
                  <a:lnTo>
                    <a:pt x="8136" y="3762"/>
                  </a:lnTo>
                  <a:lnTo>
                    <a:pt x="8150" y="3769"/>
                  </a:lnTo>
                  <a:lnTo>
                    <a:pt x="8164" y="3778"/>
                  </a:lnTo>
                  <a:lnTo>
                    <a:pt x="8176" y="3789"/>
                  </a:lnTo>
                  <a:lnTo>
                    <a:pt x="8187" y="3801"/>
                  </a:lnTo>
                  <a:lnTo>
                    <a:pt x="8196" y="3815"/>
                  </a:lnTo>
                  <a:lnTo>
                    <a:pt x="8203" y="3829"/>
                  </a:lnTo>
                  <a:lnTo>
                    <a:pt x="8209" y="3845"/>
                  </a:lnTo>
                  <a:lnTo>
                    <a:pt x="8212" y="3861"/>
                  </a:lnTo>
                  <a:lnTo>
                    <a:pt x="8213" y="3877"/>
                  </a:lnTo>
                  <a:lnTo>
                    <a:pt x="8212" y="3893"/>
                  </a:lnTo>
                  <a:lnTo>
                    <a:pt x="8209" y="3909"/>
                  </a:lnTo>
                  <a:lnTo>
                    <a:pt x="8203" y="3925"/>
                  </a:lnTo>
                  <a:lnTo>
                    <a:pt x="8196" y="3940"/>
                  </a:lnTo>
                  <a:lnTo>
                    <a:pt x="8187" y="3953"/>
                  </a:lnTo>
                  <a:lnTo>
                    <a:pt x="8176" y="3965"/>
                  </a:lnTo>
                  <a:lnTo>
                    <a:pt x="8164" y="3976"/>
                  </a:lnTo>
                  <a:lnTo>
                    <a:pt x="8150" y="3985"/>
                  </a:lnTo>
                  <a:close/>
                  <a:moveTo>
                    <a:pt x="8164" y="2853"/>
                  </a:moveTo>
                  <a:lnTo>
                    <a:pt x="8150" y="2862"/>
                  </a:lnTo>
                  <a:lnTo>
                    <a:pt x="8136" y="2869"/>
                  </a:lnTo>
                  <a:lnTo>
                    <a:pt x="8120" y="2875"/>
                  </a:lnTo>
                  <a:lnTo>
                    <a:pt x="8104" y="2878"/>
                  </a:lnTo>
                  <a:lnTo>
                    <a:pt x="8088" y="2879"/>
                  </a:lnTo>
                  <a:lnTo>
                    <a:pt x="6404" y="2879"/>
                  </a:lnTo>
                  <a:lnTo>
                    <a:pt x="6388" y="2878"/>
                  </a:lnTo>
                  <a:lnTo>
                    <a:pt x="6372" y="2875"/>
                  </a:lnTo>
                  <a:lnTo>
                    <a:pt x="6356" y="2869"/>
                  </a:lnTo>
                  <a:lnTo>
                    <a:pt x="6342" y="2862"/>
                  </a:lnTo>
                  <a:lnTo>
                    <a:pt x="6328" y="2853"/>
                  </a:lnTo>
                  <a:lnTo>
                    <a:pt x="6316" y="2842"/>
                  </a:lnTo>
                  <a:lnTo>
                    <a:pt x="6305" y="2830"/>
                  </a:lnTo>
                  <a:lnTo>
                    <a:pt x="6296" y="2816"/>
                  </a:lnTo>
                  <a:lnTo>
                    <a:pt x="6289" y="2802"/>
                  </a:lnTo>
                  <a:lnTo>
                    <a:pt x="6283" y="2786"/>
                  </a:lnTo>
                  <a:lnTo>
                    <a:pt x="6280" y="2770"/>
                  </a:lnTo>
                  <a:lnTo>
                    <a:pt x="6279" y="2754"/>
                  </a:lnTo>
                  <a:lnTo>
                    <a:pt x="6280" y="2738"/>
                  </a:lnTo>
                  <a:lnTo>
                    <a:pt x="6283" y="2722"/>
                  </a:lnTo>
                  <a:lnTo>
                    <a:pt x="6289" y="2706"/>
                  </a:lnTo>
                  <a:lnTo>
                    <a:pt x="6296" y="2692"/>
                  </a:lnTo>
                  <a:lnTo>
                    <a:pt x="6305" y="2678"/>
                  </a:lnTo>
                  <a:lnTo>
                    <a:pt x="6316" y="2666"/>
                  </a:lnTo>
                  <a:lnTo>
                    <a:pt x="6328" y="2655"/>
                  </a:lnTo>
                  <a:lnTo>
                    <a:pt x="6342" y="2646"/>
                  </a:lnTo>
                  <a:lnTo>
                    <a:pt x="6356" y="2639"/>
                  </a:lnTo>
                  <a:lnTo>
                    <a:pt x="6372" y="2633"/>
                  </a:lnTo>
                  <a:lnTo>
                    <a:pt x="6388" y="2630"/>
                  </a:lnTo>
                  <a:lnTo>
                    <a:pt x="6404" y="2629"/>
                  </a:lnTo>
                  <a:lnTo>
                    <a:pt x="8088" y="2629"/>
                  </a:lnTo>
                  <a:lnTo>
                    <a:pt x="8104" y="2630"/>
                  </a:lnTo>
                  <a:lnTo>
                    <a:pt x="8120" y="2633"/>
                  </a:lnTo>
                  <a:lnTo>
                    <a:pt x="8136" y="2639"/>
                  </a:lnTo>
                  <a:lnTo>
                    <a:pt x="8150" y="2646"/>
                  </a:lnTo>
                  <a:lnTo>
                    <a:pt x="8164" y="2655"/>
                  </a:lnTo>
                  <a:lnTo>
                    <a:pt x="8176" y="2666"/>
                  </a:lnTo>
                  <a:lnTo>
                    <a:pt x="8187" y="2678"/>
                  </a:lnTo>
                  <a:lnTo>
                    <a:pt x="8196" y="2692"/>
                  </a:lnTo>
                  <a:lnTo>
                    <a:pt x="8203" y="2706"/>
                  </a:lnTo>
                  <a:lnTo>
                    <a:pt x="8209" y="2722"/>
                  </a:lnTo>
                  <a:lnTo>
                    <a:pt x="8212" y="2738"/>
                  </a:lnTo>
                  <a:lnTo>
                    <a:pt x="8213" y="2754"/>
                  </a:lnTo>
                  <a:lnTo>
                    <a:pt x="8212" y="2770"/>
                  </a:lnTo>
                  <a:lnTo>
                    <a:pt x="8209" y="2786"/>
                  </a:lnTo>
                  <a:lnTo>
                    <a:pt x="8203" y="2802"/>
                  </a:lnTo>
                  <a:lnTo>
                    <a:pt x="8196" y="2816"/>
                  </a:lnTo>
                  <a:lnTo>
                    <a:pt x="8187" y="2830"/>
                  </a:lnTo>
                  <a:lnTo>
                    <a:pt x="8176" y="2842"/>
                  </a:lnTo>
                  <a:lnTo>
                    <a:pt x="8164" y="2853"/>
                  </a:lnTo>
                  <a:close/>
                  <a:moveTo>
                    <a:pt x="1596" y="1101"/>
                  </a:moveTo>
                  <a:lnTo>
                    <a:pt x="1606" y="1101"/>
                  </a:lnTo>
                  <a:lnTo>
                    <a:pt x="1616" y="1100"/>
                  </a:lnTo>
                  <a:lnTo>
                    <a:pt x="1626" y="1100"/>
                  </a:lnTo>
                  <a:lnTo>
                    <a:pt x="1631" y="1100"/>
                  </a:lnTo>
                  <a:lnTo>
                    <a:pt x="3877" y="1100"/>
                  </a:lnTo>
                  <a:lnTo>
                    <a:pt x="3882" y="1100"/>
                  </a:lnTo>
                  <a:lnTo>
                    <a:pt x="3892" y="1100"/>
                  </a:lnTo>
                  <a:lnTo>
                    <a:pt x="3902" y="1101"/>
                  </a:lnTo>
                  <a:lnTo>
                    <a:pt x="3912" y="1101"/>
                  </a:lnTo>
                  <a:lnTo>
                    <a:pt x="3922" y="1102"/>
                  </a:lnTo>
                  <a:lnTo>
                    <a:pt x="3932" y="1103"/>
                  </a:lnTo>
                  <a:lnTo>
                    <a:pt x="3941" y="1104"/>
                  </a:lnTo>
                  <a:lnTo>
                    <a:pt x="3952" y="1105"/>
                  </a:lnTo>
                  <a:lnTo>
                    <a:pt x="3961" y="1107"/>
                  </a:lnTo>
                  <a:lnTo>
                    <a:pt x="3971" y="1109"/>
                  </a:lnTo>
                  <a:lnTo>
                    <a:pt x="3981" y="1110"/>
                  </a:lnTo>
                  <a:lnTo>
                    <a:pt x="3991" y="1112"/>
                  </a:lnTo>
                  <a:lnTo>
                    <a:pt x="4000" y="1115"/>
                  </a:lnTo>
                  <a:lnTo>
                    <a:pt x="4010" y="1117"/>
                  </a:lnTo>
                  <a:lnTo>
                    <a:pt x="4019" y="1120"/>
                  </a:lnTo>
                  <a:lnTo>
                    <a:pt x="4029" y="1122"/>
                  </a:lnTo>
                  <a:lnTo>
                    <a:pt x="4038" y="1125"/>
                  </a:lnTo>
                  <a:lnTo>
                    <a:pt x="4048" y="1129"/>
                  </a:lnTo>
                  <a:lnTo>
                    <a:pt x="4057" y="1132"/>
                  </a:lnTo>
                  <a:lnTo>
                    <a:pt x="4067" y="1135"/>
                  </a:lnTo>
                  <a:lnTo>
                    <a:pt x="4076" y="1139"/>
                  </a:lnTo>
                  <a:lnTo>
                    <a:pt x="4086" y="1143"/>
                  </a:lnTo>
                  <a:lnTo>
                    <a:pt x="4095" y="1147"/>
                  </a:lnTo>
                  <a:lnTo>
                    <a:pt x="4104" y="1152"/>
                  </a:lnTo>
                  <a:lnTo>
                    <a:pt x="4113" y="1156"/>
                  </a:lnTo>
                  <a:lnTo>
                    <a:pt x="4123" y="1161"/>
                  </a:lnTo>
                  <a:lnTo>
                    <a:pt x="4131" y="1165"/>
                  </a:lnTo>
                  <a:lnTo>
                    <a:pt x="4141" y="1171"/>
                  </a:lnTo>
                  <a:lnTo>
                    <a:pt x="4143" y="1172"/>
                  </a:lnTo>
                  <a:lnTo>
                    <a:pt x="4152" y="1178"/>
                  </a:lnTo>
                  <a:lnTo>
                    <a:pt x="4161" y="1183"/>
                  </a:lnTo>
                  <a:lnTo>
                    <a:pt x="4170" y="1189"/>
                  </a:lnTo>
                  <a:lnTo>
                    <a:pt x="4178" y="1194"/>
                  </a:lnTo>
                  <a:lnTo>
                    <a:pt x="4187" y="1200"/>
                  </a:lnTo>
                  <a:lnTo>
                    <a:pt x="4195" y="1206"/>
                  </a:lnTo>
                  <a:lnTo>
                    <a:pt x="4203" y="1213"/>
                  </a:lnTo>
                  <a:lnTo>
                    <a:pt x="4211" y="1219"/>
                  </a:lnTo>
                  <a:lnTo>
                    <a:pt x="4219" y="1225"/>
                  </a:lnTo>
                  <a:lnTo>
                    <a:pt x="4226" y="1232"/>
                  </a:lnTo>
                  <a:lnTo>
                    <a:pt x="4234" y="1239"/>
                  </a:lnTo>
                  <a:lnTo>
                    <a:pt x="4241" y="1245"/>
                  </a:lnTo>
                  <a:lnTo>
                    <a:pt x="4249" y="1252"/>
                  </a:lnTo>
                  <a:lnTo>
                    <a:pt x="4255" y="1259"/>
                  </a:lnTo>
                  <a:lnTo>
                    <a:pt x="4263" y="1266"/>
                  </a:lnTo>
                  <a:lnTo>
                    <a:pt x="4269" y="1273"/>
                  </a:lnTo>
                  <a:lnTo>
                    <a:pt x="4276" y="1281"/>
                  </a:lnTo>
                  <a:lnTo>
                    <a:pt x="4282" y="1288"/>
                  </a:lnTo>
                  <a:lnTo>
                    <a:pt x="4288" y="1296"/>
                  </a:lnTo>
                  <a:lnTo>
                    <a:pt x="4294" y="1303"/>
                  </a:lnTo>
                  <a:lnTo>
                    <a:pt x="4300" y="1311"/>
                  </a:lnTo>
                  <a:lnTo>
                    <a:pt x="4306" y="1318"/>
                  </a:lnTo>
                  <a:lnTo>
                    <a:pt x="4312" y="1326"/>
                  </a:lnTo>
                  <a:lnTo>
                    <a:pt x="4317" y="1334"/>
                  </a:lnTo>
                  <a:lnTo>
                    <a:pt x="4322" y="1342"/>
                  </a:lnTo>
                  <a:lnTo>
                    <a:pt x="4327" y="1350"/>
                  </a:lnTo>
                  <a:lnTo>
                    <a:pt x="4333" y="1358"/>
                  </a:lnTo>
                  <a:lnTo>
                    <a:pt x="4338" y="1368"/>
                  </a:lnTo>
                  <a:lnTo>
                    <a:pt x="4344" y="1378"/>
                  </a:lnTo>
                  <a:lnTo>
                    <a:pt x="4348" y="1386"/>
                  </a:lnTo>
                  <a:lnTo>
                    <a:pt x="4353" y="1395"/>
                  </a:lnTo>
                  <a:lnTo>
                    <a:pt x="4357" y="1404"/>
                  </a:lnTo>
                  <a:lnTo>
                    <a:pt x="4361" y="1413"/>
                  </a:lnTo>
                  <a:lnTo>
                    <a:pt x="4365" y="1422"/>
                  </a:lnTo>
                  <a:lnTo>
                    <a:pt x="4369" y="1432"/>
                  </a:lnTo>
                  <a:lnTo>
                    <a:pt x="4373" y="1440"/>
                  </a:lnTo>
                  <a:lnTo>
                    <a:pt x="4376" y="1450"/>
                  </a:lnTo>
                  <a:lnTo>
                    <a:pt x="4379" y="1459"/>
                  </a:lnTo>
                  <a:lnTo>
                    <a:pt x="4383" y="1469"/>
                  </a:lnTo>
                  <a:lnTo>
                    <a:pt x="4386" y="1478"/>
                  </a:lnTo>
                  <a:lnTo>
                    <a:pt x="4388" y="1488"/>
                  </a:lnTo>
                  <a:lnTo>
                    <a:pt x="4391" y="1497"/>
                  </a:lnTo>
                  <a:lnTo>
                    <a:pt x="4393" y="1508"/>
                  </a:lnTo>
                  <a:lnTo>
                    <a:pt x="4396" y="1517"/>
                  </a:lnTo>
                  <a:lnTo>
                    <a:pt x="4398" y="1527"/>
                  </a:lnTo>
                  <a:lnTo>
                    <a:pt x="4400" y="1536"/>
                  </a:lnTo>
                  <a:lnTo>
                    <a:pt x="4401" y="1547"/>
                  </a:lnTo>
                  <a:lnTo>
                    <a:pt x="4403" y="1556"/>
                  </a:lnTo>
                  <a:lnTo>
                    <a:pt x="4404" y="1566"/>
                  </a:lnTo>
                  <a:lnTo>
                    <a:pt x="4405" y="1576"/>
                  </a:lnTo>
                  <a:lnTo>
                    <a:pt x="4406" y="1586"/>
                  </a:lnTo>
                  <a:lnTo>
                    <a:pt x="4407" y="1596"/>
                  </a:lnTo>
                  <a:lnTo>
                    <a:pt x="4407" y="1606"/>
                  </a:lnTo>
                  <a:lnTo>
                    <a:pt x="4408" y="1616"/>
                  </a:lnTo>
                  <a:lnTo>
                    <a:pt x="4408" y="1626"/>
                  </a:lnTo>
                  <a:lnTo>
                    <a:pt x="4408" y="1631"/>
                  </a:lnTo>
                  <a:lnTo>
                    <a:pt x="4408" y="8369"/>
                  </a:lnTo>
                  <a:lnTo>
                    <a:pt x="4408" y="8374"/>
                  </a:lnTo>
                  <a:lnTo>
                    <a:pt x="4408" y="8384"/>
                  </a:lnTo>
                  <a:lnTo>
                    <a:pt x="4407" y="8394"/>
                  </a:lnTo>
                  <a:lnTo>
                    <a:pt x="4407" y="8404"/>
                  </a:lnTo>
                  <a:lnTo>
                    <a:pt x="4406" y="8414"/>
                  </a:lnTo>
                  <a:lnTo>
                    <a:pt x="4405" y="8424"/>
                  </a:lnTo>
                  <a:lnTo>
                    <a:pt x="4404" y="8434"/>
                  </a:lnTo>
                  <a:lnTo>
                    <a:pt x="4403" y="8444"/>
                  </a:lnTo>
                  <a:lnTo>
                    <a:pt x="4401" y="8453"/>
                  </a:lnTo>
                  <a:lnTo>
                    <a:pt x="4400" y="8464"/>
                  </a:lnTo>
                  <a:lnTo>
                    <a:pt x="4398" y="8473"/>
                  </a:lnTo>
                  <a:lnTo>
                    <a:pt x="4396" y="8483"/>
                  </a:lnTo>
                  <a:lnTo>
                    <a:pt x="4393" y="8492"/>
                  </a:lnTo>
                  <a:lnTo>
                    <a:pt x="4391" y="8503"/>
                  </a:lnTo>
                  <a:lnTo>
                    <a:pt x="4388" y="8512"/>
                  </a:lnTo>
                  <a:lnTo>
                    <a:pt x="4386" y="8522"/>
                  </a:lnTo>
                  <a:lnTo>
                    <a:pt x="4383" y="8531"/>
                  </a:lnTo>
                  <a:lnTo>
                    <a:pt x="4379" y="8541"/>
                  </a:lnTo>
                  <a:lnTo>
                    <a:pt x="4376" y="8550"/>
                  </a:lnTo>
                  <a:lnTo>
                    <a:pt x="4373" y="8560"/>
                  </a:lnTo>
                  <a:lnTo>
                    <a:pt x="4369" y="8568"/>
                  </a:lnTo>
                  <a:lnTo>
                    <a:pt x="4365" y="8578"/>
                  </a:lnTo>
                  <a:lnTo>
                    <a:pt x="4361" y="8587"/>
                  </a:lnTo>
                  <a:lnTo>
                    <a:pt x="4357" y="8596"/>
                  </a:lnTo>
                  <a:lnTo>
                    <a:pt x="4353" y="8605"/>
                  </a:lnTo>
                  <a:lnTo>
                    <a:pt x="4348" y="8614"/>
                  </a:lnTo>
                  <a:lnTo>
                    <a:pt x="4344" y="8622"/>
                  </a:lnTo>
                  <a:lnTo>
                    <a:pt x="4338" y="8632"/>
                  </a:lnTo>
                  <a:lnTo>
                    <a:pt x="4333" y="8642"/>
                  </a:lnTo>
                  <a:lnTo>
                    <a:pt x="4327" y="8650"/>
                  </a:lnTo>
                  <a:lnTo>
                    <a:pt x="4322" y="8658"/>
                  </a:lnTo>
                  <a:lnTo>
                    <a:pt x="4317" y="8666"/>
                  </a:lnTo>
                  <a:lnTo>
                    <a:pt x="4312" y="8674"/>
                  </a:lnTo>
                  <a:lnTo>
                    <a:pt x="4306" y="8682"/>
                  </a:lnTo>
                  <a:lnTo>
                    <a:pt x="4300" y="8689"/>
                  </a:lnTo>
                  <a:lnTo>
                    <a:pt x="4294" y="8697"/>
                  </a:lnTo>
                  <a:lnTo>
                    <a:pt x="4288" y="8704"/>
                  </a:lnTo>
                  <a:lnTo>
                    <a:pt x="4282" y="8712"/>
                  </a:lnTo>
                  <a:lnTo>
                    <a:pt x="4276" y="8719"/>
                  </a:lnTo>
                  <a:lnTo>
                    <a:pt x="4269" y="8727"/>
                  </a:lnTo>
                  <a:lnTo>
                    <a:pt x="4263" y="8734"/>
                  </a:lnTo>
                  <a:lnTo>
                    <a:pt x="4255" y="8741"/>
                  </a:lnTo>
                  <a:lnTo>
                    <a:pt x="4249" y="8748"/>
                  </a:lnTo>
                  <a:lnTo>
                    <a:pt x="4241" y="8755"/>
                  </a:lnTo>
                  <a:lnTo>
                    <a:pt x="4234" y="8761"/>
                  </a:lnTo>
                  <a:lnTo>
                    <a:pt x="4226" y="8768"/>
                  </a:lnTo>
                  <a:lnTo>
                    <a:pt x="4219" y="8775"/>
                  </a:lnTo>
                  <a:lnTo>
                    <a:pt x="4211" y="8781"/>
                  </a:lnTo>
                  <a:lnTo>
                    <a:pt x="4203" y="8787"/>
                  </a:lnTo>
                  <a:lnTo>
                    <a:pt x="4195" y="8794"/>
                  </a:lnTo>
                  <a:lnTo>
                    <a:pt x="4187" y="8800"/>
                  </a:lnTo>
                  <a:lnTo>
                    <a:pt x="4178" y="8806"/>
                  </a:lnTo>
                  <a:lnTo>
                    <a:pt x="4170" y="8811"/>
                  </a:lnTo>
                  <a:lnTo>
                    <a:pt x="4161" y="8817"/>
                  </a:lnTo>
                  <a:lnTo>
                    <a:pt x="4152" y="8822"/>
                  </a:lnTo>
                  <a:lnTo>
                    <a:pt x="4143" y="8828"/>
                  </a:lnTo>
                  <a:lnTo>
                    <a:pt x="4141" y="8829"/>
                  </a:lnTo>
                  <a:lnTo>
                    <a:pt x="4131" y="8835"/>
                  </a:lnTo>
                  <a:lnTo>
                    <a:pt x="4123" y="8839"/>
                  </a:lnTo>
                  <a:lnTo>
                    <a:pt x="4113" y="8844"/>
                  </a:lnTo>
                  <a:lnTo>
                    <a:pt x="4104" y="8848"/>
                  </a:lnTo>
                  <a:lnTo>
                    <a:pt x="4095" y="8853"/>
                  </a:lnTo>
                  <a:lnTo>
                    <a:pt x="4086" y="8857"/>
                  </a:lnTo>
                  <a:lnTo>
                    <a:pt x="4076" y="8861"/>
                  </a:lnTo>
                  <a:lnTo>
                    <a:pt x="4067" y="8865"/>
                  </a:lnTo>
                  <a:lnTo>
                    <a:pt x="4057" y="8868"/>
                  </a:lnTo>
                  <a:lnTo>
                    <a:pt x="4048" y="8871"/>
                  </a:lnTo>
                  <a:lnTo>
                    <a:pt x="4038" y="8875"/>
                  </a:lnTo>
                  <a:lnTo>
                    <a:pt x="4029" y="8878"/>
                  </a:lnTo>
                  <a:lnTo>
                    <a:pt x="4019" y="8880"/>
                  </a:lnTo>
                  <a:lnTo>
                    <a:pt x="4010" y="8883"/>
                  </a:lnTo>
                  <a:lnTo>
                    <a:pt x="4000" y="8885"/>
                  </a:lnTo>
                  <a:lnTo>
                    <a:pt x="3991" y="8888"/>
                  </a:lnTo>
                  <a:lnTo>
                    <a:pt x="3981" y="8890"/>
                  </a:lnTo>
                  <a:lnTo>
                    <a:pt x="3971" y="8891"/>
                  </a:lnTo>
                  <a:lnTo>
                    <a:pt x="3961" y="8893"/>
                  </a:lnTo>
                  <a:lnTo>
                    <a:pt x="3952" y="8895"/>
                  </a:lnTo>
                  <a:lnTo>
                    <a:pt x="3941" y="8896"/>
                  </a:lnTo>
                  <a:lnTo>
                    <a:pt x="3932" y="8897"/>
                  </a:lnTo>
                  <a:lnTo>
                    <a:pt x="3922" y="8898"/>
                  </a:lnTo>
                  <a:lnTo>
                    <a:pt x="3912" y="8899"/>
                  </a:lnTo>
                  <a:lnTo>
                    <a:pt x="3902" y="8899"/>
                  </a:lnTo>
                  <a:lnTo>
                    <a:pt x="3892" y="8900"/>
                  </a:lnTo>
                  <a:lnTo>
                    <a:pt x="3882" y="8900"/>
                  </a:lnTo>
                  <a:lnTo>
                    <a:pt x="3877" y="8900"/>
                  </a:lnTo>
                  <a:lnTo>
                    <a:pt x="1631" y="8900"/>
                  </a:lnTo>
                  <a:lnTo>
                    <a:pt x="1626" y="8900"/>
                  </a:lnTo>
                  <a:lnTo>
                    <a:pt x="1616" y="8900"/>
                  </a:lnTo>
                  <a:lnTo>
                    <a:pt x="1606" y="8899"/>
                  </a:lnTo>
                  <a:lnTo>
                    <a:pt x="1596" y="8899"/>
                  </a:lnTo>
                  <a:lnTo>
                    <a:pt x="1586" y="8898"/>
                  </a:lnTo>
                  <a:lnTo>
                    <a:pt x="1576" y="8897"/>
                  </a:lnTo>
                  <a:lnTo>
                    <a:pt x="1566" y="8896"/>
                  </a:lnTo>
                  <a:lnTo>
                    <a:pt x="1556" y="8895"/>
                  </a:lnTo>
                  <a:lnTo>
                    <a:pt x="1547" y="8893"/>
                  </a:lnTo>
                  <a:lnTo>
                    <a:pt x="1536" y="8892"/>
                  </a:lnTo>
                  <a:lnTo>
                    <a:pt x="1527" y="8890"/>
                  </a:lnTo>
                  <a:lnTo>
                    <a:pt x="1517" y="8888"/>
                  </a:lnTo>
                  <a:lnTo>
                    <a:pt x="1508" y="8885"/>
                  </a:lnTo>
                  <a:lnTo>
                    <a:pt x="1497" y="8883"/>
                  </a:lnTo>
                  <a:lnTo>
                    <a:pt x="1488" y="8880"/>
                  </a:lnTo>
                  <a:lnTo>
                    <a:pt x="1478" y="8878"/>
                  </a:lnTo>
                  <a:lnTo>
                    <a:pt x="1469" y="8875"/>
                  </a:lnTo>
                  <a:lnTo>
                    <a:pt x="1459" y="8871"/>
                  </a:lnTo>
                  <a:lnTo>
                    <a:pt x="1450" y="8868"/>
                  </a:lnTo>
                  <a:lnTo>
                    <a:pt x="1440" y="8865"/>
                  </a:lnTo>
                  <a:lnTo>
                    <a:pt x="1432" y="8861"/>
                  </a:lnTo>
                  <a:lnTo>
                    <a:pt x="1422" y="8857"/>
                  </a:lnTo>
                  <a:lnTo>
                    <a:pt x="1413" y="8853"/>
                  </a:lnTo>
                  <a:lnTo>
                    <a:pt x="1404" y="8849"/>
                  </a:lnTo>
                  <a:lnTo>
                    <a:pt x="1395" y="8845"/>
                  </a:lnTo>
                  <a:lnTo>
                    <a:pt x="1386" y="8840"/>
                  </a:lnTo>
                  <a:lnTo>
                    <a:pt x="1378" y="8836"/>
                  </a:lnTo>
                  <a:lnTo>
                    <a:pt x="1368" y="8830"/>
                  </a:lnTo>
                  <a:lnTo>
                    <a:pt x="1362" y="8827"/>
                  </a:lnTo>
                  <a:lnTo>
                    <a:pt x="1353" y="8821"/>
                  </a:lnTo>
                  <a:lnTo>
                    <a:pt x="1345" y="8816"/>
                  </a:lnTo>
                  <a:lnTo>
                    <a:pt x="1336" y="8810"/>
                  </a:lnTo>
                  <a:lnTo>
                    <a:pt x="1328" y="8805"/>
                  </a:lnTo>
                  <a:lnTo>
                    <a:pt x="1319" y="8799"/>
                  </a:lnTo>
                  <a:lnTo>
                    <a:pt x="1312" y="8793"/>
                  </a:lnTo>
                  <a:lnTo>
                    <a:pt x="1303" y="8787"/>
                  </a:lnTo>
                  <a:lnTo>
                    <a:pt x="1296" y="8781"/>
                  </a:lnTo>
                  <a:lnTo>
                    <a:pt x="1288" y="8774"/>
                  </a:lnTo>
                  <a:lnTo>
                    <a:pt x="1281" y="8768"/>
                  </a:lnTo>
                  <a:lnTo>
                    <a:pt x="1273" y="8761"/>
                  </a:lnTo>
                  <a:lnTo>
                    <a:pt x="1266" y="8755"/>
                  </a:lnTo>
                  <a:lnTo>
                    <a:pt x="1259" y="8748"/>
                  </a:lnTo>
                  <a:lnTo>
                    <a:pt x="1252" y="8741"/>
                  </a:lnTo>
                  <a:lnTo>
                    <a:pt x="1245" y="8734"/>
                  </a:lnTo>
                  <a:lnTo>
                    <a:pt x="1239" y="8727"/>
                  </a:lnTo>
                  <a:lnTo>
                    <a:pt x="1232" y="8719"/>
                  </a:lnTo>
                  <a:lnTo>
                    <a:pt x="1226" y="8712"/>
                  </a:lnTo>
                  <a:lnTo>
                    <a:pt x="1219" y="8704"/>
                  </a:lnTo>
                  <a:lnTo>
                    <a:pt x="1213" y="8697"/>
                  </a:lnTo>
                  <a:lnTo>
                    <a:pt x="1207" y="8688"/>
                  </a:lnTo>
                  <a:lnTo>
                    <a:pt x="1201" y="8681"/>
                  </a:lnTo>
                  <a:lnTo>
                    <a:pt x="1195" y="8672"/>
                  </a:lnTo>
                  <a:lnTo>
                    <a:pt x="1190" y="8664"/>
                  </a:lnTo>
                  <a:lnTo>
                    <a:pt x="1184" y="8655"/>
                  </a:lnTo>
                  <a:lnTo>
                    <a:pt x="1179" y="8647"/>
                  </a:lnTo>
                  <a:lnTo>
                    <a:pt x="1173" y="8638"/>
                  </a:lnTo>
                  <a:lnTo>
                    <a:pt x="1170" y="8632"/>
                  </a:lnTo>
                  <a:lnTo>
                    <a:pt x="1164" y="8622"/>
                  </a:lnTo>
                  <a:lnTo>
                    <a:pt x="1160" y="8614"/>
                  </a:lnTo>
                  <a:lnTo>
                    <a:pt x="1155" y="8605"/>
                  </a:lnTo>
                  <a:lnTo>
                    <a:pt x="1151" y="8596"/>
                  </a:lnTo>
                  <a:lnTo>
                    <a:pt x="1147" y="8587"/>
                  </a:lnTo>
                  <a:lnTo>
                    <a:pt x="1143" y="8578"/>
                  </a:lnTo>
                  <a:lnTo>
                    <a:pt x="1139" y="8568"/>
                  </a:lnTo>
                  <a:lnTo>
                    <a:pt x="1135" y="8560"/>
                  </a:lnTo>
                  <a:lnTo>
                    <a:pt x="1132" y="8550"/>
                  </a:lnTo>
                  <a:lnTo>
                    <a:pt x="1129" y="8541"/>
                  </a:lnTo>
                  <a:lnTo>
                    <a:pt x="1125" y="8531"/>
                  </a:lnTo>
                  <a:lnTo>
                    <a:pt x="1122" y="8522"/>
                  </a:lnTo>
                  <a:lnTo>
                    <a:pt x="1120" y="8512"/>
                  </a:lnTo>
                  <a:lnTo>
                    <a:pt x="1117" y="8503"/>
                  </a:lnTo>
                  <a:lnTo>
                    <a:pt x="1115" y="8492"/>
                  </a:lnTo>
                  <a:lnTo>
                    <a:pt x="1112" y="8483"/>
                  </a:lnTo>
                  <a:lnTo>
                    <a:pt x="1110" y="8473"/>
                  </a:lnTo>
                  <a:lnTo>
                    <a:pt x="1108" y="8464"/>
                  </a:lnTo>
                  <a:lnTo>
                    <a:pt x="1107" y="8453"/>
                  </a:lnTo>
                  <a:lnTo>
                    <a:pt x="1105" y="8444"/>
                  </a:lnTo>
                  <a:lnTo>
                    <a:pt x="1104" y="8434"/>
                  </a:lnTo>
                  <a:lnTo>
                    <a:pt x="1103" y="8424"/>
                  </a:lnTo>
                  <a:lnTo>
                    <a:pt x="1102" y="8414"/>
                  </a:lnTo>
                  <a:lnTo>
                    <a:pt x="1101" y="8404"/>
                  </a:lnTo>
                  <a:lnTo>
                    <a:pt x="1101" y="8394"/>
                  </a:lnTo>
                  <a:lnTo>
                    <a:pt x="1100" y="8384"/>
                  </a:lnTo>
                  <a:lnTo>
                    <a:pt x="1100" y="8374"/>
                  </a:lnTo>
                  <a:lnTo>
                    <a:pt x="1100" y="8369"/>
                  </a:lnTo>
                  <a:lnTo>
                    <a:pt x="1100" y="1631"/>
                  </a:lnTo>
                  <a:lnTo>
                    <a:pt x="1100" y="1626"/>
                  </a:lnTo>
                  <a:lnTo>
                    <a:pt x="1100" y="1616"/>
                  </a:lnTo>
                  <a:lnTo>
                    <a:pt x="1101" y="1606"/>
                  </a:lnTo>
                  <a:lnTo>
                    <a:pt x="1101" y="1596"/>
                  </a:lnTo>
                  <a:lnTo>
                    <a:pt x="1102" y="1586"/>
                  </a:lnTo>
                  <a:lnTo>
                    <a:pt x="1103" y="1576"/>
                  </a:lnTo>
                  <a:lnTo>
                    <a:pt x="1104" y="1566"/>
                  </a:lnTo>
                  <a:lnTo>
                    <a:pt x="1105" y="1556"/>
                  </a:lnTo>
                  <a:lnTo>
                    <a:pt x="1107" y="1547"/>
                  </a:lnTo>
                  <a:lnTo>
                    <a:pt x="1108" y="1536"/>
                  </a:lnTo>
                  <a:lnTo>
                    <a:pt x="1110" y="1527"/>
                  </a:lnTo>
                  <a:lnTo>
                    <a:pt x="1112" y="1517"/>
                  </a:lnTo>
                  <a:lnTo>
                    <a:pt x="1115" y="1508"/>
                  </a:lnTo>
                  <a:lnTo>
                    <a:pt x="1117" y="1497"/>
                  </a:lnTo>
                  <a:lnTo>
                    <a:pt x="1120" y="1488"/>
                  </a:lnTo>
                  <a:lnTo>
                    <a:pt x="1122" y="1478"/>
                  </a:lnTo>
                  <a:lnTo>
                    <a:pt x="1125" y="1469"/>
                  </a:lnTo>
                  <a:lnTo>
                    <a:pt x="1129" y="1459"/>
                  </a:lnTo>
                  <a:lnTo>
                    <a:pt x="1132" y="1450"/>
                  </a:lnTo>
                  <a:lnTo>
                    <a:pt x="1135" y="1440"/>
                  </a:lnTo>
                  <a:lnTo>
                    <a:pt x="1139" y="1432"/>
                  </a:lnTo>
                  <a:lnTo>
                    <a:pt x="1143" y="1422"/>
                  </a:lnTo>
                  <a:lnTo>
                    <a:pt x="1147" y="1413"/>
                  </a:lnTo>
                  <a:lnTo>
                    <a:pt x="1151" y="1404"/>
                  </a:lnTo>
                  <a:lnTo>
                    <a:pt x="1155" y="1395"/>
                  </a:lnTo>
                  <a:lnTo>
                    <a:pt x="1160" y="1386"/>
                  </a:lnTo>
                  <a:lnTo>
                    <a:pt x="1164" y="1378"/>
                  </a:lnTo>
                  <a:lnTo>
                    <a:pt x="1170" y="1368"/>
                  </a:lnTo>
                  <a:lnTo>
                    <a:pt x="1173" y="1362"/>
                  </a:lnTo>
                  <a:lnTo>
                    <a:pt x="1179" y="1353"/>
                  </a:lnTo>
                  <a:lnTo>
                    <a:pt x="1184" y="1345"/>
                  </a:lnTo>
                  <a:lnTo>
                    <a:pt x="1190" y="1336"/>
                  </a:lnTo>
                  <a:lnTo>
                    <a:pt x="1195" y="1328"/>
                  </a:lnTo>
                  <a:lnTo>
                    <a:pt x="1201" y="1319"/>
                  </a:lnTo>
                  <a:lnTo>
                    <a:pt x="1207" y="1312"/>
                  </a:lnTo>
                  <a:lnTo>
                    <a:pt x="1213" y="1303"/>
                  </a:lnTo>
                  <a:lnTo>
                    <a:pt x="1219" y="1296"/>
                  </a:lnTo>
                  <a:lnTo>
                    <a:pt x="1226" y="1288"/>
                  </a:lnTo>
                  <a:lnTo>
                    <a:pt x="1232" y="1281"/>
                  </a:lnTo>
                  <a:lnTo>
                    <a:pt x="1239" y="1273"/>
                  </a:lnTo>
                  <a:lnTo>
                    <a:pt x="1245" y="1266"/>
                  </a:lnTo>
                  <a:lnTo>
                    <a:pt x="1252" y="1259"/>
                  </a:lnTo>
                  <a:lnTo>
                    <a:pt x="1259" y="1252"/>
                  </a:lnTo>
                  <a:lnTo>
                    <a:pt x="1266" y="1245"/>
                  </a:lnTo>
                  <a:lnTo>
                    <a:pt x="1273" y="1239"/>
                  </a:lnTo>
                  <a:lnTo>
                    <a:pt x="1281" y="1232"/>
                  </a:lnTo>
                  <a:lnTo>
                    <a:pt x="1288" y="1226"/>
                  </a:lnTo>
                  <a:lnTo>
                    <a:pt x="1296" y="1219"/>
                  </a:lnTo>
                  <a:lnTo>
                    <a:pt x="1303" y="1213"/>
                  </a:lnTo>
                  <a:lnTo>
                    <a:pt x="1312" y="1207"/>
                  </a:lnTo>
                  <a:lnTo>
                    <a:pt x="1319" y="1201"/>
                  </a:lnTo>
                  <a:lnTo>
                    <a:pt x="1328" y="1195"/>
                  </a:lnTo>
                  <a:lnTo>
                    <a:pt x="1336" y="1190"/>
                  </a:lnTo>
                  <a:lnTo>
                    <a:pt x="1345" y="1184"/>
                  </a:lnTo>
                  <a:lnTo>
                    <a:pt x="1353" y="1179"/>
                  </a:lnTo>
                  <a:lnTo>
                    <a:pt x="1362" y="1173"/>
                  </a:lnTo>
                  <a:lnTo>
                    <a:pt x="1368" y="1170"/>
                  </a:lnTo>
                  <a:lnTo>
                    <a:pt x="1378" y="1164"/>
                  </a:lnTo>
                  <a:lnTo>
                    <a:pt x="1386" y="1160"/>
                  </a:lnTo>
                  <a:lnTo>
                    <a:pt x="1395" y="1155"/>
                  </a:lnTo>
                  <a:lnTo>
                    <a:pt x="1404" y="1151"/>
                  </a:lnTo>
                  <a:lnTo>
                    <a:pt x="1413" y="1147"/>
                  </a:lnTo>
                  <a:lnTo>
                    <a:pt x="1422" y="1143"/>
                  </a:lnTo>
                  <a:lnTo>
                    <a:pt x="1432" y="1139"/>
                  </a:lnTo>
                  <a:lnTo>
                    <a:pt x="1440" y="1135"/>
                  </a:lnTo>
                  <a:lnTo>
                    <a:pt x="1450" y="1132"/>
                  </a:lnTo>
                  <a:lnTo>
                    <a:pt x="1459" y="1129"/>
                  </a:lnTo>
                  <a:lnTo>
                    <a:pt x="1469" y="1125"/>
                  </a:lnTo>
                  <a:lnTo>
                    <a:pt x="1478" y="1122"/>
                  </a:lnTo>
                  <a:lnTo>
                    <a:pt x="1488" y="1120"/>
                  </a:lnTo>
                  <a:lnTo>
                    <a:pt x="1497" y="1117"/>
                  </a:lnTo>
                  <a:lnTo>
                    <a:pt x="1508" y="1115"/>
                  </a:lnTo>
                  <a:lnTo>
                    <a:pt x="1517" y="1112"/>
                  </a:lnTo>
                  <a:lnTo>
                    <a:pt x="1527" y="1110"/>
                  </a:lnTo>
                  <a:lnTo>
                    <a:pt x="1536" y="1108"/>
                  </a:lnTo>
                  <a:lnTo>
                    <a:pt x="1547" y="1107"/>
                  </a:lnTo>
                  <a:lnTo>
                    <a:pt x="1556" y="1105"/>
                  </a:lnTo>
                  <a:lnTo>
                    <a:pt x="1566" y="1104"/>
                  </a:lnTo>
                  <a:lnTo>
                    <a:pt x="1576" y="1103"/>
                  </a:lnTo>
                  <a:lnTo>
                    <a:pt x="1586" y="1102"/>
                  </a:lnTo>
                  <a:lnTo>
                    <a:pt x="1596" y="1101"/>
                  </a:lnTo>
                  <a:close/>
                  <a:moveTo>
                    <a:pt x="3879" y="1600"/>
                  </a:moveTo>
                  <a:lnTo>
                    <a:pt x="3878" y="1600"/>
                  </a:lnTo>
                  <a:lnTo>
                    <a:pt x="3875" y="1600"/>
                  </a:lnTo>
                  <a:lnTo>
                    <a:pt x="1633" y="1600"/>
                  </a:lnTo>
                  <a:lnTo>
                    <a:pt x="1630" y="1600"/>
                  </a:lnTo>
                  <a:lnTo>
                    <a:pt x="1628" y="1600"/>
                  </a:lnTo>
                  <a:lnTo>
                    <a:pt x="1627" y="1600"/>
                  </a:lnTo>
                  <a:lnTo>
                    <a:pt x="1626" y="1600"/>
                  </a:lnTo>
                  <a:lnTo>
                    <a:pt x="1625" y="1601"/>
                  </a:lnTo>
                  <a:lnTo>
                    <a:pt x="1624" y="1601"/>
                  </a:lnTo>
                  <a:lnTo>
                    <a:pt x="1623" y="1601"/>
                  </a:lnTo>
                  <a:lnTo>
                    <a:pt x="1622" y="1601"/>
                  </a:lnTo>
                  <a:lnTo>
                    <a:pt x="1621" y="1602"/>
                  </a:lnTo>
                  <a:lnTo>
                    <a:pt x="1620" y="1602"/>
                  </a:lnTo>
                  <a:lnTo>
                    <a:pt x="1619" y="1602"/>
                  </a:lnTo>
                  <a:lnTo>
                    <a:pt x="1618" y="1603"/>
                  </a:lnTo>
                  <a:lnTo>
                    <a:pt x="1617" y="1604"/>
                  </a:lnTo>
                  <a:lnTo>
                    <a:pt x="1615" y="1605"/>
                  </a:lnTo>
                  <a:lnTo>
                    <a:pt x="1614" y="1605"/>
                  </a:lnTo>
                  <a:lnTo>
                    <a:pt x="1613" y="1606"/>
                  </a:lnTo>
                  <a:lnTo>
                    <a:pt x="1612" y="1606"/>
                  </a:lnTo>
                  <a:lnTo>
                    <a:pt x="1611" y="1607"/>
                  </a:lnTo>
                  <a:lnTo>
                    <a:pt x="1611" y="1608"/>
                  </a:lnTo>
                  <a:lnTo>
                    <a:pt x="1610" y="1608"/>
                  </a:lnTo>
                  <a:lnTo>
                    <a:pt x="1609" y="1609"/>
                  </a:lnTo>
                  <a:lnTo>
                    <a:pt x="1608" y="1610"/>
                  </a:lnTo>
                  <a:lnTo>
                    <a:pt x="1608" y="1611"/>
                  </a:lnTo>
                  <a:lnTo>
                    <a:pt x="1607" y="1611"/>
                  </a:lnTo>
                  <a:lnTo>
                    <a:pt x="1606" y="1612"/>
                  </a:lnTo>
                  <a:lnTo>
                    <a:pt x="1606" y="1613"/>
                  </a:lnTo>
                  <a:lnTo>
                    <a:pt x="1605" y="1614"/>
                  </a:lnTo>
                  <a:lnTo>
                    <a:pt x="1605" y="1615"/>
                  </a:lnTo>
                  <a:lnTo>
                    <a:pt x="1604" y="1617"/>
                  </a:lnTo>
                  <a:lnTo>
                    <a:pt x="1603" y="1618"/>
                  </a:lnTo>
                  <a:lnTo>
                    <a:pt x="1602" y="1619"/>
                  </a:lnTo>
                  <a:lnTo>
                    <a:pt x="1602" y="1620"/>
                  </a:lnTo>
                  <a:lnTo>
                    <a:pt x="1602" y="1621"/>
                  </a:lnTo>
                  <a:lnTo>
                    <a:pt x="1601" y="1622"/>
                  </a:lnTo>
                  <a:lnTo>
                    <a:pt x="1601" y="1623"/>
                  </a:lnTo>
                  <a:lnTo>
                    <a:pt x="1601" y="1624"/>
                  </a:lnTo>
                  <a:lnTo>
                    <a:pt x="1601" y="1625"/>
                  </a:lnTo>
                  <a:lnTo>
                    <a:pt x="1600" y="1626"/>
                  </a:lnTo>
                  <a:lnTo>
                    <a:pt x="1600" y="1627"/>
                  </a:lnTo>
                  <a:lnTo>
                    <a:pt x="1600" y="1628"/>
                  </a:lnTo>
                  <a:lnTo>
                    <a:pt x="1600" y="1630"/>
                  </a:lnTo>
                  <a:lnTo>
                    <a:pt x="1600" y="1633"/>
                  </a:lnTo>
                  <a:lnTo>
                    <a:pt x="1600" y="8367"/>
                  </a:lnTo>
                  <a:lnTo>
                    <a:pt x="1600" y="8370"/>
                  </a:lnTo>
                  <a:lnTo>
                    <a:pt x="1600" y="8372"/>
                  </a:lnTo>
                  <a:lnTo>
                    <a:pt x="1600" y="8373"/>
                  </a:lnTo>
                  <a:lnTo>
                    <a:pt x="1600" y="8374"/>
                  </a:lnTo>
                  <a:lnTo>
                    <a:pt x="1601" y="8375"/>
                  </a:lnTo>
                  <a:lnTo>
                    <a:pt x="1601" y="8376"/>
                  </a:lnTo>
                  <a:lnTo>
                    <a:pt x="1601" y="8377"/>
                  </a:lnTo>
                  <a:lnTo>
                    <a:pt x="1601" y="8378"/>
                  </a:lnTo>
                  <a:lnTo>
                    <a:pt x="1602" y="8379"/>
                  </a:lnTo>
                  <a:lnTo>
                    <a:pt x="1602" y="8380"/>
                  </a:lnTo>
                  <a:lnTo>
                    <a:pt x="1602" y="8381"/>
                  </a:lnTo>
                  <a:lnTo>
                    <a:pt x="1603" y="8382"/>
                  </a:lnTo>
                  <a:lnTo>
                    <a:pt x="1604" y="8383"/>
                  </a:lnTo>
                  <a:lnTo>
                    <a:pt x="1605" y="8385"/>
                  </a:lnTo>
                  <a:lnTo>
                    <a:pt x="1605" y="8386"/>
                  </a:lnTo>
                  <a:lnTo>
                    <a:pt x="1606" y="8387"/>
                  </a:lnTo>
                  <a:lnTo>
                    <a:pt x="1606" y="8388"/>
                  </a:lnTo>
                  <a:lnTo>
                    <a:pt x="1607" y="8389"/>
                  </a:lnTo>
                  <a:lnTo>
                    <a:pt x="1608" y="8389"/>
                  </a:lnTo>
                  <a:lnTo>
                    <a:pt x="1608" y="8390"/>
                  </a:lnTo>
                  <a:lnTo>
                    <a:pt x="1609" y="8391"/>
                  </a:lnTo>
                  <a:lnTo>
                    <a:pt x="1610" y="8392"/>
                  </a:lnTo>
                  <a:lnTo>
                    <a:pt x="1611" y="8392"/>
                  </a:lnTo>
                  <a:lnTo>
                    <a:pt x="1611" y="8393"/>
                  </a:lnTo>
                  <a:lnTo>
                    <a:pt x="1612" y="8394"/>
                  </a:lnTo>
                  <a:lnTo>
                    <a:pt x="1613" y="8394"/>
                  </a:lnTo>
                  <a:lnTo>
                    <a:pt x="1614" y="8395"/>
                  </a:lnTo>
                  <a:lnTo>
                    <a:pt x="1615" y="8395"/>
                  </a:lnTo>
                  <a:lnTo>
                    <a:pt x="1617" y="8396"/>
                  </a:lnTo>
                  <a:lnTo>
                    <a:pt x="1618" y="8397"/>
                  </a:lnTo>
                  <a:lnTo>
                    <a:pt x="1619" y="8398"/>
                  </a:lnTo>
                  <a:lnTo>
                    <a:pt x="1620" y="8398"/>
                  </a:lnTo>
                  <a:lnTo>
                    <a:pt x="1621" y="8398"/>
                  </a:lnTo>
                  <a:lnTo>
                    <a:pt x="1622" y="8399"/>
                  </a:lnTo>
                  <a:lnTo>
                    <a:pt x="1623" y="8399"/>
                  </a:lnTo>
                  <a:lnTo>
                    <a:pt x="1624" y="8399"/>
                  </a:lnTo>
                  <a:lnTo>
                    <a:pt x="1625" y="8399"/>
                  </a:lnTo>
                  <a:lnTo>
                    <a:pt x="1626" y="8400"/>
                  </a:lnTo>
                  <a:lnTo>
                    <a:pt x="1627" y="8400"/>
                  </a:lnTo>
                  <a:lnTo>
                    <a:pt x="1628" y="8400"/>
                  </a:lnTo>
                  <a:lnTo>
                    <a:pt x="1630" y="8400"/>
                  </a:lnTo>
                  <a:lnTo>
                    <a:pt x="1633" y="8400"/>
                  </a:lnTo>
                  <a:lnTo>
                    <a:pt x="3875" y="8400"/>
                  </a:lnTo>
                  <a:lnTo>
                    <a:pt x="3878" y="8400"/>
                  </a:lnTo>
                  <a:lnTo>
                    <a:pt x="3879" y="8400"/>
                  </a:lnTo>
                  <a:lnTo>
                    <a:pt x="3880" y="8400"/>
                  </a:lnTo>
                  <a:lnTo>
                    <a:pt x="3881" y="8400"/>
                  </a:lnTo>
                  <a:lnTo>
                    <a:pt x="3882" y="8399"/>
                  </a:lnTo>
                  <a:lnTo>
                    <a:pt x="3883" y="8399"/>
                  </a:lnTo>
                  <a:lnTo>
                    <a:pt x="3884" y="8399"/>
                  </a:lnTo>
                  <a:lnTo>
                    <a:pt x="3885" y="8399"/>
                  </a:lnTo>
                  <a:lnTo>
                    <a:pt x="3886" y="8398"/>
                  </a:lnTo>
                  <a:lnTo>
                    <a:pt x="3887" y="8398"/>
                  </a:lnTo>
                  <a:lnTo>
                    <a:pt x="3888" y="8398"/>
                  </a:lnTo>
                  <a:lnTo>
                    <a:pt x="3888" y="8398"/>
                  </a:lnTo>
                  <a:lnTo>
                    <a:pt x="3889" y="8397"/>
                  </a:lnTo>
                  <a:lnTo>
                    <a:pt x="3892" y="8395"/>
                  </a:lnTo>
                  <a:lnTo>
                    <a:pt x="3895" y="8394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7" y="8392"/>
                  </a:lnTo>
                  <a:lnTo>
                    <a:pt x="3898" y="8392"/>
                  </a:lnTo>
                  <a:lnTo>
                    <a:pt x="3898" y="8391"/>
                  </a:lnTo>
                  <a:lnTo>
                    <a:pt x="3899" y="8390"/>
                  </a:lnTo>
                  <a:lnTo>
                    <a:pt x="3900" y="8389"/>
                  </a:lnTo>
                  <a:lnTo>
                    <a:pt x="3901" y="8388"/>
                  </a:lnTo>
                  <a:lnTo>
                    <a:pt x="3902" y="8387"/>
                  </a:lnTo>
                  <a:lnTo>
                    <a:pt x="3903" y="8385"/>
                  </a:lnTo>
                  <a:lnTo>
                    <a:pt x="3904" y="8384"/>
                  </a:lnTo>
                  <a:lnTo>
                    <a:pt x="3904" y="8383"/>
                  </a:lnTo>
                  <a:lnTo>
                    <a:pt x="3904" y="8383"/>
                  </a:lnTo>
                  <a:lnTo>
                    <a:pt x="3905" y="8382"/>
                  </a:lnTo>
                  <a:lnTo>
                    <a:pt x="3906" y="8381"/>
                  </a:lnTo>
                  <a:lnTo>
                    <a:pt x="3906" y="8380"/>
                  </a:lnTo>
                  <a:lnTo>
                    <a:pt x="3906" y="8379"/>
                  </a:lnTo>
                  <a:lnTo>
                    <a:pt x="3907" y="8378"/>
                  </a:lnTo>
                  <a:lnTo>
                    <a:pt x="3907" y="8377"/>
                  </a:lnTo>
                  <a:lnTo>
                    <a:pt x="3907" y="8376"/>
                  </a:lnTo>
                  <a:lnTo>
                    <a:pt x="3907" y="8375"/>
                  </a:lnTo>
                  <a:lnTo>
                    <a:pt x="3908" y="8374"/>
                  </a:lnTo>
                  <a:lnTo>
                    <a:pt x="3908" y="8373"/>
                  </a:lnTo>
                  <a:lnTo>
                    <a:pt x="3908" y="8372"/>
                  </a:lnTo>
                  <a:lnTo>
                    <a:pt x="3908" y="8370"/>
                  </a:lnTo>
                  <a:lnTo>
                    <a:pt x="3908" y="8367"/>
                  </a:lnTo>
                  <a:lnTo>
                    <a:pt x="3908" y="1633"/>
                  </a:lnTo>
                  <a:lnTo>
                    <a:pt x="3908" y="1630"/>
                  </a:lnTo>
                  <a:lnTo>
                    <a:pt x="3908" y="1628"/>
                  </a:lnTo>
                  <a:lnTo>
                    <a:pt x="3908" y="1627"/>
                  </a:lnTo>
                  <a:lnTo>
                    <a:pt x="3908" y="1626"/>
                  </a:lnTo>
                  <a:lnTo>
                    <a:pt x="3907" y="1625"/>
                  </a:lnTo>
                  <a:lnTo>
                    <a:pt x="3907" y="1624"/>
                  </a:lnTo>
                  <a:lnTo>
                    <a:pt x="3907" y="1623"/>
                  </a:lnTo>
                  <a:lnTo>
                    <a:pt x="3907" y="1622"/>
                  </a:lnTo>
                  <a:lnTo>
                    <a:pt x="3906" y="1621"/>
                  </a:lnTo>
                  <a:lnTo>
                    <a:pt x="3906" y="1620"/>
                  </a:lnTo>
                  <a:lnTo>
                    <a:pt x="3906" y="1619"/>
                  </a:lnTo>
                  <a:lnTo>
                    <a:pt x="3905" y="1618"/>
                  </a:lnTo>
                  <a:lnTo>
                    <a:pt x="3904" y="1617"/>
                  </a:lnTo>
                  <a:lnTo>
                    <a:pt x="3904" y="1617"/>
                  </a:lnTo>
                  <a:lnTo>
                    <a:pt x="3904" y="1616"/>
                  </a:lnTo>
                  <a:lnTo>
                    <a:pt x="3903" y="1615"/>
                  </a:lnTo>
                  <a:lnTo>
                    <a:pt x="3902" y="1613"/>
                  </a:lnTo>
                  <a:lnTo>
                    <a:pt x="3901" y="1612"/>
                  </a:lnTo>
                  <a:lnTo>
                    <a:pt x="3900" y="1611"/>
                  </a:lnTo>
                  <a:lnTo>
                    <a:pt x="3899" y="1610"/>
                  </a:lnTo>
                  <a:lnTo>
                    <a:pt x="3898" y="1609"/>
                  </a:lnTo>
                  <a:lnTo>
                    <a:pt x="3898" y="1608"/>
                  </a:lnTo>
                  <a:lnTo>
                    <a:pt x="3897" y="1608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5" y="1606"/>
                  </a:lnTo>
                  <a:lnTo>
                    <a:pt x="3892" y="1605"/>
                  </a:lnTo>
                  <a:lnTo>
                    <a:pt x="3889" y="1603"/>
                  </a:lnTo>
                  <a:lnTo>
                    <a:pt x="3888" y="1602"/>
                  </a:lnTo>
                  <a:lnTo>
                    <a:pt x="3888" y="1602"/>
                  </a:lnTo>
                  <a:lnTo>
                    <a:pt x="3887" y="1602"/>
                  </a:lnTo>
                  <a:lnTo>
                    <a:pt x="3886" y="1602"/>
                  </a:lnTo>
                  <a:lnTo>
                    <a:pt x="3885" y="1601"/>
                  </a:lnTo>
                  <a:lnTo>
                    <a:pt x="3884" y="1601"/>
                  </a:lnTo>
                  <a:lnTo>
                    <a:pt x="3883" y="1601"/>
                  </a:lnTo>
                  <a:lnTo>
                    <a:pt x="3882" y="1601"/>
                  </a:lnTo>
                  <a:lnTo>
                    <a:pt x="3881" y="1600"/>
                  </a:lnTo>
                  <a:lnTo>
                    <a:pt x="3880" y="1600"/>
                  </a:lnTo>
                  <a:lnTo>
                    <a:pt x="3879" y="1600"/>
                  </a:lnTo>
                  <a:close/>
                  <a:moveTo>
                    <a:pt x="3658" y="2862"/>
                  </a:moveTo>
                  <a:lnTo>
                    <a:pt x="3644" y="2869"/>
                  </a:lnTo>
                  <a:lnTo>
                    <a:pt x="3628" y="2875"/>
                  </a:lnTo>
                  <a:lnTo>
                    <a:pt x="3612" y="2878"/>
                  </a:lnTo>
                  <a:lnTo>
                    <a:pt x="3596" y="2879"/>
                  </a:lnTo>
                  <a:lnTo>
                    <a:pt x="1912" y="2879"/>
                  </a:lnTo>
                  <a:lnTo>
                    <a:pt x="1896" y="2878"/>
                  </a:lnTo>
                  <a:lnTo>
                    <a:pt x="1880" y="2875"/>
                  </a:lnTo>
                  <a:lnTo>
                    <a:pt x="1864" y="2869"/>
                  </a:lnTo>
                  <a:lnTo>
                    <a:pt x="1850" y="2862"/>
                  </a:lnTo>
                  <a:lnTo>
                    <a:pt x="1836" y="2853"/>
                  </a:lnTo>
                  <a:lnTo>
                    <a:pt x="1824" y="2842"/>
                  </a:lnTo>
                  <a:lnTo>
                    <a:pt x="1813" y="2830"/>
                  </a:lnTo>
                  <a:lnTo>
                    <a:pt x="1804" y="2816"/>
                  </a:lnTo>
                  <a:lnTo>
                    <a:pt x="1797" y="2802"/>
                  </a:lnTo>
                  <a:lnTo>
                    <a:pt x="1791" y="2786"/>
                  </a:lnTo>
                  <a:lnTo>
                    <a:pt x="1788" y="2770"/>
                  </a:lnTo>
                  <a:lnTo>
                    <a:pt x="1787" y="2754"/>
                  </a:lnTo>
                  <a:lnTo>
                    <a:pt x="1788" y="2738"/>
                  </a:lnTo>
                  <a:lnTo>
                    <a:pt x="1791" y="2722"/>
                  </a:lnTo>
                  <a:lnTo>
                    <a:pt x="1797" y="2706"/>
                  </a:lnTo>
                  <a:lnTo>
                    <a:pt x="1804" y="2692"/>
                  </a:lnTo>
                  <a:lnTo>
                    <a:pt x="1813" y="2678"/>
                  </a:lnTo>
                  <a:lnTo>
                    <a:pt x="1824" y="2666"/>
                  </a:lnTo>
                  <a:lnTo>
                    <a:pt x="1836" y="2655"/>
                  </a:lnTo>
                  <a:lnTo>
                    <a:pt x="1850" y="2646"/>
                  </a:lnTo>
                  <a:lnTo>
                    <a:pt x="1864" y="2639"/>
                  </a:lnTo>
                  <a:lnTo>
                    <a:pt x="1880" y="2633"/>
                  </a:lnTo>
                  <a:lnTo>
                    <a:pt x="1896" y="2630"/>
                  </a:lnTo>
                  <a:lnTo>
                    <a:pt x="1912" y="2629"/>
                  </a:lnTo>
                  <a:lnTo>
                    <a:pt x="3596" y="2629"/>
                  </a:lnTo>
                  <a:lnTo>
                    <a:pt x="3612" y="2630"/>
                  </a:lnTo>
                  <a:lnTo>
                    <a:pt x="3628" y="2633"/>
                  </a:lnTo>
                  <a:lnTo>
                    <a:pt x="3644" y="2639"/>
                  </a:lnTo>
                  <a:lnTo>
                    <a:pt x="3658" y="2646"/>
                  </a:lnTo>
                  <a:lnTo>
                    <a:pt x="3672" y="2655"/>
                  </a:lnTo>
                  <a:lnTo>
                    <a:pt x="3684" y="2666"/>
                  </a:lnTo>
                  <a:lnTo>
                    <a:pt x="3695" y="2678"/>
                  </a:lnTo>
                  <a:lnTo>
                    <a:pt x="3704" y="2692"/>
                  </a:lnTo>
                  <a:lnTo>
                    <a:pt x="3711" y="2706"/>
                  </a:lnTo>
                  <a:lnTo>
                    <a:pt x="3717" y="2722"/>
                  </a:lnTo>
                  <a:lnTo>
                    <a:pt x="3720" y="2738"/>
                  </a:lnTo>
                  <a:lnTo>
                    <a:pt x="3721" y="2754"/>
                  </a:lnTo>
                  <a:lnTo>
                    <a:pt x="3720" y="2770"/>
                  </a:lnTo>
                  <a:lnTo>
                    <a:pt x="3717" y="2786"/>
                  </a:lnTo>
                  <a:lnTo>
                    <a:pt x="3711" y="2802"/>
                  </a:lnTo>
                  <a:lnTo>
                    <a:pt x="3704" y="2816"/>
                  </a:lnTo>
                  <a:lnTo>
                    <a:pt x="3695" y="2830"/>
                  </a:lnTo>
                  <a:lnTo>
                    <a:pt x="3684" y="2842"/>
                  </a:lnTo>
                  <a:lnTo>
                    <a:pt x="3672" y="2853"/>
                  </a:lnTo>
                  <a:lnTo>
                    <a:pt x="3658" y="2862"/>
                  </a:lnTo>
                  <a:close/>
                  <a:moveTo>
                    <a:pt x="3672" y="3976"/>
                  </a:moveTo>
                  <a:lnTo>
                    <a:pt x="3658" y="3985"/>
                  </a:lnTo>
                  <a:lnTo>
                    <a:pt x="3644" y="3992"/>
                  </a:lnTo>
                  <a:lnTo>
                    <a:pt x="3628" y="3998"/>
                  </a:lnTo>
                  <a:lnTo>
                    <a:pt x="3612" y="4001"/>
                  </a:lnTo>
                  <a:lnTo>
                    <a:pt x="3596" y="4002"/>
                  </a:lnTo>
                  <a:lnTo>
                    <a:pt x="1912" y="4002"/>
                  </a:lnTo>
                  <a:lnTo>
                    <a:pt x="1896" y="4001"/>
                  </a:lnTo>
                  <a:lnTo>
                    <a:pt x="1880" y="3998"/>
                  </a:lnTo>
                  <a:lnTo>
                    <a:pt x="1864" y="3992"/>
                  </a:lnTo>
                  <a:lnTo>
                    <a:pt x="1850" y="3985"/>
                  </a:lnTo>
                  <a:lnTo>
                    <a:pt x="1836" y="3976"/>
                  </a:lnTo>
                  <a:lnTo>
                    <a:pt x="1824" y="3965"/>
                  </a:lnTo>
                  <a:lnTo>
                    <a:pt x="1813" y="3953"/>
                  </a:lnTo>
                  <a:lnTo>
                    <a:pt x="1804" y="3940"/>
                  </a:lnTo>
                  <a:lnTo>
                    <a:pt x="1797" y="3925"/>
                  </a:lnTo>
                  <a:lnTo>
                    <a:pt x="1791" y="3909"/>
                  </a:lnTo>
                  <a:lnTo>
                    <a:pt x="1788" y="3893"/>
                  </a:lnTo>
                  <a:lnTo>
                    <a:pt x="1787" y="3877"/>
                  </a:lnTo>
                  <a:lnTo>
                    <a:pt x="1788" y="3861"/>
                  </a:lnTo>
                  <a:lnTo>
                    <a:pt x="1791" y="3845"/>
                  </a:lnTo>
                  <a:lnTo>
                    <a:pt x="1797" y="3829"/>
                  </a:lnTo>
                  <a:lnTo>
                    <a:pt x="1804" y="3815"/>
                  </a:lnTo>
                  <a:lnTo>
                    <a:pt x="1813" y="3801"/>
                  </a:lnTo>
                  <a:lnTo>
                    <a:pt x="1824" y="3789"/>
                  </a:lnTo>
                  <a:lnTo>
                    <a:pt x="1836" y="3778"/>
                  </a:lnTo>
                  <a:lnTo>
                    <a:pt x="1850" y="3769"/>
                  </a:lnTo>
                  <a:lnTo>
                    <a:pt x="1864" y="3762"/>
                  </a:lnTo>
                  <a:lnTo>
                    <a:pt x="1880" y="3756"/>
                  </a:lnTo>
                  <a:lnTo>
                    <a:pt x="1896" y="3753"/>
                  </a:lnTo>
                  <a:lnTo>
                    <a:pt x="1912" y="3752"/>
                  </a:lnTo>
                  <a:lnTo>
                    <a:pt x="3596" y="3752"/>
                  </a:lnTo>
                  <a:lnTo>
                    <a:pt x="3612" y="3753"/>
                  </a:lnTo>
                  <a:lnTo>
                    <a:pt x="3628" y="3756"/>
                  </a:lnTo>
                  <a:lnTo>
                    <a:pt x="3644" y="3762"/>
                  </a:lnTo>
                  <a:lnTo>
                    <a:pt x="3658" y="3769"/>
                  </a:lnTo>
                  <a:lnTo>
                    <a:pt x="3672" y="3778"/>
                  </a:lnTo>
                  <a:lnTo>
                    <a:pt x="3684" y="3789"/>
                  </a:lnTo>
                  <a:lnTo>
                    <a:pt x="3695" y="3801"/>
                  </a:lnTo>
                  <a:lnTo>
                    <a:pt x="3704" y="3815"/>
                  </a:lnTo>
                  <a:lnTo>
                    <a:pt x="3711" y="3829"/>
                  </a:lnTo>
                  <a:lnTo>
                    <a:pt x="3717" y="3845"/>
                  </a:lnTo>
                  <a:lnTo>
                    <a:pt x="3720" y="3861"/>
                  </a:lnTo>
                  <a:lnTo>
                    <a:pt x="3721" y="3877"/>
                  </a:lnTo>
                  <a:lnTo>
                    <a:pt x="3720" y="3893"/>
                  </a:lnTo>
                  <a:lnTo>
                    <a:pt x="3717" y="3909"/>
                  </a:lnTo>
                  <a:lnTo>
                    <a:pt x="3711" y="3925"/>
                  </a:lnTo>
                  <a:lnTo>
                    <a:pt x="3704" y="3940"/>
                  </a:lnTo>
                  <a:lnTo>
                    <a:pt x="3695" y="3953"/>
                  </a:lnTo>
                  <a:lnTo>
                    <a:pt x="3684" y="3965"/>
                  </a:lnTo>
                  <a:lnTo>
                    <a:pt x="3672" y="397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3" name="Google Shape;1003;p10"/>
          <p:cNvGrpSpPr/>
          <p:nvPr/>
        </p:nvGrpSpPr>
        <p:grpSpPr>
          <a:xfrm>
            <a:off x="10888678" y="860662"/>
            <a:ext cx="633600" cy="633600"/>
            <a:chOff x="10888678" y="2659872"/>
            <a:chExt cx="633600" cy="633600"/>
          </a:xfrm>
        </p:grpSpPr>
        <p:sp>
          <p:nvSpPr>
            <p:cNvPr id="1004" name="Google Shape;1004;p10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0" y="3783"/>
                  </a:moveTo>
                  <a:lnTo>
                    <a:pt x="7670" y="3302"/>
                  </a:lnTo>
                  <a:lnTo>
                    <a:pt x="5685" y="5882"/>
                  </a:lnTo>
                  <a:lnTo>
                    <a:pt x="5663" y="5908"/>
                  </a:lnTo>
                  <a:lnTo>
                    <a:pt x="5637" y="5930"/>
                  </a:lnTo>
                  <a:lnTo>
                    <a:pt x="5608" y="5949"/>
                  </a:lnTo>
                  <a:lnTo>
                    <a:pt x="5577" y="5963"/>
                  </a:lnTo>
                  <a:lnTo>
                    <a:pt x="5544" y="5973"/>
                  </a:lnTo>
                  <a:lnTo>
                    <a:pt x="5511" y="5979"/>
                  </a:lnTo>
                  <a:lnTo>
                    <a:pt x="5477" y="5980"/>
                  </a:lnTo>
                  <a:lnTo>
                    <a:pt x="5443" y="5976"/>
                  </a:lnTo>
                  <a:lnTo>
                    <a:pt x="5410" y="5968"/>
                  </a:lnTo>
                  <a:lnTo>
                    <a:pt x="5378" y="5955"/>
                  </a:lnTo>
                  <a:lnTo>
                    <a:pt x="5348" y="5938"/>
                  </a:lnTo>
                  <a:lnTo>
                    <a:pt x="4071" y="5087"/>
                  </a:lnTo>
                  <a:lnTo>
                    <a:pt x="2511" y="6868"/>
                  </a:lnTo>
                  <a:lnTo>
                    <a:pt x="2488" y="6891"/>
                  </a:lnTo>
                  <a:lnTo>
                    <a:pt x="2462" y="6911"/>
                  </a:lnTo>
                  <a:lnTo>
                    <a:pt x="2434" y="6927"/>
                  </a:lnTo>
                  <a:lnTo>
                    <a:pt x="2404" y="6940"/>
                  </a:lnTo>
                  <a:lnTo>
                    <a:pt x="2372" y="6948"/>
                  </a:lnTo>
                  <a:lnTo>
                    <a:pt x="2340" y="6952"/>
                  </a:lnTo>
                  <a:lnTo>
                    <a:pt x="2307" y="6952"/>
                  </a:lnTo>
                  <a:lnTo>
                    <a:pt x="2274" y="6948"/>
                  </a:lnTo>
                  <a:lnTo>
                    <a:pt x="2243" y="6940"/>
                  </a:lnTo>
                  <a:lnTo>
                    <a:pt x="2213" y="6927"/>
                  </a:lnTo>
                  <a:lnTo>
                    <a:pt x="2184" y="6911"/>
                  </a:lnTo>
                  <a:lnTo>
                    <a:pt x="2158" y="6891"/>
                  </a:lnTo>
                  <a:lnTo>
                    <a:pt x="2135" y="6868"/>
                  </a:lnTo>
                  <a:lnTo>
                    <a:pt x="2115" y="6842"/>
                  </a:lnTo>
                  <a:lnTo>
                    <a:pt x="2099" y="6814"/>
                  </a:lnTo>
                  <a:lnTo>
                    <a:pt x="2086" y="6784"/>
                  </a:lnTo>
                  <a:lnTo>
                    <a:pt x="2078" y="6752"/>
                  </a:lnTo>
                  <a:lnTo>
                    <a:pt x="2074" y="6720"/>
                  </a:lnTo>
                  <a:lnTo>
                    <a:pt x="2074" y="6687"/>
                  </a:lnTo>
                  <a:lnTo>
                    <a:pt x="2078" y="6654"/>
                  </a:lnTo>
                  <a:lnTo>
                    <a:pt x="2086" y="6623"/>
                  </a:lnTo>
                  <a:lnTo>
                    <a:pt x="2099" y="6593"/>
                  </a:lnTo>
                  <a:lnTo>
                    <a:pt x="2115" y="6564"/>
                  </a:lnTo>
                  <a:lnTo>
                    <a:pt x="2135" y="6538"/>
                  </a:lnTo>
                  <a:lnTo>
                    <a:pt x="3839" y="4592"/>
                  </a:lnTo>
                  <a:lnTo>
                    <a:pt x="3862" y="4569"/>
                  </a:lnTo>
                  <a:lnTo>
                    <a:pt x="3888" y="4549"/>
                  </a:lnTo>
                  <a:lnTo>
                    <a:pt x="3916" y="4533"/>
                  </a:lnTo>
                  <a:lnTo>
                    <a:pt x="3946" y="4520"/>
                  </a:lnTo>
                  <a:lnTo>
                    <a:pt x="3978" y="4512"/>
                  </a:lnTo>
                  <a:lnTo>
                    <a:pt x="4010" y="4508"/>
                  </a:lnTo>
                  <a:lnTo>
                    <a:pt x="4043" y="4508"/>
                  </a:lnTo>
                  <a:lnTo>
                    <a:pt x="4076" y="4512"/>
                  </a:lnTo>
                  <a:lnTo>
                    <a:pt x="4107" y="4520"/>
                  </a:lnTo>
                  <a:lnTo>
                    <a:pt x="4137" y="4533"/>
                  </a:lnTo>
                  <a:lnTo>
                    <a:pt x="4166" y="4549"/>
                  </a:lnTo>
                  <a:lnTo>
                    <a:pt x="5431" y="5392"/>
                  </a:lnTo>
                  <a:lnTo>
                    <a:pt x="7412" y="2817"/>
                  </a:lnTo>
                  <a:lnTo>
                    <a:pt x="6703" y="2817"/>
                  </a:lnTo>
                  <a:lnTo>
                    <a:pt x="6670" y="2815"/>
                  </a:lnTo>
                  <a:lnTo>
                    <a:pt x="6638" y="2808"/>
                  </a:lnTo>
                  <a:lnTo>
                    <a:pt x="6607" y="2798"/>
                  </a:lnTo>
                  <a:lnTo>
                    <a:pt x="6578" y="2784"/>
                  </a:lnTo>
                  <a:lnTo>
                    <a:pt x="6551" y="2765"/>
                  </a:lnTo>
                  <a:lnTo>
                    <a:pt x="6526" y="2744"/>
                  </a:lnTo>
                  <a:lnTo>
                    <a:pt x="6505" y="2719"/>
                  </a:lnTo>
                  <a:lnTo>
                    <a:pt x="6486" y="2692"/>
                  </a:lnTo>
                  <a:lnTo>
                    <a:pt x="6472" y="2663"/>
                  </a:lnTo>
                  <a:lnTo>
                    <a:pt x="6462" y="2632"/>
                  </a:lnTo>
                  <a:lnTo>
                    <a:pt x="6455" y="2600"/>
                  </a:lnTo>
                  <a:lnTo>
                    <a:pt x="6453" y="2567"/>
                  </a:lnTo>
                  <a:lnTo>
                    <a:pt x="6455" y="2534"/>
                  </a:lnTo>
                  <a:lnTo>
                    <a:pt x="6462" y="2502"/>
                  </a:lnTo>
                  <a:lnTo>
                    <a:pt x="6472" y="2471"/>
                  </a:lnTo>
                  <a:lnTo>
                    <a:pt x="6486" y="2442"/>
                  </a:lnTo>
                  <a:lnTo>
                    <a:pt x="6505" y="2415"/>
                  </a:lnTo>
                  <a:lnTo>
                    <a:pt x="6526" y="2390"/>
                  </a:lnTo>
                  <a:lnTo>
                    <a:pt x="6551" y="2369"/>
                  </a:lnTo>
                  <a:lnTo>
                    <a:pt x="6578" y="2350"/>
                  </a:lnTo>
                  <a:lnTo>
                    <a:pt x="6607" y="2336"/>
                  </a:lnTo>
                  <a:lnTo>
                    <a:pt x="6638" y="2326"/>
                  </a:lnTo>
                  <a:lnTo>
                    <a:pt x="6670" y="2319"/>
                  </a:lnTo>
                  <a:lnTo>
                    <a:pt x="6703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36" y="2318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69" y="2322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8000" y="2331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30" y="2343"/>
                  </a:lnTo>
                  <a:lnTo>
                    <a:pt x="8045" y="2350"/>
                  </a:lnTo>
                  <a:lnTo>
                    <a:pt x="8045" y="2351"/>
                  </a:lnTo>
                  <a:lnTo>
                    <a:pt x="8045" y="2351"/>
                  </a:lnTo>
                  <a:lnTo>
                    <a:pt x="8059" y="2360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85" y="238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108" y="2403"/>
                  </a:lnTo>
                  <a:lnTo>
                    <a:pt x="8118" y="2415"/>
                  </a:lnTo>
                  <a:lnTo>
                    <a:pt x="8118" y="2415"/>
                  </a:lnTo>
                  <a:lnTo>
                    <a:pt x="8119" y="2415"/>
                  </a:lnTo>
                  <a:lnTo>
                    <a:pt x="8128" y="2429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44" y="2457"/>
                  </a:lnTo>
                  <a:lnTo>
                    <a:pt x="8151" y="2471"/>
                  </a:lnTo>
                  <a:lnTo>
                    <a:pt x="8151" y="2471"/>
                  </a:lnTo>
                  <a:lnTo>
                    <a:pt x="8151" y="2472"/>
                  </a:lnTo>
                  <a:lnTo>
                    <a:pt x="8156" y="2487"/>
                  </a:lnTo>
                  <a:lnTo>
                    <a:pt x="8161" y="2502"/>
                  </a:lnTo>
                  <a:lnTo>
                    <a:pt x="8162" y="2502"/>
                  </a:lnTo>
                  <a:lnTo>
                    <a:pt x="8162" y="2503"/>
                  </a:lnTo>
                  <a:lnTo>
                    <a:pt x="8165" y="2518"/>
                  </a:lnTo>
                  <a:lnTo>
                    <a:pt x="8168" y="2534"/>
                  </a:lnTo>
                  <a:lnTo>
                    <a:pt x="8168" y="2535"/>
                  </a:lnTo>
                  <a:lnTo>
                    <a:pt x="8168" y="2535"/>
                  </a:lnTo>
                  <a:lnTo>
                    <a:pt x="8169" y="2551"/>
                  </a:lnTo>
                  <a:lnTo>
                    <a:pt x="8170" y="2567"/>
                  </a:lnTo>
                  <a:lnTo>
                    <a:pt x="8170" y="3783"/>
                  </a:lnTo>
                  <a:lnTo>
                    <a:pt x="8168" y="3816"/>
                  </a:lnTo>
                  <a:lnTo>
                    <a:pt x="8161" y="3848"/>
                  </a:lnTo>
                  <a:lnTo>
                    <a:pt x="8151" y="3879"/>
                  </a:lnTo>
                  <a:lnTo>
                    <a:pt x="8137" y="3908"/>
                  </a:lnTo>
                  <a:lnTo>
                    <a:pt x="8118" y="3935"/>
                  </a:lnTo>
                  <a:lnTo>
                    <a:pt x="8097" y="3960"/>
                  </a:lnTo>
                  <a:lnTo>
                    <a:pt x="8072" y="3981"/>
                  </a:lnTo>
                  <a:lnTo>
                    <a:pt x="8045" y="4000"/>
                  </a:lnTo>
                  <a:lnTo>
                    <a:pt x="8016" y="4014"/>
                  </a:lnTo>
                  <a:lnTo>
                    <a:pt x="7985" y="4024"/>
                  </a:lnTo>
                  <a:lnTo>
                    <a:pt x="7953" y="4031"/>
                  </a:lnTo>
                  <a:lnTo>
                    <a:pt x="7920" y="4033"/>
                  </a:lnTo>
                  <a:lnTo>
                    <a:pt x="7887" y="4031"/>
                  </a:lnTo>
                  <a:lnTo>
                    <a:pt x="7855" y="4024"/>
                  </a:lnTo>
                  <a:lnTo>
                    <a:pt x="7824" y="4014"/>
                  </a:lnTo>
                  <a:lnTo>
                    <a:pt x="7795" y="4000"/>
                  </a:lnTo>
                  <a:lnTo>
                    <a:pt x="7768" y="3981"/>
                  </a:lnTo>
                  <a:lnTo>
                    <a:pt x="7743" y="3960"/>
                  </a:lnTo>
                  <a:lnTo>
                    <a:pt x="7722" y="3935"/>
                  </a:lnTo>
                  <a:lnTo>
                    <a:pt x="7703" y="3908"/>
                  </a:lnTo>
                  <a:lnTo>
                    <a:pt x="7689" y="3879"/>
                  </a:lnTo>
                  <a:lnTo>
                    <a:pt x="7679" y="3848"/>
                  </a:lnTo>
                  <a:lnTo>
                    <a:pt x="7672" y="3816"/>
                  </a:lnTo>
                  <a:lnTo>
                    <a:pt x="7670" y="37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10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6" name="Google Shape;1006;p10"/>
          <p:cNvGrpSpPr/>
          <p:nvPr/>
        </p:nvGrpSpPr>
        <p:grpSpPr>
          <a:xfrm>
            <a:off x="9756372" y="860662"/>
            <a:ext cx="633600" cy="633600"/>
            <a:chOff x="9756372" y="2659872"/>
            <a:chExt cx="633600" cy="633600"/>
          </a:xfrm>
        </p:grpSpPr>
        <p:sp>
          <p:nvSpPr>
            <p:cNvPr id="1007" name="Google Shape;1007;p10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62" y="5188"/>
                  </a:moveTo>
                  <a:lnTo>
                    <a:pt x="3839" y="5165"/>
                  </a:lnTo>
                  <a:lnTo>
                    <a:pt x="2135" y="3218"/>
                  </a:lnTo>
                  <a:lnTo>
                    <a:pt x="2115" y="3192"/>
                  </a:lnTo>
                  <a:lnTo>
                    <a:pt x="2099" y="3163"/>
                  </a:lnTo>
                  <a:lnTo>
                    <a:pt x="2086" y="3133"/>
                  </a:lnTo>
                  <a:lnTo>
                    <a:pt x="2078" y="3102"/>
                  </a:lnTo>
                  <a:lnTo>
                    <a:pt x="2074" y="3069"/>
                  </a:lnTo>
                  <a:lnTo>
                    <a:pt x="2074" y="3036"/>
                  </a:lnTo>
                  <a:lnTo>
                    <a:pt x="2078" y="3004"/>
                  </a:lnTo>
                  <a:lnTo>
                    <a:pt x="2086" y="2972"/>
                  </a:lnTo>
                  <a:lnTo>
                    <a:pt x="2099" y="2942"/>
                  </a:lnTo>
                  <a:lnTo>
                    <a:pt x="2115" y="2914"/>
                  </a:lnTo>
                  <a:lnTo>
                    <a:pt x="2135" y="2888"/>
                  </a:lnTo>
                  <a:lnTo>
                    <a:pt x="2158" y="2865"/>
                  </a:lnTo>
                  <a:lnTo>
                    <a:pt x="2184" y="2845"/>
                  </a:lnTo>
                  <a:lnTo>
                    <a:pt x="2213" y="2829"/>
                  </a:lnTo>
                  <a:lnTo>
                    <a:pt x="2243" y="2816"/>
                  </a:lnTo>
                  <a:lnTo>
                    <a:pt x="2274" y="2808"/>
                  </a:lnTo>
                  <a:lnTo>
                    <a:pt x="2307" y="2804"/>
                  </a:lnTo>
                  <a:lnTo>
                    <a:pt x="2340" y="2804"/>
                  </a:lnTo>
                  <a:lnTo>
                    <a:pt x="2372" y="2808"/>
                  </a:lnTo>
                  <a:lnTo>
                    <a:pt x="2404" y="2816"/>
                  </a:lnTo>
                  <a:lnTo>
                    <a:pt x="2434" y="2829"/>
                  </a:lnTo>
                  <a:lnTo>
                    <a:pt x="2462" y="2845"/>
                  </a:lnTo>
                  <a:lnTo>
                    <a:pt x="2488" y="2865"/>
                  </a:lnTo>
                  <a:lnTo>
                    <a:pt x="2511" y="2888"/>
                  </a:lnTo>
                  <a:lnTo>
                    <a:pt x="4071" y="4670"/>
                  </a:lnTo>
                  <a:lnTo>
                    <a:pt x="5348" y="3819"/>
                  </a:lnTo>
                  <a:lnTo>
                    <a:pt x="5377" y="3802"/>
                  </a:lnTo>
                  <a:lnTo>
                    <a:pt x="5408" y="3790"/>
                  </a:lnTo>
                  <a:lnTo>
                    <a:pt x="5440" y="3781"/>
                  </a:lnTo>
                  <a:lnTo>
                    <a:pt x="5473" y="3777"/>
                  </a:lnTo>
                  <a:lnTo>
                    <a:pt x="5506" y="3778"/>
                  </a:lnTo>
                  <a:lnTo>
                    <a:pt x="5539" y="3783"/>
                  </a:lnTo>
                  <a:lnTo>
                    <a:pt x="5571" y="3792"/>
                  </a:lnTo>
                  <a:lnTo>
                    <a:pt x="5602" y="3805"/>
                  </a:lnTo>
                  <a:lnTo>
                    <a:pt x="5630" y="3822"/>
                  </a:lnTo>
                  <a:lnTo>
                    <a:pt x="5656" y="3843"/>
                  </a:lnTo>
                  <a:lnTo>
                    <a:pt x="5679" y="3867"/>
                  </a:lnTo>
                  <a:lnTo>
                    <a:pt x="7670" y="6256"/>
                  </a:lnTo>
                  <a:lnTo>
                    <a:pt x="7670" y="5730"/>
                  </a:lnTo>
                  <a:lnTo>
                    <a:pt x="7672" y="5697"/>
                  </a:lnTo>
                  <a:lnTo>
                    <a:pt x="7679" y="5665"/>
                  </a:lnTo>
                  <a:lnTo>
                    <a:pt x="7689" y="5634"/>
                  </a:lnTo>
                  <a:lnTo>
                    <a:pt x="7703" y="5605"/>
                  </a:lnTo>
                  <a:lnTo>
                    <a:pt x="7722" y="5578"/>
                  </a:lnTo>
                  <a:lnTo>
                    <a:pt x="7743" y="5553"/>
                  </a:lnTo>
                  <a:lnTo>
                    <a:pt x="7768" y="5532"/>
                  </a:lnTo>
                  <a:lnTo>
                    <a:pt x="7795" y="5513"/>
                  </a:lnTo>
                  <a:lnTo>
                    <a:pt x="7824" y="5499"/>
                  </a:lnTo>
                  <a:lnTo>
                    <a:pt x="7855" y="5489"/>
                  </a:lnTo>
                  <a:lnTo>
                    <a:pt x="7887" y="5482"/>
                  </a:lnTo>
                  <a:lnTo>
                    <a:pt x="7920" y="5480"/>
                  </a:lnTo>
                  <a:lnTo>
                    <a:pt x="7953" y="5482"/>
                  </a:lnTo>
                  <a:lnTo>
                    <a:pt x="7985" y="5489"/>
                  </a:lnTo>
                  <a:lnTo>
                    <a:pt x="8016" y="5499"/>
                  </a:lnTo>
                  <a:lnTo>
                    <a:pt x="8045" y="5513"/>
                  </a:lnTo>
                  <a:lnTo>
                    <a:pt x="8072" y="5532"/>
                  </a:lnTo>
                  <a:lnTo>
                    <a:pt x="8097" y="5553"/>
                  </a:lnTo>
                  <a:lnTo>
                    <a:pt x="8118" y="5578"/>
                  </a:lnTo>
                  <a:lnTo>
                    <a:pt x="8137" y="5605"/>
                  </a:lnTo>
                  <a:lnTo>
                    <a:pt x="8151" y="5634"/>
                  </a:lnTo>
                  <a:lnTo>
                    <a:pt x="8161" y="5665"/>
                  </a:lnTo>
                  <a:lnTo>
                    <a:pt x="8168" y="5697"/>
                  </a:lnTo>
                  <a:lnTo>
                    <a:pt x="8170" y="5730"/>
                  </a:lnTo>
                  <a:lnTo>
                    <a:pt x="8170" y="6947"/>
                  </a:lnTo>
                  <a:lnTo>
                    <a:pt x="8169" y="6958"/>
                  </a:lnTo>
                  <a:lnTo>
                    <a:pt x="8169" y="6970"/>
                  </a:lnTo>
                  <a:lnTo>
                    <a:pt x="8168" y="6975"/>
                  </a:lnTo>
                  <a:lnTo>
                    <a:pt x="8168" y="6980"/>
                  </a:lnTo>
                  <a:lnTo>
                    <a:pt x="8166" y="6991"/>
                  </a:lnTo>
                  <a:lnTo>
                    <a:pt x="8164" y="7002"/>
                  </a:lnTo>
                  <a:lnTo>
                    <a:pt x="8162" y="7007"/>
                  </a:lnTo>
                  <a:lnTo>
                    <a:pt x="8161" y="7012"/>
                  </a:lnTo>
                  <a:lnTo>
                    <a:pt x="8158" y="7022"/>
                  </a:lnTo>
                  <a:lnTo>
                    <a:pt x="8155" y="7033"/>
                  </a:lnTo>
                  <a:lnTo>
                    <a:pt x="8153" y="7038"/>
                  </a:lnTo>
                  <a:lnTo>
                    <a:pt x="8151" y="7043"/>
                  </a:lnTo>
                  <a:lnTo>
                    <a:pt x="8146" y="7053"/>
                  </a:lnTo>
                  <a:lnTo>
                    <a:pt x="8141" y="7063"/>
                  </a:lnTo>
                  <a:lnTo>
                    <a:pt x="8139" y="7067"/>
                  </a:lnTo>
                  <a:lnTo>
                    <a:pt x="8137" y="7072"/>
                  </a:lnTo>
                  <a:lnTo>
                    <a:pt x="8130" y="7081"/>
                  </a:lnTo>
                  <a:lnTo>
                    <a:pt x="8124" y="7091"/>
                  </a:lnTo>
                  <a:lnTo>
                    <a:pt x="8121" y="7095"/>
                  </a:lnTo>
                  <a:lnTo>
                    <a:pt x="8118" y="7099"/>
                  </a:lnTo>
                  <a:lnTo>
                    <a:pt x="8111" y="7108"/>
                  </a:lnTo>
                  <a:lnTo>
                    <a:pt x="8104" y="7117"/>
                  </a:lnTo>
                  <a:lnTo>
                    <a:pt x="8100" y="7120"/>
                  </a:lnTo>
                  <a:lnTo>
                    <a:pt x="8097" y="7124"/>
                  </a:lnTo>
                  <a:lnTo>
                    <a:pt x="8088" y="7131"/>
                  </a:lnTo>
                  <a:lnTo>
                    <a:pt x="8080" y="7139"/>
                  </a:lnTo>
                  <a:lnTo>
                    <a:pt x="8076" y="7142"/>
                  </a:lnTo>
                  <a:lnTo>
                    <a:pt x="8072" y="7145"/>
                  </a:lnTo>
                  <a:lnTo>
                    <a:pt x="8063" y="7152"/>
                  </a:lnTo>
                  <a:lnTo>
                    <a:pt x="8054" y="7158"/>
                  </a:lnTo>
                  <a:lnTo>
                    <a:pt x="8049" y="7161"/>
                  </a:lnTo>
                  <a:lnTo>
                    <a:pt x="8045" y="7164"/>
                  </a:lnTo>
                  <a:lnTo>
                    <a:pt x="8035" y="7169"/>
                  </a:lnTo>
                  <a:lnTo>
                    <a:pt x="8025" y="7174"/>
                  </a:lnTo>
                  <a:lnTo>
                    <a:pt x="8020" y="7176"/>
                  </a:lnTo>
                  <a:lnTo>
                    <a:pt x="8016" y="7178"/>
                  </a:lnTo>
                  <a:lnTo>
                    <a:pt x="8005" y="7182"/>
                  </a:lnTo>
                  <a:lnTo>
                    <a:pt x="7994" y="7186"/>
                  </a:lnTo>
                  <a:lnTo>
                    <a:pt x="7989" y="7187"/>
                  </a:lnTo>
                  <a:lnTo>
                    <a:pt x="7985" y="7188"/>
                  </a:lnTo>
                  <a:lnTo>
                    <a:pt x="7974" y="7191"/>
                  </a:lnTo>
                  <a:lnTo>
                    <a:pt x="7963" y="7193"/>
                  </a:lnTo>
                  <a:lnTo>
                    <a:pt x="7958" y="7194"/>
                  </a:lnTo>
                  <a:lnTo>
                    <a:pt x="7953" y="7195"/>
                  </a:lnTo>
                  <a:lnTo>
                    <a:pt x="7941" y="7196"/>
                  </a:lnTo>
                  <a:lnTo>
                    <a:pt x="7930" y="7197"/>
                  </a:lnTo>
                  <a:lnTo>
                    <a:pt x="7925" y="7197"/>
                  </a:lnTo>
                  <a:lnTo>
                    <a:pt x="7920" y="7197"/>
                  </a:lnTo>
                  <a:lnTo>
                    <a:pt x="6703" y="7197"/>
                  </a:lnTo>
                  <a:lnTo>
                    <a:pt x="6670" y="7195"/>
                  </a:lnTo>
                  <a:lnTo>
                    <a:pt x="6638" y="7188"/>
                  </a:lnTo>
                  <a:lnTo>
                    <a:pt x="6607" y="7178"/>
                  </a:lnTo>
                  <a:lnTo>
                    <a:pt x="6578" y="7164"/>
                  </a:lnTo>
                  <a:lnTo>
                    <a:pt x="6551" y="7145"/>
                  </a:lnTo>
                  <a:lnTo>
                    <a:pt x="6526" y="7124"/>
                  </a:lnTo>
                  <a:lnTo>
                    <a:pt x="6505" y="7099"/>
                  </a:lnTo>
                  <a:lnTo>
                    <a:pt x="6486" y="7072"/>
                  </a:lnTo>
                  <a:lnTo>
                    <a:pt x="6472" y="7043"/>
                  </a:lnTo>
                  <a:lnTo>
                    <a:pt x="6462" y="7012"/>
                  </a:lnTo>
                  <a:lnTo>
                    <a:pt x="6455" y="6980"/>
                  </a:lnTo>
                  <a:lnTo>
                    <a:pt x="6453" y="6947"/>
                  </a:lnTo>
                  <a:lnTo>
                    <a:pt x="6455" y="6914"/>
                  </a:lnTo>
                  <a:lnTo>
                    <a:pt x="6462" y="6882"/>
                  </a:lnTo>
                  <a:lnTo>
                    <a:pt x="6472" y="6851"/>
                  </a:lnTo>
                  <a:lnTo>
                    <a:pt x="6486" y="6822"/>
                  </a:lnTo>
                  <a:lnTo>
                    <a:pt x="6505" y="6795"/>
                  </a:lnTo>
                  <a:lnTo>
                    <a:pt x="6526" y="6770"/>
                  </a:lnTo>
                  <a:lnTo>
                    <a:pt x="6551" y="6749"/>
                  </a:lnTo>
                  <a:lnTo>
                    <a:pt x="6578" y="6730"/>
                  </a:lnTo>
                  <a:lnTo>
                    <a:pt x="6607" y="6716"/>
                  </a:lnTo>
                  <a:lnTo>
                    <a:pt x="6638" y="6706"/>
                  </a:lnTo>
                  <a:lnTo>
                    <a:pt x="6670" y="6699"/>
                  </a:lnTo>
                  <a:lnTo>
                    <a:pt x="6703" y="6697"/>
                  </a:lnTo>
                  <a:lnTo>
                    <a:pt x="7386" y="6697"/>
                  </a:lnTo>
                  <a:lnTo>
                    <a:pt x="5439" y="4360"/>
                  </a:lnTo>
                  <a:lnTo>
                    <a:pt x="4166" y="5208"/>
                  </a:lnTo>
                  <a:lnTo>
                    <a:pt x="4137" y="5224"/>
                  </a:lnTo>
                  <a:lnTo>
                    <a:pt x="4107" y="5237"/>
                  </a:lnTo>
                  <a:lnTo>
                    <a:pt x="4075" y="5245"/>
                  </a:lnTo>
                  <a:lnTo>
                    <a:pt x="4043" y="5249"/>
                  </a:lnTo>
                  <a:lnTo>
                    <a:pt x="4010" y="5249"/>
                  </a:lnTo>
                  <a:lnTo>
                    <a:pt x="3978" y="5245"/>
                  </a:lnTo>
                  <a:lnTo>
                    <a:pt x="3946" y="5237"/>
                  </a:lnTo>
                  <a:lnTo>
                    <a:pt x="3916" y="5224"/>
                  </a:lnTo>
                  <a:lnTo>
                    <a:pt x="3888" y="5208"/>
                  </a:lnTo>
                  <a:lnTo>
                    <a:pt x="3862" y="51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10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9" name="Google Shape;1009;p10"/>
          <p:cNvGrpSpPr/>
          <p:nvPr/>
        </p:nvGrpSpPr>
        <p:grpSpPr>
          <a:xfrm>
            <a:off x="697932" y="2659872"/>
            <a:ext cx="633600" cy="633600"/>
            <a:chOff x="1830237" y="3559477"/>
            <a:chExt cx="633600" cy="633600"/>
          </a:xfrm>
        </p:grpSpPr>
        <p:sp>
          <p:nvSpPr>
            <p:cNvPr id="1010" name="Google Shape;1010;p10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8285"/>
                  </a:moveTo>
                  <a:lnTo>
                    <a:pt x="5973" y="8285"/>
                  </a:lnTo>
                  <a:lnTo>
                    <a:pt x="5973" y="3175"/>
                  </a:lnTo>
                  <a:lnTo>
                    <a:pt x="7312" y="3175"/>
                  </a:lnTo>
                  <a:lnTo>
                    <a:pt x="7312" y="8285"/>
                  </a:lnTo>
                  <a:close/>
                  <a:moveTo>
                    <a:pt x="6503" y="2688"/>
                  </a:moveTo>
                  <a:lnTo>
                    <a:pt x="6503" y="2108"/>
                  </a:lnTo>
                  <a:lnTo>
                    <a:pt x="4145" y="3824"/>
                  </a:lnTo>
                  <a:lnTo>
                    <a:pt x="4138" y="3828"/>
                  </a:lnTo>
                  <a:lnTo>
                    <a:pt x="1948" y="5288"/>
                  </a:lnTo>
                  <a:lnTo>
                    <a:pt x="1925" y="5301"/>
                  </a:lnTo>
                  <a:lnTo>
                    <a:pt x="1901" y="5311"/>
                  </a:lnTo>
                  <a:lnTo>
                    <a:pt x="1876" y="5318"/>
                  </a:lnTo>
                  <a:lnTo>
                    <a:pt x="1850" y="5322"/>
                  </a:lnTo>
                  <a:lnTo>
                    <a:pt x="1824" y="5322"/>
                  </a:lnTo>
                  <a:lnTo>
                    <a:pt x="1798" y="5318"/>
                  </a:lnTo>
                  <a:lnTo>
                    <a:pt x="1773" y="5311"/>
                  </a:lnTo>
                  <a:lnTo>
                    <a:pt x="1748" y="5301"/>
                  </a:lnTo>
                  <a:lnTo>
                    <a:pt x="1726" y="5288"/>
                  </a:lnTo>
                  <a:lnTo>
                    <a:pt x="1705" y="5272"/>
                  </a:lnTo>
                  <a:lnTo>
                    <a:pt x="1686" y="5254"/>
                  </a:lnTo>
                  <a:lnTo>
                    <a:pt x="1671" y="5233"/>
                  </a:lnTo>
                  <a:lnTo>
                    <a:pt x="1658" y="5210"/>
                  </a:lnTo>
                  <a:lnTo>
                    <a:pt x="1648" y="5186"/>
                  </a:lnTo>
                  <a:lnTo>
                    <a:pt x="1641" y="5161"/>
                  </a:lnTo>
                  <a:lnTo>
                    <a:pt x="1637" y="5135"/>
                  </a:lnTo>
                  <a:lnTo>
                    <a:pt x="1637" y="5109"/>
                  </a:lnTo>
                  <a:lnTo>
                    <a:pt x="1641" y="5083"/>
                  </a:lnTo>
                  <a:lnTo>
                    <a:pt x="1648" y="5058"/>
                  </a:lnTo>
                  <a:lnTo>
                    <a:pt x="1658" y="5033"/>
                  </a:lnTo>
                  <a:lnTo>
                    <a:pt x="1671" y="5011"/>
                  </a:lnTo>
                  <a:lnTo>
                    <a:pt x="1687" y="4990"/>
                  </a:lnTo>
                  <a:lnTo>
                    <a:pt x="1705" y="4971"/>
                  </a:lnTo>
                  <a:lnTo>
                    <a:pt x="1726" y="4956"/>
                  </a:lnTo>
                  <a:lnTo>
                    <a:pt x="3913" y="3498"/>
                  </a:lnTo>
                  <a:lnTo>
                    <a:pt x="6088" y="1915"/>
                  </a:lnTo>
                  <a:lnTo>
                    <a:pt x="5730" y="1915"/>
                  </a:lnTo>
                  <a:lnTo>
                    <a:pt x="5704" y="1913"/>
                  </a:lnTo>
                  <a:lnTo>
                    <a:pt x="5678" y="1908"/>
                  </a:lnTo>
                  <a:lnTo>
                    <a:pt x="5653" y="1900"/>
                  </a:lnTo>
                  <a:lnTo>
                    <a:pt x="5630" y="1888"/>
                  </a:lnTo>
                  <a:lnTo>
                    <a:pt x="5608" y="1874"/>
                  </a:lnTo>
                  <a:lnTo>
                    <a:pt x="5589" y="1856"/>
                  </a:lnTo>
                  <a:lnTo>
                    <a:pt x="5571" y="1837"/>
                  </a:lnTo>
                  <a:lnTo>
                    <a:pt x="5557" y="1815"/>
                  </a:lnTo>
                  <a:lnTo>
                    <a:pt x="5545" y="1792"/>
                  </a:lnTo>
                  <a:lnTo>
                    <a:pt x="5537" y="1767"/>
                  </a:lnTo>
                  <a:lnTo>
                    <a:pt x="5532" y="1741"/>
                  </a:lnTo>
                  <a:lnTo>
                    <a:pt x="5530" y="1715"/>
                  </a:lnTo>
                  <a:lnTo>
                    <a:pt x="5532" y="1689"/>
                  </a:lnTo>
                  <a:lnTo>
                    <a:pt x="5537" y="1663"/>
                  </a:lnTo>
                  <a:lnTo>
                    <a:pt x="5545" y="1638"/>
                  </a:lnTo>
                  <a:lnTo>
                    <a:pt x="5557" y="1615"/>
                  </a:lnTo>
                  <a:lnTo>
                    <a:pt x="5571" y="1593"/>
                  </a:lnTo>
                  <a:lnTo>
                    <a:pt x="5589" y="1574"/>
                  </a:lnTo>
                  <a:lnTo>
                    <a:pt x="5608" y="1556"/>
                  </a:lnTo>
                  <a:lnTo>
                    <a:pt x="5630" y="1542"/>
                  </a:lnTo>
                  <a:lnTo>
                    <a:pt x="5653" y="1530"/>
                  </a:lnTo>
                  <a:lnTo>
                    <a:pt x="5678" y="1522"/>
                  </a:lnTo>
                  <a:lnTo>
                    <a:pt x="5704" y="1517"/>
                  </a:lnTo>
                  <a:lnTo>
                    <a:pt x="5730" y="1515"/>
                  </a:lnTo>
                  <a:lnTo>
                    <a:pt x="6703" y="1515"/>
                  </a:lnTo>
                  <a:lnTo>
                    <a:pt x="6706" y="1515"/>
                  </a:lnTo>
                  <a:lnTo>
                    <a:pt x="6708" y="1515"/>
                  </a:lnTo>
                  <a:lnTo>
                    <a:pt x="6719" y="1516"/>
                  </a:lnTo>
                  <a:lnTo>
                    <a:pt x="6729" y="1517"/>
                  </a:lnTo>
                  <a:lnTo>
                    <a:pt x="6732" y="1517"/>
                  </a:lnTo>
                  <a:lnTo>
                    <a:pt x="6734" y="1517"/>
                  </a:lnTo>
                  <a:lnTo>
                    <a:pt x="6744" y="1520"/>
                  </a:lnTo>
                  <a:lnTo>
                    <a:pt x="6755" y="1522"/>
                  </a:lnTo>
                  <a:lnTo>
                    <a:pt x="6757" y="1523"/>
                  </a:lnTo>
                  <a:lnTo>
                    <a:pt x="6760" y="1523"/>
                  </a:lnTo>
                  <a:lnTo>
                    <a:pt x="6770" y="1527"/>
                  </a:lnTo>
                  <a:lnTo>
                    <a:pt x="6780" y="1530"/>
                  </a:lnTo>
                  <a:lnTo>
                    <a:pt x="6782" y="1531"/>
                  </a:lnTo>
                  <a:lnTo>
                    <a:pt x="6784" y="1532"/>
                  </a:lnTo>
                  <a:lnTo>
                    <a:pt x="6794" y="1537"/>
                  </a:lnTo>
                  <a:lnTo>
                    <a:pt x="6803" y="1542"/>
                  </a:lnTo>
                  <a:lnTo>
                    <a:pt x="6805" y="1543"/>
                  </a:lnTo>
                  <a:lnTo>
                    <a:pt x="6807" y="1544"/>
                  </a:lnTo>
                  <a:lnTo>
                    <a:pt x="6816" y="1550"/>
                  </a:lnTo>
                  <a:lnTo>
                    <a:pt x="6825" y="1556"/>
                  </a:lnTo>
                  <a:lnTo>
                    <a:pt x="6827" y="1558"/>
                  </a:lnTo>
                  <a:lnTo>
                    <a:pt x="6829" y="1559"/>
                  </a:lnTo>
                  <a:lnTo>
                    <a:pt x="6837" y="1567"/>
                  </a:lnTo>
                  <a:lnTo>
                    <a:pt x="6844" y="1574"/>
                  </a:lnTo>
                  <a:lnTo>
                    <a:pt x="6846" y="1575"/>
                  </a:lnTo>
                  <a:lnTo>
                    <a:pt x="6848" y="1577"/>
                  </a:lnTo>
                  <a:lnTo>
                    <a:pt x="6855" y="1585"/>
                  </a:lnTo>
                  <a:lnTo>
                    <a:pt x="6862" y="1593"/>
                  </a:lnTo>
                  <a:lnTo>
                    <a:pt x="6863" y="1595"/>
                  </a:lnTo>
                  <a:lnTo>
                    <a:pt x="6865" y="1597"/>
                  </a:lnTo>
                  <a:lnTo>
                    <a:pt x="6870" y="1606"/>
                  </a:lnTo>
                  <a:lnTo>
                    <a:pt x="6876" y="1615"/>
                  </a:lnTo>
                  <a:lnTo>
                    <a:pt x="6877" y="1617"/>
                  </a:lnTo>
                  <a:lnTo>
                    <a:pt x="6879" y="1619"/>
                  </a:lnTo>
                  <a:lnTo>
                    <a:pt x="6883" y="1629"/>
                  </a:lnTo>
                  <a:lnTo>
                    <a:pt x="6888" y="1638"/>
                  </a:lnTo>
                  <a:lnTo>
                    <a:pt x="6889" y="1641"/>
                  </a:lnTo>
                  <a:lnTo>
                    <a:pt x="6890" y="1643"/>
                  </a:lnTo>
                  <a:lnTo>
                    <a:pt x="6893" y="1653"/>
                  </a:lnTo>
                  <a:lnTo>
                    <a:pt x="6896" y="1663"/>
                  </a:lnTo>
                  <a:lnTo>
                    <a:pt x="6897" y="1666"/>
                  </a:lnTo>
                  <a:lnTo>
                    <a:pt x="6897" y="1668"/>
                  </a:lnTo>
                  <a:lnTo>
                    <a:pt x="6899" y="1679"/>
                  </a:lnTo>
                  <a:lnTo>
                    <a:pt x="6901" y="1689"/>
                  </a:lnTo>
                  <a:lnTo>
                    <a:pt x="6901" y="1691"/>
                  </a:lnTo>
                  <a:lnTo>
                    <a:pt x="6902" y="1694"/>
                  </a:lnTo>
                  <a:lnTo>
                    <a:pt x="6902" y="1704"/>
                  </a:lnTo>
                  <a:lnTo>
                    <a:pt x="6903" y="1715"/>
                  </a:lnTo>
                  <a:lnTo>
                    <a:pt x="6903" y="2688"/>
                  </a:lnTo>
                  <a:lnTo>
                    <a:pt x="6901" y="2714"/>
                  </a:lnTo>
                  <a:lnTo>
                    <a:pt x="6896" y="2740"/>
                  </a:lnTo>
                  <a:lnTo>
                    <a:pt x="6888" y="2765"/>
                  </a:lnTo>
                  <a:lnTo>
                    <a:pt x="6876" y="2788"/>
                  </a:lnTo>
                  <a:lnTo>
                    <a:pt x="6862" y="2810"/>
                  </a:lnTo>
                  <a:lnTo>
                    <a:pt x="6844" y="2829"/>
                  </a:lnTo>
                  <a:lnTo>
                    <a:pt x="6825" y="2847"/>
                  </a:lnTo>
                  <a:lnTo>
                    <a:pt x="6803" y="2861"/>
                  </a:lnTo>
                  <a:lnTo>
                    <a:pt x="6780" y="2873"/>
                  </a:lnTo>
                  <a:lnTo>
                    <a:pt x="6755" y="2881"/>
                  </a:lnTo>
                  <a:lnTo>
                    <a:pt x="6729" y="2886"/>
                  </a:lnTo>
                  <a:lnTo>
                    <a:pt x="6703" y="2888"/>
                  </a:lnTo>
                  <a:lnTo>
                    <a:pt x="6677" y="2886"/>
                  </a:lnTo>
                  <a:lnTo>
                    <a:pt x="6651" y="2881"/>
                  </a:lnTo>
                  <a:lnTo>
                    <a:pt x="6626" y="2873"/>
                  </a:lnTo>
                  <a:lnTo>
                    <a:pt x="6603" y="2861"/>
                  </a:lnTo>
                  <a:lnTo>
                    <a:pt x="6581" y="2847"/>
                  </a:lnTo>
                  <a:lnTo>
                    <a:pt x="6562" y="2829"/>
                  </a:lnTo>
                  <a:lnTo>
                    <a:pt x="6544" y="2810"/>
                  </a:lnTo>
                  <a:lnTo>
                    <a:pt x="6530" y="2788"/>
                  </a:lnTo>
                  <a:lnTo>
                    <a:pt x="6518" y="2765"/>
                  </a:lnTo>
                  <a:lnTo>
                    <a:pt x="6510" y="2740"/>
                  </a:lnTo>
                  <a:lnTo>
                    <a:pt x="6505" y="2714"/>
                  </a:lnTo>
                  <a:lnTo>
                    <a:pt x="6503" y="26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10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77" y="8035"/>
                  </a:moveTo>
                  <a:lnTo>
                    <a:pt x="3877" y="4635"/>
                  </a:lnTo>
                  <a:lnTo>
                    <a:pt x="3878" y="4615"/>
                  </a:lnTo>
                  <a:lnTo>
                    <a:pt x="3882" y="4596"/>
                  </a:lnTo>
                  <a:lnTo>
                    <a:pt x="3888" y="4578"/>
                  </a:lnTo>
                  <a:lnTo>
                    <a:pt x="3897" y="4560"/>
                  </a:lnTo>
                  <a:lnTo>
                    <a:pt x="3908" y="4544"/>
                  </a:lnTo>
                  <a:lnTo>
                    <a:pt x="3921" y="4529"/>
                  </a:lnTo>
                  <a:lnTo>
                    <a:pt x="3936" y="4516"/>
                  </a:lnTo>
                  <a:lnTo>
                    <a:pt x="3952" y="4505"/>
                  </a:lnTo>
                  <a:lnTo>
                    <a:pt x="3970" y="4496"/>
                  </a:lnTo>
                  <a:lnTo>
                    <a:pt x="3988" y="4490"/>
                  </a:lnTo>
                  <a:lnTo>
                    <a:pt x="4007" y="4486"/>
                  </a:lnTo>
                  <a:lnTo>
                    <a:pt x="4027" y="4485"/>
                  </a:lnTo>
                  <a:lnTo>
                    <a:pt x="5365" y="4485"/>
                  </a:lnTo>
                  <a:lnTo>
                    <a:pt x="5385" y="4486"/>
                  </a:lnTo>
                  <a:lnTo>
                    <a:pt x="5404" y="4490"/>
                  </a:lnTo>
                  <a:lnTo>
                    <a:pt x="5422" y="4496"/>
                  </a:lnTo>
                  <a:lnTo>
                    <a:pt x="5440" y="4505"/>
                  </a:lnTo>
                  <a:lnTo>
                    <a:pt x="5456" y="4516"/>
                  </a:lnTo>
                  <a:lnTo>
                    <a:pt x="5471" y="4529"/>
                  </a:lnTo>
                  <a:lnTo>
                    <a:pt x="5484" y="4544"/>
                  </a:lnTo>
                  <a:lnTo>
                    <a:pt x="5495" y="4560"/>
                  </a:lnTo>
                  <a:lnTo>
                    <a:pt x="5504" y="4578"/>
                  </a:lnTo>
                  <a:lnTo>
                    <a:pt x="5510" y="4596"/>
                  </a:lnTo>
                  <a:lnTo>
                    <a:pt x="5514" y="4615"/>
                  </a:lnTo>
                  <a:lnTo>
                    <a:pt x="5515" y="4635"/>
                  </a:lnTo>
                  <a:lnTo>
                    <a:pt x="5515" y="8035"/>
                  </a:lnTo>
                  <a:lnTo>
                    <a:pt x="8650" y="8035"/>
                  </a:lnTo>
                  <a:lnTo>
                    <a:pt x="8683" y="8037"/>
                  </a:lnTo>
                  <a:lnTo>
                    <a:pt x="8715" y="8044"/>
                  </a:lnTo>
                  <a:lnTo>
                    <a:pt x="8746" y="8054"/>
                  </a:lnTo>
                  <a:lnTo>
                    <a:pt x="8775" y="8068"/>
                  </a:lnTo>
                  <a:lnTo>
                    <a:pt x="8802" y="8087"/>
                  </a:lnTo>
                  <a:lnTo>
                    <a:pt x="8827" y="8108"/>
                  </a:lnTo>
                  <a:lnTo>
                    <a:pt x="8848" y="8133"/>
                  </a:lnTo>
                  <a:lnTo>
                    <a:pt x="8867" y="8160"/>
                  </a:lnTo>
                  <a:lnTo>
                    <a:pt x="8881" y="8189"/>
                  </a:lnTo>
                  <a:lnTo>
                    <a:pt x="8891" y="8220"/>
                  </a:lnTo>
                  <a:lnTo>
                    <a:pt x="8898" y="825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2" y="8252"/>
                  </a:lnTo>
                  <a:lnTo>
                    <a:pt x="1109" y="8220"/>
                  </a:lnTo>
                  <a:lnTo>
                    <a:pt x="1119" y="8189"/>
                  </a:lnTo>
                  <a:lnTo>
                    <a:pt x="1133" y="8160"/>
                  </a:lnTo>
                  <a:lnTo>
                    <a:pt x="1152" y="8133"/>
                  </a:lnTo>
                  <a:lnTo>
                    <a:pt x="1173" y="8108"/>
                  </a:lnTo>
                  <a:lnTo>
                    <a:pt x="1198" y="8087"/>
                  </a:lnTo>
                  <a:lnTo>
                    <a:pt x="1225" y="8068"/>
                  </a:lnTo>
                  <a:lnTo>
                    <a:pt x="1254" y="8054"/>
                  </a:lnTo>
                  <a:lnTo>
                    <a:pt x="1285" y="8044"/>
                  </a:lnTo>
                  <a:lnTo>
                    <a:pt x="1317" y="8037"/>
                  </a:lnTo>
                  <a:lnTo>
                    <a:pt x="1350" y="8035"/>
                  </a:lnTo>
                  <a:lnTo>
                    <a:pt x="1930" y="8035"/>
                  </a:lnTo>
                  <a:lnTo>
                    <a:pt x="1930" y="5852"/>
                  </a:lnTo>
                  <a:lnTo>
                    <a:pt x="1931" y="5832"/>
                  </a:lnTo>
                  <a:lnTo>
                    <a:pt x="1935" y="5813"/>
                  </a:lnTo>
                  <a:lnTo>
                    <a:pt x="1941" y="5795"/>
                  </a:lnTo>
                  <a:lnTo>
                    <a:pt x="1950" y="5777"/>
                  </a:lnTo>
                  <a:lnTo>
                    <a:pt x="1961" y="5761"/>
                  </a:lnTo>
                  <a:lnTo>
                    <a:pt x="1974" y="5746"/>
                  </a:lnTo>
                  <a:lnTo>
                    <a:pt x="1989" y="5733"/>
                  </a:lnTo>
                  <a:lnTo>
                    <a:pt x="2005" y="5722"/>
                  </a:lnTo>
                  <a:lnTo>
                    <a:pt x="2023" y="5713"/>
                  </a:lnTo>
                  <a:lnTo>
                    <a:pt x="2041" y="5707"/>
                  </a:lnTo>
                  <a:lnTo>
                    <a:pt x="2060" y="5703"/>
                  </a:lnTo>
                  <a:lnTo>
                    <a:pt x="2080" y="5702"/>
                  </a:lnTo>
                  <a:lnTo>
                    <a:pt x="3418" y="5702"/>
                  </a:lnTo>
                  <a:lnTo>
                    <a:pt x="3438" y="5703"/>
                  </a:lnTo>
                  <a:lnTo>
                    <a:pt x="3457" y="5707"/>
                  </a:lnTo>
                  <a:lnTo>
                    <a:pt x="3475" y="5713"/>
                  </a:lnTo>
                  <a:lnTo>
                    <a:pt x="3493" y="5722"/>
                  </a:lnTo>
                  <a:lnTo>
                    <a:pt x="3509" y="5733"/>
                  </a:lnTo>
                  <a:lnTo>
                    <a:pt x="3524" y="5746"/>
                  </a:lnTo>
                  <a:lnTo>
                    <a:pt x="3537" y="5761"/>
                  </a:lnTo>
                  <a:lnTo>
                    <a:pt x="3548" y="5777"/>
                  </a:lnTo>
                  <a:lnTo>
                    <a:pt x="3557" y="5795"/>
                  </a:lnTo>
                  <a:lnTo>
                    <a:pt x="3563" y="5813"/>
                  </a:lnTo>
                  <a:lnTo>
                    <a:pt x="3567" y="5832"/>
                  </a:lnTo>
                  <a:lnTo>
                    <a:pt x="3568" y="5852"/>
                  </a:lnTo>
                  <a:lnTo>
                    <a:pt x="3568" y="8035"/>
                  </a:lnTo>
                  <a:lnTo>
                    <a:pt x="3877" y="8035"/>
                  </a:lnTo>
                  <a:close/>
                  <a:moveTo>
                    <a:pt x="5215" y="4785"/>
                  </a:moveTo>
                  <a:lnTo>
                    <a:pt x="4177" y="4785"/>
                  </a:lnTo>
                  <a:lnTo>
                    <a:pt x="4177" y="8035"/>
                  </a:lnTo>
                  <a:lnTo>
                    <a:pt x="5215" y="8035"/>
                  </a:lnTo>
                  <a:lnTo>
                    <a:pt x="5215" y="4785"/>
                  </a:lnTo>
                  <a:close/>
                  <a:moveTo>
                    <a:pt x="3268" y="8035"/>
                  </a:moveTo>
                  <a:lnTo>
                    <a:pt x="3268" y="6002"/>
                  </a:lnTo>
                  <a:lnTo>
                    <a:pt x="2230" y="6002"/>
                  </a:lnTo>
                  <a:lnTo>
                    <a:pt x="2230" y="8035"/>
                  </a:lnTo>
                  <a:lnTo>
                    <a:pt x="3268" y="80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5" name="Google Shape;1015;p10"/>
          <p:cNvGrpSpPr/>
          <p:nvPr/>
        </p:nvGrpSpPr>
        <p:grpSpPr>
          <a:xfrm>
            <a:off x="1830237" y="2659872"/>
            <a:ext cx="633600" cy="633600"/>
            <a:chOff x="2962542" y="3559477"/>
            <a:chExt cx="633600" cy="633600"/>
          </a:xfrm>
        </p:grpSpPr>
        <p:sp>
          <p:nvSpPr>
            <p:cNvPr id="1016" name="Google Shape;1016;p10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015"/>
                  </a:moveTo>
                  <a:lnTo>
                    <a:pt x="1050" y="4015"/>
                  </a:lnTo>
                  <a:lnTo>
                    <a:pt x="1024" y="4013"/>
                  </a:lnTo>
                  <a:lnTo>
                    <a:pt x="998" y="4008"/>
                  </a:lnTo>
                  <a:lnTo>
                    <a:pt x="973" y="4000"/>
                  </a:lnTo>
                  <a:lnTo>
                    <a:pt x="950" y="3988"/>
                  </a:lnTo>
                  <a:lnTo>
                    <a:pt x="928" y="3974"/>
                  </a:lnTo>
                  <a:lnTo>
                    <a:pt x="909" y="3956"/>
                  </a:lnTo>
                  <a:lnTo>
                    <a:pt x="891" y="3937"/>
                  </a:lnTo>
                  <a:lnTo>
                    <a:pt x="877" y="3915"/>
                  </a:lnTo>
                  <a:lnTo>
                    <a:pt x="865" y="3892"/>
                  </a:lnTo>
                  <a:lnTo>
                    <a:pt x="857" y="3867"/>
                  </a:lnTo>
                  <a:lnTo>
                    <a:pt x="852" y="3841"/>
                  </a:lnTo>
                  <a:lnTo>
                    <a:pt x="850" y="3815"/>
                  </a:lnTo>
                  <a:lnTo>
                    <a:pt x="852" y="3789"/>
                  </a:lnTo>
                  <a:lnTo>
                    <a:pt x="857" y="3763"/>
                  </a:lnTo>
                  <a:lnTo>
                    <a:pt x="865" y="3738"/>
                  </a:lnTo>
                  <a:lnTo>
                    <a:pt x="877" y="3715"/>
                  </a:lnTo>
                  <a:lnTo>
                    <a:pt x="891" y="3693"/>
                  </a:lnTo>
                  <a:lnTo>
                    <a:pt x="909" y="3674"/>
                  </a:lnTo>
                  <a:lnTo>
                    <a:pt x="928" y="3656"/>
                  </a:lnTo>
                  <a:lnTo>
                    <a:pt x="950" y="3642"/>
                  </a:lnTo>
                  <a:lnTo>
                    <a:pt x="973" y="3630"/>
                  </a:lnTo>
                  <a:lnTo>
                    <a:pt x="998" y="3622"/>
                  </a:lnTo>
                  <a:lnTo>
                    <a:pt x="1024" y="3617"/>
                  </a:lnTo>
                  <a:lnTo>
                    <a:pt x="1050" y="3615"/>
                  </a:lnTo>
                  <a:lnTo>
                    <a:pt x="8950" y="3615"/>
                  </a:lnTo>
                  <a:lnTo>
                    <a:pt x="8976" y="3617"/>
                  </a:lnTo>
                  <a:lnTo>
                    <a:pt x="9002" y="3622"/>
                  </a:lnTo>
                  <a:lnTo>
                    <a:pt x="9027" y="3630"/>
                  </a:lnTo>
                  <a:lnTo>
                    <a:pt x="9050" y="3642"/>
                  </a:lnTo>
                  <a:lnTo>
                    <a:pt x="9072" y="3656"/>
                  </a:lnTo>
                  <a:lnTo>
                    <a:pt x="9091" y="3674"/>
                  </a:lnTo>
                  <a:lnTo>
                    <a:pt x="9109" y="3693"/>
                  </a:lnTo>
                  <a:lnTo>
                    <a:pt x="9123" y="3715"/>
                  </a:lnTo>
                  <a:lnTo>
                    <a:pt x="9135" y="3738"/>
                  </a:lnTo>
                  <a:lnTo>
                    <a:pt x="9143" y="3763"/>
                  </a:lnTo>
                  <a:lnTo>
                    <a:pt x="9148" y="3789"/>
                  </a:lnTo>
                  <a:lnTo>
                    <a:pt x="9150" y="3815"/>
                  </a:lnTo>
                  <a:lnTo>
                    <a:pt x="9148" y="3841"/>
                  </a:lnTo>
                  <a:lnTo>
                    <a:pt x="9143" y="3867"/>
                  </a:lnTo>
                  <a:lnTo>
                    <a:pt x="9135" y="3892"/>
                  </a:lnTo>
                  <a:lnTo>
                    <a:pt x="9123" y="3915"/>
                  </a:lnTo>
                  <a:lnTo>
                    <a:pt x="9109" y="3937"/>
                  </a:lnTo>
                  <a:lnTo>
                    <a:pt x="9091" y="3956"/>
                  </a:lnTo>
                  <a:lnTo>
                    <a:pt x="9072" y="3974"/>
                  </a:lnTo>
                  <a:lnTo>
                    <a:pt x="9050" y="3988"/>
                  </a:lnTo>
                  <a:lnTo>
                    <a:pt x="9027" y="4000"/>
                  </a:lnTo>
                  <a:lnTo>
                    <a:pt x="9002" y="4008"/>
                  </a:lnTo>
                  <a:lnTo>
                    <a:pt x="8976" y="4013"/>
                  </a:lnTo>
                  <a:lnTo>
                    <a:pt x="8950" y="40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10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5" y="2498"/>
                  </a:moveTo>
                  <a:lnTo>
                    <a:pt x="8705" y="7252"/>
                  </a:lnTo>
                  <a:lnTo>
                    <a:pt x="8950" y="7252"/>
                  </a:lnTo>
                  <a:lnTo>
                    <a:pt x="8983" y="7254"/>
                  </a:lnTo>
                  <a:lnTo>
                    <a:pt x="9015" y="7261"/>
                  </a:lnTo>
                  <a:lnTo>
                    <a:pt x="9046" y="7271"/>
                  </a:lnTo>
                  <a:lnTo>
                    <a:pt x="9075" y="7285"/>
                  </a:lnTo>
                  <a:lnTo>
                    <a:pt x="9102" y="7304"/>
                  </a:lnTo>
                  <a:lnTo>
                    <a:pt x="9127" y="7325"/>
                  </a:lnTo>
                  <a:lnTo>
                    <a:pt x="9148" y="7350"/>
                  </a:lnTo>
                  <a:lnTo>
                    <a:pt x="9167" y="7377"/>
                  </a:lnTo>
                  <a:lnTo>
                    <a:pt x="9181" y="7406"/>
                  </a:lnTo>
                  <a:lnTo>
                    <a:pt x="9191" y="7437"/>
                  </a:lnTo>
                  <a:lnTo>
                    <a:pt x="9198" y="7469"/>
                  </a:lnTo>
                  <a:lnTo>
                    <a:pt x="9200" y="7502"/>
                  </a:lnTo>
                  <a:lnTo>
                    <a:pt x="9198" y="7535"/>
                  </a:lnTo>
                  <a:lnTo>
                    <a:pt x="9191" y="7567"/>
                  </a:lnTo>
                  <a:lnTo>
                    <a:pt x="9181" y="7598"/>
                  </a:lnTo>
                  <a:lnTo>
                    <a:pt x="9167" y="7627"/>
                  </a:lnTo>
                  <a:lnTo>
                    <a:pt x="9148" y="7654"/>
                  </a:lnTo>
                  <a:lnTo>
                    <a:pt x="9127" y="7679"/>
                  </a:lnTo>
                  <a:lnTo>
                    <a:pt x="9102" y="7700"/>
                  </a:lnTo>
                  <a:lnTo>
                    <a:pt x="9075" y="7719"/>
                  </a:lnTo>
                  <a:lnTo>
                    <a:pt x="9046" y="7733"/>
                  </a:lnTo>
                  <a:lnTo>
                    <a:pt x="9015" y="7743"/>
                  </a:lnTo>
                  <a:lnTo>
                    <a:pt x="8983" y="7750"/>
                  </a:lnTo>
                  <a:lnTo>
                    <a:pt x="8950" y="7752"/>
                  </a:lnTo>
                  <a:lnTo>
                    <a:pt x="1050" y="7752"/>
                  </a:lnTo>
                  <a:lnTo>
                    <a:pt x="1017" y="7750"/>
                  </a:lnTo>
                  <a:lnTo>
                    <a:pt x="985" y="7743"/>
                  </a:lnTo>
                  <a:lnTo>
                    <a:pt x="954" y="7733"/>
                  </a:lnTo>
                  <a:lnTo>
                    <a:pt x="925" y="7719"/>
                  </a:lnTo>
                  <a:lnTo>
                    <a:pt x="898" y="7700"/>
                  </a:lnTo>
                  <a:lnTo>
                    <a:pt x="873" y="7679"/>
                  </a:lnTo>
                  <a:lnTo>
                    <a:pt x="852" y="7654"/>
                  </a:lnTo>
                  <a:lnTo>
                    <a:pt x="833" y="7627"/>
                  </a:lnTo>
                  <a:lnTo>
                    <a:pt x="819" y="7598"/>
                  </a:lnTo>
                  <a:lnTo>
                    <a:pt x="809" y="7567"/>
                  </a:lnTo>
                  <a:lnTo>
                    <a:pt x="802" y="7535"/>
                  </a:lnTo>
                  <a:lnTo>
                    <a:pt x="800" y="7502"/>
                  </a:lnTo>
                  <a:lnTo>
                    <a:pt x="802" y="7469"/>
                  </a:lnTo>
                  <a:lnTo>
                    <a:pt x="809" y="7437"/>
                  </a:lnTo>
                  <a:lnTo>
                    <a:pt x="819" y="7406"/>
                  </a:lnTo>
                  <a:lnTo>
                    <a:pt x="833" y="7377"/>
                  </a:lnTo>
                  <a:lnTo>
                    <a:pt x="852" y="7350"/>
                  </a:lnTo>
                  <a:lnTo>
                    <a:pt x="873" y="7325"/>
                  </a:lnTo>
                  <a:lnTo>
                    <a:pt x="898" y="7304"/>
                  </a:lnTo>
                  <a:lnTo>
                    <a:pt x="925" y="7285"/>
                  </a:lnTo>
                  <a:lnTo>
                    <a:pt x="954" y="7271"/>
                  </a:lnTo>
                  <a:lnTo>
                    <a:pt x="985" y="7261"/>
                  </a:lnTo>
                  <a:lnTo>
                    <a:pt x="1017" y="7254"/>
                  </a:lnTo>
                  <a:lnTo>
                    <a:pt x="1050" y="7252"/>
                  </a:lnTo>
                  <a:lnTo>
                    <a:pt x="1690" y="7252"/>
                  </a:lnTo>
                  <a:lnTo>
                    <a:pt x="1690" y="4605"/>
                  </a:lnTo>
                  <a:lnTo>
                    <a:pt x="1691" y="4585"/>
                  </a:lnTo>
                  <a:lnTo>
                    <a:pt x="1695" y="4566"/>
                  </a:lnTo>
                  <a:lnTo>
                    <a:pt x="1701" y="4548"/>
                  </a:lnTo>
                  <a:lnTo>
                    <a:pt x="1710" y="4530"/>
                  </a:lnTo>
                  <a:lnTo>
                    <a:pt x="1721" y="4514"/>
                  </a:lnTo>
                  <a:lnTo>
                    <a:pt x="1734" y="4499"/>
                  </a:lnTo>
                  <a:lnTo>
                    <a:pt x="1749" y="4486"/>
                  </a:lnTo>
                  <a:lnTo>
                    <a:pt x="1765" y="4475"/>
                  </a:lnTo>
                  <a:lnTo>
                    <a:pt x="1783" y="4466"/>
                  </a:lnTo>
                  <a:lnTo>
                    <a:pt x="1801" y="4460"/>
                  </a:lnTo>
                  <a:lnTo>
                    <a:pt x="1820" y="4456"/>
                  </a:lnTo>
                  <a:lnTo>
                    <a:pt x="1840" y="4455"/>
                  </a:lnTo>
                  <a:lnTo>
                    <a:pt x="3025" y="4455"/>
                  </a:lnTo>
                  <a:lnTo>
                    <a:pt x="3045" y="4456"/>
                  </a:lnTo>
                  <a:lnTo>
                    <a:pt x="3064" y="4460"/>
                  </a:lnTo>
                  <a:lnTo>
                    <a:pt x="3082" y="4466"/>
                  </a:lnTo>
                  <a:lnTo>
                    <a:pt x="3100" y="4475"/>
                  </a:lnTo>
                  <a:lnTo>
                    <a:pt x="3116" y="4486"/>
                  </a:lnTo>
                  <a:lnTo>
                    <a:pt x="3131" y="4499"/>
                  </a:lnTo>
                  <a:lnTo>
                    <a:pt x="3144" y="4514"/>
                  </a:lnTo>
                  <a:lnTo>
                    <a:pt x="3155" y="4530"/>
                  </a:lnTo>
                  <a:lnTo>
                    <a:pt x="3164" y="4548"/>
                  </a:lnTo>
                  <a:lnTo>
                    <a:pt x="3170" y="4566"/>
                  </a:lnTo>
                  <a:lnTo>
                    <a:pt x="3174" y="4585"/>
                  </a:lnTo>
                  <a:lnTo>
                    <a:pt x="3175" y="4605"/>
                  </a:lnTo>
                  <a:lnTo>
                    <a:pt x="3175" y="7252"/>
                  </a:lnTo>
                  <a:lnTo>
                    <a:pt x="3533" y="7252"/>
                  </a:lnTo>
                  <a:lnTo>
                    <a:pt x="3533" y="3025"/>
                  </a:lnTo>
                  <a:lnTo>
                    <a:pt x="3534" y="3005"/>
                  </a:lnTo>
                  <a:lnTo>
                    <a:pt x="3538" y="2986"/>
                  </a:lnTo>
                  <a:lnTo>
                    <a:pt x="3544" y="2968"/>
                  </a:lnTo>
                  <a:lnTo>
                    <a:pt x="3553" y="2950"/>
                  </a:lnTo>
                  <a:lnTo>
                    <a:pt x="3564" y="2934"/>
                  </a:lnTo>
                  <a:lnTo>
                    <a:pt x="3577" y="2919"/>
                  </a:lnTo>
                  <a:lnTo>
                    <a:pt x="3592" y="2906"/>
                  </a:lnTo>
                  <a:lnTo>
                    <a:pt x="3608" y="2895"/>
                  </a:lnTo>
                  <a:lnTo>
                    <a:pt x="3626" y="2886"/>
                  </a:lnTo>
                  <a:lnTo>
                    <a:pt x="3644" y="2880"/>
                  </a:lnTo>
                  <a:lnTo>
                    <a:pt x="3663" y="2876"/>
                  </a:lnTo>
                  <a:lnTo>
                    <a:pt x="3683" y="2875"/>
                  </a:lnTo>
                  <a:lnTo>
                    <a:pt x="4868" y="2875"/>
                  </a:lnTo>
                  <a:lnTo>
                    <a:pt x="4888" y="2876"/>
                  </a:lnTo>
                  <a:lnTo>
                    <a:pt x="4907" y="2880"/>
                  </a:lnTo>
                  <a:lnTo>
                    <a:pt x="4925" y="2886"/>
                  </a:lnTo>
                  <a:lnTo>
                    <a:pt x="4943" y="2895"/>
                  </a:lnTo>
                  <a:lnTo>
                    <a:pt x="4959" y="2906"/>
                  </a:lnTo>
                  <a:lnTo>
                    <a:pt x="4974" y="2919"/>
                  </a:lnTo>
                  <a:lnTo>
                    <a:pt x="4987" y="2934"/>
                  </a:lnTo>
                  <a:lnTo>
                    <a:pt x="4998" y="2950"/>
                  </a:lnTo>
                  <a:lnTo>
                    <a:pt x="5007" y="2968"/>
                  </a:lnTo>
                  <a:lnTo>
                    <a:pt x="5013" y="2986"/>
                  </a:lnTo>
                  <a:lnTo>
                    <a:pt x="5017" y="3005"/>
                  </a:lnTo>
                  <a:lnTo>
                    <a:pt x="5018" y="3025"/>
                  </a:lnTo>
                  <a:lnTo>
                    <a:pt x="5018" y="7252"/>
                  </a:lnTo>
                  <a:lnTo>
                    <a:pt x="5377" y="7252"/>
                  </a:lnTo>
                  <a:lnTo>
                    <a:pt x="5377" y="4078"/>
                  </a:lnTo>
                  <a:lnTo>
                    <a:pt x="5378" y="4058"/>
                  </a:lnTo>
                  <a:lnTo>
                    <a:pt x="5382" y="4039"/>
                  </a:lnTo>
                  <a:lnTo>
                    <a:pt x="5388" y="4021"/>
                  </a:lnTo>
                  <a:lnTo>
                    <a:pt x="5397" y="4003"/>
                  </a:lnTo>
                  <a:lnTo>
                    <a:pt x="5408" y="3987"/>
                  </a:lnTo>
                  <a:lnTo>
                    <a:pt x="5421" y="3972"/>
                  </a:lnTo>
                  <a:lnTo>
                    <a:pt x="5436" y="3959"/>
                  </a:lnTo>
                  <a:lnTo>
                    <a:pt x="5452" y="3948"/>
                  </a:lnTo>
                  <a:lnTo>
                    <a:pt x="5470" y="3939"/>
                  </a:lnTo>
                  <a:lnTo>
                    <a:pt x="5488" y="3933"/>
                  </a:lnTo>
                  <a:lnTo>
                    <a:pt x="5507" y="3929"/>
                  </a:lnTo>
                  <a:lnTo>
                    <a:pt x="5527" y="3928"/>
                  </a:lnTo>
                  <a:lnTo>
                    <a:pt x="6712" y="3928"/>
                  </a:lnTo>
                  <a:lnTo>
                    <a:pt x="6732" y="3929"/>
                  </a:lnTo>
                  <a:lnTo>
                    <a:pt x="6751" y="3933"/>
                  </a:lnTo>
                  <a:lnTo>
                    <a:pt x="6769" y="3939"/>
                  </a:lnTo>
                  <a:lnTo>
                    <a:pt x="6787" y="3948"/>
                  </a:lnTo>
                  <a:lnTo>
                    <a:pt x="6803" y="3959"/>
                  </a:lnTo>
                  <a:lnTo>
                    <a:pt x="6818" y="3972"/>
                  </a:lnTo>
                  <a:lnTo>
                    <a:pt x="6831" y="3987"/>
                  </a:lnTo>
                  <a:lnTo>
                    <a:pt x="6842" y="4003"/>
                  </a:lnTo>
                  <a:lnTo>
                    <a:pt x="6851" y="4021"/>
                  </a:lnTo>
                  <a:lnTo>
                    <a:pt x="6857" y="4039"/>
                  </a:lnTo>
                  <a:lnTo>
                    <a:pt x="6861" y="4058"/>
                  </a:lnTo>
                  <a:lnTo>
                    <a:pt x="6862" y="4078"/>
                  </a:lnTo>
                  <a:lnTo>
                    <a:pt x="6862" y="7252"/>
                  </a:lnTo>
                  <a:lnTo>
                    <a:pt x="7220" y="7252"/>
                  </a:lnTo>
                  <a:lnTo>
                    <a:pt x="7220" y="2498"/>
                  </a:lnTo>
                  <a:lnTo>
                    <a:pt x="7221" y="2478"/>
                  </a:lnTo>
                  <a:lnTo>
                    <a:pt x="7225" y="2459"/>
                  </a:lnTo>
                  <a:lnTo>
                    <a:pt x="7231" y="2441"/>
                  </a:lnTo>
                  <a:lnTo>
                    <a:pt x="7240" y="2423"/>
                  </a:lnTo>
                  <a:lnTo>
                    <a:pt x="7251" y="2407"/>
                  </a:lnTo>
                  <a:lnTo>
                    <a:pt x="7264" y="2392"/>
                  </a:lnTo>
                  <a:lnTo>
                    <a:pt x="7279" y="2379"/>
                  </a:lnTo>
                  <a:lnTo>
                    <a:pt x="7295" y="2368"/>
                  </a:lnTo>
                  <a:lnTo>
                    <a:pt x="7313" y="2359"/>
                  </a:lnTo>
                  <a:lnTo>
                    <a:pt x="7331" y="2353"/>
                  </a:lnTo>
                  <a:lnTo>
                    <a:pt x="7350" y="2349"/>
                  </a:lnTo>
                  <a:lnTo>
                    <a:pt x="7370" y="2348"/>
                  </a:lnTo>
                  <a:lnTo>
                    <a:pt x="8555" y="2348"/>
                  </a:lnTo>
                  <a:lnTo>
                    <a:pt x="8575" y="2349"/>
                  </a:lnTo>
                  <a:lnTo>
                    <a:pt x="8594" y="2353"/>
                  </a:lnTo>
                  <a:lnTo>
                    <a:pt x="8612" y="2359"/>
                  </a:lnTo>
                  <a:lnTo>
                    <a:pt x="8630" y="2368"/>
                  </a:lnTo>
                  <a:lnTo>
                    <a:pt x="8646" y="2379"/>
                  </a:lnTo>
                  <a:lnTo>
                    <a:pt x="8661" y="2392"/>
                  </a:lnTo>
                  <a:lnTo>
                    <a:pt x="8674" y="2407"/>
                  </a:lnTo>
                  <a:lnTo>
                    <a:pt x="8685" y="2423"/>
                  </a:lnTo>
                  <a:lnTo>
                    <a:pt x="8694" y="2441"/>
                  </a:lnTo>
                  <a:lnTo>
                    <a:pt x="8700" y="2459"/>
                  </a:lnTo>
                  <a:lnTo>
                    <a:pt x="8704" y="2478"/>
                  </a:lnTo>
                  <a:lnTo>
                    <a:pt x="8705" y="2498"/>
                  </a:lnTo>
                  <a:close/>
                  <a:moveTo>
                    <a:pt x="8405" y="7252"/>
                  </a:moveTo>
                  <a:lnTo>
                    <a:pt x="8405" y="2648"/>
                  </a:lnTo>
                  <a:lnTo>
                    <a:pt x="7520" y="2648"/>
                  </a:lnTo>
                  <a:lnTo>
                    <a:pt x="7520" y="7252"/>
                  </a:lnTo>
                  <a:lnTo>
                    <a:pt x="8405" y="7252"/>
                  </a:lnTo>
                  <a:close/>
                  <a:moveTo>
                    <a:pt x="6562" y="7252"/>
                  </a:moveTo>
                  <a:lnTo>
                    <a:pt x="6562" y="4228"/>
                  </a:lnTo>
                  <a:lnTo>
                    <a:pt x="5677" y="4228"/>
                  </a:lnTo>
                  <a:lnTo>
                    <a:pt x="5677" y="7252"/>
                  </a:lnTo>
                  <a:lnTo>
                    <a:pt x="6562" y="7252"/>
                  </a:lnTo>
                  <a:close/>
                  <a:moveTo>
                    <a:pt x="4718" y="7252"/>
                  </a:moveTo>
                  <a:lnTo>
                    <a:pt x="4718" y="3175"/>
                  </a:lnTo>
                  <a:lnTo>
                    <a:pt x="3833" y="3175"/>
                  </a:lnTo>
                  <a:lnTo>
                    <a:pt x="3833" y="7252"/>
                  </a:lnTo>
                  <a:lnTo>
                    <a:pt x="4718" y="7252"/>
                  </a:lnTo>
                  <a:close/>
                  <a:moveTo>
                    <a:pt x="1990" y="7252"/>
                  </a:moveTo>
                  <a:lnTo>
                    <a:pt x="2875" y="7252"/>
                  </a:lnTo>
                  <a:lnTo>
                    <a:pt x="2875" y="4755"/>
                  </a:lnTo>
                  <a:lnTo>
                    <a:pt x="1990" y="4755"/>
                  </a:lnTo>
                  <a:lnTo>
                    <a:pt x="1990" y="72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8" name="Google Shape;1018;p10"/>
          <p:cNvGrpSpPr/>
          <p:nvPr/>
        </p:nvGrpSpPr>
        <p:grpSpPr>
          <a:xfrm>
            <a:off x="2962542" y="2659872"/>
            <a:ext cx="633600" cy="633600"/>
            <a:chOff x="4094847" y="3559477"/>
            <a:chExt cx="633600" cy="633600"/>
          </a:xfrm>
        </p:grpSpPr>
        <p:sp>
          <p:nvSpPr>
            <p:cNvPr id="1019" name="Google Shape;1019;p10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26" y="8089"/>
                  </a:moveTo>
                  <a:lnTo>
                    <a:pt x="1362" y="8174"/>
                  </a:lnTo>
                  <a:lnTo>
                    <a:pt x="1330" y="8180"/>
                  </a:lnTo>
                  <a:lnTo>
                    <a:pt x="1297" y="8181"/>
                  </a:lnTo>
                  <a:lnTo>
                    <a:pt x="1265" y="8178"/>
                  </a:lnTo>
                  <a:lnTo>
                    <a:pt x="1233" y="8170"/>
                  </a:lnTo>
                  <a:lnTo>
                    <a:pt x="1202" y="8159"/>
                  </a:lnTo>
                  <a:lnTo>
                    <a:pt x="1173" y="8144"/>
                  </a:lnTo>
                  <a:lnTo>
                    <a:pt x="1147" y="8125"/>
                  </a:lnTo>
                  <a:lnTo>
                    <a:pt x="1123" y="8102"/>
                  </a:lnTo>
                  <a:lnTo>
                    <a:pt x="1102" y="8077"/>
                  </a:lnTo>
                  <a:lnTo>
                    <a:pt x="1085" y="8049"/>
                  </a:lnTo>
                  <a:lnTo>
                    <a:pt x="1071" y="8019"/>
                  </a:lnTo>
                  <a:lnTo>
                    <a:pt x="1062" y="7988"/>
                  </a:lnTo>
                  <a:lnTo>
                    <a:pt x="1056" y="7956"/>
                  </a:lnTo>
                  <a:lnTo>
                    <a:pt x="1055" y="7923"/>
                  </a:lnTo>
                  <a:lnTo>
                    <a:pt x="1058" y="7891"/>
                  </a:lnTo>
                  <a:lnTo>
                    <a:pt x="1066" y="7859"/>
                  </a:lnTo>
                  <a:lnTo>
                    <a:pt x="1077" y="7828"/>
                  </a:lnTo>
                  <a:lnTo>
                    <a:pt x="1092" y="7799"/>
                  </a:lnTo>
                  <a:lnTo>
                    <a:pt x="1111" y="7773"/>
                  </a:lnTo>
                  <a:lnTo>
                    <a:pt x="1134" y="7749"/>
                  </a:lnTo>
                  <a:lnTo>
                    <a:pt x="1159" y="7728"/>
                  </a:lnTo>
                  <a:lnTo>
                    <a:pt x="1187" y="7711"/>
                  </a:lnTo>
                  <a:lnTo>
                    <a:pt x="1217" y="7697"/>
                  </a:lnTo>
                  <a:lnTo>
                    <a:pt x="1248" y="7688"/>
                  </a:lnTo>
                  <a:lnTo>
                    <a:pt x="1562" y="7614"/>
                  </a:lnTo>
                  <a:lnTo>
                    <a:pt x="1824" y="7423"/>
                  </a:lnTo>
                  <a:lnTo>
                    <a:pt x="2090" y="7096"/>
                  </a:lnTo>
                  <a:lnTo>
                    <a:pt x="2347" y="6653"/>
                  </a:lnTo>
                  <a:lnTo>
                    <a:pt x="2591" y="6124"/>
                  </a:lnTo>
                  <a:lnTo>
                    <a:pt x="2823" y="5536"/>
                  </a:lnTo>
                  <a:lnTo>
                    <a:pt x="3044" y="4917"/>
                  </a:lnTo>
                  <a:lnTo>
                    <a:pt x="3259" y="4295"/>
                  </a:lnTo>
                  <a:lnTo>
                    <a:pt x="3259" y="4293"/>
                  </a:lnTo>
                  <a:lnTo>
                    <a:pt x="3471" y="3695"/>
                  </a:lnTo>
                  <a:lnTo>
                    <a:pt x="3474" y="3687"/>
                  </a:lnTo>
                  <a:lnTo>
                    <a:pt x="3687" y="3140"/>
                  </a:lnTo>
                  <a:lnTo>
                    <a:pt x="3693" y="3126"/>
                  </a:lnTo>
                  <a:lnTo>
                    <a:pt x="3912" y="2656"/>
                  </a:lnTo>
                  <a:lnTo>
                    <a:pt x="3927" y="2629"/>
                  </a:lnTo>
                  <a:lnTo>
                    <a:pt x="4155" y="2262"/>
                  </a:lnTo>
                  <a:lnTo>
                    <a:pt x="4172" y="2237"/>
                  </a:lnTo>
                  <a:lnTo>
                    <a:pt x="4192" y="2215"/>
                  </a:lnTo>
                  <a:lnTo>
                    <a:pt x="4435" y="1976"/>
                  </a:lnTo>
                  <a:lnTo>
                    <a:pt x="4457" y="1957"/>
                  </a:lnTo>
                  <a:lnTo>
                    <a:pt x="4481" y="1941"/>
                  </a:lnTo>
                  <a:lnTo>
                    <a:pt x="4506" y="1927"/>
                  </a:lnTo>
                  <a:lnTo>
                    <a:pt x="4533" y="1917"/>
                  </a:lnTo>
                  <a:lnTo>
                    <a:pt x="4796" y="1831"/>
                  </a:lnTo>
                  <a:lnTo>
                    <a:pt x="4826" y="1823"/>
                  </a:lnTo>
                  <a:lnTo>
                    <a:pt x="4857" y="1819"/>
                  </a:lnTo>
                  <a:lnTo>
                    <a:pt x="4889" y="1819"/>
                  </a:lnTo>
                  <a:lnTo>
                    <a:pt x="4920" y="1823"/>
                  </a:lnTo>
                  <a:lnTo>
                    <a:pt x="4951" y="1831"/>
                  </a:lnTo>
                  <a:lnTo>
                    <a:pt x="5213" y="1917"/>
                  </a:lnTo>
                  <a:lnTo>
                    <a:pt x="5239" y="1927"/>
                  </a:lnTo>
                  <a:lnTo>
                    <a:pt x="5265" y="1941"/>
                  </a:lnTo>
                  <a:lnTo>
                    <a:pt x="5289" y="1957"/>
                  </a:lnTo>
                  <a:lnTo>
                    <a:pt x="5310" y="1976"/>
                  </a:lnTo>
                  <a:lnTo>
                    <a:pt x="5553" y="2216"/>
                  </a:lnTo>
                  <a:lnTo>
                    <a:pt x="5573" y="2238"/>
                  </a:lnTo>
                  <a:lnTo>
                    <a:pt x="5590" y="2262"/>
                  </a:lnTo>
                  <a:lnTo>
                    <a:pt x="5819" y="2629"/>
                  </a:lnTo>
                  <a:lnTo>
                    <a:pt x="5833" y="2656"/>
                  </a:lnTo>
                  <a:lnTo>
                    <a:pt x="6052" y="3126"/>
                  </a:lnTo>
                  <a:lnTo>
                    <a:pt x="6058" y="3140"/>
                  </a:lnTo>
                  <a:lnTo>
                    <a:pt x="6271" y="3687"/>
                  </a:lnTo>
                  <a:lnTo>
                    <a:pt x="6274" y="3695"/>
                  </a:lnTo>
                  <a:lnTo>
                    <a:pt x="6486" y="4293"/>
                  </a:lnTo>
                  <a:lnTo>
                    <a:pt x="6486" y="4295"/>
                  </a:lnTo>
                  <a:lnTo>
                    <a:pt x="6701" y="4917"/>
                  </a:lnTo>
                  <a:lnTo>
                    <a:pt x="6922" y="5536"/>
                  </a:lnTo>
                  <a:lnTo>
                    <a:pt x="7154" y="6124"/>
                  </a:lnTo>
                  <a:lnTo>
                    <a:pt x="7398" y="6653"/>
                  </a:lnTo>
                  <a:lnTo>
                    <a:pt x="7655" y="7096"/>
                  </a:lnTo>
                  <a:lnTo>
                    <a:pt x="7921" y="7423"/>
                  </a:lnTo>
                  <a:lnTo>
                    <a:pt x="8183" y="7614"/>
                  </a:lnTo>
                  <a:lnTo>
                    <a:pt x="8497" y="7688"/>
                  </a:lnTo>
                  <a:lnTo>
                    <a:pt x="8528" y="7697"/>
                  </a:lnTo>
                  <a:lnTo>
                    <a:pt x="8558" y="7711"/>
                  </a:lnTo>
                  <a:lnTo>
                    <a:pt x="8586" y="7728"/>
                  </a:lnTo>
                  <a:lnTo>
                    <a:pt x="8611" y="7749"/>
                  </a:lnTo>
                  <a:lnTo>
                    <a:pt x="8634" y="7773"/>
                  </a:lnTo>
                  <a:lnTo>
                    <a:pt x="8653" y="7799"/>
                  </a:lnTo>
                  <a:lnTo>
                    <a:pt x="8668" y="7828"/>
                  </a:lnTo>
                  <a:lnTo>
                    <a:pt x="8679" y="7859"/>
                  </a:lnTo>
                  <a:lnTo>
                    <a:pt x="8687" y="7891"/>
                  </a:lnTo>
                  <a:lnTo>
                    <a:pt x="8690" y="7923"/>
                  </a:lnTo>
                  <a:lnTo>
                    <a:pt x="8689" y="7956"/>
                  </a:lnTo>
                  <a:lnTo>
                    <a:pt x="8683" y="7988"/>
                  </a:lnTo>
                  <a:lnTo>
                    <a:pt x="8674" y="8019"/>
                  </a:lnTo>
                  <a:lnTo>
                    <a:pt x="8660" y="8049"/>
                  </a:lnTo>
                  <a:lnTo>
                    <a:pt x="8643" y="8077"/>
                  </a:lnTo>
                  <a:lnTo>
                    <a:pt x="8622" y="8102"/>
                  </a:lnTo>
                  <a:lnTo>
                    <a:pt x="8598" y="8125"/>
                  </a:lnTo>
                  <a:lnTo>
                    <a:pt x="8572" y="8144"/>
                  </a:lnTo>
                  <a:lnTo>
                    <a:pt x="8543" y="8159"/>
                  </a:lnTo>
                  <a:lnTo>
                    <a:pt x="8512" y="8170"/>
                  </a:lnTo>
                  <a:lnTo>
                    <a:pt x="8480" y="8178"/>
                  </a:lnTo>
                  <a:lnTo>
                    <a:pt x="8448" y="8181"/>
                  </a:lnTo>
                  <a:lnTo>
                    <a:pt x="8415" y="8180"/>
                  </a:lnTo>
                  <a:lnTo>
                    <a:pt x="8383" y="8174"/>
                  </a:lnTo>
                  <a:lnTo>
                    <a:pt x="8019" y="8089"/>
                  </a:lnTo>
                  <a:lnTo>
                    <a:pt x="7988" y="8079"/>
                  </a:lnTo>
                  <a:lnTo>
                    <a:pt x="7957" y="8065"/>
                  </a:lnTo>
                  <a:lnTo>
                    <a:pt x="7929" y="8048"/>
                  </a:lnTo>
                  <a:lnTo>
                    <a:pt x="7600" y="7808"/>
                  </a:lnTo>
                  <a:lnTo>
                    <a:pt x="7576" y="7788"/>
                  </a:lnTo>
                  <a:lnTo>
                    <a:pt x="7554" y="7764"/>
                  </a:lnTo>
                  <a:lnTo>
                    <a:pt x="7255" y="7397"/>
                  </a:lnTo>
                  <a:lnTo>
                    <a:pt x="7233" y="7364"/>
                  </a:lnTo>
                  <a:lnTo>
                    <a:pt x="6959" y="6894"/>
                  </a:lnTo>
                  <a:lnTo>
                    <a:pt x="6948" y="6873"/>
                  </a:lnTo>
                  <a:lnTo>
                    <a:pt x="6696" y="6327"/>
                  </a:lnTo>
                  <a:lnTo>
                    <a:pt x="6691" y="6313"/>
                  </a:lnTo>
                  <a:lnTo>
                    <a:pt x="6456" y="5715"/>
                  </a:lnTo>
                  <a:lnTo>
                    <a:pt x="6453" y="5708"/>
                  </a:lnTo>
                  <a:lnTo>
                    <a:pt x="6230" y="5084"/>
                  </a:lnTo>
                  <a:lnTo>
                    <a:pt x="6229" y="5082"/>
                  </a:lnTo>
                  <a:lnTo>
                    <a:pt x="6014" y="4459"/>
                  </a:lnTo>
                  <a:lnTo>
                    <a:pt x="5804" y="3865"/>
                  </a:lnTo>
                  <a:lnTo>
                    <a:pt x="5595" y="3329"/>
                  </a:lnTo>
                  <a:lnTo>
                    <a:pt x="5386" y="2880"/>
                  </a:lnTo>
                  <a:lnTo>
                    <a:pt x="5182" y="2551"/>
                  </a:lnTo>
                  <a:lnTo>
                    <a:pt x="5002" y="2374"/>
                  </a:lnTo>
                  <a:lnTo>
                    <a:pt x="4873" y="2332"/>
                  </a:lnTo>
                  <a:lnTo>
                    <a:pt x="4744" y="2374"/>
                  </a:lnTo>
                  <a:lnTo>
                    <a:pt x="4564" y="2551"/>
                  </a:lnTo>
                  <a:lnTo>
                    <a:pt x="4359" y="2880"/>
                  </a:lnTo>
                  <a:lnTo>
                    <a:pt x="4150" y="3329"/>
                  </a:lnTo>
                  <a:lnTo>
                    <a:pt x="3941" y="3865"/>
                  </a:lnTo>
                  <a:lnTo>
                    <a:pt x="3731" y="4459"/>
                  </a:lnTo>
                  <a:lnTo>
                    <a:pt x="3516" y="5082"/>
                  </a:lnTo>
                  <a:lnTo>
                    <a:pt x="3515" y="5084"/>
                  </a:lnTo>
                  <a:lnTo>
                    <a:pt x="3292" y="5708"/>
                  </a:lnTo>
                  <a:lnTo>
                    <a:pt x="3289" y="5715"/>
                  </a:lnTo>
                  <a:lnTo>
                    <a:pt x="3054" y="6313"/>
                  </a:lnTo>
                  <a:lnTo>
                    <a:pt x="3049" y="6327"/>
                  </a:lnTo>
                  <a:lnTo>
                    <a:pt x="2797" y="6873"/>
                  </a:lnTo>
                  <a:lnTo>
                    <a:pt x="2786" y="6894"/>
                  </a:lnTo>
                  <a:lnTo>
                    <a:pt x="2512" y="7364"/>
                  </a:lnTo>
                  <a:lnTo>
                    <a:pt x="2490" y="7397"/>
                  </a:lnTo>
                  <a:lnTo>
                    <a:pt x="2191" y="7764"/>
                  </a:lnTo>
                  <a:lnTo>
                    <a:pt x="2169" y="7788"/>
                  </a:lnTo>
                  <a:lnTo>
                    <a:pt x="2145" y="7808"/>
                  </a:lnTo>
                  <a:lnTo>
                    <a:pt x="1816" y="8048"/>
                  </a:lnTo>
                  <a:lnTo>
                    <a:pt x="1788" y="8065"/>
                  </a:lnTo>
                  <a:lnTo>
                    <a:pt x="1757" y="8079"/>
                  </a:lnTo>
                  <a:lnTo>
                    <a:pt x="1726" y="80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0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8" y="2069"/>
                  </a:moveTo>
                  <a:lnTo>
                    <a:pt x="4998" y="7681"/>
                  </a:lnTo>
                  <a:lnTo>
                    <a:pt x="8950" y="7681"/>
                  </a:lnTo>
                  <a:lnTo>
                    <a:pt x="8983" y="7683"/>
                  </a:lnTo>
                  <a:lnTo>
                    <a:pt x="9015" y="7690"/>
                  </a:lnTo>
                  <a:lnTo>
                    <a:pt x="9046" y="7700"/>
                  </a:lnTo>
                  <a:lnTo>
                    <a:pt x="9075" y="7714"/>
                  </a:lnTo>
                  <a:lnTo>
                    <a:pt x="9102" y="7733"/>
                  </a:lnTo>
                  <a:lnTo>
                    <a:pt x="9127" y="7754"/>
                  </a:lnTo>
                  <a:lnTo>
                    <a:pt x="9148" y="7779"/>
                  </a:lnTo>
                  <a:lnTo>
                    <a:pt x="9167" y="7806"/>
                  </a:lnTo>
                  <a:lnTo>
                    <a:pt x="9181" y="7835"/>
                  </a:lnTo>
                  <a:lnTo>
                    <a:pt x="9191" y="7866"/>
                  </a:lnTo>
                  <a:lnTo>
                    <a:pt x="9198" y="7898"/>
                  </a:lnTo>
                  <a:lnTo>
                    <a:pt x="9200" y="7931"/>
                  </a:lnTo>
                  <a:lnTo>
                    <a:pt x="9198" y="7964"/>
                  </a:lnTo>
                  <a:lnTo>
                    <a:pt x="9191" y="7996"/>
                  </a:lnTo>
                  <a:lnTo>
                    <a:pt x="9181" y="8027"/>
                  </a:lnTo>
                  <a:lnTo>
                    <a:pt x="9167" y="8056"/>
                  </a:lnTo>
                  <a:lnTo>
                    <a:pt x="9148" y="8083"/>
                  </a:lnTo>
                  <a:lnTo>
                    <a:pt x="9127" y="8108"/>
                  </a:lnTo>
                  <a:lnTo>
                    <a:pt x="9102" y="8129"/>
                  </a:lnTo>
                  <a:lnTo>
                    <a:pt x="9075" y="8148"/>
                  </a:lnTo>
                  <a:lnTo>
                    <a:pt x="9046" y="8162"/>
                  </a:lnTo>
                  <a:lnTo>
                    <a:pt x="9015" y="8172"/>
                  </a:lnTo>
                  <a:lnTo>
                    <a:pt x="8983" y="8179"/>
                  </a:lnTo>
                  <a:lnTo>
                    <a:pt x="8950" y="8181"/>
                  </a:lnTo>
                  <a:lnTo>
                    <a:pt x="1050" y="8181"/>
                  </a:lnTo>
                  <a:lnTo>
                    <a:pt x="1017" y="8179"/>
                  </a:lnTo>
                  <a:lnTo>
                    <a:pt x="985" y="8172"/>
                  </a:lnTo>
                  <a:lnTo>
                    <a:pt x="954" y="8162"/>
                  </a:lnTo>
                  <a:lnTo>
                    <a:pt x="925" y="8148"/>
                  </a:lnTo>
                  <a:lnTo>
                    <a:pt x="898" y="8129"/>
                  </a:lnTo>
                  <a:lnTo>
                    <a:pt x="873" y="8108"/>
                  </a:lnTo>
                  <a:lnTo>
                    <a:pt x="852" y="8083"/>
                  </a:lnTo>
                  <a:lnTo>
                    <a:pt x="833" y="8056"/>
                  </a:lnTo>
                  <a:lnTo>
                    <a:pt x="819" y="8027"/>
                  </a:lnTo>
                  <a:lnTo>
                    <a:pt x="809" y="7996"/>
                  </a:lnTo>
                  <a:lnTo>
                    <a:pt x="802" y="7964"/>
                  </a:lnTo>
                  <a:lnTo>
                    <a:pt x="800" y="7931"/>
                  </a:lnTo>
                  <a:lnTo>
                    <a:pt x="802" y="7898"/>
                  </a:lnTo>
                  <a:lnTo>
                    <a:pt x="809" y="7866"/>
                  </a:lnTo>
                  <a:lnTo>
                    <a:pt x="819" y="7835"/>
                  </a:lnTo>
                  <a:lnTo>
                    <a:pt x="833" y="7806"/>
                  </a:lnTo>
                  <a:lnTo>
                    <a:pt x="852" y="7779"/>
                  </a:lnTo>
                  <a:lnTo>
                    <a:pt x="873" y="7754"/>
                  </a:lnTo>
                  <a:lnTo>
                    <a:pt x="898" y="7733"/>
                  </a:lnTo>
                  <a:lnTo>
                    <a:pt x="925" y="7714"/>
                  </a:lnTo>
                  <a:lnTo>
                    <a:pt x="954" y="7700"/>
                  </a:lnTo>
                  <a:lnTo>
                    <a:pt x="985" y="7690"/>
                  </a:lnTo>
                  <a:lnTo>
                    <a:pt x="1017" y="7683"/>
                  </a:lnTo>
                  <a:lnTo>
                    <a:pt x="1050" y="7681"/>
                  </a:lnTo>
                  <a:lnTo>
                    <a:pt x="4748" y="7681"/>
                  </a:lnTo>
                  <a:lnTo>
                    <a:pt x="4748" y="2069"/>
                  </a:lnTo>
                  <a:lnTo>
                    <a:pt x="4749" y="2053"/>
                  </a:lnTo>
                  <a:lnTo>
                    <a:pt x="4752" y="2037"/>
                  </a:lnTo>
                  <a:lnTo>
                    <a:pt x="4758" y="2021"/>
                  </a:lnTo>
                  <a:lnTo>
                    <a:pt x="4765" y="2007"/>
                  </a:lnTo>
                  <a:lnTo>
                    <a:pt x="4774" y="1993"/>
                  </a:lnTo>
                  <a:lnTo>
                    <a:pt x="4785" y="1981"/>
                  </a:lnTo>
                  <a:lnTo>
                    <a:pt x="4797" y="1970"/>
                  </a:lnTo>
                  <a:lnTo>
                    <a:pt x="4810" y="1961"/>
                  </a:lnTo>
                  <a:lnTo>
                    <a:pt x="4825" y="1954"/>
                  </a:lnTo>
                  <a:lnTo>
                    <a:pt x="4841" y="1948"/>
                  </a:lnTo>
                  <a:lnTo>
                    <a:pt x="4857" y="1945"/>
                  </a:lnTo>
                  <a:lnTo>
                    <a:pt x="4873" y="1944"/>
                  </a:lnTo>
                  <a:lnTo>
                    <a:pt x="4889" y="1945"/>
                  </a:lnTo>
                  <a:lnTo>
                    <a:pt x="4905" y="1948"/>
                  </a:lnTo>
                  <a:lnTo>
                    <a:pt x="4921" y="1954"/>
                  </a:lnTo>
                  <a:lnTo>
                    <a:pt x="4936" y="1961"/>
                  </a:lnTo>
                  <a:lnTo>
                    <a:pt x="4949" y="1970"/>
                  </a:lnTo>
                  <a:lnTo>
                    <a:pt x="4961" y="1981"/>
                  </a:lnTo>
                  <a:lnTo>
                    <a:pt x="4972" y="1993"/>
                  </a:lnTo>
                  <a:lnTo>
                    <a:pt x="4981" y="2007"/>
                  </a:lnTo>
                  <a:lnTo>
                    <a:pt x="4988" y="2021"/>
                  </a:lnTo>
                  <a:lnTo>
                    <a:pt x="4994" y="2037"/>
                  </a:lnTo>
                  <a:lnTo>
                    <a:pt x="4997" y="2053"/>
                  </a:lnTo>
                  <a:lnTo>
                    <a:pt x="4998" y="206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1" name="Google Shape;1021;p10"/>
          <p:cNvGrpSpPr/>
          <p:nvPr/>
        </p:nvGrpSpPr>
        <p:grpSpPr>
          <a:xfrm>
            <a:off x="5227152" y="1760267"/>
            <a:ext cx="633600" cy="633600"/>
            <a:chOff x="5227152" y="3559477"/>
            <a:chExt cx="633600" cy="633600"/>
          </a:xfrm>
        </p:grpSpPr>
        <p:sp>
          <p:nvSpPr>
            <p:cNvPr id="1022" name="Google Shape;1022;p10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44" y="2967"/>
                  </a:moveTo>
                  <a:lnTo>
                    <a:pt x="2204" y="7590"/>
                  </a:lnTo>
                  <a:lnTo>
                    <a:pt x="2183" y="7605"/>
                  </a:lnTo>
                  <a:lnTo>
                    <a:pt x="2159" y="7617"/>
                  </a:lnTo>
                  <a:lnTo>
                    <a:pt x="2135" y="7625"/>
                  </a:lnTo>
                  <a:lnTo>
                    <a:pt x="2109" y="7631"/>
                  </a:lnTo>
                  <a:lnTo>
                    <a:pt x="2083" y="7633"/>
                  </a:lnTo>
                  <a:lnTo>
                    <a:pt x="2057" y="7632"/>
                  </a:lnTo>
                  <a:lnTo>
                    <a:pt x="2031" y="7627"/>
                  </a:lnTo>
                  <a:lnTo>
                    <a:pt x="2006" y="7619"/>
                  </a:lnTo>
                  <a:lnTo>
                    <a:pt x="1983" y="7608"/>
                  </a:lnTo>
                  <a:lnTo>
                    <a:pt x="1961" y="7593"/>
                  </a:lnTo>
                  <a:lnTo>
                    <a:pt x="1941" y="7577"/>
                  </a:lnTo>
                  <a:lnTo>
                    <a:pt x="1923" y="7557"/>
                  </a:lnTo>
                  <a:lnTo>
                    <a:pt x="1908" y="7536"/>
                  </a:lnTo>
                  <a:lnTo>
                    <a:pt x="1896" y="7512"/>
                  </a:lnTo>
                  <a:lnTo>
                    <a:pt x="1888" y="7488"/>
                  </a:lnTo>
                  <a:lnTo>
                    <a:pt x="1882" y="7462"/>
                  </a:lnTo>
                  <a:lnTo>
                    <a:pt x="1880" y="7436"/>
                  </a:lnTo>
                  <a:lnTo>
                    <a:pt x="1881" y="7410"/>
                  </a:lnTo>
                  <a:lnTo>
                    <a:pt x="1886" y="7384"/>
                  </a:lnTo>
                  <a:lnTo>
                    <a:pt x="1894" y="7359"/>
                  </a:lnTo>
                  <a:lnTo>
                    <a:pt x="1905" y="7336"/>
                  </a:lnTo>
                  <a:lnTo>
                    <a:pt x="1920" y="7314"/>
                  </a:lnTo>
                  <a:lnTo>
                    <a:pt x="1936" y="7294"/>
                  </a:lnTo>
                  <a:lnTo>
                    <a:pt x="1956" y="7276"/>
                  </a:lnTo>
                  <a:lnTo>
                    <a:pt x="7796" y="2653"/>
                  </a:lnTo>
                  <a:lnTo>
                    <a:pt x="7817" y="2638"/>
                  </a:lnTo>
                  <a:lnTo>
                    <a:pt x="7841" y="2626"/>
                  </a:lnTo>
                  <a:lnTo>
                    <a:pt x="7865" y="2618"/>
                  </a:lnTo>
                  <a:lnTo>
                    <a:pt x="7891" y="2612"/>
                  </a:lnTo>
                  <a:lnTo>
                    <a:pt x="7917" y="2610"/>
                  </a:lnTo>
                  <a:lnTo>
                    <a:pt x="7943" y="2611"/>
                  </a:lnTo>
                  <a:lnTo>
                    <a:pt x="7969" y="2616"/>
                  </a:lnTo>
                  <a:lnTo>
                    <a:pt x="7994" y="2624"/>
                  </a:lnTo>
                  <a:lnTo>
                    <a:pt x="8017" y="2635"/>
                  </a:lnTo>
                  <a:lnTo>
                    <a:pt x="8039" y="2650"/>
                  </a:lnTo>
                  <a:lnTo>
                    <a:pt x="8059" y="2666"/>
                  </a:lnTo>
                  <a:lnTo>
                    <a:pt x="8077" y="2686"/>
                  </a:lnTo>
                  <a:lnTo>
                    <a:pt x="8092" y="2707"/>
                  </a:lnTo>
                  <a:lnTo>
                    <a:pt x="8104" y="2731"/>
                  </a:lnTo>
                  <a:lnTo>
                    <a:pt x="8112" y="2755"/>
                  </a:lnTo>
                  <a:lnTo>
                    <a:pt x="8118" y="2781"/>
                  </a:lnTo>
                  <a:lnTo>
                    <a:pt x="8120" y="2807"/>
                  </a:lnTo>
                  <a:lnTo>
                    <a:pt x="8119" y="2833"/>
                  </a:lnTo>
                  <a:lnTo>
                    <a:pt x="8114" y="2859"/>
                  </a:lnTo>
                  <a:lnTo>
                    <a:pt x="8106" y="2884"/>
                  </a:lnTo>
                  <a:lnTo>
                    <a:pt x="8095" y="2907"/>
                  </a:lnTo>
                  <a:lnTo>
                    <a:pt x="8080" y="2929"/>
                  </a:lnTo>
                  <a:lnTo>
                    <a:pt x="8064" y="2949"/>
                  </a:lnTo>
                  <a:lnTo>
                    <a:pt x="8044" y="29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0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19" y="8746"/>
                  </a:move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close/>
                  <a:moveTo>
                    <a:pt x="7797" y="3270"/>
                  </a:moveTo>
                  <a:lnTo>
                    <a:pt x="7798" y="3283"/>
                  </a:lnTo>
                  <a:lnTo>
                    <a:pt x="7798" y="3297"/>
                  </a:lnTo>
                  <a:lnTo>
                    <a:pt x="7798" y="3311"/>
                  </a:lnTo>
                  <a:lnTo>
                    <a:pt x="7797" y="3324"/>
                  </a:lnTo>
                  <a:lnTo>
                    <a:pt x="7796" y="3338"/>
                  </a:lnTo>
                  <a:lnTo>
                    <a:pt x="7794" y="3351"/>
                  </a:lnTo>
                  <a:lnTo>
                    <a:pt x="7792" y="3365"/>
                  </a:lnTo>
                  <a:lnTo>
                    <a:pt x="7789" y="3378"/>
                  </a:lnTo>
                  <a:lnTo>
                    <a:pt x="7786" y="3391"/>
                  </a:lnTo>
                  <a:lnTo>
                    <a:pt x="7782" y="3404"/>
                  </a:lnTo>
                  <a:lnTo>
                    <a:pt x="7777" y="3417"/>
                  </a:lnTo>
                  <a:lnTo>
                    <a:pt x="7773" y="3430"/>
                  </a:lnTo>
                  <a:lnTo>
                    <a:pt x="7767" y="3443"/>
                  </a:lnTo>
                  <a:lnTo>
                    <a:pt x="7762" y="3455"/>
                  </a:lnTo>
                  <a:lnTo>
                    <a:pt x="7756" y="3467"/>
                  </a:lnTo>
                  <a:lnTo>
                    <a:pt x="7749" y="3479"/>
                  </a:lnTo>
                  <a:lnTo>
                    <a:pt x="7742" y="3491"/>
                  </a:lnTo>
                  <a:lnTo>
                    <a:pt x="7734" y="3502"/>
                  </a:lnTo>
                  <a:lnTo>
                    <a:pt x="7727" y="3514"/>
                  </a:lnTo>
                  <a:lnTo>
                    <a:pt x="7718" y="3524"/>
                  </a:lnTo>
                  <a:lnTo>
                    <a:pt x="7710" y="3535"/>
                  </a:lnTo>
                  <a:lnTo>
                    <a:pt x="7701" y="3545"/>
                  </a:lnTo>
                  <a:lnTo>
                    <a:pt x="7691" y="3555"/>
                  </a:lnTo>
                  <a:lnTo>
                    <a:pt x="7681" y="3564"/>
                  </a:lnTo>
                  <a:lnTo>
                    <a:pt x="7671" y="3574"/>
                  </a:lnTo>
                  <a:lnTo>
                    <a:pt x="7661" y="3582"/>
                  </a:lnTo>
                  <a:lnTo>
                    <a:pt x="7650" y="3591"/>
                  </a:lnTo>
                  <a:lnTo>
                    <a:pt x="7639" y="3598"/>
                  </a:lnTo>
                  <a:lnTo>
                    <a:pt x="7628" y="3606"/>
                  </a:lnTo>
                  <a:lnTo>
                    <a:pt x="7616" y="3613"/>
                  </a:lnTo>
                  <a:lnTo>
                    <a:pt x="7604" y="3620"/>
                  </a:lnTo>
                  <a:lnTo>
                    <a:pt x="7592" y="3626"/>
                  </a:lnTo>
                  <a:lnTo>
                    <a:pt x="7579" y="3631"/>
                  </a:lnTo>
                  <a:lnTo>
                    <a:pt x="7566" y="3637"/>
                  </a:lnTo>
                  <a:lnTo>
                    <a:pt x="7554" y="3641"/>
                  </a:lnTo>
                  <a:lnTo>
                    <a:pt x="7541" y="3646"/>
                  </a:lnTo>
                  <a:lnTo>
                    <a:pt x="7528" y="3649"/>
                  </a:lnTo>
                  <a:lnTo>
                    <a:pt x="7514" y="3653"/>
                  </a:lnTo>
                  <a:lnTo>
                    <a:pt x="7501" y="3656"/>
                  </a:lnTo>
                  <a:lnTo>
                    <a:pt x="7487" y="3658"/>
                  </a:lnTo>
                  <a:lnTo>
                    <a:pt x="7474" y="3660"/>
                  </a:lnTo>
                  <a:lnTo>
                    <a:pt x="7460" y="3661"/>
                  </a:lnTo>
                  <a:lnTo>
                    <a:pt x="7447" y="3662"/>
                  </a:lnTo>
                  <a:lnTo>
                    <a:pt x="7433" y="3662"/>
                  </a:lnTo>
                  <a:lnTo>
                    <a:pt x="7419" y="3662"/>
                  </a:lnTo>
                  <a:lnTo>
                    <a:pt x="7406" y="3661"/>
                  </a:lnTo>
                  <a:lnTo>
                    <a:pt x="7392" y="3660"/>
                  </a:lnTo>
                  <a:lnTo>
                    <a:pt x="7379" y="3658"/>
                  </a:lnTo>
                  <a:lnTo>
                    <a:pt x="7365" y="3656"/>
                  </a:lnTo>
                  <a:lnTo>
                    <a:pt x="7352" y="3653"/>
                  </a:lnTo>
                  <a:lnTo>
                    <a:pt x="7339" y="3649"/>
                  </a:lnTo>
                  <a:lnTo>
                    <a:pt x="7326" y="3646"/>
                  </a:lnTo>
                  <a:lnTo>
                    <a:pt x="7313" y="3641"/>
                  </a:lnTo>
                  <a:lnTo>
                    <a:pt x="7300" y="3637"/>
                  </a:lnTo>
                  <a:lnTo>
                    <a:pt x="7287" y="3631"/>
                  </a:lnTo>
                  <a:lnTo>
                    <a:pt x="7275" y="3626"/>
                  </a:lnTo>
                  <a:lnTo>
                    <a:pt x="7263" y="3620"/>
                  </a:lnTo>
                  <a:lnTo>
                    <a:pt x="7251" y="3613"/>
                  </a:lnTo>
                  <a:lnTo>
                    <a:pt x="7239" y="3606"/>
                  </a:lnTo>
                  <a:lnTo>
                    <a:pt x="7228" y="3598"/>
                  </a:lnTo>
                  <a:lnTo>
                    <a:pt x="7216" y="3591"/>
                  </a:lnTo>
                  <a:lnTo>
                    <a:pt x="7206" y="3582"/>
                  </a:lnTo>
                  <a:lnTo>
                    <a:pt x="7195" y="3574"/>
                  </a:lnTo>
                  <a:lnTo>
                    <a:pt x="7185" y="3564"/>
                  </a:lnTo>
                  <a:lnTo>
                    <a:pt x="7175" y="3555"/>
                  </a:lnTo>
                  <a:lnTo>
                    <a:pt x="7166" y="3545"/>
                  </a:lnTo>
                  <a:lnTo>
                    <a:pt x="7156" y="3535"/>
                  </a:lnTo>
                  <a:lnTo>
                    <a:pt x="7148" y="3524"/>
                  </a:lnTo>
                  <a:lnTo>
                    <a:pt x="7139" y="3514"/>
                  </a:lnTo>
                  <a:lnTo>
                    <a:pt x="7132" y="3502"/>
                  </a:lnTo>
                  <a:lnTo>
                    <a:pt x="7124" y="3491"/>
                  </a:lnTo>
                  <a:lnTo>
                    <a:pt x="7117" y="3479"/>
                  </a:lnTo>
                  <a:lnTo>
                    <a:pt x="7110" y="3467"/>
                  </a:lnTo>
                  <a:lnTo>
                    <a:pt x="7104" y="3455"/>
                  </a:lnTo>
                  <a:lnTo>
                    <a:pt x="7099" y="3443"/>
                  </a:lnTo>
                  <a:lnTo>
                    <a:pt x="7093" y="3430"/>
                  </a:lnTo>
                  <a:lnTo>
                    <a:pt x="7089" y="3417"/>
                  </a:lnTo>
                  <a:lnTo>
                    <a:pt x="7084" y="3404"/>
                  </a:lnTo>
                  <a:lnTo>
                    <a:pt x="7081" y="3391"/>
                  </a:lnTo>
                  <a:lnTo>
                    <a:pt x="7077" y="3378"/>
                  </a:lnTo>
                  <a:lnTo>
                    <a:pt x="7074" y="3365"/>
                  </a:lnTo>
                  <a:lnTo>
                    <a:pt x="7072" y="3351"/>
                  </a:lnTo>
                  <a:lnTo>
                    <a:pt x="7070" y="3338"/>
                  </a:lnTo>
                  <a:lnTo>
                    <a:pt x="7069" y="3324"/>
                  </a:lnTo>
                  <a:lnTo>
                    <a:pt x="7068" y="3311"/>
                  </a:lnTo>
                  <a:lnTo>
                    <a:pt x="7068" y="3297"/>
                  </a:lnTo>
                  <a:lnTo>
                    <a:pt x="7068" y="3283"/>
                  </a:lnTo>
                  <a:lnTo>
                    <a:pt x="7069" y="3270"/>
                  </a:lnTo>
                  <a:lnTo>
                    <a:pt x="7070" y="3256"/>
                  </a:lnTo>
                  <a:lnTo>
                    <a:pt x="7072" y="3243"/>
                  </a:lnTo>
                  <a:lnTo>
                    <a:pt x="7074" y="3229"/>
                  </a:lnTo>
                  <a:lnTo>
                    <a:pt x="7077" y="3216"/>
                  </a:lnTo>
                  <a:lnTo>
                    <a:pt x="7080" y="3202"/>
                  </a:lnTo>
                  <a:lnTo>
                    <a:pt x="7084" y="3189"/>
                  </a:lnTo>
                  <a:lnTo>
                    <a:pt x="7089" y="3176"/>
                  </a:lnTo>
                  <a:lnTo>
                    <a:pt x="7093" y="3164"/>
                  </a:lnTo>
                  <a:lnTo>
                    <a:pt x="7099" y="3151"/>
                  </a:lnTo>
                  <a:lnTo>
                    <a:pt x="7104" y="3138"/>
                  </a:lnTo>
                  <a:lnTo>
                    <a:pt x="7110" y="3126"/>
                  </a:lnTo>
                  <a:lnTo>
                    <a:pt x="7117" y="3114"/>
                  </a:lnTo>
                  <a:lnTo>
                    <a:pt x="7124" y="3102"/>
                  </a:lnTo>
                  <a:lnTo>
                    <a:pt x="7132" y="3091"/>
                  </a:lnTo>
                  <a:lnTo>
                    <a:pt x="7139" y="3080"/>
                  </a:lnTo>
                  <a:lnTo>
                    <a:pt x="7148" y="3069"/>
                  </a:lnTo>
                  <a:lnTo>
                    <a:pt x="7156" y="3059"/>
                  </a:lnTo>
                  <a:lnTo>
                    <a:pt x="7166" y="3049"/>
                  </a:lnTo>
                  <a:lnTo>
                    <a:pt x="7175" y="3039"/>
                  </a:lnTo>
                  <a:lnTo>
                    <a:pt x="7185" y="3029"/>
                  </a:lnTo>
                  <a:lnTo>
                    <a:pt x="7195" y="3020"/>
                  </a:lnTo>
                  <a:lnTo>
                    <a:pt x="7206" y="3012"/>
                  </a:lnTo>
                  <a:lnTo>
                    <a:pt x="7216" y="3003"/>
                  </a:lnTo>
                  <a:lnTo>
                    <a:pt x="7228" y="2996"/>
                  </a:lnTo>
                  <a:lnTo>
                    <a:pt x="7239" y="2988"/>
                  </a:lnTo>
                  <a:lnTo>
                    <a:pt x="7251" y="2981"/>
                  </a:lnTo>
                  <a:lnTo>
                    <a:pt x="7263" y="2974"/>
                  </a:lnTo>
                  <a:lnTo>
                    <a:pt x="7275" y="2968"/>
                  </a:lnTo>
                  <a:lnTo>
                    <a:pt x="7287" y="2963"/>
                  </a:lnTo>
                  <a:lnTo>
                    <a:pt x="7300" y="2957"/>
                  </a:lnTo>
                  <a:lnTo>
                    <a:pt x="7313" y="2953"/>
                  </a:lnTo>
                  <a:lnTo>
                    <a:pt x="7326" y="2948"/>
                  </a:lnTo>
                  <a:lnTo>
                    <a:pt x="7339" y="2944"/>
                  </a:lnTo>
                  <a:lnTo>
                    <a:pt x="7352" y="2941"/>
                  </a:lnTo>
                  <a:lnTo>
                    <a:pt x="7365" y="2938"/>
                  </a:lnTo>
                  <a:lnTo>
                    <a:pt x="7379" y="2936"/>
                  </a:lnTo>
                  <a:lnTo>
                    <a:pt x="7392" y="2934"/>
                  </a:lnTo>
                  <a:lnTo>
                    <a:pt x="7406" y="2933"/>
                  </a:lnTo>
                  <a:lnTo>
                    <a:pt x="7419" y="2932"/>
                  </a:lnTo>
                  <a:lnTo>
                    <a:pt x="7433" y="2932"/>
                  </a:lnTo>
                  <a:lnTo>
                    <a:pt x="7447" y="2932"/>
                  </a:lnTo>
                  <a:lnTo>
                    <a:pt x="7460" y="2933"/>
                  </a:lnTo>
                  <a:lnTo>
                    <a:pt x="7474" y="2934"/>
                  </a:lnTo>
                  <a:lnTo>
                    <a:pt x="7487" y="2936"/>
                  </a:lnTo>
                  <a:lnTo>
                    <a:pt x="7501" y="2938"/>
                  </a:lnTo>
                  <a:lnTo>
                    <a:pt x="7514" y="2941"/>
                  </a:lnTo>
                  <a:lnTo>
                    <a:pt x="7527" y="2944"/>
                  </a:lnTo>
                  <a:lnTo>
                    <a:pt x="7541" y="2948"/>
                  </a:lnTo>
                  <a:lnTo>
                    <a:pt x="7554" y="2953"/>
                  </a:lnTo>
                  <a:lnTo>
                    <a:pt x="7566" y="2957"/>
                  </a:lnTo>
                  <a:lnTo>
                    <a:pt x="7579" y="2963"/>
                  </a:lnTo>
                  <a:lnTo>
                    <a:pt x="7592" y="2968"/>
                  </a:lnTo>
                  <a:lnTo>
                    <a:pt x="7604" y="2974"/>
                  </a:lnTo>
                  <a:lnTo>
                    <a:pt x="7616" y="2981"/>
                  </a:lnTo>
                  <a:lnTo>
                    <a:pt x="7628" y="2988"/>
                  </a:lnTo>
                  <a:lnTo>
                    <a:pt x="7639" y="2996"/>
                  </a:lnTo>
                  <a:lnTo>
                    <a:pt x="7650" y="3003"/>
                  </a:lnTo>
                  <a:lnTo>
                    <a:pt x="7661" y="3012"/>
                  </a:lnTo>
                  <a:lnTo>
                    <a:pt x="7671" y="3020"/>
                  </a:lnTo>
                  <a:lnTo>
                    <a:pt x="7681" y="3029"/>
                  </a:lnTo>
                  <a:lnTo>
                    <a:pt x="7691" y="3039"/>
                  </a:lnTo>
                  <a:lnTo>
                    <a:pt x="7701" y="3049"/>
                  </a:lnTo>
                  <a:lnTo>
                    <a:pt x="7710" y="3059"/>
                  </a:lnTo>
                  <a:lnTo>
                    <a:pt x="7718" y="3069"/>
                  </a:lnTo>
                  <a:lnTo>
                    <a:pt x="7727" y="3080"/>
                  </a:lnTo>
                  <a:lnTo>
                    <a:pt x="7734" y="3091"/>
                  </a:lnTo>
                  <a:lnTo>
                    <a:pt x="7742" y="3102"/>
                  </a:lnTo>
                  <a:lnTo>
                    <a:pt x="7749" y="3114"/>
                  </a:lnTo>
                  <a:lnTo>
                    <a:pt x="7756" y="3126"/>
                  </a:lnTo>
                  <a:lnTo>
                    <a:pt x="7762" y="3138"/>
                  </a:lnTo>
                  <a:lnTo>
                    <a:pt x="7767" y="3151"/>
                  </a:lnTo>
                  <a:lnTo>
                    <a:pt x="7773" y="3164"/>
                  </a:lnTo>
                  <a:lnTo>
                    <a:pt x="7777" y="3176"/>
                  </a:lnTo>
                  <a:lnTo>
                    <a:pt x="7782" y="3189"/>
                  </a:lnTo>
                  <a:lnTo>
                    <a:pt x="7786" y="3202"/>
                  </a:lnTo>
                  <a:lnTo>
                    <a:pt x="7789" y="3216"/>
                  </a:lnTo>
                  <a:lnTo>
                    <a:pt x="7792" y="3229"/>
                  </a:lnTo>
                  <a:lnTo>
                    <a:pt x="7794" y="3243"/>
                  </a:lnTo>
                  <a:lnTo>
                    <a:pt x="7796" y="3256"/>
                  </a:lnTo>
                  <a:lnTo>
                    <a:pt x="7797" y="3270"/>
                  </a:lnTo>
                  <a:close/>
                  <a:moveTo>
                    <a:pt x="6823" y="4229"/>
                  </a:moveTo>
                  <a:lnTo>
                    <a:pt x="6824" y="4243"/>
                  </a:lnTo>
                  <a:lnTo>
                    <a:pt x="6825" y="4256"/>
                  </a:lnTo>
                  <a:lnTo>
                    <a:pt x="6825" y="4270"/>
                  </a:lnTo>
                  <a:lnTo>
                    <a:pt x="6825" y="4284"/>
                  </a:lnTo>
                  <a:lnTo>
                    <a:pt x="6824" y="4297"/>
                  </a:lnTo>
                  <a:lnTo>
                    <a:pt x="6823" y="4311"/>
                  </a:lnTo>
                  <a:lnTo>
                    <a:pt x="6821" y="4324"/>
                  </a:lnTo>
                  <a:lnTo>
                    <a:pt x="6819" y="4338"/>
                  </a:lnTo>
                  <a:lnTo>
                    <a:pt x="6816" y="4351"/>
                  </a:lnTo>
                  <a:lnTo>
                    <a:pt x="6812" y="4364"/>
                  </a:lnTo>
                  <a:lnTo>
                    <a:pt x="6809" y="4377"/>
                  </a:lnTo>
                  <a:lnTo>
                    <a:pt x="6804" y="4390"/>
                  </a:lnTo>
                  <a:lnTo>
                    <a:pt x="6800" y="4403"/>
                  </a:lnTo>
                  <a:lnTo>
                    <a:pt x="6794" y="4416"/>
                  </a:lnTo>
                  <a:lnTo>
                    <a:pt x="6789" y="4428"/>
                  </a:lnTo>
                  <a:lnTo>
                    <a:pt x="6783" y="4440"/>
                  </a:lnTo>
                  <a:lnTo>
                    <a:pt x="6776" y="4452"/>
                  </a:lnTo>
                  <a:lnTo>
                    <a:pt x="6769" y="4464"/>
                  </a:lnTo>
                  <a:lnTo>
                    <a:pt x="6761" y="4475"/>
                  </a:lnTo>
                  <a:lnTo>
                    <a:pt x="6754" y="4487"/>
                  </a:lnTo>
                  <a:lnTo>
                    <a:pt x="6745" y="4497"/>
                  </a:lnTo>
                  <a:lnTo>
                    <a:pt x="6737" y="4508"/>
                  </a:lnTo>
                  <a:lnTo>
                    <a:pt x="6727" y="4518"/>
                  </a:lnTo>
                  <a:lnTo>
                    <a:pt x="6718" y="4528"/>
                  </a:lnTo>
                  <a:lnTo>
                    <a:pt x="6708" y="4537"/>
                  </a:lnTo>
                  <a:lnTo>
                    <a:pt x="6698" y="4547"/>
                  </a:lnTo>
                  <a:lnTo>
                    <a:pt x="6687" y="4555"/>
                  </a:lnTo>
                  <a:lnTo>
                    <a:pt x="6677" y="4564"/>
                  </a:lnTo>
                  <a:lnTo>
                    <a:pt x="6665" y="4571"/>
                  </a:lnTo>
                  <a:lnTo>
                    <a:pt x="6654" y="4579"/>
                  </a:lnTo>
                  <a:lnTo>
                    <a:pt x="6642" y="4586"/>
                  </a:lnTo>
                  <a:lnTo>
                    <a:pt x="6630" y="4593"/>
                  </a:lnTo>
                  <a:lnTo>
                    <a:pt x="6618" y="4599"/>
                  </a:lnTo>
                  <a:lnTo>
                    <a:pt x="6606" y="4604"/>
                  </a:lnTo>
                  <a:lnTo>
                    <a:pt x="6593" y="4610"/>
                  </a:lnTo>
                  <a:lnTo>
                    <a:pt x="6580" y="4614"/>
                  </a:lnTo>
                  <a:lnTo>
                    <a:pt x="6567" y="4619"/>
                  </a:lnTo>
                  <a:lnTo>
                    <a:pt x="6554" y="4622"/>
                  </a:lnTo>
                  <a:lnTo>
                    <a:pt x="6541" y="4626"/>
                  </a:lnTo>
                  <a:lnTo>
                    <a:pt x="6528" y="4629"/>
                  </a:lnTo>
                  <a:lnTo>
                    <a:pt x="6514" y="4631"/>
                  </a:lnTo>
                  <a:lnTo>
                    <a:pt x="6501" y="4633"/>
                  </a:lnTo>
                  <a:lnTo>
                    <a:pt x="6487" y="4634"/>
                  </a:lnTo>
                  <a:lnTo>
                    <a:pt x="6474" y="4635"/>
                  </a:lnTo>
                  <a:lnTo>
                    <a:pt x="6460" y="4635"/>
                  </a:lnTo>
                  <a:lnTo>
                    <a:pt x="6446" y="4635"/>
                  </a:lnTo>
                  <a:lnTo>
                    <a:pt x="6433" y="4634"/>
                  </a:lnTo>
                  <a:lnTo>
                    <a:pt x="6419" y="4633"/>
                  </a:lnTo>
                  <a:lnTo>
                    <a:pt x="6406" y="4631"/>
                  </a:lnTo>
                  <a:lnTo>
                    <a:pt x="6392" y="4629"/>
                  </a:lnTo>
                  <a:lnTo>
                    <a:pt x="6379" y="4626"/>
                  </a:lnTo>
                  <a:lnTo>
                    <a:pt x="6366" y="4622"/>
                  </a:lnTo>
                  <a:lnTo>
                    <a:pt x="6352" y="4619"/>
                  </a:lnTo>
                  <a:lnTo>
                    <a:pt x="6339" y="4614"/>
                  </a:lnTo>
                  <a:lnTo>
                    <a:pt x="6327" y="4610"/>
                  </a:lnTo>
                  <a:lnTo>
                    <a:pt x="6314" y="4604"/>
                  </a:lnTo>
                  <a:lnTo>
                    <a:pt x="6301" y="4599"/>
                  </a:lnTo>
                  <a:lnTo>
                    <a:pt x="6289" y="4593"/>
                  </a:lnTo>
                  <a:lnTo>
                    <a:pt x="6277" y="4586"/>
                  </a:lnTo>
                  <a:lnTo>
                    <a:pt x="6265" y="4579"/>
                  </a:lnTo>
                  <a:lnTo>
                    <a:pt x="6254" y="4571"/>
                  </a:lnTo>
                  <a:lnTo>
                    <a:pt x="6243" y="4564"/>
                  </a:lnTo>
                  <a:lnTo>
                    <a:pt x="6232" y="4555"/>
                  </a:lnTo>
                  <a:lnTo>
                    <a:pt x="6222" y="4547"/>
                  </a:lnTo>
                  <a:lnTo>
                    <a:pt x="6212" y="4537"/>
                  </a:lnTo>
                  <a:lnTo>
                    <a:pt x="6202" y="4528"/>
                  </a:lnTo>
                  <a:lnTo>
                    <a:pt x="6192" y="4518"/>
                  </a:lnTo>
                  <a:lnTo>
                    <a:pt x="6183" y="4508"/>
                  </a:lnTo>
                  <a:lnTo>
                    <a:pt x="6175" y="4497"/>
                  </a:lnTo>
                  <a:lnTo>
                    <a:pt x="6166" y="4487"/>
                  </a:lnTo>
                  <a:lnTo>
                    <a:pt x="6159" y="4475"/>
                  </a:lnTo>
                  <a:lnTo>
                    <a:pt x="6151" y="4464"/>
                  </a:lnTo>
                  <a:lnTo>
                    <a:pt x="6144" y="4452"/>
                  </a:lnTo>
                  <a:lnTo>
                    <a:pt x="6137" y="4440"/>
                  </a:lnTo>
                  <a:lnTo>
                    <a:pt x="6131" y="4428"/>
                  </a:lnTo>
                  <a:lnTo>
                    <a:pt x="6126" y="4416"/>
                  </a:lnTo>
                  <a:lnTo>
                    <a:pt x="6120" y="4403"/>
                  </a:lnTo>
                  <a:lnTo>
                    <a:pt x="6116" y="4390"/>
                  </a:lnTo>
                  <a:lnTo>
                    <a:pt x="6111" y="4377"/>
                  </a:lnTo>
                  <a:lnTo>
                    <a:pt x="6108" y="4364"/>
                  </a:lnTo>
                  <a:lnTo>
                    <a:pt x="6104" y="4351"/>
                  </a:lnTo>
                  <a:lnTo>
                    <a:pt x="6101" y="4338"/>
                  </a:lnTo>
                  <a:lnTo>
                    <a:pt x="6099" y="4324"/>
                  </a:lnTo>
                  <a:lnTo>
                    <a:pt x="6097" y="4311"/>
                  </a:lnTo>
                  <a:lnTo>
                    <a:pt x="6096" y="4297"/>
                  </a:lnTo>
                  <a:lnTo>
                    <a:pt x="6095" y="4284"/>
                  </a:lnTo>
                  <a:lnTo>
                    <a:pt x="6095" y="4270"/>
                  </a:lnTo>
                  <a:lnTo>
                    <a:pt x="6095" y="4256"/>
                  </a:lnTo>
                  <a:lnTo>
                    <a:pt x="6096" y="4243"/>
                  </a:lnTo>
                  <a:lnTo>
                    <a:pt x="6097" y="4229"/>
                  </a:lnTo>
                  <a:lnTo>
                    <a:pt x="6099" y="4216"/>
                  </a:lnTo>
                  <a:lnTo>
                    <a:pt x="6101" y="4202"/>
                  </a:lnTo>
                  <a:lnTo>
                    <a:pt x="6104" y="4189"/>
                  </a:lnTo>
                  <a:lnTo>
                    <a:pt x="6108" y="4176"/>
                  </a:lnTo>
                  <a:lnTo>
                    <a:pt x="6111" y="4163"/>
                  </a:lnTo>
                  <a:lnTo>
                    <a:pt x="6116" y="4150"/>
                  </a:lnTo>
                  <a:lnTo>
                    <a:pt x="6120" y="4137"/>
                  </a:lnTo>
                  <a:lnTo>
                    <a:pt x="6126" y="4124"/>
                  </a:lnTo>
                  <a:lnTo>
                    <a:pt x="6131" y="4112"/>
                  </a:lnTo>
                  <a:lnTo>
                    <a:pt x="6137" y="4100"/>
                  </a:lnTo>
                  <a:lnTo>
                    <a:pt x="6144" y="4088"/>
                  </a:lnTo>
                  <a:lnTo>
                    <a:pt x="6151" y="4076"/>
                  </a:lnTo>
                  <a:lnTo>
                    <a:pt x="6159" y="4065"/>
                  </a:lnTo>
                  <a:lnTo>
                    <a:pt x="6166" y="4053"/>
                  </a:lnTo>
                  <a:lnTo>
                    <a:pt x="6175" y="4043"/>
                  </a:lnTo>
                  <a:lnTo>
                    <a:pt x="6183" y="4032"/>
                  </a:lnTo>
                  <a:lnTo>
                    <a:pt x="6192" y="4022"/>
                  </a:lnTo>
                  <a:lnTo>
                    <a:pt x="6202" y="4012"/>
                  </a:lnTo>
                  <a:lnTo>
                    <a:pt x="6212" y="4003"/>
                  </a:lnTo>
                  <a:lnTo>
                    <a:pt x="6222" y="3993"/>
                  </a:lnTo>
                  <a:lnTo>
                    <a:pt x="6232" y="3985"/>
                  </a:lnTo>
                  <a:lnTo>
                    <a:pt x="6243" y="3976"/>
                  </a:lnTo>
                  <a:lnTo>
                    <a:pt x="6254" y="3969"/>
                  </a:lnTo>
                  <a:lnTo>
                    <a:pt x="6265" y="3961"/>
                  </a:lnTo>
                  <a:lnTo>
                    <a:pt x="6277" y="3954"/>
                  </a:lnTo>
                  <a:lnTo>
                    <a:pt x="6289" y="3947"/>
                  </a:lnTo>
                  <a:lnTo>
                    <a:pt x="6301" y="3941"/>
                  </a:lnTo>
                  <a:lnTo>
                    <a:pt x="6314" y="3936"/>
                  </a:lnTo>
                  <a:lnTo>
                    <a:pt x="6327" y="3930"/>
                  </a:lnTo>
                  <a:lnTo>
                    <a:pt x="6339" y="3926"/>
                  </a:lnTo>
                  <a:lnTo>
                    <a:pt x="6352" y="3921"/>
                  </a:lnTo>
                  <a:lnTo>
                    <a:pt x="6366" y="3917"/>
                  </a:lnTo>
                  <a:lnTo>
                    <a:pt x="6379" y="3914"/>
                  </a:lnTo>
                  <a:lnTo>
                    <a:pt x="6392" y="3911"/>
                  </a:lnTo>
                  <a:lnTo>
                    <a:pt x="6406" y="3909"/>
                  </a:lnTo>
                  <a:lnTo>
                    <a:pt x="6419" y="3907"/>
                  </a:lnTo>
                  <a:lnTo>
                    <a:pt x="6433" y="3906"/>
                  </a:lnTo>
                  <a:lnTo>
                    <a:pt x="6446" y="3905"/>
                  </a:lnTo>
                  <a:lnTo>
                    <a:pt x="6460" y="3905"/>
                  </a:lnTo>
                  <a:lnTo>
                    <a:pt x="6474" y="3905"/>
                  </a:lnTo>
                  <a:lnTo>
                    <a:pt x="6487" y="3906"/>
                  </a:lnTo>
                  <a:lnTo>
                    <a:pt x="6501" y="3907"/>
                  </a:lnTo>
                  <a:lnTo>
                    <a:pt x="6514" y="3909"/>
                  </a:lnTo>
                  <a:lnTo>
                    <a:pt x="6528" y="3911"/>
                  </a:lnTo>
                  <a:lnTo>
                    <a:pt x="6541" y="3914"/>
                  </a:lnTo>
                  <a:lnTo>
                    <a:pt x="6554" y="3918"/>
                  </a:lnTo>
                  <a:lnTo>
                    <a:pt x="6567" y="3921"/>
                  </a:lnTo>
                  <a:lnTo>
                    <a:pt x="6580" y="3926"/>
                  </a:lnTo>
                  <a:lnTo>
                    <a:pt x="6593" y="3930"/>
                  </a:lnTo>
                  <a:lnTo>
                    <a:pt x="6606" y="3936"/>
                  </a:lnTo>
                  <a:lnTo>
                    <a:pt x="6618" y="3941"/>
                  </a:lnTo>
                  <a:lnTo>
                    <a:pt x="6630" y="3947"/>
                  </a:lnTo>
                  <a:lnTo>
                    <a:pt x="6642" y="3954"/>
                  </a:lnTo>
                  <a:lnTo>
                    <a:pt x="6654" y="3961"/>
                  </a:lnTo>
                  <a:lnTo>
                    <a:pt x="6665" y="3969"/>
                  </a:lnTo>
                  <a:lnTo>
                    <a:pt x="6677" y="3976"/>
                  </a:lnTo>
                  <a:lnTo>
                    <a:pt x="6687" y="3985"/>
                  </a:lnTo>
                  <a:lnTo>
                    <a:pt x="6698" y="3993"/>
                  </a:lnTo>
                  <a:lnTo>
                    <a:pt x="6708" y="4003"/>
                  </a:lnTo>
                  <a:lnTo>
                    <a:pt x="6718" y="4012"/>
                  </a:lnTo>
                  <a:lnTo>
                    <a:pt x="6727" y="4022"/>
                  </a:lnTo>
                  <a:lnTo>
                    <a:pt x="6737" y="4032"/>
                  </a:lnTo>
                  <a:lnTo>
                    <a:pt x="6745" y="4043"/>
                  </a:lnTo>
                  <a:lnTo>
                    <a:pt x="6754" y="4053"/>
                  </a:lnTo>
                  <a:lnTo>
                    <a:pt x="6761" y="4065"/>
                  </a:lnTo>
                  <a:lnTo>
                    <a:pt x="6769" y="4076"/>
                  </a:lnTo>
                  <a:lnTo>
                    <a:pt x="6776" y="4088"/>
                  </a:lnTo>
                  <a:lnTo>
                    <a:pt x="6783" y="4100"/>
                  </a:lnTo>
                  <a:lnTo>
                    <a:pt x="6789" y="4112"/>
                  </a:lnTo>
                  <a:lnTo>
                    <a:pt x="6794" y="4124"/>
                  </a:lnTo>
                  <a:lnTo>
                    <a:pt x="6800" y="4137"/>
                  </a:lnTo>
                  <a:lnTo>
                    <a:pt x="6804" y="4150"/>
                  </a:lnTo>
                  <a:lnTo>
                    <a:pt x="6809" y="4163"/>
                  </a:lnTo>
                  <a:lnTo>
                    <a:pt x="6812" y="4176"/>
                  </a:lnTo>
                  <a:lnTo>
                    <a:pt x="6816" y="4189"/>
                  </a:lnTo>
                  <a:lnTo>
                    <a:pt x="6819" y="4202"/>
                  </a:lnTo>
                  <a:lnTo>
                    <a:pt x="6821" y="4216"/>
                  </a:lnTo>
                  <a:lnTo>
                    <a:pt x="6823" y="4229"/>
                  </a:lnTo>
                  <a:close/>
                  <a:moveTo>
                    <a:pt x="5850" y="4716"/>
                  </a:moveTo>
                  <a:lnTo>
                    <a:pt x="5851" y="4730"/>
                  </a:lnTo>
                  <a:lnTo>
                    <a:pt x="5852" y="4743"/>
                  </a:lnTo>
                  <a:lnTo>
                    <a:pt x="5852" y="4757"/>
                  </a:lnTo>
                  <a:lnTo>
                    <a:pt x="5852" y="4771"/>
                  </a:lnTo>
                  <a:lnTo>
                    <a:pt x="5851" y="4784"/>
                  </a:lnTo>
                  <a:lnTo>
                    <a:pt x="5850" y="4798"/>
                  </a:lnTo>
                  <a:lnTo>
                    <a:pt x="5848" y="4811"/>
                  </a:lnTo>
                  <a:lnTo>
                    <a:pt x="5846" y="4825"/>
                  </a:lnTo>
                  <a:lnTo>
                    <a:pt x="5843" y="4838"/>
                  </a:lnTo>
                  <a:lnTo>
                    <a:pt x="5840" y="4851"/>
                  </a:lnTo>
                  <a:lnTo>
                    <a:pt x="5836" y="4864"/>
                  </a:lnTo>
                  <a:lnTo>
                    <a:pt x="5831" y="4877"/>
                  </a:lnTo>
                  <a:lnTo>
                    <a:pt x="5827" y="4890"/>
                  </a:lnTo>
                  <a:lnTo>
                    <a:pt x="5821" y="4903"/>
                  </a:lnTo>
                  <a:lnTo>
                    <a:pt x="5816" y="4915"/>
                  </a:lnTo>
                  <a:lnTo>
                    <a:pt x="5810" y="4927"/>
                  </a:lnTo>
                  <a:lnTo>
                    <a:pt x="5803" y="4939"/>
                  </a:lnTo>
                  <a:lnTo>
                    <a:pt x="5796" y="4951"/>
                  </a:lnTo>
                  <a:lnTo>
                    <a:pt x="5788" y="4962"/>
                  </a:lnTo>
                  <a:lnTo>
                    <a:pt x="5781" y="4974"/>
                  </a:lnTo>
                  <a:lnTo>
                    <a:pt x="5772" y="4984"/>
                  </a:lnTo>
                  <a:lnTo>
                    <a:pt x="5764" y="4995"/>
                  </a:lnTo>
                  <a:lnTo>
                    <a:pt x="5754" y="5005"/>
                  </a:lnTo>
                  <a:lnTo>
                    <a:pt x="5745" y="5015"/>
                  </a:lnTo>
                  <a:lnTo>
                    <a:pt x="5735" y="5024"/>
                  </a:lnTo>
                  <a:lnTo>
                    <a:pt x="5725" y="5034"/>
                  </a:lnTo>
                  <a:lnTo>
                    <a:pt x="5714" y="5042"/>
                  </a:lnTo>
                  <a:lnTo>
                    <a:pt x="5704" y="5051"/>
                  </a:lnTo>
                  <a:lnTo>
                    <a:pt x="5692" y="5058"/>
                  </a:lnTo>
                  <a:lnTo>
                    <a:pt x="5681" y="5066"/>
                  </a:lnTo>
                  <a:lnTo>
                    <a:pt x="5669" y="5073"/>
                  </a:lnTo>
                  <a:lnTo>
                    <a:pt x="5657" y="5080"/>
                  </a:lnTo>
                  <a:lnTo>
                    <a:pt x="5645" y="5086"/>
                  </a:lnTo>
                  <a:lnTo>
                    <a:pt x="5633" y="5091"/>
                  </a:lnTo>
                  <a:lnTo>
                    <a:pt x="5620" y="5097"/>
                  </a:lnTo>
                  <a:lnTo>
                    <a:pt x="5607" y="5101"/>
                  </a:lnTo>
                  <a:lnTo>
                    <a:pt x="5594" y="5106"/>
                  </a:lnTo>
                  <a:lnTo>
                    <a:pt x="5581" y="5110"/>
                  </a:lnTo>
                  <a:lnTo>
                    <a:pt x="5568" y="5113"/>
                  </a:lnTo>
                  <a:lnTo>
                    <a:pt x="5555" y="5116"/>
                  </a:lnTo>
                  <a:lnTo>
                    <a:pt x="5541" y="5118"/>
                  </a:lnTo>
                  <a:lnTo>
                    <a:pt x="5528" y="5120"/>
                  </a:lnTo>
                  <a:lnTo>
                    <a:pt x="5514" y="5121"/>
                  </a:lnTo>
                  <a:lnTo>
                    <a:pt x="5501" y="5122"/>
                  </a:lnTo>
                  <a:lnTo>
                    <a:pt x="5487" y="5122"/>
                  </a:lnTo>
                  <a:lnTo>
                    <a:pt x="5473" y="5122"/>
                  </a:lnTo>
                  <a:lnTo>
                    <a:pt x="5460" y="5121"/>
                  </a:lnTo>
                  <a:lnTo>
                    <a:pt x="5446" y="5120"/>
                  </a:lnTo>
                  <a:lnTo>
                    <a:pt x="5433" y="5118"/>
                  </a:lnTo>
                  <a:lnTo>
                    <a:pt x="5419" y="5116"/>
                  </a:lnTo>
                  <a:lnTo>
                    <a:pt x="5406" y="5113"/>
                  </a:lnTo>
                  <a:lnTo>
                    <a:pt x="5392" y="5110"/>
                  </a:lnTo>
                  <a:lnTo>
                    <a:pt x="5379" y="5106"/>
                  </a:lnTo>
                  <a:lnTo>
                    <a:pt x="5366" y="5101"/>
                  </a:lnTo>
                  <a:lnTo>
                    <a:pt x="5354" y="5097"/>
                  </a:lnTo>
                  <a:lnTo>
                    <a:pt x="5341" y="5091"/>
                  </a:lnTo>
                  <a:lnTo>
                    <a:pt x="5328" y="5086"/>
                  </a:lnTo>
                  <a:lnTo>
                    <a:pt x="5316" y="5080"/>
                  </a:lnTo>
                  <a:lnTo>
                    <a:pt x="5304" y="5073"/>
                  </a:lnTo>
                  <a:lnTo>
                    <a:pt x="5292" y="5066"/>
                  </a:lnTo>
                  <a:lnTo>
                    <a:pt x="5281" y="5058"/>
                  </a:lnTo>
                  <a:lnTo>
                    <a:pt x="5270" y="5051"/>
                  </a:lnTo>
                  <a:lnTo>
                    <a:pt x="5259" y="5042"/>
                  </a:lnTo>
                  <a:lnTo>
                    <a:pt x="5249" y="5034"/>
                  </a:lnTo>
                  <a:lnTo>
                    <a:pt x="5239" y="5024"/>
                  </a:lnTo>
                  <a:lnTo>
                    <a:pt x="5229" y="5015"/>
                  </a:lnTo>
                  <a:lnTo>
                    <a:pt x="5219" y="5005"/>
                  </a:lnTo>
                  <a:lnTo>
                    <a:pt x="5210" y="4995"/>
                  </a:lnTo>
                  <a:lnTo>
                    <a:pt x="5202" y="4984"/>
                  </a:lnTo>
                  <a:lnTo>
                    <a:pt x="5193" y="4974"/>
                  </a:lnTo>
                  <a:lnTo>
                    <a:pt x="5186" y="4962"/>
                  </a:lnTo>
                  <a:lnTo>
                    <a:pt x="5178" y="4951"/>
                  </a:lnTo>
                  <a:lnTo>
                    <a:pt x="5171" y="4939"/>
                  </a:lnTo>
                  <a:lnTo>
                    <a:pt x="5164" y="4927"/>
                  </a:lnTo>
                  <a:lnTo>
                    <a:pt x="5158" y="4915"/>
                  </a:lnTo>
                  <a:lnTo>
                    <a:pt x="5153" y="4903"/>
                  </a:lnTo>
                  <a:lnTo>
                    <a:pt x="5147" y="4890"/>
                  </a:lnTo>
                  <a:lnTo>
                    <a:pt x="5143" y="4877"/>
                  </a:lnTo>
                  <a:lnTo>
                    <a:pt x="5138" y="4864"/>
                  </a:lnTo>
                  <a:lnTo>
                    <a:pt x="5134" y="4851"/>
                  </a:lnTo>
                  <a:lnTo>
                    <a:pt x="5131" y="4838"/>
                  </a:lnTo>
                  <a:lnTo>
                    <a:pt x="5128" y="4825"/>
                  </a:lnTo>
                  <a:lnTo>
                    <a:pt x="5126" y="4811"/>
                  </a:lnTo>
                  <a:lnTo>
                    <a:pt x="5124" y="4798"/>
                  </a:lnTo>
                  <a:lnTo>
                    <a:pt x="5123" y="4784"/>
                  </a:lnTo>
                  <a:lnTo>
                    <a:pt x="5122" y="4771"/>
                  </a:lnTo>
                  <a:lnTo>
                    <a:pt x="5122" y="4757"/>
                  </a:lnTo>
                  <a:lnTo>
                    <a:pt x="5122" y="4743"/>
                  </a:lnTo>
                  <a:lnTo>
                    <a:pt x="5123" y="4730"/>
                  </a:lnTo>
                  <a:lnTo>
                    <a:pt x="5124" y="4716"/>
                  </a:lnTo>
                  <a:lnTo>
                    <a:pt x="5126" y="4703"/>
                  </a:lnTo>
                  <a:lnTo>
                    <a:pt x="5128" y="4689"/>
                  </a:lnTo>
                  <a:lnTo>
                    <a:pt x="5131" y="4676"/>
                  </a:lnTo>
                  <a:lnTo>
                    <a:pt x="5134" y="4662"/>
                  </a:lnTo>
                  <a:lnTo>
                    <a:pt x="5138" y="4649"/>
                  </a:lnTo>
                  <a:lnTo>
                    <a:pt x="5143" y="4636"/>
                  </a:lnTo>
                  <a:lnTo>
                    <a:pt x="5147" y="4624"/>
                  </a:lnTo>
                  <a:lnTo>
                    <a:pt x="5153" y="4611"/>
                  </a:lnTo>
                  <a:lnTo>
                    <a:pt x="5158" y="4598"/>
                  </a:lnTo>
                  <a:lnTo>
                    <a:pt x="5164" y="4586"/>
                  </a:lnTo>
                  <a:lnTo>
                    <a:pt x="5171" y="4574"/>
                  </a:lnTo>
                  <a:lnTo>
                    <a:pt x="5178" y="4562"/>
                  </a:lnTo>
                  <a:lnTo>
                    <a:pt x="5186" y="4551"/>
                  </a:lnTo>
                  <a:lnTo>
                    <a:pt x="5193" y="4540"/>
                  </a:lnTo>
                  <a:lnTo>
                    <a:pt x="5202" y="4529"/>
                  </a:lnTo>
                  <a:lnTo>
                    <a:pt x="5210" y="4519"/>
                  </a:lnTo>
                  <a:lnTo>
                    <a:pt x="5219" y="4509"/>
                  </a:lnTo>
                  <a:lnTo>
                    <a:pt x="5229" y="4499"/>
                  </a:lnTo>
                  <a:lnTo>
                    <a:pt x="5239" y="4489"/>
                  </a:lnTo>
                  <a:lnTo>
                    <a:pt x="5249" y="4480"/>
                  </a:lnTo>
                  <a:lnTo>
                    <a:pt x="5259" y="4472"/>
                  </a:lnTo>
                  <a:lnTo>
                    <a:pt x="5270" y="4463"/>
                  </a:lnTo>
                  <a:lnTo>
                    <a:pt x="5281" y="4456"/>
                  </a:lnTo>
                  <a:lnTo>
                    <a:pt x="5292" y="4448"/>
                  </a:lnTo>
                  <a:lnTo>
                    <a:pt x="5304" y="4441"/>
                  </a:lnTo>
                  <a:lnTo>
                    <a:pt x="5316" y="4434"/>
                  </a:lnTo>
                  <a:lnTo>
                    <a:pt x="5328" y="4428"/>
                  </a:lnTo>
                  <a:lnTo>
                    <a:pt x="5341" y="4423"/>
                  </a:lnTo>
                  <a:lnTo>
                    <a:pt x="5354" y="4417"/>
                  </a:lnTo>
                  <a:lnTo>
                    <a:pt x="5366" y="4413"/>
                  </a:lnTo>
                  <a:lnTo>
                    <a:pt x="5379" y="4408"/>
                  </a:lnTo>
                  <a:lnTo>
                    <a:pt x="5392" y="4404"/>
                  </a:lnTo>
                  <a:lnTo>
                    <a:pt x="5406" y="4401"/>
                  </a:lnTo>
                  <a:lnTo>
                    <a:pt x="5419" y="4398"/>
                  </a:lnTo>
                  <a:lnTo>
                    <a:pt x="5433" y="4396"/>
                  </a:lnTo>
                  <a:lnTo>
                    <a:pt x="5446" y="4394"/>
                  </a:lnTo>
                  <a:lnTo>
                    <a:pt x="5460" y="4393"/>
                  </a:lnTo>
                  <a:lnTo>
                    <a:pt x="5473" y="4392"/>
                  </a:lnTo>
                  <a:lnTo>
                    <a:pt x="5487" y="4392"/>
                  </a:lnTo>
                  <a:lnTo>
                    <a:pt x="5501" y="4392"/>
                  </a:lnTo>
                  <a:lnTo>
                    <a:pt x="5514" y="4393"/>
                  </a:lnTo>
                  <a:lnTo>
                    <a:pt x="5528" y="4394"/>
                  </a:lnTo>
                  <a:lnTo>
                    <a:pt x="5541" y="4396"/>
                  </a:lnTo>
                  <a:lnTo>
                    <a:pt x="5555" y="4398"/>
                  </a:lnTo>
                  <a:lnTo>
                    <a:pt x="5568" y="4401"/>
                  </a:lnTo>
                  <a:lnTo>
                    <a:pt x="5581" y="4404"/>
                  </a:lnTo>
                  <a:lnTo>
                    <a:pt x="5594" y="4408"/>
                  </a:lnTo>
                  <a:lnTo>
                    <a:pt x="5607" y="4413"/>
                  </a:lnTo>
                  <a:lnTo>
                    <a:pt x="5620" y="4417"/>
                  </a:lnTo>
                  <a:lnTo>
                    <a:pt x="5633" y="4423"/>
                  </a:lnTo>
                  <a:lnTo>
                    <a:pt x="5645" y="4428"/>
                  </a:lnTo>
                  <a:lnTo>
                    <a:pt x="5657" y="4434"/>
                  </a:lnTo>
                  <a:lnTo>
                    <a:pt x="5669" y="4441"/>
                  </a:lnTo>
                  <a:lnTo>
                    <a:pt x="5681" y="4448"/>
                  </a:lnTo>
                  <a:lnTo>
                    <a:pt x="5692" y="4456"/>
                  </a:lnTo>
                  <a:lnTo>
                    <a:pt x="5704" y="4463"/>
                  </a:lnTo>
                  <a:lnTo>
                    <a:pt x="5714" y="4472"/>
                  </a:lnTo>
                  <a:lnTo>
                    <a:pt x="5725" y="4480"/>
                  </a:lnTo>
                  <a:lnTo>
                    <a:pt x="5735" y="4489"/>
                  </a:lnTo>
                  <a:lnTo>
                    <a:pt x="5745" y="4499"/>
                  </a:lnTo>
                  <a:lnTo>
                    <a:pt x="5754" y="4509"/>
                  </a:lnTo>
                  <a:lnTo>
                    <a:pt x="5764" y="4519"/>
                  </a:lnTo>
                  <a:lnTo>
                    <a:pt x="5772" y="4529"/>
                  </a:lnTo>
                  <a:lnTo>
                    <a:pt x="5781" y="4540"/>
                  </a:lnTo>
                  <a:lnTo>
                    <a:pt x="5788" y="4551"/>
                  </a:lnTo>
                  <a:lnTo>
                    <a:pt x="5796" y="4562"/>
                  </a:lnTo>
                  <a:lnTo>
                    <a:pt x="5803" y="4574"/>
                  </a:lnTo>
                  <a:lnTo>
                    <a:pt x="5810" y="4586"/>
                  </a:lnTo>
                  <a:lnTo>
                    <a:pt x="5816" y="4598"/>
                  </a:lnTo>
                  <a:lnTo>
                    <a:pt x="5821" y="4611"/>
                  </a:lnTo>
                  <a:lnTo>
                    <a:pt x="5827" y="4624"/>
                  </a:lnTo>
                  <a:lnTo>
                    <a:pt x="5831" y="4636"/>
                  </a:lnTo>
                  <a:lnTo>
                    <a:pt x="5836" y="4649"/>
                  </a:lnTo>
                  <a:lnTo>
                    <a:pt x="5840" y="4662"/>
                  </a:lnTo>
                  <a:lnTo>
                    <a:pt x="5843" y="4676"/>
                  </a:lnTo>
                  <a:lnTo>
                    <a:pt x="5846" y="4689"/>
                  </a:lnTo>
                  <a:lnTo>
                    <a:pt x="5848" y="4703"/>
                  </a:lnTo>
                  <a:lnTo>
                    <a:pt x="5850" y="4716"/>
                  </a:lnTo>
                  <a:close/>
                  <a:moveTo>
                    <a:pt x="4876" y="5689"/>
                  </a:moveTo>
                  <a:lnTo>
                    <a:pt x="4877" y="5703"/>
                  </a:lnTo>
                  <a:lnTo>
                    <a:pt x="4878" y="5716"/>
                  </a:lnTo>
                  <a:lnTo>
                    <a:pt x="4878" y="5730"/>
                  </a:lnTo>
                  <a:lnTo>
                    <a:pt x="4878" y="5744"/>
                  </a:lnTo>
                  <a:lnTo>
                    <a:pt x="4877" y="5757"/>
                  </a:lnTo>
                  <a:lnTo>
                    <a:pt x="4876" y="5771"/>
                  </a:lnTo>
                  <a:lnTo>
                    <a:pt x="4874" y="5784"/>
                  </a:lnTo>
                  <a:lnTo>
                    <a:pt x="4872" y="5798"/>
                  </a:lnTo>
                  <a:lnTo>
                    <a:pt x="4869" y="5811"/>
                  </a:lnTo>
                  <a:lnTo>
                    <a:pt x="4866" y="5824"/>
                  </a:lnTo>
                  <a:lnTo>
                    <a:pt x="4862" y="5837"/>
                  </a:lnTo>
                  <a:lnTo>
                    <a:pt x="4857" y="5850"/>
                  </a:lnTo>
                  <a:lnTo>
                    <a:pt x="4853" y="5863"/>
                  </a:lnTo>
                  <a:lnTo>
                    <a:pt x="4847" y="5876"/>
                  </a:lnTo>
                  <a:lnTo>
                    <a:pt x="4842" y="5888"/>
                  </a:lnTo>
                  <a:lnTo>
                    <a:pt x="4836" y="5900"/>
                  </a:lnTo>
                  <a:lnTo>
                    <a:pt x="4829" y="5912"/>
                  </a:lnTo>
                  <a:lnTo>
                    <a:pt x="4822" y="5924"/>
                  </a:lnTo>
                  <a:lnTo>
                    <a:pt x="4814" y="5935"/>
                  </a:lnTo>
                  <a:lnTo>
                    <a:pt x="4807" y="5947"/>
                  </a:lnTo>
                  <a:lnTo>
                    <a:pt x="4798" y="5957"/>
                  </a:lnTo>
                  <a:lnTo>
                    <a:pt x="4790" y="5968"/>
                  </a:lnTo>
                  <a:lnTo>
                    <a:pt x="4781" y="5978"/>
                  </a:lnTo>
                  <a:lnTo>
                    <a:pt x="4771" y="5988"/>
                  </a:lnTo>
                  <a:lnTo>
                    <a:pt x="4761" y="5997"/>
                  </a:lnTo>
                  <a:lnTo>
                    <a:pt x="4751" y="6007"/>
                  </a:lnTo>
                  <a:lnTo>
                    <a:pt x="4741" y="6015"/>
                  </a:lnTo>
                  <a:lnTo>
                    <a:pt x="4730" y="6024"/>
                  </a:lnTo>
                  <a:lnTo>
                    <a:pt x="4719" y="6031"/>
                  </a:lnTo>
                  <a:lnTo>
                    <a:pt x="4708" y="6039"/>
                  </a:lnTo>
                  <a:lnTo>
                    <a:pt x="4696" y="6046"/>
                  </a:lnTo>
                  <a:lnTo>
                    <a:pt x="4684" y="6053"/>
                  </a:lnTo>
                  <a:lnTo>
                    <a:pt x="4672" y="6059"/>
                  </a:lnTo>
                  <a:lnTo>
                    <a:pt x="4659" y="6064"/>
                  </a:lnTo>
                  <a:lnTo>
                    <a:pt x="4646" y="6070"/>
                  </a:lnTo>
                  <a:lnTo>
                    <a:pt x="4634" y="6074"/>
                  </a:lnTo>
                  <a:lnTo>
                    <a:pt x="4621" y="6079"/>
                  </a:lnTo>
                  <a:lnTo>
                    <a:pt x="4608" y="6082"/>
                  </a:lnTo>
                  <a:lnTo>
                    <a:pt x="4594" y="6086"/>
                  </a:lnTo>
                  <a:lnTo>
                    <a:pt x="4581" y="6089"/>
                  </a:lnTo>
                  <a:lnTo>
                    <a:pt x="4567" y="6091"/>
                  </a:lnTo>
                  <a:lnTo>
                    <a:pt x="4554" y="6093"/>
                  </a:lnTo>
                  <a:lnTo>
                    <a:pt x="4540" y="6094"/>
                  </a:lnTo>
                  <a:lnTo>
                    <a:pt x="4527" y="6095"/>
                  </a:lnTo>
                  <a:lnTo>
                    <a:pt x="4513" y="6095"/>
                  </a:lnTo>
                  <a:lnTo>
                    <a:pt x="4499" y="6095"/>
                  </a:lnTo>
                  <a:lnTo>
                    <a:pt x="4486" y="6094"/>
                  </a:lnTo>
                  <a:lnTo>
                    <a:pt x="4472" y="6093"/>
                  </a:lnTo>
                  <a:lnTo>
                    <a:pt x="4459" y="6091"/>
                  </a:lnTo>
                  <a:lnTo>
                    <a:pt x="4445" y="6089"/>
                  </a:lnTo>
                  <a:lnTo>
                    <a:pt x="4432" y="6086"/>
                  </a:lnTo>
                  <a:lnTo>
                    <a:pt x="4419" y="6082"/>
                  </a:lnTo>
                  <a:lnTo>
                    <a:pt x="4406" y="6079"/>
                  </a:lnTo>
                  <a:lnTo>
                    <a:pt x="4393" y="6074"/>
                  </a:lnTo>
                  <a:lnTo>
                    <a:pt x="4380" y="6070"/>
                  </a:lnTo>
                  <a:lnTo>
                    <a:pt x="4367" y="6064"/>
                  </a:lnTo>
                  <a:lnTo>
                    <a:pt x="4355" y="6059"/>
                  </a:lnTo>
                  <a:lnTo>
                    <a:pt x="4343" y="6053"/>
                  </a:lnTo>
                  <a:lnTo>
                    <a:pt x="4331" y="6046"/>
                  </a:lnTo>
                  <a:lnTo>
                    <a:pt x="4319" y="6039"/>
                  </a:lnTo>
                  <a:lnTo>
                    <a:pt x="4308" y="6031"/>
                  </a:lnTo>
                  <a:lnTo>
                    <a:pt x="4296" y="6024"/>
                  </a:lnTo>
                  <a:lnTo>
                    <a:pt x="4286" y="6015"/>
                  </a:lnTo>
                  <a:lnTo>
                    <a:pt x="4275" y="6007"/>
                  </a:lnTo>
                  <a:lnTo>
                    <a:pt x="4265" y="5997"/>
                  </a:lnTo>
                  <a:lnTo>
                    <a:pt x="4255" y="5988"/>
                  </a:lnTo>
                  <a:lnTo>
                    <a:pt x="4246" y="5978"/>
                  </a:lnTo>
                  <a:lnTo>
                    <a:pt x="4236" y="5968"/>
                  </a:lnTo>
                  <a:lnTo>
                    <a:pt x="4228" y="5957"/>
                  </a:lnTo>
                  <a:lnTo>
                    <a:pt x="4219" y="5947"/>
                  </a:lnTo>
                  <a:lnTo>
                    <a:pt x="4212" y="5935"/>
                  </a:lnTo>
                  <a:lnTo>
                    <a:pt x="4204" y="5924"/>
                  </a:lnTo>
                  <a:lnTo>
                    <a:pt x="4197" y="5912"/>
                  </a:lnTo>
                  <a:lnTo>
                    <a:pt x="4190" y="5900"/>
                  </a:lnTo>
                  <a:lnTo>
                    <a:pt x="4184" y="5888"/>
                  </a:lnTo>
                  <a:lnTo>
                    <a:pt x="4179" y="5876"/>
                  </a:lnTo>
                  <a:lnTo>
                    <a:pt x="4173" y="5863"/>
                  </a:lnTo>
                  <a:lnTo>
                    <a:pt x="4169" y="5850"/>
                  </a:lnTo>
                  <a:lnTo>
                    <a:pt x="4164" y="5837"/>
                  </a:lnTo>
                  <a:lnTo>
                    <a:pt x="4160" y="5824"/>
                  </a:lnTo>
                  <a:lnTo>
                    <a:pt x="4157" y="5811"/>
                  </a:lnTo>
                  <a:lnTo>
                    <a:pt x="4154" y="5798"/>
                  </a:lnTo>
                  <a:lnTo>
                    <a:pt x="4152" y="5784"/>
                  </a:lnTo>
                  <a:lnTo>
                    <a:pt x="4150" y="5771"/>
                  </a:lnTo>
                  <a:lnTo>
                    <a:pt x="4149" y="5757"/>
                  </a:lnTo>
                  <a:lnTo>
                    <a:pt x="4148" y="5744"/>
                  </a:lnTo>
                  <a:lnTo>
                    <a:pt x="4148" y="5730"/>
                  </a:lnTo>
                  <a:lnTo>
                    <a:pt x="4148" y="5716"/>
                  </a:lnTo>
                  <a:lnTo>
                    <a:pt x="4149" y="5703"/>
                  </a:lnTo>
                  <a:lnTo>
                    <a:pt x="4150" y="5689"/>
                  </a:lnTo>
                  <a:lnTo>
                    <a:pt x="4152" y="5676"/>
                  </a:lnTo>
                  <a:lnTo>
                    <a:pt x="4154" y="5662"/>
                  </a:lnTo>
                  <a:lnTo>
                    <a:pt x="4157" y="5649"/>
                  </a:lnTo>
                  <a:lnTo>
                    <a:pt x="4160" y="5636"/>
                  </a:lnTo>
                  <a:lnTo>
                    <a:pt x="4164" y="5623"/>
                  </a:lnTo>
                  <a:lnTo>
                    <a:pt x="4169" y="5610"/>
                  </a:lnTo>
                  <a:lnTo>
                    <a:pt x="4173" y="5597"/>
                  </a:lnTo>
                  <a:lnTo>
                    <a:pt x="4179" y="5584"/>
                  </a:lnTo>
                  <a:lnTo>
                    <a:pt x="4184" y="5572"/>
                  </a:lnTo>
                  <a:lnTo>
                    <a:pt x="4190" y="5560"/>
                  </a:lnTo>
                  <a:lnTo>
                    <a:pt x="4197" y="5548"/>
                  </a:lnTo>
                  <a:lnTo>
                    <a:pt x="4204" y="5536"/>
                  </a:lnTo>
                  <a:lnTo>
                    <a:pt x="4212" y="5525"/>
                  </a:lnTo>
                  <a:lnTo>
                    <a:pt x="4219" y="5513"/>
                  </a:lnTo>
                  <a:lnTo>
                    <a:pt x="4228" y="5503"/>
                  </a:lnTo>
                  <a:lnTo>
                    <a:pt x="4236" y="5492"/>
                  </a:lnTo>
                  <a:lnTo>
                    <a:pt x="4246" y="5482"/>
                  </a:lnTo>
                  <a:lnTo>
                    <a:pt x="4255" y="5472"/>
                  </a:lnTo>
                  <a:lnTo>
                    <a:pt x="4265" y="5463"/>
                  </a:lnTo>
                  <a:lnTo>
                    <a:pt x="4275" y="5453"/>
                  </a:lnTo>
                  <a:lnTo>
                    <a:pt x="4286" y="5445"/>
                  </a:lnTo>
                  <a:lnTo>
                    <a:pt x="4296" y="5436"/>
                  </a:lnTo>
                  <a:lnTo>
                    <a:pt x="4308" y="5429"/>
                  </a:lnTo>
                  <a:lnTo>
                    <a:pt x="4319" y="5421"/>
                  </a:lnTo>
                  <a:lnTo>
                    <a:pt x="4331" y="5414"/>
                  </a:lnTo>
                  <a:lnTo>
                    <a:pt x="4343" y="5407"/>
                  </a:lnTo>
                  <a:lnTo>
                    <a:pt x="4355" y="5401"/>
                  </a:lnTo>
                  <a:lnTo>
                    <a:pt x="4367" y="5396"/>
                  </a:lnTo>
                  <a:lnTo>
                    <a:pt x="4380" y="5390"/>
                  </a:lnTo>
                  <a:lnTo>
                    <a:pt x="4393" y="5386"/>
                  </a:lnTo>
                  <a:lnTo>
                    <a:pt x="4406" y="5381"/>
                  </a:lnTo>
                  <a:lnTo>
                    <a:pt x="4419" y="5378"/>
                  </a:lnTo>
                  <a:lnTo>
                    <a:pt x="4432" y="5374"/>
                  </a:lnTo>
                  <a:lnTo>
                    <a:pt x="4445" y="5371"/>
                  </a:lnTo>
                  <a:lnTo>
                    <a:pt x="4459" y="5369"/>
                  </a:lnTo>
                  <a:lnTo>
                    <a:pt x="4472" y="5367"/>
                  </a:lnTo>
                  <a:lnTo>
                    <a:pt x="4486" y="5366"/>
                  </a:lnTo>
                  <a:lnTo>
                    <a:pt x="4499" y="5365"/>
                  </a:lnTo>
                  <a:lnTo>
                    <a:pt x="4513" y="5365"/>
                  </a:lnTo>
                  <a:lnTo>
                    <a:pt x="4527" y="5365"/>
                  </a:lnTo>
                  <a:lnTo>
                    <a:pt x="4540" y="5366"/>
                  </a:lnTo>
                  <a:lnTo>
                    <a:pt x="4554" y="5367"/>
                  </a:lnTo>
                  <a:lnTo>
                    <a:pt x="4567" y="5369"/>
                  </a:lnTo>
                  <a:lnTo>
                    <a:pt x="4581" y="5371"/>
                  </a:lnTo>
                  <a:lnTo>
                    <a:pt x="4594" y="5374"/>
                  </a:lnTo>
                  <a:lnTo>
                    <a:pt x="4608" y="5378"/>
                  </a:lnTo>
                  <a:lnTo>
                    <a:pt x="4621" y="5381"/>
                  </a:lnTo>
                  <a:lnTo>
                    <a:pt x="4634" y="5386"/>
                  </a:lnTo>
                  <a:lnTo>
                    <a:pt x="4646" y="5390"/>
                  </a:lnTo>
                  <a:lnTo>
                    <a:pt x="4659" y="5396"/>
                  </a:lnTo>
                  <a:lnTo>
                    <a:pt x="4672" y="5401"/>
                  </a:lnTo>
                  <a:lnTo>
                    <a:pt x="4684" y="5407"/>
                  </a:lnTo>
                  <a:lnTo>
                    <a:pt x="4696" y="5414"/>
                  </a:lnTo>
                  <a:lnTo>
                    <a:pt x="4708" y="5421"/>
                  </a:lnTo>
                  <a:lnTo>
                    <a:pt x="4719" y="5429"/>
                  </a:lnTo>
                  <a:lnTo>
                    <a:pt x="4730" y="5436"/>
                  </a:lnTo>
                  <a:lnTo>
                    <a:pt x="4741" y="5445"/>
                  </a:lnTo>
                  <a:lnTo>
                    <a:pt x="4751" y="5453"/>
                  </a:lnTo>
                  <a:lnTo>
                    <a:pt x="4761" y="5463"/>
                  </a:lnTo>
                  <a:lnTo>
                    <a:pt x="4771" y="5472"/>
                  </a:lnTo>
                  <a:lnTo>
                    <a:pt x="4781" y="5482"/>
                  </a:lnTo>
                  <a:lnTo>
                    <a:pt x="4790" y="5492"/>
                  </a:lnTo>
                  <a:lnTo>
                    <a:pt x="4798" y="5503"/>
                  </a:lnTo>
                  <a:lnTo>
                    <a:pt x="4807" y="5513"/>
                  </a:lnTo>
                  <a:lnTo>
                    <a:pt x="4814" y="5525"/>
                  </a:lnTo>
                  <a:lnTo>
                    <a:pt x="4822" y="5536"/>
                  </a:lnTo>
                  <a:lnTo>
                    <a:pt x="4829" y="5548"/>
                  </a:lnTo>
                  <a:lnTo>
                    <a:pt x="4836" y="5560"/>
                  </a:lnTo>
                  <a:lnTo>
                    <a:pt x="4842" y="5572"/>
                  </a:lnTo>
                  <a:lnTo>
                    <a:pt x="4847" y="5584"/>
                  </a:lnTo>
                  <a:lnTo>
                    <a:pt x="4853" y="5597"/>
                  </a:lnTo>
                  <a:lnTo>
                    <a:pt x="4857" y="5610"/>
                  </a:lnTo>
                  <a:lnTo>
                    <a:pt x="4862" y="5623"/>
                  </a:lnTo>
                  <a:lnTo>
                    <a:pt x="4866" y="5636"/>
                  </a:lnTo>
                  <a:lnTo>
                    <a:pt x="4869" y="5649"/>
                  </a:lnTo>
                  <a:lnTo>
                    <a:pt x="4872" y="5662"/>
                  </a:lnTo>
                  <a:lnTo>
                    <a:pt x="4874" y="5676"/>
                  </a:lnTo>
                  <a:lnTo>
                    <a:pt x="4876" y="5689"/>
                  </a:lnTo>
                  <a:close/>
                  <a:moveTo>
                    <a:pt x="3903" y="6176"/>
                  </a:moveTo>
                  <a:lnTo>
                    <a:pt x="3904" y="6190"/>
                  </a:lnTo>
                  <a:lnTo>
                    <a:pt x="3905" y="6203"/>
                  </a:lnTo>
                  <a:lnTo>
                    <a:pt x="3905" y="6217"/>
                  </a:lnTo>
                  <a:lnTo>
                    <a:pt x="3905" y="6231"/>
                  </a:lnTo>
                  <a:lnTo>
                    <a:pt x="3904" y="6244"/>
                  </a:lnTo>
                  <a:lnTo>
                    <a:pt x="3903" y="6258"/>
                  </a:lnTo>
                  <a:lnTo>
                    <a:pt x="3901" y="6271"/>
                  </a:lnTo>
                  <a:lnTo>
                    <a:pt x="3899" y="6285"/>
                  </a:lnTo>
                  <a:lnTo>
                    <a:pt x="3896" y="6298"/>
                  </a:lnTo>
                  <a:lnTo>
                    <a:pt x="3893" y="6311"/>
                  </a:lnTo>
                  <a:lnTo>
                    <a:pt x="3889" y="6324"/>
                  </a:lnTo>
                  <a:lnTo>
                    <a:pt x="3884" y="6337"/>
                  </a:lnTo>
                  <a:lnTo>
                    <a:pt x="3880" y="6350"/>
                  </a:lnTo>
                  <a:lnTo>
                    <a:pt x="3874" y="6363"/>
                  </a:lnTo>
                  <a:lnTo>
                    <a:pt x="3869" y="6375"/>
                  </a:lnTo>
                  <a:lnTo>
                    <a:pt x="3863" y="6387"/>
                  </a:lnTo>
                  <a:lnTo>
                    <a:pt x="3856" y="6399"/>
                  </a:lnTo>
                  <a:lnTo>
                    <a:pt x="3849" y="6411"/>
                  </a:lnTo>
                  <a:lnTo>
                    <a:pt x="3841" y="6422"/>
                  </a:lnTo>
                  <a:lnTo>
                    <a:pt x="3834" y="6434"/>
                  </a:lnTo>
                  <a:lnTo>
                    <a:pt x="3825" y="6444"/>
                  </a:lnTo>
                  <a:lnTo>
                    <a:pt x="3817" y="6455"/>
                  </a:lnTo>
                  <a:lnTo>
                    <a:pt x="3808" y="6465"/>
                  </a:lnTo>
                  <a:lnTo>
                    <a:pt x="3798" y="6475"/>
                  </a:lnTo>
                  <a:lnTo>
                    <a:pt x="3788" y="6484"/>
                  </a:lnTo>
                  <a:lnTo>
                    <a:pt x="3778" y="6494"/>
                  </a:lnTo>
                  <a:lnTo>
                    <a:pt x="3768" y="6502"/>
                  </a:lnTo>
                  <a:lnTo>
                    <a:pt x="3757" y="6511"/>
                  </a:lnTo>
                  <a:lnTo>
                    <a:pt x="3746" y="6518"/>
                  </a:lnTo>
                  <a:lnTo>
                    <a:pt x="3735" y="6526"/>
                  </a:lnTo>
                  <a:lnTo>
                    <a:pt x="3723" y="6533"/>
                  </a:lnTo>
                  <a:lnTo>
                    <a:pt x="3711" y="6540"/>
                  </a:lnTo>
                  <a:lnTo>
                    <a:pt x="3699" y="6546"/>
                  </a:lnTo>
                  <a:lnTo>
                    <a:pt x="3686" y="6551"/>
                  </a:lnTo>
                  <a:lnTo>
                    <a:pt x="3673" y="6557"/>
                  </a:lnTo>
                  <a:lnTo>
                    <a:pt x="3661" y="6561"/>
                  </a:lnTo>
                  <a:lnTo>
                    <a:pt x="3648" y="6566"/>
                  </a:lnTo>
                  <a:lnTo>
                    <a:pt x="3634" y="6569"/>
                  </a:lnTo>
                  <a:lnTo>
                    <a:pt x="3621" y="6573"/>
                  </a:lnTo>
                  <a:lnTo>
                    <a:pt x="3608" y="6576"/>
                  </a:lnTo>
                  <a:lnTo>
                    <a:pt x="3594" y="6578"/>
                  </a:lnTo>
                  <a:lnTo>
                    <a:pt x="3581" y="6580"/>
                  </a:lnTo>
                  <a:lnTo>
                    <a:pt x="3567" y="6581"/>
                  </a:lnTo>
                  <a:lnTo>
                    <a:pt x="3554" y="6582"/>
                  </a:lnTo>
                  <a:lnTo>
                    <a:pt x="3540" y="6582"/>
                  </a:lnTo>
                  <a:lnTo>
                    <a:pt x="3526" y="6582"/>
                  </a:lnTo>
                  <a:lnTo>
                    <a:pt x="3513" y="6581"/>
                  </a:lnTo>
                  <a:lnTo>
                    <a:pt x="3499" y="6580"/>
                  </a:lnTo>
                  <a:lnTo>
                    <a:pt x="3486" y="6578"/>
                  </a:lnTo>
                  <a:lnTo>
                    <a:pt x="3472" y="6576"/>
                  </a:lnTo>
                  <a:lnTo>
                    <a:pt x="3459" y="6573"/>
                  </a:lnTo>
                  <a:lnTo>
                    <a:pt x="3446" y="6570"/>
                  </a:lnTo>
                  <a:lnTo>
                    <a:pt x="3433" y="6566"/>
                  </a:lnTo>
                  <a:lnTo>
                    <a:pt x="3420" y="6561"/>
                  </a:lnTo>
                  <a:lnTo>
                    <a:pt x="3407" y="6557"/>
                  </a:lnTo>
                  <a:lnTo>
                    <a:pt x="3394" y="6551"/>
                  </a:lnTo>
                  <a:lnTo>
                    <a:pt x="3382" y="6546"/>
                  </a:lnTo>
                  <a:lnTo>
                    <a:pt x="3370" y="6540"/>
                  </a:lnTo>
                  <a:lnTo>
                    <a:pt x="3358" y="6533"/>
                  </a:lnTo>
                  <a:lnTo>
                    <a:pt x="3346" y="6526"/>
                  </a:lnTo>
                  <a:lnTo>
                    <a:pt x="3335" y="6518"/>
                  </a:lnTo>
                  <a:lnTo>
                    <a:pt x="3323" y="6511"/>
                  </a:lnTo>
                  <a:lnTo>
                    <a:pt x="3313" y="6502"/>
                  </a:lnTo>
                  <a:lnTo>
                    <a:pt x="3302" y="6494"/>
                  </a:lnTo>
                  <a:lnTo>
                    <a:pt x="3292" y="6484"/>
                  </a:lnTo>
                  <a:lnTo>
                    <a:pt x="3282" y="6475"/>
                  </a:lnTo>
                  <a:lnTo>
                    <a:pt x="3273" y="6465"/>
                  </a:lnTo>
                  <a:lnTo>
                    <a:pt x="3263" y="6455"/>
                  </a:lnTo>
                  <a:lnTo>
                    <a:pt x="3255" y="6444"/>
                  </a:lnTo>
                  <a:lnTo>
                    <a:pt x="3246" y="6434"/>
                  </a:lnTo>
                  <a:lnTo>
                    <a:pt x="3239" y="6422"/>
                  </a:lnTo>
                  <a:lnTo>
                    <a:pt x="3231" y="6411"/>
                  </a:lnTo>
                  <a:lnTo>
                    <a:pt x="3224" y="6399"/>
                  </a:lnTo>
                  <a:lnTo>
                    <a:pt x="3217" y="6387"/>
                  </a:lnTo>
                  <a:lnTo>
                    <a:pt x="3211" y="6375"/>
                  </a:lnTo>
                  <a:lnTo>
                    <a:pt x="3206" y="6363"/>
                  </a:lnTo>
                  <a:lnTo>
                    <a:pt x="3200" y="6350"/>
                  </a:lnTo>
                  <a:lnTo>
                    <a:pt x="3196" y="6337"/>
                  </a:lnTo>
                  <a:lnTo>
                    <a:pt x="3191" y="6324"/>
                  </a:lnTo>
                  <a:lnTo>
                    <a:pt x="3188" y="6311"/>
                  </a:lnTo>
                  <a:lnTo>
                    <a:pt x="3184" y="6298"/>
                  </a:lnTo>
                  <a:lnTo>
                    <a:pt x="3181" y="6285"/>
                  </a:lnTo>
                  <a:lnTo>
                    <a:pt x="3179" y="6271"/>
                  </a:lnTo>
                  <a:lnTo>
                    <a:pt x="3177" y="6258"/>
                  </a:lnTo>
                  <a:lnTo>
                    <a:pt x="3176" y="6244"/>
                  </a:lnTo>
                  <a:lnTo>
                    <a:pt x="3175" y="6231"/>
                  </a:lnTo>
                  <a:lnTo>
                    <a:pt x="3175" y="6217"/>
                  </a:lnTo>
                  <a:lnTo>
                    <a:pt x="3175" y="6203"/>
                  </a:lnTo>
                  <a:lnTo>
                    <a:pt x="3176" y="6190"/>
                  </a:lnTo>
                  <a:lnTo>
                    <a:pt x="3177" y="6176"/>
                  </a:lnTo>
                  <a:lnTo>
                    <a:pt x="3179" y="6163"/>
                  </a:lnTo>
                  <a:lnTo>
                    <a:pt x="3181" y="6149"/>
                  </a:lnTo>
                  <a:lnTo>
                    <a:pt x="3184" y="6136"/>
                  </a:lnTo>
                  <a:lnTo>
                    <a:pt x="3188" y="6122"/>
                  </a:lnTo>
                  <a:lnTo>
                    <a:pt x="3191" y="6109"/>
                  </a:lnTo>
                  <a:lnTo>
                    <a:pt x="3196" y="6096"/>
                  </a:lnTo>
                  <a:lnTo>
                    <a:pt x="3200" y="6084"/>
                  </a:lnTo>
                  <a:lnTo>
                    <a:pt x="3206" y="6071"/>
                  </a:lnTo>
                  <a:lnTo>
                    <a:pt x="3211" y="6058"/>
                  </a:lnTo>
                  <a:lnTo>
                    <a:pt x="3217" y="6046"/>
                  </a:lnTo>
                  <a:lnTo>
                    <a:pt x="3224" y="6034"/>
                  </a:lnTo>
                  <a:lnTo>
                    <a:pt x="3231" y="6022"/>
                  </a:lnTo>
                  <a:lnTo>
                    <a:pt x="3239" y="6011"/>
                  </a:lnTo>
                  <a:lnTo>
                    <a:pt x="3246" y="6000"/>
                  </a:lnTo>
                  <a:lnTo>
                    <a:pt x="3255" y="5989"/>
                  </a:lnTo>
                  <a:lnTo>
                    <a:pt x="3263" y="5979"/>
                  </a:lnTo>
                  <a:lnTo>
                    <a:pt x="3273" y="5969"/>
                  </a:lnTo>
                  <a:lnTo>
                    <a:pt x="3282" y="5959"/>
                  </a:lnTo>
                  <a:lnTo>
                    <a:pt x="3292" y="5949"/>
                  </a:lnTo>
                  <a:lnTo>
                    <a:pt x="3302" y="5940"/>
                  </a:lnTo>
                  <a:lnTo>
                    <a:pt x="3313" y="5932"/>
                  </a:lnTo>
                  <a:lnTo>
                    <a:pt x="3323" y="5923"/>
                  </a:lnTo>
                  <a:lnTo>
                    <a:pt x="3335" y="5916"/>
                  </a:lnTo>
                  <a:lnTo>
                    <a:pt x="3346" y="5908"/>
                  </a:lnTo>
                  <a:lnTo>
                    <a:pt x="3358" y="5901"/>
                  </a:lnTo>
                  <a:lnTo>
                    <a:pt x="3370" y="5894"/>
                  </a:lnTo>
                  <a:lnTo>
                    <a:pt x="3382" y="5888"/>
                  </a:lnTo>
                  <a:lnTo>
                    <a:pt x="3394" y="5883"/>
                  </a:lnTo>
                  <a:lnTo>
                    <a:pt x="3407" y="5877"/>
                  </a:lnTo>
                  <a:lnTo>
                    <a:pt x="3420" y="5873"/>
                  </a:lnTo>
                  <a:lnTo>
                    <a:pt x="3433" y="5868"/>
                  </a:lnTo>
                  <a:lnTo>
                    <a:pt x="3446" y="5864"/>
                  </a:lnTo>
                  <a:lnTo>
                    <a:pt x="3459" y="5861"/>
                  </a:lnTo>
                  <a:lnTo>
                    <a:pt x="3472" y="5858"/>
                  </a:lnTo>
                  <a:lnTo>
                    <a:pt x="3486" y="5856"/>
                  </a:lnTo>
                  <a:lnTo>
                    <a:pt x="3499" y="5854"/>
                  </a:lnTo>
                  <a:lnTo>
                    <a:pt x="3513" y="5853"/>
                  </a:lnTo>
                  <a:lnTo>
                    <a:pt x="3526" y="5852"/>
                  </a:lnTo>
                  <a:lnTo>
                    <a:pt x="3540" y="5852"/>
                  </a:lnTo>
                  <a:lnTo>
                    <a:pt x="3554" y="5852"/>
                  </a:lnTo>
                  <a:lnTo>
                    <a:pt x="3567" y="5853"/>
                  </a:lnTo>
                  <a:lnTo>
                    <a:pt x="3581" y="5854"/>
                  </a:lnTo>
                  <a:lnTo>
                    <a:pt x="3594" y="5856"/>
                  </a:lnTo>
                  <a:lnTo>
                    <a:pt x="3608" y="5858"/>
                  </a:lnTo>
                  <a:lnTo>
                    <a:pt x="3621" y="5861"/>
                  </a:lnTo>
                  <a:lnTo>
                    <a:pt x="3635" y="5864"/>
                  </a:lnTo>
                  <a:lnTo>
                    <a:pt x="3648" y="5868"/>
                  </a:lnTo>
                  <a:lnTo>
                    <a:pt x="3661" y="5873"/>
                  </a:lnTo>
                  <a:lnTo>
                    <a:pt x="3673" y="5877"/>
                  </a:lnTo>
                  <a:lnTo>
                    <a:pt x="3686" y="5883"/>
                  </a:lnTo>
                  <a:lnTo>
                    <a:pt x="3699" y="5888"/>
                  </a:lnTo>
                  <a:lnTo>
                    <a:pt x="3711" y="5894"/>
                  </a:lnTo>
                  <a:lnTo>
                    <a:pt x="3723" y="5901"/>
                  </a:lnTo>
                  <a:lnTo>
                    <a:pt x="3735" y="5908"/>
                  </a:lnTo>
                  <a:lnTo>
                    <a:pt x="3746" y="5916"/>
                  </a:lnTo>
                  <a:lnTo>
                    <a:pt x="3757" y="5923"/>
                  </a:lnTo>
                  <a:lnTo>
                    <a:pt x="3768" y="5932"/>
                  </a:lnTo>
                  <a:lnTo>
                    <a:pt x="3778" y="5940"/>
                  </a:lnTo>
                  <a:lnTo>
                    <a:pt x="3788" y="5949"/>
                  </a:lnTo>
                  <a:lnTo>
                    <a:pt x="3798" y="5959"/>
                  </a:lnTo>
                  <a:lnTo>
                    <a:pt x="3808" y="5969"/>
                  </a:lnTo>
                  <a:lnTo>
                    <a:pt x="3817" y="5979"/>
                  </a:lnTo>
                  <a:lnTo>
                    <a:pt x="3825" y="5989"/>
                  </a:lnTo>
                  <a:lnTo>
                    <a:pt x="3834" y="6000"/>
                  </a:lnTo>
                  <a:lnTo>
                    <a:pt x="3841" y="6011"/>
                  </a:lnTo>
                  <a:lnTo>
                    <a:pt x="3849" y="6022"/>
                  </a:lnTo>
                  <a:lnTo>
                    <a:pt x="3856" y="6034"/>
                  </a:lnTo>
                  <a:lnTo>
                    <a:pt x="3863" y="6046"/>
                  </a:lnTo>
                  <a:lnTo>
                    <a:pt x="3869" y="6058"/>
                  </a:lnTo>
                  <a:lnTo>
                    <a:pt x="3874" y="6071"/>
                  </a:lnTo>
                  <a:lnTo>
                    <a:pt x="3880" y="6084"/>
                  </a:lnTo>
                  <a:lnTo>
                    <a:pt x="3884" y="6096"/>
                  </a:lnTo>
                  <a:lnTo>
                    <a:pt x="3889" y="6109"/>
                  </a:lnTo>
                  <a:lnTo>
                    <a:pt x="3893" y="6122"/>
                  </a:lnTo>
                  <a:lnTo>
                    <a:pt x="3896" y="6136"/>
                  </a:lnTo>
                  <a:lnTo>
                    <a:pt x="3899" y="6149"/>
                  </a:lnTo>
                  <a:lnTo>
                    <a:pt x="3901" y="6163"/>
                  </a:lnTo>
                  <a:lnTo>
                    <a:pt x="3903" y="6176"/>
                  </a:lnTo>
                  <a:close/>
                  <a:moveTo>
                    <a:pt x="2930" y="6906"/>
                  </a:moveTo>
                  <a:lnTo>
                    <a:pt x="2931" y="6920"/>
                  </a:lnTo>
                  <a:lnTo>
                    <a:pt x="2932" y="6933"/>
                  </a:lnTo>
                  <a:lnTo>
                    <a:pt x="2932" y="6947"/>
                  </a:lnTo>
                  <a:lnTo>
                    <a:pt x="2932" y="6961"/>
                  </a:lnTo>
                  <a:lnTo>
                    <a:pt x="2931" y="6974"/>
                  </a:lnTo>
                  <a:lnTo>
                    <a:pt x="2930" y="6988"/>
                  </a:lnTo>
                  <a:lnTo>
                    <a:pt x="2928" y="7001"/>
                  </a:lnTo>
                  <a:lnTo>
                    <a:pt x="2926" y="7015"/>
                  </a:lnTo>
                  <a:lnTo>
                    <a:pt x="2923" y="7028"/>
                  </a:lnTo>
                  <a:lnTo>
                    <a:pt x="2920" y="7041"/>
                  </a:lnTo>
                  <a:lnTo>
                    <a:pt x="2916" y="7054"/>
                  </a:lnTo>
                  <a:lnTo>
                    <a:pt x="2911" y="7067"/>
                  </a:lnTo>
                  <a:lnTo>
                    <a:pt x="2907" y="7080"/>
                  </a:lnTo>
                  <a:lnTo>
                    <a:pt x="2901" y="7093"/>
                  </a:lnTo>
                  <a:lnTo>
                    <a:pt x="2896" y="7105"/>
                  </a:lnTo>
                  <a:lnTo>
                    <a:pt x="2890" y="7117"/>
                  </a:lnTo>
                  <a:lnTo>
                    <a:pt x="2883" y="7129"/>
                  </a:lnTo>
                  <a:lnTo>
                    <a:pt x="2876" y="7141"/>
                  </a:lnTo>
                  <a:lnTo>
                    <a:pt x="2868" y="7152"/>
                  </a:lnTo>
                  <a:lnTo>
                    <a:pt x="2861" y="7164"/>
                  </a:lnTo>
                  <a:lnTo>
                    <a:pt x="2852" y="7174"/>
                  </a:lnTo>
                  <a:lnTo>
                    <a:pt x="2844" y="7185"/>
                  </a:lnTo>
                  <a:lnTo>
                    <a:pt x="2834" y="7195"/>
                  </a:lnTo>
                  <a:lnTo>
                    <a:pt x="2825" y="7205"/>
                  </a:lnTo>
                  <a:lnTo>
                    <a:pt x="2815" y="7214"/>
                  </a:lnTo>
                  <a:lnTo>
                    <a:pt x="2805" y="7224"/>
                  </a:lnTo>
                  <a:lnTo>
                    <a:pt x="2794" y="7232"/>
                  </a:lnTo>
                  <a:lnTo>
                    <a:pt x="2784" y="7241"/>
                  </a:lnTo>
                  <a:lnTo>
                    <a:pt x="2772" y="7248"/>
                  </a:lnTo>
                  <a:lnTo>
                    <a:pt x="2761" y="7256"/>
                  </a:lnTo>
                  <a:lnTo>
                    <a:pt x="2749" y="7263"/>
                  </a:lnTo>
                  <a:lnTo>
                    <a:pt x="2737" y="7270"/>
                  </a:lnTo>
                  <a:lnTo>
                    <a:pt x="2725" y="7276"/>
                  </a:lnTo>
                  <a:lnTo>
                    <a:pt x="2713" y="7281"/>
                  </a:lnTo>
                  <a:lnTo>
                    <a:pt x="2700" y="7287"/>
                  </a:lnTo>
                  <a:lnTo>
                    <a:pt x="2687" y="7291"/>
                  </a:lnTo>
                  <a:lnTo>
                    <a:pt x="2674" y="7296"/>
                  </a:lnTo>
                  <a:lnTo>
                    <a:pt x="2661" y="7300"/>
                  </a:lnTo>
                  <a:lnTo>
                    <a:pt x="2648" y="7303"/>
                  </a:lnTo>
                  <a:lnTo>
                    <a:pt x="2635" y="7306"/>
                  </a:lnTo>
                  <a:lnTo>
                    <a:pt x="2621" y="7308"/>
                  </a:lnTo>
                  <a:lnTo>
                    <a:pt x="2608" y="7310"/>
                  </a:lnTo>
                  <a:lnTo>
                    <a:pt x="2594" y="7311"/>
                  </a:lnTo>
                  <a:lnTo>
                    <a:pt x="2581" y="7312"/>
                  </a:lnTo>
                  <a:lnTo>
                    <a:pt x="2567" y="7312"/>
                  </a:lnTo>
                  <a:lnTo>
                    <a:pt x="2553" y="7312"/>
                  </a:lnTo>
                  <a:lnTo>
                    <a:pt x="2540" y="7311"/>
                  </a:lnTo>
                  <a:lnTo>
                    <a:pt x="2526" y="7310"/>
                  </a:lnTo>
                  <a:lnTo>
                    <a:pt x="2513" y="7308"/>
                  </a:lnTo>
                  <a:lnTo>
                    <a:pt x="2499" y="7306"/>
                  </a:lnTo>
                  <a:lnTo>
                    <a:pt x="2486" y="7303"/>
                  </a:lnTo>
                  <a:lnTo>
                    <a:pt x="2472" y="7300"/>
                  </a:lnTo>
                  <a:lnTo>
                    <a:pt x="2459" y="7296"/>
                  </a:lnTo>
                  <a:lnTo>
                    <a:pt x="2446" y="7291"/>
                  </a:lnTo>
                  <a:lnTo>
                    <a:pt x="2434" y="7287"/>
                  </a:lnTo>
                  <a:lnTo>
                    <a:pt x="2421" y="7281"/>
                  </a:lnTo>
                  <a:lnTo>
                    <a:pt x="2408" y="7276"/>
                  </a:lnTo>
                  <a:lnTo>
                    <a:pt x="2396" y="7270"/>
                  </a:lnTo>
                  <a:lnTo>
                    <a:pt x="2384" y="7263"/>
                  </a:lnTo>
                  <a:lnTo>
                    <a:pt x="2372" y="7256"/>
                  </a:lnTo>
                  <a:lnTo>
                    <a:pt x="2361" y="7248"/>
                  </a:lnTo>
                  <a:lnTo>
                    <a:pt x="2350" y="7241"/>
                  </a:lnTo>
                  <a:lnTo>
                    <a:pt x="2339" y="7232"/>
                  </a:lnTo>
                  <a:lnTo>
                    <a:pt x="2329" y="7224"/>
                  </a:lnTo>
                  <a:lnTo>
                    <a:pt x="2319" y="7214"/>
                  </a:lnTo>
                  <a:lnTo>
                    <a:pt x="2309" y="7205"/>
                  </a:lnTo>
                  <a:lnTo>
                    <a:pt x="2299" y="7195"/>
                  </a:lnTo>
                  <a:lnTo>
                    <a:pt x="2290" y="7185"/>
                  </a:lnTo>
                  <a:lnTo>
                    <a:pt x="2282" y="7174"/>
                  </a:lnTo>
                  <a:lnTo>
                    <a:pt x="2273" y="7164"/>
                  </a:lnTo>
                  <a:lnTo>
                    <a:pt x="2266" y="7152"/>
                  </a:lnTo>
                  <a:lnTo>
                    <a:pt x="2258" y="7141"/>
                  </a:lnTo>
                  <a:lnTo>
                    <a:pt x="2251" y="7129"/>
                  </a:lnTo>
                  <a:lnTo>
                    <a:pt x="2244" y="7117"/>
                  </a:lnTo>
                  <a:lnTo>
                    <a:pt x="2238" y="7105"/>
                  </a:lnTo>
                  <a:lnTo>
                    <a:pt x="2233" y="7093"/>
                  </a:lnTo>
                  <a:lnTo>
                    <a:pt x="2227" y="7080"/>
                  </a:lnTo>
                  <a:lnTo>
                    <a:pt x="2223" y="7067"/>
                  </a:lnTo>
                  <a:lnTo>
                    <a:pt x="2218" y="7054"/>
                  </a:lnTo>
                  <a:lnTo>
                    <a:pt x="2215" y="7041"/>
                  </a:lnTo>
                  <a:lnTo>
                    <a:pt x="2211" y="7028"/>
                  </a:lnTo>
                  <a:lnTo>
                    <a:pt x="2208" y="7015"/>
                  </a:lnTo>
                  <a:lnTo>
                    <a:pt x="2206" y="7001"/>
                  </a:lnTo>
                  <a:lnTo>
                    <a:pt x="2204" y="6988"/>
                  </a:lnTo>
                  <a:lnTo>
                    <a:pt x="2203" y="6974"/>
                  </a:lnTo>
                  <a:lnTo>
                    <a:pt x="2202" y="6961"/>
                  </a:lnTo>
                  <a:lnTo>
                    <a:pt x="2202" y="6947"/>
                  </a:lnTo>
                  <a:lnTo>
                    <a:pt x="2202" y="6933"/>
                  </a:lnTo>
                  <a:lnTo>
                    <a:pt x="2203" y="6920"/>
                  </a:lnTo>
                  <a:lnTo>
                    <a:pt x="2204" y="6906"/>
                  </a:lnTo>
                  <a:lnTo>
                    <a:pt x="2206" y="6893"/>
                  </a:lnTo>
                  <a:lnTo>
                    <a:pt x="2208" y="6879"/>
                  </a:lnTo>
                  <a:lnTo>
                    <a:pt x="2211" y="6866"/>
                  </a:lnTo>
                  <a:lnTo>
                    <a:pt x="2214" y="6853"/>
                  </a:lnTo>
                  <a:lnTo>
                    <a:pt x="2218" y="6839"/>
                  </a:lnTo>
                  <a:lnTo>
                    <a:pt x="2223" y="6826"/>
                  </a:lnTo>
                  <a:lnTo>
                    <a:pt x="2227" y="6814"/>
                  </a:lnTo>
                  <a:lnTo>
                    <a:pt x="2233" y="6801"/>
                  </a:lnTo>
                  <a:lnTo>
                    <a:pt x="2238" y="6788"/>
                  </a:lnTo>
                  <a:lnTo>
                    <a:pt x="2244" y="6776"/>
                  </a:lnTo>
                  <a:lnTo>
                    <a:pt x="2251" y="6764"/>
                  </a:lnTo>
                  <a:lnTo>
                    <a:pt x="2258" y="6752"/>
                  </a:lnTo>
                  <a:lnTo>
                    <a:pt x="2266" y="6741"/>
                  </a:lnTo>
                  <a:lnTo>
                    <a:pt x="2273" y="6730"/>
                  </a:lnTo>
                  <a:lnTo>
                    <a:pt x="2282" y="6719"/>
                  </a:lnTo>
                  <a:lnTo>
                    <a:pt x="2290" y="6709"/>
                  </a:lnTo>
                  <a:lnTo>
                    <a:pt x="2299" y="6699"/>
                  </a:lnTo>
                  <a:lnTo>
                    <a:pt x="2309" y="6689"/>
                  </a:lnTo>
                  <a:lnTo>
                    <a:pt x="2319" y="6679"/>
                  </a:lnTo>
                  <a:lnTo>
                    <a:pt x="2329" y="6670"/>
                  </a:lnTo>
                  <a:lnTo>
                    <a:pt x="2339" y="6662"/>
                  </a:lnTo>
                  <a:lnTo>
                    <a:pt x="2350" y="6653"/>
                  </a:lnTo>
                  <a:lnTo>
                    <a:pt x="2361" y="6646"/>
                  </a:lnTo>
                  <a:lnTo>
                    <a:pt x="2372" y="6638"/>
                  </a:lnTo>
                  <a:lnTo>
                    <a:pt x="2384" y="6631"/>
                  </a:lnTo>
                  <a:lnTo>
                    <a:pt x="2396" y="6624"/>
                  </a:lnTo>
                  <a:lnTo>
                    <a:pt x="2408" y="6618"/>
                  </a:lnTo>
                  <a:lnTo>
                    <a:pt x="2421" y="6613"/>
                  </a:lnTo>
                  <a:lnTo>
                    <a:pt x="2434" y="6607"/>
                  </a:lnTo>
                  <a:lnTo>
                    <a:pt x="2446" y="6603"/>
                  </a:lnTo>
                  <a:lnTo>
                    <a:pt x="2459" y="6598"/>
                  </a:lnTo>
                  <a:lnTo>
                    <a:pt x="2472" y="6594"/>
                  </a:lnTo>
                  <a:lnTo>
                    <a:pt x="2486" y="6591"/>
                  </a:lnTo>
                  <a:lnTo>
                    <a:pt x="2499" y="6588"/>
                  </a:lnTo>
                  <a:lnTo>
                    <a:pt x="2513" y="6586"/>
                  </a:lnTo>
                  <a:lnTo>
                    <a:pt x="2526" y="6584"/>
                  </a:lnTo>
                  <a:lnTo>
                    <a:pt x="2540" y="6583"/>
                  </a:lnTo>
                  <a:lnTo>
                    <a:pt x="2553" y="6582"/>
                  </a:lnTo>
                  <a:lnTo>
                    <a:pt x="2567" y="6582"/>
                  </a:lnTo>
                  <a:lnTo>
                    <a:pt x="2581" y="6582"/>
                  </a:lnTo>
                  <a:lnTo>
                    <a:pt x="2594" y="6583"/>
                  </a:lnTo>
                  <a:lnTo>
                    <a:pt x="2608" y="6584"/>
                  </a:lnTo>
                  <a:lnTo>
                    <a:pt x="2621" y="6586"/>
                  </a:lnTo>
                  <a:lnTo>
                    <a:pt x="2635" y="6588"/>
                  </a:lnTo>
                  <a:lnTo>
                    <a:pt x="2648" y="6591"/>
                  </a:lnTo>
                  <a:lnTo>
                    <a:pt x="2661" y="6594"/>
                  </a:lnTo>
                  <a:lnTo>
                    <a:pt x="2674" y="6598"/>
                  </a:lnTo>
                  <a:lnTo>
                    <a:pt x="2687" y="6603"/>
                  </a:lnTo>
                  <a:lnTo>
                    <a:pt x="2700" y="6607"/>
                  </a:lnTo>
                  <a:lnTo>
                    <a:pt x="2713" y="6613"/>
                  </a:lnTo>
                  <a:lnTo>
                    <a:pt x="2725" y="6618"/>
                  </a:lnTo>
                  <a:lnTo>
                    <a:pt x="2737" y="6624"/>
                  </a:lnTo>
                  <a:lnTo>
                    <a:pt x="2749" y="6631"/>
                  </a:lnTo>
                  <a:lnTo>
                    <a:pt x="2761" y="6638"/>
                  </a:lnTo>
                  <a:lnTo>
                    <a:pt x="2772" y="6646"/>
                  </a:lnTo>
                  <a:lnTo>
                    <a:pt x="2784" y="6653"/>
                  </a:lnTo>
                  <a:lnTo>
                    <a:pt x="2794" y="6662"/>
                  </a:lnTo>
                  <a:lnTo>
                    <a:pt x="2805" y="6670"/>
                  </a:lnTo>
                  <a:lnTo>
                    <a:pt x="2815" y="6679"/>
                  </a:lnTo>
                  <a:lnTo>
                    <a:pt x="2825" y="6689"/>
                  </a:lnTo>
                  <a:lnTo>
                    <a:pt x="2834" y="6699"/>
                  </a:lnTo>
                  <a:lnTo>
                    <a:pt x="2844" y="6709"/>
                  </a:lnTo>
                  <a:lnTo>
                    <a:pt x="2852" y="6719"/>
                  </a:lnTo>
                  <a:lnTo>
                    <a:pt x="2861" y="6730"/>
                  </a:lnTo>
                  <a:lnTo>
                    <a:pt x="2868" y="6741"/>
                  </a:lnTo>
                  <a:lnTo>
                    <a:pt x="2876" y="6752"/>
                  </a:lnTo>
                  <a:lnTo>
                    <a:pt x="2883" y="6764"/>
                  </a:lnTo>
                  <a:lnTo>
                    <a:pt x="2890" y="6776"/>
                  </a:lnTo>
                  <a:lnTo>
                    <a:pt x="2896" y="6788"/>
                  </a:lnTo>
                  <a:lnTo>
                    <a:pt x="2901" y="6801"/>
                  </a:lnTo>
                  <a:lnTo>
                    <a:pt x="2907" y="6814"/>
                  </a:lnTo>
                  <a:lnTo>
                    <a:pt x="2911" y="6826"/>
                  </a:lnTo>
                  <a:lnTo>
                    <a:pt x="2916" y="6839"/>
                  </a:lnTo>
                  <a:lnTo>
                    <a:pt x="2920" y="6853"/>
                  </a:lnTo>
                  <a:lnTo>
                    <a:pt x="2923" y="6866"/>
                  </a:lnTo>
                  <a:lnTo>
                    <a:pt x="2926" y="6879"/>
                  </a:lnTo>
                  <a:lnTo>
                    <a:pt x="2928" y="6893"/>
                  </a:lnTo>
                  <a:lnTo>
                    <a:pt x="2930" y="690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4" name="Google Shape;1024;p10"/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</p:grpSpPr>
        <p:sp>
          <p:nvSpPr>
            <p:cNvPr id="1025" name="Google Shape;1025;p10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3279"/>
                  </a:moveTo>
                  <a:lnTo>
                    <a:pt x="8650" y="3297"/>
                  </a:lnTo>
                  <a:lnTo>
                    <a:pt x="8650" y="3315"/>
                  </a:lnTo>
                  <a:lnTo>
                    <a:pt x="8649" y="3333"/>
                  </a:lnTo>
                  <a:lnTo>
                    <a:pt x="8647" y="3351"/>
                  </a:lnTo>
                  <a:lnTo>
                    <a:pt x="8645" y="3369"/>
                  </a:lnTo>
                  <a:lnTo>
                    <a:pt x="8642" y="3387"/>
                  </a:lnTo>
                  <a:lnTo>
                    <a:pt x="8638" y="3405"/>
                  </a:lnTo>
                  <a:lnTo>
                    <a:pt x="8634" y="3423"/>
                  </a:lnTo>
                  <a:lnTo>
                    <a:pt x="8629" y="3440"/>
                  </a:lnTo>
                  <a:lnTo>
                    <a:pt x="8623" y="3457"/>
                  </a:lnTo>
                  <a:lnTo>
                    <a:pt x="8617" y="3474"/>
                  </a:lnTo>
                  <a:lnTo>
                    <a:pt x="8610" y="3491"/>
                  </a:lnTo>
                  <a:lnTo>
                    <a:pt x="8602" y="3508"/>
                  </a:lnTo>
                  <a:lnTo>
                    <a:pt x="8594" y="3524"/>
                  </a:lnTo>
                  <a:lnTo>
                    <a:pt x="8585" y="3540"/>
                  </a:lnTo>
                  <a:lnTo>
                    <a:pt x="8576" y="3556"/>
                  </a:lnTo>
                  <a:lnTo>
                    <a:pt x="8565" y="3571"/>
                  </a:lnTo>
                  <a:lnTo>
                    <a:pt x="8555" y="3586"/>
                  </a:lnTo>
                  <a:lnTo>
                    <a:pt x="8544" y="3600"/>
                  </a:lnTo>
                  <a:lnTo>
                    <a:pt x="8532" y="3614"/>
                  </a:lnTo>
                  <a:lnTo>
                    <a:pt x="8520" y="3628"/>
                  </a:lnTo>
                  <a:lnTo>
                    <a:pt x="8508" y="3641"/>
                  </a:lnTo>
                  <a:lnTo>
                    <a:pt x="8495" y="3653"/>
                  </a:lnTo>
                  <a:lnTo>
                    <a:pt x="8481" y="3665"/>
                  </a:lnTo>
                  <a:lnTo>
                    <a:pt x="8467" y="3677"/>
                  </a:lnTo>
                  <a:lnTo>
                    <a:pt x="8453" y="3688"/>
                  </a:lnTo>
                  <a:lnTo>
                    <a:pt x="8438" y="3698"/>
                  </a:lnTo>
                  <a:lnTo>
                    <a:pt x="8423" y="3709"/>
                  </a:lnTo>
                  <a:lnTo>
                    <a:pt x="8407" y="3718"/>
                  </a:lnTo>
                  <a:lnTo>
                    <a:pt x="8391" y="3727"/>
                  </a:lnTo>
                  <a:lnTo>
                    <a:pt x="8375" y="3735"/>
                  </a:lnTo>
                  <a:lnTo>
                    <a:pt x="8358" y="3743"/>
                  </a:lnTo>
                  <a:lnTo>
                    <a:pt x="8341" y="3750"/>
                  </a:lnTo>
                  <a:lnTo>
                    <a:pt x="8324" y="3756"/>
                  </a:lnTo>
                  <a:lnTo>
                    <a:pt x="8307" y="3762"/>
                  </a:lnTo>
                  <a:lnTo>
                    <a:pt x="8290" y="3767"/>
                  </a:lnTo>
                  <a:lnTo>
                    <a:pt x="8272" y="3771"/>
                  </a:lnTo>
                  <a:lnTo>
                    <a:pt x="8254" y="3775"/>
                  </a:lnTo>
                  <a:lnTo>
                    <a:pt x="8236" y="3778"/>
                  </a:lnTo>
                  <a:lnTo>
                    <a:pt x="8218" y="3780"/>
                  </a:lnTo>
                  <a:lnTo>
                    <a:pt x="8200" y="3782"/>
                  </a:lnTo>
                  <a:lnTo>
                    <a:pt x="8181" y="3783"/>
                  </a:lnTo>
                  <a:lnTo>
                    <a:pt x="8163" y="3783"/>
                  </a:lnTo>
                  <a:lnTo>
                    <a:pt x="8145" y="3783"/>
                  </a:lnTo>
                  <a:lnTo>
                    <a:pt x="8127" y="3782"/>
                  </a:lnTo>
                  <a:lnTo>
                    <a:pt x="8109" y="3780"/>
                  </a:lnTo>
                  <a:lnTo>
                    <a:pt x="8091" y="3778"/>
                  </a:lnTo>
                  <a:lnTo>
                    <a:pt x="8073" y="3775"/>
                  </a:lnTo>
                  <a:lnTo>
                    <a:pt x="8055" y="3771"/>
                  </a:lnTo>
                  <a:lnTo>
                    <a:pt x="8037" y="3767"/>
                  </a:lnTo>
                  <a:lnTo>
                    <a:pt x="8020" y="3762"/>
                  </a:lnTo>
                  <a:lnTo>
                    <a:pt x="8003" y="3756"/>
                  </a:lnTo>
                  <a:lnTo>
                    <a:pt x="7986" y="3750"/>
                  </a:lnTo>
                  <a:lnTo>
                    <a:pt x="7969" y="3743"/>
                  </a:lnTo>
                  <a:lnTo>
                    <a:pt x="7955" y="3736"/>
                  </a:lnTo>
                  <a:lnTo>
                    <a:pt x="6862" y="4464"/>
                  </a:lnTo>
                  <a:lnTo>
                    <a:pt x="5177" y="6150"/>
                  </a:lnTo>
                  <a:lnTo>
                    <a:pt x="5152" y="6171"/>
                  </a:lnTo>
                  <a:lnTo>
                    <a:pt x="5125" y="6190"/>
                  </a:lnTo>
                  <a:lnTo>
                    <a:pt x="5096" y="6204"/>
                  </a:lnTo>
                  <a:lnTo>
                    <a:pt x="5065" y="6214"/>
                  </a:lnTo>
                  <a:lnTo>
                    <a:pt x="5033" y="6221"/>
                  </a:lnTo>
                  <a:lnTo>
                    <a:pt x="5000" y="6223"/>
                  </a:lnTo>
                  <a:lnTo>
                    <a:pt x="4967" y="6221"/>
                  </a:lnTo>
                  <a:lnTo>
                    <a:pt x="4935" y="6214"/>
                  </a:lnTo>
                  <a:lnTo>
                    <a:pt x="4904" y="6204"/>
                  </a:lnTo>
                  <a:lnTo>
                    <a:pt x="4875" y="6190"/>
                  </a:lnTo>
                  <a:lnTo>
                    <a:pt x="4848" y="6171"/>
                  </a:lnTo>
                  <a:lnTo>
                    <a:pt x="4823" y="6150"/>
                  </a:lnTo>
                  <a:lnTo>
                    <a:pt x="4802" y="6125"/>
                  </a:lnTo>
                  <a:lnTo>
                    <a:pt x="4783" y="6098"/>
                  </a:lnTo>
                  <a:lnTo>
                    <a:pt x="4769" y="6069"/>
                  </a:lnTo>
                  <a:lnTo>
                    <a:pt x="4759" y="6038"/>
                  </a:lnTo>
                  <a:lnTo>
                    <a:pt x="4752" y="6006"/>
                  </a:lnTo>
                  <a:lnTo>
                    <a:pt x="4750" y="5973"/>
                  </a:lnTo>
                  <a:lnTo>
                    <a:pt x="4752" y="5940"/>
                  </a:lnTo>
                  <a:lnTo>
                    <a:pt x="4759" y="5908"/>
                  </a:lnTo>
                  <a:lnTo>
                    <a:pt x="4769" y="5877"/>
                  </a:lnTo>
                  <a:lnTo>
                    <a:pt x="4783" y="5848"/>
                  </a:lnTo>
                  <a:lnTo>
                    <a:pt x="4802" y="5821"/>
                  </a:lnTo>
                  <a:lnTo>
                    <a:pt x="4823" y="5796"/>
                  </a:lnTo>
                  <a:lnTo>
                    <a:pt x="6526" y="4093"/>
                  </a:lnTo>
                  <a:lnTo>
                    <a:pt x="6545" y="4077"/>
                  </a:lnTo>
                  <a:lnTo>
                    <a:pt x="6564" y="4062"/>
                  </a:lnTo>
                  <a:lnTo>
                    <a:pt x="7678" y="3320"/>
                  </a:lnTo>
                  <a:lnTo>
                    <a:pt x="7677" y="3315"/>
                  </a:lnTo>
                  <a:lnTo>
                    <a:pt x="7677" y="3297"/>
                  </a:lnTo>
                  <a:lnTo>
                    <a:pt x="7677" y="3279"/>
                  </a:lnTo>
                  <a:lnTo>
                    <a:pt x="7678" y="3260"/>
                  </a:lnTo>
                  <a:lnTo>
                    <a:pt x="7680" y="3242"/>
                  </a:lnTo>
                  <a:lnTo>
                    <a:pt x="7682" y="3224"/>
                  </a:lnTo>
                  <a:lnTo>
                    <a:pt x="7685" y="3206"/>
                  </a:lnTo>
                  <a:lnTo>
                    <a:pt x="7689" y="3188"/>
                  </a:lnTo>
                  <a:lnTo>
                    <a:pt x="7693" y="3170"/>
                  </a:lnTo>
                  <a:lnTo>
                    <a:pt x="7698" y="3153"/>
                  </a:lnTo>
                  <a:lnTo>
                    <a:pt x="7704" y="3136"/>
                  </a:lnTo>
                  <a:lnTo>
                    <a:pt x="7710" y="3119"/>
                  </a:lnTo>
                  <a:lnTo>
                    <a:pt x="7717" y="3102"/>
                  </a:lnTo>
                  <a:lnTo>
                    <a:pt x="7725" y="3085"/>
                  </a:lnTo>
                  <a:lnTo>
                    <a:pt x="7733" y="3069"/>
                  </a:lnTo>
                  <a:lnTo>
                    <a:pt x="7742" y="3053"/>
                  </a:lnTo>
                  <a:lnTo>
                    <a:pt x="7751" y="3037"/>
                  </a:lnTo>
                  <a:lnTo>
                    <a:pt x="7762" y="3022"/>
                  </a:lnTo>
                  <a:lnTo>
                    <a:pt x="7772" y="3007"/>
                  </a:lnTo>
                  <a:lnTo>
                    <a:pt x="7783" y="2993"/>
                  </a:lnTo>
                  <a:lnTo>
                    <a:pt x="7795" y="2979"/>
                  </a:lnTo>
                  <a:lnTo>
                    <a:pt x="7807" y="2965"/>
                  </a:lnTo>
                  <a:lnTo>
                    <a:pt x="7819" y="2952"/>
                  </a:lnTo>
                  <a:lnTo>
                    <a:pt x="7832" y="2940"/>
                  </a:lnTo>
                  <a:lnTo>
                    <a:pt x="7846" y="2928"/>
                  </a:lnTo>
                  <a:lnTo>
                    <a:pt x="7860" y="2916"/>
                  </a:lnTo>
                  <a:lnTo>
                    <a:pt x="7874" y="2905"/>
                  </a:lnTo>
                  <a:lnTo>
                    <a:pt x="7889" y="2895"/>
                  </a:lnTo>
                  <a:lnTo>
                    <a:pt x="7904" y="2884"/>
                  </a:lnTo>
                  <a:lnTo>
                    <a:pt x="7920" y="2875"/>
                  </a:lnTo>
                  <a:lnTo>
                    <a:pt x="7936" y="2866"/>
                  </a:lnTo>
                  <a:lnTo>
                    <a:pt x="7952" y="2858"/>
                  </a:lnTo>
                  <a:lnTo>
                    <a:pt x="7969" y="2850"/>
                  </a:lnTo>
                  <a:lnTo>
                    <a:pt x="7986" y="2843"/>
                  </a:lnTo>
                  <a:lnTo>
                    <a:pt x="8003" y="2837"/>
                  </a:lnTo>
                  <a:lnTo>
                    <a:pt x="8020" y="2831"/>
                  </a:lnTo>
                  <a:lnTo>
                    <a:pt x="8037" y="2826"/>
                  </a:lnTo>
                  <a:lnTo>
                    <a:pt x="8055" y="2822"/>
                  </a:lnTo>
                  <a:lnTo>
                    <a:pt x="8073" y="2818"/>
                  </a:lnTo>
                  <a:lnTo>
                    <a:pt x="8091" y="2815"/>
                  </a:lnTo>
                  <a:lnTo>
                    <a:pt x="8109" y="2813"/>
                  </a:lnTo>
                  <a:lnTo>
                    <a:pt x="8127" y="2811"/>
                  </a:lnTo>
                  <a:lnTo>
                    <a:pt x="8145" y="2810"/>
                  </a:lnTo>
                  <a:lnTo>
                    <a:pt x="8163" y="2810"/>
                  </a:lnTo>
                  <a:lnTo>
                    <a:pt x="8181" y="2810"/>
                  </a:lnTo>
                  <a:lnTo>
                    <a:pt x="8200" y="2811"/>
                  </a:lnTo>
                  <a:lnTo>
                    <a:pt x="8218" y="2813"/>
                  </a:lnTo>
                  <a:lnTo>
                    <a:pt x="8236" y="2815"/>
                  </a:lnTo>
                  <a:lnTo>
                    <a:pt x="8254" y="2818"/>
                  </a:lnTo>
                  <a:lnTo>
                    <a:pt x="8272" y="2822"/>
                  </a:lnTo>
                  <a:lnTo>
                    <a:pt x="8289" y="2826"/>
                  </a:lnTo>
                  <a:lnTo>
                    <a:pt x="8307" y="2831"/>
                  </a:lnTo>
                  <a:lnTo>
                    <a:pt x="8324" y="2837"/>
                  </a:lnTo>
                  <a:lnTo>
                    <a:pt x="8341" y="2843"/>
                  </a:lnTo>
                  <a:lnTo>
                    <a:pt x="8358" y="2850"/>
                  </a:lnTo>
                  <a:lnTo>
                    <a:pt x="8375" y="2858"/>
                  </a:lnTo>
                  <a:lnTo>
                    <a:pt x="8391" y="2866"/>
                  </a:lnTo>
                  <a:lnTo>
                    <a:pt x="8407" y="2875"/>
                  </a:lnTo>
                  <a:lnTo>
                    <a:pt x="8423" y="2884"/>
                  </a:lnTo>
                  <a:lnTo>
                    <a:pt x="8438" y="2895"/>
                  </a:lnTo>
                  <a:lnTo>
                    <a:pt x="8453" y="2905"/>
                  </a:lnTo>
                  <a:lnTo>
                    <a:pt x="8467" y="2916"/>
                  </a:lnTo>
                  <a:lnTo>
                    <a:pt x="8481" y="2928"/>
                  </a:lnTo>
                  <a:lnTo>
                    <a:pt x="8495" y="2940"/>
                  </a:lnTo>
                  <a:lnTo>
                    <a:pt x="8508" y="2952"/>
                  </a:lnTo>
                  <a:lnTo>
                    <a:pt x="8520" y="2965"/>
                  </a:lnTo>
                  <a:lnTo>
                    <a:pt x="8532" y="2979"/>
                  </a:lnTo>
                  <a:lnTo>
                    <a:pt x="8544" y="2993"/>
                  </a:lnTo>
                  <a:lnTo>
                    <a:pt x="8555" y="3007"/>
                  </a:lnTo>
                  <a:lnTo>
                    <a:pt x="8565" y="3022"/>
                  </a:lnTo>
                  <a:lnTo>
                    <a:pt x="8576" y="3037"/>
                  </a:lnTo>
                  <a:lnTo>
                    <a:pt x="8585" y="3053"/>
                  </a:lnTo>
                  <a:lnTo>
                    <a:pt x="8594" y="3069"/>
                  </a:lnTo>
                  <a:lnTo>
                    <a:pt x="8602" y="3085"/>
                  </a:lnTo>
                  <a:lnTo>
                    <a:pt x="8610" y="3102"/>
                  </a:lnTo>
                  <a:lnTo>
                    <a:pt x="8617" y="3119"/>
                  </a:lnTo>
                  <a:lnTo>
                    <a:pt x="8623" y="3136"/>
                  </a:lnTo>
                  <a:lnTo>
                    <a:pt x="8629" y="3153"/>
                  </a:lnTo>
                  <a:lnTo>
                    <a:pt x="8634" y="3170"/>
                  </a:lnTo>
                  <a:lnTo>
                    <a:pt x="8638" y="3188"/>
                  </a:lnTo>
                  <a:lnTo>
                    <a:pt x="8642" y="3206"/>
                  </a:lnTo>
                  <a:lnTo>
                    <a:pt x="8645" y="3224"/>
                  </a:lnTo>
                  <a:lnTo>
                    <a:pt x="8647" y="3242"/>
                  </a:lnTo>
                  <a:lnTo>
                    <a:pt x="8649" y="3260"/>
                  </a:lnTo>
                  <a:lnTo>
                    <a:pt x="8650" y="32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0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921" y="6210"/>
                  </a:moveTo>
                  <a:lnTo>
                    <a:pt x="3593" y="5768"/>
                  </a:lnTo>
                  <a:lnTo>
                    <a:pt x="2240" y="6895"/>
                  </a:lnTo>
                  <a:lnTo>
                    <a:pt x="2214" y="6914"/>
                  </a:lnTo>
                  <a:lnTo>
                    <a:pt x="2185" y="6930"/>
                  </a:lnTo>
                  <a:lnTo>
                    <a:pt x="2154" y="6942"/>
                  </a:lnTo>
                  <a:lnTo>
                    <a:pt x="2123" y="6949"/>
                  </a:lnTo>
                  <a:lnTo>
                    <a:pt x="2090" y="6953"/>
                  </a:lnTo>
                  <a:lnTo>
                    <a:pt x="2057" y="6952"/>
                  </a:lnTo>
                  <a:lnTo>
                    <a:pt x="2025" y="6947"/>
                  </a:lnTo>
                  <a:lnTo>
                    <a:pt x="1994" y="6938"/>
                  </a:lnTo>
                  <a:lnTo>
                    <a:pt x="1964" y="6924"/>
                  </a:lnTo>
                  <a:lnTo>
                    <a:pt x="1936" y="6907"/>
                  </a:lnTo>
                  <a:lnTo>
                    <a:pt x="1910" y="6887"/>
                  </a:lnTo>
                  <a:lnTo>
                    <a:pt x="1888" y="6863"/>
                  </a:lnTo>
                  <a:lnTo>
                    <a:pt x="1869" y="6837"/>
                  </a:lnTo>
                  <a:lnTo>
                    <a:pt x="1853" y="6808"/>
                  </a:lnTo>
                  <a:lnTo>
                    <a:pt x="1841" y="6777"/>
                  </a:lnTo>
                  <a:lnTo>
                    <a:pt x="1834" y="6746"/>
                  </a:lnTo>
                  <a:lnTo>
                    <a:pt x="1830" y="6713"/>
                  </a:lnTo>
                  <a:lnTo>
                    <a:pt x="1831" y="6680"/>
                  </a:lnTo>
                  <a:lnTo>
                    <a:pt x="1836" y="6648"/>
                  </a:lnTo>
                  <a:lnTo>
                    <a:pt x="1845" y="6617"/>
                  </a:lnTo>
                  <a:lnTo>
                    <a:pt x="1859" y="6587"/>
                  </a:lnTo>
                  <a:lnTo>
                    <a:pt x="1876" y="6559"/>
                  </a:lnTo>
                  <a:lnTo>
                    <a:pt x="1896" y="6533"/>
                  </a:lnTo>
                  <a:lnTo>
                    <a:pt x="1920" y="6511"/>
                  </a:lnTo>
                  <a:lnTo>
                    <a:pt x="3380" y="5295"/>
                  </a:lnTo>
                  <a:lnTo>
                    <a:pt x="3406" y="5276"/>
                  </a:lnTo>
                  <a:lnTo>
                    <a:pt x="3433" y="5261"/>
                  </a:lnTo>
                  <a:lnTo>
                    <a:pt x="3463" y="5249"/>
                  </a:lnTo>
                  <a:lnTo>
                    <a:pt x="3494" y="5241"/>
                  </a:lnTo>
                  <a:lnTo>
                    <a:pt x="3525" y="5237"/>
                  </a:lnTo>
                  <a:lnTo>
                    <a:pt x="3557" y="5238"/>
                  </a:lnTo>
                  <a:lnTo>
                    <a:pt x="3588" y="5242"/>
                  </a:lnTo>
                  <a:lnTo>
                    <a:pt x="3619" y="5250"/>
                  </a:lnTo>
                  <a:lnTo>
                    <a:pt x="5079" y="5736"/>
                  </a:lnTo>
                  <a:lnTo>
                    <a:pt x="5109" y="5748"/>
                  </a:lnTo>
                  <a:lnTo>
                    <a:pt x="5138" y="5764"/>
                  </a:lnTo>
                  <a:lnTo>
                    <a:pt x="5164" y="5784"/>
                  </a:lnTo>
                  <a:lnTo>
                    <a:pt x="5187" y="5807"/>
                  </a:lnTo>
                  <a:lnTo>
                    <a:pt x="5207" y="5833"/>
                  </a:lnTo>
                  <a:lnTo>
                    <a:pt x="5224" y="5861"/>
                  </a:lnTo>
                  <a:lnTo>
                    <a:pt x="5236" y="5891"/>
                  </a:lnTo>
                  <a:lnTo>
                    <a:pt x="5245" y="5923"/>
                  </a:lnTo>
                  <a:lnTo>
                    <a:pt x="5249" y="5955"/>
                  </a:lnTo>
                  <a:lnTo>
                    <a:pt x="5250" y="5988"/>
                  </a:lnTo>
                  <a:lnTo>
                    <a:pt x="5245" y="6020"/>
                  </a:lnTo>
                  <a:lnTo>
                    <a:pt x="5237" y="6052"/>
                  </a:lnTo>
                  <a:lnTo>
                    <a:pt x="5225" y="6082"/>
                  </a:lnTo>
                  <a:lnTo>
                    <a:pt x="5209" y="6111"/>
                  </a:lnTo>
                  <a:lnTo>
                    <a:pt x="5189" y="6137"/>
                  </a:lnTo>
                  <a:lnTo>
                    <a:pt x="5166" y="6160"/>
                  </a:lnTo>
                  <a:lnTo>
                    <a:pt x="5140" y="6180"/>
                  </a:lnTo>
                  <a:lnTo>
                    <a:pt x="5112" y="6197"/>
                  </a:lnTo>
                  <a:lnTo>
                    <a:pt x="5082" y="6209"/>
                  </a:lnTo>
                  <a:lnTo>
                    <a:pt x="5050" y="6218"/>
                  </a:lnTo>
                  <a:lnTo>
                    <a:pt x="5018" y="6222"/>
                  </a:lnTo>
                  <a:lnTo>
                    <a:pt x="4985" y="6223"/>
                  </a:lnTo>
                  <a:lnTo>
                    <a:pt x="4953" y="6218"/>
                  </a:lnTo>
                  <a:lnTo>
                    <a:pt x="4921" y="62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6" name="Google Shape;1096;p10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10</a:t>
            </a:fld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p11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11</a:t>
            </a:fld>
            <a:endParaRPr/>
          </a:p>
        </p:txBody>
      </p:sp>
      <p:grpSp>
        <p:nvGrpSpPr>
          <p:cNvPr id="180" name="Google Shape;919;p10">
            <a:extLst>
              <a:ext uri="{FF2B5EF4-FFF2-40B4-BE49-F238E27FC236}">
                <a16:creationId xmlns:a16="http://schemas.microsoft.com/office/drawing/2014/main" id="{0246BF01-7BCE-4F80-AF3C-9637FDB9FCF7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81" name="Google Shape;920;p10">
              <a:extLst>
                <a:ext uri="{FF2B5EF4-FFF2-40B4-BE49-F238E27FC236}">
                  <a16:creationId xmlns:a16="http://schemas.microsoft.com/office/drawing/2014/main" id="{B271C2FF-55FC-4EC4-AE75-5B995299BD9B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0" y="2567"/>
                  </a:moveTo>
                  <a:lnTo>
                    <a:pt x="7798" y="2567"/>
                  </a:lnTo>
                  <a:lnTo>
                    <a:pt x="7798" y="8650"/>
                  </a:lnTo>
                  <a:lnTo>
                    <a:pt x="6460" y="8650"/>
                  </a:lnTo>
                  <a:lnTo>
                    <a:pt x="6460" y="25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921;p10">
              <a:extLst>
                <a:ext uri="{FF2B5EF4-FFF2-40B4-BE49-F238E27FC236}">
                  <a16:creationId xmlns:a16="http://schemas.microsoft.com/office/drawing/2014/main" id="{5408932E-6127-426F-999E-7353A8E021FE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2317" y="8400"/>
                  </a:lnTo>
                  <a:lnTo>
                    <a:pt x="2317" y="5730"/>
                  </a:lnTo>
                  <a:lnTo>
                    <a:pt x="2319" y="5697"/>
                  </a:lnTo>
                  <a:lnTo>
                    <a:pt x="2326" y="5665"/>
                  </a:lnTo>
                  <a:lnTo>
                    <a:pt x="2336" y="5634"/>
                  </a:lnTo>
                  <a:lnTo>
                    <a:pt x="2350" y="5605"/>
                  </a:lnTo>
                  <a:lnTo>
                    <a:pt x="2369" y="5578"/>
                  </a:lnTo>
                  <a:lnTo>
                    <a:pt x="2390" y="5553"/>
                  </a:lnTo>
                  <a:lnTo>
                    <a:pt x="2415" y="5532"/>
                  </a:lnTo>
                  <a:lnTo>
                    <a:pt x="2442" y="5513"/>
                  </a:lnTo>
                  <a:lnTo>
                    <a:pt x="2471" y="5499"/>
                  </a:lnTo>
                  <a:lnTo>
                    <a:pt x="2502" y="5489"/>
                  </a:lnTo>
                  <a:lnTo>
                    <a:pt x="2534" y="5482"/>
                  </a:lnTo>
                  <a:lnTo>
                    <a:pt x="2567" y="5480"/>
                  </a:lnTo>
                  <a:lnTo>
                    <a:pt x="3905" y="5480"/>
                  </a:lnTo>
                  <a:lnTo>
                    <a:pt x="3938" y="5482"/>
                  </a:lnTo>
                  <a:lnTo>
                    <a:pt x="3970" y="5489"/>
                  </a:lnTo>
                  <a:lnTo>
                    <a:pt x="4001" y="5499"/>
                  </a:lnTo>
                  <a:lnTo>
                    <a:pt x="4030" y="5513"/>
                  </a:lnTo>
                  <a:lnTo>
                    <a:pt x="4057" y="5532"/>
                  </a:lnTo>
                  <a:lnTo>
                    <a:pt x="4082" y="5553"/>
                  </a:lnTo>
                  <a:lnTo>
                    <a:pt x="4103" y="5578"/>
                  </a:lnTo>
                  <a:lnTo>
                    <a:pt x="4122" y="5605"/>
                  </a:lnTo>
                  <a:lnTo>
                    <a:pt x="4136" y="5634"/>
                  </a:lnTo>
                  <a:lnTo>
                    <a:pt x="4146" y="5665"/>
                  </a:lnTo>
                  <a:lnTo>
                    <a:pt x="4153" y="5697"/>
                  </a:lnTo>
                  <a:lnTo>
                    <a:pt x="4155" y="5730"/>
                  </a:lnTo>
                  <a:lnTo>
                    <a:pt x="4155" y="8400"/>
                  </a:lnTo>
                  <a:lnTo>
                    <a:pt x="4263" y="8400"/>
                  </a:lnTo>
                  <a:lnTo>
                    <a:pt x="4263" y="4270"/>
                  </a:lnTo>
                  <a:lnTo>
                    <a:pt x="4265" y="4237"/>
                  </a:lnTo>
                  <a:lnTo>
                    <a:pt x="4272" y="4205"/>
                  </a:lnTo>
                  <a:lnTo>
                    <a:pt x="4282" y="4174"/>
                  </a:lnTo>
                  <a:lnTo>
                    <a:pt x="4296" y="4145"/>
                  </a:lnTo>
                  <a:lnTo>
                    <a:pt x="4315" y="4118"/>
                  </a:lnTo>
                  <a:lnTo>
                    <a:pt x="4336" y="4093"/>
                  </a:lnTo>
                  <a:lnTo>
                    <a:pt x="4361" y="4072"/>
                  </a:lnTo>
                  <a:lnTo>
                    <a:pt x="4388" y="4053"/>
                  </a:lnTo>
                  <a:lnTo>
                    <a:pt x="4417" y="4039"/>
                  </a:lnTo>
                  <a:lnTo>
                    <a:pt x="4448" y="4029"/>
                  </a:lnTo>
                  <a:lnTo>
                    <a:pt x="4480" y="4022"/>
                  </a:lnTo>
                  <a:lnTo>
                    <a:pt x="4513" y="4020"/>
                  </a:lnTo>
                  <a:lnTo>
                    <a:pt x="5852" y="4020"/>
                  </a:lnTo>
                  <a:lnTo>
                    <a:pt x="5885" y="4022"/>
                  </a:lnTo>
                  <a:lnTo>
                    <a:pt x="5917" y="4029"/>
                  </a:lnTo>
                  <a:lnTo>
                    <a:pt x="5948" y="4039"/>
                  </a:lnTo>
                  <a:lnTo>
                    <a:pt x="5977" y="4053"/>
                  </a:lnTo>
                  <a:lnTo>
                    <a:pt x="6004" y="4072"/>
                  </a:lnTo>
                  <a:lnTo>
                    <a:pt x="6029" y="4093"/>
                  </a:lnTo>
                  <a:lnTo>
                    <a:pt x="6050" y="4118"/>
                  </a:lnTo>
                  <a:lnTo>
                    <a:pt x="6069" y="4145"/>
                  </a:lnTo>
                  <a:lnTo>
                    <a:pt x="6083" y="4174"/>
                  </a:lnTo>
                  <a:lnTo>
                    <a:pt x="6093" y="4205"/>
                  </a:lnTo>
                  <a:lnTo>
                    <a:pt x="6100" y="4237"/>
                  </a:lnTo>
                  <a:lnTo>
                    <a:pt x="6102" y="4270"/>
                  </a:lnTo>
                  <a:lnTo>
                    <a:pt x="6102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852" y="8900"/>
                  </a:lnTo>
                  <a:lnTo>
                    <a:pt x="4513" y="8900"/>
                  </a:lnTo>
                  <a:lnTo>
                    <a:pt x="3905" y="8900"/>
                  </a:lnTo>
                  <a:lnTo>
                    <a:pt x="2567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763" y="8400"/>
                  </a:moveTo>
                  <a:lnTo>
                    <a:pt x="5602" y="8400"/>
                  </a:lnTo>
                  <a:lnTo>
                    <a:pt x="5602" y="4520"/>
                  </a:lnTo>
                  <a:lnTo>
                    <a:pt x="4763" y="4520"/>
                  </a:lnTo>
                  <a:lnTo>
                    <a:pt x="4763" y="8400"/>
                  </a:lnTo>
                  <a:close/>
                  <a:moveTo>
                    <a:pt x="2817" y="8400"/>
                  </a:moveTo>
                  <a:lnTo>
                    <a:pt x="3655" y="8400"/>
                  </a:lnTo>
                  <a:lnTo>
                    <a:pt x="3655" y="5980"/>
                  </a:lnTo>
                  <a:lnTo>
                    <a:pt x="2817" y="5980"/>
                  </a:lnTo>
                  <a:lnTo>
                    <a:pt x="2817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922;p10">
            <a:extLst>
              <a:ext uri="{FF2B5EF4-FFF2-40B4-BE49-F238E27FC236}">
                <a16:creationId xmlns:a16="http://schemas.microsoft.com/office/drawing/2014/main" id="{1968EA87-F291-4758-993F-5ACD44F5EC68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84" name="Google Shape;923;p10">
              <a:extLst>
                <a:ext uri="{FF2B5EF4-FFF2-40B4-BE49-F238E27FC236}">
                  <a16:creationId xmlns:a16="http://schemas.microsoft.com/office/drawing/2014/main" id="{D0BE0EB6-120E-4AF2-9CA5-5CE6F79A250D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7" y="5330"/>
                  </a:moveTo>
                  <a:lnTo>
                    <a:pt x="2268" y="7112"/>
                  </a:lnTo>
                  <a:lnTo>
                    <a:pt x="2245" y="7135"/>
                  </a:lnTo>
                  <a:lnTo>
                    <a:pt x="2219" y="7155"/>
                  </a:lnTo>
                  <a:lnTo>
                    <a:pt x="2191" y="7171"/>
                  </a:lnTo>
                  <a:lnTo>
                    <a:pt x="2161" y="7184"/>
                  </a:lnTo>
                  <a:lnTo>
                    <a:pt x="2129" y="7192"/>
                  </a:lnTo>
                  <a:lnTo>
                    <a:pt x="2097" y="7196"/>
                  </a:lnTo>
                  <a:lnTo>
                    <a:pt x="2064" y="7196"/>
                  </a:lnTo>
                  <a:lnTo>
                    <a:pt x="2032" y="7192"/>
                  </a:lnTo>
                  <a:lnTo>
                    <a:pt x="2000" y="7184"/>
                  </a:lnTo>
                  <a:lnTo>
                    <a:pt x="1970" y="7171"/>
                  </a:lnTo>
                  <a:lnTo>
                    <a:pt x="1941" y="7155"/>
                  </a:lnTo>
                  <a:lnTo>
                    <a:pt x="1915" y="7135"/>
                  </a:lnTo>
                  <a:lnTo>
                    <a:pt x="1892" y="7112"/>
                  </a:lnTo>
                  <a:lnTo>
                    <a:pt x="1872" y="7086"/>
                  </a:lnTo>
                  <a:lnTo>
                    <a:pt x="1856" y="7058"/>
                  </a:lnTo>
                  <a:lnTo>
                    <a:pt x="1843" y="7028"/>
                  </a:lnTo>
                  <a:lnTo>
                    <a:pt x="1835" y="6996"/>
                  </a:lnTo>
                  <a:lnTo>
                    <a:pt x="1831" y="6964"/>
                  </a:lnTo>
                  <a:lnTo>
                    <a:pt x="1831" y="6931"/>
                  </a:lnTo>
                  <a:lnTo>
                    <a:pt x="1835" y="6899"/>
                  </a:lnTo>
                  <a:lnTo>
                    <a:pt x="1843" y="6867"/>
                  </a:lnTo>
                  <a:lnTo>
                    <a:pt x="1856" y="6837"/>
                  </a:lnTo>
                  <a:lnTo>
                    <a:pt x="1872" y="6808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187" y="5635"/>
                  </a:lnTo>
                  <a:lnTo>
                    <a:pt x="7479" y="2658"/>
                  </a:lnTo>
                  <a:lnTo>
                    <a:pt x="7500" y="2633"/>
                  </a:lnTo>
                  <a:lnTo>
                    <a:pt x="7525" y="2611"/>
                  </a:lnTo>
                  <a:lnTo>
                    <a:pt x="7552" y="2593"/>
                  </a:lnTo>
                  <a:lnTo>
                    <a:pt x="7582" y="2579"/>
                  </a:lnTo>
                  <a:lnTo>
                    <a:pt x="7613" y="2568"/>
                  </a:lnTo>
                  <a:lnTo>
                    <a:pt x="7645" y="2562"/>
                  </a:lnTo>
                  <a:lnTo>
                    <a:pt x="7677" y="2560"/>
                  </a:lnTo>
                  <a:lnTo>
                    <a:pt x="7710" y="2562"/>
                  </a:lnTo>
                  <a:lnTo>
                    <a:pt x="7742" y="2569"/>
                  </a:lnTo>
                  <a:lnTo>
                    <a:pt x="7773" y="2579"/>
                  </a:lnTo>
                  <a:lnTo>
                    <a:pt x="7802" y="2594"/>
                  </a:lnTo>
                  <a:lnTo>
                    <a:pt x="7829" y="2612"/>
                  </a:lnTo>
                  <a:lnTo>
                    <a:pt x="7854" y="2633"/>
                  </a:lnTo>
                  <a:lnTo>
                    <a:pt x="7876" y="2658"/>
                  </a:lnTo>
                  <a:lnTo>
                    <a:pt x="7894" y="2685"/>
                  </a:lnTo>
                  <a:lnTo>
                    <a:pt x="7908" y="2715"/>
                  </a:lnTo>
                  <a:lnTo>
                    <a:pt x="7919" y="2746"/>
                  </a:lnTo>
                  <a:lnTo>
                    <a:pt x="7925" y="2778"/>
                  </a:lnTo>
                  <a:lnTo>
                    <a:pt x="7927" y="2810"/>
                  </a:lnTo>
                  <a:lnTo>
                    <a:pt x="7925" y="2843"/>
                  </a:lnTo>
                  <a:lnTo>
                    <a:pt x="7918" y="2875"/>
                  </a:lnTo>
                  <a:lnTo>
                    <a:pt x="7908" y="2906"/>
                  </a:lnTo>
                  <a:lnTo>
                    <a:pt x="7893" y="2935"/>
                  </a:lnTo>
                  <a:lnTo>
                    <a:pt x="7875" y="2962"/>
                  </a:lnTo>
                  <a:lnTo>
                    <a:pt x="5441" y="6125"/>
                  </a:lnTo>
                  <a:lnTo>
                    <a:pt x="5419" y="6151"/>
                  </a:lnTo>
                  <a:lnTo>
                    <a:pt x="5393" y="6173"/>
                  </a:lnTo>
                  <a:lnTo>
                    <a:pt x="5364" y="6192"/>
                  </a:lnTo>
                  <a:lnTo>
                    <a:pt x="5333" y="6206"/>
                  </a:lnTo>
                  <a:lnTo>
                    <a:pt x="5300" y="6216"/>
                  </a:lnTo>
                  <a:lnTo>
                    <a:pt x="5267" y="6222"/>
                  </a:lnTo>
                  <a:lnTo>
                    <a:pt x="5233" y="6223"/>
                  </a:lnTo>
                  <a:lnTo>
                    <a:pt x="5199" y="6219"/>
                  </a:lnTo>
                  <a:lnTo>
                    <a:pt x="5166" y="6211"/>
                  </a:lnTo>
                  <a:lnTo>
                    <a:pt x="5134" y="6198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924;p10">
              <a:extLst>
                <a:ext uri="{FF2B5EF4-FFF2-40B4-BE49-F238E27FC236}">
                  <a16:creationId xmlns:a16="http://schemas.microsoft.com/office/drawing/2014/main" id="{6CCB2AC8-1F94-4194-970E-273CA47ABFCC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8102" y="2778"/>
                  </a:moveTo>
                  <a:lnTo>
                    <a:pt x="8103" y="2794"/>
                  </a:lnTo>
                  <a:lnTo>
                    <a:pt x="8103" y="2810"/>
                  </a:lnTo>
                  <a:lnTo>
                    <a:pt x="8103" y="2826"/>
                  </a:lnTo>
                  <a:lnTo>
                    <a:pt x="8102" y="2842"/>
                  </a:lnTo>
                  <a:lnTo>
                    <a:pt x="8100" y="2858"/>
                  </a:lnTo>
                  <a:lnTo>
                    <a:pt x="8098" y="2874"/>
                  </a:lnTo>
                  <a:lnTo>
                    <a:pt x="8095" y="2889"/>
                  </a:lnTo>
                  <a:lnTo>
                    <a:pt x="8092" y="2905"/>
                  </a:lnTo>
                  <a:lnTo>
                    <a:pt x="8088" y="2920"/>
                  </a:lnTo>
                  <a:lnTo>
                    <a:pt x="8084" y="2935"/>
                  </a:lnTo>
                  <a:lnTo>
                    <a:pt x="8079" y="2951"/>
                  </a:lnTo>
                  <a:lnTo>
                    <a:pt x="8073" y="2965"/>
                  </a:lnTo>
                  <a:lnTo>
                    <a:pt x="8067" y="2980"/>
                  </a:lnTo>
                  <a:lnTo>
                    <a:pt x="8060" y="2995"/>
                  </a:lnTo>
                  <a:lnTo>
                    <a:pt x="8053" y="3009"/>
                  </a:lnTo>
                  <a:lnTo>
                    <a:pt x="8045" y="3023"/>
                  </a:lnTo>
                  <a:lnTo>
                    <a:pt x="8037" y="3037"/>
                  </a:lnTo>
                  <a:lnTo>
                    <a:pt x="8028" y="3050"/>
                  </a:lnTo>
                  <a:lnTo>
                    <a:pt x="8019" y="3063"/>
                  </a:lnTo>
                  <a:lnTo>
                    <a:pt x="8009" y="3076"/>
                  </a:lnTo>
                  <a:lnTo>
                    <a:pt x="7999" y="3088"/>
                  </a:lnTo>
                  <a:lnTo>
                    <a:pt x="7989" y="3100"/>
                  </a:lnTo>
                  <a:lnTo>
                    <a:pt x="7978" y="3111"/>
                  </a:lnTo>
                  <a:lnTo>
                    <a:pt x="7966" y="3122"/>
                  </a:lnTo>
                  <a:lnTo>
                    <a:pt x="7954" y="3133"/>
                  </a:lnTo>
                  <a:lnTo>
                    <a:pt x="7942" y="3143"/>
                  </a:lnTo>
                  <a:lnTo>
                    <a:pt x="7930" y="3153"/>
                  </a:lnTo>
                  <a:lnTo>
                    <a:pt x="7917" y="3162"/>
                  </a:lnTo>
                  <a:lnTo>
                    <a:pt x="7904" y="3171"/>
                  </a:lnTo>
                  <a:lnTo>
                    <a:pt x="7890" y="3179"/>
                  </a:lnTo>
                  <a:lnTo>
                    <a:pt x="7876" y="3187"/>
                  </a:lnTo>
                  <a:lnTo>
                    <a:pt x="7862" y="3194"/>
                  </a:lnTo>
                  <a:lnTo>
                    <a:pt x="7847" y="3200"/>
                  </a:lnTo>
                  <a:lnTo>
                    <a:pt x="7832" y="3206"/>
                  </a:lnTo>
                  <a:lnTo>
                    <a:pt x="7817" y="3212"/>
                  </a:lnTo>
                  <a:lnTo>
                    <a:pt x="7802" y="3217"/>
                  </a:lnTo>
                  <a:lnTo>
                    <a:pt x="7787" y="3221"/>
                  </a:lnTo>
                  <a:lnTo>
                    <a:pt x="7771" y="3225"/>
                  </a:lnTo>
                  <a:lnTo>
                    <a:pt x="7756" y="3228"/>
                  </a:lnTo>
                  <a:lnTo>
                    <a:pt x="7740" y="3231"/>
                  </a:lnTo>
                  <a:lnTo>
                    <a:pt x="7724" y="3233"/>
                  </a:lnTo>
                  <a:lnTo>
                    <a:pt x="7709" y="3235"/>
                  </a:lnTo>
                  <a:lnTo>
                    <a:pt x="7693" y="3236"/>
                  </a:lnTo>
                  <a:lnTo>
                    <a:pt x="7677" y="3236"/>
                  </a:lnTo>
                  <a:lnTo>
                    <a:pt x="7661" y="3236"/>
                  </a:lnTo>
                  <a:lnTo>
                    <a:pt x="7645" y="3235"/>
                  </a:lnTo>
                  <a:lnTo>
                    <a:pt x="7629" y="3233"/>
                  </a:lnTo>
                  <a:lnTo>
                    <a:pt x="7613" y="3231"/>
                  </a:lnTo>
                  <a:lnTo>
                    <a:pt x="7597" y="3228"/>
                  </a:lnTo>
                  <a:lnTo>
                    <a:pt x="7582" y="3225"/>
                  </a:lnTo>
                  <a:lnTo>
                    <a:pt x="7566" y="3221"/>
                  </a:lnTo>
                  <a:lnTo>
                    <a:pt x="7551" y="3217"/>
                  </a:lnTo>
                  <a:lnTo>
                    <a:pt x="7536" y="3212"/>
                  </a:lnTo>
                  <a:lnTo>
                    <a:pt x="7521" y="3206"/>
                  </a:lnTo>
                  <a:lnTo>
                    <a:pt x="7506" y="3200"/>
                  </a:lnTo>
                  <a:lnTo>
                    <a:pt x="7492" y="3194"/>
                  </a:lnTo>
                  <a:lnTo>
                    <a:pt x="7478" y="3187"/>
                  </a:lnTo>
                  <a:lnTo>
                    <a:pt x="7464" y="3179"/>
                  </a:lnTo>
                  <a:lnTo>
                    <a:pt x="7450" y="3171"/>
                  </a:lnTo>
                  <a:lnTo>
                    <a:pt x="7437" y="3162"/>
                  </a:lnTo>
                  <a:lnTo>
                    <a:pt x="7424" y="3153"/>
                  </a:lnTo>
                  <a:lnTo>
                    <a:pt x="7411" y="3143"/>
                  </a:lnTo>
                  <a:lnTo>
                    <a:pt x="7399" y="3133"/>
                  </a:lnTo>
                  <a:lnTo>
                    <a:pt x="7387" y="3122"/>
                  </a:lnTo>
                  <a:lnTo>
                    <a:pt x="7376" y="3111"/>
                  </a:lnTo>
                  <a:lnTo>
                    <a:pt x="7364" y="3100"/>
                  </a:lnTo>
                  <a:lnTo>
                    <a:pt x="7354" y="3088"/>
                  </a:lnTo>
                  <a:lnTo>
                    <a:pt x="7344" y="3076"/>
                  </a:lnTo>
                  <a:lnTo>
                    <a:pt x="7334" y="3063"/>
                  </a:lnTo>
                  <a:lnTo>
                    <a:pt x="7325" y="3050"/>
                  </a:lnTo>
                  <a:lnTo>
                    <a:pt x="7316" y="3037"/>
                  </a:lnTo>
                  <a:lnTo>
                    <a:pt x="7308" y="3023"/>
                  </a:lnTo>
                  <a:lnTo>
                    <a:pt x="7300" y="3009"/>
                  </a:lnTo>
                  <a:lnTo>
                    <a:pt x="7293" y="2995"/>
                  </a:lnTo>
                  <a:lnTo>
                    <a:pt x="7287" y="2980"/>
                  </a:lnTo>
                  <a:lnTo>
                    <a:pt x="7281" y="2965"/>
                  </a:lnTo>
                  <a:lnTo>
                    <a:pt x="7275" y="2951"/>
                  </a:lnTo>
                  <a:lnTo>
                    <a:pt x="7270" y="2935"/>
                  </a:lnTo>
                  <a:lnTo>
                    <a:pt x="7266" y="2920"/>
                  </a:lnTo>
                  <a:lnTo>
                    <a:pt x="7262" y="2905"/>
                  </a:lnTo>
                  <a:lnTo>
                    <a:pt x="7259" y="2889"/>
                  </a:lnTo>
                  <a:lnTo>
                    <a:pt x="7256" y="2874"/>
                  </a:lnTo>
                  <a:lnTo>
                    <a:pt x="7254" y="2858"/>
                  </a:lnTo>
                  <a:lnTo>
                    <a:pt x="7252" y="2842"/>
                  </a:lnTo>
                  <a:lnTo>
                    <a:pt x="7251" y="2826"/>
                  </a:lnTo>
                  <a:lnTo>
                    <a:pt x="7251" y="2810"/>
                  </a:lnTo>
                  <a:lnTo>
                    <a:pt x="7251" y="2794"/>
                  </a:lnTo>
                  <a:lnTo>
                    <a:pt x="7252" y="2778"/>
                  </a:lnTo>
                  <a:lnTo>
                    <a:pt x="7254" y="2762"/>
                  </a:lnTo>
                  <a:lnTo>
                    <a:pt x="7256" y="2746"/>
                  </a:lnTo>
                  <a:lnTo>
                    <a:pt x="7259" y="2731"/>
                  </a:lnTo>
                  <a:lnTo>
                    <a:pt x="7262" y="2715"/>
                  </a:lnTo>
                  <a:lnTo>
                    <a:pt x="7266" y="2700"/>
                  </a:lnTo>
                  <a:lnTo>
                    <a:pt x="7270" y="2685"/>
                  </a:lnTo>
                  <a:lnTo>
                    <a:pt x="7275" y="2669"/>
                  </a:lnTo>
                  <a:lnTo>
                    <a:pt x="7281" y="2655"/>
                  </a:lnTo>
                  <a:lnTo>
                    <a:pt x="7287" y="2640"/>
                  </a:lnTo>
                  <a:lnTo>
                    <a:pt x="7293" y="2625"/>
                  </a:lnTo>
                  <a:lnTo>
                    <a:pt x="7300" y="2611"/>
                  </a:lnTo>
                  <a:lnTo>
                    <a:pt x="7308" y="2597"/>
                  </a:lnTo>
                  <a:lnTo>
                    <a:pt x="7316" y="2583"/>
                  </a:lnTo>
                  <a:lnTo>
                    <a:pt x="7325" y="2570"/>
                  </a:lnTo>
                  <a:lnTo>
                    <a:pt x="7334" y="2557"/>
                  </a:lnTo>
                  <a:lnTo>
                    <a:pt x="7344" y="2544"/>
                  </a:lnTo>
                  <a:lnTo>
                    <a:pt x="7354" y="2532"/>
                  </a:lnTo>
                  <a:lnTo>
                    <a:pt x="7364" y="2520"/>
                  </a:lnTo>
                  <a:lnTo>
                    <a:pt x="7376" y="2509"/>
                  </a:lnTo>
                  <a:lnTo>
                    <a:pt x="7387" y="2498"/>
                  </a:lnTo>
                  <a:lnTo>
                    <a:pt x="7399" y="2487"/>
                  </a:lnTo>
                  <a:lnTo>
                    <a:pt x="7411" y="2477"/>
                  </a:lnTo>
                  <a:lnTo>
                    <a:pt x="7424" y="2467"/>
                  </a:lnTo>
                  <a:lnTo>
                    <a:pt x="7437" y="2458"/>
                  </a:lnTo>
                  <a:lnTo>
                    <a:pt x="7450" y="2449"/>
                  </a:lnTo>
                  <a:lnTo>
                    <a:pt x="7464" y="2441"/>
                  </a:lnTo>
                  <a:lnTo>
                    <a:pt x="7478" y="2433"/>
                  </a:lnTo>
                  <a:lnTo>
                    <a:pt x="7492" y="2426"/>
                  </a:lnTo>
                  <a:lnTo>
                    <a:pt x="7506" y="2420"/>
                  </a:lnTo>
                  <a:lnTo>
                    <a:pt x="7521" y="2414"/>
                  </a:lnTo>
                  <a:lnTo>
                    <a:pt x="7536" y="2408"/>
                  </a:lnTo>
                  <a:lnTo>
                    <a:pt x="7551" y="2403"/>
                  </a:lnTo>
                  <a:lnTo>
                    <a:pt x="7566" y="2399"/>
                  </a:lnTo>
                  <a:lnTo>
                    <a:pt x="7582" y="2395"/>
                  </a:lnTo>
                  <a:lnTo>
                    <a:pt x="7597" y="2392"/>
                  </a:lnTo>
                  <a:lnTo>
                    <a:pt x="7613" y="2389"/>
                  </a:lnTo>
                  <a:lnTo>
                    <a:pt x="7629" y="2387"/>
                  </a:lnTo>
                  <a:lnTo>
                    <a:pt x="7645" y="2385"/>
                  </a:lnTo>
                  <a:lnTo>
                    <a:pt x="7661" y="2384"/>
                  </a:lnTo>
                  <a:lnTo>
                    <a:pt x="7677" y="2384"/>
                  </a:lnTo>
                  <a:lnTo>
                    <a:pt x="7693" y="2384"/>
                  </a:lnTo>
                  <a:lnTo>
                    <a:pt x="7709" y="2385"/>
                  </a:lnTo>
                  <a:lnTo>
                    <a:pt x="7724" y="2387"/>
                  </a:lnTo>
                  <a:lnTo>
                    <a:pt x="7740" y="2389"/>
                  </a:lnTo>
                  <a:lnTo>
                    <a:pt x="7756" y="2392"/>
                  </a:lnTo>
                  <a:lnTo>
                    <a:pt x="7771" y="2395"/>
                  </a:lnTo>
                  <a:lnTo>
                    <a:pt x="7787" y="2399"/>
                  </a:lnTo>
                  <a:lnTo>
                    <a:pt x="7802" y="2403"/>
                  </a:lnTo>
                  <a:lnTo>
                    <a:pt x="7817" y="2408"/>
                  </a:lnTo>
                  <a:lnTo>
                    <a:pt x="7832" y="2414"/>
                  </a:lnTo>
                  <a:lnTo>
                    <a:pt x="7847" y="2420"/>
                  </a:lnTo>
                  <a:lnTo>
                    <a:pt x="7862" y="2426"/>
                  </a:lnTo>
                  <a:lnTo>
                    <a:pt x="7876" y="2433"/>
                  </a:lnTo>
                  <a:lnTo>
                    <a:pt x="7890" y="2441"/>
                  </a:lnTo>
                  <a:lnTo>
                    <a:pt x="7904" y="2449"/>
                  </a:lnTo>
                  <a:lnTo>
                    <a:pt x="7917" y="2458"/>
                  </a:lnTo>
                  <a:lnTo>
                    <a:pt x="7930" y="2467"/>
                  </a:lnTo>
                  <a:lnTo>
                    <a:pt x="7942" y="2477"/>
                  </a:lnTo>
                  <a:lnTo>
                    <a:pt x="7954" y="2487"/>
                  </a:lnTo>
                  <a:lnTo>
                    <a:pt x="7966" y="2498"/>
                  </a:lnTo>
                  <a:lnTo>
                    <a:pt x="7978" y="2509"/>
                  </a:lnTo>
                  <a:lnTo>
                    <a:pt x="7989" y="2520"/>
                  </a:lnTo>
                  <a:lnTo>
                    <a:pt x="7999" y="2532"/>
                  </a:lnTo>
                  <a:lnTo>
                    <a:pt x="8009" y="2544"/>
                  </a:lnTo>
                  <a:lnTo>
                    <a:pt x="8019" y="2557"/>
                  </a:lnTo>
                  <a:lnTo>
                    <a:pt x="8028" y="2570"/>
                  </a:lnTo>
                  <a:lnTo>
                    <a:pt x="8037" y="2583"/>
                  </a:lnTo>
                  <a:lnTo>
                    <a:pt x="8045" y="2597"/>
                  </a:lnTo>
                  <a:lnTo>
                    <a:pt x="8053" y="2611"/>
                  </a:lnTo>
                  <a:lnTo>
                    <a:pt x="8060" y="2625"/>
                  </a:lnTo>
                  <a:lnTo>
                    <a:pt x="8067" y="2640"/>
                  </a:lnTo>
                  <a:lnTo>
                    <a:pt x="8073" y="2655"/>
                  </a:lnTo>
                  <a:lnTo>
                    <a:pt x="8079" y="2669"/>
                  </a:lnTo>
                  <a:lnTo>
                    <a:pt x="8084" y="2685"/>
                  </a:lnTo>
                  <a:lnTo>
                    <a:pt x="8088" y="2700"/>
                  </a:lnTo>
                  <a:lnTo>
                    <a:pt x="8092" y="2715"/>
                  </a:lnTo>
                  <a:lnTo>
                    <a:pt x="8095" y="2731"/>
                  </a:lnTo>
                  <a:lnTo>
                    <a:pt x="8098" y="2746"/>
                  </a:lnTo>
                  <a:lnTo>
                    <a:pt x="8100" y="2762"/>
                  </a:lnTo>
                  <a:lnTo>
                    <a:pt x="8102" y="2778"/>
                  </a:lnTo>
                  <a:close/>
                  <a:moveTo>
                    <a:pt x="5666" y="5926"/>
                  </a:moveTo>
                  <a:lnTo>
                    <a:pt x="5668" y="5941"/>
                  </a:lnTo>
                  <a:lnTo>
                    <a:pt x="5669" y="5957"/>
                  </a:lnTo>
                  <a:lnTo>
                    <a:pt x="5669" y="5973"/>
                  </a:lnTo>
                  <a:lnTo>
                    <a:pt x="5669" y="5989"/>
                  </a:lnTo>
                  <a:lnTo>
                    <a:pt x="5668" y="6005"/>
                  </a:lnTo>
                  <a:lnTo>
                    <a:pt x="5666" y="6021"/>
                  </a:lnTo>
                  <a:lnTo>
                    <a:pt x="5664" y="6037"/>
                  </a:lnTo>
                  <a:lnTo>
                    <a:pt x="5661" y="6053"/>
                  </a:lnTo>
                  <a:lnTo>
                    <a:pt x="5658" y="6068"/>
                  </a:lnTo>
                  <a:lnTo>
                    <a:pt x="5654" y="6084"/>
                  </a:lnTo>
                  <a:lnTo>
                    <a:pt x="5650" y="6099"/>
                  </a:lnTo>
                  <a:lnTo>
                    <a:pt x="5645" y="6114"/>
                  </a:lnTo>
                  <a:lnTo>
                    <a:pt x="5639" y="6129"/>
                  </a:lnTo>
                  <a:lnTo>
                    <a:pt x="5633" y="6144"/>
                  </a:lnTo>
                  <a:lnTo>
                    <a:pt x="5627" y="6158"/>
                  </a:lnTo>
                  <a:lnTo>
                    <a:pt x="5620" y="6172"/>
                  </a:lnTo>
                  <a:lnTo>
                    <a:pt x="5612" y="6186"/>
                  </a:lnTo>
                  <a:lnTo>
                    <a:pt x="5604" y="6200"/>
                  </a:lnTo>
                  <a:lnTo>
                    <a:pt x="5595" y="6213"/>
                  </a:lnTo>
                  <a:lnTo>
                    <a:pt x="5586" y="6226"/>
                  </a:lnTo>
                  <a:lnTo>
                    <a:pt x="5576" y="6239"/>
                  </a:lnTo>
                  <a:lnTo>
                    <a:pt x="5566" y="6251"/>
                  </a:lnTo>
                  <a:lnTo>
                    <a:pt x="5556" y="6263"/>
                  </a:lnTo>
                  <a:lnTo>
                    <a:pt x="5544" y="6274"/>
                  </a:lnTo>
                  <a:lnTo>
                    <a:pt x="5533" y="6286"/>
                  </a:lnTo>
                  <a:lnTo>
                    <a:pt x="5521" y="6296"/>
                  </a:lnTo>
                  <a:lnTo>
                    <a:pt x="5509" y="6306"/>
                  </a:lnTo>
                  <a:lnTo>
                    <a:pt x="5496" y="6316"/>
                  </a:lnTo>
                  <a:lnTo>
                    <a:pt x="5483" y="6325"/>
                  </a:lnTo>
                  <a:lnTo>
                    <a:pt x="5470" y="6334"/>
                  </a:lnTo>
                  <a:lnTo>
                    <a:pt x="5456" y="6342"/>
                  </a:lnTo>
                  <a:lnTo>
                    <a:pt x="5442" y="6350"/>
                  </a:lnTo>
                  <a:lnTo>
                    <a:pt x="5428" y="6357"/>
                  </a:lnTo>
                  <a:lnTo>
                    <a:pt x="5414" y="6363"/>
                  </a:lnTo>
                  <a:lnTo>
                    <a:pt x="5399" y="6369"/>
                  </a:lnTo>
                  <a:lnTo>
                    <a:pt x="5384" y="6375"/>
                  </a:lnTo>
                  <a:lnTo>
                    <a:pt x="5369" y="6380"/>
                  </a:lnTo>
                  <a:lnTo>
                    <a:pt x="5354" y="6384"/>
                  </a:lnTo>
                  <a:lnTo>
                    <a:pt x="5338" y="6388"/>
                  </a:lnTo>
                  <a:lnTo>
                    <a:pt x="5323" y="6391"/>
                  </a:lnTo>
                  <a:lnTo>
                    <a:pt x="5307" y="6394"/>
                  </a:lnTo>
                  <a:lnTo>
                    <a:pt x="5291" y="6396"/>
                  </a:lnTo>
                  <a:lnTo>
                    <a:pt x="5275" y="6398"/>
                  </a:lnTo>
                  <a:lnTo>
                    <a:pt x="5259" y="6399"/>
                  </a:lnTo>
                  <a:lnTo>
                    <a:pt x="5243" y="6399"/>
                  </a:lnTo>
                  <a:lnTo>
                    <a:pt x="5227" y="6399"/>
                  </a:lnTo>
                  <a:lnTo>
                    <a:pt x="5211" y="6398"/>
                  </a:lnTo>
                  <a:lnTo>
                    <a:pt x="5196" y="6396"/>
                  </a:lnTo>
                  <a:lnTo>
                    <a:pt x="5180" y="6394"/>
                  </a:lnTo>
                  <a:lnTo>
                    <a:pt x="5164" y="6391"/>
                  </a:lnTo>
                  <a:lnTo>
                    <a:pt x="5149" y="6388"/>
                  </a:lnTo>
                  <a:lnTo>
                    <a:pt x="5133" y="6384"/>
                  </a:lnTo>
                  <a:lnTo>
                    <a:pt x="5118" y="6380"/>
                  </a:lnTo>
                  <a:lnTo>
                    <a:pt x="5103" y="6375"/>
                  </a:lnTo>
                  <a:lnTo>
                    <a:pt x="5088" y="6369"/>
                  </a:lnTo>
                  <a:lnTo>
                    <a:pt x="5073" y="6363"/>
                  </a:lnTo>
                  <a:lnTo>
                    <a:pt x="5058" y="6357"/>
                  </a:lnTo>
                  <a:lnTo>
                    <a:pt x="5044" y="6350"/>
                  </a:lnTo>
                  <a:lnTo>
                    <a:pt x="5030" y="6342"/>
                  </a:lnTo>
                  <a:lnTo>
                    <a:pt x="5016" y="6334"/>
                  </a:lnTo>
                  <a:lnTo>
                    <a:pt x="5003" y="6325"/>
                  </a:lnTo>
                  <a:lnTo>
                    <a:pt x="4990" y="6316"/>
                  </a:lnTo>
                  <a:lnTo>
                    <a:pt x="4978" y="6306"/>
                  </a:lnTo>
                  <a:lnTo>
                    <a:pt x="4966" y="6296"/>
                  </a:lnTo>
                  <a:lnTo>
                    <a:pt x="4954" y="6286"/>
                  </a:lnTo>
                  <a:lnTo>
                    <a:pt x="4942" y="6274"/>
                  </a:lnTo>
                  <a:lnTo>
                    <a:pt x="4931" y="6263"/>
                  </a:lnTo>
                  <a:lnTo>
                    <a:pt x="4921" y="6251"/>
                  </a:lnTo>
                  <a:lnTo>
                    <a:pt x="4911" y="6239"/>
                  </a:lnTo>
                  <a:lnTo>
                    <a:pt x="4901" y="6226"/>
                  </a:lnTo>
                  <a:lnTo>
                    <a:pt x="4892" y="6213"/>
                  </a:lnTo>
                  <a:lnTo>
                    <a:pt x="4883" y="6200"/>
                  </a:lnTo>
                  <a:lnTo>
                    <a:pt x="4875" y="6186"/>
                  </a:lnTo>
                  <a:lnTo>
                    <a:pt x="4867" y="6172"/>
                  </a:lnTo>
                  <a:lnTo>
                    <a:pt x="4860" y="6158"/>
                  </a:lnTo>
                  <a:lnTo>
                    <a:pt x="4853" y="6144"/>
                  </a:lnTo>
                  <a:lnTo>
                    <a:pt x="4847" y="6129"/>
                  </a:lnTo>
                  <a:lnTo>
                    <a:pt x="4841" y="6114"/>
                  </a:lnTo>
                  <a:lnTo>
                    <a:pt x="4836" y="6099"/>
                  </a:lnTo>
                  <a:lnTo>
                    <a:pt x="4832" y="6084"/>
                  </a:lnTo>
                  <a:lnTo>
                    <a:pt x="4828" y="6068"/>
                  </a:lnTo>
                  <a:lnTo>
                    <a:pt x="4825" y="6053"/>
                  </a:lnTo>
                  <a:lnTo>
                    <a:pt x="4822" y="6037"/>
                  </a:lnTo>
                  <a:lnTo>
                    <a:pt x="4820" y="6021"/>
                  </a:lnTo>
                  <a:lnTo>
                    <a:pt x="4818" y="6005"/>
                  </a:lnTo>
                  <a:lnTo>
                    <a:pt x="4817" y="5989"/>
                  </a:lnTo>
                  <a:lnTo>
                    <a:pt x="4817" y="5973"/>
                  </a:lnTo>
                  <a:lnTo>
                    <a:pt x="4817" y="5957"/>
                  </a:lnTo>
                  <a:lnTo>
                    <a:pt x="4818" y="5941"/>
                  </a:lnTo>
                  <a:lnTo>
                    <a:pt x="4820" y="5926"/>
                  </a:lnTo>
                  <a:lnTo>
                    <a:pt x="4822" y="5910"/>
                  </a:lnTo>
                  <a:lnTo>
                    <a:pt x="4825" y="5894"/>
                  </a:lnTo>
                  <a:lnTo>
                    <a:pt x="4828" y="5879"/>
                  </a:lnTo>
                  <a:lnTo>
                    <a:pt x="4832" y="5863"/>
                  </a:lnTo>
                  <a:lnTo>
                    <a:pt x="4836" y="5848"/>
                  </a:lnTo>
                  <a:lnTo>
                    <a:pt x="4841" y="5833"/>
                  </a:lnTo>
                  <a:lnTo>
                    <a:pt x="4847" y="5818"/>
                  </a:lnTo>
                  <a:lnTo>
                    <a:pt x="4853" y="5803"/>
                  </a:lnTo>
                  <a:lnTo>
                    <a:pt x="4860" y="5788"/>
                  </a:lnTo>
                  <a:lnTo>
                    <a:pt x="4867" y="5774"/>
                  </a:lnTo>
                  <a:lnTo>
                    <a:pt x="4875" y="5760"/>
                  </a:lnTo>
                  <a:lnTo>
                    <a:pt x="4883" y="5746"/>
                  </a:lnTo>
                  <a:lnTo>
                    <a:pt x="4892" y="5733"/>
                  </a:lnTo>
                  <a:lnTo>
                    <a:pt x="4901" y="5720"/>
                  </a:lnTo>
                  <a:lnTo>
                    <a:pt x="4911" y="5708"/>
                  </a:lnTo>
                  <a:lnTo>
                    <a:pt x="4921" y="5696"/>
                  </a:lnTo>
                  <a:lnTo>
                    <a:pt x="4931" y="5684"/>
                  </a:lnTo>
                  <a:lnTo>
                    <a:pt x="4942" y="5672"/>
                  </a:lnTo>
                  <a:lnTo>
                    <a:pt x="4954" y="5661"/>
                  </a:lnTo>
                  <a:lnTo>
                    <a:pt x="4966" y="5651"/>
                  </a:lnTo>
                  <a:lnTo>
                    <a:pt x="4978" y="5641"/>
                  </a:lnTo>
                  <a:lnTo>
                    <a:pt x="4990" y="5631"/>
                  </a:lnTo>
                  <a:lnTo>
                    <a:pt x="5003" y="5622"/>
                  </a:lnTo>
                  <a:lnTo>
                    <a:pt x="5016" y="5613"/>
                  </a:lnTo>
                  <a:lnTo>
                    <a:pt x="5030" y="5605"/>
                  </a:lnTo>
                  <a:lnTo>
                    <a:pt x="5044" y="5597"/>
                  </a:lnTo>
                  <a:lnTo>
                    <a:pt x="5058" y="5590"/>
                  </a:lnTo>
                  <a:lnTo>
                    <a:pt x="5073" y="5583"/>
                  </a:lnTo>
                  <a:lnTo>
                    <a:pt x="5088" y="5577"/>
                  </a:lnTo>
                  <a:lnTo>
                    <a:pt x="5103" y="5572"/>
                  </a:lnTo>
                  <a:lnTo>
                    <a:pt x="5118" y="5567"/>
                  </a:lnTo>
                  <a:lnTo>
                    <a:pt x="5133" y="5562"/>
                  </a:lnTo>
                  <a:lnTo>
                    <a:pt x="5149" y="5558"/>
                  </a:lnTo>
                  <a:lnTo>
                    <a:pt x="5164" y="5555"/>
                  </a:lnTo>
                  <a:lnTo>
                    <a:pt x="5180" y="5553"/>
                  </a:lnTo>
                  <a:lnTo>
                    <a:pt x="5196" y="5551"/>
                  </a:lnTo>
                  <a:lnTo>
                    <a:pt x="5211" y="5549"/>
                  </a:lnTo>
                  <a:lnTo>
                    <a:pt x="5227" y="5548"/>
                  </a:lnTo>
                  <a:lnTo>
                    <a:pt x="5243" y="5548"/>
                  </a:lnTo>
                  <a:lnTo>
                    <a:pt x="5259" y="5548"/>
                  </a:lnTo>
                  <a:lnTo>
                    <a:pt x="5275" y="5549"/>
                  </a:lnTo>
                  <a:lnTo>
                    <a:pt x="5291" y="5551"/>
                  </a:lnTo>
                  <a:lnTo>
                    <a:pt x="5307" y="5553"/>
                  </a:lnTo>
                  <a:lnTo>
                    <a:pt x="5323" y="5555"/>
                  </a:lnTo>
                  <a:lnTo>
                    <a:pt x="5338" y="5558"/>
                  </a:lnTo>
                  <a:lnTo>
                    <a:pt x="5354" y="5562"/>
                  </a:lnTo>
                  <a:lnTo>
                    <a:pt x="5369" y="5567"/>
                  </a:lnTo>
                  <a:lnTo>
                    <a:pt x="5384" y="5572"/>
                  </a:lnTo>
                  <a:lnTo>
                    <a:pt x="5399" y="5577"/>
                  </a:lnTo>
                  <a:lnTo>
                    <a:pt x="5414" y="5583"/>
                  </a:lnTo>
                  <a:lnTo>
                    <a:pt x="5428" y="5590"/>
                  </a:lnTo>
                  <a:lnTo>
                    <a:pt x="5442" y="5597"/>
                  </a:lnTo>
                  <a:lnTo>
                    <a:pt x="5456" y="5605"/>
                  </a:lnTo>
                  <a:lnTo>
                    <a:pt x="5470" y="5613"/>
                  </a:lnTo>
                  <a:lnTo>
                    <a:pt x="5483" y="5622"/>
                  </a:lnTo>
                  <a:lnTo>
                    <a:pt x="5496" y="5631"/>
                  </a:lnTo>
                  <a:lnTo>
                    <a:pt x="5509" y="5641"/>
                  </a:lnTo>
                  <a:lnTo>
                    <a:pt x="5521" y="5651"/>
                  </a:lnTo>
                  <a:lnTo>
                    <a:pt x="5533" y="5661"/>
                  </a:lnTo>
                  <a:lnTo>
                    <a:pt x="5544" y="5672"/>
                  </a:lnTo>
                  <a:lnTo>
                    <a:pt x="5556" y="5684"/>
                  </a:lnTo>
                  <a:lnTo>
                    <a:pt x="5566" y="5696"/>
                  </a:lnTo>
                  <a:lnTo>
                    <a:pt x="5576" y="5708"/>
                  </a:lnTo>
                  <a:lnTo>
                    <a:pt x="5586" y="5720"/>
                  </a:lnTo>
                  <a:lnTo>
                    <a:pt x="5595" y="5733"/>
                  </a:lnTo>
                  <a:lnTo>
                    <a:pt x="5604" y="5746"/>
                  </a:lnTo>
                  <a:lnTo>
                    <a:pt x="5612" y="5760"/>
                  </a:lnTo>
                  <a:lnTo>
                    <a:pt x="5620" y="5774"/>
                  </a:lnTo>
                  <a:lnTo>
                    <a:pt x="5627" y="5788"/>
                  </a:lnTo>
                  <a:lnTo>
                    <a:pt x="5633" y="5803"/>
                  </a:lnTo>
                  <a:lnTo>
                    <a:pt x="5639" y="5818"/>
                  </a:lnTo>
                  <a:lnTo>
                    <a:pt x="5645" y="5833"/>
                  </a:lnTo>
                  <a:lnTo>
                    <a:pt x="5650" y="5848"/>
                  </a:lnTo>
                  <a:lnTo>
                    <a:pt x="5654" y="5863"/>
                  </a:lnTo>
                  <a:lnTo>
                    <a:pt x="5658" y="5879"/>
                  </a:lnTo>
                  <a:lnTo>
                    <a:pt x="5661" y="5894"/>
                  </a:lnTo>
                  <a:lnTo>
                    <a:pt x="5664" y="5910"/>
                  </a:lnTo>
                  <a:lnTo>
                    <a:pt x="5666" y="5926"/>
                  </a:lnTo>
                  <a:close/>
                  <a:moveTo>
                    <a:pt x="4208" y="4968"/>
                  </a:moveTo>
                  <a:lnTo>
                    <a:pt x="4209" y="4984"/>
                  </a:lnTo>
                  <a:lnTo>
                    <a:pt x="4209" y="5000"/>
                  </a:lnTo>
                  <a:lnTo>
                    <a:pt x="4209" y="5016"/>
                  </a:lnTo>
                  <a:lnTo>
                    <a:pt x="4208" y="5032"/>
                  </a:lnTo>
                  <a:lnTo>
                    <a:pt x="4206" y="5048"/>
                  </a:lnTo>
                  <a:lnTo>
                    <a:pt x="4204" y="5064"/>
                  </a:lnTo>
                  <a:lnTo>
                    <a:pt x="4201" y="5079"/>
                  </a:lnTo>
                  <a:lnTo>
                    <a:pt x="4198" y="5095"/>
                  </a:lnTo>
                  <a:lnTo>
                    <a:pt x="4194" y="5110"/>
                  </a:lnTo>
                  <a:lnTo>
                    <a:pt x="4190" y="5125"/>
                  </a:lnTo>
                  <a:lnTo>
                    <a:pt x="4185" y="5141"/>
                  </a:lnTo>
                  <a:lnTo>
                    <a:pt x="4179" y="5155"/>
                  </a:lnTo>
                  <a:lnTo>
                    <a:pt x="4173" y="5170"/>
                  </a:lnTo>
                  <a:lnTo>
                    <a:pt x="4167" y="5185"/>
                  </a:lnTo>
                  <a:lnTo>
                    <a:pt x="4160" y="5199"/>
                  </a:lnTo>
                  <a:lnTo>
                    <a:pt x="4152" y="5213"/>
                  </a:lnTo>
                  <a:lnTo>
                    <a:pt x="4144" y="5227"/>
                  </a:lnTo>
                  <a:lnTo>
                    <a:pt x="4135" y="5240"/>
                  </a:lnTo>
                  <a:lnTo>
                    <a:pt x="4126" y="5253"/>
                  </a:lnTo>
                  <a:lnTo>
                    <a:pt x="4116" y="5266"/>
                  </a:lnTo>
                  <a:lnTo>
                    <a:pt x="4106" y="5278"/>
                  </a:lnTo>
                  <a:lnTo>
                    <a:pt x="4096" y="5290"/>
                  </a:lnTo>
                  <a:lnTo>
                    <a:pt x="4084" y="5301"/>
                  </a:lnTo>
                  <a:lnTo>
                    <a:pt x="4073" y="5312"/>
                  </a:lnTo>
                  <a:lnTo>
                    <a:pt x="4061" y="5323"/>
                  </a:lnTo>
                  <a:lnTo>
                    <a:pt x="4049" y="5333"/>
                  </a:lnTo>
                  <a:lnTo>
                    <a:pt x="4036" y="5343"/>
                  </a:lnTo>
                  <a:lnTo>
                    <a:pt x="4023" y="5352"/>
                  </a:lnTo>
                  <a:lnTo>
                    <a:pt x="4010" y="5361"/>
                  </a:lnTo>
                  <a:lnTo>
                    <a:pt x="3996" y="5369"/>
                  </a:lnTo>
                  <a:lnTo>
                    <a:pt x="3982" y="5377"/>
                  </a:lnTo>
                  <a:lnTo>
                    <a:pt x="3968" y="5384"/>
                  </a:lnTo>
                  <a:lnTo>
                    <a:pt x="3954" y="5390"/>
                  </a:lnTo>
                  <a:lnTo>
                    <a:pt x="3939" y="5396"/>
                  </a:lnTo>
                  <a:lnTo>
                    <a:pt x="3924" y="5402"/>
                  </a:lnTo>
                  <a:lnTo>
                    <a:pt x="3909" y="5407"/>
                  </a:lnTo>
                  <a:lnTo>
                    <a:pt x="3894" y="5411"/>
                  </a:lnTo>
                  <a:lnTo>
                    <a:pt x="3878" y="5415"/>
                  </a:lnTo>
                  <a:lnTo>
                    <a:pt x="3863" y="5418"/>
                  </a:lnTo>
                  <a:lnTo>
                    <a:pt x="3847" y="5421"/>
                  </a:lnTo>
                  <a:lnTo>
                    <a:pt x="3831" y="5423"/>
                  </a:lnTo>
                  <a:lnTo>
                    <a:pt x="3815" y="5425"/>
                  </a:lnTo>
                  <a:lnTo>
                    <a:pt x="3799" y="5426"/>
                  </a:lnTo>
                  <a:lnTo>
                    <a:pt x="3783" y="5426"/>
                  </a:lnTo>
                  <a:lnTo>
                    <a:pt x="3767" y="5426"/>
                  </a:lnTo>
                  <a:lnTo>
                    <a:pt x="3751" y="5425"/>
                  </a:lnTo>
                  <a:lnTo>
                    <a:pt x="3736" y="5423"/>
                  </a:lnTo>
                  <a:lnTo>
                    <a:pt x="3720" y="5421"/>
                  </a:lnTo>
                  <a:lnTo>
                    <a:pt x="3704" y="5418"/>
                  </a:lnTo>
                  <a:lnTo>
                    <a:pt x="3689" y="5415"/>
                  </a:lnTo>
                  <a:lnTo>
                    <a:pt x="3673" y="5411"/>
                  </a:lnTo>
                  <a:lnTo>
                    <a:pt x="3658" y="5407"/>
                  </a:lnTo>
                  <a:lnTo>
                    <a:pt x="3643" y="5402"/>
                  </a:lnTo>
                  <a:lnTo>
                    <a:pt x="3628" y="5396"/>
                  </a:lnTo>
                  <a:lnTo>
                    <a:pt x="3613" y="5390"/>
                  </a:lnTo>
                  <a:lnTo>
                    <a:pt x="3598" y="5384"/>
                  </a:lnTo>
                  <a:lnTo>
                    <a:pt x="3584" y="5377"/>
                  </a:lnTo>
                  <a:lnTo>
                    <a:pt x="3570" y="5369"/>
                  </a:lnTo>
                  <a:lnTo>
                    <a:pt x="3556" y="5361"/>
                  </a:lnTo>
                  <a:lnTo>
                    <a:pt x="3543" y="5352"/>
                  </a:lnTo>
                  <a:lnTo>
                    <a:pt x="3530" y="5343"/>
                  </a:lnTo>
                  <a:lnTo>
                    <a:pt x="3518" y="5333"/>
                  </a:lnTo>
                  <a:lnTo>
                    <a:pt x="3506" y="5323"/>
                  </a:lnTo>
                  <a:lnTo>
                    <a:pt x="3494" y="5312"/>
                  </a:lnTo>
                  <a:lnTo>
                    <a:pt x="3482" y="5301"/>
                  </a:lnTo>
                  <a:lnTo>
                    <a:pt x="3471" y="5290"/>
                  </a:lnTo>
                  <a:lnTo>
                    <a:pt x="3461" y="5278"/>
                  </a:lnTo>
                  <a:lnTo>
                    <a:pt x="3451" y="5266"/>
                  </a:lnTo>
                  <a:lnTo>
                    <a:pt x="3441" y="5253"/>
                  </a:lnTo>
                  <a:lnTo>
                    <a:pt x="3432" y="5240"/>
                  </a:lnTo>
                  <a:lnTo>
                    <a:pt x="3423" y="5227"/>
                  </a:lnTo>
                  <a:lnTo>
                    <a:pt x="3415" y="5213"/>
                  </a:lnTo>
                  <a:lnTo>
                    <a:pt x="3407" y="5199"/>
                  </a:lnTo>
                  <a:lnTo>
                    <a:pt x="3400" y="5185"/>
                  </a:lnTo>
                  <a:lnTo>
                    <a:pt x="3393" y="5170"/>
                  </a:lnTo>
                  <a:lnTo>
                    <a:pt x="3387" y="5155"/>
                  </a:lnTo>
                  <a:lnTo>
                    <a:pt x="3382" y="5141"/>
                  </a:lnTo>
                  <a:lnTo>
                    <a:pt x="3377" y="5125"/>
                  </a:lnTo>
                  <a:lnTo>
                    <a:pt x="3372" y="5110"/>
                  </a:lnTo>
                  <a:lnTo>
                    <a:pt x="3368" y="5095"/>
                  </a:lnTo>
                  <a:lnTo>
                    <a:pt x="3365" y="5079"/>
                  </a:lnTo>
                  <a:lnTo>
                    <a:pt x="3363" y="5064"/>
                  </a:lnTo>
                  <a:lnTo>
                    <a:pt x="3361" y="5048"/>
                  </a:lnTo>
                  <a:lnTo>
                    <a:pt x="3359" y="5032"/>
                  </a:lnTo>
                  <a:lnTo>
                    <a:pt x="3358" y="5016"/>
                  </a:lnTo>
                  <a:lnTo>
                    <a:pt x="3358" y="5000"/>
                  </a:lnTo>
                  <a:lnTo>
                    <a:pt x="3358" y="4984"/>
                  </a:lnTo>
                  <a:lnTo>
                    <a:pt x="3359" y="4968"/>
                  </a:lnTo>
                  <a:lnTo>
                    <a:pt x="3361" y="4952"/>
                  </a:lnTo>
                  <a:lnTo>
                    <a:pt x="3363" y="4936"/>
                  </a:lnTo>
                  <a:lnTo>
                    <a:pt x="3365" y="4921"/>
                  </a:lnTo>
                  <a:lnTo>
                    <a:pt x="3368" y="4905"/>
                  </a:lnTo>
                  <a:lnTo>
                    <a:pt x="3372" y="4890"/>
                  </a:lnTo>
                  <a:lnTo>
                    <a:pt x="3377" y="4875"/>
                  </a:lnTo>
                  <a:lnTo>
                    <a:pt x="3382" y="4859"/>
                  </a:lnTo>
                  <a:lnTo>
                    <a:pt x="3387" y="4845"/>
                  </a:lnTo>
                  <a:lnTo>
                    <a:pt x="3393" y="4830"/>
                  </a:lnTo>
                  <a:lnTo>
                    <a:pt x="3400" y="4815"/>
                  </a:lnTo>
                  <a:lnTo>
                    <a:pt x="3407" y="4801"/>
                  </a:lnTo>
                  <a:lnTo>
                    <a:pt x="3415" y="4787"/>
                  </a:lnTo>
                  <a:lnTo>
                    <a:pt x="3423" y="4773"/>
                  </a:lnTo>
                  <a:lnTo>
                    <a:pt x="3432" y="4760"/>
                  </a:lnTo>
                  <a:lnTo>
                    <a:pt x="3441" y="4747"/>
                  </a:lnTo>
                  <a:lnTo>
                    <a:pt x="3451" y="4734"/>
                  </a:lnTo>
                  <a:lnTo>
                    <a:pt x="3461" y="4722"/>
                  </a:lnTo>
                  <a:lnTo>
                    <a:pt x="3471" y="4710"/>
                  </a:lnTo>
                  <a:lnTo>
                    <a:pt x="3482" y="4699"/>
                  </a:lnTo>
                  <a:lnTo>
                    <a:pt x="3494" y="4688"/>
                  </a:lnTo>
                  <a:lnTo>
                    <a:pt x="3506" y="4677"/>
                  </a:lnTo>
                  <a:lnTo>
                    <a:pt x="3518" y="4667"/>
                  </a:lnTo>
                  <a:lnTo>
                    <a:pt x="3530" y="4657"/>
                  </a:lnTo>
                  <a:lnTo>
                    <a:pt x="3543" y="4648"/>
                  </a:lnTo>
                  <a:lnTo>
                    <a:pt x="3556" y="4639"/>
                  </a:lnTo>
                  <a:lnTo>
                    <a:pt x="3570" y="4631"/>
                  </a:lnTo>
                  <a:lnTo>
                    <a:pt x="3584" y="4623"/>
                  </a:lnTo>
                  <a:lnTo>
                    <a:pt x="3598" y="4616"/>
                  </a:lnTo>
                  <a:lnTo>
                    <a:pt x="3613" y="4610"/>
                  </a:lnTo>
                  <a:lnTo>
                    <a:pt x="3628" y="4604"/>
                  </a:lnTo>
                  <a:lnTo>
                    <a:pt x="3643" y="4598"/>
                  </a:lnTo>
                  <a:lnTo>
                    <a:pt x="3658" y="4593"/>
                  </a:lnTo>
                  <a:lnTo>
                    <a:pt x="3673" y="4589"/>
                  </a:lnTo>
                  <a:lnTo>
                    <a:pt x="3689" y="4585"/>
                  </a:lnTo>
                  <a:lnTo>
                    <a:pt x="3704" y="4582"/>
                  </a:lnTo>
                  <a:lnTo>
                    <a:pt x="3720" y="4579"/>
                  </a:lnTo>
                  <a:lnTo>
                    <a:pt x="3736" y="4577"/>
                  </a:lnTo>
                  <a:lnTo>
                    <a:pt x="3751" y="4575"/>
                  </a:lnTo>
                  <a:lnTo>
                    <a:pt x="3767" y="4574"/>
                  </a:lnTo>
                  <a:lnTo>
                    <a:pt x="3783" y="4574"/>
                  </a:lnTo>
                  <a:lnTo>
                    <a:pt x="3799" y="4574"/>
                  </a:lnTo>
                  <a:lnTo>
                    <a:pt x="3815" y="4575"/>
                  </a:lnTo>
                  <a:lnTo>
                    <a:pt x="3831" y="4577"/>
                  </a:lnTo>
                  <a:lnTo>
                    <a:pt x="3847" y="4579"/>
                  </a:lnTo>
                  <a:lnTo>
                    <a:pt x="3863" y="4582"/>
                  </a:lnTo>
                  <a:lnTo>
                    <a:pt x="3878" y="4585"/>
                  </a:lnTo>
                  <a:lnTo>
                    <a:pt x="3894" y="4589"/>
                  </a:lnTo>
                  <a:lnTo>
                    <a:pt x="3909" y="4593"/>
                  </a:lnTo>
                  <a:lnTo>
                    <a:pt x="3924" y="4598"/>
                  </a:lnTo>
                  <a:lnTo>
                    <a:pt x="3939" y="4604"/>
                  </a:lnTo>
                  <a:lnTo>
                    <a:pt x="3954" y="4610"/>
                  </a:lnTo>
                  <a:lnTo>
                    <a:pt x="3968" y="4616"/>
                  </a:lnTo>
                  <a:lnTo>
                    <a:pt x="3982" y="4623"/>
                  </a:lnTo>
                  <a:lnTo>
                    <a:pt x="3996" y="4631"/>
                  </a:lnTo>
                  <a:lnTo>
                    <a:pt x="4010" y="4639"/>
                  </a:lnTo>
                  <a:lnTo>
                    <a:pt x="4023" y="4648"/>
                  </a:lnTo>
                  <a:lnTo>
                    <a:pt x="4036" y="4657"/>
                  </a:lnTo>
                  <a:lnTo>
                    <a:pt x="4049" y="4667"/>
                  </a:lnTo>
                  <a:lnTo>
                    <a:pt x="4061" y="4677"/>
                  </a:lnTo>
                  <a:lnTo>
                    <a:pt x="4073" y="4688"/>
                  </a:lnTo>
                  <a:lnTo>
                    <a:pt x="4084" y="4699"/>
                  </a:lnTo>
                  <a:lnTo>
                    <a:pt x="4096" y="4710"/>
                  </a:lnTo>
                  <a:lnTo>
                    <a:pt x="4106" y="4722"/>
                  </a:lnTo>
                  <a:lnTo>
                    <a:pt x="4116" y="4734"/>
                  </a:lnTo>
                  <a:lnTo>
                    <a:pt x="4126" y="4747"/>
                  </a:lnTo>
                  <a:lnTo>
                    <a:pt x="4135" y="4760"/>
                  </a:lnTo>
                  <a:lnTo>
                    <a:pt x="4144" y="4773"/>
                  </a:lnTo>
                  <a:lnTo>
                    <a:pt x="4152" y="4787"/>
                  </a:lnTo>
                  <a:lnTo>
                    <a:pt x="4160" y="4801"/>
                  </a:lnTo>
                  <a:lnTo>
                    <a:pt x="4167" y="4815"/>
                  </a:lnTo>
                  <a:lnTo>
                    <a:pt x="4173" y="4830"/>
                  </a:lnTo>
                  <a:lnTo>
                    <a:pt x="4179" y="4845"/>
                  </a:lnTo>
                  <a:lnTo>
                    <a:pt x="4185" y="4859"/>
                  </a:lnTo>
                  <a:lnTo>
                    <a:pt x="4190" y="4875"/>
                  </a:lnTo>
                  <a:lnTo>
                    <a:pt x="4194" y="4890"/>
                  </a:lnTo>
                  <a:lnTo>
                    <a:pt x="4198" y="4905"/>
                  </a:lnTo>
                  <a:lnTo>
                    <a:pt x="4201" y="4921"/>
                  </a:lnTo>
                  <a:lnTo>
                    <a:pt x="4204" y="4936"/>
                  </a:lnTo>
                  <a:lnTo>
                    <a:pt x="4206" y="4952"/>
                  </a:lnTo>
                  <a:lnTo>
                    <a:pt x="4208" y="4968"/>
                  </a:lnTo>
                  <a:close/>
                  <a:moveTo>
                    <a:pt x="2503" y="6899"/>
                  </a:moveTo>
                  <a:lnTo>
                    <a:pt x="2505" y="6915"/>
                  </a:lnTo>
                  <a:lnTo>
                    <a:pt x="2506" y="6931"/>
                  </a:lnTo>
                  <a:lnTo>
                    <a:pt x="2506" y="6947"/>
                  </a:lnTo>
                  <a:lnTo>
                    <a:pt x="2506" y="6963"/>
                  </a:lnTo>
                  <a:lnTo>
                    <a:pt x="2505" y="6979"/>
                  </a:lnTo>
                  <a:lnTo>
                    <a:pt x="2503" y="6994"/>
                  </a:lnTo>
                  <a:lnTo>
                    <a:pt x="2501" y="7010"/>
                  </a:lnTo>
                  <a:lnTo>
                    <a:pt x="2498" y="7026"/>
                  </a:lnTo>
                  <a:lnTo>
                    <a:pt x="2495" y="7041"/>
                  </a:lnTo>
                  <a:lnTo>
                    <a:pt x="2491" y="7057"/>
                  </a:lnTo>
                  <a:lnTo>
                    <a:pt x="2487" y="7072"/>
                  </a:lnTo>
                  <a:lnTo>
                    <a:pt x="2482" y="7087"/>
                  </a:lnTo>
                  <a:lnTo>
                    <a:pt x="2476" y="7102"/>
                  </a:lnTo>
                  <a:lnTo>
                    <a:pt x="2470" y="7117"/>
                  </a:lnTo>
                  <a:lnTo>
                    <a:pt x="2464" y="7132"/>
                  </a:lnTo>
                  <a:lnTo>
                    <a:pt x="2457" y="7146"/>
                  </a:lnTo>
                  <a:lnTo>
                    <a:pt x="2449" y="7160"/>
                  </a:lnTo>
                  <a:lnTo>
                    <a:pt x="2441" y="7174"/>
                  </a:lnTo>
                  <a:lnTo>
                    <a:pt x="2432" y="7187"/>
                  </a:lnTo>
                  <a:lnTo>
                    <a:pt x="2423" y="7200"/>
                  </a:lnTo>
                  <a:lnTo>
                    <a:pt x="2413" y="7212"/>
                  </a:lnTo>
                  <a:lnTo>
                    <a:pt x="2403" y="7224"/>
                  </a:lnTo>
                  <a:lnTo>
                    <a:pt x="2392" y="7236"/>
                  </a:lnTo>
                  <a:lnTo>
                    <a:pt x="2381" y="7248"/>
                  </a:lnTo>
                  <a:lnTo>
                    <a:pt x="2370" y="7259"/>
                  </a:lnTo>
                  <a:lnTo>
                    <a:pt x="2358" y="7269"/>
                  </a:lnTo>
                  <a:lnTo>
                    <a:pt x="2346" y="7279"/>
                  </a:lnTo>
                  <a:lnTo>
                    <a:pt x="2333" y="7289"/>
                  </a:lnTo>
                  <a:lnTo>
                    <a:pt x="2320" y="7298"/>
                  </a:lnTo>
                  <a:lnTo>
                    <a:pt x="2307" y="7307"/>
                  </a:lnTo>
                  <a:lnTo>
                    <a:pt x="2293" y="7315"/>
                  </a:lnTo>
                  <a:lnTo>
                    <a:pt x="2279" y="7323"/>
                  </a:lnTo>
                  <a:lnTo>
                    <a:pt x="2265" y="7330"/>
                  </a:lnTo>
                  <a:lnTo>
                    <a:pt x="2250" y="7337"/>
                  </a:lnTo>
                  <a:lnTo>
                    <a:pt x="2235" y="7343"/>
                  </a:lnTo>
                  <a:lnTo>
                    <a:pt x="2221" y="7348"/>
                  </a:lnTo>
                  <a:lnTo>
                    <a:pt x="2205" y="7353"/>
                  </a:lnTo>
                  <a:lnTo>
                    <a:pt x="2190" y="7358"/>
                  </a:lnTo>
                  <a:lnTo>
                    <a:pt x="2175" y="7362"/>
                  </a:lnTo>
                  <a:lnTo>
                    <a:pt x="2159" y="7365"/>
                  </a:lnTo>
                  <a:lnTo>
                    <a:pt x="2144" y="7367"/>
                  </a:lnTo>
                  <a:lnTo>
                    <a:pt x="2128" y="7369"/>
                  </a:lnTo>
                  <a:lnTo>
                    <a:pt x="2112" y="7371"/>
                  </a:lnTo>
                  <a:lnTo>
                    <a:pt x="2096" y="7372"/>
                  </a:lnTo>
                  <a:lnTo>
                    <a:pt x="2080" y="7372"/>
                  </a:lnTo>
                  <a:lnTo>
                    <a:pt x="2064" y="7372"/>
                  </a:lnTo>
                  <a:lnTo>
                    <a:pt x="2048" y="7371"/>
                  </a:lnTo>
                  <a:lnTo>
                    <a:pt x="2032" y="7369"/>
                  </a:lnTo>
                  <a:lnTo>
                    <a:pt x="2016" y="7367"/>
                  </a:lnTo>
                  <a:lnTo>
                    <a:pt x="2001" y="7365"/>
                  </a:lnTo>
                  <a:lnTo>
                    <a:pt x="1985" y="7362"/>
                  </a:lnTo>
                  <a:lnTo>
                    <a:pt x="1970" y="7358"/>
                  </a:lnTo>
                  <a:lnTo>
                    <a:pt x="1955" y="7353"/>
                  </a:lnTo>
                  <a:lnTo>
                    <a:pt x="1939" y="7348"/>
                  </a:lnTo>
                  <a:lnTo>
                    <a:pt x="1925" y="7343"/>
                  </a:lnTo>
                  <a:lnTo>
                    <a:pt x="1910" y="7337"/>
                  </a:lnTo>
                  <a:lnTo>
                    <a:pt x="1895" y="7330"/>
                  </a:lnTo>
                  <a:lnTo>
                    <a:pt x="1881" y="7323"/>
                  </a:lnTo>
                  <a:lnTo>
                    <a:pt x="1867" y="7315"/>
                  </a:lnTo>
                  <a:lnTo>
                    <a:pt x="1853" y="7307"/>
                  </a:lnTo>
                  <a:lnTo>
                    <a:pt x="1840" y="7298"/>
                  </a:lnTo>
                  <a:lnTo>
                    <a:pt x="1827" y="7289"/>
                  </a:lnTo>
                  <a:lnTo>
                    <a:pt x="1814" y="7279"/>
                  </a:lnTo>
                  <a:lnTo>
                    <a:pt x="1802" y="7269"/>
                  </a:lnTo>
                  <a:lnTo>
                    <a:pt x="1790" y="7259"/>
                  </a:lnTo>
                  <a:lnTo>
                    <a:pt x="1779" y="7248"/>
                  </a:lnTo>
                  <a:lnTo>
                    <a:pt x="1768" y="7236"/>
                  </a:lnTo>
                  <a:lnTo>
                    <a:pt x="1757" y="7224"/>
                  </a:lnTo>
                  <a:lnTo>
                    <a:pt x="1747" y="7212"/>
                  </a:lnTo>
                  <a:lnTo>
                    <a:pt x="1737" y="7200"/>
                  </a:lnTo>
                  <a:lnTo>
                    <a:pt x="1728" y="7187"/>
                  </a:lnTo>
                  <a:lnTo>
                    <a:pt x="1719" y="7174"/>
                  </a:lnTo>
                  <a:lnTo>
                    <a:pt x="1711" y="7160"/>
                  </a:lnTo>
                  <a:lnTo>
                    <a:pt x="1703" y="7146"/>
                  </a:lnTo>
                  <a:lnTo>
                    <a:pt x="1696" y="7132"/>
                  </a:lnTo>
                  <a:lnTo>
                    <a:pt x="1690" y="7117"/>
                  </a:lnTo>
                  <a:lnTo>
                    <a:pt x="1684" y="7102"/>
                  </a:lnTo>
                  <a:lnTo>
                    <a:pt x="1678" y="7087"/>
                  </a:lnTo>
                  <a:lnTo>
                    <a:pt x="1673" y="7072"/>
                  </a:lnTo>
                  <a:lnTo>
                    <a:pt x="1669" y="7057"/>
                  </a:lnTo>
                  <a:lnTo>
                    <a:pt x="1665" y="7041"/>
                  </a:lnTo>
                  <a:lnTo>
                    <a:pt x="1662" y="7026"/>
                  </a:lnTo>
                  <a:lnTo>
                    <a:pt x="1659" y="7010"/>
                  </a:lnTo>
                  <a:lnTo>
                    <a:pt x="1657" y="6994"/>
                  </a:lnTo>
                  <a:lnTo>
                    <a:pt x="1655" y="6979"/>
                  </a:lnTo>
                  <a:lnTo>
                    <a:pt x="1654" y="6963"/>
                  </a:lnTo>
                  <a:lnTo>
                    <a:pt x="1654" y="6947"/>
                  </a:lnTo>
                  <a:lnTo>
                    <a:pt x="1654" y="6931"/>
                  </a:lnTo>
                  <a:lnTo>
                    <a:pt x="1655" y="6915"/>
                  </a:lnTo>
                  <a:lnTo>
                    <a:pt x="1657" y="6899"/>
                  </a:lnTo>
                  <a:lnTo>
                    <a:pt x="1659" y="6883"/>
                  </a:lnTo>
                  <a:lnTo>
                    <a:pt x="1662" y="6867"/>
                  </a:lnTo>
                  <a:lnTo>
                    <a:pt x="1665" y="6852"/>
                  </a:lnTo>
                  <a:lnTo>
                    <a:pt x="1669" y="6836"/>
                  </a:lnTo>
                  <a:lnTo>
                    <a:pt x="1673" y="6821"/>
                  </a:lnTo>
                  <a:lnTo>
                    <a:pt x="1678" y="6806"/>
                  </a:lnTo>
                  <a:lnTo>
                    <a:pt x="1684" y="6791"/>
                  </a:lnTo>
                  <a:lnTo>
                    <a:pt x="1690" y="6776"/>
                  </a:lnTo>
                  <a:lnTo>
                    <a:pt x="1696" y="6762"/>
                  </a:lnTo>
                  <a:lnTo>
                    <a:pt x="1703" y="6748"/>
                  </a:lnTo>
                  <a:lnTo>
                    <a:pt x="1711" y="6734"/>
                  </a:lnTo>
                  <a:lnTo>
                    <a:pt x="1719" y="6720"/>
                  </a:lnTo>
                  <a:lnTo>
                    <a:pt x="1728" y="6707"/>
                  </a:lnTo>
                  <a:lnTo>
                    <a:pt x="1737" y="6694"/>
                  </a:lnTo>
                  <a:lnTo>
                    <a:pt x="1747" y="6681"/>
                  </a:lnTo>
                  <a:lnTo>
                    <a:pt x="1757" y="6669"/>
                  </a:lnTo>
                  <a:lnTo>
                    <a:pt x="1768" y="6657"/>
                  </a:lnTo>
                  <a:lnTo>
                    <a:pt x="1779" y="6646"/>
                  </a:lnTo>
                  <a:lnTo>
                    <a:pt x="1790" y="6634"/>
                  </a:lnTo>
                  <a:lnTo>
                    <a:pt x="1802" y="6624"/>
                  </a:lnTo>
                  <a:lnTo>
                    <a:pt x="1814" y="6614"/>
                  </a:lnTo>
                  <a:lnTo>
                    <a:pt x="1827" y="6604"/>
                  </a:lnTo>
                  <a:lnTo>
                    <a:pt x="1840" y="6595"/>
                  </a:lnTo>
                  <a:lnTo>
                    <a:pt x="1853" y="6586"/>
                  </a:lnTo>
                  <a:lnTo>
                    <a:pt x="1867" y="6578"/>
                  </a:lnTo>
                  <a:lnTo>
                    <a:pt x="1881" y="6570"/>
                  </a:lnTo>
                  <a:lnTo>
                    <a:pt x="1895" y="6563"/>
                  </a:lnTo>
                  <a:lnTo>
                    <a:pt x="1910" y="6557"/>
                  </a:lnTo>
                  <a:lnTo>
                    <a:pt x="1925" y="6551"/>
                  </a:lnTo>
                  <a:lnTo>
                    <a:pt x="1939" y="6545"/>
                  </a:lnTo>
                  <a:lnTo>
                    <a:pt x="1955" y="6540"/>
                  </a:lnTo>
                  <a:lnTo>
                    <a:pt x="1970" y="6536"/>
                  </a:lnTo>
                  <a:lnTo>
                    <a:pt x="1985" y="6532"/>
                  </a:lnTo>
                  <a:lnTo>
                    <a:pt x="2001" y="6529"/>
                  </a:lnTo>
                  <a:lnTo>
                    <a:pt x="2016" y="6526"/>
                  </a:lnTo>
                  <a:lnTo>
                    <a:pt x="2032" y="6524"/>
                  </a:lnTo>
                  <a:lnTo>
                    <a:pt x="2048" y="6522"/>
                  </a:lnTo>
                  <a:lnTo>
                    <a:pt x="2064" y="6521"/>
                  </a:lnTo>
                  <a:lnTo>
                    <a:pt x="2080" y="6521"/>
                  </a:lnTo>
                  <a:lnTo>
                    <a:pt x="2096" y="6521"/>
                  </a:lnTo>
                  <a:lnTo>
                    <a:pt x="2112" y="6522"/>
                  </a:lnTo>
                  <a:lnTo>
                    <a:pt x="2128" y="6524"/>
                  </a:lnTo>
                  <a:lnTo>
                    <a:pt x="2144" y="6526"/>
                  </a:lnTo>
                  <a:lnTo>
                    <a:pt x="2159" y="6529"/>
                  </a:lnTo>
                  <a:lnTo>
                    <a:pt x="2175" y="6532"/>
                  </a:lnTo>
                  <a:lnTo>
                    <a:pt x="2190" y="6536"/>
                  </a:lnTo>
                  <a:lnTo>
                    <a:pt x="2205" y="6540"/>
                  </a:lnTo>
                  <a:lnTo>
                    <a:pt x="2221" y="6545"/>
                  </a:lnTo>
                  <a:lnTo>
                    <a:pt x="2235" y="6551"/>
                  </a:lnTo>
                  <a:lnTo>
                    <a:pt x="2250" y="6557"/>
                  </a:lnTo>
                  <a:lnTo>
                    <a:pt x="2265" y="6563"/>
                  </a:lnTo>
                  <a:lnTo>
                    <a:pt x="2279" y="6570"/>
                  </a:lnTo>
                  <a:lnTo>
                    <a:pt x="2293" y="6578"/>
                  </a:lnTo>
                  <a:lnTo>
                    <a:pt x="2307" y="6586"/>
                  </a:lnTo>
                  <a:lnTo>
                    <a:pt x="2320" y="6595"/>
                  </a:lnTo>
                  <a:lnTo>
                    <a:pt x="2333" y="6604"/>
                  </a:lnTo>
                  <a:lnTo>
                    <a:pt x="2346" y="6614"/>
                  </a:lnTo>
                  <a:lnTo>
                    <a:pt x="2358" y="6624"/>
                  </a:lnTo>
                  <a:lnTo>
                    <a:pt x="2370" y="6634"/>
                  </a:lnTo>
                  <a:lnTo>
                    <a:pt x="2381" y="6646"/>
                  </a:lnTo>
                  <a:lnTo>
                    <a:pt x="2392" y="6657"/>
                  </a:lnTo>
                  <a:lnTo>
                    <a:pt x="2403" y="6669"/>
                  </a:lnTo>
                  <a:lnTo>
                    <a:pt x="2413" y="6681"/>
                  </a:lnTo>
                  <a:lnTo>
                    <a:pt x="2423" y="6694"/>
                  </a:lnTo>
                  <a:lnTo>
                    <a:pt x="2432" y="6707"/>
                  </a:lnTo>
                  <a:lnTo>
                    <a:pt x="2441" y="6720"/>
                  </a:lnTo>
                  <a:lnTo>
                    <a:pt x="2449" y="6734"/>
                  </a:lnTo>
                  <a:lnTo>
                    <a:pt x="2457" y="6748"/>
                  </a:lnTo>
                  <a:lnTo>
                    <a:pt x="2464" y="6762"/>
                  </a:lnTo>
                  <a:lnTo>
                    <a:pt x="2470" y="6776"/>
                  </a:lnTo>
                  <a:lnTo>
                    <a:pt x="2476" y="6791"/>
                  </a:lnTo>
                  <a:lnTo>
                    <a:pt x="2482" y="6806"/>
                  </a:lnTo>
                  <a:lnTo>
                    <a:pt x="2487" y="6821"/>
                  </a:lnTo>
                  <a:lnTo>
                    <a:pt x="2491" y="6836"/>
                  </a:lnTo>
                  <a:lnTo>
                    <a:pt x="2495" y="6852"/>
                  </a:lnTo>
                  <a:lnTo>
                    <a:pt x="2498" y="6867"/>
                  </a:lnTo>
                  <a:lnTo>
                    <a:pt x="2501" y="6883"/>
                  </a:lnTo>
                  <a:lnTo>
                    <a:pt x="2503" y="68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925;p10">
            <a:extLst>
              <a:ext uri="{FF2B5EF4-FFF2-40B4-BE49-F238E27FC236}">
                <a16:creationId xmlns:a16="http://schemas.microsoft.com/office/drawing/2014/main" id="{9B405BBB-8043-40DD-865C-F7F42A3826A1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87" name="Google Shape;926;p10">
              <a:extLst>
                <a:ext uri="{FF2B5EF4-FFF2-40B4-BE49-F238E27FC236}">
                  <a16:creationId xmlns:a16="http://schemas.microsoft.com/office/drawing/2014/main" id="{0E93D412-7B47-445A-8E32-EAF258780FED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9" y="5000"/>
                  </a:moveTo>
                  <a:lnTo>
                    <a:pt x="4989" y="1361"/>
                  </a:lnTo>
                  <a:lnTo>
                    <a:pt x="5108" y="1364"/>
                  </a:lnTo>
                  <a:lnTo>
                    <a:pt x="5226" y="1370"/>
                  </a:lnTo>
                  <a:lnTo>
                    <a:pt x="5344" y="1380"/>
                  </a:lnTo>
                  <a:lnTo>
                    <a:pt x="5461" y="1394"/>
                  </a:lnTo>
                  <a:lnTo>
                    <a:pt x="5578" y="1412"/>
                  </a:lnTo>
                  <a:lnTo>
                    <a:pt x="5694" y="1433"/>
                  </a:lnTo>
                  <a:lnTo>
                    <a:pt x="5809" y="1458"/>
                  </a:lnTo>
                  <a:lnTo>
                    <a:pt x="5923" y="1487"/>
                  </a:lnTo>
                  <a:lnTo>
                    <a:pt x="6037" y="1520"/>
                  </a:lnTo>
                  <a:lnTo>
                    <a:pt x="6149" y="1556"/>
                  </a:lnTo>
                  <a:lnTo>
                    <a:pt x="6260" y="1596"/>
                  </a:lnTo>
                  <a:lnTo>
                    <a:pt x="6370" y="1640"/>
                  </a:lnTo>
                  <a:lnTo>
                    <a:pt x="6479" y="1687"/>
                  </a:lnTo>
                  <a:lnTo>
                    <a:pt x="6586" y="1738"/>
                  </a:lnTo>
                  <a:lnTo>
                    <a:pt x="6692" y="1792"/>
                  </a:lnTo>
                  <a:lnTo>
                    <a:pt x="6795" y="1850"/>
                  </a:lnTo>
                  <a:lnTo>
                    <a:pt x="6896" y="1911"/>
                  </a:lnTo>
                  <a:lnTo>
                    <a:pt x="6996" y="1975"/>
                  </a:lnTo>
                  <a:lnTo>
                    <a:pt x="7093" y="2042"/>
                  </a:lnTo>
                  <a:lnTo>
                    <a:pt x="7188" y="2112"/>
                  </a:lnTo>
                  <a:lnTo>
                    <a:pt x="7280" y="2185"/>
                  </a:lnTo>
                  <a:lnTo>
                    <a:pt x="7370" y="2261"/>
                  </a:lnTo>
                  <a:lnTo>
                    <a:pt x="7458" y="2340"/>
                  </a:lnTo>
                  <a:lnTo>
                    <a:pt x="7543" y="2422"/>
                  </a:lnTo>
                  <a:lnTo>
                    <a:pt x="7625" y="2507"/>
                  </a:lnTo>
                  <a:lnTo>
                    <a:pt x="7704" y="2594"/>
                  </a:lnTo>
                  <a:lnTo>
                    <a:pt x="7781" y="2684"/>
                  </a:lnTo>
                  <a:lnTo>
                    <a:pt x="7855" y="2777"/>
                  </a:lnTo>
                  <a:lnTo>
                    <a:pt x="7926" y="2872"/>
                  </a:lnTo>
                  <a:lnTo>
                    <a:pt x="7994" y="2969"/>
                  </a:lnTo>
                  <a:lnTo>
                    <a:pt x="8058" y="3069"/>
                  </a:lnTo>
                  <a:lnTo>
                    <a:pt x="8119" y="3170"/>
                  </a:lnTo>
                  <a:lnTo>
                    <a:pt x="8177" y="3273"/>
                  </a:lnTo>
                  <a:lnTo>
                    <a:pt x="8231" y="3378"/>
                  </a:lnTo>
                  <a:lnTo>
                    <a:pt x="8282" y="3484"/>
                  </a:lnTo>
                  <a:lnTo>
                    <a:pt x="8330" y="3592"/>
                  </a:lnTo>
                  <a:lnTo>
                    <a:pt x="8373" y="3702"/>
                  </a:lnTo>
                  <a:lnTo>
                    <a:pt x="8414" y="3813"/>
                  </a:lnTo>
                  <a:lnTo>
                    <a:pt x="8450" y="3925"/>
                  </a:lnTo>
                  <a:lnTo>
                    <a:pt x="8484" y="4038"/>
                  </a:lnTo>
                  <a:lnTo>
                    <a:pt x="8513" y="4153"/>
                  </a:lnTo>
                  <a:lnTo>
                    <a:pt x="8539" y="4269"/>
                  </a:lnTo>
                  <a:lnTo>
                    <a:pt x="8561" y="4386"/>
                  </a:lnTo>
                  <a:lnTo>
                    <a:pt x="8579" y="4503"/>
                  </a:lnTo>
                  <a:lnTo>
                    <a:pt x="8593" y="4620"/>
                  </a:lnTo>
                  <a:lnTo>
                    <a:pt x="8604" y="4738"/>
                  </a:lnTo>
                  <a:lnTo>
                    <a:pt x="8610" y="4856"/>
                  </a:lnTo>
                  <a:lnTo>
                    <a:pt x="8613" y="4974"/>
                  </a:lnTo>
                  <a:lnTo>
                    <a:pt x="8612" y="5092"/>
                  </a:lnTo>
                  <a:lnTo>
                    <a:pt x="8607" y="5210"/>
                  </a:lnTo>
                  <a:lnTo>
                    <a:pt x="8598" y="5327"/>
                  </a:lnTo>
                  <a:lnTo>
                    <a:pt x="8586" y="5445"/>
                  </a:lnTo>
                  <a:lnTo>
                    <a:pt x="8569" y="5562"/>
                  </a:lnTo>
                  <a:lnTo>
                    <a:pt x="8549" y="5679"/>
                  </a:lnTo>
                  <a:lnTo>
                    <a:pt x="8525" y="5795"/>
                  </a:lnTo>
                  <a:lnTo>
                    <a:pt x="8497" y="5910"/>
                  </a:lnTo>
                  <a:lnTo>
                    <a:pt x="4989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927;p10">
              <a:extLst>
                <a:ext uri="{FF2B5EF4-FFF2-40B4-BE49-F238E27FC236}">
                  <a16:creationId xmlns:a16="http://schemas.microsoft.com/office/drawing/2014/main" id="{D66866EB-7176-48A4-AFD6-7844A0D08D32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74" y="4859"/>
                  </a:moveTo>
                  <a:lnTo>
                    <a:pt x="8877" y="4995"/>
                  </a:lnTo>
                  <a:lnTo>
                    <a:pt x="8877" y="5005"/>
                  </a:lnTo>
                  <a:lnTo>
                    <a:pt x="8874" y="5141"/>
                  </a:lnTo>
                  <a:lnTo>
                    <a:pt x="8874" y="5151"/>
                  </a:lnTo>
                  <a:lnTo>
                    <a:pt x="8866" y="5287"/>
                  </a:lnTo>
                  <a:lnTo>
                    <a:pt x="8866" y="5296"/>
                  </a:lnTo>
                  <a:lnTo>
                    <a:pt x="8853" y="5432"/>
                  </a:lnTo>
                  <a:lnTo>
                    <a:pt x="8852" y="5441"/>
                  </a:lnTo>
                  <a:lnTo>
                    <a:pt x="8834" y="5576"/>
                  </a:lnTo>
                  <a:lnTo>
                    <a:pt x="8833" y="5585"/>
                  </a:lnTo>
                  <a:lnTo>
                    <a:pt x="8810" y="5719"/>
                  </a:lnTo>
                  <a:lnTo>
                    <a:pt x="8808" y="5728"/>
                  </a:lnTo>
                  <a:lnTo>
                    <a:pt x="8780" y="5861"/>
                  </a:lnTo>
                  <a:lnTo>
                    <a:pt x="8778" y="5870"/>
                  </a:lnTo>
                  <a:lnTo>
                    <a:pt x="8746" y="6002"/>
                  </a:lnTo>
                  <a:lnTo>
                    <a:pt x="8743" y="6011"/>
                  </a:lnTo>
                  <a:lnTo>
                    <a:pt x="8706" y="6141"/>
                  </a:lnTo>
                  <a:lnTo>
                    <a:pt x="8703" y="6150"/>
                  </a:lnTo>
                  <a:lnTo>
                    <a:pt x="8661" y="6279"/>
                  </a:lnTo>
                  <a:lnTo>
                    <a:pt x="8658" y="6288"/>
                  </a:lnTo>
                  <a:lnTo>
                    <a:pt x="8610" y="6415"/>
                  </a:lnTo>
                  <a:lnTo>
                    <a:pt x="8607" y="6424"/>
                  </a:lnTo>
                  <a:lnTo>
                    <a:pt x="8555" y="6549"/>
                  </a:lnTo>
                  <a:lnTo>
                    <a:pt x="8551" y="6558"/>
                  </a:lnTo>
                  <a:lnTo>
                    <a:pt x="8495" y="6682"/>
                  </a:lnTo>
                  <a:lnTo>
                    <a:pt x="8491" y="6690"/>
                  </a:lnTo>
                  <a:lnTo>
                    <a:pt x="8429" y="6812"/>
                  </a:lnTo>
                  <a:lnTo>
                    <a:pt x="8425" y="6820"/>
                  </a:lnTo>
                  <a:lnTo>
                    <a:pt x="8359" y="6940"/>
                  </a:lnTo>
                  <a:lnTo>
                    <a:pt x="8354" y="6948"/>
                  </a:lnTo>
                  <a:lnTo>
                    <a:pt x="8283" y="7065"/>
                  </a:lnTo>
                  <a:lnTo>
                    <a:pt x="8278" y="7073"/>
                  </a:lnTo>
                  <a:lnTo>
                    <a:pt x="8204" y="7187"/>
                  </a:lnTo>
                  <a:lnTo>
                    <a:pt x="8198" y="7195"/>
                  </a:lnTo>
                  <a:lnTo>
                    <a:pt x="8119" y="7306"/>
                  </a:lnTo>
                  <a:lnTo>
                    <a:pt x="8114" y="7313"/>
                  </a:lnTo>
                  <a:lnTo>
                    <a:pt x="8031" y="7421"/>
                  </a:lnTo>
                  <a:lnTo>
                    <a:pt x="8025" y="7429"/>
                  </a:lnTo>
                  <a:lnTo>
                    <a:pt x="7938" y="7533"/>
                  </a:lnTo>
                  <a:lnTo>
                    <a:pt x="7932" y="7540"/>
                  </a:lnTo>
                  <a:lnTo>
                    <a:pt x="7842" y="7642"/>
                  </a:lnTo>
                  <a:lnTo>
                    <a:pt x="7836" y="7648"/>
                  </a:lnTo>
                  <a:lnTo>
                    <a:pt x="7741" y="7746"/>
                  </a:lnTo>
                  <a:lnTo>
                    <a:pt x="7735" y="7753"/>
                  </a:lnTo>
                  <a:lnTo>
                    <a:pt x="7637" y="7847"/>
                  </a:lnTo>
                  <a:lnTo>
                    <a:pt x="7630" y="7853"/>
                  </a:lnTo>
                  <a:lnTo>
                    <a:pt x="7529" y="7944"/>
                  </a:lnTo>
                  <a:lnTo>
                    <a:pt x="7522" y="7950"/>
                  </a:lnTo>
                  <a:lnTo>
                    <a:pt x="7418" y="8037"/>
                  </a:lnTo>
                  <a:lnTo>
                    <a:pt x="7410" y="8042"/>
                  </a:lnTo>
                  <a:lnTo>
                    <a:pt x="7302" y="8125"/>
                  </a:lnTo>
                  <a:lnTo>
                    <a:pt x="7295" y="8131"/>
                  </a:lnTo>
                  <a:lnTo>
                    <a:pt x="7184" y="8210"/>
                  </a:lnTo>
                  <a:lnTo>
                    <a:pt x="7176" y="8215"/>
                  </a:lnTo>
                  <a:lnTo>
                    <a:pt x="7062" y="8290"/>
                  </a:lnTo>
                  <a:lnTo>
                    <a:pt x="7054" y="8295"/>
                  </a:lnTo>
                  <a:lnTo>
                    <a:pt x="6937" y="8365"/>
                  </a:lnTo>
                  <a:lnTo>
                    <a:pt x="6929" y="8370"/>
                  </a:lnTo>
                  <a:lnTo>
                    <a:pt x="6809" y="8436"/>
                  </a:lnTo>
                  <a:lnTo>
                    <a:pt x="6801" y="8440"/>
                  </a:lnTo>
                  <a:lnTo>
                    <a:pt x="6679" y="8502"/>
                  </a:lnTo>
                  <a:lnTo>
                    <a:pt x="6671" y="8506"/>
                  </a:lnTo>
                  <a:lnTo>
                    <a:pt x="6547" y="8562"/>
                  </a:lnTo>
                  <a:lnTo>
                    <a:pt x="6538" y="8566"/>
                  </a:lnTo>
                  <a:lnTo>
                    <a:pt x="6413" y="8618"/>
                  </a:lnTo>
                  <a:lnTo>
                    <a:pt x="6404" y="8622"/>
                  </a:lnTo>
                  <a:lnTo>
                    <a:pt x="6277" y="8669"/>
                  </a:lnTo>
                  <a:lnTo>
                    <a:pt x="6268" y="8672"/>
                  </a:lnTo>
                  <a:lnTo>
                    <a:pt x="6139" y="8714"/>
                  </a:lnTo>
                  <a:lnTo>
                    <a:pt x="6130" y="8717"/>
                  </a:lnTo>
                  <a:lnTo>
                    <a:pt x="6000" y="8755"/>
                  </a:lnTo>
                  <a:lnTo>
                    <a:pt x="5991" y="8757"/>
                  </a:lnTo>
                  <a:lnTo>
                    <a:pt x="5859" y="8790"/>
                  </a:lnTo>
                  <a:lnTo>
                    <a:pt x="5850" y="8792"/>
                  </a:lnTo>
                  <a:lnTo>
                    <a:pt x="5717" y="8820"/>
                  </a:lnTo>
                  <a:lnTo>
                    <a:pt x="5708" y="8822"/>
                  </a:lnTo>
                  <a:lnTo>
                    <a:pt x="5574" y="8844"/>
                  </a:lnTo>
                  <a:lnTo>
                    <a:pt x="5565" y="8846"/>
                  </a:lnTo>
                  <a:lnTo>
                    <a:pt x="5430" y="8864"/>
                  </a:lnTo>
                  <a:lnTo>
                    <a:pt x="5421" y="8865"/>
                  </a:lnTo>
                  <a:lnTo>
                    <a:pt x="5285" y="8878"/>
                  </a:lnTo>
                  <a:lnTo>
                    <a:pt x="5276" y="8878"/>
                  </a:lnTo>
                  <a:lnTo>
                    <a:pt x="5140" y="8886"/>
                  </a:lnTo>
                  <a:lnTo>
                    <a:pt x="5130" y="8886"/>
                  </a:lnTo>
                  <a:lnTo>
                    <a:pt x="4994" y="8889"/>
                  </a:lnTo>
                  <a:lnTo>
                    <a:pt x="4984" y="8889"/>
                  </a:lnTo>
                  <a:lnTo>
                    <a:pt x="4848" y="8886"/>
                  </a:lnTo>
                  <a:lnTo>
                    <a:pt x="4838" y="8886"/>
                  </a:lnTo>
                  <a:lnTo>
                    <a:pt x="4702" y="8878"/>
                  </a:lnTo>
                  <a:lnTo>
                    <a:pt x="4693" y="8878"/>
                  </a:lnTo>
                  <a:lnTo>
                    <a:pt x="4557" y="8865"/>
                  </a:lnTo>
                  <a:lnTo>
                    <a:pt x="4548" y="8864"/>
                  </a:lnTo>
                  <a:lnTo>
                    <a:pt x="4413" y="8846"/>
                  </a:lnTo>
                  <a:lnTo>
                    <a:pt x="4403" y="8844"/>
                  </a:lnTo>
                  <a:lnTo>
                    <a:pt x="4269" y="8822"/>
                  </a:lnTo>
                  <a:lnTo>
                    <a:pt x="4260" y="8820"/>
                  </a:lnTo>
                  <a:lnTo>
                    <a:pt x="4127" y="8792"/>
                  </a:lnTo>
                  <a:lnTo>
                    <a:pt x="4118" y="8790"/>
                  </a:lnTo>
                  <a:lnTo>
                    <a:pt x="3986" y="8757"/>
                  </a:lnTo>
                  <a:lnTo>
                    <a:pt x="3977" y="8755"/>
                  </a:lnTo>
                  <a:lnTo>
                    <a:pt x="3847" y="8717"/>
                  </a:lnTo>
                  <a:lnTo>
                    <a:pt x="3838" y="8714"/>
                  </a:lnTo>
                  <a:lnTo>
                    <a:pt x="3709" y="8672"/>
                  </a:lnTo>
                  <a:lnTo>
                    <a:pt x="3700" y="8669"/>
                  </a:lnTo>
                  <a:lnTo>
                    <a:pt x="3573" y="8622"/>
                  </a:lnTo>
                  <a:lnTo>
                    <a:pt x="3564" y="8618"/>
                  </a:lnTo>
                  <a:lnTo>
                    <a:pt x="3439" y="8566"/>
                  </a:lnTo>
                  <a:lnTo>
                    <a:pt x="3430" y="8562"/>
                  </a:lnTo>
                  <a:lnTo>
                    <a:pt x="3306" y="8506"/>
                  </a:lnTo>
                  <a:lnTo>
                    <a:pt x="3298" y="8502"/>
                  </a:lnTo>
                  <a:lnTo>
                    <a:pt x="3176" y="8440"/>
                  </a:lnTo>
                  <a:lnTo>
                    <a:pt x="3168" y="8436"/>
                  </a:lnTo>
                  <a:lnTo>
                    <a:pt x="3048" y="8370"/>
                  </a:lnTo>
                  <a:lnTo>
                    <a:pt x="3040" y="8365"/>
                  </a:lnTo>
                  <a:lnTo>
                    <a:pt x="2923" y="8295"/>
                  </a:lnTo>
                  <a:lnTo>
                    <a:pt x="2915" y="8290"/>
                  </a:lnTo>
                  <a:lnTo>
                    <a:pt x="2801" y="8215"/>
                  </a:lnTo>
                  <a:lnTo>
                    <a:pt x="2793" y="8210"/>
                  </a:lnTo>
                  <a:lnTo>
                    <a:pt x="2682" y="8131"/>
                  </a:lnTo>
                  <a:lnTo>
                    <a:pt x="2675" y="8125"/>
                  </a:lnTo>
                  <a:lnTo>
                    <a:pt x="2567" y="8042"/>
                  </a:lnTo>
                  <a:lnTo>
                    <a:pt x="2559" y="8037"/>
                  </a:lnTo>
                  <a:lnTo>
                    <a:pt x="2455" y="7950"/>
                  </a:lnTo>
                  <a:lnTo>
                    <a:pt x="2448" y="7944"/>
                  </a:lnTo>
                  <a:lnTo>
                    <a:pt x="2347" y="7853"/>
                  </a:lnTo>
                  <a:lnTo>
                    <a:pt x="2340" y="7847"/>
                  </a:lnTo>
                  <a:lnTo>
                    <a:pt x="2242" y="7753"/>
                  </a:lnTo>
                  <a:lnTo>
                    <a:pt x="2236" y="7746"/>
                  </a:lnTo>
                  <a:lnTo>
                    <a:pt x="2141" y="7648"/>
                  </a:lnTo>
                  <a:lnTo>
                    <a:pt x="2135" y="7642"/>
                  </a:lnTo>
                  <a:lnTo>
                    <a:pt x="2045" y="7540"/>
                  </a:lnTo>
                  <a:lnTo>
                    <a:pt x="2039" y="7533"/>
                  </a:lnTo>
                  <a:lnTo>
                    <a:pt x="1952" y="7429"/>
                  </a:lnTo>
                  <a:lnTo>
                    <a:pt x="1946" y="7421"/>
                  </a:lnTo>
                  <a:lnTo>
                    <a:pt x="1863" y="7313"/>
                  </a:lnTo>
                  <a:lnTo>
                    <a:pt x="1858" y="7306"/>
                  </a:lnTo>
                  <a:lnTo>
                    <a:pt x="1779" y="7195"/>
                  </a:lnTo>
                  <a:lnTo>
                    <a:pt x="1773" y="7187"/>
                  </a:lnTo>
                  <a:lnTo>
                    <a:pt x="1699" y="7073"/>
                  </a:lnTo>
                  <a:lnTo>
                    <a:pt x="1694" y="7065"/>
                  </a:lnTo>
                  <a:lnTo>
                    <a:pt x="1623" y="6948"/>
                  </a:lnTo>
                  <a:lnTo>
                    <a:pt x="1618" y="6940"/>
                  </a:lnTo>
                  <a:lnTo>
                    <a:pt x="1552" y="6820"/>
                  </a:lnTo>
                  <a:lnTo>
                    <a:pt x="1548" y="6812"/>
                  </a:lnTo>
                  <a:lnTo>
                    <a:pt x="1486" y="6690"/>
                  </a:lnTo>
                  <a:lnTo>
                    <a:pt x="1482" y="6682"/>
                  </a:lnTo>
                  <a:lnTo>
                    <a:pt x="1426" y="6558"/>
                  </a:lnTo>
                  <a:lnTo>
                    <a:pt x="1422" y="6549"/>
                  </a:lnTo>
                  <a:lnTo>
                    <a:pt x="1370" y="6424"/>
                  </a:lnTo>
                  <a:lnTo>
                    <a:pt x="1367" y="6415"/>
                  </a:lnTo>
                  <a:lnTo>
                    <a:pt x="1319" y="6288"/>
                  </a:lnTo>
                  <a:lnTo>
                    <a:pt x="1316" y="6279"/>
                  </a:lnTo>
                  <a:lnTo>
                    <a:pt x="1274" y="6150"/>
                  </a:lnTo>
                  <a:lnTo>
                    <a:pt x="1271" y="6141"/>
                  </a:lnTo>
                  <a:lnTo>
                    <a:pt x="1234" y="6011"/>
                  </a:lnTo>
                  <a:lnTo>
                    <a:pt x="1231" y="6002"/>
                  </a:lnTo>
                  <a:lnTo>
                    <a:pt x="1199" y="5870"/>
                  </a:lnTo>
                  <a:lnTo>
                    <a:pt x="1197" y="5861"/>
                  </a:lnTo>
                  <a:lnTo>
                    <a:pt x="1169" y="5728"/>
                  </a:lnTo>
                  <a:lnTo>
                    <a:pt x="1167" y="5719"/>
                  </a:lnTo>
                  <a:lnTo>
                    <a:pt x="1144" y="5585"/>
                  </a:lnTo>
                  <a:lnTo>
                    <a:pt x="1143" y="5576"/>
                  </a:lnTo>
                  <a:lnTo>
                    <a:pt x="1125" y="5441"/>
                  </a:lnTo>
                  <a:lnTo>
                    <a:pt x="1124" y="5432"/>
                  </a:lnTo>
                  <a:lnTo>
                    <a:pt x="1111" y="5296"/>
                  </a:lnTo>
                  <a:lnTo>
                    <a:pt x="1111" y="5287"/>
                  </a:lnTo>
                  <a:lnTo>
                    <a:pt x="1103" y="5151"/>
                  </a:lnTo>
                  <a:lnTo>
                    <a:pt x="1103" y="5141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9"/>
                  </a:lnTo>
                  <a:lnTo>
                    <a:pt x="1103" y="4849"/>
                  </a:lnTo>
                  <a:lnTo>
                    <a:pt x="1111" y="4713"/>
                  </a:lnTo>
                  <a:lnTo>
                    <a:pt x="1111" y="4704"/>
                  </a:lnTo>
                  <a:lnTo>
                    <a:pt x="1124" y="4568"/>
                  </a:lnTo>
                  <a:lnTo>
                    <a:pt x="1125" y="4559"/>
                  </a:lnTo>
                  <a:lnTo>
                    <a:pt x="1143" y="4424"/>
                  </a:lnTo>
                  <a:lnTo>
                    <a:pt x="1144" y="4415"/>
                  </a:lnTo>
                  <a:lnTo>
                    <a:pt x="1167" y="4281"/>
                  </a:lnTo>
                  <a:lnTo>
                    <a:pt x="1169" y="4272"/>
                  </a:lnTo>
                  <a:lnTo>
                    <a:pt x="1197" y="4139"/>
                  </a:lnTo>
                  <a:lnTo>
                    <a:pt x="1199" y="4130"/>
                  </a:lnTo>
                  <a:lnTo>
                    <a:pt x="1231" y="3998"/>
                  </a:lnTo>
                  <a:lnTo>
                    <a:pt x="1234" y="3989"/>
                  </a:lnTo>
                  <a:lnTo>
                    <a:pt x="1271" y="3859"/>
                  </a:lnTo>
                  <a:lnTo>
                    <a:pt x="1274" y="3850"/>
                  </a:lnTo>
                  <a:lnTo>
                    <a:pt x="1316" y="3721"/>
                  </a:lnTo>
                  <a:lnTo>
                    <a:pt x="1319" y="3712"/>
                  </a:lnTo>
                  <a:lnTo>
                    <a:pt x="1367" y="3585"/>
                  </a:lnTo>
                  <a:lnTo>
                    <a:pt x="1370" y="3576"/>
                  </a:lnTo>
                  <a:lnTo>
                    <a:pt x="1422" y="3451"/>
                  </a:lnTo>
                  <a:lnTo>
                    <a:pt x="1426" y="3442"/>
                  </a:lnTo>
                  <a:lnTo>
                    <a:pt x="1482" y="3318"/>
                  </a:lnTo>
                  <a:lnTo>
                    <a:pt x="1486" y="3310"/>
                  </a:lnTo>
                  <a:lnTo>
                    <a:pt x="1548" y="3188"/>
                  </a:lnTo>
                  <a:lnTo>
                    <a:pt x="1552" y="3180"/>
                  </a:lnTo>
                  <a:lnTo>
                    <a:pt x="1618" y="3060"/>
                  </a:lnTo>
                  <a:lnTo>
                    <a:pt x="1623" y="3052"/>
                  </a:lnTo>
                  <a:lnTo>
                    <a:pt x="1694" y="2935"/>
                  </a:lnTo>
                  <a:lnTo>
                    <a:pt x="1699" y="2927"/>
                  </a:lnTo>
                  <a:lnTo>
                    <a:pt x="1773" y="2813"/>
                  </a:lnTo>
                  <a:lnTo>
                    <a:pt x="1779" y="2805"/>
                  </a:lnTo>
                  <a:lnTo>
                    <a:pt x="1858" y="2694"/>
                  </a:lnTo>
                  <a:lnTo>
                    <a:pt x="1863" y="2687"/>
                  </a:lnTo>
                  <a:lnTo>
                    <a:pt x="1946" y="2579"/>
                  </a:lnTo>
                  <a:lnTo>
                    <a:pt x="1952" y="2571"/>
                  </a:lnTo>
                  <a:lnTo>
                    <a:pt x="2039" y="2467"/>
                  </a:lnTo>
                  <a:lnTo>
                    <a:pt x="2045" y="2460"/>
                  </a:lnTo>
                  <a:lnTo>
                    <a:pt x="2135" y="2358"/>
                  </a:lnTo>
                  <a:lnTo>
                    <a:pt x="2141" y="2352"/>
                  </a:lnTo>
                  <a:lnTo>
                    <a:pt x="2236" y="2254"/>
                  </a:lnTo>
                  <a:lnTo>
                    <a:pt x="2242" y="2247"/>
                  </a:lnTo>
                  <a:lnTo>
                    <a:pt x="2340" y="2153"/>
                  </a:lnTo>
                  <a:lnTo>
                    <a:pt x="2347" y="2147"/>
                  </a:lnTo>
                  <a:lnTo>
                    <a:pt x="2448" y="2056"/>
                  </a:lnTo>
                  <a:lnTo>
                    <a:pt x="2455" y="2050"/>
                  </a:lnTo>
                  <a:lnTo>
                    <a:pt x="2559" y="1963"/>
                  </a:lnTo>
                  <a:lnTo>
                    <a:pt x="2567" y="1958"/>
                  </a:lnTo>
                  <a:lnTo>
                    <a:pt x="2675" y="1875"/>
                  </a:lnTo>
                  <a:lnTo>
                    <a:pt x="2682" y="1869"/>
                  </a:lnTo>
                  <a:lnTo>
                    <a:pt x="2793" y="1790"/>
                  </a:lnTo>
                  <a:lnTo>
                    <a:pt x="2801" y="1785"/>
                  </a:lnTo>
                  <a:lnTo>
                    <a:pt x="2915" y="1710"/>
                  </a:lnTo>
                  <a:lnTo>
                    <a:pt x="2923" y="1705"/>
                  </a:lnTo>
                  <a:lnTo>
                    <a:pt x="3040" y="1635"/>
                  </a:lnTo>
                  <a:lnTo>
                    <a:pt x="3048" y="1630"/>
                  </a:lnTo>
                  <a:lnTo>
                    <a:pt x="3168" y="1564"/>
                  </a:lnTo>
                  <a:lnTo>
                    <a:pt x="3176" y="1560"/>
                  </a:lnTo>
                  <a:lnTo>
                    <a:pt x="3298" y="1498"/>
                  </a:lnTo>
                  <a:lnTo>
                    <a:pt x="3306" y="1494"/>
                  </a:lnTo>
                  <a:lnTo>
                    <a:pt x="3430" y="1438"/>
                  </a:lnTo>
                  <a:lnTo>
                    <a:pt x="3439" y="1434"/>
                  </a:lnTo>
                  <a:lnTo>
                    <a:pt x="3564" y="1382"/>
                  </a:lnTo>
                  <a:lnTo>
                    <a:pt x="3573" y="1378"/>
                  </a:lnTo>
                  <a:lnTo>
                    <a:pt x="3700" y="1331"/>
                  </a:lnTo>
                  <a:lnTo>
                    <a:pt x="3709" y="1328"/>
                  </a:lnTo>
                  <a:lnTo>
                    <a:pt x="3838" y="1286"/>
                  </a:lnTo>
                  <a:lnTo>
                    <a:pt x="3847" y="1283"/>
                  </a:lnTo>
                  <a:lnTo>
                    <a:pt x="3977" y="1245"/>
                  </a:lnTo>
                  <a:lnTo>
                    <a:pt x="3986" y="1243"/>
                  </a:lnTo>
                  <a:lnTo>
                    <a:pt x="4118" y="1210"/>
                  </a:lnTo>
                  <a:lnTo>
                    <a:pt x="4127" y="1208"/>
                  </a:lnTo>
                  <a:lnTo>
                    <a:pt x="4260" y="1180"/>
                  </a:lnTo>
                  <a:lnTo>
                    <a:pt x="4269" y="1178"/>
                  </a:lnTo>
                  <a:lnTo>
                    <a:pt x="4403" y="1156"/>
                  </a:lnTo>
                  <a:lnTo>
                    <a:pt x="4413" y="1154"/>
                  </a:lnTo>
                  <a:lnTo>
                    <a:pt x="4548" y="1136"/>
                  </a:lnTo>
                  <a:lnTo>
                    <a:pt x="4557" y="1135"/>
                  </a:lnTo>
                  <a:lnTo>
                    <a:pt x="4693" y="1122"/>
                  </a:lnTo>
                  <a:lnTo>
                    <a:pt x="4702" y="1122"/>
                  </a:lnTo>
                  <a:lnTo>
                    <a:pt x="4838" y="1114"/>
                  </a:lnTo>
                  <a:lnTo>
                    <a:pt x="4848" y="1114"/>
                  </a:lnTo>
                  <a:lnTo>
                    <a:pt x="4984" y="1111"/>
                  </a:lnTo>
                  <a:lnTo>
                    <a:pt x="4994" y="1111"/>
                  </a:lnTo>
                  <a:lnTo>
                    <a:pt x="5130" y="1114"/>
                  </a:lnTo>
                  <a:lnTo>
                    <a:pt x="5140" y="1114"/>
                  </a:lnTo>
                  <a:lnTo>
                    <a:pt x="5276" y="1122"/>
                  </a:lnTo>
                  <a:lnTo>
                    <a:pt x="5285" y="1122"/>
                  </a:lnTo>
                  <a:lnTo>
                    <a:pt x="5421" y="1135"/>
                  </a:lnTo>
                  <a:lnTo>
                    <a:pt x="5430" y="1136"/>
                  </a:lnTo>
                  <a:lnTo>
                    <a:pt x="5565" y="1154"/>
                  </a:lnTo>
                  <a:lnTo>
                    <a:pt x="5574" y="1156"/>
                  </a:lnTo>
                  <a:lnTo>
                    <a:pt x="5708" y="1178"/>
                  </a:lnTo>
                  <a:lnTo>
                    <a:pt x="5717" y="1180"/>
                  </a:lnTo>
                  <a:lnTo>
                    <a:pt x="5850" y="1208"/>
                  </a:lnTo>
                  <a:lnTo>
                    <a:pt x="5859" y="1210"/>
                  </a:lnTo>
                  <a:lnTo>
                    <a:pt x="5991" y="1243"/>
                  </a:lnTo>
                  <a:lnTo>
                    <a:pt x="6000" y="1245"/>
                  </a:lnTo>
                  <a:lnTo>
                    <a:pt x="6130" y="1283"/>
                  </a:lnTo>
                  <a:lnTo>
                    <a:pt x="6139" y="1286"/>
                  </a:lnTo>
                  <a:lnTo>
                    <a:pt x="6268" y="1328"/>
                  </a:lnTo>
                  <a:lnTo>
                    <a:pt x="6277" y="1331"/>
                  </a:lnTo>
                  <a:lnTo>
                    <a:pt x="6404" y="1378"/>
                  </a:lnTo>
                  <a:lnTo>
                    <a:pt x="6413" y="1382"/>
                  </a:lnTo>
                  <a:lnTo>
                    <a:pt x="6538" y="1434"/>
                  </a:lnTo>
                  <a:lnTo>
                    <a:pt x="6547" y="1438"/>
                  </a:lnTo>
                  <a:lnTo>
                    <a:pt x="6671" y="1494"/>
                  </a:lnTo>
                  <a:lnTo>
                    <a:pt x="6679" y="1498"/>
                  </a:lnTo>
                  <a:lnTo>
                    <a:pt x="6801" y="1560"/>
                  </a:lnTo>
                  <a:lnTo>
                    <a:pt x="6809" y="1564"/>
                  </a:lnTo>
                  <a:lnTo>
                    <a:pt x="6929" y="1630"/>
                  </a:lnTo>
                  <a:lnTo>
                    <a:pt x="6937" y="1635"/>
                  </a:lnTo>
                  <a:lnTo>
                    <a:pt x="7054" y="1705"/>
                  </a:lnTo>
                  <a:lnTo>
                    <a:pt x="7062" y="1710"/>
                  </a:lnTo>
                  <a:lnTo>
                    <a:pt x="7176" y="1785"/>
                  </a:lnTo>
                  <a:lnTo>
                    <a:pt x="7184" y="1790"/>
                  </a:lnTo>
                  <a:lnTo>
                    <a:pt x="7295" y="1869"/>
                  </a:lnTo>
                  <a:lnTo>
                    <a:pt x="7302" y="1875"/>
                  </a:lnTo>
                  <a:lnTo>
                    <a:pt x="7410" y="1958"/>
                  </a:lnTo>
                  <a:lnTo>
                    <a:pt x="7418" y="1963"/>
                  </a:lnTo>
                  <a:lnTo>
                    <a:pt x="7522" y="2050"/>
                  </a:lnTo>
                  <a:lnTo>
                    <a:pt x="7529" y="2056"/>
                  </a:lnTo>
                  <a:lnTo>
                    <a:pt x="7630" y="2147"/>
                  </a:lnTo>
                  <a:lnTo>
                    <a:pt x="7637" y="2153"/>
                  </a:lnTo>
                  <a:lnTo>
                    <a:pt x="7735" y="2247"/>
                  </a:lnTo>
                  <a:lnTo>
                    <a:pt x="7741" y="2254"/>
                  </a:lnTo>
                  <a:lnTo>
                    <a:pt x="7836" y="2352"/>
                  </a:lnTo>
                  <a:lnTo>
                    <a:pt x="7842" y="2358"/>
                  </a:lnTo>
                  <a:lnTo>
                    <a:pt x="7932" y="2460"/>
                  </a:lnTo>
                  <a:lnTo>
                    <a:pt x="7938" y="2467"/>
                  </a:lnTo>
                  <a:lnTo>
                    <a:pt x="8025" y="2571"/>
                  </a:lnTo>
                  <a:lnTo>
                    <a:pt x="8031" y="2579"/>
                  </a:lnTo>
                  <a:lnTo>
                    <a:pt x="8114" y="2687"/>
                  </a:lnTo>
                  <a:lnTo>
                    <a:pt x="8119" y="2694"/>
                  </a:lnTo>
                  <a:lnTo>
                    <a:pt x="8198" y="2805"/>
                  </a:lnTo>
                  <a:lnTo>
                    <a:pt x="8204" y="2813"/>
                  </a:lnTo>
                  <a:lnTo>
                    <a:pt x="8278" y="2927"/>
                  </a:lnTo>
                  <a:lnTo>
                    <a:pt x="8283" y="2935"/>
                  </a:lnTo>
                  <a:lnTo>
                    <a:pt x="8354" y="3052"/>
                  </a:lnTo>
                  <a:lnTo>
                    <a:pt x="8359" y="3060"/>
                  </a:lnTo>
                  <a:lnTo>
                    <a:pt x="8425" y="3180"/>
                  </a:lnTo>
                  <a:lnTo>
                    <a:pt x="8429" y="3188"/>
                  </a:lnTo>
                  <a:lnTo>
                    <a:pt x="8491" y="3310"/>
                  </a:lnTo>
                  <a:lnTo>
                    <a:pt x="8495" y="3318"/>
                  </a:lnTo>
                  <a:lnTo>
                    <a:pt x="8551" y="3442"/>
                  </a:lnTo>
                  <a:lnTo>
                    <a:pt x="8555" y="3451"/>
                  </a:lnTo>
                  <a:lnTo>
                    <a:pt x="8607" y="3576"/>
                  </a:lnTo>
                  <a:lnTo>
                    <a:pt x="8610" y="3585"/>
                  </a:lnTo>
                  <a:lnTo>
                    <a:pt x="8658" y="3712"/>
                  </a:lnTo>
                  <a:lnTo>
                    <a:pt x="8661" y="3721"/>
                  </a:lnTo>
                  <a:lnTo>
                    <a:pt x="8703" y="3850"/>
                  </a:lnTo>
                  <a:lnTo>
                    <a:pt x="8706" y="3859"/>
                  </a:lnTo>
                  <a:lnTo>
                    <a:pt x="8743" y="3989"/>
                  </a:lnTo>
                  <a:lnTo>
                    <a:pt x="8746" y="3998"/>
                  </a:lnTo>
                  <a:lnTo>
                    <a:pt x="8778" y="4130"/>
                  </a:lnTo>
                  <a:lnTo>
                    <a:pt x="8780" y="4139"/>
                  </a:lnTo>
                  <a:lnTo>
                    <a:pt x="8808" y="4272"/>
                  </a:lnTo>
                  <a:lnTo>
                    <a:pt x="8810" y="4281"/>
                  </a:lnTo>
                  <a:lnTo>
                    <a:pt x="8833" y="4415"/>
                  </a:lnTo>
                  <a:lnTo>
                    <a:pt x="8834" y="4424"/>
                  </a:lnTo>
                  <a:lnTo>
                    <a:pt x="8852" y="4559"/>
                  </a:lnTo>
                  <a:lnTo>
                    <a:pt x="8853" y="4568"/>
                  </a:lnTo>
                  <a:lnTo>
                    <a:pt x="8866" y="4704"/>
                  </a:lnTo>
                  <a:lnTo>
                    <a:pt x="8866" y="4713"/>
                  </a:lnTo>
                  <a:lnTo>
                    <a:pt x="8874" y="4849"/>
                  </a:lnTo>
                  <a:lnTo>
                    <a:pt x="8874" y="4859"/>
                  </a:lnTo>
                  <a:close/>
                  <a:moveTo>
                    <a:pt x="5318" y="1629"/>
                  </a:moveTo>
                  <a:lnTo>
                    <a:pt x="5239" y="1622"/>
                  </a:lnTo>
                  <a:lnTo>
                    <a:pt x="5239" y="4807"/>
                  </a:lnTo>
                  <a:lnTo>
                    <a:pt x="8308" y="5603"/>
                  </a:lnTo>
                  <a:lnTo>
                    <a:pt x="8322" y="5523"/>
                  </a:lnTo>
                  <a:lnTo>
                    <a:pt x="8337" y="5414"/>
                  </a:lnTo>
                  <a:lnTo>
                    <a:pt x="8349" y="5305"/>
                  </a:lnTo>
                  <a:lnTo>
                    <a:pt x="8357" y="5195"/>
                  </a:lnTo>
                  <a:lnTo>
                    <a:pt x="8362" y="5085"/>
                  </a:lnTo>
                  <a:lnTo>
                    <a:pt x="8363" y="4976"/>
                  </a:lnTo>
                  <a:lnTo>
                    <a:pt x="8360" y="4866"/>
                  </a:lnTo>
                  <a:lnTo>
                    <a:pt x="8354" y="4756"/>
                  </a:lnTo>
                  <a:lnTo>
                    <a:pt x="8344" y="4646"/>
                  </a:lnTo>
                  <a:lnTo>
                    <a:pt x="8331" y="4537"/>
                  </a:lnTo>
                  <a:lnTo>
                    <a:pt x="8314" y="4428"/>
                  </a:lnTo>
                  <a:lnTo>
                    <a:pt x="8294" y="4319"/>
                  </a:lnTo>
                  <a:lnTo>
                    <a:pt x="8270" y="4212"/>
                  </a:lnTo>
                  <a:lnTo>
                    <a:pt x="8243" y="4105"/>
                  </a:lnTo>
                  <a:lnTo>
                    <a:pt x="8212" y="3999"/>
                  </a:lnTo>
                  <a:lnTo>
                    <a:pt x="8177" y="3894"/>
                  </a:lnTo>
                  <a:lnTo>
                    <a:pt x="8140" y="3791"/>
                  </a:lnTo>
                  <a:lnTo>
                    <a:pt x="8099" y="3689"/>
                  </a:lnTo>
                  <a:lnTo>
                    <a:pt x="8055" y="3588"/>
                  </a:lnTo>
                  <a:lnTo>
                    <a:pt x="8007" y="3489"/>
                  </a:lnTo>
                  <a:lnTo>
                    <a:pt x="7957" y="3391"/>
                  </a:lnTo>
                  <a:lnTo>
                    <a:pt x="7903" y="3296"/>
                  </a:lnTo>
                  <a:lnTo>
                    <a:pt x="7846" y="3201"/>
                  </a:lnTo>
                  <a:lnTo>
                    <a:pt x="7786" y="3109"/>
                  </a:lnTo>
                  <a:lnTo>
                    <a:pt x="7723" y="3018"/>
                  </a:lnTo>
                  <a:lnTo>
                    <a:pt x="7657" y="2930"/>
                  </a:lnTo>
                  <a:lnTo>
                    <a:pt x="7588" y="2844"/>
                  </a:lnTo>
                  <a:lnTo>
                    <a:pt x="7517" y="2760"/>
                  </a:lnTo>
                  <a:lnTo>
                    <a:pt x="7443" y="2678"/>
                  </a:lnTo>
                  <a:lnTo>
                    <a:pt x="7366" y="2599"/>
                  </a:lnTo>
                  <a:lnTo>
                    <a:pt x="7287" y="2523"/>
                  </a:lnTo>
                  <a:lnTo>
                    <a:pt x="7205" y="2450"/>
                  </a:lnTo>
                  <a:lnTo>
                    <a:pt x="7122" y="2379"/>
                  </a:lnTo>
                  <a:lnTo>
                    <a:pt x="7036" y="2310"/>
                  </a:lnTo>
                  <a:lnTo>
                    <a:pt x="6947" y="2245"/>
                  </a:lnTo>
                  <a:lnTo>
                    <a:pt x="6857" y="2182"/>
                  </a:lnTo>
                  <a:lnTo>
                    <a:pt x="6764" y="2123"/>
                  </a:lnTo>
                  <a:lnTo>
                    <a:pt x="6670" y="2066"/>
                  </a:lnTo>
                  <a:lnTo>
                    <a:pt x="6574" y="2013"/>
                  </a:lnTo>
                  <a:lnTo>
                    <a:pt x="6475" y="1962"/>
                  </a:lnTo>
                  <a:lnTo>
                    <a:pt x="6375" y="1915"/>
                  </a:lnTo>
                  <a:lnTo>
                    <a:pt x="6274" y="1871"/>
                  </a:lnTo>
                  <a:lnTo>
                    <a:pt x="6172" y="1830"/>
                  </a:lnTo>
                  <a:lnTo>
                    <a:pt x="6068" y="1793"/>
                  </a:lnTo>
                  <a:lnTo>
                    <a:pt x="5964" y="1759"/>
                  </a:lnTo>
                  <a:lnTo>
                    <a:pt x="5858" y="1729"/>
                  </a:lnTo>
                  <a:lnTo>
                    <a:pt x="5752" y="1702"/>
                  </a:lnTo>
                  <a:lnTo>
                    <a:pt x="5644" y="1678"/>
                  </a:lnTo>
                  <a:lnTo>
                    <a:pt x="5536" y="1658"/>
                  </a:lnTo>
                  <a:lnTo>
                    <a:pt x="5427" y="1642"/>
                  </a:lnTo>
                  <a:lnTo>
                    <a:pt x="5318" y="1629"/>
                  </a:lnTo>
                  <a:close/>
                  <a:moveTo>
                    <a:pt x="8196" y="6090"/>
                  </a:moveTo>
                  <a:lnTo>
                    <a:pt x="4926" y="5242"/>
                  </a:lnTo>
                  <a:lnTo>
                    <a:pt x="4895" y="5232"/>
                  </a:lnTo>
                  <a:lnTo>
                    <a:pt x="4865" y="5217"/>
                  </a:lnTo>
                  <a:lnTo>
                    <a:pt x="4838" y="5199"/>
                  </a:lnTo>
                  <a:lnTo>
                    <a:pt x="4813" y="5178"/>
                  </a:lnTo>
                  <a:lnTo>
                    <a:pt x="4791" y="5153"/>
                  </a:lnTo>
                  <a:lnTo>
                    <a:pt x="4773" y="5126"/>
                  </a:lnTo>
                  <a:lnTo>
                    <a:pt x="4758" y="5096"/>
                  </a:lnTo>
                  <a:lnTo>
                    <a:pt x="4748" y="5065"/>
                  </a:lnTo>
                  <a:lnTo>
                    <a:pt x="4741" y="5033"/>
                  </a:lnTo>
                  <a:lnTo>
                    <a:pt x="4739" y="5000"/>
                  </a:lnTo>
                  <a:lnTo>
                    <a:pt x="4739" y="1620"/>
                  </a:lnTo>
                  <a:lnTo>
                    <a:pt x="4735" y="1621"/>
                  </a:lnTo>
                  <a:lnTo>
                    <a:pt x="4609" y="1633"/>
                  </a:lnTo>
                  <a:lnTo>
                    <a:pt x="4483" y="1649"/>
                  </a:lnTo>
                  <a:lnTo>
                    <a:pt x="4358" y="1670"/>
                  </a:lnTo>
                  <a:lnTo>
                    <a:pt x="4234" y="1696"/>
                  </a:lnTo>
                  <a:lnTo>
                    <a:pt x="4112" y="1727"/>
                  </a:lnTo>
                  <a:lnTo>
                    <a:pt x="3990" y="1762"/>
                  </a:lnTo>
                  <a:lnTo>
                    <a:pt x="3870" y="1801"/>
                  </a:lnTo>
                  <a:lnTo>
                    <a:pt x="3751" y="1846"/>
                  </a:lnTo>
                  <a:lnTo>
                    <a:pt x="3634" y="1894"/>
                  </a:lnTo>
                  <a:lnTo>
                    <a:pt x="3519" y="1947"/>
                  </a:lnTo>
                  <a:lnTo>
                    <a:pt x="3405" y="2004"/>
                  </a:lnTo>
                  <a:lnTo>
                    <a:pt x="3294" y="2066"/>
                  </a:lnTo>
                  <a:lnTo>
                    <a:pt x="3185" y="2131"/>
                  </a:lnTo>
                  <a:lnTo>
                    <a:pt x="3079" y="2201"/>
                  </a:lnTo>
                  <a:lnTo>
                    <a:pt x="2975" y="2274"/>
                  </a:lnTo>
                  <a:lnTo>
                    <a:pt x="2875" y="2351"/>
                  </a:lnTo>
                  <a:lnTo>
                    <a:pt x="2778" y="2432"/>
                  </a:lnTo>
                  <a:lnTo>
                    <a:pt x="2683" y="2516"/>
                  </a:lnTo>
                  <a:lnTo>
                    <a:pt x="2592" y="2604"/>
                  </a:lnTo>
                  <a:lnTo>
                    <a:pt x="2505" y="2695"/>
                  </a:lnTo>
                  <a:lnTo>
                    <a:pt x="2421" y="2789"/>
                  </a:lnTo>
                  <a:lnTo>
                    <a:pt x="2340" y="2887"/>
                  </a:lnTo>
                  <a:lnTo>
                    <a:pt x="2263" y="2987"/>
                  </a:lnTo>
                  <a:lnTo>
                    <a:pt x="2189" y="3091"/>
                  </a:lnTo>
                  <a:lnTo>
                    <a:pt x="2119" y="3197"/>
                  </a:lnTo>
                  <a:lnTo>
                    <a:pt x="2054" y="3306"/>
                  </a:lnTo>
                  <a:lnTo>
                    <a:pt x="1992" y="3417"/>
                  </a:lnTo>
                  <a:lnTo>
                    <a:pt x="1935" y="3531"/>
                  </a:lnTo>
                  <a:lnTo>
                    <a:pt x="1882" y="3646"/>
                  </a:lnTo>
                  <a:lnTo>
                    <a:pt x="1834" y="3763"/>
                  </a:lnTo>
                  <a:lnTo>
                    <a:pt x="1790" y="3881"/>
                  </a:lnTo>
                  <a:lnTo>
                    <a:pt x="1750" y="4002"/>
                  </a:lnTo>
                  <a:lnTo>
                    <a:pt x="1715" y="4123"/>
                  </a:lnTo>
                  <a:lnTo>
                    <a:pt x="1685" y="4246"/>
                  </a:lnTo>
                  <a:lnTo>
                    <a:pt x="1659" y="4369"/>
                  </a:lnTo>
                  <a:lnTo>
                    <a:pt x="1638" y="4494"/>
                  </a:lnTo>
                  <a:lnTo>
                    <a:pt x="1621" y="4620"/>
                  </a:lnTo>
                  <a:lnTo>
                    <a:pt x="1610" y="4746"/>
                  </a:lnTo>
                  <a:lnTo>
                    <a:pt x="1602" y="4873"/>
                  </a:lnTo>
                  <a:lnTo>
                    <a:pt x="1600" y="5000"/>
                  </a:lnTo>
                  <a:lnTo>
                    <a:pt x="1602" y="5127"/>
                  </a:lnTo>
                  <a:lnTo>
                    <a:pt x="1610" y="5254"/>
                  </a:lnTo>
                  <a:lnTo>
                    <a:pt x="1621" y="5380"/>
                  </a:lnTo>
                  <a:lnTo>
                    <a:pt x="1638" y="5506"/>
                  </a:lnTo>
                  <a:lnTo>
                    <a:pt x="1659" y="5631"/>
                  </a:lnTo>
                  <a:lnTo>
                    <a:pt x="1685" y="5754"/>
                  </a:lnTo>
                  <a:lnTo>
                    <a:pt x="1715" y="5877"/>
                  </a:lnTo>
                  <a:lnTo>
                    <a:pt x="1750" y="5998"/>
                  </a:lnTo>
                  <a:lnTo>
                    <a:pt x="1790" y="6119"/>
                  </a:lnTo>
                  <a:lnTo>
                    <a:pt x="1834" y="6237"/>
                  </a:lnTo>
                  <a:lnTo>
                    <a:pt x="1882" y="6354"/>
                  </a:lnTo>
                  <a:lnTo>
                    <a:pt x="1935" y="6469"/>
                  </a:lnTo>
                  <a:lnTo>
                    <a:pt x="1992" y="6583"/>
                  </a:lnTo>
                  <a:lnTo>
                    <a:pt x="2054" y="6694"/>
                  </a:lnTo>
                  <a:lnTo>
                    <a:pt x="2119" y="6803"/>
                  </a:lnTo>
                  <a:lnTo>
                    <a:pt x="2189" y="6909"/>
                  </a:lnTo>
                  <a:lnTo>
                    <a:pt x="2263" y="7013"/>
                  </a:lnTo>
                  <a:lnTo>
                    <a:pt x="2340" y="7113"/>
                  </a:lnTo>
                  <a:lnTo>
                    <a:pt x="2421" y="7211"/>
                  </a:lnTo>
                  <a:lnTo>
                    <a:pt x="2505" y="7305"/>
                  </a:lnTo>
                  <a:lnTo>
                    <a:pt x="2592" y="7396"/>
                  </a:lnTo>
                  <a:lnTo>
                    <a:pt x="2683" y="7484"/>
                  </a:lnTo>
                  <a:lnTo>
                    <a:pt x="2778" y="7568"/>
                  </a:lnTo>
                  <a:lnTo>
                    <a:pt x="2875" y="7649"/>
                  </a:lnTo>
                  <a:lnTo>
                    <a:pt x="2975" y="7726"/>
                  </a:lnTo>
                  <a:lnTo>
                    <a:pt x="3079" y="7799"/>
                  </a:lnTo>
                  <a:lnTo>
                    <a:pt x="3185" y="7869"/>
                  </a:lnTo>
                  <a:lnTo>
                    <a:pt x="3294" y="7934"/>
                  </a:lnTo>
                  <a:lnTo>
                    <a:pt x="3405" y="7996"/>
                  </a:lnTo>
                  <a:lnTo>
                    <a:pt x="3519" y="8053"/>
                  </a:lnTo>
                  <a:lnTo>
                    <a:pt x="3634" y="8106"/>
                  </a:lnTo>
                  <a:lnTo>
                    <a:pt x="3751" y="8154"/>
                  </a:lnTo>
                  <a:lnTo>
                    <a:pt x="3870" y="8199"/>
                  </a:lnTo>
                  <a:lnTo>
                    <a:pt x="3990" y="8238"/>
                  </a:lnTo>
                  <a:lnTo>
                    <a:pt x="4112" y="8273"/>
                  </a:lnTo>
                  <a:lnTo>
                    <a:pt x="4234" y="8304"/>
                  </a:lnTo>
                  <a:lnTo>
                    <a:pt x="4358" y="8330"/>
                  </a:lnTo>
                  <a:lnTo>
                    <a:pt x="4483" y="8351"/>
                  </a:lnTo>
                  <a:lnTo>
                    <a:pt x="4609" y="8367"/>
                  </a:lnTo>
                  <a:lnTo>
                    <a:pt x="4735" y="8379"/>
                  </a:lnTo>
                  <a:lnTo>
                    <a:pt x="4862" y="8387"/>
                  </a:lnTo>
                  <a:lnTo>
                    <a:pt x="4989" y="8389"/>
                  </a:lnTo>
                  <a:lnTo>
                    <a:pt x="5116" y="8387"/>
                  </a:lnTo>
                  <a:lnTo>
                    <a:pt x="5243" y="8379"/>
                  </a:lnTo>
                  <a:lnTo>
                    <a:pt x="5369" y="8367"/>
                  </a:lnTo>
                  <a:lnTo>
                    <a:pt x="5494" y="8351"/>
                  </a:lnTo>
                  <a:lnTo>
                    <a:pt x="5619" y="8330"/>
                  </a:lnTo>
                  <a:lnTo>
                    <a:pt x="5743" y="8304"/>
                  </a:lnTo>
                  <a:lnTo>
                    <a:pt x="5866" y="8273"/>
                  </a:lnTo>
                  <a:lnTo>
                    <a:pt x="5987" y="8238"/>
                  </a:lnTo>
                  <a:lnTo>
                    <a:pt x="6107" y="8199"/>
                  </a:lnTo>
                  <a:lnTo>
                    <a:pt x="6226" y="8154"/>
                  </a:lnTo>
                  <a:lnTo>
                    <a:pt x="6343" y="8106"/>
                  </a:lnTo>
                  <a:lnTo>
                    <a:pt x="6458" y="8053"/>
                  </a:lnTo>
                  <a:lnTo>
                    <a:pt x="6572" y="7996"/>
                  </a:lnTo>
                  <a:lnTo>
                    <a:pt x="6683" y="7934"/>
                  </a:lnTo>
                  <a:lnTo>
                    <a:pt x="6792" y="7869"/>
                  </a:lnTo>
                  <a:lnTo>
                    <a:pt x="6898" y="7799"/>
                  </a:lnTo>
                  <a:lnTo>
                    <a:pt x="7002" y="7726"/>
                  </a:lnTo>
                  <a:lnTo>
                    <a:pt x="7102" y="7649"/>
                  </a:lnTo>
                  <a:lnTo>
                    <a:pt x="7199" y="7568"/>
                  </a:lnTo>
                  <a:lnTo>
                    <a:pt x="7294" y="7484"/>
                  </a:lnTo>
                  <a:lnTo>
                    <a:pt x="7385" y="7396"/>
                  </a:lnTo>
                  <a:lnTo>
                    <a:pt x="7472" y="7305"/>
                  </a:lnTo>
                  <a:lnTo>
                    <a:pt x="7556" y="7211"/>
                  </a:lnTo>
                  <a:lnTo>
                    <a:pt x="7637" y="7113"/>
                  </a:lnTo>
                  <a:lnTo>
                    <a:pt x="7714" y="7013"/>
                  </a:lnTo>
                  <a:lnTo>
                    <a:pt x="7788" y="6909"/>
                  </a:lnTo>
                  <a:lnTo>
                    <a:pt x="7858" y="6803"/>
                  </a:lnTo>
                  <a:lnTo>
                    <a:pt x="7923" y="6694"/>
                  </a:lnTo>
                  <a:lnTo>
                    <a:pt x="7985" y="6583"/>
                  </a:lnTo>
                  <a:lnTo>
                    <a:pt x="8042" y="6469"/>
                  </a:lnTo>
                  <a:lnTo>
                    <a:pt x="8095" y="6354"/>
                  </a:lnTo>
                  <a:lnTo>
                    <a:pt x="8143" y="6237"/>
                  </a:lnTo>
                  <a:lnTo>
                    <a:pt x="8187" y="6119"/>
                  </a:lnTo>
                  <a:lnTo>
                    <a:pt x="8196" y="60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928;p10">
            <a:extLst>
              <a:ext uri="{FF2B5EF4-FFF2-40B4-BE49-F238E27FC236}">
                <a16:creationId xmlns:a16="http://schemas.microsoft.com/office/drawing/2014/main" id="{3B39FB5F-08E3-4ABF-BE96-9BB5872E5FC0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90" name="Google Shape;929;p10">
              <a:extLst>
                <a:ext uri="{FF2B5EF4-FFF2-40B4-BE49-F238E27FC236}">
                  <a16:creationId xmlns:a16="http://schemas.microsoft.com/office/drawing/2014/main" id="{5F148C44-49C6-4B10-BF54-AEAA80DF62A9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305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51"/>
                  </a:lnTo>
                  <a:lnTo>
                    <a:pt x="6676" y="4747"/>
                  </a:lnTo>
                  <a:lnTo>
                    <a:pt x="6675" y="4741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9" y="4568"/>
                  </a:lnTo>
                  <a:lnTo>
                    <a:pt x="6637" y="4561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46" y="4306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220" y="3824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11" y="3720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710" y="3462"/>
                  </a:lnTo>
                  <a:lnTo>
                    <a:pt x="5677" y="3446"/>
                  </a:lnTo>
                  <a:lnTo>
                    <a:pt x="5632" y="3428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530" y="3391"/>
                  </a:lnTo>
                  <a:lnTo>
                    <a:pt x="5499" y="3381"/>
                  </a:lnTo>
                  <a:lnTo>
                    <a:pt x="5456" y="3368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930;p10">
              <a:extLst>
                <a:ext uri="{FF2B5EF4-FFF2-40B4-BE49-F238E27FC236}">
                  <a16:creationId xmlns:a16="http://schemas.microsoft.com/office/drawing/2014/main" id="{403D1DDC-2439-4CE2-BB7F-7FE57F385734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849" y="3061"/>
                  </a:moveTo>
                  <a:lnTo>
                    <a:pt x="4850" y="3061"/>
                  </a:lnTo>
                  <a:lnTo>
                    <a:pt x="4850" y="1604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6" y="5150"/>
                  </a:lnTo>
                  <a:lnTo>
                    <a:pt x="6939" y="5150"/>
                  </a:lnTo>
                  <a:lnTo>
                    <a:pt x="6939" y="5151"/>
                  </a:lnTo>
                  <a:lnTo>
                    <a:pt x="6933" y="5214"/>
                  </a:lnTo>
                  <a:lnTo>
                    <a:pt x="6932" y="5223"/>
                  </a:lnTo>
                  <a:lnTo>
                    <a:pt x="6924" y="5286"/>
                  </a:lnTo>
                  <a:lnTo>
                    <a:pt x="6922" y="5295"/>
                  </a:lnTo>
                  <a:lnTo>
                    <a:pt x="6912" y="5357"/>
                  </a:lnTo>
                  <a:lnTo>
                    <a:pt x="6910" y="5366"/>
                  </a:lnTo>
                  <a:lnTo>
                    <a:pt x="6897" y="5428"/>
                  </a:lnTo>
                  <a:lnTo>
                    <a:pt x="6895" y="5437"/>
                  </a:lnTo>
                  <a:lnTo>
                    <a:pt x="6880" y="5499"/>
                  </a:lnTo>
                  <a:lnTo>
                    <a:pt x="6877" y="5508"/>
                  </a:lnTo>
                  <a:lnTo>
                    <a:pt x="6860" y="5569"/>
                  </a:lnTo>
                  <a:lnTo>
                    <a:pt x="6857" y="5577"/>
                  </a:lnTo>
                  <a:lnTo>
                    <a:pt x="6837" y="5637"/>
                  </a:lnTo>
                  <a:lnTo>
                    <a:pt x="6834" y="5646"/>
                  </a:lnTo>
                  <a:lnTo>
                    <a:pt x="6812" y="5706"/>
                  </a:lnTo>
                  <a:lnTo>
                    <a:pt x="6809" y="5714"/>
                  </a:lnTo>
                  <a:lnTo>
                    <a:pt x="6785" y="5773"/>
                  </a:lnTo>
                  <a:lnTo>
                    <a:pt x="6781" y="5781"/>
                  </a:lnTo>
                  <a:lnTo>
                    <a:pt x="6754" y="5839"/>
                  </a:lnTo>
                  <a:lnTo>
                    <a:pt x="6750" y="5847"/>
                  </a:lnTo>
                  <a:lnTo>
                    <a:pt x="6722" y="5904"/>
                  </a:lnTo>
                  <a:lnTo>
                    <a:pt x="6718" y="5912"/>
                  </a:lnTo>
                  <a:lnTo>
                    <a:pt x="6687" y="5968"/>
                  </a:lnTo>
                  <a:lnTo>
                    <a:pt x="6682" y="5976"/>
                  </a:lnTo>
                  <a:lnTo>
                    <a:pt x="6649" y="6031"/>
                  </a:lnTo>
                  <a:lnTo>
                    <a:pt x="6644" y="6039"/>
                  </a:lnTo>
                  <a:lnTo>
                    <a:pt x="6609" y="6092"/>
                  </a:lnTo>
                  <a:lnTo>
                    <a:pt x="6604" y="6100"/>
                  </a:lnTo>
                  <a:lnTo>
                    <a:pt x="6567" y="6151"/>
                  </a:lnTo>
                  <a:lnTo>
                    <a:pt x="6562" y="6159"/>
                  </a:lnTo>
                  <a:lnTo>
                    <a:pt x="6523" y="6209"/>
                  </a:lnTo>
                  <a:lnTo>
                    <a:pt x="6517" y="6216"/>
                  </a:lnTo>
                  <a:lnTo>
                    <a:pt x="6477" y="6265"/>
                  </a:lnTo>
                  <a:lnTo>
                    <a:pt x="6471" y="6272"/>
                  </a:lnTo>
                  <a:lnTo>
                    <a:pt x="6429" y="6319"/>
                  </a:lnTo>
                  <a:lnTo>
                    <a:pt x="6422" y="6326"/>
                  </a:lnTo>
                  <a:lnTo>
                    <a:pt x="6378" y="6372"/>
                  </a:lnTo>
                  <a:lnTo>
                    <a:pt x="6372" y="6378"/>
                  </a:lnTo>
                  <a:lnTo>
                    <a:pt x="6326" y="6422"/>
                  </a:lnTo>
                  <a:lnTo>
                    <a:pt x="6319" y="6429"/>
                  </a:lnTo>
                  <a:lnTo>
                    <a:pt x="6272" y="6471"/>
                  </a:lnTo>
                  <a:lnTo>
                    <a:pt x="6265" y="6477"/>
                  </a:lnTo>
                  <a:lnTo>
                    <a:pt x="6216" y="6517"/>
                  </a:lnTo>
                  <a:lnTo>
                    <a:pt x="6209" y="6523"/>
                  </a:lnTo>
                  <a:lnTo>
                    <a:pt x="6159" y="6562"/>
                  </a:lnTo>
                  <a:lnTo>
                    <a:pt x="6151" y="6567"/>
                  </a:lnTo>
                  <a:lnTo>
                    <a:pt x="6100" y="6604"/>
                  </a:lnTo>
                  <a:lnTo>
                    <a:pt x="6092" y="6609"/>
                  </a:lnTo>
                  <a:lnTo>
                    <a:pt x="6039" y="6644"/>
                  </a:lnTo>
                  <a:lnTo>
                    <a:pt x="6031" y="6649"/>
                  </a:lnTo>
                  <a:lnTo>
                    <a:pt x="5976" y="6682"/>
                  </a:lnTo>
                  <a:lnTo>
                    <a:pt x="5968" y="6687"/>
                  </a:lnTo>
                  <a:lnTo>
                    <a:pt x="5912" y="6718"/>
                  </a:lnTo>
                  <a:lnTo>
                    <a:pt x="5904" y="6722"/>
                  </a:lnTo>
                  <a:lnTo>
                    <a:pt x="5847" y="6750"/>
                  </a:lnTo>
                  <a:lnTo>
                    <a:pt x="5839" y="6754"/>
                  </a:lnTo>
                  <a:lnTo>
                    <a:pt x="5781" y="6781"/>
                  </a:lnTo>
                  <a:lnTo>
                    <a:pt x="5773" y="6785"/>
                  </a:lnTo>
                  <a:lnTo>
                    <a:pt x="5714" y="6809"/>
                  </a:lnTo>
                  <a:lnTo>
                    <a:pt x="5706" y="6812"/>
                  </a:lnTo>
                  <a:lnTo>
                    <a:pt x="5646" y="6834"/>
                  </a:lnTo>
                  <a:lnTo>
                    <a:pt x="5637" y="6837"/>
                  </a:lnTo>
                  <a:lnTo>
                    <a:pt x="5577" y="6857"/>
                  </a:lnTo>
                  <a:lnTo>
                    <a:pt x="5569" y="6860"/>
                  </a:lnTo>
                  <a:lnTo>
                    <a:pt x="5508" y="6877"/>
                  </a:lnTo>
                  <a:lnTo>
                    <a:pt x="5499" y="6880"/>
                  </a:lnTo>
                  <a:lnTo>
                    <a:pt x="5437" y="6895"/>
                  </a:lnTo>
                  <a:lnTo>
                    <a:pt x="5428" y="6897"/>
                  </a:lnTo>
                  <a:lnTo>
                    <a:pt x="5366" y="6910"/>
                  </a:lnTo>
                  <a:lnTo>
                    <a:pt x="5357" y="6912"/>
                  </a:lnTo>
                  <a:lnTo>
                    <a:pt x="5295" y="6922"/>
                  </a:lnTo>
                  <a:lnTo>
                    <a:pt x="5286" y="6924"/>
                  </a:lnTo>
                  <a:lnTo>
                    <a:pt x="5223" y="6932"/>
                  </a:lnTo>
                  <a:lnTo>
                    <a:pt x="5214" y="6933"/>
                  </a:lnTo>
                  <a:lnTo>
                    <a:pt x="5151" y="6939"/>
                  </a:lnTo>
                  <a:lnTo>
                    <a:pt x="5141" y="6940"/>
                  </a:lnTo>
                  <a:lnTo>
                    <a:pt x="5078" y="6943"/>
                  </a:lnTo>
                  <a:lnTo>
                    <a:pt x="5068" y="6944"/>
                  </a:lnTo>
                  <a:lnTo>
                    <a:pt x="5005" y="6945"/>
                  </a:lnTo>
                  <a:lnTo>
                    <a:pt x="4995" y="6945"/>
                  </a:lnTo>
                  <a:lnTo>
                    <a:pt x="4932" y="6944"/>
                  </a:lnTo>
                  <a:lnTo>
                    <a:pt x="4922" y="6943"/>
                  </a:lnTo>
                  <a:lnTo>
                    <a:pt x="4859" y="6940"/>
                  </a:lnTo>
                  <a:lnTo>
                    <a:pt x="4849" y="6939"/>
                  </a:lnTo>
                  <a:lnTo>
                    <a:pt x="4786" y="6933"/>
                  </a:lnTo>
                  <a:lnTo>
                    <a:pt x="4777" y="6932"/>
                  </a:lnTo>
                  <a:lnTo>
                    <a:pt x="4714" y="6924"/>
                  </a:lnTo>
                  <a:lnTo>
                    <a:pt x="4705" y="6922"/>
                  </a:lnTo>
                  <a:lnTo>
                    <a:pt x="4643" y="6912"/>
                  </a:lnTo>
                  <a:lnTo>
                    <a:pt x="4634" y="6910"/>
                  </a:lnTo>
                  <a:lnTo>
                    <a:pt x="4572" y="6897"/>
                  </a:lnTo>
                  <a:lnTo>
                    <a:pt x="4563" y="6895"/>
                  </a:lnTo>
                  <a:lnTo>
                    <a:pt x="4501" y="6880"/>
                  </a:lnTo>
                  <a:lnTo>
                    <a:pt x="4492" y="6877"/>
                  </a:lnTo>
                  <a:lnTo>
                    <a:pt x="4431" y="6860"/>
                  </a:lnTo>
                  <a:lnTo>
                    <a:pt x="4423" y="6857"/>
                  </a:lnTo>
                  <a:lnTo>
                    <a:pt x="4363" y="6837"/>
                  </a:lnTo>
                  <a:lnTo>
                    <a:pt x="4354" y="6834"/>
                  </a:lnTo>
                  <a:lnTo>
                    <a:pt x="4294" y="6812"/>
                  </a:lnTo>
                  <a:lnTo>
                    <a:pt x="4286" y="6809"/>
                  </a:lnTo>
                  <a:lnTo>
                    <a:pt x="4227" y="6785"/>
                  </a:lnTo>
                  <a:lnTo>
                    <a:pt x="4219" y="6781"/>
                  </a:lnTo>
                  <a:lnTo>
                    <a:pt x="4161" y="6754"/>
                  </a:lnTo>
                  <a:lnTo>
                    <a:pt x="4153" y="6750"/>
                  </a:lnTo>
                  <a:lnTo>
                    <a:pt x="4096" y="6722"/>
                  </a:lnTo>
                  <a:lnTo>
                    <a:pt x="4088" y="6718"/>
                  </a:lnTo>
                  <a:lnTo>
                    <a:pt x="4032" y="6687"/>
                  </a:lnTo>
                  <a:lnTo>
                    <a:pt x="4024" y="6682"/>
                  </a:lnTo>
                  <a:lnTo>
                    <a:pt x="3969" y="6649"/>
                  </a:lnTo>
                  <a:lnTo>
                    <a:pt x="3961" y="6644"/>
                  </a:lnTo>
                  <a:lnTo>
                    <a:pt x="3908" y="6609"/>
                  </a:lnTo>
                  <a:lnTo>
                    <a:pt x="3900" y="6604"/>
                  </a:lnTo>
                  <a:lnTo>
                    <a:pt x="3849" y="6567"/>
                  </a:lnTo>
                  <a:lnTo>
                    <a:pt x="3841" y="6562"/>
                  </a:lnTo>
                  <a:lnTo>
                    <a:pt x="3791" y="6523"/>
                  </a:lnTo>
                  <a:lnTo>
                    <a:pt x="3784" y="6517"/>
                  </a:lnTo>
                  <a:lnTo>
                    <a:pt x="3735" y="6477"/>
                  </a:lnTo>
                  <a:lnTo>
                    <a:pt x="3728" y="6471"/>
                  </a:lnTo>
                  <a:lnTo>
                    <a:pt x="3681" y="6429"/>
                  </a:lnTo>
                  <a:lnTo>
                    <a:pt x="3674" y="6422"/>
                  </a:lnTo>
                  <a:lnTo>
                    <a:pt x="3628" y="6378"/>
                  </a:lnTo>
                  <a:lnTo>
                    <a:pt x="3622" y="6372"/>
                  </a:lnTo>
                  <a:lnTo>
                    <a:pt x="3578" y="6326"/>
                  </a:lnTo>
                  <a:lnTo>
                    <a:pt x="3571" y="6319"/>
                  </a:lnTo>
                  <a:lnTo>
                    <a:pt x="3529" y="6272"/>
                  </a:lnTo>
                  <a:lnTo>
                    <a:pt x="3523" y="6265"/>
                  </a:lnTo>
                  <a:lnTo>
                    <a:pt x="3483" y="6216"/>
                  </a:lnTo>
                  <a:lnTo>
                    <a:pt x="3477" y="6209"/>
                  </a:lnTo>
                  <a:lnTo>
                    <a:pt x="3438" y="6159"/>
                  </a:lnTo>
                  <a:lnTo>
                    <a:pt x="3433" y="6151"/>
                  </a:lnTo>
                  <a:lnTo>
                    <a:pt x="3396" y="6100"/>
                  </a:lnTo>
                  <a:lnTo>
                    <a:pt x="3391" y="6092"/>
                  </a:lnTo>
                  <a:lnTo>
                    <a:pt x="3356" y="6039"/>
                  </a:lnTo>
                  <a:lnTo>
                    <a:pt x="3351" y="6031"/>
                  </a:lnTo>
                  <a:lnTo>
                    <a:pt x="3318" y="5976"/>
                  </a:lnTo>
                  <a:lnTo>
                    <a:pt x="3313" y="5968"/>
                  </a:lnTo>
                  <a:lnTo>
                    <a:pt x="3282" y="5912"/>
                  </a:lnTo>
                  <a:lnTo>
                    <a:pt x="3278" y="5904"/>
                  </a:lnTo>
                  <a:lnTo>
                    <a:pt x="3250" y="5847"/>
                  </a:lnTo>
                  <a:lnTo>
                    <a:pt x="3246" y="5839"/>
                  </a:lnTo>
                  <a:lnTo>
                    <a:pt x="3219" y="5781"/>
                  </a:lnTo>
                  <a:lnTo>
                    <a:pt x="3215" y="5773"/>
                  </a:lnTo>
                  <a:lnTo>
                    <a:pt x="3191" y="5714"/>
                  </a:lnTo>
                  <a:lnTo>
                    <a:pt x="3188" y="5706"/>
                  </a:lnTo>
                  <a:lnTo>
                    <a:pt x="3166" y="5646"/>
                  </a:lnTo>
                  <a:lnTo>
                    <a:pt x="3163" y="5637"/>
                  </a:lnTo>
                  <a:lnTo>
                    <a:pt x="3143" y="5577"/>
                  </a:lnTo>
                  <a:lnTo>
                    <a:pt x="3140" y="5569"/>
                  </a:lnTo>
                  <a:lnTo>
                    <a:pt x="3123" y="5508"/>
                  </a:lnTo>
                  <a:lnTo>
                    <a:pt x="3120" y="5499"/>
                  </a:lnTo>
                  <a:lnTo>
                    <a:pt x="3105" y="5437"/>
                  </a:lnTo>
                  <a:lnTo>
                    <a:pt x="3103" y="5428"/>
                  </a:lnTo>
                  <a:lnTo>
                    <a:pt x="3090" y="5366"/>
                  </a:lnTo>
                  <a:lnTo>
                    <a:pt x="3088" y="5357"/>
                  </a:lnTo>
                  <a:lnTo>
                    <a:pt x="3078" y="5295"/>
                  </a:lnTo>
                  <a:lnTo>
                    <a:pt x="3076" y="5286"/>
                  </a:lnTo>
                  <a:lnTo>
                    <a:pt x="3068" y="5223"/>
                  </a:lnTo>
                  <a:lnTo>
                    <a:pt x="3067" y="5214"/>
                  </a:lnTo>
                  <a:lnTo>
                    <a:pt x="3061" y="5151"/>
                  </a:lnTo>
                  <a:lnTo>
                    <a:pt x="3060" y="5141"/>
                  </a:lnTo>
                  <a:lnTo>
                    <a:pt x="3057" y="5078"/>
                  </a:lnTo>
                  <a:lnTo>
                    <a:pt x="3056" y="5068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32"/>
                  </a:lnTo>
                  <a:lnTo>
                    <a:pt x="3057" y="4922"/>
                  </a:lnTo>
                  <a:lnTo>
                    <a:pt x="3060" y="4859"/>
                  </a:lnTo>
                  <a:lnTo>
                    <a:pt x="3061" y="4849"/>
                  </a:lnTo>
                  <a:lnTo>
                    <a:pt x="3067" y="4786"/>
                  </a:lnTo>
                  <a:lnTo>
                    <a:pt x="3068" y="4777"/>
                  </a:lnTo>
                  <a:lnTo>
                    <a:pt x="3076" y="4714"/>
                  </a:lnTo>
                  <a:lnTo>
                    <a:pt x="3078" y="4705"/>
                  </a:lnTo>
                  <a:lnTo>
                    <a:pt x="3088" y="4643"/>
                  </a:lnTo>
                  <a:lnTo>
                    <a:pt x="3090" y="4634"/>
                  </a:lnTo>
                  <a:lnTo>
                    <a:pt x="3103" y="4572"/>
                  </a:lnTo>
                  <a:lnTo>
                    <a:pt x="3105" y="4563"/>
                  </a:lnTo>
                  <a:lnTo>
                    <a:pt x="3120" y="4501"/>
                  </a:lnTo>
                  <a:lnTo>
                    <a:pt x="3123" y="4492"/>
                  </a:lnTo>
                  <a:lnTo>
                    <a:pt x="3140" y="4431"/>
                  </a:lnTo>
                  <a:lnTo>
                    <a:pt x="3143" y="4423"/>
                  </a:lnTo>
                  <a:lnTo>
                    <a:pt x="3163" y="4363"/>
                  </a:lnTo>
                  <a:lnTo>
                    <a:pt x="3166" y="4354"/>
                  </a:lnTo>
                  <a:lnTo>
                    <a:pt x="3188" y="4294"/>
                  </a:lnTo>
                  <a:lnTo>
                    <a:pt x="3191" y="4286"/>
                  </a:lnTo>
                  <a:lnTo>
                    <a:pt x="3215" y="4227"/>
                  </a:lnTo>
                  <a:lnTo>
                    <a:pt x="3219" y="4219"/>
                  </a:lnTo>
                  <a:lnTo>
                    <a:pt x="3246" y="4161"/>
                  </a:lnTo>
                  <a:lnTo>
                    <a:pt x="3250" y="4153"/>
                  </a:lnTo>
                  <a:lnTo>
                    <a:pt x="3278" y="4096"/>
                  </a:lnTo>
                  <a:lnTo>
                    <a:pt x="3282" y="4088"/>
                  </a:lnTo>
                  <a:lnTo>
                    <a:pt x="3313" y="4032"/>
                  </a:lnTo>
                  <a:lnTo>
                    <a:pt x="3318" y="4024"/>
                  </a:lnTo>
                  <a:lnTo>
                    <a:pt x="3351" y="3969"/>
                  </a:lnTo>
                  <a:lnTo>
                    <a:pt x="3356" y="3961"/>
                  </a:lnTo>
                  <a:lnTo>
                    <a:pt x="3391" y="3908"/>
                  </a:lnTo>
                  <a:lnTo>
                    <a:pt x="3396" y="3900"/>
                  </a:lnTo>
                  <a:lnTo>
                    <a:pt x="3433" y="3849"/>
                  </a:lnTo>
                  <a:lnTo>
                    <a:pt x="3438" y="3841"/>
                  </a:lnTo>
                  <a:lnTo>
                    <a:pt x="3477" y="3791"/>
                  </a:lnTo>
                  <a:lnTo>
                    <a:pt x="3483" y="3784"/>
                  </a:lnTo>
                  <a:lnTo>
                    <a:pt x="3523" y="3735"/>
                  </a:lnTo>
                  <a:lnTo>
                    <a:pt x="3529" y="3728"/>
                  </a:lnTo>
                  <a:lnTo>
                    <a:pt x="3571" y="3681"/>
                  </a:lnTo>
                  <a:lnTo>
                    <a:pt x="3578" y="3674"/>
                  </a:lnTo>
                  <a:lnTo>
                    <a:pt x="3622" y="3628"/>
                  </a:lnTo>
                  <a:lnTo>
                    <a:pt x="3628" y="3622"/>
                  </a:lnTo>
                  <a:lnTo>
                    <a:pt x="3674" y="3578"/>
                  </a:lnTo>
                  <a:lnTo>
                    <a:pt x="3681" y="3571"/>
                  </a:lnTo>
                  <a:lnTo>
                    <a:pt x="3728" y="3529"/>
                  </a:lnTo>
                  <a:lnTo>
                    <a:pt x="3735" y="3523"/>
                  </a:lnTo>
                  <a:lnTo>
                    <a:pt x="3784" y="3483"/>
                  </a:lnTo>
                  <a:lnTo>
                    <a:pt x="3791" y="3477"/>
                  </a:lnTo>
                  <a:lnTo>
                    <a:pt x="3841" y="3438"/>
                  </a:lnTo>
                  <a:lnTo>
                    <a:pt x="3849" y="3433"/>
                  </a:lnTo>
                  <a:lnTo>
                    <a:pt x="3900" y="3396"/>
                  </a:lnTo>
                  <a:lnTo>
                    <a:pt x="3908" y="3391"/>
                  </a:lnTo>
                  <a:lnTo>
                    <a:pt x="3961" y="3356"/>
                  </a:lnTo>
                  <a:lnTo>
                    <a:pt x="3969" y="3351"/>
                  </a:lnTo>
                  <a:lnTo>
                    <a:pt x="4024" y="3318"/>
                  </a:lnTo>
                  <a:lnTo>
                    <a:pt x="4032" y="3313"/>
                  </a:lnTo>
                  <a:lnTo>
                    <a:pt x="4088" y="3282"/>
                  </a:lnTo>
                  <a:lnTo>
                    <a:pt x="4096" y="3278"/>
                  </a:lnTo>
                  <a:lnTo>
                    <a:pt x="4153" y="3250"/>
                  </a:lnTo>
                  <a:lnTo>
                    <a:pt x="4161" y="3246"/>
                  </a:lnTo>
                  <a:lnTo>
                    <a:pt x="4219" y="3219"/>
                  </a:lnTo>
                  <a:lnTo>
                    <a:pt x="4227" y="3215"/>
                  </a:lnTo>
                  <a:lnTo>
                    <a:pt x="4286" y="3191"/>
                  </a:lnTo>
                  <a:lnTo>
                    <a:pt x="4294" y="3188"/>
                  </a:lnTo>
                  <a:lnTo>
                    <a:pt x="4354" y="3166"/>
                  </a:lnTo>
                  <a:lnTo>
                    <a:pt x="4363" y="3163"/>
                  </a:lnTo>
                  <a:lnTo>
                    <a:pt x="4423" y="3143"/>
                  </a:lnTo>
                  <a:lnTo>
                    <a:pt x="4431" y="3140"/>
                  </a:lnTo>
                  <a:lnTo>
                    <a:pt x="4492" y="3123"/>
                  </a:lnTo>
                  <a:lnTo>
                    <a:pt x="4501" y="3120"/>
                  </a:lnTo>
                  <a:lnTo>
                    <a:pt x="4563" y="3105"/>
                  </a:lnTo>
                  <a:lnTo>
                    <a:pt x="4572" y="3103"/>
                  </a:lnTo>
                  <a:lnTo>
                    <a:pt x="4634" y="3090"/>
                  </a:lnTo>
                  <a:lnTo>
                    <a:pt x="4643" y="3088"/>
                  </a:lnTo>
                  <a:lnTo>
                    <a:pt x="4705" y="3078"/>
                  </a:lnTo>
                  <a:lnTo>
                    <a:pt x="4714" y="3076"/>
                  </a:lnTo>
                  <a:lnTo>
                    <a:pt x="4777" y="3068"/>
                  </a:lnTo>
                  <a:lnTo>
                    <a:pt x="4786" y="3067"/>
                  </a:lnTo>
                  <a:lnTo>
                    <a:pt x="4849" y="3061"/>
                  </a:lnTo>
                  <a:close/>
                  <a:moveTo>
                    <a:pt x="6939" y="4849"/>
                  </a:moveTo>
                  <a:lnTo>
                    <a:pt x="6939" y="4850"/>
                  </a:lnTo>
                  <a:lnTo>
                    <a:pt x="8396" y="48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50" y="1604"/>
                  </a:lnTo>
                  <a:lnTo>
                    <a:pt x="5150" y="3061"/>
                  </a:lnTo>
                  <a:lnTo>
                    <a:pt x="5151" y="3061"/>
                  </a:lnTo>
                  <a:lnTo>
                    <a:pt x="5214" y="3067"/>
                  </a:lnTo>
                  <a:lnTo>
                    <a:pt x="5223" y="3068"/>
                  </a:lnTo>
                  <a:lnTo>
                    <a:pt x="5286" y="3076"/>
                  </a:lnTo>
                  <a:lnTo>
                    <a:pt x="5295" y="3078"/>
                  </a:lnTo>
                  <a:lnTo>
                    <a:pt x="5357" y="3088"/>
                  </a:lnTo>
                  <a:lnTo>
                    <a:pt x="5366" y="3090"/>
                  </a:lnTo>
                  <a:lnTo>
                    <a:pt x="5428" y="3103"/>
                  </a:lnTo>
                  <a:lnTo>
                    <a:pt x="5437" y="3105"/>
                  </a:lnTo>
                  <a:lnTo>
                    <a:pt x="5499" y="3120"/>
                  </a:lnTo>
                  <a:lnTo>
                    <a:pt x="5508" y="3123"/>
                  </a:lnTo>
                  <a:lnTo>
                    <a:pt x="5569" y="3140"/>
                  </a:lnTo>
                  <a:lnTo>
                    <a:pt x="5577" y="3143"/>
                  </a:lnTo>
                  <a:lnTo>
                    <a:pt x="5637" y="3163"/>
                  </a:lnTo>
                  <a:lnTo>
                    <a:pt x="5646" y="3166"/>
                  </a:lnTo>
                  <a:lnTo>
                    <a:pt x="5706" y="3188"/>
                  </a:lnTo>
                  <a:lnTo>
                    <a:pt x="5714" y="3191"/>
                  </a:lnTo>
                  <a:lnTo>
                    <a:pt x="5773" y="3215"/>
                  </a:lnTo>
                  <a:lnTo>
                    <a:pt x="5781" y="3219"/>
                  </a:lnTo>
                  <a:lnTo>
                    <a:pt x="5839" y="3246"/>
                  </a:lnTo>
                  <a:lnTo>
                    <a:pt x="5847" y="3250"/>
                  </a:lnTo>
                  <a:lnTo>
                    <a:pt x="5904" y="3278"/>
                  </a:lnTo>
                  <a:lnTo>
                    <a:pt x="5912" y="3282"/>
                  </a:lnTo>
                  <a:lnTo>
                    <a:pt x="5968" y="3313"/>
                  </a:lnTo>
                  <a:lnTo>
                    <a:pt x="5976" y="3318"/>
                  </a:lnTo>
                  <a:lnTo>
                    <a:pt x="6031" y="3351"/>
                  </a:lnTo>
                  <a:lnTo>
                    <a:pt x="6039" y="3356"/>
                  </a:lnTo>
                  <a:lnTo>
                    <a:pt x="6092" y="3391"/>
                  </a:lnTo>
                  <a:lnTo>
                    <a:pt x="6100" y="3396"/>
                  </a:lnTo>
                  <a:lnTo>
                    <a:pt x="6151" y="3433"/>
                  </a:lnTo>
                  <a:lnTo>
                    <a:pt x="6159" y="3438"/>
                  </a:lnTo>
                  <a:lnTo>
                    <a:pt x="6209" y="3477"/>
                  </a:lnTo>
                  <a:lnTo>
                    <a:pt x="6216" y="3483"/>
                  </a:lnTo>
                  <a:lnTo>
                    <a:pt x="6265" y="3523"/>
                  </a:lnTo>
                  <a:lnTo>
                    <a:pt x="6272" y="3529"/>
                  </a:lnTo>
                  <a:lnTo>
                    <a:pt x="6319" y="3571"/>
                  </a:lnTo>
                  <a:lnTo>
                    <a:pt x="6326" y="3578"/>
                  </a:lnTo>
                  <a:lnTo>
                    <a:pt x="6372" y="3622"/>
                  </a:lnTo>
                  <a:lnTo>
                    <a:pt x="6378" y="3628"/>
                  </a:lnTo>
                  <a:lnTo>
                    <a:pt x="6422" y="3674"/>
                  </a:lnTo>
                  <a:lnTo>
                    <a:pt x="6429" y="3681"/>
                  </a:lnTo>
                  <a:lnTo>
                    <a:pt x="6471" y="3728"/>
                  </a:lnTo>
                  <a:lnTo>
                    <a:pt x="6477" y="3735"/>
                  </a:lnTo>
                  <a:lnTo>
                    <a:pt x="6517" y="3784"/>
                  </a:lnTo>
                  <a:lnTo>
                    <a:pt x="6523" y="3791"/>
                  </a:lnTo>
                  <a:lnTo>
                    <a:pt x="6562" y="3841"/>
                  </a:lnTo>
                  <a:lnTo>
                    <a:pt x="6567" y="3849"/>
                  </a:lnTo>
                  <a:lnTo>
                    <a:pt x="6604" y="3900"/>
                  </a:lnTo>
                  <a:lnTo>
                    <a:pt x="6609" y="3908"/>
                  </a:lnTo>
                  <a:lnTo>
                    <a:pt x="6644" y="3961"/>
                  </a:lnTo>
                  <a:lnTo>
                    <a:pt x="6649" y="3969"/>
                  </a:lnTo>
                  <a:lnTo>
                    <a:pt x="6682" y="4024"/>
                  </a:lnTo>
                  <a:lnTo>
                    <a:pt x="6687" y="4032"/>
                  </a:lnTo>
                  <a:lnTo>
                    <a:pt x="6718" y="4088"/>
                  </a:lnTo>
                  <a:lnTo>
                    <a:pt x="6722" y="4096"/>
                  </a:lnTo>
                  <a:lnTo>
                    <a:pt x="6750" y="4153"/>
                  </a:lnTo>
                  <a:lnTo>
                    <a:pt x="6754" y="4161"/>
                  </a:lnTo>
                  <a:lnTo>
                    <a:pt x="6781" y="4219"/>
                  </a:lnTo>
                  <a:lnTo>
                    <a:pt x="6785" y="4227"/>
                  </a:lnTo>
                  <a:lnTo>
                    <a:pt x="6809" y="4286"/>
                  </a:lnTo>
                  <a:lnTo>
                    <a:pt x="6812" y="4294"/>
                  </a:lnTo>
                  <a:lnTo>
                    <a:pt x="6834" y="4354"/>
                  </a:lnTo>
                  <a:lnTo>
                    <a:pt x="6837" y="4363"/>
                  </a:lnTo>
                  <a:lnTo>
                    <a:pt x="6857" y="4423"/>
                  </a:lnTo>
                  <a:lnTo>
                    <a:pt x="6860" y="4431"/>
                  </a:lnTo>
                  <a:lnTo>
                    <a:pt x="6877" y="4492"/>
                  </a:lnTo>
                  <a:lnTo>
                    <a:pt x="6880" y="4501"/>
                  </a:lnTo>
                  <a:lnTo>
                    <a:pt x="6895" y="4563"/>
                  </a:lnTo>
                  <a:lnTo>
                    <a:pt x="6897" y="4572"/>
                  </a:lnTo>
                  <a:lnTo>
                    <a:pt x="6910" y="4634"/>
                  </a:lnTo>
                  <a:lnTo>
                    <a:pt x="6912" y="4643"/>
                  </a:lnTo>
                  <a:lnTo>
                    <a:pt x="6922" y="4705"/>
                  </a:lnTo>
                  <a:lnTo>
                    <a:pt x="6924" y="4714"/>
                  </a:lnTo>
                  <a:lnTo>
                    <a:pt x="6932" y="4777"/>
                  </a:lnTo>
                  <a:lnTo>
                    <a:pt x="6933" y="4786"/>
                  </a:lnTo>
                  <a:lnTo>
                    <a:pt x="6939" y="4849"/>
                  </a:lnTo>
                  <a:close/>
                  <a:moveTo>
                    <a:pt x="6694" y="5064"/>
                  </a:moveTo>
                  <a:lnTo>
                    <a:pt x="6695" y="5000"/>
                  </a:lnTo>
                  <a:lnTo>
                    <a:pt x="6694" y="4936"/>
                  </a:lnTo>
                  <a:lnTo>
                    <a:pt x="6690" y="4873"/>
                  </a:lnTo>
                  <a:lnTo>
                    <a:pt x="6684" y="4810"/>
                  </a:lnTo>
                  <a:lnTo>
                    <a:pt x="6676" y="4747"/>
                  </a:lnTo>
                  <a:lnTo>
                    <a:pt x="6665" y="4685"/>
                  </a:lnTo>
                  <a:lnTo>
                    <a:pt x="6652" y="4623"/>
                  </a:lnTo>
                  <a:lnTo>
                    <a:pt x="6637" y="4562"/>
                  </a:lnTo>
                  <a:lnTo>
                    <a:pt x="6619" y="4501"/>
                  </a:lnTo>
                  <a:lnTo>
                    <a:pt x="6600" y="4441"/>
                  </a:lnTo>
                  <a:lnTo>
                    <a:pt x="6578" y="4381"/>
                  </a:lnTo>
                  <a:lnTo>
                    <a:pt x="6554" y="4323"/>
                  </a:lnTo>
                  <a:lnTo>
                    <a:pt x="6527" y="4265"/>
                  </a:lnTo>
                  <a:lnTo>
                    <a:pt x="6499" y="4209"/>
                  </a:lnTo>
                  <a:lnTo>
                    <a:pt x="6468" y="4153"/>
                  </a:lnTo>
                  <a:lnTo>
                    <a:pt x="6435" y="4098"/>
                  </a:lnTo>
                  <a:lnTo>
                    <a:pt x="6400" y="4045"/>
                  </a:lnTo>
                  <a:lnTo>
                    <a:pt x="6363" y="3993"/>
                  </a:lnTo>
                  <a:lnTo>
                    <a:pt x="6325" y="3943"/>
                  </a:lnTo>
                  <a:lnTo>
                    <a:pt x="6284" y="3894"/>
                  </a:lnTo>
                  <a:lnTo>
                    <a:pt x="6242" y="3847"/>
                  </a:lnTo>
                  <a:lnTo>
                    <a:pt x="6198" y="3802"/>
                  </a:lnTo>
                  <a:lnTo>
                    <a:pt x="6153" y="3758"/>
                  </a:lnTo>
                  <a:lnTo>
                    <a:pt x="6106" y="3716"/>
                  </a:lnTo>
                  <a:lnTo>
                    <a:pt x="6057" y="3675"/>
                  </a:lnTo>
                  <a:lnTo>
                    <a:pt x="6007" y="3637"/>
                  </a:lnTo>
                  <a:lnTo>
                    <a:pt x="5955" y="3600"/>
                  </a:lnTo>
                  <a:lnTo>
                    <a:pt x="5902" y="3565"/>
                  </a:lnTo>
                  <a:lnTo>
                    <a:pt x="5847" y="3532"/>
                  </a:lnTo>
                  <a:lnTo>
                    <a:pt x="5791" y="3501"/>
                  </a:lnTo>
                  <a:lnTo>
                    <a:pt x="5735" y="3473"/>
                  </a:lnTo>
                  <a:lnTo>
                    <a:pt x="5677" y="3446"/>
                  </a:lnTo>
                  <a:lnTo>
                    <a:pt x="5619" y="3422"/>
                  </a:lnTo>
                  <a:lnTo>
                    <a:pt x="5559" y="3400"/>
                  </a:lnTo>
                  <a:lnTo>
                    <a:pt x="5499" y="3381"/>
                  </a:lnTo>
                  <a:lnTo>
                    <a:pt x="5439" y="3363"/>
                  </a:lnTo>
                  <a:lnTo>
                    <a:pt x="5377" y="3348"/>
                  </a:lnTo>
                  <a:lnTo>
                    <a:pt x="5315" y="3335"/>
                  </a:lnTo>
                  <a:lnTo>
                    <a:pt x="5253" y="3324"/>
                  </a:lnTo>
                  <a:lnTo>
                    <a:pt x="5190" y="3316"/>
                  </a:lnTo>
                  <a:lnTo>
                    <a:pt x="5127" y="3310"/>
                  </a:lnTo>
                  <a:lnTo>
                    <a:pt x="5064" y="3306"/>
                  </a:lnTo>
                  <a:lnTo>
                    <a:pt x="5000" y="3305"/>
                  </a:lnTo>
                  <a:lnTo>
                    <a:pt x="4936" y="3306"/>
                  </a:lnTo>
                  <a:lnTo>
                    <a:pt x="4873" y="3310"/>
                  </a:lnTo>
                  <a:lnTo>
                    <a:pt x="4810" y="3316"/>
                  </a:lnTo>
                  <a:lnTo>
                    <a:pt x="4747" y="3324"/>
                  </a:lnTo>
                  <a:lnTo>
                    <a:pt x="4685" y="3335"/>
                  </a:lnTo>
                  <a:lnTo>
                    <a:pt x="4623" y="3348"/>
                  </a:lnTo>
                  <a:lnTo>
                    <a:pt x="4562" y="3363"/>
                  </a:lnTo>
                  <a:lnTo>
                    <a:pt x="4501" y="3381"/>
                  </a:lnTo>
                  <a:lnTo>
                    <a:pt x="4441" y="3400"/>
                  </a:lnTo>
                  <a:lnTo>
                    <a:pt x="4381" y="3422"/>
                  </a:lnTo>
                  <a:lnTo>
                    <a:pt x="4323" y="3446"/>
                  </a:lnTo>
                  <a:lnTo>
                    <a:pt x="4265" y="3473"/>
                  </a:lnTo>
                  <a:lnTo>
                    <a:pt x="4209" y="3501"/>
                  </a:lnTo>
                  <a:lnTo>
                    <a:pt x="4153" y="3532"/>
                  </a:lnTo>
                  <a:lnTo>
                    <a:pt x="4098" y="3565"/>
                  </a:lnTo>
                  <a:lnTo>
                    <a:pt x="4045" y="3600"/>
                  </a:lnTo>
                  <a:lnTo>
                    <a:pt x="3993" y="3637"/>
                  </a:lnTo>
                  <a:lnTo>
                    <a:pt x="3943" y="3675"/>
                  </a:lnTo>
                  <a:lnTo>
                    <a:pt x="3894" y="3716"/>
                  </a:lnTo>
                  <a:lnTo>
                    <a:pt x="3847" y="3758"/>
                  </a:lnTo>
                  <a:lnTo>
                    <a:pt x="3802" y="3802"/>
                  </a:lnTo>
                  <a:lnTo>
                    <a:pt x="3758" y="3847"/>
                  </a:lnTo>
                  <a:lnTo>
                    <a:pt x="3716" y="3894"/>
                  </a:lnTo>
                  <a:lnTo>
                    <a:pt x="3675" y="3943"/>
                  </a:lnTo>
                  <a:lnTo>
                    <a:pt x="3637" y="3993"/>
                  </a:lnTo>
                  <a:lnTo>
                    <a:pt x="3600" y="4045"/>
                  </a:lnTo>
                  <a:lnTo>
                    <a:pt x="3565" y="4098"/>
                  </a:lnTo>
                  <a:lnTo>
                    <a:pt x="3532" y="4153"/>
                  </a:lnTo>
                  <a:lnTo>
                    <a:pt x="3501" y="4209"/>
                  </a:lnTo>
                  <a:lnTo>
                    <a:pt x="3473" y="4265"/>
                  </a:lnTo>
                  <a:lnTo>
                    <a:pt x="3446" y="4323"/>
                  </a:lnTo>
                  <a:lnTo>
                    <a:pt x="3422" y="4381"/>
                  </a:lnTo>
                  <a:lnTo>
                    <a:pt x="3400" y="4441"/>
                  </a:lnTo>
                  <a:lnTo>
                    <a:pt x="3381" y="4501"/>
                  </a:lnTo>
                  <a:lnTo>
                    <a:pt x="3363" y="4561"/>
                  </a:lnTo>
                  <a:lnTo>
                    <a:pt x="3348" y="4623"/>
                  </a:lnTo>
                  <a:lnTo>
                    <a:pt x="3335" y="4685"/>
                  </a:lnTo>
                  <a:lnTo>
                    <a:pt x="3324" y="4747"/>
                  </a:lnTo>
                  <a:lnTo>
                    <a:pt x="3316" y="4810"/>
                  </a:lnTo>
                  <a:lnTo>
                    <a:pt x="3310" y="4873"/>
                  </a:lnTo>
                  <a:lnTo>
                    <a:pt x="3306" y="4936"/>
                  </a:lnTo>
                  <a:lnTo>
                    <a:pt x="3305" y="5000"/>
                  </a:lnTo>
                  <a:lnTo>
                    <a:pt x="3306" y="5064"/>
                  </a:lnTo>
                  <a:lnTo>
                    <a:pt x="3310" y="5127"/>
                  </a:lnTo>
                  <a:lnTo>
                    <a:pt x="3316" y="5190"/>
                  </a:lnTo>
                  <a:lnTo>
                    <a:pt x="3324" y="5253"/>
                  </a:lnTo>
                  <a:lnTo>
                    <a:pt x="3335" y="5315"/>
                  </a:lnTo>
                  <a:lnTo>
                    <a:pt x="3348" y="5377"/>
                  </a:lnTo>
                  <a:lnTo>
                    <a:pt x="3363" y="5438"/>
                  </a:lnTo>
                  <a:lnTo>
                    <a:pt x="3381" y="5499"/>
                  </a:lnTo>
                  <a:lnTo>
                    <a:pt x="3400" y="5559"/>
                  </a:lnTo>
                  <a:lnTo>
                    <a:pt x="3422" y="5619"/>
                  </a:lnTo>
                  <a:lnTo>
                    <a:pt x="3446" y="5677"/>
                  </a:lnTo>
                  <a:lnTo>
                    <a:pt x="3473" y="5735"/>
                  </a:lnTo>
                  <a:lnTo>
                    <a:pt x="3501" y="5791"/>
                  </a:lnTo>
                  <a:lnTo>
                    <a:pt x="3532" y="5847"/>
                  </a:lnTo>
                  <a:lnTo>
                    <a:pt x="3565" y="5902"/>
                  </a:lnTo>
                  <a:lnTo>
                    <a:pt x="3600" y="5955"/>
                  </a:lnTo>
                  <a:lnTo>
                    <a:pt x="3637" y="6007"/>
                  </a:lnTo>
                  <a:lnTo>
                    <a:pt x="3675" y="6057"/>
                  </a:lnTo>
                  <a:lnTo>
                    <a:pt x="3716" y="6106"/>
                  </a:lnTo>
                  <a:lnTo>
                    <a:pt x="3758" y="6153"/>
                  </a:lnTo>
                  <a:lnTo>
                    <a:pt x="3802" y="6198"/>
                  </a:lnTo>
                  <a:lnTo>
                    <a:pt x="3847" y="6242"/>
                  </a:lnTo>
                  <a:lnTo>
                    <a:pt x="3894" y="6284"/>
                  </a:lnTo>
                  <a:lnTo>
                    <a:pt x="3943" y="6325"/>
                  </a:lnTo>
                  <a:lnTo>
                    <a:pt x="3993" y="6363"/>
                  </a:lnTo>
                  <a:lnTo>
                    <a:pt x="4045" y="6400"/>
                  </a:lnTo>
                  <a:lnTo>
                    <a:pt x="4098" y="6435"/>
                  </a:lnTo>
                  <a:lnTo>
                    <a:pt x="4153" y="6468"/>
                  </a:lnTo>
                  <a:lnTo>
                    <a:pt x="4209" y="6499"/>
                  </a:lnTo>
                  <a:lnTo>
                    <a:pt x="4265" y="6527"/>
                  </a:lnTo>
                  <a:lnTo>
                    <a:pt x="4323" y="6554"/>
                  </a:lnTo>
                  <a:lnTo>
                    <a:pt x="4381" y="6578"/>
                  </a:lnTo>
                  <a:lnTo>
                    <a:pt x="4441" y="6600"/>
                  </a:lnTo>
                  <a:lnTo>
                    <a:pt x="4501" y="6619"/>
                  </a:lnTo>
                  <a:lnTo>
                    <a:pt x="4561" y="6637"/>
                  </a:lnTo>
                  <a:lnTo>
                    <a:pt x="4623" y="6652"/>
                  </a:lnTo>
                  <a:lnTo>
                    <a:pt x="4685" y="6665"/>
                  </a:lnTo>
                  <a:lnTo>
                    <a:pt x="4747" y="6676"/>
                  </a:lnTo>
                  <a:lnTo>
                    <a:pt x="4810" y="6684"/>
                  </a:lnTo>
                  <a:lnTo>
                    <a:pt x="4873" y="6690"/>
                  </a:lnTo>
                  <a:lnTo>
                    <a:pt x="4936" y="6694"/>
                  </a:lnTo>
                  <a:lnTo>
                    <a:pt x="5000" y="6695"/>
                  </a:lnTo>
                  <a:lnTo>
                    <a:pt x="5064" y="6694"/>
                  </a:lnTo>
                  <a:lnTo>
                    <a:pt x="5127" y="6690"/>
                  </a:lnTo>
                  <a:lnTo>
                    <a:pt x="5190" y="6684"/>
                  </a:lnTo>
                  <a:lnTo>
                    <a:pt x="5253" y="6676"/>
                  </a:lnTo>
                  <a:lnTo>
                    <a:pt x="5315" y="6665"/>
                  </a:lnTo>
                  <a:lnTo>
                    <a:pt x="5377" y="6652"/>
                  </a:lnTo>
                  <a:lnTo>
                    <a:pt x="5438" y="6637"/>
                  </a:lnTo>
                  <a:lnTo>
                    <a:pt x="5499" y="6619"/>
                  </a:lnTo>
                  <a:lnTo>
                    <a:pt x="5559" y="6600"/>
                  </a:lnTo>
                  <a:lnTo>
                    <a:pt x="5619" y="6578"/>
                  </a:lnTo>
                  <a:lnTo>
                    <a:pt x="5677" y="6554"/>
                  </a:lnTo>
                  <a:lnTo>
                    <a:pt x="5735" y="6527"/>
                  </a:lnTo>
                  <a:lnTo>
                    <a:pt x="5791" y="6499"/>
                  </a:lnTo>
                  <a:lnTo>
                    <a:pt x="5847" y="6468"/>
                  </a:lnTo>
                  <a:lnTo>
                    <a:pt x="5902" y="6435"/>
                  </a:lnTo>
                  <a:lnTo>
                    <a:pt x="5955" y="6400"/>
                  </a:lnTo>
                  <a:lnTo>
                    <a:pt x="6007" y="6363"/>
                  </a:lnTo>
                  <a:lnTo>
                    <a:pt x="6057" y="6325"/>
                  </a:lnTo>
                  <a:lnTo>
                    <a:pt x="6106" y="6284"/>
                  </a:lnTo>
                  <a:lnTo>
                    <a:pt x="6153" y="6242"/>
                  </a:lnTo>
                  <a:lnTo>
                    <a:pt x="6198" y="6198"/>
                  </a:lnTo>
                  <a:lnTo>
                    <a:pt x="6242" y="6153"/>
                  </a:lnTo>
                  <a:lnTo>
                    <a:pt x="6284" y="6106"/>
                  </a:lnTo>
                  <a:lnTo>
                    <a:pt x="6325" y="6057"/>
                  </a:lnTo>
                  <a:lnTo>
                    <a:pt x="6363" y="6007"/>
                  </a:lnTo>
                  <a:lnTo>
                    <a:pt x="6400" y="5955"/>
                  </a:lnTo>
                  <a:lnTo>
                    <a:pt x="6435" y="5902"/>
                  </a:lnTo>
                  <a:lnTo>
                    <a:pt x="6468" y="5847"/>
                  </a:lnTo>
                  <a:lnTo>
                    <a:pt x="6499" y="5791"/>
                  </a:lnTo>
                  <a:lnTo>
                    <a:pt x="6527" y="5735"/>
                  </a:lnTo>
                  <a:lnTo>
                    <a:pt x="6554" y="5677"/>
                  </a:lnTo>
                  <a:lnTo>
                    <a:pt x="6578" y="5619"/>
                  </a:lnTo>
                  <a:lnTo>
                    <a:pt x="6600" y="5559"/>
                  </a:lnTo>
                  <a:lnTo>
                    <a:pt x="6619" y="5499"/>
                  </a:lnTo>
                  <a:lnTo>
                    <a:pt x="6637" y="5439"/>
                  </a:lnTo>
                  <a:lnTo>
                    <a:pt x="6652" y="5377"/>
                  </a:lnTo>
                  <a:lnTo>
                    <a:pt x="6665" y="5315"/>
                  </a:lnTo>
                  <a:lnTo>
                    <a:pt x="6676" y="5253"/>
                  </a:lnTo>
                  <a:lnTo>
                    <a:pt x="6684" y="5190"/>
                  </a:lnTo>
                  <a:lnTo>
                    <a:pt x="6690" y="5127"/>
                  </a:lnTo>
                  <a:lnTo>
                    <a:pt x="6694" y="50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931;p10">
            <a:extLst>
              <a:ext uri="{FF2B5EF4-FFF2-40B4-BE49-F238E27FC236}">
                <a16:creationId xmlns:a16="http://schemas.microsoft.com/office/drawing/2014/main" id="{33277753-0C29-4130-AC59-58989DA7E79D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  <a:solidFill>
            <a:schemeClr val="bg1"/>
          </a:solidFill>
        </p:grpSpPr>
        <p:sp>
          <p:nvSpPr>
            <p:cNvPr id="193" name="Google Shape;932;p10">
              <a:extLst>
                <a:ext uri="{FF2B5EF4-FFF2-40B4-BE49-F238E27FC236}">
                  <a16:creationId xmlns:a16="http://schemas.microsoft.com/office/drawing/2014/main" id="{9DC472A7-87F0-4360-A6C0-829F4CF55395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80" y="6947"/>
                  </a:moveTo>
                  <a:lnTo>
                    <a:pt x="3783" y="5000"/>
                  </a:lnTo>
                  <a:lnTo>
                    <a:pt x="5243" y="5973"/>
                  </a:lnTo>
                  <a:lnTo>
                    <a:pt x="7677" y="3297"/>
                  </a:lnTo>
                  <a:lnTo>
                    <a:pt x="7677" y="7920"/>
                  </a:lnTo>
                  <a:lnTo>
                    <a:pt x="2080" y="7920"/>
                  </a:lnTo>
                  <a:lnTo>
                    <a:pt x="2080" y="69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933;p10">
              <a:extLst>
                <a:ext uri="{FF2B5EF4-FFF2-40B4-BE49-F238E27FC236}">
                  <a16:creationId xmlns:a16="http://schemas.microsoft.com/office/drawing/2014/main" id="{88433CDE-35A2-427A-8E74-6B3F9A26AD66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1830" y="7920"/>
                  </a:moveTo>
                  <a:lnTo>
                    <a:pt x="1830" y="6947"/>
                  </a:lnTo>
                  <a:lnTo>
                    <a:pt x="1833" y="6911"/>
                  </a:lnTo>
                  <a:lnTo>
                    <a:pt x="1840" y="6876"/>
                  </a:lnTo>
                  <a:lnTo>
                    <a:pt x="1853" y="6843"/>
                  </a:lnTo>
                  <a:lnTo>
                    <a:pt x="1870" y="6811"/>
                  </a:lnTo>
                  <a:lnTo>
                    <a:pt x="1892" y="6782"/>
                  </a:lnTo>
                  <a:lnTo>
                    <a:pt x="3595" y="4835"/>
                  </a:lnTo>
                  <a:lnTo>
                    <a:pt x="3618" y="4812"/>
                  </a:lnTo>
                  <a:lnTo>
                    <a:pt x="3644" y="4792"/>
                  </a:lnTo>
                  <a:lnTo>
                    <a:pt x="3672" y="4776"/>
                  </a:lnTo>
                  <a:lnTo>
                    <a:pt x="3702" y="4763"/>
                  </a:lnTo>
                  <a:lnTo>
                    <a:pt x="3734" y="4755"/>
                  </a:lnTo>
                  <a:lnTo>
                    <a:pt x="3766" y="4751"/>
                  </a:lnTo>
                  <a:lnTo>
                    <a:pt x="3799" y="4751"/>
                  </a:lnTo>
                  <a:lnTo>
                    <a:pt x="3831" y="4755"/>
                  </a:lnTo>
                  <a:lnTo>
                    <a:pt x="3863" y="4763"/>
                  </a:lnTo>
                  <a:lnTo>
                    <a:pt x="3893" y="4776"/>
                  </a:lnTo>
                  <a:lnTo>
                    <a:pt x="3922" y="4792"/>
                  </a:lnTo>
                  <a:lnTo>
                    <a:pt x="5203" y="5646"/>
                  </a:lnTo>
                  <a:lnTo>
                    <a:pt x="7492" y="3129"/>
                  </a:lnTo>
                  <a:lnTo>
                    <a:pt x="7516" y="3106"/>
                  </a:lnTo>
                  <a:lnTo>
                    <a:pt x="7543" y="3086"/>
                  </a:lnTo>
                  <a:lnTo>
                    <a:pt x="7572" y="3070"/>
                  </a:lnTo>
                  <a:lnTo>
                    <a:pt x="7603" y="3058"/>
                  </a:lnTo>
                  <a:lnTo>
                    <a:pt x="7636" y="3050"/>
                  </a:lnTo>
                  <a:lnTo>
                    <a:pt x="7669" y="3047"/>
                  </a:lnTo>
                  <a:lnTo>
                    <a:pt x="7702" y="3048"/>
                  </a:lnTo>
                  <a:lnTo>
                    <a:pt x="7735" y="3054"/>
                  </a:lnTo>
                  <a:lnTo>
                    <a:pt x="7767" y="3064"/>
                  </a:lnTo>
                  <a:lnTo>
                    <a:pt x="7797" y="3078"/>
                  </a:lnTo>
                  <a:lnTo>
                    <a:pt x="7826" y="3096"/>
                  </a:lnTo>
                  <a:lnTo>
                    <a:pt x="7851" y="3117"/>
                  </a:lnTo>
                  <a:lnTo>
                    <a:pt x="7873" y="3142"/>
                  </a:lnTo>
                  <a:lnTo>
                    <a:pt x="7892" y="3170"/>
                  </a:lnTo>
                  <a:lnTo>
                    <a:pt x="7907" y="3200"/>
                  </a:lnTo>
                  <a:lnTo>
                    <a:pt x="7918" y="3231"/>
                  </a:lnTo>
                  <a:lnTo>
                    <a:pt x="7925" y="3264"/>
                  </a:lnTo>
                  <a:lnTo>
                    <a:pt x="7927" y="3297"/>
                  </a:lnTo>
                  <a:lnTo>
                    <a:pt x="7927" y="7920"/>
                  </a:lnTo>
                  <a:lnTo>
                    <a:pt x="7925" y="7953"/>
                  </a:lnTo>
                  <a:lnTo>
                    <a:pt x="7918" y="7985"/>
                  </a:lnTo>
                  <a:lnTo>
                    <a:pt x="7908" y="8016"/>
                  </a:lnTo>
                  <a:lnTo>
                    <a:pt x="7894" y="8045"/>
                  </a:lnTo>
                  <a:lnTo>
                    <a:pt x="7875" y="8072"/>
                  </a:lnTo>
                  <a:lnTo>
                    <a:pt x="7854" y="8097"/>
                  </a:lnTo>
                  <a:lnTo>
                    <a:pt x="7829" y="8118"/>
                  </a:lnTo>
                  <a:lnTo>
                    <a:pt x="7802" y="8137"/>
                  </a:lnTo>
                  <a:lnTo>
                    <a:pt x="7773" y="8151"/>
                  </a:lnTo>
                  <a:lnTo>
                    <a:pt x="7742" y="8161"/>
                  </a:lnTo>
                  <a:lnTo>
                    <a:pt x="7710" y="8168"/>
                  </a:lnTo>
                  <a:lnTo>
                    <a:pt x="7677" y="8170"/>
                  </a:lnTo>
                  <a:lnTo>
                    <a:pt x="2080" y="8170"/>
                  </a:lnTo>
                  <a:lnTo>
                    <a:pt x="2047" y="8168"/>
                  </a:lnTo>
                  <a:lnTo>
                    <a:pt x="2015" y="8161"/>
                  </a:lnTo>
                  <a:lnTo>
                    <a:pt x="1984" y="8151"/>
                  </a:lnTo>
                  <a:lnTo>
                    <a:pt x="1955" y="8137"/>
                  </a:lnTo>
                  <a:lnTo>
                    <a:pt x="1928" y="8118"/>
                  </a:lnTo>
                  <a:lnTo>
                    <a:pt x="1903" y="8097"/>
                  </a:lnTo>
                  <a:lnTo>
                    <a:pt x="1882" y="8072"/>
                  </a:lnTo>
                  <a:lnTo>
                    <a:pt x="1863" y="8045"/>
                  </a:lnTo>
                  <a:lnTo>
                    <a:pt x="1849" y="8016"/>
                  </a:lnTo>
                  <a:lnTo>
                    <a:pt x="1839" y="7985"/>
                  </a:lnTo>
                  <a:lnTo>
                    <a:pt x="1832" y="7953"/>
                  </a:lnTo>
                  <a:lnTo>
                    <a:pt x="1830" y="7920"/>
                  </a:lnTo>
                  <a:close/>
                  <a:moveTo>
                    <a:pt x="3827" y="5330"/>
                  </a:moveTo>
                  <a:lnTo>
                    <a:pt x="2330" y="7041"/>
                  </a:lnTo>
                  <a:lnTo>
                    <a:pt x="2330" y="7670"/>
                  </a:lnTo>
                  <a:lnTo>
                    <a:pt x="7427" y="7670"/>
                  </a:lnTo>
                  <a:lnTo>
                    <a:pt x="7427" y="3943"/>
                  </a:lnTo>
                  <a:lnTo>
                    <a:pt x="5428" y="6141"/>
                  </a:lnTo>
                  <a:lnTo>
                    <a:pt x="5405" y="6164"/>
                  </a:lnTo>
                  <a:lnTo>
                    <a:pt x="5379" y="6183"/>
                  </a:lnTo>
                  <a:lnTo>
                    <a:pt x="5351" y="6199"/>
                  </a:lnTo>
                  <a:lnTo>
                    <a:pt x="5321" y="6211"/>
                  </a:lnTo>
                  <a:lnTo>
                    <a:pt x="5289" y="6219"/>
                  </a:lnTo>
                  <a:lnTo>
                    <a:pt x="5257" y="6223"/>
                  </a:lnTo>
                  <a:lnTo>
                    <a:pt x="5225" y="6222"/>
                  </a:lnTo>
                  <a:lnTo>
                    <a:pt x="5193" y="6218"/>
                  </a:lnTo>
                  <a:lnTo>
                    <a:pt x="5162" y="6210"/>
                  </a:lnTo>
                  <a:lnTo>
                    <a:pt x="5132" y="6197"/>
                  </a:lnTo>
                  <a:lnTo>
                    <a:pt x="5104" y="6181"/>
                  </a:lnTo>
                  <a:lnTo>
                    <a:pt x="3827" y="5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934;p10">
            <a:extLst>
              <a:ext uri="{FF2B5EF4-FFF2-40B4-BE49-F238E27FC236}">
                <a16:creationId xmlns:a16="http://schemas.microsoft.com/office/drawing/2014/main" id="{6F6843D0-4E94-412C-A02E-1BE5A58447E1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  <a:solidFill>
            <a:schemeClr val="bg1"/>
          </a:solidFill>
        </p:grpSpPr>
        <p:sp>
          <p:nvSpPr>
            <p:cNvPr id="196" name="Google Shape;935;p10">
              <a:extLst>
                <a:ext uri="{FF2B5EF4-FFF2-40B4-BE49-F238E27FC236}">
                  <a16:creationId xmlns:a16="http://schemas.microsoft.com/office/drawing/2014/main" id="{C92B5B8F-4135-49F9-B7EB-43C47DDCDE8F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2" y="4011"/>
                  </a:moveTo>
                  <a:lnTo>
                    <a:pt x="6642" y="4027"/>
                  </a:lnTo>
                  <a:lnTo>
                    <a:pt x="6642" y="4043"/>
                  </a:lnTo>
                  <a:lnTo>
                    <a:pt x="6641" y="4059"/>
                  </a:lnTo>
                  <a:lnTo>
                    <a:pt x="6639" y="4074"/>
                  </a:lnTo>
                  <a:lnTo>
                    <a:pt x="6637" y="4090"/>
                  </a:lnTo>
                  <a:lnTo>
                    <a:pt x="6635" y="4106"/>
                  </a:lnTo>
                  <a:lnTo>
                    <a:pt x="6632" y="4121"/>
                  </a:lnTo>
                  <a:lnTo>
                    <a:pt x="6628" y="4137"/>
                  </a:lnTo>
                  <a:lnTo>
                    <a:pt x="6623" y="4152"/>
                  </a:lnTo>
                  <a:lnTo>
                    <a:pt x="6618" y="4167"/>
                  </a:lnTo>
                  <a:lnTo>
                    <a:pt x="6613" y="4182"/>
                  </a:lnTo>
                  <a:lnTo>
                    <a:pt x="6607" y="4197"/>
                  </a:lnTo>
                  <a:lnTo>
                    <a:pt x="6600" y="4212"/>
                  </a:lnTo>
                  <a:lnTo>
                    <a:pt x="6593" y="4226"/>
                  </a:lnTo>
                  <a:lnTo>
                    <a:pt x="6585" y="4240"/>
                  </a:lnTo>
                  <a:lnTo>
                    <a:pt x="6577" y="4254"/>
                  </a:lnTo>
                  <a:lnTo>
                    <a:pt x="6568" y="4267"/>
                  </a:lnTo>
                  <a:lnTo>
                    <a:pt x="6559" y="4280"/>
                  </a:lnTo>
                  <a:lnTo>
                    <a:pt x="6549" y="4292"/>
                  </a:lnTo>
                  <a:lnTo>
                    <a:pt x="6539" y="4304"/>
                  </a:lnTo>
                  <a:lnTo>
                    <a:pt x="6529" y="4316"/>
                  </a:lnTo>
                  <a:lnTo>
                    <a:pt x="6518" y="4328"/>
                  </a:lnTo>
                  <a:lnTo>
                    <a:pt x="6506" y="4339"/>
                  </a:lnTo>
                  <a:lnTo>
                    <a:pt x="6494" y="4349"/>
                  </a:lnTo>
                  <a:lnTo>
                    <a:pt x="6482" y="4359"/>
                  </a:lnTo>
                  <a:lnTo>
                    <a:pt x="6470" y="4369"/>
                  </a:lnTo>
                  <a:lnTo>
                    <a:pt x="6457" y="4378"/>
                  </a:lnTo>
                  <a:lnTo>
                    <a:pt x="6444" y="4387"/>
                  </a:lnTo>
                  <a:lnTo>
                    <a:pt x="6430" y="4395"/>
                  </a:lnTo>
                  <a:lnTo>
                    <a:pt x="6416" y="4403"/>
                  </a:lnTo>
                  <a:lnTo>
                    <a:pt x="6402" y="4410"/>
                  </a:lnTo>
                  <a:lnTo>
                    <a:pt x="6387" y="4417"/>
                  </a:lnTo>
                  <a:lnTo>
                    <a:pt x="6372" y="4423"/>
                  </a:lnTo>
                  <a:lnTo>
                    <a:pt x="6357" y="4428"/>
                  </a:lnTo>
                  <a:lnTo>
                    <a:pt x="6342" y="4433"/>
                  </a:lnTo>
                  <a:lnTo>
                    <a:pt x="6327" y="4438"/>
                  </a:lnTo>
                  <a:lnTo>
                    <a:pt x="6311" y="4442"/>
                  </a:lnTo>
                  <a:lnTo>
                    <a:pt x="6296" y="4445"/>
                  </a:lnTo>
                  <a:lnTo>
                    <a:pt x="6280" y="4447"/>
                  </a:lnTo>
                  <a:lnTo>
                    <a:pt x="6264" y="4449"/>
                  </a:lnTo>
                  <a:lnTo>
                    <a:pt x="6249" y="4451"/>
                  </a:lnTo>
                  <a:lnTo>
                    <a:pt x="6233" y="4452"/>
                  </a:lnTo>
                  <a:lnTo>
                    <a:pt x="6217" y="4452"/>
                  </a:lnTo>
                  <a:lnTo>
                    <a:pt x="6201" y="4452"/>
                  </a:lnTo>
                  <a:lnTo>
                    <a:pt x="6185" y="4451"/>
                  </a:lnTo>
                  <a:lnTo>
                    <a:pt x="6169" y="4449"/>
                  </a:lnTo>
                  <a:lnTo>
                    <a:pt x="6153" y="4447"/>
                  </a:lnTo>
                  <a:lnTo>
                    <a:pt x="6137" y="4445"/>
                  </a:lnTo>
                  <a:lnTo>
                    <a:pt x="6122" y="4442"/>
                  </a:lnTo>
                  <a:lnTo>
                    <a:pt x="6106" y="4438"/>
                  </a:lnTo>
                  <a:lnTo>
                    <a:pt x="6091" y="4433"/>
                  </a:lnTo>
                  <a:lnTo>
                    <a:pt x="6076" y="4428"/>
                  </a:lnTo>
                  <a:lnTo>
                    <a:pt x="6061" y="4423"/>
                  </a:lnTo>
                  <a:lnTo>
                    <a:pt x="6046" y="4417"/>
                  </a:lnTo>
                  <a:lnTo>
                    <a:pt x="6032" y="4410"/>
                  </a:lnTo>
                  <a:lnTo>
                    <a:pt x="6018" y="4403"/>
                  </a:lnTo>
                  <a:lnTo>
                    <a:pt x="6004" y="4395"/>
                  </a:lnTo>
                  <a:lnTo>
                    <a:pt x="5990" y="4387"/>
                  </a:lnTo>
                  <a:lnTo>
                    <a:pt x="5977" y="4378"/>
                  </a:lnTo>
                  <a:lnTo>
                    <a:pt x="5964" y="4369"/>
                  </a:lnTo>
                  <a:lnTo>
                    <a:pt x="5951" y="4359"/>
                  </a:lnTo>
                  <a:lnTo>
                    <a:pt x="5939" y="4349"/>
                  </a:lnTo>
                  <a:lnTo>
                    <a:pt x="5927" y="4339"/>
                  </a:lnTo>
                  <a:lnTo>
                    <a:pt x="5916" y="4328"/>
                  </a:lnTo>
                  <a:lnTo>
                    <a:pt x="5904" y="4316"/>
                  </a:lnTo>
                  <a:lnTo>
                    <a:pt x="5894" y="4304"/>
                  </a:lnTo>
                  <a:lnTo>
                    <a:pt x="5884" y="4292"/>
                  </a:lnTo>
                  <a:lnTo>
                    <a:pt x="5874" y="4280"/>
                  </a:lnTo>
                  <a:lnTo>
                    <a:pt x="5865" y="4267"/>
                  </a:lnTo>
                  <a:lnTo>
                    <a:pt x="5856" y="4254"/>
                  </a:lnTo>
                  <a:lnTo>
                    <a:pt x="5848" y="4240"/>
                  </a:lnTo>
                  <a:lnTo>
                    <a:pt x="5840" y="4226"/>
                  </a:lnTo>
                  <a:lnTo>
                    <a:pt x="5833" y="4212"/>
                  </a:lnTo>
                  <a:lnTo>
                    <a:pt x="5827" y="4197"/>
                  </a:lnTo>
                  <a:lnTo>
                    <a:pt x="5821" y="4182"/>
                  </a:lnTo>
                  <a:lnTo>
                    <a:pt x="5815" y="4167"/>
                  </a:lnTo>
                  <a:lnTo>
                    <a:pt x="5810" y="4152"/>
                  </a:lnTo>
                  <a:lnTo>
                    <a:pt x="5806" y="4137"/>
                  </a:lnTo>
                  <a:lnTo>
                    <a:pt x="5802" y="4121"/>
                  </a:lnTo>
                  <a:lnTo>
                    <a:pt x="5799" y="4106"/>
                  </a:lnTo>
                  <a:lnTo>
                    <a:pt x="5796" y="4090"/>
                  </a:lnTo>
                  <a:lnTo>
                    <a:pt x="5794" y="4074"/>
                  </a:lnTo>
                  <a:lnTo>
                    <a:pt x="5792" y="4059"/>
                  </a:lnTo>
                  <a:lnTo>
                    <a:pt x="5791" y="4043"/>
                  </a:lnTo>
                  <a:lnTo>
                    <a:pt x="5791" y="4027"/>
                  </a:lnTo>
                  <a:lnTo>
                    <a:pt x="5791" y="4011"/>
                  </a:lnTo>
                  <a:lnTo>
                    <a:pt x="5792" y="3995"/>
                  </a:lnTo>
                  <a:lnTo>
                    <a:pt x="5794" y="3979"/>
                  </a:lnTo>
                  <a:lnTo>
                    <a:pt x="5796" y="3963"/>
                  </a:lnTo>
                  <a:lnTo>
                    <a:pt x="5799" y="3947"/>
                  </a:lnTo>
                  <a:lnTo>
                    <a:pt x="5802" y="3932"/>
                  </a:lnTo>
                  <a:lnTo>
                    <a:pt x="5806" y="3916"/>
                  </a:lnTo>
                  <a:lnTo>
                    <a:pt x="5810" y="3901"/>
                  </a:lnTo>
                  <a:lnTo>
                    <a:pt x="5815" y="3886"/>
                  </a:lnTo>
                  <a:lnTo>
                    <a:pt x="5821" y="3871"/>
                  </a:lnTo>
                  <a:lnTo>
                    <a:pt x="5827" y="3856"/>
                  </a:lnTo>
                  <a:lnTo>
                    <a:pt x="5833" y="3842"/>
                  </a:lnTo>
                  <a:lnTo>
                    <a:pt x="5840" y="3828"/>
                  </a:lnTo>
                  <a:lnTo>
                    <a:pt x="5848" y="3814"/>
                  </a:lnTo>
                  <a:lnTo>
                    <a:pt x="5856" y="3800"/>
                  </a:lnTo>
                  <a:lnTo>
                    <a:pt x="5865" y="3787"/>
                  </a:lnTo>
                  <a:lnTo>
                    <a:pt x="5874" y="3774"/>
                  </a:lnTo>
                  <a:lnTo>
                    <a:pt x="5884" y="3761"/>
                  </a:lnTo>
                  <a:lnTo>
                    <a:pt x="5894" y="3749"/>
                  </a:lnTo>
                  <a:lnTo>
                    <a:pt x="5904" y="3737"/>
                  </a:lnTo>
                  <a:lnTo>
                    <a:pt x="5916" y="3726"/>
                  </a:lnTo>
                  <a:lnTo>
                    <a:pt x="5927" y="3714"/>
                  </a:lnTo>
                  <a:lnTo>
                    <a:pt x="5939" y="3704"/>
                  </a:lnTo>
                  <a:lnTo>
                    <a:pt x="5951" y="3694"/>
                  </a:lnTo>
                  <a:lnTo>
                    <a:pt x="5964" y="3684"/>
                  </a:lnTo>
                  <a:lnTo>
                    <a:pt x="5977" y="3675"/>
                  </a:lnTo>
                  <a:lnTo>
                    <a:pt x="5990" y="3666"/>
                  </a:lnTo>
                  <a:lnTo>
                    <a:pt x="6004" y="3658"/>
                  </a:lnTo>
                  <a:lnTo>
                    <a:pt x="6018" y="3650"/>
                  </a:lnTo>
                  <a:lnTo>
                    <a:pt x="6032" y="3643"/>
                  </a:lnTo>
                  <a:lnTo>
                    <a:pt x="6046" y="3637"/>
                  </a:lnTo>
                  <a:lnTo>
                    <a:pt x="6061" y="3631"/>
                  </a:lnTo>
                  <a:lnTo>
                    <a:pt x="6076" y="3625"/>
                  </a:lnTo>
                  <a:lnTo>
                    <a:pt x="6091" y="3620"/>
                  </a:lnTo>
                  <a:lnTo>
                    <a:pt x="6106" y="3616"/>
                  </a:lnTo>
                  <a:lnTo>
                    <a:pt x="6122" y="3612"/>
                  </a:lnTo>
                  <a:lnTo>
                    <a:pt x="6137" y="3609"/>
                  </a:lnTo>
                  <a:lnTo>
                    <a:pt x="6153" y="3606"/>
                  </a:lnTo>
                  <a:lnTo>
                    <a:pt x="6169" y="3604"/>
                  </a:lnTo>
                  <a:lnTo>
                    <a:pt x="6185" y="3602"/>
                  </a:lnTo>
                  <a:lnTo>
                    <a:pt x="6201" y="3601"/>
                  </a:lnTo>
                  <a:lnTo>
                    <a:pt x="6217" y="3601"/>
                  </a:lnTo>
                  <a:lnTo>
                    <a:pt x="6233" y="3601"/>
                  </a:lnTo>
                  <a:lnTo>
                    <a:pt x="6249" y="3602"/>
                  </a:lnTo>
                  <a:lnTo>
                    <a:pt x="6264" y="3604"/>
                  </a:lnTo>
                  <a:lnTo>
                    <a:pt x="6280" y="3606"/>
                  </a:lnTo>
                  <a:lnTo>
                    <a:pt x="6296" y="3609"/>
                  </a:lnTo>
                  <a:lnTo>
                    <a:pt x="6311" y="3612"/>
                  </a:lnTo>
                  <a:lnTo>
                    <a:pt x="6327" y="3616"/>
                  </a:lnTo>
                  <a:lnTo>
                    <a:pt x="6342" y="3620"/>
                  </a:lnTo>
                  <a:lnTo>
                    <a:pt x="6357" y="3625"/>
                  </a:lnTo>
                  <a:lnTo>
                    <a:pt x="6372" y="3631"/>
                  </a:lnTo>
                  <a:lnTo>
                    <a:pt x="6387" y="3637"/>
                  </a:lnTo>
                  <a:lnTo>
                    <a:pt x="6402" y="3643"/>
                  </a:lnTo>
                  <a:lnTo>
                    <a:pt x="6416" y="3650"/>
                  </a:lnTo>
                  <a:lnTo>
                    <a:pt x="6430" y="3658"/>
                  </a:lnTo>
                  <a:lnTo>
                    <a:pt x="6444" y="3666"/>
                  </a:lnTo>
                  <a:lnTo>
                    <a:pt x="6457" y="3675"/>
                  </a:lnTo>
                  <a:lnTo>
                    <a:pt x="6470" y="3684"/>
                  </a:lnTo>
                  <a:lnTo>
                    <a:pt x="6482" y="3694"/>
                  </a:lnTo>
                  <a:lnTo>
                    <a:pt x="6494" y="3704"/>
                  </a:lnTo>
                  <a:lnTo>
                    <a:pt x="6506" y="3714"/>
                  </a:lnTo>
                  <a:lnTo>
                    <a:pt x="6518" y="3725"/>
                  </a:lnTo>
                  <a:lnTo>
                    <a:pt x="6529" y="3737"/>
                  </a:lnTo>
                  <a:lnTo>
                    <a:pt x="6539" y="3749"/>
                  </a:lnTo>
                  <a:lnTo>
                    <a:pt x="6549" y="3761"/>
                  </a:lnTo>
                  <a:lnTo>
                    <a:pt x="6559" y="3774"/>
                  </a:lnTo>
                  <a:lnTo>
                    <a:pt x="6568" y="3787"/>
                  </a:lnTo>
                  <a:lnTo>
                    <a:pt x="6577" y="3800"/>
                  </a:lnTo>
                  <a:lnTo>
                    <a:pt x="6585" y="3814"/>
                  </a:lnTo>
                  <a:lnTo>
                    <a:pt x="6593" y="3828"/>
                  </a:lnTo>
                  <a:lnTo>
                    <a:pt x="6600" y="3842"/>
                  </a:lnTo>
                  <a:lnTo>
                    <a:pt x="6607" y="3856"/>
                  </a:lnTo>
                  <a:lnTo>
                    <a:pt x="6613" y="3871"/>
                  </a:lnTo>
                  <a:lnTo>
                    <a:pt x="6618" y="3886"/>
                  </a:lnTo>
                  <a:lnTo>
                    <a:pt x="6623" y="3901"/>
                  </a:lnTo>
                  <a:lnTo>
                    <a:pt x="6628" y="3916"/>
                  </a:lnTo>
                  <a:lnTo>
                    <a:pt x="6632" y="3932"/>
                  </a:lnTo>
                  <a:lnTo>
                    <a:pt x="6635" y="3947"/>
                  </a:lnTo>
                  <a:lnTo>
                    <a:pt x="6637" y="3963"/>
                  </a:lnTo>
                  <a:lnTo>
                    <a:pt x="6639" y="3979"/>
                  </a:lnTo>
                  <a:lnTo>
                    <a:pt x="6641" y="3995"/>
                  </a:lnTo>
                  <a:lnTo>
                    <a:pt x="6642" y="4011"/>
                  </a:lnTo>
                  <a:close/>
                  <a:moveTo>
                    <a:pt x="4452" y="4984"/>
                  </a:moveTo>
                  <a:lnTo>
                    <a:pt x="4452" y="5000"/>
                  </a:lnTo>
                  <a:lnTo>
                    <a:pt x="4452" y="5016"/>
                  </a:lnTo>
                  <a:lnTo>
                    <a:pt x="4451" y="5032"/>
                  </a:lnTo>
                  <a:lnTo>
                    <a:pt x="4449" y="5048"/>
                  </a:lnTo>
                  <a:lnTo>
                    <a:pt x="4447" y="5064"/>
                  </a:lnTo>
                  <a:lnTo>
                    <a:pt x="4445" y="5079"/>
                  </a:lnTo>
                  <a:lnTo>
                    <a:pt x="4442" y="5095"/>
                  </a:lnTo>
                  <a:lnTo>
                    <a:pt x="4438" y="5110"/>
                  </a:lnTo>
                  <a:lnTo>
                    <a:pt x="4433" y="5125"/>
                  </a:lnTo>
                  <a:lnTo>
                    <a:pt x="4428" y="5141"/>
                  </a:lnTo>
                  <a:lnTo>
                    <a:pt x="4423" y="5155"/>
                  </a:lnTo>
                  <a:lnTo>
                    <a:pt x="4417" y="5170"/>
                  </a:lnTo>
                  <a:lnTo>
                    <a:pt x="4410" y="5185"/>
                  </a:lnTo>
                  <a:lnTo>
                    <a:pt x="4403" y="5199"/>
                  </a:lnTo>
                  <a:lnTo>
                    <a:pt x="4395" y="5213"/>
                  </a:lnTo>
                  <a:lnTo>
                    <a:pt x="4387" y="5227"/>
                  </a:lnTo>
                  <a:lnTo>
                    <a:pt x="4378" y="5240"/>
                  </a:lnTo>
                  <a:lnTo>
                    <a:pt x="4369" y="5253"/>
                  </a:lnTo>
                  <a:lnTo>
                    <a:pt x="4359" y="5266"/>
                  </a:lnTo>
                  <a:lnTo>
                    <a:pt x="4349" y="5278"/>
                  </a:lnTo>
                  <a:lnTo>
                    <a:pt x="4339" y="5290"/>
                  </a:lnTo>
                  <a:lnTo>
                    <a:pt x="4328" y="5301"/>
                  </a:lnTo>
                  <a:lnTo>
                    <a:pt x="4316" y="5312"/>
                  </a:lnTo>
                  <a:lnTo>
                    <a:pt x="4304" y="5323"/>
                  </a:lnTo>
                  <a:lnTo>
                    <a:pt x="4292" y="5333"/>
                  </a:lnTo>
                  <a:lnTo>
                    <a:pt x="4280" y="5343"/>
                  </a:lnTo>
                  <a:lnTo>
                    <a:pt x="4267" y="5352"/>
                  </a:lnTo>
                  <a:lnTo>
                    <a:pt x="4254" y="5361"/>
                  </a:lnTo>
                  <a:lnTo>
                    <a:pt x="4240" y="5369"/>
                  </a:lnTo>
                  <a:lnTo>
                    <a:pt x="4226" y="5377"/>
                  </a:lnTo>
                  <a:lnTo>
                    <a:pt x="4212" y="5384"/>
                  </a:lnTo>
                  <a:lnTo>
                    <a:pt x="4197" y="5390"/>
                  </a:lnTo>
                  <a:lnTo>
                    <a:pt x="4182" y="5396"/>
                  </a:lnTo>
                  <a:lnTo>
                    <a:pt x="4167" y="5402"/>
                  </a:lnTo>
                  <a:lnTo>
                    <a:pt x="4152" y="5407"/>
                  </a:lnTo>
                  <a:lnTo>
                    <a:pt x="4137" y="5411"/>
                  </a:lnTo>
                  <a:lnTo>
                    <a:pt x="4121" y="5415"/>
                  </a:lnTo>
                  <a:lnTo>
                    <a:pt x="4106" y="5418"/>
                  </a:lnTo>
                  <a:lnTo>
                    <a:pt x="4090" y="5421"/>
                  </a:lnTo>
                  <a:lnTo>
                    <a:pt x="4074" y="5423"/>
                  </a:lnTo>
                  <a:lnTo>
                    <a:pt x="4059" y="5425"/>
                  </a:lnTo>
                  <a:lnTo>
                    <a:pt x="4043" y="5426"/>
                  </a:lnTo>
                  <a:lnTo>
                    <a:pt x="4027" y="5426"/>
                  </a:lnTo>
                  <a:lnTo>
                    <a:pt x="4011" y="5426"/>
                  </a:lnTo>
                  <a:lnTo>
                    <a:pt x="3995" y="5425"/>
                  </a:lnTo>
                  <a:lnTo>
                    <a:pt x="3979" y="5423"/>
                  </a:lnTo>
                  <a:lnTo>
                    <a:pt x="3963" y="5421"/>
                  </a:lnTo>
                  <a:lnTo>
                    <a:pt x="3947" y="5418"/>
                  </a:lnTo>
                  <a:lnTo>
                    <a:pt x="3932" y="5415"/>
                  </a:lnTo>
                  <a:lnTo>
                    <a:pt x="3916" y="5411"/>
                  </a:lnTo>
                  <a:lnTo>
                    <a:pt x="3901" y="5407"/>
                  </a:lnTo>
                  <a:lnTo>
                    <a:pt x="3886" y="5402"/>
                  </a:lnTo>
                  <a:lnTo>
                    <a:pt x="3871" y="5396"/>
                  </a:lnTo>
                  <a:lnTo>
                    <a:pt x="3856" y="5390"/>
                  </a:lnTo>
                  <a:lnTo>
                    <a:pt x="3842" y="5384"/>
                  </a:lnTo>
                  <a:lnTo>
                    <a:pt x="3828" y="5377"/>
                  </a:lnTo>
                  <a:lnTo>
                    <a:pt x="3814" y="5369"/>
                  </a:lnTo>
                  <a:lnTo>
                    <a:pt x="3800" y="5361"/>
                  </a:lnTo>
                  <a:lnTo>
                    <a:pt x="3787" y="5352"/>
                  </a:lnTo>
                  <a:lnTo>
                    <a:pt x="3774" y="5343"/>
                  </a:lnTo>
                  <a:lnTo>
                    <a:pt x="3761" y="5333"/>
                  </a:lnTo>
                  <a:lnTo>
                    <a:pt x="3749" y="5323"/>
                  </a:lnTo>
                  <a:lnTo>
                    <a:pt x="3737" y="5312"/>
                  </a:lnTo>
                  <a:lnTo>
                    <a:pt x="3726" y="5301"/>
                  </a:lnTo>
                  <a:lnTo>
                    <a:pt x="3714" y="5290"/>
                  </a:lnTo>
                  <a:lnTo>
                    <a:pt x="3704" y="5278"/>
                  </a:lnTo>
                  <a:lnTo>
                    <a:pt x="3694" y="5266"/>
                  </a:lnTo>
                  <a:lnTo>
                    <a:pt x="3684" y="5253"/>
                  </a:lnTo>
                  <a:lnTo>
                    <a:pt x="3675" y="5240"/>
                  </a:lnTo>
                  <a:lnTo>
                    <a:pt x="3666" y="5227"/>
                  </a:lnTo>
                  <a:lnTo>
                    <a:pt x="3658" y="5213"/>
                  </a:lnTo>
                  <a:lnTo>
                    <a:pt x="3650" y="5199"/>
                  </a:lnTo>
                  <a:lnTo>
                    <a:pt x="3643" y="5185"/>
                  </a:lnTo>
                  <a:lnTo>
                    <a:pt x="3637" y="5170"/>
                  </a:lnTo>
                  <a:lnTo>
                    <a:pt x="3631" y="5155"/>
                  </a:lnTo>
                  <a:lnTo>
                    <a:pt x="3625" y="5141"/>
                  </a:lnTo>
                  <a:lnTo>
                    <a:pt x="3620" y="5125"/>
                  </a:lnTo>
                  <a:lnTo>
                    <a:pt x="3616" y="5110"/>
                  </a:lnTo>
                  <a:lnTo>
                    <a:pt x="3612" y="5095"/>
                  </a:lnTo>
                  <a:lnTo>
                    <a:pt x="3609" y="5079"/>
                  </a:lnTo>
                  <a:lnTo>
                    <a:pt x="3606" y="5064"/>
                  </a:lnTo>
                  <a:lnTo>
                    <a:pt x="3604" y="5048"/>
                  </a:lnTo>
                  <a:lnTo>
                    <a:pt x="3602" y="5032"/>
                  </a:lnTo>
                  <a:lnTo>
                    <a:pt x="3601" y="5016"/>
                  </a:lnTo>
                  <a:lnTo>
                    <a:pt x="3601" y="5000"/>
                  </a:lnTo>
                  <a:lnTo>
                    <a:pt x="3601" y="4984"/>
                  </a:lnTo>
                  <a:lnTo>
                    <a:pt x="3602" y="4968"/>
                  </a:lnTo>
                  <a:lnTo>
                    <a:pt x="3604" y="4952"/>
                  </a:lnTo>
                  <a:lnTo>
                    <a:pt x="3606" y="4936"/>
                  </a:lnTo>
                  <a:lnTo>
                    <a:pt x="3609" y="4921"/>
                  </a:lnTo>
                  <a:lnTo>
                    <a:pt x="3612" y="4905"/>
                  </a:lnTo>
                  <a:lnTo>
                    <a:pt x="3616" y="4890"/>
                  </a:lnTo>
                  <a:lnTo>
                    <a:pt x="3620" y="4875"/>
                  </a:lnTo>
                  <a:lnTo>
                    <a:pt x="3625" y="4859"/>
                  </a:lnTo>
                  <a:lnTo>
                    <a:pt x="3631" y="4845"/>
                  </a:lnTo>
                  <a:lnTo>
                    <a:pt x="3637" y="4830"/>
                  </a:lnTo>
                  <a:lnTo>
                    <a:pt x="3643" y="4815"/>
                  </a:lnTo>
                  <a:lnTo>
                    <a:pt x="3650" y="4801"/>
                  </a:lnTo>
                  <a:lnTo>
                    <a:pt x="3658" y="4787"/>
                  </a:lnTo>
                  <a:lnTo>
                    <a:pt x="3666" y="4773"/>
                  </a:lnTo>
                  <a:lnTo>
                    <a:pt x="3675" y="4760"/>
                  </a:lnTo>
                  <a:lnTo>
                    <a:pt x="3684" y="4747"/>
                  </a:lnTo>
                  <a:lnTo>
                    <a:pt x="3694" y="4734"/>
                  </a:lnTo>
                  <a:lnTo>
                    <a:pt x="3704" y="4722"/>
                  </a:lnTo>
                  <a:lnTo>
                    <a:pt x="3714" y="4710"/>
                  </a:lnTo>
                  <a:lnTo>
                    <a:pt x="3725" y="4699"/>
                  </a:lnTo>
                  <a:lnTo>
                    <a:pt x="3737" y="4688"/>
                  </a:lnTo>
                  <a:lnTo>
                    <a:pt x="3749" y="4677"/>
                  </a:lnTo>
                  <a:lnTo>
                    <a:pt x="3761" y="4667"/>
                  </a:lnTo>
                  <a:lnTo>
                    <a:pt x="3774" y="4657"/>
                  </a:lnTo>
                  <a:lnTo>
                    <a:pt x="3787" y="4648"/>
                  </a:lnTo>
                  <a:lnTo>
                    <a:pt x="3800" y="4639"/>
                  </a:lnTo>
                  <a:lnTo>
                    <a:pt x="3814" y="4631"/>
                  </a:lnTo>
                  <a:lnTo>
                    <a:pt x="3828" y="4623"/>
                  </a:lnTo>
                  <a:lnTo>
                    <a:pt x="3842" y="4616"/>
                  </a:lnTo>
                  <a:lnTo>
                    <a:pt x="3856" y="4610"/>
                  </a:lnTo>
                  <a:lnTo>
                    <a:pt x="3871" y="4604"/>
                  </a:lnTo>
                  <a:lnTo>
                    <a:pt x="3886" y="4598"/>
                  </a:lnTo>
                  <a:lnTo>
                    <a:pt x="3901" y="4593"/>
                  </a:lnTo>
                  <a:lnTo>
                    <a:pt x="3916" y="4589"/>
                  </a:lnTo>
                  <a:lnTo>
                    <a:pt x="3932" y="4585"/>
                  </a:lnTo>
                  <a:lnTo>
                    <a:pt x="3947" y="4582"/>
                  </a:lnTo>
                  <a:lnTo>
                    <a:pt x="3963" y="4579"/>
                  </a:lnTo>
                  <a:lnTo>
                    <a:pt x="3979" y="4577"/>
                  </a:lnTo>
                  <a:lnTo>
                    <a:pt x="3995" y="4575"/>
                  </a:lnTo>
                  <a:lnTo>
                    <a:pt x="4011" y="4574"/>
                  </a:lnTo>
                  <a:lnTo>
                    <a:pt x="4027" y="4574"/>
                  </a:lnTo>
                  <a:lnTo>
                    <a:pt x="4043" y="4574"/>
                  </a:lnTo>
                  <a:lnTo>
                    <a:pt x="4059" y="4575"/>
                  </a:lnTo>
                  <a:lnTo>
                    <a:pt x="4074" y="4577"/>
                  </a:lnTo>
                  <a:lnTo>
                    <a:pt x="4090" y="4579"/>
                  </a:lnTo>
                  <a:lnTo>
                    <a:pt x="4106" y="4582"/>
                  </a:lnTo>
                  <a:lnTo>
                    <a:pt x="4121" y="4585"/>
                  </a:lnTo>
                  <a:lnTo>
                    <a:pt x="4137" y="4589"/>
                  </a:lnTo>
                  <a:lnTo>
                    <a:pt x="4152" y="4593"/>
                  </a:lnTo>
                  <a:lnTo>
                    <a:pt x="4167" y="4598"/>
                  </a:lnTo>
                  <a:lnTo>
                    <a:pt x="4182" y="4604"/>
                  </a:lnTo>
                  <a:lnTo>
                    <a:pt x="4197" y="4610"/>
                  </a:lnTo>
                  <a:lnTo>
                    <a:pt x="4212" y="4616"/>
                  </a:lnTo>
                  <a:lnTo>
                    <a:pt x="4226" y="4623"/>
                  </a:lnTo>
                  <a:lnTo>
                    <a:pt x="4240" y="4631"/>
                  </a:lnTo>
                  <a:lnTo>
                    <a:pt x="4254" y="4639"/>
                  </a:lnTo>
                  <a:lnTo>
                    <a:pt x="4267" y="4648"/>
                  </a:lnTo>
                  <a:lnTo>
                    <a:pt x="4280" y="4657"/>
                  </a:lnTo>
                  <a:lnTo>
                    <a:pt x="4292" y="4667"/>
                  </a:lnTo>
                  <a:lnTo>
                    <a:pt x="4304" y="4677"/>
                  </a:lnTo>
                  <a:lnTo>
                    <a:pt x="4316" y="4688"/>
                  </a:lnTo>
                  <a:lnTo>
                    <a:pt x="4328" y="4699"/>
                  </a:lnTo>
                  <a:lnTo>
                    <a:pt x="4339" y="4710"/>
                  </a:lnTo>
                  <a:lnTo>
                    <a:pt x="4349" y="4722"/>
                  </a:lnTo>
                  <a:lnTo>
                    <a:pt x="4359" y="4734"/>
                  </a:lnTo>
                  <a:lnTo>
                    <a:pt x="4369" y="4747"/>
                  </a:lnTo>
                  <a:lnTo>
                    <a:pt x="4378" y="4760"/>
                  </a:lnTo>
                  <a:lnTo>
                    <a:pt x="4387" y="4773"/>
                  </a:lnTo>
                  <a:lnTo>
                    <a:pt x="4395" y="4787"/>
                  </a:lnTo>
                  <a:lnTo>
                    <a:pt x="4403" y="4801"/>
                  </a:lnTo>
                  <a:lnTo>
                    <a:pt x="4410" y="4815"/>
                  </a:lnTo>
                  <a:lnTo>
                    <a:pt x="4417" y="4830"/>
                  </a:lnTo>
                  <a:lnTo>
                    <a:pt x="4423" y="4845"/>
                  </a:lnTo>
                  <a:lnTo>
                    <a:pt x="4428" y="4859"/>
                  </a:lnTo>
                  <a:lnTo>
                    <a:pt x="4433" y="4875"/>
                  </a:lnTo>
                  <a:lnTo>
                    <a:pt x="4438" y="4890"/>
                  </a:lnTo>
                  <a:lnTo>
                    <a:pt x="4442" y="4905"/>
                  </a:lnTo>
                  <a:lnTo>
                    <a:pt x="4445" y="4921"/>
                  </a:lnTo>
                  <a:lnTo>
                    <a:pt x="4447" y="4936"/>
                  </a:lnTo>
                  <a:lnTo>
                    <a:pt x="4449" y="4952"/>
                  </a:lnTo>
                  <a:lnTo>
                    <a:pt x="4451" y="4968"/>
                  </a:lnTo>
                  <a:lnTo>
                    <a:pt x="4452" y="49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936;p10">
              <a:extLst>
                <a:ext uri="{FF2B5EF4-FFF2-40B4-BE49-F238E27FC236}">
                  <a16:creationId xmlns:a16="http://schemas.microsoft.com/office/drawing/2014/main" id="{523D1F66-899C-441E-8B27-F5133AEB938E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9" y="8715"/>
                  </a:move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close/>
                  <a:moveTo>
                    <a:pt x="7765" y="5203"/>
                  </a:moveTo>
                  <a:lnTo>
                    <a:pt x="7765" y="5219"/>
                  </a:lnTo>
                  <a:lnTo>
                    <a:pt x="7766" y="5224"/>
                  </a:lnTo>
                  <a:lnTo>
                    <a:pt x="7766" y="5240"/>
                  </a:lnTo>
                  <a:lnTo>
                    <a:pt x="7766" y="5246"/>
                  </a:lnTo>
                  <a:lnTo>
                    <a:pt x="7766" y="5262"/>
                  </a:lnTo>
                  <a:lnTo>
                    <a:pt x="7765" y="5268"/>
                  </a:lnTo>
                  <a:lnTo>
                    <a:pt x="7765" y="5284"/>
                  </a:lnTo>
                  <a:lnTo>
                    <a:pt x="7764" y="5289"/>
                  </a:lnTo>
                  <a:lnTo>
                    <a:pt x="7763" y="5305"/>
                  </a:lnTo>
                  <a:lnTo>
                    <a:pt x="7762" y="5311"/>
                  </a:lnTo>
                  <a:lnTo>
                    <a:pt x="7760" y="5327"/>
                  </a:lnTo>
                  <a:lnTo>
                    <a:pt x="7759" y="5332"/>
                  </a:lnTo>
                  <a:lnTo>
                    <a:pt x="7756" y="5348"/>
                  </a:lnTo>
                  <a:lnTo>
                    <a:pt x="7755" y="5353"/>
                  </a:lnTo>
                  <a:lnTo>
                    <a:pt x="7752" y="5369"/>
                  </a:lnTo>
                  <a:lnTo>
                    <a:pt x="7751" y="5374"/>
                  </a:lnTo>
                  <a:lnTo>
                    <a:pt x="7747" y="5390"/>
                  </a:lnTo>
                  <a:lnTo>
                    <a:pt x="7746" y="5395"/>
                  </a:lnTo>
                  <a:lnTo>
                    <a:pt x="7741" y="5410"/>
                  </a:lnTo>
                  <a:lnTo>
                    <a:pt x="7739" y="5416"/>
                  </a:lnTo>
                  <a:lnTo>
                    <a:pt x="7734" y="5431"/>
                  </a:lnTo>
                  <a:lnTo>
                    <a:pt x="7733" y="5436"/>
                  </a:lnTo>
                  <a:lnTo>
                    <a:pt x="7727" y="5451"/>
                  </a:lnTo>
                  <a:lnTo>
                    <a:pt x="7725" y="5456"/>
                  </a:lnTo>
                  <a:lnTo>
                    <a:pt x="7719" y="5471"/>
                  </a:lnTo>
                  <a:lnTo>
                    <a:pt x="7717" y="5476"/>
                  </a:lnTo>
                  <a:lnTo>
                    <a:pt x="7710" y="5490"/>
                  </a:lnTo>
                  <a:lnTo>
                    <a:pt x="7708" y="5496"/>
                  </a:lnTo>
                  <a:lnTo>
                    <a:pt x="7701" y="5510"/>
                  </a:lnTo>
                  <a:lnTo>
                    <a:pt x="7698" y="5515"/>
                  </a:lnTo>
                  <a:lnTo>
                    <a:pt x="7690" y="5529"/>
                  </a:lnTo>
                  <a:lnTo>
                    <a:pt x="7687" y="5534"/>
                  </a:lnTo>
                  <a:lnTo>
                    <a:pt x="7679" y="5548"/>
                  </a:lnTo>
                  <a:lnTo>
                    <a:pt x="7676" y="5552"/>
                  </a:lnTo>
                  <a:lnTo>
                    <a:pt x="7667" y="5566"/>
                  </a:lnTo>
                  <a:lnTo>
                    <a:pt x="7664" y="5570"/>
                  </a:lnTo>
                  <a:lnTo>
                    <a:pt x="7655" y="5583"/>
                  </a:lnTo>
                  <a:lnTo>
                    <a:pt x="7652" y="5587"/>
                  </a:lnTo>
                  <a:lnTo>
                    <a:pt x="7642" y="5600"/>
                  </a:lnTo>
                  <a:lnTo>
                    <a:pt x="7638" y="5604"/>
                  </a:lnTo>
                  <a:lnTo>
                    <a:pt x="7628" y="5617"/>
                  </a:lnTo>
                  <a:lnTo>
                    <a:pt x="7625" y="5621"/>
                  </a:lnTo>
                  <a:lnTo>
                    <a:pt x="7614" y="5633"/>
                  </a:lnTo>
                  <a:lnTo>
                    <a:pt x="7610" y="5637"/>
                  </a:lnTo>
                  <a:lnTo>
                    <a:pt x="7599" y="5648"/>
                  </a:lnTo>
                  <a:lnTo>
                    <a:pt x="7595" y="5652"/>
                  </a:lnTo>
                  <a:lnTo>
                    <a:pt x="7584" y="5663"/>
                  </a:lnTo>
                  <a:lnTo>
                    <a:pt x="7580" y="5667"/>
                  </a:lnTo>
                  <a:lnTo>
                    <a:pt x="7568" y="5678"/>
                  </a:lnTo>
                  <a:lnTo>
                    <a:pt x="7564" y="5682"/>
                  </a:lnTo>
                  <a:lnTo>
                    <a:pt x="7552" y="5692"/>
                  </a:lnTo>
                  <a:lnTo>
                    <a:pt x="7547" y="5695"/>
                  </a:lnTo>
                  <a:lnTo>
                    <a:pt x="7534" y="5705"/>
                  </a:lnTo>
                  <a:lnTo>
                    <a:pt x="7530" y="5708"/>
                  </a:lnTo>
                  <a:lnTo>
                    <a:pt x="7517" y="5718"/>
                  </a:lnTo>
                  <a:lnTo>
                    <a:pt x="7512" y="5721"/>
                  </a:lnTo>
                  <a:lnTo>
                    <a:pt x="7499" y="5730"/>
                  </a:lnTo>
                  <a:lnTo>
                    <a:pt x="7494" y="5733"/>
                  </a:lnTo>
                  <a:lnTo>
                    <a:pt x="7480" y="5741"/>
                  </a:lnTo>
                  <a:lnTo>
                    <a:pt x="7475" y="5744"/>
                  </a:lnTo>
                  <a:lnTo>
                    <a:pt x="7461" y="5751"/>
                  </a:lnTo>
                  <a:lnTo>
                    <a:pt x="7456" y="5754"/>
                  </a:lnTo>
                  <a:lnTo>
                    <a:pt x="7442" y="5761"/>
                  </a:lnTo>
                  <a:lnTo>
                    <a:pt x="7437" y="5763"/>
                  </a:lnTo>
                  <a:lnTo>
                    <a:pt x="7422" y="5770"/>
                  </a:lnTo>
                  <a:lnTo>
                    <a:pt x="7417" y="5772"/>
                  </a:lnTo>
                  <a:lnTo>
                    <a:pt x="7403" y="5778"/>
                  </a:lnTo>
                  <a:lnTo>
                    <a:pt x="7398" y="5780"/>
                  </a:lnTo>
                  <a:lnTo>
                    <a:pt x="7383" y="5786"/>
                  </a:lnTo>
                  <a:lnTo>
                    <a:pt x="7378" y="5787"/>
                  </a:lnTo>
                  <a:lnTo>
                    <a:pt x="7362" y="5792"/>
                  </a:lnTo>
                  <a:lnTo>
                    <a:pt x="7357" y="5794"/>
                  </a:lnTo>
                  <a:lnTo>
                    <a:pt x="7342" y="5798"/>
                  </a:lnTo>
                  <a:lnTo>
                    <a:pt x="7337" y="5800"/>
                  </a:lnTo>
                  <a:lnTo>
                    <a:pt x="7321" y="5804"/>
                  </a:lnTo>
                  <a:lnTo>
                    <a:pt x="7316" y="5805"/>
                  </a:lnTo>
                  <a:lnTo>
                    <a:pt x="7300" y="5808"/>
                  </a:lnTo>
                  <a:lnTo>
                    <a:pt x="7295" y="5809"/>
                  </a:lnTo>
                  <a:lnTo>
                    <a:pt x="7279" y="5812"/>
                  </a:lnTo>
                  <a:lnTo>
                    <a:pt x="7273" y="5813"/>
                  </a:lnTo>
                  <a:lnTo>
                    <a:pt x="7258" y="5815"/>
                  </a:lnTo>
                  <a:lnTo>
                    <a:pt x="7252" y="5816"/>
                  </a:lnTo>
                  <a:lnTo>
                    <a:pt x="7236" y="5817"/>
                  </a:lnTo>
                  <a:lnTo>
                    <a:pt x="7231" y="5818"/>
                  </a:lnTo>
                  <a:lnTo>
                    <a:pt x="7215" y="5818"/>
                  </a:lnTo>
                  <a:lnTo>
                    <a:pt x="7209" y="5819"/>
                  </a:lnTo>
                  <a:lnTo>
                    <a:pt x="7193" y="5819"/>
                  </a:lnTo>
                  <a:lnTo>
                    <a:pt x="7187" y="5819"/>
                  </a:lnTo>
                  <a:lnTo>
                    <a:pt x="7171" y="5819"/>
                  </a:lnTo>
                  <a:lnTo>
                    <a:pt x="7165" y="5818"/>
                  </a:lnTo>
                  <a:lnTo>
                    <a:pt x="7149" y="5818"/>
                  </a:lnTo>
                  <a:lnTo>
                    <a:pt x="7144" y="5817"/>
                  </a:lnTo>
                  <a:lnTo>
                    <a:pt x="7128" y="5816"/>
                  </a:lnTo>
                  <a:lnTo>
                    <a:pt x="7122" y="5815"/>
                  </a:lnTo>
                  <a:lnTo>
                    <a:pt x="7107" y="5813"/>
                  </a:lnTo>
                  <a:lnTo>
                    <a:pt x="7101" y="5812"/>
                  </a:lnTo>
                  <a:lnTo>
                    <a:pt x="7085" y="5809"/>
                  </a:lnTo>
                  <a:lnTo>
                    <a:pt x="7080" y="5808"/>
                  </a:lnTo>
                  <a:lnTo>
                    <a:pt x="7064" y="5805"/>
                  </a:lnTo>
                  <a:lnTo>
                    <a:pt x="7059" y="5804"/>
                  </a:lnTo>
                  <a:lnTo>
                    <a:pt x="7043" y="5800"/>
                  </a:lnTo>
                  <a:lnTo>
                    <a:pt x="7038" y="5798"/>
                  </a:lnTo>
                  <a:lnTo>
                    <a:pt x="7023" y="5794"/>
                  </a:lnTo>
                  <a:lnTo>
                    <a:pt x="7018" y="5792"/>
                  </a:lnTo>
                  <a:lnTo>
                    <a:pt x="7002" y="5787"/>
                  </a:lnTo>
                  <a:lnTo>
                    <a:pt x="6997" y="5786"/>
                  </a:lnTo>
                  <a:lnTo>
                    <a:pt x="6982" y="5780"/>
                  </a:lnTo>
                  <a:lnTo>
                    <a:pt x="6977" y="5778"/>
                  </a:lnTo>
                  <a:lnTo>
                    <a:pt x="6963" y="5772"/>
                  </a:lnTo>
                  <a:lnTo>
                    <a:pt x="6958" y="5770"/>
                  </a:lnTo>
                  <a:lnTo>
                    <a:pt x="6943" y="5763"/>
                  </a:lnTo>
                  <a:lnTo>
                    <a:pt x="6938" y="5761"/>
                  </a:lnTo>
                  <a:lnTo>
                    <a:pt x="6924" y="5754"/>
                  </a:lnTo>
                  <a:lnTo>
                    <a:pt x="6919" y="5751"/>
                  </a:lnTo>
                  <a:lnTo>
                    <a:pt x="6905" y="5744"/>
                  </a:lnTo>
                  <a:lnTo>
                    <a:pt x="6900" y="5741"/>
                  </a:lnTo>
                  <a:lnTo>
                    <a:pt x="6886" y="5733"/>
                  </a:lnTo>
                  <a:lnTo>
                    <a:pt x="6881" y="5730"/>
                  </a:lnTo>
                  <a:lnTo>
                    <a:pt x="6868" y="5721"/>
                  </a:lnTo>
                  <a:lnTo>
                    <a:pt x="6863" y="5718"/>
                  </a:lnTo>
                  <a:lnTo>
                    <a:pt x="6850" y="5708"/>
                  </a:lnTo>
                  <a:lnTo>
                    <a:pt x="6846" y="5705"/>
                  </a:lnTo>
                  <a:lnTo>
                    <a:pt x="6833" y="5695"/>
                  </a:lnTo>
                  <a:lnTo>
                    <a:pt x="6828" y="5692"/>
                  </a:lnTo>
                  <a:lnTo>
                    <a:pt x="6816" y="5682"/>
                  </a:lnTo>
                  <a:lnTo>
                    <a:pt x="6812" y="5678"/>
                  </a:lnTo>
                  <a:lnTo>
                    <a:pt x="6800" y="5667"/>
                  </a:lnTo>
                  <a:lnTo>
                    <a:pt x="6796" y="5663"/>
                  </a:lnTo>
                  <a:lnTo>
                    <a:pt x="6785" y="5652"/>
                  </a:lnTo>
                  <a:lnTo>
                    <a:pt x="6781" y="5648"/>
                  </a:lnTo>
                  <a:lnTo>
                    <a:pt x="6770" y="5637"/>
                  </a:lnTo>
                  <a:lnTo>
                    <a:pt x="6766" y="5633"/>
                  </a:lnTo>
                  <a:lnTo>
                    <a:pt x="6755" y="5621"/>
                  </a:lnTo>
                  <a:lnTo>
                    <a:pt x="6752" y="5617"/>
                  </a:lnTo>
                  <a:lnTo>
                    <a:pt x="6742" y="5604"/>
                  </a:lnTo>
                  <a:lnTo>
                    <a:pt x="6738" y="5600"/>
                  </a:lnTo>
                  <a:lnTo>
                    <a:pt x="6728" y="5587"/>
                  </a:lnTo>
                  <a:lnTo>
                    <a:pt x="6725" y="5583"/>
                  </a:lnTo>
                  <a:lnTo>
                    <a:pt x="6716" y="5570"/>
                  </a:lnTo>
                  <a:lnTo>
                    <a:pt x="6713" y="5566"/>
                  </a:lnTo>
                  <a:lnTo>
                    <a:pt x="6704" y="5552"/>
                  </a:lnTo>
                  <a:lnTo>
                    <a:pt x="6701" y="5548"/>
                  </a:lnTo>
                  <a:lnTo>
                    <a:pt x="6693" y="5534"/>
                  </a:lnTo>
                  <a:lnTo>
                    <a:pt x="6690" y="5529"/>
                  </a:lnTo>
                  <a:lnTo>
                    <a:pt x="6682" y="5515"/>
                  </a:lnTo>
                  <a:lnTo>
                    <a:pt x="6679" y="5510"/>
                  </a:lnTo>
                  <a:lnTo>
                    <a:pt x="6672" y="5496"/>
                  </a:lnTo>
                  <a:lnTo>
                    <a:pt x="6670" y="5490"/>
                  </a:lnTo>
                  <a:lnTo>
                    <a:pt x="6663" y="5476"/>
                  </a:lnTo>
                  <a:lnTo>
                    <a:pt x="6661" y="5471"/>
                  </a:lnTo>
                  <a:lnTo>
                    <a:pt x="6655" y="5456"/>
                  </a:lnTo>
                  <a:lnTo>
                    <a:pt x="6653" y="5451"/>
                  </a:lnTo>
                  <a:lnTo>
                    <a:pt x="6647" y="5436"/>
                  </a:lnTo>
                  <a:lnTo>
                    <a:pt x="6646" y="5431"/>
                  </a:lnTo>
                  <a:lnTo>
                    <a:pt x="6641" y="5416"/>
                  </a:lnTo>
                  <a:lnTo>
                    <a:pt x="6639" y="5410"/>
                  </a:lnTo>
                  <a:lnTo>
                    <a:pt x="6634" y="5395"/>
                  </a:lnTo>
                  <a:lnTo>
                    <a:pt x="6633" y="5390"/>
                  </a:lnTo>
                  <a:lnTo>
                    <a:pt x="6629" y="5374"/>
                  </a:lnTo>
                  <a:lnTo>
                    <a:pt x="6628" y="5369"/>
                  </a:lnTo>
                  <a:lnTo>
                    <a:pt x="6625" y="5353"/>
                  </a:lnTo>
                  <a:lnTo>
                    <a:pt x="6624" y="5348"/>
                  </a:lnTo>
                  <a:lnTo>
                    <a:pt x="6621" y="5332"/>
                  </a:lnTo>
                  <a:lnTo>
                    <a:pt x="6620" y="5327"/>
                  </a:lnTo>
                  <a:lnTo>
                    <a:pt x="6618" y="5311"/>
                  </a:lnTo>
                  <a:lnTo>
                    <a:pt x="6617" y="5305"/>
                  </a:lnTo>
                  <a:lnTo>
                    <a:pt x="6616" y="5289"/>
                  </a:lnTo>
                  <a:lnTo>
                    <a:pt x="6615" y="5284"/>
                  </a:lnTo>
                  <a:lnTo>
                    <a:pt x="6615" y="5268"/>
                  </a:lnTo>
                  <a:lnTo>
                    <a:pt x="6614" y="5262"/>
                  </a:lnTo>
                  <a:lnTo>
                    <a:pt x="6614" y="5246"/>
                  </a:lnTo>
                  <a:lnTo>
                    <a:pt x="6614" y="5240"/>
                  </a:lnTo>
                  <a:lnTo>
                    <a:pt x="6614" y="5224"/>
                  </a:lnTo>
                  <a:lnTo>
                    <a:pt x="6615" y="5219"/>
                  </a:lnTo>
                  <a:lnTo>
                    <a:pt x="6615" y="5203"/>
                  </a:lnTo>
                  <a:lnTo>
                    <a:pt x="6616" y="5197"/>
                  </a:lnTo>
                  <a:lnTo>
                    <a:pt x="6617" y="5181"/>
                  </a:lnTo>
                  <a:lnTo>
                    <a:pt x="6618" y="5176"/>
                  </a:lnTo>
                  <a:lnTo>
                    <a:pt x="6620" y="5160"/>
                  </a:lnTo>
                  <a:lnTo>
                    <a:pt x="6621" y="5154"/>
                  </a:lnTo>
                  <a:lnTo>
                    <a:pt x="6624" y="5139"/>
                  </a:lnTo>
                  <a:lnTo>
                    <a:pt x="6625" y="5133"/>
                  </a:lnTo>
                  <a:lnTo>
                    <a:pt x="6628" y="5118"/>
                  </a:lnTo>
                  <a:lnTo>
                    <a:pt x="6629" y="5112"/>
                  </a:lnTo>
                  <a:lnTo>
                    <a:pt x="6633" y="5097"/>
                  </a:lnTo>
                  <a:lnTo>
                    <a:pt x="6634" y="5092"/>
                  </a:lnTo>
                  <a:lnTo>
                    <a:pt x="6639" y="5076"/>
                  </a:lnTo>
                  <a:lnTo>
                    <a:pt x="6641" y="5071"/>
                  </a:lnTo>
                  <a:lnTo>
                    <a:pt x="6645" y="5056"/>
                  </a:lnTo>
                  <a:lnTo>
                    <a:pt x="6647" y="5051"/>
                  </a:lnTo>
                  <a:lnTo>
                    <a:pt x="6653" y="5036"/>
                  </a:lnTo>
                  <a:lnTo>
                    <a:pt x="6655" y="5031"/>
                  </a:lnTo>
                  <a:lnTo>
                    <a:pt x="6661" y="5016"/>
                  </a:lnTo>
                  <a:lnTo>
                    <a:pt x="6663" y="5011"/>
                  </a:lnTo>
                  <a:lnTo>
                    <a:pt x="6670" y="4996"/>
                  </a:lnTo>
                  <a:lnTo>
                    <a:pt x="6672" y="4991"/>
                  </a:lnTo>
                  <a:lnTo>
                    <a:pt x="6679" y="4977"/>
                  </a:lnTo>
                  <a:lnTo>
                    <a:pt x="6682" y="4972"/>
                  </a:lnTo>
                  <a:lnTo>
                    <a:pt x="6689" y="4958"/>
                  </a:lnTo>
                  <a:lnTo>
                    <a:pt x="6693" y="4951"/>
                  </a:lnTo>
                  <a:lnTo>
                    <a:pt x="6702" y="4938"/>
                  </a:lnTo>
                  <a:lnTo>
                    <a:pt x="6705" y="4933"/>
                  </a:lnTo>
                  <a:lnTo>
                    <a:pt x="6713" y="4920"/>
                  </a:lnTo>
                  <a:lnTo>
                    <a:pt x="6716" y="4916"/>
                  </a:lnTo>
                  <a:lnTo>
                    <a:pt x="6726" y="4903"/>
                  </a:lnTo>
                  <a:lnTo>
                    <a:pt x="6729" y="4899"/>
                  </a:lnTo>
                  <a:lnTo>
                    <a:pt x="6739" y="4886"/>
                  </a:lnTo>
                  <a:lnTo>
                    <a:pt x="6742" y="4882"/>
                  </a:lnTo>
                  <a:lnTo>
                    <a:pt x="6752" y="4870"/>
                  </a:lnTo>
                  <a:lnTo>
                    <a:pt x="6756" y="4865"/>
                  </a:lnTo>
                  <a:lnTo>
                    <a:pt x="6766" y="4854"/>
                  </a:lnTo>
                  <a:lnTo>
                    <a:pt x="6770" y="4850"/>
                  </a:lnTo>
                  <a:lnTo>
                    <a:pt x="6781" y="4838"/>
                  </a:lnTo>
                  <a:lnTo>
                    <a:pt x="6785" y="4834"/>
                  </a:lnTo>
                  <a:lnTo>
                    <a:pt x="6796" y="4823"/>
                  </a:lnTo>
                  <a:lnTo>
                    <a:pt x="6800" y="4820"/>
                  </a:lnTo>
                  <a:lnTo>
                    <a:pt x="6812" y="4809"/>
                  </a:lnTo>
                  <a:lnTo>
                    <a:pt x="6816" y="4805"/>
                  </a:lnTo>
                  <a:lnTo>
                    <a:pt x="6829" y="4795"/>
                  </a:lnTo>
                  <a:lnTo>
                    <a:pt x="6833" y="4792"/>
                  </a:lnTo>
                  <a:lnTo>
                    <a:pt x="6846" y="4782"/>
                  </a:lnTo>
                  <a:lnTo>
                    <a:pt x="6850" y="4779"/>
                  </a:lnTo>
                  <a:lnTo>
                    <a:pt x="6863" y="4769"/>
                  </a:lnTo>
                  <a:lnTo>
                    <a:pt x="6868" y="4766"/>
                  </a:lnTo>
                  <a:lnTo>
                    <a:pt x="6882" y="4757"/>
                  </a:lnTo>
                  <a:lnTo>
                    <a:pt x="6886" y="4754"/>
                  </a:lnTo>
                  <a:lnTo>
                    <a:pt x="6900" y="4746"/>
                  </a:lnTo>
                  <a:lnTo>
                    <a:pt x="6904" y="4744"/>
                  </a:lnTo>
                  <a:lnTo>
                    <a:pt x="6918" y="4736"/>
                  </a:lnTo>
                  <a:lnTo>
                    <a:pt x="6923" y="4734"/>
                  </a:lnTo>
                  <a:lnTo>
                    <a:pt x="6937" y="4726"/>
                  </a:lnTo>
                  <a:lnTo>
                    <a:pt x="6942" y="4724"/>
                  </a:lnTo>
                  <a:lnTo>
                    <a:pt x="6957" y="4717"/>
                  </a:lnTo>
                  <a:lnTo>
                    <a:pt x="6962" y="4715"/>
                  </a:lnTo>
                  <a:lnTo>
                    <a:pt x="6976" y="4709"/>
                  </a:lnTo>
                  <a:lnTo>
                    <a:pt x="6982" y="4707"/>
                  </a:lnTo>
                  <a:lnTo>
                    <a:pt x="6996" y="4701"/>
                  </a:lnTo>
                  <a:lnTo>
                    <a:pt x="7002" y="4699"/>
                  </a:lnTo>
                  <a:lnTo>
                    <a:pt x="7017" y="4694"/>
                  </a:lnTo>
                  <a:lnTo>
                    <a:pt x="7022" y="4692"/>
                  </a:lnTo>
                  <a:lnTo>
                    <a:pt x="7038" y="4688"/>
                  </a:lnTo>
                  <a:lnTo>
                    <a:pt x="7043" y="4686"/>
                  </a:lnTo>
                  <a:lnTo>
                    <a:pt x="7058" y="4682"/>
                  </a:lnTo>
                  <a:lnTo>
                    <a:pt x="7064" y="4681"/>
                  </a:lnTo>
                  <a:lnTo>
                    <a:pt x="7080" y="4678"/>
                  </a:lnTo>
                  <a:lnTo>
                    <a:pt x="7085" y="4677"/>
                  </a:lnTo>
                  <a:lnTo>
                    <a:pt x="7101" y="4674"/>
                  </a:lnTo>
                  <a:lnTo>
                    <a:pt x="7106" y="4673"/>
                  </a:lnTo>
                  <a:lnTo>
                    <a:pt x="7122" y="4671"/>
                  </a:lnTo>
                  <a:lnTo>
                    <a:pt x="7128" y="4670"/>
                  </a:lnTo>
                  <a:lnTo>
                    <a:pt x="7144" y="4669"/>
                  </a:lnTo>
                  <a:lnTo>
                    <a:pt x="7149" y="4668"/>
                  </a:lnTo>
                  <a:lnTo>
                    <a:pt x="7165" y="4668"/>
                  </a:lnTo>
                  <a:lnTo>
                    <a:pt x="7171" y="4667"/>
                  </a:lnTo>
                  <a:lnTo>
                    <a:pt x="7187" y="4667"/>
                  </a:lnTo>
                  <a:lnTo>
                    <a:pt x="7193" y="4667"/>
                  </a:lnTo>
                  <a:lnTo>
                    <a:pt x="7209" y="4667"/>
                  </a:lnTo>
                  <a:lnTo>
                    <a:pt x="7215" y="4668"/>
                  </a:lnTo>
                  <a:lnTo>
                    <a:pt x="7231" y="4668"/>
                  </a:lnTo>
                  <a:lnTo>
                    <a:pt x="7236" y="4669"/>
                  </a:lnTo>
                  <a:lnTo>
                    <a:pt x="7252" y="4670"/>
                  </a:lnTo>
                  <a:lnTo>
                    <a:pt x="7258" y="4671"/>
                  </a:lnTo>
                  <a:lnTo>
                    <a:pt x="7274" y="4673"/>
                  </a:lnTo>
                  <a:lnTo>
                    <a:pt x="7279" y="4674"/>
                  </a:lnTo>
                  <a:lnTo>
                    <a:pt x="7295" y="4677"/>
                  </a:lnTo>
                  <a:lnTo>
                    <a:pt x="7300" y="4678"/>
                  </a:lnTo>
                  <a:lnTo>
                    <a:pt x="7316" y="4681"/>
                  </a:lnTo>
                  <a:lnTo>
                    <a:pt x="7322" y="4682"/>
                  </a:lnTo>
                  <a:lnTo>
                    <a:pt x="7337" y="4686"/>
                  </a:lnTo>
                  <a:lnTo>
                    <a:pt x="7342" y="4688"/>
                  </a:lnTo>
                  <a:lnTo>
                    <a:pt x="7358" y="4692"/>
                  </a:lnTo>
                  <a:lnTo>
                    <a:pt x="7363" y="4694"/>
                  </a:lnTo>
                  <a:lnTo>
                    <a:pt x="7378" y="4699"/>
                  </a:lnTo>
                  <a:lnTo>
                    <a:pt x="7384" y="4701"/>
                  </a:lnTo>
                  <a:lnTo>
                    <a:pt x="7398" y="4707"/>
                  </a:lnTo>
                  <a:lnTo>
                    <a:pt x="7404" y="4709"/>
                  </a:lnTo>
                  <a:lnTo>
                    <a:pt x="7418" y="4715"/>
                  </a:lnTo>
                  <a:lnTo>
                    <a:pt x="7423" y="4717"/>
                  </a:lnTo>
                  <a:lnTo>
                    <a:pt x="7438" y="4724"/>
                  </a:lnTo>
                  <a:lnTo>
                    <a:pt x="7443" y="4726"/>
                  </a:lnTo>
                  <a:lnTo>
                    <a:pt x="7457" y="4734"/>
                  </a:lnTo>
                  <a:lnTo>
                    <a:pt x="7462" y="4736"/>
                  </a:lnTo>
                  <a:lnTo>
                    <a:pt x="7476" y="4744"/>
                  </a:lnTo>
                  <a:lnTo>
                    <a:pt x="7480" y="4746"/>
                  </a:lnTo>
                  <a:lnTo>
                    <a:pt x="7494" y="4754"/>
                  </a:lnTo>
                  <a:lnTo>
                    <a:pt x="7498" y="4757"/>
                  </a:lnTo>
                  <a:lnTo>
                    <a:pt x="7512" y="4766"/>
                  </a:lnTo>
                  <a:lnTo>
                    <a:pt x="7517" y="4769"/>
                  </a:lnTo>
                  <a:lnTo>
                    <a:pt x="7530" y="4779"/>
                  </a:lnTo>
                  <a:lnTo>
                    <a:pt x="7534" y="4782"/>
                  </a:lnTo>
                  <a:lnTo>
                    <a:pt x="7547" y="4792"/>
                  </a:lnTo>
                  <a:lnTo>
                    <a:pt x="7551" y="4795"/>
                  </a:lnTo>
                  <a:lnTo>
                    <a:pt x="7564" y="4805"/>
                  </a:lnTo>
                  <a:lnTo>
                    <a:pt x="7568" y="4809"/>
                  </a:lnTo>
                  <a:lnTo>
                    <a:pt x="7580" y="4820"/>
                  </a:lnTo>
                  <a:lnTo>
                    <a:pt x="7584" y="4823"/>
                  </a:lnTo>
                  <a:lnTo>
                    <a:pt x="7595" y="4834"/>
                  </a:lnTo>
                  <a:lnTo>
                    <a:pt x="7599" y="4838"/>
                  </a:lnTo>
                  <a:lnTo>
                    <a:pt x="7610" y="4850"/>
                  </a:lnTo>
                  <a:lnTo>
                    <a:pt x="7614" y="4854"/>
                  </a:lnTo>
                  <a:lnTo>
                    <a:pt x="7624" y="4865"/>
                  </a:lnTo>
                  <a:lnTo>
                    <a:pt x="7628" y="4870"/>
                  </a:lnTo>
                  <a:lnTo>
                    <a:pt x="7638" y="4882"/>
                  </a:lnTo>
                  <a:lnTo>
                    <a:pt x="7641" y="4886"/>
                  </a:lnTo>
                  <a:lnTo>
                    <a:pt x="7651" y="4899"/>
                  </a:lnTo>
                  <a:lnTo>
                    <a:pt x="7654" y="4903"/>
                  </a:lnTo>
                  <a:lnTo>
                    <a:pt x="7664" y="4916"/>
                  </a:lnTo>
                  <a:lnTo>
                    <a:pt x="7667" y="4920"/>
                  </a:lnTo>
                  <a:lnTo>
                    <a:pt x="7675" y="4933"/>
                  </a:lnTo>
                  <a:lnTo>
                    <a:pt x="7678" y="4938"/>
                  </a:lnTo>
                  <a:lnTo>
                    <a:pt x="7687" y="4951"/>
                  </a:lnTo>
                  <a:lnTo>
                    <a:pt x="7691" y="4958"/>
                  </a:lnTo>
                  <a:lnTo>
                    <a:pt x="7698" y="4972"/>
                  </a:lnTo>
                  <a:lnTo>
                    <a:pt x="7701" y="4977"/>
                  </a:lnTo>
                  <a:lnTo>
                    <a:pt x="7708" y="4991"/>
                  </a:lnTo>
                  <a:lnTo>
                    <a:pt x="7710" y="4996"/>
                  </a:lnTo>
                  <a:lnTo>
                    <a:pt x="7717" y="5011"/>
                  </a:lnTo>
                  <a:lnTo>
                    <a:pt x="7719" y="5016"/>
                  </a:lnTo>
                  <a:lnTo>
                    <a:pt x="7725" y="5031"/>
                  </a:lnTo>
                  <a:lnTo>
                    <a:pt x="7727" y="5036"/>
                  </a:lnTo>
                  <a:lnTo>
                    <a:pt x="7733" y="5051"/>
                  </a:lnTo>
                  <a:lnTo>
                    <a:pt x="7735" y="5056"/>
                  </a:lnTo>
                  <a:lnTo>
                    <a:pt x="7739" y="5071"/>
                  </a:lnTo>
                  <a:lnTo>
                    <a:pt x="7741" y="5076"/>
                  </a:lnTo>
                  <a:lnTo>
                    <a:pt x="7746" y="5092"/>
                  </a:lnTo>
                  <a:lnTo>
                    <a:pt x="7747" y="5097"/>
                  </a:lnTo>
                  <a:lnTo>
                    <a:pt x="7751" y="5112"/>
                  </a:lnTo>
                  <a:lnTo>
                    <a:pt x="7752" y="5118"/>
                  </a:lnTo>
                  <a:lnTo>
                    <a:pt x="7755" y="5133"/>
                  </a:lnTo>
                  <a:lnTo>
                    <a:pt x="7756" y="5139"/>
                  </a:lnTo>
                  <a:lnTo>
                    <a:pt x="7759" y="5154"/>
                  </a:lnTo>
                  <a:lnTo>
                    <a:pt x="7760" y="5160"/>
                  </a:lnTo>
                  <a:lnTo>
                    <a:pt x="7762" y="5176"/>
                  </a:lnTo>
                  <a:lnTo>
                    <a:pt x="7763" y="5181"/>
                  </a:lnTo>
                  <a:lnTo>
                    <a:pt x="7764" y="5197"/>
                  </a:lnTo>
                  <a:lnTo>
                    <a:pt x="7765" y="5203"/>
                  </a:lnTo>
                  <a:close/>
                  <a:moveTo>
                    <a:pt x="7464" y="5274"/>
                  </a:moveTo>
                  <a:lnTo>
                    <a:pt x="7465" y="5264"/>
                  </a:lnTo>
                  <a:lnTo>
                    <a:pt x="7466" y="5253"/>
                  </a:lnTo>
                  <a:lnTo>
                    <a:pt x="7466" y="5243"/>
                  </a:lnTo>
                  <a:lnTo>
                    <a:pt x="7466" y="5233"/>
                  </a:lnTo>
                  <a:lnTo>
                    <a:pt x="7465" y="5223"/>
                  </a:lnTo>
                  <a:lnTo>
                    <a:pt x="7464" y="5213"/>
                  </a:lnTo>
                  <a:lnTo>
                    <a:pt x="7463" y="5202"/>
                  </a:lnTo>
                  <a:lnTo>
                    <a:pt x="7461" y="5192"/>
                  </a:lnTo>
                  <a:lnTo>
                    <a:pt x="7459" y="5182"/>
                  </a:lnTo>
                  <a:lnTo>
                    <a:pt x="7456" y="5172"/>
                  </a:lnTo>
                  <a:lnTo>
                    <a:pt x="7454" y="5162"/>
                  </a:lnTo>
                  <a:lnTo>
                    <a:pt x="7450" y="5152"/>
                  </a:lnTo>
                  <a:lnTo>
                    <a:pt x="7447" y="5142"/>
                  </a:lnTo>
                  <a:lnTo>
                    <a:pt x="7443" y="5132"/>
                  </a:lnTo>
                  <a:lnTo>
                    <a:pt x="7438" y="5123"/>
                  </a:lnTo>
                  <a:lnTo>
                    <a:pt x="7434" y="5113"/>
                  </a:lnTo>
                  <a:lnTo>
                    <a:pt x="7429" y="5105"/>
                  </a:lnTo>
                  <a:lnTo>
                    <a:pt x="7424" y="5097"/>
                  </a:lnTo>
                  <a:lnTo>
                    <a:pt x="7418" y="5089"/>
                  </a:lnTo>
                  <a:lnTo>
                    <a:pt x="7412" y="5080"/>
                  </a:lnTo>
                  <a:lnTo>
                    <a:pt x="7406" y="5072"/>
                  </a:lnTo>
                  <a:lnTo>
                    <a:pt x="7399" y="5064"/>
                  </a:lnTo>
                  <a:lnTo>
                    <a:pt x="7392" y="5056"/>
                  </a:lnTo>
                  <a:lnTo>
                    <a:pt x="7385" y="5048"/>
                  </a:lnTo>
                  <a:lnTo>
                    <a:pt x="7378" y="5041"/>
                  </a:lnTo>
                  <a:lnTo>
                    <a:pt x="7370" y="5035"/>
                  </a:lnTo>
                  <a:lnTo>
                    <a:pt x="7362" y="5028"/>
                  </a:lnTo>
                  <a:lnTo>
                    <a:pt x="7354" y="5022"/>
                  </a:lnTo>
                  <a:lnTo>
                    <a:pt x="7346" y="5016"/>
                  </a:lnTo>
                  <a:lnTo>
                    <a:pt x="7337" y="5011"/>
                  </a:lnTo>
                  <a:lnTo>
                    <a:pt x="7328" y="5005"/>
                  </a:lnTo>
                  <a:lnTo>
                    <a:pt x="7318" y="4999"/>
                  </a:lnTo>
                  <a:lnTo>
                    <a:pt x="7309" y="4995"/>
                  </a:lnTo>
                  <a:lnTo>
                    <a:pt x="7299" y="4990"/>
                  </a:lnTo>
                  <a:lnTo>
                    <a:pt x="7290" y="4986"/>
                  </a:lnTo>
                  <a:lnTo>
                    <a:pt x="7280" y="4983"/>
                  </a:lnTo>
                  <a:lnTo>
                    <a:pt x="7271" y="4979"/>
                  </a:lnTo>
                  <a:lnTo>
                    <a:pt x="7261" y="4976"/>
                  </a:lnTo>
                  <a:lnTo>
                    <a:pt x="7251" y="4974"/>
                  </a:lnTo>
                  <a:lnTo>
                    <a:pt x="7241" y="4972"/>
                  </a:lnTo>
                  <a:lnTo>
                    <a:pt x="7231" y="4970"/>
                  </a:lnTo>
                  <a:lnTo>
                    <a:pt x="7221" y="4969"/>
                  </a:lnTo>
                  <a:lnTo>
                    <a:pt x="7211" y="4968"/>
                  </a:lnTo>
                  <a:lnTo>
                    <a:pt x="7200" y="4967"/>
                  </a:lnTo>
                  <a:lnTo>
                    <a:pt x="7190" y="4967"/>
                  </a:lnTo>
                  <a:lnTo>
                    <a:pt x="7180" y="4967"/>
                  </a:lnTo>
                  <a:lnTo>
                    <a:pt x="7169" y="4968"/>
                  </a:lnTo>
                  <a:lnTo>
                    <a:pt x="7159" y="4969"/>
                  </a:lnTo>
                  <a:lnTo>
                    <a:pt x="7149" y="4970"/>
                  </a:lnTo>
                  <a:lnTo>
                    <a:pt x="7139" y="4972"/>
                  </a:lnTo>
                  <a:lnTo>
                    <a:pt x="7129" y="4974"/>
                  </a:lnTo>
                  <a:lnTo>
                    <a:pt x="7119" y="4976"/>
                  </a:lnTo>
                  <a:lnTo>
                    <a:pt x="7109" y="4979"/>
                  </a:lnTo>
                  <a:lnTo>
                    <a:pt x="7100" y="4983"/>
                  </a:lnTo>
                  <a:lnTo>
                    <a:pt x="7090" y="4986"/>
                  </a:lnTo>
                  <a:lnTo>
                    <a:pt x="7081" y="4990"/>
                  </a:lnTo>
                  <a:lnTo>
                    <a:pt x="7071" y="4995"/>
                  </a:lnTo>
                  <a:lnTo>
                    <a:pt x="7062" y="4999"/>
                  </a:lnTo>
                  <a:lnTo>
                    <a:pt x="7052" y="5005"/>
                  </a:lnTo>
                  <a:lnTo>
                    <a:pt x="7043" y="5011"/>
                  </a:lnTo>
                  <a:lnTo>
                    <a:pt x="7034" y="5016"/>
                  </a:lnTo>
                  <a:lnTo>
                    <a:pt x="7026" y="5022"/>
                  </a:lnTo>
                  <a:lnTo>
                    <a:pt x="7018" y="5028"/>
                  </a:lnTo>
                  <a:lnTo>
                    <a:pt x="7010" y="5035"/>
                  </a:lnTo>
                  <a:lnTo>
                    <a:pt x="7002" y="5041"/>
                  </a:lnTo>
                  <a:lnTo>
                    <a:pt x="6995" y="5048"/>
                  </a:lnTo>
                  <a:lnTo>
                    <a:pt x="6988" y="5056"/>
                  </a:lnTo>
                  <a:lnTo>
                    <a:pt x="6981" y="5064"/>
                  </a:lnTo>
                  <a:lnTo>
                    <a:pt x="6974" y="5072"/>
                  </a:lnTo>
                  <a:lnTo>
                    <a:pt x="6968" y="5080"/>
                  </a:lnTo>
                  <a:lnTo>
                    <a:pt x="6962" y="5089"/>
                  </a:lnTo>
                  <a:lnTo>
                    <a:pt x="6956" y="5097"/>
                  </a:lnTo>
                  <a:lnTo>
                    <a:pt x="6951" y="5105"/>
                  </a:lnTo>
                  <a:lnTo>
                    <a:pt x="6946" y="5113"/>
                  </a:lnTo>
                  <a:lnTo>
                    <a:pt x="6942" y="5123"/>
                  </a:lnTo>
                  <a:lnTo>
                    <a:pt x="6937" y="5132"/>
                  </a:lnTo>
                  <a:lnTo>
                    <a:pt x="6933" y="5142"/>
                  </a:lnTo>
                  <a:lnTo>
                    <a:pt x="6930" y="5152"/>
                  </a:lnTo>
                  <a:lnTo>
                    <a:pt x="6926" y="5162"/>
                  </a:lnTo>
                  <a:lnTo>
                    <a:pt x="6924" y="5172"/>
                  </a:lnTo>
                  <a:lnTo>
                    <a:pt x="6921" y="5182"/>
                  </a:lnTo>
                  <a:lnTo>
                    <a:pt x="6919" y="5192"/>
                  </a:lnTo>
                  <a:lnTo>
                    <a:pt x="6917" y="5202"/>
                  </a:lnTo>
                  <a:lnTo>
                    <a:pt x="6916" y="5213"/>
                  </a:lnTo>
                  <a:lnTo>
                    <a:pt x="6915" y="5223"/>
                  </a:lnTo>
                  <a:lnTo>
                    <a:pt x="6914" y="5233"/>
                  </a:lnTo>
                  <a:lnTo>
                    <a:pt x="6914" y="5243"/>
                  </a:lnTo>
                  <a:lnTo>
                    <a:pt x="6914" y="5253"/>
                  </a:lnTo>
                  <a:lnTo>
                    <a:pt x="6915" y="5264"/>
                  </a:lnTo>
                  <a:lnTo>
                    <a:pt x="6916" y="5274"/>
                  </a:lnTo>
                  <a:lnTo>
                    <a:pt x="6917" y="5284"/>
                  </a:lnTo>
                  <a:lnTo>
                    <a:pt x="6919" y="5295"/>
                  </a:lnTo>
                  <a:lnTo>
                    <a:pt x="6921" y="5305"/>
                  </a:lnTo>
                  <a:lnTo>
                    <a:pt x="6924" y="5315"/>
                  </a:lnTo>
                  <a:lnTo>
                    <a:pt x="6926" y="5325"/>
                  </a:lnTo>
                  <a:lnTo>
                    <a:pt x="6930" y="5334"/>
                  </a:lnTo>
                  <a:lnTo>
                    <a:pt x="6933" y="5344"/>
                  </a:lnTo>
                  <a:lnTo>
                    <a:pt x="6937" y="5354"/>
                  </a:lnTo>
                  <a:lnTo>
                    <a:pt x="6941" y="5363"/>
                  </a:lnTo>
                  <a:lnTo>
                    <a:pt x="6946" y="5372"/>
                  </a:lnTo>
                  <a:lnTo>
                    <a:pt x="6951" y="5381"/>
                  </a:lnTo>
                  <a:lnTo>
                    <a:pt x="6956" y="5390"/>
                  </a:lnTo>
                  <a:lnTo>
                    <a:pt x="6962" y="5398"/>
                  </a:lnTo>
                  <a:lnTo>
                    <a:pt x="6968" y="5407"/>
                  </a:lnTo>
                  <a:lnTo>
                    <a:pt x="6975" y="5415"/>
                  </a:lnTo>
                  <a:lnTo>
                    <a:pt x="6981" y="5424"/>
                  </a:lnTo>
                  <a:lnTo>
                    <a:pt x="6988" y="5431"/>
                  </a:lnTo>
                  <a:lnTo>
                    <a:pt x="6995" y="5439"/>
                  </a:lnTo>
                  <a:lnTo>
                    <a:pt x="7003" y="5446"/>
                  </a:lnTo>
                  <a:lnTo>
                    <a:pt x="7010" y="5453"/>
                  </a:lnTo>
                  <a:lnTo>
                    <a:pt x="7018" y="5459"/>
                  </a:lnTo>
                  <a:lnTo>
                    <a:pt x="7026" y="5465"/>
                  </a:lnTo>
                  <a:lnTo>
                    <a:pt x="7034" y="5471"/>
                  </a:lnTo>
                  <a:lnTo>
                    <a:pt x="7043" y="5476"/>
                  </a:lnTo>
                  <a:lnTo>
                    <a:pt x="7051" y="5482"/>
                  </a:lnTo>
                  <a:lnTo>
                    <a:pt x="7061" y="5487"/>
                  </a:lnTo>
                  <a:lnTo>
                    <a:pt x="7070" y="5491"/>
                  </a:lnTo>
                  <a:lnTo>
                    <a:pt x="7080" y="5496"/>
                  </a:lnTo>
                  <a:lnTo>
                    <a:pt x="7089" y="5500"/>
                  </a:lnTo>
                  <a:lnTo>
                    <a:pt x="7099" y="5503"/>
                  </a:lnTo>
                  <a:lnTo>
                    <a:pt x="7109" y="5507"/>
                  </a:lnTo>
                  <a:lnTo>
                    <a:pt x="7119" y="5510"/>
                  </a:lnTo>
                  <a:lnTo>
                    <a:pt x="7129" y="5512"/>
                  </a:lnTo>
                  <a:lnTo>
                    <a:pt x="7139" y="5514"/>
                  </a:lnTo>
                  <a:lnTo>
                    <a:pt x="7149" y="5516"/>
                  </a:lnTo>
                  <a:lnTo>
                    <a:pt x="7159" y="5517"/>
                  </a:lnTo>
                  <a:lnTo>
                    <a:pt x="7169" y="5518"/>
                  </a:lnTo>
                  <a:lnTo>
                    <a:pt x="7180" y="5519"/>
                  </a:lnTo>
                  <a:lnTo>
                    <a:pt x="7190" y="5519"/>
                  </a:lnTo>
                  <a:lnTo>
                    <a:pt x="7200" y="5519"/>
                  </a:lnTo>
                  <a:lnTo>
                    <a:pt x="7211" y="5518"/>
                  </a:lnTo>
                  <a:lnTo>
                    <a:pt x="7221" y="5517"/>
                  </a:lnTo>
                  <a:lnTo>
                    <a:pt x="7231" y="5516"/>
                  </a:lnTo>
                  <a:lnTo>
                    <a:pt x="7241" y="5514"/>
                  </a:lnTo>
                  <a:lnTo>
                    <a:pt x="7251" y="5512"/>
                  </a:lnTo>
                  <a:lnTo>
                    <a:pt x="7261" y="5510"/>
                  </a:lnTo>
                  <a:lnTo>
                    <a:pt x="7271" y="5507"/>
                  </a:lnTo>
                  <a:lnTo>
                    <a:pt x="7281" y="5503"/>
                  </a:lnTo>
                  <a:lnTo>
                    <a:pt x="7291" y="5500"/>
                  </a:lnTo>
                  <a:lnTo>
                    <a:pt x="7300" y="5496"/>
                  </a:lnTo>
                  <a:lnTo>
                    <a:pt x="7310" y="5491"/>
                  </a:lnTo>
                  <a:lnTo>
                    <a:pt x="7319" y="5487"/>
                  </a:lnTo>
                  <a:lnTo>
                    <a:pt x="7329" y="5482"/>
                  </a:lnTo>
                  <a:lnTo>
                    <a:pt x="7337" y="5476"/>
                  </a:lnTo>
                  <a:lnTo>
                    <a:pt x="7346" y="5471"/>
                  </a:lnTo>
                  <a:lnTo>
                    <a:pt x="7354" y="5465"/>
                  </a:lnTo>
                  <a:lnTo>
                    <a:pt x="7362" y="5459"/>
                  </a:lnTo>
                  <a:lnTo>
                    <a:pt x="7370" y="5453"/>
                  </a:lnTo>
                  <a:lnTo>
                    <a:pt x="7377" y="5446"/>
                  </a:lnTo>
                  <a:lnTo>
                    <a:pt x="7385" y="5439"/>
                  </a:lnTo>
                  <a:lnTo>
                    <a:pt x="7392" y="5431"/>
                  </a:lnTo>
                  <a:lnTo>
                    <a:pt x="7399" y="5424"/>
                  </a:lnTo>
                  <a:lnTo>
                    <a:pt x="7405" y="5415"/>
                  </a:lnTo>
                  <a:lnTo>
                    <a:pt x="7412" y="5407"/>
                  </a:lnTo>
                  <a:lnTo>
                    <a:pt x="7418" y="5398"/>
                  </a:lnTo>
                  <a:lnTo>
                    <a:pt x="7424" y="5390"/>
                  </a:lnTo>
                  <a:lnTo>
                    <a:pt x="7429" y="5381"/>
                  </a:lnTo>
                  <a:lnTo>
                    <a:pt x="7434" y="5372"/>
                  </a:lnTo>
                  <a:lnTo>
                    <a:pt x="7439" y="5363"/>
                  </a:lnTo>
                  <a:lnTo>
                    <a:pt x="7443" y="5354"/>
                  </a:lnTo>
                  <a:lnTo>
                    <a:pt x="7447" y="5344"/>
                  </a:lnTo>
                  <a:lnTo>
                    <a:pt x="7450" y="5334"/>
                  </a:lnTo>
                  <a:lnTo>
                    <a:pt x="7454" y="5325"/>
                  </a:lnTo>
                  <a:lnTo>
                    <a:pt x="7456" y="5315"/>
                  </a:lnTo>
                  <a:lnTo>
                    <a:pt x="7459" y="5305"/>
                  </a:lnTo>
                  <a:lnTo>
                    <a:pt x="7461" y="5295"/>
                  </a:lnTo>
                  <a:lnTo>
                    <a:pt x="7463" y="5284"/>
                  </a:lnTo>
                  <a:lnTo>
                    <a:pt x="7464" y="5274"/>
                  </a:lnTo>
                  <a:close/>
                  <a:moveTo>
                    <a:pt x="7278" y="6906"/>
                  </a:moveTo>
                  <a:lnTo>
                    <a:pt x="7278" y="6922"/>
                  </a:lnTo>
                  <a:lnTo>
                    <a:pt x="7279" y="6928"/>
                  </a:lnTo>
                  <a:lnTo>
                    <a:pt x="7279" y="6944"/>
                  </a:lnTo>
                  <a:lnTo>
                    <a:pt x="7279" y="6950"/>
                  </a:lnTo>
                  <a:lnTo>
                    <a:pt x="7279" y="6966"/>
                  </a:lnTo>
                  <a:lnTo>
                    <a:pt x="7278" y="6971"/>
                  </a:lnTo>
                  <a:lnTo>
                    <a:pt x="7278" y="6987"/>
                  </a:lnTo>
                  <a:lnTo>
                    <a:pt x="7277" y="6993"/>
                  </a:lnTo>
                  <a:lnTo>
                    <a:pt x="7276" y="7009"/>
                  </a:lnTo>
                  <a:lnTo>
                    <a:pt x="7275" y="7014"/>
                  </a:lnTo>
                  <a:lnTo>
                    <a:pt x="7273" y="7030"/>
                  </a:lnTo>
                  <a:lnTo>
                    <a:pt x="7272" y="7036"/>
                  </a:lnTo>
                  <a:lnTo>
                    <a:pt x="7269" y="7051"/>
                  </a:lnTo>
                  <a:lnTo>
                    <a:pt x="7268" y="7057"/>
                  </a:lnTo>
                  <a:lnTo>
                    <a:pt x="7265" y="7072"/>
                  </a:lnTo>
                  <a:lnTo>
                    <a:pt x="7264" y="7078"/>
                  </a:lnTo>
                  <a:lnTo>
                    <a:pt x="7260" y="7093"/>
                  </a:lnTo>
                  <a:lnTo>
                    <a:pt x="7259" y="7098"/>
                  </a:lnTo>
                  <a:lnTo>
                    <a:pt x="7254" y="7114"/>
                  </a:lnTo>
                  <a:lnTo>
                    <a:pt x="7252" y="7119"/>
                  </a:lnTo>
                  <a:lnTo>
                    <a:pt x="7248" y="7134"/>
                  </a:lnTo>
                  <a:lnTo>
                    <a:pt x="7246" y="7139"/>
                  </a:lnTo>
                  <a:lnTo>
                    <a:pt x="7240" y="7154"/>
                  </a:lnTo>
                  <a:lnTo>
                    <a:pt x="7238" y="7159"/>
                  </a:lnTo>
                  <a:lnTo>
                    <a:pt x="7232" y="7174"/>
                  </a:lnTo>
                  <a:lnTo>
                    <a:pt x="7230" y="7179"/>
                  </a:lnTo>
                  <a:lnTo>
                    <a:pt x="7223" y="7194"/>
                  </a:lnTo>
                  <a:lnTo>
                    <a:pt x="7221" y="7199"/>
                  </a:lnTo>
                  <a:lnTo>
                    <a:pt x="7214" y="7213"/>
                  </a:lnTo>
                  <a:lnTo>
                    <a:pt x="7211" y="7218"/>
                  </a:lnTo>
                  <a:lnTo>
                    <a:pt x="7204" y="7232"/>
                  </a:lnTo>
                  <a:lnTo>
                    <a:pt x="7200" y="7238"/>
                  </a:lnTo>
                  <a:lnTo>
                    <a:pt x="7192" y="7251"/>
                  </a:lnTo>
                  <a:lnTo>
                    <a:pt x="7189" y="7256"/>
                  </a:lnTo>
                  <a:lnTo>
                    <a:pt x="7180" y="7269"/>
                  </a:lnTo>
                  <a:lnTo>
                    <a:pt x="7177" y="7274"/>
                  </a:lnTo>
                  <a:lnTo>
                    <a:pt x="7168" y="7287"/>
                  </a:lnTo>
                  <a:lnTo>
                    <a:pt x="7165" y="7291"/>
                  </a:lnTo>
                  <a:lnTo>
                    <a:pt x="7155" y="7304"/>
                  </a:lnTo>
                  <a:lnTo>
                    <a:pt x="7152" y="7308"/>
                  </a:lnTo>
                  <a:lnTo>
                    <a:pt x="7141" y="7320"/>
                  </a:lnTo>
                  <a:lnTo>
                    <a:pt x="7138" y="7325"/>
                  </a:lnTo>
                  <a:lnTo>
                    <a:pt x="7127" y="7336"/>
                  </a:lnTo>
                  <a:lnTo>
                    <a:pt x="7123" y="7341"/>
                  </a:lnTo>
                  <a:lnTo>
                    <a:pt x="7112" y="7352"/>
                  </a:lnTo>
                  <a:lnTo>
                    <a:pt x="7108" y="7356"/>
                  </a:lnTo>
                  <a:lnTo>
                    <a:pt x="7097" y="7367"/>
                  </a:lnTo>
                  <a:lnTo>
                    <a:pt x="7093" y="7371"/>
                  </a:lnTo>
                  <a:lnTo>
                    <a:pt x="7081" y="7381"/>
                  </a:lnTo>
                  <a:lnTo>
                    <a:pt x="7077" y="7385"/>
                  </a:lnTo>
                  <a:lnTo>
                    <a:pt x="7064" y="7395"/>
                  </a:lnTo>
                  <a:lnTo>
                    <a:pt x="7060" y="7399"/>
                  </a:lnTo>
                  <a:lnTo>
                    <a:pt x="7047" y="7408"/>
                  </a:lnTo>
                  <a:lnTo>
                    <a:pt x="7043" y="7412"/>
                  </a:lnTo>
                  <a:lnTo>
                    <a:pt x="7029" y="7421"/>
                  </a:lnTo>
                  <a:lnTo>
                    <a:pt x="7025" y="7424"/>
                  </a:lnTo>
                  <a:lnTo>
                    <a:pt x="7011" y="7433"/>
                  </a:lnTo>
                  <a:lnTo>
                    <a:pt x="7006" y="7436"/>
                  </a:lnTo>
                  <a:lnTo>
                    <a:pt x="6993" y="7444"/>
                  </a:lnTo>
                  <a:lnTo>
                    <a:pt x="6990" y="7446"/>
                  </a:lnTo>
                  <a:lnTo>
                    <a:pt x="6976" y="7453"/>
                  </a:lnTo>
                  <a:lnTo>
                    <a:pt x="6971" y="7456"/>
                  </a:lnTo>
                  <a:lnTo>
                    <a:pt x="6957" y="7464"/>
                  </a:lnTo>
                  <a:lnTo>
                    <a:pt x="6951" y="7466"/>
                  </a:lnTo>
                  <a:lnTo>
                    <a:pt x="6937" y="7473"/>
                  </a:lnTo>
                  <a:lnTo>
                    <a:pt x="6931" y="7475"/>
                  </a:lnTo>
                  <a:lnTo>
                    <a:pt x="6917" y="7481"/>
                  </a:lnTo>
                  <a:lnTo>
                    <a:pt x="6911" y="7484"/>
                  </a:lnTo>
                  <a:lnTo>
                    <a:pt x="6896" y="7489"/>
                  </a:lnTo>
                  <a:lnTo>
                    <a:pt x="6891" y="7491"/>
                  </a:lnTo>
                  <a:lnTo>
                    <a:pt x="6876" y="7496"/>
                  </a:lnTo>
                  <a:lnTo>
                    <a:pt x="6870" y="7498"/>
                  </a:lnTo>
                  <a:lnTo>
                    <a:pt x="6855" y="7502"/>
                  </a:lnTo>
                  <a:lnTo>
                    <a:pt x="6849" y="7503"/>
                  </a:lnTo>
                  <a:lnTo>
                    <a:pt x="6834" y="7507"/>
                  </a:lnTo>
                  <a:lnTo>
                    <a:pt x="6828" y="7508"/>
                  </a:lnTo>
                  <a:lnTo>
                    <a:pt x="6813" y="7512"/>
                  </a:lnTo>
                  <a:lnTo>
                    <a:pt x="6807" y="7513"/>
                  </a:lnTo>
                  <a:lnTo>
                    <a:pt x="6791" y="7515"/>
                  </a:lnTo>
                  <a:lnTo>
                    <a:pt x="6786" y="7516"/>
                  </a:lnTo>
                  <a:lnTo>
                    <a:pt x="6770" y="7518"/>
                  </a:lnTo>
                  <a:lnTo>
                    <a:pt x="6765" y="7519"/>
                  </a:lnTo>
                  <a:lnTo>
                    <a:pt x="6749" y="7520"/>
                  </a:lnTo>
                  <a:lnTo>
                    <a:pt x="6743" y="7521"/>
                  </a:lnTo>
                  <a:lnTo>
                    <a:pt x="6727" y="7521"/>
                  </a:lnTo>
                  <a:lnTo>
                    <a:pt x="6722" y="7522"/>
                  </a:lnTo>
                  <a:lnTo>
                    <a:pt x="6706" y="7522"/>
                  </a:lnTo>
                  <a:lnTo>
                    <a:pt x="6700" y="7522"/>
                  </a:lnTo>
                  <a:lnTo>
                    <a:pt x="6684" y="7522"/>
                  </a:lnTo>
                  <a:lnTo>
                    <a:pt x="6679" y="7521"/>
                  </a:lnTo>
                  <a:lnTo>
                    <a:pt x="6663" y="7521"/>
                  </a:lnTo>
                  <a:lnTo>
                    <a:pt x="6658" y="7520"/>
                  </a:lnTo>
                  <a:lnTo>
                    <a:pt x="6642" y="7519"/>
                  </a:lnTo>
                  <a:lnTo>
                    <a:pt x="6636" y="7518"/>
                  </a:lnTo>
                  <a:lnTo>
                    <a:pt x="6621" y="7516"/>
                  </a:lnTo>
                  <a:lnTo>
                    <a:pt x="6615" y="7515"/>
                  </a:lnTo>
                  <a:lnTo>
                    <a:pt x="6599" y="7513"/>
                  </a:lnTo>
                  <a:lnTo>
                    <a:pt x="6594" y="7512"/>
                  </a:lnTo>
                  <a:lnTo>
                    <a:pt x="6578" y="7508"/>
                  </a:lnTo>
                  <a:lnTo>
                    <a:pt x="6573" y="7507"/>
                  </a:lnTo>
                  <a:lnTo>
                    <a:pt x="6557" y="7503"/>
                  </a:lnTo>
                  <a:lnTo>
                    <a:pt x="6552" y="7502"/>
                  </a:lnTo>
                  <a:lnTo>
                    <a:pt x="6537" y="7498"/>
                  </a:lnTo>
                  <a:lnTo>
                    <a:pt x="6531" y="7496"/>
                  </a:lnTo>
                  <a:lnTo>
                    <a:pt x="6516" y="7491"/>
                  </a:lnTo>
                  <a:lnTo>
                    <a:pt x="6511" y="7489"/>
                  </a:lnTo>
                  <a:lnTo>
                    <a:pt x="6496" y="7484"/>
                  </a:lnTo>
                  <a:lnTo>
                    <a:pt x="6490" y="7482"/>
                  </a:lnTo>
                  <a:lnTo>
                    <a:pt x="6476" y="7475"/>
                  </a:lnTo>
                  <a:lnTo>
                    <a:pt x="6470" y="7473"/>
                  </a:lnTo>
                  <a:lnTo>
                    <a:pt x="6456" y="7466"/>
                  </a:lnTo>
                  <a:lnTo>
                    <a:pt x="6450" y="7464"/>
                  </a:lnTo>
                  <a:lnTo>
                    <a:pt x="6436" y="7457"/>
                  </a:lnTo>
                  <a:lnTo>
                    <a:pt x="6431" y="7454"/>
                  </a:lnTo>
                  <a:lnTo>
                    <a:pt x="6417" y="7446"/>
                  </a:lnTo>
                  <a:lnTo>
                    <a:pt x="6412" y="7443"/>
                  </a:lnTo>
                  <a:lnTo>
                    <a:pt x="6399" y="7435"/>
                  </a:lnTo>
                  <a:lnTo>
                    <a:pt x="6394" y="7432"/>
                  </a:lnTo>
                  <a:lnTo>
                    <a:pt x="6381" y="7424"/>
                  </a:lnTo>
                  <a:lnTo>
                    <a:pt x="6376" y="7420"/>
                  </a:lnTo>
                  <a:lnTo>
                    <a:pt x="6363" y="7411"/>
                  </a:lnTo>
                  <a:lnTo>
                    <a:pt x="6359" y="7408"/>
                  </a:lnTo>
                  <a:lnTo>
                    <a:pt x="6346" y="7398"/>
                  </a:lnTo>
                  <a:lnTo>
                    <a:pt x="6342" y="7395"/>
                  </a:lnTo>
                  <a:lnTo>
                    <a:pt x="6330" y="7385"/>
                  </a:lnTo>
                  <a:lnTo>
                    <a:pt x="6326" y="7381"/>
                  </a:lnTo>
                  <a:lnTo>
                    <a:pt x="6314" y="7370"/>
                  </a:lnTo>
                  <a:lnTo>
                    <a:pt x="6310" y="7367"/>
                  </a:lnTo>
                  <a:lnTo>
                    <a:pt x="6298" y="7356"/>
                  </a:lnTo>
                  <a:lnTo>
                    <a:pt x="6294" y="7352"/>
                  </a:lnTo>
                  <a:lnTo>
                    <a:pt x="6283" y="7340"/>
                  </a:lnTo>
                  <a:lnTo>
                    <a:pt x="6280" y="7336"/>
                  </a:lnTo>
                  <a:lnTo>
                    <a:pt x="6269" y="7324"/>
                  </a:lnTo>
                  <a:lnTo>
                    <a:pt x="6265" y="7320"/>
                  </a:lnTo>
                  <a:lnTo>
                    <a:pt x="6255" y="7308"/>
                  </a:lnTo>
                  <a:lnTo>
                    <a:pt x="6252" y="7304"/>
                  </a:lnTo>
                  <a:lnTo>
                    <a:pt x="6242" y="7291"/>
                  </a:lnTo>
                  <a:lnTo>
                    <a:pt x="6239" y="7287"/>
                  </a:lnTo>
                  <a:lnTo>
                    <a:pt x="6230" y="7274"/>
                  </a:lnTo>
                  <a:lnTo>
                    <a:pt x="6226" y="7269"/>
                  </a:lnTo>
                  <a:lnTo>
                    <a:pt x="6218" y="7256"/>
                  </a:lnTo>
                  <a:lnTo>
                    <a:pt x="6215" y="7251"/>
                  </a:lnTo>
                  <a:lnTo>
                    <a:pt x="6207" y="7238"/>
                  </a:lnTo>
                  <a:lnTo>
                    <a:pt x="6204" y="7233"/>
                  </a:lnTo>
                  <a:lnTo>
                    <a:pt x="6196" y="7219"/>
                  </a:lnTo>
                  <a:lnTo>
                    <a:pt x="6194" y="7214"/>
                  </a:lnTo>
                  <a:lnTo>
                    <a:pt x="6186" y="7200"/>
                  </a:lnTo>
                  <a:lnTo>
                    <a:pt x="6184" y="7195"/>
                  </a:lnTo>
                  <a:lnTo>
                    <a:pt x="6177" y="7180"/>
                  </a:lnTo>
                  <a:lnTo>
                    <a:pt x="6175" y="7175"/>
                  </a:lnTo>
                  <a:lnTo>
                    <a:pt x="6169" y="7160"/>
                  </a:lnTo>
                  <a:lnTo>
                    <a:pt x="6166" y="7155"/>
                  </a:lnTo>
                  <a:lnTo>
                    <a:pt x="6161" y="7140"/>
                  </a:lnTo>
                  <a:lnTo>
                    <a:pt x="6159" y="7135"/>
                  </a:lnTo>
                  <a:lnTo>
                    <a:pt x="6154" y="7120"/>
                  </a:lnTo>
                  <a:lnTo>
                    <a:pt x="6152" y="7114"/>
                  </a:lnTo>
                  <a:lnTo>
                    <a:pt x="6148" y="7099"/>
                  </a:lnTo>
                  <a:lnTo>
                    <a:pt x="6146" y="7093"/>
                  </a:lnTo>
                  <a:lnTo>
                    <a:pt x="6142" y="7078"/>
                  </a:lnTo>
                  <a:lnTo>
                    <a:pt x="6141" y="7073"/>
                  </a:lnTo>
                  <a:lnTo>
                    <a:pt x="6138" y="7057"/>
                  </a:lnTo>
                  <a:lnTo>
                    <a:pt x="6137" y="7051"/>
                  </a:lnTo>
                  <a:lnTo>
                    <a:pt x="6134" y="7036"/>
                  </a:lnTo>
                  <a:lnTo>
                    <a:pt x="6133" y="7030"/>
                  </a:lnTo>
                  <a:lnTo>
                    <a:pt x="6131" y="7014"/>
                  </a:lnTo>
                  <a:lnTo>
                    <a:pt x="6130" y="7009"/>
                  </a:lnTo>
                  <a:lnTo>
                    <a:pt x="6129" y="6993"/>
                  </a:lnTo>
                  <a:lnTo>
                    <a:pt x="6128" y="6987"/>
                  </a:lnTo>
                  <a:lnTo>
                    <a:pt x="6128" y="6971"/>
                  </a:lnTo>
                  <a:lnTo>
                    <a:pt x="6127" y="6966"/>
                  </a:lnTo>
                  <a:lnTo>
                    <a:pt x="6127" y="6950"/>
                  </a:lnTo>
                  <a:lnTo>
                    <a:pt x="6127" y="6944"/>
                  </a:lnTo>
                  <a:lnTo>
                    <a:pt x="6127" y="6928"/>
                  </a:lnTo>
                  <a:lnTo>
                    <a:pt x="6128" y="6922"/>
                  </a:lnTo>
                  <a:lnTo>
                    <a:pt x="6128" y="6906"/>
                  </a:lnTo>
                  <a:lnTo>
                    <a:pt x="6129" y="6901"/>
                  </a:lnTo>
                  <a:lnTo>
                    <a:pt x="6130" y="6885"/>
                  </a:lnTo>
                  <a:lnTo>
                    <a:pt x="6131" y="6879"/>
                  </a:lnTo>
                  <a:lnTo>
                    <a:pt x="6133" y="6863"/>
                  </a:lnTo>
                  <a:lnTo>
                    <a:pt x="6134" y="6858"/>
                  </a:lnTo>
                  <a:lnTo>
                    <a:pt x="6137" y="6842"/>
                  </a:lnTo>
                  <a:lnTo>
                    <a:pt x="6138" y="6836"/>
                  </a:lnTo>
                  <a:lnTo>
                    <a:pt x="6141" y="6821"/>
                  </a:lnTo>
                  <a:lnTo>
                    <a:pt x="6142" y="6815"/>
                  </a:lnTo>
                  <a:lnTo>
                    <a:pt x="6146" y="6800"/>
                  </a:lnTo>
                  <a:lnTo>
                    <a:pt x="6148" y="6794"/>
                  </a:lnTo>
                  <a:lnTo>
                    <a:pt x="6152" y="6779"/>
                  </a:lnTo>
                  <a:lnTo>
                    <a:pt x="6154" y="6774"/>
                  </a:lnTo>
                  <a:lnTo>
                    <a:pt x="6159" y="6758"/>
                  </a:lnTo>
                  <a:lnTo>
                    <a:pt x="6161" y="6753"/>
                  </a:lnTo>
                  <a:lnTo>
                    <a:pt x="6167" y="6738"/>
                  </a:lnTo>
                  <a:lnTo>
                    <a:pt x="6169" y="6733"/>
                  </a:lnTo>
                  <a:lnTo>
                    <a:pt x="6175" y="6718"/>
                  </a:lnTo>
                  <a:lnTo>
                    <a:pt x="6177" y="6713"/>
                  </a:lnTo>
                  <a:lnTo>
                    <a:pt x="6184" y="6698"/>
                  </a:lnTo>
                  <a:lnTo>
                    <a:pt x="6187" y="6693"/>
                  </a:lnTo>
                  <a:lnTo>
                    <a:pt x="6194" y="6679"/>
                  </a:lnTo>
                  <a:lnTo>
                    <a:pt x="6197" y="6674"/>
                  </a:lnTo>
                  <a:lnTo>
                    <a:pt x="6205" y="6660"/>
                  </a:lnTo>
                  <a:lnTo>
                    <a:pt x="6206" y="6657"/>
                  </a:lnTo>
                  <a:lnTo>
                    <a:pt x="6214" y="6644"/>
                  </a:lnTo>
                  <a:lnTo>
                    <a:pt x="6217" y="6639"/>
                  </a:lnTo>
                  <a:lnTo>
                    <a:pt x="6226" y="6625"/>
                  </a:lnTo>
                  <a:lnTo>
                    <a:pt x="6229" y="6621"/>
                  </a:lnTo>
                  <a:lnTo>
                    <a:pt x="6238" y="6607"/>
                  </a:lnTo>
                  <a:lnTo>
                    <a:pt x="6242" y="6603"/>
                  </a:lnTo>
                  <a:lnTo>
                    <a:pt x="6251" y="6590"/>
                  </a:lnTo>
                  <a:lnTo>
                    <a:pt x="6255" y="6586"/>
                  </a:lnTo>
                  <a:lnTo>
                    <a:pt x="6265" y="6573"/>
                  </a:lnTo>
                  <a:lnTo>
                    <a:pt x="6269" y="6569"/>
                  </a:lnTo>
                  <a:lnTo>
                    <a:pt x="6279" y="6557"/>
                  </a:lnTo>
                  <a:lnTo>
                    <a:pt x="6283" y="6553"/>
                  </a:lnTo>
                  <a:lnTo>
                    <a:pt x="6294" y="6542"/>
                  </a:lnTo>
                  <a:lnTo>
                    <a:pt x="6298" y="6538"/>
                  </a:lnTo>
                  <a:lnTo>
                    <a:pt x="6309" y="6527"/>
                  </a:lnTo>
                  <a:lnTo>
                    <a:pt x="6314" y="6523"/>
                  </a:lnTo>
                  <a:lnTo>
                    <a:pt x="6325" y="6512"/>
                  </a:lnTo>
                  <a:lnTo>
                    <a:pt x="6330" y="6509"/>
                  </a:lnTo>
                  <a:lnTo>
                    <a:pt x="6342" y="6498"/>
                  </a:lnTo>
                  <a:lnTo>
                    <a:pt x="6346" y="6495"/>
                  </a:lnTo>
                  <a:lnTo>
                    <a:pt x="6359" y="6485"/>
                  </a:lnTo>
                  <a:lnTo>
                    <a:pt x="6363" y="6482"/>
                  </a:lnTo>
                  <a:lnTo>
                    <a:pt x="6376" y="6473"/>
                  </a:lnTo>
                  <a:lnTo>
                    <a:pt x="6381" y="6470"/>
                  </a:lnTo>
                  <a:lnTo>
                    <a:pt x="6394" y="6461"/>
                  </a:lnTo>
                  <a:lnTo>
                    <a:pt x="6399" y="6458"/>
                  </a:lnTo>
                  <a:lnTo>
                    <a:pt x="6412" y="6450"/>
                  </a:lnTo>
                  <a:lnTo>
                    <a:pt x="6418" y="6446"/>
                  </a:lnTo>
                  <a:lnTo>
                    <a:pt x="6432" y="6439"/>
                  </a:lnTo>
                  <a:lnTo>
                    <a:pt x="6437" y="6436"/>
                  </a:lnTo>
                  <a:lnTo>
                    <a:pt x="6451" y="6429"/>
                  </a:lnTo>
                  <a:lnTo>
                    <a:pt x="6456" y="6427"/>
                  </a:lnTo>
                  <a:lnTo>
                    <a:pt x="6471" y="6420"/>
                  </a:lnTo>
                  <a:lnTo>
                    <a:pt x="6476" y="6418"/>
                  </a:lnTo>
                  <a:lnTo>
                    <a:pt x="6491" y="6412"/>
                  </a:lnTo>
                  <a:lnTo>
                    <a:pt x="6496" y="6410"/>
                  </a:lnTo>
                  <a:lnTo>
                    <a:pt x="6511" y="6404"/>
                  </a:lnTo>
                  <a:lnTo>
                    <a:pt x="6516" y="6402"/>
                  </a:lnTo>
                  <a:lnTo>
                    <a:pt x="6531" y="6398"/>
                  </a:lnTo>
                  <a:lnTo>
                    <a:pt x="6536" y="6396"/>
                  </a:lnTo>
                  <a:lnTo>
                    <a:pt x="6552" y="6391"/>
                  </a:lnTo>
                  <a:lnTo>
                    <a:pt x="6557" y="6390"/>
                  </a:lnTo>
                  <a:lnTo>
                    <a:pt x="6572" y="6386"/>
                  </a:lnTo>
                  <a:lnTo>
                    <a:pt x="6578" y="6385"/>
                  </a:lnTo>
                  <a:lnTo>
                    <a:pt x="6593" y="6382"/>
                  </a:lnTo>
                  <a:lnTo>
                    <a:pt x="6599" y="6381"/>
                  </a:lnTo>
                  <a:lnTo>
                    <a:pt x="6614" y="6378"/>
                  </a:lnTo>
                  <a:lnTo>
                    <a:pt x="6620" y="6377"/>
                  </a:lnTo>
                  <a:lnTo>
                    <a:pt x="6636" y="6375"/>
                  </a:lnTo>
                  <a:lnTo>
                    <a:pt x="6641" y="6374"/>
                  </a:lnTo>
                  <a:lnTo>
                    <a:pt x="6657" y="6373"/>
                  </a:lnTo>
                  <a:lnTo>
                    <a:pt x="6663" y="6372"/>
                  </a:lnTo>
                  <a:lnTo>
                    <a:pt x="6679" y="6372"/>
                  </a:lnTo>
                  <a:lnTo>
                    <a:pt x="6684" y="6371"/>
                  </a:lnTo>
                  <a:lnTo>
                    <a:pt x="6700" y="6371"/>
                  </a:lnTo>
                  <a:lnTo>
                    <a:pt x="6706" y="6371"/>
                  </a:lnTo>
                  <a:lnTo>
                    <a:pt x="6722" y="6371"/>
                  </a:lnTo>
                  <a:lnTo>
                    <a:pt x="6728" y="6372"/>
                  </a:lnTo>
                  <a:lnTo>
                    <a:pt x="6744" y="6372"/>
                  </a:lnTo>
                  <a:lnTo>
                    <a:pt x="6749" y="6373"/>
                  </a:lnTo>
                  <a:lnTo>
                    <a:pt x="6765" y="6374"/>
                  </a:lnTo>
                  <a:lnTo>
                    <a:pt x="6771" y="6375"/>
                  </a:lnTo>
                  <a:lnTo>
                    <a:pt x="6787" y="6377"/>
                  </a:lnTo>
                  <a:lnTo>
                    <a:pt x="6792" y="6378"/>
                  </a:lnTo>
                  <a:lnTo>
                    <a:pt x="6808" y="6381"/>
                  </a:lnTo>
                  <a:lnTo>
                    <a:pt x="6813" y="6382"/>
                  </a:lnTo>
                  <a:lnTo>
                    <a:pt x="6829" y="6385"/>
                  </a:lnTo>
                  <a:lnTo>
                    <a:pt x="6834" y="6386"/>
                  </a:lnTo>
                  <a:lnTo>
                    <a:pt x="6850" y="6390"/>
                  </a:lnTo>
                  <a:lnTo>
                    <a:pt x="6855" y="6391"/>
                  </a:lnTo>
                  <a:lnTo>
                    <a:pt x="6870" y="6396"/>
                  </a:lnTo>
                  <a:lnTo>
                    <a:pt x="6876" y="6398"/>
                  </a:lnTo>
                  <a:lnTo>
                    <a:pt x="6891" y="6403"/>
                  </a:lnTo>
                  <a:lnTo>
                    <a:pt x="6896" y="6404"/>
                  </a:lnTo>
                  <a:lnTo>
                    <a:pt x="6911" y="6410"/>
                  </a:lnTo>
                  <a:lnTo>
                    <a:pt x="6916" y="6412"/>
                  </a:lnTo>
                  <a:lnTo>
                    <a:pt x="6931" y="6418"/>
                  </a:lnTo>
                  <a:lnTo>
                    <a:pt x="6936" y="6420"/>
                  </a:lnTo>
                  <a:lnTo>
                    <a:pt x="6950" y="6427"/>
                  </a:lnTo>
                  <a:lnTo>
                    <a:pt x="6956" y="6429"/>
                  </a:lnTo>
                  <a:lnTo>
                    <a:pt x="6970" y="6436"/>
                  </a:lnTo>
                  <a:lnTo>
                    <a:pt x="6975" y="6439"/>
                  </a:lnTo>
                  <a:lnTo>
                    <a:pt x="6989" y="6447"/>
                  </a:lnTo>
                  <a:lnTo>
                    <a:pt x="6993" y="6449"/>
                  </a:lnTo>
                  <a:lnTo>
                    <a:pt x="7006" y="6457"/>
                  </a:lnTo>
                  <a:lnTo>
                    <a:pt x="7011" y="6460"/>
                  </a:lnTo>
                  <a:lnTo>
                    <a:pt x="7025" y="6469"/>
                  </a:lnTo>
                  <a:lnTo>
                    <a:pt x="7030" y="6472"/>
                  </a:lnTo>
                  <a:lnTo>
                    <a:pt x="7043" y="6481"/>
                  </a:lnTo>
                  <a:lnTo>
                    <a:pt x="7047" y="6485"/>
                  </a:lnTo>
                  <a:lnTo>
                    <a:pt x="7060" y="6494"/>
                  </a:lnTo>
                  <a:lnTo>
                    <a:pt x="7064" y="6498"/>
                  </a:lnTo>
                  <a:lnTo>
                    <a:pt x="7077" y="6508"/>
                  </a:lnTo>
                  <a:lnTo>
                    <a:pt x="7081" y="6512"/>
                  </a:lnTo>
                  <a:lnTo>
                    <a:pt x="7093" y="6523"/>
                  </a:lnTo>
                  <a:lnTo>
                    <a:pt x="7097" y="6526"/>
                  </a:lnTo>
                  <a:lnTo>
                    <a:pt x="7109" y="6537"/>
                  </a:lnTo>
                  <a:lnTo>
                    <a:pt x="7113" y="6541"/>
                  </a:lnTo>
                  <a:lnTo>
                    <a:pt x="7124" y="6553"/>
                  </a:lnTo>
                  <a:lnTo>
                    <a:pt x="7127" y="6557"/>
                  </a:lnTo>
                  <a:lnTo>
                    <a:pt x="7138" y="6569"/>
                  </a:lnTo>
                  <a:lnTo>
                    <a:pt x="7142" y="6573"/>
                  </a:lnTo>
                  <a:lnTo>
                    <a:pt x="7152" y="6586"/>
                  </a:lnTo>
                  <a:lnTo>
                    <a:pt x="7156" y="6590"/>
                  </a:lnTo>
                  <a:lnTo>
                    <a:pt x="7165" y="6603"/>
                  </a:lnTo>
                  <a:lnTo>
                    <a:pt x="7169" y="6607"/>
                  </a:lnTo>
                  <a:lnTo>
                    <a:pt x="7178" y="6620"/>
                  </a:lnTo>
                  <a:lnTo>
                    <a:pt x="7181" y="6625"/>
                  </a:lnTo>
                  <a:lnTo>
                    <a:pt x="7190" y="6639"/>
                  </a:lnTo>
                  <a:lnTo>
                    <a:pt x="7193" y="6644"/>
                  </a:lnTo>
                  <a:lnTo>
                    <a:pt x="7201" y="6657"/>
                  </a:lnTo>
                  <a:lnTo>
                    <a:pt x="7203" y="6661"/>
                  </a:lnTo>
                  <a:lnTo>
                    <a:pt x="7211" y="6675"/>
                  </a:lnTo>
                  <a:lnTo>
                    <a:pt x="7214" y="6680"/>
                  </a:lnTo>
                  <a:lnTo>
                    <a:pt x="7221" y="6694"/>
                  </a:lnTo>
                  <a:lnTo>
                    <a:pt x="7223" y="6700"/>
                  </a:lnTo>
                  <a:lnTo>
                    <a:pt x="7230" y="6714"/>
                  </a:lnTo>
                  <a:lnTo>
                    <a:pt x="7232" y="6719"/>
                  </a:lnTo>
                  <a:lnTo>
                    <a:pt x="7238" y="6734"/>
                  </a:lnTo>
                  <a:lnTo>
                    <a:pt x="7240" y="6739"/>
                  </a:lnTo>
                  <a:lnTo>
                    <a:pt x="7246" y="6754"/>
                  </a:lnTo>
                  <a:lnTo>
                    <a:pt x="7247" y="6759"/>
                  </a:lnTo>
                  <a:lnTo>
                    <a:pt x="7252" y="6774"/>
                  </a:lnTo>
                  <a:lnTo>
                    <a:pt x="7254" y="6780"/>
                  </a:lnTo>
                  <a:lnTo>
                    <a:pt x="7259" y="6795"/>
                  </a:lnTo>
                  <a:lnTo>
                    <a:pt x="7260" y="6800"/>
                  </a:lnTo>
                  <a:lnTo>
                    <a:pt x="7264" y="6816"/>
                  </a:lnTo>
                  <a:lnTo>
                    <a:pt x="7265" y="6821"/>
                  </a:lnTo>
                  <a:lnTo>
                    <a:pt x="7268" y="6837"/>
                  </a:lnTo>
                  <a:lnTo>
                    <a:pt x="7269" y="6842"/>
                  </a:lnTo>
                  <a:lnTo>
                    <a:pt x="7272" y="6858"/>
                  </a:lnTo>
                  <a:lnTo>
                    <a:pt x="7273" y="6863"/>
                  </a:lnTo>
                  <a:lnTo>
                    <a:pt x="7275" y="6879"/>
                  </a:lnTo>
                  <a:lnTo>
                    <a:pt x="7276" y="6885"/>
                  </a:lnTo>
                  <a:lnTo>
                    <a:pt x="7277" y="6901"/>
                  </a:lnTo>
                  <a:lnTo>
                    <a:pt x="7278" y="6906"/>
                  </a:lnTo>
                  <a:close/>
                  <a:moveTo>
                    <a:pt x="6977" y="6977"/>
                  </a:moveTo>
                  <a:lnTo>
                    <a:pt x="6978" y="6967"/>
                  </a:lnTo>
                  <a:lnTo>
                    <a:pt x="6979" y="6957"/>
                  </a:lnTo>
                  <a:lnTo>
                    <a:pt x="6979" y="6947"/>
                  </a:lnTo>
                  <a:lnTo>
                    <a:pt x="6979" y="6937"/>
                  </a:lnTo>
                  <a:lnTo>
                    <a:pt x="6978" y="6926"/>
                  </a:lnTo>
                  <a:lnTo>
                    <a:pt x="6977" y="6916"/>
                  </a:lnTo>
                  <a:lnTo>
                    <a:pt x="6976" y="6906"/>
                  </a:lnTo>
                  <a:lnTo>
                    <a:pt x="6974" y="6895"/>
                  </a:lnTo>
                  <a:lnTo>
                    <a:pt x="6972" y="6885"/>
                  </a:lnTo>
                  <a:lnTo>
                    <a:pt x="6969" y="6875"/>
                  </a:lnTo>
                  <a:lnTo>
                    <a:pt x="6967" y="6865"/>
                  </a:lnTo>
                  <a:lnTo>
                    <a:pt x="6963" y="6856"/>
                  </a:lnTo>
                  <a:lnTo>
                    <a:pt x="6960" y="6846"/>
                  </a:lnTo>
                  <a:lnTo>
                    <a:pt x="6956" y="6836"/>
                  </a:lnTo>
                  <a:lnTo>
                    <a:pt x="6952" y="6827"/>
                  </a:lnTo>
                  <a:lnTo>
                    <a:pt x="6947" y="6818"/>
                  </a:lnTo>
                  <a:lnTo>
                    <a:pt x="6942" y="6809"/>
                  </a:lnTo>
                  <a:lnTo>
                    <a:pt x="6936" y="6799"/>
                  </a:lnTo>
                  <a:lnTo>
                    <a:pt x="6931" y="6791"/>
                  </a:lnTo>
                  <a:lnTo>
                    <a:pt x="6925" y="6783"/>
                  </a:lnTo>
                  <a:lnTo>
                    <a:pt x="6919" y="6774"/>
                  </a:lnTo>
                  <a:lnTo>
                    <a:pt x="6912" y="6767"/>
                  </a:lnTo>
                  <a:lnTo>
                    <a:pt x="6905" y="6759"/>
                  </a:lnTo>
                  <a:lnTo>
                    <a:pt x="6898" y="6752"/>
                  </a:lnTo>
                  <a:lnTo>
                    <a:pt x="6891" y="6745"/>
                  </a:lnTo>
                  <a:lnTo>
                    <a:pt x="6883" y="6738"/>
                  </a:lnTo>
                  <a:lnTo>
                    <a:pt x="6876" y="6731"/>
                  </a:lnTo>
                  <a:lnTo>
                    <a:pt x="6867" y="6725"/>
                  </a:lnTo>
                  <a:lnTo>
                    <a:pt x="6859" y="6719"/>
                  </a:lnTo>
                  <a:lnTo>
                    <a:pt x="6851" y="6714"/>
                  </a:lnTo>
                  <a:lnTo>
                    <a:pt x="6841" y="6708"/>
                  </a:lnTo>
                  <a:lnTo>
                    <a:pt x="6832" y="6703"/>
                  </a:lnTo>
                  <a:lnTo>
                    <a:pt x="6823" y="6698"/>
                  </a:lnTo>
                  <a:lnTo>
                    <a:pt x="6814" y="6694"/>
                  </a:lnTo>
                  <a:lnTo>
                    <a:pt x="6804" y="6690"/>
                  </a:lnTo>
                  <a:lnTo>
                    <a:pt x="6794" y="6687"/>
                  </a:lnTo>
                  <a:lnTo>
                    <a:pt x="6785" y="6683"/>
                  </a:lnTo>
                  <a:lnTo>
                    <a:pt x="6775" y="6681"/>
                  </a:lnTo>
                  <a:lnTo>
                    <a:pt x="6765" y="6678"/>
                  </a:lnTo>
                  <a:lnTo>
                    <a:pt x="6755" y="6676"/>
                  </a:lnTo>
                  <a:lnTo>
                    <a:pt x="6744" y="6674"/>
                  </a:lnTo>
                  <a:lnTo>
                    <a:pt x="6734" y="6673"/>
                  </a:lnTo>
                  <a:lnTo>
                    <a:pt x="6724" y="6672"/>
                  </a:lnTo>
                  <a:lnTo>
                    <a:pt x="6713" y="6671"/>
                  </a:lnTo>
                  <a:lnTo>
                    <a:pt x="6703" y="6671"/>
                  </a:lnTo>
                  <a:lnTo>
                    <a:pt x="6693" y="6671"/>
                  </a:lnTo>
                  <a:lnTo>
                    <a:pt x="6683" y="6672"/>
                  </a:lnTo>
                  <a:lnTo>
                    <a:pt x="6673" y="6673"/>
                  </a:lnTo>
                  <a:lnTo>
                    <a:pt x="6662" y="6674"/>
                  </a:lnTo>
                  <a:lnTo>
                    <a:pt x="6652" y="6676"/>
                  </a:lnTo>
                  <a:lnTo>
                    <a:pt x="6642" y="6678"/>
                  </a:lnTo>
                  <a:lnTo>
                    <a:pt x="6632" y="6681"/>
                  </a:lnTo>
                  <a:lnTo>
                    <a:pt x="6622" y="6683"/>
                  </a:lnTo>
                  <a:lnTo>
                    <a:pt x="6612" y="6687"/>
                  </a:lnTo>
                  <a:lnTo>
                    <a:pt x="6602" y="6690"/>
                  </a:lnTo>
                  <a:lnTo>
                    <a:pt x="6592" y="6694"/>
                  </a:lnTo>
                  <a:lnTo>
                    <a:pt x="6583" y="6699"/>
                  </a:lnTo>
                  <a:lnTo>
                    <a:pt x="6573" y="6703"/>
                  </a:lnTo>
                  <a:lnTo>
                    <a:pt x="6565" y="6708"/>
                  </a:lnTo>
                  <a:lnTo>
                    <a:pt x="6556" y="6713"/>
                  </a:lnTo>
                  <a:lnTo>
                    <a:pt x="6548" y="6719"/>
                  </a:lnTo>
                  <a:lnTo>
                    <a:pt x="6540" y="6725"/>
                  </a:lnTo>
                  <a:lnTo>
                    <a:pt x="6532" y="6731"/>
                  </a:lnTo>
                  <a:lnTo>
                    <a:pt x="6524" y="6737"/>
                  </a:lnTo>
                  <a:lnTo>
                    <a:pt x="6516" y="6744"/>
                  </a:lnTo>
                  <a:lnTo>
                    <a:pt x="6509" y="6751"/>
                  </a:lnTo>
                  <a:lnTo>
                    <a:pt x="6502" y="6759"/>
                  </a:lnTo>
                  <a:lnTo>
                    <a:pt x="6495" y="6766"/>
                  </a:lnTo>
                  <a:lnTo>
                    <a:pt x="6488" y="6774"/>
                  </a:lnTo>
                  <a:lnTo>
                    <a:pt x="6482" y="6782"/>
                  </a:lnTo>
                  <a:lnTo>
                    <a:pt x="6476" y="6791"/>
                  </a:lnTo>
                  <a:lnTo>
                    <a:pt x="6471" y="6799"/>
                  </a:lnTo>
                  <a:lnTo>
                    <a:pt x="6465" y="6809"/>
                  </a:lnTo>
                  <a:lnTo>
                    <a:pt x="6459" y="6819"/>
                  </a:lnTo>
                  <a:lnTo>
                    <a:pt x="6454" y="6828"/>
                  </a:lnTo>
                  <a:lnTo>
                    <a:pt x="6450" y="6837"/>
                  </a:lnTo>
                  <a:lnTo>
                    <a:pt x="6446" y="6847"/>
                  </a:lnTo>
                  <a:lnTo>
                    <a:pt x="6443" y="6856"/>
                  </a:lnTo>
                  <a:lnTo>
                    <a:pt x="6439" y="6866"/>
                  </a:lnTo>
                  <a:lnTo>
                    <a:pt x="6437" y="6876"/>
                  </a:lnTo>
                  <a:lnTo>
                    <a:pt x="6434" y="6886"/>
                  </a:lnTo>
                  <a:lnTo>
                    <a:pt x="6432" y="6896"/>
                  </a:lnTo>
                  <a:lnTo>
                    <a:pt x="6430" y="6906"/>
                  </a:lnTo>
                  <a:lnTo>
                    <a:pt x="6429" y="6916"/>
                  </a:lnTo>
                  <a:lnTo>
                    <a:pt x="6428" y="6926"/>
                  </a:lnTo>
                  <a:lnTo>
                    <a:pt x="6427" y="6937"/>
                  </a:lnTo>
                  <a:lnTo>
                    <a:pt x="6427" y="6947"/>
                  </a:lnTo>
                  <a:lnTo>
                    <a:pt x="6427" y="6957"/>
                  </a:lnTo>
                  <a:lnTo>
                    <a:pt x="6428" y="6967"/>
                  </a:lnTo>
                  <a:lnTo>
                    <a:pt x="6429" y="6977"/>
                  </a:lnTo>
                  <a:lnTo>
                    <a:pt x="6430" y="6987"/>
                  </a:lnTo>
                  <a:lnTo>
                    <a:pt x="6432" y="6998"/>
                  </a:lnTo>
                  <a:lnTo>
                    <a:pt x="6434" y="7008"/>
                  </a:lnTo>
                  <a:lnTo>
                    <a:pt x="6437" y="7018"/>
                  </a:lnTo>
                  <a:lnTo>
                    <a:pt x="6439" y="7027"/>
                  </a:lnTo>
                  <a:lnTo>
                    <a:pt x="6443" y="7037"/>
                  </a:lnTo>
                  <a:lnTo>
                    <a:pt x="6446" y="7047"/>
                  </a:lnTo>
                  <a:lnTo>
                    <a:pt x="6450" y="7057"/>
                  </a:lnTo>
                  <a:lnTo>
                    <a:pt x="6455" y="7066"/>
                  </a:lnTo>
                  <a:lnTo>
                    <a:pt x="6459" y="7075"/>
                  </a:lnTo>
                  <a:lnTo>
                    <a:pt x="6465" y="7085"/>
                  </a:lnTo>
                  <a:lnTo>
                    <a:pt x="6470" y="7094"/>
                  </a:lnTo>
                  <a:lnTo>
                    <a:pt x="6476" y="7102"/>
                  </a:lnTo>
                  <a:lnTo>
                    <a:pt x="6482" y="7110"/>
                  </a:lnTo>
                  <a:lnTo>
                    <a:pt x="6488" y="7119"/>
                  </a:lnTo>
                  <a:lnTo>
                    <a:pt x="6494" y="7126"/>
                  </a:lnTo>
                  <a:lnTo>
                    <a:pt x="6501" y="7134"/>
                  </a:lnTo>
                  <a:lnTo>
                    <a:pt x="6508" y="7142"/>
                  </a:lnTo>
                  <a:lnTo>
                    <a:pt x="6516" y="7149"/>
                  </a:lnTo>
                  <a:lnTo>
                    <a:pt x="6524" y="7156"/>
                  </a:lnTo>
                  <a:lnTo>
                    <a:pt x="6531" y="7162"/>
                  </a:lnTo>
                  <a:lnTo>
                    <a:pt x="6540" y="7168"/>
                  </a:lnTo>
                  <a:lnTo>
                    <a:pt x="6548" y="7174"/>
                  </a:lnTo>
                  <a:lnTo>
                    <a:pt x="6556" y="7180"/>
                  </a:lnTo>
                  <a:lnTo>
                    <a:pt x="6565" y="7185"/>
                  </a:lnTo>
                  <a:lnTo>
                    <a:pt x="6575" y="7190"/>
                  </a:lnTo>
                  <a:lnTo>
                    <a:pt x="6584" y="7195"/>
                  </a:lnTo>
                  <a:lnTo>
                    <a:pt x="6593" y="7199"/>
                  </a:lnTo>
                  <a:lnTo>
                    <a:pt x="6602" y="7203"/>
                  </a:lnTo>
                  <a:lnTo>
                    <a:pt x="6612" y="7207"/>
                  </a:lnTo>
                  <a:lnTo>
                    <a:pt x="6622" y="7210"/>
                  </a:lnTo>
                  <a:lnTo>
                    <a:pt x="6632" y="7213"/>
                  </a:lnTo>
                  <a:lnTo>
                    <a:pt x="6642" y="7215"/>
                  </a:lnTo>
                  <a:lnTo>
                    <a:pt x="6652" y="7217"/>
                  </a:lnTo>
                  <a:lnTo>
                    <a:pt x="6662" y="7219"/>
                  </a:lnTo>
                  <a:lnTo>
                    <a:pt x="6672" y="7220"/>
                  </a:lnTo>
                  <a:lnTo>
                    <a:pt x="6682" y="7221"/>
                  </a:lnTo>
                  <a:lnTo>
                    <a:pt x="6693" y="7222"/>
                  </a:lnTo>
                  <a:lnTo>
                    <a:pt x="6703" y="7222"/>
                  </a:lnTo>
                  <a:lnTo>
                    <a:pt x="6714" y="7222"/>
                  </a:lnTo>
                  <a:lnTo>
                    <a:pt x="6724" y="7221"/>
                  </a:lnTo>
                  <a:lnTo>
                    <a:pt x="6735" y="7220"/>
                  </a:lnTo>
                  <a:lnTo>
                    <a:pt x="6745" y="7219"/>
                  </a:lnTo>
                  <a:lnTo>
                    <a:pt x="6755" y="7217"/>
                  </a:lnTo>
                  <a:lnTo>
                    <a:pt x="6765" y="7215"/>
                  </a:lnTo>
                  <a:lnTo>
                    <a:pt x="6775" y="7213"/>
                  </a:lnTo>
                  <a:lnTo>
                    <a:pt x="6785" y="7210"/>
                  </a:lnTo>
                  <a:lnTo>
                    <a:pt x="6795" y="7207"/>
                  </a:lnTo>
                  <a:lnTo>
                    <a:pt x="6804" y="7203"/>
                  </a:lnTo>
                  <a:lnTo>
                    <a:pt x="6813" y="7199"/>
                  </a:lnTo>
                  <a:lnTo>
                    <a:pt x="6822" y="7195"/>
                  </a:lnTo>
                  <a:lnTo>
                    <a:pt x="6831" y="7191"/>
                  </a:lnTo>
                  <a:lnTo>
                    <a:pt x="6841" y="7185"/>
                  </a:lnTo>
                  <a:lnTo>
                    <a:pt x="6851" y="7179"/>
                  </a:lnTo>
                  <a:lnTo>
                    <a:pt x="6859" y="7174"/>
                  </a:lnTo>
                  <a:lnTo>
                    <a:pt x="6868" y="7168"/>
                  </a:lnTo>
                  <a:lnTo>
                    <a:pt x="6876" y="7162"/>
                  </a:lnTo>
                  <a:lnTo>
                    <a:pt x="6884" y="7155"/>
                  </a:lnTo>
                  <a:lnTo>
                    <a:pt x="6891" y="7148"/>
                  </a:lnTo>
                  <a:lnTo>
                    <a:pt x="6899" y="7141"/>
                  </a:lnTo>
                  <a:lnTo>
                    <a:pt x="6906" y="7134"/>
                  </a:lnTo>
                  <a:lnTo>
                    <a:pt x="6913" y="7126"/>
                  </a:lnTo>
                  <a:lnTo>
                    <a:pt x="6919" y="7118"/>
                  </a:lnTo>
                  <a:lnTo>
                    <a:pt x="6925" y="7110"/>
                  </a:lnTo>
                  <a:lnTo>
                    <a:pt x="6931" y="7102"/>
                  </a:lnTo>
                  <a:lnTo>
                    <a:pt x="6937" y="7094"/>
                  </a:lnTo>
                  <a:lnTo>
                    <a:pt x="6942" y="7085"/>
                  </a:lnTo>
                  <a:lnTo>
                    <a:pt x="6947" y="7077"/>
                  </a:lnTo>
                  <a:lnTo>
                    <a:pt x="6951" y="7067"/>
                  </a:lnTo>
                  <a:lnTo>
                    <a:pt x="6956" y="7058"/>
                  </a:lnTo>
                  <a:lnTo>
                    <a:pt x="6960" y="7048"/>
                  </a:lnTo>
                  <a:lnTo>
                    <a:pt x="6963" y="7038"/>
                  </a:lnTo>
                  <a:lnTo>
                    <a:pt x="6967" y="7028"/>
                  </a:lnTo>
                  <a:lnTo>
                    <a:pt x="6969" y="7018"/>
                  </a:lnTo>
                  <a:lnTo>
                    <a:pt x="6972" y="7008"/>
                  </a:lnTo>
                  <a:lnTo>
                    <a:pt x="6974" y="6998"/>
                  </a:lnTo>
                  <a:lnTo>
                    <a:pt x="6976" y="6988"/>
                  </a:lnTo>
                  <a:lnTo>
                    <a:pt x="6977" y="6977"/>
                  </a:lnTo>
                  <a:close/>
                  <a:moveTo>
                    <a:pt x="5575" y="6176"/>
                  </a:moveTo>
                  <a:lnTo>
                    <a:pt x="5575" y="6192"/>
                  </a:lnTo>
                  <a:lnTo>
                    <a:pt x="5576" y="6198"/>
                  </a:lnTo>
                  <a:lnTo>
                    <a:pt x="5576" y="6214"/>
                  </a:lnTo>
                  <a:lnTo>
                    <a:pt x="5576" y="6220"/>
                  </a:lnTo>
                  <a:lnTo>
                    <a:pt x="5576" y="6236"/>
                  </a:lnTo>
                  <a:lnTo>
                    <a:pt x="5575" y="6241"/>
                  </a:lnTo>
                  <a:lnTo>
                    <a:pt x="5575" y="6257"/>
                  </a:lnTo>
                  <a:lnTo>
                    <a:pt x="5574" y="6263"/>
                  </a:lnTo>
                  <a:lnTo>
                    <a:pt x="5573" y="6279"/>
                  </a:lnTo>
                  <a:lnTo>
                    <a:pt x="5572" y="6284"/>
                  </a:lnTo>
                  <a:lnTo>
                    <a:pt x="5570" y="6300"/>
                  </a:lnTo>
                  <a:lnTo>
                    <a:pt x="5569" y="6306"/>
                  </a:lnTo>
                  <a:lnTo>
                    <a:pt x="5566" y="6321"/>
                  </a:lnTo>
                  <a:lnTo>
                    <a:pt x="5565" y="6327"/>
                  </a:lnTo>
                  <a:lnTo>
                    <a:pt x="5562" y="6342"/>
                  </a:lnTo>
                  <a:lnTo>
                    <a:pt x="5561" y="6348"/>
                  </a:lnTo>
                  <a:lnTo>
                    <a:pt x="5557" y="6363"/>
                  </a:lnTo>
                  <a:lnTo>
                    <a:pt x="5556" y="6368"/>
                  </a:lnTo>
                  <a:lnTo>
                    <a:pt x="5551" y="6384"/>
                  </a:lnTo>
                  <a:lnTo>
                    <a:pt x="5549" y="6389"/>
                  </a:lnTo>
                  <a:lnTo>
                    <a:pt x="5545" y="6404"/>
                  </a:lnTo>
                  <a:lnTo>
                    <a:pt x="5543" y="6409"/>
                  </a:lnTo>
                  <a:lnTo>
                    <a:pt x="5537" y="6424"/>
                  </a:lnTo>
                  <a:lnTo>
                    <a:pt x="5535" y="6429"/>
                  </a:lnTo>
                  <a:lnTo>
                    <a:pt x="5529" y="6444"/>
                  </a:lnTo>
                  <a:lnTo>
                    <a:pt x="5527" y="6449"/>
                  </a:lnTo>
                  <a:lnTo>
                    <a:pt x="5520" y="6464"/>
                  </a:lnTo>
                  <a:lnTo>
                    <a:pt x="5518" y="6469"/>
                  </a:lnTo>
                  <a:lnTo>
                    <a:pt x="5511" y="6483"/>
                  </a:lnTo>
                  <a:lnTo>
                    <a:pt x="5508" y="6488"/>
                  </a:lnTo>
                  <a:lnTo>
                    <a:pt x="5501" y="6502"/>
                  </a:lnTo>
                  <a:lnTo>
                    <a:pt x="5497" y="6509"/>
                  </a:lnTo>
                  <a:lnTo>
                    <a:pt x="5488" y="6522"/>
                  </a:lnTo>
                  <a:lnTo>
                    <a:pt x="5485" y="6527"/>
                  </a:lnTo>
                  <a:lnTo>
                    <a:pt x="5477" y="6540"/>
                  </a:lnTo>
                  <a:lnTo>
                    <a:pt x="5474" y="6544"/>
                  </a:lnTo>
                  <a:lnTo>
                    <a:pt x="5464" y="6557"/>
                  </a:lnTo>
                  <a:lnTo>
                    <a:pt x="5461" y="6561"/>
                  </a:lnTo>
                  <a:lnTo>
                    <a:pt x="5451" y="6574"/>
                  </a:lnTo>
                  <a:lnTo>
                    <a:pt x="5448" y="6578"/>
                  </a:lnTo>
                  <a:lnTo>
                    <a:pt x="5438" y="6590"/>
                  </a:lnTo>
                  <a:lnTo>
                    <a:pt x="5434" y="6595"/>
                  </a:lnTo>
                  <a:lnTo>
                    <a:pt x="5424" y="6606"/>
                  </a:lnTo>
                  <a:lnTo>
                    <a:pt x="5420" y="6610"/>
                  </a:lnTo>
                  <a:lnTo>
                    <a:pt x="5409" y="6622"/>
                  </a:lnTo>
                  <a:lnTo>
                    <a:pt x="5405" y="6626"/>
                  </a:lnTo>
                  <a:lnTo>
                    <a:pt x="5394" y="6637"/>
                  </a:lnTo>
                  <a:lnTo>
                    <a:pt x="5390" y="6640"/>
                  </a:lnTo>
                  <a:lnTo>
                    <a:pt x="5378" y="6651"/>
                  </a:lnTo>
                  <a:lnTo>
                    <a:pt x="5374" y="6655"/>
                  </a:lnTo>
                  <a:lnTo>
                    <a:pt x="5361" y="6665"/>
                  </a:lnTo>
                  <a:lnTo>
                    <a:pt x="5357" y="6668"/>
                  </a:lnTo>
                  <a:lnTo>
                    <a:pt x="5344" y="6678"/>
                  </a:lnTo>
                  <a:lnTo>
                    <a:pt x="5340" y="6681"/>
                  </a:lnTo>
                  <a:lnTo>
                    <a:pt x="5327" y="6691"/>
                  </a:lnTo>
                  <a:lnTo>
                    <a:pt x="5322" y="6694"/>
                  </a:lnTo>
                  <a:lnTo>
                    <a:pt x="5308" y="6703"/>
                  </a:lnTo>
                  <a:lnTo>
                    <a:pt x="5304" y="6706"/>
                  </a:lnTo>
                  <a:lnTo>
                    <a:pt x="5290" y="6714"/>
                  </a:lnTo>
                  <a:lnTo>
                    <a:pt x="5286" y="6716"/>
                  </a:lnTo>
                  <a:lnTo>
                    <a:pt x="5272" y="6724"/>
                  </a:lnTo>
                  <a:lnTo>
                    <a:pt x="5267" y="6727"/>
                  </a:lnTo>
                  <a:lnTo>
                    <a:pt x="5253" y="6734"/>
                  </a:lnTo>
                  <a:lnTo>
                    <a:pt x="5248" y="6736"/>
                  </a:lnTo>
                  <a:lnTo>
                    <a:pt x="5233" y="6743"/>
                  </a:lnTo>
                  <a:lnTo>
                    <a:pt x="5228" y="6745"/>
                  </a:lnTo>
                  <a:lnTo>
                    <a:pt x="5213" y="6751"/>
                  </a:lnTo>
                  <a:lnTo>
                    <a:pt x="5208" y="6754"/>
                  </a:lnTo>
                  <a:lnTo>
                    <a:pt x="5193" y="6759"/>
                  </a:lnTo>
                  <a:lnTo>
                    <a:pt x="5187" y="6761"/>
                  </a:lnTo>
                  <a:lnTo>
                    <a:pt x="5172" y="6766"/>
                  </a:lnTo>
                  <a:lnTo>
                    <a:pt x="5167" y="6768"/>
                  </a:lnTo>
                  <a:lnTo>
                    <a:pt x="5152" y="6772"/>
                  </a:lnTo>
                  <a:lnTo>
                    <a:pt x="5146" y="6773"/>
                  </a:lnTo>
                  <a:lnTo>
                    <a:pt x="5131" y="6777"/>
                  </a:lnTo>
                  <a:lnTo>
                    <a:pt x="5125" y="6778"/>
                  </a:lnTo>
                  <a:lnTo>
                    <a:pt x="5110" y="6782"/>
                  </a:lnTo>
                  <a:lnTo>
                    <a:pt x="5104" y="6783"/>
                  </a:lnTo>
                  <a:lnTo>
                    <a:pt x="5088" y="6785"/>
                  </a:lnTo>
                  <a:lnTo>
                    <a:pt x="5083" y="6786"/>
                  </a:lnTo>
                  <a:lnTo>
                    <a:pt x="5067" y="6788"/>
                  </a:lnTo>
                  <a:lnTo>
                    <a:pt x="5062" y="6789"/>
                  </a:lnTo>
                  <a:lnTo>
                    <a:pt x="5046" y="6790"/>
                  </a:lnTo>
                  <a:lnTo>
                    <a:pt x="5040" y="6791"/>
                  </a:lnTo>
                  <a:lnTo>
                    <a:pt x="5024" y="6791"/>
                  </a:lnTo>
                  <a:lnTo>
                    <a:pt x="5019" y="6792"/>
                  </a:lnTo>
                  <a:lnTo>
                    <a:pt x="5003" y="6792"/>
                  </a:lnTo>
                  <a:lnTo>
                    <a:pt x="4997" y="6792"/>
                  </a:lnTo>
                  <a:lnTo>
                    <a:pt x="4981" y="6792"/>
                  </a:lnTo>
                  <a:lnTo>
                    <a:pt x="4976" y="6791"/>
                  </a:lnTo>
                  <a:lnTo>
                    <a:pt x="4960" y="6791"/>
                  </a:lnTo>
                  <a:lnTo>
                    <a:pt x="4954" y="6790"/>
                  </a:lnTo>
                  <a:lnTo>
                    <a:pt x="4938" y="6789"/>
                  </a:lnTo>
                  <a:lnTo>
                    <a:pt x="4933" y="6788"/>
                  </a:lnTo>
                  <a:lnTo>
                    <a:pt x="4917" y="6786"/>
                  </a:lnTo>
                  <a:lnTo>
                    <a:pt x="4912" y="6785"/>
                  </a:lnTo>
                  <a:lnTo>
                    <a:pt x="4896" y="6783"/>
                  </a:lnTo>
                  <a:lnTo>
                    <a:pt x="4890" y="6782"/>
                  </a:lnTo>
                  <a:lnTo>
                    <a:pt x="4875" y="6778"/>
                  </a:lnTo>
                  <a:lnTo>
                    <a:pt x="4869" y="6777"/>
                  </a:lnTo>
                  <a:lnTo>
                    <a:pt x="4854" y="6773"/>
                  </a:lnTo>
                  <a:lnTo>
                    <a:pt x="4848" y="6772"/>
                  </a:lnTo>
                  <a:lnTo>
                    <a:pt x="4833" y="6768"/>
                  </a:lnTo>
                  <a:lnTo>
                    <a:pt x="4828" y="6766"/>
                  </a:lnTo>
                  <a:lnTo>
                    <a:pt x="4813" y="6761"/>
                  </a:lnTo>
                  <a:lnTo>
                    <a:pt x="4807" y="6759"/>
                  </a:lnTo>
                  <a:lnTo>
                    <a:pt x="4792" y="6754"/>
                  </a:lnTo>
                  <a:lnTo>
                    <a:pt x="4787" y="6751"/>
                  </a:lnTo>
                  <a:lnTo>
                    <a:pt x="4772" y="6745"/>
                  </a:lnTo>
                  <a:lnTo>
                    <a:pt x="4767" y="6743"/>
                  </a:lnTo>
                  <a:lnTo>
                    <a:pt x="4752" y="6736"/>
                  </a:lnTo>
                  <a:lnTo>
                    <a:pt x="4747" y="6734"/>
                  </a:lnTo>
                  <a:lnTo>
                    <a:pt x="4733" y="6727"/>
                  </a:lnTo>
                  <a:lnTo>
                    <a:pt x="4728" y="6724"/>
                  </a:lnTo>
                  <a:lnTo>
                    <a:pt x="4714" y="6716"/>
                  </a:lnTo>
                  <a:lnTo>
                    <a:pt x="4710" y="6714"/>
                  </a:lnTo>
                  <a:lnTo>
                    <a:pt x="4696" y="6706"/>
                  </a:lnTo>
                  <a:lnTo>
                    <a:pt x="4692" y="6703"/>
                  </a:lnTo>
                  <a:lnTo>
                    <a:pt x="4678" y="6694"/>
                  </a:lnTo>
                  <a:lnTo>
                    <a:pt x="4673" y="6691"/>
                  </a:lnTo>
                  <a:lnTo>
                    <a:pt x="4660" y="6681"/>
                  </a:lnTo>
                  <a:lnTo>
                    <a:pt x="4656" y="6678"/>
                  </a:lnTo>
                  <a:lnTo>
                    <a:pt x="4643" y="6668"/>
                  </a:lnTo>
                  <a:lnTo>
                    <a:pt x="4639" y="6665"/>
                  </a:lnTo>
                  <a:lnTo>
                    <a:pt x="4626" y="6655"/>
                  </a:lnTo>
                  <a:lnTo>
                    <a:pt x="4622" y="6651"/>
                  </a:lnTo>
                  <a:lnTo>
                    <a:pt x="4610" y="6640"/>
                  </a:lnTo>
                  <a:lnTo>
                    <a:pt x="4606" y="6637"/>
                  </a:lnTo>
                  <a:lnTo>
                    <a:pt x="4595" y="6626"/>
                  </a:lnTo>
                  <a:lnTo>
                    <a:pt x="4591" y="6622"/>
                  </a:lnTo>
                  <a:lnTo>
                    <a:pt x="4580" y="6610"/>
                  </a:lnTo>
                  <a:lnTo>
                    <a:pt x="4576" y="6606"/>
                  </a:lnTo>
                  <a:lnTo>
                    <a:pt x="4566" y="6595"/>
                  </a:lnTo>
                  <a:lnTo>
                    <a:pt x="4562" y="6590"/>
                  </a:lnTo>
                  <a:lnTo>
                    <a:pt x="4552" y="6578"/>
                  </a:lnTo>
                  <a:lnTo>
                    <a:pt x="4549" y="6574"/>
                  </a:lnTo>
                  <a:lnTo>
                    <a:pt x="4539" y="6561"/>
                  </a:lnTo>
                  <a:lnTo>
                    <a:pt x="4536" y="6557"/>
                  </a:lnTo>
                  <a:lnTo>
                    <a:pt x="4526" y="6544"/>
                  </a:lnTo>
                  <a:lnTo>
                    <a:pt x="4523" y="6540"/>
                  </a:lnTo>
                  <a:lnTo>
                    <a:pt x="4515" y="6527"/>
                  </a:lnTo>
                  <a:lnTo>
                    <a:pt x="4512" y="6522"/>
                  </a:lnTo>
                  <a:lnTo>
                    <a:pt x="4503" y="6509"/>
                  </a:lnTo>
                  <a:lnTo>
                    <a:pt x="4499" y="6502"/>
                  </a:lnTo>
                  <a:lnTo>
                    <a:pt x="4492" y="6488"/>
                  </a:lnTo>
                  <a:lnTo>
                    <a:pt x="4489" y="6483"/>
                  </a:lnTo>
                  <a:lnTo>
                    <a:pt x="4482" y="6469"/>
                  </a:lnTo>
                  <a:lnTo>
                    <a:pt x="4480" y="6464"/>
                  </a:lnTo>
                  <a:lnTo>
                    <a:pt x="4473" y="6449"/>
                  </a:lnTo>
                  <a:lnTo>
                    <a:pt x="4471" y="6444"/>
                  </a:lnTo>
                  <a:lnTo>
                    <a:pt x="4465" y="6429"/>
                  </a:lnTo>
                  <a:lnTo>
                    <a:pt x="4463" y="6424"/>
                  </a:lnTo>
                  <a:lnTo>
                    <a:pt x="4457" y="6409"/>
                  </a:lnTo>
                  <a:lnTo>
                    <a:pt x="4455" y="6404"/>
                  </a:lnTo>
                  <a:lnTo>
                    <a:pt x="4451" y="6389"/>
                  </a:lnTo>
                  <a:lnTo>
                    <a:pt x="4449" y="6384"/>
                  </a:lnTo>
                  <a:lnTo>
                    <a:pt x="4444" y="6368"/>
                  </a:lnTo>
                  <a:lnTo>
                    <a:pt x="4443" y="6363"/>
                  </a:lnTo>
                  <a:lnTo>
                    <a:pt x="4439" y="6348"/>
                  </a:lnTo>
                  <a:lnTo>
                    <a:pt x="4438" y="6342"/>
                  </a:lnTo>
                  <a:lnTo>
                    <a:pt x="4435" y="6327"/>
                  </a:lnTo>
                  <a:lnTo>
                    <a:pt x="4434" y="6321"/>
                  </a:lnTo>
                  <a:lnTo>
                    <a:pt x="4431" y="6306"/>
                  </a:lnTo>
                  <a:lnTo>
                    <a:pt x="4430" y="6300"/>
                  </a:lnTo>
                  <a:lnTo>
                    <a:pt x="4428" y="6284"/>
                  </a:lnTo>
                  <a:lnTo>
                    <a:pt x="4427" y="6279"/>
                  </a:lnTo>
                  <a:lnTo>
                    <a:pt x="4426" y="6263"/>
                  </a:lnTo>
                  <a:lnTo>
                    <a:pt x="4425" y="6257"/>
                  </a:lnTo>
                  <a:lnTo>
                    <a:pt x="4425" y="6241"/>
                  </a:lnTo>
                  <a:lnTo>
                    <a:pt x="4424" y="6236"/>
                  </a:lnTo>
                  <a:lnTo>
                    <a:pt x="4424" y="6220"/>
                  </a:lnTo>
                  <a:lnTo>
                    <a:pt x="4424" y="6214"/>
                  </a:lnTo>
                  <a:lnTo>
                    <a:pt x="4424" y="6198"/>
                  </a:lnTo>
                  <a:lnTo>
                    <a:pt x="4425" y="6192"/>
                  </a:lnTo>
                  <a:lnTo>
                    <a:pt x="4425" y="6176"/>
                  </a:lnTo>
                  <a:lnTo>
                    <a:pt x="4426" y="6171"/>
                  </a:lnTo>
                  <a:lnTo>
                    <a:pt x="4427" y="6155"/>
                  </a:lnTo>
                  <a:lnTo>
                    <a:pt x="4428" y="6149"/>
                  </a:lnTo>
                  <a:lnTo>
                    <a:pt x="4430" y="6133"/>
                  </a:lnTo>
                  <a:lnTo>
                    <a:pt x="4431" y="6128"/>
                  </a:lnTo>
                  <a:lnTo>
                    <a:pt x="4434" y="6112"/>
                  </a:lnTo>
                  <a:lnTo>
                    <a:pt x="4435" y="6107"/>
                  </a:lnTo>
                  <a:lnTo>
                    <a:pt x="4438" y="6091"/>
                  </a:lnTo>
                  <a:lnTo>
                    <a:pt x="4439" y="6086"/>
                  </a:lnTo>
                  <a:lnTo>
                    <a:pt x="4443" y="6070"/>
                  </a:lnTo>
                  <a:lnTo>
                    <a:pt x="4444" y="6065"/>
                  </a:lnTo>
                  <a:lnTo>
                    <a:pt x="4449" y="6050"/>
                  </a:lnTo>
                  <a:lnTo>
                    <a:pt x="4451" y="6044"/>
                  </a:lnTo>
                  <a:lnTo>
                    <a:pt x="4456" y="6029"/>
                  </a:lnTo>
                  <a:lnTo>
                    <a:pt x="4457" y="6024"/>
                  </a:lnTo>
                  <a:lnTo>
                    <a:pt x="4463" y="6009"/>
                  </a:lnTo>
                  <a:lnTo>
                    <a:pt x="4465" y="6004"/>
                  </a:lnTo>
                  <a:lnTo>
                    <a:pt x="4471" y="5989"/>
                  </a:lnTo>
                  <a:lnTo>
                    <a:pt x="4473" y="5984"/>
                  </a:lnTo>
                  <a:lnTo>
                    <a:pt x="4480" y="5970"/>
                  </a:lnTo>
                  <a:lnTo>
                    <a:pt x="4482" y="5964"/>
                  </a:lnTo>
                  <a:lnTo>
                    <a:pt x="4489" y="5950"/>
                  </a:lnTo>
                  <a:lnTo>
                    <a:pt x="4492" y="5945"/>
                  </a:lnTo>
                  <a:lnTo>
                    <a:pt x="4500" y="5931"/>
                  </a:lnTo>
                  <a:lnTo>
                    <a:pt x="4503" y="5926"/>
                  </a:lnTo>
                  <a:lnTo>
                    <a:pt x="4511" y="5912"/>
                  </a:lnTo>
                  <a:lnTo>
                    <a:pt x="4514" y="5908"/>
                  </a:lnTo>
                  <a:lnTo>
                    <a:pt x="4523" y="5894"/>
                  </a:lnTo>
                  <a:lnTo>
                    <a:pt x="4526" y="5890"/>
                  </a:lnTo>
                  <a:lnTo>
                    <a:pt x="4535" y="5877"/>
                  </a:lnTo>
                  <a:lnTo>
                    <a:pt x="4538" y="5873"/>
                  </a:lnTo>
                  <a:lnTo>
                    <a:pt x="4548" y="5860"/>
                  </a:lnTo>
                  <a:lnTo>
                    <a:pt x="4552" y="5856"/>
                  </a:lnTo>
                  <a:lnTo>
                    <a:pt x="4562" y="5843"/>
                  </a:lnTo>
                  <a:lnTo>
                    <a:pt x="4565" y="5839"/>
                  </a:lnTo>
                  <a:lnTo>
                    <a:pt x="4576" y="5827"/>
                  </a:lnTo>
                  <a:lnTo>
                    <a:pt x="4580" y="5823"/>
                  </a:lnTo>
                  <a:lnTo>
                    <a:pt x="4591" y="5812"/>
                  </a:lnTo>
                  <a:lnTo>
                    <a:pt x="4595" y="5808"/>
                  </a:lnTo>
                  <a:lnTo>
                    <a:pt x="4606" y="5797"/>
                  </a:lnTo>
                  <a:lnTo>
                    <a:pt x="4610" y="5793"/>
                  </a:lnTo>
                  <a:lnTo>
                    <a:pt x="4622" y="5782"/>
                  </a:lnTo>
                  <a:lnTo>
                    <a:pt x="4626" y="5778"/>
                  </a:lnTo>
                  <a:lnTo>
                    <a:pt x="4638" y="5768"/>
                  </a:lnTo>
                  <a:lnTo>
                    <a:pt x="4643" y="5765"/>
                  </a:lnTo>
                  <a:lnTo>
                    <a:pt x="4656" y="5755"/>
                  </a:lnTo>
                  <a:lnTo>
                    <a:pt x="4660" y="5752"/>
                  </a:lnTo>
                  <a:lnTo>
                    <a:pt x="4673" y="5742"/>
                  </a:lnTo>
                  <a:lnTo>
                    <a:pt x="4678" y="5739"/>
                  </a:lnTo>
                  <a:lnTo>
                    <a:pt x="4691" y="5730"/>
                  </a:lnTo>
                  <a:lnTo>
                    <a:pt x="4696" y="5727"/>
                  </a:lnTo>
                  <a:lnTo>
                    <a:pt x="4710" y="5719"/>
                  </a:lnTo>
                  <a:lnTo>
                    <a:pt x="4715" y="5716"/>
                  </a:lnTo>
                  <a:lnTo>
                    <a:pt x="4729" y="5709"/>
                  </a:lnTo>
                  <a:lnTo>
                    <a:pt x="4734" y="5706"/>
                  </a:lnTo>
                  <a:lnTo>
                    <a:pt x="4748" y="5699"/>
                  </a:lnTo>
                  <a:lnTo>
                    <a:pt x="4753" y="5697"/>
                  </a:lnTo>
                  <a:lnTo>
                    <a:pt x="4768" y="5690"/>
                  </a:lnTo>
                  <a:lnTo>
                    <a:pt x="4773" y="5688"/>
                  </a:lnTo>
                  <a:lnTo>
                    <a:pt x="4787" y="5682"/>
                  </a:lnTo>
                  <a:lnTo>
                    <a:pt x="4792" y="5680"/>
                  </a:lnTo>
                  <a:lnTo>
                    <a:pt x="4807" y="5674"/>
                  </a:lnTo>
                  <a:lnTo>
                    <a:pt x="4812" y="5673"/>
                  </a:lnTo>
                  <a:lnTo>
                    <a:pt x="4828" y="5668"/>
                  </a:lnTo>
                  <a:lnTo>
                    <a:pt x="4833" y="5666"/>
                  </a:lnTo>
                  <a:lnTo>
                    <a:pt x="4848" y="5662"/>
                  </a:lnTo>
                  <a:lnTo>
                    <a:pt x="4853" y="5660"/>
                  </a:lnTo>
                  <a:lnTo>
                    <a:pt x="4869" y="5656"/>
                  </a:lnTo>
                  <a:lnTo>
                    <a:pt x="4874" y="5655"/>
                  </a:lnTo>
                  <a:lnTo>
                    <a:pt x="4890" y="5652"/>
                  </a:lnTo>
                  <a:lnTo>
                    <a:pt x="4895" y="5651"/>
                  </a:lnTo>
                  <a:lnTo>
                    <a:pt x="4911" y="5648"/>
                  </a:lnTo>
                  <a:lnTo>
                    <a:pt x="4917" y="5647"/>
                  </a:lnTo>
                  <a:lnTo>
                    <a:pt x="4932" y="5645"/>
                  </a:lnTo>
                  <a:lnTo>
                    <a:pt x="4938" y="5644"/>
                  </a:lnTo>
                  <a:lnTo>
                    <a:pt x="4954" y="5643"/>
                  </a:lnTo>
                  <a:lnTo>
                    <a:pt x="4959" y="5642"/>
                  </a:lnTo>
                  <a:lnTo>
                    <a:pt x="4975" y="5642"/>
                  </a:lnTo>
                  <a:lnTo>
                    <a:pt x="4981" y="5641"/>
                  </a:lnTo>
                  <a:lnTo>
                    <a:pt x="4997" y="5641"/>
                  </a:lnTo>
                  <a:lnTo>
                    <a:pt x="5003" y="5641"/>
                  </a:lnTo>
                  <a:lnTo>
                    <a:pt x="5019" y="5641"/>
                  </a:lnTo>
                  <a:lnTo>
                    <a:pt x="5025" y="5642"/>
                  </a:lnTo>
                  <a:lnTo>
                    <a:pt x="5041" y="5642"/>
                  </a:lnTo>
                  <a:lnTo>
                    <a:pt x="5046" y="5643"/>
                  </a:lnTo>
                  <a:lnTo>
                    <a:pt x="5062" y="5644"/>
                  </a:lnTo>
                  <a:lnTo>
                    <a:pt x="5068" y="5645"/>
                  </a:lnTo>
                  <a:lnTo>
                    <a:pt x="5083" y="5647"/>
                  </a:lnTo>
                  <a:lnTo>
                    <a:pt x="5089" y="5648"/>
                  </a:lnTo>
                  <a:lnTo>
                    <a:pt x="5105" y="5651"/>
                  </a:lnTo>
                  <a:lnTo>
                    <a:pt x="5110" y="5652"/>
                  </a:lnTo>
                  <a:lnTo>
                    <a:pt x="5126" y="5655"/>
                  </a:lnTo>
                  <a:lnTo>
                    <a:pt x="5131" y="5656"/>
                  </a:lnTo>
                  <a:lnTo>
                    <a:pt x="5147" y="5660"/>
                  </a:lnTo>
                  <a:lnTo>
                    <a:pt x="5152" y="5662"/>
                  </a:lnTo>
                  <a:lnTo>
                    <a:pt x="5167" y="5666"/>
                  </a:lnTo>
                  <a:lnTo>
                    <a:pt x="5172" y="5668"/>
                  </a:lnTo>
                  <a:lnTo>
                    <a:pt x="5188" y="5673"/>
                  </a:lnTo>
                  <a:lnTo>
                    <a:pt x="5193" y="5674"/>
                  </a:lnTo>
                  <a:lnTo>
                    <a:pt x="5208" y="5680"/>
                  </a:lnTo>
                  <a:lnTo>
                    <a:pt x="5213" y="5682"/>
                  </a:lnTo>
                  <a:lnTo>
                    <a:pt x="5227" y="5688"/>
                  </a:lnTo>
                  <a:lnTo>
                    <a:pt x="5232" y="5690"/>
                  </a:lnTo>
                  <a:lnTo>
                    <a:pt x="5247" y="5697"/>
                  </a:lnTo>
                  <a:lnTo>
                    <a:pt x="5252" y="5699"/>
                  </a:lnTo>
                  <a:lnTo>
                    <a:pt x="5266" y="5706"/>
                  </a:lnTo>
                  <a:lnTo>
                    <a:pt x="5271" y="5709"/>
                  </a:lnTo>
                  <a:lnTo>
                    <a:pt x="5285" y="5716"/>
                  </a:lnTo>
                  <a:lnTo>
                    <a:pt x="5290" y="5719"/>
                  </a:lnTo>
                  <a:lnTo>
                    <a:pt x="5304" y="5727"/>
                  </a:lnTo>
                  <a:lnTo>
                    <a:pt x="5309" y="5730"/>
                  </a:lnTo>
                  <a:lnTo>
                    <a:pt x="5322" y="5739"/>
                  </a:lnTo>
                  <a:lnTo>
                    <a:pt x="5327" y="5742"/>
                  </a:lnTo>
                  <a:lnTo>
                    <a:pt x="5340" y="5752"/>
                  </a:lnTo>
                  <a:lnTo>
                    <a:pt x="5344" y="5755"/>
                  </a:lnTo>
                  <a:lnTo>
                    <a:pt x="5357" y="5765"/>
                  </a:lnTo>
                  <a:lnTo>
                    <a:pt x="5362" y="5768"/>
                  </a:lnTo>
                  <a:lnTo>
                    <a:pt x="5374" y="5778"/>
                  </a:lnTo>
                  <a:lnTo>
                    <a:pt x="5378" y="5782"/>
                  </a:lnTo>
                  <a:lnTo>
                    <a:pt x="5390" y="5793"/>
                  </a:lnTo>
                  <a:lnTo>
                    <a:pt x="5394" y="5797"/>
                  </a:lnTo>
                  <a:lnTo>
                    <a:pt x="5405" y="5808"/>
                  </a:lnTo>
                  <a:lnTo>
                    <a:pt x="5409" y="5812"/>
                  </a:lnTo>
                  <a:lnTo>
                    <a:pt x="5420" y="5823"/>
                  </a:lnTo>
                  <a:lnTo>
                    <a:pt x="5424" y="5827"/>
                  </a:lnTo>
                  <a:lnTo>
                    <a:pt x="5435" y="5839"/>
                  </a:lnTo>
                  <a:lnTo>
                    <a:pt x="5438" y="5843"/>
                  </a:lnTo>
                  <a:lnTo>
                    <a:pt x="5448" y="5856"/>
                  </a:lnTo>
                  <a:lnTo>
                    <a:pt x="5452" y="5860"/>
                  </a:lnTo>
                  <a:lnTo>
                    <a:pt x="5462" y="5873"/>
                  </a:lnTo>
                  <a:lnTo>
                    <a:pt x="5465" y="5877"/>
                  </a:lnTo>
                  <a:lnTo>
                    <a:pt x="5474" y="5890"/>
                  </a:lnTo>
                  <a:lnTo>
                    <a:pt x="5477" y="5894"/>
                  </a:lnTo>
                  <a:lnTo>
                    <a:pt x="5486" y="5908"/>
                  </a:lnTo>
                  <a:lnTo>
                    <a:pt x="5489" y="5912"/>
                  </a:lnTo>
                  <a:lnTo>
                    <a:pt x="5497" y="5926"/>
                  </a:lnTo>
                  <a:lnTo>
                    <a:pt x="5500" y="5931"/>
                  </a:lnTo>
                  <a:lnTo>
                    <a:pt x="5508" y="5945"/>
                  </a:lnTo>
                  <a:lnTo>
                    <a:pt x="5511" y="5950"/>
                  </a:lnTo>
                  <a:lnTo>
                    <a:pt x="5518" y="5964"/>
                  </a:lnTo>
                  <a:lnTo>
                    <a:pt x="5520" y="5970"/>
                  </a:lnTo>
                  <a:lnTo>
                    <a:pt x="5527" y="5984"/>
                  </a:lnTo>
                  <a:lnTo>
                    <a:pt x="5529" y="5989"/>
                  </a:lnTo>
                  <a:lnTo>
                    <a:pt x="5535" y="6004"/>
                  </a:lnTo>
                  <a:lnTo>
                    <a:pt x="5537" y="6009"/>
                  </a:lnTo>
                  <a:lnTo>
                    <a:pt x="5543" y="6024"/>
                  </a:lnTo>
                  <a:lnTo>
                    <a:pt x="5544" y="6029"/>
                  </a:lnTo>
                  <a:lnTo>
                    <a:pt x="5549" y="6044"/>
                  </a:lnTo>
                  <a:lnTo>
                    <a:pt x="5551" y="6050"/>
                  </a:lnTo>
                  <a:lnTo>
                    <a:pt x="5556" y="6065"/>
                  </a:lnTo>
                  <a:lnTo>
                    <a:pt x="5557" y="6070"/>
                  </a:lnTo>
                  <a:lnTo>
                    <a:pt x="5561" y="6086"/>
                  </a:lnTo>
                  <a:lnTo>
                    <a:pt x="5562" y="6091"/>
                  </a:lnTo>
                  <a:lnTo>
                    <a:pt x="5565" y="6107"/>
                  </a:lnTo>
                  <a:lnTo>
                    <a:pt x="5566" y="6112"/>
                  </a:lnTo>
                  <a:lnTo>
                    <a:pt x="5569" y="6128"/>
                  </a:lnTo>
                  <a:lnTo>
                    <a:pt x="5570" y="6133"/>
                  </a:lnTo>
                  <a:lnTo>
                    <a:pt x="5572" y="6149"/>
                  </a:lnTo>
                  <a:lnTo>
                    <a:pt x="5573" y="6155"/>
                  </a:lnTo>
                  <a:lnTo>
                    <a:pt x="5574" y="6171"/>
                  </a:lnTo>
                  <a:lnTo>
                    <a:pt x="5575" y="6176"/>
                  </a:lnTo>
                  <a:close/>
                  <a:moveTo>
                    <a:pt x="5274" y="6247"/>
                  </a:moveTo>
                  <a:lnTo>
                    <a:pt x="5275" y="6237"/>
                  </a:lnTo>
                  <a:lnTo>
                    <a:pt x="5276" y="6227"/>
                  </a:lnTo>
                  <a:lnTo>
                    <a:pt x="5276" y="6217"/>
                  </a:lnTo>
                  <a:lnTo>
                    <a:pt x="5276" y="6207"/>
                  </a:lnTo>
                  <a:lnTo>
                    <a:pt x="5275" y="6196"/>
                  </a:lnTo>
                  <a:lnTo>
                    <a:pt x="5274" y="6186"/>
                  </a:lnTo>
                  <a:lnTo>
                    <a:pt x="5273" y="6176"/>
                  </a:lnTo>
                  <a:lnTo>
                    <a:pt x="5271" y="6165"/>
                  </a:lnTo>
                  <a:lnTo>
                    <a:pt x="5269" y="6155"/>
                  </a:lnTo>
                  <a:lnTo>
                    <a:pt x="5266" y="6145"/>
                  </a:lnTo>
                  <a:lnTo>
                    <a:pt x="5264" y="6135"/>
                  </a:lnTo>
                  <a:lnTo>
                    <a:pt x="5260" y="6126"/>
                  </a:lnTo>
                  <a:lnTo>
                    <a:pt x="5257" y="6116"/>
                  </a:lnTo>
                  <a:lnTo>
                    <a:pt x="5253" y="6106"/>
                  </a:lnTo>
                  <a:lnTo>
                    <a:pt x="5249" y="6097"/>
                  </a:lnTo>
                  <a:lnTo>
                    <a:pt x="5244" y="6088"/>
                  </a:lnTo>
                  <a:lnTo>
                    <a:pt x="5239" y="6079"/>
                  </a:lnTo>
                  <a:lnTo>
                    <a:pt x="5234" y="6070"/>
                  </a:lnTo>
                  <a:lnTo>
                    <a:pt x="5228" y="6062"/>
                  </a:lnTo>
                  <a:lnTo>
                    <a:pt x="5222" y="6053"/>
                  </a:lnTo>
                  <a:lnTo>
                    <a:pt x="5215" y="6045"/>
                  </a:lnTo>
                  <a:lnTo>
                    <a:pt x="5209" y="6036"/>
                  </a:lnTo>
                  <a:lnTo>
                    <a:pt x="5202" y="6029"/>
                  </a:lnTo>
                  <a:lnTo>
                    <a:pt x="5195" y="6021"/>
                  </a:lnTo>
                  <a:lnTo>
                    <a:pt x="5187" y="6014"/>
                  </a:lnTo>
                  <a:lnTo>
                    <a:pt x="5180" y="6007"/>
                  </a:lnTo>
                  <a:lnTo>
                    <a:pt x="5172" y="6001"/>
                  </a:lnTo>
                  <a:lnTo>
                    <a:pt x="5164" y="5995"/>
                  </a:lnTo>
                  <a:lnTo>
                    <a:pt x="5156" y="5989"/>
                  </a:lnTo>
                  <a:lnTo>
                    <a:pt x="5147" y="5984"/>
                  </a:lnTo>
                  <a:lnTo>
                    <a:pt x="5139" y="5978"/>
                  </a:lnTo>
                  <a:lnTo>
                    <a:pt x="5129" y="5973"/>
                  </a:lnTo>
                  <a:lnTo>
                    <a:pt x="5120" y="5969"/>
                  </a:lnTo>
                  <a:lnTo>
                    <a:pt x="5110" y="5964"/>
                  </a:lnTo>
                  <a:lnTo>
                    <a:pt x="5101" y="5960"/>
                  </a:lnTo>
                  <a:lnTo>
                    <a:pt x="5091" y="5957"/>
                  </a:lnTo>
                  <a:lnTo>
                    <a:pt x="5081" y="5953"/>
                  </a:lnTo>
                  <a:lnTo>
                    <a:pt x="5071" y="5950"/>
                  </a:lnTo>
                  <a:lnTo>
                    <a:pt x="5061" y="5948"/>
                  </a:lnTo>
                  <a:lnTo>
                    <a:pt x="5051" y="5946"/>
                  </a:lnTo>
                  <a:lnTo>
                    <a:pt x="5041" y="5944"/>
                  </a:lnTo>
                  <a:lnTo>
                    <a:pt x="5031" y="5943"/>
                  </a:lnTo>
                  <a:lnTo>
                    <a:pt x="5021" y="5942"/>
                  </a:lnTo>
                  <a:lnTo>
                    <a:pt x="5010" y="5941"/>
                  </a:lnTo>
                  <a:lnTo>
                    <a:pt x="5000" y="5941"/>
                  </a:lnTo>
                  <a:lnTo>
                    <a:pt x="4990" y="5941"/>
                  </a:lnTo>
                  <a:lnTo>
                    <a:pt x="4979" y="5942"/>
                  </a:lnTo>
                  <a:lnTo>
                    <a:pt x="4969" y="5943"/>
                  </a:lnTo>
                  <a:lnTo>
                    <a:pt x="4959" y="5944"/>
                  </a:lnTo>
                  <a:lnTo>
                    <a:pt x="4949" y="5946"/>
                  </a:lnTo>
                  <a:lnTo>
                    <a:pt x="4939" y="5948"/>
                  </a:lnTo>
                  <a:lnTo>
                    <a:pt x="4929" y="5950"/>
                  </a:lnTo>
                  <a:lnTo>
                    <a:pt x="4919" y="5953"/>
                  </a:lnTo>
                  <a:lnTo>
                    <a:pt x="4909" y="5957"/>
                  </a:lnTo>
                  <a:lnTo>
                    <a:pt x="4899" y="5960"/>
                  </a:lnTo>
                  <a:lnTo>
                    <a:pt x="4890" y="5964"/>
                  </a:lnTo>
                  <a:lnTo>
                    <a:pt x="4880" y="5969"/>
                  </a:lnTo>
                  <a:lnTo>
                    <a:pt x="4871" y="5973"/>
                  </a:lnTo>
                  <a:lnTo>
                    <a:pt x="4861" y="5978"/>
                  </a:lnTo>
                  <a:lnTo>
                    <a:pt x="4853" y="5984"/>
                  </a:lnTo>
                  <a:lnTo>
                    <a:pt x="4844" y="5989"/>
                  </a:lnTo>
                  <a:lnTo>
                    <a:pt x="4836" y="5995"/>
                  </a:lnTo>
                  <a:lnTo>
                    <a:pt x="4828" y="6001"/>
                  </a:lnTo>
                  <a:lnTo>
                    <a:pt x="4820" y="6007"/>
                  </a:lnTo>
                  <a:lnTo>
                    <a:pt x="4813" y="6014"/>
                  </a:lnTo>
                  <a:lnTo>
                    <a:pt x="4805" y="6021"/>
                  </a:lnTo>
                  <a:lnTo>
                    <a:pt x="4798" y="6029"/>
                  </a:lnTo>
                  <a:lnTo>
                    <a:pt x="4791" y="6036"/>
                  </a:lnTo>
                  <a:lnTo>
                    <a:pt x="4785" y="6045"/>
                  </a:lnTo>
                  <a:lnTo>
                    <a:pt x="4778" y="6053"/>
                  </a:lnTo>
                  <a:lnTo>
                    <a:pt x="4772" y="6062"/>
                  </a:lnTo>
                  <a:lnTo>
                    <a:pt x="4766" y="6070"/>
                  </a:lnTo>
                  <a:lnTo>
                    <a:pt x="4761" y="6079"/>
                  </a:lnTo>
                  <a:lnTo>
                    <a:pt x="4756" y="6088"/>
                  </a:lnTo>
                  <a:lnTo>
                    <a:pt x="4751" y="6097"/>
                  </a:lnTo>
                  <a:lnTo>
                    <a:pt x="4747" y="6106"/>
                  </a:lnTo>
                  <a:lnTo>
                    <a:pt x="4743" y="6116"/>
                  </a:lnTo>
                  <a:lnTo>
                    <a:pt x="4740" y="6126"/>
                  </a:lnTo>
                  <a:lnTo>
                    <a:pt x="4736" y="6135"/>
                  </a:lnTo>
                  <a:lnTo>
                    <a:pt x="4734" y="6145"/>
                  </a:lnTo>
                  <a:lnTo>
                    <a:pt x="4731" y="6155"/>
                  </a:lnTo>
                  <a:lnTo>
                    <a:pt x="4729" y="6165"/>
                  </a:lnTo>
                  <a:lnTo>
                    <a:pt x="4727" y="6176"/>
                  </a:lnTo>
                  <a:lnTo>
                    <a:pt x="4726" y="6186"/>
                  </a:lnTo>
                  <a:lnTo>
                    <a:pt x="4725" y="6196"/>
                  </a:lnTo>
                  <a:lnTo>
                    <a:pt x="4724" y="6207"/>
                  </a:lnTo>
                  <a:lnTo>
                    <a:pt x="4724" y="6217"/>
                  </a:lnTo>
                  <a:lnTo>
                    <a:pt x="4724" y="6227"/>
                  </a:lnTo>
                  <a:lnTo>
                    <a:pt x="4725" y="6237"/>
                  </a:lnTo>
                  <a:lnTo>
                    <a:pt x="4726" y="6247"/>
                  </a:lnTo>
                  <a:lnTo>
                    <a:pt x="4727" y="6258"/>
                  </a:lnTo>
                  <a:lnTo>
                    <a:pt x="4729" y="6268"/>
                  </a:lnTo>
                  <a:lnTo>
                    <a:pt x="4731" y="6278"/>
                  </a:lnTo>
                  <a:lnTo>
                    <a:pt x="4734" y="6288"/>
                  </a:lnTo>
                  <a:lnTo>
                    <a:pt x="4736" y="6298"/>
                  </a:lnTo>
                  <a:lnTo>
                    <a:pt x="4740" y="6308"/>
                  </a:lnTo>
                  <a:lnTo>
                    <a:pt x="4743" y="6318"/>
                  </a:lnTo>
                  <a:lnTo>
                    <a:pt x="4747" y="6328"/>
                  </a:lnTo>
                  <a:lnTo>
                    <a:pt x="4752" y="6337"/>
                  </a:lnTo>
                  <a:lnTo>
                    <a:pt x="4756" y="6347"/>
                  </a:lnTo>
                  <a:lnTo>
                    <a:pt x="4761" y="6355"/>
                  </a:lnTo>
                  <a:lnTo>
                    <a:pt x="4766" y="6363"/>
                  </a:lnTo>
                  <a:lnTo>
                    <a:pt x="4772" y="6371"/>
                  </a:lnTo>
                  <a:lnTo>
                    <a:pt x="4778" y="6380"/>
                  </a:lnTo>
                  <a:lnTo>
                    <a:pt x="4784" y="6388"/>
                  </a:lnTo>
                  <a:lnTo>
                    <a:pt x="4791" y="6396"/>
                  </a:lnTo>
                  <a:lnTo>
                    <a:pt x="4798" y="6404"/>
                  </a:lnTo>
                  <a:lnTo>
                    <a:pt x="4805" y="6412"/>
                  </a:lnTo>
                  <a:lnTo>
                    <a:pt x="4812" y="6419"/>
                  </a:lnTo>
                  <a:lnTo>
                    <a:pt x="4820" y="6425"/>
                  </a:lnTo>
                  <a:lnTo>
                    <a:pt x="4828" y="6432"/>
                  </a:lnTo>
                  <a:lnTo>
                    <a:pt x="4836" y="6438"/>
                  </a:lnTo>
                  <a:lnTo>
                    <a:pt x="4844" y="6444"/>
                  </a:lnTo>
                  <a:lnTo>
                    <a:pt x="4853" y="6449"/>
                  </a:lnTo>
                  <a:lnTo>
                    <a:pt x="4862" y="6455"/>
                  </a:lnTo>
                  <a:lnTo>
                    <a:pt x="4872" y="6460"/>
                  </a:lnTo>
                  <a:lnTo>
                    <a:pt x="4881" y="6465"/>
                  </a:lnTo>
                  <a:lnTo>
                    <a:pt x="4890" y="6469"/>
                  </a:lnTo>
                  <a:lnTo>
                    <a:pt x="4899" y="6473"/>
                  </a:lnTo>
                  <a:lnTo>
                    <a:pt x="4909" y="6477"/>
                  </a:lnTo>
                  <a:lnTo>
                    <a:pt x="4919" y="6480"/>
                  </a:lnTo>
                  <a:lnTo>
                    <a:pt x="4928" y="6483"/>
                  </a:lnTo>
                  <a:lnTo>
                    <a:pt x="4938" y="6485"/>
                  </a:lnTo>
                  <a:lnTo>
                    <a:pt x="4948" y="6487"/>
                  </a:lnTo>
                  <a:lnTo>
                    <a:pt x="4958" y="6489"/>
                  </a:lnTo>
                  <a:lnTo>
                    <a:pt x="4969" y="6490"/>
                  </a:lnTo>
                  <a:lnTo>
                    <a:pt x="4979" y="6491"/>
                  </a:lnTo>
                  <a:lnTo>
                    <a:pt x="4989" y="6492"/>
                  </a:lnTo>
                  <a:lnTo>
                    <a:pt x="5000" y="6492"/>
                  </a:lnTo>
                  <a:lnTo>
                    <a:pt x="5011" y="6492"/>
                  </a:lnTo>
                  <a:lnTo>
                    <a:pt x="5021" y="6491"/>
                  </a:lnTo>
                  <a:lnTo>
                    <a:pt x="5031" y="6490"/>
                  </a:lnTo>
                  <a:lnTo>
                    <a:pt x="5042" y="6489"/>
                  </a:lnTo>
                  <a:lnTo>
                    <a:pt x="5052" y="6487"/>
                  </a:lnTo>
                  <a:lnTo>
                    <a:pt x="5062" y="6485"/>
                  </a:lnTo>
                  <a:lnTo>
                    <a:pt x="5072" y="6483"/>
                  </a:lnTo>
                  <a:lnTo>
                    <a:pt x="5081" y="6480"/>
                  </a:lnTo>
                  <a:lnTo>
                    <a:pt x="5091" y="6477"/>
                  </a:lnTo>
                  <a:lnTo>
                    <a:pt x="5101" y="6473"/>
                  </a:lnTo>
                  <a:lnTo>
                    <a:pt x="5110" y="6469"/>
                  </a:lnTo>
                  <a:lnTo>
                    <a:pt x="5119" y="6465"/>
                  </a:lnTo>
                  <a:lnTo>
                    <a:pt x="5128" y="6460"/>
                  </a:lnTo>
                  <a:lnTo>
                    <a:pt x="5138" y="6455"/>
                  </a:lnTo>
                  <a:lnTo>
                    <a:pt x="5147" y="6449"/>
                  </a:lnTo>
                  <a:lnTo>
                    <a:pt x="5156" y="6444"/>
                  </a:lnTo>
                  <a:lnTo>
                    <a:pt x="5164" y="6438"/>
                  </a:lnTo>
                  <a:lnTo>
                    <a:pt x="5172" y="6432"/>
                  </a:lnTo>
                  <a:lnTo>
                    <a:pt x="5180" y="6425"/>
                  </a:lnTo>
                  <a:lnTo>
                    <a:pt x="5188" y="6419"/>
                  </a:lnTo>
                  <a:lnTo>
                    <a:pt x="5195" y="6412"/>
                  </a:lnTo>
                  <a:lnTo>
                    <a:pt x="5202" y="6404"/>
                  </a:lnTo>
                  <a:lnTo>
                    <a:pt x="5209" y="6396"/>
                  </a:lnTo>
                  <a:lnTo>
                    <a:pt x="5216" y="6388"/>
                  </a:lnTo>
                  <a:lnTo>
                    <a:pt x="5222" y="6380"/>
                  </a:lnTo>
                  <a:lnTo>
                    <a:pt x="5228" y="6371"/>
                  </a:lnTo>
                  <a:lnTo>
                    <a:pt x="5234" y="6363"/>
                  </a:lnTo>
                  <a:lnTo>
                    <a:pt x="5239" y="6355"/>
                  </a:lnTo>
                  <a:lnTo>
                    <a:pt x="5244" y="6347"/>
                  </a:lnTo>
                  <a:lnTo>
                    <a:pt x="5248" y="6337"/>
                  </a:lnTo>
                  <a:lnTo>
                    <a:pt x="5253" y="6328"/>
                  </a:lnTo>
                  <a:lnTo>
                    <a:pt x="5257" y="6318"/>
                  </a:lnTo>
                  <a:lnTo>
                    <a:pt x="5260" y="6308"/>
                  </a:lnTo>
                  <a:lnTo>
                    <a:pt x="5264" y="6298"/>
                  </a:lnTo>
                  <a:lnTo>
                    <a:pt x="5266" y="6288"/>
                  </a:lnTo>
                  <a:lnTo>
                    <a:pt x="5269" y="6278"/>
                  </a:lnTo>
                  <a:lnTo>
                    <a:pt x="5271" y="6268"/>
                  </a:lnTo>
                  <a:lnTo>
                    <a:pt x="5273" y="6258"/>
                  </a:lnTo>
                  <a:lnTo>
                    <a:pt x="5274" y="6247"/>
                  </a:lnTo>
                  <a:close/>
                  <a:moveTo>
                    <a:pt x="3385" y="6679"/>
                  </a:moveTo>
                  <a:lnTo>
                    <a:pt x="3386" y="6684"/>
                  </a:lnTo>
                  <a:lnTo>
                    <a:pt x="3386" y="6700"/>
                  </a:lnTo>
                  <a:lnTo>
                    <a:pt x="3386" y="6706"/>
                  </a:lnTo>
                  <a:lnTo>
                    <a:pt x="3386" y="6722"/>
                  </a:lnTo>
                  <a:lnTo>
                    <a:pt x="3385" y="6728"/>
                  </a:lnTo>
                  <a:lnTo>
                    <a:pt x="3385" y="6744"/>
                  </a:lnTo>
                  <a:lnTo>
                    <a:pt x="3384" y="6749"/>
                  </a:lnTo>
                  <a:lnTo>
                    <a:pt x="3383" y="6765"/>
                  </a:lnTo>
                  <a:lnTo>
                    <a:pt x="3382" y="6771"/>
                  </a:lnTo>
                  <a:lnTo>
                    <a:pt x="3380" y="6787"/>
                  </a:lnTo>
                  <a:lnTo>
                    <a:pt x="3379" y="6792"/>
                  </a:lnTo>
                  <a:lnTo>
                    <a:pt x="3376" y="6808"/>
                  </a:lnTo>
                  <a:lnTo>
                    <a:pt x="3375" y="6813"/>
                  </a:lnTo>
                  <a:lnTo>
                    <a:pt x="3372" y="6829"/>
                  </a:lnTo>
                  <a:lnTo>
                    <a:pt x="3371" y="6834"/>
                  </a:lnTo>
                  <a:lnTo>
                    <a:pt x="3367" y="6850"/>
                  </a:lnTo>
                  <a:lnTo>
                    <a:pt x="3366" y="6855"/>
                  </a:lnTo>
                  <a:lnTo>
                    <a:pt x="3361" y="6870"/>
                  </a:lnTo>
                  <a:lnTo>
                    <a:pt x="3359" y="6876"/>
                  </a:lnTo>
                  <a:lnTo>
                    <a:pt x="3355" y="6888"/>
                  </a:lnTo>
                  <a:lnTo>
                    <a:pt x="3368" y="6884"/>
                  </a:lnTo>
                  <a:lnTo>
                    <a:pt x="3373" y="6882"/>
                  </a:lnTo>
                  <a:lnTo>
                    <a:pt x="3388" y="6878"/>
                  </a:lnTo>
                  <a:lnTo>
                    <a:pt x="3394" y="6877"/>
                  </a:lnTo>
                  <a:lnTo>
                    <a:pt x="3409" y="6873"/>
                  </a:lnTo>
                  <a:lnTo>
                    <a:pt x="3415" y="6872"/>
                  </a:lnTo>
                  <a:lnTo>
                    <a:pt x="3430" y="6868"/>
                  </a:lnTo>
                  <a:lnTo>
                    <a:pt x="3436" y="6867"/>
                  </a:lnTo>
                  <a:lnTo>
                    <a:pt x="3452" y="6865"/>
                  </a:lnTo>
                  <a:lnTo>
                    <a:pt x="3457" y="6864"/>
                  </a:lnTo>
                  <a:lnTo>
                    <a:pt x="3473" y="6862"/>
                  </a:lnTo>
                  <a:lnTo>
                    <a:pt x="3478" y="6861"/>
                  </a:lnTo>
                  <a:lnTo>
                    <a:pt x="3494" y="6860"/>
                  </a:lnTo>
                  <a:lnTo>
                    <a:pt x="3500" y="6859"/>
                  </a:lnTo>
                  <a:lnTo>
                    <a:pt x="3516" y="6859"/>
                  </a:lnTo>
                  <a:lnTo>
                    <a:pt x="3521" y="6858"/>
                  </a:lnTo>
                  <a:lnTo>
                    <a:pt x="3537" y="6858"/>
                  </a:lnTo>
                  <a:lnTo>
                    <a:pt x="3543" y="6858"/>
                  </a:lnTo>
                  <a:lnTo>
                    <a:pt x="3559" y="6858"/>
                  </a:lnTo>
                  <a:lnTo>
                    <a:pt x="3564" y="6859"/>
                  </a:lnTo>
                  <a:lnTo>
                    <a:pt x="3580" y="6859"/>
                  </a:lnTo>
                  <a:lnTo>
                    <a:pt x="3586" y="6860"/>
                  </a:lnTo>
                  <a:lnTo>
                    <a:pt x="3602" y="6861"/>
                  </a:lnTo>
                  <a:lnTo>
                    <a:pt x="3607" y="6862"/>
                  </a:lnTo>
                  <a:lnTo>
                    <a:pt x="3623" y="6864"/>
                  </a:lnTo>
                  <a:lnTo>
                    <a:pt x="3628" y="6865"/>
                  </a:lnTo>
                  <a:lnTo>
                    <a:pt x="3644" y="6867"/>
                  </a:lnTo>
                  <a:lnTo>
                    <a:pt x="3650" y="6868"/>
                  </a:lnTo>
                  <a:lnTo>
                    <a:pt x="3665" y="6872"/>
                  </a:lnTo>
                  <a:lnTo>
                    <a:pt x="3671" y="6873"/>
                  </a:lnTo>
                  <a:lnTo>
                    <a:pt x="3686" y="6877"/>
                  </a:lnTo>
                  <a:lnTo>
                    <a:pt x="3692" y="6878"/>
                  </a:lnTo>
                  <a:lnTo>
                    <a:pt x="3707" y="6882"/>
                  </a:lnTo>
                  <a:lnTo>
                    <a:pt x="3712" y="6884"/>
                  </a:lnTo>
                  <a:lnTo>
                    <a:pt x="3727" y="6889"/>
                  </a:lnTo>
                  <a:lnTo>
                    <a:pt x="3733" y="6891"/>
                  </a:lnTo>
                  <a:lnTo>
                    <a:pt x="3748" y="6896"/>
                  </a:lnTo>
                  <a:lnTo>
                    <a:pt x="3753" y="6899"/>
                  </a:lnTo>
                  <a:lnTo>
                    <a:pt x="3768" y="6905"/>
                  </a:lnTo>
                  <a:lnTo>
                    <a:pt x="3773" y="6907"/>
                  </a:lnTo>
                  <a:lnTo>
                    <a:pt x="3788" y="6914"/>
                  </a:lnTo>
                  <a:lnTo>
                    <a:pt x="3793" y="6916"/>
                  </a:lnTo>
                  <a:lnTo>
                    <a:pt x="3807" y="6923"/>
                  </a:lnTo>
                  <a:lnTo>
                    <a:pt x="3812" y="6926"/>
                  </a:lnTo>
                  <a:lnTo>
                    <a:pt x="3826" y="6934"/>
                  </a:lnTo>
                  <a:lnTo>
                    <a:pt x="3830" y="6936"/>
                  </a:lnTo>
                  <a:lnTo>
                    <a:pt x="3844" y="6944"/>
                  </a:lnTo>
                  <a:lnTo>
                    <a:pt x="3848" y="6947"/>
                  </a:lnTo>
                  <a:lnTo>
                    <a:pt x="3862" y="6956"/>
                  </a:lnTo>
                  <a:lnTo>
                    <a:pt x="3867" y="6959"/>
                  </a:lnTo>
                  <a:lnTo>
                    <a:pt x="3880" y="6969"/>
                  </a:lnTo>
                  <a:lnTo>
                    <a:pt x="3884" y="6972"/>
                  </a:lnTo>
                  <a:lnTo>
                    <a:pt x="3897" y="6982"/>
                  </a:lnTo>
                  <a:lnTo>
                    <a:pt x="3901" y="6985"/>
                  </a:lnTo>
                  <a:lnTo>
                    <a:pt x="3914" y="6995"/>
                  </a:lnTo>
                  <a:lnTo>
                    <a:pt x="3918" y="6999"/>
                  </a:lnTo>
                  <a:lnTo>
                    <a:pt x="3930" y="7010"/>
                  </a:lnTo>
                  <a:lnTo>
                    <a:pt x="3934" y="7013"/>
                  </a:lnTo>
                  <a:lnTo>
                    <a:pt x="3945" y="7024"/>
                  </a:lnTo>
                  <a:lnTo>
                    <a:pt x="3949" y="7028"/>
                  </a:lnTo>
                  <a:lnTo>
                    <a:pt x="3960" y="7040"/>
                  </a:lnTo>
                  <a:lnTo>
                    <a:pt x="3964" y="7044"/>
                  </a:lnTo>
                  <a:lnTo>
                    <a:pt x="3974" y="7055"/>
                  </a:lnTo>
                  <a:lnTo>
                    <a:pt x="3978" y="7060"/>
                  </a:lnTo>
                  <a:lnTo>
                    <a:pt x="3988" y="7072"/>
                  </a:lnTo>
                  <a:lnTo>
                    <a:pt x="3991" y="7076"/>
                  </a:lnTo>
                  <a:lnTo>
                    <a:pt x="4001" y="7089"/>
                  </a:lnTo>
                  <a:lnTo>
                    <a:pt x="4004" y="7093"/>
                  </a:lnTo>
                  <a:lnTo>
                    <a:pt x="4014" y="7106"/>
                  </a:lnTo>
                  <a:lnTo>
                    <a:pt x="4017" y="7110"/>
                  </a:lnTo>
                  <a:lnTo>
                    <a:pt x="4025" y="7123"/>
                  </a:lnTo>
                  <a:lnTo>
                    <a:pt x="4028" y="7128"/>
                  </a:lnTo>
                  <a:lnTo>
                    <a:pt x="4037" y="7141"/>
                  </a:lnTo>
                  <a:lnTo>
                    <a:pt x="4041" y="7148"/>
                  </a:lnTo>
                  <a:lnTo>
                    <a:pt x="4048" y="7162"/>
                  </a:lnTo>
                  <a:lnTo>
                    <a:pt x="4051" y="7167"/>
                  </a:lnTo>
                  <a:lnTo>
                    <a:pt x="4058" y="7181"/>
                  </a:lnTo>
                  <a:lnTo>
                    <a:pt x="4060" y="7186"/>
                  </a:lnTo>
                  <a:lnTo>
                    <a:pt x="4067" y="7201"/>
                  </a:lnTo>
                  <a:lnTo>
                    <a:pt x="4069" y="7206"/>
                  </a:lnTo>
                  <a:lnTo>
                    <a:pt x="4075" y="7221"/>
                  </a:lnTo>
                  <a:lnTo>
                    <a:pt x="4077" y="7226"/>
                  </a:lnTo>
                  <a:lnTo>
                    <a:pt x="4083" y="7241"/>
                  </a:lnTo>
                  <a:lnTo>
                    <a:pt x="4085" y="7246"/>
                  </a:lnTo>
                  <a:lnTo>
                    <a:pt x="4089" y="7261"/>
                  </a:lnTo>
                  <a:lnTo>
                    <a:pt x="4091" y="7266"/>
                  </a:lnTo>
                  <a:lnTo>
                    <a:pt x="4096" y="7282"/>
                  </a:lnTo>
                  <a:lnTo>
                    <a:pt x="4097" y="7287"/>
                  </a:lnTo>
                  <a:lnTo>
                    <a:pt x="4101" y="7302"/>
                  </a:lnTo>
                  <a:lnTo>
                    <a:pt x="4102" y="7308"/>
                  </a:lnTo>
                  <a:lnTo>
                    <a:pt x="4105" y="7323"/>
                  </a:lnTo>
                  <a:lnTo>
                    <a:pt x="4106" y="7329"/>
                  </a:lnTo>
                  <a:lnTo>
                    <a:pt x="4109" y="7344"/>
                  </a:lnTo>
                  <a:lnTo>
                    <a:pt x="4110" y="7350"/>
                  </a:lnTo>
                  <a:lnTo>
                    <a:pt x="4112" y="7366"/>
                  </a:lnTo>
                  <a:lnTo>
                    <a:pt x="4113" y="7371"/>
                  </a:lnTo>
                  <a:lnTo>
                    <a:pt x="4114" y="7387"/>
                  </a:lnTo>
                  <a:lnTo>
                    <a:pt x="4115" y="7393"/>
                  </a:lnTo>
                  <a:lnTo>
                    <a:pt x="4115" y="7409"/>
                  </a:lnTo>
                  <a:lnTo>
                    <a:pt x="4116" y="7414"/>
                  </a:lnTo>
                  <a:lnTo>
                    <a:pt x="4116" y="7430"/>
                  </a:lnTo>
                  <a:lnTo>
                    <a:pt x="4116" y="7436"/>
                  </a:lnTo>
                  <a:lnTo>
                    <a:pt x="4116" y="7452"/>
                  </a:lnTo>
                  <a:lnTo>
                    <a:pt x="4115" y="7458"/>
                  </a:lnTo>
                  <a:lnTo>
                    <a:pt x="4115" y="7474"/>
                  </a:lnTo>
                  <a:lnTo>
                    <a:pt x="4114" y="7479"/>
                  </a:lnTo>
                  <a:lnTo>
                    <a:pt x="4113" y="7495"/>
                  </a:lnTo>
                  <a:lnTo>
                    <a:pt x="4112" y="7501"/>
                  </a:lnTo>
                  <a:lnTo>
                    <a:pt x="4110" y="7517"/>
                  </a:lnTo>
                  <a:lnTo>
                    <a:pt x="4109" y="7522"/>
                  </a:lnTo>
                  <a:lnTo>
                    <a:pt x="4106" y="7538"/>
                  </a:lnTo>
                  <a:lnTo>
                    <a:pt x="4105" y="7543"/>
                  </a:lnTo>
                  <a:lnTo>
                    <a:pt x="4102" y="7559"/>
                  </a:lnTo>
                  <a:lnTo>
                    <a:pt x="4101" y="7564"/>
                  </a:lnTo>
                  <a:lnTo>
                    <a:pt x="4097" y="7580"/>
                  </a:lnTo>
                  <a:lnTo>
                    <a:pt x="4096" y="7585"/>
                  </a:lnTo>
                  <a:lnTo>
                    <a:pt x="4091" y="7600"/>
                  </a:lnTo>
                  <a:lnTo>
                    <a:pt x="4089" y="7606"/>
                  </a:lnTo>
                  <a:lnTo>
                    <a:pt x="4084" y="7621"/>
                  </a:lnTo>
                  <a:lnTo>
                    <a:pt x="4083" y="7626"/>
                  </a:lnTo>
                  <a:lnTo>
                    <a:pt x="4077" y="7641"/>
                  </a:lnTo>
                  <a:lnTo>
                    <a:pt x="4075" y="7646"/>
                  </a:lnTo>
                  <a:lnTo>
                    <a:pt x="4069" y="7661"/>
                  </a:lnTo>
                  <a:lnTo>
                    <a:pt x="4067" y="7666"/>
                  </a:lnTo>
                  <a:lnTo>
                    <a:pt x="4060" y="7680"/>
                  </a:lnTo>
                  <a:lnTo>
                    <a:pt x="4058" y="7686"/>
                  </a:lnTo>
                  <a:lnTo>
                    <a:pt x="4051" y="7700"/>
                  </a:lnTo>
                  <a:lnTo>
                    <a:pt x="4048" y="7705"/>
                  </a:lnTo>
                  <a:lnTo>
                    <a:pt x="4040" y="7719"/>
                  </a:lnTo>
                  <a:lnTo>
                    <a:pt x="4037" y="7724"/>
                  </a:lnTo>
                  <a:lnTo>
                    <a:pt x="4029" y="7738"/>
                  </a:lnTo>
                  <a:lnTo>
                    <a:pt x="4026" y="7742"/>
                  </a:lnTo>
                  <a:lnTo>
                    <a:pt x="4017" y="7756"/>
                  </a:lnTo>
                  <a:lnTo>
                    <a:pt x="4014" y="7760"/>
                  </a:lnTo>
                  <a:lnTo>
                    <a:pt x="4005" y="7773"/>
                  </a:lnTo>
                  <a:lnTo>
                    <a:pt x="4002" y="7777"/>
                  </a:lnTo>
                  <a:lnTo>
                    <a:pt x="3992" y="7790"/>
                  </a:lnTo>
                  <a:lnTo>
                    <a:pt x="3988" y="7794"/>
                  </a:lnTo>
                  <a:lnTo>
                    <a:pt x="3978" y="7807"/>
                  </a:lnTo>
                  <a:lnTo>
                    <a:pt x="3975" y="7811"/>
                  </a:lnTo>
                  <a:lnTo>
                    <a:pt x="3964" y="7823"/>
                  </a:lnTo>
                  <a:lnTo>
                    <a:pt x="3960" y="7827"/>
                  </a:lnTo>
                  <a:lnTo>
                    <a:pt x="3949" y="7838"/>
                  </a:lnTo>
                  <a:lnTo>
                    <a:pt x="3945" y="7842"/>
                  </a:lnTo>
                  <a:lnTo>
                    <a:pt x="3934" y="7853"/>
                  </a:lnTo>
                  <a:lnTo>
                    <a:pt x="3930" y="7857"/>
                  </a:lnTo>
                  <a:lnTo>
                    <a:pt x="3918" y="7868"/>
                  </a:lnTo>
                  <a:lnTo>
                    <a:pt x="3914" y="7872"/>
                  </a:lnTo>
                  <a:lnTo>
                    <a:pt x="3902" y="7882"/>
                  </a:lnTo>
                  <a:lnTo>
                    <a:pt x="3897" y="7885"/>
                  </a:lnTo>
                  <a:lnTo>
                    <a:pt x="3884" y="7895"/>
                  </a:lnTo>
                  <a:lnTo>
                    <a:pt x="3880" y="7898"/>
                  </a:lnTo>
                  <a:lnTo>
                    <a:pt x="3867" y="7908"/>
                  </a:lnTo>
                  <a:lnTo>
                    <a:pt x="3862" y="7911"/>
                  </a:lnTo>
                  <a:lnTo>
                    <a:pt x="3849" y="7920"/>
                  </a:lnTo>
                  <a:lnTo>
                    <a:pt x="3844" y="7923"/>
                  </a:lnTo>
                  <a:lnTo>
                    <a:pt x="3830" y="7931"/>
                  </a:lnTo>
                  <a:lnTo>
                    <a:pt x="3825" y="7934"/>
                  </a:lnTo>
                  <a:lnTo>
                    <a:pt x="3811" y="7941"/>
                  </a:lnTo>
                  <a:lnTo>
                    <a:pt x="3806" y="7944"/>
                  </a:lnTo>
                  <a:lnTo>
                    <a:pt x="3792" y="7951"/>
                  </a:lnTo>
                  <a:lnTo>
                    <a:pt x="3787" y="7953"/>
                  </a:lnTo>
                  <a:lnTo>
                    <a:pt x="3772" y="7960"/>
                  </a:lnTo>
                  <a:lnTo>
                    <a:pt x="3767" y="7962"/>
                  </a:lnTo>
                  <a:lnTo>
                    <a:pt x="3753" y="7968"/>
                  </a:lnTo>
                  <a:lnTo>
                    <a:pt x="3748" y="7970"/>
                  </a:lnTo>
                  <a:lnTo>
                    <a:pt x="3733" y="7976"/>
                  </a:lnTo>
                  <a:lnTo>
                    <a:pt x="3728" y="7977"/>
                  </a:lnTo>
                  <a:lnTo>
                    <a:pt x="3712" y="7982"/>
                  </a:lnTo>
                  <a:lnTo>
                    <a:pt x="3707" y="7984"/>
                  </a:lnTo>
                  <a:lnTo>
                    <a:pt x="3692" y="7988"/>
                  </a:lnTo>
                  <a:lnTo>
                    <a:pt x="3687" y="7990"/>
                  </a:lnTo>
                  <a:lnTo>
                    <a:pt x="3671" y="7994"/>
                  </a:lnTo>
                  <a:lnTo>
                    <a:pt x="3666" y="7995"/>
                  </a:lnTo>
                  <a:lnTo>
                    <a:pt x="3650" y="7998"/>
                  </a:lnTo>
                  <a:lnTo>
                    <a:pt x="3645" y="7999"/>
                  </a:lnTo>
                  <a:lnTo>
                    <a:pt x="3629" y="8002"/>
                  </a:lnTo>
                  <a:lnTo>
                    <a:pt x="3623" y="8003"/>
                  </a:lnTo>
                  <a:lnTo>
                    <a:pt x="3608" y="8005"/>
                  </a:lnTo>
                  <a:lnTo>
                    <a:pt x="3602" y="8006"/>
                  </a:lnTo>
                  <a:lnTo>
                    <a:pt x="3586" y="8007"/>
                  </a:lnTo>
                  <a:lnTo>
                    <a:pt x="3581" y="8008"/>
                  </a:lnTo>
                  <a:lnTo>
                    <a:pt x="3565" y="8008"/>
                  </a:lnTo>
                  <a:lnTo>
                    <a:pt x="3559" y="8009"/>
                  </a:lnTo>
                  <a:lnTo>
                    <a:pt x="3543" y="8009"/>
                  </a:lnTo>
                  <a:lnTo>
                    <a:pt x="3537" y="8009"/>
                  </a:lnTo>
                  <a:lnTo>
                    <a:pt x="3521" y="8009"/>
                  </a:lnTo>
                  <a:lnTo>
                    <a:pt x="3515" y="8008"/>
                  </a:lnTo>
                  <a:lnTo>
                    <a:pt x="3499" y="8008"/>
                  </a:lnTo>
                  <a:lnTo>
                    <a:pt x="3494" y="8007"/>
                  </a:lnTo>
                  <a:lnTo>
                    <a:pt x="3478" y="8006"/>
                  </a:lnTo>
                  <a:lnTo>
                    <a:pt x="3472" y="8005"/>
                  </a:lnTo>
                  <a:lnTo>
                    <a:pt x="3457" y="8003"/>
                  </a:lnTo>
                  <a:lnTo>
                    <a:pt x="3451" y="8002"/>
                  </a:lnTo>
                  <a:lnTo>
                    <a:pt x="3435" y="7999"/>
                  </a:lnTo>
                  <a:lnTo>
                    <a:pt x="3430" y="7998"/>
                  </a:lnTo>
                  <a:lnTo>
                    <a:pt x="3414" y="7995"/>
                  </a:lnTo>
                  <a:lnTo>
                    <a:pt x="3409" y="7994"/>
                  </a:lnTo>
                  <a:lnTo>
                    <a:pt x="3393" y="7990"/>
                  </a:lnTo>
                  <a:lnTo>
                    <a:pt x="3388" y="7988"/>
                  </a:lnTo>
                  <a:lnTo>
                    <a:pt x="3373" y="7984"/>
                  </a:lnTo>
                  <a:lnTo>
                    <a:pt x="3368" y="7982"/>
                  </a:lnTo>
                  <a:lnTo>
                    <a:pt x="3352" y="7977"/>
                  </a:lnTo>
                  <a:lnTo>
                    <a:pt x="3347" y="7976"/>
                  </a:lnTo>
                  <a:lnTo>
                    <a:pt x="3332" y="7970"/>
                  </a:lnTo>
                  <a:lnTo>
                    <a:pt x="3327" y="7968"/>
                  </a:lnTo>
                  <a:lnTo>
                    <a:pt x="3313" y="7962"/>
                  </a:lnTo>
                  <a:lnTo>
                    <a:pt x="3308" y="7960"/>
                  </a:lnTo>
                  <a:lnTo>
                    <a:pt x="3293" y="7953"/>
                  </a:lnTo>
                  <a:lnTo>
                    <a:pt x="3288" y="7951"/>
                  </a:lnTo>
                  <a:lnTo>
                    <a:pt x="3274" y="7944"/>
                  </a:lnTo>
                  <a:lnTo>
                    <a:pt x="3269" y="7941"/>
                  </a:lnTo>
                  <a:lnTo>
                    <a:pt x="3255" y="7934"/>
                  </a:lnTo>
                  <a:lnTo>
                    <a:pt x="3250" y="7931"/>
                  </a:lnTo>
                  <a:lnTo>
                    <a:pt x="3236" y="7923"/>
                  </a:lnTo>
                  <a:lnTo>
                    <a:pt x="3231" y="7920"/>
                  </a:lnTo>
                  <a:lnTo>
                    <a:pt x="3218" y="7911"/>
                  </a:lnTo>
                  <a:lnTo>
                    <a:pt x="3213" y="7908"/>
                  </a:lnTo>
                  <a:lnTo>
                    <a:pt x="3200" y="7898"/>
                  </a:lnTo>
                  <a:lnTo>
                    <a:pt x="3196" y="7895"/>
                  </a:lnTo>
                  <a:lnTo>
                    <a:pt x="3183" y="7885"/>
                  </a:lnTo>
                  <a:lnTo>
                    <a:pt x="3178" y="7882"/>
                  </a:lnTo>
                  <a:lnTo>
                    <a:pt x="3166" y="7872"/>
                  </a:lnTo>
                  <a:lnTo>
                    <a:pt x="3162" y="7868"/>
                  </a:lnTo>
                  <a:lnTo>
                    <a:pt x="3150" y="7857"/>
                  </a:lnTo>
                  <a:lnTo>
                    <a:pt x="3146" y="7853"/>
                  </a:lnTo>
                  <a:lnTo>
                    <a:pt x="3135" y="7842"/>
                  </a:lnTo>
                  <a:lnTo>
                    <a:pt x="3131" y="7838"/>
                  </a:lnTo>
                  <a:lnTo>
                    <a:pt x="3120" y="7827"/>
                  </a:lnTo>
                  <a:lnTo>
                    <a:pt x="3116" y="7823"/>
                  </a:lnTo>
                  <a:lnTo>
                    <a:pt x="3105" y="7811"/>
                  </a:lnTo>
                  <a:lnTo>
                    <a:pt x="3102" y="7807"/>
                  </a:lnTo>
                  <a:lnTo>
                    <a:pt x="3092" y="7794"/>
                  </a:lnTo>
                  <a:lnTo>
                    <a:pt x="3088" y="7790"/>
                  </a:lnTo>
                  <a:lnTo>
                    <a:pt x="3078" y="7777"/>
                  </a:lnTo>
                  <a:lnTo>
                    <a:pt x="3075" y="7773"/>
                  </a:lnTo>
                  <a:lnTo>
                    <a:pt x="3066" y="7760"/>
                  </a:lnTo>
                  <a:lnTo>
                    <a:pt x="3063" y="7756"/>
                  </a:lnTo>
                  <a:lnTo>
                    <a:pt x="3054" y="7742"/>
                  </a:lnTo>
                  <a:lnTo>
                    <a:pt x="3051" y="7738"/>
                  </a:lnTo>
                  <a:lnTo>
                    <a:pt x="3043" y="7724"/>
                  </a:lnTo>
                  <a:lnTo>
                    <a:pt x="3040" y="7719"/>
                  </a:lnTo>
                  <a:lnTo>
                    <a:pt x="3032" y="7705"/>
                  </a:lnTo>
                  <a:lnTo>
                    <a:pt x="3029" y="7700"/>
                  </a:lnTo>
                  <a:lnTo>
                    <a:pt x="3022" y="7686"/>
                  </a:lnTo>
                  <a:lnTo>
                    <a:pt x="3020" y="7680"/>
                  </a:lnTo>
                  <a:lnTo>
                    <a:pt x="3013" y="7666"/>
                  </a:lnTo>
                  <a:lnTo>
                    <a:pt x="3011" y="7661"/>
                  </a:lnTo>
                  <a:lnTo>
                    <a:pt x="3005" y="7646"/>
                  </a:lnTo>
                  <a:lnTo>
                    <a:pt x="3003" y="7641"/>
                  </a:lnTo>
                  <a:lnTo>
                    <a:pt x="2997" y="7626"/>
                  </a:lnTo>
                  <a:lnTo>
                    <a:pt x="2996" y="7621"/>
                  </a:lnTo>
                  <a:lnTo>
                    <a:pt x="2991" y="7606"/>
                  </a:lnTo>
                  <a:lnTo>
                    <a:pt x="2989" y="7600"/>
                  </a:lnTo>
                  <a:lnTo>
                    <a:pt x="2984" y="7585"/>
                  </a:lnTo>
                  <a:lnTo>
                    <a:pt x="2983" y="7580"/>
                  </a:lnTo>
                  <a:lnTo>
                    <a:pt x="2979" y="7564"/>
                  </a:lnTo>
                  <a:lnTo>
                    <a:pt x="2978" y="7559"/>
                  </a:lnTo>
                  <a:lnTo>
                    <a:pt x="2975" y="7543"/>
                  </a:lnTo>
                  <a:lnTo>
                    <a:pt x="2974" y="7538"/>
                  </a:lnTo>
                  <a:lnTo>
                    <a:pt x="2971" y="7522"/>
                  </a:lnTo>
                  <a:lnTo>
                    <a:pt x="2970" y="7517"/>
                  </a:lnTo>
                  <a:lnTo>
                    <a:pt x="2968" y="7501"/>
                  </a:lnTo>
                  <a:lnTo>
                    <a:pt x="2967" y="7495"/>
                  </a:lnTo>
                  <a:lnTo>
                    <a:pt x="2966" y="7479"/>
                  </a:lnTo>
                  <a:lnTo>
                    <a:pt x="2965" y="7474"/>
                  </a:lnTo>
                  <a:lnTo>
                    <a:pt x="2965" y="7458"/>
                  </a:lnTo>
                  <a:lnTo>
                    <a:pt x="2964" y="7452"/>
                  </a:lnTo>
                  <a:lnTo>
                    <a:pt x="2964" y="7436"/>
                  </a:lnTo>
                  <a:lnTo>
                    <a:pt x="2964" y="7430"/>
                  </a:lnTo>
                  <a:lnTo>
                    <a:pt x="2964" y="7414"/>
                  </a:lnTo>
                  <a:lnTo>
                    <a:pt x="2965" y="7409"/>
                  </a:lnTo>
                  <a:lnTo>
                    <a:pt x="2965" y="7393"/>
                  </a:lnTo>
                  <a:lnTo>
                    <a:pt x="2966" y="7387"/>
                  </a:lnTo>
                  <a:lnTo>
                    <a:pt x="2967" y="7371"/>
                  </a:lnTo>
                  <a:lnTo>
                    <a:pt x="2968" y="7366"/>
                  </a:lnTo>
                  <a:lnTo>
                    <a:pt x="2970" y="7350"/>
                  </a:lnTo>
                  <a:lnTo>
                    <a:pt x="2971" y="7344"/>
                  </a:lnTo>
                  <a:lnTo>
                    <a:pt x="2974" y="7329"/>
                  </a:lnTo>
                  <a:lnTo>
                    <a:pt x="2975" y="7323"/>
                  </a:lnTo>
                  <a:lnTo>
                    <a:pt x="2978" y="7308"/>
                  </a:lnTo>
                  <a:lnTo>
                    <a:pt x="2979" y="7302"/>
                  </a:lnTo>
                  <a:lnTo>
                    <a:pt x="2983" y="7287"/>
                  </a:lnTo>
                  <a:lnTo>
                    <a:pt x="2984" y="7282"/>
                  </a:lnTo>
                  <a:lnTo>
                    <a:pt x="2989" y="7266"/>
                  </a:lnTo>
                  <a:lnTo>
                    <a:pt x="2991" y="7261"/>
                  </a:lnTo>
                  <a:lnTo>
                    <a:pt x="2995" y="7248"/>
                  </a:lnTo>
                  <a:lnTo>
                    <a:pt x="2982" y="7252"/>
                  </a:lnTo>
                  <a:lnTo>
                    <a:pt x="2977" y="7254"/>
                  </a:lnTo>
                  <a:lnTo>
                    <a:pt x="2962" y="7258"/>
                  </a:lnTo>
                  <a:lnTo>
                    <a:pt x="2957" y="7260"/>
                  </a:lnTo>
                  <a:lnTo>
                    <a:pt x="2941" y="7264"/>
                  </a:lnTo>
                  <a:lnTo>
                    <a:pt x="2936" y="7265"/>
                  </a:lnTo>
                  <a:lnTo>
                    <a:pt x="2920" y="7268"/>
                  </a:lnTo>
                  <a:lnTo>
                    <a:pt x="2915" y="7269"/>
                  </a:lnTo>
                  <a:lnTo>
                    <a:pt x="2899" y="7272"/>
                  </a:lnTo>
                  <a:lnTo>
                    <a:pt x="2893" y="7273"/>
                  </a:lnTo>
                  <a:lnTo>
                    <a:pt x="2878" y="7275"/>
                  </a:lnTo>
                  <a:lnTo>
                    <a:pt x="2872" y="7276"/>
                  </a:lnTo>
                  <a:lnTo>
                    <a:pt x="2856" y="7277"/>
                  </a:lnTo>
                  <a:lnTo>
                    <a:pt x="2851" y="7278"/>
                  </a:lnTo>
                  <a:lnTo>
                    <a:pt x="2835" y="7278"/>
                  </a:lnTo>
                  <a:lnTo>
                    <a:pt x="2829" y="7279"/>
                  </a:lnTo>
                  <a:lnTo>
                    <a:pt x="2813" y="7279"/>
                  </a:lnTo>
                  <a:lnTo>
                    <a:pt x="2807" y="7279"/>
                  </a:lnTo>
                  <a:lnTo>
                    <a:pt x="2791" y="7279"/>
                  </a:lnTo>
                  <a:lnTo>
                    <a:pt x="2785" y="7278"/>
                  </a:lnTo>
                  <a:lnTo>
                    <a:pt x="2769" y="7278"/>
                  </a:lnTo>
                  <a:lnTo>
                    <a:pt x="2764" y="7277"/>
                  </a:lnTo>
                  <a:lnTo>
                    <a:pt x="2748" y="7276"/>
                  </a:lnTo>
                  <a:lnTo>
                    <a:pt x="2742" y="7275"/>
                  </a:lnTo>
                  <a:lnTo>
                    <a:pt x="2727" y="7273"/>
                  </a:lnTo>
                  <a:lnTo>
                    <a:pt x="2721" y="7272"/>
                  </a:lnTo>
                  <a:lnTo>
                    <a:pt x="2705" y="7269"/>
                  </a:lnTo>
                  <a:lnTo>
                    <a:pt x="2700" y="7268"/>
                  </a:lnTo>
                  <a:lnTo>
                    <a:pt x="2684" y="7265"/>
                  </a:lnTo>
                  <a:lnTo>
                    <a:pt x="2679" y="7264"/>
                  </a:lnTo>
                  <a:lnTo>
                    <a:pt x="2663" y="7260"/>
                  </a:lnTo>
                  <a:lnTo>
                    <a:pt x="2658" y="7258"/>
                  </a:lnTo>
                  <a:lnTo>
                    <a:pt x="2643" y="7254"/>
                  </a:lnTo>
                  <a:lnTo>
                    <a:pt x="2638" y="7252"/>
                  </a:lnTo>
                  <a:lnTo>
                    <a:pt x="2622" y="7247"/>
                  </a:lnTo>
                  <a:lnTo>
                    <a:pt x="2617" y="7246"/>
                  </a:lnTo>
                  <a:lnTo>
                    <a:pt x="2602" y="7240"/>
                  </a:lnTo>
                  <a:lnTo>
                    <a:pt x="2597" y="7238"/>
                  </a:lnTo>
                  <a:lnTo>
                    <a:pt x="2583" y="7232"/>
                  </a:lnTo>
                  <a:lnTo>
                    <a:pt x="2578" y="7230"/>
                  </a:lnTo>
                  <a:lnTo>
                    <a:pt x="2563" y="7223"/>
                  </a:lnTo>
                  <a:lnTo>
                    <a:pt x="2558" y="7221"/>
                  </a:lnTo>
                  <a:lnTo>
                    <a:pt x="2544" y="7214"/>
                  </a:lnTo>
                  <a:lnTo>
                    <a:pt x="2539" y="7211"/>
                  </a:lnTo>
                  <a:lnTo>
                    <a:pt x="2525" y="7204"/>
                  </a:lnTo>
                  <a:lnTo>
                    <a:pt x="2520" y="7201"/>
                  </a:lnTo>
                  <a:lnTo>
                    <a:pt x="2506" y="7193"/>
                  </a:lnTo>
                  <a:lnTo>
                    <a:pt x="2501" y="7190"/>
                  </a:lnTo>
                  <a:lnTo>
                    <a:pt x="2488" y="7181"/>
                  </a:lnTo>
                  <a:lnTo>
                    <a:pt x="2483" y="7178"/>
                  </a:lnTo>
                  <a:lnTo>
                    <a:pt x="2470" y="7168"/>
                  </a:lnTo>
                  <a:lnTo>
                    <a:pt x="2466" y="7165"/>
                  </a:lnTo>
                  <a:lnTo>
                    <a:pt x="2453" y="7155"/>
                  </a:lnTo>
                  <a:lnTo>
                    <a:pt x="2448" y="7152"/>
                  </a:lnTo>
                  <a:lnTo>
                    <a:pt x="2436" y="7142"/>
                  </a:lnTo>
                  <a:lnTo>
                    <a:pt x="2432" y="7138"/>
                  </a:lnTo>
                  <a:lnTo>
                    <a:pt x="2420" y="7127"/>
                  </a:lnTo>
                  <a:lnTo>
                    <a:pt x="2416" y="7123"/>
                  </a:lnTo>
                  <a:lnTo>
                    <a:pt x="2405" y="7112"/>
                  </a:lnTo>
                  <a:lnTo>
                    <a:pt x="2401" y="7108"/>
                  </a:lnTo>
                  <a:lnTo>
                    <a:pt x="2390" y="7097"/>
                  </a:lnTo>
                  <a:lnTo>
                    <a:pt x="2386" y="7093"/>
                  </a:lnTo>
                  <a:lnTo>
                    <a:pt x="2375" y="7081"/>
                  </a:lnTo>
                  <a:lnTo>
                    <a:pt x="2372" y="7077"/>
                  </a:lnTo>
                  <a:lnTo>
                    <a:pt x="2362" y="7064"/>
                  </a:lnTo>
                  <a:lnTo>
                    <a:pt x="2358" y="7060"/>
                  </a:lnTo>
                  <a:lnTo>
                    <a:pt x="2348" y="7047"/>
                  </a:lnTo>
                  <a:lnTo>
                    <a:pt x="2345" y="7043"/>
                  </a:lnTo>
                  <a:lnTo>
                    <a:pt x="2336" y="7030"/>
                  </a:lnTo>
                  <a:lnTo>
                    <a:pt x="2333" y="7026"/>
                  </a:lnTo>
                  <a:lnTo>
                    <a:pt x="2324" y="7012"/>
                  </a:lnTo>
                  <a:lnTo>
                    <a:pt x="2321" y="7008"/>
                  </a:lnTo>
                  <a:lnTo>
                    <a:pt x="2313" y="6994"/>
                  </a:lnTo>
                  <a:lnTo>
                    <a:pt x="2310" y="6989"/>
                  </a:lnTo>
                  <a:lnTo>
                    <a:pt x="2302" y="6975"/>
                  </a:lnTo>
                  <a:lnTo>
                    <a:pt x="2299" y="6970"/>
                  </a:lnTo>
                  <a:lnTo>
                    <a:pt x="2292" y="6956"/>
                  </a:lnTo>
                  <a:lnTo>
                    <a:pt x="2290" y="6950"/>
                  </a:lnTo>
                  <a:lnTo>
                    <a:pt x="2283" y="6936"/>
                  </a:lnTo>
                  <a:lnTo>
                    <a:pt x="2281" y="6931"/>
                  </a:lnTo>
                  <a:lnTo>
                    <a:pt x="2275" y="6916"/>
                  </a:lnTo>
                  <a:lnTo>
                    <a:pt x="2273" y="6911"/>
                  </a:lnTo>
                  <a:lnTo>
                    <a:pt x="2267" y="6896"/>
                  </a:lnTo>
                  <a:lnTo>
                    <a:pt x="2266" y="6891"/>
                  </a:lnTo>
                  <a:lnTo>
                    <a:pt x="2261" y="6876"/>
                  </a:lnTo>
                  <a:lnTo>
                    <a:pt x="2259" y="6870"/>
                  </a:lnTo>
                  <a:lnTo>
                    <a:pt x="2254" y="6855"/>
                  </a:lnTo>
                  <a:lnTo>
                    <a:pt x="2253" y="6850"/>
                  </a:lnTo>
                  <a:lnTo>
                    <a:pt x="2249" y="6834"/>
                  </a:lnTo>
                  <a:lnTo>
                    <a:pt x="2248" y="6829"/>
                  </a:lnTo>
                  <a:lnTo>
                    <a:pt x="2245" y="6813"/>
                  </a:lnTo>
                  <a:lnTo>
                    <a:pt x="2244" y="6808"/>
                  </a:lnTo>
                  <a:lnTo>
                    <a:pt x="2241" y="6792"/>
                  </a:lnTo>
                  <a:lnTo>
                    <a:pt x="2240" y="6787"/>
                  </a:lnTo>
                  <a:lnTo>
                    <a:pt x="2238" y="6771"/>
                  </a:lnTo>
                  <a:lnTo>
                    <a:pt x="2237" y="6765"/>
                  </a:lnTo>
                  <a:lnTo>
                    <a:pt x="2236" y="6749"/>
                  </a:lnTo>
                  <a:lnTo>
                    <a:pt x="2235" y="6744"/>
                  </a:lnTo>
                  <a:lnTo>
                    <a:pt x="2235" y="6728"/>
                  </a:lnTo>
                  <a:lnTo>
                    <a:pt x="2234" y="6722"/>
                  </a:lnTo>
                  <a:lnTo>
                    <a:pt x="2234" y="6706"/>
                  </a:lnTo>
                  <a:lnTo>
                    <a:pt x="2234" y="6700"/>
                  </a:lnTo>
                  <a:lnTo>
                    <a:pt x="2234" y="6684"/>
                  </a:lnTo>
                  <a:lnTo>
                    <a:pt x="2235" y="6679"/>
                  </a:lnTo>
                  <a:lnTo>
                    <a:pt x="2235" y="6663"/>
                  </a:lnTo>
                  <a:lnTo>
                    <a:pt x="2236" y="6657"/>
                  </a:lnTo>
                  <a:lnTo>
                    <a:pt x="2237" y="6641"/>
                  </a:lnTo>
                  <a:lnTo>
                    <a:pt x="2238" y="6636"/>
                  </a:lnTo>
                  <a:lnTo>
                    <a:pt x="2240" y="6620"/>
                  </a:lnTo>
                  <a:lnTo>
                    <a:pt x="2241" y="6614"/>
                  </a:lnTo>
                  <a:lnTo>
                    <a:pt x="2244" y="6599"/>
                  </a:lnTo>
                  <a:lnTo>
                    <a:pt x="2245" y="6593"/>
                  </a:lnTo>
                  <a:lnTo>
                    <a:pt x="2248" y="6578"/>
                  </a:lnTo>
                  <a:lnTo>
                    <a:pt x="2249" y="6572"/>
                  </a:lnTo>
                  <a:lnTo>
                    <a:pt x="2253" y="6557"/>
                  </a:lnTo>
                  <a:lnTo>
                    <a:pt x="2254" y="6552"/>
                  </a:lnTo>
                  <a:lnTo>
                    <a:pt x="2259" y="6536"/>
                  </a:lnTo>
                  <a:lnTo>
                    <a:pt x="2261" y="6531"/>
                  </a:lnTo>
                  <a:lnTo>
                    <a:pt x="2265" y="6516"/>
                  </a:lnTo>
                  <a:lnTo>
                    <a:pt x="2267" y="6511"/>
                  </a:lnTo>
                  <a:lnTo>
                    <a:pt x="2273" y="6496"/>
                  </a:lnTo>
                  <a:lnTo>
                    <a:pt x="2275" y="6491"/>
                  </a:lnTo>
                  <a:lnTo>
                    <a:pt x="2281" y="6476"/>
                  </a:lnTo>
                  <a:lnTo>
                    <a:pt x="2283" y="6471"/>
                  </a:lnTo>
                  <a:lnTo>
                    <a:pt x="2290" y="6456"/>
                  </a:lnTo>
                  <a:lnTo>
                    <a:pt x="2292" y="6451"/>
                  </a:lnTo>
                  <a:lnTo>
                    <a:pt x="2299" y="6437"/>
                  </a:lnTo>
                  <a:lnTo>
                    <a:pt x="2302" y="6432"/>
                  </a:lnTo>
                  <a:lnTo>
                    <a:pt x="2309" y="6418"/>
                  </a:lnTo>
                  <a:lnTo>
                    <a:pt x="2313" y="6411"/>
                  </a:lnTo>
                  <a:lnTo>
                    <a:pt x="2322" y="6398"/>
                  </a:lnTo>
                  <a:lnTo>
                    <a:pt x="2325" y="6393"/>
                  </a:lnTo>
                  <a:lnTo>
                    <a:pt x="2333" y="6380"/>
                  </a:lnTo>
                  <a:lnTo>
                    <a:pt x="2336" y="6376"/>
                  </a:lnTo>
                  <a:lnTo>
                    <a:pt x="2346" y="6363"/>
                  </a:lnTo>
                  <a:lnTo>
                    <a:pt x="2349" y="6359"/>
                  </a:lnTo>
                  <a:lnTo>
                    <a:pt x="2359" y="6346"/>
                  </a:lnTo>
                  <a:lnTo>
                    <a:pt x="2362" y="6342"/>
                  </a:lnTo>
                  <a:lnTo>
                    <a:pt x="2372" y="6330"/>
                  </a:lnTo>
                  <a:lnTo>
                    <a:pt x="2376" y="6325"/>
                  </a:lnTo>
                  <a:lnTo>
                    <a:pt x="2386" y="6314"/>
                  </a:lnTo>
                  <a:lnTo>
                    <a:pt x="2390" y="6310"/>
                  </a:lnTo>
                  <a:lnTo>
                    <a:pt x="2401" y="6298"/>
                  </a:lnTo>
                  <a:lnTo>
                    <a:pt x="2405" y="6294"/>
                  </a:lnTo>
                  <a:lnTo>
                    <a:pt x="2416" y="6283"/>
                  </a:lnTo>
                  <a:lnTo>
                    <a:pt x="2420" y="6280"/>
                  </a:lnTo>
                  <a:lnTo>
                    <a:pt x="2432" y="6269"/>
                  </a:lnTo>
                  <a:lnTo>
                    <a:pt x="2436" y="6265"/>
                  </a:lnTo>
                  <a:lnTo>
                    <a:pt x="2449" y="6255"/>
                  </a:lnTo>
                  <a:lnTo>
                    <a:pt x="2453" y="6252"/>
                  </a:lnTo>
                  <a:lnTo>
                    <a:pt x="2466" y="6242"/>
                  </a:lnTo>
                  <a:lnTo>
                    <a:pt x="2470" y="6239"/>
                  </a:lnTo>
                  <a:lnTo>
                    <a:pt x="2483" y="6229"/>
                  </a:lnTo>
                  <a:lnTo>
                    <a:pt x="2488" y="6226"/>
                  </a:lnTo>
                  <a:lnTo>
                    <a:pt x="2502" y="6217"/>
                  </a:lnTo>
                  <a:lnTo>
                    <a:pt x="2506" y="6214"/>
                  </a:lnTo>
                  <a:lnTo>
                    <a:pt x="2520" y="6206"/>
                  </a:lnTo>
                  <a:lnTo>
                    <a:pt x="2524" y="6204"/>
                  </a:lnTo>
                  <a:lnTo>
                    <a:pt x="2538" y="6196"/>
                  </a:lnTo>
                  <a:lnTo>
                    <a:pt x="2543" y="6194"/>
                  </a:lnTo>
                  <a:lnTo>
                    <a:pt x="2557" y="6186"/>
                  </a:lnTo>
                  <a:lnTo>
                    <a:pt x="2562" y="6184"/>
                  </a:lnTo>
                  <a:lnTo>
                    <a:pt x="2577" y="6177"/>
                  </a:lnTo>
                  <a:lnTo>
                    <a:pt x="2582" y="6175"/>
                  </a:lnTo>
                  <a:lnTo>
                    <a:pt x="2596" y="6169"/>
                  </a:lnTo>
                  <a:lnTo>
                    <a:pt x="2602" y="6167"/>
                  </a:lnTo>
                  <a:lnTo>
                    <a:pt x="2616" y="6161"/>
                  </a:lnTo>
                  <a:lnTo>
                    <a:pt x="2622" y="6159"/>
                  </a:lnTo>
                  <a:lnTo>
                    <a:pt x="2637" y="6154"/>
                  </a:lnTo>
                  <a:lnTo>
                    <a:pt x="2642" y="6152"/>
                  </a:lnTo>
                  <a:lnTo>
                    <a:pt x="2658" y="6148"/>
                  </a:lnTo>
                  <a:lnTo>
                    <a:pt x="2663" y="6146"/>
                  </a:lnTo>
                  <a:lnTo>
                    <a:pt x="2678" y="6142"/>
                  </a:lnTo>
                  <a:lnTo>
                    <a:pt x="2684" y="6141"/>
                  </a:lnTo>
                  <a:lnTo>
                    <a:pt x="2700" y="6138"/>
                  </a:lnTo>
                  <a:lnTo>
                    <a:pt x="2705" y="6137"/>
                  </a:lnTo>
                  <a:lnTo>
                    <a:pt x="2721" y="6134"/>
                  </a:lnTo>
                  <a:lnTo>
                    <a:pt x="2726" y="6133"/>
                  </a:lnTo>
                  <a:lnTo>
                    <a:pt x="2742" y="6131"/>
                  </a:lnTo>
                  <a:lnTo>
                    <a:pt x="2748" y="6130"/>
                  </a:lnTo>
                  <a:lnTo>
                    <a:pt x="2764" y="6129"/>
                  </a:lnTo>
                  <a:lnTo>
                    <a:pt x="2769" y="6128"/>
                  </a:lnTo>
                  <a:lnTo>
                    <a:pt x="2785" y="6128"/>
                  </a:lnTo>
                  <a:lnTo>
                    <a:pt x="2791" y="6127"/>
                  </a:lnTo>
                  <a:lnTo>
                    <a:pt x="2807" y="6127"/>
                  </a:lnTo>
                  <a:lnTo>
                    <a:pt x="2813" y="6127"/>
                  </a:lnTo>
                  <a:lnTo>
                    <a:pt x="2829" y="6127"/>
                  </a:lnTo>
                  <a:lnTo>
                    <a:pt x="2835" y="6128"/>
                  </a:lnTo>
                  <a:lnTo>
                    <a:pt x="2851" y="6128"/>
                  </a:lnTo>
                  <a:lnTo>
                    <a:pt x="2856" y="6129"/>
                  </a:lnTo>
                  <a:lnTo>
                    <a:pt x="2872" y="6130"/>
                  </a:lnTo>
                  <a:lnTo>
                    <a:pt x="2878" y="6131"/>
                  </a:lnTo>
                  <a:lnTo>
                    <a:pt x="2894" y="6133"/>
                  </a:lnTo>
                  <a:lnTo>
                    <a:pt x="2899" y="6134"/>
                  </a:lnTo>
                  <a:lnTo>
                    <a:pt x="2915" y="6137"/>
                  </a:lnTo>
                  <a:lnTo>
                    <a:pt x="2920" y="6138"/>
                  </a:lnTo>
                  <a:lnTo>
                    <a:pt x="2936" y="6141"/>
                  </a:lnTo>
                  <a:lnTo>
                    <a:pt x="2942" y="6142"/>
                  </a:lnTo>
                  <a:lnTo>
                    <a:pt x="2957" y="6146"/>
                  </a:lnTo>
                  <a:lnTo>
                    <a:pt x="2962" y="6148"/>
                  </a:lnTo>
                  <a:lnTo>
                    <a:pt x="2978" y="6152"/>
                  </a:lnTo>
                  <a:lnTo>
                    <a:pt x="2983" y="6154"/>
                  </a:lnTo>
                  <a:lnTo>
                    <a:pt x="2998" y="6159"/>
                  </a:lnTo>
                  <a:lnTo>
                    <a:pt x="3004" y="6161"/>
                  </a:lnTo>
                  <a:lnTo>
                    <a:pt x="3018" y="6167"/>
                  </a:lnTo>
                  <a:lnTo>
                    <a:pt x="3024" y="6169"/>
                  </a:lnTo>
                  <a:lnTo>
                    <a:pt x="3038" y="6175"/>
                  </a:lnTo>
                  <a:lnTo>
                    <a:pt x="3043" y="6177"/>
                  </a:lnTo>
                  <a:lnTo>
                    <a:pt x="3058" y="6184"/>
                  </a:lnTo>
                  <a:lnTo>
                    <a:pt x="3063" y="6186"/>
                  </a:lnTo>
                  <a:lnTo>
                    <a:pt x="3077" y="6194"/>
                  </a:lnTo>
                  <a:lnTo>
                    <a:pt x="3082" y="6196"/>
                  </a:lnTo>
                  <a:lnTo>
                    <a:pt x="3096" y="6204"/>
                  </a:lnTo>
                  <a:lnTo>
                    <a:pt x="3100" y="6206"/>
                  </a:lnTo>
                  <a:lnTo>
                    <a:pt x="3114" y="6214"/>
                  </a:lnTo>
                  <a:lnTo>
                    <a:pt x="3118" y="6217"/>
                  </a:lnTo>
                  <a:lnTo>
                    <a:pt x="3132" y="6226"/>
                  </a:lnTo>
                  <a:lnTo>
                    <a:pt x="3137" y="6229"/>
                  </a:lnTo>
                  <a:lnTo>
                    <a:pt x="3150" y="6239"/>
                  </a:lnTo>
                  <a:lnTo>
                    <a:pt x="3154" y="6242"/>
                  </a:lnTo>
                  <a:lnTo>
                    <a:pt x="3167" y="6252"/>
                  </a:lnTo>
                  <a:lnTo>
                    <a:pt x="3171" y="6255"/>
                  </a:lnTo>
                  <a:lnTo>
                    <a:pt x="3184" y="6265"/>
                  </a:lnTo>
                  <a:lnTo>
                    <a:pt x="3188" y="6269"/>
                  </a:lnTo>
                  <a:lnTo>
                    <a:pt x="3200" y="6280"/>
                  </a:lnTo>
                  <a:lnTo>
                    <a:pt x="3204" y="6283"/>
                  </a:lnTo>
                  <a:lnTo>
                    <a:pt x="3215" y="6294"/>
                  </a:lnTo>
                  <a:lnTo>
                    <a:pt x="3219" y="6298"/>
                  </a:lnTo>
                  <a:lnTo>
                    <a:pt x="3230" y="6310"/>
                  </a:lnTo>
                  <a:lnTo>
                    <a:pt x="3234" y="6314"/>
                  </a:lnTo>
                  <a:lnTo>
                    <a:pt x="3244" y="6325"/>
                  </a:lnTo>
                  <a:lnTo>
                    <a:pt x="3248" y="6330"/>
                  </a:lnTo>
                  <a:lnTo>
                    <a:pt x="3258" y="6342"/>
                  </a:lnTo>
                  <a:lnTo>
                    <a:pt x="3261" y="6346"/>
                  </a:lnTo>
                  <a:lnTo>
                    <a:pt x="3271" y="6359"/>
                  </a:lnTo>
                  <a:lnTo>
                    <a:pt x="3274" y="6363"/>
                  </a:lnTo>
                  <a:lnTo>
                    <a:pt x="3284" y="6376"/>
                  </a:lnTo>
                  <a:lnTo>
                    <a:pt x="3287" y="6380"/>
                  </a:lnTo>
                  <a:lnTo>
                    <a:pt x="3295" y="6393"/>
                  </a:lnTo>
                  <a:lnTo>
                    <a:pt x="3298" y="6398"/>
                  </a:lnTo>
                  <a:lnTo>
                    <a:pt x="3307" y="6411"/>
                  </a:lnTo>
                  <a:lnTo>
                    <a:pt x="3311" y="6418"/>
                  </a:lnTo>
                  <a:lnTo>
                    <a:pt x="3318" y="6432"/>
                  </a:lnTo>
                  <a:lnTo>
                    <a:pt x="3321" y="6437"/>
                  </a:lnTo>
                  <a:lnTo>
                    <a:pt x="3328" y="6451"/>
                  </a:lnTo>
                  <a:lnTo>
                    <a:pt x="3330" y="6456"/>
                  </a:lnTo>
                  <a:lnTo>
                    <a:pt x="3337" y="6471"/>
                  </a:lnTo>
                  <a:lnTo>
                    <a:pt x="3339" y="6476"/>
                  </a:lnTo>
                  <a:lnTo>
                    <a:pt x="3345" y="6491"/>
                  </a:lnTo>
                  <a:lnTo>
                    <a:pt x="3347" y="6496"/>
                  </a:lnTo>
                  <a:lnTo>
                    <a:pt x="3353" y="6511"/>
                  </a:lnTo>
                  <a:lnTo>
                    <a:pt x="3355" y="6516"/>
                  </a:lnTo>
                  <a:lnTo>
                    <a:pt x="3359" y="6531"/>
                  </a:lnTo>
                  <a:lnTo>
                    <a:pt x="3361" y="6536"/>
                  </a:lnTo>
                  <a:lnTo>
                    <a:pt x="3366" y="6552"/>
                  </a:lnTo>
                  <a:lnTo>
                    <a:pt x="3367" y="6557"/>
                  </a:lnTo>
                  <a:lnTo>
                    <a:pt x="3371" y="6572"/>
                  </a:lnTo>
                  <a:lnTo>
                    <a:pt x="3372" y="6578"/>
                  </a:lnTo>
                  <a:lnTo>
                    <a:pt x="3375" y="6593"/>
                  </a:lnTo>
                  <a:lnTo>
                    <a:pt x="3376" y="6599"/>
                  </a:lnTo>
                  <a:lnTo>
                    <a:pt x="3379" y="6614"/>
                  </a:lnTo>
                  <a:lnTo>
                    <a:pt x="3380" y="6620"/>
                  </a:lnTo>
                  <a:lnTo>
                    <a:pt x="3382" y="6636"/>
                  </a:lnTo>
                  <a:lnTo>
                    <a:pt x="3383" y="6641"/>
                  </a:lnTo>
                  <a:lnTo>
                    <a:pt x="3384" y="6657"/>
                  </a:lnTo>
                  <a:lnTo>
                    <a:pt x="3385" y="6663"/>
                  </a:lnTo>
                  <a:lnTo>
                    <a:pt x="3385" y="6679"/>
                  </a:lnTo>
                  <a:close/>
                  <a:moveTo>
                    <a:pt x="3814" y="7464"/>
                  </a:moveTo>
                  <a:lnTo>
                    <a:pt x="3815" y="7454"/>
                  </a:lnTo>
                  <a:lnTo>
                    <a:pt x="3816" y="7443"/>
                  </a:lnTo>
                  <a:lnTo>
                    <a:pt x="3816" y="7433"/>
                  </a:lnTo>
                  <a:lnTo>
                    <a:pt x="3816" y="7423"/>
                  </a:lnTo>
                  <a:lnTo>
                    <a:pt x="3815" y="7413"/>
                  </a:lnTo>
                  <a:lnTo>
                    <a:pt x="3814" y="7403"/>
                  </a:lnTo>
                  <a:lnTo>
                    <a:pt x="3813" y="7392"/>
                  </a:lnTo>
                  <a:lnTo>
                    <a:pt x="3811" y="7382"/>
                  </a:lnTo>
                  <a:lnTo>
                    <a:pt x="3809" y="7372"/>
                  </a:lnTo>
                  <a:lnTo>
                    <a:pt x="3806" y="7362"/>
                  </a:lnTo>
                  <a:lnTo>
                    <a:pt x="3804" y="7352"/>
                  </a:lnTo>
                  <a:lnTo>
                    <a:pt x="3800" y="7342"/>
                  </a:lnTo>
                  <a:lnTo>
                    <a:pt x="3797" y="7332"/>
                  </a:lnTo>
                  <a:lnTo>
                    <a:pt x="3793" y="7322"/>
                  </a:lnTo>
                  <a:lnTo>
                    <a:pt x="3788" y="7313"/>
                  </a:lnTo>
                  <a:lnTo>
                    <a:pt x="3784" y="7303"/>
                  </a:lnTo>
                  <a:lnTo>
                    <a:pt x="3779" y="7295"/>
                  </a:lnTo>
                  <a:lnTo>
                    <a:pt x="3774" y="7287"/>
                  </a:lnTo>
                  <a:lnTo>
                    <a:pt x="3768" y="7279"/>
                  </a:lnTo>
                  <a:lnTo>
                    <a:pt x="3762" y="7270"/>
                  </a:lnTo>
                  <a:lnTo>
                    <a:pt x="3756" y="7262"/>
                  </a:lnTo>
                  <a:lnTo>
                    <a:pt x="3749" y="7254"/>
                  </a:lnTo>
                  <a:lnTo>
                    <a:pt x="3742" y="7246"/>
                  </a:lnTo>
                  <a:lnTo>
                    <a:pt x="3735" y="7238"/>
                  </a:lnTo>
                  <a:lnTo>
                    <a:pt x="3728" y="7231"/>
                  </a:lnTo>
                  <a:lnTo>
                    <a:pt x="3720" y="7225"/>
                  </a:lnTo>
                  <a:lnTo>
                    <a:pt x="3712" y="7218"/>
                  </a:lnTo>
                  <a:lnTo>
                    <a:pt x="3704" y="7212"/>
                  </a:lnTo>
                  <a:lnTo>
                    <a:pt x="3696" y="7206"/>
                  </a:lnTo>
                  <a:lnTo>
                    <a:pt x="3687" y="7201"/>
                  </a:lnTo>
                  <a:lnTo>
                    <a:pt x="3678" y="7195"/>
                  </a:lnTo>
                  <a:lnTo>
                    <a:pt x="3668" y="7190"/>
                  </a:lnTo>
                  <a:lnTo>
                    <a:pt x="3659" y="7185"/>
                  </a:lnTo>
                  <a:lnTo>
                    <a:pt x="3650" y="7181"/>
                  </a:lnTo>
                  <a:lnTo>
                    <a:pt x="3641" y="7177"/>
                  </a:lnTo>
                  <a:lnTo>
                    <a:pt x="3631" y="7173"/>
                  </a:lnTo>
                  <a:lnTo>
                    <a:pt x="3621" y="7170"/>
                  </a:lnTo>
                  <a:lnTo>
                    <a:pt x="3612" y="7167"/>
                  </a:lnTo>
                  <a:lnTo>
                    <a:pt x="3602" y="7165"/>
                  </a:lnTo>
                  <a:lnTo>
                    <a:pt x="3592" y="7163"/>
                  </a:lnTo>
                  <a:lnTo>
                    <a:pt x="3582" y="7161"/>
                  </a:lnTo>
                  <a:lnTo>
                    <a:pt x="3571" y="7160"/>
                  </a:lnTo>
                  <a:lnTo>
                    <a:pt x="3561" y="7159"/>
                  </a:lnTo>
                  <a:lnTo>
                    <a:pt x="3551" y="7158"/>
                  </a:lnTo>
                  <a:lnTo>
                    <a:pt x="3540" y="7158"/>
                  </a:lnTo>
                  <a:lnTo>
                    <a:pt x="3529" y="7158"/>
                  </a:lnTo>
                  <a:lnTo>
                    <a:pt x="3519" y="7159"/>
                  </a:lnTo>
                  <a:lnTo>
                    <a:pt x="3509" y="7160"/>
                  </a:lnTo>
                  <a:lnTo>
                    <a:pt x="3498" y="7161"/>
                  </a:lnTo>
                  <a:lnTo>
                    <a:pt x="3488" y="7163"/>
                  </a:lnTo>
                  <a:lnTo>
                    <a:pt x="3478" y="7165"/>
                  </a:lnTo>
                  <a:lnTo>
                    <a:pt x="3468" y="7167"/>
                  </a:lnTo>
                  <a:lnTo>
                    <a:pt x="3459" y="7170"/>
                  </a:lnTo>
                  <a:lnTo>
                    <a:pt x="3449" y="7173"/>
                  </a:lnTo>
                  <a:lnTo>
                    <a:pt x="3439" y="7177"/>
                  </a:lnTo>
                  <a:lnTo>
                    <a:pt x="3430" y="7181"/>
                  </a:lnTo>
                  <a:lnTo>
                    <a:pt x="3421" y="7185"/>
                  </a:lnTo>
                  <a:lnTo>
                    <a:pt x="3412" y="7190"/>
                  </a:lnTo>
                  <a:lnTo>
                    <a:pt x="3402" y="7195"/>
                  </a:lnTo>
                  <a:lnTo>
                    <a:pt x="3393" y="7201"/>
                  </a:lnTo>
                  <a:lnTo>
                    <a:pt x="3384" y="7206"/>
                  </a:lnTo>
                  <a:lnTo>
                    <a:pt x="3376" y="7212"/>
                  </a:lnTo>
                  <a:lnTo>
                    <a:pt x="3368" y="7218"/>
                  </a:lnTo>
                  <a:lnTo>
                    <a:pt x="3360" y="7225"/>
                  </a:lnTo>
                  <a:lnTo>
                    <a:pt x="3352" y="7231"/>
                  </a:lnTo>
                  <a:lnTo>
                    <a:pt x="3345" y="7238"/>
                  </a:lnTo>
                  <a:lnTo>
                    <a:pt x="3338" y="7246"/>
                  </a:lnTo>
                  <a:lnTo>
                    <a:pt x="3331" y="7254"/>
                  </a:lnTo>
                  <a:lnTo>
                    <a:pt x="3324" y="7262"/>
                  </a:lnTo>
                  <a:lnTo>
                    <a:pt x="3318" y="7270"/>
                  </a:lnTo>
                  <a:lnTo>
                    <a:pt x="3312" y="7279"/>
                  </a:lnTo>
                  <a:lnTo>
                    <a:pt x="3306" y="7287"/>
                  </a:lnTo>
                  <a:lnTo>
                    <a:pt x="3301" y="7295"/>
                  </a:lnTo>
                  <a:lnTo>
                    <a:pt x="3296" y="7303"/>
                  </a:lnTo>
                  <a:lnTo>
                    <a:pt x="3292" y="7313"/>
                  </a:lnTo>
                  <a:lnTo>
                    <a:pt x="3287" y="7322"/>
                  </a:lnTo>
                  <a:lnTo>
                    <a:pt x="3283" y="7332"/>
                  </a:lnTo>
                  <a:lnTo>
                    <a:pt x="3280" y="7342"/>
                  </a:lnTo>
                  <a:lnTo>
                    <a:pt x="3276" y="7352"/>
                  </a:lnTo>
                  <a:lnTo>
                    <a:pt x="3274" y="7362"/>
                  </a:lnTo>
                  <a:lnTo>
                    <a:pt x="3271" y="7372"/>
                  </a:lnTo>
                  <a:lnTo>
                    <a:pt x="3269" y="7382"/>
                  </a:lnTo>
                  <a:lnTo>
                    <a:pt x="3267" y="7392"/>
                  </a:lnTo>
                  <a:lnTo>
                    <a:pt x="3266" y="7403"/>
                  </a:lnTo>
                  <a:lnTo>
                    <a:pt x="3265" y="7413"/>
                  </a:lnTo>
                  <a:lnTo>
                    <a:pt x="3264" y="7423"/>
                  </a:lnTo>
                  <a:lnTo>
                    <a:pt x="3264" y="7433"/>
                  </a:lnTo>
                  <a:lnTo>
                    <a:pt x="3264" y="7443"/>
                  </a:lnTo>
                  <a:lnTo>
                    <a:pt x="3265" y="7454"/>
                  </a:lnTo>
                  <a:lnTo>
                    <a:pt x="3266" y="7464"/>
                  </a:lnTo>
                  <a:lnTo>
                    <a:pt x="3267" y="7474"/>
                  </a:lnTo>
                  <a:lnTo>
                    <a:pt x="3269" y="7485"/>
                  </a:lnTo>
                  <a:lnTo>
                    <a:pt x="3271" y="7495"/>
                  </a:lnTo>
                  <a:lnTo>
                    <a:pt x="3274" y="7505"/>
                  </a:lnTo>
                  <a:lnTo>
                    <a:pt x="3276" y="7515"/>
                  </a:lnTo>
                  <a:lnTo>
                    <a:pt x="3280" y="7524"/>
                  </a:lnTo>
                  <a:lnTo>
                    <a:pt x="3283" y="7534"/>
                  </a:lnTo>
                  <a:lnTo>
                    <a:pt x="3287" y="7544"/>
                  </a:lnTo>
                  <a:lnTo>
                    <a:pt x="3291" y="7553"/>
                  </a:lnTo>
                  <a:lnTo>
                    <a:pt x="3296" y="7562"/>
                  </a:lnTo>
                  <a:lnTo>
                    <a:pt x="3301" y="7571"/>
                  </a:lnTo>
                  <a:lnTo>
                    <a:pt x="3306" y="7580"/>
                  </a:lnTo>
                  <a:lnTo>
                    <a:pt x="3312" y="7588"/>
                  </a:lnTo>
                  <a:lnTo>
                    <a:pt x="3318" y="7597"/>
                  </a:lnTo>
                  <a:lnTo>
                    <a:pt x="3325" y="7605"/>
                  </a:lnTo>
                  <a:lnTo>
                    <a:pt x="3331" y="7614"/>
                  </a:lnTo>
                  <a:lnTo>
                    <a:pt x="3338" y="7621"/>
                  </a:lnTo>
                  <a:lnTo>
                    <a:pt x="3345" y="7629"/>
                  </a:lnTo>
                  <a:lnTo>
                    <a:pt x="3353" y="7636"/>
                  </a:lnTo>
                  <a:lnTo>
                    <a:pt x="3360" y="7643"/>
                  </a:lnTo>
                  <a:lnTo>
                    <a:pt x="3368" y="7649"/>
                  </a:lnTo>
                  <a:lnTo>
                    <a:pt x="3376" y="7655"/>
                  </a:lnTo>
                  <a:lnTo>
                    <a:pt x="3384" y="7661"/>
                  </a:lnTo>
                  <a:lnTo>
                    <a:pt x="3393" y="7666"/>
                  </a:lnTo>
                  <a:lnTo>
                    <a:pt x="3401" y="7672"/>
                  </a:lnTo>
                  <a:lnTo>
                    <a:pt x="3411" y="7677"/>
                  </a:lnTo>
                  <a:lnTo>
                    <a:pt x="3420" y="7681"/>
                  </a:lnTo>
                  <a:lnTo>
                    <a:pt x="3430" y="7686"/>
                  </a:lnTo>
                  <a:lnTo>
                    <a:pt x="3439" y="7690"/>
                  </a:lnTo>
                  <a:lnTo>
                    <a:pt x="3449" y="7693"/>
                  </a:lnTo>
                  <a:lnTo>
                    <a:pt x="3459" y="7697"/>
                  </a:lnTo>
                  <a:lnTo>
                    <a:pt x="3469" y="7700"/>
                  </a:lnTo>
                  <a:lnTo>
                    <a:pt x="3479" y="7702"/>
                  </a:lnTo>
                  <a:lnTo>
                    <a:pt x="3489" y="7704"/>
                  </a:lnTo>
                  <a:lnTo>
                    <a:pt x="3499" y="7706"/>
                  </a:lnTo>
                  <a:lnTo>
                    <a:pt x="3509" y="7707"/>
                  </a:lnTo>
                  <a:lnTo>
                    <a:pt x="3519" y="7708"/>
                  </a:lnTo>
                  <a:lnTo>
                    <a:pt x="3530" y="7709"/>
                  </a:lnTo>
                  <a:lnTo>
                    <a:pt x="3540" y="7709"/>
                  </a:lnTo>
                  <a:lnTo>
                    <a:pt x="3550" y="7709"/>
                  </a:lnTo>
                  <a:lnTo>
                    <a:pt x="3561" y="7708"/>
                  </a:lnTo>
                  <a:lnTo>
                    <a:pt x="3571" y="7707"/>
                  </a:lnTo>
                  <a:lnTo>
                    <a:pt x="3581" y="7706"/>
                  </a:lnTo>
                  <a:lnTo>
                    <a:pt x="3591" y="7704"/>
                  </a:lnTo>
                  <a:lnTo>
                    <a:pt x="3601" y="7702"/>
                  </a:lnTo>
                  <a:lnTo>
                    <a:pt x="3611" y="7700"/>
                  </a:lnTo>
                  <a:lnTo>
                    <a:pt x="3621" y="7697"/>
                  </a:lnTo>
                  <a:lnTo>
                    <a:pt x="3631" y="7693"/>
                  </a:lnTo>
                  <a:lnTo>
                    <a:pt x="3641" y="7690"/>
                  </a:lnTo>
                  <a:lnTo>
                    <a:pt x="3650" y="7686"/>
                  </a:lnTo>
                  <a:lnTo>
                    <a:pt x="3660" y="7681"/>
                  </a:lnTo>
                  <a:lnTo>
                    <a:pt x="3669" y="7677"/>
                  </a:lnTo>
                  <a:lnTo>
                    <a:pt x="3679" y="7672"/>
                  </a:lnTo>
                  <a:lnTo>
                    <a:pt x="3687" y="7666"/>
                  </a:lnTo>
                  <a:lnTo>
                    <a:pt x="3696" y="7661"/>
                  </a:lnTo>
                  <a:lnTo>
                    <a:pt x="3704" y="7655"/>
                  </a:lnTo>
                  <a:lnTo>
                    <a:pt x="3712" y="7649"/>
                  </a:lnTo>
                  <a:lnTo>
                    <a:pt x="3720" y="7643"/>
                  </a:lnTo>
                  <a:lnTo>
                    <a:pt x="3727" y="7636"/>
                  </a:lnTo>
                  <a:lnTo>
                    <a:pt x="3735" y="7629"/>
                  </a:lnTo>
                  <a:lnTo>
                    <a:pt x="3742" y="7621"/>
                  </a:lnTo>
                  <a:lnTo>
                    <a:pt x="3749" y="7614"/>
                  </a:lnTo>
                  <a:lnTo>
                    <a:pt x="3755" y="7605"/>
                  </a:lnTo>
                  <a:lnTo>
                    <a:pt x="3762" y="7597"/>
                  </a:lnTo>
                  <a:lnTo>
                    <a:pt x="3768" y="7588"/>
                  </a:lnTo>
                  <a:lnTo>
                    <a:pt x="3774" y="7580"/>
                  </a:lnTo>
                  <a:lnTo>
                    <a:pt x="3779" y="7571"/>
                  </a:lnTo>
                  <a:lnTo>
                    <a:pt x="3784" y="7562"/>
                  </a:lnTo>
                  <a:lnTo>
                    <a:pt x="3789" y="7553"/>
                  </a:lnTo>
                  <a:lnTo>
                    <a:pt x="3793" y="7544"/>
                  </a:lnTo>
                  <a:lnTo>
                    <a:pt x="3797" y="7534"/>
                  </a:lnTo>
                  <a:lnTo>
                    <a:pt x="3800" y="7524"/>
                  </a:lnTo>
                  <a:lnTo>
                    <a:pt x="3804" y="7515"/>
                  </a:lnTo>
                  <a:lnTo>
                    <a:pt x="3806" y="7505"/>
                  </a:lnTo>
                  <a:lnTo>
                    <a:pt x="3809" y="7495"/>
                  </a:lnTo>
                  <a:lnTo>
                    <a:pt x="3811" y="7485"/>
                  </a:lnTo>
                  <a:lnTo>
                    <a:pt x="3813" y="7474"/>
                  </a:lnTo>
                  <a:lnTo>
                    <a:pt x="3814" y="7464"/>
                  </a:lnTo>
                  <a:close/>
                  <a:moveTo>
                    <a:pt x="3085" y="6724"/>
                  </a:moveTo>
                  <a:lnTo>
                    <a:pt x="3086" y="6713"/>
                  </a:lnTo>
                  <a:lnTo>
                    <a:pt x="3086" y="6703"/>
                  </a:lnTo>
                  <a:lnTo>
                    <a:pt x="3086" y="6693"/>
                  </a:lnTo>
                  <a:lnTo>
                    <a:pt x="3085" y="6683"/>
                  </a:lnTo>
                  <a:lnTo>
                    <a:pt x="3084" y="6673"/>
                  </a:lnTo>
                  <a:lnTo>
                    <a:pt x="3083" y="6662"/>
                  </a:lnTo>
                  <a:lnTo>
                    <a:pt x="3081" y="6652"/>
                  </a:lnTo>
                  <a:lnTo>
                    <a:pt x="3079" y="6642"/>
                  </a:lnTo>
                  <a:lnTo>
                    <a:pt x="3076" y="6632"/>
                  </a:lnTo>
                  <a:lnTo>
                    <a:pt x="3074" y="6622"/>
                  </a:lnTo>
                  <a:lnTo>
                    <a:pt x="3070" y="6612"/>
                  </a:lnTo>
                  <a:lnTo>
                    <a:pt x="3067" y="6602"/>
                  </a:lnTo>
                  <a:lnTo>
                    <a:pt x="3063" y="6592"/>
                  </a:lnTo>
                  <a:lnTo>
                    <a:pt x="3058" y="6583"/>
                  </a:lnTo>
                  <a:lnTo>
                    <a:pt x="3054" y="6573"/>
                  </a:lnTo>
                  <a:lnTo>
                    <a:pt x="3049" y="6565"/>
                  </a:lnTo>
                  <a:lnTo>
                    <a:pt x="3044" y="6557"/>
                  </a:lnTo>
                  <a:lnTo>
                    <a:pt x="3038" y="6549"/>
                  </a:lnTo>
                  <a:lnTo>
                    <a:pt x="3032" y="6540"/>
                  </a:lnTo>
                  <a:lnTo>
                    <a:pt x="3026" y="6532"/>
                  </a:lnTo>
                  <a:lnTo>
                    <a:pt x="3019" y="6524"/>
                  </a:lnTo>
                  <a:lnTo>
                    <a:pt x="3012" y="6516"/>
                  </a:lnTo>
                  <a:lnTo>
                    <a:pt x="3005" y="6508"/>
                  </a:lnTo>
                  <a:lnTo>
                    <a:pt x="2998" y="6501"/>
                  </a:lnTo>
                  <a:lnTo>
                    <a:pt x="2990" y="6495"/>
                  </a:lnTo>
                  <a:lnTo>
                    <a:pt x="2982" y="6488"/>
                  </a:lnTo>
                  <a:lnTo>
                    <a:pt x="2974" y="6482"/>
                  </a:lnTo>
                  <a:lnTo>
                    <a:pt x="2966" y="6476"/>
                  </a:lnTo>
                  <a:lnTo>
                    <a:pt x="2957" y="6471"/>
                  </a:lnTo>
                  <a:lnTo>
                    <a:pt x="2948" y="6465"/>
                  </a:lnTo>
                  <a:lnTo>
                    <a:pt x="2938" y="6459"/>
                  </a:lnTo>
                  <a:lnTo>
                    <a:pt x="2929" y="6455"/>
                  </a:lnTo>
                  <a:lnTo>
                    <a:pt x="2919" y="6450"/>
                  </a:lnTo>
                  <a:lnTo>
                    <a:pt x="2910" y="6446"/>
                  </a:lnTo>
                  <a:lnTo>
                    <a:pt x="2900" y="6443"/>
                  </a:lnTo>
                  <a:lnTo>
                    <a:pt x="2891" y="6439"/>
                  </a:lnTo>
                  <a:lnTo>
                    <a:pt x="2881" y="6436"/>
                  </a:lnTo>
                  <a:lnTo>
                    <a:pt x="2871" y="6434"/>
                  </a:lnTo>
                  <a:lnTo>
                    <a:pt x="2861" y="6432"/>
                  </a:lnTo>
                  <a:lnTo>
                    <a:pt x="2851" y="6430"/>
                  </a:lnTo>
                  <a:lnTo>
                    <a:pt x="2841" y="6429"/>
                  </a:lnTo>
                  <a:lnTo>
                    <a:pt x="2831" y="6428"/>
                  </a:lnTo>
                  <a:lnTo>
                    <a:pt x="2820" y="6427"/>
                  </a:lnTo>
                  <a:lnTo>
                    <a:pt x="2810" y="6427"/>
                  </a:lnTo>
                  <a:lnTo>
                    <a:pt x="2800" y="6427"/>
                  </a:lnTo>
                  <a:lnTo>
                    <a:pt x="2789" y="6428"/>
                  </a:lnTo>
                  <a:lnTo>
                    <a:pt x="2779" y="6429"/>
                  </a:lnTo>
                  <a:lnTo>
                    <a:pt x="2769" y="6430"/>
                  </a:lnTo>
                  <a:lnTo>
                    <a:pt x="2759" y="6432"/>
                  </a:lnTo>
                  <a:lnTo>
                    <a:pt x="2749" y="6434"/>
                  </a:lnTo>
                  <a:lnTo>
                    <a:pt x="2739" y="6436"/>
                  </a:lnTo>
                  <a:lnTo>
                    <a:pt x="2729" y="6439"/>
                  </a:lnTo>
                  <a:lnTo>
                    <a:pt x="2720" y="6443"/>
                  </a:lnTo>
                  <a:lnTo>
                    <a:pt x="2710" y="6446"/>
                  </a:lnTo>
                  <a:lnTo>
                    <a:pt x="2701" y="6450"/>
                  </a:lnTo>
                  <a:lnTo>
                    <a:pt x="2691" y="6455"/>
                  </a:lnTo>
                  <a:lnTo>
                    <a:pt x="2682" y="6459"/>
                  </a:lnTo>
                  <a:lnTo>
                    <a:pt x="2672" y="6465"/>
                  </a:lnTo>
                  <a:lnTo>
                    <a:pt x="2663" y="6471"/>
                  </a:lnTo>
                  <a:lnTo>
                    <a:pt x="2654" y="6476"/>
                  </a:lnTo>
                  <a:lnTo>
                    <a:pt x="2646" y="6482"/>
                  </a:lnTo>
                  <a:lnTo>
                    <a:pt x="2638" y="6488"/>
                  </a:lnTo>
                  <a:lnTo>
                    <a:pt x="2630" y="6495"/>
                  </a:lnTo>
                  <a:lnTo>
                    <a:pt x="2622" y="6501"/>
                  </a:lnTo>
                  <a:lnTo>
                    <a:pt x="2615" y="6508"/>
                  </a:lnTo>
                  <a:lnTo>
                    <a:pt x="2608" y="6516"/>
                  </a:lnTo>
                  <a:lnTo>
                    <a:pt x="2601" y="6524"/>
                  </a:lnTo>
                  <a:lnTo>
                    <a:pt x="2594" y="6532"/>
                  </a:lnTo>
                  <a:lnTo>
                    <a:pt x="2588" y="6540"/>
                  </a:lnTo>
                  <a:lnTo>
                    <a:pt x="2582" y="6549"/>
                  </a:lnTo>
                  <a:lnTo>
                    <a:pt x="2576" y="6557"/>
                  </a:lnTo>
                  <a:lnTo>
                    <a:pt x="2571" y="6565"/>
                  </a:lnTo>
                  <a:lnTo>
                    <a:pt x="2566" y="6573"/>
                  </a:lnTo>
                  <a:lnTo>
                    <a:pt x="2562" y="6583"/>
                  </a:lnTo>
                  <a:lnTo>
                    <a:pt x="2557" y="6592"/>
                  </a:lnTo>
                  <a:lnTo>
                    <a:pt x="2553" y="6602"/>
                  </a:lnTo>
                  <a:lnTo>
                    <a:pt x="2550" y="6612"/>
                  </a:lnTo>
                  <a:lnTo>
                    <a:pt x="2546" y="6622"/>
                  </a:lnTo>
                  <a:lnTo>
                    <a:pt x="2544" y="6632"/>
                  </a:lnTo>
                  <a:lnTo>
                    <a:pt x="2541" y="6642"/>
                  </a:lnTo>
                  <a:lnTo>
                    <a:pt x="2539" y="6652"/>
                  </a:lnTo>
                  <a:lnTo>
                    <a:pt x="2537" y="6662"/>
                  </a:lnTo>
                  <a:lnTo>
                    <a:pt x="2536" y="6673"/>
                  </a:lnTo>
                  <a:lnTo>
                    <a:pt x="2535" y="6683"/>
                  </a:lnTo>
                  <a:lnTo>
                    <a:pt x="2534" y="6693"/>
                  </a:lnTo>
                  <a:lnTo>
                    <a:pt x="2534" y="6703"/>
                  </a:lnTo>
                  <a:lnTo>
                    <a:pt x="2534" y="6713"/>
                  </a:lnTo>
                  <a:lnTo>
                    <a:pt x="2535" y="6724"/>
                  </a:lnTo>
                  <a:lnTo>
                    <a:pt x="2536" y="6734"/>
                  </a:lnTo>
                  <a:lnTo>
                    <a:pt x="2537" y="6744"/>
                  </a:lnTo>
                  <a:lnTo>
                    <a:pt x="2539" y="6755"/>
                  </a:lnTo>
                  <a:lnTo>
                    <a:pt x="2541" y="6765"/>
                  </a:lnTo>
                  <a:lnTo>
                    <a:pt x="2544" y="6775"/>
                  </a:lnTo>
                  <a:lnTo>
                    <a:pt x="2546" y="6785"/>
                  </a:lnTo>
                  <a:lnTo>
                    <a:pt x="2550" y="6794"/>
                  </a:lnTo>
                  <a:lnTo>
                    <a:pt x="2553" y="6804"/>
                  </a:lnTo>
                  <a:lnTo>
                    <a:pt x="2557" y="6814"/>
                  </a:lnTo>
                  <a:lnTo>
                    <a:pt x="2561" y="6823"/>
                  </a:lnTo>
                  <a:lnTo>
                    <a:pt x="2566" y="6832"/>
                  </a:lnTo>
                  <a:lnTo>
                    <a:pt x="2571" y="6841"/>
                  </a:lnTo>
                  <a:lnTo>
                    <a:pt x="2576" y="6850"/>
                  </a:lnTo>
                  <a:lnTo>
                    <a:pt x="2582" y="6858"/>
                  </a:lnTo>
                  <a:lnTo>
                    <a:pt x="2588" y="6867"/>
                  </a:lnTo>
                  <a:lnTo>
                    <a:pt x="2595" y="6875"/>
                  </a:lnTo>
                  <a:lnTo>
                    <a:pt x="2601" y="6884"/>
                  </a:lnTo>
                  <a:lnTo>
                    <a:pt x="2608" y="6891"/>
                  </a:lnTo>
                  <a:lnTo>
                    <a:pt x="2615" y="6899"/>
                  </a:lnTo>
                  <a:lnTo>
                    <a:pt x="2623" y="6906"/>
                  </a:lnTo>
                  <a:lnTo>
                    <a:pt x="2630" y="6913"/>
                  </a:lnTo>
                  <a:lnTo>
                    <a:pt x="2638" y="6919"/>
                  </a:lnTo>
                  <a:lnTo>
                    <a:pt x="2646" y="6925"/>
                  </a:lnTo>
                  <a:lnTo>
                    <a:pt x="2654" y="6931"/>
                  </a:lnTo>
                  <a:lnTo>
                    <a:pt x="2663" y="6936"/>
                  </a:lnTo>
                  <a:lnTo>
                    <a:pt x="2671" y="6942"/>
                  </a:lnTo>
                  <a:lnTo>
                    <a:pt x="2681" y="6947"/>
                  </a:lnTo>
                  <a:lnTo>
                    <a:pt x="2690" y="6951"/>
                  </a:lnTo>
                  <a:lnTo>
                    <a:pt x="2700" y="6956"/>
                  </a:lnTo>
                  <a:lnTo>
                    <a:pt x="2709" y="6960"/>
                  </a:lnTo>
                  <a:lnTo>
                    <a:pt x="2719" y="6963"/>
                  </a:lnTo>
                  <a:lnTo>
                    <a:pt x="2729" y="6967"/>
                  </a:lnTo>
                  <a:lnTo>
                    <a:pt x="2739" y="6970"/>
                  </a:lnTo>
                  <a:lnTo>
                    <a:pt x="2749" y="6972"/>
                  </a:lnTo>
                  <a:lnTo>
                    <a:pt x="2759" y="6974"/>
                  </a:lnTo>
                  <a:lnTo>
                    <a:pt x="2769" y="6976"/>
                  </a:lnTo>
                  <a:lnTo>
                    <a:pt x="2779" y="6977"/>
                  </a:lnTo>
                  <a:lnTo>
                    <a:pt x="2789" y="6978"/>
                  </a:lnTo>
                  <a:lnTo>
                    <a:pt x="2800" y="6979"/>
                  </a:lnTo>
                  <a:lnTo>
                    <a:pt x="2810" y="6979"/>
                  </a:lnTo>
                  <a:lnTo>
                    <a:pt x="2820" y="6979"/>
                  </a:lnTo>
                  <a:lnTo>
                    <a:pt x="2831" y="6978"/>
                  </a:lnTo>
                  <a:lnTo>
                    <a:pt x="2841" y="6977"/>
                  </a:lnTo>
                  <a:lnTo>
                    <a:pt x="2851" y="6976"/>
                  </a:lnTo>
                  <a:lnTo>
                    <a:pt x="2861" y="6974"/>
                  </a:lnTo>
                  <a:lnTo>
                    <a:pt x="2871" y="6972"/>
                  </a:lnTo>
                  <a:lnTo>
                    <a:pt x="2881" y="6970"/>
                  </a:lnTo>
                  <a:lnTo>
                    <a:pt x="2891" y="6967"/>
                  </a:lnTo>
                  <a:lnTo>
                    <a:pt x="2901" y="6963"/>
                  </a:lnTo>
                  <a:lnTo>
                    <a:pt x="2911" y="6960"/>
                  </a:lnTo>
                  <a:lnTo>
                    <a:pt x="2920" y="6956"/>
                  </a:lnTo>
                  <a:lnTo>
                    <a:pt x="2930" y="6951"/>
                  </a:lnTo>
                  <a:lnTo>
                    <a:pt x="2939" y="6947"/>
                  </a:lnTo>
                  <a:lnTo>
                    <a:pt x="2949" y="6942"/>
                  </a:lnTo>
                  <a:lnTo>
                    <a:pt x="2957" y="6936"/>
                  </a:lnTo>
                  <a:lnTo>
                    <a:pt x="2966" y="6931"/>
                  </a:lnTo>
                  <a:lnTo>
                    <a:pt x="2974" y="6925"/>
                  </a:lnTo>
                  <a:lnTo>
                    <a:pt x="2982" y="6919"/>
                  </a:lnTo>
                  <a:lnTo>
                    <a:pt x="2990" y="6913"/>
                  </a:lnTo>
                  <a:lnTo>
                    <a:pt x="2997" y="6906"/>
                  </a:lnTo>
                  <a:lnTo>
                    <a:pt x="3005" y="6899"/>
                  </a:lnTo>
                  <a:lnTo>
                    <a:pt x="3012" y="6891"/>
                  </a:lnTo>
                  <a:lnTo>
                    <a:pt x="3019" y="6884"/>
                  </a:lnTo>
                  <a:lnTo>
                    <a:pt x="3025" y="6875"/>
                  </a:lnTo>
                  <a:lnTo>
                    <a:pt x="3032" y="6867"/>
                  </a:lnTo>
                  <a:lnTo>
                    <a:pt x="3038" y="6858"/>
                  </a:lnTo>
                  <a:lnTo>
                    <a:pt x="3044" y="6850"/>
                  </a:lnTo>
                  <a:lnTo>
                    <a:pt x="3049" y="6841"/>
                  </a:lnTo>
                  <a:lnTo>
                    <a:pt x="3054" y="6832"/>
                  </a:lnTo>
                  <a:lnTo>
                    <a:pt x="3059" y="6823"/>
                  </a:lnTo>
                  <a:lnTo>
                    <a:pt x="3063" y="6814"/>
                  </a:lnTo>
                  <a:lnTo>
                    <a:pt x="3067" y="6804"/>
                  </a:lnTo>
                  <a:lnTo>
                    <a:pt x="3070" y="6794"/>
                  </a:lnTo>
                  <a:lnTo>
                    <a:pt x="3074" y="6785"/>
                  </a:lnTo>
                  <a:lnTo>
                    <a:pt x="3076" y="6775"/>
                  </a:lnTo>
                  <a:lnTo>
                    <a:pt x="3079" y="6765"/>
                  </a:lnTo>
                  <a:lnTo>
                    <a:pt x="3081" y="6755"/>
                  </a:lnTo>
                  <a:lnTo>
                    <a:pt x="3083" y="6744"/>
                  </a:lnTo>
                  <a:lnTo>
                    <a:pt x="3084" y="6734"/>
                  </a:lnTo>
                  <a:lnTo>
                    <a:pt x="3085" y="67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952;p10">
            <a:extLst>
              <a:ext uri="{FF2B5EF4-FFF2-40B4-BE49-F238E27FC236}">
                <a16:creationId xmlns:a16="http://schemas.microsoft.com/office/drawing/2014/main" id="{4AE0941E-B4EB-4AE3-BBE6-8B853D8C5CA5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  <a:solidFill>
            <a:schemeClr val="bg1"/>
          </a:solidFill>
        </p:grpSpPr>
        <p:sp>
          <p:nvSpPr>
            <p:cNvPr id="199" name="Google Shape;953;p10">
              <a:extLst>
                <a:ext uri="{FF2B5EF4-FFF2-40B4-BE49-F238E27FC236}">
                  <a16:creationId xmlns:a16="http://schemas.microsoft.com/office/drawing/2014/main" id="{4E24CA39-694B-4316-BC00-B8E708AC279C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45" y="3686"/>
                  </a:moveTo>
                  <a:lnTo>
                    <a:pt x="7626" y="3713"/>
                  </a:lnTo>
                  <a:lnTo>
                    <a:pt x="5643" y="6191"/>
                  </a:lnTo>
                  <a:lnTo>
                    <a:pt x="5658" y="6215"/>
                  </a:lnTo>
                  <a:lnTo>
                    <a:pt x="5672" y="6240"/>
                  </a:lnTo>
                  <a:lnTo>
                    <a:pt x="5685" y="6266"/>
                  </a:lnTo>
                  <a:lnTo>
                    <a:pt x="5697" y="6292"/>
                  </a:lnTo>
                  <a:lnTo>
                    <a:pt x="5708" y="6318"/>
                  </a:lnTo>
                  <a:lnTo>
                    <a:pt x="5717" y="6344"/>
                  </a:lnTo>
                  <a:lnTo>
                    <a:pt x="5726" y="6371"/>
                  </a:lnTo>
                  <a:lnTo>
                    <a:pt x="5734" y="6399"/>
                  </a:lnTo>
                  <a:lnTo>
                    <a:pt x="5741" y="6426"/>
                  </a:lnTo>
                  <a:lnTo>
                    <a:pt x="5747" y="6454"/>
                  </a:lnTo>
                  <a:lnTo>
                    <a:pt x="5751" y="6482"/>
                  </a:lnTo>
                  <a:lnTo>
                    <a:pt x="5755" y="6510"/>
                  </a:lnTo>
                  <a:lnTo>
                    <a:pt x="5758" y="6538"/>
                  </a:lnTo>
                  <a:lnTo>
                    <a:pt x="5759" y="6567"/>
                  </a:lnTo>
                  <a:lnTo>
                    <a:pt x="5760" y="6595"/>
                  </a:lnTo>
                  <a:lnTo>
                    <a:pt x="5759" y="6624"/>
                  </a:lnTo>
                  <a:lnTo>
                    <a:pt x="5758" y="6652"/>
                  </a:lnTo>
                  <a:lnTo>
                    <a:pt x="5755" y="6681"/>
                  </a:lnTo>
                  <a:lnTo>
                    <a:pt x="5751" y="6709"/>
                  </a:lnTo>
                  <a:lnTo>
                    <a:pt x="5747" y="6737"/>
                  </a:lnTo>
                  <a:lnTo>
                    <a:pt x="5741" y="6765"/>
                  </a:lnTo>
                  <a:lnTo>
                    <a:pt x="5734" y="6792"/>
                  </a:lnTo>
                  <a:lnTo>
                    <a:pt x="5726" y="6819"/>
                  </a:lnTo>
                  <a:lnTo>
                    <a:pt x="5717" y="6846"/>
                  </a:lnTo>
                  <a:lnTo>
                    <a:pt x="5708" y="6873"/>
                  </a:lnTo>
                  <a:lnTo>
                    <a:pt x="5697" y="6899"/>
                  </a:lnTo>
                  <a:lnTo>
                    <a:pt x="5685" y="6925"/>
                  </a:lnTo>
                  <a:lnTo>
                    <a:pt x="5672" y="6950"/>
                  </a:lnTo>
                  <a:lnTo>
                    <a:pt x="5658" y="6975"/>
                  </a:lnTo>
                  <a:lnTo>
                    <a:pt x="5643" y="6999"/>
                  </a:lnTo>
                  <a:lnTo>
                    <a:pt x="5628" y="7023"/>
                  </a:lnTo>
                  <a:lnTo>
                    <a:pt x="5611" y="7046"/>
                  </a:lnTo>
                  <a:lnTo>
                    <a:pt x="5594" y="7069"/>
                  </a:lnTo>
                  <a:lnTo>
                    <a:pt x="5576" y="7090"/>
                  </a:lnTo>
                  <a:lnTo>
                    <a:pt x="5557" y="7112"/>
                  </a:lnTo>
                  <a:lnTo>
                    <a:pt x="5537" y="7132"/>
                  </a:lnTo>
                  <a:lnTo>
                    <a:pt x="5517" y="7152"/>
                  </a:lnTo>
                  <a:lnTo>
                    <a:pt x="5495" y="7171"/>
                  </a:lnTo>
                  <a:lnTo>
                    <a:pt x="5474" y="7189"/>
                  </a:lnTo>
                  <a:lnTo>
                    <a:pt x="5451" y="7206"/>
                  </a:lnTo>
                  <a:lnTo>
                    <a:pt x="5428" y="7223"/>
                  </a:lnTo>
                  <a:lnTo>
                    <a:pt x="5404" y="7238"/>
                  </a:lnTo>
                  <a:lnTo>
                    <a:pt x="5380" y="7253"/>
                  </a:lnTo>
                  <a:lnTo>
                    <a:pt x="5355" y="7267"/>
                  </a:lnTo>
                  <a:lnTo>
                    <a:pt x="5329" y="7280"/>
                  </a:lnTo>
                  <a:lnTo>
                    <a:pt x="5303" y="7292"/>
                  </a:lnTo>
                  <a:lnTo>
                    <a:pt x="5277" y="7303"/>
                  </a:lnTo>
                  <a:lnTo>
                    <a:pt x="5251" y="7312"/>
                  </a:lnTo>
                  <a:lnTo>
                    <a:pt x="5224" y="7321"/>
                  </a:lnTo>
                  <a:lnTo>
                    <a:pt x="5196" y="7329"/>
                  </a:lnTo>
                  <a:lnTo>
                    <a:pt x="5169" y="7336"/>
                  </a:lnTo>
                  <a:lnTo>
                    <a:pt x="5141" y="7342"/>
                  </a:lnTo>
                  <a:lnTo>
                    <a:pt x="5113" y="7346"/>
                  </a:lnTo>
                  <a:lnTo>
                    <a:pt x="5085" y="7350"/>
                  </a:lnTo>
                  <a:lnTo>
                    <a:pt x="5057" y="7353"/>
                  </a:lnTo>
                  <a:lnTo>
                    <a:pt x="5028" y="7354"/>
                  </a:lnTo>
                  <a:lnTo>
                    <a:pt x="5000" y="7355"/>
                  </a:lnTo>
                  <a:lnTo>
                    <a:pt x="4972" y="7354"/>
                  </a:lnTo>
                  <a:lnTo>
                    <a:pt x="4943" y="7353"/>
                  </a:lnTo>
                  <a:lnTo>
                    <a:pt x="4915" y="7350"/>
                  </a:lnTo>
                  <a:lnTo>
                    <a:pt x="4887" y="7346"/>
                  </a:lnTo>
                  <a:lnTo>
                    <a:pt x="4859" y="7342"/>
                  </a:lnTo>
                  <a:lnTo>
                    <a:pt x="4831" y="7336"/>
                  </a:lnTo>
                  <a:lnTo>
                    <a:pt x="4804" y="7329"/>
                  </a:lnTo>
                  <a:lnTo>
                    <a:pt x="4776" y="7321"/>
                  </a:lnTo>
                  <a:lnTo>
                    <a:pt x="4749" y="7312"/>
                  </a:lnTo>
                  <a:lnTo>
                    <a:pt x="4723" y="7303"/>
                  </a:lnTo>
                  <a:lnTo>
                    <a:pt x="4697" y="7292"/>
                  </a:lnTo>
                  <a:lnTo>
                    <a:pt x="4671" y="7280"/>
                  </a:lnTo>
                  <a:lnTo>
                    <a:pt x="4645" y="7267"/>
                  </a:lnTo>
                  <a:lnTo>
                    <a:pt x="4620" y="7253"/>
                  </a:lnTo>
                  <a:lnTo>
                    <a:pt x="4596" y="7238"/>
                  </a:lnTo>
                  <a:lnTo>
                    <a:pt x="4572" y="7223"/>
                  </a:lnTo>
                  <a:lnTo>
                    <a:pt x="4549" y="7206"/>
                  </a:lnTo>
                  <a:lnTo>
                    <a:pt x="4526" y="7189"/>
                  </a:lnTo>
                  <a:lnTo>
                    <a:pt x="4505" y="7171"/>
                  </a:lnTo>
                  <a:lnTo>
                    <a:pt x="4483" y="7152"/>
                  </a:lnTo>
                  <a:lnTo>
                    <a:pt x="4463" y="7132"/>
                  </a:lnTo>
                  <a:lnTo>
                    <a:pt x="4443" y="7112"/>
                  </a:lnTo>
                  <a:lnTo>
                    <a:pt x="4424" y="7090"/>
                  </a:lnTo>
                  <a:lnTo>
                    <a:pt x="4406" y="7069"/>
                  </a:lnTo>
                  <a:lnTo>
                    <a:pt x="4389" y="7046"/>
                  </a:lnTo>
                  <a:lnTo>
                    <a:pt x="4372" y="7023"/>
                  </a:lnTo>
                  <a:lnTo>
                    <a:pt x="4357" y="6999"/>
                  </a:lnTo>
                  <a:lnTo>
                    <a:pt x="4342" y="6975"/>
                  </a:lnTo>
                  <a:lnTo>
                    <a:pt x="4328" y="6950"/>
                  </a:lnTo>
                  <a:lnTo>
                    <a:pt x="4315" y="6925"/>
                  </a:lnTo>
                  <a:lnTo>
                    <a:pt x="4303" y="6899"/>
                  </a:lnTo>
                  <a:lnTo>
                    <a:pt x="4292" y="6873"/>
                  </a:lnTo>
                  <a:lnTo>
                    <a:pt x="4283" y="6846"/>
                  </a:lnTo>
                  <a:lnTo>
                    <a:pt x="4274" y="6819"/>
                  </a:lnTo>
                  <a:lnTo>
                    <a:pt x="4266" y="6792"/>
                  </a:lnTo>
                  <a:lnTo>
                    <a:pt x="4259" y="6765"/>
                  </a:lnTo>
                  <a:lnTo>
                    <a:pt x="4253" y="6737"/>
                  </a:lnTo>
                  <a:lnTo>
                    <a:pt x="4249" y="6709"/>
                  </a:lnTo>
                  <a:lnTo>
                    <a:pt x="4245" y="6681"/>
                  </a:lnTo>
                  <a:lnTo>
                    <a:pt x="4242" y="6652"/>
                  </a:lnTo>
                  <a:lnTo>
                    <a:pt x="4241" y="6624"/>
                  </a:lnTo>
                  <a:lnTo>
                    <a:pt x="4240" y="6595"/>
                  </a:lnTo>
                  <a:lnTo>
                    <a:pt x="4241" y="6567"/>
                  </a:lnTo>
                  <a:lnTo>
                    <a:pt x="4242" y="6538"/>
                  </a:lnTo>
                  <a:lnTo>
                    <a:pt x="4245" y="6510"/>
                  </a:lnTo>
                  <a:lnTo>
                    <a:pt x="4249" y="6482"/>
                  </a:lnTo>
                  <a:lnTo>
                    <a:pt x="4253" y="6454"/>
                  </a:lnTo>
                  <a:lnTo>
                    <a:pt x="4259" y="6426"/>
                  </a:lnTo>
                  <a:lnTo>
                    <a:pt x="4266" y="6399"/>
                  </a:lnTo>
                  <a:lnTo>
                    <a:pt x="4274" y="6371"/>
                  </a:lnTo>
                  <a:lnTo>
                    <a:pt x="4283" y="6344"/>
                  </a:lnTo>
                  <a:lnTo>
                    <a:pt x="4292" y="6318"/>
                  </a:lnTo>
                  <a:lnTo>
                    <a:pt x="4303" y="6292"/>
                  </a:lnTo>
                  <a:lnTo>
                    <a:pt x="4315" y="6266"/>
                  </a:lnTo>
                  <a:lnTo>
                    <a:pt x="4328" y="6240"/>
                  </a:lnTo>
                  <a:lnTo>
                    <a:pt x="4342" y="6215"/>
                  </a:lnTo>
                  <a:lnTo>
                    <a:pt x="4357" y="6191"/>
                  </a:lnTo>
                  <a:lnTo>
                    <a:pt x="4372" y="6167"/>
                  </a:lnTo>
                  <a:lnTo>
                    <a:pt x="4389" y="6144"/>
                  </a:lnTo>
                  <a:lnTo>
                    <a:pt x="4406" y="6121"/>
                  </a:lnTo>
                  <a:lnTo>
                    <a:pt x="4424" y="6100"/>
                  </a:lnTo>
                  <a:lnTo>
                    <a:pt x="4443" y="6078"/>
                  </a:lnTo>
                  <a:lnTo>
                    <a:pt x="4463" y="6058"/>
                  </a:lnTo>
                  <a:lnTo>
                    <a:pt x="4483" y="6038"/>
                  </a:lnTo>
                  <a:lnTo>
                    <a:pt x="4505" y="6019"/>
                  </a:lnTo>
                  <a:lnTo>
                    <a:pt x="4526" y="6001"/>
                  </a:lnTo>
                  <a:lnTo>
                    <a:pt x="4549" y="5984"/>
                  </a:lnTo>
                  <a:lnTo>
                    <a:pt x="4572" y="5967"/>
                  </a:lnTo>
                  <a:lnTo>
                    <a:pt x="4596" y="5952"/>
                  </a:lnTo>
                  <a:lnTo>
                    <a:pt x="4620" y="5937"/>
                  </a:lnTo>
                  <a:lnTo>
                    <a:pt x="4645" y="5923"/>
                  </a:lnTo>
                  <a:lnTo>
                    <a:pt x="4671" y="5911"/>
                  </a:lnTo>
                  <a:lnTo>
                    <a:pt x="4697" y="5899"/>
                  </a:lnTo>
                  <a:lnTo>
                    <a:pt x="4723" y="5888"/>
                  </a:lnTo>
                  <a:lnTo>
                    <a:pt x="4749" y="5878"/>
                  </a:lnTo>
                  <a:lnTo>
                    <a:pt x="4776" y="5870"/>
                  </a:lnTo>
                  <a:lnTo>
                    <a:pt x="4804" y="5862"/>
                  </a:lnTo>
                  <a:lnTo>
                    <a:pt x="4831" y="5855"/>
                  </a:lnTo>
                  <a:lnTo>
                    <a:pt x="4859" y="5849"/>
                  </a:lnTo>
                  <a:lnTo>
                    <a:pt x="4887" y="5844"/>
                  </a:lnTo>
                  <a:lnTo>
                    <a:pt x="4915" y="5841"/>
                  </a:lnTo>
                  <a:lnTo>
                    <a:pt x="4943" y="5838"/>
                  </a:lnTo>
                  <a:lnTo>
                    <a:pt x="4972" y="5837"/>
                  </a:lnTo>
                  <a:lnTo>
                    <a:pt x="5000" y="5836"/>
                  </a:lnTo>
                  <a:lnTo>
                    <a:pt x="5028" y="5837"/>
                  </a:lnTo>
                  <a:lnTo>
                    <a:pt x="5057" y="5838"/>
                  </a:lnTo>
                  <a:lnTo>
                    <a:pt x="5085" y="5841"/>
                  </a:lnTo>
                  <a:lnTo>
                    <a:pt x="5113" y="5844"/>
                  </a:lnTo>
                  <a:lnTo>
                    <a:pt x="5141" y="5849"/>
                  </a:lnTo>
                  <a:lnTo>
                    <a:pt x="5169" y="5855"/>
                  </a:lnTo>
                  <a:lnTo>
                    <a:pt x="5196" y="5862"/>
                  </a:lnTo>
                  <a:lnTo>
                    <a:pt x="5224" y="5870"/>
                  </a:lnTo>
                  <a:lnTo>
                    <a:pt x="5251" y="5878"/>
                  </a:lnTo>
                  <a:lnTo>
                    <a:pt x="5253" y="5879"/>
                  </a:lnTo>
                  <a:lnTo>
                    <a:pt x="7236" y="3401"/>
                  </a:lnTo>
                  <a:lnTo>
                    <a:pt x="7258" y="3377"/>
                  </a:lnTo>
                  <a:lnTo>
                    <a:pt x="7283" y="3356"/>
                  </a:lnTo>
                  <a:lnTo>
                    <a:pt x="7310" y="3338"/>
                  </a:lnTo>
                  <a:lnTo>
                    <a:pt x="7340" y="3324"/>
                  </a:lnTo>
                  <a:lnTo>
                    <a:pt x="7371" y="3314"/>
                  </a:lnTo>
                  <a:lnTo>
                    <a:pt x="7403" y="3309"/>
                  </a:lnTo>
                  <a:lnTo>
                    <a:pt x="7436" y="3307"/>
                  </a:lnTo>
                  <a:lnTo>
                    <a:pt x="7469" y="3310"/>
                  </a:lnTo>
                  <a:lnTo>
                    <a:pt x="7501" y="3317"/>
                  </a:lnTo>
                  <a:lnTo>
                    <a:pt x="7531" y="3328"/>
                  </a:lnTo>
                  <a:lnTo>
                    <a:pt x="7560" y="3343"/>
                  </a:lnTo>
                  <a:lnTo>
                    <a:pt x="7587" y="3362"/>
                  </a:lnTo>
                  <a:lnTo>
                    <a:pt x="7611" y="3384"/>
                  </a:lnTo>
                  <a:lnTo>
                    <a:pt x="7632" y="3409"/>
                  </a:lnTo>
                  <a:lnTo>
                    <a:pt x="7650" y="3436"/>
                  </a:lnTo>
                  <a:lnTo>
                    <a:pt x="7664" y="3466"/>
                  </a:lnTo>
                  <a:lnTo>
                    <a:pt x="7674" y="3497"/>
                  </a:lnTo>
                  <a:lnTo>
                    <a:pt x="7679" y="3529"/>
                  </a:lnTo>
                  <a:lnTo>
                    <a:pt x="7681" y="3562"/>
                  </a:lnTo>
                  <a:lnTo>
                    <a:pt x="7678" y="3595"/>
                  </a:lnTo>
                  <a:lnTo>
                    <a:pt x="7671" y="3627"/>
                  </a:lnTo>
                  <a:lnTo>
                    <a:pt x="7660" y="3657"/>
                  </a:lnTo>
                  <a:lnTo>
                    <a:pt x="7645" y="36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954;p10">
              <a:extLst>
                <a:ext uri="{FF2B5EF4-FFF2-40B4-BE49-F238E27FC236}">
                  <a16:creationId xmlns:a16="http://schemas.microsoft.com/office/drawing/2014/main" id="{3F68BA95-E737-44A4-91E3-FEFAB728792B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25" y="2645"/>
                  </a:moveTo>
                  <a:lnTo>
                    <a:pt x="5125" y="3672"/>
                  </a:lnTo>
                  <a:lnTo>
                    <a:pt x="5149" y="3672"/>
                  </a:lnTo>
                  <a:lnTo>
                    <a:pt x="5157" y="3673"/>
                  </a:lnTo>
                  <a:lnTo>
                    <a:pt x="5301" y="3680"/>
                  </a:lnTo>
                  <a:lnTo>
                    <a:pt x="5310" y="3681"/>
                  </a:lnTo>
                  <a:lnTo>
                    <a:pt x="5454" y="3693"/>
                  </a:lnTo>
                  <a:lnTo>
                    <a:pt x="5462" y="3694"/>
                  </a:lnTo>
                  <a:lnTo>
                    <a:pt x="5606" y="3711"/>
                  </a:lnTo>
                  <a:lnTo>
                    <a:pt x="5614" y="3712"/>
                  </a:lnTo>
                  <a:lnTo>
                    <a:pt x="5757" y="3734"/>
                  </a:lnTo>
                  <a:lnTo>
                    <a:pt x="5765" y="3736"/>
                  </a:lnTo>
                  <a:lnTo>
                    <a:pt x="5908" y="3763"/>
                  </a:lnTo>
                  <a:lnTo>
                    <a:pt x="5916" y="3764"/>
                  </a:lnTo>
                  <a:lnTo>
                    <a:pt x="6058" y="3796"/>
                  </a:lnTo>
                  <a:lnTo>
                    <a:pt x="6066" y="3798"/>
                  </a:lnTo>
                  <a:lnTo>
                    <a:pt x="6207" y="3835"/>
                  </a:lnTo>
                  <a:lnTo>
                    <a:pt x="6215" y="3837"/>
                  </a:lnTo>
                  <a:lnTo>
                    <a:pt x="6354" y="3878"/>
                  </a:lnTo>
                  <a:lnTo>
                    <a:pt x="6362" y="3881"/>
                  </a:lnTo>
                  <a:lnTo>
                    <a:pt x="6500" y="3927"/>
                  </a:lnTo>
                  <a:lnTo>
                    <a:pt x="6508" y="3930"/>
                  </a:lnTo>
                  <a:lnTo>
                    <a:pt x="6643" y="3980"/>
                  </a:lnTo>
                  <a:lnTo>
                    <a:pt x="6651" y="3984"/>
                  </a:lnTo>
                  <a:lnTo>
                    <a:pt x="6785" y="4039"/>
                  </a:lnTo>
                  <a:lnTo>
                    <a:pt x="6792" y="4042"/>
                  </a:lnTo>
                  <a:lnTo>
                    <a:pt x="6924" y="4102"/>
                  </a:lnTo>
                  <a:lnTo>
                    <a:pt x="6932" y="4105"/>
                  </a:lnTo>
                  <a:lnTo>
                    <a:pt x="7061" y="4169"/>
                  </a:lnTo>
                  <a:lnTo>
                    <a:pt x="7069" y="4173"/>
                  </a:lnTo>
                  <a:lnTo>
                    <a:pt x="7196" y="4242"/>
                  </a:lnTo>
                  <a:lnTo>
                    <a:pt x="7203" y="4246"/>
                  </a:lnTo>
                  <a:lnTo>
                    <a:pt x="7328" y="4318"/>
                  </a:lnTo>
                  <a:lnTo>
                    <a:pt x="7335" y="4323"/>
                  </a:lnTo>
                  <a:lnTo>
                    <a:pt x="7457" y="4400"/>
                  </a:lnTo>
                  <a:lnTo>
                    <a:pt x="7465" y="4404"/>
                  </a:lnTo>
                  <a:lnTo>
                    <a:pt x="7558" y="4468"/>
                  </a:lnTo>
                  <a:lnTo>
                    <a:pt x="7950" y="4076"/>
                  </a:lnTo>
                  <a:lnTo>
                    <a:pt x="7962" y="4065"/>
                  </a:lnTo>
                  <a:lnTo>
                    <a:pt x="7975" y="4056"/>
                  </a:lnTo>
                  <a:lnTo>
                    <a:pt x="7990" y="4049"/>
                  </a:lnTo>
                  <a:lnTo>
                    <a:pt x="8006" y="4043"/>
                  </a:lnTo>
                  <a:lnTo>
                    <a:pt x="8022" y="4040"/>
                  </a:lnTo>
                  <a:lnTo>
                    <a:pt x="8038" y="4039"/>
                  </a:lnTo>
                  <a:lnTo>
                    <a:pt x="8054" y="4040"/>
                  </a:lnTo>
                  <a:lnTo>
                    <a:pt x="8070" y="4043"/>
                  </a:lnTo>
                  <a:lnTo>
                    <a:pt x="8086" y="4048"/>
                  </a:lnTo>
                  <a:lnTo>
                    <a:pt x="8100" y="4056"/>
                  </a:lnTo>
                  <a:lnTo>
                    <a:pt x="8114" y="4065"/>
                  </a:lnTo>
                  <a:lnTo>
                    <a:pt x="8126" y="4076"/>
                  </a:lnTo>
                  <a:lnTo>
                    <a:pt x="8137" y="4088"/>
                  </a:lnTo>
                  <a:lnTo>
                    <a:pt x="8146" y="4101"/>
                  </a:lnTo>
                  <a:lnTo>
                    <a:pt x="8153" y="4116"/>
                  </a:lnTo>
                  <a:lnTo>
                    <a:pt x="8159" y="4132"/>
                  </a:lnTo>
                  <a:lnTo>
                    <a:pt x="8162" y="4148"/>
                  </a:lnTo>
                  <a:lnTo>
                    <a:pt x="8163" y="4164"/>
                  </a:lnTo>
                  <a:lnTo>
                    <a:pt x="8162" y="4180"/>
                  </a:lnTo>
                  <a:lnTo>
                    <a:pt x="8159" y="4196"/>
                  </a:lnTo>
                  <a:lnTo>
                    <a:pt x="8154" y="4212"/>
                  </a:lnTo>
                  <a:lnTo>
                    <a:pt x="8146" y="4226"/>
                  </a:lnTo>
                  <a:lnTo>
                    <a:pt x="8137" y="4240"/>
                  </a:lnTo>
                  <a:lnTo>
                    <a:pt x="8126" y="4252"/>
                  </a:lnTo>
                  <a:lnTo>
                    <a:pt x="7762" y="4617"/>
                  </a:lnTo>
                  <a:lnTo>
                    <a:pt x="7829" y="4670"/>
                  </a:lnTo>
                  <a:lnTo>
                    <a:pt x="7836" y="4675"/>
                  </a:lnTo>
                  <a:lnTo>
                    <a:pt x="7947" y="4768"/>
                  </a:lnTo>
                  <a:lnTo>
                    <a:pt x="7954" y="4774"/>
                  </a:lnTo>
                  <a:lnTo>
                    <a:pt x="8062" y="4871"/>
                  </a:lnTo>
                  <a:lnTo>
                    <a:pt x="8068" y="4877"/>
                  </a:lnTo>
                  <a:lnTo>
                    <a:pt x="8173" y="4978"/>
                  </a:lnTo>
                  <a:lnTo>
                    <a:pt x="8179" y="4983"/>
                  </a:lnTo>
                  <a:lnTo>
                    <a:pt x="8280" y="5087"/>
                  </a:lnTo>
                  <a:lnTo>
                    <a:pt x="8285" y="5093"/>
                  </a:lnTo>
                  <a:lnTo>
                    <a:pt x="8383" y="5201"/>
                  </a:lnTo>
                  <a:lnTo>
                    <a:pt x="8388" y="5207"/>
                  </a:lnTo>
                  <a:lnTo>
                    <a:pt x="8482" y="5317"/>
                  </a:lnTo>
                  <a:lnTo>
                    <a:pt x="8487" y="5324"/>
                  </a:lnTo>
                  <a:lnTo>
                    <a:pt x="8576" y="5437"/>
                  </a:lnTo>
                  <a:lnTo>
                    <a:pt x="8582" y="5444"/>
                  </a:lnTo>
                  <a:lnTo>
                    <a:pt x="8667" y="5560"/>
                  </a:lnTo>
                  <a:lnTo>
                    <a:pt x="8672" y="5567"/>
                  </a:lnTo>
                  <a:lnTo>
                    <a:pt x="8754" y="5686"/>
                  </a:lnTo>
                  <a:lnTo>
                    <a:pt x="8758" y="5693"/>
                  </a:lnTo>
                  <a:lnTo>
                    <a:pt x="8836" y="5814"/>
                  </a:lnTo>
                  <a:lnTo>
                    <a:pt x="8841" y="5822"/>
                  </a:lnTo>
                  <a:lnTo>
                    <a:pt x="8914" y="5946"/>
                  </a:lnTo>
                  <a:lnTo>
                    <a:pt x="8918" y="5953"/>
                  </a:lnTo>
                  <a:lnTo>
                    <a:pt x="8988" y="6080"/>
                  </a:lnTo>
                  <a:lnTo>
                    <a:pt x="8991" y="6088"/>
                  </a:lnTo>
                  <a:lnTo>
                    <a:pt x="9056" y="6217"/>
                  </a:lnTo>
                  <a:lnTo>
                    <a:pt x="9060" y="6225"/>
                  </a:lnTo>
                  <a:lnTo>
                    <a:pt x="9121" y="6356"/>
                  </a:lnTo>
                  <a:lnTo>
                    <a:pt x="9124" y="6364"/>
                  </a:lnTo>
                  <a:lnTo>
                    <a:pt x="9180" y="6498"/>
                  </a:lnTo>
                  <a:lnTo>
                    <a:pt x="9191" y="6529"/>
                  </a:lnTo>
                  <a:lnTo>
                    <a:pt x="9198" y="6561"/>
                  </a:lnTo>
                  <a:lnTo>
                    <a:pt x="9200" y="6594"/>
                  </a:lnTo>
                  <a:lnTo>
                    <a:pt x="9198" y="6626"/>
                  </a:lnTo>
                  <a:lnTo>
                    <a:pt x="9192" y="6659"/>
                  </a:lnTo>
                  <a:lnTo>
                    <a:pt x="9181" y="6690"/>
                  </a:lnTo>
                  <a:lnTo>
                    <a:pt x="9167" y="6719"/>
                  </a:lnTo>
                  <a:lnTo>
                    <a:pt x="9149" y="6746"/>
                  </a:lnTo>
                  <a:lnTo>
                    <a:pt x="9128" y="6771"/>
                  </a:lnTo>
                  <a:lnTo>
                    <a:pt x="9103" y="6793"/>
                  </a:lnTo>
                  <a:lnTo>
                    <a:pt x="9076" y="6811"/>
                  </a:lnTo>
                  <a:lnTo>
                    <a:pt x="9047" y="6825"/>
                  </a:lnTo>
                  <a:lnTo>
                    <a:pt x="9016" y="6836"/>
                  </a:lnTo>
                  <a:lnTo>
                    <a:pt x="8984" y="6843"/>
                  </a:lnTo>
                  <a:lnTo>
                    <a:pt x="8951" y="6845"/>
                  </a:lnTo>
                  <a:lnTo>
                    <a:pt x="8919" y="6843"/>
                  </a:lnTo>
                  <a:lnTo>
                    <a:pt x="8886" y="6837"/>
                  </a:lnTo>
                  <a:lnTo>
                    <a:pt x="8855" y="6826"/>
                  </a:lnTo>
                  <a:lnTo>
                    <a:pt x="8826" y="6812"/>
                  </a:lnTo>
                  <a:lnTo>
                    <a:pt x="8799" y="6794"/>
                  </a:lnTo>
                  <a:lnTo>
                    <a:pt x="8774" y="6773"/>
                  </a:lnTo>
                  <a:lnTo>
                    <a:pt x="8752" y="6748"/>
                  </a:lnTo>
                  <a:lnTo>
                    <a:pt x="8734" y="6721"/>
                  </a:lnTo>
                  <a:lnTo>
                    <a:pt x="8720" y="6692"/>
                  </a:lnTo>
                  <a:lnTo>
                    <a:pt x="8665" y="6562"/>
                  </a:lnTo>
                  <a:lnTo>
                    <a:pt x="8608" y="6438"/>
                  </a:lnTo>
                  <a:lnTo>
                    <a:pt x="8547" y="6316"/>
                  </a:lnTo>
                  <a:lnTo>
                    <a:pt x="8481" y="6197"/>
                  </a:lnTo>
                  <a:lnTo>
                    <a:pt x="8412" y="6080"/>
                  </a:lnTo>
                  <a:lnTo>
                    <a:pt x="8339" y="5965"/>
                  </a:lnTo>
                  <a:lnTo>
                    <a:pt x="8262" y="5853"/>
                  </a:lnTo>
                  <a:lnTo>
                    <a:pt x="8182" y="5744"/>
                  </a:lnTo>
                  <a:lnTo>
                    <a:pt x="8097" y="5637"/>
                  </a:lnTo>
                  <a:lnTo>
                    <a:pt x="8009" y="5533"/>
                  </a:lnTo>
                  <a:lnTo>
                    <a:pt x="7918" y="5433"/>
                  </a:lnTo>
                  <a:lnTo>
                    <a:pt x="7823" y="5335"/>
                  </a:lnTo>
                  <a:lnTo>
                    <a:pt x="7725" y="5240"/>
                  </a:lnTo>
                  <a:lnTo>
                    <a:pt x="7623" y="5149"/>
                  </a:lnTo>
                  <a:lnTo>
                    <a:pt x="7518" y="5061"/>
                  </a:lnTo>
                  <a:lnTo>
                    <a:pt x="7411" y="4977"/>
                  </a:lnTo>
                  <a:lnTo>
                    <a:pt x="7406" y="4974"/>
                  </a:lnTo>
                  <a:lnTo>
                    <a:pt x="7215" y="5164"/>
                  </a:lnTo>
                  <a:lnTo>
                    <a:pt x="7203" y="5175"/>
                  </a:lnTo>
                  <a:lnTo>
                    <a:pt x="7190" y="5184"/>
                  </a:lnTo>
                  <a:lnTo>
                    <a:pt x="7175" y="5191"/>
                  </a:lnTo>
                  <a:lnTo>
                    <a:pt x="7159" y="5197"/>
                  </a:lnTo>
                  <a:lnTo>
                    <a:pt x="7143" y="5200"/>
                  </a:lnTo>
                  <a:lnTo>
                    <a:pt x="7127" y="5201"/>
                  </a:lnTo>
                  <a:lnTo>
                    <a:pt x="7111" y="5200"/>
                  </a:lnTo>
                  <a:lnTo>
                    <a:pt x="7095" y="5197"/>
                  </a:lnTo>
                  <a:lnTo>
                    <a:pt x="7079" y="5192"/>
                  </a:lnTo>
                  <a:lnTo>
                    <a:pt x="7065" y="5184"/>
                  </a:lnTo>
                  <a:lnTo>
                    <a:pt x="7051" y="5175"/>
                  </a:lnTo>
                  <a:lnTo>
                    <a:pt x="7039" y="5164"/>
                  </a:lnTo>
                  <a:lnTo>
                    <a:pt x="7028" y="5152"/>
                  </a:lnTo>
                  <a:lnTo>
                    <a:pt x="7019" y="5139"/>
                  </a:lnTo>
                  <a:lnTo>
                    <a:pt x="7012" y="5124"/>
                  </a:lnTo>
                  <a:lnTo>
                    <a:pt x="7006" y="5108"/>
                  </a:lnTo>
                  <a:lnTo>
                    <a:pt x="7003" y="5092"/>
                  </a:lnTo>
                  <a:lnTo>
                    <a:pt x="7002" y="5076"/>
                  </a:lnTo>
                  <a:lnTo>
                    <a:pt x="7003" y="5060"/>
                  </a:lnTo>
                  <a:lnTo>
                    <a:pt x="7006" y="5044"/>
                  </a:lnTo>
                  <a:lnTo>
                    <a:pt x="7011" y="5028"/>
                  </a:lnTo>
                  <a:lnTo>
                    <a:pt x="7019" y="5014"/>
                  </a:lnTo>
                  <a:lnTo>
                    <a:pt x="7028" y="5000"/>
                  </a:lnTo>
                  <a:lnTo>
                    <a:pt x="7039" y="4988"/>
                  </a:lnTo>
                  <a:lnTo>
                    <a:pt x="7198" y="4828"/>
                  </a:lnTo>
                  <a:lnTo>
                    <a:pt x="7188" y="4821"/>
                  </a:lnTo>
                  <a:lnTo>
                    <a:pt x="7073" y="4748"/>
                  </a:lnTo>
                  <a:lnTo>
                    <a:pt x="6955" y="4680"/>
                  </a:lnTo>
                  <a:lnTo>
                    <a:pt x="6835" y="4616"/>
                  </a:lnTo>
                  <a:lnTo>
                    <a:pt x="6714" y="4555"/>
                  </a:lnTo>
                  <a:lnTo>
                    <a:pt x="6590" y="4499"/>
                  </a:lnTo>
                  <a:lnTo>
                    <a:pt x="6464" y="4447"/>
                  </a:lnTo>
                  <a:lnTo>
                    <a:pt x="6337" y="4400"/>
                  </a:lnTo>
                  <a:lnTo>
                    <a:pt x="6207" y="4356"/>
                  </a:lnTo>
                  <a:lnTo>
                    <a:pt x="6076" y="4318"/>
                  </a:lnTo>
                  <a:lnTo>
                    <a:pt x="5944" y="4283"/>
                  </a:lnTo>
                  <a:lnTo>
                    <a:pt x="5811" y="4253"/>
                  </a:lnTo>
                  <a:lnTo>
                    <a:pt x="5677" y="4228"/>
                  </a:lnTo>
                  <a:lnTo>
                    <a:pt x="5542" y="4207"/>
                  </a:lnTo>
                  <a:lnTo>
                    <a:pt x="5407" y="4191"/>
                  </a:lnTo>
                  <a:lnTo>
                    <a:pt x="5272" y="4179"/>
                  </a:lnTo>
                  <a:lnTo>
                    <a:pt x="5136" y="4172"/>
                  </a:lnTo>
                  <a:lnTo>
                    <a:pt x="5000" y="4170"/>
                  </a:lnTo>
                  <a:lnTo>
                    <a:pt x="4864" y="4172"/>
                  </a:lnTo>
                  <a:lnTo>
                    <a:pt x="4728" y="4179"/>
                  </a:lnTo>
                  <a:lnTo>
                    <a:pt x="4593" y="4191"/>
                  </a:lnTo>
                  <a:lnTo>
                    <a:pt x="4458" y="4207"/>
                  </a:lnTo>
                  <a:lnTo>
                    <a:pt x="4323" y="4228"/>
                  </a:lnTo>
                  <a:lnTo>
                    <a:pt x="4189" y="4253"/>
                  </a:lnTo>
                  <a:lnTo>
                    <a:pt x="4056" y="4283"/>
                  </a:lnTo>
                  <a:lnTo>
                    <a:pt x="3924" y="4318"/>
                  </a:lnTo>
                  <a:lnTo>
                    <a:pt x="3793" y="4356"/>
                  </a:lnTo>
                  <a:lnTo>
                    <a:pt x="3663" y="4400"/>
                  </a:lnTo>
                  <a:lnTo>
                    <a:pt x="3536" y="4447"/>
                  </a:lnTo>
                  <a:lnTo>
                    <a:pt x="3410" y="4499"/>
                  </a:lnTo>
                  <a:lnTo>
                    <a:pt x="3286" y="4555"/>
                  </a:lnTo>
                  <a:lnTo>
                    <a:pt x="3165" y="4616"/>
                  </a:lnTo>
                  <a:lnTo>
                    <a:pt x="3045" y="4680"/>
                  </a:lnTo>
                  <a:lnTo>
                    <a:pt x="2927" y="4748"/>
                  </a:lnTo>
                  <a:lnTo>
                    <a:pt x="2812" y="4821"/>
                  </a:lnTo>
                  <a:lnTo>
                    <a:pt x="2802" y="4828"/>
                  </a:lnTo>
                  <a:lnTo>
                    <a:pt x="2961" y="4988"/>
                  </a:lnTo>
                  <a:lnTo>
                    <a:pt x="2972" y="5000"/>
                  </a:lnTo>
                  <a:lnTo>
                    <a:pt x="2981" y="5014"/>
                  </a:lnTo>
                  <a:lnTo>
                    <a:pt x="2989" y="5028"/>
                  </a:lnTo>
                  <a:lnTo>
                    <a:pt x="2994" y="5044"/>
                  </a:lnTo>
                  <a:lnTo>
                    <a:pt x="2997" y="5060"/>
                  </a:lnTo>
                  <a:lnTo>
                    <a:pt x="2998" y="5076"/>
                  </a:lnTo>
                  <a:lnTo>
                    <a:pt x="2997" y="5092"/>
                  </a:lnTo>
                  <a:lnTo>
                    <a:pt x="2994" y="5108"/>
                  </a:lnTo>
                  <a:lnTo>
                    <a:pt x="2988" y="5124"/>
                  </a:lnTo>
                  <a:lnTo>
                    <a:pt x="2981" y="5139"/>
                  </a:lnTo>
                  <a:lnTo>
                    <a:pt x="2972" y="5152"/>
                  </a:lnTo>
                  <a:lnTo>
                    <a:pt x="2961" y="5164"/>
                  </a:lnTo>
                  <a:lnTo>
                    <a:pt x="2949" y="5175"/>
                  </a:lnTo>
                  <a:lnTo>
                    <a:pt x="2935" y="5184"/>
                  </a:lnTo>
                  <a:lnTo>
                    <a:pt x="2921" y="5192"/>
                  </a:lnTo>
                  <a:lnTo>
                    <a:pt x="2905" y="5197"/>
                  </a:lnTo>
                  <a:lnTo>
                    <a:pt x="2889" y="5200"/>
                  </a:lnTo>
                  <a:lnTo>
                    <a:pt x="2873" y="5201"/>
                  </a:lnTo>
                  <a:lnTo>
                    <a:pt x="2857" y="5200"/>
                  </a:lnTo>
                  <a:lnTo>
                    <a:pt x="2841" y="5197"/>
                  </a:lnTo>
                  <a:lnTo>
                    <a:pt x="2825" y="5191"/>
                  </a:lnTo>
                  <a:lnTo>
                    <a:pt x="2810" y="5184"/>
                  </a:lnTo>
                  <a:lnTo>
                    <a:pt x="2797" y="5175"/>
                  </a:lnTo>
                  <a:lnTo>
                    <a:pt x="2785" y="5164"/>
                  </a:lnTo>
                  <a:lnTo>
                    <a:pt x="2594" y="4974"/>
                  </a:lnTo>
                  <a:lnTo>
                    <a:pt x="2589" y="4977"/>
                  </a:lnTo>
                  <a:lnTo>
                    <a:pt x="2482" y="5061"/>
                  </a:lnTo>
                  <a:lnTo>
                    <a:pt x="2377" y="5149"/>
                  </a:lnTo>
                  <a:lnTo>
                    <a:pt x="2275" y="5240"/>
                  </a:lnTo>
                  <a:lnTo>
                    <a:pt x="2177" y="5335"/>
                  </a:lnTo>
                  <a:lnTo>
                    <a:pt x="2082" y="5433"/>
                  </a:lnTo>
                  <a:lnTo>
                    <a:pt x="1991" y="5533"/>
                  </a:lnTo>
                  <a:lnTo>
                    <a:pt x="1903" y="5637"/>
                  </a:lnTo>
                  <a:lnTo>
                    <a:pt x="1818" y="5744"/>
                  </a:lnTo>
                  <a:lnTo>
                    <a:pt x="1738" y="5853"/>
                  </a:lnTo>
                  <a:lnTo>
                    <a:pt x="1661" y="5965"/>
                  </a:lnTo>
                  <a:lnTo>
                    <a:pt x="1588" y="6080"/>
                  </a:lnTo>
                  <a:lnTo>
                    <a:pt x="1519" y="6197"/>
                  </a:lnTo>
                  <a:lnTo>
                    <a:pt x="1453" y="6316"/>
                  </a:lnTo>
                  <a:lnTo>
                    <a:pt x="1392" y="6438"/>
                  </a:lnTo>
                  <a:lnTo>
                    <a:pt x="1335" y="6562"/>
                  </a:lnTo>
                  <a:lnTo>
                    <a:pt x="1280" y="6692"/>
                  </a:lnTo>
                  <a:lnTo>
                    <a:pt x="1266" y="6721"/>
                  </a:lnTo>
                  <a:lnTo>
                    <a:pt x="1248" y="6748"/>
                  </a:lnTo>
                  <a:lnTo>
                    <a:pt x="1226" y="6773"/>
                  </a:lnTo>
                  <a:lnTo>
                    <a:pt x="1201" y="6794"/>
                  </a:lnTo>
                  <a:lnTo>
                    <a:pt x="1174" y="6812"/>
                  </a:lnTo>
                  <a:lnTo>
                    <a:pt x="1145" y="6826"/>
                  </a:lnTo>
                  <a:lnTo>
                    <a:pt x="1114" y="6837"/>
                  </a:lnTo>
                  <a:lnTo>
                    <a:pt x="1081" y="6843"/>
                  </a:lnTo>
                  <a:lnTo>
                    <a:pt x="1049" y="6845"/>
                  </a:lnTo>
                  <a:lnTo>
                    <a:pt x="1016" y="6843"/>
                  </a:lnTo>
                  <a:lnTo>
                    <a:pt x="984" y="6836"/>
                  </a:lnTo>
                  <a:lnTo>
                    <a:pt x="953" y="6825"/>
                  </a:lnTo>
                  <a:lnTo>
                    <a:pt x="924" y="6811"/>
                  </a:lnTo>
                  <a:lnTo>
                    <a:pt x="897" y="6793"/>
                  </a:lnTo>
                  <a:lnTo>
                    <a:pt x="872" y="6771"/>
                  </a:lnTo>
                  <a:lnTo>
                    <a:pt x="851" y="6746"/>
                  </a:lnTo>
                  <a:lnTo>
                    <a:pt x="833" y="6719"/>
                  </a:lnTo>
                  <a:lnTo>
                    <a:pt x="819" y="6690"/>
                  </a:lnTo>
                  <a:lnTo>
                    <a:pt x="808" y="6659"/>
                  </a:lnTo>
                  <a:lnTo>
                    <a:pt x="802" y="6626"/>
                  </a:lnTo>
                  <a:lnTo>
                    <a:pt x="800" y="6594"/>
                  </a:lnTo>
                  <a:lnTo>
                    <a:pt x="802" y="6561"/>
                  </a:lnTo>
                  <a:lnTo>
                    <a:pt x="809" y="6529"/>
                  </a:lnTo>
                  <a:lnTo>
                    <a:pt x="820" y="6498"/>
                  </a:lnTo>
                  <a:lnTo>
                    <a:pt x="876" y="6364"/>
                  </a:lnTo>
                  <a:lnTo>
                    <a:pt x="879" y="6356"/>
                  </a:lnTo>
                  <a:lnTo>
                    <a:pt x="940" y="6225"/>
                  </a:lnTo>
                  <a:lnTo>
                    <a:pt x="944" y="6217"/>
                  </a:lnTo>
                  <a:lnTo>
                    <a:pt x="1009" y="6088"/>
                  </a:lnTo>
                  <a:lnTo>
                    <a:pt x="1012" y="6080"/>
                  </a:lnTo>
                  <a:lnTo>
                    <a:pt x="1082" y="5953"/>
                  </a:lnTo>
                  <a:lnTo>
                    <a:pt x="1086" y="5946"/>
                  </a:lnTo>
                  <a:lnTo>
                    <a:pt x="1159" y="5822"/>
                  </a:lnTo>
                  <a:lnTo>
                    <a:pt x="1164" y="5814"/>
                  </a:lnTo>
                  <a:lnTo>
                    <a:pt x="1242" y="5693"/>
                  </a:lnTo>
                  <a:lnTo>
                    <a:pt x="1246" y="5686"/>
                  </a:lnTo>
                  <a:lnTo>
                    <a:pt x="1328" y="5567"/>
                  </a:lnTo>
                  <a:lnTo>
                    <a:pt x="1333" y="5560"/>
                  </a:lnTo>
                  <a:lnTo>
                    <a:pt x="1418" y="5444"/>
                  </a:lnTo>
                  <a:lnTo>
                    <a:pt x="1424" y="5437"/>
                  </a:lnTo>
                  <a:lnTo>
                    <a:pt x="1513" y="5324"/>
                  </a:lnTo>
                  <a:lnTo>
                    <a:pt x="1518" y="5317"/>
                  </a:lnTo>
                  <a:lnTo>
                    <a:pt x="1612" y="5207"/>
                  </a:lnTo>
                  <a:lnTo>
                    <a:pt x="1617" y="5201"/>
                  </a:lnTo>
                  <a:lnTo>
                    <a:pt x="1715" y="5093"/>
                  </a:lnTo>
                  <a:lnTo>
                    <a:pt x="1720" y="5087"/>
                  </a:lnTo>
                  <a:lnTo>
                    <a:pt x="1821" y="4983"/>
                  </a:lnTo>
                  <a:lnTo>
                    <a:pt x="1827" y="4978"/>
                  </a:lnTo>
                  <a:lnTo>
                    <a:pt x="1932" y="4877"/>
                  </a:lnTo>
                  <a:lnTo>
                    <a:pt x="1938" y="4871"/>
                  </a:lnTo>
                  <a:lnTo>
                    <a:pt x="2046" y="4774"/>
                  </a:lnTo>
                  <a:lnTo>
                    <a:pt x="2053" y="4768"/>
                  </a:lnTo>
                  <a:lnTo>
                    <a:pt x="2164" y="4675"/>
                  </a:lnTo>
                  <a:lnTo>
                    <a:pt x="2171" y="4670"/>
                  </a:lnTo>
                  <a:lnTo>
                    <a:pt x="2238" y="4617"/>
                  </a:lnTo>
                  <a:lnTo>
                    <a:pt x="1874" y="4252"/>
                  </a:lnTo>
                  <a:lnTo>
                    <a:pt x="1863" y="4240"/>
                  </a:lnTo>
                  <a:lnTo>
                    <a:pt x="1854" y="4226"/>
                  </a:lnTo>
                  <a:lnTo>
                    <a:pt x="1846" y="4212"/>
                  </a:lnTo>
                  <a:lnTo>
                    <a:pt x="1841" y="4196"/>
                  </a:lnTo>
                  <a:lnTo>
                    <a:pt x="1838" y="4180"/>
                  </a:lnTo>
                  <a:lnTo>
                    <a:pt x="1837" y="4164"/>
                  </a:lnTo>
                  <a:lnTo>
                    <a:pt x="1838" y="4148"/>
                  </a:lnTo>
                  <a:lnTo>
                    <a:pt x="1841" y="4132"/>
                  </a:lnTo>
                  <a:lnTo>
                    <a:pt x="1847" y="4116"/>
                  </a:lnTo>
                  <a:lnTo>
                    <a:pt x="1854" y="4101"/>
                  </a:lnTo>
                  <a:lnTo>
                    <a:pt x="1863" y="4088"/>
                  </a:lnTo>
                  <a:lnTo>
                    <a:pt x="1874" y="4076"/>
                  </a:lnTo>
                  <a:lnTo>
                    <a:pt x="1886" y="4065"/>
                  </a:lnTo>
                  <a:lnTo>
                    <a:pt x="1900" y="4056"/>
                  </a:lnTo>
                  <a:lnTo>
                    <a:pt x="1914" y="4048"/>
                  </a:lnTo>
                  <a:lnTo>
                    <a:pt x="1930" y="4043"/>
                  </a:lnTo>
                  <a:lnTo>
                    <a:pt x="1946" y="4040"/>
                  </a:lnTo>
                  <a:lnTo>
                    <a:pt x="1962" y="4039"/>
                  </a:lnTo>
                  <a:lnTo>
                    <a:pt x="1978" y="4040"/>
                  </a:lnTo>
                  <a:lnTo>
                    <a:pt x="1994" y="4043"/>
                  </a:lnTo>
                  <a:lnTo>
                    <a:pt x="2010" y="4049"/>
                  </a:lnTo>
                  <a:lnTo>
                    <a:pt x="2025" y="4056"/>
                  </a:lnTo>
                  <a:lnTo>
                    <a:pt x="2038" y="4065"/>
                  </a:lnTo>
                  <a:lnTo>
                    <a:pt x="2050" y="4076"/>
                  </a:lnTo>
                  <a:lnTo>
                    <a:pt x="2442" y="4468"/>
                  </a:lnTo>
                  <a:lnTo>
                    <a:pt x="2535" y="4404"/>
                  </a:lnTo>
                  <a:lnTo>
                    <a:pt x="2543" y="4400"/>
                  </a:lnTo>
                  <a:lnTo>
                    <a:pt x="2665" y="4323"/>
                  </a:lnTo>
                  <a:lnTo>
                    <a:pt x="2672" y="4318"/>
                  </a:lnTo>
                  <a:lnTo>
                    <a:pt x="2797" y="4246"/>
                  </a:lnTo>
                  <a:lnTo>
                    <a:pt x="2804" y="4242"/>
                  </a:lnTo>
                  <a:lnTo>
                    <a:pt x="2931" y="4173"/>
                  </a:lnTo>
                  <a:lnTo>
                    <a:pt x="2939" y="4169"/>
                  </a:lnTo>
                  <a:lnTo>
                    <a:pt x="3068" y="4105"/>
                  </a:lnTo>
                  <a:lnTo>
                    <a:pt x="3076" y="4102"/>
                  </a:lnTo>
                  <a:lnTo>
                    <a:pt x="3208" y="4042"/>
                  </a:lnTo>
                  <a:lnTo>
                    <a:pt x="3215" y="4039"/>
                  </a:lnTo>
                  <a:lnTo>
                    <a:pt x="3349" y="3984"/>
                  </a:lnTo>
                  <a:lnTo>
                    <a:pt x="3357" y="3980"/>
                  </a:lnTo>
                  <a:lnTo>
                    <a:pt x="3492" y="3930"/>
                  </a:lnTo>
                  <a:lnTo>
                    <a:pt x="3500" y="3927"/>
                  </a:lnTo>
                  <a:lnTo>
                    <a:pt x="3638" y="3881"/>
                  </a:lnTo>
                  <a:lnTo>
                    <a:pt x="3646" y="3878"/>
                  </a:lnTo>
                  <a:lnTo>
                    <a:pt x="3785" y="3837"/>
                  </a:lnTo>
                  <a:lnTo>
                    <a:pt x="3793" y="3835"/>
                  </a:lnTo>
                  <a:lnTo>
                    <a:pt x="3934" y="3798"/>
                  </a:lnTo>
                  <a:lnTo>
                    <a:pt x="3942" y="3796"/>
                  </a:lnTo>
                  <a:lnTo>
                    <a:pt x="4084" y="3764"/>
                  </a:lnTo>
                  <a:lnTo>
                    <a:pt x="4092" y="3763"/>
                  </a:lnTo>
                  <a:lnTo>
                    <a:pt x="4235" y="3736"/>
                  </a:lnTo>
                  <a:lnTo>
                    <a:pt x="4243" y="3734"/>
                  </a:lnTo>
                  <a:lnTo>
                    <a:pt x="4386" y="3712"/>
                  </a:lnTo>
                  <a:lnTo>
                    <a:pt x="4394" y="3711"/>
                  </a:lnTo>
                  <a:lnTo>
                    <a:pt x="4538" y="3694"/>
                  </a:lnTo>
                  <a:lnTo>
                    <a:pt x="4546" y="3693"/>
                  </a:lnTo>
                  <a:lnTo>
                    <a:pt x="4690" y="3681"/>
                  </a:lnTo>
                  <a:lnTo>
                    <a:pt x="4699" y="3680"/>
                  </a:lnTo>
                  <a:lnTo>
                    <a:pt x="4843" y="3673"/>
                  </a:lnTo>
                  <a:lnTo>
                    <a:pt x="4851" y="3672"/>
                  </a:lnTo>
                  <a:lnTo>
                    <a:pt x="4875" y="3672"/>
                  </a:lnTo>
                  <a:lnTo>
                    <a:pt x="4875" y="2645"/>
                  </a:lnTo>
                  <a:lnTo>
                    <a:pt x="4876" y="2629"/>
                  </a:lnTo>
                  <a:lnTo>
                    <a:pt x="4879" y="2613"/>
                  </a:lnTo>
                  <a:lnTo>
                    <a:pt x="4885" y="2597"/>
                  </a:lnTo>
                  <a:lnTo>
                    <a:pt x="4892" y="2582"/>
                  </a:lnTo>
                  <a:lnTo>
                    <a:pt x="4901" y="2569"/>
                  </a:lnTo>
                  <a:lnTo>
                    <a:pt x="4912" y="2557"/>
                  </a:lnTo>
                  <a:lnTo>
                    <a:pt x="4924" y="2546"/>
                  </a:lnTo>
                  <a:lnTo>
                    <a:pt x="4938" y="2537"/>
                  </a:lnTo>
                  <a:lnTo>
                    <a:pt x="4952" y="2530"/>
                  </a:lnTo>
                  <a:lnTo>
                    <a:pt x="4968" y="2524"/>
                  </a:lnTo>
                  <a:lnTo>
                    <a:pt x="4984" y="2521"/>
                  </a:lnTo>
                  <a:lnTo>
                    <a:pt x="5000" y="2520"/>
                  </a:lnTo>
                  <a:lnTo>
                    <a:pt x="5016" y="2521"/>
                  </a:lnTo>
                  <a:lnTo>
                    <a:pt x="5032" y="2524"/>
                  </a:lnTo>
                  <a:lnTo>
                    <a:pt x="5048" y="2530"/>
                  </a:lnTo>
                  <a:lnTo>
                    <a:pt x="5062" y="2537"/>
                  </a:lnTo>
                  <a:lnTo>
                    <a:pt x="5076" y="2546"/>
                  </a:lnTo>
                  <a:lnTo>
                    <a:pt x="5088" y="2557"/>
                  </a:lnTo>
                  <a:lnTo>
                    <a:pt x="5099" y="2569"/>
                  </a:lnTo>
                  <a:lnTo>
                    <a:pt x="5108" y="2582"/>
                  </a:lnTo>
                  <a:lnTo>
                    <a:pt x="5115" y="2597"/>
                  </a:lnTo>
                  <a:lnTo>
                    <a:pt x="5121" y="2613"/>
                  </a:lnTo>
                  <a:lnTo>
                    <a:pt x="5124" y="2629"/>
                  </a:lnTo>
                  <a:lnTo>
                    <a:pt x="5125" y="26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955;p10">
            <a:extLst>
              <a:ext uri="{FF2B5EF4-FFF2-40B4-BE49-F238E27FC236}">
                <a16:creationId xmlns:a16="http://schemas.microsoft.com/office/drawing/2014/main" id="{A1F009C2-DD65-4827-927B-E4A9C3EC4B25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  <a:solidFill>
            <a:schemeClr val="bg1"/>
          </a:solidFill>
        </p:grpSpPr>
        <p:sp>
          <p:nvSpPr>
            <p:cNvPr id="202" name="Google Shape;956;p10">
              <a:extLst>
                <a:ext uri="{FF2B5EF4-FFF2-40B4-BE49-F238E27FC236}">
                  <a16:creationId xmlns:a16="http://schemas.microsoft.com/office/drawing/2014/main" id="{5531EB2D-A2C0-4DC2-A147-19EDB3B949BB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6825"/>
                  </a:moveTo>
                  <a:lnTo>
                    <a:pt x="6825" y="6825"/>
                  </a:lnTo>
                  <a:lnTo>
                    <a:pt x="6825" y="5000"/>
                  </a:lnTo>
                  <a:lnTo>
                    <a:pt x="8650" y="5000"/>
                  </a:lnTo>
                  <a:lnTo>
                    <a:pt x="8650" y="6825"/>
                  </a:lnTo>
                  <a:close/>
                  <a:moveTo>
                    <a:pt x="3175" y="3175"/>
                  </a:moveTo>
                  <a:lnTo>
                    <a:pt x="5000" y="3175"/>
                  </a:lnTo>
                  <a:lnTo>
                    <a:pt x="5000" y="5000"/>
                  </a:lnTo>
                  <a:lnTo>
                    <a:pt x="3175" y="5000"/>
                  </a:lnTo>
                  <a:lnTo>
                    <a:pt x="3175" y="3175"/>
                  </a:lnTo>
                  <a:close/>
                  <a:moveTo>
                    <a:pt x="3175" y="3175"/>
                  </a:moveTo>
                  <a:lnTo>
                    <a:pt x="1350" y="3175"/>
                  </a:lnTo>
                  <a:lnTo>
                    <a:pt x="1350" y="1350"/>
                  </a:lnTo>
                  <a:lnTo>
                    <a:pt x="3175" y="1350"/>
                  </a:lnTo>
                  <a:lnTo>
                    <a:pt x="3175" y="3175"/>
                  </a:lnTo>
                  <a:close/>
                  <a:moveTo>
                    <a:pt x="5000" y="3175"/>
                  </a:moveTo>
                  <a:lnTo>
                    <a:pt x="5000" y="1350"/>
                  </a:lnTo>
                  <a:lnTo>
                    <a:pt x="6825" y="1350"/>
                  </a:lnTo>
                  <a:lnTo>
                    <a:pt x="6825" y="3175"/>
                  </a:lnTo>
                  <a:lnTo>
                    <a:pt x="5000" y="31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957;p10">
              <a:extLst>
                <a:ext uri="{FF2B5EF4-FFF2-40B4-BE49-F238E27FC236}">
                  <a16:creationId xmlns:a16="http://schemas.microsoft.com/office/drawing/2014/main" id="{AC9E16BF-CCE6-4E91-8DDA-5490B9BC7963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6925" y="4900"/>
                  </a:moveTo>
                  <a:lnTo>
                    <a:pt x="8400" y="4900"/>
                  </a:lnTo>
                  <a:lnTo>
                    <a:pt x="8400" y="3275"/>
                  </a:lnTo>
                  <a:lnTo>
                    <a:pt x="6925" y="3275"/>
                  </a:lnTo>
                  <a:lnTo>
                    <a:pt x="6925" y="4900"/>
                  </a:lnTo>
                  <a:close/>
                  <a:moveTo>
                    <a:pt x="6925" y="6725"/>
                  </a:moveTo>
                  <a:lnTo>
                    <a:pt x="8400" y="6725"/>
                  </a:lnTo>
                  <a:lnTo>
                    <a:pt x="8400" y="5100"/>
                  </a:lnTo>
                  <a:lnTo>
                    <a:pt x="6925" y="5100"/>
                  </a:lnTo>
                  <a:lnTo>
                    <a:pt x="6925" y="6725"/>
                  </a:lnTo>
                  <a:close/>
                  <a:moveTo>
                    <a:pt x="6925" y="8400"/>
                  </a:moveTo>
                  <a:lnTo>
                    <a:pt x="8400" y="8400"/>
                  </a:lnTo>
                  <a:lnTo>
                    <a:pt x="8400" y="6925"/>
                  </a:lnTo>
                  <a:lnTo>
                    <a:pt x="6925" y="6925"/>
                  </a:lnTo>
                  <a:lnTo>
                    <a:pt x="6925" y="8400"/>
                  </a:lnTo>
                  <a:close/>
                  <a:moveTo>
                    <a:pt x="8400" y="3075"/>
                  </a:moveTo>
                  <a:lnTo>
                    <a:pt x="8400" y="1600"/>
                  </a:lnTo>
                  <a:lnTo>
                    <a:pt x="6925" y="1600"/>
                  </a:lnTo>
                  <a:lnTo>
                    <a:pt x="6925" y="3075"/>
                  </a:lnTo>
                  <a:lnTo>
                    <a:pt x="8400" y="3075"/>
                  </a:lnTo>
                  <a:close/>
                  <a:moveTo>
                    <a:pt x="6725" y="3075"/>
                  </a:moveTo>
                  <a:lnTo>
                    <a:pt x="6725" y="1600"/>
                  </a:lnTo>
                  <a:lnTo>
                    <a:pt x="5100" y="1600"/>
                  </a:lnTo>
                  <a:lnTo>
                    <a:pt x="5100" y="3075"/>
                  </a:lnTo>
                  <a:lnTo>
                    <a:pt x="6725" y="3075"/>
                  </a:lnTo>
                  <a:close/>
                  <a:moveTo>
                    <a:pt x="6725" y="4900"/>
                  </a:moveTo>
                  <a:lnTo>
                    <a:pt x="6725" y="3275"/>
                  </a:lnTo>
                  <a:lnTo>
                    <a:pt x="5100" y="3275"/>
                  </a:lnTo>
                  <a:lnTo>
                    <a:pt x="5100" y="4900"/>
                  </a:lnTo>
                  <a:lnTo>
                    <a:pt x="6725" y="4900"/>
                  </a:lnTo>
                  <a:close/>
                  <a:moveTo>
                    <a:pt x="6725" y="6725"/>
                  </a:moveTo>
                  <a:lnTo>
                    <a:pt x="6725" y="5100"/>
                  </a:lnTo>
                  <a:lnTo>
                    <a:pt x="5100" y="5100"/>
                  </a:lnTo>
                  <a:lnTo>
                    <a:pt x="5100" y="6725"/>
                  </a:lnTo>
                  <a:lnTo>
                    <a:pt x="6725" y="6725"/>
                  </a:lnTo>
                  <a:close/>
                  <a:moveTo>
                    <a:pt x="3275" y="6925"/>
                  </a:moveTo>
                  <a:lnTo>
                    <a:pt x="3275" y="8400"/>
                  </a:lnTo>
                  <a:lnTo>
                    <a:pt x="4900" y="8400"/>
                  </a:lnTo>
                  <a:lnTo>
                    <a:pt x="4900" y="6925"/>
                  </a:lnTo>
                  <a:lnTo>
                    <a:pt x="3275" y="6925"/>
                  </a:lnTo>
                  <a:close/>
                  <a:moveTo>
                    <a:pt x="4900" y="3075"/>
                  </a:moveTo>
                  <a:lnTo>
                    <a:pt x="4900" y="1600"/>
                  </a:lnTo>
                  <a:lnTo>
                    <a:pt x="3275" y="1600"/>
                  </a:lnTo>
                  <a:lnTo>
                    <a:pt x="3275" y="3075"/>
                  </a:lnTo>
                  <a:lnTo>
                    <a:pt x="4900" y="3075"/>
                  </a:lnTo>
                  <a:close/>
                  <a:moveTo>
                    <a:pt x="4900" y="4900"/>
                  </a:moveTo>
                  <a:lnTo>
                    <a:pt x="4900" y="3275"/>
                  </a:lnTo>
                  <a:lnTo>
                    <a:pt x="3275" y="3275"/>
                  </a:lnTo>
                  <a:lnTo>
                    <a:pt x="3275" y="4900"/>
                  </a:lnTo>
                  <a:lnTo>
                    <a:pt x="4900" y="4900"/>
                  </a:lnTo>
                  <a:close/>
                  <a:moveTo>
                    <a:pt x="4900" y="6725"/>
                  </a:moveTo>
                  <a:lnTo>
                    <a:pt x="4900" y="5100"/>
                  </a:lnTo>
                  <a:lnTo>
                    <a:pt x="3275" y="5100"/>
                  </a:lnTo>
                  <a:lnTo>
                    <a:pt x="3275" y="6725"/>
                  </a:lnTo>
                  <a:lnTo>
                    <a:pt x="4900" y="6725"/>
                  </a:lnTo>
                  <a:close/>
                  <a:moveTo>
                    <a:pt x="3075" y="3075"/>
                  </a:moveTo>
                  <a:lnTo>
                    <a:pt x="3075" y="1600"/>
                  </a:lnTo>
                  <a:lnTo>
                    <a:pt x="1600" y="1600"/>
                  </a:lnTo>
                  <a:lnTo>
                    <a:pt x="1600" y="3075"/>
                  </a:lnTo>
                  <a:lnTo>
                    <a:pt x="3075" y="3075"/>
                  </a:lnTo>
                  <a:close/>
                  <a:moveTo>
                    <a:pt x="3075" y="3275"/>
                  </a:moveTo>
                  <a:lnTo>
                    <a:pt x="1600" y="3275"/>
                  </a:lnTo>
                  <a:lnTo>
                    <a:pt x="1600" y="4900"/>
                  </a:lnTo>
                  <a:lnTo>
                    <a:pt x="3075" y="4900"/>
                  </a:lnTo>
                  <a:lnTo>
                    <a:pt x="3075" y="3275"/>
                  </a:lnTo>
                  <a:close/>
                  <a:moveTo>
                    <a:pt x="3075" y="5100"/>
                  </a:moveTo>
                  <a:lnTo>
                    <a:pt x="1600" y="5100"/>
                  </a:lnTo>
                  <a:lnTo>
                    <a:pt x="1600" y="6725"/>
                  </a:lnTo>
                  <a:lnTo>
                    <a:pt x="3075" y="6725"/>
                  </a:lnTo>
                  <a:lnTo>
                    <a:pt x="3075" y="5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958;p10">
            <a:extLst>
              <a:ext uri="{FF2B5EF4-FFF2-40B4-BE49-F238E27FC236}">
                <a16:creationId xmlns:a16="http://schemas.microsoft.com/office/drawing/2014/main" id="{0C02BEE6-9B23-4B70-930B-E8DA2AEBC557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  <a:solidFill>
            <a:schemeClr val="bg1"/>
          </a:solidFill>
        </p:grpSpPr>
        <p:sp>
          <p:nvSpPr>
            <p:cNvPr id="205" name="Google Shape;959;p10">
              <a:extLst>
                <a:ext uri="{FF2B5EF4-FFF2-40B4-BE49-F238E27FC236}">
                  <a16:creationId xmlns:a16="http://schemas.microsoft.com/office/drawing/2014/main" id="{019BEC3B-CFC0-4613-9DDD-DB3258642E58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1350"/>
                  </a:moveTo>
                  <a:lnTo>
                    <a:pt x="5261" y="1350"/>
                  </a:lnTo>
                  <a:lnTo>
                    <a:pt x="5261" y="5261"/>
                  </a:lnTo>
                  <a:lnTo>
                    <a:pt x="1350" y="5261"/>
                  </a:lnTo>
                  <a:lnTo>
                    <a:pt x="135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960;p10">
              <a:extLst>
                <a:ext uri="{FF2B5EF4-FFF2-40B4-BE49-F238E27FC236}">
                  <a16:creationId xmlns:a16="http://schemas.microsoft.com/office/drawing/2014/main" id="{469C15EB-8367-4AE0-9806-AE24B06A9C12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5411" y="5261"/>
                  </a:moveTo>
                  <a:lnTo>
                    <a:pt x="5411" y="8400"/>
                  </a:lnTo>
                  <a:lnTo>
                    <a:pt x="6805" y="8400"/>
                  </a:lnTo>
                  <a:lnTo>
                    <a:pt x="6805" y="5261"/>
                  </a:lnTo>
                  <a:lnTo>
                    <a:pt x="6806" y="5241"/>
                  </a:lnTo>
                  <a:lnTo>
                    <a:pt x="6810" y="5222"/>
                  </a:lnTo>
                  <a:lnTo>
                    <a:pt x="6816" y="5204"/>
                  </a:lnTo>
                  <a:lnTo>
                    <a:pt x="6825" y="5186"/>
                  </a:lnTo>
                  <a:lnTo>
                    <a:pt x="6836" y="5170"/>
                  </a:lnTo>
                  <a:lnTo>
                    <a:pt x="6849" y="5155"/>
                  </a:lnTo>
                  <a:lnTo>
                    <a:pt x="6864" y="5142"/>
                  </a:lnTo>
                  <a:lnTo>
                    <a:pt x="6880" y="5131"/>
                  </a:lnTo>
                  <a:lnTo>
                    <a:pt x="6898" y="5122"/>
                  </a:lnTo>
                  <a:lnTo>
                    <a:pt x="6916" y="5116"/>
                  </a:lnTo>
                  <a:lnTo>
                    <a:pt x="6935" y="5112"/>
                  </a:lnTo>
                  <a:lnTo>
                    <a:pt x="6955" y="5111"/>
                  </a:lnTo>
                  <a:lnTo>
                    <a:pt x="6975" y="5112"/>
                  </a:lnTo>
                  <a:lnTo>
                    <a:pt x="6994" y="5116"/>
                  </a:lnTo>
                  <a:lnTo>
                    <a:pt x="7012" y="5122"/>
                  </a:lnTo>
                  <a:lnTo>
                    <a:pt x="7030" y="5131"/>
                  </a:lnTo>
                  <a:lnTo>
                    <a:pt x="7046" y="5142"/>
                  </a:lnTo>
                  <a:lnTo>
                    <a:pt x="7061" y="5155"/>
                  </a:lnTo>
                  <a:lnTo>
                    <a:pt x="7074" y="5170"/>
                  </a:lnTo>
                  <a:lnTo>
                    <a:pt x="7085" y="5186"/>
                  </a:lnTo>
                  <a:lnTo>
                    <a:pt x="7094" y="5204"/>
                  </a:lnTo>
                  <a:lnTo>
                    <a:pt x="7100" y="5222"/>
                  </a:lnTo>
                  <a:lnTo>
                    <a:pt x="7104" y="5241"/>
                  </a:lnTo>
                  <a:lnTo>
                    <a:pt x="7105" y="5261"/>
                  </a:lnTo>
                  <a:lnTo>
                    <a:pt x="7105" y="8400"/>
                  </a:lnTo>
                  <a:lnTo>
                    <a:pt x="8400" y="8400"/>
                  </a:lnTo>
                  <a:lnTo>
                    <a:pt x="8400" y="1600"/>
                  </a:lnTo>
                  <a:lnTo>
                    <a:pt x="5411" y="1600"/>
                  </a:lnTo>
                  <a:lnTo>
                    <a:pt x="5411" y="5261"/>
                  </a:lnTo>
                  <a:close/>
                  <a:moveTo>
                    <a:pt x="5111" y="5111"/>
                  </a:moveTo>
                  <a:lnTo>
                    <a:pt x="5111" y="1600"/>
                  </a:lnTo>
                  <a:lnTo>
                    <a:pt x="1600" y="1600"/>
                  </a:lnTo>
                  <a:lnTo>
                    <a:pt x="1600" y="5111"/>
                  </a:lnTo>
                  <a:lnTo>
                    <a:pt x="5111" y="5111"/>
                  </a:lnTo>
                  <a:close/>
                  <a:moveTo>
                    <a:pt x="5111" y="5411"/>
                  </a:moveTo>
                  <a:lnTo>
                    <a:pt x="1600" y="5411"/>
                  </a:lnTo>
                  <a:lnTo>
                    <a:pt x="1600" y="8400"/>
                  </a:lnTo>
                  <a:lnTo>
                    <a:pt x="5111" y="8400"/>
                  </a:lnTo>
                  <a:lnTo>
                    <a:pt x="5111" y="54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961;p10">
            <a:extLst>
              <a:ext uri="{FF2B5EF4-FFF2-40B4-BE49-F238E27FC236}">
                <a16:creationId xmlns:a16="http://schemas.microsoft.com/office/drawing/2014/main" id="{91AC0576-D45D-4C7C-8DF3-2835CF7CFA0E}"/>
              </a:ext>
            </a:extLst>
          </p:cNvPr>
          <p:cNvGrpSpPr/>
          <p:nvPr/>
        </p:nvGrpSpPr>
        <p:grpSpPr>
          <a:xfrm>
            <a:off x="8625204" y="860662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08" name="Google Shape;962;p10">
              <a:extLst>
                <a:ext uri="{FF2B5EF4-FFF2-40B4-BE49-F238E27FC236}">
                  <a16:creationId xmlns:a16="http://schemas.microsoft.com/office/drawing/2014/main" id="{E499C327-86FE-473F-972B-574CD7FC8326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99" y="5544"/>
                  </a:moveTo>
                  <a:lnTo>
                    <a:pt x="4111" y="5567"/>
                  </a:lnTo>
                  <a:lnTo>
                    <a:pt x="4119" y="5592"/>
                  </a:lnTo>
                  <a:lnTo>
                    <a:pt x="4124" y="5618"/>
                  </a:lnTo>
                  <a:lnTo>
                    <a:pt x="4126" y="5644"/>
                  </a:lnTo>
                  <a:lnTo>
                    <a:pt x="4126" y="6503"/>
                  </a:lnTo>
                  <a:lnTo>
                    <a:pt x="4124" y="6529"/>
                  </a:lnTo>
                  <a:lnTo>
                    <a:pt x="4119" y="6555"/>
                  </a:lnTo>
                  <a:lnTo>
                    <a:pt x="4111" y="6580"/>
                  </a:lnTo>
                  <a:lnTo>
                    <a:pt x="4099" y="6603"/>
                  </a:lnTo>
                  <a:lnTo>
                    <a:pt x="4085" y="6625"/>
                  </a:lnTo>
                  <a:lnTo>
                    <a:pt x="4067" y="6644"/>
                  </a:lnTo>
                  <a:lnTo>
                    <a:pt x="4048" y="6662"/>
                  </a:lnTo>
                  <a:lnTo>
                    <a:pt x="4026" y="6676"/>
                  </a:lnTo>
                  <a:lnTo>
                    <a:pt x="4003" y="6688"/>
                  </a:lnTo>
                  <a:lnTo>
                    <a:pt x="3978" y="6696"/>
                  </a:lnTo>
                  <a:lnTo>
                    <a:pt x="3952" y="6701"/>
                  </a:lnTo>
                  <a:lnTo>
                    <a:pt x="3926" y="6703"/>
                  </a:lnTo>
                  <a:lnTo>
                    <a:pt x="3900" y="6701"/>
                  </a:lnTo>
                  <a:lnTo>
                    <a:pt x="3874" y="6696"/>
                  </a:lnTo>
                  <a:lnTo>
                    <a:pt x="3849" y="6688"/>
                  </a:lnTo>
                  <a:lnTo>
                    <a:pt x="3826" y="6676"/>
                  </a:lnTo>
                  <a:lnTo>
                    <a:pt x="3804" y="6662"/>
                  </a:lnTo>
                  <a:lnTo>
                    <a:pt x="3785" y="6644"/>
                  </a:lnTo>
                  <a:lnTo>
                    <a:pt x="3767" y="6625"/>
                  </a:lnTo>
                  <a:lnTo>
                    <a:pt x="3753" y="6603"/>
                  </a:lnTo>
                  <a:lnTo>
                    <a:pt x="3741" y="6580"/>
                  </a:lnTo>
                  <a:lnTo>
                    <a:pt x="3733" y="6555"/>
                  </a:lnTo>
                  <a:lnTo>
                    <a:pt x="3728" y="6529"/>
                  </a:lnTo>
                  <a:lnTo>
                    <a:pt x="3726" y="6503"/>
                  </a:lnTo>
                  <a:lnTo>
                    <a:pt x="3726" y="5644"/>
                  </a:lnTo>
                  <a:lnTo>
                    <a:pt x="3728" y="5618"/>
                  </a:lnTo>
                  <a:lnTo>
                    <a:pt x="3733" y="5592"/>
                  </a:lnTo>
                  <a:lnTo>
                    <a:pt x="3741" y="5567"/>
                  </a:lnTo>
                  <a:lnTo>
                    <a:pt x="3753" y="5544"/>
                  </a:lnTo>
                  <a:lnTo>
                    <a:pt x="3767" y="5522"/>
                  </a:lnTo>
                  <a:lnTo>
                    <a:pt x="3785" y="5503"/>
                  </a:lnTo>
                  <a:lnTo>
                    <a:pt x="3804" y="5485"/>
                  </a:lnTo>
                  <a:lnTo>
                    <a:pt x="3826" y="5471"/>
                  </a:lnTo>
                  <a:lnTo>
                    <a:pt x="3849" y="5459"/>
                  </a:lnTo>
                  <a:lnTo>
                    <a:pt x="3874" y="5451"/>
                  </a:lnTo>
                  <a:lnTo>
                    <a:pt x="3900" y="5446"/>
                  </a:lnTo>
                  <a:lnTo>
                    <a:pt x="3926" y="5444"/>
                  </a:lnTo>
                  <a:lnTo>
                    <a:pt x="3952" y="5446"/>
                  </a:lnTo>
                  <a:lnTo>
                    <a:pt x="3978" y="5451"/>
                  </a:lnTo>
                  <a:lnTo>
                    <a:pt x="4003" y="5459"/>
                  </a:lnTo>
                  <a:lnTo>
                    <a:pt x="4026" y="5471"/>
                  </a:lnTo>
                  <a:lnTo>
                    <a:pt x="4048" y="5485"/>
                  </a:lnTo>
                  <a:lnTo>
                    <a:pt x="4067" y="5503"/>
                  </a:lnTo>
                  <a:lnTo>
                    <a:pt x="4085" y="5522"/>
                  </a:lnTo>
                  <a:lnTo>
                    <a:pt x="4099" y="5544"/>
                  </a:lnTo>
                  <a:close/>
                  <a:moveTo>
                    <a:pt x="3261" y="4519"/>
                  </a:moveTo>
                  <a:lnTo>
                    <a:pt x="3266" y="4545"/>
                  </a:lnTo>
                  <a:lnTo>
                    <a:pt x="3268" y="4571"/>
                  </a:lnTo>
                  <a:lnTo>
                    <a:pt x="3268" y="6503"/>
                  </a:lnTo>
                  <a:lnTo>
                    <a:pt x="3266" y="6529"/>
                  </a:lnTo>
                  <a:lnTo>
                    <a:pt x="3261" y="6555"/>
                  </a:lnTo>
                  <a:lnTo>
                    <a:pt x="3253" y="6580"/>
                  </a:lnTo>
                  <a:lnTo>
                    <a:pt x="3241" y="6603"/>
                  </a:lnTo>
                  <a:lnTo>
                    <a:pt x="3227" y="6625"/>
                  </a:lnTo>
                  <a:lnTo>
                    <a:pt x="3209" y="6644"/>
                  </a:lnTo>
                  <a:lnTo>
                    <a:pt x="3190" y="6662"/>
                  </a:lnTo>
                  <a:lnTo>
                    <a:pt x="3168" y="6676"/>
                  </a:lnTo>
                  <a:lnTo>
                    <a:pt x="3145" y="6688"/>
                  </a:lnTo>
                  <a:lnTo>
                    <a:pt x="3120" y="6696"/>
                  </a:lnTo>
                  <a:lnTo>
                    <a:pt x="3094" y="6701"/>
                  </a:lnTo>
                  <a:lnTo>
                    <a:pt x="3068" y="6703"/>
                  </a:lnTo>
                  <a:lnTo>
                    <a:pt x="3042" y="6701"/>
                  </a:lnTo>
                  <a:lnTo>
                    <a:pt x="3016" y="6696"/>
                  </a:lnTo>
                  <a:lnTo>
                    <a:pt x="2991" y="6688"/>
                  </a:lnTo>
                  <a:lnTo>
                    <a:pt x="2968" y="6676"/>
                  </a:lnTo>
                  <a:lnTo>
                    <a:pt x="2946" y="6662"/>
                  </a:lnTo>
                  <a:lnTo>
                    <a:pt x="2927" y="6644"/>
                  </a:lnTo>
                  <a:lnTo>
                    <a:pt x="2909" y="6625"/>
                  </a:lnTo>
                  <a:lnTo>
                    <a:pt x="2895" y="6603"/>
                  </a:lnTo>
                  <a:lnTo>
                    <a:pt x="2883" y="6580"/>
                  </a:lnTo>
                  <a:lnTo>
                    <a:pt x="2875" y="6555"/>
                  </a:lnTo>
                  <a:lnTo>
                    <a:pt x="2870" y="6529"/>
                  </a:lnTo>
                  <a:lnTo>
                    <a:pt x="2868" y="6503"/>
                  </a:lnTo>
                  <a:lnTo>
                    <a:pt x="2868" y="4571"/>
                  </a:lnTo>
                  <a:lnTo>
                    <a:pt x="2870" y="4545"/>
                  </a:lnTo>
                  <a:lnTo>
                    <a:pt x="2875" y="4519"/>
                  </a:lnTo>
                  <a:lnTo>
                    <a:pt x="2883" y="4494"/>
                  </a:lnTo>
                  <a:lnTo>
                    <a:pt x="2895" y="4471"/>
                  </a:lnTo>
                  <a:lnTo>
                    <a:pt x="2909" y="4449"/>
                  </a:lnTo>
                  <a:lnTo>
                    <a:pt x="2927" y="4430"/>
                  </a:lnTo>
                  <a:lnTo>
                    <a:pt x="2946" y="4412"/>
                  </a:lnTo>
                  <a:lnTo>
                    <a:pt x="2968" y="4398"/>
                  </a:lnTo>
                  <a:lnTo>
                    <a:pt x="2991" y="4386"/>
                  </a:lnTo>
                  <a:lnTo>
                    <a:pt x="3016" y="4378"/>
                  </a:lnTo>
                  <a:lnTo>
                    <a:pt x="3042" y="4373"/>
                  </a:lnTo>
                  <a:lnTo>
                    <a:pt x="3068" y="4371"/>
                  </a:lnTo>
                  <a:lnTo>
                    <a:pt x="3094" y="4373"/>
                  </a:lnTo>
                  <a:lnTo>
                    <a:pt x="3120" y="4378"/>
                  </a:lnTo>
                  <a:lnTo>
                    <a:pt x="3145" y="4386"/>
                  </a:lnTo>
                  <a:lnTo>
                    <a:pt x="3168" y="4398"/>
                  </a:lnTo>
                  <a:lnTo>
                    <a:pt x="3190" y="4412"/>
                  </a:lnTo>
                  <a:lnTo>
                    <a:pt x="3209" y="4430"/>
                  </a:lnTo>
                  <a:lnTo>
                    <a:pt x="3227" y="4449"/>
                  </a:lnTo>
                  <a:lnTo>
                    <a:pt x="3241" y="4471"/>
                  </a:lnTo>
                  <a:lnTo>
                    <a:pt x="3253" y="4494"/>
                  </a:lnTo>
                  <a:lnTo>
                    <a:pt x="3261" y="4519"/>
                  </a:lnTo>
                  <a:close/>
                  <a:moveTo>
                    <a:pt x="2382" y="5115"/>
                  </a:moveTo>
                  <a:lnTo>
                    <a:pt x="2394" y="5138"/>
                  </a:lnTo>
                  <a:lnTo>
                    <a:pt x="2402" y="5163"/>
                  </a:lnTo>
                  <a:lnTo>
                    <a:pt x="2407" y="5189"/>
                  </a:lnTo>
                  <a:lnTo>
                    <a:pt x="2409" y="5215"/>
                  </a:lnTo>
                  <a:lnTo>
                    <a:pt x="2409" y="6503"/>
                  </a:lnTo>
                  <a:lnTo>
                    <a:pt x="2407" y="6529"/>
                  </a:lnTo>
                  <a:lnTo>
                    <a:pt x="2402" y="6555"/>
                  </a:lnTo>
                  <a:lnTo>
                    <a:pt x="2394" y="6580"/>
                  </a:lnTo>
                  <a:lnTo>
                    <a:pt x="2382" y="6603"/>
                  </a:lnTo>
                  <a:lnTo>
                    <a:pt x="2368" y="6625"/>
                  </a:lnTo>
                  <a:lnTo>
                    <a:pt x="2350" y="6644"/>
                  </a:lnTo>
                  <a:lnTo>
                    <a:pt x="2331" y="6662"/>
                  </a:lnTo>
                  <a:lnTo>
                    <a:pt x="2309" y="6676"/>
                  </a:lnTo>
                  <a:lnTo>
                    <a:pt x="2286" y="6688"/>
                  </a:lnTo>
                  <a:lnTo>
                    <a:pt x="2261" y="6696"/>
                  </a:lnTo>
                  <a:lnTo>
                    <a:pt x="2235" y="6701"/>
                  </a:lnTo>
                  <a:lnTo>
                    <a:pt x="2209" y="6703"/>
                  </a:lnTo>
                  <a:lnTo>
                    <a:pt x="2183" y="6701"/>
                  </a:lnTo>
                  <a:lnTo>
                    <a:pt x="2157" y="6696"/>
                  </a:lnTo>
                  <a:lnTo>
                    <a:pt x="2132" y="6688"/>
                  </a:lnTo>
                  <a:lnTo>
                    <a:pt x="2109" y="6676"/>
                  </a:lnTo>
                  <a:lnTo>
                    <a:pt x="2087" y="6662"/>
                  </a:lnTo>
                  <a:lnTo>
                    <a:pt x="2068" y="6644"/>
                  </a:lnTo>
                  <a:lnTo>
                    <a:pt x="2050" y="6625"/>
                  </a:lnTo>
                  <a:lnTo>
                    <a:pt x="2036" y="6603"/>
                  </a:lnTo>
                  <a:lnTo>
                    <a:pt x="2024" y="6580"/>
                  </a:lnTo>
                  <a:lnTo>
                    <a:pt x="2016" y="6555"/>
                  </a:lnTo>
                  <a:lnTo>
                    <a:pt x="2011" y="6529"/>
                  </a:lnTo>
                  <a:lnTo>
                    <a:pt x="2009" y="6503"/>
                  </a:lnTo>
                  <a:lnTo>
                    <a:pt x="2009" y="5215"/>
                  </a:lnTo>
                  <a:lnTo>
                    <a:pt x="2011" y="5189"/>
                  </a:lnTo>
                  <a:lnTo>
                    <a:pt x="2016" y="5163"/>
                  </a:lnTo>
                  <a:lnTo>
                    <a:pt x="2024" y="5138"/>
                  </a:lnTo>
                  <a:lnTo>
                    <a:pt x="2036" y="5115"/>
                  </a:lnTo>
                  <a:lnTo>
                    <a:pt x="2050" y="5093"/>
                  </a:lnTo>
                  <a:lnTo>
                    <a:pt x="2068" y="5074"/>
                  </a:lnTo>
                  <a:lnTo>
                    <a:pt x="2087" y="5056"/>
                  </a:lnTo>
                  <a:lnTo>
                    <a:pt x="2109" y="5042"/>
                  </a:lnTo>
                  <a:lnTo>
                    <a:pt x="2132" y="5030"/>
                  </a:lnTo>
                  <a:lnTo>
                    <a:pt x="2157" y="5022"/>
                  </a:lnTo>
                  <a:lnTo>
                    <a:pt x="2183" y="5017"/>
                  </a:lnTo>
                  <a:lnTo>
                    <a:pt x="2209" y="5015"/>
                  </a:lnTo>
                  <a:lnTo>
                    <a:pt x="2235" y="5017"/>
                  </a:lnTo>
                  <a:lnTo>
                    <a:pt x="2261" y="5022"/>
                  </a:lnTo>
                  <a:lnTo>
                    <a:pt x="2286" y="5030"/>
                  </a:lnTo>
                  <a:lnTo>
                    <a:pt x="2309" y="5042"/>
                  </a:lnTo>
                  <a:lnTo>
                    <a:pt x="2331" y="5056"/>
                  </a:lnTo>
                  <a:lnTo>
                    <a:pt x="2350" y="5074"/>
                  </a:lnTo>
                  <a:lnTo>
                    <a:pt x="2368" y="5093"/>
                  </a:lnTo>
                  <a:lnTo>
                    <a:pt x="2382" y="51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963;p10">
              <a:extLst>
                <a:ext uri="{FF2B5EF4-FFF2-40B4-BE49-F238E27FC236}">
                  <a16:creationId xmlns:a16="http://schemas.microsoft.com/office/drawing/2014/main" id="{66E7D406-1681-4C4A-9C4E-0506E10C81EC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33" y="1746"/>
                  </a:moveTo>
                  <a:lnTo>
                    <a:pt x="1749" y="1745"/>
                  </a:lnTo>
                  <a:lnTo>
                    <a:pt x="1758" y="1744"/>
                  </a:lnTo>
                  <a:lnTo>
                    <a:pt x="1774" y="1744"/>
                  </a:lnTo>
                  <a:lnTo>
                    <a:pt x="1779" y="1744"/>
                  </a:lnTo>
                  <a:lnTo>
                    <a:pt x="8221" y="1744"/>
                  </a:lnTo>
                  <a:lnTo>
                    <a:pt x="8226" y="1744"/>
                  </a:lnTo>
                  <a:lnTo>
                    <a:pt x="8242" y="1744"/>
                  </a:lnTo>
                  <a:lnTo>
                    <a:pt x="8251" y="1745"/>
                  </a:lnTo>
                  <a:lnTo>
                    <a:pt x="8267" y="1746"/>
                  </a:lnTo>
                  <a:lnTo>
                    <a:pt x="8277" y="1746"/>
                  </a:lnTo>
                  <a:lnTo>
                    <a:pt x="8293" y="1748"/>
                  </a:lnTo>
                  <a:lnTo>
                    <a:pt x="8302" y="1749"/>
                  </a:lnTo>
                  <a:lnTo>
                    <a:pt x="8318" y="1751"/>
                  </a:lnTo>
                  <a:lnTo>
                    <a:pt x="8327" y="1752"/>
                  </a:lnTo>
                  <a:lnTo>
                    <a:pt x="8343" y="1755"/>
                  </a:lnTo>
                  <a:lnTo>
                    <a:pt x="8352" y="1757"/>
                  </a:lnTo>
                  <a:lnTo>
                    <a:pt x="8368" y="1760"/>
                  </a:lnTo>
                  <a:lnTo>
                    <a:pt x="8377" y="1762"/>
                  </a:lnTo>
                  <a:lnTo>
                    <a:pt x="8393" y="1766"/>
                  </a:lnTo>
                  <a:lnTo>
                    <a:pt x="8402" y="1769"/>
                  </a:lnTo>
                  <a:lnTo>
                    <a:pt x="8417" y="1773"/>
                  </a:lnTo>
                  <a:lnTo>
                    <a:pt x="8426" y="1776"/>
                  </a:lnTo>
                  <a:lnTo>
                    <a:pt x="8441" y="1781"/>
                  </a:lnTo>
                  <a:lnTo>
                    <a:pt x="8450" y="1784"/>
                  </a:lnTo>
                  <a:lnTo>
                    <a:pt x="8465" y="1790"/>
                  </a:lnTo>
                  <a:lnTo>
                    <a:pt x="8474" y="1793"/>
                  </a:lnTo>
                  <a:lnTo>
                    <a:pt x="8489" y="1799"/>
                  </a:lnTo>
                  <a:lnTo>
                    <a:pt x="8497" y="1803"/>
                  </a:lnTo>
                  <a:lnTo>
                    <a:pt x="8512" y="1810"/>
                  </a:lnTo>
                  <a:lnTo>
                    <a:pt x="8520" y="1814"/>
                  </a:lnTo>
                  <a:lnTo>
                    <a:pt x="8535" y="1821"/>
                  </a:lnTo>
                  <a:lnTo>
                    <a:pt x="8543" y="1826"/>
                  </a:lnTo>
                  <a:lnTo>
                    <a:pt x="8557" y="1834"/>
                  </a:lnTo>
                  <a:lnTo>
                    <a:pt x="8562" y="1836"/>
                  </a:lnTo>
                  <a:lnTo>
                    <a:pt x="8576" y="1845"/>
                  </a:lnTo>
                  <a:lnTo>
                    <a:pt x="8584" y="1850"/>
                  </a:lnTo>
                  <a:lnTo>
                    <a:pt x="8598" y="1859"/>
                  </a:lnTo>
                  <a:lnTo>
                    <a:pt x="8606" y="1864"/>
                  </a:lnTo>
                  <a:lnTo>
                    <a:pt x="8619" y="1874"/>
                  </a:lnTo>
                  <a:lnTo>
                    <a:pt x="8627" y="1879"/>
                  </a:lnTo>
                  <a:lnTo>
                    <a:pt x="8640" y="1889"/>
                  </a:lnTo>
                  <a:lnTo>
                    <a:pt x="8648" y="1895"/>
                  </a:lnTo>
                  <a:lnTo>
                    <a:pt x="8660" y="1905"/>
                  </a:lnTo>
                  <a:lnTo>
                    <a:pt x="8668" y="1912"/>
                  </a:lnTo>
                  <a:lnTo>
                    <a:pt x="8680" y="1923"/>
                  </a:lnTo>
                  <a:lnTo>
                    <a:pt x="8687" y="1929"/>
                  </a:lnTo>
                  <a:lnTo>
                    <a:pt x="8698" y="1940"/>
                  </a:lnTo>
                  <a:lnTo>
                    <a:pt x="8705" y="1947"/>
                  </a:lnTo>
                  <a:lnTo>
                    <a:pt x="8716" y="1959"/>
                  </a:lnTo>
                  <a:lnTo>
                    <a:pt x="8722" y="1966"/>
                  </a:lnTo>
                  <a:lnTo>
                    <a:pt x="8733" y="1978"/>
                  </a:lnTo>
                  <a:lnTo>
                    <a:pt x="8739" y="1985"/>
                  </a:lnTo>
                  <a:lnTo>
                    <a:pt x="8749" y="1997"/>
                  </a:lnTo>
                  <a:lnTo>
                    <a:pt x="8755" y="2005"/>
                  </a:lnTo>
                  <a:lnTo>
                    <a:pt x="8765" y="2017"/>
                  </a:lnTo>
                  <a:lnTo>
                    <a:pt x="8771" y="2025"/>
                  </a:lnTo>
                  <a:lnTo>
                    <a:pt x="8780" y="2038"/>
                  </a:lnTo>
                  <a:lnTo>
                    <a:pt x="8785" y="2046"/>
                  </a:lnTo>
                  <a:lnTo>
                    <a:pt x="8794" y="2059"/>
                  </a:lnTo>
                  <a:lnTo>
                    <a:pt x="8799" y="2067"/>
                  </a:lnTo>
                  <a:lnTo>
                    <a:pt x="8807" y="2081"/>
                  </a:lnTo>
                  <a:lnTo>
                    <a:pt x="8810" y="2087"/>
                  </a:lnTo>
                  <a:lnTo>
                    <a:pt x="8818" y="2101"/>
                  </a:lnTo>
                  <a:lnTo>
                    <a:pt x="8823" y="2109"/>
                  </a:lnTo>
                  <a:lnTo>
                    <a:pt x="8830" y="2124"/>
                  </a:lnTo>
                  <a:lnTo>
                    <a:pt x="8834" y="2132"/>
                  </a:lnTo>
                  <a:lnTo>
                    <a:pt x="8841" y="2147"/>
                  </a:lnTo>
                  <a:lnTo>
                    <a:pt x="8845" y="2156"/>
                  </a:lnTo>
                  <a:lnTo>
                    <a:pt x="8851" y="2170"/>
                  </a:lnTo>
                  <a:lnTo>
                    <a:pt x="8854" y="2179"/>
                  </a:lnTo>
                  <a:lnTo>
                    <a:pt x="8860" y="2194"/>
                  </a:lnTo>
                  <a:lnTo>
                    <a:pt x="8863" y="2203"/>
                  </a:lnTo>
                  <a:lnTo>
                    <a:pt x="8868" y="2218"/>
                  </a:lnTo>
                  <a:lnTo>
                    <a:pt x="8871" y="2227"/>
                  </a:lnTo>
                  <a:lnTo>
                    <a:pt x="8875" y="2243"/>
                  </a:lnTo>
                  <a:lnTo>
                    <a:pt x="8878" y="2252"/>
                  </a:lnTo>
                  <a:lnTo>
                    <a:pt x="8882" y="2267"/>
                  </a:lnTo>
                  <a:lnTo>
                    <a:pt x="8884" y="2277"/>
                  </a:lnTo>
                  <a:lnTo>
                    <a:pt x="8887" y="2292"/>
                  </a:lnTo>
                  <a:lnTo>
                    <a:pt x="8889" y="2302"/>
                  </a:lnTo>
                  <a:lnTo>
                    <a:pt x="8892" y="2317"/>
                  </a:lnTo>
                  <a:lnTo>
                    <a:pt x="8893" y="2327"/>
                  </a:lnTo>
                  <a:lnTo>
                    <a:pt x="8895" y="2343"/>
                  </a:lnTo>
                  <a:lnTo>
                    <a:pt x="8896" y="2352"/>
                  </a:lnTo>
                  <a:lnTo>
                    <a:pt x="8898" y="2368"/>
                  </a:lnTo>
                  <a:lnTo>
                    <a:pt x="8898" y="2377"/>
                  </a:lnTo>
                  <a:lnTo>
                    <a:pt x="8899" y="2394"/>
                  </a:lnTo>
                  <a:lnTo>
                    <a:pt x="8900" y="2403"/>
                  </a:lnTo>
                  <a:lnTo>
                    <a:pt x="8900" y="2419"/>
                  </a:lnTo>
                  <a:lnTo>
                    <a:pt x="8900" y="2424"/>
                  </a:lnTo>
                  <a:lnTo>
                    <a:pt x="8900" y="7576"/>
                  </a:lnTo>
                  <a:lnTo>
                    <a:pt x="8900" y="7581"/>
                  </a:lnTo>
                  <a:lnTo>
                    <a:pt x="8900" y="7597"/>
                  </a:lnTo>
                  <a:lnTo>
                    <a:pt x="8899" y="7606"/>
                  </a:lnTo>
                  <a:lnTo>
                    <a:pt x="8898" y="7623"/>
                  </a:lnTo>
                  <a:lnTo>
                    <a:pt x="8898" y="7632"/>
                  </a:lnTo>
                  <a:lnTo>
                    <a:pt x="8896" y="7648"/>
                  </a:lnTo>
                  <a:lnTo>
                    <a:pt x="8895" y="7657"/>
                  </a:lnTo>
                  <a:lnTo>
                    <a:pt x="8893" y="7673"/>
                  </a:lnTo>
                  <a:lnTo>
                    <a:pt x="8892" y="7683"/>
                  </a:lnTo>
                  <a:lnTo>
                    <a:pt x="8889" y="7698"/>
                  </a:lnTo>
                  <a:lnTo>
                    <a:pt x="8887" y="7708"/>
                  </a:lnTo>
                  <a:lnTo>
                    <a:pt x="8884" y="7723"/>
                  </a:lnTo>
                  <a:lnTo>
                    <a:pt x="8882" y="7733"/>
                  </a:lnTo>
                  <a:lnTo>
                    <a:pt x="8878" y="7748"/>
                  </a:lnTo>
                  <a:lnTo>
                    <a:pt x="8875" y="7757"/>
                  </a:lnTo>
                  <a:lnTo>
                    <a:pt x="8871" y="7773"/>
                  </a:lnTo>
                  <a:lnTo>
                    <a:pt x="8868" y="7782"/>
                  </a:lnTo>
                  <a:lnTo>
                    <a:pt x="8863" y="7797"/>
                  </a:lnTo>
                  <a:lnTo>
                    <a:pt x="8860" y="7806"/>
                  </a:lnTo>
                  <a:lnTo>
                    <a:pt x="8854" y="7821"/>
                  </a:lnTo>
                  <a:lnTo>
                    <a:pt x="8851" y="7830"/>
                  </a:lnTo>
                  <a:lnTo>
                    <a:pt x="8845" y="7844"/>
                  </a:lnTo>
                  <a:lnTo>
                    <a:pt x="8841" y="7853"/>
                  </a:lnTo>
                  <a:lnTo>
                    <a:pt x="8834" y="7868"/>
                  </a:lnTo>
                  <a:lnTo>
                    <a:pt x="8830" y="7876"/>
                  </a:lnTo>
                  <a:lnTo>
                    <a:pt x="8823" y="7891"/>
                  </a:lnTo>
                  <a:lnTo>
                    <a:pt x="8818" y="7899"/>
                  </a:lnTo>
                  <a:lnTo>
                    <a:pt x="8810" y="7913"/>
                  </a:lnTo>
                  <a:lnTo>
                    <a:pt x="8807" y="7919"/>
                  </a:lnTo>
                  <a:lnTo>
                    <a:pt x="8799" y="7933"/>
                  </a:lnTo>
                  <a:lnTo>
                    <a:pt x="8794" y="7941"/>
                  </a:lnTo>
                  <a:lnTo>
                    <a:pt x="8785" y="7954"/>
                  </a:lnTo>
                  <a:lnTo>
                    <a:pt x="8780" y="7962"/>
                  </a:lnTo>
                  <a:lnTo>
                    <a:pt x="8771" y="7975"/>
                  </a:lnTo>
                  <a:lnTo>
                    <a:pt x="8765" y="7983"/>
                  </a:lnTo>
                  <a:lnTo>
                    <a:pt x="8755" y="7995"/>
                  </a:lnTo>
                  <a:lnTo>
                    <a:pt x="8749" y="8003"/>
                  </a:lnTo>
                  <a:lnTo>
                    <a:pt x="8739" y="8015"/>
                  </a:lnTo>
                  <a:lnTo>
                    <a:pt x="8733" y="8022"/>
                  </a:lnTo>
                  <a:lnTo>
                    <a:pt x="8722" y="8034"/>
                  </a:lnTo>
                  <a:lnTo>
                    <a:pt x="8716" y="8041"/>
                  </a:lnTo>
                  <a:lnTo>
                    <a:pt x="8705" y="8053"/>
                  </a:lnTo>
                  <a:lnTo>
                    <a:pt x="8698" y="8060"/>
                  </a:lnTo>
                  <a:lnTo>
                    <a:pt x="8687" y="8071"/>
                  </a:lnTo>
                  <a:lnTo>
                    <a:pt x="8680" y="8077"/>
                  </a:lnTo>
                  <a:lnTo>
                    <a:pt x="8668" y="8088"/>
                  </a:lnTo>
                  <a:lnTo>
                    <a:pt x="8660" y="8095"/>
                  </a:lnTo>
                  <a:lnTo>
                    <a:pt x="8648" y="8105"/>
                  </a:lnTo>
                  <a:lnTo>
                    <a:pt x="8640" y="8111"/>
                  </a:lnTo>
                  <a:lnTo>
                    <a:pt x="8627" y="8121"/>
                  </a:lnTo>
                  <a:lnTo>
                    <a:pt x="8619" y="8126"/>
                  </a:lnTo>
                  <a:lnTo>
                    <a:pt x="8606" y="8136"/>
                  </a:lnTo>
                  <a:lnTo>
                    <a:pt x="8598" y="8141"/>
                  </a:lnTo>
                  <a:lnTo>
                    <a:pt x="8584" y="8150"/>
                  </a:lnTo>
                  <a:lnTo>
                    <a:pt x="8576" y="8155"/>
                  </a:lnTo>
                  <a:lnTo>
                    <a:pt x="8562" y="8164"/>
                  </a:lnTo>
                  <a:lnTo>
                    <a:pt x="8557" y="8166"/>
                  </a:lnTo>
                  <a:lnTo>
                    <a:pt x="8543" y="8174"/>
                  </a:lnTo>
                  <a:lnTo>
                    <a:pt x="8535" y="8179"/>
                  </a:lnTo>
                  <a:lnTo>
                    <a:pt x="8520" y="8186"/>
                  </a:lnTo>
                  <a:lnTo>
                    <a:pt x="8512" y="8190"/>
                  </a:lnTo>
                  <a:lnTo>
                    <a:pt x="8497" y="8197"/>
                  </a:lnTo>
                  <a:lnTo>
                    <a:pt x="8489" y="8201"/>
                  </a:lnTo>
                  <a:lnTo>
                    <a:pt x="8474" y="8207"/>
                  </a:lnTo>
                  <a:lnTo>
                    <a:pt x="8465" y="8210"/>
                  </a:lnTo>
                  <a:lnTo>
                    <a:pt x="8450" y="8216"/>
                  </a:lnTo>
                  <a:lnTo>
                    <a:pt x="8441" y="8219"/>
                  </a:lnTo>
                  <a:lnTo>
                    <a:pt x="8426" y="8224"/>
                  </a:lnTo>
                  <a:lnTo>
                    <a:pt x="8417" y="8227"/>
                  </a:lnTo>
                  <a:lnTo>
                    <a:pt x="8402" y="8231"/>
                  </a:lnTo>
                  <a:lnTo>
                    <a:pt x="8393" y="8234"/>
                  </a:lnTo>
                  <a:lnTo>
                    <a:pt x="8377" y="8238"/>
                  </a:lnTo>
                  <a:lnTo>
                    <a:pt x="8368" y="8240"/>
                  </a:lnTo>
                  <a:lnTo>
                    <a:pt x="8352" y="8243"/>
                  </a:lnTo>
                  <a:lnTo>
                    <a:pt x="8343" y="8245"/>
                  </a:lnTo>
                  <a:lnTo>
                    <a:pt x="8327" y="8248"/>
                  </a:lnTo>
                  <a:lnTo>
                    <a:pt x="8318" y="8249"/>
                  </a:lnTo>
                  <a:lnTo>
                    <a:pt x="8302" y="8251"/>
                  </a:lnTo>
                  <a:lnTo>
                    <a:pt x="8293" y="8252"/>
                  </a:lnTo>
                  <a:lnTo>
                    <a:pt x="8277" y="8254"/>
                  </a:lnTo>
                  <a:lnTo>
                    <a:pt x="8267" y="8254"/>
                  </a:lnTo>
                  <a:lnTo>
                    <a:pt x="8251" y="8255"/>
                  </a:lnTo>
                  <a:lnTo>
                    <a:pt x="8242" y="8256"/>
                  </a:lnTo>
                  <a:lnTo>
                    <a:pt x="8226" y="8256"/>
                  </a:lnTo>
                  <a:lnTo>
                    <a:pt x="8221" y="8256"/>
                  </a:lnTo>
                  <a:lnTo>
                    <a:pt x="1779" y="8256"/>
                  </a:lnTo>
                  <a:lnTo>
                    <a:pt x="1774" y="8256"/>
                  </a:lnTo>
                  <a:lnTo>
                    <a:pt x="1758" y="8256"/>
                  </a:lnTo>
                  <a:lnTo>
                    <a:pt x="1749" y="8255"/>
                  </a:lnTo>
                  <a:lnTo>
                    <a:pt x="1733" y="8254"/>
                  </a:lnTo>
                  <a:lnTo>
                    <a:pt x="1723" y="8254"/>
                  </a:lnTo>
                  <a:lnTo>
                    <a:pt x="1707" y="8252"/>
                  </a:lnTo>
                  <a:lnTo>
                    <a:pt x="1698" y="8251"/>
                  </a:lnTo>
                  <a:lnTo>
                    <a:pt x="1682" y="8249"/>
                  </a:lnTo>
                  <a:lnTo>
                    <a:pt x="1673" y="8248"/>
                  </a:lnTo>
                  <a:lnTo>
                    <a:pt x="1657" y="8245"/>
                  </a:lnTo>
                  <a:lnTo>
                    <a:pt x="1648" y="8243"/>
                  </a:lnTo>
                  <a:lnTo>
                    <a:pt x="1632" y="8240"/>
                  </a:lnTo>
                  <a:lnTo>
                    <a:pt x="1623" y="8238"/>
                  </a:lnTo>
                  <a:lnTo>
                    <a:pt x="1607" y="8234"/>
                  </a:lnTo>
                  <a:lnTo>
                    <a:pt x="1598" y="8231"/>
                  </a:lnTo>
                  <a:lnTo>
                    <a:pt x="1583" y="8227"/>
                  </a:lnTo>
                  <a:lnTo>
                    <a:pt x="1574" y="8224"/>
                  </a:lnTo>
                  <a:lnTo>
                    <a:pt x="1559" y="8219"/>
                  </a:lnTo>
                  <a:lnTo>
                    <a:pt x="1550" y="8216"/>
                  </a:lnTo>
                  <a:lnTo>
                    <a:pt x="1535" y="8210"/>
                  </a:lnTo>
                  <a:lnTo>
                    <a:pt x="1526" y="8207"/>
                  </a:lnTo>
                  <a:lnTo>
                    <a:pt x="1511" y="8201"/>
                  </a:lnTo>
                  <a:lnTo>
                    <a:pt x="1503" y="8197"/>
                  </a:lnTo>
                  <a:lnTo>
                    <a:pt x="1488" y="8190"/>
                  </a:lnTo>
                  <a:lnTo>
                    <a:pt x="1480" y="8186"/>
                  </a:lnTo>
                  <a:lnTo>
                    <a:pt x="1465" y="8179"/>
                  </a:lnTo>
                  <a:lnTo>
                    <a:pt x="1457" y="8174"/>
                  </a:lnTo>
                  <a:lnTo>
                    <a:pt x="1443" y="8166"/>
                  </a:lnTo>
                  <a:lnTo>
                    <a:pt x="1438" y="8164"/>
                  </a:lnTo>
                  <a:lnTo>
                    <a:pt x="1424" y="8155"/>
                  </a:lnTo>
                  <a:lnTo>
                    <a:pt x="1416" y="8150"/>
                  </a:lnTo>
                  <a:lnTo>
                    <a:pt x="1402" y="8141"/>
                  </a:lnTo>
                  <a:lnTo>
                    <a:pt x="1394" y="8136"/>
                  </a:lnTo>
                  <a:lnTo>
                    <a:pt x="1381" y="8126"/>
                  </a:lnTo>
                  <a:lnTo>
                    <a:pt x="1373" y="8121"/>
                  </a:lnTo>
                  <a:lnTo>
                    <a:pt x="1360" y="8111"/>
                  </a:lnTo>
                  <a:lnTo>
                    <a:pt x="1352" y="8105"/>
                  </a:lnTo>
                  <a:lnTo>
                    <a:pt x="1340" y="8095"/>
                  </a:lnTo>
                  <a:lnTo>
                    <a:pt x="1332" y="8088"/>
                  </a:lnTo>
                  <a:lnTo>
                    <a:pt x="1320" y="8077"/>
                  </a:lnTo>
                  <a:lnTo>
                    <a:pt x="1313" y="8071"/>
                  </a:lnTo>
                  <a:lnTo>
                    <a:pt x="1302" y="8060"/>
                  </a:lnTo>
                  <a:lnTo>
                    <a:pt x="1295" y="8053"/>
                  </a:lnTo>
                  <a:lnTo>
                    <a:pt x="1284" y="8041"/>
                  </a:lnTo>
                  <a:lnTo>
                    <a:pt x="1278" y="8034"/>
                  </a:lnTo>
                  <a:lnTo>
                    <a:pt x="1267" y="8022"/>
                  </a:lnTo>
                  <a:lnTo>
                    <a:pt x="1261" y="8015"/>
                  </a:lnTo>
                  <a:lnTo>
                    <a:pt x="1251" y="8003"/>
                  </a:lnTo>
                  <a:lnTo>
                    <a:pt x="1245" y="7995"/>
                  </a:lnTo>
                  <a:lnTo>
                    <a:pt x="1235" y="7983"/>
                  </a:lnTo>
                  <a:lnTo>
                    <a:pt x="1229" y="7975"/>
                  </a:lnTo>
                  <a:lnTo>
                    <a:pt x="1220" y="7962"/>
                  </a:lnTo>
                  <a:lnTo>
                    <a:pt x="1215" y="7954"/>
                  </a:lnTo>
                  <a:lnTo>
                    <a:pt x="1206" y="7941"/>
                  </a:lnTo>
                  <a:lnTo>
                    <a:pt x="1201" y="7933"/>
                  </a:lnTo>
                  <a:lnTo>
                    <a:pt x="1193" y="7919"/>
                  </a:lnTo>
                  <a:lnTo>
                    <a:pt x="1190" y="7913"/>
                  </a:lnTo>
                  <a:lnTo>
                    <a:pt x="1182" y="7899"/>
                  </a:lnTo>
                  <a:lnTo>
                    <a:pt x="1177" y="7891"/>
                  </a:lnTo>
                  <a:lnTo>
                    <a:pt x="1170" y="7876"/>
                  </a:lnTo>
                  <a:lnTo>
                    <a:pt x="1166" y="7868"/>
                  </a:lnTo>
                  <a:lnTo>
                    <a:pt x="1159" y="7853"/>
                  </a:lnTo>
                  <a:lnTo>
                    <a:pt x="1155" y="7844"/>
                  </a:lnTo>
                  <a:lnTo>
                    <a:pt x="1149" y="7830"/>
                  </a:lnTo>
                  <a:lnTo>
                    <a:pt x="1146" y="7821"/>
                  </a:lnTo>
                  <a:lnTo>
                    <a:pt x="1140" y="7806"/>
                  </a:lnTo>
                  <a:lnTo>
                    <a:pt x="1137" y="7797"/>
                  </a:lnTo>
                  <a:lnTo>
                    <a:pt x="1132" y="7782"/>
                  </a:lnTo>
                  <a:lnTo>
                    <a:pt x="1129" y="7773"/>
                  </a:lnTo>
                  <a:lnTo>
                    <a:pt x="1125" y="7757"/>
                  </a:lnTo>
                  <a:lnTo>
                    <a:pt x="1122" y="7748"/>
                  </a:lnTo>
                  <a:lnTo>
                    <a:pt x="1118" y="7733"/>
                  </a:lnTo>
                  <a:lnTo>
                    <a:pt x="1116" y="7723"/>
                  </a:lnTo>
                  <a:lnTo>
                    <a:pt x="1113" y="7708"/>
                  </a:lnTo>
                  <a:lnTo>
                    <a:pt x="1111" y="7698"/>
                  </a:lnTo>
                  <a:lnTo>
                    <a:pt x="1108" y="7683"/>
                  </a:lnTo>
                  <a:lnTo>
                    <a:pt x="1107" y="7673"/>
                  </a:lnTo>
                  <a:lnTo>
                    <a:pt x="1105" y="7657"/>
                  </a:lnTo>
                  <a:lnTo>
                    <a:pt x="1104" y="7648"/>
                  </a:lnTo>
                  <a:lnTo>
                    <a:pt x="1102" y="7632"/>
                  </a:lnTo>
                  <a:lnTo>
                    <a:pt x="1102" y="7623"/>
                  </a:lnTo>
                  <a:lnTo>
                    <a:pt x="1101" y="7606"/>
                  </a:lnTo>
                  <a:lnTo>
                    <a:pt x="1100" y="7597"/>
                  </a:lnTo>
                  <a:lnTo>
                    <a:pt x="1100" y="7581"/>
                  </a:lnTo>
                  <a:lnTo>
                    <a:pt x="1100" y="7576"/>
                  </a:lnTo>
                  <a:lnTo>
                    <a:pt x="1100" y="2424"/>
                  </a:lnTo>
                  <a:lnTo>
                    <a:pt x="1100" y="2419"/>
                  </a:lnTo>
                  <a:lnTo>
                    <a:pt x="1100" y="2403"/>
                  </a:lnTo>
                  <a:lnTo>
                    <a:pt x="1101" y="2394"/>
                  </a:lnTo>
                  <a:lnTo>
                    <a:pt x="1102" y="2377"/>
                  </a:lnTo>
                  <a:lnTo>
                    <a:pt x="1102" y="2368"/>
                  </a:lnTo>
                  <a:lnTo>
                    <a:pt x="1104" y="2352"/>
                  </a:lnTo>
                  <a:lnTo>
                    <a:pt x="1105" y="2343"/>
                  </a:lnTo>
                  <a:lnTo>
                    <a:pt x="1107" y="2327"/>
                  </a:lnTo>
                  <a:lnTo>
                    <a:pt x="1108" y="2317"/>
                  </a:lnTo>
                  <a:lnTo>
                    <a:pt x="1111" y="2302"/>
                  </a:lnTo>
                  <a:lnTo>
                    <a:pt x="1113" y="2292"/>
                  </a:lnTo>
                  <a:lnTo>
                    <a:pt x="1116" y="2277"/>
                  </a:lnTo>
                  <a:lnTo>
                    <a:pt x="1118" y="2267"/>
                  </a:lnTo>
                  <a:lnTo>
                    <a:pt x="1122" y="2252"/>
                  </a:lnTo>
                  <a:lnTo>
                    <a:pt x="1125" y="2243"/>
                  </a:lnTo>
                  <a:lnTo>
                    <a:pt x="1129" y="2227"/>
                  </a:lnTo>
                  <a:lnTo>
                    <a:pt x="1132" y="2218"/>
                  </a:lnTo>
                  <a:lnTo>
                    <a:pt x="1137" y="2203"/>
                  </a:lnTo>
                  <a:lnTo>
                    <a:pt x="1140" y="2194"/>
                  </a:lnTo>
                  <a:lnTo>
                    <a:pt x="1146" y="2179"/>
                  </a:lnTo>
                  <a:lnTo>
                    <a:pt x="1149" y="2170"/>
                  </a:lnTo>
                  <a:lnTo>
                    <a:pt x="1155" y="2156"/>
                  </a:lnTo>
                  <a:lnTo>
                    <a:pt x="1159" y="2147"/>
                  </a:lnTo>
                  <a:lnTo>
                    <a:pt x="1166" y="2132"/>
                  </a:lnTo>
                  <a:lnTo>
                    <a:pt x="1170" y="2124"/>
                  </a:lnTo>
                  <a:lnTo>
                    <a:pt x="1177" y="2109"/>
                  </a:lnTo>
                  <a:lnTo>
                    <a:pt x="1182" y="2101"/>
                  </a:lnTo>
                  <a:lnTo>
                    <a:pt x="1190" y="2087"/>
                  </a:lnTo>
                  <a:lnTo>
                    <a:pt x="1193" y="2081"/>
                  </a:lnTo>
                  <a:lnTo>
                    <a:pt x="1201" y="2067"/>
                  </a:lnTo>
                  <a:lnTo>
                    <a:pt x="1206" y="2059"/>
                  </a:lnTo>
                  <a:lnTo>
                    <a:pt x="1215" y="2046"/>
                  </a:lnTo>
                  <a:lnTo>
                    <a:pt x="1220" y="2038"/>
                  </a:lnTo>
                  <a:lnTo>
                    <a:pt x="1229" y="2025"/>
                  </a:lnTo>
                  <a:lnTo>
                    <a:pt x="1235" y="2017"/>
                  </a:lnTo>
                  <a:lnTo>
                    <a:pt x="1245" y="2005"/>
                  </a:lnTo>
                  <a:lnTo>
                    <a:pt x="1251" y="1997"/>
                  </a:lnTo>
                  <a:lnTo>
                    <a:pt x="1261" y="1985"/>
                  </a:lnTo>
                  <a:lnTo>
                    <a:pt x="1267" y="1978"/>
                  </a:lnTo>
                  <a:lnTo>
                    <a:pt x="1278" y="1966"/>
                  </a:lnTo>
                  <a:lnTo>
                    <a:pt x="1284" y="1959"/>
                  </a:lnTo>
                  <a:lnTo>
                    <a:pt x="1295" y="1947"/>
                  </a:lnTo>
                  <a:lnTo>
                    <a:pt x="1302" y="1940"/>
                  </a:lnTo>
                  <a:lnTo>
                    <a:pt x="1313" y="1929"/>
                  </a:lnTo>
                  <a:lnTo>
                    <a:pt x="1320" y="1923"/>
                  </a:lnTo>
                  <a:lnTo>
                    <a:pt x="1332" y="1912"/>
                  </a:lnTo>
                  <a:lnTo>
                    <a:pt x="1340" y="1905"/>
                  </a:lnTo>
                  <a:lnTo>
                    <a:pt x="1352" y="1895"/>
                  </a:lnTo>
                  <a:lnTo>
                    <a:pt x="1360" y="1889"/>
                  </a:lnTo>
                  <a:lnTo>
                    <a:pt x="1373" y="1879"/>
                  </a:lnTo>
                  <a:lnTo>
                    <a:pt x="1381" y="1874"/>
                  </a:lnTo>
                  <a:lnTo>
                    <a:pt x="1394" y="1864"/>
                  </a:lnTo>
                  <a:lnTo>
                    <a:pt x="1402" y="1859"/>
                  </a:lnTo>
                  <a:lnTo>
                    <a:pt x="1416" y="1850"/>
                  </a:lnTo>
                  <a:lnTo>
                    <a:pt x="1424" y="1845"/>
                  </a:lnTo>
                  <a:lnTo>
                    <a:pt x="1438" y="1836"/>
                  </a:lnTo>
                  <a:lnTo>
                    <a:pt x="1443" y="1834"/>
                  </a:lnTo>
                  <a:lnTo>
                    <a:pt x="1457" y="1826"/>
                  </a:lnTo>
                  <a:lnTo>
                    <a:pt x="1465" y="1821"/>
                  </a:lnTo>
                  <a:lnTo>
                    <a:pt x="1480" y="1814"/>
                  </a:lnTo>
                  <a:lnTo>
                    <a:pt x="1488" y="1810"/>
                  </a:lnTo>
                  <a:lnTo>
                    <a:pt x="1503" y="1803"/>
                  </a:lnTo>
                  <a:lnTo>
                    <a:pt x="1511" y="1799"/>
                  </a:lnTo>
                  <a:lnTo>
                    <a:pt x="1526" y="1793"/>
                  </a:lnTo>
                  <a:lnTo>
                    <a:pt x="1535" y="1790"/>
                  </a:lnTo>
                  <a:lnTo>
                    <a:pt x="1550" y="1784"/>
                  </a:lnTo>
                  <a:lnTo>
                    <a:pt x="1559" y="1781"/>
                  </a:lnTo>
                  <a:lnTo>
                    <a:pt x="1574" y="1776"/>
                  </a:lnTo>
                  <a:lnTo>
                    <a:pt x="1583" y="1773"/>
                  </a:lnTo>
                  <a:lnTo>
                    <a:pt x="1598" y="1769"/>
                  </a:lnTo>
                  <a:lnTo>
                    <a:pt x="1607" y="1766"/>
                  </a:lnTo>
                  <a:lnTo>
                    <a:pt x="1623" y="1762"/>
                  </a:lnTo>
                  <a:lnTo>
                    <a:pt x="1632" y="1760"/>
                  </a:lnTo>
                  <a:lnTo>
                    <a:pt x="1648" y="1757"/>
                  </a:lnTo>
                  <a:lnTo>
                    <a:pt x="1657" y="1755"/>
                  </a:lnTo>
                  <a:lnTo>
                    <a:pt x="1673" y="1752"/>
                  </a:lnTo>
                  <a:lnTo>
                    <a:pt x="1682" y="1751"/>
                  </a:lnTo>
                  <a:lnTo>
                    <a:pt x="1698" y="1749"/>
                  </a:lnTo>
                  <a:lnTo>
                    <a:pt x="1707" y="1748"/>
                  </a:lnTo>
                  <a:lnTo>
                    <a:pt x="1723" y="1746"/>
                  </a:lnTo>
                  <a:lnTo>
                    <a:pt x="1733" y="1746"/>
                  </a:lnTo>
                  <a:close/>
                  <a:moveTo>
                    <a:pt x="1600" y="2426"/>
                  </a:moveTo>
                  <a:lnTo>
                    <a:pt x="1600" y="3132"/>
                  </a:lnTo>
                  <a:lnTo>
                    <a:pt x="8400" y="3132"/>
                  </a:lnTo>
                  <a:lnTo>
                    <a:pt x="8400" y="2426"/>
                  </a:lnTo>
                  <a:lnTo>
                    <a:pt x="8400" y="2417"/>
                  </a:lnTo>
                  <a:lnTo>
                    <a:pt x="8399" y="2410"/>
                  </a:lnTo>
                  <a:lnTo>
                    <a:pt x="8399" y="2404"/>
                  </a:lnTo>
                  <a:lnTo>
                    <a:pt x="8398" y="2397"/>
                  </a:lnTo>
                  <a:lnTo>
                    <a:pt x="8397" y="2390"/>
                  </a:lnTo>
                  <a:lnTo>
                    <a:pt x="8395" y="2384"/>
                  </a:lnTo>
                  <a:lnTo>
                    <a:pt x="8394" y="2378"/>
                  </a:lnTo>
                  <a:lnTo>
                    <a:pt x="8392" y="2371"/>
                  </a:lnTo>
                  <a:lnTo>
                    <a:pt x="8390" y="2365"/>
                  </a:lnTo>
                  <a:lnTo>
                    <a:pt x="8388" y="2359"/>
                  </a:lnTo>
                  <a:lnTo>
                    <a:pt x="8385" y="2353"/>
                  </a:lnTo>
                  <a:lnTo>
                    <a:pt x="8382" y="2347"/>
                  </a:lnTo>
                  <a:lnTo>
                    <a:pt x="8379" y="2341"/>
                  </a:lnTo>
                  <a:lnTo>
                    <a:pt x="8375" y="2334"/>
                  </a:lnTo>
                  <a:lnTo>
                    <a:pt x="8371" y="2327"/>
                  </a:lnTo>
                  <a:lnTo>
                    <a:pt x="8368" y="2321"/>
                  </a:lnTo>
                  <a:lnTo>
                    <a:pt x="8364" y="2316"/>
                  </a:lnTo>
                  <a:lnTo>
                    <a:pt x="8360" y="2311"/>
                  </a:lnTo>
                  <a:lnTo>
                    <a:pt x="8356" y="2306"/>
                  </a:lnTo>
                  <a:lnTo>
                    <a:pt x="8352" y="2301"/>
                  </a:lnTo>
                  <a:lnTo>
                    <a:pt x="8347" y="2296"/>
                  </a:lnTo>
                  <a:lnTo>
                    <a:pt x="8343" y="2292"/>
                  </a:lnTo>
                  <a:lnTo>
                    <a:pt x="8338" y="2288"/>
                  </a:lnTo>
                  <a:lnTo>
                    <a:pt x="8333" y="2284"/>
                  </a:lnTo>
                  <a:lnTo>
                    <a:pt x="8328" y="2280"/>
                  </a:lnTo>
                  <a:lnTo>
                    <a:pt x="8323" y="2276"/>
                  </a:lnTo>
                  <a:lnTo>
                    <a:pt x="8318" y="2273"/>
                  </a:lnTo>
                  <a:lnTo>
                    <a:pt x="8311" y="2269"/>
                  </a:lnTo>
                  <a:lnTo>
                    <a:pt x="8303" y="2265"/>
                  </a:lnTo>
                  <a:lnTo>
                    <a:pt x="8297" y="2262"/>
                  </a:lnTo>
                  <a:lnTo>
                    <a:pt x="8291" y="2259"/>
                  </a:lnTo>
                  <a:lnTo>
                    <a:pt x="8285" y="2256"/>
                  </a:lnTo>
                  <a:lnTo>
                    <a:pt x="8279" y="2254"/>
                  </a:lnTo>
                  <a:lnTo>
                    <a:pt x="8273" y="2252"/>
                  </a:lnTo>
                  <a:lnTo>
                    <a:pt x="8266" y="2250"/>
                  </a:lnTo>
                  <a:lnTo>
                    <a:pt x="8260" y="2249"/>
                  </a:lnTo>
                  <a:lnTo>
                    <a:pt x="8254" y="2247"/>
                  </a:lnTo>
                  <a:lnTo>
                    <a:pt x="8247" y="2246"/>
                  </a:lnTo>
                  <a:lnTo>
                    <a:pt x="8241" y="2245"/>
                  </a:lnTo>
                  <a:lnTo>
                    <a:pt x="8234" y="2245"/>
                  </a:lnTo>
                  <a:lnTo>
                    <a:pt x="8228" y="2244"/>
                  </a:lnTo>
                  <a:lnTo>
                    <a:pt x="8219" y="2244"/>
                  </a:lnTo>
                  <a:lnTo>
                    <a:pt x="1781" y="2244"/>
                  </a:lnTo>
                  <a:lnTo>
                    <a:pt x="1772" y="2244"/>
                  </a:lnTo>
                  <a:lnTo>
                    <a:pt x="1766" y="2245"/>
                  </a:lnTo>
                  <a:lnTo>
                    <a:pt x="1759" y="2245"/>
                  </a:lnTo>
                  <a:lnTo>
                    <a:pt x="1753" y="2246"/>
                  </a:lnTo>
                  <a:lnTo>
                    <a:pt x="1746" y="2247"/>
                  </a:lnTo>
                  <a:lnTo>
                    <a:pt x="1740" y="2249"/>
                  </a:lnTo>
                  <a:lnTo>
                    <a:pt x="1734" y="2250"/>
                  </a:lnTo>
                  <a:lnTo>
                    <a:pt x="1727" y="2252"/>
                  </a:lnTo>
                  <a:lnTo>
                    <a:pt x="1721" y="2254"/>
                  </a:lnTo>
                  <a:lnTo>
                    <a:pt x="1715" y="2256"/>
                  </a:lnTo>
                  <a:lnTo>
                    <a:pt x="1709" y="2259"/>
                  </a:lnTo>
                  <a:lnTo>
                    <a:pt x="1703" y="2262"/>
                  </a:lnTo>
                  <a:lnTo>
                    <a:pt x="1697" y="2265"/>
                  </a:lnTo>
                  <a:lnTo>
                    <a:pt x="1689" y="2269"/>
                  </a:lnTo>
                  <a:lnTo>
                    <a:pt x="1682" y="2273"/>
                  </a:lnTo>
                  <a:lnTo>
                    <a:pt x="1677" y="2276"/>
                  </a:lnTo>
                  <a:lnTo>
                    <a:pt x="1672" y="2280"/>
                  </a:lnTo>
                  <a:lnTo>
                    <a:pt x="1667" y="2284"/>
                  </a:lnTo>
                  <a:lnTo>
                    <a:pt x="1662" y="2288"/>
                  </a:lnTo>
                  <a:lnTo>
                    <a:pt x="1657" y="2292"/>
                  </a:lnTo>
                  <a:lnTo>
                    <a:pt x="1653" y="2296"/>
                  </a:lnTo>
                  <a:lnTo>
                    <a:pt x="1648" y="2301"/>
                  </a:lnTo>
                  <a:lnTo>
                    <a:pt x="1644" y="2306"/>
                  </a:lnTo>
                  <a:lnTo>
                    <a:pt x="1640" y="2311"/>
                  </a:lnTo>
                  <a:lnTo>
                    <a:pt x="1636" y="2316"/>
                  </a:lnTo>
                  <a:lnTo>
                    <a:pt x="1632" y="2321"/>
                  </a:lnTo>
                  <a:lnTo>
                    <a:pt x="1629" y="2327"/>
                  </a:lnTo>
                  <a:lnTo>
                    <a:pt x="1625" y="2334"/>
                  </a:lnTo>
                  <a:lnTo>
                    <a:pt x="1621" y="2341"/>
                  </a:lnTo>
                  <a:lnTo>
                    <a:pt x="1618" y="2347"/>
                  </a:lnTo>
                  <a:lnTo>
                    <a:pt x="1615" y="2353"/>
                  </a:lnTo>
                  <a:lnTo>
                    <a:pt x="1612" y="2359"/>
                  </a:lnTo>
                  <a:lnTo>
                    <a:pt x="1610" y="2365"/>
                  </a:lnTo>
                  <a:lnTo>
                    <a:pt x="1608" y="2371"/>
                  </a:lnTo>
                  <a:lnTo>
                    <a:pt x="1606" y="2378"/>
                  </a:lnTo>
                  <a:lnTo>
                    <a:pt x="1605" y="2384"/>
                  </a:lnTo>
                  <a:lnTo>
                    <a:pt x="1603" y="2390"/>
                  </a:lnTo>
                  <a:lnTo>
                    <a:pt x="1602" y="2397"/>
                  </a:lnTo>
                  <a:lnTo>
                    <a:pt x="1601" y="2404"/>
                  </a:lnTo>
                  <a:lnTo>
                    <a:pt x="1601" y="2410"/>
                  </a:lnTo>
                  <a:lnTo>
                    <a:pt x="1600" y="2417"/>
                  </a:lnTo>
                  <a:lnTo>
                    <a:pt x="1600" y="2426"/>
                  </a:lnTo>
                  <a:close/>
                  <a:moveTo>
                    <a:pt x="8400" y="7574"/>
                  </a:moveTo>
                  <a:lnTo>
                    <a:pt x="8400" y="3432"/>
                  </a:lnTo>
                  <a:lnTo>
                    <a:pt x="1600" y="3432"/>
                  </a:lnTo>
                  <a:lnTo>
                    <a:pt x="1600" y="7574"/>
                  </a:lnTo>
                  <a:lnTo>
                    <a:pt x="1600" y="7583"/>
                  </a:lnTo>
                  <a:lnTo>
                    <a:pt x="1601" y="7590"/>
                  </a:lnTo>
                  <a:lnTo>
                    <a:pt x="1601" y="7596"/>
                  </a:lnTo>
                  <a:lnTo>
                    <a:pt x="1602" y="7603"/>
                  </a:lnTo>
                  <a:lnTo>
                    <a:pt x="1603" y="7610"/>
                  </a:lnTo>
                  <a:lnTo>
                    <a:pt x="1605" y="7616"/>
                  </a:lnTo>
                  <a:lnTo>
                    <a:pt x="1606" y="7622"/>
                  </a:lnTo>
                  <a:lnTo>
                    <a:pt x="1608" y="7629"/>
                  </a:lnTo>
                  <a:lnTo>
                    <a:pt x="1610" y="7635"/>
                  </a:lnTo>
                  <a:lnTo>
                    <a:pt x="1612" y="7641"/>
                  </a:lnTo>
                  <a:lnTo>
                    <a:pt x="1615" y="7647"/>
                  </a:lnTo>
                  <a:lnTo>
                    <a:pt x="1618" y="7653"/>
                  </a:lnTo>
                  <a:lnTo>
                    <a:pt x="1621" y="7659"/>
                  </a:lnTo>
                  <a:lnTo>
                    <a:pt x="1625" y="7666"/>
                  </a:lnTo>
                  <a:lnTo>
                    <a:pt x="1629" y="7673"/>
                  </a:lnTo>
                  <a:lnTo>
                    <a:pt x="1632" y="7679"/>
                  </a:lnTo>
                  <a:lnTo>
                    <a:pt x="1636" y="7684"/>
                  </a:lnTo>
                  <a:lnTo>
                    <a:pt x="1640" y="7689"/>
                  </a:lnTo>
                  <a:lnTo>
                    <a:pt x="1644" y="7694"/>
                  </a:lnTo>
                  <a:lnTo>
                    <a:pt x="1648" y="7699"/>
                  </a:lnTo>
                  <a:lnTo>
                    <a:pt x="1653" y="7704"/>
                  </a:lnTo>
                  <a:lnTo>
                    <a:pt x="1657" y="7708"/>
                  </a:lnTo>
                  <a:lnTo>
                    <a:pt x="1662" y="7712"/>
                  </a:lnTo>
                  <a:lnTo>
                    <a:pt x="1667" y="7716"/>
                  </a:lnTo>
                  <a:lnTo>
                    <a:pt x="1672" y="7720"/>
                  </a:lnTo>
                  <a:lnTo>
                    <a:pt x="1677" y="7724"/>
                  </a:lnTo>
                  <a:lnTo>
                    <a:pt x="1682" y="7727"/>
                  </a:lnTo>
                  <a:lnTo>
                    <a:pt x="1689" y="7731"/>
                  </a:lnTo>
                  <a:lnTo>
                    <a:pt x="1697" y="7735"/>
                  </a:lnTo>
                  <a:lnTo>
                    <a:pt x="1703" y="7738"/>
                  </a:lnTo>
                  <a:lnTo>
                    <a:pt x="1709" y="7741"/>
                  </a:lnTo>
                  <a:lnTo>
                    <a:pt x="1715" y="7744"/>
                  </a:lnTo>
                  <a:lnTo>
                    <a:pt x="1721" y="7746"/>
                  </a:lnTo>
                  <a:lnTo>
                    <a:pt x="1727" y="7748"/>
                  </a:lnTo>
                  <a:lnTo>
                    <a:pt x="1734" y="7750"/>
                  </a:lnTo>
                  <a:lnTo>
                    <a:pt x="1740" y="7751"/>
                  </a:lnTo>
                  <a:lnTo>
                    <a:pt x="1746" y="7753"/>
                  </a:lnTo>
                  <a:lnTo>
                    <a:pt x="1753" y="7754"/>
                  </a:lnTo>
                  <a:lnTo>
                    <a:pt x="1759" y="7755"/>
                  </a:lnTo>
                  <a:lnTo>
                    <a:pt x="1766" y="7755"/>
                  </a:lnTo>
                  <a:lnTo>
                    <a:pt x="1772" y="7756"/>
                  </a:lnTo>
                  <a:lnTo>
                    <a:pt x="1781" y="7756"/>
                  </a:lnTo>
                  <a:lnTo>
                    <a:pt x="8219" y="7756"/>
                  </a:lnTo>
                  <a:lnTo>
                    <a:pt x="8228" y="7756"/>
                  </a:lnTo>
                  <a:lnTo>
                    <a:pt x="8234" y="7755"/>
                  </a:lnTo>
                  <a:lnTo>
                    <a:pt x="8241" y="7755"/>
                  </a:lnTo>
                  <a:lnTo>
                    <a:pt x="8247" y="7754"/>
                  </a:lnTo>
                  <a:lnTo>
                    <a:pt x="8254" y="7753"/>
                  </a:lnTo>
                  <a:lnTo>
                    <a:pt x="8260" y="7751"/>
                  </a:lnTo>
                  <a:lnTo>
                    <a:pt x="8266" y="7750"/>
                  </a:lnTo>
                  <a:lnTo>
                    <a:pt x="8273" y="7748"/>
                  </a:lnTo>
                  <a:lnTo>
                    <a:pt x="8279" y="7746"/>
                  </a:lnTo>
                  <a:lnTo>
                    <a:pt x="8285" y="7744"/>
                  </a:lnTo>
                  <a:lnTo>
                    <a:pt x="8291" y="7741"/>
                  </a:lnTo>
                  <a:lnTo>
                    <a:pt x="8297" y="7738"/>
                  </a:lnTo>
                  <a:lnTo>
                    <a:pt x="8303" y="7735"/>
                  </a:lnTo>
                  <a:lnTo>
                    <a:pt x="8311" y="7731"/>
                  </a:lnTo>
                  <a:lnTo>
                    <a:pt x="8318" y="7727"/>
                  </a:lnTo>
                  <a:lnTo>
                    <a:pt x="8323" y="7724"/>
                  </a:lnTo>
                  <a:lnTo>
                    <a:pt x="8328" y="7720"/>
                  </a:lnTo>
                  <a:lnTo>
                    <a:pt x="8333" y="7716"/>
                  </a:lnTo>
                  <a:lnTo>
                    <a:pt x="8338" y="7712"/>
                  </a:lnTo>
                  <a:lnTo>
                    <a:pt x="8343" y="7708"/>
                  </a:lnTo>
                  <a:lnTo>
                    <a:pt x="8347" y="7704"/>
                  </a:lnTo>
                  <a:lnTo>
                    <a:pt x="8352" y="7699"/>
                  </a:lnTo>
                  <a:lnTo>
                    <a:pt x="8356" y="7694"/>
                  </a:lnTo>
                  <a:lnTo>
                    <a:pt x="8360" y="7689"/>
                  </a:lnTo>
                  <a:lnTo>
                    <a:pt x="8364" y="7684"/>
                  </a:lnTo>
                  <a:lnTo>
                    <a:pt x="8368" y="7679"/>
                  </a:lnTo>
                  <a:lnTo>
                    <a:pt x="8371" y="7673"/>
                  </a:lnTo>
                  <a:lnTo>
                    <a:pt x="8375" y="7666"/>
                  </a:lnTo>
                  <a:lnTo>
                    <a:pt x="8379" y="7659"/>
                  </a:lnTo>
                  <a:lnTo>
                    <a:pt x="8382" y="7653"/>
                  </a:lnTo>
                  <a:lnTo>
                    <a:pt x="8385" y="7647"/>
                  </a:lnTo>
                  <a:lnTo>
                    <a:pt x="8388" y="7641"/>
                  </a:lnTo>
                  <a:lnTo>
                    <a:pt x="8390" y="7635"/>
                  </a:lnTo>
                  <a:lnTo>
                    <a:pt x="8392" y="7629"/>
                  </a:lnTo>
                  <a:lnTo>
                    <a:pt x="8394" y="7622"/>
                  </a:lnTo>
                  <a:lnTo>
                    <a:pt x="8395" y="7616"/>
                  </a:lnTo>
                  <a:lnTo>
                    <a:pt x="8397" y="7610"/>
                  </a:lnTo>
                  <a:lnTo>
                    <a:pt x="8398" y="7603"/>
                  </a:lnTo>
                  <a:lnTo>
                    <a:pt x="8399" y="7596"/>
                  </a:lnTo>
                  <a:lnTo>
                    <a:pt x="8399" y="7590"/>
                  </a:lnTo>
                  <a:lnTo>
                    <a:pt x="8400" y="7583"/>
                  </a:lnTo>
                  <a:lnTo>
                    <a:pt x="8400" y="7574"/>
                  </a:lnTo>
                  <a:close/>
                  <a:moveTo>
                    <a:pt x="7882" y="4260"/>
                  </a:moveTo>
                  <a:lnTo>
                    <a:pt x="7866" y="4271"/>
                  </a:lnTo>
                  <a:lnTo>
                    <a:pt x="7848" y="4280"/>
                  </a:lnTo>
                  <a:lnTo>
                    <a:pt x="7830" y="4286"/>
                  </a:lnTo>
                  <a:lnTo>
                    <a:pt x="7811" y="4290"/>
                  </a:lnTo>
                  <a:lnTo>
                    <a:pt x="7791" y="4291"/>
                  </a:lnTo>
                  <a:lnTo>
                    <a:pt x="5215" y="4291"/>
                  </a:lnTo>
                  <a:lnTo>
                    <a:pt x="5195" y="4290"/>
                  </a:lnTo>
                  <a:lnTo>
                    <a:pt x="5176" y="4286"/>
                  </a:lnTo>
                  <a:lnTo>
                    <a:pt x="5158" y="4280"/>
                  </a:lnTo>
                  <a:lnTo>
                    <a:pt x="5140" y="4271"/>
                  </a:lnTo>
                  <a:lnTo>
                    <a:pt x="5124" y="4260"/>
                  </a:lnTo>
                  <a:lnTo>
                    <a:pt x="5109" y="4247"/>
                  </a:lnTo>
                  <a:lnTo>
                    <a:pt x="5096" y="4232"/>
                  </a:lnTo>
                  <a:lnTo>
                    <a:pt x="5085" y="4216"/>
                  </a:lnTo>
                  <a:lnTo>
                    <a:pt x="5076" y="4198"/>
                  </a:lnTo>
                  <a:lnTo>
                    <a:pt x="5070" y="4180"/>
                  </a:lnTo>
                  <a:lnTo>
                    <a:pt x="5066" y="4161"/>
                  </a:lnTo>
                  <a:lnTo>
                    <a:pt x="5065" y="4141"/>
                  </a:lnTo>
                  <a:lnTo>
                    <a:pt x="5066" y="4121"/>
                  </a:lnTo>
                  <a:lnTo>
                    <a:pt x="5070" y="4102"/>
                  </a:lnTo>
                  <a:lnTo>
                    <a:pt x="5076" y="4084"/>
                  </a:lnTo>
                  <a:lnTo>
                    <a:pt x="5085" y="4066"/>
                  </a:lnTo>
                  <a:lnTo>
                    <a:pt x="5096" y="4050"/>
                  </a:lnTo>
                  <a:lnTo>
                    <a:pt x="5109" y="4035"/>
                  </a:lnTo>
                  <a:lnTo>
                    <a:pt x="5124" y="4022"/>
                  </a:lnTo>
                  <a:lnTo>
                    <a:pt x="5140" y="4011"/>
                  </a:lnTo>
                  <a:lnTo>
                    <a:pt x="5158" y="4002"/>
                  </a:lnTo>
                  <a:lnTo>
                    <a:pt x="5176" y="3996"/>
                  </a:lnTo>
                  <a:lnTo>
                    <a:pt x="5195" y="3992"/>
                  </a:lnTo>
                  <a:lnTo>
                    <a:pt x="5215" y="3991"/>
                  </a:lnTo>
                  <a:lnTo>
                    <a:pt x="7791" y="3991"/>
                  </a:lnTo>
                  <a:lnTo>
                    <a:pt x="7811" y="3992"/>
                  </a:lnTo>
                  <a:lnTo>
                    <a:pt x="7830" y="3996"/>
                  </a:lnTo>
                  <a:lnTo>
                    <a:pt x="7848" y="4002"/>
                  </a:lnTo>
                  <a:lnTo>
                    <a:pt x="7866" y="4011"/>
                  </a:lnTo>
                  <a:lnTo>
                    <a:pt x="7882" y="4022"/>
                  </a:lnTo>
                  <a:lnTo>
                    <a:pt x="7897" y="4035"/>
                  </a:lnTo>
                  <a:lnTo>
                    <a:pt x="7910" y="4050"/>
                  </a:lnTo>
                  <a:lnTo>
                    <a:pt x="7921" y="4066"/>
                  </a:lnTo>
                  <a:lnTo>
                    <a:pt x="7930" y="4084"/>
                  </a:lnTo>
                  <a:lnTo>
                    <a:pt x="7936" y="4102"/>
                  </a:lnTo>
                  <a:lnTo>
                    <a:pt x="7940" y="4121"/>
                  </a:lnTo>
                  <a:lnTo>
                    <a:pt x="7941" y="4141"/>
                  </a:lnTo>
                  <a:lnTo>
                    <a:pt x="7940" y="4161"/>
                  </a:lnTo>
                  <a:lnTo>
                    <a:pt x="7936" y="4180"/>
                  </a:lnTo>
                  <a:lnTo>
                    <a:pt x="7930" y="4198"/>
                  </a:lnTo>
                  <a:lnTo>
                    <a:pt x="7921" y="4216"/>
                  </a:lnTo>
                  <a:lnTo>
                    <a:pt x="7910" y="4232"/>
                  </a:lnTo>
                  <a:lnTo>
                    <a:pt x="7897" y="4247"/>
                  </a:lnTo>
                  <a:lnTo>
                    <a:pt x="7882" y="4260"/>
                  </a:lnTo>
                  <a:close/>
                  <a:moveTo>
                    <a:pt x="7882" y="5978"/>
                  </a:moveTo>
                  <a:lnTo>
                    <a:pt x="7866" y="5989"/>
                  </a:lnTo>
                  <a:lnTo>
                    <a:pt x="7848" y="5998"/>
                  </a:lnTo>
                  <a:lnTo>
                    <a:pt x="7830" y="6004"/>
                  </a:lnTo>
                  <a:lnTo>
                    <a:pt x="7811" y="6008"/>
                  </a:lnTo>
                  <a:lnTo>
                    <a:pt x="7791" y="6009"/>
                  </a:lnTo>
                  <a:lnTo>
                    <a:pt x="5215" y="6009"/>
                  </a:lnTo>
                  <a:lnTo>
                    <a:pt x="5195" y="6008"/>
                  </a:lnTo>
                  <a:lnTo>
                    <a:pt x="5176" y="6004"/>
                  </a:lnTo>
                  <a:lnTo>
                    <a:pt x="5158" y="5998"/>
                  </a:lnTo>
                  <a:lnTo>
                    <a:pt x="5140" y="5989"/>
                  </a:lnTo>
                  <a:lnTo>
                    <a:pt x="5124" y="5978"/>
                  </a:lnTo>
                  <a:lnTo>
                    <a:pt x="5109" y="5965"/>
                  </a:lnTo>
                  <a:lnTo>
                    <a:pt x="5096" y="5950"/>
                  </a:lnTo>
                  <a:lnTo>
                    <a:pt x="5085" y="5934"/>
                  </a:lnTo>
                  <a:lnTo>
                    <a:pt x="5076" y="5916"/>
                  </a:lnTo>
                  <a:lnTo>
                    <a:pt x="5070" y="5898"/>
                  </a:lnTo>
                  <a:lnTo>
                    <a:pt x="5066" y="5879"/>
                  </a:lnTo>
                  <a:lnTo>
                    <a:pt x="5065" y="5859"/>
                  </a:lnTo>
                  <a:lnTo>
                    <a:pt x="5066" y="5839"/>
                  </a:lnTo>
                  <a:lnTo>
                    <a:pt x="5070" y="5820"/>
                  </a:lnTo>
                  <a:lnTo>
                    <a:pt x="5076" y="5802"/>
                  </a:lnTo>
                  <a:lnTo>
                    <a:pt x="5085" y="5784"/>
                  </a:lnTo>
                  <a:lnTo>
                    <a:pt x="5096" y="5768"/>
                  </a:lnTo>
                  <a:lnTo>
                    <a:pt x="5109" y="5753"/>
                  </a:lnTo>
                  <a:lnTo>
                    <a:pt x="5124" y="5740"/>
                  </a:lnTo>
                  <a:lnTo>
                    <a:pt x="5140" y="5729"/>
                  </a:lnTo>
                  <a:lnTo>
                    <a:pt x="5158" y="5720"/>
                  </a:lnTo>
                  <a:lnTo>
                    <a:pt x="5176" y="5714"/>
                  </a:lnTo>
                  <a:lnTo>
                    <a:pt x="5195" y="5710"/>
                  </a:lnTo>
                  <a:lnTo>
                    <a:pt x="5215" y="5709"/>
                  </a:lnTo>
                  <a:lnTo>
                    <a:pt x="7791" y="5709"/>
                  </a:lnTo>
                  <a:lnTo>
                    <a:pt x="7811" y="5710"/>
                  </a:lnTo>
                  <a:lnTo>
                    <a:pt x="7830" y="5714"/>
                  </a:lnTo>
                  <a:lnTo>
                    <a:pt x="7848" y="5720"/>
                  </a:lnTo>
                  <a:lnTo>
                    <a:pt x="7866" y="5729"/>
                  </a:lnTo>
                  <a:lnTo>
                    <a:pt x="7882" y="5740"/>
                  </a:lnTo>
                  <a:lnTo>
                    <a:pt x="7897" y="5753"/>
                  </a:lnTo>
                  <a:lnTo>
                    <a:pt x="7910" y="5768"/>
                  </a:lnTo>
                  <a:lnTo>
                    <a:pt x="7921" y="5784"/>
                  </a:lnTo>
                  <a:lnTo>
                    <a:pt x="7930" y="5802"/>
                  </a:lnTo>
                  <a:lnTo>
                    <a:pt x="7936" y="5820"/>
                  </a:lnTo>
                  <a:lnTo>
                    <a:pt x="7940" y="5839"/>
                  </a:lnTo>
                  <a:lnTo>
                    <a:pt x="7941" y="5859"/>
                  </a:lnTo>
                  <a:lnTo>
                    <a:pt x="7940" y="5879"/>
                  </a:lnTo>
                  <a:lnTo>
                    <a:pt x="7936" y="5898"/>
                  </a:lnTo>
                  <a:lnTo>
                    <a:pt x="7930" y="5916"/>
                  </a:lnTo>
                  <a:lnTo>
                    <a:pt x="7921" y="5934"/>
                  </a:lnTo>
                  <a:lnTo>
                    <a:pt x="7910" y="5950"/>
                  </a:lnTo>
                  <a:lnTo>
                    <a:pt x="7897" y="5965"/>
                  </a:lnTo>
                  <a:lnTo>
                    <a:pt x="7882" y="5978"/>
                  </a:lnTo>
                  <a:close/>
                  <a:moveTo>
                    <a:pt x="7222" y="5130"/>
                  </a:moveTo>
                  <a:lnTo>
                    <a:pt x="7204" y="5139"/>
                  </a:lnTo>
                  <a:lnTo>
                    <a:pt x="7186" y="5145"/>
                  </a:lnTo>
                  <a:lnTo>
                    <a:pt x="7167" y="5149"/>
                  </a:lnTo>
                  <a:lnTo>
                    <a:pt x="7147" y="5150"/>
                  </a:lnTo>
                  <a:lnTo>
                    <a:pt x="5215" y="5150"/>
                  </a:lnTo>
                  <a:lnTo>
                    <a:pt x="5195" y="5149"/>
                  </a:lnTo>
                  <a:lnTo>
                    <a:pt x="5176" y="5145"/>
                  </a:lnTo>
                  <a:lnTo>
                    <a:pt x="5158" y="5139"/>
                  </a:lnTo>
                  <a:lnTo>
                    <a:pt x="5140" y="5130"/>
                  </a:lnTo>
                  <a:lnTo>
                    <a:pt x="5124" y="5119"/>
                  </a:lnTo>
                  <a:lnTo>
                    <a:pt x="5109" y="5106"/>
                  </a:lnTo>
                  <a:lnTo>
                    <a:pt x="5096" y="5091"/>
                  </a:lnTo>
                  <a:lnTo>
                    <a:pt x="5085" y="5075"/>
                  </a:lnTo>
                  <a:lnTo>
                    <a:pt x="5076" y="5057"/>
                  </a:lnTo>
                  <a:lnTo>
                    <a:pt x="5070" y="5039"/>
                  </a:lnTo>
                  <a:lnTo>
                    <a:pt x="5066" y="5020"/>
                  </a:lnTo>
                  <a:lnTo>
                    <a:pt x="5065" y="5000"/>
                  </a:lnTo>
                  <a:lnTo>
                    <a:pt x="5066" y="4980"/>
                  </a:lnTo>
                  <a:lnTo>
                    <a:pt x="5070" y="4961"/>
                  </a:lnTo>
                  <a:lnTo>
                    <a:pt x="5076" y="4943"/>
                  </a:lnTo>
                  <a:lnTo>
                    <a:pt x="5085" y="4925"/>
                  </a:lnTo>
                  <a:lnTo>
                    <a:pt x="5096" y="4909"/>
                  </a:lnTo>
                  <a:lnTo>
                    <a:pt x="5109" y="4894"/>
                  </a:lnTo>
                  <a:lnTo>
                    <a:pt x="5124" y="4881"/>
                  </a:lnTo>
                  <a:lnTo>
                    <a:pt x="5140" y="4870"/>
                  </a:lnTo>
                  <a:lnTo>
                    <a:pt x="5158" y="4861"/>
                  </a:lnTo>
                  <a:lnTo>
                    <a:pt x="5176" y="4855"/>
                  </a:lnTo>
                  <a:lnTo>
                    <a:pt x="5195" y="4851"/>
                  </a:lnTo>
                  <a:lnTo>
                    <a:pt x="5215" y="4850"/>
                  </a:lnTo>
                  <a:lnTo>
                    <a:pt x="7147" y="4850"/>
                  </a:lnTo>
                  <a:lnTo>
                    <a:pt x="7167" y="4851"/>
                  </a:lnTo>
                  <a:lnTo>
                    <a:pt x="7186" y="4855"/>
                  </a:lnTo>
                  <a:lnTo>
                    <a:pt x="7204" y="4861"/>
                  </a:lnTo>
                  <a:lnTo>
                    <a:pt x="7222" y="4870"/>
                  </a:lnTo>
                  <a:lnTo>
                    <a:pt x="7238" y="4881"/>
                  </a:lnTo>
                  <a:lnTo>
                    <a:pt x="7253" y="4894"/>
                  </a:lnTo>
                  <a:lnTo>
                    <a:pt x="7266" y="4909"/>
                  </a:lnTo>
                  <a:lnTo>
                    <a:pt x="7277" y="4925"/>
                  </a:lnTo>
                  <a:lnTo>
                    <a:pt x="7286" y="4943"/>
                  </a:lnTo>
                  <a:lnTo>
                    <a:pt x="7292" y="4961"/>
                  </a:lnTo>
                  <a:lnTo>
                    <a:pt x="7296" y="4980"/>
                  </a:lnTo>
                  <a:lnTo>
                    <a:pt x="7297" y="5000"/>
                  </a:lnTo>
                  <a:lnTo>
                    <a:pt x="7296" y="5020"/>
                  </a:lnTo>
                  <a:lnTo>
                    <a:pt x="7292" y="5039"/>
                  </a:lnTo>
                  <a:lnTo>
                    <a:pt x="7286" y="5057"/>
                  </a:lnTo>
                  <a:lnTo>
                    <a:pt x="7277" y="5075"/>
                  </a:lnTo>
                  <a:lnTo>
                    <a:pt x="7266" y="5091"/>
                  </a:lnTo>
                  <a:lnTo>
                    <a:pt x="7253" y="5106"/>
                  </a:lnTo>
                  <a:lnTo>
                    <a:pt x="7238" y="5119"/>
                  </a:lnTo>
                  <a:lnTo>
                    <a:pt x="7222" y="5130"/>
                  </a:lnTo>
                  <a:close/>
                  <a:moveTo>
                    <a:pt x="6594" y="6837"/>
                  </a:moveTo>
                  <a:lnTo>
                    <a:pt x="6578" y="6848"/>
                  </a:lnTo>
                  <a:lnTo>
                    <a:pt x="6560" y="6857"/>
                  </a:lnTo>
                  <a:lnTo>
                    <a:pt x="6542" y="6863"/>
                  </a:lnTo>
                  <a:lnTo>
                    <a:pt x="6523" y="6867"/>
                  </a:lnTo>
                  <a:lnTo>
                    <a:pt x="6503" y="6868"/>
                  </a:lnTo>
                  <a:lnTo>
                    <a:pt x="5215" y="6868"/>
                  </a:lnTo>
                  <a:lnTo>
                    <a:pt x="5195" y="6867"/>
                  </a:lnTo>
                  <a:lnTo>
                    <a:pt x="5176" y="6863"/>
                  </a:lnTo>
                  <a:lnTo>
                    <a:pt x="5158" y="6857"/>
                  </a:lnTo>
                  <a:lnTo>
                    <a:pt x="5140" y="6848"/>
                  </a:lnTo>
                  <a:lnTo>
                    <a:pt x="5124" y="6837"/>
                  </a:lnTo>
                  <a:lnTo>
                    <a:pt x="5109" y="6824"/>
                  </a:lnTo>
                  <a:lnTo>
                    <a:pt x="5096" y="6809"/>
                  </a:lnTo>
                  <a:lnTo>
                    <a:pt x="5085" y="6793"/>
                  </a:lnTo>
                  <a:lnTo>
                    <a:pt x="5076" y="6775"/>
                  </a:lnTo>
                  <a:lnTo>
                    <a:pt x="5070" y="6757"/>
                  </a:lnTo>
                  <a:lnTo>
                    <a:pt x="5066" y="6738"/>
                  </a:lnTo>
                  <a:lnTo>
                    <a:pt x="5065" y="6718"/>
                  </a:lnTo>
                  <a:lnTo>
                    <a:pt x="5066" y="6698"/>
                  </a:lnTo>
                  <a:lnTo>
                    <a:pt x="5070" y="6679"/>
                  </a:lnTo>
                  <a:lnTo>
                    <a:pt x="5076" y="6661"/>
                  </a:lnTo>
                  <a:lnTo>
                    <a:pt x="5085" y="6643"/>
                  </a:lnTo>
                  <a:lnTo>
                    <a:pt x="5096" y="6627"/>
                  </a:lnTo>
                  <a:lnTo>
                    <a:pt x="5109" y="6612"/>
                  </a:lnTo>
                  <a:lnTo>
                    <a:pt x="5124" y="6599"/>
                  </a:lnTo>
                  <a:lnTo>
                    <a:pt x="5140" y="6588"/>
                  </a:lnTo>
                  <a:lnTo>
                    <a:pt x="5158" y="6579"/>
                  </a:lnTo>
                  <a:lnTo>
                    <a:pt x="5176" y="6573"/>
                  </a:lnTo>
                  <a:lnTo>
                    <a:pt x="5195" y="6569"/>
                  </a:lnTo>
                  <a:lnTo>
                    <a:pt x="5215" y="6568"/>
                  </a:lnTo>
                  <a:lnTo>
                    <a:pt x="6503" y="6568"/>
                  </a:lnTo>
                  <a:lnTo>
                    <a:pt x="6523" y="6569"/>
                  </a:lnTo>
                  <a:lnTo>
                    <a:pt x="6542" y="6573"/>
                  </a:lnTo>
                  <a:lnTo>
                    <a:pt x="6560" y="6579"/>
                  </a:lnTo>
                  <a:lnTo>
                    <a:pt x="6578" y="6588"/>
                  </a:lnTo>
                  <a:lnTo>
                    <a:pt x="6594" y="6599"/>
                  </a:lnTo>
                  <a:lnTo>
                    <a:pt x="6609" y="6612"/>
                  </a:lnTo>
                  <a:lnTo>
                    <a:pt x="6622" y="6627"/>
                  </a:lnTo>
                  <a:lnTo>
                    <a:pt x="6633" y="6643"/>
                  </a:lnTo>
                  <a:lnTo>
                    <a:pt x="6642" y="6661"/>
                  </a:lnTo>
                  <a:lnTo>
                    <a:pt x="6648" y="6679"/>
                  </a:lnTo>
                  <a:lnTo>
                    <a:pt x="6652" y="6698"/>
                  </a:lnTo>
                  <a:lnTo>
                    <a:pt x="6653" y="6718"/>
                  </a:lnTo>
                  <a:lnTo>
                    <a:pt x="6652" y="6738"/>
                  </a:lnTo>
                  <a:lnTo>
                    <a:pt x="6648" y="6757"/>
                  </a:lnTo>
                  <a:lnTo>
                    <a:pt x="6642" y="6775"/>
                  </a:lnTo>
                  <a:lnTo>
                    <a:pt x="6633" y="6793"/>
                  </a:lnTo>
                  <a:lnTo>
                    <a:pt x="6622" y="6809"/>
                  </a:lnTo>
                  <a:lnTo>
                    <a:pt x="6609" y="6824"/>
                  </a:lnTo>
                  <a:lnTo>
                    <a:pt x="6594" y="68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967;p10">
            <a:extLst>
              <a:ext uri="{FF2B5EF4-FFF2-40B4-BE49-F238E27FC236}">
                <a16:creationId xmlns:a16="http://schemas.microsoft.com/office/drawing/2014/main" id="{589FD2C8-AA4B-40E6-B106-B6AB23EBF3D7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211" name="Google Shape;968;p10">
              <a:extLst>
                <a:ext uri="{FF2B5EF4-FFF2-40B4-BE49-F238E27FC236}">
                  <a16:creationId xmlns:a16="http://schemas.microsoft.com/office/drawing/2014/main" id="{100816A8-0E4E-4877-A36D-1ABAED0D87F6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969;p10">
              <a:extLst>
                <a:ext uri="{FF2B5EF4-FFF2-40B4-BE49-F238E27FC236}">
                  <a16:creationId xmlns:a16="http://schemas.microsoft.com/office/drawing/2014/main" id="{5C7536F7-08D7-4B3F-891E-F8275194FBD1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979;p10">
            <a:extLst>
              <a:ext uri="{FF2B5EF4-FFF2-40B4-BE49-F238E27FC236}">
                <a16:creationId xmlns:a16="http://schemas.microsoft.com/office/drawing/2014/main" id="{FA8C1725-A6D0-41E1-AC46-1E94A4710067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14" name="Google Shape;980;p10">
              <a:extLst>
                <a:ext uri="{FF2B5EF4-FFF2-40B4-BE49-F238E27FC236}">
                  <a16:creationId xmlns:a16="http://schemas.microsoft.com/office/drawing/2014/main" id="{4047BF37-4021-4537-ADC6-E7131094D0B2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44" y="2567"/>
                  </a:moveTo>
                  <a:lnTo>
                    <a:pt x="8242" y="2613"/>
                  </a:lnTo>
                  <a:lnTo>
                    <a:pt x="8235" y="2658"/>
                  </a:lnTo>
                  <a:lnTo>
                    <a:pt x="8224" y="2703"/>
                  </a:lnTo>
                  <a:lnTo>
                    <a:pt x="8208" y="2748"/>
                  </a:lnTo>
                  <a:lnTo>
                    <a:pt x="8188" y="2793"/>
                  </a:lnTo>
                  <a:lnTo>
                    <a:pt x="8163" y="2837"/>
                  </a:lnTo>
                  <a:lnTo>
                    <a:pt x="8134" y="2882"/>
                  </a:lnTo>
                  <a:lnTo>
                    <a:pt x="8100" y="2925"/>
                  </a:lnTo>
                  <a:lnTo>
                    <a:pt x="8063" y="2968"/>
                  </a:lnTo>
                  <a:lnTo>
                    <a:pt x="8021" y="3011"/>
                  </a:lnTo>
                  <a:lnTo>
                    <a:pt x="7974" y="3053"/>
                  </a:lnTo>
                  <a:lnTo>
                    <a:pt x="7924" y="3094"/>
                  </a:lnTo>
                  <a:lnTo>
                    <a:pt x="7869" y="3135"/>
                  </a:lnTo>
                  <a:lnTo>
                    <a:pt x="7810" y="3175"/>
                  </a:lnTo>
                  <a:lnTo>
                    <a:pt x="7747" y="3214"/>
                  </a:lnTo>
                  <a:lnTo>
                    <a:pt x="7680" y="3252"/>
                  </a:lnTo>
                  <a:lnTo>
                    <a:pt x="7610" y="3289"/>
                  </a:lnTo>
                  <a:lnTo>
                    <a:pt x="7536" y="3326"/>
                  </a:lnTo>
                  <a:lnTo>
                    <a:pt x="7459" y="3361"/>
                  </a:lnTo>
                  <a:lnTo>
                    <a:pt x="7378" y="3394"/>
                  </a:lnTo>
                  <a:lnTo>
                    <a:pt x="7294" y="3427"/>
                  </a:lnTo>
                  <a:lnTo>
                    <a:pt x="7207" y="3459"/>
                  </a:lnTo>
                  <a:lnTo>
                    <a:pt x="7117" y="3489"/>
                  </a:lnTo>
                  <a:lnTo>
                    <a:pt x="7023" y="3518"/>
                  </a:lnTo>
                  <a:lnTo>
                    <a:pt x="6927" y="3545"/>
                  </a:lnTo>
                  <a:lnTo>
                    <a:pt x="6828" y="3572"/>
                  </a:lnTo>
                  <a:lnTo>
                    <a:pt x="6726" y="3597"/>
                  </a:lnTo>
                  <a:lnTo>
                    <a:pt x="6622" y="3620"/>
                  </a:lnTo>
                  <a:lnTo>
                    <a:pt x="6515" y="3642"/>
                  </a:lnTo>
                  <a:lnTo>
                    <a:pt x="6407" y="3663"/>
                  </a:lnTo>
                  <a:lnTo>
                    <a:pt x="6296" y="3682"/>
                  </a:lnTo>
                  <a:lnTo>
                    <a:pt x="6184" y="3699"/>
                  </a:lnTo>
                  <a:lnTo>
                    <a:pt x="6071" y="3715"/>
                  </a:lnTo>
                  <a:lnTo>
                    <a:pt x="5956" y="3729"/>
                  </a:lnTo>
                  <a:lnTo>
                    <a:pt x="5840" y="3742"/>
                  </a:lnTo>
                  <a:lnTo>
                    <a:pt x="5722" y="3753"/>
                  </a:lnTo>
                  <a:lnTo>
                    <a:pt x="5604" y="3762"/>
                  </a:lnTo>
                  <a:lnTo>
                    <a:pt x="5484" y="3769"/>
                  </a:lnTo>
                  <a:lnTo>
                    <a:pt x="5364" y="3775"/>
                  </a:lnTo>
                  <a:lnTo>
                    <a:pt x="5243" y="3780"/>
                  </a:lnTo>
                  <a:lnTo>
                    <a:pt x="5122" y="3782"/>
                  </a:lnTo>
                  <a:lnTo>
                    <a:pt x="5000" y="3783"/>
                  </a:lnTo>
                  <a:lnTo>
                    <a:pt x="4878" y="3782"/>
                  </a:lnTo>
                  <a:lnTo>
                    <a:pt x="4757" y="3780"/>
                  </a:lnTo>
                  <a:lnTo>
                    <a:pt x="4636" y="3775"/>
                  </a:lnTo>
                  <a:lnTo>
                    <a:pt x="4516" y="3769"/>
                  </a:lnTo>
                  <a:lnTo>
                    <a:pt x="4396" y="3762"/>
                  </a:lnTo>
                  <a:lnTo>
                    <a:pt x="4278" y="3753"/>
                  </a:lnTo>
                  <a:lnTo>
                    <a:pt x="4160" y="3742"/>
                  </a:lnTo>
                  <a:lnTo>
                    <a:pt x="4044" y="3729"/>
                  </a:lnTo>
                  <a:lnTo>
                    <a:pt x="3929" y="3715"/>
                  </a:lnTo>
                  <a:lnTo>
                    <a:pt x="3816" y="3699"/>
                  </a:lnTo>
                  <a:lnTo>
                    <a:pt x="3704" y="3682"/>
                  </a:lnTo>
                  <a:lnTo>
                    <a:pt x="3593" y="3663"/>
                  </a:lnTo>
                  <a:lnTo>
                    <a:pt x="3485" y="3642"/>
                  </a:lnTo>
                  <a:lnTo>
                    <a:pt x="3378" y="3620"/>
                  </a:lnTo>
                  <a:lnTo>
                    <a:pt x="3274" y="3597"/>
                  </a:lnTo>
                  <a:lnTo>
                    <a:pt x="3172" y="3572"/>
                  </a:lnTo>
                  <a:lnTo>
                    <a:pt x="3073" y="3545"/>
                  </a:lnTo>
                  <a:lnTo>
                    <a:pt x="2977" y="3518"/>
                  </a:lnTo>
                  <a:lnTo>
                    <a:pt x="2883" y="3489"/>
                  </a:lnTo>
                  <a:lnTo>
                    <a:pt x="2793" y="3459"/>
                  </a:lnTo>
                  <a:lnTo>
                    <a:pt x="2706" y="3427"/>
                  </a:lnTo>
                  <a:lnTo>
                    <a:pt x="2622" y="3394"/>
                  </a:lnTo>
                  <a:lnTo>
                    <a:pt x="2541" y="3361"/>
                  </a:lnTo>
                  <a:lnTo>
                    <a:pt x="2464" y="3326"/>
                  </a:lnTo>
                  <a:lnTo>
                    <a:pt x="2390" y="3289"/>
                  </a:lnTo>
                  <a:lnTo>
                    <a:pt x="2320" y="3252"/>
                  </a:lnTo>
                  <a:lnTo>
                    <a:pt x="2253" y="3214"/>
                  </a:lnTo>
                  <a:lnTo>
                    <a:pt x="2190" y="3175"/>
                  </a:lnTo>
                  <a:lnTo>
                    <a:pt x="2131" y="3135"/>
                  </a:lnTo>
                  <a:lnTo>
                    <a:pt x="2076" y="3094"/>
                  </a:lnTo>
                  <a:lnTo>
                    <a:pt x="2026" y="3053"/>
                  </a:lnTo>
                  <a:lnTo>
                    <a:pt x="1979" y="3011"/>
                  </a:lnTo>
                  <a:lnTo>
                    <a:pt x="1937" y="2968"/>
                  </a:lnTo>
                  <a:lnTo>
                    <a:pt x="1900" y="2925"/>
                  </a:lnTo>
                  <a:lnTo>
                    <a:pt x="1866" y="2882"/>
                  </a:lnTo>
                  <a:lnTo>
                    <a:pt x="1837" y="2837"/>
                  </a:lnTo>
                  <a:lnTo>
                    <a:pt x="1812" y="2793"/>
                  </a:lnTo>
                  <a:lnTo>
                    <a:pt x="1792" y="2748"/>
                  </a:lnTo>
                  <a:lnTo>
                    <a:pt x="1776" y="2703"/>
                  </a:lnTo>
                  <a:lnTo>
                    <a:pt x="1765" y="2658"/>
                  </a:lnTo>
                  <a:lnTo>
                    <a:pt x="1758" y="2613"/>
                  </a:lnTo>
                  <a:lnTo>
                    <a:pt x="1756" y="2567"/>
                  </a:lnTo>
                  <a:lnTo>
                    <a:pt x="1758" y="2521"/>
                  </a:lnTo>
                  <a:lnTo>
                    <a:pt x="1765" y="2476"/>
                  </a:lnTo>
                  <a:lnTo>
                    <a:pt x="1776" y="2430"/>
                  </a:lnTo>
                  <a:lnTo>
                    <a:pt x="1792" y="2385"/>
                  </a:lnTo>
                  <a:lnTo>
                    <a:pt x="1812" y="2340"/>
                  </a:lnTo>
                  <a:lnTo>
                    <a:pt x="1837" y="2296"/>
                  </a:lnTo>
                  <a:lnTo>
                    <a:pt x="1866" y="2252"/>
                  </a:lnTo>
                  <a:lnTo>
                    <a:pt x="1900" y="2208"/>
                  </a:lnTo>
                  <a:lnTo>
                    <a:pt x="1937" y="2165"/>
                  </a:lnTo>
                  <a:lnTo>
                    <a:pt x="1979" y="2122"/>
                  </a:lnTo>
                  <a:lnTo>
                    <a:pt x="2026" y="2080"/>
                  </a:lnTo>
                  <a:lnTo>
                    <a:pt x="2076" y="2039"/>
                  </a:lnTo>
                  <a:lnTo>
                    <a:pt x="2131" y="1998"/>
                  </a:lnTo>
                  <a:lnTo>
                    <a:pt x="2190" y="1958"/>
                  </a:lnTo>
                  <a:lnTo>
                    <a:pt x="2253" y="1919"/>
                  </a:lnTo>
                  <a:lnTo>
                    <a:pt x="2320" y="1881"/>
                  </a:lnTo>
                  <a:lnTo>
                    <a:pt x="2390" y="1844"/>
                  </a:lnTo>
                  <a:lnTo>
                    <a:pt x="2464" y="1808"/>
                  </a:lnTo>
                  <a:lnTo>
                    <a:pt x="2541" y="1773"/>
                  </a:lnTo>
                  <a:lnTo>
                    <a:pt x="2622" y="1739"/>
                  </a:lnTo>
                  <a:lnTo>
                    <a:pt x="2706" y="1706"/>
                  </a:lnTo>
                  <a:lnTo>
                    <a:pt x="2793" y="1675"/>
                  </a:lnTo>
                  <a:lnTo>
                    <a:pt x="2883" y="1645"/>
                  </a:lnTo>
                  <a:lnTo>
                    <a:pt x="2977" y="1616"/>
                  </a:lnTo>
                  <a:lnTo>
                    <a:pt x="3073" y="1588"/>
                  </a:lnTo>
                  <a:lnTo>
                    <a:pt x="3172" y="1562"/>
                  </a:lnTo>
                  <a:lnTo>
                    <a:pt x="3274" y="1537"/>
                  </a:lnTo>
                  <a:lnTo>
                    <a:pt x="3378" y="1513"/>
                  </a:lnTo>
                  <a:lnTo>
                    <a:pt x="3485" y="1491"/>
                  </a:lnTo>
                  <a:lnTo>
                    <a:pt x="3593" y="1470"/>
                  </a:lnTo>
                  <a:lnTo>
                    <a:pt x="3704" y="1451"/>
                  </a:lnTo>
                  <a:lnTo>
                    <a:pt x="3816" y="1434"/>
                  </a:lnTo>
                  <a:lnTo>
                    <a:pt x="3929" y="1418"/>
                  </a:lnTo>
                  <a:lnTo>
                    <a:pt x="4044" y="1404"/>
                  </a:lnTo>
                  <a:lnTo>
                    <a:pt x="4160" y="1391"/>
                  </a:lnTo>
                  <a:lnTo>
                    <a:pt x="4278" y="1380"/>
                  </a:lnTo>
                  <a:lnTo>
                    <a:pt x="4396" y="1371"/>
                  </a:lnTo>
                  <a:lnTo>
                    <a:pt x="4516" y="1364"/>
                  </a:lnTo>
                  <a:lnTo>
                    <a:pt x="4636" y="1358"/>
                  </a:lnTo>
                  <a:lnTo>
                    <a:pt x="4757" y="1353"/>
                  </a:lnTo>
                  <a:lnTo>
                    <a:pt x="4878" y="1351"/>
                  </a:lnTo>
                  <a:lnTo>
                    <a:pt x="5000" y="1350"/>
                  </a:lnTo>
                  <a:lnTo>
                    <a:pt x="5122" y="1351"/>
                  </a:lnTo>
                  <a:lnTo>
                    <a:pt x="5243" y="1353"/>
                  </a:lnTo>
                  <a:lnTo>
                    <a:pt x="5364" y="1358"/>
                  </a:lnTo>
                  <a:lnTo>
                    <a:pt x="5484" y="1364"/>
                  </a:lnTo>
                  <a:lnTo>
                    <a:pt x="5604" y="1371"/>
                  </a:lnTo>
                  <a:lnTo>
                    <a:pt x="5722" y="1380"/>
                  </a:lnTo>
                  <a:lnTo>
                    <a:pt x="5840" y="1391"/>
                  </a:lnTo>
                  <a:lnTo>
                    <a:pt x="5956" y="1404"/>
                  </a:lnTo>
                  <a:lnTo>
                    <a:pt x="6071" y="1418"/>
                  </a:lnTo>
                  <a:lnTo>
                    <a:pt x="6184" y="1434"/>
                  </a:lnTo>
                  <a:lnTo>
                    <a:pt x="6296" y="1451"/>
                  </a:lnTo>
                  <a:lnTo>
                    <a:pt x="6407" y="1470"/>
                  </a:lnTo>
                  <a:lnTo>
                    <a:pt x="6515" y="1491"/>
                  </a:lnTo>
                  <a:lnTo>
                    <a:pt x="6622" y="1513"/>
                  </a:lnTo>
                  <a:lnTo>
                    <a:pt x="6726" y="1537"/>
                  </a:lnTo>
                  <a:lnTo>
                    <a:pt x="6828" y="1562"/>
                  </a:lnTo>
                  <a:lnTo>
                    <a:pt x="6927" y="1588"/>
                  </a:lnTo>
                  <a:lnTo>
                    <a:pt x="7023" y="1616"/>
                  </a:lnTo>
                  <a:lnTo>
                    <a:pt x="7117" y="1645"/>
                  </a:lnTo>
                  <a:lnTo>
                    <a:pt x="7207" y="1675"/>
                  </a:lnTo>
                  <a:lnTo>
                    <a:pt x="7294" y="1706"/>
                  </a:lnTo>
                  <a:lnTo>
                    <a:pt x="7378" y="1739"/>
                  </a:lnTo>
                  <a:lnTo>
                    <a:pt x="7459" y="1773"/>
                  </a:lnTo>
                  <a:lnTo>
                    <a:pt x="7536" y="1808"/>
                  </a:lnTo>
                  <a:lnTo>
                    <a:pt x="7610" y="1844"/>
                  </a:lnTo>
                  <a:lnTo>
                    <a:pt x="7680" y="1881"/>
                  </a:lnTo>
                  <a:lnTo>
                    <a:pt x="7747" y="1919"/>
                  </a:lnTo>
                  <a:lnTo>
                    <a:pt x="7810" y="1958"/>
                  </a:lnTo>
                  <a:lnTo>
                    <a:pt x="7869" y="1998"/>
                  </a:lnTo>
                  <a:lnTo>
                    <a:pt x="7924" y="2039"/>
                  </a:lnTo>
                  <a:lnTo>
                    <a:pt x="7974" y="2080"/>
                  </a:lnTo>
                  <a:lnTo>
                    <a:pt x="8021" y="2122"/>
                  </a:lnTo>
                  <a:lnTo>
                    <a:pt x="8063" y="2165"/>
                  </a:lnTo>
                  <a:lnTo>
                    <a:pt x="8100" y="2208"/>
                  </a:lnTo>
                  <a:lnTo>
                    <a:pt x="8134" y="2252"/>
                  </a:lnTo>
                  <a:lnTo>
                    <a:pt x="8163" y="2296"/>
                  </a:lnTo>
                  <a:lnTo>
                    <a:pt x="8188" y="2340"/>
                  </a:lnTo>
                  <a:lnTo>
                    <a:pt x="8208" y="2385"/>
                  </a:lnTo>
                  <a:lnTo>
                    <a:pt x="8224" y="2430"/>
                  </a:lnTo>
                  <a:lnTo>
                    <a:pt x="8235" y="2476"/>
                  </a:lnTo>
                  <a:lnTo>
                    <a:pt x="8242" y="2521"/>
                  </a:lnTo>
                  <a:lnTo>
                    <a:pt x="8244" y="25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981;p10">
              <a:extLst>
                <a:ext uri="{FF2B5EF4-FFF2-40B4-BE49-F238E27FC236}">
                  <a16:creationId xmlns:a16="http://schemas.microsoft.com/office/drawing/2014/main" id="{690B2139-F143-41A2-85D3-FCA44C97BBC3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1" y="2509"/>
                  </a:moveTo>
                  <a:lnTo>
                    <a:pt x="8494" y="2555"/>
                  </a:lnTo>
                  <a:lnTo>
                    <a:pt x="8494" y="2562"/>
                  </a:lnTo>
                  <a:lnTo>
                    <a:pt x="8494" y="2567"/>
                  </a:lnTo>
                  <a:lnTo>
                    <a:pt x="8494" y="7433"/>
                  </a:lnTo>
                  <a:lnTo>
                    <a:pt x="8494" y="7445"/>
                  </a:lnTo>
                  <a:lnTo>
                    <a:pt x="8491" y="7491"/>
                  </a:lnTo>
                  <a:lnTo>
                    <a:pt x="8489" y="7516"/>
                  </a:lnTo>
                  <a:lnTo>
                    <a:pt x="8482" y="7561"/>
                  </a:lnTo>
                  <a:lnTo>
                    <a:pt x="8477" y="7585"/>
                  </a:lnTo>
                  <a:lnTo>
                    <a:pt x="8466" y="7630"/>
                  </a:lnTo>
                  <a:lnTo>
                    <a:pt x="8460" y="7652"/>
                  </a:lnTo>
                  <a:lnTo>
                    <a:pt x="8444" y="7697"/>
                  </a:lnTo>
                  <a:lnTo>
                    <a:pt x="8436" y="7718"/>
                  </a:lnTo>
                  <a:lnTo>
                    <a:pt x="8415" y="7763"/>
                  </a:lnTo>
                  <a:lnTo>
                    <a:pt x="8406" y="7781"/>
                  </a:lnTo>
                  <a:lnTo>
                    <a:pt x="8382" y="7825"/>
                  </a:lnTo>
                  <a:lnTo>
                    <a:pt x="8372" y="7842"/>
                  </a:lnTo>
                  <a:lnTo>
                    <a:pt x="8343" y="7886"/>
                  </a:lnTo>
                  <a:lnTo>
                    <a:pt x="8332" y="7900"/>
                  </a:lnTo>
                  <a:lnTo>
                    <a:pt x="8299" y="7944"/>
                  </a:lnTo>
                  <a:lnTo>
                    <a:pt x="8289" y="7957"/>
                  </a:lnTo>
                  <a:lnTo>
                    <a:pt x="8251" y="8000"/>
                  </a:lnTo>
                  <a:lnTo>
                    <a:pt x="8241" y="8011"/>
                  </a:lnTo>
                  <a:lnTo>
                    <a:pt x="8199" y="8053"/>
                  </a:lnTo>
                  <a:lnTo>
                    <a:pt x="8189" y="8063"/>
                  </a:lnTo>
                  <a:lnTo>
                    <a:pt x="8142" y="8105"/>
                  </a:lnTo>
                  <a:lnTo>
                    <a:pt x="8133" y="8113"/>
                  </a:lnTo>
                  <a:lnTo>
                    <a:pt x="8082" y="8155"/>
                  </a:lnTo>
                  <a:lnTo>
                    <a:pt x="8073" y="8162"/>
                  </a:lnTo>
                  <a:lnTo>
                    <a:pt x="8018" y="8203"/>
                  </a:lnTo>
                  <a:lnTo>
                    <a:pt x="8009" y="8209"/>
                  </a:lnTo>
                  <a:lnTo>
                    <a:pt x="7950" y="8249"/>
                  </a:lnTo>
                  <a:lnTo>
                    <a:pt x="7942" y="8254"/>
                  </a:lnTo>
                  <a:lnTo>
                    <a:pt x="7879" y="8293"/>
                  </a:lnTo>
                  <a:lnTo>
                    <a:pt x="7871" y="8298"/>
                  </a:lnTo>
                  <a:lnTo>
                    <a:pt x="7804" y="8336"/>
                  </a:lnTo>
                  <a:lnTo>
                    <a:pt x="7797" y="8340"/>
                  </a:lnTo>
                  <a:lnTo>
                    <a:pt x="7727" y="8378"/>
                  </a:lnTo>
                  <a:lnTo>
                    <a:pt x="7720" y="8381"/>
                  </a:lnTo>
                  <a:lnTo>
                    <a:pt x="7646" y="8417"/>
                  </a:lnTo>
                  <a:lnTo>
                    <a:pt x="7639" y="8420"/>
                  </a:lnTo>
                  <a:lnTo>
                    <a:pt x="7562" y="8455"/>
                  </a:lnTo>
                  <a:lnTo>
                    <a:pt x="7555" y="8458"/>
                  </a:lnTo>
                  <a:lnTo>
                    <a:pt x="7475" y="8492"/>
                  </a:lnTo>
                  <a:lnTo>
                    <a:pt x="7469" y="8494"/>
                  </a:lnTo>
                  <a:lnTo>
                    <a:pt x="7385" y="8527"/>
                  </a:lnTo>
                  <a:lnTo>
                    <a:pt x="7379" y="8529"/>
                  </a:lnTo>
                  <a:lnTo>
                    <a:pt x="7292" y="8560"/>
                  </a:lnTo>
                  <a:lnTo>
                    <a:pt x="7286" y="8562"/>
                  </a:lnTo>
                  <a:lnTo>
                    <a:pt x="7196" y="8592"/>
                  </a:lnTo>
                  <a:lnTo>
                    <a:pt x="7191" y="8594"/>
                  </a:lnTo>
                  <a:lnTo>
                    <a:pt x="7097" y="8623"/>
                  </a:lnTo>
                  <a:lnTo>
                    <a:pt x="7092" y="8625"/>
                  </a:lnTo>
                  <a:lnTo>
                    <a:pt x="6996" y="8652"/>
                  </a:lnTo>
                  <a:lnTo>
                    <a:pt x="6991" y="8654"/>
                  </a:lnTo>
                  <a:lnTo>
                    <a:pt x="6892" y="8680"/>
                  </a:lnTo>
                  <a:lnTo>
                    <a:pt x="6888" y="8681"/>
                  </a:lnTo>
                  <a:lnTo>
                    <a:pt x="6786" y="8706"/>
                  </a:lnTo>
                  <a:lnTo>
                    <a:pt x="6782" y="8707"/>
                  </a:lnTo>
                  <a:lnTo>
                    <a:pt x="6677" y="8731"/>
                  </a:lnTo>
                  <a:lnTo>
                    <a:pt x="6673" y="8732"/>
                  </a:lnTo>
                  <a:lnTo>
                    <a:pt x="6566" y="8754"/>
                  </a:lnTo>
                  <a:lnTo>
                    <a:pt x="6562" y="8755"/>
                  </a:lnTo>
                  <a:lnTo>
                    <a:pt x="6453" y="8775"/>
                  </a:lnTo>
                  <a:lnTo>
                    <a:pt x="6449" y="8776"/>
                  </a:lnTo>
                  <a:lnTo>
                    <a:pt x="6339" y="8795"/>
                  </a:lnTo>
                  <a:lnTo>
                    <a:pt x="6335" y="8796"/>
                  </a:lnTo>
                  <a:lnTo>
                    <a:pt x="6223" y="8813"/>
                  </a:lnTo>
                  <a:lnTo>
                    <a:pt x="6219" y="8814"/>
                  </a:lnTo>
                  <a:lnTo>
                    <a:pt x="6105" y="8830"/>
                  </a:lnTo>
                  <a:lnTo>
                    <a:pt x="6101" y="8830"/>
                  </a:lnTo>
                  <a:lnTo>
                    <a:pt x="5986" y="8844"/>
                  </a:lnTo>
                  <a:lnTo>
                    <a:pt x="5983" y="8845"/>
                  </a:lnTo>
                  <a:lnTo>
                    <a:pt x="5866" y="8857"/>
                  </a:lnTo>
                  <a:lnTo>
                    <a:pt x="5863" y="8858"/>
                  </a:lnTo>
                  <a:lnTo>
                    <a:pt x="5745" y="8868"/>
                  </a:lnTo>
                  <a:lnTo>
                    <a:pt x="5742" y="8869"/>
                  </a:lnTo>
                  <a:lnTo>
                    <a:pt x="5623" y="8878"/>
                  </a:lnTo>
                  <a:lnTo>
                    <a:pt x="5619" y="8878"/>
                  </a:lnTo>
                  <a:lnTo>
                    <a:pt x="5500" y="8886"/>
                  </a:lnTo>
                  <a:lnTo>
                    <a:pt x="5496" y="8886"/>
                  </a:lnTo>
                  <a:lnTo>
                    <a:pt x="5376" y="8892"/>
                  </a:lnTo>
                  <a:lnTo>
                    <a:pt x="5373" y="8892"/>
                  </a:lnTo>
                  <a:lnTo>
                    <a:pt x="5252" y="8896"/>
                  </a:lnTo>
                  <a:lnTo>
                    <a:pt x="5248" y="8897"/>
                  </a:lnTo>
                  <a:lnTo>
                    <a:pt x="5127" y="8899"/>
                  </a:lnTo>
                  <a:lnTo>
                    <a:pt x="5124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76" y="8899"/>
                  </a:lnTo>
                  <a:lnTo>
                    <a:pt x="4873" y="8899"/>
                  </a:lnTo>
                  <a:lnTo>
                    <a:pt x="4752" y="8897"/>
                  </a:lnTo>
                  <a:lnTo>
                    <a:pt x="4748" y="8896"/>
                  </a:lnTo>
                  <a:lnTo>
                    <a:pt x="4627" y="8892"/>
                  </a:lnTo>
                  <a:lnTo>
                    <a:pt x="4624" y="8892"/>
                  </a:lnTo>
                  <a:lnTo>
                    <a:pt x="4504" y="8886"/>
                  </a:lnTo>
                  <a:lnTo>
                    <a:pt x="4500" y="8886"/>
                  </a:lnTo>
                  <a:lnTo>
                    <a:pt x="4381" y="8878"/>
                  </a:lnTo>
                  <a:lnTo>
                    <a:pt x="4377" y="8878"/>
                  </a:lnTo>
                  <a:lnTo>
                    <a:pt x="4258" y="8869"/>
                  </a:lnTo>
                  <a:lnTo>
                    <a:pt x="4255" y="8868"/>
                  </a:lnTo>
                  <a:lnTo>
                    <a:pt x="4137" y="8858"/>
                  </a:lnTo>
                  <a:lnTo>
                    <a:pt x="4134" y="8857"/>
                  </a:lnTo>
                  <a:lnTo>
                    <a:pt x="4017" y="8845"/>
                  </a:lnTo>
                  <a:lnTo>
                    <a:pt x="4014" y="8844"/>
                  </a:lnTo>
                  <a:lnTo>
                    <a:pt x="3899" y="8830"/>
                  </a:lnTo>
                  <a:lnTo>
                    <a:pt x="3895" y="8830"/>
                  </a:lnTo>
                  <a:lnTo>
                    <a:pt x="3781" y="8814"/>
                  </a:lnTo>
                  <a:lnTo>
                    <a:pt x="3777" y="8813"/>
                  </a:lnTo>
                  <a:lnTo>
                    <a:pt x="3665" y="8796"/>
                  </a:lnTo>
                  <a:lnTo>
                    <a:pt x="3661" y="8795"/>
                  </a:lnTo>
                  <a:lnTo>
                    <a:pt x="3551" y="8776"/>
                  </a:lnTo>
                  <a:lnTo>
                    <a:pt x="3547" y="8775"/>
                  </a:lnTo>
                  <a:lnTo>
                    <a:pt x="3438" y="8755"/>
                  </a:lnTo>
                  <a:lnTo>
                    <a:pt x="3434" y="8754"/>
                  </a:lnTo>
                  <a:lnTo>
                    <a:pt x="3327" y="8732"/>
                  </a:lnTo>
                  <a:lnTo>
                    <a:pt x="3323" y="8731"/>
                  </a:lnTo>
                  <a:lnTo>
                    <a:pt x="3218" y="8707"/>
                  </a:lnTo>
                  <a:lnTo>
                    <a:pt x="3214" y="8706"/>
                  </a:lnTo>
                  <a:lnTo>
                    <a:pt x="3112" y="8681"/>
                  </a:lnTo>
                  <a:lnTo>
                    <a:pt x="3108" y="8680"/>
                  </a:lnTo>
                  <a:lnTo>
                    <a:pt x="3009" y="8654"/>
                  </a:lnTo>
                  <a:lnTo>
                    <a:pt x="3004" y="8652"/>
                  </a:lnTo>
                  <a:lnTo>
                    <a:pt x="2908" y="8625"/>
                  </a:lnTo>
                  <a:lnTo>
                    <a:pt x="2903" y="8623"/>
                  </a:lnTo>
                  <a:lnTo>
                    <a:pt x="2809" y="8594"/>
                  </a:lnTo>
                  <a:lnTo>
                    <a:pt x="2804" y="8592"/>
                  </a:lnTo>
                  <a:lnTo>
                    <a:pt x="2714" y="8562"/>
                  </a:lnTo>
                  <a:lnTo>
                    <a:pt x="2708" y="8560"/>
                  </a:lnTo>
                  <a:lnTo>
                    <a:pt x="2621" y="8529"/>
                  </a:lnTo>
                  <a:lnTo>
                    <a:pt x="2615" y="8527"/>
                  </a:lnTo>
                  <a:lnTo>
                    <a:pt x="2531" y="8494"/>
                  </a:lnTo>
                  <a:lnTo>
                    <a:pt x="2525" y="8492"/>
                  </a:lnTo>
                  <a:lnTo>
                    <a:pt x="2445" y="8458"/>
                  </a:lnTo>
                  <a:lnTo>
                    <a:pt x="2438" y="8455"/>
                  </a:lnTo>
                  <a:lnTo>
                    <a:pt x="2361" y="8420"/>
                  </a:lnTo>
                  <a:lnTo>
                    <a:pt x="2354" y="8417"/>
                  </a:lnTo>
                  <a:lnTo>
                    <a:pt x="2280" y="8381"/>
                  </a:lnTo>
                  <a:lnTo>
                    <a:pt x="2273" y="8378"/>
                  </a:lnTo>
                  <a:lnTo>
                    <a:pt x="2203" y="8340"/>
                  </a:lnTo>
                  <a:lnTo>
                    <a:pt x="2196" y="8336"/>
                  </a:lnTo>
                  <a:lnTo>
                    <a:pt x="2129" y="8298"/>
                  </a:lnTo>
                  <a:lnTo>
                    <a:pt x="2121" y="8293"/>
                  </a:lnTo>
                  <a:lnTo>
                    <a:pt x="2058" y="8254"/>
                  </a:lnTo>
                  <a:lnTo>
                    <a:pt x="2050" y="8249"/>
                  </a:lnTo>
                  <a:lnTo>
                    <a:pt x="1991" y="8209"/>
                  </a:lnTo>
                  <a:lnTo>
                    <a:pt x="1982" y="8203"/>
                  </a:lnTo>
                  <a:lnTo>
                    <a:pt x="1927" y="8162"/>
                  </a:lnTo>
                  <a:lnTo>
                    <a:pt x="1918" y="8155"/>
                  </a:lnTo>
                  <a:lnTo>
                    <a:pt x="1867" y="8113"/>
                  </a:lnTo>
                  <a:lnTo>
                    <a:pt x="1858" y="8105"/>
                  </a:lnTo>
                  <a:lnTo>
                    <a:pt x="1811" y="8063"/>
                  </a:lnTo>
                  <a:lnTo>
                    <a:pt x="1801" y="8053"/>
                  </a:lnTo>
                  <a:lnTo>
                    <a:pt x="1759" y="8011"/>
                  </a:lnTo>
                  <a:lnTo>
                    <a:pt x="1749" y="8000"/>
                  </a:lnTo>
                  <a:lnTo>
                    <a:pt x="1711" y="7957"/>
                  </a:lnTo>
                  <a:lnTo>
                    <a:pt x="1701" y="7944"/>
                  </a:lnTo>
                  <a:lnTo>
                    <a:pt x="1668" y="7900"/>
                  </a:lnTo>
                  <a:lnTo>
                    <a:pt x="1657" y="7886"/>
                  </a:lnTo>
                  <a:lnTo>
                    <a:pt x="1628" y="7842"/>
                  </a:lnTo>
                  <a:lnTo>
                    <a:pt x="1618" y="7825"/>
                  </a:lnTo>
                  <a:lnTo>
                    <a:pt x="1594" y="7781"/>
                  </a:lnTo>
                  <a:lnTo>
                    <a:pt x="1585" y="7763"/>
                  </a:lnTo>
                  <a:lnTo>
                    <a:pt x="1564" y="7718"/>
                  </a:lnTo>
                  <a:lnTo>
                    <a:pt x="1556" y="7697"/>
                  </a:lnTo>
                  <a:lnTo>
                    <a:pt x="1540" y="7652"/>
                  </a:lnTo>
                  <a:lnTo>
                    <a:pt x="1534" y="7630"/>
                  </a:lnTo>
                  <a:lnTo>
                    <a:pt x="1523" y="7585"/>
                  </a:lnTo>
                  <a:lnTo>
                    <a:pt x="1518" y="7561"/>
                  </a:lnTo>
                  <a:lnTo>
                    <a:pt x="1511" y="7516"/>
                  </a:lnTo>
                  <a:lnTo>
                    <a:pt x="1509" y="7491"/>
                  </a:lnTo>
                  <a:lnTo>
                    <a:pt x="1506" y="7445"/>
                  </a:lnTo>
                  <a:lnTo>
                    <a:pt x="1506" y="7433"/>
                  </a:lnTo>
                  <a:lnTo>
                    <a:pt x="1506" y="2567"/>
                  </a:lnTo>
                  <a:lnTo>
                    <a:pt x="1506" y="2562"/>
                  </a:lnTo>
                  <a:lnTo>
                    <a:pt x="1506" y="2555"/>
                  </a:lnTo>
                  <a:lnTo>
                    <a:pt x="1509" y="2509"/>
                  </a:lnTo>
                  <a:lnTo>
                    <a:pt x="1511" y="2484"/>
                  </a:lnTo>
                  <a:lnTo>
                    <a:pt x="1518" y="2439"/>
                  </a:lnTo>
                  <a:lnTo>
                    <a:pt x="1523" y="2415"/>
                  </a:lnTo>
                  <a:lnTo>
                    <a:pt x="1534" y="2370"/>
                  </a:lnTo>
                  <a:lnTo>
                    <a:pt x="1540" y="2348"/>
                  </a:lnTo>
                  <a:lnTo>
                    <a:pt x="1556" y="2303"/>
                  </a:lnTo>
                  <a:lnTo>
                    <a:pt x="1564" y="2282"/>
                  </a:lnTo>
                  <a:lnTo>
                    <a:pt x="1585" y="2237"/>
                  </a:lnTo>
                  <a:lnTo>
                    <a:pt x="1594" y="2219"/>
                  </a:lnTo>
                  <a:lnTo>
                    <a:pt x="1618" y="2175"/>
                  </a:lnTo>
                  <a:lnTo>
                    <a:pt x="1628" y="2158"/>
                  </a:lnTo>
                  <a:lnTo>
                    <a:pt x="1657" y="2114"/>
                  </a:lnTo>
                  <a:lnTo>
                    <a:pt x="1668" y="2100"/>
                  </a:lnTo>
                  <a:lnTo>
                    <a:pt x="1701" y="2056"/>
                  </a:lnTo>
                  <a:lnTo>
                    <a:pt x="1711" y="2043"/>
                  </a:lnTo>
                  <a:lnTo>
                    <a:pt x="1749" y="2000"/>
                  </a:lnTo>
                  <a:lnTo>
                    <a:pt x="1759" y="1989"/>
                  </a:lnTo>
                  <a:lnTo>
                    <a:pt x="1801" y="1947"/>
                  </a:lnTo>
                  <a:lnTo>
                    <a:pt x="1811" y="1937"/>
                  </a:lnTo>
                  <a:lnTo>
                    <a:pt x="1858" y="1895"/>
                  </a:lnTo>
                  <a:lnTo>
                    <a:pt x="1867" y="1887"/>
                  </a:lnTo>
                  <a:lnTo>
                    <a:pt x="1918" y="1845"/>
                  </a:lnTo>
                  <a:lnTo>
                    <a:pt x="1927" y="1838"/>
                  </a:lnTo>
                  <a:lnTo>
                    <a:pt x="1982" y="1797"/>
                  </a:lnTo>
                  <a:lnTo>
                    <a:pt x="1991" y="1791"/>
                  </a:lnTo>
                  <a:lnTo>
                    <a:pt x="2050" y="1751"/>
                  </a:lnTo>
                  <a:lnTo>
                    <a:pt x="2058" y="1746"/>
                  </a:lnTo>
                  <a:lnTo>
                    <a:pt x="2121" y="1707"/>
                  </a:lnTo>
                  <a:lnTo>
                    <a:pt x="2129" y="1702"/>
                  </a:lnTo>
                  <a:lnTo>
                    <a:pt x="2196" y="1664"/>
                  </a:lnTo>
                  <a:lnTo>
                    <a:pt x="2203" y="1660"/>
                  </a:lnTo>
                  <a:lnTo>
                    <a:pt x="2273" y="1622"/>
                  </a:lnTo>
                  <a:lnTo>
                    <a:pt x="2280" y="1619"/>
                  </a:lnTo>
                  <a:lnTo>
                    <a:pt x="2354" y="1583"/>
                  </a:lnTo>
                  <a:lnTo>
                    <a:pt x="2361" y="1580"/>
                  </a:lnTo>
                  <a:lnTo>
                    <a:pt x="2438" y="1545"/>
                  </a:lnTo>
                  <a:lnTo>
                    <a:pt x="2445" y="1542"/>
                  </a:lnTo>
                  <a:lnTo>
                    <a:pt x="2525" y="1508"/>
                  </a:lnTo>
                  <a:lnTo>
                    <a:pt x="2531" y="1506"/>
                  </a:lnTo>
                  <a:lnTo>
                    <a:pt x="2615" y="1473"/>
                  </a:lnTo>
                  <a:lnTo>
                    <a:pt x="2621" y="1471"/>
                  </a:lnTo>
                  <a:lnTo>
                    <a:pt x="2708" y="1440"/>
                  </a:lnTo>
                  <a:lnTo>
                    <a:pt x="2714" y="1438"/>
                  </a:lnTo>
                  <a:lnTo>
                    <a:pt x="2804" y="1408"/>
                  </a:lnTo>
                  <a:lnTo>
                    <a:pt x="2809" y="1406"/>
                  </a:lnTo>
                  <a:lnTo>
                    <a:pt x="2903" y="1377"/>
                  </a:lnTo>
                  <a:lnTo>
                    <a:pt x="2908" y="1375"/>
                  </a:lnTo>
                  <a:lnTo>
                    <a:pt x="3004" y="1348"/>
                  </a:lnTo>
                  <a:lnTo>
                    <a:pt x="3009" y="1346"/>
                  </a:lnTo>
                  <a:lnTo>
                    <a:pt x="3108" y="1320"/>
                  </a:lnTo>
                  <a:lnTo>
                    <a:pt x="3112" y="1319"/>
                  </a:lnTo>
                  <a:lnTo>
                    <a:pt x="3214" y="1294"/>
                  </a:lnTo>
                  <a:lnTo>
                    <a:pt x="3218" y="1293"/>
                  </a:lnTo>
                  <a:lnTo>
                    <a:pt x="3323" y="1269"/>
                  </a:lnTo>
                  <a:lnTo>
                    <a:pt x="3327" y="1268"/>
                  </a:lnTo>
                  <a:lnTo>
                    <a:pt x="3434" y="1246"/>
                  </a:lnTo>
                  <a:lnTo>
                    <a:pt x="3438" y="1245"/>
                  </a:lnTo>
                  <a:lnTo>
                    <a:pt x="3547" y="1225"/>
                  </a:lnTo>
                  <a:lnTo>
                    <a:pt x="3551" y="1224"/>
                  </a:lnTo>
                  <a:lnTo>
                    <a:pt x="3661" y="1205"/>
                  </a:lnTo>
                  <a:lnTo>
                    <a:pt x="3665" y="1204"/>
                  </a:lnTo>
                  <a:lnTo>
                    <a:pt x="3777" y="1187"/>
                  </a:lnTo>
                  <a:lnTo>
                    <a:pt x="3781" y="1186"/>
                  </a:lnTo>
                  <a:lnTo>
                    <a:pt x="3895" y="1170"/>
                  </a:lnTo>
                  <a:lnTo>
                    <a:pt x="3899" y="1170"/>
                  </a:lnTo>
                  <a:lnTo>
                    <a:pt x="4014" y="1156"/>
                  </a:lnTo>
                  <a:lnTo>
                    <a:pt x="4017" y="1155"/>
                  </a:lnTo>
                  <a:lnTo>
                    <a:pt x="4134" y="1143"/>
                  </a:lnTo>
                  <a:lnTo>
                    <a:pt x="4137" y="1142"/>
                  </a:lnTo>
                  <a:lnTo>
                    <a:pt x="4255" y="1132"/>
                  </a:lnTo>
                  <a:lnTo>
                    <a:pt x="4258" y="1131"/>
                  </a:lnTo>
                  <a:lnTo>
                    <a:pt x="4377" y="1122"/>
                  </a:lnTo>
                  <a:lnTo>
                    <a:pt x="4381" y="1122"/>
                  </a:lnTo>
                  <a:lnTo>
                    <a:pt x="4500" y="1114"/>
                  </a:lnTo>
                  <a:lnTo>
                    <a:pt x="4504" y="1114"/>
                  </a:lnTo>
                  <a:lnTo>
                    <a:pt x="4624" y="1108"/>
                  </a:lnTo>
                  <a:lnTo>
                    <a:pt x="4627" y="1108"/>
                  </a:lnTo>
                  <a:lnTo>
                    <a:pt x="4748" y="1104"/>
                  </a:lnTo>
                  <a:lnTo>
                    <a:pt x="4752" y="1103"/>
                  </a:lnTo>
                  <a:lnTo>
                    <a:pt x="4873" y="1101"/>
                  </a:lnTo>
                  <a:lnTo>
                    <a:pt x="4876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24" y="1101"/>
                  </a:lnTo>
                  <a:lnTo>
                    <a:pt x="5127" y="1101"/>
                  </a:lnTo>
                  <a:lnTo>
                    <a:pt x="5248" y="1103"/>
                  </a:lnTo>
                  <a:lnTo>
                    <a:pt x="5252" y="1104"/>
                  </a:lnTo>
                  <a:lnTo>
                    <a:pt x="5373" y="1108"/>
                  </a:lnTo>
                  <a:lnTo>
                    <a:pt x="5376" y="1108"/>
                  </a:lnTo>
                  <a:lnTo>
                    <a:pt x="5496" y="1114"/>
                  </a:lnTo>
                  <a:lnTo>
                    <a:pt x="5500" y="1114"/>
                  </a:lnTo>
                  <a:lnTo>
                    <a:pt x="5619" y="1122"/>
                  </a:lnTo>
                  <a:lnTo>
                    <a:pt x="5623" y="1122"/>
                  </a:lnTo>
                  <a:lnTo>
                    <a:pt x="5742" y="1131"/>
                  </a:lnTo>
                  <a:lnTo>
                    <a:pt x="5745" y="1132"/>
                  </a:lnTo>
                  <a:lnTo>
                    <a:pt x="5863" y="1142"/>
                  </a:lnTo>
                  <a:lnTo>
                    <a:pt x="5866" y="1143"/>
                  </a:lnTo>
                  <a:lnTo>
                    <a:pt x="5983" y="1155"/>
                  </a:lnTo>
                  <a:lnTo>
                    <a:pt x="5986" y="1156"/>
                  </a:lnTo>
                  <a:lnTo>
                    <a:pt x="6101" y="1170"/>
                  </a:lnTo>
                  <a:lnTo>
                    <a:pt x="6105" y="1170"/>
                  </a:lnTo>
                  <a:lnTo>
                    <a:pt x="6219" y="1186"/>
                  </a:lnTo>
                  <a:lnTo>
                    <a:pt x="6223" y="1187"/>
                  </a:lnTo>
                  <a:lnTo>
                    <a:pt x="6335" y="1204"/>
                  </a:lnTo>
                  <a:lnTo>
                    <a:pt x="6339" y="1205"/>
                  </a:lnTo>
                  <a:lnTo>
                    <a:pt x="6449" y="1224"/>
                  </a:lnTo>
                  <a:lnTo>
                    <a:pt x="6453" y="1225"/>
                  </a:lnTo>
                  <a:lnTo>
                    <a:pt x="6562" y="1245"/>
                  </a:lnTo>
                  <a:lnTo>
                    <a:pt x="6566" y="1246"/>
                  </a:lnTo>
                  <a:lnTo>
                    <a:pt x="6673" y="1268"/>
                  </a:lnTo>
                  <a:lnTo>
                    <a:pt x="6677" y="1269"/>
                  </a:lnTo>
                  <a:lnTo>
                    <a:pt x="6782" y="1293"/>
                  </a:lnTo>
                  <a:lnTo>
                    <a:pt x="6786" y="1294"/>
                  </a:lnTo>
                  <a:lnTo>
                    <a:pt x="6888" y="1319"/>
                  </a:lnTo>
                  <a:lnTo>
                    <a:pt x="6892" y="1320"/>
                  </a:lnTo>
                  <a:lnTo>
                    <a:pt x="6991" y="1346"/>
                  </a:lnTo>
                  <a:lnTo>
                    <a:pt x="6996" y="1348"/>
                  </a:lnTo>
                  <a:lnTo>
                    <a:pt x="7092" y="1375"/>
                  </a:lnTo>
                  <a:lnTo>
                    <a:pt x="7097" y="1377"/>
                  </a:lnTo>
                  <a:lnTo>
                    <a:pt x="7191" y="1406"/>
                  </a:lnTo>
                  <a:lnTo>
                    <a:pt x="7196" y="1408"/>
                  </a:lnTo>
                  <a:lnTo>
                    <a:pt x="7286" y="1438"/>
                  </a:lnTo>
                  <a:lnTo>
                    <a:pt x="7292" y="1440"/>
                  </a:lnTo>
                  <a:lnTo>
                    <a:pt x="7379" y="1471"/>
                  </a:lnTo>
                  <a:lnTo>
                    <a:pt x="7385" y="1473"/>
                  </a:lnTo>
                  <a:lnTo>
                    <a:pt x="7469" y="1506"/>
                  </a:lnTo>
                  <a:lnTo>
                    <a:pt x="7475" y="1508"/>
                  </a:lnTo>
                  <a:lnTo>
                    <a:pt x="7555" y="1542"/>
                  </a:lnTo>
                  <a:lnTo>
                    <a:pt x="7562" y="1545"/>
                  </a:lnTo>
                  <a:lnTo>
                    <a:pt x="7639" y="1580"/>
                  </a:lnTo>
                  <a:lnTo>
                    <a:pt x="7646" y="1583"/>
                  </a:lnTo>
                  <a:lnTo>
                    <a:pt x="7720" y="1619"/>
                  </a:lnTo>
                  <a:lnTo>
                    <a:pt x="7727" y="1622"/>
                  </a:lnTo>
                  <a:lnTo>
                    <a:pt x="7797" y="1660"/>
                  </a:lnTo>
                  <a:lnTo>
                    <a:pt x="7804" y="1664"/>
                  </a:lnTo>
                  <a:lnTo>
                    <a:pt x="7871" y="1702"/>
                  </a:lnTo>
                  <a:lnTo>
                    <a:pt x="7879" y="1707"/>
                  </a:lnTo>
                  <a:lnTo>
                    <a:pt x="7942" y="1746"/>
                  </a:lnTo>
                  <a:lnTo>
                    <a:pt x="7950" y="1751"/>
                  </a:lnTo>
                  <a:lnTo>
                    <a:pt x="8009" y="1791"/>
                  </a:lnTo>
                  <a:lnTo>
                    <a:pt x="8018" y="1797"/>
                  </a:lnTo>
                  <a:lnTo>
                    <a:pt x="8073" y="1838"/>
                  </a:lnTo>
                  <a:lnTo>
                    <a:pt x="8082" y="1845"/>
                  </a:lnTo>
                  <a:lnTo>
                    <a:pt x="8133" y="1887"/>
                  </a:lnTo>
                  <a:lnTo>
                    <a:pt x="8142" y="1895"/>
                  </a:lnTo>
                  <a:lnTo>
                    <a:pt x="8189" y="1937"/>
                  </a:lnTo>
                  <a:lnTo>
                    <a:pt x="8199" y="1947"/>
                  </a:lnTo>
                  <a:lnTo>
                    <a:pt x="8241" y="1989"/>
                  </a:lnTo>
                  <a:lnTo>
                    <a:pt x="8251" y="2000"/>
                  </a:lnTo>
                  <a:lnTo>
                    <a:pt x="8289" y="2043"/>
                  </a:lnTo>
                  <a:lnTo>
                    <a:pt x="8299" y="2056"/>
                  </a:lnTo>
                  <a:lnTo>
                    <a:pt x="8332" y="2100"/>
                  </a:lnTo>
                  <a:lnTo>
                    <a:pt x="8343" y="2114"/>
                  </a:lnTo>
                  <a:lnTo>
                    <a:pt x="8372" y="2158"/>
                  </a:lnTo>
                  <a:lnTo>
                    <a:pt x="8382" y="2175"/>
                  </a:lnTo>
                  <a:lnTo>
                    <a:pt x="8406" y="2219"/>
                  </a:lnTo>
                  <a:lnTo>
                    <a:pt x="8415" y="2237"/>
                  </a:lnTo>
                  <a:lnTo>
                    <a:pt x="8436" y="2282"/>
                  </a:lnTo>
                  <a:lnTo>
                    <a:pt x="8444" y="2303"/>
                  </a:lnTo>
                  <a:lnTo>
                    <a:pt x="8460" y="2348"/>
                  </a:lnTo>
                  <a:lnTo>
                    <a:pt x="8466" y="2370"/>
                  </a:lnTo>
                  <a:lnTo>
                    <a:pt x="8477" y="2415"/>
                  </a:lnTo>
                  <a:lnTo>
                    <a:pt x="8482" y="2439"/>
                  </a:lnTo>
                  <a:lnTo>
                    <a:pt x="8489" y="2484"/>
                  </a:lnTo>
                  <a:lnTo>
                    <a:pt x="8491" y="2509"/>
                  </a:lnTo>
                  <a:close/>
                  <a:moveTo>
                    <a:pt x="2050" y="3382"/>
                  </a:moveTo>
                  <a:lnTo>
                    <a:pt x="2006" y="3352"/>
                  </a:lnTo>
                  <a:lnTo>
                    <a:pt x="2006" y="4994"/>
                  </a:lnTo>
                  <a:lnTo>
                    <a:pt x="2007" y="5021"/>
                  </a:lnTo>
                  <a:lnTo>
                    <a:pt x="2011" y="5043"/>
                  </a:lnTo>
                  <a:lnTo>
                    <a:pt x="2016" y="5065"/>
                  </a:lnTo>
                  <a:lnTo>
                    <a:pt x="2024" y="5089"/>
                  </a:lnTo>
                  <a:lnTo>
                    <a:pt x="2036" y="5114"/>
                  </a:lnTo>
                  <a:lnTo>
                    <a:pt x="2051" y="5141"/>
                  </a:lnTo>
                  <a:lnTo>
                    <a:pt x="2070" y="5170"/>
                  </a:lnTo>
                  <a:lnTo>
                    <a:pt x="2093" y="5200"/>
                  </a:lnTo>
                  <a:lnTo>
                    <a:pt x="2120" y="5231"/>
                  </a:lnTo>
                  <a:lnTo>
                    <a:pt x="2152" y="5263"/>
                  </a:lnTo>
                  <a:lnTo>
                    <a:pt x="2189" y="5296"/>
                  </a:lnTo>
                  <a:lnTo>
                    <a:pt x="2230" y="5330"/>
                  </a:lnTo>
                  <a:lnTo>
                    <a:pt x="2276" y="5364"/>
                  </a:lnTo>
                  <a:lnTo>
                    <a:pt x="2326" y="5398"/>
                  </a:lnTo>
                  <a:lnTo>
                    <a:pt x="2381" y="5432"/>
                  </a:lnTo>
                  <a:lnTo>
                    <a:pt x="2440" y="5466"/>
                  </a:lnTo>
                  <a:lnTo>
                    <a:pt x="2503" y="5500"/>
                  </a:lnTo>
                  <a:lnTo>
                    <a:pt x="2570" y="5532"/>
                  </a:lnTo>
                  <a:lnTo>
                    <a:pt x="2641" y="5564"/>
                  </a:lnTo>
                  <a:lnTo>
                    <a:pt x="2716" y="5596"/>
                  </a:lnTo>
                  <a:lnTo>
                    <a:pt x="2794" y="5626"/>
                  </a:lnTo>
                  <a:lnTo>
                    <a:pt x="2876" y="5656"/>
                  </a:lnTo>
                  <a:lnTo>
                    <a:pt x="2960" y="5684"/>
                  </a:lnTo>
                  <a:lnTo>
                    <a:pt x="3049" y="5712"/>
                  </a:lnTo>
                  <a:lnTo>
                    <a:pt x="3140" y="5738"/>
                  </a:lnTo>
                  <a:lnTo>
                    <a:pt x="3234" y="5763"/>
                  </a:lnTo>
                  <a:lnTo>
                    <a:pt x="3331" y="5787"/>
                  </a:lnTo>
                  <a:lnTo>
                    <a:pt x="3431" y="5810"/>
                  </a:lnTo>
                  <a:lnTo>
                    <a:pt x="3533" y="5831"/>
                  </a:lnTo>
                  <a:lnTo>
                    <a:pt x="3637" y="5850"/>
                  </a:lnTo>
                  <a:lnTo>
                    <a:pt x="3744" y="5869"/>
                  </a:lnTo>
                  <a:lnTo>
                    <a:pt x="3852" y="5885"/>
                  </a:lnTo>
                  <a:lnTo>
                    <a:pt x="3962" y="5901"/>
                  </a:lnTo>
                  <a:lnTo>
                    <a:pt x="4073" y="5914"/>
                  </a:lnTo>
                  <a:lnTo>
                    <a:pt x="4186" y="5927"/>
                  </a:lnTo>
                  <a:lnTo>
                    <a:pt x="4299" y="5937"/>
                  </a:lnTo>
                  <a:lnTo>
                    <a:pt x="4414" y="5946"/>
                  </a:lnTo>
                  <a:lnTo>
                    <a:pt x="4530" y="5954"/>
                  </a:lnTo>
                  <a:lnTo>
                    <a:pt x="4647" y="5959"/>
                  </a:lnTo>
                  <a:lnTo>
                    <a:pt x="4764" y="5964"/>
                  </a:lnTo>
                  <a:lnTo>
                    <a:pt x="4882" y="5966"/>
                  </a:lnTo>
                  <a:lnTo>
                    <a:pt x="5000" y="5967"/>
                  </a:lnTo>
                  <a:lnTo>
                    <a:pt x="5118" y="5966"/>
                  </a:lnTo>
                  <a:lnTo>
                    <a:pt x="5236" y="5964"/>
                  </a:lnTo>
                  <a:lnTo>
                    <a:pt x="5353" y="5959"/>
                  </a:lnTo>
                  <a:lnTo>
                    <a:pt x="5470" y="5954"/>
                  </a:lnTo>
                  <a:lnTo>
                    <a:pt x="5586" y="5946"/>
                  </a:lnTo>
                  <a:lnTo>
                    <a:pt x="5701" y="5937"/>
                  </a:lnTo>
                  <a:lnTo>
                    <a:pt x="5814" y="5927"/>
                  </a:lnTo>
                  <a:lnTo>
                    <a:pt x="5927" y="5914"/>
                  </a:lnTo>
                  <a:lnTo>
                    <a:pt x="6038" y="5901"/>
                  </a:lnTo>
                  <a:lnTo>
                    <a:pt x="6148" y="5885"/>
                  </a:lnTo>
                  <a:lnTo>
                    <a:pt x="6256" y="5869"/>
                  </a:lnTo>
                  <a:lnTo>
                    <a:pt x="6363" y="5850"/>
                  </a:lnTo>
                  <a:lnTo>
                    <a:pt x="6467" y="5831"/>
                  </a:lnTo>
                  <a:lnTo>
                    <a:pt x="6569" y="5810"/>
                  </a:lnTo>
                  <a:lnTo>
                    <a:pt x="6669" y="5787"/>
                  </a:lnTo>
                  <a:lnTo>
                    <a:pt x="6766" y="5763"/>
                  </a:lnTo>
                  <a:lnTo>
                    <a:pt x="6860" y="5738"/>
                  </a:lnTo>
                  <a:lnTo>
                    <a:pt x="6951" y="5712"/>
                  </a:lnTo>
                  <a:lnTo>
                    <a:pt x="7040" y="5684"/>
                  </a:lnTo>
                  <a:lnTo>
                    <a:pt x="7124" y="5656"/>
                  </a:lnTo>
                  <a:lnTo>
                    <a:pt x="7206" y="5626"/>
                  </a:lnTo>
                  <a:lnTo>
                    <a:pt x="7284" y="5596"/>
                  </a:lnTo>
                  <a:lnTo>
                    <a:pt x="7359" y="5564"/>
                  </a:lnTo>
                  <a:lnTo>
                    <a:pt x="7430" y="5532"/>
                  </a:lnTo>
                  <a:lnTo>
                    <a:pt x="7497" y="5500"/>
                  </a:lnTo>
                  <a:lnTo>
                    <a:pt x="7560" y="5466"/>
                  </a:lnTo>
                  <a:lnTo>
                    <a:pt x="7619" y="5432"/>
                  </a:lnTo>
                  <a:lnTo>
                    <a:pt x="7674" y="5398"/>
                  </a:lnTo>
                  <a:lnTo>
                    <a:pt x="7724" y="5364"/>
                  </a:lnTo>
                  <a:lnTo>
                    <a:pt x="7770" y="5330"/>
                  </a:lnTo>
                  <a:lnTo>
                    <a:pt x="7811" y="5296"/>
                  </a:lnTo>
                  <a:lnTo>
                    <a:pt x="7848" y="5263"/>
                  </a:lnTo>
                  <a:lnTo>
                    <a:pt x="7880" y="5231"/>
                  </a:lnTo>
                  <a:lnTo>
                    <a:pt x="7907" y="5200"/>
                  </a:lnTo>
                  <a:lnTo>
                    <a:pt x="7930" y="5170"/>
                  </a:lnTo>
                  <a:lnTo>
                    <a:pt x="7949" y="5141"/>
                  </a:lnTo>
                  <a:lnTo>
                    <a:pt x="7964" y="5114"/>
                  </a:lnTo>
                  <a:lnTo>
                    <a:pt x="7976" y="5089"/>
                  </a:lnTo>
                  <a:lnTo>
                    <a:pt x="7984" y="5065"/>
                  </a:lnTo>
                  <a:lnTo>
                    <a:pt x="7989" y="5043"/>
                  </a:lnTo>
                  <a:lnTo>
                    <a:pt x="7993" y="5021"/>
                  </a:lnTo>
                  <a:lnTo>
                    <a:pt x="7994" y="4994"/>
                  </a:lnTo>
                  <a:lnTo>
                    <a:pt x="7994" y="3352"/>
                  </a:lnTo>
                  <a:lnTo>
                    <a:pt x="7950" y="3382"/>
                  </a:lnTo>
                  <a:lnTo>
                    <a:pt x="7942" y="3387"/>
                  </a:lnTo>
                  <a:lnTo>
                    <a:pt x="7879" y="3426"/>
                  </a:lnTo>
                  <a:lnTo>
                    <a:pt x="7871" y="3431"/>
                  </a:lnTo>
                  <a:lnTo>
                    <a:pt x="7805" y="3469"/>
                  </a:lnTo>
                  <a:lnTo>
                    <a:pt x="7797" y="3473"/>
                  </a:lnTo>
                  <a:lnTo>
                    <a:pt x="7727" y="3511"/>
                  </a:lnTo>
                  <a:lnTo>
                    <a:pt x="7720" y="3514"/>
                  </a:lnTo>
                  <a:lnTo>
                    <a:pt x="7646" y="3550"/>
                  </a:lnTo>
                  <a:lnTo>
                    <a:pt x="7639" y="3553"/>
                  </a:lnTo>
                  <a:lnTo>
                    <a:pt x="7562" y="3588"/>
                  </a:lnTo>
                  <a:lnTo>
                    <a:pt x="7555" y="3591"/>
                  </a:lnTo>
                  <a:lnTo>
                    <a:pt x="7475" y="3625"/>
                  </a:lnTo>
                  <a:lnTo>
                    <a:pt x="7469" y="3627"/>
                  </a:lnTo>
                  <a:lnTo>
                    <a:pt x="7385" y="3660"/>
                  </a:lnTo>
                  <a:lnTo>
                    <a:pt x="7379" y="3662"/>
                  </a:lnTo>
                  <a:lnTo>
                    <a:pt x="7292" y="3694"/>
                  </a:lnTo>
                  <a:lnTo>
                    <a:pt x="7286" y="3696"/>
                  </a:lnTo>
                  <a:lnTo>
                    <a:pt x="7196" y="3726"/>
                  </a:lnTo>
                  <a:lnTo>
                    <a:pt x="7191" y="3728"/>
                  </a:lnTo>
                  <a:lnTo>
                    <a:pt x="7097" y="3757"/>
                  </a:lnTo>
                  <a:lnTo>
                    <a:pt x="7092" y="3758"/>
                  </a:lnTo>
                  <a:lnTo>
                    <a:pt x="6996" y="3786"/>
                  </a:lnTo>
                  <a:lnTo>
                    <a:pt x="6991" y="3787"/>
                  </a:lnTo>
                  <a:lnTo>
                    <a:pt x="6892" y="3813"/>
                  </a:lnTo>
                  <a:lnTo>
                    <a:pt x="6887" y="3815"/>
                  </a:lnTo>
                  <a:lnTo>
                    <a:pt x="6786" y="3839"/>
                  </a:lnTo>
                  <a:lnTo>
                    <a:pt x="6781" y="3840"/>
                  </a:lnTo>
                  <a:lnTo>
                    <a:pt x="6677" y="3864"/>
                  </a:lnTo>
                  <a:lnTo>
                    <a:pt x="6673" y="3865"/>
                  </a:lnTo>
                  <a:lnTo>
                    <a:pt x="6566" y="3887"/>
                  </a:lnTo>
                  <a:lnTo>
                    <a:pt x="6562" y="3888"/>
                  </a:lnTo>
                  <a:lnTo>
                    <a:pt x="6453" y="3908"/>
                  </a:lnTo>
                  <a:lnTo>
                    <a:pt x="6449" y="3909"/>
                  </a:lnTo>
                  <a:lnTo>
                    <a:pt x="6339" y="3928"/>
                  </a:lnTo>
                  <a:lnTo>
                    <a:pt x="6335" y="3929"/>
                  </a:lnTo>
                  <a:lnTo>
                    <a:pt x="6223" y="3946"/>
                  </a:lnTo>
                  <a:lnTo>
                    <a:pt x="6219" y="3947"/>
                  </a:lnTo>
                  <a:lnTo>
                    <a:pt x="6105" y="3963"/>
                  </a:lnTo>
                  <a:lnTo>
                    <a:pt x="6101" y="3963"/>
                  </a:lnTo>
                  <a:lnTo>
                    <a:pt x="5986" y="3977"/>
                  </a:lnTo>
                  <a:lnTo>
                    <a:pt x="5983" y="3978"/>
                  </a:lnTo>
                  <a:lnTo>
                    <a:pt x="5866" y="3990"/>
                  </a:lnTo>
                  <a:lnTo>
                    <a:pt x="5863" y="3991"/>
                  </a:lnTo>
                  <a:lnTo>
                    <a:pt x="5745" y="4001"/>
                  </a:lnTo>
                  <a:lnTo>
                    <a:pt x="5742" y="4002"/>
                  </a:lnTo>
                  <a:lnTo>
                    <a:pt x="5623" y="4011"/>
                  </a:lnTo>
                  <a:lnTo>
                    <a:pt x="5619" y="4011"/>
                  </a:lnTo>
                  <a:lnTo>
                    <a:pt x="5500" y="4019"/>
                  </a:lnTo>
                  <a:lnTo>
                    <a:pt x="5496" y="4019"/>
                  </a:lnTo>
                  <a:lnTo>
                    <a:pt x="5376" y="4025"/>
                  </a:lnTo>
                  <a:lnTo>
                    <a:pt x="5373" y="4025"/>
                  </a:lnTo>
                  <a:lnTo>
                    <a:pt x="5252" y="4029"/>
                  </a:lnTo>
                  <a:lnTo>
                    <a:pt x="5248" y="4030"/>
                  </a:lnTo>
                  <a:lnTo>
                    <a:pt x="5127" y="4032"/>
                  </a:lnTo>
                  <a:lnTo>
                    <a:pt x="5124" y="4032"/>
                  </a:lnTo>
                  <a:lnTo>
                    <a:pt x="5002" y="4033"/>
                  </a:lnTo>
                  <a:lnTo>
                    <a:pt x="4998" y="4033"/>
                  </a:lnTo>
                  <a:lnTo>
                    <a:pt x="4876" y="4032"/>
                  </a:lnTo>
                  <a:lnTo>
                    <a:pt x="4873" y="4032"/>
                  </a:lnTo>
                  <a:lnTo>
                    <a:pt x="4752" y="4030"/>
                  </a:lnTo>
                  <a:lnTo>
                    <a:pt x="4748" y="4029"/>
                  </a:lnTo>
                  <a:lnTo>
                    <a:pt x="4627" y="4025"/>
                  </a:lnTo>
                  <a:lnTo>
                    <a:pt x="4624" y="4025"/>
                  </a:lnTo>
                  <a:lnTo>
                    <a:pt x="4504" y="4019"/>
                  </a:lnTo>
                  <a:lnTo>
                    <a:pt x="4500" y="4019"/>
                  </a:lnTo>
                  <a:lnTo>
                    <a:pt x="4381" y="4011"/>
                  </a:lnTo>
                  <a:lnTo>
                    <a:pt x="4377" y="4011"/>
                  </a:lnTo>
                  <a:lnTo>
                    <a:pt x="4258" y="4002"/>
                  </a:lnTo>
                  <a:lnTo>
                    <a:pt x="4255" y="4001"/>
                  </a:lnTo>
                  <a:lnTo>
                    <a:pt x="4137" y="3991"/>
                  </a:lnTo>
                  <a:lnTo>
                    <a:pt x="4134" y="3990"/>
                  </a:lnTo>
                  <a:lnTo>
                    <a:pt x="4017" y="3978"/>
                  </a:lnTo>
                  <a:lnTo>
                    <a:pt x="4014" y="3977"/>
                  </a:lnTo>
                  <a:lnTo>
                    <a:pt x="3899" y="3963"/>
                  </a:lnTo>
                  <a:lnTo>
                    <a:pt x="3895" y="3963"/>
                  </a:lnTo>
                  <a:lnTo>
                    <a:pt x="3781" y="3947"/>
                  </a:lnTo>
                  <a:lnTo>
                    <a:pt x="3777" y="3946"/>
                  </a:lnTo>
                  <a:lnTo>
                    <a:pt x="3665" y="3929"/>
                  </a:lnTo>
                  <a:lnTo>
                    <a:pt x="3661" y="3928"/>
                  </a:lnTo>
                  <a:lnTo>
                    <a:pt x="3551" y="3909"/>
                  </a:lnTo>
                  <a:lnTo>
                    <a:pt x="3547" y="3908"/>
                  </a:lnTo>
                  <a:lnTo>
                    <a:pt x="3438" y="3888"/>
                  </a:lnTo>
                  <a:lnTo>
                    <a:pt x="3434" y="3887"/>
                  </a:lnTo>
                  <a:lnTo>
                    <a:pt x="3327" y="3865"/>
                  </a:lnTo>
                  <a:lnTo>
                    <a:pt x="3323" y="3864"/>
                  </a:lnTo>
                  <a:lnTo>
                    <a:pt x="3219" y="3840"/>
                  </a:lnTo>
                  <a:lnTo>
                    <a:pt x="3214" y="3839"/>
                  </a:lnTo>
                  <a:lnTo>
                    <a:pt x="3113" y="3815"/>
                  </a:lnTo>
                  <a:lnTo>
                    <a:pt x="3108" y="3813"/>
                  </a:lnTo>
                  <a:lnTo>
                    <a:pt x="3009" y="3787"/>
                  </a:lnTo>
                  <a:lnTo>
                    <a:pt x="3004" y="3786"/>
                  </a:lnTo>
                  <a:lnTo>
                    <a:pt x="2908" y="3758"/>
                  </a:lnTo>
                  <a:lnTo>
                    <a:pt x="2903" y="3757"/>
                  </a:lnTo>
                  <a:lnTo>
                    <a:pt x="2809" y="3728"/>
                  </a:lnTo>
                  <a:lnTo>
                    <a:pt x="2804" y="3726"/>
                  </a:lnTo>
                  <a:lnTo>
                    <a:pt x="2714" y="3696"/>
                  </a:lnTo>
                  <a:lnTo>
                    <a:pt x="2708" y="3694"/>
                  </a:lnTo>
                  <a:lnTo>
                    <a:pt x="2621" y="3662"/>
                  </a:lnTo>
                  <a:lnTo>
                    <a:pt x="2615" y="3660"/>
                  </a:lnTo>
                  <a:lnTo>
                    <a:pt x="2531" y="3627"/>
                  </a:lnTo>
                  <a:lnTo>
                    <a:pt x="2525" y="3625"/>
                  </a:lnTo>
                  <a:lnTo>
                    <a:pt x="2445" y="3591"/>
                  </a:lnTo>
                  <a:lnTo>
                    <a:pt x="2438" y="3588"/>
                  </a:lnTo>
                  <a:lnTo>
                    <a:pt x="2361" y="3553"/>
                  </a:lnTo>
                  <a:lnTo>
                    <a:pt x="2354" y="3550"/>
                  </a:lnTo>
                  <a:lnTo>
                    <a:pt x="2280" y="3514"/>
                  </a:lnTo>
                  <a:lnTo>
                    <a:pt x="2273" y="3511"/>
                  </a:lnTo>
                  <a:lnTo>
                    <a:pt x="2203" y="3473"/>
                  </a:lnTo>
                  <a:lnTo>
                    <a:pt x="2195" y="3469"/>
                  </a:lnTo>
                  <a:lnTo>
                    <a:pt x="2129" y="3431"/>
                  </a:lnTo>
                  <a:lnTo>
                    <a:pt x="2121" y="3426"/>
                  </a:lnTo>
                  <a:lnTo>
                    <a:pt x="2058" y="3387"/>
                  </a:lnTo>
                  <a:lnTo>
                    <a:pt x="2050" y="3382"/>
                  </a:lnTo>
                  <a:close/>
                  <a:moveTo>
                    <a:pt x="7993" y="7454"/>
                  </a:moveTo>
                  <a:lnTo>
                    <a:pt x="7994" y="7427"/>
                  </a:lnTo>
                  <a:lnTo>
                    <a:pt x="7994" y="5785"/>
                  </a:lnTo>
                  <a:lnTo>
                    <a:pt x="7950" y="5815"/>
                  </a:lnTo>
                  <a:lnTo>
                    <a:pt x="7942" y="5820"/>
                  </a:lnTo>
                  <a:lnTo>
                    <a:pt x="7879" y="5859"/>
                  </a:lnTo>
                  <a:lnTo>
                    <a:pt x="7871" y="5864"/>
                  </a:lnTo>
                  <a:lnTo>
                    <a:pt x="7805" y="5902"/>
                  </a:lnTo>
                  <a:lnTo>
                    <a:pt x="7797" y="5906"/>
                  </a:lnTo>
                  <a:lnTo>
                    <a:pt x="7727" y="5944"/>
                  </a:lnTo>
                  <a:lnTo>
                    <a:pt x="7720" y="5947"/>
                  </a:lnTo>
                  <a:lnTo>
                    <a:pt x="7646" y="5983"/>
                  </a:lnTo>
                  <a:lnTo>
                    <a:pt x="7639" y="5986"/>
                  </a:lnTo>
                  <a:lnTo>
                    <a:pt x="7562" y="6021"/>
                  </a:lnTo>
                  <a:lnTo>
                    <a:pt x="7556" y="6024"/>
                  </a:lnTo>
                  <a:lnTo>
                    <a:pt x="7475" y="6058"/>
                  </a:lnTo>
                  <a:lnTo>
                    <a:pt x="7469" y="6060"/>
                  </a:lnTo>
                  <a:lnTo>
                    <a:pt x="7385" y="6093"/>
                  </a:lnTo>
                  <a:lnTo>
                    <a:pt x="7379" y="6095"/>
                  </a:lnTo>
                  <a:lnTo>
                    <a:pt x="7292" y="6127"/>
                  </a:lnTo>
                  <a:lnTo>
                    <a:pt x="7286" y="6129"/>
                  </a:lnTo>
                  <a:lnTo>
                    <a:pt x="7196" y="6159"/>
                  </a:lnTo>
                  <a:lnTo>
                    <a:pt x="7191" y="6161"/>
                  </a:lnTo>
                  <a:lnTo>
                    <a:pt x="7098" y="6190"/>
                  </a:lnTo>
                  <a:lnTo>
                    <a:pt x="7093" y="6191"/>
                  </a:lnTo>
                  <a:lnTo>
                    <a:pt x="6996" y="6219"/>
                  </a:lnTo>
                  <a:lnTo>
                    <a:pt x="6992" y="6220"/>
                  </a:lnTo>
                  <a:lnTo>
                    <a:pt x="6893" y="6247"/>
                  </a:lnTo>
                  <a:lnTo>
                    <a:pt x="6888" y="6248"/>
                  </a:lnTo>
                  <a:lnTo>
                    <a:pt x="6786" y="6273"/>
                  </a:lnTo>
                  <a:lnTo>
                    <a:pt x="6782" y="6274"/>
                  </a:lnTo>
                  <a:lnTo>
                    <a:pt x="6677" y="6298"/>
                  </a:lnTo>
                  <a:lnTo>
                    <a:pt x="6672" y="6299"/>
                  </a:lnTo>
                  <a:lnTo>
                    <a:pt x="6566" y="6321"/>
                  </a:lnTo>
                  <a:lnTo>
                    <a:pt x="6562" y="6322"/>
                  </a:lnTo>
                  <a:lnTo>
                    <a:pt x="6453" y="6342"/>
                  </a:lnTo>
                  <a:lnTo>
                    <a:pt x="6449" y="6343"/>
                  </a:lnTo>
                  <a:lnTo>
                    <a:pt x="6339" y="6362"/>
                  </a:lnTo>
                  <a:lnTo>
                    <a:pt x="6335" y="6362"/>
                  </a:lnTo>
                  <a:lnTo>
                    <a:pt x="6223" y="6380"/>
                  </a:lnTo>
                  <a:lnTo>
                    <a:pt x="6219" y="6380"/>
                  </a:lnTo>
                  <a:lnTo>
                    <a:pt x="6105" y="6396"/>
                  </a:lnTo>
                  <a:lnTo>
                    <a:pt x="6101" y="6397"/>
                  </a:lnTo>
                  <a:lnTo>
                    <a:pt x="5986" y="6411"/>
                  </a:lnTo>
                  <a:lnTo>
                    <a:pt x="5983" y="6411"/>
                  </a:lnTo>
                  <a:lnTo>
                    <a:pt x="5866" y="6424"/>
                  </a:lnTo>
                  <a:lnTo>
                    <a:pt x="5863" y="6424"/>
                  </a:lnTo>
                  <a:lnTo>
                    <a:pt x="5745" y="6435"/>
                  </a:lnTo>
                  <a:lnTo>
                    <a:pt x="5742" y="6435"/>
                  </a:lnTo>
                  <a:lnTo>
                    <a:pt x="5623" y="6445"/>
                  </a:lnTo>
                  <a:lnTo>
                    <a:pt x="5620" y="6445"/>
                  </a:lnTo>
                  <a:lnTo>
                    <a:pt x="5500" y="6453"/>
                  </a:lnTo>
                  <a:lnTo>
                    <a:pt x="5497" y="6453"/>
                  </a:lnTo>
                  <a:lnTo>
                    <a:pt x="5376" y="6459"/>
                  </a:lnTo>
                  <a:lnTo>
                    <a:pt x="5373" y="6459"/>
                  </a:lnTo>
                  <a:lnTo>
                    <a:pt x="5252" y="6463"/>
                  </a:lnTo>
                  <a:lnTo>
                    <a:pt x="5248" y="6463"/>
                  </a:lnTo>
                  <a:lnTo>
                    <a:pt x="5127" y="6466"/>
                  </a:lnTo>
                  <a:lnTo>
                    <a:pt x="5124" y="6466"/>
                  </a:lnTo>
                  <a:lnTo>
                    <a:pt x="5002" y="6467"/>
                  </a:lnTo>
                  <a:lnTo>
                    <a:pt x="4998" y="6467"/>
                  </a:lnTo>
                  <a:lnTo>
                    <a:pt x="4876" y="6466"/>
                  </a:lnTo>
                  <a:lnTo>
                    <a:pt x="4873" y="6466"/>
                  </a:lnTo>
                  <a:lnTo>
                    <a:pt x="4752" y="6463"/>
                  </a:lnTo>
                  <a:lnTo>
                    <a:pt x="4748" y="6463"/>
                  </a:lnTo>
                  <a:lnTo>
                    <a:pt x="4627" y="6459"/>
                  </a:lnTo>
                  <a:lnTo>
                    <a:pt x="4624" y="6459"/>
                  </a:lnTo>
                  <a:lnTo>
                    <a:pt x="4503" y="6453"/>
                  </a:lnTo>
                  <a:lnTo>
                    <a:pt x="4500" y="6453"/>
                  </a:lnTo>
                  <a:lnTo>
                    <a:pt x="4380" y="6445"/>
                  </a:lnTo>
                  <a:lnTo>
                    <a:pt x="4377" y="6445"/>
                  </a:lnTo>
                  <a:lnTo>
                    <a:pt x="4258" y="6435"/>
                  </a:lnTo>
                  <a:lnTo>
                    <a:pt x="4255" y="6435"/>
                  </a:lnTo>
                  <a:lnTo>
                    <a:pt x="4137" y="6424"/>
                  </a:lnTo>
                  <a:lnTo>
                    <a:pt x="4134" y="6424"/>
                  </a:lnTo>
                  <a:lnTo>
                    <a:pt x="4017" y="6411"/>
                  </a:lnTo>
                  <a:lnTo>
                    <a:pt x="4014" y="6411"/>
                  </a:lnTo>
                  <a:lnTo>
                    <a:pt x="3899" y="6397"/>
                  </a:lnTo>
                  <a:lnTo>
                    <a:pt x="3895" y="6396"/>
                  </a:lnTo>
                  <a:lnTo>
                    <a:pt x="3781" y="6380"/>
                  </a:lnTo>
                  <a:lnTo>
                    <a:pt x="3777" y="6380"/>
                  </a:lnTo>
                  <a:lnTo>
                    <a:pt x="3665" y="6362"/>
                  </a:lnTo>
                  <a:lnTo>
                    <a:pt x="3661" y="6362"/>
                  </a:lnTo>
                  <a:lnTo>
                    <a:pt x="3551" y="6343"/>
                  </a:lnTo>
                  <a:lnTo>
                    <a:pt x="3547" y="6342"/>
                  </a:lnTo>
                  <a:lnTo>
                    <a:pt x="3438" y="6322"/>
                  </a:lnTo>
                  <a:lnTo>
                    <a:pt x="3434" y="6321"/>
                  </a:lnTo>
                  <a:lnTo>
                    <a:pt x="3328" y="6299"/>
                  </a:lnTo>
                  <a:lnTo>
                    <a:pt x="3323" y="6298"/>
                  </a:lnTo>
                  <a:lnTo>
                    <a:pt x="3218" y="6274"/>
                  </a:lnTo>
                  <a:lnTo>
                    <a:pt x="3214" y="6273"/>
                  </a:lnTo>
                  <a:lnTo>
                    <a:pt x="3112" y="6248"/>
                  </a:lnTo>
                  <a:lnTo>
                    <a:pt x="3107" y="6247"/>
                  </a:lnTo>
                  <a:lnTo>
                    <a:pt x="3008" y="6220"/>
                  </a:lnTo>
                  <a:lnTo>
                    <a:pt x="3004" y="6219"/>
                  </a:lnTo>
                  <a:lnTo>
                    <a:pt x="2907" y="6191"/>
                  </a:lnTo>
                  <a:lnTo>
                    <a:pt x="2902" y="6190"/>
                  </a:lnTo>
                  <a:lnTo>
                    <a:pt x="2809" y="6161"/>
                  </a:lnTo>
                  <a:lnTo>
                    <a:pt x="2804" y="6159"/>
                  </a:lnTo>
                  <a:lnTo>
                    <a:pt x="2714" y="6129"/>
                  </a:lnTo>
                  <a:lnTo>
                    <a:pt x="2708" y="6127"/>
                  </a:lnTo>
                  <a:lnTo>
                    <a:pt x="2621" y="6095"/>
                  </a:lnTo>
                  <a:lnTo>
                    <a:pt x="2615" y="6093"/>
                  </a:lnTo>
                  <a:lnTo>
                    <a:pt x="2531" y="6060"/>
                  </a:lnTo>
                  <a:lnTo>
                    <a:pt x="2525" y="6058"/>
                  </a:lnTo>
                  <a:lnTo>
                    <a:pt x="2444" y="6024"/>
                  </a:lnTo>
                  <a:lnTo>
                    <a:pt x="2438" y="6021"/>
                  </a:lnTo>
                  <a:lnTo>
                    <a:pt x="2361" y="5986"/>
                  </a:lnTo>
                  <a:lnTo>
                    <a:pt x="2354" y="5983"/>
                  </a:lnTo>
                  <a:lnTo>
                    <a:pt x="2280" y="5947"/>
                  </a:lnTo>
                  <a:lnTo>
                    <a:pt x="2273" y="5944"/>
                  </a:lnTo>
                  <a:lnTo>
                    <a:pt x="2203" y="5906"/>
                  </a:lnTo>
                  <a:lnTo>
                    <a:pt x="2195" y="5902"/>
                  </a:lnTo>
                  <a:lnTo>
                    <a:pt x="2129" y="5864"/>
                  </a:lnTo>
                  <a:lnTo>
                    <a:pt x="2121" y="5859"/>
                  </a:lnTo>
                  <a:lnTo>
                    <a:pt x="2058" y="5820"/>
                  </a:lnTo>
                  <a:lnTo>
                    <a:pt x="2050" y="5815"/>
                  </a:lnTo>
                  <a:lnTo>
                    <a:pt x="2006" y="5785"/>
                  </a:lnTo>
                  <a:lnTo>
                    <a:pt x="2006" y="7427"/>
                  </a:lnTo>
                  <a:lnTo>
                    <a:pt x="2007" y="7454"/>
                  </a:lnTo>
                  <a:lnTo>
                    <a:pt x="2011" y="7476"/>
                  </a:lnTo>
                  <a:lnTo>
                    <a:pt x="2016" y="7498"/>
                  </a:lnTo>
                  <a:lnTo>
                    <a:pt x="2025" y="7522"/>
                  </a:lnTo>
                  <a:lnTo>
                    <a:pt x="2036" y="7548"/>
                  </a:lnTo>
                  <a:lnTo>
                    <a:pt x="2051" y="7575"/>
                  </a:lnTo>
                  <a:lnTo>
                    <a:pt x="2070" y="7603"/>
                  </a:lnTo>
                  <a:lnTo>
                    <a:pt x="2093" y="7634"/>
                  </a:lnTo>
                  <a:lnTo>
                    <a:pt x="2121" y="7665"/>
                  </a:lnTo>
                  <a:lnTo>
                    <a:pt x="2152" y="7697"/>
                  </a:lnTo>
                  <a:lnTo>
                    <a:pt x="2189" y="7730"/>
                  </a:lnTo>
                  <a:lnTo>
                    <a:pt x="2230" y="7764"/>
                  </a:lnTo>
                  <a:lnTo>
                    <a:pt x="2276" y="7798"/>
                  </a:lnTo>
                  <a:lnTo>
                    <a:pt x="2326" y="7832"/>
                  </a:lnTo>
                  <a:lnTo>
                    <a:pt x="2381" y="7866"/>
                  </a:lnTo>
                  <a:lnTo>
                    <a:pt x="2440" y="7900"/>
                  </a:lnTo>
                  <a:lnTo>
                    <a:pt x="2503" y="7933"/>
                  </a:lnTo>
                  <a:lnTo>
                    <a:pt x="2570" y="7966"/>
                  </a:lnTo>
                  <a:lnTo>
                    <a:pt x="2641" y="7998"/>
                  </a:lnTo>
                  <a:lnTo>
                    <a:pt x="2716" y="8029"/>
                  </a:lnTo>
                  <a:lnTo>
                    <a:pt x="2794" y="8060"/>
                  </a:lnTo>
                  <a:lnTo>
                    <a:pt x="2875" y="8089"/>
                  </a:lnTo>
                  <a:lnTo>
                    <a:pt x="2960" y="8117"/>
                  </a:lnTo>
                  <a:lnTo>
                    <a:pt x="3048" y="8145"/>
                  </a:lnTo>
                  <a:lnTo>
                    <a:pt x="3140" y="8171"/>
                  </a:lnTo>
                  <a:lnTo>
                    <a:pt x="3234" y="8196"/>
                  </a:lnTo>
                  <a:lnTo>
                    <a:pt x="3331" y="8220"/>
                  </a:lnTo>
                  <a:lnTo>
                    <a:pt x="3431" y="8243"/>
                  </a:lnTo>
                  <a:lnTo>
                    <a:pt x="3533" y="8264"/>
                  </a:lnTo>
                  <a:lnTo>
                    <a:pt x="3638" y="8284"/>
                  </a:lnTo>
                  <a:lnTo>
                    <a:pt x="3744" y="8302"/>
                  </a:lnTo>
                  <a:lnTo>
                    <a:pt x="3852" y="8319"/>
                  </a:lnTo>
                  <a:lnTo>
                    <a:pt x="3962" y="8334"/>
                  </a:lnTo>
                  <a:lnTo>
                    <a:pt x="4073" y="8348"/>
                  </a:lnTo>
                  <a:lnTo>
                    <a:pt x="4185" y="8360"/>
                  </a:lnTo>
                  <a:lnTo>
                    <a:pt x="4299" y="8370"/>
                  </a:lnTo>
                  <a:lnTo>
                    <a:pt x="4414" y="8379"/>
                  </a:lnTo>
                  <a:lnTo>
                    <a:pt x="4530" y="8387"/>
                  </a:lnTo>
                  <a:lnTo>
                    <a:pt x="4647" y="8393"/>
                  </a:lnTo>
                  <a:lnTo>
                    <a:pt x="4764" y="8397"/>
                  </a:lnTo>
                  <a:lnTo>
                    <a:pt x="4882" y="8399"/>
                  </a:lnTo>
                  <a:lnTo>
                    <a:pt x="5000" y="8400"/>
                  </a:lnTo>
                  <a:lnTo>
                    <a:pt x="5118" y="8399"/>
                  </a:lnTo>
                  <a:lnTo>
                    <a:pt x="5236" y="8397"/>
                  </a:lnTo>
                  <a:lnTo>
                    <a:pt x="5353" y="8393"/>
                  </a:lnTo>
                  <a:lnTo>
                    <a:pt x="5470" y="8387"/>
                  </a:lnTo>
                  <a:lnTo>
                    <a:pt x="5586" y="8379"/>
                  </a:lnTo>
                  <a:lnTo>
                    <a:pt x="5701" y="8370"/>
                  </a:lnTo>
                  <a:lnTo>
                    <a:pt x="5815" y="8360"/>
                  </a:lnTo>
                  <a:lnTo>
                    <a:pt x="5927" y="8348"/>
                  </a:lnTo>
                  <a:lnTo>
                    <a:pt x="6038" y="8334"/>
                  </a:lnTo>
                  <a:lnTo>
                    <a:pt x="6148" y="8319"/>
                  </a:lnTo>
                  <a:lnTo>
                    <a:pt x="6256" y="8302"/>
                  </a:lnTo>
                  <a:lnTo>
                    <a:pt x="6362" y="8284"/>
                  </a:lnTo>
                  <a:lnTo>
                    <a:pt x="6467" y="8264"/>
                  </a:lnTo>
                  <a:lnTo>
                    <a:pt x="6569" y="8243"/>
                  </a:lnTo>
                  <a:lnTo>
                    <a:pt x="6669" y="8220"/>
                  </a:lnTo>
                  <a:lnTo>
                    <a:pt x="6766" y="8196"/>
                  </a:lnTo>
                  <a:lnTo>
                    <a:pt x="6860" y="8171"/>
                  </a:lnTo>
                  <a:lnTo>
                    <a:pt x="6952" y="8145"/>
                  </a:lnTo>
                  <a:lnTo>
                    <a:pt x="7040" y="8117"/>
                  </a:lnTo>
                  <a:lnTo>
                    <a:pt x="7125" y="8089"/>
                  </a:lnTo>
                  <a:lnTo>
                    <a:pt x="7206" y="8060"/>
                  </a:lnTo>
                  <a:lnTo>
                    <a:pt x="7284" y="8029"/>
                  </a:lnTo>
                  <a:lnTo>
                    <a:pt x="7359" y="7998"/>
                  </a:lnTo>
                  <a:lnTo>
                    <a:pt x="7430" y="7966"/>
                  </a:lnTo>
                  <a:lnTo>
                    <a:pt x="7497" y="7933"/>
                  </a:lnTo>
                  <a:lnTo>
                    <a:pt x="7560" y="7900"/>
                  </a:lnTo>
                  <a:lnTo>
                    <a:pt x="7619" y="7866"/>
                  </a:lnTo>
                  <a:lnTo>
                    <a:pt x="7674" y="7832"/>
                  </a:lnTo>
                  <a:lnTo>
                    <a:pt x="7724" y="7798"/>
                  </a:lnTo>
                  <a:lnTo>
                    <a:pt x="7770" y="7764"/>
                  </a:lnTo>
                  <a:lnTo>
                    <a:pt x="7811" y="7730"/>
                  </a:lnTo>
                  <a:lnTo>
                    <a:pt x="7848" y="7697"/>
                  </a:lnTo>
                  <a:lnTo>
                    <a:pt x="7879" y="7665"/>
                  </a:lnTo>
                  <a:lnTo>
                    <a:pt x="7907" y="7634"/>
                  </a:lnTo>
                  <a:lnTo>
                    <a:pt x="7930" y="7603"/>
                  </a:lnTo>
                  <a:lnTo>
                    <a:pt x="7949" y="7575"/>
                  </a:lnTo>
                  <a:lnTo>
                    <a:pt x="7964" y="7548"/>
                  </a:lnTo>
                  <a:lnTo>
                    <a:pt x="7975" y="7522"/>
                  </a:lnTo>
                  <a:lnTo>
                    <a:pt x="7984" y="7498"/>
                  </a:lnTo>
                  <a:lnTo>
                    <a:pt x="7989" y="7476"/>
                  </a:lnTo>
                  <a:lnTo>
                    <a:pt x="7993" y="7454"/>
                  </a:lnTo>
                  <a:close/>
                  <a:moveTo>
                    <a:pt x="7993" y="2588"/>
                  </a:moveTo>
                  <a:lnTo>
                    <a:pt x="7994" y="2567"/>
                  </a:lnTo>
                  <a:lnTo>
                    <a:pt x="7993" y="2546"/>
                  </a:lnTo>
                  <a:lnTo>
                    <a:pt x="7989" y="2524"/>
                  </a:lnTo>
                  <a:lnTo>
                    <a:pt x="7984" y="2502"/>
                  </a:lnTo>
                  <a:lnTo>
                    <a:pt x="7975" y="2478"/>
                  </a:lnTo>
                  <a:lnTo>
                    <a:pt x="7964" y="2452"/>
                  </a:lnTo>
                  <a:lnTo>
                    <a:pt x="7949" y="2425"/>
                  </a:lnTo>
                  <a:lnTo>
                    <a:pt x="7930" y="2397"/>
                  </a:lnTo>
                  <a:lnTo>
                    <a:pt x="7907" y="2366"/>
                  </a:lnTo>
                  <a:lnTo>
                    <a:pt x="7879" y="2335"/>
                  </a:lnTo>
                  <a:lnTo>
                    <a:pt x="7848" y="2303"/>
                  </a:lnTo>
                  <a:lnTo>
                    <a:pt x="7811" y="2270"/>
                  </a:lnTo>
                  <a:lnTo>
                    <a:pt x="7770" y="2236"/>
                  </a:lnTo>
                  <a:lnTo>
                    <a:pt x="7724" y="2202"/>
                  </a:lnTo>
                  <a:lnTo>
                    <a:pt x="7674" y="2168"/>
                  </a:lnTo>
                  <a:lnTo>
                    <a:pt x="7619" y="2134"/>
                  </a:lnTo>
                  <a:lnTo>
                    <a:pt x="7560" y="2100"/>
                  </a:lnTo>
                  <a:lnTo>
                    <a:pt x="7497" y="2067"/>
                  </a:lnTo>
                  <a:lnTo>
                    <a:pt x="7430" y="2034"/>
                  </a:lnTo>
                  <a:lnTo>
                    <a:pt x="7359" y="2002"/>
                  </a:lnTo>
                  <a:lnTo>
                    <a:pt x="7284" y="1971"/>
                  </a:lnTo>
                  <a:lnTo>
                    <a:pt x="7206" y="1940"/>
                  </a:lnTo>
                  <a:lnTo>
                    <a:pt x="7125" y="1911"/>
                  </a:lnTo>
                  <a:lnTo>
                    <a:pt x="7040" y="1883"/>
                  </a:lnTo>
                  <a:lnTo>
                    <a:pt x="6952" y="1855"/>
                  </a:lnTo>
                  <a:lnTo>
                    <a:pt x="6860" y="1829"/>
                  </a:lnTo>
                  <a:lnTo>
                    <a:pt x="6766" y="1804"/>
                  </a:lnTo>
                  <a:lnTo>
                    <a:pt x="6669" y="1780"/>
                  </a:lnTo>
                  <a:lnTo>
                    <a:pt x="6569" y="1757"/>
                  </a:lnTo>
                  <a:lnTo>
                    <a:pt x="6467" y="1736"/>
                  </a:lnTo>
                  <a:lnTo>
                    <a:pt x="6362" y="1716"/>
                  </a:lnTo>
                  <a:lnTo>
                    <a:pt x="6256" y="1698"/>
                  </a:lnTo>
                  <a:lnTo>
                    <a:pt x="6148" y="1681"/>
                  </a:lnTo>
                  <a:lnTo>
                    <a:pt x="6038" y="1666"/>
                  </a:lnTo>
                  <a:lnTo>
                    <a:pt x="5927" y="1652"/>
                  </a:lnTo>
                  <a:lnTo>
                    <a:pt x="5815" y="1640"/>
                  </a:lnTo>
                  <a:lnTo>
                    <a:pt x="5701" y="1630"/>
                  </a:lnTo>
                  <a:lnTo>
                    <a:pt x="5586" y="1621"/>
                  </a:lnTo>
                  <a:lnTo>
                    <a:pt x="5470" y="1613"/>
                  </a:lnTo>
                  <a:lnTo>
                    <a:pt x="5353" y="1607"/>
                  </a:lnTo>
                  <a:lnTo>
                    <a:pt x="5236" y="1603"/>
                  </a:lnTo>
                  <a:lnTo>
                    <a:pt x="5118" y="1601"/>
                  </a:lnTo>
                  <a:lnTo>
                    <a:pt x="5000" y="1600"/>
                  </a:lnTo>
                  <a:lnTo>
                    <a:pt x="4882" y="1601"/>
                  </a:lnTo>
                  <a:lnTo>
                    <a:pt x="4764" y="1603"/>
                  </a:lnTo>
                  <a:lnTo>
                    <a:pt x="4647" y="1607"/>
                  </a:lnTo>
                  <a:lnTo>
                    <a:pt x="4530" y="1613"/>
                  </a:lnTo>
                  <a:lnTo>
                    <a:pt x="4414" y="1621"/>
                  </a:lnTo>
                  <a:lnTo>
                    <a:pt x="4299" y="1630"/>
                  </a:lnTo>
                  <a:lnTo>
                    <a:pt x="4185" y="1640"/>
                  </a:lnTo>
                  <a:lnTo>
                    <a:pt x="4073" y="1652"/>
                  </a:lnTo>
                  <a:lnTo>
                    <a:pt x="3962" y="1666"/>
                  </a:lnTo>
                  <a:lnTo>
                    <a:pt x="3852" y="1681"/>
                  </a:lnTo>
                  <a:lnTo>
                    <a:pt x="3744" y="1698"/>
                  </a:lnTo>
                  <a:lnTo>
                    <a:pt x="3638" y="1716"/>
                  </a:lnTo>
                  <a:lnTo>
                    <a:pt x="3533" y="1736"/>
                  </a:lnTo>
                  <a:lnTo>
                    <a:pt x="3431" y="1757"/>
                  </a:lnTo>
                  <a:lnTo>
                    <a:pt x="3331" y="1780"/>
                  </a:lnTo>
                  <a:lnTo>
                    <a:pt x="3234" y="1804"/>
                  </a:lnTo>
                  <a:lnTo>
                    <a:pt x="3140" y="1829"/>
                  </a:lnTo>
                  <a:lnTo>
                    <a:pt x="3048" y="1855"/>
                  </a:lnTo>
                  <a:lnTo>
                    <a:pt x="2960" y="1883"/>
                  </a:lnTo>
                  <a:lnTo>
                    <a:pt x="2875" y="1911"/>
                  </a:lnTo>
                  <a:lnTo>
                    <a:pt x="2794" y="1940"/>
                  </a:lnTo>
                  <a:lnTo>
                    <a:pt x="2716" y="1971"/>
                  </a:lnTo>
                  <a:lnTo>
                    <a:pt x="2641" y="2002"/>
                  </a:lnTo>
                  <a:lnTo>
                    <a:pt x="2570" y="2034"/>
                  </a:lnTo>
                  <a:lnTo>
                    <a:pt x="2503" y="2067"/>
                  </a:lnTo>
                  <a:lnTo>
                    <a:pt x="2440" y="2100"/>
                  </a:lnTo>
                  <a:lnTo>
                    <a:pt x="2381" y="2134"/>
                  </a:lnTo>
                  <a:lnTo>
                    <a:pt x="2326" y="2168"/>
                  </a:lnTo>
                  <a:lnTo>
                    <a:pt x="2276" y="2202"/>
                  </a:lnTo>
                  <a:lnTo>
                    <a:pt x="2230" y="2236"/>
                  </a:lnTo>
                  <a:lnTo>
                    <a:pt x="2189" y="2270"/>
                  </a:lnTo>
                  <a:lnTo>
                    <a:pt x="2152" y="2303"/>
                  </a:lnTo>
                  <a:lnTo>
                    <a:pt x="2121" y="2335"/>
                  </a:lnTo>
                  <a:lnTo>
                    <a:pt x="2093" y="2366"/>
                  </a:lnTo>
                  <a:lnTo>
                    <a:pt x="2070" y="2397"/>
                  </a:lnTo>
                  <a:lnTo>
                    <a:pt x="2051" y="2425"/>
                  </a:lnTo>
                  <a:lnTo>
                    <a:pt x="2036" y="2452"/>
                  </a:lnTo>
                  <a:lnTo>
                    <a:pt x="2025" y="2478"/>
                  </a:lnTo>
                  <a:lnTo>
                    <a:pt x="2016" y="2502"/>
                  </a:lnTo>
                  <a:lnTo>
                    <a:pt x="2011" y="2524"/>
                  </a:lnTo>
                  <a:lnTo>
                    <a:pt x="2007" y="2546"/>
                  </a:lnTo>
                  <a:lnTo>
                    <a:pt x="2006" y="2567"/>
                  </a:lnTo>
                  <a:lnTo>
                    <a:pt x="2007" y="2588"/>
                  </a:lnTo>
                  <a:lnTo>
                    <a:pt x="2011" y="2609"/>
                  </a:lnTo>
                  <a:lnTo>
                    <a:pt x="2016" y="2631"/>
                  </a:lnTo>
                  <a:lnTo>
                    <a:pt x="2024" y="2655"/>
                  </a:lnTo>
                  <a:lnTo>
                    <a:pt x="2036" y="2681"/>
                  </a:lnTo>
                  <a:lnTo>
                    <a:pt x="2051" y="2708"/>
                  </a:lnTo>
                  <a:lnTo>
                    <a:pt x="2070" y="2736"/>
                  </a:lnTo>
                  <a:lnTo>
                    <a:pt x="2093" y="2767"/>
                  </a:lnTo>
                  <a:lnTo>
                    <a:pt x="2120" y="2798"/>
                  </a:lnTo>
                  <a:lnTo>
                    <a:pt x="2152" y="2830"/>
                  </a:lnTo>
                  <a:lnTo>
                    <a:pt x="2189" y="2863"/>
                  </a:lnTo>
                  <a:lnTo>
                    <a:pt x="2230" y="2897"/>
                  </a:lnTo>
                  <a:lnTo>
                    <a:pt x="2276" y="2931"/>
                  </a:lnTo>
                  <a:lnTo>
                    <a:pt x="2326" y="2965"/>
                  </a:lnTo>
                  <a:lnTo>
                    <a:pt x="2381" y="2999"/>
                  </a:lnTo>
                  <a:lnTo>
                    <a:pt x="2440" y="3033"/>
                  </a:lnTo>
                  <a:lnTo>
                    <a:pt x="2503" y="3067"/>
                  </a:lnTo>
                  <a:lnTo>
                    <a:pt x="2570" y="3099"/>
                  </a:lnTo>
                  <a:lnTo>
                    <a:pt x="2641" y="3131"/>
                  </a:lnTo>
                  <a:lnTo>
                    <a:pt x="2716" y="3163"/>
                  </a:lnTo>
                  <a:lnTo>
                    <a:pt x="2794" y="3193"/>
                  </a:lnTo>
                  <a:lnTo>
                    <a:pt x="2875" y="3222"/>
                  </a:lnTo>
                  <a:lnTo>
                    <a:pt x="2960" y="3251"/>
                  </a:lnTo>
                  <a:lnTo>
                    <a:pt x="3048" y="3278"/>
                  </a:lnTo>
                  <a:lnTo>
                    <a:pt x="3139" y="3304"/>
                  </a:lnTo>
                  <a:lnTo>
                    <a:pt x="3234" y="3329"/>
                  </a:lnTo>
                  <a:lnTo>
                    <a:pt x="3331" y="3353"/>
                  </a:lnTo>
                  <a:lnTo>
                    <a:pt x="3431" y="3376"/>
                  </a:lnTo>
                  <a:lnTo>
                    <a:pt x="3533" y="3397"/>
                  </a:lnTo>
                  <a:lnTo>
                    <a:pt x="3638" y="3417"/>
                  </a:lnTo>
                  <a:lnTo>
                    <a:pt x="3744" y="3435"/>
                  </a:lnTo>
                  <a:lnTo>
                    <a:pt x="3852" y="3452"/>
                  </a:lnTo>
                  <a:lnTo>
                    <a:pt x="3962" y="3467"/>
                  </a:lnTo>
                  <a:lnTo>
                    <a:pt x="4073" y="3481"/>
                  </a:lnTo>
                  <a:lnTo>
                    <a:pt x="4185" y="3493"/>
                  </a:lnTo>
                  <a:lnTo>
                    <a:pt x="4299" y="3503"/>
                  </a:lnTo>
                  <a:lnTo>
                    <a:pt x="4414" y="3512"/>
                  </a:lnTo>
                  <a:lnTo>
                    <a:pt x="4530" y="3520"/>
                  </a:lnTo>
                  <a:lnTo>
                    <a:pt x="4647" y="3526"/>
                  </a:lnTo>
                  <a:lnTo>
                    <a:pt x="4764" y="3530"/>
                  </a:lnTo>
                  <a:lnTo>
                    <a:pt x="4882" y="3532"/>
                  </a:lnTo>
                  <a:lnTo>
                    <a:pt x="5000" y="3533"/>
                  </a:lnTo>
                  <a:lnTo>
                    <a:pt x="5118" y="3532"/>
                  </a:lnTo>
                  <a:lnTo>
                    <a:pt x="5236" y="3530"/>
                  </a:lnTo>
                  <a:lnTo>
                    <a:pt x="5353" y="3526"/>
                  </a:lnTo>
                  <a:lnTo>
                    <a:pt x="5470" y="3520"/>
                  </a:lnTo>
                  <a:lnTo>
                    <a:pt x="5586" y="3512"/>
                  </a:lnTo>
                  <a:lnTo>
                    <a:pt x="5701" y="3503"/>
                  </a:lnTo>
                  <a:lnTo>
                    <a:pt x="5815" y="3493"/>
                  </a:lnTo>
                  <a:lnTo>
                    <a:pt x="5927" y="3481"/>
                  </a:lnTo>
                  <a:lnTo>
                    <a:pt x="6038" y="3467"/>
                  </a:lnTo>
                  <a:lnTo>
                    <a:pt x="6148" y="3452"/>
                  </a:lnTo>
                  <a:lnTo>
                    <a:pt x="6256" y="3435"/>
                  </a:lnTo>
                  <a:lnTo>
                    <a:pt x="6362" y="3417"/>
                  </a:lnTo>
                  <a:lnTo>
                    <a:pt x="6467" y="3397"/>
                  </a:lnTo>
                  <a:lnTo>
                    <a:pt x="6569" y="3376"/>
                  </a:lnTo>
                  <a:lnTo>
                    <a:pt x="6669" y="3353"/>
                  </a:lnTo>
                  <a:lnTo>
                    <a:pt x="6766" y="3329"/>
                  </a:lnTo>
                  <a:lnTo>
                    <a:pt x="6861" y="3304"/>
                  </a:lnTo>
                  <a:lnTo>
                    <a:pt x="6952" y="3278"/>
                  </a:lnTo>
                  <a:lnTo>
                    <a:pt x="7040" y="3251"/>
                  </a:lnTo>
                  <a:lnTo>
                    <a:pt x="7125" y="3222"/>
                  </a:lnTo>
                  <a:lnTo>
                    <a:pt x="7206" y="3193"/>
                  </a:lnTo>
                  <a:lnTo>
                    <a:pt x="7284" y="3163"/>
                  </a:lnTo>
                  <a:lnTo>
                    <a:pt x="7359" y="3131"/>
                  </a:lnTo>
                  <a:lnTo>
                    <a:pt x="7430" y="3099"/>
                  </a:lnTo>
                  <a:lnTo>
                    <a:pt x="7497" y="3067"/>
                  </a:lnTo>
                  <a:lnTo>
                    <a:pt x="7560" y="3033"/>
                  </a:lnTo>
                  <a:lnTo>
                    <a:pt x="7619" y="2999"/>
                  </a:lnTo>
                  <a:lnTo>
                    <a:pt x="7674" y="2965"/>
                  </a:lnTo>
                  <a:lnTo>
                    <a:pt x="7724" y="2931"/>
                  </a:lnTo>
                  <a:lnTo>
                    <a:pt x="7770" y="2897"/>
                  </a:lnTo>
                  <a:lnTo>
                    <a:pt x="7811" y="2863"/>
                  </a:lnTo>
                  <a:lnTo>
                    <a:pt x="7848" y="2830"/>
                  </a:lnTo>
                  <a:lnTo>
                    <a:pt x="7880" y="2798"/>
                  </a:lnTo>
                  <a:lnTo>
                    <a:pt x="7907" y="2767"/>
                  </a:lnTo>
                  <a:lnTo>
                    <a:pt x="7930" y="2736"/>
                  </a:lnTo>
                  <a:lnTo>
                    <a:pt x="7949" y="2708"/>
                  </a:lnTo>
                  <a:lnTo>
                    <a:pt x="7964" y="2681"/>
                  </a:lnTo>
                  <a:lnTo>
                    <a:pt x="7976" y="2655"/>
                  </a:lnTo>
                  <a:lnTo>
                    <a:pt x="7984" y="2631"/>
                  </a:lnTo>
                  <a:lnTo>
                    <a:pt x="7989" y="2609"/>
                  </a:lnTo>
                  <a:lnTo>
                    <a:pt x="7993" y="25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982;p10">
            <a:extLst>
              <a:ext uri="{FF2B5EF4-FFF2-40B4-BE49-F238E27FC236}">
                <a16:creationId xmlns:a16="http://schemas.microsoft.com/office/drawing/2014/main" id="{7ECE5F72-352C-4285-A8E7-D067817883A5}"/>
              </a:ext>
            </a:extLst>
          </p:cNvPr>
          <p:cNvGrpSpPr/>
          <p:nvPr/>
        </p:nvGrpSpPr>
        <p:grpSpPr>
          <a:xfrm>
            <a:off x="8625204" y="1760267"/>
            <a:ext cx="633600" cy="633600"/>
            <a:chOff x="1830237" y="2659872"/>
            <a:chExt cx="633600" cy="633600"/>
          </a:xfrm>
          <a:solidFill>
            <a:schemeClr val="bg1"/>
          </a:solidFill>
        </p:grpSpPr>
        <p:sp>
          <p:nvSpPr>
            <p:cNvPr id="217" name="Google Shape;983;p10">
              <a:extLst>
                <a:ext uri="{FF2B5EF4-FFF2-40B4-BE49-F238E27FC236}">
                  <a16:creationId xmlns:a16="http://schemas.microsoft.com/office/drawing/2014/main" id="{04B938CC-54E4-4B9B-9905-828944F28D53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10" y="3028"/>
                  </a:moveTo>
                  <a:lnTo>
                    <a:pt x="3110" y="3045"/>
                  </a:lnTo>
                  <a:lnTo>
                    <a:pt x="3110" y="3062"/>
                  </a:lnTo>
                  <a:lnTo>
                    <a:pt x="3109" y="3079"/>
                  </a:lnTo>
                  <a:lnTo>
                    <a:pt x="3107" y="3096"/>
                  </a:lnTo>
                  <a:lnTo>
                    <a:pt x="3105" y="3113"/>
                  </a:lnTo>
                  <a:lnTo>
                    <a:pt x="3102" y="3130"/>
                  </a:lnTo>
                  <a:lnTo>
                    <a:pt x="3099" y="3146"/>
                  </a:lnTo>
                  <a:lnTo>
                    <a:pt x="3094" y="3163"/>
                  </a:lnTo>
                  <a:lnTo>
                    <a:pt x="3090" y="3179"/>
                  </a:lnTo>
                  <a:lnTo>
                    <a:pt x="3084" y="3195"/>
                  </a:lnTo>
                  <a:lnTo>
                    <a:pt x="3079" y="3211"/>
                  </a:lnTo>
                  <a:lnTo>
                    <a:pt x="3072" y="3227"/>
                  </a:lnTo>
                  <a:lnTo>
                    <a:pt x="3065" y="3243"/>
                  </a:lnTo>
                  <a:lnTo>
                    <a:pt x="3057" y="3258"/>
                  </a:lnTo>
                  <a:lnTo>
                    <a:pt x="3049" y="3273"/>
                  </a:lnTo>
                  <a:lnTo>
                    <a:pt x="3040" y="3288"/>
                  </a:lnTo>
                  <a:lnTo>
                    <a:pt x="3031" y="3302"/>
                  </a:lnTo>
                  <a:lnTo>
                    <a:pt x="3021" y="3316"/>
                  </a:lnTo>
                  <a:lnTo>
                    <a:pt x="3010" y="3329"/>
                  </a:lnTo>
                  <a:lnTo>
                    <a:pt x="3000" y="3342"/>
                  </a:lnTo>
                  <a:lnTo>
                    <a:pt x="2988" y="3355"/>
                  </a:lnTo>
                  <a:lnTo>
                    <a:pt x="2976" y="3367"/>
                  </a:lnTo>
                  <a:lnTo>
                    <a:pt x="2964" y="3379"/>
                  </a:lnTo>
                  <a:lnTo>
                    <a:pt x="2951" y="3391"/>
                  </a:lnTo>
                  <a:lnTo>
                    <a:pt x="2938" y="3401"/>
                  </a:lnTo>
                  <a:lnTo>
                    <a:pt x="2925" y="3412"/>
                  </a:lnTo>
                  <a:lnTo>
                    <a:pt x="2911" y="3422"/>
                  </a:lnTo>
                  <a:lnTo>
                    <a:pt x="2897" y="3431"/>
                  </a:lnTo>
                  <a:lnTo>
                    <a:pt x="2882" y="3440"/>
                  </a:lnTo>
                  <a:lnTo>
                    <a:pt x="2867" y="3448"/>
                  </a:lnTo>
                  <a:lnTo>
                    <a:pt x="2852" y="3456"/>
                  </a:lnTo>
                  <a:lnTo>
                    <a:pt x="2836" y="3463"/>
                  </a:lnTo>
                  <a:lnTo>
                    <a:pt x="2820" y="3470"/>
                  </a:lnTo>
                  <a:lnTo>
                    <a:pt x="2804" y="3475"/>
                  </a:lnTo>
                  <a:lnTo>
                    <a:pt x="2788" y="3481"/>
                  </a:lnTo>
                  <a:lnTo>
                    <a:pt x="2772" y="3485"/>
                  </a:lnTo>
                  <a:lnTo>
                    <a:pt x="2755" y="3490"/>
                  </a:lnTo>
                  <a:lnTo>
                    <a:pt x="2739" y="3493"/>
                  </a:lnTo>
                  <a:lnTo>
                    <a:pt x="2722" y="3496"/>
                  </a:lnTo>
                  <a:lnTo>
                    <a:pt x="2705" y="3498"/>
                  </a:lnTo>
                  <a:lnTo>
                    <a:pt x="2688" y="3500"/>
                  </a:lnTo>
                  <a:lnTo>
                    <a:pt x="2671" y="3501"/>
                  </a:lnTo>
                  <a:lnTo>
                    <a:pt x="2654" y="3501"/>
                  </a:lnTo>
                  <a:lnTo>
                    <a:pt x="2637" y="3501"/>
                  </a:lnTo>
                  <a:lnTo>
                    <a:pt x="2619" y="3500"/>
                  </a:lnTo>
                  <a:lnTo>
                    <a:pt x="2602" y="3498"/>
                  </a:lnTo>
                  <a:lnTo>
                    <a:pt x="2585" y="3496"/>
                  </a:lnTo>
                  <a:lnTo>
                    <a:pt x="2569" y="3493"/>
                  </a:lnTo>
                  <a:lnTo>
                    <a:pt x="2552" y="3490"/>
                  </a:lnTo>
                  <a:lnTo>
                    <a:pt x="2535" y="3485"/>
                  </a:lnTo>
                  <a:lnTo>
                    <a:pt x="2519" y="3481"/>
                  </a:lnTo>
                  <a:lnTo>
                    <a:pt x="2503" y="3475"/>
                  </a:lnTo>
                  <a:lnTo>
                    <a:pt x="2487" y="3470"/>
                  </a:lnTo>
                  <a:lnTo>
                    <a:pt x="2471" y="3463"/>
                  </a:lnTo>
                  <a:lnTo>
                    <a:pt x="2455" y="3456"/>
                  </a:lnTo>
                  <a:lnTo>
                    <a:pt x="2440" y="3448"/>
                  </a:lnTo>
                  <a:lnTo>
                    <a:pt x="2425" y="3440"/>
                  </a:lnTo>
                  <a:lnTo>
                    <a:pt x="2410" y="3431"/>
                  </a:lnTo>
                  <a:lnTo>
                    <a:pt x="2396" y="3422"/>
                  </a:lnTo>
                  <a:lnTo>
                    <a:pt x="2382" y="3412"/>
                  </a:lnTo>
                  <a:lnTo>
                    <a:pt x="2369" y="3401"/>
                  </a:lnTo>
                  <a:lnTo>
                    <a:pt x="2356" y="3391"/>
                  </a:lnTo>
                  <a:lnTo>
                    <a:pt x="2343" y="3379"/>
                  </a:lnTo>
                  <a:lnTo>
                    <a:pt x="2331" y="3367"/>
                  </a:lnTo>
                  <a:lnTo>
                    <a:pt x="2319" y="3355"/>
                  </a:lnTo>
                  <a:lnTo>
                    <a:pt x="2307" y="3342"/>
                  </a:lnTo>
                  <a:lnTo>
                    <a:pt x="2297" y="3329"/>
                  </a:lnTo>
                  <a:lnTo>
                    <a:pt x="2286" y="3316"/>
                  </a:lnTo>
                  <a:lnTo>
                    <a:pt x="2276" y="3302"/>
                  </a:lnTo>
                  <a:lnTo>
                    <a:pt x="2267" y="3288"/>
                  </a:lnTo>
                  <a:lnTo>
                    <a:pt x="2258" y="3273"/>
                  </a:lnTo>
                  <a:lnTo>
                    <a:pt x="2250" y="3258"/>
                  </a:lnTo>
                  <a:lnTo>
                    <a:pt x="2242" y="3243"/>
                  </a:lnTo>
                  <a:lnTo>
                    <a:pt x="2235" y="3227"/>
                  </a:lnTo>
                  <a:lnTo>
                    <a:pt x="2228" y="3211"/>
                  </a:lnTo>
                  <a:lnTo>
                    <a:pt x="2223" y="3195"/>
                  </a:lnTo>
                  <a:lnTo>
                    <a:pt x="2217" y="3179"/>
                  </a:lnTo>
                  <a:lnTo>
                    <a:pt x="2212" y="3163"/>
                  </a:lnTo>
                  <a:lnTo>
                    <a:pt x="2208" y="3146"/>
                  </a:lnTo>
                  <a:lnTo>
                    <a:pt x="2205" y="3130"/>
                  </a:lnTo>
                  <a:lnTo>
                    <a:pt x="2202" y="3113"/>
                  </a:lnTo>
                  <a:lnTo>
                    <a:pt x="2200" y="3096"/>
                  </a:lnTo>
                  <a:lnTo>
                    <a:pt x="2198" y="3079"/>
                  </a:lnTo>
                  <a:lnTo>
                    <a:pt x="2197" y="3062"/>
                  </a:lnTo>
                  <a:lnTo>
                    <a:pt x="2197" y="3045"/>
                  </a:lnTo>
                  <a:lnTo>
                    <a:pt x="2197" y="3028"/>
                  </a:lnTo>
                  <a:lnTo>
                    <a:pt x="2198" y="3011"/>
                  </a:lnTo>
                  <a:lnTo>
                    <a:pt x="2200" y="2994"/>
                  </a:lnTo>
                  <a:lnTo>
                    <a:pt x="2202" y="2977"/>
                  </a:lnTo>
                  <a:lnTo>
                    <a:pt x="2205" y="2960"/>
                  </a:lnTo>
                  <a:lnTo>
                    <a:pt x="2208" y="2943"/>
                  </a:lnTo>
                  <a:lnTo>
                    <a:pt x="2212" y="2927"/>
                  </a:lnTo>
                  <a:lnTo>
                    <a:pt x="2217" y="2911"/>
                  </a:lnTo>
                  <a:lnTo>
                    <a:pt x="2223" y="2894"/>
                  </a:lnTo>
                  <a:lnTo>
                    <a:pt x="2228" y="2878"/>
                  </a:lnTo>
                  <a:lnTo>
                    <a:pt x="2235" y="2863"/>
                  </a:lnTo>
                  <a:lnTo>
                    <a:pt x="2242" y="2847"/>
                  </a:lnTo>
                  <a:lnTo>
                    <a:pt x="2250" y="2832"/>
                  </a:lnTo>
                  <a:lnTo>
                    <a:pt x="2258" y="2817"/>
                  </a:lnTo>
                  <a:lnTo>
                    <a:pt x="2267" y="2802"/>
                  </a:lnTo>
                  <a:lnTo>
                    <a:pt x="2276" y="2788"/>
                  </a:lnTo>
                  <a:lnTo>
                    <a:pt x="2286" y="2774"/>
                  </a:lnTo>
                  <a:lnTo>
                    <a:pt x="2297" y="2760"/>
                  </a:lnTo>
                  <a:lnTo>
                    <a:pt x="2307" y="2747"/>
                  </a:lnTo>
                  <a:lnTo>
                    <a:pt x="2319" y="2734"/>
                  </a:lnTo>
                  <a:lnTo>
                    <a:pt x="2331" y="2722"/>
                  </a:lnTo>
                  <a:lnTo>
                    <a:pt x="2343" y="2710"/>
                  </a:lnTo>
                  <a:lnTo>
                    <a:pt x="2356" y="2699"/>
                  </a:lnTo>
                  <a:lnTo>
                    <a:pt x="2369" y="2688"/>
                  </a:lnTo>
                  <a:lnTo>
                    <a:pt x="2382" y="2678"/>
                  </a:lnTo>
                  <a:lnTo>
                    <a:pt x="2396" y="2668"/>
                  </a:lnTo>
                  <a:lnTo>
                    <a:pt x="2410" y="2659"/>
                  </a:lnTo>
                  <a:lnTo>
                    <a:pt x="2425" y="2650"/>
                  </a:lnTo>
                  <a:lnTo>
                    <a:pt x="2440" y="2642"/>
                  </a:lnTo>
                  <a:lnTo>
                    <a:pt x="2455" y="2634"/>
                  </a:lnTo>
                  <a:lnTo>
                    <a:pt x="2471" y="2626"/>
                  </a:lnTo>
                  <a:lnTo>
                    <a:pt x="2487" y="2620"/>
                  </a:lnTo>
                  <a:lnTo>
                    <a:pt x="2503" y="2614"/>
                  </a:lnTo>
                  <a:lnTo>
                    <a:pt x="2519" y="2608"/>
                  </a:lnTo>
                  <a:lnTo>
                    <a:pt x="2535" y="2604"/>
                  </a:lnTo>
                  <a:lnTo>
                    <a:pt x="2552" y="2599"/>
                  </a:lnTo>
                  <a:lnTo>
                    <a:pt x="2569" y="2596"/>
                  </a:lnTo>
                  <a:lnTo>
                    <a:pt x="2585" y="2593"/>
                  </a:lnTo>
                  <a:lnTo>
                    <a:pt x="2602" y="2591"/>
                  </a:lnTo>
                  <a:lnTo>
                    <a:pt x="2619" y="2589"/>
                  </a:lnTo>
                  <a:lnTo>
                    <a:pt x="2637" y="2588"/>
                  </a:lnTo>
                  <a:lnTo>
                    <a:pt x="2654" y="2588"/>
                  </a:lnTo>
                  <a:lnTo>
                    <a:pt x="2671" y="2588"/>
                  </a:lnTo>
                  <a:lnTo>
                    <a:pt x="2688" y="2589"/>
                  </a:lnTo>
                  <a:lnTo>
                    <a:pt x="2705" y="2591"/>
                  </a:lnTo>
                  <a:lnTo>
                    <a:pt x="2722" y="2593"/>
                  </a:lnTo>
                  <a:lnTo>
                    <a:pt x="2739" y="2596"/>
                  </a:lnTo>
                  <a:lnTo>
                    <a:pt x="2755" y="2599"/>
                  </a:lnTo>
                  <a:lnTo>
                    <a:pt x="2772" y="2604"/>
                  </a:lnTo>
                  <a:lnTo>
                    <a:pt x="2788" y="2608"/>
                  </a:lnTo>
                  <a:lnTo>
                    <a:pt x="2804" y="2614"/>
                  </a:lnTo>
                  <a:lnTo>
                    <a:pt x="2820" y="2620"/>
                  </a:lnTo>
                  <a:lnTo>
                    <a:pt x="2836" y="2626"/>
                  </a:lnTo>
                  <a:lnTo>
                    <a:pt x="2852" y="2634"/>
                  </a:lnTo>
                  <a:lnTo>
                    <a:pt x="2867" y="2642"/>
                  </a:lnTo>
                  <a:lnTo>
                    <a:pt x="2882" y="2650"/>
                  </a:lnTo>
                  <a:lnTo>
                    <a:pt x="2897" y="2659"/>
                  </a:lnTo>
                  <a:lnTo>
                    <a:pt x="2911" y="2668"/>
                  </a:lnTo>
                  <a:lnTo>
                    <a:pt x="2925" y="2678"/>
                  </a:lnTo>
                  <a:lnTo>
                    <a:pt x="2938" y="2688"/>
                  </a:lnTo>
                  <a:lnTo>
                    <a:pt x="2951" y="2699"/>
                  </a:lnTo>
                  <a:lnTo>
                    <a:pt x="2964" y="2710"/>
                  </a:lnTo>
                  <a:lnTo>
                    <a:pt x="2976" y="2722"/>
                  </a:lnTo>
                  <a:lnTo>
                    <a:pt x="2988" y="2734"/>
                  </a:lnTo>
                  <a:lnTo>
                    <a:pt x="3000" y="2747"/>
                  </a:lnTo>
                  <a:lnTo>
                    <a:pt x="3010" y="2760"/>
                  </a:lnTo>
                  <a:lnTo>
                    <a:pt x="3021" y="2774"/>
                  </a:lnTo>
                  <a:lnTo>
                    <a:pt x="3031" y="2788"/>
                  </a:lnTo>
                  <a:lnTo>
                    <a:pt x="3040" y="2802"/>
                  </a:lnTo>
                  <a:lnTo>
                    <a:pt x="3049" y="2817"/>
                  </a:lnTo>
                  <a:lnTo>
                    <a:pt x="3057" y="2832"/>
                  </a:lnTo>
                  <a:lnTo>
                    <a:pt x="3065" y="2847"/>
                  </a:lnTo>
                  <a:lnTo>
                    <a:pt x="3072" y="2863"/>
                  </a:lnTo>
                  <a:lnTo>
                    <a:pt x="3079" y="2878"/>
                  </a:lnTo>
                  <a:lnTo>
                    <a:pt x="3084" y="2894"/>
                  </a:lnTo>
                  <a:lnTo>
                    <a:pt x="3090" y="2911"/>
                  </a:lnTo>
                  <a:lnTo>
                    <a:pt x="3094" y="2927"/>
                  </a:lnTo>
                  <a:lnTo>
                    <a:pt x="3099" y="2943"/>
                  </a:lnTo>
                  <a:lnTo>
                    <a:pt x="3102" y="2960"/>
                  </a:lnTo>
                  <a:lnTo>
                    <a:pt x="3105" y="2977"/>
                  </a:lnTo>
                  <a:lnTo>
                    <a:pt x="3107" y="2994"/>
                  </a:lnTo>
                  <a:lnTo>
                    <a:pt x="3109" y="3011"/>
                  </a:lnTo>
                  <a:lnTo>
                    <a:pt x="3110" y="3028"/>
                  </a:lnTo>
                  <a:close/>
                  <a:moveTo>
                    <a:pt x="3110" y="6938"/>
                  </a:moveTo>
                  <a:lnTo>
                    <a:pt x="3110" y="6955"/>
                  </a:lnTo>
                  <a:lnTo>
                    <a:pt x="3110" y="6972"/>
                  </a:lnTo>
                  <a:lnTo>
                    <a:pt x="3109" y="6989"/>
                  </a:lnTo>
                  <a:lnTo>
                    <a:pt x="3107" y="7006"/>
                  </a:lnTo>
                  <a:lnTo>
                    <a:pt x="3105" y="7023"/>
                  </a:lnTo>
                  <a:lnTo>
                    <a:pt x="3102" y="7040"/>
                  </a:lnTo>
                  <a:lnTo>
                    <a:pt x="3099" y="7057"/>
                  </a:lnTo>
                  <a:lnTo>
                    <a:pt x="3094" y="7073"/>
                  </a:lnTo>
                  <a:lnTo>
                    <a:pt x="3090" y="7089"/>
                  </a:lnTo>
                  <a:lnTo>
                    <a:pt x="3084" y="7106"/>
                  </a:lnTo>
                  <a:lnTo>
                    <a:pt x="3079" y="7122"/>
                  </a:lnTo>
                  <a:lnTo>
                    <a:pt x="3072" y="7137"/>
                  </a:lnTo>
                  <a:lnTo>
                    <a:pt x="3065" y="7153"/>
                  </a:lnTo>
                  <a:lnTo>
                    <a:pt x="3057" y="7168"/>
                  </a:lnTo>
                  <a:lnTo>
                    <a:pt x="3049" y="7183"/>
                  </a:lnTo>
                  <a:lnTo>
                    <a:pt x="3040" y="7198"/>
                  </a:lnTo>
                  <a:lnTo>
                    <a:pt x="3031" y="7212"/>
                  </a:lnTo>
                  <a:lnTo>
                    <a:pt x="3021" y="7226"/>
                  </a:lnTo>
                  <a:lnTo>
                    <a:pt x="3010" y="7240"/>
                  </a:lnTo>
                  <a:lnTo>
                    <a:pt x="3000" y="7253"/>
                  </a:lnTo>
                  <a:lnTo>
                    <a:pt x="2988" y="7266"/>
                  </a:lnTo>
                  <a:lnTo>
                    <a:pt x="2976" y="7278"/>
                  </a:lnTo>
                  <a:lnTo>
                    <a:pt x="2964" y="7290"/>
                  </a:lnTo>
                  <a:lnTo>
                    <a:pt x="2951" y="7301"/>
                  </a:lnTo>
                  <a:lnTo>
                    <a:pt x="2938" y="7312"/>
                  </a:lnTo>
                  <a:lnTo>
                    <a:pt x="2925" y="7322"/>
                  </a:lnTo>
                  <a:lnTo>
                    <a:pt x="2911" y="7332"/>
                  </a:lnTo>
                  <a:lnTo>
                    <a:pt x="2897" y="7341"/>
                  </a:lnTo>
                  <a:lnTo>
                    <a:pt x="2882" y="7350"/>
                  </a:lnTo>
                  <a:lnTo>
                    <a:pt x="2867" y="7358"/>
                  </a:lnTo>
                  <a:lnTo>
                    <a:pt x="2852" y="7366"/>
                  </a:lnTo>
                  <a:lnTo>
                    <a:pt x="2836" y="7374"/>
                  </a:lnTo>
                  <a:lnTo>
                    <a:pt x="2820" y="7380"/>
                  </a:lnTo>
                  <a:lnTo>
                    <a:pt x="2804" y="7386"/>
                  </a:lnTo>
                  <a:lnTo>
                    <a:pt x="2788" y="7392"/>
                  </a:lnTo>
                  <a:lnTo>
                    <a:pt x="2772" y="7396"/>
                  </a:lnTo>
                  <a:lnTo>
                    <a:pt x="2755" y="7401"/>
                  </a:lnTo>
                  <a:lnTo>
                    <a:pt x="2739" y="7404"/>
                  </a:lnTo>
                  <a:lnTo>
                    <a:pt x="2722" y="7407"/>
                  </a:lnTo>
                  <a:lnTo>
                    <a:pt x="2705" y="7409"/>
                  </a:lnTo>
                  <a:lnTo>
                    <a:pt x="2688" y="7411"/>
                  </a:lnTo>
                  <a:lnTo>
                    <a:pt x="2671" y="7412"/>
                  </a:lnTo>
                  <a:lnTo>
                    <a:pt x="2654" y="7412"/>
                  </a:lnTo>
                  <a:lnTo>
                    <a:pt x="2637" y="7412"/>
                  </a:lnTo>
                  <a:lnTo>
                    <a:pt x="2619" y="7411"/>
                  </a:lnTo>
                  <a:lnTo>
                    <a:pt x="2602" y="7409"/>
                  </a:lnTo>
                  <a:lnTo>
                    <a:pt x="2585" y="7407"/>
                  </a:lnTo>
                  <a:lnTo>
                    <a:pt x="2569" y="7404"/>
                  </a:lnTo>
                  <a:lnTo>
                    <a:pt x="2552" y="7401"/>
                  </a:lnTo>
                  <a:lnTo>
                    <a:pt x="2535" y="7396"/>
                  </a:lnTo>
                  <a:lnTo>
                    <a:pt x="2519" y="7392"/>
                  </a:lnTo>
                  <a:lnTo>
                    <a:pt x="2503" y="7386"/>
                  </a:lnTo>
                  <a:lnTo>
                    <a:pt x="2487" y="7380"/>
                  </a:lnTo>
                  <a:lnTo>
                    <a:pt x="2471" y="7374"/>
                  </a:lnTo>
                  <a:lnTo>
                    <a:pt x="2455" y="7366"/>
                  </a:lnTo>
                  <a:lnTo>
                    <a:pt x="2440" y="7358"/>
                  </a:lnTo>
                  <a:lnTo>
                    <a:pt x="2425" y="7350"/>
                  </a:lnTo>
                  <a:lnTo>
                    <a:pt x="2410" y="7341"/>
                  </a:lnTo>
                  <a:lnTo>
                    <a:pt x="2396" y="7332"/>
                  </a:lnTo>
                  <a:lnTo>
                    <a:pt x="2382" y="7322"/>
                  </a:lnTo>
                  <a:lnTo>
                    <a:pt x="2369" y="7312"/>
                  </a:lnTo>
                  <a:lnTo>
                    <a:pt x="2356" y="7301"/>
                  </a:lnTo>
                  <a:lnTo>
                    <a:pt x="2343" y="7290"/>
                  </a:lnTo>
                  <a:lnTo>
                    <a:pt x="2331" y="7278"/>
                  </a:lnTo>
                  <a:lnTo>
                    <a:pt x="2319" y="7266"/>
                  </a:lnTo>
                  <a:lnTo>
                    <a:pt x="2307" y="7253"/>
                  </a:lnTo>
                  <a:lnTo>
                    <a:pt x="2297" y="7240"/>
                  </a:lnTo>
                  <a:lnTo>
                    <a:pt x="2286" y="7226"/>
                  </a:lnTo>
                  <a:lnTo>
                    <a:pt x="2276" y="7212"/>
                  </a:lnTo>
                  <a:lnTo>
                    <a:pt x="2267" y="7198"/>
                  </a:lnTo>
                  <a:lnTo>
                    <a:pt x="2258" y="7183"/>
                  </a:lnTo>
                  <a:lnTo>
                    <a:pt x="2250" y="7168"/>
                  </a:lnTo>
                  <a:lnTo>
                    <a:pt x="2242" y="7153"/>
                  </a:lnTo>
                  <a:lnTo>
                    <a:pt x="2235" y="7137"/>
                  </a:lnTo>
                  <a:lnTo>
                    <a:pt x="2228" y="7122"/>
                  </a:lnTo>
                  <a:lnTo>
                    <a:pt x="2223" y="7106"/>
                  </a:lnTo>
                  <a:lnTo>
                    <a:pt x="2217" y="7089"/>
                  </a:lnTo>
                  <a:lnTo>
                    <a:pt x="2212" y="7073"/>
                  </a:lnTo>
                  <a:lnTo>
                    <a:pt x="2208" y="7057"/>
                  </a:lnTo>
                  <a:lnTo>
                    <a:pt x="2205" y="7040"/>
                  </a:lnTo>
                  <a:lnTo>
                    <a:pt x="2202" y="7023"/>
                  </a:lnTo>
                  <a:lnTo>
                    <a:pt x="2200" y="7006"/>
                  </a:lnTo>
                  <a:lnTo>
                    <a:pt x="2198" y="6989"/>
                  </a:lnTo>
                  <a:lnTo>
                    <a:pt x="2197" y="6972"/>
                  </a:lnTo>
                  <a:lnTo>
                    <a:pt x="2197" y="6955"/>
                  </a:lnTo>
                  <a:lnTo>
                    <a:pt x="2197" y="6938"/>
                  </a:lnTo>
                  <a:lnTo>
                    <a:pt x="2198" y="6921"/>
                  </a:lnTo>
                  <a:lnTo>
                    <a:pt x="2200" y="6904"/>
                  </a:lnTo>
                  <a:lnTo>
                    <a:pt x="2202" y="6887"/>
                  </a:lnTo>
                  <a:lnTo>
                    <a:pt x="2205" y="6870"/>
                  </a:lnTo>
                  <a:lnTo>
                    <a:pt x="2208" y="6854"/>
                  </a:lnTo>
                  <a:lnTo>
                    <a:pt x="2212" y="6837"/>
                  </a:lnTo>
                  <a:lnTo>
                    <a:pt x="2217" y="6821"/>
                  </a:lnTo>
                  <a:lnTo>
                    <a:pt x="2223" y="6805"/>
                  </a:lnTo>
                  <a:lnTo>
                    <a:pt x="2228" y="6789"/>
                  </a:lnTo>
                  <a:lnTo>
                    <a:pt x="2235" y="6773"/>
                  </a:lnTo>
                  <a:lnTo>
                    <a:pt x="2242" y="6757"/>
                  </a:lnTo>
                  <a:lnTo>
                    <a:pt x="2250" y="6742"/>
                  </a:lnTo>
                  <a:lnTo>
                    <a:pt x="2258" y="6727"/>
                  </a:lnTo>
                  <a:lnTo>
                    <a:pt x="2267" y="6712"/>
                  </a:lnTo>
                  <a:lnTo>
                    <a:pt x="2276" y="6698"/>
                  </a:lnTo>
                  <a:lnTo>
                    <a:pt x="2286" y="6684"/>
                  </a:lnTo>
                  <a:lnTo>
                    <a:pt x="2297" y="6671"/>
                  </a:lnTo>
                  <a:lnTo>
                    <a:pt x="2307" y="6658"/>
                  </a:lnTo>
                  <a:lnTo>
                    <a:pt x="2319" y="6645"/>
                  </a:lnTo>
                  <a:lnTo>
                    <a:pt x="2331" y="6633"/>
                  </a:lnTo>
                  <a:lnTo>
                    <a:pt x="2343" y="6621"/>
                  </a:lnTo>
                  <a:lnTo>
                    <a:pt x="2356" y="6609"/>
                  </a:lnTo>
                  <a:lnTo>
                    <a:pt x="2369" y="6599"/>
                  </a:lnTo>
                  <a:lnTo>
                    <a:pt x="2382" y="6588"/>
                  </a:lnTo>
                  <a:lnTo>
                    <a:pt x="2396" y="6578"/>
                  </a:lnTo>
                  <a:lnTo>
                    <a:pt x="2410" y="6569"/>
                  </a:lnTo>
                  <a:lnTo>
                    <a:pt x="2425" y="6560"/>
                  </a:lnTo>
                  <a:lnTo>
                    <a:pt x="2440" y="6552"/>
                  </a:lnTo>
                  <a:lnTo>
                    <a:pt x="2455" y="6544"/>
                  </a:lnTo>
                  <a:lnTo>
                    <a:pt x="2471" y="6537"/>
                  </a:lnTo>
                  <a:lnTo>
                    <a:pt x="2487" y="6530"/>
                  </a:lnTo>
                  <a:lnTo>
                    <a:pt x="2503" y="6525"/>
                  </a:lnTo>
                  <a:lnTo>
                    <a:pt x="2519" y="6519"/>
                  </a:lnTo>
                  <a:lnTo>
                    <a:pt x="2535" y="6514"/>
                  </a:lnTo>
                  <a:lnTo>
                    <a:pt x="2552" y="6510"/>
                  </a:lnTo>
                  <a:lnTo>
                    <a:pt x="2569" y="6507"/>
                  </a:lnTo>
                  <a:lnTo>
                    <a:pt x="2585" y="6504"/>
                  </a:lnTo>
                  <a:lnTo>
                    <a:pt x="2602" y="6502"/>
                  </a:lnTo>
                  <a:lnTo>
                    <a:pt x="2619" y="6500"/>
                  </a:lnTo>
                  <a:lnTo>
                    <a:pt x="2637" y="6499"/>
                  </a:lnTo>
                  <a:lnTo>
                    <a:pt x="2654" y="6499"/>
                  </a:lnTo>
                  <a:lnTo>
                    <a:pt x="2671" y="6499"/>
                  </a:lnTo>
                  <a:lnTo>
                    <a:pt x="2688" y="6500"/>
                  </a:lnTo>
                  <a:lnTo>
                    <a:pt x="2705" y="6502"/>
                  </a:lnTo>
                  <a:lnTo>
                    <a:pt x="2722" y="6504"/>
                  </a:lnTo>
                  <a:lnTo>
                    <a:pt x="2739" y="6507"/>
                  </a:lnTo>
                  <a:lnTo>
                    <a:pt x="2755" y="6510"/>
                  </a:lnTo>
                  <a:lnTo>
                    <a:pt x="2772" y="6514"/>
                  </a:lnTo>
                  <a:lnTo>
                    <a:pt x="2788" y="6519"/>
                  </a:lnTo>
                  <a:lnTo>
                    <a:pt x="2804" y="6525"/>
                  </a:lnTo>
                  <a:lnTo>
                    <a:pt x="2820" y="6530"/>
                  </a:lnTo>
                  <a:lnTo>
                    <a:pt x="2836" y="6537"/>
                  </a:lnTo>
                  <a:lnTo>
                    <a:pt x="2852" y="6544"/>
                  </a:lnTo>
                  <a:lnTo>
                    <a:pt x="2867" y="6552"/>
                  </a:lnTo>
                  <a:lnTo>
                    <a:pt x="2882" y="6560"/>
                  </a:lnTo>
                  <a:lnTo>
                    <a:pt x="2897" y="6569"/>
                  </a:lnTo>
                  <a:lnTo>
                    <a:pt x="2911" y="6578"/>
                  </a:lnTo>
                  <a:lnTo>
                    <a:pt x="2925" y="6588"/>
                  </a:lnTo>
                  <a:lnTo>
                    <a:pt x="2938" y="6599"/>
                  </a:lnTo>
                  <a:lnTo>
                    <a:pt x="2951" y="6609"/>
                  </a:lnTo>
                  <a:lnTo>
                    <a:pt x="2964" y="6621"/>
                  </a:lnTo>
                  <a:lnTo>
                    <a:pt x="2976" y="6633"/>
                  </a:lnTo>
                  <a:lnTo>
                    <a:pt x="2988" y="6645"/>
                  </a:lnTo>
                  <a:lnTo>
                    <a:pt x="3000" y="6658"/>
                  </a:lnTo>
                  <a:lnTo>
                    <a:pt x="3010" y="6671"/>
                  </a:lnTo>
                  <a:lnTo>
                    <a:pt x="3021" y="6684"/>
                  </a:lnTo>
                  <a:lnTo>
                    <a:pt x="3031" y="6698"/>
                  </a:lnTo>
                  <a:lnTo>
                    <a:pt x="3040" y="6712"/>
                  </a:lnTo>
                  <a:lnTo>
                    <a:pt x="3049" y="6727"/>
                  </a:lnTo>
                  <a:lnTo>
                    <a:pt x="3057" y="6742"/>
                  </a:lnTo>
                  <a:lnTo>
                    <a:pt x="3065" y="6757"/>
                  </a:lnTo>
                  <a:lnTo>
                    <a:pt x="3072" y="6773"/>
                  </a:lnTo>
                  <a:lnTo>
                    <a:pt x="3079" y="6789"/>
                  </a:lnTo>
                  <a:lnTo>
                    <a:pt x="3084" y="6805"/>
                  </a:lnTo>
                  <a:lnTo>
                    <a:pt x="3090" y="6821"/>
                  </a:lnTo>
                  <a:lnTo>
                    <a:pt x="3094" y="6837"/>
                  </a:lnTo>
                  <a:lnTo>
                    <a:pt x="3099" y="6854"/>
                  </a:lnTo>
                  <a:lnTo>
                    <a:pt x="3102" y="6870"/>
                  </a:lnTo>
                  <a:lnTo>
                    <a:pt x="3105" y="6887"/>
                  </a:lnTo>
                  <a:lnTo>
                    <a:pt x="3107" y="6904"/>
                  </a:lnTo>
                  <a:lnTo>
                    <a:pt x="3109" y="6921"/>
                  </a:lnTo>
                  <a:lnTo>
                    <a:pt x="3110" y="69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984;p10">
              <a:extLst>
                <a:ext uri="{FF2B5EF4-FFF2-40B4-BE49-F238E27FC236}">
                  <a16:creationId xmlns:a16="http://schemas.microsoft.com/office/drawing/2014/main" id="{612A88B1-43F1-4D3E-9E69-91E3665B958A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7998"/>
                  </a:lnTo>
                  <a:lnTo>
                    <a:pt x="8900" y="8003"/>
                  </a:lnTo>
                  <a:lnTo>
                    <a:pt x="8900" y="8017"/>
                  </a:lnTo>
                  <a:lnTo>
                    <a:pt x="8899" y="8027"/>
                  </a:lnTo>
                  <a:lnTo>
                    <a:pt x="8899" y="8041"/>
                  </a:lnTo>
                  <a:lnTo>
                    <a:pt x="8898" y="8051"/>
                  </a:lnTo>
                  <a:lnTo>
                    <a:pt x="8896" y="8065"/>
                  </a:lnTo>
                  <a:lnTo>
                    <a:pt x="8895" y="8075"/>
                  </a:lnTo>
                  <a:lnTo>
                    <a:pt x="8894" y="8089"/>
                  </a:lnTo>
                  <a:lnTo>
                    <a:pt x="8892" y="8098"/>
                  </a:lnTo>
                  <a:lnTo>
                    <a:pt x="8890" y="8113"/>
                  </a:lnTo>
                  <a:lnTo>
                    <a:pt x="8888" y="8122"/>
                  </a:lnTo>
                  <a:lnTo>
                    <a:pt x="8885" y="8136"/>
                  </a:lnTo>
                  <a:lnTo>
                    <a:pt x="8883" y="8145"/>
                  </a:lnTo>
                  <a:lnTo>
                    <a:pt x="8879" y="8159"/>
                  </a:lnTo>
                  <a:lnTo>
                    <a:pt x="8877" y="8168"/>
                  </a:lnTo>
                  <a:lnTo>
                    <a:pt x="8873" y="8182"/>
                  </a:lnTo>
                  <a:lnTo>
                    <a:pt x="8870" y="8191"/>
                  </a:lnTo>
                  <a:lnTo>
                    <a:pt x="8866" y="8205"/>
                  </a:lnTo>
                  <a:lnTo>
                    <a:pt x="8863" y="8213"/>
                  </a:lnTo>
                  <a:lnTo>
                    <a:pt x="8858" y="8227"/>
                  </a:lnTo>
                  <a:lnTo>
                    <a:pt x="8855" y="8236"/>
                  </a:lnTo>
                  <a:lnTo>
                    <a:pt x="8849" y="8249"/>
                  </a:lnTo>
                  <a:lnTo>
                    <a:pt x="8845" y="8258"/>
                  </a:lnTo>
                  <a:lnTo>
                    <a:pt x="8839" y="8271"/>
                  </a:lnTo>
                  <a:lnTo>
                    <a:pt x="8835" y="8279"/>
                  </a:lnTo>
                  <a:lnTo>
                    <a:pt x="8829" y="8292"/>
                  </a:lnTo>
                  <a:lnTo>
                    <a:pt x="8825" y="8300"/>
                  </a:lnTo>
                  <a:lnTo>
                    <a:pt x="8818" y="8313"/>
                  </a:lnTo>
                  <a:lnTo>
                    <a:pt x="8811" y="8325"/>
                  </a:lnTo>
                  <a:lnTo>
                    <a:pt x="8803" y="8338"/>
                  </a:lnTo>
                  <a:lnTo>
                    <a:pt x="8798" y="8345"/>
                  </a:lnTo>
                  <a:lnTo>
                    <a:pt x="8790" y="8357"/>
                  </a:lnTo>
                  <a:lnTo>
                    <a:pt x="8785" y="8365"/>
                  </a:lnTo>
                  <a:lnTo>
                    <a:pt x="8777" y="8376"/>
                  </a:lnTo>
                  <a:lnTo>
                    <a:pt x="8771" y="8384"/>
                  </a:lnTo>
                  <a:lnTo>
                    <a:pt x="8762" y="8395"/>
                  </a:lnTo>
                  <a:lnTo>
                    <a:pt x="8757" y="8402"/>
                  </a:lnTo>
                  <a:lnTo>
                    <a:pt x="8747" y="8413"/>
                  </a:lnTo>
                  <a:lnTo>
                    <a:pt x="8742" y="8420"/>
                  </a:lnTo>
                  <a:lnTo>
                    <a:pt x="8732" y="8431"/>
                  </a:lnTo>
                  <a:lnTo>
                    <a:pt x="8726" y="8438"/>
                  </a:lnTo>
                  <a:lnTo>
                    <a:pt x="8715" y="8448"/>
                  </a:lnTo>
                  <a:lnTo>
                    <a:pt x="8709" y="8455"/>
                  </a:lnTo>
                  <a:lnTo>
                    <a:pt x="8698" y="8465"/>
                  </a:lnTo>
                  <a:lnTo>
                    <a:pt x="8691" y="8471"/>
                  </a:lnTo>
                  <a:lnTo>
                    <a:pt x="8681" y="8481"/>
                  </a:lnTo>
                  <a:lnTo>
                    <a:pt x="8673" y="8487"/>
                  </a:lnTo>
                  <a:lnTo>
                    <a:pt x="8662" y="8497"/>
                  </a:lnTo>
                  <a:lnTo>
                    <a:pt x="8655" y="8503"/>
                  </a:lnTo>
                  <a:lnTo>
                    <a:pt x="8643" y="8512"/>
                  </a:lnTo>
                  <a:lnTo>
                    <a:pt x="8635" y="8517"/>
                  </a:lnTo>
                  <a:lnTo>
                    <a:pt x="8623" y="8526"/>
                  </a:lnTo>
                  <a:lnTo>
                    <a:pt x="8615" y="8531"/>
                  </a:lnTo>
                  <a:lnTo>
                    <a:pt x="8603" y="8539"/>
                  </a:lnTo>
                  <a:lnTo>
                    <a:pt x="8594" y="8544"/>
                  </a:lnTo>
                  <a:lnTo>
                    <a:pt x="8582" y="8552"/>
                  </a:lnTo>
                  <a:lnTo>
                    <a:pt x="8575" y="8556"/>
                  </a:lnTo>
                  <a:lnTo>
                    <a:pt x="8562" y="8563"/>
                  </a:lnTo>
                  <a:lnTo>
                    <a:pt x="8554" y="8567"/>
                  </a:lnTo>
                  <a:lnTo>
                    <a:pt x="8541" y="8574"/>
                  </a:lnTo>
                  <a:lnTo>
                    <a:pt x="8532" y="8578"/>
                  </a:lnTo>
                  <a:lnTo>
                    <a:pt x="8519" y="8584"/>
                  </a:lnTo>
                  <a:lnTo>
                    <a:pt x="8510" y="8588"/>
                  </a:lnTo>
                  <a:lnTo>
                    <a:pt x="8497" y="8593"/>
                  </a:lnTo>
                  <a:lnTo>
                    <a:pt x="8488" y="8597"/>
                  </a:lnTo>
                  <a:lnTo>
                    <a:pt x="8475" y="8602"/>
                  </a:lnTo>
                  <a:lnTo>
                    <a:pt x="8466" y="8605"/>
                  </a:lnTo>
                  <a:lnTo>
                    <a:pt x="8452" y="8609"/>
                  </a:lnTo>
                  <a:lnTo>
                    <a:pt x="8443" y="8612"/>
                  </a:lnTo>
                  <a:lnTo>
                    <a:pt x="8429" y="8616"/>
                  </a:lnTo>
                  <a:lnTo>
                    <a:pt x="8420" y="8618"/>
                  </a:lnTo>
                  <a:lnTo>
                    <a:pt x="8406" y="8622"/>
                  </a:lnTo>
                  <a:lnTo>
                    <a:pt x="8397" y="8624"/>
                  </a:lnTo>
                  <a:lnTo>
                    <a:pt x="8383" y="8627"/>
                  </a:lnTo>
                  <a:lnTo>
                    <a:pt x="8374" y="8629"/>
                  </a:lnTo>
                  <a:lnTo>
                    <a:pt x="8359" y="8631"/>
                  </a:lnTo>
                  <a:lnTo>
                    <a:pt x="8350" y="8633"/>
                  </a:lnTo>
                  <a:lnTo>
                    <a:pt x="8336" y="8634"/>
                  </a:lnTo>
                  <a:lnTo>
                    <a:pt x="8326" y="8635"/>
                  </a:lnTo>
                  <a:lnTo>
                    <a:pt x="8312" y="8637"/>
                  </a:lnTo>
                  <a:lnTo>
                    <a:pt x="8302" y="8638"/>
                  </a:lnTo>
                  <a:lnTo>
                    <a:pt x="8288" y="8638"/>
                  </a:lnTo>
                  <a:lnTo>
                    <a:pt x="8278" y="8639"/>
                  </a:lnTo>
                  <a:lnTo>
                    <a:pt x="8264" y="8639"/>
                  </a:lnTo>
                  <a:lnTo>
                    <a:pt x="8259" y="8639"/>
                  </a:lnTo>
                  <a:lnTo>
                    <a:pt x="1741" y="8639"/>
                  </a:lnTo>
                  <a:lnTo>
                    <a:pt x="1736" y="8639"/>
                  </a:lnTo>
                  <a:lnTo>
                    <a:pt x="1722" y="8639"/>
                  </a:lnTo>
                  <a:lnTo>
                    <a:pt x="1712" y="8638"/>
                  </a:lnTo>
                  <a:lnTo>
                    <a:pt x="1698" y="8638"/>
                  </a:lnTo>
                  <a:lnTo>
                    <a:pt x="1688" y="8637"/>
                  </a:lnTo>
                  <a:lnTo>
                    <a:pt x="1674" y="8635"/>
                  </a:lnTo>
                  <a:lnTo>
                    <a:pt x="1664" y="8634"/>
                  </a:lnTo>
                  <a:lnTo>
                    <a:pt x="1650" y="8633"/>
                  </a:lnTo>
                  <a:lnTo>
                    <a:pt x="1641" y="8631"/>
                  </a:lnTo>
                  <a:lnTo>
                    <a:pt x="1626" y="8629"/>
                  </a:lnTo>
                  <a:lnTo>
                    <a:pt x="1617" y="8627"/>
                  </a:lnTo>
                  <a:lnTo>
                    <a:pt x="1603" y="8624"/>
                  </a:lnTo>
                  <a:lnTo>
                    <a:pt x="1594" y="8622"/>
                  </a:lnTo>
                  <a:lnTo>
                    <a:pt x="1580" y="8618"/>
                  </a:lnTo>
                  <a:lnTo>
                    <a:pt x="1571" y="8616"/>
                  </a:lnTo>
                  <a:lnTo>
                    <a:pt x="1557" y="8612"/>
                  </a:lnTo>
                  <a:lnTo>
                    <a:pt x="1548" y="8609"/>
                  </a:lnTo>
                  <a:lnTo>
                    <a:pt x="1534" y="8605"/>
                  </a:lnTo>
                  <a:lnTo>
                    <a:pt x="1525" y="8602"/>
                  </a:lnTo>
                  <a:lnTo>
                    <a:pt x="1512" y="8597"/>
                  </a:lnTo>
                  <a:lnTo>
                    <a:pt x="1503" y="8593"/>
                  </a:lnTo>
                  <a:lnTo>
                    <a:pt x="1490" y="8588"/>
                  </a:lnTo>
                  <a:lnTo>
                    <a:pt x="1481" y="8584"/>
                  </a:lnTo>
                  <a:lnTo>
                    <a:pt x="1468" y="8578"/>
                  </a:lnTo>
                  <a:lnTo>
                    <a:pt x="1459" y="8574"/>
                  </a:lnTo>
                  <a:lnTo>
                    <a:pt x="1446" y="8567"/>
                  </a:lnTo>
                  <a:lnTo>
                    <a:pt x="1438" y="8563"/>
                  </a:lnTo>
                  <a:lnTo>
                    <a:pt x="1425" y="8556"/>
                  </a:lnTo>
                  <a:lnTo>
                    <a:pt x="1418" y="8552"/>
                  </a:lnTo>
                  <a:lnTo>
                    <a:pt x="1406" y="8544"/>
                  </a:lnTo>
                  <a:lnTo>
                    <a:pt x="1397" y="8539"/>
                  </a:lnTo>
                  <a:lnTo>
                    <a:pt x="1385" y="8531"/>
                  </a:lnTo>
                  <a:lnTo>
                    <a:pt x="1377" y="8526"/>
                  </a:lnTo>
                  <a:lnTo>
                    <a:pt x="1365" y="8517"/>
                  </a:lnTo>
                  <a:lnTo>
                    <a:pt x="1357" y="8512"/>
                  </a:lnTo>
                  <a:lnTo>
                    <a:pt x="1345" y="8503"/>
                  </a:lnTo>
                  <a:lnTo>
                    <a:pt x="1338" y="8497"/>
                  </a:lnTo>
                  <a:lnTo>
                    <a:pt x="1327" y="8487"/>
                  </a:lnTo>
                  <a:lnTo>
                    <a:pt x="1319" y="8481"/>
                  </a:lnTo>
                  <a:lnTo>
                    <a:pt x="1309" y="8471"/>
                  </a:lnTo>
                  <a:lnTo>
                    <a:pt x="1302" y="8465"/>
                  </a:lnTo>
                  <a:lnTo>
                    <a:pt x="1291" y="8455"/>
                  </a:lnTo>
                  <a:lnTo>
                    <a:pt x="1285" y="8448"/>
                  </a:lnTo>
                  <a:lnTo>
                    <a:pt x="1274" y="8438"/>
                  </a:lnTo>
                  <a:lnTo>
                    <a:pt x="1268" y="8431"/>
                  </a:lnTo>
                  <a:lnTo>
                    <a:pt x="1258" y="8420"/>
                  </a:lnTo>
                  <a:lnTo>
                    <a:pt x="1253" y="8413"/>
                  </a:lnTo>
                  <a:lnTo>
                    <a:pt x="1243" y="8402"/>
                  </a:lnTo>
                  <a:lnTo>
                    <a:pt x="1238" y="8395"/>
                  </a:lnTo>
                  <a:lnTo>
                    <a:pt x="1229" y="8384"/>
                  </a:lnTo>
                  <a:lnTo>
                    <a:pt x="1223" y="8376"/>
                  </a:lnTo>
                  <a:lnTo>
                    <a:pt x="1215" y="8365"/>
                  </a:lnTo>
                  <a:lnTo>
                    <a:pt x="1210" y="8357"/>
                  </a:lnTo>
                  <a:lnTo>
                    <a:pt x="1202" y="8345"/>
                  </a:lnTo>
                  <a:lnTo>
                    <a:pt x="1197" y="8338"/>
                  </a:lnTo>
                  <a:lnTo>
                    <a:pt x="1189" y="8325"/>
                  </a:lnTo>
                  <a:lnTo>
                    <a:pt x="1182" y="8313"/>
                  </a:lnTo>
                  <a:lnTo>
                    <a:pt x="1175" y="8300"/>
                  </a:lnTo>
                  <a:lnTo>
                    <a:pt x="1171" y="8292"/>
                  </a:lnTo>
                  <a:lnTo>
                    <a:pt x="1165" y="8279"/>
                  </a:lnTo>
                  <a:lnTo>
                    <a:pt x="1161" y="8271"/>
                  </a:lnTo>
                  <a:lnTo>
                    <a:pt x="1155" y="8258"/>
                  </a:lnTo>
                  <a:lnTo>
                    <a:pt x="1151" y="8249"/>
                  </a:lnTo>
                  <a:lnTo>
                    <a:pt x="1145" y="8236"/>
                  </a:lnTo>
                  <a:lnTo>
                    <a:pt x="1142" y="8227"/>
                  </a:lnTo>
                  <a:lnTo>
                    <a:pt x="1137" y="8213"/>
                  </a:lnTo>
                  <a:lnTo>
                    <a:pt x="1134" y="8205"/>
                  </a:lnTo>
                  <a:lnTo>
                    <a:pt x="1130" y="8191"/>
                  </a:lnTo>
                  <a:lnTo>
                    <a:pt x="1127" y="8182"/>
                  </a:lnTo>
                  <a:lnTo>
                    <a:pt x="1123" y="8168"/>
                  </a:lnTo>
                  <a:lnTo>
                    <a:pt x="1121" y="8159"/>
                  </a:lnTo>
                  <a:lnTo>
                    <a:pt x="1117" y="8145"/>
                  </a:lnTo>
                  <a:lnTo>
                    <a:pt x="1115" y="8136"/>
                  </a:lnTo>
                  <a:lnTo>
                    <a:pt x="1112" y="8122"/>
                  </a:lnTo>
                  <a:lnTo>
                    <a:pt x="1110" y="8113"/>
                  </a:lnTo>
                  <a:lnTo>
                    <a:pt x="1108" y="8098"/>
                  </a:lnTo>
                  <a:lnTo>
                    <a:pt x="1106" y="8089"/>
                  </a:lnTo>
                  <a:lnTo>
                    <a:pt x="1105" y="8075"/>
                  </a:lnTo>
                  <a:lnTo>
                    <a:pt x="1104" y="8065"/>
                  </a:lnTo>
                  <a:lnTo>
                    <a:pt x="1102" y="8051"/>
                  </a:lnTo>
                  <a:lnTo>
                    <a:pt x="1101" y="8041"/>
                  </a:lnTo>
                  <a:lnTo>
                    <a:pt x="1101" y="8027"/>
                  </a:lnTo>
                  <a:lnTo>
                    <a:pt x="1100" y="8017"/>
                  </a:lnTo>
                  <a:lnTo>
                    <a:pt x="1100" y="8003"/>
                  </a:lnTo>
                  <a:lnTo>
                    <a:pt x="1100" y="7998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7996"/>
                  </a:lnTo>
                  <a:lnTo>
                    <a:pt x="1600" y="8003"/>
                  </a:lnTo>
                  <a:lnTo>
                    <a:pt x="1600" y="8009"/>
                  </a:lnTo>
                  <a:lnTo>
                    <a:pt x="1601" y="8014"/>
                  </a:lnTo>
                  <a:lnTo>
                    <a:pt x="1602" y="8019"/>
                  </a:lnTo>
                  <a:lnTo>
                    <a:pt x="1603" y="8025"/>
                  </a:lnTo>
                  <a:lnTo>
                    <a:pt x="1604" y="8030"/>
                  </a:lnTo>
                  <a:lnTo>
                    <a:pt x="1605" y="8035"/>
                  </a:lnTo>
                  <a:lnTo>
                    <a:pt x="1606" y="8040"/>
                  </a:lnTo>
                  <a:lnTo>
                    <a:pt x="1608" y="8045"/>
                  </a:lnTo>
                  <a:lnTo>
                    <a:pt x="1610" y="8050"/>
                  </a:lnTo>
                  <a:lnTo>
                    <a:pt x="1612" y="8056"/>
                  </a:lnTo>
                  <a:lnTo>
                    <a:pt x="1614" y="8061"/>
                  </a:lnTo>
                  <a:lnTo>
                    <a:pt x="1617" y="8066"/>
                  </a:lnTo>
                  <a:lnTo>
                    <a:pt x="1618" y="8069"/>
                  </a:lnTo>
                  <a:lnTo>
                    <a:pt x="1620" y="8072"/>
                  </a:lnTo>
                  <a:lnTo>
                    <a:pt x="1623" y="8076"/>
                  </a:lnTo>
                  <a:lnTo>
                    <a:pt x="1627" y="8081"/>
                  </a:lnTo>
                  <a:lnTo>
                    <a:pt x="1630" y="8086"/>
                  </a:lnTo>
                  <a:lnTo>
                    <a:pt x="1634" y="8090"/>
                  </a:lnTo>
                  <a:lnTo>
                    <a:pt x="1638" y="8094"/>
                  </a:lnTo>
                  <a:lnTo>
                    <a:pt x="1641" y="8098"/>
                  </a:lnTo>
                  <a:lnTo>
                    <a:pt x="1645" y="8102"/>
                  </a:lnTo>
                  <a:lnTo>
                    <a:pt x="1649" y="8105"/>
                  </a:lnTo>
                  <a:lnTo>
                    <a:pt x="1653" y="8108"/>
                  </a:lnTo>
                  <a:lnTo>
                    <a:pt x="1657" y="8112"/>
                  </a:lnTo>
                  <a:lnTo>
                    <a:pt x="1661" y="8114"/>
                  </a:lnTo>
                  <a:lnTo>
                    <a:pt x="1665" y="8117"/>
                  </a:lnTo>
                  <a:lnTo>
                    <a:pt x="1670" y="8120"/>
                  </a:lnTo>
                  <a:lnTo>
                    <a:pt x="1675" y="8123"/>
                  </a:lnTo>
                  <a:lnTo>
                    <a:pt x="1680" y="8125"/>
                  </a:lnTo>
                  <a:lnTo>
                    <a:pt x="1685" y="8127"/>
                  </a:lnTo>
                  <a:lnTo>
                    <a:pt x="1690" y="8129"/>
                  </a:lnTo>
                  <a:lnTo>
                    <a:pt x="1694" y="8131"/>
                  </a:lnTo>
                  <a:lnTo>
                    <a:pt x="1699" y="8133"/>
                  </a:lnTo>
                  <a:lnTo>
                    <a:pt x="1704" y="8134"/>
                  </a:lnTo>
                  <a:lnTo>
                    <a:pt x="1709" y="8135"/>
                  </a:lnTo>
                  <a:lnTo>
                    <a:pt x="1714" y="8136"/>
                  </a:lnTo>
                  <a:lnTo>
                    <a:pt x="1720" y="8137"/>
                  </a:lnTo>
                  <a:lnTo>
                    <a:pt x="1725" y="8138"/>
                  </a:lnTo>
                  <a:lnTo>
                    <a:pt x="1730" y="8139"/>
                  </a:lnTo>
                  <a:lnTo>
                    <a:pt x="1736" y="8139"/>
                  </a:lnTo>
                  <a:lnTo>
                    <a:pt x="1743" y="8139"/>
                  </a:lnTo>
                  <a:lnTo>
                    <a:pt x="8257" y="8139"/>
                  </a:lnTo>
                  <a:lnTo>
                    <a:pt x="8264" y="8139"/>
                  </a:lnTo>
                  <a:lnTo>
                    <a:pt x="8270" y="8139"/>
                  </a:lnTo>
                  <a:lnTo>
                    <a:pt x="8275" y="8138"/>
                  </a:lnTo>
                  <a:lnTo>
                    <a:pt x="8280" y="8137"/>
                  </a:lnTo>
                  <a:lnTo>
                    <a:pt x="8286" y="8136"/>
                  </a:lnTo>
                  <a:lnTo>
                    <a:pt x="8291" y="8135"/>
                  </a:lnTo>
                  <a:lnTo>
                    <a:pt x="8296" y="8134"/>
                  </a:lnTo>
                  <a:lnTo>
                    <a:pt x="8301" y="8133"/>
                  </a:lnTo>
                  <a:lnTo>
                    <a:pt x="8306" y="8131"/>
                  </a:lnTo>
                  <a:lnTo>
                    <a:pt x="8310" y="8129"/>
                  </a:lnTo>
                  <a:lnTo>
                    <a:pt x="8315" y="8127"/>
                  </a:lnTo>
                  <a:lnTo>
                    <a:pt x="8320" y="8125"/>
                  </a:lnTo>
                  <a:lnTo>
                    <a:pt x="8325" y="8123"/>
                  </a:lnTo>
                  <a:lnTo>
                    <a:pt x="8330" y="8120"/>
                  </a:lnTo>
                  <a:lnTo>
                    <a:pt x="8335" y="8117"/>
                  </a:lnTo>
                  <a:lnTo>
                    <a:pt x="8339" y="8114"/>
                  </a:lnTo>
                  <a:lnTo>
                    <a:pt x="8343" y="8112"/>
                  </a:lnTo>
                  <a:lnTo>
                    <a:pt x="8347" y="8108"/>
                  </a:lnTo>
                  <a:lnTo>
                    <a:pt x="8351" y="8105"/>
                  </a:lnTo>
                  <a:lnTo>
                    <a:pt x="8355" y="8102"/>
                  </a:lnTo>
                  <a:lnTo>
                    <a:pt x="8359" y="8098"/>
                  </a:lnTo>
                  <a:lnTo>
                    <a:pt x="8362" y="8094"/>
                  </a:lnTo>
                  <a:lnTo>
                    <a:pt x="8366" y="8090"/>
                  </a:lnTo>
                  <a:lnTo>
                    <a:pt x="8370" y="8086"/>
                  </a:lnTo>
                  <a:lnTo>
                    <a:pt x="8373" y="8081"/>
                  </a:lnTo>
                  <a:lnTo>
                    <a:pt x="8377" y="8076"/>
                  </a:lnTo>
                  <a:lnTo>
                    <a:pt x="8380" y="8072"/>
                  </a:lnTo>
                  <a:lnTo>
                    <a:pt x="8382" y="8069"/>
                  </a:lnTo>
                  <a:lnTo>
                    <a:pt x="8383" y="8066"/>
                  </a:lnTo>
                  <a:lnTo>
                    <a:pt x="8386" y="8061"/>
                  </a:lnTo>
                  <a:lnTo>
                    <a:pt x="8388" y="8056"/>
                  </a:lnTo>
                  <a:lnTo>
                    <a:pt x="8390" y="8050"/>
                  </a:lnTo>
                  <a:lnTo>
                    <a:pt x="8392" y="8045"/>
                  </a:lnTo>
                  <a:lnTo>
                    <a:pt x="8394" y="8040"/>
                  </a:lnTo>
                  <a:lnTo>
                    <a:pt x="8395" y="8035"/>
                  </a:lnTo>
                  <a:lnTo>
                    <a:pt x="8396" y="8030"/>
                  </a:lnTo>
                  <a:lnTo>
                    <a:pt x="8397" y="8025"/>
                  </a:lnTo>
                  <a:lnTo>
                    <a:pt x="8398" y="8019"/>
                  </a:lnTo>
                  <a:lnTo>
                    <a:pt x="8399" y="8014"/>
                  </a:lnTo>
                  <a:lnTo>
                    <a:pt x="8400" y="8009"/>
                  </a:lnTo>
                  <a:lnTo>
                    <a:pt x="8400" y="8003"/>
                  </a:lnTo>
                  <a:lnTo>
                    <a:pt x="8400" y="7996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362"/>
                  </a:moveTo>
                  <a:lnTo>
                    <a:pt x="1722" y="1361"/>
                  </a:lnTo>
                  <a:lnTo>
                    <a:pt x="1736" y="1361"/>
                  </a:lnTo>
                  <a:lnTo>
                    <a:pt x="1741" y="1361"/>
                  </a:lnTo>
                  <a:lnTo>
                    <a:pt x="8259" y="1361"/>
                  </a:lnTo>
                  <a:lnTo>
                    <a:pt x="8264" y="1361"/>
                  </a:lnTo>
                  <a:lnTo>
                    <a:pt x="8278" y="1361"/>
                  </a:lnTo>
                  <a:lnTo>
                    <a:pt x="8288" y="1362"/>
                  </a:lnTo>
                  <a:lnTo>
                    <a:pt x="8302" y="1362"/>
                  </a:lnTo>
                  <a:lnTo>
                    <a:pt x="8312" y="1363"/>
                  </a:lnTo>
                  <a:lnTo>
                    <a:pt x="8326" y="1365"/>
                  </a:lnTo>
                  <a:lnTo>
                    <a:pt x="8336" y="1366"/>
                  </a:lnTo>
                  <a:lnTo>
                    <a:pt x="8350" y="1367"/>
                  </a:lnTo>
                  <a:lnTo>
                    <a:pt x="8359" y="1369"/>
                  </a:lnTo>
                  <a:lnTo>
                    <a:pt x="8374" y="1371"/>
                  </a:lnTo>
                  <a:lnTo>
                    <a:pt x="8383" y="1373"/>
                  </a:lnTo>
                  <a:lnTo>
                    <a:pt x="8397" y="1376"/>
                  </a:lnTo>
                  <a:lnTo>
                    <a:pt x="8406" y="1378"/>
                  </a:lnTo>
                  <a:lnTo>
                    <a:pt x="8420" y="1382"/>
                  </a:lnTo>
                  <a:lnTo>
                    <a:pt x="8429" y="1384"/>
                  </a:lnTo>
                  <a:lnTo>
                    <a:pt x="8443" y="1388"/>
                  </a:lnTo>
                  <a:lnTo>
                    <a:pt x="8452" y="1391"/>
                  </a:lnTo>
                  <a:lnTo>
                    <a:pt x="8466" y="1395"/>
                  </a:lnTo>
                  <a:lnTo>
                    <a:pt x="8475" y="1398"/>
                  </a:lnTo>
                  <a:lnTo>
                    <a:pt x="8488" y="1403"/>
                  </a:lnTo>
                  <a:lnTo>
                    <a:pt x="8497" y="1407"/>
                  </a:lnTo>
                  <a:lnTo>
                    <a:pt x="8510" y="1412"/>
                  </a:lnTo>
                  <a:lnTo>
                    <a:pt x="8519" y="1416"/>
                  </a:lnTo>
                  <a:lnTo>
                    <a:pt x="8532" y="1422"/>
                  </a:lnTo>
                  <a:lnTo>
                    <a:pt x="8541" y="1426"/>
                  </a:lnTo>
                  <a:lnTo>
                    <a:pt x="8554" y="1433"/>
                  </a:lnTo>
                  <a:lnTo>
                    <a:pt x="8562" y="1437"/>
                  </a:lnTo>
                  <a:lnTo>
                    <a:pt x="8575" y="1444"/>
                  </a:lnTo>
                  <a:lnTo>
                    <a:pt x="8582" y="1448"/>
                  </a:lnTo>
                  <a:lnTo>
                    <a:pt x="8594" y="1456"/>
                  </a:lnTo>
                  <a:lnTo>
                    <a:pt x="8603" y="1461"/>
                  </a:lnTo>
                  <a:lnTo>
                    <a:pt x="8615" y="1469"/>
                  </a:lnTo>
                  <a:lnTo>
                    <a:pt x="8623" y="1474"/>
                  </a:lnTo>
                  <a:lnTo>
                    <a:pt x="8635" y="1483"/>
                  </a:lnTo>
                  <a:lnTo>
                    <a:pt x="8643" y="1488"/>
                  </a:lnTo>
                  <a:lnTo>
                    <a:pt x="8655" y="1497"/>
                  </a:lnTo>
                  <a:lnTo>
                    <a:pt x="8662" y="1503"/>
                  </a:lnTo>
                  <a:lnTo>
                    <a:pt x="8673" y="1513"/>
                  </a:lnTo>
                  <a:lnTo>
                    <a:pt x="8681" y="1519"/>
                  </a:lnTo>
                  <a:lnTo>
                    <a:pt x="8691" y="1529"/>
                  </a:lnTo>
                  <a:lnTo>
                    <a:pt x="8698" y="1535"/>
                  </a:lnTo>
                  <a:lnTo>
                    <a:pt x="8709" y="1545"/>
                  </a:lnTo>
                  <a:lnTo>
                    <a:pt x="8715" y="1552"/>
                  </a:lnTo>
                  <a:lnTo>
                    <a:pt x="8726" y="1562"/>
                  </a:lnTo>
                  <a:lnTo>
                    <a:pt x="8732" y="1569"/>
                  </a:lnTo>
                  <a:lnTo>
                    <a:pt x="8742" y="1580"/>
                  </a:lnTo>
                  <a:lnTo>
                    <a:pt x="8747" y="1587"/>
                  </a:lnTo>
                  <a:lnTo>
                    <a:pt x="8757" y="1598"/>
                  </a:lnTo>
                  <a:lnTo>
                    <a:pt x="8762" y="1605"/>
                  </a:lnTo>
                  <a:lnTo>
                    <a:pt x="8771" y="1616"/>
                  </a:lnTo>
                  <a:lnTo>
                    <a:pt x="8777" y="1624"/>
                  </a:lnTo>
                  <a:lnTo>
                    <a:pt x="8785" y="1635"/>
                  </a:lnTo>
                  <a:lnTo>
                    <a:pt x="8790" y="1643"/>
                  </a:lnTo>
                  <a:lnTo>
                    <a:pt x="8798" y="1655"/>
                  </a:lnTo>
                  <a:lnTo>
                    <a:pt x="8803" y="1662"/>
                  </a:lnTo>
                  <a:lnTo>
                    <a:pt x="8811" y="1675"/>
                  </a:lnTo>
                  <a:lnTo>
                    <a:pt x="8818" y="1687"/>
                  </a:lnTo>
                  <a:lnTo>
                    <a:pt x="8825" y="1700"/>
                  </a:lnTo>
                  <a:lnTo>
                    <a:pt x="8829" y="1708"/>
                  </a:lnTo>
                  <a:lnTo>
                    <a:pt x="8835" y="1721"/>
                  </a:lnTo>
                  <a:lnTo>
                    <a:pt x="8839" y="1729"/>
                  </a:lnTo>
                  <a:lnTo>
                    <a:pt x="8845" y="1742"/>
                  </a:lnTo>
                  <a:lnTo>
                    <a:pt x="8849" y="1751"/>
                  </a:lnTo>
                  <a:lnTo>
                    <a:pt x="8855" y="1764"/>
                  </a:lnTo>
                  <a:lnTo>
                    <a:pt x="8858" y="1773"/>
                  </a:lnTo>
                  <a:lnTo>
                    <a:pt x="8863" y="1787"/>
                  </a:lnTo>
                  <a:lnTo>
                    <a:pt x="8866" y="1795"/>
                  </a:lnTo>
                  <a:lnTo>
                    <a:pt x="8870" y="1809"/>
                  </a:lnTo>
                  <a:lnTo>
                    <a:pt x="8873" y="1818"/>
                  </a:lnTo>
                  <a:lnTo>
                    <a:pt x="8877" y="1832"/>
                  </a:lnTo>
                  <a:lnTo>
                    <a:pt x="8879" y="1841"/>
                  </a:lnTo>
                  <a:lnTo>
                    <a:pt x="8883" y="1855"/>
                  </a:lnTo>
                  <a:lnTo>
                    <a:pt x="8885" y="1864"/>
                  </a:lnTo>
                  <a:lnTo>
                    <a:pt x="8888" y="1878"/>
                  </a:lnTo>
                  <a:lnTo>
                    <a:pt x="8890" y="1887"/>
                  </a:lnTo>
                  <a:lnTo>
                    <a:pt x="8892" y="1902"/>
                  </a:lnTo>
                  <a:lnTo>
                    <a:pt x="8894" y="1911"/>
                  </a:lnTo>
                  <a:lnTo>
                    <a:pt x="8895" y="1925"/>
                  </a:lnTo>
                  <a:lnTo>
                    <a:pt x="8896" y="1935"/>
                  </a:lnTo>
                  <a:lnTo>
                    <a:pt x="8898" y="1949"/>
                  </a:lnTo>
                  <a:lnTo>
                    <a:pt x="8899" y="1959"/>
                  </a:lnTo>
                  <a:lnTo>
                    <a:pt x="8899" y="1973"/>
                  </a:lnTo>
                  <a:lnTo>
                    <a:pt x="8900" y="1983"/>
                  </a:lnTo>
                  <a:lnTo>
                    <a:pt x="8900" y="1997"/>
                  </a:lnTo>
                  <a:lnTo>
                    <a:pt x="8900" y="2002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2002"/>
                  </a:lnTo>
                  <a:lnTo>
                    <a:pt x="1100" y="1997"/>
                  </a:lnTo>
                  <a:lnTo>
                    <a:pt x="1100" y="1983"/>
                  </a:lnTo>
                  <a:lnTo>
                    <a:pt x="1101" y="1973"/>
                  </a:lnTo>
                  <a:lnTo>
                    <a:pt x="1101" y="1959"/>
                  </a:lnTo>
                  <a:lnTo>
                    <a:pt x="1102" y="1949"/>
                  </a:lnTo>
                  <a:lnTo>
                    <a:pt x="1104" y="1935"/>
                  </a:lnTo>
                  <a:lnTo>
                    <a:pt x="1105" y="1925"/>
                  </a:lnTo>
                  <a:lnTo>
                    <a:pt x="1106" y="1911"/>
                  </a:lnTo>
                  <a:lnTo>
                    <a:pt x="1108" y="1902"/>
                  </a:lnTo>
                  <a:lnTo>
                    <a:pt x="1110" y="1887"/>
                  </a:lnTo>
                  <a:lnTo>
                    <a:pt x="1112" y="1878"/>
                  </a:lnTo>
                  <a:lnTo>
                    <a:pt x="1115" y="1864"/>
                  </a:lnTo>
                  <a:lnTo>
                    <a:pt x="1117" y="1855"/>
                  </a:lnTo>
                  <a:lnTo>
                    <a:pt x="1121" y="1841"/>
                  </a:lnTo>
                  <a:lnTo>
                    <a:pt x="1123" y="1832"/>
                  </a:lnTo>
                  <a:lnTo>
                    <a:pt x="1127" y="1818"/>
                  </a:lnTo>
                  <a:lnTo>
                    <a:pt x="1130" y="1809"/>
                  </a:lnTo>
                  <a:lnTo>
                    <a:pt x="1134" y="1795"/>
                  </a:lnTo>
                  <a:lnTo>
                    <a:pt x="1137" y="1787"/>
                  </a:lnTo>
                  <a:lnTo>
                    <a:pt x="1142" y="1773"/>
                  </a:lnTo>
                  <a:lnTo>
                    <a:pt x="1145" y="1764"/>
                  </a:lnTo>
                  <a:lnTo>
                    <a:pt x="1151" y="1751"/>
                  </a:lnTo>
                  <a:lnTo>
                    <a:pt x="1155" y="1742"/>
                  </a:lnTo>
                  <a:lnTo>
                    <a:pt x="1161" y="1729"/>
                  </a:lnTo>
                  <a:lnTo>
                    <a:pt x="1165" y="1721"/>
                  </a:lnTo>
                  <a:lnTo>
                    <a:pt x="1171" y="1708"/>
                  </a:lnTo>
                  <a:lnTo>
                    <a:pt x="1175" y="1700"/>
                  </a:lnTo>
                  <a:lnTo>
                    <a:pt x="1182" y="1687"/>
                  </a:lnTo>
                  <a:lnTo>
                    <a:pt x="1189" y="1675"/>
                  </a:lnTo>
                  <a:lnTo>
                    <a:pt x="1197" y="1662"/>
                  </a:lnTo>
                  <a:lnTo>
                    <a:pt x="1202" y="1655"/>
                  </a:lnTo>
                  <a:lnTo>
                    <a:pt x="1210" y="1643"/>
                  </a:lnTo>
                  <a:lnTo>
                    <a:pt x="1215" y="1635"/>
                  </a:lnTo>
                  <a:lnTo>
                    <a:pt x="1223" y="1624"/>
                  </a:lnTo>
                  <a:lnTo>
                    <a:pt x="1229" y="1616"/>
                  </a:lnTo>
                  <a:lnTo>
                    <a:pt x="1238" y="1605"/>
                  </a:lnTo>
                  <a:lnTo>
                    <a:pt x="1243" y="1598"/>
                  </a:lnTo>
                  <a:lnTo>
                    <a:pt x="1253" y="1587"/>
                  </a:lnTo>
                  <a:lnTo>
                    <a:pt x="1258" y="1580"/>
                  </a:lnTo>
                  <a:lnTo>
                    <a:pt x="1268" y="1569"/>
                  </a:lnTo>
                  <a:lnTo>
                    <a:pt x="1274" y="1562"/>
                  </a:lnTo>
                  <a:lnTo>
                    <a:pt x="1285" y="1552"/>
                  </a:lnTo>
                  <a:lnTo>
                    <a:pt x="1291" y="1545"/>
                  </a:lnTo>
                  <a:lnTo>
                    <a:pt x="1302" y="1535"/>
                  </a:lnTo>
                  <a:lnTo>
                    <a:pt x="1309" y="1529"/>
                  </a:lnTo>
                  <a:lnTo>
                    <a:pt x="1319" y="1519"/>
                  </a:lnTo>
                  <a:lnTo>
                    <a:pt x="1327" y="1513"/>
                  </a:lnTo>
                  <a:lnTo>
                    <a:pt x="1338" y="1503"/>
                  </a:lnTo>
                  <a:lnTo>
                    <a:pt x="1345" y="1497"/>
                  </a:lnTo>
                  <a:lnTo>
                    <a:pt x="1357" y="1488"/>
                  </a:lnTo>
                  <a:lnTo>
                    <a:pt x="1365" y="1483"/>
                  </a:lnTo>
                  <a:lnTo>
                    <a:pt x="1377" y="1474"/>
                  </a:lnTo>
                  <a:lnTo>
                    <a:pt x="1385" y="1469"/>
                  </a:lnTo>
                  <a:lnTo>
                    <a:pt x="1397" y="1461"/>
                  </a:lnTo>
                  <a:lnTo>
                    <a:pt x="1406" y="1456"/>
                  </a:lnTo>
                  <a:lnTo>
                    <a:pt x="1418" y="1448"/>
                  </a:lnTo>
                  <a:lnTo>
                    <a:pt x="1425" y="1444"/>
                  </a:lnTo>
                  <a:lnTo>
                    <a:pt x="1438" y="1437"/>
                  </a:lnTo>
                  <a:lnTo>
                    <a:pt x="1446" y="1433"/>
                  </a:lnTo>
                  <a:lnTo>
                    <a:pt x="1459" y="1426"/>
                  </a:lnTo>
                  <a:lnTo>
                    <a:pt x="1468" y="1422"/>
                  </a:lnTo>
                  <a:lnTo>
                    <a:pt x="1481" y="1416"/>
                  </a:lnTo>
                  <a:lnTo>
                    <a:pt x="1490" y="1412"/>
                  </a:lnTo>
                  <a:lnTo>
                    <a:pt x="1503" y="1407"/>
                  </a:lnTo>
                  <a:lnTo>
                    <a:pt x="1512" y="1403"/>
                  </a:lnTo>
                  <a:lnTo>
                    <a:pt x="1525" y="1398"/>
                  </a:lnTo>
                  <a:lnTo>
                    <a:pt x="1534" y="1395"/>
                  </a:lnTo>
                  <a:lnTo>
                    <a:pt x="1548" y="1391"/>
                  </a:lnTo>
                  <a:lnTo>
                    <a:pt x="1557" y="1388"/>
                  </a:lnTo>
                  <a:lnTo>
                    <a:pt x="1571" y="1384"/>
                  </a:lnTo>
                  <a:lnTo>
                    <a:pt x="1580" y="1382"/>
                  </a:lnTo>
                  <a:lnTo>
                    <a:pt x="1594" y="1378"/>
                  </a:lnTo>
                  <a:lnTo>
                    <a:pt x="1603" y="1376"/>
                  </a:lnTo>
                  <a:lnTo>
                    <a:pt x="1617" y="1373"/>
                  </a:lnTo>
                  <a:lnTo>
                    <a:pt x="1626" y="1371"/>
                  </a:lnTo>
                  <a:lnTo>
                    <a:pt x="1641" y="1369"/>
                  </a:lnTo>
                  <a:lnTo>
                    <a:pt x="1650" y="1367"/>
                  </a:lnTo>
                  <a:lnTo>
                    <a:pt x="1664" y="1366"/>
                  </a:lnTo>
                  <a:lnTo>
                    <a:pt x="1674" y="1365"/>
                  </a:lnTo>
                  <a:lnTo>
                    <a:pt x="1688" y="1363"/>
                  </a:lnTo>
                  <a:lnTo>
                    <a:pt x="1698" y="1362"/>
                  </a:lnTo>
                  <a:lnTo>
                    <a:pt x="1712" y="1362"/>
                  </a:lnTo>
                  <a:close/>
                  <a:moveTo>
                    <a:pt x="8264" y="1861"/>
                  </a:moveTo>
                  <a:lnTo>
                    <a:pt x="8257" y="1861"/>
                  </a:lnTo>
                  <a:lnTo>
                    <a:pt x="1743" y="1861"/>
                  </a:lnTo>
                  <a:lnTo>
                    <a:pt x="1736" y="1861"/>
                  </a:lnTo>
                  <a:lnTo>
                    <a:pt x="1730" y="1861"/>
                  </a:lnTo>
                  <a:lnTo>
                    <a:pt x="1725" y="1862"/>
                  </a:lnTo>
                  <a:lnTo>
                    <a:pt x="1720" y="1863"/>
                  </a:lnTo>
                  <a:lnTo>
                    <a:pt x="1714" y="1864"/>
                  </a:lnTo>
                  <a:lnTo>
                    <a:pt x="1709" y="1865"/>
                  </a:lnTo>
                  <a:lnTo>
                    <a:pt x="1704" y="1866"/>
                  </a:lnTo>
                  <a:lnTo>
                    <a:pt x="1699" y="1867"/>
                  </a:lnTo>
                  <a:lnTo>
                    <a:pt x="1694" y="1869"/>
                  </a:lnTo>
                  <a:lnTo>
                    <a:pt x="1690" y="1871"/>
                  </a:lnTo>
                  <a:lnTo>
                    <a:pt x="1685" y="1873"/>
                  </a:lnTo>
                  <a:lnTo>
                    <a:pt x="1680" y="1875"/>
                  </a:lnTo>
                  <a:lnTo>
                    <a:pt x="1675" y="1877"/>
                  </a:lnTo>
                  <a:lnTo>
                    <a:pt x="1670" y="1880"/>
                  </a:lnTo>
                  <a:lnTo>
                    <a:pt x="1665" y="1883"/>
                  </a:lnTo>
                  <a:lnTo>
                    <a:pt x="1661" y="1886"/>
                  </a:lnTo>
                  <a:lnTo>
                    <a:pt x="1657" y="1888"/>
                  </a:lnTo>
                  <a:lnTo>
                    <a:pt x="1653" y="1892"/>
                  </a:lnTo>
                  <a:lnTo>
                    <a:pt x="1649" y="1895"/>
                  </a:lnTo>
                  <a:lnTo>
                    <a:pt x="1645" y="1898"/>
                  </a:lnTo>
                  <a:lnTo>
                    <a:pt x="1641" y="1902"/>
                  </a:lnTo>
                  <a:lnTo>
                    <a:pt x="1638" y="1906"/>
                  </a:lnTo>
                  <a:lnTo>
                    <a:pt x="1634" y="1910"/>
                  </a:lnTo>
                  <a:lnTo>
                    <a:pt x="1630" y="1914"/>
                  </a:lnTo>
                  <a:lnTo>
                    <a:pt x="1627" y="1919"/>
                  </a:lnTo>
                  <a:lnTo>
                    <a:pt x="1623" y="1924"/>
                  </a:lnTo>
                  <a:lnTo>
                    <a:pt x="1620" y="1928"/>
                  </a:lnTo>
                  <a:lnTo>
                    <a:pt x="1618" y="1931"/>
                  </a:lnTo>
                  <a:lnTo>
                    <a:pt x="1617" y="1934"/>
                  </a:lnTo>
                  <a:lnTo>
                    <a:pt x="1614" y="1939"/>
                  </a:lnTo>
                  <a:lnTo>
                    <a:pt x="1612" y="1944"/>
                  </a:lnTo>
                  <a:lnTo>
                    <a:pt x="1610" y="1950"/>
                  </a:lnTo>
                  <a:lnTo>
                    <a:pt x="1608" y="1955"/>
                  </a:lnTo>
                  <a:lnTo>
                    <a:pt x="1606" y="1960"/>
                  </a:lnTo>
                  <a:lnTo>
                    <a:pt x="1605" y="1965"/>
                  </a:lnTo>
                  <a:lnTo>
                    <a:pt x="1604" y="1970"/>
                  </a:lnTo>
                  <a:lnTo>
                    <a:pt x="1603" y="1975"/>
                  </a:lnTo>
                  <a:lnTo>
                    <a:pt x="1602" y="1981"/>
                  </a:lnTo>
                  <a:lnTo>
                    <a:pt x="1601" y="1986"/>
                  </a:lnTo>
                  <a:lnTo>
                    <a:pt x="1600" y="1991"/>
                  </a:lnTo>
                  <a:lnTo>
                    <a:pt x="1600" y="1997"/>
                  </a:lnTo>
                  <a:lnTo>
                    <a:pt x="1600" y="2004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2004"/>
                  </a:lnTo>
                  <a:lnTo>
                    <a:pt x="8400" y="1997"/>
                  </a:lnTo>
                  <a:lnTo>
                    <a:pt x="8400" y="1991"/>
                  </a:lnTo>
                  <a:lnTo>
                    <a:pt x="8399" y="1986"/>
                  </a:lnTo>
                  <a:lnTo>
                    <a:pt x="8398" y="1981"/>
                  </a:lnTo>
                  <a:lnTo>
                    <a:pt x="8397" y="1975"/>
                  </a:lnTo>
                  <a:lnTo>
                    <a:pt x="8396" y="1970"/>
                  </a:lnTo>
                  <a:lnTo>
                    <a:pt x="8395" y="1965"/>
                  </a:lnTo>
                  <a:lnTo>
                    <a:pt x="8394" y="1960"/>
                  </a:lnTo>
                  <a:lnTo>
                    <a:pt x="8392" y="1955"/>
                  </a:lnTo>
                  <a:lnTo>
                    <a:pt x="8390" y="1950"/>
                  </a:lnTo>
                  <a:lnTo>
                    <a:pt x="8388" y="1944"/>
                  </a:lnTo>
                  <a:lnTo>
                    <a:pt x="8386" y="1939"/>
                  </a:lnTo>
                  <a:lnTo>
                    <a:pt x="8383" y="1934"/>
                  </a:lnTo>
                  <a:lnTo>
                    <a:pt x="8382" y="1931"/>
                  </a:lnTo>
                  <a:lnTo>
                    <a:pt x="8380" y="1928"/>
                  </a:lnTo>
                  <a:lnTo>
                    <a:pt x="8377" y="1924"/>
                  </a:lnTo>
                  <a:lnTo>
                    <a:pt x="8373" y="1919"/>
                  </a:lnTo>
                  <a:lnTo>
                    <a:pt x="8370" y="1914"/>
                  </a:lnTo>
                  <a:lnTo>
                    <a:pt x="8366" y="1910"/>
                  </a:lnTo>
                  <a:lnTo>
                    <a:pt x="8362" y="1906"/>
                  </a:lnTo>
                  <a:lnTo>
                    <a:pt x="8359" y="1902"/>
                  </a:lnTo>
                  <a:lnTo>
                    <a:pt x="8355" y="1898"/>
                  </a:lnTo>
                  <a:lnTo>
                    <a:pt x="8351" y="1895"/>
                  </a:lnTo>
                  <a:lnTo>
                    <a:pt x="8347" y="1892"/>
                  </a:lnTo>
                  <a:lnTo>
                    <a:pt x="8343" y="1888"/>
                  </a:lnTo>
                  <a:lnTo>
                    <a:pt x="8339" y="1886"/>
                  </a:lnTo>
                  <a:lnTo>
                    <a:pt x="8335" y="1883"/>
                  </a:lnTo>
                  <a:lnTo>
                    <a:pt x="8330" y="1880"/>
                  </a:lnTo>
                  <a:lnTo>
                    <a:pt x="8325" y="1877"/>
                  </a:lnTo>
                  <a:lnTo>
                    <a:pt x="8320" y="1875"/>
                  </a:lnTo>
                  <a:lnTo>
                    <a:pt x="8315" y="1873"/>
                  </a:lnTo>
                  <a:lnTo>
                    <a:pt x="8310" y="1871"/>
                  </a:lnTo>
                  <a:lnTo>
                    <a:pt x="8306" y="1869"/>
                  </a:lnTo>
                  <a:lnTo>
                    <a:pt x="8301" y="1867"/>
                  </a:lnTo>
                  <a:lnTo>
                    <a:pt x="8296" y="1866"/>
                  </a:lnTo>
                  <a:lnTo>
                    <a:pt x="8291" y="1865"/>
                  </a:lnTo>
                  <a:lnTo>
                    <a:pt x="8286" y="1864"/>
                  </a:lnTo>
                  <a:lnTo>
                    <a:pt x="8280" y="1863"/>
                  </a:lnTo>
                  <a:lnTo>
                    <a:pt x="8275" y="1862"/>
                  </a:lnTo>
                  <a:lnTo>
                    <a:pt x="8270" y="1861"/>
                  </a:lnTo>
                  <a:lnTo>
                    <a:pt x="8264" y="1861"/>
                  </a:lnTo>
                  <a:close/>
                  <a:moveTo>
                    <a:pt x="7403" y="3184"/>
                  </a:moveTo>
                  <a:lnTo>
                    <a:pt x="7385" y="3190"/>
                  </a:lnTo>
                  <a:lnTo>
                    <a:pt x="7366" y="3194"/>
                  </a:lnTo>
                  <a:lnTo>
                    <a:pt x="7346" y="3195"/>
                  </a:lnTo>
                  <a:lnTo>
                    <a:pt x="4218" y="3195"/>
                  </a:lnTo>
                  <a:lnTo>
                    <a:pt x="4198" y="3194"/>
                  </a:lnTo>
                  <a:lnTo>
                    <a:pt x="4179" y="3190"/>
                  </a:lnTo>
                  <a:lnTo>
                    <a:pt x="4161" y="3184"/>
                  </a:lnTo>
                  <a:lnTo>
                    <a:pt x="4143" y="3175"/>
                  </a:lnTo>
                  <a:lnTo>
                    <a:pt x="4127" y="3164"/>
                  </a:lnTo>
                  <a:lnTo>
                    <a:pt x="4112" y="3151"/>
                  </a:lnTo>
                  <a:lnTo>
                    <a:pt x="4099" y="3136"/>
                  </a:lnTo>
                  <a:lnTo>
                    <a:pt x="4088" y="3120"/>
                  </a:lnTo>
                  <a:lnTo>
                    <a:pt x="4079" y="3102"/>
                  </a:lnTo>
                  <a:lnTo>
                    <a:pt x="4073" y="3084"/>
                  </a:lnTo>
                  <a:lnTo>
                    <a:pt x="4069" y="3065"/>
                  </a:lnTo>
                  <a:lnTo>
                    <a:pt x="4068" y="3045"/>
                  </a:lnTo>
                  <a:lnTo>
                    <a:pt x="4069" y="3025"/>
                  </a:lnTo>
                  <a:lnTo>
                    <a:pt x="4073" y="3006"/>
                  </a:lnTo>
                  <a:lnTo>
                    <a:pt x="4079" y="2988"/>
                  </a:lnTo>
                  <a:lnTo>
                    <a:pt x="4088" y="2970"/>
                  </a:lnTo>
                  <a:lnTo>
                    <a:pt x="4099" y="2954"/>
                  </a:lnTo>
                  <a:lnTo>
                    <a:pt x="4112" y="2939"/>
                  </a:lnTo>
                  <a:lnTo>
                    <a:pt x="4127" y="2926"/>
                  </a:lnTo>
                  <a:lnTo>
                    <a:pt x="4143" y="2915"/>
                  </a:lnTo>
                  <a:lnTo>
                    <a:pt x="4161" y="2906"/>
                  </a:lnTo>
                  <a:lnTo>
                    <a:pt x="4179" y="2900"/>
                  </a:lnTo>
                  <a:lnTo>
                    <a:pt x="4198" y="2896"/>
                  </a:lnTo>
                  <a:lnTo>
                    <a:pt x="4218" y="2895"/>
                  </a:lnTo>
                  <a:lnTo>
                    <a:pt x="7346" y="2895"/>
                  </a:lnTo>
                  <a:lnTo>
                    <a:pt x="7366" y="2896"/>
                  </a:lnTo>
                  <a:lnTo>
                    <a:pt x="7385" y="2900"/>
                  </a:lnTo>
                  <a:lnTo>
                    <a:pt x="7403" y="2906"/>
                  </a:lnTo>
                  <a:lnTo>
                    <a:pt x="7421" y="2915"/>
                  </a:lnTo>
                  <a:lnTo>
                    <a:pt x="7437" y="2926"/>
                  </a:lnTo>
                  <a:lnTo>
                    <a:pt x="7452" y="2939"/>
                  </a:lnTo>
                  <a:lnTo>
                    <a:pt x="7465" y="2954"/>
                  </a:lnTo>
                  <a:lnTo>
                    <a:pt x="7476" y="2970"/>
                  </a:lnTo>
                  <a:lnTo>
                    <a:pt x="7485" y="2988"/>
                  </a:lnTo>
                  <a:lnTo>
                    <a:pt x="7491" y="3006"/>
                  </a:lnTo>
                  <a:lnTo>
                    <a:pt x="7495" y="3025"/>
                  </a:lnTo>
                  <a:lnTo>
                    <a:pt x="7496" y="3045"/>
                  </a:lnTo>
                  <a:lnTo>
                    <a:pt x="7495" y="3065"/>
                  </a:lnTo>
                  <a:lnTo>
                    <a:pt x="7491" y="3084"/>
                  </a:lnTo>
                  <a:lnTo>
                    <a:pt x="7485" y="3102"/>
                  </a:lnTo>
                  <a:lnTo>
                    <a:pt x="7476" y="3120"/>
                  </a:lnTo>
                  <a:lnTo>
                    <a:pt x="7465" y="3136"/>
                  </a:lnTo>
                  <a:lnTo>
                    <a:pt x="7452" y="3151"/>
                  </a:lnTo>
                  <a:lnTo>
                    <a:pt x="7437" y="3164"/>
                  </a:lnTo>
                  <a:lnTo>
                    <a:pt x="7421" y="3175"/>
                  </a:lnTo>
                  <a:lnTo>
                    <a:pt x="7403" y="3184"/>
                  </a:lnTo>
                  <a:close/>
                  <a:moveTo>
                    <a:pt x="7403" y="7094"/>
                  </a:moveTo>
                  <a:lnTo>
                    <a:pt x="7385" y="7100"/>
                  </a:lnTo>
                  <a:lnTo>
                    <a:pt x="7366" y="7104"/>
                  </a:lnTo>
                  <a:lnTo>
                    <a:pt x="7346" y="7105"/>
                  </a:lnTo>
                  <a:lnTo>
                    <a:pt x="4218" y="7105"/>
                  </a:lnTo>
                  <a:lnTo>
                    <a:pt x="4198" y="7104"/>
                  </a:lnTo>
                  <a:lnTo>
                    <a:pt x="4179" y="7100"/>
                  </a:lnTo>
                  <a:lnTo>
                    <a:pt x="4161" y="7094"/>
                  </a:lnTo>
                  <a:lnTo>
                    <a:pt x="4143" y="7085"/>
                  </a:lnTo>
                  <a:lnTo>
                    <a:pt x="4127" y="7074"/>
                  </a:lnTo>
                  <a:lnTo>
                    <a:pt x="4112" y="7061"/>
                  </a:lnTo>
                  <a:lnTo>
                    <a:pt x="4099" y="7046"/>
                  </a:lnTo>
                  <a:lnTo>
                    <a:pt x="4088" y="7030"/>
                  </a:lnTo>
                  <a:lnTo>
                    <a:pt x="4079" y="7012"/>
                  </a:lnTo>
                  <a:lnTo>
                    <a:pt x="4073" y="6994"/>
                  </a:lnTo>
                  <a:lnTo>
                    <a:pt x="4069" y="6975"/>
                  </a:lnTo>
                  <a:lnTo>
                    <a:pt x="4068" y="6955"/>
                  </a:lnTo>
                  <a:lnTo>
                    <a:pt x="4069" y="6935"/>
                  </a:lnTo>
                  <a:lnTo>
                    <a:pt x="4073" y="6916"/>
                  </a:lnTo>
                  <a:lnTo>
                    <a:pt x="4079" y="6898"/>
                  </a:lnTo>
                  <a:lnTo>
                    <a:pt x="4088" y="6880"/>
                  </a:lnTo>
                  <a:lnTo>
                    <a:pt x="4099" y="6864"/>
                  </a:lnTo>
                  <a:lnTo>
                    <a:pt x="4112" y="6849"/>
                  </a:lnTo>
                  <a:lnTo>
                    <a:pt x="4127" y="6836"/>
                  </a:lnTo>
                  <a:lnTo>
                    <a:pt x="4143" y="6825"/>
                  </a:lnTo>
                  <a:lnTo>
                    <a:pt x="4161" y="6816"/>
                  </a:lnTo>
                  <a:lnTo>
                    <a:pt x="4179" y="6810"/>
                  </a:lnTo>
                  <a:lnTo>
                    <a:pt x="4198" y="6806"/>
                  </a:lnTo>
                  <a:lnTo>
                    <a:pt x="4218" y="6805"/>
                  </a:lnTo>
                  <a:lnTo>
                    <a:pt x="7346" y="6805"/>
                  </a:lnTo>
                  <a:lnTo>
                    <a:pt x="7366" y="6806"/>
                  </a:lnTo>
                  <a:lnTo>
                    <a:pt x="7385" y="6810"/>
                  </a:lnTo>
                  <a:lnTo>
                    <a:pt x="7403" y="6816"/>
                  </a:lnTo>
                  <a:lnTo>
                    <a:pt x="7421" y="6825"/>
                  </a:lnTo>
                  <a:lnTo>
                    <a:pt x="7437" y="6836"/>
                  </a:lnTo>
                  <a:lnTo>
                    <a:pt x="7452" y="6849"/>
                  </a:lnTo>
                  <a:lnTo>
                    <a:pt x="7465" y="6864"/>
                  </a:lnTo>
                  <a:lnTo>
                    <a:pt x="7476" y="6880"/>
                  </a:lnTo>
                  <a:lnTo>
                    <a:pt x="7485" y="6898"/>
                  </a:lnTo>
                  <a:lnTo>
                    <a:pt x="7491" y="6916"/>
                  </a:lnTo>
                  <a:lnTo>
                    <a:pt x="7495" y="6935"/>
                  </a:lnTo>
                  <a:lnTo>
                    <a:pt x="7496" y="6955"/>
                  </a:lnTo>
                  <a:lnTo>
                    <a:pt x="7495" y="6975"/>
                  </a:lnTo>
                  <a:lnTo>
                    <a:pt x="7491" y="6994"/>
                  </a:lnTo>
                  <a:lnTo>
                    <a:pt x="7485" y="7012"/>
                  </a:lnTo>
                  <a:lnTo>
                    <a:pt x="7476" y="7030"/>
                  </a:lnTo>
                  <a:lnTo>
                    <a:pt x="7465" y="7046"/>
                  </a:lnTo>
                  <a:lnTo>
                    <a:pt x="7452" y="7061"/>
                  </a:lnTo>
                  <a:lnTo>
                    <a:pt x="7437" y="7074"/>
                  </a:lnTo>
                  <a:lnTo>
                    <a:pt x="7421" y="7085"/>
                  </a:lnTo>
                  <a:lnTo>
                    <a:pt x="7403" y="70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985;p10">
            <a:extLst>
              <a:ext uri="{FF2B5EF4-FFF2-40B4-BE49-F238E27FC236}">
                <a16:creationId xmlns:a16="http://schemas.microsoft.com/office/drawing/2014/main" id="{BE5B0365-4CB0-4F5F-8F28-F7B1CDB97241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2962542" y="2659872"/>
            <a:chExt cx="633600" cy="633600"/>
          </a:xfrm>
          <a:solidFill>
            <a:schemeClr val="bg1"/>
          </a:solidFill>
        </p:grpSpPr>
        <p:sp>
          <p:nvSpPr>
            <p:cNvPr id="220" name="Google Shape;986;p10">
              <a:extLst>
                <a:ext uri="{FF2B5EF4-FFF2-40B4-BE49-F238E27FC236}">
                  <a16:creationId xmlns:a16="http://schemas.microsoft.com/office/drawing/2014/main" id="{CF372F97-61A8-4E8F-AF65-C1C90D1925D4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9" y="5766"/>
                  </a:moveTo>
                  <a:lnTo>
                    <a:pt x="6538" y="5790"/>
                  </a:lnTo>
                  <a:lnTo>
                    <a:pt x="6534" y="5813"/>
                  </a:lnTo>
                  <a:lnTo>
                    <a:pt x="6529" y="5836"/>
                  </a:lnTo>
                  <a:lnTo>
                    <a:pt x="6521" y="5860"/>
                  </a:lnTo>
                  <a:lnTo>
                    <a:pt x="6511" y="5883"/>
                  </a:lnTo>
                  <a:lnTo>
                    <a:pt x="6498" y="5905"/>
                  </a:lnTo>
                  <a:lnTo>
                    <a:pt x="6484" y="5928"/>
                  </a:lnTo>
                  <a:lnTo>
                    <a:pt x="6467" y="5951"/>
                  </a:lnTo>
                  <a:lnTo>
                    <a:pt x="6448" y="5973"/>
                  </a:lnTo>
                  <a:lnTo>
                    <a:pt x="6427" y="5995"/>
                  </a:lnTo>
                  <a:lnTo>
                    <a:pt x="6403" y="6016"/>
                  </a:lnTo>
                  <a:lnTo>
                    <a:pt x="6378" y="6038"/>
                  </a:lnTo>
                  <a:lnTo>
                    <a:pt x="6351" y="6058"/>
                  </a:lnTo>
                  <a:lnTo>
                    <a:pt x="6321" y="6079"/>
                  </a:lnTo>
                  <a:lnTo>
                    <a:pt x="6289" y="6099"/>
                  </a:lnTo>
                  <a:lnTo>
                    <a:pt x="6256" y="6119"/>
                  </a:lnTo>
                  <a:lnTo>
                    <a:pt x="6221" y="6138"/>
                  </a:lnTo>
                  <a:lnTo>
                    <a:pt x="6183" y="6157"/>
                  </a:lnTo>
                  <a:lnTo>
                    <a:pt x="6145" y="6175"/>
                  </a:lnTo>
                  <a:lnTo>
                    <a:pt x="6104" y="6192"/>
                  </a:lnTo>
                  <a:lnTo>
                    <a:pt x="6062" y="6209"/>
                  </a:lnTo>
                  <a:lnTo>
                    <a:pt x="6018" y="6225"/>
                  </a:lnTo>
                  <a:lnTo>
                    <a:pt x="5973" y="6241"/>
                  </a:lnTo>
                  <a:lnTo>
                    <a:pt x="5926" y="6256"/>
                  </a:lnTo>
                  <a:lnTo>
                    <a:pt x="5877" y="6270"/>
                  </a:lnTo>
                  <a:lnTo>
                    <a:pt x="5828" y="6284"/>
                  </a:lnTo>
                  <a:lnTo>
                    <a:pt x="5776" y="6297"/>
                  </a:lnTo>
                  <a:lnTo>
                    <a:pt x="5724" y="6309"/>
                  </a:lnTo>
                  <a:lnTo>
                    <a:pt x="5670" y="6320"/>
                  </a:lnTo>
                  <a:lnTo>
                    <a:pt x="5616" y="6331"/>
                  </a:lnTo>
                  <a:lnTo>
                    <a:pt x="5560" y="6341"/>
                  </a:lnTo>
                  <a:lnTo>
                    <a:pt x="5504" y="6350"/>
                  </a:lnTo>
                  <a:lnTo>
                    <a:pt x="5447" y="6358"/>
                  </a:lnTo>
                  <a:lnTo>
                    <a:pt x="5389" y="6365"/>
                  </a:lnTo>
                  <a:lnTo>
                    <a:pt x="5331" y="6372"/>
                  </a:lnTo>
                  <a:lnTo>
                    <a:pt x="5272" y="6377"/>
                  </a:lnTo>
                  <a:lnTo>
                    <a:pt x="5212" y="6382"/>
                  </a:lnTo>
                  <a:lnTo>
                    <a:pt x="5152" y="6386"/>
                  </a:lnTo>
                  <a:lnTo>
                    <a:pt x="5092" y="6389"/>
                  </a:lnTo>
                  <a:lnTo>
                    <a:pt x="5031" y="6391"/>
                  </a:lnTo>
                  <a:lnTo>
                    <a:pt x="4970" y="6393"/>
                  </a:lnTo>
                  <a:lnTo>
                    <a:pt x="4909" y="6393"/>
                  </a:lnTo>
                  <a:lnTo>
                    <a:pt x="4848" y="6393"/>
                  </a:lnTo>
                  <a:lnTo>
                    <a:pt x="4787" y="6391"/>
                  </a:lnTo>
                  <a:lnTo>
                    <a:pt x="4726" y="6389"/>
                  </a:lnTo>
                  <a:lnTo>
                    <a:pt x="4666" y="6386"/>
                  </a:lnTo>
                  <a:lnTo>
                    <a:pt x="4606" y="6382"/>
                  </a:lnTo>
                  <a:lnTo>
                    <a:pt x="4546" y="6377"/>
                  </a:lnTo>
                  <a:lnTo>
                    <a:pt x="4487" y="6372"/>
                  </a:lnTo>
                  <a:lnTo>
                    <a:pt x="4428" y="6365"/>
                  </a:lnTo>
                  <a:lnTo>
                    <a:pt x="4371" y="6358"/>
                  </a:lnTo>
                  <a:lnTo>
                    <a:pt x="4314" y="6350"/>
                  </a:lnTo>
                  <a:lnTo>
                    <a:pt x="4257" y="6341"/>
                  </a:lnTo>
                  <a:lnTo>
                    <a:pt x="4202" y="6331"/>
                  </a:lnTo>
                  <a:lnTo>
                    <a:pt x="4147" y="6320"/>
                  </a:lnTo>
                  <a:lnTo>
                    <a:pt x="4094" y="6309"/>
                  </a:lnTo>
                  <a:lnTo>
                    <a:pt x="4042" y="6297"/>
                  </a:lnTo>
                  <a:lnTo>
                    <a:pt x="3990" y="6284"/>
                  </a:lnTo>
                  <a:lnTo>
                    <a:pt x="3941" y="6270"/>
                  </a:lnTo>
                  <a:lnTo>
                    <a:pt x="3892" y="6256"/>
                  </a:lnTo>
                  <a:lnTo>
                    <a:pt x="3845" y="6241"/>
                  </a:lnTo>
                  <a:lnTo>
                    <a:pt x="3800" y="6225"/>
                  </a:lnTo>
                  <a:lnTo>
                    <a:pt x="3756" y="6209"/>
                  </a:lnTo>
                  <a:lnTo>
                    <a:pt x="3714" y="6192"/>
                  </a:lnTo>
                  <a:lnTo>
                    <a:pt x="3673" y="6175"/>
                  </a:lnTo>
                  <a:lnTo>
                    <a:pt x="3635" y="6157"/>
                  </a:lnTo>
                  <a:lnTo>
                    <a:pt x="3597" y="6138"/>
                  </a:lnTo>
                  <a:lnTo>
                    <a:pt x="3562" y="6119"/>
                  </a:lnTo>
                  <a:lnTo>
                    <a:pt x="3529" y="6099"/>
                  </a:lnTo>
                  <a:lnTo>
                    <a:pt x="3497" y="6079"/>
                  </a:lnTo>
                  <a:lnTo>
                    <a:pt x="3467" y="6058"/>
                  </a:lnTo>
                  <a:lnTo>
                    <a:pt x="3440" y="6038"/>
                  </a:lnTo>
                  <a:lnTo>
                    <a:pt x="3415" y="6016"/>
                  </a:lnTo>
                  <a:lnTo>
                    <a:pt x="3391" y="5995"/>
                  </a:lnTo>
                  <a:lnTo>
                    <a:pt x="3370" y="5973"/>
                  </a:lnTo>
                  <a:lnTo>
                    <a:pt x="3351" y="5951"/>
                  </a:lnTo>
                  <a:lnTo>
                    <a:pt x="3334" y="5928"/>
                  </a:lnTo>
                  <a:lnTo>
                    <a:pt x="3320" y="5905"/>
                  </a:lnTo>
                  <a:lnTo>
                    <a:pt x="3307" y="5883"/>
                  </a:lnTo>
                  <a:lnTo>
                    <a:pt x="3297" y="5860"/>
                  </a:lnTo>
                  <a:lnTo>
                    <a:pt x="3289" y="5836"/>
                  </a:lnTo>
                  <a:lnTo>
                    <a:pt x="3284" y="5813"/>
                  </a:lnTo>
                  <a:lnTo>
                    <a:pt x="3280" y="5790"/>
                  </a:lnTo>
                  <a:lnTo>
                    <a:pt x="3279" y="5766"/>
                  </a:lnTo>
                  <a:lnTo>
                    <a:pt x="3280" y="5742"/>
                  </a:lnTo>
                  <a:lnTo>
                    <a:pt x="3284" y="5719"/>
                  </a:lnTo>
                  <a:lnTo>
                    <a:pt x="3289" y="5696"/>
                  </a:lnTo>
                  <a:lnTo>
                    <a:pt x="3297" y="5672"/>
                  </a:lnTo>
                  <a:lnTo>
                    <a:pt x="3307" y="5649"/>
                  </a:lnTo>
                  <a:lnTo>
                    <a:pt x="3320" y="5626"/>
                  </a:lnTo>
                  <a:lnTo>
                    <a:pt x="3334" y="5603"/>
                  </a:lnTo>
                  <a:lnTo>
                    <a:pt x="3351" y="5581"/>
                  </a:lnTo>
                  <a:lnTo>
                    <a:pt x="3370" y="5559"/>
                  </a:lnTo>
                  <a:lnTo>
                    <a:pt x="3391" y="5537"/>
                  </a:lnTo>
                  <a:lnTo>
                    <a:pt x="3415" y="5515"/>
                  </a:lnTo>
                  <a:lnTo>
                    <a:pt x="3440" y="5494"/>
                  </a:lnTo>
                  <a:lnTo>
                    <a:pt x="3467" y="5473"/>
                  </a:lnTo>
                  <a:lnTo>
                    <a:pt x="3497" y="5452"/>
                  </a:lnTo>
                  <a:lnTo>
                    <a:pt x="3529" y="5432"/>
                  </a:lnTo>
                  <a:lnTo>
                    <a:pt x="3562" y="5412"/>
                  </a:lnTo>
                  <a:lnTo>
                    <a:pt x="3597" y="5393"/>
                  </a:lnTo>
                  <a:lnTo>
                    <a:pt x="3635" y="5375"/>
                  </a:lnTo>
                  <a:lnTo>
                    <a:pt x="3673" y="5357"/>
                  </a:lnTo>
                  <a:lnTo>
                    <a:pt x="3714" y="5339"/>
                  </a:lnTo>
                  <a:lnTo>
                    <a:pt x="3756" y="5323"/>
                  </a:lnTo>
                  <a:lnTo>
                    <a:pt x="3800" y="5306"/>
                  </a:lnTo>
                  <a:lnTo>
                    <a:pt x="3845" y="5291"/>
                  </a:lnTo>
                  <a:lnTo>
                    <a:pt x="3892" y="5276"/>
                  </a:lnTo>
                  <a:lnTo>
                    <a:pt x="3941" y="5262"/>
                  </a:lnTo>
                  <a:lnTo>
                    <a:pt x="3990" y="5248"/>
                  </a:lnTo>
                  <a:lnTo>
                    <a:pt x="4042" y="5235"/>
                  </a:lnTo>
                  <a:lnTo>
                    <a:pt x="4094" y="5223"/>
                  </a:lnTo>
                  <a:lnTo>
                    <a:pt x="4147" y="5212"/>
                  </a:lnTo>
                  <a:lnTo>
                    <a:pt x="4202" y="5201"/>
                  </a:lnTo>
                  <a:lnTo>
                    <a:pt x="4257" y="5191"/>
                  </a:lnTo>
                  <a:lnTo>
                    <a:pt x="4314" y="5182"/>
                  </a:lnTo>
                  <a:lnTo>
                    <a:pt x="4371" y="5174"/>
                  </a:lnTo>
                  <a:lnTo>
                    <a:pt x="4428" y="5167"/>
                  </a:lnTo>
                  <a:lnTo>
                    <a:pt x="4487" y="5160"/>
                  </a:lnTo>
                  <a:lnTo>
                    <a:pt x="4546" y="5155"/>
                  </a:lnTo>
                  <a:lnTo>
                    <a:pt x="4606" y="5150"/>
                  </a:lnTo>
                  <a:lnTo>
                    <a:pt x="4666" y="5146"/>
                  </a:lnTo>
                  <a:lnTo>
                    <a:pt x="4726" y="5143"/>
                  </a:lnTo>
                  <a:lnTo>
                    <a:pt x="4787" y="5141"/>
                  </a:lnTo>
                  <a:lnTo>
                    <a:pt x="4848" y="5139"/>
                  </a:lnTo>
                  <a:lnTo>
                    <a:pt x="4909" y="5139"/>
                  </a:lnTo>
                  <a:lnTo>
                    <a:pt x="4970" y="5139"/>
                  </a:lnTo>
                  <a:lnTo>
                    <a:pt x="5031" y="5141"/>
                  </a:lnTo>
                  <a:lnTo>
                    <a:pt x="5092" y="5143"/>
                  </a:lnTo>
                  <a:lnTo>
                    <a:pt x="5152" y="5146"/>
                  </a:lnTo>
                  <a:lnTo>
                    <a:pt x="5212" y="5150"/>
                  </a:lnTo>
                  <a:lnTo>
                    <a:pt x="5272" y="5155"/>
                  </a:lnTo>
                  <a:lnTo>
                    <a:pt x="5331" y="5160"/>
                  </a:lnTo>
                  <a:lnTo>
                    <a:pt x="5389" y="5167"/>
                  </a:lnTo>
                  <a:lnTo>
                    <a:pt x="5447" y="5174"/>
                  </a:lnTo>
                  <a:lnTo>
                    <a:pt x="5504" y="5182"/>
                  </a:lnTo>
                  <a:lnTo>
                    <a:pt x="5560" y="5191"/>
                  </a:lnTo>
                  <a:lnTo>
                    <a:pt x="5616" y="5201"/>
                  </a:lnTo>
                  <a:lnTo>
                    <a:pt x="5670" y="5212"/>
                  </a:lnTo>
                  <a:lnTo>
                    <a:pt x="5724" y="5223"/>
                  </a:lnTo>
                  <a:lnTo>
                    <a:pt x="5776" y="5235"/>
                  </a:lnTo>
                  <a:lnTo>
                    <a:pt x="5828" y="5248"/>
                  </a:lnTo>
                  <a:lnTo>
                    <a:pt x="5877" y="5262"/>
                  </a:lnTo>
                  <a:lnTo>
                    <a:pt x="5926" y="5276"/>
                  </a:lnTo>
                  <a:lnTo>
                    <a:pt x="5973" y="5291"/>
                  </a:lnTo>
                  <a:lnTo>
                    <a:pt x="6018" y="5306"/>
                  </a:lnTo>
                  <a:lnTo>
                    <a:pt x="6062" y="5322"/>
                  </a:lnTo>
                  <a:lnTo>
                    <a:pt x="6104" y="5339"/>
                  </a:lnTo>
                  <a:lnTo>
                    <a:pt x="6145" y="5357"/>
                  </a:lnTo>
                  <a:lnTo>
                    <a:pt x="6183" y="5375"/>
                  </a:lnTo>
                  <a:lnTo>
                    <a:pt x="6221" y="5393"/>
                  </a:lnTo>
                  <a:lnTo>
                    <a:pt x="6256" y="5412"/>
                  </a:lnTo>
                  <a:lnTo>
                    <a:pt x="6289" y="5432"/>
                  </a:lnTo>
                  <a:lnTo>
                    <a:pt x="6321" y="5452"/>
                  </a:lnTo>
                  <a:lnTo>
                    <a:pt x="6351" y="5473"/>
                  </a:lnTo>
                  <a:lnTo>
                    <a:pt x="6378" y="5494"/>
                  </a:lnTo>
                  <a:lnTo>
                    <a:pt x="6403" y="5515"/>
                  </a:lnTo>
                  <a:lnTo>
                    <a:pt x="6427" y="5537"/>
                  </a:lnTo>
                  <a:lnTo>
                    <a:pt x="6448" y="5559"/>
                  </a:lnTo>
                  <a:lnTo>
                    <a:pt x="6467" y="5581"/>
                  </a:lnTo>
                  <a:lnTo>
                    <a:pt x="6484" y="5603"/>
                  </a:lnTo>
                  <a:lnTo>
                    <a:pt x="6498" y="5626"/>
                  </a:lnTo>
                  <a:lnTo>
                    <a:pt x="6511" y="5649"/>
                  </a:lnTo>
                  <a:lnTo>
                    <a:pt x="6521" y="5672"/>
                  </a:lnTo>
                  <a:lnTo>
                    <a:pt x="6529" y="5696"/>
                  </a:lnTo>
                  <a:lnTo>
                    <a:pt x="6534" y="5719"/>
                  </a:lnTo>
                  <a:lnTo>
                    <a:pt x="6538" y="5742"/>
                  </a:lnTo>
                  <a:lnTo>
                    <a:pt x="6539" y="5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987;p10">
              <a:extLst>
                <a:ext uri="{FF2B5EF4-FFF2-40B4-BE49-F238E27FC236}">
                  <a16:creationId xmlns:a16="http://schemas.microsoft.com/office/drawing/2014/main" id="{A6313641-15AD-4E24-AA6D-F7159BC30511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29" y="6517"/>
                  </a:moveTo>
                  <a:lnTo>
                    <a:pt x="2651" y="6517"/>
                  </a:lnTo>
                  <a:lnTo>
                    <a:pt x="2621" y="6515"/>
                  </a:lnTo>
                  <a:lnTo>
                    <a:pt x="2592" y="6510"/>
                  </a:lnTo>
                  <a:lnTo>
                    <a:pt x="2564" y="6501"/>
                  </a:lnTo>
                  <a:lnTo>
                    <a:pt x="2508" y="6481"/>
                  </a:lnTo>
                  <a:lnTo>
                    <a:pt x="2500" y="6478"/>
                  </a:lnTo>
                  <a:lnTo>
                    <a:pt x="2445" y="6455"/>
                  </a:lnTo>
                  <a:lnTo>
                    <a:pt x="2438" y="6452"/>
                  </a:lnTo>
                  <a:lnTo>
                    <a:pt x="2383" y="6428"/>
                  </a:lnTo>
                  <a:lnTo>
                    <a:pt x="2376" y="6424"/>
                  </a:lnTo>
                  <a:lnTo>
                    <a:pt x="2323" y="6398"/>
                  </a:lnTo>
                  <a:lnTo>
                    <a:pt x="2316" y="6395"/>
                  </a:lnTo>
                  <a:lnTo>
                    <a:pt x="2263" y="6367"/>
                  </a:lnTo>
                  <a:lnTo>
                    <a:pt x="2256" y="6363"/>
                  </a:lnTo>
                  <a:lnTo>
                    <a:pt x="2204" y="6334"/>
                  </a:lnTo>
                  <a:lnTo>
                    <a:pt x="2197" y="6330"/>
                  </a:lnTo>
                  <a:lnTo>
                    <a:pt x="2146" y="6299"/>
                  </a:lnTo>
                  <a:lnTo>
                    <a:pt x="2140" y="6295"/>
                  </a:lnTo>
                  <a:lnTo>
                    <a:pt x="2090" y="6262"/>
                  </a:lnTo>
                  <a:lnTo>
                    <a:pt x="2083" y="6258"/>
                  </a:lnTo>
                  <a:lnTo>
                    <a:pt x="2034" y="6223"/>
                  </a:lnTo>
                  <a:lnTo>
                    <a:pt x="2028" y="6219"/>
                  </a:lnTo>
                  <a:lnTo>
                    <a:pt x="1980" y="6183"/>
                  </a:lnTo>
                  <a:lnTo>
                    <a:pt x="1974" y="6178"/>
                  </a:lnTo>
                  <a:lnTo>
                    <a:pt x="1927" y="6141"/>
                  </a:lnTo>
                  <a:lnTo>
                    <a:pt x="1921" y="6136"/>
                  </a:lnTo>
                  <a:lnTo>
                    <a:pt x="1876" y="6097"/>
                  </a:lnTo>
                  <a:lnTo>
                    <a:pt x="1870" y="6092"/>
                  </a:lnTo>
                  <a:lnTo>
                    <a:pt x="1825" y="6051"/>
                  </a:lnTo>
                  <a:lnTo>
                    <a:pt x="1820" y="6046"/>
                  </a:lnTo>
                  <a:lnTo>
                    <a:pt x="1777" y="6004"/>
                  </a:lnTo>
                  <a:lnTo>
                    <a:pt x="1771" y="5999"/>
                  </a:lnTo>
                  <a:lnTo>
                    <a:pt x="1730" y="5956"/>
                  </a:lnTo>
                  <a:lnTo>
                    <a:pt x="1724" y="5950"/>
                  </a:lnTo>
                  <a:lnTo>
                    <a:pt x="1684" y="5906"/>
                  </a:lnTo>
                  <a:lnTo>
                    <a:pt x="1679" y="5900"/>
                  </a:lnTo>
                  <a:lnTo>
                    <a:pt x="1640" y="5854"/>
                  </a:lnTo>
                  <a:lnTo>
                    <a:pt x="1635" y="5848"/>
                  </a:lnTo>
                  <a:lnTo>
                    <a:pt x="1598" y="5802"/>
                  </a:lnTo>
                  <a:lnTo>
                    <a:pt x="1593" y="5795"/>
                  </a:lnTo>
                  <a:lnTo>
                    <a:pt x="1557" y="5748"/>
                  </a:lnTo>
                  <a:lnTo>
                    <a:pt x="1553" y="5741"/>
                  </a:lnTo>
                  <a:lnTo>
                    <a:pt x="1518" y="5693"/>
                  </a:lnTo>
                  <a:lnTo>
                    <a:pt x="1514" y="5686"/>
                  </a:lnTo>
                  <a:lnTo>
                    <a:pt x="1481" y="5636"/>
                  </a:lnTo>
                  <a:lnTo>
                    <a:pt x="1477" y="5629"/>
                  </a:lnTo>
                  <a:lnTo>
                    <a:pt x="1446" y="5579"/>
                  </a:lnTo>
                  <a:lnTo>
                    <a:pt x="1442" y="5572"/>
                  </a:lnTo>
                  <a:lnTo>
                    <a:pt x="1413" y="5520"/>
                  </a:lnTo>
                  <a:lnTo>
                    <a:pt x="1409" y="5513"/>
                  </a:lnTo>
                  <a:lnTo>
                    <a:pt x="1381" y="5460"/>
                  </a:lnTo>
                  <a:lnTo>
                    <a:pt x="1377" y="5453"/>
                  </a:lnTo>
                  <a:lnTo>
                    <a:pt x="1351" y="5399"/>
                  </a:lnTo>
                  <a:lnTo>
                    <a:pt x="1348" y="5392"/>
                  </a:lnTo>
                  <a:lnTo>
                    <a:pt x="1324" y="5338"/>
                  </a:lnTo>
                  <a:lnTo>
                    <a:pt x="1320" y="5331"/>
                  </a:lnTo>
                  <a:lnTo>
                    <a:pt x="1298" y="5275"/>
                  </a:lnTo>
                  <a:lnTo>
                    <a:pt x="1295" y="5268"/>
                  </a:lnTo>
                  <a:lnTo>
                    <a:pt x="1274" y="5212"/>
                  </a:lnTo>
                  <a:lnTo>
                    <a:pt x="1271" y="5204"/>
                  </a:lnTo>
                  <a:lnTo>
                    <a:pt x="1252" y="5147"/>
                  </a:lnTo>
                  <a:lnTo>
                    <a:pt x="1250" y="5140"/>
                  </a:lnTo>
                  <a:lnTo>
                    <a:pt x="1232" y="5082"/>
                  </a:lnTo>
                  <a:lnTo>
                    <a:pt x="1230" y="5075"/>
                  </a:lnTo>
                  <a:lnTo>
                    <a:pt x="1214" y="5017"/>
                  </a:lnTo>
                  <a:lnTo>
                    <a:pt x="1213" y="5009"/>
                  </a:lnTo>
                  <a:lnTo>
                    <a:pt x="1199" y="4951"/>
                  </a:lnTo>
                  <a:lnTo>
                    <a:pt x="1197" y="4943"/>
                  </a:lnTo>
                  <a:lnTo>
                    <a:pt x="1186" y="4885"/>
                  </a:lnTo>
                  <a:lnTo>
                    <a:pt x="1184" y="4877"/>
                  </a:lnTo>
                  <a:lnTo>
                    <a:pt x="1174" y="4818"/>
                  </a:lnTo>
                  <a:lnTo>
                    <a:pt x="1173" y="4810"/>
                  </a:lnTo>
                  <a:lnTo>
                    <a:pt x="1165" y="4751"/>
                  </a:lnTo>
                  <a:lnTo>
                    <a:pt x="1164" y="4744"/>
                  </a:lnTo>
                  <a:lnTo>
                    <a:pt x="1158" y="4684"/>
                  </a:lnTo>
                  <a:lnTo>
                    <a:pt x="1157" y="4676"/>
                  </a:lnTo>
                  <a:lnTo>
                    <a:pt x="1153" y="4617"/>
                  </a:lnTo>
                  <a:lnTo>
                    <a:pt x="1153" y="4609"/>
                  </a:lnTo>
                  <a:lnTo>
                    <a:pt x="1150" y="4550"/>
                  </a:lnTo>
                  <a:lnTo>
                    <a:pt x="1150" y="4542"/>
                  </a:lnTo>
                  <a:lnTo>
                    <a:pt x="1149" y="4482"/>
                  </a:lnTo>
                  <a:lnTo>
                    <a:pt x="1149" y="4474"/>
                  </a:lnTo>
                  <a:lnTo>
                    <a:pt x="1151" y="4415"/>
                  </a:lnTo>
                  <a:lnTo>
                    <a:pt x="1151" y="4407"/>
                  </a:lnTo>
                  <a:lnTo>
                    <a:pt x="1154" y="4347"/>
                  </a:lnTo>
                  <a:lnTo>
                    <a:pt x="1155" y="4339"/>
                  </a:lnTo>
                  <a:lnTo>
                    <a:pt x="1160" y="4280"/>
                  </a:lnTo>
                  <a:lnTo>
                    <a:pt x="1161" y="4271"/>
                  </a:lnTo>
                  <a:lnTo>
                    <a:pt x="1168" y="4212"/>
                  </a:lnTo>
                  <a:lnTo>
                    <a:pt x="1169" y="4204"/>
                  </a:lnTo>
                  <a:lnTo>
                    <a:pt x="1178" y="4145"/>
                  </a:lnTo>
                  <a:lnTo>
                    <a:pt x="1179" y="4137"/>
                  </a:lnTo>
                  <a:lnTo>
                    <a:pt x="1190" y="4078"/>
                  </a:lnTo>
                  <a:lnTo>
                    <a:pt x="1192" y="4070"/>
                  </a:lnTo>
                  <a:lnTo>
                    <a:pt x="1205" y="4012"/>
                  </a:lnTo>
                  <a:lnTo>
                    <a:pt x="1206" y="4004"/>
                  </a:lnTo>
                  <a:lnTo>
                    <a:pt x="1221" y="3946"/>
                  </a:lnTo>
                  <a:lnTo>
                    <a:pt x="1223" y="3939"/>
                  </a:lnTo>
                  <a:lnTo>
                    <a:pt x="1239" y="3882"/>
                  </a:lnTo>
                  <a:lnTo>
                    <a:pt x="1242" y="3874"/>
                  </a:lnTo>
                  <a:lnTo>
                    <a:pt x="1260" y="3817"/>
                  </a:lnTo>
                  <a:lnTo>
                    <a:pt x="1262" y="3810"/>
                  </a:lnTo>
                  <a:lnTo>
                    <a:pt x="1282" y="3754"/>
                  </a:lnTo>
                  <a:lnTo>
                    <a:pt x="1285" y="3746"/>
                  </a:lnTo>
                  <a:lnTo>
                    <a:pt x="1307" y="3691"/>
                  </a:lnTo>
                  <a:lnTo>
                    <a:pt x="1310" y="3683"/>
                  </a:lnTo>
                  <a:lnTo>
                    <a:pt x="1333" y="3628"/>
                  </a:lnTo>
                  <a:lnTo>
                    <a:pt x="1336" y="3621"/>
                  </a:lnTo>
                  <a:lnTo>
                    <a:pt x="1362" y="3567"/>
                  </a:lnTo>
                  <a:lnTo>
                    <a:pt x="1365" y="3560"/>
                  </a:lnTo>
                  <a:lnTo>
                    <a:pt x="1392" y="3507"/>
                  </a:lnTo>
                  <a:lnTo>
                    <a:pt x="1396" y="3500"/>
                  </a:lnTo>
                  <a:lnTo>
                    <a:pt x="1424" y="3447"/>
                  </a:lnTo>
                  <a:lnTo>
                    <a:pt x="1428" y="3440"/>
                  </a:lnTo>
                  <a:lnTo>
                    <a:pt x="1458" y="3389"/>
                  </a:lnTo>
                  <a:lnTo>
                    <a:pt x="1463" y="3381"/>
                  </a:lnTo>
                  <a:lnTo>
                    <a:pt x="1495" y="3330"/>
                  </a:lnTo>
                  <a:lnTo>
                    <a:pt x="1499" y="3324"/>
                  </a:lnTo>
                  <a:lnTo>
                    <a:pt x="1533" y="3275"/>
                  </a:lnTo>
                  <a:lnTo>
                    <a:pt x="1537" y="3268"/>
                  </a:lnTo>
                  <a:lnTo>
                    <a:pt x="1573" y="3220"/>
                  </a:lnTo>
                  <a:lnTo>
                    <a:pt x="1577" y="3214"/>
                  </a:lnTo>
                  <a:lnTo>
                    <a:pt x="1614" y="3166"/>
                  </a:lnTo>
                  <a:lnTo>
                    <a:pt x="1619" y="3160"/>
                  </a:lnTo>
                  <a:lnTo>
                    <a:pt x="1657" y="3114"/>
                  </a:lnTo>
                  <a:lnTo>
                    <a:pt x="1662" y="3108"/>
                  </a:lnTo>
                  <a:lnTo>
                    <a:pt x="1701" y="3064"/>
                  </a:lnTo>
                  <a:lnTo>
                    <a:pt x="1706" y="3058"/>
                  </a:lnTo>
                  <a:lnTo>
                    <a:pt x="1747" y="3015"/>
                  </a:lnTo>
                  <a:lnTo>
                    <a:pt x="1753" y="3009"/>
                  </a:lnTo>
                  <a:lnTo>
                    <a:pt x="1795" y="2967"/>
                  </a:lnTo>
                  <a:lnTo>
                    <a:pt x="1800" y="2961"/>
                  </a:lnTo>
                  <a:lnTo>
                    <a:pt x="1844" y="2920"/>
                  </a:lnTo>
                  <a:lnTo>
                    <a:pt x="1850" y="2915"/>
                  </a:lnTo>
                  <a:lnTo>
                    <a:pt x="1895" y="2876"/>
                  </a:lnTo>
                  <a:lnTo>
                    <a:pt x="1901" y="2871"/>
                  </a:lnTo>
                  <a:lnTo>
                    <a:pt x="1947" y="2833"/>
                  </a:lnTo>
                  <a:lnTo>
                    <a:pt x="1953" y="2828"/>
                  </a:lnTo>
                  <a:lnTo>
                    <a:pt x="2000" y="2791"/>
                  </a:lnTo>
                  <a:lnTo>
                    <a:pt x="2006" y="2786"/>
                  </a:lnTo>
                  <a:lnTo>
                    <a:pt x="2055" y="2751"/>
                  </a:lnTo>
                  <a:lnTo>
                    <a:pt x="2061" y="2747"/>
                  </a:lnTo>
                  <a:lnTo>
                    <a:pt x="2111" y="2713"/>
                  </a:lnTo>
                  <a:lnTo>
                    <a:pt x="2118" y="2709"/>
                  </a:lnTo>
                  <a:lnTo>
                    <a:pt x="2168" y="2677"/>
                  </a:lnTo>
                  <a:lnTo>
                    <a:pt x="2175" y="2672"/>
                  </a:lnTo>
                  <a:lnTo>
                    <a:pt x="2227" y="2642"/>
                  </a:lnTo>
                  <a:lnTo>
                    <a:pt x="2233" y="2638"/>
                  </a:lnTo>
                  <a:lnTo>
                    <a:pt x="2286" y="2610"/>
                  </a:lnTo>
                  <a:lnTo>
                    <a:pt x="2293" y="2606"/>
                  </a:lnTo>
                  <a:lnTo>
                    <a:pt x="2346" y="2579"/>
                  </a:lnTo>
                  <a:lnTo>
                    <a:pt x="2353" y="2576"/>
                  </a:lnTo>
                  <a:lnTo>
                    <a:pt x="2407" y="2550"/>
                  </a:lnTo>
                  <a:lnTo>
                    <a:pt x="2415" y="2547"/>
                  </a:lnTo>
                  <a:lnTo>
                    <a:pt x="2469" y="2524"/>
                  </a:lnTo>
                  <a:lnTo>
                    <a:pt x="2477" y="2521"/>
                  </a:lnTo>
                  <a:lnTo>
                    <a:pt x="2532" y="2499"/>
                  </a:lnTo>
                  <a:lnTo>
                    <a:pt x="2540" y="2496"/>
                  </a:lnTo>
                  <a:lnTo>
                    <a:pt x="2596" y="2476"/>
                  </a:lnTo>
                  <a:lnTo>
                    <a:pt x="2603" y="2474"/>
                  </a:lnTo>
                  <a:lnTo>
                    <a:pt x="2660" y="2456"/>
                  </a:lnTo>
                  <a:lnTo>
                    <a:pt x="2668" y="2453"/>
                  </a:lnTo>
                  <a:lnTo>
                    <a:pt x="2725" y="2437"/>
                  </a:lnTo>
                  <a:lnTo>
                    <a:pt x="2733" y="2435"/>
                  </a:lnTo>
                  <a:lnTo>
                    <a:pt x="2791" y="2420"/>
                  </a:lnTo>
                  <a:lnTo>
                    <a:pt x="2798" y="2419"/>
                  </a:lnTo>
                  <a:lnTo>
                    <a:pt x="2857" y="2406"/>
                  </a:lnTo>
                  <a:lnTo>
                    <a:pt x="2860" y="2405"/>
                  </a:lnTo>
                  <a:lnTo>
                    <a:pt x="2873" y="2379"/>
                  </a:lnTo>
                  <a:lnTo>
                    <a:pt x="2878" y="2372"/>
                  </a:lnTo>
                  <a:lnTo>
                    <a:pt x="2915" y="2306"/>
                  </a:lnTo>
                  <a:lnTo>
                    <a:pt x="2919" y="2298"/>
                  </a:lnTo>
                  <a:lnTo>
                    <a:pt x="2959" y="2234"/>
                  </a:lnTo>
                  <a:lnTo>
                    <a:pt x="2963" y="2227"/>
                  </a:lnTo>
                  <a:lnTo>
                    <a:pt x="3005" y="2164"/>
                  </a:lnTo>
                  <a:lnTo>
                    <a:pt x="3010" y="2157"/>
                  </a:lnTo>
                  <a:lnTo>
                    <a:pt x="3054" y="2095"/>
                  </a:lnTo>
                  <a:lnTo>
                    <a:pt x="3059" y="2088"/>
                  </a:lnTo>
                  <a:lnTo>
                    <a:pt x="3105" y="2029"/>
                  </a:lnTo>
                  <a:lnTo>
                    <a:pt x="3110" y="2022"/>
                  </a:lnTo>
                  <a:lnTo>
                    <a:pt x="3158" y="1964"/>
                  </a:lnTo>
                  <a:lnTo>
                    <a:pt x="3164" y="1957"/>
                  </a:lnTo>
                  <a:lnTo>
                    <a:pt x="3214" y="1901"/>
                  </a:lnTo>
                  <a:lnTo>
                    <a:pt x="3220" y="1894"/>
                  </a:lnTo>
                  <a:lnTo>
                    <a:pt x="3272" y="1840"/>
                  </a:lnTo>
                  <a:lnTo>
                    <a:pt x="3278" y="1833"/>
                  </a:lnTo>
                  <a:lnTo>
                    <a:pt x="3332" y="1781"/>
                  </a:lnTo>
                  <a:lnTo>
                    <a:pt x="3339" y="1775"/>
                  </a:lnTo>
                  <a:lnTo>
                    <a:pt x="3395" y="1724"/>
                  </a:lnTo>
                  <a:lnTo>
                    <a:pt x="3401" y="1718"/>
                  </a:lnTo>
                  <a:lnTo>
                    <a:pt x="3459" y="1669"/>
                  </a:lnTo>
                  <a:lnTo>
                    <a:pt x="3466" y="1663"/>
                  </a:lnTo>
                  <a:lnTo>
                    <a:pt x="3525" y="1617"/>
                  </a:lnTo>
                  <a:lnTo>
                    <a:pt x="3532" y="1611"/>
                  </a:lnTo>
                  <a:lnTo>
                    <a:pt x="3593" y="1567"/>
                  </a:lnTo>
                  <a:lnTo>
                    <a:pt x="3600" y="1562"/>
                  </a:lnTo>
                  <a:lnTo>
                    <a:pt x="3663" y="1519"/>
                  </a:lnTo>
                  <a:lnTo>
                    <a:pt x="3670" y="1514"/>
                  </a:lnTo>
                  <a:lnTo>
                    <a:pt x="3734" y="1474"/>
                  </a:lnTo>
                  <a:lnTo>
                    <a:pt x="3742" y="1469"/>
                  </a:lnTo>
                  <a:lnTo>
                    <a:pt x="3807" y="1432"/>
                  </a:lnTo>
                  <a:lnTo>
                    <a:pt x="3815" y="1427"/>
                  </a:lnTo>
                  <a:lnTo>
                    <a:pt x="3881" y="1392"/>
                  </a:lnTo>
                  <a:lnTo>
                    <a:pt x="3889" y="1388"/>
                  </a:lnTo>
                  <a:lnTo>
                    <a:pt x="3957" y="1355"/>
                  </a:lnTo>
                  <a:lnTo>
                    <a:pt x="3965" y="1351"/>
                  </a:lnTo>
                  <a:lnTo>
                    <a:pt x="4033" y="1321"/>
                  </a:lnTo>
                  <a:lnTo>
                    <a:pt x="4041" y="1317"/>
                  </a:lnTo>
                  <a:lnTo>
                    <a:pt x="4111" y="1289"/>
                  </a:lnTo>
                  <a:lnTo>
                    <a:pt x="4119" y="1286"/>
                  </a:lnTo>
                  <a:lnTo>
                    <a:pt x="4190" y="1260"/>
                  </a:lnTo>
                  <a:lnTo>
                    <a:pt x="4199" y="1257"/>
                  </a:lnTo>
                  <a:lnTo>
                    <a:pt x="4270" y="1234"/>
                  </a:lnTo>
                  <a:lnTo>
                    <a:pt x="4279" y="1231"/>
                  </a:lnTo>
                  <a:lnTo>
                    <a:pt x="4351" y="1211"/>
                  </a:lnTo>
                  <a:lnTo>
                    <a:pt x="4360" y="1208"/>
                  </a:lnTo>
                  <a:lnTo>
                    <a:pt x="4433" y="1190"/>
                  </a:lnTo>
                  <a:lnTo>
                    <a:pt x="4442" y="1188"/>
                  </a:lnTo>
                  <a:lnTo>
                    <a:pt x="4516" y="1172"/>
                  </a:lnTo>
                  <a:lnTo>
                    <a:pt x="4524" y="1171"/>
                  </a:lnTo>
                  <a:lnTo>
                    <a:pt x="4599" y="1158"/>
                  </a:lnTo>
                  <a:lnTo>
                    <a:pt x="4608" y="1156"/>
                  </a:lnTo>
                  <a:lnTo>
                    <a:pt x="4683" y="1146"/>
                  </a:lnTo>
                  <a:lnTo>
                    <a:pt x="4692" y="1145"/>
                  </a:lnTo>
                  <a:lnTo>
                    <a:pt x="4767" y="1137"/>
                  </a:lnTo>
                  <a:lnTo>
                    <a:pt x="4776" y="1137"/>
                  </a:lnTo>
                  <a:lnTo>
                    <a:pt x="4851" y="1132"/>
                  </a:lnTo>
                  <a:lnTo>
                    <a:pt x="4860" y="1131"/>
                  </a:lnTo>
                  <a:lnTo>
                    <a:pt x="4935" y="1129"/>
                  </a:lnTo>
                  <a:lnTo>
                    <a:pt x="4944" y="1129"/>
                  </a:lnTo>
                  <a:lnTo>
                    <a:pt x="5019" y="1130"/>
                  </a:lnTo>
                  <a:lnTo>
                    <a:pt x="5028" y="1130"/>
                  </a:lnTo>
                  <a:lnTo>
                    <a:pt x="5103" y="1133"/>
                  </a:lnTo>
                  <a:lnTo>
                    <a:pt x="5112" y="1133"/>
                  </a:lnTo>
                  <a:lnTo>
                    <a:pt x="5187" y="1139"/>
                  </a:lnTo>
                  <a:lnTo>
                    <a:pt x="5196" y="1140"/>
                  </a:lnTo>
                  <a:lnTo>
                    <a:pt x="5271" y="1148"/>
                  </a:lnTo>
                  <a:lnTo>
                    <a:pt x="5279" y="1150"/>
                  </a:lnTo>
                  <a:lnTo>
                    <a:pt x="5354" y="1161"/>
                  </a:lnTo>
                  <a:lnTo>
                    <a:pt x="5363" y="1162"/>
                  </a:lnTo>
                  <a:lnTo>
                    <a:pt x="5437" y="1176"/>
                  </a:lnTo>
                  <a:lnTo>
                    <a:pt x="5445" y="1177"/>
                  </a:lnTo>
                  <a:lnTo>
                    <a:pt x="5519" y="1194"/>
                  </a:lnTo>
                  <a:lnTo>
                    <a:pt x="5528" y="1196"/>
                  </a:lnTo>
                  <a:lnTo>
                    <a:pt x="5601" y="1214"/>
                  </a:lnTo>
                  <a:lnTo>
                    <a:pt x="5609" y="1217"/>
                  </a:lnTo>
                  <a:lnTo>
                    <a:pt x="5682" y="1238"/>
                  </a:lnTo>
                  <a:lnTo>
                    <a:pt x="5690" y="1241"/>
                  </a:lnTo>
                  <a:lnTo>
                    <a:pt x="5762" y="1265"/>
                  </a:lnTo>
                  <a:lnTo>
                    <a:pt x="5771" y="1268"/>
                  </a:lnTo>
                  <a:lnTo>
                    <a:pt x="5842" y="1294"/>
                  </a:lnTo>
                  <a:lnTo>
                    <a:pt x="5850" y="1298"/>
                  </a:lnTo>
                  <a:lnTo>
                    <a:pt x="5920" y="1327"/>
                  </a:lnTo>
                  <a:lnTo>
                    <a:pt x="5928" y="1330"/>
                  </a:lnTo>
                  <a:lnTo>
                    <a:pt x="5996" y="1362"/>
                  </a:lnTo>
                  <a:lnTo>
                    <a:pt x="6004" y="1366"/>
                  </a:lnTo>
                  <a:lnTo>
                    <a:pt x="6072" y="1399"/>
                  </a:lnTo>
                  <a:lnTo>
                    <a:pt x="6079" y="1403"/>
                  </a:lnTo>
                  <a:lnTo>
                    <a:pt x="6146" y="1440"/>
                  </a:lnTo>
                  <a:lnTo>
                    <a:pt x="6153" y="1444"/>
                  </a:lnTo>
                  <a:lnTo>
                    <a:pt x="6218" y="1483"/>
                  </a:lnTo>
                  <a:lnTo>
                    <a:pt x="6225" y="1487"/>
                  </a:lnTo>
                  <a:lnTo>
                    <a:pt x="6289" y="1528"/>
                  </a:lnTo>
                  <a:lnTo>
                    <a:pt x="6296" y="1533"/>
                  </a:lnTo>
                  <a:lnTo>
                    <a:pt x="6358" y="1576"/>
                  </a:lnTo>
                  <a:lnTo>
                    <a:pt x="6365" y="1581"/>
                  </a:lnTo>
                  <a:lnTo>
                    <a:pt x="6425" y="1626"/>
                  </a:lnTo>
                  <a:lnTo>
                    <a:pt x="6432" y="1631"/>
                  </a:lnTo>
                  <a:lnTo>
                    <a:pt x="6491" y="1679"/>
                  </a:lnTo>
                  <a:lnTo>
                    <a:pt x="6498" y="1684"/>
                  </a:lnTo>
                  <a:lnTo>
                    <a:pt x="6555" y="1734"/>
                  </a:lnTo>
                  <a:lnTo>
                    <a:pt x="6562" y="1740"/>
                  </a:lnTo>
                  <a:lnTo>
                    <a:pt x="6617" y="1791"/>
                  </a:lnTo>
                  <a:lnTo>
                    <a:pt x="6623" y="1797"/>
                  </a:lnTo>
                  <a:lnTo>
                    <a:pt x="6677" y="1851"/>
                  </a:lnTo>
                  <a:lnTo>
                    <a:pt x="6683" y="1857"/>
                  </a:lnTo>
                  <a:lnTo>
                    <a:pt x="6735" y="1912"/>
                  </a:lnTo>
                  <a:lnTo>
                    <a:pt x="6740" y="1919"/>
                  </a:lnTo>
                  <a:lnTo>
                    <a:pt x="6790" y="1976"/>
                  </a:lnTo>
                  <a:lnTo>
                    <a:pt x="6796" y="1982"/>
                  </a:lnTo>
                  <a:lnTo>
                    <a:pt x="6843" y="2041"/>
                  </a:lnTo>
                  <a:lnTo>
                    <a:pt x="6849" y="2048"/>
                  </a:lnTo>
                  <a:lnTo>
                    <a:pt x="6894" y="2108"/>
                  </a:lnTo>
                  <a:lnTo>
                    <a:pt x="6900" y="2116"/>
                  </a:lnTo>
                  <a:lnTo>
                    <a:pt x="6943" y="2177"/>
                  </a:lnTo>
                  <a:lnTo>
                    <a:pt x="6948" y="2185"/>
                  </a:lnTo>
                  <a:lnTo>
                    <a:pt x="6989" y="2248"/>
                  </a:lnTo>
                  <a:lnTo>
                    <a:pt x="6993" y="2255"/>
                  </a:lnTo>
                  <a:lnTo>
                    <a:pt x="7032" y="2320"/>
                  </a:lnTo>
                  <a:lnTo>
                    <a:pt x="7036" y="2328"/>
                  </a:lnTo>
                  <a:lnTo>
                    <a:pt x="7073" y="2393"/>
                  </a:lnTo>
                  <a:lnTo>
                    <a:pt x="7077" y="2401"/>
                  </a:lnTo>
                  <a:lnTo>
                    <a:pt x="7111" y="2468"/>
                  </a:lnTo>
                  <a:lnTo>
                    <a:pt x="7115" y="2476"/>
                  </a:lnTo>
                  <a:lnTo>
                    <a:pt x="7146" y="2545"/>
                  </a:lnTo>
                  <a:lnTo>
                    <a:pt x="7150" y="2553"/>
                  </a:lnTo>
                  <a:lnTo>
                    <a:pt x="7179" y="2622"/>
                  </a:lnTo>
                  <a:lnTo>
                    <a:pt x="7182" y="2630"/>
                  </a:lnTo>
                  <a:lnTo>
                    <a:pt x="7209" y="2701"/>
                  </a:lnTo>
                  <a:lnTo>
                    <a:pt x="7212" y="2709"/>
                  </a:lnTo>
                  <a:lnTo>
                    <a:pt x="7234" y="2774"/>
                  </a:lnTo>
                  <a:lnTo>
                    <a:pt x="7256" y="2776"/>
                  </a:lnTo>
                  <a:lnTo>
                    <a:pt x="7266" y="2778"/>
                  </a:lnTo>
                  <a:lnTo>
                    <a:pt x="7326" y="2788"/>
                  </a:lnTo>
                  <a:lnTo>
                    <a:pt x="7335" y="2790"/>
                  </a:lnTo>
                  <a:lnTo>
                    <a:pt x="7394" y="2802"/>
                  </a:lnTo>
                  <a:lnTo>
                    <a:pt x="7403" y="2804"/>
                  </a:lnTo>
                  <a:lnTo>
                    <a:pt x="7462" y="2819"/>
                  </a:lnTo>
                  <a:lnTo>
                    <a:pt x="7471" y="2822"/>
                  </a:lnTo>
                  <a:lnTo>
                    <a:pt x="7530" y="2838"/>
                  </a:lnTo>
                  <a:lnTo>
                    <a:pt x="7539" y="2841"/>
                  </a:lnTo>
                  <a:lnTo>
                    <a:pt x="7596" y="2860"/>
                  </a:lnTo>
                  <a:lnTo>
                    <a:pt x="7605" y="2863"/>
                  </a:lnTo>
                  <a:lnTo>
                    <a:pt x="7662" y="2884"/>
                  </a:lnTo>
                  <a:lnTo>
                    <a:pt x="7671" y="2888"/>
                  </a:lnTo>
                  <a:lnTo>
                    <a:pt x="7727" y="2911"/>
                  </a:lnTo>
                  <a:lnTo>
                    <a:pt x="7736" y="2915"/>
                  </a:lnTo>
                  <a:lnTo>
                    <a:pt x="7791" y="2940"/>
                  </a:lnTo>
                  <a:lnTo>
                    <a:pt x="7799" y="2944"/>
                  </a:lnTo>
                  <a:lnTo>
                    <a:pt x="7854" y="2972"/>
                  </a:lnTo>
                  <a:lnTo>
                    <a:pt x="7862" y="2976"/>
                  </a:lnTo>
                  <a:lnTo>
                    <a:pt x="7915" y="3006"/>
                  </a:lnTo>
                  <a:lnTo>
                    <a:pt x="7924" y="3010"/>
                  </a:lnTo>
                  <a:lnTo>
                    <a:pt x="7976" y="3042"/>
                  </a:lnTo>
                  <a:lnTo>
                    <a:pt x="7984" y="3047"/>
                  </a:lnTo>
                  <a:lnTo>
                    <a:pt x="8036" y="3081"/>
                  </a:lnTo>
                  <a:lnTo>
                    <a:pt x="8043" y="3086"/>
                  </a:lnTo>
                  <a:lnTo>
                    <a:pt x="8093" y="3122"/>
                  </a:lnTo>
                  <a:lnTo>
                    <a:pt x="8101" y="3127"/>
                  </a:lnTo>
                  <a:lnTo>
                    <a:pt x="8149" y="3164"/>
                  </a:lnTo>
                  <a:lnTo>
                    <a:pt x="8157" y="3170"/>
                  </a:lnTo>
                  <a:lnTo>
                    <a:pt x="8204" y="3209"/>
                  </a:lnTo>
                  <a:lnTo>
                    <a:pt x="8211" y="3215"/>
                  </a:lnTo>
                  <a:lnTo>
                    <a:pt x="8256" y="3256"/>
                  </a:lnTo>
                  <a:lnTo>
                    <a:pt x="8263" y="3262"/>
                  </a:lnTo>
                  <a:lnTo>
                    <a:pt x="8307" y="3305"/>
                  </a:lnTo>
                  <a:lnTo>
                    <a:pt x="8313" y="3311"/>
                  </a:lnTo>
                  <a:lnTo>
                    <a:pt x="8356" y="3355"/>
                  </a:lnTo>
                  <a:lnTo>
                    <a:pt x="8362" y="3362"/>
                  </a:lnTo>
                  <a:lnTo>
                    <a:pt x="8402" y="3408"/>
                  </a:lnTo>
                  <a:lnTo>
                    <a:pt x="8408" y="3415"/>
                  </a:lnTo>
                  <a:lnTo>
                    <a:pt x="8447" y="3462"/>
                  </a:lnTo>
                  <a:lnTo>
                    <a:pt x="8453" y="3469"/>
                  </a:lnTo>
                  <a:lnTo>
                    <a:pt x="8490" y="3517"/>
                  </a:lnTo>
                  <a:lnTo>
                    <a:pt x="8496" y="3525"/>
                  </a:lnTo>
                  <a:lnTo>
                    <a:pt x="8531" y="3575"/>
                  </a:lnTo>
                  <a:lnTo>
                    <a:pt x="8536" y="3582"/>
                  </a:lnTo>
                  <a:lnTo>
                    <a:pt x="8569" y="3633"/>
                  </a:lnTo>
                  <a:lnTo>
                    <a:pt x="8574" y="3641"/>
                  </a:lnTo>
                  <a:lnTo>
                    <a:pt x="8606" y="3694"/>
                  </a:lnTo>
                  <a:lnTo>
                    <a:pt x="8611" y="3702"/>
                  </a:lnTo>
                  <a:lnTo>
                    <a:pt x="8640" y="3756"/>
                  </a:lnTo>
                  <a:lnTo>
                    <a:pt x="8644" y="3763"/>
                  </a:lnTo>
                  <a:lnTo>
                    <a:pt x="8672" y="3818"/>
                  </a:lnTo>
                  <a:lnTo>
                    <a:pt x="8676" y="3827"/>
                  </a:lnTo>
                  <a:lnTo>
                    <a:pt x="8701" y="3882"/>
                  </a:lnTo>
                  <a:lnTo>
                    <a:pt x="8705" y="3891"/>
                  </a:lnTo>
                  <a:lnTo>
                    <a:pt x="8729" y="3947"/>
                  </a:lnTo>
                  <a:lnTo>
                    <a:pt x="8732" y="3956"/>
                  </a:lnTo>
                  <a:lnTo>
                    <a:pt x="8753" y="4013"/>
                  </a:lnTo>
                  <a:lnTo>
                    <a:pt x="8756" y="4022"/>
                  </a:lnTo>
                  <a:lnTo>
                    <a:pt x="8775" y="4080"/>
                  </a:lnTo>
                  <a:lnTo>
                    <a:pt x="8778" y="4089"/>
                  </a:lnTo>
                  <a:lnTo>
                    <a:pt x="8795" y="4148"/>
                  </a:lnTo>
                  <a:lnTo>
                    <a:pt x="8797" y="4157"/>
                  </a:lnTo>
                  <a:lnTo>
                    <a:pt x="8812" y="4216"/>
                  </a:lnTo>
                  <a:lnTo>
                    <a:pt x="8814" y="4225"/>
                  </a:lnTo>
                  <a:lnTo>
                    <a:pt x="8826" y="4285"/>
                  </a:lnTo>
                  <a:lnTo>
                    <a:pt x="8828" y="4294"/>
                  </a:lnTo>
                  <a:lnTo>
                    <a:pt x="8838" y="4354"/>
                  </a:lnTo>
                  <a:lnTo>
                    <a:pt x="8839" y="4363"/>
                  </a:lnTo>
                  <a:lnTo>
                    <a:pt x="8847" y="4424"/>
                  </a:lnTo>
                  <a:lnTo>
                    <a:pt x="8848" y="4433"/>
                  </a:lnTo>
                  <a:lnTo>
                    <a:pt x="8854" y="4494"/>
                  </a:lnTo>
                  <a:lnTo>
                    <a:pt x="8854" y="4503"/>
                  </a:lnTo>
                  <a:lnTo>
                    <a:pt x="8858" y="4564"/>
                  </a:lnTo>
                  <a:lnTo>
                    <a:pt x="8858" y="4573"/>
                  </a:lnTo>
                  <a:lnTo>
                    <a:pt x="8859" y="4634"/>
                  </a:lnTo>
                  <a:lnTo>
                    <a:pt x="8859" y="4644"/>
                  </a:lnTo>
                  <a:lnTo>
                    <a:pt x="8858" y="4705"/>
                  </a:lnTo>
                  <a:lnTo>
                    <a:pt x="8858" y="4714"/>
                  </a:lnTo>
                  <a:lnTo>
                    <a:pt x="8854" y="4775"/>
                  </a:lnTo>
                  <a:lnTo>
                    <a:pt x="8853" y="4785"/>
                  </a:lnTo>
                  <a:lnTo>
                    <a:pt x="8848" y="4846"/>
                  </a:lnTo>
                  <a:lnTo>
                    <a:pt x="8847" y="4855"/>
                  </a:lnTo>
                  <a:lnTo>
                    <a:pt x="8839" y="4915"/>
                  </a:lnTo>
                  <a:lnTo>
                    <a:pt x="8837" y="4925"/>
                  </a:lnTo>
                  <a:lnTo>
                    <a:pt x="8827" y="4985"/>
                  </a:lnTo>
                  <a:lnTo>
                    <a:pt x="8825" y="4994"/>
                  </a:lnTo>
                  <a:lnTo>
                    <a:pt x="8813" y="5053"/>
                  </a:lnTo>
                  <a:lnTo>
                    <a:pt x="8811" y="5062"/>
                  </a:lnTo>
                  <a:lnTo>
                    <a:pt x="8796" y="5121"/>
                  </a:lnTo>
                  <a:lnTo>
                    <a:pt x="8793" y="5130"/>
                  </a:lnTo>
                  <a:lnTo>
                    <a:pt x="8777" y="5189"/>
                  </a:lnTo>
                  <a:lnTo>
                    <a:pt x="8774" y="5198"/>
                  </a:lnTo>
                  <a:lnTo>
                    <a:pt x="8755" y="5255"/>
                  </a:lnTo>
                  <a:lnTo>
                    <a:pt x="8752" y="5264"/>
                  </a:lnTo>
                  <a:lnTo>
                    <a:pt x="8731" y="5321"/>
                  </a:lnTo>
                  <a:lnTo>
                    <a:pt x="8727" y="5330"/>
                  </a:lnTo>
                  <a:lnTo>
                    <a:pt x="8704" y="5386"/>
                  </a:lnTo>
                  <a:lnTo>
                    <a:pt x="8700" y="5395"/>
                  </a:lnTo>
                  <a:lnTo>
                    <a:pt x="8675" y="5450"/>
                  </a:lnTo>
                  <a:lnTo>
                    <a:pt x="8671" y="5458"/>
                  </a:lnTo>
                  <a:lnTo>
                    <a:pt x="8643" y="5513"/>
                  </a:lnTo>
                  <a:lnTo>
                    <a:pt x="8639" y="5521"/>
                  </a:lnTo>
                  <a:lnTo>
                    <a:pt x="8609" y="5574"/>
                  </a:lnTo>
                  <a:lnTo>
                    <a:pt x="8605" y="5583"/>
                  </a:lnTo>
                  <a:lnTo>
                    <a:pt x="8573" y="5635"/>
                  </a:lnTo>
                  <a:lnTo>
                    <a:pt x="8568" y="5643"/>
                  </a:lnTo>
                  <a:lnTo>
                    <a:pt x="8534" y="5695"/>
                  </a:lnTo>
                  <a:lnTo>
                    <a:pt x="8529" y="5702"/>
                  </a:lnTo>
                  <a:lnTo>
                    <a:pt x="8493" y="5752"/>
                  </a:lnTo>
                  <a:lnTo>
                    <a:pt x="8488" y="5760"/>
                  </a:lnTo>
                  <a:lnTo>
                    <a:pt x="8451" y="5808"/>
                  </a:lnTo>
                  <a:lnTo>
                    <a:pt x="8445" y="5816"/>
                  </a:lnTo>
                  <a:lnTo>
                    <a:pt x="8406" y="5863"/>
                  </a:lnTo>
                  <a:lnTo>
                    <a:pt x="8400" y="5870"/>
                  </a:lnTo>
                  <a:lnTo>
                    <a:pt x="8359" y="5915"/>
                  </a:lnTo>
                  <a:lnTo>
                    <a:pt x="8353" y="5922"/>
                  </a:lnTo>
                  <a:lnTo>
                    <a:pt x="8310" y="5966"/>
                  </a:lnTo>
                  <a:lnTo>
                    <a:pt x="8304" y="5972"/>
                  </a:lnTo>
                  <a:lnTo>
                    <a:pt x="8260" y="6015"/>
                  </a:lnTo>
                  <a:lnTo>
                    <a:pt x="8253" y="6021"/>
                  </a:lnTo>
                  <a:lnTo>
                    <a:pt x="8207" y="6061"/>
                  </a:lnTo>
                  <a:lnTo>
                    <a:pt x="8200" y="6067"/>
                  </a:lnTo>
                  <a:lnTo>
                    <a:pt x="8153" y="6106"/>
                  </a:lnTo>
                  <a:lnTo>
                    <a:pt x="8146" y="6112"/>
                  </a:lnTo>
                  <a:lnTo>
                    <a:pt x="8098" y="6149"/>
                  </a:lnTo>
                  <a:lnTo>
                    <a:pt x="8090" y="6155"/>
                  </a:lnTo>
                  <a:lnTo>
                    <a:pt x="8040" y="6190"/>
                  </a:lnTo>
                  <a:lnTo>
                    <a:pt x="8033" y="6195"/>
                  </a:lnTo>
                  <a:lnTo>
                    <a:pt x="7982" y="6228"/>
                  </a:lnTo>
                  <a:lnTo>
                    <a:pt x="7974" y="6233"/>
                  </a:lnTo>
                  <a:lnTo>
                    <a:pt x="7921" y="6265"/>
                  </a:lnTo>
                  <a:lnTo>
                    <a:pt x="7913" y="6270"/>
                  </a:lnTo>
                  <a:lnTo>
                    <a:pt x="7859" y="6299"/>
                  </a:lnTo>
                  <a:lnTo>
                    <a:pt x="7852" y="6303"/>
                  </a:lnTo>
                  <a:lnTo>
                    <a:pt x="7797" y="6331"/>
                  </a:lnTo>
                  <a:lnTo>
                    <a:pt x="7788" y="6335"/>
                  </a:lnTo>
                  <a:lnTo>
                    <a:pt x="7733" y="6360"/>
                  </a:lnTo>
                  <a:lnTo>
                    <a:pt x="7724" y="6364"/>
                  </a:lnTo>
                  <a:lnTo>
                    <a:pt x="7668" y="6388"/>
                  </a:lnTo>
                  <a:lnTo>
                    <a:pt x="7659" y="6391"/>
                  </a:lnTo>
                  <a:lnTo>
                    <a:pt x="7602" y="6412"/>
                  </a:lnTo>
                  <a:lnTo>
                    <a:pt x="7593" y="6415"/>
                  </a:lnTo>
                  <a:lnTo>
                    <a:pt x="7535" y="6434"/>
                  </a:lnTo>
                  <a:lnTo>
                    <a:pt x="7526" y="6437"/>
                  </a:lnTo>
                  <a:lnTo>
                    <a:pt x="7467" y="6454"/>
                  </a:lnTo>
                  <a:lnTo>
                    <a:pt x="7458" y="6456"/>
                  </a:lnTo>
                  <a:lnTo>
                    <a:pt x="7399" y="6471"/>
                  </a:lnTo>
                  <a:lnTo>
                    <a:pt x="7390" y="6473"/>
                  </a:lnTo>
                  <a:lnTo>
                    <a:pt x="7330" y="6485"/>
                  </a:lnTo>
                  <a:lnTo>
                    <a:pt x="7321" y="6487"/>
                  </a:lnTo>
                  <a:lnTo>
                    <a:pt x="7261" y="6497"/>
                  </a:lnTo>
                  <a:lnTo>
                    <a:pt x="7252" y="6498"/>
                  </a:lnTo>
                  <a:lnTo>
                    <a:pt x="7191" y="6506"/>
                  </a:lnTo>
                  <a:lnTo>
                    <a:pt x="7182" y="6507"/>
                  </a:lnTo>
                  <a:lnTo>
                    <a:pt x="7121" y="6513"/>
                  </a:lnTo>
                  <a:lnTo>
                    <a:pt x="7112" y="6513"/>
                  </a:lnTo>
                  <a:lnTo>
                    <a:pt x="7051" y="6517"/>
                  </a:lnTo>
                  <a:lnTo>
                    <a:pt x="7042" y="6517"/>
                  </a:lnTo>
                  <a:lnTo>
                    <a:pt x="6981" y="6518"/>
                  </a:lnTo>
                  <a:lnTo>
                    <a:pt x="6971" y="6518"/>
                  </a:lnTo>
                  <a:lnTo>
                    <a:pt x="6913" y="6517"/>
                  </a:lnTo>
                  <a:lnTo>
                    <a:pt x="6689" y="6517"/>
                  </a:lnTo>
                  <a:lnTo>
                    <a:pt x="6689" y="8023"/>
                  </a:lnTo>
                  <a:lnTo>
                    <a:pt x="6689" y="8030"/>
                  </a:lnTo>
                  <a:lnTo>
                    <a:pt x="6688" y="8054"/>
                  </a:lnTo>
                  <a:lnTo>
                    <a:pt x="6686" y="8068"/>
                  </a:lnTo>
                  <a:lnTo>
                    <a:pt x="6683" y="8092"/>
                  </a:lnTo>
                  <a:lnTo>
                    <a:pt x="6680" y="8106"/>
                  </a:lnTo>
                  <a:lnTo>
                    <a:pt x="6674" y="8129"/>
                  </a:lnTo>
                  <a:lnTo>
                    <a:pt x="6671" y="8142"/>
                  </a:lnTo>
                  <a:lnTo>
                    <a:pt x="6663" y="8165"/>
                  </a:lnTo>
                  <a:lnTo>
                    <a:pt x="6658" y="8177"/>
                  </a:lnTo>
                  <a:lnTo>
                    <a:pt x="6648" y="8200"/>
                  </a:lnTo>
                  <a:lnTo>
                    <a:pt x="6642" y="8211"/>
                  </a:lnTo>
                  <a:lnTo>
                    <a:pt x="6630" y="8234"/>
                  </a:lnTo>
                  <a:lnTo>
                    <a:pt x="6624" y="8244"/>
                  </a:lnTo>
                  <a:lnTo>
                    <a:pt x="6610" y="8266"/>
                  </a:lnTo>
                  <a:lnTo>
                    <a:pt x="6604" y="8275"/>
                  </a:lnTo>
                  <a:lnTo>
                    <a:pt x="6587" y="8297"/>
                  </a:lnTo>
                  <a:lnTo>
                    <a:pt x="6581" y="8305"/>
                  </a:lnTo>
                  <a:lnTo>
                    <a:pt x="6562" y="8327"/>
                  </a:lnTo>
                  <a:lnTo>
                    <a:pt x="6556" y="8334"/>
                  </a:lnTo>
                  <a:lnTo>
                    <a:pt x="6535" y="8356"/>
                  </a:lnTo>
                  <a:lnTo>
                    <a:pt x="6529" y="8362"/>
                  </a:lnTo>
                  <a:lnTo>
                    <a:pt x="6506" y="8383"/>
                  </a:lnTo>
                  <a:lnTo>
                    <a:pt x="6500" y="8388"/>
                  </a:lnTo>
                  <a:lnTo>
                    <a:pt x="6474" y="8409"/>
                  </a:lnTo>
                  <a:lnTo>
                    <a:pt x="6469" y="8414"/>
                  </a:lnTo>
                  <a:lnTo>
                    <a:pt x="6441" y="8435"/>
                  </a:lnTo>
                  <a:lnTo>
                    <a:pt x="6436" y="8439"/>
                  </a:lnTo>
                  <a:lnTo>
                    <a:pt x="6407" y="8459"/>
                  </a:lnTo>
                  <a:lnTo>
                    <a:pt x="6402" y="8462"/>
                  </a:lnTo>
                  <a:lnTo>
                    <a:pt x="6370" y="8482"/>
                  </a:lnTo>
                  <a:lnTo>
                    <a:pt x="6366" y="8485"/>
                  </a:lnTo>
                  <a:lnTo>
                    <a:pt x="6332" y="8505"/>
                  </a:lnTo>
                  <a:lnTo>
                    <a:pt x="6328" y="8508"/>
                  </a:lnTo>
                  <a:lnTo>
                    <a:pt x="6292" y="8527"/>
                  </a:lnTo>
                  <a:lnTo>
                    <a:pt x="6288" y="8529"/>
                  </a:lnTo>
                  <a:lnTo>
                    <a:pt x="6251" y="8548"/>
                  </a:lnTo>
                  <a:lnTo>
                    <a:pt x="6247" y="8550"/>
                  </a:lnTo>
                  <a:lnTo>
                    <a:pt x="6208" y="8568"/>
                  </a:lnTo>
                  <a:lnTo>
                    <a:pt x="6204" y="8570"/>
                  </a:lnTo>
                  <a:lnTo>
                    <a:pt x="6163" y="8587"/>
                  </a:lnTo>
                  <a:lnTo>
                    <a:pt x="6160" y="8589"/>
                  </a:lnTo>
                  <a:lnTo>
                    <a:pt x="6118" y="8606"/>
                  </a:lnTo>
                  <a:lnTo>
                    <a:pt x="6114" y="8607"/>
                  </a:lnTo>
                  <a:lnTo>
                    <a:pt x="6070" y="8623"/>
                  </a:lnTo>
                  <a:lnTo>
                    <a:pt x="6067" y="8624"/>
                  </a:lnTo>
                  <a:lnTo>
                    <a:pt x="6021" y="8640"/>
                  </a:lnTo>
                  <a:lnTo>
                    <a:pt x="6018" y="8641"/>
                  </a:lnTo>
                  <a:lnTo>
                    <a:pt x="5971" y="8656"/>
                  </a:lnTo>
                  <a:lnTo>
                    <a:pt x="5968" y="8657"/>
                  </a:lnTo>
                  <a:lnTo>
                    <a:pt x="5920" y="8671"/>
                  </a:lnTo>
                  <a:lnTo>
                    <a:pt x="5917" y="8672"/>
                  </a:lnTo>
                  <a:lnTo>
                    <a:pt x="5867" y="8686"/>
                  </a:lnTo>
                  <a:lnTo>
                    <a:pt x="5864" y="8686"/>
                  </a:lnTo>
                  <a:lnTo>
                    <a:pt x="5813" y="8699"/>
                  </a:lnTo>
                  <a:lnTo>
                    <a:pt x="5810" y="8700"/>
                  </a:lnTo>
                  <a:lnTo>
                    <a:pt x="5758" y="8712"/>
                  </a:lnTo>
                  <a:lnTo>
                    <a:pt x="5755" y="8713"/>
                  </a:lnTo>
                  <a:lnTo>
                    <a:pt x="5702" y="8724"/>
                  </a:lnTo>
                  <a:lnTo>
                    <a:pt x="5699" y="8725"/>
                  </a:lnTo>
                  <a:lnTo>
                    <a:pt x="5644" y="8735"/>
                  </a:lnTo>
                  <a:lnTo>
                    <a:pt x="5642" y="8736"/>
                  </a:lnTo>
                  <a:lnTo>
                    <a:pt x="5586" y="8745"/>
                  </a:lnTo>
                  <a:lnTo>
                    <a:pt x="5584" y="8746"/>
                  </a:lnTo>
                  <a:lnTo>
                    <a:pt x="5528" y="8755"/>
                  </a:lnTo>
                  <a:lnTo>
                    <a:pt x="5525" y="8755"/>
                  </a:lnTo>
                  <a:lnTo>
                    <a:pt x="5468" y="8763"/>
                  </a:lnTo>
                  <a:lnTo>
                    <a:pt x="5466" y="8764"/>
                  </a:lnTo>
                  <a:lnTo>
                    <a:pt x="5408" y="8771"/>
                  </a:lnTo>
                  <a:lnTo>
                    <a:pt x="5406" y="8771"/>
                  </a:lnTo>
                  <a:lnTo>
                    <a:pt x="5347" y="8778"/>
                  </a:lnTo>
                  <a:lnTo>
                    <a:pt x="5345" y="8778"/>
                  </a:lnTo>
                  <a:lnTo>
                    <a:pt x="5286" y="8784"/>
                  </a:lnTo>
                  <a:lnTo>
                    <a:pt x="5284" y="8784"/>
                  </a:lnTo>
                  <a:lnTo>
                    <a:pt x="5224" y="8789"/>
                  </a:lnTo>
                  <a:lnTo>
                    <a:pt x="5222" y="8789"/>
                  </a:lnTo>
                  <a:lnTo>
                    <a:pt x="5162" y="8793"/>
                  </a:lnTo>
                  <a:lnTo>
                    <a:pt x="5160" y="8793"/>
                  </a:lnTo>
                  <a:lnTo>
                    <a:pt x="5100" y="8796"/>
                  </a:lnTo>
                  <a:lnTo>
                    <a:pt x="5097" y="8796"/>
                  </a:lnTo>
                  <a:lnTo>
                    <a:pt x="5037" y="8798"/>
                  </a:lnTo>
                  <a:lnTo>
                    <a:pt x="5034" y="8798"/>
                  </a:lnTo>
                  <a:lnTo>
                    <a:pt x="4973" y="8800"/>
                  </a:lnTo>
                  <a:lnTo>
                    <a:pt x="4971" y="8800"/>
                  </a:lnTo>
                  <a:lnTo>
                    <a:pt x="4910" y="8800"/>
                  </a:lnTo>
                  <a:lnTo>
                    <a:pt x="4908" y="8800"/>
                  </a:lnTo>
                  <a:lnTo>
                    <a:pt x="4847" y="8800"/>
                  </a:lnTo>
                  <a:lnTo>
                    <a:pt x="4845" y="8800"/>
                  </a:lnTo>
                  <a:lnTo>
                    <a:pt x="4784" y="8798"/>
                  </a:lnTo>
                  <a:lnTo>
                    <a:pt x="4781" y="8798"/>
                  </a:lnTo>
                  <a:lnTo>
                    <a:pt x="4721" y="8796"/>
                  </a:lnTo>
                  <a:lnTo>
                    <a:pt x="4718" y="8796"/>
                  </a:lnTo>
                  <a:lnTo>
                    <a:pt x="4658" y="8793"/>
                  </a:lnTo>
                  <a:lnTo>
                    <a:pt x="4656" y="8793"/>
                  </a:lnTo>
                  <a:lnTo>
                    <a:pt x="4596" y="8789"/>
                  </a:lnTo>
                  <a:lnTo>
                    <a:pt x="4594" y="8789"/>
                  </a:lnTo>
                  <a:lnTo>
                    <a:pt x="4534" y="8784"/>
                  </a:lnTo>
                  <a:lnTo>
                    <a:pt x="4532" y="8784"/>
                  </a:lnTo>
                  <a:lnTo>
                    <a:pt x="4473" y="8778"/>
                  </a:lnTo>
                  <a:lnTo>
                    <a:pt x="4470" y="8778"/>
                  </a:lnTo>
                  <a:lnTo>
                    <a:pt x="4412" y="8771"/>
                  </a:lnTo>
                  <a:lnTo>
                    <a:pt x="4410" y="8771"/>
                  </a:lnTo>
                  <a:lnTo>
                    <a:pt x="4352" y="8764"/>
                  </a:lnTo>
                  <a:lnTo>
                    <a:pt x="4349" y="8763"/>
                  </a:lnTo>
                  <a:lnTo>
                    <a:pt x="4292" y="8755"/>
                  </a:lnTo>
                  <a:lnTo>
                    <a:pt x="4290" y="8755"/>
                  </a:lnTo>
                  <a:lnTo>
                    <a:pt x="4234" y="8746"/>
                  </a:lnTo>
                  <a:lnTo>
                    <a:pt x="4231" y="8745"/>
                  </a:lnTo>
                  <a:lnTo>
                    <a:pt x="4176" y="8736"/>
                  </a:lnTo>
                  <a:lnTo>
                    <a:pt x="4173" y="8735"/>
                  </a:lnTo>
                  <a:lnTo>
                    <a:pt x="4119" y="8725"/>
                  </a:lnTo>
                  <a:lnTo>
                    <a:pt x="4116" y="8724"/>
                  </a:lnTo>
                  <a:lnTo>
                    <a:pt x="4063" y="8713"/>
                  </a:lnTo>
                  <a:lnTo>
                    <a:pt x="4060" y="8712"/>
                  </a:lnTo>
                  <a:lnTo>
                    <a:pt x="4008" y="8700"/>
                  </a:lnTo>
                  <a:lnTo>
                    <a:pt x="4005" y="8699"/>
                  </a:lnTo>
                  <a:lnTo>
                    <a:pt x="3954" y="8686"/>
                  </a:lnTo>
                  <a:lnTo>
                    <a:pt x="3951" y="8686"/>
                  </a:lnTo>
                  <a:lnTo>
                    <a:pt x="3901" y="8672"/>
                  </a:lnTo>
                  <a:lnTo>
                    <a:pt x="3898" y="8671"/>
                  </a:lnTo>
                  <a:lnTo>
                    <a:pt x="3850" y="8657"/>
                  </a:lnTo>
                  <a:lnTo>
                    <a:pt x="3847" y="8656"/>
                  </a:lnTo>
                  <a:lnTo>
                    <a:pt x="3800" y="8641"/>
                  </a:lnTo>
                  <a:lnTo>
                    <a:pt x="3797" y="8640"/>
                  </a:lnTo>
                  <a:lnTo>
                    <a:pt x="3751" y="8624"/>
                  </a:lnTo>
                  <a:lnTo>
                    <a:pt x="3748" y="8623"/>
                  </a:lnTo>
                  <a:lnTo>
                    <a:pt x="3704" y="8607"/>
                  </a:lnTo>
                  <a:lnTo>
                    <a:pt x="3700" y="8606"/>
                  </a:lnTo>
                  <a:lnTo>
                    <a:pt x="3658" y="8589"/>
                  </a:lnTo>
                  <a:lnTo>
                    <a:pt x="3655" y="8587"/>
                  </a:lnTo>
                  <a:lnTo>
                    <a:pt x="3614" y="8570"/>
                  </a:lnTo>
                  <a:lnTo>
                    <a:pt x="3610" y="8568"/>
                  </a:lnTo>
                  <a:lnTo>
                    <a:pt x="3571" y="8550"/>
                  </a:lnTo>
                  <a:lnTo>
                    <a:pt x="3567" y="8548"/>
                  </a:lnTo>
                  <a:lnTo>
                    <a:pt x="3530" y="8529"/>
                  </a:lnTo>
                  <a:lnTo>
                    <a:pt x="3526" y="8527"/>
                  </a:lnTo>
                  <a:lnTo>
                    <a:pt x="3490" y="8508"/>
                  </a:lnTo>
                  <a:lnTo>
                    <a:pt x="3486" y="8505"/>
                  </a:lnTo>
                  <a:lnTo>
                    <a:pt x="3452" y="8485"/>
                  </a:lnTo>
                  <a:lnTo>
                    <a:pt x="3448" y="8482"/>
                  </a:lnTo>
                  <a:lnTo>
                    <a:pt x="3416" y="8462"/>
                  </a:lnTo>
                  <a:lnTo>
                    <a:pt x="3411" y="8459"/>
                  </a:lnTo>
                  <a:lnTo>
                    <a:pt x="3382" y="8439"/>
                  </a:lnTo>
                  <a:lnTo>
                    <a:pt x="3377" y="8435"/>
                  </a:lnTo>
                  <a:lnTo>
                    <a:pt x="3349" y="8414"/>
                  </a:lnTo>
                  <a:lnTo>
                    <a:pt x="3344" y="8409"/>
                  </a:lnTo>
                  <a:lnTo>
                    <a:pt x="3318" y="8388"/>
                  </a:lnTo>
                  <a:lnTo>
                    <a:pt x="3312" y="8383"/>
                  </a:lnTo>
                  <a:lnTo>
                    <a:pt x="3289" y="8362"/>
                  </a:lnTo>
                  <a:lnTo>
                    <a:pt x="3283" y="8356"/>
                  </a:lnTo>
                  <a:lnTo>
                    <a:pt x="3262" y="8334"/>
                  </a:lnTo>
                  <a:lnTo>
                    <a:pt x="3256" y="8327"/>
                  </a:lnTo>
                  <a:lnTo>
                    <a:pt x="3237" y="8305"/>
                  </a:lnTo>
                  <a:lnTo>
                    <a:pt x="3231" y="8297"/>
                  </a:lnTo>
                  <a:lnTo>
                    <a:pt x="3214" y="8275"/>
                  </a:lnTo>
                  <a:lnTo>
                    <a:pt x="3208" y="8266"/>
                  </a:lnTo>
                  <a:lnTo>
                    <a:pt x="3194" y="8244"/>
                  </a:lnTo>
                  <a:lnTo>
                    <a:pt x="3188" y="8234"/>
                  </a:lnTo>
                  <a:lnTo>
                    <a:pt x="3176" y="8211"/>
                  </a:lnTo>
                  <a:lnTo>
                    <a:pt x="3170" y="8200"/>
                  </a:lnTo>
                  <a:lnTo>
                    <a:pt x="3160" y="8177"/>
                  </a:lnTo>
                  <a:lnTo>
                    <a:pt x="3155" y="8165"/>
                  </a:lnTo>
                  <a:lnTo>
                    <a:pt x="3147" y="8142"/>
                  </a:lnTo>
                  <a:lnTo>
                    <a:pt x="3144" y="8129"/>
                  </a:lnTo>
                  <a:lnTo>
                    <a:pt x="3138" y="8106"/>
                  </a:lnTo>
                  <a:lnTo>
                    <a:pt x="3135" y="8092"/>
                  </a:lnTo>
                  <a:lnTo>
                    <a:pt x="3132" y="8068"/>
                  </a:lnTo>
                  <a:lnTo>
                    <a:pt x="3130" y="8054"/>
                  </a:lnTo>
                  <a:lnTo>
                    <a:pt x="3129" y="8030"/>
                  </a:lnTo>
                  <a:lnTo>
                    <a:pt x="3129" y="8023"/>
                  </a:lnTo>
                  <a:lnTo>
                    <a:pt x="3129" y="6517"/>
                  </a:lnTo>
                  <a:close/>
                  <a:moveTo>
                    <a:pt x="2686" y="6013"/>
                  </a:moveTo>
                  <a:lnTo>
                    <a:pt x="2696" y="6017"/>
                  </a:lnTo>
                  <a:lnTo>
                    <a:pt x="3129" y="6017"/>
                  </a:lnTo>
                  <a:lnTo>
                    <a:pt x="3129" y="5766"/>
                  </a:lnTo>
                  <a:lnTo>
                    <a:pt x="3129" y="5763"/>
                  </a:lnTo>
                  <a:lnTo>
                    <a:pt x="3129" y="5759"/>
                  </a:lnTo>
                  <a:lnTo>
                    <a:pt x="3130" y="5735"/>
                  </a:lnTo>
                  <a:lnTo>
                    <a:pt x="3132" y="5721"/>
                  </a:lnTo>
                  <a:lnTo>
                    <a:pt x="3135" y="5697"/>
                  </a:lnTo>
                  <a:lnTo>
                    <a:pt x="3138" y="5684"/>
                  </a:lnTo>
                  <a:lnTo>
                    <a:pt x="3144" y="5660"/>
                  </a:lnTo>
                  <a:lnTo>
                    <a:pt x="3147" y="5647"/>
                  </a:lnTo>
                  <a:lnTo>
                    <a:pt x="3155" y="5624"/>
                  </a:lnTo>
                  <a:lnTo>
                    <a:pt x="3160" y="5612"/>
                  </a:lnTo>
                  <a:lnTo>
                    <a:pt x="3170" y="5589"/>
                  </a:lnTo>
                  <a:lnTo>
                    <a:pt x="3175" y="5578"/>
                  </a:lnTo>
                  <a:lnTo>
                    <a:pt x="3188" y="5555"/>
                  </a:lnTo>
                  <a:lnTo>
                    <a:pt x="3194" y="5545"/>
                  </a:lnTo>
                  <a:lnTo>
                    <a:pt x="3208" y="5522"/>
                  </a:lnTo>
                  <a:lnTo>
                    <a:pt x="3214" y="5514"/>
                  </a:lnTo>
                  <a:lnTo>
                    <a:pt x="3231" y="5491"/>
                  </a:lnTo>
                  <a:lnTo>
                    <a:pt x="3237" y="5484"/>
                  </a:lnTo>
                  <a:lnTo>
                    <a:pt x="3256" y="5461"/>
                  </a:lnTo>
                  <a:lnTo>
                    <a:pt x="3262" y="5455"/>
                  </a:lnTo>
                  <a:lnTo>
                    <a:pt x="3283" y="5433"/>
                  </a:lnTo>
                  <a:lnTo>
                    <a:pt x="3289" y="5427"/>
                  </a:lnTo>
                  <a:lnTo>
                    <a:pt x="3312" y="5405"/>
                  </a:lnTo>
                  <a:lnTo>
                    <a:pt x="3318" y="5400"/>
                  </a:lnTo>
                  <a:lnTo>
                    <a:pt x="3343" y="5379"/>
                  </a:lnTo>
                  <a:lnTo>
                    <a:pt x="3349" y="5374"/>
                  </a:lnTo>
                  <a:lnTo>
                    <a:pt x="3376" y="5353"/>
                  </a:lnTo>
                  <a:lnTo>
                    <a:pt x="3382" y="5349"/>
                  </a:lnTo>
                  <a:lnTo>
                    <a:pt x="3411" y="5329"/>
                  </a:lnTo>
                  <a:lnTo>
                    <a:pt x="3416" y="5325"/>
                  </a:lnTo>
                  <a:lnTo>
                    <a:pt x="3448" y="5305"/>
                  </a:lnTo>
                  <a:lnTo>
                    <a:pt x="3453" y="5302"/>
                  </a:lnTo>
                  <a:lnTo>
                    <a:pt x="3486" y="5283"/>
                  </a:lnTo>
                  <a:lnTo>
                    <a:pt x="3491" y="5280"/>
                  </a:lnTo>
                  <a:lnTo>
                    <a:pt x="3526" y="5261"/>
                  </a:lnTo>
                  <a:lnTo>
                    <a:pt x="3530" y="5259"/>
                  </a:lnTo>
                  <a:lnTo>
                    <a:pt x="3567" y="5240"/>
                  </a:lnTo>
                  <a:lnTo>
                    <a:pt x="3572" y="5239"/>
                  </a:lnTo>
                  <a:lnTo>
                    <a:pt x="3610" y="5221"/>
                  </a:lnTo>
                  <a:lnTo>
                    <a:pt x="3614" y="5219"/>
                  </a:lnTo>
                  <a:lnTo>
                    <a:pt x="3655" y="5201"/>
                  </a:lnTo>
                  <a:lnTo>
                    <a:pt x="3658" y="5200"/>
                  </a:lnTo>
                  <a:lnTo>
                    <a:pt x="3701" y="5183"/>
                  </a:lnTo>
                  <a:lnTo>
                    <a:pt x="3704" y="5182"/>
                  </a:lnTo>
                  <a:lnTo>
                    <a:pt x="3748" y="5166"/>
                  </a:lnTo>
                  <a:lnTo>
                    <a:pt x="3751" y="5164"/>
                  </a:lnTo>
                  <a:lnTo>
                    <a:pt x="3797" y="5149"/>
                  </a:lnTo>
                  <a:lnTo>
                    <a:pt x="3800" y="5148"/>
                  </a:lnTo>
                  <a:lnTo>
                    <a:pt x="3847" y="5133"/>
                  </a:lnTo>
                  <a:lnTo>
                    <a:pt x="3850" y="5132"/>
                  </a:lnTo>
                  <a:lnTo>
                    <a:pt x="3898" y="5118"/>
                  </a:lnTo>
                  <a:lnTo>
                    <a:pt x="3901" y="5117"/>
                  </a:lnTo>
                  <a:lnTo>
                    <a:pt x="3951" y="5103"/>
                  </a:lnTo>
                  <a:lnTo>
                    <a:pt x="3954" y="5103"/>
                  </a:lnTo>
                  <a:lnTo>
                    <a:pt x="4005" y="5090"/>
                  </a:lnTo>
                  <a:lnTo>
                    <a:pt x="4008" y="5089"/>
                  </a:lnTo>
                  <a:lnTo>
                    <a:pt x="4060" y="5077"/>
                  </a:lnTo>
                  <a:lnTo>
                    <a:pt x="4063" y="5076"/>
                  </a:lnTo>
                  <a:lnTo>
                    <a:pt x="4116" y="5065"/>
                  </a:lnTo>
                  <a:lnTo>
                    <a:pt x="4119" y="5064"/>
                  </a:lnTo>
                  <a:lnTo>
                    <a:pt x="4173" y="5054"/>
                  </a:lnTo>
                  <a:lnTo>
                    <a:pt x="4176" y="5053"/>
                  </a:lnTo>
                  <a:lnTo>
                    <a:pt x="4231" y="5044"/>
                  </a:lnTo>
                  <a:lnTo>
                    <a:pt x="4234" y="5043"/>
                  </a:lnTo>
                  <a:lnTo>
                    <a:pt x="4290" y="5034"/>
                  </a:lnTo>
                  <a:lnTo>
                    <a:pt x="4292" y="5034"/>
                  </a:lnTo>
                  <a:lnTo>
                    <a:pt x="4349" y="5026"/>
                  </a:lnTo>
                  <a:lnTo>
                    <a:pt x="4352" y="5025"/>
                  </a:lnTo>
                  <a:lnTo>
                    <a:pt x="4410" y="5018"/>
                  </a:lnTo>
                  <a:lnTo>
                    <a:pt x="4412" y="5018"/>
                  </a:lnTo>
                  <a:lnTo>
                    <a:pt x="4470" y="5011"/>
                  </a:lnTo>
                  <a:lnTo>
                    <a:pt x="4473" y="5011"/>
                  </a:lnTo>
                  <a:lnTo>
                    <a:pt x="4532" y="5005"/>
                  </a:lnTo>
                  <a:lnTo>
                    <a:pt x="4534" y="5005"/>
                  </a:lnTo>
                  <a:lnTo>
                    <a:pt x="4594" y="5000"/>
                  </a:lnTo>
                  <a:lnTo>
                    <a:pt x="4596" y="5000"/>
                  </a:lnTo>
                  <a:lnTo>
                    <a:pt x="4656" y="4996"/>
                  </a:lnTo>
                  <a:lnTo>
                    <a:pt x="4658" y="4996"/>
                  </a:lnTo>
                  <a:lnTo>
                    <a:pt x="4718" y="4993"/>
                  </a:lnTo>
                  <a:lnTo>
                    <a:pt x="4721" y="4993"/>
                  </a:lnTo>
                  <a:lnTo>
                    <a:pt x="4781" y="4991"/>
                  </a:lnTo>
                  <a:lnTo>
                    <a:pt x="4784" y="4991"/>
                  </a:lnTo>
                  <a:lnTo>
                    <a:pt x="4845" y="4989"/>
                  </a:lnTo>
                  <a:lnTo>
                    <a:pt x="4847" y="4989"/>
                  </a:lnTo>
                  <a:lnTo>
                    <a:pt x="4908" y="4989"/>
                  </a:lnTo>
                  <a:lnTo>
                    <a:pt x="4910" y="4989"/>
                  </a:lnTo>
                  <a:lnTo>
                    <a:pt x="4971" y="4989"/>
                  </a:lnTo>
                  <a:lnTo>
                    <a:pt x="4973" y="4989"/>
                  </a:lnTo>
                  <a:lnTo>
                    <a:pt x="5034" y="4991"/>
                  </a:lnTo>
                  <a:lnTo>
                    <a:pt x="5037" y="4991"/>
                  </a:lnTo>
                  <a:lnTo>
                    <a:pt x="5097" y="4993"/>
                  </a:lnTo>
                  <a:lnTo>
                    <a:pt x="5100" y="4993"/>
                  </a:lnTo>
                  <a:lnTo>
                    <a:pt x="5160" y="4996"/>
                  </a:lnTo>
                  <a:lnTo>
                    <a:pt x="5162" y="4996"/>
                  </a:lnTo>
                  <a:lnTo>
                    <a:pt x="5222" y="5000"/>
                  </a:lnTo>
                  <a:lnTo>
                    <a:pt x="5224" y="5000"/>
                  </a:lnTo>
                  <a:lnTo>
                    <a:pt x="5284" y="5005"/>
                  </a:lnTo>
                  <a:lnTo>
                    <a:pt x="5286" y="5005"/>
                  </a:lnTo>
                  <a:lnTo>
                    <a:pt x="5345" y="5011"/>
                  </a:lnTo>
                  <a:lnTo>
                    <a:pt x="5347" y="5011"/>
                  </a:lnTo>
                  <a:lnTo>
                    <a:pt x="5406" y="5018"/>
                  </a:lnTo>
                  <a:lnTo>
                    <a:pt x="5408" y="5018"/>
                  </a:lnTo>
                  <a:lnTo>
                    <a:pt x="5466" y="5025"/>
                  </a:lnTo>
                  <a:lnTo>
                    <a:pt x="5468" y="5026"/>
                  </a:lnTo>
                  <a:lnTo>
                    <a:pt x="5525" y="5034"/>
                  </a:lnTo>
                  <a:lnTo>
                    <a:pt x="5528" y="5034"/>
                  </a:lnTo>
                  <a:lnTo>
                    <a:pt x="5584" y="5043"/>
                  </a:lnTo>
                  <a:lnTo>
                    <a:pt x="5586" y="5044"/>
                  </a:lnTo>
                  <a:lnTo>
                    <a:pt x="5642" y="5053"/>
                  </a:lnTo>
                  <a:lnTo>
                    <a:pt x="5644" y="5054"/>
                  </a:lnTo>
                  <a:lnTo>
                    <a:pt x="5699" y="5064"/>
                  </a:lnTo>
                  <a:lnTo>
                    <a:pt x="5702" y="5065"/>
                  </a:lnTo>
                  <a:lnTo>
                    <a:pt x="5755" y="5076"/>
                  </a:lnTo>
                  <a:lnTo>
                    <a:pt x="5758" y="5077"/>
                  </a:lnTo>
                  <a:lnTo>
                    <a:pt x="5810" y="5089"/>
                  </a:lnTo>
                  <a:lnTo>
                    <a:pt x="5813" y="5090"/>
                  </a:lnTo>
                  <a:lnTo>
                    <a:pt x="5864" y="5103"/>
                  </a:lnTo>
                  <a:lnTo>
                    <a:pt x="5867" y="5103"/>
                  </a:lnTo>
                  <a:lnTo>
                    <a:pt x="5917" y="5117"/>
                  </a:lnTo>
                  <a:lnTo>
                    <a:pt x="5920" y="5118"/>
                  </a:lnTo>
                  <a:lnTo>
                    <a:pt x="5968" y="5132"/>
                  </a:lnTo>
                  <a:lnTo>
                    <a:pt x="5971" y="5133"/>
                  </a:lnTo>
                  <a:lnTo>
                    <a:pt x="6018" y="5148"/>
                  </a:lnTo>
                  <a:lnTo>
                    <a:pt x="6021" y="5149"/>
                  </a:lnTo>
                  <a:lnTo>
                    <a:pt x="6067" y="5164"/>
                  </a:lnTo>
                  <a:lnTo>
                    <a:pt x="6070" y="5166"/>
                  </a:lnTo>
                  <a:lnTo>
                    <a:pt x="6114" y="5182"/>
                  </a:lnTo>
                  <a:lnTo>
                    <a:pt x="6117" y="5183"/>
                  </a:lnTo>
                  <a:lnTo>
                    <a:pt x="6160" y="5200"/>
                  </a:lnTo>
                  <a:lnTo>
                    <a:pt x="6163" y="5201"/>
                  </a:lnTo>
                  <a:lnTo>
                    <a:pt x="6204" y="5219"/>
                  </a:lnTo>
                  <a:lnTo>
                    <a:pt x="6208" y="5221"/>
                  </a:lnTo>
                  <a:lnTo>
                    <a:pt x="6246" y="5239"/>
                  </a:lnTo>
                  <a:lnTo>
                    <a:pt x="6251" y="5240"/>
                  </a:lnTo>
                  <a:lnTo>
                    <a:pt x="6288" y="5259"/>
                  </a:lnTo>
                  <a:lnTo>
                    <a:pt x="6292" y="5261"/>
                  </a:lnTo>
                  <a:lnTo>
                    <a:pt x="6327" y="5280"/>
                  </a:lnTo>
                  <a:lnTo>
                    <a:pt x="6332" y="5283"/>
                  </a:lnTo>
                  <a:lnTo>
                    <a:pt x="6365" y="5302"/>
                  </a:lnTo>
                  <a:lnTo>
                    <a:pt x="6370" y="5305"/>
                  </a:lnTo>
                  <a:lnTo>
                    <a:pt x="6402" y="5325"/>
                  </a:lnTo>
                  <a:lnTo>
                    <a:pt x="6407" y="5329"/>
                  </a:lnTo>
                  <a:lnTo>
                    <a:pt x="6436" y="5349"/>
                  </a:lnTo>
                  <a:lnTo>
                    <a:pt x="6442" y="5353"/>
                  </a:lnTo>
                  <a:lnTo>
                    <a:pt x="6469" y="5374"/>
                  </a:lnTo>
                  <a:lnTo>
                    <a:pt x="6475" y="5379"/>
                  </a:lnTo>
                  <a:lnTo>
                    <a:pt x="6500" y="5400"/>
                  </a:lnTo>
                  <a:lnTo>
                    <a:pt x="6506" y="5405"/>
                  </a:lnTo>
                  <a:lnTo>
                    <a:pt x="6529" y="5427"/>
                  </a:lnTo>
                  <a:lnTo>
                    <a:pt x="6535" y="5433"/>
                  </a:lnTo>
                  <a:lnTo>
                    <a:pt x="6556" y="5455"/>
                  </a:lnTo>
                  <a:lnTo>
                    <a:pt x="6562" y="5461"/>
                  </a:lnTo>
                  <a:lnTo>
                    <a:pt x="6581" y="5484"/>
                  </a:lnTo>
                  <a:lnTo>
                    <a:pt x="6587" y="5491"/>
                  </a:lnTo>
                  <a:lnTo>
                    <a:pt x="6604" y="5514"/>
                  </a:lnTo>
                  <a:lnTo>
                    <a:pt x="6610" y="5522"/>
                  </a:lnTo>
                  <a:lnTo>
                    <a:pt x="6624" y="5545"/>
                  </a:lnTo>
                  <a:lnTo>
                    <a:pt x="6630" y="5555"/>
                  </a:lnTo>
                  <a:lnTo>
                    <a:pt x="6643" y="5578"/>
                  </a:lnTo>
                  <a:lnTo>
                    <a:pt x="6648" y="5589"/>
                  </a:lnTo>
                  <a:lnTo>
                    <a:pt x="6658" y="5612"/>
                  </a:lnTo>
                  <a:lnTo>
                    <a:pt x="6663" y="5624"/>
                  </a:lnTo>
                  <a:lnTo>
                    <a:pt x="6671" y="5647"/>
                  </a:lnTo>
                  <a:lnTo>
                    <a:pt x="6674" y="5660"/>
                  </a:lnTo>
                  <a:lnTo>
                    <a:pt x="6680" y="5684"/>
                  </a:lnTo>
                  <a:lnTo>
                    <a:pt x="6683" y="5697"/>
                  </a:lnTo>
                  <a:lnTo>
                    <a:pt x="6686" y="5721"/>
                  </a:lnTo>
                  <a:lnTo>
                    <a:pt x="6688" y="5735"/>
                  </a:lnTo>
                  <a:lnTo>
                    <a:pt x="6689" y="5759"/>
                  </a:lnTo>
                  <a:lnTo>
                    <a:pt x="6689" y="5763"/>
                  </a:lnTo>
                  <a:lnTo>
                    <a:pt x="6689" y="5766"/>
                  </a:lnTo>
                  <a:lnTo>
                    <a:pt x="6689" y="6017"/>
                  </a:lnTo>
                  <a:lnTo>
                    <a:pt x="6915" y="6017"/>
                  </a:lnTo>
                  <a:lnTo>
                    <a:pt x="6920" y="6017"/>
                  </a:lnTo>
                  <a:lnTo>
                    <a:pt x="6977" y="6018"/>
                  </a:lnTo>
                  <a:lnTo>
                    <a:pt x="7028" y="6017"/>
                  </a:lnTo>
                  <a:lnTo>
                    <a:pt x="7080" y="6014"/>
                  </a:lnTo>
                  <a:lnTo>
                    <a:pt x="7132" y="6010"/>
                  </a:lnTo>
                  <a:lnTo>
                    <a:pt x="7183" y="6003"/>
                  </a:lnTo>
                  <a:lnTo>
                    <a:pt x="7234" y="5994"/>
                  </a:lnTo>
                  <a:lnTo>
                    <a:pt x="7284" y="5984"/>
                  </a:lnTo>
                  <a:lnTo>
                    <a:pt x="7334" y="5972"/>
                  </a:lnTo>
                  <a:lnTo>
                    <a:pt x="7384" y="5957"/>
                  </a:lnTo>
                  <a:lnTo>
                    <a:pt x="7433" y="5941"/>
                  </a:lnTo>
                  <a:lnTo>
                    <a:pt x="7481" y="5924"/>
                  </a:lnTo>
                  <a:lnTo>
                    <a:pt x="7529" y="5904"/>
                  </a:lnTo>
                  <a:lnTo>
                    <a:pt x="7576" y="5882"/>
                  </a:lnTo>
                  <a:lnTo>
                    <a:pt x="7622" y="5859"/>
                  </a:lnTo>
                  <a:lnTo>
                    <a:pt x="7668" y="5834"/>
                  </a:lnTo>
                  <a:lnTo>
                    <a:pt x="7712" y="5807"/>
                  </a:lnTo>
                  <a:lnTo>
                    <a:pt x="7755" y="5779"/>
                  </a:lnTo>
                  <a:lnTo>
                    <a:pt x="7798" y="5749"/>
                  </a:lnTo>
                  <a:lnTo>
                    <a:pt x="7838" y="5718"/>
                  </a:lnTo>
                  <a:lnTo>
                    <a:pt x="7878" y="5685"/>
                  </a:lnTo>
                  <a:lnTo>
                    <a:pt x="7917" y="5651"/>
                  </a:lnTo>
                  <a:lnTo>
                    <a:pt x="7954" y="5615"/>
                  </a:lnTo>
                  <a:lnTo>
                    <a:pt x="7990" y="5578"/>
                  </a:lnTo>
                  <a:lnTo>
                    <a:pt x="8024" y="5539"/>
                  </a:lnTo>
                  <a:lnTo>
                    <a:pt x="8057" y="5500"/>
                  </a:lnTo>
                  <a:lnTo>
                    <a:pt x="8089" y="5459"/>
                  </a:lnTo>
                  <a:lnTo>
                    <a:pt x="8119" y="5416"/>
                  </a:lnTo>
                  <a:lnTo>
                    <a:pt x="8147" y="5373"/>
                  </a:lnTo>
                  <a:lnTo>
                    <a:pt x="8174" y="5329"/>
                  </a:lnTo>
                  <a:lnTo>
                    <a:pt x="8199" y="5283"/>
                  </a:lnTo>
                  <a:lnTo>
                    <a:pt x="8222" y="5237"/>
                  </a:lnTo>
                  <a:lnTo>
                    <a:pt x="8244" y="5190"/>
                  </a:lnTo>
                  <a:lnTo>
                    <a:pt x="8263" y="5143"/>
                  </a:lnTo>
                  <a:lnTo>
                    <a:pt x="8281" y="5095"/>
                  </a:lnTo>
                  <a:lnTo>
                    <a:pt x="8297" y="5046"/>
                  </a:lnTo>
                  <a:lnTo>
                    <a:pt x="8312" y="4996"/>
                  </a:lnTo>
                  <a:lnTo>
                    <a:pt x="8324" y="4946"/>
                  </a:lnTo>
                  <a:lnTo>
                    <a:pt x="8335" y="4896"/>
                  </a:lnTo>
                  <a:lnTo>
                    <a:pt x="8343" y="4845"/>
                  </a:lnTo>
                  <a:lnTo>
                    <a:pt x="8350" y="4794"/>
                  </a:lnTo>
                  <a:lnTo>
                    <a:pt x="8355" y="4742"/>
                  </a:lnTo>
                  <a:lnTo>
                    <a:pt x="8358" y="4690"/>
                  </a:lnTo>
                  <a:lnTo>
                    <a:pt x="8359" y="4638"/>
                  </a:lnTo>
                  <a:lnTo>
                    <a:pt x="8358" y="4587"/>
                  </a:lnTo>
                  <a:lnTo>
                    <a:pt x="8355" y="4535"/>
                  </a:lnTo>
                  <a:lnTo>
                    <a:pt x="8351" y="4483"/>
                  </a:lnTo>
                  <a:lnTo>
                    <a:pt x="8344" y="4432"/>
                  </a:lnTo>
                  <a:lnTo>
                    <a:pt x="8335" y="4381"/>
                  </a:lnTo>
                  <a:lnTo>
                    <a:pt x="8325" y="4331"/>
                  </a:lnTo>
                  <a:lnTo>
                    <a:pt x="8313" y="4281"/>
                  </a:lnTo>
                  <a:lnTo>
                    <a:pt x="8298" y="4231"/>
                  </a:lnTo>
                  <a:lnTo>
                    <a:pt x="8282" y="4182"/>
                  </a:lnTo>
                  <a:lnTo>
                    <a:pt x="8265" y="4134"/>
                  </a:lnTo>
                  <a:lnTo>
                    <a:pt x="8245" y="4086"/>
                  </a:lnTo>
                  <a:lnTo>
                    <a:pt x="8223" y="4039"/>
                  </a:lnTo>
                  <a:lnTo>
                    <a:pt x="8200" y="3993"/>
                  </a:lnTo>
                  <a:lnTo>
                    <a:pt x="8175" y="3947"/>
                  </a:lnTo>
                  <a:lnTo>
                    <a:pt x="8148" y="3903"/>
                  </a:lnTo>
                  <a:lnTo>
                    <a:pt x="8120" y="3860"/>
                  </a:lnTo>
                  <a:lnTo>
                    <a:pt x="8090" y="3817"/>
                  </a:lnTo>
                  <a:lnTo>
                    <a:pt x="8059" y="3777"/>
                  </a:lnTo>
                  <a:lnTo>
                    <a:pt x="8026" y="3737"/>
                  </a:lnTo>
                  <a:lnTo>
                    <a:pt x="7992" y="3698"/>
                  </a:lnTo>
                  <a:lnTo>
                    <a:pt x="7956" y="3661"/>
                  </a:lnTo>
                  <a:lnTo>
                    <a:pt x="7919" y="3625"/>
                  </a:lnTo>
                  <a:lnTo>
                    <a:pt x="7880" y="3591"/>
                  </a:lnTo>
                  <a:lnTo>
                    <a:pt x="7841" y="3558"/>
                  </a:lnTo>
                  <a:lnTo>
                    <a:pt x="7800" y="3526"/>
                  </a:lnTo>
                  <a:lnTo>
                    <a:pt x="7757" y="3496"/>
                  </a:lnTo>
                  <a:lnTo>
                    <a:pt x="7714" y="3468"/>
                  </a:lnTo>
                  <a:lnTo>
                    <a:pt x="7670" y="3441"/>
                  </a:lnTo>
                  <a:lnTo>
                    <a:pt x="7624" y="3416"/>
                  </a:lnTo>
                  <a:lnTo>
                    <a:pt x="7578" y="3393"/>
                  </a:lnTo>
                  <a:lnTo>
                    <a:pt x="7531" y="3371"/>
                  </a:lnTo>
                  <a:lnTo>
                    <a:pt x="7484" y="3352"/>
                  </a:lnTo>
                  <a:lnTo>
                    <a:pt x="7436" y="3334"/>
                  </a:lnTo>
                  <a:lnTo>
                    <a:pt x="7387" y="3318"/>
                  </a:lnTo>
                  <a:lnTo>
                    <a:pt x="7337" y="3303"/>
                  </a:lnTo>
                  <a:lnTo>
                    <a:pt x="7287" y="3291"/>
                  </a:lnTo>
                  <a:lnTo>
                    <a:pt x="7237" y="3280"/>
                  </a:lnTo>
                  <a:lnTo>
                    <a:pt x="7186" y="3272"/>
                  </a:lnTo>
                  <a:lnTo>
                    <a:pt x="7135" y="3265"/>
                  </a:lnTo>
                  <a:lnTo>
                    <a:pt x="7083" y="3260"/>
                  </a:lnTo>
                  <a:lnTo>
                    <a:pt x="7027" y="3257"/>
                  </a:lnTo>
                  <a:lnTo>
                    <a:pt x="6996" y="3253"/>
                  </a:lnTo>
                  <a:lnTo>
                    <a:pt x="6965" y="3245"/>
                  </a:lnTo>
                  <a:lnTo>
                    <a:pt x="6936" y="3234"/>
                  </a:lnTo>
                  <a:lnTo>
                    <a:pt x="6908" y="3219"/>
                  </a:lnTo>
                  <a:lnTo>
                    <a:pt x="6883" y="3201"/>
                  </a:lnTo>
                  <a:lnTo>
                    <a:pt x="6860" y="3179"/>
                  </a:lnTo>
                  <a:lnTo>
                    <a:pt x="6840" y="3155"/>
                  </a:lnTo>
                  <a:lnTo>
                    <a:pt x="6823" y="3129"/>
                  </a:lnTo>
                  <a:lnTo>
                    <a:pt x="6809" y="3100"/>
                  </a:lnTo>
                  <a:lnTo>
                    <a:pt x="6799" y="3071"/>
                  </a:lnTo>
                  <a:lnTo>
                    <a:pt x="6781" y="3002"/>
                  </a:lnTo>
                  <a:lnTo>
                    <a:pt x="6762" y="2938"/>
                  </a:lnTo>
                  <a:lnTo>
                    <a:pt x="6740" y="2874"/>
                  </a:lnTo>
                  <a:lnTo>
                    <a:pt x="6717" y="2812"/>
                  </a:lnTo>
                  <a:lnTo>
                    <a:pt x="6691" y="2751"/>
                  </a:lnTo>
                  <a:lnTo>
                    <a:pt x="6663" y="2690"/>
                  </a:lnTo>
                  <a:lnTo>
                    <a:pt x="6633" y="2631"/>
                  </a:lnTo>
                  <a:lnTo>
                    <a:pt x="6601" y="2573"/>
                  </a:lnTo>
                  <a:lnTo>
                    <a:pt x="6567" y="2516"/>
                  </a:lnTo>
                  <a:lnTo>
                    <a:pt x="6531" y="2460"/>
                  </a:lnTo>
                  <a:lnTo>
                    <a:pt x="6492" y="2406"/>
                  </a:lnTo>
                  <a:lnTo>
                    <a:pt x="6452" y="2353"/>
                  </a:lnTo>
                  <a:lnTo>
                    <a:pt x="6410" y="2301"/>
                  </a:lnTo>
                  <a:lnTo>
                    <a:pt x="6366" y="2251"/>
                  </a:lnTo>
                  <a:lnTo>
                    <a:pt x="6321" y="2201"/>
                  </a:lnTo>
                  <a:lnTo>
                    <a:pt x="6273" y="2154"/>
                  </a:lnTo>
                  <a:lnTo>
                    <a:pt x="6224" y="2109"/>
                  </a:lnTo>
                  <a:lnTo>
                    <a:pt x="6174" y="2065"/>
                  </a:lnTo>
                  <a:lnTo>
                    <a:pt x="6122" y="2024"/>
                  </a:lnTo>
                  <a:lnTo>
                    <a:pt x="6069" y="1984"/>
                  </a:lnTo>
                  <a:lnTo>
                    <a:pt x="6015" y="1946"/>
                  </a:lnTo>
                  <a:lnTo>
                    <a:pt x="5959" y="1910"/>
                  </a:lnTo>
                  <a:lnTo>
                    <a:pt x="5902" y="1876"/>
                  </a:lnTo>
                  <a:lnTo>
                    <a:pt x="5843" y="1844"/>
                  </a:lnTo>
                  <a:lnTo>
                    <a:pt x="5784" y="1814"/>
                  </a:lnTo>
                  <a:lnTo>
                    <a:pt x="5723" y="1787"/>
                  </a:lnTo>
                  <a:lnTo>
                    <a:pt x="5662" y="1761"/>
                  </a:lnTo>
                  <a:lnTo>
                    <a:pt x="5600" y="1738"/>
                  </a:lnTo>
                  <a:lnTo>
                    <a:pt x="5536" y="1717"/>
                  </a:lnTo>
                  <a:lnTo>
                    <a:pt x="5472" y="1698"/>
                  </a:lnTo>
                  <a:lnTo>
                    <a:pt x="5407" y="1681"/>
                  </a:lnTo>
                  <a:lnTo>
                    <a:pt x="5342" y="1667"/>
                  </a:lnTo>
                  <a:lnTo>
                    <a:pt x="5277" y="1655"/>
                  </a:lnTo>
                  <a:lnTo>
                    <a:pt x="5211" y="1645"/>
                  </a:lnTo>
                  <a:lnTo>
                    <a:pt x="5145" y="1637"/>
                  </a:lnTo>
                  <a:lnTo>
                    <a:pt x="5078" y="1632"/>
                  </a:lnTo>
                  <a:lnTo>
                    <a:pt x="5012" y="1630"/>
                  </a:lnTo>
                  <a:lnTo>
                    <a:pt x="4945" y="1629"/>
                  </a:lnTo>
                  <a:lnTo>
                    <a:pt x="4879" y="1631"/>
                  </a:lnTo>
                  <a:lnTo>
                    <a:pt x="4813" y="1635"/>
                  </a:lnTo>
                  <a:lnTo>
                    <a:pt x="4746" y="1642"/>
                  </a:lnTo>
                  <a:lnTo>
                    <a:pt x="4680" y="1651"/>
                  </a:lnTo>
                  <a:lnTo>
                    <a:pt x="4615" y="1663"/>
                  </a:lnTo>
                  <a:lnTo>
                    <a:pt x="4549" y="1676"/>
                  </a:lnTo>
                  <a:lnTo>
                    <a:pt x="4484" y="1693"/>
                  </a:lnTo>
                  <a:lnTo>
                    <a:pt x="4420" y="1711"/>
                  </a:lnTo>
                  <a:lnTo>
                    <a:pt x="4357" y="1731"/>
                  </a:lnTo>
                  <a:lnTo>
                    <a:pt x="4294" y="1754"/>
                  </a:lnTo>
                  <a:lnTo>
                    <a:pt x="4233" y="1779"/>
                  </a:lnTo>
                  <a:lnTo>
                    <a:pt x="4172" y="1806"/>
                  </a:lnTo>
                  <a:lnTo>
                    <a:pt x="4113" y="1835"/>
                  </a:lnTo>
                  <a:lnTo>
                    <a:pt x="4054" y="1866"/>
                  </a:lnTo>
                  <a:lnTo>
                    <a:pt x="3996" y="1900"/>
                  </a:lnTo>
                  <a:lnTo>
                    <a:pt x="3940" y="1935"/>
                  </a:lnTo>
                  <a:lnTo>
                    <a:pt x="3885" y="1973"/>
                  </a:lnTo>
                  <a:lnTo>
                    <a:pt x="3831" y="2012"/>
                  </a:lnTo>
                  <a:lnTo>
                    <a:pt x="3779" y="2054"/>
                  </a:lnTo>
                  <a:lnTo>
                    <a:pt x="3728" y="2097"/>
                  </a:lnTo>
                  <a:lnTo>
                    <a:pt x="3678" y="2141"/>
                  </a:lnTo>
                  <a:lnTo>
                    <a:pt x="3631" y="2188"/>
                  </a:lnTo>
                  <a:lnTo>
                    <a:pt x="3585" y="2236"/>
                  </a:lnTo>
                  <a:lnTo>
                    <a:pt x="3541" y="2286"/>
                  </a:lnTo>
                  <a:lnTo>
                    <a:pt x="3498" y="2337"/>
                  </a:lnTo>
                  <a:lnTo>
                    <a:pt x="3458" y="2390"/>
                  </a:lnTo>
                  <a:lnTo>
                    <a:pt x="3419" y="2444"/>
                  </a:lnTo>
                  <a:lnTo>
                    <a:pt x="3383" y="2499"/>
                  </a:lnTo>
                  <a:lnTo>
                    <a:pt x="3348" y="2556"/>
                  </a:lnTo>
                  <a:lnTo>
                    <a:pt x="3315" y="2614"/>
                  </a:lnTo>
                  <a:lnTo>
                    <a:pt x="3284" y="2673"/>
                  </a:lnTo>
                  <a:lnTo>
                    <a:pt x="3254" y="2737"/>
                  </a:lnTo>
                  <a:lnTo>
                    <a:pt x="3237" y="2768"/>
                  </a:lnTo>
                  <a:lnTo>
                    <a:pt x="3216" y="2795"/>
                  </a:lnTo>
                  <a:lnTo>
                    <a:pt x="3191" y="2820"/>
                  </a:lnTo>
                  <a:lnTo>
                    <a:pt x="3163" y="2840"/>
                  </a:lnTo>
                  <a:lnTo>
                    <a:pt x="3132" y="2857"/>
                  </a:lnTo>
                  <a:lnTo>
                    <a:pt x="3100" y="2869"/>
                  </a:lnTo>
                  <a:lnTo>
                    <a:pt x="3066" y="2877"/>
                  </a:lnTo>
                  <a:lnTo>
                    <a:pt x="3011" y="2886"/>
                  </a:lnTo>
                  <a:lnTo>
                    <a:pt x="2960" y="2895"/>
                  </a:lnTo>
                  <a:lnTo>
                    <a:pt x="2909" y="2906"/>
                  </a:lnTo>
                  <a:lnTo>
                    <a:pt x="2859" y="2919"/>
                  </a:lnTo>
                  <a:lnTo>
                    <a:pt x="2809" y="2933"/>
                  </a:lnTo>
                  <a:lnTo>
                    <a:pt x="2760" y="2949"/>
                  </a:lnTo>
                  <a:lnTo>
                    <a:pt x="2711" y="2966"/>
                  </a:lnTo>
                  <a:lnTo>
                    <a:pt x="2663" y="2985"/>
                  </a:lnTo>
                  <a:lnTo>
                    <a:pt x="2615" y="3005"/>
                  </a:lnTo>
                  <a:lnTo>
                    <a:pt x="2568" y="3027"/>
                  </a:lnTo>
                  <a:lnTo>
                    <a:pt x="2522" y="3051"/>
                  </a:lnTo>
                  <a:lnTo>
                    <a:pt x="2476" y="3075"/>
                  </a:lnTo>
                  <a:lnTo>
                    <a:pt x="2432" y="3102"/>
                  </a:lnTo>
                  <a:lnTo>
                    <a:pt x="2388" y="3129"/>
                  </a:lnTo>
                  <a:lnTo>
                    <a:pt x="2345" y="3158"/>
                  </a:lnTo>
                  <a:lnTo>
                    <a:pt x="2303" y="3189"/>
                  </a:lnTo>
                  <a:lnTo>
                    <a:pt x="2262" y="3220"/>
                  </a:lnTo>
                  <a:lnTo>
                    <a:pt x="2222" y="3253"/>
                  </a:lnTo>
                  <a:lnTo>
                    <a:pt x="2183" y="3288"/>
                  </a:lnTo>
                  <a:lnTo>
                    <a:pt x="2146" y="3323"/>
                  </a:lnTo>
                  <a:lnTo>
                    <a:pt x="2109" y="3360"/>
                  </a:lnTo>
                  <a:lnTo>
                    <a:pt x="2074" y="3397"/>
                  </a:lnTo>
                  <a:lnTo>
                    <a:pt x="2039" y="3436"/>
                  </a:lnTo>
                  <a:lnTo>
                    <a:pt x="2006" y="3476"/>
                  </a:lnTo>
                  <a:lnTo>
                    <a:pt x="1975" y="3517"/>
                  </a:lnTo>
                  <a:lnTo>
                    <a:pt x="1944" y="3559"/>
                  </a:lnTo>
                  <a:lnTo>
                    <a:pt x="1915" y="3602"/>
                  </a:lnTo>
                  <a:lnTo>
                    <a:pt x="1887" y="3645"/>
                  </a:lnTo>
                  <a:lnTo>
                    <a:pt x="1862" y="3690"/>
                  </a:lnTo>
                  <a:lnTo>
                    <a:pt x="1837" y="3735"/>
                  </a:lnTo>
                  <a:lnTo>
                    <a:pt x="1813" y="3782"/>
                  </a:lnTo>
                  <a:lnTo>
                    <a:pt x="1791" y="3829"/>
                  </a:lnTo>
                  <a:lnTo>
                    <a:pt x="1771" y="3876"/>
                  </a:lnTo>
                  <a:lnTo>
                    <a:pt x="1752" y="3925"/>
                  </a:lnTo>
                  <a:lnTo>
                    <a:pt x="1735" y="3973"/>
                  </a:lnTo>
                  <a:lnTo>
                    <a:pt x="1719" y="4023"/>
                  </a:lnTo>
                  <a:lnTo>
                    <a:pt x="1705" y="4072"/>
                  </a:lnTo>
                  <a:lnTo>
                    <a:pt x="1692" y="4123"/>
                  </a:lnTo>
                  <a:lnTo>
                    <a:pt x="1681" y="4173"/>
                  </a:lnTo>
                  <a:lnTo>
                    <a:pt x="1672" y="4224"/>
                  </a:lnTo>
                  <a:lnTo>
                    <a:pt x="1664" y="4275"/>
                  </a:lnTo>
                  <a:lnTo>
                    <a:pt x="1658" y="4327"/>
                  </a:lnTo>
                  <a:lnTo>
                    <a:pt x="1653" y="4378"/>
                  </a:lnTo>
                  <a:lnTo>
                    <a:pt x="1651" y="4430"/>
                  </a:lnTo>
                  <a:lnTo>
                    <a:pt x="1649" y="4482"/>
                  </a:lnTo>
                  <a:lnTo>
                    <a:pt x="1650" y="4533"/>
                  </a:lnTo>
                  <a:lnTo>
                    <a:pt x="1652" y="4585"/>
                  </a:lnTo>
                  <a:lnTo>
                    <a:pt x="1656" y="4637"/>
                  </a:lnTo>
                  <a:lnTo>
                    <a:pt x="1661" y="4688"/>
                  </a:lnTo>
                  <a:lnTo>
                    <a:pt x="1668" y="4739"/>
                  </a:lnTo>
                  <a:lnTo>
                    <a:pt x="1677" y="4790"/>
                  </a:lnTo>
                  <a:lnTo>
                    <a:pt x="1687" y="4841"/>
                  </a:lnTo>
                  <a:lnTo>
                    <a:pt x="1698" y="4891"/>
                  </a:lnTo>
                  <a:lnTo>
                    <a:pt x="1712" y="4941"/>
                  </a:lnTo>
                  <a:lnTo>
                    <a:pt x="1727" y="4991"/>
                  </a:lnTo>
                  <a:lnTo>
                    <a:pt x="1744" y="5040"/>
                  </a:lnTo>
                  <a:lnTo>
                    <a:pt x="1762" y="5089"/>
                  </a:lnTo>
                  <a:lnTo>
                    <a:pt x="1782" y="5137"/>
                  </a:lnTo>
                  <a:lnTo>
                    <a:pt x="1803" y="5184"/>
                  </a:lnTo>
                  <a:lnTo>
                    <a:pt x="1825" y="5231"/>
                  </a:lnTo>
                  <a:lnTo>
                    <a:pt x="1849" y="5277"/>
                  </a:lnTo>
                  <a:lnTo>
                    <a:pt x="1875" y="5322"/>
                  </a:lnTo>
                  <a:lnTo>
                    <a:pt x="1902" y="5366"/>
                  </a:lnTo>
                  <a:lnTo>
                    <a:pt x="1930" y="5409"/>
                  </a:lnTo>
                  <a:lnTo>
                    <a:pt x="1960" y="5451"/>
                  </a:lnTo>
                  <a:lnTo>
                    <a:pt x="1991" y="5493"/>
                  </a:lnTo>
                  <a:lnTo>
                    <a:pt x="2023" y="5533"/>
                  </a:lnTo>
                  <a:lnTo>
                    <a:pt x="2057" y="5572"/>
                  </a:lnTo>
                  <a:lnTo>
                    <a:pt x="2092" y="5611"/>
                  </a:lnTo>
                  <a:lnTo>
                    <a:pt x="2128" y="5648"/>
                  </a:lnTo>
                  <a:lnTo>
                    <a:pt x="2165" y="5685"/>
                  </a:lnTo>
                  <a:lnTo>
                    <a:pt x="2203" y="5719"/>
                  </a:lnTo>
                  <a:lnTo>
                    <a:pt x="2243" y="5753"/>
                  </a:lnTo>
                  <a:lnTo>
                    <a:pt x="2283" y="5785"/>
                  </a:lnTo>
                  <a:lnTo>
                    <a:pt x="2324" y="5816"/>
                  </a:lnTo>
                  <a:lnTo>
                    <a:pt x="2366" y="5846"/>
                  </a:lnTo>
                  <a:lnTo>
                    <a:pt x="2410" y="5874"/>
                  </a:lnTo>
                  <a:lnTo>
                    <a:pt x="2454" y="5901"/>
                  </a:lnTo>
                  <a:lnTo>
                    <a:pt x="2499" y="5926"/>
                  </a:lnTo>
                  <a:lnTo>
                    <a:pt x="2544" y="5950"/>
                  </a:lnTo>
                  <a:lnTo>
                    <a:pt x="2591" y="5973"/>
                  </a:lnTo>
                  <a:lnTo>
                    <a:pt x="2638" y="5994"/>
                  </a:lnTo>
                  <a:lnTo>
                    <a:pt x="2686" y="6013"/>
                  </a:lnTo>
                  <a:close/>
                  <a:moveTo>
                    <a:pt x="4437" y="6517"/>
                  </a:moveTo>
                  <a:lnTo>
                    <a:pt x="3429" y="6517"/>
                  </a:lnTo>
                  <a:lnTo>
                    <a:pt x="3429" y="8019"/>
                  </a:lnTo>
                  <a:lnTo>
                    <a:pt x="3430" y="8032"/>
                  </a:lnTo>
                  <a:lnTo>
                    <a:pt x="3431" y="8041"/>
                  </a:lnTo>
                  <a:lnTo>
                    <a:pt x="3433" y="8051"/>
                  </a:lnTo>
                  <a:lnTo>
                    <a:pt x="3437" y="8062"/>
                  </a:lnTo>
                  <a:lnTo>
                    <a:pt x="3442" y="8073"/>
                  </a:lnTo>
                  <a:lnTo>
                    <a:pt x="3449" y="8086"/>
                  </a:lnTo>
                  <a:lnTo>
                    <a:pt x="3458" y="8099"/>
                  </a:lnTo>
                  <a:lnTo>
                    <a:pt x="3468" y="8114"/>
                  </a:lnTo>
                  <a:lnTo>
                    <a:pt x="3481" y="8129"/>
                  </a:lnTo>
                  <a:lnTo>
                    <a:pt x="3496" y="8145"/>
                  </a:lnTo>
                  <a:lnTo>
                    <a:pt x="3514" y="8161"/>
                  </a:lnTo>
                  <a:lnTo>
                    <a:pt x="3534" y="8177"/>
                  </a:lnTo>
                  <a:lnTo>
                    <a:pt x="3556" y="8194"/>
                  </a:lnTo>
                  <a:lnTo>
                    <a:pt x="3580" y="8211"/>
                  </a:lnTo>
                  <a:lnTo>
                    <a:pt x="3607" y="8229"/>
                  </a:lnTo>
                  <a:lnTo>
                    <a:pt x="3636" y="8246"/>
                  </a:lnTo>
                  <a:lnTo>
                    <a:pt x="3667" y="8262"/>
                  </a:lnTo>
                  <a:lnTo>
                    <a:pt x="3700" y="8279"/>
                  </a:lnTo>
                  <a:lnTo>
                    <a:pt x="3735" y="8295"/>
                  </a:lnTo>
                  <a:lnTo>
                    <a:pt x="3771" y="8311"/>
                  </a:lnTo>
                  <a:lnTo>
                    <a:pt x="3810" y="8326"/>
                  </a:lnTo>
                  <a:lnTo>
                    <a:pt x="3850" y="8341"/>
                  </a:lnTo>
                  <a:lnTo>
                    <a:pt x="3892" y="8356"/>
                  </a:lnTo>
                  <a:lnTo>
                    <a:pt x="3936" y="8370"/>
                  </a:lnTo>
                  <a:lnTo>
                    <a:pt x="3982" y="8383"/>
                  </a:lnTo>
                  <a:lnTo>
                    <a:pt x="4028" y="8396"/>
                  </a:lnTo>
                  <a:lnTo>
                    <a:pt x="4077" y="8408"/>
                  </a:lnTo>
                  <a:lnTo>
                    <a:pt x="4127" y="8420"/>
                  </a:lnTo>
                  <a:lnTo>
                    <a:pt x="4177" y="8430"/>
                  </a:lnTo>
                  <a:lnTo>
                    <a:pt x="4229" y="8440"/>
                  </a:lnTo>
                  <a:lnTo>
                    <a:pt x="4282" y="8450"/>
                  </a:lnTo>
                  <a:lnTo>
                    <a:pt x="4336" y="8458"/>
                  </a:lnTo>
                  <a:lnTo>
                    <a:pt x="4391" y="8466"/>
                  </a:lnTo>
                  <a:lnTo>
                    <a:pt x="4446" y="8473"/>
                  </a:lnTo>
                  <a:lnTo>
                    <a:pt x="4502" y="8479"/>
                  </a:lnTo>
                  <a:lnTo>
                    <a:pt x="4559" y="8485"/>
                  </a:lnTo>
                  <a:lnTo>
                    <a:pt x="4616" y="8489"/>
                  </a:lnTo>
                  <a:lnTo>
                    <a:pt x="4674" y="8493"/>
                  </a:lnTo>
                  <a:lnTo>
                    <a:pt x="4733" y="8496"/>
                  </a:lnTo>
                  <a:lnTo>
                    <a:pt x="4791" y="8498"/>
                  </a:lnTo>
                  <a:lnTo>
                    <a:pt x="4850" y="8500"/>
                  </a:lnTo>
                  <a:lnTo>
                    <a:pt x="4909" y="8500"/>
                  </a:lnTo>
                  <a:lnTo>
                    <a:pt x="4968" y="8500"/>
                  </a:lnTo>
                  <a:lnTo>
                    <a:pt x="5027" y="8498"/>
                  </a:lnTo>
                  <a:lnTo>
                    <a:pt x="5085" y="8496"/>
                  </a:lnTo>
                  <a:lnTo>
                    <a:pt x="5144" y="8493"/>
                  </a:lnTo>
                  <a:lnTo>
                    <a:pt x="5201" y="8489"/>
                  </a:lnTo>
                  <a:lnTo>
                    <a:pt x="5259" y="8485"/>
                  </a:lnTo>
                  <a:lnTo>
                    <a:pt x="5315" y="8479"/>
                  </a:lnTo>
                  <a:lnTo>
                    <a:pt x="5371" y="8473"/>
                  </a:lnTo>
                  <a:lnTo>
                    <a:pt x="5427" y="8466"/>
                  </a:lnTo>
                  <a:lnTo>
                    <a:pt x="5482" y="8458"/>
                  </a:lnTo>
                  <a:lnTo>
                    <a:pt x="5535" y="8450"/>
                  </a:lnTo>
                  <a:lnTo>
                    <a:pt x="5588" y="8440"/>
                  </a:lnTo>
                  <a:lnTo>
                    <a:pt x="5641" y="8430"/>
                  </a:lnTo>
                  <a:lnTo>
                    <a:pt x="5692" y="8420"/>
                  </a:lnTo>
                  <a:lnTo>
                    <a:pt x="5741" y="8408"/>
                  </a:lnTo>
                  <a:lnTo>
                    <a:pt x="5790" y="8396"/>
                  </a:lnTo>
                  <a:lnTo>
                    <a:pt x="5836" y="8383"/>
                  </a:lnTo>
                  <a:lnTo>
                    <a:pt x="5882" y="8370"/>
                  </a:lnTo>
                  <a:lnTo>
                    <a:pt x="5926" y="8356"/>
                  </a:lnTo>
                  <a:lnTo>
                    <a:pt x="5968" y="8341"/>
                  </a:lnTo>
                  <a:lnTo>
                    <a:pt x="6008" y="8326"/>
                  </a:lnTo>
                  <a:lnTo>
                    <a:pt x="6047" y="8311"/>
                  </a:lnTo>
                  <a:lnTo>
                    <a:pt x="6083" y="8295"/>
                  </a:lnTo>
                  <a:lnTo>
                    <a:pt x="6118" y="8279"/>
                  </a:lnTo>
                  <a:lnTo>
                    <a:pt x="6151" y="8262"/>
                  </a:lnTo>
                  <a:lnTo>
                    <a:pt x="6182" y="8246"/>
                  </a:lnTo>
                  <a:lnTo>
                    <a:pt x="6211" y="8229"/>
                  </a:lnTo>
                  <a:lnTo>
                    <a:pt x="6238" y="8211"/>
                  </a:lnTo>
                  <a:lnTo>
                    <a:pt x="6262" y="8194"/>
                  </a:lnTo>
                  <a:lnTo>
                    <a:pt x="6284" y="8177"/>
                  </a:lnTo>
                  <a:lnTo>
                    <a:pt x="6304" y="8161"/>
                  </a:lnTo>
                  <a:lnTo>
                    <a:pt x="6322" y="8145"/>
                  </a:lnTo>
                  <a:lnTo>
                    <a:pt x="6337" y="8129"/>
                  </a:lnTo>
                  <a:lnTo>
                    <a:pt x="6350" y="8114"/>
                  </a:lnTo>
                  <a:lnTo>
                    <a:pt x="6360" y="8099"/>
                  </a:lnTo>
                  <a:lnTo>
                    <a:pt x="6369" y="8086"/>
                  </a:lnTo>
                  <a:lnTo>
                    <a:pt x="6376" y="8073"/>
                  </a:lnTo>
                  <a:lnTo>
                    <a:pt x="6381" y="8062"/>
                  </a:lnTo>
                  <a:lnTo>
                    <a:pt x="6385" y="8051"/>
                  </a:lnTo>
                  <a:lnTo>
                    <a:pt x="6387" y="8041"/>
                  </a:lnTo>
                  <a:lnTo>
                    <a:pt x="6388" y="8032"/>
                  </a:lnTo>
                  <a:lnTo>
                    <a:pt x="6389" y="8019"/>
                  </a:lnTo>
                  <a:lnTo>
                    <a:pt x="6389" y="6517"/>
                  </a:lnTo>
                  <a:lnTo>
                    <a:pt x="5381" y="6517"/>
                  </a:lnTo>
                  <a:lnTo>
                    <a:pt x="5347" y="6521"/>
                  </a:lnTo>
                  <a:lnTo>
                    <a:pt x="5345" y="6521"/>
                  </a:lnTo>
                  <a:lnTo>
                    <a:pt x="5286" y="6527"/>
                  </a:lnTo>
                  <a:lnTo>
                    <a:pt x="5284" y="6527"/>
                  </a:lnTo>
                  <a:lnTo>
                    <a:pt x="5224" y="6532"/>
                  </a:lnTo>
                  <a:lnTo>
                    <a:pt x="5222" y="6532"/>
                  </a:lnTo>
                  <a:lnTo>
                    <a:pt x="5162" y="6536"/>
                  </a:lnTo>
                  <a:lnTo>
                    <a:pt x="5160" y="6536"/>
                  </a:lnTo>
                  <a:lnTo>
                    <a:pt x="5100" y="6539"/>
                  </a:lnTo>
                  <a:lnTo>
                    <a:pt x="5097" y="6539"/>
                  </a:lnTo>
                  <a:lnTo>
                    <a:pt x="5037" y="6541"/>
                  </a:lnTo>
                  <a:lnTo>
                    <a:pt x="5034" y="6541"/>
                  </a:lnTo>
                  <a:lnTo>
                    <a:pt x="4973" y="6543"/>
                  </a:lnTo>
                  <a:lnTo>
                    <a:pt x="4971" y="6543"/>
                  </a:lnTo>
                  <a:lnTo>
                    <a:pt x="4910" y="6543"/>
                  </a:lnTo>
                  <a:lnTo>
                    <a:pt x="4908" y="6543"/>
                  </a:lnTo>
                  <a:lnTo>
                    <a:pt x="4847" y="6543"/>
                  </a:lnTo>
                  <a:lnTo>
                    <a:pt x="4845" y="6543"/>
                  </a:lnTo>
                  <a:lnTo>
                    <a:pt x="4784" y="6541"/>
                  </a:lnTo>
                  <a:lnTo>
                    <a:pt x="4781" y="6541"/>
                  </a:lnTo>
                  <a:lnTo>
                    <a:pt x="4721" y="6539"/>
                  </a:lnTo>
                  <a:lnTo>
                    <a:pt x="4718" y="6539"/>
                  </a:lnTo>
                  <a:lnTo>
                    <a:pt x="4658" y="6536"/>
                  </a:lnTo>
                  <a:lnTo>
                    <a:pt x="4656" y="6536"/>
                  </a:lnTo>
                  <a:lnTo>
                    <a:pt x="4596" y="6532"/>
                  </a:lnTo>
                  <a:lnTo>
                    <a:pt x="4594" y="6532"/>
                  </a:lnTo>
                  <a:lnTo>
                    <a:pt x="4534" y="6527"/>
                  </a:lnTo>
                  <a:lnTo>
                    <a:pt x="4532" y="6527"/>
                  </a:lnTo>
                  <a:lnTo>
                    <a:pt x="4473" y="6521"/>
                  </a:lnTo>
                  <a:lnTo>
                    <a:pt x="4470" y="6521"/>
                  </a:lnTo>
                  <a:lnTo>
                    <a:pt x="4437" y="6517"/>
                  </a:lnTo>
                  <a:close/>
                  <a:moveTo>
                    <a:pt x="3691" y="6017"/>
                  </a:moveTo>
                  <a:lnTo>
                    <a:pt x="6127" y="6017"/>
                  </a:lnTo>
                  <a:lnTo>
                    <a:pt x="6151" y="6005"/>
                  </a:lnTo>
                  <a:lnTo>
                    <a:pt x="6182" y="5988"/>
                  </a:lnTo>
                  <a:lnTo>
                    <a:pt x="6211" y="5971"/>
                  </a:lnTo>
                  <a:lnTo>
                    <a:pt x="6238" y="5954"/>
                  </a:lnTo>
                  <a:lnTo>
                    <a:pt x="6262" y="5937"/>
                  </a:lnTo>
                  <a:lnTo>
                    <a:pt x="6284" y="5920"/>
                  </a:lnTo>
                  <a:lnTo>
                    <a:pt x="6304" y="5904"/>
                  </a:lnTo>
                  <a:lnTo>
                    <a:pt x="6322" y="5888"/>
                  </a:lnTo>
                  <a:lnTo>
                    <a:pt x="6337" y="5872"/>
                  </a:lnTo>
                  <a:lnTo>
                    <a:pt x="6350" y="5857"/>
                  </a:lnTo>
                  <a:lnTo>
                    <a:pt x="6360" y="5842"/>
                  </a:lnTo>
                  <a:lnTo>
                    <a:pt x="6369" y="5829"/>
                  </a:lnTo>
                  <a:lnTo>
                    <a:pt x="6376" y="5816"/>
                  </a:lnTo>
                  <a:lnTo>
                    <a:pt x="6381" y="5805"/>
                  </a:lnTo>
                  <a:lnTo>
                    <a:pt x="6385" y="5794"/>
                  </a:lnTo>
                  <a:lnTo>
                    <a:pt x="6387" y="5784"/>
                  </a:lnTo>
                  <a:lnTo>
                    <a:pt x="6388" y="5775"/>
                  </a:lnTo>
                  <a:lnTo>
                    <a:pt x="6389" y="5766"/>
                  </a:lnTo>
                  <a:lnTo>
                    <a:pt x="6388" y="5757"/>
                  </a:lnTo>
                  <a:lnTo>
                    <a:pt x="6387" y="5748"/>
                  </a:lnTo>
                  <a:lnTo>
                    <a:pt x="6385" y="5738"/>
                  </a:lnTo>
                  <a:lnTo>
                    <a:pt x="6381" y="5727"/>
                  </a:lnTo>
                  <a:lnTo>
                    <a:pt x="6376" y="5715"/>
                  </a:lnTo>
                  <a:lnTo>
                    <a:pt x="6369" y="5702"/>
                  </a:lnTo>
                  <a:lnTo>
                    <a:pt x="6360" y="5689"/>
                  </a:lnTo>
                  <a:lnTo>
                    <a:pt x="6349" y="5674"/>
                  </a:lnTo>
                  <a:lnTo>
                    <a:pt x="6337" y="5659"/>
                  </a:lnTo>
                  <a:lnTo>
                    <a:pt x="6321" y="5643"/>
                  </a:lnTo>
                  <a:lnTo>
                    <a:pt x="6304" y="5627"/>
                  </a:lnTo>
                  <a:lnTo>
                    <a:pt x="6284" y="5611"/>
                  </a:lnTo>
                  <a:lnTo>
                    <a:pt x="6262" y="5594"/>
                  </a:lnTo>
                  <a:lnTo>
                    <a:pt x="6238" y="5577"/>
                  </a:lnTo>
                  <a:lnTo>
                    <a:pt x="6211" y="5560"/>
                  </a:lnTo>
                  <a:lnTo>
                    <a:pt x="6182" y="5543"/>
                  </a:lnTo>
                  <a:lnTo>
                    <a:pt x="6151" y="5526"/>
                  </a:lnTo>
                  <a:lnTo>
                    <a:pt x="6118" y="5510"/>
                  </a:lnTo>
                  <a:lnTo>
                    <a:pt x="6084" y="5494"/>
                  </a:lnTo>
                  <a:lnTo>
                    <a:pt x="6047" y="5478"/>
                  </a:lnTo>
                  <a:lnTo>
                    <a:pt x="6008" y="5463"/>
                  </a:lnTo>
                  <a:lnTo>
                    <a:pt x="5968" y="5448"/>
                  </a:lnTo>
                  <a:lnTo>
                    <a:pt x="5926" y="5433"/>
                  </a:lnTo>
                  <a:lnTo>
                    <a:pt x="5882" y="5419"/>
                  </a:lnTo>
                  <a:lnTo>
                    <a:pt x="5837" y="5406"/>
                  </a:lnTo>
                  <a:lnTo>
                    <a:pt x="5790" y="5393"/>
                  </a:lnTo>
                  <a:lnTo>
                    <a:pt x="5741" y="5381"/>
                  </a:lnTo>
                  <a:lnTo>
                    <a:pt x="5692" y="5369"/>
                  </a:lnTo>
                  <a:lnTo>
                    <a:pt x="5641" y="5359"/>
                  </a:lnTo>
                  <a:lnTo>
                    <a:pt x="5588" y="5349"/>
                  </a:lnTo>
                  <a:lnTo>
                    <a:pt x="5535" y="5339"/>
                  </a:lnTo>
                  <a:lnTo>
                    <a:pt x="5482" y="5331"/>
                  </a:lnTo>
                  <a:lnTo>
                    <a:pt x="5427" y="5323"/>
                  </a:lnTo>
                  <a:lnTo>
                    <a:pt x="5371" y="5316"/>
                  </a:lnTo>
                  <a:lnTo>
                    <a:pt x="5315" y="5310"/>
                  </a:lnTo>
                  <a:lnTo>
                    <a:pt x="5259" y="5304"/>
                  </a:lnTo>
                  <a:lnTo>
                    <a:pt x="5201" y="5300"/>
                  </a:lnTo>
                  <a:lnTo>
                    <a:pt x="5144" y="5296"/>
                  </a:lnTo>
                  <a:lnTo>
                    <a:pt x="5085" y="5293"/>
                  </a:lnTo>
                  <a:lnTo>
                    <a:pt x="5027" y="5291"/>
                  </a:lnTo>
                  <a:lnTo>
                    <a:pt x="4968" y="5289"/>
                  </a:lnTo>
                  <a:lnTo>
                    <a:pt x="4909" y="5289"/>
                  </a:lnTo>
                  <a:lnTo>
                    <a:pt x="4850" y="5289"/>
                  </a:lnTo>
                  <a:lnTo>
                    <a:pt x="4791" y="5291"/>
                  </a:lnTo>
                  <a:lnTo>
                    <a:pt x="4733" y="5293"/>
                  </a:lnTo>
                  <a:lnTo>
                    <a:pt x="4674" y="5296"/>
                  </a:lnTo>
                  <a:lnTo>
                    <a:pt x="4616" y="5300"/>
                  </a:lnTo>
                  <a:lnTo>
                    <a:pt x="4559" y="5304"/>
                  </a:lnTo>
                  <a:lnTo>
                    <a:pt x="4502" y="5310"/>
                  </a:lnTo>
                  <a:lnTo>
                    <a:pt x="4446" y="5316"/>
                  </a:lnTo>
                  <a:lnTo>
                    <a:pt x="4391" y="5323"/>
                  </a:lnTo>
                  <a:lnTo>
                    <a:pt x="4336" y="5331"/>
                  </a:lnTo>
                  <a:lnTo>
                    <a:pt x="4282" y="5339"/>
                  </a:lnTo>
                  <a:lnTo>
                    <a:pt x="4229" y="5349"/>
                  </a:lnTo>
                  <a:lnTo>
                    <a:pt x="4177" y="5359"/>
                  </a:lnTo>
                  <a:lnTo>
                    <a:pt x="4127" y="5369"/>
                  </a:lnTo>
                  <a:lnTo>
                    <a:pt x="4077" y="5381"/>
                  </a:lnTo>
                  <a:lnTo>
                    <a:pt x="4028" y="5393"/>
                  </a:lnTo>
                  <a:lnTo>
                    <a:pt x="3981" y="5406"/>
                  </a:lnTo>
                  <a:lnTo>
                    <a:pt x="3936" y="5419"/>
                  </a:lnTo>
                  <a:lnTo>
                    <a:pt x="3892" y="5433"/>
                  </a:lnTo>
                  <a:lnTo>
                    <a:pt x="3850" y="5448"/>
                  </a:lnTo>
                  <a:lnTo>
                    <a:pt x="3810" y="5463"/>
                  </a:lnTo>
                  <a:lnTo>
                    <a:pt x="3771" y="5478"/>
                  </a:lnTo>
                  <a:lnTo>
                    <a:pt x="3734" y="5494"/>
                  </a:lnTo>
                  <a:lnTo>
                    <a:pt x="3700" y="5510"/>
                  </a:lnTo>
                  <a:lnTo>
                    <a:pt x="3667" y="5526"/>
                  </a:lnTo>
                  <a:lnTo>
                    <a:pt x="3636" y="5543"/>
                  </a:lnTo>
                  <a:lnTo>
                    <a:pt x="3607" y="5560"/>
                  </a:lnTo>
                  <a:lnTo>
                    <a:pt x="3580" y="5577"/>
                  </a:lnTo>
                  <a:lnTo>
                    <a:pt x="3556" y="5594"/>
                  </a:lnTo>
                  <a:lnTo>
                    <a:pt x="3534" y="5611"/>
                  </a:lnTo>
                  <a:lnTo>
                    <a:pt x="3514" y="5627"/>
                  </a:lnTo>
                  <a:lnTo>
                    <a:pt x="3497" y="5643"/>
                  </a:lnTo>
                  <a:lnTo>
                    <a:pt x="3481" y="5659"/>
                  </a:lnTo>
                  <a:lnTo>
                    <a:pt x="3469" y="5674"/>
                  </a:lnTo>
                  <a:lnTo>
                    <a:pt x="3458" y="5689"/>
                  </a:lnTo>
                  <a:lnTo>
                    <a:pt x="3449" y="5702"/>
                  </a:lnTo>
                  <a:lnTo>
                    <a:pt x="3442" y="5715"/>
                  </a:lnTo>
                  <a:lnTo>
                    <a:pt x="3437" y="5727"/>
                  </a:lnTo>
                  <a:lnTo>
                    <a:pt x="3433" y="5738"/>
                  </a:lnTo>
                  <a:lnTo>
                    <a:pt x="3431" y="5748"/>
                  </a:lnTo>
                  <a:lnTo>
                    <a:pt x="3430" y="5757"/>
                  </a:lnTo>
                  <a:lnTo>
                    <a:pt x="3429" y="5766"/>
                  </a:lnTo>
                  <a:lnTo>
                    <a:pt x="3430" y="5775"/>
                  </a:lnTo>
                  <a:lnTo>
                    <a:pt x="3431" y="5784"/>
                  </a:lnTo>
                  <a:lnTo>
                    <a:pt x="3433" y="5794"/>
                  </a:lnTo>
                  <a:lnTo>
                    <a:pt x="3437" y="5805"/>
                  </a:lnTo>
                  <a:lnTo>
                    <a:pt x="3442" y="5816"/>
                  </a:lnTo>
                  <a:lnTo>
                    <a:pt x="3449" y="5829"/>
                  </a:lnTo>
                  <a:lnTo>
                    <a:pt x="3458" y="5842"/>
                  </a:lnTo>
                  <a:lnTo>
                    <a:pt x="3468" y="5857"/>
                  </a:lnTo>
                  <a:lnTo>
                    <a:pt x="3481" y="5872"/>
                  </a:lnTo>
                  <a:lnTo>
                    <a:pt x="3496" y="5888"/>
                  </a:lnTo>
                  <a:lnTo>
                    <a:pt x="3514" y="5904"/>
                  </a:lnTo>
                  <a:lnTo>
                    <a:pt x="3534" y="5920"/>
                  </a:lnTo>
                  <a:lnTo>
                    <a:pt x="3556" y="5937"/>
                  </a:lnTo>
                  <a:lnTo>
                    <a:pt x="3580" y="5954"/>
                  </a:lnTo>
                  <a:lnTo>
                    <a:pt x="3607" y="5971"/>
                  </a:lnTo>
                  <a:lnTo>
                    <a:pt x="3636" y="5988"/>
                  </a:lnTo>
                  <a:lnTo>
                    <a:pt x="3667" y="6005"/>
                  </a:lnTo>
                  <a:lnTo>
                    <a:pt x="3691" y="60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988;p10">
            <a:extLst>
              <a:ext uri="{FF2B5EF4-FFF2-40B4-BE49-F238E27FC236}">
                <a16:creationId xmlns:a16="http://schemas.microsoft.com/office/drawing/2014/main" id="{058796AB-0B57-4D98-BBD4-6086863E016B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4094847" y="2659872"/>
            <a:chExt cx="633600" cy="633600"/>
          </a:xfrm>
          <a:solidFill>
            <a:schemeClr val="bg1"/>
          </a:solidFill>
        </p:grpSpPr>
        <p:sp>
          <p:nvSpPr>
            <p:cNvPr id="223" name="Google Shape;989;p10">
              <a:extLst>
                <a:ext uri="{FF2B5EF4-FFF2-40B4-BE49-F238E27FC236}">
                  <a16:creationId xmlns:a16="http://schemas.microsoft.com/office/drawing/2014/main" id="{25BFEFAD-48C3-4F24-A019-6F1A80322F79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1791"/>
                  </a:moveTo>
                  <a:lnTo>
                    <a:pt x="8950" y="1791"/>
                  </a:lnTo>
                  <a:lnTo>
                    <a:pt x="8950" y="3395"/>
                  </a:lnTo>
                  <a:lnTo>
                    <a:pt x="1050" y="3395"/>
                  </a:lnTo>
                  <a:lnTo>
                    <a:pt x="1050" y="17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990;p10">
              <a:extLst>
                <a:ext uri="{FF2B5EF4-FFF2-40B4-BE49-F238E27FC236}">
                  <a16:creationId xmlns:a16="http://schemas.microsoft.com/office/drawing/2014/main" id="{799347B9-EF7A-4E4E-8906-57F5E93B4D15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6631" y="2041"/>
                  </a:lnTo>
                  <a:lnTo>
                    <a:pt x="6631" y="4850"/>
                  </a:lnTo>
                  <a:lnTo>
                    <a:pt x="8700" y="4850"/>
                  </a:lnTo>
                  <a:lnTo>
                    <a:pt x="8700" y="2041"/>
                  </a:lnTo>
                  <a:close/>
                  <a:moveTo>
                    <a:pt x="8700" y="6455"/>
                  </a:moveTo>
                  <a:lnTo>
                    <a:pt x="8700" y="5150"/>
                  </a:lnTo>
                  <a:lnTo>
                    <a:pt x="6631" y="5150"/>
                  </a:lnTo>
                  <a:lnTo>
                    <a:pt x="6631" y="6455"/>
                  </a:lnTo>
                  <a:lnTo>
                    <a:pt x="8700" y="6455"/>
                  </a:lnTo>
                  <a:close/>
                  <a:moveTo>
                    <a:pt x="8700" y="7959"/>
                  </a:moveTo>
                  <a:lnTo>
                    <a:pt x="8700" y="6755"/>
                  </a:lnTo>
                  <a:lnTo>
                    <a:pt x="6631" y="6755"/>
                  </a:lnTo>
                  <a:lnTo>
                    <a:pt x="6631" y="7959"/>
                  </a:lnTo>
                  <a:lnTo>
                    <a:pt x="8700" y="7959"/>
                  </a:lnTo>
                  <a:close/>
                  <a:moveTo>
                    <a:pt x="3916" y="7959"/>
                  </a:moveTo>
                  <a:lnTo>
                    <a:pt x="6331" y="7959"/>
                  </a:lnTo>
                  <a:lnTo>
                    <a:pt x="6331" y="6755"/>
                  </a:lnTo>
                  <a:lnTo>
                    <a:pt x="3916" y="6755"/>
                  </a:lnTo>
                  <a:lnTo>
                    <a:pt x="3916" y="7959"/>
                  </a:lnTo>
                  <a:close/>
                  <a:moveTo>
                    <a:pt x="6331" y="2041"/>
                  </a:moveTo>
                  <a:lnTo>
                    <a:pt x="3916" y="2041"/>
                  </a:lnTo>
                  <a:lnTo>
                    <a:pt x="3916" y="4850"/>
                  </a:lnTo>
                  <a:lnTo>
                    <a:pt x="6331" y="4850"/>
                  </a:lnTo>
                  <a:lnTo>
                    <a:pt x="6331" y="2041"/>
                  </a:lnTo>
                  <a:close/>
                  <a:moveTo>
                    <a:pt x="6331" y="5150"/>
                  </a:moveTo>
                  <a:lnTo>
                    <a:pt x="3916" y="5150"/>
                  </a:lnTo>
                  <a:lnTo>
                    <a:pt x="3916" y="6455"/>
                  </a:lnTo>
                  <a:lnTo>
                    <a:pt x="6331" y="6455"/>
                  </a:lnTo>
                  <a:lnTo>
                    <a:pt x="6331" y="5150"/>
                  </a:lnTo>
                  <a:close/>
                  <a:moveTo>
                    <a:pt x="1300" y="5150"/>
                  </a:moveTo>
                  <a:lnTo>
                    <a:pt x="1300" y="6455"/>
                  </a:lnTo>
                  <a:lnTo>
                    <a:pt x="3616" y="6455"/>
                  </a:lnTo>
                  <a:lnTo>
                    <a:pt x="3616" y="5150"/>
                  </a:lnTo>
                  <a:lnTo>
                    <a:pt x="1300" y="5150"/>
                  </a:lnTo>
                  <a:close/>
                  <a:moveTo>
                    <a:pt x="1300" y="7959"/>
                  </a:moveTo>
                  <a:lnTo>
                    <a:pt x="3616" y="7959"/>
                  </a:lnTo>
                  <a:lnTo>
                    <a:pt x="3616" y="6755"/>
                  </a:lnTo>
                  <a:lnTo>
                    <a:pt x="1300" y="6755"/>
                  </a:lnTo>
                  <a:lnTo>
                    <a:pt x="1300" y="7959"/>
                  </a:lnTo>
                  <a:close/>
                  <a:moveTo>
                    <a:pt x="3616" y="2041"/>
                  </a:moveTo>
                  <a:lnTo>
                    <a:pt x="1300" y="2041"/>
                  </a:lnTo>
                  <a:lnTo>
                    <a:pt x="1300" y="4850"/>
                  </a:lnTo>
                  <a:lnTo>
                    <a:pt x="3616" y="4850"/>
                  </a:lnTo>
                  <a:lnTo>
                    <a:pt x="3616" y="20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997;p10">
            <a:extLst>
              <a:ext uri="{FF2B5EF4-FFF2-40B4-BE49-F238E27FC236}">
                <a16:creationId xmlns:a16="http://schemas.microsoft.com/office/drawing/2014/main" id="{F75E9967-440E-486F-9B05-9CC08CBB6850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6" name="Google Shape;998;p10">
              <a:extLst>
                <a:ext uri="{FF2B5EF4-FFF2-40B4-BE49-F238E27FC236}">
                  <a16:creationId xmlns:a16="http://schemas.microsoft.com/office/drawing/2014/main" id="{EAB53295-D2C0-4B61-B399-AEB7E569A043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7228"/>
                  </a:moveTo>
                  <a:lnTo>
                    <a:pt x="7738" y="7246"/>
                  </a:lnTo>
                  <a:lnTo>
                    <a:pt x="7738" y="7264"/>
                  </a:lnTo>
                  <a:lnTo>
                    <a:pt x="7737" y="7283"/>
                  </a:lnTo>
                  <a:lnTo>
                    <a:pt x="7735" y="7301"/>
                  </a:lnTo>
                  <a:lnTo>
                    <a:pt x="7732" y="7319"/>
                  </a:lnTo>
                  <a:lnTo>
                    <a:pt x="7729" y="7337"/>
                  </a:lnTo>
                  <a:lnTo>
                    <a:pt x="7726" y="7355"/>
                  </a:lnTo>
                  <a:lnTo>
                    <a:pt x="7721" y="7373"/>
                  </a:lnTo>
                  <a:lnTo>
                    <a:pt x="7716" y="7391"/>
                  </a:lnTo>
                  <a:lnTo>
                    <a:pt x="7710" y="7408"/>
                  </a:lnTo>
                  <a:lnTo>
                    <a:pt x="7704" y="7425"/>
                  </a:lnTo>
                  <a:lnTo>
                    <a:pt x="7697" y="7442"/>
                  </a:lnTo>
                  <a:lnTo>
                    <a:pt x="7689" y="7459"/>
                  </a:lnTo>
                  <a:lnTo>
                    <a:pt x="7681" y="7476"/>
                  </a:lnTo>
                  <a:lnTo>
                    <a:pt x="7672" y="7492"/>
                  </a:lnTo>
                  <a:lnTo>
                    <a:pt x="7662" y="7508"/>
                  </a:lnTo>
                  <a:lnTo>
                    <a:pt x="7652" y="7523"/>
                  </a:lnTo>
                  <a:lnTo>
                    <a:pt x="7642" y="7538"/>
                  </a:lnTo>
                  <a:lnTo>
                    <a:pt x="7631" y="7553"/>
                  </a:lnTo>
                  <a:lnTo>
                    <a:pt x="7619" y="7567"/>
                  </a:lnTo>
                  <a:lnTo>
                    <a:pt x="7607" y="7581"/>
                  </a:lnTo>
                  <a:lnTo>
                    <a:pt x="7594" y="7594"/>
                  </a:lnTo>
                  <a:lnTo>
                    <a:pt x="7581" y="7607"/>
                  </a:lnTo>
                  <a:lnTo>
                    <a:pt x="7567" y="7619"/>
                  </a:lnTo>
                  <a:lnTo>
                    <a:pt x="7553" y="7631"/>
                  </a:lnTo>
                  <a:lnTo>
                    <a:pt x="7538" y="7642"/>
                  </a:lnTo>
                  <a:lnTo>
                    <a:pt x="7523" y="7652"/>
                  </a:lnTo>
                  <a:lnTo>
                    <a:pt x="7508" y="7662"/>
                  </a:lnTo>
                  <a:lnTo>
                    <a:pt x="7492" y="7672"/>
                  </a:lnTo>
                  <a:lnTo>
                    <a:pt x="7476" y="7681"/>
                  </a:lnTo>
                  <a:lnTo>
                    <a:pt x="7459" y="7689"/>
                  </a:lnTo>
                  <a:lnTo>
                    <a:pt x="7442" y="7697"/>
                  </a:lnTo>
                  <a:lnTo>
                    <a:pt x="7425" y="7704"/>
                  </a:lnTo>
                  <a:lnTo>
                    <a:pt x="7408" y="7710"/>
                  </a:lnTo>
                  <a:lnTo>
                    <a:pt x="7391" y="7716"/>
                  </a:lnTo>
                  <a:lnTo>
                    <a:pt x="7373" y="7721"/>
                  </a:lnTo>
                  <a:lnTo>
                    <a:pt x="7355" y="7726"/>
                  </a:lnTo>
                  <a:lnTo>
                    <a:pt x="7337" y="7729"/>
                  </a:lnTo>
                  <a:lnTo>
                    <a:pt x="7319" y="7732"/>
                  </a:lnTo>
                  <a:lnTo>
                    <a:pt x="7301" y="7735"/>
                  </a:lnTo>
                  <a:lnTo>
                    <a:pt x="7283" y="7737"/>
                  </a:lnTo>
                  <a:lnTo>
                    <a:pt x="7264" y="7738"/>
                  </a:lnTo>
                  <a:lnTo>
                    <a:pt x="7246" y="7738"/>
                  </a:lnTo>
                  <a:lnTo>
                    <a:pt x="7228" y="7738"/>
                  </a:lnTo>
                  <a:lnTo>
                    <a:pt x="7209" y="7737"/>
                  </a:lnTo>
                  <a:lnTo>
                    <a:pt x="7191" y="7735"/>
                  </a:lnTo>
                  <a:lnTo>
                    <a:pt x="7173" y="7732"/>
                  </a:lnTo>
                  <a:lnTo>
                    <a:pt x="7155" y="7729"/>
                  </a:lnTo>
                  <a:lnTo>
                    <a:pt x="7137" y="7726"/>
                  </a:lnTo>
                  <a:lnTo>
                    <a:pt x="7119" y="7721"/>
                  </a:lnTo>
                  <a:lnTo>
                    <a:pt x="7101" y="7716"/>
                  </a:lnTo>
                  <a:lnTo>
                    <a:pt x="7084" y="7710"/>
                  </a:lnTo>
                  <a:lnTo>
                    <a:pt x="7067" y="7704"/>
                  </a:lnTo>
                  <a:lnTo>
                    <a:pt x="7050" y="7697"/>
                  </a:lnTo>
                  <a:lnTo>
                    <a:pt x="7033" y="7689"/>
                  </a:lnTo>
                  <a:lnTo>
                    <a:pt x="7016" y="7681"/>
                  </a:lnTo>
                  <a:lnTo>
                    <a:pt x="7000" y="7672"/>
                  </a:lnTo>
                  <a:lnTo>
                    <a:pt x="6984" y="7662"/>
                  </a:lnTo>
                  <a:lnTo>
                    <a:pt x="6969" y="7652"/>
                  </a:lnTo>
                  <a:lnTo>
                    <a:pt x="6954" y="7642"/>
                  </a:lnTo>
                  <a:lnTo>
                    <a:pt x="6940" y="7631"/>
                  </a:lnTo>
                  <a:lnTo>
                    <a:pt x="6926" y="7619"/>
                  </a:lnTo>
                  <a:lnTo>
                    <a:pt x="6912" y="7607"/>
                  </a:lnTo>
                  <a:lnTo>
                    <a:pt x="6899" y="7594"/>
                  </a:lnTo>
                  <a:lnTo>
                    <a:pt x="6886" y="7581"/>
                  </a:lnTo>
                  <a:lnTo>
                    <a:pt x="6874" y="7567"/>
                  </a:lnTo>
                  <a:lnTo>
                    <a:pt x="6862" y="7553"/>
                  </a:lnTo>
                  <a:lnTo>
                    <a:pt x="6851" y="7538"/>
                  </a:lnTo>
                  <a:lnTo>
                    <a:pt x="6841" y="7523"/>
                  </a:lnTo>
                  <a:lnTo>
                    <a:pt x="6831" y="7508"/>
                  </a:lnTo>
                  <a:lnTo>
                    <a:pt x="6821" y="7492"/>
                  </a:lnTo>
                  <a:lnTo>
                    <a:pt x="6812" y="7476"/>
                  </a:lnTo>
                  <a:lnTo>
                    <a:pt x="6804" y="7459"/>
                  </a:lnTo>
                  <a:lnTo>
                    <a:pt x="6796" y="7442"/>
                  </a:lnTo>
                  <a:lnTo>
                    <a:pt x="6789" y="7425"/>
                  </a:lnTo>
                  <a:lnTo>
                    <a:pt x="6783" y="7408"/>
                  </a:lnTo>
                  <a:lnTo>
                    <a:pt x="6777" y="7391"/>
                  </a:lnTo>
                  <a:lnTo>
                    <a:pt x="6772" y="7373"/>
                  </a:lnTo>
                  <a:lnTo>
                    <a:pt x="6767" y="7355"/>
                  </a:lnTo>
                  <a:lnTo>
                    <a:pt x="6764" y="7337"/>
                  </a:lnTo>
                  <a:lnTo>
                    <a:pt x="6761" y="7319"/>
                  </a:lnTo>
                  <a:lnTo>
                    <a:pt x="6758" y="7301"/>
                  </a:lnTo>
                  <a:lnTo>
                    <a:pt x="6756" y="7283"/>
                  </a:lnTo>
                  <a:lnTo>
                    <a:pt x="6755" y="7264"/>
                  </a:lnTo>
                  <a:lnTo>
                    <a:pt x="6755" y="7246"/>
                  </a:lnTo>
                  <a:lnTo>
                    <a:pt x="6755" y="7228"/>
                  </a:lnTo>
                  <a:lnTo>
                    <a:pt x="6756" y="7209"/>
                  </a:lnTo>
                  <a:lnTo>
                    <a:pt x="6758" y="7191"/>
                  </a:lnTo>
                  <a:lnTo>
                    <a:pt x="6761" y="7173"/>
                  </a:lnTo>
                  <a:lnTo>
                    <a:pt x="6764" y="7155"/>
                  </a:lnTo>
                  <a:lnTo>
                    <a:pt x="6767" y="7137"/>
                  </a:lnTo>
                  <a:lnTo>
                    <a:pt x="6772" y="7119"/>
                  </a:lnTo>
                  <a:lnTo>
                    <a:pt x="6777" y="7101"/>
                  </a:lnTo>
                  <a:lnTo>
                    <a:pt x="6783" y="7084"/>
                  </a:lnTo>
                  <a:lnTo>
                    <a:pt x="6789" y="7067"/>
                  </a:lnTo>
                  <a:lnTo>
                    <a:pt x="6796" y="7050"/>
                  </a:lnTo>
                  <a:lnTo>
                    <a:pt x="6804" y="7033"/>
                  </a:lnTo>
                  <a:lnTo>
                    <a:pt x="6812" y="7016"/>
                  </a:lnTo>
                  <a:lnTo>
                    <a:pt x="6821" y="7000"/>
                  </a:lnTo>
                  <a:lnTo>
                    <a:pt x="6831" y="6984"/>
                  </a:lnTo>
                  <a:lnTo>
                    <a:pt x="6841" y="6969"/>
                  </a:lnTo>
                  <a:lnTo>
                    <a:pt x="6851" y="6954"/>
                  </a:lnTo>
                  <a:lnTo>
                    <a:pt x="6862" y="6940"/>
                  </a:lnTo>
                  <a:lnTo>
                    <a:pt x="6874" y="6926"/>
                  </a:lnTo>
                  <a:lnTo>
                    <a:pt x="6886" y="6912"/>
                  </a:lnTo>
                  <a:lnTo>
                    <a:pt x="6899" y="6899"/>
                  </a:lnTo>
                  <a:lnTo>
                    <a:pt x="6912" y="6886"/>
                  </a:lnTo>
                  <a:lnTo>
                    <a:pt x="6926" y="6874"/>
                  </a:lnTo>
                  <a:lnTo>
                    <a:pt x="6940" y="6862"/>
                  </a:lnTo>
                  <a:lnTo>
                    <a:pt x="6954" y="6851"/>
                  </a:lnTo>
                  <a:lnTo>
                    <a:pt x="6969" y="6841"/>
                  </a:lnTo>
                  <a:lnTo>
                    <a:pt x="6984" y="6831"/>
                  </a:lnTo>
                  <a:lnTo>
                    <a:pt x="7000" y="6821"/>
                  </a:lnTo>
                  <a:lnTo>
                    <a:pt x="7016" y="6812"/>
                  </a:lnTo>
                  <a:lnTo>
                    <a:pt x="7033" y="6804"/>
                  </a:lnTo>
                  <a:lnTo>
                    <a:pt x="7050" y="6796"/>
                  </a:lnTo>
                  <a:lnTo>
                    <a:pt x="7067" y="6789"/>
                  </a:lnTo>
                  <a:lnTo>
                    <a:pt x="7084" y="6783"/>
                  </a:lnTo>
                  <a:lnTo>
                    <a:pt x="7101" y="6777"/>
                  </a:lnTo>
                  <a:lnTo>
                    <a:pt x="7119" y="6772"/>
                  </a:lnTo>
                  <a:lnTo>
                    <a:pt x="7137" y="6767"/>
                  </a:lnTo>
                  <a:lnTo>
                    <a:pt x="7155" y="6764"/>
                  </a:lnTo>
                  <a:lnTo>
                    <a:pt x="7173" y="6761"/>
                  </a:lnTo>
                  <a:lnTo>
                    <a:pt x="7191" y="6758"/>
                  </a:lnTo>
                  <a:lnTo>
                    <a:pt x="7209" y="6756"/>
                  </a:lnTo>
                  <a:lnTo>
                    <a:pt x="7228" y="6755"/>
                  </a:lnTo>
                  <a:lnTo>
                    <a:pt x="7246" y="6755"/>
                  </a:lnTo>
                  <a:lnTo>
                    <a:pt x="7264" y="6755"/>
                  </a:lnTo>
                  <a:lnTo>
                    <a:pt x="7283" y="6756"/>
                  </a:lnTo>
                  <a:lnTo>
                    <a:pt x="7301" y="6758"/>
                  </a:lnTo>
                  <a:lnTo>
                    <a:pt x="7319" y="6761"/>
                  </a:lnTo>
                  <a:lnTo>
                    <a:pt x="7337" y="6764"/>
                  </a:lnTo>
                  <a:lnTo>
                    <a:pt x="7355" y="6767"/>
                  </a:lnTo>
                  <a:lnTo>
                    <a:pt x="7373" y="6772"/>
                  </a:lnTo>
                  <a:lnTo>
                    <a:pt x="7391" y="6777"/>
                  </a:lnTo>
                  <a:lnTo>
                    <a:pt x="7408" y="6783"/>
                  </a:lnTo>
                  <a:lnTo>
                    <a:pt x="7425" y="6789"/>
                  </a:lnTo>
                  <a:lnTo>
                    <a:pt x="7442" y="6796"/>
                  </a:lnTo>
                  <a:lnTo>
                    <a:pt x="7459" y="6804"/>
                  </a:lnTo>
                  <a:lnTo>
                    <a:pt x="7476" y="6812"/>
                  </a:lnTo>
                  <a:lnTo>
                    <a:pt x="7492" y="6821"/>
                  </a:lnTo>
                  <a:lnTo>
                    <a:pt x="7508" y="6831"/>
                  </a:lnTo>
                  <a:lnTo>
                    <a:pt x="7523" y="6841"/>
                  </a:lnTo>
                  <a:lnTo>
                    <a:pt x="7538" y="6851"/>
                  </a:lnTo>
                  <a:lnTo>
                    <a:pt x="7553" y="6862"/>
                  </a:lnTo>
                  <a:lnTo>
                    <a:pt x="7567" y="6874"/>
                  </a:lnTo>
                  <a:lnTo>
                    <a:pt x="7581" y="6886"/>
                  </a:lnTo>
                  <a:lnTo>
                    <a:pt x="7594" y="6899"/>
                  </a:lnTo>
                  <a:lnTo>
                    <a:pt x="7607" y="6912"/>
                  </a:lnTo>
                  <a:lnTo>
                    <a:pt x="7619" y="6926"/>
                  </a:lnTo>
                  <a:lnTo>
                    <a:pt x="7631" y="6940"/>
                  </a:lnTo>
                  <a:lnTo>
                    <a:pt x="7642" y="6954"/>
                  </a:lnTo>
                  <a:lnTo>
                    <a:pt x="7652" y="6969"/>
                  </a:lnTo>
                  <a:lnTo>
                    <a:pt x="7662" y="6984"/>
                  </a:lnTo>
                  <a:lnTo>
                    <a:pt x="7672" y="7000"/>
                  </a:lnTo>
                  <a:lnTo>
                    <a:pt x="7681" y="7016"/>
                  </a:lnTo>
                  <a:lnTo>
                    <a:pt x="7689" y="7033"/>
                  </a:lnTo>
                  <a:lnTo>
                    <a:pt x="7697" y="7050"/>
                  </a:lnTo>
                  <a:lnTo>
                    <a:pt x="7704" y="7067"/>
                  </a:lnTo>
                  <a:lnTo>
                    <a:pt x="7710" y="7084"/>
                  </a:lnTo>
                  <a:lnTo>
                    <a:pt x="7716" y="7101"/>
                  </a:lnTo>
                  <a:lnTo>
                    <a:pt x="7721" y="7119"/>
                  </a:lnTo>
                  <a:lnTo>
                    <a:pt x="7726" y="7137"/>
                  </a:lnTo>
                  <a:lnTo>
                    <a:pt x="7729" y="7155"/>
                  </a:lnTo>
                  <a:lnTo>
                    <a:pt x="7732" y="7173"/>
                  </a:lnTo>
                  <a:lnTo>
                    <a:pt x="7735" y="7191"/>
                  </a:lnTo>
                  <a:lnTo>
                    <a:pt x="7737" y="7209"/>
                  </a:lnTo>
                  <a:lnTo>
                    <a:pt x="7738" y="7228"/>
                  </a:lnTo>
                  <a:close/>
                  <a:moveTo>
                    <a:pt x="3245" y="7228"/>
                  </a:moveTo>
                  <a:lnTo>
                    <a:pt x="3245" y="7246"/>
                  </a:lnTo>
                  <a:lnTo>
                    <a:pt x="3245" y="7264"/>
                  </a:lnTo>
                  <a:lnTo>
                    <a:pt x="3244" y="7283"/>
                  </a:lnTo>
                  <a:lnTo>
                    <a:pt x="3242" y="7301"/>
                  </a:lnTo>
                  <a:lnTo>
                    <a:pt x="3239" y="7319"/>
                  </a:lnTo>
                  <a:lnTo>
                    <a:pt x="3236" y="7337"/>
                  </a:lnTo>
                  <a:lnTo>
                    <a:pt x="3233" y="7355"/>
                  </a:lnTo>
                  <a:lnTo>
                    <a:pt x="3228" y="7373"/>
                  </a:lnTo>
                  <a:lnTo>
                    <a:pt x="3223" y="7391"/>
                  </a:lnTo>
                  <a:lnTo>
                    <a:pt x="3217" y="7408"/>
                  </a:lnTo>
                  <a:lnTo>
                    <a:pt x="3211" y="7425"/>
                  </a:lnTo>
                  <a:lnTo>
                    <a:pt x="3204" y="7442"/>
                  </a:lnTo>
                  <a:lnTo>
                    <a:pt x="3196" y="7459"/>
                  </a:lnTo>
                  <a:lnTo>
                    <a:pt x="3188" y="7476"/>
                  </a:lnTo>
                  <a:lnTo>
                    <a:pt x="3179" y="7492"/>
                  </a:lnTo>
                  <a:lnTo>
                    <a:pt x="3169" y="7508"/>
                  </a:lnTo>
                  <a:lnTo>
                    <a:pt x="3159" y="7523"/>
                  </a:lnTo>
                  <a:lnTo>
                    <a:pt x="3149" y="7538"/>
                  </a:lnTo>
                  <a:lnTo>
                    <a:pt x="3138" y="7553"/>
                  </a:lnTo>
                  <a:lnTo>
                    <a:pt x="3126" y="7567"/>
                  </a:lnTo>
                  <a:lnTo>
                    <a:pt x="3114" y="7581"/>
                  </a:lnTo>
                  <a:lnTo>
                    <a:pt x="3101" y="7594"/>
                  </a:lnTo>
                  <a:lnTo>
                    <a:pt x="3088" y="7607"/>
                  </a:lnTo>
                  <a:lnTo>
                    <a:pt x="3074" y="7619"/>
                  </a:lnTo>
                  <a:lnTo>
                    <a:pt x="3060" y="7631"/>
                  </a:lnTo>
                  <a:lnTo>
                    <a:pt x="3046" y="7642"/>
                  </a:lnTo>
                  <a:lnTo>
                    <a:pt x="3031" y="7652"/>
                  </a:lnTo>
                  <a:lnTo>
                    <a:pt x="3016" y="7662"/>
                  </a:lnTo>
                  <a:lnTo>
                    <a:pt x="3000" y="7672"/>
                  </a:lnTo>
                  <a:lnTo>
                    <a:pt x="2984" y="7681"/>
                  </a:lnTo>
                  <a:lnTo>
                    <a:pt x="2967" y="7689"/>
                  </a:lnTo>
                  <a:lnTo>
                    <a:pt x="2950" y="7697"/>
                  </a:lnTo>
                  <a:lnTo>
                    <a:pt x="2933" y="7704"/>
                  </a:lnTo>
                  <a:lnTo>
                    <a:pt x="2916" y="7710"/>
                  </a:lnTo>
                  <a:lnTo>
                    <a:pt x="2899" y="7716"/>
                  </a:lnTo>
                  <a:lnTo>
                    <a:pt x="2881" y="7721"/>
                  </a:lnTo>
                  <a:lnTo>
                    <a:pt x="2863" y="7726"/>
                  </a:lnTo>
                  <a:lnTo>
                    <a:pt x="2845" y="7729"/>
                  </a:lnTo>
                  <a:lnTo>
                    <a:pt x="2827" y="7732"/>
                  </a:lnTo>
                  <a:lnTo>
                    <a:pt x="2809" y="7735"/>
                  </a:lnTo>
                  <a:lnTo>
                    <a:pt x="2791" y="7737"/>
                  </a:lnTo>
                  <a:lnTo>
                    <a:pt x="2772" y="7738"/>
                  </a:lnTo>
                  <a:lnTo>
                    <a:pt x="2754" y="7738"/>
                  </a:lnTo>
                  <a:lnTo>
                    <a:pt x="2736" y="7738"/>
                  </a:lnTo>
                  <a:lnTo>
                    <a:pt x="2717" y="7737"/>
                  </a:lnTo>
                  <a:lnTo>
                    <a:pt x="2699" y="7735"/>
                  </a:lnTo>
                  <a:lnTo>
                    <a:pt x="2681" y="7732"/>
                  </a:lnTo>
                  <a:lnTo>
                    <a:pt x="2663" y="7729"/>
                  </a:lnTo>
                  <a:lnTo>
                    <a:pt x="2645" y="7726"/>
                  </a:lnTo>
                  <a:lnTo>
                    <a:pt x="2627" y="7721"/>
                  </a:lnTo>
                  <a:lnTo>
                    <a:pt x="2609" y="7716"/>
                  </a:lnTo>
                  <a:lnTo>
                    <a:pt x="2592" y="7710"/>
                  </a:lnTo>
                  <a:lnTo>
                    <a:pt x="2575" y="7704"/>
                  </a:lnTo>
                  <a:lnTo>
                    <a:pt x="2558" y="7697"/>
                  </a:lnTo>
                  <a:lnTo>
                    <a:pt x="2541" y="7689"/>
                  </a:lnTo>
                  <a:lnTo>
                    <a:pt x="2524" y="7681"/>
                  </a:lnTo>
                  <a:lnTo>
                    <a:pt x="2508" y="7672"/>
                  </a:lnTo>
                  <a:lnTo>
                    <a:pt x="2492" y="7662"/>
                  </a:lnTo>
                  <a:lnTo>
                    <a:pt x="2477" y="7652"/>
                  </a:lnTo>
                  <a:lnTo>
                    <a:pt x="2462" y="7642"/>
                  </a:lnTo>
                  <a:lnTo>
                    <a:pt x="2447" y="7631"/>
                  </a:lnTo>
                  <a:lnTo>
                    <a:pt x="2433" y="7619"/>
                  </a:lnTo>
                  <a:lnTo>
                    <a:pt x="2419" y="7607"/>
                  </a:lnTo>
                  <a:lnTo>
                    <a:pt x="2406" y="7594"/>
                  </a:lnTo>
                  <a:lnTo>
                    <a:pt x="2393" y="7581"/>
                  </a:lnTo>
                  <a:lnTo>
                    <a:pt x="2381" y="7567"/>
                  </a:lnTo>
                  <a:lnTo>
                    <a:pt x="2369" y="7553"/>
                  </a:lnTo>
                  <a:lnTo>
                    <a:pt x="2358" y="7538"/>
                  </a:lnTo>
                  <a:lnTo>
                    <a:pt x="2348" y="7523"/>
                  </a:lnTo>
                  <a:lnTo>
                    <a:pt x="2338" y="7508"/>
                  </a:lnTo>
                  <a:lnTo>
                    <a:pt x="2328" y="7492"/>
                  </a:lnTo>
                  <a:lnTo>
                    <a:pt x="2319" y="7476"/>
                  </a:lnTo>
                  <a:lnTo>
                    <a:pt x="2311" y="7459"/>
                  </a:lnTo>
                  <a:lnTo>
                    <a:pt x="2303" y="7442"/>
                  </a:lnTo>
                  <a:lnTo>
                    <a:pt x="2296" y="7425"/>
                  </a:lnTo>
                  <a:lnTo>
                    <a:pt x="2290" y="7408"/>
                  </a:lnTo>
                  <a:lnTo>
                    <a:pt x="2284" y="7391"/>
                  </a:lnTo>
                  <a:lnTo>
                    <a:pt x="2279" y="7373"/>
                  </a:lnTo>
                  <a:lnTo>
                    <a:pt x="2275" y="7355"/>
                  </a:lnTo>
                  <a:lnTo>
                    <a:pt x="2271" y="7337"/>
                  </a:lnTo>
                  <a:lnTo>
                    <a:pt x="2268" y="7319"/>
                  </a:lnTo>
                  <a:lnTo>
                    <a:pt x="2266" y="7301"/>
                  </a:lnTo>
                  <a:lnTo>
                    <a:pt x="2264" y="7283"/>
                  </a:lnTo>
                  <a:lnTo>
                    <a:pt x="2263" y="7264"/>
                  </a:lnTo>
                  <a:lnTo>
                    <a:pt x="2263" y="7246"/>
                  </a:lnTo>
                  <a:lnTo>
                    <a:pt x="2263" y="7228"/>
                  </a:lnTo>
                  <a:lnTo>
                    <a:pt x="2264" y="7209"/>
                  </a:lnTo>
                  <a:lnTo>
                    <a:pt x="2266" y="7191"/>
                  </a:lnTo>
                  <a:lnTo>
                    <a:pt x="2268" y="7173"/>
                  </a:lnTo>
                  <a:lnTo>
                    <a:pt x="2271" y="7155"/>
                  </a:lnTo>
                  <a:lnTo>
                    <a:pt x="2275" y="7137"/>
                  </a:lnTo>
                  <a:lnTo>
                    <a:pt x="2279" y="7119"/>
                  </a:lnTo>
                  <a:lnTo>
                    <a:pt x="2284" y="7101"/>
                  </a:lnTo>
                  <a:lnTo>
                    <a:pt x="2290" y="7084"/>
                  </a:lnTo>
                  <a:lnTo>
                    <a:pt x="2296" y="7067"/>
                  </a:lnTo>
                  <a:lnTo>
                    <a:pt x="2303" y="7050"/>
                  </a:lnTo>
                  <a:lnTo>
                    <a:pt x="2311" y="7033"/>
                  </a:lnTo>
                  <a:lnTo>
                    <a:pt x="2319" y="7016"/>
                  </a:lnTo>
                  <a:lnTo>
                    <a:pt x="2328" y="7000"/>
                  </a:lnTo>
                  <a:lnTo>
                    <a:pt x="2338" y="6984"/>
                  </a:lnTo>
                  <a:lnTo>
                    <a:pt x="2348" y="6969"/>
                  </a:lnTo>
                  <a:lnTo>
                    <a:pt x="2358" y="6954"/>
                  </a:lnTo>
                  <a:lnTo>
                    <a:pt x="2369" y="6940"/>
                  </a:lnTo>
                  <a:lnTo>
                    <a:pt x="2381" y="6926"/>
                  </a:lnTo>
                  <a:lnTo>
                    <a:pt x="2393" y="6912"/>
                  </a:lnTo>
                  <a:lnTo>
                    <a:pt x="2406" y="6899"/>
                  </a:lnTo>
                  <a:lnTo>
                    <a:pt x="2419" y="6886"/>
                  </a:lnTo>
                  <a:lnTo>
                    <a:pt x="2433" y="6874"/>
                  </a:lnTo>
                  <a:lnTo>
                    <a:pt x="2447" y="6862"/>
                  </a:lnTo>
                  <a:lnTo>
                    <a:pt x="2462" y="6851"/>
                  </a:lnTo>
                  <a:lnTo>
                    <a:pt x="2477" y="6841"/>
                  </a:lnTo>
                  <a:lnTo>
                    <a:pt x="2492" y="6831"/>
                  </a:lnTo>
                  <a:lnTo>
                    <a:pt x="2508" y="6821"/>
                  </a:lnTo>
                  <a:lnTo>
                    <a:pt x="2524" y="6812"/>
                  </a:lnTo>
                  <a:lnTo>
                    <a:pt x="2541" y="6804"/>
                  </a:lnTo>
                  <a:lnTo>
                    <a:pt x="2558" y="6796"/>
                  </a:lnTo>
                  <a:lnTo>
                    <a:pt x="2575" y="6789"/>
                  </a:lnTo>
                  <a:lnTo>
                    <a:pt x="2592" y="6783"/>
                  </a:lnTo>
                  <a:lnTo>
                    <a:pt x="2609" y="6777"/>
                  </a:lnTo>
                  <a:lnTo>
                    <a:pt x="2627" y="6772"/>
                  </a:lnTo>
                  <a:lnTo>
                    <a:pt x="2645" y="6767"/>
                  </a:lnTo>
                  <a:lnTo>
                    <a:pt x="2663" y="6764"/>
                  </a:lnTo>
                  <a:lnTo>
                    <a:pt x="2681" y="6761"/>
                  </a:lnTo>
                  <a:lnTo>
                    <a:pt x="2699" y="6758"/>
                  </a:lnTo>
                  <a:lnTo>
                    <a:pt x="2717" y="6756"/>
                  </a:lnTo>
                  <a:lnTo>
                    <a:pt x="2736" y="6755"/>
                  </a:lnTo>
                  <a:lnTo>
                    <a:pt x="2754" y="6755"/>
                  </a:lnTo>
                  <a:lnTo>
                    <a:pt x="2772" y="6755"/>
                  </a:lnTo>
                  <a:lnTo>
                    <a:pt x="2791" y="6756"/>
                  </a:lnTo>
                  <a:lnTo>
                    <a:pt x="2809" y="6758"/>
                  </a:lnTo>
                  <a:lnTo>
                    <a:pt x="2827" y="6761"/>
                  </a:lnTo>
                  <a:lnTo>
                    <a:pt x="2845" y="6764"/>
                  </a:lnTo>
                  <a:lnTo>
                    <a:pt x="2863" y="6767"/>
                  </a:lnTo>
                  <a:lnTo>
                    <a:pt x="2881" y="6772"/>
                  </a:lnTo>
                  <a:lnTo>
                    <a:pt x="2899" y="6777"/>
                  </a:lnTo>
                  <a:lnTo>
                    <a:pt x="2916" y="6783"/>
                  </a:lnTo>
                  <a:lnTo>
                    <a:pt x="2933" y="6789"/>
                  </a:lnTo>
                  <a:lnTo>
                    <a:pt x="2950" y="6796"/>
                  </a:lnTo>
                  <a:lnTo>
                    <a:pt x="2967" y="6804"/>
                  </a:lnTo>
                  <a:lnTo>
                    <a:pt x="2984" y="6812"/>
                  </a:lnTo>
                  <a:lnTo>
                    <a:pt x="3000" y="6821"/>
                  </a:lnTo>
                  <a:lnTo>
                    <a:pt x="3016" y="6831"/>
                  </a:lnTo>
                  <a:lnTo>
                    <a:pt x="3031" y="6841"/>
                  </a:lnTo>
                  <a:lnTo>
                    <a:pt x="3046" y="6851"/>
                  </a:lnTo>
                  <a:lnTo>
                    <a:pt x="3060" y="6862"/>
                  </a:lnTo>
                  <a:lnTo>
                    <a:pt x="3074" y="6874"/>
                  </a:lnTo>
                  <a:lnTo>
                    <a:pt x="3088" y="6886"/>
                  </a:lnTo>
                  <a:lnTo>
                    <a:pt x="3101" y="6899"/>
                  </a:lnTo>
                  <a:lnTo>
                    <a:pt x="3114" y="6912"/>
                  </a:lnTo>
                  <a:lnTo>
                    <a:pt x="3126" y="6926"/>
                  </a:lnTo>
                  <a:lnTo>
                    <a:pt x="3138" y="6940"/>
                  </a:lnTo>
                  <a:lnTo>
                    <a:pt x="3149" y="6954"/>
                  </a:lnTo>
                  <a:lnTo>
                    <a:pt x="3159" y="6969"/>
                  </a:lnTo>
                  <a:lnTo>
                    <a:pt x="3169" y="6984"/>
                  </a:lnTo>
                  <a:lnTo>
                    <a:pt x="3179" y="7000"/>
                  </a:lnTo>
                  <a:lnTo>
                    <a:pt x="3188" y="7016"/>
                  </a:lnTo>
                  <a:lnTo>
                    <a:pt x="3196" y="7033"/>
                  </a:lnTo>
                  <a:lnTo>
                    <a:pt x="3204" y="7050"/>
                  </a:lnTo>
                  <a:lnTo>
                    <a:pt x="3211" y="7067"/>
                  </a:lnTo>
                  <a:lnTo>
                    <a:pt x="3217" y="7084"/>
                  </a:lnTo>
                  <a:lnTo>
                    <a:pt x="3223" y="7101"/>
                  </a:lnTo>
                  <a:lnTo>
                    <a:pt x="3228" y="7119"/>
                  </a:lnTo>
                  <a:lnTo>
                    <a:pt x="3233" y="7137"/>
                  </a:lnTo>
                  <a:lnTo>
                    <a:pt x="3236" y="7155"/>
                  </a:lnTo>
                  <a:lnTo>
                    <a:pt x="3239" y="7173"/>
                  </a:lnTo>
                  <a:lnTo>
                    <a:pt x="3242" y="7191"/>
                  </a:lnTo>
                  <a:lnTo>
                    <a:pt x="3244" y="7209"/>
                  </a:lnTo>
                  <a:lnTo>
                    <a:pt x="3245" y="72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999;p10">
              <a:extLst>
                <a:ext uri="{FF2B5EF4-FFF2-40B4-BE49-F238E27FC236}">
                  <a16:creationId xmlns:a16="http://schemas.microsoft.com/office/drawing/2014/main" id="{E47AAFDF-FF35-4E1C-98DE-8AD2E54CD1A4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88" y="1101"/>
                  </a:moveTo>
                  <a:lnTo>
                    <a:pt x="6098" y="1101"/>
                  </a:lnTo>
                  <a:lnTo>
                    <a:pt x="6108" y="1100"/>
                  </a:lnTo>
                  <a:lnTo>
                    <a:pt x="6118" y="1100"/>
                  </a:lnTo>
                  <a:lnTo>
                    <a:pt x="6123" y="1100"/>
                  </a:lnTo>
                  <a:lnTo>
                    <a:pt x="8369" y="1100"/>
                  </a:lnTo>
                  <a:lnTo>
                    <a:pt x="8374" y="1100"/>
                  </a:lnTo>
                  <a:lnTo>
                    <a:pt x="8384" y="1100"/>
                  </a:lnTo>
                  <a:lnTo>
                    <a:pt x="8394" y="1101"/>
                  </a:lnTo>
                  <a:lnTo>
                    <a:pt x="8404" y="1101"/>
                  </a:lnTo>
                  <a:lnTo>
                    <a:pt x="8414" y="1102"/>
                  </a:lnTo>
                  <a:lnTo>
                    <a:pt x="8424" y="1103"/>
                  </a:lnTo>
                  <a:lnTo>
                    <a:pt x="8434" y="1104"/>
                  </a:lnTo>
                  <a:lnTo>
                    <a:pt x="8444" y="1105"/>
                  </a:lnTo>
                  <a:lnTo>
                    <a:pt x="8453" y="1107"/>
                  </a:lnTo>
                  <a:lnTo>
                    <a:pt x="8464" y="1108"/>
                  </a:lnTo>
                  <a:lnTo>
                    <a:pt x="8473" y="1110"/>
                  </a:lnTo>
                  <a:lnTo>
                    <a:pt x="8483" y="1112"/>
                  </a:lnTo>
                  <a:lnTo>
                    <a:pt x="8492" y="1115"/>
                  </a:lnTo>
                  <a:lnTo>
                    <a:pt x="8503" y="1117"/>
                  </a:lnTo>
                  <a:lnTo>
                    <a:pt x="8512" y="1120"/>
                  </a:lnTo>
                  <a:lnTo>
                    <a:pt x="8522" y="1122"/>
                  </a:lnTo>
                  <a:lnTo>
                    <a:pt x="8531" y="1125"/>
                  </a:lnTo>
                  <a:lnTo>
                    <a:pt x="8541" y="1129"/>
                  </a:lnTo>
                  <a:lnTo>
                    <a:pt x="8550" y="1132"/>
                  </a:lnTo>
                  <a:lnTo>
                    <a:pt x="8560" y="1135"/>
                  </a:lnTo>
                  <a:lnTo>
                    <a:pt x="8568" y="1139"/>
                  </a:lnTo>
                  <a:lnTo>
                    <a:pt x="8578" y="1143"/>
                  </a:lnTo>
                  <a:lnTo>
                    <a:pt x="8587" y="1147"/>
                  </a:lnTo>
                  <a:lnTo>
                    <a:pt x="8596" y="1151"/>
                  </a:lnTo>
                  <a:lnTo>
                    <a:pt x="8605" y="1155"/>
                  </a:lnTo>
                  <a:lnTo>
                    <a:pt x="8614" y="1160"/>
                  </a:lnTo>
                  <a:lnTo>
                    <a:pt x="8622" y="1164"/>
                  </a:lnTo>
                  <a:lnTo>
                    <a:pt x="8632" y="1170"/>
                  </a:lnTo>
                  <a:lnTo>
                    <a:pt x="8638" y="1173"/>
                  </a:lnTo>
                  <a:lnTo>
                    <a:pt x="8647" y="1179"/>
                  </a:lnTo>
                  <a:lnTo>
                    <a:pt x="8655" y="1184"/>
                  </a:lnTo>
                  <a:lnTo>
                    <a:pt x="8664" y="1190"/>
                  </a:lnTo>
                  <a:lnTo>
                    <a:pt x="8672" y="1195"/>
                  </a:lnTo>
                  <a:lnTo>
                    <a:pt x="8681" y="1201"/>
                  </a:lnTo>
                  <a:lnTo>
                    <a:pt x="8688" y="1207"/>
                  </a:lnTo>
                  <a:lnTo>
                    <a:pt x="8697" y="1213"/>
                  </a:lnTo>
                  <a:lnTo>
                    <a:pt x="8704" y="1219"/>
                  </a:lnTo>
                  <a:lnTo>
                    <a:pt x="8712" y="1226"/>
                  </a:lnTo>
                  <a:lnTo>
                    <a:pt x="8719" y="1232"/>
                  </a:lnTo>
                  <a:lnTo>
                    <a:pt x="8727" y="1239"/>
                  </a:lnTo>
                  <a:lnTo>
                    <a:pt x="8734" y="1245"/>
                  </a:lnTo>
                  <a:lnTo>
                    <a:pt x="8741" y="1252"/>
                  </a:lnTo>
                  <a:lnTo>
                    <a:pt x="8748" y="1259"/>
                  </a:lnTo>
                  <a:lnTo>
                    <a:pt x="8755" y="1266"/>
                  </a:lnTo>
                  <a:lnTo>
                    <a:pt x="8761" y="1273"/>
                  </a:lnTo>
                  <a:lnTo>
                    <a:pt x="8768" y="1281"/>
                  </a:lnTo>
                  <a:lnTo>
                    <a:pt x="8774" y="1288"/>
                  </a:lnTo>
                  <a:lnTo>
                    <a:pt x="8781" y="1296"/>
                  </a:lnTo>
                  <a:lnTo>
                    <a:pt x="8787" y="1303"/>
                  </a:lnTo>
                  <a:lnTo>
                    <a:pt x="8793" y="1312"/>
                  </a:lnTo>
                  <a:lnTo>
                    <a:pt x="8799" y="1319"/>
                  </a:lnTo>
                  <a:lnTo>
                    <a:pt x="8805" y="1328"/>
                  </a:lnTo>
                  <a:lnTo>
                    <a:pt x="8810" y="1336"/>
                  </a:lnTo>
                  <a:lnTo>
                    <a:pt x="8816" y="1345"/>
                  </a:lnTo>
                  <a:lnTo>
                    <a:pt x="8821" y="1353"/>
                  </a:lnTo>
                  <a:lnTo>
                    <a:pt x="8827" y="1362"/>
                  </a:lnTo>
                  <a:lnTo>
                    <a:pt x="8830" y="1368"/>
                  </a:lnTo>
                  <a:lnTo>
                    <a:pt x="8836" y="1378"/>
                  </a:lnTo>
                  <a:lnTo>
                    <a:pt x="8840" y="1386"/>
                  </a:lnTo>
                  <a:lnTo>
                    <a:pt x="8845" y="1395"/>
                  </a:lnTo>
                  <a:lnTo>
                    <a:pt x="8849" y="1404"/>
                  </a:lnTo>
                  <a:lnTo>
                    <a:pt x="8853" y="1413"/>
                  </a:lnTo>
                  <a:lnTo>
                    <a:pt x="8857" y="1422"/>
                  </a:lnTo>
                  <a:lnTo>
                    <a:pt x="8861" y="1432"/>
                  </a:lnTo>
                  <a:lnTo>
                    <a:pt x="8865" y="1440"/>
                  </a:lnTo>
                  <a:lnTo>
                    <a:pt x="8868" y="1450"/>
                  </a:lnTo>
                  <a:lnTo>
                    <a:pt x="8871" y="1459"/>
                  </a:lnTo>
                  <a:lnTo>
                    <a:pt x="8875" y="1469"/>
                  </a:lnTo>
                  <a:lnTo>
                    <a:pt x="8878" y="1478"/>
                  </a:lnTo>
                  <a:lnTo>
                    <a:pt x="8880" y="1488"/>
                  </a:lnTo>
                  <a:lnTo>
                    <a:pt x="8883" y="1497"/>
                  </a:lnTo>
                  <a:lnTo>
                    <a:pt x="8885" y="1508"/>
                  </a:lnTo>
                  <a:lnTo>
                    <a:pt x="8888" y="1517"/>
                  </a:lnTo>
                  <a:lnTo>
                    <a:pt x="8890" y="1527"/>
                  </a:lnTo>
                  <a:lnTo>
                    <a:pt x="8892" y="1536"/>
                  </a:lnTo>
                  <a:lnTo>
                    <a:pt x="8893" y="1547"/>
                  </a:lnTo>
                  <a:lnTo>
                    <a:pt x="8895" y="1556"/>
                  </a:lnTo>
                  <a:lnTo>
                    <a:pt x="8896" y="1566"/>
                  </a:lnTo>
                  <a:lnTo>
                    <a:pt x="8897" y="1576"/>
                  </a:lnTo>
                  <a:lnTo>
                    <a:pt x="8898" y="1586"/>
                  </a:lnTo>
                  <a:lnTo>
                    <a:pt x="8899" y="1596"/>
                  </a:lnTo>
                  <a:lnTo>
                    <a:pt x="8899" y="1606"/>
                  </a:lnTo>
                  <a:lnTo>
                    <a:pt x="8900" y="1616"/>
                  </a:lnTo>
                  <a:lnTo>
                    <a:pt x="8900" y="1626"/>
                  </a:lnTo>
                  <a:lnTo>
                    <a:pt x="8900" y="1631"/>
                  </a:lnTo>
                  <a:lnTo>
                    <a:pt x="8900" y="8369"/>
                  </a:lnTo>
                  <a:lnTo>
                    <a:pt x="8900" y="8374"/>
                  </a:lnTo>
                  <a:lnTo>
                    <a:pt x="8900" y="8384"/>
                  </a:lnTo>
                  <a:lnTo>
                    <a:pt x="8899" y="8394"/>
                  </a:lnTo>
                  <a:lnTo>
                    <a:pt x="8899" y="8404"/>
                  </a:lnTo>
                  <a:lnTo>
                    <a:pt x="8898" y="8414"/>
                  </a:lnTo>
                  <a:lnTo>
                    <a:pt x="8897" y="8424"/>
                  </a:lnTo>
                  <a:lnTo>
                    <a:pt x="8896" y="8434"/>
                  </a:lnTo>
                  <a:lnTo>
                    <a:pt x="8895" y="8444"/>
                  </a:lnTo>
                  <a:lnTo>
                    <a:pt x="8893" y="8453"/>
                  </a:lnTo>
                  <a:lnTo>
                    <a:pt x="8892" y="8464"/>
                  </a:lnTo>
                  <a:lnTo>
                    <a:pt x="8890" y="8473"/>
                  </a:lnTo>
                  <a:lnTo>
                    <a:pt x="8888" y="8483"/>
                  </a:lnTo>
                  <a:lnTo>
                    <a:pt x="8885" y="8492"/>
                  </a:lnTo>
                  <a:lnTo>
                    <a:pt x="8883" y="8503"/>
                  </a:lnTo>
                  <a:lnTo>
                    <a:pt x="8880" y="8512"/>
                  </a:lnTo>
                  <a:lnTo>
                    <a:pt x="8878" y="8522"/>
                  </a:lnTo>
                  <a:lnTo>
                    <a:pt x="8875" y="8531"/>
                  </a:lnTo>
                  <a:lnTo>
                    <a:pt x="8871" y="8541"/>
                  </a:lnTo>
                  <a:lnTo>
                    <a:pt x="8868" y="8550"/>
                  </a:lnTo>
                  <a:lnTo>
                    <a:pt x="8865" y="8560"/>
                  </a:lnTo>
                  <a:lnTo>
                    <a:pt x="8861" y="8568"/>
                  </a:lnTo>
                  <a:lnTo>
                    <a:pt x="8857" y="8578"/>
                  </a:lnTo>
                  <a:lnTo>
                    <a:pt x="8853" y="8587"/>
                  </a:lnTo>
                  <a:lnTo>
                    <a:pt x="8849" y="8596"/>
                  </a:lnTo>
                  <a:lnTo>
                    <a:pt x="8845" y="8605"/>
                  </a:lnTo>
                  <a:lnTo>
                    <a:pt x="8840" y="8614"/>
                  </a:lnTo>
                  <a:lnTo>
                    <a:pt x="8836" y="8622"/>
                  </a:lnTo>
                  <a:lnTo>
                    <a:pt x="8830" y="8632"/>
                  </a:lnTo>
                  <a:lnTo>
                    <a:pt x="8827" y="8638"/>
                  </a:lnTo>
                  <a:lnTo>
                    <a:pt x="8821" y="8647"/>
                  </a:lnTo>
                  <a:lnTo>
                    <a:pt x="8816" y="8655"/>
                  </a:lnTo>
                  <a:lnTo>
                    <a:pt x="8810" y="8664"/>
                  </a:lnTo>
                  <a:lnTo>
                    <a:pt x="8805" y="8672"/>
                  </a:lnTo>
                  <a:lnTo>
                    <a:pt x="8799" y="8681"/>
                  </a:lnTo>
                  <a:lnTo>
                    <a:pt x="8793" y="8688"/>
                  </a:lnTo>
                  <a:lnTo>
                    <a:pt x="8787" y="8697"/>
                  </a:lnTo>
                  <a:lnTo>
                    <a:pt x="8781" y="8704"/>
                  </a:lnTo>
                  <a:lnTo>
                    <a:pt x="8774" y="8712"/>
                  </a:lnTo>
                  <a:lnTo>
                    <a:pt x="8768" y="8719"/>
                  </a:lnTo>
                  <a:lnTo>
                    <a:pt x="8761" y="8727"/>
                  </a:lnTo>
                  <a:lnTo>
                    <a:pt x="8755" y="8734"/>
                  </a:lnTo>
                  <a:lnTo>
                    <a:pt x="8748" y="8741"/>
                  </a:lnTo>
                  <a:lnTo>
                    <a:pt x="8741" y="8748"/>
                  </a:lnTo>
                  <a:lnTo>
                    <a:pt x="8734" y="8755"/>
                  </a:lnTo>
                  <a:lnTo>
                    <a:pt x="8727" y="8761"/>
                  </a:lnTo>
                  <a:lnTo>
                    <a:pt x="8719" y="8768"/>
                  </a:lnTo>
                  <a:lnTo>
                    <a:pt x="8712" y="8774"/>
                  </a:lnTo>
                  <a:lnTo>
                    <a:pt x="8704" y="8781"/>
                  </a:lnTo>
                  <a:lnTo>
                    <a:pt x="8697" y="8787"/>
                  </a:lnTo>
                  <a:lnTo>
                    <a:pt x="8688" y="8793"/>
                  </a:lnTo>
                  <a:lnTo>
                    <a:pt x="8681" y="8799"/>
                  </a:lnTo>
                  <a:lnTo>
                    <a:pt x="8672" y="8805"/>
                  </a:lnTo>
                  <a:lnTo>
                    <a:pt x="8664" y="8810"/>
                  </a:lnTo>
                  <a:lnTo>
                    <a:pt x="8655" y="8816"/>
                  </a:lnTo>
                  <a:lnTo>
                    <a:pt x="8647" y="8821"/>
                  </a:lnTo>
                  <a:lnTo>
                    <a:pt x="8638" y="8827"/>
                  </a:lnTo>
                  <a:lnTo>
                    <a:pt x="8632" y="8830"/>
                  </a:lnTo>
                  <a:lnTo>
                    <a:pt x="8622" y="8836"/>
                  </a:lnTo>
                  <a:lnTo>
                    <a:pt x="8614" y="8840"/>
                  </a:lnTo>
                  <a:lnTo>
                    <a:pt x="8605" y="8845"/>
                  </a:lnTo>
                  <a:lnTo>
                    <a:pt x="8596" y="8849"/>
                  </a:lnTo>
                  <a:lnTo>
                    <a:pt x="8587" y="8853"/>
                  </a:lnTo>
                  <a:lnTo>
                    <a:pt x="8578" y="8857"/>
                  </a:lnTo>
                  <a:lnTo>
                    <a:pt x="8568" y="8861"/>
                  </a:lnTo>
                  <a:lnTo>
                    <a:pt x="8560" y="8865"/>
                  </a:lnTo>
                  <a:lnTo>
                    <a:pt x="8550" y="8868"/>
                  </a:lnTo>
                  <a:lnTo>
                    <a:pt x="8541" y="8871"/>
                  </a:lnTo>
                  <a:lnTo>
                    <a:pt x="8531" y="8875"/>
                  </a:lnTo>
                  <a:lnTo>
                    <a:pt x="8522" y="8878"/>
                  </a:lnTo>
                  <a:lnTo>
                    <a:pt x="8512" y="8880"/>
                  </a:lnTo>
                  <a:lnTo>
                    <a:pt x="8503" y="8883"/>
                  </a:lnTo>
                  <a:lnTo>
                    <a:pt x="8492" y="8885"/>
                  </a:lnTo>
                  <a:lnTo>
                    <a:pt x="8483" y="8888"/>
                  </a:lnTo>
                  <a:lnTo>
                    <a:pt x="8473" y="8890"/>
                  </a:lnTo>
                  <a:lnTo>
                    <a:pt x="8464" y="8892"/>
                  </a:lnTo>
                  <a:lnTo>
                    <a:pt x="8453" y="8893"/>
                  </a:lnTo>
                  <a:lnTo>
                    <a:pt x="8444" y="8895"/>
                  </a:lnTo>
                  <a:lnTo>
                    <a:pt x="8434" y="8896"/>
                  </a:lnTo>
                  <a:lnTo>
                    <a:pt x="8424" y="8897"/>
                  </a:lnTo>
                  <a:lnTo>
                    <a:pt x="8414" y="8898"/>
                  </a:lnTo>
                  <a:lnTo>
                    <a:pt x="8404" y="8899"/>
                  </a:lnTo>
                  <a:lnTo>
                    <a:pt x="8394" y="8899"/>
                  </a:lnTo>
                  <a:lnTo>
                    <a:pt x="8384" y="8900"/>
                  </a:lnTo>
                  <a:lnTo>
                    <a:pt x="8374" y="8900"/>
                  </a:lnTo>
                  <a:lnTo>
                    <a:pt x="8369" y="8900"/>
                  </a:lnTo>
                  <a:lnTo>
                    <a:pt x="6123" y="8900"/>
                  </a:lnTo>
                  <a:lnTo>
                    <a:pt x="6118" y="8900"/>
                  </a:lnTo>
                  <a:lnTo>
                    <a:pt x="6108" y="8900"/>
                  </a:lnTo>
                  <a:lnTo>
                    <a:pt x="6098" y="8899"/>
                  </a:lnTo>
                  <a:lnTo>
                    <a:pt x="6088" y="8899"/>
                  </a:lnTo>
                  <a:lnTo>
                    <a:pt x="6078" y="8898"/>
                  </a:lnTo>
                  <a:lnTo>
                    <a:pt x="6068" y="8897"/>
                  </a:lnTo>
                  <a:lnTo>
                    <a:pt x="6059" y="8896"/>
                  </a:lnTo>
                  <a:lnTo>
                    <a:pt x="6048" y="8895"/>
                  </a:lnTo>
                  <a:lnTo>
                    <a:pt x="6039" y="8893"/>
                  </a:lnTo>
                  <a:lnTo>
                    <a:pt x="6029" y="8891"/>
                  </a:lnTo>
                  <a:lnTo>
                    <a:pt x="6019" y="8890"/>
                  </a:lnTo>
                  <a:lnTo>
                    <a:pt x="6009" y="8888"/>
                  </a:lnTo>
                  <a:lnTo>
                    <a:pt x="6000" y="8885"/>
                  </a:lnTo>
                  <a:lnTo>
                    <a:pt x="5990" y="8883"/>
                  </a:lnTo>
                  <a:lnTo>
                    <a:pt x="5981" y="8880"/>
                  </a:lnTo>
                  <a:lnTo>
                    <a:pt x="5971" y="8878"/>
                  </a:lnTo>
                  <a:lnTo>
                    <a:pt x="5962" y="8875"/>
                  </a:lnTo>
                  <a:lnTo>
                    <a:pt x="5952" y="8871"/>
                  </a:lnTo>
                  <a:lnTo>
                    <a:pt x="5943" y="8868"/>
                  </a:lnTo>
                  <a:lnTo>
                    <a:pt x="5933" y="8865"/>
                  </a:lnTo>
                  <a:lnTo>
                    <a:pt x="5924" y="8861"/>
                  </a:lnTo>
                  <a:lnTo>
                    <a:pt x="5914" y="8857"/>
                  </a:lnTo>
                  <a:lnTo>
                    <a:pt x="5905" y="8853"/>
                  </a:lnTo>
                  <a:lnTo>
                    <a:pt x="5896" y="8848"/>
                  </a:lnTo>
                  <a:lnTo>
                    <a:pt x="5887" y="8844"/>
                  </a:lnTo>
                  <a:lnTo>
                    <a:pt x="5877" y="8839"/>
                  </a:lnTo>
                  <a:lnTo>
                    <a:pt x="5869" y="8835"/>
                  </a:lnTo>
                  <a:lnTo>
                    <a:pt x="5859" y="8829"/>
                  </a:lnTo>
                  <a:lnTo>
                    <a:pt x="5857" y="8828"/>
                  </a:lnTo>
                  <a:lnTo>
                    <a:pt x="5848" y="8822"/>
                  </a:lnTo>
                  <a:lnTo>
                    <a:pt x="5839" y="8817"/>
                  </a:lnTo>
                  <a:lnTo>
                    <a:pt x="5830" y="8811"/>
                  </a:lnTo>
                  <a:lnTo>
                    <a:pt x="5822" y="8806"/>
                  </a:lnTo>
                  <a:lnTo>
                    <a:pt x="5813" y="8800"/>
                  </a:lnTo>
                  <a:lnTo>
                    <a:pt x="5805" y="8794"/>
                  </a:lnTo>
                  <a:lnTo>
                    <a:pt x="5797" y="8787"/>
                  </a:lnTo>
                  <a:lnTo>
                    <a:pt x="5789" y="8781"/>
                  </a:lnTo>
                  <a:lnTo>
                    <a:pt x="5781" y="8775"/>
                  </a:lnTo>
                  <a:lnTo>
                    <a:pt x="5774" y="8768"/>
                  </a:lnTo>
                  <a:lnTo>
                    <a:pt x="5766" y="8761"/>
                  </a:lnTo>
                  <a:lnTo>
                    <a:pt x="5759" y="8755"/>
                  </a:lnTo>
                  <a:lnTo>
                    <a:pt x="5751" y="8748"/>
                  </a:lnTo>
                  <a:lnTo>
                    <a:pt x="5745" y="8741"/>
                  </a:lnTo>
                  <a:lnTo>
                    <a:pt x="5737" y="8734"/>
                  </a:lnTo>
                  <a:lnTo>
                    <a:pt x="5731" y="8727"/>
                  </a:lnTo>
                  <a:lnTo>
                    <a:pt x="5724" y="8719"/>
                  </a:lnTo>
                  <a:lnTo>
                    <a:pt x="5718" y="8712"/>
                  </a:lnTo>
                  <a:lnTo>
                    <a:pt x="5712" y="8704"/>
                  </a:lnTo>
                  <a:lnTo>
                    <a:pt x="5706" y="8697"/>
                  </a:lnTo>
                  <a:lnTo>
                    <a:pt x="5700" y="8689"/>
                  </a:lnTo>
                  <a:lnTo>
                    <a:pt x="5694" y="8682"/>
                  </a:lnTo>
                  <a:lnTo>
                    <a:pt x="5688" y="8674"/>
                  </a:lnTo>
                  <a:lnTo>
                    <a:pt x="5683" y="8666"/>
                  </a:lnTo>
                  <a:lnTo>
                    <a:pt x="5678" y="8658"/>
                  </a:lnTo>
                  <a:lnTo>
                    <a:pt x="5673" y="8650"/>
                  </a:lnTo>
                  <a:lnTo>
                    <a:pt x="5667" y="8642"/>
                  </a:lnTo>
                  <a:lnTo>
                    <a:pt x="5662" y="8632"/>
                  </a:lnTo>
                  <a:lnTo>
                    <a:pt x="5656" y="8622"/>
                  </a:lnTo>
                  <a:lnTo>
                    <a:pt x="5652" y="8614"/>
                  </a:lnTo>
                  <a:lnTo>
                    <a:pt x="5647" y="8605"/>
                  </a:lnTo>
                  <a:lnTo>
                    <a:pt x="5643" y="8596"/>
                  </a:lnTo>
                  <a:lnTo>
                    <a:pt x="5639" y="8587"/>
                  </a:lnTo>
                  <a:lnTo>
                    <a:pt x="5635" y="8578"/>
                  </a:lnTo>
                  <a:lnTo>
                    <a:pt x="5631" y="8568"/>
                  </a:lnTo>
                  <a:lnTo>
                    <a:pt x="5627" y="8560"/>
                  </a:lnTo>
                  <a:lnTo>
                    <a:pt x="5624" y="8550"/>
                  </a:lnTo>
                  <a:lnTo>
                    <a:pt x="5621" y="8541"/>
                  </a:lnTo>
                  <a:lnTo>
                    <a:pt x="5617" y="8531"/>
                  </a:lnTo>
                  <a:lnTo>
                    <a:pt x="5614" y="8522"/>
                  </a:lnTo>
                  <a:lnTo>
                    <a:pt x="5612" y="8512"/>
                  </a:lnTo>
                  <a:lnTo>
                    <a:pt x="5609" y="8503"/>
                  </a:lnTo>
                  <a:lnTo>
                    <a:pt x="5607" y="8492"/>
                  </a:lnTo>
                  <a:lnTo>
                    <a:pt x="5604" y="8483"/>
                  </a:lnTo>
                  <a:lnTo>
                    <a:pt x="5602" y="8473"/>
                  </a:lnTo>
                  <a:lnTo>
                    <a:pt x="5600" y="8464"/>
                  </a:lnTo>
                  <a:lnTo>
                    <a:pt x="5599" y="8453"/>
                  </a:lnTo>
                  <a:lnTo>
                    <a:pt x="5597" y="8444"/>
                  </a:lnTo>
                  <a:lnTo>
                    <a:pt x="5596" y="8434"/>
                  </a:lnTo>
                  <a:lnTo>
                    <a:pt x="5595" y="8424"/>
                  </a:lnTo>
                  <a:lnTo>
                    <a:pt x="5594" y="8414"/>
                  </a:lnTo>
                  <a:lnTo>
                    <a:pt x="5593" y="8404"/>
                  </a:lnTo>
                  <a:lnTo>
                    <a:pt x="5593" y="8394"/>
                  </a:lnTo>
                  <a:lnTo>
                    <a:pt x="5592" y="8384"/>
                  </a:lnTo>
                  <a:lnTo>
                    <a:pt x="5592" y="8374"/>
                  </a:lnTo>
                  <a:lnTo>
                    <a:pt x="5592" y="8369"/>
                  </a:lnTo>
                  <a:lnTo>
                    <a:pt x="5592" y="1631"/>
                  </a:lnTo>
                  <a:lnTo>
                    <a:pt x="5592" y="1626"/>
                  </a:lnTo>
                  <a:lnTo>
                    <a:pt x="5592" y="1616"/>
                  </a:lnTo>
                  <a:lnTo>
                    <a:pt x="5593" y="1606"/>
                  </a:lnTo>
                  <a:lnTo>
                    <a:pt x="5593" y="1596"/>
                  </a:lnTo>
                  <a:lnTo>
                    <a:pt x="5594" y="1586"/>
                  </a:lnTo>
                  <a:lnTo>
                    <a:pt x="5595" y="1576"/>
                  </a:lnTo>
                  <a:lnTo>
                    <a:pt x="5596" y="1566"/>
                  </a:lnTo>
                  <a:lnTo>
                    <a:pt x="5597" y="1556"/>
                  </a:lnTo>
                  <a:lnTo>
                    <a:pt x="5599" y="1547"/>
                  </a:lnTo>
                  <a:lnTo>
                    <a:pt x="5600" y="1536"/>
                  </a:lnTo>
                  <a:lnTo>
                    <a:pt x="5602" y="1527"/>
                  </a:lnTo>
                  <a:lnTo>
                    <a:pt x="5604" y="1517"/>
                  </a:lnTo>
                  <a:lnTo>
                    <a:pt x="5607" y="1508"/>
                  </a:lnTo>
                  <a:lnTo>
                    <a:pt x="5609" y="1497"/>
                  </a:lnTo>
                  <a:lnTo>
                    <a:pt x="5612" y="1488"/>
                  </a:lnTo>
                  <a:lnTo>
                    <a:pt x="5614" y="1478"/>
                  </a:lnTo>
                  <a:lnTo>
                    <a:pt x="5617" y="1469"/>
                  </a:lnTo>
                  <a:lnTo>
                    <a:pt x="5621" y="1459"/>
                  </a:lnTo>
                  <a:lnTo>
                    <a:pt x="5624" y="1450"/>
                  </a:lnTo>
                  <a:lnTo>
                    <a:pt x="5627" y="1440"/>
                  </a:lnTo>
                  <a:lnTo>
                    <a:pt x="5631" y="1432"/>
                  </a:lnTo>
                  <a:lnTo>
                    <a:pt x="5635" y="1422"/>
                  </a:lnTo>
                  <a:lnTo>
                    <a:pt x="5639" y="1413"/>
                  </a:lnTo>
                  <a:lnTo>
                    <a:pt x="5643" y="1404"/>
                  </a:lnTo>
                  <a:lnTo>
                    <a:pt x="5647" y="1395"/>
                  </a:lnTo>
                  <a:lnTo>
                    <a:pt x="5652" y="1386"/>
                  </a:lnTo>
                  <a:lnTo>
                    <a:pt x="5656" y="1378"/>
                  </a:lnTo>
                  <a:lnTo>
                    <a:pt x="5662" y="1368"/>
                  </a:lnTo>
                  <a:lnTo>
                    <a:pt x="5667" y="1358"/>
                  </a:lnTo>
                  <a:lnTo>
                    <a:pt x="5673" y="1350"/>
                  </a:lnTo>
                  <a:lnTo>
                    <a:pt x="5678" y="1342"/>
                  </a:lnTo>
                  <a:lnTo>
                    <a:pt x="5683" y="1334"/>
                  </a:lnTo>
                  <a:lnTo>
                    <a:pt x="5688" y="1326"/>
                  </a:lnTo>
                  <a:lnTo>
                    <a:pt x="5694" y="1318"/>
                  </a:lnTo>
                  <a:lnTo>
                    <a:pt x="5700" y="1311"/>
                  </a:lnTo>
                  <a:lnTo>
                    <a:pt x="5706" y="1303"/>
                  </a:lnTo>
                  <a:lnTo>
                    <a:pt x="5712" y="1296"/>
                  </a:lnTo>
                  <a:lnTo>
                    <a:pt x="5718" y="1288"/>
                  </a:lnTo>
                  <a:lnTo>
                    <a:pt x="5724" y="1281"/>
                  </a:lnTo>
                  <a:lnTo>
                    <a:pt x="5731" y="1273"/>
                  </a:lnTo>
                  <a:lnTo>
                    <a:pt x="5737" y="1266"/>
                  </a:lnTo>
                  <a:lnTo>
                    <a:pt x="5745" y="1259"/>
                  </a:lnTo>
                  <a:lnTo>
                    <a:pt x="5751" y="1252"/>
                  </a:lnTo>
                  <a:lnTo>
                    <a:pt x="5759" y="1245"/>
                  </a:lnTo>
                  <a:lnTo>
                    <a:pt x="5766" y="1239"/>
                  </a:lnTo>
                  <a:lnTo>
                    <a:pt x="5774" y="1232"/>
                  </a:lnTo>
                  <a:lnTo>
                    <a:pt x="5781" y="1225"/>
                  </a:lnTo>
                  <a:lnTo>
                    <a:pt x="5789" y="1219"/>
                  </a:lnTo>
                  <a:lnTo>
                    <a:pt x="5797" y="1213"/>
                  </a:lnTo>
                  <a:lnTo>
                    <a:pt x="5805" y="1206"/>
                  </a:lnTo>
                  <a:lnTo>
                    <a:pt x="5813" y="1200"/>
                  </a:lnTo>
                  <a:lnTo>
                    <a:pt x="5822" y="1194"/>
                  </a:lnTo>
                  <a:lnTo>
                    <a:pt x="5830" y="1189"/>
                  </a:lnTo>
                  <a:lnTo>
                    <a:pt x="5839" y="1183"/>
                  </a:lnTo>
                  <a:lnTo>
                    <a:pt x="5848" y="1178"/>
                  </a:lnTo>
                  <a:lnTo>
                    <a:pt x="5857" y="1172"/>
                  </a:lnTo>
                  <a:lnTo>
                    <a:pt x="5859" y="1171"/>
                  </a:lnTo>
                  <a:lnTo>
                    <a:pt x="5869" y="1165"/>
                  </a:lnTo>
                  <a:lnTo>
                    <a:pt x="5877" y="1161"/>
                  </a:lnTo>
                  <a:lnTo>
                    <a:pt x="5887" y="1156"/>
                  </a:lnTo>
                  <a:lnTo>
                    <a:pt x="5896" y="1152"/>
                  </a:lnTo>
                  <a:lnTo>
                    <a:pt x="5905" y="1147"/>
                  </a:lnTo>
                  <a:lnTo>
                    <a:pt x="5914" y="1143"/>
                  </a:lnTo>
                  <a:lnTo>
                    <a:pt x="5924" y="1139"/>
                  </a:lnTo>
                  <a:lnTo>
                    <a:pt x="5933" y="1135"/>
                  </a:lnTo>
                  <a:lnTo>
                    <a:pt x="5943" y="1132"/>
                  </a:lnTo>
                  <a:lnTo>
                    <a:pt x="5952" y="1129"/>
                  </a:lnTo>
                  <a:lnTo>
                    <a:pt x="5962" y="1125"/>
                  </a:lnTo>
                  <a:lnTo>
                    <a:pt x="5971" y="1122"/>
                  </a:lnTo>
                  <a:lnTo>
                    <a:pt x="5981" y="1120"/>
                  </a:lnTo>
                  <a:lnTo>
                    <a:pt x="5990" y="1117"/>
                  </a:lnTo>
                  <a:lnTo>
                    <a:pt x="6000" y="1115"/>
                  </a:lnTo>
                  <a:lnTo>
                    <a:pt x="6009" y="1112"/>
                  </a:lnTo>
                  <a:lnTo>
                    <a:pt x="6019" y="1110"/>
                  </a:lnTo>
                  <a:lnTo>
                    <a:pt x="6029" y="1109"/>
                  </a:lnTo>
                  <a:lnTo>
                    <a:pt x="6039" y="1107"/>
                  </a:lnTo>
                  <a:lnTo>
                    <a:pt x="6048" y="1105"/>
                  </a:lnTo>
                  <a:lnTo>
                    <a:pt x="6059" y="1104"/>
                  </a:lnTo>
                  <a:lnTo>
                    <a:pt x="6068" y="1103"/>
                  </a:lnTo>
                  <a:lnTo>
                    <a:pt x="6078" y="1102"/>
                  </a:lnTo>
                  <a:lnTo>
                    <a:pt x="6088" y="1101"/>
                  </a:lnTo>
                  <a:close/>
                  <a:moveTo>
                    <a:pt x="8372" y="1600"/>
                  </a:moveTo>
                  <a:lnTo>
                    <a:pt x="8370" y="1600"/>
                  </a:lnTo>
                  <a:lnTo>
                    <a:pt x="8367" y="1600"/>
                  </a:lnTo>
                  <a:lnTo>
                    <a:pt x="6125" y="1600"/>
                  </a:lnTo>
                  <a:lnTo>
                    <a:pt x="6122" y="1600"/>
                  </a:lnTo>
                  <a:lnTo>
                    <a:pt x="6121" y="1600"/>
                  </a:lnTo>
                  <a:lnTo>
                    <a:pt x="6120" y="1600"/>
                  </a:lnTo>
                  <a:lnTo>
                    <a:pt x="6119" y="1600"/>
                  </a:lnTo>
                  <a:lnTo>
                    <a:pt x="6118" y="1601"/>
                  </a:lnTo>
                  <a:lnTo>
                    <a:pt x="6117" y="1601"/>
                  </a:lnTo>
                  <a:lnTo>
                    <a:pt x="6116" y="1601"/>
                  </a:lnTo>
                  <a:lnTo>
                    <a:pt x="6115" y="1601"/>
                  </a:lnTo>
                  <a:lnTo>
                    <a:pt x="6114" y="1602"/>
                  </a:lnTo>
                  <a:lnTo>
                    <a:pt x="6113" y="1602"/>
                  </a:lnTo>
                  <a:lnTo>
                    <a:pt x="6112" y="1602"/>
                  </a:lnTo>
                  <a:lnTo>
                    <a:pt x="6112" y="1602"/>
                  </a:lnTo>
                  <a:lnTo>
                    <a:pt x="6111" y="1603"/>
                  </a:lnTo>
                  <a:lnTo>
                    <a:pt x="6108" y="1605"/>
                  </a:lnTo>
                  <a:lnTo>
                    <a:pt x="6105" y="1606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4" y="1607"/>
                  </a:lnTo>
                  <a:lnTo>
                    <a:pt x="6103" y="1608"/>
                  </a:lnTo>
                  <a:lnTo>
                    <a:pt x="6102" y="1608"/>
                  </a:lnTo>
                  <a:lnTo>
                    <a:pt x="6102" y="1609"/>
                  </a:lnTo>
                  <a:lnTo>
                    <a:pt x="6101" y="1610"/>
                  </a:lnTo>
                  <a:lnTo>
                    <a:pt x="6100" y="1611"/>
                  </a:lnTo>
                  <a:lnTo>
                    <a:pt x="6099" y="1612"/>
                  </a:lnTo>
                  <a:lnTo>
                    <a:pt x="6098" y="1613"/>
                  </a:lnTo>
                  <a:lnTo>
                    <a:pt x="6097" y="1615"/>
                  </a:lnTo>
                  <a:lnTo>
                    <a:pt x="6096" y="1616"/>
                  </a:lnTo>
                  <a:lnTo>
                    <a:pt x="6096" y="1617"/>
                  </a:lnTo>
                  <a:lnTo>
                    <a:pt x="6096" y="1617"/>
                  </a:lnTo>
                  <a:lnTo>
                    <a:pt x="6095" y="1618"/>
                  </a:lnTo>
                  <a:lnTo>
                    <a:pt x="6094" y="1619"/>
                  </a:lnTo>
                  <a:lnTo>
                    <a:pt x="6094" y="1620"/>
                  </a:lnTo>
                  <a:lnTo>
                    <a:pt x="6094" y="1621"/>
                  </a:lnTo>
                  <a:lnTo>
                    <a:pt x="6093" y="1622"/>
                  </a:lnTo>
                  <a:lnTo>
                    <a:pt x="6093" y="1623"/>
                  </a:lnTo>
                  <a:lnTo>
                    <a:pt x="6093" y="1624"/>
                  </a:lnTo>
                  <a:lnTo>
                    <a:pt x="6093" y="1625"/>
                  </a:lnTo>
                  <a:lnTo>
                    <a:pt x="6092" y="1626"/>
                  </a:lnTo>
                  <a:lnTo>
                    <a:pt x="6092" y="1627"/>
                  </a:lnTo>
                  <a:lnTo>
                    <a:pt x="6092" y="1628"/>
                  </a:lnTo>
                  <a:lnTo>
                    <a:pt x="6092" y="1630"/>
                  </a:lnTo>
                  <a:lnTo>
                    <a:pt x="6092" y="1633"/>
                  </a:lnTo>
                  <a:lnTo>
                    <a:pt x="6092" y="8367"/>
                  </a:lnTo>
                  <a:lnTo>
                    <a:pt x="6092" y="8370"/>
                  </a:lnTo>
                  <a:lnTo>
                    <a:pt x="6092" y="8372"/>
                  </a:lnTo>
                  <a:lnTo>
                    <a:pt x="6092" y="8373"/>
                  </a:lnTo>
                  <a:lnTo>
                    <a:pt x="6092" y="8374"/>
                  </a:lnTo>
                  <a:lnTo>
                    <a:pt x="6093" y="8375"/>
                  </a:lnTo>
                  <a:lnTo>
                    <a:pt x="6093" y="8376"/>
                  </a:lnTo>
                  <a:lnTo>
                    <a:pt x="6093" y="8377"/>
                  </a:lnTo>
                  <a:lnTo>
                    <a:pt x="6093" y="8378"/>
                  </a:lnTo>
                  <a:lnTo>
                    <a:pt x="6094" y="8379"/>
                  </a:lnTo>
                  <a:lnTo>
                    <a:pt x="6094" y="8380"/>
                  </a:lnTo>
                  <a:lnTo>
                    <a:pt x="6094" y="8381"/>
                  </a:lnTo>
                  <a:lnTo>
                    <a:pt x="6095" y="8382"/>
                  </a:lnTo>
                  <a:lnTo>
                    <a:pt x="6096" y="8383"/>
                  </a:lnTo>
                  <a:lnTo>
                    <a:pt x="6096" y="8383"/>
                  </a:lnTo>
                  <a:lnTo>
                    <a:pt x="6096" y="8384"/>
                  </a:lnTo>
                  <a:lnTo>
                    <a:pt x="6097" y="8385"/>
                  </a:lnTo>
                  <a:lnTo>
                    <a:pt x="6098" y="8387"/>
                  </a:lnTo>
                  <a:lnTo>
                    <a:pt x="6099" y="8388"/>
                  </a:lnTo>
                  <a:lnTo>
                    <a:pt x="6100" y="8389"/>
                  </a:lnTo>
                  <a:lnTo>
                    <a:pt x="6101" y="8390"/>
                  </a:lnTo>
                  <a:lnTo>
                    <a:pt x="6102" y="8391"/>
                  </a:lnTo>
                  <a:lnTo>
                    <a:pt x="6102" y="8392"/>
                  </a:lnTo>
                  <a:lnTo>
                    <a:pt x="6103" y="8392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4" y="8393"/>
                  </a:lnTo>
                  <a:lnTo>
                    <a:pt x="6105" y="8394"/>
                  </a:lnTo>
                  <a:lnTo>
                    <a:pt x="6108" y="8395"/>
                  </a:lnTo>
                  <a:lnTo>
                    <a:pt x="6111" y="8397"/>
                  </a:lnTo>
                  <a:lnTo>
                    <a:pt x="6112" y="8398"/>
                  </a:lnTo>
                  <a:lnTo>
                    <a:pt x="6112" y="8398"/>
                  </a:lnTo>
                  <a:lnTo>
                    <a:pt x="6113" y="8398"/>
                  </a:lnTo>
                  <a:lnTo>
                    <a:pt x="6114" y="8398"/>
                  </a:lnTo>
                  <a:lnTo>
                    <a:pt x="6115" y="8399"/>
                  </a:lnTo>
                  <a:lnTo>
                    <a:pt x="6116" y="8399"/>
                  </a:lnTo>
                  <a:lnTo>
                    <a:pt x="6117" y="8399"/>
                  </a:lnTo>
                  <a:lnTo>
                    <a:pt x="6118" y="8399"/>
                  </a:lnTo>
                  <a:lnTo>
                    <a:pt x="6119" y="8400"/>
                  </a:lnTo>
                  <a:lnTo>
                    <a:pt x="6120" y="8400"/>
                  </a:lnTo>
                  <a:lnTo>
                    <a:pt x="6121" y="8400"/>
                  </a:lnTo>
                  <a:lnTo>
                    <a:pt x="6122" y="8400"/>
                  </a:lnTo>
                  <a:lnTo>
                    <a:pt x="6125" y="8400"/>
                  </a:lnTo>
                  <a:lnTo>
                    <a:pt x="8367" y="8400"/>
                  </a:lnTo>
                  <a:lnTo>
                    <a:pt x="8370" y="8400"/>
                  </a:lnTo>
                  <a:lnTo>
                    <a:pt x="8372" y="8400"/>
                  </a:lnTo>
                  <a:lnTo>
                    <a:pt x="8373" y="8400"/>
                  </a:lnTo>
                  <a:lnTo>
                    <a:pt x="8374" y="8400"/>
                  </a:lnTo>
                  <a:lnTo>
                    <a:pt x="8375" y="8399"/>
                  </a:lnTo>
                  <a:lnTo>
                    <a:pt x="8376" y="8399"/>
                  </a:lnTo>
                  <a:lnTo>
                    <a:pt x="8377" y="8399"/>
                  </a:lnTo>
                  <a:lnTo>
                    <a:pt x="8378" y="8399"/>
                  </a:lnTo>
                  <a:lnTo>
                    <a:pt x="8379" y="8398"/>
                  </a:lnTo>
                  <a:lnTo>
                    <a:pt x="8380" y="8398"/>
                  </a:lnTo>
                  <a:lnTo>
                    <a:pt x="8381" y="8398"/>
                  </a:lnTo>
                  <a:lnTo>
                    <a:pt x="8382" y="8397"/>
                  </a:lnTo>
                  <a:lnTo>
                    <a:pt x="8383" y="8396"/>
                  </a:lnTo>
                  <a:lnTo>
                    <a:pt x="8385" y="8395"/>
                  </a:lnTo>
                  <a:lnTo>
                    <a:pt x="8386" y="8395"/>
                  </a:lnTo>
                  <a:lnTo>
                    <a:pt x="8387" y="8394"/>
                  </a:lnTo>
                  <a:lnTo>
                    <a:pt x="8388" y="8394"/>
                  </a:lnTo>
                  <a:lnTo>
                    <a:pt x="8389" y="8393"/>
                  </a:lnTo>
                  <a:lnTo>
                    <a:pt x="8389" y="8392"/>
                  </a:lnTo>
                  <a:lnTo>
                    <a:pt x="8390" y="8392"/>
                  </a:lnTo>
                  <a:lnTo>
                    <a:pt x="8391" y="8391"/>
                  </a:lnTo>
                  <a:lnTo>
                    <a:pt x="8392" y="8390"/>
                  </a:lnTo>
                  <a:lnTo>
                    <a:pt x="8392" y="8389"/>
                  </a:lnTo>
                  <a:lnTo>
                    <a:pt x="8393" y="8389"/>
                  </a:lnTo>
                  <a:lnTo>
                    <a:pt x="8394" y="8388"/>
                  </a:lnTo>
                  <a:lnTo>
                    <a:pt x="8394" y="8387"/>
                  </a:lnTo>
                  <a:lnTo>
                    <a:pt x="8395" y="8386"/>
                  </a:lnTo>
                  <a:lnTo>
                    <a:pt x="8395" y="8385"/>
                  </a:lnTo>
                  <a:lnTo>
                    <a:pt x="8396" y="8383"/>
                  </a:lnTo>
                  <a:lnTo>
                    <a:pt x="8397" y="8382"/>
                  </a:lnTo>
                  <a:lnTo>
                    <a:pt x="8398" y="8381"/>
                  </a:lnTo>
                  <a:lnTo>
                    <a:pt x="8398" y="8380"/>
                  </a:lnTo>
                  <a:lnTo>
                    <a:pt x="8398" y="8379"/>
                  </a:lnTo>
                  <a:lnTo>
                    <a:pt x="8399" y="8378"/>
                  </a:lnTo>
                  <a:lnTo>
                    <a:pt x="8399" y="8377"/>
                  </a:lnTo>
                  <a:lnTo>
                    <a:pt x="8399" y="8376"/>
                  </a:lnTo>
                  <a:lnTo>
                    <a:pt x="8399" y="8375"/>
                  </a:lnTo>
                  <a:lnTo>
                    <a:pt x="8400" y="8374"/>
                  </a:lnTo>
                  <a:lnTo>
                    <a:pt x="8400" y="8373"/>
                  </a:lnTo>
                  <a:lnTo>
                    <a:pt x="8400" y="8372"/>
                  </a:lnTo>
                  <a:lnTo>
                    <a:pt x="8400" y="8370"/>
                  </a:lnTo>
                  <a:lnTo>
                    <a:pt x="8400" y="8367"/>
                  </a:lnTo>
                  <a:lnTo>
                    <a:pt x="8400" y="1633"/>
                  </a:lnTo>
                  <a:lnTo>
                    <a:pt x="8400" y="1630"/>
                  </a:lnTo>
                  <a:lnTo>
                    <a:pt x="8400" y="1628"/>
                  </a:lnTo>
                  <a:lnTo>
                    <a:pt x="8400" y="1627"/>
                  </a:lnTo>
                  <a:lnTo>
                    <a:pt x="8400" y="1626"/>
                  </a:lnTo>
                  <a:lnTo>
                    <a:pt x="8399" y="1625"/>
                  </a:lnTo>
                  <a:lnTo>
                    <a:pt x="8399" y="1624"/>
                  </a:lnTo>
                  <a:lnTo>
                    <a:pt x="8399" y="1623"/>
                  </a:lnTo>
                  <a:lnTo>
                    <a:pt x="8399" y="1622"/>
                  </a:lnTo>
                  <a:lnTo>
                    <a:pt x="8398" y="1621"/>
                  </a:lnTo>
                  <a:lnTo>
                    <a:pt x="8398" y="1620"/>
                  </a:lnTo>
                  <a:lnTo>
                    <a:pt x="8398" y="1619"/>
                  </a:lnTo>
                  <a:lnTo>
                    <a:pt x="8397" y="1618"/>
                  </a:lnTo>
                  <a:lnTo>
                    <a:pt x="8396" y="1617"/>
                  </a:lnTo>
                  <a:lnTo>
                    <a:pt x="8395" y="1615"/>
                  </a:lnTo>
                  <a:lnTo>
                    <a:pt x="8395" y="1614"/>
                  </a:lnTo>
                  <a:lnTo>
                    <a:pt x="8394" y="1613"/>
                  </a:lnTo>
                  <a:lnTo>
                    <a:pt x="8394" y="1612"/>
                  </a:lnTo>
                  <a:lnTo>
                    <a:pt x="8393" y="1611"/>
                  </a:lnTo>
                  <a:lnTo>
                    <a:pt x="8392" y="1611"/>
                  </a:lnTo>
                  <a:lnTo>
                    <a:pt x="8392" y="1610"/>
                  </a:lnTo>
                  <a:lnTo>
                    <a:pt x="8391" y="1609"/>
                  </a:lnTo>
                  <a:lnTo>
                    <a:pt x="8390" y="1608"/>
                  </a:lnTo>
                  <a:lnTo>
                    <a:pt x="8389" y="1608"/>
                  </a:lnTo>
                  <a:lnTo>
                    <a:pt x="8389" y="1607"/>
                  </a:lnTo>
                  <a:lnTo>
                    <a:pt x="8388" y="1606"/>
                  </a:lnTo>
                  <a:lnTo>
                    <a:pt x="8387" y="1606"/>
                  </a:lnTo>
                  <a:lnTo>
                    <a:pt x="8386" y="1605"/>
                  </a:lnTo>
                  <a:lnTo>
                    <a:pt x="8385" y="1605"/>
                  </a:lnTo>
                  <a:lnTo>
                    <a:pt x="8383" y="1604"/>
                  </a:lnTo>
                  <a:lnTo>
                    <a:pt x="8382" y="1603"/>
                  </a:lnTo>
                  <a:lnTo>
                    <a:pt x="8381" y="1602"/>
                  </a:lnTo>
                  <a:lnTo>
                    <a:pt x="8380" y="1602"/>
                  </a:lnTo>
                  <a:lnTo>
                    <a:pt x="8379" y="1602"/>
                  </a:lnTo>
                  <a:lnTo>
                    <a:pt x="8378" y="1601"/>
                  </a:lnTo>
                  <a:lnTo>
                    <a:pt x="8377" y="1601"/>
                  </a:lnTo>
                  <a:lnTo>
                    <a:pt x="8376" y="1601"/>
                  </a:lnTo>
                  <a:lnTo>
                    <a:pt x="8375" y="1601"/>
                  </a:lnTo>
                  <a:lnTo>
                    <a:pt x="8374" y="1600"/>
                  </a:lnTo>
                  <a:lnTo>
                    <a:pt x="8373" y="1600"/>
                  </a:lnTo>
                  <a:lnTo>
                    <a:pt x="8372" y="1600"/>
                  </a:lnTo>
                  <a:close/>
                  <a:moveTo>
                    <a:pt x="8150" y="3985"/>
                  </a:moveTo>
                  <a:lnTo>
                    <a:pt x="8136" y="3992"/>
                  </a:lnTo>
                  <a:lnTo>
                    <a:pt x="8120" y="3998"/>
                  </a:lnTo>
                  <a:lnTo>
                    <a:pt x="8104" y="4001"/>
                  </a:lnTo>
                  <a:lnTo>
                    <a:pt x="8088" y="4002"/>
                  </a:lnTo>
                  <a:lnTo>
                    <a:pt x="6404" y="4002"/>
                  </a:lnTo>
                  <a:lnTo>
                    <a:pt x="6388" y="4001"/>
                  </a:lnTo>
                  <a:lnTo>
                    <a:pt x="6372" y="3998"/>
                  </a:lnTo>
                  <a:lnTo>
                    <a:pt x="6356" y="3992"/>
                  </a:lnTo>
                  <a:lnTo>
                    <a:pt x="6342" y="3985"/>
                  </a:lnTo>
                  <a:lnTo>
                    <a:pt x="6328" y="3976"/>
                  </a:lnTo>
                  <a:lnTo>
                    <a:pt x="6316" y="3965"/>
                  </a:lnTo>
                  <a:lnTo>
                    <a:pt x="6305" y="3953"/>
                  </a:lnTo>
                  <a:lnTo>
                    <a:pt x="6296" y="3940"/>
                  </a:lnTo>
                  <a:lnTo>
                    <a:pt x="6289" y="3925"/>
                  </a:lnTo>
                  <a:lnTo>
                    <a:pt x="6283" y="3909"/>
                  </a:lnTo>
                  <a:lnTo>
                    <a:pt x="6280" y="3893"/>
                  </a:lnTo>
                  <a:lnTo>
                    <a:pt x="6279" y="3877"/>
                  </a:lnTo>
                  <a:lnTo>
                    <a:pt x="6280" y="3861"/>
                  </a:lnTo>
                  <a:lnTo>
                    <a:pt x="6283" y="3845"/>
                  </a:lnTo>
                  <a:lnTo>
                    <a:pt x="6289" y="3829"/>
                  </a:lnTo>
                  <a:lnTo>
                    <a:pt x="6296" y="3815"/>
                  </a:lnTo>
                  <a:lnTo>
                    <a:pt x="6305" y="3801"/>
                  </a:lnTo>
                  <a:lnTo>
                    <a:pt x="6316" y="3789"/>
                  </a:lnTo>
                  <a:lnTo>
                    <a:pt x="6328" y="3778"/>
                  </a:lnTo>
                  <a:lnTo>
                    <a:pt x="6342" y="3769"/>
                  </a:lnTo>
                  <a:lnTo>
                    <a:pt x="6356" y="3762"/>
                  </a:lnTo>
                  <a:lnTo>
                    <a:pt x="6372" y="3756"/>
                  </a:lnTo>
                  <a:lnTo>
                    <a:pt x="6388" y="3753"/>
                  </a:lnTo>
                  <a:lnTo>
                    <a:pt x="6404" y="3752"/>
                  </a:lnTo>
                  <a:lnTo>
                    <a:pt x="8088" y="3752"/>
                  </a:lnTo>
                  <a:lnTo>
                    <a:pt x="8104" y="3753"/>
                  </a:lnTo>
                  <a:lnTo>
                    <a:pt x="8120" y="3756"/>
                  </a:lnTo>
                  <a:lnTo>
                    <a:pt x="8136" y="3762"/>
                  </a:lnTo>
                  <a:lnTo>
                    <a:pt x="8150" y="3769"/>
                  </a:lnTo>
                  <a:lnTo>
                    <a:pt x="8164" y="3778"/>
                  </a:lnTo>
                  <a:lnTo>
                    <a:pt x="8176" y="3789"/>
                  </a:lnTo>
                  <a:lnTo>
                    <a:pt x="8187" y="3801"/>
                  </a:lnTo>
                  <a:lnTo>
                    <a:pt x="8196" y="3815"/>
                  </a:lnTo>
                  <a:lnTo>
                    <a:pt x="8203" y="3829"/>
                  </a:lnTo>
                  <a:lnTo>
                    <a:pt x="8209" y="3845"/>
                  </a:lnTo>
                  <a:lnTo>
                    <a:pt x="8212" y="3861"/>
                  </a:lnTo>
                  <a:lnTo>
                    <a:pt x="8213" y="3877"/>
                  </a:lnTo>
                  <a:lnTo>
                    <a:pt x="8212" y="3893"/>
                  </a:lnTo>
                  <a:lnTo>
                    <a:pt x="8209" y="3909"/>
                  </a:lnTo>
                  <a:lnTo>
                    <a:pt x="8203" y="3925"/>
                  </a:lnTo>
                  <a:lnTo>
                    <a:pt x="8196" y="3940"/>
                  </a:lnTo>
                  <a:lnTo>
                    <a:pt x="8187" y="3953"/>
                  </a:lnTo>
                  <a:lnTo>
                    <a:pt x="8176" y="3965"/>
                  </a:lnTo>
                  <a:lnTo>
                    <a:pt x="8164" y="3976"/>
                  </a:lnTo>
                  <a:lnTo>
                    <a:pt x="8150" y="3985"/>
                  </a:lnTo>
                  <a:close/>
                  <a:moveTo>
                    <a:pt x="8164" y="2853"/>
                  </a:moveTo>
                  <a:lnTo>
                    <a:pt x="8150" y="2862"/>
                  </a:lnTo>
                  <a:lnTo>
                    <a:pt x="8136" y="2869"/>
                  </a:lnTo>
                  <a:lnTo>
                    <a:pt x="8120" y="2875"/>
                  </a:lnTo>
                  <a:lnTo>
                    <a:pt x="8104" y="2878"/>
                  </a:lnTo>
                  <a:lnTo>
                    <a:pt x="8088" y="2879"/>
                  </a:lnTo>
                  <a:lnTo>
                    <a:pt x="6404" y="2879"/>
                  </a:lnTo>
                  <a:lnTo>
                    <a:pt x="6388" y="2878"/>
                  </a:lnTo>
                  <a:lnTo>
                    <a:pt x="6372" y="2875"/>
                  </a:lnTo>
                  <a:lnTo>
                    <a:pt x="6356" y="2869"/>
                  </a:lnTo>
                  <a:lnTo>
                    <a:pt x="6342" y="2862"/>
                  </a:lnTo>
                  <a:lnTo>
                    <a:pt x="6328" y="2853"/>
                  </a:lnTo>
                  <a:lnTo>
                    <a:pt x="6316" y="2842"/>
                  </a:lnTo>
                  <a:lnTo>
                    <a:pt x="6305" y="2830"/>
                  </a:lnTo>
                  <a:lnTo>
                    <a:pt x="6296" y="2816"/>
                  </a:lnTo>
                  <a:lnTo>
                    <a:pt x="6289" y="2802"/>
                  </a:lnTo>
                  <a:lnTo>
                    <a:pt x="6283" y="2786"/>
                  </a:lnTo>
                  <a:lnTo>
                    <a:pt x="6280" y="2770"/>
                  </a:lnTo>
                  <a:lnTo>
                    <a:pt x="6279" y="2754"/>
                  </a:lnTo>
                  <a:lnTo>
                    <a:pt x="6280" y="2738"/>
                  </a:lnTo>
                  <a:lnTo>
                    <a:pt x="6283" y="2722"/>
                  </a:lnTo>
                  <a:lnTo>
                    <a:pt x="6289" y="2706"/>
                  </a:lnTo>
                  <a:lnTo>
                    <a:pt x="6296" y="2692"/>
                  </a:lnTo>
                  <a:lnTo>
                    <a:pt x="6305" y="2678"/>
                  </a:lnTo>
                  <a:lnTo>
                    <a:pt x="6316" y="2666"/>
                  </a:lnTo>
                  <a:lnTo>
                    <a:pt x="6328" y="2655"/>
                  </a:lnTo>
                  <a:lnTo>
                    <a:pt x="6342" y="2646"/>
                  </a:lnTo>
                  <a:lnTo>
                    <a:pt x="6356" y="2639"/>
                  </a:lnTo>
                  <a:lnTo>
                    <a:pt x="6372" y="2633"/>
                  </a:lnTo>
                  <a:lnTo>
                    <a:pt x="6388" y="2630"/>
                  </a:lnTo>
                  <a:lnTo>
                    <a:pt x="6404" y="2629"/>
                  </a:lnTo>
                  <a:lnTo>
                    <a:pt x="8088" y="2629"/>
                  </a:lnTo>
                  <a:lnTo>
                    <a:pt x="8104" y="2630"/>
                  </a:lnTo>
                  <a:lnTo>
                    <a:pt x="8120" y="2633"/>
                  </a:lnTo>
                  <a:lnTo>
                    <a:pt x="8136" y="2639"/>
                  </a:lnTo>
                  <a:lnTo>
                    <a:pt x="8150" y="2646"/>
                  </a:lnTo>
                  <a:lnTo>
                    <a:pt x="8164" y="2655"/>
                  </a:lnTo>
                  <a:lnTo>
                    <a:pt x="8176" y="2666"/>
                  </a:lnTo>
                  <a:lnTo>
                    <a:pt x="8187" y="2678"/>
                  </a:lnTo>
                  <a:lnTo>
                    <a:pt x="8196" y="2692"/>
                  </a:lnTo>
                  <a:lnTo>
                    <a:pt x="8203" y="2706"/>
                  </a:lnTo>
                  <a:lnTo>
                    <a:pt x="8209" y="2722"/>
                  </a:lnTo>
                  <a:lnTo>
                    <a:pt x="8212" y="2738"/>
                  </a:lnTo>
                  <a:lnTo>
                    <a:pt x="8213" y="2754"/>
                  </a:lnTo>
                  <a:lnTo>
                    <a:pt x="8212" y="2770"/>
                  </a:lnTo>
                  <a:lnTo>
                    <a:pt x="8209" y="2786"/>
                  </a:lnTo>
                  <a:lnTo>
                    <a:pt x="8203" y="2802"/>
                  </a:lnTo>
                  <a:lnTo>
                    <a:pt x="8196" y="2816"/>
                  </a:lnTo>
                  <a:lnTo>
                    <a:pt x="8187" y="2830"/>
                  </a:lnTo>
                  <a:lnTo>
                    <a:pt x="8176" y="2842"/>
                  </a:lnTo>
                  <a:lnTo>
                    <a:pt x="8164" y="2853"/>
                  </a:lnTo>
                  <a:close/>
                  <a:moveTo>
                    <a:pt x="1596" y="1101"/>
                  </a:moveTo>
                  <a:lnTo>
                    <a:pt x="1606" y="1101"/>
                  </a:lnTo>
                  <a:lnTo>
                    <a:pt x="1616" y="1100"/>
                  </a:lnTo>
                  <a:lnTo>
                    <a:pt x="1626" y="1100"/>
                  </a:lnTo>
                  <a:lnTo>
                    <a:pt x="1631" y="1100"/>
                  </a:lnTo>
                  <a:lnTo>
                    <a:pt x="3877" y="1100"/>
                  </a:lnTo>
                  <a:lnTo>
                    <a:pt x="3882" y="1100"/>
                  </a:lnTo>
                  <a:lnTo>
                    <a:pt x="3892" y="1100"/>
                  </a:lnTo>
                  <a:lnTo>
                    <a:pt x="3902" y="1101"/>
                  </a:lnTo>
                  <a:lnTo>
                    <a:pt x="3912" y="1101"/>
                  </a:lnTo>
                  <a:lnTo>
                    <a:pt x="3922" y="1102"/>
                  </a:lnTo>
                  <a:lnTo>
                    <a:pt x="3932" y="1103"/>
                  </a:lnTo>
                  <a:lnTo>
                    <a:pt x="3941" y="1104"/>
                  </a:lnTo>
                  <a:lnTo>
                    <a:pt x="3952" y="1105"/>
                  </a:lnTo>
                  <a:lnTo>
                    <a:pt x="3961" y="1107"/>
                  </a:lnTo>
                  <a:lnTo>
                    <a:pt x="3971" y="1109"/>
                  </a:lnTo>
                  <a:lnTo>
                    <a:pt x="3981" y="1110"/>
                  </a:lnTo>
                  <a:lnTo>
                    <a:pt x="3991" y="1112"/>
                  </a:lnTo>
                  <a:lnTo>
                    <a:pt x="4000" y="1115"/>
                  </a:lnTo>
                  <a:lnTo>
                    <a:pt x="4010" y="1117"/>
                  </a:lnTo>
                  <a:lnTo>
                    <a:pt x="4019" y="1120"/>
                  </a:lnTo>
                  <a:lnTo>
                    <a:pt x="4029" y="1122"/>
                  </a:lnTo>
                  <a:lnTo>
                    <a:pt x="4038" y="1125"/>
                  </a:lnTo>
                  <a:lnTo>
                    <a:pt x="4048" y="1129"/>
                  </a:lnTo>
                  <a:lnTo>
                    <a:pt x="4057" y="1132"/>
                  </a:lnTo>
                  <a:lnTo>
                    <a:pt x="4067" y="1135"/>
                  </a:lnTo>
                  <a:lnTo>
                    <a:pt x="4076" y="1139"/>
                  </a:lnTo>
                  <a:lnTo>
                    <a:pt x="4086" y="1143"/>
                  </a:lnTo>
                  <a:lnTo>
                    <a:pt x="4095" y="1147"/>
                  </a:lnTo>
                  <a:lnTo>
                    <a:pt x="4104" y="1152"/>
                  </a:lnTo>
                  <a:lnTo>
                    <a:pt x="4113" y="1156"/>
                  </a:lnTo>
                  <a:lnTo>
                    <a:pt x="4123" y="1161"/>
                  </a:lnTo>
                  <a:lnTo>
                    <a:pt x="4131" y="1165"/>
                  </a:lnTo>
                  <a:lnTo>
                    <a:pt x="4141" y="1171"/>
                  </a:lnTo>
                  <a:lnTo>
                    <a:pt x="4143" y="1172"/>
                  </a:lnTo>
                  <a:lnTo>
                    <a:pt x="4152" y="1178"/>
                  </a:lnTo>
                  <a:lnTo>
                    <a:pt x="4161" y="1183"/>
                  </a:lnTo>
                  <a:lnTo>
                    <a:pt x="4170" y="1189"/>
                  </a:lnTo>
                  <a:lnTo>
                    <a:pt x="4178" y="1194"/>
                  </a:lnTo>
                  <a:lnTo>
                    <a:pt x="4187" y="1200"/>
                  </a:lnTo>
                  <a:lnTo>
                    <a:pt x="4195" y="1206"/>
                  </a:lnTo>
                  <a:lnTo>
                    <a:pt x="4203" y="1213"/>
                  </a:lnTo>
                  <a:lnTo>
                    <a:pt x="4211" y="1219"/>
                  </a:lnTo>
                  <a:lnTo>
                    <a:pt x="4219" y="1225"/>
                  </a:lnTo>
                  <a:lnTo>
                    <a:pt x="4226" y="1232"/>
                  </a:lnTo>
                  <a:lnTo>
                    <a:pt x="4234" y="1239"/>
                  </a:lnTo>
                  <a:lnTo>
                    <a:pt x="4241" y="1245"/>
                  </a:lnTo>
                  <a:lnTo>
                    <a:pt x="4249" y="1252"/>
                  </a:lnTo>
                  <a:lnTo>
                    <a:pt x="4255" y="1259"/>
                  </a:lnTo>
                  <a:lnTo>
                    <a:pt x="4263" y="1266"/>
                  </a:lnTo>
                  <a:lnTo>
                    <a:pt x="4269" y="1273"/>
                  </a:lnTo>
                  <a:lnTo>
                    <a:pt x="4276" y="1281"/>
                  </a:lnTo>
                  <a:lnTo>
                    <a:pt x="4282" y="1288"/>
                  </a:lnTo>
                  <a:lnTo>
                    <a:pt x="4288" y="1296"/>
                  </a:lnTo>
                  <a:lnTo>
                    <a:pt x="4294" y="1303"/>
                  </a:lnTo>
                  <a:lnTo>
                    <a:pt x="4300" y="1311"/>
                  </a:lnTo>
                  <a:lnTo>
                    <a:pt x="4306" y="1318"/>
                  </a:lnTo>
                  <a:lnTo>
                    <a:pt x="4312" y="1326"/>
                  </a:lnTo>
                  <a:lnTo>
                    <a:pt x="4317" y="1334"/>
                  </a:lnTo>
                  <a:lnTo>
                    <a:pt x="4322" y="1342"/>
                  </a:lnTo>
                  <a:lnTo>
                    <a:pt x="4327" y="1350"/>
                  </a:lnTo>
                  <a:lnTo>
                    <a:pt x="4333" y="1358"/>
                  </a:lnTo>
                  <a:lnTo>
                    <a:pt x="4338" y="1368"/>
                  </a:lnTo>
                  <a:lnTo>
                    <a:pt x="4344" y="1378"/>
                  </a:lnTo>
                  <a:lnTo>
                    <a:pt x="4348" y="1386"/>
                  </a:lnTo>
                  <a:lnTo>
                    <a:pt x="4353" y="1395"/>
                  </a:lnTo>
                  <a:lnTo>
                    <a:pt x="4357" y="1404"/>
                  </a:lnTo>
                  <a:lnTo>
                    <a:pt x="4361" y="1413"/>
                  </a:lnTo>
                  <a:lnTo>
                    <a:pt x="4365" y="1422"/>
                  </a:lnTo>
                  <a:lnTo>
                    <a:pt x="4369" y="1432"/>
                  </a:lnTo>
                  <a:lnTo>
                    <a:pt x="4373" y="1440"/>
                  </a:lnTo>
                  <a:lnTo>
                    <a:pt x="4376" y="1450"/>
                  </a:lnTo>
                  <a:lnTo>
                    <a:pt x="4379" y="1459"/>
                  </a:lnTo>
                  <a:lnTo>
                    <a:pt x="4383" y="1469"/>
                  </a:lnTo>
                  <a:lnTo>
                    <a:pt x="4386" y="1478"/>
                  </a:lnTo>
                  <a:lnTo>
                    <a:pt x="4388" y="1488"/>
                  </a:lnTo>
                  <a:lnTo>
                    <a:pt x="4391" y="1497"/>
                  </a:lnTo>
                  <a:lnTo>
                    <a:pt x="4393" y="1508"/>
                  </a:lnTo>
                  <a:lnTo>
                    <a:pt x="4396" y="1517"/>
                  </a:lnTo>
                  <a:lnTo>
                    <a:pt x="4398" y="1527"/>
                  </a:lnTo>
                  <a:lnTo>
                    <a:pt x="4400" y="1536"/>
                  </a:lnTo>
                  <a:lnTo>
                    <a:pt x="4401" y="1547"/>
                  </a:lnTo>
                  <a:lnTo>
                    <a:pt x="4403" y="1556"/>
                  </a:lnTo>
                  <a:lnTo>
                    <a:pt x="4404" y="1566"/>
                  </a:lnTo>
                  <a:lnTo>
                    <a:pt x="4405" y="1576"/>
                  </a:lnTo>
                  <a:lnTo>
                    <a:pt x="4406" y="1586"/>
                  </a:lnTo>
                  <a:lnTo>
                    <a:pt x="4407" y="1596"/>
                  </a:lnTo>
                  <a:lnTo>
                    <a:pt x="4407" y="1606"/>
                  </a:lnTo>
                  <a:lnTo>
                    <a:pt x="4408" y="1616"/>
                  </a:lnTo>
                  <a:lnTo>
                    <a:pt x="4408" y="1626"/>
                  </a:lnTo>
                  <a:lnTo>
                    <a:pt x="4408" y="1631"/>
                  </a:lnTo>
                  <a:lnTo>
                    <a:pt x="4408" y="8369"/>
                  </a:lnTo>
                  <a:lnTo>
                    <a:pt x="4408" y="8374"/>
                  </a:lnTo>
                  <a:lnTo>
                    <a:pt x="4408" y="8384"/>
                  </a:lnTo>
                  <a:lnTo>
                    <a:pt x="4407" y="8394"/>
                  </a:lnTo>
                  <a:lnTo>
                    <a:pt x="4407" y="8404"/>
                  </a:lnTo>
                  <a:lnTo>
                    <a:pt x="4406" y="8414"/>
                  </a:lnTo>
                  <a:lnTo>
                    <a:pt x="4405" y="8424"/>
                  </a:lnTo>
                  <a:lnTo>
                    <a:pt x="4404" y="8434"/>
                  </a:lnTo>
                  <a:lnTo>
                    <a:pt x="4403" y="8444"/>
                  </a:lnTo>
                  <a:lnTo>
                    <a:pt x="4401" y="8453"/>
                  </a:lnTo>
                  <a:lnTo>
                    <a:pt x="4400" y="8464"/>
                  </a:lnTo>
                  <a:lnTo>
                    <a:pt x="4398" y="8473"/>
                  </a:lnTo>
                  <a:lnTo>
                    <a:pt x="4396" y="8483"/>
                  </a:lnTo>
                  <a:lnTo>
                    <a:pt x="4393" y="8492"/>
                  </a:lnTo>
                  <a:lnTo>
                    <a:pt x="4391" y="8503"/>
                  </a:lnTo>
                  <a:lnTo>
                    <a:pt x="4388" y="8512"/>
                  </a:lnTo>
                  <a:lnTo>
                    <a:pt x="4386" y="8522"/>
                  </a:lnTo>
                  <a:lnTo>
                    <a:pt x="4383" y="8531"/>
                  </a:lnTo>
                  <a:lnTo>
                    <a:pt x="4379" y="8541"/>
                  </a:lnTo>
                  <a:lnTo>
                    <a:pt x="4376" y="8550"/>
                  </a:lnTo>
                  <a:lnTo>
                    <a:pt x="4373" y="8560"/>
                  </a:lnTo>
                  <a:lnTo>
                    <a:pt x="4369" y="8568"/>
                  </a:lnTo>
                  <a:lnTo>
                    <a:pt x="4365" y="8578"/>
                  </a:lnTo>
                  <a:lnTo>
                    <a:pt x="4361" y="8587"/>
                  </a:lnTo>
                  <a:lnTo>
                    <a:pt x="4357" y="8596"/>
                  </a:lnTo>
                  <a:lnTo>
                    <a:pt x="4353" y="8605"/>
                  </a:lnTo>
                  <a:lnTo>
                    <a:pt x="4348" y="8614"/>
                  </a:lnTo>
                  <a:lnTo>
                    <a:pt x="4344" y="8622"/>
                  </a:lnTo>
                  <a:lnTo>
                    <a:pt x="4338" y="8632"/>
                  </a:lnTo>
                  <a:lnTo>
                    <a:pt x="4333" y="8642"/>
                  </a:lnTo>
                  <a:lnTo>
                    <a:pt x="4327" y="8650"/>
                  </a:lnTo>
                  <a:lnTo>
                    <a:pt x="4322" y="8658"/>
                  </a:lnTo>
                  <a:lnTo>
                    <a:pt x="4317" y="8666"/>
                  </a:lnTo>
                  <a:lnTo>
                    <a:pt x="4312" y="8674"/>
                  </a:lnTo>
                  <a:lnTo>
                    <a:pt x="4306" y="8682"/>
                  </a:lnTo>
                  <a:lnTo>
                    <a:pt x="4300" y="8689"/>
                  </a:lnTo>
                  <a:lnTo>
                    <a:pt x="4294" y="8697"/>
                  </a:lnTo>
                  <a:lnTo>
                    <a:pt x="4288" y="8704"/>
                  </a:lnTo>
                  <a:lnTo>
                    <a:pt x="4282" y="8712"/>
                  </a:lnTo>
                  <a:lnTo>
                    <a:pt x="4276" y="8719"/>
                  </a:lnTo>
                  <a:lnTo>
                    <a:pt x="4269" y="8727"/>
                  </a:lnTo>
                  <a:lnTo>
                    <a:pt x="4263" y="8734"/>
                  </a:lnTo>
                  <a:lnTo>
                    <a:pt x="4255" y="8741"/>
                  </a:lnTo>
                  <a:lnTo>
                    <a:pt x="4249" y="8748"/>
                  </a:lnTo>
                  <a:lnTo>
                    <a:pt x="4241" y="8755"/>
                  </a:lnTo>
                  <a:lnTo>
                    <a:pt x="4234" y="8761"/>
                  </a:lnTo>
                  <a:lnTo>
                    <a:pt x="4226" y="8768"/>
                  </a:lnTo>
                  <a:lnTo>
                    <a:pt x="4219" y="8775"/>
                  </a:lnTo>
                  <a:lnTo>
                    <a:pt x="4211" y="8781"/>
                  </a:lnTo>
                  <a:lnTo>
                    <a:pt x="4203" y="8787"/>
                  </a:lnTo>
                  <a:lnTo>
                    <a:pt x="4195" y="8794"/>
                  </a:lnTo>
                  <a:lnTo>
                    <a:pt x="4187" y="8800"/>
                  </a:lnTo>
                  <a:lnTo>
                    <a:pt x="4178" y="8806"/>
                  </a:lnTo>
                  <a:lnTo>
                    <a:pt x="4170" y="8811"/>
                  </a:lnTo>
                  <a:lnTo>
                    <a:pt x="4161" y="8817"/>
                  </a:lnTo>
                  <a:lnTo>
                    <a:pt x="4152" y="8822"/>
                  </a:lnTo>
                  <a:lnTo>
                    <a:pt x="4143" y="8828"/>
                  </a:lnTo>
                  <a:lnTo>
                    <a:pt x="4141" y="8829"/>
                  </a:lnTo>
                  <a:lnTo>
                    <a:pt x="4131" y="8835"/>
                  </a:lnTo>
                  <a:lnTo>
                    <a:pt x="4123" y="8839"/>
                  </a:lnTo>
                  <a:lnTo>
                    <a:pt x="4113" y="8844"/>
                  </a:lnTo>
                  <a:lnTo>
                    <a:pt x="4104" y="8848"/>
                  </a:lnTo>
                  <a:lnTo>
                    <a:pt x="4095" y="8853"/>
                  </a:lnTo>
                  <a:lnTo>
                    <a:pt x="4086" y="8857"/>
                  </a:lnTo>
                  <a:lnTo>
                    <a:pt x="4076" y="8861"/>
                  </a:lnTo>
                  <a:lnTo>
                    <a:pt x="4067" y="8865"/>
                  </a:lnTo>
                  <a:lnTo>
                    <a:pt x="4057" y="8868"/>
                  </a:lnTo>
                  <a:lnTo>
                    <a:pt x="4048" y="8871"/>
                  </a:lnTo>
                  <a:lnTo>
                    <a:pt x="4038" y="8875"/>
                  </a:lnTo>
                  <a:lnTo>
                    <a:pt x="4029" y="8878"/>
                  </a:lnTo>
                  <a:lnTo>
                    <a:pt x="4019" y="8880"/>
                  </a:lnTo>
                  <a:lnTo>
                    <a:pt x="4010" y="8883"/>
                  </a:lnTo>
                  <a:lnTo>
                    <a:pt x="4000" y="8885"/>
                  </a:lnTo>
                  <a:lnTo>
                    <a:pt x="3991" y="8888"/>
                  </a:lnTo>
                  <a:lnTo>
                    <a:pt x="3981" y="8890"/>
                  </a:lnTo>
                  <a:lnTo>
                    <a:pt x="3971" y="8891"/>
                  </a:lnTo>
                  <a:lnTo>
                    <a:pt x="3961" y="8893"/>
                  </a:lnTo>
                  <a:lnTo>
                    <a:pt x="3952" y="8895"/>
                  </a:lnTo>
                  <a:lnTo>
                    <a:pt x="3941" y="8896"/>
                  </a:lnTo>
                  <a:lnTo>
                    <a:pt x="3932" y="8897"/>
                  </a:lnTo>
                  <a:lnTo>
                    <a:pt x="3922" y="8898"/>
                  </a:lnTo>
                  <a:lnTo>
                    <a:pt x="3912" y="8899"/>
                  </a:lnTo>
                  <a:lnTo>
                    <a:pt x="3902" y="8899"/>
                  </a:lnTo>
                  <a:lnTo>
                    <a:pt x="3892" y="8900"/>
                  </a:lnTo>
                  <a:lnTo>
                    <a:pt x="3882" y="8900"/>
                  </a:lnTo>
                  <a:lnTo>
                    <a:pt x="3877" y="8900"/>
                  </a:lnTo>
                  <a:lnTo>
                    <a:pt x="1631" y="8900"/>
                  </a:lnTo>
                  <a:lnTo>
                    <a:pt x="1626" y="8900"/>
                  </a:lnTo>
                  <a:lnTo>
                    <a:pt x="1616" y="8900"/>
                  </a:lnTo>
                  <a:lnTo>
                    <a:pt x="1606" y="8899"/>
                  </a:lnTo>
                  <a:lnTo>
                    <a:pt x="1596" y="8899"/>
                  </a:lnTo>
                  <a:lnTo>
                    <a:pt x="1586" y="8898"/>
                  </a:lnTo>
                  <a:lnTo>
                    <a:pt x="1576" y="8897"/>
                  </a:lnTo>
                  <a:lnTo>
                    <a:pt x="1566" y="8896"/>
                  </a:lnTo>
                  <a:lnTo>
                    <a:pt x="1556" y="8895"/>
                  </a:lnTo>
                  <a:lnTo>
                    <a:pt x="1547" y="8893"/>
                  </a:lnTo>
                  <a:lnTo>
                    <a:pt x="1536" y="8892"/>
                  </a:lnTo>
                  <a:lnTo>
                    <a:pt x="1527" y="8890"/>
                  </a:lnTo>
                  <a:lnTo>
                    <a:pt x="1517" y="8888"/>
                  </a:lnTo>
                  <a:lnTo>
                    <a:pt x="1508" y="8885"/>
                  </a:lnTo>
                  <a:lnTo>
                    <a:pt x="1497" y="8883"/>
                  </a:lnTo>
                  <a:lnTo>
                    <a:pt x="1488" y="8880"/>
                  </a:lnTo>
                  <a:lnTo>
                    <a:pt x="1478" y="8878"/>
                  </a:lnTo>
                  <a:lnTo>
                    <a:pt x="1469" y="8875"/>
                  </a:lnTo>
                  <a:lnTo>
                    <a:pt x="1459" y="8871"/>
                  </a:lnTo>
                  <a:lnTo>
                    <a:pt x="1450" y="8868"/>
                  </a:lnTo>
                  <a:lnTo>
                    <a:pt x="1440" y="8865"/>
                  </a:lnTo>
                  <a:lnTo>
                    <a:pt x="1432" y="8861"/>
                  </a:lnTo>
                  <a:lnTo>
                    <a:pt x="1422" y="8857"/>
                  </a:lnTo>
                  <a:lnTo>
                    <a:pt x="1413" y="8853"/>
                  </a:lnTo>
                  <a:lnTo>
                    <a:pt x="1404" y="8849"/>
                  </a:lnTo>
                  <a:lnTo>
                    <a:pt x="1395" y="8845"/>
                  </a:lnTo>
                  <a:lnTo>
                    <a:pt x="1386" y="8840"/>
                  </a:lnTo>
                  <a:lnTo>
                    <a:pt x="1378" y="8836"/>
                  </a:lnTo>
                  <a:lnTo>
                    <a:pt x="1368" y="8830"/>
                  </a:lnTo>
                  <a:lnTo>
                    <a:pt x="1362" y="8827"/>
                  </a:lnTo>
                  <a:lnTo>
                    <a:pt x="1353" y="8821"/>
                  </a:lnTo>
                  <a:lnTo>
                    <a:pt x="1345" y="8816"/>
                  </a:lnTo>
                  <a:lnTo>
                    <a:pt x="1336" y="8810"/>
                  </a:lnTo>
                  <a:lnTo>
                    <a:pt x="1328" y="8805"/>
                  </a:lnTo>
                  <a:lnTo>
                    <a:pt x="1319" y="8799"/>
                  </a:lnTo>
                  <a:lnTo>
                    <a:pt x="1312" y="8793"/>
                  </a:lnTo>
                  <a:lnTo>
                    <a:pt x="1303" y="8787"/>
                  </a:lnTo>
                  <a:lnTo>
                    <a:pt x="1296" y="8781"/>
                  </a:lnTo>
                  <a:lnTo>
                    <a:pt x="1288" y="8774"/>
                  </a:lnTo>
                  <a:lnTo>
                    <a:pt x="1281" y="8768"/>
                  </a:lnTo>
                  <a:lnTo>
                    <a:pt x="1273" y="8761"/>
                  </a:lnTo>
                  <a:lnTo>
                    <a:pt x="1266" y="8755"/>
                  </a:lnTo>
                  <a:lnTo>
                    <a:pt x="1259" y="8748"/>
                  </a:lnTo>
                  <a:lnTo>
                    <a:pt x="1252" y="8741"/>
                  </a:lnTo>
                  <a:lnTo>
                    <a:pt x="1245" y="8734"/>
                  </a:lnTo>
                  <a:lnTo>
                    <a:pt x="1239" y="8727"/>
                  </a:lnTo>
                  <a:lnTo>
                    <a:pt x="1232" y="8719"/>
                  </a:lnTo>
                  <a:lnTo>
                    <a:pt x="1226" y="8712"/>
                  </a:lnTo>
                  <a:lnTo>
                    <a:pt x="1219" y="8704"/>
                  </a:lnTo>
                  <a:lnTo>
                    <a:pt x="1213" y="8697"/>
                  </a:lnTo>
                  <a:lnTo>
                    <a:pt x="1207" y="8688"/>
                  </a:lnTo>
                  <a:lnTo>
                    <a:pt x="1201" y="8681"/>
                  </a:lnTo>
                  <a:lnTo>
                    <a:pt x="1195" y="8672"/>
                  </a:lnTo>
                  <a:lnTo>
                    <a:pt x="1190" y="8664"/>
                  </a:lnTo>
                  <a:lnTo>
                    <a:pt x="1184" y="8655"/>
                  </a:lnTo>
                  <a:lnTo>
                    <a:pt x="1179" y="8647"/>
                  </a:lnTo>
                  <a:lnTo>
                    <a:pt x="1173" y="8638"/>
                  </a:lnTo>
                  <a:lnTo>
                    <a:pt x="1170" y="8632"/>
                  </a:lnTo>
                  <a:lnTo>
                    <a:pt x="1164" y="8622"/>
                  </a:lnTo>
                  <a:lnTo>
                    <a:pt x="1160" y="8614"/>
                  </a:lnTo>
                  <a:lnTo>
                    <a:pt x="1155" y="8605"/>
                  </a:lnTo>
                  <a:lnTo>
                    <a:pt x="1151" y="8596"/>
                  </a:lnTo>
                  <a:lnTo>
                    <a:pt x="1147" y="8587"/>
                  </a:lnTo>
                  <a:lnTo>
                    <a:pt x="1143" y="8578"/>
                  </a:lnTo>
                  <a:lnTo>
                    <a:pt x="1139" y="8568"/>
                  </a:lnTo>
                  <a:lnTo>
                    <a:pt x="1135" y="8560"/>
                  </a:lnTo>
                  <a:lnTo>
                    <a:pt x="1132" y="8550"/>
                  </a:lnTo>
                  <a:lnTo>
                    <a:pt x="1129" y="8541"/>
                  </a:lnTo>
                  <a:lnTo>
                    <a:pt x="1125" y="8531"/>
                  </a:lnTo>
                  <a:lnTo>
                    <a:pt x="1122" y="8522"/>
                  </a:lnTo>
                  <a:lnTo>
                    <a:pt x="1120" y="8512"/>
                  </a:lnTo>
                  <a:lnTo>
                    <a:pt x="1117" y="8503"/>
                  </a:lnTo>
                  <a:lnTo>
                    <a:pt x="1115" y="8492"/>
                  </a:lnTo>
                  <a:lnTo>
                    <a:pt x="1112" y="8483"/>
                  </a:lnTo>
                  <a:lnTo>
                    <a:pt x="1110" y="8473"/>
                  </a:lnTo>
                  <a:lnTo>
                    <a:pt x="1108" y="8464"/>
                  </a:lnTo>
                  <a:lnTo>
                    <a:pt x="1107" y="8453"/>
                  </a:lnTo>
                  <a:lnTo>
                    <a:pt x="1105" y="8444"/>
                  </a:lnTo>
                  <a:lnTo>
                    <a:pt x="1104" y="8434"/>
                  </a:lnTo>
                  <a:lnTo>
                    <a:pt x="1103" y="8424"/>
                  </a:lnTo>
                  <a:lnTo>
                    <a:pt x="1102" y="8414"/>
                  </a:lnTo>
                  <a:lnTo>
                    <a:pt x="1101" y="8404"/>
                  </a:lnTo>
                  <a:lnTo>
                    <a:pt x="1101" y="8394"/>
                  </a:lnTo>
                  <a:lnTo>
                    <a:pt x="1100" y="8384"/>
                  </a:lnTo>
                  <a:lnTo>
                    <a:pt x="1100" y="8374"/>
                  </a:lnTo>
                  <a:lnTo>
                    <a:pt x="1100" y="8369"/>
                  </a:lnTo>
                  <a:lnTo>
                    <a:pt x="1100" y="1631"/>
                  </a:lnTo>
                  <a:lnTo>
                    <a:pt x="1100" y="1626"/>
                  </a:lnTo>
                  <a:lnTo>
                    <a:pt x="1100" y="1616"/>
                  </a:lnTo>
                  <a:lnTo>
                    <a:pt x="1101" y="1606"/>
                  </a:lnTo>
                  <a:lnTo>
                    <a:pt x="1101" y="1596"/>
                  </a:lnTo>
                  <a:lnTo>
                    <a:pt x="1102" y="1586"/>
                  </a:lnTo>
                  <a:lnTo>
                    <a:pt x="1103" y="1576"/>
                  </a:lnTo>
                  <a:lnTo>
                    <a:pt x="1104" y="1566"/>
                  </a:lnTo>
                  <a:lnTo>
                    <a:pt x="1105" y="1556"/>
                  </a:lnTo>
                  <a:lnTo>
                    <a:pt x="1107" y="1547"/>
                  </a:lnTo>
                  <a:lnTo>
                    <a:pt x="1108" y="1536"/>
                  </a:lnTo>
                  <a:lnTo>
                    <a:pt x="1110" y="1527"/>
                  </a:lnTo>
                  <a:lnTo>
                    <a:pt x="1112" y="1517"/>
                  </a:lnTo>
                  <a:lnTo>
                    <a:pt x="1115" y="1508"/>
                  </a:lnTo>
                  <a:lnTo>
                    <a:pt x="1117" y="1497"/>
                  </a:lnTo>
                  <a:lnTo>
                    <a:pt x="1120" y="1488"/>
                  </a:lnTo>
                  <a:lnTo>
                    <a:pt x="1122" y="1478"/>
                  </a:lnTo>
                  <a:lnTo>
                    <a:pt x="1125" y="1469"/>
                  </a:lnTo>
                  <a:lnTo>
                    <a:pt x="1129" y="1459"/>
                  </a:lnTo>
                  <a:lnTo>
                    <a:pt x="1132" y="1450"/>
                  </a:lnTo>
                  <a:lnTo>
                    <a:pt x="1135" y="1440"/>
                  </a:lnTo>
                  <a:lnTo>
                    <a:pt x="1139" y="1432"/>
                  </a:lnTo>
                  <a:lnTo>
                    <a:pt x="1143" y="1422"/>
                  </a:lnTo>
                  <a:lnTo>
                    <a:pt x="1147" y="1413"/>
                  </a:lnTo>
                  <a:lnTo>
                    <a:pt x="1151" y="1404"/>
                  </a:lnTo>
                  <a:lnTo>
                    <a:pt x="1155" y="1395"/>
                  </a:lnTo>
                  <a:lnTo>
                    <a:pt x="1160" y="1386"/>
                  </a:lnTo>
                  <a:lnTo>
                    <a:pt x="1164" y="1378"/>
                  </a:lnTo>
                  <a:lnTo>
                    <a:pt x="1170" y="1368"/>
                  </a:lnTo>
                  <a:lnTo>
                    <a:pt x="1173" y="1362"/>
                  </a:lnTo>
                  <a:lnTo>
                    <a:pt x="1179" y="1353"/>
                  </a:lnTo>
                  <a:lnTo>
                    <a:pt x="1184" y="1345"/>
                  </a:lnTo>
                  <a:lnTo>
                    <a:pt x="1190" y="1336"/>
                  </a:lnTo>
                  <a:lnTo>
                    <a:pt x="1195" y="1328"/>
                  </a:lnTo>
                  <a:lnTo>
                    <a:pt x="1201" y="1319"/>
                  </a:lnTo>
                  <a:lnTo>
                    <a:pt x="1207" y="1312"/>
                  </a:lnTo>
                  <a:lnTo>
                    <a:pt x="1213" y="1303"/>
                  </a:lnTo>
                  <a:lnTo>
                    <a:pt x="1219" y="1296"/>
                  </a:lnTo>
                  <a:lnTo>
                    <a:pt x="1226" y="1288"/>
                  </a:lnTo>
                  <a:lnTo>
                    <a:pt x="1232" y="1281"/>
                  </a:lnTo>
                  <a:lnTo>
                    <a:pt x="1239" y="1273"/>
                  </a:lnTo>
                  <a:lnTo>
                    <a:pt x="1245" y="1266"/>
                  </a:lnTo>
                  <a:lnTo>
                    <a:pt x="1252" y="1259"/>
                  </a:lnTo>
                  <a:lnTo>
                    <a:pt x="1259" y="1252"/>
                  </a:lnTo>
                  <a:lnTo>
                    <a:pt x="1266" y="1245"/>
                  </a:lnTo>
                  <a:lnTo>
                    <a:pt x="1273" y="1239"/>
                  </a:lnTo>
                  <a:lnTo>
                    <a:pt x="1281" y="1232"/>
                  </a:lnTo>
                  <a:lnTo>
                    <a:pt x="1288" y="1226"/>
                  </a:lnTo>
                  <a:lnTo>
                    <a:pt x="1296" y="1219"/>
                  </a:lnTo>
                  <a:lnTo>
                    <a:pt x="1303" y="1213"/>
                  </a:lnTo>
                  <a:lnTo>
                    <a:pt x="1312" y="1207"/>
                  </a:lnTo>
                  <a:lnTo>
                    <a:pt x="1319" y="1201"/>
                  </a:lnTo>
                  <a:lnTo>
                    <a:pt x="1328" y="1195"/>
                  </a:lnTo>
                  <a:lnTo>
                    <a:pt x="1336" y="1190"/>
                  </a:lnTo>
                  <a:lnTo>
                    <a:pt x="1345" y="1184"/>
                  </a:lnTo>
                  <a:lnTo>
                    <a:pt x="1353" y="1179"/>
                  </a:lnTo>
                  <a:lnTo>
                    <a:pt x="1362" y="1173"/>
                  </a:lnTo>
                  <a:lnTo>
                    <a:pt x="1368" y="1170"/>
                  </a:lnTo>
                  <a:lnTo>
                    <a:pt x="1378" y="1164"/>
                  </a:lnTo>
                  <a:lnTo>
                    <a:pt x="1386" y="1160"/>
                  </a:lnTo>
                  <a:lnTo>
                    <a:pt x="1395" y="1155"/>
                  </a:lnTo>
                  <a:lnTo>
                    <a:pt x="1404" y="1151"/>
                  </a:lnTo>
                  <a:lnTo>
                    <a:pt x="1413" y="1147"/>
                  </a:lnTo>
                  <a:lnTo>
                    <a:pt x="1422" y="1143"/>
                  </a:lnTo>
                  <a:lnTo>
                    <a:pt x="1432" y="1139"/>
                  </a:lnTo>
                  <a:lnTo>
                    <a:pt x="1440" y="1135"/>
                  </a:lnTo>
                  <a:lnTo>
                    <a:pt x="1450" y="1132"/>
                  </a:lnTo>
                  <a:lnTo>
                    <a:pt x="1459" y="1129"/>
                  </a:lnTo>
                  <a:lnTo>
                    <a:pt x="1469" y="1125"/>
                  </a:lnTo>
                  <a:lnTo>
                    <a:pt x="1478" y="1122"/>
                  </a:lnTo>
                  <a:lnTo>
                    <a:pt x="1488" y="1120"/>
                  </a:lnTo>
                  <a:lnTo>
                    <a:pt x="1497" y="1117"/>
                  </a:lnTo>
                  <a:lnTo>
                    <a:pt x="1508" y="1115"/>
                  </a:lnTo>
                  <a:lnTo>
                    <a:pt x="1517" y="1112"/>
                  </a:lnTo>
                  <a:lnTo>
                    <a:pt x="1527" y="1110"/>
                  </a:lnTo>
                  <a:lnTo>
                    <a:pt x="1536" y="1108"/>
                  </a:lnTo>
                  <a:lnTo>
                    <a:pt x="1547" y="1107"/>
                  </a:lnTo>
                  <a:lnTo>
                    <a:pt x="1556" y="1105"/>
                  </a:lnTo>
                  <a:lnTo>
                    <a:pt x="1566" y="1104"/>
                  </a:lnTo>
                  <a:lnTo>
                    <a:pt x="1576" y="1103"/>
                  </a:lnTo>
                  <a:lnTo>
                    <a:pt x="1586" y="1102"/>
                  </a:lnTo>
                  <a:lnTo>
                    <a:pt x="1596" y="1101"/>
                  </a:lnTo>
                  <a:close/>
                  <a:moveTo>
                    <a:pt x="3879" y="1600"/>
                  </a:moveTo>
                  <a:lnTo>
                    <a:pt x="3878" y="1600"/>
                  </a:lnTo>
                  <a:lnTo>
                    <a:pt x="3875" y="1600"/>
                  </a:lnTo>
                  <a:lnTo>
                    <a:pt x="1633" y="1600"/>
                  </a:lnTo>
                  <a:lnTo>
                    <a:pt x="1630" y="1600"/>
                  </a:lnTo>
                  <a:lnTo>
                    <a:pt x="1628" y="1600"/>
                  </a:lnTo>
                  <a:lnTo>
                    <a:pt x="1627" y="1600"/>
                  </a:lnTo>
                  <a:lnTo>
                    <a:pt x="1626" y="1600"/>
                  </a:lnTo>
                  <a:lnTo>
                    <a:pt x="1625" y="1601"/>
                  </a:lnTo>
                  <a:lnTo>
                    <a:pt x="1624" y="1601"/>
                  </a:lnTo>
                  <a:lnTo>
                    <a:pt x="1623" y="1601"/>
                  </a:lnTo>
                  <a:lnTo>
                    <a:pt x="1622" y="1601"/>
                  </a:lnTo>
                  <a:lnTo>
                    <a:pt x="1621" y="1602"/>
                  </a:lnTo>
                  <a:lnTo>
                    <a:pt x="1620" y="1602"/>
                  </a:lnTo>
                  <a:lnTo>
                    <a:pt x="1619" y="1602"/>
                  </a:lnTo>
                  <a:lnTo>
                    <a:pt x="1618" y="1603"/>
                  </a:lnTo>
                  <a:lnTo>
                    <a:pt x="1617" y="1604"/>
                  </a:lnTo>
                  <a:lnTo>
                    <a:pt x="1615" y="1605"/>
                  </a:lnTo>
                  <a:lnTo>
                    <a:pt x="1614" y="1605"/>
                  </a:lnTo>
                  <a:lnTo>
                    <a:pt x="1613" y="1606"/>
                  </a:lnTo>
                  <a:lnTo>
                    <a:pt x="1612" y="1606"/>
                  </a:lnTo>
                  <a:lnTo>
                    <a:pt x="1611" y="1607"/>
                  </a:lnTo>
                  <a:lnTo>
                    <a:pt x="1611" y="1608"/>
                  </a:lnTo>
                  <a:lnTo>
                    <a:pt x="1610" y="1608"/>
                  </a:lnTo>
                  <a:lnTo>
                    <a:pt x="1609" y="1609"/>
                  </a:lnTo>
                  <a:lnTo>
                    <a:pt x="1608" y="1610"/>
                  </a:lnTo>
                  <a:lnTo>
                    <a:pt x="1608" y="1611"/>
                  </a:lnTo>
                  <a:lnTo>
                    <a:pt x="1607" y="1611"/>
                  </a:lnTo>
                  <a:lnTo>
                    <a:pt x="1606" y="1612"/>
                  </a:lnTo>
                  <a:lnTo>
                    <a:pt x="1606" y="1613"/>
                  </a:lnTo>
                  <a:lnTo>
                    <a:pt x="1605" y="1614"/>
                  </a:lnTo>
                  <a:lnTo>
                    <a:pt x="1605" y="1615"/>
                  </a:lnTo>
                  <a:lnTo>
                    <a:pt x="1604" y="1617"/>
                  </a:lnTo>
                  <a:lnTo>
                    <a:pt x="1603" y="1618"/>
                  </a:lnTo>
                  <a:lnTo>
                    <a:pt x="1602" y="1619"/>
                  </a:lnTo>
                  <a:lnTo>
                    <a:pt x="1602" y="1620"/>
                  </a:lnTo>
                  <a:lnTo>
                    <a:pt x="1602" y="1621"/>
                  </a:lnTo>
                  <a:lnTo>
                    <a:pt x="1601" y="1622"/>
                  </a:lnTo>
                  <a:lnTo>
                    <a:pt x="1601" y="1623"/>
                  </a:lnTo>
                  <a:lnTo>
                    <a:pt x="1601" y="1624"/>
                  </a:lnTo>
                  <a:lnTo>
                    <a:pt x="1601" y="1625"/>
                  </a:lnTo>
                  <a:lnTo>
                    <a:pt x="1600" y="1626"/>
                  </a:lnTo>
                  <a:lnTo>
                    <a:pt x="1600" y="1627"/>
                  </a:lnTo>
                  <a:lnTo>
                    <a:pt x="1600" y="1628"/>
                  </a:lnTo>
                  <a:lnTo>
                    <a:pt x="1600" y="1630"/>
                  </a:lnTo>
                  <a:lnTo>
                    <a:pt x="1600" y="1633"/>
                  </a:lnTo>
                  <a:lnTo>
                    <a:pt x="1600" y="8367"/>
                  </a:lnTo>
                  <a:lnTo>
                    <a:pt x="1600" y="8370"/>
                  </a:lnTo>
                  <a:lnTo>
                    <a:pt x="1600" y="8372"/>
                  </a:lnTo>
                  <a:lnTo>
                    <a:pt x="1600" y="8373"/>
                  </a:lnTo>
                  <a:lnTo>
                    <a:pt x="1600" y="8374"/>
                  </a:lnTo>
                  <a:lnTo>
                    <a:pt x="1601" y="8375"/>
                  </a:lnTo>
                  <a:lnTo>
                    <a:pt x="1601" y="8376"/>
                  </a:lnTo>
                  <a:lnTo>
                    <a:pt x="1601" y="8377"/>
                  </a:lnTo>
                  <a:lnTo>
                    <a:pt x="1601" y="8378"/>
                  </a:lnTo>
                  <a:lnTo>
                    <a:pt x="1602" y="8379"/>
                  </a:lnTo>
                  <a:lnTo>
                    <a:pt x="1602" y="8380"/>
                  </a:lnTo>
                  <a:lnTo>
                    <a:pt x="1602" y="8381"/>
                  </a:lnTo>
                  <a:lnTo>
                    <a:pt x="1603" y="8382"/>
                  </a:lnTo>
                  <a:lnTo>
                    <a:pt x="1604" y="8383"/>
                  </a:lnTo>
                  <a:lnTo>
                    <a:pt x="1605" y="8385"/>
                  </a:lnTo>
                  <a:lnTo>
                    <a:pt x="1605" y="8386"/>
                  </a:lnTo>
                  <a:lnTo>
                    <a:pt x="1606" y="8387"/>
                  </a:lnTo>
                  <a:lnTo>
                    <a:pt x="1606" y="8388"/>
                  </a:lnTo>
                  <a:lnTo>
                    <a:pt x="1607" y="8389"/>
                  </a:lnTo>
                  <a:lnTo>
                    <a:pt x="1608" y="8389"/>
                  </a:lnTo>
                  <a:lnTo>
                    <a:pt x="1608" y="8390"/>
                  </a:lnTo>
                  <a:lnTo>
                    <a:pt x="1609" y="8391"/>
                  </a:lnTo>
                  <a:lnTo>
                    <a:pt x="1610" y="8392"/>
                  </a:lnTo>
                  <a:lnTo>
                    <a:pt x="1611" y="8392"/>
                  </a:lnTo>
                  <a:lnTo>
                    <a:pt x="1611" y="8393"/>
                  </a:lnTo>
                  <a:lnTo>
                    <a:pt x="1612" y="8394"/>
                  </a:lnTo>
                  <a:lnTo>
                    <a:pt x="1613" y="8394"/>
                  </a:lnTo>
                  <a:lnTo>
                    <a:pt x="1614" y="8395"/>
                  </a:lnTo>
                  <a:lnTo>
                    <a:pt x="1615" y="8395"/>
                  </a:lnTo>
                  <a:lnTo>
                    <a:pt x="1617" y="8396"/>
                  </a:lnTo>
                  <a:lnTo>
                    <a:pt x="1618" y="8397"/>
                  </a:lnTo>
                  <a:lnTo>
                    <a:pt x="1619" y="8398"/>
                  </a:lnTo>
                  <a:lnTo>
                    <a:pt x="1620" y="8398"/>
                  </a:lnTo>
                  <a:lnTo>
                    <a:pt x="1621" y="8398"/>
                  </a:lnTo>
                  <a:lnTo>
                    <a:pt x="1622" y="8399"/>
                  </a:lnTo>
                  <a:lnTo>
                    <a:pt x="1623" y="8399"/>
                  </a:lnTo>
                  <a:lnTo>
                    <a:pt x="1624" y="8399"/>
                  </a:lnTo>
                  <a:lnTo>
                    <a:pt x="1625" y="8399"/>
                  </a:lnTo>
                  <a:lnTo>
                    <a:pt x="1626" y="8400"/>
                  </a:lnTo>
                  <a:lnTo>
                    <a:pt x="1627" y="8400"/>
                  </a:lnTo>
                  <a:lnTo>
                    <a:pt x="1628" y="8400"/>
                  </a:lnTo>
                  <a:lnTo>
                    <a:pt x="1630" y="8400"/>
                  </a:lnTo>
                  <a:lnTo>
                    <a:pt x="1633" y="8400"/>
                  </a:lnTo>
                  <a:lnTo>
                    <a:pt x="3875" y="8400"/>
                  </a:lnTo>
                  <a:lnTo>
                    <a:pt x="3878" y="8400"/>
                  </a:lnTo>
                  <a:lnTo>
                    <a:pt x="3879" y="8400"/>
                  </a:lnTo>
                  <a:lnTo>
                    <a:pt x="3880" y="8400"/>
                  </a:lnTo>
                  <a:lnTo>
                    <a:pt x="3881" y="8400"/>
                  </a:lnTo>
                  <a:lnTo>
                    <a:pt x="3882" y="8399"/>
                  </a:lnTo>
                  <a:lnTo>
                    <a:pt x="3883" y="8399"/>
                  </a:lnTo>
                  <a:lnTo>
                    <a:pt x="3884" y="8399"/>
                  </a:lnTo>
                  <a:lnTo>
                    <a:pt x="3885" y="8399"/>
                  </a:lnTo>
                  <a:lnTo>
                    <a:pt x="3886" y="8398"/>
                  </a:lnTo>
                  <a:lnTo>
                    <a:pt x="3887" y="8398"/>
                  </a:lnTo>
                  <a:lnTo>
                    <a:pt x="3888" y="8398"/>
                  </a:lnTo>
                  <a:lnTo>
                    <a:pt x="3888" y="8398"/>
                  </a:lnTo>
                  <a:lnTo>
                    <a:pt x="3889" y="8397"/>
                  </a:lnTo>
                  <a:lnTo>
                    <a:pt x="3892" y="8395"/>
                  </a:lnTo>
                  <a:lnTo>
                    <a:pt x="3895" y="8394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6" y="8393"/>
                  </a:lnTo>
                  <a:lnTo>
                    <a:pt x="3897" y="8392"/>
                  </a:lnTo>
                  <a:lnTo>
                    <a:pt x="3898" y="8392"/>
                  </a:lnTo>
                  <a:lnTo>
                    <a:pt x="3898" y="8391"/>
                  </a:lnTo>
                  <a:lnTo>
                    <a:pt x="3899" y="8390"/>
                  </a:lnTo>
                  <a:lnTo>
                    <a:pt x="3900" y="8389"/>
                  </a:lnTo>
                  <a:lnTo>
                    <a:pt x="3901" y="8388"/>
                  </a:lnTo>
                  <a:lnTo>
                    <a:pt x="3902" y="8387"/>
                  </a:lnTo>
                  <a:lnTo>
                    <a:pt x="3903" y="8385"/>
                  </a:lnTo>
                  <a:lnTo>
                    <a:pt x="3904" y="8384"/>
                  </a:lnTo>
                  <a:lnTo>
                    <a:pt x="3904" y="8383"/>
                  </a:lnTo>
                  <a:lnTo>
                    <a:pt x="3904" y="8383"/>
                  </a:lnTo>
                  <a:lnTo>
                    <a:pt x="3905" y="8382"/>
                  </a:lnTo>
                  <a:lnTo>
                    <a:pt x="3906" y="8381"/>
                  </a:lnTo>
                  <a:lnTo>
                    <a:pt x="3906" y="8380"/>
                  </a:lnTo>
                  <a:lnTo>
                    <a:pt x="3906" y="8379"/>
                  </a:lnTo>
                  <a:lnTo>
                    <a:pt x="3907" y="8378"/>
                  </a:lnTo>
                  <a:lnTo>
                    <a:pt x="3907" y="8377"/>
                  </a:lnTo>
                  <a:lnTo>
                    <a:pt x="3907" y="8376"/>
                  </a:lnTo>
                  <a:lnTo>
                    <a:pt x="3907" y="8375"/>
                  </a:lnTo>
                  <a:lnTo>
                    <a:pt x="3908" y="8374"/>
                  </a:lnTo>
                  <a:lnTo>
                    <a:pt x="3908" y="8373"/>
                  </a:lnTo>
                  <a:lnTo>
                    <a:pt x="3908" y="8372"/>
                  </a:lnTo>
                  <a:lnTo>
                    <a:pt x="3908" y="8370"/>
                  </a:lnTo>
                  <a:lnTo>
                    <a:pt x="3908" y="8367"/>
                  </a:lnTo>
                  <a:lnTo>
                    <a:pt x="3908" y="1633"/>
                  </a:lnTo>
                  <a:lnTo>
                    <a:pt x="3908" y="1630"/>
                  </a:lnTo>
                  <a:lnTo>
                    <a:pt x="3908" y="1628"/>
                  </a:lnTo>
                  <a:lnTo>
                    <a:pt x="3908" y="1627"/>
                  </a:lnTo>
                  <a:lnTo>
                    <a:pt x="3908" y="1626"/>
                  </a:lnTo>
                  <a:lnTo>
                    <a:pt x="3907" y="1625"/>
                  </a:lnTo>
                  <a:lnTo>
                    <a:pt x="3907" y="1624"/>
                  </a:lnTo>
                  <a:lnTo>
                    <a:pt x="3907" y="1623"/>
                  </a:lnTo>
                  <a:lnTo>
                    <a:pt x="3907" y="1622"/>
                  </a:lnTo>
                  <a:lnTo>
                    <a:pt x="3906" y="1621"/>
                  </a:lnTo>
                  <a:lnTo>
                    <a:pt x="3906" y="1620"/>
                  </a:lnTo>
                  <a:lnTo>
                    <a:pt x="3906" y="1619"/>
                  </a:lnTo>
                  <a:lnTo>
                    <a:pt x="3905" y="1618"/>
                  </a:lnTo>
                  <a:lnTo>
                    <a:pt x="3904" y="1617"/>
                  </a:lnTo>
                  <a:lnTo>
                    <a:pt x="3904" y="1617"/>
                  </a:lnTo>
                  <a:lnTo>
                    <a:pt x="3904" y="1616"/>
                  </a:lnTo>
                  <a:lnTo>
                    <a:pt x="3903" y="1615"/>
                  </a:lnTo>
                  <a:lnTo>
                    <a:pt x="3902" y="1613"/>
                  </a:lnTo>
                  <a:lnTo>
                    <a:pt x="3901" y="1612"/>
                  </a:lnTo>
                  <a:lnTo>
                    <a:pt x="3900" y="1611"/>
                  </a:lnTo>
                  <a:lnTo>
                    <a:pt x="3899" y="1610"/>
                  </a:lnTo>
                  <a:lnTo>
                    <a:pt x="3898" y="1609"/>
                  </a:lnTo>
                  <a:lnTo>
                    <a:pt x="3898" y="1608"/>
                  </a:lnTo>
                  <a:lnTo>
                    <a:pt x="3897" y="1608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6" y="1607"/>
                  </a:lnTo>
                  <a:lnTo>
                    <a:pt x="3895" y="1606"/>
                  </a:lnTo>
                  <a:lnTo>
                    <a:pt x="3892" y="1605"/>
                  </a:lnTo>
                  <a:lnTo>
                    <a:pt x="3889" y="1603"/>
                  </a:lnTo>
                  <a:lnTo>
                    <a:pt x="3888" y="1602"/>
                  </a:lnTo>
                  <a:lnTo>
                    <a:pt x="3888" y="1602"/>
                  </a:lnTo>
                  <a:lnTo>
                    <a:pt x="3887" y="1602"/>
                  </a:lnTo>
                  <a:lnTo>
                    <a:pt x="3886" y="1602"/>
                  </a:lnTo>
                  <a:lnTo>
                    <a:pt x="3885" y="1601"/>
                  </a:lnTo>
                  <a:lnTo>
                    <a:pt x="3884" y="1601"/>
                  </a:lnTo>
                  <a:lnTo>
                    <a:pt x="3883" y="1601"/>
                  </a:lnTo>
                  <a:lnTo>
                    <a:pt x="3882" y="1601"/>
                  </a:lnTo>
                  <a:lnTo>
                    <a:pt x="3881" y="1600"/>
                  </a:lnTo>
                  <a:lnTo>
                    <a:pt x="3880" y="1600"/>
                  </a:lnTo>
                  <a:lnTo>
                    <a:pt x="3879" y="1600"/>
                  </a:lnTo>
                  <a:close/>
                  <a:moveTo>
                    <a:pt x="3658" y="2862"/>
                  </a:moveTo>
                  <a:lnTo>
                    <a:pt x="3644" y="2869"/>
                  </a:lnTo>
                  <a:lnTo>
                    <a:pt x="3628" y="2875"/>
                  </a:lnTo>
                  <a:lnTo>
                    <a:pt x="3612" y="2878"/>
                  </a:lnTo>
                  <a:lnTo>
                    <a:pt x="3596" y="2879"/>
                  </a:lnTo>
                  <a:lnTo>
                    <a:pt x="1912" y="2879"/>
                  </a:lnTo>
                  <a:lnTo>
                    <a:pt x="1896" y="2878"/>
                  </a:lnTo>
                  <a:lnTo>
                    <a:pt x="1880" y="2875"/>
                  </a:lnTo>
                  <a:lnTo>
                    <a:pt x="1864" y="2869"/>
                  </a:lnTo>
                  <a:lnTo>
                    <a:pt x="1850" y="2862"/>
                  </a:lnTo>
                  <a:lnTo>
                    <a:pt x="1836" y="2853"/>
                  </a:lnTo>
                  <a:lnTo>
                    <a:pt x="1824" y="2842"/>
                  </a:lnTo>
                  <a:lnTo>
                    <a:pt x="1813" y="2830"/>
                  </a:lnTo>
                  <a:lnTo>
                    <a:pt x="1804" y="2816"/>
                  </a:lnTo>
                  <a:lnTo>
                    <a:pt x="1797" y="2802"/>
                  </a:lnTo>
                  <a:lnTo>
                    <a:pt x="1791" y="2786"/>
                  </a:lnTo>
                  <a:lnTo>
                    <a:pt x="1788" y="2770"/>
                  </a:lnTo>
                  <a:lnTo>
                    <a:pt x="1787" y="2754"/>
                  </a:lnTo>
                  <a:lnTo>
                    <a:pt x="1788" y="2738"/>
                  </a:lnTo>
                  <a:lnTo>
                    <a:pt x="1791" y="2722"/>
                  </a:lnTo>
                  <a:lnTo>
                    <a:pt x="1797" y="2706"/>
                  </a:lnTo>
                  <a:lnTo>
                    <a:pt x="1804" y="2692"/>
                  </a:lnTo>
                  <a:lnTo>
                    <a:pt x="1813" y="2678"/>
                  </a:lnTo>
                  <a:lnTo>
                    <a:pt x="1824" y="2666"/>
                  </a:lnTo>
                  <a:lnTo>
                    <a:pt x="1836" y="2655"/>
                  </a:lnTo>
                  <a:lnTo>
                    <a:pt x="1850" y="2646"/>
                  </a:lnTo>
                  <a:lnTo>
                    <a:pt x="1864" y="2639"/>
                  </a:lnTo>
                  <a:lnTo>
                    <a:pt x="1880" y="2633"/>
                  </a:lnTo>
                  <a:lnTo>
                    <a:pt x="1896" y="2630"/>
                  </a:lnTo>
                  <a:lnTo>
                    <a:pt x="1912" y="2629"/>
                  </a:lnTo>
                  <a:lnTo>
                    <a:pt x="3596" y="2629"/>
                  </a:lnTo>
                  <a:lnTo>
                    <a:pt x="3612" y="2630"/>
                  </a:lnTo>
                  <a:lnTo>
                    <a:pt x="3628" y="2633"/>
                  </a:lnTo>
                  <a:lnTo>
                    <a:pt x="3644" y="2639"/>
                  </a:lnTo>
                  <a:lnTo>
                    <a:pt x="3658" y="2646"/>
                  </a:lnTo>
                  <a:lnTo>
                    <a:pt x="3672" y="2655"/>
                  </a:lnTo>
                  <a:lnTo>
                    <a:pt x="3684" y="2666"/>
                  </a:lnTo>
                  <a:lnTo>
                    <a:pt x="3695" y="2678"/>
                  </a:lnTo>
                  <a:lnTo>
                    <a:pt x="3704" y="2692"/>
                  </a:lnTo>
                  <a:lnTo>
                    <a:pt x="3711" y="2706"/>
                  </a:lnTo>
                  <a:lnTo>
                    <a:pt x="3717" y="2722"/>
                  </a:lnTo>
                  <a:lnTo>
                    <a:pt x="3720" y="2738"/>
                  </a:lnTo>
                  <a:lnTo>
                    <a:pt x="3721" y="2754"/>
                  </a:lnTo>
                  <a:lnTo>
                    <a:pt x="3720" y="2770"/>
                  </a:lnTo>
                  <a:lnTo>
                    <a:pt x="3717" y="2786"/>
                  </a:lnTo>
                  <a:lnTo>
                    <a:pt x="3711" y="2802"/>
                  </a:lnTo>
                  <a:lnTo>
                    <a:pt x="3704" y="2816"/>
                  </a:lnTo>
                  <a:lnTo>
                    <a:pt x="3695" y="2830"/>
                  </a:lnTo>
                  <a:lnTo>
                    <a:pt x="3684" y="2842"/>
                  </a:lnTo>
                  <a:lnTo>
                    <a:pt x="3672" y="2853"/>
                  </a:lnTo>
                  <a:lnTo>
                    <a:pt x="3658" y="2862"/>
                  </a:lnTo>
                  <a:close/>
                  <a:moveTo>
                    <a:pt x="3672" y="3976"/>
                  </a:moveTo>
                  <a:lnTo>
                    <a:pt x="3658" y="3985"/>
                  </a:lnTo>
                  <a:lnTo>
                    <a:pt x="3644" y="3992"/>
                  </a:lnTo>
                  <a:lnTo>
                    <a:pt x="3628" y="3998"/>
                  </a:lnTo>
                  <a:lnTo>
                    <a:pt x="3612" y="4001"/>
                  </a:lnTo>
                  <a:lnTo>
                    <a:pt x="3596" y="4002"/>
                  </a:lnTo>
                  <a:lnTo>
                    <a:pt x="1912" y="4002"/>
                  </a:lnTo>
                  <a:lnTo>
                    <a:pt x="1896" y="4001"/>
                  </a:lnTo>
                  <a:lnTo>
                    <a:pt x="1880" y="3998"/>
                  </a:lnTo>
                  <a:lnTo>
                    <a:pt x="1864" y="3992"/>
                  </a:lnTo>
                  <a:lnTo>
                    <a:pt x="1850" y="3985"/>
                  </a:lnTo>
                  <a:lnTo>
                    <a:pt x="1836" y="3976"/>
                  </a:lnTo>
                  <a:lnTo>
                    <a:pt x="1824" y="3965"/>
                  </a:lnTo>
                  <a:lnTo>
                    <a:pt x="1813" y="3953"/>
                  </a:lnTo>
                  <a:lnTo>
                    <a:pt x="1804" y="3940"/>
                  </a:lnTo>
                  <a:lnTo>
                    <a:pt x="1797" y="3925"/>
                  </a:lnTo>
                  <a:lnTo>
                    <a:pt x="1791" y="3909"/>
                  </a:lnTo>
                  <a:lnTo>
                    <a:pt x="1788" y="3893"/>
                  </a:lnTo>
                  <a:lnTo>
                    <a:pt x="1787" y="3877"/>
                  </a:lnTo>
                  <a:lnTo>
                    <a:pt x="1788" y="3861"/>
                  </a:lnTo>
                  <a:lnTo>
                    <a:pt x="1791" y="3845"/>
                  </a:lnTo>
                  <a:lnTo>
                    <a:pt x="1797" y="3829"/>
                  </a:lnTo>
                  <a:lnTo>
                    <a:pt x="1804" y="3815"/>
                  </a:lnTo>
                  <a:lnTo>
                    <a:pt x="1813" y="3801"/>
                  </a:lnTo>
                  <a:lnTo>
                    <a:pt x="1824" y="3789"/>
                  </a:lnTo>
                  <a:lnTo>
                    <a:pt x="1836" y="3778"/>
                  </a:lnTo>
                  <a:lnTo>
                    <a:pt x="1850" y="3769"/>
                  </a:lnTo>
                  <a:lnTo>
                    <a:pt x="1864" y="3762"/>
                  </a:lnTo>
                  <a:lnTo>
                    <a:pt x="1880" y="3756"/>
                  </a:lnTo>
                  <a:lnTo>
                    <a:pt x="1896" y="3753"/>
                  </a:lnTo>
                  <a:lnTo>
                    <a:pt x="1912" y="3752"/>
                  </a:lnTo>
                  <a:lnTo>
                    <a:pt x="3596" y="3752"/>
                  </a:lnTo>
                  <a:lnTo>
                    <a:pt x="3612" y="3753"/>
                  </a:lnTo>
                  <a:lnTo>
                    <a:pt x="3628" y="3756"/>
                  </a:lnTo>
                  <a:lnTo>
                    <a:pt x="3644" y="3762"/>
                  </a:lnTo>
                  <a:lnTo>
                    <a:pt x="3658" y="3769"/>
                  </a:lnTo>
                  <a:lnTo>
                    <a:pt x="3672" y="3778"/>
                  </a:lnTo>
                  <a:lnTo>
                    <a:pt x="3684" y="3789"/>
                  </a:lnTo>
                  <a:lnTo>
                    <a:pt x="3695" y="3801"/>
                  </a:lnTo>
                  <a:lnTo>
                    <a:pt x="3704" y="3815"/>
                  </a:lnTo>
                  <a:lnTo>
                    <a:pt x="3711" y="3829"/>
                  </a:lnTo>
                  <a:lnTo>
                    <a:pt x="3717" y="3845"/>
                  </a:lnTo>
                  <a:lnTo>
                    <a:pt x="3720" y="3861"/>
                  </a:lnTo>
                  <a:lnTo>
                    <a:pt x="3721" y="3877"/>
                  </a:lnTo>
                  <a:lnTo>
                    <a:pt x="3720" y="3893"/>
                  </a:lnTo>
                  <a:lnTo>
                    <a:pt x="3717" y="3909"/>
                  </a:lnTo>
                  <a:lnTo>
                    <a:pt x="3711" y="3925"/>
                  </a:lnTo>
                  <a:lnTo>
                    <a:pt x="3704" y="3940"/>
                  </a:lnTo>
                  <a:lnTo>
                    <a:pt x="3695" y="3953"/>
                  </a:lnTo>
                  <a:lnTo>
                    <a:pt x="3684" y="3965"/>
                  </a:lnTo>
                  <a:lnTo>
                    <a:pt x="3672" y="39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1003;p10">
            <a:extLst>
              <a:ext uri="{FF2B5EF4-FFF2-40B4-BE49-F238E27FC236}">
                <a16:creationId xmlns:a16="http://schemas.microsoft.com/office/drawing/2014/main" id="{A7D9A8BE-90C8-4D66-BF49-AD5B36343AFE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2659872"/>
            <a:chExt cx="633600" cy="633600"/>
          </a:xfrm>
          <a:solidFill>
            <a:schemeClr val="bg1"/>
          </a:solidFill>
        </p:grpSpPr>
        <p:sp>
          <p:nvSpPr>
            <p:cNvPr id="229" name="Google Shape;1004;p10">
              <a:extLst>
                <a:ext uri="{FF2B5EF4-FFF2-40B4-BE49-F238E27FC236}">
                  <a16:creationId xmlns:a16="http://schemas.microsoft.com/office/drawing/2014/main" id="{5C0FF8F9-B88E-4D40-98EC-855B5E8666CF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0" y="3783"/>
                  </a:moveTo>
                  <a:lnTo>
                    <a:pt x="7670" y="3302"/>
                  </a:lnTo>
                  <a:lnTo>
                    <a:pt x="5685" y="5882"/>
                  </a:lnTo>
                  <a:lnTo>
                    <a:pt x="5663" y="5908"/>
                  </a:lnTo>
                  <a:lnTo>
                    <a:pt x="5637" y="5930"/>
                  </a:lnTo>
                  <a:lnTo>
                    <a:pt x="5608" y="5949"/>
                  </a:lnTo>
                  <a:lnTo>
                    <a:pt x="5577" y="5963"/>
                  </a:lnTo>
                  <a:lnTo>
                    <a:pt x="5544" y="5973"/>
                  </a:lnTo>
                  <a:lnTo>
                    <a:pt x="5511" y="5979"/>
                  </a:lnTo>
                  <a:lnTo>
                    <a:pt x="5477" y="5980"/>
                  </a:lnTo>
                  <a:lnTo>
                    <a:pt x="5443" y="5976"/>
                  </a:lnTo>
                  <a:lnTo>
                    <a:pt x="5410" y="5968"/>
                  </a:lnTo>
                  <a:lnTo>
                    <a:pt x="5378" y="5955"/>
                  </a:lnTo>
                  <a:lnTo>
                    <a:pt x="5348" y="5938"/>
                  </a:lnTo>
                  <a:lnTo>
                    <a:pt x="4071" y="5087"/>
                  </a:lnTo>
                  <a:lnTo>
                    <a:pt x="2511" y="6868"/>
                  </a:lnTo>
                  <a:lnTo>
                    <a:pt x="2488" y="6891"/>
                  </a:lnTo>
                  <a:lnTo>
                    <a:pt x="2462" y="6911"/>
                  </a:lnTo>
                  <a:lnTo>
                    <a:pt x="2434" y="6927"/>
                  </a:lnTo>
                  <a:lnTo>
                    <a:pt x="2404" y="6940"/>
                  </a:lnTo>
                  <a:lnTo>
                    <a:pt x="2372" y="6948"/>
                  </a:lnTo>
                  <a:lnTo>
                    <a:pt x="2340" y="6952"/>
                  </a:lnTo>
                  <a:lnTo>
                    <a:pt x="2307" y="6952"/>
                  </a:lnTo>
                  <a:lnTo>
                    <a:pt x="2274" y="6948"/>
                  </a:lnTo>
                  <a:lnTo>
                    <a:pt x="2243" y="6940"/>
                  </a:lnTo>
                  <a:lnTo>
                    <a:pt x="2213" y="6927"/>
                  </a:lnTo>
                  <a:lnTo>
                    <a:pt x="2184" y="6911"/>
                  </a:lnTo>
                  <a:lnTo>
                    <a:pt x="2158" y="6891"/>
                  </a:lnTo>
                  <a:lnTo>
                    <a:pt x="2135" y="6868"/>
                  </a:lnTo>
                  <a:lnTo>
                    <a:pt x="2115" y="6842"/>
                  </a:lnTo>
                  <a:lnTo>
                    <a:pt x="2099" y="6814"/>
                  </a:lnTo>
                  <a:lnTo>
                    <a:pt x="2086" y="6784"/>
                  </a:lnTo>
                  <a:lnTo>
                    <a:pt x="2078" y="6752"/>
                  </a:lnTo>
                  <a:lnTo>
                    <a:pt x="2074" y="6720"/>
                  </a:lnTo>
                  <a:lnTo>
                    <a:pt x="2074" y="6687"/>
                  </a:lnTo>
                  <a:lnTo>
                    <a:pt x="2078" y="6654"/>
                  </a:lnTo>
                  <a:lnTo>
                    <a:pt x="2086" y="6623"/>
                  </a:lnTo>
                  <a:lnTo>
                    <a:pt x="2099" y="6593"/>
                  </a:lnTo>
                  <a:lnTo>
                    <a:pt x="2115" y="6564"/>
                  </a:lnTo>
                  <a:lnTo>
                    <a:pt x="2135" y="6538"/>
                  </a:lnTo>
                  <a:lnTo>
                    <a:pt x="3839" y="4592"/>
                  </a:lnTo>
                  <a:lnTo>
                    <a:pt x="3862" y="4569"/>
                  </a:lnTo>
                  <a:lnTo>
                    <a:pt x="3888" y="4549"/>
                  </a:lnTo>
                  <a:lnTo>
                    <a:pt x="3916" y="4533"/>
                  </a:lnTo>
                  <a:lnTo>
                    <a:pt x="3946" y="4520"/>
                  </a:lnTo>
                  <a:lnTo>
                    <a:pt x="3978" y="4512"/>
                  </a:lnTo>
                  <a:lnTo>
                    <a:pt x="4010" y="4508"/>
                  </a:lnTo>
                  <a:lnTo>
                    <a:pt x="4043" y="4508"/>
                  </a:lnTo>
                  <a:lnTo>
                    <a:pt x="4076" y="4512"/>
                  </a:lnTo>
                  <a:lnTo>
                    <a:pt x="4107" y="4520"/>
                  </a:lnTo>
                  <a:lnTo>
                    <a:pt x="4137" y="4533"/>
                  </a:lnTo>
                  <a:lnTo>
                    <a:pt x="4166" y="4549"/>
                  </a:lnTo>
                  <a:lnTo>
                    <a:pt x="5431" y="5392"/>
                  </a:lnTo>
                  <a:lnTo>
                    <a:pt x="7412" y="2817"/>
                  </a:lnTo>
                  <a:lnTo>
                    <a:pt x="6703" y="2817"/>
                  </a:lnTo>
                  <a:lnTo>
                    <a:pt x="6670" y="2815"/>
                  </a:lnTo>
                  <a:lnTo>
                    <a:pt x="6638" y="2808"/>
                  </a:lnTo>
                  <a:lnTo>
                    <a:pt x="6607" y="2798"/>
                  </a:lnTo>
                  <a:lnTo>
                    <a:pt x="6578" y="2784"/>
                  </a:lnTo>
                  <a:lnTo>
                    <a:pt x="6551" y="2765"/>
                  </a:lnTo>
                  <a:lnTo>
                    <a:pt x="6526" y="2744"/>
                  </a:lnTo>
                  <a:lnTo>
                    <a:pt x="6505" y="2719"/>
                  </a:lnTo>
                  <a:lnTo>
                    <a:pt x="6486" y="2692"/>
                  </a:lnTo>
                  <a:lnTo>
                    <a:pt x="6472" y="2663"/>
                  </a:lnTo>
                  <a:lnTo>
                    <a:pt x="6462" y="2632"/>
                  </a:lnTo>
                  <a:lnTo>
                    <a:pt x="6455" y="2600"/>
                  </a:lnTo>
                  <a:lnTo>
                    <a:pt x="6453" y="2567"/>
                  </a:lnTo>
                  <a:lnTo>
                    <a:pt x="6455" y="2534"/>
                  </a:lnTo>
                  <a:lnTo>
                    <a:pt x="6462" y="2502"/>
                  </a:lnTo>
                  <a:lnTo>
                    <a:pt x="6472" y="2471"/>
                  </a:lnTo>
                  <a:lnTo>
                    <a:pt x="6486" y="2442"/>
                  </a:lnTo>
                  <a:lnTo>
                    <a:pt x="6505" y="2415"/>
                  </a:lnTo>
                  <a:lnTo>
                    <a:pt x="6526" y="2390"/>
                  </a:lnTo>
                  <a:lnTo>
                    <a:pt x="6551" y="2369"/>
                  </a:lnTo>
                  <a:lnTo>
                    <a:pt x="6578" y="2350"/>
                  </a:lnTo>
                  <a:lnTo>
                    <a:pt x="6607" y="2336"/>
                  </a:lnTo>
                  <a:lnTo>
                    <a:pt x="6638" y="2326"/>
                  </a:lnTo>
                  <a:lnTo>
                    <a:pt x="6670" y="2319"/>
                  </a:lnTo>
                  <a:lnTo>
                    <a:pt x="6703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20" y="2317"/>
                  </a:lnTo>
                  <a:lnTo>
                    <a:pt x="7936" y="2318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53" y="2319"/>
                  </a:lnTo>
                  <a:lnTo>
                    <a:pt x="7969" y="2322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7985" y="2326"/>
                  </a:lnTo>
                  <a:lnTo>
                    <a:pt x="8000" y="2331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16" y="2336"/>
                  </a:lnTo>
                  <a:lnTo>
                    <a:pt x="8030" y="2343"/>
                  </a:lnTo>
                  <a:lnTo>
                    <a:pt x="8045" y="2350"/>
                  </a:lnTo>
                  <a:lnTo>
                    <a:pt x="8045" y="2351"/>
                  </a:lnTo>
                  <a:lnTo>
                    <a:pt x="8045" y="2351"/>
                  </a:lnTo>
                  <a:lnTo>
                    <a:pt x="8059" y="2360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72" y="2369"/>
                  </a:lnTo>
                  <a:lnTo>
                    <a:pt x="8085" y="238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097" y="2390"/>
                  </a:lnTo>
                  <a:lnTo>
                    <a:pt x="8108" y="2403"/>
                  </a:lnTo>
                  <a:lnTo>
                    <a:pt x="8118" y="2415"/>
                  </a:lnTo>
                  <a:lnTo>
                    <a:pt x="8118" y="2415"/>
                  </a:lnTo>
                  <a:lnTo>
                    <a:pt x="8119" y="2415"/>
                  </a:lnTo>
                  <a:lnTo>
                    <a:pt x="8128" y="2429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37" y="2442"/>
                  </a:lnTo>
                  <a:lnTo>
                    <a:pt x="8144" y="2457"/>
                  </a:lnTo>
                  <a:lnTo>
                    <a:pt x="8151" y="2471"/>
                  </a:lnTo>
                  <a:lnTo>
                    <a:pt x="8151" y="2471"/>
                  </a:lnTo>
                  <a:lnTo>
                    <a:pt x="8151" y="2472"/>
                  </a:lnTo>
                  <a:lnTo>
                    <a:pt x="8156" y="2487"/>
                  </a:lnTo>
                  <a:lnTo>
                    <a:pt x="8161" y="2502"/>
                  </a:lnTo>
                  <a:lnTo>
                    <a:pt x="8162" y="2502"/>
                  </a:lnTo>
                  <a:lnTo>
                    <a:pt x="8162" y="2503"/>
                  </a:lnTo>
                  <a:lnTo>
                    <a:pt x="8165" y="2518"/>
                  </a:lnTo>
                  <a:lnTo>
                    <a:pt x="8168" y="2534"/>
                  </a:lnTo>
                  <a:lnTo>
                    <a:pt x="8168" y="2535"/>
                  </a:lnTo>
                  <a:lnTo>
                    <a:pt x="8168" y="2535"/>
                  </a:lnTo>
                  <a:lnTo>
                    <a:pt x="8169" y="2551"/>
                  </a:lnTo>
                  <a:lnTo>
                    <a:pt x="8170" y="2567"/>
                  </a:lnTo>
                  <a:lnTo>
                    <a:pt x="8170" y="3783"/>
                  </a:lnTo>
                  <a:lnTo>
                    <a:pt x="8168" y="3816"/>
                  </a:lnTo>
                  <a:lnTo>
                    <a:pt x="8161" y="3848"/>
                  </a:lnTo>
                  <a:lnTo>
                    <a:pt x="8151" y="3879"/>
                  </a:lnTo>
                  <a:lnTo>
                    <a:pt x="8137" y="3908"/>
                  </a:lnTo>
                  <a:lnTo>
                    <a:pt x="8118" y="3935"/>
                  </a:lnTo>
                  <a:lnTo>
                    <a:pt x="8097" y="3960"/>
                  </a:lnTo>
                  <a:lnTo>
                    <a:pt x="8072" y="3981"/>
                  </a:lnTo>
                  <a:lnTo>
                    <a:pt x="8045" y="4000"/>
                  </a:lnTo>
                  <a:lnTo>
                    <a:pt x="8016" y="4014"/>
                  </a:lnTo>
                  <a:lnTo>
                    <a:pt x="7985" y="4024"/>
                  </a:lnTo>
                  <a:lnTo>
                    <a:pt x="7953" y="4031"/>
                  </a:lnTo>
                  <a:lnTo>
                    <a:pt x="7920" y="4033"/>
                  </a:lnTo>
                  <a:lnTo>
                    <a:pt x="7887" y="4031"/>
                  </a:lnTo>
                  <a:lnTo>
                    <a:pt x="7855" y="4024"/>
                  </a:lnTo>
                  <a:lnTo>
                    <a:pt x="7824" y="4014"/>
                  </a:lnTo>
                  <a:lnTo>
                    <a:pt x="7795" y="4000"/>
                  </a:lnTo>
                  <a:lnTo>
                    <a:pt x="7768" y="3981"/>
                  </a:lnTo>
                  <a:lnTo>
                    <a:pt x="7743" y="3960"/>
                  </a:lnTo>
                  <a:lnTo>
                    <a:pt x="7722" y="3935"/>
                  </a:lnTo>
                  <a:lnTo>
                    <a:pt x="7703" y="3908"/>
                  </a:lnTo>
                  <a:lnTo>
                    <a:pt x="7689" y="3879"/>
                  </a:lnTo>
                  <a:lnTo>
                    <a:pt x="7679" y="3848"/>
                  </a:lnTo>
                  <a:lnTo>
                    <a:pt x="7672" y="3816"/>
                  </a:lnTo>
                  <a:lnTo>
                    <a:pt x="7670" y="37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1005;p10">
              <a:extLst>
                <a:ext uri="{FF2B5EF4-FFF2-40B4-BE49-F238E27FC236}">
                  <a16:creationId xmlns:a16="http://schemas.microsoft.com/office/drawing/2014/main" id="{8DCA4316-599C-4886-A00D-E9E63C87E663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1006;p10">
            <a:extLst>
              <a:ext uri="{FF2B5EF4-FFF2-40B4-BE49-F238E27FC236}">
                <a16:creationId xmlns:a16="http://schemas.microsoft.com/office/drawing/2014/main" id="{8A926E94-31A6-4324-AC9B-E89F2FF71A84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32" name="Google Shape;1007;p10">
              <a:extLst>
                <a:ext uri="{FF2B5EF4-FFF2-40B4-BE49-F238E27FC236}">
                  <a16:creationId xmlns:a16="http://schemas.microsoft.com/office/drawing/2014/main" id="{37AE1358-470E-428D-960C-A3C291896A85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62" y="5188"/>
                  </a:moveTo>
                  <a:lnTo>
                    <a:pt x="3839" y="5165"/>
                  </a:lnTo>
                  <a:lnTo>
                    <a:pt x="2135" y="3218"/>
                  </a:lnTo>
                  <a:lnTo>
                    <a:pt x="2115" y="3192"/>
                  </a:lnTo>
                  <a:lnTo>
                    <a:pt x="2099" y="3163"/>
                  </a:lnTo>
                  <a:lnTo>
                    <a:pt x="2086" y="3133"/>
                  </a:lnTo>
                  <a:lnTo>
                    <a:pt x="2078" y="3102"/>
                  </a:lnTo>
                  <a:lnTo>
                    <a:pt x="2074" y="3069"/>
                  </a:lnTo>
                  <a:lnTo>
                    <a:pt x="2074" y="3036"/>
                  </a:lnTo>
                  <a:lnTo>
                    <a:pt x="2078" y="3004"/>
                  </a:lnTo>
                  <a:lnTo>
                    <a:pt x="2086" y="2972"/>
                  </a:lnTo>
                  <a:lnTo>
                    <a:pt x="2099" y="2942"/>
                  </a:lnTo>
                  <a:lnTo>
                    <a:pt x="2115" y="2914"/>
                  </a:lnTo>
                  <a:lnTo>
                    <a:pt x="2135" y="2888"/>
                  </a:lnTo>
                  <a:lnTo>
                    <a:pt x="2158" y="2865"/>
                  </a:lnTo>
                  <a:lnTo>
                    <a:pt x="2184" y="2845"/>
                  </a:lnTo>
                  <a:lnTo>
                    <a:pt x="2213" y="2829"/>
                  </a:lnTo>
                  <a:lnTo>
                    <a:pt x="2243" y="2816"/>
                  </a:lnTo>
                  <a:lnTo>
                    <a:pt x="2274" y="2808"/>
                  </a:lnTo>
                  <a:lnTo>
                    <a:pt x="2307" y="2804"/>
                  </a:lnTo>
                  <a:lnTo>
                    <a:pt x="2340" y="2804"/>
                  </a:lnTo>
                  <a:lnTo>
                    <a:pt x="2372" y="2808"/>
                  </a:lnTo>
                  <a:lnTo>
                    <a:pt x="2404" y="2816"/>
                  </a:lnTo>
                  <a:lnTo>
                    <a:pt x="2434" y="2829"/>
                  </a:lnTo>
                  <a:lnTo>
                    <a:pt x="2462" y="2845"/>
                  </a:lnTo>
                  <a:lnTo>
                    <a:pt x="2488" y="2865"/>
                  </a:lnTo>
                  <a:lnTo>
                    <a:pt x="2511" y="2888"/>
                  </a:lnTo>
                  <a:lnTo>
                    <a:pt x="4071" y="4670"/>
                  </a:lnTo>
                  <a:lnTo>
                    <a:pt x="5348" y="3819"/>
                  </a:lnTo>
                  <a:lnTo>
                    <a:pt x="5377" y="3802"/>
                  </a:lnTo>
                  <a:lnTo>
                    <a:pt x="5408" y="3790"/>
                  </a:lnTo>
                  <a:lnTo>
                    <a:pt x="5440" y="3781"/>
                  </a:lnTo>
                  <a:lnTo>
                    <a:pt x="5473" y="3777"/>
                  </a:lnTo>
                  <a:lnTo>
                    <a:pt x="5506" y="3778"/>
                  </a:lnTo>
                  <a:lnTo>
                    <a:pt x="5539" y="3783"/>
                  </a:lnTo>
                  <a:lnTo>
                    <a:pt x="5571" y="3792"/>
                  </a:lnTo>
                  <a:lnTo>
                    <a:pt x="5602" y="3805"/>
                  </a:lnTo>
                  <a:lnTo>
                    <a:pt x="5630" y="3822"/>
                  </a:lnTo>
                  <a:lnTo>
                    <a:pt x="5656" y="3843"/>
                  </a:lnTo>
                  <a:lnTo>
                    <a:pt x="5679" y="3867"/>
                  </a:lnTo>
                  <a:lnTo>
                    <a:pt x="7670" y="6256"/>
                  </a:lnTo>
                  <a:lnTo>
                    <a:pt x="7670" y="5730"/>
                  </a:lnTo>
                  <a:lnTo>
                    <a:pt x="7672" y="5697"/>
                  </a:lnTo>
                  <a:lnTo>
                    <a:pt x="7679" y="5665"/>
                  </a:lnTo>
                  <a:lnTo>
                    <a:pt x="7689" y="5634"/>
                  </a:lnTo>
                  <a:lnTo>
                    <a:pt x="7703" y="5605"/>
                  </a:lnTo>
                  <a:lnTo>
                    <a:pt x="7722" y="5578"/>
                  </a:lnTo>
                  <a:lnTo>
                    <a:pt x="7743" y="5553"/>
                  </a:lnTo>
                  <a:lnTo>
                    <a:pt x="7768" y="5532"/>
                  </a:lnTo>
                  <a:lnTo>
                    <a:pt x="7795" y="5513"/>
                  </a:lnTo>
                  <a:lnTo>
                    <a:pt x="7824" y="5499"/>
                  </a:lnTo>
                  <a:lnTo>
                    <a:pt x="7855" y="5489"/>
                  </a:lnTo>
                  <a:lnTo>
                    <a:pt x="7887" y="5482"/>
                  </a:lnTo>
                  <a:lnTo>
                    <a:pt x="7920" y="5480"/>
                  </a:lnTo>
                  <a:lnTo>
                    <a:pt x="7953" y="5482"/>
                  </a:lnTo>
                  <a:lnTo>
                    <a:pt x="7985" y="5489"/>
                  </a:lnTo>
                  <a:lnTo>
                    <a:pt x="8016" y="5499"/>
                  </a:lnTo>
                  <a:lnTo>
                    <a:pt x="8045" y="5513"/>
                  </a:lnTo>
                  <a:lnTo>
                    <a:pt x="8072" y="5532"/>
                  </a:lnTo>
                  <a:lnTo>
                    <a:pt x="8097" y="5553"/>
                  </a:lnTo>
                  <a:lnTo>
                    <a:pt x="8118" y="5578"/>
                  </a:lnTo>
                  <a:lnTo>
                    <a:pt x="8137" y="5605"/>
                  </a:lnTo>
                  <a:lnTo>
                    <a:pt x="8151" y="5634"/>
                  </a:lnTo>
                  <a:lnTo>
                    <a:pt x="8161" y="5665"/>
                  </a:lnTo>
                  <a:lnTo>
                    <a:pt x="8168" y="5697"/>
                  </a:lnTo>
                  <a:lnTo>
                    <a:pt x="8170" y="5730"/>
                  </a:lnTo>
                  <a:lnTo>
                    <a:pt x="8170" y="6947"/>
                  </a:lnTo>
                  <a:lnTo>
                    <a:pt x="8169" y="6958"/>
                  </a:lnTo>
                  <a:lnTo>
                    <a:pt x="8169" y="6970"/>
                  </a:lnTo>
                  <a:lnTo>
                    <a:pt x="8168" y="6975"/>
                  </a:lnTo>
                  <a:lnTo>
                    <a:pt x="8168" y="6980"/>
                  </a:lnTo>
                  <a:lnTo>
                    <a:pt x="8166" y="6991"/>
                  </a:lnTo>
                  <a:lnTo>
                    <a:pt x="8164" y="7002"/>
                  </a:lnTo>
                  <a:lnTo>
                    <a:pt x="8162" y="7007"/>
                  </a:lnTo>
                  <a:lnTo>
                    <a:pt x="8161" y="7012"/>
                  </a:lnTo>
                  <a:lnTo>
                    <a:pt x="8158" y="7022"/>
                  </a:lnTo>
                  <a:lnTo>
                    <a:pt x="8155" y="7033"/>
                  </a:lnTo>
                  <a:lnTo>
                    <a:pt x="8153" y="7038"/>
                  </a:lnTo>
                  <a:lnTo>
                    <a:pt x="8151" y="7043"/>
                  </a:lnTo>
                  <a:lnTo>
                    <a:pt x="8146" y="7053"/>
                  </a:lnTo>
                  <a:lnTo>
                    <a:pt x="8141" y="7063"/>
                  </a:lnTo>
                  <a:lnTo>
                    <a:pt x="8139" y="7067"/>
                  </a:lnTo>
                  <a:lnTo>
                    <a:pt x="8137" y="7072"/>
                  </a:lnTo>
                  <a:lnTo>
                    <a:pt x="8130" y="7081"/>
                  </a:lnTo>
                  <a:lnTo>
                    <a:pt x="8124" y="7091"/>
                  </a:lnTo>
                  <a:lnTo>
                    <a:pt x="8121" y="7095"/>
                  </a:lnTo>
                  <a:lnTo>
                    <a:pt x="8118" y="7099"/>
                  </a:lnTo>
                  <a:lnTo>
                    <a:pt x="8111" y="7108"/>
                  </a:lnTo>
                  <a:lnTo>
                    <a:pt x="8104" y="7117"/>
                  </a:lnTo>
                  <a:lnTo>
                    <a:pt x="8100" y="7120"/>
                  </a:lnTo>
                  <a:lnTo>
                    <a:pt x="8097" y="7124"/>
                  </a:lnTo>
                  <a:lnTo>
                    <a:pt x="8088" y="7131"/>
                  </a:lnTo>
                  <a:lnTo>
                    <a:pt x="8080" y="7139"/>
                  </a:lnTo>
                  <a:lnTo>
                    <a:pt x="8076" y="7142"/>
                  </a:lnTo>
                  <a:lnTo>
                    <a:pt x="8072" y="7145"/>
                  </a:lnTo>
                  <a:lnTo>
                    <a:pt x="8063" y="7152"/>
                  </a:lnTo>
                  <a:lnTo>
                    <a:pt x="8054" y="7158"/>
                  </a:lnTo>
                  <a:lnTo>
                    <a:pt x="8049" y="7161"/>
                  </a:lnTo>
                  <a:lnTo>
                    <a:pt x="8045" y="7164"/>
                  </a:lnTo>
                  <a:lnTo>
                    <a:pt x="8035" y="7169"/>
                  </a:lnTo>
                  <a:lnTo>
                    <a:pt x="8025" y="7174"/>
                  </a:lnTo>
                  <a:lnTo>
                    <a:pt x="8020" y="7176"/>
                  </a:lnTo>
                  <a:lnTo>
                    <a:pt x="8016" y="7178"/>
                  </a:lnTo>
                  <a:lnTo>
                    <a:pt x="8005" y="7182"/>
                  </a:lnTo>
                  <a:lnTo>
                    <a:pt x="7994" y="7186"/>
                  </a:lnTo>
                  <a:lnTo>
                    <a:pt x="7989" y="7187"/>
                  </a:lnTo>
                  <a:lnTo>
                    <a:pt x="7985" y="7188"/>
                  </a:lnTo>
                  <a:lnTo>
                    <a:pt x="7974" y="7191"/>
                  </a:lnTo>
                  <a:lnTo>
                    <a:pt x="7963" y="7193"/>
                  </a:lnTo>
                  <a:lnTo>
                    <a:pt x="7958" y="7194"/>
                  </a:lnTo>
                  <a:lnTo>
                    <a:pt x="7953" y="7195"/>
                  </a:lnTo>
                  <a:lnTo>
                    <a:pt x="7941" y="7196"/>
                  </a:lnTo>
                  <a:lnTo>
                    <a:pt x="7930" y="7197"/>
                  </a:lnTo>
                  <a:lnTo>
                    <a:pt x="7925" y="7197"/>
                  </a:lnTo>
                  <a:lnTo>
                    <a:pt x="7920" y="7197"/>
                  </a:lnTo>
                  <a:lnTo>
                    <a:pt x="6703" y="7197"/>
                  </a:lnTo>
                  <a:lnTo>
                    <a:pt x="6670" y="7195"/>
                  </a:lnTo>
                  <a:lnTo>
                    <a:pt x="6638" y="7188"/>
                  </a:lnTo>
                  <a:lnTo>
                    <a:pt x="6607" y="7178"/>
                  </a:lnTo>
                  <a:lnTo>
                    <a:pt x="6578" y="7164"/>
                  </a:lnTo>
                  <a:lnTo>
                    <a:pt x="6551" y="7145"/>
                  </a:lnTo>
                  <a:lnTo>
                    <a:pt x="6526" y="7124"/>
                  </a:lnTo>
                  <a:lnTo>
                    <a:pt x="6505" y="7099"/>
                  </a:lnTo>
                  <a:lnTo>
                    <a:pt x="6486" y="7072"/>
                  </a:lnTo>
                  <a:lnTo>
                    <a:pt x="6472" y="7043"/>
                  </a:lnTo>
                  <a:lnTo>
                    <a:pt x="6462" y="7012"/>
                  </a:lnTo>
                  <a:lnTo>
                    <a:pt x="6455" y="6980"/>
                  </a:lnTo>
                  <a:lnTo>
                    <a:pt x="6453" y="6947"/>
                  </a:lnTo>
                  <a:lnTo>
                    <a:pt x="6455" y="6914"/>
                  </a:lnTo>
                  <a:lnTo>
                    <a:pt x="6462" y="6882"/>
                  </a:lnTo>
                  <a:lnTo>
                    <a:pt x="6472" y="6851"/>
                  </a:lnTo>
                  <a:lnTo>
                    <a:pt x="6486" y="6822"/>
                  </a:lnTo>
                  <a:lnTo>
                    <a:pt x="6505" y="6795"/>
                  </a:lnTo>
                  <a:lnTo>
                    <a:pt x="6526" y="6770"/>
                  </a:lnTo>
                  <a:lnTo>
                    <a:pt x="6551" y="6749"/>
                  </a:lnTo>
                  <a:lnTo>
                    <a:pt x="6578" y="6730"/>
                  </a:lnTo>
                  <a:lnTo>
                    <a:pt x="6607" y="6716"/>
                  </a:lnTo>
                  <a:lnTo>
                    <a:pt x="6638" y="6706"/>
                  </a:lnTo>
                  <a:lnTo>
                    <a:pt x="6670" y="6699"/>
                  </a:lnTo>
                  <a:lnTo>
                    <a:pt x="6703" y="6697"/>
                  </a:lnTo>
                  <a:lnTo>
                    <a:pt x="7386" y="6697"/>
                  </a:lnTo>
                  <a:lnTo>
                    <a:pt x="5439" y="4360"/>
                  </a:lnTo>
                  <a:lnTo>
                    <a:pt x="4166" y="5208"/>
                  </a:lnTo>
                  <a:lnTo>
                    <a:pt x="4137" y="5224"/>
                  </a:lnTo>
                  <a:lnTo>
                    <a:pt x="4107" y="5237"/>
                  </a:lnTo>
                  <a:lnTo>
                    <a:pt x="4075" y="5245"/>
                  </a:lnTo>
                  <a:lnTo>
                    <a:pt x="4043" y="5249"/>
                  </a:lnTo>
                  <a:lnTo>
                    <a:pt x="4010" y="5249"/>
                  </a:lnTo>
                  <a:lnTo>
                    <a:pt x="3978" y="5245"/>
                  </a:lnTo>
                  <a:lnTo>
                    <a:pt x="3946" y="5237"/>
                  </a:lnTo>
                  <a:lnTo>
                    <a:pt x="3916" y="5224"/>
                  </a:lnTo>
                  <a:lnTo>
                    <a:pt x="3888" y="5208"/>
                  </a:lnTo>
                  <a:lnTo>
                    <a:pt x="3862" y="51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1008;p10">
              <a:extLst>
                <a:ext uri="{FF2B5EF4-FFF2-40B4-BE49-F238E27FC236}">
                  <a16:creationId xmlns:a16="http://schemas.microsoft.com/office/drawing/2014/main" id="{955D4D2E-7961-4AFF-96E4-A519753177FF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98" y="1317"/>
                  </a:move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1009;p10">
            <a:extLst>
              <a:ext uri="{FF2B5EF4-FFF2-40B4-BE49-F238E27FC236}">
                <a16:creationId xmlns:a16="http://schemas.microsoft.com/office/drawing/2014/main" id="{73D23442-FBC9-4942-A8EA-3A02D5AB21E2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1830237" y="3559477"/>
            <a:chExt cx="633600" cy="633600"/>
          </a:xfrm>
          <a:solidFill>
            <a:schemeClr val="bg1"/>
          </a:solidFill>
        </p:grpSpPr>
        <p:sp>
          <p:nvSpPr>
            <p:cNvPr id="235" name="Google Shape;1010;p10">
              <a:extLst>
                <a:ext uri="{FF2B5EF4-FFF2-40B4-BE49-F238E27FC236}">
                  <a16:creationId xmlns:a16="http://schemas.microsoft.com/office/drawing/2014/main" id="{F7E4B218-69D7-4317-89CC-ECB3916FC85A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8285"/>
                  </a:moveTo>
                  <a:lnTo>
                    <a:pt x="5973" y="8285"/>
                  </a:lnTo>
                  <a:lnTo>
                    <a:pt x="5973" y="3175"/>
                  </a:lnTo>
                  <a:lnTo>
                    <a:pt x="7312" y="3175"/>
                  </a:lnTo>
                  <a:lnTo>
                    <a:pt x="7312" y="8285"/>
                  </a:lnTo>
                  <a:close/>
                  <a:moveTo>
                    <a:pt x="6503" y="2688"/>
                  </a:moveTo>
                  <a:lnTo>
                    <a:pt x="6503" y="2108"/>
                  </a:lnTo>
                  <a:lnTo>
                    <a:pt x="4145" y="3824"/>
                  </a:lnTo>
                  <a:lnTo>
                    <a:pt x="4138" y="3828"/>
                  </a:lnTo>
                  <a:lnTo>
                    <a:pt x="1948" y="5288"/>
                  </a:lnTo>
                  <a:lnTo>
                    <a:pt x="1925" y="5301"/>
                  </a:lnTo>
                  <a:lnTo>
                    <a:pt x="1901" y="5311"/>
                  </a:lnTo>
                  <a:lnTo>
                    <a:pt x="1876" y="5318"/>
                  </a:lnTo>
                  <a:lnTo>
                    <a:pt x="1850" y="5322"/>
                  </a:lnTo>
                  <a:lnTo>
                    <a:pt x="1824" y="5322"/>
                  </a:lnTo>
                  <a:lnTo>
                    <a:pt x="1798" y="5318"/>
                  </a:lnTo>
                  <a:lnTo>
                    <a:pt x="1773" y="5311"/>
                  </a:lnTo>
                  <a:lnTo>
                    <a:pt x="1748" y="5301"/>
                  </a:lnTo>
                  <a:lnTo>
                    <a:pt x="1726" y="5288"/>
                  </a:lnTo>
                  <a:lnTo>
                    <a:pt x="1705" y="5272"/>
                  </a:lnTo>
                  <a:lnTo>
                    <a:pt x="1686" y="5254"/>
                  </a:lnTo>
                  <a:lnTo>
                    <a:pt x="1671" y="5233"/>
                  </a:lnTo>
                  <a:lnTo>
                    <a:pt x="1658" y="5210"/>
                  </a:lnTo>
                  <a:lnTo>
                    <a:pt x="1648" y="5186"/>
                  </a:lnTo>
                  <a:lnTo>
                    <a:pt x="1641" y="5161"/>
                  </a:lnTo>
                  <a:lnTo>
                    <a:pt x="1637" y="5135"/>
                  </a:lnTo>
                  <a:lnTo>
                    <a:pt x="1637" y="5109"/>
                  </a:lnTo>
                  <a:lnTo>
                    <a:pt x="1641" y="5083"/>
                  </a:lnTo>
                  <a:lnTo>
                    <a:pt x="1648" y="5058"/>
                  </a:lnTo>
                  <a:lnTo>
                    <a:pt x="1658" y="5033"/>
                  </a:lnTo>
                  <a:lnTo>
                    <a:pt x="1671" y="5011"/>
                  </a:lnTo>
                  <a:lnTo>
                    <a:pt x="1687" y="4990"/>
                  </a:lnTo>
                  <a:lnTo>
                    <a:pt x="1705" y="4971"/>
                  </a:lnTo>
                  <a:lnTo>
                    <a:pt x="1726" y="4956"/>
                  </a:lnTo>
                  <a:lnTo>
                    <a:pt x="3913" y="3498"/>
                  </a:lnTo>
                  <a:lnTo>
                    <a:pt x="6088" y="1915"/>
                  </a:lnTo>
                  <a:lnTo>
                    <a:pt x="5730" y="1915"/>
                  </a:lnTo>
                  <a:lnTo>
                    <a:pt x="5704" y="1913"/>
                  </a:lnTo>
                  <a:lnTo>
                    <a:pt x="5678" y="1908"/>
                  </a:lnTo>
                  <a:lnTo>
                    <a:pt x="5653" y="1900"/>
                  </a:lnTo>
                  <a:lnTo>
                    <a:pt x="5630" y="1888"/>
                  </a:lnTo>
                  <a:lnTo>
                    <a:pt x="5608" y="1874"/>
                  </a:lnTo>
                  <a:lnTo>
                    <a:pt x="5589" y="1856"/>
                  </a:lnTo>
                  <a:lnTo>
                    <a:pt x="5571" y="1837"/>
                  </a:lnTo>
                  <a:lnTo>
                    <a:pt x="5557" y="1815"/>
                  </a:lnTo>
                  <a:lnTo>
                    <a:pt x="5545" y="1792"/>
                  </a:lnTo>
                  <a:lnTo>
                    <a:pt x="5537" y="1767"/>
                  </a:lnTo>
                  <a:lnTo>
                    <a:pt x="5532" y="1741"/>
                  </a:lnTo>
                  <a:lnTo>
                    <a:pt x="5530" y="1715"/>
                  </a:lnTo>
                  <a:lnTo>
                    <a:pt x="5532" y="1689"/>
                  </a:lnTo>
                  <a:lnTo>
                    <a:pt x="5537" y="1663"/>
                  </a:lnTo>
                  <a:lnTo>
                    <a:pt x="5545" y="1638"/>
                  </a:lnTo>
                  <a:lnTo>
                    <a:pt x="5557" y="1615"/>
                  </a:lnTo>
                  <a:lnTo>
                    <a:pt x="5571" y="1593"/>
                  </a:lnTo>
                  <a:lnTo>
                    <a:pt x="5589" y="1574"/>
                  </a:lnTo>
                  <a:lnTo>
                    <a:pt x="5608" y="1556"/>
                  </a:lnTo>
                  <a:lnTo>
                    <a:pt x="5630" y="1542"/>
                  </a:lnTo>
                  <a:lnTo>
                    <a:pt x="5653" y="1530"/>
                  </a:lnTo>
                  <a:lnTo>
                    <a:pt x="5678" y="1522"/>
                  </a:lnTo>
                  <a:lnTo>
                    <a:pt x="5704" y="1517"/>
                  </a:lnTo>
                  <a:lnTo>
                    <a:pt x="5730" y="1515"/>
                  </a:lnTo>
                  <a:lnTo>
                    <a:pt x="6703" y="1515"/>
                  </a:lnTo>
                  <a:lnTo>
                    <a:pt x="6706" y="1515"/>
                  </a:lnTo>
                  <a:lnTo>
                    <a:pt x="6708" y="1515"/>
                  </a:lnTo>
                  <a:lnTo>
                    <a:pt x="6719" y="1516"/>
                  </a:lnTo>
                  <a:lnTo>
                    <a:pt x="6729" y="1517"/>
                  </a:lnTo>
                  <a:lnTo>
                    <a:pt x="6732" y="1517"/>
                  </a:lnTo>
                  <a:lnTo>
                    <a:pt x="6734" y="1517"/>
                  </a:lnTo>
                  <a:lnTo>
                    <a:pt x="6744" y="1520"/>
                  </a:lnTo>
                  <a:lnTo>
                    <a:pt x="6755" y="1522"/>
                  </a:lnTo>
                  <a:lnTo>
                    <a:pt x="6757" y="1523"/>
                  </a:lnTo>
                  <a:lnTo>
                    <a:pt x="6760" y="1523"/>
                  </a:lnTo>
                  <a:lnTo>
                    <a:pt x="6770" y="1527"/>
                  </a:lnTo>
                  <a:lnTo>
                    <a:pt x="6780" y="1530"/>
                  </a:lnTo>
                  <a:lnTo>
                    <a:pt x="6782" y="1531"/>
                  </a:lnTo>
                  <a:lnTo>
                    <a:pt x="6784" y="1532"/>
                  </a:lnTo>
                  <a:lnTo>
                    <a:pt x="6794" y="1537"/>
                  </a:lnTo>
                  <a:lnTo>
                    <a:pt x="6803" y="1542"/>
                  </a:lnTo>
                  <a:lnTo>
                    <a:pt x="6805" y="1543"/>
                  </a:lnTo>
                  <a:lnTo>
                    <a:pt x="6807" y="1544"/>
                  </a:lnTo>
                  <a:lnTo>
                    <a:pt x="6816" y="1550"/>
                  </a:lnTo>
                  <a:lnTo>
                    <a:pt x="6825" y="1556"/>
                  </a:lnTo>
                  <a:lnTo>
                    <a:pt x="6827" y="1558"/>
                  </a:lnTo>
                  <a:lnTo>
                    <a:pt x="6829" y="1559"/>
                  </a:lnTo>
                  <a:lnTo>
                    <a:pt x="6837" y="1567"/>
                  </a:lnTo>
                  <a:lnTo>
                    <a:pt x="6844" y="1574"/>
                  </a:lnTo>
                  <a:lnTo>
                    <a:pt x="6846" y="1575"/>
                  </a:lnTo>
                  <a:lnTo>
                    <a:pt x="6848" y="1577"/>
                  </a:lnTo>
                  <a:lnTo>
                    <a:pt x="6855" y="1585"/>
                  </a:lnTo>
                  <a:lnTo>
                    <a:pt x="6862" y="1593"/>
                  </a:lnTo>
                  <a:lnTo>
                    <a:pt x="6863" y="1595"/>
                  </a:lnTo>
                  <a:lnTo>
                    <a:pt x="6865" y="1597"/>
                  </a:lnTo>
                  <a:lnTo>
                    <a:pt x="6870" y="1606"/>
                  </a:lnTo>
                  <a:lnTo>
                    <a:pt x="6876" y="1615"/>
                  </a:lnTo>
                  <a:lnTo>
                    <a:pt x="6877" y="1617"/>
                  </a:lnTo>
                  <a:lnTo>
                    <a:pt x="6879" y="1619"/>
                  </a:lnTo>
                  <a:lnTo>
                    <a:pt x="6883" y="1629"/>
                  </a:lnTo>
                  <a:lnTo>
                    <a:pt x="6888" y="1638"/>
                  </a:lnTo>
                  <a:lnTo>
                    <a:pt x="6889" y="1641"/>
                  </a:lnTo>
                  <a:lnTo>
                    <a:pt x="6890" y="1643"/>
                  </a:lnTo>
                  <a:lnTo>
                    <a:pt x="6893" y="1653"/>
                  </a:lnTo>
                  <a:lnTo>
                    <a:pt x="6896" y="1663"/>
                  </a:lnTo>
                  <a:lnTo>
                    <a:pt x="6897" y="1666"/>
                  </a:lnTo>
                  <a:lnTo>
                    <a:pt x="6897" y="1668"/>
                  </a:lnTo>
                  <a:lnTo>
                    <a:pt x="6899" y="1679"/>
                  </a:lnTo>
                  <a:lnTo>
                    <a:pt x="6901" y="1689"/>
                  </a:lnTo>
                  <a:lnTo>
                    <a:pt x="6901" y="1691"/>
                  </a:lnTo>
                  <a:lnTo>
                    <a:pt x="6902" y="1694"/>
                  </a:lnTo>
                  <a:lnTo>
                    <a:pt x="6902" y="1704"/>
                  </a:lnTo>
                  <a:lnTo>
                    <a:pt x="6903" y="1715"/>
                  </a:lnTo>
                  <a:lnTo>
                    <a:pt x="6903" y="2688"/>
                  </a:lnTo>
                  <a:lnTo>
                    <a:pt x="6901" y="2714"/>
                  </a:lnTo>
                  <a:lnTo>
                    <a:pt x="6896" y="2740"/>
                  </a:lnTo>
                  <a:lnTo>
                    <a:pt x="6888" y="2765"/>
                  </a:lnTo>
                  <a:lnTo>
                    <a:pt x="6876" y="2788"/>
                  </a:lnTo>
                  <a:lnTo>
                    <a:pt x="6862" y="2810"/>
                  </a:lnTo>
                  <a:lnTo>
                    <a:pt x="6844" y="2829"/>
                  </a:lnTo>
                  <a:lnTo>
                    <a:pt x="6825" y="2847"/>
                  </a:lnTo>
                  <a:lnTo>
                    <a:pt x="6803" y="2861"/>
                  </a:lnTo>
                  <a:lnTo>
                    <a:pt x="6780" y="2873"/>
                  </a:lnTo>
                  <a:lnTo>
                    <a:pt x="6755" y="2881"/>
                  </a:lnTo>
                  <a:lnTo>
                    <a:pt x="6729" y="2886"/>
                  </a:lnTo>
                  <a:lnTo>
                    <a:pt x="6703" y="2888"/>
                  </a:lnTo>
                  <a:lnTo>
                    <a:pt x="6677" y="2886"/>
                  </a:lnTo>
                  <a:lnTo>
                    <a:pt x="6651" y="2881"/>
                  </a:lnTo>
                  <a:lnTo>
                    <a:pt x="6626" y="2873"/>
                  </a:lnTo>
                  <a:lnTo>
                    <a:pt x="6603" y="2861"/>
                  </a:lnTo>
                  <a:lnTo>
                    <a:pt x="6581" y="2847"/>
                  </a:lnTo>
                  <a:lnTo>
                    <a:pt x="6562" y="2829"/>
                  </a:lnTo>
                  <a:lnTo>
                    <a:pt x="6544" y="2810"/>
                  </a:lnTo>
                  <a:lnTo>
                    <a:pt x="6530" y="2788"/>
                  </a:lnTo>
                  <a:lnTo>
                    <a:pt x="6518" y="2765"/>
                  </a:lnTo>
                  <a:lnTo>
                    <a:pt x="6510" y="2740"/>
                  </a:lnTo>
                  <a:lnTo>
                    <a:pt x="6505" y="2714"/>
                  </a:lnTo>
                  <a:lnTo>
                    <a:pt x="6503" y="26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1011;p10">
              <a:extLst>
                <a:ext uri="{FF2B5EF4-FFF2-40B4-BE49-F238E27FC236}">
                  <a16:creationId xmlns:a16="http://schemas.microsoft.com/office/drawing/2014/main" id="{BE3FA6C2-5392-47B8-9F48-88C9D4371E54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77" y="8035"/>
                  </a:moveTo>
                  <a:lnTo>
                    <a:pt x="3877" y="4635"/>
                  </a:lnTo>
                  <a:lnTo>
                    <a:pt x="3878" y="4615"/>
                  </a:lnTo>
                  <a:lnTo>
                    <a:pt x="3882" y="4596"/>
                  </a:lnTo>
                  <a:lnTo>
                    <a:pt x="3888" y="4578"/>
                  </a:lnTo>
                  <a:lnTo>
                    <a:pt x="3897" y="4560"/>
                  </a:lnTo>
                  <a:lnTo>
                    <a:pt x="3908" y="4544"/>
                  </a:lnTo>
                  <a:lnTo>
                    <a:pt x="3921" y="4529"/>
                  </a:lnTo>
                  <a:lnTo>
                    <a:pt x="3936" y="4516"/>
                  </a:lnTo>
                  <a:lnTo>
                    <a:pt x="3952" y="4505"/>
                  </a:lnTo>
                  <a:lnTo>
                    <a:pt x="3970" y="4496"/>
                  </a:lnTo>
                  <a:lnTo>
                    <a:pt x="3988" y="4490"/>
                  </a:lnTo>
                  <a:lnTo>
                    <a:pt x="4007" y="4486"/>
                  </a:lnTo>
                  <a:lnTo>
                    <a:pt x="4027" y="4485"/>
                  </a:lnTo>
                  <a:lnTo>
                    <a:pt x="5365" y="4485"/>
                  </a:lnTo>
                  <a:lnTo>
                    <a:pt x="5385" y="4486"/>
                  </a:lnTo>
                  <a:lnTo>
                    <a:pt x="5404" y="4490"/>
                  </a:lnTo>
                  <a:lnTo>
                    <a:pt x="5422" y="4496"/>
                  </a:lnTo>
                  <a:lnTo>
                    <a:pt x="5440" y="4505"/>
                  </a:lnTo>
                  <a:lnTo>
                    <a:pt x="5456" y="4516"/>
                  </a:lnTo>
                  <a:lnTo>
                    <a:pt x="5471" y="4529"/>
                  </a:lnTo>
                  <a:lnTo>
                    <a:pt x="5484" y="4544"/>
                  </a:lnTo>
                  <a:lnTo>
                    <a:pt x="5495" y="4560"/>
                  </a:lnTo>
                  <a:lnTo>
                    <a:pt x="5504" y="4578"/>
                  </a:lnTo>
                  <a:lnTo>
                    <a:pt x="5510" y="4596"/>
                  </a:lnTo>
                  <a:lnTo>
                    <a:pt x="5514" y="4615"/>
                  </a:lnTo>
                  <a:lnTo>
                    <a:pt x="5515" y="4635"/>
                  </a:lnTo>
                  <a:lnTo>
                    <a:pt x="5515" y="8035"/>
                  </a:lnTo>
                  <a:lnTo>
                    <a:pt x="8650" y="8035"/>
                  </a:lnTo>
                  <a:lnTo>
                    <a:pt x="8683" y="8037"/>
                  </a:lnTo>
                  <a:lnTo>
                    <a:pt x="8715" y="8044"/>
                  </a:lnTo>
                  <a:lnTo>
                    <a:pt x="8746" y="8054"/>
                  </a:lnTo>
                  <a:lnTo>
                    <a:pt x="8775" y="8068"/>
                  </a:lnTo>
                  <a:lnTo>
                    <a:pt x="8802" y="8087"/>
                  </a:lnTo>
                  <a:lnTo>
                    <a:pt x="8827" y="8108"/>
                  </a:lnTo>
                  <a:lnTo>
                    <a:pt x="8848" y="8133"/>
                  </a:lnTo>
                  <a:lnTo>
                    <a:pt x="8867" y="8160"/>
                  </a:lnTo>
                  <a:lnTo>
                    <a:pt x="8881" y="8189"/>
                  </a:lnTo>
                  <a:lnTo>
                    <a:pt x="8891" y="8220"/>
                  </a:lnTo>
                  <a:lnTo>
                    <a:pt x="8898" y="825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2" y="8252"/>
                  </a:lnTo>
                  <a:lnTo>
                    <a:pt x="1109" y="8220"/>
                  </a:lnTo>
                  <a:lnTo>
                    <a:pt x="1119" y="8189"/>
                  </a:lnTo>
                  <a:lnTo>
                    <a:pt x="1133" y="8160"/>
                  </a:lnTo>
                  <a:lnTo>
                    <a:pt x="1152" y="8133"/>
                  </a:lnTo>
                  <a:lnTo>
                    <a:pt x="1173" y="8108"/>
                  </a:lnTo>
                  <a:lnTo>
                    <a:pt x="1198" y="8087"/>
                  </a:lnTo>
                  <a:lnTo>
                    <a:pt x="1225" y="8068"/>
                  </a:lnTo>
                  <a:lnTo>
                    <a:pt x="1254" y="8054"/>
                  </a:lnTo>
                  <a:lnTo>
                    <a:pt x="1285" y="8044"/>
                  </a:lnTo>
                  <a:lnTo>
                    <a:pt x="1317" y="8037"/>
                  </a:lnTo>
                  <a:lnTo>
                    <a:pt x="1350" y="8035"/>
                  </a:lnTo>
                  <a:lnTo>
                    <a:pt x="1930" y="8035"/>
                  </a:lnTo>
                  <a:lnTo>
                    <a:pt x="1930" y="5852"/>
                  </a:lnTo>
                  <a:lnTo>
                    <a:pt x="1931" y="5832"/>
                  </a:lnTo>
                  <a:lnTo>
                    <a:pt x="1935" y="5813"/>
                  </a:lnTo>
                  <a:lnTo>
                    <a:pt x="1941" y="5795"/>
                  </a:lnTo>
                  <a:lnTo>
                    <a:pt x="1950" y="5777"/>
                  </a:lnTo>
                  <a:lnTo>
                    <a:pt x="1961" y="5761"/>
                  </a:lnTo>
                  <a:lnTo>
                    <a:pt x="1974" y="5746"/>
                  </a:lnTo>
                  <a:lnTo>
                    <a:pt x="1989" y="5733"/>
                  </a:lnTo>
                  <a:lnTo>
                    <a:pt x="2005" y="5722"/>
                  </a:lnTo>
                  <a:lnTo>
                    <a:pt x="2023" y="5713"/>
                  </a:lnTo>
                  <a:lnTo>
                    <a:pt x="2041" y="5707"/>
                  </a:lnTo>
                  <a:lnTo>
                    <a:pt x="2060" y="5703"/>
                  </a:lnTo>
                  <a:lnTo>
                    <a:pt x="2080" y="5702"/>
                  </a:lnTo>
                  <a:lnTo>
                    <a:pt x="3418" y="5702"/>
                  </a:lnTo>
                  <a:lnTo>
                    <a:pt x="3438" y="5703"/>
                  </a:lnTo>
                  <a:lnTo>
                    <a:pt x="3457" y="5707"/>
                  </a:lnTo>
                  <a:lnTo>
                    <a:pt x="3475" y="5713"/>
                  </a:lnTo>
                  <a:lnTo>
                    <a:pt x="3493" y="5722"/>
                  </a:lnTo>
                  <a:lnTo>
                    <a:pt x="3509" y="5733"/>
                  </a:lnTo>
                  <a:lnTo>
                    <a:pt x="3524" y="5746"/>
                  </a:lnTo>
                  <a:lnTo>
                    <a:pt x="3537" y="5761"/>
                  </a:lnTo>
                  <a:lnTo>
                    <a:pt x="3548" y="5777"/>
                  </a:lnTo>
                  <a:lnTo>
                    <a:pt x="3557" y="5795"/>
                  </a:lnTo>
                  <a:lnTo>
                    <a:pt x="3563" y="5813"/>
                  </a:lnTo>
                  <a:lnTo>
                    <a:pt x="3567" y="5832"/>
                  </a:lnTo>
                  <a:lnTo>
                    <a:pt x="3568" y="5852"/>
                  </a:lnTo>
                  <a:lnTo>
                    <a:pt x="3568" y="8035"/>
                  </a:lnTo>
                  <a:lnTo>
                    <a:pt x="3877" y="8035"/>
                  </a:lnTo>
                  <a:close/>
                  <a:moveTo>
                    <a:pt x="5215" y="4785"/>
                  </a:moveTo>
                  <a:lnTo>
                    <a:pt x="4177" y="4785"/>
                  </a:lnTo>
                  <a:lnTo>
                    <a:pt x="4177" y="8035"/>
                  </a:lnTo>
                  <a:lnTo>
                    <a:pt x="5215" y="8035"/>
                  </a:lnTo>
                  <a:lnTo>
                    <a:pt x="5215" y="4785"/>
                  </a:lnTo>
                  <a:close/>
                  <a:moveTo>
                    <a:pt x="3268" y="8035"/>
                  </a:moveTo>
                  <a:lnTo>
                    <a:pt x="3268" y="6002"/>
                  </a:lnTo>
                  <a:lnTo>
                    <a:pt x="2230" y="6002"/>
                  </a:lnTo>
                  <a:lnTo>
                    <a:pt x="2230" y="8035"/>
                  </a:lnTo>
                  <a:lnTo>
                    <a:pt x="3268" y="80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1015;p10">
            <a:extLst>
              <a:ext uri="{FF2B5EF4-FFF2-40B4-BE49-F238E27FC236}">
                <a16:creationId xmlns:a16="http://schemas.microsoft.com/office/drawing/2014/main" id="{A85C7F6F-50CF-4F77-9BFC-025EF0E0F563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2962542" y="3559477"/>
            <a:chExt cx="633600" cy="633600"/>
          </a:xfrm>
          <a:solidFill>
            <a:schemeClr val="bg1"/>
          </a:solidFill>
        </p:grpSpPr>
        <p:sp>
          <p:nvSpPr>
            <p:cNvPr id="238" name="Google Shape;1016;p10">
              <a:extLst>
                <a:ext uri="{FF2B5EF4-FFF2-40B4-BE49-F238E27FC236}">
                  <a16:creationId xmlns:a16="http://schemas.microsoft.com/office/drawing/2014/main" id="{1824E5E0-357F-4D9C-AF54-C9FCE7248ACC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015"/>
                  </a:moveTo>
                  <a:lnTo>
                    <a:pt x="1050" y="4015"/>
                  </a:lnTo>
                  <a:lnTo>
                    <a:pt x="1024" y="4013"/>
                  </a:lnTo>
                  <a:lnTo>
                    <a:pt x="998" y="4008"/>
                  </a:lnTo>
                  <a:lnTo>
                    <a:pt x="973" y="4000"/>
                  </a:lnTo>
                  <a:lnTo>
                    <a:pt x="950" y="3988"/>
                  </a:lnTo>
                  <a:lnTo>
                    <a:pt x="928" y="3974"/>
                  </a:lnTo>
                  <a:lnTo>
                    <a:pt x="909" y="3956"/>
                  </a:lnTo>
                  <a:lnTo>
                    <a:pt x="891" y="3937"/>
                  </a:lnTo>
                  <a:lnTo>
                    <a:pt x="877" y="3915"/>
                  </a:lnTo>
                  <a:lnTo>
                    <a:pt x="865" y="3892"/>
                  </a:lnTo>
                  <a:lnTo>
                    <a:pt x="857" y="3867"/>
                  </a:lnTo>
                  <a:lnTo>
                    <a:pt x="852" y="3841"/>
                  </a:lnTo>
                  <a:lnTo>
                    <a:pt x="850" y="3815"/>
                  </a:lnTo>
                  <a:lnTo>
                    <a:pt x="852" y="3789"/>
                  </a:lnTo>
                  <a:lnTo>
                    <a:pt x="857" y="3763"/>
                  </a:lnTo>
                  <a:lnTo>
                    <a:pt x="865" y="3738"/>
                  </a:lnTo>
                  <a:lnTo>
                    <a:pt x="877" y="3715"/>
                  </a:lnTo>
                  <a:lnTo>
                    <a:pt x="891" y="3693"/>
                  </a:lnTo>
                  <a:lnTo>
                    <a:pt x="909" y="3674"/>
                  </a:lnTo>
                  <a:lnTo>
                    <a:pt x="928" y="3656"/>
                  </a:lnTo>
                  <a:lnTo>
                    <a:pt x="950" y="3642"/>
                  </a:lnTo>
                  <a:lnTo>
                    <a:pt x="973" y="3630"/>
                  </a:lnTo>
                  <a:lnTo>
                    <a:pt x="998" y="3622"/>
                  </a:lnTo>
                  <a:lnTo>
                    <a:pt x="1024" y="3617"/>
                  </a:lnTo>
                  <a:lnTo>
                    <a:pt x="1050" y="3615"/>
                  </a:lnTo>
                  <a:lnTo>
                    <a:pt x="8950" y="3615"/>
                  </a:lnTo>
                  <a:lnTo>
                    <a:pt x="8976" y="3617"/>
                  </a:lnTo>
                  <a:lnTo>
                    <a:pt x="9002" y="3622"/>
                  </a:lnTo>
                  <a:lnTo>
                    <a:pt x="9027" y="3630"/>
                  </a:lnTo>
                  <a:lnTo>
                    <a:pt x="9050" y="3642"/>
                  </a:lnTo>
                  <a:lnTo>
                    <a:pt x="9072" y="3656"/>
                  </a:lnTo>
                  <a:lnTo>
                    <a:pt x="9091" y="3674"/>
                  </a:lnTo>
                  <a:lnTo>
                    <a:pt x="9109" y="3693"/>
                  </a:lnTo>
                  <a:lnTo>
                    <a:pt x="9123" y="3715"/>
                  </a:lnTo>
                  <a:lnTo>
                    <a:pt x="9135" y="3738"/>
                  </a:lnTo>
                  <a:lnTo>
                    <a:pt x="9143" y="3763"/>
                  </a:lnTo>
                  <a:lnTo>
                    <a:pt x="9148" y="3789"/>
                  </a:lnTo>
                  <a:lnTo>
                    <a:pt x="9150" y="3815"/>
                  </a:lnTo>
                  <a:lnTo>
                    <a:pt x="9148" y="3841"/>
                  </a:lnTo>
                  <a:lnTo>
                    <a:pt x="9143" y="3867"/>
                  </a:lnTo>
                  <a:lnTo>
                    <a:pt x="9135" y="3892"/>
                  </a:lnTo>
                  <a:lnTo>
                    <a:pt x="9123" y="3915"/>
                  </a:lnTo>
                  <a:lnTo>
                    <a:pt x="9109" y="3937"/>
                  </a:lnTo>
                  <a:lnTo>
                    <a:pt x="9091" y="3956"/>
                  </a:lnTo>
                  <a:lnTo>
                    <a:pt x="9072" y="3974"/>
                  </a:lnTo>
                  <a:lnTo>
                    <a:pt x="9050" y="3988"/>
                  </a:lnTo>
                  <a:lnTo>
                    <a:pt x="9027" y="4000"/>
                  </a:lnTo>
                  <a:lnTo>
                    <a:pt x="9002" y="4008"/>
                  </a:lnTo>
                  <a:lnTo>
                    <a:pt x="8976" y="4013"/>
                  </a:lnTo>
                  <a:lnTo>
                    <a:pt x="8950" y="40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1017;p10">
              <a:extLst>
                <a:ext uri="{FF2B5EF4-FFF2-40B4-BE49-F238E27FC236}">
                  <a16:creationId xmlns:a16="http://schemas.microsoft.com/office/drawing/2014/main" id="{7B2B7B6B-9CAA-4871-B3AE-BDCA8260681A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5" y="2498"/>
                  </a:moveTo>
                  <a:lnTo>
                    <a:pt x="8705" y="7252"/>
                  </a:lnTo>
                  <a:lnTo>
                    <a:pt x="8950" y="7252"/>
                  </a:lnTo>
                  <a:lnTo>
                    <a:pt x="8983" y="7254"/>
                  </a:lnTo>
                  <a:lnTo>
                    <a:pt x="9015" y="7261"/>
                  </a:lnTo>
                  <a:lnTo>
                    <a:pt x="9046" y="7271"/>
                  </a:lnTo>
                  <a:lnTo>
                    <a:pt x="9075" y="7285"/>
                  </a:lnTo>
                  <a:lnTo>
                    <a:pt x="9102" y="7304"/>
                  </a:lnTo>
                  <a:lnTo>
                    <a:pt x="9127" y="7325"/>
                  </a:lnTo>
                  <a:lnTo>
                    <a:pt x="9148" y="7350"/>
                  </a:lnTo>
                  <a:lnTo>
                    <a:pt x="9167" y="7377"/>
                  </a:lnTo>
                  <a:lnTo>
                    <a:pt x="9181" y="7406"/>
                  </a:lnTo>
                  <a:lnTo>
                    <a:pt x="9191" y="7437"/>
                  </a:lnTo>
                  <a:lnTo>
                    <a:pt x="9198" y="7469"/>
                  </a:lnTo>
                  <a:lnTo>
                    <a:pt x="9200" y="7502"/>
                  </a:lnTo>
                  <a:lnTo>
                    <a:pt x="9198" y="7535"/>
                  </a:lnTo>
                  <a:lnTo>
                    <a:pt x="9191" y="7567"/>
                  </a:lnTo>
                  <a:lnTo>
                    <a:pt x="9181" y="7598"/>
                  </a:lnTo>
                  <a:lnTo>
                    <a:pt x="9167" y="7627"/>
                  </a:lnTo>
                  <a:lnTo>
                    <a:pt x="9148" y="7654"/>
                  </a:lnTo>
                  <a:lnTo>
                    <a:pt x="9127" y="7679"/>
                  </a:lnTo>
                  <a:lnTo>
                    <a:pt x="9102" y="7700"/>
                  </a:lnTo>
                  <a:lnTo>
                    <a:pt x="9075" y="7719"/>
                  </a:lnTo>
                  <a:lnTo>
                    <a:pt x="9046" y="7733"/>
                  </a:lnTo>
                  <a:lnTo>
                    <a:pt x="9015" y="7743"/>
                  </a:lnTo>
                  <a:lnTo>
                    <a:pt x="8983" y="7750"/>
                  </a:lnTo>
                  <a:lnTo>
                    <a:pt x="8950" y="7752"/>
                  </a:lnTo>
                  <a:lnTo>
                    <a:pt x="1050" y="7752"/>
                  </a:lnTo>
                  <a:lnTo>
                    <a:pt x="1017" y="7750"/>
                  </a:lnTo>
                  <a:lnTo>
                    <a:pt x="985" y="7743"/>
                  </a:lnTo>
                  <a:lnTo>
                    <a:pt x="954" y="7733"/>
                  </a:lnTo>
                  <a:lnTo>
                    <a:pt x="925" y="7719"/>
                  </a:lnTo>
                  <a:lnTo>
                    <a:pt x="898" y="7700"/>
                  </a:lnTo>
                  <a:lnTo>
                    <a:pt x="873" y="7679"/>
                  </a:lnTo>
                  <a:lnTo>
                    <a:pt x="852" y="7654"/>
                  </a:lnTo>
                  <a:lnTo>
                    <a:pt x="833" y="7627"/>
                  </a:lnTo>
                  <a:lnTo>
                    <a:pt x="819" y="7598"/>
                  </a:lnTo>
                  <a:lnTo>
                    <a:pt x="809" y="7567"/>
                  </a:lnTo>
                  <a:lnTo>
                    <a:pt x="802" y="7535"/>
                  </a:lnTo>
                  <a:lnTo>
                    <a:pt x="800" y="7502"/>
                  </a:lnTo>
                  <a:lnTo>
                    <a:pt x="802" y="7469"/>
                  </a:lnTo>
                  <a:lnTo>
                    <a:pt x="809" y="7437"/>
                  </a:lnTo>
                  <a:lnTo>
                    <a:pt x="819" y="7406"/>
                  </a:lnTo>
                  <a:lnTo>
                    <a:pt x="833" y="7377"/>
                  </a:lnTo>
                  <a:lnTo>
                    <a:pt x="852" y="7350"/>
                  </a:lnTo>
                  <a:lnTo>
                    <a:pt x="873" y="7325"/>
                  </a:lnTo>
                  <a:lnTo>
                    <a:pt x="898" y="7304"/>
                  </a:lnTo>
                  <a:lnTo>
                    <a:pt x="925" y="7285"/>
                  </a:lnTo>
                  <a:lnTo>
                    <a:pt x="954" y="7271"/>
                  </a:lnTo>
                  <a:lnTo>
                    <a:pt x="985" y="7261"/>
                  </a:lnTo>
                  <a:lnTo>
                    <a:pt x="1017" y="7254"/>
                  </a:lnTo>
                  <a:lnTo>
                    <a:pt x="1050" y="7252"/>
                  </a:lnTo>
                  <a:lnTo>
                    <a:pt x="1690" y="7252"/>
                  </a:lnTo>
                  <a:lnTo>
                    <a:pt x="1690" y="4605"/>
                  </a:lnTo>
                  <a:lnTo>
                    <a:pt x="1691" y="4585"/>
                  </a:lnTo>
                  <a:lnTo>
                    <a:pt x="1695" y="4566"/>
                  </a:lnTo>
                  <a:lnTo>
                    <a:pt x="1701" y="4548"/>
                  </a:lnTo>
                  <a:lnTo>
                    <a:pt x="1710" y="4530"/>
                  </a:lnTo>
                  <a:lnTo>
                    <a:pt x="1721" y="4514"/>
                  </a:lnTo>
                  <a:lnTo>
                    <a:pt x="1734" y="4499"/>
                  </a:lnTo>
                  <a:lnTo>
                    <a:pt x="1749" y="4486"/>
                  </a:lnTo>
                  <a:lnTo>
                    <a:pt x="1765" y="4475"/>
                  </a:lnTo>
                  <a:lnTo>
                    <a:pt x="1783" y="4466"/>
                  </a:lnTo>
                  <a:lnTo>
                    <a:pt x="1801" y="4460"/>
                  </a:lnTo>
                  <a:lnTo>
                    <a:pt x="1820" y="4456"/>
                  </a:lnTo>
                  <a:lnTo>
                    <a:pt x="1840" y="4455"/>
                  </a:lnTo>
                  <a:lnTo>
                    <a:pt x="3025" y="4455"/>
                  </a:lnTo>
                  <a:lnTo>
                    <a:pt x="3045" y="4456"/>
                  </a:lnTo>
                  <a:lnTo>
                    <a:pt x="3064" y="4460"/>
                  </a:lnTo>
                  <a:lnTo>
                    <a:pt x="3082" y="4466"/>
                  </a:lnTo>
                  <a:lnTo>
                    <a:pt x="3100" y="4475"/>
                  </a:lnTo>
                  <a:lnTo>
                    <a:pt x="3116" y="4486"/>
                  </a:lnTo>
                  <a:lnTo>
                    <a:pt x="3131" y="4499"/>
                  </a:lnTo>
                  <a:lnTo>
                    <a:pt x="3144" y="4514"/>
                  </a:lnTo>
                  <a:lnTo>
                    <a:pt x="3155" y="4530"/>
                  </a:lnTo>
                  <a:lnTo>
                    <a:pt x="3164" y="4548"/>
                  </a:lnTo>
                  <a:lnTo>
                    <a:pt x="3170" y="4566"/>
                  </a:lnTo>
                  <a:lnTo>
                    <a:pt x="3174" y="4585"/>
                  </a:lnTo>
                  <a:lnTo>
                    <a:pt x="3175" y="4605"/>
                  </a:lnTo>
                  <a:lnTo>
                    <a:pt x="3175" y="7252"/>
                  </a:lnTo>
                  <a:lnTo>
                    <a:pt x="3533" y="7252"/>
                  </a:lnTo>
                  <a:lnTo>
                    <a:pt x="3533" y="3025"/>
                  </a:lnTo>
                  <a:lnTo>
                    <a:pt x="3534" y="3005"/>
                  </a:lnTo>
                  <a:lnTo>
                    <a:pt x="3538" y="2986"/>
                  </a:lnTo>
                  <a:lnTo>
                    <a:pt x="3544" y="2968"/>
                  </a:lnTo>
                  <a:lnTo>
                    <a:pt x="3553" y="2950"/>
                  </a:lnTo>
                  <a:lnTo>
                    <a:pt x="3564" y="2934"/>
                  </a:lnTo>
                  <a:lnTo>
                    <a:pt x="3577" y="2919"/>
                  </a:lnTo>
                  <a:lnTo>
                    <a:pt x="3592" y="2906"/>
                  </a:lnTo>
                  <a:lnTo>
                    <a:pt x="3608" y="2895"/>
                  </a:lnTo>
                  <a:lnTo>
                    <a:pt x="3626" y="2886"/>
                  </a:lnTo>
                  <a:lnTo>
                    <a:pt x="3644" y="2880"/>
                  </a:lnTo>
                  <a:lnTo>
                    <a:pt x="3663" y="2876"/>
                  </a:lnTo>
                  <a:lnTo>
                    <a:pt x="3683" y="2875"/>
                  </a:lnTo>
                  <a:lnTo>
                    <a:pt x="4868" y="2875"/>
                  </a:lnTo>
                  <a:lnTo>
                    <a:pt x="4888" y="2876"/>
                  </a:lnTo>
                  <a:lnTo>
                    <a:pt x="4907" y="2880"/>
                  </a:lnTo>
                  <a:lnTo>
                    <a:pt x="4925" y="2886"/>
                  </a:lnTo>
                  <a:lnTo>
                    <a:pt x="4943" y="2895"/>
                  </a:lnTo>
                  <a:lnTo>
                    <a:pt x="4959" y="2906"/>
                  </a:lnTo>
                  <a:lnTo>
                    <a:pt x="4974" y="2919"/>
                  </a:lnTo>
                  <a:lnTo>
                    <a:pt x="4987" y="2934"/>
                  </a:lnTo>
                  <a:lnTo>
                    <a:pt x="4998" y="2950"/>
                  </a:lnTo>
                  <a:lnTo>
                    <a:pt x="5007" y="2968"/>
                  </a:lnTo>
                  <a:lnTo>
                    <a:pt x="5013" y="2986"/>
                  </a:lnTo>
                  <a:lnTo>
                    <a:pt x="5017" y="3005"/>
                  </a:lnTo>
                  <a:lnTo>
                    <a:pt x="5018" y="3025"/>
                  </a:lnTo>
                  <a:lnTo>
                    <a:pt x="5018" y="7252"/>
                  </a:lnTo>
                  <a:lnTo>
                    <a:pt x="5377" y="7252"/>
                  </a:lnTo>
                  <a:lnTo>
                    <a:pt x="5377" y="4078"/>
                  </a:lnTo>
                  <a:lnTo>
                    <a:pt x="5378" y="4058"/>
                  </a:lnTo>
                  <a:lnTo>
                    <a:pt x="5382" y="4039"/>
                  </a:lnTo>
                  <a:lnTo>
                    <a:pt x="5388" y="4021"/>
                  </a:lnTo>
                  <a:lnTo>
                    <a:pt x="5397" y="4003"/>
                  </a:lnTo>
                  <a:lnTo>
                    <a:pt x="5408" y="3987"/>
                  </a:lnTo>
                  <a:lnTo>
                    <a:pt x="5421" y="3972"/>
                  </a:lnTo>
                  <a:lnTo>
                    <a:pt x="5436" y="3959"/>
                  </a:lnTo>
                  <a:lnTo>
                    <a:pt x="5452" y="3948"/>
                  </a:lnTo>
                  <a:lnTo>
                    <a:pt x="5470" y="3939"/>
                  </a:lnTo>
                  <a:lnTo>
                    <a:pt x="5488" y="3933"/>
                  </a:lnTo>
                  <a:lnTo>
                    <a:pt x="5507" y="3929"/>
                  </a:lnTo>
                  <a:lnTo>
                    <a:pt x="5527" y="3928"/>
                  </a:lnTo>
                  <a:lnTo>
                    <a:pt x="6712" y="3928"/>
                  </a:lnTo>
                  <a:lnTo>
                    <a:pt x="6732" y="3929"/>
                  </a:lnTo>
                  <a:lnTo>
                    <a:pt x="6751" y="3933"/>
                  </a:lnTo>
                  <a:lnTo>
                    <a:pt x="6769" y="3939"/>
                  </a:lnTo>
                  <a:lnTo>
                    <a:pt x="6787" y="3948"/>
                  </a:lnTo>
                  <a:lnTo>
                    <a:pt x="6803" y="3959"/>
                  </a:lnTo>
                  <a:lnTo>
                    <a:pt x="6818" y="3972"/>
                  </a:lnTo>
                  <a:lnTo>
                    <a:pt x="6831" y="3987"/>
                  </a:lnTo>
                  <a:lnTo>
                    <a:pt x="6842" y="4003"/>
                  </a:lnTo>
                  <a:lnTo>
                    <a:pt x="6851" y="4021"/>
                  </a:lnTo>
                  <a:lnTo>
                    <a:pt x="6857" y="4039"/>
                  </a:lnTo>
                  <a:lnTo>
                    <a:pt x="6861" y="4058"/>
                  </a:lnTo>
                  <a:lnTo>
                    <a:pt x="6862" y="4078"/>
                  </a:lnTo>
                  <a:lnTo>
                    <a:pt x="6862" y="7252"/>
                  </a:lnTo>
                  <a:lnTo>
                    <a:pt x="7220" y="7252"/>
                  </a:lnTo>
                  <a:lnTo>
                    <a:pt x="7220" y="2498"/>
                  </a:lnTo>
                  <a:lnTo>
                    <a:pt x="7221" y="2478"/>
                  </a:lnTo>
                  <a:lnTo>
                    <a:pt x="7225" y="2459"/>
                  </a:lnTo>
                  <a:lnTo>
                    <a:pt x="7231" y="2441"/>
                  </a:lnTo>
                  <a:lnTo>
                    <a:pt x="7240" y="2423"/>
                  </a:lnTo>
                  <a:lnTo>
                    <a:pt x="7251" y="2407"/>
                  </a:lnTo>
                  <a:lnTo>
                    <a:pt x="7264" y="2392"/>
                  </a:lnTo>
                  <a:lnTo>
                    <a:pt x="7279" y="2379"/>
                  </a:lnTo>
                  <a:lnTo>
                    <a:pt x="7295" y="2368"/>
                  </a:lnTo>
                  <a:lnTo>
                    <a:pt x="7313" y="2359"/>
                  </a:lnTo>
                  <a:lnTo>
                    <a:pt x="7331" y="2353"/>
                  </a:lnTo>
                  <a:lnTo>
                    <a:pt x="7350" y="2349"/>
                  </a:lnTo>
                  <a:lnTo>
                    <a:pt x="7370" y="2348"/>
                  </a:lnTo>
                  <a:lnTo>
                    <a:pt x="8555" y="2348"/>
                  </a:lnTo>
                  <a:lnTo>
                    <a:pt x="8575" y="2349"/>
                  </a:lnTo>
                  <a:lnTo>
                    <a:pt x="8594" y="2353"/>
                  </a:lnTo>
                  <a:lnTo>
                    <a:pt x="8612" y="2359"/>
                  </a:lnTo>
                  <a:lnTo>
                    <a:pt x="8630" y="2368"/>
                  </a:lnTo>
                  <a:lnTo>
                    <a:pt x="8646" y="2379"/>
                  </a:lnTo>
                  <a:lnTo>
                    <a:pt x="8661" y="2392"/>
                  </a:lnTo>
                  <a:lnTo>
                    <a:pt x="8674" y="2407"/>
                  </a:lnTo>
                  <a:lnTo>
                    <a:pt x="8685" y="2423"/>
                  </a:lnTo>
                  <a:lnTo>
                    <a:pt x="8694" y="2441"/>
                  </a:lnTo>
                  <a:lnTo>
                    <a:pt x="8700" y="2459"/>
                  </a:lnTo>
                  <a:lnTo>
                    <a:pt x="8704" y="2478"/>
                  </a:lnTo>
                  <a:lnTo>
                    <a:pt x="8705" y="2498"/>
                  </a:lnTo>
                  <a:close/>
                  <a:moveTo>
                    <a:pt x="8405" y="7252"/>
                  </a:moveTo>
                  <a:lnTo>
                    <a:pt x="8405" y="2648"/>
                  </a:lnTo>
                  <a:lnTo>
                    <a:pt x="7520" y="2648"/>
                  </a:lnTo>
                  <a:lnTo>
                    <a:pt x="7520" y="7252"/>
                  </a:lnTo>
                  <a:lnTo>
                    <a:pt x="8405" y="7252"/>
                  </a:lnTo>
                  <a:close/>
                  <a:moveTo>
                    <a:pt x="6562" y="7252"/>
                  </a:moveTo>
                  <a:lnTo>
                    <a:pt x="6562" y="4228"/>
                  </a:lnTo>
                  <a:lnTo>
                    <a:pt x="5677" y="4228"/>
                  </a:lnTo>
                  <a:lnTo>
                    <a:pt x="5677" y="7252"/>
                  </a:lnTo>
                  <a:lnTo>
                    <a:pt x="6562" y="7252"/>
                  </a:lnTo>
                  <a:close/>
                  <a:moveTo>
                    <a:pt x="4718" y="7252"/>
                  </a:moveTo>
                  <a:lnTo>
                    <a:pt x="4718" y="3175"/>
                  </a:lnTo>
                  <a:lnTo>
                    <a:pt x="3833" y="3175"/>
                  </a:lnTo>
                  <a:lnTo>
                    <a:pt x="3833" y="7252"/>
                  </a:lnTo>
                  <a:lnTo>
                    <a:pt x="4718" y="7252"/>
                  </a:lnTo>
                  <a:close/>
                  <a:moveTo>
                    <a:pt x="1990" y="7252"/>
                  </a:moveTo>
                  <a:lnTo>
                    <a:pt x="2875" y="7252"/>
                  </a:lnTo>
                  <a:lnTo>
                    <a:pt x="2875" y="4755"/>
                  </a:lnTo>
                  <a:lnTo>
                    <a:pt x="1990" y="4755"/>
                  </a:lnTo>
                  <a:lnTo>
                    <a:pt x="1990" y="72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1018;p10">
            <a:extLst>
              <a:ext uri="{FF2B5EF4-FFF2-40B4-BE49-F238E27FC236}">
                <a16:creationId xmlns:a16="http://schemas.microsoft.com/office/drawing/2014/main" id="{5366FE91-FC97-4464-9950-66AB03E8A08C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41" name="Google Shape;1019;p10">
              <a:extLst>
                <a:ext uri="{FF2B5EF4-FFF2-40B4-BE49-F238E27FC236}">
                  <a16:creationId xmlns:a16="http://schemas.microsoft.com/office/drawing/2014/main" id="{DD0D4B10-285A-4002-99F0-B8404D64DDCA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26" y="8089"/>
                  </a:moveTo>
                  <a:lnTo>
                    <a:pt x="1362" y="8174"/>
                  </a:lnTo>
                  <a:lnTo>
                    <a:pt x="1330" y="8180"/>
                  </a:lnTo>
                  <a:lnTo>
                    <a:pt x="1297" y="8181"/>
                  </a:lnTo>
                  <a:lnTo>
                    <a:pt x="1265" y="8178"/>
                  </a:lnTo>
                  <a:lnTo>
                    <a:pt x="1233" y="8170"/>
                  </a:lnTo>
                  <a:lnTo>
                    <a:pt x="1202" y="8159"/>
                  </a:lnTo>
                  <a:lnTo>
                    <a:pt x="1173" y="8144"/>
                  </a:lnTo>
                  <a:lnTo>
                    <a:pt x="1147" y="8125"/>
                  </a:lnTo>
                  <a:lnTo>
                    <a:pt x="1123" y="8102"/>
                  </a:lnTo>
                  <a:lnTo>
                    <a:pt x="1102" y="8077"/>
                  </a:lnTo>
                  <a:lnTo>
                    <a:pt x="1085" y="8049"/>
                  </a:lnTo>
                  <a:lnTo>
                    <a:pt x="1071" y="8019"/>
                  </a:lnTo>
                  <a:lnTo>
                    <a:pt x="1062" y="7988"/>
                  </a:lnTo>
                  <a:lnTo>
                    <a:pt x="1056" y="7956"/>
                  </a:lnTo>
                  <a:lnTo>
                    <a:pt x="1055" y="7923"/>
                  </a:lnTo>
                  <a:lnTo>
                    <a:pt x="1058" y="7891"/>
                  </a:lnTo>
                  <a:lnTo>
                    <a:pt x="1066" y="7859"/>
                  </a:lnTo>
                  <a:lnTo>
                    <a:pt x="1077" y="7828"/>
                  </a:lnTo>
                  <a:lnTo>
                    <a:pt x="1092" y="7799"/>
                  </a:lnTo>
                  <a:lnTo>
                    <a:pt x="1111" y="7773"/>
                  </a:lnTo>
                  <a:lnTo>
                    <a:pt x="1134" y="7749"/>
                  </a:lnTo>
                  <a:lnTo>
                    <a:pt x="1159" y="7728"/>
                  </a:lnTo>
                  <a:lnTo>
                    <a:pt x="1187" y="7711"/>
                  </a:lnTo>
                  <a:lnTo>
                    <a:pt x="1217" y="7697"/>
                  </a:lnTo>
                  <a:lnTo>
                    <a:pt x="1248" y="7688"/>
                  </a:lnTo>
                  <a:lnTo>
                    <a:pt x="1562" y="7614"/>
                  </a:lnTo>
                  <a:lnTo>
                    <a:pt x="1824" y="7423"/>
                  </a:lnTo>
                  <a:lnTo>
                    <a:pt x="2090" y="7096"/>
                  </a:lnTo>
                  <a:lnTo>
                    <a:pt x="2347" y="6653"/>
                  </a:lnTo>
                  <a:lnTo>
                    <a:pt x="2591" y="6124"/>
                  </a:lnTo>
                  <a:lnTo>
                    <a:pt x="2823" y="5536"/>
                  </a:lnTo>
                  <a:lnTo>
                    <a:pt x="3044" y="4917"/>
                  </a:lnTo>
                  <a:lnTo>
                    <a:pt x="3259" y="4295"/>
                  </a:lnTo>
                  <a:lnTo>
                    <a:pt x="3259" y="4293"/>
                  </a:lnTo>
                  <a:lnTo>
                    <a:pt x="3471" y="3695"/>
                  </a:lnTo>
                  <a:lnTo>
                    <a:pt x="3474" y="3687"/>
                  </a:lnTo>
                  <a:lnTo>
                    <a:pt x="3687" y="3140"/>
                  </a:lnTo>
                  <a:lnTo>
                    <a:pt x="3693" y="3126"/>
                  </a:lnTo>
                  <a:lnTo>
                    <a:pt x="3912" y="2656"/>
                  </a:lnTo>
                  <a:lnTo>
                    <a:pt x="3927" y="2629"/>
                  </a:lnTo>
                  <a:lnTo>
                    <a:pt x="4155" y="2262"/>
                  </a:lnTo>
                  <a:lnTo>
                    <a:pt x="4172" y="2237"/>
                  </a:lnTo>
                  <a:lnTo>
                    <a:pt x="4192" y="2215"/>
                  </a:lnTo>
                  <a:lnTo>
                    <a:pt x="4435" y="1976"/>
                  </a:lnTo>
                  <a:lnTo>
                    <a:pt x="4457" y="1957"/>
                  </a:lnTo>
                  <a:lnTo>
                    <a:pt x="4481" y="1941"/>
                  </a:lnTo>
                  <a:lnTo>
                    <a:pt x="4506" y="1927"/>
                  </a:lnTo>
                  <a:lnTo>
                    <a:pt x="4533" y="1917"/>
                  </a:lnTo>
                  <a:lnTo>
                    <a:pt x="4796" y="1831"/>
                  </a:lnTo>
                  <a:lnTo>
                    <a:pt x="4826" y="1823"/>
                  </a:lnTo>
                  <a:lnTo>
                    <a:pt x="4857" y="1819"/>
                  </a:lnTo>
                  <a:lnTo>
                    <a:pt x="4889" y="1819"/>
                  </a:lnTo>
                  <a:lnTo>
                    <a:pt x="4920" y="1823"/>
                  </a:lnTo>
                  <a:lnTo>
                    <a:pt x="4951" y="1831"/>
                  </a:lnTo>
                  <a:lnTo>
                    <a:pt x="5213" y="1917"/>
                  </a:lnTo>
                  <a:lnTo>
                    <a:pt x="5239" y="1927"/>
                  </a:lnTo>
                  <a:lnTo>
                    <a:pt x="5265" y="1941"/>
                  </a:lnTo>
                  <a:lnTo>
                    <a:pt x="5289" y="1957"/>
                  </a:lnTo>
                  <a:lnTo>
                    <a:pt x="5310" y="1976"/>
                  </a:lnTo>
                  <a:lnTo>
                    <a:pt x="5553" y="2216"/>
                  </a:lnTo>
                  <a:lnTo>
                    <a:pt x="5573" y="2238"/>
                  </a:lnTo>
                  <a:lnTo>
                    <a:pt x="5590" y="2262"/>
                  </a:lnTo>
                  <a:lnTo>
                    <a:pt x="5819" y="2629"/>
                  </a:lnTo>
                  <a:lnTo>
                    <a:pt x="5833" y="2656"/>
                  </a:lnTo>
                  <a:lnTo>
                    <a:pt x="6052" y="3126"/>
                  </a:lnTo>
                  <a:lnTo>
                    <a:pt x="6058" y="3140"/>
                  </a:lnTo>
                  <a:lnTo>
                    <a:pt x="6271" y="3687"/>
                  </a:lnTo>
                  <a:lnTo>
                    <a:pt x="6274" y="3695"/>
                  </a:lnTo>
                  <a:lnTo>
                    <a:pt x="6486" y="4293"/>
                  </a:lnTo>
                  <a:lnTo>
                    <a:pt x="6486" y="4295"/>
                  </a:lnTo>
                  <a:lnTo>
                    <a:pt x="6701" y="4917"/>
                  </a:lnTo>
                  <a:lnTo>
                    <a:pt x="6922" y="5536"/>
                  </a:lnTo>
                  <a:lnTo>
                    <a:pt x="7154" y="6124"/>
                  </a:lnTo>
                  <a:lnTo>
                    <a:pt x="7398" y="6653"/>
                  </a:lnTo>
                  <a:lnTo>
                    <a:pt x="7655" y="7096"/>
                  </a:lnTo>
                  <a:lnTo>
                    <a:pt x="7921" y="7423"/>
                  </a:lnTo>
                  <a:lnTo>
                    <a:pt x="8183" y="7614"/>
                  </a:lnTo>
                  <a:lnTo>
                    <a:pt x="8497" y="7688"/>
                  </a:lnTo>
                  <a:lnTo>
                    <a:pt x="8528" y="7697"/>
                  </a:lnTo>
                  <a:lnTo>
                    <a:pt x="8558" y="7711"/>
                  </a:lnTo>
                  <a:lnTo>
                    <a:pt x="8586" y="7728"/>
                  </a:lnTo>
                  <a:lnTo>
                    <a:pt x="8611" y="7749"/>
                  </a:lnTo>
                  <a:lnTo>
                    <a:pt x="8634" y="7773"/>
                  </a:lnTo>
                  <a:lnTo>
                    <a:pt x="8653" y="7799"/>
                  </a:lnTo>
                  <a:lnTo>
                    <a:pt x="8668" y="7828"/>
                  </a:lnTo>
                  <a:lnTo>
                    <a:pt x="8679" y="7859"/>
                  </a:lnTo>
                  <a:lnTo>
                    <a:pt x="8687" y="7891"/>
                  </a:lnTo>
                  <a:lnTo>
                    <a:pt x="8690" y="7923"/>
                  </a:lnTo>
                  <a:lnTo>
                    <a:pt x="8689" y="7956"/>
                  </a:lnTo>
                  <a:lnTo>
                    <a:pt x="8683" y="7988"/>
                  </a:lnTo>
                  <a:lnTo>
                    <a:pt x="8674" y="8019"/>
                  </a:lnTo>
                  <a:lnTo>
                    <a:pt x="8660" y="8049"/>
                  </a:lnTo>
                  <a:lnTo>
                    <a:pt x="8643" y="8077"/>
                  </a:lnTo>
                  <a:lnTo>
                    <a:pt x="8622" y="8102"/>
                  </a:lnTo>
                  <a:lnTo>
                    <a:pt x="8598" y="8125"/>
                  </a:lnTo>
                  <a:lnTo>
                    <a:pt x="8572" y="8144"/>
                  </a:lnTo>
                  <a:lnTo>
                    <a:pt x="8543" y="8159"/>
                  </a:lnTo>
                  <a:lnTo>
                    <a:pt x="8512" y="8170"/>
                  </a:lnTo>
                  <a:lnTo>
                    <a:pt x="8480" y="8178"/>
                  </a:lnTo>
                  <a:lnTo>
                    <a:pt x="8448" y="8181"/>
                  </a:lnTo>
                  <a:lnTo>
                    <a:pt x="8415" y="8180"/>
                  </a:lnTo>
                  <a:lnTo>
                    <a:pt x="8383" y="8174"/>
                  </a:lnTo>
                  <a:lnTo>
                    <a:pt x="8019" y="8089"/>
                  </a:lnTo>
                  <a:lnTo>
                    <a:pt x="7988" y="8079"/>
                  </a:lnTo>
                  <a:lnTo>
                    <a:pt x="7957" y="8065"/>
                  </a:lnTo>
                  <a:lnTo>
                    <a:pt x="7929" y="8048"/>
                  </a:lnTo>
                  <a:lnTo>
                    <a:pt x="7600" y="7808"/>
                  </a:lnTo>
                  <a:lnTo>
                    <a:pt x="7576" y="7788"/>
                  </a:lnTo>
                  <a:lnTo>
                    <a:pt x="7554" y="7764"/>
                  </a:lnTo>
                  <a:lnTo>
                    <a:pt x="7255" y="7397"/>
                  </a:lnTo>
                  <a:lnTo>
                    <a:pt x="7233" y="7364"/>
                  </a:lnTo>
                  <a:lnTo>
                    <a:pt x="6959" y="6894"/>
                  </a:lnTo>
                  <a:lnTo>
                    <a:pt x="6948" y="6873"/>
                  </a:lnTo>
                  <a:lnTo>
                    <a:pt x="6696" y="6327"/>
                  </a:lnTo>
                  <a:lnTo>
                    <a:pt x="6691" y="6313"/>
                  </a:lnTo>
                  <a:lnTo>
                    <a:pt x="6456" y="5715"/>
                  </a:lnTo>
                  <a:lnTo>
                    <a:pt x="6453" y="5708"/>
                  </a:lnTo>
                  <a:lnTo>
                    <a:pt x="6230" y="5084"/>
                  </a:lnTo>
                  <a:lnTo>
                    <a:pt x="6229" y="5082"/>
                  </a:lnTo>
                  <a:lnTo>
                    <a:pt x="6014" y="4459"/>
                  </a:lnTo>
                  <a:lnTo>
                    <a:pt x="5804" y="3865"/>
                  </a:lnTo>
                  <a:lnTo>
                    <a:pt x="5595" y="3329"/>
                  </a:lnTo>
                  <a:lnTo>
                    <a:pt x="5386" y="2880"/>
                  </a:lnTo>
                  <a:lnTo>
                    <a:pt x="5182" y="2551"/>
                  </a:lnTo>
                  <a:lnTo>
                    <a:pt x="5002" y="2374"/>
                  </a:lnTo>
                  <a:lnTo>
                    <a:pt x="4873" y="2332"/>
                  </a:lnTo>
                  <a:lnTo>
                    <a:pt x="4744" y="2374"/>
                  </a:lnTo>
                  <a:lnTo>
                    <a:pt x="4564" y="2551"/>
                  </a:lnTo>
                  <a:lnTo>
                    <a:pt x="4359" y="2880"/>
                  </a:lnTo>
                  <a:lnTo>
                    <a:pt x="4150" y="3329"/>
                  </a:lnTo>
                  <a:lnTo>
                    <a:pt x="3941" y="3865"/>
                  </a:lnTo>
                  <a:lnTo>
                    <a:pt x="3731" y="4459"/>
                  </a:lnTo>
                  <a:lnTo>
                    <a:pt x="3516" y="5082"/>
                  </a:lnTo>
                  <a:lnTo>
                    <a:pt x="3515" y="5084"/>
                  </a:lnTo>
                  <a:lnTo>
                    <a:pt x="3292" y="5708"/>
                  </a:lnTo>
                  <a:lnTo>
                    <a:pt x="3289" y="5715"/>
                  </a:lnTo>
                  <a:lnTo>
                    <a:pt x="3054" y="6313"/>
                  </a:lnTo>
                  <a:lnTo>
                    <a:pt x="3049" y="6327"/>
                  </a:lnTo>
                  <a:lnTo>
                    <a:pt x="2797" y="6873"/>
                  </a:lnTo>
                  <a:lnTo>
                    <a:pt x="2786" y="6894"/>
                  </a:lnTo>
                  <a:lnTo>
                    <a:pt x="2512" y="7364"/>
                  </a:lnTo>
                  <a:lnTo>
                    <a:pt x="2490" y="7397"/>
                  </a:lnTo>
                  <a:lnTo>
                    <a:pt x="2191" y="7764"/>
                  </a:lnTo>
                  <a:lnTo>
                    <a:pt x="2169" y="7788"/>
                  </a:lnTo>
                  <a:lnTo>
                    <a:pt x="2145" y="7808"/>
                  </a:lnTo>
                  <a:lnTo>
                    <a:pt x="1816" y="8048"/>
                  </a:lnTo>
                  <a:lnTo>
                    <a:pt x="1788" y="8065"/>
                  </a:lnTo>
                  <a:lnTo>
                    <a:pt x="1757" y="8079"/>
                  </a:lnTo>
                  <a:lnTo>
                    <a:pt x="1726" y="80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1020;p10">
              <a:extLst>
                <a:ext uri="{FF2B5EF4-FFF2-40B4-BE49-F238E27FC236}">
                  <a16:creationId xmlns:a16="http://schemas.microsoft.com/office/drawing/2014/main" id="{0480E2AD-71E9-4DD8-B857-948200EF2DF1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8" y="2069"/>
                  </a:moveTo>
                  <a:lnTo>
                    <a:pt x="4998" y="7681"/>
                  </a:lnTo>
                  <a:lnTo>
                    <a:pt x="8950" y="7681"/>
                  </a:lnTo>
                  <a:lnTo>
                    <a:pt x="8983" y="7683"/>
                  </a:lnTo>
                  <a:lnTo>
                    <a:pt x="9015" y="7690"/>
                  </a:lnTo>
                  <a:lnTo>
                    <a:pt x="9046" y="7700"/>
                  </a:lnTo>
                  <a:lnTo>
                    <a:pt x="9075" y="7714"/>
                  </a:lnTo>
                  <a:lnTo>
                    <a:pt x="9102" y="7733"/>
                  </a:lnTo>
                  <a:lnTo>
                    <a:pt x="9127" y="7754"/>
                  </a:lnTo>
                  <a:lnTo>
                    <a:pt x="9148" y="7779"/>
                  </a:lnTo>
                  <a:lnTo>
                    <a:pt x="9167" y="7806"/>
                  </a:lnTo>
                  <a:lnTo>
                    <a:pt x="9181" y="7835"/>
                  </a:lnTo>
                  <a:lnTo>
                    <a:pt x="9191" y="7866"/>
                  </a:lnTo>
                  <a:lnTo>
                    <a:pt x="9198" y="7898"/>
                  </a:lnTo>
                  <a:lnTo>
                    <a:pt x="9200" y="7931"/>
                  </a:lnTo>
                  <a:lnTo>
                    <a:pt x="9198" y="7964"/>
                  </a:lnTo>
                  <a:lnTo>
                    <a:pt x="9191" y="7996"/>
                  </a:lnTo>
                  <a:lnTo>
                    <a:pt x="9181" y="8027"/>
                  </a:lnTo>
                  <a:lnTo>
                    <a:pt x="9167" y="8056"/>
                  </a:lnTo>
                  <a:lnTo>
                    <a:pt x="9148" y="8083"/>
                  </a:lnTo>
                  <a:lnTo>
                    <a:pt x="9127" y="8108"/>
                  </a:lnTo>
                  <a:lnTo>
                    <a:pt x="9102" y="8129"/>
                  </a:lnTo>
                  <a:lnTo>
                    <a:pt x="9075" y="8148"/>
                  </a:lnTo>
                  <a:lnTo>
                    <a:pt x="9046" y="8162"/>
                  </a:lnTo>
                  <a:lnTo>
                    <a:pt x="9015" y="8172"/>
                  </a:lnTo>
                  <a:lnTo>
                    <a:pt x="8983" y="8179"/>
                  </a:lnTo>
                  <a:lnTo>
                    <a:pt x="8950" y="8181"/>
                  </a:lnTo>
                  <a:lnTo>
                    <a:pt x="1050" y="8181"/>
                  </a:lnTo>
                  <a:lnTo>
                    <a:pt x="1017" y="8179"/>
                  </a:lnTo>
                  <a:lnTo>
                    <a:pt x="985" y="8172"/>
                  </a:lnTo>
                  <a:lnTo>
                    <a:pt x="954" y="8162"/>
                  </a:lnTo>
                  <a:lnTo>
                    <a:pt x="925" y="8148"/>
                  </a:lnTo>
                  <a:lnTo>
                    <a:pt x="898" y="8129"/>
                  </a:lnTo>
                  <a:lnTo>
                    <a:pt x="873" y="8108"/>
                  </a:lnTo>
                  <a:lnTo>
                    <a:pt x="852" y="8083"/>
                  </a:lnTo>
                  <a:lnTo>
                    <a:pt x="833" y="8056"/>
                  </a:lnTo>
                  <a:lnTo>
                    <a:pt x="819" y="8027"/>
                  </a:lnTo>
                  <a:lnTo>
                    <a:pt x="809" y="7996"/>
                  </a:lnTo>
                  <a:lnTo>
                    <a:pt x="802" y="7964"/>
                  </a:lnTo>
                  <a:lnTo>
                    <a:pt x="800" y="7931"/>
                  </a:lnTo>
                  <a:lnTo>
                    <a:pt x="802" y="7898"/>
                  </a:lnTo>
                  <a:lnTo>
                    <a:pt x="809" y="7866"/>
                  </a:lnTo>
                  <a:lnTo>
                    <a:pt x="819" y="7835"/>
                  </a:lnTo>
                  <a:lnTo>
                    <a:pt x="833" y="7806"/>
                  </a:lnTo>
                  <a:lnTo>
                    <a:pt x="852" y="7779"/>
                  </a:lnTo>
                  <a:lnTo>
                    <a:pt x="873" y="7754"/>
                  </a:lnTo>
                  <a:lnTo>
                    <a:pt x="898" y="7733"/>
                  </a:lnTo>
                  <a:lnTo>
                    <a:pt x="925" y="7714"/>
                  </a:lnTo>
                  <a:lnTo>
                    <a:pt x="954" y="7700"/>
                  </a:lnTo>
                  <a:lnTo>
                    <a:pt x="985" y="7690"/>
                  </a:lnTo>
                  <a:lnTo>
                    <a:pt x="1017" y="7683"/>
                  </a:lnTo>
                  <a:lnTo>
                    <a:pt x="1050" y="7681"/>
                  </a:lnTo>
                  <a:lnTo>
                    <a:pt x="4748" y="7681"/>
                  </a:lnTo>
                  <a:lnTo>
                    <a:pt x="4748" y="2069"/>
                  </a:lnTo>
                  <a:lnTo>
                    <a:pt x="4749" y="2053"/>
                  </a:lnTo>
                  <a:lnTo>
                    <a:pt x="4752" y="2037"/>
                  </a:lnTo>
                  <a:lnTo>
                    <a:pt x="4758" y="2021"/>
                  </a:lnTo>
                  <a:lnTo>
                    <a:pt x="4765" y="2007"/>
                  </a:lnTo>
                  <a:lnTo>
                    <a:pt x="4774" y="1993"/>
                  </a:lnTo>
                  <a:lnTo>
                    <a:pt x="4785" y="1981"/>
                  </a:lnTo>
                  <a:lnTo>
                    <a:pt x="4797" y="1970"/>
                  </a:lnTo>
                  <a:lnTo>
                    <a:pt x="4810" y="1961"/>
                  </a:lnTo>
                  <a:lnTo>
                    <a:pt x="4825" y="1954"/>
                  </a:lnTo>
                  <a:lnTo>
                    <a:pt x="4841" y="1948"/>
                  </a:lnTo>
                  <a:lnTo>
                    <a:pt x="4857" y="1945"/>
                  </a:lnTo>
                  <a:lnTo>
                    <a:pt x="4873" y="1944"/>
                  </a:lnTo>
                  <a:lnTo>
                    <a:pt x="4889" y="1945"/>
                  </a:lnTo>
                  <a:lnTo>
                    <a:pt x="4905" y="1948"/>
                  </a:lnTo>
                  <a:lnTo>
                    <a:pt x="4921" y="1954"/>
                  </a:lnTo>
                  <a:lnTo>
                    <a:pt x="4936" y="1961"/>
                  </a:lnTo>
                  <a:lnTo>
                    <a:pt x="4949" y="1970"/>
                  </a:lnTo>
                  <a:lnTo>
                    <a:pt x="4961" y="1981"/>
                  </a:lnTo>
                  <a:lnTo>
                    <a:pt x="4972" y="1993"/>
                  </a:lnTo>
                  <a:lnTo>
                    <a:pt x="4981" y="2007"/>
                  </a:lnTo>
                  <a:lnTo>
                    <a:pt x="4988" y="2021"/>
                  </a:lnTo>
                  <a:lnTo>
                    <a:pt x="4994" y="2037"/>
                  </a:lnTo>
                  <a:lnTo>
                    <a:pt x="4997" y="2053"/>
                  </a:lnTo>
                  <a:lnTo>
                    <a:pt x="4998" y="20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1021;p10">
            <a:extLst>
              <a:ext uri="{FF2B5EF4-FFF2-40B4-BE49-F238E27FC236}">
                <a16:creationId xmlns:a16="http://schemas.microsoft.com/office/drawing/2014/main" id="{78910B9E-593D-45E8-9482-101C3A36BF5E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44" name="Google Shape;1022;p10">
              <a:extLst>
                <a:ext uri="{FF2B5EF4-FFF2-40B4-BE49-F238E27FC236}">
                  <a16:creationId xmlns:a16="http://schemas.microsoft.com/office/drawing/2014/main" id="{AED6B006-BF76-4ED3-BF04-FA67D507FB57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44" y="2967"/>
                  </a:moveTo>
                  <a:lnTo>
                    <a:pt x="2204" y="7590"/>
                  </a:lnTo>
                  <a:lnTo>
                    <a:pt x="2183" y="7605"/>
                  </a:lnTo>
                  <a:lnTo>
                    <a:pt x="2159" y="7617"/>
                  </a:lnTo>
                  <a:lnTo>
                    <a:pt x="2135" y="7625"/>
                  </a:lnTo>
                  <a:lnTo>
                    <a:pt x="2109" y="7631"/>
                  </a:lnTo>
                  <a:lnTo>
                    <a:pt x="2083" y="7633"/>
                  </a:lnTo>
                  <a:lnTo>
                    <a:pt x="2057" y="7632"/>
                  </a:lnTo>
                  <a:lnTo>
                    <a:pt x="2031" y="7627"/>
                  </a:lnTo>
                  <a:lnTo>
                    <a:pt x="2006" y="7619"/>
                  </a:lnTo>
                  <a:lnTo>
                    <a:pt x="1983" y="7608"/>
                  </a:lnTo>
                  <a:lnTo>
                    <a:pt x="1961" y="7593"/>
                  </a:lnTo>
                  <a:lnTo>
                    <a:pt x="1941" y="7577"/>
                  </a:lnTo>
                  <a:lnTo>
                    <a:pt x="1923" y="7557"/>
                  </a:lnTo>
                  <a:lnTo>
                    <a:pt x="1908" y="7536"/>
                  </a:lnTo>
                  <a:lnTo>
                    <a:pt x="1896" y="7512"/>
                  </a:lnTo>
                  <a:lnTo>
                    <a:pt x="1888" y="7488"/>
                  </a:lnTo>
                  <a:lnTo>
                    <a:pt x="1882" y="7462"/>
                  </a:lnTo>
                  <a:lnTo>
                    <a:pt x="1880" y="7436"/>
                  </a:lnTo>
                  <a:lnTo>
                    <a:pt x="1881" y="7410"/>
                  </a:lnTo>
                  <a:lnTo>
                    <a:pt x="1886" y="7384"/>
                  </a:lnTo>
                  <a:lnTo>
                    <a:pt x="1894" y="7359"/>
                  </a:lnTo>
                  <a:lnTo>
                    <a:pt x="1905" y="7336"/>
                  </a:lnTo>
                  <a:lnTo>
                    <a:pt x="1920" y="7314"/>
                  </a:lnTo>
                  <a:lnTo>
                    <a:pt x="1936" y="7294"/>
                  </a:lnTo>
                  <a:lnTo>
                    <a:pt x="1956" y="7276"/>
                  </a:lnTo>
                  <a:lnTo>
                    <a:pt x="7796" y="2653"/>
                  </a:lnTo>
                  <a:lnTo>
                    <a:pt x="7817" y="2638"/>
                  </a:lnTo>
                  <a:lnTo>
                    <a:pt x="7841" y="2626"/>
                  </a:lnTo>
                  <a:lnTo>
                    <a:pt x="7865" y="2618"/>
                  </a:lnTo>
                  <a:lnTo>
                    <a:pt x="7891" y="2612"/>
                  </a:lnTo>
                  <a:lnTo>
                    <a:pt x="7917" y="2610"/>
                  </a:lnTo>
                  <a:lnTo>
                    <a:pt x="7943" y="2611"/>
                  </a:lnTo>
                  <a:lnTo>
                    <a:pt x="7969" y="2616"/>
                  </a:lnTo>
                  <a:lnTo>
                    <a:pt x="7994" y="2624"/>
                  </a:lnTo>
                  <a:lnTo>
                    <a:pt x="8017" y="2635"/>
                  </a:lnTo>
                  <a:lnTo>
                    <a:pt x="8039" y="2650"/>
                  </a:lnTo>
                  <a:lnTo>
                    <a:pt x="8059" y="2666"/>
                  </a:lnTo>
                  <a:lnTo>
                    <a:pt x="8077" y="2686"/>
                  </a:lnTo>
                  <a:lnTo>
                    <a:pt x="8092" y="2707"/>
                  </a:lnTo>
                  <a:lnTo>
                    <a:pt x="8104" y="2731"/>
                  </a:lnTo>
                  <a:lnTo>
                    <a:pt x="8112" y="2755"/>
                  </a:lnTo>
                  <a:lnTo>
                    <a:pt x="8118" y="2781"/>
                  </a:lnTo>
                  <a:lnTo>
                    <a:pt x="8120" y="2807"/>
                  </a:lnTo>
                  <a:lnTo>
                    <a:pt x="8119" y="2833"/>
                  </a:lnTo>
                  <a:lnTo>
                    <a:pt x="8114" y="2859"/>
                  </a:lnTo>
                  <a:lnTo>
                    <a:pt x="8106" y="2884"/>
                  </a:lnTo>
                  <a:lnTo>
                    <a:pt x="8095" y="2907"/>
                  </a:lnTo>
                  <a:lnTo>
                    <a:pt x="8080" y="2929"/>
                  </a:lnTo>
                  <a:lnTo>
                    <a:pt x="8064" y="2949"/>
                  </a:lnTo>
                  <a:lnTo>
                    <a:pt x="8044" y="29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1023;p10">
              <a:extLst>
                <a:ext uri="{FF2B5EF4-FFF2-40B4-BE49-F238E27FC236}">
                  <a16:creationId xmlns:a16="http://schemas.microsoft.com/office/drawing/2014/main" id="{7DD4C436-DD2B-4772-A273-D9B20358EC21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19" y="8746"/>
                  </a:move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close/>
                  <a:moveTo>
                    <a:pt x="7797" y="3270"/>
                  </a:moveTo>
                  <a:lnTo>
                    <a:pt x="7798" y="3283"/>
                  </a:lnTo>
                  <a:lnTo>
                    <a:pt x="7798" y="3297"/>
                  </a:lnTo>
                  <a:lnTo>
                    <a:pt x="7798" y="3311"/>
                  </a:lnTo>
                  <a:lnTo>
                    <a:pt x="7797" y="3324"/>
                  </a:lnTo>
                  <a:lnTo>
                    <a:pt x="7796" y="3338"/>
                  </a:lnTo>
                  <a:lnTo>
                    <a:pt x="7794" y="3351"/>
                  </a:lnTo>
                  <a:lnTo>
                    <a:pt x="7792" y="3365"/>
                  </a:lnTo>
                  <a:lnTo>
                    <a:pt x="7789" y="3378"/>
                  </a:lnTo>
                  <a:lnTo>
                    <a:pt x="7786" y="3391"/>
                  </a:lnTo>
                  <a:lnTo>
                    <a:pt x="7782" y="3404"/>
                  </a:lnTo>
                  <a:lnTo>
                    <a:pt x="7777" y="3417"/>
                  </a:lnTo>
                  <a:lnTo>
                    <a:pt x="7773" y="3430"/>
                  </a:lnTo>
                  <a:lnTo>
                    <a:pt x="7767" y="3443"/>
                  </a:lnTo>
                  <a:lnTo>
                    <a:pt x="7762" y="3455"/>
                  </a:lnTo>
                  <a:lnTo>
                    <a:pt x="7756" y="3467"/>
                  </a:lnTo>
                  <a:lnTo>
                    <a:pt x="7749" y="3479"/>
                  </a:lnTo>
                  <a:lnTo>
                    <a:pt x="7742" y="3491"/>
                  </a:lnTo>
                  <a:lnTo>
                    <a:pt x="7734" y="3502"/>
                  </a:lnTo>
                  <a:lnTo>
                    <a:pt x="7727" y="3514"/>
                  </a:lnTo>
                  <a:lnTo>
                    <a:pt x="7718" y="3524"/>
                  </a:lnTo>
                  <a:lnTo>
                    <a:pt x="7710" y="3535"/>
                  </a:lnTo>
                  <a:lnTo>
                    <a:pt x="7701" y="3545"/>
                  </a:lnTo>
                  <a:lnTo>
                    <a:pt x="7691" y="3555"/>
                  </a:lnTo>
                  <a:lnTo>
                    <a:pt x="7681" y="3564"/>
                  </a:lnTo>
                  <a:lnTo>
                    <a:pt x="7671" y="3574"/>
                  </a:lnTo>
                  <a:lnTo>
                    <a:pt x="7661" y="3582"/>
                  </a:lnTo>
                  <a:lnTo>
                    <a:pt x="7650" y="3591"/>
                  </a:lnTo>
                  <a:lnTo>
                    <a:pt x="7639" y="3598"/>
                  </a:lnTo>
                  <a:lnTo>
                    <a:pt x="7628" y="3606"/>
                  </a:lnTo>
                  <a:lnTo>
                    <a:pt x="7616" y="3613"/>
                  </a:lnTo>
                  <a:lnTo>
                    <a:pt x="7604" y="3620"/>
                  </a:lnTo>
                  <a:lnTo>
                    <a:pt x="7592" y="3626"/>
                  </a:lnTo>
                  <a:lnTo>
                    <a:pt x="7579" y="3631"/>
                  </a:lnTo>
                  <a:lnTo>
                    <a:pt x="7566" y="3637"/>
                  </a:lnTo>
                  <a:lnTo>
                    <a:pt x="7554" y="3641"/>
                  </a:lnTo>
                  <a:lnTo>
                    <a:pt x="7541" y="3646"/>
                  </a:lnTo>
                  <a:lnTo>
                    <a:pt x="7528" y="3649"/>
                  </a:lnTo>
                  <a:lnTo>
                    <a:pt x="7514" y="3653"/>
                  </a:lnTo>
                  <a:lnTo>
                    <a:pt x="7501" y="3656"/>
                  </a:lnTo>
                  <a:lnTo>
                    <a:pt x="7487" y="3658"/>
                  </a:lnTo>
                  <a:lnTo>
                    <a:pt x="7474" y="3660"/>
                  </a:lnTo>
                  <a:lnTo>
                    <a:pt x="7460" y="3661"/>
                  </a:lnTo>
                  <a:lnTo>
                    <a:pt x="7447" y="3662"/>
                  </a:lnTo>
                  <a:lnTo>
                    <a:pt x="7433" y="3662"/>
                  </a:lnTo>
                  <a:lnTo>
                    <a:pt x="7419" y="3662"/>
                  </a:lnTo>
                  <a:lnTo>
                    <a:pt x="7406" y="3661"/>
                  </a:lnTo>
                  <a:lnTo>
                    <a:pt x="7392" y="3660"/>
                  </a:lnTo>
                  <a:lnTo>
                    <a:pt x="7379" y="3658"/>
                  </a:lnTo>
                  <a:lnTo>
                    <a:pt x="7365" y="3656"/>
                  </a:lnTo>
                  <a:lnTo>
                    <a:pt x="7352" y="3653"/>
                  </a:lnTo>
                  <a:lnTo>
                    <a:pt x="7339" y="3649"/>
                  </a:lnTo>
                  <a:lnTo>
                    <a:pt x="7326" y="3646"/>
                  </a:lnTo>
                  <a:lnTo>
                    <a:pt x="7313" y="3641"/>
                  </a:lnTo>
                  <a:lnTo>
                    <a:pt x="7300" y="3637"/>
                  </a:lnTo>
                  <a:lnTo>
                    <a:pt x="7287" y="3631"/>
                  </a:lnTo>
                  <a:lnTo>
                    <a:pt x="7275" y="3626"/>
                  </a:lnTo>
                  <a:lnTo>
                    <a:pt x="7263" y="3620"/>
                  </a:lnTo>
                  <a:lnTo>
                    <a:pt x="7251" y="3613"/>
                  </a:lnTo>
                  <a:lnTo>
                    <a:pt x="7239" y="3606"/>
                  </a:lnTo>
                  <a:lnTo>
                    <a:pt x="7228" y="3598"/>
                  </a:lnTo>
                  <a:lnTo>
                    <a:pt x="7216" y="3591"/>
                  </a:lnTo>
                  <a:lnTo>
                    <a:pt x="7206" y="3582"/>
                  </a:lnTo>
                  <a:lnTo>
                    <a:pt x="7195" y="3574"/>
                  </a:lnTo>
                  <a:lnTo>
                    <a:pt x="7185" y="3564"/>
                  </a:lnTo>
                  <a:lnTo>
                    <a:pt x="7175" y="3555"/>
                  </a:lnTo>
                  <a:lnTo>
                    <a:pt x="7166" y="3545"/>
                  </a:lnTo>
                  <a:lnTo>
                    <a:pt x="7156" y="3535"/>
                  </a:lnTo>
                  <a:lnTo>
                    <a:pt x="7148" y="3524"/>
                  </a:lnTo>
                  <a:lnTo>
                    <a:pt x="7139" y="3514"/>
                  </a:lnTo>
                  <a:lnTo>
                    <a:pt x="7132" y="3502"/>
                  </a:lnTo>
                  <a:lnTo>
                    <a:pt x="7124" y="3491"/>
                  </a:lnTo>
                  <a:lnTo>
                    <a:pt x="7117" y="3479"/>
                  </a:lnTo>
                  <a:lnTo>
                    <a:pt x="7110" y="3467"/>
                  </a:lnTo>
                  <a:lnTo>
                    <a:pt x="7104" y="3455"/>
                  </a:lnTo>
                  <a:lnTo>
                    <a:pt x="7099" y="3443"/>
                  </a:lnTo>
                  <a:lnTo>
                    <a:pt x="7093" y="3430"/>
                  </a:lnTo>
                  <a:lnTo>
                    <a:pt x="7089" y="3417"/>
                  </a:lnTo>
                  <a:lnTo>
                    <a:pt x="7084" y="3404"/>
                  </a:lnTo>
                  <a:lnTo>
                    <a:pt x="7081" y="3391"/>
                  </a:lnTo>
                  <a:lnTo>
                    <a:pt x="7077" y="3378"/>
                  </a:lnTo>
                  <a:lnTo>
                    <a:pt x="7074" y="3365"/>
                  </a:lnTo>
                  <a:lnTo>
                    <a:pt x="7072" y="3351"/>
                  </a:lnTo>
                  <a:lnTo>
                    <a:pt x="7070" y="3338"/>
                  </a:lnTo>
                  <a:lnTo>
                    <a:pt x="7069" y="3324"/>
                  </a:lnTo>
                  <a:lnTo>
                    <a:pt x="7068" y="3311"/>
                  </a:lnTo>
                  <a:lnTo>
                    <a:pt x="7068" y="3297"/>
                  </a:lnTo>
                  <a:lnTo>
                    <a:pt x="7068" y="3283"/>
                  </a:lnTo>
                  <a:lnTo>
                    <a:pt x="7069" y="3270"/>
                  </a:lnTo>
                  <a:lnTo>
                    <a:pt x="7070" y="3256"/>
                  </a:lnTo>
                  <a:lnTo>
                    <a:pt x="7072" y="3243"/>
                  </a:lnTo>
                  <a:lnTo>
                    <a:pt x="7074" y="3229"/>
                  </a:lnTo>
                  <a:lnTo>
                    <a:pt x="7077" y="3216"/>
                  </a:lnTo>
                  <a:lnTo>
                    <a:pt x="7080" y="3202"/>
                  </a:lnTo>
                  <a:lnTo>
                    <a:pt x="7084" y="3189"/>
                  </a:lnTo>
                  <a:lnTo>
                    <a:pt x="7089" y="3176"/>
                  </a:lnTo>
                  <a:lnTo>
                    <a:pt x="7093" y="3164"/>
                  </a:lnTo>
                  <a:lnTo>
                    <a:pt x="7099" y="3151"/>
                  </a:lnTo>
                  <a:lnTo>
                    <a:pt x="7104" y="3138"/>
                  </a:lnTo>
                  <a:lnTo>
                    <a:pt x="7110" y="3126"/>
                  </a:lnTo>
                  <a:lnTo>
                    <a:pt x="7117" y="3114"/>
                  </a:lnTo>
                  <a:lnTo>
                    <a:pt x="7124" y="3102"/>
                  </a:lnTo>
                  <a:lnTo>
                    <a:pt x="7132" y="3091"/>
                  </a:lnTo>
                  <a:lnTo>
                    <a:pt x="7139" y="3080"/>
                  </a:lnTo>
                  <a:lnTo>
                    <a:pt x="7148" y="3069"/>
                  </a:lnTo>
                  <a:lnTo>
                    <a:pt x="7156" y="3059"/>
                  </a:lnTo>
                  <a:lnTo>
                    <a:pt x="7166" y="3049"/>
                  </a:lnTo>
                  <a:lnTo>
                    <a:pt x="7175" y="3039"/>
                  </a:lnTo>
                  <a:lnTo>
                    <a:pt x="7185" y="3029"/>
                  </a:lnTo>
                  <a:lnTo>
                    <a:pt x="7195" y="3020"/>
                  </a:lnTo>
                  <a:lnTo>
                    <a:pt x="7206" y="3012"/>
                  </a:lnTo>
                  <a:lnTo>
                    <a:pt x="7216" y="3003"/>
                  </a:lnTo>
                  <a:lnTo>
                    <a:pt x="7228" y="2996"/>
                  </a:lnTo>
                  <a:lnTo>
                    <a:pt x="7239" y="2988"/>
                  </a:lnTo>
                  <a:lnTo>
                    <a:pt x="7251" y="2981"/>
                  </a:lnTo>
                  <a:lnTo>
                    <a:pt x="7263" y="2974"/>
                  </a:lnTo>
                  <a:lnTo>
                    <a:pt x="7275" y="2968"/>
                  </a:lnTo>
                  <a:lnTo>
                    <a:pt x="7287" y="2963"/>
                  </a:lnTo>
                  <a:lnTo>
                    <a:pt x="7300" y="2957"/>
                  </a:lnTo>
                  <a:lnTo>
                    <a:pt x="7313" y="2953"/>
                  </a:lnTo>
                  <a:lnTo>
                    <a:pt x="7326" y="2948"/>
                  </a:lnTo>
                  <a:lnTo>
                    <a:pt x="7339" y="2944"/>
                  </a:lnTo>
                  <a:lnTo>
                    <a:pt x="7352" y="2941"/>
                  </a:lnTo>
                  <a:lnTo>
                    <a:pt x="7365" y="2938"/>
                  </a:lnTo>
                  <a:lnTo>
                    <a:pt x="7379" y="2936"/>
                  </a:lnTo>
                  <a:lnTo>
                    <a:pt x="7392" y="2934"/>
                  </a:lnTo>
                  <a:lnTo>
                    <a:pt x="7406" y="2933"/>
                  </a:lnTo>
                  <a:lnTo>
                    <a:pt x="7419" y="2932"/>
                  </a:lnTo>
                  <a:lnTo>
                    <a:pt x="7433" y="2932"/>
                  </a:lnTo>
                  <a:lnTo>
                    <a:pt x="7447" y="2932"/>
                  </a:lnTo>
                  <a:lnTo>
                    <a:pt x="7460" y="2933"/>
                  </a:lnTo>
                  <a:lnTo>
                    <a:pt x="7474" y="2934"/>
                  </a:lnTo>
                  <a:lnTo>
                    <a:pt x="7487" y="2936"/>
                  </a:lnTo>
                  <a:lnTo>
                    <a:pt x="7501" y="2938"/>
                  </a:lnTo>
                  <a:lnTo>
                    <a:pt x="7514" y="2941"/>
                  </a:lnTo>
                  <a:lnTo>
                    <a:pt x="7527" y="2944"/>
                  </a:lnTo>
                  <a:lnTo>
                    <a:pt x="7541" y="2948"/>
                  </a:lnTo>
                  <a:lnTo>
                    <a:pt x="7554" y="2953"/>
                  </a:lnTo>
                  <a:lnTo>
                    <a:pt x="7566" y="2957"/>
                  </a:lnTo>
                  <a:lnTo>
                    <a:pt x="7579" y="2963"/>
                  </a:lnTo>
                  <a:lnTo>
                    <a:pt x="7592" y="2968"/>
                  </a:lnTo>
                  <a:lnTo>
                    <a:pt x="7604" y="2974"/>
                  </a:lnTo>
                  <a:lnTo>
                    <a:pt x="7616" y="2981"/>
                  </a:lnTo>
                  <a:lnTo>
                    <a:pt x="7628" y="2988"/>
                  </a:lnTo>
                  <a:lnTo>
                    <a:pt x="7639" y="2996"/>
                  </a:lnTo>
                  <a:lnTo>
                    <a:pt x="7650" y="3003"/>
                  </a:lnTo>
                  <a:lnTo>
                    <a:pt x="7661" y="3012"/>
                  </a:lnTo>
                  <a:lnTo>
                    <a:pt x="7671" y="3020"/>
                  </a:lnTo>
                  <a:lnTo>
                    <a:pt x="7681" y="3029"/>
                  </a:lnTo>
                  <a:lnTo>
                    <a:pt x="7691" y="3039"/>
                  </a:lnTo>
                  <a:lnTo>
                    <a:pt x="7701" y="3049"/>
                  </a:lnTo>
                  <a:lnTo>
                    <a:pt x="7710" y="3059"/>
                  </a:lnTo>
                  <a:lnTo>
                    <a:pt x="7718" y="3069"/>
                  </a:lnTo>
                  <a:lnTo>
                    <a:pt x="7727" y="3080"/>
                  </a:lnTo>
                  <a:lnTo>
                    <a:pt x="7734" y="3091"/>
                  </a:lnTo>
                  <a:lnTo>
                    <a:pt x="7742" y="3102"/>
                  </a:lnTo>
                  <a:lnTo>
                    <a:pt x="7749" y="3114"/>
                  </a:lnTo>
                  <a:lnTo>
                    <a:pt x="7756" y="3126"/>
                  </a:lnTo>
                  <a:lnTo>
                    <a:pt x="7762" y="3138"/>
                  </a:lnTo>
                  <a:lnTo>
                    <a:pt x="7767" y="3151"/>
                  </a:lnTo>
                  <a:lnTo>
                    <a:pt x="7773" y="3164"/>
                  </a:lnTo>
                  <a:lnTo>
                    <a:pt x="7777" y="3176"/>
                  </a:lnTo>
                  <a:lnTo>
                    <a:pt x="7782" y="3189"/>
                  </a:lnTo>
                  <a:lnTo>
                    <a:pt x="7786" y="3202"/>
                  </a:lnTo>
                  <a:lnTo>
                    <a:pt x="7789" y="3216"/>
                  </a:lnTo>
                  <a:lnTo>
                    <a:pt x="7792" y="3229"/>
                  </a:lnTo>
                  <a:lnTo>
                    <a:pt x="7794" y="3243"/>
                  </a:lnTo>
                  <a:lnTo>
                    <a:pt x="7796" y="3256"/>
                  </a:lnTo>
                  <a:lnTo>
                    <a:pt x="7797" y="3270"/>
                  </a:lnTo>
                  <a:close/>
                  <a:moveTo>
                    <a:pt x="6823" y="4229"/>
                  </a:moveTo>
                  <a:lnTo>
                    <a:pt x="6824" y="4243"/>
                  </a:lnTo>
                  <a:lnTo>
                    <a:pt x="6825" y="4256"/>
                  </a:lnTo>
                  <a:lnTo>
                    <a:pt x="6825" y="4270"/>
                  </a:lnTo>
                  <a:lnTo>
                    <a:pt x="6825" y="4284"/>
                  </a:lnTo>
                  <a:lnTo>
                    <a:pt x="6824" y="4297"/>
                  </a:lnTo>
                  <a:lnTo>
                    <a:pt x="6823" y="4311"/>
                  </a:lnTo>
                  <a:lnTo>
                    <a:pt x="6821" y="4324"/>
                  </a:lnTo>
                  <a:lnTo>
                    <a:pt x="6819" y="4338"/>
                  </a:lnTo>
                  <a:lnTo>
                    <a:pt x="6816" y="4351"/>
                  </a:lnTo>
                  <a:lnTo>
                    <a:pt x="6812" y="4364"/>
                  </a:lnTo>
                  <a:lnTo>
                    <a:pt x="6809" y="4377"/>
                  </a:lnTo>
                  <a:lnTo>
                    <a:pt x="6804" y="4390"/>
                  </a:lnTo>
                  <a:lnTo>
                    <a:pt x="6800" y="4403"/>
                  </a:lnTo>
                  <a:lnTo>
                    <a:pt x="6794" y="4416"/>
                  </a:lnTo>
                  <a:lnTo>
                    <a:pt x="6789" y="4428"/>
                  </a:lnTo>
                  <a:lnTo>
                    <a:pt x="6783" y="4440"/>
                  </a:lnTo>
                  <a:lnTo>
                    <a:pt x="6776" y="4452"/>
                  </a:lnTo>
                  <a:lnTo>
                    <a:pt x="6769" y="4464"/>
                  </a:lnTo>
                  <a:lnTo>
                    <a:pt x="6761" y="4475"/>
                  </a:lnTo>
                  <a:lnTo>
                    <a:pt x="6754" y="4487"/>
                  </a:lnTo>
                  <a:lnTo>
                    <a:pt x="6745" y="4497"/>
                  </a:lnTo>
                  <a:lnTo>
                    <a:pt x="6737" y="4508"/>
                  </a:lnTo>
                  <a:lnTo>
                    <a:pt x="6727" y="4518"/>
                  </a:lnTo>
                  <a:lnTo>
                    <a:pt x="6718" y="4528"/>
                  </a:lnTo>
                  <a:lnTo>
                    <a:pt x="6708" y="4537"/>
                  </a:lnTo>
                  <a:lnTo>
                    <a:pt x="6698" y="4547"/>
                  </a:lnTo>
                  <a:lnTo>
                    <a:pt x="6687" y="4555"/>
                  </a:lnTo>
                  <a:lnTo>
                    <a:pt x="6677" y="4564"/>
                  </a:lnTo>
                  <a:lnTo>
                    <a:pt x="6665" y="4571"/>
                  </a:lnTo>
                  <a:lnTo>
                    <a:pt x="6654" y="4579"/>
                  </a:lnTo>
                  <a:lnTo>
                    <a:pt x="6642" y="4586"/>
                  </a:lnTo>
                  <a:lnTo>
                    <a:pt x="6630" y="4593"/>
                  </a:lnTo>
                  <a:lnTo>
                    <a:pt x="6618" y="4599"/>
                  </a:lnTo>
                  <a:lnTo>
                    <a:pt x="6606" y="4604"/>
                  </a:lnTo>
                  <a:lnTo>
                    <a:pt x="6593" y="4610"/>
                  </a:lnTo>
                  <a:lnTo>
                    <a:pt x="6580" y="4614"/>
                  </a:lnTo>
                  <a:lnTo>
                    <a:pt x="6567" y="4619"/>
                  </a:lnTo>
                  <a:lnTo>
                    <a:pt x="6554" y="4622"/>
                  </a:lnTo>
                  <a:lnTo>
                    <a:pt x="6541" y="4626"/>
                  </a:lnTo>
                  <a:lnTo>
                    <a:pt x="6528" y="4629"/>
                  </a:lnTo>
                  <a:lnTo>
                    <a:pt x="6514" y="4631"/>
                  </a:lnTo>
                  <a:lnTo>
                    <a:pt x="6501" y="4633"/>
                  </a:lnTo>
                  <a:lnTo>
                    <a:pt x="6487" y="4634"/>
                  </a:lnTo>
                  <a:lnTo>
                    <a:pt x="6474" y="4635"/>
                  </a:lnTo>
                  <a:lnTo>
                    <a:pt x="6460" y="4635"/>
                  </a:lnTo>
                  <a:lnTo>
                    <a:pt x="6446" y="4635"/>
                  </a:lnTo>
                  <a:lnTo>
                    <a:pt x="6433" y="4634"/>
                  </a:lnTo>
                  <a:lnTo>
                    <a:pt x="6419" y="4633"/>
                  </a:lnTo>
                  <a:lnTo>
                    <a:pt x="6406" y="4631"/>
                  </a:lnTo>
                  <a:lnTo>
                    <a:pt x="6392" y="4629"/>
                  </a:lnTo>
                  <a:lnTo>
                    <a:pt x="6379" y="4626"/>
                  </a:lnTo>
                  <a:lnTo>
                    <a:pt x="6366" y="4622"/>
                  </a:lnTo>
                  <a:lnTo>
                    <a:pt x="6352" y="4619"/>
                  </a:lnTo>
                  <a:lnTo>
                    <a:pt x="6339" y="4614"/>
                  </a:lnTo>
                  <a:lnTo>
                    <a:pt x="6327" y="4610"/>
                  </a:lnTo>
                  <a:lnTo>
                    <a:pt x="6314" y="4604"/>
                  </a:lnTo>
                  <a:lnTo>
                    <a:pt x="6301" y="4599"/>
                  </a:lnTo>
                  <a:lnTo>
                    <a:pt x="6289" y="4593"/>
                  </a:lnTo>
                  <a:lnTo>
                    <a:pt x="6277" y="4586"/>
                  </a:lnTo>
                  <a:lnTo>
                    <a:pt x="6265" y="4579"/>
                  </a:lnTo>
                  <a:lnTo>
                    <a:pt x="6254" y="4571"/>
                  </a:lnTo>
                  <a:lnTo>
                    <a:pt x="6243" y="4564"/>
                  </a:lnTo>
                  <a:lnTo>
                    <a:pt x="6232" y="4555"/>
                  </a:lnTo>
                  <a:lnTo>
                    <a:pt x="6222" y="4547"/>
                  </a:lnTo>
                  <a:lnTo>
                    <a:pt x="6212" y="4537"/>
                  </a:lnTo>
                  <a:lnTo>
                    <a:pt x="6202" y="4528"/>
                  </a:lnTo>
                  <a:lnTo>
                    <a:pt x="6192" y="4518"/>
                  </a:lnTo>
                  <a:lnTo>
                    <a:pt x="6183" y="4508"/>
                  </a:lnTo>
                  <a:lnTo>
                    <a:pt x="6175" y="4497"/>
                  </a:lnTo>
                  <a:lnTo>
                    <a:pt x="6166" y="4487"/>
                  </a:lnTo>
                  <a:lnTo>
                    <a:pt x="6159" y="4475"/>
                  </a:lnTo>
                  <a:lnTo>
                    <a:pt x="6151" y="4464"/>
                  </a:lnTo>
                  <a:lnTo>
                    <a:pt x="6144" y="4452"/>
                  </a:lnTo>
                  <a:lnTo>
                    <a:pt x="6137" y="4440"/>
                  </a:lnTo>
                  <a:lnTo>
                    <a:pt x="6131" y="4428"/>
                  </a:lnTo>
                  <a:lnTo>
                    <a:pt x="6126" y="4416"/>
                  </a:lnTo>
                  <a:lnTo>
                    <a:pt x="6120" y="4403"/>
                  </a:lnTo>
                  <a:lnTo>
                    <a:pt x="6116" y="4390"/>
                  </a:lnTo>
                  <a:lnTo>
                    <a:pt x="6111" y="4377"/>
                  </a:lnTo>
                  <a:lnTo>
                    <a:pt x="6108" y="4364"/>
                  </a:lnTo>
                  <a:lnTo>
                    <a:pt x="6104" y="4351"/>
                  </a:lnTo>
                  <a:lnTo>
                    <a:pt x="6101" y="4338"/>
                  </a:lnTo>
                  <a:lnTo>
                    <a:pt x="6099" y="4324"/>
                  </a:lnTo>
                  <a:lnTo>
                    <a:pt x="6097" y="4311"/>
                  </a:lnTo>
                  <a:lnTo>
                    <a:pt x="6096" y="4297"/>
                  </a:lnTo>
                  <a:lnTo>
                    <a:pt x="6095" y="4284"/>
                  </a:lnTo>
                  <a:lnTo>
                    <a:pt x="6095" y="4270"/>
                  </a:lnTo>
                  <a:lnTo>
                    <a:pt x="6095" y="4256"/>
                  </a:lnTo>
                  <a:lnTo>
                    <a:pt x="6096" y="4243"/>
                  </a:lnTo>
                  <a:lnTo>
                    <a:pt x="6097" y="4229"/>
                  </a:lnTo>
                  <a:lnTo>
                    <a:pt x="6099" y="4216"/>
                  </a:lnTo>
                  <a:lnTo>
                    <a:pt x="6101" y="4202"/>
                  </a:lnTo>
                  <a:lnTo>
                    <a:pt x="6104" y="4189"/>
                  </a:lnTo>
                  <a:lnTo>
                    <a:pt x="6108" y="4176"/>
                  </a:lnTo>
                  <a:lnTo>
                    <a:pt x="6111" y="4163"/>
                  </a:lnTo>
                  <a:lnTo>
                    <a:pt x="6116" y="4150"/>
                  </a:lnTo>
                  <a:lnTo>
                    <a:pt x="6120" y="4137"/>
                  </a:lnTo>
                  <a:lnTo>
                    <a:pt x="6126" y="4124"/>
                  </a:lnTo>
                  <a:lnTo>
                    <a:pt x="6131" y="4112"/>
                  </a:lnTo>
                  <a:lnTo>
                    <a:pt x="6137" y="4100"/>
                  </a:lnTo>
                  <a:lnTo>
                    <a:pt x="6144" y="4088"/>
                  </a:lnTo>
                  <a:lnTo>
                    <a:pt x="6151" y="4076"/>
                  </a:lnTo>
                  <a:lnTo>
                    <a:pt x="6159" y="4065"/>
                  </a:lnTo>
                  <a:lnTo>
                    <a:pt x="6166" y="4053"/>
                  </a:lnTo>
                  <a:lnTo>
                    <a:pt x="6175" y="4043"/>
                  </a:lnTo>
                  <a:lnTo>
                    <a:pt x="6183" y="4032"/>
                  </a:lnTo>
                  <a:lnTo>
                    <a:pt x="6192" y="4022"/>
                  </a:lnTo>
                  <a:lnTo>
                    <a:pt x="6202" y="4012"/>
                  </a:lnTo>
                  <a:lnTo>
                    <a:pt x="6212" y="4003"/>
                  </a:lnTo>
                  <a:lnTo>
                    <a:pt x="6222" y="3993"/>
                  </a:lnTo>
                  <a:lnTo>
                    <a:pt x="6232" y="3985"/>
                  </a:lnTo>
                  <a:lnTo>
                    <a:pt x="6243" y="3976"/>
                  </a:lnTo>
                  <a:lnTo>
                    <a:pt x="6254" y="3969"/>
                  </a:lnTo>
                  <a:lnTo>
                    <a:pt x="6265" y="3961"/>
                  </a:lnTo>
                  <a:lnTo>
                    <a:pt x="6277" y="3954"/>
                  </a:lnTo>
                  <a:lnTo>
                    <a:pt x="6289" y="3947"/>
                  </a:lnTo>
                  <a:lnTo>
                    <a:pt x="6301" y="3941"/>
                  </a:lnTo>
                  <a:lnTo>
                    <a:pt x="6314" y="3936"/>
                  </a:lnTo>
                  <a:lnTo>
                    <a:pt x="6327" y="3930"/>
                  </a:lnTo>
                  <a:lnTo>
                    <a:pt x="6339" y="3926"/>
                  </a:lnTo>
                  <a:lnTo>
                    <a:pt x="6352" y="3921"/>
                  </a:lnTo>
                  <a:lnTo>
                    <a:pt x="6366" y="3917"/>
                  </a:lnTo>
                  <a:lnTo>
                    <a:pt x="6379" y="3914"/>
                  </a:lnTo>
                  <a:lnTo>
                    <a:pt x="6392" y="3911"/>
                  </a:lnTo>
                  <a:lnTo>
                    <a:pt x="6406" y="3909"/>
                  </a:lnTo>
                  <a:lnTo>
                    <a:pt x="6419" y="3907"/>
                  </a:lnTo>
                  <a:lnTo>
                    <a:pt x="6433" y="3906"/>
                  </a:lnTo>
                  <a:lnTo>
                    <a:pt x="6446" y="3905"/>
                  </a:lnTo>
                  <a:lnTo>
                    <a:pt x="6460" y="3905"/>
                  </a:lnTo>
                  <a:lnTo>
                    <a:pt x="6474" y="3905"/>
                  </a:lnTo>
                  <a:lnTo>
                    <a:pt x="6487" y="3906"/>
                  </a:lnTo>
                  <a:lnTo>
                    <a:pt x="6501" y="3907"/>
                  </a:lnTo>
                  <a:lnTo>
                    <a:pt x="6514" y="3909"/>
                  </a:lnTo>
                  <a:lnTo>
                    <a:pt x="6528" y="3911"/>
                  </a:lnTo>
                  <a:lnTo>
                    <a:pt x="6541" y="3914"/>
                  </a:lnTo>
                  <a:lnTo>
                    <a:pt x="6554" y="3918"/>
                  </a:lnTo>
                  <a:lnTo>
                    <a:pt x="6567" y="3921"/>
                  </a:lnTo>
                  <a:lnTo>
                    <a:pt x="6580" y="3926"/>
                  </a:lnTo>
                  <a:lnTo>
                    <a:pt x="6593" y="3930"/>
                  </a:lnTo>
                  <a:lnTo>
                    <a:pt x="6606" y="3936"/>
                  </a:lnTo>
                  <a:lnTo>
                    <a:pt x="6618" y="3941"/>
                  </a:lnTo>
                  <a:lnTo>
                    <a:pt x="6630" y="3947"/>
                  </a:lnTo>
                  <a:lnTo>
                    <a:pt x="6642" y="3954"/>
                  </a:lnTo>
                  <a:lnTo>
                    <a:pt x="6654" y="3961"/>
                  </a:lnTo>
                  <a:lnTo>
                    <a:pt x="6665" y="3969"/>
                  </a:lnTo>
                  <a:lnTo>
                    <a:pt x="6677" y="3976"/>
                  </a:lnTo>
                  <a:lnTo>
                    <a:pt x="6687" y="3985"/>
                  </a:lnTo>
                  <a:lnTo>
                    <a:pt x="6698" y="3993"/>
                  </a:lnTo>
                  <a:lnTo>
                    <a:pt x="6708" y="4003"/>
                  </a:lnTo>
                  <a:lnTo>
                    <a:pt x="6718" y="4012"/>
                  </a:lnTo>
                  <a:lnTo>
                    <a:pt x="6727" y="4022"/>
                  </a:lnTo>
                  <a:lnTo>
                    <a:pt x="6737" y="4032"/>
                  </a:lnTo>
                  <a:lnTo>
                    <a:pt x="6745" y="4043"/>
                  </a:lnTo>
                  <a:lnTo>
                    <a:pt x="6754" y="4053"/>
                  </a:lnTo>
                  <a:lnTo>
                    <a:pt x="6761" y="4065"/>
                  </a:lnTo>
                  <a:lnTo>
                    <a:pt x="6769" y="4076"/>
                  </a:lnTo>
                  <a:lnTo>
                    <a:pt x="6776" y="4088"/>
                  </a:lnTo>
                  <a:lnTo>
                    <a:pt x="6783" y="4100"/>
                  </a:lnTo>
                  <a:lnTo>
                    <a:pt x="6789" y="4112"/>
                  </a:lnTo>
                  <a:lnTo>
                    <a:pt x="6794" y="4124"/>
                  </a:lnTo>
                  <a:lnTo>
                    <a:pt x="6800" y="4137"/>
                  </a:lnTo>
                  <a:lnTo>
                    <a:pt x="6804" y="4150"/>
                  </a:lnTo>
                  <a:lnTo>
                    <a:pt x="6809" y="4163"/>
                  </a:lnTo>
                  <a:lnTo>
                    <a:pt x="6812" y="4176"/>
                  </a:lnTo>
                  <a:lnTo>
                    <a:pt x="6816" y="4189"/>
                  </a:lnTo>
                  <a:lnTo>
                    <a:pt x="6819" y="4202"/>
                  </a:lnTo>
                  <a:lnTo>
                    <a:pt x="6821" y="4216"/>
                  </a:lnTo>
                  <a:lnTo>
                    <a:pt x="6823" y="4229"/>
                  </a:lnTo>
                  <a:close/>
                  <a:moveTo>
                    <a:pt x="5850" y="4716"/>
                  </a:moveTo>
                  <a:lnTo>
                    <a:pt x="5851" y="4730"/>
                  </a:lnTo>
                  <a:lnTo>
                    <a:pt x="5852" y="4743"/>
                  </a:lnTo>
                  <a:lnTo>
                    <a:pt x="5852" y="4757"/>
                  </a:lnTo>
                  <a:lnTo>
                    <a:pt x="5852" y="4771"/>
                  </a:lnTo>
                  <a:lnTo>
                    <a:pt x="5851" y="4784"/>
                  </a:lnTo>
                  <a:lnTo>
                    <a:pt x="5850" y="4798"/>
                  </a:lnTo>
                  <a:lnTo>
                    <a:pt x="5848" y="4811"/>
                  </a:lnTo>
                  <a:lnTo>
                    <a:pt x="5846" y="4825"/>
                  </a:lnTo>
                  <a:lnTo>
                    <a:pt x="5843" y="4838"/>
                  </a:lnTo>
                  <a:lnTo>
                    <a:pt x="5840" y="4851"/>
                  </a:lnTo>
                  <a:lnTo>
                    <a:pt x="5836" y="4864"/>
                  </a:lnTo>
                  <a:lnTo>
                    <a:pt x="5831" y="4877"/>
                  </a:lnTo>
                  <a:lnTo>
                    <a:pt x="5827" y="4890"/>
                  </a:lnTo>
                  <a:lnTo>
                    <a:pt x="5821" y="4903"/>
                  </a:lnTo>
                  <a:lnTo>
                    <a:pt x="5816" y="4915"/>
                  </a:lnTo>
                  <a:lnTo>
                    <a:pt x="5810" y="4927"/>
                  </a:lnTo>
                  <a:lnTo>
                    <a:pt x="5803" y="4939"/>
                  </a:lnTo>
                  <a:lnTo>
                    <a:pt x="5796" y="4951"/>
                  </a:lnTo>
                  <a:lnTo>
                    <a:pt x="5788" y="4962"/>
                  </a:lnTo>
                  <a:lnTo>
                    <a:pt x="5781" y="4974"/>
                  </a:lnTo>
                  <a:lnTo>
                    <a:pt x="5772" y="4984"/>
                  </a:lnTo>
                  <a:lnTo>
                    <a:pt x="5764" y="4995"/>
                  </a:lnTo>
                  <a:lnTo>
                    <a:pt x="5754" y="5005"/>
                  </a:lnTo>
                  <a:lnTo>
                    <a:pt x="5745" y="5015"/>
                  </a:lnTo>
                  <a:lnTo>
                    <a:pt x="5735" y="5024"/>
                  </a:lnTo>
                  <a:lnTo>
                    <a:pt x="5725" y="5034"/>
                  </a:lnTo>
                  <a:lnTo>
                    <a:pt x="5714" y="5042"/>
                  </a:lnTo>
                  <a:lnTo>
                    <a:pt x="5704" y="5051"/>
                  </a:lnTo>
                  <a:lnTo>
                    <a:pt x="5692" y="5058"/>
                  </a:lnTo>
                  <a:lnTo>
                    <a:pt x="5681" y="5066"/>
                  </a:lnTo>
                  <a:lnTo>
                    <a:pt x="5669" y="5073"/>
                  </a:lnTo>
                  <a:lnTo>
                    <a:pt x="5657" y="5080"/>
                  </a:lnTo>
                  <a:lnTo>
                    <a:pt x="5645" y="5086"/>
                  </a:lnTo>
                  <a:lnTo>
                    <a:pt x="5633" y="5091"/>
                  </a:lnTo>
                  <a:lnTo>
                    <a:pt x="5620" y="5097"/>
                  </a:lnTo>
                  <a:lnTo>
                    <a:pt x="5607" y="5101"/>
                  </a:lnTo>
                  <a:lnTo>
                    <a:pt x="5594" y="5106"/>
                  </a:lnTo>
                  <a:lnTo>
                    <a:pt x="5581" y="5110"/>
                  </a:lnTo>
                  <a:lnTo>
                    <a:pt x="5568" y="5113"/>
                  </a:lnTo>
                  <a:lnTo>
                    <a:pt x="5555" y="5116"/>
                  </a:lnTo>
                  <a:lnTo>
                    <a:pt x="5541" y="5118"/>
                  </a:lnTo>
                  <a:lnTo>
                    <a:pt x="5528" y="5120"/>
                  </a:lnTo>
                  <a:lnTo>
                    <a:pt x="5514" y="5121"/>
                  </a:lnTo>
                  <a:lnTo>
                    <a:pt x="5501" y="5122"/>
                  </a:lnTo>
                  <a:lnTo>
                    <a:pt x="5487" y="5122"/>
                  </a:lnTo>
                  <a:lnTo>
                    <a:pt x="5473" y="5122"/>
                  </a:lnTo>
                  <a:lnTo>
                    <a:pt x="5460" y="5121"/>
                  </a:lnTo>
                  <a:lnTo>
                    <a:pt x="5446" y="5120"/>
                  </a:lnTo>
                  <a:lnTo>
                    <a:pt x="5433" y="5118"/>
                  </a:lnTo>
                  <a:lnTo>
                    <a:pt x="5419" y="5116"/>
                  </a:lnTo>
                  <a:lnTo>
                    <a:pt x="5406" y="5113"/>
                  </a:lnTo>
                  <a:lnTo>
                    <a:pt x="5392" y="5110"/>
                  </a:lnTo>
                  <a:lnTo>
                    <a:pt x="5379" y="5106"/>
                  </a:lnTo>
                  <a:lnTo>
                    <a:pt x="5366" y="5101"/>
                  </a:lnTo>
                  <a:lnTo>
                    <a:pt x="5354" y="5097"/>
                  </a:lnTo>
                  <a:lnTo>
                    <a:pt x="5341" y="5091"/>
                  </a:lnTo>
                  <a:lnTo>
                    <a:pt x="5328" y="5086"/>
                  </a:lnTo>
                  <a:lnTo>
                    <a:pt x="5316" y="5080"/>
                  </a:lnTo>
                  <a:lnTo>
                    <a:pt x="5304" y="5073"/>
                  </a:lnTo>
                  <a:lnTo>
                    <a:pt x="5292" y="5066"/>
                  </a:lnTo>
                  <a:lnTo>
                    <a:pt x="5281" y="5058"/>
                  </a:lnTo>
                  <a:lnTo>
                    <a:pt x="5270" y="5051"/>
                  </a:lnTo>
                  <a:lnTo>
                    <a:pt x="5259" y="5042"/>
                  </a:lnTo>
                  <a:lnTo>
                    <a:pt x="5249" y="5034"/>
                  </a:lnTo>
                  <a:lnTo>
                    <a:pt x="5239" y="5024"/>
                  </a:lnTo>
                  <a:lnTo>
                    <a:pt x="5229" y="5015"/>
                  </a:lnTo>
                  <a:lnTo>
                    <a:pt x="5219" y="5005"/>
                  </a:lnTo>
                  <a:lnTo>
                    <a:pt x="5210" y="4995"/>
                  </a:lnTo>
                  <a:lnTo>
                    <a:pt x="5202" y="4984"/>
                  </a:lnTo>
                  <a:lnTo>
                    <a:pt x="5193" y="4974"/>
                  </a:lnTo>
                  <a:lnTo>
                    <a:pt x="5186" y="4962"/>
                  </a:lnTo>
                  <a:lnTo>
                    <a:pt x="5178" y="4951"/>
                  </a:lnTo>
                  <a:lnTo>
                    <a:pt x="5171" y="4939"/>
                  </a:lnTo>
                  <a:lnTo>
                    <a:pt x="5164" y="4927"/>
                  </a:lnTo>
                  <a:lnTo>
                    <a:pt x="5158" y="4915"/>
                  </a:lnTo>
                  <a:lnTo>
                    <a:pt x="5153" y="4903"/>
                  </a:lnTo>
                  <a:lnTo>
                    <a:pt x="5147" y="4890"/>
                  </a:lnTo>
                  <a:lnTo>
                    <a:pt x="5143" y="4877"/>
                  </a:lnTo>
                  <a:lnTo>
                    <a:pt x="5138" y="4864"/>
                  </a:lnTo>
                  <a:lnTo>
                    <a:pt x="5134" y="4851"/>
                  </a:lnTo>
                  <a:lnTo>
                    <a:pt x="5131" y="4838"/>
                  </a:lnTo>
                  <a:lnTo>
                    <a:pt x="5128" y="4825"/>
                  </a:lnTo>
                  <a:lnTo>
                    <a:pt x="5126" y="4811"/>
                  </a:lnTo>
                  <a:lnTo>
                    <a:pt x="5124" y="4798"/>
                  </a:lnTo>
                  <a:lnTo>
                    <a:pt x="5123" y="4784"/>
                  </a:lnTo>
                  <a:lnTo>
                    <a:pt x="5122" y="4771"/>
                  </a:lnTo>
                  <a:lnTo>
                    <a:pt x="5122" y="4757"/>
                  </a:lnTo>
                  <a:lnTo>
                    <a:pt x="5122" y="4743"/>
                  </a:lnTo>
                  <a:lnTo>
                    <a:pt x="5123" y="4730"/>
                  </a:lnTo>
                  <a:lnTo>
                    <a:pt x="5124" y="4716"/>
                  </a:lnTo>
                  <a:lnTo>
                    <a:pt x="5126" y="4703"/>
                  </a:lnTo>
                  <a:lnTo>
                    <a:pt x="5128" y="4689"/>
                  </a:lnTo>
                  <a:lnTo>
                    <a:pt x="5131" y="4676"/>
                  </a:lnTo>
                  <a:lnTo>
                    <a:pt x="5134" y="4662"/>
                  </a:lnTo>
                  <a:lnTo>
                    <a:pt x="5138" y="4649"/>
                  </a:lnTo>
                  <a:lnTo>
                    <a:pt x="5143" y="4636"/>
                  </a:lnTo>
                  <a:lnTo>
                    <a:pt x="5147" y="4624"/>
                  </a:lnTo>
                  <a:lnTo>
                    <a:pt x="5153" y="4611"/>
                  </a:lnTo>
                  <a:lnTo>
                    <a:pt x="5158" y="4598"/>
                  </a:lnTo>
                  <a:lnTo>
                    <a:pt x="5164" y="4586"/>
                  </a:lnTo>
                  <a:lnTo>
                    <a:pt x="5171" y="4574"/>
                  </a:lnTo>
                  <a:lnTo>
                    <a:pt x="5178" y="4562"/>
                  </a:lnTo>
                  <a:lnTo>
                    <a:pt x="5186" y="4551"/>
                  </a:lnTo>
                  <a:lnTo>
                    <a:pt x="5193" y="4540"/>
                  </a:lnTo>
                  <a:lnTo>
                    <a:pt x="5202" y="4529"/>
                  </a:lnTo>
                  <a:lnTo>
                    <a:pt x="5210" y="4519"/>
                  </a:lnTo>
                  <a:lnTo>
                    <a:pt x="5219" y="4509"/>
                  </a:lnTo>
                  <a:lnTo>
                    <a:pt x="5229" y="4499"/>
                  </a:lnTo>
                  <a:lnTo>
                    <a:pt x="5239" y="4489"/>
                  </a:lnTo>
                  <a:lnTo>
                    <a:pt x="5249" y="4480"/>
                  </a:lnTo>
                  <a:lnTo>
                    <a:pt x="5259" y="4472"/>
                  </a:lnTo>
                  <a:lnTo>
                    <a:pt x="5270" y="4463"/>
                  </a:lnTo>
                  <a:lnTo>
                    <a:pt x="5281" y="4456"/>
                  </a:lnTo>
                  <a:lnTo>
                    <a:pt x="5292" y="4448"/>
                  </a:lnTo>
                  <a:lnTo>
                    <a:pt x="5304" y="4441"/>
                  </a:lnTo>
                  <a:lnTo>
                    <a:pt x="5316" y="4434"/>
                  </a:lnTo>
                  <a:lnTo>
                    <a:pt x="5328" y="4428"/>
                  </a:lnTo>
                  <a:lnTo>
                    <a:pt x="5341" y="4423"/>
                  </a:lnTo>
                  <a:lnTo>
                    <a:pt x="5354" y="4417"/>
                  </a:lnTo>
                  <a:lnTo>
                    <a:pt x="5366" y="4413"/>
                  </a:lnTo>
                  <a:lnTo>
                    <a:pt x="5379" y="4408"/>
                  </a:lnTo>
                  <a:lnTo>
                    <a:pt x="5392" y="4404"/>
                  </a:lnTo>
                  <a:lnTo>
                    <a:pt x="5406" y="4401"/>
                  </a:lnTo>
                  <a:lnTo>
                    <a:pt x="5419" y="4398"/>
                  </a:lnTo>
                  <a:lnTo>
                    <a:pt x="5433" y="4396"/>
                  </a:lnTo>
                  <a:lnTo>
                    <a:pt x="5446" y="4394"/>
                  </a:lnTo>
                  <a:lnTo>
                    <a:pt x="5460" y="4393"/>
                  </a:lnTo>
                  <a:lnTo>
                    <a:pt x="5473" y="4392"/>
                  </a:lnTo>
                  <a:lnTo>
                    <a:pt x="5487" y="4392"/>
                  </a:lnTo>
                  <a:lnTo>
                    <a:pt x="5501" y="4392"/>
                  </a:lnTo>
                  <a:lnTo>
                    <a:pt x="5514" y="4393"/>
                  </a:lnTo>
                  <a:lnTo>
                    <a:pt x="5528" y="4394"/>
                  </a:lnTo>
                  <a:lnTo>
                    <a:pt x="5541" y="4396"/>
                  </a:lnTo>
                  <a:lnTo>
                    <a:pt x="5555" y="4398"/>
                  </a:lnTo>
                  <a:lnTo>
                    <a:pt x="5568" y="4401"/>
                  </a:lnTo>
                  <a:lnTo>
                    <a:pt x="5581" y="4404"/>
                  </a:lnTo>
                  <a:lnTo>
                    <a:pt x="5594" y="4408"/>
                  </a:lnTo>
                  <a:lnTo>
                    <a:pt x="5607" y="4413"/>
                  </a:lnTo>
                  <a:lnTo>
                    <a:pt x="5620" y="4417"/>
                  </a:lnTo>
                  <a:lnTo>
                    <a:pt x="5633" y="4423"/>
                  </a:lnTo>
                  <a:lnTo>
                    <a:pt x="5645" y="4428"/>
                  </a:lnTo>
                  <a:lnTo>
                    <a:pt x="5657" y="4434"/>
                  </a:lnTo>
                  <a:lnTo>
                    <a:pt x="5669" y="4441"/>
                  </a:lnTo>
                  <a:lnTo>
                    <a:pt x="5681" y="4448"/>
                  </a:lnTo>
                  <a:lnTo>
                    <a:pt x="5692" y="4456"/>
                  </a:lnTo>
                  <a:lnTo>
                    <a:pt x="5704" y="4463"/>
                  </a:lnTo>
                  <a:lnTo>
                    <a:pt x="5714" y="4472"/>
                  </a:lnTo>
                  <a:lnTo>
                    <a:pt x="5725" y="4480"/>
                  </a:lnTo>
                  <a:lnTo>
                    <a:pt x="5735" y="4489"/>
                  </a:lnTo>
                  <a:lnTo>
                    <a:pt x="5745" y="4499"/>
                  </a:lnTo>
                  <a:lnTo>
                    <a:pt x="5754" y="4509"/>
                  </a:lnTo>
                  <a:lnTo>
                    <a:pt x="5764" y="4519"/>
                  </a:lnTo>
                  <a:lnTo>
                    <a:pt x="5772" y="4529"/>
                  </a:lnTo>
                  <a:lnTo>
                    <a:pt x="5781" y="4540"/>
                  </a:lnTo>
                  <a:lnTo>
                    <a:pt x="5788" y="4551"/>
                  </a:lnTo>
                  <a:lnTo>
                    <a:pt x="5796" y="4562"/>
                  </a:lnTo>
                  <a:lnTo>
                    <a:pt x="5803" y="4574"/>
                  </a:lnTo>
                  <a:lnTo>
                    <a:pt x="5810" y="4586"/>
                  </a:lnTo>
                  <a:lnTo>
                    <a:pt x="5816" y="4598"/>
                  </a:lnTo>
                  <a:lnTo>
                    <a:pt x="5821" y="4611"/>
                  </a:lnTo>
                  <a:lnTo>
                    <a:pt x="5827" y="4624"/>
                  </a:lnTo>
                  <a:lnTo>
                    <a:pt x="5831" y="4636"/>
                  </a:lnTo>
                  <a:lnTo>
                    <a:pt x="5836" y="4649"/>
                  </a:lnTo>
                  <a:lnTo>
                    <a:pt x="5840" y="4662"/>
                  </a:lnTo>
                  <a:lnTo>
                    <a:pt x="5843" y="4676"/>
                  </a:lnTo>
                  <a:lnTo>
                    <a:pt x="5846" y="4689"/>
                  </a:lnTo>
                  <a:lnTo>
                    <a:pt x="5848" y="4703"/>
                  </a:lnTo>
                  <a:lnTo>
                    <a:pt x="5850" y="4716"/>
                  </a:lnTo>
                  <a:close/>
                  <a:moveTo>
                    <a:pt x="4876" y="5689"/>
                  </a:moveTo>
                  <a:lnTo>
                    <a:pt x="4877" y="5703"/>
                  </a:lnTo>
                  <a:lnTo>
                    <a:pt x="4878" y="5716"/>
                  </a:lnTo>
                  <a:lnTo>
                    <a:pt x="4878" y="5730"/>
                  </a:lnTo>
                  <a:lnTo>
                    <a:pt x="4878" y="5744"/>
                  </a:lnTo>
                  <a:lnTo>
                    <a:pt x="4877" y="5757"/>
                  </a:lnTo>
                  <a:lnTo>
                    <a:pt x="4876" y="5771"/>
                  </a:lnTo>
                  <a:lnTo>
                    <a:pt x="4874" y="5784"/>
                  </a:lnTo>
                  <a:lnTo>
                    <a:pt x="4872" y="5798"/>
                  </a:lnTo>
                  <a:lnTo>
                    <a:pt x="4869" y="5811"/>
                  </a:lnTo>
                  <a:lnTo>
                    <a:pt x="4866" y="5824"/>
                  </a:lnTo>
                  <a:lnTo>
                    <a:pt x="4862" y="5837"/>
                  </a:lnTo>
                  <a:lnTo>
                    <a:pt x="4857" y="5850"/>
                  </a:lnTo>
                  <a:lnTo>
                    <a:pt x="4853" y="5863"/>
                  </a:lnTo>
                  <a:lnTo>
                    <a:pt x="4847" y="5876"/>
                  </a:lnTo>
                  <a:lnTo>
                    <a:pt x="4842" y="5888"/>
                  </a:lnTo>
                  <a:lnTo>
                    <a:pt x="4836" y="5900"/>
                  </a:lnTo>
                  <a:lnTo>
                    <a:pt x="4829" y="5912"/>
                  </a:lnTo>
                  <a:lnTo>
                    <a:pt x="4822" y="5924"/>
                  </a:lnTo>
                  <a:lnTo>
                    <a:pt x="4814" y="5935"/>
                  </a:lnTo>
                  <a:lnTo>
                    <a:pt x="4807" y="5947"/>
                  </a:lnTo>
                  <a:lnTo>
                    <a:pt x="4798" y="5957"/>
                  </a:lnTo>
                  <a:lnTo>
                    <a:pt x="4790" y="5968"/>
                  </a:lnTo>
                  <a:lnTo>
                    <a:pt x="4781" y="5978"/>
                  </a:lnTo>
                  <a:lnTo>
                    <a:pt x="4771" y="5988"/>
                  </a:lnTo>
                  <a:lnTo>
                    <a:pt x="4761" y="5997"/>
                  </a:lnTo>
                  <a:lnTo>
                    <a:pt x="4751" y="6007"/>
                  </a:lnTo>
                  <a:lnTo>
                    <a:pt x="4741" y="6015"/>
                  </a:lnTo>
                  <a:lnTo>
                    <a:pt x="4730" y="6024"/>
                  </a:lnTo>
                  <a:lnTo>
                    <a:pt x="4719" y="6031"/>
                  </a:lnTo>
                  <a:lnTo>
                    <a:pt x="4708" y="6039"/>
                  </a:lnTo>
                  <a:lnTo>
                    <a:pt x="4696" y="6046"/>
                  </a:lnTo>
                  <a:lnTo>
                    <a:pt x="4684" y="6053"/>
                  </a:lnTo>
                  <a:lnTo>
                    <a:pt x="4672" y="6059"/>
                  </a:lnTo>
                  <a:lnTo>
                    <a:pt x="4659" y="6064"/>
                  </a:lnTo>
                  <a:lnTo>
                    <a:pt x="4646" y="6070"/>
                  </a:lnTo>
                  <a:lnTo>
                    <a:pt x="4634" y="6074"/>
                  </a:lnTo>
                  <a:lnTo>
                    <a:pt x="4621" y="6079"/>
                  </a:lnTo>
                  <a:lnTo>
                    <a:pt x="4608" y="6082"/>
                  </a:lnTo>
                  <a:lnTo>
                    <a:pt x="4594" y="6086"/>
                  </a:lnTo>
                  <a:lnTo>
                    <a:pt x="4581" y="6089"/>
                  </a:lnTo>
                  <a:lnTo>
                    <a:pt x="4567" y="6091"/>
                  </a:lnTo>
                  <a:lnTo>
                    <a:pt x="4554" y="6093"/>
                  </a:lnTo>
                  <a:lnTo>
                    <a:pt x="4540" y="6094"/>
                  </a:lnTo>
                  <a:lnTo>
                    <a:pt x="4527" y="6095"/>
                  </a:lnTo>
                  <a:lnTo>
                    <a:pt x="4513" y="6095"/>
                  </a:lnTo>
                  <a:lnTo>
                    <a:pt x="4499" y="6095"/>
                  </a:lnTo>
                  <a:lnTo>
                    <a:pt x="4486" y="6094"/>
                  </a:lnTo>
                  <a:lnTo>
                    <a:pt x="4472" y="6093"/>
                  </a:lnTo>
                  <a:lnTo>
                    <a:pt x="4459" y="6091"/>
                  </a:lnTo>
                  <a:lnTo>
                    <a:pt x="4445" y="6089"/>
                  </a:lnTo>
                  <a:lnTo>
                    <a:pt x="4432" y="6086"/>
                  </a:lnTo>
                  <a:lnTo>
                    <a:pt x="4419" y="6082"/>
                  </a:lnTo>
                  <a:lnTo>
                    <a:pt x="4406" y="6079"/>
                  </a:lnTo>
                  <a:lnTo>
                    <a:pt x="4393" y="6074"/>
                  </a:lnTo>
                  <a:lnTo>
                    <a:pt x="4380" y="6070"/>
                  </a:lnTo>
                  <a:lnTo>
                    <a:pt x="4367" y="6064"/>
                  </a:lnTo>
                  <a:lnTo>
                    <a:pt x="4355" y="6059"/>
                  </a:lnTo>
                  <a:lnTo>
                    <a:pt x="4343" y="6053"/>
                  </a:lnTo>
                  <a:lnTo>
                    <a:pt x="4331" y="6046"/>
                  </a:lnTo>
                  <a:lnTo>
                    <a:pt x="4319" y="6039"/>
                  </a:lnTo>
                  <a:lnTo>
                    <a:pt x="4308" y="6031"/>
                  </a:lnTo>
                  <a:lnTo>
                    <a:pt x="4296" y="6024"/>
                  </a:lnTo>
                  <a:lnTo>
                    <a:pt x="4286" y="6015"/>
                  </a:lnTo>
                  <a:lnTo>
                    <a:pt x="4275" y="6007"/>
                  </a:lnTo>
                  <a:lnTo>
                    <a:pt x="4265" y="5997"/>
                  </a:lnTo>
                  <a:lnTo>
                    <a:pt x="4255" y="5988"/>
                  </a:lnTo>
                  <a:lnTo>
                    <a:pt x="4246" y="5978"/>
                  </a:lnTo>
                  <a:lnTo>
                    <a:pt x="4236" y="5968"/>
                  </a:lnTo>
                  <a:lnTo>
                    <a:pt x="4228" y="5957"/>
                  </a:lnTo>
                  <a:lnTo>
                    <a:pt x="4219" y="5947"/>
                  </a:lnTo>
                  <a:lnTo>
                    <a:pt x="4212" y="5935"/>
                  </a:lnTo>
                  <a:lnTo>
                    <a:pt x="4204" y="5924"/>
                  </a:lnTo>
                  <a:lnTo>
                    <a:pt x="4197" y="5912"/>
                  </a:lnTo>
                  <a:lnTo>
                    <a:pt x="4190" y="5900"/>
                  </a:lnTo>
                  <a:lnTo>
                    <a:pt x="4184" y="5888"/>
                  </a:lnTo>
                  <a:lnTo>
                    <a:pt x="4179" y="5876"/>
                  </a:lnTo>
                  <a:lnTo>
                    <a:pt x="4173" y="5863"/>
                  </a:lnTo>
                  <a:lnTo>
                    <a:pt x="4169" y="5850"/>
                  </a:lnTo>
                  <a:lnTo>
                    <a:pt x="4164" y="5837"/>
                  </a:lnTo>
                  <a:lnTo>
                    <a:pt x="4160" y="5824"/>
                  </a:lnTo>
                  <a:lnTo>
                    <a:pt x="4157" y="5811"/>
                  </a:lnTo>
                  <a:lnTo>
                    <a:pt x="4154" y="5798"/>
                  </a:lnTo>
                  <a:lnTo>
                    <a:pt x="4152" y="5784"/>
                  </a:lnTo>
                  <a:lnTo>
                    <a:pt x="4150" y="5771"/>
                  </a:lnTo>
                  <a:lnTo>
                    <a:pt x="4149" y="5757"/>
                  </a:lnTo>
                  <a:lnTo>
                    <a:pt x="4148" y="5744"/>
                  </a:lnTo>
                  <a:lnTo>
                    <a:pt x="4148" y="5730"/>
                  </a:lnTo>
                  <a:lnTo>
                    <a:pt x="4148" y="5716"/>
                  </a:lnTo>
                  <a:lnTo>
                    <a:pt x="4149" y="5703"/>
                  </a:lnTo>
                  <a:lnTo>
                    <a:pt x="4150" y="5689"/>
                  </a:lnTo>
                  <a:lnTo>
                    <a:pt x="4152" y="5676"/>
                  </a:lnTo>
                  <a:lnTo>
                    <a:pt x="4154" y="5662"/>
                  </a:lnTo>
                  <a:lnTo>
                    <a:pt x="4157" y="5649"/>
                  </a:lnTo>
                  <a:lnTo>
                    <a:pt x="4160" y="5636"/>
                  </a:lnTo>
                  <a:lnTo>
                    <a:pt x="4164" y="5623"/>
                  </a:lnTo>
                  <a:lnTo>
                    <a:pt x="4169" y="5610"/>
                  </a:lnTo>
                  <a:lnTo>
                    <a:pt x="4173" y="5597"/>
                  </a:lnTo>
                  <a:lnTo>
                    <a:pt x="4179" y="5584"/>
                  </a:lnTo>
                  <a:lnTo>
                    <a:pt x="4184" y="5572"/>
                  </a:lnTo>
                  <a:lnTo>
                    <a:pt x="4190" y="5560"/>
                  </a:lnTo>
                  <a:lnTo>
                    <a:pt x="4197" y="5548"/>
                  </a:lnTo>
                  <a:lnTo>
                    <a:pt x="4204" y="5536"/>
                  </a:lnTo>
                  <a:lnTo>
                    <a:pt x="4212" y="5525"/>
                  </a:lnTo>
                  <a:lnTo>
                    <a:pt x="4219" y="5513"/>
                  </a:lnTo>
                  <a:lnTo>
                    <a:pt x="4228" y="5503"/>
                  </a:lnTo>
                  <a:lnTo>
                    <a:pt x="4236" y="5492"/>
                  </a:lnTo>
                  <a:lnTo>
                    <a:pt x="4246" y="5482"/>
                  </a:lnTo>
                  <a:lnTo>
                    <a:pt x="4255" y="5472"/>
                  </a:lnTo>
                  <a:lnTo>
                    <a:pt x="4265" y="5463"/>
                  </a:lnTo>
                  <a:lnTo>
                    <a:pt x="4275" y="5453"/>
                  </a:lnTo>
                  <a:lnTo>
                    <a:pt x="4286" y="5445"/>
                  </a:lnTo>
                  <a:lnTo>
                    <a:pt x="4296" y="5436"/>
                  </a:lnTo>
                  <a:lnTo>
                    <a:pt x="4308" y="5429"/>
                  </a:lnTo>
                  <a:lnTo>
                    <a:pt x="4319" y="5421"/>
                  </a:lnTo>
                  <a:lnTo>
                    <a:pt x="4331" y="5414"/>
                  </a:lnTo>
                  <a:lnTo>
                    <a:pt x="4343" y="5407"/>
                  </a:lnTo>
                  <a:lnTo>
                    <a:pt x="4355" y="5401"/>
                  </a:lnTo>
                  <a:lnTo>
                    <a:pt x="4367" y="5396"/>
                  </a:lnTo>
                  <a:lnTo>
                    <a:pt x="4380" y="5390"/>
                  </a:lnTo>
                  <a:lnTo>
                    <a:pt x="4393" y="5386"/>
                  </a:lnTo>
                  <a:lnTo>
                    <a:pt x="4406" y="5381"/>
                  </a:lnTo>
                  <a:lnTo>
                    <a:pt x="4419" y="5378"/>
                  </a:lnTo>
                  <a:lnTo>
                    <a:pt x="4432" y="5374"/>
                  </a:lnTo>
                  <a:lnTo>
                    <a:pt x="4445" y="5371"/>
                  </a:lnTo>
                  <a:lnTo>
                    <a:pt x="4459" y="5369"/>
                  </a:lnTo>
                  <a:lnTo>
                    <a:pt x="4472" y="5367"/>
                  </a:lnTo>
                  <a:lnTo>
                    <a:pt x="4486" y="5366"/>
                  </a:lnTo>
                  <a:lnTo>
                    <a:pt x="4499" y="5365"/>
                  </a:lnTo>
                  <a:lnTo>
                    <a:pt x="4513" y="5365"/>
                  </a:lnTo>
                  <a:lnTo>
                    <a:pt x="4527" y="5365"/>
                  </a:lnTo>
                  <a:lnTo>
                    <a:pt x="4540" y="5366"/>
                  </a:lnTo>
                  <a:lnTo>
                    <a:pt x="4554" y="5367"/>
                  </a:lnTo>
                  <a:lnTo>
                    <a:pt x="4567" y="5369"/>
                  </a:lnTo>
                  <a:lnTo>
                    <a:pt x="4581" y="5371"/>
                  </a:lnTo>
                  <a:lnTo>
                    <a:pt x="4594" y="5374"/>
                  </a:lnTo>
                  <a:lnTo>
                    <a:pt x="4608" y="5378"/>
                  </a:lnTo>
                  <a:lnTo>
                    <a:pt x="4621" y="5381"/>
                  </a:lnTo>
                  <a:lnTo>
                    <a:pt x="4634" y="5386"/>
                  </a:lnTo>
                  <a:lnTo>
                    <a:pt x="4646" y="5390"/>
                  </a:lnTo>
                  <a:lnTo>
                    <a:pt x="4659" y="5396"/>
                  </a:lnTo>
                  <a:lnTo>
                    <a:pt x="4672" y="5401"/>
                  </a:lnTo>
                  <a:lnTo>
                    <a:pt x="4684" y="5407"/>
                  </a:lnTo>
                  <a:lnTo>
                    <a:pt x="4696" y="5414"/>
                  </a:lnTo>
                  <a:lnTo>
                    <a:pt x="4708" y="5421"/>
                  </a:lnTo>
                  <a:lnTo>
                    <a:pt x="4719" y="5429"/>
                  </a:lnTo>
                  <a:lnTo>
                    <a:pt x="4730" y="5436"/>
                  </a:lnTo>
                  <a:lnTo>
                    <a:pt x="4741" y="5445"/>
                  </a:lnTo>
                  <a:lnTo>
                    <a:pt x="4751" y="5453"/>
                  </a:lnTo>
                  <a:lnTo>
                    <a:pt x="4761" y="5463"/>
                  </a:lnTo>
                  <a:lnTo>
                    <a:pt x="4771" y="5472"/>
                  </a:lnTo>
                  <a:lnTo>
                    <a:pt x="4781" y="5482"/>
                  </a:lnTo>
                  <a:lnTo>
                    <a:pt x="4790" y="5492"/>
                  </a:lnTo>
                  <a:lnTo>
                    <a:pt x="4798" y="5503"/>
                  </a:lnTo>
                  <a:lnTo>
                    <a:pt x="4807" y="5513"/>
                  </a:lnTo>
                  <a:lnTo>
                    <a:pt x="4814" y="5525"/>
                  </a:lnTo>
                  <a:lnTo>
                    <a:pt x="4822" y="5536"/>
                  </a:lnTo>
                  <a:lnTo>
                    <a:pt x="4829" y="5548"/>
                  </a:lnTo>
                  <a:lnTo>
                    <a:pt x="4836" y="5560"/>
                  </a:lnTo>
                  <a:lnTo>
                    <a:pt x="4842" y="5572"/>
                  </a:lnTo>
                  <a:lnTo>
                    <a:pt x="4847" y="5584"/>
                  </a:lnTo>
                  <a:lnTo>
                    <a:pt x="4853" y="5597"/>
                  </a:lnTo>
                  <a:lnTo>
                    <a:pt x="4857" y="5610"/>
                  </a:lnTo>
                  <a:lnTo>
                    <a:pt x="4862" y="5623"/>
                  </a:lnTo>
                  <a:lnTo>
                    <a:pt x="4866" y="5636"/>
                  </a:lnTo>
                  <a:lnTo>
                    <a:pt x="4869" y="5649"/>
                  </a:lnTo>
                  <a:lnTo>
                    <a:pt x="4872" y="5662"/>
                  </a:lnTo>
                  <a:lnTo>
                    <a:pt x="4874" y="5676"/>
                  </a:lnTo>
                  <a:lnTo>
                    <a:pt x="4876" y="5689"/>
                  </a:lnTo>
                  <a:close/>
                  <a:moveTo>
                    <a:pt x="3903" y="6176"/>
                  </a:moveTo>
                  <a:lnTo>
                    <a:pt x="3904" y="6190"/>
                  </a:lnTo>
                  <a:lnTo>
                    <a:pt x="3905" y="6203"/>
                  </a:lnTo>
                  <a:lnTo>
                    <a:pt x="3905" y="6217"/>
                  </a:lnTo>
                  <a:lnTo>
                    <a:pt x="3905" y="6231"/>
                  </a:lnTo>
                  <a:lnTo>
                    <a:pt x="3904" y="6244"/>
                  </a:lnTo>
                  <a:lnTo>
                    <a:pt x="3903" y="6258"/>
                  </a:lnTo>
                  <a:lnTo>
                    <a:pt x="3901" y="6271"/>
                  </a:lnTo>
                  <a:lnTo>
                    <a:pt x="3899" y="6285"/>
                  </a:lnTo>
                  <a:lnTo>
                    <a:pt x="3896" y="6298"/>
                  </a:lnTo>
                  <a:lnTo>
                    <a:pt x="3893" y="6311"/>
                  </a:lnTo>
                  <a:lnTo>
                    <a:pt x="3889" y="6324"/>
                  </a:lnTo>
                  <a:lnTo>
                    <a:pt x="3884" y="6337"/>
                  </a:lnTo>
                  <a:lnTo>
                    <a:pt x="3880" y="6350"/>
                  </a:lnTo>
                  <a:lnTo>
                    <a:pt x="3874" y="6363"/>
                  </a:lnTo>
                  <a:lnTo>
                    <a:pt x="3869" y="6375"/>
                  </a:lnTo>
                  <a:lnTo>
                    <a:pt x="3863" y="6387"/>
                  </a:lnTo>
                  <a:lnTo>
                    <a:pt x="3856" y="6399"/>
                  </a:lnTo>
                  <a:lnTo>
                    <a:pt x="3849" y="6411"/>
                  </a:lnTo>
                  <a:lnTo>
                    <a:pt x="3841" y="6422"/>
                  </a:lnTo>
                  <a:lnTo>
                    <a:pt x="3834" y="6434"/>
                  </a:lnTo>
                  <a:lnTo>
                    <a:pt x="3825" y="6444"/>
                  </a:lnTo>
                  <a:lnTo>
                    <a:pt x="3817" y="6455"/>
                  </a:lnTo>
                  <a:lnTo>
                    <a:pt x="3808" y="6465"/>
                  </a:lnTo>
                  <a:lnTo>
                    <a:pt x="3798" y="6475"/>
                  </a:lnTo>
                  <a:lnTo>
                    <a:pt x="3788" y="6484"/>
                  </a:lnTo>
                  <a:lnTo>
                    <a:pt x="3778" y="6494"/>
                  </a:lnTo>
                  <a:lnTo>
                    <a:pt x="3768" y="6502"/>
                  </a:lnTo>
                  <a:lnTo>
                    <a:pt x="3757" y="6511"/>
                  </a:lnTo>
                  <a:lnTo>
                    <a:pt x="3746" y="6518"/>
                  </a:lnTo>
                  <a:lnTo>
                    <a:pt x="3735" y="6526"/>
                  </a:lnTo>
                  <a:lnTo>
                    <a:pt x="3723" y="6533"/>
                  </a:lnTo>
                  <a:lnTo>
                    <a:pt x="3711" y="6540"/>
                  </a:lnTo>
                  <a:lnTo>
                    <a:pt x="3699" y="6546"/>
                  </a:lnTo>
                  <a:lnTo>
                    <a:pt x="3686" y="6551"/>
                  </a:lnTo>
                  <a:lnTo>
                    <a:pt x="3673" y="6557"/>
                  </a:lnTo>
                  <a:lnTo>
                    <a:pt x="3661" y="6561"/>
                  </a:lnTo>
                  <a:lnTo>
                    <a:pt x="3648" y="6566"/>
                  </a:lnTo>
                  <a:lnTo>
                    <a:pt x="3634" y="6569"/>
                  </a:lnTo>
                  <a:lnTo>
                    <a:pt x="3621" y="6573"/>
                  </a:lnTo>
                  <a:lnTo>
                    <a:pt x="3608" y="6576"/>
                  </a:lnTo>
                  <a:lnTo>
                    <a:pt x="3594" y="6578"/>
                  </a:lnTo>
                  <a:lnTo>
                    <a:pt x="3581" y="6580"/>
                  </a:lnTo>
                  <a:lnTo>
                    <a:pt x="3567" y="6581"/>
                  </a:lnTo>
                  <a:lnTo>
                    <a:pt x="3554" y="6582"/>
                  </a:lnTo>
                  <a:lnTo>
                    <a:pt x="3540" y="6582"/>
                  </a:lnTo>
                  <a:lnTo>
                    <a:pt x="3526" y="6582"/>
                  </a:lnTo>
                  <a:lnTo>
                    <a:pt x="3513" y="6581"/>
                  </a:lnTo>
                  <a:lnTo>
                    <a:pt x="3499" y="6580"/>
                  </a:lnTo>
                  <a:lnTo>
                    <a:pt x="3486" y="6578"/>
                  </a:lnTo>
                  <a:lnTo>
                    <a:pt x="3472" y="6576"/>
                  </a:lnTo>
                  <a:lnTo>
                    <a:pt x="3459" y="6573"/>
                  </a:lnTo>
                  <a:lnTo>
                    <a:pt x="3446" y="6570"/>
                  </a:lnTo>
                  <a:lnTo>
                    <a:pt x="3433" y="6566"/>
                  </a:lnTo>
                  <a:lnTo>
                    <a:pt x="3420" y="6561"/>
                  </a:lnTo>
                  <a:lnTo>
                    <a:pt x="3407" y="6557"/>
                  </a:lnTo>
                  <a:lnTo>
                    <a:pt x="3394" y="6551"/>
                  </a:lnTo>
                  <a:lnTo>
                    <a:pt x="3382" y="6546"/>
                  </a:lnTo>
                  <a:lnTo>
                    <a:pt x="3370" y="6540"/>
                  </a:lnTo>
                  <a:lnTo>
                    <a:pt x="3358" y="6533"/>
                  </a:lnTo>
                  <a:lnTo>
                    <a:pt x="3346" y="6526"/>
                  </a:lnTo>
                  <a:lnTo>
                    <a:pt x="3335" y="6518"/>
                  </a:lnTo>
                  <a:lnTo>
                    <a:pt x="3323" y="6511"/>
                  </a:lnTo>
                  <a:lnTo>
                    <a:pt x="3313" y="6502"/>
                  </a:lnTo>
                  <a:lnTo>
                    <a:pt x="3302" y="6494"/>
                  </a:lnTo>
                  <a:lnTo>
                    <a:pt x="3292" y="6484"/>
                  </a:lnTo>
                  <a:lnTo>
                    <a:pt x="3282" y="6475"/>
                  </a:lnTo>
                  <a:lnTo>
                    <a:pt x="3273" y="6465"/>
                  </a:lnTo>
                  <a:lnTo>
                    <a:pt x="3263" y="6455"/>
                  </a:lnTo>
                  <a:lnTo>
                    <a:pt x="3255" y="6444"/>
                  </a:lnTo>
                  <a:lnTo>
                    <a:pt x="3246" y="6434"/>
                  </a:lnTo>
                  <a:lnTo>
                    <a:pt x="3239" y="6422"/>
                  </a:lnTo>
                  <a:lnTo>
                    <a:pt x="3231" y="6411"/>
                  </a:lnTo>
                  <a:lnTo>
                    <a:pt x="3224" y="6399"/>
                  </a:lnTo>
                  <a:lnTo>
                    <a:pt x="3217" y="6387"/>
                  </a:lnTo>
                  <a:lnTo>
                    <a:pt x="3211" y="6375"/>
                  </a:lnTo>
                  <a:lnTo>
                    <a:pt x="3206" y="6363"/>
                  </a:lnTo>
                  <a:lnTo>
                    <a:pt x="3200" y="6350"/>
                  </a:lnTo>
                  <a:lnTo>
                    <a:pt x="3196" y="6337"/>
                  </a:lnTo>
                  <a:lnTo>
                    <a:pt x="3191" y="6324"/>
                  </a:lnTo>
                  <a:lnTo>
                    <a:pt x="3188" y="6311"/>
                  </a:lnTo>
                  <a:lnTo>
                    <a:pt x="3184" y="6298"/>
                  </a:lnTo>
                  <a:lnTo>
                    <a:pt x="3181" y="6285"/>
                  </a:lnTo>
                  <a:lnTo>
                    <a:pt x="3179" y="6271"/>
                  </a:lnTo>
                  <a:lnTo>
                    <a:pt x="3177" y="6258"/>
                  </a:lnTo>
                  <a:lnTo>
                    <a:pt x="3176" y="6244"/>
                  </a:lnTo>
                  <a:lnTo>
                    <a:pt x="3175" y="6231"/>
                  </a:lnTo>
                  <a:lnTo>
                    <a:pt x="3175" y="6217"/>
                  </a:lnTo>
                  <a:lnTo>
                    <a:pt x="3175" y="6203"/>
                  </a:lnTo>
                  <a:lnTo>
                    <a:pt x="3176" y="6190"/>
                  </a:lnTo>
                  <a:lnTo>
                    <a:pt x="3177" y="6176"/>
                  </a:lnTo>
                  <a:lnTo>
                    <a:pt x="3179" y="6163"/>
                  </a:lnTo>
                  <a:lnTo>
                    <a:pt x="3181" y="6149"/>
                  </a:lnTo>
                  <a:lnTo>
                    <a:pt x="3184" y="6136"/>
                  </a:lnTo>
                  <a:lnTo>
                    <a:pt x="3188" y="6122"/>
                  </a:lnTo>
                  <a:lnTo>
                    <a:pt x="3191" y="6109"/>
                  </a:lnTo>
                  <a:lnTo>
                    <a:pt x="3196" y="6096"/>
                  </a:lnTo>
                  <a:lnTo>
                    <a:pt x="3200" y="6084"/>
                  </a:lnTo>
                  <a:lnTo>
                    <a:pt x="3206" y="6071"/>
                  </a:lnTo>
                  <a:lnTo>
                    <a:pt x="3211" y="6058"/>
                  </a:lnTo>
                  <a:lnTo>
                    <a:pt x="3217" y="6046"/>
                  </a:lnTo>
                  <a:lnTo>
                    <a:pt x="3224" y="6034"/>
                  </a:lnTo>
                  <a:lnTo>
                    <a:pt x="3231" y="6022"/>
                  </a:lnTo>
                  <a:lnTo>
                    <a:pt x="3239" y="6011"/>
                  </a:lnTo>
                  <a:lnTo>
                    <a:pt x="3246" y="6000"/>
                  </a:lnTo>
                  <a:lnTo>
                    <a:pt x="3255" y="5989"/>
                  </a:lnTo>
                  <a:lnTo>
                    <a:pt x="3263" y="5979"/>
                  </a:lnTo>
                  <a:lnTo>
                    <a:pt x="3273" y="5969"/>
                  </a:lnTo>
                  <a:lnTo>
                    <a:pt x="3282" y="5959"/>
                  </a:lnTo>
                  <a:lnTo>
                    <a:pt x="3292" y="5949"/>
                  </a:lnTo>
                  <a:lnTo>
                    <a:pt x="3302" y="5940"/>
                  </a:lnTo>
                  <a:lnTo>
                    <a:pt x="3313" y="5932"/>
                  </a:lnTo>
                  <a:lnTo>
                    <a:pt x="3323" y="5923"/>
                  </a:lnTo>
                  <a:lnTo>
                    <a:pt x="3335" y="5916"/>
                  </a:lnTo>
                  <a:lnTo>
                    <a:pt x="3346" y="5908"/>
                  </a:lnTo>
                  <a:lnTo>
                    <a:pt x="3358" y="5901"/>
                  </a:lnTo>
                  <a:lnTo>
                    <a:pt x="3370" y="5894"/>
                  </a:lnTo>
                  <a:lnTo>
                    <a:pt x="3382" y="5888"/>
                  </a:lnTo>
                  <a:lnTo>
                    <a:pt x="3394" y="5883"/>
                  </a:lnTo>
                  <a:lnTo>
                    <a:pt x="3407" y="5877"/>
                  </a:lnTo>
                  <a:lnTo>
                    <a:pt x="3420" y="5873"/>
                  </a:lnTo>
                  <a:lnTo>
                    <a:pt x="3433" y="5868"/>
                  </a:lnTo>
                  <a:lnTo>
                    <a:pt x="3446" y="5864"/>
                  </a:lnTo>
                  <a:lnTo>
                    <a:pt x="3459" y="5861"/>
                  </a:lnTo>
                  <a:lnTo>
                    <a:pt x="3472" y="5858"/>
                  </a:lnTo>
                  <a:lnTo>
                    <a:pt x="3486" y="5856"/>
                  </a:lnTo>
                  <a:lnTo>
                    <a:pt x="3499" y="5854"/>
                  </a:lnTo>
                  <a:lnTo>
                    <a:pt x="3513" y="5853"/>
                  </a:lnTo>
                  <a:lnTo>
                    <a:pt x="3526" y="5852"/>
                  </a:lnTo>
                  <a:lnTo>
                    <a:pt x="3540" y="5852"/>
                  </a:lnTo>
                  <a:lnTo>
                    <a:pt x="3554" y="5852"/>
                  </a:lnTo>
                  <a:lnTo>
                    <a:pt x="3567" y="5853"/>
                  </a:lnTo>
                  <a:lnTo>
                    <a:pt x="3581" y="5854"/>
                  </a:lnTo>
                  <a:lnTo>
                    <a:pt x="3594" y="5856"/>
                  </a:lnTo>
                  <a:lnTo>
                    <a:pt x="3608" y="5858"/>
                  </a:lnTo>
                  <a:lnTo>
                    <a:pt x="3621" y="5861"/>
                  </a:lnTo>
                  <a:lnTo>
                    <a:pt x="3635" y="5864"/>
                  </a:lnTo>
                  <a:lnTo>
                    <a:pt x="3648" y="5868"/>
                  </a:lnTo>
                  <a:lnTo>
                    <a:pt x="3661" y="5873"/>
                  </a:lnTo>
                  <a:lnTo>
                    <a:pt x="3673" y="5877"/>
                  </a:lnTo>
                  <a:lnTo>
                    <a:pt x="3686" y="5883"/>
                  </a:lnTo>
                  <a:lnTo>
                    <a:pt x="3699" y="5888"/>
                  </a:lnTo>
                  <a:lnTo>
                    <a:pt x="3711" y="5894"/>
                  </a:lnTo>
                  <a:lnTo>
                    <a:pt x="3723" y="5901"/>
                  </a:lnTo>
                  <a:lnTo>
                    <a:pt x="3735" y="5908"/>
                  </a:lnTo>
                  <a:lnTo>
                    <a:pt x="3746" y="5916"/>
                  </a:lnTo>
                  <a:lnTo>
                    <a:pt x="3757" y="5923"/>
                  </a:lnTo>
                  <a:lnTo>
                    <a:pt x="3768" y="5932"/>
                  </a:lnTo>
                  <a:lnTo>
                    <a:pt x="3778" y="5940"/>
                  </a:lnTo>
                  <a:lnTo>
                    <a:pt x="3788" y="5949"/>
                  </a:lnTo>
                  <a:lnTo>
                    <a:pt x="3798" y="5959"/>
                  </a:lnTo>
                  <a:lnTo>
                    <a:pt x="3808" y="5969"/>
                  </a:lnTo>
                  <a:lnTo>
                    <a:pt x="3817" y="5979"/>
                  </a:lnTo>
                  <a:lnTo>
                    <a:pt x="3825" y="5989"/>
                  </a:lnTo>
                  <a:lnTo>
                    <a:pt x="3834" y="6000"/>
                  </a:lnTo>
                  <a:lnTo>
                    <a:pt x="3841" y="6011"/>
                  </a:lnTo>
                  <a:lnTo>
                    <a:pt x="3849" y="6022"/>
                  </a:lnTo>
                  <a:lnTo>
                    <a:pt x="3856" y="6034"/>
                  </a:lnTo>
                  <a:lnTo>
                    <a:pt x="3863" y="6046"/>
                  </a:lnTo>
                  <a:lnTo>
                    <a:pt x="3869" y="6058"/>
                  </a:lnTo>
                  <a:lnTo>
                    <a:pt x="3874" y="6071"/>
                  </a:lnTo>
                  <a:lnTo>
                    <a:pt x="3880" y="6084"/>
                  </a:lnTo>
                  <a:lnTo>
                    <a:pt x="3884" y="6096"/>
                  </a:lnTo>
                  <a:lnTo>
                    <a:pt x="3889" y="6109"/>
                  </a:lnTo>
                  <a:lnTo>
                    <a:pt x="3893" y="6122"/>
                  </a:lnTo>
                  <a:lnTo>
                    <a:pt x="3896" y="6136"/>
                  </a:lnTo>
                  <a:lnTo>
                    <a:pt x="3899" y="6149"/>
                  </a:lnTo>
                  <a:lnTo>
                    <a:pt x="3901" y="6163"/>
                  </a:lnTo>
                  <a:lnTo>
                    <a:pt x="3903" y="6176"/>
                  </a:lnTo>
                  <a:close/>
                  <a:moveTo>
                    <a:pt x="2930" y="6906"/>
                  </a:moveTo>
                  <a:lnTo>
                    <a:pt x="2931" y="6920"/>
                  </a:lnTo>
                  <a:lnTo>
                    <a:pt x="2932" y="6933"/>
                  </a:lnTo>
                  <a:lnTo>
                    <a:pt x="2932" y="6947"/>
                  </a:lnTo>
                  <a:lnTo>
                    <a:pt x="2932" y="6961"/>
                  </a:lnTo>
                  <a:lnTo>
                    <a:pt x="2931" y="6974"/>
                  </a:lnTo>
                  <a:lnTo>
                    <a:pt x="2930" y="6988"/>
                  </a:lnTo>
                  <a:lnTo>
                    <a:pt x="2928" y="7001"/>
                  </a:lnTo>
                  <a:lnTo>
                    <a:pt x="2926" y="7015"/>
                  </a:lnTo>
                  <a:lnTo>
                    <a:pt x="2923" y="7028"/>
                  </a:lnTo>
                  <a:lnTo>
                    <a:pt x="2920" y="7041"/>
                  </a:lnTo>
                  <a:lnTo>
                    <a:pt x="2916" y="7054"/>
                  </a:lnTo>
                  <a:lnTo>
                    <a:pt x="2911" y="7067"/>
                  </a:lnTo>
                  <a:lnTo>
                    <a:pt x="2907" y="7080"/>
                  </a:lnTo>
                  <a:lnTo>
                    <a:pt x="2901" y="7093"/>
                  </a:lnTo>
                  <a:lnTo>
                    <a:pt x="2896" y="7105"/>
                  </a:lnTo>
                  <a:lnTo>
                    <a:pt x="2890" y="7117"/>
                  </a:lnTo>
                  <a:lnTo>
                    <a:pt x="2883" y="7129"/>
                  </a:lnTo>
                  <a:lnTo>
                    <a:pt x="2876" y="7141"/>
                  </a:lnTo>
                  <a:lnTo>
                    <a:pt x="2868" y="7152"/>
                  </a:lnTo>
                  <a:lnTo>
                    <a:pt x="2861" y="7164"/>
                  </a:lnTo>
                  <a:lnTo>
                    <a:pt x="2852" y="7174"/>
                  </a:lnTo>
                  <a:lnTo>
                    <a:pt x="2844" y="7185"/>
                  </a:lnTo>
                  <a:lnTo>
                    <a:pt x="2834" y="7195"/>
                  </a:lnTo>
                  <a:lnTo>
                    <a:pt x="2825" y="7205"/>
                  </a:lnTo>
                  <a:lnTo>
                    <a:pt x="2815" y="7214"/>
                  </a:lnTo>
                  <a:lnTo>
                    <a:pt x="2805" y="7224"/>
                  </a:lnTo>
                  <a:lnTo>
                    <a:pt x="2794" y="7232"/>
                  </a:lnTo>
                  <a:lnTo>
                    <a:pt x="2784" y="7241"/>
                  </a:lnTo>
                  <a:lnTo>
                    <a:pt x="2772" y="7248"/>
                  </a:lnTo>
                  <a:lnTo>
                    <a:pt x="2761" y="7256"/>
                  </a:lnTo>
                  <a:lnTo>
                    <a:pt x="2749" y="7263"/>
                  </a:lnTo>
                  <a:lnTo>
                    <a:pt x="2737" y="7270"/>
                  </a:lnTo>
                  <a:lnTo>
                    <a:pt x="2725" y="7276"/>
                  </a:lnTo>
                  <a:lnTo>
                    <a:pt x="2713" y="7281"/>
                  </a:lnTo>
                  <a:lnTo>
                    <a:pt x="2700" y="7287"/>
                  </a:lnTo>
                  <a:lnTo>
                    <a:pt x="2687" y="7291"/>
                  </a:lnTo>
                  <a:lnTo>
                    <a:pt x="2674" y="7296"/>
                  </a:lnTo>
                  <a:lnTo>
                    <a:pt x="2661" y="7300"/>
                  </a:lnTo>
                  <a:lnTo>
                    <a:pt x="2648" y="7303"/>
                  </a:lnTo>
                  <a:lnTo>
                    <a:pt x="2635" y="7306"/>
                  </a:lnTo>
                  <a:lnTo>
                    <a:pt x="2621" y="7308"/>
                  </a:lnTo>
                  <a:lnTo>
                    <a:pt x="2608" y="7310"/>
                  </a:lnTo>
                  <a:lnTo>
                    <a:pt x="2594" y="7311"/>
                  </a:lnTo>
                  <a:lnTo>
                    <a:pt x="2581" y="7312"/>
                  </a:lnTo>
                  <a:lnTo>
                    <a:pt x="2567" y="7312"/>
                  </a:lnTo>
                  <a:lnTo>
                    <a:pt x="2553" y="7312"/>
                  </a:lnTo>
                  <a:lnTo>
                    <a:pt x="2540" y="7311"/>
                  </a:lnTo>
                  <a:lnTo>
                    <a:pt x="2526" y="7310"/>
                  </a:lnTo>
                  <a:lnTo>
                    <a:pt x="2513" y="7308"/>
                  </a:lnTo>
                  <a:lnTo>
                    <a:pt x="2499" y="7306"/>
                  </a:lnTo>
                  <a:lnTo>
                    <a:pt x="2486" y="7303"/>
                  </a:lnTo>
                  <a:lnTo>
                    <a:pt x="2472" y="7300"/>
                  </a:lnTo>
                  <a:lnTo>
                    <a:pt x="2459" y="7296"/>
                  </a:lnTo>
                  <a:lnTo>
                    <a:pt x="2446" y="7291"/>
                  </a:lnTo>
                  <a:lnTo>
                    <a:pt x="2434" y="7287"/>
                  </a:lnTo>
                  <a:lnTo>
                    <a:pt x="2421" y="7281"/>
                  </a:lnTo>
                  <a:lnTo>
                    <a:pt x="2408" y="7276"/>
                  </a:lnTo>
                  <a:lnTo>
                    <a:pt x="2396" y="7270"/>
                  </a:lnTo>
                  <a:lnTo>
                    <a:pt x="2384" y="7263"/>
                  </a:lnTo>
                  <a:lnTo>
                    <a:pt x="2372" y="7256"/>
                  </a:lnTo>
                  <a:lnTo>
                    <a:pt x="2361" y="7248"/>
                  </a:lnTo>
                  <a:lnTo>
                    <a:pt x="2350" y="7241"/>
                  </a:lnTo>
                  <a:lnTo>
                    <a:pt x="2339" y="7232"/>
                  </a:lnTo>
                  <a:lnTo>
                    <a:pt x="2329" y="7224"/>
                  </a:lnTo>
                  <a:lnTo>
                    <a:pt x="2319" y="7214"/>
                  </a:lnTo>
                  <a:lnTo>
                    <a:pt x="2309" y="7205"/>
                  </a:lnTo>
                  <a:lnTo>
                    <a:pt x="2299" y="7195"/>
                  </a:lnTo>
                  <a:lnTo>
                    <a:pt x="2290" y="7185"/>
                  </a:lnTo>
                  <a:lnTo>
                    <a:pt x="2282" y="7174"/>
                  </a:lnTo>
                  <a:lnTo>
                    <a:pt x="2273" y="7164"/>
                  </a:lnTo>
                  <a:lnTo>
                    <a:pt x="2266" y="7152"/>
                  </a:lnTo>
                  <a:lnTo>
                    <a:pt x="2258" y="7141"/>
                  </a:lnTo>
                  <a:lnTo>
                    <a:pt x="2251" y="7129"/>
                  </a:lnTo>
                  <a:lnTo>
                    <a:pt x="2244" y="7117"/>
                  </a:lnTo>
                  <a:lnTo>
                    <a:pt x="2238" y="7105"/>
                  </a:lnTo>
                  <a:lnTo>
                    <a:pt x="2233" y="7093"/>
                  </a:lnTo>
                  <a:lnTo>
                    <a:pt x="2227" y="7080"/>
                  </a:lnTo>
                  <a:lnTo>
                    <a:pt x="2223" y="7067"/>
                  </a:lnTo>
                  <a:lnTo>
                    <a:pt x="2218" y="7054"/>
                  </a:lnTo>
                  <a:lnTo>
                    <a:pt x="2215" y="7041"/>
                  </a:lnTo>
                  <a:lnTo>
                    <a:pt x="2211" y="7028"/>
                  </a:lnTo>
                  <a:lnTo>
                    <a:pt x="2208" y="7015"/>
                  </a:lnTo>
                  <a:lnTo>
                    <a:pt x="2206" y="7001"/>
                  </a:lnTo>
                  <a:lnTo>
                    <a:pt x="2204" y="6988"/>
                  </a:lnTo>
                  <a:lnTo>
                    <a:pt x="2203" y="6974"/>
                  </a:lnTo>
                  <a:lnTo>
                    <a:pt x="2202" y="6961"/>
                  </a:lnTo>
                  <a:lnTo>
                    <a:pt x="2202" y="6947"/>
                  </a:lnTo>
                  <a:lnTo>
                    <a:pt x="2202" y="6933"/>
                  </a:lnTo>
                  <a:lnTo>
                    <a:pt x="2203" y="6920"/>
                  </a:lnTo>
                  <a:lnTo>
                    <a:pt x="2204" y="6906"/>
                  </a:lnTo>
                  <a:lnTo>
                    <a:pt x="2206" y="6893"/>
                  </a:lnTo>
                  <a:lnTo>
                    <a:pt x="2208" y="6879"/>
                  </a:lnTo>
                  <a:lnTo>
                    <a:pt x="2211" y="6866"/>
                  </a:lnTo>
                  <a:lnTo>
                    <a:pt x="2214" y="6853"/>
                  </a:lnTo>
                  <a:lnTo>
                    <a:pt x="2218" y="6839"/>
                  </a:lnTo>
                  <a:lnTo>
                    <a:pt x="2223" y="6826"/>
                  </a:lnTo>
                  <a:lnTo>
                    <a:pt x="2227" y="6814"/>
                  </a:lnTo>
                  <a:lnTo>
                    <a:pt x="2233" y="6801"/>
                  </a:lnTo>
                  <a:lnTo>
                    <a:pt x="2238" y="6788"/>
                  </a:lnTo>
                  <a:lnTo>
                    <a:pt x="2244" y="6776"/>
                  </a:lnTo>
                  <a:lnTo>
                    <a:pt x="2251" y="6764"/>
                  </a:lnTo>
                  <a:lnTo>
                    <a:pt x="2258" y="6752"/>
                  </a:lnTo>
                  <a:lnTo>
                    <a:pt x="2266" y="6741"/>
                  </a:lnTo>
                  <a:lnTo>
                    <a:pt x="2273" y="6730"/>
                  </a:lnTo>
                  <a:lnTo>
                    <a:pt x="2282" y="6719"/>
                  </a:lnTo>
                  <a:lnTo>
                    <a:pt x="2290" y="6709"/>
                  </a:lnTo>
                  <a:lnTo>
                    <a:pt x="2299" y="6699"/>
                  </a:lnTo>
                  <a:lnTo>
                    <a:pt x="2309" y="6689"/>
                  </a:lnTo>
                  <a:lnTo>
                    <a:pt x="2319" y="6679"/>
                  </a:lnTo>
                  <a:lnTo>
                    <a:pt x="2329" y="6670"/>
                  </a:lnTo>
                  <a:lnTo>
                    <a:pt x="2339" y="6662"/>
                  </a:lnTo>
                  <a:lnTo>
                    <a:pt x="2350" y="6653"/>
                  </a:lnTo>
                  <a:lnTo>
                    <a:pt x="2361" y="6646"/>
                  </a:lnTo>
                  <a:lnTo>
                    <a:pt x="2372" y="6638"/>
                  </a:lnTo>
                  <a:lnTo>
                    <a:pt x="2384" y="6631"/>
                  </a:lnTo>
                  <a:lnTo>
                    <a:pt x="2396" y="6624"/>
                  </a:lnTo>
                  <a:lnTo>
                    <a:pt x="2408" y="6618"/>
                  </a:lnTo>
                  <a:lnTo>
                    <a:pt x="2421" y="6613"/>
                  </a:lnTo>
                  <a:lnTo>
                    <a:pt x="2434" y="6607"/>
                  </a:lnTo>
                  <a:lnTo>
                    <a:pt x="2446" y="6603"/>
                  </a:lnTo>
                  <a:lnTo>
                    <a:pt x="2459" y="6598"/>
                  </a:lnTo>
                  <a:lnTo>
                    <a:pt x="2472" y="6594"/>
                  </a:lnTo>
                  <a:lnTo>
                    <a:pt x="2486" y="6591"/>
                  </a:lnTo>
                  <a:lnTo>
                    <a:pt x="2499" y="6588"/>
                  </a:lnTo>
                  <a:lnTo>
                    <a:pt x="2513" y="6586"/>
                  </a:lnTo>
                  <a:lnTo>
                    <a:pt x="2526" y="6584"/>
                  </a:lnTo>
                  <a:lnTo>
                    <a:pt x="2540" y="6583"/>
                  </a:lnTo>
                  <a:lnTo>
                    <a:pt x="2553" y="6582"/>
                  </a:lnTo>
                  <a:lnTo>
                    <a:pt x="2567" y="6582"/>
                  </a:lnTo>
                  <a:lnTo>
                    <a:pt x="2581" y="6582"/>
                  </a:lnTo>
                  <a:lnTo>
                    <a:pt x="2594" y="6583"/>
                  </a:lnTo>
                  <a:lnTo>
                    <a:pt x="2608" y="6584"/>
                  </a:lnTo>
                  <a:lnTo>
                    <a:pt x="2621" y="6586"/>
                  </a:lnTo>
                  <a:lnTo>
                    <a:pt x="2635" y="6588"/>
                  </a:lnTo>
                  <a:lnTo>
                    <a:pt x="2648" y="6591"/>
                  </a:lnTo>
                  <a:lnTo>
                    <a:pt x="2661" y="6594"/>
                  </a:lnTo>
                  <a:lnTo>
                    <a:pt x="2674" y="6598"/>
                  </a:lnTo>
                  <a:lnTo>
                    <a:pt x="2687" y="6603"/>
                  </a:lnTo>
                  <a:lnTo>
                    <a:pt x="2700" y="6607"/>
                  </a:lnTo>
                  <a:lnTo>
                    <a:pt x="2713" y="6613"/>
                  </a:lnTo>
                  <a:lnTo>
                    <a:pt x="2725" y="6618"/>
                  </a:lnTo>
                  <a:lnTo>
                    <a:pt x="2737" y="6624"/>
                  </a:lnTo>
                  <a:lnTo>
                    <a:pt x="2749" y="6631"/>
                  </a:lnTo>
                  <a:lnTo>
                    <a:pt x="2761" y="6638"/>
                  </a:lnTo>
                  <a:lnTo>
                    <a:pt x="2772" y="6646"/>
                  </a:lnTo>
                  <a:lnTo>
                    <a:pt x="2784" y="6653"/>
                  </a:lnTo>
                  <a:lnTo>
                    <a:pt x="2794" y="6662"/>
                  </a:lnTo>
                  <a:lnTo>
                    <a:pt x="2805" y="6670"/>
                  </a:lnTo>
                  <a:lnTo>
                    <a:pt x="2815" y="6679"/>
                  </a:lnTo>
                  <a:lnTo>
                    <a:pt x="2825" y="6689"/>
                  </a:lnTo>
                  <a:lnTo>
                    <a:pt x="2834" y="6699"/>
                  </a:lnTo>
                  <a:lnTo>
                    <a:pt x="2844" y="6709"/>
                  </a:lnTo>
                  <a:lnTo>
                    <a:pt x="2852" y="6719"/>
                  </a:lnTo>
                  <a:lnTo>
                    <a:pt x="2861" y="6730"/>
                  </a:lnTo>
                  <a:lnTo>
                    <a:pt x="2868" y="6741"/>
                  </a:lnTo>
                  <a:lnTo>
                    <a:pt x="2876" y="6752"/>
                  </a:lnTo>
                  <a:lnTo>
                    <a:pt x="2883" y="6764"/>
                  </a:lnTo>
                  <a:lnTo>
                    <a:pt x="2890" y="6776"/>
                  </a:lnTo>
                  <a:lnTo>
                    <a:pt x="2896" y="6788"/>
                  </a:lnTo>
                  <a:lnTo>
                    <a:pt x="2901" y="6801"/>
                  </a:lnTo>
                  <a:lnTo>
                    <a:pt x="2907" y="6814"/>
                  </a:lnTo>
                  <a:lnTo>
                    <a:pt x="2911" y="6826"/>
                  </a:lnTo>
                  <a:lnTo>
                    <a:pt x="2916" y="6839"/>
                  </a:lnTo>
                  <a:lnTo>
                    <a:pt x="2920" y="6853"/>
                  </a:lnTo>
                  <a:lnTo>
                    <a:pt x="2923" y="6866"/>
                  </a:lnTo>
                  <a:lnTo>
                    <a:pt x="2926" y="6879"/>
                  </a:lnTo>
                  <a:lnTo>
                    <a:pt x="2928" y="6893"/>
                  </a:lnTo>
                  <a:lnTo>
                    <a:pt x="2930" y="69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1024;p10">
            <a:extLst>
              <a:ext uri="{FF2B5EF4-FFF2-40B4-BE49-F238E27FC236}">
                <a16:creationId xmlns:a16="http://schemas.microsoft.com/office/drawing/2014/main" id="{8ECEE7AE-4F21-4819-95D2-D74DBCDC5C10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  <a:solidFill>
            <a:schemeClr val="bg1"/>
          </a:solidFill>
        </p:grpSpPr>
        <p:sp>
          <p:nvSpPr>
            <p:cNvPr id="247" name="Google Shape;1025;p10">
              <a:extLst>
                <a:ext uri="{FF2B5EF4-FFF2-40B4-BE49-F238E27FC236}">
                  <a16:creationId xmlns:a16="http://schemas.microsoft.com/office/drawing/2014/main" id="{75CA1743-DFA7-4559-AAA1-11E84061247B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3279"/>
                  </a:moveTo>
                  <a:lnTo>
                    <a:pt x="8650" y="3297"/>
                  </a:lnTo>
                  <a:lnTo>
                    <a:pt x="8650" y="3315"/>
                  </a:lnTo>
                  <a:lnTo>
                    <a:pt x="8649" y="3333"/>
                  </a:lnTo>
                  <a:lnTo>
                    <a:pt x="8647" y="3351"/>
                  </a:lnTo>
                  <a:lnTo>
                    <a:pt x="8645" y="3369"/>
                  </a:lnTo>
                  <a:lnTo>
                    <a:pt x="8642" y="3387"/>
                  </a:lnTo>
                  <a:lnTo>
                    <a:pt x="8638" y="3405"/>
                  </a:lnTo>
                  <a:lnTo>
                    <a:pt x="8634" y="3423"/>
                  </a:lnTo>
                  <a:lnTo>
                    <a:pt x="8629" y="3440"/>
                  </a:lnTo>
                  <a:lnTo>
                    <a:pt x="8623" y="3457"/>
                  </a:lnTo>
                  <a:lnTo>
                    <a:pt x="8617" y="3474"/>
                  </a:lnTo>
                  <a:lnTo>
                    <a:pt x="8610" y="3491"/>
                  </a:lnTo>
                  <a:lnTo>
                    <a:pt x="8602" y="3508"/>
                  </a:lnTo>
                  <a:lnTo>
                    <a:pt x="8594" y="3524"/>
                  </a:lnTo>
                  <a:lnTo>
                    <a:pt x="8585" y="3540"/>
                  </a:lnTo>
                  <a:lnTo>
                    <a:pt x="8576" y="3556"/>
                  </a:lnTo>
                  <a:lnTo>
                    <a:pt x="8565" y="3571"/>
                  </a:lnTo>
                  <a:lnTo>
                    <a:pt x="8555" y="3586"/>
                  </a:lnTo>
                  <a:lnTo>
                    <a:pt x="8544" y="3600"/>
                  </a:lnTo>
                  <a:lnTo>
                    <a:pt x="8532" y="3614"/>
                  </a:lnTo>
                  <a:lnTo>
                    <a:pt x="8520" y="3628"/>
                  </a:lnTo>
                  <a:lnTo>
                    <a:pt x="8508" y="3641"/>
                  </a:lnTo>
                  <a:lnTo>
                    <a:pt x="8495" y="3653"/>
                  </a:lnTo>
                  <a:lnTo>
                    <a:pt x="8481" y="3665"/>
                  </a:lnTo>
                  <a:lnTo>
                    <a:pt x="8467" y="3677"/>
                  </a:lnTo>
                  <a:lnTo>
                    <a:pt x="8453" y="3688"/>
                  </a:lnTo>
                  <a:lnTo>
                    <a:pt x="8438" y="3698"/>
                  </a:lnTo>
                  <a:lnTo>
                    <a:pt x="8423" y="3709"/>
                  </a:lnTo>
                  <a:lnTo>
                    <a:pt x="8407" y="3718"/>
                  </a:lnTo>
                  <a:lnTo>
                    <a:pt x="8391" y="3727"/>
                  </a:lnTo>
                  <a:lnTo>
                    <a:pt x="8375" y="3735"/>
                  </a:lnTo>
                  <a:lnTo>
                    <a:pt x="8358" y="3743"/>
                  </a:lnTo>
                  <a:lnTo>
                    <a:pt x="8341" y="3750"/>
                  </a:lnTo>
                  <a:lnTo>
                    <a:pt x="8324" y="3756"/>
                  </a:lnTo>
                  <a:lnTo>
                    <a:pt x="8307" y="3762"/>
                  </a:lnTo>
                  <a:lnTo>
                    <a:pt x="8290" y="3767"/>
                  </a:lnTo>
                  <a:lnTo>
                    <a:pt x="8272" y="3771"/>
                  </a:lnTo>
                  <a:lnTo>
                    <a:pt x="8254" y="3775"/>
                  </a:lnTo>
                  <a:lnTo>
                    <a:pt x="8236" y="3778"/>
                  </a:lnTo>
                  <a:lnTo>
                    <a:pt x="8218" y="3780"/>
                  </a:lnTo>
                  <a:lnTo>
                    <a:pt x="8200" y="3782"/>
                  </a:lnTo>
                  <a:lnTo>
                    <a:pt x="8181" y="3783"/>
                  </a:lnTo>
                  <a:lnTo>
                    <a:pt x="8163" y="3783"/>
                  </a:lnTo>
                  <a:lnTo>
                    <a:pt x="8145" y="3783"/>
                  </a:lnTo>
                  <a:lnTo>
                    <a:pt x="8127" y="3782"/>
                  </a:lnTo>
                  <a:lnTo>
                    <a:pt x="8109" y="3780"/>
                  </a:lnTo>
                  <a:lnTo>
                    <a:pt x="8091" y="3778"/>
                  </a:lnTo>
                  <a:lnTo>
                    <a:pt x="8073" y="3775"/>
                  </a:lnTo>
                  <a:lnTo>
                    <a:pt x="8055" y="3771"/>
                  </a:lnTo>
                  <a:lnTo>
                    <a:pt x="8037" y="3767"/>
                  </a:lnTo>
                  <a:lnTo>
                    <a:pt x="8020" y="3762"/>
                  </a:lnTo>
                  <a:lnTo>
                    <a:pt x="8003" y="3756"/>
                  </a:lnTo>
                  <a:lnTo>
                    <a:pt x="7986" y="3750"/>
                  </a:lnTo>
                  <a:lnTo>
                    <a:pt x="7969" y="3743"/>
                  </a:lnTo>
                  <a:lnTo>
                    <a:pt x="7955" y="3736"/>
                  </a:lnTo>
                  <a:lnTo>
                    <a:pt x="6862" y="4464"/>
                  </a:lnTo>
                  <a:lnTo>
                    <a:pt x="5177" y="6150"/>
                  </a:lnTo>
                  <a:lnTo>
                    <a:pt x="5152" y="6171"/>
                  </a:lnTo>
                  <a:lnTo>
                    <a:pt x="5125" y="6190"/>
                  </a:lnTo>
                  <a:lnTo>
                    <a:pt x="5096" y="6204"/>
                  </a:lnTo>
                  <a:lnTo>
                    <a:pt x="5065" y="6214"/>
                  </a:lnTo>
                  <a:lnTo>
                    <a:pt x="5033" y="6221"/>
                  </a:lnTo>
                  <a:lnTo>
                    <a:pt x="5000" y="6223"/>
                  </a:lnTo>
                  <a:lnTo>
                    <a:pt x="4967" y="6221"/>
                  </a:lnTo>
                  <a:lnTo>
                    <a:pt x="4935" y="6214"/>
                  </a:lnTo>
                  <a:lnTo>
                    <a:pt x="4904" y="6204"/>
                  </a:lnTo>
                  <a:lnTo>
                    <a:pt x="4875" y="6190"/>
                  </a:lnTo>
                  <a:lnTo>
                    <a:pt x="4848" y="6171"/>
                  </a:lnTo>
                  <a:lnTo>
                    <a:pt x="4823" y="6150"/>
                  </a:lnTo>
                  <a:lnTo>
                    <a:pt x="4802" y="6125"/>
                  </a:lnTo>
                  <a:lnTo>
                    <a:pt x="4783" y="6098"/>
                  </a:lnTo>
                  <a:lnTo>
                    <a:pt x="4769" y="6069"/>
                  </a:lnTo>
                  <a:lnTo>
                    <a:pt x="4759" y="6038"/>
                  </a:lnTo>
                  <a:lnTo>
                    <a:pt x="4752" y="6006"/>
                  </a:lnTo>
                  <a:lnTo>
                    <a:pt x="4750" y="5973"/>
                  </a:lnTo>
                  <a:lnTo>
                    <a:pt x="4752" y="5940"/>
                  </a:lnTo>
                  <a:lnTo>
                    <a:pt x="4759" y="5908"/>
                  </a:lnTo>
                  <a:lnTo>
                    <a:pt x="4769" y="5877"/>
                  </a:lnTo>
                  <a:lnTo>
                    <a:pt x="4783" y="5848"/>
                  </a:lnTo>
                  <a:lnTo>
                    <a:pt x="4802" y="5821"/>
                  </a:lnTo>
                  <a:lnTo>
                    <a:pt x="4823" y="5796"/>
                  </a:lnTo>
                  <a:lnTo>
                    <a:pt x="6526" y="4093"/>
                  </a:lnTo>
                  <a:lnTo>
                    <a:pt x="6545" y="4077"/>
                  </a:lnTo>
                  <a:lnTo>
                    <a:pt x="6564" y="4062"/>
                  </a:lnTo>
                  <a:lnTo>
                    <a:pt x="7678" y="3320"/>
                  </a:lnTo>
                  <a:lnTo>
                    <a:pt x="7677" y="3315"/>
                  </a:lnTo>
                  <a:lnTo>
                    <a:pt x="7677" y="3297"/>
                  </a:lnTo>
                  <a:lnTo>
                    <a:pt x="7677" y="3279"/>
                  </a:lnTo>
                  <a:lnTo>
                    <a:pt x="7678" y="3260"/>
                  </a:lnTo>
                  <a:lnTo>
                    <a:pt x="7680" y="3242"/>
                  </a:lnTo>
                  <a:lnTo>
                    <a:pt x="7682" y="3224"/>
                  </a:lnTo>
                  <a:lnTo>
                    <a:pt x="7685" y="3206"/>
                  </a:lnTo>
                  <a:lnTo>
                    <a:pt x="7689" y="3188"/>
                  </a:lnTo>
                  <a:lnTo>
                    <a:pt x="7693" y="3170"/>
                  </a:lnTo>
                  <a:lnTo>
                    <a:pt x="7698" y="3153"/>
                  </a:lnTo>
                  <a:lnTo>
                    <a:pt x="7704" y="3136"/>
                  </a:lnTo>
                  <a:lnTo>
                    <a:pt x="7710" y="3119"/>
                  </a:lnTo>
                  <a:lnTo>
                    <a:pt x="7717" y="3102"/>
                  </a:lnTo>
                  <a:lnTo>
                    <a:pt x="7725" y="3085"/>
                  </a:lnTo>
                  <a:lnTo>
                    <a:pt x="7733" y="3069"/>
                  </a:lnTo>
                  <a:lnTo>
                    <a:pt x="7742" y="3053"/>
                  </a:lnTo>
                  <a:lnTo>
                    <a:pt x="7751" y="3037"/>
                  </a:lnTo>
                  <a:lnTo>
                    <a:pt x="7762" y="3022"/>
                  </a:lnTo>
                  <a:lnTo>
                    <a:pt x="7772" y="3007"/>
                  </a:lnTo>
                  <a:lnTo>
                    <a:pt x="7783" y="2993"/>
                  </a:lnTo>
                  <a:lnTo>
                    <a:pt x="7795" y="2979"/>
                  </a:lnTo>
                  <a:lnTo>
                    <a:pt x="7807" y="2965"/>
                  </a:lnTo>
                  <a:lnTo>
                    <a:pt x="7819" y="2952"/>
                  </a:lnTo>
                  <a:lnTo>
                    <a:pt x="7832" y="2940"/>
                  </a:lnTo>
                  <a:lnTo>
                    <a:pt x="7846" y="2928"/>
                  </a:lnTo>
                  <a:lnTo>
                    <a:pt x="7860" y="2916"/>
                  </a:lnTo>
                  <a:lnTo>
                    <a:pt x="7874" y="2905"/>
                  </a:lnTo>
                  <a:lnTo>
                    <a:pt x="7889" y="2895"/>
                  </a:lnTo>
                  <a:lnTo>
                    <a:pt x="7904" y="2884"/>
                  </a:lnTo>
                  <a:lnTo>
                    <a:pt x="7920" y="2875"/>
                  </a:lnTo>
                  <a:lnTo>
                    <a:pt x="7936" y="2866"/>
                  </a:lnTo>
                  <a:lnTo>
                    <a:pt x="7952" y="2858"/>
                  </a:lnTo>
                  <a:lnTo>
                    <a:pt x="7969" y="2850"/>
                  </a:lnTo>
                  <a:lnTo>
                    <a:pt x="7986" y="2843"/>
                  </a:lnTo>
                  <a:lnTo>
                    <a:pt x="8003" y="2837"/>
                  </a:lnTo>
                  <a:lnTo>
                    <a:pt x="8020" y="2831"/>
                  </a:lnTo>
                  <a:lnTo>
                    <a:pt x="8037" y="2826"/>
                  </a:lnTo>
                  <a:lnTo>
                    <a:pt x="8055" y="2822"/>
                  </a:lnTo>
                  <a:lnTo>
                    <a:pt x="8073" y="2818"/>
                  </a:lnTo>
                  <a:lnTo>
                    <a:pt x="8091" y="2815"/>
                  </a:lnTo>
                  <a:lnTo>
                    <a:pt x="8109" y="2813"/>
                  </a:lnTo>
                  <a:lnTo>
                    <a:pt x="8127" y="2811"/>
                  </a:lnTo>
                  <a:lnTo>
                    <a:pt x="8145" y="2810"/>
                  </a:lnTo>
                  <a:lnTo>
                    <a:pt x="8163" y="2810"/>
                  </a:lnTo>
                  <a:lnTo>
                    <a:pt x="8181" y="2810"/>
                  </a:lnTo>
                  <a:lnTo>
                    <a:pt x="8200" y="2811"/>
                  </a:lnTo>
                  <a:lnTo>
                    <a:pt x="8218" y="2813"/>
                  </a:lnTo>
                  <a:lnTo>
                    <a:pt x="8236" y="2815"/>
                  </a:lnTo>
                  <a:lnTo>
                    <a:pt x="8254" y="2818"/>
                  </a:lnTo>
                  <a:lnTo>
                    <a:pt x="8272" y="2822"/>
                  </a:lnTo>
                  <a:lnTo>
                    <a:pt x="8289" y="2826"/>
                  </a:lnTo>
                  <a:lnTo>
                    <a:pt x="8307" y="2831"/>
                  </a:lnTo>
                  <a:lnTo>
                    <a:pt x="8324" y="2837"/>
                  </a:lnTo>
                  <a:lnTo>
                    <a:pt x="8341" y="2843"/>
                  </a:lnTo>
                  <a:lnTo>
                    <a:pt x="8358" y="2850"/>
                  </a:lnTo>
                  <a:lnTo>
                    <a:pt x="8375" y="2858"/>
                  </a:lnTo>
                  <a:lnTo>
                    <a:pt x="8391" y="2866"/>
                  </a:lnTo>
                  <a:lnTo>
                    <a:pt x="8407" y="2875"/>
                  </a:lnTo>
                  <a:lnTo>
                    <a:pt x="8423" y="2884"/>
                  </a:lnTo>
                  <a:lnTo>
                    <a:pt x="8438" y="2895"/>
                  </a:lnTo>
                  <a:lnTo>
                    <a:pt x="8453" y="2905"/>
                  </a:lnTo>
                  <a:lnTo>
                    <a:pt x="8467" y="2916"/>
                  </a:lnTo>
                  <a:lnTo>
                    <a:pt x="8481" y="2928"/>
                  </a:lnTo>
                  <a:lnTo>
                    <a:pt x="8495" y="2940"/>
                  </a:lnTo>
                  <a:lnTo>
                    <a:pt x="8508" y="2952"/>
                  </a:lnTo>
                  <a:lnTo>
                    <a:pt x="8520" y="2965"/>
                  </a:lnTo>
                  <a:lnTo>
                    <a:pt x="8532" y="2979"/>
                  </a:lnTo>
                  <a:lnTo>
                    <a:pt x="8544" y="2993"/>
                  </a:lnTo>
                  <a:lnTo>
                    <a:pt x="8555" y="3007"/>
                  </a:lnTo>
                  <a:lnTo>
                    <a:pt x="8565" y="3022"/>
                  </a:lnTo>
                  <a:lnTo>
                    <a:pt x="8576" y="3037"/>
                  </a:lnTo>
                  <a:lnTo>
                    <a:pt x="8585" y="3053"/>
                  </a:lnTo>
                  <a:lnTo>
                    <a:pt x="8594" y="3069"/>
                  </a:lnTo>
                  <a:lnTo>
                    <a:pt x="8602" y="3085"/>
                  </a:lnTo>
                  <a:lnTo>
                    <a:pt x="8610" y="3102"/>
                  </a:lnTo>
                  <a:lnTo>
                    <a:pt x="8617" y="3119"/>
                  </a:lnTo>
                  <a:lnTo>
                    <a:pt x="8623" y="3136"/>
                  </a:lnTo>
                  <a:lnTo>
                    <a:pt x="8629" y="3153"/>
                  </a:lnTo>
                  <a:lnTo>
                    <a:pt x="8634" y="3170"/>
                  </a:lnTo>
                  <a:lnTo>
                    <a:pt x="8638" y="3188"/>
                  </a:lnTo>
                  <a:lnTo>
                    <a:pt x="8642" y="3206"/>
                  </a:lnTo>
                  <a:lnTo>
                    <a:pt x="8645" y="3224"/>
                  </a:lnTo>
                  <a:lnTo>
                    <a:pt x="8647" y="3242"/>
                  </a:lnTo>
                  <a:lnTo>
                    <a:pt x="8649" y="3260"/>
                  </a:lnTo>
                  <a:lnTo>
                    <a:pt x="8650" y="3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1026;p10">
              <a:extLst>
                <a:ext uri="{FF2B5EF4-FFF2-40B4-BE49-F238E27FC236}">
                  <a16:creationId xmlns:a16="http://schemas.microsoft.com/office/drawing/2014/main" id="{41C077E4-A63B-420C-90A1-0DD4126149E1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8683"/>
                  </a:moveTo>
                  <a:lnTo>
                    <a:pt x="1100" y="8650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1383" y="1102"/>
                  </a:lnTo>
                  <a:lnTo>
                    <a:pt x="1415" y="1109"/>
                  </a:lnTo>
                  <a:lnTo>
                    <a:pt x="1446" y="1119"/>
                  </a:lnTo>
                  <a:lnTo>
                    <a:pt x="1475" y="1133"/>
                  </a:lnTo>
                  <a:lnTo>
                    <a:pt x="1502" y="1152"/>
                  </a:lnTo>
                  <a:lnTo>
                    <a:pt x="1527" y="1173"/>
                  </a:lnTo>
                  <a:lnTo>
                    <a:pt x="1548" y="1198"/>
                  </a:lnTo>
                  <a:lnTo>
                    <a:pt x="1567" y="1225"/>
                  </a:lnTo>
                  <a:lnTo>
                    <a:pt x="1581" y="1254"/>
                  </a:lnTo>
                  <a:lnTo>
                    <a:pt x="1591" y="1285"/>
                  </a:lnTo>
                  <a:lnTo>
                    <a:pt x="1598" y="1317"/>
                  </a:lnTo>
                  <a:lnTo>
                    <a:pt x="1600" y="1350"/>
                  </a:lnTo>
                  <a:lnTo>
                    <a:pt x="1600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921" y="6210"/>
                  </a:moveTo>
                  <a:lnTo>
                    <a:pt x="3593" y="5768"/>
                  </a:lnTo>
                  <a:lnTo>
                    <a:pt x="2240" y="6895"/>
                  </a:lnTo>
                  <a:lnTo>
                    <a:pt x="2214" y="6914"/>
                  </a:lnTo>
                  <a:lnTo>
                    <a:pt x="2185" y="6930"/>
                  </a:lnTo>
                  <a:lnTo>
                    <a:pt x="2154" y="6942"/>
                  </a:lnTo>
                  <a:lnTo>
                    <a:pt x="2123" y="6949"/>
                  </a:lnTo>
                  <a:lnTo>
                    <a:pt x="2090" y="6953"/>
                  </a:lnTo>
                  <a:lnTo>
                    <a:pt x="2057" y="6952"/>
                  </a:lnTo>
                  <a:lnTo>
                    <a:pt x="2025" y="6947"/>
                  </a:lnTo>
                  <a:lnTo>
                    <a:pt x="1994" y="6938"/>
                  </a:lnTo>
                  <a:lnTo>
                    <a:pt x="1964" y="6924"/>
                  </a:lnTo>
                  <a:lnTo>
                    <a:pt x="1936" y="6907"/>
                  </a:lnTo>
                  <a:lnTo>
                    <a:pt x="1910" y="6887"/>
                  </a:lnTo>
                  <a:lnTo>
                    <a:pt x="1888" y="6863"/>
                  </a:lnTo>
                  <a:lnTo>
                    <a:pt x="1869" y="6837"/>
                  </a:lnTo>
                  <a:lnTo>
                    <a:pt x="1853" y="6808"/>
                  </a:lnTo>
                  <a:lnTo>
                    <a:pt x="1841" y="6777"/>
                  </a:lnTo>
                  <a:lnTo>
                    <a:pt x="1834" y="6746"/>
                  </a:lnTo>
                  <a:lnTo>
                    <a:pt x="1830" y="6713"/>
                  </a:lnTo>
                  <a:lnTo>
                    <a:pt x="1831" y="6680"/>
                  </a:lnTo>
                  <a:lnTo>
                    <a:pt x="1836" y="6648"/>
                  </a:lnTo>
                  <a:lnTo>
                    <a:pt x="1845" y="6617"/>
                  </a:lnTo>
                  <a:lnTo>
                    <a:pt x="1859" y="6587"/>
                  </a:lnTo>
                  <a:lnTo>
                    <a:pt x="1876" y="6559"/>
                  </a:lnTo>
                  <a:lnTo>
                    <a:pt x="1896" y="6533"/>
                  </a:lnTo>
                  <a:lnTo>
                    <a:pt x="1920" y="6511"/>
                  </a:lnTo>
                  <a:lnTo>
                    <a:pt x="3380" y="5295"/>
                  </a:lnTo>
                  <a:lnTo>
                    <a:pt x="3406" y="5276"/>
                  </a:lnTo>
                  <a:lnTo>
                    <a:pt x="3433" y="5261"/>
                  </a:lnTo>
                  <a:lnTo>
                    <a:pt x="3463" y="5249"/>
                  </a:lnTo>
                  <a:lnTo>
                    <a:pt x="3494" y="5241"/>
                  </a:lnTo>
                  <a:lnTo>
                    <a:pt x="3525" y="5237"/>
                  </a:lnTo>
                  <a:lnTo>
                    <a:pt x="3557" y="5238"/>
                  </a:lnTo>
                  <a:lnTo>
                    <a:pt x="3588" y="5242"/>
                  </a:lnTo>
                  <a:lnTo>
                    <a:pt x="3619" y="5250"/>
                  </a:lnTo>
                  <a:lnTo>
                    <a:pt x="5079" y="5736"/>
                  </a:lnTo>
                  <a:lnTo>
                    <a:pt x="5109" y="5748"/>
                  </a:lnTo>
                  <a:lnTo>
                    <a:pt x="5138" y="5764"/>
                  </a:lnTo>
                  <a:lnTo>
                    <a:pt x="5164" y="5784"/>
                  </a:lnTo>
                  <a:lnTo>
                    <a:pt x="5187" y="5807"/>
                  </a:lnTo>
                  <a:lnTo>
                    <a:pt x="5207" y="5833"/>
                  </a:lnTo>
                  <a:lnTo>
                    <a:pt x="5224" y="5861"/>
                  </a:lnTo>
                  <a:lnTo>
                    <a:pt x="5236" y="5891"/>
                  </a:lnTo>
                  <a:lnTo>
                    <a:pt x="5245" y="5923"/>
                  </a:lnTo>
                  <a:lnTo>
                    <a:pt x="5249" y="5955"/>
                  </a:lnTo>
                  <a:lnTo>
                    <a:pt x="5250" y="5988"/>
                  </a:lnTo>
                  <a:lnTo>
                    <a:pt x="5245" y="6020"/>
                  </a:lnTo>
                  <a:lnTo>
                    <a:pt x="5237" y="6052"/>
                  </a:lnTo>
                  <a:lnTo>
                    <a:pt x="5225" y="6082"/>
                  </a:lnTo>
                  <a:lnTo>
                    <a:pt x="5209" y="6111"/>
                  </a:lnTo>
                  <a:lnTo>
                    <a:pt x="5189" y="6137"/>
                  </a:lnTo>
                  <a:lnTo>
                    <a:pt x="5166" y="6160"/>
                  </a:lnTo>
                  <a:lnTo>
                    <a:pt x="5140" y="6180"/>
                  </a:lnTo>
                  <a:lnTo>
                    <a:pt x="5112" y="6197"/>
                  </a:lnTo>
                  <a:lnTo>
                    <a:pt x="5082" y="6209"/>
                  </a:lnTo>
                  <a:lnTo>
                    <a:pt x="5050" y="6218"/>
                  </a:lnTo>
                  <a:lnTo>
                    <a:pt x="5018" y="6222"/>
                  </a:lnTo>
                  <a:lnTo>
                    <a:pt x="4985" y="6223"/>
                  </a:lnTo>
                  <a:lnTo>
                    <a:pt x="4953" y="6218"/>
                  </a:lnTo>
                  <a:lnTo>
                    <a:pt x="4921" y="62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" name="Google Shape;1283;p12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Technology</a:t>
            </a:r>
            <a:endParaRPr/>
          </a:p>
        </p:txBody>
      </p:sp>
      <p:sp>
        <p:nvSpPr>
          <p:cNvPr id="1284" name="Google Shape;1284;p12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9" name="Google Shape;1289;p13"/>
          <p:cNvGrpSpPr/>
          <p:nvPr/>
        </p:nvGrpSpPr>
        <p:grpSpPr>
          <a:xfrm>
            <a:off x="697932" y="860662"/>
            <a:ext cx="633600" cy="633998"/>
            <a:chOff x="697932" y="860662"/>
            <a:chExt cx="633600" cy="633998"/>
          </a:xfrm>
        </p:grpSpPr>
        <p:sp>
          <p:nvSpPr>
            <p:cNvPr id="1290" name="Google Shape;1290;p13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3077"/>
                  </a:moveTo>
                  <a:lnTo>
                    <a:pt x="6975" y="3077"/>
                  </a:lnTo>
                  <a:lnTo>
                    <a:pt x="6979" y="3077"/>
                  </a:lnTo>
                  <a:lnTo>
                    <a:pt x="6983" y="3077"/>
                  </a:lnTo>
                  <a:lnTo>
                    <a:pt x="6987" y="3078"/>
                  </a:lnTo>
                  <a:lnTo>
                    <a:pt x="6990" y="3078"/>
                  </a:lnTo>
                  <a:lnTo>
                    <a:pt x="6994" y="3079"/>
                  </a:lnTo>
                  <a:lnTo>
                    <a:pt x="6998" y="3080"/>
                  </a:lnTo>
                  <a:lnTo>
                    <a:pt x="7002" y="3081"/>
                  </a:lnTo>
                  <a:lnTo>
                    <a:pt x="7005" y="3082"/>
                  </a:lnTo>
                  <a:lnTo>
                    <a:pt x="7009" y="3083"/>
                  </a:lnTo>
                  <a:lnTo>
                    <a:pt x="7013" y="3084"/>
                  </a:lnTo>
                  <a:lnTo>
                    <a:pt x="7016" y="3086"/>
                  </a:lnTo>
                  <a:lnTo>
                    <a:pt x="7020" y="3087"/>
                  </a:lnTo>
                  <a:lnTo>
                    <a:pt x="7024" y="3089"/>
                  </a:lnTo>
                  <a:lnTo>
                    <a:pt x="7027" y="3091"/>
                  </a:lnTo>
                  <a:lnTo>
                    <a:pt x="7030" y="3093"/>
                  </a:lnTo>
                  <a:lnTo>
                    <a:pt x="7034" y="3095"/>
                  </a:lnTo>
                  <a:lnTo>
                    <a:pt x="7037" y="3097"/>
                  </a:lnTo>
                  <a:lnTo>
                    <a:pt x="7040" y="3100"/>
                  </a:lnTo>
                  <a:lnTo>
                    <a:pt x="7043" y="3102"/>
                  </a:lnTo>
                  <a:lnTo>
                    <a:pt x="7046" y="3105"/>
                  </a:lnTo>
                  <a:lnTo>
                    <a:pt x="7049" y="3107"/>
                  </a:lnTo>
                  <a:lnTo>
                    <a:pt x="7051" y="3110"/>
                  </a:lnTo>
                  <a:lnTo>
                    <a:pt x="7054" y="3113"/>
                  </a:lnTo>
                  <a:lnTo>
                    <a:pt x="7056" y="3116"/>
                  </a:lnTo>
                  <a:lnTo>
                    <a:pt x="7059" y="3119"/>
                  </a:lnTo>
                  <a:lnTo>
                    <a:pt x="7061" y="3122"/>
                  </a:lnTo>
                  <a:lnTo>
                    <a:pt x="7063" y="3126"/>
                  </a:lnTo>
                  <a:lnTo>
                    <a:pt x="7065" y="3129"/>
                  </a:lnTo>
                  <a:lnTo>
                    <a:pt x="7067" y="3132"/>
                  </a:lnTo>
                  <a:lnTo>
                    <a:pt x="7069" y="3136"/>
                  </a:lnTo>
                  <a:lnTo>
                    <a:pt x="7070" y="3140"/>
                  </a:lnTo>
                  <a:lnTo>
                    <a:pt x="7072" y="3143"/>
                  </a:lnTo>
                  <a:lnTo>
                    <a:pt x="7073" y="3147"/>
                  </a:lnTo>
                  <a:lnTo>
                    <a:pt x="7074" y="3151"/>
                  </a:lnTo>
                  <a:lnTo>
                    <a:pt x="7075" y="3154"/>
                  </a:lnTo>
                  <a:lnTo>
                    <a:pt x="7076" y="3158"/>
                  </a:lnTo>
                  <a:lnTo>
                    <a:pt x="7077" y="3162"/>
                  </a:lnTo>
                  <a:lnTo>
                    <a:pt x="7078" y="3166"/>
                  </a:lnTo>
                  <a:lnTo>
                    <a:pt x="7078" y="3169"/>
                  </a:lnTo>
                  <a:lnTo>
                    <a:pt x="7079" y="3173"/>
                  </a:lnTo>
                  <a:lnTo>
                    <a:pt x="7079" y="3177"/>
                  </a:lnTo>
                  <a:lnTo>
                    <a:pt x="7079" y="3181"/>
                  </a:lnTo>
                  <a:lnTo>
                    <a:pt x="7079" y="5260"/>
                  </a:lnTo>
                  <a:lnTo>
                    <a:pt x="7079" y="5264"/>
                  </a:lnTo>
                  <a:lnTo>
                    <a:pt x="7079" y="5268"/>
                  </a:lnTo>
                  <a:lnTo>
                    <a:pt x="7078" y="5272"/>
                  </a:lnTo>
                  <a:lnTo>
                    <a:pt x="7078" y="5275"/>
                  </a:lnTo>
                  <a:lnTo>
                    <a:pt x="7077" y="5279"/>
                  </a:lnTo>
                  <a:lnTo>
                    <a:pt x="7076" y="5283"/>
                  </a:lnTo>
                  <a:lnTo>
                    <a:pt x="7075" y="5287"/>
                  </a:lnTo>
                  <a:lnTo>
                    <a:pt x="7074" y="5290"/>
                  </a:lnTo>
                  <a:lnTo>
                    <a:pt x="7073" y="5294"/>
                  </a:lnTo>
                  <a:lnTo>
                    <a:pt x="7072" y="5298"/>
                  </a:lnTo>
                  <a:lnTo>
                    <a:pt x="7070" y="5301"/>
                  </a:lnTo>
                  <a:lnTo>
                    <a:pt x="7069" y="5305"/>
                  </a:lnTo>
                  <a:lnTo>
                    <a:pt x="7067" y="5309"/>
                  </a:lnTo>
                  <a:lnTo>
                    <a:pt x="7065" y="5312"/>
                  </a:lnTo>
                  <a:lnTo>
                    <a:pt x="7063" y="5315"/>
                  </a:lnTo>
                  <a:lnTo>
                    <a:pt x="7061" y="5319"/>
                  </a:lnTo>
                  <a:lnTo>
                    <a:pt x="7059" y="5322"/>
                  </a:lnTo>
                  <a:lnTo>
                    <a:pt x="7056" y="5325"/>
                  </a:lnTo>
                  <a:lnTo>
                    <a:pt x="7054" y="5328"/>
                  </a:lnTo>
                  <a:lnTo>
                    <a:pt x="7051" y="5331"/>
                  </a:lnTo>
                  <a:lnTo>
                    <a:pt x="7049" y="5334"/>
                  </a:lnTo>
                  <a:lnTo>
                    <a:pt x="7046" y="5336"/>
                  </a:lnTo>
                  <a:lnTo>
                    <a:pt x="7043" y="5339"/>
                  </a:lnTo>
                  <a:lnTo>
                    <a:pt x="7040" y="5341"/>
                  </a:lnTo>
                  <a:lnTo>
                    <a:pt x="7037" y="5344"/>
                  </a:lnTo>
                  <a:lnTo>
                    <a:pt x="7034" y="5346"/>
                  </a:lnTo>
                  <a:lnTo>
                    <a:pt x="7030" y="5348"/>
                  </a:lnTo>
                  <a:lnTo>
                    <a:pt x="7027" y="5350"/>
                  </a:lnTo>
                  <a:lnTo>
                    <a:pt x="7024" y="5352"/>
                  </a:lnTo>
                  <a:lnTo>
                    <a:pt x="7020" y="5354"/>
                  </a:lnTo>
                  <a:lnTo>
                    <a:pt x="7016" y="5355"/>
                  </a:lnTo>
                  <a:lnTo>
                    <a:pt x="7013" y="5357"/>
                  </a:lnTo>
                  <a:lnTo>
                    <a:pt x="7009" y="5358"/>
                  </a:lnTo>
                  <a:lnTo>
                    <a:pt x="7005" y="5359"/>
                  </a:lnTo>
                  <a:lnTo>
                    <a:pt x="7002" y="5360"/>
                  </a:lnTo>
                  <a:lnTo>
                    <a:pt x="6998" y="5361"/>
                  </a:lnTo>
                  <a:lnTo>
                    <a:pt x="6994" y="5362"/>
                  </a:lnTo>
                  <a:lnTo>
                    <a:pt x="6990" y="5363"/>
                  </a:lnTo>
                  <a:lnTo>
                    <a:pt x="6987" y="5363"/>
                  </a:lnTo>
                  <a:lnTo>
                    <a:pt x="6983" y="5364"/>
                  </a:lnTo>
                  <a:lnTo>
                    <a:pt x="6979" y="5364"/>
                  </a:lnTo>
                  <a:lnTo>
                    <a:pt x="6975" y="5364"/>
                  </a:lnTo>
                  <a:lnTo>
                    <a:pt x="3025" y="5364"/>
                  </a:lnTo>
                  <a:lnTo>
                    <a:pt x="3021" y="5364"/>
                  </a:lnTo>
                  <a:lnTo>
                    <a:pt x="3017" y="5364"/>
                  </a:lnTo>
                  <a:lnTo>
                    <a:pt x="3013" y="5363"/>
                  </a:lnTo>
                  <a:lnTo>
                    <a:pt x="3010" y="5363"/>
                  </a:lnTo>
                  <a:lnTo>
                    <a:pt x="3006" y="5362"/>
                  </a:lnTo>
                  <a:lnTo>
                    <a:pt x="3002" y="5361"/>
                  </a:lnTo>
                  <a:lnTo>
                    <a:pt x="2998" y="5360"/>
                  </a:lnTo>
                  <a:lnTo>
                    <a:pt x="2995" y="5359"/>
                  </a:lnTo>
                  <a:lnTo>
                    <a:pt x="2991" y="5358"/>
                  </a:lnTo>
                  <a:lnTo>
                    <a:pt x="2987" y="5357"/>
                  </a:lnTo>
                  <a:lnTo>
                    <a:pt x="2984" y="5355"/>
                  </a:lnTo>
                  <a:lnTo>
                    <a:pt x="2980" y="5354"/>
                  </a:lnTo>
                  <a:lnTo>
                    <a:pt x="2976" y="5352"/>
                  </a:lnTo>
                  <a:lnTo>
                    <a:pt x="2973" y="5350"/>
                  </a:lnTo>
                  <a:lnTo>
                    <a:pt x="2970" y="5348"/>
                  </a:lnTo>
                  <a:lnTo>
                    <a:pt x="2966" y="5346"/>
                  </a:lnTo>
                  <a:lnTo>
                    <a:pt x="2963" y="5344"/>
                  </a:lnTo>
                  <a:lnTo>
                    <a:pt x="2960" y="5341"/>
                  </a:lnTo>
                  <a:lnTo>
                    <a:pt x="2957" y="5339"/>
                  </a:lnTo>
                  <a:lnTo>
                    <a:pt x="2954" y="5336"/>
                  </a:lnTo>
                  <a:lnTo>
                    <a:pt x="2951" y="5334"/>
                  </a:lnTo>
                  <a:lnTo>
                    <a:pt x="2949" y="5331"/>
                  </a:lnTo>
                  <a:lnTo>
                    <a:pt x="2946" y="5328"/>
                  </a:lnTo>
                  <a:lnTo>
                    <a:pt x="2944" y="5325"/>
                  </a:lnTo>
                  <a:lnTo>
                    <a:pt x="2941" y="5322"/>
                  </a:lnTo>
                  <a:lnTo>
                    <a:pt x="2939" y="5319"/>
                  </a:lnTo>
                  <a:lnTo>
                    <a:pt x="2937" y="5315"/>
                  </a:lnTo>
                  <a:lnTo>
                    <a:pt x="2935" y="5312"/>
                  </a:lnTo>
                  <a:lnTo>
                    <a:pt x="2933" y="5309"/>
                  </a:lnTo>
                  <a:lnTo>
                    <a:pt x="2931" y="5305"/>
                  </a:lnTo>
                  <a:lnTo>
                    <a:pt x="2930" y="5301"/>
                  </a:lnTo>
                  <a:lnTo>
                    <a:pt x="2928" y="5298"/>
                  </a:lnTo>
                  <a:lnTo>
                    <a:pt x="2927" y="5294"/>
                  </a:lnTo>
                  <a:lnTo>
                    <a:pt x="2926" y="5290"/>
                  </a:lnTo>
                  <a:lnTo>
                    <a:pt x="2925" y="5287"/>
                  </a:lnTo>
                  <a:lnTo>
                    <a:pt x="2924" y="5283"/>
                  </a:lnTo>
                  <a:lnTo>
                    <a:pt x="2923" y="5279"/>
                  </a:lnTo>
                  <a:lnTo>
                    <a:pt x="2922" y="5275"/>
                  </a:lnTo>
                  <a:lnTo>
                    <a:pt x="2922" y="5272"/>
                  </a:lnTo>
                  <a:lnTo>
                    <a:pt x="2921" y="5268"/>
                  </a:lnTo>
                  <a:lnTo>
                    <a:pt x="2921" y="5264"/>
                  </a:lnTo>
                  <a:lnTo>
                    <a:pt x="2921" y="5260"/>
                  </a:lnTo>
                  <a:lnTo>
                    <a:pt x="2921" y="3181"/>
                  </a:lnTo>
                  <a:lnTo>
                    <a:pt x="2921" y="3177"/>
                  </a:lnTo>
                  <a:lnTo>
                    <a:pt x="2921" y="3173"/>
                  </a:lnTo>
                  <a:lnTo>
                    <a:pt x="2922" y="3169"/>
                  </a:lnTo>
                  <a:lnTo>
                    <a:pt x="2922" y="3166"/>
                  </a:lnTo>
                  <a:lnTo>
                    <a:pt x="2923" y="3162"/>
                  </a:lnTo>
                  <a:lnTo>
                    <a:pt x="2924" y="3158"/>
                  </a:lnTo>
                  <a:lnTo>
                    <a:pt x="2925" y="3154"/>
                  </a:lnTo>
                  <a:lnTo>
                    <a:pt x="2926" y="3151"/>
                  </a:lnTo>
                  <a:lnTo>
                    <a:pt x="2927" y="3147"/>
                  </a:lnTo>
                  <a:lnTo>
                    <a:pt x="2928" y="3143"/>
                  </a:lnTo>
                  <a:lnTo>
                    <a:pt x="2930" y="3140"/>
                  </a:lnTo>
                  <a:lnTo>
                    <a:pt x="2931" y="3136"/>
                  </a:lnTo>
                  <a:lnTo>
                    <a:pt x="2933" y="3132"/>
                  </a:lnTo>
                  <a:lnTo>
                    <a:pt x="2935" y="3129"/>
                  </a:lnTo>
                  <a:lnTo>
                    <a:pt x="2937" y="3126"/>
                  </a:lnTo>
                  <a:lnTo>
                    <a:pt x="2939" y="3122"/>
                  </a:lnTo>
                  <a:lnTo>
                    <a:pt x="2941" y="3119"/>
                  </a:lnTo>
                  <a:lnTo>
                    <a:pt x="2944" y="3116"/>
                  </a:lnTo>
                  <a:lnTo>
                    <a:pt x="2946" y="3113"/>
                  </a:lnTo>
                  <a:lnTo>
                    <a:pt x="2949" y="3110"/>
                  </a:lnTo>
                  <a:lnTo>
                    <a:pt x="2951" y="3107"/>
                  </a:lnTo>
                  <a:lnTo>
                    <a:pt x="2954" y="3105"/>
                  </a:lnTo>
                  <a:lnTo>
                    <a:pt x="2957" y="3102"/>
                  </a:lnTo>
                  <a:lnTo>
                    <a:pt x="2960" y="3100"/>
                  </a:lnTo>
                  <a:lnTo>
                    <a:pt x="2963" y="3097"/>
                  </a:lnTo>
                  <a:lnTo>
                    <a:pt x="2966" y="3095"/>
                  </a:lnTo>
                  <a:lnTo>
                    <a:pt x="2970" y="3093"/>
                  </a:lnTo>
                  <a:lnTo>
                    <a:pt x="2973" y="3091"/>
                  </a:lnTo>
                  <a:lnTo>
                    <a:pt x="2976" y="3089"/>
                  </a:lnTo>
                  <a:lnTo>
                    <a:pt x="2980" y="3087"/>
                  </a:lnTo>
                  <a:lnTo>
                    <a:pt x="2984" y="3086"/>
                  </a:lnTo>
                  <a:lnTo>
                    <a:pt x="2987" y="3084"/>
                  </a:lnTo>
                  <a:lnTo>
                    <a:pt x="2991" y="3083"/>
                  </a:lnTo>
                  <a:lnTo>
                    <a:pt x="2995" y="3082"/>
                  </a:lnTo>
                  <a:lnTo>
                    <a:pt x="2998" y="3081"/>
                  </a:lnTo>
                  <a:lnTo>
                    <a:pt x="3002" y="3080"/>
                  </a:lnTo>
                  <a:lnTo>
                    <a:pt x="3006" y="3079"/>
                  </a:lnTo>
                  <a:lnTo>
                    <a:pt x="3010" y="3078"/>
                  </a:lnTo>
                  <a:lnTo>
                    <a:pt x="3013" y="3078"/>
                  </a:lnTo>
                  <a:lnTo>
                    <a:pt x="3017" y="3077"/>
                  </a:lnTo>
                  <a:lnTo>
                    <a:pt x="3021" y="3077"/>
                  </a:lnTo>
                  <a:lnTo>
                    <a:pt x="3025" y="30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592" y="2203"/>
                  </a:moveTo>
                  <a:lnTo>
                    <a:pt x="2604" y="2203"/>
                  </a:lnTo>
                  <a:lnTo>
                    <a:pt x="2609" y="2203"/>
                  </a:lnTo>
                  <a:lnTo>
                    <a:pt x="7391" y="2203"/>
                  </a:lnTo>
                  <a:lnTo>
                    <a:pt x="7396" y="2203"/>
                  </a:lnTo>
                  <a:lnTo>
                    <a:pt x="7408" y="2203"/>
                  </a:lnTo>
                  <a:lnTo>
                    <a:pt x="7417" y="2204"/>
                  </a:lnTo>
                  <a:lnTo>
                    <a:pt x="7429" y="2204"/>
                  </a:lnTo>
                  <a:lnTo>
                    <a:pt x="7439" y="2205"/>
                  </a:lnTo>
                  <a:lnTo>
                    <a:pt x="7450" y="2206"/>
                  </a:lnTo>
                  <a:lnTo>
                    <a:pt x="7460" y="2207"/>
                  </a:lnTo>
                  <a:lnTo>
                    <a:pt x="7471" y="2209"/>
                  </a:lnTo>
                  <a:lnTo>
                    <a:pt x="7481" y="2210"/>
                  </a:lnTo>
                  <a:lnTo>
                    <a:pt x="7492" y="2212"/>
                  </a:lnTo>
                  <a:lnTo>
                    <a:pt x="7501" y="2214"/>
                  </a:lnTo>
                  <a:lnTo>
                    <a:pt x="7513" y="2217"/>
                  </a:lnTo>
                  <a:lnTo>
                    <a:pt x="7522" y="2219"/>
                  </a:lnTo>
                  <a:lnTo>
                    <a:pt x="7533" y="2222"/>
                  </a:lnTo>
                  <a:lnTo>
                    <a:pt x="7542" y="2224"/>
                  </a:lnTo>
                  <a:lnTo>
                    <a:pt x="7553" y="2227"/>
                  </a:lnTo>
                  <a:lnTo>
                    <a:pt x="7562" y="2230"/>
                  </a:lnTo>
                  <a:lnTo>
                    <a:pt x="7573" y="2234"/>
                  </a:lnTo>
                  <a:lnTo>
                    <a:pt x="7581" y="2237"/>
                  </a:lnTo>
                  <a:lnTo>
                    <a:pt x="7592" y="2241"/>
                  </a:lnTo>
                  <a:lnTo>
                    <a:pt x="7600" y="2244"/>
                  </a:lnTo>
                  <a:lnTo>
                    <a:pt x="7611" y="2248"/>
                  </a:lnTo>
                  <a:lnTo>
                    <a:pt x="7619" y="2252"/>
                  </a:lnTo>
                  <a:lnTo>
                    <a:pt x="7630" y="2257"/>
                  </a:lnTo>
                  <a:lnTo>
                    <a:pt x="7637" y="2260"/>
                  </a:lnTo>
                  <a:lnTo>
                    <a:pt x="7648" y="2266"/>
                  </a:lnTo>
                  <a:lnTo>
                    <a:pt x="7656" y="2269"/>
                  </a:lnTo>
                  <a:lnTo>
                    <a:pt x="7666" y="2275"/>
                  </a:lnTo>
                  <a:lnTo>
                    <a:pt x="7676" y="2281"/>
                  </a:lnTo>
                  <a:lnTo>
                    <a:pt x="7686" y="2287"/>
                  </a:lnTo>
                  <a:lnTo>
                    <a:pt x="7694" y="2292"/>
                  </a:lnTo>
                  <a:lnTo>
                    <a:pt x="7704" y="2298"/>
                  </a:lnTo>
                  <a:lnTo>
                    <a:pt x="7712" y="2304"/>
                  </a:lnTo>
                  <a:lnTo>
                    <a:pt x="7721" y="2311"/>
                  </a:lnTo>
                  <a:lnTo>
                    <a:pt x="7729" y="2316"/>
                  </a:lnTo>
                  <a:lnTo>
                    <a:pt x="7738" y="2323"/>
                  </a:lnTo>
                  <a:lnTo>
                    <a:pt x="7746" y="2329"/>
                  </a:lnTo>
                  <a:lnTo>
                    <a:pt x="7755" y="2337"/>
                  </a:lnTo>
                  <a:lnTo>
                    <a:pt x="7762" y="2343"/>
                  </a:lnTo>
                  <a:lnTo>
                    <a:pt x="7770" y="2351"/>
                  </a:lnTo>
                  <a:lnTo>
                    <a:pt x="7777" y="2357"/>
                  </a:lnTo>
                  <a:lnTo>
                    <a:pt x="7785" y="2365"/>
                  </a:lnTo>
                  <a:lnTo>
                    <a:pt x="7792" y="2372"/>
                  </a:lnTo>
                  <a:lnTo>
                    <a:pt x="7800" y="2380"/>
                  </a:lnTo>
                  <a:lnTo>
                    <a:pt x="7806" y="2387"/>
                  </a:lnTo>
                  <a:lnTo>
                    <a:pt x="7814" y="2395"/>
                  </a:lnTo>
                  <a:lnTo>
                    <a:pt x="7819" y="2402"/>
                  </a:lnTo>
                  <a:lnTo>
                    <a:pt x="7827" y="2411"/>
                  </a:lnTo>
                  <a:lnTo>
                    <a:pt x="7832" y="2418"/>
                  </a:lnTo>
                  <a:lnTo>
                    <a:pt x="7839" y="2427"/>
                  </a:lnTo>
                  <a:lnTo>
                    <a:pt x="7845" y="2434"/>
                  </a:lnTo>
                  <a:lnTo>
                    <a:pt x="7851" y="2443"/>
                  </a:lnTo>
                  <a:lnTo>
                    <a:pt x="7856" y="2451"/>
                  </a:lnTo>
                  <a:lnTo>
                    <a:pt x="7863" y="2460"/>
                  </a:lnTo>
                  <a:lnTo>
                    <a:pt x="7867" y="2467"/>
                  </a:lnTo>
                  <a:lnTo>
                    <a:pt x="7874" y="2477"/>
                  </a:lnTo>
                  <a:lnTo>
                    <a:pt x="7881" y="2490"/>
                  </a:lnTo>
                  <a:lnTo>
                    <a:pt x="7887" y="2500"/>
                  </a:lnTo>
                  <a:lnTo>
                    <a:pt x="7890" y="2508"/>
                  </a:lnTo>
                  <a:lnTo>
                    <a:pt x="7896" y="2519"/>
                  </a:lnTo>
                  <a:lnTo>
                    <a:pt x="7899" y="2526"/>
                  </a:lnTo>
                  <a:lnTo>
                    <a:pt x="7904" y="2537"/>
                  </a:lnTo>
                  <a:lnTo>
                    <a:pt x="7908" y="2545"/>
                  </a:lnTo>
                  <a:lnTo>
                    <a:pt x="7912" y="2556"/>
                  </a:lnTo>
                  <a:lnTo>
                    <a:pt x="7915" y="2564"/>
                  </a:lnTo>
                  <a:lnTo>
                    <a:pt x="7919" y="2575"/>
                  </a:lnTo>
                  <a:lnTo>
                    <a:pt x="7922" y="2583"/>
                  </a:lnTo>
                  <a:lnTo>
                    <a:pt x="7926" y="2594"/>
                  </a:lnTo>
                  <a:lnTo>
                    <a:pt x="7929" y="2603"/>
                  </a:lnTo>
                  <a:lnTo>
                    <a:pt x="7932" y="2614"/>
                  </a:lnTo>
                  <a:lnTo>
                    <a:pt x="7934" y="2623"/>
                  </a:lnTo>
                  <a:lnTo>
                    <a:pt x="7937" y="2634"/>
                  </a:lnTo>
                  <a:lnTo>
                    <a:pt x="7939" y="2643"/>
                  </a:lnTo>
                  <a:lnTo>
                    <a:pt x="7942" y="2655"/>
                  </a:lnTo>
                  <a:lnTo>
                    <a:pt x="7944" y="2664"/>
                  </a:lnTo>
                  <a:lnTo>
                    <a:pt x="7946" y="2675"/>
                  </a:lnTo>
                  <a:lnTo>
                    <a:pt x="7947" y="2685"/>
                  </a:lnTo>
                  <a:lnTo>
                    <a:pt x="7949" y="2696"/>
                  </a:lnTo>
                  <a:lnTo>
                    <a:pt x="7950" y="2706"/>
                  </a:lnTo>
                  <a:lnTo>
                    <a:pt x="7951" y="2717"/>
                  </a:lnTo>
                  <a:lnTo>
                    <a:pt x="7952" y="2727"/>
                  </a:lnTo>
                  <a:lnTo>
                    <a:pt x="7952" y="2739"/>
                  </a:lnTo>
                  <a:lnTo>
                    <a:pt x="7953" y="2748"/>
                  </a:lnTo>
                  <a:lnTo>
                    <a:pt x="7953" y="2760"/>
                  </a:lnTo>
                  <a:lnTo>
                    <a:pt x="7953" y="2765"/>
                  </a:lnTo>
                  <a:lnTo>
                    <a:pt x="7953" y="5676"/>
                  </a:lnTo>
                  <a:lnTo>
                    <a:pt x="7953" y="5681"/>
                  </a:lnTo>
                  <a:lnTo>
                    <a:pt x="7953" y="5693"/>
                  </a:lnTo>
                  <a:lnTo>
                    <a:pt x="7952" y="5702"/>
                  </a:lnTo>
                  <a:lnTo>
                    <a:pt x="7952" y="5714"/>
                  </a:lnTo>
                  <a:lnTo>
                    <a:pt x="7951" y="5723"/>
                  </a:lnTo>
                  <a:lnTo>
                    <a:pt x="7950" y="5735"/>
                  </a:lnTo>
                  <a:lnTo>
                    <a:pt x="7949" y="5744"/>
                  </a:lnTo>
                  <a:lnTo>
                    <a:pt x="7947" y="5756"/>
                  </a:lnTo>
                  <a:lnTo>
                    <a:pt x="7946" y="5765"/>
                  </a:lnTo>
                  <a:lnTo>
                    <a:pt x="7944" y="5777"/>
                  </a:lnTo>
                  <a:lnTo>
                    <a:pt x="7942" y="5786"/>
                  </a:lnTo>
                  <a:lnTo>
                    <a:pt x="7939" y="5797"/>
                  </a:lnTo>
                  <a:lnTo>
                    <a:pt x="7937" y="5806"/>
                  </a:lnTo>
                  <a:lnTo>
                    <a:pt x="7935" y="5817"/>
                  </a:lnTo>
                  <a:lnTo>
                    <a:pt x="7932" y="5826"/>
                  </a:lnTo>
                  <a:lnTo>
                    <a:pt x="7929" y="5837"/>
                  </a:lnTo>
                  <a:lnTo>
                    <a:pt x="7926" y="5846"/>
                  </a:lnTo>
                  <a:lnTo>
                    <a:pt x="7923" y="5857"/>
                  </a:lnTo>
                  <a:lnTo>
                    <a:pt x="7920" y="5865"/>
                  </a:lnTo>
                  <a:lnTo>
                    <a:pt x="7916" y="5876"/>
                  </a:lnTo>
                  <a:lnTo>
                    <a:pt x="7912" y="5885"/>
                  </a:lnTo>
                  <a:lnTo>
                    <a:pt x="7908" y="5895"/>
                  </a:lnTo>
                  <a:lnTo>
                    <a:pt x="7904" y="5903"/>
                  </a:lnTo>
                  <a:lnTo>
                    <a:pt x="7900" y="5914"/>
                  </a:lnTo>
                  <a:lnTo>
                    <a:pt x="7896" y="5922"/>
                  </a:lnTo>
                  <a:lnTo>
                    <a:pt x="7891" y="5933"/>
                  </a:lnTo>
                  <a:lnTo>
                    <a:pt x="7887" y="5940"/>
                  </a:lnTo>
                  <a:lnTo>
                    <a:pt x="7881" y="5951"/>
                  </a:lnTo>
                  <a:lnTo>
                    <a:pt x="7873" y="5964"/>
                  </a:lnTo>
                  <a:lnTo>
                    <a:pt x="7867" y="5974"/>
                  </a:lnTo>
                  <a:lnTo>
                    <a:pt x="7863" y="5981"/>
                  </a:lnTo>
                  <a:lnTo>
                    <a:pt x="7856" y="5991"/>
                  </a:lnTo>
                  <a:lnTo>
                    <a:pt x="7851" y="5998"/>
                  </a:lnTo>
                  <a:lnTo>
                    <a:pt x="7844" y="6008"/>
                  </a:lnTo>
                  <a:lnTo>
                    <a:pt x="7839" y="6015"/>
                  </a:lnTo>
                  <a:lnTo>
                    <a:pt x="7832" y="6024"/>
                  </a:lnTo>
                  <a:lnTo>
                    <a:pt x="7826" y="6031"/>
                  </a:lnTo>
                  <a:lnTo>
                    <a:pt x="7819" y="6040"/>
                  </a:lnTo>
                  <a:lnTo>
                    <a:pt x="7813" y="6046"/>
                  </a:lnTo>
                  <a:lnTo>
                    <a:pt x="7805" y="6055"/>
                  </a:lnTo>
                  <a:lnTo>
                    <a:pt x="7799" y="6061"/>
                  </a:lnTo>
                  <a:lnTo>
                    <a:pt x="7791" y="6070"/>
                  </a:lnTo>
                  <a:lnTo>
                    <a:pt x="7785" y="6076"/>
                  </a:lnTo>
                  <a:lnTo>
                    <a:pt x="7776" y="6084"/>
                  </a:lnTo>
                  <a:lnTo>
                    <a:pt x="7770" y="6090"/>
                  </a:lnTo>
                  <a:lnTo>
                    <a:pt x="7761" y="6098"/>
                  </a:lnTo>
                  <a:lnTo>
                    <a:pt x="7755" y="6104"/>
                  </a:lnTo>
                  <a:lnTo>
                    <a:pt x="7746" y="6111"/>
                  </a:lnTo>
                  <a:lnTo>
                    <a:pt x="7739" y="6117"/>
                  </a:lnTo>
                  <a:lnTo>
                    <a:pt x="7730" y="6124"/>
                  </a:lnTo>
                  <a:lnTo>
                    <a:pt x="7723" y="6129"/>
                  </a:lnTo>
                  <a:lnTo>
                    <a:pt x="7713" y="6136"/>
                  </a:lnTo>
                  <a:lnTo>
                    <a:pt x="7706" y="6141"/>
                  </a:lnTo>
                  <a:lnTo>
                    <a:pt x="7696" y="6148"/>
                  </a:lnTo>
                  <a:lnTo>
                    <a:pt x="7689" y="6152"/>
                  </a:lnTo>
                  <a:lnTo>
                    <a:pt x="7679" y="6158"/>
                  </a:lnTo>
                  <a:lnTo>
                    <a:pt x="7666" y="6166"/>
                  </a:lnTo>
                  <a:lnTo>
                    <a:pt x="7656" y="6172"/>
                  </a:lnTo>
                  <a:lnTo>
                    <a:pt x="7648" y="6175"/>
                  </a:lnTo>
                  <a:lnTo>
                    <a:pt x="7637" y="6181"/>
                  </a:lnTo>
                  <a:lnTo>
                    <a:pt x="7630" y="6184"/>
                  </a:lnTo>
                  <a:lnTo>
                    <a:pt x="7619" y="6189"/>
                  </a:lnTo>
                  <a:lnTo>
                    <a:pt x="7611" y="6193"/>
                  </a:lnTo>
                  <a:lnTo>
                    <a:pt x="7600" y="6197"/>
                  </a:lnTo>
                  <a:lnTo>
                    <a:pt x="7592" y="6200"/>
                  </a:lnTo>
                  <a:lnTo>
                    <a:pt x="7581" y="6204"/>
                  </a:lnTo>
                  <a:lnTo>
                    <a:pt x="7573" y="6207"/>
                  </a:lnTo>
                  <a:lnTo>
                    <a:pt x="7562" y="6211"/>
                  </a:lnTo>
                  <a:lnTo>
                    <a:pt x="7553" y="6214"/>
                  </a:lnTo>
                  <a:lnTo>
                    <a:pt x="7542" y="6217"/>
                  </a:lnTo>
                  <a:lnTo>
                    <a:pt x="7533" y="6219"/>
                  </a:lnTo>
                  <a:lnTo>
                    <a:pt x="7522" y="6222"/>
                  </a:lnTo>
                  <a:lnTo>
                    <a:pt x="7513" y="6224"/>
                  </a:lnTo>
                  <a:lnTo>
                    <a:pt x="7501" y="6227"/>
                  </a:lnTo>
                  <a:lnTo>
                    <a:pt x="7492" y="6229"/>
                  </a:lnTo>
                  <a:lnTo>
                    <a:pt x="7481" y="6231"/>
                  </a:lnTo>
                  <a:lnTo>
                    <a:pt x="7471" y="6232"/>
                  </a:lnTo>
                  <a:lnTo>
                    <a:pt x="7460" y="6234"/>
                  </a:lnTo>
                  <a:lnTo>
                    <a:pt x="7450" y="6235"/>
                  </a:lnTo>
                  <a:lnTo>
                    <a:pt x="7439" y="6236"/>
                  </a:lnTo>
                  <a:lnTo>
                    <a:pt x="7429" y="6237"/>
                  </a:lnTo>
                  <a:lnTo>
                    <a:pt x="7417" y="6237"/>
                  </a:lnTo>
                  <a:lnTo>
                    <a:pt x="7408" y="6238"/>
                  </a:lnTo>
                  <a:lnTo>
                    <a:pt x="7396" y="6238"/>
                  </a:lnTo>
                  <a:lnTo>
                    <a:pt x="7391" y="6238"/>
                  </a:lnTo>
                  <a:lnTo>
                    <a:pt x="2609" y="6238"/>
                  </a:lnTo>
                  <a:lnTo>
                    <a:pt x="2604" y="6238"/>
                  </a:lnTo>
                  <a:lnTo>
                    <a:pt x="2592" y="6238"/>
                  </a:lnTo>
                  <a:lnTo>
                    <a:pt x="2583" y="6237"/>
                  </a:lnTo>
                  <a:lnTo>
                    <a:pt x="2571" y="6237"/>
                  </a:lnTo>
                  <a:lnTo>
                    <a:pt x="2561" y="6236"/>
                  </a:lnTo>
                  <a:lnTo>
                    <a:pt x="2550" y="6235"/>
                  </a:lnTo>
                  <a:lnTo>
                    <a:pt x="2540" y="6234"/>
                  </a:lnTo>
                  <a:lnTo>
                    <a:pt x="2529" y="6232"/>
                  </a:lnTo>
                  <a:lnTo>
                    <a:pt x="2519" y="6231"/>
                  </a:lnTo>
                  <a:lnTo>
                    <a:pt x="2508" y="6229"/>
                  </a:lnTo>
                  <a:lnTo>
                    <a:pt x="2499" y="6227"/>
                  </a:lnTo>
                  <a:lnTo>
                    <a:pt x="2487" y="6224"/>
                  </a:lnTo>
                  <a:lnTo>
                    <a:pt x="2478" y="6222"/>
                  </a:lnTo>
                  <a:lnTo>
                    <a:pt x="2467" y="6219"/>
                  </a:lnTo>
                  <a:lnTo>
                    <a:pt x="2458" y="6217"/>
                  </a:lnTo>
                  <a:lnTo>
                    <a:pt x="2447" y="6214"/>
                  </a:lnTo>
                  <a:lnTo>
                    <a:pt x="2438" y="6211"/>
                  </a:lnTo>
                  <a:lnTo>
                    <a:pt x="2427" y="6207"/>
                  </a:lnTo>
                  <a:lnTo>
                    <a:pt x="2419" y="6204"/>
                  </a:lnTo>
                  <a:lnTo>
                    <a:pt x="2408" y="6200"/>
                  </a:lnTo>
                  <a:lnTo>
                    <a:pt x="2400" y="6197"/>
                  </a:lnTo>
                  <a:lnTo>
                    <a:pt x="2389" y="6193"/>
                  </a:lnTo>
                  <a:lnTo>
                    <a:pt x="2381" y="6189"/>
                  </a:lnTo>
                  <a:lnTo>
                    <a:pt x="2370" y="6184"/>
                  </a:lnTo>
                  <a:lnTo>
                    <a:pt x="2363" y="6181"/>
                  </a:lnTo>
                  <a:lnTo>
                    <a:pt x="2352" y="6175"/>
                  </a:lnTo>
                  <a:lnTo>
                    <a:pt x="2344" y="6172"/>
                  </a:lnTo>
                  <a:lnTo>
                    <a:pt x="2334" y="6166"/>
                  </a:lnTo>
                  <a:lnTo>
                    <a:pt x="2321" y="6158"/>
                  </a:lnTo>
                  <a:lnTo>
                    <a:pt x="2311" y="6152"/>
                  </a:lnTo>
                  <a:lnTo>
                    <a:pt x="2304" y="6148"/>
                  </a:lnTo>
                  <a:lnTo>
                    <a:pt x="2294" y="6141"/>
                  </a:lnTo>
                  <a:lnTo>
                    <a:pt x="2287" y="6136"/>
                  </a:lnTo>
                  <a:lnTo>
                    <a:pt x="2277" y="6129"/>
                  </a:lnTo>
                  <a:lnTo>
                    <a:pt x="2270" y="6124"/>
                  </a:lnTo>
                  <a:lnTo>
                    <a:pt x="2261" y="6117"/>
                  </a:lnTo>
                  <a:lnTo>
                    <a:pt x="2254" y="6111"/>
                  </a:lnTo>
                  <a:lnTo>
                    <a:pt x="2245" y="6104"/>
                  </a:lnTo>
                  <a:lnTo>
                    <a:pt x="2239" y="6098"/>
                  </a:lnTo>
                  <a:lnTo>
                    <a:pt x="2230" y="6090"/>
                  </a:lnTo>
                  <a:lnTo>
                    <a:pt x="2224" y="6084"/>
                  </a:lnTo>
                  <a:lnTo>
                    <a:pt x="2215" y="6076"/>
                  </a:lnTo>
                  <a:lnTo>
                    <a:pt x="2209" y="6070"/>
                  </a:lnTo>
                  <a:lnTo>
                    <a:pt x="2201" y="6061"/>
                  </a:lnTo>
                  <a:lnTo>
                    <a:pt x="2195" y="6055"/>
                  </a:lnTo>
                  <a:lnTo>
                    <a:pt x="2187" y="6046"/>
                  </a:lnTo>
                  <a:lnTo>
                    <a:pt x="2181" y="6040"/>
                  </a:lnTo>
                  <a:lnTo>
                    <a:pt x="2174" y="6031"/>
                  </a:lnTo>
                  <a:lnTo>
                    <a:pt x="2168" y="6024"/>
                  </a:lnTo>
                  <a:lnTo>
                    <a:pt x="2161" y="6015"/>
                  </a:lnTo>
                  <a:lnTo>
                    <a:pt x="2156" y="6008"/>
                  </a:lnTo>
                  <a:lnTo>
                    <a:pt x="2149" y="5998"/>
                  </a:lnTo>
                  <a:lnTo>
                    <a:pt x="2144" y="5991"/>
                  </a:lnTo>
                  <a:lnTo>
                    <a:pt x="2137" y="5981"/>
                  </a:lnTo>
                  <a:lnTo>
                    <a:pt x="2133" y="5974"/>
                  </a:lnTo>
                  <a:lnTo>
                    <a:pt x="2127" y="5964"/>
                  </a:lnTo>
                  <a:lnTo>
                    <a:pt x="2119" y="5951"/>
                  </a:lnTo>
                  <a:lnTo>
                    <a:pt x="2113" y="5940"/>
                  </a:lnTo>
                  <a:lnTo>
                    <a:pt x="2109" y="5933"/>
                  </a:lnTo>
                  <a:lnTo>
                    <a:pt x="2104" y="5922"/>
                  </a:lnTo>
                  <a:lnTo>
                    <a:pt x="2100" y="5914"/>
                  </a:lnTo>
                  <a:lnTo>
                    <a:pt x="2096" y="5903"/>
                  </a:lnTo>
                  <a:lnTo>
                    <a:pt x="2092" y="5895"/>
                  </a:lnTo>
                  <a:lnTo>
                    <a:pt x="2088" y="5885"/>
                  </a:lnTo>
                  <a:lnTo>
                    <a:pt x="2084" y="5876"/>
                  </a:lnTo>
                  <a:lnTo>
                    <a:pt x="2080" y="5865"/>
                  </a:lnTo>
                  <a:lnTo>
                    <a:pt x="2077" y="5857"/>
                  </a:lnTo>
                  <a:lnTo>
                    <a:pt x="2074" y="5846"/>
                  </a:lnTo>
                  <a:lnTo>
                    <a:pt x="2071" y="5837"/>
                  </a:lnTo>
                  <a:lnTo>
                    <a:pt x="2068" y="5826"/>
                  </a:lnTo>
                  <a:lnTo>
                    <a:pt x="2065" y="5817"/>
                  </a:lnTo>
                  <a:lnTo>
                    <a:pt x="2063" y="5806"/>
                  </a:lnTo>
                  <a:lnTo>
                    <a:pt x="2061" y="5797"/>
                  </a:lnTo>
                  <a:lnTo>
                    <a:pt x="2058" y="5786"/>
                  </a:lnTo>
                  <a:lnTo>
                    <a:pt x="2056" y="5777"/>
                  </a:lnTo>
                  <a:lnTo>
                    <a:pt x="2054" y="5765"/>
                  </a:lnTo>
                  <a:lnTo>
                    <a:pt x="2053" y="5756"/>
                  </a:lnTo>
                  <a:lnTo>
                    <a:pt x="2051" y="5744"/>
                  </a:lnTo>
                  <a:lnTo>
                    <a:pt x="2050" y="5735"/>
                  </a:lnTo>
                  <a:lnTo>
                    <a:pt x="2049" y="5723"/>
                  </a:lnTo>
                  <a:lnTo>
                    <a:pt x="2048" y="5714"/>
                  </a:lnTo>
                  <a:lnTo>
                    <a:pt x="2048" y="5702"/>
                  </a:lnTo>
                  <a:lnTo>
                    <a:pt x="2047" y="5693"/>
                  </a:lnTo>
                  <a:lnTo>
                    <a:pt x="2047" y="5681"/>
                  </a:lnTo>
                  <a:lnTo>
                    <a:pt x="2047" y="5676"/>
                  </a:lnTo>
                  <a:lnTo>
                    <a:pt x="2047" y="2765"/>
                  </a:lnTo>
                  <a:lnTo>
                    <a:pt x="2047" y="2760"/>
                  </a:lnTo>
                  <a:lnTo>
                    <a:pt x="2047" y="2748"/>
                  </a:lnTo>
                  <a:lnTo>
                    <a:pt x="2048" y="2739"/>
                  </a:lnTo>
                  <a:lnTo>
                    <a:pt x="2048" y="2727"/>
                  </a:lnTo>
                  <a:lnTo>
                    <a:pt x="2049" y="2717"/>
                  </a:lnTo>
                  <a:lnTo>
                    <a:pt x="2050" y="2706"/>
                  </a:lnTo>
                  <a:lnTo>
                    <a:pt x="2051" y="2696"/>
                  </a:lnTo>
                  <a:lnTo>
                    <a:pt x="2053" y="2685"/>
                  </a:lnTo>
                  <a:lnTo>
                    <a:pt x="2054" y="2675"/>
                  </a:lnTo>
                  <a:lnTo>
                    <a:pt x="2056" y="2664"/>
                  </a:lnTo>
                  <a:lnTo>
                    <a:pt x="2058" y="2655"/>
                  </a:lnTo>
                  <a:lnTo>
                    <a:pt x="2061" y="2643"/>
                  </a:lnTo>
                  <a:lnTo>
                    <a:pt x="2063" y="2634"/>
                  </a:lnTo>
                  <a:lnTo>
                    <a:pt x="2066" y="2623"/>
                  </a:lnTo>
                  <a:lnTo>
                    <a:pt x="2068" y="2614"/>
                  </a:lnTo>
                  <a:lnTo>
                    <a:pt x="2071" y="2603"/>
                  </a:lnTo>
                  <a:lnTo>
                    <a:pt x="2074" y="2594"/>
                  </a:lnTo>
                  <a:lnTo>
                    <a:pt x="2078" y="2583"/>
                  </a:lnTo>
                  <a:lnTo>
                    <a:pt x="2081" y="2575"/>
                  </a:lnTo>
                  <a:lnTo>
                    <a:pt x="2085" y="2564"/>
                  </a:lnTo>
                  <a:lnTo>
                    <a:pt x="2088" y="2556"/>
                  </a:lnTo>
                  <a:lnTo>
                    <a:pt x="2092" y="2545"/>
                  </a:lnTo>
                  <a:lnTo>
                    <a:pt x="2096" y="2537"/>
                  </a:lnTo>
                  <a:lnTo>
                    <a:pt x="2101" y="2526"/>
                  </a:lnTo>
                  <a:lnTo>
                    <a:pt x="2104" y="2519"/>
                  </a:lnTo>
                  <a:lnTo>
                    <a:pt x="2110" y="2508"/>
                  </a:lnTo>
                  <a:lnTo>
                    <a:pt x="2113" y="2500"/>
                  </a:lnTo>
                  <a:lnTo>
                    <a:pt x="2119" y="2490"/>
                  </a:lnTo>
                  <a:lnTo>
                    <a:pt x="2126" y="2477"/>
                  </a:lnTo>
                  <a:lnTo>
                    <a:pt x="2133" y="2467"/>
                  </a:lnTo>
                  <a:lnTo>
                    <a:pt x="2137" y="2460"/>
                  </a:lnTo>
                  <a:lnTo>
                    <a:pt x="2144" y="2451"/>
                  </a:lnTo>
                  <a:lnTo>
                    <a:pt x="2149" y="2443"/>
                  </a:lnTo>
                  <a:lnTo>
                    <a:pt x="2155" y="2434"/>
                  </a:lnTo>
                  <a:lnTo>
                    <a:pt x="2161" y="2427"/>
                  </a:lnTo>
                  <a:lnTo>
                    <a:pt x="2168" y="2418"/>
                  </a:lnTo>
                  <a:lnTo>
                    <a:pt x="2173" y="2411"/>
                  </a:lnTo>
                  <a:lnTo>
                    <a:pt x="2181" y="2402"/>
                  </a:lnTo>
                  <a:lnTo>
                    <a:pt x="2186" y="2395"/>
                  </a:lnTo>
                  <a:lnTo>
                    <a:pt x="2194" y="2387"/>
                  </a:lnTo>
                  <a:lnTo>
                    <a:pt x="2200" y="2380"/>
                  </a:lnTo>
                  <a:lnTo>
                    <a:pt x="2208" y="2372"/>
                  </a:lnTo>
                  <a:lnTo>
                    <a:pt x="2215" y="2365"/>
                  </a:lnTo>
                  <a:lnTo>
                    <a:pt x="2223" y="2357"/>
                  </a:lnTo>
                  <a:lnTo>
                    <a:pt x="2230" y="2351"/>
                  </a:lnTo>
                  <a:lnTo>
                    <a:pt x="2238" y="2343"/>
                  </a:lnTo>
                  <a:lnTo>
                    <a:pt x="2245" y="2337"/>
                  </a:lnTo>
                  <a:lnTo>
                    <a:pt x="2254" y="2329"/>
                  </a:lnTo>
                  <a:lnTo>
                    <a:pt x="2262" y="2323"/>
                  </a:lnTo>
                  <a:lnTo>
                    <a:pt x="2271" y="2316"/>
                  </a:lnTo>
                  <a:lnTo>
                    <a:pt x="2279" y="2311"/>
                  </a:lnTo>
                  <a:lnTo>
                    <a:pt x="2288" y="2304"/>
                  </a:lnTo>
                  <a:lnTo>
                    <a:pt x="2296" y="2298"/>
                  </a:lnTo>
                  <a:lnTo>
                    <a:pt x="2306" y="2292"/>
                  </a:lnTo>
                  <a:lnTo>
                    <a:pt x="2314" y="2287"/>
                  </a:lnTo>
                  <a:lnTo>
                    <a:pt x="2324" y="2281"/>
                  </a:lnTo>
                  <a:lnTo>
                    <a:pt x="2334" y="2275"/>
                  </a:lnTo>
                  <a:lnTo>
                    <a:pt x="2344" y="2269"/>
                  </a:lnTo>
                  <a:lnTo>
                    <a:pt x="2352" y="2266"/>
                  </a:lnTo>
                  <a:lnTo>
                    <a:pt x="2363" y="2260"/>
                  </a:lnTo>
                  <a:lnTo>
                    <a:pt x="2370" y="2257"/>
                  </a:lnTo>
                  <a:lnTo>
                    <a:pt x="2381" y="2252"/>
                  </a:lnTo>
                  <a:lnTo>
                    <a:pt x="2389" y="2248"/>
                  </a:lnTo>
                  <a:lnTo>
                    <a:pt x="2400" y="2244"/>
                  </a:lnTo>
                  <a:lnTo>
                    <a:pt x="2408" y="2241"/>
                  </a:lnTo>
                  <a:lnTo>
                    <a:pt x="2419" y="2237"/>
                  </a:lnTo>
                  <a:lnTo>
                    <a:pt x="2427" y="2234"/>
                  </a:lnTo>
                  <a:lnTo>
                    <a:pt x="2438" y="2230"/>
                  </a:lnTo>
                  <a:lnTo>
                    <a:pt x="2447" y="2227"/>
                  </a:lnTo>
                  <a:lnTo>
                    <a:pt x="2458" y="2224"/>
                  </a:lnTo>
                  <a:lnTo>
                    <a:pt x="2467" y="2222"/>
                  </a:lnTo>
                  <a:lnTo>
                    <a:pt x="2478" y="2219"/>
                  </a:lnTo>
                  <a:lnTo>
                    <a:pt x="2487" y="2217"/>
                  </a:lnTo>
                  <a:lnTo>
                    <a:pt x="2499" y="2214"/>
                  </a:lnTo>
                  <a:lnTo>
                    <a:pt x="2508" y="2212"/>
                  </a:lnTo>
                  <a:lnTo>
                    <a:pt x="2519" y="2210"/>
                  </a:lnTo>
                  <a:lnTo>
                    <a:pt x="2529" y="2209"/>
                  </a:lnTo>
                  <a:lnTo>
                    <a:pt x="2540" y="2207"/>
                  </a:lnTo>
                  <a:lnTo>
                    <a:pt x="2550" y="2206"/>
                  </a:lnTo>
                  <a:lnTo>
                    <a:pt x="2561" y="2205"/>
                  </a:lnTo>
                  <a:lnTo>
                    <a:pt x="2571" y="2204"/>
                  </a:lnTo>
                  <a:lnTo>
                    <a:pt x="2583" y="2204"/>
                  </a:lnTo>
                  <a:lnTo>
                    <a:pt x="2592" y="2203"/>
                  </a:lnTo>
                  <a:close/>
                  <a:moveTo>
                    <a:pt x="2554" y="5704"/>
                  </a:moveTo>
                  <a:lnTo>
                    <a:pt x="2555" y="5707"/>
                  </a:lnTo>
                  <a:lnTo>
                    <a:pt x="2557" y="5709"/>
                  </a:lnTo>
                  <a:lnTo>
                    <a:pt x="2559" y="5711"/>
                  </a:lnTo>
                  <a:lnTo>
                    <a:pt x="2560" y="5713"/>
                  </a:lnTo>
                  <a:lnTo>
                    <a:pt x="2562" y="5715"/>
                  </a:lnTo>
                  <a:lnTo>
                    <a:pt x="2564" y="5717"/>
                  </a:lnTo>
                  <a:lnTo>
                    <a:pt x="2566" y="5719"/>
                  </a:lnTo>
                  <a:lnTo>
                    <a:pt x="2568" y="5721"/>
                  </a:lnTo>
                  <a:lnTo>
                    <a:pt x="2570" y="5723"/>
                  </a:lnTo>
                  <a:lnTo>
                    <a:pt x="2572" y="5725"/>
                  </a:lnTo>
                  <a:lnTo>
                    <a:pt x="2574" y="5726"/>
                  </a:lnTo>
                  <a:lnTo>
                    <a:pt x="2576" y="5728"/>
                  </a:lnTo>
                  <a:lnTo>
                    <a:pt x="2578" y="5730"/>
                  </a:lnTo>
                  <a:lnTo>
                    <a:pt x="2579" y="5730"/>
                  </a:lnTo>
                  <a:lnTo>
                    <a:pt x="2581" y="5731"/>
                  </a:lnTo>
                  <a:lnTo>
                    <a:pt x="2584" y="5732"/>
                  </a:lnTo>
                  <a:lnTo>
                    <a:pt x="2587" y="5733"/>
                  </a:lnTo>
                  <a:lnTo>
                    <a:pt x="2589" y="5734"/>
                  </a:lnTo>
                  <a:lnTo>
                    <a:pt x="2592" y="5735"/>
                  </a:lnTo>
                  <a:lnTo>
                    <a:pt x="2594" y="5736"/>
                  </a:lnTo>
                  <a:lnTo>
                    <a:pt x="2596" y="5736"/>
                  </a:lnTo>
                  <a:lnTo>
                    <a:pt x="2599" y="5737"/>
                  </a:lnTo>
                  <a:lnTo>
                    <a:pt x="2601" y="5737"/>
                  </a:lnTo>
                  <a:lnTo>
                    <a:pt x="2603" y="5738"/>
                  </a:lnTo>
                  <a:lnTo>
                    <a:pt x="2605" y="5738"/>
                  </a:lnTo>
                  <a:lnTo>
                    <a:pt x="2607" y="5738"/>
                  </a:lnTo>
                  <a:lnTo>
                    <a:pt x="2611" y="5738"/>
                  </a:lnTo>
                  <a:lnTo>
                    <a:pt x="7389" y="5738"/>
                  </a:lnTo>
                  <a:lnTo>
                    <a:pt x="7393" y="5738"/>
                  </a:lnTo>
                  <a:lnTo>
                    <a:pt x="7395" y="5738"/>
                  </a:lnTo>
                  <a:lnTo>
                    <a:pt x="7397" y="5738"/>
                  </a:lnTo>
                  <a:lnTo>
                    <a:pt x="7399" y="5737"/>
                  </a:lnTo>
                  <a:lnTo>
                    <a:pt x="7401" y="5737"/>
                  </a:lnTo>
                  <a:lnTo>
                    <a:pt x="7404" y="5736"/>
                  </a:lnTo>
                  <a:lnTo>
                    <a:pt x="7406" y="5736"/>
                  </a:lnTo>
                  <a:lnTo>
                    <a:pt x="7408" y="5735"/>
                  </a:lnTo>
                  <a:lnTo>
                    <a:pt x="7411" y="5734"/>
                  </a:lnTo>
                  <a:lnTo>
                    <a:pt x="7413" y="5733"/>
                  </a:lnTo>
                  <a:lnTo>
                    <a:pt x="7416" y="5732"/>
                  </a:lnTo>
                  <a:lnTo>
                    <a:pt x="7419" y="5731"/>
                  </a:lnTo>
                  <a:lnTo>
                    <a:pt x="7421" y="5730"/>
                  </a:lnTo>
                  <a:lnTo>
                    <a:pt x="7422" y="5730"/>
                  </a:lnTo>
                  <a:lnTo>
                    <a:pt x="7424" y="5728"/>
                  </a:lnTo>
                  <a:lnTo>
                    <a:pt x="7426" y="5726"/>
                  </a:lnTo>
                  <a:lnTo>
                    <a:pt x="7428" y="5725"/>
                  </a:lnTo>
                  <a:lnTo>
                    <a:pt x="7430" y="5723"/>
                  </a:lnTo>
                  <a:lnTo>
                    <a:pt x="7432" y="5721"/>
                  </a:lnTo>
                  <a:lnTo>
                    <a:pt x="7434" y="5719"/>
                  </a:lnTo>
                  <a:lnTo>
                    <a:pt x="7436" y="5717"/>
                  </a:lnTo>
                  <a:lnTo>
                    <a:pt x="7438" y="5715"/>
                  </a:lnTo>
                  <a:lnTo>
                    <a:pt x="7440" y="5713"/>
                  </a:lnTo>
                  <a:lnTo>
                    <a:pt x="7441" y="5711"/>
                  </a:lnTo>
                  <a:lnTo>
                    <a:pt x="7443" y="5709"/>
                  </a:lnTo>
                  <a:lnTo>
                    <a:pt x="7445" y="5707"/>
                  </a:lnTo>
                  <a:lnTo>
                    <a:pt x="7446" y="5704"/>
                  </a:lnTo>
                  <a:lnTo>
                    <a:pt x="7447" y="5701"/>
                  </a:lnTo>
                  <a:lnTo>
                    <a:pt x="7448" y="5699"/>
                  </a:lnTo>
                  <a:lnTo>
                    <a:pt x="7449" y="5696"/>
                  </a:lnTo>
                  <a:lnTo>
                    <a:pt x="7450" y="5693"/>
                  </a:lnTo>
                  <a:lnTo>
                    <a:pt x="7451" y="5691"/>
                  </a:lnTo>
                  <a:lnTo>
                    <a:pt x="7451" y="5688"/>
                  </a:lnTo>
                  <a:lnTo>
                    <a:pt x="7452" y="5686"/>
                  </a:lnTo>
                  <a:lnTo>
                    <a:pt x="7452" y="5684"/>
                  </a:lnTo>
                  <a:lnTo>
                    <a:pt x="7453" y="5682"/>
                  </a:lnTo>
                  <a:lnTo>
                    <a:pt x="7453" y="5680"/>
                  </a:lnTo>
                  <a:lnTo>
                    <a:pt x="7453" y="5678"/>
                  </a:lnTo>
                  <a:lnTo>
                    <a:pt x="7453" y="5674"/>
                  </a:lnTo>
                  <a:lnTo>
                    <a:pt x="7453" y="2767"/>
                  </a:lnTo>
                  <a:lnTo>
                    <a:pt x="7453" y="2763"/>
                  </a:lnTo>
                  <a:lnTo>
                    <a:pt x="7453" y="2761"/>
                  </a:lnTo>
                  <a:lnTo>
                    <a:pt x="7453" y="2759"/>
                  </a:lnTo>
                  <a:lnTo>
                    <a:pt x="7452" y="2757"/>
                  </a:lnTo>
                  <a:lnTo>
                    <a:pt x="7452" y="2755"/>
                  </a:lnTo>
                  <a:lnTo>
                    <a:pt x="7451" y="2752"/>
                  </a:lnTo>
                  <a:lnTo>
                    <a:pt x="7451" y="2750"/>
                  </a:lnTo>
                  <a:lnTo>
                    <a:pt x="7450" y="2748"/>
                  </a:lnTo>
                  <a:lnTo>
                    <a:pt x="7449" y="2745"/>
                  </a:lnTo>
                  <a:lnTo>
                    <a:pt x="7448" y="2743"/>
                  </a:lnTo>
                  <a:lnTo>
                    <a:pt x="7447" y="2740"/>
                  </a:lnTo>
                  <a:lnTo>
                    <a:pt x="7446" y="2737"/>
                  </a:lnTo>
                  <a:lnTo>
                    <a:pt x="7445" y="2735"/>
                  </a:lnTo>
                  <a:lnTo>
                    <a:pt x="7445" y="2734"/>
                  </a:lnTo>
                  <a:lnTo>
                    <a:pt x="7445" y="2734"/>
                  </a:lnTo>
                  <a:lnTo>
                    <a:pt x="7443" y="2732"/>
                  </a:lnTo>
                  <a:lnTo>
                    <a:pt x="7441" y="2729"/>
                  </a:lnTo>
                  <a:lnTo>
                    <a:pt x="7439" y="2727"/>
                  </a:lnTo>
                  <a:lnTo>
                    <a:pt x="7437" y="2725"/>
                  </a:lnTo>
                  <a:lnTo>
                    <a:pt x="7436" y="2723"/>
                  </a:lnTo>
                  <a:lnTo>
                    <a:pt x="7434" y="2721"/>
                  </a:lnTo>
                  <a:lnTo>
                    <a:pt x="7432" y="2719"/>
                  </a:lnTo>
                  <a:lnTo>
                    <a:pt x="7430" y="2717"/>
                  </a:lnTo>
                  <a:lnTo>
                    <a:pt x="7429" y="2716"/>
                  </a:lnTo>
                  <a:lnTo>
                    <a:pt x="7427" y="2715"/>
                  </a:lnTo>
                  <a:lnTo>
                    <a:pt x="7425" y="2714"/>
                  </a:lnTo>
                  <a:lnTo>
                    <a:pt x="7424" y="2713"/>
                  </a:lnTo>
                  <a:lnTo>
                    <a:pt x="7423" y="2712"/>
                  </a:lnTo>
                  <a:lnTo>
                    <a:pt x="7421" y="2711"/>
                  </a:lnTo>
                  <a:lnTo>
                    <a:pt x="7419" y="2710"/>
                  </a:lnTo>
                  <a:lnTo>
                    <a:pt x="7416" y="2709"/>
                  </a:lnTo>
                  <a:lnTo>
                    <a:pt x="7413" y="2708"/>
                  </a:lnTo>
                  <a:lnTo>
                    <a:pt x="7411" y="2707"/>
                  </a:lnTo>
                  <a:lnTo>
                    <a:pt x="7408" y="2706"/>
                  </a:lnTo>
                  <a:lnTo>
                    <a:pt x="7406" y="2705"/>
                  </a:lnTo>
                  <a:lnTo>
                    <a:pt x="7404" y="2705"/>
                  </a:lnTo>
                  <a:lnTo>
                    <a:pt x="7401" y="2704"/>
                  </a:lnTo>
                  <a:lnTo>
                    <a:pt x="7399" y="2704"/>
                  </a:lnTo>
                  <a:lnTo>
                    <a:pt x="7397" y="2703"/>
                  </a:lnTo>
                  <a:lnTo>
                    <a:pt x="7395" y="2703"/>
                  </a:lnTo>
                  <a:lnTo>
                    <a:pt x="7393" y="2703"/>
                  </a:lnTo>
                  <a:lnTo>
                    <a:pt x="7389" y="2703"/>
                  </a:lnTo>
                  <a:lnTo>
                    <a:pt x="2611" y="2703"/>
                  </a:lnTo>
                  <a:lnTo>
                    <a:pt x="2607" y="2703"/>
                  </a:lnTo>
                  <a:lnTo>
                    <a:pt x="2605" y="2703"/>
                  </a:lnTo>
                  <a:lnTo>
                    <a:pt x="2603" y="2703"/>
                  </a:lnTo>
                  <a:lnTo>
                    <a:pt x="2601" y="2704"/>
                  </a:lnTo>
                  <a:lnTo>
                    <a:pt x="2599" y="2704"/>
                  </a:lnTo>
                  <a:lnTo>
                    <a:pt x="2596" y="2705"/>
                  </a:lnTo>
                  <a:lnTo>
                    <a:pt x="2594" y="2705"/>
                  </a:lnTo>
                  <a:lnTo>
                    <a:pt x="2592" y="2706"/>
                  </a:lnTo>
                  <a:lnTo>
                    <a:pt x="2589" y="2707"/>
                  </a:lnTo>
                  <a:lnTo>
                    <a:pt x="2587" y="2708"/>
                  </a:lnTo>
                  <a:lnTo>
                    <a:pt x="2584" y="2709"/>
                  </a:lnTo>
                  <a:lnTo>
                    <a:pt x="2581" y="2710"/>
                  </a:lnTo>
                  <a:lnTo>
                    <a:pt x="2579" y="2711"/>
                  </a:lnTo>
                  <a:lnTo>
                    <a:pt x="2577" y="2712"/>
                  </a:lnTo>
                  <a:lnTo>
                    <a:pt x="2576" y="2713"/>
                  </a:lnTo>
                  <a:lnTo>
                    <a:pt x="2575" y="2714"/>
                  </a:lnTo>
                  <a:lnTo>
                    <a:pt x="2573" y="2715"/>
                  </a:lnTo>
                  <a:lnTo>
                    <a:pt x="2571" y="2716"/>
                  </a:lnTo>
                  <a:lnTo>
                    <a:pt x="2570" y="2717"/>
                  </a:lnTo>
                  <a:lnTo>
                    <a:pt x="2568" y="2719"/>
                  </a:lnTo>
                  <a:lnTo>
                    <a:pt x="2566" y="2721"/>
                  </a:lnTo>
                  <a:lnTo>
                    <a:pt x="2564" y="2723"/>
                  </a:lnTo>
                  <a:lnTo>
                    <a:pt x="2563" y="2725"/>
                  </a:lnTo>
                  <a:lnTo>
                    <a:pt x="2561" y="2727"/>
                  </a:lnTo>
                  <a:lnTo>
                    <a:pt x="2559" y="2729"/>
                  </a:lnTo>
                  <a:lnTo>
                    <a:pt x="2557" y="2732"/>
                  </a:lnTo>
                  <a:lnTo>
                    <a:pt x="2555" y="2734"/>
                  </a:lnTo>
                  <a:lnTo>
                    <a:pt x="2555" y="2734"/>
                  </a:lnTo>
                  <a:lnTo>
                    <a:pt x="2555" y="2735"/>
                  </a:lnTo>
                  <a:lnTo>
                    <a:pt x="2554" y="2737"/>
                  </a:lnTo>
                  <a:lnTo>
                    <a:pt x="2553" y="2740"/>
                  </a:lnTo>
                  <a:lnTo>
                    <a:pt x="2552" y="2743"/>
                  </a:lnTo>
                  <a:lnTo>
                    <a:pt x="2551" y="2745"/>
                  </a:lnTo>
                  <a:lnTo>
                    <a:pt x="2550" y="2748"/>
                  </a:lnTo>
                  <a:lnTo>
                    <a:pt x="2549" y="2750"/>
                  </a:lnTo>
                  <a:lnTo>
                    <a:pt x="2549" y="2752"/>
                  </a:lnTo>
                  <a:lnTo>
                    <a:pt x="2548" y="2755"/>
                  </a:lnTo>
                  <a:lnTo>
                    <a:pt x="2548" y="2757"/>
                  </a:lnTo>
                  <a:lnTo>
                    <a:pt x="2547" y="2759"/>
                  </a:lnTo>
                  <a:lnTo>
                    <a:pt x="2547" y="2761"/>
                  </a:lnTo>
                  <a:lnTo>
                    <a:pt x="2547" y="2763"/>
                  </a:lnTo>
                  <a:lnTo>
                    <a:pt x="2547" y="2767"/>
                  </a:lnTo>
                  <a:lnTo>
                    <a:pt x="2547" y="5674"/>
                  </a:lnTo>
                  <a:lnTo>
                    <a:pt x="2547" y="5678"/>
                  </a:lnTo>
                  <a:lnTo>
                    <a:pt x="2547" y="5680"/>
                  </a:lnTo>
                  <a:lnTo>
                    <a:pt x="2547" y="5682"/>
                  </a:lnTo>
                  <a:lnTo>
                    <a:pt x="2548" y="5684"/>
                  </a:lnTo>
                  <a:lnTo>
                    <a:pt x="2548" y="5686"/>
                  </a:lnTo>
                  <a:lnTo>
                    <a:pt x="2549" y="5688"/>
                  </a:lnTo>
                  <a:lnTo>
                    <a:pt x="2549" y="5691"/>
                  </a:lnTo>
                  <a:lnTo>
                    <a:pt x="2550" y="5693"/>
                  </a:lnTo>
                  <a:lnTo>
                    <a:pt x="2551" y="5696"/>
                  </a:lnTo>
                  <a:lnTo>
                    <a:pt x="2552" y="5699"/>
                  </a:lnTo>
                  <a:lnTo>
                    <a:pt x="2553" y="5701"/>
                  </a:lnTo>
                  <a:lnTo>
                    <a:pt x="2554" y="5704"/>
                  </a:lnTo>
                  <a:close/>
                  <a:moveTo>
                    <a:pt x="3012" y="2927"/>
                  </a:moveTo>
                  <a:lnTo>
                    <a:pt x="3018" y="2927"/>
                  </a:lnTo>
                  <a:lnTo>
                    <a:pt x="3022" y="2927"/>
                  </a:lnTo>
                  <a:lnTo>
                    <a:pt x="3025" y="2927"/>
                  </a:lnTo>
                  <a:lnTo>
                    <a:pt x="6975" y="2927"/>
                  </a:lnTo>
                  <a:lnTo>
                    <a:pt x="6978" y="2927"/>
                  </a:lnTo>
                  <a:lnTo>
                    <a:pt x="6982" y="2927"/>
                  </a:lnTo>
                  <a:lnTo>
                    <a:pt x="6988" y="2927"/>
                  </a:lnTo>
                  <a:lnTo>
                    <a:pt x="6992" y="2928"/>
                  </a:lnTo>
                  <a:lnTo>
                    <a:pt x="6997" y="2928"/>
                  </a:lnTo>
                  <a:lnTo>
                    <a:pt x="7001" y="2928"/>
                  </a:lnTo>
                  <a:lnTo>
                    <a:pt x="7007" y="2929"/>
                  </a:lnTo>
                  <a:lnTo>
                    <a:pt x="7011" y="2930"/>
                  </a:lnTo>
                  <a:lnTo>
                    <a:pt x="7016" y="2930"/>
                  </a:lnTo>
                  <a:lnTo>
                    <a:pt x="7020" y="2931"/>
                  </a:lnTo>
                  <a:lnTo>
                    <a:pt x="7025" y="2932"/>
                  </a:lnTo>
                  <a:lnTo>
                    <a:pt x="7029" y="2933"/>
                  </a:lnTo>
                  <a:lnTo>
                    <a:pt x="7035" y="2934"/>
                  </a:lnTo>
                  <a:lnTo>
                    <a:pt x="7038" y="2935"/>
                  </a:lnTo>
                  <a:lnTo>
                    <a:pt x="7044" y="2937"/>
                  </a:lnTo>
                  <a:lnTo>
                    <a:pt x="7047" y="2938"/>
                  </a:lnTo>
                  <a:lnTo>
                    <a:pt x="7053" y="2939"/>
                  </a:lnTo>
                  <a:lnTo>
                    <a:pt x="7056" y="2941"/>
                  </a:lnTo>
                  <a:lnTo>
                    <a:pt x="7061" y="2942"/>
                  </a:lnTo>
                  <a:lnTo>
                    <a:pt x="7065" y="2944"/>
                  </a:lnTo>
                  <a:lnTo>
                    <a:pt x="7070" y="2946"/>
                  </a:lnTo>
                  <a:lnTo>
                    <a:pt x="7073" y="2947"/>
                  </a:lnTo>
                  <a:lnTo>
                    <a:pt x="7078" y="2949"/>
                  </a:lnTo>
                  <a:lnTo>
                    <a:pt x="7082" y="2951"/>
                  </a:lnTo>
                  <a:lnTo>
                    <a:pt x="7087" y="2953"/>
                  </a:lnTo>
                  <a:lnTo>
                    <a:pt x="7090" y="2955"/>
                  </a:lnTo>
                  <a:lnTo>
                    <a:pt x="7095" y="2957"/>
                  </a:lnTo>
                  <a:lnTo>
                    <a:pt x="7098" y="2959"/>
                  </a:lnTo>
                  <a:lnTo>
                    <a:pt x="7103" y="2962"/>
                  </a:lnTo>
                  <a:lnTo>
                    <a:pt x="7106" y="2964"/>
                  </a:lnTo>
                  <a:lnTo>
                    <a:pt x="7111" y="2967"/>
                  </a:lnTo>
                  <a:lnTo>
                    <a:pt x="7115" y="2969"/>
                  </a:lnTo>
                  <a:lnTo>
                    <a:pt x="7120" y="2972"/>
                  </a:lnTo>
                  <a:lnTo>
                    <a:pt x="7123" y="2974"/>
                  </a:lnTo>
                  <a:lnTo>
                    <a:pt x="7127" y="2978"/>
                  </a:lnTo>
                  <a:lnTo>
                    <a:pt x="7131" y="2980"/>
                  </a:lnTo>
                  <a:lnTo>
                    <a:pt x="7135" y="2984"/>
                  </a:lnTo>
                  <a:lnTo>
                    <a:pt x="7138" y="2986"/>
                  </a:lnTo>
                  <a:lnTo>
                    <a:pt x="7143" y="2990"/>
                  </a:lnTo>
                  <a:lnTo>
                    <a:pt x="7145" y="2993"/>
                  </a:lnTo>
                  <a:lnTo>
                    <a:pt x="7150" y="2997"/>
                  </a:lnTo>
                  <a:lnTo>
                    <a:pt x="7153" y="2999"/>
                  </a:lnTo>
                  <a:lnTo>
                    <a:pt x="7157" y="3003"/>
                  </a:lnTo>
                  <a:lnTo>
                    <a:pt x="7159" y="3006"/>
                  </a:lnTo>
                  <a:lnTo>
                    <a:pt x="7163" y="3011"/>
                  </a:lnTo>
                  <a:lnTo>
                    <a:pt x="7166" y="3013"/>
                  </a:lnTo>
                  <a:lnTo>
                    <a:pt x="7170" y="3018"/>
                  </a:lnTo>
                  <a:lnTo>
                    <a:pt x="7172" y="3021"/>
                  </a:lnTo>
                  <a:lnTo>
                    <a:pt x="7176" y="3025"/>
                  </a:lnTo>
                  <a:lnTo>
                    <a:pt x="7178" y="3029"/>
                  </a:lnTo>
                  <a:lnTo>
                    <a:pt x="7182" y="3033"/>
                  </a:lnTo>
                  <a:lnTo>
                    <a:pt x="7184" y="3036"/>
                  </a:lnTo>
                  <a:lnTo>
                    <a:pt x="7187" y="3041"/>
                  </a:lnTo>
                  <a:lnTo>
                    <a:pt x="7189" y="3045"/>
                  </a:lnTo>
                  <a:lnTo>
                    <a:pt x="7192" y="3050"/>
                  </a:lnTo>
                  <a:lnTo>
                    <a:pt x="7194" y="3053"/>
                  </a:lnTo>
                  <a:lnTo>
                    <a:pt x="7197" y="3058"/>
                  </a:lnTo>
                  <a:lnTo>
                    <a:pt x="7199" y="3061"/>
                  </a:lnTo>
                  <a:lnTo>
                    <a:pt x="7201" y="3066"/>
                  </a:lnTo>
                  <a:lnTo>
                    <a:pt x="7203" y="3069"/>
                  </a:lnTo>
                  <a:lnTo>
                    <a:pt x="7205" y="3074"/>
                  </a:lnTo>
                  <a:lnTo>
                    <a:pt x="7207" y="3078"/>
                  </a:lnTo>
                  <a:lnTo>
                    <a:pt x="7209" y="3083"/>
                  </a:lnTo>
                  <a:lnTo>
                    <a:pt x="7210" y="3086"/>
                  </a:lnTo>
                  <a:lnTo>
                    <a:pt x="7212" y="3091"/>
                  </a:lnTo>
                  <a:lnTo>
                    <a:pt x="7214" y="3095"/>
                  </a:lnTo>
                  <a:lnTo>
                    <a:pt x="7215" y="3100"/>
                  </a:lnTo>
                  <a:lnTo>
                    <a:pt x="7217" y="3103"/>
                  </a:lnTo>
                  <a:lnTo>
                    <a:pt x="7218" y="3109"/>
                  </a:lnTo>
                  <a:lnTo>
                    <a:pt x="7219" y="3112"/>
                  </a:lnTo>
                  <a:lnTo>
                    <a:pt x="7221" y="3118"/>
                  </a:lnTo>
                  <a:lnTo>
                    <a:pt x="7222" y="3121"/>
                  </a:lnTo>
                  <a:lnTo>
                    <a:pt x="7223" y="3127"/>
                  </a:lnTo>
                  <a:lnTo>
                    <a:pt x="7224" y="3131"/>
                  </a:lnTo>
                  <a:lnTo>
                    <a:pt x="7225" y="3136"/>
                  </a:lnTo>
                  <a:lnTo>
                    <a:pt x="7226" y="3140"/>
                  </a:lnTo>
                  <a:lnTo>
                    <a:pt x="7226" y="3145"/>
                  </a:lnTo>
                  <a:lnTo>
                    <a:pt x="7227" y="3149"/>
                  </a:lnTo>
                  <a:lnTo>
                    <a:pt x="7228" y="3155"/>
                  </a:lnTo>
                  <a:lnTo>
                    <a:pt x="7228" y="3159"/>
                  </a:lnTo>
                  <a:lnTo>
                    <a:pt x="7228" y="3164"/>
                  </a:lnTo>
                  <a:lnTo>
                    <a:pt x="7229" y="3168"/>
                  </a:lnTo>
                  <a:lnTo>
                    <a:pt x="7229" y="3174"/>
                  </a:lnTo>
                  <a:lnTo>
                    <a:pt x="7229" y="3178"/>
                  </a:lnTo>
                  <a:lnTo>
                    <a:pt x="7229" y="3181"/>
                  </a:lnTo>
                  <a:lnTo>
                    <a:pt x="7229" y="5260"/>
                  </a:lnTo>
                  <a:lnTo>
                    <a:pt x="7229" y="5263"/>
                  </a:lnTo>
                  <a:lnTo>
                    <a:pt x="7229" y="5267"/>
                  </a:lnTo>
                  <a:lnTo>
                    <a:pt x="7229" y="5273"/>
                  </a:lnTo>
                  <a:lnTo>
                    <a:pt x="7228" y="5277"/>
                  </a:lnTo>
                  <a:lnTo>
                    <a:pt x="7228" y="5282"/>
                  </a:lnTo>
                  <a:lnTo>
                    <a:pt x="7228" y="5286"/>
                  </a:lnTo>
                  <a:lnTo>
                    <a:pt x="7227" y="5292"/>
                  </a:lnTo>
                  <a:lnTo>
                    <a:pt x="7226" y="5296"/>
                  </a:lnTo>
                  <a:lnTo>
                    <a:pt x="7226" y="5301"/>
                  </a:lnTo>
                  <a:lnTo>
                    <a:pt x="7225" y="5305"/>
                  </a:lnTo>
                  <a:lnTo>
                    <a:pt x="7224" y="5310"/>
                  </a:lnTo>
                  <a:lnTo>
                    <a:pt x="7223" y="5314"/>
                  </a:lnTo>
                  <a:lnTo>
                    <a:pt x="7222" y="5320"/>
                  </a:lnTo>
                  <a:lnTo>
                    <a:pt x="7221" y="5323"/>
                  </a:lnTo>
                  <a:lnTo>
                    <a:pt x="7219" y="5329"/>
                  </a:lnTo>
                  <a:lnTo>
                    <a:pt x="7218" y="5332"/>
                  </a:lnTo>
                  <a:lnTo>
                    <a:pt x="7217" y="5338"/>
                  </a:lnTo>
                  <a:lnTo>
                    <a:pt x="7215" y="5341"/>
                  </a:lnTo>
                  <a:lnTo>
                    <a:pt x="7214" y="5346"/>
                  </a:lnTo>
                  <a:lnTo>
                    <a:pt x="7212" y="5350"/>
                  </a:lnTo>
                  <a:lnTo>
                    <a:pt x="7210" y="5355"/>
                  </a:lnTo>
                  <a:lnTo>
                    <a:pt x="7209" y="5358"/>
                  </a:lnTo>
                  <a:lnTo>
                    <a:pt x="7207" y="5363"/>
                  </a:lnTo>
                  <a:lnTo>
                    <a:pt x="7205" y="5367"/>
                  </a:lnTo>
                  <a:lnTo>
                    <a:pt x="7203" y="5372"/>
                  </a:lnTo>
                  <a:lnTo>
                    <a:pt x="7201" y="5375"/>
                  </a:lnTo>
                  <a:lnTo>
                    <a:pt x="7199" y="5380"/>
                  </a:lnTo>
                  <a:lnTo>
                    <a:pt x="7197" y="5383"/>
                  </a:lnTo>
                  <a:lnTo>
                    <a:pt x="7194" y="5388"/>
                  </a:lnTo>
                  <a:lnTo>
                    <a:pt x="7192" y="5391"/>
                  </a:lnTo>
                  <a:lnTo>
                    <a:pt x="7189" y="5396"/>
                  </a:lnTo>
                  <a:lnTo>
                    <a:pt x="7187" y="5400"/>
                  </a:lnTo>
                  <a:lnTo>
                    <a:pt x="7184" y="5405"/>
                  </a:lnTo>
                  <a:lnTo>
                    <a:pt x="7182" y="5408"/>
                  </a:lnTo>
                  <a:lnTo>
                    <a:pt x="7178" y="5412"/>
                  </a:lnTo>
                  <a:lnTo>
                    <a:pt x="7176" y="5416"/>
                  </a:lnTo>
                  <a:lnTo>
                    <a:pt x="7172" y="5420"/>
                  </a:lnTo>
                  <a:lnTo>
                    <a:pt x="7170" y="5423"/>
                  </a:lnTo>
                  <a:lnTo>
                    <a:pt x="7166" y="5428"/>
                  </a:lnTo>
                  <a:lnTo>
                    <a:pt x="7163" y="5430"/>
                  </a:lnTo>
                  <a:lnTo>
                    <a:pt x="7159" y="5435"/>
                  </a:lnTo>
                  <a:lnTo>
                    <a:pt x="7157" y="5438"/>
                  </a:lnTo>
                  <a:lnTo>
                    <a:pt x="7153" y="5442"/>
                  </a:lnTo>
                  <a:lnTo>
                    <a:pt x="7150" y="5444"/>
                  </a:lnTo>
                  <a:lnTo>
                    <a:pt x="7145" y="5448"/>
                  </a:lnTo>
                  <a:lnTo>
                    <a:pt x="7143" y="5451"/>
                  </a:lnTo>
                  <a:lnTo>
                    <a:pt x="7138" y="5455"/>
                  </a:lnTo>
                  <a:lnTo>
                    <a:pt x="7135" y="5457"/>
                  </a:lnTo>
                  <a:lnTo>
                    <a:pt x="7131" y="5461"/>
                  </a:lnTo>
                  <a:lnTo>
                    <a:pt x="7127" y="5463"/>
                  </a:lnTo>
                  <a:lnTo>
                    <a:pt x="7123" y="5467"/>
                  </a:lnTo>
                  <a:lnTo>
                    <a:pt x="7120" y="5469"/>
                  </a:lnTo>
                  <a:lnTo>
                    <a:pt x="7115" y="5472"/>
                  </a:lnTo>
                  <a:lnTo>
                    <a:pt x="7111" y="5474"/>
                  </a:lnTo>
                  <a:lnTo>
                    <a:pt x="7106" y="5477"/>
                  </a:lnTo>
                  <a:lnTo>
                    <a:pt x="7103" y="5479"/>
                  </a:lnTo>
                  <a:lnTo>
                    <a:pt x="7098" y="5482"/>
                  </a:lnTo>
                  <a:lnTo>
                    <a:pt x="7095" y="5484"/>
                  </a:lnTo>
                  <a:lnTo>
                    <a:pt x="7090" y="5486"/>
                  </a:lnTo>
                  <a:lnTo>
                    <a:pt x="7087" y="5488"/>
                  </a:lnTo>
                  <a:lnTo>
                    <a:pt x="7082" y="5490"/>
                  </a:lnTo>
                  <a:lnTo>
                    <a:pt x="7078" y="5492"/>
                  </a:lnTo>
                  <a:lnTo>
                    <a:pt x="7073" y="5494"/>
                  </a:lnTo>
                  <a:lnTo>
                    <a:pt x="7070" y="5495"/>
                  </a:lnTo>
                  <a:lnTo>
                    <a:pt x="7065" y="5497"/>
                  </a:lnTo>
                  <a:lnTo>
                    <a:pt x="7061" y="5499"/>
                  </a:lnTo>
                  <a:lnTo>
                    <a:pt x="7056" y="5500"/>
                  </a:lnTo>
                  <a:lnTo>
                    <a:pt x="7053" y="5502"/>
                  </a:lnTo>
                  <a:lnTo>
                    <a:pt x="7047" y="5503"/>
                  </a:lnTo>
                  <a:lnTo>
                    <a:pt x="7044" y="5504"/>
                  </a:lnTo>
                  <a:lnTo>
                    <a:pt x="7038" y="5506"/>
                  </a:lnTo>
                  <a:lnTo>
                    <a:pt x="7035" y="5507"/>
                  </a:lnTo>
                  <a:lnTo>
                    <a:pt x="7029" y="5508"/>
                  </a:lnTo>
                  <a:lnTo>
                    <a:pt x="7025" y="5509"/>
                  </a:lnTo>
                  <a:lnTo>
                    <a:pt x="7020" y="5510"/>
                  </a:lnTo>
                  <a:lnTo>
                    <a:pt x="7016" y="5511"/>
                  </a:lnTo>
                  <a:lnTo>
                    <a:pt x="7011" y="5511"/>
                  </a:lnTo>
                  <a:lnTo>
                    <a:pt x="7007" y="5512"/>
                  </a:lnTo>
                  <a:lnTo>
                    <a:pt x="7001" y="5513"/>
                  </a:lnTo>
                  <a:lnTo>
                    <a:pt x="6997" y="5513"/>
                  </a:lnTo>
                  <a:lnTo>
                    <a:pt x="6992" y="5513"/>
                  </a:lnTo>
                  <a:lnTo>
                    <a:pt x="6988" y="5514"/>
                  </a:lnTo>
                  <a:lnTo>
                    <a:pt x="6982" y="5514"/>
                  </a:lnTo>
                  <a:lnTo>
                    <a:pt x="6978" y="5514"/>
                  </a:lnTo>
                  <a:lnTo>
                    <a:pt x="6975" y="5514"/>
                  </a:lnTo>
                  <a:lnTo>
                    <a:pt x="3025" y="5514"/>
                  </a:lnTo>
                  <a:lnTo>
                    <a:pt x="3022" y="5514"/>
                  </a:lnTo>
                  <a:lnTo>
                    <a:pt x="3018" y="5514"/>
                  </a:lnTo>
                  <a:lnTo>
                    <a:pt x="3012" y="5514"/>
                  </a:lnTo>
                  <a:lnTo>
                    <a:pt x="3008" y="5513"/>
                  </a:lnTo>
                  <a:lnTo>
                    <a:pt x="3003" y="5513"/>
                  </a:lnTo>
                  <a:lnTo>
                    <a:pt x="2999" y="5513"/>
                  </a:lnTo>
                  <a:lnTo>
                    <a:pt x="2993" y="5512"/>
                  </a:lnTo>
                  <a:lnTo>
                    <a:pt x="2989" y="5511"/>
                  </a:lnTo>
                  <a:lnTo>
                    <a:pt x="2984" y="5511"/>
                  </a:lnTo>
                  <a:lnTo>
                    <a:pt x="2980" y="5510"/>
                  </a:lnTo>
                  <a:lnTo>
                    <a:pt x="2975" y="5509"/>
                  </a:lnTo>
                  <a:lnTo>
                    <a:pt x="2971" y="5508"/>
                  </a:lnTo>
                  <a:lnTo>
                    <a:pt x="2965" y="5507"/>
                  </a:lnTo>
                  <a:lnTo>
                    <a:pt x="2962" y="5506"/>
                  </a:lnTo>
                  <a:lnTo>
                    <a:pt x="2956" y="5504"/>
                  </a:lnTo>
                  <a:lnTo>
                    <a:pt x="2953" y="5503"/>
                  </a:lnTo>
                  <a:lnTo>
                    <a:pt x="2947" y="5502"/>
                  </a:lnTo>
                  <a:lnTo>
                    <a:pt x="2944" y="5500"/>
                  </a:lnTo>
                  <a:lnTo>
                    <a:pt x="2939" y="5499"/>
                  </a:lnTo>
                  <a:lnTo>
                    <a:pt x="2935" y="5497"/>
                  </a:lnTo>
                  <a:lnTo>
                    <a:pt x="2930" y="5495"/>
                  </a:lnTo>
                  <a:lnTo>
                    <a:pt x="2927" y="5494"/>
                  </a:lnTo>
                  <a:lnTo>
                    <a:pt x="2922" y="5492"/>
                  </a:lnTo>
                  <a:lnTo>
                    <a:pt x="2918" y="5490"/>
                  </a:lnTo>
                  <a:lnTo>
                    <a:pt x="2913" y="5488"/>
                  </a:lnTo>
                  <a:lnTo>
                    <a:pt x="2910" y="5486"/>
                  </a:lnTo>
                  <a:lnTo>
                    <a:pt x="2905" y="5484"/>
                  </a:lnTo>
                  <a:lnTo>
                    <a:pt x="2902" y="5482"/>
                  </a:lnTo>
                  <a:lnTo>
                    <a:pt x="2897" y="5479"/>
                  </a:lnTo>
                  <a:lnTo>
                    <a:pt x="2894" y="5477"/>
                  </a:lnTo>
                  <a:lnTo>
                    <a:pt x="2889" y="5474"/>
                  </a:lnTo>
                  <a:lnTo>
                    <a:pt x="2885" y="5472"/>
                  </a:lnTo>
                  <a:lnTo>
                    <a:pt x="2880" y="5469"/>
                  </a:lnTo>
                  <a:lnTo>
                    <a:pt x="2877" y="5467"/>
                  </a:lnTo>
                  <a:lnTo>
                    <a:pt x="2873" y="5463"/>
                  </a:lnTo>
                  <a:lnTo>
                    <a:pt x="2869" y="5461"/>
                  </a:lnTo>
                  <a:lnTo>
                    <a:pt x="2865" y="5457"/>
                  </a:lnTo>
                  <a:lnTo>
                    <a:pt x="2862" y="5455"/>
                  </a:lnTo>
                  <a:lnTo>
                    <a:pt x="2857" y="5451"/>
                  </a:lnTo>
                  <a:lnTo>
                    <a:pt x="2855" y="5448"/>
                  </a:lnTo>
                  <a:lnTo>
                    <a:pt x="2850" y="5444"/>
                  </a:lnTo>
                  <a:lnTo>
                    <a:pt x="2847" y="5442"/>
                  </a:lnTo>
                  <a:lnTo>
                    <a:pt x="2843" y="5438"/>
                  </a:lnTo>
                  <a:lnTo>
                    <a:pt x="2841" y="5435"/>
                  </a:lnTo>
                  <a:lnTo>
                    <a:pt x="2837" y="5430"/>
                  </a:lnTo>
                  <a:lnTo>
                    <a:pt x="2834" y="5428"/>
                  </a:lnTo>
                  <a:lnTo>
                    <a:pt x="2830" y="5423"/>
                  </a:lnTo>
                  <a:lnTo>
                    <a:pt x="2828" y="5420"/>
                  </a:lnTo>
                  <a:lnTo>
                    <a:pt x="2824" y="5416"/>
                  </a:lnTo>
                  <a:lnTo>
                    <a:pt x="2822" y="5412"/>
                  </a:lnTo>
                  <a:lnTo>
                    <a:pt x="2818" y="5408"/>
                  </a:lnTo>
                  <a:lnTo>
                    <a:pt x="2816" y="5405"/>
                  </a:lnTo>
                  <a:lnTo>
                    <a:pt x="2813" y="5400"/>
                  </a:lnTo>
                  <a:lnTo>
                    <a:pt x="2811" y="5396"/>
                  </a:lnTo>
                  <a:lnTo>
                    <a:pt x="2808" y="5391"/>
                  </a:lnTo>
                  <a:lnTo>
                    <a:pt x="2806" y="5388"/>
                  </a:lnTo>
                  <a:lnTo>
                    <a:pt x="2803" y="5383"/>
                  </a:lnTo>
                  <a:lnTo>
                    <a:pt x="2801" y="5380"/>
                  </a:lnTo>
                  <a:lnTo>
                    <a:pt x="2799" y="5375"/>
                  </a:lnTo>
                  <a:lnTo>
                    <a:pt x="2797" y="5372"/>
                  </a:lnTo>
                  <a:lnTo>
                    <a:pt x="2795" y="5367"/>
                  </a:lnTo>
                  <a:lnTo>
                    <a:pt x="2793" y="5363"/>
                  </a:lnTo>
                  <a:lnTo>
                    <a:pt x="2791" y="5358"/>
                  </a:lnTo>
                  <a:lnTo>
                    <a:pt x="2790" y="5355"/>
                  </a:lnTo>
                  <a:lnTo>
                    <a:pt x="2788" y="5350"/>
                  </a:lnTo>
                  <a:lnTo>
                    <a:pt x="2786" y="5346"/>
                  </a:lnTo>
                  <a:lnTo>
                    <a:pt x="2785" y="5341"/>
                  </a:lnTo>
                  <a:lnTo>
                    <a:pt x="2783" y="5338"/>
                  </a:lnTo>
                  <a:lnTo>
                    <a:pt x="2782" y="5332"/>
                  </a:lnTo>
                  <a:lnTo>
                    <a:pt x="2781" y="5329"/>
                  </a:lnTo>
                  <a:lnTo>
                    <a:pt x="2779" y="5323"/>
                  </a:lnTo>
                  <a:lnTo>
                    <a:pt x="2778" y="5320"/>
                  </a:lnTo>
                  <a:lnTo>
                    <a:pt x="2777" y="5314"/>
                  </a:lnTo>
                  <a:lnTo>
                    <a:pt x="2776" y="5310"/>
                  </a:lnTo>
                  <a:lnTo>
                    <a:pt x="2775" y="5305"/>
                  </a:lnTo>
                  <a:lnTo>
                    <a:pt x="2774" y="5301"/>
                  </a:lnTo>
                  <a:lnTo>
                    <a:pt x="2774" y="5296"/>
                  </a:lnTo>
                  <a:lnTo>
                    <a:pt x="2773" y="5292"/>
                  </a:lnTo>
                  <a:lnTo>
                    <a:pt x="2772" y="5286"/>
                  </a:lnTo>
                  <a:lnTo>
                    <a:pt x="2772" y="5282"/>
                  </a:lnTo>
                  <a:lnTo>
                    <a:pt x="2772" y="5277"/>
                  </a:lnTo>
                  <a:lnTo>
                    <a:pt x="2771" y="5273"/>
                  </a:lnTo>
                  <a:lnTo>
                    <a:pt x="2771" y="5267"/>
                  </a:lnTo>
                  <a:lnTo>
                    <a:pt x="2771" y="5263"/>
                  </a:lnTo>
                  <a:lnTo>
                    <a:pt x="2771" y="5260"/>
                  </a:lnTo>
                  <a:lnTo>
                    <a:pt x="2771" y="3181"/>
                  </a:lnTo>
                  <a:lnTo>
                    <a:pt x="2771" y="3178"/>
                  </a:lnTo>
                  <a:lnTo>
                    <a:pt x="2771" y="3174"/>
                  </a:lnTo>
                  <a:lnTo>
                    <a:pt x="2771" y="3168"/>
                  </a:lnTo>
                  <a:lnTo>
                    <a:pt x="2772" y="3164"/>
                  </a:lnTo>
                  <a:lnTo>
                    <a:pt x="2772" y="3159"/>
                  </a:lnTo>
                  <a:lnTo>
                    <a:pt x="2772" y="3155"/>
                  </a:lnTo>
                  <a:lnTo>
                    <a:pt x="2773" y="3149"/>
                  </a:lnTo>
                  <a:lnTo>
                    <a:pt x="2774" y="3145"/>
                  </a:lnTo>
                  <a:lnTo>
                    <a:pt x="2774" y="3140"/>
                  </a:lnTo>
                  <a:lnTo>
                    <a:pt x="2775" y="3136"/>
                  </a:lnTo>
                  <a:lnTo>
                    <a:pt x="2776" y="3131"/>
                  </a:lnTo>
                  <a:lnTo>
                    <a:pt x="2777" y="3127"/>
                  </a:lnTo>
                  <a:lnTo>
                    <a:pt x="2778" y="3121"/>
                  </a:lnTo>
                  <a:lnTo>
                    <a:pt x="2779" y="3118"/>
                  </a:lnTo>
                  <a:lnTo>
                    <a:pt x="2781" y="3112"/>
                  </a:lnTo>
                  <a:lnTo>
                    <a:pt x="2782" y="3109"/>
                  </a:lnTo>
                  <a:lnTo>
                    <a:pt x="2783" y="3103"/>
                  </a:lnTo>
                  <a:lnTo>
                    <a:pt x="2785" y="3100"/>
                  </a:lnTo>
                  <a:lnTo>
                    <a:pt x="2786" y="3095"/>
                  </a:lnTo>
                  <a:lnTo>
                    <a:pt x="2788" y="3091"/>
                  </a:lnTo>
                  <a:lnTo>
                    <a:pt x="2790" y="3086"/>
                  </a:lnTo>
                  <a:lnTo>
                    <a:pt x="2791" y="3083"/>
                  </a:lnTo>
                  <a:lnTo>
                    <a:pt x="2793" y="3078"/>
                  </a:lnTo>
                  <a:lnTo>
                    <a:pt x="2795" y="3074"/>
                  </a:lnTo>
                  <a:lnTo>
                    <a:pt x="2797" y="3069"/>
                  </a:lnTo>
                  <a:lnTo>
                    <a:pt x="2799" y="3066"/>
                  </a:lnTo>
                  <a:lnTo>
                    <a:pt x="2801" y="3061"/>
                  </a:lnTo>
                  <a:lnTo>
                    <a:pt x="2803" y="3058"/>
                  </a:lnTo>
                  <a:lnTo>
                    <a:pt x="2806" y="3053"/>
                  </a:lnTo>
                  <a:lnTo>
                    <a:pt x="2808" y="3050"/>
                  </a:lnTo>
                  <a:lnTo>
                    <a:pt x="2811" y="3045"/>
                  </a:lnTo>
                  <a:lnTo>
                    <a:pt x="2813" y="3041"/>
                  </a:lnTo>
                  <a:lnTo>
                    <a:pt x="2816" y="3036"/>
                  </a:lnTo>
                  <a:lnTo>
                    <a:pt x="2818" y="3033"/>
                  </a:lnTo>
                  <a:lnTo>
                    <a:pt x="2822" y="3029"/>
                  </a:lnTo>
                  <a:lnTo>
                    <a:pt x="2824" y="3025"/>
                  </a:lnTo>
                  <a:lnTo>
                    <a:pt x="2828" y="3021"/>
                  </a:lnTo>
                  <a:lnTo>
                    <a:pt x="2830" y="3018"/>
                  </a:lnTo>
                  <a:lnTo>
                    <a:pt x="2834" y="3013"/>
                  </a:lnTo>
                  <a:lnTo>
                    <a:pt x="2837" y="3011"/>
                  </a:lnTo>
                  <a:lnTo>
                    <a:pt x="2841" y="3006"/>
                  </a:lnTo>
                  <a:lnTo>
                    <a:pt x="2843" y="3003"/>
                  </a:lnTo>
                  <a:lnTo>
                    <a:pt x="2847" y="2999"/>
                  </a:lnTo>
                  <a:lnTo>
                    <a:pt x="2850" y="2997"/>
                  </a:lnTo>
                  <a:lnTo>
                    <a:pt x="2855" y="2993"/>
                  </a:lnTo>
                  <a:lnTo>
                    <a:pt x="2857" y="2990"/>
                  </a:lnTo>
                  <a:lnTo>
                    <a:pt x="2862" y="2986"/>
                  </a:lnTo>
                  <a:lnTo>
                    <a:pt x="2865" y="2984"/>
                  </a:lnTo>
                  <a:lnTo>
                    <a:pt x="2869" y="2980"/>
                  </a:lnTo>
                  <a:lnTo>
                    <a:pt x="2873" y="2978"/>
                  </a:lnTo>
                  <a:lnTo>
                    <a:pt x="2877" y="2974"/>
                  </a:lnTo>
                  <a:lnTo>
                    <a:pt x="2880" y="2972"/>
                  </a:lnTo>
                  <a:lnTo>
                    <a:pt x="2885" y="2969"/>
                  </a:lnTo>
                  <a:lnTo>
                    <a:pt x="2889" y="2967"/>
                  </a:lnTo>
                  <a:lnTo>
                    <a:pt x="2894" y="2964"/>
                  </a:lnTo>
                  <a:lnTo>
                    <a:pt x="2897" y="2962"/>
                  </a:lnTo>
                  <a:lnTo>
                    <a:pt x="2902" y="2959"/>
                  </a:lnTo>
                  <a:lnTo>
                    <a:pt x="2905" y="2957"/>
                  </a:lnTo>
                  <a:lnTo>
                    <a:pt x="2910" y="2955"/>
                  </a:lnTo>
                  <a:lnTo>
                    <a:pt x="2913" y="2953"/>
                  </a:lnTo>
                  <a:lnTo>
                    <a:pt x="2918" y="2951"/>
                  </a:lnTo>
                  <a:lnTo>
                    <a:pt x="2922" y="2949"/>
                  </a:lnTo>
                  <a:lnTo>
                    <a:pt x="2927" y="2947"/>
                  </a:lnTo>
                  <a:lnTo>
                    <a:pt x="2930" y="2946"/>
                  </a:lnTo>
                  <a:lnTo>
                    <a:pt x="2935" y="2944"/>
                  </a:lnTo>
                  <a:lnTo>
                    <a:pt x="2939" y="2942"/>
                  </a:lnTo>
                  <a:lnTo>
                    <a:pt x="2944" y="2941"/>
                  </a:lnTo>
                  <a:lnTo>
                    <a:pt x="2947" y="2939"/>
                  </a:lnTo>
                  <a:lnTo>
                    <a:pt x="2953" y="2938"/>
                  </a:lnTo>
                  <a:lnTo>
                    <a:pt x="2956" y="2937"/>
                  </a:lnTo>
                  <a:lnTo>
                    <a:pt x="2962" y="2935"/>
                  </a:lnTo>
                  <a:lnTo>
                    <a:pt x="2965" y="2934"/>
                  </a:lnTo>
                  <a:lnTo>
                    <a:pt x="2971" y="2933"/>
                  </a:lnTo>
                  <a:lnTo>
                    <a:pt x="2975" y="2932"/>
                  </a:lnTo>
                  <a:lnTo>
                    <a:pt x="2980" y="2931"/>
                  </a:lnTo>
                  <a:lnTo>
                    <a:pt x="2984" y="2930"/>
                  </a:lnTo>
                  <a:lnTo>
                    <a:pt x="2989" y="2930"/>
                  </a:lnTo>
                  <a:lnTo>
                    <a:pt x="2993" y="2929"/>
                  </a:lnTo>
                  <a:lnTo>
                    <a:pt x="2999" y="2928"/>
                  </a:lnTo>
                  <a:lnTo>
                    <a:pt x="3003" y="2928"/>
                  </a:lnTo>
                  <a:lnTo>
                    <a:pt x="3008" y="2928"/>
                  </a:lnTo>
                  <a:lnTo>
                    <a:pt x="3012" y="2927"/>
                  </a:lnTo>
                  <a:close/>
                  <a:moveTo>
                    <a:pt x="6929" y="5214"/>
                  </a:moveTo>
                  <a:lnTo>
                    <a:pt x="6929" y="3227"/>
                  </a:lnTo>
                  <a:lnTo>
                    <a:pt x="3071" y="3227"/>
                  </a:lnTo>
                  <a:lnTo>
                    <a:pt x="3071" y="5214"/>
                  </a:lnTo>
                  <a:lnTo>
                    <a:pt x="6929" y="521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2" name="Google Shape;1292;p13"/>
          <p:cNvGrpSpPr/>
          <p:nvPr/>
        </p:nvGrpSpPr>
        <p:grpSpPr>
          <a:xfrm>
            <a:off x="1830237" y="861060"/>
            <a:ext cx="633600" cy="643147"/>
            <a:chOff x="1830237" y="861060"/>
            <a:chExt cx="633600" cy="643147"/>
          </a:xfrm>
        </p:grpSpPr>
        <p:sp>
          <p:nvSpPr>
            <p:cNvPr id="1293" name="Google Shape;1293;p13"/>
            <p:cNvSpPr/>
            <p:nvPr/>
          </p:nvSpPr>
          <p:spPr>
            <a:xfrm>
              <a:off x="183023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8" y="2491"/>
                  </a:moveTo>
                  <a:lnTo>
                    <a:pt x="7852" y="2491"/>
                  </a:lnTo>
                  <a:lnTo>
                    <a:pt x="7856" y="2491"/>
                  </a:lnTo>
                  <a:lnTo>
                    <a:pt x="7861" y="2491"/>
                  </a:lnTo>
                  <a:lnTo>
                    <a:pt x="7865" y="2492"/>
                  </a:lnTo>
                  <a:lnTo>
                    <a:pt x="7869" y="2492"/>
                  </a:lnTo>
                  <a:lnTo>
                    <a:pt x="7873" y="2493"/>
                  </a:lnTo>
                  <a:lnTo>
                    <a:pt x="7877" y="2494"/>
                  </a:lnTo>
                  <a:lnTo>
                    <a:pt x="7881" y="2495"/>
                  </a:lnTo>
                  <a:lnTo>
                    <a:pt x="7885" y="2496"/>
                  </a:lnTo>
                  <a:lnTo>
                    <a:pt x="7889" y="2497"/>
                  </a:lnTo>
                  <a:lnTo>
                    <a:pt x="7893" y="2499"/>
                  </a:lnTo>
                  <a:lnTo>
                    <a:pt x="7897" y="2500"/>
                  </a:lnTo>
                  <a:lnTo>
                    <a:pt x="7901" y="2502"/>
                  </a:lnTo>
                  <a:lnTo>
                    <a:pt x="7905" y="2504"/>
                  </a:lnTo>
                  <a:lnTo>
                    <a:pt x="7909" y="2506"/>
                  </a:lnTo>
                  <a:lnTo>
                    <a:pt x="7913" y="2508"/>
                  </a:lnTo>
                  <a:lnTo>
                    <a:pt x="7916" y="2511"/>
                  </a:lnTo>
                  <a:lnTo>
                    <a:pt x="7920" y="2513"/>
                  </a:lnTo>
                  <a:lnTo>
                    <a:pt x="7923" y="2516"/>
                  </a:lnTo>
                  <a:lnTo>
                    <a:pt x="7926" y="2518"/>
                  </a:lnTo>
                  <a:lnTo>
                    <a:pt x="7929" y="2521"/>
                  </a:lnTo>
                  <a:lnTo>
                    <a:pt x="7932" y="2524"/>
                  </a:lnTo>
                  <a:lnTo>
                    <a:pt x="7935" y="2527"/>
                  </a:lnTo>
                  <a:lnTo>
                    <a:pt x="7938" y="2530"/>
                  </a:lnTo>
                  <a:lnTo>
                    <a:pt x="7940" y="2534"/>
                  </a:lnTo>
                  <a:lnTo>
                    <a:pt x="7943" y="2537"/>
                  </a:lnTo>
                  <a:lnTo>
                    <a:pt x="7945" y="2541"/>
                  </a:lnTo>
                  <a:lnTo>
                    <a:pt x="7948" y="2544"/>
                  </a:lnTo>
                  <a:lnTo>
                    <a:pt x="7950" y="2548"/>
                  </a:lnTo>
                  <a:lnTo>
                    <a:pt x="7952" y="2552"/>
                  </a:lnTo>
                  <a:lnTo>
                    <a:pt x="7954" y="2555"/>
                  </a:lnTo>
                  <a:lnTo>
                    <a:pt x="7956" y="2559"/>
                  </a:lnTo>
                  <a:lnTo>
                    <a:pt x="7958" y="2563"/>
                  </a:lnTo>
                  <a:lnTo>
                    <a:pt x="7959" y="2567"/>
                  </a:lnTo>
                  <a:lnTo>
                    <a:pt x="7960" y="2571"/>
                  </a:lnTo>
                  <a:lnTo>
                    <a:pt x="7962" y="2575"/>
                  </a:lnTo>
                  <a:lnTo>
                    <a:pt x="7963" y="2580"/>
                  </a:lnTo>
                  <a:lnTo>
                    <a:pt x="7964" y="2584"/>
                  </a:lnTo>
                  <a:lnTo>
                    <a:pt x="7965" y="2588"/>
                  </a:lnTo>
                  <a:lnTo>
                    <a:pt x="7965" y="2592"/>
                  </a:lnTo>
                  <a:lnTo>
                    <a:pt x="7966" y="2596"/>
                  </a:lnTo>
                  <a:lnTo>
                    <a:pt x="7966" y="2601"/>
                  </a:lnTo>
                  <a:lnTo>
                    <a:pt x="7966" y="2605"/>
                  </a:lnTo>
                  <a:lnTo>
                    <a:pt x="7966" y="5570"/>
                  </a:lnTo>
                  <a:lnTo>
                    <a:pt x="7966" y="5574"/>
                  </a:lnTo>
                  <a:lnTo>
                    <a:pt x="7966" y="5579"/>
                  </a:lnTo>
                  <a:lnTo>
                    <a:pt x="7965" y="5583"/>
                  </a:lnTo>
                  <a:lnTo>
                    <a:pt x="7965" y="5587"/>
                  </a:lnTo>
                  <a:lnTo>
                    <a:pt x="7964" y="5591"/>
                  </a:lnTo>
                  <a:lnTo>
                    <a:pt x="7963" y="5595"/>
                  </a:lnTo>
                  <a:lnTo>
                    <a:pt x="7962" y="5600"/>
                  </a:lnTo>
                  <a:lnTo>
                    <a:pt x="7960" y="5604"/>
                  </a:lnTo>
                  <a:lnTo>
                    <a:pt x="7959" y="5608"/>
                  </a:lnTo>
                  <a:lnTo>
                    <a:pt x="7958" y="5612"/>
                  </a:lnTo>
                  <a:lnTo>
                    <a:pt x="7956" y="5616"/>
                  </a:lnTo>
                  <a:lnTo>
                    <a:pt x="7954" y="5620"/>
                  </a:lnTo>
                  <a:lnTo>
                    <a:pt x="7952" y="5623"/>
                  </a:lnTo>
                  <a:lnTo>
                    <a:pt x="7950" y="5627"/>
                  </a:lnTo>
                  <a:lnTo>
                    <a:pt x="7948" y="5631"/>
                  </a:lnTo>
                  <a:lnTo>
                    <a:pt x="7945" y="5634"/>
                  </a:lnTo>
                  <a:lnTo>
                    <a:pt x="7943" y="5638"/>
                  </a:lnTo>
                  <a:lnTo>
                    <a:pt x="7940" y="5641"/>
                  </a:lnTo>
                  <a:lnTo>
                    <a:pt x="7938" y="5645"/>
                  </a:lnTo>
                  <a:lnTo>
                    <a:pt x="7935" y="5648"/>
                  </a:lnTo>
                  <a:lnTo>
                    <a:pt x="7932" y="5651"/>
                  </a:lnTo>
                  <a:lnTo>
                    <a:pt x="7929" y="5654"/>
                  </a:lnTo>
                  <a:lnTo>
                    <a:pt x="7926" y="5657"/>
                  </a:lnTo>
                  <a:lnTo>
                    <a:pt x="7923" y="5659"/>
                  </a:lnTo>
                  <a:lnTo>
                    <a:pt x="7920" y="5662"/>
                  </a:lnTo>
                  <a:lnTo>
                    <a:pt x="7916" y="5664"/>
                  </a:lnTo>
                  <a:lnTo>
                    <a:pt x="7913" y="5667"/>
                  </a:lnTo>
                  <a:lnTo>
                    <a:pt x="7909" y="5669"/>
                  </a:lnTo>
                  <a:lnTo>
                    <a:pt x="7905" y="5671"/>
                  </a:lnTo>
                  <a:lnTo>
                    <a:pt x="7901" y="5673"/>
                  </a:lnTo>
                  <a:lnTo>
                    <a:pt x="7897" y="5675"/>
                  </a:lnTo>
                  <a:lnTo>
                    <a:pt x="7893" y="5676"/>
                  </a:lnTo>
                  <a:lnTo>
                    <a:pt x="7889" y="5678"/>
                  </a:lnTo>
                  <a:lnTo>
                    <a:pt x="7885" y="5679"/>
                  </a:lnTo>
                  <a:lnTo>
                    <a:pt x="7881" y="5680"/>
                  </a:lnTo>
                  <a:lnTo>
                    <a:pt x="7877" y="5681"/>
                  </a:lnTo>
                  <a:lnTo>
                    <a:pt x="7873" y="5682"/>
                  </a:lnTo>
                  <a:lnTo>
                    <a:pt x="7869" y="5683"/>
                  </a:lnTo>
                  <a:lnTo>
                    <a:pt x="7865" y="5683"/>
                  </a:lnTo>
                  <a:lnTo>
                    <a:pt x="7861" y="5684"/>
                  </a:lnTo>
                  <a:lnTo>
                    <a:pt x="7856" y="5684"/>
                  </a:lnTo>
                  <a:lnTo>
                    <a:pt x="7852" y="5684"/>
                  </a:lnTo>
                  <a:lnTo>
                    <a:pt x="2148" y="5684"/>
                  </a:lnTo>
                  <a:lnTo>
                    <a:pt x="2144" y="5684"/>
                  </a:lnTo>
                  <a:lnTo>
                    <a:pt x="2139" y="5684"/>
                  </a:lnTo>
                  <a:lnTo>
                    <a:pt x="2135" y="5683"/>
                  </a:lnTo>
                  <a:lnTo>
                    <a:pt x="2131" y="5683"/>
                  </a:lnTo>
                  <a:lnTo>
                    <a:pt x="2127" y="5682"/>
                  </a:lnTo>
                  <a:lnTo>
                    <a:pt x="2123" y="5681"/>
                  </a:lnTo>
                  <a:lnTo>
                    <a:pt x="2119" y="5680"/>
                  </a:lnTo>
                  <a:lnTo>
                    <a:pt x="2115" y="5679"/>
                  </a:lnTo>
                  <a:lnTo>
                    <a:pt x="2111" y="5678"/>
                  </a:lnTo>
                  <a:lnTo>
                    <a:pt x="2107" y="5676"/>
                  </a:lnTo>
                  <a:lnTo>
                    <a:pt x="2103" y="5675"/>
                  </a:lnTo>
                  <a:lnTo>
                    <a:pt x="2099" y="5673"/>
                  </a:lnTo>
                  <a:lnTo>
                    <a:pt x="2095" y="5671"/>
                  </a:lnTo>
                  <a:lnTo>
                    <a:pt x="2091" y="5669"/>
                  </a:lnTo>
                  <a:lnTo>
                    <a:pt x="2087" y="5667"/>
                  </a:lnTo>
                  <a:lnTo>
                    <a:pt x="2084" y="5664"/>
                  </a:lnTo>
                  <a:lnTo>
                    <a:pt x="2080" y="5662"/>
                  </a:lnTo>
                  <a:lnTo>
                    <a:pt x="2077" y="5659"/>
                  </a:lnTo>
                  <a:lnTo>
                    <a:pt x="2074" y="5657"/>
                  </a:lnTo>
                  <a:lnTo>
                    <a:pt x="2071" y="5654"/>
                  </a:lnTo>
                  <a:lnTo>
                    <a:pt x="2068" y="5651"/>
                  </a:lnTo>
                  <a:lnTo>
                    <a:pt x="2065" y="5648"/>
                  </a:lnTo>
                  <a:lnTo>
                    <a:pt x="2062" y="5645"/>
                  </a:lnTo>
                  <a:lnTo>
                    <a:pt x="2060" y="5641"/>
                  </a:lnTo>
                  <a:lnTo>
                    <a:pt x="2057" y="5638"/>
                  </a:lnTo>
                  <a:lnTo>
                    <a:pt x="2055" y="5634"/>
                  </a:lnTo>
                  <a:lnTo>
                    <a:pt x="2052" y="5631"/>
                  </a:lnTo>
                  <a:lnTo>
                    <a:pt x="2050" y="5627"/>
                  </a:lnTo>
                  <a:lnTo>
                    <a:pt x="2048" y="5623"/>
                  </a:lnTo>
                  <a:lnTo>
                    <a:pt x="2046" y="5620"/>
                  </a:lnTo>
                  <a:lnTo>
                    <a:pt x="2044" y="5616"/>
                  </a:lnTo>
                  <a:lnTo>
                    <a:pt x="2042" y="5612"/>
                  </a:lnTo>
                  <a:lnTo>
                    <a:pt x="2041" y="5608"/>
                  </a:lnTo>
                  <a:lnTo>
                    <a:pt x="2040" y="5604"/>
                  </a:lnTo>
                  <a:lnTo>
                    <a:pt x="2038" y="5600"/>
                  </a:lnTo>
                  <a:lnTo>
                    <a:pt x="2037" y="5595"/>
                  </a:lnTo>
                  <a:lnTo>
                    <a:pt x="2036" y="5591"/>
                  </a:lnTo>
                  <a:lnTo>
                    <a:pt x="2035" y="5587"/>
                  </a:lnTo>
                  <a:lnTo>
                    <a:pt x="2035" y="5583"/>
                  </a:lnTo>
                  <a:lnTo>
                    <a:pt x="2034" y="5579"/>
                  </a:lnTo>
                  <a:lnTo>
                    <a:pt x="2034" y="5574"/>
                  </a:lnTo>
                  <a:lnTo>
                    <a:pt x="2034" y="5570"/>
                  </a:lnTo>
                  <a:lnTo>
                    <a:pt x="2034" y="2605"/>
                  </a:lnTo>
                  <a:lnTo>
                    <a:pt x="2034" y="2601"/>
                  </a:lnTo>
                  <a:lnTo>
                    <a:pt x="2034" y="2596"/>
                  </a:lnTo>
                  <a:lnTo>
                    <a:pt x="2035" y="2592"/>
                  </a:lnTo>
                  <a:lnTo>
                    <a:pt x="2035" y="2588"/>
                  </a:lnTo>
                  <a:lnTo>
                    <a:pt x="2036" y="2584"/>
                  </a:lnTo>
                  <a:lnTo>
                    <a:pt x="2037" y="2580"/>
                  </a:lnTo>
                  <a:lnTo>
                    <a:pt x="2038" y="2575"/>
                  </a:lnTo>
                  <a:lnTo>
                    <a:pt x="2040" y="2571"/>
                  </a:lnTo>
                  <a:lnTo>
                    <a:pt x="2041" y="2567"/>
                  </a:lnTo>
                  <a:lnTo>
                    <a:pt x="2042" y="2563"/>
                  </a:lnTo>
                  <a:lnTo>
                    <a:pt x="2044" y="2559"/>
                  </a:lnTo>
                  <a:lnTo>
                    <a:pt x="2046" y="2555"/>
                  </a:lnTo>
                  <a:lnTo>
                    <a:pt x="2048" y="2552"/>
                  </a:lnTo>
                  <a:lnTo>
                    <a:pt x="2050" y="2548"/>
                  </a:lnTo>
                  <a:lnTo>
                    <a:pt x="2052" y="2544"/>
                  </a:lnTo>
                  <a:lnTo>
                    <a:pt x="2055" y="2541"/>
                  </a:lnTo>
                  <a:lnTo>
                    <a:pt x="2057" y="2537"/>
                  </a:lnTo>
                  <a:lnTo>
                    <a:pt x="2060" y="2534"/>
                  </a:lnTo>
                  <a:lnTo>
                    <a:pt x="2062" y="2530"/>
                  </a:lnTo>
                  <a:lnTo>
                    <a:pt x="2065" y="2527"/>
                  </a:lnTo>
                  <a:lnTo>
                    <a:pt x="2068" y="2524"/>
                  </a:lnTo>
                  <a:lnTo>
                    <a:pt x="2071" y="2521"/>
                  </a:lnTo>
                  <a:lnTo>
                    <a:pt x="2074" y="2518"/>
                  </a:lnTo>
                  <a:lnTo>
                    <a:pt x="2077" y="2516"/>
                  </a:lnTo>
                  <a:lnTo>
                    <a:pt x="2080" y="2513"/>
                  </a:lnTo>
                  <a:lnTo>
                    <a:pt x="2084" y="2511"/>
                  </a:lnTo>
                  <a:lnTo>
                    <a:pt x="2087" y="2508"/>
                  </a:lnTo>
                  <a:lnTo>
                    <a:pt x="2091" y="2506"/>
                  </a:lnTo>
                  <a:lnTo>
                    <a:pt x="2095" y="2504"/>
                  </a:lnTo>
                  <a:lnTo>
                    <a:pt x="2099" y="2502"/>
                  </a:lnTo>
                  <a:lnTo>
                    <a:pt x="2103" y="2500"/>
                  </a:lnTo>
                  <a:lnTo>
                    <a:pt x="2107" y="2499"/>
                  </a:lnTo>
                  <a:lnTo>
                    <a:pt x="2111" y="2497"/>
                  </a:lnTo>
                  <a:lnTo>
                    <a:pt x="2115" y="2496"/>
                  </a:lnTo>
                  <a:lnTo>
                    <a:pt x="2119" y="2495"/>
                  </a:lnTo>
                  <a:lnTo>
                    <a:pt x="2123" y="2494"/>
                  </a:lnTo>
                  <a:lnTo>
                    <a:pt x="2127" y="2493"/>
                  </a:lnTo>
                  <a:lnTo>
                    <a:pt x="2131" y="2492"/>
                  </a:lnTo>
                  <a:lnTo>
                    <a:pt x="2135" y="2492"/>
                  </a:lnTo>
                  <a:lnTo>
                    <a:pt x="2139" y="2491"/>
                  </a:lnTo>
                  <a:lnTo>
                    <a:pt x="2144" y="2491"/>
                  </a:lnTo>
                  <a:lnTo>
                    <a:pt x="2148" y="24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75" y="1557"/>
                  </a:moveTo>
                  <a:lnTo>
                    <a:pt x="1784" y="1556"/>
                  </a:lnTo>
                  <a:lnTo>
                    <a:pt x="1801" y="1556"/>
                  </a:lnTo>
                  <a:lnTo>
                    <a:pt x="1806" y="1556"/>
                  </a:lnTo>
                  <a:lnTo>
                    <a:pt x="8194" y="1556"/>
                  </a:lnTo>
                  <a:lnTo>
                    <a:pt x="8199" y="1556"/>
                  </a:lnTo>
                  <a:lnTo>
                    <a:pt x="8216" y="1556"/>
                  </a:lnTo>
                  <a:lnTo>
                    <a:pt x="8225" y="1557"/>
                  </a:lnTo>
                  <a:lnTo>
                    <a:pt x="8242" y="1558"/>
                  </a:lnTo>
                  <a:lnTo>
                    <a:pt x="8252" y="1558"/>
                  </a:lnTo>
                  <a:lnTo>
                    <a:pt x="8269" y="1560"/>
                  </a:lnTo>
                  <a:lnTo>
                    <a:pt x="8278" y="1561"/>
                  </a:lnTo>
                  <a:lnTo>
                    <a:pt x="8295" y="1563"/>
                  </a:lnTo>
                  <a:lnTo>
                    <a:pt x="8304" y="1565"/>
                  </a:lnTo>
                  <a:lnTo>
                    <a:pt x="8321" y="1567"/>
                  </a:lnTo>
                  <a:lnTo>
                    <a:pt x="8330" y="1569"/>
                  </a:lnTo>
                  <a:lnTo>
                    <a:pt x="8347" y="1573"/>
                  </a:lnTo>
                  <a:lnTo>
                    <a:pt x="8356" y="1575"/>
                  </a:lnTo>
                  <a:lnTo>
                    <a:pt x="8372" y="1579"/>
                  </a:lnTo>
                  <a:lnTo>
                    <a:pt x="8381" y="1581"/>
                  </a:lnTo>
                  <a:lnTo>
                    <a:pt x="8397" y="1586"/>
                  </a:lnTo>
                  <a:lnTo>
                    <a:pt x="8406" y="1589"/>
                  </a:lnTo>
                  <a:lnTo>
                    <a:pt x="8423" y="1594"/>
                  </a:lnTo>
                  <a:lnTo>
                    <a:pt x="8431" y="1597"/>
                  </a:lnTo>
                  <a:lnTo>
                    <a:pt x="8447" y="1603"/>
                  </a:lnTo>
                  <a:lnTo>
                    <a:pt x="8456" y="1606"/>
                  </a:lnTo>
                  <a:lnTo>
                    <a:pt x="8472" y="1613"/>
                  </a:lnTo>
                  <a:lnTo>
                    <a:pt x="8481" y="1617"/>
                  </a:lnTo>
                  <a:lnTo>
                    <a:pt x="8496" y="1624"/>
                  </a:lnTo>
                  <a:lnTo>
                    <a:pt x="8505" y="1628"/>
                  </a:lnTo>
                  <a:lnTo>
                    <a:pt x="8520" y="1636"/>
                  </a:lnTo>
                  <a:lnTo>
                    <a:pt x="8528" y="1640"/>
                  </a:lnTo>
                  <a:lnTo>
                    <a:pt x="8543" y="1648"/>
                  </a:lnTo>
                  <a:lnTo>
                    <a:pt x="8551" y="1653"/>
                  </a:lnTo>
                  <a:lnTo>
                    <a:pt x="8566" y="1662"/>
                  </a:lnTo>
                  <a:lnTo>
                    <a:pt x="8574" y="1667"/>
                  </a:lnTo>
                  <a:lnTo>
                    <a:pt x="8588" y="1676"/>
                  </a:lnTo>
                  <a:lnTo>
                    <a:pt x="8596" y="1682"/>
                  </a:lnTo>
                  <a:lnTo>
                    <a:pt x="8610" y="1692"/>
                  </a:lnTo>
                  <a:lnTo>
                    <a:pt x="8617" y="1697"/>
                  </a:lnTo>
                  <a:lnTo>
                    <a:pt x="8631" y="1707"/>
                  </a:lnTo>
                  <a:lnTo>
                    <a:pt x="8638" y="1713"/>
                  </a:lnTo>
                  <a:lnTo>
                    <a:pt x="8651" y="1724"/>
                  </a:lnTo>
                  <a:lnTo>
                    <a:pt x="8658" y="1730"/>
                  </a:lnTo>
                  <a:lnTo>
                    <a:pt x="8671" y="1742"/>
                  </a:lnTo>
                  <a:lnTo>
                    <a:pt x="8678" y="1748"/>
                  </a:lnTo>
                  <a:lnTo>
                    <a:pt x="8690" y="1760"/>
                  </a:lnTo>
                  <a:lnTo>
                    <a:pt x="8696" y="1766"/>
                  </a:lnTo>
                  <a:lnTo>
                    <a:pt x="8708" y="1778"/>
                  </a:lnTo>
                  <a:lnTo>
                    <a:pt x="8714" y="1785"/>
                  </a:lnTo>
                  <a:lnTo>
                    <a:pt x="8726" y="1798"/>
                  </a:lnTo>
                  <a:lnTo>
                    <a:pt x="8732" y="1805"/>
                  </a:lnTo>
                  <a:lnTo>
                    <a:pt x="8743" y="1818"/>
                  </a:lnTo>
                  <a:lnTo>
                    <a:pt x="8749" y="1825"/>
                  </a:lnTo>
                  <a:lnTo>
                    <a:pt x="8759" y="1839"/>
                  </a:lnTo>
                  <a:lnTo>
                    <a:pt x="8764" y="1846"/>
                  </a:lnTo>
                  <a:lnTo>
                    <a:pt x="8774" y="1860"/>
                  </a:lnTo>
                  <a:lnTo>
                    <a:pt x="8780" y="1868"/>
                  </a:lnTo>
                  <a:lnTo>
                    <a:pt x="8789" y="1882"/>
                  </a:lnTo>
                  <a:lnTo>
                    <a:pt x="8794" y="1890"/>
                  </a:lnTo>
                  <a:lnTo>
                    <a:pt x="8803" y="1905"/>
                  </a:lnTo>
                  <a:lnTo>
                    <a:pt x="8808" y="1914"/>
                  </a:lnTo>
                  <a:lnTo>
                    <a:pt x="8817" y="1929"/>
                  </a:lnTo>
                  <a:lnTo>
                    <a:pt x="8821" y="1937"/>
                  </a:lnTo>
                  <a:lnTo>
                    <a:pt x="8828" y="1952"/>
                  </a:lnTo>
                  <a:lnTo>
                    <a:pt x="8832" y="1961"/>
                  </a:lnTo>
                  <a:lnTo>
                    <a:pt x="8840" y="1976"/>
                  </a:lnTo>
                  <a:lnTo>
                    <a:pt x="8843" y="1985"/>
                  </a:lnTo>
                  <a:lnTo>
                    <a:pt x="8850" y="2000"/>
                  </a:lnTo>
                  <a:lnTo>
                    <a:pt x="8853" y="2009"/>
                  </a:lnTo>
                  <a:lnTo>
                    <a:pt x="8859" y="2025"/>
                  </a:lnTo>
                  <a:lnTo>
                    <a:pt x="8862" y="2034"/>
                  </a:lnTo>
                  <a:lnTo>
                    <a:pt x="8867" y="2050"/>
                  </a:lnTo>
                  <a:lnTo>
                    <a:pt x="8870" y="2059"/>
                  </a:lnTo>
                  <a:lnTo>
                    <a:pt x="8875" y="2075"/>
                  </a:lnTo>
                  <a:lnTo>
                    <a:pt x="8877" y="2084"/>
                  </a:lnTo>
                  <a:lnTo>
                    <a:pt x="8881" y="2101"/>
                  </a:lnTo>
                  <a:lnTo>
                    <a:pt x="8883" y="2110"/>
                  </a:lnTo>
                  <a:lnTo>
                    <a:pt x="8887" y="2126"/>
                  </a:lnTo>
                  <a:lnTo>
                    <a:pt x="8889" y="2135"/>
                  </a:lnTo>
                  <a:lnTo>
                    <a:pt x="8891" y="2152"/>
                  </a:lnTo>
                  <a:lnTo>
                    <a:pt x="8893" y="2161"/>
                  </a:lnTo>
                  <a:lnTo>
                    <a:pt x="8895" y="2178"/>
                  </a:lnTo>
                  <a:lnTo>
                    <a:pt x="8896" y="2188"/>
                  </a:lnTo>
                  <a:lnTo>
                    <a:pt x="8898" y="2204"/>
                  </a:lnTo>
                  <a:lnTo>
                    <a:pt x="8898" y="2214"/>
                  </a:lnTo>
                  <a:lnTo>
                    <a:pt x="8899" y="2231"/>
                  </a:lnTo>
                  <a:lnTo>
                    <a:pt x="8900" y="2240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6369"/>
                  </a:lnTo>
                  <a:lnTo>
                    <a:pt x="8900" y="6374"/>
                  </a:lnTo>
                  <a:lnTo>
                    <a:pt x="8900" y="6391"/>
                  </a:lnTo>
                  <a:lnTo>
                    <a:pt x="8899" y="6400"/>
                  </a:lnTo>
                  <a:lnTo>
                    <a:pt x="8898" y="6417"/>
                  </a:lnTo>
                  <a:lnTo>
                    <a:pt x="8898" y="6427"/>
                  </a:lnTo>
                  <a:lnTo>
                    <a:pt x="8896" y="6444"/>
                  </a:lnTo>
                  <a:lnTo>
                    <a:pt x="8895" y="6453"/>
                  </a:lnTo>
                  <a:lnTo>
                    <a:pt x="8893" y="6470"/>
                  </a:lnTo>
                  <a:lnTo>
                    <a:pt x="8891" y="6479"/>
                  </a:lnTo>
                  <a:lnTo>
                    <a:pt x="8889" y="6496"/>
                  </a:lnTo>
                  <a:lnTo>
                    <a:pt x="8887" y="6505"/>
                  </a:lnTo>
                  <a:lnTo>
                    <a:pt x="8883" y="6522"/>
                  </a:lnTo>
                  <a:lnTo>
                    <a:pt x="8881" y="6531"/>
                  </a:lnTo>
                  <a:lnTo>
                    <a:pt x="8877" y="6547"/>
                  </a:lnTo>
                  <a:lnTo>
                    <a:pt x="8875" y="6556"/>
                  </a:lnTo>
                  <a:lnTo>
                    <a:pt x="8870" y="6572"/>
                  </a:lnTo>
                  <a:lnTo>
                    <a:pt x="8867" y="6581"/>
                  </a:lnTo>
                  <a:lnTo>
                    <a:pt x="8862" y="6598"/>
                  </a:lnTo>
                  <a:lnTo>
                    <a:pt x="8859" y="6606"/>
                  </a:lnTo>
                  <a:lnTo>
                    <a:pt x="8853" y="6622"/>
                  </a:lnTo>
                  <a:lnTo>
                    <a:pt x="8850" y="6631"/>
                  </a:lnTo>
                  <a:lnTo>
                    <a:pt x="8843" y="6647"/>
                  </a:lnTo>
                  <a:lnTo>
                    <a:pt x="8839" y="6656"/>
                  </a:lnTo>
                  <a:lnTo>
                    <a:pt x="8832" y="6671"/>
                  </a:lnTo>
                  <a:lnTo>
                    <a:pt x="8828" y="6680"/>
                  </a:lnTo>
                  <a:lnTo>
                    <a:pt x="8820" y="6695"/>
                  </a:lnTo>
                  <a:lnTo>
                    <a:pt x="8816" y="6703"/>
                  </a:lnTo>
                  <a:lnTo>
                    <a:pt x="8808" y="6718"/>
                  </a:lnTo>
                  <a:lnTo>
                    <a:pt x="8803" y="6726"/>
                  </a:lnTo>
                  <a:lnTo>
                    <a:pt x="8794" y="6741"/>
                  </a:lnTo>
                  <a:lnTo>
                    <a:pt x="8789" y="6749"/>
                  </a:lnTo>
                  <a:lnTo>
                    <a:pt x="8780" y="6763"/>
                  </a:lnTo>
                  <a:lnTo>
                    <a:pt x="8774" y="6771"/>
                  </a:lnTo>
                  <a:lnTo>
                    <a:pt x="8764" y="6785"/>
                  </a:lnTo>
                  <a:lnTo>
                    <a:pt x="8759" y="6792"/>
                  </a:lnTo>
                  <a:lnTo>
                    <a:pt x="8749" y="6806"/>
                  </a:lnTo>
                  <a:lnTo>
                    <a:pt x="8743" y="6813"/>
                  </a:lnTo>
                  <a:lnTo>
                    <a:pt x="8732" y="6826"/>
                  </a:lnTo>
                  <a:lnTo>
                    <a:pt x="8726" y="6833"/>
                  </a:lnTo>
                  <a:lnTo>
                    <a:pt x="8714" y="6846"/>
                  </a:lnTo>
                  <a:lnTo>
                    <a:pt x="8708" y="6853"/>
                  </a:lnTo>
                  <a:lnTo>
                    <a:pt x="8696" y="6865"/>
                  </a:lnTo>
                  <a:lnTo>
                    <a:pt x="8690" y="6871"/>
                  </a:lnTo>
                  <a:lnTo>
                    <a:pt x="8678" y="6883"/>
                  </a:lnTo>
                  <a:lnTo>
                    <a:pt x="8671" y="6889"/>
                  </a:lnTo>
                  <a:lnTo>
                    <a:pt x="8658" y="6901"/>
                  </a:lnTo>
                  <a:lnTo>
                    <a:pt x="8651" y="6907"/>
                  </a:lnTo>
                  <a:lnTo>
                    <a:pt x="8638" y="6918"/>
                  </a:lnTo>
                  <a:lnTo>
                    <a:pt x="8631" y="6924"/>
                  </a:lnTo>
                  <a:lnTo>
                    <a:pt x="8617" y="6934"/>
                  </a:lnTo>
                  <a:lnTo>
                    <a:pt x="8610" y="6939"/>
                  </a:lnTo>
                  <a:lnTo>
                    <a:pt x="8596" y="6949"/>
                  </a:lnTo>
                  <a:lnTo>
                    <a:pt x="8588" y="6955"/>
                  </a:lnTo>
                  <a:lnTo>
                    <a:pt x="8574" y="6964"/>
                  </a:lnTo>
                  <a:lnTo>
                    <a:pt x="8566" y="6969"/>
                  </a:lnTo>
                  <a:lnTo>
                    <a:pt x="8551" y="6978"/>
                  </a:lnTo>
                  <a:lnTo>
                    <a:pt x="8543" y="6983"/>
                  </a:lnTo>
                  <a:lnTo>
                    <a:pt x="8528" y="6991"/>
                  </a:lnTo>
                  <a:lnTo>
                    <a:pt x="8520" y="6995"/>
                  </a:lnTo>
                  <a:lnTo>
                    <a:pt x="8505" y="7003"/>
                  </a:lnTo>
                  <a:lnTo>
                    <a:pt x="8496" y="7007"/>
                  </a:lnTo>
                  <a:lnTo>
                    <a:pt x="8481" y="7014"/>
                  </a:lnTo>
                  <a:lnTo>
                    <a:pt x="8472" y="7018"/>
                  </a:lnTo>
                  <a:lnTo>
                    <a:pt x="8456" y="7025"/>
                  </a:lnTo>
                  <a:lnTo>
                    <a:pt x="8447" y="7028"/>
                  </a:lnTo>
                  <a:lnTo>
                    <a:pt x="8431" y="7034"/>
                  </a:lnTo>
                  <a:lnTo>
                    <a:pt x="8423" y="7037"/>
                  </a:lnTo>
                  <a:lnTo>
                    <a:pt x="8406" y="7042"/>
                  </a:lnTo>
                  <a:lnTo>
                    <a:pt x="8397" y="7045"/>
                  </a:lnTo>
                  <a:lnTo>
                    <a:pt x="8381" y="7050"/>
                  </a:lnTo>
                  <a:lnTo>
                    <a:pt x="8372" y="7052"/>
                  </a:lnTo>
                  <a:lnTo>
                    <a:pt x="8356" y="7056"/>
                  </a:lnTo>
                  <a:lnTo>
                    <a:pt x="8347" y="7058"/>
                  </a:lnTo>
                  <a:lnTo>
                    <a:pt x="8330" y="7062"/>
                  </a:lnTo>
                  <a:lnTo>
                    <a:pt x="8321" y="7064"/>
                  </a:lnTo>
                  <a:lnTo>
                    <a:pt x="8304" y="7066"/>
                  </a:lnTo>
                  <a:lnTo>
                    <a:pt x="8295" y="7068"/>
                  </a:lnTo>
                  <a:lnTo>
                    <a:pt x="8278" y="7070"/>
                  </a:lnTo>
                  <a:lnTo>
                    <a:pt x="8269" y="7071"/>
                  </a:lnTo>
                  <a:lnTo>
                    <a:pt x="8252" y="7073"/>
                  </a:lnTo>
                  <a:lnTo>
                    <a:pt x="8242" y="7073"/>
                  </a:lnTo>
                  <a:lnTo>
                    <a:pt x="8225" y="7074"/>
                  </a:lnTo>
                  <a:lnTo>
                    <a:pt x="8216" y="7075"/>
                  </a:lnTo>
                  <a:lnTo>
                    <a:pt x="8199" y="7075"/>
                  </a:lnTo>
                  <a:lnTo>
                    <a:pt x="8194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1806" y="7075"/>
                  </a:lnTo>
                  <a:lnTo>
                    <a:pt x="1801" y="7075"/>
                  </a:lnTo>
                  <a:lnTo>
                    <a:pt x="1784" y="7075"/>
                  </a:lnTo>
                  <a:lnTo>
                    <a:pt x="1775" y="7074"/>
                  </a:lnTo>
                  <a:lnTo>
                    <a:pt x="1758" y="7073"/>
                  </a:lnTo>
                  <a:lnTo>
                    <a:pt x="1748" y="7073"/>
                  </a:lnTo>
                  <a:lnTo>
                    <a:pt x="1731" y="7071"/>
                  </a:lnTo>
                  <a:lnTo>
                    <a:pt x="1722" y="7070"/>
                  </a:lnTo>
                  <a:lnTo>
                    <a:pt x="1705" y="7068"/>
                  </a:lnTo>
                  <a:lnTo>
                    <a:pt x="1696" y="7066"/>
                  </a:lnTo>
                  <a:lnTo>
                    <a:pt x="1679" y="7064"/>
                  </a:lnTo>
                  <a:lnTo>
                    <a:pt x="1670" y="7062"/>
                  </a:lnTo>
                  <a:lnTo>
                    <a:pt x="1653" y="7058"/>
                  </a:lnTo>
                  <a:lnTo>
                    <a:pt x="1644" y="7056"/>
                  </a:lnTo>
                  <a:lnTo>
                    <a:pt x="1628" y="7052"/>
                  </a:lnTo>
                  <a:lnTo>
                    <a:pt x="1619" y="7050"/>
                  </a:lnTo>
                  <a:lnTo>
                    <a:pt x="1603" y="7045"/>
                  </a:lnTo>
                  <a:lnTo>
                    <a:pt x="1594" y="7042"/>
                  </a:lnTo>
                  <a:lnTo>
                    <a:pt x="1577" y="7037"/>
                  </a:lnTo>
                  <a:lnTo>
                    <a:pt x="1569" y="7034"/>
                  </a:lnTo>
                  <a:lnTo>
                    <a:pt x="1553" y="7028"/>
                  </a:lnTo>
                  <a:lnTo>
                    <a:pt x="1544" y="7025"/>
                  </a:lnTo>
                  <a:lnTo>
                    <a:pt x="1528" y="7018"/>
                  </a:lnTo>
                  <a:lnTo>
                    <a:pt x="1519" y="7014"/>
                  </a:lnTo>
                  <a:lnTo>
                    <a:pt x="1504" y="7007"/>
                  </a:lnTo>
                  <a:lnTo>
                    <a:pt x="1495" y="7003"/>
                  </a:lnTo>
                  <a:lnTo>
                    <a:pt x="1480" y="6995"/>
                  </a:lnTo>
                  <a:lnTo>
                    <a:pt x="1472" y="6991"/>
                  </a:lnTo>
                  <a:lnTo>
                    <a:pt x="1457" y="6983"/>
                  </a:lnTo>
                  <a:lnTo>
                    <a:pt x="1449" y="6978"/>
                  </a:lnTo>
                  <a:lnTo>
                    <a:pt x="1434" y="6969"/>
                  </a:lnTo>
                  <a:lnTo>
                    <a:pt x="1426" y="6964"/>
                  </a:lnTo>
                  <a:lnTo>
                    <a:pt x="1412" y="6955"/>
                  </a:lnTo>
                  <a:lnTo>
                    <a:pt x="1404" y="6949"/>
                  </a:lnTo>
                  <a:lnTo>
                    <a:pt x="1390" y="6939"/>
                  </a:lnTo>
                  <a:lnTo>
                    <a:pt x="1383" y="6934"/>
                  </a:lnTo>
                  <a:lnTo>
                    <a:pt x="1369" y="6924"/>
                  </a:lnTo>
                  <a:lnTo>
                    <a:pt x="1362" y="6918"/>
                  </a:lnTo>
                  <a:lnTo>
                    <a:pt x="1349" y="6907"/>
                  </a:lnTo>
                  <a:lnTo>
                    <a:pt x="1342" y="6901"/>
                  </a:lnTo>
                  <a:lnTo>
                    <a:pt x="1329" y="6889"/>
                  </a:lnTo>
                  <a:lnTo>
                    <a:pt x="1322" y="6883"/>
                  </a:lnTo>
                  <a:lnTo>
                    <a:pt x="1310" y="6871"/>
                  </a:lnTo>
                  <a:lnTo>
                    <a:pt x="1304" y="6865"/>
                  </a:lnTo>
                  <a:lnTo>
                    <a:pt x="1292" y="6853"/>
                  </a:lnTo>
                  <a:lnTo>
                    <a:pt x="1286" y="6846"/>
                  </a:lnTo>
                  <a:lnTo>
                    <a:pt x="1274" y="6833"/>
                  </a:lnTo>
                  <a:lnTo>
                    <a:pt x="1268" y="6826"/>
                  </a:lnTo>
                  <a:lnTo>
                    <a:pt x="1257" y="6813"/>
                  </a:lnTo>
                  <a:lnTo>
                    <a:pt x="1251" y="6806"/>
                  </a:lnTo>
                  <a:lnTo>
                    <a:pt x="1241" y="6792"/>
                  </a:lnTo>
                  <a:lnTo>
                    <a:pt x="1236" y="6785"/>
                  </a:lnTo>
                  <a:lnTo>
                    <a:pt x="1226" y="6771"/>
                  </a:lnTo>
                  <a:lnTo>
                    <a:pt x="1220" y="6763"/>
                  </a:lnTo>
                  <a:lnTo>
                    <a:pt x="1211" y="6749"/>
                  </a:lnTo>
                  <a:lnTo>
                    <a:pt x="1206" y="6741"/>
                  </a:lnTo>
                  <a:lnTo>
                    <a:pt x="1197" y="6726"/>
                  </a:lnTo>
                  <a:lnTo>
                    <a:pt x="1192" y="6718"/>
                  </a:lnTo>
                  <a:lnTo>
                    <a:pt x="1184" y="6703"/>
                  </a:lnTo>
                  <a:lnTo>
                    <a:pt x="1180" y="6695"/>
                  </a:lnTo>
                  <a:lnTo>
                    <a:pt x="1172" y="6680"/>
                  </a:lnTo>
                  <a:lnTo>
                    <a:pt x="1168" y="6671"/>
                  </a:lnTo>
                  <a:lnTo>
                    <a:pt x="1161" y="6656"/>
                  </a:lnTo>
                  <a:lnTo>
                    <a:pt x="1157" y="6647"/>
                  </a:lnTo>
                  <a:lnTo>
                    <a:pt x="1150" y="6631"/>
                  </a:lnTo>
                  <a:lnTo>
                    <a:pt x="1147" y="6622"/>
                  </a:lnTo>
                  <a:lnTo>
                    <a:pt x="1141" y="6606"/>
                  </a:lnTo>
                  <a:lnTo>
                    <a:pt x="1138" y="6598"/>
                  </a:lnTo>
                  <a:lnTo>
                    <a:pt x="1133" y="6581"/>
                  </a:lnTo>
                  <a:lnTo>
                    <a:pt x="1130" y="6572"/>
                  </a:lnTo>
                  <a:lnTo>
                    <a:pt x="1125" y="6556"/>
                  </a:lnTo>
                  <a:lnTo>
                    <a:pt x="1123" y="6547"/>
                  </a:lnTo>
                  <a:lnTo>
                    <a:pt x="1119" y="6531"/>
                  </a:lnTo>
                  <a:lnTo>
                    <a:pt x="1117" y="6522"/>
                  </a:lnTo>
                  <a:lnTo>
                    <a:pt x="1113" y="6505"/>
                  </a:lnTo>
                  <a:lnTo>
                    <a:pt x="1111" y="6496"/>
                  </a:lnTo>
                  <a:lnTo>
                    <a:pt x="1109" y="6479"/>
                  </a:lnTo>
                  <a:lnTo>
                    <a:pt x="1107" y="6470"/>
                  </a:lnTo>
                  <a:lnTo>
                    <a:pt x="1105" y="6453"/>
                  </a:lnTo>
                  <a:lnTo>
                    <a:pt x="1104" y="6444"/>
                  </a:lnTo>
                  <a:lnTo>
                    <a:pt x="1102" y="6427"/>
                  </a:lnTo>
                  <a:lnTo>
                    <a:pt x="1102" y="6417"/>
                  </a:lnTo>
                  <a:lnTo>
                    <a:pt x="1101" y="6400"/>
                  </a:lnTo>
                  <a:lnTo>
                    <a:pt x="1100" y="6391"/>
                  </a:lnTo>
                  <a:lnTo>
                    <a:pt x="1100" y="6374"/>
                  </a:lnTo>
                  <a:lnTo>
                    <a:pt x="1100" y="6369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0"/>
                  </a:lnTo>
                  <a:lnTo>
                    <a:pt x="1101" y="2231"/>
                  </a:lnTo>
                  <a:lnTo>
                    <a:pt x="1102" y="2214"/>
                  </a:lnTo>
                  <a:lnTo>
                    <a:pt x="1102" y="2204"/>
                  </a:lnTo>
                  <a:lnTo>
                    <a:pt x="1104" y="2188"/>
                  </a:lnTo>
                  <a:lnTo>
                    <a:pt x="1105" y="2178"/>
                  </a:lnTo>
                  <a:lnTo>
                    <a:pt x="1107" y="2161"/>
                  </a:lnTo>
                  <a:lnTo>
                    <a:pt x="1109" y="2152"/>
                  </a:lnTo>
                  <a:lnTo>
                    <a:pt x="1111" y="2135"/>
                  </a:lnTo>
                  <a:lnTo>
                    <a:pt x="1113" y="2126"/>
                  </a:lnTo>
                  <a:lnTo>
                    <a:pt x="1117" y="2110"/>
                  </a:lnTo>
                  <a:lnTo>
                    <a:pt x="1119" y="2101"/>
                  </a:lnTo>
                  <a:lnTo>
                    <a:pt x="1123" y="2084"/>
                  </a:lnTo>
                  <a:lnTo>
                    <a:pt x="1125" y="2075"/>
                  </a:lnTo>
                  <a:lnTo>
                    <a:pt x="1130" y="2059"/>
                  </a:lnTo>
                  <a:lnTo>
                    <a:pt x="1133" y="2050"/>
                  </a:lnTo>
                  <a:lnTo>
                    <a:pt x="1138" y="2034"/>
                  </a:lnTo>
                  <a:lnTo>
                    <a:pt x="1141" y="2025"/>
                  </a:lnTo>
                  <a:lnTo>
                    <a:pt x="1147" y="2009"/>
                  </a:lnTo>
                  <a:lnTo>
                    <a:pt x="1150" y="2000"/>
                  </a:lnTo>
                  <a:lnTo>
                    <a:pt x="1157" y="1985"/>
                  </a:lnTo>
                  <a:lnTo>
                    <a:pt x="1160" y="1976"/>
                  </a:lnTo>
                  <a:lnTo>
                    <a:pt x="1168" y="1961"/>
                  </a:lnTo>
                  <a:lnTo>
                    <a:pt x="1172" y="1952"/>
                  </a:lnTo>
                  <a:lnTo>
                    <a:pt x="1179" y="1937"/>
                  </a:lnTo>
                  <a:lnTo>
                    <a:pt x="1183" y="1929"/>
                  </a:lnTo>
                  <a:lnTo>
                    <a:pt x="1192" y="1914"/>
                  </a:lnTo>
                  <a:lnTo>
                    <a:pt x="1197" y="1905"/>
                  </a:lnTo>
                  <a:lnTo>
                    <a:pt x="1206" y="1890"/>
                  </a:lnTo>
                  <a:lnTo>
                    <a:pt x="1211" y="1882"/>
                  </a:lnTo>
                  <a:lnTo>
                    <a:pt x="1220" y="1868"/>
                  </a:lnTo>
                  <a:lnTo>
                    <a:pt x="1226" y="1860"/>
                  </a:lnTo>
                  <a:lnTo>
                    <a:pt x="1236" y="1846"/>
                  </a:lnTo>
                  <a:lnTo>
                    <a:pt x="1241" y="1839"/>
                  </a:lnTo>
                  <a:lnTo>
                    <a:pt x="1251" y="1825"/>
                  </a:lnTo>
                  <a:lnTo>
                    <a:pt x="1257" y="1818"/>
                  </a:lnTo>
                  <a:lnTo>
                    <a:pt x="1268" y="1805"/>
                  </a:lnTo>
                  <a:lnTo>
                    <a:pt x="1274" y="1798"/>
                  </a:lnTo>
                  <a:lnTo>
                    <a:pt x="1286" y="1785"/>
                  </a:lnTo>
                  <a:lnTo>
                    <a:pt x="1292" y="1778"/>
                  </a:lnTo>
                  <a:lnTo>
                    <a:pt x="1304" y="1766"/>
                  </a:lnTo>
                  <a:lnTo>
                    <a:pt x="1310" y="1760"/>
                  </a:lnTo>
                  <a:lnTo>
                    <a:pt x="1322" y="1748"/>
                  </a:lnTo>
                  <a:lnTo>
                    <a:pt x="1329" y="1742"/>
                  </a:lnTo>
                  <a:lnTo>
                    <a:pt x="1342" y="1730"/>
                  </a:lnTo>
                  <a:lnTo>
                    <a:pt x="1349" y="1724"/>
                  </a:lnTo>
                  <a:lnTo>
                    <a:pt x="1362" y="1713"/>
                  </a:lnTo>
                  <a:lnTo>
                    <a:pt x="1369" y="1707"/>
                  </a:lnTo>
                  <a:lnTo>
                    <a:pt x="1383" y="1697"/>
                  </a:lnTo>
                  <a:lnTo>
                    <a:pt x="1390" y="1692"/>
                  </a:lnTo>
                  <a:lnTo>
                    <a:pt x="1404" y="1682"/>
                  </a:lnTo>
                  <a:lnTo>
                    <a:pt x="1412" y="1676"/>
                  </a:lnTo>
                  <a:lnTo>
                    <a:pt x="1426" y="1667"/>
                  </a:lnTo>
                  <a:lnTo>
                    <a:pt x="1434" y="1662"/>
                  </a:lnTo>
                  <a:lnTo>
                    <a:pt x="1449" y="1653"/>
                  </a:lnTo>
                  <a:lnTo>
                    <a:pt x="1457" y="1648"/>
                  </a:lnTo>
                  <a:lnTo>
                    <a:pt x="1472" y="1640"/>
                  </a:lnTo>
                  <a:lnTo>
                    <a:pt x="1480" y="1636"/>
                  </a:lnTo>
                  <a:lnTo>
                    <a:pt x="1495" y="1628"/>
                  </a:lnTo>
                  <a:lnTo>
                    <a:pt x="1504" y="1624"/>
                  </a:lnTo>
                  <a:lnTo>
                    <a:pt x="1519" y="1617"/>
                  </a:lnTo>
                  <a:lnTo>
                    <a:pt x="1528" y="1613"/>
                  </a:lnTo>
                  <a:lnTo>
                    <a:pt x="1544" y="1606"/>
                  </a:lnTo>
                  <a:lnTo>
                    <a:pt x="1553" y="1603"/>
                  </a:lnTo>
                  <a:lnTo>
                    <a:pt x="1569" y="1597"/>
                  </a:lnTo>
                  <a:lnTo>
                    <a:pt x="1577" y="1594"/>
                  </a:lnTo>
                  <a:lnTo>
                    <a:pt x="1594" y="1589"/>
                  </a:lnTo>
                  <a:lnTo>
                    <a:pt x="1603" y="1586"/>
                  </a:lnTo>
                  <a:lnTo>
                    <a:pt x="1619" y="1581"/>
                  </a:lnTo>
                  <a:lnTo>
                    <a:pt x="1628" y="1579"/>
                  </a:lnTo>
                  <a:lnTo>
                    <a:pt x="1644" y="1575"/>
                  </a:lnTo>
                  <a:lnTo>
                    <a:pt x="1653" y="1573"/>
                  </a:lnTo>
                  <a:lnTo>
                    <a:pt x="1670" y="1569"/>
                  </a:lnTo>
                  <a:lnTo>
                    <a:pt x="1679" y="1567"/>
                  </a:lnTo>
                  <a:lnTo>
                    <a:pt x="1696" y="1565"/>
                  </a:lnTo>
                  <a:lnTo>
                    <a:pt x="1705" y="1563"/>
                  </a:lnTo>
                  <a:lnTo>
                    <a:pt x="1722" y="1561"/>
                  </a:lnTo>
                  <a:lnTo>
                    <a:pt x="1731" y="1560"/>
                  </a:lnTo>
                  <a:lnTo>
                    <a:pt x="1748" y="1558"/>
                  </a:lnTo>
                  <a:lnTo>
                    <a:pt x="1758" y="1558"/>
                  </a:lnTo>
                  <a:lnTo>
                    <a:pt x="1775" y="1557"/>
                  </a:lnTo>
                  <a:close/>
                  <a:moveTo>
                    <a:pt x="8202" y="2056"/>
                  </a:moveTo>
                  <a:lnTo>
                    <a:pt x="8192" y="2056"/>
                  </a:lnTo>
                  <a:lnTo>
                    <a:pt x="1808" y="2056"/>
                  </a:lnTo>
                  <a:lnTo>
                    <a:pt x="1798" y="2056"/>
                  </a:lnTo>
                  <a:lnTo>
                    <a:pt x="1790" y="2057"/>
                  </a:lnTo>
                  <a:lnTo>
                    <a:pt x="1783" y="2057"/>
                  </a:lnTo>
                  <a:lnTo>
                    <a:pt x="1775" y="2058"/>
                  </a:lnTo>
                  <a:lnTo>
                    <a:pt x="1767" y="2060"/>
                  </a:lnTo>
                  <a:lnTo>
                    <a:pt x="1760" y="2061"/>
                  </a:lnTo>
                  <a:lnTo>
                    <a:pt x="1752" y="2063"/>
                  </a:lnTo>
                  <a:lnTo>
                    <a:pt x="1745" y="2065"/>
                  </a:lnTo>
                  <a:lnTo>
                    <a:pt x="1738" y="2068"/>
                  </a:lnTo>
                  <a:lnTo>
                    <a:pt x="1731" y="2070"/>
                  </a:lnTo>
                  <a:lnTo>
                    <a:pt x="1724" y="2073"/>
                  </a:lnTo>
                  <a:lnTo>
                    <a:pt x="1717" y="2076"/>
                  </a:lnTo>
                  <a:lnTo>
                    <a:pt x="1710" y="2080"/>
                  </a:lnTo>
                  <a:lnTo>
                    <a:pt x="1703" y="2083"/>
                  </a:lnTo>
                  <a:lnTo>
                    <a:pt x="1697" y="2087"/>
                  </a:lnTo>
                  <a:lnTo>
                    <a:pt x="1690" y="2092"/>
                  </a:lnTo>
                  <a:lnTo>
                    <a:pt x="1684" y="2096"/>
                  </a:lnTo>
                  <a:lnTo>
                    <a:pt x="1678" y="2101"/>
                  </a:lnTo>
                  <a:lnTo>
                    <a:pt x="1672" y="2106"/>
                  </a:lnTo>
                  <a:lnTo>
                    <a:pt x="1666" y="2111"/>
                  </a:lnTo>
                  <a:lnTo>
                    <a:pt x="1660" y="2116"/>
                  </a:lnTo>
                  <a:lnTo>
                    <a:pt x="1655" y="2122"/>
                  </a:lnTo>
                  <a:lnTo>
                    <a:pt x="1650" y="2128"/>
                  </a:lnTo>
                  <a:lnTo>
                    <a:pt x="1645" y="2134"/>
                  </a:lnTo>
                  <a:lnTo>
                    <a:pt x="1640" y="2140"/>
                  </a:lnTo>
                  <a:lnTo>
                    <a:pt x="1636" y="2146"/>
                  </a:lnTo>
                  <a:lnTo>
                    <a:pt x="1631" y="2153"/>
                  </a:lnTo>
                  <a:lnTo>
                    <a:pt x="1628" y="2159"/>
                  </a:lnTo>
                  <a:lnTo>
                    <a:pt x="1624" y="2165"/>
                  </a:lnTo>
                  <a:lnTo>
                    <a:pt x="1621" y="2172"/>
                  </a:lnTo>
                  <a:lnTo>
                    <a:pt x="1617" y="2180"/>
                  </a:lnTo>
                  <a:lnTo>
                    <a:pt x="1614" y="2187"/>
                  </a:lnTo>
                  <a:lnTo>
                    <a:pt x="1612" y="2194"/>
                  </a:lnTo>
                  <a:lnTo>
                    <a:pt x="1609" y="2202"/>
                  </a:lnTo>
                  <a:lnTo>
                    <a:pt x="1607" y="2209"/>
                  </a:lnTo>
                  <a:lnTo>
                    <a:pt x="1605" y="2216"/>
                  </a:lnTo>
                  <a:lnTo>
                    <a:pt x="1604" y="2224"/>
                  </a:lnTo>
                  <a:lnTo>
                    <a:pt x="1602" y="2231"/>
                  </a:lnTo>
                  <a:lnTo>
                    <a:pt x="1601" y="2239"/>
                  </a:lnTo>
                  <a:lnTo>
                    <a:pt x="1601" y="2247"/>
                  </a:lnTo>
                  <a:lnTo>
                    <a:pt x="1600" y="2254"/>
                  </a:lnTo>
                  <a:lnTo>
                    <a:pt x="1600" y="2264"/>
                  </a:lnTo>
                  <a:lnTo>
                    <a:pt x="1600" y="6367"/>
                  </a:lnTo>
                  <a:lnTo>
                    <a:pt x="1600" y="6377"/>
                  </a:lnTo>
                  <a:lnTo>
                    <a:pt x="1601" y="6385"/>
                  </a:lnTo>
                  <a:lnTo>
                    <a:pt x="1601" y="6392"/>
                  </a:lnTo>
                  <a:lnTo>
                    <a:pt x="1602" y="6400"/>
                  </a:lnTo>
                  <a:lnTo>
                    <a:pt x="1604" y="6408"/>
                  </a:lnTo>
                  <a:lnTo>
                    <a:pt x="1605" y="6415"/>
                  </a:lnTo>
                  <a:lnTo>
                    <a:pt x="1607" y="6423"/>
                  </a:lnTo>
                  <a:lnTo>
                    <a:pt x="1609" y="6430"/>
                  </a:lnTo>
                  <a:lnTo>
                    <a:pt x="1612" y="6437"/>
                  </a:lnTo>
                  <a:lnTo>
                    <a:pt x="1614" y="6444"/>
                  </a:lnTo>
                  <a:lnTo>
                    <a:pt x="1617" y="6451"/>
                  </a:lnTo>
                  <a:lnTo>
                    <a:pt x="1620" y="6458"/>
                  </a:lnTo>
                  <a:lnTo>
                    <a:pt x="1624" y="6465"/>
                  </a:lnTo>
                  <a:lnTo>
                    <a:pt x="1627" y="6472"/>
                  </a:lnTo>
                  <a:lnTo>
                    <a:pt x="1631" y="6478"/>
                  </a:lnTo>
                  <a:lnTo>
                    <a:pt x="1636" y="6485"/>
                  </a:lnTo>
                  <a:lnTo>
                    <a:pt x="1640" y="6491"/>
                  </a:lnTo>
                  <a:lnTo>
                    <a:pt x="1645" y="6497"/>
                  </a:lnTo>
                  <a:lnTo>
                    <a:pt x="1650" y="6503"/>
                  </a:lnTo>
                  <a:lnTo>
                    <a:pt x="1655" y="6509"/>
                  </a:lnTo>
                  <a:lnTo>
                    <a:pt x="1660" y="6515"/>
                  </a:lnTo>
                  <a:lnTo>
                    <a:pt x="1666" y="6520"/>
                  </a:lnTo>
                  <a:lnTo>
                    <a:pt x="1672" y="6525"/>
                  </a:lnTo>
                  <a:lnTo>
                    <a:pt x="1678" y="6530"/>
                  </a:lnTo>
                  <a:lnTo>
                    <a:pt x="1684" y="6535"/>
                  </a:lnTo>
                  <a:lnTo>
                    <a:pt x="1690" y="6539"/>
                  </a:lnTo>
                  <a:lnTo>
                    <a:pt x="1697" y="6544"/>
                  </a:lnTo>
                  <a:lnTo>
                    <a:pt x="1703" y="6548"/>
                  </a:lnTo>
                  <a:lnTo>
                    <a:pt x="1710" y="6551"/>
                  </a:lnTo>
                  <a:lnTo>
                    <a:pt x="1717" y="6555"/>
                  </a:lnTo>
                  <a:lnTo>
                    <a:pt x="1724" y="6558"/>
                  </a:lnTo>
                  <a:lnTo>
                    <a:pt x="1731" y="6561"/>
                  </a:lnTo>
                  <a:lnTo>
                    <a:pt x="1738" y="6563"/>
                  </a:lnTo>
                  <a:lnTo>
                    <a:pt x="1745" y="6566"/>
                  </a:lnTo>
                  <a:lnTo>
                    <a:pt x="1752" y="6568"/>
                  </a:lnTo>
                  <a:lnTo>
                    <a:pt x="1760" y="6570"/>
                  </a:lnTo>
                  <a:lnTo>
                    <a:pt x="1767" y="6571"/>
                  </a:lnTo>
                  <a:lnTo>
                    <a:pt x="1775" y="6573"/>
                  </a:lnTo>
                  <a:lnTo>
                    <a:pt x="1783" y="6574"/>
                  </a:lnTo>
                  <a:lnTo>
                    <a:pt x="1790" y="6574"/>
                  </a:lnTo>
                  <a:lnTo>
                    <a:pt x="1798" y="6575"/>
                  </a:lnTo>
                  <a:lnTo>
                    <a:pt x="1808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8192" y="6575"/>
                  </a:lnTo>
                  <a:lnTo>
                    <a:pt x="8202" y="6575"/>
                  </a:lnTo>
                  <a:lnTo>
                    <a:pt x="8210" y="6574"/>
                  </a:lnTo>
                  <a:lnTo>
                    <a:pt x="8217" y="6574"/>
                  </a:lnTo>
                  <a:lnTo>
                    <a:pt x="8225" y="6573"/>
                  </a:lnTo>
                  <a:lnTo>
                    <a:pt x="8233" y="6571"/>
                  </a:lnTo>
                  <a:lnTo>
                    <a:pt x="8240" y="6570"/>
                  </a:lnTo>
                  <a:lnTo>
                    <a:pt x="8248" y="6568"/>
                  </a:lnTo>
                  <a:lnTo>
                    <a:pt x="8255" y="6566"/>
                  </a:lnTo>
                  <a:lnTo>
                    <a:pt x="8262" y="6563"/>
                  </a:lnTo>
                  <a:lnTo>
                    <a:pt x="8269" y="6561"/>
                  </a:lnTo>
                  <a:lnTo>
                    <a:pt x="8276" y="6558"/>
                  </a:lnTo>
                  <a:lnTo>
                    <a:pt x="8283" y="6555"/>
                  </a:lnTo>
                  <a:lnTo>
                    <a:pt x="8290" y="6551"/>
                  </a:lnTo>
                  <a:lnTo>
                    <a:pt x="8297" y="6548"/>
                  </a:lnTo>
                  <a:lnTo>
                    <a:pt x="8303" y="6544"/>
                  </a:lnTo>
                  <a:lnTo>
                    <a:pt x="8310" y="6539"/>
                  </a:lnTo>
                  <a:lnTo>
                    <a:pt x="8316" y="6535"/>
                  </a:lnTo>
                  <a:lnTo>
                    <a:pt x="8322" y="6530"/>
                  </a:lnTo>
                  <a:lnTo>
                    <a:pt x="8328" y="6525"/>
                  </a:lnTo>
                  <a:lnTo>
                    <a:pt x="8334" y="6520"/>
                  </a:lnTo>
                  <a:lnTo>
                    <a:pt x="8340" y="6515"/>
                  </a:lnTo>
                  <a:lnTo>
                    <a:pt x="8345" y="6509"/>
                  </a:lnTo>
                  <a:lnTo>
                    <a:pt x="8350" y="6503"/>
                  </a:lnTo>
                  <a:lnTo>
                    <a:pt x="8355" y="6497"/>
                  </a:lnTo>
                  <a:lnTo>
                    <a:pt x="8360" y="6491"/>
                  </a:lnTo>
                  <a:lnTo>
                    <a:pt x="8364" y="6485"/>
                  </a:lnTo>
                  <a:lnTo>
                    <a:pt x="8369" y="6478"/>
                  </a:lnTo>
                  <a:lnTo>
                    <a:pt x="8373" y="6472"/>
                  </a:lnTo>
                  <a:lnTo>
                    <a:pt x="8376" y="6465"/>
                  </a:lnTo>
                  <a:lnTo>
                    <a:pt x="8380" y="6458"/>
                  </a:lnTo>
                  <a:lnTo>
                    <a:pt x="8383" y="6451"/>
                  </a:lnTo>
                  <a:lnTo>
                    <a:pt x="8386" y="6444"/>
                  </a:lnTo>
                  <a:lnTo>
                    <a:pt x="8388" y="6437"/>
                  </a:lnTo>
                  <a:lnTo>
                    <a:pt x="8391" y="6430"/>
                  </a:lnTo>
                  <a:lnTo>
                    <a:pt x="8393" y="6423"/>
                  </a:lnTo>
                  <a:lnTo>
                    <a:pt x="8395" y="6415"/>
                  </a:lnTo>
                  <a:lnTo>
                    <a:pt x="8396" y="6408"/>
                  </a:lnTo>
                  <a:lnTo>
                    <a:pt x="8398" y="6400"/>
                  </a:lnTo>
                  <a:lnTo>
                    <a:pt x="8399" y="6392"/>
                  </a:lnTo>
                  <a:lnTo>
                    <a:pt x="8399" y="6385"/>
                  </a:lnTo>
                  <a:lnTo>
                    <a:pt x="8400" y="6377"/>
                  </a:lnTo>
                  <a:lnTo>
                    <a:pt x="8400" y="6367"/>
                  </a:lnTo>
                  <a:lnTo>
                    <a:pt x="8400" y="2264"/>
                  </a:lnTo>
                  <a:lnTo>
                    <a:pt x="8400" y="2254"/>
                  </a:lnTo>
                  <a:lnTo>
                    <a:pt x="8399" y="2247"/>
                  </a:lnTo>
                  <a:lnTo>
                    <a:pt x="8399" y="2239"/>
                  </a:lnTo>
                  <a:lnTo>
                    <a:pt x="8398" y="2231"/>
                  </a:lnTo>
                  <a:lnTo>
                    <a:pt x="8396" y="2224"/>
                  </a:lnTo>
                  <a:lnTo>
                    <a:pt x="8395" y="2216"/>
                  </a:lnTo>
                  <a:lnTo>
                    <a:pt x="8393" y="2209"/>
                  </a:lnTo>
                  <a:lnTo>
                    <a:pt x="8391" y="2202"/>
                  </a:lnTo>
                  <a:lnTo>
                    <a:pt x="8388" y="2194"/>
                  </a:lnTo>
                  <a:lnTo>
                    <a:pt x="8386" y="2187"/>
                  </a:lnTo>
                  <a:lnTo>
                    <a:pt x="8383" y="2180"/>
                  </a:lnTo>
                  <a:lnTo>
                    <a:pt x="8379" y="2172"/>
                  </a:lnTo>
                  <a:lnTo>
                    <a:pt x="8376" y="2165"/>
                  </a:lnTo>
                  <a:lnTo>
                    <a:pt x="8372" y="2159"/>
                  </a:lnTo>
                  <a:lnTo>
                    <a:pt x="8369" y="2153"/>
                  </a:lnTo>
                  <a:lnTo>
                    <a:pt x="8364" y="2146"/>
                  </a:lnTo>
                  <a:lnTo>
                    <a:pt x="8360" y="2140"/>
                  </a:lnTo>
                  <a:lnTo>
                    <a:pt x="8355" y="2134"/>
                  </a:lnTo>
                  <a:lnTo>
                    <a:pt x="8350" y="2128"/>
                  </a:lnTo>
                  <a:lnTo>
                    <a:pt x="8345" y="2122"/>
                  </a:lnTo>
                  <a:lnTo>
                    <a:pt x="8340" y="2116"/>
                  </a:lnTo>
                  <a:lnTo>
                    <a:pt x="8334" y="2111"/>
                  </a:lnTo>
                  <a:lnTo>
                    <a:pt x="8328" y="2106"/>
                  </a:lnTo>
                  <a:lnTo>
                    <a:pt x="8322" y="2101"/>
                  </a:lnTo>
                  <a:lnTo>
                    <a:pt x="8316" y="2096"/>
                  </a:lnTo>
                  <a:lnTo>
                    <a:pt x="8310" y="2092"/>
                  </a:lnTo>
                  <a:lnTo>
                    <a:pt x="8303" y="2087"/>
                  </a:lnTo>
                  <a:lnTo>
                    <a:pt x="8297" y="2083"/>
                  </a:lnTo>
                  <a:lnTo>
                    <a:pt x="8290" y="2080"/>
                  </a:lnTo>
                  <a:lnTo>
                    <a:pt x="8283" y="2076"/>
                  </a:lnTo>
                  <a:lnTo>
                    <a:pt x="8276" y="2073"/>
                  </a:lnTo>
                  <a:lnTo>
                    <a:pt x="8269" y="2070"/>
                  </a:lnTo>
                  <a:lnTo>
                    <a:pt x="8262" y="2068"/>
                  </a:lnTo>
                  <a:lnTo>
                    <a:pt x="8255" y="2065"/>
                  </a:lnTo>
                  <a:lnTo>
                    <a:pt x="8248" y="2063"/>
                  </a:lnTo>
                  <a:lnTo>
                    <a:pt x="8240" y="2061"/>
                  </a:lnTo>
                  <a:lnTo>
                    <a:pt x="8233" y="2060"/>
                  </a:lnTo>
                  <a:lnTo>
                    <a:pt x="8225" y="2058"/>
                  </a:lnTo>
                  <a:lnTo>
                    <a:pt x="8217" y="2057"/>
                  </a:lnTo>
                  <a:lnTo>
                    <a:pt x="8210" y="2057"/>
                  </a:lnTo>
                  <a:lnTo>
                    <a:pt x="8202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738"/>
                  </a:lnTo>
                  <a:lnTo>
                    <a:pt x="4336" y="7771"/>
                  </a:lnTo>
                  <a:lnTo>
                    <a:pt x="4329" y="7803"/>
                  </a:lnTo>
                  <a:lnTo>
                    <a:pt x="4319" y="7834"/>
                  </a:lnTo>
                  <a:lnTo>
                    <a:pt x="4305" y="7863"/>
                  </a:lnTo>
                  <a:lnTo>
                    <a:pt x="4286" y="7890"/>
                  </a:lnTo>
                  <a:lnTo>
                    <a:pt x="4265" y="7915"/>
                  </a:lnTo>
                  <a:lnTo>
                    <a:pt x="4240" y="7936"/>
                  </a:lnTo>
                  <a:lnTo>
                    <a:pt x="4229" y="7944"/>
                  </a:lnTo>
                  <a:lnTo>
                    <a:pt x="5771" y="7944"/>
                  </a:lnTo>
                  <a:lnTo>
                    <a:pt x="5760" y="7936"/>
                  </a:lnTo>
                  <a:lnTo>
                    <a:pt x="5735" y="7915"/>
                  </a:lnTo>
                  <a:lnTo>
                    <a:pt x="5714" y="7890"/>
                  </a:lnTo>
                  <a:lnTo>
                    <a:pt x="5695" y="7863"/>
                  </a:lnTo>
                  <a:lnTo>
                    <a:pt x="5681" y="7834"/>
                  </a:lnTo>
                  <a:lnTo>
                    <a:pt x="5671" y="7803"/>
                  </a:lnTo>
                  <a:lnTo>
                    <a:pt x="5664" y="7771"/>
                  </a:lnTo>
                  <a:lnTo>
                    <a:pt x="5662" y="7738"/>
                  </a:lnTo>
                  <a:lnTo>
                    <a:pt x="5662" y="7075"/>
                  </a:lnTo>
                  <a:close/>
                  <a:moveTo>
                    <a:pt x="2136" y="2341"/>
                  </a:moveTo>
                  <a:lnTo>
                    <a:pt x="2141" y="2341"/>
                  </a:lnTo>
                  <a:lnTo>
                    <a:pt x="2145" y="2341"/>
                  </a:lnTo>
                  <a:lnTo>
                    <a:pt x="2148" y="2341"/>
                  </a:lnTo>
                  <a:lnTo>
                    <a:pt x="7852" y="2341"/>
                  </a:lnTo>
                  <a:lnTo>
                    <a:pt x="7855" y="2341"/>
                  </a:lnTo>
                  <a:lnTo>
                    <a:pt x="7859" y="2341"/>
                  </a:lnTo>
                  <a:lnTo>
                    <a:pt x="7864" y="2341"/>
                  </a:lnTo>
                  <a:lnTo>
                    <a:pt x="7869" y="2342"/>
                  </a:lnTo>
                  <a:lnTo>
                    <a:pt x="7874" y="2342"/>
                  </a:lnTo>
                  <a:lnTo>
                    <a:pt x="7878" y="2342"/>
                  </a:lnTo>
                  <a:lnTo>
                    <a:pt x="7884" y="2343"/>
                  </a:lnTo>
                  <a:lnTo>
                    <a:pt x="7888" y="2343"/>
                  </a:lnTo>
                  <a:lnTo>
                    <a:pt x="7893" y="2344"/>
                  </a:lnTo>
                  <a:lnTo>
                    <a:pt x="7898" y="2345"/>
                  </a:lnTo>
                  <a:lnTo>
                    <a:pt x="7903" y="2346"/>
                  </a:lnTo>
                  <a:lnTo>
                    <a:pt x="7907" y="2347"/>
                  </a:lnTo>
                  <a:lnTo>
                    <a:pt x="7913" y="2348"/>
                  </a:lnTo>
                  <a:lnTo>
                    <a:pt x="7917" y="2349"/>
                  </a:lnTo>
                  <a:lnTo>
                    <a:pt x="7922" y="2350"/>
                  </a:lnTo>
                  <a:lnTo>
                    <a:pt x="7926" y="2352"/>
                  </a:lnTo>
                  <a:lnTo>
                    <a:pt x="7931" y="2353"/>
                  </a:lnTo>
                  <a:lnTo>
                    <a:pt x="7935" y="2354"/>
                  </a:lnTo>
                  <a:lnTo>
                    <a:pt x="7941" y="2356"/>
                  </a:lnTo>
                  <a:lnTo>
                    <a:pt x="7945" y="2358"/>
                  </a:lnTo>
                  <a:lnTo>
                    <a:pt x="7950" y="2360"/>
                  </a:lnTo>
                  <a:lnTo>
                    <a:pt x="7954" y="2361"/>
                  </a:lnTo>
                  <a:lnTo>
                    <a:pt x="7959" y="2363"/>
                  </a:lnTo>
                  <a:lnTo>
                    <a:pt x="7962" y="2365"/>
                  </a:lnTo>
                  <a:lnTo>
                    <a:pt x="7967" y="2367"/>
                  </a:lnTo>
                  <a:lnTo>
                    <a:pt x="7971" y="2369"/>
                  </a:lnTo>
                  <a:lnTo>
                    <a:pt x="7976" y="2372"/>
                  </a:lnTo>
                  <a:lnTo>
                    <a:pt x="7980" y="2374"/>
                  </a:lnTo>
                  <a:lnTo>
                    <a:pt x="7987" y="2378"/>
                  </a:lnTo>
                  <a:lnTo>
                    <a:pt x="7991" y="2380"/>
                  </a:lnTo>
                  <a:lnTo>
                    <a:pt x="7996" y="2383"/>
                  </a:lnTo>
                  <a:lnTo>
                    <a:pt x="7999" y="2386"/>
                  </a:lnTo>
                  <a:lnTo>
                    <a:pt x="8004" y="2389"/>
                  </a:lnTo>
                  <a:lnTo>
                    <a:pt x="8007" y="2391"/>
                  </a:lnTo>
                  <a:lnTo>
                    <a:pt x="8012" y="2395"/>
                  </a:lnTo>
                  <a:lnTo>
                    <a:pt x="8015" y="2397"/>
                  </a:lnTo>
                  <a:lnTo>
                    <a:pt x="8019" y="2401"/>
                  </a:lnTo>
                  <a:lnTo>
                    <a:pt x="8022" y="2403"/>
                  </a:lnTo>
                  <a:lnTo>
                    <a:pt x="8027" y="2407"/>
                  </a:lnTo>
                  <a:lnTo>
                    <a:pt x="8030" y="2410"/>
                  </a:lnTo>
                  <a:lnTo>
                    <a:pt x="8034" y="2414"/>
                  </a:lnTo>
                  <a:lnTo>
                    <a:pt x="8037" y="2417"/>
                  </a:lnTo>
                  <a:lnTo>
                    <a:pt x="8041" y="2421"/>
                  </a:lnTo>
                  <a:lnTo>
                    <a:pt x="8044" y="2424"/>
                  </a:lnTo>
                  <a:lnTo>
                    <a:pt x="8048" y="2428"/>
                  </a:lnTo>
                  <a:lnTo>
                    <a:pt x="8051" y="2432"/>
                  </a:lnTo>
                  <a:lnTo>
                    <a:pt x="8054" y="2436"/>
                  </a:lnTo>
                  <a:lnTo>
                    <a:pt x="8057" y="2439"/>
                  </a:lnTo>
                  <a:lnTo>
                    <a:pt x="8061" y="2444"/>
                  </a:lnTo>
                  <a:lnTo>
                    <a:pt x="8063" y="2447"/>
                  </a:lnTo>
                  <a:lnTo>
                    <a:pt x="8067" y="2452"/>
                  </a:lnTo>
                  <a:lnTo>
                    <a:pt x="8069" y="2456"/>
                  </a:lnTo>
                  <a:lnTo>
                    <a:pt x="8072" y="2460"/>
                  </a:lnTo>
                  <a:lnTo>
                    <a:pt x="8075" y="2464"/>
                  </a:lnTo>
                  <a:lnTo>
                    <a:pt x="8078" y="2469"/>
                  </a:lnTo>
                  <a:lnTo>
                    <a:pt x="8080" y="2473"/>
                  </a:lnTo>
                  <a:lnTo>
                    <a:pt x="8081" y="2474"/>
                  </a:lnTo>
                  <a:lnTo>
                    <a:pt x="8083" y="2478"/>
                  </a:lnTo>
                  <a:lnTo>
                    <a:pt x="8085" y="2483"/>
                  </a:lnTo>
                  <a:lnTo>
                    <a:pt x="8087" y="2486"/>
                  </a:lnTo>
                  <a:lnTo>
                    <a:pt x="8090" y="2491"/>
                  </a:lnTo>
                  <a:lnTo>
                    <a:pt x="8091" y="2495"/>
                  </a:lnTo>
                  <a:lnTo>
                    <a:pt x="8094" y="2500"/>
                  </a:lnTo>
                  <a:lnTo>
                    <a:pt x="8095" y="2504"/>
                  </a:lnTo>
                  <a:lnTo>
                    <a:pt x="8097" y="2509"/>
                  </a:lnTo>
                  <a:lnTo>
                    <a:pt x="8099" y="2513"/>
                  </a:lnTo>
                  <a:lnTo>
                    <a:pt x="8101" y="2518"/>
                  </a:lnTo>
                  <a:lnTo>
                    <a:pt x="8102" y="2522"/>
                  </a:lnTo>
                  <a:lnTo>
                    <a:pt x="8104" y="2527"/>
                  </a:lnTo>
                  <a:lnTo>
                    <a:pt x="8105" y="2532"/>
                  </a:lnTo>
                  <a:lnTo>
                    <a:pt x="8107" y="2537"/>
                  </a:lnTo>
                  <a:lnTo>
                    <a:pt x="8108" y="2541"/>
                  </a:lnTo>
                  <a:lnTo>
                    <a:pt x="8109" y="2547"/>
                  </a:lnTo>
                  <a:lnTo>
                    <a:pt x="8110" y="2551"/>
                  </a:lnTo>
                  <a:lnTo>
                    <a:pt x="8111" y="2556"/>
                  </a:lnTo>
                  <a:lnTo>
                    <a:pt x="8112" y="2561"/>
                  </a:lnTo>
                  <a:lnTo>
                    <a:pt x="8113" y="2566"/>
                  </a:lnTo>
                  <a:lnTo>
                    <a:pt x="8114" y="2571"/>
                  </a:lnTo>
                  <a:lnTo>
                    <a:pt x="8114" y="2577"/>
                  </a:lnTo>
                  <a:lnTo>
                    <a:pt x="8115" y="2581"/>
                  </a:lnTo>
                  <a:lnTo>
                    <a:pt x="8115" y="2587"/>
                  </a:lnTo>
                  <a:lnTo>
                    <a:pt x="8116" y="2591"/>
                  </a:lnTo>
                  <a:lnTo>
                    <a:pt x="8116" y="2598"/>
                  </a:lnTo>
                  <a:lnTo>
                    <a:pt x="8116" y="2602"/>
                  </a:lnTo>
                  <a:lnTo>
                    <a:pt x="8116" y="2605"/>
                  </a:lnTo>
                  <a:lnTo>
                    <a:pt x="8116" y="5570"/>
                  </a:lnTo>
                  <a:lnTo>
                    <a:pt x="8116" y="5573"/>
                  </a:lnTo>
                  <a:lnTo>
                    <a:pt x="8116" y="5577"/>
                  </a:lnTo>
                  <a:lnTo>
                    <a:pt x="8116" y="5584"/>
                  </a:lnTo>
                  <a:lnTo>
                    <a:pt x="8115" y="5588"/>
                  </a:lnTo>
                  <a:lnTo>
                    <a:pt x="8115" y="5594"/>
                  </a:lnTo>
                  <a:lnTo>
                    <a:pt x="8114" y="5598"/>
                  </a:lnTo>
                  <a:lnTo>
                    <a:pt x="8114" y="5604"/>
                  </a:lnTo>
                  <a:lnTo>
                    <a:pt x="8113" y="5609"/>
                  </a:lnTo>
                  <a:lnTo>
                    <a:pt x="8112" y="5614"/>
                  </a:lnTo>
                  <a:lnTo>
                    <a:pt x="8111" y="5619"/>
                  </a:lnTo>
                  <a:lnTo>
                    <a:pt x="8110" y="5624"/>
                  </a:lnTo>
                  <a:lnTo>
                    <a:pt x="8109" y="5628"/>
                  </a:lnTo>
                  <a:lnTo>
                    <a:pt x="8108" y="5634"/>
                  </a:lnTo>
                  <a:lnTo>
                    <a:pt x="8107" y="5638"/>
                  </a:lnTo>
                  <a:lnTo>
                    <a:pt x="8105" y="5643"/>
                  </a:lnTo>
                  <a:lnTo>
                    <a:pt x="8104" y="5648"/>
                  </a:lnTo>
                  <a:lnTo>
                    <a:pt x="8102" y="5653"/>
                  </a:lnTo>
                  <a:lnTo>
                    <a:pt x="8101" y="5657"/>
                  </a:lnTo>
                  <a:lnTo>
                    <a:pt x="8099" y="5662"/>
                  </a:lnTo>
                  <a:lnTo>
                    <a:pt x="8097" y="5666"/>
                  </a:lnTo>
                  <a:lnTo>
                    <a:pt x="8095" y="5671"/>
                  </a:lnTo>
                  <a:lnTo>
                    <a:pt x="8094" y="5675"/>
                  </a:lnTo>
                  <a:lnTo>
                    <a:pt x="8091" y="5680"/>
                  </a:lnTo>
                  <a:lnTo>
                    <a:pt x="8090" y="5684"/>
                  </a:lnTo>
                  <a:lnTo>
                    <a:pt x="8087" y="5689"/>
                  </a:lnTo>
                  <a:lnTo>
                    <a:pt x="8085" y="5692"/>
                  </a:lnTo>
                  <a:lnTo>
                    <a:pt x="8083" y="5697"/>
                  </a:lnTo>
                  <a:lnTo>
                    <a:pt x="8081" y="5701"/>
                  </a:lnTo>
                  <a:lnTo>
                    <a:pt x="8080" y="5702"/>
                  </a:lnTo>
                  <a:lnTo>
                    <a:pt x="8078" y="5706"/>
                  </a:lnTo>
                  <a:lnTo>
                    <a:pt x="8075" y="5711"/>
                  </a:lnTo>
                  <a:lnTo>
                    <a:pt x="8072" y="5715"/>
                  </a:lnTo>
                  <a:lnTo>
                    <a:pt x="8069" y="5719"/>
                  </a:lnTo>
                  <a:lnTo>
                    <a:pt x="8067" y="5723"/>
                  </a:lnTo>
                  <a:lnTo>
                    <a:pt x="8063" y="5728"/>
                  </a:lnTo>
                  <a:lnTo>
                    <a:pt x="8061" y="5731"/>
                  </a:lnTo>
                  <a:lnTo>
                    <a:pt x="8057" y="5736"/>
                  </a:lnTo>
                  <a:lnTo>
                    <a:pt x="8054" y="5739"/>
                  </a:lnTo>
                  <a:lnTo>
                    <a:pt x="8051" y="5743"/>
                  </a:lnTo>
                  <a:lnTo>
                    <a:pt x="8048" y="5747"/>
                  </a:lnTo>
                  <a:lnTo>
                    <a:pt x="8044" y="5751"/>
                  </a:lnTo>
                  <a:lnTo>
                    <a:pt x="8041" y="5754"/>
                  </a:lnTo>
                  <a:lnTo>
                    <a:pt x="8037" y="5758"/>
                  </a:lnTo>
                  <a:lnTo>
                    <a:pt x="8034" y="5761"/>
                  </a:lnTo>
                  <a:lnTo>
                    <a:pt x="8030" y="5765"/>
                  </a:lnTo>
                  <a:lnTo>
                    <a:pt x="8027" y="5768"/>
                  </a:lnTo>
                  <a:lnTo>
                    <a:pt x="8022" y="5772"/>
                  </a:lnTo>
                  <a:lnTo>
                    <a:pt x="8019" y="5774"/>
                  </a:lnTo>
                  <a:lnTo>
                    <a:pt x="8015" y="5778"/>
                  </a:lnTo>
                  <a:lnTo>
                    <a:pt x="8012" y="5780"/>
                  </a:lnTo>
                  <a:lnTo>
                    <a:pt x="8007" y="5784"/>
                  </a:lnTo>
                  <a:lnTo>
                    <a:pt x="8004" y="5786"/>
                  </a:lnTo>
                  <a:lnTo>
                    <a:pt x="7999" y="5789"/>
                  </a:lnTo>
                  <a:lnTo>
                    <a:pt x="7996" y="5792"/>
                  </a:lnTo>
                  <a:lnTo>
                    <a:pt x="7991" y="5795"/>
                  </a:lnTo>
                  <a:lnTo>
                    <a:pt x="7987" y="5797"/>
                  </a:lnTo>
                  <a:lnTo>
                    <a:pt x="7980" y="5801"/>
                  </a:lnTo>
                  <a:lnTo>
                    <a:pt x="7976" y="5803"/>
                  </a:lnTo>
                  <a:lnTo>
                    <a:pt x="7971" y="5806"/>
                  </a:lnTo>
                  <a:lnTo>
                    <a:pt x="7967" y="5808"/>
                  </a:lnTo>
                  <a:lnTo>
                    <a:pt x="7962" y="5810"/>
                  </a:lnTo>
                  <a:lnTo>
                    <a:pt x="7959" y="5812"/>
                  </a:lnTo>
                  <a:lnTo>
                    <a:pt x="7954" y="5814"/>
                  </a:lnTo>
                  <a:lnTo>
                    <a:pt x="7950" y="5815"/>
                  </a:lnTo>
                  <a:lnTo>
                    <a:pt x="7945" y="5817"/>
                  </a:lnTo>
                  <a:lnTo>
                    <a:pt x="7941" y="5819"/>
                  </a:lnTo>
                  <a:lnTo>
                    <a:pt x="7935" y="5821"/>
                  </a:lnTo>
                  <a:lnTo>
                    <a:pt x="7931" y="5822"/>
                  </a:lnTo>
                  <a:lnTo>
                    <a:pt x="7926" y="5823"/>
                  </a:lnTo>
                  <a:lnTo>
                    <a:pt x="7922" y="5825"/>
                  </a:lnTo>
                  <a:lnTo>
                    <a:pt x="7917" y="5826"/>
                  </a:lnTo>
                  <a:lnTo>
                    <a:pt x="7913" y="5827"/>
                  </a:lnTo>
                  <a:lnTo>
                    <a:pt x="7907" y="5828"/>
                  </a:lnTo>
                  <a:lnTo>
                    <a:pt x="7903" y="5829"/>
                  </a:lnTo>
                  <a:lnTo>
                    <a:pt x="7898" y="5830"/>
                  </a:lnTo>
                  <a:lnTo>
                    <a:pt x="7893" y="5831"/>
                  </a:lnTo>
                  <a:lnTo>
                    <a:pt x="7888" y="5832"/>
                  </a:lnTo>
                  <a:lnTo>
                    <a:pt x="7884" y="5832"/>
                  </a:lnTo>
                  <a:lnTo>
                    <a:pt x="7878" y="5833"/>
                  </a:lnTo>
                  <a:lnTo>
                    <a:pt x="7874" y="5833"/>
                  </a:lnTo>
                  <a:lnTo>
                    <a:pt x="7869" y="5833"/>
                  </a:lnTo>
                  <a:lnTo>
                    <a:pt x="7864" y="5834"/>
                  </a:lnTo>
                  <a:lnTo>
                    <a:pt x="7859" y="5834"/>
                  </a:lnTo>
                  <a:lnTo>
                    <a:pt x="7855" y="5834"/>
                  </a:lnTo>
                  <a:lnTo>
                    <a:pt x="7852" y="5834"/>
                  </a:lnTo>
                  <a:lnTo>
                    <a:pt x="2148" y="5834"/>
                  </a:lnTo>
                  <a:lnTo>
                    <a:pt x="2145" y="5834"/>
                  </a:lnTo>
                  <a:lnTo>
                    <a:pt x="2141" y="5834"/>
                  </a:lnTo>
                  <a:lnTo>
                    <a:pt x="2136" y="5834"/>
                  </a:lnTo>
                  <a:lnTo>
                    <a:pt x="2131" y="5833"/>
                  </a:lnTo>
                  <a:lnTo>
                    <a:pt x="2126" y="5833"/>
                  </a:lnTo>
                  <a:lnTo>
                    <a:pt x="2122" y="5833"/>
                  </a:lnTo>
                  <a:lnTo>
                    <a:pt x="2116" y="5832"/>
                  </a:lnTo>
                  <a:lnTo>
                    <a:pt x="2112" y="5832"/>
                  </a:lnTo>
                  <a:lnTo>
                    <a:pt x="2107" y="5831"/>
                  </a:lnTo>
                  <a:lnTo>
                    <a:pt x="2102" y="5830"/>
                  </a:lnTo>
                  <a:lnTo>
                    <a:pt x="2097" y="5829"/>
                  </a:lnTo>
                  <a:lnTo>
                    <a:pt x="2093" y="5828"/>
                  </a:lnTo>
                  <a:lnTo>
                    <a:pt x="2087" y="5827"/>
                  </a:lnTo>
                  <a:lnTo>
                    <a:pt x="2083" y="5826"/>
                  </a:lnTo>
                  <a:lnTo>
                    <a:pt x="2078" y="5825"/>
                  </a:lnTo>
                  <a:lnTo>
                    <a:pt x="2074" y="5823"/>
                  </a:lnTo>
                  <a:lnTo>
                    <a:pt x="2069" y="5822"/>
                  </a:lnTo>
                  <a:lnTo>
                    <a:pt x="2065" y="5821"/>
                  </a:lnTo>
                  <a:lnTo>
                    <a:pt x="2059" y="5819"/>
                  </a:lnTo>
                  <a:lnTo>
                    <a:pt x="2055" y="5817"/>
                  </a:lnTo>
                  <a:lnTo>
                    <a:pt x="2050" y="5815"/>
                  </a:lnTo>
                  <a:lnTo>
                    <a:pt x="2046" y="5814"/>
                  </a:lnTo>
                  <a:lnTo>
                    <a:pt x="2041" y="5812"/>
                  </a:lnTo>
                  <a:lnTo>
                    <a:pt x="2038" y="5810"/>
                  </a:lnTo>
                  <a:lnTo>
                    <a:pt x="2033" y="5808"/>
                  </a:lnTo>
                  <a:lnTo>
                    <a:pt x="2029" y="5806"/>
                  </a:lnTo>
                  <a:lnTo>
                    <a:pt x="2024" y="5803"/>
                  </a:lnTo>
                  <a:lnTo>
                    <a:pt x="2020" y="5801"/>
                  </a:lnTo>
                  <a:lnTo>
                    <a:pt x="2013" y="5797"/>
                  </a:lnTo>
                  <a:lnTo>
                    <a:pt x="2009" y="5795"/>
                  </a:lnTo>
                  <a:lnTo>
                    <a:pt x="2004" y="5792"/>
                  </a:lnTo>
                  <a:lnTo>
                    <a:pt x="2001" y="5789"/>
                  </a:lnTo>
                  <a:lnTo>
                    <a:pt x="1996" y="5786"/>
                  </a:lnTo>
                  <a:lnTo>
                    <a:pt x="1993" y="5784"/>
                  </a:lnTo>
                  <a:lnTo>
                    <a:pt x="1988" y="5780"/>
                  </a:lnTo>
                  <a:lnTo>
                    <a:pt x="1985" y="5778"/>
                  </a:lnTo>
                  <a:lnTo>
                    <a:pt x="1981" y="5774"/>
                  </a:lnTo>
                  <a:lnTo>
                    <a:pt x="1978" y="5772"/>
                  </a:lnTo>
                  <a:lnTo>
                    <a:pt x="1973" y="5768"/>
                  </a:lnTo>
                  <a:lnTo>
                    <a:pt x="1970" y="5765"/>
                  </a:lnTo>
                  <a:lnTo>
                    <a:pt x="1966" y="5761"/>
                  </a:lnTo>
                  <a:lnTo>
                    <a:pt x="1963" y="5758"/>
                  </a:lnTo>
                  <a:lnTo>
                    <a:pt x="1959" y="5754"/>
                  </a:lnTo>
                  <a:lnTo>
                    <a:pt x="1956" y="5751"/>
                  </a:lnTo>
                  <a:lnTo>
                    <a:pt x="1952" y="5747"/>
                  </a:lnTo>
                  <a:lnTo>
                    <a:pt x="1949" y="5743"/>
                  </a:lnTo>
                  <a:lnTo>
                    <a:pt x="1946" y="5739"/>
                  </a:lnTo>
                  <a:lnTo>
                    <a:pt x="1943" y="5736"/>
                  </a:lnTo>
                  <a:lnTo>
                    <a:pt x="1939" y="5731"/>
                  </a:lnTo>
                  <a:lnTo>
                    <a:pt x="1937" y="5728"/>
                  </a:lnTo>
                  <a:lnTo>
                    <a:pt x="1933" y="5723"/>
                  </a:lnTo>
                  <a:lnTo>
                    <a:pt x="1931" y="5719"/>
                  </a:lnTo>
                  <a:lnTo>
                    <a:pt x="1928" y="5715"/>
                  </a:lnTo>
                  <a:lnTo>
                    <a:pt x="1925" y="5711"/>
                  </a:lnTo>
                  <a:lnTo>
                    <a:pt x="1922" y="5706"/>
                  </a:lnTo>
                  <a:lnTo>
                    <a:pt x="1920" y="5702"/>
                  </a:lnTo>
                  <a:lnTo>
                    <a:pt x="1919" y="5701"/>
                  </a:lnTo>
                  <a:lnTo>
                    <a:pt x="1917" y="5697"/>
                  </a:lnTo>
                  <a:lnTo>
                    <a:pt x="1915" y="5692"/>
                  </a:lnTo>
                  <a:lnTo>
                    <a:pt x="1913" y="5689"/>
                  </a:lnTo>
                  <a:lnTo>
                    <a:pt x="1910" y="5684"/>
                  </a:lnTo>
                  <a:lnTo>
                    <a:pt x="1909" y="5680"/>
                  </a:lnTo>
                  <a:lnTo>
                    <a:pt x="1906" y="5675"/>
                  </a:lnTo>
                  <a:lnTo>
                    <a:pt x="1905" y="5671"/>
                  </a:lnTo>
                  <a:lnTo>
                    <a:pt x="1903" y="5666"/>
                  </a:lnTo>
                  <a:lnTo>
                    <a:pt x="1901" y="5662"/>
                  </a:lnTo>
                  <a:lnTo>
                    <a:pt x="1899" y="5657"/>
                  </a:lnTo>
                  <a:lnTo>
                    <a:pt x="1898" y="5653"/>
                  </a:lnTo>
                  <a:lnTo>
                    <a:pt x="1896" y="5648"/>
                  </a:lnTo>
                  <a:lnTo>
                    <a:pt x="1895" y="5643"/>
                  </a:lnTo>
                  <a:lnTo>
                    <a:pt x="1893" y="5638"/>
                  </a:lnTo>
                  <a:lnTo>
                    <a:pt x="1892" y="5634"/>
                  </a:lnTo>
                  <a:lnTo>
                    <a:pt x="1891" y="5628"/>
                  </a:lnTo>
                  <a:lnTo>
                    <a:pt x="1890" y="5624"/>
                  </a:lnTo>
                  <a:lnTo>
                    <a:pt x="1889" y="5619"/>
                  </a:lnTo>
                  <a:lnTo>
                    <a:pt x="1888" y="5614"/>
                  </a:lnTo>
                  <a:lnTo>
                    <a:pt x="1887" y="5609"/>
                  </a:lnTo>
                  <a:lnTo>
                    <a:pt x="1886" y="5604"/>
                  </a:lnTo>
                  <a:lnTo>
                    <a:pt x="1886" y="5598"/>
                  </a:lnTo>
                  <a:lnTo>
                    <a:pt x="1885" y="5594"/>
                  </a:lnTo>
                  <a:lnTo>
                    <a:pt x="1885" y="5588"/>
                  </a:lnTo>
                  <a:lnTo>
                    <a:pt x="1884" y="5584"/>
                  </a:lnTo>
                  <a:lnTo>
                    <a:pt x="1884" y="5577"/>
                  </a:lnTo>
                  <a:lnTo>
                    <a:pt x="1884" y="5573"/>
                  </a:lnTo>
                  <a:lnTo>
                    <a:pt x="1884" y="5570"/>
                  </a:lnTo>
                  <a:lnTo>
                    <a:pt x="1884" y="2605"/>
                  </a:lnTo>
                  <a:lnTo>
                    <a:pt x="1884" y="2602"/>
                  </a:lnTo>
                  <a:lnTo>
                    <a:pt x="1884" y="2598"/>
                  </a:lnTo>
                  <a:lnTo>
                    <a:pt x="1884" y="2591"/>
                  </a:lnTo>
                  <a:lnTo>
                    <a:pt x="1885" y="2587"/>
                  </a:lnTo>
                  <a:lnTo>
                    <a:pt x="1885" y="2581"/>
                  </a:lnTo>
                  <a:lnTo>
                    <a:pt x="1886" y="2577"/>
                  </a:lnTo>
                  <a:lnTo>
                    <a:pt x="1886" y="2571"/>
                  </a:lnTo>
                  <a:lnTo>
                    <a:pt x="1887" y="2566"/>
                  </a:lnTo>
                  <a:lnTo>
                    <a:pt x="1888" y="2561"/>
                  </a:lnTo>
                  <a:lnTo>
                    <a:pt x="1889" y="2556"/>
                  </a:lnTo>
                  <a:lnTo>
                    <a:pt x="1890" y="2551"/>
                  </a:lnTo>
                  <a:lnTo>
                    <a:pt x="1891" y="2547"/>
                  </a:lnTo>
                  <a:lnTo>
                    <a:pt x="1892" y="2541"/>
                  </a:lnTo>
                  <a:lnTo>
                    <a:pt x="1893" y="2537"/>
                  </a:lnTo>
                  <a:lnTo>
                    <a:pt x="1895" y="2532"/>
                  </a:lnTo>
                  <a:lnTo>
                    <a:pt x="1896" y="2527"/>
                  </a:lnTo>
                  <a:lnTo>
                    <a:pt x="1898" y="2522"/>
                  </a:lnTo>
                  <a:lnTo>
                    <a:pt x="1899" y="2518"/>
                  </a:lnTo>
                  <a:lnTo>
                    <a:pt x="1901" y="2513"/>
                  </a:lnTo>
                  <a:lnTo>
                    <a:pt x="1903" y="2509"/>
                  </a:lnTo>
                  <a:lnTo>
                    <a:pt x="1905" y="2504"/>
                  </a:lnTo>
                  <a:lnTo>
                    <a:pt x="1906" y="2500"/>
                  </a:lnTo>
                  <a:lnTo>
                    <a:pt x="1909" y="2495"/>
                  </a:lnTo>
                  <a:lnTo>
                    <a:pt x="1910" y="2491"/>
                  </a:lnTo>
                  <a:lnTo>
                    <a:pt x="1913" y="2486"/>
                  </a:lnTo>
                  <a:lnTo>
                    <a:pt x="1915" y="2483"/>
                  </a:lnTo>
                  <a:lnTo>
                    <a:pt x="1917" y="2478"/>
                  </a:lnTo>
                  <a:lnTo>
                    <a:pt x="1919" y="2474"/>
                  </a:lnTo>
                  <a:lnTo>
                    <a:pt x="1920" y="2473"/>
                  </a:lnTo>
                  <a:lnTo>
                    <a:pt x="1922" y="2469"/>
                  </a:lnTo>
                  <a:lnTo>
                    <a:pt x="1925" y="2464"/>
                  </a:lnTo>
                  <a:lnTo>
                    <a:pt x="1928" y="2460"/>
                  </a:lnTo>
                  <a:lnTo>
                    <a:pt x="1931" y="2456"/>
                  </a:lnTo>
                  <a:lnTo>
                    <a:pt x="1933" y="2452"/>
                  </a:lnTo>
                  <a:lnTo>
                    <a:pt x="1937" y="2447"/>
                  </a:lnTo>
                  <a:lnTo>
                    <a:pt x="1939" y="2444"/>
                  </a:lnTo>
                  <a:lnTo>
                    <a:pt x="1943" y="2439"/>
                  </a:lnTo>
                  <a:lnTo>
                    <a:pt x="1946" y="2436"/>
                  </a:lnTo>
                  <a:lnTo>
                    <a:pt x="1949" y="2432"/>
                  </a:lnTo>
                  <a:lnTo>
                    <a:pt x="1952" y="2428"/>
                  </a:lnTo>
                  <a:lnTo>
                    <a:pt x="1956" y="2424"/>
                  </a:lnTo>
                  <a:lnTo>
                    <a:pt x="1959" y="2421"/>
                  </a:lnTo>
                  <a:lnTo>
                    <a:pt x="1963" y="2417"/>
                  </a:lnTo>
                  <a:lnTo>
                    <a:pt x="1966" y="2414"/>
                  </a:lnTo>
                  <a:lnTo>
                    <a:pt x="1970" y="2410"/>
                  </a:lnTo>
                  <a:lnTo>
                    <a:pt x="1973" y="2407"/>
                  </a:lnTo>
                  <a:lnTo>
                    <a:pt x="1978" y="2403"/>
                  </a:lnTo>
                  <a:lnTo>
                    <a:pt x="1981" y="2401"/>
                  </a:lnTo>
                  <a:lnTo>
                    <a:pt x="1985" y="2397"/>
                  </a:lnTo>
                  <a:lnTo>
                    <a:pt x="1988" y="2395"/>
                  </a:lnTo>
                  <a:lnTo>
                    <a:pt x="1993" y="2391"/>
                  </a:lnTo>
                  <a:lnTo>
                    <a:pt x="1996" y="2389"/>
                  </a:lnTo>
                  <a:lnTo>
                    <a:pt x="2001" y="2386"/>
                  </a:lnTo>
                  <a:lnTo>
                    <a:pt x="2004" y="2383"/>
                  </a:lnTo>
                  <a:lnTo>
                    <a:pt x="2009" y="2380"/>
                  </a:lnTo>
                  <a:lnTo>
                    <a:pt x="2013" y="2378"/>
                  </a:lnTo>
                  <a:lnTo>
                    <a:pt x="2020" y="2374"/>
                  </a:lnTo>
                  <a:lnTo>
                    <a:pt x="2024" y="2372"/>
                  </a:lnTo>
                  <a:lnTo>
                    <a:pt x="2029" y="2369"/>
                  </a:lnTo>
                  <a:lnTo>
                    <a:pt x="2033" y="2367"/>
                  </a:lnTo>
                  <a:lnTo>
                    <a:pt x="2038" y="2365"/>
                  </a:lnTo>
                  <a:lnTo>
                    <a:pt x="2041" y="2363"/>
                  </a:lnTo>
                  <a:lnTo>
                    <a:pt x="2046" y="2361"/>
                  </a:lnTo>
                  <a:lnTo>
                    <a:pt x="2050" y="2360"/>
                  </a:lnTo>
                  <a:lnTo>
                    <a:pt x="2055" y="2358"/>
                  </a:lnTo>
                  <a:lnTo>
                    <a:pt x="2059" y="2356"/>
                  </a:lnTo>
                  <a:lnTo>
                    <a:pt x="2065" y="2354"/>
                  </a:lnTo>
                  <a:lnTo>
                    <a:pt x="2069" y="2353"/>
                  </a:lnTo>
                  <a:lnTo>
                    <a:pt x="2074" y="2352"/>
                  </a:lnTo>
                  <a:lnTo>
                    <a:pt x="2078" y="2350"/>
                  </a:lnTo>
                  <a:lnTo>
                    <a:pt x="2083" y="2349"/>
                  </a:lnTo>
                  <a:lnTo>
                    <a:pt x="2087" y="2348"/>
                  </a:lnTo>
                  <a:lnTo>
                    <a:pt x="2093" y="2347"/>
                  </a:lnTo>
                  <a:lnTo>
                    <a:pt x="2097" y="2346"/>
                  </a:lnTo>
                  <a:lnTo>
                    <a:pt x="2102" y="2345"/>
                  </a:lnTo>
                  <a:lnTo>
                    <a:pt x="2107" y="2344"/>
                  </a:lnTo>
                  <a:lnTo>
                    <a:pt x="2112" y="2343"/>
                  </a:lnTo>
                  <a:lnTo>
                    <a:pt x="2116" y="2343"/>
                  </a:lnTo>
                  <a:lnTo>
                    <a:pt x="2122" y="2342"/>
                  </a:lnTo>
                  <a:lnTo>
                    <a:pt x="2126" y="2342"/>
                  </a:lnTo>
                  <a:lnTo>
                    <a:pt x="2131" y="2342"/>
                  </a:lnTo>
                  <a:lnTo>
                    <a:pt x="2136" y="2341"/>
                  </a:lnTo>
                  <a:close/>
                  <a:moveTo>
                    <a:pt x="7816" y="5534"/>
                  </a:moveTo>
                  <a:lnTo>
                    <a:pt x="7816" y="2641"/>
                  </a:lnTo>
                  <a:lnTo>
                    <a:pt x="2184" y="2641"/>
                  </a:lnTo>
                  <a:lnTo>
                    <a:pt x="2184" y="5534"/>
                  </a:lnTo>
                  <a:lnTo>
                    <a:pt x="7816" y="553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5" name="Google Shape;1295;p13"/>
          <p:cNvGrpSpPr/>
          <p:nvPr/>
        </p:nvGrpSpPr>
        <p:grpSpPr>
          <a:xfrm>
            <a:off x="2962542" y="861060"/>
            <a:ext cx="633600" cy="643147"/>
            <a:chOff x="2962542" y="861060"/>
            <a:chExt cx="633600" cy="643147"/>
          </a:xfrm>
        </p:grpSpPr>
        <p:sp>
          <p:nvSpPr>
            <p:cNvPr id="1296" name="Google Shape;1296;p13"/>
            <p:cNvSpPr/>
            <p:nvPr/>
          </p:nvSpPr>
          <p:spPr>
            <a:xfrm>
              <a:off x="296254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74" y="2639"/>
                  </a:moveTo>
                  <a:lnTo>
                    <a:pt x="5826" y="2639"/>
                  </a:lnTo>
                  <a:lnTo>
                    <a:pt x="5835" y="2639"/>
                  </a:lnTo>
                  <a:lnTo>
                    <a:pt x="5844" y="2640"/>
                  </a:lnTo>
                  <a:lnTo>
                    <a:pt x="5853" y="2641"/>
                  </a:lnTo>
                  <a:lnTo>
                    <a:pt x="5862" y="2642"/>
                  </a:lnTo>
                  <a:lnTo>
                    <a:pt x="5870" y="2643"/>
                  </a:lnTo>
                  <a:lnTo>
                    <a:pt x="5879" y="2645"/>
                  </a:lnTo>
                  <a:lnTo>
                    <a:pt x="5888" y="2647"/>
                  </a:lnTo>
                  <a:lnTo>
                    <a:pt x="5896" y="2650"/>
                  </a:lnTo>
                  <a:lnTo>
                    <a:pt x="5904" y="2652"/>
                  </a:lnTo>
                  <a:lnTo>
                    <a:pt x="5913" y="2655"/>
                  </a:lnTo>
                  <a:lnTo>
                    <a:pt x="5921" y="2659"/>
                  </a:lnTo>
                  <a:lnTo>
                    <a:pt x="5929" y="2663"/>
                  </a:lnTo>
                  <a:lnTo>
                    <a:pt x="5936" y="2667"/>
                  </a:lnTo>
                  <a:lnTo>
                    <a:pt x="5944" y="2671"/>
                  </a:lnTo>
                  <a:lnTo>
                    <a:pt x="5952" y="2675"/>
                  </a:lnTo>
                  <a:lnTo>
                    <a:pt x="5959" y="2680"/>
                  </a:lnTo>
                  <a:lnTo>
                    <a:pt x="5966" y="2685"/>
                  </a:lnTo>
                  <a:lnTo>
                    <a:pt x="5973" y="2690"/>
                  </a:lnTo>
                  <a:lnTo>
                    <a:pt x="5980" y="2696"/>
                  </a:lnTo>
                  <a:lnTo>
                    <a:pt x="5987" y="2702"/>
                  </a:lnTo>
                  <a:lnTo>
                    <a:pt x="5993" y="2708"/>
                  </a:lnTo>
                  <a:lnTo>
                    <a:pt x="5999" y="2714"/>
                  </a:lnTo>
                  <a:lnTo>
                    <a:pt x="6005" y="2721"/>
                  </a:lnTo>
                  <a:lnTo>
                    <a:pt x="6011" y="2728"/>
                  </a:lnTo>
                  <a:lnTo>
                    <a:pt x="6016" y="2735"/>
                  </a:lnTo>
                  <a:lnTo>
                    <a:pt x="6021" y="2742"/>
                  </a:lnTo>
                  <a:lnTo>
                    <a:pt x="6026" y="2749"/>
                  </a:lnTo>
                  <a:lnTo>
                    <a:pt x="6031" y="2757"/>
                  </a:lnTo>
                  <a:lnTo>
                    <a:pt x="6035" y="2765"/>
                  </a:lnTo>
                  <a:lnTo>
                    <a:pt x="6039" y="2773"/>
                  </a:lnTo>
                  <a:lnTo>
                    <a:pt x="6043" y="2781"/>
                  </a:lnTo>
                  <a:lnTo>
                    <a:pt x="6046" y="2789"/>
                  </a:lnTo>
                  <a:lnTo>
                    <a:pt x="6049" y="2797"/>
                  </a:lnTo>
                  <a:lnTo>
                    <a:pt x="6052" y="2806"/>
                  </a:lnTo>
                  <a:lnTo>
                    <a:pt x="6054" y="2814"/>
                  </a:lnTo>
                  <a:lnTo>
                    <a:pt x="6056" y="2823"/>
                  </a:lnTo>
                  <a:lnTo>
                    <a:pt x="6058" y="2831"/>
                  </a:lnTo>
                  <a:lnTo>
                    <a:pt x="6060" y="2840"/>
                  </a:lnTo>
                  <a:lnTo>
                    <a:pt x="6061" y="2849"/>
                  </a:lnTo>
                  <a:lnTo>
                    <a:pt x="6061" y="2857"/>
                  </a:lnTo>
                  <a:lnTo>
                    <a:pt x="6062" y="2866"/>
                  </a:lnTo>
                  <a:lnTo>
                    <a:pt x="6062" y="2875"/>
                  </a:lnTo>
                  <a:lnTo>
                    <a:pt x="6062" y="3819"/>
                  </a:lnTo>
                  <a:lnTo>
                    <a:pt x="6062" y="3828"/>
                  </a:lnTo>
                  <a:lnTo>
                    <a:pt x="6061" y="3837"/>
                  </a:lnTo>
                  <a:lnTo>
                    <a:pt x="6061" y="3846"/>
                  </a:lnTo>
                  <a:lnTo>
                    <a:pt x="6060" y="3855"/>
                  </a:lnTo>
                  <a:lnTo>
                    <a:pt x="6058" y="3863"/>
                  </a:lnTo>
                  <a:lnTo>
                    <a:pt x="6056" y="3872"/>
                  </a:lnTo>
                  <a:lnTo>
                    <a:pt x="6054" y="3881"/>
                  </a:lnTo>
                  <a:lnTo>
                    <a:pt x="6052" y="3889"/>
                  </a:lnTo>
                  <a:lnTo>
                    <a:pt x="6049" y="3898"/>
                  </a:lnTo>
                  <a:lnTo>
                    <a:pt x="6046" y="3906"/>
                  </a:lnTo>
                  <a:lnTo>
                    <a:pt x="6043" y="3914"/>
                  </a:lnTo>
                  <a:lnTo>
                    <a:pt x="6039" y="3922"/>
                  </a:lnTo>
                  <a:lnTo>
                    <a:pt x="6035" y="3930"/>
                  </a:lnTo>
                  <a:lnTo>
                    <a:pt x="6031" y="3938"/>
                  </a:lnTo>
                  <a:lnTo>
                    <a:pt x="6026" y="3945"/>
                  </a:lnTo>
                  <a:lnTo>
                    <a:pt x="6021" y="3953"/>
                  </a:lnTo>
                  <a:lnTo>
                    <a:pt x="6016" y="3960"/>
                  </a:lnTo>
                  <a:lnTo>
                    <a:pt x="6011" y="3967"/>
                  </a:lnTo>
                  <a:lnTo>
                    <a:pt x="6005" y="3973"/>
                  </a:lnTo>
                  <a:lnTo>
                    <a:pt x="5999" y="3980"/>
                  </a:lnTo>
                  <a:lnTo>
                    <a:pt x="5993" y="3986"/>
                  </a:lnTo>
                  <a:lnTo>
                    <a:pt x="5987" y="3992"/>
                  </a:lnTo>
                  <a:lnTo>
                    <a:pt x="5980" y="3998"/>
                  </a:lnTo>
                  <a:lnTo>
                    <a:pt x="5973" y="4004"/>
                  </a:lnTo>
                  <a:lnTo>
                    <a:pt x="5966" y="4009"/>
                  </a:lnTo>
                  <a:lnTo>
                    <a:pt x="5959" y="4014"/>
                  </a:lnTo>
                  <a:lnTo>
                    <a:pt x="5952" y="4019"/>
                  </a:lnTo>
                  <a:lnTo>
                    <a:pt x="5944" y="4024"/>
                  </a:lnTo>
                  <a:lnTo>
                    <a:pt x="5936" y="4028"/>
                  </a:lnTo>
                  <a:lnTo>
                    <a:pt x="5929" y="4032"/>
                  </a:lnTo>
                  <a:lnTo>
                    <a:pt x="5921" y="4036"/>
                  </a:lnTo>
                  <a:lnTo>
                    <a:pt x="5913" y="4040"/>
                  </a:lnTo>
                  <a:lnTo>
                    <a:pt x="5904" y="4043"/>
                  </a:lnTo>
                  <a:lnTo>
                    <a:pt x="5896" y="4045"/>
                  </a:lnTo>
                  <a:lnTo>
                    <a:pt x="5888" y="4048"/>
                  </a:lnTo>
                  <a:lnTo>
                    <a:pt x="5879" y="4050"/>
                  </a:lnTo>
                  <a:lnTo>
                    <a:pt x="5870" y="4052"/>
                  </a:lnTo>
                  <a:lnTo>
                    <a:pt x="5862" y="4053"/>
                  </a:lnTo>
                  <a:lnTo>
                    <a:pt x="5853" y="4054"/>
                  </a:lnTo>
                  <a:lnTo>
                    <a:pt x="5844" y="4055"/>
                  </a:lnTo>
                  <a:lnTo>
                    <a:pt x="5835" y="4056"/>
                  </a:lnTo>
                  <a:lnTo>
                    <a:pt x="5826" y="4056"/>
                  </a:lnTo>
                  <a:lnTo>
                    <a:pt x="4174" y="4056"/>
                  </a:lnTo>
                  <a:lnTo>
                    <a:pt x="4165" y="4056"/>
                  </a:lnTo>
                  <a:lnTo>
                    <a:pt x="4156" y="4055"/>
                  </a:lnTo>
                  <a:lnTo>
                    <a:pt x="4147" y="4054"/>
                  </a:lnTo>
                  <a:lnTo>
                    <a:pt x="4138" y="4053"/>
                  </a:lnTo>
                  <a:lnTo>
                    <a:pt x="4130" y="4052"/>
                  </a:lnTo>
                  <a:lnTo>
                    <a:pt x="4121" y="4050"/>
                  </a:lnTo>
                  <a:lnTo>
                    <a:pt x="4112" y="4048"/>
                  </a:lnTo>
                  <a:lnTo>
                    <a:pt x="4104" y="4045"/>
                  </a:lnTo>
                  <a:lnTo>
                    <a:pt x="4096" y="4043"/>
                  </a:lnTo>
                  <a:lnTo>
                    <a:pt x="4087" y="4040"/>
                  </a:lnTo>
                  <a:lnTo>
                    <a:pt x="4079" y="4036"/>
                  </a:lnTo>
                  <a:lnTo>
                    <a:pt x="4071" y="4032"/>
                  </a:lnTo>
                  <a:lnTo>
                    <a:pt x="4064" y="4028"/>
                  </a:lnTo>
                  <a:lnTo>
                    <a:pt x="4056" y="4024"/>
                  </a:lnTo>
                  <a:lnTo>
                    <a:pt x="4048" y="4019"/>
                  </a:lnTo>
                  <a:lnTo>
                    <a:pt x="4041" y="4014"/>
                  </a:lnTo>
                  <a:lnTo>
                    <a:pt x="4034" y="4009"/>
                  </a:lnTo>
                  <a:lnTo>
                    <a:pt x="4027" y="4004"/>
                  </a:lnTo>
                  <a:lnTo>
                    <a:pt x="4020" y="3998"/>
                  </a:lnTo>
                  <a:lnTo>
                    <a:pt x="4013" y="3992"/>
                  </a:lnTo>
                  <a:lnTo>
                    <a:pt x="4007" y="3986"/>
                  </a:lnTo>
                  <a:lnTo>
                    <a:pt x="4001" y="3980"/>
                  </a:lnTo>
                  <a:lnTo>
                    <a:pt x="3995" y="3973"/>
                  </a:lnTo>
                  <a:lnTo>
                    <a:pt x="3989" y="3967"/>
                  </a:lnTo>
                  <a:lnTo>
                    <a:pt x="3984" y="3960"/>
                  </a:lnTo>
                  <a:lnTo>
                    <a:pt x="3979" y="3953"/>
                  </a:lnTo>
                  <a:lnTo>
                    <a:pt x="3974" y="3945"/>
                  </a:lnTo>
                  <a:lnTo>
                    <a:pt x="3969" y="3938"/>
                  </a:lnTo>
                  <a:lnTo>
                    <a:pt x="3965" y="3930"/>
                  </a:lnTo>
                  <a:lnTo>
                    <a:pt x="3961" y="3922"/>
                  </a:lnTo>
                  <a:lnTo>
                    <a:pt x="3957" y="3914"/>
                  </a:lnTo>
                  <a:lnTo>
                    <a:pt x="3954" y="3906"/>
                  </a:lnTo>
                  <a:lnTo>
                    <a:pt x="3951" y="3898"/>
                  </a:lnTo>
                  <a:lnTo>
                    <a:pt x="3948" y="3889"/>
                  </a:lnTo>
                  <a:lnTo>
                    <a:pt x="3946" y="3881"/>
                  </a:lnTo>
                  <a:lnTo>
                    <a:pt x="3944" y="3872"/>
                  </a:lnTo>
                  <a:lnTo>
                    <a:pt x="3942" y="3863"/>
                  </a:lnTo>
                  <a:lnTo>
                    <a:pt x="3940" y="3855"/>
                  </a:lnTo>
                  <a:lnTo>
                    <a:pt x="3939" y="3846"/>
                  </a:lnTo>
                  <a:lnTo>
                    <a:pt x="3939" y="3837"/>
                  </a:lnTo>
                  <a:lnTo>
                    <a:pt x="3938" y="3828"/>
                  </a:lnTo>
                  <a:lnTo>
                    <a:pt x="3938" y="3819"/>
                  </a:lnTo>
                  <a:lnTo>
                    <a:pt x="3938" y="2875"/>
                  </a:lnTo>
                  <a:lnTo>
                    <a:pt x="3938" y="2866"/>
                  </a:lnTo>
                  <a:lnTo>
                    <a:pt x="3939" y="2857"/>
                  </a:lnTo>
                  <a:lnTo>
                    <a:pt x="3939" y="2849"/>
                  </a:lnTo>
                  <a:lnTo>
                    <a:pt x="3940" y="2840"/>
                  </a:lnTo>
                  <a:lnTo>
                    <a:pt x="3942" y="2831"/>
                  </a:lnTo>
                  <a:lnTo>
                    <a:pt x="3944" y="2823"/>
                  </a:lnTo>
                  <a:lnTo>
                    <a:pt x="3946" y="2814"/>
                  </a:lnTo>
                  <a:lnTo>
                    <a:pt x="3948" y="2806"/>
                  </a:lnTo>
                  <a:lnTo>
                    <a:pt x="3951" y="2797"/>
                  </a:lnTo>
                  <a:lnTo>
                    <a:pt x="3954" y="2789"/>
                  </a:lnTo>
                  <a:lnTo>
                    <a:pt x="3957" y="2781"/>
                  </a:lnTo>
                  <a:lnTo>
                    <a:pt x="3961" y="2773"/>
                  </a:lnTo>
                  <a:lnTo>
                    <a:pt x="3965" y="2765"/>
                  </a:lnTo>
                  <a:lnTo>
                    <a:pt x="3969" y="2757"/>
                  </a:lnTo>
                  <a:lnTo>
                    <a:pt x="3974" y="2749"/>
                  </a:lnTo>
                  <a:lnTo>
                    <a:pt x="3979" y="2742"/>
                  </a:lnTo>
                  <a:lnTo>
                    <a:pt x="3984" y="2735"/>
                  </a:lnTo>
                  <a:lnTo>
                    <a:pt x="3989" y="2728"/>
                  </a:lnTo>
                  <a:lnTo>
                    <a:pt x="3995" y="2721"/>
                  </a:lnTo>
                  <a:lnTo>
                    <a:pt x="4001" y="2714"/>
                  </a:lnTo>
                  <a:lnTo>
                    <a:pt x="4007" y="2708"/>
                  </a:lnTo>
                  <a:lnTo>
                    <a:pt x="4013" y="2702"/>
                  </a:lnTo>
                  <a:lnTo>
                    <a:pt x="4020" y="2696"/>
                  </a:lnTo>
                  <a:lnTo>
                    <a:pt x="4027" y="2690"/>
                  </a:lnTo>
                  <a:lnTo>
                    <a:pt x="4034" y="2685"/>
                  </a:lnTo>
                  <a:lnTo>
                    <a:pt x="4041" y="2680"/>
                  </a:lnTo>
                  <a:lnTo>
                    <a:pt x="4048" y="2675"/>
                  </a:lnTo>
                  <a:lnTo>
                    <a:pt x="4056" y="2671"/>
                  </a:lnTo>
                  <a:lnTo>
                    <a:pt x="4064" y="2667"/>
                  </a:lnTo>
                  <a:lnTo>
                    <a:pt x="4071" y="2663"/>
                  </a:lnTo>
                  <a:lnTo>
                    <a:pt x="4079" y="2659"/>
                  </a:lnTo>
                  <a:lnTo>
                    <a:pt x="4087" y="2655"/>
                  </a:lnTo>
                  <a:lnTo>
                    <a:pt x="4096" y="2652"/>
                  </a:lnTo>
                  <a:lnTo>
                    <a:pt x="4104" y="2650"/>
                  </a:lnTo>
                  <a:lnTo>
                    <a:pt x="4112" y="2647"/>
                  </a:lnTo>
                  <a:lnTo>
                    <a:pt x="4121" y="2645"/>
                  </a:lnTo>
                  <a:lnTo>
                    <a:pt x="4130" y="2643"/>
                  </a:lnTo>
                  <a:lnTo>
                    <a:pt x="4138" y="2642"/>
                  </a:lnTo>
                  <a:lnTo>
                    <a:pt x="4147" y="2641"/>
                  </a:lnTo>
                  <a:lnTo>
                    <a:pt x="4156" y="2640"/>
                  </a:lnTo>
                  <a:lnTo>
                    <a:pt x="4165" y="2639"/>
                  </a:lnTo>
                  <a:lnTo>
                    <a:pt x="4174" y="26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06" y="501"/>
                  </a:moveTo>
                  <a:lnTo>
                    <a:pt x="4016" y="501"/>
                  </a:lnTo>
                  <a:lnTo>
                    <a:pt x="4051" y="500"/>
                  </a:lnTo>
                  <a:lnTo>
                    <a:pt x="4056" y="500"/>
                  </a:lnTo>
                  <a:lnTo>
                    <a:pt x="5944" y="500"/>
                  </a:lnTo>
                  <a:lnTo>
                    <a:pt x="5949" y="500"/>
                  </a:lnTo>
                  <a:lnTo>
                    <a:pt x="5984" y="501"/>
                  </a:lnTo>
                  <a:lnTo>
                    <a:pt x="5994" y="501"/>
                  </a:lnTo>
                  <a:lnTo>
                    <a:pt x="6029" y="503"/>
                  </a:lnTo>
                  <a:lnTo>
                    <a:pt x="6038" y="504"/>
                  </a:lnTo>
                  <a:lnTo>
                    <a:pt x="6074" y="507"/>
                  </a:lnTo>
                  <a:lnTo>
                    <a:pt x="6083" y="508"/>
                  </a:lnTo>
                  <a:lnTo>
                    <a:pt x="6118" y="513"/>
                  </a:lnTo>
                  <a:lnTo>
                    <a:pt x="6127" y="514"/>
                  </a:lnTo>
                  <a:lnTo>
                    <a:pt x="6162" y="520"/>
                  </a:lnTo>
                  <a:lnTo>
                    <a:pt x="6171" y="522"/>
                  </a:lnTo>
                  <a:lnTo>
                    <a:pt x="6206" y="529"/>
                  </a:lnTo>
                  <a:lnTo>
                    <a:pt x="6215" y="531"/>
                  </a:lnTo>
                  <a:lnTo>
                    <a:pt x="6249" y="540"/>
                  </a:lnTo>
                  <a:lnTo>
                    <a:pt x="6258" y="542"/>
                  </a:lnTo>
                  <a:lnTo>
                    <a:pt x="6292" y="552"/>
                  </a:lnTo>
                  <a:lnTo>
                    <a:pt x="6301" y="555"/>
                  </a:lnTo>
                  <a:lnTo>
                    <a:pt x="6334" y="566"/>
                  </a:lnTo>
                  <a:lnTo>
                    <a:pt x="6343" y="569"/>
                  </a:lnTo>
                  <a:lnTo>
                    <a:pt x="6376" y="581"/>
                  </a:lnTo>
                  <a:lnTo>
                    <a:pt x="6385" y="585"/>
                  </a:lnTo>
                  <a:lnTo>
                    <a:pt x="6418" y="598"/>
                  </a:lnTo>
                  <a:lnTo>
                    <a:pt x="6426" y="602"/>
                  </a:lnTo>
                  <a:lnTo>
                    <a:pt x="6458" y="617"/>
                  </a:lnTo>
                  <a:lnTo>
                    <a:pt x="6467" y="621"/>
                  </a:lnTo>
                  <a:lnTo>
                    <a:pt x="6498" y="637"/>
                  </a:lnTo>
                  <a:lnTo>
                    <a:pt x="6507" y="641"/>
                  </a:lnTo>
                  <a:lnTo>
                    <a:pt x="6538" y="658"/>
                  </a:lnTo>
                  <a:lnTo>
                    <a:pt x="6546" y="663"/>
                  </a:lnTo>
                  <a:lnTo>
                    <a:pt x="6576" y="681"/>
                  </a:lnTo>
                  <a:lnTo>
                    <a:pt x="6584" y="686"/>
                  </a:lnTo>
                  <a:lnTo>
                    <a:pt x="6614" y="705"/>
                  </a:lnTo>
                  <a:lnTo>
                    <a:pt x="6621" y="711"/>
                  </a:lnTo>
                  <a:lnTo>
                    <a:pt x="6650" y="731"/>
                  </a:lnTo>
                  <a:lnTo>
                    <a:pt x="6658" y="737"/>
                  </a:lnTo>
                  <a:lnTo>
                    <a:pt x="6686" y="758"/>
                  </a:lnTo>
                  <a:lnTo>
                    <a:pt x="6693" y="764"/>
                  </a:lnTo>
                  <a:lnTo>
                    <a:pt x="6720" y="786"/>
                  </a:lnTo>
                  <a:lnTo>
                    <a:pt x="6727" y="792"/>
                  </a:lnTo>
                  <a:lnTo>
                    <a:pt x="6753" y="816"/>
                  </a:lnTo>
                  <a:lnTo>
                    <a:pt x="6760" y="822"/>
                  </a:lnTo>
                  <a:lnTo>
                    <a:pt x="6786" y="847"/>
                  </a:lnTo>
                  <a:lnTo>
                    <a:pt x="6792" y="853"/>
                  </a:lnTo>
                  <a:lnTo>
                    <a:pt x="6817" y="879"/>
                  </a:lnTo>
                  <a:lnTo>
                    <a:pt x="6823" y="886"/>
                  </a:lnTo>
                  <a:lnTo>
                    <a:pt x="6846" y="912"/>
                  </a:lnTo>
                  <a:lnTo>
                    <a:pt x="6852" y="919"/>
                  </a:lnTo>
                  <a:lnTo>
                    <a:pt x="6875" y="946"/>
                  </a:lnTo>
                  <a:lnTo>
                    <a:pt x="6881" y="953"/>
                  </a:lnTo>
                  <a:lnTo>
                    <a:pt x="6902" y="981"/>
                  </a:lnTo>
                  <a:lnTo>
                    <a:pt x="6908" y="989"/>
                  </a:lnTo>
                  <a:lnTo>
                    <a:pt x="6928" y="1017"/>
                  </a:lnTo>
                  <a:lnTo>
                    <a:pt x="6933" y="1025"/>
                  </a:lnTo>
                  <a:lnTo>
                    <a:pt x="6953" y="1054"/>
                  </a:lnTo>
                  <a:lnTo>
                    <a:pt x="6958" y="1062"/>
                  </a:lnTo>
                  <a:lnTo>
                    <a:pt x="6976" y="1093"/>
                  </a:lnTo>
                  <a:lnTo>
                    <a:pt x="6981" y="1101"/>
                  </a:lnTo>
                  <a:lnTo>
                    <a:pt x="6998" y="1132"/>
                  </a:lnTo>
                  <a:lnTo>
                    <a:pt x="7002" y="1141"/>
                  </a:lnTo>
                  <a:lnTo>
                    <a:pt x="7018" y="1172"/>
                  </a:lnTo>
                  <a:lnTo>
                    <a:pt x="7022" y="1181"/>
                  </a:lnTo>
                  <a:lnTo>
                    <a:pt x="7037" y="1213"/>
                  </a:lnTo>
                  <a:lnTo>
                    <a:pt x="7041" y="1221"/>
                  </a:lnTo>
                  <a:lnTo>
                    <a:pt x="7054" y="1254"/>
                  </a:lnTo>
                  <a:lnTo>
                    <a:pt x="7058" y="1263"/>
                  </a:lnTo>
                  <a:lnTo>
                    <a:pt x="7070" y="1296"/>
                  </a:lnTo>
                  <a:lnTo>
                    <a:pt x="7073" y="1304"/>
                  </a:lnTo>
                  <a:lnTo>
                    <a:pt x="7084" y="1338"/>
                  </a:lnTo>
                  <a:lnTo>
                    <a:pt x="7087" y="1347"/>
                  </a:lnTo>
                  <a:lnTo>
                    <a:pt x="7097" y="1381"/>
                  </a:lnTo>
                  <a:lnTo>
                    <a:pt x="7099" y="1390"/>
                  </a:lnTo>
                  <a:lnTo>
                    <a:pt x="7108" y="1424"/>
                  </a:lnTo>
                  <a:lnTo>
                    <a:pt x="7110" y="1433"/>
                  </a:lnTo>
                  <a:lnTo>
                    <a:pt x="7117" y="1467"/>
                  </a:lnTo>
                  <a:lnTo>
                    <a:pt x="7119" y="1477"/>
                  </a:lnTo>
                  <a:lnTo>
                    <a:pt x="7125" y="1511"/>
                  </a:lnTo>
                  <a:lnTo>
                    <a:pt x="7126" y="1520"/>
                  </a:lnTo>
                  <a:lnTo>
                    <a:pt x="7131" y="1555"/>
                  </a:lnTo>
                  <a:lnTo>
                    <a:pt x="7132" y="1565"/>
                  </a:lnTo>
                  <a:lnTo>
                    <a:pt x="7135" y="1600"/>
                  </a:lnTo>
                  <a:lnTo>
                    <a:pt x="7136" y="1609"/>
                  </a:lnTo>
                  <a:lnTo>
                    <a:pt x="7138" y="1644"/>
                  </a:lnTo>
                  <a:lnTo>
                    <a:pt x="7138" y="1654"/>
                  </a:lnTo>
                  <a:lnTo>
                    <a:pt x="7139" y="1689"/>
                  </a:lnTo>
                  <a:lnTo>
                    <a:pt x="7139" y="1694"/>
                  </a:lnTo>
                  <a:lnTo>
                    <a:pt x="7139" y="8306"/>
                  </a:lnTo>
                  <a:lnTo>
                    <a:pt x="7139" y="8311"/>
                  </a:lnTo>
                  <a:lnTo>
                    <a:pt x="7138" y="8346"/>
                  </a:lnTo>
                  <a:lnTo>
                    <a:pt x="7138" y="8356"/>
                  </a:lnTo>
                  <a:lnTo>
                    <a:pt x="7136" y="8391"/>
                  </a:lnTo>
                  <a:lnTo>
                    <a:pt x="7135" y="8400"/>
                  </a:lnTo>
                  <a:lnTo>
                    <a:pt x="7132" y="8435"/>
                  </a:lnTo>
                  <a:lnTo>
                    <a:pt x="7131" y="8445"/>
                  </a:lnTo>
                  <a:lnTo>
                    <a:pt x="7126" y="8480"/>
                  </a:lnTo>
                  <a:lnTo>
                    <a:pt x="7125" y="8489"/>
                  </a:lnTo>
                  <a:lnTo>
                    <a:pt x="7119" y="8523"/>
                  </a:lnTo>
                  <a:lnTo>
                    <a:pt x="7117" y="8533"/>
                  </a:lnTo>
                  <a:lnTo>
                    <a:pt x="7110" y="8567"/>
                  </a:lnTo>
                  <a:lnTo>
                    <a:pt x="7108" y="8576"/>
                  </a:lnTo>
                  <a:lnTo>
                    <a:pt x="7099" y="8610"/>
                  </a:lnTo>
                  <a:lnTo>
                    <a:pt x="7097" y="8619"/>
                  </a:lnTo>
                  <a:lnTo>
                    <a:pt x="7087" y="8653"/>
                  </a:lnTo>
                  <a:lnTo>
                    <a:pt x="7084" y="8662"/>
                  </a:lnTo>
                  <a:lnTo>
                    <a:pt x="7073" y="8696"/>
                  </a:lnTo>
                  <a:lnTo>
                    <a:pt x="7070" y="8704"/>
                  </a:lnTo>
                  <a:lnTo>
                    <a:pt x="7058" y="8737"/>
                  </a:lnTo>
                  <a:lnTo>
                    <a:pt x="7054" y="8746"/>
                  </a:lnTo>
                  <a:lnTo>
                    <a:pt x="7041" y="8779"/>
                  </a:lnTo>
                  <a:lnTo>
                    <a:pt x="7037" y="8787"/>
                  </a:lnTo>
                  <a:lnTo>
                    <a:pt x="7022" y="8819"/>
                  </a:lnTo>
                  <a:lnTo>
                    <a:pt x="7018" y="8828"/>
                  </a:lnTo>
                  <a:lnTo>
                    <a:pt x="7002" y="8859"/>
                  </a:lnTo>
                  <a:lnTo>
                    <a:pt x="6998" y="8868"/>
                  </a:lnTo>
                  <a:lnTo>
                    <a:pt x="6981" y="8899"/>
                  </a:lnTo>
                  <a:lnTo>
                    <a:pt x="6976" y="8907"/>
                  </a:lnTo>
                  <a:lnTo>
                    <a:pt x="6958" y="8938"/>
                  </a:lnTo>
                  <a:lnTo>
                    <a:pt x="6953" y="8946"/>
                  </a:lnTo>
                  <a:lnTo>
                    <a:pt x="6933" y="8975"/>
                  </a:lnTo>
                  <a:lnTo>
                    <a:pt x="6928" y="8983"/>
                  </a:lnTo>
                  <a:lnTo>
                    <a:pt x="6908" y="9011"/>
                  </a:lnTo>
                  <a:lnTo>
                    <a:pt x="6902" y="9019"/>
                  </a:lnTo>
                  <a:lnTo>
                    <a:pt x="6881" y="9047"/>
                  </a:lnTo>
                  <a:lnTo>
                    <a:pt x="6875" y="9054"/>
                  </a:lnTo>
                  <a:lnTo>
                    <a:pt x="6852" y="9081"/>
                  </a:lnTo>
                  <a:lnTo>
                    <a:pt x="6846" y="9088"/>
                  </a:lnTo>
                  <a:lnTo>
                    <a:pt x="6823" y="9114"/>
                  </a:lnTo>
                  <a:lnTo>
                    <a:pt x="6817" y="9121"/>
                  </a:lnTo>
                  <a:lnTo>
                    <a:pt x="6792" y="9147"/>
                  </a:lnTo>
                  <a:lnTo>
                    <a:pt x="6786" y="9153"/>
                  </a:lnTo>
                  <a:lnTo>
                    <a:pt x="6760" y="9178"/>
                  </a:lnTo>
                  <a:lnTo>
                    <a:pt x="6753" y="9184"/>
                  </a:lnTo>
                  <a:lnTo>
                    <a:pt x="6727" y="9208"/>
                  </a:lnTo>
                  <a:lnTo>
                    <a:pt x="6720" y="9214"/>
                  </a:lnTo>
                  <a:lnTo>
                    <a:pt x="6693" y="9236"/>
                  </a:lnTo>
                  <a:lnTo>
                    <a:pt x="6686" y="9242"/>
                  </a:lnTo>
                  <a:lnTo>
                    <a:pt x="6658" y="9263"/>
                  </a:lnTo>
                  <a:lnTo>
                    <a:pt x="6650" y="9269"/>
                  </a:lnTo>
                  <a:lnTo>
                    <a:pt x="6621" y="9289"/>
                  </a:lnTo>
                  <a:lnTo>
                    <a:pt x="6614" y="9295"/>
                  </a:lnTo>
                  <a:lnTo>
                    <a:pt x="6584" y="9314"/>
                  </a:lnTo>
                  <a:lnTo>
                    <a:pt x="6576" y="9319"/>
                  </a:lnTo>
                  <a:lnTo>
                    <a:pt x="6546" y="9337"/>
                  </a:lnTo>
                  <a:lnTo>
                    <a:pt x="6538" y="9342"/>
                  </a:lnTo>
                  <a:lnTo>
                    <a:pt x="6507" y="9359"/>
                  </a:lnTo>
                  <a:lnTo>
                    <a:pt x="6498" y="9363"/>
                  </a:lnTo>
                  <a:lnTo>
                    <a:pt x="6467" y="9379"/>
                  </a:lnTo>
                  <a:lnTo>
                    <a:pt x="6458" y="9383"/>
                  </a:lnTo>
                  <a:lnTo>
                    <a:pt x="6426" y="9398"/>
                  </a:lnTo>
                  <a:lnTo>
                    <a:pt x="6418" y="9402"/>
                  </a:lnTo>
                  <a:lnTo>
                    <a:pt x="6385" y="9415"/>
                  </a:lnTo>
                  <a:lnTo>
                    <a:pt x="6376" y="9419"/>
                  </a:lnTo>
                  <a:lnTo>
                    <a:pt x="6343" y="9431"/>
                  </a:lnTo>
                  <a:lnTo>
                    <a:pt x="6334" y="9434"/>
                  </a:lnTo>
                  <a:lnTo>
                    <a:pt x="6301" y="9445"/>
                  </a:lnTo>
                  <a:lnTo>
                    <a:pt x="6292" y="9448"/>
                  </a:lnTo>
                  <a:lnTo>
                    <a:pt x="6258" y="9458"/>
                  </a:lnTo>
                  <a:lnTo>
                    <a:pt x="6249" y="9460"/>
                  </a:lnTo>
                  <a:lnTo>
                    <a:pt x="6215" y="9469"/>
                  </a:lnTo>
                  <a:lnTo>
                    <a:pt x="6206" y="9471"/>
                  </a:lnTo>
                  <a:lnTo>
                    <a:pt x="6171" y="9478"/>
                  </a:lnTo>
                  <a:lnTo>
                    <a:pt x="6162" y="9480"/>
                  </a:lnTo>
                  <a:lnTo>
                    <a:pt x="6127" y="9486"/>
                  </a:lnTo>
                  <a:lnTo>
                    <a:pt x="6118" y="9487"/>
                  </a:lnTo>
                  <a:lnTo>
                    <a:pt x="6083" y="9492"/>
                  </a:lnTo>
                  <a:lnTo>
                    <a:pt x="6074" y="9493"/>
                  </a:lnTo>
                  <a:lnTo>
                    <a:pt x="6038" y="9496"/>
                  </a:lnTo>
                  <a:lnTo>
                    <a:pt x="6029" y="9497"/>
                  </a:lnTo>
                  <a:lnTo>
                    <a:pt x="5994" y="9499"/>
                  </a:lnTo>
                  <a:lnTo>
                    <a:pt x="5984" y="9499"/>
                  </a:lnTo>
                  <a:lnTo>
                    <a:pt x="5949" y="9500"/>
                  </a:lnTo>
                  <a:lnTo>
                    <a:pt x="5944" y="9500"/>
                  </a:lnTo>
                  <a:lnTo>
                    <a:pt x="4056" y="9500"/>
                  </a:lnTo>
                  <a:lnTo>
                    <a:pt x="4051" y="9500"/>
                  </a:lnTo>
                  <a:lnTo>
                    <a:pt x="4016" y="9499"/>
                  </a:lnTo>
                  <a:lnTo>
                    <a:pt x="4006" y="9499"/>
                  </a:lnTo>
                  <a:lnTo>
                    <a:pt x="3971" y="9497"/>
                  </a:lnTo>
                  <a:lnTo>
                    <a:pt x="3962" y="9496"/>
                  </a:lnTo>
                  <a:lnTo>
                    <a:pt x="3926" y="9493"/>
                  </a:lnTo>
                  <a:lnTo>
                    <a:pt x="3917" y="9492"/>
                  </a:lnTo>
                  <a:lnTo>
                    <a:pt x="3882" y="9487"/>
                  </a:lnTo>
                  <a:lnTo>
                    <a:pt x="3873" y="9486"/>
                  </a:lnTo>
                  <a:lnTo>
                    <a:pt x="3838" y="9480"/>
                  </a:lnTo>
                  <a:lnTo>
                    <a:pt x="3829" y="9478"/>
                  </a:lnTo>
                  <a:lnTo>
                    <a:pt x="3794" y="9471"/>
                  </a:lnTo>
                  <a:lnTo>
                    <a:pt x="3785" y="9469"/>
                  </a:lnTo>
                  <a:lnTo>
                    <a:pt x="3751" y="9460"/>
                  </a:lnTo>
                  <a:lnTo>
                    <a:pt x="3742" y="9458"/>
                  </a:lnTo>
                  <a:lnTo>
                    <a:pt x="3708" y="9448"/>
                  </a:lnTo>
                  <a:lnTo>
                    <a:pt x="3699" y="9445"/>
                  </a:lnTo>
                  <a:lnTo>
                    <a:pt x="3666" y="9434"/>
                  </a:lnTo>
                  <a:lnTo>
                    <a:pt x="3657" y="9431"/>
                  </a:lnTo>
                  <a:lnTo>
                    <a:pt x="3624" y="9419"/>
                  </a:lnTo>
                  <a:lnTo>
                    <a:pt x="3615" y="9415"/>
                  </a:lnTo>
                  <a:lnTo>
                    <a:pt x="3582" y="9402"/>
                  </a:lnTo>
                  <a:lnTo>
                    <a:pt x="3574" y="9398"/>
                  </a:lnTo>
                  <a:lnTo>
                    <a:pt x="3542" y="9383"/>
                  </a:lnTo>
                  <a:lnTo>
                    <a:pt x="3533" y="9379"/>
                  </a:lnTo>
                  <a:lnTo>
                    <a:pt x="3502" y="9363"/>
                  </a:lnTo>
                  <a:lnTo>
                    <a:pt x="3493" y="9359"/>
                  </a:lnTo>
                  <a:lnTo>
                    <a:pt x="3462" y="9342"/>
                  </a:lnTo>
                  <a:lnTo>
                    <a:pt x="3454" y="9337"/>
                  </a:lnTo>
                  <a:lnTo>
                    <a:pt x="3424" y="9319"/>
                  </a:lnTo>
                  <a:lnTo>
                    <a:pt x="3416" y="9314"/>
                  </a:lnTo>
                  <a:lnTo>
                    <a:pt x="3386" y="9295"/>
                  </a:lnTo>
                  <a:lnTo>
                    <a:pt x="3379" y="9289"/>
                  </a:lnTo>
                  <a:lnTo>
                    <a:pt x="3350" y="9269"/>
                  </a:lnTo>
                  <a:lnTo>
                    <a:pt x="3342" y="9263"/>
                  </a:lnTo>
                  <a:lnTo>
                    <a:pt x="3314" y="9242"/>
                  </a:lnTo>
                  <a:lnTo>
                    <a:pt x="3307" y="9236"/>
                  </a:lnTo>
                  <a:lnTo>
                    <a:pt x="3280" y="9214"/>
                  </a:lnTo>
                  <a:lnTo>
                    <a:pt x="3273" y="9208"/>
                  </a:lnTo>
                  <a:lnTo>
                    <a:pt x="3247" y="9184"/>
                  </a:lnTo>
                  <a:lnTo>
                    <a:pt x="3240" y="9178"/>
                  </a:lnTo>
                  <a:lnTo>
                    <a:pt x="3214" y="9153"/>
                  </a:lnTo>
                  <a:lnTo>
                    <a:pt x="3208" y="9147"/>
                  </a:lnTo>
                  <a:lnTo>
                    <a:pt x="3183" y="9121"/>
                  </a:lnTo>
                  <a:lnTo>
                    <a:pt x="3177" y="9114"/>
                  </a:lnTo>
                  <a:lnTo>
                    <a:pt x="3154" y="9088"/>
                  </a:lnTo>
                  <a:lnTo>
                    <a:pt x="3148" y="9081"/>
                  </a:lnTo>
                  <a:lnTo>
                    <a:pt x="3125" y="9054"/>
                  </a:lnTo>
                  <a:lnTo>
                    <a:pt x="3119" y="9047"/>
                  </a:lnTo>
                  <a:lnTo>
                    <a:pt x="3098" y="9019"/>
                  </a:lnTo>
                  <a:lnTo>
                    <a:pt x="3092" y="9011"/>
                  </a:lnTo>
                  <a:lnTo>
                    <a:pt x="3072" y="8983"/>
                  </a:lnTo>
                  <a:lnTo>
                    <a:pt x="3067" y="8975"/>
                  </a:lnTo>
                  <a:lnTo>
                    <a:pt x="3047" y="8946"/>
                  </a:lnTo>
                  <a:lnTo>
                    <a:pt x="3042" y="8938"/>
                  </a:lnTo>
                  <a:lnTo>
                    <a:pt x="3024" y="8907"/>
                  </a:lnTo>
                  <a:lnTo>
                    <a:pt x="3019" y="8899"/>
                  </a:lnTo>
                  <a:lnTo>
                    <a:pt x="3002" y="8868"/>
                  </a:lnTo>
                  <a:lnTo>
                    <a:pt x="2998" y="8859"/>
                  </a:lnTo>
                  <a:lnTo>
                    <a:pt x="2982" y="8828"/>
                  </a:lnTo>
                  <a:lnTo>
                    <a:pt x="2978" y="8819"/>
                  </a:lnTo>
                  <a:lnTo>
                    <a:pt x="2963" y="8787"/>
                  </a:lnTo>
                  <a:lnTo>
                    <a:pt x="2959" y="8779"/>
                  </a:lnTo>
                  <a:lnTo>
                    <a:pt x="2946" y="8746"/>
                  </a:lnTo>
                  <a:lnTo>
                    <a:pt x="2942" y="8737"/>
                  </a:lnTo>
                  <a:lnTo>
                    <a:pt x="2930" y="8704"/>
                  </a:lnTo>
                  <a:lnTo>
                    <a:pt x="2927" y="8696"/>
                  </a:lnTo>
                  <a:lnTo>
                    <a:pt x="2916" y="8662"/>
                  </a:lnTo>
                  <a:lnTo>
                    <a:pt x="2913" y="8653"/>
                  </a:lnTo>
                  <a:lnTo>
                    <a:pt x="2903" y="8619"/>
                  </a:lnTo>
                  <a:lnTo>
                    <a:pt x="2901" y="8610"/>
                  </a:lnTo>
                  <a:lnTo>
                    <a:pt x="2892" y="8576"/>
                  </a:lnTo>
                  <a:lnTo>
                    <a:pt x="2890" y="8567"/>
                  </a:lnTo>
                  <a:lnTo>
                    <a:pt x="2883" y="8533"/>
                  </a:lnTo>
                  <a:lnTo>
                    <a:pt x="2881" y="8523"/>
                  </a:lnTo>
                  <a:lnTo>
                    <a:pt x="2875" y="8489"/>
                  </a:lnTo>
                  <a:lnTo>
                    <a:pt x="2874" y="8480"/>
                  </a:lnTo>
                  <a:lnTo>
                    <a:pt x="2869" y="8445"/>
                  </a:lnTo>
                  <a:lnTo>
                    <a:pt x="2868" y="8435"/>
                  </a:lnTo>
                  <a:lnTo>
                    <a:pt x="2865" y="8400"/>
                  </a:lnTo>
                  <a:lnTo>
                    <a:pt x="2864" y="8391"/>
                  </a:lnTo>
                  <a:lnTo>
                    <a:pt x="2862" y="8356"/>
                  </a:lnTo>
                  <a:lnTo>
                    <a:pt x="2862" y="8346"/>
                  </a:lnTo>
                  <a:lnTo>
                    <a:pt x="2861" y="8311"/>
                  </a:lnTo>
                  <a:lnTo>
                    <a:pt x="2861" y="8306"/>
                  </a:lnTo>
                  <a:lnTo>
                    <a:pt x="2861" y="1694"/>
                  </a:lnTo>
                  <a:lnTo>
                    <a:pt x="2861" y="1689"/>
                  </a:lnTo>
                  <a:lnTo>
                    <a:pt x="2862" y="1654"/>
                  </a:lnTo>
                  <a:lnTo>
                    <a:pt x="2862" y="1644"/>
                  </a:lnTo>
                  <a:lnTo>
                    <a:pt x="2864" y="1609"/>
                  </a:lnTo>
                  <a:lnTo>
                    <a:pt x="2865" y="1600"/>
                  </a:lnTo>
                  <a:lnTo>
                    <a:pt x="2868" y="1565"/>
                  </a:lnTo>
                  <a:lnTo>
                    <a:pt x="2869" y="1555"/>
                  </a:lnTo>
                  <a:lnTo>
                    <a:pt x="2874" y="1520"/>
                  </a:lnTo>
                  <a:lnTo>
                    <a:pt x="2875" y="1511"/>
                  </a:lnTo>
                  <a:lnTo>
                    <a:pt x="2881" y="1477"/>
                  </a:lnTo>
                  <a:lnTo>
                    <a:pt x="2883" y="1467"/>
                  </a:lnTo>
                  <a:lnTo>
                    <a:pt x="2890" y="1433"/>
                  </a:lnTo>
                  <a:lnTo>
                    <a:pt x="2892" y="1424"/>
                  </a:lnTo>
                  <a:lnTo>
                    <a:pt x="2901" y="1390"/>
                  </a:lnTo>
                  <a:lnTo>
                    <a:pt x="2903" y="1381"/>
                  </a:lnTo>
                  <a:lnTo>
                    <a:pt x="2913" y="1347"/>
                  </a:lnTo>
                  <a:lnTo>
                    <a:pt x="2916" y="1338"/>
                  </a:lnTo>
                  <a:lnTo>
                    <a:pt x="2927" y="1304"/>
                  </a:lnTo>
                  <a:lnTo>
                    <a:pt x="2930" y="1296"/>
                  </a:lnTo>
                  <a:lnTo>
                    <a:pt x="2942" y="1263"/>
                  </a:lnTo>
                  <a:lnTo>
                    <a:pt x="2946" y="1254"/>
                  </a:lnTo>
                  <a:lnTo>
                    <a:pt x="2959" y="1221"/>
                  </a:lnTo>
                  <a:lnTo>
                    <a:pt x="2963" y="1213"/>
                  </a:lnTo>
                  <a:lnTo>
                    <a:pt x="2978" y="1181"/>
                  </a:lnTo>
                  <a:lnTo>
                    <a:pt x="2982" y="1172"/>
                  </a:lnTo>
                  <a:lnTo>
                    <a:pt x="2998" y="1141"/>
                  </a:lnTo>
                  <a:lnTo>
                    <a:pt x="3002" y="1132"/>
                  </a:lnTo>
                  <a:lnTo>
                    <a:pt x="3019" y="1101"/>
                  </a:lnTo>
                  <a:lnTo>
                    <a:pt x="3024" y="1093"/>
                  </a:lnTo>
                  <a:lnTo>
                    <a:pt x="3042" y="1062"/>
                  </a:lnTo>
                  <a:lnTo>
                    <a:pt x="3047" y="1054"/>
                  </a:lnTo>
                  <a:lnTo>
                    <a:pt x="3067" y="1025"/>
                  </a:lnTo>
                  <a:lnTo>
                    <a:pt x="3072" y="1017"/>
                  </a:lnTo>
                  <a:lnTo>
                    <a:pt x="3092" y="989"/>
                  </a:lnTo>
                  <a:lnTo>
                    <a:pt x="3098" y="981"/>
                  </a:lnTo>
                  <a:lnTo>
                    <a:pt x="3119" y="953"/>
                  </a:lnTo>
                  <a:lnTo>
                    <a:pt x="3125" y="946"/>
                  </a:lnTo>
                  <a:lnTo>
                    <a:pt x="3148" y="919"/>
                  </a:lnTo>
                  <a:lnTo>
                    <a:pt x="3154" y="912"/>
                  </a:lnTo>
                  <a:lnTo>
                    <a:pt x="3177" y="886"/>
                  </a:lnTo>
                  <a:lnTo>
                    <a:pt x="3183" y="879"/>
                  </a:lnTo>
                  <a:lnTo>
                    <a:pt x="3208" y="853"/>
                  </a:lnTo>
                  <a:lnTo>
                    <a:pt x="3214" y="847"/>
                  </a:lnTo>
                  <a:lnTo>
                    <a:pt x="3240" y="822"/>
                  </a:lnTo>
                  <a:lnTo>
                    <a:pt x="3247" y="816"/>
                  </a:lnTo>
                  <a:lnTo>
                    <a:pt x="3273" y="792"/>
                  </a:lnTo>
                  <a:lnTo>
                    <a:pt x="3280" y="786"/>
                  </a:lnTo>
                  <a:lnTo>
                    <a:pt x="3307" y="764"/>
                  </a:lnTo>
                  <a:lnTo>
                    <a:pt x="3314" y="758"/>
                  </a:lnTo>
                  <a:lnTo>
                    <a:pt x="3342" y="737"/>
                  </a:lnTo>
                  <a:lnTo>
                    <a:pt x="3350" y="731"/>
                  </a:lnTo>
                  <a:lnTo>
                    <a:pt x="3379" y="711"/>
                  </a:lnTo>
                  <a:lnTo>
                    <a:pt x="3386" y="705"/>
                  </a:lnTo>
                  <a:lnTo>
                    <a:pt x="3416" y="686"/>
                  </a:lnTo>
                  <a:lnTo>
                    <a:pt x="3424" y="681"/>
                  </a:lnTo>
                  <a:lnTo>
                    <a:pt x="3454" y="663"/>
                  </a:lnTo>
                  <a:lnTo>
                    <a:pt x="3462" y="658"/>
                  </a:lnTo>
                  <a:lnTo>
                    <a:pt x="3493" y="641"/>
                  </a:lnTo>
                  <a:lnTo>
                    <a:pt x="3502" y="637"/>
                  </a:lnTo>
                  <a:lnTo>
                    <a:pt x="3533" y="621"/>
                  </a:lnTo>
                  <a:lnTo>
                    <a:pt x="3542" y="617"/>
                  </a:lnTo>
                  <a:lnTo>
                    <a:pt x="3574" y="602"/>
                  </a:lnTo>
                  <a:lnTo>
                    <a:pt x="3582" y="598"/>
                  </a:lnTo>
                  <a:lnTo>
                    <a:pt x="3615" y="585"/>
                  </a:lnTo>
                  <a:lnTo>
                    <a:pt x="3624" y="581"/>
                  </a:lnTo>
                  <a:lnTo>
                    <a:pt x="3657" y="569"/>
                  </a:lnTo>
                  <a:lnTo>
                    <a:pt x="3666" y="566"/>
                  </a:lnTo>
                  <a:lnTo>
                    <a:pt x="3699" y="555"/>
                  </a:lnTo>
                  <a:lnTo>
                    <a:pt x="3708" y="552"/>
                  </a:lnTo>
                  <a:lnTo>
                    <a:pt x="3742" y="542"/>
                  </a:lnTo>
                  <a:lnTo>
                    <a:pt x="3751" y="540"/>
                  </a:lnTo>
                  <a:lnTo>
                    <a:pt x="3785" y="531"/>
                  </a:lnTo>
                  <a:lnTo>
                    <a:pt x="3794" y="529"/>
                  </a:lnTo>
                  <a:lnTo>
                    <a:pt x="3829" y="522"/>
                  </a:lnTo>
                  <a:lnTo>
                    <a:pt x="3838" y="520"/>
                  </a:lnTo>
                  <a:lnTo>
                    <a:pt x="3873" y="514"/>
                  </a:lnTo>
                  <a:lnTo>
                    <a:pt x="3882" y="513"/>
                  </a:lnTo>
                  <a:lnTo>
                    <a:pt x="3917" y="508"/>
                  </a:lnTo>
                  <a:lnTo>
                    <a:pt x="3926" y="507"/>
                  </a:lnTo>
                  <a:lnTo>
                    <a:pt x="3962" y="504"/>
                  </a:lnTo>
                  <a:lnTo>
                    <a:pt x="3971" y="503"/>
                  </a:lnTo>
                  <a:lnTo>
                    <a:pt x="4006" y="501"/>
                  </a:lnTo>
                  <a:close/>
                  <a:moveTo>
                    <a:pt x="5970" y="1001"/>
                  </a:moveTo>
                  <a:lnTo>
                    <a:pt x="5942" y="1000"/>
                  </a:lnTo>
                  <a:lnTo>
                    <a:pt x="4058" y="1000"/>
                  </a:lnTo>
                  <a:lnTo>
                    <a:pt x="4030" y="1001"/>
                  </a:lnTo>
                  <a:lnTo>
                    <a:pt x="4004" y="1002"/>
                  </a:lnTo>
                  <a:lnTo>
                    <a:pt x="3978" y="1004"/>
                  </a:lnTo>
                  <a:lnTo>
                    <a:pt x="3952" y="1008"/>
                  </a:lnTo>
                  <a:lnTo>
                    <a:pt x="3927" y="1012"/>
                  </a:lnTo>
                  <a:lnTo>
                    <a:pt x="3901" y="1018"/>
                  </a:lnTo>
                  <a:lnTo>
                    <a:pt x="3876" y="1024"/>
                  </a:lnTo>
                  <a:lnTo>
                    <a:pt x="3851" y="1031"/>
                  </a:lnTo>
                  <a:lnTo>
                    <a:pt x="3827" y="1039"/>
                  </a:lnTo>
                  <a:lnTo>
                    <a:pt x="3802" y="1048"/>
                  </a:lnTo>
                  <a:lnTo>
                    <a:pt x="3778" y="1058"/>
                  </a:lnTo>
                  <a:lnTo>
                    <a:pt x="3754" y="1069"/>
                  </a:lnTo>
                  <a:lnTo>
                    <a:pt x="3731" y="1081"/>
                  </a:lnTo>
                  <a:lnTo>
                    <a:pt x="3708" y="1094"/>
                  </a:lnTo>
                  <a:lnTo>
                    <a:pt x="3685" y="1107"/>
                  </a:lnTo>
                  <a:lnTo>
                    <a:pt x="3664" y="1121"/>
                  </a:lnTo>
                  <a:lnTo>
                    <a:pt x="3643" y="1136"/>
                  </a:lnTo>
                  <a:lnTo>
                    <a:pt x="3623" y="1152"/>
                  </a:lnTo>
                  <a:lnTo>
                    <a:pt x="3603" y="1168"/>
                  </a:lnTo>
                  <a:lnTo>
                    <a:pt x="3584" y="1185"/>
                  </a:lnTo>
                  <a:lnTo>
                    <a:pt x="3565" y="1203"/>
                  </a:lnTo>
                  <a:lnTo>
                    <a:pt x="3547" y="1222"/>
                  </a:lnTo>
                  <a:lnTo>
                    <a:pt x="3530" y="1241"/>
                  </a:lnTo>
                  <a:lnTo>
                    <a:pt x="3513" y="1261"/>
                  </a:lnTo>
                  <a:lnTo>
                    <a:pt x="3497" y="1282"/>
                  </a:lnTo>
                  <a:lnTo>
                    <a:pt x="3482" y="1303"/>
                  </a:lnTo>
                  <a:lnTo>
                    <a:pt x="3468" y="1325"/>
                  </a:lnTo>
                  <a:lnTo>
                    <a:pt x="3454" y="1347"/>
                  </a:lnTo>
                  <a:lnTo>
                    <a:pt x="3442" y="1370"/>
                  </a:lnTo>
                  <a:lnTo>
                    <a:pt x="3430" y="1393"/>
                  </a:lnTo>
                  <a:lnTo>
                    <a:pt x="3419" y="1417"/>
                  </a:lnTo>
                  <a:lnTo>
                    <a:pt x="3409" y="1441"/>
                  </a:lnTo>
                  <a:lnTo>
                    <a:pt x="3400" y="1466"/>
                  </a:lnTo>
                  <a:lnTo>
                    <a:pt x="3392" y="1490"/>
                  </a:lnTo>
                  <a:lnTo>
                    <a:pt x="3385" y="1515"/>
                  </a:lnTo>
                  <a:lnTo>
                    <a:pt x="3379" y="1540"/>
                  </a:lnTo>
                  <a:lnTo>
                    <a:pt x="3373" y="1566"/>
                  </a:lnTo>
                  <a:lnTo>
                    <a:pt x="3369" y="1591"/>
                  </a:lnTo>
                  <a:lnTo>
                    <a:pt x="3365" y="1617"/>
                  </a:lnTo>
                  <a:lnTo>
                    <a:pt x="3363" y="1642"/>
                  </a:lnTo>
                  <a:lnTo>
                    <a:pt x="3362" y="1668"/>
                  </a:lnTo>
                  <a:lnTo>
                    <a:pt x="3361" y="1696"/>
                  </a:lnTo>
                  <a:lnTo>
                    <a:pt x="3361" y="8304"/>
                  </a:lnTo>
                  <a:lnTo>
                    <a:pt x="3362" y="8332"/>
                  </a:lnTo>
                  <a:lnTo>
                    <a:pt x="3363" y="8358"/>
                  </a:lnTo>
                  <a:lnTo>
                    <a:pt x="3365" y="8383"/>
                  </a:lnTo>
                  <a:lnTo>
                    <a:pt x="3369" y="8409"/>
                  </a:lnTo>
                  <a:lnTo>
                    <a:pt x="3373" y="8434"/>
                  </a:lnTo>
                  <a:lnTo>
                    <a:pt x="3379" y="8460"/>
                  </a:lnTo>
                  <a:lnTo>
                    <a:pt x="3385" y="8485"/>
                  </a:lnTo>
                  <a:lnTo>
                    <a:pt x="3392" y="8510"/>
                  </a:lnTo>
                  <a:lnTo>
                    <a:pt x="3400" y="8534"/>
                  </a:lnTo>
                  <a:lnTo>
                    <a:pt x="3409" y="8559"/>
                  </a:lnTo>
                  <a:lnTo>
                    <a:pt x="3419" y="8583"/>
                  </a:lnTo>
                  <a:lnTo>
                    <a:pt x="3430" y="8607"/>
                  </a:lnTo>
                  <a:lnTo>
                    <a:pt x="3442" y="8630"/>
                  </a:lnTo>
                  <a:lnTo>
                    <a:pt x="3454" y="8653"/>
                  </a:lnTo>
                  <a:lnTo>
                    <a:pt x="3468" y="8675"/>
                  </a:lnTo>
                  <a:lnTo>
                    <a:pt x="3482" y="8697"/>
                  </a:lnTo>
                  <a:lnTo>
                    <a:pt x="3497" y="8718"/>
                  </a:lnTo>
                  <a:lnTo>
                    <a:pt x="3513" y="8739"/>
                  </a:lnTo>
                  <a:lnTo>
                    <a:pt x="3530" y="8759"/>
                  </a:lnTo>
                  <a:lnTo>
                    <a:pt x="3547" y="8778"/>
                  </a:lnTo>
                  <a:lnTo>
                    <a:pt x="3565" y="8797"/>
                  </a:lnTo>
                  <a:lnTo>
                    <a:pt x="3584" y="8815"/>
                  </a:lnTo>
                  <a:lnTo>
                    <a:pt x="3603" y="8832"/>
                  </a:lnTo>
                  <a:lnTo>
                    <a:pt x="3623" y="8848"/>
                  </a:lnTo>
                  <a:lnTo>
                    <a:pt x="3643" y="8864"/>
                  </a:lnTo>
                  <a:lnTo>
                    <a:pt x="3664" y="8879"/>
                  </a:lnTo>
                  <a:lnTo>
                    <a:pt x="3685" y="8893"/>
                  </a:lnTo>
                  <a:lnTo>
                    <a:pt x="3708" y="8906"/>
                  </a:lnTo>
                  <a:lnTo>
                    <a:pt x="3731" y="8919"/>
                  </a:lnTo>
                  <a:lnTo>
                    <a:pt x="3754" y="8931"/>
                  </a:lnTo>
                  <a:lnTo>
                    <a:pt x="3778" y="8942"/>
                  </a:lnTo>
                  <a:lnTo>
                    <a:pt x="3802" y="8952"/>
                  </a:lnTo>
                  <a:lnTo>
                    <a:pt x="3827" y="8961"/>
                  </a:lnTo>
                  <a:lnTo>
                    <a:pt x="3851" y="8969"/>
                  </a:lnTo>
                  <a:lnTo>
                    <a:pt x="3876" y="8976"/>
                  </a:lnTo>
                  <a:lnTo>
                    <a:pt x="3901" y="8982"/>
                  </a:lnTo>
                  <a:lnTo>
                    <a:pt x="3927" y="8988"/>
                  </a:lnTo>
                  <a:lnTo>
                    <a:pt x="3952" y="8992"/>
                  </a:lnTo>
                  <a:lnTo>
                    <a:pt x="3978" y="8996"/>
                  </a:lnTo>
                  <a:lnTo>
                    <a:pt x="4004" y="8998"/>
                  </a:lnTo>
                  <a:lnTo>
                    <a:pt x="4030" y="8999"/>
                  </a:lnTo>
                  <a:lnTo>
                    <a:pt x="4058" y="9000"/>
                  </a:lnTo>
                  <a:lnTo>
                    <a:pt x="5942" y="9000"/>
                  </a:lnTo>
                  <a:lnTo>
                    <a:pt x="5970" y="8999"/>
                  </a:lnTo>
                  <a:lnTo>
                    <a:pt x="5996" y="8998"/>
                  </a:lnTo>
                  <a:lnTo>
                    <a:pt x="6022" y="8996"/>
                  </a:lnTo>
                  <a:lnTo>
                    <a:pt x="6048" y="8992"/>
                  </a:lnTo>
                  <a:lnTo>
                    <a:pt x="6073" y="8988"/>
                  </a:lnTo>
                  <a:lnTo>
                    <a:pt x="6099" y="8982"/>
                  </a:lnTo>
                  <a:lnTo>
                    <a:pt x="6124" y="8976"/>
                  </a:lnTo>
                  <a:lnTo>
                    <a:pt x="6149" y="8969"/>
                  </a:lnTo>
                  <a:lnTo>
                    <a:pt x="6173" y="8961"/>
                  </a:lnTo>
                  <a:lnTo>
                    <a:pt x="6198" y="8952"/>
                  </a:lnTo>
                  <a:lnTo>
                    <a:pt x="6222" y="8942"/>
                  </a:lnTo>
                  <a:lnTo>
                    <a:pt x="6246" y="8931"/>
                  </a:lnTo>
                  <a:lnTo>
                    <a:pt x="6269" y="8919"/>
                  </a:lnTo>
                  <a:lnTo>
                    <a:pt x="6292" y="8906"/>
                  </a:lnTo>
                  <a:lnTo>
                    <a:pt x="6315" y="8893"/>
                  </a:lnTo>
                  <a:lnTo>
                    <a:pt x="6336" y="8879"/>
                  </a:lnTo>
                  <a:lnTo>
                    <a:pt x="6357" y="8864"/>
                  </a:lnTo>
                  <a:lnTo>
                    <a:pt x="6377" y="8848"/>
                  </a:lnTo>
                  <a:lnTo>
                    <a:pt x="6397" y="8832"/>
                  </a:lnTo>
                  <a:lnTo>
                    <a:pt x="6416" y="8815"/>
                  </a:lnTo>
                  <a:lnTo>
                    <a:pt x="6435" y="8797"/>
                  </a:lnTo>
                  <a:lnTo>
                    <a:pt x="6453" y="8778"/>
                  </a:lnTo>
                  <a:lnTo>
                    <a:pt x="6470" y="8759"/>
                  </a:lnTo>
                  <a:lnTo>
                    <a:pt x="6487" y="8739"/>
                  </a:lnTo>
                  <a:lnTo>
                    <a:pt x="6503" y="8718"/>
                  </a:lnTo>
                  <a:lnTo>
                    <a:pt x="6518" y="8697"/>
                  </a:lnTo>
                  <a:lnTo>
                    <a:pt x="6532" y="8675"/>
                  </a:lnTo>
                  <a:lnTo>
                    <a:pt x="6546" y="8653"/>
                  </a:lnTo>
                  <a:lnTo>
                    <a:pt x="6558" y="8630"/>
                  </a:lnTo>
                  <a:lnTo>
                    <a:pt x="6570" y="8607"/>
                  </a:lnTo>
                  <a:lnTo>
                    <a:pt x="6581" y="8583"/>
                  </a:lnTo>
                  <a:lnTo>
                    <a:pt x="6591" y="8559"/>
                  </a:lnTo>
                  <a:lnTo>
                    <a:pt x="6600" y="8534"/>
                  </a:lnTo>
                  <a:lnTo>
                    <a:pt x="6608" y="8510"/>
                  </a:lnTo>
                  <a:lnTo>
                    <a:pt x="6615" y="8485"/>
                  </a:lnTo>
                  <a:lnTo>
                    <a:pt x="6621" y="8460"/>
                  </a:lnTo>
                  <a:lnTo>
                    <a:pt x="6627" y="8434"/>
                  </a:lnTo>
                  <a:lnTo>
                    <a:pt x="6631" y="8409"/>
                  </a:lnTo>
                  <a:lnTo>
                    <a:pt x="6635" y="8383"/>
                  </a:lnTo>
                  <a:lnTo>
                    <a:pt x="6637" y="8358"/>
                  </a:lnTo>
                  <a:lnTo>
                    <a:pt x="6638" y="8332"/>
                  </a:lnTo>
                  <a:lnTo>
                    <a:pt x="6639" y="8304"/>
                  </a:lnTo>
                  <a:lnTo>
                    <a:pt x="6639" y="1696"/>
                  </a:lnTo>
                  <a:lnTo>
                    <a:pt x="6638" y="1668"/>
                  </a:lnTo>
                  <a:lnTo>
                    <a:pt x="6637" y="1642"/>
                  </a:lnTo>
                  <a:lnTo>
                    <a:pt x="6635" y="1617"/>
                  </a:lnTo>
                  <a:lnTo>
                    <a:pt x="6631" y="1591"/>
                  </a:lnTo>
                  <a:lnTo>
                    <a:pt x="6627" y="1566"/>
                  </a:lnTo>
                  <a:lnTo>
                    <a:pt x="6621" y="1540"/>
                  </a:lnTo>
                  <a:lnTo>
                    <a:pt x="6615" y="1515"/>
                  </a:lnTo>
                  <a:lnTo>
                    <a:pt x="6608" y="1490"/>
                  </a:lnTo>
                  <a:lnTo>
                    <a:pt x="6600" y="1466"/>
                  </a:lnTo>
                  <a:lnTo>
                    <a:pt x="6591" y="1441"/>
                  </a:lnTo>
                  <a:lnTo>
                    <a:pt x="6581" y="1417"/>
                  </a:lnTo>
                  <a:lnTo>
                    <a:pt x="6570" y="1393"/>
                  </a:lnTo>
                  <a:lnTo>
                    <a:pt x="6558" y="1370"/>
                  </a:lnTo>
                  <a:lnTo>
                    <a:pt x="6546" y="1347"/>
                  </a:lnTo>
                  <a:lnTo>
                    <a:pt x="6532" y="1325"/>
                  </a:lnTo>
                  <a:lnTo>
                    <a:pt x="6518" y="1303"/>
                  </a:lnTo>
                  <a:lnTo>
                    <a:pt x="6503" y="1282"/>
                  </a:lnTo>
                  <a:lnTo>
                    <a:pt x="6487" y="1261"/>
                  </a:lnTo>
                  <a:lnTo>
                    <a:pt x="6470" y="1241"/>
                  </a:lnTo>
                  <a:lnTo>
                    <a:pt x="6453" y="1222"/>
                  </a:lnTo>
                  <a:lnTo>
                    <a:pt x="6435" y="1203"/>
                  </a:lnTo>
                  <a:lnTo>
                    <a:pt x="6416" y="1185"/>
                  </a:lnTo>
                  <a:lnTo>
                    <a:pt x="6397" y="1168"/>
                  </a:lnTo>
                  <a:lnTo>
                    <a:pt x="6377" y="1152"/>
                  </a:lnTo>
                  <a:lnTo>
                    <a:pt x="6357" y="1136"/>
                  </a:lnTo>
                  <a:lnTo>
                    <a:pt x="6336" y="1121"/>
                  </a:lnTo>
                  <a:lnTo>
                    <a:pt x="6315" y="1107"/>
                  </a:lnTo>
                  <a:lnTo>
                    <a:pt x="6292" y="1094"/>
                  </a:lnTo>
                  <a:lnTo>
                    <a:pt x="6269" y="1081"/>
                  </a:lnTo>
                  <a:lnTo>
                    <a:pt x="6246" y="1069"/>
                  </a:lnTo>
                  <a:lnTo>
                    <a:pt x="6222" y="1058"/>
                  </a:lnTo>
                  <a:lnTo>
                    <a:pt x="6198" y="1048"/>
                  </a:lnTo>
                  <a:lnTo>
                    <a:pt x="6173" y="1039"/>
                  </a:lnTo>
                  <a:lnTo>
                    <a:pt x="6149" y="1031"/>
                  </a:lnTo>
                  <a:lnTo>
                    <a:pt x="6124" y="1024"/>
                  </a:lnTo>
                  <a:lnTo>
                    <a:pt x="6099" y="1018"/>
                  </a:lnTo>
                  <a:lnTo>
                    <a:pt x="6073" y="1012"/>
                  </a:lnTo>
                  <a:lnTo>
                    <a:pt x="6048" y="1008"/>
                  </a:lnTo>
                  <a:lnTo>
                    <a:pt x="6022" y="1004"/>
                  </a:lnTo>
                  <a:lnTo>
                    <a:pt x="5996" y="1002"/>
                  </a:lnTo>
                  <a:lnTo>
                    <a:pt x="5970" y="1001"/>
                  </a:lnTo>
                  <a:close/>
                  <a:moveTo>
                    <a:pt x="4157" y="2489"/>
                  </a:moveTo>
                  <a:lnTo>
                    <a:pt x="4162" y="2489"/>
                  </a:lnTo>
                  <a:lnTo>
                    <a:pt x="4171" y="2489"/>
                  </a:lnTo>
                  <a:lnTo>
                    <a:pt x="4174" y="2489"/>
                  </a:lnTo>
                  <a:lnTo>
                    <a:pt x="5826" y="2489"/>
                  </a:lnTo>
                  <a:lnTo>
                    <a:pt x="5829" y="2489"/>
                  </a:lnTo>
                  <a:lnTo>
                    <a:pt x="5838" y="2489"/>
                  </a:lnTo>
                  <a:lnTo>
                    <a:pt x="5843" y="2489"/>
                  </a:lnTo>
                  <a:lnTo>
                    <a:pt x="5852" y="2490"/>
                  </a:lnTo>
                  <a:lnTo>
                    <a:pt x="5858" y="2490"/>
                  </a:lnTo>
                  <a:lnTo>
                    <a:pt x="5867" y="2491"/>
                  </a:lnTo>
                  <a:lnTo>
                    <a:pt x="5872" y="2492"/>
                  </a:lnTo>
                  <a:lnTo>
                    <a:pt x="5881" y="2493"/>
                  </a:lnTo>
                  <a:lnTo>
                    <a:pt x="5887" y="2494"/>
                  </a:lnTo>
                  <a:lnTo>
                    <a:pt x="5896" y="2495"/>
                  </a:lnTo>
                  <a:lnTo>
                    <a:pt x="5901" y="2496"/>
                  </a:lnTo>
                  <a:lnTo>
                    <a:pt x="5910" y="2498"/>
                  </a:lnTo>
                  <a:lnTo>
                    <a:pt x="5915" y="2499"/>
                  </a:lnTo>
                  <a:lnTo>
                    <a:pt x="5924" y="2502"/>
                  </a:lnTo>
                  <a:lnTo>
                    <a:pt x="5930" y="2503"/>
                  </a:lnTo>
                  <a:lnTo>
                    <a:pt x="5938" y="2506"/>
                  </a:lnTo>
                  <a:lnTo>
                    <a:pt x="5944" y="2507"/>
                  </a:lnTo>
                  <a:lnTo>
                    <a:pt x="5952" y="2510"/>
                  </a:lnTo>
                  <a:lnTo>
                    <a:pt x="5957" y="2512"/>
                  </a:lnTo>
                  <a:lnTo>
                    <a:pt x="5966" y="2515"/>
                  </a:lnTo>
                  <a:lnTo>
                    <a:pt x="5971" y="2517"/>
                  </a:lnTo>
                  <a:lnTo>
                    <a:pt x="5979" y="2521"/>
                  </a:lnTo>
                  <a:lnTo>
                    <a:pt x="5985" y="2523"/>
                  </a:lnTo>
                  <a:lnTo>
                    <a:pt x="5992" y="2527"/>
                  </a:lnTo>
                  <a:lnTo>
                    <a:pt x="5998" y="2530"/>
                  </a:lnTo>
                  <a:lnTo>
                    <a:pt x="6006" y="2534"/>
                  </a:lnTo>
                  <a:lnTo>
                    <a:pt x="6011" y="2536"/>
                  </a:lnTo>
                  <a:lnTo>
                    <a:pt x="6019" y="2541"/>
                  </a:lnTo>
                  <a:lnTo>
                    <a:pt x="6019" y="2541"/>
                  </a:lnTo>
                  <a:lnTo>
                    <a:pt x="6027" y="2546"/>
                  </a:lnTo>
                  <a:lnTo>
                    <a:pt x="6032" y="2549"/>
                  </a:lnTo>
                  <a:lnTo>
                    <a:pt x="6040" y="2554"/>
                  </a:lnTo>
                  <a:lnTo>
                    <a:pt x="6045" y="2557"/>
                  </a:lnTo>
                  <a:lnTo>
                    <a:pt x="6052" y="2562"/>
                  </a:lnTo>
                  <a:lnTo>
                    <a:pt x="6057" y="2565"/>
                  </a:lnTo>
                  <a:lnTo>
                    <a:pt x="6064" y="2571"/>
                  </a:lnTo>
                  <a:lnTo>
                    <a:pt x="6068" y="2574"/>
                  </a:lnTo>
                  <a:lnTo>
                    <a:pt x="6075" y="2580"/>
                  </a:lnTo>
                  <a:lnTo>
                    <a:pt x="6079" y="2584"/>
                  </a:lnTo>
                  <a:lnTo>
                    <a:pt x="6086" y="2590"/>
                  </a:lnTo>
                  <a:lnTo>
                    <a:pt x="6090" y="2593"/>
                  </a:lnTo>
                  <a:lnTo>
                    <a:pt x="6097" y="2599"/>
                  </a:lnTo>
                  <a:lnTo>
                    <a:pt x="6101" y="2604"/>
                  </a:lnTo>
                  <a:lnTo>
                    <a:pt x="6107" y="2610"/>
                  </a:lnTo>
                  <a:lnTo>
                    <a:pt x="6111" y="2614"/>
                  </a:lnTo>
                  <a:lnTo>
                    <a:pt x="6117" y="2621"/>
                  </a:lnTo>
                  <a:lnTo>
                    <a:pt x="6120" y="2625"/>
                  </a:lnTo>
                  <a:lnTo>
                    <a:pt x="6126" y="2632"/>
                  </a:lnTo>
                  <a:lnTo>
                    <a:pt x="6130" y="2636"/>
                  </a:lnTo>
                  <a:lnTo>
                    <a:pt x="6135" y="2643"/>
                  </a:lnTo>
                  <a:lnTo>
                    <a:pt x="6138" y="2647"/>
                  </a:lnTo>
                  <a:lnTo>
                    <a:pt x="6143" y="2655"/>
                  </a:lnTo>
                  <a:lnTo>
                    <a:pt x="6147" y="2659"/>
                  </a:lnTo>
                  <a:lnTo>
                    <a:pt x="6152" y="2667"/>
                  </a:lnTo>
                  <a:lnTo>
                    <a:pt x="6155" y="2671"/>
                  </a:lnTo>
                  <a:lnTo>
                    <a:pt x="6159" y="2679"/>
                  </a:lnTo>
                  <a:lnTo>
                    <a:pt x="6162" y="2684"/>
                  </a:lnTo>
                  <a:lnTo>
                    <a:pt x="6166" y="2692"/>
                  </a:lnTo>
                  <a:lnTo>
                    <a:pt x="6169" y="2697"/>
                  </a:lnTo>
                  <a:lnTo>
                    <a:pt x="6173" y="2705"/>
                  </a:lnTo>
                  <a:lnTo>
                    <a:pt x="6176" y="2711"/>
                  </a:lnTo>
                  <a:lnTo>
                    <a:pt x="6180" y="2719"/>
                  </a:lnTo>
                  <a:lnTo>
                    <a:pt x="6182" y="2724"/>
                  </a:lnTo>
                  <a:lnTo>
                    <a:pt x="6185" y="2732"/>
                  </a:lnTo>
                  <a:lnTo>
                    <a:pt x="6187" y="2738"/>
                  </a:lnTo>
                  <a:lnTo>
                    <a:pt x="6190" y="2746"/>
                  </a:lnTo>
                  <a:lnTo>
                    <a:pt x="6192" y="2752"/>
                  </a:lnTo>
                  <a:lnTo>
                    <a:pt x="6195" y="2760"/>
                  </a:lnTo>
                  <a:lnTo>
                    <a:pt x="6197" y="2765"/>
                  </a:lnTo>
                  <a:lnTo>
                    <a:pt x="6199" y="2774"/>
                  </a:lnTo>
                  <a:lnTo>
                    <a:pt x="6200" y="2779"/>
                  </a:lnTo>
                  <a:lnTo>
                    <a:pt x="6202" y="2788"/>
                  </a:lnTo>
                  <a:lnTo>
                    <a:pt x="6204" y="2793"/>
                  </a:lnTo>
                  <a:lnTo>
                    <a:pt x="6205" y="2802"/>
                  </a:lnTo>
                  <a:lnTo>
                    <a:pt x="6206" y="2807"/>
                  </a:lnTo>
                  <a:lnTo>
                    <a:pt x="6208" y="2816"/>
                  </a:lnTo>
                  <a:lnTo>
                    <a:pt x="6208" y="2821"/>
                  </a:lnTo>
                  <a:lnTo>
                    <a:pt x="6209" y="2830"/>
                  </a:lnTo>
                  <a:lnTo>
                    <a:pt x="6210" y="2836"/>
                  </a:lnTo>
                  <a:lnTo>
                    <a:pt x="6211" y="2844"/>
                  </a:lnTo>
                  <a:lnTo>
                    <a:pt x="6211" y="2850"/>
                  </a:lnTo>
                  <a:lnTo>
                    <a:pt x="6212" y="2858"/>
                  </a:lnTo>
                  <a:lnTo>
                    <a:pt x="6212" y="2864"/>
                  </a:lnTo>
                  <a:lnTo>
                    <a:pt x="6212" y="2872"/>
                  </a:lnTo>
                  <a:lnTo>
                    <a:pt x="6212" y="2875"/>
                  </a:lnTo>
                  <a:lnTo>
                    <a:pt x="6212" y="3819"/>
                  </a:lnTo>
                  <a:lnTo>
                    <a:pt x="6212" y="3822"/>
                  </a:lnTo>
                  <a:lnTo>
                    <a:pt x="6212" y="3831"/>
                  </a:lnTo>
                  <a:lnTo>
                    <a:pt x="6212" y="3836"/>
                  </a:lnTo>
                  <a:lnTo>
                    <a:pt x="6211" y="3845"/>
                  </a:lnTo>
                  <a:lnTo>
                    <a:pt x="6211" y="3850"/>
                  </a:lnTo>
                  <a:lnTo>
                    <a:pt x="6210" y="3859"/>
                  </a:lnTo>
                  <a:lnTo>
                    <a:pt x="6209" y="3864"/>
                  </a:lnTo>
                  <a:lnTo>
                    <a:pt x="6208" y="3873"/>
                  </a:lnTo>
                  <a:lnTo>
                    <a:pt x="6208" y="3878"/>
                  </a:lnTo>
                  <a:lnTo>
                    <a:pt x="6206" y="3887"/>
                  </a:lnTo>
                  <a:lnTo>
                    <a:pt x="6205" y="3892"/>
                  </a:lnTo>
                  <a:lnTo>
                    <a:pt x="6204" y="3901"/>
                  </a:lnTo>
                  <a:lnTo>
                    <a:pt x="6202" y="3907"/>
                  </a:lnTo>
                  <a:lnTo>
                    <a:pt x="6200" y="3915"/>
                  </a:lnTo>
                  <a:lnTo>
                    <a:pt x="6199" y="3921"/>
                  </a:lnTo>
                  <a:lnTo>
                    <a:pt x="6197" y="3929"/>
                  </a:lnTo>
                  <a:lnTo>
                    <a:pt x="6195" y="3935"/>
                  </a:lnTo>
                  <a:lnTo>
                    <a:pt x="6192" y="3943"/>
                  </a:lnTo>
                  <a:lnTo>
                    <a:pt x="6190" y="3949"/>
                  </a:lnTo>
                  <a:lnTo>
                    <a:pt x="6187" y="3957"/>
                  </a:lnTo>
                  <a:lnTo>
                    <a:pt x="6185" y="3963"/>
                  </a:lnTo>
                  <a:lnTo>
                    <a:pt x="6182" y="3971"/>
                  </a:lnTo>
                  <a:lnTo>
                    <a:pt x="6180" y="3976"/>
                  </a:lnTo>
                  <a:lnTo>
                    <a:pt x="6176" y="3984"/>
                  </a:lnTo>
                  <a:lnTo>
                    <a:pt x="6173" y="3990"/>
                  </a:lnTo>
                  <a:lnTo>
                    <a:pt x="6169" y="3998"/>
                  </a:lnTo>
                  <a:lnTo>
                    <a:pt x="6166" y="4003"/>
                  </a:lnTo>
                  <a:lnTo>
                    <a:pt x="6162" y="4011"/>
                  </a:lnTo>
                  <a:lnTo>
                    <a:pt x="6158" y="4017"/>
                  </a:lnTo>
                  <a:lnTo>
                    <a:pt x="6154" y="4025"/>
                  </a:lnTo>
                  <a:lnTo>
                    <a:pt x="6151" y="4029"/>
                  </a:lnTo>
                  <a:lnTo>
                    <a:pt x="6146" y="4037"/>
                  </a:lnTo>
                  <a:lnTo>
                    <a:pt x="6143" y="4041"/>
                  </a:lnTo>
                  <a:lnTo>
                    <a:pt x="6138" y="4048"/>
                  </a:lnTo>
                  <a:lnTo>
                    <a:pt x="6134" y="4052"/>
                  </a:lnTo>
                  <a:lnTo>
                    <a:pt x="6129" y="4059"/>
                  </a:lnTo>
                  <a:lnTo>
                    <a:pt x="6125" y="4063"/>
                  </a:lnTo>
                  <a:lnTo>
                    <a:pt x="6120" y="4070"/>
                  </a:lnTo>
                  <a:lnTo>
                    <a:pt x="6116" y="4074"/>
                  </a:lnTo>
                  <a:lnTo>
                    <a:pt x="6110" y="4081"/>
                  </a:lnTo>
                  <a:lnTo>
                    <a:pt x="6107" y="4085"/>
                  </a:lnTo>
                  <a:lnTo>
                    <a:pt x="6101" y="4091"/>
                  </a:lnTo>
                  <a:lnTo>
                    <a:pt x="6097" y="4095"/>
                  </a:lnTo>
                  <a:lnTo>
                    <a:pt x="6090" y="4101"/>
                  </a:lnTo>
                  <a:lnTo>
                    <a:pt x="6087" y="4104"/>
                  </a:lnTo>
                  <a:lnTo>
                    <a:pt x="6080" y="4110"/>
                  </a:lnTo>
                  <a:lnTo>
                    <a:pt x="6076" y="4114"/>
                  </a:lnTo>
                  <a:lnTo>
                    <a:pt x="6069" y="4119"/>
                  </a:lnTo>
                  <a:lnTo>
                    <a:pt x="6065" y="4123"/>
                  </a:lnTo>
                  <a:lnTo>
                    <a:pt x="6058" y="4128"/>
                  </a:lnTo>
                  <a:lnTo>
                    <a:pt x="6053" y="4131"/>
                  </a:lnTo>
                  <a:lnTo>
                    <a:pt x="6046" y="4137"/>
                  </a:lnTo>
                  <a:lnTo>
                    <a:pt x="6042" y="4140"/>
                  </a:lnTo>
                  <a:lnTo>
                    <a:pt x="6034" y="4145"/>
                  </a:lnTo>
                  <a:lnTo>
                    <a:pt x="6030" y="4148"/>
                  </a:lnTo>
                  <a:lnTo>
                    <a:pt x="6022" y="4152"/>
                  </a:lnTo>
                  <a:lnTo>
                    <a:pt x="6019" y="4154"/>
                  </a:lnTo>
                  <a:lnTo>
                    <a:pt x="6011" y="4159"/>
                  </a:lnTo>
                  <a:lnTo>
                    <a:pt x="6006" y="4161"/>
                  </a:lnTo>
                  <a:lnTo>
                    <a:pt x="5998" y="4165"/>
                  </a:lnTo>
                  <a:lnTo>
                    <a:pt x="5992" y="4168"/>
                  </a:lnTo>
                  <a:lnTo>
                    <a:pt x="5985" y="4172"/>
                  </a:lnTo>
                  <a:lnTo>
                    <a:pt x="5979" y="4174"/>
                  </a:lnTo>
                  <a:lnTo>
                    <a:pt x="5971" y="4178"/>
                  </a:lnTo>
                  <a:lnTo>
                    <a:pt x="5966" y="4180"/>
                  </a:lnTo>
                  <a:lnTo>
                    <a:pt x="5957" y="4183"/>
                  </a:lnTo>
                  <a:lnTo>
                    <a:pt x="5952" y="4185"/>
                  </a:lnTo>
                  <a:lnTo>
                    <a:pt x="5944" y="4188"/>
                  </a:lnTo>
                  <a:lnTo>
                    <a:pt x="5938" y="4189"/>
                  </a:lnTo>
                  <a:lnTo>
                    <a:pt x="5930" y="4192"/>
                  </a:lnTo>
                  <a:lnTo>
                    <a:pt x="5924" y="4193"/>
                  </a:lnTo>
                  <a:lnTo>
                    <a:pt x="5915" y="4196"/>
                  </a:lnTo>
                  <a:lnTo>
                    <a:pt x="5910" y="4197"/>
                  </a:lnTo>
                  <a:lnTo>
                    <a:pt x="5901" y="4199"/>
                  </a:lnTo>
                  <a:lnTo>
                    <a:pt x="5896" y="4200"/>
                  </a:lnTo>
                  <a:lnTo>
                    <a:pt x="5887" y="4201"/>
                  </a:lnTo>
                  <a:lnTo>
                    <a:pt x="5881" y="4202"/>
                  </a:lnTo>
                  <a:lnTo>
                    <a:pt x="5872" y="4203"/>
                  </a:lnTo>
                  <a:lnTo>
                    <a:pt x="5867" y="4204"/>
                  </a:lnTo>
                  <a:lnTo>
                    <a:pt x="5858" y="4205"/>
                  </a:lnTo>
                  <a:lnTo>
                    <a:pt x="5852" y="4205"/>
                  </a:lnTo>
                  <a:lnTo>
                    <a:pt x="5843" y="4206"/>
                  </a:lnTo>
                  <a:lnTo>
                    <a:pt x="5838" y="4206"/>
                  </a:lnTo>
                  <a:lnTo>
                    <a:pt x="5829" y="4206"/>
                  </a:lnTo>
                  <a:lnTo>
                    <a:pt x="5826" y="4206"/>
                  </a:lnTo>
                  <a:lnTo>
                    <a:pt x="4174" y="4206"/>
                  </a:lnTo>
                  <a:lnTo>
                    <a:pt x="4171" y="4206"/>
                  </a:lnTo>
                  <a:lnTo>
                    <a:pt x="4162" y="4206"/>
                  </a:lnTo>
                  <a:lnTo>
                    <a:pt x="4157" y="4206"/>
                  </a:lnTo>
                  <a:lnTo>
                    <a:pt x="4148" y="4205"/>
                  </a:lnTo>
                  <a:lnTo>
                    <a:pt x="4142" y="4205"/>
                  </a:lnTo>
                  <a:lnTo>
                    <a:pt x="4133" y="4204"/>
                  </a:lnTo>
                  <a:lnTo>
                    <a:pt x="4128" y="4203"/>
                  </a:lnTo>
                  <a:lnTo>
                    <a:pt x="4119" y="4202"/>
                  </a:lnTo>
                  <a:lnTo>
                    <a:pt x="4113" y="4201"/>
                  </a:lnTo>
                  <a:lnTo>
                    <a:pt x="4104" y="4200"/>
                  </a:lnTo>
                  <a:lnTo>
                    <a:pt x="4099" y="4199"/>
                  </a:lnTo>
                  <a:lnTo>
                    <a:pt x="4090" y="4197"/>
                  </a:lnTo>
                  <a:lnTo>
                    <a:pt x="4085" y="4196"/>
                  </a:lnTo>
                  <a:lnTo>
                    <a:pt x="4076" y="4193"/>
                  </a:lnTo>
                  <a:lnTo>
                    <a:pt x="4070" y="4192"/>
                  </a:lnTo>
                  <a:lnTo>
                    <a:pt x="4062" y="4189"/>
                  </a:lnTo>
                  <a:lnTo>
                    <a:pt x="4056" y="4188"/>
                  </a:lnTo>
                  <a:lnTo>
                    <a:pt x="4048" y="4185"/>
                  </a:lnTo>
                  <a:lnTo>
                    <a:pt x="4043" y="4183"/>
                  </a:lnTo>
                  <a:lnTo>
                    <a:pt x="4034" y="4180"/>
                  </a:lnTo>
                  <a:lnTo>
                    <a:pt x="4029" y="4178"/>
                  </a:lnTo>
                  <a:lnTo>
                    <a:pt x="4021" y="4174"/>
                  </a:lnTo>
                  <a:lnTo>
                    <a:pt x="4015" y="4172"/>
                  </a:lnTo>
                  <a:lnTo>
                    <a:pt x="4008" y="4168"/>
                  </a:lnTo>
                  <a:lnTo>
                    <a:pt x="4002" y="4165"/>
                  </a:lnTo>
                  <a:lnTo>
                    <a:pt x="3994" y="4161"/>
                  </a:lnTo>
                  <a:lnTo>
                    <a:pt x="3989" y="4159"/>
                  </a:lnTo>
                  <a:lnTo>
                    <a:pt x="3981" y="4154"/>
                  </a:lnTo>
                  <a:lnTo>
                    <a:pt x="3978" y="4152"/>
                  </a:lnTo>
                  <a:lnTo>
                    <a:pt x="3970" y="4148"/>
                  </a:lnTo>
                  <a:lnTo>
                    <a:pt x="3966" y="4145"/>
                  </a:lnTo>
                  <a:lnTo>
                    <a:pt x="3958" y="4140"/>
                  </a:lnTo>
                  <a:lnTo>
                    <a:pt x="3954" y="4137"/>
                  </a:lnTo>
                  <a:lnTo>
                    <a:pt x="3947" y="4131"/>
                  </a:lnTo>
                  <a:lnTo>
                    <a:pt x="3942" y="4128"/>
                  </a:lnTo>
                  <a:lnTo>
                    <a:pt x="3935" y="4123"/>
                  </a:lnTo>
                  <a:lnTo>
                    <a:pt x="3931" y="4119"/>
                  </a:lnTo>
                  <a:lnTo>
                    <a:pt x="3924" y="4114"/>
                  </a:lnTo>
                  <a:lnTo>
                    <a:pt x="3920" y="4110"/>
                  </a:lnTo>
                  <a:lnTo>
                    <a:pt x="3913" y="4104"/>
                  </a:lnTo>
                  <a:lnTo>
                    <a:pt x="3910" y="4101"/>
                  </a:lnTo>
                  <a:lnTo>
                    <a:pt x="3903" y="4095"/>
                  </a:lnTo>
                  <a:lnTo>
                    <a:pt x="3899" y="4091"/>
                  </a:lnTo>
                  <a:lnTo>
                    <a:pt x="3893" y="4085"/>
                  </a:lnTo>
                  <a:lnTo>
                    <a:pt x="3890" y="4081"/>
                  </a:lnTo>
                  <a:lnTo>
                    <a:pt x="3884" y="4074"/>
                  </a:lnTo>
                  <a:lnTo>
                    <a:pt x="3880" y="4070"/>
                  </a:lnTo>
                  <a:lnTo>
                    <a:pt x="3875" y="4063"/>
                  </a:lnTo>
                  <a:lnTo>
                    <a:pt x="3871" y="4059"/>
                  </a:lnTo>
                  <a:lnTo>
                    <a:pt x="3866" y="4052"/>
                  </a:lnTo>
                  <a:lnTo>
                    <a:pt x="3862" y="4048"/>
                  </a:lnTo>
                  <a:lnTo>
                    <a:pt x="3857" y="4041"/>
                  </a:lnTo>
                  <a:lnTo>
                    <a:pt x="3854" y="4037"/>
                  </a:lnTo>
                  <a:lnTo>
                    <a:pt x="3849" y="4029"/>
                  </a:lnTo>
                  <a:lnTo>
                    <a:pt x="3846" y="4025"/>
                  </a:lnTo>
                  <a:lnTo>
                    <a:pt x="3842" y="4017"/>
                  </a:lnTo>
                  <a:lnTo>
                    <a:pt x="3838" y="4011"/>
                  </a:lnTo>
                  <a:lnTo>
                    <a:pt x="3834" y="4003"/>
                  </a:lnTo>
                  <a:lnTo>
                    <a:pt x="3831" y="3998"/>
                  </a:lnTo>
                  <a:lnTo>
                    <a:pt x="3827" y="3990"/>
                  </a:lnTo>
                  <a:lnTo>
                    <a:pt x="3824" y="3984"/>
                  </a:lnTo>
                  <a:lnTo>
                    <a:pt x="3820" y="3976"/>
                  </a:lnTo>
                  <a:lnTo>
                    <a:pt x="3818" y="3971"/>
                  </a:lnTo>
                  <a:lnTo>
                    <a:pt x="3815" y="3963"/>
                  </a:lnTo>
                  <a:lnTo>
                    <a:pt x="3813" y="3957"/>
                  </a:lnTo>
                  <a:lnTo>
                    <a:pt x="3810" y="3949"/>
                  </a:lnTo>
                  <a:lnTo>
                    <a:pt x="3808" y="3943"/>
                  </a:lnTo>
                  <a:lnTo>
                    <a:pt x="3805" y="3935"/>
                  </a:lnTo>
                  <a:lnTo>
                    <a:pt x="3803" y="3929"/>
                  </a:lnTo>
                  <a:lnTo>
                    <a:pt x="3801" y="3921"/>
                  </a:lnTo>
                  <a:lnTo>
                    <a:pt x="3800" y="3915"/>
                  </a:lnTo>
                  <a:lnTo>
                    <a:pt x="3798" y="3907"/>
                  </a:lnTo>
                  <a:lnTo>
                    <a:pt x="3796" y="3901"/>
                  </a:lnTo>
                  <a:lnTo>
                    <a:pt x="3795" y="3892"/>
                  </a:lnTo>
                  <a:lnTo>
                    <a:pt x="3794" y="3887"/>
                  </a:lnTo>
                  <a:lnTo>
                    <a:pt x="3792" y="3878"/>
                  </a:lnTo>
                  <a:lnTo>
                    <a:pt x="3792" y="3873"/>
                  </a:lnTo>
                  <a:lnTo>
                    <a:pt x="3791" y="3864"/>
                  </a:lnTo>
                  <a:lnTo>
                    <a:pt x="3790" y="3859"/>
                  </a:lnTo>
                  <a:lnTo>
                    <a:pt x="3789" y="3850"/>
                  </a:lnTo>
                  <a:lnTo>
                    <a:pt x="3789" y="3845"/>
                  </a:lnTo>
                  <a:lnTo>
                    <a:pt x="3788" y="3836"/>
                  </a:lnTo>
                  <a:lnTo>
                    <a:pt x="3788" y="3831"/>
                  </a:lnTo>
                  <a:lnTo>
                    <a:pt x="3788" y="3822"/>
                  </a:lnTo>
                  <a:lnTo>
                    <a:pt x="3788" y="3819"/>
                  </a:lnTo>
                  <a:lnTo>
                    <a:pt x="3788" y="2875"/>
                  </a:lnTo>
                  <a:lnTo>
                    <a:pt x="3788" y="2872"/>
                  </a:lnTo>
                  <a:lnTo>
                    <a:pt x="3788" y="2864"/>
                  </a:lnTo>
                  <a:lnTo>
                    <a:pt x="3788" y="2858"/>
                  </a:lnTo>
                  <a:lnTo>
                    <a:pt x="3789" y="2850"/>
                  </a:lnTo>
                  <a:lnTo>
                    <a:pt x="3789" y="2844"/>
                  </a:lnTo>
                  <a:lnTo>
                    <a:pt x="3790" y="2836"/>
                  </a:lnTo>
                  <a:lnTo>
                    <a:pt x="3791" y="2830"/>
                  </a:lnTo>
                  <a:lnTo>
                    <a:pt x="3792" y="2821"/>
                  </a:lnTo>
                  <a:lnTo>
                    <a:pt x="3792" y="2816"/>
                  </a:lnTo>
                  <a:lnTo>
                    <a:pt x="3794" y="2807"/>
                  </a:lnTo>
                  <a:lnTo>
                    <a:pt x="3795" y="2802"/>
                  </a:lnTo>
                  <a:lnTo>
                    <a:pt x="3796" y="2793"/>
                  </a:lnTo>
                  <a:lnTo>
                    <a:pt x="3798" y="2788"/>
                  </a:lnTo>
                  <a:lnTo>
                    <a:pt x="3800" y="2779"/>
                  </a:lnTo>
                  <a:lnTo>
                    <a:pt x="3801" y="2774"/>
                  </a:lnTo>
                  <a:lnTo>
                    <a:pt x="3803" y="2765"/>
                  </a:lnTo>
                  <a:lnTo>
                    <a:pt x="3805" y="2760"/>
                  </a:lnTo>
                  <a:lnTo>
                    <a:pt x="3808" y="2752"/>
                  </a:lnTo>
                  <a:lnTo>
                    <a:pt x="3810" y="2746"/>
                  </a:lnTo>
                  <a:lnTo>
                    <a:pt x="3813" y="2738"/>
                  </a:lnTo>
                  <a:lnTo>
                    <a:pt x="3815" y="2732"/>
                  </a:lnTo>
                  <a:lnTo>
                    <a:pt x="3818" y="2724"/>
                  </a:lnTo>
                  <a:lnTo>
                    <a:pt x="3820" y="2719"/>
                  </a:lnTo>
                  <a:lnTo>
                    <a:pt x="3824" y="2711"/>
                  </a:lnTo>
                  <a:lnTo>
                    <a:pt x="3827" y="2705"/>
                  </a:lnTo>
                  <a:lnTo>
                    <a:pt x="3831" y="2697"/>
                  </a:lnTo>
                  <a:lnTo>
                    <a:pt x="3834" y="2692"/>
                  </a:lnTo>
                  <a:lnTo>
                    <a:pt x="3838" y="2684"/>
                  </a:lnTo>
                  <a:lnTo>
                    <a:pt x="3841" y="2679"/>
                  </a:lnTo>
                  <a:lnTo>
                    <a:pt x="3845" y="2671"/>
                  </a:lnTo>
                  <a:lnTo>
                    <a:pt x="3848" y="2667"/>
                  </a:lnTo>
                  <a:lnTo>
                    <a:pt x="3853" y="2659"/>
                  </a:lnTo>
                  <a:lnTo>
                    <a:pt x="3857" y="2655"/>
                  </a:lnTo>
                  <a:lnTo>
                    <a:pt x="3862" y="2647"/>
                  </a:lnTo>
                  <a:lnTo>
                    <a:pt x="3865" y="2643"/>
                  </a:lnTo>
                  <a:lnTo>
                    <a:pt x="3870" y="2636"/>
                  </a:lnTo>
                  <a:lnTo>
                    <a:pt x="3874" y="2632"/>
                  </a:lnTo>
                  <a:lnTo>
                    <a:pt x="3880" y="2625"/>
                  </a:lnTo>
                  <a:lnTo>
                    <a:pt x="3883" y="2621"/>
                  </a:lnTo>
                  <a:lnTo>
                    <a:pt x="3889" y="2614"/>
                  </a:lnTo>
                  <a:lnTo>
                    <a:pt x="3893" y="2610"/>
                  </a:lnTo>
                  <a:lnTo>
                    <a:pt x="3899" y="2604"/>
                  </a:lnTo>
                  <a:lnTo>
                    <a:pt x="3903" y="2599"/>
                  </a:lnTo>
                  <a:lnTo>
                    <a:pt x="3910" y="2593"/>
                  </a:lnTo>
                  <a:lnTo>
                    <a:pt x="3914" y="2590"/>
                  </a:lnTo>
                  <a:lnTo>
                    <a:pt x="3921" y="2584"/>
                  </a:lnTo>
                  <a:lnTo>
                    <a:pt x="3925" y="2580"/>
                  </a:lnTo>
                  <a:lnTo>
                    <a:pt x="3932" y="2574"/>
                  </a:lnTo>
                  <a:lnTo>
                    <a:pt x="3936" y="2571"/>
                  </a:lnTo>
                  <a:lnTo>
                    <a:pt x="3943" y="2565"/>
                  </a:lnTo>
                  <a:lnTo>
                    <a:pt x="3948" y="2562"/>
                  </a:lnTo>
                  <a:lnTo>
                    <a:pt x="3955" y="2557"/>
                  </a:lnTo>
                  <a:lnTo>
                    <a:pt x="3960" y="2554"/>
                  </a:lnTo>
                  <a:lnTo>
                    <a:pt x="3968" y="2549"/>
                  </a:lnTo>
                  <a:lnTo>
                    <a:pt x="3973" y="2546"/>
                  </a:lnTo>
                  <a:lnTo>
                    <a:pt x="3981" y="2541"/>
                  </a:lnTo>
                  <a:lnTo>
                    <a:pt x="3981" y="2541"/>
                  </a:lnTo>
                  <a:lnTo>
                    <a:pt x="3989" y="2536"/>
                  </a:lnTo>
                  <a:lnTo>
                    <a:pt x="3994" y="2534"/>
                  </a:lnTo>
                  <a:lnTo>
                    <a:pt x="4002" y="2530"/>
                  </a:lnTo>
                  <a:lnTo>
                    <a:pt x="4008" y="2527"/>
                  </a:lnTo>
                  <a:lnTo>
                    <a:pt x="4015" y="2523"/>
                  </a:lnTo>
                  <a:lnTo>
                    <a:pt x="4021" y="2521"/>
                  </a:lnTo>
                  <a:lnTo>
                    <a:pt x="4029" y="2517"/>
                  </a:lnTo>
                  <a:lnTo>
                    <a:pt x="4034" y="2515"/>
                  </a:lnTo>
                  <a:lnTo>
                    <a:pt x="4043" y="2512"/>
                  </a:lnTo>
                  <a:lnTo>
                    <a:pt x="4048" y="2510"/>
                  </a:lnTo>
                  <a:lnTo>
                    <a:pt x="4056" y="2507"/>
                  </a:lnTo>
                  <a:lnTo>
                    <a:pt x="4062" y="2506"/>
                  </a:lnTo>
                  <a:lnTo>
                    <a:pt x="4070" y="2503"/>
                  </a:lnTo>
                  <a:lnTo>
                    <a:pt x="4076" y="2502"/>
                  </a:lnTo>
                  <a:lnTo>
                    <a:pt x="4085" y="2499"/>
                  </a:lnTo>
                  <a:lnTo>
                    <a:pt x="4090" y="2498"/>
                  </a:lnTo>
                  <a:lnTo>
                    <a:pt x="4099" y="2496"/>
                  </a:lnTo>
                  <a:lnTo>
                    <a:pt x="4104" y="2495"/>
                  </a:lnTo>
                  <a:lnTo>
                    <a:pt x="4113" y="2494"/>
                  </a:lnTo>
                  <a:lnTo>
                    <a:pt x="4119" y="2493"/>
                  </a:lnTo>
                  <a:lnTo>
                    <a:pt x="4128" y="2492"/>
                  </a:lnTo>
                  <a:lnTo>
                    <a:pt x="4133" y="2491"/>
                  </a:lnTo>
                  <a:lnTo>
                    <a:pt x="4142" y="2490"/>
                  </a:lnTo>
                  <a:lnTo>
                    <a:pt x="4148" y="2490"/>
                  </a:lnTo>
                  <a:lnTo>
                    <a:pt x="4157" y="2489"/>
                  </a:lnTo>
                  <a:close/>
                  <a:moveTo>
                    <a:pt x="5829" y="2789"/>
                  </a:moveTo>
                  <a:lnTo>
                    <a:pt x="5825" y="2789"/>
                  </a:lnTo>
                  <a:lnTo>
                    <a:pt x="4175" y="2789"/>
                  </a:lnTo>
                  <a:lnTo>
                    <a:pt x="4171" y="2789"/>
                  </a:lnTo>
                  <a:lnTo>
                    <a:pt x="4167" y="2789"/>
                  </a:lnTo>
                  <a:lnTo>
                    <a:pt x="4164" y="2790"/>
                  </a:lnTo>
                  <a:lnTo>
                    <a:pt x="4161" y="2790"/>
                  </a:lnTo>
                  <a:lnTo>
                    <a:pt x="4158" y="2791"/>
                  </a:lnTo>
                  <a:lnTo>
                    <a:pt x="4155" y="2791"/>
                  </a:lnTo>
                  <a:lnTo>
                    <a:pt x="4152" y="2792"/>
                  </a:lnTo>
                  <a:lnTo>
                    <a:pt x="4149" y="2793"/>
                  </a:lnTo>
                  <a:lnTo>
                    <a:pt x="4146" y="2794"/>
                  </a:lnTo>
                  <a:lnTo>
                    <a:pt x="4143" y="2795"/>
                  </a:lnTo>
                  <a:lnTo>
                    <a:pt x="4140" y="2796"/>
                  </a:lnTo>
                  <a:lnTo>
                    <a:pt x="4138" y="2797"/>
                  </a:lnTo>
                  <a:lnTo>
                    <a:pt x="4136" y="2798"/>
                  </a:lnTo>
                  <a:lnTo>
                    <a:pt x="4131" y="2801"/>
                  </a:lnTo>
                  <a:lnTo>
                    <a:pt x="4126" y="2804"/>
                  </a:lnTo>
                  <a:lnTo>
                    <a:pt x="4124" y="2805"/>
                  </a:lnTo>
                  <a:lnTo>
                    <a:pt x="4122" y="2807"/>
                  </a:lnTo>
                  <a:lnTo>
                    <a:pt x="4119" y="2808"/>
                  </a:lnTo>
                  <a:lnTo>
                    <a:pt x="4117" y="2810"/>
                  </a:lnTo>
                  <a:lnTo>
                    <a:pt x="4115" y="2812"/>
                  </a:lnTo>
                  <a:lnTo>
                    <a:pt x="4112" y="2815"/>
                  </a:lnTo>
                  <a:lnTo>
                    <a:pt x="4110" y="2817"/>
                  </a:lnTo>
                  <a:lnTo>
                    <a:pt x="4108" y="2819"/>
                  </a:lnTo>
                  <a:lnTo>
                    <a:pt x="4106" y="2822"/>
                  </a:lnTo>
                  <a:lnTo>
                    <a:pt x="4104" y="2824"/>
                  </a:lnTo>
                  <a:lnTo>
                    <a:pt x="4102" y="2827"/>
                  </a:lnTo>
                  <a:lnTo>
                    <a:pt x="4100" y="2830"/>
                  </a:lnTo>
                  <a:lnTo>
                    <a:pt x="4099" y="2832"/>
                  </a:lnTo>
                  <a:lnTo>
                    <a:pt x="4097" y="2835"/>
                  </a:lnTo>
                  <a:lnTo>
                    <a:pt x="4096" y="2838"/>
                  </a:lnTo>
                  <a:lnTo>
                    <a:pt x="4095" y="2840"/>
                  </a:lnTo>
                  <a:lnTo>
                    <a:pt x="4094" y="2843"/>
                  </a:lnTo>
                  <a:lnTo>
                    <a:pt x="4093" y="2846"/>
                  </a:lnTo>
                  <a:lnTo>
                    <a:pt x="4092" y="2849"/>
                  </a:lnTo>
                  <a:lnTo>
                    <a:pt x="4091" y="2852"/>
                  </a:lnTo>
                  <a:lnTo>
                    <a:pt x="4090" y="2855"/>
                  </a:lnTo>
                  <a:lnTo>
                    <a:pt x="4090" y="2858"/>
                  </a:lnTo>
                  <a:lnTo>
                    <a:pt x="4089" y="2861"/>
                  </a:lnTo>
                  <a:lnTo>
                    <a:pt x="4089" y="2865"/>
                  </a:lnTo>
                  <a:lnTo>
                    <a:pt x="4088" y="2868"/>
                  </a:lnTo>
                  <a:lnTo>
                    <a:pt x="4088" y="2871"/>
                  </a:lnTo>
                  <a:lnTo>
                    <a:pt x="4088" y="2876"/>
                  </a:lnTo>
                  <a:lnTo>
                    <a:pt x="4088" y="3818"/>
                  </a:lnTo>
                  <a:lnTo>
                    <a:pt x="4088" y="3823"/>
                  </a:lnTo>
                  <a:lnTo>
                    <a:pt x="4088" y="3827"/>
                  </a:lnTo>
                  <a:lnTo>
                    <a:pt x="4089" y="3830"/>
                  </a:lnTo>
                  <a:lnTo>
                    <a:pt x="4089" y="3834"/>
                  </a:lnTo>
                  <a:lnTo>
                    <a:pt x="4090" y="3837"/>
                  </a:lnTo>
                  <a:lnTo>
                    <a:pt x="4090" y="3840"/>
                  </a:lnTo>
                  <a:lnTo>
                    <a:pt x="4091" y="3843"/>
                  </a:lnTo>
                  <a:lnTo>
                    <a:pt x="4092" y="3847"/>
                  </a:lnTo>
                  <a:lnTo>
                    <a:pt x="4093" y="3849"/>
                  </a:lnTo>
                  <a:lnTo>
                    <a:pt x="4094" y="3852"/>
                  </a:lnTo>
                  <a:lnTo>
                    <a:pt x="4095" y="3855"/>
                  </a:lnTo>
                  <a:lnTo>
                    <a:pt x="4096" y="3857"/>
                  </a:lnTo>
                  <a:lnTo>
                    <a:pt x="4097" y="3860"/>
                  </a:lnTo>
                  <a:lnTo>
                    <a:pt x="4098" y="3862"/>
                  </a:lnTo>
                  <a:lnTo>
                    <a:pt x="4099" y="3864"/>
                  </a:lnTo>
                  <a:lnTo>
                    <a:pt x="4101" y="3866"/>
                  </a:lnTo>
                  <a:lnTo>
                    <a:pt x="4103" y="3869"/>
                  </a:lnTo>
                  <a:lnTo>
                    <a:pt x="4105" y="3872"/>
                  </a:lnTo>
                  <a:lnTo>
                    <a:pt x="4108" y="3875"/>
                  </a:lnTo>
                  <a:lnTo>
                    <a:pt x="4110" y="3877"/>
                  </a:lnTo>
                  <a:lnTo>
                    <a:pt x="4112" y="3880"/>
                  </a:lnTo>
                  <a:lnTo>
                    <a:pt x="4115" y="3882"/>
                  </a:lnTo>
                  <a:lnTo>
                    <a:pt x="4118" y="3884"/>
                  </a:lnTo>
                  <a:lnTo>
                    <a:pt x="4120" y="3887"/>
                  </a:lnTo>
                  <a:lnTo>
                    <a:pt x="4123" y="3889"/>
                  </a:lnTo>
                  <a:lnTo>
                    <a:pt x="4126" y="3891"/>
                  </a:lnTo>
                  <a:lnTo>
                    <a:pt x="4129" y="3893"/>
                  </a:lnTo>
                  <a:lnTo>
                    <a:pt x="4132" y="3895"/>
                  </a:lnTo>
                  <a:lnTo>
                    <a:pt x="4136" y="3897"/>
                  </a:lnTo>
                  <a:lnTo>
                    <a:pt x="4138" y="3898"/>
                  </a:lnTo>
                  <a:lnTo>
                    <a:pt x="4140" y="3899"/>
                  </a:lnTo>
                  <a:lnTo>
                    <a:pt x="4143" y="3900"/>
                  </a:lnTo>
                  <a:lnTo>
                    <a:pt x="4146" y="3901"/>
                  </a:lnTo>
                  <a:lnTo>
                    <a:pt x="4149" y="3902"/>
                  </a:lnTo>
                  <a:lnTo>
                    <a:pt x="4152" y="3903"/>
                  </a:lnTo>
                  <a:lnTo>
                    <a:pt x="4155" y="3904"/>
                  </a:lnTo>
                  <a:lnTo>
                    <a:pt x="4158" y="3904"/>
                  </a:lnTo>
                  <a:lnTo>
                    <a:pt x="4161" y="3905"/>
                  </a:lnTo>
                  <a:lnTo>
                    <a:pt x="4164" y="3905"/>
                  </a:lnTo>
                  <a:lnTo>
                    <a:pt x="4167" y="3906"/>
                  </a:lnTo>
                  <a:lnTo>
                    <a:pt x="4171" y="3906"/>
                  </a:lnTo>
                  <a:lnTo>
                    <a:pt x="4175" y="3906"/>
                  </a:lnTo>
                  <a:lnTo>
                    <a:pt x="5825" y="3906"/>
                  </a:lnTo>
                  <a:lnTo>
                    <a:pt x="5829" y="3906"/>
                  </a:lnTo>
                  <a:lnTo>
                    <a:pt x="5833" y="3906"/>
                  </a:lnTo>
                  <a:lnTo>
                    <a:pt x="5836" y="3905"/>
                  </a:lnTo>
                  <a:lnTo>
                    <a:pt x="5839" y="3905"/>
                  </a:lnTo>
                  <a:lnTo>
                    <a:pt x="5842" y="3904"/>
                  </a:lnTo>
                  <a:lnTo>
                    <a:pt x="5845" y="3904"/>
                  </a:lnTo>
                  <a:lnTo>
                    <a:pt x="5848" y="3903"/>
                  </a:lnTo>
                  <a:lnTo>
                    <a:pt x="5851" y="3902"/>
                  </a:lnTo>
                  <a:lnTo>
                    <a:pt x="5854" y="3901"/>
                  </a:lnTo>
                  <a:lnTo>
                    <a:pt x="5857" y="3900"/>
                  </a:lnTo>
                  <a:lnTo>
                    <a:pt x="5860" y="3899"/>
                  </a:lnTo>
                  <a:lnTo>
                    <a:pt x="5862" y="3898"/>
                  </a:lnTo>
                  <a:lnTo>
                    <a:pt x="5864" y="3897"/>
                  </a:lnTo>
                  <a:lnTo>
                    <a:pt x="5868" y="3895"/>
                  </a:lnTo>
                  <a:lnTo>
                    <a:pt x="5871" y="3893"/>
                  </a:lnTo>
                  <a:lnTo>
                    <a:pt x="5874" y="3891"/>
                  </a:lnTo>
                  <a:lnTo>
                    <a:pt x="5877" y="3889"/>
                  </a:lnTo>
                  <a:lnTo>
                    <a:pt x="5880" y="3887"/>
                  </a:lnTo>
                  <a:lnTo>
                    <a:pt x="5882" y="3884"/>
                  </a:lnTo>
                  <a:lnTo>
                    <a:pt x="5885" y="3882"/>
                  </a:lnTo>
                  <a:lnTo>
                    <a:pt x="5888" y="3880"/>
                  </a:lnTo>
                  <a:lnTo>
                    <a:pt x="5890" y="3877"/>
                  </a:lnTo>
                  <a:lnTo>
                    <a:pt x="5892" y="3875"/>
                  </a:lnTo>
                  <a:lnTo>
                    <a:pt x="5895" y="3872"/>
                  </a:lnTo>
                  <a:lnTo>
                    <a:pt x="5897" y="3869"/>
                  </a:lnTo>
                  <a:lnTo>
                    <a:pt x="5899" y="3866"/>
                  </a:lnTo>
                  <a:lnTo>
                    <a:pt x="5901" y="3864"/>
                  </a:lnTo>
                  <a:lnTo>
                    <a:pt x="5902" y="3862"/>
                  </a:lnTo>
                  <a:lnTo>
                    <a:pt x="5903" y="3860"/>
                  </a:lnTo>
                  <a:lnTo>
                    <a:pt x="5904" y="3857"/>
                  </a:lnTo>
                  <a:lnTo>
                    <a:pt x="5905" y="3855"/>
                  </a:lnTo>
                  <a:lnTo>
                    <a:pt x="5906" y="3852"/>
                  </a:lnTo>
                  <a:lnTo>
                    <a:pt x="5907" y="3849"/>
                  </a:lnTo>
                  <a:lnTo>
                    <a:pt x="5908" y="3847"/>
                  </a:lnTo>
                  <a:lnTo>
                    <a:pt x="5909" y="3843"/>
                  </a:lnTo>
                  <a:lnTo>
                    <a:pt x="5910" y="3840"/>
                  </a:lnTo>
                  <a:lnTo>
                    <a:pt x="5910" y="3837"/>
                  </a:lnTo>
                  <a:lnTo>
                    <a:pt x="5911" y="3834"/>
                  </a:lnTo>
                  <a:lnTo>
                    <a:pt x="5911" y="3830"/>
                  </a:lnTo>
                  <a:lnTo>
                    <a:pt x="5912" y="3827"/>
                  </a:lnTo>
                  <a:lnTo>
                    <a:pt x="5912" y="3823"/>
                  </a:lnTo>
                  <a:lnTo>
                    <a:pt x="5912" y="3818"/>
                  </a:lnTo>
                  <a:lnTo>
                    <a:pt x="5912" y="2876"/>
                  </a:lnTo>
                  <a:lnTo>
                    <a:pt x="5912" y="2871"/>
                  </a:lnTo>
                  <a:lnTo>
                    <a:pt x="5912" y="2868"/>
                  </a:lnTo>
                  <a:lnTo>
                    <a:pt x="5911" y="2865"/>
                  </a:lnTo>
                  <a:lnTo>
                    <a:pt x="5911" y="2861"/>
                  </a:lnTo>
                  <a:lnTo>
                    <a:pt x="5910" y="2858"/>
                  </a:lnTo>
                  <a:lnTo>
                    <a:pt x="5910" y="2855"/>
                  </a:lnTo>
                  <a:lnTo>
                    <a:pt x="5909" y="2852"/>
                  </a:lnTo>
                  <a:lnTo>
                    <a:pt x="5908" y="2849"/>
                  </a:lnTo>
                  <a:lnTo>
                    <a:pt x="5907" y="2846"/>
                  </a:lnTo>
                  <a:lnTo>
                    <a:pt x="5906" y="2843"/>
                  </a:lnTo>
                  <a:lnTo>
                    <a:pt x="5905" y="2840"/>
                  </a:lnTo>
                  <a:lnTo>
                    <a:pt x="5904" y="2838"/>
                  </a:lnTo>
                  <a:lnTo>
                    <a:pt x="5903" y="2835"/>
                  </a:lnTo>
                  <a:lnTo>
                    <a:pt x="5901" y="2832"/>
                  </a:lnTo>
                  <a:lnTo>
                    <a:pt x="5900" y="2830"/>
                  </a:lnTo>
                  <a:lnTo>
                    <a:pt x="5898" y="2827"/>
                  </a:lnTo>
                  <a:lnTo>
                    <a:pt x="5896" y="2824"/>
                  </a:lnTo>
                  <a:lnTo>
                    <a:pt x="5894" y="2822"/>
                  </a:lnTo>
                  <a:lnTo>
                    <a:pt x="5892" y="2819"/>
                  </a:lnTo>
                  <a:lnTo>
                    <a:pt x="5890" y="2817"/>
                  </a:lnTo>
                  <a:lnTo>
                    <a:pt x="5888" y="2815"/>
                  </a:lnTo>
                  <a:lnTo>
                    <a:pt x="5885" y="2812"/>
                  </a:lnTo>
                  <a:lnTo>
                    <a:pt x="5883" y="2810"/>
                  </a:lnTo>
                  <a:lnTo>
                    <a:pt x="5881" y="2808"/>
                  </a:lnTo>
                  <a:lnTo>
                    <a:pt x="5878" y="2807"/>
                  </a:lnTo>
                  <a:lnTo>
                    <a:pt x="5876" y="2805"/>
                  </a:lnTo>
                  <a:lnTo>
                    <a:pt x="5874" y="2804"/>
                  </a:lnTo>
                  <a:lnTo>
                    <a:pt x="5869" y="2801"/>
                  </a:lnTo>
                  <a:lnTo>
                    <a:pt x="5864" y="2798"/>
                  </a:lnTo>
                  <a:lnTo>
                    <a:pt x="5862" y="2797"/>
                  </a:lnTo>
                  <a:lnTo>
                    <a:pt x="5860" y="2796"/>
                  </a:lnTo>
                  <a:lnTo>
                    <a:pt x="5857" y="2795"/>
                  </a:lnTo>
                  <a:lnTo>
                    <a:pt x="5854" y="2794"/>
                  </a:lnTo>
                  <a:lnTo>
                    <a:pt x="5851" y="2793"/>
                  </a:lnTo>
                  <a:lnTo>
                    <a:pt x="5848" y="2792"/>
                  </a:lnTo>
                  <a:lnTo>
                    <a:pt x="5845" y="2791"/>
                  </a:lnTo>
                  <a:lnTo>
                    <a:pt x="5842" y="2791"/>
                  </a:lnTo>
                  <a:lnTo>
                    <a:pt x="5839" y="2790"/>
                  </a:lnTo>
                  <a:lnTo>
                    <a:pt x="5836" y="2790"/>
                  </a:lnTo>
                  <a:lnTo>
                    <a:pt x="5833" y="2789"/>
                  </a:lnTo>
                  <a:lnTo>
                    <a:pt x="5829" y="2789"/>
                  </a:lnTo>
                  <a:close/>
                  <a:moveTo>
                    <a:pt x="5655" y="1935"/>
                  </a:moveTo>
                  <a:lnTo>
                    <a:pt x="5623" y="1942"/>
                  </a:lnTo>
                  <a:lnTo>
                    <a:pt x="5590" y="1944"/>
                  </a:lnTo>
                  <a:lnTo>
                    <a:pt x="4410" y="1944"/>
                  </a:lnTo>
                  <a:lnTo>
                    <a:pt x="4377" y="1942"/>
                  </a:lnTo>
                  <a:lnTo>
                    <a:pt x="4345" y="1935"/>
                  </a:lnTo>
                  <a:lnTo>
                    <a:pt x="4314" y="1925"/>
                  </a:lnTo>
                  <a:lnTo>
                    <a:pt x="4285" y="1911"/>
                  </a:lnTo>
                  <a:lnTo>
                    <a:pt x="4258" y="1892"/>
                  </a:lnTo>
                  <a:lnTo>
                    <a:pt x="4233" y="1871"/>
                  </a:lnTo>
                  <a:lnTo>
                    <a:pt x="4212" y="1846"/>
                  </a:lnTo>
                  <a:lnTo>
                    <a:pt x="4193" y="1819"/>
                  </a:lnTo>
                  <a:lnTo>
                    <a:pt x="4179" y="1790"/>
                  </a:lnTo>
                  <a:lnTo>
                    <a:pt x="4169" y="1759"/>
                  </a:lnTo>
                  <a:lnTo>
                    <a:pt x="4162" y="1727"/>
                  </a:lnTo>
                  <a:lnTo>
                    <a:pt x="4160" y="1694"/>
                  </a:lnTo>
                  <a:lnTo>
                    <a:pt x="4162" y="1661"/>
                  </a:lnTo>
                  <a:lnTo>
                    <a:pt x="4169" y="1629"/>
                  </a:lnTo>
                  <a:lnTo>
                    <a:pt x="4179" y="1598"/>
                  </a:lnTo>
                  <a:lnTo>
                    <a:pt x="4193" y="1569"/>
                  </a:lnTo>
                  <a:lnTo>
                    <a:pt x="4212" y="1542"/>
                  </a:lnTo>
                  <a:lnTo>
                    <a:pt x="4233" y="1517"/>
                  </a:lnTo>
                  <a:lnTo>
                    <a:pt x="4258" y="1496"/>
                  </a:lnTo>
                  <a:lnTo>
                    <a:pt x="4285" y="1477"/>
                  </a:lnTo>
                  <a:lnTo>
                    <a:pt x="4314" y="1463"/>
                  </a:lnTo>
                  <a:lnTo>
                    <a:pt x="4345" y="1453"/>
                  </a:lnTo>
                  <a:lnTo>
                    <a:pt x="4377" y="1446"/>
                  </a:lnTo>
                  <a:lnTo>
                    <a:pt x="4410" y="1444"/>
                  </a:lnTo>
                  <a:lnTo>
                    <a:pt x="5590" y="1444"/>
                  </a:lnTo>
                  <a:lnTo>
                    <a:pt x="5623" y="1446"/>
                  </a:lnTo>
                  <a:lnTo>
                    <a:pt x="5655" y="1453"/>
                  </a:lnTo>
                  <a:lnTo>
                    <a:pt x="5686" y="1463"/>
                  </a:lnTo>
                  <a:lnTo>
                    <a:pt x="5715" y="1477"/>
                  </a:lnTo>
                  <a:lnTo>
                    <a:pt x="5742" y="1496"/>
                  </a:lnTo>
                  <a:lnTo>
                    <a:pt x="5767" y="1517"/>
                  </a:lnTo>
                  <a:lnTo>
                    <a:pt x="5788" y="1542"/>
                  </a:lnTo>
                  <a:lnTo>
                    <a:pt x="5807" y="1569"/>
                  </a:lnTo>
                  <a:lnTo>
                    <a:pt x="5821" y="1598"/>
                  </a:lnTo>
                  <a:lnTo>
                    <a:pt x="5831" y="1629"/>
                  </a:lnTo>
                  <a:lnTo>
                    <a:pt x="5838" y="1661"/>
                  </a:lnTo>
                  <a:lnTo>
                    <a:pt x="5840" y="1694"/>
                  </a:lnTo>
                  <a:lnTo>
                    <a:pt x="5838" y="1727"/>
                  </a:lnTo>
                  <a:lnTo>
                    <a:pt x="5831" y="1759"/>
                  </a:lnTo>
                  <a:lnTo>
                    <a:pt x="5821" y="1790"/>
                  </a:lnTo>
                  <a:lnTo>
                    <a:pt x="5807" y="1819"/>
                  </a:lnTo>
                  <a:lnTo>
                    <a:pt x="5788" y="1846"/>
                  </a:lnTo>
                  <a:lnTo>
                    <a:pt x="5767" y="1871"/>
                  </a:lnTo>
                  <a:lnTo>
                    <a:pt x="5742" y="1892"/>
                  </a:lnTo>
                  <a:lnTo>
                    <a:pt x="5715" y="1911"/>
                  </a:lnTo>
                  <a:lnTo>
                    <a:pt x="5686" y="1925"/>
                  </a:lnTo>
                  <a:lnTo>
                    <a:pt x="5655" y="1935"/>
                  </a:lnTo>
                  <a:close/>
                  <a:moveTo>
                    <a:pt x="5504" y="8284"/>
                  </a:moveTo>
                  <a:lnTo>
                    <a:pt x="5504" y="8290"/>
                  </a:lnTo>
                  <a:lnTo>
                    <a:pt x="5504" y="8303"/>
                  </a:lnTo>
                  <a:lnTo>
                    <a:pt x="5504" y="8309"/>
                  </a:lnTo>
                  <a:lnTo>
                    <a:pt x="5504" y="8322"/>
                  </a:lnTo>
                  <a:lnTo>
                    <a:pt x="5504" y="8328"/>
                  </a:lnTo>
                  <a:lnTo>
                    <a:pt x="5503" y="8341"/>
                  </a:lnTo>
                  <a:lnTo>
                    <a:pt x="5502" y="8346"/>
                  </a:lnTo>
                  <a:lnTo>
                    <a:pt x="5501" y="8359"/>
                  </a:lnTo>
                  <a:lnTo>
                    <a:pt x="5501" y="8365"/>
                  </a:lnTo>
                  <a:lnTo>
                    <a:pt x="5499" y="8378"/>
                  </a:lnTo>
                  <a:lnTo>
                    <a:pt x="5498" y="8384"/>
                  </a:lnTo>
                  <a:lnTo>
                    <a:pt x="5496" y="8397"/>
                  </a:lnTo>
                  <a:lnTo>
                    <a:pt x="5495" y="8402"/>
                  </a:lnTo>
                  <a:lnTo>
                    <a:pt x="5492" y="8415"/>
                  </a:lnTo>
                  <a:lnTo>
                    <a:pt x="5491" y="8420"/>
                  </a:lnTo>
                  <a:lnTo>
                    <a:pt x="5488" y="8433"/>
                  </a:lnTo>
                  <a:lnTo>
                    <a:pt x="5486" y="8439"/>
                  </a:lnTo>
                  <a:lnTo>
                    <a:pt x="5483" y="8451"/>
                  </a:lnTo>
                  <a:lnTo>
                    <a:pt x="5481" y="8457"/>
                  </a:lnTo>
                  <a:lnTo>
                    <a:pt x="5477" y="8469"/>
                  </a:lnTo>
                  <a:lnTo>
                    <a:pt x="5475" y="8474"/>
                  </a:lnTo>
                  <a:lnTo>
                    <a:pt x="5471" y="8487"/>
                  </a:lnTo>
                  <a:lnTo>
                    <a:pt x="5469" y="8492"/>
                  </a:lnTo>
                  <a:lnTo>
                    <a:pt x="5464" y="8504"/>
                  </a:lnTo>
                  <a:lnTo>
                    <a:pt x="5461" y="8509"/>
                  </a:lnTo>
                  <a:lnTo>
                    <a:pt x="5456" y="8522"/>
                  </a:lnTo>
                  <a:lnTo>
                    <a:pt x="5453" y="8527"/>
                  </a:lnTo>
                  <a:lnTo>
                    <a:pt x="5448" y="8539"/>
                  </a:lnTo>
                  <a:lnTo>
                    <a:pt x="5445" y="8544"/>
                  </a:lnTo>
                  <a:lnTo>
                    <a:pt x="5438" y="8555"/>
                  </a:lnTo>
                  <a:lnTo>
                    <a:pt x="5435" y="8561"/>
                  </a:lnTo>
                  <a:lnTo>
                    <a:pt x="5428" y="8572"/>
                  </a:lnTo>
                  <a:lnTo>
                    <a:pt x="5425" y="8577"/>
                  </a:lnTo>
                  <a:lnTo>
                    <a:pt x="5418" y="8588"/>
                  </a:lnTo>
                  <a:lnTo>
                    <a:pt x="5415" y="8593"/>
                  </a:lnTo>
                  <a:lnTo>
                    <a:pt x="5407" y="8603"/>
                  </a:lnTo>
                  <a:lnTo>
                    <a:pt x="5404" y="8608"/>
                  </a:lnTo>
                  <a:lnTo>
                    <a:pt x="5396" y="8618"/>
                  </a:lnTo>
                  <a:lnTo>
                    <a:pt x="5392" y="8623"/>
                  </a:lnTo>
                  <a:lnTo>
                    <a:pt x="5384" y="8633"/>
                  </a:lnTo>
                  <a:lnTo>
                    <a:pt x="5380" y="8637"/>
                  </a:lnTo>
                  <a:lnTo>
                    <a:pt x="5371" y="8647"/>
                  </a:lnTo>
                  <a:lnTo>
                    <a:pt x="5368" y="8651"/>
                  </a:lnTo>
                  <a:lnTo>
                    <a:pt x="5358" y="8660"/>
                  </a:lnTo>
                  <a:lnTo>
                    <a:pt x="5354" y="8664"/>
                  </a:lnTo>
                  <a:lnTo>
                    <a:pt x="5345" y="8673"/>
                  </a:lnTo>
                  <a:lnTo>
                    <a:pt x="5341" y="8677"/>
                  </a:lnTo>
                  <a:lnTo>
                    <a:pt x="5331" y="8686"/>
                  </a:lnTo>
                  <a:lnTo>
                    <a:pt x="5327" y="8689"/>
                  </a:lnTo>
                  <a:lnTo>
                    <a:pt x="5316" y="8698"/>
                  </a:lnTo>
                  <a:lnTo>
                    <a:pt x="5312" y="8701"/>
                  </a:lnTo>
                  <a:lnTo>
                    <a:pt x="5302" y="8709"/>
                  </a:lnTo>
                  <a:lnTo>
                    <a:pt x="5297" y="8713"/>
                  </a:lnTo>
                  <a:lnTo>
                    <a:pt x="5286" y="8720"/>
                  </a:lnTo>
                  <a:lnTo>
                    <a:pt x="5282" y="8724"/>
                  </a:lnTo>
                  <a:lnTo>
                    <a:pt x="5270" y="8731"/>
                  </a:lnTo>
                  <a:lnTo>
                    <a:pt x="5266" y="8734"/>
                  </a:lnTo>
                  <a:lnTo>
                    <a:pt x="5254" y="8741"/>
                  </a:lnTo>
                  <a:lnTo>
                    <a:pt x="5249" y="8743"/>
                  </a:lnTo>
                  <a:lnTo>
                    <a:pt x="5238" y="8750"/>
                  </a:lnTo>
                  <a:lnTo>
                    <a:pt x="5233" y="8752"/>
                  </a:lnTo>
                  <a:lnTo>
                    <a:pt x="5221" y="8758"/>
                  </a:lnTo>
                  <a:lnTo>
                    <a:pt x="5216" y="8761"/>
                  </a:lnTo>
                  <a:lnTo>
                    <a:pt x="5204" y="8766"/>
                  </a:lnTo>
                  <a:lnTo>
                    <a:pt x="5199" y="8768"/>
                  </a:lnTo>
                  <a:lnTo>
                    <a:pt x="5187" y="8774"/>
                  </a:lnTo>
                  <a:lnTo>
                    <a:pt x="5182" y="8776"/>
                  </a:lnTo>
                  <a:lnTo>
                    <a:pt x="5169" y="8780"/>
                  </a:lnTo>
                  <a:lnTo>
                    <a:pt x="5164" y="8782"/>
                  </a:lnTo>
                  <a:lnTo>
                    <a:pt x="5152" y="8786"/>
                  </a:lnTo>
                  <a:lnTo>
                    <a:pt x="5146" y="8788"/>
                  </a:lnTo>
                  <a:lnTo>
                    <a:pt x="5134" y="8792"/>
                  </a:lnTo>
                  <a:lnTo>
                    <a:pt x="5128" y="8793"/>
                  </a:lnTo>
                  <a:lnTo>
                    <a:pt x="5116" y="8796"/>
                  </a:lnTo>
                  <a:lnTo>
                    <a:pt x="5110" y="8798"/>
                  </a:lnTo>
                  <a:lnTo>
                    <a:pt x="5097" y="8800"/>
                  </a:lnTo>
                  <a:lnTo>
                    <a:pt x="5092" y="8801"/>
                  </a:lnTo>
                  <a:lnTo>
                    <a:pt x="5079" y="8804"/>
                  </a:lnTo>
                  <a:lnTo>
                    <a:pt x="5073" y="8805"/>
                  </a:lnTo>
                  <a:lnTo>
                    <a:pt x="5060" y="8806"/>
                  </a:lnTo>
                  <a:lnTo>
                    <a:pt x="5054" y="8807"/>
                  </a:lnTo>
                  <a:lnTo>
                    <a:pt x="5041" y="8808"/>
                  </a:lnTo>
                  <a:lnTo>
                    <a:pt x="5035" y="8809"/>
                  </a:lnTo>
                  <a:lnTo>
                    <a:pt x="5022" y="8809"/>
                  </a:lnTo>
                  <a:lnTo>
                    <a:pt x="5016" y="8810"/>
                  </a:lnTo>
                  <a:lnTo>
                    <a:pt x="5003" y="8810"/>
                  </a:lnTo>
                  <a:lnTo>
                    <a:pt x="4997" y="8810"/>
                  </a:lnTo>
                  <a:lnTo>
                    <a:pt x="4984" y="8810"/>
                  </a:lnTo>
                  <a:lnTo>
                    <a:pt x="4978" y="8809"/>
                  </a:lnTo>
                  <a:lnTo>
                    <a:pt x="4965" y="8809"/>
                  </a:lnTo>
                  <a:lnTo>
                    <a:pt x="4959" y="8808"/>
                  </a:lnTo>
                  <a:lnTo>
                    <a:pt x="4946" y="8807"/>
                  </a:lnTo>
                  <a:lnTo>
                    <a:pt x="4940" y="8806"/>
                  </a:lnTo>
                  <a:lnTo>
                    <a:pt x="4927" y="8805"/>
                  </a:lnTo>
                  <a:lnTo>
                    <a:pt x="4921" y="8804"/>
                  </a:lnTo>
                  <a:lnTo>
                    <a:pt x="4908" y="8801"/>
                  </a:lnTo>
                  <a:lnTo>
                    <a:pt x="4903" y="8800"/>
                  </a:lnTo>
                  <a:lnTo>
                    <a:pt x="4890" y="8798"/>
                  </a:lnTo>
                  <a:lnTo>
                    <a:pt x="4884" y="8796"/>
                  </a:lnTo>
                  <a:lnTo>
                    <a:pt x="4872" y="8793"/>
                  </a:lnTo>
                  <a:lnTo>
                    <a:pt x="4866" y="8792"/>
                  </a:lnTo>
                  <a:lnTo>
                    <a:pt x="4854" y="8788"/>
                  </a:lnTo>
                  <a:lnTo>
                    <a:pt x="4848" y="8786"/>
                  </a:lnTo>
                  <a:lnTo>
                    <a:pt x="4836" y="8782"/>
                  </a:lnTo>
                  <a:lnTo>
                    <a:pt x="4831" y="8780"/>
                  </a:lnTo>
                  <a:lnTo>
                    <a:pt x="4818" y="8776"/>
                  </a:lnTo>
                  <a:lnTo>
                    <a:pt x="4813" y="8774"/>
                  </a:lnTo>
                  <a:lnTo>
                    <a:pt x="4801" y="8768"/>
                  </a:lnTo>
                  <a:lnTo>
                    <a:pt x="4796" y="8766"/>
                  </a:lnTo>
                  <a:lnTo>
                    <a:pt x="4784" y="8761"/>
                  </a:lnTo>
                  <a:lnTo>
                    <a:pt x="4779" y="8758"/>
                  </a:lnTo>
                  <a:lnTo>
                    <a:pt x="4767" y="8752"/>
                  </a:lnTo>
                  <a:lnTo>
                    <a:pt x="4762" y="8750"/>
                  </a:lnTo>
                  <a:lnTo>
                    <a:pt x="4751" y="8743"/>
                  </a:lnTo>
                  <a:lnTo>
                    <a:pt x="4746" y="8741"/>
                  </a:lnTo>
                  <a:lnTo>
                    <a:pt x="4734" y="8734"/>
                  </a:lnTo>
                  <a:lnTo>
                    <a:pt x="4730" y="8731"/>
                  </a:lnTo>
                  <a:lnTo>
                    <a:pt x="4718" y="8724"/>
                  </a:lnTo>
                  <a:lnTo>
                    <a:pt x="4714" y="8720"/>
                  </a:lnTo>
                  <a:lnTo>
                    <a:pt x="4703" y="8713"/>
                  </a:lnTo>
                  <a:lnTo>
                    <a:pt x="4698" y="8709"/>
                  </a:lnTo>
                  <a:lnTo>
                    <a:pt x="4688" y="8701"/>
                  </a:lnTo>
                  <a:lnTo>
                    <a:pt x="4684" y="8698"/>
                  </a:lnTo>
                  <a:lnTo>
                    <a:pt x="4673" y="8689"/>
                  </a:lnTo>
                  <a:lnTo>
                    <a:pt x="4669" y="8686"/>
                  </a:lnTo>
                  <a:lnTo>
                    <a:pt x="4659" y="8677"/>
                  </a:lnTo>
                  <a:lnTo>
                    <a:pt x="4655" y="8673"/>
                  </a:lnTo>
                  <a:lnTo>
                    <a:pt x="4646" y="8664"/>
                  </a:lnTo>
                  <a:lnTo>
                    <a:pt x="4642" y="8660"/>
                  </a:lnTo>
                  <a:lnTo>
                    <a:pt x="4632" y="8651"/>
                  </a:lnTo>
                  <a:lnTo>
                    <a:pt x="4629" y="8647"/>
                  </a:lnTo>
                  <a:lnTo>
                    <a:pt x="4620" y="8637"/>
                  </a:lnTo>
                  <a:lnTo>
                    <a:pt x="4616" y="8633"/>
                  </a:lnTo>
                  <a:lnTo>
                    <a:pt x="4608" y="8623"/>
                  </a:lnTo>
                  <a:lnTo>
                    <a:pt x="4604" y="8618"/>
                  </a:lnTo>
                  <a:lnTo>
                    <a:pt x="4596" y="8608"/>
                  </a:lnTo>
                  <a:lnTo>
                    <a:pt x="4593" y="8603"/>
                  </a:lnTo>
                  <a:lnTo>
                    <a:pt x="4585" y="8593"/>
                  </a:lnTo>
                  <a:lnTo>
                    <a:pt x="4582" y="8588"/>
                  </a:lnTo>
                  <a:lnTo>
                    <a:pt x="4575" y="8577"/>
                  </a:lnTo>
                  <a:lnTo>
                    <a:pt x="4572" y="8572"/>
                  </a:lnTo>
                  <a:lnTo>
                    <a:pt x="4565" y="8561"/>
                  </a:lnTo>
                  <a:lnTo>
                    <a:pt x="4562" y="8555"/>
                  </a:lnTo>
                  <a:lnTo>
                    <a:pt x="4555" y="8544"/>
                  </a:lnTo>
                  <a:lnTo>
                    <a:pt x="4552" y="8539"/>
                  </a:lnTo>
                  <a:lnTo>
                    <a:pt x="4547" y="8527"/>
                  </a:lnTo>
                  <a:lnTo>
                    <a:pt x="4544" y="8522"/>
                  </a:lnTo>
                  <a:lnTo>
                    <a:pt x="4539" y="8509"/>
                  </a:lnTo>
                  <a:lnTo>
                    <a:pt x="4536" y="8504"/>
                  </a:lnTo>
                  <a:lnTo>
                    <a:pt x="4531" y="8492"/>
                  </a:lnTo>
                  <a:lnTo>
                    <a:pt x="4529" y="8487"/>
                  </a:lnTo>
                  <a:lnTo>
                    <a:pt x="4525" y="8474"/>
                  </a:lnTo>
                  <a:lnTo>
                    <a:pt x="4523" y="8469"/>
                  </a:lnTo>
                  <a:lnTo>
                    <a:pt x="4519" y="8457"/>
                  </a:lnTo>
                  <a:lnTo>
                    <a:pt x="4517" y="8451"/>
                  </a:lnTo>
                  <a:lnTo>
                    <a:pt x="4514" y="8439"/>
                  </a:lnTo>
                  <a:lnTo>
                    <a:pt x="4512" y="8433"/>
                  </a:lnTo>
                  <a:lnTo>
                    <a:pt x="4509" y="8420"/>
                  </a:lnTo>
                  <a:lnTo>
                    <a:pt x="4508" y="8415"/>
                  </a:lnTo>
                  <a:lnTo>
                    <a:pt x="4505" y="8402"/>
                  </a:lnTo>
                  <a:lnTo>
                    <a:pt x="4504" y="8397"/>
                  </a:lnTo>
                  <a:lnTo>
                    <a:pt x="4502" y="8384"/>
                  </a:lnTo>
                  <a:lnTo>
                    <a:pt x="4501" y="8378"/>
                  </a:lnTo>
                  <a:lnTo>
                    <a:pt x="4499" y="8365"/>
                  </a:lnTo>
                  <a:lnTo>
                    <a:pt x="4499" y="8359"/>
                  </a:lnTo>
                  <a:lnTo>
                    <a:pt x="4498" y="8346"/>
                  </a:lnTo>
                  <a:lnTo>
                    <a:pt x="4497" y="8341"/>
                  </a:lnTo>
                  <a:lnTo>
                    <a:pt x="4496" y="8328"/>
                  </a:lnTo>
                  <a:lnTo>
                    <a:pt x="4496" y="8322"/>
                  </a:lnTo>
                  <a:lnTo>
                    <a:pt x="4496" y="8309"/>
                  </a:lnTo>
                  <a:lnTo>
                    <a:pt x="4496" y="8303"/>
                  </a:lnTo>
                  <a:lnTo>
                    <a:pt x="4496" y="8290"/>
                  </a:lnTo>
                  <a:lnTo>
                    <a:pt x="4496" y="8284"/>
                  </a:lnTo>
                  <a:lnTo>
                    <a:pt x="4497" y="8271"/>
                  </a:lnTo>
                  <a:lnTo>
                    <a:pt x="4498" y="8265"/>
                  </a:lnTo>
                  <a:lnTo>
                    <a:pt x="4499" y="8252"/>
                  </a:lnTo>
                  <a:lnTo>
                    <a:pt x="4499" y="8247"/>
                  </a:lnTo>
                  <a:lnTo>
                    <a:pt x="4501" y="8233"/>
                  </a:lnTo>
                  <a:lnTo>
                    <a:pt x="4502" y="8228"/>
                  </a:lnTo>
                  <a:lnTo>
                    <a:pt x="4504" y="8215"/>
                  </a:lnTo>
                  <a:lnTo>
                    <a:pt x="4505" y="8209"/>
                  </a:lnTo>
                  <a:lnTo>
                    <a:pt x="4508" y="8196"/>
                  </a:lnTo>
                  <a:lnTo>
                    <a:pt x="4509" y="8191"/>
                  </a:lnTo>
                  <a:lnTo>
                    <a:pt x="4512" y="8178"/>
                  </a:lnTo>
                  <a:lnTo>
                    <a:pt x="4514" y="8173"/>
                  </a:lnTo>
                  <a:lnTo>
                    <a:pt x="4517" y="8160"/>
                  </a:lnTo>
                  <a:lnTo>
                    <a:pt x="4519" y="8155"/>
                  </a:lnTo>
                  <a:lnTo>
                    <a:pt x="4523" y="8142"/>
                  </a:lnTo>
                  <a:lnTo>
                    <a:pt x="4525" y="8137"/>
                  </a:lnTo>
                  <a:lnTo>
                    <a:pt x="4529" y="8124"/>
                  </a:lnTo>
                  <a:lnTo>
                    <a:pt x="4531" y="8119"/>
                  </a:lnTo>
                  <a:lnTo>
                    <a:pt x="4536" y="8107"/>
                  </a:lnTo>
                  <a:lnTo>
                    <a:pt x="4539" y="8102"/>
                  </a:lnTo>
                  <a:lnTo>
                    <a:pt x="4544" y="8089"/>
                  </a:lnTo>
                  <a:lnTo>
                    <a:pt x="4547" y="8084"/>
                  </a:lnTo>
                  <a:lnTo>
                    <a:pt x="4552" y="8072"/>
                  </a:lnTo>
                  <a:lnTo>
                    <a:pt x="4555" y="8067"/>
                  </a:lnTo>
                  <a:lnTo>
                    <a:pt x="4562" y="8056"/>
                  </a:lnTo>
                  <a:lnTo>
                    <a:pt x="4565" y="8050"/>
                  </a:lnTo>
                  <a:lnTo>
                    <a:pt x="4572" y="8039"/>
                  </a:lnTo>
                  <a:lnTo>
                    <a:pt x="4575" y="8034"/>
                  </a:lnTo>
                  <a:lnTo>
                    <a:pt x="4582" y="8023"/>
                  </a:lnTo>
                  <a:lnTo>
                    <a:pt x="4585" y="8018"/>
                  </a:lnTo>
                  <a:lnTo>
                    <a:pt x="4593" y="8008"/>
                  </a:lnTo>
                  <a:lnTo>
                    <a:pt x="4596" y="8003"/>
                  </a:lnTo>
                  <a:lnTo>
                    <a:pt x="4604" y="7993"/>
                  </a:lnTo>
                  <a:lnTo>
                    <a:pt x="4608" y="7988"/>
                  </a:lnTo>
                  <a:lnTo>
                    <a:pt x="4616" y="7978"/>
                  </a:lnTo>
                  <a:lnTo>
                    <a:pt x="4620" y="7974"/>
                  </a:lnTo>
                  <a:lnTo>
                    <a:pt x="4629" y="7964"/>
                  </a:lnTo>
                  <a:lnTo>
                    <a:pt x="4632" y="7960"/>
                  </a:lnTo>
                  <a:lnTo>
                    <a:pt x="4642" y="7951"/>
                  </a:lnTo>
                  <a:lnTo>
                    <a:pt x="4646" y="7947"/>
                  </a:lnTo>
                  <a:lnTo>
                    <a:pt x="4655" y="7938"/>
                  </a:lnTo>
                  <a:lnTo>
                    <a:pt x="4659" y="7934"/>
                  </a:lnTo>
                  <a:lnTo>
                    <a:pt x="4669" y="7925"/>
                  </a:lnTo>
                  <a:lnTo>
                    <a:pt x="4673" y="7922"/>
                  </a:lnTo>
                  <a:lnTo>
                    <a:pt x="4684" y="7913"/>
                  </a:lnTo>
                  <a:lnTo>
                    <a:pt x="4688" y="7910"/>
                  </a:lnTo>
                  <a:lnTo>
                    <a:pt x="4698" y="7902"/>
                  </a:lnTo>
                  <a:lnTo>
                    <a:pt x="4703" y="7898"/>
                  </a:lnTo>
                  <a:lnTo>
                    <a:pt x="4714" y="7891"/>
                  </a:lnTo>
                  <a:lnTo>
                    <a:pt x="4718" y="7887"/>
                  </a:lnTo>
                  <a:lnTo>
                    <a:pt x="4730" y="7880"/>
                  </a:lnTo>
                  <a:lnTo>
                    <a:pt x="4734" y="7877"/>
                  </a:lnTo>
                  <a:lnTo>
                    <a:pt x="4746" y="7870"/>
                  </a:lnTo>
                  <a:lnTo>
                    <a:pt x="4751" y="7868"/>
                  </a:lnTo>
                  <a:lnTo>
                    <a:pt x="4762" y="7861"/>
                  </a:lnTo>
                  <a:lnTo>
                    <a:pt x="4767" y="7859"/>
                  </a:lnTo>
                  <a:lnTo>
                    <a:pt x="4779" y="7853"/>
                  </a:lnTo>
                  <a:lnTo>
                    <a:pt x="4784" y="7850"/>
                  </a:lnTo>
                  <a:lnTo>
                    <a:pt x="4796" y="7845"/>
                  </a:lnTo>
                  <a:lnTo>
                    <a:pt x="4801" y="7843"/>
                  </a:lnTo>
                  <a:lnTo>
                    <a:pt x="4813" y="7837"/>
                  </a:lnTo>
                  <a:lnTo>
                    <a:pt x="4818" y="7835"/>
                  </a:lnTo>
                  <a:lnTo>
                    <a:pt x="4831" y="7831"/>
                  </a:lnTo>
                  <a:lnTo>
                    <a:pt x="4836" y="7829"/>
                  </a:lnTo>
                  <a:lnTo>
                    <a:pt x="4848" y="7825"/>
                  </a:lnTo>
                  <a:lnTo>
                    <a:pt x="4854" y="7823"/>
                  </a:lnTo>
                  <a:lnTo>
                    <a:pt x="4866" y="7819"/>
                  </a:lnTo>
                  <a:lnTo>
                    <a:pt x="4872" y="7818"/>
                  </a:lnTo>
                  <a:lnTo>
                    <a:pt x="4884" y="7815"/>
                  </a:lnTo>
                  <a:lnTo>
                    <a:pt x="4890" y="7813"/>
                  </a:lnTo>
                  <a:lnTo>
                    <a:pt x="4903" y="7811"/>
                  </a:lnTo>
                  <a:lnTo>
                    <a:pt x="4908" y="7810"/>
                  </a:lnTo>
                  <a:lnTo>
                    <a:pt x="4921" y="7807"/>
                  </a:lnTo>
                  <a:lnTo>
                    <a:pt x="4927" y="7806"/>
                  </a:lnTo>
                  <a:lnTo>
                    <a:pt x="4940" y="7805"/>
                  </a:lnTo>
                  <a:lnTo>
                    <a:pt x="4946" y="7804"/>
                  </a:lnTo>
                  <a:lnTo>
                    <a:pt x="4959" y="7803"/>
                  </a:lnTo>
                  <a:lnTo>
                    <a:pt x="4965" y="7802"/>
                  </a:lnTo>
                  <a:lnTo>
                    <a:pt x="4978" y="7802"/>
                  </a:lnTo>
                  <a:lnTo>
                    <a:pt x="4984" y="7801"/>
                  </a:lnTo>
                  <a:lnTo>
                    <a:pt x="4997" y="7801"/>
                  </a:lnTo>
                  <a:lnTo>
                    <a:pt x="5003" y="7801"/>
                  </a:lnTo>
                  <a:lnTo>
                    <a:pt x="5016" y="7801"/>
                  </a:lnTo>
                  <a:lnTo>
                    <a:pt x="5022" y="7802"/>
                  </a:lnTo>
                  <a:lnTo>
                    <a:pt x="5035" y="7802"/>
                  </a:lnTo>
                  <a:lnTo>
                    <a:pt x="5041" y="7803"/>
                  </a:lnTo>
                  <a:lnTo>
                    <a:pt x="5054" y="7804"/>
                  </a:lnTo>
                  <a:lnTo>
                    <a:pt x="5060" y="7805"/>
                  </a:lnTo>
                  <a:lnTo>
                    <a:pt x="5073" y="7806"/>
                  </a:lnTo>
                  <a:lnTo>
                    <a:pt x="5079" y="7807"/>
                  </a:lnTo>
                  <a:lnTo>
                    <a:pt x="5092" y="7810"/>
                  </a:lnTo>
                  <a:lnTo>
                    <a:pt x="5097" y="7811"/>
                  </a:lnTo>
                  <a:lnTo>
                    <a:pt x="5110" y="7813"/>
                  </a:lnTo>
                  <a:lnTo>
                    <a:pt x="5116" y="7815"/>
                  </a:lnTo>
                  <a:lnTo>
                    <a:pt x="5128" y="7818"/>
                  </a:lnTo>
                  <a:lnTo>
                    <a:pt x="5134" y="7819"/>
                  </a:lnTo>
                  <a:lnTo>
                    <a:pt x="5146" y="7823"/>
                  </a:lnTo>
                  <a:lnTo>
                    <a:pt x="5152" y="7825"/>
                  </a:lnTo>
                  <a:lnTo>
                    <a:pt x="5164" y="7829"/>
                  </a:lnTo>
                  <a:lnTo>
                    <a:pt x="5169" y="7831"/>
                  </a:lnTo>
                  <a:lnTo>
                    <a:pt x="5182" y="7835"/>
                  </a:lnTo>
                  <a:lnTo>
                    <a:pt x="5187" y="7837"/>
                  </a:lnTo>
                  <a:lnTo>
                    <a:pt x="5199" y="7843"/>
                  </a:lnTo>
                  <a:lnTo>
                    <a:pt x="5204" y="7845"/>
                  </a:lnTo>
                  <a:lnTo>
                    <a:pt x="5216" y="7850"/>
                  </a:lnTo>
                  <a:lnTo>
                    <a:pt x="5221" y="7853"/>
                  </a:lnTo>
                  <a:lnTo>
                    <a:pt x="5233" y="7859"/>
                  </a:lnTo>
                  <a:lnTo>
                    <a:pt x="5238" y="7861"/>
                  </a:lnTo>
                  <a:lnTo>
                    <a:pt x="5249" y="7868"/>
                  </a:lnTo>
                  <a:lnTo>
                    <a:pt x="5254" y="7870"/>
                  </a:lnTo>
                  <a:lnTo>
                    <a:pt x="5266" y="7877"/>
                  </a:lnTo>
                  <a:lnTo>
                    <a:pt x="5270" y="7880"/>
                  </a:lnTo>
                  <a:lnTo>
                    <a:pt x="5282" y="7887"/>
                  </a:lnTo>
                  <a:lnTo>
                    <a:pt x="5286" y="7891"/>
                  </a:lnTo>
                  <a:lnTo>
                    <a:pt x="5297" y="7898"/>
                  </a:lnTo>
                  <a:lnTo>
                    <a:pt x="5302" y="7902"/>
                  </a:lnTo>
                  <a:lnTo>
                    <a:pt x="5312" y="7910"/>
                  </a:lnTo>
                  <a:lnTo>
                    <a:pt x="5316" y="7913"/>
                  </a:lnTo>
                  <a:lnTo>
                    <a:pt x="5327" y="7922"/>
                  </a:lnTo>
                  <a:lnTo>
                    <a:pt x="5331" y="7925"/>
                  </a:lnTo>
                  <a:lnTo>
                    <a:pt x="5341" y="7934"/>
                  </a:lnTo>
                  <a:lnTo>
                    <a:pt x="5345" y="7938"/>
                  </a:lnTo>
                  <a:lnTo>
                    <a:pt x="5354" y="7947"/>
                  </a:lnTo>
                  <a:lnTo>
                    <a:pt x="5358" y="7951"/>
                  </a:lnTo>
                  <a:lnTo>
                    <a:pt x="5368" y="7960"/>
                  </a:lnTo>
                  <a:lnTo>
                    <a:pt x="5371" y="7964"/>
                  </a:lnTo>
                  <a:lnTo>
                    <a:pt x="5380" y="7974"/>
                  </a:lnTo>
                  <a:lnTo>
                    <a:pt x="5384" y="7978"/>
                  </a:lnTo>
                  <a:lnTo>
                    <a:pt x="5392" y="7988"/>
                  </a:lnTo>
                  <a:lnTo>
                    <a:pt x="5396" y="7993"/>
                  </a:lnTo>
                  <a:lnTo>
                    <a:pt x="5404" y="8003"/>
                  </a:lnTo>
                  <a:lnTo>
                    <a:pt x="5407" y="8008"/>
                  </a:lnTo>
                  <a:lnTo>
                    <a:pt x="5415" y="8018"/>
                  </a:lnTo>
                  <a:lnTo>
                    <a:pt x="5418" y="8023"/>
                  </a:lnTo>
                  <a:lnTo>
                    <a:pt x="5425" y="8034"/>
                  </a:lnTo>
                  <a:lnTo>
                    <a:pt x="5428" y="8039"/>
                  </a:lnTo>
                  <a:lnTo>
                    <a:pt x="5435" y="8050"/>
                  </a:lnTo>
                  <a:lnTo>
                    <a:pt x="5438" y="8056"/>
                  </a:lnTo>
                  <a:lnTo>
                    <a:pt x="5445" y="8067"/>
                  </a:lnTo>
                  <a:lnTo>
                    <a:pt x="5448" y="8072"/>
                  </a:lnTo>
                  <a:lnTo>
                    <a:pt x="5453" y="8084"/>
                  </a:lnTo>
                  <a:lnTo>
                    <a:pt x="5456" y="8089"/>
                  </a:lnTo>
                  <a:lnTo>
                    <a:pt x="5461" y="8102"/>
                  </a:lnTo>
                  <a:lnTo>
                    <a:pt x="5464" y="8107"/>
                  </a:lnTo>
                  <a:lnTo>
                    <a:pt x="5469" y="8119"/>
                  </a:lnTo>
                  <a:lnTo>
                    <a:pt x="5471" y="8124"/>
                  </a:lnTo>
                  <a:lnTo>
                    <a:pt x="5475" y="8137"/>
                  </a:lnTo>
                  <a:lnTo>
                    <a:pt x="5477" y="8142"/>
                  </a:lnTo>
                  <a:lnTo>
                    <a:pt x="5481" y="8155"/>
                  </a:lnTo>
                  <a:lnTo>
                    <a:pt x="5483" y="8160"/>
                  </a:lnTo>
                  <a:lnTo>
                    <a:pt x="5486" y="8173"/>
                  </a:lnTo>
                  <a:lnTo>
                    <a:pt x="5488" y="8178"/>
                  </a:lnTo>
                  <a:lnTo>
                    <a:pt x="5491" y="8191"/>
                  </a:lnTo>
                  <a:lnTo>
                    <a:pt x="5492" y="8196"/>
                  </a:lnTo>
                  <a:lnTo>
                    <a:pt x="5495" y="8209"/>
                  </a:lnTo>
                  <a:lnTo>
                    <a:pt x="5496" y="8215"/>
                  </a:lnTo>
                  <a:lnTo>
                    <a:pt x="5498" y="8228"/>
                  </a:lnTo>
                  <a:lnTo>
                    <a:pt x="5499" y="8233"/>
                  </a:lnTo>
                  <a:lnTo>
                    <a:pt x="5501" y="8247"/>
                  </a:lnTo>
                  <a:lnTo>
                    <a:pt x="5501" y="8252"/>
                  </a:lnTo>
                  <a:lnTo>
                    <a:pt x="5502" y="8265"/>
                  </a:lnTo>
                  <a:lnTo>
                    <a:pt x="5503" y="8271"/>
                  </a:lnTo>
                  <a:lnTo>
                    <a:pt x="5504" y="8284"/>
                  </a:lnTo>
                  <a:close/>
                  <a:moveTo>
                    <a:pt x="5203" y="8321"/>
                  </a:moveTo>
                  <a:lnTo>
                    <a:pt x="5204" y="8314"/>
                  </a:lnTo>
                  <a:lnTo>
                    <a:pt x="5204" y="8306"/>
                  </a:lnTo>
                  <a:lnTo>
                    <a:pt x="5204" y="8298"/>
                  </a:lnTo>
                  <a:lnTo>
                    <a:pt x="5203" y="8290"/>
                  </a:lnTo>
                  <a:lnTo>
                    <a:pt x="5203" y="8282"/>
                  </a:lnTo>
                  <a:lnTo>
                    <a:pt x="5202" y="8274"/>
                  </a:lnTo>
                  <a:lnTo>
                    <a:pt x="5200" y="8267"/>
                  </a:lnTo>
                  <a:lnTo>
                    <a:pt x="5199" y="8259"/>
                  </a:lnTo>
                  <a:lnTo>
                    <a:pt x="5197" y="8252"/>
                  </a:lnTo>
                  <a:lnTo>
                    <a:pt x="5195" y="8245"/>
                  </a:lnTo>
                  <a:lnTo>
                    <a:pt x="5193" y="8237"/>
                  </a:lnTo>
                  <a:lnTo>
                    <a:pt x="5190" y="8230"/>
                  </a:lnTo>
                  <a:lnTo>
                    <a:pt x="5187" y="8223"/>
                  </a:lnTo>
                  <a:lnTo>
                    <a:pt x="5184" y="8216"/>
                  </a:lnTo>
                  <a:lnTo>
                    <a:pt x="5181" y="8209"/>
                  </a:lnTo>
                  <a:lnTo>
                    <a:pt x="5177" y="8203"/>
                  </a:lnTo>
                  <a:lnTo>
                    <a:pt x="5174" y="8197"/>
                  </a:lnTo>
                  <a:lnTo>
                    <a:pt x="5169" y="8191"/>
                  </a:lnTo>
                  <a:lnTo>
                    <a:pt x="5165" y="8185"/>
                  </a:lnTo>
                  <a:lnTo>
                    <a:pt x="5160" y="8179"/>
                  </a:lnTo>
                  <a:lnTo>
                    <a:pt x="5155" y="8173"/>
                  </a:lnTo>
                  <a:lnTo>
                    <a:pt x="5150" y="8167"/>
                  </a:lnTo>
                  <a:lnTo>
                    <a:pt x="5145" y="8162"/>
                  </a:lnTo>
                  <a:lnTo>
                    <a:pt x="5139" y="8156"/>
                  </a:lnTo>
                  <a:lnTo>
                    <a:pt x="5134" y="8151"/>
                  </a:lnTo>
                  <a:lnTo>
                    <a:pt x="5128" y="8146"/>
                  </a:lnTo>
                  <a:lnTo>
                    <a:pt x="5122" y="8142"/>
                  </a:lnTo>
                  <a:lnTo>
                    <a:pt x="5115" y="8137"/>
                  </a:lnTo>
                  <a:lnTo>
                    <a:pt x="5109" y="8133"/>
                  </a:lnTo>
                  <a:lnTo>
                    <a:pt x="5102" y="8129"/>
                  </a:lnTo>
                  <a:lnTo>
                    <a:pt x="5095" y="8125"/>
                  </a:lnTo>
                  <a:lnTo>
                    <a:pt x="5088" y="8122"/>
                  </a:lnTo>
                  <a:lnTo>
                    <a:pt x="5081" y="8118"/>
                  </a:lnTo>
                  <a:lnTo>
                    <a:pt x="5074" y="8115"/>
                  </a:lnTo>
                  <a:lnTo>
                    <a:pt x="5067" y="8113"/>
                  </a:lnTo>
                  <a:lnTo>
                    <a:pt x="5059" y="8110"/>
                  </a:lnTo>
                  <a:lnTo>
                    <a:pt x="5052" y="8108"/>
                  </a:lnTo>
                  <a:lnTo>
                    <a:pt x="5045" y="8106"/>
                  </a:lnTo>
                  <a:lnTo>
                    <a:pt x="5037" y="8105"/>
                  </a:lnTo>
                  <a:lnTo>
                    <a:pt x="5030" y="8103"/>
                  </a:lnTo>
                  <a:lnTo>
                    <a:pt x="5022" y="8102"/>
                  </a:lnTo>
                  <a:lnTo>
                    <a:pt x="5015" y="8102"/>
                  </a:lnTo>
                  <a:lnTo>
                    <a:pt x="5007" y="8101"/>
                  </a:lnTo>
                  <a:lnTo>
                    <a:pt x="5000" y="8101"/>
                  </a:lnTo>
                  <a:lnTo>
                    <a:pt x="4993" y="8101"/>
                  </a:lnTo>
                  <a:lnTo>
                    <a:pt x="4985" y="8102"/>
                  </a:lnTo>
                  <a:lnTo>
                    <a:pt x="4978" y="8102"/>
                  </a:lnTo>
                  <a:lnTo>
                    <a:pt x="4970" y="8103"/>
                  </a:lnTo>
                  <a:lnTo>
                    <a:pt x="4963" y="8105"/>
                  </a:lnTo>
                  <a:lnTo>
                    <a:pt x="4955" y="8106"/>
                  </a:lnTo>
                  <a:lnTo>
                    <a:pt x="4948" y="8108"/>
                  </a:lnTo>
                  <a:lnTo>
                    <a:pt x="4941" y="8110"/>
                  </a:lnTo>
                  <a:lnTo>
                    <a:pt x="4933" y="8113"/>
                  </a:lnTo>
                  <a:lnTo>
                    <a:pt x="4926" y="8115"/>
                  </a:lnTo>
                  <a:lnTo>
                    <a:pt x="4919" y="8118"/>
                  </a:lnTo>
                  <a:lnTo>
                    <a:pt x="4912" y="8122"/>
                  </a:lnTo>
                  <a:lnTo>
                    <a:pt x="4905" y="8125"/>
                  </a:lnTo>
                  <a:lnTo>
                    <a:pt x="4898" y="8129"/>
                  </a:lnTo>
                  <a:lnTo>
                    <a:pt x="4891" y="8133"/>
                  </a:lnTo>
                  <a:lnTo>
                    <a:pt x="4885" y="8137"/>
                  </a:lnTo>
                  <a:lnTo>
                    <a:pt x="4878" y="8142"/>
                  </a:lnTo>
                  <a:lnTo>
                    <a:pt x="4872" y="8146"/>
                  </a:lnTo>
                  <a:lnTo>
                    <a:pt x="4866" y="8151"/>
                  </a:lnTo>
                  <a:lnTo>
                    <a:pt x="4861" y="8156"/>
                  </a:lnTo>
                  <a:lnTo>
                    <a:pt x="4855" y="8162"/>
                  </a:lnTo>
                  <a:lnTo>
                    <a:pt x="4850" y="8167"/>
                  </a:lnTo>
                  <a:lnTo>
                    <a:pt x="4845" y="8173"/>
                  </a:lnTo>
                  <a:lnTo>
                    <a:pt x="4840" y="8179"/>
                  </a:lnTo>
                  <a:lnTo>
                    <a:pt x="4835" y="8185"/>
                  </a:lnTo>
                  <a:lnTo>
                    <a:pt x="4831" y="8191"/>
                  </a:lnTo>
                  <a:lnTo>
                    <a:pt x="4826" y="8197"/>
                  </a:lnTo>
                  <a:lnTo>
                    <a:pt x="4823" y="8203"/>
                  </a:lnTo>
                  <a:lnTo>
                    <a:pt x="4819" y="8209"/>
                  </a:lnTo>
                  <a:lnTo>
                    <a:pt x="4816" y="8216"/>
                  </a:lnTo>
                  <a:lnTo>
                    <a:pt x="4813" y="8223"/>
                  </a:lnTo>
                  <a:lnTo>
                    <a:pt x="4810" y="8230"/>
                  </a:lnTo>
                  <a:lnTo>
                    <a:pt x="4807" y="8237"/>
                  </a:lnTo>
                  <a:lnTo>
                    <a:pt x="4805" y="8245"/>
                  </a:lnTo>
                  <a:lnTo>
                    <a:pt x="4803" y="8252"/>
                  </a:lnTo>
                  <a:lnTo>
                    <a:pt x="4801" y="8259"/>
                  </a:lnTo>
                  <a:lnTo>
                    <a:pt x="4800" y="8267"/>
                  </a:lnTo>
                  <a:lnTo>
                    <a:pt x="4798" y="8274"/>
                  </a:lnTo>
                  <a:lnTo>
                    <a:pt x="4797" y="8282"/>
                  </a:lnTo>
                  <a:lnTo>
                    <a:pt x="4797" y="8290"/>
                  </a:lnTo>
                  <a:lnTo>
                    <a:pt x="4796" y="8298"/>
                  </a:lnTo>
                  <a:lnTo>
                    <a:pt x="4796" y="8306"/>
                  </a:lnTo>
                  <a:lnTo>
                    <a:pt x="4796" y="8314"/>
                  </a:lnTo>
                  <a:lnTo>
                    <a:pt x="4797" y="8321"/>
                  </a:lnTo>
                  <a:lnTo>
                    <a:pt x="4797" y="8329"/>
                  </a:lnTo>
                  <a:lnTo>
                    <a:pt x="4798" y="8337"/>
                  </a:lnTo>
                  <a:lnTo>
                    <a:pt x="4800" y="8344"/>
                  </a:lnTo>
                  <a:lnTo>
                    <a:pt x="4801" y="8352"/>
                  </a:lnTo>
                  <a:lnTo>
                    <a:pt x="4803" y="8359"/>
                  </a:lnTo>
                  <a:lnTo>
                    <a:pt x="4805" y="8366"/>
                  </a:lnTo>
                  <a:lnTo>
                    <a:pt x="4807" y="8374"/>
                  </a:lnTo>
                  <a:lnTo>
                    <a:pt x="4810" y="8381"/>
                  </a:lnTo>
                  <a:lnTo>
                    <a:pt x="4813" y="8388"/>
                  </a:lnTo>
                  <a:lnTo>
                    <a:pt x="4816" y="8395"/>
                  </a:lnTo>
                  <a:lnTo>
                    <a:pt x="4819" y="8402"/>
                  </a:lnTo>
                  <a:lnTo>
                    <a:pt x="4823" y="8408"/>
                  </a:lnTo>
                  <a:lnTo>
                    <a:pt x="4826" y="8414"/>
                  </a:lnTo>
                  <a:lnTo>
                    <a:pt x="4831" y="8420"/>
                  </a:lnTo>
                  <a:lnTo>
                    <a:pt x="4835" y="8426"/>
                  </a:lnTo>
                  <a:lnTo>
                    <a:pt x="4840" y="8432"/>
                  </a:lnTo>
                  <a:lnTo>
                    <a:pt x="4845" y="8438"/>
                  </a:lnTo>
                  <a:lnTo>
                    <a:pt x="4850" y="8444"/>
                  </a:lnTo>
                  <a:lnTo>
                    <a:pt x="4855" y="8449"/>
                  </a:lnTo>
                  <a:lnTo>
                    <a:pt x="4861" y="8455"/>
                  </a:lnTo>
                  <a:lnTo>
                    <a:pt x="4866" y="8460"/>
                  </a:lnTo>
                  <a:lnTo>
                    <a:pt x="4872" y="8465"/>
                  </a:lnTo>
                  <a:lnTo>
                    <a:pt x="4878" y="8469"/>
                  </a:lnTo>
                  <a:lnTo>
                    <a:pt x="4885" y="8474"/>
                  </a:lnTo>
                  <a:lnTo>
                    <a:pt x="4891" y="8478"/>
                  </a:lnTo>
                  <a:lnTo>
                    <a:pt x="4898" y="8482"/>
                  </a:lnTo>
                  <a:lnTo>
                    <a:pt x="4905" y="8486"/>
                  </a:lnTo>
                  <a:lnTo>
                    <a:pt x="4912" y="8489"/>
                  </a:lnTo>
                  <a:lnTo>
                    <a:pt x="4919" y="8493"/>
                  </a:lnTo>
                  <a:lnTo>
                    <a:pt x="4926" y="8496"/>
                  </a:lnTo>
                  <a:lnTo>
                    <a:pt x="4933" y="8498"/>
                  </a:lnTo>
                  <a:lnTo>
                    <a:pt x="4941" y="8501"/>
                  </a:lnTo>
                  <a:lnTo>
                    <a:pt x="4948" y="8503"/>
                  </a:lnTo>
                  <a:lnTo>
                    <a:pt x="4955" y="8505"/>
                  </a:lnTo>
                  <a:lnTo>
                    <a:pt x="4963" y="8506"/>
                  </a:lnTo>
                  <a:lnTo>
                    <a:pt x="4970" y="8508"/>
                  </a:lnTo>
                  <a:lnTo>
                    <a:pt x="4978" y="8509"/>
                  </a:lnTo>
                  <a:lnTo>
                    <a:pt x="4985" y="8509"/>
                  </a:lnTo>
                  <a:lnTo>
                    <a:pt x="4993" y="8510"/>
                  </a:lnTo>
                  <a:lnTo>
                    <a:pt x="5000" y="8510"/>
                  </a:lnTo>
                  <a:lnTo>
                    <a:pt x="5007" y="8510"/>
                  </a:lnTo>
                  <a:lnTo>
                    <a:pt x="5015" y="8509"/>
                  </a:lnTo>
                  <a:lnTo>
                    <a:pt x="5022" y="8509"/>
                  </a:lnTo>
                  <a:lnTo>
                    <a:pt x="5030" y="8508"/>
                  </a:lnTo>
                  <a:lnTo>
                    <a:pt x="5037" y="8506"/>
                  </a:lnTo>
                  <a:lnTo>
                    <a:pt x="5045" y="8505"/>
                  </a:lnTo>
                  <a:lnTo>
                    <a:pt x="5052" y="8503"/>
                  </a:lnTo>
                  <a:lnTo>
                    <a:pt x="5059" y="8501"/>
                  </a:lnTo>
                  <a:lnTo>
                    <a:pt x="5067" y="8498"/>
                  </a:lnTo>
                  <a:lnTo>
                    <a:pt x="5074" y="8496"/>
                  </a:lnTo>
                  <a:lnTo>
                    <a:pt x="5081" y="8493"/>
                  </a:lnTo>
                  <a:lnTo>
                    <a:pt x="5088" y="8489"/>
                  </a:lnTo>
                  <a:lnTo>
                    <a:pt x="5095" y="8486"/>
                  </a:lnTo>
                  <a:lnTo>
                    <a:pt x="5102" y="8482"/>
                  </a:lnTo>
                  <a:lnTo>
                    <a:pt x="5109" y="8478"/>
                  </a:lnTo>
                  <a:lnTo>
                    <a:pt x="5115" y="8474"/>
                  </a:lnTo>
                  <a:lnTo>
                    <a:pt x="5122" y="8469"/>
                  </a:lnTo>
                  <a:lnTo>
                    <a:pt x="5128" y="8465"/>
                  </a:lnTo>
                  <a:lnTo>
                    <a:pt x="5134" y="8460"/>
                  </a:lnTo>
                  <a:lnTo>
                    <a:pt x="5139" y="8455"/>
                  </a:lnTo>
                  <a:lnTo>
                    <a:pt x="5145" y="8449"/>
                  </a:lnTo>
                  <a:lnTo>
                    <a:pt x="5150" y="8444"/>
                  </a:lnTo>
                  <a:lnTo>
                    <a:pt x="5155" y="8438"/>
                  </a:lnTo>
                  <a:lnTo>
                    <a:pt x="5160" y="8432"/>
                  </a:lnTo>
                  <a:lnTo>
                    <a:pt x="5165" y="8426"/>
                  </a:lnTo>
                  <a:lnTo>
                    <a:pt x="5169" y="8420"/>
                  </a:lnTo>
                  <a:lnTo>
                    <a:pt x="5174" y="8414"/>
                  </a:lnTo>
                  <a:lnTo>
                    <a:pt x="5177" y="8408"/>
                  </a:lnTo>
                  <a:lnTo>
                    <a:pt x="5181" y="8402"/>
                  </a:lnTo>
                  <a:lnTo>
                    <a:pt x="5184" y="8395"/>
                  </a:lnTo>
                  <a:lnTo>
                    <a:pt x="5187" y="8388"/>
                  </a:lnTo>
                  <a:lnTo>
                    <a:pt x="5190" y="8381"/>
                  </a:lnTo>
                  <a:lnTo>
                    <a:pt x="5193" y="8374"/>
                  </a:lnTo>
                  <a:lnTo>
                    <a:pt x="5195" y="8366"/>
                  </a:lnTo>
                  <a:lnTo>
                    <a:pt x="5197" y="8359"/>
                  </a:lnTo>
                  <a:lnTo>
                    <a:pt x="5199" y="8352"/>
                  </a:lnTo>
                  <a:lnTo>
                    <a:pt x="5200" y="8344"/>
                  </a:lnTo>
                  <a:lnTo>
                    <a:pt x="5202" y="8337"/>
                  </a:lnTo>
                  <a:lnTo>
                    <a:pt x="5203" y="8329"/>
                  </a:lnTo>
                  <a:lnTo>
                    <a:pt x="5203" y="83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8" name="Google Shape;1298;p13"/>
          <p:cNvGrpSpPr/>
          <p:nvPr/>
        </p:nvGrpSpPr>
        <p:grpSpPr>
          <a:xfrm>
            <a:off x="5227152" y="853541"/>
            <a:ext cx="633600" cy="641119"/>
            <a:chOff x="5227152" y="853541"/>
            <a:chExt cx="633600" cy="641119"/>
          </a:xfrm>
        </p:grpSpPr>
        <p:sp>
          <p:nvSpPr>
            <p:cNvPr id="1299" name="Google Shape;1299;p13"/>
            <p:cNvSpPr/>
            <p:nvPr/>
          </p:nvSpPr>
          <p:spPr>
            <a:xfrm>
              <a:off x="5227152" y="853541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1979"/>
                  </a:moveTo>
                  <a:lnTo>
                    <a:pt x="6975" y="1979"/>
                  </a:lnTo>
                  <a:lnTo>
                    <a:pt x="6979" y="1979"/>
                  </a:lnTo>
                  <a:lnTo>
                    <a:pt x="6984" y="1979"/>
                  </a:lnTo>
                  <a:lnTo>
                    <a:pt x="6988" y="1980"/>
                  </a:lnTo>
                  <a:lnTo>
                    <a:pt x="6992" y="1980"/>
                  </a:lnTo>
                  <a:lnTo>
                    <a:pt x="6996" y="1981"/>
                  </a:lnTo>
                  <a:lnTo>
                    <a:pt x="7001" y="1982"/>
                  </a:lnTo>
                  <a:lnTo>
                    <a:pt x="7005" y="1983"/>
                  </a:lnTo>
                  <a:lnTo>
                    <a:pt x="7009" y="1985"/>
                  </a:lnTo>
                  <a:lnTo>
                    <a:pt x="7013" y="1986"/>
                  </a:lnTo>
                  <a:lnTo>
                    <a:pt x="7017" y="1987"/>
                  </a:lnTo>
                  <a:lnTo>
                    <a:pt x="7021" y="1989"/>
                  </a:lnTo>
                  <a:lnTo>
                    <a:pt x="7025" y="1991"/>
                  </a:lnTo>
                  <a:lnTo>
                    <a:pt x="7029" y="1993"/>
                  </a:lnTo>
                  <a:lnTo>
                    <a:pt x="7033" y="1995"/>
                  </a:lnTo>
                  <a:lnTo>
                    <a:pt x="7037" y="1997"/>
                  </a:lnTo>
                  <a:lnTo>
                    <a:pt x="7040" y="2000"/>
                  </a:lnTo>
                  <a:lnTo>
                    <a:pt x="7044" y="2002"/>
                  </a:lnTo>
                  <a:lnTo>
                    <a:pt x="7047" y="2005"/>
                  </a:lnTo>
                  <a:lnTo>
                    <a:pt x="7051" y="2007"/>
                  </a:lnTo>
                  <a:lnTo>
                    <a:pt x="7054" y="2010"/>
                  </a:lnTo>
                  <a:lnTo>
                    <a:pt x="7057" y="2013"/>
                  </a:lnTo>
                  <a:lnTo>
                    <a:pt x="7060" y="2016"/>
                  </a:lnTo>
                  <a:lnTo>
                    <a:pt x="7063" y="2020"/>
                  </a:lnTo>
                  <a:lnTo>
                    <a:pt x="7066" y="2023"/>
                  </a:lnTo>
                  <a:lnTo>
                    <a:pt x="7069" y="2026"/>
                  </a:lnTo>
                  <a:lnTo>
                    <a:pt x="7071" y="2030"/>
                  </a:lnTo>
                  <a:lnTo>
                    <a:pt x="7074" y="2033"/>
                  </a:lnTo>
                  <a:lnTo>
                    <a:pt x="7076" y="2037"/>
                  </a:lnTo>
                  <a:lnTo>
                    <a:pt x="7078" y="2041"/>
                  </a:lnTo>
                  <a:lnTo>
                    <a:pt x="7080" y="2045"/>
                  </a:lnTo>
                  <a:lnTo>
                    <a:pt x="7082" y="2049"/>
                  </a:lnTo>
                  <a:lnTo>
                    <a:pt x="7083" y="2053"/>
                  </a:lnTo>
                  <a:lnTo>
                    <a:pt x="7085" y="2057"/>
                  </a:lnTo>
                  <a:lnTo>
                    <a:pt x="7086" y="2061"/>
                  </a:lnTo>
                  <a:lnTo>
                    <a:pt x="7087" y="2065"/>
                  </a:lnTo>
                  <a:lnTo>
                    <a:pt x="7088" y="2070"/>
                  </a:lnTo>
                  <a:lnTo>
                    <a:pt x="7089" y="2074"/>
                  </a:lnTo>
                  <a:lnTo>
                    <a:pt x="7090" y="2078"/>
                  </a:lnTo>
                  <a:lnTo>
                    <a:pt x="7090" y="2083"/>
                  </a:lnTo>
                  <a:lnTo>
                    <a:pt x="7091" y="2087"/>
                  </a:lnTo>
                  <a:lnTo>
                    <a:pt x="7091" y="2092"/>
                  </a:lnTo>
                  <a:lnTo>
                    <a:pt x="7091" y="2096"/>
                  </a:lnTo>
                  <a:lnTo>
                    <a:pt x="7091" y="7207"/>
                  </a:lnTo>
                  <a:lnTo>
                    <a:pt x="7091" y="7211"/>
                  </a:lnTo>
                  <a:lnTo>
                    <a:pt x="7091" y="7216"/>
                  </a:lnTo>
                  <a:lnTo>
                    <a:pt x="7090" y="7220"/>
                  </a:lnTo>
                  <a:lnTo>
                    <a:pt x="7090" y="7225"/>
                  </a:lnTo>
                  <a:lnTo>
                    <a:pt x="7089" y="7229"/>
                  </a:lnTo>
                  <a:lnTo>
                    <a:pt x="7088" y="7233"/>
                  </a:lnTo>
                  <a:lnTo>
                    <a:pt x="7087" y="7238"/>
                  </a:lnTo>
                  <a:lnTo>
                    <a:pt x="7086" y="7242"/>
                  </a:lnTo>
                  <a:lnTo>
                    <a:pt x="7085" y="7246"/>
                  </a:lnTo>
                  <a:lnTo>
                    <a:pt x="7083" y="7250"/>
                  </a:lnTo>
                  <a:lnTo>
                    <a:pt x="7082" y="7254"/>
                  </a:lnTo>
                  <a:lnTo>
                    <a:pt x="7080" y="7258"/>
                  </a:lnTo>
                  <a:lnTo>
                    <a:pt x="7078" y="7261"/>
                  </a:lnTo>
                  <a:lnTo>
                    <a:pt x="7076" y="7265"/>
                  </a:lnTo>
                  <a:lnTo>
                    <a:pt x="7074" y="7269"/>
                  </a:lnTo>
                  <a:lnTo>
                    <a:pt x="7071" y="7273"/>
                  </a:lnTo>
                  <a:lnTo>
                    <a:pt x="7069" y="7276"/>
                  </a:lnTo>
                  <a:lnTo>
                    <a:pt x="7066" y="7280"/>
                  </a:lnTo>
                  <a:lnTo>
                    <a:pt x="7063" y="7283"/>
                  </a:lnTo>
                  <a:lnTo>
                    <a:pt x="7060" y="7286"/>
                  </a:lnTo>
                  <a:lnTo>
                    <a:pt x="7057" y="7290"/>
                  </a:lnTo>
                  <a:lnTo>
                    <a:pt x="7054" y="7293"/>
                  </a:lnTo>
                  <a:lnTo>
                    <a:pt x="7051" y="7295"/>
                  </a:lnTo>
                  <a:lnTo>
                    <a:pt x="7047" y="7298"/>
                  </a:lnTo>
                  <a:lnTo>
                    <a:pt x="7044" y="7301"/>
                  </a:lnTo>
                  <a:lnTo>
                    <a:pt x="7040" y="7303"/>
                  </a:lnTo>
                  <a:lnTo>
                    <a:pt x="7037" y="7306"/>
                  </a:lnTo>
                  <a:lnTo>
                    <a:pt x="7033" y="7308"/>
                  </a:lnTo>
                  <a:lnTo>
                    <a:pt x="7029" y="7310"/>
                  </a:lnTo>
                  <a:lnTo>
                    <a:pt x="7025" y="7312"/>
                  </a:lnTo>
                  <a:lnTo>
                    <a:pt x="7021" y="7314"/>
                  </a:lnTo>
                  <a:lnTo>
                    <a:pt x="7017" y="7316"/>
                  </a:lnTo>
                  <a:lnTo>
                    <a:pt x="7013" y="7317"/>
                  </a:lnTo>
                  <a:lnTo>
                    <a:pt x="7009" y="7318"/>
                  </a:lnTo>
                  <a:lnTo>
                    <a:pt x="7005" y="7320"/>
                  </a:lnTo>
                  <a:lnTo>
                    <a:pt x="7001" y="7321"/>
                  </a:lnTo>
                  <a:lnTo>
                    <a:pt x="6996" y="7322"/>
                  </a:lnTo>
                  <a:lnTo>
                    <a:pt x="6992" y="7323"/>
                  </a:lnTo>
                  <a:lnTo>
                    <a:pt x="6988" y="7323"/>
                  </a:lnTo>
                  <a:lnTo>
                    <a:pt x="6984" y="7324"/>
                  </a:lnTo>
                  <a:lnTo>
                    <a:pt x="6979" y="7324"/>
                  </a:lnTo>
                  <a:lnTo>
                    <a:pt x="6975" y="7324"/>
                  </a:lnTo>
                  <a:lnTo>
                    <a:pt x="3025" y="7324"/>
                  </a:lnTo>
                  <a:lnTo>
                    <a:pt x="3021" y="7324"/>
                  </a:lnTo>
                  <a:lnTo>
                    <a:pt x="3016" y="7324"/>
                  </a:lnTo>
                  <a:lnTo>
                    <a:pt x="3012" y="7323"/>
                  </a:lnTo>
                  <a:lnTo>
                    <a:pt x="3008" y="7323"/>
                  </a:lnTo>
                  <a:lnTo>
                    <a:pt x="3004" y="7322"/>
                  </a:lnTo>
                  <a:lnTo>
                    <a:pt x="2999" y="7321"/>
                  </a:lnTo>
                  <a:lnTo>
                    <a:pt x="2995" y="7320"/>
                  </a:lnTo>
                  <a:lnTo>
                    <a:pt x="2991" y="7318"/>
                  </a:lnTo>
                  <a:lnTo>
                    <a:pt x="2987" y="7317"/>
                  </a:lnTo>
                  <a:lnTo>
                    <a:pt x="2983" y="7316"/>
                  </a:lnTo>
                  <a:lnTo>
                    <a:pt x="2979" y="7314"/>
                  </a:lnTo>
                  <a:lnTo>
                    <a:pt x="2975" y="7312"/>
                  </a:lnTo>
                  <a:lnTo>
                    <a:pt x="2971" y="7310"/>
                  </a:lnTo>
                  <a:lnTo>
                    <a:pt x="2967" y="7308"/>
                  </a:lnTo>
                  <a:lnTo>
                    <a:pt x="2963" y="7306"/>
                  </a:lnTo>
                  <a:lnTo>
                    <a:pt x="2960" y="7303"/>
                  </a:lnTo>
                  <a:lnTo>
                    <a:pt x="2956" y="7301"/>
                  </a:lnTo>
                  <a:lnTo>
                    <a:pt x="2953" y="7298"/>
                  </a:lnTo>
                  <a:lnTo>
                    <a:pt x="2949" y="7295"/>
                  </a:lnTo>
                  <a:lnTo>
                    <a:pt x="2946" y="7293"/>
                  </a:lnTo>
                  <a:lnTo>
                    <a:pt x="2943" y="7290"/>
                  </a:lnTo>
                  <a:lnTo>
                    <a:pt x="2940" y="7286"/>
                  </a:lnTo>
                  <a:lnTo>
                    <a:pt x="2937" y="7283"/>
                  </a:lnTo>
                  <a:lnTo>
                    <a:pt x="2934" y="7280"/>
                  </a:lnTo>
                  <a:lnTo>
                    <a:pt x="2931" y="7276"/>
                  </a:lnTo>
                  <a:lnTo>
                    <a:pt x="2929" y="7273"/>
                  </a:lnTo>
                  <a:lnTo>
                    <a:pt x="2926" y="7269"/>
                  </a:lnTo>
                  <a:lnTo>
                    <a:pt x="2924" y="7265"/>
                  </a:lnTo>
                  <a:lnTo>
                    <a:pt x="2922" y="7261"/>
                  </a:lnTo>
                  <a:lnTo>
                    <a:pt x="2920" y="7258"/>
                  </a:lnTo>
                  <a:lnTo>
                    <a:pt x="2918" y="7254"/>
                  </a:lnTo>
                  <a:lnTo>
                    <a:pt x="2917" y="7250"/>
                  </a:lnTo>
                  <a:lnTo>
                    <a:pt x="2915" y="7246"/>
                  </a:lnTo>
                  <a:lnTo>
                    <a:pt x="2914" y="7242"/>
                  </a:lnTo>
                  <a:lnTo>
                    <a:pt x="2913" y="7238"/>
                  </a:lnTo>
                  <a:lnTo>
                    <a:pt x="2912" y="7233"/>
                  </a:lnTo>
                  <a:lnTo>
                    <a:pt x="2911" y="7229"/>
                  </a:lnTo>
                  <a:lnTo>
                    <a:pt x="2910" y="7225"/>
                  </a:lnTo>
                  <a:lnTo>
                    <a:pt x="2910" y="7220"/>
                  </a:lnTo>
                  <a:lnTo>
                    <a:pt x="2909" y="7216"/>
                  </a:lnTo>
                  <a:lnTo>
                    <a:pt x="2909" y="7211"/>
                  </a:lnTo>
                  <a:lnTo>
                    <a:pt x="2909" y="7207"/>
                  </a:lnTo>
                  <a:lnTo>
                    <a:pt x="2909" y="2096"/>
                  </a:lnTo>
                  <a:lnTo>
                    <a:pt x="2909" y="2092"/>
                  </a:lnTo>
                  <a:lnTo>
                    <a:pt x="2909" y="2087"/>
                  </a:lnTo>
                  <a:lnTo>
                    <a:pt x="2910" y="2083"/>
                  </a:lnTo>
                  <a:lnTo>
                    <a:pt x="2910" y="2078"/>
                  </a:lnTo>
                  <a:lnTo>
                    <a:pt x="2911" y="2074"/>
                  </a:lnTo>
                  <a:lnTo>
                    <a:pt x="2912" y="2070"/>
                  </a:lnTo>
                  <a:lnTo>
                    <a:pt x="2913" y="2065"/>
                  </a:lnTo>
                  <a:lnTo>
                    <a:pt x="2914" y="2061"/>
                  </a:lnTo>
                  <a:lnTo>
                    <a:pt x="2915" y="2057"/>
                  </a:lnTo>
                  <a:lnTo>
                    <a:pt x="2917" y="2053"/>
                  </a:lnTo>
                  <a:lnTo>
                    <a:pt x="2918" y="2049"/>
                  </a:lnTo>
                  <a:lnTo>
                    <a:pt x="2920" y="2045"/>
                  </a:lnTo>
                  <a:lnTo>
                    <a:pt x="2922" y="2041"/>
                  </a:lnTo>
                  <a:lnTo>
                    <a:pt x="2924" y="2037"/>
                  </a:lnTo>
                  <a:lnTo>
                    <a:pt x="2926" y="2033"/>
                  </a:lnTo>
                  <a:lnTo>
                    <a:pt x="2929" y="2030"/>
                  </a:lnTo>
                  <a:lnTo>
                    <a:pt x="2931" y="2026"/>
                  </a:lnTo>
                  <a:lnTo>
                    <a:pt x="2934" y="2023"/>
                  </a:lnTo>
                  <a:lnTo>
                    <a:pt x="2937" y="2020"/>
                  </a:lnTo>
                  <a:lnTo>
                    <a:pt x="2940" y="2016"/>
                  </a:lnTo>
                  <a:lnTo>
                    <a:pt x="2943" y="2013"/>
                  </a:lnTo>
                  <a:lnTo>
                    <a:pt x="2946" y="2010"/>
                  </a:lnTo>
                  <a:lnTo>
                    <a:pt x="2949" y="2007"/>
                  </a:lnTo>
                  <a:lnTo>
                    <a:pt x="2953" y="2005"/>
                  </a:lnTo>
                  <a:lnTo>
                    <a:pt x="2956" y="2002"/>
                  </a:lnTo>
                  <a:lnTo>
                    <a:pt x="2960" y="2000"/>
                  </a:lnTo>
                  <a:lnTo>
                    <a:pt x="2963" y="1997"/>
                  </a:lnTo>
                  <a:lnTo>
                    <a:pt x="2967" y="1995"/>
                  </a:lnTo>
                  <a:lnTo>
                    <a:pt x="2971" y="1993"/>
                  </a:lnTo>
                  <a:lnTo>
                    <a:pt x="2975" y="1991"/>
                  </a:lnTo>
                  <a:lnTo>
                    <a:pt x="2979" y="1989"/>
                  </a:lnTo>
                  <a:lnTo>
                    <a:pt x="2983" y="1987"/>
                  </a:lnTo>
                  <a:lnTo>
                    <a:pt x="2987" y="1986"/>
                  </a:lnTo>
                  <a:lnTo>
                    <a:pt x="2991" y="1985"/>
                  </a:lnTo>
                  <a:lnTo>
                    <a:pt x="2995" y="1983"/>
                  </a:lnTo>
                  <a:lnTo>
                    <a:pt x="2999" y="1982"/>
                  </a:lnTo>
                  <a:lnTo>
                    <a:pt x="3004" y="1981"/>
                  </a:lnTo>
                  <a:lnTo>
                    <a:pt x="3008" y="1980"/>
                  </a:lnTo>
                  <a:lnTo>
                    <a:pt x="3012" y="1980"/>
                  </a:lnTo>
                  <a:lnTo>
                    <a:pt x="3016" y="1979"/>
                  </a:lnTo>
                  <a:lnTo>
                    <a:pt x="3021" y="1979"/>
                  </a:lnTo>
                  <a:lnTo>
                    <a:pt x="3025" y="19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69" y="801"/>
                  </a:moveTo>
                  <a:lnTo>
                    <a:pt x="2878" y="801"/>
                  </a:lnTo>
                  <a:lnTo>
                    <a:pt x="2904" y="800"/>
                  </a:lnTo>
                  <a:lnTo>
                    <a:pt x="2909" y="800"/>
                  </a:lnTo>
                  <a:lnTo>
                    <a:pt x="7091" y="800"/>
                  </a:lnTo>
                  <a:lnTo>
                    <a:pt x="7096" y="800"/>
                  </a:lnTo>
                  <a:lnTo>
                    <a:pt x="7122" y="801"/>
                  </a:lnTo>
                  <a:lnTo>
                    <a:pt x="7131" y="801"/>
                  </a:lnTo>
                  <a:lnTo>
                    <a:pt x="7157" y="802"/>
                  </a:lnTo>
                  <a:lnTo>
                    <a:pt x="7167" y="803"/>
                  </a:lnTo>
                  <a:lnTo>
                    <a:pt x="7193" y="805"/>
                  </a:lnTo>
                  <a:lnTo>
                    <a:pt x="7202" y="806"/>
                  </a:lnTo>
                  <a:lnTo>
                    <a:pt x="7228" y="810"/>
                  </a:lnTo>
                  <a:lnTo>
                    <a:pt x="7237" y="811"/>
                  </a:lnTo>
                  <a:lnTo>
                    <a:pt x="7263" y="816"/>
                  </a:lnTo>
                  <a:lnTo>
                    <a:pt x="7272" y="817"/>
                  </a:lnTo>
                  <a:lnTo>
                    <a:pt x="7297" y="823"/>
                  </a:lnTo>
                  <a:lnTo>
                    <a:pt x="7306" y="825"/>
                  </a:lnTo>
                  <a:lnTo>
                    <a:pt x="7332" y="831"/>
                  </a:lnTo>
                  <a:lnTo>
                    <a:pt x="7341" y="833"/>
                  </a:lnTo>
                  <a:lnTo>
                    <a:pt x="7366" y="840"/>
                  </a:lnTo>
                  <a:lnTo>
                    <a:pt x="7375" y="843"/>
                  </a:lnTo>
                  <a:lnTo>
                    <a:pt x="7399" y="851"/>
                  </a:lnTo>
                  <a:lnTo>
                    <a:pt x="7408" y="854"/>
                  </a:lnTo>
                  <a:lnTo>
                    <a:pt x="7433" y="863"/>
                  </a:lnTo>
                  <a:lnTo>
                    <a:pt x="7441" y="867"/>
                  </a:lnTo>
                  <a:lnTo>
                    <a:pt x="7465" y="877"/>
                  </a:lnTo>
                  <a:lnTo>
                    <a:pt x="7474" y="880"/>
                  </a:lnTo>
                  <a:lnTo>
                    <a:pt x="7498" y="891"/>
                  </a:lnTo>
                  <a:lnTo>
                    <a:pt x="7506" y="895"/>
                  </a:lnTo>
                  <a:lnTo>
                    <a:pt x="7529" y="907"/>
                  </a:lnTo>
                  <a:lnTo>
                    <a:pt x="7538" y="911"/>
                  </a:lnTo>
                  <a:lnTo>
                    <a:pt x="7561" y="924"/>
                  </a:lnTo>
                  <a:lnTo>
                    <a:pt x="7570" y="930"/>
                  </a:lnTo>
                  <a:lnTo>
                    <a:pt x="7593" y="943"/>
                  </a:lnTo>
                  <a:lnTo>
                    <a:pt x="7600" y="948"/>
                  </a:lnTo>
                  <a:lnTo>
                    <a:pt x="7622" y="963"/>
                  </a:lnTo>
                  <a:lnTo>
                    <a:pt x="7630" y="968"/>
                  </a:lnTo>
                  <a:lnTo>
                    <a:pt x="7651" y="983"/>
                  </a:lnTo>
                  <a:lnTo>
                    <a:pt x="7658" y="989"/>
                  </a:lnTo>
                  <a:lnTo>
                    <a:pt x="7679" y="1004"/>
                  </a:lnTo>
                  <a:lnTo>
                    <a:pt x="7686" y="1010"/>
                  </a:lnTo>
                  <a:lnTo>
                    <a:pt x="7706" y="1027"/>
                  </a:lnTo>
                  <a:lnTo>
                    <a:pt x="7713" y="1033"/>
                  </a:lnTo>
                  <a:lnTo>
                    <a:pt x="7733" y="1050"/>
                  </a:lnTo>
                  <a:lnTo>
                    <a:pt x="7739" y="1057"/>
                  </a:lnTo>
                  <a:lnTo>
                    <a:pt x="7758" y="1075"/>
                  </a:lnTo>
                  <a:lnTo>
                    <a:pt x="7765" y="1081"/>
                  </a:lnTo>
                  <a:lnTo>
                    <a:pt x="7783" y="1100"/>
                  </a:lnTo>
                  <a:lnTo>
                    <a:pt x="7789" y="1107"/>
                  </a:lnTo>
                  <a:lnTo>
                    <a:pt x="7806" y="1126"/>
                  </a:lnTo>
                  <a:lnTo>
                    <a:pt x="7812" y="1133"/>
                  </a:lnTo>
                  <a:lnTo>
                    <a:pt x="7829" y="1153"/>
                  </a:lnTo>
                  <a:lnTo>
                    <a:pt x="7835" y="1161"/>
                  </a:lnTo>
                  <a:lnTo>
                    <a:pt x="7851" y="1181"/>
                  </a:lnTo>
                  <a:lnTo>
                    <a:pt x="7856" y="1189"/>
                  </a:lnTo>
                  <a:lnTo>
                    <a:pt x="7871" y="1210"/>
                  </a:lnTo>
                  <a:lnTo>
                    <a:pt x="7877" y="1218"/>
                  </a:lnTo>
                  <a:lnTo>
                    <a:pt x="7891" y="1240"/>
                  </a:lnTo>
                  <a:lnTo>
                    <a:pt x="7896" y="1248"/>
                  </a:lnTo>
                  <a:lnTo>
                    <a:pt x="7909" y="1270"/>
                  </a:lnTo>
                  <a:lnTo>
                    <a:pt x="7914" y="1278"/>
                  </a:lnTo>
                  <a:lnTo>
                    <a:pt x="7926" y="1300"/>
                  </a:lnTo>
                  <a:lnTo>
                    <a:pt x="7931" y="1309"/>
                  </a:lnTo>
                  <a:lnTo>
                    <a:pt x="7942" y="1332"/>
                  </a:lnTo>
                  <a:lnTo>
                    <a:pt x="7947" y="1341"/>
                  </a:lnTo>
                  <a:lnTo>
                    <a:pt x="7957" y="1364"/>
                  </a:lnTo>
                  <a:lnTo>
                    <a:pt x="7961" y="1373"/>
                  </a:lnTo>
                  <a:lnTo>
                    <a:pt x="7971" y="1397"/>
                  </a:lnTo>
                  <a:lnTo>
                    <a:pt x="7975" y="1406"/>
                  </a:lnTo>
                  <a:lnTo>
                    <a:pt x="7984" y="1430"/>
                  </a:lnTo>
                  <a:lnTo>
                    <a:pt x="7987" y="1439"/>
                  </a:lnTo>
                  <a:lnTo>
                    <a:pt x="7995" y="1464"/>
                  </a:lnTo>
                  <a:lnTo>
                    <a:pt x="7998" y="1473"/>
                  </a:lnTo>
                  <a:lnTo>
                    <a:pt x="8005" y="1498"/>
                  </a:lnTo>
                  <a:lnTo>
                    <a:pt x="8007" y="1507"/>
                  </a:lnTo>
                  <a:lnTo>
                    <a:pt x="8013" y="1532"/>
                  </a:lnTo>
                  <a:lnTo>
                    <a:pt x="8015" y="1541"/>
                  </a:lnTo>
                  <a:lnTo>
                    <a:pt x="8021" y="1567"/>
                  </a:lnTo>
                  <a:lnTo>
                    <a:pt x="8022" y="1576"/>
                  </a:lnTo>
                  <a:lnTo>
                    <a:pt x="8027" y="1601"/>
                  </a:lnTo>
                  <a:lnTo>
                    <a:pt x="8028" y="1611"/>
                  </a:lnTo>
                  <a:lnTo>
                    <a:pt x="8031" y="1636"/>
                  </a:lnTo>
                  <a:lnTo>
                    <a:pt x="8033" y="1646"/>
                  </a:lnTo>
                  <a:lnTo>
                    <a:pt x="8035" y="1672"/>
                  </a:lnTo>
                  <a:lnTo>
                    <a:pt x="8036" y="1681"/>
                  </a:lnTo>
                  <a:lnTo>
                    <a:pt x="8037" y="1707"/>
                  </a:lnTo>
                  <a:lnTo>
                    <a:pt x="8037" y="1716"/>
                  </a:lnTo>
                  <a:lnTo>
                    <a:pt x="8038" y="1742"/>
                  </a:lnTo>
                  <a:lnTo>
                    <a:pt x="8038" y="1747"/>
                  </a:lnTo>
                  <a:lnTo>
                    <a:pt x="8038" y="8253"/>
                  </a:lnTo>
                  <a:lnTo>
                    <a:pt x="8038" y="8258"/>
                  </a:lnTo>
                  <a:lnTo>
                    <a:pt x="8037" y="8284"/>
                  </a:lnTo>
                  <a:lnTo>
                    <a:pt x="8037" y="8293"/>
                  </a:lnTo>
                  <a:lnTo>
                    <a:pt x="8036" y="8319"/>
                  </a:lnTo>
                  <a:lnTo>
                    <a:pt x="8035" y="8328"/>
                  </a:lnTo>
                  <a:lnTo>
                    <a:pt x="8033" y="8354"/>
                  </a:lnTo>
                  <a:lnTo>
                    <a:pt x="8031" y="8364"/>
                  </a:lnTo>
                  <a:lnTo>
                    <a:pt x="8028" y="8389"/>
                  </a:lnTo>
                  <a:lnTo>
                    <a:pt x="8027" y="8399"/>
                  </a:lnTo>
                  <a:lnTo>
                    <a:pt x="8022" y="8424"/>
                  </a:lnTo>
                  <a:lnTo>
                    <a:pt x="8021" y="8433"/>
                  </a:lnTo>
                  <a:lnTo>
                    <a:pt x="8015" y="8459"/>
                  </a:lnTo>
                  <a:lnTo>
                    <a:pt x="8013" y="8468"/>
                  </a:lnTo>
                  <a:lnTo>
                    <a:pt x="8007" y="8493"/>
                  </a:lnTo>
                  <a:lnTo>
                    <a:pt x="8005" y="8502"/>
                  </a:lnTo>
                  <a:lnTo>
                    <a:pt x="7998" y="8527"/>
                  </a:lnTo>
                  <a:lnTo>
                    <a:pt x="7995" y="8536"/>
                  </a:lnTo>
                  <a:lnTo>
                    <a:pt x="7987" y="8561"/>
                  </a:lnTo>
                  <a:lnTo>
                    <a:pt x="7984" y="8570"/>
                  </a:lnTo>
                  <a:lnTo>
                    <a:pt x="7975" y="8594"/>
                  </a:lnTo>
                  <a:lnTo>
                    <a:pt x="7971" y="8603"/>
                  </a:lnTo>
                  <a:lnTo>
                    <a:pt x="7961" y="8627"/>
                  </a:lnTo>
                  <a:lnTo>
                    <a:pt x="7957" y="8636"/>
                  </a:lnTo>
                  <a:lnTo>
                    <a:pt x="7947" y="8659"/>
                  </a:lnTo>
                  <a:lnTo>
                    <a:pt x="7942" y="8668"/>
                  </a:lnTo>
                  <a:lnTo>
                    <a:pt x="7931" y="8691"/>
                  </a:lnTo>
                  <a:lnTo>
                    <a:pt x="7926" y="8700"/>
                  </a:lnTo>
                  <a:lnTo>
                    <a:pt x="7914" y="8722"/>
                  </a:lnTo>
                  <a:lnTo>
                    <a:pt x="7909" y="8730"/>
                  </a:lnTo>
                  <a:lnTo>
                    <a:pt x="7896" y="8752"/>
                  </a:lnTo>
                  <a:lnTo>
                    <a:pt x="7891" y="8760"/>
                  </a:lnTo>
                  <a:lnTo>
                    <a:pt x="7877" y="8782"/>
                  </a:lnTo>
                  <a:lnTo>
                    <a:pt x="7871" y="8790"/>
                  </a:lnTo>
                  <a:lnTo>
                    <a:pt x="7856" y="8811"/>
                  </a:lnTo>
                  <a:lnTo>
                    <a:pt x="7851" y="8819"/>
                  </a:lnTo>
                  <a:lnTo>
                    <a:pt x="7835" y="8839"/>
                  </a:lnTo>
                  <a:lnTo>
                    <a:pt x="7829" y="8847"/>
                  </a:lnTo>
                  <a:lnTo>
                    <a:pt x="7812" y="8867"/>
                  </a:lnTo>
                  <a:lnTo>
                    <a:pt x="7806" y="8874"/>
                  </a:lnTo>
                  <a:lnTo>
                    <a:pt x="7789" y="8893"/>
                  </a:lnTo>
                  <a:lnTo>
                    <a:pt x="7783" y="8900"/>
                  </a:lnTo>
                  <a:lnTo>
                    <a:pt x="7765" y="8919"/>
                  </a:lnTo>
                  <a:lnTo>
                    <a:pt x="7758" y="8925"/>
                  </a:lnTo>
                  <a:lnTo>
                    <a:pt x="7739" y="8943"/>
                  </a:lnTo>
                  <a:lnTo>
                    <a:pt x="7733" y="8950"/>
                  </a:lnTo>
                  <a:lnTo>
                    <a:pt x="7713" y="8967"/>
                  </a:lnTo>
                  <a:lnTo>
                    <a:pt x="7706" y="8973"/>
                  </a:lnTo>
                  <a:lnTo>
                    <a:pt x="7686" y="8990"/>
                  </a:lnTo>
                  <a:lnTo>
                    <a:pt x="7679" y="8996"/>
                  </a:lnTo>
                  <a:lnTo>
                    <a:pt x="7658" y="9011"/>
                  </a:lnTo>
                  <a:lnTo>
                    <a:pt x="7651" y="9017"/>
                  </a:lnTo>
                  <a:lnTo>
                    <a:pt x="7630" y="9032"/>
                  </a:lnTo>
                  <a:lnTo>
                    <a:pt x="7622" y="9037"/>
                  </a:lnTo>
                  <a:lnTo>
                    <a:pt x="7600" y="9052"/>
                  </a:lnTo>
                  <a:lnTo>
                    <a:pt x="7593" y="9057"/>
                  </a:lnTo>
                  <a:lnTo>
                    <a:pt x="7570" y="9070"/>
                  </a:lnTo>
                  <a:lnTo>
                    <a:pt x="7561" y="9076"/>
                  </a:lnTo>
                  <a:lnTo>
                    <a:pt x="7538" y="9089"/>
                  </a:lnTo>
                  <a:lnTo>
                    <a:pt x="7529" y="9093"/>
                  </a:lnTo>
                  <a:lnTo>
                    <a:pt x="7506" y="9105"/>
                  </a:lnTo>
                  <a:lnTo>
                    <a:pt x="7498" y="9109"/>
                  </a:lnTo>
                  <a:lnTo>
                    <a:pt x="7474" y="9120"/>
                  </a:lnTo>
                  <a:lnTo>
                    <a:pt x="7465" y="9123"/>
                  </a:lnTo>
                  <a:lnTo>
                    <a:pt x="7441" y="9133"/>
                  </a:lnTo>
                  <a:lnTo>
                    <a:pt x="7433" y="9137"/>
                  </a:lnTo>
                  <a:lnTo>
                    <a:pt x="7408" y="9146"/>
                  </a:lnTo>
                  <a:lnTo>
                    <a:pt x="7399" y="9149"/>
                  </a:lnTo>
                  <a:lnTo>
                    <a:pt x="7375" y="9157"/>
                  </a:lnTo>
                  <a:lnTo>
                    <a:pt x="7366" y="9160"/>
                  </a:lnTo>
                  <a:lnTo>
                    <a:pt x="7341" y="9167"/>
                  </a:lnTo>
                  <a:lnTo>
                    <a:pt x="7332" y="9169"/>
                  </a:lnTo>
                  <a:lnTo>
                    <a:pt x="7306" y="9175"/>
                  </a:lnTo>
                  <a:lnTo>
                    <a:pt x="7297" y="9177"/>
                  </a:lnTo>
                  <a:lnTo>
                    <a:pt x="7272" y="9183"/>
                  </a:lnTo>
                  <a:lnTo>
                    <a:pt x="7263" y="9184"/>
                  </a:lnTo>
                  <a:lnTo>
                    <a:pt x="7237" y="9189"/>
                  </a:lnTo>
                  <a:lnTo>
                    <a:pt x="7228" y="9190"/>
                  </a:lnTo>
                  <a:lnTo>
                    <a:pt x="7202" y="9194"/>
                  </a:lnTo>
                  <a:lnTo>
                    <a:pt x="7193" y="9195"/>
                  </a:lnTo>
                  <a:lnTo>
                    <a:pt x="7167" y="9197"/>
                  </a:lnTo>
                  <a:lnTo>
                    <a:pt x="7157" y="9198"/>
                  </a:lnTo>
                  <a:lnTo>
                    <a:pt x="7131" y="9199"/>
                  </a:lnTo>
                  <a:lnTo>
                    <a:pt x="7122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78" y="9199"/>
                  </a:lnTo>
                  <a:lnTo>
                    <a:pt x="2869" y="9199"/>
                  </a:lnTo>
                  <a:lnTo>
                    <a:pt x="2843" y="9198"/>
                  </a:lnTo>
                  <a:lnTo>
                    <a:pt x="2833" y="9197"/>
                  </a:lnTo>
                  <a:lnTo>
                    <a:pt x="2807" y="9195"/>
                  </a:lnTo>
                  <a:lnTo>
                    <a:pt x="2798" y="9194"/>
                  </a:lnTo>
                  <a:lnTo>
                    <a:pt x="2772" y="9190"/>
                  </a:lnTo>
                  <a:lnTo>
                    <a:pt x="2763" y="9189"/>
                  </a:lnTo>
                  <a:lnTo>
                    <a:pt x="2737" y="9184"/>
                  </a:lnTo>
                  <a:lnTo>
                    <a:pt x="2728" y="9183"/>
                  </a:lnTo>
                  <a:lnTo>
                    <a:pt x="2703" y="9177"/>
                  </a:lnTo>
                  <a:lnTo>
                    <a:pt x="2694" y="9175"/>
                  </a:lnTo>
                  <a:lnTo>
                    <a:pt x="2668" y="9169"/>
                  </a:lnTo>
                  <a:lnTo>
                    <a:pt x="2659" y="9167"/>
                  </a:lnTo>
                  <a:lnTo>
                    <a:pt x="2634" y="9160"/>
                  </a:lnTo>
                  <a:lnTo>
                    <a:pt x="2625" y="9157"/>
                  </a:lnTo>
                  <a:lnTo>
                    <a:pt x="2601" y="9149"/>
                  </a:lnTo>
                  <a:lnTo>
                    <a:pt x="2592" y="9146"/>
                  </a:lnTo>
                  <a:lnTo>
                    <a:pt x="2567" y="9137"/>
                  </a:lnTo>
                  <a:lnTo>
                    <a:pt x="2559" y="9133"/>
                  </a:lnTo>
                  <a:lnTo>
                    <a:pt x="2535" y="9123"/>
                  </a:lnTo>
                  <a:lnTo>
                    <a:pt x="2526" y="9120"/>
                  </a:lnTo>
                  <a:lnTo>
                    <a:pt x="2502" y="9109"/>
                  </a:lnTo>
                  <a:lnTo>
                    <a:pt x="2494" y="9105"/>
                  </a:lnTo>
                  <a:lnTo>
                    <a:pt x="2471" y="9093"/>
                  </a:lnTo>
                  <a:lnTo>
                    <a:pt x="2462" y="9089"/>
                  </a:lnTo>
                  <a:lnTo>
                    <a:pt x="2439" y="9076"/>
                  </a:lnTo>
                  <a:lnTo>
                    <a:pt x="2430" y="9070"/>
                  </a:lnTo>
                  <a:lnTo>
                    <a:pt x="2407" y="9057"/>
                  </a:lnTo>
                  <a:lnTo>
                    <a:pt x="2400" y="9052"/>
                  </a:lnTo>
                  <a:lnTo>
                    <a:pt x="2378" y="9037"/>
                  </a:lnTo>
                  <a:lnTo>
                    <a:pt x="2370" y="9032"/>
                  </a:lnTo>
                  <a:lnTo>
                    <a:pt x="2349" y="9017"/>
                  </a:lnTo>
                  <a:lnTo>
                    <a:pt x="2342" y="9011"/>
                  </a:lnTo>
                  <a:lnTo>
                    <a:pt x="2321" y="8996"/>
                  </a:lnTo>
                  <a:lnTo>
                    <a:pt x="2314" y="8990"/>
                  </a:lnTo>
                  <a:lnTo>
                    <a:pt x="2294" y="8973"/>
                  </a:lnTo>
                  <a:lnTo>
                    <a:pt x="2287" y="8967"/>
                  </a:lnTo>
                  <a:lnTo>
                    <a:pt x="2267" y="8950"/>
                  </a:lnTo>
                  <a:lnTo>
                    <a:pt x="2261" y="8943"/>
                  </a:lnTo>
                  <a:lnTo>
                    <a:pt x="2242" y="8925"/>
                  </a:lnTo>
                  <a:lnTo>
                    <a:pt x="2235" y="8919"/>
                  </a:lnTo>
                  <a:lnTo>
                    <a:pt x="2217" y="8900"/>
                  </a:lnTo>
                  <a:lnTo>
                    <a:pt x="2211" y="8893"/>
                  </a:lnTo>
                  <a:lnTo>
                    <a:pt x="2194" y="8874"/>
                  </a:lnTo>
                  <a:lnTo>
                    <a:pt x="2188" y="8867"/>
                  </a:lnTo>
                  <a:lnTo>
                    <a:pt x="2171" y="8847"/>
                  </a:lnTo>
                  <a:lnTo>
                    <a:pt x="2165" y="8839"/>
                  </a:lnTo>
                  <a:lnTo>
                    <a:pt x="2149" y="8819"/>
                  </a:lnTo>
                  <a:lnTo>
                    <a:pt x="2144" y="8811"/>
                  </a:lnTo>
                  <a:lnTo>
                    <a:pt x="2129" y="8790"/>
                  </a:lnTo>
                  <a:lnTo>
                    <a:pt x="2123" y="8782"/>
                  </a:lnTo>
                  <a:lnTo>
                    <a:pt x="2109" y="8760"/>
                  </a:lnTo>
                  <a:lnTo>
                    <a:pt x="2104" y="8752"/>
                  </a:lnTo>
                  <a:lnTo>
                    <a:pt x="2091" y="8730"/>
                  </a:lnTo>
                  <a:lnTo>
                    <a:pt x="2086" y="8722"/>
                  </a:lnTo>
                  <a:lnTo>
                    <a:pt x="2074" y="8700"/>
                  </a:lnTo>
                  <a:lnTo>
                    <a:pt x="2069" y="8691"/>
                  </a:lnTo>
                  <a:lnTo>
                    <a:pt x="2058" y="8668"/>
                  </a:lnTo>
                  <a:lnTo>
                    <a:pt x="2053" y="8659"/>
                  </a:lnTo>
                  <a:lnTo>
                    <a:pt x="2043" y="8636"/>
                  </a:lnTo>
                  <a:lnTo>
                    <a:pt x="2039" y="8627"/>
                  </a:lnTo>
                  <a:lnTo>
                    <a:pt x="2029" y="8603"/>
                  </a:lnTo>
                  <a:lnTo>
                    <a:pt x="2025" y="8594"/>
                  </a:lnTo>
                  <a:lnTo>
                    <a:pt x="2016" y="8570"/>
                  </a:lnTo>
                  <a:lnTo>
                    <a:pt x="2013" y="8561"/>
                  </a:lnTo>
                  <a:lnTo>
                    <a:pt x="2005" y="8536"/>
                  </a:lnTo>
                  <a:lnTo>
                    <a:pt x="2002" y="8527"/>
                  </a:lnTo>
                  <a:lnTo>
                    <a:pt x="1995" y="8502"/>
                  </a:lnTo>
                  <a:lnTo>
                    <a:pt x="1993" y="8493"/>
                  </a:lnTo>
                  <a:lnTo>
                    <a:pt x="1987" y="8468"/>
                  </a:lnTo>
                  <a:lnTo>
                    <a:pt x="1985" y="8459"/>
                  </a:lnTo>
                  <a:lnTo>
                    <a:pt x="1979" y="8433"/>
                  </a:lnTo>
                  <a:lnTo>
                    <a:pt x="1978" y="8424"/>
                  </a:lnTo>
                  <a:lnTo>
                    <a:pt x="1973" y="8399"/>
                  </a:lnTo>
                  <a:lnTo>
                    <a:pt x="1972" y="8389"/>
                  </a:lnTo>
                  <a:lnTo>
                    <a:pt x="1969" y="8364"/>
                  </a:lnTo>
                  <a:lnTo>
                    <a:pt x="1967" y="8354"/>
                  </a:lnTo>
                  <a:lnTo>
                    <a:pt x="1965" y="8328"/>
                  </a:lnTo>
                  <a:lnTo>
                    <a:pt x="1964" y="8319"/>
                  </a:lnTo>
                  <a:lnTo>
                    <a:pt x="1963" y="8293"/>
                  </a:lnTo>
                  <a:lnTo>
                    <a:pt x="1963" y="8284"/>
                  </a:lnTo>
                  <a:lnTo>
                    <a:pt x="1962" y="8258"/>
                  </a:lnTo>
                  <a:lnTo>
                    <a:pt x="1962" y="8253"/>
                  </a:lnTo>
                  <a:lnTo>
                    <a:pt x="1962" y="1747"/>
                  </a:lnTo>
                  <a:lnTo>
                    <a:pt x="1962" y="1742"/>
                  </a:lnTo>
                  <a:lnTo>
                    <a:pt x="1963" y="1716"/>
                  </a:lnTo>
                  <a:lnTo>
                    <a:pt x="1963" y="1707"/>
                  </a:lnTo>
                  <a:lnTo>
                    <a:pt x="1964" y="1681"/>
                  </a:lnTo>
                  <a:lnTo>
                    <a:pt x="1965" y="1672"/>
                  </a:lnTo>
                  <a:lnTo>
                    <a:pt x="1967" y="1646"/>
                  </a:lnTo>
                  <a:lnTo>
                    <a:pt x="1969" y="1636"/>
                  </a:lnTo>
                  <a:lnTo>
                    <a:pt x="1972" y="1611"/>
                  </a:lnTo>
                  <a:lnTo>
                    <a:pt x="1973" y="1601"/>
                  </a:lnTo>
                  <a:lnTo>
                    <a:pt x="1978" y="1576"/>
                  </a:lnTo>
                  <a:lnTo>
                    <a:pt x="1979" y="1567"/>
                  </a:lnTo>
                  <a:lnTo>
                    <a:pt x="1985" y="1541"/>
                  </a:lnTo>
                  <a:lnTo>
                    <a:pt x="1987" y="1532"/>
                  </a:lnTo>
                  <a:lnTo>
                    <a:pt x="1993" y="1507"/>
                  </a:lnTo>
                  <a:lnTo>
                    <a:pt x="1995" y="1498"/>
                  </a:lnTo>
                  <a:lnTo>
                    <a:pt x="2002" y="1473"/>
                  </a:lnTo>
                  <a:lnTo>
                    <a:pt x="2005" y="1464"/>
                  </a:lnTo>
                  <a:lnTo>
                    <a:pt x="2013" y="1439"/>
                  </a:lnTo>
                  <a:lnTo>
                    <a:pt x="2016" y="1430"/>
                  </a:lnTo>
                  <a:lnTo>
                    <a:pt x="2025" y="1406"/>
                  </a:lnTo>
                  <a:lnTo>
                    <a:pt x="2029" y="1397"/>
                  </a:lnTo>
                  <a:lnTo>
                    <a:pt x="2039" y="1373"/>
                  </a:lnTo>
                  <a:lnTo>
                    <a:pt x="2043" y="1364"/>
                  </a:lnTo>
                  <a:lnTo>
                    <a:pt x="2053" y="1341"/>
                  </a:lnTo>
                  <a:lnTo>
                    <a:pt x="2058" y="1332"/>
                  </a:lnTo>
                  <a:lnTo>
                    <a:pt x="2069" y="1309"/>
                  </a:lnTo>
                  <a:lnTo>
                    <a:pt x="2074" y="1300"/>
                  </a:lnTo>
                  <a:lnTo>
                    <a:pt x="2086" y="1278"/>
                  </a:lnTo>
                  <a:lnTo>
                    <a:pt x="2091" y="1270"/>
                  </a:lnTo>
                  <a:lnTo>
                    <a:pt x="2104" y="1248"/>
                  </a:lnTo>
                  <a:lnTo>
                    <a:pt x="2109" y="1240"/>
                  </a:lnTo>
                  <a:lnTo>
                    <a:pt x="2123" y="1218"/>
                  </a:lnTo>
                  <a:lnTo>
                    <a:pt x="2129" y="1210"/>
                  </a:lnTo>
                  <a:lnTo>
                    <a:pt x="2144" y="1189"/>
                  </a:lnTo>
                  <a:lnTo>
                    <a:pt x="2149" y="1181"/>
                  </a:lnTo>
                  <a:lnTo>
                    <a:pt x="2165" y="1161"/>
                  </a:lnTo>
                  <a:lnTo>
                    <a:pt x="2171" y="1153"/>
                  </a:lnTo>
                  <a:lnTo>
                    <a:pt x="2188" y="1133"/>
                  </a:lnTo>
                  <a:lnTo>
                    <a:pt x="2194" y="1126"/>
                  </a:lnTo>
                  <a:lnTo>
                    <a:pt x="2211" y="1107"/>
                  </a:lnTo>
                  <a:lnTo>
                    <a:pt x="2217" y="1100"/>
                  </a:lnTo>
                  <a:lnTo>
                    <a:pt x="2235" y="1081"/>
                  </a:lnTo>
                  <a:lnTo>
                    <a:pt x="2242" y="1075"/>
                  </a:lnTo>
                  <a:lnTo>
                    <a:pt x="2261" y="1057"/>
                  </a:lnTo>
                  <a:lnTo>
                    <a:pt x="2267" y="1050"/>
                  </a:lnTo>
                  <a:lnTo>
                    <a:pt x="2287" y="1033"/>
                  </a:lnTo>
                  <a:lnTo>
                    <a:pt x="2294" y="1027"/>
                  </a:lnTo>
                  <a:lnTo>
                    <a:pt x="2314" y="1010"/>
                  </a:lnTo>
                  <a:lnTo>
                    <a:pt x="2321" y="1004"/>
                  </a:lnTo>
                  <a:lnTo>
                    <a:pt x="2342" y="989"/>
                  </a:lnTo>
                  <a:lnTo>
                    <a:pt x="2349" y="983"/>
                  </a:lnTo>
                  <a:lnTo>
                    <a:pt x="2370" y="968"/>
                  </a:lnTo>
                  <a:lnTo>
                    <a:pt x="2378" y="963"/>
                  </a:lnTo>
                  <a:lnTo>
                    <a:pt x="2400" y="948"/>
                  </a:lnTo>
                  <a:lnTo>
                    <a:pt x="2407" y="943"/>
                  </a:lnTo>
                  <a:lnTo>
                    <a:pt x="2430" y="930"/>
                  </a:lnTo>
                  <a:lnTo>
                    <a:pt x="2439" y="924"/>
                  </a:lnTo>
                  <a:lnTo>
                    <a:pt x="2462" y="911"/>
                  </a:lnTo>
                  <a:lnTo>
                    <a:pt x="2471" y="907"/>
                  </a:lnTo>
                  <a:lnTo>
                    <a:pt x="2494" y="895"/>
                  </a:lnTo>
                  <a:lnTo>
                    <a:pt x="2502" y="891"/>
                  </a:lnTo>
                  <a:lnTo>
                    <a:pt x="2526" y="880"/>
                  </a:lnTo>
                  <a:lnTo>
                    <a:pt x="2535" y="877"/>
                  </a:lnTo>
                  <a:lnTo>
                    <a:pt x="2559" y="867"/>
                  </a:lnTo>
                  <a:lnTo>
                    <a:pt x="2567" y="863"/>
                  </a:lnTo>
                  <a:lnTo>
                    <a:pt x="2592" y="854"/>
                  </a:lnTo>
                  <a:lnTo>
                    <a:pt x="2601" y="851"/>
                  </a:lnTo>
                  <a:lnTo>
                    <a:pt x="2625" y="843"/>
                  </a:lnTo>
                  <a:lnTo>
                    <a:pt x="2634" y="840"/>
                  </a:lnTo>
                  <a:lnTo>
                    <a:pt x="2659" y="833"/>
                  </a:lnTo>
                  <a:lnTo>
                    <a:pt x="2668" y="831"/>
                  </a:lnTo>
                  <a:lnTo>
                    <a:pt x="2694" y="825"/>
                  </a:lnTo>
                  <a:lnTo>
                    <a:pt x="2703" y="823"/>
                  </a:lnTo>
                  <a:lnTo>
                    <a:pt x="2728" y="817"/>
                  </a:lnTo>
                  <a:lnTo>
                    <a:pt x="2737" y="816"/>
                  </a:lnTo>
                  <a:lnTo>
                    <a:pt x="2763" y="811"/>
                  </a:lnTo>
                  <a:lnTo>
                    <a:pt x="2772" y="810"/>
                  </a:lnTo>
                  <a:lnTo>
                    <a:pt x="2798" y="806"/>
                  </a:lnTo>
                  <a:lnTo>
                    <a:pt x="2807" y="805"/>
                  </a:lnTo>
                  <a:lnTo>
                    <a:pt x="2833" y="803"/>
                  </a:lnTo>
                  <a:lnTo>
                    <a:pt x="2843" y="802"/>
                  </a:lnTo>
                  <a:lnTo>
                    <a:pt x="2869" y="801"/>
                  </a:lnTo>
                  <a:close/>
                  <a:moveTo>
                    <a:pt x="7108" y="1300"/>
                  </a:moveTo>
                  <a:lnTo>
                    <a:pt x="7089" y="1300"/>
                  </a:lnTo>
                  <a:lnTo>
                    <a:pt x="2911" y="1300"/>
                  </a:lnTo>
                  <a:lnTo>
                    <a:pt x="2892" y="1300"/>
                  </a:lnTo>
                  <a:lnTo>
                    <a:pt x="2875" y="1301"/>
                  </a:lnTo>
                  <a:lnTo>
                    <a:pt x="2858" y="1303"/>
                  </a:lnTo>
                  <a:lnTo>
                    <a:pt x="2842" y="1305"/>
                  </a:lnTo>
                  <a:lnTo>
                    <a:pt x="2825" y="1308"/>
                  </a:lnTo>
                  <a:lnTo>
                    <a:pt x="2809" y="1311"/>
                  </a:lnTo>
                  <a:lnTo>
                    <a:pt x="2793" y="1315"/>
                  </a:lnTo>
                  <a:lnTo>
                    <a:pt x="2776" y="1320"/>
                  </a:lnTo>
                  <a:lnTo>
                    <a:pt x="2761" y="1325"/>
                  </a:lnTo>
                  <a:lnTo>
                    <a:pt x="2745" y="1331"/>
                  </a:lnTo>
                  <a:lnTo>
                    <a:pt x="2730" y="1337"/>
                  </a:lnTo>
                  <a:lnTo>
                    <a:pt x="2714" y="1344"/>
                  </a:lnTo>
                  <a:lnTo>
                    <a:pt x="2699" y="1352"/>
                  </a:lnTo>
                  <a:lnTo>
                    <a:pt x="2685" y="1359"/>
                  </a:lnTo>
                  <a:lnTo>
                    <a:pt x="2672" y="1368"/>
                  </a:lnTo>
                  <a:lnTo>
                    <a:pt x="2657" y="1377"/>
                  </a:lnTo>
                  <a:lnTo>
                    <a:pt x="2644" y="1387"/>
                  </a:lnTo>
                  <a:lnTo>
                    <a:pt x="2630" y="1397"/>
                  </a:lnTo>
                  <a:lnTo>
                    <a:pt x="2617" y="1408"/>
                  </a:lnTo>
                  <a:lnTo>
                    <a:pt x="2605" y="1419"/>
                  </a:lnTo>
                  <a:lnTo>
                    <a:pt x="2593" y="1431"/>
                  </a:lnTo>
                  <a:lnTo>
                    <a:pt x="2581" y="1443"/>
                  </a:lnTo>
                  <a:lnTo>
                    <a:pt x="2570" y="1456"/>
                  </a:lnTo>
                  <a:lnTo>
                    <a:pt x="2559" y="1468"/>
                  </a:lnTo>
                  <a:lnTo>
                    <a:pt x="2549" y="1482"/>
                  </a:lnTo>
                  <a:lnTo>
                    <a:pt x="2539" y="1495"/>
                  </a:lnTo>
                  <a:lnTo>
                    <a:pt x="2530" y="1509"/>
                  </a:lnTo>
                  <a:lnTo>
                    <a:pt x="2521" y="1524"/>
                  </a:lnTo>
                  <a:lnTo>
                    <a:pt x="2513" y="1539"/>
                  </a:lnTo>
                  <a:lnTo>
                    <a:pt x="2506" y="1553"/>
                  </a:lnTo>
                  <a:lnTo>
                    <a:pt x="2499" y="1568"/>
                  </a:lnTo>
                  <a:lnTo>
                    <a:pt x="2493" y="1584"/>
                  </a:lnTo>
                  <a:lnTo>
                    <a:pt x="2487" y="1599"/>
                  </a:lnTo>
                  <a:lnTo>
                    <a:pt x="2482" y="1615"/>
                  </a:lnTo>
                  <a:lnTo>
                    <a:pt x="2477" y="1631"/>
                  </a:lnTo>
                  <a:lnTo>
                    <a:pt x="2473" y="1647"/>
                  </a:lnTo>
                  <a:lnTo>
                    <a:pt x="2470" y="1664"/>
                  </a:lnTo>
                  <a:lnTo>
                    <a:pt x="2467" y="1680"/>
                  </a:lnTo>
                  <a:lnTo>
                    <a:pt x="2465" y="1697"/>
                  </a:lnTo>
                  <a:lnTo>
                    <a:pt x="2463" y="1713"/>
                  </a:lnTo>
                  <a:lnTo>
                    <a:pt x="2462" y="1730"/>
                  </a:lnTo>
                  <a:lnTo>
                    <a:pt x="2462" y="1749"/>
                  </a:lnTo>
                  <a:lnTo>
                    <a:pt x="2462" y="8251"/>
                  </a:lnTo>
                  <a:lnTo>
                    <a:pt x="2462" y="8270"/>
                  </a:lnTo>
                  <a:lnTo>
                    <a:pt x="2463" y="8287"/>
                  </a:lnTo>
                  <a:lnTo>
                    <a:pt x="2465" y="8303"/>
                  </a:lnTo>
                  <a:lnTo>
                    <a:pt x="2467" y="8320"/>
                  </a:lnTo>
                  <a:lnTo>
                    <a:pt x="2470" y="8336"/>
                  </a:lnTo>
                  <a:lnTo>
                    <a:pt x="2473" y="8353"/>
                  </a:lnTo>
                  <a:lnTo>
                    <a:pt x="2477" y="8369"/>
                  </a:lnTo>
                  <a:lnTo>
                    <a:pt x="2482" y="8385"/>
                  </a:lnTo>
                  <a:lnTo>
                    <a:pt x="2487" y="8401"/>
                  </a:lnTo>
                  <a:lnTo>
                    <a:pt x="2493" y="8416"/>
                  </a:lnTo>
                  <a:lnTo>
                    <a:pt x="2499" y="8432"/>
                  </a:lnTo>
                  <a:lnTo>
                    <a:pt x="2506" y="8447"/>
                  </a:lnTo>
                  <a:lnTo>
                    <a:pt x="2513" y="8461"/>
                  </a:lnTo>
                  <a:lnTo>
                    <a:pt x="2521" y="8476"/>
                  </a:lnTo>
                  <a:lnTo>
                    <a:pt x="2530" y="8491"/>
                  </a:lnTo>
                  <a:lnTo>
                    <a:pt x="2539" y="8505"/>
                  </a:lnTo>
                  <a:lnTo>
                    <a:pt x="2549" y="8518"/>
                  </a:lnTo>
                  <a:lnTo>
                    <a:pt x="2559" y="8532"/>
                  </a:lnTo>
                  <a:lnTo>
                    <a:pt x="2570" y="8544"/>
                  </a:lnTo>
                  <a:lnTo>
                    <a:pt x="2581" y="8557"/>
                  </a:lnTo>
                  <a:lnTo>
                    <a:pt x="2593" y="8569"/>
                  </a:lnTo>
                  <a:lnTo>
                    <a:pt x="2605" y="8581"/>
                  </a:lnTo>
                  <a:lnTo>
                    <a:pt x="2617" y="8592"/>
                  </a:lnTo>
                  <a:lnTo>
                    <a:pt x="2630" y="8603"/>
                  </a:lnTo>
                  <a:lnTo>
                    <a:pt x="2644" y="8613"/>
                  </a:lnTo>
                  <a:lnTo>
                    <a:pt x="2657" y="8623"/>
                  </a:lnTo>
                  <a:lnTo>
                    <a:pt x="2672" y="8632"/>
                  </a:lnTo>
                  <a:lnTo>
                    <a:pt x="2685" y="8641"/>
                  </a:lnTo>
                  <a:lnTo>
                    <a:pt x="2699" y="8648"/>
                  </a:lnTo>
                  <a:lnTo>
                    <a:pt x="2714" y="8656"/>
                  </a:lnTo>
                  <a:lnTo>
                    <a:pt x="2730" y="8663"/>
                  </a:lnTo>
                  <a:lnTo>
                    <a:pt x="2745" y="8669"/>
                  </a:lnTo>
                  <a:lnTo>
                    <a:pt x="2761" y="8675"/>
                  </a:lnTo>
                  <a:lnTo>
                    <a:pt x="2776" y="8680"/>
                  </a:lnTo>
                  <a:lnTo>
                    <a:pt x="2793" y="8685"/>
                  </a:lnTo>
                  <a:lnTo>
                    <a:pt x="2809" y="8689"/>
                  </a:lnTo>
                  <a:lnTo>
                    <a:pt x="2825" y="8692"/>
                  </a:lnTo>
                  <a:lnTo>
                    <a:pt x="2842" y="8695"/>
                  </a:lnTo>
                  <a:lnTo>
                    <a:pt x="2858" y="8697"/>
                  </a:lnTo>
                  <a:lnTo>
                    <a:pt x="2875" y="8699"/>
                  </a:lnTo>
                  <a:lnTo>
                    <a:pt x="2892" y="8700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08" y="8700"/>
                  </a:lnTo>
                  <a:lnTo>
                    <a:pt x="7125" y="8699"/>
                  </a:lnTo>
                  <a:lnTo>
                    <a:pt x="7142" y="8697"/>
                  </a:lnTo>
                  <a:lnTo>
                    <a:pt x="7158" y="8695"/>
                  </a:lnTo>
                  <a:lnTo>
                    <a:pt x="7175" y="8692"/>
                  </a:lnTo>
                  <a:lnTo>
                    <a:pt x="7191" y="8689"/>
                  </a:lnTo>
                  <a:lnTo>
                    <a:pt x="7207" y="8685"/>
                  </a:lnTo>
                  <a:lnTo>
                    <a:pt x="7224" y="8680"/>
                  </a:lnTo>
                  <a:lnTo>
                    <a:pt x="7239" y="8675"/>
                  </a:lnTo>
                  <a:lnTo>
                    <a:pt x="7255" y="8669"/>
                  </a:lnTo>
                  <a:lnTo>
                    <a:pt x="7270" y="8663"/>
                  </a:lnTo>
                  <a:lnTo>
                    <a:pt x="7286" y="8656"/>
                  </a:lnTo>
                  <a:lnTo>
                    <a:pt x="7301" y="8648"/>
                  </a:lnTo>
                  <a:lnTo>
                    <a:pt x="7315" y="8641"/>
                  </a:lnTo>
                  <a:lnTo>
                    <a:pt x="7328" y="8632"/>
                  </a:lnTo>
                  <a:lnTo>
                    <a:pt x="7343" y="8623"/>
                  </a:lnTo>
                  <a:lnTo>
                    <a:pt x="7356" y="8613"/>
                  </a:lnTo>
                  <a:lnTo>
                    <a:pt x="7370" y="8603"/>
                  </a:lnTo>
                  <a:lnTo>
                    <a:pt x="7383" y="8592"/>
                  </a:lnTo>
                  <a:lnTo>
                    <a:pt x="7395" y="8581"/>
                  </a:lnTo>
                  <a:lnTo>
                    <a:pt x="7407" y="8569"/>
                  </a:lnTo>
                  <a:lnTo>
                    <a:pt x="7419" y="8557"/>
                  </a:lnTo>
                  <a:lnTo>
                    <a:pt x="7430" y="8544"/>
                  </a:lnTo>
                  <a:lnTo>
                    <a:pt x="7441" y="8532"/>
                  </a:lnTo>
                  <a:lnTo>
                    <a:pt x="7451" y="8518"/>
                  </a:lnTo>
                  <a:lnTo>
                    <a:pt x="7461" y="8505"/>
                  </a:lnTo>
                  <a:lnTo>
                    <a:pt x="7470" y="8491"/>
                  </a:lnTo>
                  <a:lnTo>
                    <a:pt x="7479" y="8476"/>
                  </a:lnTo>
                  <a:lnTo>
                    <a:pt x="7487" y="8461"/>
                  </a:lnTo>
                  <a:lnTo>
                    <a:pt x="7494" y="8447"/>
                  </a:lnTo>
                  <a:lnTo>
                    <a:pt x="7501" y="8432"/>
                  </a:lnTo>
                  <a:lnTo>
                    <a:pt x="7507" y="8416"/>
                  </a:lnTo>
                  <a:lnTo>
                    <a:pt x="7513" y="8401"/>
                  </a:lnTo>
                  <a:lnTo>
                    <a:pt x="7518" y="8385"/>
                  </a:lnTo>
                  <a:lnTo>
                    <a:pt x="7523" y="8369"/>
                  </a:lnTo>
                  <a:lnTo>
                    <a:pt x="7527" y="8353"/>
                  </a:lnTo>
                  <a:lnTo>
                    <a:pt x="7530" y="8336"/>
                  </a:lnTo>
                  <a:lnTo>
                    <a:pt x="7533" y="8320"/>
                  </a:lnTo>
                  <a:lnTo>
                    <a:pt x="7535" y="8303"/>
                  </a:lnTo>
                  <a:lnTo>
                    <a:pt x="7537" y="8287"/>
                  </a:lnTo>
                  <a:lnTo>
                    <a:pt x="7538" y="8270"/>
                  </a:lnTo>
                  <a:lnTo>
                    <a:pt x="7538" y="8251"/>
                  </a:lnTo>
                  <a:lnTo>
                    <a:pt x="7538" y="1749"/>
                  </a:lnTo>
                  <a:lnTo>
                    <a:pt x="7538" y="1730"/>
                  </a:lnTo>
                  <a:lnTo>
                    <a:pt x="7537" y="1713"/>
                  </a:lnTo>
                  <a:lnTo>
                    <a:pt x="7535" y="1697"/>
                  </a:lnTo>
                  <a:lnTo>
                    <a:pt x="7533" y="1680"/>
                  </a:lnTo>
                  <a:lnTo>
                    <a:pt x="7530" y="1664"/>
                  </a:lnTo>
                  <a:lnTo>
                    <a:pt x="7527" y="1647"/>
                  </a:lnTo>
                  <a:lnTo>
                    <a:pt x="7523" y="1631"/>
                  </a:lnTo>
                  <a:lnTo>
                    <a:pt x="7518" y="1615"/>
                  </a:lnTo>
                  <a:lnTo>
                    <a:pt x="7513" y="1599"/>
                  </a:lnTo>
                  <a:lnTo>
                    <a:pt x="7507" y="1584"/>
                  </a:lnTo>
                  <a:lnTo>
                    <a:pt x="7501" y="1568"/>
                  </a:lnTo>
                  <a:lnTo>
                    <a:pt x="7494" y="1553"/>
                  </a:lnTo>
                  <a:lnTo>
                    <a:pt x="7487" y="1539"/>
                  </a:lnTo>
                  <a:lnTo>
                    <a:pt x="7479" y="1524"/>
                  </a:lnTo>
                  <a:lnTo>
                    <a:pt x="7470" y="1509"/>
                  </a:lnTo>
                  <a:lnTo>
                    <a:pt x="7461" y="1495"/>
                  </a:lnTo>
                  <a:lnTo>
                    <a:pt x="7451" y="1482"/>
                  </a:lnTo>
                  <a:lnTo>
                    <a:pt x="7441" y="1468"/>
                  </a:lnTo>
                  <a:lnTo>
                    <a:pt x="7430" y="1456"/>
                  </a:lnTo>
                  <a:lnTo>
                    <a:pt x="7419" y="1443"/>
                  </a:lnTo>
                  <a:lnTo>
                    <a:pt x="7407" y="1431"/>
                  </a:lnTo>
                  <a:lnTo>
                    <a:pt x="7395" y="1419"/>
                  </a:lnTo>
                  <a:lnTo>
                    <a:pt x="7383" y="1408"/>
                  </a:lnTo>
                  <a:lnTo>
                    <a:pt x="7370" y="1397"/>
                  </a:lnTo>
                  <a:lnTo>
                    <a:pt x="7356" y="1387"/>
                  </a:lnTo>
                  <a:lnTo>
                    <a:pt x="7343" y="1377"/>
                  </a:lnTo>
                  <a:lnTo>
                    <a:pt x="7328" y="1368"/>
                  </a:lnTo>
                  <a:lnTo>
                    <a:pt x="7315" y="1359"/>
                  </a:lnTo>
                  <a:lnTo>
                    <a:pt x="7301" y="1352"/>
                  </a:lnTo>
                  <a:lnTo>
                    <a:pt x="7286" y="1344"/>
                  </a:lnTo>
                  <a:lnTo>
                    <a:pt x="7270" y="1337"/>
                  </a:lnTo>
                  <a:lnTo>
                    <a:pt x="7255" y="1331"/>
                  </a:lnTo>
                  <a:lnTo>
                    <a:pt x="7239" y="1325"/>
                  </a:lnTo>
                  <a:lnTo>
                    <a:pt x="7224" y="1320"/>
                  </a:lnTo>
                  <a:lnTo>
                    <a:pt x="7207" y="1315"/>
                  </a:lnTo>
                  <a:lnTo>
                    <a:pt x="7191" y="1311"/>
                  </a:lnTo>
                  <a:lnTo>
                    <a:pt x="7175" y="1308"/>
                  </a:lnTo>
                  <a:lnTo>
                    <a:pt x="7158" y="1305"/>
                  </a:lnTo>
                  <a:lnTo>
                    <a:pt x="7142" y="1303"/>
                  </a:lnTo>
                  <a:lnTo>
                    <a:pt x="7125" y="1301"/>
                  </a:lnTo>
                  <a:lnTo>
                    <a:pt x="7108" y="1300"/>
                  </a:lnTo>
                  <a:close/>
                  <a:moveTo>
                    <a:pt x="3018" y="1829"/>
                  </a:moveTo>
                  <a:lnTo>
                    <a:pt x="3022" y="1829"/>
                  </a:lnTo>
                  <a:lnTo>
                    <a:pt x="3025" y="1829"/>
                  </a:lnTo>
                  <a:lnTo>
                    <a:pt x="6975" y="1829"/>
                  </a:lnTo>
                  <a:lnTo>
                    <a:pt x="6978" y="1829"/>
                  </a:lnTo>
                  <a:lnTo>
                    <a:pt x="6982" y="1829"/>
                  </a:lnTo>
                  <a:lnTo>
                    <a:pt x="6989" y="1829"/>
                  </a:lnTo>
                  <a:lnTo>
                    <a:pt x="6993" y="1830"/>
                  </a:lnTo>
                  <a:lnTo>
                    <a:pt x="6999" y="1830"/>
                  </a:lnTo>
                  <a:lnTo>
                    <a:pt x="7003" y="1831"/>
                  </a:lnTo>
                  <a:lnTo>
                    <a:pt x="7009" y="1831"/>
                  </a:lnTo>
                  <a:lnTo>
                    <a:pt x="7014" y="1832"/>
                  </a:lnTo>
                  <a:lnTo>
                    <a:pt x="7019" y="1833"/>
                  </a:lnTo>
                  <a:lnTo>
                    <a:pt x="7024" y="1834"/>
                  </a:lnTo>
                  <a:lnTo>
                    <a:pt x="7029" y="1835"/>
                  </a:lnTo>
                  <a:lnTo>
                    <a:pt x="7033" y="1836"/>
                  </a:lnTo>
                  <a:lnTo>
                    <a:pt x="7039" y="1837"/>
                  </a:lnTo>
                  <a:lnTo>
                    <a:pt x="7043" y="1838"/>
                  </a:lnTo>
                  <a:lnTo>
                    <a:pt x="7048" y="1840"/>
                  </a:lnTo>
                  <a:lnTo>
                    <a:pt x="7052" y="1841"/>
                  </a:lnTo>
                  <a:lnTo>
                    <a:pt x="7057" y="1842"/>
                  </a:lnTo>
                  <a:lnTo>
                    <a:pt x="7061" y="1844"/>
                  </a:lnTo>
                  <a:lnTo>
                    <a:pt x="7066" y="1846"/>
                  </a:lnTo>
                  <a:lnTo>
                    <a:pt x="7070" y="1847"/>
                  </a:lnTo>
                  <a:lnTo>
                    <a:pt x="7075" y="1849"/>
                  </a:lnTo>
                  <a:lnTo>
                    <a:pt x="7079" y="1851"/>
                  </a:lnTo>
                  <a:lnTo>
                    <a:pt x="7083" y="1853"/>
                  </a:lnTo>
                  <a:lnTo>
                    <a:pt x="7087" y="1854"/>
                  </a:lnTo>
                  <a:lnTo>
                    <a:pt x="7092" y="1857"/>
                  </a:lnTo>
                  <a:lnTo>
                    <a:pt x="7096" y="1859"/>
                  </a:lnTo>
                  <a:lnTo>
                    <a:pt x="7100" y="1861"/>
                  </a:lnTo>
                  <a:lnTo>
                    <a:pt x="7104" y="1863"/>
                  </a:lnTo>
                  <a:lnTo>
                    <a:pt x="7109" y="1865"/>
                  </a:lnTo>
                  <a:lnTo>
                    <a:pt x="7112" y="1868"/>
                  </a:lnTo>
                  <a:lnTo>
                    <a:pt x="7118" y="1871"/>
                  </a:lnTo>
                  <a:lnTo>
                    <a:pt x="7122" y="1873"/>
                  </a:lnTo>
                  <a:lnTo>
                    <a:pt x="7127" y="1877"/>
                  </a:lnTo>
                  <a:lnTo>
                    <a:pt x="7130" y="1879"/>
                  </a:lnTo>
                  <a:lnTo>
                    <a:pt x="7135" y="1883"/>
                  </a:lnTo>
                  <a:lnTo>
                    <a:pt x="7139" y="1886"/>
                  </a:lnTo>
                  <a:lnTo>
                    <a:pt x="7143" y="1889"/>
                  </a:lnTo>
                  <a:lnTo>
                    <a:pt x="7147" y="1892"/>
                  </a:lnTo>
                  <a:lnTo>
                    <a:pt x="7151" y="1896"/>
                  </a:lnTo>
                  <a:lnTo>
                    <a:pt x="7154" y="1899"/>
                  </a:lnTo>
                  <a:lnTo>
                    <a:pt x="7158" y="1902"/>
                  </a:lnTo>
                  <a:lnTo>
                    <a:pt x="7161" y="1905"/>
                  </a:lnTo>
                  <a:lnTo>
                    <a:pt x="7165" y="1909"/>
                  </a:lnTo>
                  <a:lnTo>
                    <a:pt x="7168" y="1912"/>
                  </a:lnTo>
                  <a:lnTo>
                    <a:pt x="7171" y="1916"/>
                  </a:lnTo>
                  <a:lnTo>
                    <a:pt x="7174" y="1919"/>
                  </a:lnTo>
                  <a:lnTo>
                    <a:pt x="7178" y="1923"/>
                  </a:lnTo>
                  <a:lnTo>
                    <a:pt x="7180" y="1926"/>
                  </a:lnTo>
                  <a:lnTo>
                    <a:pt x="7183" y="1930"/>
                  </a:lnTo>
                  <a:lnTo>
                    <a:pt x="7186" y="1933"/>
                  </a:lnTo>
                  <a:lnTo>
                    <a:pt x="7189" y="1937"/>
                  </a:lnTo>
                  <a:lnTo>
                    <a:pt x="7191" y="1940"/>
                  </a:lnTo>
                  <a:lnTo>
                    <a:pt x="7194" y="1943"/>
                  </a:lnTo>
                  <a:lnTo>
                    <a:pt x="7196" y="1947"/>
                  </a:lnTo>
                  <a:lnTo>
                    <a:pt x="7198" y="1950"/>
                  </a:lnTo>
                  <a:lnTo>
                    <a:pt x="7201" y="1954"/>
                  </a:lnTo>
                  <a:lnTo>
                    <a:pt x="7208" y="1967"/>
                  </a:lnTo>
                  <a:lnTo>
                    <a:pt x="7211" y="1970"/>
                  </a:lnTo>
                  <a:lnTo>
                    <a:pt x="7213" y="1975"/>
                  </a:lnTo>
                  <a:lnTo>
                    <a:pt x="7215" y="1979"/>
                  </a:lnTo>
                  <a:lnTo>
                    <a:pt x="7217" y="1984"/>
                  </a:lnTo>
                  <a:lnTo>
                    <a:pt x="7219" y="1988"/>
                  </a:lnTo>
                  <a:lnTo>
                    <a:pt x="7221" y="1994"/>
                  </a:lnTo>
                  <a:lnTo>
                    <a:pt x="7223" y="1998"/>
                  </a:lnTo>
                  <a:lnTo>
                    <a:pt x="7225" y="2003"/>
                  </a:lnTo>
                  <a:lnTo>
                    <a:pt x="7226" y="2007"/>
                  </a:lnTo>
                  <a:lnTo>
                    <a:pt x="7228" y="2012"/>
                  </a:lnTo>
                  <a:lnTo>
                    <a:pt x="7229" y="2016"/>
                  </a:lnTo>
                  <a:lnTo>
                    <a:pt x="7231" y="2022"/>
                  </a:lnTo>
                  <a:lnTo>
                    <a:pt x="7232" y="2026"/>
                  </a:lnTo>
                  <a:lnTo>
                    <a:pt x="7233" y="2031"/>
                  </a:lnTo>
                  <a:lnTo>
                    <a:pt x="7234" y="2035"/>
                  </a:lnTo>
                  <a:lnTo>
                    <a:pt x="7235" y="2041"/>
                  </a:lnTo>
                  <a:lnTo>
                    <a:pt x="7236" y="2045"/>
                  </a:lnTo>
                  <a:lnTo>
                    <a:pt x="7237" y="2050"/>
                  </a:lnTo>
                  <a:lnTo>
                    <a:pt x="7238" y="2055"/>
                  </a:lnTo>
                  <a:lnTo>
                    <a:pt x="7239" y="2060"/>
                  </a:lnTo>
                  <a:lnTo>
                    <a:pt x="7239" y="2064"/>
                  </a:lnTo>
                  <a:lnTo>
                    <a:pt x="7240" y="2070"/>
                  </a:lnTo>
                  <a:lnTo>
                    <a:pt x="7240" y="2074"/>
                  </a:lnTo>
                  <a:lnTo>
                    <a:pt x="7240" y="2079"/>
                  </a:lnTo>
                  <a:lnTo>
                    <a:pt x="7241" y="2084"/>
                  </a:lnTo>
                  <a:lnTo>
                    <a:pt x="7241" y="2089"/>
                  </a:lnTo>
                  <a:lnTo>
                    <a:pt x="7241" y="2093"/>
                  </a:lnTo>
                  <a:lnTo>
                    <a:pt x="7241" y="2096"/>
                  </a:lnTo>
                  <a:lnTo>
                    <a:pt x="7241" y="7207"/>
                  </a:lnTo>
                  <a:lnTo>
                    <a:pt x="7241" y="7210"/>
                  </a:lnTo>
                  <a:lnTo>
                    <a:pt x="7241" y="7214"/>
                  </a:lnTo>
                  <a:lnTo>
                    <a:pt x="7241" y="7219"/>
                  </a:lnTo>
                  <a:lnTo>
                    <a:pt x="7240" y="7224"/>
                  </a:lnTo>
                  <a:lnTo>
                    <a:pt x="7240" y="7229"/>
                  </a:lnTo>
                  <a:lnTo>
                    <a:pt x="7240" y="7233"/>
                  </a:lnTo>
                  <a:lnTo>
                    <a:pt x="7239" y="7239"/>
                  </a:lnTo>
                  <a:lnTo>
                    <a:pt x="7239" y="7243"/>
                  </a:lnTo>
                  <a:lnTo>
                    <a:pt x="7238" y="7248"/>
                  </a:lnTo>
                  <a:lnTo>
                    <a:pt x="7237" y="7253"/>
                  </a:lnTo>
                  <a:lnTo>
                    <a:pt x="7236" y="7258"/>
                  </a:lnTo>
                  <a:lnTo>
                    <a:pt x="7235" y="7262"/>
                  </a:lnTo>
                  <a:lnTo>
                    <a:pt x="7234" y="7268"/>
                  </a:lnTo>
                  <a:lnTo>
                    <a:pt x="7233" y="7272"/>
                  </a:lnTo>
                  <a:lnTo>
                    <a:pt x="7232" y="7278"/>
                  </a:lnTo>
                  <a:lnTo>
                    <a:pt x="7231" y="7282"/>
                  </a:lnTo>
                  <a:lnTo>
                    <a:pt x="7229" y="7287"/>
                  </a:lnTo>
                  <a:lnTo>
                    <a:pt x="7228" y="7291"/>
                  </a:lnTo>
                  <a:lnTo>
                    <a:pt x="7226" y="7297"/>
                  </a:lnTo>
                  <a:lnTo>
                    <a:pt x="7224" y="7301"/>
                  </a:lnTo>
                  <a:lnTo>
                    <a:pt x="7222" y="7306"/>
                  </a:lnTo>
                  <a:lnTo>
                    <a:pt x="7221" y="7310"/>
                  </a:lnTo>
                  <a:lnTo>
                    <a:pt x="7218" y="7316"/>
                  </a:lnTo>
                  <a:lnTo>
                    <a:pt x="7216" y="7320"/>
                  </a:lnTo>
                  <a:lnTo>
                    <a:pt x="7214" y="7325"/>
                  </a:lnTo>
                  <a:lnTo>
                    <a:pt x="7212" y="7329"/>
                  </a:lnTo>
                  <a:lnTo>
                    <a:pt x="7209" y="7335"/>
                  </a:lnTo>
                  <a:lnTo>
                    <a:pt x="7207" y="7338"/>
                  </a:lnTo>
                  <a:lnTo>
                    <a:pt x="7203" y="7345"/>
                  </a:lnTo>
                  <a:lnTo>
                    <a:pt x="7200" y="7349"/>
                  </a:lnTo>
                  <a:lnTo>
                    <a:pt x="7198" y="7353"/>
                  </a:lnTo>
                  <a:lnTo>
                    <a:pt x="7196" y="7356"/>
                  </a:lnTo>
                  <a:lnTo>
                    <a:pt x="7193" y="7360"/>
                  </a:lnTo>
                  <a:lnTo>
                    <a:pt x="7190" y="7364"/>
                  </a:lnTo>
                  <a:lnTo>
                    <a:pt x="7188" y="7367"/>
                  </a:lnTo>
                  <a:lnTo>
                    <a:pt x="7185" y="7371"/>
                  </a:lnTo>
                  <a:lnTo>
                    <a:pt x="7182" y="7375"/>
                  </a:lnTo>
                  <a:lnTo>
                    <a:pt x="7179" y="7378"/>
                  </a:lnTo>
                  <a:lnTo>
                    <a:pt x="7176" y="7382"/>
                  </a:lnTo>
                  <a:lnTo>
                    <a:pt x="7173" y="7386"/>
                  </a:lnTo>
                  <a:lnTo>
                    <a:pt x="7169" y="7389"/>
                  </a:lnTo>
                  <a:lnTo>
                    <a:pt x="7166" y="7393"/>
                  </a:lnTo>
                  <a:lnTo>
                    <a:pt x="7162" y="7397"/>
                  </a:lnTo>
                  <a:lnTo>
                    <a:pt x="7159" y="7400"/>
                  </a:lnTo>
                  <a:lnTo>
                    <a:pt x="7155" y="7404"/>
                  </a:lnTo>
                  <a:lnTo>
                    <a:pt x="7152" y="7407"/>
                  </a:lnTo>
                  <a:lnTo>
                    <a:pt x="7147" y="7410"/>
                  </a:lnTo>
                  <a:lnTo>
                    <a:pt x="7144" y="7413"/>
                  </a:lnTo>
                  <a:lnTo>
                    <a:pt x="7139" y="7417"/>
                  </a:lnTo>
                  <a:lnTo>
                    <a:pt x="7136" y="7420"/>
                  </a:lnTo>
                  <a:lnTo>
                    <a:pt x="7131" y="7423"/>
                  </a:lnTo>
                  <a:lnTo>
                    <a:pt x="7127" y="7426"/>
                  </a:lnTo>
                  <a:lnTo>
                    <a:pt x="7122" y="7430"/>
                  </a:lnTo>
                  <a:lnTo>
                    <a:pt x="7118" y="7432"/>
                  </a:lnTo>
                  <a:lnTo>
                    <a:pt x="7112" y="7435"/>
                  </a:lnTo>
                  <a:lnTo>
                    <a:pt x="7109" y="7438"/>
                  </a:lnTo>
                  <a:lnTo>
                    <a:pt x="7104" y="7440"/>
                  </a:lnTo>
                  <a:lnTo>
                    <a:pt x="7100" y="7442"/>
                  </a:lnTo>
                  <a:lnTo>
                    <a:pt x="7096" y="7444"/>
                  </a:lnTo>
                  <a:lnTo>
                    <a:pt x="7092" y="7446"/>
                  </a:lnTo>
                  <a:lnTo>
                    <a:pt x="7087" y="7449"/>
                  </a:lnTo>
                  <a:lnTo>
                    <a:pt x="7083" y="7450"/>
                  </a:lnTo>
                  <a:lnTo>
                    <a:pt x="7079" y="7452"/>
                  </a:lnTo>
                  <a:lnTo>
                    <a:pt x="7075" y="7454"/>
                  </a:lnTo>
                  <a:lnTo>
                    <a:pt x="7070" y="7456"/>
                  </a:lnTo>
                  <a:lnTo>
                    <a:pt x="7066" y="7457"/>
                  </a:lnTo>
                  <a:lnTo>
                    <a:pt x="7061" y="7459"/>
                  </a:lnTo>
                  <a:lnTo>
                    <a:pt x="7057" y="7461"/>
                  </a:lnTo>
                  <a:lnTo>
                    <a:pt x="7052" y="7462"/>
                  </a:lnTo>
                  <a:lnTo>
                    <a:pt x="7048" y="7463"/>
                  </a:lnTo>
                  <a:lnTo>
                    <a:pt x="7043" y="7465"/>
                  </a:lnTo>
                  <a:lnTo>
                    <a:pt x="7039" y="7466"/>
                  </a:lnTo>
                  <a:lnTo>
                    <a:pt x="7033" y="7467"/>
                  </a:lnTo>
                  <a:lnTo>
                    <a:pt x="7029" y="7468"/>
                  </a:lnTo>
                  <a:lnTo>
                    <a:pt x="7024" y="7469"/>
                  </a:lnTo>
                  <a:lnTo>
                    <a:pt x="7019" y="7470"/>
                  </a:lnTo>
                  <a:lnTo>
                    <a:pt x="7014" y="7471"/>
                  </a:lnTo>
                  <a:lnTo>
                    <a:pt x="7009" y="7472"/>
                  </a:lnTo>
                  <a:lnTo>
                    <a:pt x="7003" y="7472"/>
                  </a:lnTo>
                  <a:lnTo>
                    <a:pt x="6999" y="7473"/>
                  </a:lnTo>
                  <a:lnTo>
                    <a:pt x="6993" y="7473"/>
                  </a:lnTo>
                  <a:lnTo>
                    <a:pt x="6989" y="7474"/>
                  </a:lnTo>
                  <a:lnTo>
                    <a:pt x="6982" y="7474"/>
                  </a:lnTo>
                  <a:lnTo>
                    <a:pt x="6978" y="7474"/>
                  </a:lnTo>
                  <a:lnTo>
                    <a:pt x="6975" y="7474"/>
                  </a:lnTo>
                  <a:lnTo>
                    <a:pt x="3025" y="7474"/>
                  </a:lnTo>
                  <a:lnTo>
                    <a:pt x="3022" y="7474"/>
                  </a:lnTo>
                  <a:lnTo>
                    <a:pt x="3018" y="7474"/>
                  </a:lnTo>
                  <a:lnTo>
                    <a:pt x="3011" y="7474"/>
                  </a:lnTo>
                  <a:lnTo>
                    <a:pt x="3007" y="7473"/>
                  </a:lnTo>
                  <a:lnTo>
                    <a:pt x="3001" y="7473"/>
                  </a:lnTo>
                  <a:lnTo>
                    <a:pt x="2997" y="7472"/>
                  </a:lnTo>
                  <a:lnTo>
                    <a:pt x="2991" y="7472"/>
                  </a:lnTo>
                  <a:lnTo>
                    <a:pt x="2986" y="7471"/>
                  </a:lnTo>
                  <a:lnTo>
                    <a:pt x="2981" y="7470"/>
                  </a:lnTo>
                  <a:lnTo>
                    <a:pt x="2976" y="7469"/>
                  </a:lnTo>
                  <a:lnTo>
                    <a:pt x="2971" y="7468"/>
                  </a:lnTo>
                  <a:lnTo>
                    <a:pt x="2967" y="7467"/>
                  </a:lnTo>
                  <a:lnTo>
                    <a:pt x="2961" y="7466"/>
                  </a:lnTo>
                  <a:lnTo>
                    <a:pt x="2957" y="7465"/>
                  </a:lnTo>
                  <a:lnTo>
                    <a:pt x="2952" y="7463"/>
                  </a:lnTo>
                  <a:lnTo>
                    <a:pt x="2948" y="7462"/>
                  </a:lnTo>
                  <a:lnTo>
                    <a:pt x="2943" y="7461"/>
                  </a:lnTo>
                  <a:lnTo>
                    <a:pt x="2939" y="7459"/>
                  </a:lnTo>
                  <a:lnTo>
                    <a:pt x="2934" y="7457"/>
                  </a:lnTo>
                  <a:lnTo>
                    <a:pt x="2930" y="7456"/>
                  </a:lnTo>
                  <a:lnTo>
                    <a:pt x="2925" y="7454"/>
                  </a:lnTo>
                  <a:lnTo>
                    <a:pt x="2921" y="7452"/>
                  </a:lnTo>
                  <a:lnTo>
                    <a:pt x="2917" y="7450"/>
                  </a:lnTo>
                  <a:lnTo>
                    <a:pt x="2913" y="7449"/>
                  </a:lnTo>
                  <a:lnTo>
                    <a:pt x="2908" y="7446"/>
                  </a:lnTo>
                  <a:lnTo>
                    <a:pt x="2904" y="7444"/>
                  </a:lnTo>
                  <a:lnTo>
                    <a:pt x="2900" y="7442"/>
                  </a:lnTo>
                  <a:lnTo>
                    <a:pt x="2896" y="7440"/>
                  </a:lnTo>
                  <a:lnTo>
                    <a:pt x="2891" y="7438"/>
                  </a:lnTo>
                  <a:lnTo>
                    <a:pt x="2888" y="7435"/>
                  </a:lnTo>
                  <a:lnTo>
                    <a:pt x="2882" y="7432"/>
                  </a:lnTo>
                  <a:lnTo>
                    <a:pt x="2878" y="7430"/>
                  </a:lnTo>
                  <a:lnTo>
                    <a:pt x="2873" y="7426"/>
                  </a:lnTo>
                  <a:lnTo>
                    <a:pt x="2869" y="7423"/>
                  </a:lnTo>
                  <a:lnTo>
                    <a:pt x="2864" y="7420"/>
                  </a:lnTo>
                  <a:lnTo>
                    <a:pt x="2861" y="7417"/>
                  </a:lnTo>
                  <a:lnTo>
                    <a:pt x="2856" y="7413"/>
                  </a:lnTo>
                  <a:lnTo>
                    <a:pt x="2853" y="7410"/>
                  </a:lnTo>
                  <a:lnTo>
                    <a:pt x="2848" y="7407"/>
                  </a:lnTo>
                  <a:lnTo>
                    <a:pt x="2845" y="7404"/>
                  </a:lnTo>
                  <a:lnTo>
                    <a:pt x="2841" y="7400"/>
                  </a:lnTo>
                  <a:lnTo>
                    <a:pt x="2838" y="7397"/>
                  </a:lnTo>
                  <a:lnTo>
                    <a:pt x="2834" y="7393"/>
                  </a:lnTo>
                  <a:lnTo>
                    <a:pt x="2831" y="7389"/>
                  </a:lnTo>
                  <a:lnTo>
                    <a:pt x="2827" y="7386"/>
                  </a:lnTo>
                  <a:lnTo>
                    <a:pt x="2824" y="7382"/>
                  </a:lnTo>
                  <a:lnTo>
                    <a:pt x="2821" y="7378"/>
                  </a:lnTo>
                  <a:lnTo>
                    <a:pt x="2818" y="7375"/>
                  </a:lnTo>
                  <a:lnTo>
                    <a:pt x="2815" y="7371"/>
                  </a:lnTo>
                  <a:lnTo>
                    <a:pt x="2812" y="7367"/>
                  </a:lnTo>
                  <a:lnTo>
                    <a:pt x="2810" y="7364"/>
                  </a:lnTo>
                  <a:lnTo>
                    <a:pt x="2807" y="7360"/>
                  </a:lnTo>
                  <a:lnTo>
                    <a:pt x="2804" y="7356"/>
                  </a:lnTo>
                  <a:lnTo>
                    <a:pt x="2802" y="7353"/>
                  </a:lnTo>
                  <a:lnTo>
                    <a:pt x="2800" y="7349"/>
                  </a:lnTo>
                  <a:lnTo>
                    <a:pt x="2797" y="7345"/>
                  </a:lnTo>
                  <a:lnTo>
                    <a:pt x="2793" y="7338"/>
                  </a:lnTo>
                  <a:lnTo>
                    <a:pt x="2791" y="7335"/>
                  </a:lnTo>
                  <a:lnTo>
                    <a:pt x="2788" y="7329"/>
                  </a:lnTo>
                  <a:lnTo>
                    <a:pt x="2786" y="7325"/>
                  </a:lnTo>
                  <a:lnTo>
                    <a:pt x="2784" y="7320"/>
                  </a:lnTo>
                  <a:lnTo>
                    <a:pt x="2782" y="7316"/>
                  </a:lnTo>
                  <a:lnTo>
                    <a:pt x="2779" y="7310"/>
                  </a:lnTo>
                  <a:lnTo>
                    <a:pt x="2778" y="7306"/>
                  </a:lnTo>
                  <a:lnTo>
                    <a:pt x="2776" y="7301"/>
                  </a:lnTo>
                  <a:lnTo>
                    <a:pt x="2774" y="7297"/>
                  </a:lnTo>
                  <a:lnTo>
                    <a:pt x="2772" y="7291"/>
                  </a:lnTo>
                  <a:lnTo>
                    <a:pt x="2771" y="7287"/>
                  </a:lnTo>
                  <a:lnTo>
                    <a:pt x="2769" y="7282"/>
                  </a:lnTo>
                  <a:lnTo>
                    <a:pt x="2768" y="7278"/>
                  </a:lnTo>
                  <a:lnTo>
                    <a:pt x="2767" y="7272"/>
                  </a:lnTo>
                  <a:lnTo>
                    <a:pt x="2766" y="7268"/>
                  </a:lnTo>
                  <a:lnTo>
                    <a:pt x="2765" y="7262"/>
                  </a:lnTo>
                  <a:lnTo>
                    <a:pt x="2764" y="7258"/>
                  </a:lnTo>
                  <a:lnTo>
                    <a:pt x="2763" y="7253"/>
                  </a:lnTo>
                  <a:lnTo>
                    <a:pt x="2762" y="7248"/>
                  </a:lnTo>
                  <a:lnTo>
                    <a:pt x="2761" y="7243"/>
                  </a:lnTo>
                  <a:lnTo>
                    <a:pt x="2761" y="7239"/>
                  </a:lnTo>
                  <a:lnTo>
                    <a:pt x="2760" y="7233"/>
                  </a:lnTo>
                  <a:lnTo>
                    <a:pt x="2760" y="7229"/>
                  </a:lnTo>
                  <a:lnTo>
                    <a:pt x="2760" y="7224"/>
                  </a:lnTo>
                  <a:lnTo>
                    <a:pt x="2759" y="7219"/>
                  </a:lnTo>
                  <a:lnTo>
                    <a:pt x="2759" y="7214"/>
                  </a:lnTo>
                  <a:lnTo>
                    <a:pt x="2759" y="7210"/>
                  </a:lnTo>
                  <a:lnTo>
                    <a:pt x="2759" y="7207"/>
                  </a:lnTo>
                  <a:lnTo>
                    <a:pt x="2759" y="2096"/>
                  </a:lnTo>
                  <a:lnTo>
                    <a:pt x="2759" y="2093"/>
                  </a:lnTo>
                  <a:lnTo>
                    <a:pt x="2759" y="2089"/>
                  </a:lnTo>
                  <a:lnTo>
                    <a:pt x="2759" y="2084"/>
                  </a:lnTo>
                  <a:lnTo>
                    <a:pt x="2760" y="2079"/>
                  </a:lnTo>
                  <a:lnTo>
                    <a:pt x="2760" y="2074"/>
                  </a:lnTo>
                  <a:lnTo>
                    <a:pt x="2760" y="2070"/>
                  </a:lnTo>
                  <a:lnTo>
                    <a:pt x="2761" y="2064"/>
                  </a:lnTo>
                  <a:lnTo>
                    <a:pt x="2761" y="2060"/>
                  </a:lnTo>
                  <a:lnTo>
                    <a:pt x="2762" y="2055"/>
                  </a:lnTo>
                  <a:lnTo>
                    <a:pt x="2763" y="2050"/>
                  </a:lnTo>
                  <a:lnTo>
                    <a:pt x="2764" y="2045"/>
                  </a:lnTo>
                  <a:lnTo>
                    <a:pt x="2765" y="2041"/>
                  </a:lnTo>
                  <a:lnTo>
                    <a:pt x="2766" y="2035"/>
                  </a:lnTo>
                  <a:lnTo>
                    <a:pt x="2767" y="2031"/>
                  </a:lnTo>
                  <a:lnTo>
                    <a:pt x="2768" y="2026"/>
                  </a:lnTo>
                  <a:lnTo>
                    <a:pt x="2769" y="2022"/>
                  </a:lnTo>
                  <a:lnTo>
                    <a:pt x="2771" y="2016"/>
                  </a:lnTo>
                  <a:lnTo>
                    <a:pt x="2772" y="2012"/>
                  </a:lnTo>
                  <a:lnTo>
                    <a:pt x="2774" y="2007"/>
                  </a:lnTo>
                  <a:lnTo>
                    <a:pt x="2775" y="2003"/>
                  </a:lnTo>
                  <a:lnTo>
                    <a:pt x="2777" y="1998"/>
                  </a:lnTo>
                  <a:lnTo>
                    <a:pt x="2779" y="1994"/>
                  </a:lnTo>
                  <a:lnTo>
                    <a:pt x="2781" y="1988"/>
                  </a:lnTo>
                  <a:lnTo>
                    <a:pt x="2783" y="1984"/>
                  </a:lnTo>
                  <a:lnTo>
                    <a:pt x="2785" y="1979"/>
                  </a:lnTo>
                  <a:lnTo>
                    <a:pt x="2787" y="1975"/>
                  </a:lnTo>
                  <a:lnTo>
                    <a:pt x="2789" y="1970"/>
                  </a:lnTo>
                  <a:lnTo>
                    <a:pt x="2792" y="1967"/>
                  </a:lnTo>
                  <a:lnTo>
                    <a:pt x="2799" y="1954"/>
                  </a:lnTo>
                  <a:lnTo>
                    <a:pt x="2802" y="1950"/>
                  </a:lnTo>
                  <a:lnTo>
                    <a:pt x="2804" y="1947"/>
                  </a:lnTo>
                  <a:lnTo>
                    <a:pt x="2806" y="1943"/>
                  </a:lnTo>
                  <a:lnTo>
                    <a:pt x="2809" y="1940"/>
                  </a:lnTo>
                  <a:lnTo>
                    <a:pt x="2811" y="1937"/>
                  </a:lnTo>
                  <a:lnTo>
                    <a:pt x="2814" y="1933"/>
                  </a:lnTo>
                  <a:lnTo>
                    <a:pt x="2817" y="1930"/>
                  </a:lnTo>
                  <a:lnTo>
                    <a:pt x="2820" y="1926"/>
                  </a:lnTo>
                  <a:lnTo>
                    <a:pt x="2822" y="1923"/>
                  </a:lnTo>
                  <a:lnTo>
                    <a:pt x="2826" y="1919"/>
                  </a:lnTo>
                  <a:lnTo>
                    <a:pt x="2829" y="1916"/>
                  </a:lnTo>
                  <a:lnTo>
                    <a:pt x="2832" y="1912"/>
                  </a:lnTo>
                  <a:lnTo>
                    <a:pt x="2835" y="1909"/>
                  </a:lnTo>
                  <a:lnTo>
                    <a:pt x="2839" y="1905"/>
                  </a:lnTo>
                  <a:lnTo>
                    <a:pt x="2842" y="1902"/>
                  </a:lnTo>
                  <a:lnTo>
                    <a:pt x="2846" y="1899"/>
                  </a:lnTo>
                  <a:lnTo>
                    <a:pt x="2849" y="1896"/>
                  </a:lnTo>
                  <a:lnTo>
                    <a:pt x="2853" y="1892"/>
                  </a:lnTo>
                  <a:lnTo>
                    <a:pt x="2857" y="1889"/>
                  </a:lnTo>
                  <a:lnTo>
                    <a:pt x="2861" y="1886"/>
                  </a:lnTo>
                  <a:lnTo>
                    <a:pt x="2865" y="1883"/>
                  </a:lnTo>
                  <a:lnTo>
                    <a:pt x="2870" y="1879"/>
                  </a:lnTo>
                  <a:lnTo>
                    <a:pt x="2873" y="1877"/>
                  </a:lnTo>
                  <a:lnTo>
                    <a:pt x="2878" y="1873"/>
                  </a:lnTo>
                  <a:lnTo>
                    <a:pt x="2882" y="1871"/>
                  </a:lnTo>
                  <a:lnTo>
                    <a:pt x="2888" y="1868"/>
                  </a:lnTo>
                  <a:lnTo>
                    <a:pt x="2891" y="1865"/>
                  </a:lnTo>
                  <a:lnTo>
                    <a:pt x="2896" y="1863"/>
                  </a:lnTo>
                  <a:lnTo>
                    <a:pt x="2900" y="1861"/>
                  </a:lnTo>
                  <a:lnTo>
                    <a:pt x="2904" y="1859"/>
                  </a:lnTo>
                  <a:lnTo>
                    <a:pt x="2908" y="1857"/>
                  </a:lnTo>
                  <a:lnTo>
                    <a:pt x="2913" y="1854"/>
                  </a:lnTo>
                  <a:lnTo>
                    <a:pt x="2917" y="1853"/>
                  </a:lnTo>
                  <a:lnTo>
                    <a:pt x="2921" y="1851"/>
                  </a:lnTo>
                  <a:lnTo>
                    <a:pt x="2925" y="1849"/>
                  </a:lnTo>
                  <a:lnTo>
                    <a:pt x="2930" y="1847"/>
                  </a:lnTo>
                  <a:lnTo>
                    <a:pt x="2934" y="1846"/>
                  </a:lnTo>
                  <a:lnTo>
                    <a:pt x="2939" y="1844"/>
                  </a:lnTo>
                  <a:lnTo>
                    <a:pt x="2943" y="1842"/>
                  </a:lnTo>
                  <a:lnTo>
                    <a:pt x="2948" y="1841"/>
                  </a:lnTo>
                  <a:lnTo>
                    <a:pt x="2952" y="1840"/>
                  </a:lnTo>
                  <a:lnTo>
                    <a:pt x="2957" y="1838"/>
                  </a:lnTo>
                  <a:lnTo>
                    <a:pt x="2961" y="1837"/>
                  </a:lnTo>
                  <a:lnTo>
                    <a:pt x="2967" y="1836"/>
                  </a:lnTo>
                  <a:lnTo>
                    <a:pt x="2971" y="1835"/>
                  </a:lnTo>
                  <a:lnTo>
                    <a:pt x="2976" y="1834"/>
                  </a:lnTo>
                  <a:lnTo>
                    <a:pt x="2981" y="1833"/>
                  </a:lnTo>
                  <a:lnTo>
                    <a:pt x="2986" y="1832"/>
                  </a:lnTo>
                  <a:lnTo>
                    <a:pt x="2991" y="1831"/>
                  </a:lnTo>
                  <a:lnTo>
                    <a:pt x="2997" y="1831"/>
                  </a:lnTo>
                  <a:lnTo>
                    <a:pt x="3001" y="1830"/>
                  </a:lnTo>
                  <a:lnTo>
                    <a:pt x="3007" y="1830"/>
                  </a:lnTo>
                  <a:lnTo>
                    <a:pt x="3011" y="1829"/>
                  </a:lnTo>
                  <a:lnTo>
                    <a:pt x="3018" y="1829"/>
                  </a:lnTo>
                  <a:close/>
                  <a:moveTo>
                    <a:pt x="6941" y="2129"/>
                  </a:moveTo>
                  <a:lnTo>
                    <a:pt x="3059" y="2129"/>
                  </a:lnTo>
                  <a:lnTo>
                    <a:pt x="3059" y="7174"/>
                  </a:lnTo>
                  <a:lnTo>
                    <a:pt x="6941" y="7174"/>
                  </a:lnTo>
                  <a:lnTo>
                    <a:pt x="6941" y="2129"/>
                  </a:lnTo>
                  <a:close/>
                  <a:moveTo>
                    <a:pt x="5289" y="8231"/>
                  </a:moveTo>
                  <a:lnTo>
                    <a:pt x="5290" y="8242"/>
                  </a:lnTo>
                  <a:lnTo>
                    <a:pt x="5290" y="8253"/>
                  </a:lnTo>
                  <a:lnTo>
                    <a:pt x="5290" y="8264"/>
                  </a:lnTo>
                  <a:lnTo>
                    <a:pt x="5289" y="8275"/>
                  </a:lnTo>
                  <a:lnTo>
                    <a:pt x="5288" y="8286"/>
                  </a:lnTo>
                  <a:lnTo>
                    <a:pt x="5287" y="8296"/>
                  </a:lnTo>
                  <a:lnTo>
                    <a:pt x="5285" y="8307"/>
                  </a:lnTo>
                  <a:lnTo>
                    <a:pt x="5283" y="8318"/>
                  </a:lnTo>
                  <a:lnTo>
                    <a:pt x="5280" y="8328"/>
                  </a:lnTo>
                  <a:lnTo>
                    <a:pt x="5277" y="8339"/>
                  </a:lnTo>
                  <a:lnTo>
                    <a:pt x="5274" y="8349"/>
                  </a:lnTo>
                  <a:lnTo>
                    <a:pt x="5270" y="8359"/>
                  </a:lnTo>
                  <a:lnTo>
                    <a:pt x="5266" y="8369"/>
                  </a:lnTo>
                  <a:lnTo>
                    <a:pt x="5262" y="8379"/>
                  </a:lnTo>
                  <a:lnTo>
                    <a:pt x="5257" y="8388"/>
                  </a:lnTo>
                  <a:lnTo>
                    <a:pt x="5252" y="8398"/>
                  </a:lnTo>
                  <a:lnTo>
                    <a:pt x="5246" y="8407"/>
                  </a:lnTo>
                  <a:lnTo>
                    <a:pt x="5240" y="8416"/>
                  </a:lnTo>
                  <a:lnTo>
                    <a:pt x="5234" y="8425"/>
                  </a:lnTo>
                  <a:lnTo>
                    <a:pt x="5227" y="8434"/>
                  </a:lnTo>
                  <a:lnTo>
                    <a:pt x="5220" y="8442"/>
                  </a:lnTo>
                  <a:lnTo>
                    <a:pt x="5213" y="8450"/>
                  </a:lnTo>
                  <a:lnTo>
                    <a:pt x="5205" y="8458"/>
                  </a:lnTo>
                  <a:lnTo>
                    <a:pt x="5197" y="8466"/>
                  </a:lnTo>
                  <a:lnTo>
                    <a:pt x="5189" y="8473"/>
                  </a:lnTo>
                  <a:lnTo>
                    <a:pt x="5181" y="8480"/>
                  </a:lnTo>
                  <a:lnTo>
                    <a:pt x="5172" y="8486"/>
                  </a:lnTo>
                  <a:lnTo>
                    <a:pt x="5163" y="8493"/>
                  </a:lnTo>
                  <a:lnTo>
                    <a:pt x="5154" y="8498"/>
                  </a:lnTo>
                  <a:lnTo>
                    <a:pt x="5145" y="8504"/>
                  </a:lnTo>
                  <a:lnTo>
                    <a:pt x="5135" y="8509"/>
                  </a:lnTo>
                  <a:lnTo>
                    <a:pt x="5126" y="8514"/>
                  </a:lnTo>
                  <a:lnTo>
                    <a:pt x="5116" y="8519"/>
                  </a:lnTo>
                  <a:lnTo>
                    <a:pt x="5106" y="8523"/>
                  </a:lnTo>
                  <a:lnTo>
                    <a:pt x="5096" y="8527"/>
                  </a:lnTo>
                  <a:lnTo>
                    <a:pt x="5086" y="8530"/>
                  </a:lnTo>
                  <a:lnTo>
                    <a:pt x="5075" y="8533"/>
                  </a:lnTo>
                  <a:lnTo>
                    <a:pt x="5065" y="8536"/>
                  </a:lnTo>
                  <a:lnTo>
                    <a:pt x="5054" y="8538"/>
                  </a:lnTo>
                  <a:lnTo>
                    <a:pt x="5043" y="8540"/>
                  </a:lnTo>
                  <a:lnTo>
                    <a:pt x="5033" y="8541"/>
                  </a:lnTo>
                  <a:lnTo>
                    <a:pt x="5022" y="8542"/>
                  </a:lnTo>
                  <a:lnTo>
                    <a:pt x="5011" y="8543"/>
                  </a:lnTo>
                  <a:lnTo>
                    <a:pt x="5000" y="8543"/>
                  </a:lnTo>
                  <a:lnTo>
                    <a:pt x="4989" y="8543"/>
                  </a:lnTo>
                  <a:lnTo>
                    <a:pt x="4978" y="8542"/>
                  </a:lnTo>
                  <a:lnTo>
                    <a:pt x="4967" y="8541"/>
                  </a:lnTo>
                  <a:lnTo>
                    <a:pt x="4957" y="8540"/>
                  </a:lnTo>
                  <a:lnTo>
                    <a:pt x="4946" y="8538"/>
                  </a:lnTo>
                  <a:lnTo>
                    <a:pt x="4935" y="8536"/>
                  </a:lnTo>
                  <a:lnTo>
                    <a:pt x="4925" y="8533"/>
                  </a:lnTo>
                  <a:lnTo>
                    <a:pt x="4914" y="8530"/>
                  </a:lnTo>
                  <a:lnTo>
                    <a:pt x="4904" y="8527"/>
                  </a:lnTo>
                  <a:lnTo>
                    <a:pt x="4894" y="8523"/>
                  </a:lnTo>
                  <a:lnTo>
                    <a:pt x="4884" y="8519"/>
                  </a:lnTo>
                  <a:lnTo>
                    <a:pt x="4874" y="8514"/>
                  </a:lnTo>
                  <a:lnTo>
                    <a:pt x="4865" y="8509"/>
                  </a:lnTo>
                  <a:lnTo>
                    <a:pt x="4855" y="8504"/>
                  </a:lnTo>
                  <a:lnTo>
                    <a:pt x="4846" y="8498"/>
                  </a:lnTo>
                  <a:lnTo>
                    <a:pt x="4837" y="8493"/>
                  </a:lnTo>
                  <a:lnTo>
                    <a:pt x="4828" y="8486"/>
                  </a:lnTo>
                  <a:lnTo>
                    <a:pt x="4819" y="8480"/>
                  </a:lnTo>
                  <a:lnTo>
                    <a:pt x="4811" y="8473"/>
                  </a:lnTo>
                  <a:lnTo>
                    <a:pt x="4803" y="8466"/>
                  </a:lnTo>
                  <a:lnTo>
                    <a:pt x="4795" y="8458"/>
                  </a:lnTo>
                  <a:lnTo>
                    <a:pt x="4787" y="8450"/>
                  </a:lnTo>
                  <a:lnTo>
                    <a:pt x="4780" y="8442"/>
                  </a:lnTo>
                  <a:lnTo>
                    <a:pt x="4773" y="8434"/>
                  </a:lnTo>
                  <a:lnTo>
                    <a:pt x="4766" y="8425"/>
                  </a:lnTo>
                  <a:lnTo>
                    <a:pt x="4760" y="8416"/>
                  </a:lnTo>
                  <a:lnTo>
                    <a:pt x="4754" y="8407"/>
                  </a:lnTo>
                  <a:lnTo>
                    <a:pt x="4748" y="8398"/>
                  </a:lnTo>
                  <a:lnTo>
                    <a:pt x="4743" y="8388"/>
                  </a:lnTo>
                  <a:lnTo>
                    <a:pt x="4738" y="8379"/>
                  </a:lnTo>
                  <a:lnTo>
                    <a:pt x="4734" y="8369"/>
                  </a:lnTo>
                  <a:lnTo>
                    <a:pt x="4730" y="8359"/>
                  </a:lnTo>
                  <a:lnTo>
                    <a:pt x="4726" y="8349"/>
                  </a:lnTo>
                  <a:lnTo>
                    <a:pt x="4723" y="8339"/>
                  </a:lnTo>
                  <a:lnTo>
                    <a:pt x="4720" y="8328"/>
                  </a:lnTo>
                  <a:lnTo>
                    <a:pt x="4717" y="8318"/>
                  </a:lnTo>
                  <a:lnTo>
                    <a:pt x="4715" y="8307"/>
                  </a:lnTo>
                  <a:lnTo>
                    <a:pt x="4713" y="8296"/>
                  </a:lnTo>
                  <a:lnTo>
                    <a:pt x="4712" y="8286"/>
                  </a:lnTo>
                  <a:lnTo>
                    <a:pt x="4711" y="8275"/>
                  </a:lnTo>
                  <a:lnTo>
                    <a:pt x="4710" y="8264"/>
                  </a:lnTo>
                  <a:lnTo>
                    <a:pt x="4710" y="8253"/>
                  </a:lnTo>
                  <a:lnTo>
                    <a:pt x="4710" y="8242"/>
                  </a:lnTo>
                  <a:lnTo>
                    <a:pt x="4711" y="8231"/>
                  </a:lnTo>
                  <a:lnTo>
                    <a:pt x="4712" y="8220"/>
                  </a:lnTo>
                  <a:lnTo>
                    <a:pt x="4713" y="8210"/>
                  </a:lnTo>
                  <a:lnTo>
                    <a:pt x="4715" y="8199"/>
                  </a:lnTo>
                  <a:lnTo>
                    <a:pt x="4717" y="8188"/>
                  </a:lnTo>
                  <a:lnTo>
                    <a:pt x="4720" y="8178"/>
                  </a:lnTo>
                  <a:lnTo>
                    <a:pt x="4723" y="8167"/>
                  </a:lnTo>
                  <a:lnTo>
                    <a:pt x="4726" y="8157"/>
                  </a:lnTo>
                  <a:lnTo>
                    <a:pt x="4730" y="8147"/>
                  </a:lnTo>
                  <a:lnTo>
                    <a:pt x="4734" y="8137"/>
                  </a:lnTo>
                  <a:lnTo>
                    <a:pt x="4738" y="8127"/>
                  </a:lnTo>
                  <a:lnTo>
                    <a:pt x="4743" y="8118"/>
                  </a:lnTo>
                  <a:lnTo>
                    <a:pt x="4748" y="8108"/>
                  </a:lnTo>
                  <a:lnTo>
                    <a:pt x="4754" y="8099"/>
                  </a:lnTo>
                  <a:lnTo>
                    <a:pt x="4760" y="8090"/>
                  </a:lnTo>
                  <a:lnTo>
                    <a:pt x="4766" y="8081"/>
                  </a:lnTo>
                  <a:lnTo>
                    <a:pt x="4773" y="8072"/>
                  </a:lnTo>
                  <a:lnTo>
                    <a:pt x="4780" y="8064"/>
                  </a:lnTo>
                  <a:lnTo>
                    <a:pt x="4787" y="8056"/>
                  </a:lnTo>
                  <a:lnTo>
                    <a:pt x="4795" y="8048"/>
                  </a:lnTo>
                  <a:lnTo>
                    <a:pt x="4803" y="8040"/>
                  </a:lnTo>
                  <a:lnTo>
                    <a:pt x="4811" y="8033"/>
                  </a:lnTo>
                  <a:lnTo>
                    <a:pt x="4819" y="8026"/>
                  </a:lnTo>
                  <a:lnTo>
                    <a:pt x="4828" y="8019"/>
                  </a:lnTo>
                  <a:lnTo>
                    <a:pt x="4837" y="8013"/>
                  </a:lnTo>
                  <a:lnTo>
                    <a:pt x="4846" y="8007"/>
                  </a:lnTo>
                  <a:lnTo>
                    <a:pt x="4855" y="8001"/>
                  </a:lnTo>
                  <a:lnTo>
                    <a:pt x="4865" y="7996"/>
                  </a:lnTo>
                  <a:lnTo>
                    <a:pt x="4874" y="7991"/>
                  </a:lnTo>
                  <a:lnTo>
                    <a:pt x="4884" y="7986"/>
                  </a:lnTo>
                  <a:lnTo>
                    <a:pt x="4894" y="7982"/>
                  </a:lnTo>
                  <a:lnTo>
                    <a:pt x="4904" y="7979"/>
                  </a:lnTo>
                  <a:lnTo>
                    <a:pt x="4914" y="7975"/>
                  </a:lnTo>
                  <a:lnTo>
                    <a:pt x="4925" y="7972"/>
                  </a:lnTo>
                  <a:lnTo>
                    <a:pt x="4935" y="7969"/>
                  </a:lnTo>
                  <a:lnTo>
                    <a:pt x="4946" y="7967"/>
                  </a:lnTo>
                  <a:lnTo>
                    <a:pt x="4957" y="7965"/>
                  </a:lnTo>
                  <a:lnTo>
                    <a:pt x="4967" y="7964"/>
                  </a:lnTo>
                  <a:lnTo>
                    <a:pt x="4978" y="7963"/>
                  </a:lnTo>
                  <a:lnTo>
                    <a:pt x="4989" y="7962"/>
                  </a:lnTo>
                  <a:lnTo>
                    <a:pt x="5000" y="7962"/>
                  </a:lnTo>
                  <a:lnTo>
                    <a:pt x="5011" y="7962"/>
                  </a:lnTo>
                  <a:lnTo>
                    <a:pt x="5022" y="7963"/>
                  </a:lnTo>
                  <a:lnTo>
                    <a:pt x="5033" y="7964"/>
                  </a:lnTo>
                  <a:lnTo>
                    <a:pt x="5043" y="7965"/>
                  </a:lnTo>
                  <a:lnTo>
                    <a:pt x="5054" y="7967"/>
                  </a:lnTo>
                  <a:lnTo>
                    <a:pt x="5065" y="7969"/>
                  </a:lnTo>
                  <a:lnTo>
                    <a:pt x="5075" y="7972"/>
                  </a:lnTo>
                  <a:lnTo>
                    <a:pt x="5086" y="7975"/>
                  </a:lnTo>
                  <a:lnTo>
                    <a:pt x="5096" y="7979"/>
                  </a:lnTo>
                  <a:lnTo>
                    <a:pt x="5106" y="7982"/>
                  </a:lnTo>
                  <a:lnTo>
                    <a:pt x="5116" y="7986"/>
                  </a:lnTo>
                  <a:lnTo>
                    <a:pt x="5126" y="7991"/>
                  </a:lnTo>
                  <a:lnTo>
                    <a:pt x="5135" y="7996"/>
                  </a:lnTo>
                  <a:lnTo>
                    <a:pt x="5145" y="8001"/>
                  </a:lnTo>
                  <a:lnTo>
                    <a:pt x="5154" y="8007"/>
                  </a:lnTo>
                  <a:lnTo>
                    <a:pt x="5163" y="8013"/>
                  </a:lnTo>
                  <a:lnTo>
                    <a:pt x="5172" y="8019"/>
                  </a:lnTo>
                  <a:lnTo>
                    <a:pt x="5181" y="8026"/>
                  </a:lnTo>
                  <a:lnTo>
                    <a:pt x="5189" y="8033"/>
                  </a:lnTo>
                  <a:lnTo>
                    <a:pt x="5197" y="8040"/>
                  </a:lnTo>
                  <a:lnTo>
                    <a:pt x="5205" y="8048"/>
                  </a:lnTo>
                  <a:lnTo>
                    <a:pt x="5213" y="8056"/>
                  </a:lnTo>
                  <a:lnTo>
                    <a:pt x="5220" y="8064"/>
                  </a:lnTo>
                  <a:lnTo>
                    <a:pt x="5227" y="8072"/>
                  </a:lnTo>
                  <a:lnTo>
                    <a:pt x="5234" y="8081"/>
                  </a:lnTo>
                  <a:lnTo>
                    <a:pt x="5240" y="8090"/>
                  </a:lnTo>
                  <a:lnTo>
                    <a:pt x="5246" y="8099"/>
                  </a:lnTo>
                  <a:lnTo>
                    <a:pt x="5252" y="8108"/>
                  </a:lnTo>
                  <a:lnTo>
                    <a:pt x="5257" y="8118"/>
                  </a:lnTo>
                  <a:lnTo>
                    <a:pt x="5262" y="8127"/>
                  </a:lnTo>
                  <a:lnTo>
                    <a:pt x="5266" y="8137"/>
                  </a:lnTo>
                  <a:lnTo>
                    <a:pt x="5270" y="8147"/>
                  </a:lnTo>
                  <a:lnTo>
                    <a:pt x="5274" y="8157"/>
                  </a:lnTo>
                  <a:lnTo>
                    <a:pt x="5277" y="8167"/>
                  </a:lnTo>
                  <a:lnTo>
                    <a:pt x="5280" y="8178"/>
                  </a:lnTo>
                  <a:lnTo>
                    <a:pt x="5283" y="8188"/>
                  </a:lnTo>
                  <a:lnTo>
                    <a:pt x="5285" y="8199"/>
                  </a:lnTo>
                  <a:lnTo>
                    <a:pt x="5287" y="8210"/>
                  </a:lnTo>
                  <a:lnTo>
                    <a:pt x="5288" y="8220"/>
                  </a:lnTo>
                  <a:lnTo>
                    <a:pt x="5289" y="82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4" name="Google Shape;1304;p13"/>
          <p:cNvGrpSpPr/>
          <p:nvPr/>
        </p:nvGrpSpPr>
        <p:grpSpPr>
          <a:xfrm>
            <a:off x="6359457" y="861060"/>
            <a:ext cx="633600" cy="643147"/>
            <a:chOff x="6359457" y="861060"/>
            <a:chExt cx="633600" cy="643147"/>
          </a:xfrm>
        </p:grpSpPr>
        <p:sp>
          <p:nvSpPr>
            <p:cNvPr id="1305" name="Google Shape;1305;p13"/>
            <p:cNvSpPr/>
            <p:nvPr/>
          </p:nvSpPr>
          <p:spPr>
            <a:xfrm>
              <a:off x="635945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7" y="5944"/>
                  </a:moveTo>
                  <a:lnTo>
                    <a:pt x="6653" y="5944"/>
                  </a:lnTo>
                  <a:lnTo>
                    <a:pt x="6662" y="5944"/>
                  </a:lnTo>
                  <a:lnTo>
                    <a:pt x="6671" y="5945"/>
                  </a:lnTo>
                  <a:lnTo>
                    <a:pt x="6679" y="5946"/>
                  </a:lnTo>
                  <a:lnTo>
                    <a:pt x="6688" y="5947"/>
                  </a:lnTo>
                  <a:lnTo>
                    <a:pt x="6697" y="5948"/>
                  </a:lnTo>
                  <a:lnTo>
                    <a:pt x="6705" y="5950"/>
                  </a:lnTo>
                  <a:lnTo>
                    <a:pt x="6714" y="5952"/>
                  </a:lnTo>
                  <a:lnTo>
                    <a:pt x="6722" y="5955"/>
                  </a:lnTo>
                  <a:lnTo>
                    <a:pt x="6731" y="5957"/>
                  </a:lnTo>
                  <a:lnTo>
                    <a:pt x="6739" y="5960"/>
                  </a:lnTo>
                  <a:lnTo>
                    <a:pt x="6747" y="5964"/>
                  </a:lnTo>
                  <a:lnTo>
                    <a:pt x="6755" y="5968"/>
                  </a:lnTo>
                  <a:lnTo>
                    <a:pt x="6763" y="5972"/>
                  </a:lnTo>
                  <a:lnTo>
                    <a:pt x="6771" y="5976"/>
                  </a:lnTo>
                  <a:lnTo>
                    <a:pt x="6779" y="5981"/>
                  </a:lnTo>
                  <a:lnTo>
                    <a:pt x="6786" y="5986"/>
                  </a:lnTo>
                  <a:lnTo>
                    <a:pt x="6793" y="5991"/>
                  </a:lnTo>
                  <a:lnTo>
                    <a:pt x="6800" y="5996"/>
                  </a:lnTo>
                  <a:lnTo>
                    <a:pt x="6807" y="6002"/>
                  </a:lnTo>
                  <a:lnTo>
                    <a:pt x="6814" y="6008"/>
                  </a:lnTo>
                  <a:lnTo>
                    <a:pt x="6820" y="6014"/>
                  </a:lnTo>
                  <a:lnTo>
                    <a:pt x="6826" y="6020"/>
                  </a:lnTo>
                  <a:lnTo>
                    <a:pt x="6832" y="6027"/>
                  </a:lnTo>
                  <a:lnTo>
                    <a:pt x="6838" y="6033"/>
                  </a:lnTo>
                  <a:lnTo>
                    <a:pt x="6843" y="6040"/>
                  </a:lnTo>
                  <a:lnTo>
                    <a:pt x="6848" y="6047"/>
                  </a:lnTo>
                  <a:lnTo>
                    <a:pt x="6853" y="6055"/>
                  </a:lnTo>
                  <a:lnTo>
                    <a:pt x="6857" y="6062"/>
                  </a:lnTo>
                  <a:lnTo>
                    <a:pt x="6861" y="6070"/>
                  </a:lnTo>
                  <a:lnTo>
                    <a:pt x="6865" y="6078"/>
                  </a:lnTo>
                  <a:lnTo>
                    <a:pt x="6869" y="6086"/>
                  </a:lnTo>
                  <a:lnTo>
                    <a:pt x="6873" y="6094"/>
                  </a:lnTo>
                  <a:lnTo>
                    <a:pt x="6876" y="6102"/>
                  </a:lnTo>
                  <a:lnTo>
                    <a:pt x="6878" y="6111"/>
                  </a:lnTo>
                  <a:lnTo>
                    <a:pt x="6881" y="6119"/>
                  </a:lnTo>
                  <a:lnTo>
                    <a:pt x="6883" y="6128"/>
                  </a:lnTo>
                  <a:lnTo>
                    <a:pt x="6885" y="6137"/>
                  </a:lnTo>
                  <a:lnTo>
                    <a:pt x="6886" y="6145"/>
                  </a:lnTo>
                  <a:lnTo>
                    <a:pt x="6887" y="6154"/>
                  </a:lnTo>
                  <a:lnTo>
                    <a:pt x="6888" y="6163"/>
                  </a:lnTo>
                  <a:lnTo>
                    <a:pt x="6889" y="6172"/>
                  </a:lnTo>
                  <a:lnTo>
                    <a:pt x="6889" y="6181"/>
                  </a:lnTo>
                  <a:lnTo>
                    <a:pt x="6889" y="6299"/>
                  </a:lnTo>
                  <a:lnTo>
                    <a:pt x="6889" y="6308"/>
                  </a:lnTo>
                  <a:lnTo>
                    <a:pt x="6888" y="6317"/>
                  </a:lnTo>
                  <a:lnTo>
                    <a:pt x="6887" y="6325"/>
                  </a:lnTo>
                  <a:lnTo>
                    <a:pt x="6886" y="6334"/>
                  </a:lnTo>
                  <a:lnTo>
                    <a:pt x="6885" y="6343"/>
                  </a:lnTo>
                  <a:lnTo>
                    <a:pt x="6883" y="6351"/>
                  </a:lnTo>
                  <a:lnTo>
                    <a:pt x="6881" y="6360"/>
                  </a:lnTo>
                  <a:lnTo>
                    <a:pt x="6878" y="6368"/>
                  </a:lnTo>
                  <a:lnTo>
                    <a:pt x="6876" y="6377"/>
                  </a:lnTo>
                  <a:lnTo>
                    <a:pt x="6873" y="6385"/>
                  </a:lnTo>
                  <a:lnTo>
                    <a:pt x="6869" y="6393"/>
                  </a:lnTo>
                  <a:lnTo>
                    <a:pt x="6865" y="6401"/>
                  </a:lnTo>
                  <a:lnTo>
                    <a:pt x="6861" y="6409"/>
                  </a:lnTo>
                  <a:lnTo>
                    <a:pt x="6857" y="6417"/>
                  </a:lnTo>
                  <a:lnTo>
                    <a:pt x="6853" y="6425"/>
                  </a:lnTo>
                  <a:lnTo>
                    <a:pt x="6848" y="6432"/>
                  </a:lnTo>
                  <a:lnTo>
                    <a:pt x="6843" y="6439"/>
                  </a:lnTo>
                  <a:lnTo>
                    <a:pt x="6838" y="6446"/>
                  </a:lnTo>
                  <a:lnTo>
                    <a:pt x="6832" y="6453"/>
                  </a:lnTo>
                  <a:lnTo>
                    <a:pt x="6826" y="6459"/>
                  </a:lnTo>
                  <a:lnTo>
                    <a:pt x="6820" y="6466"/>
                  </a:lnTo>
                  <a:lnTo>
                    <a:pt x="6814" y="6472"/>
                  </a:lnTo>
                  <a:lnTo>
                    <a:pt x="6807" y="6477"/>
                  </a:lnTo>
                  <a:lnTo>
                    <a:pt x="6800" y="6483"/>
                  </a:lnTo>
                  <a:lnTo>
                    <a:pt x="6793" y="6488"/>
                  </a:lnTo>
                  <a:lnTo>
                    <a:pt x="6786" y="6494"/>
                  </a:lnTo>
                  <a:lnTo>
                    <a:pt x="6779" y="6498"/>
                  </a:lnTo>
                  <a:lnTo>
                    <a:pt x="6771" y="6503"/>
                  </a:lnTo>
                  <a:lnTo>
                    <a:pt x="6763" y="6507"/>
                  </a:lnTo>
                  <a:lnTo>
                    <a:pt x="6755" y="6511"/>
                  </a:lnTo>
                  <a:lnTo>
                    <a:pt x="6747" y="6515"/>
                  </a:lnTo>
                  <a:lnTo>
                    <a:pt x="6739" y="6519"/>
                  </a:lnTo>
                  <a:lnTo>
                    <a:pt x="6731" y="6522"/>
                  </a:lnTo>
                  <a:lnTo>
                    <a:pt x="6722" y="6524"/>
                  </a:lnTo>
                  <a:lnTo>
                    <a:pt x="6714" y="6527"/>
                  </a:lnTo>
                  <a:lnTo>
                    <a:pt x="6705" y="6529"/>
                  </a:lnTo>
                  <a:lnTo>
                    <a:pt x="6697" y="6531"/>
                  </a:lnTo>
                  <a:lnTo>
                    <a:pt x="6688" y="6532"/>
                  </a:lnTo>
                  <a:lnTo>
                    <a:pt x="6679" y="6533"/>
                  </a:lnTo>
                  <a:lnTo>
                    <a:pt x="6671" y="6534"/>
                  </a:lnTo>
                  <a:lnTo>
                    <a:pt x="6662" y="6535"/>
                  </a:lnTo>
                  <a:lnTo>
                    <a:pt x="6653" y="6535"/>
                  </a:lnTo>
                  <a:lnTo>
                    <a:pt x="3347" y="6535"/>
                  </a:lnTo>
                  <a:lnTo>
                    <a:pt x="3338" y="6535"/>
                  </a:lnTo>
                  <a:lnTo>
                    <a:pt x="3329" y="6534"/>
                  </a:lnTo>
                  <a:lnTo>
                    <a:pt x="3321" y="6533"/>
                  </a:lnTo>
                  <a:lnTo>
                    <a:pt x="3312" y="6532"/>
                  </a:lnTo>
                  <a:lnTo>
                    <a:pt x="3303" y="6531"/>
                  </a:lnTo>
                  <a:lnTo>
                    <a:pt x="3295" y="6529"/>
                  </a:lnTo>
                  <a:lnTo>
                    <a:pt x="3286" y="6527"/>
                  </a:lnTo>
                  <a:lnTo>
                    <a:pt x="3278" y="6524"/>
                  </a:lnTo>
                  <a:lnTo>
                    <a:pt x="3269" y="6522"/>
                  </a:lnTo>
                  <a:lnTo>
                    <a:pt x="3261" y="6519"/>
                  </a:lnTo>
                  <a:lnTo>
                    <a:pt x="3253" y="6515"/>
                  </a:lnTo>
                  <a:lnTo>
                    <a:pt x="3245" y="6511"/>
                  </a:lnTo>
                  <a:lnTo>
                    <a:pt x="3237" y="6507"/>
                  </a:lnTo>
                  <a:lnTo>
                    <a:pt x="3229" y="6503"/>
                  </a:lnTo>
                  <a:lnTo>
                    <a:pt x="3221" y="6498"/>
                  </a:lnTo>
                  <a:lnTo>
                    <a:pt x="3214" y="6494"/>
                  </a:lnTo>
                  <a:lnTo>
                    <a:pt x="3207" y="6488"/>
                  </a:lnTo>
                  <a:lnTo>
                    <a:pt x="3200" y="6483"/>
                  </a:lnTo>
                  <a:lnTo>
                    <a:pt x="3193" y="6477"/>
                  </a:lnTo>
                  <a:lnTo>
                    <a:pt x="3186" y="6472"/>
                  </a:lnTo>
                  <a:lnTo>
                    <a:pt x="3180" y="6466"/>
                  </a:lnTo>
                  <a:lnTo>
                    <a:pt x="3174" y="6459"/>
                  </a:lnTo>
                  <a:lnTo>
                    <a:pt x="3168" y="6453"/>
                  </a:lnTo>
                  <a:lnTo>
                    <a:pt x="3162" y="6446"/>
                  </a:lnTo>
                  <a:lnTo>
                    <a:pt x="3157" y="6439"/>
                  </a:lnTo>
                  <a:lnTo>
                    <a:pt x="3152" y="6432"/>
                  </a:lnTo>
                  <a:lnTo>
                    <a:pt x="3147" y="6425"/>
                  </a:lnTo>
                  <a:lnTo>
                    <a:pt x="3143" y="6417"/>
                  </a:lnTo>
                  <a:lnTo>
                    <a:pt x="3139" y="6409"/>
                  </a:lnTo>
                  <a:lnTo>
                    <a:pt x="3135" y="6401"/>
                  </a:lnTo>
                  <a:lnTo>
                    <a:pt x="3131" y="6393"/>
                  </a:lnTo>
                  <a:lnTo>
                    <a:pt x="3127" y="6385"/>
                  </a:lnTo>
                  <a:lnTo>
                    <a:pt x="3124" y="6377"/>
                  </a:lnTo>
                  <a:lnTo>
                    <a:pt x="3122" y="6368"/>
                  </a:lnTo>
                  <a:lnTo>
                    <a:pt x="3119" y="6360"/>
                  </a:lnTo>
                  <a:lnTo>
                    <a:pt x="3117" y="6351"/>
                  </a:lnTo>
                  <a:lnTo>
                    <a:pt x="3115" y="6343"/>
                  </a:lnTo>
                  <a:lnTo>
                    <a:pt x="3114" y="6334"/>
                  </a:lnTo>
                  <a:lnTo>
                    <a:pt x="3113" y="6325"/>
                  </a:lnTo>
                  <a:lnTo>
                    <a:pt x="3112" y="6317"/>
                  </a:lnTo>
                  <a:lnTo>
                    <a:pt x="3111" y="6308"/>
                  </a:lnTo>
                  <a:lnTo>
                    <a:pt x="3111" y="6299"/>
                  </a:lnTo>
                  <a:lnTo>
                    <a:pt x="3111" y="6181"/>
                  </a:lnTo>
                  <a:lnTo>
                    <a:pt x="3111" y="6172"/>
                  </a:lnTo>
                  <a:lnTo>
                    <a:pt x="3112" y="6163"/>
                  </a:lnTo>
                  <a:lnTo>
                    <a:pt x="3113" y="6154"/>
                  </a:lnTo>
                  <a:lnTo>
                    <a:pt x="3114" y="6145"/>
                  </a:lnTo>
                  <a:lnTo>
                    <a:pt x="3115" y="6137"/>
                  </a:lnTo>
                  <a:lnTo>
                    <a:pt x="3117" y="6128"/>
                  </a:lnTo>
                  <a:lnTo>
                    <a:pt x="3119" y="6119"/>
                  </a:lnTo>
                  <a:lnTo>
                    <a:pt x="3122" y="6111"/>
                  </a:lnTo>
                  <a:lnTo>
                    <a:pt x="3124" y="6102"/>
                  </a:lnTo>
                  <a:lnTo>
                    <a:pt x="3127" y="6094"/>
                  </a:lnTo>
                  <a:lnTo>
                    <a:pt x="3131" y="6086"/>
                  </a:lnTo>
                  <a:lnTo>
                    <a:pt x="3135" y="6078"/>
                  </a:lnTo>
                  <a:lnTo>
                    <a:pt x="3139" y="6070"/>
                  </a:lnTo>
                  <a:lnTo>
                    <a:pt x="3143" y="6062"/>
                  </a:lnTo>
                  <a:lnTo>
                    <a:pt x="3147" y="6055"/>
                  </a:lnTo>
                  <a:lnTo>
                    <a:pt x="3152" y="6047"/>
                  </a:lnTo>
                  <a:lnTo>
                    <a:pt x="3157" y="6040"/>
                  </a:lnTo>
                  <a:lnTo>
                    <a:pt x="3162" y="6033"/>
                  </a:lnTo>
                  <a:lnTo>
                    <a:pt x="3168" y="6027"/>
                  </a:lnTo>
                  <a:lnTo>
                    <a:pt x="3174" y="6020"/>
                  </a:lnTo>
                  <a:lnTo>
                    <a:pt x="3180" y="6014"/>
                  </a:lnTo>
                  <a:lnTo>
                    <a:pt x="3186" y="6008"/>
                  </a:lnTo>
                  <a:lnTo>
                    <a:pt x="3193" y="6002"/>
                  </a:lnTo>
                  <a:lnTo>
                    <a:pt x="3200" y="5996"/>
                  </a:lnTo>
                  <a:lnTo>
                    <a:pt x="3207" y="5991"/>
                  </a:lnTo>
                  <a:lnTo>
                    <a:pt x="3214" y="5986"/>
                  </a:lnTo>
                  <a:lnTo>
                    <a:pt x="3221" y="5981"/>
                  </a:lnTo>
                  <a:lnTo>
                    <a:pt x="3229" y="5976"/>
                  </a:lnTo>
                  <a:lnTo>
                    <a:pt x="3237" y="5972"/>
                  </a:lnTo>
                  <a:lnTo>
                    <a:pt x="3245" y="5968"/>
                  </a:lnTo>
                  <a:lnTo>
                    <a:pt x="3253" y="5964"/>
                  </a:lnTo>
                  <a:lnTo>
                    <a:pt x="3261" y="5960"/>
                  </a:lnTo>
                  <a:lnTo>
                    <a:pt x="3269" y="5957"/>
                  </a:lnTo>
                  <a:lnTo>
                    <a:pt x="3278" y="5955"/>
                  </a:lnTo>
                  <a:lnTo>
                    <a:pt x="3286" y="5952"/>
                  </a:lnTo>
                  <a:lnTo>
                    <a:pt x="3295" y="5950"/>
                  </a:lnTo>
                  <a:lnTo>
                    <a:pt x="3303" y="5948"/>
                  </a:lnTo>
                  <a:lnTo>
                    <a:pt x="3312" y="5947"/>
                  </a:lnTo>
                  <a:lnTo>
                    <a:pt x="3321" y="5946"/>
                  </a:lnTo>
                  <a:lnTo>
                    <a:pt x="3329" y="5945"/>
                  </a:lnTo>
                  <a:lnTo>
                    <a:pt x="3338" y="5944"/>
                  </a:lnTo>
                  <a:lnTo>
                    <a:pt x="3347" y="59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2" y="2627"/>
                  </a:moveTo>
                  <a:lnTo>
                    <a:pt x="1304" y="2626"/>
                  </a:lnTo>
                  <a:lnTo>
                    <a:pt x="1313" y="2625"/>
                  </a:lnTo>
                  <a:lnTo>
                    <a:pt x="1335" y="2625"/>
                  </a:lnTo>
                  <a:lnTo>
                    <a:pt x="1340" y="2625"/>
                  </a:lnTo>
                  <a:lnTo>
                    <a:pt x="8660" y="2625"/>
                  </a:lnTo>
                  <a:lnTo>
                    <a:pt x="8665" y="2625"/>
                  </a:lnTo>
                  <a:lnTo>
                    <a:pt x="8687" y="2625"/>
                  </a:lnTo>
                  <a:lnTo>
                    <a:pt x="8696" y="2626"/>
                  </a:lnTo>
                  <a:lnTo>
                    <a:pt x="8718" y="2627"/>
                  </a:lnTo>
                  <a:lnTo>
                    <a:pt x="8727" y="2628"/>
                  </a:lnTo>
                  <a:lnTo>
                    <a:pt x="8749" y="2630"/>
                  </a:lnTo>
                  <a:lnTo>
                    <a:pt x="8759" y="2631"/>
                  </a:lnTo>
                  <a:lnTo>
                    <a:pt x="8780" y="2634"/>
                  </a:lnTo>
                  <a:lnTo>
                    <a:pt x="8790" y="2635"/>
                  </a:lnTo>
                  <a:lnTo>
                    <a:pt x="8811" y="2639"/>
                  </a:lnTo>
                  <a:lnTo>
                    <a:pt x="8820" y="2640"/>
                  </a:lnTo>
                  <a:lnTo>
                    <a:pt x="8842" y="2645"/>
                  </a:lnTo>
                  <a:lnTo>
                    <a:pt x="8851" y="2647"/>
                  </a:lnTo>
                  <a:lnTo>
                    <a:pt x="8872" y="2652"/>
                  </a:lnTo>
                  <a:lnTo>
                    <a:pt x="8881" y="2655"/>
                  </a:lnTo>
                  <a:lnTo>
                    <a:pt x="8903" y="2661"/>
                  </a:lnTo>
                  <a:lnTo>
                    <a:pt x="8911" y="2664"/>
                  </a:lnTo>
                  <a:lnTo>
                    <a:pt x="8932" y="2670"/>
                  </a:lnTo>
                  <a:lnTo>
                    <a:pt x="8941" y="2673"/>
                  </a:lnTo>
                  <a:lnTo>
                    <a:pt x="8962" y="2681"/>
                  </a:lnTo>
                  <a:lnTo>
                    <a:pt x="8971" y="2685"/>
                  </a:lnTo>
                  <a:lnTo>
                    <a:pt x="8991" y="2693"/>
                  </a:lnTo>
                  <a:lnTo>
                    <a:pt x="9000" y="2697"/>
                  </a:lnTo>
                  <a:lnTo>
                    <a:pt x="9020" y="2706"/>
                  </a:lnTo>
                  <a:lnTo>
                    <a:pt x="9028" y="2710"/>
                  </a:lnTo>
                  <a:lnTo>
                    <a:pt x="9048" y="2720"/>
                  </a:lnTo>
                  <a:lnTo>
                    <a:pt x="9056" y="2724"/>
                  </a:lnTo>
                  <a:lnTo>
                    <a:pt x="9076" y="2735"/>
                  </a:lnTo>
                  <a:lnTo>
                    <a:pt x="9084" y="2740"/>
                  </a:lnTo>
                  <a:lnTo>
                    <a:pt x="9103" y="2751"/>
                  </a:lnTo>
                  <a:lnTo>
                    <a:pt x="9111" y="2756"/>
                  </a:lnTo>
                  <a:lnTo>
                    <a:pt x="9130" y="2768"/>
                  </a:lnTo>
                  <a:lnTo>
                    <a:pt x="9137" y="2774"/>
                  </a:lnTo>
                  <a:lnTo>
                    <a:pt x="9155" y="2787"/>
                  </a:lnTo>
                  <a:lnTo>
                    <a:pt x="9163" y="2792"/>
                  </a:lnTo>
                  <a:lnTo>
                    <a:pt x="9180" y="2805"/>
                  </a:lnTo>
                  <a:lnTo>
                    <a:pt x="9188" y="2811"/>
                  </a:lnTo>
                  <a:lnTo>
                    <a:pt x="9205" y="2825"/>
                  </a:lnTo>
                  <a:lnTo>
                    <a:pt x="9212" y="2831"/>
                  </a:lnTo>
                  <a:lnTo>
                    <a:pt x="9228" y="2846"/>
                  </a:lnTo>
                  <a:lnTo>
                    <a:pt x="9235" y="2852"/>
                  </a:lnTo>
                  <a:lnTo>
                    <a:pt x="9251" y="2868"/>
                  </a:lnTo>
                  <a:lnTo>
                    <a:pt x="9257" y="2874"/>
                  </a:lnTo>
                  <a:lnTo>
                    <a:pt x="9273" y="2890"/>
                  </a:lnTo>
                  <a:lnTo>
                    <a:pt x="9279" y="2897"/>
                  </a:lnTo>
                  <a:lnTo>
                    <a:pt x="9294" y="2913"/>
                  </a:lnTo>
                  <a:lnTo>
                    <a:pt x="9300" y="2920"/>
                  </a:lnTo>
                  <a:lnTo>
                    <a:pt x="9314" y="2937"/>
                  </a:lnTo>
                  <a:lnTo>
                    <a:pt x="9320" y="2945"/>
                  </a:lnTo>
                  <a:lnTo>
                    <a:pt x="9333" y="2962"/>
                  </a:lnTo>
                  <a:lnTo>
                    <a:pt x="9338" y="2970"/>
                  </a:lnTo>
                  <a:lnTo>
                    <a:pt x="9351" y="2988"/>
                  </a:lnTo>
                  <a:lnTo>
                    <a:pt x="9357" y="2995"/>
                  </a:lnTo>
                  <a:lnTo>
                    <a:pt x="9369" y="3014"/>
                  </a:lnTo>
                  <a:lnTo>
                    <a:pt x="9374" y="3022"/>
                  </a:lnTo>
                  <a:lnTo>
                    <a:pt x="9385" y="3041"/>
                  </a:lnTo>
                  <a:lnTo>
                    <a:pt x="9390" y="3049"/>
                  </a:lnTo>
                  <a:lnTo>
                    <a:pt x="9401" y="3069"/>
                  </a:lnTo>
                  <a:lnTo>
                    <a:pt x="9405" y="3077"/>
                  </a:lnTo>
                  <a:lnTo>
                    <a:pt x="9415" y="3097"/>
                  </a:lnTo>
                  <a:lnTo>
                    <a:pt x="9419" y="3105"/>
                  </a:lnTo>
                  <a:lnTo>
                    <a:pt x="9428" y="3125"/>
                  </a:lnTo>
                  <a:lnTo>
                    <a:pt x="9432" y="3134"/>
                  </a:lnTo>
                  <a:lnTo>
                    <a:pt x="9440" y="3154"/>
                  </a:lnTo>
                  <a:lnTo>
                    <a:pt x="9444" y="3163"/>
                  </a:lnTo>
                  <a:lnTo>
                    <a:pt x="9452" y="3184"/>
                  </a:lnTo>
                  <a:lnTo>
                    <a:pt x="9455" y="3193"/>
                  </a:lnTo>
                  <a:lnTo>
                    <a:pt x="9461" y="3214"/>
                  </a:lnTo>
                  <a:lnTo>
                    <a:pt x="9464" y="3222"/>
                  </a:lnTo>
                  <a:lnTo>
                    <a:pt x="9470" y="3244"/>
                  </a:lnTo>
                  <a:lnTo>
                    <a:pt x="9473" y="3253"/>
                  </a:lnTo>
                  <a:lnTo>
                    <a:pt x="9478" y="3274"/>
                  </a:lnTo>
                  <a:lnTo>
                    <a:pt x="9480" y="3283"/>
                  </a:lnTo>
                  <a:lnTo>
                    <a:pt x="9485" y="3305"/>
                  </a:lnTo>
                  <a:lnTo>
                    <a:pt x="9486" y="3314"/>
                  </a:lnTo>
                  <a:lnTo>
                    <a:pt x="9490" y="3335"/>
                  </a:lnTo>
                  <a:lnTo>
                    <a:pt x="9491" y="3345"/>
                  </a:lnTo>
                  <a:lnTo>
                    <a:pt x="9494" y="3366"/>
                  </a:lnTo>
                  <a:lnTo>
                    <a:pt x="9495" y="3376"/>
                  </a:lnTo>
                  <a:lnTo>
                    <a:pt x="9497" y="3398"/>
                  </a:lnTo>
                  <a:lnTo>
                    <a:pt x="9498" y="3407"/>
                  </a:lnTo>
                  <a:lnTo>
                    <a:pt x="9499" y="3429"/>
                  </a:lnTo>
                  <a:lnTo>
                    <a:pt x="9500" y="3438"/>
                  </a:lnTo>
                  <a:lnTo>
                    <a:pt x="9500" y="3460"/>
                  </a:lnTo>
                  <a:lnTo>
                    <a:pt x="9500" y="3465"/>
                  </a:lnTo>
                  <a:lnTo>
                    <a:pt x="9500" y="6535"/>
                  </a:lnTo>
                  <a:lnTo>
                    <a:pt x="9500" y="6540"/>
                  </a:lnTo>
                  <a:lnTo>
                    <a:pt x="9500" y="6562"/>
                  </a:lnTo>
                  <a:lnTo>
                    <a:pt x="9499" y="6571"/>
                  </a:lnTo>
                  <a:lnTo>
                    <a:pt x="9498" y="6593"/>
                  </a:lnTo>
                  <a:lnTo>
                    <a:pt x="9497" y="6602"/>
                  </a:lnTo>
                  <a:lnTo>
                    <a:pt x="9495" y="6624"/>
                  </a:lnTo>
                  <a:lnTo>
                    <a:pt x="9494" y="6634"/>
                  </a:lnTo>
                  <a:lnTo>
                    <a:pt x="9491" y="6655"/>
                  </a:lnTo>
                  <a:lnTo>
                    <a:pt x="9490" y="6665"/>
                  </a:lnTo>
                  <a:lnTo>
                    <a:pt x="9486" y="6686"/>
                  </a:lnTo>
                  <a:lnTo>
                    <a:pt x="9485" y="6695"/>
                  </a:lnTo>
                  <a:lnTo>
                    <a:pt x="9480" y="6717"/>
                  </a:lnTo>
                  <a:lnTo>
                    <a:pt x="9478" y="6726"/>
                  </a:lnTo>
                  <a:lnTo>
                    <a:pt x="9473" y="6747"/>
                  </a:lnTo>
                  <a:lnTo>
                    <a:pt x="9470" y="6756"/>
                  </a:lnTo>
                  <a:lnTo>
                    <a:pt x="9464" y="6778"/>
                  </a:lnTo>
                  <a:lnTo>
                    <a:pt x="9461" y="6786"/>
                  </a:lnTo>
                  <a:lnTo>
                    <a:pt x="9455" y="6807"/>
                  </a:lnTo>
                  <a:lnTo>
                    <a:pt x="9452" y="6816"/>
                  </a:lnTo>
                  <a:lnTo>
                    <a:pt x="9444" y="6837"/>
                  </a:lnTo>
                  <a:lnTo>
                    <a:pt x="9440" y="6846"/>
                  </a:lnTo>
                  <a:lnTo>
                    <a:pt x="9432" y="6866"/>
                  </a:lnTo>
                  <a:lnTo>
                    <a:pt x="9428" y="6875"/>
                  </a:lnTo>
                  <a:lnTo>
                    <a:pt x="9419" y="6895"/>
                  </a:lnTo>
                  <a:lnTo>
                    <a:pt x="9415" y="6903"/>
                  </a:lnTo>
                  <a:lnTo>
                    <a:pt x="9405" y="6923"/>
                  </a:lnTo>
                  <a:lnTo>
                    <a:pt x="9401" y="6931"/>
                  </a:lnTo>
                  <a:lnTo>
                    <a:pt x="9390" y="6951"/>
                  </a:lnTo>
                  <a:lnTo>
                    <a:pt x="9385" y="6959"/>
                  </a:lnTo>
                  <a:lnTo>
                    <a:pt x="9374" y="6978"/>
                  </a:lnTo>
                  <a:lnTo>
                    <a:pt x="9369" y="6986"/>
                  </a:lnTo>
                  <a:lnTo>
                    <a:pt x="9357" y="7005"/>
                  </a:lnTo>
                  <a:lnTo>
                    <a:pt x="9351" y="7012"/>
                  </a:lnTo>
                  <a:lnTo>
                    <a:pt x="9338" y="7030"/>
                  </a:lnTo>
                  <a:lnTo>
                    <a:pt x="9333" y="7038"/>
                  </a:lnTo>
                  <a:lnTo>
                    <a:pt x="9320" y="7055"/>
                  </a:lnTo>
                  <a:lnTo>
                    <a:pt x="9314" y="7063"/>
                  </a:lnTo>
                  <a:lnTo>
                    <a:pt x="9300" y="7080"/>
                  </a:lnTo>
                  <a:lnTo>
                    <a:pt x="9294" y="7087"/>
                  </a:lnTo>
                  <a:lnTo>
                    <a:pt x="9279" y="7103"/>
                  </a:lnTo>
                  <a:lnTo>
                    <a:pt x="9273" y="7110"/>
                  </a:lnTo>
                  <a:lnTo>
                    <a:pt x="9257" y="7126"/>
                  </a:lnTo>
                  <a:lnTo>
                    <a:pt x="9251" y="7132"/>
                  </a:lnTo>
                  <a:lnTo>
                    <a:pt x="9235" y="7148"/>
                  </a:lnTo>
                  <a:lnTo>
                    <a:pt x="9228" y="7154"/>
                  </a:lnTo>
                  <a:lnTo>
                    <a:pt x="9212" y="7169"/>
                  </a:lnTo>
                  <a:lnTo>
                    <a:pt x="9205" y="7175"/>
                  </a:lnTo>
                  <a:lnTo>
                    <a:pt x="9188" y="7189"/>
                  </a:lnTo>
                  <a:lnTo>
                    <a:pt x="9180" y="7195"/>
                  </a:lnTo>
                  <a:lnTo>
                    <a:pt x="9163" y="7208"/>
                  </a:lnTo>
                  <a:lnTo>
                    <a:pt x="9155" y="7213"/>
                  </a:lnTo>
                  <a:lnTo>
                    <a:pt x="9137" y="7226"/>
                  </a:lnTo>
                  <a:lnTo>
                    <a:pt x="9130" y="7232"/>
                  </a:lnTo>
                  <a:lnTo>
                    <a:pt x="9111" y="7244"/>
                  </a:lnTo>
                  <a:lnTo>
                    <a:pt x="9103" y="7249"/>
                  </a:lnTo>
                  <a:lnTo>
                    <a:pt x="9084" y="7260"/>
                  </a:lnTo>
                  <a:lnTo>
                    <a:pt x="9076" y="7265"/>
                  </a:lnTo>
                  <a:lnTo>
                    <a:pt x="9056" y="7276"/>
                  </a:lnTo>
                  <a:lnTo>
                    <a:pt x="9048" y="7280"/>
                  </a:lnTo>
                  <a:lnTo>
                    <a:pt x="9028" y="7290"/>
                  </a:lnTo>
                  <a:lnTo>
                    <a:pt x="9020" y="7294"/>
                  </a:lnTo>
                  <a:lnTo>
                    <a:pt x="9000" y="7303"/>
                  </a:lnTo>
                  <a:lnTo>
                    <a:pt x="8991" y="7307"/>
                  </a:lnTo>
                  <a:lnTo>
                    <a:pt x="8971" y="7315"/>
                  </a:lnTo>
                  <a:lnTo>
                    <a:pt x="8962" y="7319"/>
                  </a:lnTo>
                  <a:lnTo>
                    <a:pt x="8941" y="7327"/>
                  </a:lnTo>
                  <a:lnTo>
                    <a:pt x="8932" y="7330"/>
                  </a:lnTo>
                  <a:lnTo>
                    <a:pt x="8911" y="7336"/>
                  </a:lnTo>
                  <a:lnTo>
                    <a:pt x="8903" y="7339"/>
                  </a:lnTo>
                  <a:lnTo>
                    <a:pt x="8881" y="7345"/>
                  </a:lnTo>
                  <a:lnTo>
                    <a:pt x="8872" y="7348"/>
                  </a:lnTo>
                  <a:lnTo>
                    <a:pt x="8851" y="7353"/>
                  </a:lnTo>
                  <a:lnTo>
                    <a:pt x="8842" y="7355"/>
                  </a:lnTo>
                  <a:lnTo>
                    <a:pt x="8820" y="7360"/>
                  </a:lnTo>
                  <a:lnTo>
                    <a:pt x="8811" y="7361"/>
                  </a:lnTo>
                  <a:lnTo>
                    <a:pt x="8790" y="7365"/>
                  </a:lnTo>
                  <a:lnTo>
                    <a:pt x="8780" y="7366"/>
                  </a:lnTo>
                  <a:lnTo>
                    <a:pt x="8759" y="7369"/>
                  </a:lnTo>
                  <a:lnTo>
                    <a:pt x="8749" y="7370"/>
                  </a:lnTo>
                  <a:lnTo>
                    <a:pt x="8727" y="7372"/>
                  </a:lnTo>
                  <a:lnTo>
                    <a:pt x="8718" y="7373"/>
                  </a:lnTo>
                  <a:lnTo>
                    <a:pt x="8696" y="7374"/>
                  </a:lnTo>
                  <a:lnTo>
                    <a:pt x="8687" y="7375"/>
                  </a:lnTo>
                  <a:lnTo>
                    <a:pt x="8665" y="7375"/>
                  </a:lnTo>
                  <a:lnTo>
                    <a:pt x="8660" y="7375"/>
                  </a:lnTo>
                  <a:lnTo>
                    <a:pt x="1340" y="7375"/>
                  </a:lnTo>
                  <a:lnTo>
                    <a:pt x="1335" y="7375"/>
                  </a:lnTo>
                  <a:lnTo>
                    <a:pt x="1313" y="7375"/>
                  </a:lnTo>
                  <a:lnTo>
                    <a:pt x="1304" y="7374"/>
                  </a:lnTo>
                  <a:lnTo>
                    <a:pt x="1282" y="7373"/>
                  </a:lnTo>
                  <a:lnTo>
                    <a:pt x="1273" y="7372"/>
                  </a:lnTo>
                  <a:lnTo>
                    <a:pt x="1251" y="7370"/>
                  </a:lnTo>
                  <a:lnTo>
                    <a:pt x="1241" y="7369"/>
                  </a:lnTo>
                  <a:lnTo>
                    <a:pt x="1220" y="7366"/>
                  </a:lnTo>
                  <a:lnTo>
                    <a:pt x="1210" y="7365"/>
                  </a:lnTo>
                  <a:lnTo>
                    <a:pt x="1189" y="7361"/>
                  </a:lnTo>
                  <a:lnTo>
                    <a:pt x="1180" y="7360"/>
                  </a:lnTo>
                  <a:lnTo>
                    <a:pt x="1158" y="7355"/>
                  </a:lnTo>
                  <a:lnTo>
                    <a:pt x="1149" y="7353"/>
                  </a:lnTo>
                  <a:lnTo>
                    <a:pt x="1128" y="7348"/>
                  </a:lnTo>
                  <a:lnTo>
                    <a:pt x="1119" y="7345"/>
                  </a:lnTo>
                  <a:lnTo>
                    <a:pt x="1097" y="7339"/>
                  </a:lnTo>
                  <a:lnTo>
                    <a:pt x="1089" y="7336"/>
                  </a:lnTo>
                  <a:lnTo>
                    <a:pt x="1068" y="7330"/>
                  </a:lnTo>
                  <a:lnTo>
                    <a:pt x="1059" y="7327"/>
                  </a:lnTo>
                  <a:lnTo>
                    <a:pt x="1038" y="7319"/>
                  </a:lnTo>
                  <a:lnTo>
                    <a:pt x="1029" y="7315"/>
                  </a:lnTo>
                  <a:lnTo>
                    <a:pt x="1009" y="7307"/>
                  </a:lnTo>
                  <a:lnTo>
                    <a:pt x="1000" y="7303"/>
                  </a:lnTo>
                  <a:lnTo>
                    <a:pt x="980" y="7294"/>
                  </a:lnTo>
                  <a:lnTo>
                    <a:pt x="972" y="7290"/>
                  </a:lnTo>
                  <a:lnTo>
                    <a:pt x="952" y="7280"/>
                  </a:lnTo>
                  <a:lnTo>
                    <a:pt x="944" y="7276"/>
                  </a:lnTo>
                  <a:lnTo>
                    <a:pt x="924" y="7265"/>
                  </a:lnTo>
                  <a:lnTo>
                    <a:pt x="916" y="7260"/>
                  </a:lnTo>
                  <a:lnTo>
                    <a:pt x="897" y="7249"/>
                  </a:lnTo>
                  <a:lnTo>
                    <a:pt x="889" y="7244"/>
                  </a:lnTo>
                  <a:lnTo>
                    <a:pt x="870" y="7232"/>
                  </a:lnTo>
                  <a:lnTo>
                    <a:pt x="863" y="7226"/>
                  </a:lnTo>
                  <a:lnTo>
                    <a:pt x="845" y="7213"/>
                  </a:lnTo>
                  <a:lnTo>
                    <a:pt x="837" y="7208"/>
                  </a:lnTo>
                  <a:lnTo>
                    <a:pt x="820" y="7195"/>
                  </a:lnTo>
                  <a:lnTo>
                    <a:pt x="812" y="7189"/>
                  </a:lnTo>
                  <a:lnTo>
                    <a:pt x="795" y="7175"/>
                  </a:lnTo>
                  <a:lnTo>
                    <a:pt x="788" y="7169"/>
                  </a:lnTo>
                  <a:lnTo>
                    <a:pt x="772" y="7154"/>
                  </a:lnTo>
                  <a:lnTo>
                    <a:pt x="765" y="7148"/>
                  </a:lnTo>
                  <a:lnTo>
                    <a:pt x="749" y="7132"/>
                  </a:lnTo>
                  <a:lnTo>
                    <a:pt x="743" y="7126"/>
                  </a:lnTo>
                  <a:lnTo>
                    <a:pt x="727" y="7110"/>
                  </a:lnTo>
                  <a:lnTo>
                    <a:pt x="721" y="7103"/>
                  </a:lnTo>
                  <a:lnTo>
                    <a:pt x="706" y="7087"/>
                  </a:lnTo>
                  <a:lnTo>
                    <a:pt x="700" y="7080"/>
                  </a:lnTo>
                  <a:lnTo>
                    <a:pt x="686" y="7063"/>
                  </a:lnTo>
                  <a:lnTo>
                    <a:pt x="680" y="7055"/>
                  </a:lnTo>
                  <a:lnTo>
                    <a:pt x="667" y="7038"/>
                  </a:lnTo>
                  <a:lnTo>
                    <a:pt x="662" y="7030"/>
                  </a:lnTo>
                  <a:lnTo>
                    <a:pt x="649" y="7012"/>
                  </a:lnTo>
                  <a:lnTo>
                    <a:pt x="643" y="7005"/>
                  </a:lnTo>
                  <a:lnTo>
                    <a:pt x="631" y="6986"/>
                  </a:lnTo>
                  <a:lnTo>
                    <a:pt x="626" y="6978"/>
                  </a:lnTo>
                  <a:lnTo>
                    <a:pt x="615" y="6959"/>
                  </a:lnTo>
                  <a:lnTo>
                    <a:pt x="610" y="6951"/>
                  </a:lnTo>
                  <a:lnTo>
                    <a:pt x="599" y="6931"/>
                  </a:lnTo>
                  <a:lnTo>
                    <a:pt x="595" y="6923"/>
                  </a:lnTo>
                  <a:lnTo>
                    <a:pt x="585" y="6903"/>
                  </a:lnTo>
                  <a:lnTo>
                    <a:pt x="581" y="6895"/>
                  </a:lnTo>
                  <a:lnTo>
                    <a:pt x="572" y="6875"/>
                  </a:lnTo>
                  <a:lnTo>
                    <a:pt x="568" y="6866"/>
                  </a:lnTo>
                  <a:lnTo>
                    <a:pt x="560" y="6846"/>
                  </a:lnTo>
                  <a:lnTo>
                    <a:pt x="556" y="6837"/>
                  </a:lnTo>
                  <a:lnTo>
                    <a:pt x="548" y="6816"/>
                  </a:lnTo>
                  <a:lnTo>
                    <a:pt x="545" y="6807"/>
                  </a:lnTo>
                  <a:lnTo>
                    <a:pt x="539" y="6786"/>
                  </a:lnTo>
                  <a:lnTo>
                    <a:pt x="536" y="6778"/>
                  </a:lnTo>
                  <a:lnTo>
                    <a:pt x="530" y="6756"/>
                  </a:lnTo>
                  <a:lnTo>
                    <a:pt x="527" y="6747"/>
                  </a:lnTo>
                  <a:lnTo>
                    <a:pt x="522" y="6726"/>
                  </a:lnTo>
                  <a:lnTo>
                    <a:pt x="520" y="6717"/>
                  </a:lnTo>
                  <a:lnTo>
                    <a:pt x="515" y="6695"/>
                  </a:lnTo>
                  <a:lnTo>
                    <a:pt x="514" y="6686"/>
                  </a:lnTo>
                  <a:lnTo>
                    <a:pt x="510" y="6665"/>
                  </a:lnTo>
                  <a:lnTo>
                    <a:pt x="509" y="6655"/>
                  </a:lnTo>
                  <a:lnTo>
                    <a:pt x="506" y="6634"/>
                  </a:lnTo>
                  <a:lnTo>
                    <a:pt x="505" y="6624"/>
                  </a:lnTo>
                  <a:lnTo>
                    <a:pt x="503" y="6602"/>
                  </a:lnTo>
                  <a:lnTo>
                    <a:pt x="502" y="6593"/>
                  </a:lnTo>
                  <a:lnTo>
                    <a:pt x="501" y="6571"/>
                  </a:lnTo>
                  <a:lnTo>
                    <a:pt x="500" y="6562"/>
                  </a:lnTo>
                  <a:lnTo>
                    <a:pt x="500" y="6540"/>
                  </a:lnTo>
                  <a:lnTo>
                    <a:pt x="500" y="6535"/>
                  </a:lnTo>
                  <a:lnTo>
                    <a:pt x="500" y="3465"/>
                  </a:lnTo>
                  <a:lnTo>
                    <a:pt x="500" y="3460"/>
                  </a:lnTo>
                  <a:lnTo>
                    <a:pt x="500" y="3438"/>
                  </a:lnTo>
                  <a:lnTo>
                    <a:pt x="501" y="3429"/>
                  </a:lnTo>
                  <a:lnTo>
                    <a:pt x="502" y="3407"/>
                  </a:lnTo>
                  <a:lnTo>
                    <a:pt x="503" y="3398"/>
                  </a:lnTo>
                  <a:lnTo>
                    <a:pt x="505" y="3376"/>
                  </a:lnTo>
                  <a:lnTo>
                    <a:pt x="506" y="3366"/>
                  </a:lnTo>
                  <a:lnTo>
                    <a:pt x="509" y="3345"/>
                  </a:lnTo>
                  <a:lnTo>
                    <a:pt x="510" y="3335"/>
                  </a:lnTo>
                  <a:lnTo>
                    <a:pt x="514" y="3314"/>
                  </a:lnTo>
                  <a:lnTo>
                    <a:pt x="515" y="3305"/>
                  </a:lnTo>
                  <a:lnTo>
                    <a:pt x="520" y="3283"/>
                  </a:lnTo>
                  <a:lnTo>
                    <a:pt x="522" y="3274"/>
                  </a:lnTo>
                  <a:lnTo>
                    <a:pt x="527" y="3253"/>
                  </a:lnTo>
                  <a:lnTo>
                    <a:pt x="530" y="3244"/>
                  </a:lnTo>
                  <a:lnTo>
                    <a:pt x="536" y="3222"/>
                  </a:lnTo>
                  <a:lnTo>
                    <a:pt x="539" y="3214"/>
                  </a:lnTo>
                  <a:lnTo>
                    <a:pt x="545" y="3193"/>
                  </a:lnTo>
                  <a:lnTo>
                    <a:pt x="548" y="3184"/>
                  </a:lnTo>
                  <a:lnTo>
                    <a:pt x="556" y="3163"/>
                  </a:lnTo>
                  <a:lnTo>
                    <a:pt x="560" y="3154"/>
                  </a:lnTo>
                  <a:lnTo>
                    <a:pt x="568" y="3134"/>
                  </a:lnTo>
                  <a:lnTo>
                    <a:pt x="572" y="3125"/>
                  </a:lnTo>
                  <a:lnTo>
                    <a:pt x="581" y="3105"/>
                  </a:lnTo>
                  <a:lnTo>
                    <a:pt x="585" y="3097"/>
                  </a:lnTo>
                  <a:lnTo>
                    <a:pt x="595" y="3077"/>
                  </a:lnTo>
                  <a:lnTo>
                    <a:pt x="599" y="3069"/>
                  </a:lnTo>
                  <a:lnTo>
                    <a:pt x="610" y="3049"/>
                  </a:lnTo>
                  <a:lnTo>
                    <a:pt x="615" y="3041"/>
                  </a:lnTo>
                  <a:lnTo>
                    <a:pt x="626" y="3022"/>
                  </a:lnTo>
                  <a:lnTo>
                    <a:pt x="631" y="3014"/>
                  </a:lnTo>
                  <a:lnTo>
                    <a:pt x="643" y="2995"/>
                  </a:lnTo>
                  <a:lnTo>
                    <a:pt x="649" y="2988"/>
                  </a:lnTo>
                  <a:lnTo>
                    <a:pt x="662" y="2970"/>
                  </a:lnTo>
                  <a:lnTo>
                    <a:pt x="667" y="2962"/>
                  </a:lnTo>
                  <a:lnTo>
                    <a:pt x="680" y="2945"/>
                  </a:lnTo>
                  <a:lnTo>
                    <a:pt x="686" y="2937"/>
                  </a:lnTo>
                  <a:lnTo>
                    <a:pt x="700" y="2920"/>
                  </a:lnTo>
                  <a:lnTo>
                    <a:pt x="706" y="2913"/>
                  </a:lnTo>
                  <a:lnTo>
                    <a:pt x="721" y="2897"/>
                  </a:lnTo>
                  <a:lnTo>
                    <a:pt x="727" y="2890"/>
                  </a:lnTo>
                  <a:lnTo>
                    <a:pt x="743" y="2874"/>
                  </a:lnTo>
                  <a:lnTo>
                    <a:pt x="749" y="2868"/>
                  </a:lnTo>
                  <a:lnTo>
                    <a:pt x="765" y="2852"/>
                  </a:lnTo>
                  <a:lnTo>
                    <a:pt x="772" y="2846"/>
                  </a:lnTo>
                  <a:lnTo>
                    <a:pt x="788" y="2831"/>
                  </a:lnTo>
                  <a:lnTo>
                    <a:pt x="795" y="2825"/>
                  </a:lnTo>
                  <a:lnTo>
                    <a:pt x="812" y="2811"/>
                  </a:lnTo>
                  <a:lnTo>
                    <a:pt x="820" y="2805"/>
                  </a:lnTo>
                  <a:lnTo>
                    <a:pt x="837" y="2792"/>
                  </a:lnTo>
                  <a:lnTo>
                    <a:pt x="845" y="2787"/>
                  </a:lnTo>
                  <a:lnTo>
                    <a:pt x="863" y="2774"/>
                  </a:lnTo>
                  <a:lnTo>
                    <a:pt x="870" y="2768"/>
                  </a:lnTo>
                  <a:lnTo>
                    <a:pt x="889" y="2756"/>
                  </a:lnTo>
                  <a:lnTo>
                    <a:pt x="897" y="2751"/>
                  </a:lnTo>
                  <a:lnTo>
                    <a:pt x="916" y="2740"/>
                  </a:lnTo>
                  <a:lnTo>
                    <a:pt x="924" y="2735"/>
                  </a:lnTo>
                  <a:lnTo>
                    <a:pt x="944" y="2724"/>
                  </a:lnTo>
                  <a:lnTo>
                    <a:pt x="952" y="2720"/>
                  </a:lnTo>
                  <a:lnTo>
                    <a:pt x="972" y="2710"/>
                  </a:lnTo>
                  <a:lnTo>
                    <a:pt x="980" y="2706"/>
                  </a:lnTo>
                  <a:lnTo>
                    <a:pt x="1000" y="2697"/>
                  </a:lnTo>
                  <a:lnTo>
                    <a:pt x="1009" y="2693"/>
                  </a:lnTo>
                  <a:lnTo>
                    <a:pt x="1029" y="2685"/>
                  </a:lnTo>
                  <a:lnTo>
                    <a:pt x="1038" y="2681"/>
                  </a:lnTo>
                  <a:lnTo>
                    <a:pt x="1059" y="2673"/>
                  </a:lnTo>
                  <a:lnTo>
                    <a:pt x="1068" y="2670"/>
                  </a:lnTo>
                  <a:lnTo>
                    <a:pt x="1089" y="2664"/>
                  </a:lnTo>
                  <a:lnTo>
                    <a:pt x="1097" y="2661"/>
                  </a:lnTo>
                  <a:lnTo>
                    <a:pt x="1119" y="2655"/>
                  </a:lnTo>
                  <a:lnTo>
                    <a:pt x="1128" y="2652"/>
                  </a:lnTo>
                  <a:lnTo>
                    <a:pt x="1149" y="2647"/>
                  </a:lnTo>
                  <a:lnTo>
                    <a:pt x="1158" y="2645"/>
                  </a:lnTo>
                  <a:lnTo>
                    <a:pt x="1180" y="2640"/>
                  </a:lnTo>
                  <a:lnTo>
                    <a:pt x="1189" y="2639"/>
                  </a:lnTo>
                  <a:lnTo>
                    <a:pt x="1210" y="2635"/>
                  </a:lnTo>
                  <a:lnTo>
                    <a:pt x="1220" y="2634"/>
                  </a:lnTo>
                  <a:lnTo>
                    <a:pt x="1241" y="2631"/>
                  </a:lnTo>
                  <a:lnTo>
                    <a:pt x="1251" y="2630"/>
                  </a:lnTo>
                  <a:lnTo>
                    <a:pt x="1273" y="2628"/>
                  </a:lnTo>
                  <a:lnTo>
                    <a:pt x="1282" y="2627"/>
                  </a:lnTo>
                  <a:close/>
                  <a:moveTo>
                    <a:pt x="8685" y="3126"/>
                  </a:moveTo>
                  <a:lnTo>
                    <a:pt x="8673" y="3125"/>
                  </a:lnTo>
                  <a:lnTo>
                    <a:pt x="8658" y="3125"/>
                  </a:lnTo>
                  <a:lnTo>
                    <a:pt x="1342" y="3125"/>
                  </a:lnTo>
                  <a:lnTo>
                    <a:pt x="1327" y="3125"/>
                  </a:lnTo>
                  <a:lnTo>
                    <a:pt x="1315" y="3126"/>
                  </a:lnTo>
                  <a:lnTo>
                    <a:pt x="1302" y="3127"/>
                  </a:lnTo>
                  <a:lnTo>
                    <a:pt x="1289" y="3129"/>
                  </a:lnTo>
                  <a:lnTo>
                    <a:pt x="1277" y="3131"/>
                  </a:lnTo>
                  <a:lnTo>
                    <a:pt x="1264" y="3134"/>
                  </a:lnTo>
                  <a:lnTo>
                    <a:pt x="1252" y="3137"/>
                  </a:lnTo>
                  <a:lnTo>
                    <a:pt x="1240" y="3140"/>
                  </a:lnTo>
                  <a:lnTo>
                    <a:pt x="1228" y="3144"/>
                  </a:lnTo>
                  <a:lnTo>
                    <a:pt x="1216" y="3148"/>
                  </a:lnTo>
                  <a:lnTo>
                    <a:pt x="1204" y="3153"/>
                  </a:lnTo>
                  <a:lnTo>
                    <a:pt x="1193" y="3159"/>
                  </a:lnTo>
                  <a:lnTo>
                    <a:pt x="1181" y="3164"/>
                  </a:lnTo>
                  <a:lnTo>
                    <a:pt x="1170" y="3171"/>
                  </a:lnTo>
                  <a:lnTo>
                    <a:pt x="1159" y="3177"/>
                  </a:lnTo>
                  <a:lnTo>
                    <a:pt x="1148" y="3184"/>
                  </a:lnTo>
                  <a:lnTo>
                    <a:pt x="1138" y="3192"/>
                  </a:lnTo>
                  <a:lnTo>
                    <a:pt x="1128" y="3199"/>
                  </a:lnTo>
                  <a:lnTo>
                    <a:pt x="1118" y="3207"/>
                  </a:lnTo>
                  <a:lnTo>
                    <a:pt x="1109" y="3216"/>
                  </a:lnTo>
                  <a:lnTo>
                    <a:pt x="1100" y="3225"/>
                  </a:lnTo>
                  <a:lnTo>
                    <a:pt x="1091" y="3234"/>
                  </a:lnTo>
                  <a:lnTo>
                    <a:pt x="1082" y="3243"/>
                  </a:lnTo>
                  <a:lnTo>
                    <a:pt x="1074" y="3253"/>
                  </a:lnTo>
                  <a:lnTo>
                    <a:pt x="1067" y="3263"/>
                  </a:lnTo>
                  <a:lnTo>
                    <a:pt x="1059" y="3273"/>
                  </a:lnTo>
                  <a:lnTo>
                    <a:pt x="1052" y="3284"/>
                  </a:lnTo>
                  <a:lnTo>
                    <a:pt x="1046" y="3295"/>
                  </a:lnTo>
                  <a:lnTo>
                    <a:pt x="1039" y="3306"/>
                  </a:lnTo>
                  <a:lnTo>
                    <a:pt x="1034" y="3318"/>
                  </a:lnTo>
                  <a:lnTo>
                    <a:pt x="1028" y="3329"/>
                  </a:lnTo>
                  <a:lnTo>
                    <a:pt x="1023" y="3341"/>
                  </a:lnTo>
                  <a:lnTo>
                    <a:pt x="1019" y="3353"/>
                  </a:lnTo>
                  <a:lnTo>
                    <a:pt x="1015" y="3365"/>
                  </a:lnTo>
                  <a:lnTo>
                    <a:pt x="1012" y="3377"/>
                  </a:lnTo>
                  <a:lnTo>
                    <a:pt x="1009" y="3389"/>
                  </a:lnTo>
                  <a:lnTo>
                    <a:pt x="1006" y="3402"/>
                  </a:lnTo>
                  <a:lnTo>
                    <a:pt x="1004" y="3414"/>
                  </a:lnTo>
                  <a:lnTo>
                    <a:pt x="1002" y="3427"/>
                  </a:lnTo>
                  <a:lnTo>
                    <a:pt x="1001" y="3440"/>
                  </a:lnTo>
                  <a:lnTo>
                    <a:pt x="1000" y="3452"/>
                  </a:lnTo>
                  <a:lnTo>
                    <a:pt x="1000" y="3467"/>
                  </a:lnTo>
                  <a:lnTo>
                    <a:pt x="1000" y="6533"/>
                  </a:lnTo>
                  <a:lnTo>
                    <a:pt x="1000" y="6548"/>
                  </a:lnTo>
                  <a:lnTo>
                    <a:pt x="1001" y="6560"/>
                  </a:lnTo>
                  <a:lnTo>
                    <a:pt x="1002" y="6573"/>
                  </a:lnTo>
                  <a:lnTo>
                    <a:pt x="1004" y="6586"/>
                  </a:lnTo>
                  <a:lnTo>
                    <a:pt x="1006" y="6598"/>
                  </a:lnTo>
                  <a:lnTo>
                    <a:pt x="1009" y="6611"/>
                  </a:lnTo>
                  <a:lnTo>
                    <a:pt x="1012" y="6623"/>
                  </a:lnTo>
                  <a:lnTo>
                    <a:pt x="1015" y="6635"/>
                  </a:lnTo>
                  <a:lnTo>
                    <a:pt x="1019" y="6647"/>
                  </a:lnTo>
                  <a:lnTo>
                    <a:pt x="1023" y="6659"/>
                  </a:lnTo>
                  <a:lnTo>
                    <a:pt x="1028" y="6671"/>
                  </a:lnTo>
                  <a:lnTo>
                    <a:pt x="1034" y="6682"/>
                  </a:lnTo>
                  <a:lnTo>
                    <a:pt x="1039" y="6694"/>
                  </a:lnTo>
                  <a:lnTo>
                    <a:pt x="1046" y="6705"/>
                  </a:lnTo>
                  <a:lnTo>
                    <a:pt x="1052" y="6716"/>
                  </a:lnTo>
                  <a:lnTo>
                    <a:pt x="1059" y="6727"/>
                  </a:lnTo>
                  <a:lnTo>
                    <a:pt x="1067" y="6737"/>
                  </a:lnTo>
                  <a:lnTo>
                    <a:pt x="1074" y="6747"/>
                  </a:lnTo>
                  <a:lnTo>
                    <a:pt x="1082" y="6757"/>
                  </a:lnTo>
                  <a:lnTo>
                    <a:pt x="1091" y="6766"/>
                  </a:lnTo>
                  <a:lnTo>
                    <a:pt x="1100" y="6775"/>
                  </a:lnTo>
                  <a:lnTo>
                    <a:pt x="1109" y="6784"/>
                  </a:lnTo>
                  <a:lnTo>
                    <a:pt x="1118" y="6793"/>
                  </a:lnTo>
                  <a:lnTo>
                    <a:pt x="1128" y="6801"/>
                  </a:lnTo>
                  <a:lnTo>
                    <a:pt x="1138" y="6808"/>
                  </a:lnTo>
                  <a:lnTo>
                    <a:pt x="1148" y="6816"/>
                  </a:lnTo>
                  <a:lnTo>
                    <a:pt x="1159" y="6823"/>
                  </a:lnTo>
                  <a:lnTo>
                    <a:pt x="1170" y="6829"/>
                  </a:lnTo>
                  <a:lnTo>
                    <a:pt x="1181" y="6836"/>
                  </a:lnTo>
                  <a:lnTo>
                    <a:pt x="1193" y="6841"/>
                  </a:lnTo>
                  <a:lnTo>
                    <a:pt x="1204" y="6847"/>
                  </a:lnTo>
                  <a:lnTo>
                    <a:pt x="1216" y="6852"/>
                  </a:lnTo>
                  <a:lnTo>
                    <a:pt x="1228" y="6856"/>
                  </a:lnTo>
                  <a:lnTo>
                    <a:pt x="1240" y="6860"/>
                  </a:lnTo>
                  <a:lnTo>
                    <a:pt x="1252" y="6863"/>
                  </a:lnTo>
                  <a:lnTo>
                    <a:pt x="1264" y="6866"/>
                  </a:lnTo>
                  <a:lnTo>
                    <a:pt x="1277" y="6869"/>
                  </a:lnTo>
                  <a:lnTo>
                    <a:pt x="1289" y="6871"/>
                  </a:lnTo>
                  <a:lnTo>
                    <a:pt x="1302" y="6873"/>
                  </a:lnTo>
                  <a:lnTo>
                    <a:pt x="1315" y="6874"/>
                  </a:lnTo>
                  <a:lnTo>
                    <a:pt x="1327" y="6875"/>
                  </a:lnTo>
                  <a:lnTo>
                    <a:pt x="1342" y="6875"/>
                  </a:lnTo>
                  <a:lnTo>
                    <a:pt x="8658" y="6875"/>
                  </a:lnTo>
                  <a:lnTo>
                    <a:pt x="8673" y="6875"/>
                  </a:lnTo>
                  <a:lnTo>
                    <a:pt x="8685" y="6874"/>
                  </a:lnTo>
                  <a:lnTo>
                    <a:pt x="8698" y="6873"/>
                  </a:lnTo>
                  <a:lnTo>
                    <a:pt x="8711" y="6871"/>
                  </a:lnTo>
                  <a:lnTo>
                    <a:pt x="8723" y="6869"/>
                  </a:lnTo>
                  <a:lnTo>
                    <a:pt x="8736" y="6866"/>
                  </a:lnTo>
                  <a:lnTo>
                    <a:pt x="8748" y="6863"/>
                  </a:lnTo>
                  <a:lnTo>
                    <a:pt x="8760" y="6860"/>
                  </a:lnTo>
                  <a:lnTo>
                    <a:pt x="8772" y="6856"/>
                  </a:lnTo>
                  <a:lnTo>
                    <a:pt x="8784" y="6852"/>
                  </a:lnTo>
                  <a:lnTo>
                    <a:pt x="8796" y="6847"/>
                  </a:lnTo>
                  <a:lnTo>
                    <a:pt x="8807" y="6841"/>
                  </a:lnTo>
                  <a:lnTo>
                    <a:pt x="8819" y="6836"/>
                  </a:lnTo>
                  <a:lnTo>
                    <a:pt x="8830" y="6829"/>
                  </a:lnTo>
                  <a:lnTo>
                    <a:pt x="8841" y="6823"/>
                  </a:lnTo>
                  <a:lnTo>
                    <a:pt x="8852" y="6816"/>
                  </a:lnTo>
                  <a:lnTo>
                    <a:pt x="8862" y="6808"/>
                  </a:lnTo>
                  <a:lnTo>
                    <a:pt x="8872" y="6801"/>
                  </a:lnTo>
                  <a:lnTo>
                    <a:pt x="8882" y="6793"/>
                  </a:lnTo>
                  <a:lnTo>
                    <a:pt x="8891" y="6784"/>
                  </a:lnTo>
                  <a:lnTo>
                    <a:pt x="8900" y="6775"/>
                  </a:lnTo>
                  <a:lnTo>
                    <a:pt x="8909" y="6766"/>
                  </a:lnTo>
                  <a:lnTo>
                    <a:pt x="8918" y="6757"/>
                  </a:lnTo>
                  <a:lnTo>
                    <a:pt x="8926" y="6747"/>
                  </a:lnTo>
                  <a:lnTo>
                    <a:pt x="8933" y="6737"/>
                  </a:lnTo>
                  <a:lnTo>
                    <a:pt x="8941" y="6727"/>
                  </a:lnTo>
                  <a:lnTo>
                    <a:pt x="8948" y="6716"/>
                  </a:lnTo>
                  <a:lnTo>
                    <a:pt x="8954" y="6705"/>
                  </a:lnTo>
                  <a:lnTo>
                    <a:pt x="8961" y="6694"/>
                  </a:lnTo>
                  <a:lnTo>
                    <a:pt x="8966" y="6682"/>
                  </a:lnTo>
                  <a:lnTo>
                    <a:pt x="8972" y="6671"/>
                  </a:lnTo>
                  <a:lnTo>
                    <a:pt x="8977" y="6659"/>
                  </a:lnTo>
                  <a:lnTo>
                    <a:pt x="8981" y="6647"/>
                  </a:lnTo>
                  <a:lnTo>
                    <a:pt x="8985" y="6635"/>
                  </a:lnTo>
                  <a:lnTo>
                    <a:pt x="8988" y="6623"/>
                  </a:lnTo>
                  <a:lnTo>
                    <a:pt x="8991" y="6611"/>
                  </a:lnTo>
                  <a:lnTo>
                    <a:pt x="8994" y="6598"/>
                  </a:lnTo>
                  <a:lnTo>
                    <a:pt x="8996" y="6586"/>
                  </a:lnTo>
                  <a:lnTo>
                    <a:pt x="8998" y="6573"/>
                  </a:lnTo>
                  <a:lnTo>
                    <a:pt x="8999" y="6560"/>
                  </a:lnTo>
                  <a:lnTo>
                    <a:pt x="9000" y="6548"/>
                  </a:lnTo>
                  <a:lnTo>
                    <a:pt x="9000" y="6533"/>
                  </a:lnTo>
                  <a:lnTo>
                    <a:pt x="9000" y="3467"/>
                  </a:lnTo>
                  <a:lnTo>
                    <a:pt x="9000" y="3452"/>
                  </a:lnTo>
                  <a:lnTo>
                    <a:pt x="8999" y="3440"/>
                  </a:lnTo>
                  <a:lnTo>
                    <a:pt x="8998" y="3427"/>
                  </a:lnTo>
                  <a:lnTo>
                    <a:pt x="8996" y="3414"/>
                  </a:lnTo>
                  <a:lnTo>
                    <a:pt x="8994" y="3402"/>
                  </a:lnTo>
                  <a:lnTo>
                    <a:pt x="8991" y="3389"/>
                  </a:lnTo>
                  <a:lnTo>
                    <a:pt x="8988" y="3377"/>
                  </a:lnTo>
                  <a:lnTo>
                    <a:pt x="8985" y="3365"/>
                  </a:lnTo>
                  <a:lnTo>
                    <a:pt x="8981" y="3353"/>
                  </a:lnTo>
                  <a:lnTo>
                    <a:pt x="8977" y="3341"/>
                  </a:lnTo>
                  <a:lnTo>
                    <a:pt x="8972" y="3329"/>
                  </a:lnTo>
                  <a:lnTo>
                    <a:pt x="8966" y="3318"/>
                  </a:lnTo>
                  <a:lnTo>
                    <a:pt x="8961" y="3306"/>
                  </a:lnTo>
                  <a:lnTo>
                    <a:pt x="8954" y="3295"/>
                  </a:lnTo>
                  <a:lnTo>
                    <a:pt x="8948" y="3284"/>
                  </a:lnTo>
                  <a:lnTo>
                    <a:pt x="8941" y="3273"/>
                  </a:lnTo>
                  <a:lnTo>
                    <a:pt x="8933" y="3263"/>
                  </a:lnTo>
                  <a:lnTo>
                    <a:pt x="8926" y="3253"/>
                  </a:lnTo>
                  <a:lnTo>
                    <a:pt x="8918" y="3243"/>
                  </a:lnTo>
                  <a:lnTo>
                    <a:pt x="8909" y="3234"/>
                  </a:lnTo>
                  <a:lnTo>
                    <a:pt x="8900" y="3225"/>
                  </a:lnTo>
                  <a:lnTo>
                    <a:pt x="8891" y="3216"/>
                  </a:lnTo>
                  <a:lnTo>
                    <a:pt x="8882" y="3207"/>
                  </a:lnTo>
                  <a:lnTo>
                    <a:pt x="8872" y="3199"/>
                  </a:lnTo>
                  <a:lnTo>
                    <a:pt x="8862" y="3192"/>
                  </a:lnTo>
                  <a:lnTo>
                    <a:pt x="8852" y="3184"/>
                  </a:lnTo>
                  <a:lnTo>
                    <a:pt x="8841" y="3177"/>
                  </a:lnTo>
                  <a:lnTo>
                    <a:pt x="8830" y="3171"/>
                  </a:lnTo>
                  <a:lnTo>
                    <a:pt x="8819" y="3164"/>
                  </a:lnTo>
                  <a:lnTo>
                    <a:pt x="8807" y="3159"/>
                  </a:lnTo>
                  <a:lnTo>
                    <a:pt x="8796" y="3153"/>
                  </a:lnTo>
                  <a:lnTo>
                    <a:pt x="8784" y="3148"/>
                  </a:lnTo>
                  <a:lnTo>
                    <a:pt x="8772" y="3144"/>
                  </a:lnTo>
                  <a:lnTo>
                    <a:pt x="8760" y="3140"/>
                  </a:lnTo>
                  <a:lnTo>
                    <a:pt x="8748" y="3137"/>
                  </a:lnTo>
                  <a:lnTo>
                    <a:pt x="8736" y="3134"/>
                  </a:lnTo>
                  <a:lnTo>
                    <a:pt x="8723" y="3131"/>
                  </a:lnTo>
                  <a:lnTo>
                    <a:pt x="8711" y="3129"/>
                  </a:lnTo>
                  <a:lnTo>
                    <a:pt x="8698" y="3127"/>
                  </a:lnTo>
                  <a:lnTo>
                    <a:pt x="8685" y="3126"/>
                  </a:lnTo>
                  <a:close/>
                  <a:moveTo>
                    <a:pt x="7749" y="4254"/>
                  </a:moveTo>
                  <a:lnTo>
                    <a:pt x="7722" y="4273"/>
                  </a:lnTo>
                  <a:lnTo>
                    <a:pt x="7693" y="4287"/>
                  </a:lnTo>
                  <a:lnTo>
                    <a:pt x="7662" y="4297"/>
                  </a:lnTo>
                  <a:lnTo>
                    <a:pt x="7630" y="4304"/>
                  </a:lnTo>
                  <a:lnTo>
                    <a:pt x="7597" y="4306"/>
                  </a:lnTo>
                  <a:lnTo>
                    <a:pt x="6889" y="4306"/>
                  </a:lnTo>
                  <a:lnTo>
                    <a:pt x="6856" y="4304"/>
                  </a:lnTo>
                  <a:lnTo>
                    <a:pt x="6824" y="4297"/>
                  </a:lnTo>
                  <a:lnTo>
                    <a:pt x="6793" y="4287"/>
                  </a:lnTo>
                  <a:lnTo>
                    <a:pt x="6764" y="4273"/>
                  </a:lnTo>
                  <a:lnTo>
                    <a:pt x="6737" y="4254"/>
                  </a:lnTo>
                  <a:lnTo>
                    <a:pt x="6712" y="4233"/>
                  </a:lnTo>
                  <a:lnTo>
                    <a:pt x="6691" y="4208"/>
                  </a:lnTo>
                  <a:lnTo>
                    <a:pt x="6672" y="4181"/>
                  </a:lnTo>
                  <a:lnTo>
                    <a:pt x="6658" y="4152"/>
                  </a:lnTo>
                  <a:lnTo>
                    <a:pt x="6648" y="4121"/>
                  </a:lnTo>
                  <a:lnTo>
                    <a:pt x="6641" y="4089"/>
                  </a:lnTo>
                  <a:lnTo>
                    <a:pt x="6639" y="4056"/>
                  </a:lnTo>
                  <a:lnTo>
                    <a:pt x="6641" y="4023"/>
                  </a:lnTo>
                  <a:lnTo>
                    <a:pt x="6648" y="3991"/>
                  </a:lnTo>
                  <a:lnTo>
                    <a:pt x="6658" y="3960"/>
                  </a:lnTo>
                  <a:lnTo>
                    <a:pt x="6672" y="3931"/>
                  </a:lnTo>
                  <a:lnTo>
                    <a:pt x="6691" y="3904"/>
                  </a:lnTo>
                  <a:lnTo>
                    <a:pt x="6712" y="3879"/>
                  </a:lnTo>
                  <a:lnTo>
                    <a:pt x="6737" y="3858"/>
                  </a:lnTo>
                  <a:lnTo>
                    <a:pt x="6764" y="3839"/>
                  </a:lnTo>
                  <a:lnTo>
                    <a:pt x="6793" y="3825"/>
                  </a:lnTo>
                  <a:lnTo>
                    <a:pt x="6824" y="3815"/>
                  </a:lnTo>
                  <a:lnTo>
                    <a:pt x="6856" y="3808"/>
                  </a:lnTo>
                  <a:lnTo>
                    <a:pt x="6889" y="3806"/>
                  </a:lnTo>
                  <a:lnTo>
                    <a:pt x="7597" y="3806"/>
                  </a:lnTo>
                  <a:lnTo>
                    <a:pt x="7630" y="3808"/>
                  </a:lnTo>
                  <a:lnTo>
                    <a:pt x="7662" y="3815"/>
                  </a:lnTo>
                  <a:lnTo>
                    <a:pt x="7693" y="3825"/>
                  </a:lnTo>
                  <a:lnTo>
                    <a:pt x="7722" y="3839"/>
                  </a:lnTo>
                  <a:lnTo>
                    <a:pt x="7749" y="3858"/>
                  </a:lnTo>
                  <a:lnTo>
                    <a:pt x="7774" y="3879"/>
                  </a:lnTo>
                  <a:lnTo>
                    <a:pt x="7795" y="3904"/>
                  </a:lnTo>
                  <a:lnTo>
                    <a:pt x="7814" y="3931"/>
                  </a:lnTo>
                  <a:lnTo>
                    <a:pt x="7828" y="3960"/>
                  </a:lnTo>
                  <a:lnTo>
                    <a:pt x="7838" y="3991"/>
                  </a:lnTo>
                  <a:lnTo>
                    <a:pt x="7845" y="4023"/>
                  </a:lnTo>
                  <a:lnTo>
                    <a:pt x="7847" y="4056"/>
                  </a:lnTo>
                  <a:lnTo>
                    <a:pt x="7845" y="4089"/>
                  </a:lnTo>
                  <a:lnTo>
                    <a:pt x="7838" y="4121"/>
                  </a:lnTo>
                  <a:lnTo>
                    <a:pt x="7828" y="4152"/>
                  </a:lnTo>
                  <a:lnTo>
                    <a:pt x="7814" y="4181"/>
                  </a:lnTo>
                  <a:lnTo>
                    <a:pt x="7795" y="4208"/>
                  </a:lnTo>
                  <a:lnTo>
                    <a:pt x="7774" y="4233"/>
                  </a:lnTo>
                  <a:lnTo>
                    <a:pt x="7749" y="4254"/>
                  </a:lnTo>
                  <a:close/>
                  <a:moveTo>
                    <a:pt x="7774" y="5295"/>
                  </a:moveTo>
                  <a:lnTo>
                    <a:pt x="7749" y="5316"/>
                  </a:lnTo>
                  <a:lnTo>
                    <a:pt x="7722" y="5335"/>
                  </a:lnTo>
                  <a:lnTo>
                    <a:pt x="7693" y="5349"/>
                  </a:lnTo>
                  <a:lnTo>
                    <a:pt x="7662" y="5359"/>
                  </a:lnTo>
                  <a:lnTo>
                    <a:pt x="7630" y="5366"/>
                  </a:lnTo>
                  <a:lnTo>
                    <a:pt x="7597" y="5368"/>
                  </a:lnTo>
                  <a:lnTo>
                    <a:pt x="6889" y="5368"/>
                  </a:lnTo>
                  <a:lnTo>
                    <a:pt x="6856" y="5366"/>
                  </a:lnTo>
                  <a:lnTo>
                    <a:pt x="6824" y="5359"/>
                  </a:lnTo>
                  <a:lnTo>
                    <a:pt x="6793" y="5349"/>
                  </a:lnTo>
                  <a:lnTo>
                    <a:pt x="6764" y="5335"/>
                  </a:lnTo>
                  <a:lnTo>
                    <a:pt x="6737" y="5316"/>
                  </a:lnTo>
                  <a:lnTo>
                    <a:pt x="6712" y="5295"/>
                  </a:lnTo>
                  <a:lnTo>
                    <a:pt x="6691" y="5270"/>
                  </a:lnTo>
                  <a:lnTo>
                    <a:pt x="6672" y="5243"/>
                  </a:lnTo>
                  <a:lnTo>
                    <a:pt x="6658" y="5214"/>
                  </a:lnTo>
                  <a:lnTo>
                    <a:pt x="6648" y="5183"/>
                  </a:lnTo>
                  <a:lnTo>
                    <a:pt x="6641" y="5151"/>
                  </a:lnTo>
                  <a:lnTo>
                    <a:pt x="6639" y="5118"/>
                  </a:lnTo>
                  <a:lnTo>
                    <a:pt x="6641" y="5085"/>
                  </a:lnTo>
                  <a:lnTo>
                    <a:pt x="6648" y="5053"/>
                  </a:lnTo>
                  <a:lnTo>
                    <a:pt x="6658" y="5022"/>
                  </a:lnTo>
                  <a:lnTo>
                    <a:pt x="6672" y="4993"/>
                  </a:lnTo>
                  <a:lnTo>
                    <a:pt x="6691" y="4966"/>
                  </a:lnTo>
                  <a:lnTo>
                    <a:pt x="6712" y="4941"/>
                  </a:lnTo>
                  <a:lnTo>
                    <a:pt x="6737" y="4920"/>
                  </a:lnTo>
                  <a:lnTo>
                    <a:pt x="6764" y="4901"/>
                  </a:lnTo>
                  <a:lnTo>
                    <a:pt x="6793" y="4887"/>
                  </a:lnTo>
                  <a:lnTo>
                    <a:pt x="6824" y="4877"/>
                  </a:lnTo>
                  <a:lnTo>
                    <a:pt x="6856" y="4870"/>
                  </a:lnTo>
                  <a:lnTo>
                    <a:pt x="6889" y="4868"/>
                  </a:lnTo>
                  <a:lnTo>
                    <a:pt x="7597" y="4868"/>
                  </a:lnTo>
                  <a:lnTo>
                    <a:pt x="7630" y="4870"/>
                  </a:lnTo>
                  <a:lnTo>
                    <a:pt x="7662" y="4877"/>
                  </a:lnTo>
                  <a:lnTo>
                    <a:pt x="7693" y="4887"/>
                  </a:lnTo>
                  <a:lnTo>
                    <a:pt x="7722" y="4901"/>
                  </a:lnTo>
                  <a:lnTo>
                    <a:pt x="7749" y="4920"/>
                  </a:lnTo>
                  <a:lnTo>
                    <a:pt x="7774" y="4941"/>
                  </a:lnTo>
                  <a:lnTo>
                    <a:pt x="7795" y="4966"/>
                  </a:lnTo>
                  <a:lnTo>
                    <a:pt x="7814" y="4993"/>
                  </a:lnTo>
                  <a:lnTo>
                    <a:pt x="7828" y="5022"/>
                  </a:lnTo>
                  <a:lnTo>
                    <a:pt x="7838" y="5053"/>
                  </a:lnTo>
                  <a:lnTo>
                    <a:pt x="7845" y="5085"/>
                  </a:lnTo>
                  <a:lnTo>
                    <a:pt x="7847" y="5118"/>
                  </a:lnTo>
                  <a:lnTo>
                    <a:pt x="7845" y="5151"/>
                  </a:lnTo>
                  <a:lnTo>
                    <a:pt x="7838" y="5183"/>
                  </a:lnTo>
                  <a:lnTo>
                    <a:pt x="7828" y="5214"/>
                  </a:lnTo>
                  <a:lnTo>
                    <a:pt x="7814" y="5243"/>
                  </a:lnTo>
                  <a:lnTo>
                    <a:pt x="7795" y="5270"/>
                  </a:lnTo>
                  <a:lnTo>
                    <a:pt x="7774" y="5295"/>
                  </a:lnTo>
                  <a:close/>
                  <a:moveTo>
                    <a:pt x="6096" y="4254"/>
                  </a:moveTo>
                  <a:lnTo>
                    <a:pt x="6069" y="4273"/>
                  </a:lnTo>
                  <a:lnTo>
                    <a:pt x="6040" y="4287"/>
                  </a:lnTo>
                  <a:lnTo>
                    <a:pt x="6009" y="4297"/>
                  </a:lnTo>
                  <a:lnTo>
                    <a:pt x="5977" y="4304"/>
                  </a:lnTo>
                  <a:lnTo>
                    <a:pt x="5944" y="4306"/>
                  </a:lnTo>
                  <a:lnTo>
                    <a:pt x="5236" y="4306"/>
                  </a:lnTo>
                  <a:lnTo>
                    <a:pt x="5203" y="4304"/>
                  </a:lnTo>
                  <a:lnTo>
                    <a:pt x="5171" y="4297"/>
                  </a:lnTo>
                  <a:lnTo>
                    <a:pt x="5140" y="4287"/>
                  </a:lnTo>
                  <a:lnTo>
                    <a:pt x="5111" y="4273"/>
                  </a:lnTo>
                  <a:lnTo>
                    <a:pt x="5084" y="4254"/>
                  </a:lnTo>
                  <a:lnTo>
                    <a:pt x="5059" y="4233"/>
                  </a:lnTo>
                  <a:lnTo>
                    <a:pt x="5038" y="4208"/>
                  </a:lnTo>
                  <a:lnTo>
                    <a:pt x="5019" y="4181"/>
                  </a:lnTo>
                  <a:lnTo>
                    <a:pt x="5005" y="4152"/>
                  </a:lnTo>
                  <a:lnTo>
                    <a:pt x="4995" y="4121"/>
                  </a:lnTo>
                  <a:lnTo>
                    <a:pt x="4988" y="4089"/>
                  </a:lnTo>
                  <a:lnTo>
                    <a:pt x="4986" y="4056"/>
                  </a:lnTo>
                  <a:lnTo>
                    <a:pt x="4988" y="4023"/>
                  </a:lnTo>
                  <a:lnTo>
                    <a:pt x="4995" y="3991"/>
                  </a:lnTo>
                  <a:lnTo>
                    <a:pt x="5005" y="3960"/>
                  </a:lnTo>
                  <a:lnTo>
                    <a:pt x="5019" y="3931"/>
                  </a:lnTo>
                  <a:lnTo>
                    <a:pt x="5038" y="3904"/>
                  </a:lnTo>
                  <a:lnTo>
                    <a:pt x="5059" y="3879"/>
                  </a:lnTo>
                  <a:lnTo>
                    <a:pt x="5084" y="3858"/>
                  </a:lnTo>
                  <a:lnTo>
                    <a:pt x="5111" y="3839"/>
                  </a:lnTo>
                  <a:lnTo>
                    <a:pt x="5140" y="3825"/>
                  </a:lnTo>
                  <a:lnTo>
                    <a:pt x="5171" y="3815"/>
                  </a:lnTo>
                  <a:lnTo>
                    <a:pt x="5203" y="3808"/>
                  </a:lnTo>
                  <a:lnTo>
                    <a:pt x="523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2" y="4089"/>
                  </a:lnTo>
                  <a:lnTo>
                    <a:pt x="6185" y="4121"/>
                  </a:lnTo>
                  <a:lnTo>
                    <a:pt x="6175" y="4152"/>
                  </a:lnTo>
                  <a:lnTo>
                    <a:pt x="6161" y="4181"/>
                  </a:lnTo>
                  <a:lnTo>
                    <a:pt x="6142" y="4208"/>
                  </a:lnTo>
                  <a:lnTo>
                    <a:pt x="6121" y="4233"/>
                  </a:lnTo>
                  <a:lnTo>
                    <a:pt x="6096" y="4254"/>
                  </a:lnTo>
                  <a:close/>
                  <a:moveTo>
                    <a:pt x="6121" y="5295"/>
                  </a:moveTo>
                  <a:lnTo>
                    <a:pt x="6096" y="5316"/>
                  </a:lnTo>
                  <a:lnTo>
                    <a:pt x="6069" y="5335"/>
                  </a:lnTo>
                  <a:lnTo>
                    <a:pt x="6040" y="5349"/>
                  </a:lnTo>
                  <a:lnTo>
                    <a:pt x="6009" y="5359"/>
                  </a:lnTo>
                  <a:lnTo>
                    <a:pt x="5977" y="5366"/>
                  </a:lnTo>
                  <a:lnTo>
                    <a:pt x="5944" y="5368"/>
                  </a:lnTo>
                  <a:lnTo>
                    <a:pt x="5236" y="5368"/>
                  </a:lnTo>
                  <a:lnTo>
                    <a:pt x="5203" y="5366"/>
                  </a:lnTo>
                  <a:lnTo>
                    <a:pt x="5171" y="5359"/>
                  </a:lnTo>
                  <a:lnTo>
                    <a:pt x="5140" y="5349"/>
                  </a:lnTo>
                  <a:lnTo>
                    <a:pt x="5111" y="5335"/>
                  </a:lnTo>
                  <a:lnTo>
                    <a:pt x="5084" y="5316"/>
                  </a:lnTo>
                  <a:lnTo>
                    <a:pt x="5059" y="5295"/>
                  </a:lnTo>
                  <a:lnTo>
                    <a:pt x="5038" y="5270"/>
                  </a:lnTo>
                  <a:lnTo>
                    <a:pt x="5019" y="5243"/>
                  </a:lnTo>
                  <a:lnTo>
                    <a:pt x="5005" y="5214"/>
                  </a:lnTo>
                  <a:lnTo>
                    <a:pt x="4995" y="5183"/>
                  </a:lnTo>
                  <a:lnTo>
                    <a:pt x="4988" y="5151"/>
                  </a:lnTo>
                  <a:lnTo>
                    <a:pt x="4986" y="5118"/>
                  </a:lnTo>
                  <a:lnTo>
                    <a:pt x="4988" y="5085"/>
                  </a:lnTo>
                  <a:lnTo>
                    <a:pt x="4995" y="5053"/>
                  </a:lnTo>
                  <a:lnTo>
                    <a:pt x="5005" y="5022"/>
                  </a:lnTo>
                  <a:lnTo>
                    <a:pt x="5019" y="4993"/>
                  </a:lnTo>
                  <a:lnTo>
                    <a:pt x="5038" y="4966"/>
                  </a:lnTo>
                  <a:lnTo>
                    <a:pt x="5059" y="4941"/>
                  </a:lnTo>
                  <a:lnTo>
                    <a:pt x="5084" y="4920"/>
                  </a:lnTo>
                  <a:lnTo>
                    <a:pt x="5111" y="4901"/>
                  </a:lnTo>
                  <a:lnTo>
                    <a:pt x="5140" y="4887"/>
                  </a:lnTo>
                  <a:lnTo>
                    <a:pt x="5171" y="4877"/>
                  </a:lnTo>
                  <a:lnTo>
                    <a:pt x="5203" y="4870"/>
                  </a:lnTo>
                  <a:lnTo>
                    <a:pt x="5236" y="4868"/>
                  </a:lnTo>
                  <a:lnTo>
                    <a:pt x="5944" y="4868"/>
                  </a:lnTo>
                  <a:lnTo>
                    <a:pt x="5977" y="4870"/>
                  </a:lnTo>
                  <a:lnTo>
                    <a:pt x="6009" y="4877"/>
                  </a:lnTo>
                  <a:lnTo>
                    <a:pt x="6040" y="4887"/>
                  </a:lnTo>
                  <a:lnTo>
                    <a:pt x="6069" y="4901"/>
                  </a:lnTo>
                  <a:lnTo>
                    <a:pt x="6096" y="4920"/>
                  </a:lnTo>
                  <a:lnTo>
                    <a:pt x="6121" y="4941"/>
                  </a:lnTo>
                  <a:lnTo>
                    <a:pt x="6142" y="4966"/>
                  </a:lnTo>
                  <a:lnTo>
                    <a:pt x="6161" y="4993"/>
                  </a:lnTo>
                  <a:lnTo>
                    <a:pt x="6175" y="5022"/>
                  </a:lnTo>
                  <a:lnTo>
                    <a:pt x="6185" y="5053"/>
                  </a:lnTo>
                  <a:lnTo>
                    <a:pt x="6192" y="5085"/>
                  </a:lnTo>
                  <a:lnTo>
                    <a:pt x="6194" y="5118"/>
                  </a:lnTo>
                  <a:lnTo>
                    <a:pt x="6192" y="5151"/>
                  </a:lnTo>
                  <a:lnTo>
                    <a:pt x="6185" y="5183"/>
                  </a:lnTo>
                  <a:lnTo>
                    <a:pt x="6175" y="5214"/>
                  </a:lnTo>
                  <a:lnTo>
                    <a:pt x="6161" y="5243"/>
                  </a:lnTo>
                  <a:lnTo>
                    <a:pt x="6142" y="5270"/>
                  </a:lnTo>
                  <a:lnTo>
                    <a:pt x="6121" y="5295"/>
                  </a:lnTo>
                  <a:close/>
                  <a:moveTo>
                    <a:pt x="4444" y="4254"/>
                  </a:moveTo>
                  <a:lnTo>
                    <a:pt x="4417" y="4273"/>
                  </a:lnTo>
                  <a:lnTo>
                    <a:pt x="4388" y="4287"/>
                  </a:lnTo>
                  <a:lnTo>
                    <a:pt x="4357" y="4297"/>
                  </a:lnTo>
                  <a:lnTo>
                    <a:pt x="4325" y="4304"/>
                  </a:lnTo>
                  <a:lnTo>
                    <a:pt x="4292" y="4306"/>
                  </a:lnTo>
                  <a:lnTo>
                    <a:pt x="3583" y="4306"/>
                  </a:lnTo>
                  <a:lnTo>
                    <a:pt x="3550" y="4304"/>
                  </a:lnTo>
                  <a:lnTo>
                    <a:pt x="3518" y="4297"/>
                  </a:lnTo>
                  <a:lnTo>
                    <a:pt x="3487" y="4287"/>
                  </a:lnTo>
                  <a:lnTo>
                    <a:pt x="3458" y="4273"/>
                  </a:lnTo>
                  <a:lnTo>
                    <a:pt x="3431" y="4254"/>
                  </a:lnTo>
                  <a:lnTo>
                    <a:pt x="3406" y="4233"/>
                  </a:lnTo>
                  <a:lnTo>
                    <a:pt x="3385" y="4208"/>
                  </a:lnTo>
                  <a:lnTo>
                    <a:pt x="3366" y="4181"/>
                  </a:lnTo>
                  <a:lnTo>
                    <a:pt x="3352" y="4152"/>
                  </a:lnTo>
                  <a:lnTo>
                    <a:pt x="3342" y="4121"/>
                  </a:lnTo>
                  <a:lnTo>
                    <a:pt x="3335" y="4089"/>
                  </a:lnTo>
                  <a:lnTo>
                    <a:pt x="3333" y="4056"/>
                  </a:lnTo>
                  <a:lnTo>
                    <a:pt x="3335" y="4023"/>
                  </a:lnTo>
                  <a:lnTo>
                    <a:pt x="3342" y="3991"/>
                  </a:lnTo>
                  <a:lnTo>
                    <a:pt x="3352" y="3960"/>
                  </a:lnTo>
                  <a:lnTo>
                    <a:pt x="3366" y="3931"/>
                  </a:lnTo>
                  <a:lnTo>
                    <a:pt x="3385" y="3904"/>
                  </a:lnTo>
                  <a:lnTo>
                    <a:pt x="3406" y="3879"/>
                  </a:lnTo>
                  <a:lnTo>
                    <a:pt x="3431" y="3858"/>
                  </a:lnTo>
                  <a:lnTo>
                    <a:pt x="3458" y="3839"/>
                  </a:lnTo>
                  <a:lnTo>
                    <a:pt x="3487" y="3825"/>
                  </a:lnTo>
                  <a:lnTo>
                    <a:pt x="3518" y="3815"/>
                  </a:lnTo>
                  <a:lnTo>
                    <a:pt x="3550" y="3808"/>
                  </a:lnTo>
                  <a:lnTo>
                    <a:pt x="3583" y="3806"/>
                  </a:lnTo>
                  <a:lnTo>
                    <a:pt x="4292" y="3806"/>
                  </a:lnTo>
                  <a:lnTo>
                    <a:pt x="4325" y="3808"/>
                  </a:lnTo>
                  <a:lnTo>
                    <a:pt x="4357" y="3815"/>
                  </a:lnTo>
                  <a:lnTo>
                    <a:pt x="4388" y="3825"/>
                  </a:lnTo>
                  <a:lnTo>
                    <a:pt x="4417" y="3839"/>
                  </a:lnTo>
                  <a:lnTo>
                    <a:pt x="4444" y="3858"/>
                  </a:lnTo>
                  <a:lnTo>
                    <a:pt x="4469" y="3879"/>
                  </a:lnTo>
                  <a:lnTo>
                    <a:pt x="4490" y="3904"/>
                  </a:lnTo>
                  <a:lnTo>
                    <a:pt x="4509" y="3931"/>
                  </a:lnTo>
                  <a:lnTo>
                    <a:pt x="4523" y="3960"/>
                  </a:lnTo>
                  <a:lnTo>
                    <a:pt x="4533" y="3991"/>
                  </a:lnTo>
                  <a:lnTo>
                    <a:pt x="4540" y="4023"/>
                  </a:lnTo>
                  <a:lnTo>
                    <a:pt x="4542" y="4056"/>
                  </a:lnTo>
                  <a:lnTo>
                    <a:pt x="4540" y="4089"/>
                  </a:lnTo>
                  <a:lnTo>
                    <a:pt x="4533" y="4121"/>
                  </a:lnTo>
                  <a:lnTo>
                    <a:pt x="4523" y="4152"/>
                  </a:lnTo>
                  <a:lnTo>
                    <a:pt x="4509" y="4181"/>
                  </a:lnTo>
                  <a:lnTo>
                    <a:pt x="4490" y="4208"/>
                  </a:lnTo>
                  <a:lnTo>
                    <a:pt x="4469" y="4233"/>
                  </a:lnTo>
                  <a:lnTo>
                    <a:pt x="4444" y="4254"/>
                  </a:lnTo>
                  <a:close/>
                  <a:moveTo>
                    <a:pt x="4444" y="5316"/>
                  </a:moveTo>
                  <a:lnTo>
                    <a:pt x="4417" y="5335"/>
                  </a:lnTo>
                  <a:lnTo>
                    <a:pt x="4388" y="5349"/>
                  </a:lnTo>
                  <a:lnTo>
                    <a:pt x="4357" y="5359"/>
                  </a:lnTo>
                  <a:lnTo>
                    <a:pt x="4325" y="5366"/>
                  </a:lnTo>
                  <a:lnTo>
                    <a:pt x="4292" y="5368"/>
                  </a:lnTo>
                  <a:lnTo>
                    <a:pt x="3583" y="5368"/>
                  </a:lnTo>
                  <a:lnTo>
                    <a:pt x="3550" y="5366"/>
                  </a:lnTo>
                  <a:lnTo>
                    <a:pt x="3518" y="5359"/>
                  </a:lnTo>
                  <a:lnTo>
                    <a:pt x="3487" y="5349"/>
                  </a:lnTo>
                  <a:lnTo>
                    <a:pt x="3458" y="5335"/>
                  </a:lnTo>
                  <a:lnTo>
                    <a:pt x="3431" y="5316"/>
                  </a:lnTo>
                  <a:lnTo>
                    <a:pt x="3406" y="5295"/>
                  </a:lnTo>
                  <a:lnTo>
                    <a:pt x="3385" y="5270"/>
                  </a:lnTo>
                  <a:lnTo>
                    <a:pt x="3366" y="5243"/>
                  </a:lnTo>
                  <a:lnTo>
                    <a:pt x="3352" y="5214"/>
                  </a:lnTo>
                  <a:lnTo>
                    <a:pt x="3342" y="5183"/>
                  </a:lnTo>
                  <a:lnTo>
                    <a:pt x="3335" y="5151"/>
                  </a:lnTo>
                  <a:lnTo>
                    <a:pt x="3333" y="5118"/>
                  </a:lnTo>
                  <a:lnTo>
                    <a:pt x="3335" y="5085"/>
                  </a:lnTo>
                  <a:lnTo>
                    <a:pt x="3342" y="5053"/>
                  </a:lnTo>
                  <a:lnTo>
                    <a:pt x="3352" y="5022"/>
                  </a:lnTo>
                  <a:lnTo>
                    <a:pt x="3366" y="4993"/>
                  </a:lnTo>
                  <a:lnTo>
                    <a:pt x="3385" y="4966"/>
                  </a:lnTo>
                  <a:lnTo>
                    <a:pt x="3406" y="4941"/>
                  </a:lnTo>
                  <a:lnTo>
                    <a:pt x="3431" y="4920"/>
                  </a:lnTo>
                  <a:lnTo>
                    <a:pt x="3458" y="4901"/>
                  </a:lnTo>
                  <a:lnTo>
                    <a:pt x="3487" y="4887"/>
                  </a:lnTo>
                  <a:lnTo>
                    <a:pt x="3518" y="4877"/>
                  </a:lnTo>
                  <a:lnTo>
                    <a:pt x="3550" y="4870"/>
                  </a:lnTo>
                  <a:lnTo>
                    <a:pt x="3583" y="4868"/>
                  </a:lnTo>
                  <a:lnTo>
                    <a:pt x="4292" y="4868"/>
                  </a:lnTo>
                  <a:lnTo>
                    <a:pt x="4325" y="4870"/>
                  </a:lnTo>
                  <a:lnTo>
                    <a:pt x="4357" y="4877"/>
                  </a:lnTo>
                  <a:lnTo>
                    <a:pt x="4388" y="4887"/>
                  </a:lnTo>
                  <a:lnTo>
                    <a:pt x="4417" y="4901"/>
                  </a:lnTo>
                  <a:lnTo>
                    <a:pt x="4444" y="4920"/>
                  </a:lnTo>
                  <a:lnTo>
                    <a:pt x="4469" y="4941"/>
                  </a:lnTo>
                  <a:lnTo>
                    <a:pt x="4490" y="4966"/>
                  </a:lnTo>
                  <a:lnTo>
                    <a:pt x="4509" y="4993"/>
                  </a:lnTo>
                  <a:lnTo>
                    <a:pt x="4523" y="5022"/>
                  </a:lnTo>
                  <a:lnTo>
                    <a:pt x="4533" y="5053"/>
                  </a:lnTo>
                  <a:lnTo>
                    <a:pt x="4540" y="5085"/>
                  </a:lnTo>
                  <a:lnTo>
                    <a:pt x="4542" y="5118"/>
                  </a:lnTo>
                  <a:lnTo>
                    <a:pt x="4540" y="5151"/>
                  </a:lnTo>
                  <a:lnTo>
                    <a:pt x="4533" y="5183"/>
                  </a:lnTo>
                  <a:lnTo>
                    <a:pt x="4523" y="5214"/>
                  </a:lnTo>
                  <a:lnTo>
                    <a:pt x="4509" y="5243"/>
                  </a:lnTo>
                  <a:lnTo>
                    <a:pt x="4490" y="5270"/>
                  </a:lnTo>
                  <a:lnTo>
                    <a:pt x="4469" y="5295"/>
                  </a:lnTo>
                  <a:lnTo>
                    <a:pt x="4444" y="5316"/>
                  </a:lnTo>
                  <a:close/>
                  <a:moveTo>
                    <a:pt x="2791" y="4254"/>
                  </a:moveTo>
                  <a:lnTo>
                    <a:pt x="2764" y="4273"/>
                  </a:lnTo>
                  <a:lnTo>
                    <a:pt x="2735" y="4287"/>
                  </a:lnTo>
                  <a:lnTo>
                    <a:pt x="2704" y="4297"/>
                  </a:lnTo>
                  <a:lnTo>
                    <a:pt x="2672" y="4304"/>
                  </a:lnTo>
                  <a:lnTo>
                    <a:pt x="2639" y="4306"/>
                  </a:lnTo>
                  <a:lnTo>
                    <a:pt x="1931" y="4306"/>
                  </a:lnTo>
                  <a:lnTo>
                    <a:pt x="1898" y="4304"/>
                  </a:lnTo>
                  <a:lnTo>
                    <a:pt x="1866" y="4297"/>
                  </a:lnTo>
                  <a:lnTo>
                    <a:pt x="1835" y="4287"/>
                  </a:lnTo>
                  <a:lnTo>
                    <a:pt x="1806" y="4273"/>
                  </a:lnTo>
                  <a:lnTo>
                    <a:pt x="1779" y="4254"/>
                  </a:lnTo>
                  <a:lnTo>
                    <a:pt x="1754" y="4233"/>
                  </a:lnTo>
                  <a:lnTo>
                    <a:pt x="1733" y="4208"/>
                  </a:lnTo>
                  <a:lnTo>
                    <a:pt x="1714" y="4181"/>
                  </a:lnTo>
                  <a:lnTo>
                    <a:pt x="1700" y="4152"/>
                  </a:lnTo>
                  <a:lnTo>
                    <a:pt x="1690" y="4121"/>
                  </a:lnTo>
                  <a:lnTo>
                    <a:pt x="1683" y="4089"/>
                  </a:lnTo>
                  <a:lnTo>
                    <a:pt x="1681" y="4056"/>
                  </a:lnTo>
                  <a:lnTo>
                    <a:pt x="1683" y="4023"/>
                  </a:lnTo>
                  <a:lnTo>
                    <a:pt x="1690" y="3991"/>
                  </a:lnTo>
                  <a:lnTo>
                    <a:pt x="1700" y="3960"/>
                  </a:lnTo>
                  <a:lnTo>
                    <a:pt x="1714" y="3931"/>
                  </a:lnTo>
                  <a:lnTo>
                    <a:pt x="1733" y="3904"/>
                  </a:lnTo>
                  <a:lnTo>
                    <a:pt x="1754" y="3879"/>
                  </a:lnTo>
                  <a:lnTo>
                    <a:pt x="1779" y="3858"/>
                  </a:lnTo>
                  <a:lnTo>
                    <a:pt x="1806" y="3839"/>
                  </a:lnTo>
                  <a:lnTo>
                    <a:pt x="1835" y="3825"/>
                  </a:lnTo>
                  <a:lnTo>
                    <a:pt x="1866" y="3815"/>
                  </a:lnTo>
                  <a:lnTo>
                    <a:pt x="1898" y="3808"/>
                  </a:lnTo>
                  <a:lnTo>
                    <a:pt x="1931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7" y="4089"/>
                  </a:lnTo>
                  <a:lnTo>
                    <a:pt x="2880" y="4121"/>
                  </a:lnTo>
                  <a:lnTo>
                    <a:pt x="2870" y="4152"/>
                  </a:lnTo>
                  <a:lnTo>
                    <a:pt x="2856" y="4181"/>
                  </a:lnTo>
                  <a:lnTo>
                    <a:pt x="2837" y="4208"/>
                  </a:lnTo>
                  <a:lnTo>
                    <a:pt x="2816" y="4233"/>
                  </a:lnTo>
                  <a:lnTo>
                    <a:pt x="2791" y="4254"/>
                  </a:lnTo>
                  <a:close/>
                  <a:moveTo>
                    <a:pt x="2791" y="5316"/>
                  </a:moveTo>
                  <a:lnTo>
                    <a:pt x="2764" y="5335"/>
                  </a:lnTo>
                  <a:lnTo>
                    <a:pt x="2735" y="5349"/>
                  </a:lnTo>
                  <a:lnTo>
                    <a:pt x="2704" y="5359"/>
                  </a:lnTo>
                  <a:lnTo>
                    <a:pt x="2672" y="5366"/>
                  </a:lnTo>
                  <a:lnTo>
                    <a:pt x="2639" y="5368"/>
                  </a:lnTo>
                  <a:lnTo>
                    <a:pt x="1931" y="5368"/>
                  </a:lnTo>
                  <a:lnTo>
                    <a:pt x="1898" y="5366"/>
                  </a:lnTo>
                  <a:lnTo>
                    <a:pt x="1866" y="5359"/>
                  </a:lnTo>
                  <a:lnTo>
                    <a:pt x="1835" y="5349"/>
                  </a:lnTo>
                  <a:lnTo>
                    <a:pt x="1806" y="5335"/>
                  </a:lnTo>
                  <a:lnTo>
                    <a:pt x="1779" y="5316"/>
                  </a:lnTo>
                  <a:lnTo>
                    <a:pt x="1754" y="5295"/>
                  </a:lnTo>
                  <a:lnTo>
                    <a:pt x="1733" y="5270"/>
                  </a:lnTo>
                  <a:lnTo>
                    <a:pt x="1714" y="5243"/>
                  </a:lnTo>
                  <a:lnTo>
                    <a:pt x="1700" y="5214"/>
                  </a:lnTo>
                  <a:lnTo>
                    <a:pt x="1690" y="5183"/>
                  </a:lnTo>
                  <a:lnTo>
                    <a:pt x="1683" y="5151"/>
                  </a:lnTo>
                  <a:lnTo>
                    <a:pt x="1681" y="5118"/>
                  </a:lnTo>
                  <a:lnTo>
                    <a:pt x="1683" y="5085"/>
                  </a:lnTo>
                  <a:lnTo>
                    <a:pt x="1690" y="5053"/>
                  </a:lnTo>
                  <a:lnTo>
                    <a:pt x="1700" y="5022"/>
                  </a:lnTo>
                  <a:lnTo>
                    <a:pt x="1714" y="4993"/>
                  </a:lnTo>
                  <a:lnTo>
                    <a:pt x="1733" y="4966"/>
                  </a:lnTo>
                  <a:lnTo>
                    <a:pt x="1754" y="4941"/>
                  </a:lnTo>
                  <a:lnTo>
                    <a:pt x="1779" y="4920"/>
                  </a:lnTo>
                  <a:lnTo>
                    <a:pt x="1806" y="4901"/>
                  </a:lnTo>
                  <a:lnTo>
                    <a:pt x="1835" y="4887"/>
                  </a:lnTo>
                  <a:lnTo>
                    <a:pt x="1866" y="4877"/>
                  </a:lnTo>
                  <a:lnTo>
                    <a:pt x="1898" y="4870"/>
                  </a:lnTo>
                  <a:lnTo>
                    <a:pt x="1931" y="4868"/>
                  </a:lnTo>
                  <a:lnTo>
                    <a:pt x="2639" y="4868"/>
                  </a:lnTo>
                  <a:lnTo>
                    <a:pt x="2672" y="4870"/>
                  </a:lnTo>
                  <a:lnTo>
                    <a:pt x="2704" y="4877"/>
                  </a:lnTo>
                  <a:lnTo>
                    <a:pt x="2735" y="4887"/>
                  </a:lnTo>
                  <a:lnTo>
                    <a:pt x="2764" y="4901"/>
                  </a:lnTo>
                  <a:lnTo>
                    <a:pt x="2791" y="4920"/>
                  </a:lnTo>
                  <a:lnTo>
                    <a:pt x="2816" y="4941"/>
                  </a:lnTo>
                  <a:lnTo>
                    <a:pt x="2837" y="4966"/>
                  </a:lnTo>
                  <a:lnTo>
                    <a:pt x="2856" y="4993"/>
                  </a:lnTo>
                  <a:lnTo>
                    <a:pt x="2870" y="5022"/>
                  </a:lnTo>
                  <a:lnTo>
                    <a:pt x="2880" y="5053"/>
                  </a:lnTo>
                  <a:lnTo>
                    <a:pt x="2887" y="5085"/>
                  </a:lnTo>
                  <a:lnTo>
                    <a:pt x="2889" y="5118"/>
                  </a:lnTo>
                  <a:lnTo>
                    <a:pt x="2887" y="5151"/>
                  </a:lnTo>
                  <a:lnTo>
                    <a:pt x="2880" y="5183"/>
                  </a:lnTo>
                  <a:lnTo>
                    <a:pt x="2870" y="5214"/>
                  </a:lnTo>
                  <a:lnTo>
                    <a:pt x="2856" y="5243"/>
                  </a:lnTo>
                  <a:lnTo>
                    <a:pt x="2837" y="5270"/>
                  </a:lnTo>
                  <a:lnTo>
                    <a:pt x="2816" y="5295"/>
                  </a:lnTo>
                  <a:lnTo>
                    <a:pt x="2791" y="531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7" name="Google Shape;1307;p13"/>
          <p:cNvGrpSpPr/>
          <p:nvPr/>
        </p:nvGrpSpPr>
        <p:grpSpPr>
          <a:xfrm>
            <a:off x="7491762" y="861060"/>
            <a:ext cx="633600" cy="643147"/>
            <a:chOff x="7491762" y="861060"/>
            <a:chExt cx="633600" cy="643147"/>
          </a:xfrm>
        </p:grpSpPr>
        <p:sp>
          <p:nvSpPr>
            <p:cNvPr id="1308" name="Google Shape;1308;p13"/>
            <p:cNvSpPr/>
            <p:nvPr/>
          </p:nvSpPr>
          <p:spPr>
            <a:xfrm>
              <a:off x="749176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015" y="2103"/>
                  </a:lnTo>
                  <a:lnTo>
                    <a:pt x="5029" y="2104"/>
                  </a:lnTo>
                  <a:lnTo>
                    <a:pt x="5044" y="2106"/>
                  </a:lnTo>
                  <a:lnTo>
                    <a:pt x="5059" y="2108"/>
                  </a:lnTo>
                  <a:lnTo>
                    <a:pt x="5073" y="2110"/>
                  </a:lnTo>
                  <a:lnTo>
                    <a:pt x="5088" y="2113"/>
                  </a:lnTo>
                  <a:lnTo>
                    <a:pt x="5102" y="2117"/>
                  </a:lnTo>
                  <a:lnTo>
                    <a:pt x="5116" y="2121"/>
                  </a:lnTo>
                  <a:lnTo>
                    <a:pt x="5130" y="2125"/>
                  </a:lnTo>
                  <a:lnTo>
                    <a:pt x="5144" y="2131"/>
                  </a:lnTo>
                  <a:lnTo>
                    <a:pt x="5158" y="2136"/>
                  </a:lnTo>
                  <a:lnTo>
                    <a:pt x="5171" y="2142"/>
                  </a:lnTo>
                  <a:lnTo>
                    <a:pt x="5185" y="2149"/>
                  </a:lnTo>
                  <a:lnTo>
                    <a:pt x="5198" y="2156"/>
                  </a:lnTo>
                  <a:lnTo>
                    <a:pt x="5211" y="2164"/>
                  </a:lnTo>
                  <a:lnTo>
                    <a:pt x="5223" y="2172"/>
                  </a:lnTo>
                  <a:lnTo>
                    <a:pt x="5235" y="2181"/>
                  </a:lnTo>
                  <a:lnTo>
                    <a:pt x="5247" y="2190"/>
                  </a:lnTo>
                  <a:lnTo>
                    <a:pt x="5258" y="2199"/>
                  </a:lnTo>
                  <a:lnTo>
                    <a:pt x="5269" y="2209"/>
                  </a:lnTo>
                  <a:lnTo>
                    <a:pt x="5279" y="2219"/>
                  </a:lnTo>
                  <a:lnTo>
                    <a:pt x="5290" y="2230"/>
                  </a:lnTo>
                  <a:lnTo>
                    <a:pt x="5299" y="2241"/>
                  </a:lnTo>
                  <a:lnTo>
                    <a:pt x="5309" y="2252"/>
                  </a:lnTo>
                  <a:lnTo>
                    <a:pt x="5318" y="2264"/>
                  </a:lnTo>
                  <a:lnTo>
                    <a:pt x="5326" y="2276"/>
                  </a:lnTo>
                  <a:lnTo>
                    <a:pt x="5334" y="2288"/>
                  </a:lnTo>
                  <a:lnTo>
                    <a:pt x="5342" y="2301"/>
                  </a:lnTo>
                  <a:lnTo>
                    <a:pt x="5349" y="2314"/>
                  </a:lnTo>
                  <a:lnTo>
                    <a:pt x="5356" y="2327"/>
                  </a:lnTo>
                  <a:lnTo>
                    <a:pt x="5362" y="2341"/>
                  </a:lnTo>
                  <a:lnTo>
                    <a:pt x="5368" y="2354"/>
                  </a:lnTo>
                  <a:lnTo>
                    <a:pt x="5373" y="2368"/>
                  </a:lnTo>
                  <a:lnTo>
                    <a:pt x="5378" y="2382"/>
                  </a:lnTo>
                  <a:lnTo>
                    <a:pt x="5382" y="2396"/>
                  </a:lnTo>
                  <a:lnTo>
                    <a:pt x="5385" y="2410"/>
                  </a:lnTo>
                  <a:lnTo>
                    <a:pt x="5388" y="2425"/>
                  </a:lnTo>
                  <a:lnTo>
                    <a:pt x="5391" y="2439"/>
                  </a:lnTo>
                  <a:lnTo>
                    <a:pt x="5393" y="2454"/>
                  </a:lnTo>
                  <a:lnTo>
                    <a:pt x="5394" y="2469"/>
                  </a:lnTo>
                  <a:lnTo>
                    <a:pt x="5395" y="2483"/>
                  </a:lnTo>
                  <a:lnTo>
                    <a:pt x="5395" y="2498"/>
                  </a:lnTo>
                  <a:lnTo>
                    <a:pt x="5395" y="3157"/>
                  </a:lnTo>
                  <a:lnTo>
                    <a:pt x="5395" y="3172"/>
                  </a:lnTo>
                  <a:lnTo>
                    <a:pt x="5394" y="3186"/>
                  </a:lnTo>
                  <a:lnTo>
                    <a:pt x="5393" y="3201"/>
                  </a:lnTo>
                  <a:lnTo>
                    <a:pt x="5391" y="3216"/>
                  </a:lnTo>
                  <a:lnTo>
                    <a:pt x="5388" y="3230"/>
                  </a:lnTo>
                  <a:lnTo>
                    <a:pt x="5385" y="3245"/>
                  </a:lnTo>
                  <a:lnTo>
                    <a:pt x="5382" y="3259"/>
                  </a:lnTo>
                  <a:lnTo>
                    <a:pt x="5378" y="3273"/>
                  </a:lnTo>
                  <a:lnTo>
                    <a:pt x="5373" y="3287"/>
                  </a:lnTo>
                  <a:lnTo>
                    <a:pt x="5368" y="3301"/>
                  </a:lnTo>
                  <a:lnTo>
                    <a:pt x="5362" y="3314"/>
                  </a:lnTo>
                  <a:lnTo>
                    <a:pt x="5356" y="3328"/>
                  </a:lnTo>
                  <a:lnTo>
                    <a:pt x="5349" y="3341"/>
                  </a:lnTo>
                  <a:lnTo>
                    <a:pt x="5342" y="3354"/>
                  </a:lnTo>
                  <a:lnTo>
                    <a:pt x="5334" y="3367"/>
                  </a:lnTo>
                  <a:lnTo>
                    <a:pt x="5326" y="3379"/>
                  </a:lnTo>
                  <a:lnTo>
                    <a:pt x="5318" y="3391"/>
                  </a:lnTo>
                  <a:lnTo>
                    <a:pt x="5309" y="3403"/>
                  </a:lnTo>
                  <a:lnTo>
                    <a:pt x="5299" y="3414"/>
                  </a:lnTo>
                  <a:lnTo>
                    <a:pt x="5290" y="3425"/>
                  </a:lnTo>
                  <a:lnTo>
                    <a:pt x="5279" y="3436"/>
                  </a:lnTo>
                  <a:lnTo>
                    <a:pt x="5269" y="3446"/>
                  </a:lnTo>
                  <a:lnTo>
                    <a:pt x="5258" y="3456"/>
                  </a:lnTo>
                  <a:lnTo>
                    <a:pt x="5247" y="3465"/>
                  </a:lnTo>
                  <a:lnTo>
                    <a:pt x="5235" y="3474"/>
                  </a:lnTo>
                  <a:lnTo>
                    <a:pt x="5223" y="3483"/>
                  </a:lnTo>
                  <a:lnTo>
                    <a:pt x="5211" y="3491"/>
                  </a:lnTo>
                  <a:lnTo>
                    <a:pt x="5198" y="3499"/>
                  </a:lnTo>
                  <a:lnTo>
                    <a:pt x="5185" y="3506"/>
                  </a:lnTo>
                  <a:lnTo>
                    <a:pt x="5171" y="3513"/>
                  </a:lnTo>
                  <a:lnTo>
                    <a:pt x="5158" y="3519"/>
                  </a:lnTo>
                  <a:lnTo>
                    <a:pt x="5144" y="3524"/>
                  </a:lnTo>
                  <a:lnTo>
                    <a:pt x="5130" y="3530"/>
                  </a:lnTo>
                  <a:lnTo>
                    <a:pt x="5116" y="3534"/>
                  </a:lnTo>
                  <a:lnTo>
                    <a:pt x="5102" y="3538"/>
                  </a:lnTo>
                  <a:lnTo>
                    <a:pt x="5088" y="3542"/>
                  </a:lnTo>
                  <a:lnTo>
                    <a:pt x="5073" y="3545"/>
                  </a:lnTo>
                  <a:lnTo>
                    <a:pt x="5059" y="3547"/>
                  </a:lnTo>
                  <a:lnTo>
                    <a:pt x="5044" y="3549"/>
                  </a:lnTo>
                  <a:lnTo>
                    <a:pt x="5029" y="3551"/>
                  </a:lnTo>
                  <a:lnTo>
                    <a:pt x="5015" y="3552"/>
                  </a:lnTo>
                  <a:lnTo>
                    <a:pt x="5000" y="3552"/>
                  </a:lnTo>
                  <a:lnTo>
                    <a:pt x="4985" y="3552"/>
                  </a:lnTo>
                  <a:lnTo>
                    <a:pt x="4971" y="3551"/>
                  </a:lnTo>
                  <a:lnTo>
                    <a:pt x="4956" y="3549"/>
                  </a:lnTo>
                  <a:lnTo>
                    <a:pt x="4941" y="3547"/>
                  </a:lnTo>
                  <a:lnTo>
                    <a:pt x="4927" y="3545"/>
                  </a:lnTo>
                  <a:lnTo>
                    <a:pt x="4912" y="3542"/>
                  </a:lnTo>
                  <a:lnTo>
                    <a:pt x="4898" y="3538"/>
                  </a:lnTo>
                  <a:lnTo>
                    <a:pt x="4884" y="3534"/>
                  </a:lnTo>
                  <a:lnTo>
                    <a:pt x="4870" y="3530"/>
                  </a:lnTo>
                  <a:lnTo>
                    <a:pt x="4856" y="3524"/>
                  </a:lnTo>
                  <a:lnTo>
                    <a:pt x="4842" y="3519"/>
                  </a:lnTo>
                  <a:lnTo>
                    <a:pt x="4829" y="3513"/>
                  </a:lnTo>
                  <a:lnTo>
                    <a:pt x="4815" y="3506"/>
                  </a:lnTo>
                  <a:lnTo>
                    <a:pt x="4802" y="3499"/>
                  </a:lnTo>
                  <a:lnTo>
                    <a:pt x="4789" y="3491"/>
                  </a:lnTo>
                  <a:lnTo>
                    <a:pt x="4777" y="3483"/>
                  </a:lnTo>
                  <a:lnTo>
                    <a:pt x="4765" y="3474"/>
                  </a:lnTo>
                  <a:lnTo>
                    <a:pt x="4753" y="3465"/>
                  </a:lnTo>
                  <a:lnTo>
                    <a:pt x="4742" y="3456"/>
                  </a:lnTo>
                  <a:lnTo>
                    <a:pt x="4731" y="3446"/>
                  </a:lnTo>
                  <a:lnTo>
                    <a:pt x="4721" y="3436"/>
                  </a:lnTo>
                  <a:lnTo>
                    <a:pt x="4710" y="3425"/>
                  </a:lnTo>
                  <a:lnTo>
                    <a:pt x="4701" y="3414"/>
                  </a:lnTo>
                  <a:lnTo>
                    <a:pt x="4691" y="3403"/>
                  </a:lnTo>
                  <a:lnTo>
                    <a:pt x="4682" y="3391"/>
                  </a:lnTo>
                  <a:lnTo>
                    <a:pt x="4674" y="3379"/>
                  </a:lnTo>
                  <a:lnTo>
                    <a:pt x="4666" y="3367"/>
                  </a:lnTo>
                  <a:lnTo>
                    <a:pt x="4658" y="3354"/>
                  </a:lnTo>
                  <a:lnTo>
                    <a:pt x="4651" y="3341"/>
                  </a:lnTo>
                  <a:lnTo>
                    <a:pt x="4644" y="3328"/>
                  </a:lnTo>
                  <a:lnTo>
                    <a:pt x="4638" y="3314"/>
                  </a:lnTo>
                  <a:lnTo>
                    <a:pt x="4632" y="3301"/>
                  </a:lnTo>
                  <a:lnTo>
                    <a:pt x="4627" y="3287"/>
                  </a:lnTo>
                  <a:lnTo>
                    <a:pt x="4622" y="3273"/>
                  </a:lnTo>
                  <a:lnTo>
                    <a:pt x="4618" y="3259"/>
                  </a:lnTo>
                  <a:lnTo>
                    <a:pt x="4615" y="3245"/>
                  </a:lnTo>
                  <a:lnTo>
                    <a:pt x="4612" y="3230"/>
                  </a:lnTo>
                  <a:lnTo>
                    <a:pt x="4609" y="3216"/>
                  </a:lnTo>
                  <a:lnTo>
                    <a:pt x="4607" y="3201"/>
                  </a:lnTo>
                  <a:lnTo>
                    <a:pt x="4606" y="3186"/>
                  </a:lnTo>
                  <a:lnTo>
                    <a:pt x="4605" y="3172"/>
                  </a:lnTo>
                  <a:lnTo>
                    <a:pt x="4605" y="3157"/>
                  </a:lnTo>
                  <a:lnTo>
                    <a:pt x="4605" y="2498"/>
                  </a:lnTo>
                  <a:lnTo>
                    <a:pt x="4605" y="2483"/>
                  </a:lnTo>
                  <a:lnTo>
                    <a:pt x="4606" y="2469"/>
                  </a:lnTo>
                  <a:lnTo>
                    <a:pt x="4607" y="2454"/>
                  </a:lnTo>
                  <a:lnTo>
                    <a:pt x="4609" y="2439"/>
                  </a:lnTo>
                  <a:lnTo>
                    <a:pt x="4612" y="2425"/>
                  </a:lnTo>
                  <a:lnTo>
                    <a:pt x="4615" y="2410"/>
                  </a:lnTo>
                  <a:lnTo>
                    <a:pt x="4618" y="2396"/>
                  </a:lnTo>
                  <a:lnTo>
                    <a:pt x="4622" y="2382"/>
                  </a:lnTo>
                  <a:lnTo>
                    <a:pt x="4627" y="2368"/>
                  </a:lnTo>
                  <a:lnTo>
                    <a:pt x="4632" y="2354"/>
                  </a:lnTo>
                  <a:lnTo>
                    <a:pt x="4638" y="2341"/>
                  </a:lnTo>
                  <a:lnTo>
                    <a:pt x="4644" y="2327"/>
                  </a:lnTo>
                  <a:lnTo>
                    <a:pt x="4651" y="2314"/>
                  </a:lnTo>
                  <a:lnTo>
                    <a:pt x="4658" y="2301"/>
                  </a:lnTo>
                  <a:lnTo>
                    <a:pt x="4666" y="2288"/>
                  </a:lnTo>
                  <a:lnTo>
                    <a:pt x="4674" y="2276"/>
                  </a:lnTo>
                  <a:lnTo>
                    <a:pt x="4682" y="2264"/>
                  </a:lnTo>
                  <a:lnTo>
                    <a:pt x="4691" y="2252"/>
                  </a:lnTo>
                  <a:lnTo>
                    <a:pt x="4701" y="2241"/>
                  </a:lnTo>
                  <a:lnTo>
                    <a:pt x="4710" y="2230"/>
                  </a:lnTo>
                  <a:lnTo>
                    <a:pt x="4721" y="2219"/>
                  </a:lnTo>
                  <a:lnTo>
                    <a:pt x="4731" y="2209"/>
                  </a:lnTo>
                  <a:lnTo>
                    <a:pt x="4742" y="2199"/>
                  </a:lnTo>
                  <a:lnTo>
                    <a:pt x="4753" y="2190"/>
                  </a:lnTo>
                  <a:lnTo>
                    <a:pt x="4765" y="2181"/>
                  </a:lnTo>
                  <a:lnTo>
                    <a:pt x="4777" y="2172"/>
                  </a:lnTo>
                  <a:lnTo>
                    <a:pt x="4789" y="2164"/>
                  </a:lnTo>
                  <a:lnTo>
                    <a:pt x="4802" y="2156"/>
                  </a:lnTo>
                  <a:lnTo>
                    <a:pt x="4815" y="2149"/>
                  </a:lnTo>
                  <a:lnTo>
                    <a:pt x="4829" y="2142"/>
                  </a:lnTo>
                  <a:lnTo>
                    <a:pt x="4842" y="2136"/>
                  </a:lnTo>
                  <a:lnTo>
                    <a:pt x="4856" y="2131"/>
                  </a:lnTo>
                  <a:lnTo>
                    <a:pt x="4870" y="2125"/>
                  </a:lnTo>
                  <a:lnTo>
                    <a:pt x="4884" y="2121"/>
                  </a:lnTo>
                  <a:lnTo>
                    <a:pt x="4898" y="2117"/>
                  </a:lnTo>
                  <a:lnTo>
                    <a:pt x="4912" y="2113"/>
                  </a:lnTo>
                  <a:lnTo>
                    <a:pt x="4927" y="2110"/>
                  </a:lnTo>
                  <a:lnTo>
                    <a:pt x="4941" y="2108"/>
                  </a:lnTo>
                  <a:lnTo>
                    <a:pt x="4956" y="2106"/>
                  </a:lnTo>
                  <a:lnTo>
                    <a:pt x="4971" y="2104"/>
                  </a:lnTo>
                  <a:lnTo>
                    <a:pt x="4985" y="2103"/>
                  </a:lnTo>
                  <a:lnTo>
                    <a:pt x="5000" y="21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97" y="802"/>
                  </a:moveTo>
                  <a:lnTo>
                    <a:pt x="4906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94" y="802"/>
                  </a:lnTo>
                  <a:lnTo>
                    <a:pt x="5103" y="802"/>
                  </a:lnTo>
                  <a:lnTo>
                    <a:pt x="5192" y="807"/>
                  </a:lnTo>
                  <a:lnTo>
                    <a:pt x="5201" y="808"/>
                  </a:lnTo>
                  <a:lnTo>
                    <a:pt x="5290" y="816"/>
                  </a:lnTo>
                  <a:lnTo>
                    <a:pt x="5299" y="817"/>
                  </a:lnTo>
                  <a:lnTo>
                    <a:pt x="5387" y="829"/>
                  </a:lnTo>
                  <a:lnTo>
                    <a:pt x="5396" y="830"/>
                  </a:lnTo>
                  <a:lnTo>
                    <a:pt x="5483" y="845"/>
                  </a:lnTo>
                  <a:lnTo>
                    <a:pt x="5492" y="847"/>
                  </a:lnTo>
                  <a:lnTo>
                    <a:pt x="5579" y="865"/>
                  </a:lnTo>
                  <a:lnTo>
                    <a:pt x="5588" y="867"/>
                  </a:lnTo>
                  <a:lnTo>
                    <a:pt x="5674" y="888"/>
                  </a:lnTo>
                  <a:lnTo>
                    <a:pt x="5683" y="891"/>
                  </a:lnTo>
                  <a:lnTo>
                    <a:pt x="5768" y="915"/>
                  </a:lnTo>
                  <a:lnTo>
                    <a:pt x="5777" y="918"/>
                  </a:lnTo>
                  <a:lnTo>
                    <a:pt x="5861" y="946"/>
                  </a:lnTo>
                  <a:lnTo>
                    <a:pt x="5869" y="949"/>
                  </a:lnTo>
                  <a:lnTo>
                    <a:pt x="5952" y="980"/>
                  </a:lnTo>
                  <a:lnTo>
                    <a:pt x="5961" y="983"/>
                  </a:lnTo>
                  <a:lnTo>
                    <a:pt x="6043" y="1017"/>
                  </a:lnTo>
                  <a:lnTo>
                    <a:pt x="6052" y="1021"/>
                  </a:lnTo>
                  <a:lnTo>
                    <a:pt x="6132" y="1058"/>
                  </a:lnTo>
                  <a:lnTo>
                    <a:pt x="6141" y="1062"/>
                  </a:lnTo>
                  <a:lnTo>
                    <a:pt x="6220" y="1102"/>
                  </a:lnTo>
                  <a:lnTo>
                    <a:pt x="6228" y="1106"/>
                  </a:lnTo>
                  <a:lnTo>
                    <a:pt x="6306" y="1149"/>
                  </a:lnTo>
                  <a:lnTo>
                    <a:pt x="6314" y="1154"/>
                  </a:lnTo>
                  <a:lnTo>
                    <a:pt x="6390" y="1200"/>
                  </a:lnTo>
                  <a:lnTo>
                    <a:pt x="6398" y="1205"/>
                  </a:lnTo>
                  <a:lnTo>
                    <a:pt x="6473" y="1254"/>
                  </a:lnTo>
                  <a:lnTo>
                    <a:pt x="6480" y="1259"/>
                  </a:lnTo>
                  <a:lnTo>
                    <a:pt x="6552" y="1310"/>
                  </a:lnTo>
                  <a:lnTo>
                    <a:pt x="6560" y="1316"/>
                  </a:lnTo>
                  <a:lnTo>
                    <a:pt x="6630" y="1370"/>
                  </a:lnTo>
                  <a:lnTo>
                    <a:pt x="6637" y="1375"/>
                  </a:lnTo>
                  <a:lnTo>
                    <a:pt x="6706" y="1432"/>
                  </a:lnTo>
                  <a:lnTo>
                    <a:pt x="6713" y="1438"/>
                  </a:lnTo>
                  <a:lnTo>
                    <a:pt x="6779" y="1497"/>
                  </a:lnTo>
                  <a:lnTo>
                    <a:pt x="6785" y="1503"/>
                  </a:lnTo>
                  <a:lnTo>
                    <a:pt x="6849" y="1564"/>
                  </a:lnTo>
                  <a:lnTo>
                    <a:pt x="6856" y="1571"/>
                  </a:lnTo>
                  <a:lnTo>
                    <a:pt x="6917" y="1635"/>
                  </a:lnTo>
                  <a:lnTo>
                    <a:pt x="6923" y="1641"/>
                  </a:lnTo>
                  <a:lnTo>
                    <a:pt x="6982" y="1707"/>
                  </a:lnTo>
                  <a:lnTo>
                    <a:pt x="6988" y="1714"/>
                  </a:lnTo>
                  <a:lnTo>
                    <a:pt x="7045" y="1783"/>
                  </a:lnTo>
                  <a:lnTo>
                    <a:pt x="7050" y="1790"/>
                  </a:lnTo>
                  <a:lnTo>
                    <a:pt x="7104" y="1860"/>
                  </a:lnTo>
                  <a:lnTo>
                    <a:pt x="7110" y="1868"/>
                  </a:lnTo>
                  <a:lnTo>
                    <a:pt x="7161" y="1940"/>
                  </a:lnTo>
                  <a:lnTo>
                    <a:pt x="7166" y="1947"/>
                  </a:lnTo>
                  <a:lnTo>
                    <a:pt x="7215" y="2022"/>
                  </a:lnTo>
                  <a:lnTo>
                    <a:pt x="7220" y="2030"/>
                  </a:lnTo>
                  <a:lnTo>
                    <a:pt x="7266" y="2106"/>
                  </a:lnTo>
                  <a:lnTo>
                    <a:pt x="7271" y="2114"/>
                  </a:lnTo>
                  <a:lnTo>
                    <a:pt x="7314" y="2192"/>
                  </a:lnTo>
                  <a:lnTo>
                    <a:pt x="7318" y="2200"/>
                  </a:lnTo>
                  <a:lnTo>
                    <a:pt x="7358" y="2279"/>
                  </a:lnTo>
                  <a:lnTo>
                    <a:pt x="7362" y="2288"/>
                  </a:lnTo>
                  <a:lnTo>
                    <a:pt x="7399" y="2368"/>
                  </a:lnTo>
                  <a:lnTo>
                    <a:pt x="7403" y="2377"/>
                  </a:lnTo>
                  <a:lnTo>
                    <a:pt x="7437" y="2459"/>
                  </a:lnTo>
                  <a:lnTo>
                    <a:pt x="7440" y="2468"/>
                  </a:lnTo>
                  <a:lnTo>
                    <a:pt x="7471" y="2551"/>
                  </a:lnTo>
                  <a:lnTo>
                    <a:pt x="7474" y="2559"/>
                  </a:lnTo>
                  <a:lnTo>
                    <a:pt x="7502" y="2643"/>
                  </a:lnTo>
                  <a:lnTo>
                    <a:pt x="7505" y="2652"/>
                  </a:lnTo>
                  <a:lnTo>
                    <a:pt x="7529" y="2737"/>
                  </a:lnTo>
                  <a:lnTo>
                    <a:pt x="7532" y="2746"/>
                  </a:lnTo>
                  <a:lnTo>
                    <a:pt x="7553" y="2832"/>
                  </a:lnTo>
                  <a:lnTo>
                    <a:pt x="7555" y="2841"/>
                  </a:lnTo>
                  <a:lnTo>
                    <a:pt x="7573" y="2928"/>
                  </a:lnTo>
                  <a:lnTo>
                    <a:pt x="7575" y="2937"/>
                  </a:lnTo>
                  <a:lnTo>
                    <a:pt x="7590" y="3024"/>
                  </a:lnTo>
                  <a:lnTo>
                    <a:pt x="7591" y="3033"/>
                  </a:lnTo>
                  <a:lnTo>
                    <a:pt x="7603" y="3121"/>
                  </a:lnTo>
                  <a:lnTo>
                    <a:pt x="7604" y="3130"/>
                  </a:lnTo>
                  <a:lnTo>
                    <a:pt x="7612" y="3219"/>
                  </a:lnTo>
                  <a:lnTo>
                    <a:pt x="7613" y="3228"/>
                  </a:lnTo>
                  <a:lnTo>
                    <a:pt x="7618" y="3317"/>
                  </a:lnTo>
                  <a:lnTo>
                    <a:pt x="7618" y="3326"/>
                  </a:lnTo>
                  <a:lnTo>
                    <a:pt x="7620" y="3415"/>
                  </a:lnTo>
                  <a:lnTo>
                    <a:pt x="7620" y="3420"/>
                  </a:lnTo>
                  <a:lnTo>
                    <a:pt x="7620" y="6580"/>
                  </a:lnTo>
                  <a:lnTo>
                    <a:pt x="7620" y="6585"/>
                  </a:lnTo>
                  <a:lnTo>
                    <a:pt x="7618" y="6674"/>
                  </a:lnTo>
                  <a:lnTo>
                    <a:pt x="7618" y="6683"/>
                  </a:lnTo>
                  <a:lnTo>
                    <a:pt x="7613" y="6772"/>
                  </a:lnTo>
                  <a:lnTo>
                    <a:pt x="7612" y="6781"/>
                  </a:lnTo>
                  <a:lnTo>
                    <a:pt x="7604" y="6870"/>
                  </a:lnTo>
                  <a:lnTo>
                    <a:pt x="7603" y="6879"/>
                  </a:lnTo>
                  <a:lnTo>
                    <a:pt x="7591" y="6967"/>
                  </a:lnTo>
                  <a:lnTo>
                    <a:pt x="7590" y="6976"/>
                  </a:lnTo>
                  <a:lnTo>
                    <a:pt x="7575" y="7063"/>
                  </a:lnTo>
                  <a:lnTo>
                    <a:pt x="7573" y="7072"/>
                  </a:lnTo>
                  <a:lnTo>
                    <a:pt x="7555" y="7159"/>
                  </a:lnTo>
                  <a:lnTo>
                    <a:pt x="7553" y="7168"/>
                  </a:lnTo>
                  <a:lnTo>
                    <a:pt x="7532" y="7254"/>
                  </a:lnTo>
                  <a:lnTo>
                    <a:pt x="7529" y="7263"/>
                  </a:lnTo>
                  <a:lnTo>
                    <a:pt x="7505" y="7348"/>
                  </a:lnTo>
                  <a:lnTo>
                    <a:pt x="7502" y="7357"/>
                  </a:lnTo>
                  <a:lnTo>
                    <a:pt x="7474" y="7441"/>
                  </a:lnTo>
                  <a:lnTo>
                    <a:pt x="7471" y="7449"/>
                  </a:lnTo>
                  <a:lnTo>
                    <a:pt x="7440" y="7532"/>
                  </a:lnTo>
                  <a:lnTo>
                    <a:pt x="7437" y="7541"/>
                  </a:lnTo>
                  <a:lnTo>
                    <a:pt x="7403" y="7623"/>
                  </a:lnTo>
                  <a:lnTo>
                    <a:pt x="7399" y="7632"/>
                  </a:lnTo>
                  <a:lnTo>
                    <a:pt x="7362" y="7712"/>
                  </a:lnTo>
                  <a:lnTo>
                    <a:pt x="7358" y="7721"/>
                  </a:lnTo>
                  <a:lnTo>
                    <a:pt x="7318" y="7800"/>
                  </a:lnTo>
                  <a:lnTo>
                    <a:pt x="7314" y="7808"/>
                  </a:lnTo>
                  <a:lnTo>
                    <a:pt x="7271" y="7886"/>
                  </a:lnTo>
                  <a:lnTo>
                    <a:pt x="7266" y="7894"/>
                  </a:lnTo>
                  <a:lnTo>
                    <a:pt x="7220" y="7970"/>
                  </a:lnTo>
                  <a:lnTo>
                    <a:pt x="7215" y="7978"/>
                  </a:lnTo>
                  <a:lnTo>
                    <a:pt x="7166" y="8053"/>
                  </a:lnTo>
                  <a:lnTo>
                    <a:pt x="7161" y="8060"/>
                  </a:lnTo>
                  <a:lnTo>
                    <a:pt x="7110" y="8132"/>
                  </a:lnTo>
                  <a:lnTo>
                    <a:pt x="7104" y="8140"/>
                  </a:lnTo>
                  <a:lnTo>
                    <a:pt x="7050" y="8210"/>
                  </a:lnTo>
                  <a:lnTo>
                    <a:pt x="7045" y="8217"/>
                  </a:lnTo>
                  <a:lnTo>
                    <a:pt x="6988" y="8286"/>
                  </a:lnTo>
                  <a:lnTo>
                    <a:pt x="6982" y="8293"/>
                  </a:lnTo>
                  <a:lnTo>
                    <a:pt x="6923" y="8359"/>
                  </a:lnTo>
                  <a:lnTo>
                    <a:pt x="6917" y="8365"/>
                  </a:lnTo>
                  <a:lnTo>
                    <a:pt x="6856" y="8429"/>
                  </a:lnTo>
                  <a:lnTo>
                    <a:pt x="6849" y="8436"/>
                  </a:lnTo>
                  <a:lnTo>
                    <a:pt x="6785" y="8497"/>
                  </a:lnTo>
                  <a:lnTo>
                    <a:pt x="6779" y="8503"/>
                  </a:lnTo>
                  <a:lnTo>
                    <a:pt x="6713" y="8562"/>
                  </a:lnTo>
                  <a:lnTo>
                    <a:pt x="6706" y="8568"/>
                  </a:lnTo>
                  <a:lnTo>
                    <a:pt x="6637" y="8625"/>
                  </a:lnTo>
                  <a:lnTo>
                    <a:pt x="6630" y="8630"/>
                  </a:lnTo>
                  <a:lnTo>
                    <a:pt x="6560" y="8684"/>
                  </a:lnTo>
                  <a:lnTo>
                    <a:pt x="6552" y="8690"/>
                  </a:lnTo>
                  <a:lnTo>
                    <a:pt x="6480" y="8741"/>
                  </a:lnTo>
                  <a:lnTo>
                    <a:pt x="6473" y="8746"/>
                  </a:lnTo>
                  <a:lnTo>
                    <a:pt x="6398" y="8795"/>
                  </a:lnTo>
                  <a:lnTo>
                    <a:pt x="6390" y="8800"/>
                  </a:lnTo>
                  <a:lnTo>
                    <a:pt x="6314" y="8846"/>
                  </a:lnTo>
                  <a:lnTo>
                    <a:pt x="6306" y="8851"/>
                  </a:lnTo>
                  <a:lnTo>
                    <a:pt x="6228" y="8894"/>
                  </a:lnTo>
                  <a:lnTo>
                    <a:pt x="6220" y="8898"/>
                  </a:lnTo>
                  <a:lnTo>
                    <a:pt x="6141" y="8938"/>
                  </a:lnTo>
                  <a:lnTo>
                    <a:pt x="6132" y="8942"/>
                  </a:lnTo>
                  <a:lnTo>
                    <a:pt x="6052" y="8979"/>
                  </a:lnTo>
                  <a:lnTo>
                    <a:pt x="6043" y="8983"/>
                  </a:lnTo>
                  <a:lnTo>
                    <a:pt x="5961" y="9017"/>
                  </a:lnTo>
                  <a:lnTo>
                    <a:pt x="5952" y="9020"/>
                  </a:lnTo>
                  <a:lnTo>
                    <a:pt x="5869" y="9051"/>
                  </a:lnTo>
                  <a:lnTo>
                    <a:pt x="5861" y="9054"/>
                  </a:lnTo>
                  <a:lnTo>
                    <a:pt x="5777" y="9082"/>
                  </a:lnTo>
                  <a:lnTo>
                    <a:pt x="5768" y="9085"/>
                  </a:lnTo>
                  <a:lnTo>
                    <a:pt x="5683" y="9109"/>
                  </a:lnTo>
                  <a:lnTo>
                    <a:pt x="5674" y="9112"/>
                  </a:lnTo>
                  <a:lnTo>
                    <a:pt x="5588" y="9133"/>
                  </a:lnTo>
                  <a:lnTo>
                    <a:pt x="5579" y="9135"/>
                  </a:lnTo>
                  <a:lnTo>
                    <a:pt x="5492" y="9153"/>
                  </a:lnTo>
                  <a:lnTo>
                    <a:pt x="5483" y="9155"/>
                  </a:lnTo>
                  <a:lnTo>
                    <a:pt x="5396" y="9170"/>
                  </a:lnTo>
                  <a:lnTo>
                    <a:pt x="5387" y="9171"/>
                  </a:lnTo>
                  <a:lnTo>
                    <a:pt x="5299" y="9183"/>
                  </a:lnTo>
                  <a:lnTo>
                    <a:pt x="5290" y="9184"/>
                  </a:lnTo>
                  <a:lnTo>
                    <a:pt x="5201" y="9192"/>
                  </a:lnTo>
                  <a:lnTo>
                    <a:pt x="5192" y="9193"/>
                  </a:lnTo>
                  <a:lnTo>
                    <a:pt x="5103" y="9198"/>
                  </a:lnTo>
                  <a:lnTo>
                    <a:pt x="5094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06" y="9198"/>
                  </a:lnTo>
                  <a:lnTo>
                    <a:pt x="4897" y="9198"/>
                  </a:lnTo>
                  <a:lnTo>
                    <a:pt x="4808" y="9193"/>
                  </a:lnTo>
                  <a:lnTo>
                    <a:pt x="4799" y="9192"/>
                  </a:lnTo>
                  <a:lnTo>
                    <a:pt x="4710" y="9184"/>
                  </a:lnTo>
                  <a:lnTo>
                    <a:pt x="4701" y="9183"/>
                  </a:lnTo>
                  <a:lnTo>
                    <a:pt x="4613" y="9171"/>
                  </a:lnTo>
                  <a:lnTo>
                    <a:pt x="4604" y="9170"/>
                  </a:lnTo>
                  <a:lnTo>
                    <a:pt x="4517" y="9155"/>
                  </a:lnTo>
                  <a:lnTo>
                    <a:pt x="4508" y="9153"/>
                  </a:lnTo>
                  <a:lnTo>
                    <a:pt x="4421" y="9135"/>
                  </a:lnTo>
                  <a:lnTo>
                    <a:pt x="4412" y="9133"/>
                  </a:lnTo>
                  <a:lnTo>
                    <a:pt x="4326" y="9112"/>
                  </a:lnTo>
                  <a:lnTo>
                    <a:pt x="4317" y="9109"/>
                  </a:lnTo>
                  <a:lnTo>
                    <a:pt x="4232" y="9085"/>
                  </a:lnTo>
                  <a:lnTo>
                    <a:pt x="4223" y="9082"/>
                  </a:lnTo>
                  <a:lnTo>
                    <a:pt x="4139" y="9054"/>
                  </a:lnTo>
                  <a:lnTo>
                    <a:pt x="4131" y="9051"/>
                  </a:lnTo>
                  <a:lnTo>
                    <a:pt x="4048" y="9020"/>
                  </a:lnTo>
                  <a:lnTo>
                    <a:pt x="4039" y="9017"/>
                  </a:lnTo>
                  <a:lnTo>
                    <a:pt x="3957" y="8983"/>
                  </a:lnTo>
                  <a:lnTo>
                    <a:pt x="3948" y="8979"/>
                  </a:lnTo>
                  <a:lnTo>
                    <a:pt x="3868" y="8942"/>
                  </a:lnTo>
                  <a:lnTo>
                    <a:pt x="3859" y="8938"/>
                  </a:lnTo>
                  <a:lnTo>
                    <a:pt x="3780" y="8898"/>
                  </a:lnTo>
                  <a:lnTo>
                    <a:pt x="3772" y="8894"/>
                  </a:lnTo>
                  <a:lnTo>
                    <a:pt x="3694" y="8851"/>
                  </a:lnTo>
                  <a:lnTo>
                    <a:pt x="3686" y="8846"/>
                  </a:lnTo>
                  <a:lnTo>
                    <a:pt x="3610" y="8800"/>
                  </a:lnTo>
                  <a:lnTo>
                    <a:pt x="3602" y="8795"/>
                  </a:lnTo>
                  <a:lnTo>
                    <a:pt x="3527" y="8746"/>
                  </a:lnTo>
                  <a:lnTo>
                    <a:pt x="3520" y="8741"/>
                  </a:lnTo>
                  <a:lnTo>
                    <a:pt x="3448" y="8690"/>
                  </a:lnTo>
                  <a:lnTo>
                    <a:pt x="3440" y="8684"/>
                  </a:lnTo>
                  <a:lnTo>
                    <a:pt x="3370" y="8630"/>
                  </a:lnTo>
                  <a:lnTo>
                    <a:pt x="3363" y="8625"/>
                  </a:lnTo>
                  <a:lnTo>
                    <a:pt x="3294" y="8568"/>
                  </a:lnTo>
                  <a:lnTo>
                    <a:pt x="3287" y="8562"/>
                  </a:lnTo>
                  <a:lnTo>
                    <a:pt x="3221" y="8503"/>
                  </a:lnTo>
                  <a:lnTo>
                    <a:pt x="3215" y="8497"/>
                  </a:lnTo>
                  <a:lnTo>
                    <a:pt x="3151" y="8436"/>
                  </a:lnTo>
                  <a:lnTo>
                    <a:pt x="3144" y="8429"/>
                  </a:lnTo>
                  <a:lnTo>
                    <a:pt x="3083" y="8365"/>
                  </a:lnTo>
                  <a:lnTo>
                    <a:pt x="3077" y="8359"/>
                  </a:lnTo>
                  <a:lnTo>
                    <a:pt x="3018" y="8293"/>
                  </a:lnTo>
                  <a:lnTo>
                    <a:pt x="3012" y="8286"/>
                  </a:lnTo>
                  <a:lnTo>
                    <a:pt x="2955" y="8217"/>
                  </a:lnTo>
                  <a:lnTo>
                    <a:pt x="2950" y="8210"/>
                  </a:lnTo>
                  <a:lnTo>
                    <a:pt x="2896" y="8140"/>
                  </a:lnTo>
                  <a:lnTo>
                    <a:pt x="2890" y="8132"/>
                  </a:lnTo>
                  <a:lnTo>
                    <a:pt x="2839" y="8060"/>
                  </a:lnTo>
                  <a:lnTo>
                    <a:pt x="2834" y="8053"/>
                  </a:lnTo>
                  <a:lnTo>
                    <a:pt x="2785" y="7978"/>
                  </a:lnTo>
                  <a:lnTo>
                    <a:pt x="2780" y="7970"/>
                  </a:lnTo>
                  <a:lnTo>
                    <a:pt x="2734" y="7894"/>
                  </a:lnTo>
                  <a:lnTo>
                    <a:pt x="2729" y="7886"/>
                  </a:lnTo>
                  <a:lnTo>
                    <a:pt x="2686" y="7808"/>
                  </a:lnTo>
                  <a:lnTo>
                    <a:pt x="2682" y="7800"/>
                  </a:lnTo>
                  <a:lnTo>
                    <a:pt x="2642" y="7721"/>
                  </a:lnTo>
                  <a:lnTo>
                    <a:pt x="2638" y="7712"/>
                  </a:lnTo>
                  <a:lnTo>
                    <a:pt x="2601" y="7632"/>
                  </a:lnTo>
                  <a:lnTo>
                    <a:pt x="2597" y="7623"/>
                  </a:lnTo>
                  <a:lnTo>
                    <a:pt x="2563" y="7541"/>
                  </a:lnTo>
                  <a:lnTo>
                    <a:pt x="2560" y="7532"/>
                  </a:lnTo>
                  <a:lnTo>
                    <a:pt x="2529" y="7449"/>
                  </a:lnTo>
                  <a:lnTo>
                    <a:pt x="2526" y="7441"/>
                  </a:lnTo>
                  <a:lnTo>
                    <a:pt x="2498" y="7357"/>
                  </a:lnTo>
                  <a:lnTo>
                    <a:pt x="2495" y="7348"/>
                  </a:lnTo>
                  <a:lnTo>
                    <a:pt x="2471" y="7263"/>
                  </a:lnTo>
                  <a:lnTo>
                    <a:pt x="2468" y="7254"/>
                  </a:lnTo>
                  <a:lnTo>
                    <a:pt x="2447" y="7168"/>
                  </a:lnTo>
                  <a:lnTo>
                    <a:pt x="2445" y="7159"/>
                  </a:lnTo>
                  <a:lnTo>
                    <a:pt x="2427" y="7072"/>
                  </a:lnTo>
                  <a:lnTo>
                    <a:pt x="2425" y="7063"/>
                  </a:lnTo>
                  <a:lnTo>
                    <a:pt x="2410" y="6976"/>
                  </a:lnTo>
                  <a:lnTo>
                    <a:pt x="2409" y="6967"/>
                  </a:lnTo>
                  <a:lnTo>
                    <a:pt x="2397" y="6879"/>
                  </a:lnTo>
                  <a:lnTo>
                    <a:pt x="2396" y="6870"/>
                  </a:lnTo>
                  <a:lnTo>
                    <a:pt x="2388" y="6781"/>
                  </a:lnTo>
                  <a:lnTo>
                    <a:pt x="2387" y="6772"/>
                  </a:lnTo>
                  <a:lnTo>
                    <a:pt x="2382" y="6683"/>
                  </a:lnTo>
                  <a:lnTo>
                    <a:pt x="2382" y="6674"/>
                  </a:lnTo>
                  <a:lnTo>
                    <a:pt x="2380" y="6585"/>
                  </a:lnTo>
                  <a:lnTo>
                    <a:pt x="2380" y="6580"/>
                  </a:lnTo>
                  <a:lnTo>
                    <a:pt x="2380" y="3420"/>
                  </a:lnTo>
                  <a:lnTo>
                    <a:pt x="2380" y="3415"/>
                  </a:lnTo>
                  <a:lnTo>
                    <a:pt x="2382" y="3326"/>
                  </a:lnTo>
                  <a:lnTo>
                    <a:pt x="2382" y="3317"/>
                  </a:lnTo>
                  <a:lnTo>
                    <a:pt x="2387" y="3228"/>
                  </a:lnTo>
                  <a:lnTo>
                    <a:pt x="2388" y="3219"/>
                  </a:lnTo>
                  <a:lnTo>
                    <a:pt x="2396" y="3130"/>
                  </a:lnTo>
                  <a:lnTo>
                    <a:pt x="2397" y="3121"/>
                  </a:lnTo>
                  <a:lnTo>
                    <a:pt x="2409" y="3033"/>
                  </a:lnTo>
                  <a:lnTo>
                    <a:pt x="2410" y="3024"/>
                  </a:lnTo>
                  <a:lnTo>
                    <a:pt x="2425" y="2937"/>
                  </a:lnTo>
                  <a:lnTo>
                    <a:pt x="2427" y="2928"/>
                  </a:lnTo>
                  <a:lnTo>
                    <a:pt x="2445" y="2841"/>
                  </a:lnTo>
                  <a:lnTo>
                    <a:pt x="2447" y="2832"/>
                  </a:lnTo>
                  <a:lnTo>
                    <a:pt x="2468" y="2746"/>
                  </a:lnTo>
                  <a:lnTo>
                    <a:pt x="2471" y="2737"/>
                  </a:lnTo>
                  <a:lnTo>
                    <a:pt x="2495" y="2652"/>
                  </a:lnTo>
                  <a:lnTo>
                    <a:pt x="2498" y="2643"/>
                  </a:lnTo>
                  <a:lnTo>
                    <a:pt x="2526" y="2559"/>
                  </a:lnTo>
                  <a:lnTo>
                    <a:pt x="2529" y="2551"/>
                  </a:lnTo>
                  <a:lnTo>
                    <a:pt x="2560" y="2468"/>
                  </a:lnTo>
                  <a:lnTo>
                    <a:pt x="2563" y="2459"/>
                  </a:lnTo>
                  <a:lnTo>
                    <a:pt x="2597" y="2377"/>
                  </a:lnTo>
                  <a:lnTo>
                    <a:pt x="2601" y="2368"/>
                  </a:lnTo>
                  <a:lnTo>
                    <a:pt x="2638" y="2288"/>
                  </a:lnTo>
                  <a:lnTo>
                    <a:pt x="2642" y="2279"/>
                  </a:lnTo>
                  <a:lnTo>
                    <a:pt x="2682" y="2200"/>
                  </a:lnTo>
                  <a:lnTo>
                    <a:pt x="2686" y="2192"/>
                  </a:lnTo>
                  <a:lnTo>
                    <a:pt x="2729" y="2114"/>
                  </a:lnTo>
                  <a:lnTo>
                    <a:pt x="2734" y="2106"/>
                  </a:lnTo>
                  <a:lnTo>
                    <a:pt x="2780" y="2030"/>
                  </a:lnTo>
                  <a:lnTo>
                    <a:pt x="2785" y="2022"/>
                  </a:lnTo>
                  <a:lnTo>
                    <a:pt x="2834" y="1947"/>
                  </a:lnTo>
                  <a:lnTo>
                    <a:pt x="2839" y="1940"/>
                  </a:lnTo>
                  <a:lnTo>
                    <a:pt x="2890" y="1868"/>
                  </a:lnTo>
                  <a:lnTo>
                    <a:pt x="2896" y="1860"/>
                  </a:lnTo>
                  <a:lnTo>
                    <a:pt x="2950" y="1790"/>
                  </a:lnTo>
                  <a:lnTo>
                    <a:pt x="2955" y="1783"/>
                  </a:lnTo>
                  <a:lnTo>
                    <a:pt x="3012" y="1714"/>
                  </a:lnTo>
                  <a:lnTo>
                    <a:pt x="3018" y="1707"/>
                  </a:lnTo>
                  <a:lnTo>
                    <a:pt x="3077" y="1641"/>
                  </a:lnTo>
                  <a:lnTo>
                    <a:pt x="3083" y="1635"/>
                  </a:lnTo>
                  <a:lnTo>
                    <a:pt x="3144" y="1571"/>
                  </a:lnTo>
                  <a:lnTo>
                    <a:pt x="3151" y="1564"/>
                  </a:lnTo>
                  <a:lnTo>
                    <a:pt x="3215" y="1503"/>
                  </a:lnTo>
                  <a:lnTo>
                    <a:pt x="3221" y="1497"/>
                  </a:lnTo>
                  <a:lnTo>
                    <a:pt x="3287" y="1438"/>
                  </a:lnTo>
                  <a:lnTo>
                    <a:pt x="3294" y="1432"/>
                  </a:lnTo>
                  <a:lnTo>
                    <a:pt x="3363" y="1375"/>
                  </a:lnTo>
                  <a:lnTo>
                    <a:pt x="3370" y="1370"/>
                  </a:lnTo>
                  <a:lnTo>
                    <a:pt x="3440" y="1316"/>
                  </a:lnTo>
                  <a:lnTo>
                    <a:pt x="3448" y="1310"/>
                  </a:lnTo>
                  <a:lnTo>
                    <a:pt x="3520" y="1259"/>
                  </a:lnTo>
                  <a:lnTo>
                    <a:pt x="3527" y="1254"/>
                  </a:lnTo>
                  <a:lnTo>
                    <a:pt x="3602" y="1205"/>
                  </a:lnTo>
                  <a:lnTo>
                    <a:pt x="3610" y="1200"/>
                  </a:lnTo>
                  <a:lnTo>
                    <a:pt x="3686" y="1154"/>
                  </a:lnTo>
                  <a:lnTo>
                    <a:pt x="3694" y="1149"/>
                  </a:lnTo>
                  <a:lnTo>
                    <a:pt x="3772" y="1106"/>
                  </a:lnTo>
                  <a:lnTo>
                    <a:pt x="3780" y="1102"/>
                  </a:lnTo>
                  <a:lnTo>
                    <a:pt x="3859" y="1062"/>
                  </a:lnTo>
                  <a:lnTo>
                    <a:pt x="3868" y="1058"/>
                  </a:lnTo>
                  <a:lnTo>
                    <a:pt x="3948" y="1021"/>
                  </a:lnTo>
                  <a:lnTo>
                    <a:pt x="3957" y="1017"/>
                  </a:lnTo>
                  <a:lnTo>
                    <a:pt x="4039" y="983"/>
                  </a:lnTo>
                  <a:lnTo>
                    <a:pt x="4048" y="980"/>
                  </a:lnTo>
                  <a:lnTo>
                    <a:pt x="4131" y="949"/>
                  </a:lnTo>
                  <a:lnTo>
                    <a:pt x="4139" y="946"/>
                  </a:lnTo>
                  <a:lnTo>
                    <a:pt x="4223" y="918"/>
                  </a:lnTo>
                  <a:lnTo>
                    <a:pt x="4232" y="915"/>
                  </a:lnTo>
                  <a:lnTo>
                    <a:pt x="4317" y="891"/>
                  </a:lnTo>
                  <a:lnTo>
                    <a:pt x="4326" y="888"/>
                  </a:lnTo>
                  <a:lnTo>
                    <a:pt x="4412" y="867"/>
                  </a:lnTo>
                  <a:lnTo>
                    <a:pt x="4421" y="865"/>
                  </a:lnTo>
                  <a:lnTo>
                    <a:pt x="4508" y="847"/>
                  </a:lnTo>
                  <a:lnTo>
                    <a:pt x="4517" y="845"/>
                  </a:lnTo>
                  <a:lnTo>
                    <a:pt x="4604" y="830"/>
                  </a:lnTo>
                  <a:lnTo>
                    <a:pt x="4613" y="829"/>
                  </a:lnTo>
                  <a:lnTo>
                    <a:pt x="4701" y="817"/>
                  </a:lnTo>
                  <a:lnTo>
                    <a:pt x="4710" y="816"/>
                  </a:lnTo>
                  <a:lnTo>
                    <a:pt x="4799" y="808"/>
                  </a:lnTo>
                  <a:lnTo>
                    <a:pt x="4808" y="807"/>
                  </a:lnTo>
                  <a:lnTo>
                    <a:pt x="4897" y="802"/>
                  </a:lnTo>
                  <a:close/>
                  <a:moveTo>
                    <a:pt x="4752" y="3716"/>
                  </a:moveTo>
                  <a:lnTo>
                    <a:pt x="4750" y="3683"/>
                  </a:lnTo>
                  <a:lnTo>
                    <a:pt x="4750" y="3584"/>
                  </a:lnTo>
                  <a:lnTo>
                    <a:pt x="4750" y="3584"/>
                  </a:lnTo>
                  <a:lnTo>
                    <a:pt x="4737" y="3577"/>
                  </a:lnTo>
                  <a:lnTo>
                    <a:pt x="4734" y="3575"/>
                  </a:lnTo>
                  <a:lnTo>
                    <a:pt x="4722" y="3566"/>
                  </a:lnTo>
                  <a:lnTo>
                    <a:pt x="4719" y="3564"/>
                  </a:lnTo>
                  <a:lnTo>
                    <a:pt x="4707" y="3556"/>
                  </a:lnTo>
                  <a:lnTo>
                    <a:pt x="4704" y="3553"/>
                  </a:lnTo>
                  <a:lnTo>
                    <a:pt x="4692" y="3544"/>
                  </a:lnTo>
                  <a:lnTo>
                    <a:pt x="4689" y="3542"/>
                  </a:lnTo>
                  <a:lnTo>
                    <a:pt x="4678" y="3533"/>
                  </a:lnTo>
                  <a:lnTo>
                    <a:pt x="4675" y="3530"/>
                  </a:lnTo>
                  <a:lnTo>
                    <a:pt x="4664" y="3520"/>
                  </a:lnTo>
                  <a:lnTo>
                    <a:pt x="4661" y="3518"/>
                  </a:lnTo>
                  <a:lnTo>
                    <a:pt x="4651" y="3508"/>
                  </a:lnTo>
                  <a:lnTo>
                    <a:pt x="4648" y="3505"/>
                  </a:lnTo>
                  <a:lnTo>
                    <a:pt x="4638" y="3494"/>
                  </a:lnTo>
                  <a:lnTo>
                    <a:pt x="4636" y="3492"/>
                  </a:lnTo>
                  <a:lnTo>
                    <a:pt x="4626" y="3481"/>
                  </a:lnTo>
                  <a:lnTo>
                    <a:pt x="4624" y="3478"/>
                  </a:lnTo>
                  <a:lnTo>
                    <a:pt x="4614" y="3466"/>
                  </a:lnTo>
                  <a:lnTo>
                    <a:pt x="4612" y="3464"/>
                  </a:lnTo>
                  <a:lnTo>
                    <a:pt x="4603" y="3452"/>
                  </a:lnTo>
                  <a:lnTo>
                    <a:pt x="4601" y="3449"/>
                  </a:lnTo>
                  <a:lnTo>
                    <a:pt x="4592" y="3437"/>
                  </a:lnTo>
                  <a:lnTo>
                    <a:pt x="4590" y="3434"/>
                  </a:lnTo>
                  <a:lnTo>
                    <a:pt x="4582" y="3422"/>
                  </a:lnTo>
                  <a:lnTo>
                    <a:pt x="4580" y="3419"/>
                  </a:lnTo>
                  <a:lnTo>
                    <a:pt x="4573" y="3406"/>
                  </a:lnTo>
                  <a:lnTo>
                    <a:pt x="4571" y="3403"/>
                  </a:lnTo>
                  <a:lnTo>
                    <a:pt x="4563" y="3390"/>
                  </a:lnTo>
                  <a:lnTo>
                    <a:pt x="4562" y="3386"/>
                  </a:lnTo>
                  <a:lnTo>
                    <a:pt x="4555" y="3373"/>
                  </a:lnTo>
                  <a:lnTo>
                    <a:pt x="4553" y="3370"/>
                  </a:lnTo>
                  <a:lnTo>
                    <a:pt x="4547" y="3356"/>
                  </a:lnTo>
                  <a:lnTo>
                    <a:pt x="4546" y="3353"/>
                  </a:lnTo>
                  <a:lnTo>
                    <a:pt x="4540" y="3339"/>
                  </a:lnTo>
                  <a:lnTo>
                    <a:pt x="4538" y="3336"/>
                  </a:lnTo>
                  <a:lnTo>
                    <a:pt x="4533" y="3322"/>
                  </a:lnTo>
                  <a:lnTo>
                    <a:pt x="4532" y="3318"/>
                  </a:lnTo>
                  <a:lnTo>
                    <a:pt x="4527" y="3304"/>
                  </a:lnTo>
                  <a:lnTo>
                    <a:pt x="4526" y="3301"/>
                  </a:lnTo>
                  <a:lnTo>
                    <a:pt x="4522" y="3287"/>
                  </a:lnTo>
                  <a:lnTo>
                    <a:pt x="4521" y="3283"/>
                  </a:lnTo>
                  <a:lnTo>
                    <a:pt x="4518" y="3269"/>
                  </a:lnTo>
                  <a:lnTo>
                    <a:pt x="4517" y="3265"/>
                  </a:lnTo>
                  <a:lnTo>
                    <a:pt x="4514" y="3251"/>
                  </a:lnTo>
                  <a:lnTo>
                    <a:pt x="4513" y="3247"/>
                  </a:lnTo>
                  <a:lnTo>
                    <a:pt x="4511" y="3232"/>
                  </a:lnTo>
                  <a:lnTo>
                    <a:pt x="4510" y="3229"/>
                  </a:lnTo>
                  <a:lnTo>
                    <a:pt x="4508" y="3214"/>
                  </a:lnTo>
                  <a:lnTo>
                    <a:pt x="4508" y="3210"/>
                  </a:lnTo>
                  <a:lnTo>
                    <a:pt x="4507" y="3196"/>
                  </a:lnTo>
                  <a:lnTo>
                    <a:pt x="4506" y="3192"/>
                  </a:lnTo>
                  <a:lnTo>
                    <a:pt x="4505" y="3177"/>
                  </a:lnTo>
                  <a:lnTo>
                    <a:pt x="4505" y="3174"/>
                  </a:lnTo>
                  <a:lnTo>
                    <a:pt x="4505" y="3159"/>
                  </a:lnTo>
                  <a:lnTo>
                    <a:pt x="4505" y="3157"/>
                  </a:lnTo>
                  <a:lnTo>
                    <a:pt x="4505" y="2498"/>
                  </a:lnTo>
                  <a:lnTo>
                    <a:pt x="4505" y="2496"/>
                  </a:lnTo>
                  <a:lnTo>
                    <a:pt x="4505" y="2481"/>
                  </a:lnTo>
                  <a:lnTo>
                    <a:pt x="4505" y="2478"/>
                  </a:lnTo>
                  <a:lnTo>
                    <a:pt x="4506" y="2463"/>
                  </a:lnTo>
                  <a:lnTo>
                    <a:pt x="4507" y="2459"/>
                  </a:lnTo>
                  <a:lnTo>
                    <a:pt x="4508" y="2445"/>
                  </a:lnTo>
                  <a:lnTo>
                    <a:pt x="4508" y="2441"/>
                  </a:lnTo>
                  <a:lnTo>
                    <a:pt x="4510" y="2426"/>
                  </a:lnTo>
                  <a:lnTo>
                    <a:pt x="4511" y="2423"/>
                  </a:lnTo>
                  <a:lnTo>
                    <a:pt x="4513" y="2408"/>
                  </a:lnTo>
                  <a:lnTo>
                    <a:pt x="4514" y="2404"/>
                  </a:lnTo>
                  <a:lnTo>
                    <a:pt x="4517" y="2390"/>
                  </a:lnTo>
                  <a:lnTo>
                    <a:pt x="4518" y="2386"/>
                  </a:lnTo>
                  <a:lnTo>
                    <a:pt x="4521" y="2372"/>
                  </a:lnTo>
                  <a:lnTo>
                    <a:pt x="4522" y="2368"/>
                  </a:lnTo>
                  <a:lnTo>
                    <a:pt x="4526" y="2354"/>
                  </a:lnTo>
                  <a:lnTo>
                    <a:pt x="4527" y="2351"/>
                  </a:lnTo>
                  <a:lnTo>
                    <a:pt x="4532" y="2337"/>
                  </a:lnTo>
                  <a:lnTo>
                    <a:pt x="4533" y="2333"/>
                  </a:lnTo>
                  <a:lnTo>
                    <a:pt x="4538" y="2319"/>
                  </a:lnTo>
                  <a:lnTo>
                    <a:pt x="4540" y="2316"/>
                  </a:lnTo>
                  <a:lnTo>
                    <a:pt x="4546" y="2302"/>
                  </a:lnTo>
                  <a:lnTo>
                    <a:pt x="4547" y="2299"/>
                  </a:lnTo>
                  <a:lnTo>
                    <a:pt x="4553" y="2285"/>
                  </a:lnTo>
                  <a:lnTo>
                    <a:pt x="4555" y="2282"/>
                  </a:lnTo>
                  <a:lnTo>
                    <a:pt x="4562" y="2269"/>
                  </a:lnTo>
                  <a:lnTo>
                    <a:pt x="4563" y="2265"/>
                  </a:lnTo>
                  <a:lnTo>
                    <a:pt x="4571" y="2252"/>
                  </a:lnTo>
                  <a:lnTo>
                    <a:pt x="4573" y="2249"/>
                  </a:lnTo>
                  <a:lnTo>
                    <a:pt x="4580" y="2236"/>
                  </a:lnTo>
                  <a:lnTo>
                    <a:pt x="4582" y="2233"/>
                  </a:lnTo>
                  <a:lnTo>
                    <a:pt x="4590" y="2221"/>
                  </a:lnTo>
                  <a:lnTo>
                    <a:pt x="4592" y="2218"/>
                  </a:lnTo>
                  <a:lnTo>
                    <a:pt x="4601" y="2206"/>
                  </a:lnTo>
                  <a:lnTo>
                    <a:pt x="4603" y="2203"/>
                  </a:lnTo>
                  <a:lnTo>
                    <a:pt x="4612" y="2191"/>
                  </a:lnTo>
                  <a:lnTo>
                    <a:pt x="4614" y="2189"/>
                  </a:lnTo>
                  <a:lnTo>
                    <a:pt x="4624" y="2177"/>
                  </a:lnTo>
                  <a:lnTo>
                    <a:pt x="4626" y="2174"/>
                  </a:lnTo>
                  <a:lnTo>
                    <a:pt x="4636" y="2163"/>
                  </a:lnTo>
                  <a:lnTo>
                    <a:pt x="4638" y="2161"/>
                  </a:lnTo>
                  <a:lnTo>
                    <a:pt x="4648" y="2150"/>
                  </a:lnTo>
                  <a:lnTo>
                    <a:pt x="4651" y="2147"/>
                  </a:lnTo>
                  <a:lnTo>
                    <a:pt x="4661" y="2137"/>
                  </a:lnTo>
                  <a:lnTo>
                    <a:pt x="4664" y="2135"/>
                  </a:lnTo>
                  <a:lnTo>
                    <a:pt x="4675" y="2125"/>
                  </a:lnTo>
                  <a:lnTo>
                    <a:pt x="4678" y="2122"/>
                  </a:lnTo>
                  <a:lnTo>
                    <a:pt x="4689" y="2113"/>
                  </a:lnTo>
                  <a:lnTo>
                    <a:pt x="4692" y="2111"/>
                  </a:lnTo>
                  <a:lnTo>
                    <a:pt x="4704" y="2102"/>
                  </a:lnTo>
                  <a:lnTo>
                    <a:pt x="4707" y="2099"/>
                  </a:lnTo>
                  <a:lnTo>
                    <a:pt x="4719" y="2091"/>
                  </a:lnTo>
                  <a:lnTo>
                    <a:pt x="4722" y="2089"/>
                  </a:lnTo>
                  <a:lnTo>
                    <a:pt x="4734" y="2080"/>
                  </a:lnTo>
                  <a:lnTo>
                    <a:pt x="4737" y="2078"/>
                  </a:lnTo>
                  <a:lnTo>
                    <a:pt x="4750" y="2071"/>
                  </a:lnTo>
                  <a:lnTo>
                    <a:pt x="4750" y="2071"/>
                  </a:lnTo>
                  <a:lnTo>
                    <a:pt x="4750" y="1315"/>
                  </a:lnTo>
                  <a:lnTo>
                    <a:pt x="4684" y="1324"/>
                  </a:lnTo>
                  <a:lnTo>
                    <a:pt x="4606" y="1337"/>
                  </a:lnTo>
                  <a:lnTo>
                    <a:pt x="4528" y="1353"/>
                  </a:lnTo>
                  <a:lnTo>
                    <a:pt x="4451" y="1372"/>
                  </a:lnTo>
                  <a:lnTo>
                    <a:pt x="4375" y="1394"/>
                  </a:lnTo>
                  <a:lnTo>
                    <a:pt x="4300" y="1419"/>
                  </a:lnTo>
                  <a:lnTo>
                    <a:pt x="4226" y="1447"/>
                  </a:lnTo>
                  <a:lnTo>
                    <a:pt x="4153" y="1477"/>
                  </a:lnTo>
                  <a:lnTo>
                    <a:pt x="4081" y="1510"/>
                  </a:lnTo>
                  <a:lnTo>
                    <a:pt x="4010" y="1546"/>
                  </a:lnTo>
                  <a:lnTo>
                    <a:pt x="3940" y="1585"/>
                  </a:lnTo>
                  <a:lnTo>
                    <a:pt x="3872" y="1626"/>
                  </a:lnTo>
                  <a:lnTo>
                    <a:pt x="3805" y="1669"/>
                  </a:lnTo>
                  <a:lnTo>
                    <a:pt x="3741" y="1715"/>
                  </a:lnTo>
                  <a:lnTo>
                    <a:pt x="3678" y="1763"/>
                  </a:lnTo>
                  <a:lnTo>
                    <a:pt x="3617" y="1814"/>
                  </a:lnTo>
                  <a:lnTo>
                    <a:pt x="3558" y="1866"/>
                  </a:lnTo>
                  <a:lnTo>
                    <a:pt x="3501" y="1921"/>
                  </a:lnTo>
                  <a:lnTo>
                    <a:pt x="3446" y="1978"/>
                  </a:lnTo>
                  <a:lnTo>
                    <a:pt x="3394" y="2037"/>
                  </a:lnTo>
                  <a:lnTo>
                    <a:pt x="3343" y="2098"/>
                  </a:lnTo>
                  <a:lnTo>
                    <a:pt x="3295" y="2161"/>
                  </a:lnTo>
                  <a:lnTo>
                    <a:pt x="3249" y="2225"/>
                  </a:lnTo>
                  <a:lnTo>
                    <a:pt x="3206" y="2292"/>
                  </a:lnTo>
                  <a:lnTo>
                    <a:pt x="3165" y="2360"/>
                  </a:lnTo>
                  <a:lnTo>
                    <a:pt x="3126" y="2430"/>
                  </a:lnTo>
                  <a:lnTo>
                    <a:pt x="3090" y="2501"/>
                  </a:lnTo>
                  <a:lnTo>
                    <a:pt x="3057" y="2573"/>
                  </a:lnTo>
                  <a:lnTo>
                    <a:pt x="3027" y="2646"/>
                  </a:lnTo>
                  <a:lnTo>
                    <a:pt x="2999" y="2720"/>
                  </a:lnTo>
                  <a:lnTo>
                    <a:pt x="2974" y="2795"/>
                  </a:lnTo>
                  <a:lnTo>
                    <a:pt x="2952" y="2871"/>
                  </a:lnTo>
                  <a:lnTo>
                    <a:pt x="2933" y="2948"/>
                  </a:lnTo>
                  <a:lnTo>
                    <a:pt x="2917" y="3026"/>
                  </a:lnTo>
                  <a:lnTo>
                    <a:pt x="2904" y="3104"/>
                  </a:lnTo>
                  <a:lnTo>
                    <a:pt x="2893" y="3182"/>
                  </a:lnTo>
                  <a:lnTo>
                    <a:pt x="2886" y="3261"/>
                  </a:lnTo>
                  <a:lnTo>
                    <a:pt x="2882" y="3340"/>
                  </a:lnTo>
                  <a:lnTo>
                    <a:pt x="2880" y="3422"/>
                  </a:lnTo>
                  <a:lnTo>
                    <a:pt x="2880" y="6578"/>
                  </a:lnTo>
                  <a:lnTo>
                    <a:pt x="2882" y="6660"/>
                  </a:lnTo>
                  <a:lnTo>
                    <a:pt x="2886" y="6739"/>
                  </a:lnTo>
                  <a:lnTo>
                    <a:pt x="2893" y="6818"/>
                  </a:lnTo>
                  <a:lnTo>
                    <a:pt x="2904" y="6896"/>
                  </a:lnTo>
                  <a:lnTo>
                    <a:pt x="2917" y="6974"/>
                  </a:lnTo>
                  <a:lnTo>
                    <a:pt x="2933" y="7052"/>
                  </a:lnTo>
                  <a:lnTo>
                    <a:pt x="2952" y="7129"/>
                  </a:lnTo>
                  <a:lnTo>
                    <a:pt x="2974" y="7205"/>
                  </a:lnTo>
                  <a:lnTo>
                    <a:pt x="2999" y="7280"/>
                  </a:lnTo>
                  <a:lnTo>
                    <a:pt x="3027" y="7354"/>
                  </a:lnTo>
                  <a:lnTo>
                    <a:pt x="3057" y="7427"/>
                  </a:lnTo>
                  <a:lnTo>
                    <a:pt x="3090" y="7499"/>
                  </a:lnTo>
                  <a:lnTo>
                    <a:pt x="3126" y="7570"/>
                  </a:lnTo>
                  <a:lnTo>
                    <a:pt x="3165" y="7640"/>
                  </a:lnTo>
                  <a:lnTo>
                    <a:pt x="3206" y="7708"/>
                  </a:lnTo>
                  <a:lnTo>
                    <a:pt x="3249" y="7775"/>
                  </a:lnTo>
                  <a:lnTo>
                    <a:pt x="3295" y="7839"/>
                  </a:lnTo>
                  <a:lnTo>
                    <a:pt x="3343" y="7902"/>
                  </a:lnTo>
                  <a:lnTo>
                    <a:pt x="3394" y="7963"/>
                  </a:lnTo>
                  <a:lnTo>
                    <a:pt x="3446" y="8022"/>
                  </a:lnTo>
                  <a:lnTo>
                    <a:pt x="3501" y="8079"/>
                  </a:lnTo>
                  <a:lnTo>
                    <a:pt x="3558" y="8134"/>
                  </a:lnTo>
                  <a:lnTo>
                    <a:pt x="3617" y="8186"/>
                  </a:lnTo>
                  <a:lnTo>
                    <a:pt x="3678" y="8237"/>
                  </a:lnTo>
                  <a:lnTo>
                    <a:pt x="3741" y="8285"/>
                  </a:lnTo>
                  <a:lnTo>
                    <a:pt x="3805" y="8331"/>
                  </a:lnTo>
                  <a:lnTo>
                    <a:pt x="3872" y="8374"/>
                  </a:lnTo>
                  <a:lnTo>
                    <a:pt x="3940" y="8415"/>
                  </a:lnTo>
                  <a:lnTo>
                    <a:pt x="4010" y="8454"/>
                  </a:lnTo>
                  <a:lnTo>
                    <a:pt x="4081" y="8490"/>
                  </a:lnTo>
                  <a:lnTo>
                    <a:pt x="4153" y="8523"/>
                  </a:lnTo>
                  <a:lnTo>
                    <a:pt x="4226" y="8553"/>
                  </a:lnTo>
                  <a:lnTo>
                    <a:pt x="4300" y="8581"/>
                  </a:lnTo>
                  <a:lnTo>
                    <a:pt x="4375" y="8606"/>
                  </a:lnTo>
                  <a:lnTo>
                    <a:pt x="4451" y="8628"/>
                  </a:lnTo>
                  <a:lnTo>
                    <a:pt x="4528" y="8647"/>
                  </a:lnTo>
                  <a:lnTo>
                    <a:pt x="4606" y="8663"/>
                  </a:lnTo>
                  <a:lnTo>
                    <a:pt x="4684" y="8676"/>
                  </a:lnTo>
                  <a:lnTo>
                    <a:pt x="4762" y="8687"/>
                  </a:lnTo>
                  <a:lnTo>
                    <a:pt x="4841" y="8694"/>
                  </a:lnTo>
                  <a:lnTo>
                    <a:pt x="4920" y="8698"/>
                  </a:lnTo>
                  <a:lnTo>
                    <a:pt x="5000" y="8700"/>
                  </a:lnTo>
                  <a:lnTo>
                    <a:pt x="5080" y="8698"/>
                  </a:lnTo>
                  <a:lnTo>
                    <a:pt x="5159" y="8694"/>
                  </a:lnTo>
                  <a:lnTo>
                    <a:pt x="5238" y="8687"/>
                  </a:lnTo>
                  <a:lnTo>
                    <a:pt x="5316" y="8676"/>
                  </a:lnTo>
                  <a:lnTo>
                    <a:pt x="5394" y="8663"/>
                  </a:lnTo>
                  <a:lnTo>
                    <a:pt x="5472" y="8647"/>
                  </a:lnTo>
                  <a:lnTo>
                    <a:pt x="5549" y="8628"/>
                  </a:lnTo>
                  <a:lnTo>
                    <a:pt x="5625" y="8606"/>
                  </a:lnTo>
                  <a:lnTo>
                    <a:pt x="5700" y="8581"/>
                  </a:lnTo>
                  <a:lnTo>
                    <a:pt x="5774" y="8553"/>
                  </a:lnTo>
                  <a:lnTo>
                    <a:pt x="5847" y="8523"/>
                  </a:lnTo>
                  <a:lnTo>
                    <a:pt x="5919" y="8490"/>
                  </a:lnTo>
                  <a:lnTo>
                    <a:pt x="5990" y="8454"/>
                  </a:lnTo>
                  <a:lnTo>
                    <a:pt x="6060" y="8415"/>
                  </a:lnTo>
                  <a:lnTo>
                    <a:pt x="6128" y="8374"/>
                  </a:lnTo>
                  <a:lnTo>
                    <a:pt x="6195" y="8331"/>
                  </a:lnTo>
                  <a:lnTo>
                    <a:pt x="6259" y="8285"/>
                  </a:lnTo>
                  <a:lnTo>
                    <a:pt x="6322" y="8237"/>
                  </a:lnTo>
                  <a:lnTo>
                    <a:pt x="6383" y="8186"/>
                  </a:lnTo>
                  <a:lnTo>
                    <a:pt x="6442" y="8134"/>
                  </a:lnTo>
                  <a:lnTo>
                    <a:pt x="6499" y="8079"/>
                  </a:lnTo>
                  <a:lnTo>
                    <a:pt x="6554" y="8022"/>
                  </a:lnTo>
                  <a:lnTo>
                    <a:pt x="6606" y="7963"/>
                  </a:lnTo>
                  <a:lnTo>
                    <a:pt x="6657" y="7902"/>
                  </a:lnTo>
                  <a:lnTo>
                    <a:pt x="6705" y="7839"/>
                  </a:lnTo>
                  <a:lnTo>
                    <a:pt x="6751" y="7775"/>
                  </a:lnTo>
                  <a:lnTo>
                    <a:pt x="6794" y="7708"/>
                  </a:lnTo>
                  <a:lnTo>
                    <a:pt x="6835" y="7640"/>
                  </a:lnTo>
                  <a:lnTo>
                    <a:pt x="6874" y="7570"/>
                  </a:lnTo>
                  <a:lnTo>
                    <a:pt x="6910" y="7499"/>
                  </a:lnTo>
                  <a:lnTo>
                    <a:pt x="6943" y="7427"/>
                  </a:lnTo>
                  <a:lnTo>
                    <a:pt x="6973" y="7354"/>
                  </a:lnTo>
                  <a:lnTo>
                    <a:pt x="7001" y="7280"/>
                  </a:lnTo>
                  <a:lnTo>
                    <a:pt x="7026" y="7205"/>
                  </a:lnTo>
                  <a:lnTo>
                    <a:pt x="7048" y="7129"/>
                  </a:lnTo>
                  <a:lnTo>
                    <a:pt x="7067" y="7052"/>
                  </a:lnTo>
                  <a:lnTo>
                    <a:pt x="7083" y="6974"/>
                  </a:lnTo>
                  <a:lnTo>
                    <a:pt x="7096" y="6896"/>
                  </a:lnTo>
                  <a:lnTo>
                    <a:pt x="7107" y="6818"/>
                  </a:lnTo>
                  <a:lnTo>
                    <a:pt x="7114" y="6739"/>
                  </a:lnTo>
                  <a:lnTo>
                    <a:pt x="7118" y="6660"/>
                  </a:lnTo>
                  <a:lnTo>
                    <a:pt x="7120" y="6578"/>
                  </a:lnTo>
                  <a:lnTo>
                    <a:pt x="7120" y="3422"/>
                  </a:lnTo>
                  <a:lnTo>
                    <a:pt x="7118" y="3340"/>
                  </a:lnTo>
                  <a:lnTo>
                    <a:pt x="7114" y="3261"/>
                  </a:lnTo>
                  <a:lnTo>
                    <a:pt x="7107" y="3182"/>
                  </a:lnTo>
                  <a:lnTo>
                    <a:pt x="7096" y="3104"/>
                  </a:lnTo>
                  <a:lnTo>
                    <a:pt x="7083" y="3026"/>
                  </a:lnTo>
                  <a:lnTo>
                    <a:pt x="7067" y="2948"/>
                  </a:lnTo>
                  <a:lnTo>
                    <a:pt x="7048" y="2871"/>
                  </a:lnTo>
                  <a:lnTo>
                    <a:pt x="7026" y="2795"/>
                  </a:lnTo>
                  <a:lnTo>
                    <a:pt x="7001" y="2720"/>
                  </a:lnTo>
                  <a:lnTo>
                    <a:pt x="6973" y="2646"/>
                  </a:lnTo>
                  <a:lnTo>
                    <a:pt x="6943" y="2573"/>
                  </a:lnTo>
                  <a:lnTo>
                    <a:pt x="6910" y="2501"/>
                  </a:lnTo>
                  <a:lnTo>
                    <a:pt x="6874" y="2430"/>
                  </a:lnTo>
                  <a:lnTo>
                    <a:pt x="6835" y="2360"/>
                  </a:lnTo>
                  <a:lnTo>
                    <a:pt x="6794" y="2292"/>
                  </a:lnTo>
                  <a:lnTo>
                    <a:pt x="6751" y="2225"/>
                  </a:lnTo>
                  <a:lnTo>
                    <a:pt x="6705" y="2161"/>
                  </a:lnTo>
                  <a:lnTo>
                    <a:pt x="6657" y="2098"/>
                  </a:lnTo>
                  <a:lnTo>
                    <a:pt x="6606" y="2037"/>
                  </a:lnTo>
                  <a:lnTo>
                    <a:pt x="6554" y="1978"/>
                  </a:lnTo>
                  <a:lnTo>
                    <a:pt x="6499" y="1921"/>
                  </a:lnTo>
                  <a:lnTo>
                    <a:pt x="6442" y="1866"/>
                  </a:lnTo>
                  <a:lnTo>
                    <a:pt x="6383" y="1814"/>
                  </a:lnTo>
                  <a:lnTo>
                    <a:pt x="6322" y="1763"/>
                  </a:lnTo>
                  <a:lnTo>
                    <a:pt x="6259" y="1715"/>
                  </a:lnTo>
                  <a:lnTo>
                    <a:pt x="6195" y="1669"/>
                  </a:lnTo>
                  <a:lnTo>
                    <a:pt x="6128" y="1626"/>
                  </a:lnTo>
                  <a:lnTo>
                    <a:pt x="6060" y="1585"/>
                  </a:lnTo>
                  <a:lnTo>
                    <a:pt x="5990" y="1546"/>
                  </a:lnTo>
                  <a:lnTo>
                    <a:pt x="5919" y="1510"/>
                  </a:lnTo>
                  <a:lnTo>
                    <a:pt x="5847" y="1477"/>
                  </a:lnTo>
                  <a:lnTo>
                    <a:pt x="5774" y="1447"/>
                  </a:lnTo>
                  <a:lnTo>
                    <a:pt x="5700" y="1419"/>
                  </a:lnTo>
                  <a:lnTo>
                    <a:pt x="5625" y="1394"/>
                  </a:lnTo>
                  <a:lnTo>
                    <a:pt x="5549" y="1372"/>
                  </a:lnTo>
                  <a:lnTo>
                    <a:pt x="5472" y="1353"/>
                  </a:lnTo>
                  <a:lnTo>
                    <a:pt x="5394" y="1337"/>
                  </a:lnTo>
                  <a:lnTo>
                    <a:pt x="5316" y="1324"/>
                  </a:lnTo>
                  <a:lnTo>
                    <a:pt x="5250" y="1315"/>
                  </a:lnTo>
                  <a:lnTo>
                    <a:pt x="5250" y="2071"/>
                  </a:lnTo>
                  <a:lnTo>
                    <a:pt x="5250" y="2071"/>
                  </a:lnTo>
                  <a:lnTo>
                    <a:pt x="5263" y="2078"/>
                  </a:lnTo>
                  <a:lnTo>
                    <a:pt x="5266" y="2080"/>
                  </a:lnTo>
                  <a:lnTo>
                    <a:pt x="5278" y="2089"/>
                  </a:lnTo>
                  <a:lnTo>
                    <a:pt x="5281" y="2091"/>
                  </a:lnTo>
                  <a:lnTo>
                    <a:pt x="5293" y="2099"/>
                  </a:lnTo>
                  <a:lnTo>
                    <a:pt x="5296" y="2102"/>
                  </a:lnTo>
                  <a:lnTo>
                    <a:pt x="5308" y="2111"/>
                  </a:lnTo>
                  <a:lnTo>
                    <a:pt x="5311" y="2113"/>
                  </a:lnTo>
                  <a:lnTo>
                    <a:pt x="5322" y="2122"/>
                  </a:lnTo>
                  <a:lnTo>
                    <a:pt x="5325" y="2125"/>
                  </a:lnTo>
                  <a:lnTo>
                    <a:pt x="5336" y="2135"/>
                  </a:lnTo>
                  <a:lnTo>
                    <a:pt x="5339" y="2137"/>
                  </a:lnTo>
                  <a:lnTo>
                    <a:pt x="5349" y="2147"/>
                  </a:lnTo>
                  <a:lnTo>
                    <a:pt x="5352" y="2150"/>
                  </a:lnTo>
                  <a:lnTo>
                    <a:pt x="5362" y="2161"/>
                  </a:lnTo>
                  <a:lnTo>
                    <a:pt x="5364" y="2163"/>
                  </a:lnTo>
                  <a:lnTo>
                    <a:pt x="5374" y="2174"/>
                  </a:lnTo>
                  <a:lnTo>
                    <a:pt x="5376" y="2177"/>
                  </a:lnTo>
                  <a:lnTo>
                    <a:pt x="5386" y="2189"/>
                  </a:lnTo>
                  <a:lnTo>
                    <a:pt x="5388" y="2191"/>
                  </a:lnTo>
                  <a:lnTo>
                    <a:pt x="5397" y="2203"/>
                  </a:lnTo>
                  <a:lnTo>
                    <a:pt x="5399" y="2206"/>
                  </a:lnTo>
                  <a:lnTo>
                    <a:pt x="5408" y="2218"/>
                  </a:lnTo>
                  <a:lnTo>
                    <a:pt x="5410" y="2221"/>
                  </a:lnTo>
                  <a:lnTo>
                    <a:pt x="5418" y="2233"/>
                  </a:lnTo>
                  <a:lnTo>
                    <a:pt x="5420" y="2236"/>
                  </a:lnTo>
                  <a:lnTo>
                    <a:pt x="5427" y="2249"/>
                  </a:lnTo>
                  <a:lnTo>
                    <a:pt x="5429" y="2252"/>
                  </a:lnTo>
                  <a:lnTo>
                    <a:pt x="5437" y="2265"/>
                  </a:lnTo>
                  <a:lnTo>
                    <a:pt x="5438" y="2269"/>
                  </a:lnTo>
                  <a:lnTo>
                    <a:pt x="5445" y="2282"/>
                  </a:lnTo>
                  <a:lnTo>
                    <a:pt x="5447" y="2285"/>
                  </a:lnTo>
                  <a:lnTo>
                    <a:pt x="5453" y="2299"/>
                  </a:lnTo>
                  <a:lnTo>
                    <a:pt x="5454" y="2302"/>
                  </a:lnTo>
                  <a:lnTo>
                    <a:pt x="5460" y="2316"/>
                  </a:lnTo>
                  <a:lnTo>
                    <a:pt x="5462" y="2319"/>
                  </a:lnTo>
                  <a:lnTo>
                    <a:pt x="5467" y="2333"/>
                  </a:lnTo>
                  <a:lnTo>
                    <a:pt x="5468" y="2337"/>
                  </a:lnTo>
                  <a:lnTo>
                    <a:pt x="5473" y="2351"/>
                  </a:lnTo>
                  <a:lnTo>
                    <a:pt x="5474" y="2354"/>
                  </a:lnTo>
                  <a:lnTo>
                    <a:pt x="5478" y="2368"/>
                  </a:lnTo>
                  <a:lnTo>
                    <a:pt x="5479" y="2372"/>
                  </a:lnTo>
                  <a:lnTo>
                    <a:pt x="5482" y="2386"/>
                  </a:lnTo>
                  <a:lnTo>
                    <a:pt x="5483" y="2390"/>
                  </a:lnTo>
                  <a:lnTo>
                    <a:pt x="5486" y="2404"/>
                  </a:lnTo>
                  <a:lnTo>
                    <a:pt x="5487" y="2408"/>
                  </a:lnTo>
                  <a:lnTo>
                    <a:pt x="5489" y="2423"/>
                  </a:lnTo>
                  <a:lnTo>
                    <a:pt x="5490" y="2426"/>
                  </a:lnTo>
                  <a:lnTo>
                    <a:pt x="5492" y="2441"/>
                  </a:lnTo>
                  <a:lnTo>
                    <a:pt x="5492" y="2445"/>
                  </a:lnTo>
                  <a:lnTo>
                    <a:pt x="5493" y="2459"/>
                  </a:lnTo>
                  <a:lnTo>
                    <a:pt x="5494" y="2463"/>
                  </a:lnTo>
                  <a:lnTo>
                    <a:pt x="5495" y="2478"/>
                  </a:lnTo>
                  <a:lnTo>
                    <a:pt x="5495" y="2481"/>
                  </a:lnTo>
                  <a:lnTo>
                    <a:pt x="5495" y="2496"/>
                  </a:lnTo>
                  <a:lnTo>
                    <a:pt x="5495" y="2498"/>
                  </a:lnTo>
                  <a:lnTo>
                    <a:pt x="5495" y="3157"/>
                  </a:lnTo>
                  <a:lnTo>
                    <a:pt x="5495" y="3159"/>
                  </a:lnTo>
                  <a:lnTo>
                    <a:pt x="5495" y="3174"/>
                  </a:lnTo>
                  <a:lnTo>
                    <a:pt x="5495" y="3177"/>
                  </a:lnTo>
                  <a:lnTo>
                    <a:pt x="5494" y="3192"/>
                  </a:lnTo>
                  <a:lnTo>
                    <a:pt x="5493" y="3196"/>
                  </a:lnTo>
                  <a:lnTo>
                    <a:pt x="5492" y="3210"/>
                  </a:lnTo>
                  <a:lnTo>
                    <a:pt x="5492" y="3214"/>
                  </a:lnTo>
                  <a:lnTo>
                    <a:pt x="5490" y="3229"/>
                  </a:lnTo>
                  <a:lnTo>
                    <a:pt x="5489" y="3232"/>
                  </a:lnTo>
                  <a:lnTo>
                    <a:pt x="5487" y="3247"/>
                  </a:lnTo>
                  <a:lnTo>
                    <a:pt x="5486" y="3251"/>
                  </a:lnTo>
                  <a:lnTo>
                    <a:pt x="5483" y="3265"/>
                  </a:lnTo>
                  <a:lnTo>
                    <a:pt x="5482" y="3269"/>
                  </a:lnTo>
                  <a:lnTo>
                    <a:pt x="5479" y="3283"/>
                  </a:lnTo>
                  <a:lnTo>
                    <a:pt x="5478" y="3287"/>
                  </a:lnTo>
                  <a:lnTo>
                    <a:pt x="5474" y="3301"/>
                  </a:lnTo>
                  <a:lnTo>
                    <a:pt x="5473" y="3304"/>
                  </a:lnTo>
                  <a:lnTo>
                    <a:pt x="5468" y="3318"/>
                  </a:lnTo>
                  <a:lnTo>
                    <a:pt x="5467" y="3322"/>
                  </a:lnTo>
                  <a:lnTo>
                    <a:pt x="5462" y="3336"/>
                  </a:lnTo>
                  <a:lnTo>
                    <a:pt x="5460" y="3339"/>
                  </a:lnTo>
                  <a:lnTo>
                    <a:pt x="5454" y="3353"/>
                  </a:lnTo>
                  <a:lnTo>
                    <a:pt x="5453" y="3356"/>
                  </a:lnTo>
                  <a:lnTo>
                    <a:pt x="5447" y="3370"/>
                  </a:lnTo>
                  <a:lnTo>
                    <a:pt x="5445" y="3373"/>
                  </a:lnTo>
                  <a:lnTo>
                    <a:pt x="5438" y="3386"/>
                  </a:lnTo>
                  <a:lnTo>
                    <a:pt x="5437" y="3390"/>
                  </a:lnTo>
                  <a:lnTo>
                    <a:pt x="5429" y="3403"/>
                  </a:lnTo>
                  <a:lnTo>
                    <a:pt x="5427" y="3406"/>
                  </a:lnTo>
                  <a:lnTo>
                    <a:pt x="5420" y="3419"/>
                  </a:lnTo>
                  <a:lnTo>
                    <a:pt x="5418" y="3422"/>
                  </a:lnTo>
                  <a:lnTo>
                    <a:pt x="5410" y="3434"/>
                  </a:lnTo>
                  <a:lnTo>
                    <a:pt x="5408" y="3437"/>
                  </a:lnTo>
                  <a:lnTo>
                    <a:pt x="5399" y="3449"/>
                  </a:lnTo>
                  <a:lnTo>
                    <a:pt x="5397" y="3452"/>
                  </a:lnTo>
                  <a:lnTo>
                    <a:pt x="5388" y="3464"/>
                  </a:lnTo>
                  <a:lnTo>
                    <a:pt x="5386" y="3466"/>
                  </a:lnTo>
                  <a:lnTo>
                    <a:pt x="5376" y="3478"/>
                  </a:lnTo>
                  <a:lnTo>
                    <a:pt x="5374" y="3481"/>
                  </a:lnTo>
                  <a:lnTo>
                    <a:pt x="5364" y="3492"/>
                  </a:lnTo>
                  <a:lnTo>
                    <a:pt x="5362" y="3494"/>
                  </a:lnTo>
                  <a:lnTo>
                    <a:pt x="5352" y="3505"/>
                  </a:lnTo>
                  <a:lnTo>
                    <a:pt x="5349" y="3508"/>
                  </a:lnTo>
                  <a:lnTo>
                    <a:pt x="5339" y="3518"/>
                  </a:lnTo>
                  <a:lnTo>
                    <a:pt x="5336" y="3520"/>
                  </a:lnTo>
                  <a:lnTo>
                    <a:pt x="5325" y="3530"/>
                  </a:lnTo>
                  <a:lnTo>
                    <a:pt x="5322" y="3533"/>
                  </a:lnTo>
                  <a:lnTo>
                    <a:pt x="5311" y="3542"/>
                  </a:lnTo>
                  <a:lnTo>
                    <a:pt x="5308" y="3544"/>
                  </a:lnTo>
                  <a:lnTo>
                    <a:pt x="5296" y="3553"/>
                  </a:lnTo>
                  <a:lnTo>
                    <a:pt x="5293" y="3556"/>
                  </a:lnTo>
                  <a:lnTo>
                    <a:pt x="5281" y="3564"/>
                  </a:lnTo>
                  <a:lnTo>
                    <a:pt x="5278" y="3566"/>
                  </a:lnTo>
                  <a:lnTo>
                    <a:pt x="5266" y="3575"/>
                  </a:lnTo>
                  <a:lnTo>
                    <a:pt x="5263" y="3577"/>
                  </a:lnTo>
                  <a:lnTo>
                    <a:pt x="5250" y="3584"/>
                  </a:lnTo>
                  <a:lnTo>
                    <a:pt x="5250" y="3584"/>
                  </a:lnTo>
                  <a:lnTo>
                    <a:pt x="5250" y="3683"/>
                  </a:lnTo>
                  <a:lnTo>
                    <a:pt x="5248" y="3716"/>
                  </a:lnTo>
                  <a:lnTo>
                    <a:pt x="5241" y="3748"/>
                  </a:lnTo>
                  <a:lnTo>
                    <a:pt x="5231" y="3779"/>
                  </a:lnTo>
                  <a:lnTo>
                    <a:pt x="5217" y="3808"/>
                  </a:lnTo>
                  <a:lnTo>
                    <a:pt x="5198" y="3835"/>
                  </a:lnTo>
                  <a:lnTo>
                    <a:pt x="5177" y="3860"/>
                  </a:lnTo>
                  <a:lnTo>
                    <a:pt x="5152" y="3881"/>
                  </a:lnTo>
                  <a:lnTo>
                    <a:pt x="5125" y="3900"/>
                  </a:lnTo>
                  <a:lnTo>
                    <a:pt x="5096" y="3914"/>
                  </a:lnTo>
                  <a:lnTo>
                    <a:pt x="5065" y="3924"/>
                  </a:lnTo>
                  <a:lnTo>
                    <a:pt x="5033" y="3931"/>
                  </a:lnTo>
                  <a:lnTo>
                    <a:pt x="5000" y="3933"/>
                  </a:lnTo>
                  <a:lnTo>
                    <a:pt x="4967" y="3931"/>
                  </a:lnTo>
                  <a:lnTo>
                    <a:pt x="4935" y="3924"/>
                  </a:lnTo>
                  <a:lnTo>
                    <a:pt x="4904" y="3914"/>
                  </a:lnTo>
                  <a:lnTo>
                    <a:pt x="4875" y="3900"/>
                  </a:lnTo>
                  <a:lnTo>
                    <a:pt x="4848" y="3881"/>
                  </a:lnTo>
                  <a:lnTo>
                    <a:pt x="4823" y="3860"/>
                  </a:lnTo>
                  <a:lnTo>
                    <a:pt x="4802" y="3835"/>
                  </a:lnTo>
                  <a:lnTo>
                    <a:pt x="4783" y="3808"/>
                  </a:lnTo>
                  <a:lnTo>
                    <a:pt x="4769" y="3779"/>
                  </a:lnTo>
                  <a:lnTo>
                    <a:pt x="4759" y="3748"/>
                  </a:lnTo>
                  <a:lnTo>
                    <a:pt x="4752" y="3716"/>
                  </a:lnTo>
                  <a:close/>
                  <a:moveTo>
                    <a:pt x="5250" y="2342"/>
                  </a:moveTo>
                  <a:lnTo>
                    <a:pt x="5250" y="3313"/>
                  </a:lnTo>
                  <a:lnTo>
                    <a:pt x="5256" y="3304"/>
                  </a:lnTo>
                  <a:lnTo>
                    <a:pt x="5261" y="3294"/>
                  </a:lnTo>
                  <a:lnTo>
                    <a:pt x="5266" y="3284"/>
                  </a:lnTo>
                  <a:lnTo>
                    <a:pt x="5271" y="3274"/>
                  </a:lnTo>
                  <a:lnTo>
                    <a:pt x="5275" y="3264"/>
                  </a:lnTo>
                  <a:lnTo>
                    <a:pt x="5279" y="3254"/>
                  </a:lnTo>
                  <a:lnTo>
                    <a:pt x="5282" y="3243"/>
                  </a:lnTo>
                  <a:lnTo>
                    <a:pt x="5285" y="3233"/>
                  </a:lnTo>
                  <a:lnTo>
                    <a:pt x="5288" y="3222"/>
                  </a:lnTo>
                  <a:lnTo>
                    <a:pt x="5290" y="3212"/>
                  </a:lnTo>
                  <a:lnTo>
                    <a:pt x="5292" y="3201"/>
                  </a:lnTo>
                  <a:lnTo>
                    <a:pt x="5293" y="3190"/>
                  </a:lnTo>
                  <a:lnTo>
                    <a:pt x="5294" y="3179"/>
                  </a:lnTo>
                  <a:lnTo>
                    <a:pt x="5295" y="3168"/>
                  </a:lnTo>
                  <a:lnTo>
                    <a:pt x="5295" y="3156"/>
                  </a:lnTo>
                  <a:lnTo>
                    <a:pt x="5295" y="2499"/>
                  </a:lnTo>
                  <a:lnTo>
                    <a:pt x="5295" y="2487"/>
                  </a:lnTo>
                  <a:lnTo>
                    <a:pt x="5294" y="2476"/>
                  </a:lnTo>
                  <a:lnTo>
                    <a:pt x="5293" y="2465"/>
                  </a:lnTo>
                  <a:lnTo>
                    <a:pt x="5292" y="2454"/>
                  </a:lnTo>
                  <a:lnTo>
                    <a:pt x="5290" y="2443"/>
                  </a:lnTo>
                  <a:lnTo>
                    <a:pt x="5288" y="2433"/>
                  </a:lnTo>
                  <a:lnTo>
                    <a:pt x="5285" y="2422"/>
                  </a:lnTo>
                  <a:lnTo>
                    <a:pt x="5282" y="2412"/>
                  </a:lnTo>
                  <a:lnTo>
                    <a:pt x="5279" y="2401"/>
                  </a:lnTo>
                  <a:lnTo>
                    <a:pt x="5275" y="2391"/>
                  </a:lnTo>
                  <a:lnTo>
                    <a:pt x="5271" y="2381"/>
                  </a:lnTo>
                  <a:lnTo>
                    <a:pt x="5266" y="2371"/>
                  </a:lnTo>
                  <a:lnTo>
                    <a:pt x="5261" y="2361"/>
                  </a:lnTo>
                  <a:lnTo>
                    <a:pt x="5256" y="2351"/>
                  </a:lnTo>
                  <a:lnTo>
                    <a:pt x="5250" y="2342"/>
                  </a:lnTo>
                  <a:close/>
                  <a:moveTo>
                    <a:pt x="4750" y="3313"/>
                  </a:moveTo>
                  <a:lnTo>
                    <a:pt x="4750" y="2342"/>
                  </a:lnTo>
                  <a:lnTo>
                    <a:pt x="4744" y="2351"/>
                  </a:lnTo>
                  <a:lnTo>
                    <a:pt x="4739" y="2361"/>
                  </a:lnTo>
                  <a:lnTo>
                    <a:pt x="4734" y="2371"/>
                  </a:lnTo>
                  <a:lnTo>
                    <a:pt x="4729" y="2381"/>
                  </a:lnTo>
                  <a:lnTo>
                    <a:pt x="4725" y="2391"/>
                  </a:lnTo>
                  <a:lnTo>
                    <a:pt x="4721" y="2401"/>
                  </a:lnTo>
                  <a:lnTo>
                    <a:pt x="4718" y="2412"/>
                  </a:lnTo>
                  <a:lnTo>
                    <a:pt x="4715" y="2422"/>
                  </a:lnTo>
                  <a:lnTo>
                    <a:pt x="4712" y="2433"/>
                  </a:lnTo>
                  <a:lnTo>
                    <a:pt x="4710" y="2443"/>
                  </a:lnTo>
                  <a:lnTo>
                    <a:pt x="4708" y="2454"/>
                  </a:lnTo>
                  <a:lnTo>
                    <a:pt x="4707" y="2465"/>
                  </a:lnTo>
                  <a:lnTo>
                    <a:pt x="4706" y="2476"/>
                  </a:lnTo>
                  <a:lnTo>
                    <a:pt x="4705" y="2487"/>
                  </a:lnTo>
                  <a:lnTo>
                    <a:pt x="4705" y="2499"/>
                  </a:lnTo>
                  <a:lnTo>
                    <a:pt x="4705" y="3156"/>
                  </a:lnTo>
                  <a:lnTo>
                    <a:pt x="4705" y="3168"/>
                  </a:lnTo>
                  <a:lnTo>
                    <a:pt x="4706" y="3179"/>
                  </a:lnTo>
                  <a:lnTo>
                    <a:pt x="4707" y="3190"/>
                  </a:lnTo>
                  <a:lnTo>
                    <a:pt x="4708" y="3201"/>
                  </a:lnTo>
                  <a:lnTo>
                    <a:pt x="4710" y="3212"/>
                  </a:lnTo>
                  <a:lnTo>
                    <a:pt x="4712" y="3222"/>
                  </a:lnTo>
                  <a:lnTo>
                    <a:pt x="4715" y="3233"/>
                  </a:lnTo>
                  <a:lnTo>
                    <a:pt x="4718" y="3243"/>
                  </a:lnTo>
                  <a:lnTo>
                    <a:pt x="4721" y="3254"/>
                  </a:lnTo>
                  <a:lnTo>
                    <a:pt x="4725" y="3264"/>
                  </a:lnTo>
                  <a:lnTo>
                    <a:pt x="4729" y="3274"/>
                  </a:lnTo>
                  <a:lnTo>
                    <a:pt x="4734" y="3284"/>
                  </a:lnTo>
                  <a:lnTo>
                    <a:pt x="4739" y="3294"/>
                  </a:lnTo>
                  <a:lnTo>
                    <a:pt x="4744" y="3304"/>
                  </a:lnTo>
                  <a:lnTo>
                    <a:pt x="4750" y="331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0" name="Google Shape;1310;p13"/>
          <p:cNvGrpSpPr/>
          <p:nvPr/>
        </p:nvGrpSpPr>
        <p:grpSpPr>
          <a:xfrm>
            <a:off x="8624067" y="845263"/>
            <a:ext cx="633600" cy="649397"/>
            <a:chOff x="8624067" y="845263"/>
            <a:chExt cx="633600" cy="649397"/>
          </a:xfrm>
        </p:grpSpPr>
        <p:sp>
          <p:nvSpPr>
            <p:cNvPr id="1311" name="Google Shape;1311;p13"/>
            <p:cNvSpPr/>
            <p:nvPr/>
          </p:nvSpPr>
          <p:spPr>
            <a:xfrm>
              <a:off x="8624067" y="84526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55" y="4316"/>
                  </a:moveTo>
                  <a:lnTo>
                    <a:pt x="7395" y="4316"/>
                  </a:lnTo>
                  <a:lnTo>
                    <a:pt x="7399" y="4316"/>
                  </a:lnTo>
                  <a:lnTo>
                    <a:pt x="7404" y="4316"/>
                  </a:lnTo>
                  <a:lnTo>
                    <a:pt x="7408" y="4317"/>
                  </a:lnTo>
                  <a:lnTo>
                    <a:pt x="7412" y="4317"/>
                  </a:lnTo>
                  <a:lnTo>
                    <a:pt x="7416" y="4318"/>
                  </a:lnTo>
                  <a:lnTo>
                    <a:pt x="7420" y="4319"/>
                  </a:lnTo>
                  <a:lnTo>
                    <a:pt x="7425" y="4320"/>
                  </a:lnTo>
                  <a:lnTo>
                    <a:pt x="7429" y="4321"/>
                  </a:lnTo>
                  <a:lnTo>
                    <a:pt x="7433" y="4322"/>
                  </a:lnTo>
                  <a:lnTo>
                    <a:pt x="7437" y="4324"/>
                  </a:lnTo>
                  <a:lnTo>
                    <a:pt x="7441" y="4325"/>
                  </a:lnTo>
                  <a:lnTo>
                    <a:pt x="7445" y="4327"/>
                  </a:lnTo>
                  <a:lnTo>
                    <a:pt x="7448" y="4329"/>
                  </a:lnTo>
                  <a:lnTo>
                    <a:pt x="7452" y="4331"/>
                  </a:lnTo>
                  <a:lnTo>
                    <a:pt x="7456" y="4333"/>
                  </a:lnTo>
                  <a:lnTo>
                    <a:pt x="7459" y="4336"/>
                  </a:lnTo>
                  <a:lnTo>
                    <a:pt x="7463" y="4338"/>
                  </a:lnTo>
                  <a:lnTo>
                    <a:pt x="7466" y="4341"/>
                  </a:lnTo>
                  <a:lnTo>
                    <a:pt x="7470" y="4343"/>
                  </a:lnTo>
                  <a:lnTo>
                    <a:pt x="7473" y="4346"/>
                  </a:lnTo>
                  <a:lnTo>
                    <a:pt x="7476" y="4349"/>
                  </a:lnTo>
                  <a:lnTo>
                    <a:pt x="7479" y="4352"/>
                  </a:lnTo>
                  <a:lnTo>
                    <a:pt x="7482" y="4355"/>
                  </a:lnTo>
                  <a:lnTo>
                    <a:pt x="7484" y="4359"/>
                  </a:lnTo>
                  <a:lnTo>
                    <a:pt x="7487" y="4362"/>
                  </a:lnTo>
                  <a:lnTo>
                    <a:pt x="7489" y="4366"/>
                  </a:lnTo>
                  <a:lnTo>
                    <a:pt x="7492" y="4369"/>
                  </a:lnTo>
                  <a:lnTo>
                    <a:pt x="7494" y="4373"/>
                  </a:lnTo>
                  <a:lnTo>
                    <a:pt x="7496" y="4377"/>
                  </a:lnTo>
                  <a:lnTo>
                    <a:pt x="7498" y="4380"/>
                  </a:lnTo>
                  <a:lnTo>
                    <a:pt x="7500" y="4384"/>
                  </a:lnTo>
                  <a:lnTo>
                    <a:pt x="7501" y="4388"/>
                  </a:lnTo>
                  <a:lnTo>
                    <a:pt x="7503" y="4392"/>
                  </a:lnTo>
                  <a:lnTo>
                    <a:pt x="7504" y="4396"/>
                  </a:lnTo>
                  <a:lnTo>
                    <a:pt x="7505" y="4400"/>
                  </a:lnTo>
                  <a:lnTo>
                    <a:pt x="7506" y="4405"/>
                  </a:lnTo>
                  <a:lnTo>
                    <a:pt x="7507" y="4409"/>
                  </a:lnTo>
                  <a:lnTo>
                    <a:pt x="7508" y="4413"/>
                  </a:lnTo>
                  <a:lnTo>
                    <a:pt x="7508" y="4417"/>
                  </a:lnTo>
                  <a:lnTo>
                    <a:pt x="7509" y="4421"/>
                  </a:lnTo>
                  <a:lnTo>
                    <a:pt x="7509" y="4426"/>
                  </a:lnTo>
                  <a:lnTo>
                    <a:pt x="7509" y="4430"/>
                  </a:lnTo>
                  <a:lnTo>
                    <a:pt x="7509" y="4886"/>
                  </a:lnTo>
                  <a:lnTo>
                    <a:pt x="7509" y="4890"/>
                  </a:lnTo>
                  <a:lnTo>
                    <a:pt x="7509" y="4895"/>
                  </a:lnTo>
                  <a:lnTo>
                    <a:pt x="7508" y="4899"/>
                  </a:lnTo>
                  <a:lnTo>
                    <a:pt x="7508" y="4903"/>
                  </a:lnTo>
                  <a:lnTo>
                    <a:pt x="7507" y="4907"/>
                  </a:lnTo>
                  <a:lnTo>
                    <a:pt x="7506" y="4911"/>
                  </a:lnTo>
                  <a:lnTo>
                    <a:pt x="7505" y="4916"/>
                  </a:lnTo>
                  <a:lnTo>
                    <a:pt x="7504" y="4920"/>
                  </a:lnTo>
                  <a:lnTo>
                    <a:pt x="7503" y="4924"/>
                  </a:lnTo>
                  <a:lnTo>
                    <a:pt x="7501" y="4928"/>
                  </a:lnTo>
                  <a:lnTo>
                    <a:pt x="7500" y="4932"/>
                  </a:lnTo>
                  <a:lnTo>
                    <a:pt x="7498" y="4936"/>
                  </a:lnTo>
                  <a:lnTo>
                    <a:pt x="7496" y="4939"/>
                  </a:lnTo>
                  <a:lnTo>
                    <a:pt x="7494" y="4943"/>
                  </a:lnTo>
                  <a:lnTo>
                    <a:pt x="7492" y="4947"/>
                  </a:lnTo>
                  <a:lnTo>
                    <a:pt x="7489" y="4950"/>
                  </a:lnTo>
                  <a:lnTo>
                    <a:pt x="7487" y="4954"/>
                  </a:lnTo>
                  <a:lnTo>
                    <a:pt x="7484" y="4957"/>
                  </a:lnTo>
                  <a:lnTo>
                    <a:pt x="7482" y="4960"/>
                  </a:lnTo>
                  <a:lnTo>
                    <a:pt x="7479" y="4964"/>
                  </a:lnTo>
                  <a:lnTo>
                    <a:pt x="7476" y="4967"/>
                  </a:lnTo>
                  <a:lnTo>
                    <a:pt x="7473" y="4970"/>
                  </a:lnTo>
                  <a:lnTo>
                    <a:pt x="7470" y="4973"/>
                  </a:lnTo>
                  <a:lnTo>
                    <a:pt x="7466" y="4975"/>
                  </a:lnTo>
                  <a:lnTo>
                    <a:pt x="7463" y="4978"/>
                  </a:lnTo>
                  <a:lnTo>
                    <a:pt x="7459" y="4980"/>
                  </a:lnTo>
                  <a:lnTo>
                    <a:pt x="7456" y="4983"/>
                  </a:lnTo>
                  <a:lnTo>
                    <a:pt x="7452" y="4985"/>
                  </a:lnTo>
                  <a:lnTo>
                    <a:pt x="7448" y="4987"/>
                  </a:lnTo>
                  <a:lnTo>
                    <a:pt x="7445" y="4989"/>
                  </a:lnTo>
                  <a:lnTo>
                    <a:pt x="7441" y="4991"/>
                  </a:lnTo>
                  <a:lnTo>
                    <a:pt x="7437" y="4992"/>
                  </a:lnTo>
                  <a:lnTo>
                    <a:pt x="7433" y="4994"/>
                  </a:lnTo>
                  <a:lnTo>
                    <a:pt x="7429" y="4995"/>
                  </a:lnTo>
                  <a:lnTo>
                    <a:pt x="7425" y="4996"/>
                  </a:lnTo>
                  <a:lnTo>
                    <a:pt x="7420" y="4997"/>
                  </a:lnTo>
                  <a:lnTo>
                    <a:pt x="7416" y="4998"/>
                  </a:lnTo>
                  <a:lnTo>
                    <a:pt x="7412" y="4999"/>
                  </a:lnTo>
                  <a:lnTo>
                    <a:pt x="7408" y="4999"/>
                  </a:lnTo>
                  <a:lnTo>
                    <a:pt x="7404" y="5000"/>
                  </a:lnTo>
                  <a:lnTo>
                    <a:pt x="7399" y="5000"/>
                  </a:lnTo>
                  <a:lnTo>
                    <a:pt x="7395" y="5000"/>
                  </a:lnTo>
                  <a:lnTo>
                    <a:pt x="6255" y="5000"/>
                  </a:lnTo>
                  <a:lnTo>
                    <a:pt x="6251" y="5000"/>
                  </a:lnTo>
                  <a:lnTo>
                    <a:pt x="6246" y="5000"/>
                  </a:lnTo>
                  <a:lnTo>
                    <a:pt x="6242" y="4999"/>
                  </a:lnTo>
                  <a:lnTo>
                    <a:pt x="6238" y="4999"/>
                  </a:lnTo>
                  <a:lnTo>
                    <a:pt x="6234" y="4998"/>
                  </a:lnTo>
                  <a:lnTo>
                    <a:pt x="6230" y="4997"/>
                  </a:lnTo>
                  <a:lnTo>
                    <a:pt x="6225" y="4996"/>
                  </a:lnTo>
                  <a:lnTo>
                    <a:pt x="6221" y="4995"/>
                  </a:lnTo>
                  <a:lnTo>
                    <a:pt x="6217" y="4994"/>
                  </a:lnTo>
                  <a:lnTo>
                    <a:pt x="6213" y="4992"/>
                  </a:lnTo>
                  <a:lnTo>
                    <a:pt x="6209" y="4991"/>
                  </a:lnTo>
                  <a:lnTo>
                    <a:pt x="6205" y="4989"/>
                  </a:lnTo>
                  <a:lnTo>
                    <a:pt x="6202" y="4987"/>
                  </a:lnTo>
                  <a:lnTo>
                    <a:pt x="6198" y="4985"/>
                  </a:lnTo>
                  <a:lnTo>
                    <a:pt x="6194" y="4983"/>
                  </a:lnTo>
                  <a:lnTo>
                    <a:pt x="6191" y="4980"/>
                  </a:lnTo>
                  <a:lnTo>
                    <a:pt x="6187" y="4978"/>
                  </a:lnTo>
                  <a:lnTo>
                    <a:pt x="6184" y="4975"/>
                  </a:lnTo>
                  <a:lnTo>
                    <a:pt x="6180" y="4973"/>
                  </a:lnTo>
                  <a:lnTo>
                    <a:pt x="6177" y="4970"/>
                  </a:lnTo>
                  <a:lnTo>
                    <a:pt x="6174" y="4967"/>
                  </a:lnTo>
                  <a:lnTo>
                    <a:pt x="6171" y="4964"/>
                  </a:lnTo>
                  <a:lnTo>
                    <a:pt x="6168" y="4960"/>
                  </a:lnTo>
                  <a:lnTo>
                    <a:pt x="6166" y="4957"/>
                  </a:lnTo>
                  <a:lnTo>
                    <a:pt x="6163" y="4954"/>
                  </a:lnTo>
                  <a:lnTo>
                    <a:pt x="6161" y="4950"/>
                  </a:lnTo>
                  <a:lnTo>
                    <a:pt x="6158" y="4947"/>
                  </a:lnTo>
                  <a:lnTo>
                    <a:pt x="6156" y="4943"/>
                  </a:lnTo>
                  <a:lnTo>
                    <a:pt x="6154" y="4939"/>
                  </a:lnTo>
                  <a:lnTo>
                    <a:pt x="6152" y="4936"/>
                  </a:lnTo>
                  <a:lnTo>
                    <a:pt x="6150" y="4932"/>
                  </a:lnTo>
                  <a:lnTo>
                    <a:pt x="6149" y="4928"/>
                  </a:lnTo>
                  <a:lnTo>
                    <a:pt x="6147" y="4924"/>
                  </a:lnTo>
                  <a:lnTo>
                    <a:pt x="6146" y="4920"/>
                  </a:lnTo>
                  <a:lnTo>
                    <a:pt x="6145" y="4916"/>
                  </a:lnTo>
                  <a:lnTo>
                    <a:pt x="6144" y="4911"/>
                  </a:lnTo>
                  <a:lnTo>
                    <a:pt x="6143" y="4907"/>
                  </a:lnTo>
                  <a:lnTo>
                    <a:pt x="6142" y="4903"/>
                  </a:lnTo>
                  <a:lnTo>
                    <a:pt x="6142" y="4899"/>
                  </a:lnTo>
                  <a:lnTo>
                    <a:pt x="6141" y="4895"/>
                  </a:lnTo>
                  <a:lnTo>
                    <a:pt x="6141" y="4890"/>
                  </a:lnTo>
                  <a:lnTo>
                    <a:pt x="6141" y="4886"/>
                  </a:lnTo>
                  <a:lnTo>
                    <a:pt x="6141" y="4430"/>
                  </a:lnTo>
                  <a:lnTo>
                    <a:pt x="6141" y="4426"/>
                  </a:lnTo>
                  <a:lnTo>
                    <a:pt x="6141" y="4421"/>
                  </a:lnTo>
                  <a:lnTo>
                    <a:pt x="6142" y="4417"/>
                  </a:lnTo>
                  <a:lnTo>
                    <a:pt x="6142" y="4413"/>
                  </a:lnTo>
                  <a:lnTo>
                    <a:pt x="6143" y="4409"/>
                  </a:lnTo>
                  <a:lnTo>
                    <a:pt x="6144" y="4405"/>
                  </a:lnTo>
                  <a:lnTo>
                    <a:pt x="6145" y="4400"/>
                  </a:lnTo>
                  <a:lnTo>
                    <a:pt x="6146" y="4396"/>
                  </a:lnTo>
                  <a:lnTo>
                    <a:pt x="6147" y="4392"/>
                  </a:lnTo>
                  <a:lnTo>
                    <a:pt x="6149" y="4388"/>
                  </a:lnTo>
                  <a:lnTo>
                    <a:pt x="6150" y="4384"/>
                  </a:lnTo>
                  <a:lnTo>
                    <a:pt x="6152" y="4380"/>
                  </a:lnTo>
                  <a:lnTo>
                    <a:pt x="6154" y="4377"/>
                  </a:lnTo>
                  <a:lnTo>
                    <a:pt x="6156" y="4373"/>
                  </a:lnTo>
                  <a:lnTo>
                    <a:pt x="6158" y="4369"/>
                  </a:lnTo>
                  <a:lnTo>
                    <a:pt x="6161" y="4366"/>
                  </a:lnTo>
                  <a:lnTo>
                    <a:pt x="6163" y="4362"/>
                  </a:lnTo>
                  <a:lnTo>
                    <a:pt x="6166" y="4359"/>
                  </a:lnTo>
                  <a:lnTo>
                    <a:pt x="6168" y="4355"/>
                  </a:lnTo>
                  <a:lnTo>
                    <a:pt x="6171" y="4352"/>
                  </a:lnTo>
                  <a:lnTo>
                    <a:pt x="6174" y="4349"/>
                  </a:lnTo>
                  <a:lnTo>
                    <a:pt x="6177" y="4346"/>
                  </a:lnTo>
                  <a:lnTo>
                    <a:pt x="6180" y="4343"/>
                  </a:lnTo>
                  <a:lnTo>
                    <a:pt x="6184" y="4341"/>
                  </a:lnTo>
                  <a:lnTo>
                    <a:pt x="6187" y="4338"/>
                  </a:lnTo>
                  <a:lnTo>
                    <a:pt x="6191" y="4336"/>
                  </a:lnTo>
                  <a:lnTo>
                    <a:pt x="6194" y="4333"/>
                  </a:lnTo>
                  <a:lnTo>
                    <a:pt x="6198" y="4331"/>
                  </a:lnTo>
                  <a:lnTo>
                    <a:pt x="6202" y="4329"/>
                  </a:lnTo>
                  <a:lnTo>
                    <a:pt x="6205" y="4327"/>
                  </a:lnTo>
                  <a:lnTo>
                    <a:pt x="6209" y="4325"/>
                  </a:lnTo>
                  <a:lnTo>
                    <a:pt x="6213" y="4324"/>
                  </a:lnTo>
                  <a:lnTo>
                    <a:pt x="6217" y="4322"/>
                  </a:lnTo>
                  <a:lnTo>
                    <a:pt x="6221" y="4321"/>
                  </a:lnTo>
                  <a:lnTo>
                    <a:pt x="6225" y="4320"/>
                  </a:lnTo>
                  <a:lnTo>
                    <a:pt x="6230" y="4319"/>
                  </a:lnTo>
                  <a:lnTo>
                    <a:pt x="6234" y="4318"/>
                  </a:lnTo>
                  <a:lnTo>
                    <a:pt x="6238" y="4317"/>
                  </a:lnTo>
                  <a:lnTo>
                    <a:pt x="6242" y="4317"/>
                  </a:lnTo>
                  <a:lnTo>
                    <a:pt x="6246" y="4316"/>
                  </a:lnTo>
                  <a:lnTo>
                    <a:pt x="6251" y="4316"/>
                  </a:lnTo>
                  <a:lnTo>
                    <a:pt x="6255" y="43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1" y="1578"/>
                  </a:moveTo>
                  <a:lnTo>
                    <a:pt x="7531" y="3153"/>
                  </a:lnTo>
                  <a:lnTo>
                    <a:pt x="8194" y="3153"/>
                  </a:lnTo>
                  <a:lnTo>
                    <a:pt x="8199" y="3153"/>
                  </a:lnTo>
                  <a:lnTo>
                    <a:pt x="8216" y="3153"/>
                  </a:lnTo>
                  <a:lnTo>
                    <a:pt x="8225" y="3154"/>
                  </a:lnTo>
                  <a:lnTo>
                    <a:pt x="8242" y="3155"/>
                  </a:lnTo>
                  <a:lnTo>
                    <a:pt x="8252" y="3155"/>
                  </a:lnTo>
                  <a:lnTo>
                    <a:pt x="8269" y="3157"/>
                  </a:lnTo>
                  <a:lnTo>
                    <a:pt x="8278" y="3158"/>
                  </a:lnTo>
                  <a:lnTo>
                    <a:pt x="8295" y="3160"/>
                  </a:lnTo>
                  <a:lnTo>
                    <a:pt x="8304" y="3162"/>
                  </a:lnTo>
                  <a:lnTo>
                    <a:pt x="8321" y="3164"/>
                  </a:lnTo>
                  <a:lnTo>
                    <a:pt x="8330" y="3166"/>
                  </a:lnTo>
                  <a:lnTo>
                    <a:pt x="8347" y="3170"/>
                  </a:lnTo>
                  <a:lnTo>
                    <a:pt x="8356" y="3172"/>
                  </a:lnTo>
                  <a:lnTo>
                    <a:pt x="8372" y="3176"/>
                  </a:lnTo>
                  <a:lnTo>
                    <a:pt x="8381" y="3178"/>
                  </a:lnTo>
                  <a:lnTo>
                    <a:pt x="8397" y="3183"/>
                  </a:lnTo>
                  <a:lnTo>
                    <a:pt x="8406" y="3186"/>
                  </a:lnTo>
                  <a:lnTo>
                    <a:pt x="8423" y="3191"/>
                  </a:lnTo>
                  <a:lnTo>
                    <a:pt x="8431" y="3194"/>
                  </a:lnTo>
                  <a:lnTo>
                    <a:pt x="8447" y="3200"/>
                  </a:lnTo>
                  <a:lnTo>
                    <a:pt x="8456" y="3203"/>
                  </a:lnTo>
                  <a:lnTo>
                    <a:pt x="8472" y="3210"/>
                  </a:lnTo>
                  <a:lnTo>
                    <a:pt x="8481" y="3214"/>
                  </a:lnTo>
                  <a:lnTo>
                    <a:pt x="8496" y="3221"/>
                  </a:lnTo>
                  <a:lnTo>
                    <a:pt x="8505" y="3225"/>
                  </a:lnTo>
                  <a:lnTo>
                    <a:pt x="8520" y="3233"/>
                  </a:lnTo>
                  <a:lnTo>
                    <a:pt x="8528" y="3237"/>
                  </a:lnTo>
                  <a:lnTo>
                    <a:pt x="8543" y="3245"/>
                  </a:lnTo>
                  <a:lnTo>
                    <a:pt x="8551" y="3250"/>
                  </a:lnTo>
                  <a:lnTo>
                    <a:pt x="8566" y="3259"/>
                  </a:lnTo>
                  <a:lnTo>
                    <a:pt x="8574" y="3264"/>
                  </a:lnTo>
                  <a:lnTo>
                    <a:pt x="8588" y="3273"/>
                  </a:lnTo>
                  <a:lnTo>
                    <a:pt x="8596" y="3279"/>
                  </a:lnTo>
                  <a:lnTo>
                    <a:pt x="8610" y="3289"/>
                  </a:lnTo>
                  <a:lnTo>
                    <a:pt x="8617" y="3294"/>
                  </a:lnTo>
                  <a:lnTo>
                    <a:pt x="8631" y="3304"/>
                  </a:lnTo>
                  <a:lnTo>
                    <a:pt x="8638" y="3310"/>
                  </a:lnTo>
                  <a:lnTo>
                    <a:pt x="8651" y="3321"/>
                  </a:lnTo>
                  <a:lnTo>
                    <a:pt x="8658" y="3327"/>
                  </a:lnTo>
                  <a:lnTo>
                    <a:pt x="8671" y="3339"/>
                  </a:lnTo>
                  <a:lnTo>
                    <a:pt x="8678" y="3345"/>
                  </a:lnTo>
                  <a:lnTo>
                    <a:pt x="8690" y="3357"/>
                  </a:lnTo>
                  <a:lnTo>
                    <a:pt x="8696" y="3363"/>
                  </a:lnTo>
                  <a:lnTo>
                    <a:pt x="8708" y="3375"/>
                  </a:lnTo>
                  <a:lnTo>
                    <a:pt x="8714" y="3382"/>
                  </a:lnTo>
                  <a:lnTo>
                    <a:pt x="8726" y="3395"/>
                  </a:lnTo>
                  <a:lnTo>
                    <a:pt x="8732" y="3402"/>
                  </a:lnTo>
                  <a:lnTo>
                    <a:pt x="8743" y="3415"/>
                  </a:lnTo>
                  <a:lnTo>
                    <a:pt x="8749" y="3422"/>
                  </a:lnTo>
                  <a:lnTo>
                    <a:pt x="8759" y="3436"/>
                  </a:lnTo>
                  <a:lnTo>
                    <a:pt x="8764" y="3443"/>
                  </a:lnTo>
                  <a:lnTo>
                    <a:pt x="8774" y="3457"/>
                  </a:lnTo>
                  <a:lnTo>
                    <a:pt x="8780" y="3465"/>
                  </a:lnTo>
                  <a:lnTo>
                    <a:pt x="8789" y="3479"/>
                  </a:lnTo>
                  <a:lnTo>
                    <a:pt x="8794" y="3487"/>
                  </a:lnTo>
                  <a:lnTo>
                    <a:pt x="8803" y="3502"/>
                  </a:lnTo>
                  <a:lnTo>
                    <a:pt x="8808" y="3511"/>
                  </a:lnTo>
                  <a:lnTo>
                    <a:pt x="8817" y="3526"/>
                  </a:lnTo>
                  <a:lnTo>
                    <a:pt x="8821" y="3534"/>
                  </a:lnTo>
                  <a:lnTo>
                    <a:pt x="8828" y="3549"/>
                  </a:lnTo>
                  <a:lnTo>
                    <a:pt x="8832" y="3558"/>
                  </a:lnTo>
                  <a:lnTo>
                    <a:pt x="8840" y="3573"/>
                  </a:lnTo>
                  <a:lnTo>
                    <a:pt x="8843" y="3582"/>
                  </a:lnTo>
                  <a:lnTo>
                    <a:pt x="8850" y="3597"/>
                  </a:lnTo>
                  <a:lnTo>
                    <a:pt x="8853" y="3606"/>
                  </a:lnTo>
                  <a:lnTo>
                    <a:pt x="8859" y="3622"/>
                  </a:lnTo>
                  <a:lnTo>
                    <a:pt x="8862" y="3631"/>
                  </a:lnTo>
                  <a:lnTo>
                    <a:pt x="8867" y="3647"/>
                  </a:lnTo>
                  <a:lnTo>
                    <a:pt x="8870" y="3656"/>
                  </a:lnTo>
                  <a:lnTo>
                    <a:pt x="8875" y="3672"/>
                  </a:lnTo>
                  <a:lnTo>
                    <a:pt x="8877" y="3681"/>
                  </a:lnTo>
                  <a:lnTo>
                    <a:pt x="8881" y="3698"/>
                  </a:lnTo>
                  <a:lnTo>
                    <a:pt x="8883" y="3707"/>
                  </a:lnTo>
                  <a:lnTo>
                    <a:pt x="8887" y="3723"/>
                  </a:lnTo>
                  <a:lnTo>
                    <a:pt x="8889" y="3732"/>
                  </a:lnTo>
                  <a:lnTo>
                    <a:pt x="8891" y="3749"/>
                  </a:lnTo>
                  <a:lnTo>
                    <a:pt x="8893" y="3758"/>
                  </a:lnTo>
                  <a:lnTo>
                    <a:pt x="8895" y="3775"/>
                  </a:lnTo>
                  <a:lnTo>
                    <a:pt x="8896" y="3785"/>
                  </a:lnTo>
                  <a:lnTo>
                    <a:pt x="8898" y="3801"/>
                  </a:lnTo>
                  <a:lnTo>
                    <a:pt x="8898" y="3811"/>
                  </a:lnTo>
                  <a:lnTo>
                    <a:pt x="8899" y="3828"/>
                  </a:lnTo>
                  <a:lnTo>
                    <a:pt x="8900" y="3837"/>
                  </a:lnTo>
                  <a:lnTo>
                    <a:pt x="8900" y="3854"/>
                  </a:lnTo>
                  <a:lnTo>
                    <a:pt x="8900" y="3859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900" y="6163"/>
                  </a:lnTo>
                  <a:lnTo>
                    <a:pt x="8899" y="6172"/>
                  </a:lnTo>
                  <a:lnTo>
                    <a:pt x="8898" y="6189"/>
                  </a:lnTo>
                  <a:lnTo>
                    <a:pt x="8898" y="6199"/>
                  </a:lnTo>
                  <a:lnTo>
                    <a:pt x="8896" y="6215"/>
                  </a:lnTo>
                  <a:lnTo>
                    <a:pt x="8895" y="6225"/>
                  </a:lnTo>
                  <a:lnTo>
                    <a:pt x="8893" y="6242"/>
                  </a:lnTo>
                  <a:lnTo>
                    <a:pt x="8891" y="6251"/>
                  </a:lnTo>
                  <a:lnTo>
                    <a:pt x="8889" y="6268"/>
                  </a:lnTo>
                  <a:lnTo>
                    <a:pt x="8887" y="6277"/>
                  </a:lnTo>
                  <a:lnTo>
                    <a:pt x="8883" y="6293"/>
                  </a:lnTo>
                  <a:lnTo>
                    <a:pt x="8881" y="6302"/>
                  </a:lnTo>
                  <a:lnTo>
                    <a:pt x="8877" y="6319"/>
                  </a:lnTo>
                  <a:lnTo>
                    <a:pt x="8875" y="6328"/>
                  </a:lnTo>
                  <a:lnTo>
                    <a:pt x="8870" y="6344"/>
                  </a:lnTo>
                  <a:lnTo>
                    <a:pt x="8867" y="6353"/>
                  </a:lnTo>
                  <a:lnTo>
                    <a:pt x="8862" y="6369"/>
                  </a:lnTo>
                  <a:lnTo>
                    <a:pt x="8859" y="6378"/>
                  </a:lnTo>
                  <a:lnTo>
                    <a:pt x="8853" y="6394"/>
                  </a:lnTo>
                  <a:lnTo>
                    <a:pt x="8850" y="6403"/>
                  </a:lnTo>
                  <a:lnTo>
                    <a:pt x="8843" y="6418"/>
                  </a:lnTo>
                  <a:lnTo>
                    <a:pt x="8840" y="6427"/>
                  </a:lnTo>
                  <a:lnTo>
                    <a:pt x="8832" y="6442"/>
                  </a:lnTo>
                  <a:lnTo>
                    <a:pt x="8828" y="6451"/>
                  </a:lnTo>
                  <a:lnTo>
                    <a:pt x="8821" y="6466"/>
                  </a:lnTo>
                  <a:lnTo>
                    <a:pt x="8817" y="6474"/>
                  </a:lnTo>
                  <a:lnTo>
                    <a:pt x="8808" y="6489"/>
                  </a:lnTo>
                  <a:lnTo>
                    <a:pt x="8803" y="6498"/>
                  </a:lnTo>
                  <a:lnTo>
                    <a:pt x="8794" y="6513"/>
                  </a:lnTo>
                  <a:lnTo>
                    <a:pt x="8789" y="6521"/>
                  </a:lnTo>
                  <a:lnTo>
                    <a:pt x="8780" y="6535"/>
                  </a:lnTo>
                  <a:lnTo>
                    <a:pt x="8774" y="6543"/>
                  </a:lnTo>
                  <a:lnTo>
                    <a:pt x="8764" y="6557"/>
                  </a:lnTo>
                  <a:lnTo>
                    <a:pt x="8759" y="6564"/>
                  </a:lnTo>
                  <a:lnTo>
                    <a:pt x="8749" y="6578"/>
                  </a:lnTo>
                  <a:lnTo>
                    <a:pt x="8743" y="6585"/>
                  </a:lnTo>
                  <a:lnTo>
                    <a:pt x="8732" y="6598"/>
                  </a:lnTo>
                  <a:lnTo>
                    <a:pt x="8726" y="6605"/>
                  </a:lnTo>
                  <a:lnTo>
                    <a:pt x="8714" y="6618"/>
                  </a:lnTo>
                  <a:lnTo>
                    <a:pt x="8708" y="6625"/>
                  </a:lnTo>
                  <a:lnTo>
                    <a:pt x="8696" y="6637"/>
                  </a:lnTo>
                  <a:lnTo>
                    <a:pt x="8690" y="6643"/>
                  </a:lnTo>
                  <a:lnTo>
                    <a:pt x="8678" y="6655"/>
                  </a:lnTo>
                  <a:lnTo>
                    <a:pt x="8671" y="6661"/>
                  </a:lnTo>
                  <a:lnTo>
                    <a:pt x="8658" y="6673"/>
                  </a:lnTo>
                  <a:lnTo>
                    <a:pt x="8651" y="6679"/>
                  </a:lnTo>
                  <a:lnTo>
                    <a:pt x="8638" y="6690"/>
                  </a:lnTo>
                  <a:lnTo>
                    <a:pt x="8631" y="6696"/>
                  </a:lnTo>
                  <a:lnTo>
                    <a:pt x="8617" y="6706"/>
                  </a:lnTo>
                  <a:lnTo>
                    <a:pt x="8610" y="6711"/>
                  </a:lnTo>
                  <a:lnTo>
                    <a:pt x="8596" y="6721"/>
                  </a:lnTo>
                  <a:lnTo>
                    <a:pt x="8588" y="6727"/>
                  </a:lnTo>
                  <a:lnTo>
                    <a:pt x="8574" y="6736"/>
                  </a:lnTo>
                  <a:lnTo>
                    <a:pt x="8566" y="6741"/>
                  </a:lnTo>
                  <a:lnTo>
                    <a:pt x="8551" y="6750"/>
                  </a:lnTo>
                  <a:lnTo>
                    <a:pt x="8543" y="6755"/>
                  </a:lnTo>
                  <a:lnTo>
                    <a:pt x="8528" y="6763"/>
                  </a:lnTo>
                  <a:lnTo>
                    <a:pt x="8520" y="6767"/>
                  </a:lnTo>
                  <a:lnTo>
                    <a:pt x="8505" y="6775"/>
                  </a:lnTo>
                  <a:lnTo>
                    <a:pt x="8496" y="6779"/>
                  </a:lnTo>
                  <a:lnTo>
                    <a:pt x="8481" y="6786"/>
                  </a:lnTo>
                  <a:lnTo>
                    <a:pt x="8472" y="6790"/>
                  </a:lnTo>
                  <a:lnTo>
                    <a:pt x="8456" y="6797"/>
                  </a:lnTo>
                  <a:lnTo>
                    <a:pt x="8447" y="6800"/>
                  </a:lnTo>
                  <a:lnTo>
                    <a:pt x="8431" y="6806"/>
                  </a:lnTo>
                  <a:lnTo>
                    <a:pt x="8423" y="6809"/>
                  </a:lnTo>
                  <a:lnTo>
                    <a:pt x="8406" y="6814"/>
                  </a:lnTo>
                  <a:lnTo>
                    <a:pt x="8397" y="6817"/>
                  </a:lnTo>
                  <a:lnTo>
                    <a:pt x="8381" y="6822"/>
                  </a:lnTo>
                  <a:lnTo>
                    <a:pt x="8372" y="6824"/>
                  </a:lnTo>
                  <a:lnTo>
                    <a:pt x="8356" y="6828"/>
                  </a:lnTo>
                  <a:lnTo>
                    <a:pt x="8347" y="6830"/>
                  </a:lnTo>
                  <a:lnTo>
                    <a:pt x="8330" y="6834"/>
                  </a:lnTo>
                  <a:lnTo>
                    <a:pt x="8321" y="6836"/>
                  </a:lnTo>
                  <a:lnTo>
                    <a:pt x="8304" y="6838"/>
                  </a:lnTo>
                  <a:lnTo>
                    <a:pt x="8295" y="6840"/>
                  </a:lnTo>
                  <a:lnTo>
                    <a:pt x="8278" y="6842"/>
                  </a:lnTo>
                  <a:lnTo>
                    <a:pt x="8269" y="6843"/>
                  </a:lnTo>
                  <a:lnTo>
                    <a:pt x="8252" y="6845"/>
                  </a:lnTo>
                  <a:lnTo>
                    <a:pt x="8242" y="6845"/>
                  </a:lnTo>
                  <a:lnTo>
                    <a:pt x="8225" y="6846"/>
                  </a:lnTo>
                  <a:lnTo>
                    <a:pt x="8216" y="6847"/>
                  </a:lnTo>
                  <a:lnTo>
                    <a:pt x="8199" y="6847"/>
                  </a:lnTo>
                  <a:lnTo>
                    <a:pt x="8194" y="6847"/>
                  </a:lnTo>
                  <a:lnTo>
                    <a:pt x="7303" y="6847"/>
                  </a:lnTo>
                  <a:lnTo>
                    <a:pt x="7303" y="8422"/>
                  </a:lnTo>
                  <a:lnTo>
                    <a:pt x="7301" y="8455"/>
                  </a:lnTo>
                  <a:lnTo>
                    <a:pt x="7294" y="8487"/>
                  </a:lnTo>
                  <a:lnTo>
                    <a:pt x="7284" y="8518"/>
                  </a:lnTo>
                  <a:lnTo>
                    <a:pt x="7270" y="8547"/>
                  </a:lnTo>
                  <a:lnTo>
                    <a:pt x="7251" y="8574"/>
                  </a:lnTo>
                  <a:lnTo>
                    <a:pt x="7230" y="8599"/>
                  </a:lnTo>
                  <a:lnTo>
                    <a:pt x="7205" y="8620"/>
                  </a:lnTo>
                  <a:lnTo>
                    <a:pt x="7178" y="8639"/>
                  </a:lnTo>
                  <a:lnTo>
                    <a:pt x="7149" y="8653"/>
                  </a:lnTo>
                  <a:lnTo>
                    <a:pt x="7118" y="8663"/>
                  </a:lnTo>
                  <a:lnTo>
                    <a:pt x="7086" y="8670"/>
                  </a:lnTo>
                  <a:lnTo>
                    <a:pt x="7053" y="8672"/>
                  </a:lnTo>
                  <a:lnTo>
                    <a:pt x="2947" y="8672"/>
                  </a:lnTo>
                  <a:lnTo>
                    <a:pt x="2914" y="8670"/>
                  </a:lnTo>
                  <a:lnTo>
                    <a:pt x="2882" y="8663"/>
                  </a:lnTo>
                  <a:lnTo>
                    <a:pt x="2851" y="8653"/>
                  </a:lnTo>
                  <a:lnTo>
                    <a:pt x="2822" y="8639"/>
                  </a:lnTo>
                  <a:lnTo>
                    <a:pt x="2795" y="8620"/>
                  </a:lnTo>
                  <a:lnTo>
                    <a:pt x="2770" y="8599"/>
                  </a:lnTo>
                  <a:lnTo>
                    <a:pt x="2749" y="8574"/>
                  </a:lnTo>
                  <a:lnTo>
                    <a:pt x="2730" y="8547"/>
                  </a:lnTo>
                  <a:lnTo>
                    <a:pt x="2716" y="8518"/>
                  </a:lnTo>
                  <a:lnTo>
                    <a:pt x="2706" y="8487"/>
                  </a:lnTo>
                  <a:lnTo>
                    <a:pt x="2699" y="8455"/>
                  </a:lnTo>
                  <a:lnTo>
                    <a:pt x="2697" y="8422"/>
                  </a:lnTo>
                  <a:lnTo>
                    <a:pt x="2697" y="6847"/>
                  </a:lnTo>
                  <a:lnTo>
                    <a:pt x="1806" y="6847"/>
                  </a:lnTo>
                  <a:lnTo>
                    <a:pt x="1801" y="6847"/>
                  </a:lnTo>
                  <a:lnTo>
                    <a:pt x="1784" y="6847"/>
                  </a:lnTo>
                  <a:lnTo>
                    <a:pt x="1775" y="6846"/>
                  </a:lnTo>
                  <a:lnTo>
                    <a:pt x="1758" y="6845"/>
                  </a:lnTo>
                  <a:lnTo>
                    <a:pt x="1748" y="6845"/>
                  </a:lnTo>
                  <a:lnTo>
                    <a:pt x="1731" y="6843"/>
                  </a:lnTo>
                  <a:lnTo>
                    <a:pt x="1722" y="6842"/>
                  </a:lnTo>
                  <a:lnTo>
                    <a:pt x="1705" y="6840"/>
                  </a:lnTo>
                  <a:lnTo>
                    <a:pt x="1696" y="6838"/>
                  </a:lnTo>
                  <a:lnTo>
                    <a:pt x="1679" y="6836"/>
                  </a:lnTo>
                  <a:lnTo>
                    <a:pt x="1670" y="6834"/>
                  </a:lnTo>
                  <a:lnTo>
                    <a:pt x="1653" y="6830"/>
                  </a:lnTo>
                  <a:lnTo>
                    <a:pt x="1644" y="6828"/>
                  </a:lnTo>
                  <a:lnTo>
                    <a:pt x="1628" y="6824"/>
                  </a:lnTo>
                  <a:lnTo>
                    <a:pt x="1619" y="6822"/>
                  </a:lnTo>
                  <a:lnTo>
                    <a:pt x="1603" y="6817"/>
                  </a:lnTo>
                  <a:lnTo>
                    <a:pt x="1594" y="6814"/>
                  </a:lnTo>
                  <a:lnTo>
                    <a:pt x="1577" y="6809"/>
                  </a:lnTo>
                  <a:lnTo>
                    <a:pt x="1569" y="6806"/>
                  </a:lnTo>
                  <a:lnTo>
                    <a:pt x="1553" y="6800"/>
                  </a:lnTo>
                  <a:lnTo>
                    <a:pt x="1544" y="6797"/>
                  </a:lnTo>
                  <a:lnTo>
                    <a:pt x="1528" y="6790"/>
                  </a:lnTo>
                  <a:lnTo>
                    <a:pt x="1519" y="6786"/>
                  </a:lnTo>
                  <a:lnTo>
                    <a:pt x="1504" y="6779"/>
                  </a:lnTo>
                  <a:lnTo>
                    <a:pt x="1495" y="6775"/>
                  </a:lnTo>
                  <a:lnTo>
                    <a:pt x="1480" y="6767"/>
                  </a:lnTo>
                  <a:lnTo>
                    <a:pt x="1472" y="6763"/>
                  </a:lnTo>
                  <a:lnTo>
                    <a:pt x="1457" y="6755"/>
                  </a:lnTo>
                  <a:lnTo>
                    <a:pt x="1449" y="6750"/>
                  </a:lnTo>
                  <a:lnTo>
                    <a:pt x="1434" y="6741"/>
                  </a:lnTo>
                  <a:lnTo>
                    <a:pt x="1426" y="6736"/>
                  </a:lnTo>
                  <a:lnTo>
                    <a:pt x="1412" y="6727"/>
                  </a:lnTo>
                  <a:lnTo>
                    <a:pt x="1404" y="6721"/>
                  </a:lnTo>
                  <a:lnTo>
                    <a:pt x="1390" y="6711"/>
                  </a:lnTo>
                  <a:lnTo>
                    <a:pt x="1383" y="6706"/>
                  </a:lnTo>
                  <a:lnTo>
                    <a:pt x="1369" y="6696"/>
                  </a:lnTo>
                  <a:lnTo>
                    <a:pt x="1362" y="6690"/>
                  </a:lnTo>
                  <a:lnTo>
                    <a:pt x="1349" y="6679"/>
                  </a:lnTo>
                  <a:lnTo>
                    <a:pt x="1342" y="6673"/>
                  </a:lnTo>
                  <a:lnTo>
                    <a:pt x="1329" y="6661"/>
                  </a:lnTo>
                  <a:lnTo>
                    <a:pt x="1322" y="6655"/>
                  </a:lnTo>
                  <a:lnTo>
                    <a:pt x="1310" y="6643"/>
                  </a:lnTo>
                  <a:lnTo>
                    <a:pt x="1304" y="6637"/>
                  </a:lnTo>
                  <a:lnTo>
                    <a:pt x="1292" y="6625"/>
                  </a:lnTo>
                  <a:lnTo>
                    <a:pt x="1286" y="6618"/>
                  </a:lnTo>
                  <a:lnTo>
                    <a:pt x="1274" y="6605"/>
                  </a:lnTo>
                  <a:lnTo>
                    <a:pt x="1268" y="6598"/>
                  </a:lnTo>
                  <a:lnTo>
                    <a:pt x="1257" y="6585"/>
                  </a:lnTo>
                  <a:lnTo>
                    <a:pt x="1251" y="6578"/>
                  </a:lnTo>
                  <a:lnTo>
                    <a:pt x="1241" y="6564"/>
                  </a:lnTo>
                  <a:lnTo>
                    <a:pt x="1236" y="6557"/>
                  </a:lnTo>
                  <a:lnTo>
                    <a:pt x="1226" y="6543"/>
                  </a:lnTo>
                  <a:lnTo>
                    <a:pt x="1220" y="6535"/>
                  </a:lnTo>
                  <a:lnTo>
                    <a:pt x="1211" y="6521"/>
                  </a:lnTo>
                  <a:lnTo>
                    <a:pt x="1206" y="6513"/>
                  </a:lnTo>
                  <a:lnTo>
                    <a:pt x="1197" y="6498"/>
                  </a:lnTo>
                  <a:lnTo>
                    <a:pt x="1192" y="6489"/>
                  </a:lnTo>
                  <a:lnTo>
                    <a:pt x="1183" y="6474"/>
                  </a:lnTo>
                  <a:lnTo>
                    <a:pt x="1179" y="6466"/>
                  </a:lnTo>
                  <a:lnTo>
                    <a:pt x="1172" y="6451"/>
                  </a:lnTo>
                  <a:lnTo>
                    <a:pt x="1168" y="6442"/>
                  </a:lnTo>
                  <a:lnTo>
                    <a:pt x="1160" y="6427"/>
                  </a:lnTo>
                  <a:lnTo>
                    <a:pt x="1157" y="6418"/>
                  </a:lnTo>
                  <a:lnTo>
                    <a:pt x="1150" y="6403"/>
                  </a:lnTo>
                  <a:lnTo>
                    <a:pt x="1147" y="6394"/>
                  </a:lnTo>
                  <a:lnTo>
                    <a:pt x="1141" y="6378"/>
                  </a:lnTo>
                  <a:lnTo>
                    <a:pt x="1138" y="6369"/>
                  </a:lnTo>
                  <a:lnTo>
                    <a:pt x="1133" y="6353"/>
                  </a:lnTo>
                  <a:lnTo>
                    <a:pt x="1130" y="6344"/>
                  </a:lnTo>
                  <a:lnTo>
                    <a:pt x="1125" y="6328"/>
                  </a:lnTo>
                  <a:lnTo>
                    <a:pt x="1123" y="6319"/>
                  </a:lnTo>
                  <a:lnTo>
                    <a:pt x="1119" y="6302"/>
                  </a:lnTo>
                  <a:lnTo>
                    <a:pt x="1117" y="6293"/>
                  </a:lnTo>
                  <a:lnTo>
                    <a:pt x="1113" y="6277"/>
                  </a:lnTo>
                  <a:lnTo>
                    <a:pt x="1111" y="6268"/>
                  </a:lnTo>
                  <a:lnTo>
                    <a:pt x="1109" y="6251"/>
                  </a:lnTo>
                  <a:lnTo>
                    <a:pt x="1107" y="6242"/>
                  </a:lnTo>
                  <a:lnTo>
                    <a:pt x="1105" y="6225"/>
                  </a:lnTo>
                  <a:lnTo>
                    <a:pt x="1104" y="6215"/>
                  </a:lnTo>
                  <a:lnTo>
                    <a:pt x="1102" y="6199"/>
                  </a:lnTo>
                  <a:lnTo>
                    <a:pt x="1102" y="6189"/>
                  </a:lnTo>
                  <a:lnTo>
                    <a:pt x="1101" y="6172"/>
                  </a:lnTo>
                  <a:lnTo>
                    <a:pt x="1100" y="6163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3859"/>
                  </a:lnTo>
                  <a:lnTo>
                    <a:pt x="1100" y="3854"/>
                  </a:lnTo>
                  <a:lnTo>
                    <a:pt x="1100" y="3837"/>
                  </a:lnTo>
                  <a:lnTo>
                    <a:pt x="1101" y="3828"/>
                  </a:lnTo>
                  <a:lnTo>
                    <a:pt x="1102" y="3811"/>
                  </a:lnTo>
                  <a:lnTo>
                    <a:pt x="1102" y="3801"/>
                  </a:lnTo>
                  <a:lnTo>
                    <a:pt x="1104" y="3785"/>
                  </a:lnTo>
                  <a:lnTo>
                    <a:pt x="1105" y="3775"/>
                  </a:lnTo>
                  <a:lnTo>
                    <a:pt x="1107" y="3758"/>
                  </a:lnTo>
                  <a:lnTo>
                    <a:pt x="1109" y="3749"/>
                  </a:lnTo>
                  <a:lnTo>
                    <a:pt x="1111" y="3732"/>
                  </a:lnTo>
                  <a:lnTo>
                    <a:pt x="1113" y="3723"/>
                  </a:lnTo>
                  <a:lnTo>
                    <a:pt x="1117" y="3707"/>
                  </a:lnTo>
                  <a:lnTo>
                    <a:pt x="1119" y="3698"/>
                  </a:lnTo>
                  <a:lnTo>
                    <a:pt x="1123" y="3681"/>
                  </a:lnTo>
                  <a:lnTo>
                    <a:pt x="1125" y="3672"/>
                  </a:lnTo>
                  <a:lnTo>
                    <a:pt x="1130" y="3656"/>
                  </a:lnTo>
                  <a:lnTo>
                    <a:pt x="1133" y="3647"/>
                  </a:lnTo>
                  <a:lnTo>
                    <a:pt x="1138" y="3631"/>
                  </a:lnTo>
                  <a:lnTo>
                    <a:pt x="1141" y="3622"/>
                  </a:lnTo>
                  <a:lnTo>
                    <a:pt x="1147" y="3606"/>
                  </a:lnTo>
                  <a:lnTo>
                    <a:pt x="1150" y="3597"/>
                  </a:lnTo>
                  <a:lnTo>
                    <a:pt x="1157" y="3582"/>
                  </a:lnTo>
                  <a:lnTo>
                    <a:pt x="1160" y="3573"/>
                  </a:lnTo>
                  <a:lnTo>
                    <a:pt x="1168" y="3558"/>
                  </a:lnTo>
                  <a:lnTo>
                    <a:pt x="1172" y="3549"/>
                  </a:lnTo>
                  <a:lnTo>
                    <a:pt x="1179" y="3534"/>
                  </a:lnTo>
                  <a:lnTo>
                    <a:pt x="1183" y="3526"/>
                  </a:lnTo>
                  <a:lnTo>
                    <a:pt x="1192" y="3511"/>
                  </a:lnTo>
                  <a:lnTo>
                    <a:pt x="1197" y="3502"/>
                  </a:lnTo>
                  <a:lnTo>
                    <a:pt x="1206" y="3487"/>
                  </a:lnTo>
                  <a:lnTo>
                    <a:pt x="1211" y="3479"/>
                  </a:lnTo>
                  <a:lnTo>
                    <a:pt x="1220" y="3465"/>
                  </a:lnTo>
                  <a:lnTo>
                    <a:pt x="1226" y="3457"/>
                  </a:lnTo>
                  <a:lnTo>
                    <a:pt x="1236" y="3443"/>
                  </a:lnTo>
                  <a:lnTo>
                    <a:pt x="1241" y="3436"/>
                  </a:lnTo>
                  <a:lnTo>
                    <a:pt x="1251" y="3422"/>
                  </a:lnTo>
                  <a:lnTo>
                    <a:pt x="1257" y="3415"/>
                  </a:lnTo>
                  <a:lnTo>
                    <a:pt x="1268" y="3402"/>
                  </a:lnTo>
                  <a:lnTo>
                    <a:pt x="1274" y="3395"/>
                  </a:lnTo>
                  <a:lnTo>
                    <a:pt x="1286" y="3382"/>
                  </a:lnTo>
                  <a:lnTo>
                    <a:pt x="1292" y="3375"/>
                  </a:lnTo>
                  <a:lnTo>
                    <a:pt x="1304" y="3363"/>
                  </a:lnTo>
                  <a:lnTo>
                    <a:pt x="1310" y="3357"/>
                  </a:lnTo>
                  <a:lnTo>
                    <a:pt x="1322" y="3345"/>
                  </a:lnTo>
                  <a:lnTo>
                    <a:pt x="1329" y="3339"/>
                  </a:lnTo>
                  <a:lnTo>
                    <a:pt x="1342" y="3327"/>
                  </a:lnTo>
                  <a:lnTo>
                    <a:pt x="1349" y="3321"/>
                  </a:lnTo>
                  <a:lnTo>
                    <a:pt x="1362" y="3310"/>
                  </a:lnTo>
                  <a:lnTo>
                    <a:pt x="1369" y="3304"/>
                  </a:lnTo>
                  <a:lnTo>
                    <a:pt x="1383" y="3294"/>
                  </a:lnTo>
                  <a:lnTo>
                    <a:pt x="1390" y="3289"/>
                  </a:lnTo>
                  <a:lnTo>
                    <a:pt x="1404" y="3279"/>
                  </a:lnTo>
                  <a:lnTo>
                    <a:pt x="1412" y="3273"/>
                  </a:lnTo>
                  <a:lnTo>
                    <a:pt x="1426" y="3264"/>
                  </a:lnTo>
                  <a:lnTo>
                    <a:pt x="1434" y="3259"/>
                  </a:lnTo>
                  <a:lnTo>
                    <a:pt x="1449" y="3250"/>
                  </a:lnTo>
                  <a:lnTo>
                    <a:pt x="1457" y="3245"/>
                  </a:lnTo>
                  <a:lnTo>
                    <a:pt x="1472" y="3237"/>
                  </a:lnTo>
                  <a:lnTo>
                    <a:pt x="1480" y="3233"/>
                  </a:lnTo>
                  <a:lnTo>
                    <a:pt x="1495" y="3225"/>
                  </a:lnTo>
                  <a:lnTo>
                    <a:pt x="1504" y="3221"/>
                  </a:lnTo>
                  <a:lnTo>
                    <a:pt x="1519" y="3214"/>
                  </a:lnTo>
                  <a:lnTo>
                    <a:pt x="1528" y="3210"/>
                  </a:lnTo>
                  <a:lnTo>
                    <a:pt x="1544" y="3203"/>
                  </a:lnTo>
                  <a:lnTo>
                    <a:pt x="1553" y="3200"/>
                  </a:lnTo>
                  <a:lnTo>
                    <a:pt x="1569" y="3194"/>
                  </a:lnTo>
                  <a:lnTo>
                    <a:pt x="1577" y="3191"/>
                  </a:lnTo>
                  <a:lnTo>
                    <a:pt x="1594" y="3186"/>
                  </a:lnTo>
                  <a:lnTo>
                    <a:pt x="1603" y="3183"/>
                  </a:lnTo>
                  <a:lnTo>
                    <a:pt x="1619" y="3178"/>
                  </a:lnTo>
                  <a:lnTo>
                    <a:pt x="1628" y="3176"/>
                  </a:lnTo>
                  <a:lnTo>
                    <a:pt x="1644" y="3172"/>
                  </a:lnTo>
                  <a:lnTo>
                    <a:pt x="1653" y="3170"/>
                  </a:lnTo>
                  <a:lnTo>
                    <a:pt x="1670" y="3166"/>
                  </a:lnTo>
                  <a:lnTo>
                    <a:pt x="1679" y="3164"/>
                  </a:lnTo>
                  <a:lnTo>
                    <a:pt x="1696" y="3162"/>
                  </a:lnTo>
                  <a:lnTo>
                    <a:pt x="1705" y="3160"/>
                  </a:lnTo>
                  <a:lnTo>
                    <a:pt x="1722" y="3158"/>
                  </a:lnTo>
                  <a:lnTo>
                    <a:pt x="1731" y="3157"/>
                  </a:lnTo>
                  <a:lnTo>
                    <a:pt x="1748" y="3155"/>
                  </a:lnTo>
                  <a:lnTo>
                    <a:pt x="1758" y="3155"/>
                  </a:lnTo>
                  <a:lnTo>
                    <a:pt x="1775" y="3154"/>
                  </a:lnTo>
                  <a:lnTo>
                    <a:pt x="1784" y="3153"/>
                  </a:lnTo>
                  <a:lnTo>
                    <a:pt x="1801" y="3153"/>
                  </a:lnTo>
                  <a:lnTo>
                    <a:pt x="1806" y="3153"/>
                  </a:lnTo>
                  <a:lnTo>
                    <a:pt x="2469" y="3153"/>
                  </a:lnTo>
                  <a:lnTo>
                    <a:pt x="2469" y="1578"/>
                  </a:lnTo>
                  <a:lnTo>
                    <a:pt x="2471" y="1545"/>
                  </a:lnTo>
                  <a:lnTo>
                    <a:pt x="2478" y="1513"/>
                  </a:lnTo>
                  <a:lnTo>
                    <a:pt x="2488" y="1482"/>
                  </a:lnTo>
                  <a:lnTo>
                    <a:pt x="2502" y="1453"/>
                  </a:lnTo>
                  <a:lnTo>
                    <a:pt x="2521" y="1426"/>
                  </a:lnTo>
                  <a:lnTo>
                    <a:pt x="2542" y="1401"/>
                  </a:lnTo>
                  <a:lnTo>
                    <a:pt x="2567" y="1380"/>
                  </a:lnTo>
                  <a:lnTo>
                    <a:pt x="2594" y="1361"/>
                  </a:lnTo>
                  <a:lnTo>
                    <a:pt x="2623" y="1347"/>
                  </a:lnTo>
                  <a:lnTo>
                    <a:pt x="2654" y="1337"/>
                  </a:lnTo>
                  <a:lnTo>
                    <a:pt x="2686" y="1330"/>
                  </a:lnTo>
                  <a:lnTo>
                    <a:pt x="2719" y="1328"/>
                  </a:lnTo>
                  <a:lnTo>
                    <a:pt x="7281" y="1328"/>
                  </a:lnTo>
                  <a:lnTo>
                    <a:pt x="7314" y="1330"/>
                  </a:lnTo>
                  <a:lnTo>
                    <a:pt x="7346" y="1337"/>
                  </a:lnTo>
                  <a:lnTo>
                    <a:pt x="7377" y="1347"/>
                  </a:lnTo>
                  <a:lnTo>
                    <a:pt x="7406" y="1361"/>
                  </a:lnTo>
                  <a:lnTo>
                    <a:pt x="7433" y="1380"/>
                  </a:lnTo>
                  <a:lnTo>
                    <a:pt x="7458" y="1401"/>
                  </a:lnTo>
                  <a:lnTo>
                    <a:pt x="7479" y="1426"/>
                  </a:lnTo>
                  <a:lnTo>
                    <a:pt x="7498" y="1453"/>
                  </a:lnTo>
                  <a:lnTo>
                    <a:pt x="7512" y="1482"/>
                  </a:lnTo>
                  <a:lnTo>
                    <a:pt x="7522" y="1513"/>
                  </a:lnTo>
                  <a:lnTo>
                    <a:pt x="7529" y="1545"/>
                  </a:lnTo>
                  <a:lnTo>
                    <a:pt x="7531" y="1578"/>
                  </a:lnTo>
                  <a:close/>
                  <a:moveTo>
                    <a:pt x="8202" y="3653"/>
                  </a:moveTo>
                  <a:lnTo>
                    <a:pt x="8192" y="3653"/>
                  </a:lnTo>
                  <a:lnTo>
                    <a:pt x="7281" y="3653"/>
                  </a:lnTo>
                  <a:lnTo>
                    <a:pt x="2719" y="3653"/>
                  </a:lnTo>
                  <a:lnTo>
                    <a:pt x="1808" y="3653"/>
                  </a:lnTo>
                  <a:lnTo>
                    <a:pt x="1798" y="3653"/>
                  </a:lnTo>
                  <a:lnTo>
                    <a:pt x="1790" y="3654"/>
                  </a:lnTo>
                  <a:lnTo>
                    <a:pt x="1783" y="3654"/>
                  </a:lnTo>
                  <a:lnTo>
                    <a:pt x="1775" y="3655"/>
                  </a:lnTo>
                  <a:lnTo>
                    <a:pt x="1767" y="3657"/>
                  </a:lnTo>
                  <a:lnTo>
                    <a:pt x="1760" y="3658"/>
                  </a:lnTo>
                  <a:lnTo>
                    <a:pt x="1752" y="3660"/>
                  </a:lnTo>
                  <a:lnTo>
                    <a:pt x="1745" y="3662"/>
                  </a:lnTo>
                  <a:lnTo>
                    <a:pt x="1738" y="3665"/>
                  </a:lnTo>
                  <a:lnTo>
                    <a:pt x="1731" y="3667"/>
                  </a:lnTo>
                  <a:lnTo>
                    <a:pt x="1724" y="3670"/>
                  </a:lnTo>
                  <a:lnTo>
                    <a:pt x="1717" y="3673"/>
                  </a:lnTo>
                  <a:lnTo>
                    <a:pt x="1710" y="3677"/>
                  </a:lnTo>
                  <a:lnTo>
                    <a:pt x="1703" y="3680"/>
                  </a:lnTo>
                  <a:lnTo>
                    <a:pt x="1697" y="3684"/>
                  </a:lnTo>
                  <a:lnTo>
                    <a:pt x="1690" y="3689"/>
                  </a:lnTo>
                  <a:lnTo>
                    <a:pt x="1684" y="3693"/>
                  </a:lnTo>
                  <a:lnTo>
                    <a:pt x="1678" y="3698"/>
                  </a:lnTo>
                  <a:lnTo>
                    <a:pt x="1672" y="3703"/>
                  </a:lnTo>
                  <a:lnTo>
                    <a:pt x="1666" y="3708"/>
                  </a:lnTo>
                  <a:lnTo>
                    <a:pt x="1660" y="3713"/>
                  </a:lnTo>
                  <a:lnTo>
                    <a:pt x="1655" y="3719"/>
                  </a:lnTo>
                  <a:lnTo>
                    <a:pt x="1650" y="3725"/>
                  </a:lnTo>
                  <a:lnTo>
                    <a:pt x="1645" y="3731"/>
                  </a:lnTo>
                  <a:lnTo>
                    <a:pt x="1640" y="3737"/>
                  </a:lnTo>
                  <a:lnTo>
                    <a:pt x="1636" y="3743"/>
                  </a:lnTo>
                  <a:lnTo>
                    <a:pt x="1631" y="3750"/>
                  </a:lnTo>
                  <a:lnTo>
                    <a:pt x="1628" y="3756"/>
                  </a:lnTo>
                  <a:lnTo>
                    <a:pt x="1624" y="3762"/>
                  </a:lnTo>
                  <a:lnTo>
                    <a:pt x="1621" y="3769"/>
                  </a:lnTo>
                  <a:lnTo>
                    <a:pt x="1617" y="3777"/>
                  </a:lnTo>
                  <a:lnTo>
                    <a:pt x="1614" y="3784"/>
                  </a:lnTo>
                  <a:lnTo>
                    <a:pt x="1612" y="3791"/>
                  </a:lnTo>
                  <a:lnTo>
                    <a:pt x="1609" y="3799"/>
                  </a:lnTo>
                  <a:lnTo>
                    <a:pt x="1607" y="3806"/>
                  </a:lnTo>
                  <a:lnTo>
                    <a:pt x="1605" y="3813"/>
                  </a:lnTo>
                  <a:lnTo>
                    <a:pt x="1604" y="3821"/>
                  </a:lnTo>
                  <a:lnTo>
                    <a:pt x="1602" y="3828"/>
                  </a:lnTo>
                  <a:lnTo>
                    <a:pt x="1601" y="3836"/>
                  </a:lnTo>
                  <a:lnTo>
                    <a:pt x="1601" y="3844"/>
                  </a:lnTo>
                  <a:lnTo>
                    <a:pt x="1600" y="3851"/>
                  </a:lnTo>
                  <a:lnTo>
                    <a:pt x="1600" y="3861"/>
                  </a:lnTo>
                  <a:lnTo>
                    <a:pt x="1600" y="6139"/>
                  </a:lnTo>
                  <a:lnTo>
                    <a:pt x="1600" y="6149"/>
                  </a:lnTo>
                  <a:lnTo>
                    <a:pt x="1601" y="6156"/>
                  </a:lnTo>
                  <a:lnTo>
                    <a:pt x="1601" y="6164"/>
                  </a:lnTo>
                  <a:lnTo>
                    <a:pt x="1602" y="6172"/>
                  </a:lnTo>
                  <a:lnTo>
                    <a:pt x="1604" y="6179"/>
                  </a:lnTo>
                  <a:lnTo>
                    <a:pt x="1605" y="6187"/>
                  </a:lnTo>
                  <a:lnTo>
                    <a:pt x="1607" y="6194"/>
                  </a:lnTo>
                  <a:lnTo>
                    <a:pt x="1609" y="6201"/>
                  </a:lnTo>
                  <a:lnTo>
                    <a:pt x="1612" y="6209"/>
                  </a:lnTo>
                  <a:lnTo>
                    <a:pt x="1614" y="6216"/>
                  </a:lnTo>
                  <a:lnTo>
                    <a:pt x="1617" y="6223"/>
                  </a:lnTo>
                  <a:lnTo>
                    <a:pt x="1621" y="6231"/>
                  </a:lnTo>
                  <a:lnTo>
                    <a:pt x="1624" y="6238"/>
                  </a:lnTo>
                  <a:lnTo>
                    <a:pt x="1628" y="6244"/>
                  </a:lnTo>
                  <a:lnTo>
                    <a:pt x="1631" y="6250"/>
                  </a:lnTo>
                  <a:lnTo>
                    <a:pt x="1636" y="6257"/>
                  </a:lnTo>
                  <a:lnTo>
                    <a:pt x="1640" y="6263"/>
                  </a:lnTo>
                  <a:lnTo>
                    <a:pt x="1645" y="6269"/>
                  </a:lnTo>
                  <a:lnTo>
                    <a:pt x="1650" y="6275"/>
                  </a:lnTo>
                  <a:lnTo>
                    <a:pt x="1655" y="6281"/>
                  </a:lnTo>
                  <a:lnTo>
                    <a:pt x="1660" y="6287"/>
                  </a:lnTo>
                  <a:lnTo>
                    <a:pt x="1666" y="6292"/>
                  </a:lnTo>
                  <a:lnTo>
                    <a:pt x="1672" y="6297"/>
                  </a:lnTo>
                  <a:lnTo>
                    <a:pt x="1678" y="6302"/>
                  </a:lnTo>
                  <a:lnTo>
                    <a:pt x="1684" y="6307"/>
                  </a:lnTo>
                  <a:lnTo>
                    <a:pt x="1690" y="6311"/>
                  </a:lnTo>
                  <a:lnTo>
                    <a:pt x="1697" y="6316"/>
                  </a:lnTo>
                  <a:lnTo>
                    <a:pt x="1703" y="6320"/>
                  </a:lnTo>
                  <a:lnTo>
                    <a:pt x="1710" y="6323"/>
                  </a:lnTo>
                  <a:lnTo>
                    <a:pt x="1717" y="6327"/>
                  </a:lnTo>
                  <a:lnTo>
                    <a:pt x="1724" y="6330"/>
                  </a:lnTo>
                  <a:lnTo>
                    <a:pt x="1731" y="6333"/>
                  </a:lnTo>
                  <a:lnTo>
                    <a:pt x="1738" y="6335"/>
                  </a:lnTo>
                  <a:lnTo>
                    <a:pt x="1745" y="6338"/>
                  </a:lnTo>
                  <a:lnTo>
                    <a:pt x="1752" y="6340"/>
                  </a:lnTo>
                  <a:lnTo>
                    <a:pt x="1760" y="6342"/>
                  </a:lnTo>
                  <a:lnTo>
                    <a:pt x="1767" y="6343"/>
                  </a:lnTo>
                  <a:lnTo>
                    <a:pt x="1775" y="6345"/>
                  </a:lnTo>
                  <a:lnTo>
                    <a:pt x="1783" y="6346"/>
                  </a:lnTo>
                  <a:lnTo>
                    <a:pt x="1790" y="6346"/>
                  </a:lnTo>
                  <a:lnTo>
                    <a:pt x="1798" y="6347"/>
                  </a:lnTo>
                  <a:lnTo>
                    <a:pt x="1808" y="6347"/>
                  </a:lnTo>
                  <a:lnTo>
                    <a:pt x="2697" y="6347"/>
                  </a:lnTo>
                  <a:lnTo>
                    <a:pt x="2697" y="5912"/>
                  </a:lnTo>
                  <a:lnTo>
                    <a:pt x="2699" y="5879"/>
                  </a:lnTo>
                  <a:lnTo>
                    <a:pt x="2706" y="5847"/>
                  </a:lnTo>
                  <a:lnTo>
                    <a:pt x="2716" y="5816"/>
                  </a:lnTo>
                  <a:lnTo>
                    <a:pt x="2730" y="5787"/>
                  </a:lnTo>
                  <a:lnTo>
                    <a:pt x="2749" y="5760"/>
                  </a:lnTo>
                  <a:lnTo>
                    <a:pt x="2770" y="5735"/>
                  </a:lnTo>
                  <a:lnTo>
                    <a:pt x="2795" y="5714"/>
                  </a:lnTo>
                  <a:lnTo>
                    <a:pt x="2822" y="5695"/>
                  </a:lnTo>
                  <a:lnTo>
                    <a:pt x="2851" y="5681"/>
                  </a:lnTo>
                  <a:lnTo>
                    <a:pt x="2882" y="5671"/>
                  </a:lnTo>
                  <a:lnTo>
                    <a:pt x="2914" y="5664"/>
                  </a:lnTo>
                  <a:lnTo>
                    <a:pt x="2947" y="5662"/>
                  </a:lnTo>
                  <a:lnTo>
                    <a:pt x="7053" y="5662"/>
                  </a:lnTo>
                  <a:lnTo>
                    <a:pt x="7086" y="5664"/>
                  </a:lnTo>
                  <a:lnTo>
                    <a:pt x="7118" y="5671"/>
                  </a:lnTo>
                  <a:lnTo>
                    <a:pt x="7149" y="5681"/>
                  </a:lnTo>
                  <a:lnTo>
                    <a:pt x="7178" y="5695"/>
                  </a:lnTo>
                  <a:lnTo>
                    <a:pt x="7205" y="5714"/>
                  </a:lnTo>
                  <a:lnTo>
                    <a:pt x="7230" y="5735"/>
                  </a:lnTo>
                  <a:lnTo>
                    <a:pt x="7251" y="5760"/>
                  </a:lnTo>
                  <a:lnTo>
                    <a:pt x="7270" y="5787"/>
                  </a:lnTo>
                  <a:lnTo>
                    <a:pt x="7284" y="5816"/>
                  </a:lnTo>
                  <a:lnTo>
                    <a:pt x="7294" y="5847"/>
                  </a:lnTo>
                  <a:lnTo>
                    <a:pt x="7301" y="5879"/>
                  </a:lnTo>
                  <a:lnTo>
                    <a:pt x="7303" y="5912"/>
                  </a:lnTo>
                  <a:lnTo>
                    <a:pt x="7303" y="6347"/>
                  </a:lnTo>
                  <a:lnTo>
                    <a:pt x="8192" y="6347"/>
                  </a:lnTo>
                  <a:lnTo>
                    <a:pt x="8202" y="6347"/>
                  </a:lnTo>
                  <a:lnTo>
                    <a:pt x="8210" y="6346"/>
                  </a:lnTo>
                  <a:lnTo>
                    <a:pt x="8217" y="6346"/>
                  </a:lnTo>
                  <a:lnTo>
                    <a:pt x="8225" y="6345"/>
                  </a:lnTo>
                  <a:lnTo>
                    <a:pt x="8233" y="6343"/>
                  </a:lnTo>
                  <a:lnTo>
                    <a:pt x="8240" y="6342"/>
                  </a:lnTo>
                  <a:lnTo>
                    <a:pt x="8248" y="6340"/>
                  </a:lnTo>
                  <a:lnTo>
                    <a:pt x="8255" y="6338"/>
                  </a:lnTo>
                  <a:lnTo>
                    <a:pt x="8262" y="6335"/>
                  </a:lnTo>
                  <a:lnTo>
                    <a:pt x="8269" y="6333"/>
                  </a:lnTo>
                  <a:lnTo>
                    <a:pt x="8276" y="6330"/>
                  </a:lnTo>
                  <a:lnTo>
                    <a:pt x="8283" y="6327"/>
                  </a:lnTo>
                  <a:lnTo>
                    <a:pt x="8290" y="6323"/>
                  </a:lnTo>
                  <a:lnTo>
                    <a:pt x="8297" y="6320"/>
                  </a:lnTo>
                  <a:lnTo>
                    <a:pt x="8303" y="6316"/>
                  </a:lnTo>
                  <a:lnTo>
                    <a:pt x="8310" y="6311"/>
                  </a:lnTo>
                  <a:lnTo>
                    <a:pt x="8316" y="6307"/>
                  </a:lnTo>
                  <a:lnTo>
                    <a:pt x="8322" y="6302"/>
                  </a:lnTo>
                  <a:lnTo>
                    <a:pt x="8328" y="6297"/>
                  </a:lnTo>
                  <a:lnTo>
                    <a:pt x="8334" y="6292"/>
                  </a:lnTo>
                  <a:lnTo>
                    <a:pt x="8340" y="6287"/>
                  </a:lnTo>
                  <a:lnTo>
                    <a:pt x="8345" y="6281"/>
                  </a:lnTo>
                  <a:lnTo>
                    <a:pt x="8350" y="6275"/>
                  </a:lnTo>
                  <a:lnTo>
                    <a:pt x="8355" y="6269"/>
                  </a:lnTo>
                  <a:lnTo>
                    <a:pt x="8360" y="6263"/>
                  </a:lnTo>
                  <a:lnTo>
                    <a:pt x="8364" y="6257"/>
                  </a:lnTo>
                  <a:lnTo>
                    <a:pt x="8369" y="6250"/>
                  </a:lnTo>
                  <a:lnTo>
                    <a:pt x="8372" y="6244"/>
                  </a:lnTo>
                  <a:lnTo>
                    <a:pt x="8376" y="6238"/>
                  </a:lnTo>
                  <a:lnTo>
                    <a:pt x="8379" y="6231"/>
                  </a:lnTo>
                  <a:lnTo>
                    <a:pt x="8383" y="6223"/>
                  </a:lnTo>
                  <a:lnTo>
                    <a:pt x="8386" y="6216"/>
                  </a:lnTo>
                  <a:lnTo>
                    <a:pt x="8388" y="6209"/>
                  </a:lnTo>
                  <a:lnTo>
                    <a:pt x="8391" y="6201"/>
                  </a:lnTo>
                  <a:lnTo>
                    <a:pt x="8393" y="6194"/>
                  </a:lnTo>
                  <a:lnTo>
                    <a:pt x="8395" y="6187"/>
                  </a:lnTo>
                  <a:lnTo>
                    <a:pt x="8396" y="6179"/>
                  </a:lnTo>
                  <a:lnTo>
                    <a:pt x="8398" y="6172"/>
                  </a:lnTo>
                  <a:lnTo>
                    <a:pt x="8399" y="6164"/>
                  </a:lnTo>
                  <a:lnTo>
                    <a:pt x="8399" y="6156"/>
                  </a:lnTo>
                  <a:lnTo>
                    <a:pt x="8400" y="6149"/>
                  </a:lnTo>
                  <a:lnTo>
                    <a:pt x="8400" y="6139"/>
                  </a:lnTo>
                  <a:lnTo>
                    <a:pt x="8400" y="3861"/>
                  </a:lnTo>
                  <a:lnTo>
                    <a:pt x="8400" y="3851"/>
                  </a:lnTo>
                  <a:lnTo>
                    <a:pt x="8399" y="3844"/>
                  </a:lnTo>
                  <a:lnTo>
                    <a:pt x="8399" y="3836"/>
                  </a:lnTo>
                  <a:lnTo>
                    <a:pt x="8398" y="3828"/>
                  </a:lnTo>
                  <a:lnTo>
                    <a:pt x="8396" y="3821"/>
                  </a:lnTo>
                  <a:lnTo>
                    <a:pt x="8395" y="3813"/>
                  </a:lnTo>
                  <a:lnTo>
                    <a:pt x="8393" y="3806"/>
                  </a:lnTo>
                  <a:lnTo>
                    <a:pt x="8391" y="3799"/>
                  </a:lnTo>
                  <a:lnTo>
                    <a:pt x="8388" y="3791"/>
                  </a:lnTo>
                  <a:lnTo>
                    <a:pt x="8386" y="3784"/>
                  </a:lnTo>
                  <a:lnTo>
                    <a:pt x="8383" y="3777"/>
                  </a:lnTo>
                  <a:lnTo>
                    <a:pt x="8379" y="3769"/>
                  </a:lnTo>
                  <a:lnTo>
                    <a:pt x="8376" y="3762"/>
                  </a:lnTo>
                  <a:lnTo>
                    <a:pt x="8372" y="3756"/>
                  </a:lnTo>
                  <a:lnTo>
                    <a:pt x="8369" y="3750"/>
                  </a:lnTo>
                  <a:lnTo>
                    <a:pt x="8364" y="3743"/>
                  </a:lnTo>
                  <a:lnTo>
                    <a:pt x="8360" y="3737"/>
                  </a:lnTo>
                  <a:lnTo>
                    <a:pt x="8355" y="3731"/>
                  </a:lnTo>
                  <a:lnTo>
                    <a:pt x="8350" y="3725"/>
                  </a:lnTo>
                  <a:lnTo>
                    <a:pt x="8345" y="3719"/>
                  </a:lnTo>
                  <a:lnTo>
                    <a:pt x="8340" y="3713"/>
                  </a:lnTo>
                  <a:lnTo>
                    <a:pt x="8334" y="3708"/>
                  </a:lnTo>
                  <a:lnTo>
                    <a:pt x="8328" y="3703"/>
                  </a:lnTo>
                  <a:lnTo>
                    <a:pt x="8322" y="3698"/>
                  </a:lnTo>
                  <a:lnTo>
                    <a:pt x="8316" y="3693"/>
                  </a:lnTo>
                  <a:lnTo>
                    <a:pt x="8310" y="3689"/>
                  </a:lnTo>
                  <a:lnTo>
                    <a:pt x="8303" y="3684"/>
                  </a:lnTo>
                  <a:lnTo>
                    <a:pt x="8297" y="3680"/>
                  </a:lnTo>
                  <a:lnTo>
                    <a:pt x="8290" y="3677"/>
                  </a:lnTo>
                  <a:lnTo>
                    <a:pt x="8283" y="3673"/>
                  </a:lnTo>
                  <a:lnTo>
                    <a:pt x="8276" y="3670"/>
                  </a:lnTo>
                  <a:lnTo>
                    <a:pt x="8269" y="3667"/>
                  </a:lnTo>
                  <a:lnTo>
                    <a:pt x="8262" y="3665"/>
                  </a:lnTo>
                  <a:lnTo>
                    <a:pt x="8255" y="3662"/>
                  </a:lnTo>
                  <a:lnTo>
                    <a:pt x="8248" y="3660"/>
                  </a:lnTo>
                  <a:lnTo>
                    <a:pt x="8240" y="3658"/>
                  </a:lnTo>
                  <a:lnTo>
                    <a:pt x="8233" y="3657"/>
                  </a:lnTo>
                  <a:lnTo>
                    <a:pt x="8225" y="3655"/>
                  </a:lnTo>
                  <a:lnTo>
                    <a:pt x="8217" y="3654"/>
                  </a:lnTo>
                  <a:lnTo>
                    <a:pt x="8210" y="3654"/>
                  </a:lnTo>
                  <a:lnTo>
                    <a:pt x="8202" y="3653"/>
                  </a:lnTo>
                  <a:close/>
                  <a:moveTo>
                    <a:pt x="7031" y="1828"/>
                  </a:moveTo>
                  <a:lnTo>
                    <a:pt x="2969" y="1828"/>
                  </a:lnTo>
                  <a:lnTo>
                    <a:pt x="2969" y="3153"/>
                  </a:lnTo>
                  <a:lnTo>
                    <a:pt x="7031" y="3153"/>
                  </a:lnTo>
                  <a:lnTo>
                    <a:pt x="7031" y="1828"/>
                  </a:lnTo>
                  <a:close/>
                  <a:moveTo>
                    <a:pt x="3197" y="6162"/>
                  </a:moveTo>
                  <a:lnTo>
                    <a:pt x="3197" y="6347"/>
                  </a:lnTo>
                  <a:lnTo>
                    <a:pt x="6803" y="6347"/>
                  </a:lnTo>
                  <a:lnTo>
                    <a:pt x="6803" y="6162"/>
                  </a:lnTo>
                  <a:lnTo>
                    <a:pt x="3197" y="6162"/>
                  </a:lnTo>
                  <a:close/>
                  <a:moveTo>
                    <a:pt x="6803" y="8172"/>
                  </a:moveTo>
                  <a:lnTo>
                    <a:pt x="6803" y="6847"/>
                  </a:lnTo>
                  <a:lnTo>
                    <a:pt x="3197" y="6847"/>
                  </a:lnTo>
                  <a:lnTo>
                    <a:pt x="3197" y="8172"/>
                  </a:lnTo>
                  <a:lnTo>
                    <a:pt x="6803" y="817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6" name="Google Shape;1316;p13"/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</p:grpSpPr>
        <p:sp>
          <p:nvSpPr>
            <p:cNvPr id="1317" name="Google Shape;1317;p13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4" y="5487"/>
                  </a:moveTo>
                  <a:lnTo>
                    <a:pt x="7677" y="5487"/>
                  </a:lnTo>
                  <a:lnTo>
                    <a:pt x="8042" y="5487"/>
                  </a:lnTo>
                  <a:lnTo>
                    <a:pt x="8065" y="5487"/>
                  </a:lnTo>
                  <a:lnTo>
                    <a:pt x="8087" y="5489"/>
                  </a:lnTo>
                  <a:lnTo>
                    <a:pt x="8110" y="5491"/>
                  </a:lnTo>
                  <a:lnTo>
                    <a:pt x="8132" y="5494"/>
                  </a:lnTo>
                  <a:lnTo>
                    <a:pt x="8155" y="5498"/>
                  </a:lnTo>
                  <a:lnTo>
                    <a:pt x="8177" y="5502"/>
                  </a:lnTo>
                  <a:lnTo>
                    <a:pt x="8199" y="5508"/>
                  </a:lnTo>
                  <a:lnTo>
                    <a:pt x="8221" y="5514"/>
                  </a:lnTo>
                  <a:lnTo>
                    <a:pt x="8242" y="5521"/>
                  </a:lnTo>
                  <a:lnTo>
                    <a:pt x="8264" y="5529"/>
                  </a:lnTo>
                  <a:lnTo>
                    <a:pt x="8285" y="5537"/>
                  </a:lnTo>
                  <a:lnTo>
                    <a:pt x="8305" y="5547"/>
                  </a:lnTo>
                  <a:lnTo>
                    <a:pt x="8326" y="5557"/>
                  </a:lnTo>
                  <a:lnTo>
                    <a:pt x="8346" y="5568"/>
                  </a:lnTo>
                  <a:lnTo>
                    <a:pt x="8365" y="5580"/>
                  </a:lnTo>
                  <a:lnTo>
                    <a:pt x="8384" y="5592"/>
                  </a:lnTo>
                  <a:lnTo>
                    <a:pt x="8403" y="5606"/>
                  </a:lnTo>
                  <a:lnTo>
                    <a:pt x="8421" y="5620"/>
                  </a:lnTo>
                  <a:lnTo>
                    <a:pt x="8438" y="5634"/>
                  </a:lnTo>
                  <a:lnTo>
                    <a:pt x="8455" y="5649"/>
                  </a:lnTo>
                  <a:lnTo>
                    <a:pt x="8472" y="5665"/>
                  </a:lnTo>
                  <a:lnTo>
                    <a:pt x="8487" y="5681"/>
                  </a:lnTo>
                  <a:lnTo>
                    <a:pt x="8502" y="5698"/>
                  </a:lnTo>
                  <a:lnTo>
                    <a:pt x="8517" y="5716"/>
                  </a:lnTo>
                  <a:lnTo>
                    <a:pt x="8531" y="5734"/>
                  </a:lnTo>
                  <a:lnTo>
                    <a:pt x="8544" y="5752"/>
                  </a:lnTo>
                  <a:lnTo>
                    <a:pt x="8556" y="5771"/>
                  </a:lnTo>
                  <a:lnTo>
                    <a:pt x="8568" y="5791"/>
                  </a:lnTo>
                  <a:lnTo>
                    <a:pt x="8579" y="5811"/>
                  </a:lnTo>
                  <a:lnTo>
                    <a:pt x="8590" y="5831"/>
                  </a:lnTo>
                  <a:lnTo>
                    <a:pt x="8599" y="5852"/>
                  </a:lnTo>
                  <a:lnTo>
                    <a:pt x="8608" y="5873"/>
                  </a:lnTo>
                  <a:lnTo>
                    <a:pt x="8616" y="5894"/>
                  </a:lnTo>
                  <a:lnTo>
                    <a:pt x="8623" y="5916"/>
                  </a:lnTo>
                  <a:lnTo>
                    <a:pt x="8629" y="5937"/>
                  </a:lnTo>
                  <a:lnTo>
                    <a:pt x="8635" y="5959"/>
                  </a:lnTo>
                  <a:lnTo>
                    <a:pt x="8639" y="5982"/>
                  </a:lnTo>
                  <a:lnTo>
                    <a:pt x="8643" y="6004"/>
                  </a:lnTo>
                  <a:lnTo>
                    <a:pt x="8646" y="6027"/>
                  </a:lnTo>
                  <a:lnTo>
                    <a:pt x="8648" y="6049"/>
                  </a:lnTo>
                  <a:lnTo>
                    <a:pt x="8650" y="6072"/>
                  </a:lnTo>
                  <a:lnTo>
                    <a:pt x="8650" y="6095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677" y="8163"/>
                  </a:lnTo>
                  <a:lnTo>
                    <a:pt x="7654" y="8163"/>
                  </a:lnTo>
                  <a:lnTo>
                    <a:pt x="7631" y="8161"/>
                  </a:lnTo>
                  <a:lnTo>
                    <a:pt x="7609" y="8159"/>
                  </a:lnTo>
                  <a:lnTo>
                    <a:pt x="7586" y="8156"/>
                  </a:lnTo>
                  <a:lnTo>
                    <a:pt x="7564" y="8152"/>
                  </a:lnTo>
                  <a:lnTo>
                    <a:pt x="7541" y="8148"/>
                  </a:lnTo>
                  <a:lnTo>
                    <a:pt x="7519" y="8142"/>
                  </a:lnTo>
                  <a:lnTo>
                    <a:pt x="7497" y="8136"/>
                  </a:lnTo>
                  <a:lnTo>
                    <a:pt x="7476" y="8129"/>
                  </a:lnTo>
                  <a:lnTo>
                    <a:pt x="7454" y="8121"/>
                  </a:lnTo>
                  <a:lnTo>
                    <a:pt x="7433" y="8113"/>
                  </a:lnTo>
                  <a:lnTo>
                    <a:pt x="7413" y="8103"/>
                  </a:lnTo>
                  <a:lnTo>
                    <a:pt x="7392" y="8093"/>
                  </a:lnTo>
                  <a:lnTo>
                    <a:pt x="7372" y="8082"/>
                  </a:lnTo>
                  <a:lnTo>
                    <a:pt x="7353" y="8070"/>
                  </a:lnTo>
                  <a:lnTo>
                    <a:pt x="7334" y="8058"/>
                  </a:lnTo>
                  <a:lnTo>
                    <a:pt x="7315" y="8044"/>
                  </a:lnTo>
                  <a:lnTo>
                    <a:pt x="7297" y="8030"/>
                  </a:lnTo>
                  <a:lnTo>
                    <a:pt x="7280" y="8016"/>
                  </a:lnTo>
                  <a:lnTo>
                    <a:pt x="7263" y="8001"/>
                  </a:lnTo>
                  <a:lnTo>
                    <a:pt x="7246" y="7985"/>
                  </a:lnTo>
                  <a:lnTo>
                    <a:pt x="7231" y="7969"/>
                  </a:lnTo>
                  <a:lnTo>
                    <a:pt x="7216" y="7952"/>
                  </a:lnTo>
                  <a:lnTo>
                    <a:pt x="7201" y="7934"/>
                  </a:lnTo>
                  <a:lnTo>
                    <a:pt x="7187" y="7916"/>
                  </a:lnTo>
                  <a:lnTo>
                    <a:pt x="7174" y="7898"/>
                  </a:lnTo>
                  <a:lnTo>
                    <a:pt x="7162" y="7879"/>
                  </a:lnTo>
                  <a:lnTo>
                    <a:pt x="7150" y="7859"/>
                  </a:lnTo>
                  <a:lnTo>
                    <a:pt x="7139" y="7839"/>
                  </a:lnTo>
                  <a:lnTo>
                    <a:pt x="7128" y="7819"/>
                  </a:lnTo>
                  <a:lnTo>
                    <a:pt x="7119" y="7798"/>
                  </a:lnTo>
                  <a:lnTo>
                    <a:pt x="7110" y="7777"/>
                  </a:lnTo>
                  <a:lnTo>
                    <a:pt x="7102" y="7756"/>
                  </a:lnTo>
                  <a:lnTo>
                    <a:pt x="7095" y="7734"/>
                  </a:lnTo>
                  <a:lnTo>
                    <a:pt x="7089" y="7713"/>
                  </a:lnTo>
                  <a:lnTo>
                    <a:pt x="7083" y="7691"/>
                  </a:lnTo>
                  <a:lnTo>
                    <a:pt x="7079" y="7668"/>
                  </a:lnTo>
                  <a:lnTo>
                    <a:pt x="7075" y="7646"/>
                  </a:lnTo>
                  <a:lnTo>
                    <a:pt x="7072" y="7623"/>
                  </a:lnTo>
                  <a:lnTo>
                    <a:pt x="7070" y="7601"/>
                  </a:lnTo>
                  <a:lnTo>
                    <a:pt x="7068" y="7578"/>
                  </a:lnTo>
                  <a:lnTo>
                    <a:pt x="7068" y="7555"/>
                  </a:lnTo>
                  <a:lnTo>
                    <a:pt x="7068" y="6095"/>
                  </a:lnTo>
                  <a:lnTo>
                    <a:pt x="7068" y="6072"/>
                  </a:lnTo>
                  <a:lnTo>
                    <a:pt x="7070" y="6049"/>
                  </a:lnTo>
                  <a:lnTo>
                    <a:pt x="7072" y="6027"/>
                  </a:lnTo>
                  <a:lnTo>
                    <a:pt x="7075" y="6004"/>
                  </a:lnTo>
                  <a:lnTo>
                    <a:pt x="7079" y="5982"/>
                  </a:lnTo>
                  <a:lnTo>
                    <a:pt x="7083" y="5959"/>
                  </a:lnTo>
                  <a:lnTo>
                    <a:pt x="7089" y="5937"/>
                  </a:lnTo>
                  <a:lnTo>
                    <a:pt x="7095" y="5916"/>
                  </a:lnTo>
                  <a:lnTo>
                    <a:pt x="7102" y="5894"/>
                  </a:lnTo>
                  <a:lnTo>
                    <a:pt x="7110" y="5873"/>
                  </a:lnTo>
                  <a:lnTo>
                    <a:pt x="7119" y="5852"/>
                  </a:lnTo>
                  <a:lnTo>
                    <a:pt x="7128" y="5831"/>
                  </a:lnTo>
                  <a:lnTo>
                    <a:pt x="7139" y="5811"/>
                  </a:lnTo>
                  <a:lnTo>
                    <a:pt x="7150" y="5791"/>
                  </a:lnTo>
                  <a:lnTo>
                    <a:pt x="7162" y="5771"/>
                  </a:lnTo>
                  <a:lnTo>
                    <a:pt x="7174" y="5752"/>
                  </a:lnTo>
                  <a:lnTo>
                    <a:pt x="7187" y="5734"/>
                  </a:lnTo>
                  <a:lnTo>
                    <a:pt x="7201" y="5716"/>
                  </a:lnTo>
                  <a:lnTo>
                    <a:pt x="7216" y="5698"/>
                  </a:lnTo>
                  <a:lnTo>
                    <a:pt x="7231" y="5681"/>
                  </a:lnTo>
                  <a:lnTo>
                    <a:pt x="7246" y="5665"/>
                  </a:lnTo>
                  <a:lnTo>
                    <a:pt x="7263" y="5649"/>
                  </a:lnTo>
                  <a:lnTo>
                    <a:pt x="7280" y="5634"/>
                  </a:lnTo>
                  <a:lnTo>
                    <a:pt x="7297" y="5620"/>
                  </a:lnTo>
                  <a:lnTo>
                    <a:pt x="7315" y="5606"/>
                  </a:lnTo>
                  <a:lnTo>
                    <a:pt x="7334" y="5592"/>
                  </a:lnTo>
                  <a:lnTo>
                    <a:pt x="7353" y="5580"/>
                  </a:lnTo>
                  <a:lnTo>
                    <a:pt x="7372" y="5568"/>
                  </a:lnTo>
                  <a:lnTo>
                    <a:pt x="7392" y="5557"/>
                  </a:lnTo>
                  <a:lnTo>
                    <a:pt x="7413" y="5547"/>
                  </a:lnTo>
                  <a:lnTo>
                    <a:pt x="7433" y="5537"/>
                  </a:lnTo>
                  <a:lnTo>
                    <a:pt x="7454" y="5529"/>
                  </a:lnTo>
                  <a:lnTo>
                    <a:pt x="7476" y="5521"/>
                  </a:lnTo>
                  <a:lnTo>
                    <a:pt x="7497" y="5514"/>
                  </a:lnTo>
                  <a:lnTo>
                    <a:pt x="7519" y="5508"/>
                  </a:lnTo>
                  <a:lnTo>
                    <a:pt x="7541" y="5502"/>
                  </a:lnTo>
                  <a:lnTo>
                    <a:pt x="7564" y="5498"/>
                  </a:lnTo>
                  <a:lnTo>
                    <a:pt x="7586" y="5494"/>
                  </a:lnTo>
                  <a:lnTo>
                    <a:pt x="7609" y="5491"/>
                  </a:lnTo>
                  <a:lnTo>
                    <a:pt x="7631" y="5489"/>
                  </a:lnTo>
                  <a:lnTo>
                    <a:pt x="7654" y="5487"/>
                  </a:lnTo>
                  <a:close/>
                  <a:moveTo>
                    <a:pt x="1935" y="5487"/>
                  </a:moveTo>
                  <a:lnTo>
                    <a:pt x="1958" y="5487"/>
                  </a:lnTo>
                  <a:lnTo>
                    <a:pt x="2323" y="5487"/>
                  </a:lnTo>
                  <a:lnTo>
                    <a:pt x="2346" y="5487"/>
                  </a:lnTo>
                  <a:lnTo>
                    <a:pt x="2369" y="5489"/>
                  </a:lnTo>
                  <a:lnTo>
                    <a:pt x="2391" y="5491"/>
                  </a:lnTo>
                  <a:lnTo>
                    <a:pt x="2414" y="5494"/>
                  </a:lnTo>
                  <a:lnTo>
                    <a:pt x="2436" y="5498"/>
                  </a:lnTo>
                  <a:lnTo>
                    <a:pt x="2459" y="5502"/>
                  </a:lnTo>
                  <a:lnTo>
                    <a:pt x="2481" y="5508"/>
                  </a:lnTo>
                  <a:lnTo>
                    <a:pt x="2503" y="5514"/>
                  </a:lnTo>
                  <a:lnTo>
                    <a:pt x="2524" y="5521"/>
                  </a:lnTo>
                  <a:lnTo>
                    <a:pt x="2546" y="5529"/>
                  </a:lnTo>
                  <a:lnTo>
                    <a:pt x="2567" y="5537"/>
                  </a:lnTo>
                  <a:lnTo>
                    <a:pt x="2587" y="5547"/>
                  </a:lnTo>
                  <a:lnTo>
                    <a:pt x="2608" y="5557"/>
                  </a:lnTo>
                  <a:lnTo>
                    <a:pt x="2628" y="5568"/>
                  </a:lnTo>
                  <a:lnTo>
                    <a:pt x="2647" y="5580"/>
                  </a:lnTo>
                  <a:lnTo>
                    <a:pt x="2666" y="5592"/>
                  </a:lnTo>
                  <a:lnTo>
                    <a:pt x="2685" y="5606"/>
                  </a:lnTo>
                  <a:lnTo>
                    <a:pt x="2703" y="5620"/>
                  </a:lnTo>
                  <a:lnTo>
                    <a:pt x="2720" y="5634"/>
                  </a:lnTo>
                  <a:lnTo>
                    <a:pt x="2737" y="5649"/>
                  </a:lnTo>
                  <a:lnTo>
                    <a:pt x="2754" y="5665"/>
                  </a:lnTo>
                  <a:lnTo>
                    <a:pt x="2769" y="5681"/>
                  </a:lnTo>
                  <a:lnTo>
                    <a:pt x="2784" y="5698"/>
                  </a:lnTo>
                  <a:lnTo>
                    <a:pt x="2799" y="5716"/>
                  </a:lnTo>
                  <a:lnTo>
                    <a:pt x="2813" y="5734"/>
                  </a:lnTo>
                  <a:lnTo>
                    <a:pt x="2826" y="5752"/>
                  </a:lnTo>
                  <a:lnTo>
                    <a:pt x="2838" y="5771"/>
                  </a:lnTo>
                  <a:lnTo>
                    <a:pt x="2850" y="5791"/>
                  </a:lnTo>
                  <a:lnTo>
                    <a:pt x="2861" y="5811"/>
                  </a:lnTo>
                  <a:lnTo>
                    <a:pt x="2872" y="5831"/>
                  </a:lnTo>
                  <a:lnTo>
                    <a:pt x="2881" y="5852"/>
                  </a:lnTo>
                  <a:lnTo>
                    <a:pt x="2890" y="5873"/>
                  </a:lnTo>
                  <a:lnTo>
                    <a:pt x="2898" y="5894"/>
                  </a:lnTo>
                  <a:lnTo>
                    <a:pt x="2905" y="5916"/>
                  </a:lnTo>
                  <a:lnTo>
                    <a:pt x="2911" y="5937"/>
                  </a:lnTo>
                  <a:lnTo>
                    <a:pt x="2917" y="5959"/>
                  </a:lnTo>
                  <a:lnTo>
                    <a:pt x="2921" y="5982"/>
                  </a:lnTo>
                  <a:lnTo>
                    <a:pt x="2925" y="6004"/>
                  </a:lnTo>
                  <a:lnTo>
                    <a:pt x="2928" y="6027"/>
                  </a:lnTo>
                  <a:lnTo>
                    <a:pt x="2930" y="6049"/>
                  </a:lnTo>
                  <a:lnTo>
                    <a:pt x="2932" y="6072"/>
                  </a:lnTo>
                  <a:lnTo>
                    <a:pt x="2932" y="6095"/>
                  </a:lnTo>
                  <a:lnTo>
                    <a:pt x="2932" y="7555"/>
                  </a:lnTo>
                  <a:lnTo>
                    <a:pt x="2932" y="7578"/>
                  </a:lnTo>
                  <a:lnTo>
                    <a:pt x="2930" y="7601"/>
                  </a:lnTo>
                  <a:lnTo>
                    <a:pt x="2928" y="7623"/>
                  </a:lnTo>
                  <a:lnTo>
                    <a:pt x="2925" y="7646"/>
                  </a:lnTo>
                  <a:lnTo>
                    <a:pt x="2921" y="7668"/>
                  </a:lnTo>
                  <a:lnTo>
                    <a:pt x="2917" y="7691"/>
                  </a:lnTo>
                  <a:lnTo>
                    <a:pt x="2911" y="7713"/>
                  </a:lnTo>
                  <a:lnTo>
                    <a:pt x="2905" y="7734"/>
                  </a:lnTo>
                  <a:lnTo>
                    <a:pt x="2898" y="7756"/>
                  </a:lnTo>
                  <a:lnTo>
                    <a:pt x="2890" y="7777"/>
                  </a:lnTo>
                  <a:lnTo>
                    <a:pt x="2881" y="7798"/>
                  </a:lnTo>
                  <a:lnTo>
                    <a:pt x="2872" y="7819"/>
                  </a:lnTo>
                  <a:lnTo>
                    <a:pt x="2861" y="7839"/>
                  </a:lnTo>
                  <a:lnTo>
                    <a:pt x="2850" y="7859"/>
                  </a:lnTo>
                  <a:lnTo>
                    <a:pt x="2838" y="7879"/>
                  </a:lnTo>
                  <a:lnTo>
                    <a:pt x="2826" y="7898"/>
                  </a:lnTo>
                  <a:lnTo>
                    <a:pt x="2813" y="7916"/>
                  </a:lnTo>
                  <a:lnTo>
                    <a:pt x="2799" y="7934"/>
                  </a:lnTo>
                  <a:lnTo>
                    <a:pt x="2784" y="7952"/>
                  </a:lnTo>
                  <a:lnTo>
                    <a:pt x="2769" y="7969"/>
                  </a:lnTo>
                  <a:lnTo>
                    <a:pt x="2754" y="7985"/>
                  </a:lnTo>
                  <a:lnTo>
                    <a:pt x="2737" y="8001"/>
                  </a:lnTo>
                  <a:lnTo>
                    <a:pt x="2720" y="8016"/>
                  </a:lnTo>
                  <a:lnTo>
                    <a:pt x="2703" y="8030"/>
                  </a:lnTo>
                  <a:lnTo>
                    <a:pt x="2685" y="8044"/>
                  </a:lnTo>
                  <a:lnTo>
                    <a:pt x="2666" y="8058"/>
                  </a:lnTo>
                  <a:lnTo>
                    <a:pt x="2647" y="8070"/>
                  </a:lnTo>
                  <a:lnTo>
                    <a:pt x="2628" y="8082"/>
                  </a:lnTo>
                  <a:lnTo>
                    <a:pt x="2608" y="8093"/>
                  </a:lnTo>
                  <a:lnTo>
                    <a:pt x="2587" y="8103"/>
                  </a:lnTo>
                  <a:lnTo>
                    <a:pt x="2567" y="8113"/>
                  </a:lnTo>
                  <a:lnTo>
                    <a:pt x="2546" y="8121"/>
                  </a:lnTo>
                  <a:lnTo>
                    <a:pt x="2524" y="8129"/>
                  </a:lnTo>
                  <a:lnTo>
                    <a:pt x="2503" y="8136"/>
                  </a:lnTo>
                  <a:lnTo>
                    <a:pt x="2481" y="8142"/>
                  </a:lnTo>
                  <a:lnTo>
                    <a:pt x="2459" y="8148"/>
                  </a:lnTo>
                  <a:lnTo>
                    <a:pt x="2436" y="8152"/>
                  </a:lnTo>
                  <a:lnTo>
                    <a:pt x="2414" y="8156"/>
                  </a:lnTo>
                  <a:lnTo>
                    <a:pt x="2391" y="8159"/>
                  </a:lnTo>
                  <a:lnTo>
                    <a:pt x="2369" y="8161"/>
                  </a:lnTo>
                  <a:lnTo>
                    <a:pt x="2346" y="8163"/>
                  </a:lnTo>
                  <a:lnTo>
                    <a:pt x="2323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6095"/>
                  </a:lnTo>
                  <a:lnTo>
                    <a:pt x="1350" y="6072"/>
                  </a:lnTo>
                  <a:lnTo>
                    <a:pt x="1352" y="6049"/>
                  </a:lnTo>
                  <a:lnTo>
                    <a:pt x="1354" y="6027"/>
                  </a:lnTo>
                  <a:lnTo>
                    <a:pt x="1357" y="6004"/>
                  </a:lnTo>
                  <a:lnTo>
                    <a:pt x="1361" y="5982"/>
                  </a:lnTo>
                  <a:lnTo>
                    <a:pt x="1365" y="5959"/>
                  </a:lnTo>
                  <a:lnTo>
                    <a:pt x="1371" y="5937"/>
                  </a:lnTo>
                  <a:lnTo>
                    <a:pt x="1377" y="5916"/>
                  </a:lnTo>
                  <a:lnTo>
                    <a:pt x="1384" y="5894"/>
                  </a:lnTo>
                  <a:lnTo>
                    <a:pt x="1392" y="5873"/>
                  </a:lnTo>
                  <a:lnTo>
                    <a:pt x="1401" y="5852"/>
                  </a:lnTo>
                  <a:lnTo>
                    <a:pt x="1410" y="5831"/>
                  </a:lnTo>
                  <a:lnTo>
                    <a:pt x="1421" y="5811"/>
                  </a:lnTo>
                  <a:lnTo>
                    <a:pt x="1432" y="5791"/>
                  </a:lnTo>
                  <a:lnTo>
                    <a:pt x="1444" y="5771"/>
                  </a:lnTo>
                  <a:lnTo>
                    <a:pt x="1456" y="5752"/>
                  </a:lnTo>
                  <a:lnTo>
                    <a:pt x="1469" y="5734"/>
                  </a:lnTo>
                  <a:lnTo>
                    <a:pt x="1483" y="5716"/>
                  </a:lnTo>
                  <a:lnTo>
                    <a:pt x="1498" y="5698"/>
                  </a:lnTo>
                  <a:lnTo>
                    <a:pt x="1513" y="5681"/>
                  </a:lnTo>
                  <a:lnTo>
                    <a:pt x="1528" y="5665"/>
                  </a:lnTo>
                  <a:lnTo>
                    <a:pt x="1545" y="5649"/>
                  </a:lnTo>
                  <a:lnTo>
                    <a:pt x="1562" y="5634"/>
                  </a:lnTo>
                  <a:lnTo>
                    <a:pt x="1579" y="5620"/>
                  </a:lnTo>
                  <a:lnTo>
                    <a:pt x="1597" y="5606"/>
                  </a:lnTo>
                  <a:lnTo>
                    <a:pt x="1616" y="5592"/>
                  </a:lnTo>
                  <a:lnTo>
                    <a:pt x="1635" y="5580"/>
                  </a:lnTo>
                  <a:lnTo>
                    <a:pt x="1654" y="5568"/>
                  </a:lnTo>
                  <a:lnTo>
                    <a:pt x="1674" y="5557"/>
                  </a:lnTo>
                  <a:lnTo>
                    <a:pt x="1695" y="5547"/>
                  </a:lnTo>
                  <a:lnTo>
                    <a:pt x="1715" y="5537"/>
                  </a:lnTo>
                  <a:lnTo>
                    <a:pt x="1736" y="5529"/>
                  </a:lnTo>
                  <a:lnTo>
                    <a:pt x="1758" y="5521"/>
                  </a:lnTo>
                  <a:lnTo>
                    <a:pt x="1779" y="5514"/>
                  </a:lnTo>
                  <a:lnTo>
                    <a:pt x="1801" y="5508"/>
                  </a:lnTo>
                  <a:lnTo>
                    <a:pt x="1823" y="5502"/>
                  </a:lnTo>
                  <a:lnTo>
                    <a:pt x="1845" y="5498"/>
                  </a:lnTo>
                  <a:lnTo>
                    <a:pt x="1868" y="5494"/>
                  </a:lnTo>
                  <a:lnTo>
                    <a:pt x="1890" y="5491"/>
                  </a:lnTo>
                  <a:lnTo>
                    <a:pt x="1913" y="5489"/>
                  </a:lnTo>
                  <a:lnTo>
                    <a:pt x="1935" y="548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5237"/>
                  </a:lnTo>
                  <a:lnTo>
                    <a:pt x="2351" y="5237"/>
                  </a:lnTo>
                  <a:lnTo>
                    <a:pt x="2360" y="5238"/>
                  </a:lnTo>
                  <a:lnTo>
                    <a:pt x="2383" y="5239"/>
                  </a:lnTo>
                  <a:lnTo>
                    <a:pt x="2392" y="5240"/>
                  </a:lnTo>
                  <a:lnTo>
                    <a:pt x="2415" y="5242"/>
                  </a:lnTo>
                  <a:lnTo>
                    <a:pt x="2424" y="5243"/>
                  </a:lnTo>
                  <a:lnTo>
                    <a:pt x="2446" y="5246"/>
                  </a:lnTo>
                  <a:lnTo>
                    <a:pt x="2456" y="5247"/>
                  </a:lnTo>
                  <a:lnTo>
                    <a:pt x="2478" y="5251"/>
                  </a:lnTo>
                  <a:lnTo>
                    <a:pt x="2487" y="5253"/>
                  </a:lnTo>
                  <a:lnTo>
                    <a:pt x="2509" y="5257"/>
                  </a:lnTo>
                  <a:lnTo>
                    <a:pt x="2518" y="5259"/>
                  </a:lnTo>
                  <a:lnTo>
                    <a:pt x="2541" y="5265"/>
                  </a:lnTo>
                  <a:lnTo>
                    <a:pt x="2549" y="5267"/>
                  </a:lnTo>
                  <a:lnTo>
                    <a:pt x="2571" y="5273"/>
                  </a:lnTo>
                  <a:lnTo>
                    <a:pt x="2580" y="5276"/>
                  </a:lnTo>
                  <a:lnTo>
                    <a:pt x="2602" y="5283"/>
                  </a:lnTo>
                  <a:lnTo>
                    <a:pt x="2610" y="5286"/>
                  </a:lnTo>
                  <a:lnTo>
                    <a:pt x="2632" y="5294"/>
                  </a:lnTo>
                  <a:lnTo>
                    <a:pt x="2640" y="5297"/>
                  </a:lnTo>
                  <a:lnTo>
                    <a:pt x="2661" y="5306"/>
                  </a:lnTo>
                  <a:lnTo>
                    <a:pt x="2670" y="5310"/>
                  </a:lnTo>
                  <a:lnTo>
                    <a:pt x="2691" y="5319"/>
                  </a:lnTo>
                  <a:lnTo>
                    <a:pt x="2699" y="5323"/>
                  </a:lnTo>
                  <a:lnTo>
                    <a:pt x="2719" y="5333"/>
                  </a:lnTo>
                  <a:lnTo>
                    <a:pt x="2728" y="5338"/>
                  </a:lnTo>
                  <a:lnTo>
                    <a:pt x="2748" y="5349"/>
                  </a:lnTo>
                  <a:lnTo>
                    <a:pt x="2758" y="5355"/>
                  </a:lnTo>
                  <a:lnTo>
                    <a:pt x="2778" y="5367"/>
                  </a:lnTo>
                  <a:lnTo>
                    <a:pt x="2785" y="5371"/>
                  </a:lnTo>
                  <a:lnTo>
                    <a:pt x="2804" y="5384"/>
                  </a:lnTo>
                  <a:lnTo>
                    <a:pt x="2812" y="5389"/>
                  </a:lnTo>
                  <a:lnTo>
                    <a:pt x="2830" y="5402"/>
                  </a:lnTo>
                  <a:lnTo>
                    <a:pt x="2838" y="5408"/>
                  </a:lnTo>
                  <a:lnTo>
                    <a:pt x="2856" y="5422"/>
                  </a:lnTo>
                  <a:lnTo>
                    <a:pt x="2863" y="5427"/>
                  </a:lnTo>
                  <a:lnTo>
                    <a:pt x="2880" y="5442"/>
                  </a:lnTo>
                  <a:lnTo>
                    <a:pt x="2887" y="5448"/>
                  </a:lnTo>
                  <a:lnTo>
                    <a:pt x="2904" y="5463"/>
                  </a:lnTo>
                  <a:lnTo>
                    <a:pt x="2911" y="5469"/>
                  </a:lnTo>
                  <a:lnTo>
                    <a:pt x="2927" y="5485"/>
                  </a:lnTo>
                  <a:lnTo>
                    <a:pt x="2934" y="5491"/>
                  </a:lnTo>
                  <a:lnTo>
                    <a:pt x="2949" y="5508"/>
                  </a:lnTo>
                  <a:lnTo>
                    <a:pt x="2956" y="5515"/>
                  </a:lnTo>
                  <a:lnTo>
                    <a:pt x="2971" y="5532"/>
                  </a:lnTo>
                  <a:lnTo>
                    <a:pt x="2977" y="5539"/>
                  </a:lnTo>
                  <a:lnTo>
                    <a:pt x="2991" y="5556"/>
                  </a:lnTo>
                  <a:lnTo>
                    <a:pt x="2997" y="5564"/>
                  </a:lnTo>
                  <a:lnTo>
                    <a:pt x="3011" y="5582"/>
                  </a:lnTo>
                  <a:lnTo>
                    <a:pt x="3017" y="5589"/>
                  </a:lnTo>
                  <a:lnTo>
                    <a:pt x="3030" y="5608"/>
                  </a:lnTo>
                  <a:lnTo>
                    <a:pt x="3035" y="5616"/>
                  </a:lnTo>
                  <a:lnTo>
                    <a:pt x="3048" y="5635"/>
                  </a:lnTo>
                  <a:lnTo>
                    <a:pt x="3053" y="5643"/>
                  </a:lnTo>
                  <a:lnTo>
                    <a:pt x="3065" y="5663"/>
                  </a:lnTo>
                  <a:lnTo>
                    <a:pt x="3068" y="5669"/>
                  </a:lnTo>
                  <a:lnTo>
                    <a:pt x="3079" y="5689"/>
                  </a:lnTo>
                  <a:lnTo>
                    <a:pt x="3084" y="5697"/>
                  </a:lnTo>
                  <a:lnTo>
                    <a:pt x="3094" y="5717"/>
                  </a:lnTo>
                  <a:lnTo>
                    <a:pt x="3098" y="5726"/>
                  </a:lnTo>
                  <a:lnTo>
                    <a:pt x="3108" y="5747"/>
                  </a:lnTo>
                  <a:lnTo>
                    <a:pt x="3112" y="5755"/>
                  </a:lnTo>
                  <a:lnTo>
                    <a:pt x="3121" y="5776"/>
                  </a:lnTo>
                  <a:lnTo>
                    <a:pt x="3124" y="5785"/>
                  </a:lnTo>
                  <a:lnTo>
                    <a:pt x="3132" y="5807"/>
                  </a:lnTo>
                  <a:lnTo>
                    <a:pt x="3135" y="5816"/>
                  </a:lnTo>
                  <a:lnTo>
                    <a:pt x="3142" y="5837"/>
                  </a:lnTo>
                  <a:lnTo>
                    <a:pt x="3145" y="5846"/>
                  </a:lnTo>
                  <a:lnTo>
                    <a:pt x="3151" y="5868"/>
                  </a:lnTo>
                  <a:lnTo>
                    <a:pt x="3154" y="5877"/>
                  </a:lnTo>
                  <a:lnTo>
                    <a:pt x="3159" y="5899"/>
                  </a:lnTo>
                  <a:lnTo>
                    <a:pt x="3161" y="5908"/>
                  </a:lnTo>
                  <a:lnTo>
                    <a:pt x="3166" y="5930"/>
                  </a:lnTo>
                  <a:lnTo>
                    <a:pt x="3168" y="5940"/>
                  </a:lnTo>
                  <a:lnTo>
                    <a:pt x="3172" y="5962"/>
                  </a:lnTo>
                  <a:lnTo>
                    <a:pt x="3173" y="5971"/>
                  </a:lnTo>
                  <a:lnTo>
                    <a:pt x="3176" y="5994"/>
                  </a:lnTo>
                  <a:lnTo>
                    <a:pt x="3177" y="6003"/>
                  </a:lnTo>
                  <a:lnTo>
                    <a:pt x="3179" y="6026"/>
                  </a:lnTo>
                  <a:lnTo>
                    <a:pt x="3180" y="6035"/>
                  </a:lnTo>
                  <a:lnTo>
                    <a:pt x="3181" y="6058"/>
                  </a:lnTo>
                  <a:lnTo>
                    <a:pt x="3182" y="6067"/>
                  </a:lnTo>
                  <a:lnTo>
                    <a:pt x="3182" y="6090"/>
                  </a:lnTo>
                  <a:lnTo>
                    <a:pt x="3182" y="6095"/>
                  </a:lnTo>
                  <a:lnTo>
                    <a:pt x="3182" y="7555"/>
                  </a:lnTo>
                  <a:lnTo>
                    <a:pt x="3182" y="7560"/>
                  </a:lnTo>
                  <a:lnTo>
                    <a:pt x="3182" y="7583"/>
                  </a:lnTo>
                  <a:lnTo>
                    <a:pt x="3181" y="7592"/>
                  </a:lnTo>
                  <a:lnTo>
                    <a:pt x="3180" y="7615"/>
                  </a:lnTo>
                  <a:lnTo>
                    <a:pt x="3179" y="7624"/>
                  </a:lnTo>
                  <a:lnTo>
                    <a:pt x="3177" y="7647"/>
                  </a:lnTo>
                  <a:lnTo>
                    <a:pt x="3176" y="7656"/>
                  </a:lnTo>
                  <a:lnTo>
                    <a:pt x="3173" y="7679"/>
                  </a:lnTo>
                  <a:lnTo>
                    <a:pt x="3172" y="7688"/>
                  </a:lnTo>
                  <a:lnTo>
                    <a:pt x="3168" y="7710"/>
                  </a:lnTo>
                  <a:lnTo>
                    <a:pt x="3166" y="7720"/>
                  </a:lnTo>
                  <a:lnTo>
                    <a:pt x="3161" y="7742"/>
                  </a:lnTo>
                  <a:lnTo>
                    <a:pt x="3159" y="7751"/>
                  </a:lnTo>
                  <a:lnTo>
                    <a:pt x="3154" y="7773"/>
                  </a:lnTo>
                  <a:lnTo>
                    <a:pt x="3151" y="7782"/>
                  </a:lnTo>
                  <a:lnTo>
                    <a:pt x="3145" y="7804"/>
                  </a:lnTo>
                  <a:lnTo>
                    <a:pt x="3142" y="7813"/>
                  </a:lnTo>
                  <a:lnTo>
                    <a:pt x="3135" y="7834"/>
                  </a:lnTo>
                  <a:lnTo>
                    <a:pt x="3132" y="7843"/>
                  </a:lnTo>
                  <a:lnTo>
                    <a:pt x="3124" y="7865"/>
                  </a:lnTo>
                  <a:lnTo>
                    <a:pt x="3121" y="7874"/>
                  </a:lnTo>
                  <a:lnTo>
                    <a:pt x="3112" y="7895"/>
                  </a:lnTo>
                  <a:lnTo>
                    <a:pt x="3108" y="7903"/>
                  </a:lnTo>
                  <a:lnTo>
                    <a:pt x="3098" y="7924"/>
                  </a:lnTo>
                  <a:lnTo>
                    <a:pt x="3094" y="7933"/>
                  </a:lnTo>
                  <a:lnTo>
                    <a:pt x="3084" y="7953"/>
                  </a:lnTo>
                  <a:lnTo>
                    <a:pt x="3079" y="7961"/>
                  </a:lnTo>
                  <a:lnTo>
                    <a:pt x="3068" y="7981"/>
                  </a:lnTo>
                  <a:lnTo>
                    <a:pt x="3065" y="7987"/>
                  </a:lnTo>
                  <a:lnTo>
                    <a:pt x="3053" y="8007"/>
                  </a:lnTo>
                  <a:lnTo>
                    <a:pt x="3048" y="8015"/>
                  </a:lnTo>
                  <a:lnTo>
                    <a:pt x="3035" y="8034"/>
                  </a:lnTo>
                  <a:lnTo>
                    <a:pt x="3030" y="8042"/>
                  </a:lnTo>
                  <a:lnTo>
                    <a:pt x="3017" y="8061"/>
                  </a:lnTo>
                  <a:lnTo>
                    <a:pt x="3011" y="8068"/>
                  </a:lnTo>
                  <a:lnTo>
                    <a:pt x="2997" y="8086"/>
                  </a:lnTo>
                  <a:lnTo>
                    <a:pt x="2991" y="8094"/>
                  </a:lnTo>
                  <a:lnTo>
                    <a:pt x="2977" y="8111"/>
                  </a:lnTo>
                  <a:lnTo>
                    <a:pt x="2971" y="8118"/>
                  </a:lnTo>
                  <a:lnTo>
                    <a:pt x="2956" y="8135"/>
                  </a:lnTo>
                  <a:lnTo>
                    <a:pt x="2949" y="8142"/>
                  </a:lnTo>
                  <a:lnTo>
                    <a:pt x="2934" y="8159"/>
                  </a:lnTo>
                  <a:lnTo>
                    <a:pt x="2927" y="8165"/>
                  </a:lnTo>
                  <a:lnTo>
                    <a:pt x="2911" y="8181"/>
                  </a:lnTo>
                  <a:lnTo>
                    <a:pt x="2904" y="8187"/>
                  </a:lnTo>
                  <a:lnTo>
                    <a:pt x="2887" y="8202"/>
                  </a:lnTo>
                  <a:lnTo>
                    <a:pt x="2880" y="8208"/>
                  </a:lnTo>
                  <a:lnTo>
                    <a:pt x="2863" y="8223"/>
                  </a:lnTo>
                  <a:lnTo>
                    <a:pt x="2856" y="8228"/>
                  </a:lnTo>
                  <a:lnTo>
                    <a:pt x="2838" y="8242"/>
                  </a:lnTo>
                  <a:lnTo>
                    <a:pt x="2830" y="8248"/>
                  </a:lnTo>
                  <a:lnTo>
                    <a:pt x="2812" y="8261"/>
                  </a:lnTo>
                  <a:lnTo>
                    <a:pt x="2804" y="8266"/>
                  </a:lnTo>
                  <a:lnTo>
                    <a:pt x="2785" y="8279"/>
                  </a:lnTo>
                  <a:lnTo>
                    <a:pt x="2778" y="8283"/>
                  </a:lnTo>
                  <a:lnTo>
                    <a:pt x="2758" y="8295"/>
                  </a:lnTo>
                  <a:lnTo>
                    <a:pt x="2748" y="8301"/>
                  </a:lnTo>
                  <a:lnTo>
                    <a:pt x="2728" y="8312"/>
                  </a:lnTo>
                  <a:lnTo>
                    <a:pt x="2719" y="8317"/>
                  </a:lnTo>
                  <a:lnTo>
                    <a:pt x="2699" y="8327"/>
                  </a:lnTo>
                  <a:lnTo>
                    <a:pt x="2691" y="8331"/>
                  </a:lnTo>
                  <a:lnTo>
                    <a:pt x="2670" y="8340"/>
                  </a:lnTo>
                  <a:lnTo>
                    <a:pt x="2661" y="8344"/>
                  </a:lnTo>
                  <a:lnTo>
                    <a:pt x="2640" y="8353"/>
                  </a:lnTo>
                  <a:lnTo>
                    <a:pt x="2632" y="8356"/>
                  </a:lnTo>
                  <a:lnTo>
                    <a:pt x="2610" y="8364"/>
                  </a:lnTo>
                  <a:lnTo>
                    <a:pt x="2602" y="8367"/>
                  </a:lnTo>
                  <a:lnTo>
                    <a:pt x="2580" y="8374"/>
                  </a:lnTo>
                  <a:lnTo>
                    <a:pt x="2571" y="8377"/>
                  </a:lnTo>
                  <a:lnTo>
                    <a:pt x="2549" y="8383"/>
                  </a:lnTo>
                  <a:lnTo>
                    <a:pt x="2541" y="8385"/>
                  </a:lnTo>
                  <a:lnTo>
                    <a:pt x="2518" y="8391"/>
                  </a:lnTo>
                  <a:lnTo>
                    <a:pt x="2509" y="8393"/>
                  </a:lnTo>
                  <a:lnTo>
                    <a:pt x="2487" y="8397"/>
                  </a:lnTo>
                  <a:lnTo>
                    <a:pt x="2478" y="8399"/>
                  </a:lnTo>
                  <a:lnTo>
                    <a:pt x="2456" y="8403"/>
                  </a:lnTo>
                  <a:lnTo>
                    <a:pt x="2446" y="8404"/>
                  </a:lnTo>
                  <a:lnTo>
                    <a:pt x="2424" y="8407"/>
                  </a:lnTo>
                  <a:lnTo>
                    <a:pt x="2415" y="8408"/>
                  </a:lnTo>
                  <a:lnTo>
                    <a:pt x="2392" y="8410"/>
                  </a:lnTo>
                  <a:lnTo>
                    <a:pt x="2383" y="8411"/>
                  </a:lnTo>
                  <a:lnTo>
                    <a:pt x="2360" y="8412"/>
                  </a:lnTo>
                  <a:lnTo>
                    <a:pt x="2351" y="8413"/>
                  </a:lnTo>
                  <a:lnTo>
                    <a:pt x="2328" y="8413"/>
                  </a:lnTo>
                  <a:lnTo>
                    <a:pt x="2323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6095"/>
                  </a:lnTo>
                  <a:lnTo>
                    <a:pt x="1100" y="6090"/>
                  </a:lnTo>
                  <a:lnTo>
                    <a:pt x="1100" y="6067"/>
                  </a:lnTo>
                  <a:lnTo>
                    <a:pt x="1101" y="6058"/>
                  </a:lnTo>
                  <a:lnTo>
                    <a:pt x="1102" y="6035"/>
                  </a:lnTo>
                  <a:lnTo>
                    <a:pt x="1103" y="6026"/>
                  </a:lnTo>
                  <a:lnTo>
                    <a:pt x="1105" y="6003"/>
                  </a:lnTo>
                  <a:lnTo>
                    <a:pt x="1106" y="5994"/>
                  </a:lnTo>
                  <a:lnTo>
                    <a:pt x="1109" y="5971"/>
                  </a:lnTo>
                  <a:lnTo>
                    <a:pt x="1110" y="5962"/>
                  </a:lnTo>
                  <a:lnTo>
                    <a:pt x="1114" y="5940"/>
                  </a:lnTo>
                  <a:lnTo>
                    <a:pt x="1116" y="5930"/>
                  </a:lnTo>
                  <a:lnTo>
                    <a:pt x="1121" y="5908"/>
                  </a:lnTo>
                  <a:lnTo>
                    <a:pt x="1123" y="5899"/>
                  </a:lnTo>
                  <a:lnTo>
                    <a:pt x="1128" y="5877"/>
                  </a:lnTo>
                  <a:lnTo>
                    <a:pt x="1131" y="5868"/>
                  </a:lnTo>
                  <a:lnTo>
                    <a:pt x="1137" y="5846"/>
                  </a:lnTo>
                  <a:lnTo>
                    <a:pt x="1140" y="5837"/>
                  </a:lnTo>
                  <a:lnTo>
                    <a:pt x="1147" y="5816"/>
                  </a:lnTo>
                  <a:lnTo>
                    <a:pt x="1150" y="5807"/>
                  </a:lnTo>
                  <a:lnTo>
                    <a:pt x="1158" y="5785"/>
                  </a:lnTo>
                  <a:lnTo>
                    <a:pt x="1161" y="5776"/>
                  </a:lnTo>
                  <a:lnTo>
                    <a:pt x="1170" y="5755"/>
                  </a:lnTo>
                  <a:lnTo>
                    <a:pt x="1174" y="5747"/>
                  </a:lnTo>
                  <a:lnTo>
                    <a:pt x="1184" y="5726"/>
                  </a:lnTo>
                  <a:lnTo>
                    <a:pt x="1188" y="5717"/>
                  </a:lnTo>
                  <a:lnTo>
                    <a:pt x="1198" y="5697"/>
                  </a:lnTo>
                  <a:lnTo>
                    <a:pt x="1203" y="5689"/>
                  </a:lnTo>
                  <a:lnTo>
                    <a:pt x="1214" y="5669"/>
                  </a:lnTo>
                  <a:lnTo>
                    <a:pt x="1217" y="5663"/>
                  </a:lnTo>
                  <a:lnTo>
                    <a:pt x="1229" y="5643"/>
                  </a:lnTo>
                  <a:lnTo>
                    <a:pt x="1234" y="5635"/>
                  </a:lnTo>
                  <a:lnTo>
                    <a:pt x="1247" y="5616"/>
                  </a:lnTo>
                  <a:lnTo>
                    <a:pt x="1252" y="5608"/>
                  </a:lnTo>
                  <a:lnTo>
                    <a:pt x="1265" y="5589"/>
                  </a:lnTo>
                  <a:lnTo>
                    <a:pt x="1271" y="5582"/>
                  </a:lnTo>
                  <a:lnTo>
                    <a:pt x="1285" y="5564"/>
                  </a:lnTo>
                  <a:lnTo>
                    <a:pt x="1291" y="5556"/>
                  </a:lnTo>
                  <a:lnTo>
                    <a:pt x="1305" y="5539"/>
                  </a:lnTo>
                  <a:lnTo>
                    <a:pt x="1311" y="5532"/>
                  </a:lnTo>
                  <a:lnTo>
                    <a:pt x="1326" y="5515"/>
                  </a:lnTo>
                  <a:lnTo>
                    <a:pt x="1333" y="5508"/>
                  </a:lnTo>
                  <a:lnTo>
                    <a:pt x="1348" y="5491"/>
                  </a:lnTo>
                  <a:lnTo>
                    <a:pt x="1355" y="5485"/>
                  </a:lnTo>
                  <a:lnTo>
                    <a:pt x="1371" y="5469"/>
                  </a:lnTo>
                  <a:lnTo>
                    <a:pt x="1378" y="5463"/>
                  </a:lnTo>
                  <a:lnTo>
                    <a:pt x="1395" y="5448"/>
                  </a:lnTo>
                  <a:lnTo>
                    <a:pt x="1402" y="5442"/>
                  </a:lnTo>
                  <a:lnTo>
                    <a:pt x="1419" y="5427"/>
                  </a:lnTo>
                  <a:lnTo>
                    <a:pt x="1426" y="5422"/>
                  </a:lnTo>
                  <a:lnTo>
                    <a:pt x="1444" y="5408"/>
                  </a:lnTo>
                  <a:lnTo>
                    <a:pt x="1452" y="5402"/>
                  </a:lnTo>
                  <a:lnTo>
                    <a:pt x="1470" y="5389"/>
                  </a:lnTo>
                  <a:lnTo>
                    <a:pt x="1478" y="5384"/>
                  </a:lnTo>
                  <a:lnTo>
                    <a:pt x="1497" y="5371"/>
                  </a:lnTo>
                  <a:lnTo>
                    <a:pt x="1504" y="5367"/>
                  </a:lnTo>
                  <a:lnTo>
                    <a:pt x="1524" y="5355"/>
                  </a:lnTo>
                  <a:lnTo>
                    <a:pt x="1534" y="5349"/>
                  </a:lnTo>
                  <a:lnTo>
                    <a:pt x="1554" y="5338"/>
                  </a:lnTo>
                  <a:lnTo>
                    <a:pt x="1563" y="5333"/>
                  </a:lnTo>
                  <a:lnTo>
                    <a:pt x="1583" y="5323"/>
                  </a:lnTo>
                  <a:lnTo>
                    <a:pt x="1591" y="5319"/>
                  </a:lnTo>
                  <a:lnTo>
                    <a:pt x="1612" y="5310"/>
                  </a:lnTo>
                  <a:lnTo>
                    <a:pt x="1620" y="5306"/>
                  </a:lnTo>
                  <a:lnTo>
                    <a:pt x="1642" y="5297"/>
                  </a:lnTo>
                  <a:lnTo>
                    <a:pt x="1650" y="5294"/>
                  </a:lnTo>
                  <a:lnTo>
                    <a:pt x="1671" y="5286"/>
                  </a:lnTo>
                  <a:lnTo>
                    <a:pt x="1680" y="5283"/>
                  </a:lnTo>
                  <a:lnTo>
                    <a:pt x="1702" y="5276"/>
                  </a:lnTo>
                  <a:lnTo>
                    <a:pt x="1711" y="5274"/>
                  </a:lnTo>
                  <a:lnTo>
                    <a:pt x="1732" y="5267"/>
                  </a:lnTo>
                  <a:lnTo>
                    <a:pt x="1741" y="5265"/>
                  </a:lnTo>
                  <a:lnTo>
                    <a:pt x="1763" y="5259"/>
                  </a:lnTo>
                  <a:lnTo>
                    <a:pt x="1772" y="5257"/>
                  </a:lnTo>
                  <a:lnTo>
                    <a:pt x="1794" y="5253"/>
                  </a:lnTo>
                  <a:lnTo>
                    <a:pt x="1803" y="5251"/>
                  </a:lnTo>
                  <a:lnTo>
                    <a:pt x="1826" y="5247"/>
                  </a:lnTo>
                  <a:lnTo>
                    <a:pt x="1830" y="5247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247"/>
                  </a:lnTo>
                  <a:lnTo>
                    <a:pt x="8174" y="5247"/>
                  </a:lnTo>
                  <a:lnTo>
                    <a:pt x="8197" y="5251"/>
                  </a:lnTo>
                  <a:lnTo>
                    <a:pt x="8206" y="5253"/>
                  </a:lnTo>
                  <a:lnTo>
                    <a:pt x="8228" y="5257"/>
                  </a:lnTo>
                  <a:lnTo>
                    <a:pt x="8237" y="5259"/>
                  </a:lnTo>
                  <a:lnTo>
                    <a:pt x="8259" y="5265"/>
                  </a:lnTo>
                  <a:lnTo>
                    <a:pt x="8268" y="5267"/>
                  </a:lnTo>
                  <a:lnTo>
                    <a:pt x="8289" y="5274"/>
                  </a:lnTo>
                  <a:lnTo>
                    <a:pt x="8298" y="5276"/>
                  </a:lnTo>
                  <a:lnTo>
                    <a:pt x="8320" y="5283"/>
                  </a:lnTo>
                  <a:lnTo>
                    <a:pt x="8329" y="5286"/>
                  </a:lnTo>
                  <a:lnTo>
                    <a:pt x="8350" y="5294"/>
                  </a:lnTo>
                  <a:lnTo>
                    <a:pt x="8358" y="5297"/>
                  </a:lnTo>
                  <a:lnTo>
                    <a:pt x="8380" y="5306"/>
                  </a:lnTo>
                  <a:lnTo>
                    <a:pt x="8388" y="5310"/>
                  </a:lnTo>
                  <a:lnTo>
                    <a:pt x="8409" y="5319"/>
                  </a:lnTo>
                  <a:lnTo>
                    <a:pt x="8417" y="5323"/>
                  </a:lnTo>
                  <a:lnTo>
                    <a:pt x="8437" y="5333"/>
                  </a:lnTo>
                  <a:lnTo>
                    <a:pt x="8446" y="5338"/>
                  </a:lnTo>
                  <a:lnTo>
                    <a:pt x="8466" y="5349"/>
                  </a:lnTo>
                  <a:lnTo>
                    <a:pt x="8476" y="5355"/>
                  </a:lnTo>
                  <a:lnTo>
                    <a:pt x="8496" y="5367"/>
                  </a:lnTo>
                  <a:lnTo>
                    <a:pt x="8503" y="5371"/>
                  </a:lnTo>
                  <a:lnTo>
                    <a:pt x="8522" y="5384"/>
                  </a:lnTo>
                  <a:lnTo>
                    <a:pt x="8530" y="5389"/>
                  </a:lnTo>
                  <a:lnTo>
                    <a:pt x="8548" y="5402"/>
                  </a:lnTo>
                  <a:lnTo>
                    <a:pt x="8556" y="5408"/>
                  </a:lnTo>
                  <a:lnTo>
                    <a:pt x="8574" y="5422"/>
                  </a:lnTo>
                  <a:lnTo>
                    <a:pt x="8581" y="5427"/>
                  </a:lnTo>
                  <a:lnTo>
                    <a:pt x="8598" y="5442"/>
                  </a:lnTo>
                  <a:lnTo>
                    <a:pt x="8605" y="5448"/>
                  </a:lnTo>
                  <a:lnTo>
                    <a:pt x="8622" y="5463"/>
                  </a:lnTo>
                  <a:lnTo>
                    <a:pt x="8629" y="5469"/>
                  </a:lnTo>
                  <a:lnTo>
                    <a:pt x="8645" y="5485"/>
                  </a:lnTo>
                  <a:lnTo>
                    <a:pt x="8652" y="5491"/>
                  </a:lnTo>
                  <a:lnTo>
                    <a:pt x="8667" y="5508"/>
                  </a:lnTo>
                  <a:lnTo>
                    <a:pt x="8674" y="5515"/>
                  </a:lnTo>
                  <a:lnTo>
                    <a:pt x="8689" y="5532"/>
                  </a:lnTo>
                  <a:lnTo>
                    <a:pt x="8695" y="5539"/>
                  </a:lnTo>
                  <a:lnTo>
                    <a:pt x="8709" y="5556"/>
                  </a:lnTo>
                  <a:lnTo>
                    <a:pt x="8715" y="5564"/>
                  </a:lnTo>
                  <a:lnTo>
                    <a:pt x="8729" y="5582"/>
                  </a:lnTo>
                  <a:lnTo>
                    <a:pt x="8735" y="5589"/>
                  </a:lnTo>
                  <a:lnTo>
                    <a:pt x="8748" y="5608"/>
                  </a:lnTo>
                  <a:lnTo>
                    <a:pt x="8753" y="5616"/>
                  </a:lnTo>
                  <a:lnTo>
                    <a:pt x="8766" y="5635"/>
                  </a:lnTo>
                  <a:lnTo>
                    <a:pt x="8771" y="5643"/>
                  </a:lnTo>
                  <a:lnTo>
                    <a:pt x="8783" y="5663"/>
                  </a:lnTo>
                  <a:lnTo>
                    <a:pt x="8786" y="5669"/>
                  </a:lnTo>
                  <a:lnTo>
                    <a:pt x="8797" y="5689"/>
                  </a:lnTo>
                  <a:lnTo>
                    <a:pt x="8802" y="5697"/>
                  </a:lnTo>
                  <a:lnTo>
                    <a:pt x="8812" y="5717"/>
                  </a:lnTo>
                  <a:lnTo>
                    <a:pt x="8816" y="5726"/>
                  </a:lnTo>
                  <a:lnTo>
                    <a:pt x="8826" y="5747"/>
                  </a:lnTo>
                  <a:lnTo>
                    <a:pt x="8830" y="5755"/>
                  </a:lnTo>
                  <a:lnTo>
                    <a:pt x="8839" y="5776"/>
                  </a:lnTo>
                  <a:lnTo>
                    <a:pt x="8842" y="5785"/>
                  </a:lnTo>
                  <a:lnTo>
                    <a:pt x="8850" y="5807"/>
                  </a:lnTo>
                  <a:lnTo>
                    <a:pt x="8853" y="5816"/>
                  </a:lnTo>
                  <a:lnTo>
                    <a:pt x="8860" y="5837"/>
                  </a:lnTo>
                  <a:lnTo>
                    <a:pt x="8863" y="5846"/>
                  </a:lnTo>
                  <a:lnTo>
                    <a:pt x="8869" y="5868"/>
                  </a:lnTo>
                  <a:lnTo>
                    <a:pt x="8872" y="5877"/>
                  </a:lnTo>
                  <a:lnTo>
                    <a:pt x="8877" y="5899"/>
                  </a:lnTo>
                  <a:lnTo>
                    <a:pt x="8879" y="5908"/>
                  </a:lnTo>
                  <a:lnTo>
                    <a:pt x="8884" y="5930"/>
                  </a:lnTo>
                  <a:lnTo>
                    <a:pt x="8886" y="5940"/>
                  </a:lnTo>
                  <a:lnTo>
                    <a:pt x="8890" y="5962"/>
                  </a:lnTo>
                  <a:lnTo>
                    <a:pt x="8891" y="5971"/>
                  </a:lnTo>
                  <a:lnTo>
                    <a:pt x="8894" y="5994"/>
                  </a:lnTo>
                  <a:lnTo>
                    <a:pt x="8895" y="6003"/>
                  </a:lnTo>
                  <a:lnTo>
                    <a:pt x="8897" y="6026"/>
                  </a:lnTo>
                  <a:lnTo>
                    <a:pt x="8898" y="6035"/>
                  </a:lnTo>
                  <a:lnTo>
                    <a:pt x="8899" y="6058"/>
                  </a:lnTo>
                  <a:lnTo>
                    <a:pt x="8900" y="6067"/>
                  </a:lnTo>
                  <a:lnTo>
                    <a:pt x="8900" y="6090"/>
                  </a:lnTo>
                  <a:lnTo>
                    <a:pt x="8900" y="6095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677" y="8413"/>
                  </a:lnTo>
                  <a:lnTo>
                    <a:pt x="7672" y="8413"/>
                  </a:lnTo>
                  <a:lnTo>
                    <a:pt x="7649" y="8413"/>
                  </a:lnTo>
                  <a:lnTo>
                    <a:pt x="7640" y="8412"/>
                  </a:lnTo>
                  <a:lnTo>
                    <a:pt x="7617" y="8411"/>
                  </a:lnTo>
                  <a:lnTo>
                    <a:pt x="7608" y="8410"/>
                  </a:lnTo>
                  <a:lnTo>
                    <a:pt x="7585" y="8408"/>
                  </a:lnTo>
                  <a:lnTo>
                    <a:pt x="7576" y="8407"/>
                  </a:lnTo>
                  <a:lnTo>
                    <a:pt x="7554" y="8404"/>
                  </a:lnTo>
                  <a:lnTo>
                    <a:pt x="7544" y="8403"/>
                  </a:lnTo>
                  <a:lnTo>
                    <a:pt x="7522" y="8399"/>
                  </a:lnTo>
                  <a:lnTo>
                    <a:pt x="7513" y="8397"/>
                  </a:lnTo>
                  <a:lnTo>
                    <a:pt x="7491" y="8393"/>
                  </a:lnTo>
                  <a:lnTo>
                    <a:pt x="7482" y="8391"/>
                  </a:lnTo>
                  <a:lnTo>
                    <a:pt x="7459" y="8385"/>
                  </a:lnTo>
                  <a:lnTo>
                    <a:pt x="7451" y="8383"/>
                  </a:lnTo>
                  <a:lnTo>
                    <a:pt x="7429" y="8377"/>
                  </a:lnTo>
                  <a:lnTo>
                    <a:pt x="7420" y="8374"/>
                  </a:lnTo>
                  <a:lnTo>
                    <a:pt x="7398" y="8367"/>
                  </a:lnTo>
                  <a:lnTo>
                    <a:pt x="7390" y="8364"/>
                  </a:lnTo>
                  <a:lnTo>
                    <a:pt x="7368" y="8356"/>
                  </a:lnTo>
                  <a:lnTo>
                    <a:pt x="7360" y="8353"/>
                  </a:lnTo>
                  <a:lnTo>
                    <a:pt x="7339" y="8344"/>
                  </a:lnTo>
                  <a:lnTo>
                    <a:pt x="7330" y="8340"/>
                  </a:lnTo>
                  <a:lnTo>
                    <a:pt x="7309" y="8331"/>
                  </a:lnTo>
                  <a:lnTo>
                    <a:pt x="7301" y="8327"/>
                  </a:lnTo>
                  <a:lnTo>
                    <a:pt x="7281" y="8317"/>
                  </a:lnTo>
                  <a:lnTo>
                    <a:pt x="7272" y="8312"/>
                  </a:lnTo>
                  <a:lnTo>
                    <a:pt x="7252" y="8301"/>
                  </a:lnTo>
                  <a:lnTo>
                    <a:pt x="7242" y="8295"/>
                  </a:lnTo>
                  <a:lnTo>
                    <a:pt x="7222" y="8283"/>
                  </a:lnTo>
                  <a:lnTo>
                    <a:pt x="7215" y="8279"/>
                  </a:lnTo>
                  <a:lnTo>
                    <a:pt x="7196" y="8266"/>
                  </a:lnTo>
                  <a:lnTo>
                    <a:pt x="7188" y="8261"/>
                  </a:lnTo>
                  <a:lnTo>
                    <a:pt x="7170" y="8248"/>
                  </a:lnTo>
                  <a:lnTo>
                    <a:pt x="7162" y="8242"/>
                  </a:lnTo>
                  <a:lnTo>
                    <a:pt x="7144" y="8228"/>
                  </a:lnTo>
                  <a:lnTo>
                    <a:pt x="7137" y="8223"/>
                  </a:lnTo>
                  <a:lnTo>
                    <a:pt x="7120" y="8208"/>
                  </a:lnTo>
                  <a:lnTo>
                    <a:pt x="7113" y="8202"/>
                  </a:lnTo>
                  <a:lnTo>
                    <a:pt x="7096" y="8187"/>
                  </a:lnTo>
                  <a:lnTo>
                    <a:pt x="7089" y="8181"/>
                  </a:lnTo>
                  <a:lnTo>
                    <a:pt x="7073" y="8165"/>
                  </a:lnTo>
                  <a:lnTo>
                    <a:pt x="7066" y="8159"/>
                  </a:lnTo>
                  <a:lnTo>
                    <a:pt x="7051" y="8142"/>
                  </a:lnTo>
                  <a:lnTo>
                    <a:pt x="7044" y="8135"/>
                  </a:lnTo>
                  <a:lnTo>
                    <a:pt x="7029" y="8118"/>
                  </a:lnTo>
                  <a:lnTo>
                    <a:pt x="7023" y="8111"/>
                  </a:lnTo>
                  <a:lnTo>
                    <a:pt x="7009" y="8094"/>
                  </a:lnTo>
                  <a:lnTo>
                    <a:pt x="7003" y="8086"/>
                  </a:lnTo>
                  <a:lnTo>
                    <a:pt x="6989" y="8068"/>
                  </a:lnTo>
                  <a:lnTo>
                    <a:pt x="6983" y="8061"/>
                  </a:lnTo>
                  <a:lnTo>
                    <a:pt x="6970" y="8042"/>
                  </a:lnTo>
                  <a:lnTo>
                    <a:pt x="6965" y="8034"/>
                  </a:lnTo>
                  <a:lnTo>
                    <a:pt x="6952" y="8015"/>
                  </a:lnTo>
                  <a:lnTo>
                    <a:pt x="6947" y="8007"/>
                  </a:lnTo>
                  <a:lnTo>
                    <a:pt x="6935" y="7987"/>
                  </a:lnTo>
                  <a:lnTo>
                    <a:pt x="6932" y="7981"/>
                  </a:lnTo>
                  <a:lnTo>
                    <a:pt x="6921" y="7961"/>
                  </a:lnTo>
                  <a:lnTo>
                    <a:pt x="6916" y="7953"/>
                  </a:lnTo>
                  <a:lnTo>
                    <a:pt x="6906" y="7933"/>
                  </a:lnTo>
                  <a:lnTo>
                    <a:pt x="6902" y="7924"/>
                  </a:lnTo>
                  <a:lnTo>
                    <a:pt x="6892" y="7903"/>
                  </a:lnTo>
                  <a:lnTo>
                    <a:pt x="6888" y="7895"/>
                  </a:lnTo>
                  <a:lnTo>
                    <a:pt x="6879" y="7874"/>
                  </a:lnTo>
                  <a:lnTo>
                    <a:pt x="6876" y="7865"/>
                  </a:lnTo>
                  <a:lnTo>
                    <a:pt x="6868" y="7843"/>
                  </a:lnTo>
                  <a:lnTo>
                    <a:pt x="6865" y="7834"/>
                  </a:lnTo>
                  <a:lnTo>
                    <a:pt x="6858" y="7813"/>
                  </a:lnTo>
                  <a:lnTo>
                    <a:pt x="6855" y="7804"/>
                  </a:lnTo>
                  <a:lnTo>
                    <a:pt x="6849" y="7782"/>
                  </a:lnTo>
                  <a:lnTo>
                    <a:pt x="6846" y="7773"/>
                  </a:lnTo>
                  <a:lnTo>
                    <a:pt x="6841" y="7751"/>
                  </a:lnTo>
                  <a:lnTo>
                    <a:pt x="6839" y="7742"/>
                  </a:lnTo>
                  <a:lnTo>
                    <a:pt x="6834" y="7720"/>
                  </a:lnTo>
                  <a:lnTo>
                    <a:pt x="6832" y="7710"/>
                  </a:lnTo>
                  <a:lnTo>
                    <a:pt x="6828" y="7688"/>
                  </a:lnTo>
                  <a:lnTo>
                    <a:pt x="6827" y="7679"/>
                  </a:lnTo>
                  <a:lnTo>
                    <a:pt x="6824" y="7656"/>
                  </a:lnTo>
                  <a:lnTo>
                    <a:pt x="6823" y="7647"/>
                  </a:lnTo>
                  <a:lnTo>
                    <a:pt x="6821" y="7624"/>
                  </a:lnTo>
                  <a:lnTo>
                    <a:pt x="6820" y="7615"/>
                  </a:lnTo>
                  <a:lnTo>
                    <a:pt x="6819" y="7592"/>
                  </a:lnTo>
                  <a:lnTo>
                    <a:pt x="6818" y="7583"/>
                  </a:lnTo>
                  <a:lnTo>
                    <a:pt x="6818" y="7560"/>
                  </a:lnTo>
                  <a:lnTo>
                    <a:pt x="6818" y="7555"/>
                  </a:lnTo>
                  <a:lnTo>
                    <a:pt x="6818" y="6095"/>
                  </a:lnTo>
                  <a:lnTo>
                    <a:pt x="6818" y="6090"/>
                  </a:lnTo>
                  <a:lnTo>
                    <a:pt x="6818" y="6067"/>
                  </a:lnTo>
                  <a:lnTo>
                    <a:pt x="6819" y="6058"/>
                  </a:lnTo>
                  <a:lnTo>
                    <a:pt x="6820" y="6035"/>
                  </a:lnTo>
                  <a:lnTo>
                    <a:pt x="6821" y="6026"/>
                  </a:lnTo>
                  <a:lnTo>
                    <a:pt x="6823" y="6003"/>
                  </a:lnTo>
                  <a:lnTo>
                    <a:pt x="6824" y="5994"/>
                  </a:lnTo>
                  <a:lnTo>
                    <a:pt x="6827" y="5971"/>
                  </a:lnTo>
                  <a:lnTo>
                    <a:pt x="6828" y="5962"/>
                  </a:lnTo>
                  <a:lnTo>
                    <a:pt x="6832" y="5940"/>
                  </a:lnTo>
                  <a:lnTo>
                    <a:pt x="6834" y="5930"/>
                  </a:lnTo>
                  <a:lnTo>
                    <a:pt x="6839" y="5908"/>
                  </a:lnTo>
                  <a:lnTo>
                    <a:pt x="6841" y="5899"/>
                  </a:lnTo>
                  <a:lnTo>
                    <a:pt x="6846" y="5877"/>
                  </a:lnTo>
                  <a:lnTo>
                    <a:pt x="6849" y="5868"/>
                  </a:lnTo>
                  <a:lnTo>
                    <a:pt x="6855" y="5846"/>
                  </a:lnTo>
                  <a:lnTo>
                    <a:pt x="6858" y="5837"/>
                  </a:lnTo>
                  <a:lnTo>
                    <a:pt x="6865" y="5816"/>
                  </a:lnTo>
                  <a:lnTo>
                    <a:pt x="6868" y="5807"/>
                  </a:lnTo>
                  <a:lnTo>
                    <a:pt x="6876" y="5785"/>
                  </a:lnTo>
                  <a:lnTo>
                    <a:pt x="6879" y="5776"/>
                  </a:lnTo>
                  <a:lnTo>
                    <a:pt x="6888" y="5755"/>
                  </a:lnTo>
                  <a:lnTo>
                    <a:pt x="6892" y="5747"/>
                  </a:lnTo>
                  <a:lnTo>
                    <a:pt x="6902" y="5726"/>
                  </a:lnTo>
                  <a:lnTo>
                    <a:pt x="6906" y="5717"/>
                  </a:lnTo>
                  <a:lnTo>
                    <a:pt x="6916" y="5697"/>
                  </a:lnTo>
                  <a:lnTo>
                    <a:pt x="6921" y="5689"/>
                  </a:lnTo>
                  <a:lnTo>
                    <a:pt x="6932" y="5669"/>
                  </a:lnTo>
                  <a:lnTo>
                    <a:pt x="6935" y="5663"/>
                  </a:lnTo>
                  <a:lnTo>
                    <a:pt x="6947" y="5643"/>
                  </a:lnTo>
                  <a:lnTo>
                    <a:pt x="6952" y="5635"/>
                  </a:lnTo>
                  <a:lnTo>
                    <a:pt x="6965" y="5616"/>
                  </a:lnTo>
                  <a:lnTo>
                    <a:pt x="6970" y="5608"/>
                  </a:lnTo>
                  <a:lnTo>
                    <a:pt x="6983" y="5589"/>
                  </a:lnTo>
                  <a:lnTo>
                    <a:pt x="6989" y="5582"/>
                  </a:lnTo>
                  <a:lnTo>
                    <a:pt x="7003" y="5564"/>
                  </a:lnTo>
                  <a:lnTo>
                    <a:pt x="7009" y="5556"/>
                  </a:lnTo>
                  <a:lnTo>
                    <a:pt x="7023" y="5539"/>
                  </a:lnTo>
                  <a:lnTo>
                    <a:pt x="7029" y="5532"/>
                  </a:lnTo>
                  <a:lnTo>
                    <a:pt x="7044" y="5515"/>
                  </a:lnTo>
                  <a:lnTo>
                    <a:pt x="7051" y="5508"/>
                  </a:lnTo>
                  <a:lnTo>
                    <a:pt x="7066" y="5491"/>
                  </a:lnTo>
                  <a:lnTo>
                    <a:pt x="7073" y="5485"/>
                  </a:lnTo>
                  <a:lnTo>
                    <a:pt x="7089" y="5469"/>
                  </a:lnTo>
                  <a:lnTo>
                    <a:pt x="7096" y="5463"/>
                  </a:lnTo>
                  <a:lnTo>
                    <a:pt x="7113" y="5448"/>
                  </a:lnTo>
                  <a:lnTo>
                    <a:pt x="7120" y="5442"/>
                  </a:lnTo>
                  <a:lnTo>
                    <a:pt x="7137" y="5427"/>
                  </a:lnTo>
                  <a:lnTo>
                    <a:pt x="7144" y="5422"/>
                  </a:lnTo>
                  <a:lnTo>
                    <a:pt x="7162" y="5408"/>
                  </a:lnTo>
                  <a:lnTo>
                    <a:pt x="7170" y="5402"/>
                  </a:lnTo>
                  <a:lnTo>
                    <a:pt x="7188" y="5389"/>
                  </a:lnTo>
                  <a:lnTo>
                    <a:pt x="7196" y="5384"/>
                  </a:lnTo>
                  <a:lnTo>
                    <a:pt x="7215" y="5371"/>
                  </a:lnTo>
                  <a:lnTo>
                    <a:pt x="7222" y="5367"/>
                  </a:lnTo>
                  <a:lnTo>
                    <a:pt x="7242" y="5355"/>
                  </a:lnTo>
                  <a:lnTo>
                    <a:pt x="7252" y="5349"/>
                  </a:lnTo>
                  <a:lnTo>
                    <a:pt x="7272" y="5338"/>
                  </a:lnTo>
                  <a:lnTo>
                    <a:pt x="7281" y="5333"/>
                  </a:lnTo>
                  <a:lnTo>
                    <a:pt x="7301" y="5323"/>
                  </a:lnTo>
                  <a:lnTo>
                    <a:pt x="7309" y="5319"/>
                  </a:lnTo>
                  <a:lnTo>
                    <a:pt x="7330" y="5310"/>
                  </a:lnTo>
                  <a:lnTo>
                    <a:pt x="7339" y="5306"/>
                  </a:lnTo>
                  <a:lnTo>
                    <a:pt x="7360" y="5297"/>
                  </a:lnTo>
                  <a:lnTo>
                    <a:pt x="7368" y="5294"/>
                  </a:lnTo>
                  <a:lnTo>
                    <a:pt x="7390" y="5286"/>
                  </a:lnTo>
                  <a:lnTo>
                    <a:pt x="7398" y="5283"/>
                  </a:lnTo>
                  <a:lnTo>
                    <a:pt x="7420" y="5276"/>
                  </a:lnTo>
                  <a:lnTo>
                    <a:pt x="7429" y="5273"/>
                  </a:lnTo>
                  <a:lnTo>
                    <a:pt x="7451" y="5267"/>
                  </a:lnTo>
                  <a:lnTo>
                    <a:pt x="7459" y="5265"/>
                  </a:lnTo>
                  <a:lnTo>
                    <a:pt x="7482" y="5259"/>
                  </a:lnTo>
                  <a:lnTo>
                    <a:pt x="7491" y="5257"/>
                  </a:lnTo>
                  <a:lnTo>
                    <a:pt x="7513" y="5253"/>
                  </a:lnTo>
                  <a:lnTo>
                    <a:pt x="7522" y="5251"/>
                  </a:lnTo>
                  <a:lnTo>
                    <a:pt x="7544" y="5247"/>
                  </a:lnTo>
                  <a:lnTo>
                    <a:pt x="7554" y="5246"/>
                  </a:lnTo>
                  <a:lnTo>
                    <a:pt x="7576" y="5243"/>
                  </a:lnTo>
                  <a:lnTo>
                    <a:pt x="7585" y="5242"/>
                  </a:lnTo>
                  <a:lnTo>
                    <a:pt x="7608" y="5240"/>
                  </a:lnTo>
                  <a:lnTo>
                    <a:pt x="7617" y="5239"/>
                  </a:lnTo>
                  <a:lnTo>
                    <a:pt x="7640" y="5238"/>
                  </a:lnTo>
                  <a:lnTo>
                    <a:pt x="7649" y="5237"/>
                  </a:lnTo>
                  <a:lnTo>
                    <a:pt x="7670" y="5237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973"/>
                  </a:moveTo>
                  <a:lnTo>
                    <a:pt x="7670" y="5737"/>
                  </a:lnTo>
                  <a:lnTo>
                    <a:pt x="7663" y="5737"/>
                  </a:lnTo>
                  <a:lnTo>
                    <a:pt x="7650" y="5738"/>
                  </a:lnTo>
                  <a:lnTo>
                    <a:pt x="7636" y="5739"/>
                  </a:lnTo>
                  <a:lnTo>
                    <a:pt x="7623" y="5741"/>
                  </a:lnTo>
                  <a:lnTo>
                    <a:pt x="7610" y="5743"/>
                  </a:lnTo>
                  <a:lnTo>
                    <a:pt x="7597" y="5746"/>
                  </a:lnTo>
                  <a:lnTo>
                    <a:pt x="7583" y="5749"/>
                  </a:lnTo>
                  <a:lnTo>
                    <a:pt x="7571" y="5753"/>
                  </a:lnTo>
                  <a:lnTo>
                    <a:pt x="7558" y="5757"/>
                  </a:lnTo>
                  <a:lnTo>
                    <a:pt x="7545" y="5762"/>
                  </a:lnTo>
                  <a:lnTo>
                    <a:pt x="7532" y="5767"/>
                  </a:lnTo>
                  <a:lnTo>
                    <a:pt x="7520" y="5773"/>
                  </a:lnTo>
                  <a:lnTo>
                    <a:pt x="7508" y="5779"/>
                  </a:lnTo>
                  <a:lnTo>
                    <a:pt x="7497" y="5785"/>
                  </a:lnTo>
                  <a:lnTo>
                    <a:pt x="7487" y="5791"/>
                  </a:lnTo>
                  <a:lnTo>
                    <a:pt x="7475" y="5799"/>
                  </a:lnTo>
                  <a:lnTo>
                    <a:pt x="7464" y="5806"/>
                  </a:lnTo>
                  <a:lnTo>
                    <a:pt x="7453" y="5815"/>
                  </a:lnTo>
                  <a:lnTo>
                    <a:pt x="7443" y="5823"/>
                  </a:lnTo>
                  <a:lnTo>
                    <a:pt x="7433" y="5832"/>
                  </a:lnTo>
                  <a:lnTo>
                    <a:pt x="7423" y="5842"/>
                  </a:lnTo>
                  <a:lnTo>
                    <a:pt x="7414" y="5851"/>
                  </a:lnTo>
                  <a:lnTo>
                    <a:pt x="7405" y="5861"/>
                  </a:lnTo>
                  <a:lnTo>
                    <a:pt x="7397" y="5871"/>
                  </a:lnTo>
                  <a:lnTo>
                    <a:pt x="7389" y="5882"/>
                  </a:lnTo>
                  <a:lnTo>
                    <a:pt x="7381" y="5892"/>
                  </a:lnTo>
                  <a:lnTo>
                    <a:pt x="7374" y="5903"/>
                  </a:lnTo>
                  <a:lnTo>
                    <a:pt x="7366" y="5916"/>
                  </a:lnTo>
                  <a:lnTo>
                    <a:pt x="7359" y="5929"/>
                  </a:lnTo>
                  <a:lnTo>
                    <a:pt x="7353" y="5941"/>
                  </a:lnTo>
                  <a:lnTo>
                    <a:pt x="7348" y="5953"/>
                  </a:lnTo>
                  <a:lnTo>
                    <a:pt x="7343" y="5965"/>
                  </a:lnTo>
                  <a:lnTo>
                    <a:pt x="7338" y="5977"/>
                  </a:lnTo>
                  <a:lnTo>
                    <a:pt x="7334" y="5990"/>
                  </a:lnTo>
                  <a:lnTo>
                    <a:pt x="7330" y="6002"/>
                  </a:lnTo>
                  <a:lnTo>
                    <a:pt x="7327" y="6015"/>
                  </a:lnTo>
                  <a:lnTo>
                    <a:pt x="7324" y="6028"/>
                  </a:lnTo>
                  <a:lnTo>
                    <a:pt x="7322" y="6041"/>
                  </a:lnTo>
                  <a:lnTo>
                    <a:pt x="7320" y="6055"/>
                  </a:lnTo>
                  <a:lnTo>
                    <a:pt x="7319" y="6068"/>
                  </a:lnTo>
                  <a:lnTo>
                    <a:pt x="7318" y="6081"/>
                  </a:lnTo>
                  <a:lnTo>
                    <a:pt x="7318" y="6097"/>
                  </a:lnTo>
                  <a:lnTo>
                    <a:pt x="7318" y="7553"/>
                  </a:lnTo>
                  <a:lnTo>
                    <a:pt x="7318" y="7569"/>
                  </a:lnTo>
                  <a:lnTo>
                    <a:pt x="7319" y="7582"/>
                  </a:lnTo>
                  <a:lnTo>
                    <a:pt x="7320" y="7595"/>
                  </a:lnTo>
                  <a:lnTo>
                    <a:pt x="7322" y="7609"/>
                  </a:lnTo>
                  <a:lnTo>
                    <a:pt x="7324" y="7622"/>
                  </a:lnTo>
                  <a:lnTo>
                    <a:pt x="7327" y="7635"/>
                  </a:lnTo>
                  <a:lnTo>
                    <a:pt x="7330" y="7648"/>
                  </a:lnTo>
                  <a:lnTo>
                    <a:pt x="7334" y="7660"/>
                  </a:lnTo>
                  <a:lnTo>
                    <a:pt x="7338" y="7673"/>
                  </a:lnTo>
                  <a:lnTo>
                    <a:pt x="7343" y="7685"/>
                  </a:lnTo>
                  <a:lnTo>
                    <a:pt x="7348" y="7697"/>
                  </a:lnTo>
                  <a:lnTo>
                    <a:pt x="7353" y="7709"/>
                  </a:lnTo>
                  <a:lnTo>
                    <a:pt x="7359" y="7721"/>
                  </a:lnTo>
                  <a:lnTo>
                    <a:pt x="7366" y="7734"/>
                  </a:lnTo>
                  <a:lnTo>
                    <a:pt x="7374" y="7747"/>
                  </a:lnTo>
                  <a:lnTo>
                    <a:pt x="7381" y="7758"/>
                  </a:lnTo>
                  <a:lnTo>
                    <a:pt x="7389" y="7768"/>
                  </a:lnTo>
                  <a:lnTo>
                    <a:pt x="7397" y="7779"/>
                  </a:lnTo>
                  <a:lnTo>
                    <a:pt x="7405" y="7789"/>
                  </a:lnTo>
                  <a:lnTo>
                    <a:pt x="7414" y="7799"/>
                  </a:lnTo>
                  <a:lnTo>
                    <a:pt x="7423" y="7808"/>
                  </a:lnTo>
                  <a:lnTo>
                    <a:pt x="7433" y="7818"/>
                  </a:lnTo>
                  <a:lnTo>
                    <a:pt x="7443" y="7827"/>
                  </a:lnTo>
                  <a:lnTo>
                    <a:pt x="7453" y="7835"/>
                  </a:lnTo>
                  <a:lnTo>
                    <a:pt x="7464" y="7844"/>
                  </a:lnTo>
                  <a:lnTo>
                    <a:pt x="7475" y="7851"/>
                  </a:lnTo>
                  <a:lnTo>
                    <a:pt x="7487" y="7859"/>
                  </a:lnTo>
                  <a:lnTo>
                    <a:pt x="7497" y="7865"/>
                  </a:lnTo>
                  <a:lnTo>
                    <a:pt x="7508" y="7871"/>
                  </a:lnTo>
                  <a:lnTo>
                    <a:pt x="7520" y="7877"/>
                  </a:lnTo>
                  <a:lnTo>
                    <a:pt x="7532" y="7883"/>
                  </a:lnTo>
                  <a:lnTo>
                    <a:pt x="7545" y="7888"/>
                  </a:lnTo>
                  <a:lnTo>
                    <a:pt x="7558" y="7893"/>
                  </a:lnTo>
                  <a:lnTo>
                    <a:pt x="7571" y="7897"/>
                  </a:lnTo>
                  <a:lnTo>
                    <a:pt x="7583" y="7901"/>
                  </a:lnTo>
                  <a:lnTo>
                    <a:pt x="7597" y="7904"/>
                  </a:lnTo>
                  <a:lnTo>
                    <a:pt x="7610" y="7907"/>
                  </a:lnTo>
                  <a:lnTo>
                    <a:pt x="7623" y="7909"/>
                  </a:lnTo>
                  <a:lnTo>
                    <a:pt x="7636" y="7911"/>
                  </a:lnTo>
                  <a:lnTo>
                    <a:pt x="7650" y="7912"/>
                  </a:lnTo>
                  <a:lnTo>
                    <a:pt x="7663" y="7913"/>
                  </a:lnTo>
                  <a:lnTo>
                    <a:pt x="7679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6097"/>
                  </a:lnTo>
                  <a:lnTo>
                    <a:pt x="8400" y="6081"/>
                  </a:lnTo>
                  <a:lnTo>
                    <a:pt x="8399" y="6068"/>
                  </a:lnTo>
                  <a:lnTo>
                    <a:pt x="8398" y="6055"/>
                  </a:lnTo>
                  <a:lnTo>
                    <a:pt x="8396" y="6041"/>
                  </a:lnTo>
                  <a:lnTo>
                    <a:pt x="8394" y="6028"/>
                  </a:lnTo>
                  <a:lnTo>
                    <a:pt x="8391" y="6015"/>
                  </a:lnTo>
                  <a:lnTo>
                    <a:pt x="8388" y="6002"/>
                  </a:lnTo>
                  <a:lnTo>
                    <a:pt x="8384" y="5990"/>
                  </a:lnTo>
                  <a:lnTo>
                    <a:pt x="8380" y="5977"/>
                  </a:lnTo>
                  <a:lnTo>
                    <a:pt x="8375" y="5965"/>
                  </a:lnTo>
                  <a:lnTo>
                    <a:pt x="8370" y="5953"/>
                  </a:lnTo>
                  <a:lnTo>
                    <a:pt x="8365" y="5941"/>
                  </a:lnTo>
                  <a:lnTo>
                    <a:pt x="8359" y="5929"/>
                  </a:lnTo>
                  <a:lnTo>
                    <a:pt x="8352" y="5916"/>
                  </a:lnTo>
                  <a:lnTo>
                    <a:pt x="8344" y="5903"/>
                  </a:lnTo>
                  <a:lnTo>
                    <a:pt x="8337" y="5892"/>
                  </a:lnTo>
                  <a:lnTo>
                    <a:pt x="8329" y="5882"/>
                  </a:lnTo>
                  <a:lnTo>
                    <a:pt x="8321" y="5871"/>
                  </a:lnTo>
                  <a:lnTo>
                    <a:pt x="8313" y="5861"/>
                  </a:lnTo>
                  <a:lnTo>
                    <a:pt x="8304" y="5851"/>
                  </a:lnTo>
                  <a:lnTo>
                    <a:pt x="8295" y="5842"/>
                  </a:lnTo>
                  <a:lnTo>
                    <a:pt x="8285" y="5832"/>
                  </a:lnTo>
                  <a:lnTo>
                    <a:pt x="8275" y="5823"/>
                  </a:lnTo>
                  <a:lnTo>
                    <a:pt x="8265" y="5815"/>
                  </a:lnTo>
                  <a:lnTo>
                    <a:pt x="8254" y="5806"/>
                  </a:lnTo>
                  <a:lnTo>
                    <a:pt x="8243" y="5799"/>
                  </a:lnTo>
                  <a:lnTo>
                    <a:pt x="8231" y="5791"/>
                  </a:lnTo>
                  <a:lnTo>
                    <a:pt x="8221" y="5785"/>
                  </a:lnTo>
                  <a:lnTo>
                    <a:pt x="8210" y="5779"/>
                  </a:lnTo>
                  <a:lnTo>
                    <a:pt x="8198" y="5773"/>
                  </a:lnTo>
                  <a:lnTo>
                    <a:pt x="8186" y="5767"/>
                  </a:lnTo>
                  <a:lnTo>
                    <a:pt x="8173" y="5762"/>
                  </a:lnTo>
                  <a:lnTo>
                    <a:pt x="8170" y="5761"/>
                  </a:lnTo>
                  <a:lnTo>
                    <a:pt x="8170" y="5973"/>
                  </a:lnTo>
                  <a:lnTo>
                    <a:pt x="8168" y="6006"/>
                  </a:lnTo>
                  <a:lnTo>
                    <a:pt x="8161" y="6038"/>
                  </a:lnTo>
                  <a:lnTo>
                    <a:pt x="8151" y="6069"/>
                  </a:lnTo>
                  <a:lnTo>
                    <a:pt x="8137" y="6098"/>
                  </a:lnTo>
                  <a:lnTo>
                    <a:pt x="8118" y="6125"/>
                  </a:lnTo>
                  <a:lnTo>
                    <a:pt x="8097" y="6150"/>
                  </a:lnTo>
                  <a:lnTo>
                    <a:pt x="8072" y="6171"/>
                  </a:lnTo>
                  <a:lnTo>
                    <a:pt x="8045" y="6190"/>
                  </a:lnTo>
                  <a:lnTo>
                    <a:pt x="8016" y="6204"/>
                  </a:lnTo>
                  <a:lnTo>
                    <a:pt x="7985" y="6214"/>
                  </a:lnTo>
                  <a:lnTo>
                    <a:pt x="7953" y="6221"/>
                  </a:lnTo>
                  <a:lnTo>
                    <a:pt x="7920" y="6223"/>
                  </a:lnTo>
                  <a:lnTo>
                    <a:pt x="7887" y="6221"/>
                  </a:lnTo>
                  <a:lnTo>
                    <a:pt x="7855" y="6214"/>
                  </a:lnTo>
                  <a:lnTo>
                    <a:pt x="7824" y="6204"/>
                  </a:lnTo>
                  <a:lnTo>
                    <a:pt x="7795" y="6190"/>
                  </a:lnTo>
                  <a:lnTo>
                    <a:pt x="7768" y="6171"/>
                  </a:lnTo>
                  <a:lnTo>
                    <a:pt x="7743" y="6150"/>
                  </a:lnTo>
                  <a:lnTo>
                    <a:pt x="7722" y="6125"/>
                  </a:lnTo>
                  <a:lnTo>
                    <a:pt x="7703" y="6098"/>
                  </a:lnTo>
                  <a:lnTo>
                    <a:pt x="7689" y="6069"/>
                  </a:lnTo>
                  <a:lnTo>
                    <a:pt x="7679" y="6038"/>
                  </a:lnTo>
                  <a:lnTo>
                    <a:pt x="7672" y="6006"/>
                  </a:lnTo>
                  <a:lnTo>
                    <a:pt x="7670" y="5973"/>
                  </a:lnTo>
                  <a:close/>
                  <a:moveTo>
                    <a:pt x="1830" y="5973"/>
                  </a:moveTo>
                  <a:lnTo>
                    <a:pt x="1830" y="5761"/>
                  </a:lnTo>
                  <a:lnTo>
                    <a:pt x="1827" y="5762"/>
                  </a:lnTo>
                  <a:lnTo>
                    <a:pt x="1814" y="5767"/>
                  </a:lnTo>
                  <a:lnTo>
                    <a:pt x="1802" y="5773"/>
                  </a:lnTo>
                  <a:lnTo>
                    <a:pt x="1790" y="5779"/>
                  </a:lnTo>
                  <a:lnTo>
                    <a:pt x="1779" y="5785"/>
                  </a:lnTo>
                  <a:lnTo>
                    <a:pt x="1769" y="5791"/>
                  </a:lnTo>
                  <a:lnTo>
                    <a:pt x="1757" y="5799"/>
                  </a:lnTo>
                  <a:lnTo>
                    <a:pt x="1746" y="5806"/>
                  </a:lnTo>
                  <a:lnTo>
                    <a:pt x="1735" y="5815"/>
                  </a:lnTo>
                  <a:lnTo>
                    <a:pt x="1725" y="5823"/>
                  </a:lnTo>
                  <a:lnTo>
                    <a:pt x="1715" y="5832"/>
                  </a:lnTo>
                  <a:lnTo>
                    <a:pt x="1705" y="5842"/>
                  </a:lnTo>
                  <a:lnTo>
                    <a:pt x="1696" y="5851"/>
                  </a:lnTo>
                  <a:lnTo>
                    <a:pt x="1687" y="5861"/>
                  </a:lnTo>
                  <a:lnTo>
                    <a:pt x="1679" y="5871"/>
                  </a:lnTo>
                  <a:lnTo>
                    <a:pt x="1671" y="5882"/>
                  </a:lnTo>
                  <a:lnTo>
                    <a:pt x="1663" y="5892"/>
                  </a:lnTo>
                  <a:lnTo>
                    <a:pt x="1656" y="5903"/>
                  </a:lnTo>
                  <a:lnTo>
                    <a:pt x="1648" y="5916"/>
                  </a:lnTo>
                  <a:lnTo>
                    <a:pt x="1641" y="5929"/>
                  </a:lnTo>
                  <a:lnTo>
                    <a:pt x="1635" y="5941"/>
                  </a:lnTo>
                  <a:lnTo>
                    <a:pt x="1630" y="5953"/>
                  </a:lnTo>
                  <a:lnTo>
                    <a:pt x="1625" y="5965"/>
                  </a:lnTo>
                  <a:lnTo>
                    <a:pt x="1620" y="5977"/>
                  </a:lnTo>
                  <a:lnTo>
                    <a:pt x="1616" y="5990"/>
                  </a:lnTo>
                  <a:lnTo>
                    <a:pt x="1612" y="6002"/>
                  </a:lnTo>
                  <a:lnTo>
                    <a:pt x="1609" y="6015"/>
                  </a:lnTo>
                  <a:lnTo>
                    <a:pt x="1606" y="6028"/>
                  </a:lnTo>
                  <a:lnTo>
                    <a:pt x="1604" y="6041"/>
                  </a:lnTo>
                  <a:lnTo>
                    <a:pt x="1602" y="6055"/>
                  </a:lnTo>
                  <a:lnTo>
                    <a:pt x="1601" y="6068"/>
                  </a:lnTo>
                  <a:lnTo>
                    <a:pt x="1600" y="6081"/>
                  </a:lnTo>
                  <a:lnTo>
                    <a:pt x="1600" y="6097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321" y="7913"/>
                  </a:lnTo>
                  <a:lnTo>
                    <a:pt x="2337" y="7913"/>
                  </a:lnTo>
                  <a:lnTo>
                    <a:pt x="2350" y="7912"/>
                  </a:lnTo>
                  <a:lnTo>
                    <a:pt x="2364" y="7911"/>
                  </a:lnTo>
                  <a:lnTo>
                    <a:pt x="2377" y="7909"/>
                  </a:lnTo>
                  <a:lnTo>
                    <a:pt x="2390" y="7907"/>
                  </a:lnTo>
                  <a:lnTo>
                    <a:pt x="2403" y="7904"/>
                  </a:lnTo>
                  <a:lnTo>
                    <a:pt x="2417" y="7901"/>
                  </a:lnTo>
                  <a:lnTo>
                    <a:pt x="2429" y="7897"/>
                  </a:lnTo>
                  <a:lnTo>
                    <a:pt x="2442" y="7893"/>
                  </a:lnTo>
                  <a:lnTo>
                    <a:pt x="2455" y="7888"/>
                  </a:lnTo>
                  <a:lnTo>
                    <a:pt x="2468" y="7883"/>
                  </a:lnTo>
                  <a:lnTo>
                    <a:pt x="2480" y="7877"/>
                  </a:lnTo>
                  <a:lnTo>
                    <a:pt x="2492" y="7871"/>
                  </a:lnTo>
                  <a:lnTo>
                    <a:pt x="2503" y="7865"/>
                  </a:lnTo>
                  <a:lnTo>
                    <a:pt x="2513" y="7859"/>
                  </a:lnTo>
                  <a:lnTo>
                    <a:pt x="2525" y="7851"/>
                  </a:lnTo>
                  <a:lnTo>
                    <a:pt x="2536" y="7844"/>
                  </a:lnTo>
                  <a:lnTo>
                    <a:pt x="2547" y="7835"/>
                  </a:lnTo>
                  <a:lnTo>
                    <a:pt x="2557" y="7827"/>
                  </a:lnTo>
                  <a:lnTo>
                    <a:pt x="2567" y="7818"/>
                  </a:lnTo>
                  <a:lnTo>
                    <a:pt x="2577" y="7808"/>
                  </a:lnTo>
                  <a:lnTo>
                    <a:pt x="2586" y="7799"/>
                  </a:lnTo>
                  <a:lnTo>
                    <a:pt x="2595" y="7789"/>
                  </a:lnTo>
                  <a:lnTo>
                    <a:pt x="2603" y="7779"/>
                  </a:lnTo>
                  <a:lnTo>
                    <a:pt x="2611" y="7768"/>
                  </a:lnTo>
                  <a:lnTo>
                    <a:pt x="2619" y="7758"/>
                  </a:lnTo>
                  <a:lnTo>
                    <a:pt x="2626" y="7747"/>
                  </a:lnTo>
                  <a:lnTo>
                    <a:pt x="2634" y="7734"/>
                  </a:lnTo>
                  <a:lnTo>
                    <a:pt x="2641" y="7721"/>
                  </a:lnTo>
                  <a:lnTo>
                    <a:pt x="2647" y="7709"/>
                  </a:lnTo>
                  <a:lnTo>
                    <a:pt x="2652" y="7697"/>
                  </a:lnTo>
                  <a:lnTo>
                    <a:pt x="2657" y="7685"/>
                  </a:lnTo>
                  <a:lnTo>
                    <a:pt x="2662" y="7673"/>
                  </a:lnTo>
                  <a:lnTo>
                    <a:pt x="2666" y="7660"/>
                  </a:lnTo>
                  <a:lnTo>
                    <a:pt x="2670" y="7648"/>
                  </a:lnTo>
                  <a:lnTo>
                    <a:pt x="2673" y="7635"/>
                  </a:lnTo>
                  <a:lnTo>
                    <a:pt x="2676" y="7622"/>
                  </a:lnTo>
                  <a:lnTo>
                    <a:pt x="2678" y="7609"/>
                  </a:lnTo>
                  <a:lnTo>
                    <a:pt x="2680" y="7595"/>
                  </a:lnTo>
                  <a:lnTo>
                    <a:pt x="2681" y="7582"/>
                  </a:lnTo>
                  <a:lnTo>
                    <a:pt x="2682" y="7569"/>
                  </a:lnTo>
                  <a:lnTo>
                    <a:pt x="2682" y="7553"/>
                  </a:lnTo>
                  <a:lnTo>
                    <a:pt x="2682" y="6097"/>
                  </a:lnTo>
                  <a:lnTo>
                    <a:pt x="2682" y="6081"/>
                  </a:lnTo>
                  <a:lnTo>
                    <a:pt x="2681" y="6068"/>
                  </a:lnTo>
                  <a:lnTo>
                    <a:pt x="2680" y="6055"/>
                  </a:lnTo>
                  <a:lnTo>
                    <a:pt x="2678" y="6041"/>
                  </a:lnTo>
                  <a:lnTo>
                    <a:pt x="2676" y="6028"/>
                  </a:lnTo>
                  <a:lnTo>
                    <a:pt x="2673" y="6015"/>
                  </a:lnTo>
                  <a:lnTo>
                    <a:pt x="2670" y="6002"/>
                  </a:lnTo>
                  <a:lnTo>
                    <a:pt x="2666" y="5990"/>
                  </a:lnTo>
                  <a:lnTo>
                    <a:pt x="2662" y="5977"/>
                  </a:lnTo>
                  <a:lnTo>
                    <a:pt x="2657" y="5965"/>
                  </a:lnTo>
                  <a:lnTo>
                    <a:pt x="2652" y="5953"/>
                  </a:lnTo>
                  <a:lnTo>
                    <a:pt x="2647" y="5941"/>
                  </a:lnTo>
                  <a:lnTo>
                    <a:pt x="2641" y="5929"/>
                  </a:lnTo>
                  <a:lnTo>
                    <a:pt x="2634" y="5916"/>
                  </a:lnTo>
                  <a:lnTo>
                    <a:pt x="2626" y="5903"/>
                  </a:lnTo>
                  <a:lnTo>
                    <a:pt x="2619" y="5892"/>
                  </a:lnTo>
                  <a:lnTo>
                    <a:pt x="2611" y="5882"/>
                  </a:lnTo>
                  <a:lnTo>
                    <a:pt x="2603" y="5871"/>
                  </a:lnTo>
                  <a:lnTo>
                    <a:pt x="2595" y="5861"/>
                  </a:lnTo>
                  <a:lnTo>
                    <a:pt x="2586" y="5851"/>
                  </a:lnTo>
                  <a:lnTo>
                    <a:pt x="2577" y="5842"/>
                  </a:lnTo>
                  <a:lnTo>
                    <a:pt x="2567" y="5832"/>
                  </a:lnTo>
                  <a:lnTo>
                    <a:pt x="2557" y="5823"/>
                  </a:lnTo>
                  <a:lnTo>
                    <a:pt x="2547" y="5815"/>
                  </a:lnTo>
                  <a:lnTo>
                    <a:pt x="2536" y="5806"/>
                  </a:lnTo>
                  <a:lnTo>
                    <a:pt x="2525" y="5799"/>
                  </a:lnTo>
                  <a:lnTo>
                    <a:pt x="2513" y="5791"/>
                  </a:lnTo>
                  <a:lnTo>
                    <a:pt x="2503" y="5785"/>
                  </a:lnTo>
                  <a:lnTo>
                    <a:pt x="2492" y="5779"/>
                  </a:lnTo>
                  <a:lnTo>
                    <a:pt x="2480" y="5773"/>
                  </a:lnTo>
                  <a:lnTo>
                    <a:pt x="2468" y="5767"/>
                  </a:lnTo>
                  <a:lnTo>
                    <a:pt x="2455" y="5762"/>
                  </a:lnTo>
                  <a:lnTo>
                    <a:pt x="2442" y="5757"/>
                  </a:lnTo>
                  <a:lnTo>
                    <a:pt x="2429" y="5753"/>
                  </a:lnTo>
                  <a:lnTo>
                    <a:pt x="2417" y="5749"/>
                  </a:lnTo>
                  <a:lnTo>
                    <a:pt x="2403" y="5746"/>
                  </a:lnTo>
                  <a:lnTo>
                    <a:pt x="2390" y="5743"/>
                  </a:lnTo>
                  <a:lnTo>
                    <a:pt x="2377" y="5741"/>
                  </a:lnTo>
                  <a:lnTo>
                    <a:pt x="2364" y="5739"/>
                  </a:lnTo>
                  <a:lnTo>
                    <a:pt x="2350" y="5738"/>
                  </a:lnTo>
                  <a:lnTo>
                    <a:pt x="2337" y="5737"/>
                  </a:lnTo>
                  <a:lnTo>
                    <a:pt x="2330" y="5737"/>
                  </a:lnTo>
                  <a:lnTo>
                    <a:pt x="2330" y="5973"/>
                  </a:lnTo>
                  <a:lnTo>
                    <a:pt x="2328" y="6006"/>
                  </a:lnTo>
                  <a:lnTo>
                    <a:pt x="2321" y="6038"/>
                  </a:lnTo>
                  <a:lnTo>
                    <a:pt x="2311" y="6069"/>
                  </a:lnTo>
                  <a:lnTo>
                    <a:pt x="2297" y="6098"/>
                  </a:lnTo>
                  <a:lnTo>
                    <a:pt x="2278" y="6125"/>
                  </a:lnTo>
                  <a:lnTo>
                    <a:pt x="2257" y="6150"/>
                  </a:lnTo>
                  <a:lnTo>
                    <a:pt x="2232" y="6171"/>
                  </a:lnTo>
                  <a:lnTo>
                    <a:pt x="2205" y="6190"/>
                  </a:lnTo>
                  <a:lnTo>
                    <a:pt x="2176" y="6204"/>
                  </a:lnTo>
                  <a:lnTo>
                    <a:pt x="2145" y="6214"/>
                  </a:lnTo>
                  <a:lnTo>
                    <a:pt x="2113" y="6221"/>
                  </a:lnTo>
                  <a:lnTo>
                    <a:pt x="2080" y="6223"/>
                  </a:lnTo>
                  <a:lnTo>
                    <a:pt x="2047" y="6221"/>
                  </a:lnTo>
                  <a:lnTo>
                    <a:pt x="2015" y="6214"/>
                  </a:lnTo>
                  <a:lnTo>
                    <a:pt x="1984" y="6204"/>
                  </a:lnTo>
                  <a:lnTo>
                    <a:pt x="1955" y="6190"/>
                  </a:lnTo>
                  <a:lnTo>
                    <a:pt x="1928" y="6171"/>
                  </a:lnTo>
                  <a:lnTo>
                    <a:pt x="1903" y="6150"/>
                  </a:lnTo>
                  <a:lnTo>
                    <a:pt x="1882" y="6125"/>
                  </a:lnTo>
                  <a:lnTo>
                    <a:pt x="1863" y="6098"/>
                  </a:lnTo>
                  <a:lnTo>
                    <a:pt x="1849" y="6069"/>
                  </a:lnTo>
                  <a:lnTo>
                    <a:pt x="1839" y="6038"/>
                  </a:lnTo>
                  <a:lnTo>
                    <a:pt x="1832" y="6006"/>
                  </a:lnTo>
                  <a:lnTo>
                    <a:pt x="1830" y="59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9" name="Google Shape;1319;p13"/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</p:grpSpPr>
        <p:sp>
          <p:nvSpPr>
            <p:cNvPr id="1320" name="Google Shape;1320;p13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1" y="1051"/>
                  </a:lnTo>
                  <a:lnTo>
                    <a:pt x="5082" y="1053"/>
                  </a:lnTo>
                  <a:lnTo>
                    <a:pt x="5122" y="1057"/>
                  </a:lnTo>
                  <a:lnTo>
                    <a:pt x="5163" y="1062"/>
                  </a:lnTo>
                  <a:lnTo>
                    <a:pt x="5203" y="1069"/>
                  </a:lnTo>
                  <a:lnTo>
                    <a:pt x="5242" y="1077"/>
                  </a:lnTo>
                  <a:lnTo>
                    <a:pt x="5282" y="1087"/>
                  </a:lnTo>
                  <a:lnTo>
                    <a:pt x="5321" y="1098"/>
                  </a:lnTo>
                  <a:lnTo>
                    <a:pt x="5360" y="1111"/>
                  </a:lnTo>
                  <a:lnTo>
                    <a:pt x="5398" y="1125"/>
                  </a:lnTo>
                  <a:lnTo>
                    <a:pt x="5435" y="1141"/>
                  </a:lnTo>
                  <a:lnTo>
                    <a:pt x="5473" y="1158"/>
                  </a:lnTo>
                  <a:lnTo>
                    <a:pt x="5509" y="1176"/>
                  </a:lnTo>
                  <a:lnTo>
                    <a:pt x="5545" y="1196"/>
                  </a:lnTo>
                  <a:lnTo>
                    <a:pt x="5580" y="1217"/>
                  </a:lnTo>
                  <a:lnTo>
                    <a:pt x="5614" y="1240"/>
                  </a:lnTo>
                  <a:lnTo>
                    <a:pt x="5647" y="1263"/>
                  </a:lnTo>
                  <a:lnTo>
                    <a:pt x="5679" y="1288"/>
                  </a:lnTo>
                  <a:lnTo>
                    <a:pt x="5711" y="1314"/>
                  </a:lnTo>
                  <a:lnTo>
                    <a:pt x="5741" y="1341"/>
                  </a:lnTo>
                  <a:lnTo>
                    <a:pt x="5770" y="1369"/>
                  </a:lnTo>
                  <a:lnTo>
                    <a:pt x="5799" y="1398"/>
                  </a:lnTo>
                  <a:lnTo>
                    <a:pt x="5826" y="1429"/>
                  </a:lnTo>
                  <a:lnTo>
                    <a:pt x="5852" y="1460"/>
                  </a:lnTo>
                  <a:lnTo>
                    <a:pt x="5877" y="1492"/>
                  </a:lnTo>
                  <a:lnTo>
                    <a:pt x="5900" y="1526"/>
                  </a:lnTo>
                  <a:lnTo>
                    <a:pt x="5923" y="1560"/>
                  </a:lnTo>
                  <a:lnTo>
                    <a:pt x="5944" y="1595"/>
                  </a:lnTo>
                  <a:lnTo>
                    <a:pt x="5964" y="1631"/>
                  </a:lnTo>
                  <a:lnTo>
                    <a:pt x="5982" y="1667"/>
                  </a:lnTo>
                  <a:lnTo>
                    <a:pt x="5999" y="1704"/>
                  </a:lnTo>
                  <a:lnTo>
                    <a:pt x="6014" y="1742"/>
                  </a:lnTo>
                  <a:lnTo>
                    <a:pt x="6029" y="1780"/>
                  </a:lnTo>
                  <a:lnTo>
                    <a:pt x="6041" y="1818"/>
                  </a:lnTo>
                  <a:lnTo>
                    <a:pt x="6053" y="1857"/>
                  </a:lnTo>
                  <a:lnTo>
                    <a:pt x="6062" y="1897"/>
                  </a:lnTo>
                  <a:lnTo>
                    <a:pt x="6071" y="1937"/>
                  </a:lnTo>
                  <a:lnTo>
                    <a:pt x="6078" y="1977"/>
                  </a:lnTo>
                  <a:lnTo>
                    <a:pt x="6083" y="2017"/>
                  </a:lnTo>
                  <a:lnTo>
                    <a:pt x="6087" y="2058"/>
                  </a:lnTo>
                  <a:lnTo>
                    <a:pt x="6089" y="2099"/>
                  </a:lnTo>
                  <a:lnTo>
                    <a:pt x="6090" y="2140"/>
                  </a:lnTo>
                  <a:lnTo>
                    <a:pt x="6090" y="4864"/>
                  </a:lnTo>
                  <a:lnTo>
                    <a:pt x="6089" y="4905"/>
                  </a:lnTo>
                  <a:lnTo>
                    <a:pt x="6087" y="4946"/>
                  </a:lnTo>
                  <a:lnTo>
                    <a:pt x="6083" y="4986"/>
                  </a:lnTo>
                  <a:lnTo>
                    <a:pt x="6078" y="5027"/>
                  </a:lnTo>
                  <a:lnTo>
                    <a:pt x="6071" y="5067"/>
                  </a:lnTo>
                  <a:lnTo>
                    <a:pt x="6062" y="5106"/>
                  </a:lnTo>
                  <a:lnTo>
                    <a:pt x="6053" y="5146"/>
                  </a:lnTo>
                  <a:lnTo>
                    <a:pt x="6041" y="5185"/>
                  </a:lnTo>
                  <a:lnTo>
                    <a:pt x="6029" y="5224"/>
                  </a:lnTo>
                  <a:lnTo>
                    <a:pt x="6014" y="5262"/>
                  </a:lnTo>
                  <a:lnTo>
                    <a:pt x="5999" y="5299"/>
                  </a:lnTo>
                  <a:lnTo>
                    <a:pt x="5982" y="5337"/>
                  </a:lnTo>
                  <a:lnTo>
                    <a:pt x="5964" y="5373"/>
                  </a:lnTo>
                  <a:lnTo>
                    <a:pt x="5944" y="5409"/>
                  </a:lnTo>
                  <a:lnTo>
                    <a:pt x="5923" y="5444"/>
                  </a:lnTo>
                  <a:lnTo>
                    <a:pt x="5900" y="5478"/>
                  </a:lnTo>
                  <a:lnTo>
                    <a:pt x="5877" y="5511"/>
                  </a:lnTo>
                  <a:lnTo>
                    <a:pt x="5852" y="5543"/>
                  </a:lnTo>
                  <a:lnTo>
                    <a:pt x="5826" y="5575"/>
                  </a:lnTo>
                  <a:lnTo>
                    <a:pt x="5799" y="5605"/>
                  </a:lnTo>
                  <a:lnTo>
                    <a:pt x="5770" y="5634"/>
                  </a:lnTo>
                  <a:lnTo>
                    <a:pt x="5741" y="5662"/>
                  </a:lnTo>
                  <a:lnTo>
                    <a:pt x="5711" y="5689"/>
                  </a:lnTo>
                  <a:lnTo>
                    <a:pt x="5679" y="5715"/>
                  </a:lnTo>
                  <a:lnTo>
                    <a:pt x="5647" y="5740"/>
                  </a:lnTo>
                  <a:lnTo>
                    <a:pt x="5614" y="5764"/>
                  </a:lnTo>
                  <a:lnTo>
                    <a:pt x="5580" y="5786"/>
                  </a:lnTo>
                  <a:lnTo>
                    <a:pt x="5545" y="5807"/>
                  </a:lnTo>
                  <a:lnTo>
                    <a:pt x="5509" y="5827"/>
                  </a:lnTo>
                  <a:lnTo>
                    <a:pt x="5473" y="5845"/>
                  </a:lnTo>
                  <a:lnTo>
                    <a:pt x="5435" y="5862"/>
                  </a:lnTo>
                  <a:lnTo>
                    <a:pt x="5398" y="5878"/>
                  </a:lnTo>
                  <a:lnTo>
                    <a:pt x="5360" y="5892"/>
                  </a:lnTo>
                  <a:lnTo>
                    <a:pt x="5321" y="5905"/>
                  </a:lnTo>
                  <a:lnTo>
                    <a:pt x="5282" y="5916"/>
                  </a:lnTo>
                  <a:lnTo>
                    <a:pt x="5242" y="5926"/>
                  </a:lnTo>
                  <a:lnTo>
                    <a:pt x="5203" y="5934"/>
                  </a:lnTo>
                  <a:lnTo>
                    <a:pt x="5163" y="5941"/>
                  </a:lnTo>
                  <a:lnTo>
                    <a:pt x="5122" y="5946"/>
                  </a:lnTo>
                  <a:lnTo>
                    <a:pt x="5082" y="5950"/>
                  </a:lnTo>
                  <a:lnTo>
                    <a:pt x="5041" y="5952"/>
                  </a:lnTo>
                  <a:lnTo>
                    <a:pt x="5000" y="5953"/>
                  </a:lnTo>
                  <a:lnTo>
                    <a:pt x="4959" y="5952"/>
                  </a:lnTo>
                  <a:lnTo>
                    <a:pt x="4918" y="5950"/>
                  </a:lnTo>
                  <a:lnTo>
                    <a:pt x="4878" y="5946"/>
                  </a:lnTo>
                  <a:lnTo>
                    <a:pt x="4837" y="5941"/>
                  </a:lnTo>
                  <a:lnTo>
                    <a:pt x="4797" y="5934"/>
                  </a:lnTo>
                  <a:lnTo>
                    <a:pt x="4758" y="5926"/>
                  </a:lnTo>
                  <a:lnTo>
                    <a:pt x="4718" y="5916"/>
                  </a:lnTo>
                  <a:lnTo>
                    <a:pt x="4679" y="5905"/>
                  </a:lnTo>
                  <a:lnTo>
                    <a:pt x="4640" y="5892"/>
                  </a:lnTo>
                  <a:lnTo>
                    <a:pt x="4602" y="5878"/>
                  </a:lnTo>
                  <a:lnTo>
                    <a:pt x="4565" y="5862"/>
                  </a:lnTo>
                  <a:lnTo>
                    <a:pt x="4527" y="5845"/>
                  </a:lnTo>
                  <a:lnTo>
                    <a:pt x="4491" y="5827"/>
                  </a:lnTo>
                  <a:lnTo>
                    <a:pt x="4455" y="5807"/>
                  </a:lnTo>
                  <a:lnTo>
                    <a:pt x="4420" y="5786"/>
                  </a:lnTo>
                  <a:lnTo>
                    <a:pt x="4386" y="5764"/>
                  </a:lnTo>
                  <a:lnTo>
                    <a:pt x="4353" y="5740"/>
                  </a:lnTo>
                  <a:lnTo>
                    <a:pt x="4321" y="5715"/>
                  </a:lnTo>
                  <a:lnTo>
                    <a:pt x="4289" y="5689"/>
                  </a:lnTo>
                  <a:lnTo>
                    <a:pt x="4259" y="5662"/>
                  </a:lnTo>
                  <a:lnTo>
                    <a:pt x="4230" y="5634"/>
                  </a:lnTo>
                  <a:lnTo>
                    <a:pt x="4201" y="5605"/>
                  </a:lnTo>
                  <a:lnTo>
                    <a:pt x="4174" y="5575"/>
                  </a:lnTo>
                  <a:lnTo>
                    <a:pt x="4148" y="5543"/>
                  </a:lnTo>
                  <a:lnTo>
                    <a:pt x="4123" y="5511"/>
                  </a:lnTo>
                  <a:lnTo>
                    <a:pt x="4100" y="5478"/>
                  </a:lnTo>
                  <a:lnTo>
                    <a:pt x="4077" y="5444"/>
                  </a:lnTo>
                  <a:lnTo>
                    <a:pt x="4056" y="5409"/>
                  </a:lnTo>
                  <a:lnTo>
                    <a:pt x="4036" y="5373"/>
                  </a:lnTo>
                  <a:lnTo>
                    <a:pt x="4018" y="5337"/>
                  </a:lnTo>
                  <a:lnTo>
                    <a:pt x="4001" y="5299"/>
                  </a:lnTo>
                  <a:lnTo>
                    <a:pt x="3986" y="5262"/>
                  </a:lnTo>
                  <a:lnTo>
                    <a:pt x="3971" y="5224"/>
                  </a:lnTo>
                  <a:lnTo>
                    <a:pt x="3959" y="5185"/>
                  </a:lnTo>
                  <a:lnTo>
                    <a:pt x="3947" y="5146"/>
                  </a:lnTo>
                  <a:lnTo>
                    <a:pt x="3938" y="5106"/>
                  </a:lnTo>
                  <a:lnTo>
                    <a:pt x="3929" y="5067"/>
                  </a:lnTo>
                  <a:lnTo>
                    <a:pt x="3922" y="5027"/>
                  </a:lnTo>
                  <a:lnTo>
                    <a:pt x="3917" y="4986"/>
                  </a:lnTo>
                  <a:lnTo>
                    <a:pt x="3913" y="4946"/>
                  </a:lnTo>
                  <a:lnTo>
                    <a:pt x="3911" y="4905"/>
                  </a:lnTo>
                  <a:lnTo>
                    <a:pt x="3910" y="4864"/>
                  </a:lnTo>
                  <a:lnTo>
                    <a:pt x="3910" y="2140"/>
                  </a:lnTo>
                  <a:lnTo>
                    <a:pt x="3911" y="2099"/>
                  </a:lnTo>
                  <a:lnTo>
                    <a:pt x="3913" y="2058"/>
                  </a:lnTo>
                  <a:lnTo>
                    <a:pt x="3917" y="2017"/>
                  </a:lnTo>
                  <a:lnTo>
                    <a:pt x="3922" y="1977"/>
                  </a:lnTo>
                  <a:lnTo>
                    <a:pt x="3929" y="1937"/>
                  </a:lnTo>
                  <a:lnTo>
                    <a:pt x="3938" y="1897"/>
                  </a:lnTo>
                  <a:lnTo>
                    <a:pt x="3947" y="1857"/>
                  </a:lnTo>
                  <a:lnTo>
                    <a:pt x="3959" y="1818"/>
                  </a:lnTo>
                  <a:lnTo>
                    <a:pt x="3971" y="1780"/>
                  </a:lnTo>
                  <a:lnTo>
                    <a:pt x="3986" y="1742"/>
                  </a:lnTo>
                  <a:lnTo>
                    <a:pt x="4001" y="1704"/>
                  </a:lnTo>
                  <a:lnTo>
                    <a:pt x="4018" y="1667"/>
                  </a:lnTo>
                  <a:lnTo>
                    <a:pt x="4036" y="1631"/>
                  </a:lnTo>
                  <a:lnTo>
                    <a:pt x="4056" y="1595"/>
                  </a:lnTo>
                  <a:lnTo>
                    <a:pt x="4077" y="1560"/>
                  </a:lnTo>
                  <a:lnTo>
                    <a:pt x="4100" y="1526"/>
                  </a:lnTo>
                  <a:lnTo>
                    <a:pt x="4123" y="1492"/>
                  </a:lnTo>
                  <a:lnTo>
                    <a:pt x="4148" y="1460"/>
                  </a:lnTo>
                  <a:lnTo>
                    <a:pt x="4174" y="1429"/>
                  </a:lnTo>
                  <a:lnTo>
                    <a:pt x="4201" y="1398"/>
                  </a:lnTo>
                  <a:lnTo>
                    <a:pt x="4230" y="1369"/>
                  </a:lnTo>
                  <a:lnTo>
                    <a:pt x="4259" y="1341"/>
                  </a:lnTo>
                  <a:lnTo>
                    <a:pt x="4289" y="1314"/>
                  </a:lnTo>
                  <a:lnTo>
                    <a:pt x="4321" y="1288"/>
                  </a:lnTo>
                  <a:lnTo>
                    <a:pt x="4353" y="1263"/>
                  </a:lnTo>
                  <a:lnTo>
                    <a:pt x="4386" y="1240"/>
                  </a:lnTo>
                  <a:lnTo>
                    <a:pt x="4420" y="1217"/>
                  </a:lnTo>
                  <a:lnTo>
                    <a:pt x="4455" y="1196"/>
                  </a:lnTo>
                  <a:lnTo>
                    <a:pt x="4491" y="1176"/>
                  </a:lnTo>
                  <a:lnTo>
                    <a:pt x="4527" y="1158"/>
                  </a:lnTo>
                  <a:lnTo>
                    <a:pt x="4565" y="1141"/>
                  </a:lnTo>
                  <a:lnTo>
                    <a:pt x="4602" y="1125"/>
                  </a:lnTo>
                  <a:lnTo>
                    <a:pt x="4640" y="1111"/>
                  </a:lnTo>
                  <a:lnTo>
                    <a:pt x="4679" y="1098"/>
                  </a:lnTo>
                  <a:lnTo>
                    <a:pt x="4718" y="1087"/>
                  </a:lnTo>
                  <a:lnTo>
                    <a:pt x="4758" y="1077"/>
                  </a:lnTo>
                  <a:lnTo>
                    <a:pt x="4797" y="1069"/>
                  </a:lnTo>
                  <a:lnTo>
                    <a:pt x="4837" y="1062"/>
                  </a:lnTo>
                  <a:lnTo>
                    <a:pt x="4878" y="1057"/>
                  </a:lnTo>
                  <a:lnTo>
                    <a:pt x="4918" y="1053"/>
                  </a:lnTo>
                  <a:lnTo>
                    <a:pt x="4959" y="1051"/>
                  </a:lnTo>
                  <a:lnTo>
                    <a:pt x="5000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05" y="5062"/>
                  </a:moveTo>
                  <a:lnTo>
                    <a:pt x="2300" y="4970"/>
                  </a:lnTo>
                  <a:lnTo>
                    <a:pt x="2300" y="4961"/>
                  </a:lnTo>
                  <a:lnTo>
                    <a:pt x="2298" y="4869"/>
                  </a:lnTo>
                  <a:lnTo>
                    <a:pt x="2300" y="4836"/>
                  </a:lnTo>
                  <a:lnTo>
                    <a:pt x="2305" y="4804"/>
                  </a:lnTo>
                  <a:lnTo>
                    <a:pt x="2315" y="4773"/>
                  </a:lnTo>
                  <a:lnTo>
                    <a:pt x="2329" y="4743"/>
                  </a:lnTo>
                  <a:lnTo>
                    <a:pt x="2347" y="4716"/>
                  </a:lnTo>
                  <a:lnTo>
                    <a:pt x="2368" y="4691"/>
                  </a:lnTo>
                  <a:lnTo>
                    <a:pt x="2392" y="4669"/>
                  </a:lnTo>
                  <a:lnTo>
                    <a:pt x="2419" y="4650"/>
                  </a:lnTo>
                  <a:lnTo>
                    <a:pt x="2448" y="4635"/>
                  </a:lnTo>
                  <a:lnTo>
                    <a:pt x="2479" y="4624"/>
                  </a:lnTo>
                  <a:lnTo>
                    <a:pt x="2511" y="4617"/>
                  </a:lnTo>
                  <a:lnTo>
                    <a:pt x="2543" y="4614"/>
                  </a:lnTo>
                  <a:lnTo>
                    <a:pt x="2576" y="4616"/>
                  </a:lnTo>
                  <a:lnTo>
                    <a:pt x="2608" y="4621"/>
                  </a:lnTo>
                  <a:lnTo>
                    <a:pt x="2639" y="4631"/>
                  </a:lnTo>
                  <a:lnTo>
                    <a:pt x="2669" y="4645"/>
                  </a:lnTo>
                  <a:lnTo>
                    <a:pt x="2696" y="4663"/>
                  </a:lnTo>
                  <a:lnTo>
                    <a:pt x="2721" y="4684"/>
                  </a:lnTo>
                  <a:lnTo>
                    <a:pt x="2743" y="4708"/>
                  </a:lnTo>
                  <a:lnTo>
                    <a:pt x="2762" y="4735"/>
                  </a:lnTo>
                  <a:lnTo>
                    <a:pt x="2777" y="4764"/>
                  </a:lnTo>
                  <a:lnTo>
                    <a:pt x="2788" y="4795"/>
                  </a:lnTo>
                  <a:lnTo>
                    <a:pt x="2795" y="4827"/>
                  </a:lnTo>
                  <a:lnTo>
                    <a:pt x="2798" y="4859"/>
                  </a:lnTo>
                  <a:lnTo>
                    <a:pt x="2800" y="4947"/>
                  </a:lnTo>
                  <a:lnTo>
                    <a:pt x="2804" y="5029"/>
                  </a:lnTo>
                  <a:lnTo>
                    <a:pt x="2812" y="5111"/>
                  </a:lnTo>
                  <a:lnTo>
                    <a:pt x="2823" y="5192"/>
                  </a:lnTo>
                  <a:lnTo>
                    <a:pt x="2837" y="5273"/>
                  </a:lnTo>
                  <a:lnTo>
                    <a:pt x="2854" y="5354"/>
                  </a:lnTo>
                  <a:lnTo>
                    <a:pt x="2873" y="5434"/>
                  </a:lnTo>
                  <a:lnTo>
                    <a:pt x="2896" y="5512"/>
                  </a:lnTo>
                  <a:lnTo>
                    <a:pt x="2922" y="5591"/>
                  </a:lnTo>
                  <a:lnTo>
                    <a:pt x="2951" y="5668"/>
                  </a:lnTo>
                  <a:lnTo>
                    <a:pt x="2982" y="5744"/>
                  </a:lnTo>
                  <a:lnTo>
                    <a:pt x="3016" y="5819"/>
                  </a:lnTo>
                  <a:lnTo>
                    <a:pt x="3054" y="5893"/>
                  </a:lnTo>
                  <a:lnTo>
                    <a:pt x="3094" y="5965"/>
                  </a:lnTo>
                  <a:lnTo>
                    <a:pt x="3136" y="6036"/>
                  </a:lnTo>
                  <a:lnTo>
                    <a:pt x="3181" y="6105"/>
                  </a:lnTo>
                  <a:lnTo>
                    <a:pt x="3229" y="6172"/>
                  </a:lnTo>
                  <a:lnTo>
                    <a:pt x="3279" y="6237"/>
                  </a:lnTo>
                  <a:lnTo>
                    <a:pt x="3332" y="6300"/>
                  </a:lnTo>
                  <a:lnTo>
                    <a:pt x="3386" y="6362"/>
                  </a:lnTo>
                  <a:lnTo>
                    <a:pt x="3443" y="6421"/>
                  </a:lnTo>
                  <a:lnTo>
                    <a:pt x="3502" y="6478"/>
                  </a:lnTo>
                  <a:lnTo>
                    <a:pt x="3563" y="6532"/>
                  </a:lnTo>
                  <a:lnTo>
                    <a:pt x="3627" y="6585"/>
                  </a:lnTo>
                  <a:lnTo>
                    <a:pt x="3692" y="6635"/>
                  </a:lnTo>
                  <a:lnTo>
                    <a:pt x="3759" y="6683"/>
                  </a:lnTo>
                  <a:lnTo>
                    <a:pt x="3828" y="6728"/>
                  </a:lnTo>
                  <a:lnTo>
                    <a:pt x="3899" y="6770"/>
                  </a:lnTo>
                  <a:lnTo>
                    <a:pt x="3971" y="6810"/>
                  </a:lnTo>
                  <a:lnTo>
                    <a:pt x="4045" y="6848"/>
                  </a:lnTo>
                  <a:lnTo>
                    <a:pt x="4120" y="6882"/>
                  </a:lnTo>
                  <a:lnTo>
                    <a:pt x="4196" y="6913"/>
                  </a:lnTo>
                  <a:lnTo>
                    <a:pt x="4273" y="6942"/>
                  </a:lnTo>
                  <a:lnTo>
                    <a:pt x="4352" y="6968"/>
                  </a:lnTo>
                  <a:lnTo>
                    <a:pt x="4430" y="6991"/>
                  </a:lnTo>
                  <a:lnTo>
                    <a:pt x="4510" y="7010"/>
                  </a:lnTo>
                  <a:lnTo>
                    <a:pt x="4591" y="7027"/>
                  </a:lnTo>
                  <a:lnTo>
                    <a:pt x="4672" y="7041"/>
                  </a:lnTo>
                  <a:lnTo>
                    <a:pt x="4753" y="7052"/>
                  </a:lnTo>
                  <a:lnTo>
                    <a:pt x="4835" y="7060"/>
                  </a:lnTo>
                  <a:lnTo>
                    <a:pt x="4917" y="7064"/>
                  </a:lnTo>
                  <a:lnTo>
                    <a:pt x="5000" y="7066"/>
                  </a:lnTo>
                  <a:lnTo>
                    <a:pt x="5083" y="7064"/>
                  </a:lnTo>
                  <a:lnTo>
                    <a:pt x="5165" y="7060"/>
                  </a:lnTo>
                  <a:lnTo>
                    <a:pt x="5247" y="7052"/>
                  </a:lnTo>
                  <a:lnTo>
                    <a:pt x="5328" y="7041"/>
                  </a:lnTo>
                  <a:lnTo>
                    <a:pt x="5409" y="7027"/>
                  </a:lnTo>
                  <a:lnTo>
                    <a:pt x="5490" y="7010"/>
                  </a:lnTo>
                  <a:lnTo>
                    <a:pt x="5570" y="6991"/>
                  </a:lnTo>
                  <a:lnTo>
                    <a:pt x="5648" y="6968"/>
                  </a:lnTo>
                  <a:lnTo>
                    <a:pt x="5727" y="6942"/>
                  </a:lnTo>
                  <a:lnTo>
                    <a:pt x="5804" y="6913"/>
                  </a:lnTo>
                  <a:lnTo>
                    <a:pt x="5880" y="6882"/>
                  </a:lnTo>
                  <a:lnTo>
                    <a:pt x="5955" y="6848"/>
                  </a:lnTo>
                  <a:lnTo>
                    <a:pt x="6029" y="6810"/>
                  </a:lnTo>
                  <a:lnTo>
                    <a:pt x="6101" y="6770"/>
                  </a:lnTo>
                  <a:lnTo>
                    <a:pt x="6172" y="6728"/>
                  </a:lnTo>
                  <a:lnTo>
                    <a:pt x="6241" y="6683"/>
                  </a:lnTo>
                  <a:lnTo>
                    <a:pt x="6308" y="6635"/>
                  </a:lnTo>
                  <a:lnTo>
                    <a:pt x="6373" y="6585"/>
                  </a:lnTo>
                  <a:lnTo>
                    <a:pt x="6437" y="6532"/>
                  </a:lnTo>
                  <a:lnTo>
                    <a:pt x="6498" y="6478"/>
                  </a:lnTo>
                  <a:lnTo>
                    <a:pt x="6557" y="6421"/>
                  </a:lnTo>
                  <a:lnTo>
                    <a:pt x="6614" y="6362"/>
                  </a:lnTo>
                  <a:lnTo>
                    <a:pt x="6668" y="6300"/>
                  </a:lnTo>
                  <a:lnTo>
                    <a:pt x="6721" y="6237"/>
                  </a:lnTo>
                  <a:lnTo>
                    <a:pt x="6771" y="6172"/>
                  </a:lnTo>
                  <a:lnTo>
                    <a:pt x="6819" y="6105"/>
                  </a:lnTo>
                  <a:lnTo>
                    <a:pt x="6864" y="6036"/>
                  </a:lnTo>
                  <a:lnTo>
                    <a:pt x="6906" y="5965"/>
                  </a:lnTo>
                  <a:lnTo>
                    <a:pt x="6946" y="5893"/>
                  </a:lnTo>
                  <a:lnTo>
                    <a:pt x="6984" y="5819"/>
                  </a:lnTo>
                  <a:lnTo>
                    <a:pt x="7018" y="5744"/>
                  </a:lnTo>
                  <a:lnTo>
                    <a:pt x="7049" y="5668"/>
                  </a:lnTo>
                  <a:lnTo>
                    <a:pt x="7078" y="5591"/>
                  </a:lnTo>
                  <a:lnTo>
                    <a:pt x="7104" y="5512"/>
                  </a:lnTo>
                  <a:lnTo>
                    <a:pt x="7127" y="5434"/>
                  </a:lnTo>
                  <a:lnTo>
                    <a:pt x="7146" y="5354"/>
                  </a:lnTo>
                  <a:lnTo>
                    <a:pt x="7163" y="5273"/>
                  </a:lnTo>
                  <a:lnTo>
                    <a:pt x="7177" y="5192"/>
                  </a:lnTo>
                  <a:lnTo>
                    <a:pt x="7188" y="5111"/>
                  </a:lnTo>
                  <a:lnTo>
                    <a:pt x="7196" y="5029"/>
                  </a:lnTo>
                  <a:lnTo>
                    <a:pt x="7200" y="4947"/>
                  </a:lnTo>
                  <a:lnTo>
                    <a:pt x="7202" y="4859"/>
                  </a:lnTo>
                  <a:lnTo>
                    <a:pt x="7205" y="4827"/>
                  </a:lnTo>
                  <a:lnTo>
                    <a:pt x="7212" y="4795"/>
                  </a:lnTo>
                  <a:lnTo>
                    <a:pt x="7223" y="4764"/>
                  </a:lnTo>
                  <a:lnTo>
                    <a:pt x="7238" y="4735"/>
                  </a:lnTo>
                  <a:lnTo>
                    <a:pt x="7257" y="4708"/>
                  </a:lnTo>
                  <a:lnTo>
                    <a:pt x="7279" y="4684"/>
                  </a:lnTo>
                  <a:lnTo>
                    <a:pt x="7304" y="4663"/>
                  </a:lnTo>
                  <a:lnTo>
                    <a:pt x="7331" y="4645"/>
                  </a:lnTo>
                  <a:lnTo>
                    <a:pt x="7361" y="4631"/>
                  </a:lnTo>
                  <a:lnTo>
                    <a:pt x="7392" y="4621"/>
                  </a:lnTo>
                  <a:lnTo>
                    <a:pt x="7424" y="4616"/>
                  </a:lnTo>
                  <a:lnTo>
                    <a:pt x="7457" y="4614"/>
                  </a:lnTo>
                  <a:lnTo>
                    <a:pt x="7489" y="4617"/>
                  </a:lnTo>
                  <a:lnTo>
                    <a:pt x="7521" y="4624"/>
                  </a:lnTo>
                  <a:lnTo>
                    <a:pt x="7552" y="4635"/>
                  </a:lnTo>
                  <a:lnTo>
                    <a:pt x="7581" y="4650"/>
                  </a:lnTo>
                  <a:lnTo>
                    <a:pt x="7608" y="4669"/>
                  </a:lnTo>
                  <a:lnTo>
                    <a:pt x="7632" y="4691"/>
                  </a:lnTo>
                  <a:lnTo>
                    <a:pt x="7653" y="4716"/>
                  </a:lnTo>
                  <a:lnTo>
                    <a:pt x="7671" y="4743"/>
                  </a:lnTo>
                  <a:lnTo>
                    <a:pt x="7685" y="4773"/>
                  </a:lnTo>
                  <a:lnTo>
                    <a:pt x="7695" y="4804"/>
                  </a:lnTo>
                  <a:lnTo>
                    <a:pt x="7700" y="4836"/>
                  </a:lnTo>
                  <a:lnTo>
                    <a:pt x="7702" y="4869"/>
                  </a:lnTo>
                  <a:lnTo>
                    <a:pt x="7700" y="4961"/>
                  </a:lnTo>
                  <a:lnTo>
                    <a:pt x="7700" y="4970"/>
                  </a:lnTo>
                  <a:lnTo>
                    <a:pt x="7695" y="5062"/>
                  </a:lnTo>
                  <a:lnTo>
                    <a:pt x="7694" y="5071"/>
                  </a:lnTo>
                  <a:lnTo>
                    <a:pt x="7685" y="5163"/>
                  </a:lnTo>
                  <a:lnTo>
                    <a:pt x="7684" y="5172"/>
                  </a:lnTo>
                  <a:lnTo>
                    <a:pt x="7672" y="5263"/>
                  </a:lnTo>
                  <a:lnTo>
                    <a:pt x="7671" y="5272"/>
                  </a:lnTo>
                  <a:lnTo>
                    <a:pt x="7655" y="5362"/>
                  </a:lnTo>
                  <a:lnTo>
                    <a:pt x="7654" y="5371"/>
                  </a:lnTo>
                  <a:lnTo>
                    <a:pt x="7635" y="5461"/>
                  </a:lnTo>
                  <a:lnTo>
                    <a:pt x="7633" y="5470"/>
                  </a:lnTo>
                  <a:lnTo>
                    <a:pt x="7611" y="5559"/>
                  </a:lnTo>
                  <a:lnTo>
                    <a:pt x="7608" y="5568"/>
                  </a:lnTo>
                  <a:lnTo>
                    <a:pt x="7583" y="5656"/>
                  </a:lnTo>
                  <a:lnTo>
                    <a:pt x="7580" y="5664"/>
                  </a:lnTo>
                  <a:lnTo>
                    <a:pt x="7552" y="5751"/>
                  </a:lnTo>
                  <a:lnTo>
                    <a:pt x="7548" y="5760"/>
                  </a:lnTo>
                  <a:lnTo>
                    <a:pt x="7517" y="5846"/>
                  </a:lnTo>
                  <a:lnTo>
                    <a:pt x="7513" y="5855"/>
                  </a:lnTo>
                  <a:lnTo>
                    <a:pt x="7478" y="5939"/>
                  </a:lnTo>
                  <a:lnTo>
                    <a:pt x="7474" y="5948"/>
                  </a:lnTo>
                  <a:lnTo>
                    <a:pt x="7436" y="6031"/>
                  </a:lnTo>
                  <a:lnTo>
                    <a:pt x="7432" y="6040"/>
                  </a:lnTo>
                  <a:lnTo>
                    <a:pt x="7391" y="6122"/>
                  </a:lnTo>
                  <a:lnTo>
                    <a:pt x="7386" y="6130"/>
                  </a:lnTo>
                  <a:lnTo>
                    <a:pt x="7342" y="6211"/>
                  </a:lnTo>
                  <a:lnTo>
                    <a:pt x="7337" y="6219"/>
                  </a:lnTo>
                  <a:lnTo>
                    <a:pt x="7290" y="6298"/>
                  </a:lnTo>
                  <a:lnTo>
                    <a:pt x="7285" y="6306"/>
                  </a:lnTo>
                  <a:lnTo>
                    <a:pt x="7234" y="6383"/>
                  </a:lnTo>
                  <a:lnTo>
                    <a:pt x="7229" y="6390"/>
                  </a:lnTo>
                  <a:lnTo>
                    <a:pt x="7176" y="6465"/>
                  </a:lnTo>
                  <a:lnTo>
                    <a:pt x="7170" y="6472"/>
                  </a:lnTo>
                  <a:lnTo>
                    <a:pt x="7115" y="6545"/>
                  </a:lnTo>
                  <a:lnTo>
                    <a:pt x="7109" y="6552"/>
                  </a:lnTo>
                  <a:lnTo>
                    <a:pt x="7051" y="6623"/>
                  </a:lnTo>
                  <a:lnTo>
                    <a:pt x="7044" y="6630"/>
                  </a:lnTo>
                  <a:lnTo>
                    <a:pt x="6984" y="6698"/>
                  </a:lnTo>
                  <a:lnTo>
                    <a:pt x="6977" y="6705"/>
                  </a:lnTo>
                  <a:lnTo>
                    <a:pt x="6914" y="6771"/>
                  </a:lnTo>
                  <a:lnTo>
                    <a:pt x="6907" y="6777"/>
                  </a:lnTo>
                  <a:lnTo>
                    <a:pt x="6841" y="6841"/>
                  </a:lnTo>
                  <a:lnTo>
                    <a:pt x="6835" y="6847"/>
                  </a:lnTo>
                  <a:lnTo>
                    <a:pt x="6766" y="6908"/>
                  </a:lnTo>
                  <a:lnTo>
                    <a:pt x="6759" y="6914"/>
                  </a:lnTo>
                  <a:lnTo>
                    <a:pt x="6689" y="6973"/>
                  </a:lnTo>
                  <a:lnTo>
                    <a:pt x="6682" y="6978"/>
                  </a:lnTo>
                  <a:lnTo>
                    <a:pt x="6609" y="7034"/>
                  </a:lnTo>
                  <a:lnTo>
                    <a:pt x="6601" y="7040"/>
                  </a:lnTo>
                  <a:lnTo>
                    <a:pt x="6527" y="7093"/>
                  </a:lnTo>
                  <a:lnTo>
                    <a:pt x="6519" y="7098"/>
                  </a:lnTo>
                  <a:lnTo>
                    <a:pt x="6442" y="7149"/>
                  </a:lnTo>
                  <a:lnTo>
                    <a:pt x="6434" y="7154"/>
                  </a:lnTo>
                  <a:lnTo>
                    <a:pt x="6355" y="7201"/>
                  </a:lnTo>
                  <a:lnTo>
                    <a:pt x="6347" y="7206"/>
                  </a:lnTo>
                  <a:lnTo>
                    <a:pt x="6266" y="7250"/>
                  </a:lnTo>
                  <a:lnTo>
                    <a:pt x="6258" y="7255"/>
                  </a:lnTo>
                  <a:lnTo>
                    <a:pt x="6176" y="7296"/>
                  </a:lnTo>
                  <a:lnTo>
                    <a:pt x="6167" y="7300"/>
                  </a:lnTo>
                  <a:lnTo>
                    <a:pt x="6084" y="7338"/>
                  </a:lnTo>
                  <a:lnTo>
                    <a:pt x="6075" y="7342"/>
                  </a:lnTo>
                  <a:lnTo>
                    <a:pt x="5991" y="7377"/>
                  </a:lnTo>
                  <a:lnTo>
                    <a:pt x="5982" y="7381"/>
                  </a:lnTo>
                  <a:lnTo>
                    <a:pt x="5896" y="7412"/>
                  </a:lnTo>
                  <a:lnTo>
                    <a:pt x="5887" y="7416"/>
                  </a:lnTo>
                  <a:lnTo>
                    <a:pt x="5800" y="7444"/>
                  </a:lnTo>
                  <a:lnTo>
                    <a:pt x="5792" y="7447"/>
                  </a:lnTo>
                  <a:lnTo>
                    <a:pt x="5704" y="7472"/>
                  </a:lnTo>
                  <a:lnTo>
                    <a:pt x="5695" y="7475"/>
                  </a:lnTo>
                  <a:lnTo>
                    <a:pt x="5606" y="7497"/>
                  </a:lnTo>
                  <a:lnTo>
                    <a:pt x="5597" y="7499"/>
                  </a:lnTo>
                  <a:lnTo>
                    <a:pt x="5507" y="7518"/>
                  </a:lnTo>
                  <a:lnTo>
                    <a:pt x="5498" y="7519"/>
                  </a:lnTo>
                  <a:lnTo>
                    <a:pt x="5408" y="7535"/>
                  </a:lnTo>
                  <a:lnTo>
                    <a:pt x="5399" y="7536"/>
                  </a:lnTo>
                  <a:lnTo>
                    <a:pt x="5308" y="7548"/>
                  </a:lnTo>
                  <a:lnTo>
                    <a:pt x="5299" y="7549"/>
                  </a:lnTo>
                  <a:lnTo>
                    <a:pt x="5250" y="7554"/>
                  </a:lnTo>
                  <a:lnTo>
                    <a:pt x="5250" y="8700"/>
                  </a:lnTo>
                  <a:lnTo>
                    <a:pt x="6362" y="8700"/>
                  </a:lnTo>
                  <a:lnTo>
                    <a:pt x="6395" y="8702"/>
                  </a:lnTo>
                  <a:lnTo>
                    <a:pt x="6427" y="8709"/>
                  </a:lnTo>
                  <a:lnTo>
                    <a:pt x="6458" y="8719"/>
                  </a:lnTo>
                  <a:lnTo>
                    <a:pt x="6487" y="8733"/>
                  </a:lnTo>
                  <a:lnTo>
                    <a:pt x="6514" y="8752"/>
                  </a:lnTo>
                  <a:lnTo>
                    <a:pt x="6539" y="8773"/>
                  </a:lnTo>
                  <a:lnTo>
                    <a:pt x="6560" y="8798"/>
                  </a:lnTo>
                  <a:lnTo>
                    <a:pt x="6579" y="8825"/>
                  </a:lnTo>
                  <a:lnTo>
                    <a:pt x="6593" y="8854"/>
                  </a:lnTo>
                  <a:lnTo>
                    <a:pt x="6603" y="8885"/>
                  </a:lnTo>
                  <a:lnTo>
                    <a:pt x="6610" y="8917"/>
                  </a:lnTo>
                  <a:lnTo>
                    <a:pt x="6612" y="8950"/>
                  </a:lnTo>
                  <a:lnTo>
                    <a:pt x="6610" y="8983"/>
                  </a:lnTo>
                  <a:lnTo>
                    <a:pt x="6603" y="9015"/>
                  </a:lnTo>
                  <a:lnTo>
                    <a:pt x="6593" y="9046"/>
                  </a:lnTo>
                  <a:lnTo>
                    <a:pt x="6579" y="9075"/>
                  </a:lnTo>
                  <a:lnTo>
                    <a:pt x="6560" y="9102"/>
                  </a:lnTo>
                  <a:lnTo>
                    <a:pt x="6539" y="9127"/>
                  </a:lnTo>
                  <a:lnTo>
                    <a:pt x="6514" y="9148"/>
                  </a:lnTo>
                  <a:lnTo>
                    <a:pt x="6487" y="9167"/>
                  </a:lnTo>
                  <a:lnTo>
                    <a:pt x="6458" y="9181"/>
                  </a:lnTo>
                  <a:lnTo>
                    <a:pt x="6427" y="9191"/>
                  </a:lnTo>
                  <a:lnTo>
                    <a:pt x="6395" y="9198"/>
                  </a:lnTo>
                  <a:lnTo>
                    <a:pt x="6362" y="9200"/>
                  </a:lnTo>
                  <a:lnTo>
                    <a:pt x="5000" y="9200"/>
                  </a:lnTo>
                  <a:lnTo>
                    <a:pt x="3638" y="9200"/>
                  </a:lnTo>
                  <a:lnTo>
                    <a:pt x="3605" y="9198"/>
                  </a:lnTo>
                  <a:lnTo>
                    <a:pt x="3573" y="9191"/>
                  </a:lnTo>
                  <a:lnTo>
                    <a:pt x="3542" y="9181"/>
                  </a:lnTo>
                  <a:lnTo>
                    <a:pt x="3513" y="9167"/>
                  </a:lnTo>
                  <a:lnTo>
                    <a:pt x="3486" y="9148"/>
                  </a:lnTo>
                  <a:lnTo>
                    <a:pt x="3461" y="9127"/>
                  </a:lnTo>
                  <a:lnTo>
                    <a:pt x="3440" y="9102"/>
                  </a:lnTo>
                  <a:lnTo>
                    <a:pt x="3421" y="9075"/>
                  </a:lnTo>
                  <a:lnTo>
                    <a:pt x="3407" y="9046"/>
                  </a:lnTo>
                  <a:lnTo>
                    <a:pt x="3397" y="9015"/>
                  </a:lnTo>
                  <a:lnTo>
                    <a:pt x="3390" y="8983"/>
                  </a:lnTo>
                  <a:lnTo>
                    <a:pt x="3388" y="8950"/>
                  </a:lnTo>
                  <a:lnTo>
                    <a:pt x="3390" y="8917"/>
                  </a:lnTo>
                  <a:lnTo>
                    <a:pt x="3397" y="8885"/>
                  </a:lnTo>
                  <a:lnTo>
                    <a:pt x="3407" y="8854"/>
                  </a:lnTo>
                  <a:lnTo>
                    <a:pt x="3421" y="8825"/>
                  </a:lnTo>
                  <a:lnTo>
                    <a:pt x="3440" y="8798"/>
                  </a:lnTo>
                  <a:lnTo>
                    <a:pt x="3461" y="8773"/>
                  </a:lnTo>
                  <a:lnTo>
                    <a:pt x="3486" y="8752"/>
                  </a:lnTo>
                  <a:lnTo>
                    <a:pt x="3513" y="8733"/>
                  </a:lnTo>
                  <a:lnTo>
                    <a:pt x="3542" y="8719"/>
                  </a:lnTo>
                  <a:lnTo>
                    <a:pt x="3573" y="8709"/>
                  </a:lnTo>
                  <a:lnTo>
                    <a:pt x="3605" y="8702"/>
                  </a:lnTo>
                  <a:lnTo>
                    <a:pt x="3638" y="8700"/>
                  </a:lnTo>
                  <a:lnTo>
                    <a:pt x="4750" y="8700"/>
                  </a:lnTo>
                  <a:lnTo>
                    <a:pt x="4750" y="7554"/>
                  </a:lnTo>
                  <a:lnTo>
                    <a:pt x="4701" y="7549"/>
                  </a:lnTo>
                  <a:lnTo>
                    <a:pt x="4692" y="7548"/>
                  </a:lnTo>
                  <a:lnTo>
                    <a:pt x="4601" y="7536"/>
                  </a:lnTo>
                  <a:lnTo>
                    <a:pt x="4592" y="7535"/>
                  </a:lnTo>
                  <a:lnTo>
                    <a:pt x="4502" y="7519"/>
                  </a:lnTo>
                  <a:lnTo>
                    <a:pt x="4493" y="7518"/>
                  </a:lnTo>
                  <a:lnTo>
                    <a:pt x="4403" y="7499"/>
                  </a:lnTo>
                  <a:lnTo>
                    <a:pt x="4394" y="7497"/>
                  </a:lnTo>
                  <a:lnTo>
                    <a:pt x="4305" y="7475"/>
                  </a:lnTo>
                  <a:lnTo>
                    <a:pt x="4296" y="7472"/>
                  </a:lnTo>
                  <a:lnTo>
                    <a:pt x="4208" y="7447"/>
                  </a:lnTo>
                  <a:lnTo>
                    <a:pt x="4200" y="7444"/>
                  </a:lnTo>
                  <a:lnTo>
                    <a:pt x="4113" y="7416"/>
                  </a:lnTo>
                  <a:lnTo>
                    <a:pt x="4104" y="7412"/>
                  </a:lnTo>
                  <a:lnTo>
                    <a:pt x="4018" y="7381"/>
                  </a:lnTo>
                  <a:lnTo>
                    <a:pt x="4009" y="7377"/>
                  </a:lnTo>
                  <a:lnTo>
                    <a:pt x="3925" y="7342"/>
                  </a:lnTo>
                  <a:lnTo>
                    <a:pt x="3916" y="7338"/>
                  </a:lnTo>
                  <a:lnTo>
                    <a:pt x="3833" y="7300"/>
                  </a:lnTo>
                  <a:lnTo>
                    <a:pt x="3824" y="7296"/>
                  </a:lnTo>
                  <a:lnTo>
                    <a:pt x="3742" y="7255"/>
                  </a:lnTo>
                  <a:lnTo>
                    <a:pt x="3734" y="7250"/>
                  </a:lnTo>
                  <a:lnTo>
                    <a:pt x="3653" y="7206"/>
                  </a:lnTo>
                  <a:lnTo>
                    <a:pt x="3645" y="7201"/>
                  </a:lnTo>
                  <a:lnTo>
                    <a:pt x="3566" y="7154"/>
                  </a:lnTo>
                  <a:lnTo>
                    <a:pt x="3558" y="7149"/>
                  </a:lnTo>
                  <a:lnTo>
                    <a:pt x="3481" y="7098"/>
                  </a:lnTo>
                  <a:lnTo>
                    <a:pt x="3473" y="7093"/>
                  </a:lnTo>
                  <a:lnTo>
                    <a:pt x="3399" y="7040"/>
                  </a:lnTo>
                  <a:lnTo>
                    <a:pt x="3391" y="7034"/>
                  </a:lnTo>
                  <a:lnTo>
                    <a:pt x="3318" y="6978"/>
                  </a:lnTo>
                  <a:lnTo>
                    <a:pt x="3311" y="6973"/>
                  </a:lnTo>
                  <a:lnTo>
                    <a:pt x="3241" y="6914"/>
                  </a:lnTo>
                  <a:lnTo>
                    <a:pt x="3234" y="6908"/>
                  </a:lnTo>
                  <a:lnTo>
                    <a:pt x="3165" y="6847"/>
                  </a:lnTo>
                  <a:lnTo>
                    <a:pt x="3159" y="6841"/>
                  </a:lnTo>
                  <a:lnTo>
                    <a:pt x="3093" y="6777"/>
                  </a:lnTo>
                  <a:lnTo>
                    <a:pt x="3086" y="6771"/>
                  </a:lnTo>
                  <a:lnTo>
                    <a:pt x="3023" y="6705"/>
                  </a:lnTo>
                  <a:lnTo>
                    <a:pt x="3016" y="6698"/>
                  </a:lnTo>
                  <a:lnTo>
                    <a:pt x="2956" y="6630"/>
                  </a:lnTo>
                  <a:lnTo>
                    <a:pt x="2949" y="6623"/>
                  </a:lnTo>
                  <a:lnTo>
                    <a:pt x="2891" y="6552"/>
                  </a:lnTo>
                  <a:lnTo>
                    <a:pt x="2885" y="6545"/>
                  </a:lnTo>
                  <a:lnTo>
                    <a:pt x="2830" y="6472"/>
                  </a:lnTo>
                  <a:lnTo>
                    <a:pt x="2824" y="6465"/>
                  </a:lnTo>
                  <a:lnTo>
                    <a:pt x="2771" y="6390"/>
                  </a:lnTo>
                  <a:lnTo>
                    <a:pt x="2766" y="6383"/>
                  </a:lnTo>
                  <a:lnTo>
                    <a:pt x="2715" y="6306"/>
                  </a:lnTo>
                  <a:lnTo>
                    <a:pt x="2710" y="6298"/>
                  </a:lnTo>
                  <a:lnTo>
                    <a:pt x="2663" y="6219"/>
                  </a:lnTo>
                  <a:lnTo>
                    <a:pt x="2658" y="6211"/>
                  </a:lnTo>
                  <a:lnTo>
                    <a:pt x="2614" y="6130"/>
                  </a:lnTo>
                  <a:lnTo>
                    <a:pt x="2609" y="6122"/>
                  </a:lnTo>
                  <a:lnTo>
                    <a:pt x="2568" y="6040"/>
                  </a:lnTo>
                  <a:lnTo>
                    <a:pt x="2564" y="6031"/>
                  </a:lnTo>
                  <a:lnTo>
                    <a:pt x="2526" y="5948"/>
                  </a:lnTo>
                  <a:lnTo>
                    <a:pt x="2522" y="5939"/>
                  </a:lnTo>
                  <a:lnTo>
                    <a:pt x="2487" y="5855"/>
                  </a:lnTo>
                  <a:lnTo>
                    <a:pt x="2483" y="5846"/>
                  </a:lnTo>
                  <a:lnTo>
                    <a:pt x="2452" y="5760"/>
                  </a:lnTo>
                  <a:lnTo>
                    <a:pt x="2448" y="5751"/>
                  </a:lnTo>
                  <a:lnTo>
                    <a:pt x="2420" y="5664"/>
                  </a:lnTo>
                  <a:lnTo>
                    <a:pt x="2417" y="5656"/>
                  </a:lnTo>
                  <a:lnTo>
                    <a:pt x="2392" y="5568"/>
                  </a:lnTo>
                  <a:lnTo>
                    <a:pt x="2389" y="5559"/>
                  </a:lnTo>
                  <a:lnTo>
                    <a:pt x="2367" y="5470"/>
                  </a:lnTo>
                  <a:lnTo>
                    <a:pt x="2365" y="5461"/>
                  </a:lnTo>
                  <a:lnTo>
                    <a:pt x="2346" y="5371"/>
                  </a:lnTo>
                  <a:lnTo>
                    <a:pt x="2345" y="5362"/>
                  </a:lnTo>
                  <a:lnTo>
                    <a:pt x="2329" y="5272"/>
                  </a:lnTo>
                  <a:lnTo>
                    <a:pt x="2328" y="5263"/>
                  </a:lnTo>
                  <a:lnTo>
                    <a:pt x="2316" y="5172"/>
                  </a:lnTo>
                  <a:lnTo>
                    <a:pt x="2315" y="5163"/>
                  </a:lnTo>
                  <a:lnTo>
                    <a:pt x="2306" y="5071"/>
                  </a:lnTo>
                  <a:lnTo>
                    <a:pt x="2305" y="5062"/>
                  </a:lnTo>
                  <a:close/>
                  <a:moveTo>
                    <a:pt x="4945" y="801"/>
                  </a:moveTo>
                  <a:lnTo>
                    <a:pt x="495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46" y="801"/>
                  </a:lnTo>
                  <a:lnTo>
                    <a:pt x="5055" y="801"/>
                  </a:lnTo>
                  <a:lnTo>
                    <a:pt x="5096" y="803"/>
                  </a:lnTo>
                  <a:lnTo>
                    <a:pt x="5105" y="804"/>
                  </a:lnTo>
                  <a:lnTo>
                    <a:pt x="5145" y="808"/>
                  </a:lnTo>
                  <a:lnTo>
                    <a:pt x="5155" y="809"/>
                  </a:lnTo>
                  <a:lnTo>
                    <a:pt x="5195" y="814"/>
                  </a:lnTo>
                  <a:lnTo>
                    <a:pt x="5204" y="816"/>
                  </a:lnTo>
                  <a:lnTo>
                    <a:pt x="5244" y="822"/>
                  </a:lnTo>
                  <a:lnTo>
                    <a:pt x="5254" y="824"/>
                  </a:lnTo>
                  <a:lnTo>
                    <a:pt x="5293" y="832"/>
                  </a:lnTo>
                  <a:lnTo>
                    <a:pt x="5302" y="835"/>
                  </a:lnTo>
                  <a:lnTo>
                    <a:pt x="5342" y="844"/>
                  </a:lnTo>
                  <a:lnTo>
                    <a:pt x="5351" y="847"/>
                  </a:lnTo>
                  <a:lnTo>
                    <a:pt x="5390" y="858"/>
                  </a:lnTo>
                  <a:lnTo>
                    <a:pt x="5399" y="861"/>
                  </a:lnTo>
                  <a:lnTo>
                    <a:pt x="5438" y="873"/>
                  </a:lnTo>
                  <a:lnTo>
                    <a:pt x="5446" y="877"/>
                  </a:lnTo>
                  <a:lnTo>
                    <a:pt x="5485" y="891"/>
                  </a:lnTo>
                  <a:lnTo>
                    <a:pt x="5493" y="894"/>
                  </a:lnTo>
                  <a:lnTo>
                    <a:pt x="5531" y="910"/>
                  </a:lnTo>
                  <a:lnTo>
                    <a:pt x="5540" y="913"/>
                  </a:lnTo>
                  <a:lnTo>
                    <a:pt x="5577" y="930"/>
                  </a:lnTo>
                  <a:lnTo>
                    <a:pt x="5585" y="935"/>
                  </a:lnTo>
                  <a:lnTo>
                    <a:pt x="5622" y="953"/>
                  </a:lnTo>
                  <a:lnTo>
                    <a:pt x="5630" y="957"/>
                  </a:lnTo>
                  <a:lnTo>
                    <a:pt x="5666" y="977"/>
                  </a:lnTo>
                  <a:lnTo>
                    <a:pt x="5675" y="982"/>
                  </a:lnTo>
                  <a:lnTo>
                    <a:pt x="5710" y="1003"/>
                  </a:lnTo>
                  <a:lnTo>
                    <a:pt x="5717" y="1008"/>
                  </a:lnTo>
                  <a:lnTo>
                    <a:pt x="5751" y="1031"/>
                  </a:lnTo>
                  <a:lnTo>
                    <a:pt x="5759" y="1036"/>
                  </a:lnTo>
                  <a:lnTo>
                    <a:pt x="5792" y="1060"/>
                  </a:lnTo>
                  <a:lnTo>
                    <a:pt x="5800" y="1065"/>
                  </a:lnTo>
                  <a:lnTo>
                    <a:pt x="5832" y="1090"/>
                  </a:lnTo>
                  <a:lnTo>
                    <a:pt x="5839" y="1096"/>
                  </a:lnTo>
                  <a:lnTo>
                    <a:pt x="5870" y="1122"/>
                  </a:lnTo>
                  <a:lnTo>
                    <a:pt x="5877" y="1128"/>
                  </a:lnTo>
                  <a:lnTo>
                    <a:pt x="5908" y="1155"/>
                  </a:lnTo>
                  <a:lnTo>
                    <a:pt x="5914" y="1161"/>
                  </a:lnTo>
                  <a:lnTo>
                    <a:pt x="5944" y="1189"/>
                  </a:lnTo>
                  <a:lnTo>
                    <a:pt x="5950" y="1196"/>
                  </a:lnTo>
                  <a:lnTo>
                    <a:pt x="5978" y="1225"/>
                  </a:lnTo>
                  <a:lnTo>
                    <a:pt x="5985" y="1232"/>
                  </a:lnTo>
                  <a:lnTo>
                    <a:pt x="6012" y="1262"/>
                  </a:lnTo>
                  <a:lnTo>
                    <a:pt x="6018" y="1269"/>
                  </a:lnTo>
                  <a:lnTo>
                    <a:pt x="6044" y="1300"/>
                  </a:lnTo>
                  <a:lnTo>
                    <a:pt x="6050" y="1308"/>
                  </a:lnTo>
                  <a:lnTo>
                    <a:pt x="6075" y="1340"/>
                  </a:lnTo>
                  <a:lnTo>
                    <a:pt x="6080" y="1347"/>
                  </a:lnTo>
                  <a:lnTo>
                    <a:pt x="6104" y="1381"/>
                  </a:lnTo>
                  <a:lnTo>
                    <a:pt x="6109" y="1388"/>
                  </a:lnTo>
                  <a:lnTo>
                    <a:pt x="6132" y="1423"/>
                  </a:lnTo>
                  <a:lnTo>
                    <a:pt x="6137" y="1431"/>
                  </a:lnTo>
                  <a:lnTo>
                    <a:pt x="6158" y="1466"/>
                  </a:lnTo>
                  <a:lnTo>
                    <a:pt x="6163" y="1474"/>
                  </a:lnTo>
                  <a:lnTo>
                    <a:pt x="6183" y="1510"/>
                  </a:lnTo>
                  <a:lnTo>
                    <a:pt x="6187" y="1518"/>
                  </a:lnTo>
                  <a:lnTo>
                    <a:pt x="6205" y="1555"/>
                  </a:lnTo>
                  <a:lnTo>
                    <a:pt x="6209" y="1563"/>
                  </a:lnTo>
                  <a:lnTo>
                    <a:pt x="6226" y="1600"/>
                  </a:lnTo>
                  <a:lnTo>
                    <a:pt x="6230" y="1608"/>
                  </a:lnTo>
                  <a:lnTo>
                    <a:pt x="6245" y="1646"/>
                  </a:lnTo>
                  <a:lnTo>
                    <a:pt x="6249" y="1655"/>
                  </a:lnTo>
                  <a:lnTo>
                    <a:pt x="6263" y="1693"/>
                  </a:lnTo>
                  <a:lnTo>
                    <a:pt x="6266" y="1701"/>
                  </a:lnTo>
                  <a:lnTo>
                    <a:pt x="6279" y="1740"/>
                  </a:lnTo>
                  <a:lnTo>
                    <a:pt x="6282" y="1749"/>
                  </a:lnTo>
                  <a:lnTo>
                    <a:pt x="6293" y="1788"/>
                  </a:lnTo>
                  <a:lnTo>
                    <a:pt x="6295" y="1797"/>
                  </a:lnTo>
                  <a:lnTo>
                    <a:pt x="6305" y="1836"/>
                  </a:lnTo>
                  <a:lnTo>
                    <a:pt x="6307" y="1846"/>
                  </a:lnTo>
                  <a:lnTo>
                    <a:pt x="6315" y="1885"/>
                  </a:lnTo>
                  <a:lnTo>
                    <a:pt x="6317" y="1895"/>
                  </a:lnTo>
                  <a:lnTo>
                    <a:pt x="6324" y="1935"/>
                  </a:lnTo>
                  <a:lnTo>
                    <a:pt x="6326" y="1944"/>
                  </a:lnTo>
                  <a:lnTo>
                    <a:pt x="6331" y="1984"/>
                  </a:lnTo>
                  <a:lnTo>
                    <a:pt x="6332" y="1994"/>
                  </a:lnTo>
                  <a:lnTo>
                    <a:pt x="6336" y="2034"/>
                  </a:lnTo>
                  <a:lnTo>
                    <a:pt x="6336" y="2044"/>
                  </a:lnTo>
                  <a:lnTo>
                    <a:pt x="6339" y="2085"/>
                  </a:lnTo>
                  <a:lnTo>
                    <a:pt x="6339" y="2094"/>
                  </a:lnTo>
                  <a:lnTo>
                    <a:pt x="6340" y="2135"/>
                  </a:lnTo>
                  <a:lnTo>
                    <a:pt x="6340" y="2140"/>
                  </a:lnTo>
                  <a:lnTo>
                    <a:pt x="6340" y="4864"/>
                  </a:lnTo>
                  <a:lnTo>
                    <a:pt x="6340" y="4869"/>
                  </a:lnTo>
                  <a:lnTo>
                    <a:pt x="6339" y="4910"/>
                  </a:lnTo>
                  <a:lnTo>
                    <a:pt x="6339" y="4919"/>
                  </a:lnTo>
                  <a:lnTo>
                    <a:pt x="6336" y="4960"/>
                  </a:lnTo>
                  <a:lnTo>
                    <a:pt x="6336" y="4969"/>
                  </a:lnTo>
                  <a:lnTo>
                    <a:pt x="6332" y="5010"/>
                  </a:lnTo>
                  <a:lnTo>
                    <a:pt x="6331" y="5019"/>
                  </a:lnTo>
                  <a:lnTo>
                    <a:pt x="6325" y="5060"/>
                  </a:lnTo>
                  <a:lnTo>
                    <a:pt x="6324" y="5069"/>
                  </a:lnTo>
                  <a:lnTo>
                    <a:pt x="6317" y="5109"/>
                  </a:lnTo>
                  <a:lnTo>
                    <a:pt x="6315" y="5118"/>
                  </a:lnTo>
                  <a:lnTo>
                    <a:pt x="6307" y="5158"/>
                  </a:lnTo>
                  <a:lnTo>
                    <a:pt x="6305" y="5167"/>
                  </a:lnTo>
                  <a:lnTo>
                    <a:pt x="6295" y="5206"/>
                  </a:lnTo>
                  <a:lnTo>
                    <a:pt x="6293" y="5215"/>
                  </a:lnTo>
                  <a:lnTo>
                    <a:pt x="6282" y="5254"/>
                  </a:lnTo>
                  <a:lnTo>
                    <a:pt x="6279" y="5263"/>
                  </a:lnTo>
                  <a:lnTo>
                    <a:pt x="6266" y="5302"/>
                  </a:lnTo>
                  <a:lnTo>
                    <a:pt x="6263" y="5310"/>
                  </a:lnTo>
                  <a:lnTo>
                    <a:pt x="6249" y="5349"/>
                  </a:lnTo>
                  <a:lnTo>
                    <a:pt x="6246" y="5357"/>
                  </a:lnTo>
                  <a:lnTo>
                    <a:pt x="6230" y="5395"/>
                  </a:lnTo>
                  <a:lnTo>
                    <a:pt x="6226" y="5403"/>
                  </a:lnTo>
                  <a:lnTo>
                    <a:pt x="6209" y="5440"/>
                  </a:lnTo>
                  <a:lnTo>
                    <a:pt x="6205" y="5449"/>
                  </a:lnTo>
                  <a:lnTo>
                    <a:pt x="6187" y="5485"/>
                  </a:lnTo>
                  <a:lnTo>
                    <a:pt x="6183" y="5493"/>
                  </a:lnTo>
                  <a:lnTo>
                    <a:pt x="6163" y="5529"/>
                  </a:lnTo>
                  <a:lnTo>
                    <a:pt x="6158" y="5539"/>
                  </a:lnTo>
                  <a:lnTo>
                    <a:pt x="6136" y="5574"/>
                  </a:lnTo>
                  <a:lnTo>
                    <a:pt x="6132" y="5582"/>
                  </a:lnTo>
                  <a:lnTo>
                    <a:pt x="6109" y="5616"/>
                  </a:lnTo>
                  <a:lnTo>
                    <a:pt x="6104" y="5623"/>
                  </a:lnTo>
                  <a:lnTo>
                    <a:pt x="6080" y="5656"/>
                  </a:lnTo>
                  <a:lnTo>
                    <a:pt x="6075" y="5664"/>
                  </a:lnTo>
                  <a:lnTo>
                    <a:pt x="6050" y="5696"/>
                  </a:lnTo>
                  <a:lnTo>
                    <a:pt x="6044" y="5703"/>
                  </a:lnTo>
                  <a:lnTo>
                    <a:pt x="6018" y="5735"/>
                  </a:lnTo>
                  <a:lnTo>
                    <a:pt x="6012" y="5742"/>
                  </a:lnTo>
                  <a:lnTo>
                    <a:pt x="5985" y="5772"/>
                  </a:lnTo>
                  <a:lnTo>
                    <a:pt x="5978" y="5779"/>
                  </a:lnTo>
                  <a:lnTo>
                    <a:pt x="5950" y="5808"/>
                  </a:lnTo>
                  <a:lnTo>
                    <a:pt x="5944" y="5814"/>
                  </a:lnTo>
                  <a:lnTo>
                    <a:pt x="5914" y="5843"/>
                  </a:lnTo>
                  <a:lnTo>
                    <a:pt x="5908" y="5849"/>
                  </a:lnTo>
                  <a:lnTo>
                    <a:pt x="5877" y="5876"/>
                  </a:lnTo>
                  <a:lnTo>
                    <a:pt x="5870" y="5882"/>
                  </a:lnTo>
                  <a:lnTo>
                    <a:pt x="5839" y="5908"/>
                  </a:lnTo>
                  <a:lnTo>
                    <a:pt x="5832" y="5914"/>
                  </a:lnTo>
                  <a:lnTo>
                    <a:pt x="5799" y="5939"/>
                  </a:lnTo>
                  <a:lnTo>
                    <a:pt x="5792" y="5944"/>
                  </a:lnTo>
                  <a:lnTo>
                    <a:pt x="5759" y="5968"/>
                  </a:lnTo>
                  <a:lnTo>
                    <a:pt x="5751" y="5973"/>
                  </a:lnTo>
                  <a:lnTo>
                    <a:pt x="5717" y="5995"/>
                  </a:lnTo>
                  <a:lnTo>
                    <a:pt x="5709" y="6000"/>
                  </a:lnTo>
                  <a:lnTo>
                    <a:pt x="5674" y="6021"/>
                  </a:lnTo>
                  <a:lnTo>
                    <a:pt x="5666" y="6026"/>
                  </a:lnTo>
                  <a:lnTo>
                    <a:pt x="5630" y="6046"/>
                  </a:lnTo>
                  <a:lnTo>
                    <a:pt x="5622" y="6050"/>
                  </a:lnTo>
                  <a:lnTo>
                    <a:pt x="5585" y="6068"/>
                  </a:lnTo>
                  <a:lnTo>
                    <a:pt x="5577" y="6073"/>
                  </a:lnTo>
                  <a:lnTo>
                    <a:pt x="5540" y="6090"/>
                  </a:lnTo>
                  <a:lnTo>
                    <a:pt x="5531" y="6093"/>
                  </a:lnTo>
                  <a:lnTo>
                    <a:pt x="5493" y="6109"/>
                  </a:lnTo>
                  <a:lnTo>
                    <a:pt x="5485" y="6112"/>
                  </a:lnTo>
                  <a:lnTo>
                    <a:pt x="5446" y="6126"/>
                  </a:lnTo>
                  <a:lnTo>
                    <a:pt x="5438" y="6130"/>
                  </a:lnTo>
                  <a:lnTo>
                    <a:pt x="5399" y="6142"/>
                  </a:lnTo>
                  <a:lnTo>
                    <a:pt x="5390" y="6145"/>
                  </a:lnTo>
                  <a:lnTo>
                    <a:pt x="5351" y="6156"/>
                  </a:lnTo>
                  <a:lnTo>
                    <a:pt x="5342" y="6159"/>
                  </a:lnTo>
                  <a:lnTo>
                    <a:pt x="5302" y="6168"/>
                  </a:lnTo>
                  <a:lnTo>
                    <a:pt x="5293" y="6171"/>
                  </a:lnTo>
                  <a:lnTo>
                    <a:pt x="5254" y="6179"/>
                  </a:lnTo>
                  <a:lnTo>
                    <a:pt x="5244" y="6181"/>
                  </a:lnTo>
                  <a:lnTo>
                    <a:pt x="5204" y="6187"/>
                  </a:lnTo>
                  <a:lnTo>
                    <a:pt x="5195" y="6189"/>
                  </a:lnTo>
                  <a:lnTo>
                    <a:pt x="5155" y="6194"/>
                  </a:lnTo>
                  <a:lnTo>
                    <a:pt x="5145" y="6195"/>
                  </a:lnTo>
                  <a:lnTo>
                    <a:pt x="5105" y="6199"/>
                  </a:lnTo>
                  <a:lnTo>
                    <a:pt x="5096" y="6200"/>
                  </a:lnTo>
                  <a:lnTo>
                    <a:pt x="5055" y="6202"/>
                  </a:lnTo>
                  <a:lnTo>
                    <a:pt x="5046" y="6202"/>
                  </a:lnTo>
                  <a:lnTo>
                    <a:pt x="5005" y="6203"/>
                  </a:lnTo>
                  <a:lnTo>
                    <a:pt x="4995" y="6203"/>
                  </a:lnTo>
                  <a:lnTo>
                    <a:pt x="4954" y="6202"/>
                  </a:lnTo>
                  <a:lnTo>
                    <a:pt x="4945" y="6202"/>
                  </a:lnTo>
                  <a:lnTo>
                    <a:pt x="4904" y="6200"/>
                  </a:lnTo>
                  <a:lnTo>
                    <a:pt x="4895" y="6199"/>
                  </a:lnTo>
                  <a:lnTo>
                    <a:pt x="4855" y="6195"/>
                  </a:lnTo>
                  <a:lnTo>
                    <a:pt x="4845" y="6194"/>
                  </a:lnTo>
                  <a:lnTo>
                    <a:pt x="4805" y="6189"/>
                  </a:lnTo>
                  <a:lnTo>
                    <a:pt x="4796" y="6187"/>
                  </a:lnTo>
                  <a:lnTo>
                    <a:pt x="4756" y="6181"/>
                  </a:lnTo>
                  <a:lnTo>
                    <a:pt x="4746" y="6179"/>
                  </a:lnTo>
                  <a:lnTo>
                    <a:pt x="4707" y="6171"/>
                  </a:lnTo>
                  <a:lnTo>
                    <a:pt x="4698" y="6168"/>
                  </a:lnTo>
                  <a:lnTo>
                    <a:pt x="4658" y="6159"/>
                  </a:lnTo>
                  <a:lnTo>
                    <a:pt x="4649" y="6156"/>
                  </a:lnTo>
                  <a:lnTo>
                    <a:pt x="4610" y="6145"/>
                  </a:lnTo>
                  <a:lnTo>
                    <a:pt x="4601" y="6142"/>
                  </a:lnTo>
                  <a:lnTo>
                    <a:pt x="4562" y="6130"/>
                  </a:lnTo>
                  <a:lnTo>
                    <a:pt x="4554" y="6126"/>
                  </a:lnTo>
                  <a:lnTo>
                    <a:pt x="4515" y="6112"/>
                  </a:lnTo>
                  <a:lnTo>
                    <a:pt x="4507" y="6109"/>
                  </a:lnTo>
                  <a:lnTo>
                    <a:pt x="4469" y="6093"/>
                  </a:lnTo>
                  <a:lnTo>
                    <a:pt x="4460" y="6090"/>
                  </a:lnTo>
                  <a:lnTo>
                    <a:pt x="4423" y="6073"/>
                  </a:lnTo>
                  <a:lnTo>
                    <a:pt x="4415" y="6068"/>
                  </a:lnTo>
                  <a:lnTo>
                    <a:pt x="4378" y="6050"/>
                  </a:lnTo>
                  <a:lnTo>
                    <a:pt x="4370" y="6046"/>
                  </a:lnTo>
                  <a:lnTo>
                    <a:pt x="4334" y="6026"/>
                  </a:lnTo>
                  <a:lnTo>
                    <a:pt x="4326" y="6021"/>
                  </a:lnTo>
                  <a:lnTo>
                    <a:pt x="4291" y="6000"/>
                  </a:lnTo>
                  <a:lnTo>
                    <a:pt x="4283" y="5995"/>
                  </a:lnTo>
                  <a:lnTo>
                    <a:pt x="4249" y="5973"/>
                  </a:lnTo>
                  <a:lnTo>
                    <a:pt x="4241" y="5968"/>
                  </a:lnTo>
                  <a:lnTo>
                    <a:pt x="4208" y="5944"/>
                  </a:lnTo>
                  <a:lnTo>
                    <a:pt x="4201" y="5939"/>
                  </a:lnTo>
                  <a:lnTo>
                    <a:pt x="4168" y="5914"/>
                  </a:lnTo>
                  <a:lnTo>
                    <a:pt x="4161" y="5908"/>
                  </a:lnTo>
                  <a:lnTo>
                    <a:pt x="4130" y="5882"/>
                  </a:lnTo>
                  <a:lnTo>
                    <a:pt x="4123" y="5876"/>
                  </a:lnTo>
                  <a:lnTo>
                    <a:pt x="4092" y="5849"/>
                  </a:lnTo>
                  <a:lnTo>
                    <a:pt x="4086" y="5843"/>
                  </a:lnTo>
                  <a:lnTo>
                    <a:pt x="4056" y="5814"/>
                  </a:lnTo>
                  <a:lnTo>
                    <a:pt x="4050" y="5808"/>
                  </a:lnTo>
                  <a:lnTo>
                    <a:pt x="4022" y="5779"/>
                  </a:lnTo>
                  <a:lnTo>
                    <a:pt x="4015" y="5772"/>
                  </a:lnTo>
                  <a:lnTo>
                    <a:pt x="3988" y="5742"/>
                  </a:lnTo>
                  <a:lnTo>
                    <a:pt x="3982" y="5735"/>
                  </a:lnTo>
                  <a:lnTo>
                    <a:pt x="3956" y="5703"/>
                  </a:lnTo>
                  <a:lnTo>
                    <a:pt x="3950" y="5696"/>
                  </a:lnTo>
                  <a:lnTo>
                    <a:pt x="3925" y="5664"/>
                  </a:lnTo>
                  <a:lnTo>
                    <a:pt x="3920" y="5656"/>
                  </a:lnTo>
                  <a:lnTo>
                    <a:pt x="3896" y="5623"/>
                  </a:lnTo>
                  <a:lnTo>
                    <a:pt x="3891" y="5616"/>
                  </a:lnTo>
                  <a:lnTo>
                    <a:pt x="3868" y="5582"/>
                  </a:lnTo>
                  <a:lnTo>
                    <a:pt x="3864" y="5574"/>
                  </a:lnTo>
                  <a:lnTo>
                    <a:pt x="3842" y="5539"/>
                  </a:lnTo>
                  <a:lnTo>
                    <a:pt x="3837" y="5529"/>
                  </a:lnTo>
                  <a:lnTo>
                    <a:pt x="3817" y="5493"/>
                  </a:lnTo>
                  <a:lnTo>
                    <a:pt x="3813" y="5485"/>
                  </a:lnTo>
                  <a:lnTo>
                    <a:pt x="3795" y="5449"/>
                  </a:lnTo>
                  <a:lnTo>
                    <a:pt x="3791" y="5440"/>
                  </a:lnTo>
                  <a:lnTo>
                    <a:pt x="3774" y="5403"/>
                  </a:lnTo>
                  <a:lnTo>
                    <a:pt x="3770" y="5395"/>
                  </a:lnTo>
                  <a:lnTo>
                    <a:pt x="3754" y="5357"/>
                  </a:lnTo>
                  <a:lnTo>
                    <a:pt x="3751" y="5349"/>
                  </a:lnTo>
                  <a:lnTo>
                    <a:pt x="3737" y="5310"/>
                  </a:lnTo>
                  <a:lnTo>
                    <a:pt x="3734" y="5302"/>
                  </a:lnTo>
                  <a:lnTo>
                    <a:pt x="3721" y="5263"/>
                  </a:lnTo>
                  <a:lnTo>
                    <a:pt x="3718" y="5254"/>
                  </a:lnTo>
                  <a:lnTo>
                    <a:pt x="3707" y="5215"/>
                  </a:lnTo>
                  <a:lnTo>
                    <a:pt x="3705" y="5206"/>
                  </a:lnTo>
                  <a:lnTo>
                    <a:pt x="3695" y="5167"/>
                  </a:lnTo>
                  <a:lnTo>
                    <a:pt x="3693" y="5158"/>
                  </a:lnTo>
                  <a:lnTo>
                    <a:pt x="3685" y="5118"/>
                  </a:lnTo>
                  <a:lnTo>
                    <a:pt x="3683" y="5109"/>
                  </a:lnTo>
                  <a:lnTo>
                    <a:pt x="3676" y="5069"/>
                  </a:lnTo>
                  <a:lnTo>
                    <a:pt x="3675" y="5060"/>
                  </a:lnTo>
                  <a:lnTo>
                    <a:pt x="3669" y="5019"/>
                  </a:lnTo>
                  <a:lnTo>
                    <a:pt x="3668" y="5010"/>
                  </a:lnTo>
                  <a:lnTo>
                    <a:pt x="3664" y="4969"/>
                  </a:lnTo>
                  <a:lnTo>
                    <a:pt x="3664" y="4960"/>
                  </a:lnTo>
                  <a:lnTo>
                    <a:pt x="3661" y="4919"/>
                  </a:lnTo>
                  <a:lnTo>
                    <a:pt x="3661" y="4910"/>
                  </a:lnTo>
                  <a:lnTo>
                    <a:pt x="3660" y="4869"/>
                  </a:lnTo>
                  <a:lnTo>
                    <a:pt x="3660" y="4864"/>
                  </a:lnTo>
                  <a:lnTo>
                    <a:pt x="3660" y="2140"/>
                  </a:lnTo>
                  <a:lnTo>
                    <a:pt x="3660" y="2135"/>
                  </a:lnTo>
                  <a:lnTo>
                    <a:pt x="3661" y="2094"/>
                  </a:lnTo>
                  <a:lnTo>
                    <a:pt x="3661" y="2085"/>
                  </a:lnTo>
                  <a:lnTo>
                    <a:pt x="3664" y="2044"/>
                  </a:lnTo>
                  <a:lnTo>
                    <a:pt x="3664" y="2034"/>
                  </a:lnTo>
                  <a:lnTo>
                    <a:pt x="3668" y="1994"/>
                  </a:lnTo>
                  <a:lnTo>
                    <a:pt x="3669" y="1984"/>
                  </a:lnTo>
                  <a:lnTo>
                    <a:pt x="3674" y="1944"/>
                  </a:lnTo>
                  <a:lnTo>
                    <a:pt x="3676" y="1935"/>
                  </a:lnTo>
                  <a:lnTo>
                    <a:pt x="3683" y="1895"/>
                  </a:lnTo>
                  <a:lnTo>
                    <a:pt x="3685" y="1885"/>
                  </a:lnTo>
                  <a:lnTo>
                    <a:pt x="3693" y="1846"/>
                  </a:lnTo>
                  <a:lnTo>
                    <a:pt x="3695" y="1836"/>
                  </a:lnTo>
                  <a:lnTo>
                    <a:pt x="3705" y="1797"/>
                  </a:lnTo>
                  <a:lnTo>
                    <a:pt x="3707" y="1788"/>
                  </a:lnTo>
                  <a:lnTo>
                    <a:pt x="3718" y="1749"/>
                  </a:lnTo>
                  <a:lnTo>
                    <a:pt x="3721" y="1740"/>
                  </a:lnTo>
                  <a:lnTo>
                    <a:pt x="3734" y="1701"/>
                  </a:lnTo>
                  <a:lnTo>
                    <a:pt x="3737" y="1693"/>
                  </a:lnTo>
                  <a:lnTo>
                    <a:pt x="3751" y="1655"/>
                  </a:lnTo>
                  <a:lnTo>
                    <a:pt x="3755" y="1646"/>
                  </a:lnTo>
                  <a:lnTo>
                    <a:pt x="3770" y="1608"/>
                  </a:lnTo>
                  <a:lnTo>
                    <a:pt x="3774" y="1600"/>
                  </a:lnTo>
                  <a:lnTo>
                    <a:pt x="3791" y="1563"/>
                  </a:lnTo>
                  <a:lnTo>
                    <a:pt x="3795" y="1555"/>
                  </a:lnTo>
                  <a:lnTo>
                    <a:pt x="3813" y="1518"/>
                  </a:lnTo>
                  <a:lnTo>
                    <a:pt x="3817" y="1510"/>
                  </a:lnTo>
                  <a:lnTo>
                    <a:pt x="3837" y="1474"/>
                  </a:lnTo>
                  <a:lnTo>
                    <a:pt x="3842" y="1466"/>
                  </a:lnTo>
                  <a:lnTo>
                    <a:pt x="3863" y="1431"/>
                  </a:lnTo>
                  <a:lnTo>
                    <a:pt x="3868" y="1423"/>
                  </a:lnTo>
                  <a:lnTo>
                    <a:pt x="3891" y="1388"/>
                  </a:lnTo>
                  <a:lnTo>
                    <a:pt x="3896" y="1381"/>
                  </a:lnTo>
                  <a:lnTo>
                    <a:pt x="3920" y="1347"/>
                  </a:lnTo>
                  <a:lnTo>
                    <a:pt x="3925" y="1340"/>
                  </a:lnTo>
                  <a:lnTo>
                    <a:pt x="3950" y="1308"/>
                  </a:lnTo>
                  <a:lnTo>
                    <a:pt x="3956" y="1300"/>
                  </a:lnTo>
                  <a:lnTo>
                    <a:pt x="3982" y="1269"/>
                  </a:lnTo>
                  <a:lnTo>
                    <a:pt x="3988" y="1262"/>
                  </a:lnTo>
                  <a:lnTo>
                    <a:pt x="4015" y="1232"/>
                  </a:lnTo>
                  <a:lnTo>
                    <a:pt x="4022" y="1225"/>
                  </a:lnTo>
                  <a:lnTo>
                    <a:pt x="4050" y="1196"/>
                  </a:lnTo>
                  <a:lnTo>
                    <a:pt x="4056" y="1189"/>
                  </a:lnTo>
                  <a:lnTo>
                    <a:pt x="4086" y="1161"/>
                  </a:lnTo>
                  <a:lnTo>
                    <a:pt x="4092" y="1155"/>
                  </a:lnTo>
                  <a:lnTo>
                    <a:pt x="4123" y="1128"/>
                  </a:lnTo>
                  <a:lnTo>
                    <a:pt x="4130" y="1122"/>
                  </a:lnTo>
                  <a:lnTo>
                    <a:pt x="4161" y="1096"/>
                  </a:lnTo>
                  <a:lnTo>
                    <a:pt x="4168" y="1090"/>
                  </a:lnTo>
                  <a:lnTo>
                    <a:pt x="4200" y="1065"/>
                  </a:lnTo>
                  <a:lnTo>
                    <a:pt x="4208" y="1060"/>
                  </a:lnTo>
                  <a:lnTo>
                    <a:pt x="4241" y="1036"/>
                  </a:lnTo>
                  <a:lnTo>
                    <a:pt x="4249" y="1031"/>
                  </a:lnTo>
                  <a:lnTo>
                    <a:pt x="4283" y="1008"/>
                  </a:lnTo>
                  <a:lnTo>
                    <a:pt x="4290" y="1003"/>
                  </a:lnTo>
                  <a:lnTo>
                    <a:pt x="4325" y="982"/>
                  </a:lnTo>
                  <a:lnTo>
                    <a:pt x="4334" y="977"/>
                  </a:lnTo>
                  <a:lnTo>
                    <a:pt x="4370" y="957"/>
                  </a:lnTo>
                  <a:lnTo>
                    <a:pt x="4378" y="953"/>
                  </a:lnTo>
                  <a:lnTo>
                    <a:pt x="4415" y="935"/>
                  </a:lnTo>
                  <a:lnTo>
                    <a:pt x="4423" y="930"/>
                  </a:lnTo>
                  <a:lnTo>
                    <a:pt x="4460" y="913"/>
                  </a:lnTo>
                  <a:lnTo>
                    <a:pt x="4469" y="910"/>
                  </a:lnTo>
                  <a:lnTo>
                    <a:pt x="4507" y="894"/>
                  </a:lnTo>
                  <a:lnTo>
                    <a:pt x="4515" y="891"/>
                  </a:lnTo>
                  <a:lnTo>
                    <a:pt x="4554" y="877"/>
                  </a:lnTo>
                  <a:lnTo>
                    <a:pt x="4562" y="873"/>
                  </a:lnTo>
                  <a:lnTo>
                    <a:pt x="4601" y="861"/>
                  </a:lnTo>
                  <a:lnTo>
                    <a:pt x="4610" y="858"/>
                  </a:lnTo>
                  <a:lnTo>
                    <a:pt x="4649" y="847"/>
                  </a:lnTo>
                  <a:lnTo>
                    <a:pt x="4658" y="844"/>
                  </a:lnTo>
                  <a:lnTo>
                    <a:pt x="4698" y="835"/>
                  </a:lnTo>
                  <a:lnTo>
                    <a:pt x="4707" y="832"/>
                  </a:lnTo>
                  <a:lnTo>
                    <a:pt x="4746" y="824"/>
                  </a:lnTo>
                  <a:lnTo>
                    <a:pt x="4756" y="822"/>
                  </a:lnTo>
                  <a:lnTo>
                    <a:pt x="4796" y="816"/>
                  </a:lnTo>
                  <a:lnTo>
                    <a:pt x="4805" y="814"/>
                  </a:lnTo>
                  <a:lnTo>
                    <a:pt x="4845" y="809"/>
                  </a:lnTo>
                  <a:lnTo>
                    <a:pt x="4855" y="808"/>
                  </a:lnTo>
                  <a:lnTo>
                    <a:pt x="4895" y="804"/>
                  </a:lnTo>
                  <a:lnTo>
                    <a:pt x="4904" y="803"/>
                  </a:lnTo>
                  <a:lnTo>
                    <a:pt x="4945" y="801"/>
                  </a:lnTo>
                  <a:close/>
                  <a:moveTo>
                    <a:pt x="5063" y="1302"/>
                  </a:moveTo>
                  <a:lnTo>
                    <a:pt x="5032" y="1301"/>
                  </a:lnTo>
                  <a:lnTo>
                    <a:pt x="5000" y="1300"/>
                  </a:lnTo>
                  <a:lnTo>
                    <a:pt x="4968" y="1301"/>
                  </a:lnTo>
                  <a:lnTo>
                    <a:pt x="4937" y="1302"/>
                  </a:lnTo>
                  <a:lnTo>
                    <a:pt x="4906" y="1305"/>
                  </a:lnTo>
                  <a:lnTo>
                    <a:pt x="4875" y="1309"/>
                  </a:lnTo>
                  <a:lnTo>
                    <a:pt x="4844" y="1315"/>
                  </a:lnTo>
                  <a:lnTo>
                    <a:pt x="4813" y="1321"/>
                  </a:lnTo>
                  <a:lnTo>
                    <a:pt x="4783" y="1329"/>
                  </a:lnTo>
                  <a:lnTo>
                    <a:pt x="4753" y="1337"/>
                  </a:lnTo>
                  <a:lnTo>
                    <a:pt x="4723" y="1347"/>
                  </a:lnTo>
                  <a:lnTo>
                    <a:pt x="4693" y="1358"/>
                  </a:lnTo>
                  <a:lnTo>
                    <a:pt x="4664" y="1370"/>
                  </a:lnTo>
                  <a:lnTo>
                    <a:pt x="4636" y="1383"/>
                  </a:lnTo>
                  <a:lnTo>
                    <a:pt x="4608" y="1397"/>
                  </a:lnTo>
                  <a:lnTo>
                    <a:pt x="4580" y="1412"/>
                  </a:lnTo>
                  <a:lnTo>
                    <a:pt x="4554" y="1429"/>
                  </a:lnTo>
                  <a:lnTo>
                    <a:pt x="4527" y="1446"/>
                  </a:lnTo>
                  <a:lnTo>
                    <a:pt x="4502" y="1464"/>
                  </a:lnTo>
                  <a:lnTo>
                    <a:pt x="4477" y="1483"/>
                  </a:lnTo>
                  <a:lnTo>
                    <a:pt x="4452" y="1504"/>
                  </a:lnTo>
                  <a:lnTo>
                    <a:pt x="4429" y="1524"/>
                  </a:lnTo>
                  <a:lnTo>
                    <a:pt x="4406" y="1546"/>
                  </a:lnTo>
                  <a:lnTo>
                    <a:pt x="4384" y="1569"/>
                  </a:lnTo>
                  <a:lnTo>
                    <a:pt x="4364" y="1592"/>
                  </a:lnTo>
                  <a:lnTo>
                    <a:pt x="4343" y="1616"/>
                  </a:lnTo>
                  <a:lnTo>
                    <a:pt x="4324" y="1641"/>
                  </a:lnTo>
                  <a:lnTo>
                    <a:pt x="4306" y="1667"/>
                  </a:lnTo>
                  <a:lnTo>
                    <a:pt x="4289" y="1693"/>
                  </a:lnTo>
                  <a:lnTo>
                    <a:pt x="4273" y="1720"/>
                  </a:lnTo>
                  <a:lnTo>
                    <a:pt x="4257" y="1747"/>
                  </a:lnTo>
                  <a:lnTo>
                    <a:pt x="4243" y="1775"/>
                  </a:lnTo>
                  <a:lnTo>
                    <a:pt x="4230" y="1804"/>
                  </a:lnTo>
                  <a:lnTo>
                    <a:pt x="4218" y="1833"/>
                  </a:lnTo>
                  <a:lnTo>
                    <a:pt x="4207" y="1862"/>
                  </a:lnTo>
                  <a:lnTo>
                    <a:pt x="4198" y="1892"/>
                  </a:lnTo>
                  <a:lnTo>
                    <a:pt x="4189" y="1922"/>
                  </a:lnTo>
                  <a:lnTo>
                    <a:pt x="4181" y="1953"/>
                  </a:lnTo>
                  <a:lnTo>
                    <a:pt x="4175" y="1983"/>
                  </a:lnTo>
                  <a:lnTo>
                    <a:pt x="4170" y="2014"/>
                  </a:lnTo>
                  <a:lnTo>
                    <a:pt x="4165" y="2046"/>
                  </a:lnTo>
                  <a:lnTo>
                    <a:pt x="4162" y="2077"/>
                  </a:lnTo>
                  <a:lnTo>
                    <a:pt x="4161" y="2108"/>
                  </a:lnTo>
                  <a:lnTo>
                    <a:pt x="4160" y="2142"/>
                  </a:lnTo>
                  <a:lnTo>
                    <a:pt x="4160" y="4862"/>
                  </a:lnTo>
                  <a:lnTo>
                    <a:pt x="4161" y="4895"/>
                  </a:lnTo>
                  <a:lnTo>
                    <a:pt x="4162" y="4927"/>
                  </a:lnTo>
                  <a:lnTo>
                    <a:pt x="4165" y="4958"/>
                  </a:lnTo>
                  <a:lnTo>
                    <a:pt x="4170" y="4989"/>
                  </a:lnTo>
                  <a:lnTo>
                    <a:pt x="4175" y="5020"/>
                  </a:lnTo>
                  <a:lnTo>
                    <a:pt x="4181" y="5051"/>
                  </a:lnTo>
                  <a:lnTo>
                    <a:pt x="4189" y="5081"/>
                  </a:lnTo>
                  <a:lnTo>
                    <a:pt x="4198" y="5111"/>
                  </a:lnTo>
                  <a:lnTo>
                    <a:pt x="4207" y="5141"/>
                  </a:lnTo>
                  <a:lnTo>
                    <a:pt x="4218" y="5171"/>
                  </a:lnTo>
                  <a:lnTo>
                    <a:pt x="4230" y="5200"/>
                  </a:lnTo>
                  <a:lnTo>
                    <a:pt x="4244" y="5229"/>
                  </a:lnTo>
                  <a:lnTo>
                    <a:pt x="4258" y="5257"/>
                  </a:lnTo>
                  <a:lnTo>
                    <a:pt x="4273" y="5284"/>
                  </a:lnTo>
                  <a:lnTo>
                    <a:pt x="4289" y="5310"/>
                  </a:lnTo>
                  <a:lnTo>
                    <a:pt x="4306" y="5337"/>
                  </a:lnTo>
                  <a:lnTo>
                    <a:pt x="4324" y="5362"/>
                  </a:lnTo>
                  <a:lnTo>
                    <a:pt x="4343" y="5387"/>
                  </a:lnTo>
                  <a:lnTo>
                    <a:pt x="4363" y="5411"/>
                  </a:lnTo>
                  <a:lnTo>
                    <a:pt x="4384" y="5435"/>
                  </a:lnTo>
                  <a:lnTo>
                    <a:pt x="4406" y="5457"/>
                  </a:lnTo>
                  <a:lnTo>
                    <a:pt x="4429" y="5479"/>
                  </a:lnTo>
                  <a:lnTo>
                    <a:pt x="4452" y="5500"/>
                  </a:lnTo>
                  <a:lnTo>
                    <a:pt x="4476" y="5520"/>
                  </a:lnTo>
                  <a:lnTo>
                    <a:pt x="4501" y="5539"/>
                  </a:lnTo>
                  <a:lnTo>
                    <a:pt x="4527" y="5557"/>
                  </a:lnTo>
                  <a:lnTo>
                    <a:pt x="4553" y="5574"/>
                  </a:lnTo>
                  <a:lnTo>
                    <a:pt x="4580" y="5590"/>
                  </a:lnTo>
                  <a:lnTo>
                    <a:pt x="4608" y="5606"/>
                  </a:lnTo>
                  <a:lnTo>
                    <a:pt x="4636" y="5620"/>
                  </a:lnTo>
                  <a:lnTo>
                    <a:pt x="4664" y="5633"/>
                  </a:lnTo>
                  <a:lnTo>
                    <a:pt x="4693" y="5645"/>
                  </a:lnTo>
                  <a:lnTo>
                    <a:pt x="4723" y="5656"/>
                  </a:lnTo>
                  <a:lnTo>
                    <a:pt x="4753" y="5666"/>
                  </a:lnTo>
                  <a:lnTo>
                    <a:pt x="4783" y="5674"/>
                  </a:lnTo>
                  <a:lnTo>
                    <a:pt x="4813" y="5682"/>
                  </a:lnTo>
                  <a:lnTo>
                    <a:pt x="4844" y="5688"/>
                  </a:lnTo>
                  <a:lnTo>
                    <a:pt x="4875" y="5694"/>
                  </a:lnTo>
                  <a:lnTo>
                    <a:pt x="4906" y="5698"/>
                  </a:lnTo>
                  <a:lnTo>
                    <a:pt x="4937" y="5701"/>
                  </a:lnTo>
                  <a:lnTo>
                    <a:pt x="4968" y="5702"/>
                  </a:lnTo>
                  <a:lnTo>
                    <a:pt x="5000" y="5703"/>
                  </a:lnTo>
                  <a:lnTo>
                    <a:pt x="5032" y="5702"/>
                  </a:lnTo>
                  <a:lnTo>
                    <a:pt x="5063" y="5701"/>
                  </a:lnTo>
                  <a:lnTo>
                    <a:pt x="5094" y="5698"/>
                  </a:lnTo>
                  <a:lnTo>
                    <a:pt x="5125" y="5694"/>
                  </a:lnTo>
                  <a:lnTo>
                    <a:pt x="5156" y="5688"/>
                  </a:lnTo>
                  <a:lnTo>
                    <a:pt x="5187" y="5682"/>
                  </a:lnTo>
                  <a:lnTo>
                    <a:pt x="5217" y="5674"/>
                  </a:lnTo>
                  <a:lnTo>
                    <a:pt x="5247" y="5666"/>
                  </a:lnTo>
                  <a:lnTo>
                    <a:pt x="5277" y="5656"/>
                  </a:lnTo>
                  <a:lnTo>
                    <a:pt x="5307" y="5645"/>
                  </a:lnTo>
                  <a:lnTo>
                    <a:pt x="5336" y="5633"/>
                  </a:lnTo>
                  <a:lnTo>
                    <a:pt x="5364" y="5620"/>
                  </a:lnTo>
                  <a:lnTo>
                    <a:pt x="5392" y="5606"/>
                  </a:lnTo>
                  <a:lnTo>
                    <a:pt x="5420" y="5590"/>
                  </a:lnTo>
                  <a:lnTo>
                    <a:pt x="5447" y="5574"/>
                  </a:lnTo>
                  <a:lnTo>
                    <a:pt x="5473" y="5557"/>
                  </a:lnTo>
                  <a:lnTo>
                    <a:pt x="5499" y="5539"/>
                  </a:lnTo>
                  <a:lnTo>
                    <a:pt x="5524" y="5520"/>
                  </a:lnTo>
                  <a:lnTo>
                    <a:pt x="5548" y="5500"/>
                  </a:lnTo>
                  <a:lnTo>
                    <a:pt x="5571" y="5479"/>
                  </a:lnTo>
                  <a:lnTo>
                    <a:pt x="5594" y="5457"/>
                  </a:lnTo>
                  <a:lnTo>
                    <a:pt x="5616" y="5435"/>
                  </a:lnTo>
                  <a:lnTo>
                    <a:pt x="5637" y="5411"/>
                  </a:lnTo>
                  <a:lnTo>
                    <a:pt x="5657" y="5387"/>
                  </a:lnTo>
                  <a:lnTo>
                    <a:pt x="5676" y="5362"/>
                  </a:lnTo>
                  <a:lnTo>
                    <a:pt x="5694" y="5337"/>
                  </a:lnTo>
                  <a:lnTo>
                    <a:pt x="5711" y="5310"/>
                  </a:lnTo>
                  <a:lnTo>
                    <a:pt x="5727" y="5284"/>
                  </a:lnTo>
                  <a:lnTo>
                    <a:pt x="5742" y="5257"/>
                  </a:lnTo>
                  <a:lnTo>
                    <a:pt x="5756" y="5229"/>
                  </a:lnTo>
                  <a:lnTo>
                    <a:pt x="5770" y="5200"/>
                  </a:lnTo>
                  <a:lnTo>
                    <a:pt x="5782" y="5171"/>
                  </a:lnTo>
                  <a:lnTo>
                    <a:pt x="5793" y="5141"/>
                  </a:lnTo>
                  <a:lnTo>
                    <a:pt x="5802" y="5111"/>
                  </a:lnTo>
                  <a:lnTo>
                    <a:pt x="5811" y="5081"/>
                  </a:lnTo>
                  <a:lnTo>
                    <a:pt x="5819" y="5051"/>
                  </a:lnTo>
                  <a:lnTo>
                    <a:pt x="5825" y="5020"/>
                  </a:lnTo>
                  <a:lnTo>
                    <a:pt x="5830" y="4989"/>
                  </a:lnTo>
                  <a:lnTo>
                    <a:pt x="5835" y="4958"/>
                  </a:lnTo>
                  <a:lnTo>
                    <a:pt x="5838" y="4927"/>
                  </a:lnTo>
                  <a:lnTo>
                    <a:pt x="5839" y="4895"/>
                  </a:lnTo>
                  <a:lnTo>
                    <a:pt x="5840" y="4862"/>
                  </a:lnTo>
                  <a:lnTo>
                    <a:pt x="5840" y="2142"/>
                  </a:lnTo>
                  <a:lnTo>
                    <a:pt x="5839" y="2108"/>
                  </a:lnTo>
                  <a:lnTo>
                    <a:pt x="5838" y="2077"/>
                  </a:lnTo>
                  <a:lnTo>
                    <a:pt x="5835" y="2046"/>
                  </a:lnTo>
                  <a:lnTo>
                    <a:pt x="5830" y="2014"/>
                  </a:lnTo>
                  <a:lnTo>
                    <a:pt x="5825" y="1983"/>
                  </a:lnTo>
                  <a:lnTo>
                    <a:pt x="5819" y="1953"/>
                  </a:lnTo>
                  <a:lnTo>
                    <a:pt x="5811" y="1922"/>
                  </a:lnTo>
                  <a:lnTo>
                    <a:pt x="5802" y="1892"/>
                  </a:lnTo>
                  <a:lnTo>
                    <a:pt x="5793" y="1862"/>
                  </a:lnTo>
                  <a:lnTo>
                    <a:pt x="5782" y="1833"/>
                  </a:lnTo>
                  <a:lnTo>
                    <a:pt x="5770" y="1804"/>
                  </a:lnTo>
                  <a:lnTo>
                    <a:pt x="5757" y="1775"/>
                  </a:lnTo>
                  <a:lnTo>
                    <a:pt x="5743" y="1747"/>
                  </a:lnTo>
                  <a:lnTo>
                    <a:pt x="5727" y="1720"/>
                  </a:lnTo>
                  <a:lnTo>
                    <a:pt x="5711" y="1693"/>
                  </a:lnTo>
                  <a:lnTo>
                    <a:pt x="5694" y="1667"/>
                  </a:lnTo>
                  <a:lnTo>
                    <a:pt x="5676" y="1641"/>
                  </a:lnTo>
                  <a:lnTo>
                    <a:pt x="5657" y="1616"/>
                  </a:lnTo>
                  <a:lnTo>
                    <a:pt x="5636" y="1592"/>
                  </a:lnTo>
                  <a:lnTo>
                    <a:pt x="5616" y="1569"/>
                  </a:lnTo>
                  <a:lnTo>
                    <a:pt x="5594" y="1546"/>
                  </a:lnTo>
                  <a:lnTo>
                    <a:pt x="5571" y="1524"/>
                  </a:lnTo>
                  <a:lnTo>
                    <a:pt x="5548" y="1504"/>
                  </a:lnTo>
                  <a:lnTo>
                    <a:pt x="5523" y="1483"/>
                  </a:lnTo>
                  <a:lnTo>
                    <a:pt x="5498" y="1464"/>
                  </a:lnTo>
                  <a:lnTo>
                    <a:pt x="5473" y="1446"/>
                  </a:lnTo>
                  <a:lnTo>
                    <a:pt x="5446" y="1429"/>
                  </a:lnTo>
                  <a:lnTo>
                    <a:pt x="5420" y="1412"/>
                  </a:lnTo>
                  <a:lnTo>
                    <a:pt x="5392" y="1397"/>
                  </a:lnTo>
                  <a:lnTo>
                    <a:pt x="5364" y="1383"/>
                  </a:lnTo>
                  <a:lnTo>
                    <a:pt x="5336" y="1370"/>
                  </a:lnTo>
                  <a:lnTo>
                    <a:pt x="5307" y="1358"/>
                  </a:lnTo>
                  <a:lnTo>
                    <a:pt x="5277" y="1347"/>
                  </a:lnTo>
                  <a:lnTo>
                    <a:pt x="5247" y="1337"/>
                  </a:lnTo>
                  <a:lnTo>
                    <a:pt x="5217" y="1329"/>
                  </a:lnTo>
                  <a:lnTo>
                    <a:pt x="5187" y="1321"/>
                  </a:lnTo>
                  <a:lnTo>
                    <a:pt x="5156" y="1315"/>
                  </a:lnTo>
                  <a:lnTo>
                    <a:pt x="5125" y="1309"/>
                  </a:lnTo>
                  <a:lnTo>
                    <a:pt x="5094" y="1305"/>
                  </a:lnTo>
                  <a:lnTo>
                    <a:pt x="5063" y="13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2" name="Google Shape;1322;p13"/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</p:grpSpPr>
        <p:sp>
          <p:nvSpPr>
            <p:cNvPr id="1323" name="Google Shape;1323;p13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81" y="5929"/>
                  </a:moveTo>
                  <a:lnTo>
                    <a:pt x="5581" y="5951"/>
                  </a:lnTo>
                  <a:lnTo>
                    <a:pt x="5579" y="5973"/>
                  </a:lnTo>
                  <a:lnTo>
                    <a:pt x="5577" y="5994"/>
                  </a:lnTo>
                  <a:lnTo>
                    <a:pt x="5574" y="6016"/>
                  </a:lnTo>
                  <a:lnTo>
                    <a:pt x="5571" y="6037"/>
                  </a:lnTo>
                  <a:lnTo>
                    <a:pt x="5566" y="6059"/>
                  </a:lnTo>
                  <a:lnTo>
                    <a:pt x="5561" y="6080"/>
                  </a:lnTo>
                  <a:lnTo>
                    <a:pt x="5555" y="6101"/>
                  </a:lnTo>
                  <a:lnTo>
                    <a:pt x="5548" y="6121"/>
                  </a:lnTo>
                  <a:lnTo>
                    <a:pt x="5541" y="6142"/>
                  </a:lnTo>
                  <a:lnTo>
                    <a:pt x="5532" y="6162"/>
                  </a:lnTo>
                  <a:lnTo>
                    <a:pt x="5523" y="6182"/>
                  </a:lnTo>
                  <a:lnTo>
                    <a:pt x="5514" y="6201"/>
                  </a:lnTo>
                  <a:lnTo>
                    <a:pt x="5503" y="6220"/>
                  </a:lnTo>
                  <a:lnTo>
                    <a:pt x="5492" y="6239"/>
                  </a:lnTo>
                  <a:lnTo>
                    <a:pt x="5480" y="6257"/>
                  </a:lnTo>
                  <a:lnTo>
                    <a:pt x="5467" y="6274"/>
                  </a:lnTo>
                  <a:lnTo>
                    <a:pt x="5454" y="6292"/>
                  </a:lnTo>
                  <a:lnTo>
                    <a:pt x="5440" y="6308"/>
                  </a:lnTo>
                  <a:lnTo>
                    <a:pt x="5426" y="6324"/>
                  </a:lnTo>
                  <a:lnTo>
                    <a:pt x="5411" y="6340"/>
                  </a:lnTo>
                  <a:lnTo>
                    <a:pt x="5395" y="6355"/>
                  </a:lnTo>
                  <a:lnTo>
                    <a:pt x="5379" y="6369"/>
                  </a:lnTo>
                  <a:lnTo>
                    <a:pt x="5362" y="6383"/>
                  </a:lnTo>
                  <a:lnTo>
                    <a:pt x="5345" y="6396"/>
                  </a:lnTo>
                  <a:lnTo>
                    <a:pt x="5327" y="6409"/>
                  </a:lnTo>
                  <a:lnTo>
                    <a:pt x="5309" y="6421"/>
                  </a:lnTo>
                  <a:lnTo>
                    <a:pt x="5290" y="6432"/>
                  </a:lnTo>
                  <a:lnTo>
                    <a:pt x="5271" y="6443"/>
                  </a:lnTo>
                  <a:lnTo>
                    <a:pt x="5252" y="6452"/>
                  </a:lnTo>
                  <a:lnTo>
                    <a:pt x="5232" y="6461"/>
                  </a:lnTo>
                  <a:lnTo>
                    <a:pt x="5212" y="6470"/>
                  </a:lnTo>
                  <a:lnTo>
                    <a:pt x="5192" y="6477"/>
                  </a:lnTo>
                  <a:lnTo>
                    <a:pt x="5171" y="6484"/>
                  </a:lnTo>
                  <a:lnTo>
                    <a:pt x="5150" y="6490"/>
                  </a:lnTo>
                  <a:lnTo>
                    <a:pt x="5129" y="6495"/>
                  </a:lnTo>
                  <a:lnTo>
                    <a:pt x="5108" y="6500"/>
                  </a:lnTo>
                  <a:lnTo>
                    <a:pt x="5087" y="6503"/>
                  </a:lnTo>
                  <a:lnTo>
                    <a:pt x="5065" y="6506"/>
                  </a:lnTo>
                  <a:lnTo>
                    <a:pt x="5044" y="6508"/>
                  </a:lnTo>
                  <a:lnTo>
                    <a:pt x="5022" y="6510"/>
                  </a:lnTo>
                  <a:lnTo>
                    <a:pt x="5000" y="6510"/>
                  </a:lnTo>
                  <a:lnTo>
                    <a:pt x="4978" y="6510"/>
                  </a:lnTo>
                  <a:lnTo>
                    <a:pt x="4956" y="6508"/>
                  </a:lnTo>
                  <a:lnTo>
                    <a:pt x="4935" y="6506"/>
                  </a:lnTo>
                  <a:lnTo>
                    <a:pt x="4913" y="6503"/>
                  </a:lnTo>
                  <a:lnTo>
                    <a:pt x="4892" y="6500"/>
                  </a:lnTo>
                  <a:lnTo>
                    <a:pt x="4871" y="6495"/>
                  </a:lnTo>
                  <a:lnTo>
                    <a:pt x="4850" y="6490"/>
                  </a:lnTo>
                  <a:lnTo>
                    <a:pt x="4829" y="6484"/>
                  </a:lnTo>
                  <a:lnTo>
                    <a:pt x="4808" y="6477"/>
                  </a:lnTo>
                  <a:lnTo>
                    <a:pt x="4788" y="6470"/>
                  </a:lnTo>
                  <a:lnTo>
                    <a:pt x="4768" y="6461"/>
                  </a:lnTo>
                  <a:lnTo>
                    <a:pt x="4748" y="6452"/>
                  </a:lnTo>
                  <a:lnTo>
                    <a:pt x="4729" y="6443"/>
                  </a:lnTo>
                  <a:lnTo>
                    <a:pt x="4710" y="6432"/>
                  </a:lnTo>
                  <a:lnTo>
                    <a:pt x="4691" y="6421"/>
                  </a:lnTo>
                  <a:lnTo>
                    <a:pt x="4673" y="6409"/>
                  </a:lnTo>
                  <a:lnTo>
                    <a:pt x="4655" y="6396"/>
                  </a:lnTo>
                  <a:lnTo>
                    <a:pt x="4638" y="6383"/>
                  </a:lnTo>
                  <a:lnTo>
                    <a:pt x="4621" y="6369"/>
                  </a:lnTo>
                  <a:lnTo>
                    <a:pt x="4605" y="6355"/>
                  </a:lnTo>
                  <a:lnTo>
                    <a:pt x="4589" y="6340"/>
                  </a:lnTo>
                  <a:lnTo>
                    <a:pt x="4574" y="6324"/>
                  </a:lnTo>
                  <a:lnTo>
                    <a:pt x="4560" y="6308"/>
                  </a:lnTo>
                  <a:lnTo>
                    <a:pt x="4546" y="6292"/>
                  </a:lnTo>
                  <a:lnTo>
                    <a:pt x="4533" y="6274"/>
                  </a:lnTo>
                  <a:lnTo>
                    <a:pt x="4520" y="6257"/>
                  </a:lnTo>
                  <a:lnTo>
                    <a:pt x="4508" y="6239"/>
                  </a:lnTo>
                  <a:lnTo>
                    <a:pt x="4497" y="6220"/>
                  </a:lnTo>
                  <a:lnTo>
                    <a:pt x="4486" y="6201"/>
                  </a:lnTo>
                  <a:lnTo>
                    <a:pt x="4477" y="6182"/>
                  </a:lnTo>
                  <a:lnTo>
                    <a:pt x="4468" y="6162"/>
                  </a:lnTo>
                  <a:lnTo>
                    <a:pt x="4459" y="6142"/>
                  </a:lnTo>
                  <a:lnTo>
                    <a:pt x="4452" y="6121"/>
                  </a:lnTo>
                  <a:lnTo>
                    <a:pt x="4445" y="6101"/>
                  </a:lnTo>
                  <a:lnTo>
                    <a:pt x="4439" y="6080"/>
                  </a:lnTo>
                  <a:lnTo>
                    <a:pt x="4434" y="6059"/>
                  </a:lnTo>
                  <a:lnTo>
                    <a:pt x="4429" y="6037"/>
                  </a:lnTo>
                  <a:lnTo>
                    <a:pt x="4426" y="6016"/>
                  </a:lnTo>
                  <a:lnTo>
                    <a:pt x="4423" y="5994"/>
                  </a:lnTo>
                  <a:lnTo>
                    <a:pt x="4421" y="5973"/>
                  </a:lnTo>
                  <a:lnTo>
                    <a:pt x="4419" y="5951"/>
                  </a:lnTo>
                  <a:lnTo>
                    <a:pt x="4419" y="5929"/>
                  </a:lnTo>
                  <a:lnTo>
                    <a:pt x="4419" y="5907"/>
                  </a:lnTo>
                  <a:lnTo>
                    <a:pt x="4421" y="5885"/>
                  </a:lnTo>
                  <a:lnTo>
                    <a:pt x="4423" y="5864"/>
                  </a:lnTo>
                  <a:lnTo>
                    <a:pt x="4426" y="5842"/>
                  </a:lnTo>
                  <a:lnTo>
                    <a:pt x="4429" y="5821"/>
                  </a:lnTo>
                  <a:lnTo>
                    <a:pt x="4434" y="5800"/>
                  </a:lnTo>
                  <a:lnTo>
                    <a:pt x="4439" y="5779"/>
                  </a:lnTo>
                  <a:lnTo>
                    <a:pt x="4445" y="5758"/>
                  </a:lnTo>
                  <a:lnTo>
                    <a:pt x="4452" y="5737"/>
                  </a:lnTo>
                  <a:lnTo>
                    <a:pt x="4459" y="5717"/>
                  </a:lnTo>
                  <a:lnTo>
                    <a:pt x="4468" y="5697"/>
                  </a:lnTo>
                  <a:lnTo>
                    <a:pt x="4477" y="5677"/>
                  </a:lnTo>
                  <a:lnTo>
                    <a:pt x="4486" y="5658"/>
                  </a:lnTo>
                  <a:lnTo>
                    <a:pt x="4497" y="5639"/>
                  </a:lnTo>
                  <a:lnTo>
                    <a:pt x="4508" y="5620"/>
                  </a:lnTo>
                  <a:lnTo>
                    <a:pt x="4520" y="5602"/>
                  </a:lnTo>
                  <a:lnTo>
                    <a:pt x="4533" y="5584"/>
                  </a:lnTo>
                  <a:lnTo>
                    <a:pt x="4546" y="5567"/>
                  </a:lnTo>
                  <a:lnTo>
                    <a:pt x="4560" y="5550"/>
                  </a:lnTo>
                  <a:lnTo>
                    <a:pt x="4574" y="5534"/>
                  </a:lnTo>
                  <a:lnTo>
                    <a:pt x="4589" y="5519"/>
                  </a:lnTo>
                  <a:lnTo>
                    <a:pt x="4605" y="5504"/>
                  </a:lnTo>
                  <a:lnTo>
                    <a:pt x="4621" y="5489"/>
                  </a:lnTo>
                  <a:lnTo>
                    <a:pt x="4638" y="5475"/>
                  </a:lnTo>
                  <a:lnTo>
                    <a:pt x="4655" y="5462"/>
                  </a:lnTo>
                  <a:lnTo>
                    <a:pt x="4673" y="5449"/>
                  </a:lnTo>
                  <a:lnTo>
                    <a:pt x="4691" y="5437"/>
                  </a:lnTo>
                  <a:lnTo>
                    <a:pt x="4710" y="5426"/>
                  </a:lnTo>
                  <a:lnTo>
                    <a:pt x="4729" y="5415"/>
                  </a:lnTo>
                  <a:lnTo>
                    <a:pt x="4748" y="5406"/>
                  </a:lnTo>
                  <a:lnTo>
                    <a:pt x="4768" y="5397"/>
                  </a:lnTo>
                  <a:lnTo>
                    <a:pt x="4788" y="5388"/>
                  </a:lnTo>
                  <a:lnTo>
                    <a:pt x="4808" y="5381"/>
                  </a:lnTo>
                  <a:lnTo>
                    <a:pt x="4829" y="5374"/>
                  </a:lnTo>
                  <a:lnTo>
                    <a:pt x="4850" y="5368"/>
                  </a:lnTo>
                  <a:lnTo>
                    <a:pt x="4871" y="5363"/>
                  </a:lnTo>
                  <a:lnTo>
                    <a:pt x="4892" y="5359"/>
                  </a:lnTo>
                  <a:lnTo>
                    <a:pt x="4913" y="5355"/>
                  </a:lnTo>
                  <a:lnTo>
                    <a:pt x="4935" y="5353"/>
                  </a:lnTo>
                  <a:lnTo>
                    <a:pt x="4956" y="5351"/>
                  </a:lnTo>
                  <a:lnTo>
                    <a:pt x="4978" y="5349"/>
                  </a:lnTo>
                  <a:lnTo>
                    <a:pt x="5000" y="5349"/>
                  </a:lnTo>
                  <a:lnTo>
                    <a:pt x="5022" y="5349"/>
                  </a:lnTo>
                  <a:lnTo>
                    <a:pt x="5044" y="5351"/>
                  </a:lnTo>
                  <a:lnTo>
                    <a:pt x="5065" y="5353"/>
                  </a:lnTo>
                  <a:lnTo>
                    <a:pt x="5087" y="5355"/>
                  </a:lnTo>
                  <a:lnTo>
                    <a:pt x="5108" y="5359"/>
                  </a:lnTo>
                  <a:lnTo>
                    <a:pt x="5129" y="5363"/>
                  </a:lnTo>
                  <a:lnTo>
                    <a:pt x="5150" y="5368"/>
                  </a:lnTo>
                  <a:lnTo>
                    <a:pt x="5171" y="5374"/>
                  </a:lnTo>
                  <a:lnTo>
                    <a:pt x="5192" y="5381"/>
                  </a:lnTo>
                  <a:lnTo>
                    <a:pt x="5212" y="5388"/>
                  </a:lnTo>
                  <a:lnTo>
                    <a:pt x="5232" y="5397"/>
                  </a:lnTo>
                  <a:lnTo>
                    <a:pt x="5252" y="5406"/>
                  </a:lnTo>
                  <a:lnTo>
                    <a:pt x="5271" y="5415"/>
                  </a:lnTo>
                  <a:lnTo>
                    <a:pt x="5290" y="5426"/>
                  </a:lnTo>
                  <a:lnTo>
                    <a:pt x="5309" y="5437"/>
                  </a:lnTo>
                  <a:lnTo>
                    <a:pt x="5327" y="5449"/>
                  </a:lnTo>
                  <a:lnTo>
                    <a:pt x="5345" y="5462"/>
                  </a:lnTo>
                  <a:lnTo>
                    <a:pt x="5362" y="5475"/>
                  </a:lnTo>
                  <a:lnTo>
                    <a:pt x="5379" y="5489"/>
                  </a:lnTo>
                  <a:lnTo>
                    <a:pt x="5395" y="5504"/>
                  </a:lnTo>
                  <a:lnTo>
                    <a:pt x="5411" y="5519"/>
                  </a:lnTo>
                  <a:lnTo>
                    <a:pt x="5426" y="5534"/>
                  </a:lnTo>
                  <a:lnTo>
                    <a:pt x="5440" y="5550"/>
                  </a:lnTo>
                  <a:lnTo>
                    <a:pt x="5454" y="5567"/>
                  </a:lnTo>
                  <a:lnTo>
                    <a:pt x="5467" y="5584"/>
                  </a:lnTo>
                  <a:lnTo>
                    <a:pt x="5480" y="5602"/>
                  </a:lnTo>
                  <a:lnTo>
                    <a:pt x="5492" y="5620"/>
                  </a:lnTo>
                  <a:lnTo>
                    <a:pt x="5503" y="5639"/>
                  </a:lnTo>
                  <a:lnTo>
                    <a:pt x="5514" y="5658"/>
                  </a:lnTo>
                  <a:lnTo>
                    <a:pt x="5523" y="5677"/>
                  </a:lnTo>
                  <a:lnTo>
                    <a:pt x="5532" y="5697"/>
                  </a:lnTo>
                  <a:lnTo>
                    <a:pt x="5541" y="5717"/>
                  </a:lnTo>
                  <a:lnTo>
                    <a:pt x="5548" y="5737"/>
                  </a:lnTo>
                  <a:lnTo>
                    <a:pt x="5555" y="5758"/>
                  </a:lnTo>
                  <a:lnTo>
                    <a:pt x="5561" y="5779"/>
                  </a:lnTo>
                  <a:lnTo>
                    <a:pt x="5566" y="5800"/>
                  </a:lnTo>
                  <a:lnTo>
                    <a:pt x="5571" y="5821"/>
                  </a:lnTo>
                  <a:lnTo>
                    <a:pt x="5574" y="5842"/>
                  </a:lnTo>
                  <a:lnTo>
                    <a:pt x="5577" y="5864"/>
                  </a:lnTo>
                  <a:lnTo>
                    <a:pt x="5579" y="5885"/>
                  </a:lnTo>
                  <a:lnTo>
                    <a:pt x="5581" y="5907"/>
                  </a:lnTo>
                  <a:lnTo>
                    <a:pt x="5581" y="59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01" y="801"/>
                  </a:moveTo>
                  <a:lnTo>
                    <a:pt x="3110" y="801"/>
                  </a:lnTo>
                  <a:lnTo>
                    <a:pt x="3136" y="800"/>
                  </a:lnTo>
                  <a:lnTo>
                    <a:pt x="3141" y="800"/>
                  </a:lnTo>
                  <a:lnTo>
                    <a:pt x="6859" y="800"/>
                  </a:lnTo>
                  <a:lnTo>
                    <a:pt x="6864" y="800"/>
                  </a:lnTo>
                  <a:lnTo>
                    <a:pt x="6890" y="801"/>
                  </a:lnTo>
                  <a:lnTo>
                    <a:pt x="6899" y="801"/>
                  </a:lnTo>
                  <a:lnTo>
                    <a:pt x="6925" y="802"/>
                  </a:lnTo>
                  <a:lnTo>
                    <a:pt x="6934" y="803"/>
                  </a:lnTo>
                  <a:lnTo>
                    <a:pt x="6960" y="805"/>
                  </a:lnTo>
                  <a:lnTo>
                    <a:pt x="6970" y="807"/>
                  </a:lnTo>
                  <a:lnTo>
                    <a:pt x="6995" y="810"/>
                  </a:lnTo>
                  <a:lnTo>
                    <a:pt x="7005" y="811"/>
                  </a:lnTo>
                  <a:lnTo>
                    <a:pt x="7030" y="816"/>
                  </a:lnTo>
                  <a:lnTo>
                    <a:pt x="7039" y="817"/>
                  </a:lnTo>
                  <a:lnTo>
                    <a:pt x="7065" y="823"/>
                  </a:lnTo>
                  <a:lnTo>
                    <a:pt x="7074" y="825"/>
                  </a:lnTo>
                  <a:lnTo>
                    <a:pt x="7099" y="831"/>
                  </a:lnTo>
                  <a:lnTo>
                    <a:pt x="7108" y="833"/>
                  </a:lnTo>
                  <a:lnTo>
                    <a:pt x="7133" y="840"/>
                  </a:lnTo>
                  <a:lnTo>
                    <a:pt x="7142" y="843"/>
                  </a:lnTo>
                  <a:lnTo>
                    <a:pt x="7167" y="851"/>
                  </a:lnTo>
                  <a:lnTo>
                    <a:pt x="7175" y="854"/>
                  </a:lnTo>
                  <a:lnTo>
                    <a:pt x="7200" y="863"/>
                  </a:lnTo>
                  <a:lnTo>
                    <a:pt x="7208" y="867"/>
                  </a:lnTo>
                  <a:lnTo>
                    <a:pt x="7232" y="877"/>
                  </a:lnTo>
                  <a:lnTo>
                    <a:pt x="7241" y="880"/>
                  </a:lnTo>
                  <a:lnTo>
                    <a:pt x="7265" y="891"/>
                  </a:lnTo>
                  <a:lnTo>
                    <a:pt x="7273" y="895"/>
                  </a:lnTo>
                  <a:lnTo>
                    <a:pt x="7296" y="907"/>
                  </a:lnTo>
                  <a:lnTo>
                    <a:pt x="7305" y="911"/>
                  </a:lnTo>
                  <a:lnTo>
                    <a:pt x="7328" y="924"/>
                  </a:lnTo>
                  <a:lnTo>
                    <a:pt x="7337" y="930"/>
                  </a:lnTo>
                  <a:lnTo>
                    <a:pt x="7360" y="943"/>
                  </a:lnTo>
                  <a:lnTo>
                    <a:pt x="7367" y="948"/>
                  </a:lnTo>
                  <a:lnTo>
                    <a:pt x="7389" y="963"/>
                  </a:lnTo>
                  <a:lnTo>
                    <a:pt x="7397" y="968"/>
                  </a:lnTo>
                  <a:lnTo>
                    <a:pt x="7418" y="983"/>
                  </a:lnTo>
                  <a:lnTo>
                    <a:pt x="7425" y="989"/>
                  </a:lnTo>
                  <a:lnTo>
                    <a:pt x="7446" y="1004"/>
                  </a:lnTo>
                  <a:lnTo>
                    <a:pt x="7453" y="1010"/>
                  </a:lnTo>
                  <a:lnTo>
                    <a:pt x="7473" y="1027"/>
                  </a:lnTo>
                  <a:lnTo>
                    <a:pt x="7480" y="1033"/>
                  </a:lnTo>
                  <a:lnTo>
                    <a:pt x="7500" y="1050"/>
                  </a:lnTo>
                  <a:lnTo>
                    <a:pt x="7506" y="1057"/>
                  </a:lnTo>
                  <a:lnTo>
                    <a:pt x="7525" y="1075"/>
                  </a:lnTo>
                  <a:lnTo>
                    <a:pt x="7532" y="1081"/>
                  </a:lnTo>
                  <a:lnTo>
                    <a:pt x="7550" y="1100"/>
                  </a:lnTo>
                  <a:lnTo>
                    <a:pt x="7556" y="1107"/>
                  </a:lnTo>
                  <a:lnTo>
                    <a:pt x="7573" y="1126"/>
                  </a:lnTo>
                  <a:lnTo>
                    <a:pt x="7579" y="1133"/>
                  </a:lnTo>
                  <a:lnTo>
                    <a:pt x="7596" y="1153"/>
                  </a:lnTo>
                  <a:lnTo>
                    <a:pt x="7602" y="1161"/>
                  </a:lnTo>
                  <a:lnTo>
                    <a:pt x="7618" y="1181"/>
                  </a:lnTo>
                  <a:lnTo>
                    <a:pt x="7623" y="1189"/>
                  </a:lnTo>
                  <a:lnTo>
                    <a:pt x="7638" y="1210"/>
                  </a:lnTo>
                  <a:lnTo>
                    <a:pt x="7644" y="1218"/>
                  </a:lnTo>
                  <a:lnTo>
                    <a:pt x="7658" y="1240"/>
                  </a:lnTo>
                  <a:lnTo>
                    <a:pt x="7663" y="1248"/>
                  </a:lnTo>
                  <a:lnTo>
                    <a:pt x="7676" y="1270"/>
                  </a:lnTo>
                  <a:lnTo>
                    <a:pt x="7680" y="1276"/>
                  </a:lnTo>
                  <a:lnTo>
                    <a:pt x="7693" y="1299"/>
                  </a:lnTo>
                  <a:lnTo>
                    <a:pt x="7697" y="1308"/>
                  </a:lnTo>
                  <a:lnTo>
                    <a:pt x="7709" y="1331"/>
                  </a:lnTo>
                  <a:lnTo>
                    <a:pt x="7713" y="1340"/>
                  </a:lnTo>
                  <a:lnTo>
                    <a:pt x="7724" y="1363"/>
                  </a:lnTo>
                  <a:lnTo>
                    <a:pt x="7728" y="1372"/>
                  </a:lnTo>
                  <a:lnTo>
                    <a:pt x="7738" y="1396"/>
                  </a:lnTo>
                  <a:lnTo>
                    <a:pt x="7742" y="1405"/>
                  </a:lnTo>
                  <a:lnTo>
                    <a:pt x="7751" y="1429"/>
                  </a:lnTo>
                  <a:lnTo>
                    <a:pt x="7754" y="1438"/>
                  </a:lnTo>
                  <a:lnTo>
                    <a:pt x="7762" y="1463"/>
                  </a:lnTo>
                  <a:lnTo>
                    <a:pt x="7765" y="1472"/>
                  </a:lnTo>
                  <a:lnTo>
                    <a:pt x="7772" y="1497"/>
                  </a:lnTo>
                  <a:lnTo>
                    <a:pt x="7775" y="1506"/>
                  </a:lnTo>
                  <a:lnTo>
                    <a:pt x="7781" y="1532"/>
                  </a:lnTo>
                  <a:lnTo>
                    <a:pt x="7783" y="1541"/>
                  </a:lnTo>
                  <a:lnTo>
                    <a:pt x="7789" y="1566"/>
                  </a:lnTo>
                  <a:lnTo>
                    <a:pt x="7790" y="1575"/>
                  </a:lnTo>
                  <a:lnTo>
                    <a:pt x="7795" y="1601"/>
                  </a:lnTo>
                  <a:lnTo>
                    <a:pt x="7796" y="1610"/>
                  </a:lnTo>
                  <a:lnTo>
                    <a:pt x="7799" y="1636"/>
                  </a:lnTo>
                  <a:lnTo>
                    <a:pt x="7801" y="1646"/>
                  </a:lnTo>
                  <a:lnTo>
                    <a:pt x="7803" y="1671"/>
                  </a:lnTo>
                  <a:lnTo>
                    <a:pt x="7804" y="1681"/>
                  </a:lnTo>
                  <a:lnTo>
                    <a:pt x="7805" y="1707"/>
                  </a:lnTo>
                  <a:lnTo>
                    <a:pt x="7805" y="1716"/>
                  </a:lnTo>
                  <a:lnTo>
                    <a:pt x="7806" y="1742"/>
                  </a:lnTo>
                  <a:lnTo>
                    <a:pt x="7806" y="1747"/>
                  </a:lnTo>
                  <a:lnTo>
                    <a:pt x="7806" y="8253"/>
                  </a:lnTo>
                  <a:lnTo>
                    <a:pt x="7806" y="8258"/>
                  </a:lnTo>
                  <a:lnTo>
                    <a:pt x="7805" y="8284"/>
                  </a:lnTo>
                  <a:lnTo>
                    <a:pt x="7805" y="8293"/>
                  </a:lnTo>
                  <a:lnTo>
                    <a:pt x="7804" y="8319"/>
                  </a:lnTo>
                  <a:lnTo>
                    <a:pt x="7803" y="8329"/>
                  </a:lnTo>
                  <a:lnTo>
                    <a:pt x="7801" y="8354"/>
                  </a:lnTo>
                  <a:lnTo>
                    <a:pt x="7799" y="8364"/>
                  </a:lnTo>
                  <a:lnTo>
                    <a:pt x="7796" y="8390"/>
                  </a:lnTo>
                  <a:lnTo>
                    <a:pt x="7795" y="8399"/>
                  </a:lnTo>
                  <a:lnTo>
                    <a:pt x="7790" y="8425"/>
                  </a:lnTo>
                  <a:lnTo>
                    <a:pt x="7789" y="8434"/>
                  </a:lnTo>
                  <a:lnTo>
                    <a:pt x="7783" y="8459"/>
                  </a:lnTo>
                  <a:lnTo>
                    <a:pt x="7781" y="8468"/>
                  </a:lnTo>
                  <a:lnTo>
                    <a:pt x="7775" y="8494"/>
                  </a:lnTo>
                  <a:lnTo>
                    <a:pt x="7772" y="8503"/>
                  </a:lnTo>
                  <a:lnTo>
                    <a:pt x="7765" y="8528"/>
                  </a:lnTo>
                  <a:lnTo>
                    <a:pt x="7762" y="8537"/>
                  </a:lnTo>
                  <a:lnTo>
                    <a:pt x="7754" y="8562"/>
                  </a:lnTo>
                  <a:lnTo>
                    <a:pt x="7751" y="8571"/>
                  </a:lnTo>
                  <a:lnTo>
                    <a:pt x="7742" y="8595"/>
                  </a:lnTo>
                  <a:lnTo>
                    <a:pt x="7738" y="8604"/>
                  </a:lnTo>
                  <a:lnTo>
                    <a:pt x="7728" y="8628"/>
                  </a:lnTo>
                  <a:lnTo>
                    <a:pt x="7724" y="8637"/>
                  </a:lnTo>
                  <a:lnTo>
                    <a:pt x="7713" y="8660"/>
                  </a:lnTo>
                  <a:lnTo>
                    <a:pt x="7709" y="8669"/>
                  </a:lnTo>
                  <a:lnTo>
                    <a:pt x="7697" y="8692"/>
                  </a:lnTo>
                  <a:lnTo>
                    <a:pt x="7693" y="8701"/>
                  </a:lnTo>
                  <a:lnTo>
                    <a:pt x="7680" y="8724"/>
                  </a:lnTo>
                  <a:lnTo>
                    <a:pt x="7676" y="8730"/>
                  </a:lnTo>
                  <a:lnTo>
                    <a:pt x="7663" y="8752"/>
                  </a:lnTo>
                  <a:lnTo>
                    <a:pt x="7658" y="8760"/>
                  </a:lnTo>
                  <a:lnTo>
                    <a:pt x="7644" y="8782"/>
                  </a:lnTo>
                  <a:lnTo>
                    <a:pt x="7638" y="8790"/>
                  </a:lnTo>
                  <a:lnTo>
                    <a:pt x="7623" y="8811"/>
                  </a:lnTo>
                  <a:lnTo>
                    <a:pt x="7618" y="8819"/>
                  </a:lnTo>
                  <a:lnTo>
                    <a:pt x="7602" y="8839"/>
                  </a:lnTo>
                  <a:lnTo>
                    <a:pt x="7596" y="8847"/>
                  </a:lnTo>
                  <a:lnTo>
                    <a:pt x="7579" y="8867"/>
                  </a:lnTo>
                  <a:lnTo>
                    <a:pt x="7573" y="8874"/>
                  </a:lnTo>
                  <a:lnTo>
                    <a:pt x="7556" y="8893"/>
                  </a:lnTo>
                  <a:lnTo>
                    <a:pt x="7550" y="8900"/>
                  </a:lnTo>
                  <a:lnTo>
                    <a:pt x="7532" y="8919"/>
                  </a:lnTo>
                  <a:lnTo>
                    <a:pt x="7525" y="8925"/>
                  </a:lnTo>
                  <a:lnTo>
                    <a:pt x="7506" y="8943"/>
                  </a:lnTo>
                  <a:lnTo>
                    <a:pt x="7500" y="8950"/>
                  </a:lnTo>
                  <a:lnTo>
                    <a:pt x="7480" y="8967"/>
                  </a:lnTo>
                  <a:lnTo>
                    <a:pt x="7473" y="8973"/>
                  </a:lnTo>
                  <a:lnTo>
                    <a:pt x="7453" y="8990"/>
                  </a:lnTo>
                  <a:lnTo>
                    <a:pt x="7446" y="8996"/>
                  </a:lnTo>
                  <a:lnTo>
                    <a:pt x="7425" y="9011"/>
                  </a:lnTo>
                  <a:lnTo>
                    <a:pt x="7418" y="9017"/>
                  </a:lnTo>
                  <a:lnTo>
                    <a:pt x="7397" y="9032"/>
                  </a:lnTo>
                  <a:lnTo>
                    <a:pt x="7389" y="9037"/>
                  </a:lnTo>
                  <a:lnTo>
                    <a:pt x="7367" y="9052"/>
                  </a:lnTo>
                  <a:lnTo>
                    <a:pt x="7360" y="9057"/>
                  </a:lnTo>
                  <a:lnTo>
                    <a:pt x="7337" y="9070"/>
                  </a:lnTo>
                  <a:lnTo>
                    <a:pt x="7328" y="9076"/>
                  </a:lnTo>
                  <a:lnTo>
                    <a:pt x="7305" y="9089"/>
                  </a:lnTo>
                  <a:lnTo>
                    <a:pt x="7296" y="9093"/>
                  </a:lnTo>
                  <a:lnTo>
                    <a:pt x="7273" y="9105"/>
                  </a:lnTo>
                  <a:lnTo>
                    <a:pt x="7265" y="9109"/>
                  </a:lnTo>
                  <a:lnTo>
                    <a:pt x="7241" y="9120"/>
                  </a:lnTo>
                  <a:lnTo>
                    <a:pt x="7232" y="9123"/>
                  </a:lnTo>
                  <a:lnTo>
                    <a:pt x="7208" y="9133"/>
                  </a:lnTo>
                  <a:lnTo>
                    <a:pt x="7200" y="9137"/>
                  </a:lnTo>
                  <a:lnTo>
                    <a:pt x="7175" y="9146"/>
                  </a:lnTo>
                  <a:lnTo>
                    <a:pt x="7167" y="9149"/>
                  </a:lnTo>
                  <a:lnTo>
                    <a:pt x="7142" y="9157"/>
                  </a:lnTo>
                  <a:lnTo>
                    <a:pt x="7133" y="9160"/>
                  </a:lnTo>
                  <a:lnTo>
                    <a:pt x="7108" y="9167"/>
                  </a:lnTo>
                  <a:lnTo>
                    <a:pt x="7099" y="9169"/>
                  </a:lnTo>
                  <a:lnTo>
                    <a:pt x="7074" y="9175"/>
                  </a:lnTo>
                  <a:lnTo>
                    <a:pt x="7065" y="9177"/>
                  </a:lnTo>
                  <a:lnTo>
                    <a:pt x="7039" y="9183"/>
                  </a:lnTo>
                  <a:lnTo>
                    <a:pt x="7030" y="9184"/>
                  </a:lnTo>
                  <a:lnTo>
                    <a:pt x="7005" y="9189"/>
                  </a:lnTo>
                  <a:lnTo>
                    <a:pt x="6995" y="9190"/>
                  </a:lnTo>
                  <a:lnTo>
                    <a:pt x="6970" y="9193"/>
                  </a:lnTo>
                  <a:lnTo>
                    <a:pt x="6960" y="9195"/>
                  </a:lnTo>
                  <a:lnTo>
                    <a:pt x="6934" y="9197"/>
                  </a:lnTo>
                  <a:lnTo>
                    <a:pt x="6925" y="9198"/>
                  </a:lnTo>
                  <a:lnTo>
                    <a:pt x="6899" y="9199"/>
                  </a:lnTo>
                  <a:lnTo>
                    <a:pt x="6890" y="9199"/>
                  </a:lnTo>
                  <a:lnTo>
                    <a:pt x="6864" y="9200"/>
                  </a:lnTo>
                  <a:lnTo>
                    <a:pt x="6859" y="9200"/>
                  </a:lnTo>
                  <a:lnTo>
                    <a:pt x="3141" y="9200"/>
                  </a:lnTo>
                  <a:lnTo>
                    <a:pt x="3136" y="9200"/>
                  </a:lnTo>
                  <a:lnTo>
                    <a:pt x="3110" y="9199"/>
                  </a:lnTo>
                  <a:lnTo>
                    <a:pt x="3101" y="9199"/>
                  </a:lnTo>
                  <a:lnTo>
                    <a:pt x="3075" y="9198"/>
                  </a:lnTo>
                  <a:lnTo>
                    <a:pt x="3066" y="9197"/>
                  </a:lnTo>
                  <a:lnTo>
                    <a:pt x="3040" y="9195"/>
                  </a:lnTo>
                  <a:lnTo>
                    <a:pt x="3030" y="9193"/>
                  </a:lnTo>
                  <a:lnTo>
                    <a:pt x="3005" y="9190"/>
                  </a:lnTo>
                  <a:lnTo>
                    <a:pt x="2995" y="9189"/>
                  </a:lnTo>
                  <a:lnTo>
                    <a:pt x="2970" y="9184"/>
                  </a:lnTo>
                  <a:lnTo>
                    <a:pt x="2961" y="9183"/>
                  </a:lnTo>
                  <a:lnTo>
                    <a:pt x="2935" y="9177"/>
                  </a:lnTo>
                  <a:lnTo>
                    <a:pt x="2926" y="9175"/>
                  </a:lnTo>
                  <a:lnTo>
                    <a:pt x="2901" y="9169"/>
                  </a:lnTo>
                  <a:lnTo>
                    <a:pt x="2892" y="9167"/>
                  </a:lnTo>
                  <a:lnTo>
                    <a:pt x="2867" y="9160"/>
                  </a:lnTo>
                  <a:lnTo>
                    <a:pt x="2858" y="9157"/>
                  </a:lnTo>
                  <a:lnTo>
                    <a:pt x="2833" y="9149"/>
                  </a:lnTo>
                  <a:lnTo>
                    <a:pt x="2825" y="9146"/>
                  </a:lnTo>
                  <a:lnTo>
                    <a:pt x="2800" y="9137"/>
                  </a:lnTo>
                  <a:lnTo>
                    <a:pt x="2792" y="9133"/>
                  </a:lnTo>
                  <a:lnTo>
                    <a:pt x="2768" y="9123"/>
                  </a:lnTo>
                  <a:lnTo>
                    <a:pt x="2759" y="9120"/>
                  </a:lnTo>
                  <a:lnTo>
                    <a:pt x="2735" y="9109"/>
                  </a:lnTo>
                  <a:lnTo>
                    <a:pt x="2727" y="9105"/>
                  </a:lnTo>
                  <a:lnTo>
                    <a:pt x="2704" y="9093"/>
                  </a:lnTo>
                  <a:lnTo>
                    <a:pt x="2695" y="9089"/>
                  </a:lnTo>
                  <a:lnTo>
                    <a:pt x="2672" y="9076"/>
                  </a:lnTo>
                  <a:lnTo>
                    <a:pt x="2663" y="9070"/>
                  </a:lnTo>
                  <a:lnTo>
                    <a:pt x="2640" y="9057"/>
                  </a:lnTo>
                  <a:lnTo>
                    <a:pt x="2633" y="9052"/>
                  </a:lnTo>
                  <a:lnTo>
                    <a:pt x="2611" y="9037"/>
                  </a:lnTo>
                  <a:lnTo>
                    <a:pt x="2603" y="9032"/>
                  </a:lnTo>
                  <a:lnTo>
                    <a:pt x="2582" y="9017"/>
                  </a:lnTo>
                  <a:lnTo>
                    <a:pt x="2575" y="9011"/>
                  </a:lnTo>
                  <a:lnTo>
                    <a:pt x="2554" y="8996"/>
                  </a:lnTo>
                  <a:lnTo>
                    <a:pt x="2547" y="8990"/>
                  </a:lnTo>
                  <a:lnTo>
                    <a:pt x="2527" y="8973"/>
                  </a:lnTo>
                  <a:lnTo>
                    <a:pt x="2520" y="8967"/>
                  </a:lnTo>
                  <a:lnTo>
                    <a:pt x="2500" y="8950"/>
                  </a:lnTo>
                  <a:lnTo>
                    <a:pt x="2494" y="8943"/>
                  </a:lnTo>
                  <a:lnTo>
                    <a:pt x="2475" y="8925"/>
                  </a:lnTo>
                  <a:lnTo>
                    <a:pt x="2468" y="8919"/>
                  </a:lnTo>
                  <a:lnTo>
                    <a:pt x="2450" y="8900"/>
                  </a:lnTo>
                  <a:lnTo>
                    <a:pt x="2444" y="8893"/>
                  </a:lnTo>
                  <a:lnTo>
                    <a:pt x="2427" y="8874"/>
                  </a:lnTo>
                  <a:lnTo>
                    <a:pt x="2421" y="8867"/>
                  </a:lnTo>
                  <a:lnTo>
                    <a:pt x="2404" y="8847"/>
                  </a:lnTo>
                  <a:lnTo>
                    <a:pt x="2398" y="8839"/>
                  </a:lnTo>
                  <a:lnTo>
                    <a:pt x="2382" y="8819"/>
                  </a:lnTo>
                  <a:lnTo>
                    <a:pt x="2377" y="8811"/>
                  </a:lnTo>
                  <a:lnTo>
                    <a:pt x="2362" y="8790"/>
                  </a:lnTo>
                  <a:lnTo>
                    <a:pt x="2356" y="8782"/>
                  </a:lnTo>
                  <a:lnTo>
                    <a:pt x="2342" y="8760"/>
                  </a:lnTo>
                  <a:lnTo>
                    <a:pt x="2337" y="8752"/>
                  </a:lnTo>
                  <a:lnTo>
                    <a:pt x="2324" y="8730"/>
                  </a:lnTo>
                  <a:lnTo>
                    <a:pt x="2320" y="8724"/>
                  </a:lnTo>
                  <a:lnTo>
                    <a:pt x="2307" y="8701"/>
                  </a:lnTo>
                  <a:lnTo>
                    <a:pt x="2303" y="8692"/>
                  </a:lnTo>
                  <a:lnTo>
                    <a:pt x="2291" y="8669"/>
                  </a:lnTo>
                  <a:lnTo>
                    <a:pt x="2287" y="8660"/>
                  </a:lnTo>
                  <a:lnTo>
                    <a:pt x="2276" y="8637"/>
                  </a:lnTo>
                  <a:lnTo>
                    <a:pt x="2272" y="8628"/>
                  </a:lnTo>
                  <a:lnTo>
                    <a:pt x="2262" y="8604"/>
                  </a:lnTo>
                  <a:lnTo>
                    <a:pt x="2258" y="8595"/>
                  </a:lnTo>
                  <a:lnTo>
                    <a:pt x="2249" y="8571"/>
                  </a:lnTo>
                  <a:lnTo>
                    <a:pt x="2246" y="8562"/>
                  </a:lnTo>
                  <a:lnTo>
                    <a:pt x="2238" y="8537"/>
                  </a:lnTo>
                  <a:lnTo>
                    <a:pt x="2235" y="8528"/>
                  </a:lnTo>
                  <a:lnTo>
                    <a:pt x="2228" y="8503"/>
                  </a:lnTo>
                  <a:lnTo>
                    <a:pt x="2225" y="8494"/>
                  </a:lnTo>
                  <a:lnTo>
                    <a:pt x="2219" y="8468"/>
                  </a:lnTo>
                  <a:lnTo>
                    <a:pt x="2217" y="8459"/>
                  </a:lnTo>
                  <a:lnTo>
                    <a:pt x="2211" y="8434"/>
                  </a:lnTo>
                  <a:lnTo>
                    <a:pt x="2210" y="8425"/>
                  </a:lnTo>
                  <a:lnTo>
                    <a:pt x="2205" y="8399"/>
                  </a:lnTo>
                  <a:lnTo>
                    <a:pt x="2204" y="8390"/>
                  </a:lnTo>
                  <a:lnTo>
                    <a:pt x="2201" y="8364"/>
                  </a:lnTo>
                  <a:lnTo>
                    <a:pt x="2199" y="8354"/>
                  </a:lnTo>
                  <a:lnTo>
                    <a:pt x="2197" y="8329"/>
                  </a:lnTo>
                  <a:lnTo>
                    <a:pt x="2196" y="8319"/>
                  </a:lnTo>
                  <a:lnTo>
                    <a:pt x="2195" y="8293"/>
                  </a:lnTo>
                  <a:lnTo>
                    <a:pt x="2195" y="8284"/>
                  </a:lnTo>
                  <a:lnTo>
                    <a:pt x="2194" y="8258"/>
                  </a:lnTo>
                  <a:lnTo>
                    <a:pt x="2194" y="8253"/>
                  </a:lnTo>
                  <a:lnTo>
                    <a:pt x="2194" y="1747"/>
                  </a:lnTo>
                  <a:lnTo>
                    <a:pt x="2194" y="1742"/>
                  </a:lnTo>
                  <a:lnTo>
                    <a:pt x="2195" y="1716"/>
                  </a:lnTo>
                  <a:lnTo>
                    <a:pt x="2195" y="1707"/>
                  </a:lnTo>
                  <a:lnTo>
                    <a:pt x="2196" y="1681"/>
                  </a:lnTo>
                  <a:lnTo>
                    <a:pt x="2197" y="1671"/>
                  </a:lnTo>
                  <a:lnTo>
                    <a:pt x="2199" y="1646"/>
                  </a:lnTo>
                  <a:lnTo>
                    <a:pt x="2201" y="1636"/>
                  </a:lnTo>
                  <a:lnTo>
                    <a:pt x="2204" y="1610"/>
                  </a:lnTo>
                  <a:lnTo>
                    <a:pt x="2205" y="1601"/>
                  </a:lnTo>
                  <a:lnTo>
                    <a:pt x="2210" y="1575"/>
                  </a:lnTo>
                  <a:lnTo>
                    <a:pt x="2211" y="1566"/>
                  </a:lnTo>
                  <a:lnTo>
                    <a:pt x="2217" y="1541"/>
                  </a:lnTo>
                  <a:lnTo>
                    <a:pt x="2219" y="1532"/>
                  </a:lnTo>
                  <a:lnTo>
                    <a:pt x="2225" y="1506"/>
                  </a:lnTo>
                  <a:lnTo>
                    <a:pt x="2228" y="1497"/>
                  </a:lnTo>
                  <a:lnTo>
                    <a:pt x="2235" y="1472"/>
                  </a:lnTo>
                  <a:lnTo>
                    <a:pt x="2238" y="1463"/>
                  </a:lnTo>
                  <a:lnTo>
                    <a:pt x="2246" y="1438"/>
                  </a:lnTo>
                  <a:lnTo>
                    <a:pt x="2249" y="1429"/>
                  </a:lnTo>
                  <a:lnTo>
                    <a:pt x="2258" y="1405"/>
                  </a:lnTo>
                  <a:lnTo>
                    <a:pt x="2262" y="1396"/>
                  </a:lnTo>
                  <a:lnTo>
                    <a:pt x="2272" y="1372"/>
                  </a:lnTo>
                  <a:lnTo>
                    <a:pt x="2276" y="1363"/>
                  </a:lnTo>
                  <a:lnTo>
                    <a:pt x="2287" y="1340"/>
                  </a:lnTo>
                  <a:lnTo>
                    <a:pt x="2291" y="1331"/>
                  </a:lnTo>
                  <a:lnTo>
                    <a:pt x="2303" y="1308"/>
                  </a:lnTo>
                  <a:lnTo>
                    <a:pt x="2307" y="1299"/>
                  </a:lnTo>
                  <a:lnTo>
                    <a:pt x="2320" y="1276"/>
                  </a:lnTo>
                  <a:lnTo>
                    <a:pt x="2324" y="1270"/>
                  </a:lnTo>
                  <a:lnTo>
                    <a:pt x="2337" y="1248"/>
                  </a:lnTo>
                  <a:lnTo>
                    <a:pt x="2342" y="1240"/>
                  </a:lnTo>
                  <a:lnTo>
                    <a:pt x="2356" y="1218"/>
                  </a:lnTo>
                  <a:lnTo>
                    <a:pt x="2362" y="1210"/>
                  </a:lnTo>
                  <a:lnTo>
                    <a:pt x="2377" y="1189"/>
                  </a:lnTo>
                  <a:lnTo>
                    <a:pt x="2382" y="1181"/>
                  </a:lnTo>
                  <a:lnTo>
                    <a:pt x="2398" y="1161"/>
                  </a:lnTo>
                  <a:lnTo>
                    <a:pt x="2404" y="1153"/>
                  </a:lnTo>
                  <a:lnTo>
                    <a:pt x="2421" y="1133"/>
                  </a:lnTo>
                  <a:lnTo>
                    <a:pt x="2427" y="1126"/>
                  </a:lnTo>
                  <a:lnTo>
                    <a:pt x="2444" y="1107"/>
                  </a:lnTo>
                  <a:lnTo>
                    <a:pt x="2450" y="1100"/>
                  </a:lnTo>
                  <a:lnTo>
                    <a:pt x="2468" y="1081"/>
                  </a:lnTo>
                  <a:lnTo>
                    <a:pt x="2475" y="1075"/>
                  </a:lnTo>
                  <a:lnTo>
                    <a:pt x="2494" y="1057"/>
                  </a:lnTo>
                  <a:lnTo>
                    <a:pt x="2500" y="1050"/>
                  </a:lnTo>
                  <a:lnTo>
                    <a:pt x="2520" y="1033"/>
                  </a:lnTo>
                  <a:lnTo>
                    <a:pt x="2527" y="1027"/>
                  </a:lnTo>
                  <a:lnTo>
                    <a:pt x="2547" y="1010"/>
                  </a:lnTo>
                  <a:lnTo>
                    <a:pt x="2554" y="1004"/>
                  </a:lnTo>
                  <a:lnTo>
                    <a:pt x="2575" y="989"/>
                  </a:lnTo>
                  <a:lnTo>
                    <a:pt x="2582" y="983"/>
                  </a:lnTo>
                  <a:lnTo>
                    <a:pt x="2603" y="968"/>
                  </a:lnTo>
                  <a:lnTo>
                    <a:pt x="2611" y="963"/>
                  </a:lnTo>
                  <a:lnTo>
                    <a:pt x="2633" y="948"/>
                  </a:lnTo>
                  <a:lnTo>
                    <a:pt x="2640" y="943"/>
                  </a:lnTo>
                  <a:lnTo>
                    <a:pt x="2663" y="930"/>
                  </a:lnTo>
                  <a:lnTo>
                    <a:pt x="2672" y="924"/>
                  </a:lnTo>
                  <a:lnTo>
                    <a:pt x="2695" y="911"/>
                  </a:lnTo>
                  <a:lnTo>
                    <a:pt x="2704" y="907"/>
                  </a:lnTo>
                  <a:lnTo>
                    <a:pt x="2727" y="895"/>
                  </a:lnTo>
                  <a:lnTo>
                    <a:pt x="2735" y="891"/>
                  </a:lnTo>
                  <a:lnTo>
                    <a:pt x="2759" y="880"/>
                  </a:lnTo>
                  <a:lnTo>
                    <a:pt x="2768" y="877"/>
                  </a:lnTo>
                  <a:lnTo>
                    <a:pt x="2792" y="867"/>
                  </a:lnTo>
                  <a:lnTo>
                    <a:pt x="2800" y="863"/>
                  </a:lnTo>
                  <a:lnTo>
                    <a:pt x="2825" y="854"/>
                  </a:lnTo>
                  <a:lnTo>
                    <a:pt x="2833" y="851"/>
                  </a:lnTo>
                  <a:lnTo>
                    <a:pt x="2858" y="843"/>
                  </a:lnTo>
                  <a:lnTo>
                    <a:pt x="2867" y="840"/>
                  </a:lnTo>
                  <a:lnTo>
                    <a:pt x="2892" y="833"/>
                  </a:lnTo>
                  <a:lnTo>
                    <a:pt x="2901" y="831"/>
                  </a:lnTo>
                  <a:lnTo>
                    <a:pt x="2926" y="825"/>
                  </a:lnTo>
                  <a:lnTo>
                    <a:pt x="2935" y="823"/>
                  </a:lnTo>
                  <a:lnTo>
                    <a:pt x="2961" y="817"/>
                  </a:lnTo>
                  <a:lnTo>
                    <a:pt x="2970" y="816"/>
                  </a:lnTo>
                  <a:lnTo>
                    <a:pt x="2995" y="811"/>
                  </a:lnTo>
                  <a:lnTo>
                    <a:pt x="3005" y="810"/>
                  </a:lnTo>
                  <a:lnTo>
                    <a:pt x="3030" y="807"/>
                  </a:lnTo>
                  <a:lnTo>
                    <a:pt x="3040" y="805"/>
                  </a:lnTo>
                  <a:lnTo>
                    <a:pt x="3066" y="803"/>
                  </a:lnTo>
                  <a:lnTo>
                    <a:pt x="3075" y="802"/>
                  </a:lnTo>
                  <a:lnTo>
                    <a:pt x="3101" y="801"/>
                  </a:lnTo>
                  <a:close/>
                  <a:moveTo>
                    <a:pt x="6876" y="1300"/>
                  </a:moveTo>
                  <a:lnTo>
                    <a:pt x="6857" y="1300"/>
                  </a:lnTo>
                  <a:lnTo>
                    <a:pt x="3143" y="1300"/>
                  </a:lnTo>
                  <a:lnTo>
                    <a:pt x="3124" y="1300"/>
                  </a:lnTo>
                  <a:lnTo>
                    <a:pt x="3108" y="1301"/>
                  </a:lnTo>
                  <a:lnTo>
                    <a:pt x="3091" y="1303"/>
                  </a:lnTo>
                  <a:lnTo>
                    <a:pt x="3074" y="1305"/>
                  </a:lnTo>
                  <a:lnTo>
                    <a:pt x="3058" y="1308"/>
                  </a:lnTo>
                  <a:lnTo>
                    <a:pt x="3042" y="1311"/>
                  </a:lnTo>
                  <a:lnTo>
                    <a:pt x="3026" y="1315"/>
                  </a:lnTo>
                  <a:lnTo>
                    <a:pt x="3010" y="1320"/>
                  </a:lnTo>
                  <a:lnTo>
                    <a:pt x="2994" y="1325"/>
                  </a:lnTo>
                  <a:lnTo>
                    <a:pt x="2978" y="1331"/>
                  </a:lnTo>
                  <a:lnTo>
                    <a:pt x="2963" y="1337"/>
                  </a:lnTo>
                  <a:lnTo>
                    <a:pt x="2947" y="1344"/>
                  </a:lnTo>
                  <a:lnTo>
                    <a:pt x="2932" y="1352"/>
                  </a:lnTo>
                  <a:lnTo>
                    <a:pt x="2918" y="1359"/>
                  </a:lnTo>
                  <a:lnTo>
                    <a:pt x="2905" y="1368"/>
                  </a:lnTo>
                  <a:lnTo>
                    <a:pt x="2890" y="1377"/>
                  </a:lnTo>
                  <a:lnTo>
                    <a:pt x="2877" y="1387"/>
                  </a:lnTo>
                  <a:lnTo>
                    <a:pt x="2863" y="1397"/>
                  </a:lnTo>
                  <a:lnTo>
                    <a:pt x="2850" y="1408"/>
                  </a:lnTo>
                  <a:lnTo>
                    <a:pt x="2838" y="1419"/>
                  </a:lnTo>
                  <a:lnTo>
                    <a:pt x="2826" y="1431"/>
                  </a:lnTo>
                  <a:lnTo>
                    <a:pt x="2814" y="1443"/>
                  </a:lnTo>
                  <a:lnTo>
                    <a:pt x="2803" y="1456"/>
                  </a:lnTo>
                  <a:lnTo>
                    <a:pt x="2792" y="1468"/>
                  </a:lnTo>
                  <a:lnTo>
                    <a:pt x="2782" y="1482"/>
                  </a:lnTo>
                  <a:lnTo>
                    <a:pt x="2772" y="1495"/>
                  </a:lnTo>
                  <a:lnTo>
                    <a:pt x="2763" y="1509"/>
                  </a:lnTo>
                  <a:lnTo>
                    <a:pt x="2754" y="1525"/>
                  </a:lnTo>
                  <a:lnTo>
                    <a:pt x="2745" y="1540"/>
                  </a:lnTo>
                  <a:lnTo>
                    <a:pt x="2738" y="1555"/>
                  </a:lnTo>
                  <a:lnTo>
                    <a:pt x="2731" y="1570"/>
                  </a:lnTo>
                  <a:lnTo>
                    <a:pt x="2725" y="1585"/>
                  </a:lnTo>
                  <a:lnTo>
                    <a:pt x="2719" y="1600"/>
                  </a:lnTo>
                  <a:lnTo>
                    <a:pt x="2714" y="1616"/>
                  </a:lnTo>
                  <a:lnTo>
                    <a:pt x="2709" y="1632"/>
                  </a:lnTo>
                  <a:lnTo>
                    <a:pt x="2705" y="1648"/>
                  </a:lnTo>
                  <a:lnTo>
                    <a:pt x="2702" y="1664"/>
                  </a:lnTo>
                  <a:lnTo>
                    <a:pt x="2699" y="1680"/>
                  </a:lnTo>
                  <a:lnTo>
                    <a:pt x="2697" y="1697"/>
                  </a:lnTo>
                  <a:lnTo>
                    <a:pt x="2695" y="1714"/>
                  </a:lnTo>
                  <a:lnTo>
                    <a:pt x="2694" y="1730"/>
                  </a:lnTo>
                  <a:lnTo>
                    <a:pt x="2694" y="1749"/>
                  </a:lnTo>
                  <a:lnTo>
                    <a:pt x="2694" y="8251"/>
                  </a:lnTo>
                  <a:lnTo>
                    <a:pt x="2694" y="8270"/>
                  </a:lnTo>
                  <a:lnTo>
                    <a:pt x="2695" y="8286"/>
                  </a:lnTo>
                  <a:lnTo>
                    <a:pt x="2697" y="8303"/>
                  </a:lnTo>
                  <a:lnTo>
                    <a:pt x="2699" y="8320"/>
                  </a:lnTo>
                  <a:lnTo>
                    <a:pt x="2702" y="8336"/>
                  </a:lnTo>
                  <a:lnTo>
                    <a:pt x="2705" y="8352"/>
                  </a:lnTo>
                  <a:lnTo>
                    <a:pt x="2709" y="8368"/>
                  </a:lnTo>
                  <a:lnTo>
                    <a:pt x="2714" y="8384"/>
                  </a:lnTo>
                  <a:lnTo>
                    <a:pt x="2719" y="8400"/>
                  </a:lnTo>
                  <a:lnTo>
                    <a:pt x="2725" y="8415"/>
                  </a:lnTo>
                  <a:lnTo>
                    <a:pt x="2731" y="8430"/>
                  </a:lnTo>
                  <a:lnTo>
                    <a:pt x="2738" y="8445"/>
                  </a:lnTo>
                  <a:lnTo>
                    <a:pt x="2745" y="8460"/>
                  </a:lnTo>
                  <a:lnTo>
                    <a:pt x="2754" y="8475"/>
                  </a:lnTo>
                  <a:lnTo>
                    <a:pt x="2763" y="8491"/>
                  </a:lnTo>
                  <a:lnTo>
                    <a:pt x="2772" y="8505"/>
                  </a:lnTo>
                  <a:lnTo>
                    <a:pt x="2782" y="8518"/>
                  </a:lnTo>
                  <a:lnTo>
                    <a:pt x="2792" y="8532"/>
                  </a:lnTo>
                  <a:lnTo>
                    <a:pt x="2803" y="8544"/>
                  </a:lnTo>
                  <a:lnTo>
                    <a:pt x="2814" y="8557"/>
                  </a:lnTo>
                  <a:lnTo>
                    <a:pt x="2826" y="8569"/>
                  </a:lnTo>
                  <a:lnTo>
                    <a:pt x="2838" y="8581"/>
                  </a:lnTo>
                  <a:lnTo>
                    <a:pt x="2850" y="8592"/>
                  </a:lnTo>
                  <a:lnTo>
                    <a:pt x="2863" y="8603"/>
                  </a:lnTo>
                  <a:lnTo>
                    <a:pt x="2877" y="8613"/>
                  </a:lnTo>
                  <a:lnTo>
                    <a:pt x="2890" y="8623"/>
                  </a:lnTo>
                  <a:lnTo>
                    <a:pt x="2905" y="8632"/>
                  </a:lnTo>
                  <a:lnTo>
                    <a:pt x="2918" y="8641"/>
                  </a:lnTo>
                  <a:lnTo>
                    <a:pt x="2932" y="8648"/>
                  </a:lnTo>
                  <a:lnTo>
                    <a:pt x="2947" y="8656"/>
                  </a:lnTo>
                  <a:lnTo>
                    <a:pt x="2963" y="8663"/>
                  </a:lnTo>
                  <a:lnTo>
                    <a:pt x="2978" y="8669"/>
                  </a:lnTo>
                  <a:lnTo>
                    <a:pt x="2994" y="8675"/>
                  </a:lnTo>
                  <a:lnTo>
                    <a:pt x="3010" y="8680"/>
                  </a:lnTo>
                  <a:lnTo>
                    <a:pt x="3026" y="8685"/>
                  </a:lnTo>
                  <a:lnTo>
                    <a:pt x="3042" y="8689"/>
                  </a:lnTo>
                  <a:lnTo>
                    <a:pt x="3058" y="8692"/>
                  </a:lnTo>
                  <a:lnTo>
                    <a:pt x="3074" y="8695"/>
                  </a:lnTo>
                  <a:lnTo>
                    <a:pt x="3091" y="8697"/>
                  </a:lnTo>
                  <a:lnTo>
                    <a:pt x="3108" y="8699"/>
                  </a:lnTo>
                  <a:lnTo>
                    <a:pt x="3124" y="8700"/>
                  </a:lnTo>
                  <a:lnTo>
                    <a:pt x="3143" y="8700"/>
                  </a:lnTo>
                  <a:lnTo>
                    <a:pt x="6857" y="8700"/>
                  </a:lnTo>
                  <a:lnTo>
                    <a:pt x="6876" y="8700"/>
                  </a:lnTo>
                  <a:lnTo>
                    <a:pt x="6892" y="8699"/>
                  </a:lnTo>
                  <a:lnTo>
                    <a:pt x="6909" y="8697"/>
                  </a:lnTo>
                  <a:lnTo>
                    <a:pt x="6926" y="8695"/>
                  </a:lnTo>
                  <a:lnTo>
                    <a:pt x="6942" y="8692"/>
                  </a:lnTo>
                  <a:lnTo>
                    <a:pt x="6958" y="8689"/>
                  </a:lnTo>
                  <a:lnTo>
                    <a:pt x="6974" y="8685"/>
                  </a:lnTo>
                  <a:lnTo>
                    <a:pt x="6990" y="8680"/>
                  </a:lnTo>
                  <a:lnTo>
                    <a:pt x="7006" y="8675"/>
                  </a:lnTo>
                  <a:lnTo>
                    <a:pt x="7022" y="8669"/>
                  </a:lnTo>
                  <a:lnTo>
                    <a:pt x="7037" y="8663"/>
                  </a:lnTo>
                  <a:lnTo>
                    <a:pt x="7053" y="8656"/>
                  </a:lnTo>
                  <a:lnTo>
                    <a:pt x="7068" y="8648"/>
                  </a:lnTo>
                  <a:lnTo>
                    <a:pt x="7082" y="8641"/>
                  </a:lnTo>
                  <a:lnTo>
                    <a:pt x="7095" y="8632"/>
                  </a:lnTo>
                  <a:lnTo>
                    <a:pt x="7110" y="8623"/>
                  </a:lnTo>
                  <a:lnTo>
                    <a:pt x="7123" y="8613"/>
                  </a:lnTo>
                  <a:lnTo>
                    <a:pt x="7137" y="8603"/>
                  </a:lnTo>
                  <a:lnTo>
                    <a:pt x="7150" y="8592"/>
                  </a:lnTo>
                  <a:lnTo>
                    <a:pt x="7162" y="8581"/>
                  </a:lnTo>
                  <a:lnTo>
                    <a:pt x="7174" y="8569"/>
                  </a:lnTo>
                  <a:lnTo>
                    <a:pt x="7186" y="8557"/>
                  </a:lnTo>
                  <a:lnTo>
                    <a:pt x="7197" y="8544"/>
                  </a:lnTo>
                  <a:lnTo>
                    <a:pt x="7208" y="8532"/>
                  </a:lnTo>
                  <a:lnTo>
                    <a:pt x="7218" y="8518"/>
                  </a:lnTo>
                  <a:lnTo>
                    <a:pt x="7228" y="8505"/>
                  </a:lnTo>
                  <a:lnTo>
                    <a:pt x="7237" y="8491"/>
                  </a:lnTo>
                  <a:lnTo>
                    <a:pt x="7246" y="8475"/>
                  </a:lnTo>
                  <a:lnTo>
                    <a:pt x="7255" y="8460"/>
                  </a:lnTo>
                  <a:lnTo>
                    <a:pt x="7262" y="8445"/>
                  </a:lnTo>
                  <a:lnTo>
                    <a:pt x="7269" y="8430"/>
                  </a:lnTo>
                  <a:lnTo>
                    <a:pt x="7275" y="8415"/>
                  </a:lnTo>
                  <a:lnTo>
                    <a:pt x="7281" y="8400"/>
                  </a:lnTo>
                  <a:lnTo>
                    <a:pt x="7286" y="8384"/>
                  </a:lnTo>
                  <a:lnTo>
                    <a:pt x="7291" y="8368"/>
                  </a:lnTo>
                  <a:lnTo>
                    <a:pt x="7295" y="8352"/>
                  </a:lnTo>
                  <a:lnTo>
                    <a:pt x="7298" y="8336"/>
                  </a:lnTo>
                  <a:lnTo>
                    <a:pt x="7301" y="8320"/>
                  </a:lnTo>
                  <a:lnTo>
                    <a:pt x="7303" y="8303"/>
                  </a:lnTo>
                  <a:lnTo>
                    <a:pt x="7305" y="8286"/>
                  </a:lnTo>
                  <a:lnTo>
                    <a:pt x="7306" y="8270"/>
                  </a:lnTo>
                  <a:lnTo>
                    <a:pt x="7306" y="8251"/>
                  </a:lnTo>
                  <a:lnTo>
                    <a:pt x="7306" y="1749"/>
                  </a:lnTo>
                  <a:lnTo>
                    <a:pt x="7306" y="1730"/>
                  </a:lnTo>
                  <a:lnTo>
                    <a:pt x="7305" y="1714"/>
                  </a:lnTo>
                  <a:lnTo>
                    <a:pt x="7303" y="1697"/>
                  </a:lnTo>
                  <a:lnTo>
                    <a:pt x="7301" y="1680"/>
                  </a:lnTo>
                  <a:lnTo>
                    <a:pt x="7298" y="1664"/>
                  </a:lnTo>
                  <a:lnTo>
                    <a:pt x="7295" y="1648"/>
                  </a:lnTo>
                  <a:lnTo>
                    <a:pt x="7291" y="1632"/>
                  </a:lnTo>
                  <a:lnTo>
                    <a:pt x="7286" y="1616"/>
                  </a:lnTo>
                  <a:lnTo>
                    <a:pt x="7281" y="1600"/>
                  </a:lnTo>
                  <a:lnTo>
                    <a:pt x="7275" y="1585"/>
                  </a:lnTo>
                  <a:lnTo>
                    <a:pt x="7269" y="1570"/>
                  </a:lnTo>
                  <a:lnTo>
                    <a:pt x="7262" y="1555"/>
                  </a:lnTo>
                  <a:lnTo>
                    <a:pt x="7255" y="1540"/>
                  </a:lnTo>
                  <a:lnTo>
                    <a:pt x="7246" y="1525"/>
                  </a:lnTo>
                  <a:lnTo>
                    <a:pt x="7237" y="1509"/>
                  </a:lnTo>
                  <a:lnTo>
                    <a:pt x="7228" y="1495"/>
                  </a:lnTo>
                  <a:lnTo>
                    <a:pt x="7218" y="1482"/>
                  </a:lnTo>
                  <a:lnTo>
                    <a:pt x="7208" y="1468"/>
                  </a:lnTo>
                  <a:lnTo>
                    <a:pt x="7197" y="1456"/>
                  </a:lnTo>
                  <a:lnTo>
                    <a:pt x="7186" y="1443"/>
                  </a:lnTo>
                  <a:lnTo>
                    <a:pt x="7174" y="1431"/>
                  </a:lnTo>
                  <a:lnTo>
                    <a:pt x="7162" y="1419"/>
                  </a:lnTo>
                  <a:lnTo>
                    <a:pt x="7150" y="1408"/>
                  </a:lnTo>
                  <a:lnTo>
                    <a:pt x="7137" y="1397"/>
                  </a:lnTo>
                  <a:lnTo>
                    <a:pt x="7123" y="1387"/>
                  </a:lnTo>
                  <a:lnTo>
                    <a:pt x="7110" y="1377"/>
                  </a:lnTo>
                  <a:lnTo>
                    <a:pt x="7095" y="1368"/>
                  </a:lnTo>
                  <a:lnTo>
                    <a:pt x="7082" y="1359"/>
                  </a:lnTo>
                  <a:lnTo>
                    <a:pt x="7068" y="1352"/>
                  </a:lnTo>
                  <a:lnTo>
                    <a:pt x="7053" y="1344"/>
                  </a:lnTo>
                  <a:lnTo>
                    <a:pt x="7037" y="1337"/>
                  </a:lnTo>
                  <a:lnTo>
                    <a:pt x="7022" y="1331"/>
                  </a:lnTo>
                  <a:lnTo>
                    <a:pt x="7006" y="1325"/>
                  </a:lnTo>
                  <a:lnTo>
                    <a:pt x="6990" y="1320"/>
                  </a:lnTo>
                  <a:lnTo>
                    <a:pt x="6974" y="1315"/>
                  </a:lnTo>
                  <a:lnTo>
                    <a:pt x="6958" y="1311"/>
                  </a:lnTo>
                  <a:lnTo>
                    <a:pt x="6942" y="1308"/>
                  </a:lnTo>
                  <a:lnTo>
                    <a:pt x="6926" y="1305"/>
                  </a:lnTo>
                  <a:lnTo>
                    <a:pt x="6909" y="1303"/>
                  </a:lnTo>
                  <a:lnTo>
                    <a:pt x="6892" y="1301"/>
                  </a:lnTo>
                  <a:lnTo>
                    <a:pt x="6876" y="1300"/>
                  </a:lnTo>
                  <a:close/>
                  <a:moveTo>
                    <a:pt x="6759" y="5858"/>
                  </a:moveTo>
                  <a:lnTo>
                    <a:pt x="6759" y="5868"/>
                  </a:lnTo>
                  <a:lnTo>
                    <a:pt x="6760" y="5924"/>
                  </a:lnTo>
                  <a:lnTo>
                    <a:pt x="6760" y="5934"/>
                  </a:lnTo>
                  <a:lnTo>
                    <a:pt x="6759" y="5991"/>
                  </a:lnTo>
                  <a:lnTo>
                    <a:pt x="6759" y="6000"/>
                  </a:lnTo>
                  <a:lnTo>
                    <a:pt x="6755" y="6057"/>
                  </a:lnTo>
                  <a:lnTo>
                    <a:pt x="6755" y="6066"/>
                  </a:lnTo>
                  <a:lnTo>
                    <a:pt x="6749" y="6122"/>
                  </a:lnTo>
                  <a:lnTo>
                    <a:pt x="6748" y="6132"/>
                  </a:lnTo>
                  <a:lnTo>
                    <a:pt x="6741" y="6188"/>
                  </a:lnTo>
                  <a:lnTo>
                    <a:pt x="6740" y="6197"/>
                  </a:lnTo>
                  <a:lnTo>
                    <a:pt x="6730" y="6253"/>
                  </a:lnTo>
                  <a:lnTo>
                    <a:pt x="6728" y="6262"/>
                  </a:lnTo>
                  <a:lnTo>
                    <a:pt x="6717" y="6317"/>
                  </a:lnTo>
                  <a:lnTo>
                    <a:pt x="6715" y="6326"/>
                  </a:lnTo>
                  <a:lnTo>
                    <a:pt x="6701" y="6381"/>
                  </a:lnTo>
                  <a:lnTo>
                    <a:pt x="6699" y="6390"/>
                  </a:lnTo>
                  <a:lnTo>
                    <a:pt x="6683" y="6444"/>
                  </a:lnTo>
                  <a:lnTo>
                    <a:pt x="6680" y="6453"/>
                  </a:lnTo>
                  <a:lnTo>
                    <a:pt x="6663" y="6506"/>
                  </a:lnTo>
                  <a:lnTo>
                    <a:pt x="6660" y="6515"/>
                  </a:lnTo>
                  <a:lnTo>
                    <a:pt x="6640" y="6568"/>
                  </a:lnTo>
                  <a:lnTo>
                    <a:pt x="6637" y="6576"/>
                  </a:lnTo>
                  <a:lnTo>
                    <a:pt x="6615" y="6629"/>
                  </a:lnTo>
                  <a:lnTo>
                    <a:pt x="6612" y="6637"/>
                  </a:lnTo>
                  <a:lnTo>
                    <a:pt x="6588" y="6689"/>
                  </a:lnTo>
                  <a:lnTo>
                    <a:pt x="6584" y="6697"/>
                  </a:lnTo>
                  <a:lnTo>
                    <a:pt x="6559" y="6747"/>
                  </a:lnTo>
                  <a:lnTo>
                    <a:pt x="6554" y="6756"/>
                  </a:lnTo>
                  <a:lnTo>
                    <a:pt x="6527" y="6805"/>
                  </a:lnTo>
                  <a:lnTo>
                    <a:pt x="6522" y="6815"/>
                  </a:lnTo>
                  <a:lnTo>
                    <a:pt x="6492" y="6863"/>
                  </a:lnTo>
                  <a:lnTo>
                    <a:pt x="6488" y="6871"/>
                  </a:lnTo>
                  <a:lnTo>
                    <a:pt x="6456" y="6918"/>
                  </a:lnTo>
                  <a:lnTo>
                    <a:pt x="6451" y="6926"/>
                  </a:lnTo>
                  <a:lnTo>
                    <a:pt x="6419" y="6972"/>
                  </a:lnTo>
                  <a:lnTo>
                    <a:pt x="6413" y="6979"/>
                  </a:lnTo>
                  <a:lnTo>
                    <a:pt x="6379" y="7024"/>
                  </a:lnTo>
                  <a:lnTo>
                    <a:pt x="6373" y="7031"/>
                  </a:lnTo>
                  <a:lnTo>
                    <a:pt x="6337" y="7074"/>
                  </a:lnTo>
                  <a:lnTo>
                    <a:pt x="6331" y="7081"/>
                  </a:lnTo>
                  <a:lnTo>
                    <a:pt x="6293" y="7123"/>
                  </a:lnTo>
                  <a:lnTo>
                    <a:pt x="6287" y="7130"/>
                  </a:lnTo>
                  <a:lnTo>
                    <a:pt x="6248" y="7171"/>
                  </a:lnTo>
                  <a:lnTo>
                    <a:pt x="6241" y="7177"/>
                  </a:lnTo>
                  <a:lnTo>
                    <a:pt x="6201" y="7216"/>
                  </a:lnTo>
                  <a:lnTo>
                    <a:pt x="6194" y="7223"/>
                  </a:lnTo>
                  <a:lnTo>
                    <a:pt x="6152" y="7260"/>
                  </a:lnTo>
                  <a:lnTo>
                    <a:pt x="6145" y="7266"/>
                  </a:lnTo>
                  <a:lnTo>
                    <a:pt x="6101" y="7302"/>
                  </a:lnTo>
                  <a:lnTo>
                    <a:pt x="6094" y="7308"/>
                  </a:lnTo>
                  <a:lnTo>
                    <a:pt x="6049" y="7343"/>
                  </a:lnTo>
                  <a:lnTo>
                    <a:pt x="6042" y="7348"/>
                  </a:lnTo>
                  <a:lnTo>
                    <a:pt x="5996" y="7381"/>
                  </a:lnTo>
                  <a:lnTo>
                    <a:pt x="5988" y="7386"/>
                  </a:lnTo>
                  <a:lnTo>
                    <a:pt x="5940" y="7417"/>
                  </a:lnTo>
                  <a:lnTo>
                    <a:pt x="5932" y="7422"/>
                  </a:lnTo>
                  <a:lnTo>
                    <a:pt x="5884" y="7451"/>
                  </a:lnTo>
                  <a:lnTo>
                    <a:pt x="5876" y="7456"/>
                  </a:lnTo>
                  <a:lnTo>
                    <a:pt x="5827" y="7483"/>
                  </a:lnTo>
                  <a:lnTo>
                    <a:pt x="5819" y="7488"/>
                  </a:lnTo>
                  <a:lnTo>
                    <a:pt x="5768" y="7513"/>
                  </a:lnTo>
                  <a:lnTo>
                    <a:pt x="5760" y="7517"/>
                  </a:lnTo>
                  <a:lnTo>
                    <a:pt x="5708" y="7541"/>
                  </a:lnTo>
                  <a:lnTo>
                    <a:pt x="5700" y="7545"/>
                  </a:lnTo>
                  <a:lnTo>
                    <a:pt x="5647" y="7566"/>
                  </a:lnTo>
                  <a:lnTo>
                    <a:pt x="5639" y="7570"/>
                  </a:lnTo>
                  <a:lnTo>
                    <a:pt x="5586" y="7589"/>
                  </a:lnTo>
                  <a:lnTo>
                    <a:pt x="5577" y="7592"/>
                  </a:lnTo>
                  <a:lnTo>
                    <a:pt x="5523" y="7610"/>
                  </a:lnTo>
                  <a:lnTo>
                    <a:pt x="5515" y="7613"/>
                  </a:lnTo>
                  <a:lnTo>
                    <a:pt x="5460" y="7629"/>
                  </a:lnTo>
                  <a:lnTo>
                    <a:pt x="5451" y="7631"/>
                  </a:lnTo>
                  <a:lnTo>
                    <a:pt x="5397" y="7645"/>
                  </a:lnTo>
                  <a:lnTo>
                    <a:pt x="5388" y="7647"/>
                  </a:lnTo>
                  <a:lnTo>
                    <a:pt x="5332" y="7658"/>
                  </a:lnTo>
                  <a:lnTo>
                    <a:pt x="5323" y="7660"/>
                  </a:lnTo>
                  <a:lnTo>
                    <a:pt x="5268" y="7669"/>
                  </a:lnTo>
                  <a:lnTo>
                    <a:pt x="5258" y="7671"/>
                  </a:lnTo>
                  <a:lnTo>
                    <a:pt x="5202" y="7678"/>
                  </a:lnTo>
                  <a:lnTo>
                    <a:pt x="5193" y="7679"/>
                  </a:lnTo>
                  <a:lnTo>
                    <a:pt x="5137" y="7685"/>
                  </a:lnTo>
                  <a:lnTo>
                    <a:pt x="5127" y="7685"/>
                  </a:lnTo>
                  <a:lnTo>
                    <a:pt x="5071" y="7689"/>
                  </a:lnTo>
                  <a:lnTo>
                    <a:pt x="5061" y="7689"/>
                  </a:lnTo>
                  <a:lnTo>
                    <a:pt x="5005" y="7690"/>
                  </a:lnTo>
                  <a:lnTo>
                    <a:pt x="4995" y="7690"/>
                  </a:lnTo>
                  <a:lnTo>
                    <a:pt x="4939" y="7689"/>
                  </a:lnTo>
                  <a:lnTo>
                    <a:pt x="4929" y="7689"/>
                  </a:lnTo>
                  <a:lnTo>
                    <a:pt x="4873" y="7685"/>
                  </a:lnTo>
                  <a:lnTo>
                    <a:pt x="4863" y="7685"/>
                  </a:lnTo>
                  <a:lnTo>
                    <a:pt x="4807" y="7679"/>
                  </a:lnTo>
                  <a:lnTo>
                    <a:pt x="4798" y="7678"/>
                  </a:lnTo>
                  <a:lnTo>
                    <a:pt x="4742" y="7671"/>
                  </a:lnTo>
                  <a:lnTo>
                    <a:pt x="4732" y="7669"/>
                  </a:lnTo>
                  <a:lnTo>
                    <a:pt x="4677" y="7660"/>
                  </a:lnTo>
                  <a:lnTo>
                    <a:pt x="4668" y="7658"/>
                  </a:lnTo>
                  <a:lnTo>
                    <a:pt x="4612" y="7647"/>
                  </a:lnTo>
                  <a:lnTo>
                    <a:pt x="4603" y="7645"/>
                  </a:lnTo>
                  <a:lnTo>
                    <a:pt x="4549" y="7631"/>
                  </a:lnTo>
                  <a:lnTo>
                    <a:pt x="4540" y="7629"/>
                  </a:lnTo>
                  <a:lnTo>
                    <a:pt x="4485" y="7613"/>
                  </a:lnTo>
                  <a:lnTo>
                    <a:pt x="4477" y="7610"/>
                  </a:lnTo>
                  <a:lnTo>
                    <a:pt x="4423" y="7592"/>
                  </a:lnTo>
                  <a:lnTo>
                    <a:pt x="4414" y="7589"/>
                  </a:lnTo>
                  <a:lnTo>
                    <a:pt x="4361" y="7570"/>
                  </a:lnTo>
                  <a:lnTo>
                    <a:pt x="4353" y="7566"/>
                  </a:lnTo>
                  <a:lnTo>
                    <a:pt x="4300" y="7545"/>
                  </a:lnTo>
                  <a:lnTo>
                    <a:pt x="4292" y="7541"/>
                  </a:lnTo>
                  <a:lnTo>
                    <a:pt x="4240" y="7517"/>
                  </a:lnTo>
                  <a:lnTo>
                    <a:pt x="4232" y="7513"/>
                  </a:lnTo>
                  <a:lnTo>
                    <a:pt x="4181" y="7488"/>
                  </a:lnTo>
                  <a:lnTo>
                    <a:pt x="4173" y="7483"/>
                  </a:lnTo>
                  <a:lnTo>
                    <a:pt x="4124" y="7456"/>
                  </a:lnTo>
                  <a:lnTo>
                    <a:pt x="4116" y="7451"/>
                  </a:lnTo>
                  <a:lnTo>
                    <a:pt x="4068" y="7422"/>
                  </a:lnTo>
                  <a:lnTo>
                    <a:pt x="4060" y="7417"/>
                  </a:lnTo>
                  <a:lnTo>
                    <a:pt x="4012" y="7386"/>
                  </a:lnTo>
                  <a:lnTo>
                    <a:pt x="4004" y="7381"/>
                  </a:lnTo>
                  <a:lnTo>
                    <a:pt x="3958" y="7348"/>
                  </a:lnTo>
                  <a:lnTo>
                    <a:pt x="3951" y="7343"/>
                  </a:lnTo>
                  <a:lnTo>
                    <a:pt x="3906" y="7308"/>
                  </a:lnTo>
                  <a:lnTo>
                    <a:pt x="3899" y="7302"/>
                  </a:lnTo>
                  <a:lnTo>
                    <a:pt x="3855" y="7266"/>
                  </a:lnTo>
                  <a:lnTo>
                    <a:pt x="3848" y="7260"/>
                  </a:lnTo>
                  <a:lnTo>
                    <a:pt x="3806" y="7223"/>
                  </a:lnTo>
                  <a:lnTo>
                    <a:pt x="3799" y="7216"/>
                  </a:lnTo>
                  <a:lnTo>
                    <a:pt x="3759" y="7177"/>
                  </a:lnTo>
                  <a:lnTo>
                    <a:pt x="3752" y="7171"/>
                  </a:lnTo>
                  <a:lnTo>
                    <a:pt x="3713" y="7130"/>
                  </a:lnTo>
                  <a:lnTo>
                    <a:pt x="3707" y="7123"/>
                  </a:lnTo>
                  <a:lnTo>
                    <a:pt x="3669" y="7081"/>
                  </a:lnTo>
                  <a:lnTo>
                    <a:pt x="3663" y="7074"/>
                  </a:lnTo>
                  <a:lnTo>
                    <a:pt x="3627" y="7031"/>
                  </a:lnTo>
                  <a:lnTo>
                    <a:pt x="3621" y="7024"/>
                  </a:lnTo>
                  <a:lnTo>
                    <a:pt x="3587" y="6979"/>
                  </a:lnTo>
                  <a:lnTo>
                    <a:pt x="3581" y="6972"/>
                  </a:lnTo>
                  <a:lnTo>
                    <a:pt x="3549" y="6926"/>
                  </a:lnTo>
                  <a:lnTo>
                    <a:pt x="3544" y="6918"/>
                  </a:lnTo>
                  <a:lnTo>
                    <a:pt x="3512" y="6871"/>
                  </a:lnTo>
                  <a:lnTo>
                    <a:pt x="3508" y="6863"/>
                  </a:lnTo>
                  <a:lnTo>
                    <a:pt x="3478" y="6815"/>
                  </a:lnTo>
                  <a:lnTo>
                    <a:pt x="3473" y="6805"/>
                  </a:lnTo>
                  <a:lnTo>
                    <a:pt x="3446" y="6756"/>
                  </a:lnTo>
                  <a:lnTo>
                    <a:pt x="3441" y="6747"/>
                  </a:lnTo>
                  <a:lnTo>
                    <a:pt x="3416" y="6697"/>
                  </a:lnTo>
                  <a:lnTo>
                    <a:pt x="3412" y="6689"/>
                  </a:lnTo>
                  <a:lnTo>
                    <a:pt x="3388" y="6637"/>
                  </a:lnTo>
                  <a:lnTo>
                    <a:pt x="3385" y="6629"/>
                  </a:lnTo>
                  <a:lnTo>
                    <a:pt x="3363" y="6576"/>
                  </a:lnTo>
                  <a:lnTo>
                    <a:pt x="3360" y="6568"/>
                  </a:lnTo>
                  <a:lnTo>
                    <a:pt x="3340" y="6515"/>
                  </a:lnTo>
                  <a:lnTo>
                    <a:pt x="3337" y="6506"/>
                  </a:lnTo>
                  <a:lnTo>
                    <a:pt x="3320" y="6453"/>
                  </a:lnTo>
                  <a:lnTo>
                    <a:pt x="3317" y="6444"/>
                  </a:lnTo>
                  <a:lnTo>
                    <a:pt x="3301" y="6390"/>
                  </a:lnTo>
                  <a:lnTo>
                    <a:pt x="3299" y="6381"/>
                  </a:lnTo>
                  <a:lnTo>
                    <a:pt x="3285" y="6326"/>
                  </a:lnTo>
                  <a:lnTo>
                    <a:pt x="3283" y="6317"/>
                  </a:lnTo>
                  <a:lnTo>
                    <a:pt x="3272" y="6262"/>
                  </a:lnTo>
                  <a:lnTo>
                    <a:pt x="3270" y="6253"/>
                  </a:lnTo>
                  <a:lnTo>
                    <a:pt x="3260" y="6197"/>
                  </a:lnTo>
                  <a:lnTo>
                    <a:pt x="3259" y="6188"/>
                  </a:lnTo>
                  <a:lnTo>
                    <a:pt x="3252" y="6132"/>
                  </a:lnTo>
                  <a:lnTo>
                    <a:pt x="3251" y="6122"/>
                  </a:lnTo>
                  <a:lnTo>
                    <a:pt x="3245" y="6066"/>
                  </a:lnTo>
                  <a:lnTo>
                    <a:pt x="3245" y="6057"/>
                  </a:lnTo>
                  <a:lnTo>
                    <a:pt x="3241" y="6000"/>
                  </a:lnTo>
                  <a:lnTo>
                    <a:pt x="3241" y="5991"/>
                  </a:lnTo>
                  <a:lnTo>
                    <a:pt x="3240" y="5934"/>
                  </a:lnTo>
                  <a:lnTo>
                    <a:pt x="3240" y="5924"/>
                  </a:lnTo>
                  <a:lnTo>
                    <a:pt x="3241" y="5868"/>
                  </a:lnTo>
                  <a:lnTo>
                    <a:pt x="3241" y="5858"/>
                  </a:lnTo>
                  <a:lnTo>
                    <a:pt x="3245" y="5802"/>
                  </a:lnTo>
                  <a:lnTo>
                    <a:pt x="3245" y="5792"/>
                  </a:lnTo>
                  <a:lnTo>
                    <a:pt x="3251" y="5736"/>
                  </a:lnTo>
                  <a:lnTo>
                    <a:pt x="3252" y="5727"/>
                  </a:lnTo>
                  <a:lnTo>
                    <a:pt x="3259" y="5671"/>
                  </a:lnTo>
                  <a:lnTo>
                    <a:pt x="3261" y="5662"/>
                  </a:lnTo>
                  <a:lnTo>
                    <a:pt x="3270" y="5606"/>
                  </a:lnTo>
                  <a:lnTo>
                    <a:pt x="3272" y="5597"/>
                  </a:lnTo>
                  <a:lnTo>
                    <a:pt x="3283" y="5542"/>
                  </a:lnTo>
                  <a:lnTo>
                    <a:pt x="3285" y="5533"/>
                  </a:lnTo>
                  <a:lnTo>
                    <a:pt x="3299" y="5478"/>
                  </a:lnTo>
                  <a:lnTo>
                    <a:pt x="3301" y="5469"/>
                  </a:lnTo>
                  <a:lnTo>
                    <a:pt x="3317" y="5415"/>
                  </a:lnTo>
                  <a:lnTo>
                    <a:pt x="3320" y="5406"/>
                  </a:lnTo>
                  <a:lnTo>
                    <a:pt x="3337" y="5353"/>
                  </a:lnTo>
                  <a:lnTo>
                    <a:pt x="3340" y="5344"/>
                  </a:lnTo>
                  <a:lnTo>
                    <a:pt x="3360" y="5291"/>
                  </a:lnTo>
                  <a:lnTo>
                    <a:pt x="3363" y="5283"/>
                  </a:lnTo>
                  <a:lnTo>
                    <a:pt x="3385" y="5230"/>
                  </a:lnTo>
                  <a:lnTo>
                    <a:pt x="3388" y="5222"/>
                  </a:lnTo>
                  <a:lnTo>
                    <a:pt x="3412" y="5170"/>
                  </a:lnTo>
                  <a:lnTo>
                    <a:pt x="3416" y="5162"/>
                  </a:lnTo>
                  <a:lnTo>
                    <a:pt x="3441" y="5112"/>
                  </a:lnTo>
                  <a:lnTo>
                    <a:pt x="3446" y="5103"/>
                  </a:lnTo>
                  <a:lnTo>
                    <a:pt x="3473" y="5054"/>
                  </a:lnTo>
                  <a:lnTo>
                    <a:pt x="3478" y="5044"/>
                  </a:lnTo>
                  <a:lnTo>
                    <a:pt x="3508" y="4996"/>
                  </a:lnTo>
                  <a:lnTo>
                    <a:pt x="3512" y="4988"/>
                  </a:lnTo>
                  <a:lnTo>
                    <a:pt x="3544" y="4941"/>
                  </a:lnTo>
                  <a:lnTo>
                    <a:pt x="3549" y="4933"/>
                  </a:lnTo>
                  <a:lnTo>
                    <a:pt x="3581" y="4887"/>
                  </a:lnTo>
                  <a:lnTo>
                    <a:pt x="3587" y="4880"/>
                  </a:lnTo>
                  <a:lnTo>
                    <a:pt x="3621" y="4835"/>
                  </a:lnTo>
                  <a:lnTo>
                    <a:pt x="3627" y="4828"/>
                  </a:lnTo>
                  <a:lnTo>
                    <a:pt x="3663" y="4785"/>
                  </a:lnTo>
                  <a:lnTo>
                    <a:pt x="3669" y="4778"/>
                  </a:lnTo>
                  <a:lnTo>
                    <a:pt x="3707" y="4736"/>
                  </a:lnTo>
                  <a:lnTo>
                    <a:pt x="3713" y="4729"/>
                  </a:lnTo>
                  <a:lnTo>
                    <a:pt x="3752" y="4688"/>
                  </a:lnTo>
                  <a:lnTo>
                    <a:pt x="3759" y="4682"/>
                  </a:lnTo>
                  <a:lnTo>
                    <a:pt x="3799" y="4642"/>
                  </a:lnTo>
                  <a:lnTo>
                    <a:pt x="3806" y="4636"/>
                  </a:lnTo>
                  <a:lnTo>
                    <a:pt x="3848" y="4599"/>
                  </a:lnTo>
                  <a:lnTo>
                    <a:pt x="3855" y="4592"/>
                  </a:lnTo>
                  <a:lnTo>
                    <a:pt x="3898" y="4556"/>
                  </a:lnTo>
                  <a:lnTo>
                    <a:pt x="3906" y="4551"/>
                  </a:lnTo>
                  <a:lnTo>
                    <a:pt x="3950" y="4516"/>
                  </a:lnTo>
                  <a:lnTo>
                    <a:pt x="3958" y="4511"/>
                  </a:lnTo>
                  <a:lnTo>
                    <a:pt x="4004" y="4478"/>
                  </a:lnTo>
                  <a:lnTo>
                    <a:pt x="4012" y="4472"/>
                  </a:lnTo>
                  <a:lnTo>
                    <a:pt x="4059" y="4441"/>
                  </a:lnTo>
                  <a:lnTo>
                    <a:pt x="4067" y="4436"/>
                  </a:lnTo>
                  <a:lnTo>
                    <a:pt x="4116" y="4407"/>
                  </a:lnTo>
                  <a:lnTo>
                    <a:pt x="4124" y="4402"/>
                  </a:lnTo>
                  <a:lnTo>
                    <a:pt x="4174" y="4375"/>
                  </a:lnTo>
                  <a:lnTo>
                    <a:pt x="4182" y="4370"/>
                  </a:lnTo>
                  <a:lnTo>
                    <a:pt x="4233" y="4345"/>
                  </a:lnTo>
                  <a:lnTo>
                    <a:pt x="4241" y="4341"/>
                  </a:lnTo>
                  <a:lnTo>
                    <a:pt x="4292" y="4317"/>
                  </a:lnTo>
                  <a:lnTo>
                    <a:pt x="4301" y="4314"/>
                  </a:lnTo>
                  <a:lnTo>
                    <a:pt x="4353" y="4292"/>
                  </a:lnTo>
                  <a:lnTo>
                    <a:pt x="4362" y="4289"/>
                  </a:lnTo>
                  <a:lnTo>
                    <a:pt x="4415" y="4269"/>
                  </a:lnTo>
                  <a:lnTo>
                    <a:pt x="4423" y="4266"/>
                  </a:lnTo>
                  <a:lnTo>
                    <a:pt x="4477" y="4249"/>
                  </a:lnTo>
                  <a:lnTo>
                    <a:pt x="4486" y="4246"/>
                  </a:lnTo>
                  <a:lnTo>
                    <a:pt x="4540" y="4230"/>
                  </a:lnTo>
                  <a:lnTo>
                    <a:pt x="4549" y="4228"/>
                  </a:lnTo>
                  <a:lnTo>
                    <a:pt x="4604" y="4214"/>
                  </a:lnTo>
                  <a:lnTo>
                    <a:pt x="4613" y="4212"/>
                  </a:lnTo>
                  <a:lnTo>
                    <a:pt x="4668" y="4201"/>
                  </a:lnTo>
                  <a:lnTo>
                    <a:pt x="4677" y="4199"/>
                  </a:lnTo>
                  <a:lnTo>
                    <a:pt x="4733" y="4190"/>
                  </a:lnTo>
                  <a:lnTo>
                    <a:pt x="4742" y="4188"/>
                  </a:lnTo>
                  <a:lnTo>
                    <a:pt x="4798" y="4181"/>
                  </a:lnTo>
                  <a:lnTo>
                    <a:pt x="4807" y="4180"/>
                  </a:lnTo>
                  <a:lnTo>
                    <a:pt x="4863" y="4174"/>
                  </a:lnTo>
                  <a:lnTo>
                    <a:pt x="4873" y="4174"/>
                  </a:lnTo>
                  <a:lnTo>
                    <a:pt x="4929" y="4170"/>
                  </a:lnTo>
                  <a:lnTo>
                    <a:pt x="4939" y="4170"/>
                  </a:lnTo>
                  <a:lnTo>
                    <a:pt x="4995" y="4169"/>
                  </a:lnTo>
                  <a:lnTo>
                    <a:pt x="5005" y="4169"/>
                  </a:lnTo>
                  <a:lnTo>
                    <a:pt x="5061" y="4170"/>
                  </a:lnTo>
                  <a:lnTo>
                    <a:pt x="5071" y="4170"/>
                  </a:lnTo>
                  <a:lnTo>
                    <a:pt x="5127" y="4174"/>
                  </a:lnTo>
                  <a:lnTo>
                    <a:pt x="5137" y="4174"/>
                  </a:lnTo>
                  <a:lnTo>
                    <a:pt x="5193" y="4180"/>
                  </a:lnTo>
                  <a:lnTo>
                    <a:pt x="5202" y="4181"/>
                  </a:lnTo>
                  <a:lnTo>
                    <a:pt x="5258" y="4188"/>
                  </a:lnTo>
                  <a:lnTo>
                    <a:pt x="5267" y="4190"/>
                  </a:lnTo>
                  <a:lnTo>
                    <a:pt x="5323" y="4199"/>
                  </a:lnTo>
                  <a:lnTo>
                    <a:pt x="5332" y="4201"/>
                  </a:lnTo>
                  <a:lnTo>
                    <a:pt x="5387" y="4212"/>
                  </a:lnTo>
                  <a:lnTo>
                    <a:pt x="5396" y="4214"/>
                  </a:lnTo>
                  <a:lnTo>
                    <a:pt x="5451" y="4228"/>
                  </a:lnTo>
                  <a:lnTo>
                    <a:pt x="5460" y="4230"/>
                  </a:lnTo>
                  <a:lnTo>
                    <a:pt x="5514" y="4246"/>
                  </a:lnTo>
                  <a:lnTo>
                    <a:pt x="5523" y="4249"/>
                  </a:lnTo>
                  <a:lnTo>
                    <a:pt x="5577" y="4266"/>
                  </a:lnTo>
                  <a:lnTo>
                    <a:pt x="5585" y="4269"/>
                  </a:lnTo>
                  <a:lnTo>
                    <a:pt x="5638" y="4289"/>
                  </a:lnTo>
                  <a:lnTo>
                    <a:pt x="5647" y="4292"/>
                  </a:lnTo>
                  <a:lnTo>
                    <a:pt x="5699" y="4314"/>
                  </a:lnTo>
                  <a:lnTo>
                    <a:pt x="5708" y="4317"/>
                  </a:lnTo>
                  <a:lnTo>
                    <a:pt x="5759" y="4341"/>
                  </a:lnTo>
                  <a:lnTo>
                    <a:pt x="5767" y="4345"/>
                  </a:lnTo>
                  <a:lnTo>
                    <a:pt x="5818" y="4370"/>
                  </a:lnTo>
                  <a:lnTo>
                    <a:pt x="5826" y="4375"/>
                  </a:lnTo>
                  <a:lnTo>
                    <a:pt x="5876" y="4402"/>
                  </a:lnTo>
                  <a:lnTo>
                    <a:pt x="5884" y="4407"/>
                  </a:lnTo>
                  <a:lnTo>
                    <a:pt x="5933" y="4436"/>
                  </a:lnTo>
                  <a:lnTo>
                    <a:pt x="5941" y="4441"/>
                  </a:lnTo>
                  <a:lnTo>
                    <a:pt x="5988" y="4472"/>
                  </a:lnTo>
                  <a:lnTo>
                    <a:pt x="5996" y="4478"/>
                  </a:lnTo>
                  <a:lnTo>
                    <a:pt x="6042" y="4511"/>
                  </a:lnTo>
                  <a:lnTo>
                    <a:pt x="6050" y="4516"/>
                  </a:lnTo>
                  <a:lnTo>
                    <a:pt x="6094" y="4551"/>
                  </a:lnTo>
                  <a:lnTo>
                    <a:pt x="6102" y="4556"/>
                  </a:lnTo>
                  <a:lnTo>
                    <a:pt x="6145" y="4592"/>
                  </a:lnTo>
                  <a:lnTo>
                    <a:pt x="6152" y="4599"/>
                  </a:lnTo>
                  <a:lnTo>
                    <a:pt x="6194" y="4636"/>
                  </a:lnTo>
                  <a:lnTo>
                    <a:pt x="6201" y="4642"/>
                  </a:lnTo>
                  <a:lnTo>
                    <a:pt x="6241" y="4682"/>
                  </a:lnTo>
                  <a:lnTo>
                    <a:pt x="6248" y="4688"/>
                  </a:lnTo>
                  <a:lnTo>
                    <a:pt x="6287" y="4729"/>
                  </a:lnTo>
                  <a:lnTo>
                    <a:pt x="6293" y="4736"/>
                  </a:lnTo>
                  <a:lnTo>
                    <a:pt x="6331" y="4778"/>
                  </a:lnTo>
                  <a:lnTo>
                    <a:pt x="6337" y="4785"/>
                  </a:lnTo>
                  <a:lnTo>
                    <a:pt x="6373" y="4828"/>
                  </a:lnTo>
                  <a:lnTo>
                    <a:pt x="6379" y="4835"/>
                  </a:lnTo>
                  <a:lnTo>
                    <a:pt x="6413" y="4880"/>
                  </a:lnTo>
                  <a:lnTo>
                    <a:pt x="6419" y="4887"/>
                  </a:lnTo>
                  <a:lnTo>
                    <a:pt x="6451" y="4933"/>
                  </a:lnTo>
                  <a:lnTo>
                    <a:pt x="6456" y="4941"/>
                  </a:lnTo>
                  <a:lnTo>
                    <a:pt x="6488" y="4988"/>
                  </a:lnTo>
                  <a:lnTo>
                    <a:pt x="6492" y="4996"/>
                  </a:lnTo>
                  <a:lnTo>
                    <a:pt x="6522" y="5044"/>
                  </a:lnTo>
                  <a:lnTo>
                    <a:pt x="6527" y="5054"/>
                  </a:lnTo>
                  <a:lnTo>
                    <a:pt x="6554" y="5103"/>
                  </a:lnTo>
                  <a:lnTo>
                    <a:pt x="6559" y="5112"/>
                  </a:lnTo>
                  <a:lnTo>
                    <a:pt x="6584" y="5162"/>
                  </a:lnTo>
                  <a:lnTo>
                    <a:pt x="6588" y="5170"/>
                  </a:lnTo>
                  <a:lnTo>
                    <a:pt x="6612" y="5222"/>
                  </a:lnTo>
                  <a:lnTo>
                    <a:pt x="6615" y="5230"/>
                  </a:lnTo>
                  <a:lnTo>
                    <a:pt x="6637" y="5283"/>
                  </a:lnTo>
                  <a:lnTo>
                    <a:pt x="6640" y="5291"/>
                  </a:lnTo>
                  <a:lnTo>
                    <a:pt x="6660" y="5344"/>
                  </a:lnTo>
                  <a:lnTo>
                    <a:pt x="6663" y="5353"/>
                  </a:lnTo>
                  <a:lnTo>
                    <a:pt x="6680" y="5406"/>
                  </a:lnTo>
                  <a:lnTo>
                    <a:pt x="6683" y="5415"/>
                  </a:lnTo>
                  <a:lnTo>
                    <a:pt x="6699" y="5469"/>
                  </a:lnTo>
                  <a:lnTo>
                    <a:pt x="6701" y="5478"/>
                  </a:lnTo>
                  <a:lnTo>
                    <a:pt x="6715" y="5533"/>
                  </a:lnTo>
                  <a:lnTo>
                    <a:pt x="6717" y="5542"/>
                  </a:lnTo>
                  <a:lnTo>
                    <a:pt x="6728" y="5597"/>
                  </a:lnTo>
                  <a:lnTo>
                    <a:pt x="6730" y="5606"/>
                  </a:lnTo>
                  <a:lnTo>
                    <a:pt x="6739" y="5662"/>
                  </a:lnTo>
                  <a:lnTo>
                    <a:pt x="6741" y="5671"/>
                  </a:lnTo>
                  <a:lnTo>
                    <a:pt x="6748" y="5727"/>
                  </a:lnTo>
                  <a:lnTo>
                    <a:pt x="6749" y="5736"/>
                  </a:lnTo>
                  <a:lnTo>
                    <a:pt x="6755" y="5792"/>
                  </a:lnTo>
                  <a:lnTo>
                    <a:pt x="6755" y="5802"/>
                  </a:lnTo>
                  <a:lnTo>
                    <a:pt x="6759" y="5858"/>
                  </a:lnTo>
                  <a:close/>
                  <a:moveTo>
                    <a:pt x="6256" y="6024"/>
                  </a:moveTo>
                  <a:lnTo>
                    <a:pt x="6259" y="5977"/>
                  </a:lnTo>
                  <a:lnTo>
                    <a:pt x="6260" y="5929"/>
                  </a:lnTo>
                  <a:lnTo>
                    <a:pt x="6259" y="5882"/>
                  </a:lnTo>
                  <a:lnTo>
                    <a:pt x="6256" y="5835"/>
                  </a:lnTo>
                  <a:lnTo>
                    <a:pt x="6252" y="5788"/>
                  </a:lnTo>
                  <a:lnTo>
                    <a:pt x="6246" y="5741"/>
                  </a:lnTo>
                  <a:lnTo>
                    <a:pt x="6238" y="5695"/>
                  </a:lnTo>
                  <a:lnTo>
                    <a:pt x="6228" y="5649"/>
                  </a:lnTo>
                  <a:lnTo>
                    <a:pt x="6217" y="5603"/>
                  </a:lnTo>
                  <a:lnTo>
                    <a:pt x="6204" y="5558"/>
                  </a:lnTo>
                  <a:lnTo>
                    <a:pt x="6189" y="5513"/>
                  </a:lnTo>
                  <a:lnTo>
                    <a:pt x="6173" y="5469"/>
                  </a:lnTo>
                  <a:lnTo>
                    <a:pt x="6155" y="5425"/>
                  </a:lnTo>
                  <a:lnTo>
                    <a:pt x="6135" y="5382"/>
                  </a:lnTo>
                  <a:lnTo>
                    <a:pt x="6114" y="5340"/>
                  </a:lnTo>
                  <a:lnTo>
                    <a:pt x="6091" y="5299"/>
                  </a:lnTo>
                  <a:lnTo>
                    <a:pt x="6067" y="5259"/>
                  </a:lnTo>
                  <a:lnTo>
                    <a:pt x="6041" y="5219"/>
                  </a:lnTo>
                  <a:lnTo>
                    <a:pt x="6014" y="5181"/>
                  </a:lnTo>
                  <a:lnTo>
                    <a:pt x="5985" y="5143"/>
                  </a:lnTo>
                  <a:lnTo>
                    <a:pt x="5955" y="5107"/>
                  </a:lnTo>
                  <a:lnTo>
                    <a:pt x="5924" y="5072"/>
                  </a:lnTo>
                  <a:lnTo>
                    <a:pt x="5891" y="5038"/>
                  </a:lnTo>
                  <a:lnTo>
                    <a:pt x="5857" y="5006"/>
                  </a:lnTo>
                  <a:lnTo>
                    <a:pt x="5822" y="4974"/>
                  </a:lnTo>
                  <a:lnTo>
                    <a:pt x="5786" y="4944"/>
                  </a:lnTo>
                  <a:lnTo>
                    <a:pt x="5748" y="4915"/>
                  </a:lnTo>
                  <a:lnTo>
                    <a:pt x="5710" y="4888"/>
                  </a:lnTo>
                  <a:lnTo>
                    <a:pt x="5670" y="4862"/>
                  </a:lnTo>
                  <a:lnTo>
                    <a:pt x="5630" y="4838"/>
                  </a:lnTo>
                  <a:lnTo>
                    <a:pt x="5589" y="4815"/>
                  </a:lnTo>
                  <a:lnTo>
                    <a:pt x="5547" y="4794"/>
                  </a:lnTo>
                  <a:lnTo>
                    <a:pt x="5504" y="4774"/>
                  </a:lnTo>
                  <a:lnTo>
                    <a:pt x="5460" y="4756"/>
                  </a:lnTo>
                  <a:lnTo>
                    <a:pt x="5416" y="4740"/>
                  </a:lnTo>
                  <a:lnTo>
                    <a:pt x="5372" y="4725"/>
                  </a:lnTo>
                  <a:lnTo>
                    <a:pt x="5326" y="4712"/>
                  </a:lnTo>
                  <a:lnTo>
                    <a:pt x="5281" y="4701"/>
                  </a:lnTo>
                  <a:lnTo>
                    <a:pt x="5235" y="4691"/>
                  </a:lnTo>
                  <a:lnTo>
                    <a:pt x="5188" y="4683"/>
                  </a:lnTo>
                  <a:lnTo>
                    <a:pt x="5141" y="4677"/>
                  </a:lnTo>
                  <a:lnTo>
                    <a:pt x="5094" y="4673"/>
                  </a:lnTo>
                  <a:lnTo>
                    <a:pt x="5047" y="4670"/>
                  </a:lnTo>
                  <a:lnTo>
                    <a:pt x="5000" y="4669"/>
                  </a:lnTo>
                  <a:lnTo>
                    <a:pt x="4953" y="4670"/>
                  </a:lnTo>
                  <a:lnTo>
                    <a:pt x="4906" y="4673"/>
                  </a:lnTo>
                  <a:lnTo>
                    <a:pt x="4859" y="4677"/>
                  </a:lnTo>
                  <a:lnTo>
                    <a:pt x="4812" y="4683"/>
                  </a:lnTo>
                  <a:lnTo>
                    <a:pt x="4765" y="4691"/>
                  </a:lnTo>
                  <a:lnTo>
                    <a:pt x="4719" y="4701"/>
                  </a:lnTo>
                  <a:lnTo>
                    <a:pt x="4674" y="4712"/>
                  </a:lnTo>
                  <a:lnTo>
                    <a:pt x="4628" y="4725"/>
                  </a:lnTo>
                  <a:lnTo>
                    <a:pt x="4584" y="4740"/>
                  </a:lnTo>
                  <a:lnTo>
                    <a:pt x="4540" y="4756"/>
                  </a:lnTo>
                  <a:lnTo>
                    <a:pt x="4496" y="4774"/>
                  </a:lnTo>
                  <a:lnTo>
                    <a:pt x="4453" y="4794"/>
                  </a:lnTo>
                  <a:lnTo>
                    <a:pt x="4411" y="4815"/>
                  </a:lnTo>
                  <a:lnTo>
                    <a:pt x="4370" y="4838"/>
                  </a:lnTo>
                  <a:lnTo>
                    <a:pt x="4330" y="4862"/>
                  </a:lnTo>
                  <a:lnTo>
                    <a:pt x="4290" y="4888"/>
                  </a:lnTo>
                  <a:lnTo>
                    <a:pt x="4252" y="4915"/>
                  </a:lnTo>
                  <a:lnTo>
                    <a:pt x="4214" y="4944"/>
                  </a:lnTo>
                  <a:lnTo>
                    <a:pt x="4178" y="4974"/>
                  </a:lnTo>
                  <a:lnTo>
                    <a:pt x="4143" y="5006"/>
                  </a:lnTo>
                  <a:lnTo>
                    <a:pt x="4109" y="5038"/>
                  </a:lnTo>
                  <a:lnTo>
                    <a:pt x="4076" y="5072"/>
                  </a:lnTo>
                  <a:lnTo>
                    <a:pt x="4045" y="5107"/>
                  </a:lnTo>
                  <a:lnTo>
                    <a:pt x="4015" y="5143"/>
                  </a:lnTo>
                  <a:lnTo>
                    <a:pt x="3986" y="5181"/>
                  </a:lnTo>
                  <a:lnTo>
                    <a:pt x="3959" y="5219"/>
                  </a:lnTo>
                  <a:lnTo>
                    <a:pt x="3933" y="5259"/>
                  </a:lnTo>
                  <a:lnTo>
                    <a:pt x="3909" y="5299"/>
                  </a:lnTo>
                  <a:lnTo>
                    <a:pt x="3886" y="5340"/>
                  </a:lnTo>
                  <a:lnTo>
                    <a:pt x="3865" y="5382"/>
                  </a:lnTo>
                  <a:lnTo>
                    <a:pt x="3845" y="5425"/>
                  </a:lnTo>
                  <a:lnTo>
                    <a:pt x="3827" y="5469"/>
                  </a:lnTo>
                  <a:lnTo>
                    <a:pt x="3811" y="5513"/>
                  </a:lnTo>
                  <a:lnTo>
                    <a:pt x="3796" y="5558"/>
                  </a:lnTo>
                  <a:lnTo>
                    <a:pt x="3783" y="5603"/>
                  </a:lnTo>
                  <a:lnTo>
                    <a:pt x="3772" y="5649"/>
                  </a:lnTo>
                  <a:lnTo>
                    <a:pt x="3762" y="5695"/>
                  </a:lnTo>
                  <a:lnTo>
                    <a:pt x="3754" y="5741"/>
                  </a:lnTo>
                  <a:lnTo>
                    <a:pt x="3748" y="5788"/>
                  </a:lnTo>
                  <a:lnTo>
                    <a:pt x="3744" y="5835"/>
                  </a:lnTo>
                  <a:lnTo>
                    <a:pt x="3741" y="5882"/>
                  </a:lnTo>
                  <a:lnTo>
                    <a:pt x="3740" y="5929"/>
                  </a:lnTo>
                  <a:lnTo>
                    <a:pt x="3741" y="5977"/>
                  </a:lnTo>
                  <a:lnTo>
                    <a:pt x="3744" y="6024"/>
                  </a:lnTo>
                  <a:lnTo>
                    <a:pt x="3748" y="6071"/>
                  </a:lnTo>
                  <a:lnTo>
                    <a:pt x="3754" y="6118"/>
                  </a:lnTo>
                  <a:lnTo>
                    <a:pt x="3762" y="6164"/>
                  </a:lnTo>
                  <a:lnTo>
                    <a:pt x="3772" y="6210"/>
                  </a:lnTo>
                  <a:lnTo>
                    <a:pt x="3783" y="6256"/>
                  </a:lnTo>
                  <a:lnTo>
                    <a:pt x="3796" y="6301"/>
                  </a:lnTo>
                  <a:lnTo>
                    <a:pt x="3811" y="6346"/>
                  </a:lnTo>
                  <a:lnTo>
                    <a:pt x="3827" y="6390"/>
                  </a:lnTo>
                  <a:lnTo>
                    <a:pt x="3845" y="6434"/>
                  </a:lnTo>
                  <a:lnTo>
                    <a:pt x="3865" y="6477"/>
                  </a:lnTo>
                  <a:lnTo>
                    <a:pt x="3886" y="6519"/>
                  </a:lnTo>
                  <a:lnTo>
                    <a:pt x="3909" y="6560"/>
                  </a:lnTo>
                  <a:lnTo>
                    <a:pt x="3933" y="6600"/>
                  </a:lnTo>
                  <a:lnTo>
                    <a:pt x="3959" y="6640"/>
                  </a:lnTo>
                  <a:lnTo>
                    <a:pt x="3986" y="6678"/>
                  </a:lnTo>
                  <a:lnTo>
                    <a:pt x="4015" y="6715"/>
                  </a:lnTo>
                  <a:lnTo>
                    <a:pt x="4045" y="6752"/>
                  </a:lnTo>
                  <a:lnTo>
                    <a:pt x="4076" y="6787"/>
                  </a:lnTo>
                  <a:lnTo>
                    <a:pt x="4109" y="6821"/>
                  </a:lnTo>
                  <a:lnTo>
                    <a:pt x="4143" y="6853"/>
                  </a:lnTo>
                  <a:lnTo>
                    <a:pt x="4178" y="6884"/>
                  </a:lnTo>
                  <a:lnTo>
                    <a:pt x="4214" y="6914"/>
                  </a:lnTo>
                  <a:lnTo>
                    <a:pt x="4251" y="6943"/>
                  </a:lnTo>
                  <a:lnTo>
                    <a:pt x="4290" y="6970"/>
                  </a:lnTo>
                  <a:lnTo>
                    <a:pt x="4329" y="6996"/>
                  </a:lnTo>
                  <a:lnTo>
                    <a:pt x="4370" y="7020"/>
                  </a:lnTo>
                  <a:lnTo>
                    <a:pt x="4412" y="7044"/>
                  </a:lnTo>
                  <a:lnTo>
                    <a:pt x="4454" y="7065"/>
                  </a:lnTo>
                  <a:lnTo>
                    <a:pt x="4497" y="7085"/>
                  </a:lnTo>
                  <a:lnTo>
                    <a:pt x="4540" y="7103"/>
                  </a:lnTo>
                  <a:lnTo>
                    <a:pt x="4584" y="7119"/>
                  </a:lnTo>
                  <a:lnTo>
                    <a:pt x="4629" y="7134"/>
                  </a:lnTo>
                  <a:lnTo>
                    <a:pt x="4674" y="7147"/>
                  </a:lnTo>
                  <a:lnTo>
                    <a:pt x="4720" y="7158"/>
                  </a:lnTo>
                  <a:lnTo>
                    <a:pt x="4766" y="7168"/>
                  </a:lnTo>
                  <a:lnTo>
                    <a:pt x="4812" y="7176"/>
                  </a:lnTo>
                  <a:lnTo>
                    <a:pt x="4859" y="7182"/>
                  </a:lnTo>
                  <a:lnTo>
                    <a:pt x="4906" y="7186"/>
                  </a:lnTo>
                  <a:lnTo>
                    <a:pt x="4953" y="7189"/>
                  </a:lnTo>
                  <a:lnTo>
                    <a:pt x="5000" y="7190"/>
                  </a:lnTo>
                  <a:lnTo>
                    <a:pt x="5047" y="7189"/>
                  </a:lnTo>
                  <a:lnTo>
                    <a:pt x="5094" y="7186"/>
                  </a:lnTo>
                  <a:lnTo>
                    <a:pt x="5141" y="7182"/>
                  </a:lnTo>
                  <a:lnTo>
                    <a:pt x="5188" y="7176"/>
                  </a:lnTo>
                  <a:lnTo>
                    <a:pt x="5234" y="7168"/>
                  </a:lnTo>
                  <a:lnTo>
                    <a:pt x="5280" y="7158"/>
                  </a:lnTo>
                  <a:lnTo>
                    <a:pt x="5326" y="7147"/>
                  </a:lnTo>
                  <a:lnTo>
                    <a:pt x="5371" y="7134"/>
                  </a:lnTo>
                  <a:lnTo>
                    <a:pt x="5416" y="7119"/>
                  </a:lnTo>
                  <a:lnTo>
                    <a:pt x="5460" y="7103"/>
                  </a:lnTo>
                  <a:lnTo>
                    <a:pt x="5503" y="7085"/>
                  </a:lnTo>
                  <a:lnTo>
                    <a:pt x="5546" y="7065"/>
                  </a:lnTo>
                  <a:lnTo>
                    <a:pt x="5588" y="7044"/>
                  </a:lnTo>
                  <a:lnTo>
                    <a:pt x="5630" y="7020"/>
                  </a:lnTo>
                  <a:lnTo>
                    <a:pt x="5671" y="6996"/>
                  </a:lnTo>
                  <a:lnTo>
                    <a:pt x="5710" y="6970"/>
                  </a:lnTo>
                  <a:lnTo>
                    <a:pt x="5749" y="6943"/>
                  </a:lnTo>
                  <a:lnTo>
                    <a:pt x="5786" y="6914"/>
                  </a:lnTo>
                  <a:lnTo>
                    <a:pt x="5822" y="6884"/>
                  </a:lnTo>
                  <a:lnTo>
                    <a:pt x="5857" y="6853"/>
                  </a:lnTo>
                  <a:lnTo>
                    <a:pt x="5891" y="6821"/>
                  </a:lnTo>
                  <a:lnTo>
                    <a:pt x="5924" y="6787"/>
                  </a:lnTo>
                  <a:lnTo>
                    <a:pt x="5955" y="6752"/>
                  </a:lnTo>
                  <a:lnTo>
                    <a:pt x="5985" y="6715"/>
                  </a:lnTo>
                  <a:lnTo>
                    <a:pt x="6014" y="6678"/>
                  </a:lnTo>
                  <a:lnTo>
                    <a:pt x="6041" y="6640"/>
                  </a:lnTo>
                  <a:lnTo>
                    <a:pt x="6067" y="6600"/>
                  </a:lnTo>
                  <a:lnTo>
                    <a:pt x="6091" y="6560"/>
                  </a:lnTo>
                  <a:lnTo>
                    <a:pt x="6114" y="6519"/>
                  </a:lnTo>
                  <a:lnTo>
                    <a:pt x="6135" y="6477"/>
                  </a:lnTo>
                  <a:lnTo>
                    <a:pt x="6155" y="6434"/>
                  </a:lnTo>
                  <a:lnTo>
                    <a:pt x="6173" y="6390"/>
                  </a:lnTo>
                  <a:lnTo>
                    <a:pt x="6189" y="6346"/>
                  </a:lnTo>
                  <a:lnTo>
                    <a:pt x="6204" y="6301"/>
                  </a:lnTo>
                  <a:lnTo>
                    <a:pt x="6217" y="6256"/>
                  </a:lnTo>
                  <a:lnTo>
                    <a:pt x="6228" y="6210"/>
                  </a:lnTo>
                  <a:lnTo>
                    <a:pt x="6238" y="6164"/>
                  </a:lnTo>
                  <a:lnTo>
                    <a:pt x="6246" y="6118"/>
                  </a:lnTo>
                  <a:lnTo>
                    <a:pt x="6252" y="6071"/>
                  </a:lnTo>
                  <a:lnTo>
                    <a:pt x="6256" y="6024"/>
                  </a:lnTo>
                  <a:close/>
                  <a:moveTo>
                    <a:pt x="5680" y="5902"/>
                  </a:moveTo>
                  <a:lnTo>
                    <a:pt x="5681" y="5905"/>
                  </a:lnTo>
                  <a:lnTo>
                    <a:pt x="5681" y="5927"/>
                  </a:lnTo>
                  <a:lnTo>
                    <a:pt x="5681" y="5931"/>
                  </a:lnTo>
                  <a:lnTo>
                    <a:pt x="5681" y="5953"/>
                  </a:lnTo>
                  <a:lnTo>
                    <a:pt x="5680" y="5956"/>
                  </a:lnTo>
                  <a:lnTo>
                    <a:pt x="5679" y="5978"/>
                  </a:lnTo>
                  <a:lnTo>
                    <a:pt x="5679" y="5982"/>
                  </a:lnTo>
                  <a:lnTo>
                    <a:pt x="5677" y="6004"/>
                  </a:lnTo>
                  <a:lnTo>
                    <a:pt x="5676" y="6007"/>
                  </a:lnTo>
                  <a:lnTo>
                    <a:pt x="5674" y="6029"/>
                  </a:lnTo>
                  <a:lnTo>
                    <a:pt x="5673" y="6033"/>
                  </a:lnTo>
                  <a:lnTo>
                    <a:pt x="5669" y="6054"/>
                  </a:lnTo>
                  <a:lnTo>
                    <a:pt x="5669" y="6058"/>
                  </a:lnTo>
                  <a:lnTo>
                    <a:pt x="5664" y="6079"/>
                  </a:lnTo>
                  <a:lnTo>
                    <a:pt x="5663" y="6083"/>
                  </a:lnTo>
                  <a:lnTo>
                    <a:pt x="5658" y="6104"/>
                  </a:lnTo>
                  <a:lnTo>
                    <a:pt x="5657" y="6107"/>
                  </a:lnTo>
                  <a:lnTo>
                    <a:pt x="5651" y="6128"/>
                  </a:lnTo>
                  <a:lnTo>
                    <a:pt x="5650" y="6132"/>
                  </a:lnTo>
                  <a:lnTo>
                    <a:pt x="5643" y="6153"/>
                  </a:lnTo>
                  <a:lnTo>
                    <a:pt x="5642" y="6156"/>
                  </a:lnTo>
                  <a:lnTo>
                    <a:pt x="5635" y="6176"/>
                  </a:lnTo>
                  <a:lnTo>
                    <a:pt x="5633" y="6180"/>
                  </a:lnTo>
                  <a:lnTo>
                    <a:pt x="5625" y="6200"/>
                  </a:lnTo>
                  <a:lnTo>
                    <a:pt x="5623" y="6203"/>
                  </a:lnTo>
                  <a:lnTo>
                    <a:pt x="5614" y="6223"/>
                  </a:lnTo>
                  <a:lnTo>
                    <a:pt x="5613" y="6227"/>
                  </a:lnTo>
                  <a:lnTo>
                    <a:pt x="5603" y="6246"/>
                  </a:lnTo>
                  <a:lnTo>
                    <a:pt x="5601" y="6249"/>
                  </a:lnTo>
                  <a:lnTo>
                    <a:pt x="5590" y="6268"/>
                  </a:lnTo>
                  <a:lnTo>
                    <a:pt x="5589" y="6272"/>
                  </a:lnTo>
                  <a:lnTo>
                    <a:pt x="5577" y="6290"/>
                  </a:lnTo>
                  <a:lnTo>
                    <a:pt x="5575" y="6294"/>
                  </a:lnTo>
                  <a:lnTo>
                    <a:pt x="5563" y="6312"/>
                  </a:lnTo>
                  <a:lnTo>
                    <a:pt x="5561" y="6315"/>
                  </a:lnTo>
                  <a:lnTo>
                    <a:pt x="5549" y="6332"/>
                  </a:lnTo>
                  <a:lnTo>
                    <a:pt x="5546" y="6335"/>
                  </a:lnTo>
                  <a:lnTo>
                    <a:pt x="5533" y="6353"/>
                  </a:lnTo>
                  <a:lnTo>
                    <a:pt x="5531" y="6356"/>
                  </a:lnTo>
                  <a:lnTo>
                    <a:pt x="5517" y="6372"/>
                  </a:lnTo>
                  <a:lnTo>
                    <a:pt x="5515" y="6375"/>
                  </a:lnTo>
                  <a:lnTo>
                    <a:pt x="5500" y="6391"/>
                  </a:lnTo>
                  <a:lnTo>
                    <a:pt x="5498" y="6394"/>
                  </a:lnTo>
                  <a:lnTo>
                    <a:pt x="5483" y="6409"/>
                  </a:lnTo>
                  <a:lnTo>
                    <a:pt x="5480" y="6412"/>
                  </a:lnTo>
                  <a:lnTo>
                    <a:pt x="5464" y="6427"/>
                  </a:lnTo>
                  <a:lnTo>
                    <a:pt x="5462" y="6430"/>
                  </a:lnTo>
                  <a:lnTo>
                    <a:pt x="5445" y="6444"/>
                  </a:lnTo>
                  <a:lnTo>
                    <a:pt x="5443" y="6446"/>
                  </a:lnTo>
                  <a:lnTo>
                    <a:pt x="5426" y="6460"/>
                  </a:lnTo>
                  <a:lnTo>
                    <a:pt x="5423" y="6463"/>
                  </a:lnTo>
                  <a:lnTo>
                    <a:pt x="5406" y="6476"/>
                  </a:lnTo>
                  <a:lnTo>
                    <a:pt x="5403" y="6478"/>
                  </a:lnTo>
                  <a:lnTo>
                    <a:pt x="5385" y="6491"/>
                  </a:lnTo>
                  <a:lnTo>
                    <a:pt x="5382" y="6493"/>
                  </a:lnTo>
                  <a:lnTo>
                    <a:pt x="5363" y="6505"/>
                  </a:lnTo>
                  <a:lnTo>
                    <a:pt x="5360" y="6507"/>
                  </a:lnTo>
                  <a:lnTo>
                    <a:pt x="5341" y="6518"/>
                  </a:lnTo>
                  <a:lnTo>
                    <a:pt x="5339" y="6519"/>
                  </a:lnTo>
                  <a:lnTo>
                    <a:pt x="5319" y="6530"/>
                  </a:lnTo>
                  <a:lnTo>
                    <a:pt x="5316" y="6532"/>
                  </a:lnTo>
                  <a:lnTo>
                    <a:pt x="5297" y="6542"/>
                  </a:lnTo>
                  <a:lnTo>
                    <a:pt x="5293" y="6543"/>
                  </a:lnTo>
                  <a:lnTo>
                    <a:pt x="5274" y="6552"/>
                  </a:lnTo>
                  <a:lnTo>
                    <a:pt x="5270" y="6554"/>
                  </a:lnTo>
                  <a:lnTo>
                    <a:pt x="5250" y="6562"/>
                  </a:lnTo>
                  <a:lnTo>
                    <a:pt x="5247" y="6563"/>
                  </a:lnTo>
                  <a:lnTo>
                    <a:pt x="5226" y="6571"/>
                  </a:lnTo>
                  <a:lnTo>
                    <a:pt x="5223" y="6572"/>
                  </a:lnTo>
                  <a:lnTo>
                    <a:pt x="5202" y="6579"/>
                  </a:lnTo>
                  <a:lnTo>
                    <a:pt x="5199" y="6580"/>
                  </a:lnTo>
                  <a:lnTo>
                    <a:pt x="5178" y="6586"/>
                  </a:lnTo>
                  <a:lnTo>
                    <a:pt x="5174" y="6587"/>
                  </a:lnTo>
                  <a:lnTo>
                    <a:pt x="5153" y="6592"/>
                  </a:lnTo>
                  <a:lnTo>
                    <a:pt x="5150" y="6593"/>
                  </a:lnTo>
                  <a:lnTo>
                    <a:pt x="5129" y="6598"/>
                  </a:lnTo>
                  <a:lnTo>
                    <a:pt x="5125" y="6598"/>
                  </a:lnTo>
                  <a:lnTo>
                    <a:pt x="5104" y="6602"/>
                  </a:lnTo>
                  <a:lnTo>
                    <a:pt x="5100" y="6603"/>
                  </a:lnTo>
                  <a:lnTo>
                    <a:pt x="5078" y="6605"/>
                  </a:lnTo>
                  <a:lnTo>
                    <a:pt x="5075" y="6606"/>
                  </a:lnTo>
                  <a:lnTo>
                    <a:pt x="5053" y="6608"/>
                  </a:lnTo>
                  <a:lnTo>
                    <a:pt x="5049" y="6608"/>
                  </a:lnTo>
                  <a:lnTo>
                    <a:pt x="5027" y="6609"/>
                  </a:lnTo>
                  <a:lnTo>
                    <a:pt x="5024" y="6610"/>
                  </a:lnTo>
                  <a:lnTo>
                    <a:pt x="5002" y="6610"/>
                  </a:lnTo>
                  <a:lnTo>
                    <a:pt x="4998" y="6610"/>
                  </a:lnTo>
                  <a:lnTo>
                    <a:pt x="4976" y="6610"/>
                  </a:lnTo>
                  <a:lnTo>
                    <a:pt x="4973" y="6609"/>
                  </a:lnTo>
                  <a:lnTo>
                    <a:pt x="4951" y="6608"/>
                  </a:lnTo>
                  <a:lnTo>
                    <a:pt x="4947" y="6608"/>
                  </a:lnTo>
                  <a:lnTo>
                    <a:pt x="4925" y="6606"/>
                  </a:lnTo>
                  <a:lnTo>
                    <a:pt x="4922" y="6605"/>
                  </a:lnTo>
                  <a:lnTo>
                    <a:pt x="4900" y="6603"/>
                  </a:lnTo>
                  <a:lnTo>
                    <a:pt x="4896" y="6602"/>
                  </a:lnTo>
                  <a:lnTo>
                    <a:pt x="4875" y="6598"/>
                  </a:lnTo>
                  <a:lnTo>
                    <a:pt x="4871" y="6598"/>
                  </a:lnTo>
                  <a:lnTo>
                    <a:pt x="4850" y="6593"/>
                  </a:lnTo>
                  <a:lnTo>
                    <a:pt x="4847" y="6592"/>
                  </a:lnTo>
                  <a:lnTo>
                    <a:pt x="4826" y="6587"/>
                  </a:lnTo>
                  <a:lnTo>
                    <a:pt x="4822" y="6586"/>
                  </a:lnTo>
                  <a:lnTo>
                    <a:pt x="4801" y="6580"/>
                  </a:lnTo>
                  <a:lnTo>
                    <a:pt x="4798" y="6579"/>
                  </a:lnTo>
                  <a:lnTo>
                    <a:pt x="4777" y="6572"/>
                  </a:lnTo>
                  <a:lnTo>
                    <a:pt x="4774" y="6571"/>
                  </a:lnTo>
                  <a:lnTo>
                    <a:pt x="4753" y="6563"/>
                  </a:lnTo>
                  <a:lnTo>
                    <a:pt x="4750" y="6562"/>
                  </a:lnTo>
                  <a:lnTo>
                    <a:pt x="4730" y="6554"/>
                  </a:lnTo>
                  <a:lnTo>
                    <a:pt x="4726" y="6552"/>
                  </a:lnTo>
                  <a:lnTo>
                    <a:pt x="4707" y="6543"/>
                  </a:lnTo>
                  <a:lnTo>
                    <a:pt x="4703" y="6542"/>
                  </a:lnTo>
                  <a:lnTo>
                    <a:pt x="4684" y="6532"/>
                  </a:lnTo>
                  <a:lnTo>
                    <a:pt x="4681" y="6530"/>
                  </a:lnTo>
                  <a:lnTo>
                    <a:pt x="4661" y="6519"/>
                  </a:lnTo>
                  <a:lnTo>
                    <a:pt x="4659" y="6518"/>
                  </a:lnTo>
                  <a:lnTo>
                    <a:pt x="4640" y="6507"/>
                  </a:lnTo>
                  <a:lnTo>
                    <a:pt x="4637" y="6505"/>
                  </a:lnTo>
                  <a:lnTo>
                    <a:pt x="4618" y="6493"/>
                  </a:lnTo>
                  <a:lnTo>
                    <a:pt x="4615" y="6491"/>
                  </a:lnTo>
                  <a:lnTo>
                    <a:pt x="4597" y="6478"/>
                  </a:lnTo>
                  <a:lnTo>
                    <a:pt x="4594" y="6476"/>
                  </a:lnTo>
                  <a:lnTo>
                    <a:pt x="4577" y="6463"/>
                  </a:lnTo>
                  <a:lnTo>
                    <a:pt x="4574" y="6460"/>
                  </a:lnTo>
                  <a:lnTo>
                    <a:pt x="4557" y="6446"/>
                  </a:lnTo>
                  <a:lnTo>
                    <a:pt x="4555" y="6444"/>
                  </a:lnTo>
                  <a:lnTo>
                    <a:pt x="4538" y="6430"/>
                  </a:lnTo>
                  <a:lnTo>
                    <a:pt x="4536" y="6427"/>
                  </a:lnTo>
                  <a:lnTo>
                    <a:pt x="4520" y="6412"/>
                  </a:lnTo>
                  <a:lnTo>
                    <a:pt x="4517" y="6409"/>
                  </a:lnTo>
                  <a:lnTo>
                    <a:pt x="4502" y="6394"/>
                  </a:lnTo>
                  <a:lnTo>
                    <a:pt x="4500" y="6391"/>
                  </a:lnTo>
                  <a:lnTo>
                    <a:pt x="4485" y="6375"/>
                  </a:lnTo>
                  <a:lnTo>
                    <a:pt x="4483" y="6372"/>
                  </a:lnTo>
                  <a:lnTo>
                    <a:pt x="4469" y="6356"/>
                  </a:lnTo>
                  <a:lnTo>
                    <a:pt x="4467" y="6353"/>
                  </a:lnTo>
                  <a:lnTo>
                    <a:pt x="4454" y="6335"/>
                  </a:lnTo>
                  <a:lnTo>
                    <a:pt x="4451" y="6332"/>
                  </a:lnTo>
                  <a:lnTo>
                    <a:pt x="4439" y="6315"/>
                  </a:lnTo>
                  <a:lnTo>
                    <a:pt x="4437" y="6312"/>
                  </a:lnTo>
                  <a:lnTo>
                    <a:pt x="4425" y="6294"/>
                  </a:lnTo>
                  <a:lnTo>
                    <a:pt x="4423" y="6290"/>
                  </a:lnTo>
                  <a:lnTo>
                    <a:pt x="4411" y="6272"/>
                  </a:lnTo>
                  <a:lnTo>
                    <a:pt x="4410" y="6268"/>
                  </a:lnTo>
                  <a:lnTo>
                    <a:pt x="4399" y="6249"/>
                  </a:lnTo>
                  <a:lnTo>
                    <a:pt x="4397" y="6246"/>
                  </a:lnTo>
                  <a:lnTo>
                    <a:pt x="4387" y="6227"/>
                  </a:lnTo>
                  <a:lnTo>
                    <a:pt x="4386" y="6223"/>
                  </a:lnTo>
                  <a:lnTo>
                    <a:pt x="4377" y="6203"/>
                  </a:lnTo>
                  <a:lnTo>
                    <a:pt x="4375" y="6200"/>
                  </a:lnTo>
                  <a:lnTo>
                    <a:pt x="4367" y="6180"/>
                  </a:lnTo>
                  <a:lnTo>
                    <a:pt x="4365" y="6176"/>
                  </a:lnTo>
                  <a:lnTo>
                    <a:pt x="4358" y="6156"/>
                  </a:lnTo>
                  <a:lnTo>
                    <a:pt x="4357" y="6153"/>
                  </a:lnTo>
                  <a:lnTo>
                    <a:pt x="4350" y="6132"/>
                  </a:lnTo>
                  <a:lnTo>
                    <a:pt x="4349" y="6128"/>
                  </a:lnTo>
                  <a:lnTo>
                    <a:pt x="4343" y="6107"/>
                  </a:lnTo>
                  <a:lnTo>
                    <a:pt x="4342" y="6104"/>
                  </a:lnTo>
                  <a:lnTo>
                    <a:pt x="4337" y="6083"/>
                  </a:lnTo>
                  <a:lnTo>
                    <a:pt x="4336" y="6079"/>
                  </a:lnTo>
                  <a:lnTo>
                    <a:pt x="4331" y="6058"/>
                  </a:lnTo>
                  <a:lnTo>
                    <a:pt x="4331" y="6054"/>
                  </a:lnTo>
                  <a:lnTo>
                    <a:pt x="4327" y="6033"/>
                  </a:lnTo>
                  <a:lnTo>
                    <a:pt x="4326" y="6029"/>
                  </a:lnTo>
                  <a:lnTo>
                    <a:pt x="4324" y="6007"/>
                  </a:lnTo>
                  <a:lnTo>
                    <a:pt x="4323" y="6004"/>
                  </a:lnTo>
                  <a:lnTo>
                    <a:pt x="4321" y="5982"/>
                  </a:lnTo>
                  <a:lnTo>
                    <a:pt x="4321" y="5978"/>
                  </a:lnTo>
                  <a:lnTo>
                    <a:pt x="4320" y="5956"/>
                  </a:lnTo>
                  <a:lnTo>
                    <a:pt x="4319" y="5953"/>
                  </a:lnTo>
                  <a:lnTo>
                    <a:pt x="4319" y="5931"/>
                  </a:lnTo>
                  <a:lnTo>
                    <a:pt x="4319" y="5927"/>
                  </a:lnTo>
                  <a:lnTo>
                    <a:pt x="4319" y="5905"/>
                  </a:lnTo>
                  <a:lnTo>
                    <a:pt x="4320" y="5902"/>
                  </a:lnTo>
                  <a:lnTo>
                    <a:pt x="4321" y="5880"/>
                  </a:lnTo>
                  <a:lnTo>
                    <a:pt x="4321" y="5876"/>
                  </a:lnTo>
                  <a:lnTo>
                    <a:pt x="4323" y="5854"/>
                  </a:lnTo>
                  <a:lnTo>
                    <a:pt x="4324" y="5851"/>
                  </a:lnTo>
                  <a:lnTo>
                    <a:pt x="4326" y="5829"/>
                  </a:lnTo>
                  <a:lnTo>
                    <a:pt x="4327" y="5825"/>
                  </a:lnTo>
                  <a:lnTo>
                    <a:pt x="4331" y="5804"/>
                  </a:lnTo>
                  <a:lnTo>
                    <a:pt x="4331" y="5800"/>
                  </a:lnTo>
                  <a:lnTo>
                    <a:pt x="4336" y="5779"/>
                  </a:lnTo>
                  <a:lnTo>
                    <a:pt x="4337" y="5776"/>
                  </a:lnTo>
                  <a:lnTo>
                    <a:pt x="4342" y="5755"/>
                  </a:lnTo>
                  <a:lnTo>
                    <a:pt x="4343" y="5751"/>
                  </a:lnTo>
                  <a:lnTo>
                    <a:pt x="4349" y="5730"/>
                  </a:lnTo>
                  <a:lnTo>
                    <a:pt x="4350" y="5727"/>
                  </a:lnTo>
                  <a:lnTo>
                    <a:pt x="4357" y="5706"/>
                  </a:lnTo>
                  <a:lnTo>
                    <a:pt x="4358" y="5703"/>
                  </a:lnTo>
                  <a:lnTo>
                    <a:pt x="4366" y="5682"/>
                  </a:lnTo>
                  <a:lnTo>
                    <a:pt x="4367" y="5679"/>
                  </a:lnTo>
                  <a:lnTo>
                    <a:pt x="4375" y="5659"/>
                  </a:lnTo>
                  <a:lnTo>
                    <a:pt x="4377" y="5655"/>
                  </a:lnTo>
                  <a:lnTo>
                    <a:pt x="4386" y="5636"/>
                  </a:lnTo>
                  <a:lnTo>
                    <a:pt x="4387" y="5632"/>
                  </a:lnTo>
                  <a:lnTo>
                    <a:pt x="4397" y="5613"/>
                  </a:lnTo>
                  <a:lnTo>
                    <a:pt x="4399" y="5610"/>
                  </a:lnTo>
                  <a:lnTo>
                    <a:pt x="4410" y="5590"/>
                  </a:lnTo>
                  <a:lnTo>
                    <a:pt x="4411" y="5587"/>
                  </a:lnTo>
                  <a:lnTo>
                    <a:pt x="4423" y="5569"/>
                  </a:lnTo>
                  <a:lnTo>
                    <a:pt x="4425" y="5566"/>
                  </a:lnTo>
                  <a:lnTo>
                    <a:pt x="4437" y="5547"/>
                  </a:lnTo>
                  <a:lnTo>
                    <a:pt x="4439" y="5544"/>
                  </a:lnTo>
                  <a:lnTo>
                    <a:pt x="4451" y="5527"/>
                  </a:lnTo>
                  <a:lnTo>
                    <a:pt x="4453" y="5524"/>
                  </a:lnTo>
                  <a:lnTo>
                    <a:pt x="4467" y="5506"/>
                  </a:lnTo>
                  <a:lnTo>
                    <a:pt x="4469" y="5504"/>
                  </a:lnTo>
                  <a:lnTo>
                    <a:pt x="4483" y="5487"/>
                  </a:lnTo>
                  <a:lnTo>
                    <a:pt x="4485" y="5484"/>
                  </a:lnTo>
                  <a:lnTo>
                    <a:pt x="4500" y="5468"/>
                  </a:lnTo>
                  <a:lnTo>
                    <a:pt x="4502" y="5465"/>
                  </a:lnTo>
                  <a:lnTo>
                    <a:pt x="4517" y="5449"/>
                  </a:lnTo>
                  <a:lnTo>
                    <a:pt x="4520" y="5447"/>
                  </a:lnTo>
                  <a:lnTo>
                    <a:pt x="4535" y="5432"/>
                  </a:lnTo>
                  <a:lnTo>
                    <a:pt x="4538" y="5429"/>
                  </a:lnTo>
                  <a:lnTo>
                    <a:pt x="4554" y="5415"/>
                  </a:lnTo>
                  <a:lnTo>
                    <a:pt x="4557" y="5412"/>
                  </a:lnTo>
                  <a:lnTo>
                    <a:pt x="4574" y="5398"/>
                  </a:lnTo>
                  <a:lnTo>
                    <a:pt x="4577" y="5396"/>
                  </a:lnTo>
                  <a:lnTo>
                    <a:pt x="4594" y="5383"/>
                  </a:lnTo>
                  <a:lnTo>
                    <a:pt x="4597" y="5380"/>
                  </a:lnTo>
                  <a:lnTo>
                    <a:pt x="4615" y="5368"/>
                  </a:lnTo>
                  <a:lnTo>
                    <a:pt x="4618" y="5366"/>
                  </a:lnTo>
                  <a:lnTo>
                    <a:pt x="4637" y="5354"/>
                  </a:lnTo>
                  <a:lnTo>
                    <a:pt x="4640" y="5351"/>
                  </a:lnTo>
                  <a:lnTo>
                    <a:pt x="4659" y="5340"/>
                  </a:lnTo>
                  <a:lnTo>
                    <a:pt x="4662" y="5339"/>
                  </a:lnTo>
                  <a:lnTo>
                    <a:pt x="4681" y="5328"/>
                  </a:lnTo>
                  <a:lnTo>
                    <a:pt x="4684" y="5326"/>
                  </a:lnTo>
                  <a:lnTo>
                    <a:pt x="4703" y="5316"/>
                  </a:lnTo>
                  <a:lnTo>
                    <a:pt x="4707" y="5315"/>
                  </a:lnTo>
                  <a:lnTo>
                    <a:pt x="4727" y="5306"/>
                  </a:lnTo>
                  <a:lnTo>
                    <a:pt x="4730" y="5304"/>
                  </a:lnTo>
                  <a:lnTo>
                    <a:pt x="4750" y="5296"/>
                  </a:lnTo>
                  <a:lnTo>
                    <a:pt x="4754" y="5295"/>
                  </a:lnTo>
                  <a:lnTo>
                    <a:pt x="4774" y="5287"/>
                  </a:lnTo>
                  <a:lnTo>
                    <a:pt x="4777" y="5286"/>
                  </a:lnTo>
                  <a:lnTo>
                    <a:pt x="4798" y="5279"/>
                  </a:lnTo>
                  <a:lnTo>
                    <a:pt x="4802" y="5278"/>
                  </a:lnTo>
                  <a:lnTo>
                    <a:pt x="4822" y="5272"/>
                  </a:lnTo>
                  <a:lnTo>
                    <a:pt x="4826" y="5271"/>
                  </a:lnTo>
                  <a:lnTo>
                    <a:pt x="4847" y="5266"/>
                  </a:lnTo>
                  <a:lnTo>
                    <a:pt x="4851" y="5265"/>
                  </a:lnTo>
                  <a:lnTo>
                    <a:pt x="4872" y="5261"/>
                  </a:lnTo>
                  <a:lnTo>
                    <a:pt x="4875" y="5260"/>
                  </a:lnTo>
                  <a:lnTo>
                    <a:pt x="4897" y="5257"/>
                  </a:lnTo>
                  <a:lnTo>
                    <a:pt x="4901" y="5256"/>
                  </a:lnTo>
                  <a:lnTo>
                    <a:pt x="4922" y="5253"/>
                  </a:lnTo>
                  <a:lnTo>
                    <a:pt x="4926" y="5253"/>
                  </a:lnTo>
                  <a:lnTo>
                    <a:pt x="4947" y="5251"/>
                  </a:lnTo>
                  <a:lnTo>
                    <a:pt x="4951" y="5251"/>
                  </a:lnTo>
                  <a:lnTo>
                    <a:pt x="4973" y="5250"/>
                  </a:lnTo>
                  <a:lnTo>
                    <a:pt x="4976" y="5249"/>
                  </a:lnTo>
                  <a:lnTo>
                    <a:pt x="4998" y="5249"/>
                  </a:lnTo>
                  <a:lnTo>
                    <a:pt x="5002" y="5249"/>
                  </a:lnTo>
                  <a:lnTo>
                    <a:pt x="5024" y="5249"/>
                  </a:lnTo>
                  <a:lnTo>
                    <a:pt x="5027" y="5250"/>
                  </a:lnTo>
                  <a:lnTo>
                    <a:pt x="5049" y="5251"/>
                  </a:lnTo>
                  <a:lnTo>
                    <a:pt x="5053" y="5251"/>
                  </a:lnTo>
                  <a:lnTo>
                    <a:pt x="5074" y="5253"/>
                  </a:lnTo>
                  <a:lnTo>
                    <a:pt x="5078" y="5253"/>
                  </a:lnTo>
                  <a:lnTo>
                    <a:pt x="5099" y="5256"/>
                  </a:lnTo>
                  <a:lnTo>
                    <a:pt x="5103" y="5257"/>
                  </a:lnTo>
                  <a:lnTo>
                    <a:pt x="5125" y="5260"/>
                  </a:lnTo>
                  <a:lnTo>
                    <a:pt x="5128" y="5261"/>
                  </a:lnTo>
                  <a:lnTo>
                    <a:pt x="5149" y="5265"/>
                  </a:lnTo>
                  <a:lnTo>
                    <a:pt x="5153" y="5266"/>
                  </a:lnTo>
                  <a:lnTo>
                    <a:pt x="5174" y="5271"/>
                  </a:lnTo>
                  <a:lnTo>
                    <a:pt x="5178" y="5272"/>
                  </a:lnTo>
                  <a:lnTo>
                    <a:pt x="5198" y="5278"/>
                  </a:lnTo>
                  <a:lnTo>
                    <a:pt x="5202" y="5279"/>
                  </a:lnTo>
                  <a:lnTo>
                    <a:pt x="5223" y="5286"/>
                  </a:lnTo>
                  <a:lnTo>
                    <a:pt x="5226" y="5287"/>
                  </a:lnTo>
                  <a:lnTo>
                    <a:pt x="5246" y="5295"/>
                  </a:lnTo>
                  <a:lnTo>
                    <a:pt x="5250" y="5296"/>
                  </a:lnTo>
                  <a:lnTo>
                    <a:pt x="5270" y="5304"/>
                  </a:lnTo>
                  <a:lnTo>
                    <a:pt x="5273" y="5306"/>
                  </a:lnTo>
                  <a:lnTo>
                    <a:pt x="5293" y="5315"/>
                  </a:lnTo>
                  <a:lnTo>
                    <a:pt x="5297" y="5316"/>
                  </a:lnTo>
                  <a:lnTo>
                    <a:pt x="5316" y="5326"/>
                  </a:lnTo>
                  <a:lnTo>
                    <a:pt x="5319" y="5328"/>
                  </a:lnTo>
                  <a:lnTo>
                    <a:pt x="5338" y="5339"/>
                  </a:lnTo>
                  <a:lnTo>
                    <a:pt x="5341" y="5340"/>
                  </a:lnTo>
                  <a:lnTo>
                    <a:pt x="5360" y="5351"/>
                  </a:lnTo>
                  <a:lnTo>
                    <a:pt x="5363" y="5354"/>
                  </a:lnTo>
                  <a:lnTo>
                    <a:pt x="5382" y="5366"/>
                  </a:lnTo>
                  <a:lnTo>
                    <a:pt x="5385" y="5368"/>
                  </a:lnTo>
                  <a:lnTo>
                    <a:pt x="5403" y="5380"/>
                  </a:lnTo>
                  <a:lnTo>
                    <a:pt x="5406" y="5383"/>
                  </a:lnTo>
                  <a:lnTo>
                    <a:pt x="5423" y="5396"/>
                  </a:lnTo>
                  <a:lnTo>
                    <a:pt x="5426" y="5398"/>
                  </a:lnTo>
                  <a:lnTo>
                    <a:pt x="5443" y="5412"/>
                  </a:lnTo>
                  <a:lnTo>
                    <a:pt x="5446" y="5415"/>
                  </a:lnTo>
                  <a:lnTo>
                    <a:pt x="5462" y="5429"/>
                  </a:lnTo>
                  <a:lnTo>
                    <a:pt x="5465" y="5432"/>
                  </a:lnTo>
                  <a:lnTo>
                    <a:pt x="5480" y="5447"/>
                  </a:lnTo>
                  <a:lnTo>
                    <a:pt x="5483" y="5449"/>
                  </a:lnTo>
                  <a:lnTo>
                    <a:pt x="5498" y="5465"/>
                  </a:lnTo>
                  <a:lnTo>
                    <a:pt x="5500" y="5468"/>
                  </a:lnTo>
                  <a:lnTo>
                    <a:pt x="5515" y="5484"/>
                  </a:lnTo>
                  <a:lnTo>
                    <a:pt x="5517" y="5487"/>
                  </a:lnTo>
                  <a:lnTo>
                    <a:pt x="5531" y="5504"/>
                  </a:lnTo>
                  <a:lnTo>
                    <a:pt x="5533" y="5506"/>
                  </a:lnTo>
                  <a:lnTo>
                    <a:pt x="5547" y="5524"/>
                  </a:lnTo>
                  <a:lnTo>
                    <a:pt x="5549" y="5527"/>
                  </a:lnTo>
                  <a:lnTo>
                    <a:pt x="5561" y="5544"/>
                  </a:lnTo>
                  <a:lnTo>
                    <a:pt x="5563" y="5547"/>
                  </a:lnTo>
                  <a:lnTo>
                    <a:pt x="5575" y="5566"/>
                  </a:lnTo>
                  <a:lnTo>
                    <a:pt x="5577" y="5569"/>
                  </a:lnTo>
                  <a:lnTo>
                    <a:pt x="5589" y="5587"/>
                  </a:lnTo>
                  <a:lnTo>
                    <a:pt x="5590" y="5590"/>
                  </a:lnTo>
                  <a:lnTo>
                    <a:pt x="5601" y="5610"/>
                  </a:lnTo>
                  <a:lnTo>
                    <a:pt x="5603" y="5613"/>
                  </a:lnTo>
                  <a:lnTo>
                    <a:pt x="5613" y="5632"/>
                  </a:lnTo>
                  <a:lnTo>
                    <a:pt x="5614" y="5636"/>
                  </a:lnTo>
                  <a:lnTo>
                    <a:pt x="5623" y="5655"/>
                  </a:lnTo>
                  <a:lnTo>
                    <a:pt x="5625" y="5659"/>
                  </a:lnTo>
                  <a:lnTo>
                    <a:pt x="5633" y="5679"/>
                  </a:lnTo>
                  <a:lnTo>
                    <a:pt x="5634" y="5682"/>
                  </a:lnTo>
                  <a:lnTo>
                    <a:pt x="5642" y="5703"/>
                  </a:lnTo>
                  <a:lnTo>
                    <a:pt x="5643" y="5706"/>
                  </a:lnTo>
                  <a:lnTo>
                    <a:pt x="5650" y="5727"/>
                  </a:lnTo>
                  <a:lnTo>
                    <a:pt x="5651" y="5730"/>
                  </a:lnTo>
                  <a:lnTo>
                    <a:pt x="5657" y="5751"/>
                  </a:lnTo>
                  <a:lnTo>
                    <a:pt x="5658" y="5755"/>
                  </a:lnTo>
                  <a:lnTo>
                    <a:pt x="5663" y="5776"/>
                  </a:lnTo>
                  <a:lnTo>
                    <a:pt x="5664" y="5779"/>
                  </a:lnTo>
                  <a:lnTo>
                    <a:pt x="5669" y="5800"/>
                  </a:lnTo>
                  <a:lnTo>
                    <a:pt x="5669" y="5804"/>
                  </a:lnTo>
                  <a:lnTo>
                    <a:pt x="5673" y="5825"/>
                  </a:lnTo>
                  <a:lnTo>
                    <a:pt x="5674" y="5829"/>
                  </a:lnTo>
                  <a:lnTo>
                    <a:pt x="5676" y="5851"/>
                  </a:lnTo>
                  <a:lnTo>
                    <a:pt x="5677" y="5854"/>
                  </a:lnTo>
                  <a:lnTo>
                    <a:pt x="5679" y="5876"/>
                  </a:lnTo>
                  <a:lnTo>
                    <a:pt x="5679" y="5880"/>
                  </a:lnTo>
                  <a:lnTo>
                    <a:pt x="5680" y="5902"/>
                  </a:lnTo>
                  <a:close/>
                  <a:moveTo>
                    <a:pt x="5480" y="5965"/>
                  </a:moveTo>
                  <a:lnTo>
                    <a:pt x="5481" y="5947"/>
                  </a:lnTo>
                  <a:lnTo>
                    <a:pt x="5481" y="5929"/>
                  </a:lnTo>
                  <a:lnTo>
                    <a:pt x="5481" y="5911"/>
                  </a:lnTo>
                  <a:lnTo>
                    <a:pt x="5480" y="5893"/>
                  </a:lnTo>
                  <a:lnTo>
                    <a:pt x="5478" y="5875"/>
                  </a:lnTo>
                  <a:lnTo>
                    <a:pt x="5476" y="5857"/>
                  </a:lnTo>
                  <a:lnTo>
                    <a:pt x="5473" y="5840"/>
                  </a:lnTo>
                  <a:lnTo>
                    <a:pt x="5469" y="5822"/>
                  </a:lnTo>
                  <a:lnTo>
                    <a:pt x="5465" y="5805"/>
                  </a:lnTo>
                  <a:lnTo>
                    <a:pt x="5460" y="5788"/>
                  </a:lnTo>
                  <a:lnTo>
                    <a:pt x="5454" y="5771"/>
                  </a:lnTo>
                  <a:lnTo>
                    <a:pt x="5448" y="5754"/>
                  </a:lnTo>
                  <a:lnTo>
                    <a:pt x="5441" y="5737"/>
                  </a:lnTo>
                  <a:lnTo>
                    <a:pt x="5433" y="5721"/>
                  </a:lnTo>
                  <a:lnTo>
                    <a:pt x="5425" y="5705"/>
                  </a:lnTo>
                  <a:lnTo>
                    <a:pt x="5416" y="5689"/>
                  </a:lnTo>
                  <a:lnTo>
                    <a:pt x="5407" y="5674"/>
                  </a:lnTo>
                  <a:lnTo>
                    <a:pt x="5397" y="5659"/>
                  </a:lnTo>
                  <a:lnTo>
                    <a:pt x="5387" y="5644"/>
                  </a:lnTo>
                  <a:lnTo>
                    <a:pt x="5376" y="5629"/>
                  </a:lnTo>
                  <a:lnTo>
                    <a:pt x="5364" y="5616"/>
                  </a:lnTo>
                  <a:lnTo>
                    <a:pt x="5352" y="5602"/>
                  </a:lnTo>
                  <a:lnTo>
                    <a:pt x="5340" y="5589"/>
                  </a:lnTo>
                  <a:lnTo>
                    <a:pt x="5327" y="5577"/>
                  </a:lnTo>
                  <a:lnTo>
                    <a:pt x="5314" y="5565"/>
                  </a:lnTo>
                  <a:lnTo>
                    <a:pt x="5300" y="5553"/>
                  </a:lnTo>
                  <a:lnTo>
                    <a:pt x="5286" y="5542"/>
                  </a:lnTo>
                  <a:lnTo>
                    <a:pt x="5271" y="5532"/>
                  </a:lnTo>
                  <a:lnTo>
                    <a:pt x="5256" y="5522"/>
                  </a:lnTo>
                  <a:lnTo>
                    <a:pt x="5240" y="5513"/>
                  </a:lnTo>
                  <a:lnTo>
                    <a:pt x="5224" y="5504"/>
                  </a:lnTo>
                  <a:lnTo>
                    <a:pt x="5208" y="5496"/>
                  </a:lnTo>
                  <a:lnTo>
                    <a:pt x="5192" y="5488"/>
                  </a:lnTo>
                  <a:lnTo>
                    <a:pt x="5176" y="5482"/>
                  </a:lnTo>
                  <a:lnTo>
                    <a:pt x="5159" y="5475"/>
                  </a:lnTo>
                  <a:lnTo>
                    <a:pt x="5142" y="5470"/>
                  </a:lnTo>
                  <a:lnTo>
                    <a:pt x="5125" y="5465"/>
                  </a:lnTo>
                  <a:lnTo>
                    <a:pt x="5107" y="5461"/>
                  </a:lnTo>
                  <a:lnTo>
                    <a:pt x="5090" y="5457"/>
                  </a:lnTo>
                  <a:lnTo>
                    <a:pt x="5072" y="5454"/>
                  </a:lnTo>
                  <a:lnTo>
                    <a:pt x="5054" y="5452"/>
                  </a:lnTo>
                  <a:lnTo>
                    <a:pt x="5036" y="5450"/>
                  </a:lnTo>
                  <a:lnTo>
                    <a:pt x="5018" y="5449"/>
                  </a:lnTo>
                  <a:lnTo>
                    <a:pt x="5000" y="5449"/>
                  </a:lnTo>
                  <a:lnTo>
                    <a:pt x="4982" y="5449"/>
                  </a:lnTo>
                  <a:lnTo>
                    <a:pt x="4964" y="5450"/>
                  </a:lnTo>
                  <a:lnTo>
                    <a:pt x="4946" y="5452"/>
                  </a:lnTo>
                  <a:lnTo>
                    <a:pt x="4928" y="5454"/>
                  </a:lnTo>
                  <a:lnTo>
                    <a:pt x="4910" y="5457"/>
                  </a:lnTo>
                  <a:lnTo>
                    <a:pt x="4893" y="5461"/>
                  </a:lnTo>
                  <a:lnTo>
                    <a:pt x="4875" y="5465"/>
                  </a:lnTo>
                  <a:lnTo>
                    <a:pt x="4858" y="5470"/>
                  </a:lnTo>
                  <a:lnTo>
                    <a:pt x="4841" y="5475"/>
                  </a:lnTo>
                  <a:lnTo>
                    <a:pt x="4824" y="5482"/>
                  </a:lnTo>
                  <a:lnTo>
                    <a:pt x="4808" y="5488"/>
                  </a:lnTo>
                  <a:lnTo>
                    <a:pt x="4792" y="5496"/>
                  </a:lnTo>
                  <a:lnTo>
                    <a:pt x="4776" y="5504"/>
                  </a:lnTo>
                  <a:lnTo>
                    <a:pt x="4760" y="5513"/>
                  </a:lnTo>
                  <a:lnTo>
                    <a:pt x="4744" y="5522"/>
                  </a:lnTo>
                  <a:lnTo>
                    <a:pt x="4729" y="5532"/>
                  </a:lnTo>
                  <a:lnTo>
                    <a:pt x="4714" y="5542"/>
                  </a:lnTo>
                  <a:lnTo>
                    <a:pt x="4700" y="5553"/>
                  </a:lnTo>
                  <a:lnTo>
                    <a:pt x="4686" y="5565"/>
                  </a:lnTo>
                  <a:lnTo>
                    <a:pt x="4673" y="5577"/>
                  </a:lnTo>
                  <a:lnTo>
                    <a:pt x="4660" y="5589"/>
                  </a:lnTo>
                  <a:lnTo>
                    <a:pt x="4648" y="5602"/>
                  </a:lnTo>
                  <a:lnTo>
                    <a:pt x="4636" y="5616"/>
                  </a:lnTo>
                  <a:lnTo>
                    <a:pt x="4624" y="5629"/>
                  </a:lnTo>
                  <a:lnTo>
                    <a:pt x="4613" y="5644"/>
                  </a:lnTo>
                  <a:lnTo>
                    <a:pt x="4603" y="5659"/>
                  </a:lnTo>
                  <a:lnTo>
                    <a:pt x="4593" y="5674"/>
                  </a:lnTo>
                  <a:lnTo>
                    <a:pt x="4584" y="5689"/>
                  </a:lnTo>
                  <a:lnTo>
                    <a:pt x="4575" y="5705"/>
                  </a:lnTo>
                  <a:lnTo>
                    <a:pt x="4567" y="5721"/>
                  </a:lnTo>
                  <a:lnTo>
                    <a:pt x="4559" y="5737"/>
                  </a:lnTo>
                  <a:lnTo>
                    <a:pt x="4552" y="5754"/>
                  </a:lnTo>
                  <a:lnTo>
                    <a:pt x="4546" y="5771"/>
                  </a:lnTo>
                  <a:lnTo>
                    <a:pt x="4540" y="5788"/>
                  </a:lnTo>
                  <a:lnTo>
                    <a:pt x="4535" y="5805"/>
                  </a:lnTo>
                  <a:lnTo>
                    <a:pt x="4531" y="5822"/>
                  </a:lnTo>
                  <a:lnTo>
                    <a:pt x="4527" y="5840"/>
                  </a:lnTo>
                  <a:lnTo>
                    <a:pt x="4524" y="5857"/>
                  </a:lnTo>
                  <a:lnTo>
                    <a:pt x="4522" y="5875"/>
                  </a:lnTo>
                  <a:lnTo>
                    <a:pt x="4520" y="5893"/>
                  </a:lnTo>
                  <a:lnTo>
                    <a:pt x="4519" y="5911"/>
                  </a:lnTo>
                  <a:lnTo>
                    <a:pt x="4519" y="5929"/>
                  </a:lnTo>
                  <a:lnTo>
                    <a:pt x="4519" y="5947"/>
                  </a:lnTo>
                  <a:lnTo>
                    <a:pt x="4520" y="5965"/>
                  </a:lnTo>
                  <a:lnTo>
                    <a:pt x="4522" y="5983"/>
                  </a:lnTo>
                  <a:lnTo>
                    <a:pt x="4524" y="6001"/>
                  </a:lnTo>
                  <a:lnTo>
                    <a:pt x="4527" y="6019"/>
                  </a:lnTo>
                  <a:lnTo>
                    <a:pt x="4531" y="6036"/>
                  </a:lnTo>
                  <a:lnTo>
                    <a:pt x="4535" y="6054"/>
                  </a:lnTo>
                  <a:lnTo>
                    <a:pt x="4540" y="6071"/>
                  </a:lnTo>
                  <a:lnTo>
                    <a:pt x="4546" y="6088"/>
                  </a:lnTo>
                  <a:lnTo>
                    <a:pt x="4552" y="6105"/>
                  </a:lnTo>
                  <a:lnTo>
                    <a:pt x="4559" y="6122"/>
                  </a:lnTo>
                  <a:lnTo>
                    <a:pt x="4567" y="6138"/>
                  </a:lnTo>
                  <a:lnTo>
                    <a:pt x="4575" y="6154"/>
                  </a:lnTo>
                  <a:lnTo>
                    <a:pt x="4584" y="6170"/>
                  </a:lnTo>
                  <a:lnTo>
                    <a:pt x="4593" y="6185"/>
                  </a:lnTo>
                  <a:lnTo>
                    <a:pt x="4603" y="6200"/>
                  </a:lnTo>
                  <a:lnTo>
                    <a:pt x="4613" y="6215"/>
                  </a:lnTo>
                  <a:lnTo>
                    <a:pt x="4624" y="6229"/>
                  </a:lnTo>
                  <a:lnTo>
                    <a:pt x="4635" y="6243"/>
                  </a:lnTo>
                  <a:lnTo>
                    <a:pt x="4647" y="6256"/>
                  </a:lnTo>
                  <a:lnTo>
                    <a:pt x="4660" y="6269"/>
                  </a:lnTo>
                  <a:lnTo>
                    <a:pt x="4673" y="6281"/>
                  </a:lnTo>
                  <a:lnTo>
                    <a:pt x="4686" y="6293"/>
                  </a:lnTo>
                  <a:lnTo>
                    <a:pt x="4700" y="6305"/>
                  </a:lnTo>
                  <a:lnTo>
                    <a:pt x="4714" y="6316"/>
                  </a:lnTo>
                  <a:lnTo>
                    <a:pt x="4729" y="6326"/>
                  </a:lnTo>
                  <a:lnTo>
                    <a:pt x="4744" y="6336"/>
                  </a:lnTo>
                  <a:lnTo>
                    <a:pt x="4760" y="6345"/>
                  </a:lnTo>
                  <a:lnTo>
                    <a:pt x="4776" y="6354"/>
                  </a:lnTo>
                  <a:lnTo>
                    <a:pt x="4792" y="6362"/>
                  </a:lnTo>
                  <a:lnTo>
                    <a:pt x="4808" y="6370"/>
                  </a:lnTo>
                  <a:lnTo>
                    <a:pt x="4825" y="6377"/>
                  </a:lnTo>
                  <a:lnTo>
                    <a:pt x="4842" y="6383"/>
                  </a:lnTo>
                  <a:lnTo>
                    <a:pt x="4859" y="6389"/>
                  </a:lnTo>
                  <a:lnTo>
                    <a:pt x="4876" y="6394"/>
                  </a:lnTo>
                  <a:lnTo>
                    <a:pt x="4893" y="6398"/>
                  </a:lnTo>
                  <a:lnTo>
                    <a:pt x="4911" y="6402"/>
                  </a:lnTo>
                  <a:lnTo>
                    <a:pt x="4928" y="6405"/>
                  </a:lnTo>
                  <a:lnTo>
                    <a:pt x="4946" y="6407"/>
                  </a:lnTo>
                  <a:lnTo>
                    <a:pt x="4964" y="6409"/>
                  </a:lnTo>
                  <a:lnTo>
                    <a:pt x="4982" y="6410"/>
                  </a:lnTo>
                  <a:lnTo>
                    <a:pt x="5000" y="6410"/>
                  </a:lnTo>
                  <a:lnTo>
                    <a:pt x="5018" y="6410"/>
                  </a:lnTo>
                  <a:lnTo>
                    <a:pt x="5036" y="6409"/>
                  </a:lnTo>
                  <a:lnTo>
                    <a:pt x="5054" y="6407"/>
                  </a:lnTo>
                  <a:lnTo>
                    <a:pt x="5072" y="6405"/>
                  </a:lnTo>
                  <a:lnTo>
                    <a:pt x="5089" y="6402"/>
                  </a:lnTo>
                  <a:lnTo>
                    <a:pt x="5107" y="6398"/>
                  </a:lnTo>
                  <a:lnTo>
                    <a:pt x="5124" y="6394"/>
                  </a:lnTo>
                  <a:lnTo>
                    <a:pt x="5141" y="6389"/>
                  </a:lnTo>
                  <a:lnTo>
                    <a:pt x="5158" y="6383"/>
                  </a:lnTo>
                  <a:lnTo>
                    <a:pt x="5175" y="6377"/>
                  </a:lnTo>
                  <a:lnTo>
                    <a:pt x="5192" y="6370"/>
                  </a:lnTo>
                  <a:lnTo>
                    <a:pt x="5208" y="6362"/>
                  </a:lnTo>
                  <a:lnTo>
                    <a:pt x="5224" y="6354"/>
                  </a:lnTo>
                  <a:lnTo>
                    <a:pt x="5240" y="6345"/>
                  </a:lnTo>
                  <a:lnTo>
                    <a:pt x="5256" y="6336"/>
                  </a:lnTo>
                  <a:lnTo>
                    <a:pt x="5271" y="6326"/>
                  </a:lnTo>
                  <a:lnTo>
                    <a:pt x="5286" y="6316"/>
                  </a:lnTo>
                  <a:lnTo>
                    <a:pt x="5300" y="6305"/>
                  </a:lnTo>
                  <a:lnTo>
                    <a:pt x="5314" y="6293"/>
                  </a:lnTo>
                  <a:lnTo>
                    <a:pt x="5327" y="6281"/>
                  </a:lnTo>
                  <a:lnTo>
                    <a:pt x="5340" y="6269"/>
                  </a:lnTo>
                  <a:lnTo>
                    <a:pt x="5353" y="6256"/>
                  </a:lnTo>
                  <a:lnTo>
                    <a:pt x="5365" y="6243"/>
                  </a:lnTo>
                  <a:lnTo>
                    <a:pt x="5376" y="6229"/>
                  </a:lnTo>
                  <a:lnTo>
                    <a:pt x="5387" y="6215"/>
                  </a:lnTo>
                  <a:lnTo>
                    <a:pt x="5397" y="6200"/>
                  </a:lnTo>
                  <a:lnTo>
                    <a:pt x="5407" y="6185"/>
                  </a:lnTo>
                  <a:lnTo>
                    <a:pt x="5416" y="6170"/>
                  </a:lnTo>
                  <a:lnTo>
                    <a:pt x="5425" y="6154"/>
                  </a:lnTo>
                  <a:lnTo>
                    <a:pt x="5433" y="6138"/>
                  </a:lnTo>
                  <a:lnTo>
                    <a:pt x="5441" y="6122"/>
                  </a:lnTo>
                  <a:lnTo>
                    <a:pt x="5448" y="6105"/>
                  </a:lnTo>
                  <a:lnTo>
                    <a:pt x="5454" y="6088"/>
                  </a:lnTo>
                  <a:lnTo>
                    <a:pt x="5460" y="6071"/>
                  </a:lnTo>
                  <a:lnTo>
                    <a:pt x="5465" y="6054"/>
                  </a:lnTo>
                  <a:lnTo>
                    <a:pt x="5469" y="6036"/>
                  </a:lnTo>
                  <a:lnTo>
                    <a:pt x="5473" y="6019"/>
                  </a:lnTo>
                  <a:lnTo>
                    <a:pt x="5476" y="6001"/>
                  </a:lnTo>
                  <a:lnTo>
                    <a:pt x="5478" y="5983"/>
                  </a:lnTo>
                  <a:lnTo>
                    <a:pt x="5480" y="5965"/>
                  </a:lnTo>
                  <a:close/>
                  <a:moveTo>
                    <a:pt x="5614" y="2418"/>
                  </a:moveTo>
                  <a:lnTo>
                    <a:pt x="5615" y="2424"/>
                  </a:lnTo>
                  <a:lnTo>
                    <a:pt x="5615" y="2441"/>
                  </a:lnTo>
                  <a:lnTo>
                    <a:pt x="5615" y="2447"/>
                  </a:lnTo>
                  <a:lnTo>
                    <a:pt x="5615" y="2464"/>
                  </a:lnTo>
                  <a:lnTo>
                    <a:pt x="5614" y="2470"/>
                  </a:lnTo>
                  <a:lnTo>
                    <a:pt x="5613" y="2488"/>
                  </a:lnTo>
                  <a:lnTo>
                    <a:pt x="5613" y="2493"/>
                  </a:lnTo>
                  <a:lnTo>
                    <a:pt x="5611" y="2511"/>
                  </a:lnTo>
                  <a:lnTo>
                    <a:pt x="5611" y="2516"/>
                  </a:lnTo>
                  <a:lnTo>
                    <a:pt x="5608" y="2534"/>
                  </a:lnTo>
                  <a:lnTo>
                    <a:pt x="5607" y="2539"/>
                  </a:lnTo>
                  <a:lnTo>
                    <a:pt x="5605" y="2556"/>
                  </a:lnTo>
                  <a:lnTo>
                    <a:pt x="5603" y="2562"/>
                  </a:lnTo>
                  <a:lnTo>
                    <a:pt x="5600" y="2579"/>
                  </a:lnTo>
                  <a:lnTo>
                    <a:pt x="5599" y="2584"/>
                  </a:lnTo>
                  <a:lnTo>
                    <a:pt x="5594" y="2601"/>
                  </a:lnTo>
                  <a:lnTo>
                    <a:pt x="5593" y="2607"/>
                  </a:lnTo>
                  <a:lnTo>
                    <a:pt x="5588" y="2623"/>
                  </a:lnTo>
                  <a:lnTo>
                    <a:pt x="5586" y="2629"/>
                  </a:lnTo>
                  <a:lnTo>
                    <a:pt x="5581" y="2645"/>
                  </a:lnTo>
                  <a:lnTo>
                    <a:pt x="5579" y="2650"/>
                  </a:lnTo>
                  <a:lnTo>
                    <a:pt x="5573" y="2667"/>
                  </a:lnTo>
                  <a:lnTo>
                    <a:pt x="5571" y="2672"/>
                  </a:lnTo>
                  <a:lnTo>
                    <a:pt x="5564" y="2688"/>
                  </a:lnTo>
                  <a:lnTo>
                    <a:pt x="5562" y="2693"/>
                  </a:lnTo>
                  <a:lnTo>
                    <a:pt x="5554" y="2709"/>
                  </a:lnTo>
                  <a:lnTo>
                    <a:pt x="5552" y="2714"/>
                  </a:lnTo>
                  <a:lnTo>
                    <a:pt x="5544" y="2729"/>
                  </a:lnTo>
                  <a:lnTo>
                    <a:pt x="5541" y="2734"/>
                  </a:lnTo>
                  <a:lnTo>
                    <a:pt x="5533" y="2749"/>
                  </a:lnTo>
                  <a:lnTo>
                    <a:pt x="5531" y="2752"/>
                  </a:lnTo>
                  <a:lnTo>
                    <a:pt x="5522" y="2767"/>
                  </a:lnTo>
                  <a:lnTo>
                    <a:pt x="5519" y="2772"/>
                  </a:lnTo>
                  <a:lnTo>
                    <a:pt x="5510" y="2787"/>
                  </a:lnTo>
                  <a:lnTo>
                    <a:pt x="5507" y="2792"/>
                  </a:lnTo>
                  <a:lnTo>
                    <a:pt x="5497" y="2806"/>
                  </a:lnTo>
                  <a:lnTo>
                    <a:pt x="5493" y="2811"/>
                  </a:lnTo>
                  <a:lnTo>
                    <a:pt x="5483" y="2824"/>
                  </a:lnTo>
                  <a:lnTo>
                    <a:pt x="5479" y="2829"/>
                  </a:lnTo>
                  <a:lnTo>
                    <a:pt x="5468" y="2842"/>
                  </a:lnTo>
                  <a:lnTo>
                    <a:pt x="5464" y="2847"/>
                  </a:lnTo>
                  <a:lnTo>
                    <a:pt x="5453" y="2860"/>
                  </a:lnTo>
                  <a:lnTo>
                    <a:pt x="5449" y="2864"/>
                  </a:lnTo>
                  <a:lnTo>
                    <a:pt x="5437" y="2877"/>
                  </a:lnTo>
                  <a:lnTo>
                    <a:pt x="5433" y="2881"/>
                  </a:lnTo>
                  <a:lnTo>
                    <a:pt x="5420" y="2893"/>
                  </a:lnTo>
                  <a:lnTo>
                    <a:pt x="5416" y="2897"/>
                  </a:lnTo>
                  <a:lnTo>
                    <a:pt x="5403" y="2908"/>
                  </a:lnTo>
                  <a:lnTo>
                    <a:pt x="5399" y="2912"/>
                  </a:lnTo>
                  <a:lnTo>
                    <a:pt x="5386" y="2923"/>
                  </a:lnTo>
                  <a:lnTo>
                    <a:pt x="5381" y="2927"/>
                  </a:lnTo>
                  <a:lnTo>
                    <a:pt x="5367" y="2937"/>
                  </a:lnTo>
                  <a:lnTo>
                    <a:pt x="5363" y="2941"/>
                  </a:lnTo>
                  <a:lnTo>
                    <a:pt x="5349" y="2951"/>
                  </a:lnTo>
                  <a:lnTo>
                    <a:pt x="5344" y="2954"/>
                  </a:lnTo>
                  <a:lnTo>
                    <a:pt x="5329" y="2963"/>
                  </a:lnTo>
                  <a:lnTo>
                    <a:pt x="5324" y="2966"/>
                  </a:lnTo>
                  <a:lnTo>
                    <a:pt x="5309" y="2975"/>
                  </a:lnTo>
                  <a:lnTo>
                    <a:pt x="5304" y="2979"/>
                  </a:lnTo>
                  <a:lnTo>
                    <a:pt x="5289" y="2987"/>
                  </a:lnTo>
                  <a:lnTo>
                    <a:pt x="5284" y="2989"/>
                  </a:lnTo>
                  <a:lnTo>
                    <a:pt x="5269" y="2997"/>
                  </a:lnTo>
                  <a:lnTo>
                    <a:pt x="5264" y="3000"/>
                  </a:lnTo>
                  <a:lnTo>
                    <a:pt x="5248" y="3007"/>
                  </a:lnTo>
                  <a:lnTo>
                    <a:pt x="5243" y="3009"/>
                  </a:lnTo>
                  <a:lnTo>
                    <a:pt x="5227" y="3015"/>
                  </a:lnTo>
                  <a:lnTo>
                    <a:pt x="5222" y="3017"/>
                  </a:lnTo>
                  <a:lnTo>
                    <a:pt x="5206" y="3023"/>
                  </a:lnTo>
                  <a:lnTo>
                    <a:pt x="5200" y="3025"/>
                  </a:lnTo>
                  <a:lnTo>
                    <a:pt x="5184" y="3031"/>
                  </a:lnTo>
                  <a:lnTo>
                    <a:pt x="5179" y="3032"/>
                  </a:lnTo>
                  <a:lnTo>
                    <a:pt x="5162" y="3037"/>
                  </a:lnTo>
                  <a:lnTo>
                    <a:pt x="5157" y="3039"/>
                  </a:lnTo>
                  <a:lnTo>
                    <a:pt x="5140" y="3043"/>
                  </a:lnTo>
                  <a:lnTo>
                    <a:pt x="5135" y="3044"/>
                  </a:lnTo>
                  <a:lnTo>
                    <a:pt x="5118" y="3048"/>
                  </a:lnTo>
                  <a:lnTo>
                    <a:pt x="5112" y="3049"/>
                  </a:lnTo>
                  <a:lnTo>
                    <a:pt x="5095" y="3052"/>
                  </a:lnTo>
                  <a:lnTo>
                    <a:pt x="5089" y="3052"/>
                  </a:lnTo>
                  <a:lnTo>
                    <a:pt x="5072" y="3055"/>
                  </a:lnTo>
                  <a:lnTo>
                    <a:pt x="5067" y="3055"/>
                  </a:lnTo>
                  <a:lnTo>
                    <a:pt x="5049" y="3057"/>
                  </a:lnTo>
                  <a:lnTo>
                    <a:pt x="5044" y="3057"/>
                  </a:lnTo>
                  <a:lnTo>
                    <a:pt x="5026" y="3058"/>
                  </a:lnTo>
                  <a:lnTo>
                    <a:pt x="5020" y="3059"/>
                  </a:lnTo>
                  <a:lnTo>
                    <a:pt x="5003" y="3059"/>
                  </a:lnTo>
                  <a:lnTo>
                    <a:pt x="4997" y="3059"/>
                  </a:lnTo>
                  <a:lnTo>
                    <a:pt x="4980" y="3059"/>
                  </a:lnTo>
                  <a:lnTo>
                    <a:pt x="4974" y="3058"/>
                  </a:lnTo>
                  <a:lnTo>
                    <a:pt x="4956" y="3057"/>
                  </a:lnTo>
                  <a:lnTo>
                    <a:pt x="4951" y="3057"/>
                  </a:lnTo>
                  <a:lnTo>
                    <a:pt x="4933" y="3055"/>
                  </a:lnTo>
                  <a:lnTo>
                    <a:pt x="4928" y="3055"/>
                  </a:lnTo>
                  <a:lnTo>
                    <a:pt x="4911" y="3052"/>
                  </a:lnTo>
                  <a:lnTo>
                    <a:pt x="4905" y="3052"/>
                  </a:lnTo>
                  <a:lnTo>
                    <a:pt x="4888" y="3049"/>
                  </a:lnTo>
                  <a:lnTo>
                    <a:pt x="4882" y="3048"/>
                  </a:lnTo>
                  <a:lnTo>
                    <a:pt x="4865" y="3044"/>
                  </a:lnTo>
                  <a:lnTo>
                    <a:pt x="4860" y="3043"/>
                  </a:lnTo>
                  <a:lnTo>
                    <a:pt x="4843" y="3039"/>
                  </a:lnTo>
                  <a:lnTo>
                    <a:pt x="4838" y="3037"/>
                  </a:lnTo>
                  <a:lnTo>
                    <a:pt x="4821" y="3032"/>
                  </a:lnTo>
                  <a:lnTo>
                    <a:pt x="4816" y="3031"/>
                  </a:lnTo>
                  <a:lnTo>
                    <a:pt x="4800" y="3025"/>
                  </a:lnTo>
                  <a:lnTo>
                    <a:pt x="4794" y="3023"/>
                  </a:lnTo>
                  <a:lnTo>
                    <a:pt x="4778" y="3017"/>
                  </a:lnTo>
                  <a:lnTo>
                    <a:pt x="4773" y="3015"/>
                  </a:lnTo>
                  <a:lnTo>
                    <a:pt x="4757" y="3009"/>
                  </a:lnTo>
                  <a:lnTo>
                    <a:pt x="4752" y="3007"/>
                  </a:lnTo>
                  <a:lnTo>
                    <a:pt x="4736" y="3000"/>
                  </a:lnTo>
                  <a:lnTo>
                    <a:pt x="4731" y="2997"/>
                  </a:lnTo>
                  <a:lnTo>
                    <a:pt x="4716" y="2989"/>
                  </a:lnTo>
                  <a:lnTo>
                    <a:pt x="4711" y="2987"/>
                  </a:lnTo>
                  <a:lnTo>
                    <a:pt x="4696" y="2979"/>
                  </a:lnTo>
                  <a:lnTo>
                    <a:pt x="4691" y="2975"/>
                  </a:lnTo>
                  <a:lnTo>
                    <a:pt x="4676" y="2966"/>
                  </a:lnTo>
                  <a:lnTo>
                    <a:pt x="4671" y="2963"/>
                  </a:lnTo>
                  <a:lnTo>
                    <a:pt x="4656" y="2954"/>
                  </a:lnTo>
                  <a:lnTo>
                    <a:pt x="4651" y="2951"/>
                  </a:lnTo>
                  <a:lnTo>
                    <a:pt x="4637" y="2941"/>
                  </a:lnTo>
                  <a:lnTo>
                    <a:pt x="4633" y="2937"/>
                  </a:lnTo>
                  <a:lnTo>
                    <a:pt x="4619" y="2927"/>
                  </a:lnTo>
                  <a:lnTo>
                    <a:pt x="4614" y="2923"/>
                  </a:lnTo>
                  <a:lnTo>
                    <a:pt x="4601" y="2912"/>
                  </a:lnTo>
                  <a:lnTo>
                    <a:pt x="4597" y="2908"/>
                  </a:lnTo>
                  <a:lnTo>
                    <a:pt x="4584" y="2897"/>
                  </a:lnTo>
                  <a:lnTo>
                    <a:pt x="4580" y="2893"/>
                  </a:lnTo>
                  <a:lnTo>
                    <a:pt x="4567" y="2881"/>
                  </a:lnTo>
                  <a:lnTo>
                    <a:pt x="4563" y="2877"/>
                  </a:lnTo>
                  <a:lnTo>
                    <a:pt x="4551" y="2864"/>
                  </a:lnTo>
                  <a:lnTo>
                    <a:pt x="4547" y="2860"/>
                  </a:lnTo>
                  <a:lnTo>
                    <a:pt x="4536" y="2847"/>
                  </a:lnTo>
                  <a:lnTo>
                    <a:pt x="4532" y="2842"/>
                  </a:lnTo>
                  <a:lnTo>
                    <a:pt x="4521" y="2829"/>
                  </a:lnTo>
                  <a:lnTo>
                    <a:pt x="4517" y="2824"/>
                  </a:lnTo>
                  <a:lnTo>
                    <a:pt x="4507" y="2811"/>
                  </a:lnTo>
                  <a:lnTo>
                    <a:pt x="4503" y="2806"/>
                  </a:lnTo>
                  <a:lnTo>
                    <a:pt x="4493" y="2792"/>
                  </a:lnTo>
                  <a:lnTo>
                    <a:pt x="4490" y="2787"/>
                  </a:lnTo>
                  <a:lnTo>
                    <a:pt x="4481" y="2772"/>
                  </a:lnTo>
                  <a:lnTo>
                    <a:pt x="4478" y="2767"/>
                  </a:lnTo>
                  <a:lnTo>
                    <a:pt x="4469" y="2752"/>
                  </a:lnTo>
                  <a:lnTo>
                    <a:pt x="4467" y="2749"/>
                  </a:lnTo>
                  <a:lnTo>
                    <a:pt x="4459" y="2734"/>
                  </a:lnTo>
                  <a:lnTo>
                    <a:pt x="4456" y="2729"/>
                  </a:lnTo>
                  <a:lnTo>
                    <a:pt x="4448" y="2714"/>
                  </a:lnTo>
                  <a:lnTo>
                    <a:pt x="4446" y="2709"/>
                  </a:lnTo>
                  <a:lnTo>
                    <a:pt x="4438" y="2693"/>
                  </a:lnTo>
                  <a:lnTo>
                    <a:pt x="4436" y="2688"/>
                  </a:lnTo>
                  <a:lnTo>
                    <a:pt x="4429" y="2672"/>
                  </a:lnTo>
                  <a:lnTo>
                    <a:pt x="4427" y="2667"/>
                  </a:lnTo>
                  <a:lnTo>
                    <a:pt x="4421" y="2650"/>
                  </a:lnTo>
                  <a:lnTo>
                    <a:pt x="4419" y="2645"/>
                  </a:lnTo>
                  <a:lnTo>
                    <a:pt x="4414" y="2629"/>
                  </a:lnTo>
                  <a:lnTo>
                    <a:pt x="4412" y="2623"/>
                  </a:lnTo>
                  <a:lnTo>
                    <a:pt x="4407" y="2607"/>
                  </a:lnTo>
                  <a:lnTo>
                    <a:pt x="4406" y="2601"/>
                  </a:lnTo>
                  <a:lnTo>
                    <a:pt x="4401" y="2584"/>
                  </a:lnTo>
                  <a:lnTo>
                    <a:pt x="4400" y="2579"/>
                  </a:lnTo>
                  <a:lnTo>
                    <a:pt x="4397" y="2562"/>
                  </a:lnTo>
                  <a:lnTo>
                    <a:pt x="4395" y="2556"/>
                  </a:lnTo>
                  <a:lnTo>
                    <a:pt x="4393" y="2539"/>
                  </a:lnTo>
                  <a:lnTo>
                    <a:pt x="4392" y="2534"/>
                  </a:lnTo>
                  <a:lnTo>
                    <a:pt x="4389" y="2516"/>
                  </a:lnTo>
                  <a:lnTo>
                    <a:pt x="4389" y="2511"/>
                  </a:lnTo>
                  <a:lnTo>
                    <a:pt x="4387" y="2493"/>
                  </a:lnTo>
                  <a:lnTo>
                    <a:pt x="4387" y="2488"/>
                  </a:lnTo>
                  <a:lnTo>
                    <a:pt x="4386" y="2470"/>
                  </a:lnTo>
                  <a:lnTo>
                    <a:pt x="4385" y="2464"/>
                  </a:lnTo>
                  <a:lnTo>
                    <a:pt x="4385" y="2447"/>
                  </a:lnTo>
                  <a:lnTo>
                    <a:pt x="4385" y="2441"/>
                  </a:lnTo>
                  <a:lnTo>
                    <a:pt x="4385" y="2424"/>
                  </a:lnTo>
                  <a:lnTo>
                    <a:pt x="4386" y="2418"/>
                  </a:lnTo>
                  <a:lnTo>
                    <a:pt x="4387" y="2401"/>
                  </a:lnTo>
                  <a:lnTo>
                    <a:pt x="4387" y="2395"/>
                  </a:lnTo>
                  <a:lnTo>
                    <a:pt x="4389" y="2378"/>
                  </a:lnTo>
                  <a:lnTo>
                    <a:pt x="4389" y="2372"/>
                  </a:lnTo>
                  <a:lnTo>
                    <a:pt x="4392" y="2355"/>
                  </a:lnTo>
                  <a:lnTo>
                    <a:pt x="4393" y="2349"/>
                  </a:lnTo>
                  <a:lnTo>
                    <a:pt x="4395" y="2332"/>
                  </a:lnTo>
                  <a:lnTo>
                    <a:pt x="4397" y="2327"/>
                  </a:lnTo>
                  <a:lnTo>
                    <a:pt x="4400" y="2310"/>
                  </a:lnTo>
                  <a:lnTo>
                    <a:pt x="4401" y="2304"/>
                  </a:lnTo>
                  <a:lnTo>
                    <a:pt x="4406" y="2287"/>
                  </a:lnTo>
                  <a:lnTo>
                    <a:pt x="4407" y="2282"/>
                  </a:lnTo>
                  <a:lnTo>
                    <a:pt x="4412" y="2265"/>
                  </a:lnTo>
                  <a:lnTo>
                    <a:pt x="4414" y="2260"/>
                  </a:lnTo>
                  <a:lnTo>
                    <a:pt x="4419" y="2243"/>
                  </a:lnTo>
                  <a:lnTo>
                    <a:pt x="4421" y="2238"/>
                  </a:lnTo>
                  <a:lnTo>
                    <a:pt x="4427" y="2222"/>
                  </a:lnTo>
                  <a:lnTo>
                    <a:pt x="4429" y="2217"/>
                  </a:lnTo>
                  <a:lnTo>
                    <a:pt x="4436" y="2200"/>
                  </a:lnTo>
                  <a:lnTo>
                    <a:pt x="4438" y="2195"/>
                  </a:lnTo>
                  <a:lnTo>
                    <a:pt x="4446" y="2180"/>
                  </a:lnTo>
                  <a:lnTo>
                    <a:pt x="4448" y="2174"/>
                  </a:lnTo>
                  <a:lnTo>
                    <a:pt x="4456" y="2159"/>
                  </a:lnTo>
                  <a:lnTo>
                    <a:pt x="4459" y="2154"/>
                  </a:lnTo>
                  <a:lnTo>
                    <a:pt x="4467" y="2139"/>
                  </a:lnTo>
                  <a:lnTo>
                    <a:pt x="4469" y="2136"/>
                  </a:lnTo>
                  <a:lnTo>
                    <a:pt x="4478" y="2121"/>
                  </a:lnTo>
                  <a:lnTo>
                    <a:pt x="4481" y="2116"/>
                  </a:lnTo>
                  <a:lnTo>
                    <a:pt x="4490" y="2101"/>
                  </a:lnTo>
                  <a:lnTo>
                    <a:pt x="4493" y="2096"/>
                  </a:lnTo>
                  <a:lnTo>
                    <a:pt x="4503" y="2082"/>
                  </a:lnTo>
                  <a:lnTo>
                    <a:pt x="4507" y="2077"/>
                  </a:lnTo>
                  <a:lnTo>
                    <a:pt x="4517" y="2063"/>
                  </a:lnTo>
                  <a:lnTo>
                    <a:pt x="4521" y="2059"/>
                  </a:lnTo>
                  <a:lnTo>
                    <a:pt x="4532" y="2046"/>
                  </a:lnTo>
                  <a:lnTo>
                    <a:pt x="4536" y="2041"/>
                  </a:lnTo>
                  <a:lnTo>
                    <a:pt x="4547" y="2028"/>
                  </a:lnTo>
                  <a:lnTo>
                    <a:pt x="4551" y="2024"/>
                  </a:lnTo>
                  <a:lnTo>
                    <a:pt x="4563" y="2011"/>
                  </a:lnTo>
                  <a:lnTo>
                    <a:pt x="4567" y="2007"/>
                  </a:lnTo>
                  <a:lnTo>
                    <a:pt x="4580" y="1995"/>
                  </a:lnTo>
                  <a:lnTo>
                    <a:pt x="4584" y="1991"/>
                  </a:lnTo>
                  <a:lnTo>
                    <a:pt x="4597" y="1980"/>
                  </a:lnTo>
                  <a:lnTo>
                    <a:pt x="4602" y="1976"/>
                  </a:lnTo>
                  <a:lnTo>
                    <a:pt x="4615" y="1965"/>
                  </a:lnTo>
                  <a:lnTo>
                    <a:pt x="4619" y="1961"/>
                  </a:lnTo>
                  <a:lnTo>
                    <a:pt x="4633" y="1951"/>
                  </a:lnTo>
                  <a:lnTo>
                    <a:pt x="4638" y="1947"/>
                  </a:lnTo>
                  <a:lnTo>
                    <a:pt x="4652" y="1937"/>
                  </a:lnTo>
                  <a:lnTo>
                    <a:pt x="4657" y="1934"/>
                  </a:lnTo>
                  <a:lnTo>
                    <a:pt x="4672" y="1925"/>
                  </a:lnTo>
                  <a:lnTo>
                    <a:pt x="4677" y="1922"/>
                  </a:lnTo>
                  <a:lnTo>
                    <a:pt x="4692" y="1913"/>
                  </a:lnTo>
                  <a:lnTo>
                    <a:pt x="4695" y="1911"/>
                  </a:lnTo>
                  <a:lnTo>
                    <a:pt x="4710" y="1903"/>
                  </a:lnTo>
                  <a:lnTo>
                    <a:pt x="4715" y="1900"/>
                  </a:lnTo>
                  <a:lnTo>
                    <a:pt x="4730" y="1892"/>
                  </a:lnTo>
                  <a:lnTo>
                    <a:pt x="4735" y="1890"/>
                  </a:lnTo>
                  <a:lnTo>
                    <a:pt x="4751" y="1882"/>
                  </a:lnTo>
                  <a:lnTo>
                    <a:pt x="4756" y="1880"/>
                  </a:lnTo>
                  <a:lnTo>
                    <a:pt x="4772" y="1873"/>
                  </a:lnTo>
                  <a:lnTo>
                    <a:pt x="4777" y="1871"/>
                  </a:lnTo>
                  <a:lnTo>
                    <a:pt x="4794" y="1865"/>
                  </a:lnTo>
                  <a:lnTo>
                    <a:pt x="4799" y="1863"/>
                  </a:lnTo>
                  <a:lnTo>
                    <a:pt x="4815" y="1858"/>
                  </a:lnTo>
                  <a:lnTo>
                    <a:pt x="4821" y="1856"/>
                  </a:lnTo>
                  <a:lnTo>
                    <a:pt x="4837" y="1851"/>
                  </a:lnTo>
                  <a:lnTo>
                    <a:pt x="4843" y="1850"/>
                  </a:lnTo>
                  <a:lnTo>
                    <a:pt x="4860" y="1845"/>
                  </a:lnTo>
                  <a:lnTo>
                    <a:pt x="4865" y="1844"/>
                  </a:lnTo>
                  <a:lnTo>
                    <a:pt x="4882" y="1841"/>
                  </a:lnTo>
                  <a:lnTo>
                    <a:pt x="4888" y="1839"/>
                  </a:lnTo>
                  <a:lnTo>
                    <a:pt x="4905" y="1837"/>
                  </a:lnTo>
                  <a:lnTo>
                    <a:pt x="4910" y="1836"/>
                  </a:lnTo>
                  <a:lnTo>
                    <a:pt x="4928" y="1833"/>
                  </a:lnTo>
                  <a:lnTo>
                    <a:pt x="4933" y="1833"/>
                  </a:lnTo>
                  <a:lnTo>
                    <a:pt x="4951" y="1831"/>
                  </a:lnTo>
                  <a:lnTo>
                    <a:pt x="4956" y="1831"/>
                  </a:lnTo>
                  <a:lnTo>
                    <a:pt x="4974" y="1830"/>
                  </a:lnTo>
                  <a:lnTo>
                    <a:pt x="4980" y="1829"/>
                  </a:lnTo>
                  <a:lnTo>
                    <a:pt x="4997" y="1829"/>
                  </a:lnTo>
                  <a:lnTo>
                    <a:pt x="5003" y="1829"/>
                  </a:lnTo>
                  <a:lnTo>
                    <a:pt x="5020" y="1829"/>
                  </a:lnTo>
                  <a:lnTo>
                    <a:pt x="5026" y="1830"/>
                  </a:lnTo>
                  <a:lnTo>
                    <a:pt x="5044" y="1831"/>
                  </a:lnTo>
                  <a:lnTo>
                    <a:pt x="5049" y="1831"/>
                  </a:lnTo>
                  <a:lnTo>
                    <a:pt x="5067" y="1833"/>
                  </a:lnTo>
                  <a:lnTo>
                    <a:pt x="5072" y="1833"/>
                  </a:lnTo>
                  <a:lnTo>
                    <a:pt x="5090" y="1836"/>
                  </a:lnTo>
                  <a:lnTo>
                    <a:pt x="5095" y="1837"/>
                  </a:lnTo>
                  <a:lnTo>
                    <a:pt x="5112" y="1839"/>
                  </a:lnTo>
                  <a:lnTo>
                    <a:pt x="5118" y="1841"/>
                  </a:lnTo>
                  <a:lnTo>
                    <a:pt x="5135" y="1844"/>
                  </a:lnTo>
                  <a:lnTo>
                    <a:pt x="5140" y="1845"/>
                  </a:lnTo>
                  <a:lnTo>
                    <a:pt x="5157" y="1850"/>
                  </a:lnTo>
                  <a:lnTo>
                    <a:pt x="5163" y="1851"/>
                  </a:lnTo>
                  <a:lnTo>
                    <a:pt x="5179" y="1856"/>
                  </a:lnTo>
                  <a:lnTo>
                    <a:pt x="5185" y="1858"/>
                  </a:lnTo>
                  <a:lnTo>
                    <a:pt x="5201" y="1863"/>
                  </a:lnTo>
                  <a:lnTo>
                    <a:pt x="5206" y="1865"/>
                  </a:lnTo>
                  <a:lnTo>
                    <a:pt x="5223" y="1871"/>
                  </a:lnTo>
                  <a:lnTo>
                    <a:pt x="5228" y="1873"/>
                  </a:lnTo>
                  <a:lnTo>
                    <a:pt x="5244" y="1880"/>
                  </a:lnTo>
                  <a:lnTo>
                    <a:pt x="5249" y="1882"/>
                  </a:lnTo>
                  <a:lnTo>
                    <a:pt x="5265" y="1890"/>
                  </a:lnTo>
                  <a:lnTo>
                    <a:pt x="5270" y="1892"/>
                  </a:lnTo>
                  <a:lnTo>
                    <a:pt x="5285" y="1900"/>
                  </a:lnTo>
                  <a:lnTo>
                    <a:pt x="5290" y="1903"/>
                  </a:lnTo>
                  <a:lnTo>
                    <a:pt x="5305" y="1911"/>
                  </a:lnTo>
                  <a:lnTo>
                    <a:pt x="5308" y="1913"/>
                  </a:lnTo>
                  <a:lnTo>
                    <a:pt x="5323" y="1922"/>
                  </a:lnTo>
                  <a:lnTo>
                    <a:pt x="5328" y="1925"/>
                  </a:lnTo>
                  <a:lnTo>
                    <a:pt x="5343" y="1934"/>
                  </a:lnTo>
                  <a:lnTo>
                    <a:pt x="5348" y="1937"/>
                  </a:lnTo>
                  <a:lnTo>
                    <a:pt x="5362" y="1947"/>
                  </a:lnTo>
                  <a:lnTo>
                    <a:pt x="5367" y="1951"/>
                  </a:lnTo>
                  <a:lnTo>
                    <a:pt x="5381" y="1961"/>
                  </a:lnTo>
                  <a:lnTo>
                    <a:pt x="5385" y="1965"/>
                  </a:lnTo>
                  <a:lnTo>
                    <a:pt x="5398" y="1976"/>
                  </a:lnTo>
                  <a:lnTo>
                    <a:pt x="5403" y="1980"/>
                  </a:lnTo>
                  <a:lnTo>
                    <a:pt x="5416" y="1991"/>
                  </a:lnTo>
                  <a:lnTo>
                    <a:pt x="5420" y="1995"/>
                  </a:lnTo>
                  <a:lnTo>
                    <a:pt x="5433" y="2007"/>
                  </a:lnTo>
                  <a:lnTo>
                    <a:pt x="5437" y="2011"/>
                  </a:lnTo>
                  <a:lnTo>
                    <a:pt x="5449" y="2024"/>
                  </a:lnTo>
                  <a:lnTo>
                    <a:pt x="5453" y="2028"/>
                  </a:lnTo>
                  <a:lnTo>
                    <a:pt x="5464" y="2041"/>
                  </a:lnTo>
                  <a:lnTo>
                    <a:pt x="5468" y="2046"/>
                  </a:lnTo>
                  <a:lnTo>
                    <a:pt x="5479" y="2059"/>
                  </a:lnTo>
                  <a:lnTo>
                    <a:pt x="5483" y="2063"/>
                  </a:lnTo>
                  <a:lnTo>
                    <a:pt x="5493" y="2077"/>
                  </a:lnTo>
                  <a:lnTo>
                    <a:pt x="5497" y="2082"/>
                  </a:lnTo>
                  <a:lnTo>
                    <a:pt x="5507" y="2096"/>
                  </a:lnTo>
                  <a:lnTo>
                    <a:pt x="5510" y="2101"/>
                  </a:lnTo>
                  <a:lnTo>
                    <a:pt x="5519" y="2116"/>
                  </a:lnTo>
                  <a:lnTo>
                    <a:pt x="5522" y="2121"/>
                  </a:lnTo>
                  <a:lnTo>
                    <a:pt x="5531" y="2136"/>
                  </a:lnTo>
                  <a:lnTo>
                    <a:pt x="5533" y="2139"/>
                  </a:lnTo>
                  <a:lnTo>
                    <a:pt x="5541" y="2154"/>
                  </a:lnTo>
                  <a:lnTo>
                    <a:pt x="5544" y="2159"/>
                  </a:lnTo>
                  <a:lnTo>
                    <a:pt x="5552" y="2174"/>
                  </a:lnTo>
                  <a:lnTo>
                    <a:pt x="5554" y="2180"/>
                  </a:lnTo>
                  <a:lnTo>
                    <a:pt x="5562" y="2195"/>
                  </a:lnTo>
                  <a:lnTo>
                    <a:pt x="5564" y="2200"/>
                  </a:lnTo>
                  <a:lnTo>
                    <a:pt x="5571" y="2217"/>
                  </a:lnTo>
                  <a:lnTo>
                    <a:pt x="5573" y="2222"/>
                  </a:lnTo>
                  <a:lnTo>
                    <a:pt x="5579" y="2238"/>
                  </a:lnTo>
                  <a:lnTo>
                    <a:pt x="5581" y="2243"/>
                  </a:lnTo>
                  <a:lnTo>
                    <a:pt x="5586" y="2260"/>
                  </a:lnTo>
                  <a:lnTo>
                    <a:pt x="5588" y="2265"/>
                  </a:lnTo>
                  <a:lnTo>
                    <a:pt x="5593" y="2282"/>
                  </a:lnTo>
                  <a:lnTo>
                    <a:pt x="5594" y="2287"/>
                  </a:lnTo>
                  <a:lnTo>
                    <a:pt x="5599" y="2304"/>
                  </a:lnTo>
                  <a:lnTo>
                    <a:pt x="5600" y="2310"/>
                  </a:lnTo>
                  <a:lnTo>
                    <a:pt x="5603" y="2327"/>
                  </a:lnTo>
                  <a:lnTo>
                    <a:pt x="5605" y="2332"/>
                  </a:lnTo>
                  <a:lnTo>
                    <a:pt x="5607" y="2349"/>
                  </a:lnTo>
                  <a:lnTo>
                    <a:pt x="5608" y="2355"/>
                  </a:lnTo>
                  <a:lnTo>
                    <a:pt x="5611" y="2372"/>
                  </a:lnTo>
                  <a:lnTo>
                    <a:pt x="5611" y="2378"/>
                  </a:lnTo>
                  <a:lnTo>
                    <a:pt x="5613" y="2395"/>
                  </a:lnTo>
                  <a:lnTo>
                    <a:pt x="5613" y="2401"/>
                  </a:lnTo>
                  <a:lnTo>
                    <a:pt x="5614" y="2418"/>
                  </a:lnTo>
                  <a:close/>
                  <a:moveTo>
                    <a:pt x="5314" y="2468"/>
                  </a:moveTo>
                  <a:lnTo>
                    <a:pt x="5315" y="2456"/>
                  </a:lnTo>
                  <a:lnTo>
                    <a:pt x="5315" y="2444"/>
                  </a:lnTo>
                  <a:lnTo>
                    <a:pt x="5315" y="2432"/>
                  </a:lnTo>
                  <a:lnTo>
                    <a:pt x="5314" y="2421"/>
                  </a:lnTo>
                  <a:lnTo>
                    <a:pt x="5313" y="2409"/>
                  </a:lnTo>
                  <a:lnTo>
                    <a:pt x="5311" y="2398"/>
                  </a:lnTo>
                  <a:lnTo>
                    <a:pt x="5309" y="2386"/>
                  </a:lnTo>
                  <a:lnTo>
                    <a:pt x="5307" y="2375"/>
                  </a:lnTo>
                  <a:lnTo>
                    <a:pt x="5304" y="2363"/>
                  </a:lnTo>
                  <a:lnTo>
                    <a:pt x="5301" y="2352"/>
                  </a:lnTo>
                  <a:lnTo>
                    <a:pt x="5297" y="2341"/>
                  </a:lnTo>
                  <a:lnTo>
                    <a:pt x="5293" y="2330"/>
                  </a:lnTo>
                  <a:lnTo>
                    <a:pt x="5288" y="2319"/>
                  </a:lnTo>
                  <a:lnTo>
                    <a:pt x="5284" y="2308"/>
                  </a:lnTo>
                  <a:lnTo>
                    <a:pt x="5278" y="2298"/>
                  </a:lnTo>
                  <a:lnTo>
                    <a:pt x="5272" y="2287"/>
                  </a:lnTo>
                  <a:lnTo>
                    <a:pt x="5265" y="2276"/>
                  </a:lnTo>
                  <a:lnTo>
                    <a:pt x="5259" y="2266"/>
                  </a:lnTo>
                  <a:lnTo>
                    <a:pt x="5253" y="2257"/>
                  </a:lnTo>
                  <a:lnTo>
                    <a:pt x="5246" y="2247"/>
                  </a:lnTo>
                  <a:lnTo>
                    <a:pt x="5238" y="2238"/>
                  </a:lnTo>
                  <a:lnTo>
                    <a:pt x="5231" y="2230"/>
                  </a:lnTo>
                  <a:lnTo>
                    <a:pt x="5223" y="2221"/>
                  </a:lnTo>
                  <a:lnTo>
                    <a:pt x="5214" y="2213"/>
                  </a:lnTo>
                  <a:lnTo>
                    <a:pt x="5206" y="2206"/>
                  </a:lnTo>
                  <a:lnTo>
                    <a:pt x="5197" y="2198"/>
                  </a:lnTo>
                  <a:lnTo>
                    <a:pt x="5187" y="2191"/>
                  </a:lnTo>
                  <a:lnTo>
                    <a:pt x="5178" y="2185"/>
                  </a:lnTo>
                  <a:lnTo>
                    <a:pt x="5168" y="2179"/>
                  </a:lnTo>
                  <a:lnTo>
                    <a:pt x="5157" y="2172"/>
                  </a:lnTo>
                  <a:lnTo>
                    <a:pt x="5146" y="2166"/>
                  </a:lnTo>
                  <a:lnTo>
                    <a:pt x="5136" y="2160"/>
                  </a:lnTo>
                  <a:lnTo>
                    <a:pt x="5125" y="2155"/>
                  </a:lnTo>
                  <a:lnTo>
                    <a:pt x="5114" y="2151"/>
                  </a:lnTo>
                  <a:lnTo>
                    <a:pt x="5103" y="2147"/>
                  </a:lnTo>
                  <a:lnTo>
                    <a:pt x="5092" y="2143"/>
                  </a:lnTo>
                  <a:lnTo>
                    <a:pt x="5081" y="2140"/>
                  </a:lnTo>
                  <a:lnTo>
                    <a:pt x="5070" y="2137"/>
                  </a:lnTo>
                  <a:lnTo>
                    <a:pt x="5058" y="2135"/>
                  </a:lnTo>
                  <a:lnTo>
                    <a:pt x="5047" y="2133"/>
                  </a:lnTo>
                  <a:lnTo>
                    <a:pt x="5035" y="2131"/>
                  </a:lnTo>
                  <a:lnTo>
                    <a:pt x="5024" y="2130"/>
                  </a:lnTo>
                  <a:lnTo>
                    <a:pt x="5012" y="2129"/>
                  </a:lnTo>
                  <a:lnTo>
                    <a:pt x="5000" y="2129"/>
                  </a:lnTo>
                  <a:lnTo>
                    <a:pt x="4988" y="2129"/>
                  </a:lnTo>
                  <a:lnTo>
                    <a:pt x="4976" y="2130"/>
                  </a:lnTo>
                  <a:lnTo>
                    <a:pt x="4965" y="2131"/>
                  </a:lnTo>
                  <a:lnTo>
                    <a:pt x="4953" y="2133"/>
                  </a:lnTo>
                  <a:lnTo>
                    <a:pt x="4942" y="2135"/>
                  </a:lnTo>
                  <a:lnTo>
                    <a:pt x="4930" y="2137"/>
                  </a:lnTo>
                  <a:lnTo>
                    <a:pt x="4919" y="2140"/>
                  </a:lnTo>
                  <a:lnTo>
                    <a:pt x="4908" y="2143"/>
                  </a:lnTo>
                  <a:lnTo>
                    <a:pt x="4897" y="2147"/>
                  </a:lnTo>
                  <a:lnTo>
                    <a:pt x="4886" y="2151"/>
                  </a:lnTo>
                  <a:lnTo>
                    <a:pt x="4875" y="2155"/>
                  </a:lnTo>
                  <a:lnTo>
                    <a:pt x="4864" y="2160"/>
                  </a:lnTo>
                  <a:lnTo>
                    <a:pt x="4854" y="2166"/>
                  </a:lnTo>
                  <a:lnTo>
                    <a:pt x="4843" y="2172"/>
                  </a:lnTo>
                  <a:lnTo>
                    <a:pt x="4832" y="2179"/>
                  </a:lnTo>
                  <a:lnTo>
                    <a:pt x="4822" y="2185"/>
                  </a:lnTo>
                  <a:lnTo>
                    <a:pt x="4813" y="2191"/>
                  </a:lnTo>
                  <a:lnTo>
                    <a:pt x="4803" y="2198"/>
                  </a:lnTo>
                  <a:lnTo>
                    <a:pt x="4794" y="2206"/>
                  </a:lnTo>
                  <a:lnTo>
                    <a:pt x="4786" y="2213"/>
                  </a:lnTo>
                  <a:lnTo>
                    <a:pt x="4777" y="2221"/>
                  </a:lnTo>
                  <a:lnTo>
                    <a:pt x="4769" y="2230"/>
                  </a:lnTo>
                  <a:lnTo>
                    <a:pt x="4762" y="2238"/>
                  </a:lnTo>
                  <a:lnTo>
                    <a:pt x="4754" y="2247"/>
                  </a:lnTo>
                  <a:lnTo>
                    <a:pt x="4747" y="2257"/>
                  </a:lnTo>
                  <a:lnTo>
                    <a:pt x="4741" y="2266"/>
                  </a:lnTo>
                  <a:lnTo>
                    <a:pt x="4735" y="2276"/>
                  </a:lnTo>
                  <a:lnTo>
                    <a:pt x="4728" y="2287"/>
                  </a:lnTo>
                  <a:lnTo>
                    <a:pt x="4722" y="2298"/>
                  </a:lnTo>
                  <a:lnTo>
                    <a:pt x="4716" y="2308"/>
                  </a:lnTo>
                  <a:lnTo>
                    <a:pt x="4712" y="2319"/>
                  </a:lnTo>
                  <a:lnTo>
                    <a:pt x="4707" y="2330"/>
                  </a:lnTo>
                  <a:lnTo>
                    <a:pt x="4703" y="2341"/>
                  </a:lnTo>
                  <a:lnTo>
                    <a:pt x="4699" y="2352"/>
                  </a:lnTo>
                  <a:lnTo>
                    <a:pt x="4696" y="2363"/>
                  </a:lnTo>
                  <a:lnTo>
                    <a:pt x="4693" y="2375"/>
                  </a:lnTo>
                  <a:lnTo>
                    <a:pt x="4691" y="2386"/>
                  </a:lnTo>
                  <a:lnTo>
                    <a:pt x="4689" y="2398"/>
                  </a:lnTo>
                  <a:lnTo>
                    <a:pt x="4687" y="2409"/>
                  </a:lnTo>
                  <a:lnTo>
                    <a:pt x="4686" y="2421"/>
                  </a:lnTo>
                  <a:lnTo>
                    <a:pt x="4685" y="2432"/>
                  </a:lnTo>
                  <a:lnTo>
                    <a:pt x="4685" y="2444"/>
                  </a:lnTo>
                  <a:lnTo>
                    <a:pt x="4685" y="2456"/>
                  </a:lnTo>
                  <a:lnTo>
                    <a:pt x="4686" y="2468"/>
                  </a:lnTo>
                  <a:lnTo>
                    <a:pt x="4687" y="2479"/>
                  </a:lnTo>
                  <a:lnTo>
                    <a:pt x="4689" y="2491"/>
                  </a:lnTo>
                  <a:lnTo>
                    <a:pt x="4691" y="2502"/>
                  </a:lnTo>
                  <a:lnTo>
                    <a:pt x="4693" y="2514"/>
                  </a:lnTo>
                  <a:lnTo>
                    <a:pt x="4696" y="2525"/>
                  </a:lnTo>
                  <a:lnTo>
                    <a:pt x="4699" y="2536"/>
                  </a:lnTo>
                  <a:lnTo>
                    <a:pt x="4703" y="2547"/>
                  </a:lnTo>
                  <a:lnTo>
                    <a:pt x="4707" y="2558"/>
                  </a:lnTo>
                  <a:lnTo>
                    <a:pt x="4711" y="2569"/>
                  </a:lnTo>
                  <a:lnTo>
                    <a:pt x="4716" y="2580"/>
                  </a:lnTo>
                  <a:lnTo>
                    <a:pt x="4722" y="2590"/>
                  </a:lnTo>
                  <a:lnTo>
                    <a:pt x="4728" y="2601"/>
                  </a:lnTo>
                  <a:lnTo>
                    <a:pt x="4735" y="2612"/>
                  </a:lnTo>
                  <a:lnTo>
                    <a:pt x="4741" y="2622"/>
                  </a:lnTo>
                  <a:lnTo>
                    <a:pt x="4747" y="2632"/>
                  </a:lnTo>
                  <a:lnTo>
                    <a:pt x="4755" y="2641"/>
                  </a:lnTo>
                  <a:lnTo>
                    <a:pt x="4762" y="2650"/>
                  </a:lnTo>
                  <a:lnTo>
                    <a:pt x="4770" y="2658"/>
                  </a:lnTo>
                  <a:lnTo>
                    <a:pt x="4778" y="2667"/>
                  </a:lnTo>
                  <a:lnTo>
                    <a:pt x="4786" y="2675"/>
                  </a:lnTo>
                  <a:lnTo>
                    <a:pt x="4795" y="2683"/>
                  </a:lnTo>
                  <a:lnTo>
                    <a:pt x="4804" y="2690"/>
                  </a:lnTo>
                  <a:lnTo>
                    <a:pt x="4813" y="2698"/>
                  </a:lnTo>
                  <a:lnTo>
                    <a:pt x="4823" y="2704"/>
                  </a:lnTo>
                  <a:lnTo>
                    <a:pt x="4833" y="2711"/>
                  </a:lnTo>
                  <a:lnTo>
                    <a:pt x="4843" y="2717"/>
                  </a:lnTo>
                  <a:lnTo>
                    <a:pt x="4853" y="2722"/>
                  </a:lnTo>
                  <a:lnTo>
                    <a:pt x="4863" y="2728"/>
                  </a:lnTo>
                  <a:lnTo>
                    <a:pt x="4874" y="2733"/>
                  </a:lnTo>
                  <a:lnTo>
                    <a:pt x="4885" y="2737"/>
                  </a:lnTo>
                  <a:lnTo>
                    <a:pt x="4896" y="2741"/>
                  </a:lnTo>
                  <a:lnTo>
                    <a:pt x="4907" y="2745"/>
                  </a:lnTo>
                  <a:lnTo>
                    <a:pt x="4918" y="2748"/>
                  </a:lnTo>
                  <a:lnTo>
                    <a:pt x="4930" y="2751"/>
                  </a:lnTo>
                  <a:lnTo>
                    <a:pt x="4941" y="2753"/>
                  </a:lnTo>
                  <a:lnTo>
                    <a:pt x="4953" y="2755"/>
                  </a:lnTo>
                  <a:lnTo>
                    <a:pt x="4965" y="2757"/>
                  </a:lnTo>
                  <a:lnTo>
                    <a:pt x="4976" y="2758"/>
                  </a:lnTo>
                  <a:lnTo>
                    <a:pt x="4988" y="2759"/>
                  </a:lnTo>
                  <a:lnTo>
                    <a:pt x="5000" y="2759"/>
                  </a:lnTo>
                  <a:lnTo>
                    <a:pt x="5012" y="2759"/>
                  </a:lnTo>
                  <a:lnTo>
                    <a:pt x="5024" y="2758"/>
                  </a:lnTo>
                  <a:lnTo>
                    <a:pt x="5035" y="2757"/>
                  </a:lnTo>
                  <a:lnTo>
                    <a:pt x="5047" y="2755"/>
                  </a:lnTo>
                  <a:lnTo>
                    <a:pt x="5059" y="2753"/>
                  </a:lnTo>
                  <a:lnTo>
                    <a:pt x="5070" y="2751"/>
                  </a:lnTo>
                  <a:lnTo>
                    <a:pt x="5082" y="2748"/>
                  </a:lnTo>
                  <a:lnTo>
                    <a:pt x="5093" y="2745"/>
                  </a:lnTo>
                  <a:lnTo>
                    <a:pt x="5104" y="2741"/>
                  </a:lnTo>
                  <a:lnTo>
                    <a:pt x="5115" y="2737"/>
                  </a:lnTo>
                  <a:lnTo>
                    <a:pt x="5126" y="2733"/>
                  </a:lnTo>
                  <a:lnTo>
                    <a:pt x="5137" y="2728"/>
                  </a:lnTo>
                  <a:lnTo>
                    <a:pt x="5147" y="2722"/>
                  </a:lnTo>
                  <a:lnTo>
                    <a:pt x="5157" y="2717"/>
                  </a:lnTo>
                  <a:lnTo>
                    <a:pt x="5167" y="2711"/>
                  </a:lnTo>
                  <a:lnTo>
                    <a:pt x="5177" y="2704"/>
                  </a:lnTo>
                  <a:lnTo>
                    <a:pt x="5187" y="2698"/>
                  </a:lnTo>
                  <a:lnTo>
                    <a:pt x="5196" y="2690"/>
                  </a:lnTo>
                  <a:lnTo>
                    <a:pt x="5205" y="2683"/>
                  </a:lnTo>
                  <a:lnTo>
                    <a:pt x="5214" y="2675"/>
                  </a:lnTo>
                  <a:lnTo>
                    <a:pt x="5222" y="2667"/>
                  </a:lnTo>
                  <a:lnTo>
                    <a:pt x="5230" y="2658"/>
                  </a:lnTo>
                  <a:lnTo>
                    <a:pt x="5238" y="2650"/>
                  </a:lnTo>
                  <a:lnTo>
                    <a:pt x="5245" y="2641"/>
                  </a:lnTo>
                  <a:lnTo>
                    <a:pt x="5253" y="2632"/>
                  </a:lnTo>
                  <a:lnTo>
                    <a:pt x="5259" y="2622"/>
                  </a:lnTo>
                  <a:lnTo>
                    <a:pt x="5265" y="2612"/>
                  </a:lnTo>
                  <a:lnTo>
                    <a:pt x="5272" y="2601"/>
                  </a:lnTo>
                  <a:lnTo>
                    <a:pt x="5278" y="2590"/>
                  </a:lnTo>
                  <a:lnTo>
                    <a:pt x="5284" y="2580"/>
                  </a:lnTo>
                  <a:lnTo>
                    <a:pt x="5289" y="2569"/>
                  </a:lnTo>
                  <a:lnTo>
                    <a:pt x="5293" y="2558"/>
                  </a:lnTo>
                  <a:lnTo>
                    <a:pt x="5297" y="2547"/>
                  </a:lnTo>
                  <a:lnTo>
                    <a:pt x="5301" y="2536"/>
                  </a:lnTo>
                  <a:lnTo>
                    <a:pt x="5304" y="2525"/>
                  </a:lnTo>
                  <a:lnTo>
                    <a:pt x="5307" y="2514"/>
                  </a:lnTo>
                  <a:lnTo>
                    <a:pt x="5309" y="2502"/>
                  </a:lnTo>
                  <a:lnTo>
                    <a:pt x="5311" y="2491"/>
                  </a:lnTo>
                  <a:lnTo>
                    <a:pt x="5313" y="2479"/>
                  </a:lnTo>
                  <a:lnTo>
                    <a:pt x="5314" y="24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1" name="Google Shape;1331;p13"/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</p:grpSpPr>
        <p:sp>
          <p:nvSpPr>
            <p:cNvPr id="1332" name="Google Shape;1332;p13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9" y="7206"/>
                  </a:moveTo>
                  <a:lnTo>
                    <a:pt x="8650" y="7237"/>
                  </a:lnTo>
                  <a:lnTo>
                    <a:pt x="8649" y="7268"/>
                  </a:lnTo>
                  <a:lnTo>
                    <a:pt x="8648" y="7299"/>
                  </a:lnTo>
                  <a:lnTo>
                    <a:pt x="8645" y="7330"/>
                  </a:lnTo>
                  <a:lnTo>
                    <a:pt x="8641" y="7360"/>
                  </a:lnTo>
                  <a:lnTo>
                    <a:pt x="8636" y="7391"/>
                  </a:lnTo>
                  <a:lnTo>
                    <a:pt x="8629" y="7421"/>
                  </a:lnTo>
                  <a:lnTo>
                    <a:pt x="8622" y="7450"/>
                  </a:lnTo>
                  <a:lnTo>
                    <a:pt x="8614" y="7480"/>
                  </a:lnTo>
                  <a:lnTo>
                    <a:pt x="8604" y="7509"/>
                  </a:lnTo>
                  <a:lnTo>
                    <a:pt x="8593" y="7538"/>
                  </a:lnTo>
                  <a:lnTo>
                    <a:pt x="8582" y="7566"/>
                  </a:lnTo>
                  <a:lnTo>
                    <a:pt x="8569" y="7594"/>
                  </a:lnTo>
                  <a:lnTo>
                    <a:pt x="8555" y="7622"/>
                  </a:lnTo>
                  <a:lnTo>
                    <a:pt x="8540" y="7649"/>
                  </a:lnTo>
                  <a:lnTo>
                    <a:pt x="8524" y="7675"/>
                  </a:lnTo>
                  <a:lnTo>
                    <a:pt x="8507" y="7701"/>
                  </a:lnTo>
                  <a:lnTo>
                    <a:pt x="8489" y="7726"/>
                  </a:lnTo>
                  <a:lnTo>
                    <a:pt x="8470" y="7751"/>
                  </a:lnTo>
                  <a:lnTo>
                    <a:pt x="8450" y="7775"/>
                  </a:lnTo>
                  <a:lnTo>
                    <a:pt x="8430" y="7798"/>
                  </a:lnTo>
                  <a:lnTo>
                    <a:pt x="8408" y="7820"/>
                  </a:lnTo>
                  <a:lnTo>
                    <a:pt x="8386" y="7841"/>
                  </a:lnTo>
                  <a:lnTo>
                    <a:pt x="8363" y="7862"/>
                  </a:lnTo>
                  <a:lnTo>
                    <a:pt x="8340" y="7882"/>
                  </a:lnTo>
                  <a:lnTo>
                    <a:pt x="8315" y="7900"/>
                  </a:lnTo>
                  <a:lnTo>
                    <a:pt x="8290" y="7918"/>
                  </a:lnTo>
                  <a:lnTo>
                    <a:pt x="8264" y="7935"/>
                  </a:lnTo>
                  <a:lnTo>
                    <a:pt x="8238" y="7951"/>
                  </a:lnTo>
                  <a:lnTo>
                    <a:pt x="8211" y="7966"/>
                  </a:lnTo>
                  <a:lnTo>
                    <a:pt x="8183" y="7980"/>
                  </a:lnTo>
                  <a:lnTo>
                    <a:pt x="8155" y="7993"/>
                  </a:lnTo>
                  <a:lnTo>
                    <a:pt x="8127" y="8004"/>
                  </a:lnTo>
                  <a:lnTo>
                    <a:pt x="8098" y="8015"/>
                  </a:lnTo>
                  <a:lnTo>
                    <a:pt x="8069" y="8025"/>
                  </a:lnTo>
                  <a:lnTo>
                    <a:pt x="8039" y="8033"/>
                  </a:lnTo>
                  <a:lnTo>
                    <a:pt x="8009" y="8040"/>
                  </a:lnTo>
                  <a:lnTo>
                    <a:pt x="7979" y="8047"/>
                  </a:lnTo>
                  <a:lnTo>
                    <a:pt x="7949" y="8052"/>
                  </a:lnTo>
                  <a:lnTo>
                    <a:pt x="7918" y="8056"/>
                  </a:lnTo>
                  <a:lnTo>
                    <a:pt x="7888" y="8059"/>
                  </a:lnTo>
                  <a:lnTo>
                    <a:pt x="7857" y="8060"/>
                  </a:lnTo>
                  <a:lnTo>
                    <a:pt x="7826" y="8061"/>
                  </a:lnTo>
                  <a:lnTo>
                    <a:pt x="7795" y="8060"/>
                  </a:lnTo>
                  <a:lnTo>
                    <a:pt x="7764" y="8059"/>
                  </a:lnTo>
                  <a:lnTo>
                    <a:pt x="7733" y="8056"/>
                  </a:lnTo>
                  <a:lnTo>
                    <a:pt x="7703" y="8052"/>
                  </a:lnTo>
                  <a:lnTo>
                    <a:pt x="7672" y="8047"/>
                  </a:lnTo>
                  <a:lnTo>
                    <a:pt x="7642" y="8040"/>
                  </a:lnTo>
                  <a:lnTo>
                    <a:pt x="7612" y="8033"/>
                  </a:lnTo>
                  <a:lnTo>
                    <a:pt x="7583" y="8025"/>
                  </a:lnTo>
                  <a:lnTo>
                    <a:pt x="7554" y="8015"/>
                  </a:lnTo>
                  <a:lnTo>
                    <a:pt x="7525" y="8004"/>
                  </a:lnTo>
                  <a:lnTo>
                    <a:pt x="7497" y="7993"/>
                  </a:lnTo>
                  <a:lnTo>
                    <a:pt x="7469" y="7980"/>
                  </a:lnTo>
                  <a:lnTo>
                    <a:pt x="7441" y="7966"/>
                  </a:lnTo>
                  <a:lnTo>
                    <a:pt x="7414" y="7951"/>
                  </a:lnTo>
                  <a:lnTo>
                    <a:pt x="7387" y="7935"/>
                  </a:lnTo>
                  <a:lnTo>
                    <a:pt x="7361" y="7918"/>
                  </a:lnTo>
                  <a:lnTo>
                    <a:pt x="7336" y="7900"/>
                  </a:lnTo>
                  <a:lnTo>
                    <a:pt x="7312" y="7882"/>
                  </a:lnTo>
                  <a:lnTo>
                    <a:pt x="7288" y="7862"/>
                  </a:lnTo>
                  <a:lnTo>
                    <a:pt x="7265" y="7841"/>
                  </a:lnTo>
                  <a:lnTo>
                    <a:pt x="7243" y="7820"/>
                  </a:lnTo>
                  <a:lnTo>
                    <a:pt x="7221" y="7798"/>
                  </a:lnTo>
                  <a:lnTo>
                    <a:pt x="7201" y="7775"/>
                  </a:lnTo>
                  <a:lnTo>
                    <a:pt x="7181" y="7751"/>
                  </a:lnTo>
                  <a:lnTo>
                    <a:pt x="7163" y="7726"/>
                  </a:lnTo>
                  <a:lnTo>
                    <a:pt x="7145" y="7701"/>
                  </a:lnTo>
                  <a:lnTo>
                    <a:pt x="7128" y="7675"/>
                  </a:lnTo>
                  <a:lnTo>
                    <a:pt x="7112" y="7649"/>
                  </a:lnTo>
                  <a:lnTo>
                    <a:pt x="7097" y="7622"/>
                  </a:lnTo>
                  <a:lnTo>
                    <a:pt x="7083" y="7594"/>
                  </a:lnTo>
                  <a:lnTo>
                    <a:pt x="7070" y="7566"/>
                  </a:lnTo>
                  <a:lnTo>
                    <a:pt x="7059" y="7538"/>
                  </a:lnTo>
                  <a:lnTo>
                    <a:pt x="7048" y="7509"/>
                  </a:lnTo>
                  <a:lnTo>
                    <a:pt x="7038" y="7480"/>
                  </a:lnTo>
                  <a:lnTo>
                    <a:pt x="7030" y="7450"/>
                  </a:lnTo>
                  <a:lnTo>
                    <a:pt x="7023" y="7421"/>
                  </a:lnTo>
                  <a:lnTo>
                    <a:pt x="7016" y="7391"/>
                  </a:lnTo>
                  <a:lnTo>
                    <a:pt x="7011" y="7360"/>
                  </a:lnTo>
                  <a:lnTo>
                    <a:pt x="7007" y="7330"/>
                  </a:lnTo>
                  <a:lnTo>
                    <a:pt x="7004" y="7299"/>
                  </a:lnTo>
                  <a:lnTo>
                    <a:pt x="7003" y="7268"/>
                  </a:lnTo>
                  <a:lnTo>
                    <a:pt x="7002" y="7237"/>
                  </a:lnTo>
                  <a:lnTo>
                    <a:pt x="7003" y="7206"/>
                  </a:lnTo>
                  <a:lnTo>
                    <a:pt x="7004" y="7175"/>
                  </a:lnTo>
                  <a:lnTo>
                    <a:pt x="7007" y="7144"/>
                  </a:lnTo>
                  <a:lnTo>
                    <a:pt x="7011" y="7114"/>
                  </a:lnTo>
                  <a:lnTo>
                    <a:pt x="7016" y="7083"/>
                  </a:lnTo>
                  <a:lnTo>
                    <a:pt x="7023" y="7053"/>
                  </a:lnTo>
                  <a:lnTo>
                    <a:pt x="7030" y="7024"/>
                  </a:lnTo>
                  <a:lnTo>
                    <a:pt x="7038" y="6994"/>
                  </a:lnTo>
                  <a:lnTo>
                    <a:pt x="7048" y="6965"/>
                  </a:lnTo>
                  <a:lnTo>
                    <a:pt x="7059" y="6936"/>
                  </a:lnTo>
                  <a:lnTo>
                    <a:pt x="7070" y="6908"/>
                  </a:lnTo>
                  <a:lnTo>
                    <a:pt x="7083" y="6880"/>
                  </a:lnTo>
                  <a:lnTo>
                    <a:pt x="7097" y="6852"/>
                  </a:lnTo>
                  <a:lnTo>
                    <a:pt x="7112" y="6825"/>
                  </a:lnTo>
                  <a:lnTo>
                    <a:pt x="7128" y="6799"/>
                  </a:lnTo>
                  <a:lnTo>
                    <a:pt x="7145" y="6773"/>
                  </a:lnTo>
                  <a:lnTo>
                    <a:pt x="7163" y="6748"/>
                  </a:lnTo>
                  <a:lnTo>
                    <a:pt x="7181" y="6723"/>
                  </a:lnTo>
                  <a:lnTo>
                    <a:pt x="7201" y="6700"/>
                  </a:lnTo>
                  <a:lnTo>
                    <a:pt x="7221" y="6677"/>
                  </a:lnTo>
                  <a:lnTo>
                    <a:pt x="7243" y="6654"/>
                  </a:lnTo>
                  <a:lnTo>
                    <a:pt x="7265" y="6633"/>
                  </a:lnTo>
                  <a:lnTo>
                    <a:pt x="7288" y="6613"/>
                  </a:lnTo>
                  <a:lnTo>
                    <a:pt x="7312" y="6593"/>
                  </a:lnTo>
                  <a:lnTo>
                    <a:pt x="7336" y="6574"/>
                  </a:lnTo>
                  <a:lnTo>
                    <a:pt x="7361" y="6556"/>
                  </a:lnTo>
                  <a:lnTo>
                    <a:pt x="7387" y="6539"/>
                  </a:lnTo>
                  <a:lnTo>
                    <a:pt x="7414" y="6523"/>
                  </a:lnTo>
                  <a:lnTo>
                    <a:pt x="7441" y="6508"/>
                  </a:lnTo>
                  <a:lnTo>
                    <a:pt x="7469" y="6494"/>
                  </a:lnTo>
                  <a:lnTo>
                    <a:pt x="7497" y="6481"/>
                  </a:lnTo>
                  <a:lnTo>
                    <a:pt x="7525" y="6470"/>
                  </a:lnTo>
                  <a:lnTo>
                    <a:pt x="7554" y="6459"/>
                  </a:lnTo>
                  <a:lnTo>
                    <a:pt x="7583" y="6449"/>
                  </a:lnTo>
                  <a:lnTo>
                    <a:pt x="7612" y="6441"/>
                  </a:lnTo>
                  <a:lnTo>
                    <a:pt x="7642" y="6434"/>
                  </a:lnTo>
                  <a:lnTo>
                    <a:pt x="7672" y="6427"/>
                  </a:lnTo>
                  <a:lnTo>
                    <a:pt x="7703" y="6422"/>
                  </a:lnTo>
                  <a:lnTo>
                    <a:pt x="7733" y="6418"/>
                  </a:lnTo>
                  <a:lnTo>
                    <a:pt x="7764" y="6415"/>
                  </a:lnTo>
                  <a:lnTo>
                    <a:pt x="7795" y="6414"/>
                  </a:lnTo>
                  <a:lnTo>
                    <a:pt x="7826" y="6413"/>
                  </a:lnTo>
                  <a:lnTo>
                    <a:pt x="7857" y="6414"/>
                  </a:lnTo>
                  <a:lnTo>
                    <a:pt x="7888" y="6415"/>
                  </a:lnTo>
                  <a:lnTo>
                    <a:pt x="7918" y="6418"/>
                  </a:lnTo>
                  <a:lnTo>
                    <a:pt x="7949" y="6422"/>
                  </a:lnTo>
                  <a:lnTo>
                    <a:pt x="7979" y="6427"/>
                  </a:lnTo>
                  <a:lnTo>
                    <a:pt x="8009" y="6434"/>
                  </a:lnTo>
                  <a:lnTo>
                    <a:pt x="8039" y="6441"/>
                  </a:lnTo>
                  <a:lnTo>
                    <a:pt x="8069" y="6449"/>
                  </a:lnTo>
                  <a:lnTo>
                    <a:pt x="8098" y="6459"/>
                  </a:lnTo>
                  <a:lnTo>
                    <a:pt x="8127" y="6470"/>
                  </a:lnTo>
                  <a:lnTo>
                    <a:pt x="8155" y="6481"/>
                  </a:lnTo>
                  <a:lnTo>
                    <a:pt x="8183" y="6494"/>
                  </a:lnTo>
                  <a:lnTo>
                    <a:pt x="8211" y="6508"/>
                  </a:lnTo>
                  <a:lnTo>
                    <a:pt x="8238" y="6523"/>
                  </a:lnTo>
                  <a:lnTo>
                    <a:pt x="8264" y="6539"/>
                  </a:lnTo>
                  <a:lnTo>
                    <a:pt x="8290" y="6556"/>
                  </a:lnTo>
                  <a:lnTo>
                    <a:pt x="8315" y="6574"/>
                  </a:lnTo>
                  <a:lnTo>
                    <a:pt x="8340" y="6593"/>
                  </a:lnTo>
                  <a:lnTo>
                    <a:pt x="8363" y="6613"/>
                  </a:lnTo>
                  <a:lnTo>
                    <a:pt x="8386" y="6633"/>
                  </a:lnTo>
                  <a:lnTo>
                    <a:pt x="8408" y="6654"/>
                  </a:lnTo>
                  <a:lnTo>
                    <a:pt x="8430" y="6677"/>
                  </a:lnTo>
                  <a:lnTo>
                    <a:pt x="8450" y="6700"/>
                  </a:lnTo>
                  <a:lnTo>
                    <a:pt x="8470" y="6723"/>
                  </a:lnTo>
                  <a:lnTo>
                    <a:pt x="8489" y="6748"/>
                  </a:lnTo>
                  <a:lnTo>
                    <a:pt x="8507" y="6773"/>
                  </a:lnTo>
                  <a:lnTo>
                    <a:pt x="8524" y="6799"/>
                  </a:lnTo>
                  <a:lnTo>
                    <a:pt x="8540" y="6825"/>
                  </a:lnTo>
                  <a:lnTo>
                    <a:pt x="8555" y="6852"/>
                  </a:lnTo>
                  <a:lnTo>
                    <a:pt x="8569" y="6880"/>
                  </a:lnTo>
                  <a:lnTo>
                    <a:pt x="8582" y="6908"/>
                  </a:lnTo>
                  <a:lnTo>
                    <a:pt x="8593" y="6936"/>
                  </a:lnTo>
                  <a:lnTo>
                    <a:pt x="8604" y="6965"/>
                  </a:lnTo>
                  <a:lnTo>
                    <a:pt x="8614" y="6994"/>
                  </a:lnTo>
                  <a:lnTo>
                    <a:pt x="8622" y="7024"/>
                  </a:lnTo>
                  <a:lnTo>
                    <a:pt x="8629" y="7053"/>
                  </a:lnTo>
                  <a:lnTo>
                    <a:pt x="8636" y="7083"/>
                  </a:lnTo>
                  <a:lnTo>
                    <a:pt x="8641" y="7114"/>
                  </a:lnTo>
                  <a:lnTo>
                    <a:pt x="8645" y="7144"/>
                  </a:lnTo>
                  <a:lnTo>
                    <a:pt x="8648" y="7175"/>
                  </a:lnTo>
                  <a:lnTo>
                    <a:pt x="8649" y="7206"/>
                  </a:lnTo>
                  <a:close/>
                  <a:moveTo>
                    <a:pt x="2997" y="2732"/>
                  </a:moveTo>
                  <a:lnTo>
                    <a:pt x="2998" y="2763"/>
                  </a:lnTo>
                  <a:lnTo>
                    <a:pt x="2997" y="2794"/>
                  </a:lnTo>
                  <a:lnTo>
                    <a:pt x="2996" y="2825"/>
                  </a:lnTo>
                  <a:lnTo>
                    <a:pt x="2993" y="2856"/>
                  </a:lnTo>
                  <a:lnTo>
                    <a:pt x="2989" y="2886"/>
                  </a:lnTo>
                  <a:lnTo>
                    <a:pt x="2984" y="2917"/>
                  </a:lnTo>
                  <a:lnTo>
                    <a:pt x="2977" y="2947"/>
                  </a:lnTo>
                  <a:lnTo>
                    <a:pt x="2970" y="2976"/>
                  </a:lnTo>
                  <a:lnTo>
                    <a:pt x="2962" y="3006"/>
                  </a:lnTo>
                  <a:lnTo>
                    <a:pt x="2952" y="3035"/>
                  </a:lnTo>
                  <a:lnTo>
                    <a:pt x="2941" y="3064"/>
                  </a:lnTo>
                  <a:lnTo>
                    <a:pt x="2930" y="3092"/>
                  </a:lnTo>
                  <a:lnTo>
                    <a:pt x="2917" y="3120"/>
                  </a:lnTo>
                  <a:lnTo>
                    <a:pt x="2903" y="3148"/>
                  </a:lnTo>
                  <a:lnTo>
                    <a:pt x="2888" y="3175"/>
                  </a:lnTo>
                  <a:lnTo>
                    <a:pt x="2872" y="3201"/>
                  </a:lnTo>
                  <a:lnTo>
                    <a:pt x="2855" y="3227"/>
                  </a:lnTo>
                  <a:lnTo>
                    <a:pt x="2837" y="3252"/>
                  </a:lnTo>
                  <a:lnTo>
                    <a:pt x="2819" y="3277"/>
                  </a:lnTo>
                  <a:lnTo>
                    <a:pt x="2799" y="3300"/>
                  </a:lnTo>
                  <a:lnTo>
                    <a:pt x="2779" y="3323"/>
                  </a:lnTo>
                  <a:lnTo>
                    <a:pt x="2757" y="3346"/>
                  </a:lnTo>
                  <a:lnTo>
                    <a:pt x="2735" y="3367"/>
                  </a:lnTo>
                  <a:lnTo>
                    <a:pt x="2712" y="3387"/>
                  </a:lnTo>
                  <a:lnTo>
                    <a:pt x="2688" y="3407"/>
                  </a:lnTo>
                  <a:lnTo>
                    <a:pt x="2664" y="3426"/>
                  </a:lnTo>
                  <a:lnTo>
                    <a:pt x="2639" y="3444"/>
                  </a:lnTo>
                  <a:lnTo>
                    <a:pt x="2613" y="3461"/>
                  </a:lnTo>
                  <a:lnTo>
                    <a:pt x="2586" y="3477"/>
                  </a:lnTo>
                  <a:lnTo>
                    <a:pt x="2559" y="3492"/>
                  </a:lnTo>
                  <a:lnTo>
                    <a:pt x="2531" y="3506"/>
                  </a:lnTo>
                  <a:lnTo>
                    <a:pt x="2503" y="3519"/>
                  </a:lnTo>
                  <a:lnTo>
                    <a:pt x="2475" y="3530"/>
                  </a:lnTo>
                  <a:lnTo>
                    <a:pt x="2446" y="3541"/>
                  </a:lnTo>
                  <a:lnTo>
                    <a:pt x="2417" y="3551"/>
                  </a:lnTo>
                  <a:lnTo>
                    <a:pt x="2388" y="3559"/>
                  </a:lnTo>
                  <a:lnTo>
                    <a:pt x="2358" y="3566"/>
                  </a:lnTo>
                  <a:lnTo>
                    <a:pt x="2328" y="3573"/>
                  </a:lnTo>
                  <a:lnTo>
                    <a:pt x="2297" y="3578"/>
                  </a:lnTo>
                  <a:lnTo>
                    <a:pt x="2267" y="3582"/>
                  </a:lnTo>
                  <a:lnTo>
                    <a:pt x="2236" y="3585"/>
                  </a:lnTo>
                  <a:lnTo>
                    <a:pt x="2205" y="3586"/>
                  </a:lnTo>
                  <a:lnTo>
                    <a:pt x="2174" y="3587"/>
                  </a:lnTo>
                  <a:lnTo>
                    <a:pt x="2143" y="3586"/>
                  </a:lnTo>
                  <a:lnTo>
                    <a:pt x="2112" y="3585"/>
                  </a:lnTo>
                  <a:lnTo>
                    <a:pt x="2082" y="3582"/>
                  </a:lnTo>
                  <a:lnTo>
                    <a:pt x="2051" y="3578"/>
                  </a:lnTo>
                  <a:lnTo>
                    <a:pt x="2021" y="3573"/>
                  </a:lnTo>
                  <a:lnTo>
                    <a:pt x="1991" y="3566"/>
                  </a:lnTo>
                  <a:lnTo>
                    <a:pt x="1961" y="3559"/>
                  </a:lnTo>
                  <a:lnTo>
                    <a:pt x="1931" y="3551"/>
                  </a:lnTo>
                  <a:lnTo>
                    <a:pt x="1902" y="3541"/>
                  </a:lnTo>
                  <a:lnTo>
                    <a:pt x="1873" y="3530"/>
                  </a:lnTo>
                  <a:lnTo>
                    <a:pt x="1845" y="3519"/>
                  </a:lnTo>
                  <a:lnTo>
                    <a:pt x="1817" y="3506"/>
                  </a:lnTo>
                  <a:lnTo>
                    <a:pt x="1789" y="3492"/>
                  </a:lnTo>
                  <a:lnTo>
                    <a:pt x="1762" y="3477"/>
                  </a:lnTo>
                  <a:lnTo>
                    <a:pt x="1736" y="3461"/>
                  </a:lnTo>
                  <a:lnTo>
                    <a:pt x="1710" y="3444"/>
                  </a:lnTo>
                  <a:lnTo>
                    <a:pt x="1685" y="3426"/>
                  </a:lnTo>
                  <a:lnTo>
                    <a:pt x="1660" y="3407"/>
                  </a:lnTo>
                  <a:lnTo>
                    <a:pt x="1637" y="3387"/>
                  </a:lnTo>
                  <a:lnTo>
                    <a:pt x="1614" y="3367"/>
                  </a:lnTo>
                  <a:lnTo>
                    <a:pt x="1592" y="3346"/>
                  </a:lnTo>
                  <a:lnTo>
                    <a:pt x="1570" y="3323"/>
                  </a:lnTo>
                  <a:lnTo>
                    <a:pt x="1550" y="3300"/>
                  </a:lnTo>
                  <a:lnTo>
                    <a:pt x="1530" y="3277"/>
                  </a:lnTo>
                  <a:lnTo>
                    <a:pt x="1511" y="3252"/>
                  </a:lnTo>
                  <a:lnTo>
                    <a:pt x="1493" y="3227"/>
                  </a:lnTo>
                  <a:lnTo>
                    <a:pt x="1476" y="3201"/>
                  </a:lnTo>
                  <a:lnTo>
                    <a:pt x="1460" y="3175"/>
                  </a:lnTo>
                  <a:lnTo>
                    <a:pt x="1445" y="3148"/>
                  </a:lnTo>
                  <a:lnTo>
                    <a:pt x="1431" y="3120"/>
                  </a:lnTo>
                  <a:lnTo>
                    <a:pt x="1418" y="3092"/>
                  </a:lnTo>
                  <a:lnTo>
                    <a:pt x="1407" y="3064"/>
                  </a:lnTo>
                  <a:lnTo>
                    <a:pt x="1396" y="3035"/>
                  </a:lnTo>
                  <a:lnTo>
                    <a:pt x="1386" y="3006"/>
                  </a:lnTo>
                  <a:lnTo>
                    <a:pt x="1378" y="2976"/>
                  </a:lnTo>
                  <a:lnTo>
                    <a:pt x="1371" y="2947"/>
                  </a:lnTo>
                  <a:lnTo>
                    <a:pt x="1364" y="2917"/>
                  </a:lnTo>
                  <a:lnTo>
                    <a:pt x="1359" y="2886"/>
                  </a:lnTo>
                  <a:lnTo>
                    <a:pt x="1355" y="2856"/>
                  </a:lnTo>
                  <a:lnTo>
                    <a:pt x="1352" y="2825"/>
                  </a:lnTo>
                  <a:lnTo>
                    <a:pt x="1351" y="2794"/>
                  </a:lnTo>
                  <a:lnTo>
                    <a:pt x="1350" y="2763"/>
                  </a:lnTo>
                  <a:lnTo>
                    <a:pt x="1351" y="2732"/>
                  </a:lnTo>
                  <a:lnTo>
                    <a:pt x="1352" y="2701"/>
                  </a:lnTo>
                  <a:lnTo>
                    <a:pt x="1355" y="2670"/>
                  </a:lnTo>
                  <a:lnTo>
                    <a:pt x="1359" y="2640"/>
                  </a:lnTo>
                  <a:lnTo>
                    <a:pt x="1364" y="2609"/>
                  </a:lnTo>
                  <a:lnTo>
                    <a:pt x="1371" y="2579"/>
                  </a:lnTo>
                  <a:lnTo>
                    <a:pt x="1378" y="2549"/>
                  </a:lnTo>
                  <a:lnTo>
                    <a:pt x="1386" y="2520"/>
                  </a:lnTo>
                  <a:lnTo>
                    <a:pt x="1396" y="2491"/>
                  </a:lnTo>
                  <a:lnTo>
                    <a:pt x="1407" y="2462"/>
                  </a:lnTo>
                  <a:lnTo>
                    <a:pt x="1418" y="2434"/>
                  </a:lnTo>
                  <a:lnTo>
                    <a:pt x="1431" y="2406"/>
                  </a:lnTo>
                  <a:lnTo>
                    <a:pt x="1445" y="2378"/>
                  </a:lnTo>
                  <a:lnTo>
                    <a:pt x="1460" y="2351"/>
                  </a:lnTo>
                  <a:lnTo>
                    <a:pt x="1476" y="2325"/>
                  </a:lnTo>
                  <a:lnTo>
                    <a:pt x="1493" y="2299"/>
                  </a:lnTo>
                  <a:lnTo>
                    <a:pt x="1511" y="2274"/>
                  </a:lnTo>
                  <a:lnTo>
                    <a:pt x="1530" y="2249"/>
                  </a:lnTo>
                  <a:lnTo>
                    <a:pt x="1550" y="2225"/>
                  </a:lnTo>
                  <a:lnTo>
                    <a:pt x="1570" y="2202"/>
                  </a:lnTo>
                  <a:lnTo>
                    <a:pt x="1592" y="2180"/>
                  </a:lnTo>
                  <a:lnTo>
                    <a:pt x="1614" y="2159"/>
                  </a:lnTo>
                  <a:lnTo>
                    <a:pt x="1637" y="2138"/>
                  </a:lnTo>
                  <a:lnTo>
                    <a:pt x="1660" y="2118"/>
                  </a:lnTo>
                  <a:lnTo>
                    <a:pt x="1685" y="2100"/>
                  </a:lnTo>
                  <a:lnTo>
                    <a:pt x="1710" y="2082"/>
                  </a:lnTo>
                  <a:lnTo>
                    <a:pt x="1736" y="2065"/>
                  </a:lnTo>
                  <a:lnTo>
                    <a:pt x="1762" y="2049"/>
                  </a:lnTo>
                  <a:lnTo>
                    <a:pt x="1789" y="2034"/>
                  </a:lnTo>
                  <a:lnTo>
                    <a:pt x="1817" y="2020"/>
                  </a:lnTo>
                  <a:lnTo>
                    <a:pt x="1845" y="2007"/>
                  </a:lnTo>
                  <a:lnTo>
                    <a:pt x="1873" y="1996"/>
                  </a:lnTo>
                  <a:lnTo>
                    <a:pt x="1902" y="1985"/>
                  </a:lnTo>
                  <a:lnTo>
                    <a:pt x="1931" y="1975"/>
                  </a:lnTo>
                  <a:lnTo>
                    <a:pt x="1961" y="1967"/>
                  </a:lnTo>
                  <a:lnTo>
                    <a:pt x="1991" y="1960"/>
                  </a:lnTo>
                  <a:lnTo>
                    <a:pt x="2021" y="1953"/>
                  </a:lnTo>
                  <a:lnTo>
                    <a:pt x="2051" y="1948"/>
                  </a:lnTo>
                  <a:lnTo>
                    <a:pt x="2082" y="1944"/>
                  </a:lnTo>
                  <a:lnTo>
                    <a:pt x="2112" y="1941"/>
                  </a:lnTo>
                  <a:lnTo>
                    <a:pt x="2143" y="1940"/>
                  </a:lnTo>
                  <a:lnTo>
                    <a:pt x="2174" y="1939"/>
                  </a:lnTo>
                  <a:lnTo>
                    <a:pt x="2205" y="1940"/>
                  </a:lnTo>
                  <a:lnTo>
                    <a:pt x="2236" y="1941"/>
                  </a:lnTo>
                  <a:lnTo>
                    <a:pt x="2267" y="1944"/>
                  </a:lnTo>
                  <a:lnTo>
                    <a:pt x="2297" y="1948"/>
                  </a:lnTo>
                  <a:lnTo>
                    <a:pt x="2328" y="1953"/>
                  </a:lnTo>
                  <a:lnTo>
                    <a:pt x="2358" y="1960"/>
                  </a:lnTo>
                  <a:lnTo>
                    <a:pt x="2388" y="1967"/>
                  </a:lnTo>
                  <a:lnTo>
                    <a:pt x="2417" y="1975"/>
                  </a:lnTo>
                  <a:lnTo>
                    <a:pt x="2446" y="1985"/>
                  </a:lnTo>
                  <a:lnTo>
                    <a:pt x="2475" y="1996"/>
                  </a:lnTo>
                  <a:lnTo>
                    <a:pt x="2503" y="2007"/>
                  </a:lnTo>
                  <a:lnTo>
                    <a:pt x="2531" y="2020"/>
                  </a:lnTo>
                  <a:lnTo>
                    <a:pt x="2559" y="2034"/>
                  </a:lnTo>
                  <a:lnTo>
                    <a:pt x="2586" y="2049"/>
                  </a:lnTo>
                  <a:lnTo>
                    <a:pt x="2613" y="2065"/>
                  </a:lnTo>
                  <a:lnTo>
                    <a:pt x="2639" y="2082"/>
                  </a:lnTo>
                  <a:lnTo>
                    <a:pt x="2664" y="2100"/>
                  </a:lnTo>
                  <a:lnTo>
                    <a:pt x="2688" y="2118"/>
                  </a:lnTo>
                  <a:lnTo>
                    <a:pt x="2712" y="2138"/>
                  </a:lnTo>
                  <a:lnTo>
                    <a:pt x="2735" y="2159"/>
                  </a:lnTo>
                  <a:lnTo>
                    <a:pt x="2757" y="2180"/>
                  </a:lnTo>
                  <a:lnTo>
                    <a:pt x="2779" y="2202"/>
                  </a:lnTo>
                  <a:lnTo>
                    <a:pt x="2799" y="2225"/>
                  </a:lnTo>
                  <a:lnTo>
                    <a:pt x="2819" y="2249"/>
                  </a:lnTo>
                  <a:lnTo>
                    <a:pt x="2837" y="2274"/>
                  </a:lnTo>
                  <a:lnTo>
                    <a:pt x="2855" y="2299"/>
                  </a:lnTo>
                  <a:lnTo>
                    <a:pt x="2872" y="2325"/>
                  </a:lnTo>
                  <a:lnTo>
                    <a:pt x="2888" y="2351"/>
                  </a:lnTo>
                  <a:lnTo>
                    <a:pt x="2903" y="2378"/>
                  </a:lnTo>
                  <a:lnTo>
                    <a:pt x="2917" y="2406"/>
                  </a:lnTo>
                  <a:lnTo>
                    <a:pt x="2930" y="2434"/>
                  </a:lnTo>
                  <a:lnTo>
                    <a:pt x="2941" y="2462"/>
                  </a:lnTo>
                  <a:lnTo>
                    <a:pt x="2952" y="2491"/>
                  </a:lnTo>
                  <a:lnTo>
                    <a:pt x="2962" y="2520"/>
                  </a:lnTo>
                  <a:lnTo>
                    <a:pt x="2970" y="2549"/>
                  </a:lnTo>
                  <a:lnTo>
                    <a:pt x="2977" y="2579"/>
                  </a:lnTo>
                  <a:lnTo>
                    <a:pt x="2984" y="2609"/>
                  </a:lnTo>
                  <a:lnTo>
                    <a:pt x="2989" y="2640"/>
                  </a:lnTo>
                  <a:lnTo>
                    <a:pt x="2993" y="2670"/>
                  </a:lnTo>
                  <a:lnTo>
                    <a:pt x="2996" y="2701"/>
                  </a:lnTo>
                  <a:lnTo>
                    <a:pt x="2997" y="27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5" y="2693"/>
                  </a:moveTo>
                  <a:lnTo>
                    <a:pt x="3147" y="2724"/>
                  </a:lnTo>
                  <a:lnTo>
                    <a:pt x="3147" y="2729"/>
                  </a:lnTo>
                  <a:lnTo>
                    <a:pt x="3148" y="2760"/>
                  </a:lnTo>
                  <a:lnTo>
                    <a:pt x="3148" y="2766"/>
                  </a:lnTo>
                  <a:lnTo>
                    <a:pt x="3147" y="2797"/>
                  </a:lnTo>
                  <a:lnTo>
                    <a:pt x="3147" y="2802"/>
                  </a:lnTo>
                  <a:lnTo>
                    <a:pt x="3145" y="2833"/>
                  </a:lnTo>
                  <a:lnTo>
                    <a:pt x="3145" y="2839"/>
                  </a:lnTo>
                  <a:lnTo>
                    <a:pt x="3142" y="2870"/>
                  </a:lnTo>
                  <a:lnTo>
                    <a:pt x="3142" y="2875"/>
                  </a:lnTo>
                  <a:lnTo>
                    <a:pt x="3138" y="2906"/>
                  </a:lnTo>
                  <a:lnTo>
                    <a:pt x="3137" y="2911"/>
                  </a:lnTo>
                  <a:lnTo>
                    <a:pt x="3132" y="2942"/>
                  </a:lnTo>
                  <a:lnTo>
                    <a:pt x="3130" y="2947"/>
                  </a:lnTo>
                  <a:lnTo>
                    <a:pt x="3124" y="2977"/>
                  </a:lnTo>
                  <a:lnTo>
                    <a:pt x="3123" y="2983"/>
                  </a:lnTo>
                  <a:lnTo>
                    <a:pt x="3116" y="3013"/>
                  </a:lnTo>
                  <a:lnTo>
                    <a:pt x="3114" y="3018"/>
                  </a:lnTo>
                  <a:lnTo>
                    <a:pt x="3106" y="3047"/>
                  </a:lnTo>
                  <a:lnTo>
                    <a:pt x="3104" y="3053"/>
                  </a:lnTo>
                  <a:lnTo>
                    <a:pt x="3102" y="3060"/>
                  </a:lnTo>
                  <a:lnTo>
                    <a:pt x="4269" y="4061"/>
                  </a:lnTo>
                  <a:lnTo>
                    <a:pt x="4273" y="4060"/>
                  </a:lnTo>
                  <a:lnTo>
                    <a:pt x="4282" y="4058"/>
                  </a:lnTo>
                  <a:lnTo>
                    <a:pt x="4295" y="4055"/>
                  </a:lnTo>
                  <a:lnTo>
                    <a:pt x="4304" y="4054"/>
                  </a:lnTo>
                  <a:lnTo>
                    <a:pt x="4317" y="4051"/>
                  </a:lnTo>
                  <a:lnTo>
                    <a:pt x="4326" y="4050"/>
                  </a:lnTo>
                  <a:lnTo>
                    <a:pt x="4339" y="4048"/>
                  </a:lnTo>
                  <a:lnTo>
                    <a:pt x="4348" y="4047"/>
                  </a:lnTo>
                  <a:lnTo>
                    <a:pt x="4361" y="4046"/>
                  </a:lnTo>
                  <a:lnTo>
                    <a:pt x="4371" y="4045"/>
                  </a:lnTo>
                  <a:lnTo>
                    <a:pt x="4384" y="4045"/>
                  </a:lnTo>
                  <a:lnTo>
                    <a:pt x="4393" y="4044"/>
                  </a:lnTo>
                  <a:lnTo>
                    <a:pt x="4406" y="4044"/>
                  </a:lnTo>
                  <a:lnTo>
                    <a:pt x="4411" y="4044"/>
                  </a:lnTo>
                  <a:lnTo>
                    <a:pt x="5589" y="4044"/>
                  </a:lnTo>
                  <a:lnTo>
                    <a:pt x="5594" y="4044"/>
                  </a:lnTo>
                  <a:lnTo>
                    <a:pt x="5607" y="4044"/>
                  </a:lnTo>
                  <a:lnTo>
                    <a:pt x="5616" y="4045"/>
                  </a:lnTo>
                  <a:lnTo>
                    <a:pt x="5629" y="4045"/>
                  </a:lnTo>
                  <a:lnTo>
                    <a:pt x="5639" y="4046"/>
                  </a:lnTo>
                  <a:lnTo>
                    <a:pt x="5652" y="4047"/>
                  </a:lnTo>
                  <a:lnTo>
                    <a:pt x="5661" y="4048"/>
                  </a:lnTo>
                  <a:lnTo>
                    <a:pt x="5674" y="4050"/>
                  </a:lnTo>
                  <a:lnTo>
                    <a:pt x="5683" y="4051"/>
                  </a:lnTo>
                  <a:lnTo>
                    <a:pt x="5696" y="4054"/>
                  </a:lnTo>
                  <a:lnTo>
                    <a:pt x="5705" y="4055"/>
                  </a:lnTo>
                  <a:lnTo>
                    <a:pt x="5718" y="4058"/>
                  </a:lnTo>
                  <a:lnTo>
                    <a:pt x="5727" y="4060"/>
                  </a:lnTo>
                  <a:lnTo>
                    <a:pt x="5731" y="4061"/>
                  </a:lnTo>
                  <a:lnTo>
                    <a:pt x="6898" y="3060"/>
                  </a:lnTo>
                  <a:lnTo>
                    <a:pt x="6896" y="3053"/>
                  </a:lnTo>
                  <a:lnTo>
                    <a:pt x="6894" y="3047"/>
                  </a:lnTo>
                  <a:lnTo>
                    <a:pt x="6886" y="3018"/>
                  </a:lnTo>
                  <a:lnTo>
                    <a:pt x="6884" y="3013"/>
                  </a:lnTo>
                  <a:lnTo>
                    <a:pt x="6877" y="2983"/>
                  </a:lnTo>
                  <a:lnTo>
                    <a:pt x="6876" y="2977"/>
                  </a:lnTo>
                  <a:lnTo>
                    <a:pt x="6870" y="2947"/>
                  </a:lnTo>
                  <a:lnTo>
                    <a:pt x="6868" y="2942"/>
                  </a:lnTo>
                  <a:lnTo>
                    <a:pt x="6863" y="2911"/>
                  </a:lnTo>
                  <a:lnTo>
                    <a:pt x="6862" y="2906"/>
                  </a:lnTo>
                  <a:lnTo>
                    <a:pt x="6858" y="2875"/>
                  </a:lnTo>
                  <a:lnTo>
                    <a:pt x="6858" y="2870"/>
                  </a:lnTo>
                  <a:lnTo>
                    <a:pt x="6855" y="2839"/>
                  </a:lnTo>
                  <a:lnTo>
                    <a:pt x="6855" y="2833"/>
                  </a:lnTo>
                  <a:lnTo>
                    <a:pt x="6853" y="2802"/>
                  </a:lnTo>
                  <a:lnTo>
                    <a:pt x="6853" y="2797"/>
                  </a:lnTo>
                  <a:lnTo>
                    <a:pt x="6852" y="2766"/>
                  </a:lnTo>
                  <a:lnTo>
                    <a:pt x="6852" y="2760"/>
                  </a:lnTo>
                  <a:lnTo>
                    <a:pt x="6853" y="2729"/>
                  </a:lnTo>
                  <a:lnTo>
                    <a:pt x="6853" y="2724"/>
                  </a:lnTo>
                  <a:lnTo>
                    <a:pt x="6855" y="2693"/>
                  </a:lnTo>
                  <a:lnTo>
                    <a:pt x="6855" y="2687"/>
                  </a:lnTo>
                  <a:lnTo>
                    <a:pt x="6858" y="2656"/>
                  </a:lnTo>
                  <a:lnTo>
                    <a:pt x="6858" y="2651"/>
                  </a:lnTo>
                  <a:lnTo>
                    <a:pt x="6862" y="2620"/>
                  </a:lnTo>
                  <a:lnTo>
                    <a:pt x="6863" y="2615"/>
                  </a:lnTo>
                  <a:lnTo>
                    <a:pt x="6868" y="2584"/>
                  </a:lnTo>
                  <a:lnTo>
                    <a:pt x="6870" y="2579"/>
                  </a:lnTo>
                  <a:lnTo>
                    <a:pt x="6876" y="2549"/>
                  </a:lnTo>
                  <a:lnTo>
                    <a:pt x="6877" y="2543"/>
                  </a:lnTo>
                  <a:lnTo>
                    <a:pt x="6884" y="2513"/>
                  </a:lnTo>
                  <a:lnTo>
                    <a:pt x="6886" y="2508"/>
                  </a:lnTo>
                  <a:lnTo>
                    <a:pt x="6894" y="2479"/>
                  </a:lnTo>
                  <a:lnTo>
                    <a:pt x="6896" y="2473"/>
                  </a:lnTo>
                  <a:lnTo>
                    <a:pt x="6906" y="2444"/>
                  </a:lnTo>
                  <a:lnTo>
                    <a:pt x="6907" y="2439"/>
                  </a:lnTo>
                  <a:lnTo>
                    <a:pt x="6918" y="2410"/>
                  </a:lnTo>
                  <a:lnTo>
                    <a:pt x="6920" y="2405"/>
                  </a:lnTo>
                  <a:lnTo>
                    <a:pt x="6932" y="2376"/>
                  </a:lnTo>
                  <a:lnTo>
                    <a:pt x="6934" y="2371"/>
                  </a:lnTo>
                  <a:lnTo>
                    <a:pt x="6947" y="2343"/>
                  </a:lnTo>
                  <a:lnTo>
                    <a:pt x="6949" y="2338"/>
                  </a:lnTo>
                  <a:lnTo>
                    <a:pt x="6963" y="2311"/>
                  </a:lnTo>
                  <a:lnTo>
                    <a:pt x="6966" y="2306"/>
                  </a:lnTo>
                  <a:lnTo>
                    <a:pt x="6981" y="2279"/>
                  </a:lnTo>
                  <a:lnTo>
                    <a:pt x="6983" y="2274"/>
                  </a:lnTo>
                  <a:lnTo>
                    <a:pt x="6999" y="2247"/>
                  </a:lnTo>
                  <a:lnTo>
                    <a:pt x="7002" y="2243"/>
                  </a:lnTo>
                  <a:lnTo>
                    <a:pt x="7019" y="2217"/>
                  </a:lnTo>
                  <a:lnTo>
                    <a:pt x="7022" y="2212"/>
                  </a:lnTo>
                  <a:lnTo>
                    <a:pt x="7040" y="2187"/>
                  </a:lnTo>
                  <a:lnTo>
                    <a:pt x="7043" y="2182"/>
                  </a:lnTo>
                  <a:lnTo>
                    <a:pt x="7062" y="2158"/>
                  </a:lnTo>
                  <a:lnTo>
                    <a:pt x="7066" y="2154"/>
                  </a:lnTo>
                  <a:lnTo>
                    <a:pt x="7085" y="2130"/>
                  </a:lnTo>
                  <a:lnTo>
                    <a:pt x="7089" y="2126"/>
                  </a:lnTo>
                  <a:lnTo>
                    <a:pt x="7109" y="2103"/>
                  </a:lnTo>
                  <a:lnTo>
                    <a:pt x="7113" y="2098"/>
                  </a:lnTo>
                  <a:lnTo>
                    <a:pt x="7135" y="2076"/>
                  </a:lnTo>
                  <a:lnTo>
                    <a:pt x="7139" y="2072"/>
                  </a:lnTo>
                  <a:lnTo>
                    <a:pt x="7161" y="2051"/>
                  </a:lnTo>
                  <a:lnTo>
                    <a:pt x="7165" y="2047"/>
                  </a:lnTo>
                  <a:lnTo>
                    <a:pt x="7188" y="2026"/>
                  </a:lnTo>
                  <a:lnTo>
                    <a:pt x="7192" y="2023"/>
                  </a:lnTo>
                  <a:lnTo>
                    <a:pt x="7216" y="2003"/>
                  </a:lnTo>
                  <a:lnTo>
                    <a:pt x="7220" y="1999"/>
                  </a:lnTo>
                  <a:lnTo>
                    <a:pt x="7245" y="1981"/>
                  </a:lnTo>
                  <a:lnTo>
                    <a:pt x="7249" y="1977"/>
                  </a:lnTo>
                  <a:lnTo>
                    <a:pt x="7275" y="1959"/>
                  </a:lnTo>
                  <a:lnTo>
                    <a:pt x="7280" y="1956"/>
                  </a:lnTo>
                  <a:lnTo>
                    <a:pt x="7305" y="1939"/>
                  </a:lnTo>
                  <a:lnTo>
                    <a:pt x="7310" y="1936"/>
                  </a:lnTo>
                  <a:lnTo>
                    <a:pt x="7337" y="1920"/>
                  </a:lnTo>
                  <a:lnTo>
                    <a:pt x="7342" y="1918"/>
                  </a:lnTo>
                  <a:lnTo>
                    <a:pt x="7369" y="1903"/>
                  </a:lnTo>
                  <a:lnTo>
                    <a:pt x="7374" y="1900"/>
                  </a:lnTo>
                  <a:lnTo>
                    <a:pt x="7401" y="1886"/>
                  </a:lnTo>
                  <a:lnTo>
                    <a:pt x="7406" y="1884"/>
                  </a:lnTo>
                  <a:lnTo>
                    <a:pt x="7434" y="1871"/>
                  </a:lnTo>
                  <a:lnTo>
                    <a:pt x="7439" y="1869"/>
                  </a:lnTo>
                  <a:lnTo>
                    <a:pt x="7468" y="1857"/>
                  </a:lnTo>
                  <a:lnTo>
                    <a:pt x="7473" y="1855"/>
                  </a:lnTo>
                  <a:lnTo>
                    <a:pt x="7502" y="1844"/>
                  </a:lnTo>
                  <a:lnTo>
                    <a:pt x="7507" y="1843"/>
                  </a:lnTo>
                  <a:lnTo>
                    <a:pt x="7536" y="1833"/>
                  </a:lnTo>
                  <a:lnTo>
                    <a:pt x="7542" y="1831"/>
                  </a:lnTo>
                  <a:lnTo>
                    <a:pt x="7571" y="1823"/>
                  </a:lnTo>
                  <a:lnTo>
                    <a:pt x="7576" y="1821"/>
                  </a:lnTo>
                  <a:lnTo>
                    <a:pt x="7606" y="1814"/>
                  </a:lnTo>
                  <a:lnTo>
                    <a:pt x="7612" y="1813"/>
                  </a:lnTo>
                  <a:lnTo>
                    <a:pt x="7642" y="1807"/>
                  </a:lnTo>
                  <a:lnTo>
                    <a:pt x="7647" y="1805"/>
                  </a:lnTo>
                  <a:lnTo>
                    <a:pt x="7678" y="1800"/>
                  </a:lnTo>
                  <a:lnTo>
                    <a:pt x="7683" y="1799"/>
                  </a:lnTo>
                  <a:lnTo>
                    <a:pt x="7714" y="1795"/>
                  </a:lnTo>
                  <a:lnTo>
                    <a:pt x="7719" y="1795"/>
                  </a:lnTo>
                  <a:lnTo>
                    <a:pt x="7750" y="1792"/>
                  </a:lnTo>
                  <a:lnTo>
                    <a:pt x="7756" y="1792"/>
                  </a:lnTo>
                  <a:lnTo>
                    <a:pt x="7787" y="1790"/>
                  </a:lnTo>
                  <a:lnTo>
                    <a:pt x="7792" y="1790"/>
                  </a:lnTo>
                  <a:lnTo>
                    <a:pt x="7823" y="1789"/>
                  </a:lnTo>
                  <a:lnTo>
                    <a:pt x="7829" y="1789"/>
                  </a:lnTo>
                  <a:lnTo>
                    <a:pt x="7860" y="1790"/>
                  </a:lnTo>
                  <a:lnTo>
                    <a:pt x="7865" y="1790"/>
                  </a:lnTo>
                  <a:lnTo>
                    <a:pt x="7896" y="1792"/>
                  </a:lnTo>
                  <a:lnTo>
                    <a:pt x="7902" y="1792"/>
                  </a:lnTo>
                  <a:lnTo>
                    <a:pt x="7932" y="1795"/>
                  </a:lnTo>
                  <a:lnTo>
                    <a:pt x="7938" y="1795"/>
                  </a:lnTo>
                  <a:lnTo>
                    <a:pt x="7968" y="1799"/>
                  </a:lnTo>
                  <a:lnTo>
                    <a:pt x="7974" y="1800"/>
                  </a:lnTo>
                  <a:lnTo>
                    <a:pt x="8004" y="1805"/>
                  </a:lnTo>
                  <a:lnTo>
                    <a:pt x="8010" y="1807"/>
                  </a:lnTo>
                  <a:lnTo>
                    <a:pt x="8040" y="1813"/>
                  </a:lnTo>
                  <a:lnTo>
                    <a:pt x="8045" y="1814"/>
                  </a:lnTo>
                  <a:lnTo>
                    <a:pt x="8075" y="1821"/>
                  </a:lnTo>
                  <a:lnTo>
                    <a:pt x="8080" y="1823"/>
                  </a:lnTo>
                  <a:lnTo>
                    <a:pt x="8110" y="1831"/>
                  </a:lnTo>
                  <a:lnTo>
                    <a:pt x="8115" y="1833"/>
                  </a:lnTo>
                  <a:lnTo>
                    <a:pt x="8145" y="1842"/>
                  </a:lnTo>
                  <a:lnTo>
                    <a:pt x="8150" y="1844"/>
                  </a:lnTo>
                  <a:lnTo>
                    <a:pt x="8179" y="1855"/>
                  </a:lnTo>
                  <a:lnTo>
                    <a:pt x="8184" y="1857"/>
                  </a:lnTo>
                  <a:lnTo>
                    <a:pt x="8212" y="1869"/>
                  </a:lnTo>
                  <a:lnTo>
                    <a:pt x="8218" y="1871"/>
                  </a:lnTo>
                  <a:lnTo>
                    <a:pt x="8246" y="1884"/>
                  </a:lnTo>
                  <a:lnTo>
                    <a:pt x="8251" y="1886"/>
                  </a:lnTo>
                  <a:lnTo>
                    <a:pt x="8278" y="1900"/>
                  </a:lnTo>
                  <a:lnTo>
                    <a:pt x="8283" y="1903"/>
                  </a:lnTo>
                  <a:lnTo>
                    <a:pt x="8310" y="1918"/>
                  </a:lnTo>
                  <a:lnTo>
                    <a:pt x="8315" y="1920"/>
                  </a:lnTo>
                  <a:lnTo>
                    <a:pt x="8342" y="1936"/>
                  </a:lnTo>
                  <a:lnTo>
                    <a:pt x="8347" y="1939"/>
                  </a:lnTo>
                  <a:lnTo>
                    <a:pt x="8372" y="1956"/>
                  </a:lnTo>
                  <a:lnTo>
                    <a:pt x="8377" y="1960"/>
                  </a:lnTo>
                  <a:lnTo>
                    <a:pt x="8402" y="1977"/>
                  </a:lnTo>
                  <a:lnTo>
                    <a:pt x="8407" y="1981"/>
                  </a:lnTo>
                  <a:lnTo>
                    <a:pt x="8431" y="2000"/>
                  </a:lnTo>
                  <a:lnTo>
                    <a:pt x="8436" y="2003"/>
                  </a:lnTo>
                  <a:lnTo>
                    <a:pt x="8459" y="2023"/>
                  </a:lnTo>
                  <a:lnTo>
                    <a:pt x="8464" y="2027"/>
                  </a:lnTo>
                  <a:lnTo>
                    <a:pt x="8487" y="2047"/>
                  </a:lnTo>
                  <a:lnTo>
                    <a:pt x="8491" y="2051"/>
                  </a:lnTo>
                  <a:lnTo>
                    <a:pt x="8513" y="2072"/>
                  </a:lnTo>
                  <a:lnTo>
                    <a:pt x="8517" y="2076"/>
                  </a:lnTo>
                  <a:lnTo>
                    <a:pt x="8538" y="2098"/>
                  </a:lnTo>
                  <a:lnTo>
                    <a:pt x="8542" y="2102"/>
                  </a:lnTo>
                  <a:lnTo>
                    <a:pt x="8562" y="2125"/>
                  </a:lnTo>
                  <a:lnTo>
                    <a:pt x="8566" y="2130"/>
                  </a:lnTo>
                  <a:lnTo>
                    <a:pt x="8586" y="2153"/>
                  </a:lnTo>
                  <a:lnTo>
                    <a:pt x="8589" y="2158"/>
                  </a:lnTo>
                  <a:lnTo>
                    <a:pt x="8608" y="2182"/>
                  </a:lnTo>
                  <a:lnTo>
                    <a:pt x="8611" y="2186"/>
                  </a:lnTo>
                  <a:lnTo>
                    <a:pt x="8629" y="2212"/>
                  </a:lnTo>
                  <a:lnTo>
                    <a:pt x="8632" y="2216"/>
                  </a:lnTo>
                  <a:lnTo>
                    <a:pt x="8649" y="2242"/>
                  </a:lnTo>
                  <a:lnTo>
                    <a:pt x="8652" y="2247"/>
                  </a:lnTo>
                  <a:lnTo>
                    <a:pt x="8668" y="2273"/>
                  </a:lnTo>
                  <a:lnTo>
                    <a:pt x="8671" y="2279"/>
                  </a:lnTo>
                  <a:lnTo>
                    <a:pt x="8686" y="2306"/>
                  </a:lnTo>
                  <a:lnTo>
                    <a:pt x="8689" y="2311"/>
                  </a:lnTo>
                  <a:lnTo>
                    <a:pt x="8703" y="2338"/>
                  </a:lnTo>
                  <a:lnTo>
                    <a:pt x="8705" y="2343"/>
                  </a:lnTo>
                  <a:lnTo>
                    <a:pt x="8718" y="2371"/>
                  </a:lnTo>
                  <a:lnTo>
                    <a:pt x="8720" y="2376"/>
                  </a:lnTo>
                  <a:lnTo>
                    <a:pt x="8732" y="2405"/>
                  </a:lnTo>
                  <a:lnTo>
                    <a:pt x="8734" y="2410"/>
                  </a:lnTo>
                  <a:lnTo>
                    <a:pt x="8745" y="2439"/>
                  </a:lnTo>
                  <a:lnTo>
                    <a:pt x="8746" y="2444"/>
                  </a:lnTo>
                  <a:lnTo>
                    <a:pt x="8756" y="2473"/>
                  </a:lnTo>
                  <a:lnTo>
                    <a:pt x="8758" y="2479"/>
                  </a:lnTo>
                  <a:lnTo>
                    <a:pt x="8766" y="2508"/>
                  </a:lnTo>
                  <a:lnTo>
                    <a:pt x="8768" y="2513"/>
                  </a:lnTo>
                  <a:lnTo>
                    <a:pt x="8775" y="2543"/>
                  </a:lnTo>
                  <a:lnTo>
                    <a:pt x="8776" y="2549"/>
                  </a:lnTo>
                  <a:lnTo>
                    <a:pt x="8782" y="2579"/>
                  </a:lnTo>
                  <a:lnTo>
                    <a:pt x="8784" y="2584"/>
                  </a:lnTo>
                  <a:lnTo>
                    <a:pt x="8789" y="2615"/>
                  </a:lnTo>
                  <a:lnTo>
                    <a:pt x="8790" y="2620"/>
                  </a:lnTo>
                  <a:lnTo>
                    <a:pt x="8794" y="2651"/>
                  </a:lnTo>
                  <a:lnTo>
                    <a:pt x="8794" y="2656"/>
                  </a:lnTo>
                  <a:lnTo>
                    <a:pt x="8797" y="2687"/>
                  </a:lnTo>
                  <a:lnTo>
                    <a:pt x="8797" y="2693"/>
                  </a:lnTo>
                  <a:lnTo>
                    <a:pt x="8799" y="2724"/>
                  </a:lnTo>
                  <a:lnTo>
                    <a:pt x="8799" y="2729"/>
                  </a:lnTo>
                  <a:lnTo>
                    <a:pt x="8800" y="2760"/>
                  </a:lnTo>
                  <a:lnTo>
                    <a:pt x="8800" y="2766"/>
                  </a:lnTo>
                  <a:lnTo>
                    <a:pt x="8799" y="2797"/>
                  </a:lnTo>
                  <a:lnTo>
                    <a:pt x="8799" y="2802"/>
                  </a:lnTo>
                  <a:lnTo>
                    <a:pt x="8797" y="2833"/>
                  </a:lnTo>
                  <a:lnTo>
                    <a:pt x="8797" y="2839"/>
                  </a:lnTo>
                  <a:lnTo>
                    <a:pt x="8794" y="2870"/>
                  </a:lnTo>
                  <a:lnTo>
                    <a:pt x="8794" y="2875"/>
                  </a:lnTo>
                  <a:lnTo>
                    <a:pt x="8790" y="2906"/>
                  </a:lnTo>
                  <a:lnTo>
                    <a:pt x="8789" y="2911"/>
                  </a:lnTo>
                  <a:lnTo>
                    <a:pt x="8784" y="2942"/>
                  </a:lnTo>
                  <a:lnTo>
                    <a:pt x="8782" y="2947"/>
                  </a:lnTo>
                  <a:lnTo>
                    <a:pt x="8776" y="2977"/>
                  </a:lnTo>
                  <a:lnTo>
                    <a:pt x="8775" y="2983"/>
                  </a:lnTo>
                  <a:lnTo>
                    <a:pt x="8768" y="3013"/>
                  </a:lnTo>
                  <a:lnTo>
                    <a:pt x="8766" y="3018"/>
                  </a:lnTo>
                  <a:lnTo>
                    <a:pt x="8758" y="3047"/>
                  </a:lnTo>
                  <a:lnTo>
                    <a:pt x="8756" y="3053"/>
                  </a:lnTo>
                  <a:lnTo>
                    <a:pt x="8746" y="3082"/>
                  </a:lnTo>
                  <a:lnTo>
                    <a:pt x="8745" y="3087"/>
                  </a:lnTo>
                  <a:lnTo>
                    <a:pt x="8734" y="3116"/>
                  </a:lnTo>
                  <a:lnTo>
                    <a:pt x="8732" y="3121"/>
                  </a:lnTo>
                  <a:lnTo>
                    <a:pt x="8720" y="3150"/>
                  </a:lnTo>
                  <a:lnTo>
                    <a:pt x="8718" y="3155"/>
                  </a:lnTo>
                  <a:lnTo>
                    <a:pt x="8705" y="3183"/>
                  </a:lnTo>
                  <a:lnTo>
                    <a:pt x="8703" y="3188"/>
                  </a:lnTo>
                  <a:lnTo>
                    <a:pt x="8689" y="3215"/>
                  </a:lnTo>
                  <a:lnTo>
                    <a:pt x="8686" y="3220"/>
                  </a:lnTo>
                  <a:lnTo>
                    <a:pt x="8671" y="3247"/>
                  </a:lnTo>
                  <a:lnTo>
                    <a:pt x="8668" y="3253"/>
                  </a:lnTo>
                  <a:lnTo>
                    <a:pt x="8652" y="3279"/>
                  </a:lnTo>
                  <a:lnTo>
                    <a:pt x="8649" y="3284"/>
                  </a:lnTo>
                  <a:lnTo>
                    <a:pt x="8632" y="3310"/>
                  </a:lnTo>
                  <a:lnTo>
                    <a:pt x="8629" y="3314"/>
                  </a:lnTo>
                  <a:lnTo>
                    <a:pt x="8611" y="3340"/>
                  </a:lnTo>
                  <a:lnTo>
                    <a:pt x="8608" y="3344"/>
                  </a:lnTo>
                  <a:lnTo>
                    <a:pt x="8589" y="3368"/>
                  </a:lnTo>
                  <a:lnTo>
                    <a:pt x="8585" y="3373"/>
                  </a:lnTo>
                  <a:lnTo>
                    <a:pt x="8566" y="3396"/>
                  </a:lnTo>
                  <a:lnTo>
                    <a:pt x="8562" y="3401"/>
                  </a:lnTo>
                  <a:lnTo>
                    <a:pt x="8542" y="3423"/>
                  </a:lnTo>
                  <a:lnTo>
                    <a:pt x="8538" y="3427"/>
                  </a:lnTo>
                  <a:lnTo>
                    <a:pt x="8516" y="3450"/>
                  </a:lnTo>
                  <a:lnTo>
                    <a:pt x="8513" y="3453"/>
                  </a:lnTo>
                  <a:lnTo>
                    <a:pt x="8490" y="3475"/>
                  </a:lnTo>
                  <a:lnTo>
                    <a:pt x="8486" y="3479"/>
                  </a:lnTo>
                  <a:lnTo>
                    <a:pt x="8464" y="3499"/>
                  </a:lnTo>
                  <a:lnTo>
                    <a:pt x="8459" y="3503"/>
                  </a:lnTo>
                  <a:lnTo>
                    <a:pt x="8436" y="3522"/>
                  </a:lnTo>
                  <a:lnTo>
                    <a:pt x="8431" y="3526"/>
                  </a:lnTo>
                  <a:lnTo>
                    <a:pt x="8407" y="3545"/>
                  </a:lnTo>
                  <a:lnTo>
                    <a:pt x="8403" y="3548"/>
                  </a:lnTo>
                  <a:lnTo>
                    <a:pt x="8377" y="3566"/>
                  </a:lnTo>
                  <a:lnTo>
                    <a:pt x="8373" y="3569"/>
                  </a:lnTo>
                  <a:lnTo>
                    <a:pt x="8347" y="3586"/>
                  </a:lnTo>
                  <a:lnTo>
                    <a:pt x="8342" y="3589"/>
                  </a:lnTo>
                  <a:lnTo>
                    <a:pt x="8316" y="3605"/>
                  </a:lnTo>
                  <a:lnTo>
                    <a:pt x="8310" y="3608"/>
                  </a:lnTo>
                  <a:lnTo>
                    <a:pt x="8283" y="3623"/>
                  </a:lnTo>
                  <a:lnTo>
                    <a:pt x="8278" y="3626"/>
                  </a:lnTo>
                  <a:lnTo>
                    <a:pt x="8251" y="3640"/>
                  </a:lnTo>
                  <a:lnTo>
                    <a:pt x="8246" y="3642"/>
                  </a:lnTo>
                  <a:lnTo>
                    <a:pt x="8218" y="3655"/>
                  </a:lnTo>
                  <a:lnTo>
                    <a:pt x="8212" y="3657"/>
                  </a:lnTo>
                  <a:lnTo>
                    <a:pt x="8184" y="3669"/>
                  </a:lnTo>
                  <a:lnTo>
                    <a:pt x="8179" y="3671"/>
                  </a:lnTo>
                  <a:lnTo>
                    <a:pt x="8150" y="3682"/>
                  </a:lnTo>
                  <a:lnTo>
                    <a:pt x="8145" y="3684"/>
                  </a:lnTo>
                  <a:lnTo>
                    <a:pt x="8115" y="3693"/>
                  </a:lnTo>
                  <a:lnTo>
                    <a:pt x="8110" y="3695"/>
                  </a:lnTo>
                  <a:lnTo>
                    <a:pt x="8080" y="3703"/>
                  </a:lnTo>
                  <a:lnTo>
                    <a:pt x="8075" y="3705"/>
                  </a:lnTo>
                  <a:lnTo>
                    <a:pt x="8045" y="3712"/>
                  </a:lnTo>
                  <a:lnTo>
                    <a:pt x="8040" y="3713"/>
                  </a:lnTo>
                  <a:lnTo>
                    <a:pt x="8010" y="3719"/>
                  </a:lnTo>
                  <a:lnTo>
                    <a:pt x="8004" y="3721"/>
                  </a:lnTo>
                  <a:lnTo>
                    <a:pt x="7974" y="3726"/>
                  </a:lnTo>
                  <a:lnTo>
                    <a:pt x="7968" y="3727"/>
                  </a:lnTo>
                  <a:lnTo>
                    <a:pt x="7938" y="3731"/>
                  </a:lnTo>
                  <a:lnTo>
                    <a:pt x="7932" y="3731"/>
                  </a:lnTo>
                  <a:lnTo>
                    <a:pt x="7902" y="3734"/>
                  </a:lnTo>
                  <a:lnTo>
                    <a:pt x="7896" y="3734"/>
                  </a:lnTo>
                  <a:lnTo>
                    <a:pt x="7865" y="3736"/>
                  </a:lnTo>
                  <a:lnTo>
                    <a:pt x="7860" y="3736"/>
                  </a:lnTo>
                  <a:lnTo>
                    <a:pt x="7829" y="3737"/>
                  </a:lnTo>
                  <a:lnTo>
                    <a:pt x="7823" y="3737"/>
                  </a:lnTo>
                  <a:lnTo>
                    <a:pt x="7792" y="3736"/>
                  </a:lnTo>
                  <a:lnTo>
                    <a:pt x="7787" y="3736"/>
                  </a:lnTo>
                  <a:lnTo>
                    <a:pt x="7756" y="3734"/>
                  </a:lnTo>
                  <a:lnTo>
                    <a:pt x="7750" y="3734"/>
                  </a:lnTo>
                  <a:lnTo>
                    <a:pt x="7719" y="3731"/>
                  </a:lnTo>
                  <a:lnTo>
                    <a:pt x="7714" y="3731"/>
                  </a:lnTo>
                  <a:lnTo>
                    <a:pt x="7683" y="3727"/>
                  </a:lnTo>
                  <a:lnTo>
                    <a:pt x="7678" y="3726"/>
                  </a:lnTo>
                  <a:lnTo>
                    <a:pt x="7647" y="3721"/>
                  </a:lnTo>
                  <a:lnTo>
                    <a:pt x="7642" y="3719"/>
                  </a:lnTo>
                  <a:lnTo>
                    <a:pt x="7612" y="3713"/>
                  </a:lnTo>
                  <a:lnTo>
                    <a:pt x="7606" y="3712"/>
                  </a:lnTo>
                  <a:lnTo>
                    <a:pt x="7576" y="3705"/>
                  </a:lnTo>
                  <a:lnTo>
                    <a:pt x="7571" y="3703"/>
                  </a:lnTo>
                  <a:lnTo>
                    <a:pt x="7542" y="3695"/>
                  </a:lnTo>
                  <a:lnTo>
                    <a:pt x="7536" y="3693"/>
                  </a:lnTo>
                  <a:lnTo>
                    <a:pt x="7507" y="3683"/>
                  </a:lnTo>
                  <a:lnTo>
                    <a:pt x="7502" y="3682"/>
                  </a:lnTo>
                  <a:lnTo>
                    <a:pt x="7473" y="3671"/>
                  </a:lnTo>
                  <a:lnTo>
                    <a:pt x="7468" y="3669"/>
                  </a:lnTo>
                  <a:lnTo>
                    <a:pt x="7439" y="3657"/>
                  </a:lnTo>
                  <a:lnTo>
                    <a:pt x="7434" y="3655"/>
                  </a:lnTo>
                  <a:lnTo>
                    <a:pt x="7406" y="3642"/>
                  </a:lnTo>
                  <a:lnTo>
                    <a:pt x="7401" y="3640"/>
                  </a:lnTo>
                  <a:lnTo>
                    <a:pt x="7374" y="3626"/>
                  </a:lnTo>
                  <a:lnTo>
                    <a:pt x="7369" y="3623"/>
                  </a:lnTo>
                  <a:lnTo>
                    <a:pt x="7342" y="3608"/>
                  </a:lnTo>
                  <a:lnTo>
                    <a:pt x="7336" y="3605"/>
                  </a:lnTo>
                  <a:lnTo>
                    <a:pt x="7310" y="3589"/>
                  </a:lnTo>
                  <a:lnTo>
                    <a:pt x="7305" y="3586"/>
                  </a:lnTo>
                  <a:lnTo>
                    <a:pt x="7279" y="3569"/>
                  </a:lnTo>
                  <a:lnTo>
                    <a:pt x="7274" y="3566"/>
                  </a:lnTo>
                  <a:lnTo>
                    <a:pt x="7249" y="3548"/>
                  </a:lnTo>
                  <a:lnTo>
                    <a:pt x="7245" y="3545"/>
                  </a:lnTo>
                  <a:lnTo>
                    <a:pt x="7220" y="3526"/>
                  </a:lnTo>
                  <a:lnTo>
                    <a:pt x="7216" y="3523"/>
                  </a:lnTo>
                  <a:lnTo>
                    <a:pt x="7192" y="3503"/>
                  </a:lnTo>
                  <a:lnTo>
                    <a:pt x="7188" y="3499"/>
                  </a:lnTo>
                  <a:lnTo>
                    <a:pt x="7171" y="3485"/>
                  </a:lnTo>
                  <a:lnTo>
                    <a:pt x="6129" y="4378"/>
                  </a:lnTo>
                  <a:lnTo>
                    <a:pt x="6131" y="4382"/>
                  </a:lnTo>
                  <a:lnTo>
                    <a:pt x="6135" y="4390"/>
                  </a:lnTo>
                  <a:lnTo>
                    <a:pt x="6140" y="4402"/>
                  </a:lnTo>
                  <a:lnTo>
                    <a:pt x="6144" y="4411"/>
                  </a:lnTo>
                  <a:lnTo>
                    <a:pt x="6149" y="4423"/>
                  </a:lnTo>
                  <a:lnTo>
                    <a:pt x="6153" y="4432"/>
                  </a:lnTo>
                  <a:lnTo>
                    <a:pt x="6157" y="4444"/>
                  </a:lnTo>
                  <a:lnTo>
                    <a:pt x="6160" y="4453"/>
                  </a:lnTo>
                  <a:lnTo>
                    <a:pt x="6164" y="4465"/>
                  </a:lnTo>
                  <a:lnTo>
                    <a:pt x="6167" y="4474"/>
                  </a:lnTo>
                  <a:lnTo>
                    <a:pt x="6171" y="4487"/>
                  </a:lnTo>
                  <a:lnTo>
                    <a:pt x="6173" y="4496"/>
                  </a:lnTo>
                  <a:lnTo>
                    <a:pt x="6176" y="4509"/>
                  </a:lnTo>
                  <a:lnTo>
                    <a:pt x="6178" y="4518"/>
                  </a:lnTo>
                  <a:lnTo>
                    <a:pt x="6181" y="4531"/>
                  </a:lnTo>
                  <a:lnTo>
                    <a:pt x="6182" y="4540"/>
                  </a:lnTo>
                  <a:lnTo>
                    <a:pt x="6185" y="4553"/>
                  </a:lnTo>
                  <a:lnTo>
                    <a:pt x="6186" y="4562"/>
                  </a:lnTo>
                  <a:lnTo>
                    <a:pt x="6188" y="4575"/>
                  </a:lnTo>
                  <a:lnTo>
                    <a:pt x="6189" y="4584"/>
                  </a:lnTo>
                  <a:lnTo>
                    <a:pt x="6190" y="4597"/>
                  </a:lnTo>
                  <a:lnTo>
                    <a:pt x="6191" y="4607"/>
                  </a:lnTo>
                  <a:lnTo>
                    <a:pt x="6191" y="4620"/>
                  </a:lnTo>
                  <a:lnTo>
                    <a:pt x="6192" y="4629"/>
                  </a:lnTo>
                  <a:lnTo>
                    <a:pt x="6192" y="4642"/>
                  </a:lnTo>
                  <a:lnTo>
                    <a:pt x="6192" y="4647"/>
                  </a:lnTo>
                  <a:lnTo>
                    <a:pt x="6192" y="5353"/>
                  </a:lnTo>
                  <a:lnTo>
                    <a:pt x="6192" y="5358"/>
                  </a:lnTo>
                  <a:lnTo>
                    <a:pt x="6192" y="5371"/>
                  </a:lnTo>
                  <a:lnTo>
                    <a:pt x="6191" y="5380"/>
                  </a:lnTo>
                  <a:lnTo>
                    <a:pt x="6191" y="5393"/>
                  </a:lnTo>
                  <a:lnTo>
                    <a:pt x="6190" y="5403"/>
                  </a:lnTo>
                  <a:lnTo>
                    <a:pt x="6189" y="5416"/>
                  </a:lnTo>
                  <a:lnTo>
                    <a:pt x="6188" y="5425"/>
                  </a:lnTo>
                  <a:lnTo>
                    <a:pt x="6186" y="5438"/>
                  </a:lnTo>
                  <a:lnTo>
                    <a:pt x="6185" y="5447"/>
                  </a:lnTo>
                  <a:lnTo>
                    <a:pt x="6182" y="5460"/>
                  </a:lnTo>
                  <a:lnTo>
                    <a:pt x="6181" y="5469"/>
                  </a:lnTo>
                  <a:lnTo>
                    <a:pt x="6178" y="5482"/>
                  </a:lnTo>
                  <a:lnTo>
                    <a:pt x="6176" y="5491"/>
                  </a:lnTo>
                  <a:lnTo>
                    <a:pt x="6173" y="5504"/>
                  </a:lnTo>
                  <a:lnTo>
                    <a:pt x="6171" y="5513"/>
                  </a:lnTo>
                  <a:lnTo>
                    <a:pt x="6167" y="5526"/>
                  </a:lnTo>
                  <a:lnTo>
                    <a:pt x="6164" y="5535"/>
                  </a:lnTo>
                  <a:lnTo>
                    <a:pt x="6160" y="5547"/>
                  </a:lnTo>
                  <a:lnTo>
                    <a:pt x="6157" y="5556"/>
                  </a:lnTo>
                  <a:lnTo>
                    <a:pt x="6153" y="5568"/>
                  </a:lnTo>
                  <a:lnTo>
                    <a:pt x="6149" y="5577"/>
                  </a:lnTo>
                  <a:lnTo>
                    <a:pt x="6144" y="5589"/>
                  </a:lnTo>
                  <a:lnTo>
                    <a:pt x="6140" y="5598"/>
                  </a:lnTo>
                  <a:lnTo>
                    <a:pt x="6135" y="5610"/>
                  </a:lnTo>
                  <a:lnTo>
                    <a:pt x="6131" y="5618"/>
                  </a:lnTo>
                  <a:lnTo>
                    <a:pt x="6129" y="5622"/>
                  </a:lnTo>
                  <a:lnTo>
                    <a:pt x="7171" y="6515"/>
                  </a:lnTo>
                  <a:lnTo>
                    <a:pt x="7188" y="6501"/>
                  </a:lnTo>
                  <a:lnTo>
                    <a:pt x="7192" y="6497"/>
                  </a:lnTo>
                  <a:lnTo>
                    <a:pt x="7216" y="6477"/>
                  </a:lnTo>
                  <a:lnTo>
                    <a:pt x="7220" y="6474"/>
                  </a:lnTo>
                  <a:lnTo>
                    <a:pt x="7245" y="6455"/>
                  </a:lnTo>
                  <a:lnTo>
                    <a:pt x="7249" y="6452"/>
                  </a:lnTo>
                  <a:lnTo>
                    <a:pt x="7274" y="6434"/>
                  </a:lnTo>
                  <a:lnTo>
                    <a:pt x="7279" y="6431"/>
                  </a:lnTo>
                  <a:lnTo>
                    <a:pt x="7305" y="6414"/>
                  </a:lnTo>
                  <a:lnTo>
                    <a:pt x="7310" y="6411"/>
                  </a:lnTo>
                  <a:lnTo>
                    <a:pt x="7336" y="6395"/>
                  </a:lnTo>
                  <a:lnTo>
                    <a:pt x="7342" y="6392"/>
                  </a:lnTo>
                  <a:lnTo>
                    <a:pt x="7369" y="6377"/>
                  </a:lnTo>
                  <a:lnTo>
                    <a:pt x="7374" y="6374"/>
                  </a:lnTo>
                  <a:lnTo>
                    <a:pt x="7401" y="6360"/>
                  </a:lnTo>
                  <a:lnTo>
                    <a:pt x="7406" y="6358"/>
                  </a:lnTo>
                  <a:lnTo>
                    <a:pt x="7434" y="6345"/>
                  </a:lnTo>
                  <a:lnTo>
                    <a:pt x="7439" y="6343"/>
                  </a:lnTo>
                  <a:lnTo>
                    <a:pt x="7468" y="6331"/>
                  </a:lnTo>
                  <a:lnTo>
                    <a:pt x="7473" y="6329"/>
                  </a:lnTo>
                  <a:lnTo>
                    <a:pt x="7502" y="6318"/>
                  </a:lnTo>
                  <a:lnTo>
                    <a:pt x="7507" y="6317"/>
                  </a:lnTo>
                  <a:lnTo>
                    <a:pt x="7536" y="6307"/>
                  </a:lnTo>
                  <a:lnTo>
                    <a:pt x="7542" y="6305"/>
                  </a:lnTo>
                  <a:lnTo>
                    <a:pt x="7571" y="6297"/>
                  </a:lnTo>
                  <a:lnTo>
                    <a:pt x="7576" y="6295"/>
                  </a:lnTo>
                  <a:lnTo>
                    <a:pt x="7606" y="6288"/>
                  </a:lnTo>
                  <a:lnTo>
                    <a:pt x="7612" y="6287"/>
                  </a:lnTo>
                  <a:lnTo>
                    <a:pt x="7642" y="6281"/>
                  </a:lnTo>
                  <a:lnTo>
                    <a:pt x="7647" y="6279"/>
                  </a:lnTo>
                  <a:lnTo>
                    <a:pt x="7678" y="6274"/>
                  </a:lnTo>
                  <a:lnTo>
                    <a:pt x="7683" y="6273"/>
                  </a:lnTo>
                  <a:lnTo>
                    <a:pt x="7714" y="6269"/>
                  </a:lnTo>
                  <a:lnTo>
                    <a:pt x="7719" y="6269"/>
                  </a:lnTo>
                  <a:lnTo>
                    <a:pt x="7750" y="6266"/>
                  </a:lnTo>
                  <a:lnTo>
                    <a:pt x="7756" y="6266"/>
                  </a:lnTo>
                  <a:lnTo>
                    <a:pt x="7787" y="6264"/>
                  </a:lnTo>
                  <a:lnTo>
                    <a:pt x="7792" y="6264"/>
                  </a:lnTo>
                  <a:lnTo>
                    <a:pt x="7823" y="6263"/>
                  </a:lnTo>
                  <a:lnTo>
                    <a:pt x="7829" y="6263"/>
                  </a:lnTo>
                  <a:lnTo>
                    <a:pt x="7860" y="6264"/>
                  </a:lnTo>
                  <a:lnTo>
                    <a:pt x="7865" y="6264"/>
                  </a:lnTo>
                  <a:lnTo>
                    <a:pt x="7896" y="6266"/>
                  </a:lnTo>
                  <a:lnTo>
                    <a:pt x="7902" y="6266"/>
                  </a:lnTo>
                  <a:lnTo>
                    <a:pt x="7932" y="6269"/>
                  </a:lnTo>
                  <a:lnTo>
                    <a:pt x="7938" y="6269"/>
                  </a:lnTo>
                  <a:lnTo>
                    <a:pt x="7968" y="6273"/>
                  </a:lnTo>
                  <a:lnTo>
                    <a:pt x="7974" y="6274"/>
                  </a:lnTo>
                  <a:lnTo>
                    <a:pt x="8004" y="6279"/>
                  </a:lnTo>
                  <a:lnTo>
                    <a:pt x="8010" y="6281"/>
                  </a:lnTo>
                  <a:lnTo>
                    <a:pt x="8040" y="6287"/>
                  </a:lnTo>
                  <a:lnTo>
                    <a:pt x="8045" y="6288"/>
                  </a:lnTo>
                  <a:lnTo>
                    <a:pt x="8075" y="6295"/>
                  </a:lnTo>
                  <a:lnTo>
                    <a:pt x="8080" y="6297"/>
                  </a:lnTo>
                  <a:lnTo>
                    <a:pt x="8110" y="6305"/>
                  </a:lnTo>
                  <a:lnTo>
                    <a:pt x="8115" y="6307"/>
                  </a:lnTo>
                  <a:lnTo>
                    <a:pt x="8145" y="6316"/>
                  </a:lnTo>
                  <a:lnTo>
                    <a:pt x="8150" y="6318"/>
                  </a:lnTo>
                  <a:lnTo>
                    <a:pt x="8179" y="6329"/>
                  </a:lnTo>
                  <a:lnTo>
                    <a:pt x="8184" y="6331"/>
                  </a:lnTo>
                  <a:lnTo>
                    <a:pt x="8212" y="6343"/>
                  </a:lnTo>
                  <a:lnTo>
                    <a:pt x="8218" y="6345"/>
                  </a:lnTo>
                  <a:lnTo>
                    <a:pt x="8246" y="6358"/>
                  </a:lnTo>
                  <a:lnTo>
                    <a:pt x="8251" y="6360"/>
                  </a:lnTo>
                  <a:lnTo>
                    <a:pt x="8278" y="6374"/>
                  </a:lnTo>
                  <a:lnTo>
                    <a:pt x="8283" y="6377"/>
                  </a:lnTo>
                  <a:lnTo>
                    <a:pt x="8310" y="6392"/>
                  </a:lnTo>
                  <a:lnTo>
                    <a:pt x="8316" y="6395"/>
                  </a:lnTo>
                  <a:lnTo>
                    <a:pt x="8342" y="6411"/>
                  </a:lnTo>
                  <a:lnTo>
                    <a:pt x="8347" y="6414"/>
                  </a:lnTo>
                  <a:lnTo>
                    <a:pt x="8373" y="6431"/>
                  </a:lnTo>
                  <a:lnTo>
                    <a:pt x="8377" y="6434"/>
                  </a:lnTo>
                  <a:lnTo>
                    <a:pt x="8403" y="6452"/>
                  </a:lnTo>
                  <a:lnTo>
                    <a:pt x="8407" y="6455"/>
                  </a:lnTo>
                  <a:lnTo>
                    <a:pt x="8431" y="6474"/>
                  </a:lnTo>
                  <a:lnTo>
                    <a:pt x="8436" y="6478"/>
                  </a:lnTo>
                  <a:lnTo>
                    <a:pt x="8459" y="6497"/>
                  </a:lnTo>
                  <a:lnTo>
                    <a:pt x="8464" y="6501"/>
                  </a:lnTo>
                  <a:lnTo>
                    <a:pt x="8486" y="6521"/>
                  </a:lnTo>
                  <a:lnTo>
                    <a:pt x="8490" y="6525"/>
                  </a:lnTo>
                  <a:lnTo>
                    <a:pt x="8513" y="6547"/>
                  </a:lnTo>
                  <a:lnTo>
                    <a:pt x="8516" y="6550"/>
                  </a:lnTo>
                  <a:lnTo>
                    <a:pt x="8538" y="6573"/>
                  </a:lnTo>
                  <a:lnTo>
                    <a:pt x="8542" y="6577"/>
                  </a:lnTo>
                  <a:lnTo>
                    <a:pt x="8562" y="6599"/>
                  </a:lnTo>
                  <a:lnTo>
                    <a:pt x="8566" y="6604"/>
                  </a:lnTo>
                  <a:lnTo>
                    <a:pt x="8585" y="6627"/>
                  </a:lnTo>
                  <a:lnTo>
                    <a:pt x="8589" y="6632"/>
                  </a:lnTo>
                  <a:lnTo>
                    <a:pt x="8608" y="6656"/>
                  </a:lnTo>
                  <a:lnTo>
                    <a:pt x="8611" y="6660"/>
                  </a:lnTo>
                  <a:lnTo>
                    <a:pt x="8629" y="6686"/>
                  </a:lnTo>
                  <a:lnTo>
                    <a:pt x="8632" y="6690"/>
                  </a:lnTo>
                  <a:lnTo>
                    <a:pt x="8649" y="6716"/>
                  </a:lnTo>
                  <a:lnTo>
                    <a:pt x="8652" y="6721"/>
                  </a:lnTo>
                  <a:lnTo>
                    <a:pt x="8668" y="6747"/>
                  </a:lnTo>
                  <a:lnTo>
                    <a:pt x="8671" y="6753"/>
                  </a:lnTo>
                  <a:lnTo>
                    <a:pt x="8686" y="6780"/>
                  </a:lnTo>
                  <a:lnTo>
                    <a:pt x="8689" y="6785"/>
                  </a:lnTo>
                  <a:lnTo>
                    <a:pt x="8703" y="6812"/>
                  </a:lnTo>
                  <a:lnTo>
                    <a:pt x="8705" y="6817"/>
                  </a:lnTo>
                  <a:lnTo>
                    <a:pt x="8718" y="6845"/>
                  </a:lnTo>
                  <a:lnTo>
                    <a:pt x="8720" y="6850"/>
                  </a:lnTo>
                  <a:lnTo>
                    <a:pt x="8732" y="6879"/>
                  </a:lnTo>
                  <a:lnTo>
                    <a:pt x="8734" y="6884"/>
                  </a:lnTo>
                  <a:lnTo>
                    <a:pt x="8745" y="6913"/>
                  </a:lnTo>
                  <a:lnTo>
                    <a:pt x="8746" y="6918"/>
                  </a:lnTo>
                  <a:lnTo>
                    <a:pt x="8756" y="6947"/>
                  </a:lnTo>
                  <a:lnTo>
                    <a:pt x="8758" y="6953"/>
                  </a:lnTo>
                  <a:lnTo>
                    <a:pt x="8766" y="6982"/>
                  </a:lnTo>
                  <a:lnTo>
                    <a:pt x="8768" y="6987"/>
                  </a:lnTo>
                  <a:lnTo>
                    <a:pt x="8775" y="7017"/>
                  </a:lnTo>
                  <a:lnTo>
                    <a:pt x="8776" y="7023"/>
                  </a:lnTo>
                  <a:lnTo>
                    <a:pt x="8782" y="7053"/>
                  </a:lnTo>
                  <a:lnTo>
                    <a:pt x="8784" y="7058"/>
                  </a:lnTo>
                  <a:lnTo>
                    <a:pt x="8789" y="7089"/>
                  </a:lnTo>
                  <a:lnTo>
                    <a:pt x="8790" y="7094"/>
                  </a:lnTo>
                  <a:lnTo>
                    <a:pt x="8794" y="7125"/>
                  </a:lnTo>
                  <a:lnTo>
                    <a:pt x="8794" y="7130"/>
                  </a:lnTo>
                  <a:lnTo>
                    <a:pt x="8797" y="7161"/>
                  </a:lnTo>
                  <a:lnTo>
                    <a:pt x="8797" y="7167"/>
                  </a:lnTo>
                  <a:lnTo>
                    <a:pt x="8799" y="7198"/>
                  </a:lnTo>
                  <a:lnTo>
                    <a:pt x="8799" y="7203"/>
                  </a:lnTo>
                  <a:lnTo>
                    <a:pt x="8800" y="7234"/>
                  </a:lnTo>
                  <a:lnTo>
                    <a:pt x="8800" y="7240"/>
                  </a:lnTo>
                  <a:lnTo>
                    <a:pt x="8799" y="7271"/>
                  </a:lnTo>
                  <a:lnTo>
                    <a:pt x="8799" y="7276"/>
                  </a:lnTo>
                  <a:lnTo>
                    <a:pt x="8797" y="7307"/>
                  </a:lnTo>
                  <a:lnTo>
                    <a:pt x="8797" y="7313"/>
                  </a:lnTo>
                  <a:lnTo>
                    <a:pt x="8794" y="7344"/>
                  </a:lnTo>
                  <a:lnTo>
                    <a:pt x="8794" y="7349"/>
                  </a:lnTo>
                  <a:lnTo>
                    <a:pt x="8790" y="7380"/>
                  </a:lnTo>
                  <a:lnTo>
                    <a:pt x="8789" y="7385"/>
                  </a:lnTo>
                  <a:lnTo>
                    <a:pt x="8784" y="7416"/>
                  </a:lnTo>
                  <a:lnTo>
                    <a:pt x="8782" y="7421"/>
                  </a:lnTo>
                  <a:lnTo>
                    <a:pt x="8776" y="7451"/>
                  </a:lnTo>
                  <a:lnTo>
                    <a:pt x="8775" y="7457"/>
                  </a:lnTo>
                  <a:lnTo>
                    <a:pt x="8768" y="7487"/>
                  </a:lnTo>
                  <a:lnTo>
                    <a:pt x="8766" y="7492"/>
                  </a:lnTo>
                  <a:lnTo>
                    <a:pt x="8758" y="7521"/>
                  </a:lnTo>
                  <a:lnTo>
                    <a:pt x="8756" y="7527"/>
                  </a:lnTo>
                  <a:lnTo>
                    <a:pt x="8746" y="7556"/>
                  </a:lnTo>
                  <a:lnTo>
                    <a:pt x="8745" y="7561"/>
                  </a:lnTo>
                  <a:lnTo>
                    <a:pt x="8734" y="7590"/>
                  </a:lnTo>
                  <a:lnTo>
                    <a:pt x="8732" y="7595"/>
                  </a:lnTo>
                  <a:lnTo>
                    <a:pt x="8720" y="7624"/>
                  </a:lnTo>
                  <a:lnTo>
                    <a:pt x="8718" y="7629"/>
                  </a:lnTo>
                  <a:lnTo>
                    <a:pt x="8705" y="7657"/>
                  </a:lnTo>
                  <a:lnTo>
                    <a:pt x="8703" y="7662"/>
                  </a:lnTo>
                  <a:lnTo>
                    <a:pt x="8689" y="7689"/>
                  </a:lnTo>
                  <a:lnTo>
                    <a:pt x="8686" y="7694"/>
                  </a:lnTo>
                  <a:lnTo>
                    <a:pt x="8671" y="7721"/>
                  </a:lnTo>
                  <a:lnTo>
                    <a:pt x="8668" y="7727"/>
                  </a:lnTo>
                  <a:lnTo>
                    <a:pt x="8652" y="7753"/>
                  </a:lnTo>
                  <a:lnTo>
                    <a:pt x="8649" y="7758"/>
                  </a:lnTo>
                  <a:lnTo>
                    <a:pt x="8632" y="7784"/>
                  </a:lnTo>
                  <a:lnTo>
                    <a:pt x="8629" y="7788"/>
                  </a:lnTo>
                  <a:lnTo>
                    <a:pt x="8611" y="7814"/>
                  </a:lnTo>
                  <a:lnTo>
                    <a:pt x="8608" y="7818"/>
                  </a:lnTo>
                  <a:lnTo>
                    <a:pt x="8589" y="7842"/>
                  </a:lnTo>
                  <a:lnTo>
                    <a:pt x="8586" y="7847"/>
                  </a:lnTo>
                  <a:lnTo>
                    <a:pt x="8566" y="7870"/>
                  </a:lnTo>
                  <a:lnTo>
                    <a:pt x="8562" y="7875"/>
                  </a:lnTo>
                  <a:lnTo>
                    <a:pt x="8542" y="7898"/>
                  </a:lnTo>
                  <a:lnTo>
                    <a:pt x="8538" y="7902"/>
                  </a:lnTo>
                  <a:lnTo>
                    <a:pt x="8517" y="7924"/>
                  </a:lnTo>
                  <a:lnTo>
                    <a:pt x="8513" y="7928"/>
                  </a:lnTo>
                  <a:lnTo>
                    <a:pt x="8491" y="7949"/>
                  </a:lnTo>
                  <a:lnTo>
                    <a:pt x="8487" y="7953"/>
                  </a:lnTo>
                  <a:lnTo>
                    <a:pt x="8464" y="7973"/>
                  </a:lnTo>
                  <a:lnTo>
                    <a:pt x="8459" y="7977"/>
                  </a:lnTo>
                  <a:lnTo>
                    <a:pt x="8436" y="7997"/>
                  </a:lnTo>
                  <a:lnTo>
                    <a:pt x="8431" y="8000"/>
                  </a:lnTo>
                  <a:lnTo>
                    <a:pt x="8407" y="8019"/>
                  </a:lnTo>
                  <a:lnTo>
                    <a:pt x="8402" y="8023"/>
                  </a:lnTo>
                  <a:lnTo>
                    <a:pt x="8377" y="8040"/>
                  </a:lnTo>
                  <a:lnTo>
                    <a:pt x="8372" y="8044"/>
                  </a:lnTo>
                  <a:lnTo>
                    <a:pt x="8347" y="8061"/>
                  </a:lnTo>
                  <a:lnTo>
                    <a:pt x="8342" y="8064"/>
                  </a:lnTo>
                  <a:lnTo>
                    <a:pt x="8315" y="8080"/>
                  </a:lnTo>
                  <a:lnTo>
                    <a:pt x="8310" y="8082"/>
                  </a:lnTo>
                  <a:lnTo>
                    <a:pt x="8283" y="8097"/>
                  </a:lnTo>
                  <a:lnTo>
                    <a:pt x="8278" y="8100"/>
                  </a:lnTo>
                  <a:lnTo>
                    <a:pt x="8251" y="8114"/>
                  </a:lnTo>
                  <a:lnTo>
                    <a:pt x="8246" y="8116"/>
                  </a:lnTo>
                  <a:lnTo>
                    <a:pt x="8218" y="8129"/>
                  </a:lnTo>
                  <a:lnTo>
                    <a:pt x="8212" y="8131"/>
                  </a:lnTo>
                  <a:lnTo>
                    <a:pt x="8184" y="8143"/>
                  </a:lnTo>
                  <a:lnTo>
                    <a:pt x="8179" y="8145"/>
                  </a:lnTo>
                  <a:lnTo>
                    <a:pt x="8150" y="8156"/>
                  </a:lnTo>
                  <a:lnTo>
                    <a:pt x="8145" y="8158"/>
                  </a:lnTo>
                  <a:lnTo>
                    <a:pt x="8115" y="8167"/>
                  </a:lnTo>
                  <a:lnTo>
                    <a:pt x="8110" y="8169"/>
                  </a:lnTo>
                  <a:lnTo>
                    <a:pt x="8080" y="8177"/>
                  </a:lnTo>
                  <a:lnTo>
                    <a:pt x="8075" y="8179"/>
                  </a:lnTo>
                  <a:lnTo>
                    <a:pt x="8045" y="8186"/>
                  </a:lnTo>
                  <a:lnTo>
                    <a:pt x="8040" y="8187"/>
                  </a:lnTo>
                  <a:lnTo>
                    <a:pt x="8010" y="8193"/>
                  </a:lnTo>
                  <a:lnTo>
                    <a:pt x="8004" y="8195"/>
                  </a:lnTo>
                  <a:lnTo>
                    <a:pt x="7974" y="8200"/>
                  </a:lnTo>
                  <a:lnTo>
                    <a:pt x="7968" y="8201"/>
                  </a:lnTo>
                  <a:lnTo>
                    <a:pt x="7938" y="8205"/>
                  </a:lnTo>
                  <a:lnTo>
                    <a:pt x="7932" y="8205"/>
                  </a:lnTo>
                  <a:lnTo>
                    <a:pt x="7902" y="8208"/>
                  </a:lnTo>
                  <a:lnTo>
                    <a:pt x="7896" y="8208"/>
                  </a:lnTo>
                  <a:lnTo>
                    <a:pt x="7865" y="8210"/>
                  </a:lnTo>
                  <a:lnTo>
                    <a:pt x="7860" y="8210"/>
                  </a:lnTo>
                  <a:lnTo>
                    <a:pt x="7829" y="8211"/>
                  </a:lnTo>
                  <a:lnTo>
                    <a:pt x="7823" y="8211"/>
                  </a:lnTo>
                  <a:lnTo>
                    <a:pt x="7792" y="8210"/>
                  </a:lnTo>
                  <a:lnTo>
                    <a:pt x="7787" y="8210"/>
                  </a:lnTo>
                  <a:lnTo>
                    <a:pt x="7756" y="8208"/>
                  </a:lnTo>
                  <a:lnTo>
                    <a:pt x="7750" y="8208"/>
                  </a:lnTo>
                  <a:lnTo>
                    <a:pt x="7719" y="8205"/>
                  </a:lnTo>
                  <a:lnTo>
                    <a:pt x="7714" y="8205"/>
                  </a:lnTo>
                  <a:lnTo>
                    <a:pt x="7683" y="8201"/>
                  </a:lnTo>
                  <a:lnTo>
                    <a:pt x="7678" y="8200"/>
                  </a:lnTo>
                  <a:lnTo>
                    <a:pt x="7647" y="8195"/>
                  </a:lnTo>
                  <a:lnTo>
                    <a:pt x="7642" y="8193"/>
                  </a:lnTo>
                  <a:lnTo>
                    <a:pt x="7612" y="8187"/>
                  </a:lnTo>
                  <a:lnTo>
                    <a:pt x="7606" y="8186"/>
                  </a:lnTo>
                  <a:lnTo>
                    <a:pt x="7576" y="8179"/>
                  </a:lnTo>
                  <a:lnTo>
                    <a:pt x="7571" y="8177"/>
                  </a:lnTo>
                  <a:lnTo>
                    <a:pt x="7542" y="8169"/>
                  </a:lnTo>
                  <a:lnTo>
                    <a:pt x="7536" y="8167"/>
                  </a:lnTo>
                  <a:lnTo>
                    <a:pt x="7507" y="8157"/>
                  </a:lnTo>
                  <a:lnTo>
                    <a:pt x="7502" y="8156"/>
                  </a:lnTo>
                  <a:lnTo>
                    <a:pt x="7473" y="8145"/>
                  </a:lnTo>
                  <a:lnTo>
                    <a:pt x="7468" y="8143"/>
                  </a:lnTo>
                  <a:lnTo>
                    <a:pt x="7439" y="8131"/>
                  </a:lnTo>
                  <a:lnTo>
                    <a:pt x="7434" y="8129"/>
                  </a:lnTo>
                  <a:lnTo>
                    <a:pt x="7406" y="8116"/>
                  </a:lnTo>
                  <a:lnTo>
                    <a:pt x="7401" y="8114"/>
                  </a:lnTo>
                  <a:lnTo>
                    <a:pt x="7374" y="8100"/>
                  </a:lnTo>
                  <a:lnTo>
                    <a:pt x="7369" y="8097"/>
                  </a:lnTo>
                  <a:lnTo>
                    <a:pt x="7342" y="8082"/>
                  </a:lnTo>
                  <a:lnTo>
                    <a:pt x="7337" y="8080"/>
                  </a:lnTo>
                  <a:lnTo>
                    <a:pt x="7310" y="8064"/>
                  </a:lnTo>
                  <a:lnTo>
                    <a:pt x="7305" y="8061"/>
                  </a:lnTo>
                  <a:lnTo>
                    <a:pt x="7280" y="8044"/>
                  </a:lnTo>
                  <a:lnTo>
                    <a:pt x="7275" y="8041"/>
                  </a:lnTo>
                  <a:lnTo>
                    <a:pt x="7249" y="8023"/>
                  </a:lnTo>
                  <a:lnTo>
                    <a:pt x="7245" y="8019"/>
                  </a:lnTo>
                  <a:lnTo>
                    <a:pt x="7220" y="8001"/>
                  </a:lnTo>
                  <a:lnTo>
                    <a:pt x="7216" y="7997"/>
                  </a:lnTo>
                  <a:lnTo>
                    <a:pt x="7192" y="7977"/>
                  </a:lnTo>
                  <a:lnTo>
                    <a:pt x="7188" y="7974"/>
                  </a:lnTo>
                  <a:lnTo>
                    <a:pt x="7165" y="7953"/>
                  </a:lnTo>
                  <a:lnTo>
                    <a:pt x="7161" y="7949"/>
                  </a:lnTo>
                  <a:lnTo>
                    <a:pt x="7139" y="7928"/>
                  </a:lnTo>
                  <a:lnTo>
                    <a:pt x="7135" y="7924"/>
                  </a:lnTo>
                  <a:lnTo>
                    <a:pt x="7113" y="7902"/>
                  </a:lnTo>
                  <a:lnTo>
                    <a:pt x="7109" y="7897"/>
                  </a:lnTo>
                  <a:lnTo>
                    <a:pt x="7089" y="7874"/>
                  </a:lnTo>
                  <a:lnTo>
                    <a:pt x="7085" y="7870"/>
                  </a:lnTo>
                  <a:lnTo>
                    <a:pt x="7066" y="7846"/>
                  </a:lnTo>
                  <a:lnTo>
                    <a:pt x="7062" y="7842"/>
                  </a:lnTo>
                  <a:lnTo>
                    <a:pt x="7043" y="7818"/>
                  </a:lnTo>
                  <a:lnTo>
                    <a:pt x="7040" y="7813"/>
                  </a:lnTo>
                  <a:lnTo>
                    <a:pt x="7022" y="7788"/>
                  </a:lnTo>
                  <a:lnTo>
                    <a:pt x="7019" y="7783"/>
                  </a:lnTo>
                  <a:lnTo>
                    <a:pt x="7002" y="7757"/>
                  </a:lnTo>
                  <a:lnTo>
                    <a:pt x="6999" y="7753"/>
                  </a:lnTo>
                  <a:lnTo>
                    <a:pt x="6983" y="7726"/>
                  </a:lnTo>
                  <a:lnTo>
                    <a:pt x="6981" y="7721"/>
                  </a:lnTo>
                  <a:lnTo>
                    <a:pt x="6966" y="7694"/>
                  </a:lnTo>
                  <a:lnTo>
                    <a:pt x="6963" y="7689"/>
                  </a:lnTo>
                  <a:lnTo>
                    <a:pt x="6949" y="7662"/>
                  </a:lnTo>
                  <a:lnTo>
                    <a:pt x="6947" y="7657"/>
                  </a:lnTo>
                  <a:lnTo>
                    <a:pt x="6934" y="7629"/>
                  </a:lnTo>
                  <a:lnTo>
                    <a:pt x="6932" y="7624"/>
                  </a:lnTo>
                  <a:lnTo>
                    <a:pt x="6920" y="7595"/>
                  </a:lnTo>
                  <a:lnTo>
                    <a:pt x="6918" y="7590"/>
                  </a:lnTo>
                  <a:lnTo>
                    <a:pt x="6907" y="7561"/>
                  </a:lnTo>
                  <a:lnTo>
                    <a:pt x="6906" y="7556"/>
                  </a:lnTo>
                  <a:lnTo>
                    <a:pt x="6896" y="7527"/>
                  </a:lnTo>
                  <a:lnTo>
                    <a:pt x="6894" y="7521"/>
                  </a:lnTo>
                  <a:lnTo>
                    <a:pt x="6886" y="7492"/>
                  </a:lnTo>
                  <a:lnTo>
                    <a:pt x="6884" y="7487"/>
                  </a:lnTo>
                  <a:lnTo>
                    <a:pt x="6877" y="7457"/>
                  </a:lnTo>
                  <a:lnTo>
                    <a:pt x="6876" y="7451"/>
                  </a:lnTo>
                  <a:lnTo>
                    <a:pt x="6870" y="7421"/>
                  </a:lnTo>
                  <a:lnTo>
                    <a:pt x="6868" y="7416"/>
                  </a:lnTo>
                  <a:lnTo>
                    <a:pt x="6863" y="7385"/>
                  </a:lnTo>
                  <a:lnTo>
                    <a:pt x="6862" y="7380"/>
                  </a:lnTo>
                  <a:lnTo>
                    <a:pt x="6858" y="7349"/>
                  </a:lnTo>
                  <a:lnTo>
                    <a:pt x="6858" y="7344"/>
                  </a:lnTo>
                  <a:lnTo>
                    <a:pt x="6855" y="7313"/>
                  </a:lnTo>
                  <a:lnTo>
                    <a:pt x="6855" y="7307"/>
                  </a:lnTo>
                  <a:lnTo>
                    <a:pt x="6853" y="7276"/>
                  </a:lnTo>
                  <a:lnTo>
                    <a:pt x="6853" y="7271"/>
                  </a:lnTo>
                  <a:lnTo>
                    <a:pt x="6852" y="7240"/>
                  </a:lnTo>
                  <a:lnTo>
                    <a:pt x="6852" y="7234"/>
                  </a:lnTo>
                  <a:lnTo>
                    <a:pt x="6853" y="7203"/>
                  </a:lnTo>
                  <a:lnTo>
                    <a:pt x="6853" y="7198"/>
                  </a:lnTo>
                  <a:lnTo>
                    <a:pt x="6855" y="7167"/>
                  </a:lnTo>
                  <a:lnTo>
                    <a:pt x="6855" y="7161"/>
                  </a:lnTo>
                  <a:lnTo>
                    <a:pt x="6858" y="7130"/>
                  </a:lnTo>
                  <a:lnTo>
                    <a:pt x="6858" y="7125"/>
                  </a:lnTo>
                  <a:lnTo>
                    <a:pt x="6862" y="7094"/>
                  </a:lnTo>
                  <a:lnTo>
                    <a:pt x="6863" y="7089"/>
                  </a:lnTo>
                  <a:lnTo>
                    <a:pt x="6868" y="7058"/>
                  </a:lnTo>
                  <a:lnTo>
                    <a:pt x="6870" y="7053"/>
                  </a:lnTo>
                  <a:lnTo>
                    <a:pt x="6876" y="7023"/>
                  </a:lnTo>
                  <a:lnTo>
                    <a:pt x="6877" y="7017"/>
                  </a:lnTo>
                  <a:lnTo>
                    <a:pt x="6884" y="6987"/>
                  </a:lnTo>
                  <a:lnTo>
                    <a:pt x="6886" y="6982"/>
                  </a:lnTo>
                  <a:lnTo>
                    <a:pt x="6894" y="6953"/>
                  </a:lnTo>
                  <a:lnTo>
                    <a:pt x="6896" y="6947"/>
                  </a:lnTo>
                  <a:lnTo>
                    <a:pt x="6898" y="6940"/>
                  </a:lnTo>
                  <a:lnTo>
                    <a:pt x="5731" y="5939"/>
                  </a:lnTo>
                  <a:lnTo>
                    <a:pt x="5727" y="5940"/>
                  </a:lnTo>
                  <a:lnTo>
                    <a:pt x="5718" y="5942"/>
                  </a:lnTo>
                  <a:lnTo>
                    <a:pt x="5705" y="5945"/>
                  </a:lnTo>
                  <a:lnTo>
                    <a:pt x="5696" y="5946"/>
                  </a:lnTo>
                  <a:lnTo>
                    <a:pt x="5683" y="5949"/>
                  </a:lnTo>
                  <a:lnTo>
                    <a:pt x="5674" y="5950"/>
                  </a:lnTo>
                  <a:lnTo>
                    <a:pt x="5661" y="5952"/>
                  </a:lnTo>
                  <a:lnTo>
                    <a:pt x="5652" y="5953"/>
                  </a:lnTo>
                  <a:lnTo>
                    <a:pt x="5639" y="5954"/>
                  </a:lnTo>
                  <a:lnTo>
                    <a:pt x="5629" y="5955"/>
                  </a:lnTo>
                  <a:lnTo>
                    <a:pt x="5616" y="5955"/>
                  </a:lnTo>
                  <a:lnTo>
                    <a:pt x="5607" y="5956"/>
                  </a:lnTo>
                  <a:lnTo>
                    <a:pt x="5594" y="5956"/>
                  </a:lnTo>
                  <a:lnTo>
                    <a:pt x="5589" y="5956"/>
                  </a:lnTo>
                  <a:lnTo>
                    <a:pt x="4411" y="5956"/>
                  </a:lnTo>
                  <a:lnTo>
                    <a:pt x="4406" y="5956"/>
                  </a:lnTo>
                  <a:lnTo>
                    <a:pt x="4393" y="5956"/>
                  </a:lnTo>
                  <a:lnTo>
                    <a:pt x="4384" y="5955"/>
                  </a:lnTo>
                  <a:lnTo>
                    <a:pt x="4371" y="5955"/>
                  </a:lnTo>
                  <a:lnTo>
                    <a:pt x="4361" y="5954"/>
                  </a:lnTo>
                  <a:lnTo>
                    <a:pt x="4348" y="5953"/>
                  </a:lnTo>
                  <a:lnTo>
                    <a:pt x="4339" y="5952"/>
                  </a:lnTo>
                  <a:lnTo>
                    <a:pt x="4326" y="5950"/>
                  </a:lnTo>
                  <a:lnTo>
                    <a:pt x="4317" y="5949"/>
                  </a:lnTo>
                  <a:lnTo>
                    <a:pt x="4304" y="5946"/>
                  </a:lnTo>
                  <a:lnTo>
                    <a:pt x="4295" y="5945"/>
                  </a:lnTo>
                  <a:lnTo>
                    <a:pt x="4282" y="5942"/>
                  </a:lnTo>
                  <a:lnTo>
                    <a:pt x="4273" y="5940"/>
                  </a:lnTo>
                  <a:lnTo>
                    <a:pt x="4269" y="5939"/>
                  </a:lnTo>
                  <a:lnTo>
                    <a:pt x="3102" y="6940"/>
                  </a:lnTo>
                  <a:lnTo>
                    <a:pt x="3104" y="6947"/>
                  </a:lnTo>
                  <a:lnTo>
                    <a:pt x="3106" y="6953"/>
                  </a:lnTo>
                  <a:lnTo>
                    <a:pt x="3114" y="6982"/>
                  </a:lnTo>
                  <a:lnTo>
                    <a:pt x="3116" y="6987"/>
                  </a:lnTo>
                  <a:lnTo>
                    <a:pt x="3123" y="7017"/>
                  </a:lnTo>
                  <a:lnTo>
                    <a:pt x="3124" y="7023"/>
                  </a:lnTo>
                  <a:lnTo>
                    <a:pt x="3130" y="7053"/>
                  </a:lnTo>
                  <a:lnTo>
                    <a:pt x="3132" y="7058"/>
                  </a:lnTo>
                  <a:lnTo>
                    <a:pt x="3137" y="7089"/>
                  </a:lnTo>
                  <a:lnTo>
                    <a:pt x="3138" y="7094"/>
                  </a:lnTo>
                  <a:lnTo>
                    <a:pt x="3142" y="7125"/>
                  </a:lnTo>
                  <a:lnTo>
                    <a:pt x="3142" y="7130"/>
                  </a:lnTo>
                  <a:lnTo>
                    <a:pt x="3145" y="7161"/>
                  </a:lnTo>
                  <a:lnTo>
                    <a:pt x="3145" y="7167"/>
                  </a:lnTo>
                  <a:lnTo>
                    <a:pt x="3147" y="7198"/>
                  </a:lnTo>
                  <a:lnTo>
                    <a:pt x="3147" y="7203"/>
                  </a:lnTo>
                  <a:lnTo>
                    <a:pt x="3148" y="7234"/>
                  </a:lnTo>
                  <a:lnTo>
                    <a:pt x="3148" y="7240"/>
                  </a:lnTo>
                  <a:lnTo>
                    <a:pt x="3147" y="7271"/>
                  </a:lnTo>
                  <a:lnTo>
                    <a:pt x="3147" y="7276"/>
                  </a:lnTo>
                  <a:lnTo>
                    <a:pt x="3145" y="7307"/>
                  </a:lnTo>
                  <a:lnTo>
                    <a:pt x="3145" y="7313"/>
                  </a:lnTo>
                  <a:lnTo>
                    <a:pt x="3142" y="7344"/>
                  </a:lnTo>
                  <a:lnTo>
                    <a:pt x="3142" y="7349"/>
                  </a:lnTo>
                  <a:lnTo>
                    <a:pt x="3138" y="7380"/>
                  </a:lnTo>
                  <a:lnTo>
                    <a:pt x="3137" y="7385"/>
                  </a:lnTo>
                  <a:lnTo>
                    <a:pt x="3132" y="7416"/>
                  </a:lnTo>
                  <a:lnTo>
                    <a:pt x="3130" y="7421"/>
                  </a:lnTo>
                  <a:lnTo>
                    <a:pt x="3124" y="7451"/>
                  </a:lnTo>
                  <a:lnTo>
                    <a:pt x="3123" y="7457"/>
                  </a:lnTo>
                  <a:lnTo>
                    <a:pt x="3116" y="7487"/>
                  </a:lnTo>
                  <a:lnTo>
                    <a:pt x="3114" y="7492"/>
                  </a:lnTo>
                  <a:lnTo>
                    <a:pt x="3106" y="7521"/>
                  </a:lnTo>
                  <a:lnTo>
                    <a:pt x="3104" y="7527"/>
                  </a:lnTo>
                  <a:lnTo>
                    <a:pt x="3094" y="7556"/>
                  </a:lnTo>
                  <a:lnTo>
                    <a:pt x="3093" y="7561"/>
                  </a:lnTo>
                  <a:lnTo>
                    <a:pt x="3082" y="7590"/>
                  </a:lnTo>
                  <a:lnTo>
                    <a:pt x="3080" y="7595"/>
                  </a:lnTo>
                  <a:lnTo>
                    <a:pt x="3068" y="7624"/>
                  </a:lnTo>
                  <a:lnTo>
                    <a:pt x="3066" y="7629"/>
                  </a:lnTo>
                  <a:lnTo>
                    <a:pt x="3053" y="7657"/>
                  </a:lnTo>
                  <a:lnTo>
                    <a:pt x="3051" y="7662"/>
                  </a:lnTo>
                  <a:lnTo>
                    <a:pt x="3037" y="7689"/>
                  </a:lnTo>
                  <a:lnTo>
                    <a:pt x="3034" y="7694"/>
                  </a:lnTo>
                  <a:lnTo>
                    <a:pt x="3019" y="7721"/>
                  </a:lnTo>
                  <a:lnTo>
                    <a:pt x="3017" y="7726"/>
                  </a:lnTo>
                  <a:lnTo>
                    <a:pt x="3001" y="7753"/>
                  </a:lnTo>
                  <a:lnTo>
                    <a:pt x="2998" y="7757"/>
                  </a:lnTo>
                  <a:lnTo>
                    <a:pt x="2981" y="7783"/>
                  </a:lnTo>
                  <a:lnTo>
                    <a:pt x="2978" y="7788"/>
                  </a:lnTo>
                  <a:lnTo>
                    <a:pt x="2960" y="7813"/>
                  </a:lnTo>
                  <a:lnTo>
                    <a:pt x="2957" y="7818"/>
                  </a:lnTo>
                  <a:lnTo>
                    <a:pt x="2938" y="7842"/>
                  </a:lnTo>
                  <a:lnTo>
                    <a:pt x="2934" y="7846"/>
                  </a:lnTo>
                  <a:lnTo>
                    <a:pt x="2915" y="7870"/>
                  </a:lnTo>
                  <a:lnTo>
                    <a:pt x="2911" y="7874"/>
                  </a:lnTo>
                  <a:lnTo>
                    <a:pt x="2891" y="7897"/>
                  </a:lnTo>
                  <a:lnTo>
                    <a:pt x="2887" y="7902"/>
                  </a:lnTo>
                  <a:lnTo>
                    <a:pt x="2865" y="7924"/>
                  </a:lnTo>
                  <a:lnTo>
                    <a:pt x="2861" y="7928"/>
                  </a:lnTo>
                  <a:lnTo>
                    <a:pt x="2839" y="7949"/>
                  </a:lnTo>
                  <a:lnTo>
                    <a:pt x="2835" y="7953"/>
                  </a:lnTo>
                  <a:lnTo>
                    <a:pt x="2812" y="7974"/>
                  </a:lnTo>
                  <a:lnTo>
                    <a:pt x="2808" y="7977"/>
                  </a:lnTo>
                  <a:lnTo>
                    <a:pt x="2784" y="7997"/>
                  </a:lnTo>
                  <a:lnTo>
                    <a:pt x="2780" y="8001"/>
                  </a:lnTo>
                  <a:lnTo>
                    <a:pt x="2755" y="8019"/>
                  </a:lnTo>
                  <a:lnTo>
                    <a:pt x="2751" y="8023"/>
                  </a:lnTo>
                  <a:lnTo>
                    <a:pt x="2725" y="8041"/>
                  </a:lnTo>
                  <a:lnTo>
                    <a:pt x="2720" y="8044"/>
                  </a:lnTo>
                  <a:lnTo>
                    <a:pt x="2695" y="8061"/>
                  </a:lnTo>
                  <a:lnTo>
                    <a:pt x="2690" y="8064"/>
                  </a:lnTo>
                  <a:lnTo>
                    <a:pt x="2663" y="8080"/>
                  </a:lnTo>
                  <a:lnTo>
                    <a:pt x="2658" y="8082"/>
                  </a:lnTo>
                  <a:lnTo>
                    <a:pt x="2631" y="8097"/>
                  </a:lnTo>
                  <a:lnTo>
                    <a:pt x="2626" y="8100"/>
                  </a:lnTo>
                  <a:lnTo>
                    <a:pt x="2599" y="8114"/>
                  </a:lnTo>
                  <a:lnTo>
                    <a:pt x="2594" y="8116"/>
                  </a:lnTo>
                  <a:lnTo>
                    <a:pt x="2566" y="8129"/>
                  </a:lnTo>
                  <a:lnTo>
                    <a:pt x="2561" y="8131"/>
                  </a:lnTo>
                  <a:lnTo>
                    <a:pt x="2532" y="8143"/>
                  </a:lnTo>
                  <a:lnTo>
                    <a:pt x="2527" y="8145"/>
                  </a:lnTo>
                  <a:lnTo>
                    <a:pt x="2498" y="8156"/>
                  </a:lnTo>
                  <a:lnTo>
                    <a:pt x="2493" y="8157"/>
                  </a:lnTo>
                  <a:lnTo>
                    <a:pt x="2464" y="8167"/>
                  </a:lnTo>
                  <a:lnTo>
                    <a:pt x="2458" y="8169"/>
                  </a:lnTo>
                  <a:lnTo>
                    <a:pt x="2429" y="8177"/>
                  </a:lnTo>
                  <a:lnTo>
                    <a:pt x="2424" y="8179"/>
                  </a:lnTo>
                  <a:lnTo>
                    <a:pt x="2394" y="8186"/>
                  </a:lnTo>
                  <a:lnTo>
                    <a:pt x="2388" y="8187"/>
                  </a:lnTo>
                  <a:lnTo>
                    <a:pt x="2358" y="8193"/>
                  </a:lnTo>
                  <a:lnTo>
                    <a:pt x="2353" y="8195"/>
                  </a:lnTo>
                  <a:lnTo>
                    <a:pt x="2322" y="8200"/>
                  </a:lnTo>
                  <a:lnTo>
                    <a:pt x="2317" y="8201"/>
                  </a:lnTo>
                  <a:lnTo>
                    <a:pt x="2286" y="8205"/>
                  </a:lnTo>
                  <a:lnTo>
                    <a:pt x="2281" y="8205"/>
                  </a:lnTo>
                  <a:lnTo>
                    <a:pt x="2250" y="8208"/>
                  </a:lnTo>
                  <a:lnTo>
                    <a:pt x="2244" y="8208"/>
                  </a:lnTo>
                  <a:lnTo>
                    <a:pt x="2213" y="8210"/>
                  </a:lnTo>
                  <a:lnTo>
                    <a:pt x="2208" y="8210"/>
                  </a:lnTo>
                  <a:lnTo>
                    <a:pt x="2177" y="8211"/>
                  </a:lnTo>
                  <a:lnTo>
                    <a:pt x="2171" y="8211"/>
                  </a:lnTo>
                  <a:lnTo>
                    <a:pt x="2140" y="8210"/>
                  </a:lnTo>
                  <a:lnTo>
                    <a:pt x="2135" y="8210"/>
                  </a:lnTo>
                  <a:lnTo>
                    <a:pt x="2104" y="8208"/>
                  </a:lnTo>
                  <a:lnTo>
                    <a:pt x="2098" y="8208"/>
                  </a:lnTo>
                  <a:lnTo>
                    <a:pt x="2068" y="8205"/>
                  </a:lnTo>
                  <a:lnTo>
                    <a:pt x="2062" y="8205"/>
                  </a:lnTo>
                  <a:lnTo>
                    <a:pt x="2032" y="8201"/>
                  </a:lnTo>
                  <a:lnTo>
                    <a:pt x="2026" y="8200"/>
                  </a:lnTo>
                  <a:lnTo>
                    <a:pt x="1996" y="8195"/>
                  </a:lnTo>
                  <a:lnTo>
                    <a:pt x="1990" y="8193"/>
                  </a:lnTo>
                  <a:lnTo>
                    <a:pt x="1960" y="8187"/>
                  </a:lnTo>
                  <a:lnTo>
                    <a:pt x="1955" y="8186"/>
                  </a:lnTo>
                  <a:lnTo>
                    <a:pt x="1925" y="8179"/>
                  </a:lnTo>
                  <a:lnTo>
                    <a:pt x="1920" y="8177"/>
                  </a:lnTo>
                  <a:lnTo>
                    <a:pt x="1890" y="8169"/>
                  </a:lnTo>
                  <a:lnTo>
                    <a:pt x="1885" y="8167"/>
                  </a:lnTo>
                  <a:lnTo>
                    <a:pt x="1855" y="8158"/>
                  </a:lnTo>
                  <a:lnTo>
                    <a:pt x="1850" y="8156"/>
                  </a:lnTo>
                  <a:lnTo>
                    <a:pt x="1821" y="8145"/>
                  </a:lnTo>
                  <a:lnTo>
                    <a:pt x="1816" y="8143"/>
                  </a:lnTo>
                  <a:lnTo>
                    <a:pt x="1788" y="8131"/>
                  </a:lnTo>
                  <a:lnTo>
                    <a:pt x="1782" y="8129"/>
                  </a:lnTo>
                  <a:lnTo>
                    <a:pt x="1754" y="8116"/>
                  </a:lnTo>
                  <a:lnTo>
                    <a:pt x="1749" y="8114"/>
                  </a:lnTo>
                  <a:lnTo>
                    <a:pt x="1722" y="8100"/>
                  </a:lnTo>
                  <a:lnTo>
                    <a:pt x="1717" y="8097"/>
                  </a:lnTo>
                  <a:lnTo>
                    <a:pt x="1690" y="8082"/>
                  </a:lnTo>
                  <a:lnTo>
                    <a:pt x="1685" y="8080"/>
                  </a:lnTo>
                  <a:lnTo>
                    <a:pt x="1658" y="8064"/>
                  </a:lnTo>
                  <a:lnTo>
                    <a:pt x="1653" y="8061"/>
                  </a:lnTo>
                  <a:lnTo>
                    <a:pt x="1628" y="8044"/>
                  </a:lnTo>
                  <a:lnTo>
                    <a:pt x="1623" y="8040"/>
                  </a:lnTo>
                  <a:lnTo>
                    <a:pt x="1598" y="8023"/>
                  </a:lnTo>
                  <a:lnTo>
                    <a:pt x="1593" y="8019"/>
                  </a:lnTo>
                  <a:lnTo>
                    <a:pt x="1569" y="8000"/>
                  </a:lnTo>
                  <a:lnTo>
                    <a:pt x="1564" y="7997"/>
                  </a:lnTo>
                  <a:lnTo>
                    <a:pt x="1541" y="7977"/>
                  </a:lnTo>
                  <a:lnTo>
                    <a:pt x="1536" y="7973"/>
                  </a:lnTo>
                  <a:lnTo>
                    <a:pt x="1513" y="7953"/>
                  </a:lnTo>
                  <a:lnTo>
                    <a:pt x="1509" y="7949"/>
                  </a:lnTo>
                  <a:lnTo>
                    <a:pt x="1487" y="7928"/>
                  </a:lnTo>
                  <a:lnTo>
                    <a:pt x="1483" y="7924"/>
                  </a:lnTo>
                  <a:lnTo>
                    <a:pt x="1462" y="7902"/>
                  </a:lnTo>
                  <a:lnTo>
                    <a:pt x="1458" y="7898"/>
                  </a:lnTo>
                  <a:lnTo>
                    <a:pt x="1438" y="7875"/>
                  </a:lnTo>
                  <a:lnTo>
                    <a:pt x="1434" y="7870"/>
                  </a:lnTo>
                  <a:lnTo>
                    <a:pt x="1414" y="7847"/>
                  </a:lnTo>
                  <a:lnTo>
                    <a:pt x="1411" y="7842"/>
                  </a:lnTo>
                  <a:lnTo>
                    <a:pt x="1392" y="7818"/>
                  </a:lnTo>
                  <a:lnTo>
                    <a:pt x="1389" y="7814"/>
                  </a:lnTo>
                  <a:lnTo>
                    <a:pt x="1371" y="7788"/>
                  </a:lnTo>
                  <a:lnTo>
                    <a:pt x="1368" y="7784"/>
                  </a:lnTo>
                  <a:lnTo>
                    <a:pt x="1351" y="7758"/>
                  </a:lnTo>
                  <a:lnTo>
                    <a:pt x="1348" y="7753"/>
                  </a:lnTo>
                  <a:lnTo>
                    <a:pt x="1332" y="7727"/>
                  </a:lnTo>
                  <a:lnTo>
                    <a:pt x="1329" y="7721"/>
                  </a:lnTo>
                  <a:lnTo>
                    <a:pt x="1314" y="7694"/>
                  </a:lnTo>
                  <a:lnTo>
                    <a:pt x="1311" y="7689"/>
                  </a:lnTo>
                  <a:lnTo>
                    <a:pt x="1297" y="7662"/>
                  </a:lnTo>
                  <a:lnTo>
                    <a:pt x="1295" y="7657"/>
                  </a:lnTo>
                  <a:lnTo>
                    <a:pt x="1282" y="7629"/>
                  </a:lnTo>
                  <a:lnTo>
                    <a:pt x="1280" y="7624"/>
                  </a:lnTo>
                  <a:lnTo>
                    <a:pt x="1268" y="7595"/>
                  </a:lnTo>
                  <a:lnTo>
                    <a:pt x="1266" y="7590"/>
                  </a:lnTo>
                  <a:lnTo>
                    <a:pt x="1255" y="7561"/>
                  </a:lnTo>
                  <a:lnTo>
                    <a:pt x="1254" y="7556"/>
                  </a:lnTo>
                  <a:lnTo>
                    <a:pt x="1244" y="7527"/>
                  </a:lnTo>
                  <a:lnTo>
                    <a:pt x="1242" y="7521"/>
                  </a:lnTo>
                  <a:lnTo>
                    <a:pt x="1234" y="7492"/>
                  </a:lnTo>
                  <a:lnTo>
                    <a:pt x="1232" y="7487"/>
                  </a:lnTo>
                  <a:lnTo>
                    <a:pt x="1225" y="7457"/>
                  </a:lnTo>
                  <a:lnTo>
                    <a:pt x="1224" y="7451"/>
                  </a:lnTo>
                  <a:lnTo>
                    <a:pt x="1218" y="7421"/>
                  </a:lnTo>
                  <a:lnTo>
                    <a:pt x="1216" y="7416"/>
                  </a:lnTo>
                  <a:lnTo>
                    <a:pt x="1211" y="7385"/>
                  </a:lnTo>
                  <a:lnTo>
                    <a:pt x="1210" y="7380"/>
                  </a:lnTo>
                  <a:lnTo>
                    <a:pt x="1206" y="7349"/>
                  </a:lnTo>
                  <a:lnTo>
                    <a:pt x="1206" y="7344"/>
                  </a:lnTo>
                  <a:lnTo>
                    <a:pt x="1203" y="7313"/>
                  </a:lnTo>
                  <a:lnTo>
                    <a:pt x="1203" y="7307"/>
                  </a:lnTo>
                  <a:lnTo>
                    <a:pt x="1201" y="7276"/>
                  </a:lnTo>
                  <a:lnTo>
                    <a:pt x="1201" y="7271"/>
                  </a:lnTo>
                  <a:lnTo>
                    <a:pt x="1200" y="7240"/>
                  </a:lnTo>
                  <a:lnTo>
                    <a:pt x="1200" y="7234"/>
                  </a:lnTo>
                  <a:lnTo>
                    <a:pt x="1201" y="7203"/>
                  </a:lnTo>
                  <a:lnTo>
                    <a:pt x="1201" y="7198"/>
                  </a:lnTo>
                  <a:lnTo>
                    <a:pt x="1203" y="7167"/>
                  </a:lnTo>
                  <a:lnTo>
                    <a:pt x="1203" y="7161"/>
                  </a:lnTo>
                  <a:lnTo>
                    <a:pt x="1206" y="7130"/>
                  </a:lnTo>
                  <a:lnTo>
                    <a:pt x="1206" y="7125"/>
                  </a:lnTo>
                  <a:lnTo>
                    <a:pt x="1210" y="7094"/>
                  </a:lnTo>
                  <a:lnTo>
                    <a:pt x="1211" y="7089"/>
                  </a:lnTo>
                  <a:lnTo>
                    <a:pt x="1216" y="7058"/>
                  </a:lnTo>
                  <a:lnTo>
                    <a:pt x="1218" y="7053"/>
                  </a:lnTo>
                  <a:lnTo>
                    <a:pt x="1224" y="7023"/>
                  </a:lnTo>
                  <a:lnTo>
                    <a:pt x="1225" y="7017"/>
                  </a:lnTo>
                  <a:lnTo>
                    <a:pt x="1232" y="6987"/>
                  </a:lnTo>
                  <a:lnTo>
                    <a:pt x="1234" y="6982"/>
                  </a:lnTo>
                  <a:lnTo>
                    <a:pt x="1242" y="6953"/>
                  </a:lnTo>
                  <a:lnTo>
                    <a:pt x="1244" y="6947"/>
                  </a:lnTo>
                  <a:lnTo>
                    <a:pt x="1254" y="6918"/>
                  </a:lnTo>
                  <a:lnTo>
                    <a:pt x="1255" y="6913"/>
                  </a:lnTo>
                  <a:lnTo>
                    <a:pt x="1266" y="6884"/>
                  </a:lnTo>
                  <a:lnTo>
                    <a:pt x="1268" y="6879"/>
                  </a:lnTo>
                  <a:lnTo>
                    <a:pt x="1280" y="6850"/>
                  </a:lnTo>
                  <a:lnTo>
                    <a:pt x="1282" y="6845"/>
                  </a:lnTo>
                  <a:lnTo>
                    <a:pt x="1295" y="6817"/>
                  </a:lnTo>
                  <a:lnTo>
                    <a:pt x="1297" y="6812"/>
                  </a:lnTo>
                  <a:lnTo>
                    <a:pt x="1311" y="6785"/>
                  </a:lnTo>
                  <a:lnTo>
                    <a:pt x="1314" y="6780"/>
                  </a:lnTo>
                  <a:lnTo>
                    <a:pt x="1329" y="6753"/>
                  </a:lnTo>
                  <a:lnTo>
                    <a:pt x="1332" y="6747"/>
                  </a:lnTo>
                  <a:lnTo>
                    <a:pt x="1348" y="6721"/>
                  </a:lnTo>
                  <a:lnTo>
                    <a:pt x="1351" y="6716"/>
                  </a:lnTo>
                  <a:lnTo>
                    <a:pt x="1368" y="6690"/>
                  </a:lnTo>
                  <a:lnTo>
                    <a:pt x="1371" y="6686"/>
                  </a:lnTo>
                  <a:lnTo>
                    <a:pt x="1389" y="6660"/>
                  </a:lnTo>
                  <a:lnTo>
                    <a:pt x="1392" y="6656"/>
                  </a:lnTo>
                  <a:lnTo>
                    <a:pt x="1411" y="6632"/>
                  </a:lnTo>
                  <a:lnTo>
                    <a:pt x="1415" y="6627"/>
                  </a:lnTo>
                  <a:lnTo>
                    <a:pt x="1434" y="6604"/>
                  </a:lnTo>
                  <a:lnTo>
                    <a:pt x="1438" y="6599"/>
                  </a:lnTo>
                  <a:lnTo>
                    <a:pt x="1458" y="6577"/>
                  </a:lnTo>
                  <a:lnTo>
                    <a:pt x="1462" y="6573"/>
                  </a:lnTo>
                  <a:lnTo>
                    <a:pt x="1484" y="6550"/>
                  </a:lnTo>
                  <a:lnTo>
                    <a:pt x="1487" y="6547"/>
                  </a:lnTo>
                  <a:lnTo>
                    <a:pt x="1510" y="6525"/>
                  </a:lnTo>
                  <a:lnTo>
                    <a:pt x="1514" y="6521"/>
                  </a:lnTo>
                  <a:lnTo>
                    <a:pt x="1536" y="6501"/>
                  </a:lnTo>
                  <a:lnTo>
                    <a:pt x="1541" y="6497"/>
                  </a:lnTo>
                  <a:lnTo>
                    <a:pt x="1564" y="6478"/>
                  </a:lnTo>
                  <a:lnTo>
                    <a:pt x="1569" y="6474"/>
                  </a:lnTo>
                  <a:lnTo>
                    <a:pt x="1593" y="6455"/>
                  </a:lnTo>
                  <a:lnTo>
                    <a:pt x="1597" y="6452"/>
                  </a:lnTo>
                  <a:lnTo>
                    <a:pt x="1623" y="6434"/>
                  </a:lnTo>
                  <a:lnTo>
                    <a:pt x="1627" y="6431"/>
                  </a:lnTo>
                  <a:lnTo>
                    <a:pt x="1653" y="6414"/>
                  </a:lnTo>
                  <a:lnTo>
                    <a:pt x="1658" y="6411"/>
                  </a:lnTo>
                  <a:lnTo>
                    <a:pt x="1684" y="6395"/>
                  </a:lnTo>
                  <a:lnTo>
                    <a:pt x="1690" y="6392"/>
                  </a:lnTo>
                  <a:lnTo>
                    <a:pt x="1717" y="6377"/>
                  </a:lnTo>
                  <a:lnTo>
                    <a:pt x="1722" y="6374"/>
                  </a:lnTo>
                  <a:lnTo>
                    <a:pt x="1749" y="6360"/>
                  </a:lnTo>
                  <a:lnTo>
                    <a:pt x="1754" y="6358"/>
                  </a:lnTo>
                  <a:lnTo>
                    <a:pt x="1782" y="6345"/>
                  </a:lnTo>
                  <a:lnTo>
                    <a:pt x="1788" y="6343"/>
                  </a:lnTo>
                  <a:lnTo>
                    <a:pt x="1816" y="6331"/>
                  </a:lnTo>
                  <a:lnTo>
                    <a:pt x="1821" y="6329"/>
                  </a:lnTo>
                  <a:lnTo>
                    <a:pt x="1850" y="6318"/>
                  </a:lnTo>
                  <a:lnTo>
                    <a:pt x="1855" y="6316"/>
                  </a:lnTo>
                  <a:lnTo>
                    <a:pt x="1885" y="6307"/>
                  </a:lnTo>
                  <a:lnTo>
                    <a:pt x="1890" y="6305"/>
                  </a:lnTo>
                  <a:lnTo>
                    <a:pt x="1920" y="6297"/>
                  </a:lnTo>
                  <a:lnTo>
                    <a:pt x="1925" y="6295"/>
                  </a:lnTo>
                  <a:lnTo>
                    <a:pt x="1955" y="6288"/>
                  </a:lnTo>
                  <a:lnTo>
                    <a:pt x="1960" y="6287"/>
                  </a:lnTo>
                  <a:lnTo>
                    <a:pt x="1990" y="6281"/>
                  </a:lnTo>
                  <a:lnTo>
                    <a:pt x="1996" y="6279"/>
                  </a:lnTo>
                  <a:lnTo>
                    <a:pt x="2026" y="6274"/>
                  </a:lnTo>
                  <a:lnTo>
                    <a:pt x="2032" y="6273"/>
                  </a:lnTo>
                  <a:lnTo>
                    <a:pt x="2062" y="6269"/>
                  </a:lnTo>
                  <a:lnTo>
                    <a:pt x="2068" y="6269"/>
                  </a:lnTo>
                  <a:lnTo>
                    <a:pt x="2098" y="6266"/>
                  </a:lnTo>
                  <a:lnTo>
                    <a:pt x="2104" y="6266"/>
                  </a:lnTo>
                  <a:lnTo>
                    <a:pt x="2135" y="6264"/>
                  </a:lnTo>
                  <a:lnTo>
                    <a:pt x="2140" y="6264"/>
                  </a:lnTo>
                  <a:lnTo>
                    <a:pt x="2171" y="6263"/>
                  </a:lnTo>
                  <a:lnTo>
                    <a:pt x="2177" y="6263"/>
                  </a:lnTo>
                  <a:lnTo>
                    <a:pt x="2208" y="6264"/>
                  </a:lnTo>
                  <a:lnTo>
                    <a:pt x="2213" y="6264"/>
                  </a:lnTo>
                  <a:lnTo>
                    <a:pt x="2244" y="6266"/>
                  </a:lnTo>
                  <a:lnTo>
                    <a:pt x="2250" y="6266"/>
                  </a:lnTo>
                  <a:lnTo>
                    <a:pt x="2281" y="6269"/>
                  </a:lnTo>
                  <a:lnTo>
                    <a:pt x="2286" y="6269"/>
                  </a:lnTo>
                  <a:lnTo>
                    <a:pt x="2317" y="6273"/>
                  </a:lnTo>
                  <a:lnTo>
                    <a:pt x="2322" y="6274"/>
                  </a:lnTo>
                  <a:lnTo>
                    <a:pt x="2353" y="6279"/>
                  </a:lnTo>
                  <a:lnTo>
                    <a:pt x="2358" y="6281"/>
                  </a:lnTo>
                  <a:lnTo>
                    <a:pt x="2388" y="6287"/>
                  </a:lnTo>
                  <a:lnTo>
                    <a:pt x="2394" y="6288"/>
                  </a:lnTo>
                  <a:lnTo>
                    <a:pt x="2424" y="6295"/>
                  </a:lnTo>
                  <a:lnTo>
                    <a:pt x="2429" y="6297"/>
                  </a:lnTo>
                  <a:lnTo>
                    <a:pt x="2458" y="6305"/>
                  </a:lnTo>
                  <a:lnTo>
                    <a:pt x="2464" y="6307"/>
                  </a:lnTo>
                  <a:lnTo>
                    <a:pt x="2493" y="6317"/>
                  </a:lnTo>
                  <a:lnTo>
                    <a:pt x="2498" y="6318"/>
                  </a:lnTo>
                  <a:lnTo>
                    <a:pt x="2527" y="6329"/>
                  </a:lnTo>
                  <a:lnTo>
                    <a:pt x="2532" y="6331"/>
                  </a:lnTo>
                  <a:lnTo>
                    <a:pt x="2561" y="6343"/>
                  </a:lnTo>
                  <a:lnTo>
                    <a:pt x="2566" y="6345"/>
                  </a:lnTo>
                  <a:lnTo>
                    <a:pt x="2594" y="6358"/>
                  </a:lnTo>
                  <a:lnTo>
                    <a:pt x="2599" y="6360"/>
                  </a:lnTo>
                  <a:lnTo>
                    <a:pt x="2626" y="6374"/>
                  </a:lnTo>
                  <a:lnTo>
                    <a:pt x="2631" y="6377"/>
                  </a:lnTo>
                  <a:lnTo>
                    <a:pt x="2658" y="6392"/>
                  </a:lnTo>
                  <a:lnTo>
                    <a:pt x="2664" y="6395"/>
                  </a:lnTo>
                  <a:lnTo>
                    <a:pt x="2690" y="6411"/>
                  </a:lnTo>
                  <a:lnTo>
                    <a:pt x="2695" y="6414"/>
                  </a:lnTo>
                  <a:lnTo>
                    <a:pt x="2721" y="6431"/>
                  </a:lnTo>
                  <a:lnTo>
                    <a:pt x="2726" y="6434"/>
                  </a:lnTo>
                  <a:lnTo>
                    <a:pt x="2751" y="6452"/>
                  </a:lnTo>
                  <a:lnTo>
                    <a:pt x="2755" y="6455"/>
                  </a:lnTo>
                  <a:lnTo>
                    <a:pt x="2780" y="6474"/>
                  </a:lnTo>
                  <a:lnTo>
                    <a:pt x="2784" y="6477"/>
                  </a:lnTo>
                  <a:lnTo>
                    <a:pt x="2808" y="6497"/>
                  </a:lnTo>
                  <a:lnTo>
                    <a:pt x="2812" y="6501"/>
                  </a:lnTo>
                  <a:lnTo>
                    <a:pt x="2829" y="6515"/>
                  </a:lnTo>
                  <a:lnTo>
                    <a:pt x="3871" y="5622"/>
                  </a:lnTo>
                  <a:lnTo>
                    <a:pt x="3869" y="5618"/>
                  </a:lnTo>
                  <a:lnTo>
                    <a:pt x="3865" y="5610"/>
                  </a:lnTo>
                  <a:lnTo>
                    <a:pt x="3860" y="5598"/>
                  </a:lnTo>
                  <a:lnTo>
                    <a:pt x="3856" y="5589"/>
                  </a:lnTo>
                  <a:lnTo>
                    <a:pt x="3851" y="5577"/>
                  </a:lnTo>
                  <a:lnTo>
                    <a:pt x="3847" y="5568"/>
                  </a:lnTo>
                  <a:lnTo>
                    <a:pt x="3843" y="5556"/>
                  </a:lnTo>
                  <a:lnTo>
                    <a:pt x="3840" y="5547"/>
                  </a:lnTo>
                  <a:lnTo>
                    <a:pt x="3836" y="5535"/>
                  </a:lnTo>
                  <a:lnTo>
                    <a:pt x="3833" y="5526"/>
                  </a:lnTo>
                  <a:lnTo>
                    <a:pt x="3829" y="5513"/>
                  </a:lnTo>
                  <a:lnTo>
                    <a:pt x="3827" y="5504"/>
                  </a:lnTo>
                  <a:lnTo>
                    <a:pt x="3824" y="5491"/>
                  </a:lnTo>
                  <a:lnTo>
                    <a:pt x="3822" y="5482"/>
                  </a:lnTo>
                  <a:lnTo>
                    <a:pt x="3819" y="5469"/>
                  </a:lnTo>
                  <a:lnTo>
                    <a:pt x="3818" y="5460"/>
                  </a:lnTo>
                  <a:lnTo>
                    <a:pt x="3815" y="5447"/>
                  </a:lnTo>
                  <a:lnTo>
                    <a:pt x="3814" y="5438"/>
                  </a:lnTo>
                  <a:lnTo>
                    <a:pt x="3812" y="5425"/>
                  </a:lnTo>
                  <a:lnTo>
                    <a:pt x="3811" y="5416"/>
                  </a:lnTo>
                  <a:lnTo>
                    <a:pt x="3810" y="5403"/>
                  </a:lnTo>
                  <a:lnTo>
                    <a:pt x="3809" y="5393"/>
                  </a:lnTo>
                  <a:lnTo>
                    <a:pt x="3809" y="5380"/>
                  </a:lnTo>
                  <a:lnTo>
                    <a:pt x="3808" y="5371"/>
                  </a:lnTo>
                  <a:lnTo>
                    <a:pt x="3808" y="5358"/>
                  </a:lnTo>
                  <a:lnTo>
                    <a:pt x="3808" y="5353"/>
                  </a:lnTo>
                  <a:lnTo>
                    <a:pt x="3808" y="4647"/>
                  </a:lnTo>
                  <a:lnTo>
                    <a:pt x="3808" y="4642"/>
                  </a:lnTo>
                  <a:lnTo>
                    <a:pt x="3808" y="4629"/>
                  </a:lnTo>
                  <a:lnTo>
                    <a:pt x="3809" y="4620"/>
                  </a:lnTo>
                  <a:lnTo>
                    <a:pt x="3809" y="4607"/>
                  </a:lnTo>
                  <a:lnTo>
                    <a:pt x="3810" y="4597"/>
                  </a:lnTo>
                  <a:lnTo>
                    <a:pt x="3811" y="4584"/>
                  </a:lnTo>
                  <a:lnTo>
                    <a:pt x="3812" y="4575"/>
                  </a:lnTo>
                  <a:lnTo>
                    <a:pt x="3814" y="4562"/>
                  </a:lnTo>
                  <a:lnTo>
                    <a:pt x="3815" y="4553"/>
                  </a:lnTo>
                  <a:lnTo>
                    <a:pt x="3818" y="4540"/>
                  </a:lnTo>
                  <a:lnTo>
                    <a:pt x="3819" y="4531"/>
                  </a:lnTo>
                  <a:lnTo>
                    <a:pt x="3822" y="4518"/>
                  </a:lnTo>
                  <a:lnTo>
                    <a:pt x="3824" y="4509"/>
                  </a:lnTo>
                  <a:lnTo>
                    <a:pt x="3827" y="4496"/>
                  </a:lnTo>
                  <a:lnTo>
                    <a:pt x="3829" y="4487"/>
                  </a:lnTo>
                  <a:lnTo>
                    <a:pt x="3833" y="4474"/>
                  </a:lnTo>
                  <a:lnTo>
                    <a:pt x="3836" y="4465"/>
                  </a:lnTo>
                  <a:lnTo>
                    <a:pt x="3840" y="4453"/>
                  </a:lnTo>
                  <a:lnTo>
                    <a:pt x="3843" y="4444"/>
                  </a:lnTo>
                  <a:lnTo>
                    <a:pt x="3847" y="4432"/>
                  </a:lnTo>
                  <a:lnTo>
                    <a:pt x="3851" y="4423"/>
                  </a:lnTo>
                  <a:lnTo>
                    <a:pt x="3856" y="4411"/>
                  </a:lnTo>
                  <a:lnTo>
                    <a:pt x="3860" y="4402"/>
                  </a:lnTo>
                  <a:lnTo>
                    <a:pt x="3865" y="4390"/>
                  </a:lnTo>
                  <a:lnTo>
                    <a:pt x="3869" y="4382"/>
                  </a:lnTo>
                  <a:lnTo>
                    <a:pt x="3871" y="4378"/>
                  </a:lnTo>
                  <a:lnTo>
                    <a:pt x="2829" y="3485"/>
                  </a:lnTo>
                  <a:lnTo>
                    <a:pt x="2812" y="3499"/>
                  </a:lnTo>
                  <a:lnTo>
                    <a:pt x="2808" y="3503"/>
                  </a:lnTo>
                  <a:lnTo>
                    <a:pt x="2784" y="3523"/>
                  </a:lnTo>
                  <a:lnTo>
                    <a:pt x="2780" y="3526"/>
                  </a:lnTo>
                  <a:lnTo>
                    <a:pt x="2755" y="3545"/>
                  </a:lnTo>
                  <a:lnTo>
                    <a:pt x="2751" y="3548"/>
                  </a:lnTo>
                  <a:lnTo>
                    <a:pt x="2726" y="3566"/>
                  </a:lnTo>
                  <a:lnTo>
                    <a:pt x="2721" y="3569"/>
                  </a:lnTo>
                  <a:lnTo>
                    <a:pt x="2695" y="3586"/>
                  </a:lnTo>
                  <a:lnTo>
                    <a:pt x="2690" y="3589"/>
                  </a:lnTo>
                  <a:lnTo>
                    <a:pt x="2664" y="3605"/>
                  </a:lnTo>
                  <a:lnTo>
                    <a:pt x="2658" y="3608"/>
                  </a:lnTo>
                  <a:lnTo>
                    <a:pt x="2631" y="3623"/>
                  </a:lnTo>
                  <a:lnTo>
                    <a:pt x="2626" y="3626"/>
                  </a:lnTo>
                  <a:lnTo>
                    <a:pt x="2599" y="3640"/>
                  </a:lnTo>
                  <a:lnTo>
                    <a:pt x="2594" y="3642"/>
                  </a:lnTo>
                  <a:lnTo>
                    <a:pt x="2566" y="3655"/>
                  </a:lnTo>
                  <a:lnTo>
                    <a:pt x="2561" y="3657"/>
                  </a:lnTo>
                  <a:lnTo>
                    <a:pt x="2532" y="3669"/>
                  </a:lnTo>
                  <a:lnTo>
                    <a:pt x="2527" y="3671"/>
                  </a:lnTo>
                  <a:lnTo>
                    <a:pt x="2498" y="3682"/>
                  </a:lnTo>
                  <a:lnTo>
                    <a:pt x="2493" y="3683"/>
                  </a:lnTo>
                  <a:lnTo>
                    <a:pt x="2464" y="3693"/>
                  </a:lnTo>
                  <a:lnTo>
                    <a:pt x="2458" y="3695"/>
                  </a:lnTo>
                  <a:lnTo>
                    <a:pt x="2429" y="3703"/>
                  </a:lnTo>
                  <a:lnTo>
                    <a:pt x="2424" y="3705"/>
                  </a:lnTo>
                  <a:lnTo>
                    <a:pt x="2394" y="3712"/>
                  </a:lnTo>
                  <a:lnTo>
                    <a:pt x="2388" y="3713"/>
                  </a:lnTo>
                  <a:lnTo>
                    <a:pt x="2358" y="3719"/>
                  </a:lnTo>
                  <a:lnTo>
                    <a:pt x="2353" y="3721"/>
                  </a:lnTo>
                  <a:lnTo>
                    <a:pt x="2322" y="3726"/>
                  </a:lnTo>
                  <a:lnTo>
                    <a:pt x="2317" y="3727"/>
                  </a:lnTo>
                  <a:lnTo>
                    <a:pt x="2286" y="3731"/>
                  </a:lnTo>
                  <a:lnTo>
                    <a:pt x="2281" y="3731"/>
                  </a:lnTo>
                  <a:lnTo>
                    <a:pt x="2250" y="3734"/>
                  </a:lnTo>
                  <a:lnTo>
                    <a:pt x="2244" y="3734"/>
                  </a:lnTo>
                  <a:lnTo>
                    <a:pt x="2213" y="3736"/>
                  </a:lnTo>
                  <a:lnTo>
                    <a:pt x="2208" y="3736"/>
                  </a:lnTo>
                  <a:lnTo>
                    <a:pt x="2177" y="3737"/>
                  </a:lnTo>
                  <a:lnTo>
                    <a:pt x="2171" y="3737"/>
                  </a:lnTo>
                  <a:lnTo>
                    <a:pt x="2140" y="3736"/>
                  </a:lnTo>
                  <a:lnTo>
                    <a:pt x="2135" y="3736"/>
                  </a:lnTo>
                  <a:lnTo>
                    <a:pt x="2104" y="3734"/>
                  </a:lnTo>
                  <a:lnTo>
                    <a:pt x="2098" y="3734"/>
                  </a:lnTo>
                  <a:lnTo>
                    <a:pt x="2068" y="3731"/>
                  </a:lnTo>
                  <a:lnTo>
                    <a:pt x="2062" y="3731"/>
                  </a:lnTo>
                  <a:lnTo>
                    <a:pt x="2032" y="3727"/>
                  </a:lnTo>
                  <a:lnTo>
                    <a:pt x="2026" y="3726"/>
                  </a:lnTo>
                  <a:lnTo>
                    <a:pt x="1996" y="3721"/>
                  </a:lnTo>
                  <a:lnTo>
                    <a:pt x="1990" y="3719"/>
                  </a:lnTo>
                  <a:lnTo>
                    <a:pt x="1960" y="3713"/>
                  </a:lnTo>
                  <a:lnTo>
                    <a:pt x="1955" y="3712"/>
                  </a:lnTo>
                  <a:lnTo>
                    <a:pt x="1925" y="3705"/>
                  </a:lnTo>
                  <a:lnTo>
                    <a:pt x="1920" y="3703"/>
                  </a:lnTo>
                  <a:lnTo>
                    <a:pt x="1890" y="3695"/>
                  </a:lnTo>
                  <a:lnTo>
                    <a:pt x="1885" y="3693"/>
                  </a:lnTo>
                  <a:lnTo>
                    <a:pt x="1855" y="3684"/>
                  </a:lnTo>
                  <a:lnTo>
                    <a:pt x="1850" y="3682"/>
                  </a:lnTo>
                  <a:lnTo>
                    <a:pt x="1821" y="3671"/>
                  </a:lnTo>
                  <a:lnTo>
                    <a:pt x="1816" y="3669"/>
                  </a:lnTo>
                  <a:lnTo>
                    <a:pt x="1788" y="3657"/>
                  </a:lnTo>
                  <a:lnTo>
                    <a:pt x="1782" y="3655"/>
                  </a:lnTo>
                  <a:lnTo>
                    <a:pt x="1754" y="3642"/>
                  </a:lnTo>
                  <a:lnTo>
                    <a:pt x="1749" y="3640"/>
                  </a:lnTo>
                  <a:lnTo>
                    <a:pt x="1722" y="3626"/>
                  </a:lnTo>
                  <a:lnTo>
                    <a:pt x="1717" y="3623"/>
                  </a:lnTo>
                  <a:lnTo>
                    <a:pt x="1690" y="3608"/>
                  </a:lnTo>
                  <a:lnTo>
                    <a:pt x="1684" y="3605"/>
                  </a:lnTo>
                  <a:lnTo>
                    <a:pt x="1658" y="3589"/>
                  </a:lnTo>
                  <a:lnTo>
                    <a:pt x="1653" y="3586"/>
                  </a:lnTo>
                  <a:lnTo>
                    <a:pt x="1627" y="3569"/>
                  </a:lnTo>
                  <a:lnTo>
                    <a:pt x="1623" y="3566"/>
                  </a:lnTo>
                  <a:lnTo>
                    <a:pt x="1597" y="3548"/>
                  </a:lnTo>
                  <a:lnTo>
                    <a:pt x="1593" y="3545"/>
                  </a:lnTo>
                  <a:lnTo>
                    <a:pt x="1569" y="3526"/>
                  </a:lnTo>
                  <a:lnTo>
                    <a:pt x="1564" y="3522"/>
                  </a:lnTo>
                  <a:lnTo>
                    <a:pt x="1541" y="3503"/>
                  </a:lnTo>
                  <a:lnTo>
                    <a:pt x="1536" y="3499"/>
                  </a:lnTo>
                  <a:lnTo>
                    <a:pt x="1514" y="3479"/>
                  </a:lnTo>
                  <a:lnTo>
                    <a:pt x="1510" y="3475"/>
                  </a:lnTo>
                  <a:lnTo>
                    <a:pt x="1487" y="3453"/>
                  </a:lnTo>
                  <a:lnTo>
                    <a:pt x="1484" y="3450"/>
                  </a:lnTo>
                  <a:lnTo>
                    <a:pt x="1462" y="3427"/>
                  </a:lnTo>
                  <a:lnTo>
                    <a:pt x="1458" y="3423"/>
                  </a:lnTo>
                  <a:lnTo>
                    <a:pt x="1438" y="3401"/>
                  </a:lnTo>
                  <a:lnTo>
                    <a:pt x="1434" y="3396"/>
                  </a:lnTo>
                  <a:lnTo>
                    <a:pt x="1415" y="3373"/>
                  </a:lnTo>
                  <a:lnTo>
                    <a:pt x="1411" y="3368"/>
                  </a:lnTo>
                  <a:lnTo>
                    <a:pt x="1392" y="3344"/>
                  </a:lnTo>
                  <a:lnTo>
                    <a:pt x="1389" y="3340"/>
                  </a:lnTo>
                  <a:lnTo>
                    <a:pt x="1371" y="3314"/>
                  </a:lnTo>
                  <a:lnTo>
                    <a:pt x="1368" y="3310"/>
                  </a:lnTo>
                  <a:lnTo>
                    <a:pt x="1351" y="3284"/>
                  </a:lnTo>
                  <a:lnTo>
                    <a:pt x="1348" y="3279"/>
                  </a:lnTo>
                  <a:lnTo>
                    <a:pt x="1332" y="3253"/>
                  </a:lnTo>
                  <a:lnTo>
                    <a:pt x="1329" y="3247"/>
                  </a:lnTo>
                  <a:lnTo>
                    <a:pt x="1314" y="3220"/>
                  </a:lnTo>
                  <a:lnTo>
                    <a:pt x="1311" y="3215"/>
                  </a:lnTo>
                  <a:lnTo>
                    <a:pt x="1297" y="3188"/>
                  </a:lnTo>
                  <a:lnTo>
                    <a:pt x="1295" y="3183"/>
                  </a:lnTo>
                  <a:lnTo>
                    <a:pt x="1282" y="3155"/>
                  </a:lnTo>
                  <a:lnTo>
                    <a:pt x="1280" y="3150"/>
                  </a:lnTo>
                  <a:lnTo>
                    <a:pt x="1268" y="3121"/>
                  </a:lnTo>
                  <a:lnTo>
                    <a:pt x="1266" y="3116"/>
                  </a:lnTo>
                  <a:lnTo>
                    <a:pt x="1255" y="3087"/>
                  </a:lnTo>
                  <a:lnTo>
                    <a:pt x="1254" y="3082"/>
                  </a:lnTo>
                  <a:lnTo>
                    <a:pt x="1244" y="3053"/>
                  </a:lnTo>
                  <a:lnTo>
                    <a:pt x="1242" y="3047"/>
                  </a:lnTo>
                  <a:lnTo>
                    <a:pt x="1234" y="3018"/>
                  </a:lnTo>
                  <a:lnTo>
                    <a:pt x="1232" y="3013"/>
                  </a:lnTo>
                  <a:lnTo>
                    <a:pt x="1225" y="2983"/>
                  </a:lnTo>
                  <a:lnTo>
                    <a:pt x="1224" y="2977"/>
                  </a:lnTo>
                  <a:lnTo>
                    <a:pt x="1218" y="2947"/>
                  </a:lnTo>
                  <a:lnTo>
                    <a:pt x="1216" y="2942"/>
                  </a:lnTo>
                  <a:lnTo>
                    <a:pt x="1211" y="2911"/>
                  </a:lnTo>
                  <a:lnTo>
                    <a:pt x="1210" y="2906"/>
                  </a:lnTo>
                  <a:lnTo>
                    <a:pt x="1206" y="2875"/>
                  </a:lnTo>
                  <a:lnTo>
                    <a:pt x="1206" y="2870"/>
                  </a:lnTo>
                  <a:lnTo>
                    <a:pt x="1203" y="2839"/>
                  </a:lnTo>
                  <a:lnTo>
                    <a:pt x="1203" y="2833"/>
                  </a:lnTo>
                  <a:lnTo>
                    <a:pt x="1201" y="2802"/>
                  </a:lnTo>
                  <a:lnTo>
                    <a:pt x="1201" y="2797"/>
                  </a:lnTo>
                  <a:lnTo>
                    <a:pt x="1200" y="2766"/>
                  </a:lnTo>
                  <a:lnTo>
                    <a:pt x="1200" y="2760"/>
                  </a:lnTo>
                  <a:lnTo>
                    <a:pt x="1201" y="2729"/>
                  </a:lnTo>
                  <a:lnTo>
                    <a:pt x="1201" y="2724"/>
                  </a:lnTo>
                  <a:lnTo>
                    <a:pt x="1203" y="2693"/>
                  </a:lnTo>
                  <a:lnTo>
                    <a:pt x="1203" y="2687"/>
                  </a:lnTo>
                  <a:lnTo>
                    <a:pt x="1206" y="2656"/>
                  </a:lnTo>
                  <a:lnTo>
                    <a:pt x="1206" y="2651"/>
                  </a:lnTo>
                  <a:lnTo>
                    <a:pt x="1210" y="2620"/>
                  </a:lnTo>
                  <a:lnTo>
                    <a:pt x="1211" y="2615"/>
                  </a:lnTo>
                  <a:lnTo>
                    <a:pt x="1216" y="2584"/>
                  </a:lnTo>
                  <a:lnTo>
                    <a:pt x="1218" y="2579"/>
                  </a:lnTo>
                  <a:lnTo>
                    <a:pt x="1224" y="2549"/>
                  </a:lnTo>
                  <a:lnTo>
                    <a:pt x="1225" y="2543"/>
                  </a:lnTo>
                  <a:lnTo>
                    <a:pt x="1232" y="2513"/>
                  </a:lnTo>
                  <a:lnTo>
                    <a:pt x="1234" y="2508"/>
                  </a:lnTo>
                  <a:lnTo>
                    <a:pt x="1242" y="2479"/>
                  </a:lnTo>
                  <a:lnTo>
                    <a:pt x="1244" y="2473"/>
                  </a:lnTo>
                  <a:lnTo>
                    <a:pt x="1254" y="2444"/>
                  </a:lnTo>
                  <a:lnTo>
                    <a:pt x="1255" y="2439"/>
                  </a:lnTo>
                  <a:lnTo>
                    <a:pt x="1266" y="2410"/>
                  </a:lnTo>
                  <a:lnTo>
                    <a:pt x="1268" y="2405"/>
                  </a:lnTo>
                  <a:lnTo>
                    <a:pt x="1280" y="2376"/>
                  </a:lnTo>
                  <a:lnTo>
                    <a:pt x="1282" y="2371"/>
                  </a:lnTo>
                  <a:lnTo>
                    <a:pt x="1295" y="2343"/>
                  </a:lnTo>
                  <a:lnTo>
                    <a:pt x="1297" y="2338"/>
                  </a:lnTo>
                  <a:lnTo>
                    <a:pt x="1311" y="2311"/>
                  </a:lnTo>
                  <a:lnTo>
                    <a:pt x="1314" y="2306"/>
                  </a:lnTo>
                  <a:lnTo>
                    <a:pt x="1329" y="2279"/>
                  </a:lnTo>
                  <a:lnTo>
                    <a:pt x="1332" y="2273"/>
                  </a:lnTo>
                  <a:lnTo>
                    <a:pt x="1348" y="2247"/>
                  </a:lnTo>
                  <a:lnTo>
                    <a:pt x="1351" y="2242"/>
                  </a:lnTo>
                  <a:lnTo>
                    <a:pt x="1368" y="2216"/>
                  </a:lnTo>
                  <a:lnTo>
                    <a:pt x="1371" y="2212"/>
                  </a:lnTo>
                  <a:lnTo>
                    <a:pt x="1389" y="2186"/>
                  </a:lnTo>
                  <a:lnTo>
                    <a:pt x="1392" y="2182"/>
                  </a:lnTo>
                  <a:lnTo>
                    <a:pt x="1411" y="2158"/>
                  </a:lnTo>
                  <a:lnTo>
                    <a:pt x="1414" y="2153"/>
                  </a:lnTo>
                  <a:lnTo>
                    <a:pt x="1434" y="2130"/>
                  </a:lnTo>
                  <a:lnTo>
                    <a:pt x="1438" y="2125"/>
                  </a:lnTo>
                  <a:lnTo>
                    <a:pt x="1458" y="2102"/>
                  </a:lnTo>
                  <a:lnTo>
                    <a:pt x="1462" y="2098"/>
                  </a:lnTo>
                  <a:lnTo>
                    <a:pt x="1483" y="2076"/>
                  </a:lnTo>
                  <a:lnTo>
                    <a:pt x="1487" y="2072"/>
                  </a:lnTo>
                  <a:lnTo>
                    <a:pt x="1509" y="2051"/>
                  </a:lnTo>
                  <a:lnTo>
                    <a:pt x="1513" y="2047"/>
                  </a:lnTo>
                  <a:lnTo>
                    <a:pt x="1536" y="2027"/>
                  </a:lnTo>
                  <a:lnTo>
                    <a:pt x="1541" y="2023"/>
                  </a:lnTo>
                  <a:lnTo>
                    <a:pt x="1564" y="2003"/>
                  </a:lnTo>
                  <a:lnTo>
                    <a:pt x="1569" y="2000"/>
                  </a:lnTo>
                  <a:lnTo>
                    <a:pt x="1593" y="1981"/>
                  </a:lnTo>
                  <a:lnTo>
                    <a:pt x="1598" y="1977"/>
                  </a:lnTo>
                  <a:lnTo>
                    <a:pt x="1623" y="1960"/>
                  </a:lnTo>
                  <a:lnTo>
                    <a:pt x="1628" y="1956"/>
                  </a:lnTo>
                  <a:lnTo>
                    <a:pt x="1653" y="1939"/>
                  </a:lnTo>
                  <a:lnTo>
                    <a:pt x="1658" y="1936"/>
                  </a:lnTo>
                  <a:lnTo>
                    <a:pt x="1685" y="1920"/>
                  </a:lnTo>
                  <a:lnTo>
                    <a:pt x="1690" y="1918"/>
                  </a:lnTo>
                  <a:lnTo>
                    <a:pt x="1717" y="1903"/>
                  </a:lnTo>
                  <a:lnTo>
                    <a:pt x="1722" y="1900"/>
                  </a:lnTo>
                  <a:lnTo>
                    <a:pt x="1749" y="1886"/>
                  </a:lnTo>
                  <a:lnTo>
                    <a:pt x="1754" y="1884"/>
                  </a:lnTo>
                  <a:lnTo>
                    <a:pt x="1782" y="1871"/>
                  </a:lnTo>
                  <a:lnTo>
                    <a:pt x="1788" y="1869"/>
                  </a:lnTo>
                  <a:lnTo>
                    <a:pt x="1816" y="1857"/>
                  </a:lnTo>
                  <a:lnTo>
                    <a:pt x="1821" y="1855"/>
                  </a:lnTo>
                  <a:lnTo>
                    <a:pt x="1850" y="1844"/>
                  </a:lnTo>
                  <a:lnTo>
                    <a:pt x="1855" y="1842"/>
                  </a:lnTo>
                  <a:lnTo>
                    <a:pt x="1885" y="1833"/>
                  </a:lnTo>
                  <a:lnTo>
                    <a:pt x="1890" y="1831"/>
                  </a:lnTo>
                  <a:lnTo>
                    <a:pt x="1920" y="1823"/>
                  </a:lnTo>
                  <a:lnTo>
                    <a:pt x="1925" y="1821"/>
                  </a:lnTo>
                  <a:lnTo>
                    <a:pt x="1955" y="1814"/>
                  </a:lnTo>
                  <a:lnTo>
                    <a:pt x="1960" y="1813"/>
                  </a:lnTo>
                  <a:lnTo>
                    <a:pt x="1990" y="1807"/>
                  </a:lnTo>
                  <a:lnTo>
                    <a:pt x="1996" y="1805"/>
                  </a:lnTo>
                  <a:lnTo>
                    <a:pt x="2026" y="1800"/>
                  </a:lnTo>
                  <a:lnTo>
                    <a:pt x="2032" y="1799"/>
                  </a:lnTo>
                  <a:lnTo>
                    <a:pt x="2062" y="1795"/>
                  </a:lnTo>
                  <a:lnTo>
                    <a:pt x="2068" y="1795"/>
                  </a:lnTo>
                  <a:lnTo>
                    <a:pt x="2098" y="1792"/>
                  </a:lnTo>
                  <a:lnTo>
                    <a:pt x="2104" y="1792"/>
                  </a:lnTo>
                  <a:lnTo>
                    <a:pt x="2135" y="1790"/>
                  </a:lnTo>
                  <a:lnTo>
                    <a:pt x="2140" y="1790"/>
                  </a:lnTo>
                  <a:lnTo>
                    <a:pt x="2171" y="1789"/>
                  </a:lnTo>
                  <a:lnTo>
                    <a:pt x="2177" y="1789"/>
                  </a:lnTo>
                  <a:lnTo>
                    <a:pt x="2208" y="1790"/>
                  </a:lnTo>
                  <a:lnTo>
                    <a:pt x="2213" y="1790"/>
                  </a:lnTo>
                  <a:lnTo>
                    <a:pt x="2244" y="1792"/>
                  </a:lnTo>
                  <a:lnTo>
                    <a:pt x="2250" y="1792"/>
                  </a:lnTo>
                  <a:lnTo>
                    <a:pt x="2281" y="1795"/>
                  </a:lnTo>
                  <a:lnTo>
                    <a:pt x="2286" y="1795"/>
                  </a:lnTo>
                  <a:lnTo>
                    <a:pt x="2317" y="1799"/>
                  </a:lnTo>
                  <a:lnTo>
                    <a:pt x="2322" y="1800"/>
                  </a:lnTo>
                  <a:lnTo>
                    <a:pt x="2353" y="1805"/>
                  </a:lnTo>
                  <a:lnTo>
                    <a:pt x="2358" y="1807"/>
                  </a:lnTo>
                  <a:lnTo>
                    <a:pt x="2388" y="1813"/>
                  </a:lnTo>
                  <a:lnTo>
                    <a:pt x="2394" y="1814"/>
                  </a:lnTo>
                  <a:lnTo>
                    <a:pt x="2424" y="1821"/>
                  </a:lnTo>
                  <a:lnTo>
                    <a:pt x="2429" y="1823"/>
                  </a:lnTo>
                  <a:lnTo>
                    <a:pt x="2458" y="1831"/>
                  </a:lnTo>
                  <a:lnTo>
                    <a:pt x="2464" y="1833"/>
                  </a:lnTo>
                  <a:lnTo>
                    <a:pt x="2493" y="1843"/>
                  </a:lnTo>
                  <a:lnTo>
                    <a:pt x="2498" y="1844"/>
                  </a:lnTo>
                  <a:lnTo>
                    <a:pt x="2527" y="1855"/>
                  </a:lnTo>
                  <a:lnTo>
                    <a:pt x="2532" y="1857"/>
                  </a:lnTo>
                  <a:lnTo>
                    <a:pt x="2561" y="1869"/>
                  </a:lnTo>
                  <a:lnTo>
                    <a:pt x="2566" y="1871"/>
                  </a:lnTo>
                  <a:lnTo>
                    <a:pt x="2594" y="1884"/>
                  </a:lnTo>
                  <a:lnTo>
                    <a:pt x="2599" y="1886"/>
                  </a:lnTo>
                  <a:lnTo>
                    <a:pt x="2626" y="1900"/>
                  </a:lnTo>
                  <a:lnTo>
                    <a:pt x="2631" y="1903"/>
                  </a:lnTo>
                  <a:lnTo>
                    <a:pt x="2658" y="1918"/>
                  </a:lnTo>
                  <a:lnTo>
                    <a:pt x="2663" y="1920"/>
                  </a:lnTo>
                  <a:lnTo>
                    <a:pt x="2690" y="1936"/>
                  </a:lnTo>
                  <a:lnTo>
                    <a:pt x="2695" y="1939"/>
                  </a:lnTo>
                  <a:lnTo>
                    <a:pt x="2720" y="1956"/>
                  </a:lnTo>
                  <a:lnTo>
                    <a:pt x="2725" y="1959"/>
                  </a:lnTo>
                  <a:lnTo>
                    <a:pt x="2751" y="1977"/>
                  </a:lnTo>
                  <a:lnTo>
                    <a:pt x="2755" y="1981"/>
                  </a:lnTo>
                  <a:lnTo>
                    <a:pt x="2780" y="1999"/>
                  </a:lnTo>
                  <a:lnTo>
                    <a:pt x="2784" y="2003"/>
                  </a:lnTo>
                  <a:lnTo>
                    <a:pt x="2808" y="2023"/>
                  </a:lnTo>
                  <a:lnTo>
                    <a:pt x="2812" y="2026"/>
                  </a:lnTo>
                  <a:lnTo>
                    <a:pt x="2835" y="2047"/>
                  </a:lnTo>
                  <a:lnTo>
                    <a:pt x="2839" y="2051"/>
                  </a:lnTo>
                  <a:lnTo>
                    <a:pt x="2861" y="2072"/>
                  </a:lnTo>
                  <a:lnTo>
                    <a:pt x="2865" y="2076"/>
                  </a:lnTo>
                  <a:lnTo>
                    <a:pt x="2887" y="2098"/>
                  </a:lnTo>
                  <a:lnTo>
                    <a:pt x="2891" y="2103"/>
                  </a:lnTo>
                  <a:lnTo>
                    <a:pt x="2911" y="2126"/>
                  </a:lnTo>
                  <a:lnTo>
                    <a:pt x="2915" y="2130"/>
                  </a:lnTo>
                  <a:lnTo>
                    <a:pt x="2934" y="2154"/>
                  </a:lnTo>
                  <a:lnTo>
                    <a:pt x="2938" y="2158"/>
                  </a:lnTo>
                  <a:lnTo>
                    <a:pt x="2957" y="2182"/>
                  </a:lnTo>
                  <a:lnTo>
                    <a:pt x="2960" y="2187"/>
                  </a:lnTo>
                  <a:lnTo>
                    <a:pt x="2978" y="2212"/>
                  </a:lnTo>
                  <a:lnTo>
                    <a:pt x="2981" y="2217"/>
                  </a:lnTo>
                  <a:lnTo>
                    <a:pt x="2998" y="2243"/>
                  </a:lnTo>
                  <a:lnTo>
                    <a:pt x="3001" y="2247"/>
                  </a:lnTo>
                  <a:lnTo>
                    <a:pt x="3017" y="2274"/>
                  </a:lnTo>
                  <a:lnTo>
                    <a:pt x="3019" y="2279"/>
                  </a:lnTo>
                  <a:lnTo>
                    <a:pt x="3034" y="2306"/>
                  </a:lnTo>
                  <a:lnTo>
                    <a:pt x="3037" y="2311"/>
                  </a:lnTo>
                  <a:lnTo>
                    <a:pt x="3051" y="2338"/>
                  </a:lnTo>
                  <a:lnTo>
                    <a:pt x="3053" y="2343"/>
                  </a:lnTo>
                  <a:lnTo>
                    <a:pt x="3066" y="2371"/>
                  </a:lnTo>
                  <a:lnTo>
                    <a:pt x="3068" y="2376"/>
                  </a:lnTo>
                  <a:lnTo>
                    <a:pt x="3080" y="2405"/>
                  </a:lnTo>
                  <a:lnTo>
                    <a:pt x="3082" y="2410"/>
                  </a:lnTo>
                  <a:lnTo>
                    <a:pt x="3093" y="2439"/>
                  </a:lnTo>
                  <a:lnTo>
                    <a:pt x="3094" y="2444"/>
                  </a:lnTo>
                  <a:lnTo>
                    <a:pt x="3104" y="2473"/>
                  </a:lnTo>
                  <a:lnTo>
                    <a:pt x="3106" y="2479"/>
                  </a:lnTo>
                  <a:lnTo>
                    <a:pt x="3114" y="2508"/>
                  </a:lnTo>
                  <a:lnTo>
                    <a:pt x="3116" y="2513"/>
                  </a:lnTo>
                  <a:lnTo>
                    <a:pt x="3123" y="2543"/>
                  </a:lnTo>
                  <a:lnTo>
                    <a:pt x="3124" y="2549"/>
                  </a:lnTo>
                  <a:lnTo>
                    <a:pt x="3130" y="2579"/>
                  </a:lnTo>
                  <a:lnTo>
                    <a:pt x="3132" y="2584"/>
                  </a:lnTo>
                  <a:lnTo>
                    <a:pt x="3137" y="2615"/>
                  </a:lnTo>
                  <a:lnTo>
                    <a:pt x="3138" y="2620"/>
                  </a:lnTo>
                  <a:lnTo>
                    <a:pt x="3142" y="2651"/>
                  </a:lnTo>
                  <a:lnTo>
                    <a:pt x="3142" y="2656"/>
                  </a:lnTo>
                  <a:lnTo>
                    <a:pt x="3145" y="2687"/>
                  </a:lnTo>
                  <a:lnTo>
                    <a:pt x="3145" y="2693"/>
                  </a:lnTo>
                  <a:close/>
                  <a:moveTo>
                    <a:pt x="7342" y="7252"/>
                  </a:moveTo>
                  <a:lnTo>
                    <a:pt x="7309" y="7248"/>
                  </a:lnTo>
                  <a:lnTo>
                    <a:pt x="7277" y="7240"/>
                  </a:lnTo>
                  <a:lnTo>
                    <a:pt x="7247" y="7227"/>
                  </a:lnTo>
                  <a:lnTo>
                    <a:pt x="7219" y="7211"/>
                  </a:lnTo>
                  <a:lnTo>
                    <a:pt x="7192" y="7192"/>
                  </a:lnTo>
                  <a:lnTo>
                    <a:pt x="7156" y="7161"/>
                  </a:lnTo>
                  <a:lnTo>
                    <a:pt x="7156" y="7161"/>
                  </a:lnTo>
                  <a:lnTo>
                    <a:pt x="7154" y="7186"/>
                  </a:lnTo>
                  <a:lnTo>
                    <a:pt x="7153" y="7212"/>
                  </a:lnTo>
                  <a:lnTo>
                    <a:pt x="7152" y="7237"/>
                  </a:lnTo>
                  <a:lnTo>
                    <a:pt x="7153" y="7262"/>
                  </a:lnTo>
                  <a:lnTo>
                    <a:pt x="7154" y="7288"/>
                  </a:lnTo>
                  <a:lnTo>
                    <a:pt x="7156" y="7313"/>
                  </a:lnTo>
                  <a:lnTo>
                    <a:pt x="7160" y="7338"/>
                  </a:lnTo>
                  <a:lnTo>
                    <a:pt x="7164" y="7363"/>
                  </a:lnTo>
                  <a:lnTo>
                    <a:pt x="7169" y="7387"/>
                  </a:lnTo>
                  <a:lnTo>
                    <a:pt x="7175" y="7412"/>
                  </a:lnTo>
                  <a:lnTo>
                    <a:pt x="7182" y="7436"/>
                  </a:lnTo>
                  <a:lnTo>
                    <a:pt x="7190" y="7460"/>
                  </a:lnTo>
                  <a:lnTo>
                    <a:pt x="7198" y="7483"/>
                  </a:lnTo>
                  <a:lnTo>
                    <a:pt x="7208" y="7507"/>
                  </a:lnTo>
                  <a:lnTo>
                    <a:pt x="7218" y="7529"/>
                  </a:lnTo>
                  <a:lnTo>
                    <a:pt x="7230" y="7552"/>
                  </a:lnTo>
                  <a:lnTo>
                    <a:pt x="7242" y="7574"/>
                  </a:lnTo>
                  <a:lnTo>
                    <a:pt x="7255" y="7596"/>
                  </a:lnTo>
                  <a:lnTo>
                    <a:pt x="7269" y="7617"/>
                  </a:lnTo>
                  <a:lnTo>
                    <a:pt x="7283" y="7638"/>
                  </a:lnTo>
                  <a:lnTo>
                    <a:pt x="7299" y="7658"/>
                  </a:lnTo>
                  <a:lnTo>
                    <a:pt x="7315" y="7677"/>
                  </a:lnTo>
                  <a:lnTo>
                    <a:pt x="7332" y="7696"/>
                  </a:lnTo>
                  <a:lnTo>
                    <a:pt x="7349" y="7714"/>
                  </a:lnTo>
                  <a:lnTo>
                    <a:pt x="7367" y="7731"/>
                  </a:lnTo>
                  <a:lnTo>
                    <a:pt x="7386" y="7748"/>
                  </a:lnTo>
                  <a:lnTo>
                    <a:pt x="7405" y="7764"/>
                  </a:lnTo>
                  <a:lnTo>
                    <a:pt x="7425" y="7780"/>
                  </a:lnTo>
                  <a:lnTo>
                    <a:pt x="7446" y="7794"/>
                  </a:lnTo>
                  <a:lnTo>
                    <a:pt x="7467" y="7808"/>
                  </a:lnTo>
                  <a:lnTo>
                    <a:pt x="7489" y="7821"/>
                  </a:lnTo>
                  <a:lnTo>
                    <a:pt x="7511" y="7833"/>
                  </a:lnTo>
                  <a:lnTo>
                    <a:pt x="7534" y="7845"/>
                  </a:lnTo>
                  <a:lnTo>
                    <a:pt x="7556" y="7855"/>
                  </a:lnTo>
                  <a:lnTo>
                    <a:pt x="7580" y="7865"/>
                  </a:lnTo>
                  <a:lnTo>
                    <a:pt x="7603" y="7873"/>
                  </a:lnTo>
                  <a:lnTo>
                    <a:pt x="7627" y="7881"/>
                  </a:lnTo>
                  <a:lnTo>
                    <a:pt x="7651" y="7888"/>
                  </a:lnTo>
                  <a:lnTo>
                    <a:pt x="7676" y="7894"/>
                  </a:lnTo>
                  <a:lnTo>
                    <a:pt x="7700" y="7899"/>
                  </a:lnTo>
                  <a:lnTo>
                    <a:pt x="7725" y="7903"/>
                  </a:lnTo>
                  <a:lnTo>
                    <a:pt x="7750" y="7907"/>
                  </a:lnTo>
                  <a:lnTo>
                    <a:pt x="7775" y="7909"/>
                  </a:lnTo>
                  <a:lnTo>
                    <a:pt x="7801" y="7910"/>
                  </a:lnTo>
                  <a:lnTo>
                    <a:pt x="7826" y="7911"/>
                  </a:lnTo>
                  <a:lnTo>
                    <a:pt x="7851" y="7910"/>
                  </a:lnTo>
                  <a:lnTo>
                    <a:pt x="7876" y="7909"/>
                  </a:lnTo>
                  <a:lnTo>
                    <a:pt x="7901" y="7907"/>
                  </a:lnTo>
                  <a:lnTo>
                    <a:pt x="7926" y="7903"/>
                  </a:lnTo>
                  <a:lnTo>
                    <a:pt x="7951" y="7899"/>
                  </a:lnTo>
                  <a:lnTo>
                    <a:pt x="7976" y="7894"/>
                  </a:lnTo>
                  <a:lnTo>
                    <a:pt x="8000" y="7888"/>
                  </a:lnTo>
                  <a:lnTo>
                    <a:pt x="8025" y="7881"/>
                  </a:lnTo>
                  <a:lnTo>
                    <a:pt x="8049" y="7873"/>
                  </a:lnTo>
                  <a:lnTo>
                    <a:pt x="8072" y="7865"/>
                  </a:lnTo>
                  <a:lnTo>
                    <a:pt x="8096" y="7855"/>
                  </a:lnTo>
                  <a:lnTo>
                    <a:pt x="8119" y="7844"/>
                  </a:lnTo>
                  <a:lnTo>
                    <a:pt x="8141" y="7833"/>
                  </a:lnTo>
                  <a:lnTo>
                    <a:pt x="8163" y="7821"/>
                  </a:lnTo>
                  <a:lnTo>
                    <a:pt x="8185" y="7808"/>
                  </a:lnTo>
                  <a:lnTo>
                    <a:pt x="8206" y="7794"/>
                  </a:lnTo>
                  <a:lnTo>
                    <a:pt x="8226" y="7780"/>
                  </a:lnTo>
                  <a:lnTo>
                    <a:pt x="8246" y="7764"/>
                  </a:lnTo>
                  <a:lnTo>
                    <a:pt x="8265" y="7748"/>
                  </a:lnTo>
                  <a:lnTo>
                    <a:pt x="8284" y="7731"/>
                  </a:lnTo>
                  <a:lnTo>
                    <a:pt x="8302" y="7714"/>
                  </a:lnTo>
                  <a:lnTo>
                    <a:pt x="8320" y="7696"/>
                  </a:lnTo>
                  <a:lnTo>
                    <a:pt x="8337" y="7677"/>
                  </a:lnTo>
                  <a:lnTo>
                    <a:pt x="8353" y="7657"/>
                  </a:lnTo>
                  <a:lnTo>
                    <a:pt x="8368" y="7637"/>
                  </a:lnTo>
                  <a:lnTo>
                    <a:pt x="8383" y="7616"/>
                  </a:lnTo>
                  <a:lnTo>
                    <a:pt x="8397" y="7595"/>
                  </a:lnTo>
                  <a:lnTo>
                    <a:pt x="8410" y="7574"/>
                  </a:lnTo>
                  <a:lnTo>
                    <a:pt x="8422" y="7552"/>
                  </a:lnTo>
                  <a:lnTo>
                    <a:pt x="8434" y="7529"/>
                  </a:lnTo>
                  <a:lnTo>
                    <a:pt x="8444" y="7507"/>
                  </a:lnTo>
                  <a:lnTo>
                    <a:pt x="8454" y="7483"/>
                  </a:lnTo>
                  <a:lnTo>
                    <a:pt x="8462" y="7460"/>
                  </a:lnTo>
                  <a:lnTo>
                    <a:pt x="8470" y="7436"/>
                  </a:lnTo>
                  <a:lnTo>
                    <a:pt x="8477" y="7412"/>
                  </a:lnTo>
                  <a:lnTo>
                    <a:pt x="8483" y="7387"/>
                  </a:lnTo>
                  <a:lnTo>
                    <a:pt x="8488" y="7363"/>
                  </a:lnTo>
                  <a:lnTo>
                    <a:pt x="8492" y="7338"/>
                  </a:lnTo>
                  <a:lnTo>
                    <a:pt x="8496" y="7313"/>
                  </a:lnTo>
                  <a:lnTo>
                    <a:pt x="8498" y="7288"/>
                  </a:lnTo>
                  <a:lnTo>
                    <a:pt x="8499" y="7262"/>
                  </a:lnTo>
                  <a:lnTo>
                    <a:pt x="8500" y="7237"/>
                  </a:lnTo>
                  <a:lnTo>
                    <a:pt x="8499" y="7212"/>
                  </a:lnTo>
                  <a:lnTo>
                    <a:pt x="8498" y="7186"/>
                  </a:lnTo>
                  <a:lnTo>
                    <a:pt x="8496" y="7161"/>
                  </a:lnTo>
                  <a:lnTo>
                    <a:pt x="8492" y="7136"/>
                  </a:lnTo>
                  <a:lnTo>
                    <a:pt x="8488" y="7111"/>
                  </a:lnTo>
                  <a:lnTo>
                    <a:pt x="8483" y="7087"/>
                  </a:lnTo>
                  <a:lnTo>
                    <a:pt x="8477" y="7062"/>
                  </a:lnTo>
                  <a:lnTo>
                    <a:pt x="8470" y="7038"/>
                  </a:lnTo>
                  <a:lnTo>
                    <a:pt x="8462" y="7014"/>
                  </a:lnTo>
                  <a:lnTo>
                    <a:pt x="8454" y="6991"/>
                  </a:lnTo>
                  <a:lnTo>
                    <a:pt x="8444" y="6967"/>
                  </a:lnTo>
                  <a:lnTo>
                    <a:pt x="8434" y="6945"/>
                  </a:lnTo>
                  <a:lnTo>
                    <a:pt x="8422" y="6922"/>
                  </a:lnTo>
                  <a:lnTo>
                    <a:pt x="8410" y="6900"/>
                  </a:lnTo>
                  <a:lnTo>
                    <a:pt x="8397" y="6879"/>
                  </a:lnTo>
                  <a:lnTo>
                    <a:pt x="8383" y="6858"/>
                  </a:lnTo>
                  <a:lnTo>
                    <a:pt x="8368" y="6837"/>
                  </a:lnTo>
                  <a:lnTo>
                    <a:pt x="8353" y="6817"/>
                  </a:lnTo>
                  <a:lnTo>
                    <a:pt x="8337" y="6798"/>
                  </a:lnTo>
                  <a:lnTo>
                    <a:pt x="8320" y="6779"/>
                  </a:lnTo>
                  <a:lnTo>
                    <a:pt x="8302" y="6761"/>
                  </a:lnTo>
                  <a:lnTo>
                    <a:pt x="8284" y="6743"/>
                  </a:lnTo>
                  <a:lnTo>
                    <a:pt x="8265" y="6726"/>
                  </a:lnTo>
                  <a:lnTo>
                    <a:pt x="8246" y="6710"/>
                  </a:lnTo>
                  <a:lnTo>
                    <a:pt x="8226" y="6695"/>
                  </a:lnTo>
                  <a:lnTo>
                    <a:pt x="8205" y="6680"/>
                  </a:lnTo>
                  <a:lnTo>
                    <a:pt x="8184" y="6666"/>
                  </a:lnTo>
                  <a:lnTo>
                    <a:pt x="8163" y="6653"/>
                  </a:lnTo>
                  <a:lnTo>
                    <a:pt x="8141" y="6641"/>
                  </a:lnTo>
                  <a:lnTo>
                    <a:pt x="8119" y="6630"/>
                  </a:lnTo>
                  <a:lnTo>
                    <a:pt x="8096" y="6619"/>
                  </a:lnTo>
                  <a:lnTo>
                    <a:pt x="8072" y="6609"/>
                  </a:lnTo>
                  <a:lnTo>
                    <a:pt x="8049" y="6601"/>
                  </a:lnTo>
                  <a:lnTo>
                    <a:pt x="8025" y="6593"/>
                  </a:lnTo>
                  <a:lnTo>
                    <a:pt x="8000" y="6586"/>
                  </a:lnTo>
                  <a:lnTo>
                    <a:pt x="7976" y="6580"/>
                  </a:lnTo>
                  <a:lnTo>
                    <a:pt x="7951" y="6575"/>
                  </a:lnTo>
                  <a:lnTo>
                    <a:pt x="7926" y="6571"/>
                  </a:lnTo>
                  <a:lnTo>
                    <a:pt x="7901" y="6567"/>
                  </a:lnTo>
                  <a:lnTo>
                    <a:pt x="7876" y="6565"/>
                  </a:lnTo>
                  <a:lnTo>
                    <a:pt x="7851" y="6564"/>
                  </a:lnTo>
                  <a:lnTo>
                    <a:pt x="7826" y="6563"/>
                  </a:lnTo>
                  <a:lnTo>
                    <a:pt x="7801" y="6564"/>
                  </a:lnTo>
                  <a:lnTo>
                    <a:pt x="7775" y="6565"/>
                  </a:lnTo>
                  <a:lnTo>
                    <a:pt x="7750" y="6567"/>
                  </a:lnTo>
                  <a:lnTo>
                    <a:pt x="7725" y="6571"/>
                  </a:lnTo>
                  <a:lnTo>
                    <a:pt x="7700" y="6575"/>
                  </a:lnTo>
                  <a:lnTo>
                    <a:pt x="7676" y="6580"/>
                  </a:lnTo>
                  <a:lnTo>
                    <a:pt x="7651" y="6586"/>
                  </a:lnTo>
                  <a:lnTo>
                    <a:pt x="7627" y="6593"/>
                  </a:lnTo>
                  <a:lnTo>
                    <a:pt x="7603" y="6601"/>
                  </a:lnTo>
                  <a:lnTo>
                    <a:pt x="7580" y="6609"/>
                  </a:lnTo>
                  <a:lnTo>
                    <a:pt x="7556" y="6619"/>
                  </a:lnTo>
                  <a:lnTo>
                    <a:pt x="7534" y="6629"/>
                  </a:lnTo>
                  <a:lnTo>
                    <a:pt x="7511" y="6641"/>
                  </a:lnTo>
                  <a:lnTo>
                    <a:pt x="7489" y="6653"/>
                  </a:lnTo>
                  <a:lnTo>
                    <a:pt x="7467" y="6666"/>
                  </a:lnTo>
                  <a:lnTo>
                    <a:pt x="7446" y="6680"/>
                  </a:lnTo>
                  <a:lnTo>
                    <a:pt x="7425" y="6695"/>
                  </a:lnTo>
                  <a:lnTo>
                    <a:pt x="7405" y="6710"/>
                  </a:lnTo>
                  <a:lnTo>
                    <a:pt x="7402" y="6713"/>
                  </a:lnTo>
                  <a:lnTo>
                    <a:pt x="7518" y="6812"/>
                  </a:lnTo>
                  <a:lnTo>
                    <a:pt x="7541" y="6835"/>
                  </a:lnTo>
                  <a:lnTo>
                    <a:pt x="7561" y="6861"/>
                  </a:lnTo>
                  <a:lnTo>
                    <a:pt x="7578" y="6889"/>
                  </a:lnTo>
                  <a:lnTo>
                    <a:pt x="7591" y="6919"/>
                  </a:lnTo>
                  <a:lnTo>
                    <a:pt x="7600" y="6950"/>
                  </a:lnTo>
                  <a:lnTo>
                    <a:pt x="7604" y="6983"/>
                  </a:lnTo>
                  <a:lnTo>
                    <a:pt x="7605" y="7015"/>
                  </a:lnTo>
                  <a:lnTo>
                    <a:pt x="7601" y="7048"/>
                  </a:lnTo>
                  <a:lnTo>
                    <a:pt x="7593" y="7080"/>
                  </a:lnTo>
                  <a:lnTo>
                    <a:pt x="7580" y="7110"/>
                  </a:lnTo>
                  <a:lnTo>
                    <a:pt x="7564" y="7138"/>
                  </a:lnTo>
                  <a:lnTo>
                    <a:pt x="7545" y="7165"/>
                  </a:lnTo>
                  <a:lnTo>
                    <a:pt x="7522" y="7188"/>
                  </a:lnTo>
                  <a:lnTo>
                    <a:pt x="7496" y="7208"/>
                  </a:lnTo>
                  <a:lnTo>
                    <a:pt x="7468" y="7225"/>
                  </a:lnTo>
                  <a:lnTo>
                    <a:pt x="7438" y="7238"/>
                  </a:lnTo>
                  <a:lnTo>
                    <a:pt x="7407" y="7247"/>
                  </a:lnTo>
                  <a:lnTo>
                    <a:pt x="7374" y="7251"/>
                  </a:lnTo>
                  <a:lnTo>
                    <a:pt x="7342" y="7252"/>
                  </a:lnTo>
                  <a:close/>
                  <a:moveTo>
                    <a:pt x="8496" y="2839"/>
                  </a:moveTo>
                  <a:lnTo>
                    <a:pt x="8498" y="2814"/>
                  </a:lnTo>
                  <a:lnTo>
                    <a:pt x="8499" y="2788"/>
                  </a:lnTo>
                  <a:lnTo>
                    <a:pt x="8500" y="2763"/>
                  </a:lnTo>
                  <a:lnTo>
                    <a:pt x="8499" y="2738"/>
                  </a:lnTo>
                  <a:lnTo>
                    <a:pt x="8498" y="2712"/>
                  </a:lnTo>
                  <a:lnTo>
                    <a:pt x="8496" y="2687"/>
                  </a:lnTo>
                  <a:lnTo>
                    <a:pt x="8492" y="2662"/>
                  </a:lnTo>
                  <a:lnTo>
                    <a:pt x="8488" y="2637"/>
                  </a:lnTo>
                  <a:lnTo>
                    <a:pt x="8483" y="2613"/>
                  </a:lnTo>
                  <a:lnTo>
                    <a:pt x="8477" y="2588"/>
                  </a:lnTo>
                  <a:lnTo>
                    <a:pt x="8470" y="2564"/>
                  </a:lnTo>
                  <a:lnTo>
                    <a:pt x="8462" y="2540"/>
                  </a:lnTo>
                  <a:lnTo>
                    <a:pt x="8454" y="2517"/>
                  </a:lnTo>
                  <a:lnTo>
                    <a:pt x="8444" y="2493"/>
                  </a:lnTo>
                  <a:lnTo>
                    <a:pt x="8434" y="2471"/>
                  </a:lnTo>
                  <a:lnTo>
                    <a:pt x="8422" y="2448"/>
                  </a:lnTo>
                  <a:lnTo>
                    <a:pt x="8410" y="2426"/>
                  </a:lnTo>
                  <a:lnTo>
                    <a:pt x="8397" y="2405"/>
                  </a:lnTo>
                  <a:lnTo>
                    <a:pt x="8383" y="2384"/>
                  </a:lnTo>
                  <a:lnTo>
                    <a:pt x="8368" y="2363"/>
                  </a:lnTo>
                  <a:lnTo>
                    <a:pt x="8353" y="2343"/>
                  </a:lnTo>
                  <a:lnTo>
                    <a:pt x="8337" y="2323"/>
                  </a:lnTo>
                  <a:lnTo>
                    <a:pt x="8320" y="2304"/>
                  </a:lnTo>
                  <a:lnTo>
                    <a:pt x="8302" y="2286"/>
                  </a:lnTo>
                  <a:lnTo>
                    <a:pt x="8284" y="2269"/>
                  </a:lnTo>
                  <a:lnTo>
                    <a:pt x="8265" y="2252"/>
                  </a:lnTo>
                  <a:lnTo>
                    <a:pt x="8246" y="2236"/>
                  </a:lnTo>
                  <a:lnTo>
                    <a:pt x="8226" y="2220"/>
                  </a:lnTo>
                  <a:lnTo>
                    <a:pt x="8206" y="2206"/>
                  </a:lnTo>
                  <a:lnTo>
                    <a:pt x="8185" y="2192"/>
                  </a:lnTo>
                  <a:lnTo>
                    <a:pt x="8163" y="2179"/>
                  </a:lnTo>
                  <a:lnTo>
                    <a:pt x="8141" y="2167"/>
                  </a:lnTo>
                  <a:lnTo>
                    <a:pt x="8119" y="2156"/>
                  </a:lnTo>
                  <a:lnTo>
                    <a:pt x="8096" y="2145"/>
                  </a:lnTo>
                  <a:lnTo>
                    <a:pt x="8072" y="2135"/>
                  </a:lnTo>
                  <a:lnTo>
                    <a:pt x="8049" y="2127"/>
                  </a:lnTo>
                  <a:lnTo>
                    <a:pt x="8025" y="2119"/>
                  </a:lnTo>
                  <a:lnTo>
                    <a:pt x="8000" y="2112"/>
                  </a:lnTo>
                  <a:lnTo>
                    <a:pt x="7976" y="2106"/>
                  </a:lnTo>
                  <a:lnTo>
                    <a:pt x="7951" y="2101"/>
                  </a:lnTo>
                  <a:lnTo>
                    <a:pt x="7926" y="2097"/>
                  </a:lnTo>
                  <a:lnTo>
                    <a:pt x="7901" y="2093"/>
                  </a:lnTo>
                  <a:lnTo>
                    <a:pt x="7876" y="2091"/>
                  </a:lnTo>
                  <a:lnTo>
                    <a:pt x="7851" y="2090"/>
                  </a:lnTo>
                  <a:lnTo>
                    <a:pt x="7826" y="2089"/>
                  </a:lnTo>
                  <a:lnTo>
                    <a:pt x="7801" y="2090"/>
                  </a:lnTo>
                  <a:lnTo>
                    <a:pt x="7775" y="2091"/>
                  </a:lnTo>
                  <a:lnTo>
                    <a:pt x="7750" y="2093"/>
                  </a:lnTo>
                  <a:lnTo>
                    <a:pt x="7725" y="2097"/>
                  </a:lnTo>
                  <a:lnTo>
                    <a:pt x="7700" y="2101"/>
                  </a:lnTo>
                  <a:lnTo>
                    <a:pt x="7676" y="2106"/>
                  </a:lnTo>
                  <a:lnTo>
                    <a:pt x="7651" y="2112"/>
                  </a:lnTo>
                  <a:lnTo>
                    <a:pt x="7627" y="2119"/>
                  </a:lnTo>
                  <a:lnTo>
                    <a:pt x="7603" y="2127"/>
                  </a:lnTo>
                  <a:lnTo>
                    <a:pt x="7580" y="2135"/>
                  </a:lnTo>
                  <a:lnTo>
                    <a:pt x="7556" y="2145"/>
                  </a:lnTo>
                  <a:lnTo>
                    <a:pt x="7534" y="2155"/>
                  </a:lnTo>
                  <a:lnTo>
                    <a:pt x="7511" y="2167"/>
                  </a:lnTo>
                  <a:lnTo>
                    <a:pt x="7489" y="2179"/>
                  </a:lnTo>
                  <a:lnTo>
                    <a:pt x="7467" y="2192"/>
                  </a:lnTo>
                  <a:lnTo>
                    <a:pt x="7446" y="2206"/>
                  </a:lnTo>
                  <a:lnTo>
                    <a:pt x="7425" y="2220"/>
                  </a:lnTo>
                  <a:lnTo>
                    <a:pt x="7405" y="2236"/>
                  </a:lnTo>
                  <a:lnTo>
                    <a:pt x="7386" y="2252"/>
                  </a:lnTo>
                  <a:lnTo>
                    <a:pt x="7367" y="2269"/>
                  </a:lnTo>
                  <a:lnTo>
                    <a:pt x="7349" y="2286"/>
                  </a:lnTo>
                  <a:lnTo>
                    <a:pt x="7332" y="2304"/>
                  </a:lnTo>
                  <a:lnTo>
                    <a:pt x="7315" y="2323"/>
                  </a:lnTo>
                  <a:lnTo>
                    <a:pt x="7299" y="2342"/>
                  </a:lnTo>
                  <a:lnTo>
                    <a:pt x="7283" y="2362"/>
                  </a:lnTo>
                  <a:lnTo>
                    <a:pt x="7269" y="2383"/>
                  </a:lnTo>
                  <a:lnTo>
                    <a:pt x="7255" y="2404"/>
                  </a:lnTo>
                  <a:lnTo>
                    <a:pt x="7242" y="2426"/>
                  </a:lnTo>
                  <a:lnTo>
                    <a:pt x="7230" y="2448"/>
                  </a:lnTo>
                  <a:lnTo>
                    <a:pt x="7218" y="2471"/>
                  </a:lnTo>
                  <a:lnTo>
                    <a:pt x="7208" y="2493"/>
                  </a:lnTo>
                  <a:lnTo>
                    <a:pt x="7198" y="2517"/>
                  </a:lnTo>
                  <a:lnTo>
                    <a:pt x="7190" y="2540"/>
                  </a:lnTo>
                  <a:lnTo>
                    <a:pt x="7182" y="2564"/>
                  </a:lnTo>
                  <a:lnTo>
                    <a:pt x="7175" y="2588"/>
                  </a:lnTo>
                  <a:lnTo>
                    <a:pt x="7169" y="2613"/>
                  </a:lnTo>
                  <a:lnTo>
                    <a:pt x="7164" y="2637"/>
                  </a:lnTo>
                  <a:lnTo>
                    <a:pt x="7160" y="2662"/>
                  </a:lnTo>
                  <a:lnTo>
                    <a:pt x="7156" y="2687"/>
                  </a:lnTo>
                  <a:lnTo>
                    <a:pt x="7154" y="2712"/>
                  </a:lnTo>
                  <a:lnTo>
                    <a:pt x="7153" y="2738"/>
                  </a:lnTo>
                  <a:lnTo>
                    <a:pt x="7152" y="2763"/>
                  </a:lnTo>
                  <a:lnTo>
                    <a:pt x="7153" y="2788"/>
                  </a:lnTo>
                  <a:lnTo>
                    <a:pt x="7154" y="2814"/>
                  </a:lnTo>
                  <a:lnTo>
                    <a:pt x="7156" y="2839"/>
                  </a:lnTo>
                  <a:lnTo>
                    <a:pt x="7156" y="2839"/>
                  </a:lnTo>
                  <a:lnTo>
                    <a:pt x="7192" y="2808"/>
                  </a:lnTo>
                  <a:lnTo>
                    <a:pt x="7219" y="2789"/>
                  </a:lnTo>
                  <a:lnTo>
                    <a:pt x="7247" y="2773"/>
                  </a:lnTo>
                  <a:lnTo>
                    <a:pt x="7277" y="2760"/>
                  </a:lnTo>
                  <a:lnTo>
                    <a:pt x="7309" y="2752"/>
                  </a:lnTo>
                  <a:lnTo>
                    <a:pt x="7342" y="2748"/>
                  </a:lnTo>
                  <a:lnTo>
                    <a:pt x="7374" y="2749"/>
                  </a:lnTo>
                  <a:lnTo>
                    <a:pt x="7407" y="2753"/>
                  </a:lnTo>
                  <a:lnTo>
                    <a:pt x="7438" y="2762"/>
                  </a:lnTo>
                  <a:lnTo>
                    <a:pt x="7468" y="2775"/>
                  </a:lnTo>
                  <a:lnTo>
                    <a:pt x="7496" y="2792"/>
                  </a:lnTo>
                  <a:lnTo>
                    <a:pt x="7522" y="2812"/>
                  </a:lnTo>
                  <a:lnTo>
                    <a:pt x="7545" y="2835"/>
                  </a:lnTo>
                  <a:lnTo>
                    <a:pt x="7564" y="2862"/>
                  </a:lnTo>
                  <a:lnTo>
                    <a:pt x="7580" y="2890"/>
                  </a:lnTo>
                  <a:lnTo>
                    <a:pt x="7593" y="2920"/>
                  </a:lnTo>
                  <a:lnTo>
                    <a:pt x="7601" y="2952"/>
                  </a:lnTo>
                  <a:lnTo>
                    <a:pt x="7605" y="2985"/>
                  </a:lnTo>
                  <a:lnTo>
                    <a:pt x="7604" y="3017"/>
                  </a:lnTo>
                  <a:lnTo>
                    <a:pt x="7600" y="3050"/>
                  </a:lnTo>
                  <a:lnTo>
                    <a:pt x="7591" y="3081"/>
                  </a:lnTo>
                  <a:lnTo>
                    <a:pt x="7578" y="3111"/>
                  </a:lnTo>
                  <a:lnTo>
                    <a:pt x="7561" y="3139"/>
                  </a:lnTo>
                  <a:lnTo>
                    <a:pt x="7541" y="3165"/>
                  </a:lnTo>
                  <a:lnTo>
                    <a:pt x="7518" y="3188"/>
                  </a:lnTo>
                  <a:lnTo>
                    <a:pt x="7402" y="3287"/>
                  </a:lnTo>
                  <a:lnTo>
                    <a:pt x="7405" y="3290"/>
                  </a:lnTo>
                  <a:lnTo>
                    <a:pt x="7425" y="3305"/>
                  </a:lnTo>
                  <a:lnTo>
                    <a:pt x="7446" y="3320"/>
                  </a:lnTo>
                  <a:lnTo>
                    <a:pt x="7467" y="3334"/>
                  </a:lnTo>
                  <a:lnTo>
                    <a:pt x="7489" y="3347"/>
                  </a:lnTo>
                  <a:lnTo>
                    <a:pt x="7511" y="3359"/>
                  </a:lnTo>
                  <a:lnTo>
                    <a:pt x="7534" y="3371"/>
                  </a:lnTo>
                  <a:lnTo>
                    <a:pt x="7556" y="3381"/>
                  </a:lnTo>
                  <a:lnTo>
                    <a:pt x="7580" y="3391"/>
                  </a:lnTo>
                  <a:lnTo>
                    <a:pt x="7603" y="3399"/>
                  </a:lnTo>
                  <a:lnTo>
                    <a:pt x="7627" y="3407"/>
                  </a:lnTo>
                  <a:lnTo>
                    <a:pt x="7651" y="3414"/>
                  </a:lnTo>
                  <a:lnTo>
                    <a:pt x="7676" y="3420"/>
                  </a:lnTo>
                  <a:lnTo>
                    <a:pt x="7700" y="3425"/>
                  </a:lnTo>
                  <a:lnTo>
                    <a:pt x="7725" y="3429"/>
                  </a:lnTo>
                  <a:lnTo>
                    <a:pt x="7750" y="3433"/>
                  </a:lnTo>
                  <a:lnTo>
                    <a:pt x="7775" y="3435"/>
                  </a:lnTo>
                  <a:lnTo>
                    <a:pt x="7801" y="3436"/>
                  </a:lnTo>
                  <a:lnTo>
                    <a:pt x="7826" y="3437"/>
                  </a:lnTo>
                  <a:lnTo>
                    <a:pt x="7851" y="3436"/>
                  </a:lnTo>
                  <a:lnTo>
                    <a:pt x="7876" y="3435"/>
                  </a:lnTo>
                  <a:lnTo>
                    <a:pt x="7901" y="3433"/>
                  </a:lnTo>
                  <a:lnTo>
                    <a:pt x="7926" y="3429"/>
                  </a:lnTo>
                  <a:lnTo>
                    <a:pt x="7951" y="3425"/>
                  </a:lnTo>
                  <a:lnTo>
                    <a:pt x="7976" y="3420"/>
                  </a:lnTo>
                  <a:lnTo>
                    <a:pt x="8000" y="3414"/>
                  </a:lnTo>
                  <a:lnTo>
                    <a:pt x="8025" y="3407"/>
                  </a:lnTo>
                  <a:lnTo>
                    <a:pt x="8049" y="3399"/>
                  </a:lnTo>
                  <a:lnTo>
                    <a:pt x="8072" y="3391"/>
                  </a:lnTo>
                  <a:lnTo>
                    <a:pt x="8096" y="3381"/>
                  </a:lnTo>
                  <a:lnTo>
                    <a:pt x="8119" y="3370"/>
                  </a:lnTo>
                  <a:lnTo>
                    <a:pt x="8141" y="3359"/>
                  </a:lnTo>
                  <a:lnTo>
                    <a:pt x="8163" y="3347"/>
                  </a:lnTo>
                  <a:lnTo>
                    <a:pt x="8184" y="3334"/>
                  </a:lnTo>
                  <a:lnTo>
                    <a:pt x="8205" y="3320"/>
                  </a:lnTo>
                  <a:lnTo>
                    <a:pt x="8226" y="3305"/>
                  </a:lnTo>
                  <a:lnTo>
                    <a:pt x="8246" y="3290"/>
                  </a:lnTo>
                  <a:lnTo>
                    <a:pt x="8265" y="3274"/>
                  </a:lnTo>
                  <a:lnTo>
                    <a:pt x="8284" y="3257"/>
                  </a:lnTo>
                  <a:lnTo>
                    <a:pt x="8302" y="3239"/>
                  </a:lnTo>
                  <a:lnTo>
                    <a:pt x="8320" y="3221"/>
                  </a:lnTo>
                  <a:lnTo>
                    <a:pt x="8337" y="3202"/>
                  </a:lnTo>
                  <a:lnTo>
                    <a:pt x="8353" y="3183"/>
                  </a:lnTo>
                  <a:lnTo>
                    <a:pt x="8368" y="3163"/>
                  </a:lnTo>
                  <a:lnTo>
                    <a:pt x="8383" y="3142"/>
                  </a:lnTo>
                  <a:lnTo>
                    <a:pt x="8397" y="3121"/>
                  </a:lnTo>
                  <a:lnTo>
                    <a:pt x="8410" y="3100"/>
                  </a:lnTo>
                  <a:lnTo>
                    <a:pt x="8422" y="3078"/>
                  </a:lnTo>
                  <a:lnTo>
                    <a:pt x="8434" y="3055"/>
                  </a:lnTo>
                  <a:lnTo>
                    <a:pt x="8444" y="3033"/>
                  </a:lnTo>
                  <a:lnTo>
                    <a:pt x="8454" y="3009"/>
                  </a:lnTo>
                  <a:lnTo>
                    <a:pt x="8462" y="2986"/>
                  </a:lnTo>
                  <a:lnTo>
                    <a:pt x="8470" y="2962"/>
                  </a:lnTo>
                  <a:lnTo>
                    <a:pt x="8477" y="2938"/>
                  </a:lnTo>
                  <a:lnTo>
                    <a:pt x="8483" y="2913"/>
                  </a:lnTo>
                  <a:lnTo>
                    <a:pt x="8488" y="2889"/>
                  </a:lnTo>
                  <a:lnTo>
                    <a:pt x="8492" y="2864"/>
                  </a:lnTo>
                  <a:lnTo>
                    <a:pt x="8496" y="2839"/>
                  </a:lnTo>
                  <a:close/>
                  <a:moveTo>
                    <a:pt x="4313" y="4660"/>
                  </a:moveTo>
                  <a:lnTo>
                    <a:pt x="4308" y="4660"/>
                  </a:lnTo>
                  <a:lnTo>
                    <a:pt x="4308" y="5340"/>
                  </a:lnTo>
                  <a:lnTo>
                    <a:pt x="4313" y="5340"/>
                  </a:lnTo>
                  <a:lnTo>
                    <a:pt x="4346" y="5344"/>
                  </a:lnTo>
                  <a:lnTo>
                    <a:pt x="4377" y="5353"/>
                  </a:lnTo>
                  <a:lnTo>
                    <a:pt x="4407" y="5366"/>
                  </a:lnTo>
                  <a:lnTo>
                    <a:pt x="4435" y="5383"/>
                  </a:lnTo>
                  <a:lnTo>
                    <a:pt x="4461" y="5403"/>
                  </a:lnTo>
                  <a:lnTo>
                    <a:pt x="4484" y="5426"/>
                  </a:lnTo>
                  <a:lnTo>
                    <a:pt x="4503" y="5453"/>
                  </a:lnTo>
                  <a:lnTo>
                    <a:pt x="4505" y="5456"/>
                  </a:lnTo>
                  <a:lnTo>
                    <a:pt x="5495" y="5456"/>
                  </a:lnTo>
                  <a:lnTo>
                    <a:pt x="5497" y="5453"/>
                  </a:lnTo>
                  <a:lnTo>
                    <a:pt x="5516" y="5426"/>
                  </a:lnTo>
                  <a:lnTo>
                    <a:pt x="5539" y="5403"/>
                  </a:lnTo>
                  <a:lnTo>
                    <a:pt x="5565" y="5383"/>
                  </a:lnTo>
                  <a:lnTo>
                    <a:pt x="5593" y="5366"/>
                  </a:lnTo>
                  <a:lnTo>
                    <a:pt x="5623" y="5353"/>
                  </a:lnTo>
                  <a:lnTo>
                    <a:pt x="5654" y="5344"/>
                  </a:lnTo>
                  <a:lnTo>
                    <a:pt x="5687" y="5340"/>
                  </a:lnTo>
                  <a:lnTo>
                    <a:pt x="5692" y="5340"/>
                  </a:lnTo>
                  <a:lnTo>
                    <a:pt x="5692" y="4660"/>
                  </a:lnTo>
                  <a:lnTo>
                    <a:pt x="5687" y="4660"/>
                  </a:lnTo>
                  <a:lnTo>
                    <a:pt x="5654" y="4656"/>
                  </a:lnTo>
                  <a:lnTo>
                    <a:pt x="5623" y="4647"/>
                  </a:lnTo>
                  <a:lnTo>
                    <a:pt x="5593" y="4634"/>
                  </a:lnTo>
                  <a:lnTo>
                    <a:pt x="5565" y="4617"/>
                  </a:lnTo>
                  <a:lnTo>
                    <a:pt x="5539" y="4597"/>
                  </a:lnTo>
                  <a:lnTo>
                    <a:pt x="5516" y="4574"/>
                  </a:lnTo>
                  <a:lnTo>
                    <a:pt x="5497" y="4547"/>
                  </a:lnTo>
                  <a:lnTo>
                    <a:pt x="5495" y="4544"/>
                  </a:lnTo>
                  <a:lnTo>
                    <a:pt x="4505" y="4544"/>
                  </a:lnTo>
                  <a:lnTo>
                    <a:pt x="4503" y="4547"/>
                  </a:lnTo>
                  <a:lnTo>
                    <a:pt x="4484" y="4574"/>
                  </a:lnTo>
                  <a:lnTo>
                    <a:pt x="4461" y="4597"/>
                  </a:lnTo>
                  <a:lnTo>
                    <a:pt x="4435" y="4617"/>
                  </a:lnTo>
                  <a:lnTo>
                    <a:pt x="4407" y="4634"/>
                  </a:lnTo>
                  <a:lnTo>
                    <a:pt x="4377" y="4647"/>
                  </a:lnTo>
                  <a:lnTo>
                    <a:pt x="4346" y="4656"/>
                  </a:lnTo>
                  <a:lnTo>
                    <a:pt x="4313" y="4660"/>
                  </a:lnTo>
                  <a:close/>
                  <a:moveTo>
                    <a:pt x="2459" y="6835"/>
                  </a:moveTo>
                  <a:lnTo>
                    <a:pt x="2482" y="6812"/>
                  </a:lnTo>
                  <a:lnTo>
                    <a:pt x="2598" y="6713"/>
                  </a:lnTo>
                  <a:lnTo>
                    <a:pt x="2595" y="6710"/>
                  </a:lnTo>
                  <a:lnTo>
                    <a:pt x="2575" y="6695"/>
                  </a:lnTo>
                  <a:lnTo>
                    <a:pt x="2554" y="6680"/>
                  </a:lnTo>
                  <a:lnTo>
                    <a:pt x="2533" y="6666"/>
                  </a:lnTo>
                  <a:lnTo>
                    <a:pt x="2511" y="6653"/>
                  </a:lnTo>
                  <a:lnTo>
                    <a:pt x="2489" y="6641"/>
                  </a:lnTo>
                  <a:lnTo>
                    <a:pt x="2466" y="6629"/>
                  </a:lnTo>
                  <a:lnTo>
                    <a:pt x="2444" y="6619"/>
                  </a:lnTo>
                  <a:lnTo>
                    <a:pt x="2420" y="6609"/>
                  </a:lnTo>
                  <a:lnTo>
                    <a:pt x="2397" y="6601"/>
                  </a:lnTo>
                  <a:lnTo>
                    <a:pt x="2373" y="6593"/>
                  </a:lnTo>
                  <a:lnTo>
                    <a:pt x="2349" y="6586"/>
                  </a:lnTo>
                  <a:lnTo>
                    <a:pt x="2324" y="6580"/>
                  </a:lnTo>
                  <a:lnTo>
                    <a:pt x="2300" y="6575"/>
                  </a:lnTo>
                  <a:lnTo>
                    <a:pt x="2275" y="6571"/>
                  </a:lnTo>
                  <a:lnTo>
                    <a:pt x="2250" y="6567"/>
                  </a:lnTo>
                  <a:lnTo>
                    <a:pt x="2225" y="6565"/>
                  </a:lnTo>
                  <a:lnTo>
                    <a:pt x="2199" y="6564"/>
                  </a:lnTo>
                  <a:lnTo>
                    <a:pt x="2174" y="6563"/>
                  </a:lnTo>
                  <a:lnTo>
                    <a:pt x="2149" y="6564"/>
                  </a:lnTo>
                  <a:lnTo>
                    <a:pt x="2124" y="6565"/>
                  </a:lnTo>
                  <a:lnTo>
                    <a:pt x="2099" y="6567"/>
                  </a:lnTo>
                  <a:lnTo>
                    <a:pt x="2074" y="6571"/>
                  </a:lnTo>
                  <a:lnTo>
                    <a:pt x="2049" y="6575"/>
                  </a:lnTo>
                  <a:lnTo>
                    <a:pt x="2024" y="6580"/>
                  </a:lnTo>
                  <a:lnTo>
                    <a:pt x="2000" y="6586"/>
                  </a:lnTo>
                  <a:lnTo>
                    <a:pt x="1975" y="6593"/>
                  </a:lnTo>
                  <a:lnTo>
                    <a:pt x="1951" y="6601"/>
                  </a:lnTo>
                  <a:lnTo>
                    <a:pt x="1928" y="6609"/>
                  </a:lnTo>
                  <a:lnTo>
                    <a:pt x="1904" y="6619"/>
                  </a:lnTo>
                  <a:lnTo>
                    <a:pt x="1881" y="6630"/>
                  </a:lnTo>
                  <a:lnTo>
                    <a:pt x="1859" y="6641"/>
                  </a:lnTo>
                  <a:lnTo>
                    <a:pt x="1837" y="6653"/>
                  </a:lnTo>
                  <a:lnTo>
                    <a:pt x="1816" y="6666"/>
                  </a:lnTo>
                  <a:lnTo>
                    <a:pt x="1795" y="6680"/>
                  </a:lnTo>
                  <a:lnTo>
                    <a:pt x="1774" y="6695"/>
                  </a:lnTo>
                  <a:lnTo>
                    <a:pt x="1754" y="6710"/>
                  </a:lnTo>
                  <a:lnTo>
                    <a:pt x="1735" y="6726"/>
                  </a:lnTo>
                  <a:lnTo>
                    <a:pt x="1716" y="6743"/>
                  </a:lnTo>
                  <a:lnTo>
                    <a:pt x="1698" y="6761"/>
                  </a:lnTo>
                  <a:lnTo>
                    <a:pt x="1680" y="6779"/>
                  </a:lnTo>
                  <a:lnTo>
                    <a:pt x="1663" y="6798"/>
                  </a:lnTo>
                  <a:lnTo>
                    <a:pt x="1647" y="6817"/>
                  </a:lnTo>
                  <a:lnTo>
                    <a:pt x="1632" y="6837"/>
                  </a:lnTo>
                  <a:lnTo>
                    <a:pt x="1617" y="6858"/>
                  </a:lnTo>
                  <a:lnTo>
                    <a:pt x="1603" y="6879"/>
                  </a:lnTo>
                  <a:lnTo>
                    <a:pt x="1590" y="6900"/>
                  </a:lnTo>
                  <a:lnTo>
                    <a:pt x="1578" y="6922"/>
                  </a:lnTo>
                  <a:lnTo>
                    <a:pt x="1566" y="6945"/>
                  </a:lnTo>
                  <a:lnTo>
                    <a:pt x="1556" y="6967"/>
                  </a:lnTo>
                  <a:lnTo>
                    <a:pt x="1546" y="6991"/>
                  </a:lnTo>
                  <a:lnTo>
                    <a:pt x="1538" y="7014"/>
                  </a:lnTo>
                  <a:lnTo>
                    <a:pt x="1530" y="7038"/>
                  </a:lnTo>
                  <a:lnTo>
                    <a:pt x="1523" y="7062"/>
                  </a:lnTo>
                  <a:lnTo>
                    <a:pt x="1517" y="7087"/>
                  </a:lnTo>
                  <a:lnTo>
                    <a:pt x="1512" y="7111"/>
                  </a:lnTo>
                  <a:lnTo>
                    <a:pt x="1508" y="7136"/>
                  </a:lnTo>
                  <a:lnTo>
                    <a:pt x="1504" y="7161"/>
                  </a:lnTo>
                  <a:lnTo>
                    <a:pt x="1502" y="7186"/>
                  </a:lnTo>
                  <a:lnTo>
                    <a:pt x="1501" y="7212"/>
                  </a:lnTo>
                  <a:lnTo>
                    <a:pt x="1500" y="7237"/>
                  </a:lnTo>
                  <a:lnTo>
                    <a:pt x="1501" y="7262"/>
                  </a:lnTo>
                  <a:lnTo>
                    <a:pt x="1502" y="7288"/>
                  </a:lnTo>
                  <a:lnTo>
                    <a:pt x="1504" y="7313"/>
                  </a:lnTo>
                  <a:lnTo>
                    <a:pt x="1508" y="7338"/>
                  </a:lnTo>
                  <a:lnTo>
                    <a:pt x="1512" y="7363"/>
                  </a:lnTo>
                  <a:lnTo>
                    <a:pt x="1517" y="7387"/>
                  </a:lnTo>
                  <a:lnTo>
                    <a:pt x="1523" y="7412"/>
                  </a:lnTo>
                  <a:lnTo>
                    <a:pt x="1530" y="7436"/>
                  </a:lnTo>
                  <a:lnTo>
                    <a:pt x="1538" y="7460"/>
                  </a:lnTo>
                  <a:lnTo>
                    <a:pt x="1546" y="7483"/>
                  </a:lnTo>
                  <a:lnTo>
                    <a:pt x="1556" y="7507"/>
                  </a:lnTo>
                  <a:lnTo>
                    <a:pt x="1566" y="7529"/>
                  </a:lnTo>
                  <a:lnTo>
                    <a:pt x="1578" y="7552"/>
                  </a:lnTo>
                  <a:lnTo>
                    <a:pt x="1590" y="7574"/>
                  </a:lnTo>
                  <a:lnTo>
                    <a:pt x="1603" y="7595"/>
                  </a:lnTo>
                  <a:lnTo>
                    <a:pt x="1617" y="7616"/>
                  </a:lnTo>
                  <a:lnTo>
                    <a:pt x="1632" y="7637"/>
                  </a:lnTo>
                  <a:lnTo>
                    <a:pt x="1647" y="7657"/>
                  </a:lnTo>
                  <a:lnTo>
                    <a:pt x="1663" y="7677"/>
                  </a:lnTo>
                  <a:lnTo>
                    <a:pt x="1680" y="7696"/>
                  </a:lnTo>
                  <a:lnTo>
                    <a:pt x="1698" y="7714"/>
                  </a:lnTo>
                  <a:lnTo>
                    <a:pt x="1716" y="7731"/>
                  </a:lnTo>
                  <a:lnTo>
                    <a:pt x="1735" y="7748"/>
                  </a:lnTo>
                  <a:lnTo>
                    <a:pt x="1754" y="7764"/>
                  </a:lnTo>
                  <a:lnTo>
                    <a:pt x="1774" y="7780"/>
                  </a:lnTo>
                  <a:lnTo>
                    <a:pt x="1794" y="7794"/>
                  </a:lnTo>
                  <a:lnTo>
                    <a:pt x="1815" y="7808"/>
                  </a:lnTo>
                  <a:lnTo>
                    <a:pt x="1837" y="7821"/>
                  </a:lnTo>
                  <a:lnTo>
                    <a:pt x="1859" y="7833"/>
                  </a:lnTo>
                  <a:lnTo>
                    <a:pt x="1881" y="7844"/>
                  </a:lnTo>
                  <a:lnTo>
                    <a:pt x="1904" y="7855"/>
                  </a:lnTo>
                  <a:lnTo>
                    <a:pt x="1928" y="7865"/>
                  </a:lnTo>
                  <a:lnTo>
                    <a:pt x="1951" y="7873"/>
                  </a:lnTo>
                  <a:lnTo>
                    <a:pt x="1975" y="7881"/>
                  </a:lnTo>
                  <a:lnTo>
                    <a:pt x="2000" y="7888"/>
                  </a:lnTo>
                  <a:lnTo>
                    <a:pt x="2024" y="7894"/>
                  </a:lnTo>
                  <a:lnTo>
                    <a:pt x="2049" y="7899"/>
                  </a:lnTo>
                  <a:lnTo>
                    <a:pt x="2074" y="7903"/>
                  </a:lnTo>
                  <a:lnTo>
                    <a:pt x="2099" y="7907"/>
                  </a:lnTo>
                  <a:lnTo>
                    <a:pt x="2124" y="7909"/>
                  </a:lnTo>
                  <a:lnTo>
                    <a:pt x="2149" y="7910"/>
                  </a:lnTo>
                  <a:lnTo>
                    <a:pt x="2174" y="7911"/>
                  </a:lnTo>
                  <a:lnTo>
                    <a:pt x="2199" y="7910"/>
                  </a:lnTo>
                  <a:lnTo>
                    <a:pt x="2225" y="7909"/>
                  </a:lnTo>
                  <a:lnTo>
                    <a:pt x="2250" y="7907"/>
                  </a:lnTo>
                  <a:lnTo>
                    <a:pt x="2275" y="7903"/>
                  </a:lnTo>
                  <a:lnTo>
                    <a:pt x="2300" y="7899"/>
                  </a:lnTo>
                  <a:lnTo>
                    <a:pt x="2324" y="7894"/>
                  </a:lnTo>
                  <a:lnTo>
                    <a:pt x="2349" y="7888"/>
                  </a:lnTo>
                  <a:lnTo>
                    <a:pt x="2373" y="7881"/>
                  </a:lnTo>
                  <a:lnTo>
                    <a:pt x="2397" y="7873"/>
                  </a:lnTo>
                  <a:lnTo>
                    <a:pt x="2420" y="7865"/>
                  </a:lnTo>
                  <a:lnTo>
                    <a:pt x="2444" y="7855"/>
                  </a:lnTo>
                  <a:lnTo>
                    <a:pt x="2466" y="7845"/>
                  </a:lnTo>
                  <a:lnTo>
                    <a:pt x="2489" y="7833"/>
                  </a:lnTo>
                  <a:lnTo>
                    <a:pt x="2511" y="7821"/>
                  </a:lnTo>
                  <a:lnTo>
                    <a:pt x="2533" y="7808"/>
                  </a:lnTo>
                  <a:lnTo>
                    <a:pt x="2554" y="7794"/>
                  </a:lnTo>
                  <a:lnTo>
                    <a:pt x="2575" y="7780"/>
                  </a:lnTo>
                  <a:lnTo>
                    <a:pt x="2595" y="7764"/>
                  </a:lnTo>
                  <a:lnTo>
                    <a:pt x="2614" y="7748"/>
                  </a:lnTo>
                  <a:lnTo>
                    <a:pt x="2633" y="7731"/>
                  </a:lnTo>
                  <a:lnTo>
                    <a:pt x="2651" y="7714"/>
                  </a:lnTo>
                  <a:lnTo>
                    <a:pt x="2668" y="7696"/>
                  </a:lnTo>
                  <a:lnTo>
                    <a:pt x="2685" y="7677"/>
                  </a:lnTo>
                  <a:lnTo>
                    <a:pt x="2701" y="7658"/>
                  </a:lnTo>
                  <a:lnTo>
                    <a:pt x="2717" y="7638"/>
                  </a:lnTo>
                  <a:lnTo>
                    <a:pt x="2731" y="7617"/>
                  </a:lnTo>
                  <a:lnTo>
                    <a:pt x="2745" y="7596"/>
                  </a:lnTo>
                  <a:lnTo>
                    <a:pt x="2758" y="7574"/>
                  </a:lnTo>
                  <a:lnTo>
                    <a:pt x="2770" y="7552"/>
                  </a:lnTo>
                  <a:lnTo>
                    <a:pt x="2782" y="7529"/>
                  </a:lnTo>
                  <a:lnTo>
                    <a:pt x="2792" y="7507"/>
                  </a:lnTo>
                  <a:lnTo>
                    <a:pt x="2802" y="7483"/>
                  </a:lnTo>
                  <a:lnTo>
                    <a:pt x="2810" y="7460"/>
                  </a:lnTo>
                  <a:lnTo>
                    <a:pt x="2818" y="7436"/>
                  </a:lnTo>
                  <a:lnTo>
                    <a:pt x="2825" y="7412"/>
                  </a:lnTo>
                  <a:lnTo>
                    <a:pt x="2831" y="7387"/>
                  </a:lnTo>
                  <a:lnTo>
                    <a:pt x="2836" y="7363"/>
                  </a:lnTo>
                  <a:lnTo>
                    <a:pt x="2840" y="7338"/>
                  </a:lnTo>
                  <a:lnTo>
                    <a:pt x="2844" y="7313"/>
                  </a:lnTo>
                  <a:lnTo>
                    <a:pt x="2846" y="7288"/>
                  </a:lnTo>
                  <a:lnTo>
                    <a:pt x="2847" y="7262"/>
                  </a:lnTo>
                  <a:lnTo>
                    <a:pt x="2848" y="7237"/>
                  </a:lnTo>
                  <a:lnTo>
                    <a:pt x="2847" y="7212"/>
                  </a:lnTo>
                  <a:lnTo>
                    <a:pt x="2846" y="7186"/>
                  </a:lnTo>
                  <a:lnTo>
                    <a:pt x="2844" y="7161"/>
                  </a:lnTo>
                  <a:lnTo>
                    <a:pt x="2844" y="7161"/>
                  </a:lnTo>
                  <a:lnTo>
                    <a:pt x="2808" y="7192"/>
                  </a:lnTo>
                  <a:lnTo>
                    <a:pt x="2781" y="7211"/>
                  </a:lnTo>
                  <a:lnTo>
                    <a:pt x="2753" y="7227"/>
                  </a:lnTo>
                  <a:lnTo>
                    <a:pt x="2723" y="7240"/>
                  </a:lnTo>
                  <a:lnTo>
                    <a:pt x="2691" y="7248"/>
                  </a:lnTo>
                  <a:lnTo>
                    <a:pt x="2658" y="7252"/>
                  </a:lnTo>
                  <a:lnTo>
                    <a:pt x="2626" y="7251"/>
                  </a:lnTo>
                  <a:lnTo>
                    <a:pt x="2593" y="7247"/>
                  </a:lnTo>
                  <a:lnTo>
                    <a:pt x="2562" y="7238"/>
                  </a:lnTo>
                  <a:lnTo>
                    <a:pt x="2532" y="7225"/>
                  </a:lnTo>
                  <a:lnTo>
                    <a:pt x="2504" y="7208"/>
                  </a:lnTo>
                  <a:lnTo>
                    <a:pt x="2478" y="7188"/>
                  </a:lnTo>
                  <a:lnTo>
                    <a:pt x="2455" y="7165"/>
                  </a:lnTo>
                  <a:lnTo>
                    <a:pt x="2436" y="7138"/>
                  </a:lnTo>
                  <a:lnTo>
                    <a:pt x="2420" y="7110"/>
                  </a:lnTo>
                  <a:lnTo>
                    <a:pt x="2407" y="7080"/>
                  </a:lnTo>
                  <a:lnTo>
                    <a:pt x="2399" y="7048"/>
                  </a:lnTo>
                  <a:lnTo>
                    <a:pt x="2395" y="7015"/>
                  </a:lnTo>
                  <a:lnTo>
                    <a:pt x="2396" y="6983"/>
                  </a:lnTo>
                  <a:lnTo>
                    <a:pt x="2400" y="6950"/>
                  </a:lnTo>
                  <a:lnTo>
                    <a:pt x="2409" y="6919"/>
                  </a:lnTo>
                  <a:lnTo>
                    <a:pt x="2422" y="6889"/>
                  </a:lnTo>
                  <a:lnTo>
                    <a:pt x="2439" y="6861"/>
                  </a:lnTo>
                  <a:lnTo>
                    <a:pt x="2459" y="6835"/>
                  </a:lnTo>
                  <a:close/>
                  <a:moveTo>
                    <a:pt x="2844" y="2839"/>
                  </a:moveTo>
                  <a:lnTo>
                    <a:pt x="2846" y="2814"/>
                  </a:lnTo>
                  <a:lnTo>
                    <a:pt x="2847" y="2788"/>
                  </a:lnTo>
                  <a:lnTo>
                    <a:pt x="2848" y="2763"/>
                  </a:lnTo>
                  <a:lnTo>
                    <a:pt x="2847" y="2738"/>
                  </a:lnTo>
                  <a:lnTo>
                    <a:pt x="2846" y="2712"/>
                  </a:lnTo>
                  <a:lnTo>
                    <a:pt x="2844" y="2687"/>
                  </a:lnTo>
                  <a:lnTo>
                    <a:pt x="2840" y="2662"/>
                  </a:lnTo>
                  <a:lnTo>
                    <a:pt x="2836" y="2637"/>
                  </a:lnTo>
                  <a:lnTo>
                    <a:pt x="2831" y="2613"/>
                  </a:lnTo>
                  <a:lnTo>
                    <a:pt x="2825" y="2588"/>
                  </a:lnTo>
                  <a:lnTo>
                    <a:pt x="2818" y="2564"/>
                  </a:lnTo>
                  <a:lnTo>
                    <a:pt x="2810" y="2540"/>
                  </a:lnTo>
                  <a:lnTo>
                    <a:pt x="2802" y="2517"/>
                  </a:lnTo>
                  <a:lnTo>
                    <a:pt x="2792" y="2493"/>
                  </a:lnTo>
                  <a:lnTo>
                    <a:pt x="2782" y="2471"/>
                  </a:lnTo>
                  <a:lnTo>
                    <a:pt x="2770" y="2448"/>
                  </a:lnTo>
                  <a:lnTo>
                    <a:pt x="2758" y="2426"/>
                  </a:lnTo>
                  <a:lnTo>
                    <a:pt x="2745" y="2404"/>
                  </a:lnTo>
                  <a:lnTo>
                    <a:pt x="2731" y="2383"/>
                  </a:lnTo>
                  <a:lnTo>
                    <a:pt x="2717" y="2362"/>
                  </a:lnTo>
                  <a:lnTo>
                    <a:pt x="2701" y="2342"/>
                  </a:lnTo>
                  <a:lnTo>
                    <a:pt x="2685" y="2323"/>
                  </a:lnTo>
                  <a:lnTo>
                    <a:pt x="2668" y="2304"/>
                  </a:lnTo>
                  <a:lnTo>
                    <a:pt x="2651" y="2286"/>
                  </a:lnTo>
                  <a:lnTo>
                    <a:pt x="2633" y="2269"/>
                  </a:lnTo>
                  <a:lnTo>
                    <a:pt x="2614" y="2252"/>
                  </a:lnTo>
                  <a:lnTo>
                    <a:pt x="2595" y="2236"/>
                  </a:lnTo>
                  <a:lnTo>
                    <a:pt x="2575" y="2220"/>
                  </a:lnTo>
                  <a:lnTo>
                    <a:pt x="2554" y="2206"/>
                  </a:lnTo>
                  <a:lnTo>
                    <a:pt x="2533" y="2192"/>
                  </a:lnTo>
                  <a:lnTo>
                    <a:pt x="2511" y="2179"/>
                  </a:lnTo>
                  <a:lnTo>
                    <a:pt x="2489" y="2167"/>
                  </a:lnTo>
                  <a:lnTo>
                    <a:pt x="2466" y="2155"/>
                  </a:lnTo>
                  <a:lnTo>
                    <a:pt x="2444" y="2145"/>
                  </a:lnTo>
                  <a:lnTo>
                    <a:pt x="2420" y="2135"/>
                  </a:lnTo>
                  <a:lnTo>
                    <a:pt x="2397" y="2127"/>
                  </a:lnTo>
                  <a:lnTo>
                    <a:pt x="2373" y="2119"/>
                  </a:lnTo>
                  <a:lnTo>
                    <a:pt x="2349" y="2112"/>
                  </a:lnTo>
                  <a:lnTo>
                    <a:pt x="2324" y="2106"/>
                  </a:lnTo>
                  <a:lnTo>
                    <a:pt x="2300" y="2101"/>
                  </a:lnTo>
                  <a:lnTo>
                    <a:pt x="2275" y="2097"/>
                  </a:lnTo>
                  <a:lnTo>
                    <a:pt x="2250" y="2093"/>
                  </a:lnTo>
                  <a:lnTo>
                    <a:pt x="2225" y="2091"/>
                  </a:lnTo>
                  <a:lnTo>
                    <a:pt x="2199" y="2090"/>
                  </a:lnTo>
                  <a:lnTo>
                    <a:pt x="2174" y="2089"/>
                  </a:lnTo>
                  <a:lnTo>
                    <a:pt x="2149" y="2090"/>
                  </a:lnTo>
                  <a:lnTo>
                    <a:pt x="2124" y="2091"/>
                  </a:lnTo>
                  <a:lnTo>
                    <a:pt x="2099" y="2093"/>
                  </a:lnTo>
                  <a:lnTo>
                    <a:pt x="2074" y="2097"/>
                  </a:lnTo>
                  <a:lnTo>
                    <a:pt x="2049" y="2101"/>
                  </a:lnTo>
                  <a:lnTo>
                    <a:pt x="2024" y="2106"/>
                  </a:lnTo>
                  <a:lnTo>
                    <a:pt x="2000" y="2112"/>
                  </a:lnTo>
                  <a:lnTo>
                    <a:pt x="1975" y="2119"/>
                  </a:lnTo>
                  <a:lnTo>
                    <a:pt x="1951" y="2127"/>
                  </a:lnTo>
                  <a:lnTo>
                    <a:pt x="1928" y="2135"/>
                  </a:lnTo>
                  <a:lnTo>
                    <a:pt x="1904" y="2145"/>
                  </a:lnTo>
                  <a:lnTo>
                    <a:pt x="1881" y="2156"/>
                  </a:lnTo>
                  <a:lnTo>
                    <a:pt x="1859" y="2167"/>
                  </a:lnTo>
                  <a:lnTo>
                    <a:pt x="1837" y="2179"/>
                  </a:lnTo>
                  <a:lnTo>
                    <a:pt x="1815" y="2192"/>
                  </a:lnTo>
                  <a:lnTo>
                    <a:pt x="1794" y="2206"/>
                  </a:lnTo>
                  <a:lnTo>
                    <a:pt x="1774" y="2220"/>
                  </a:lnTo>
                  <a:lnTo>
                    <a:pt x="1754" y="2236"/>
                  </a:lnTo>
                  <a:lnTo>
                    <a:pt x="1735" y="2252"/>
                  </a:lnTo>
                  <a:lnTo>
                    <a:pt x="1716" y="2269"/>
                  </a:lnTo>
                  <a:lnTo>
                    <a:pt x="1698" y="2286"/>
                  </a:lnTo>
                  <a:lnTo>
                    <a:pt x="1680" y="2304"/>
                  </a:lnTo>
                  <a:lnTo>
                    <a:pt x="1663" y="2323"/>
                  </a:lnTo>
                  <a:lnTo>
                    <a:pt x="1647" y="2343"/>
                  </a:lnTo>
                  <a:lnTo>
                    <a:pt x="1632" y="2363"/>
                  </a:lnTo>
                  <a:lnTo>
                    <a:pt x="1617" y="2384"/>
                  </a:lnTo>
                  <a:lnTo>
                    <a:pt x="1603" y="2405"/>
                  </a:lnTo>
                  <a:lnTo>
                    <a:pt x="1590" y="2426"/>
                  </a:lnTo>
                  <a:lnTo>
                    <a:pt x="1578" y="2448"/>
                  </a:lnTo>
                  <a:lnTo>
                    <a:pt x="1566" y="2471"/>
                  </a:lnTo>
                  <a:lnTo>
                    <a:pt x="1556" y="2493"/>
                  </a:lnTo>
                  <a:lnTo>
                    <a:pt x="1546" y="2517"/>
                  </a:lnTo>
                  <a:lnTo>
                    <a:pt x="1538" y="2540"/>
                  </a:lnTo>
                  <a:lnTo>
                    <a:pt x="1530" y="2564"/>
                  </a:lnTo>
                  <a:lnTo>
                    <a:pt x="1523" y="2588"/>
                  </a:lnTo>
                  <a:lnTo>
                    <a:pt x="1517" y="2613"/>
                  </a:lnTo>
                  <a:lnTo>
                    <a:pt x="1512" y="2637"/>
                  </a:lnTo>
                  <a:lnTo>
                    <a:pt x="1508" y="2662"/>
                  </a:lnTo>
                  <a:lnTo>
                    <a:pt x="1504" y="2687"/>
                  </a:lnTo>
                  <a:lnTo>
                    <a:pt x="1502" y="2712"/>
                  </a:lnTo>
                  <a:lnTo>
                    <a:pt x="1501" y="2738"/>
                  </a:lnTo>
                  <a:lnTo>
                    <a:pt x="1500" y="2763"/>
                  </a:lnTo>
                  <a:lnTo>
                    <a:pt x="1501" y="2788"/>
                  </a:lnTo>
                  <a:lnTo>
                    <a:pt x="1502" y="2814"/>
                  </a:lnTo>
                  <a:lnTo>
                    <a:pt x="1504" y="2839"/>
                  </a:lnTo>
                  <a:lnTo>
                    <a:pt x="1508" y="2864"/>
                  </a:lnTo>
                  <a:lnTo>
                    <a:pt x="1512" y="2889"/>
                  </a:lnTo>
                  <a:lnTo>
                    <a:pt x="1517" y="2913"/>
                  </a:lnTo>
                  <a:lnTo>
                    <a:pt x="1523" y="2938"/>
                  </a:lnTo>
                  <a:lnTo>
                    <a:pt x="1530" y="2962"/>
                  </a:lnTo>
                  <a:lnTo>
                    <a:pt x="1538" y="2986"/>
                  </a:lnTo>
                  <a:lnTo>
                    <a:pt x="1546" y="3009"/>
                  </a:lnTo>
                  <a:lnTo>
                    <a:pt x="1556" y="3033"/>
                  </a:lnTo>
                  <a:lnTo>
                    <a:pt x="1566" y="3055"/>
                  </a:lnTo>
                  <a:lnTo>
                    <a:pt x="1578" y="3078"/>
                  </a:lnTo>
                  <a:lnTo>
                    <a:pt x="1590" y="3100"/>
                  </a:lnTo>
                  <a:lnTo>
                    <a:pt x="1603" y="3121"/>
                  </a:lnTo>
                  <a:lnTo>
                    <a:pt x="1617" y="3142"/>
                  </a:lnTo>
                  <a:lnTo>
                    <a:pt x="1632" y="3163"/>
                  </a:lnTo>
                  <a:lnTo>
                    <a:pt x="1647" y="3183"/>
                  </a:lnTo>
                  <a:lnTo>
                    <a:pt x="1663" y="3202"/>
                  </a:lnTo>
                  <a:lnTo>
                    <a:pt x="1680" y="3221"/>
                  </a:lnTo>
                  <a:lnTo>
                    <a:pt x="1698" y="3239"/>
                  </a:lnTo>
                  <a:lnTo>
                    <a:pt x="1716" y="3257"/>
                  </a:lnTo>
                  <a:lnTo>
                    <a:pt x="1735" y="3274"/>
                  </a:lnTo>
                  <a:lnTo>
                    <a:pt x="1754" y="3290"/>
                  </a:lnTo>
                  <a:lnTo>
                    <a:pt x="1774" y="3305"/>
                  </a:lnTo>
                  <a:lnTo>
                    <a:pt x="1795" y="3320"/>
                  </a:lnTo>
                  <a:lnTo>
                    <a:pt x="1816" y="3334"/>
                  </a:lnTo>
                  <a:lnTo>
                    <a:pt x="1837" y="3347"/>
                  </a:lnTo>
                  <a:lnTo>
                    <a:pt x="1859" y="3359"/>
                  </a:lnTo>
                  <a:lnTo>
                    <a:pt x="1881" y="3370"/>
                  </a:lnTo>
                  <a:lnTo>
                    <a:pt x="1904" y="3381"/>
                  </a:lnTo>
                  <a:lnTo>
                    <a:pt x="1928" y="3391"/>
                  </a:lnTo>
                  <a:lnTo>
                    <a:pt x="1951" y="3399"/>
                  </a:lnTo>
                  <a:lnTo>
                    <a:pt x="1975" y="3407"/>
                  </a:lnTo>
                  <a:lnTo>
                    <a:pt x="2000" y="3414"/>
                  </a:lnTo>
                  <a:lnTo>
                    <a:pt x="2024" y="3420"/>
                  </a:lnTo>
                  <a:lnTo>
                    <a:pt x="2049" y="3425"/>
                  </a:lnTo>
                  <a:lnTo>
                    <a:pt x="2074" y="3429"/>
                  </a:lnTo>
                  <a:lnTo>
                    <a:pt x="2099" y="3433"/>
                  </a:lnTo>
                  <a:lnTo>
                    <a:pt x="2124" y="3435"/>
                  </a:lnTo>
                  <a:lnTo>
                    <a:pt x="2149" y="3436"/>
                  </a:lnTo>
                  <a:lnTo>
                    <a:pt x="2174" y="3437"/>
                  </a:lnTo>
                  <a:lnTo>
                    <a:pt x="2199" y="3436"/>
                  </a:lnTo>
                  <a:lnTo>
                    <a:pt x="2225" y="3435"/>
                  </a:lnTo>
                  <a:lnTo>
                    <a:pt x="2250" y="3433"/>
                  </a:lnTo>
                  <a:lnTo>
                    <a:pt x="2275" y="3429"/>
                  </a:lnTo>
                  <a:lnTo>
                    <a:pt x="2300" y="3425"/>
                  </a:lnTo>
                  <a:lnTo>
                    <a:pt x="2324" y="3420"/>
                  </a:lnTo>
                  <a:lnTo>
                    <a:pt x="2349" y="3414"/>
                  </a:lnTo>
                  <a:lnTo>
                    <a:pt x="2373" y="3407"/>
                  </a:lnTo>
                  <a:lnTo>
                    <a:pt x="2397" y="3399"/>
                  </a:lnTo>
                  <a:lnTo>
                    <a:pt x="2420" y="3391"/>
                  </a:lnTo>
                  <a:lnTo>
                    <a:pt x="2444" y="3381"/>
                  </a:lnTo>
                  <a:lnTo>
                    <a:pt x="2466" y="3371"/>
                  </a:lnTo>
                  <a:lnTo>
                    <a:pt x="2489" y="3359"/>
                  </a:lnTo>
                  <a:lnTo>
                    <a:pt x="2511" y="3347"/>
                  </a:lnTo>
                  <a:lnTo>
                    <a:pt x="2533" y="3334"/>
                  </a:lnTo>
                  <a:lnTo>
                    <a:pt x="2554" y="3320"/>
                  </a:lnTo>
                  <a:lnTo>
                    <a:pt x="2575" y="3305"/>
                  </a:lnTo>
                  <a:lnTo>
                    <a:pt x="2595" y="3290"/>
                  </a:lnTo>
                  <a:lnTo>
                    <a:pt x="2598" y="3287"/>
                  </a:lnTo>
                  <a:lnTo>
                    <a:pt x="2482" y="3188"/>
                  </a:lnTo>
                  <a:lnTo>
                    <a:pt x="2459" y="3165"/>
                  </a:lnTo>
                  <a:lnTo>
                    <a:pt x="2439" y="3139"/>
                  </a:lnTo>
                  <a:lnTo>
                    <a:pt x="2422" y="3111"/>
                  </a:lnTo>
                  <a:lnTo>
                    <a:pt x="2409" y="3081"/>
                  </a:lnTo>
                  <a:lnTo>
                    <a:pt x="2400" y="3050"/>
                  </a:lnTo>
                  <a:lnTo>
                    <a:pt x="2396" y="3017"/>
                  </a:lnTo>
                  <a:lnTo>
                    <a:pt x="2395" y="2985"/>
                  </a:lnTo>
                  <a:lnTo>
                    <a:pt x="2399" y="2952"/>
                  </a:lnTo>
                  <a:lnTo>
                    <a:pt x="2407" y="2920"/>
                  </a:lnTo>
                  <a:lnTo>
                    <a:pt x="2420" y="2890"/>
                  </a:lnTo>
                  <a:lnTo>
                    <a:pt x="2436" y="2862"/>
                  </a:lnTo>
                  <a:lnTo>
                    <a:pt x="2455" y="2835"/>
                  </a:lnTo>
                  <a:lnTo>
                    <a:pt x="2478" y="2812"/>
                  </a:lnTo>
                  <a:lnTo>
                    <a:pt x="2504" y="2792"/>
                  </a:lnTo>
                  <a:lnTo>
                    <a:pt x="2532" y="2775"/>
                  </a:lnTo>
                  <a:lnTo>
                    <a:pt x="2562" y="2762"/>
                  </a:lnTo>
                  <a:lnTo>
                    <a:pt x="2593" y="2753"/>
                  </a:lnTo>
                  <a:lnTo>
                    <a:pt x="2626" y="2749"/>
                  </a:lnTo>
                  <a:lnTo>
                    <a:pt x="2658" y="2748"/>
                  </a:lnTo>
                  <a:lnTo>
                    <a:pt x="2691" y="2752"/>
                  </a:lnTo>
                  <a:lnTo>
                    <a:pt x="2723" y="2760"/>
                  </a:lnTo>
                  <a:lnTo>
                    <a:pt x="2753" y="2773"/>
                  </a:lnTo>
                  <a:lnTo>
                    <a:pt x="2781" y="2789"/>
                  </a:lnTo>
                  <a:lnTo>
                    <a:pt x="2808" y="2808"/>
                  </a:lnTo>
                  <a:lnTo>
                    <a:pt x="2844" y="2839"/>
                  </a:lnTo>
                  <a:lnTo>
                    <a:pt x="2844" y="283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4" name="Google Shape;1334;p13"/>
          <p:cNvGrpSpPr/>
          <p:nvPr/>
        </p:nvGrpSpPr>
        <p:grpSpPr>
          <a:xfrm>
            <a:off x="9756372" y="870607"/>
            <a:ext cx="633600" cy="633600"/>
            <a:chOff x="9756372" y="1760585"/>
            <a:chExt cx="633600" cy="633600"/>
          </a:xfrm>
        </p:grpSpPr>
        <p:sp>
          <p:nvSpPr>
            <p:cNvPr id="1335" name="Google Shape;1335;p13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24" y="3832"/>
                  </a:moveTo>
                  <a:lnTo>
                    <a:pt x="5876" y="3832"/>
                  </a:lnTo>
                  <a:lnTo>
                    <a:pt x="5887" y="3832"/>
                  </a:lnTo>
                  <a:lnTo>
                    <a:pt x="5898" y="3833"/>
                  </a:lnTo>
                  <a:lnTo>
                    <a:pt x="5909" y="3834"/>
                  </a:lnTo>
                  <a:lnTo>
                    <a:pt x="5920" y="3835"/>
                  </a:lnTo>
                  <a:lnTo>
                    <a:pt x="5930" y="3837"/>
                  </a:lnTo>
                  <a:lnTo>
                    <a:pt x="5941" y="3839"/>
                  </a:lnTo>
                  <a:lnTo>
                    <a:pt x="5952" y="3842"/>
                  </a:lnTo>
                  <a:lnTo>
                    <a:pt x="5962" y="3845"/>
                  </a:lnTo>
                  <a:lnTo>
                    <a:pt x="5972" y="3848"/>
                  </a:lnTo>
                  <a:lnTo>
                    <a:pt x="5983" y="3852"/>
                  </a:lnTo>
                  <a:lnTo>
                    <a:pt x="5993" y="3856"/>
                  </a:lnTo>
                  <a:lnTo>
                    <a:pt x="6003" y="3861"/>
                  </a:lnTo>
                  <a:lnTo>
                    <a:pt x="6012" y="3866"/>
                  </a:lnTo>
                  <a:lnTo>
                    <a:pt x="6022" y="3871"/>
                  </a:lnTo>
                  <a:lnTo>
                    <a:pt x="6031" y="3877"/>
                  </a:lnTo>
                  <a:lnTo>
                    <a:pt x="6040" y="3883"/>
                  </a:lnTo>
                  <a:lnTo>
                    <a:pt x="6049" y="3889"/>
                  </a:lnTo>
                  <a:lnTo>
                    <a:pt x="6058" y="3896"/>
                  </a:lnTo>
                  <a:lnTo>
                    <a:pt x="6066" y="3903"/>
                  </a:lnTo>
                  <a:lnTo>
                    <a:pt x="6074" y="3910"/>
                  </a:lnTo>
                  <a:lnTo>
                    <a:pt x="6082" y="3918"/>
                  </a:lnTo>
                  <a:lnTo>
                    <a:pt x="6090" y="3926"/>
                  </a:lnTo>
                  <a:lnTo>
                    <a:pt x="6097" y="3934"/>
                  </a:lnTo>
                  <a:lnTo>
                    <a:pt x="6104" y="3942"/>
                  </a:lnTo>
                  <a:lnTo>
                    <a:pt x="6111" y="3951"/>
                  </a:lnTo>
                  <a:lnTo>
                    <a:pt x="6117" y="3960"/>
                  </a:lnTo>
                  <a:lnTo>
                    <a:pt x="6123" y="3969"/>
                  </a:lnTo>
                  <a:lnTo>
                    <a:pt x="6129" y="3978"/>
                  </a:lnTo>
                  <a:lnTo>
                    <a:pt x="6134" y="3988"/>
                  </a:lnTo>
                  <a:lnTo>
                    <a:pt x="6139" y="3997"/>
                  </a:lnTo>
                  <a:lnTo>
                    <a:pt x="6144" y="4007"/>
                  </a:lnTo>
                  <a:lnTo>
                    <a:pt x="6148" y="4017"/>
                  </a:lnTo>
                  <a:lnTo>
                    <a:pt x="6152" y="4028"/>
                  </a:lnTo>
                  <a:lnTo>
                    <a:pt x="6155" y="4038"/>
                  </a:lnTo>
                  <a:lnTo>
                    <a:pt x="6158" y="4048"/>
                  </a:lnTo>
                  <a:lnTo>
                    <a:pt x="6161" y="4059"/>
                  </a:lnTo>
                  <a:lnTo>
                    <a:pt x="6163" y="4070"/>
                  </a:lnTo>
                  <a:lnTo>
                    <a:pt x="6165" y="4080"/>
                  </a:lnTo>
                  <a:lnTo>
                    <a:pt x="6166" y="4091"/>
                  </a:lnTo>
                  <a:lnTo>
                    <a:pt x="6167" y="4102"/>
                  </a:lnTo>
                  <a:lnTo>
                    <a:pt x="6168" y="4113"/>
                  </a:lnTo>
                  <a:lnTo>
                    <a:pt x="6168" y="4124"/>
                  </a:lnTo>
                  <a:lnTo>
                    <a:pt x="6168" y="5876"/>
                  </a:lnTo>
                  <a:lnTo>
                    <a:pt x="6168" y="5887"/>
                  </a:lnTo>
                  <a:lnTo>
                    <a:pt x="6167" y="5898"/>
                  </a:lnTo>
                  <a:lnTo>
                    <a:pt x="6166" y="5909"/>
                  </a:lnTo>
                  <a:lnTo>
                    <a:pt x="6165" y="5920"/>
                  </a:lnTo>
                  <a:lnTo>
                    <a:pt x="6163" y="5930"/>
                  </a:lnTo>
                  <a:lnTo>
                    <a:pt x="6161" y="5941"/>
                  </a:lnTo>
                  <a:lnTo>
                    <a:pt x="6158" y="5952"/>
                  </a:lnTo>
                  <a:lnTo>
                    <a:pt x="6155" y="5962"/>
                  </a:lnTo>
                  <a:lnTo>
                    <a:pt x="6152" y="5972"/>
                  </a:lnTo>
                  <a:lnTo>
                    <a:pt x="6148" y="5983"/>
                  </a:lnTo>
                  <a:lnTo>
                    <a:pt x="6144" y="5993"/>
                  </a:lnTo>
                  <a:lnTo>
                    <a:pt x="6139" y="6003"/>
                  </a:lnTo>
                  <a:lnTo>
                    <a:pt x="6134" y="6012"/>
                  </a:lnTo>
                  <a:lnTo>
                    <a:pt x="6129" y="6022"/>
                  </a:lnTo>
                  <a:lnTo>
                    <a:pt x="6123" y="6031"/>
                  </a:lnTo>
                  <a:lnTo>
                    <a:pt x="6117" y="6040"/>
                  </a:lnTo>
                  <a:lnTo>
                    <a:pt x="6111" y="6049"/>
                  </a:lnTo>
                  <a:lnTo>
                    <a:pt x="6104" y="6058"/>
                  </a:lnTo>
                  <a:lnTo>
                    <a:pt x="6097" y="6066"/>
                  </a:lnTo>
                  <a:lnTo>
                    <a:pt x="6090" y="6074"/>
                  </a:lnTo>
                  <a:lnTo>
                    <a:pt x="6082" y="6082"/>
                  </a:lnTo>
                  <a:lnTo>
                    <a:pt x="6074" y="6090"/>
                  </a:lnTo>
                  <a:lnTo>
                    <a:pt x="6066" y="6097"/>
                  </a:lnTo>
                  <a:lnTo>
                    <a:pt x="6058" y="6104"/>
                  </a:lnTo>
                  <a:lnTo>
                    <a:pt x="6049" y="6111"/>
                  </a:lnTo>
                  <a:lnTo>
                    <a:pt x="6040" y="6117"/>
                  </a:lnTo>
                  <a:lnTo>
                    <a:pt x="6031" y="6123"/>
                  </a:lnTo>
                  <a:lnTo>
                    <a:pt x="6022" y="6129"/>
                  </a:lnTo>
                  <a:lnTo>
                    <a:pt x="6012" y="6134"/>
                  </a:lnTo>
                  <a:lnTo>
                    <a:pt x="6003" y="6139"/>
                  </a:lnTo>
                  <a:lnTo>
                    <a:pt x="5993" y="6144"/>
                  </a:lnTo>
                  <a:lnTo>
                    <a:pt x="5983" y="6148"/>
                  </a:lnTo>
                  <a:lnTo>
                    <a:pt x="5972" y="6152"/>
                  </a:lnTo>
                  <a:lnTo>
                    <a:pt x="5962" y="6155"/>
                  </a:lnTo>
                  <a:lnTo>
                    <a:pt x="5952" y="6158"/>
                  </a:lnTo>
                  <a:lnTo>
                    <a:pt x="5941" y="6161"/>
                  </a:lnTo>
                  <a:lnTo>
                    <a:pt x="5930" y="6163"/>
                  </a:lnTo>
                  <a:lnTo>
                    <a:pt x="5920" y="6165"/>
                  </a:lnTo>
                  <a:lnTo>
                    <a:pt x="5909" y="6166"/>
                  </a:lnTo>
                  <a:lnTo>
                    <a:pt x="5898" y="6167"/>
                  </a:lnTo>
                  <a:lnTo>
                    <a:pt x="5887" y="6168"/>
                  </a:lnTo>
                  <a:lnTo>
                    <a:pt x="5876" y="6168"/>
                  </a:lnTo>
                  <a:lnTo>
                    <a:pt x="4124" y="6168"/>
                  </a:lnTo>
                  <a:lnTo>
                    <a:pt x="4113" y="6168"/>
                  </a:lnTo>
                  <a:lnTo>
                    <a:pt x="4102" y="6167"/>
                  </a:lnTo>
                  <a:lnTo>
                    <a:pt x="4091" y="6166"/>
                  </a:lnTo>
                  <a:lnTo>
                    <a:pt x="4080" y="6165"/>
                  </a:lnTo>
                  <a:lnTo>
                    <a:pt x="4070" y="6163"/>
                  </a:lnTo>
                  <a:lnTo>
                    <a:pt x="4059" y="6161"/>
                  </a:lnTo>
                  <a:lnTo>
                    <a:pt x="4048" y="6158"/>
                  </a:lnTo>
                  <a:lnTo>
                    <a:pt x="4038" y="6155"/>
                  </a:lnTo>
                  <a:lnTo>
                    <a:pt x="4028" y="6152"/>
                  </a:lnTo>
                  <a:lnTo>
                    <a:pt x="4017" y="6148"/>
                  </a:lnTo>
                  <a:lnTo>
                    <a:pt x="4007" y="6144"/>
                  </a:lnTo>
                  <a:lnTo>
                    <a:pt x="3997" y="6139"/>
                  </a:lnTo>
                  <a:lnTo>
                    <a:pt x="3988" y="6134"/>
                  </a:lnTo>
                  <a:lnTo>
                    <a:pt x="3978" y="6129"/>
                  </a:lnTo>
                  <a:lnTo>
                    <a:pt x="3969" y="6123"/>
                  </a:lnTo>
                  <a:lnTo>
                    <a:pt x="3960" y="6117"/>
                  </a:lnTo>
                  <a:lnTo>
                    <a:pt x="3951" y="6111"/>
                  </a:lnTo>
                  <a:lnTo>
                    <a:pt x="3942" y="6104"/>
                  </a:lnTo>
                  <a:lnTo>
                    <a:pt x="3934" y="6097"/>
                  </a:lnTo>
                  <a:lnTo>
                    <a:pt x="3926" y="6090"/>
                  </a:lnTo>
                  <a:lnTo>
                    <a:pt x="3918" y="6082"/>
                  </a:lnTo>
                  <a:lnTo>
                    <a:pt x="3910" y="6074"/>
                  </a:lnTo>
                  <a:lnTo>
                    <a:pt x="3903" y="6066"/>
                  </a:lnTo>
                  <a:lnTo>
                    <a:pt x="3896" y="6058"/>
                  </a:lnTo>
                  <a:lnTo>
                    <a:pt x="3889" y="6049"/>
                  </a:lnTo>
                  <a:lnTo>
                    <a:pt x="3883" y="6040"/>
                  </a:lnTo>
                  <a:lnTo>
                    <a:pt x="3877" y="6031"/>
                  </a:lnTo>
                  <a:lnTo>
                    <a:pt x="3871" y="6022"/>
                  </a:lnTo>
                  <a:lnTo>
                    <a:pt x="3866" y="6012"/>
                  </a:lnTo>
                  <a:lnTo>
                    <a:pt x="3861" y="6003"/>
                  </a:lnTo>
                  <a:lnTo>
                    <a:pt x="3856" y="5993"/>
                  </a:lnTo>
                  <a:lnTo>
                    <a:pt x="3852" y="5983"/>
                  </a:lnTo>
                  <a:lnTo>
                    <a:pt x="3848" y="5972"/>
                  </a:lnTo>
                  <a:lnTo>
                    <a:pt x="3845" y="5962"/>
                  </a:lnTo>
                  <a:lnTo>
                    <a:pt x="3842" y="5952"/>
                  </a:lnTo>
                  <a:lnTo>
                    <a:pt x="3839" y="5941"/>
                  </a:lnTo>
                  <a:lnTo>
                    <a:pt x="3837" y="5930"/>
                  </a:lnTo>
                  <a:lnTo>
                    <a:pt x="3835" y="5920"/>
                  </a:lnTo>
                  <a:lnTo>
                    <a:pt x="3834" y="5909"/>
                  </a:lnTo>
                  <a:lnTo>
                    <a:pt x="3833" y="5898"/>
                  </a:lnTo>
                  <a:lnTo>
                    <a:pt x="3832" y="5887"/>
                  </a:lnTo>
                  <a:lnTo>
                    <a:pt x="3832" y="5876"/>
                  </a:lnTo>
                  <a:lnTo>
                    <a:pt x="3832" y="4124"/>
                  </a:lnTo>
                  <a:lnTo>
                    <a:pt x="3832" y="4113"/>
                  </a:lnTo>
                  <a:lnTo>
                    <a:pt x="3833" y="4102"/>
                  </a:lnTo>
                  <a:lnTo>
                    <a:pt x="3834" y="4091"/>
                  </a:lnTo>
                  <a:lnTo>
                    <a:pt x="3835" y="4080"/>
                  </a:lnTo>
                  <a:lnTo>
                    <a:pt x="3837" y="4070"/>
                  </a:lnTo>
                  <a:lnTo>
                    <a:pt x="3839" y="4059"/>
                  </a:lnTo>
                  <a:lnTo>
                    <a:pt x="3842" y="4048"/>
                  </a:lnTo>
                  <a:lnTo>
                    <a:pt x="3845" y="4038"/>
                  </a:lnTo>
                  <a:lnTo>
                    <a:pt x="3848" y="4028"/>
                  </a:lnTo>
                  <a:lnTo>
                    <a:pt x="3852" y="4017"/>
                  </a:lnTo>
                  <a:lnTo>
                    <a:pt x="3856" y="4007"/>
                  </a:lnTo>
                  <a:lnTo>
                    <a:pt x="3861" y="3997"/>
                  </a:lnTo>
                  <a:lnTo>
                    <a:pt x="3866" y="3988"/>
                  </a:lnTo>
                  <a:lnTo>
                    <a:pt x="3871" y="3978"/>
                  </a:lnTo>
                  <a:lnTo>
                    <a:pt x="3877" y="3969"/>
                  </a:lnTo>
                  <a:lnTo>
                    <a:pt x="3883" y="3960"/>
                  </a:lnTo>
                  <a:lnTo>
                    <a:pt x="3889" y="3951"/>
                  </a:lnTo>
                  <a:lnTo>
                    <a:pt x="3896" y="3942"/>
                  </a:lnTo>
                  <a:lnTo>
                    <a:pt x="3903" y="3934"/>
                  </a:lnTo>
                  <a:lnTo>
                    <a:pt x="3910" y="3926"/>
                  </a:lnTo>
                  <a:lnTo>
                    <a:pt x="3918" y="3918"/>
                  </a:lnTo>
                  <a:lnTo>
                    <a:pt x="3926" y="3910"/>
                  </a:lnTo>
                  <a:lnTo>
                    <a:pt x="3934" y="3903"/>
                  </a:lnTo>
                  <a:lnTo>
                    <a:pt x="3942" y="3896"/>
                  </a:lnTo>
                  <a:lnTo>
                    <a:pt x="3951" y="3889"/>
                  </a:lnTo>
                  <a:lnTo>
                    <a:pt x="3960" y="3883"/>
                  </a:lnTo>
                  <a:lnTo>
                    <a:pt x="3969" y="3877"/>
                  </a:lnTo>
                  <a:lnTo>
                    <a:pt x="3978" y="3871"/>
                  </a:lnTo>
                  <a:lnTo>
                    <a:pt x="3988" y="3866"/>
                  </a:lnTo>
                  <a:lnTo>
                    <a:pt x="3997" y="3861"/>
                  </a:lnTo>
                  <a:lnTo>
                    <a:pt x="4007" y="3856"/>
                  </a:lnTo>
                  <a:lnTo>
                    <a:pt x="4017" y="3852"/>
                  </a:lnTo>
                  <a:lnTo>
                    <a:pt x="4028" y="3848"/>
                  </a:lnTo>
                  <a:lnTo>
                    <a:pt x="4038" y="3845"/>
                  </a:lnTo>
                  <a:lnTo>
                    <a:pt x="4048" y="3842"/>
                  </a:lnTo>
                  <a:lnTo>
                    <a:pt x="4059" y="3839"/>
                  </a:lnTo>
                  <a:lnTo>
                    <a:pt x="4070" y="3837"/>
                  </a:lnTo>
                  <a:lnTo>
                    <a:pt x="4080" y="3835"/>
                  </a:lnTo>
                  <a:lnTo>
                    <a:pt x="4091" y="3834"/>
                  </a:lnTo>
                  <a:lnTo>
                    <a:pt x="4102" y="3833"/>
                  </a:lnTo>
                  <a:lnTo>
                    <a:pt x="4113" y="3832"/>
                  </a:lnTo>
                  <a:lnTo>
                    <a:pt x="4124" y="38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7" y="1254"/>
                  </a:moveTo>
                  <a:lnTo>
                    <a:pt x="3927" y="1285"/>
                  </a:lnTo>
                  <a:lnTo>
                    <a:pt x="3934" y="1317"/>
                  </a:lnTo>
                  <a:lnTo>
                    <a:pt x="3936" y="1350"/>
                  </a:lnTo>
                  <a:lnTo>
                    <a:pt x="3936" y="2122"/>
                  </a:lnTo>
                  <a:lnTo>
                    <a:pt x="4750" y="2122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122"/>
                  </a:lnTo>
                  <a:lnTo>
                    <a:pt x="6064" y="2122"/>
                  </a:lnTo>
                  <a:lnTo>
                    <a:pt x="6064" y="1350"/>
                  </a:lnTo>
                  <a:lnTo>
                    <a:pt x="6066" y="1317"/>
                  </a:lnTo>
                  <a:lnTo>
                    <a:pt x="6073" y="1285"/>
                  </a:lnTo>
                  <a:lnTo>
                    <a:pt x="6083" y="1254"/>
                  </a:lnTo>
                  <a:lnTo>
                    <a:pt x="6097" y="1225"/>
                  </a:lnTo>
                  <a:lnTo>
                    <a:pt x="6116" y="1198"/>
                  </a:lnTo>
                  <a:lnTo>
                    <a:pt x="6137" y="1173"/>
                  </a:lnTo>
                  <a:lnTo>
                    <a:pt x="6162" y="1152"/>
                  </a:lnTo>
                  <a:lnTo>
                    <a:pt x="6189" y="1133"/>
                  </a:lnTo>
                  <a:lnTo>
                    <a:pt x="6218" y="1119"/>
                  </a:lnTo>
                  <a:lnTo>
                    <a:pt x="6249" y="1109"/>
                  </a:lnTo>
                  <a:lnTo>
                    <a:pt x="6281" y="1102"/>
                  </a:lnTo>
                  <a:lnTo>
                    <a:pt x="6314" y="1100"/>
                  </a:lnTo>
                  <a:lnTo>
                    <a:pt x="6347" y="1102"/>
                  </a:lnTo>
                  <a:lnTo>
                    <a:pt x="6379" y="1109"/>
                  </a:lnTo>
                  <a:lnTo>
                    <a:pt x="6410" y="1119"/>
                  </a:lnTo>
                  <a:lnTo>
                    <a:pt x="6439" y="1133"/>
                  </a:lnTo>
                  <a:lnTo>
                    <a:pt x="6466" y="1152"/>
                  </a:lnTo>
                  <a:lnTo>
                    <a:pt x="6491" y="1173"/>
                  </a:lnTo>
                  <a:lnTo>
                    <a:pt x="6512" y="1198"/>
                  </a:lnTo>
                  <a:lnTo>
                    <a:pt x="6531" y="1225"/>
                  </a:lnTo>
                  <a:lnTo>
                    <a:pt x="6545" y="1254"/>
                  </a:lnTo>
                  <a:lnTo>
                    <a:pt x="6555" y="1285"/>
                  </a:lnTo>
                  <a:lnTo>
                    <a:pt x="6562" y="1317"/>
                  </a:lnTo>
                  <a:lnTo>
                    <a:pt x="6564" y="1350"/>
                  </a:lnTo>
                  <a:lnTo>
                    <a:pt x="6564" y="2122"/>
                  </a:lnTo>
                  <a:lnTo>
                    <a:pt x="7190" y="2122"/>
                  </a:lnTo>
                  <a:lnTo>
                    <a:pt x="7195" y="2122"/>
                  </a:lnTo>
                  <a:lnTo>
                    <a:pt x="7211" y="2122"/>
                  </a:lnTo>
                  <a:lnTo>
                    <a:pt x="7220" y="2123"/>
                  </a:lnTo>
                  <a:lnTo>
                    <a:pt x="7237" y="2124"/>
                  </a:lnTo>
                  <a:lnTo>
                    <a:pt x="7246" y="2124"/>
                  </a:lnTo>
                  <a:lnTo>
                    <a:pt x="7262" y="2126"/>
                  </a:lnTo>
                  <a:lnTo>
                    <a:pt x="7272" y="2127"/>
                  </a:lnTo>
                  <a:lnTo>
                    <a:pt x="7288" y="2129"/>
                  </a:lnTo>
                  <a:lnTo>
                    <a:pt x="7297" y="2130"/>
                  </a:lnTo>
                  <a:lnTo>
                    <a:pt x="7313" y="2133"/>
                  </a:lnTo>
                  <a:lnTo>
                    <a:pt x="7323" y="2135"/>
                  </a:lnTo>
                  <a:lnTo>
                    <a:pt x="7339" y="2138"/>
                  </a:lnTo>
                  <a:lnTo>
                    <a:pt x="7348" y="2140"/>
                  </a:lnTo>
                  <a:lnTo>
                    <a:pt x="7364" y="2144"/>
                  </a:lnTo>
                  <a:lnTo>
                    <a:pt x="7373" y="2147"/>
                  </a:lnTo>
                  <a:lnTo>
                    <a:pt x="7388" y="2151"/>
                  </a:lnTo>
                  <a:lnTo>
                    <a:pt x="7397" y="2154"/>
                  </a:lnTo>
                  <a:lnTo>
                    <a:pt x="7413" y="2159"/>
                  </a:lnTo>
                  <a:lnTo>
                    <a:pt x="7422" y="2162"/>
                  </a:lnTo>
                  <a:lnTo>
                    <a:pt x="7437" y="2168"/>
                  </a:lnTo>
                  <a:lnTo>
                    <a:pt x="7446" y="2171"/>
                  </a:lnTo>
                  <a:lnTo>
                    <a:pt x="7461" y="2178"/>
                  </a:lnTo>
                  <a:lnTo>
                    <a:pt x="7470" y="2182"/>
                  </a:lnTo>
                  <a:lnTo>
                    <a:pt x="7485" y="2188"/>
                  </a:lnTo>
                  <a:lnTo>
                    <a:pt x="7493" y="2193"/>
                  </a:lnTo>
                  <a:lnTo>
                    <a:pt x="7508" y="2200"/>
                  </a:lnTo>
                  <a:lnTo>
                    <a:pt x="7516" y="2205"/>
                  </a:lnTo>
                  <a:lnTo>
                    <a:pt x="7531" y="2213"/>
                  </a:lnTo>
                  <a:lnTo>
                    <a:pt x="7536" y="2216"/>
                  </a:lnTo>
                  <a:lnTo>
                    <a:pt x="7551" y="2224"/>
                  </a:lnTo>
                  <a:lnTo>
                    <a:pt x="7559" y="2229"/>
                  </a:lnTo>
                  <a:lnTo>
                    <a:pt x="7573" y="2238"/>
                  </a:lnTo>
                  <a:lnTo>
                    <a:pt x="7581" y="2244"/>
                  </a:lnTo>
                  <a:lnTo>
                    <a:pt x="7594" y="2253"/>
                  </a:lnTo>
                  <a:lnTo>
                    <a:pt x="7602" y="2259"/>
                  </a:lnTo>
                  <a:lnTo>
                    <a:pt x="7615" y="2269"/>
                  </a:lnTo>
                  <a:lnTo>
                    <a:pt x="7622" y="2275"/>
                  </a:lnTo>
                  <a:lnTo>
                    <a:pt x="7635" y="2285"/>
                  </a:lnTo>
                  <a:lnTo>
                    <a:pt x="7642" y="2291"/>
                  </a:lnTo>
                  <a:lnTo>
                    <a:pt x="7654" y="2302"/>
                  </a:lnTo>
                  <a:lnTo>
                    <a:pt x="7661" y="2309"/>
                  </a:lnTo>
                  <a:lnTo>
                    <a:pt x="7673" y="2320"/>
                  </a:lnTo>
                  <a:lnTo>
                    <a:pt x="7680" y="2327"/>
                  </a:lnTo>
                  <a:lnTo>
                    <a:pt x="7691" y="2339"/>
                  </a:lnTo>
                  <a:lnTo>
                    <a:pt x="7698" y="2346"/>
                  </a:lnTo>
                  <a:lnTo>
                    <a:pt x="7709" y="2358"/>
                  </a:lnTo>
                  <a:lnTo>
                    <a:pt x="7715" y="2365"/>
                  </a:lnTo>
                  <a:lnTo>
                    <a:pt x="7725" y="2378"/>
                  </a:lnTo>
                  <a:lnTo>
                    <a:pt x="7731" y="2385"/>
                  </a:lnTo>
                  <a:lnTo>
                    <a:pt x="7741" y="2398"/>
                  </a:lnTo>
                  <a:lnTo>
                    <a:pt x="7747" y="2406"/>
                  </a:lnTo>
                  <a:lnTo>
                    <a:pt x="7756" y="2419"/>
                  </a:lnTo>
                  <a:lnTo>
                    <a:pt x="7762" y="2427"/>
                  </a:lnTo>
                  <a:lnTo>
                    <a:pt x="7771" y="2441"/>
                  </a:lnTo>
                  <a:lnTo>
                    <a:pt x="7776" y="2449"/>
                  </a:lnTo>
                  <a:lnTo>
                    <a:pt x="7784" y="2464"/>
                  </a:lnTo>
                  <a:lnTo>
                    <a:pt x="7787" y="2469"/>
                  </a:lnTo>
                  <a:lnTo>
                    <a:pt x="7795" y="2484"/>
                  </a:lnTo>
                  <a:lnTo>
                    <a:pt x="7800" y="2492"/>
                  </a:lnTo>
                  <a:lnTo>
                    <a:pt x="7807" y="2507"/>
                  </a:lnTo>
                  <a:lnTo>
                    <a:pt x="7812" y="2515"/>
                  </a:lnTo>
                  <a:lnTo>
                    <a:pt x="7818" y="2530"/>
                  </a:lnTo>
                  <a:lnTo>
                    <a:pt x="7822" y="2539"/>
                  </a:lnTo>
                  <a:lnTo>
                    <a:pt x="7829" y="2554"/>
                  </a:lnTo>
                  <a:lnTo>
                    <a:pt x="7832" y="2563"/>
                  </a:lnTo>
                  <a:lnTo>
                    <a:pt x="7838" y="2578"/>
                  </a:lnTo>
                  <a:lnTo>
                    <a:pt x="7841" y="2587"/>
                  </a:lnTo>
                  <a:lnTo>
                    <a:pt x="7846" y="2603"/>
                  </a:lnTo>
                  <a:lnTo>
                    <a:pt x="7849" y="2612"/>
                  </a:lnTo>
                  <a:lnTo>
                    <a:pt x="7853" y="2627"/>
                  </a:lnTo>
                  <a:lnTo>
                    <a:pt x="7856" y="2636"/>
                  </a:lnTo>
                  <a:lnTo>
                    <a:pt x="7860" y="2652"/>
                  </a:lnTo>
                  <a:lnTo>
                    <a:pt x="7862" y="2661"/>
                  </a:lnTo>
                  <a:lnTo>
                    <a:pt x="7865" y="2677"/>
                  </a:lnTo>
                  <a:lnTo>
                    <a:pt x="7867" y="2687"/>
                  </a:lnTo>
                  <a:lnTo>
                    <a:pt x="7870" y="2703"/>
                  </a:lnTo>
                  <a:lnTo>
                    <a:pt x="7871" y="2712"/>
                  </a:lnTo>
                  <a:lnTo>
                    <a:pt x="7873" y="2728"/>
                  </a:lnTo>
                  <a:lnTo>
                    <a:pt x="7874" y="2738"/>
                  </a:lnTo>
                  <a:lnTo>
                    <a:pt x="7876" y="2754"/>
                  </a:lnTo>
                  <a:lnTo>
                    <a:pt x="7876" y="2763"/>
                  </a:lnTo>
                  <a:lnTo>
                    <a:pt x="7877" y="2780"/>
                  </a:lnTo>
                  <a:lnTo>
                    <a:pt x="7878" y="2789"/>
                  </a:lnTo>
                  <a:lnTo>
                    <a:pt x="7878" y="2805"/>
                  </a:lnTo>
                  <a:lnTo>
                    <a:pt x="7878" y="2810"/>
                  </a:lnTo>
                  <a:lnTo>
                    <a:pt x="7878" y="3436"/>
                  </a:lnTo>
                  <a:lnTo>
                    <a:pt x="8650" y="3436"/>
                  </a:lnTo>
                  <a:lnTo>
                    <a:pt x="8683" y="3438"/>
                  </a:lnTo>
                  <a:lnTo>
                    <a:pt x="8715" y="3445"/>
                  </a:lnTo>
                  <a:lnTo>
                    <a:pt x="8746" y="3455"/>
                  </a:lnTo>
                  <a:lnTo>
                    <a:pt x="8775" y="3469"/>
                  </a:lnTo>
                  <a:lnTo>
                    <a:pt x="8802" y="3488"/>
                  </a:lnTo>
                  <a:lnTo>
                    <a:pt x="8827" y="3509"/>
                  </a:lnTo>
                  <a:lnTo>
                    <a:pt x="8848" y="3534"/>
                  </a:lnTo>
                  <a:lnTo>
                    <a:pt x="8867" y="3561"/>
                  </a:lnTo>
                  <a:lnTo>
                    <a:pt x="8881" y="3590"/>
                  </a:lnTo>
                  <a:lnTo>
                    <a:pt x="8891" y="3621"/>
                  </a:lnTo>
                  <a:lnTo>
                    <a:pt x="8898" y="3653"/>
                  </a:lnTo>
                  <a:lnTo>
                    <a:pt x="8900" y="3686"/>
                  </a:lnTo>
                  <a:lnTo>
                    <a:pt x="8898" y="3719"/>
                  </a:lnTo>
                  <a:lnTo>
                    <a:pt x="8891" y="3751"/>
                  </a:lnTo>
                  <a:lnTo>
                    <a:pt x="8881" y="3782"/>
                  </a:lnTo>
                  <a:lnTo>
                    <a:pt x="8867" y="3811"/>
                  </a:lnTo>
                  <a:lnTo>
                    <a:pt x="8848" y="3838"/>
                  </a:lnTo>
                  <a:lnTo>
                    <a:pt x="8827" y="3863"/>
                  </a:lnTo>
                  <a:lnTo>
                    <a:pt x="8802" y="3884"/>
                  </a:lnTo>
                  <a:lnTo>
                    <a:pt x="8775" y="3903"/>
                  </a:lnTo>
                  <a:lnTo>
                    <a:pt x="8746" y="3917"/>
                  </a:lnTo>
                  <a:lnTo>
                    <a:pt x="8715" y="3927"/>
                  </a:lnTo>
                  <a:lnTo>
                    <a:pt x="8683" y="3934"/>
                  </a:lnTo>
                  <a:lnTo>
                    <a:pt x="8650" y="3936"/>
                  </a:lnTo>
                  <a:lnTo>
                    <a:pt x="7878" y="3936"/>
                  </a:lnTo>
                  <a:lnTo>
                    <a:pt x="7878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878" y="5250"/>
                  </a:lnTo>
                  <a:lnTo>
                    <a:pt x="7878" y="6064"/>
                  </a:lnTo>
                  <a:lnTo>
                    <a:pt x="8650" y="6064"/>
                  </a:lnTo>
                  <a:lnTo>
                    <a:pt x="8683" y="6066"/>
                  </a:lnTo>
                  <a:lnTo>
                    <a:pt x="8715" y="6073"/>
                  </a:lnTo>
                  <a:lnTo>
                    <a:pt x="8746" y="6083"/>
                  </a:lnTo>
                  <a:lnTo>
                    <a:pt x="8775" y="6097"/>
                  </a:lnTo>
                  <a:lnTo>
                    <a:pt x="8802" y="6116"/>
                  </a:lnTo>
                  <a:lnTo>
                    <a:pt x="8827" y="6137"/>
                  </a:lnTo>
                  <a:lnTo>
                    <a:pt x="8848" y="6162"/>
                  </a:lnTo>
                  <a:lnTo>
                    <a:pt x="8867" y="6189"/>
                  </a:lnTo>
                  <a:lnTo>
                    <a:pt x="8881" y="6218"/>
                  </a:lnTo>
                  <a:lnTo>
                    <a:pt x="8891" y="6249"/>
                  </a:lnTo>
                  <a:lnTo>
                    <a:pt x="8898" y="6281"/>
                  </a:lnTo>
                  <a:lnTo>
                    <a:pt x="8900" y="6314"/>
                  </a:lnTo>
                  <a:lnTo>
                    <a:pt x="8898" y="6347"/>
                  </a:lnTo>
                  <a:lnTo>
                    <a:pt x="8891" y="6379"/>
                  </a:lnTo>
                  <a:lnTo>
                    <a:pt x="8881" y="6410"/>
                  </a:lnTo>
                  <a:lnTo>
                    <a:pt x="8867" y="6439"/>
                  </a:lnTo>
                  <a:lnTo>
                    <a:pt x="8848" y="6466"/>
                  </a:lnTo>
                  <a:lnTo>
                    <a:pt x="8827" y="6491"/>
                  </a:lnTo>
                  <a:lnTo>
                    <a:pt x="8802" y="6512"/>
                  </a:lnTo>
                  <a:lnTo>
                    <a:pt x="8775" y="6531"/>
                  </a:lnTo>
                  <a:lnTo>
                    <a:pt x="8746" y="6545"/>
                  </a:lnTo>
                  <a:lnTo>
                    <a:pt x="8715" y="6555"/>
                  </a:lnTo>
                  <a:lnTo>
                    <a:pt x="8683" y="6562"/>
                  </a:lnTo>
                  <a:lnTo>
                    <a:pt x="8650" y="6564"/>
                  </a:lnTo>
                  <a:lnTo>
                    <a:pt x="7878" y="6564"/>
                  </a:lnTo>
                  <a:lnTo>
                    <a:pt x="7878" y="7190"/>
                  </a:lnTo>
                  <a:lnTo>
                    <a:pt x="7878" y="7195"/>
                  </a:lnTo>
                  <a:lnTo>
                    <a:pt x="7878" y="7211"/>
                  </a:lnTo>
                  <a:lnTo>
                    <a:pt x="7877" y="7220"/>
                  </a:lnTo>
                  <a:lnTo>
                    <a:pt x="7876" y="7237"/>
                  </a:lnTo>
                  <a:lnTo>
                    <a:pt x="7876" y="7246"/>
                  </a:lnTo>
                  <a:lnTo>
                    <a:pt x="7874" y="7262"/>
                  </a:lnTo>
                  <a:lnTo>
                    <a:pt x="7873" y="7272"/>
                  </a:lnTo>
                  <a:lnTo>
                    <a:pt x="7871" y="7288"/>
                  </a:lnTo>
                  <a:lnTo>
                    <a:pt x="7870" y="7297"/>
                  </a:lnTo>
                  <a:lnTo>
                    <a:pt x="7867" y="7313"/>
                  </a:lnTo>
                  <a:lnTo>
                    <a:pt x="7865" y="7323"/>
                  </a:lnTo>
                  <a:lnTo>
                    <a:pt x="7862" y="7339"/>
                  </a:lnTo>
                  <a:lnTo>
                    <a:pt x="7860" y="7348"/>
                  </a:lnTo>
                  <a:lnTo>
                    <a:pt x="7856" y="7364"/>
                  </a:lnTo>
                  <a:lnTo>
                    <a:pt x="7853" y="7373"/>
                  </a:lnTo>
                  <a:lnTo>
                    <a:pt x="7849" y="7388"/>
                  </a:lnTo>
                  <a:lnTo>
                    <a:pt x="7846" y="7397"/>
                  </a:lnTo>
                  <a:lnTo>
                    <a:pt x="7841" y="7413"/>
                  </a:lnTo>
                  <a:lnTo>
                    <a:pt x="7838" y="7422"/>
                  </a:lnTo>
                  <a:lnTo>
                    <a:pt x="7832" y="7437"/>
                  </a:lnTo>
                  <a:lnTo>
                    <a:pt x="7829" y="7446"/>
                  </a:lnTo>
                  <a:lnTo>
                    <a:pt x="7822" y="7461"/>
                  </a:lnTo>
                  <a:lnTo>
                    <a:pt x="7818" y="7470"/>
                  </a:lnTo>
                  <a:lnTo>
                    <a:pt x="7812" y="7485"/>
                  </a:lnTo>
                  <a:lnTo>
                    <a:pt x="7807" y="7493"/>
                  </a:lnTo>
                  <a:lnTo>
                    <a:pt x="7800" y="7508"/>
                  </a:lnTo>
                  <a:lnTo>
                    <a:pt x="7795" y="7516"/>
                  </a:lnTo>
                  <a:lnTo>
                    <a:pt x="7787" y="7531"/>
                  </a:lnTo>
                  <a:lnTo>
                    <a:pt x="7784" y="7536"/>
                  </a:lnTo>
                  <a:lnTo>
                    <a:pt x="7776" y="7551"/>
                  </a:lnTo>
                  <a:lnTo>
                    <a:pt x="7771" y="7559"/>
                  </a:lnTo>
                  <a:lnTo>
                    <a:pt x="7762" y="7573"/>
                  </a:lnTo>
                  <a:lnTo>
                    <a:pt x="7756" y="7581"/>
                  </a:lnTo>
                  <a:lnTo>
                    <a:pt x="7747" y="7594"/>
                  </a:lnTo>
                  <a:lnTo>
                    <a:pt x="7741" y="7602"/>
                  </a:lnTo>
                  <a:lnTo>
                    <a:pt x="7731" y="7615"/>
                  </a:lnTo>
                  <a:lnTo>
                    <a:pt x="7725" y="7622"/>
                  </a:lnTo>
                  <a:lnTo>
                    <a:pt x="7715" y="7635"/>
                  </a:lnTo>
                  <a:lnTo>
                    <a:pt x="7709" y="7642"/>
                  </a:lnTo>
                  <a:lnTo>
                    <a:pt x="7698" y="7654"/>
                  </a:lnTo>
                  <a:lnTo>
                    <a:pt x="7691" y="7661"/>
                  </a:lnTo>
                  <a:lnTo>
                    <a:pt x="7680" y="7673"/>
                  </a:lnTo>
                  <a:lnTo>
                    <a:pt x="7673" y="7680"/>
                  </a:lnTo>
                  <a:lnTo>
                    <a:pt x="7661" y="7691"/>
                  </a:lnTo>
                  <a:lnTo>
                    <a:pt x="7654" y="7698"/>
                  </a:lnTo>
                  <a:lnTo>
                    <a:pt x="7642" y="7709"/>
                  </a:lnTo>
                  <a:lnTo>
                    <a:pt x="7635" y="7715"/>
                  </a:lnTo>
                  <a:lnTo>
                    <a:pt x="7622" y="7725"/>
                  </a:lnTo>
                  <a:lnTo>
                    <a:pt x="7615" y="7731"/>
                  </a:lnTo>
                  <a:lnTo>
                    <a:pt x="7602" y="7741"/>
                  </a:lnTo>
                  <a:lnTo>
                    <a:pt x="7594" y="7747"/>
                  </a:lnTo>
                  <a:lnTo>
                    <a:pt x="7581" y="7756"/>
                  </a:lnTo>
                  <a:lnTo>
                    <a:pt x="7573" y="7762"/>
                  </a:lnTo>
                  <a:lnTo>
                    <a:pt x="7559" y="7771"/>
                  </a:lnTo>
                  <a:lnTo>
                    <a:pt x="7551" y="7776"/>
                  </a:lnTo>
                  <a:lnTo>
                    <a:pt x="7536" y="7784"/>
                  </a:lnTo>
                  <a:lnTo>
                    <a:pt x="7531" y="7787"/>
                  </a:lnTo>
                  <a:lnTo>
                    <a:pt x="7516" y="7795"/>
                  </a:lnTo>
                  <a:lnTo>
                    <a:pt x="7508" y="7800"/>
                  </a:lnTo>
                  <a:lnTo>
                    <a:pt x="7493" y="7807"/>
                  </a:lnTo>
                  <a:lnTo>
                    <a:pt x="7485" y="7812"/>
                  </a:lnTo>
                  <a:lnTo>
                    <a:pt x="7470" y="7818"/>
                  </a:lnTo>
                  <a:lnTo>
                    <a:pt x="7461" y="7822"/>
                  </a:lnTo>
                  <a:lnTo>
                    <a:pt x="7446" y="7829"/>
                  </a:lnTo>
                  <a:lnTo>
                    <a:pt x="7437" y="7832"/>
                  </a:lnTo>
                  <a:lnTo>
                    <a:pt x="7422" y="7838"/>
                  </a:lnTo>
                  <a:lnTo>
                    <a:pt x="7413" y="7841"/>
                  </a:lnTo>
                  <a:lnTo>
                    <a:pt x="7397" y="7846"/>
                  </a:lnTo>
                  <a:lnTo>
                    <a:pt x="7388" y="7849"/>
                  </a:lnTo>
                  <a:lnTo>
                    <a:pt x="7373" y="7853"/>
                  </a:lnTo>
                  <a:lnTo>
                    <a:pt x="7364" y="7856"/>
                  </a:lnTo>
                  <a:lnTo>
                    <a:pt x="7348" y="7860"/>
                  </a:lnTo>
                  <a:lnTo>
                    <a:pt x="7339" y="7862"/>
                  </a:lnTo>
                  <a:lnTo>
                    <a:pt x="7323" y="7865"/>
                  </a:lnTo>
                  <a:lnTo>
                    <a:pt x="7313" y="7867"/>
                  </a:lnTo>
                  <a:lnTo>
                    <a:pt x="7297" y="7870"/>
                  </a:lnTo>
                  <a:lnTo>
                    <a:pt x="7288" y="7871"/>
                  </a:lnTo>
                  <a:lnTo>
                    <a:pt x="7272" y="7873"/>
                  </a:lnTo>
                  <a:lnTo>
                    <a:pt x="7262" y="7874"/>
                  </a:lnTo>
                  <a:lnTo>
                    <a:pt x="7246" y="7876"/>
                  </a:lnTo>
                  <a:lnTo>
                    <a:pt x="7237" y="7876"/>
                  </a:lnTo>
                  <a:lnTo>
                    <a:pt x="7220" y="7877"/>
                  </a:lnTo>
                  <a:lnTo>
                    <a:pt x="7211" y="7878"/>
                  </a:lnTo>
                  <a:lnTo>
                    <a:pt x="7195" y="7878"/>
                  </a:lnTo>
                  <a:lnTo>
                    <a:pt x="7190" y="7878"/>
                  </a:lnTo>
                  <a:lnTo>
                    <a:pt x="6564" y="7878"/>
                  </a:lnTo>
                  <a:lnTo>
                    <a:pt x="6564" y="8650"/>
                  </a:lnTo>
                  <a:lnTo>
                    <a:pt x="6562" y="8683"/>
                  </a:lnTo>
                  <a:lnTo>
                    <a:pt x="6555" y="8715"/>
                  </a:lnTo>
                  <a:lnTo>
                    <a:pt x="6545" y="8746"/>
                  </a:lnTo>
                  <a:lnTo>
                    <a:pt x="6531" y="8775"/>
                  </a:lnTo>
                  <a:lnTo>
                    <a:pt x="6512" y="8802"/>
                  </a:lnTo>
                  <a:lnTo>
                    <a:pt x="6491" y="8827"/>
                  </a:lnTo>
                  <a:lnTo>
                    <a:pt x="6466" y="8848"/>
                  </a:lnTo>
                  <a:lnTo>
                    <a:pt x="6439" y="8867"/>
                  </a:lnTo>
                  <a:lnTo>
                    <a:pt x="6410" y="8881"/>
                  </a:lnTo>
                  <a:lnTo>
                    <a:pt x="6379" y="8891"/>
                  </a:lnTo>
                  <a:lnTo>
                    <a:pt x="6347" y="8898"/>
                  </a:lnTo>
                  <a:lnTo>
                    <a:pt x="6314" y="8900"/>
                  </a:lnTo>
                  <a:lnTo>
                    <a:pt x="6281" y="8898"/>
                  </a:lnTo>
                  <a:lnTo>
                    <a:pt x="6249" y="8891"/>
                  </a:lnTo>
                  <a:lnTo>
                    <a:pt x="6218" y="8881"/>
                  </a:lnTo>
                  <a:lnTo>
                    <a:pt x="6189" y="8867"/>
                  </a:lnTo>
                  <a:lnTo>
                    <a:pt x="6162" y="8848"/>
                  </a:lnTo>
                  <a:lnTo>
                    <a:pt x="6137" y="8827"/>
                  </a:lnTo>
                  <a:lnTo>
                    <a:pt x="6116" y="8802"/>
                  </a:lnTo>
                  <a:lnTo>
                    <a:pt x="6097" y="8775"/>
                  </a:lnTo>
                  <a:lnTo>
                    <a:pt x="6083" y="8746"/>
                  </a:lnTo>
                  <a:lnTo>
                    <a:pt x="6073" y="8715"/>
                  </a:lnTo>
                  <a:lnTo>
                    <a:pt x="6066" y="8683"/>
                  </a:lnTo>
                  <a:lnTo>
                    <a:pt x="6064" y="8650"/>
                  </a:lnTo>
                  <a:lnTo>
                    <a:pt x="6064" y="7878"/>
                  </a:lnTo>
                  <a:lnTo>
                    <a:pt x="5250" y="7878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878"/>
                  </a:lnTo>
                  <a:lnTo>
                    <a:pt x="3936" y="7878"/>
                  </a:lnTo>
                  <a:lnTo>
                    <a:pt x="3936" y="8650"/>
                  </a:lnTo>
                  <a:lnTo>
                    <a:pt x="3934" y="8683"/>
                  </a:lnTo>
                  <a:lnTo>
                    <a:pt x="3927" y="8715"/>
                  </a:lnTo>
                  <a:lnTo>
                    <a:pt x="3917" y="8746"/>
                  </a:lnTo>
                  <a:lnTo>
                    <a:pt x="3903" y="8775"/>
                  </a:lnTo>
                  <a:lnTo>
                    <a:pt x="3884" y="8802"/>
                  </a:lnTo>
                  <a:lnTo>
                    <a:pt x="3863" y="8827"/>
                  </a:lnTo>
                  <a:lnTo>
                    <a:pt x="3838" y="8848"/>
                  </a:lnTo>
                  <a:lnTo>
                    <a:pt x="3811" y="8867"/>
                  </a:lnTo>
                  <a:lnTo>
                    <a:pt x="3782" y="8881"/>
                  </a:lnTo>
                  <a:lnTo>
                    <a:pt x="3751" y="8891"/>
                  </a:lnTo>
                  <a:lnTo>
                    <a:pt x="3719" y="8898"/>
                  </a:lnTo>
                  <a:lnTo>
                    <a:pt x="3686" y="8900"/>
                  </a:lnTo>
                  <a:lnTo>
                    <a:pt x="3653" y="8898"/>
                  </a:lnTo>
                  <a:lnTo>
                    <a:pt x="3621" y="8891"/>
                  </a:lnTo>
                  <a:lnTo>
                    <a:pt x="3590" y="8881"/>
                  </a:lnTo>
                  <a:lnTo>
                    <a:pt x="3561" y="8867"/>
                  </a:lnTo>
                  <a:lnTo>
                    <a:pt x="3534" y="8848"/>
                  </a:lnTo>
                  <a:lnTo>
                    <a:pt x="3509" y="8827"/>
                  </a:lnTo>
                  <a:lnTo>
                    <a:pt x="3488" y="8802"/>
                  </a:lnTo>
                  <a:lnTo>
                    <a:pt x="3469" y="8775"/>
                  </a:lnTo>
                  <a:lnTo>
                    <a:pt x="3455" y="8746"/>
                  </a:lnTo>
                  <a:lnTo>
                    <a:pt x="3445" y="8715"/>
                  </a:lnTo>
                  <a:lnTo>
                    <a:pt x="3438" y="8683"/>
                  </a:lnTo>
                  <a:lnTo>
                    <a:pt x="3436" y="8650"/>
                  </a:lnTo>
                  <a:lnTo>
                    <a:pt x="3436" y="7878"/>
                  </a:lnTo>
                  <a:lnTo>
                    <a:pt x="2810" y="7878"/>
                  </a:lnTo>
                  <a:lnTo>
                    <a:pt x="2805" y="7878"/>
                  </a:lnTo>
                  <a:lnTo>
                    <a:pt x="2789" y="7878"/>
                  </a:lnTo>
                  <a:lnTo>
                    <a:pt x="2780" y="7877"/>
                  </a:lnTo>
                  <a:lnTo>
                    <a:pt x="2763" y="7876"/>
                  </a:lnTo>
                  <a:lnTo>
                    <a:pt x="2754" y="7876"/>
                  </a:lnTo>
                  <a:lnTo>
                    <a:pt x="2738" y="7874"/>
                  </a:lnTo>
                  <a:lnTo>
                    <a:pt x="2728" y="7873"/>
                  </a:lnTo>
                  <a:lnTo>
                    <a:pt x="2712" y="7871"/>
                  </a:lnTo>
                  <a:lnTo>
                    <a:pt x="2703" y="7870"/>
                  </a:lnTo>
                  <a:lnTo>
                    <a:pt x="2687" y="7867"/>
                  </a:lnTo>
                  <a:lnTo>
                    <a:pt x="2677" y="7865"/>
                  </a:lnTo>
                  <a:lnTo>
                    <a:pt x="2661" y="7862"/>
                  </a:lnTo>
                  <a:lnTo>
                    <a:pt x="2652" y="7860"/>
                  </a:lnTo>
                  <a:lnTo>
                    <a:pt x="2636" y="7856"/>
                  </a:lnTo>
                  <a:lnTo>
                    <a:pt x="2627" y="7853"/>
                  </a:lnTo>
                  <a:lnTo>
                    <a:pt x="2612" y="7849"/>
                  </a:lnTo>
                  <a:lnTo>
                    <a:pt x="2603" y="7846"/>
                  </a:lnTo>
                  <a:lnTo>
                    <a:pt x="2587" y="7841"/>
                  </a:lnTo>
                  <a:lnTo>
                    <a:pt x="2578" y="7838"/>
                  </a:lnTo>
                  <a:lnTo>
                    <a:pt x="2563" y="7832"/>
                  </a:lnTo>
                  <a:lnTo>
                    <a:pt x="2554" y="7829"/>
                  </a:lnTo>
                  <a:lnTo>
                    <a:pt x="2539" y="7822"/>
                  </a:lnTo>
                  <a:lnTo>
                    <a:pt x="2530" y="7818"/>
                  </a:lnTo>
                  <a:lnTo>
                    <a:pt x="2515" y="7812"/>
                  </a:lnTo>
                  <a:lnTo>
                    <a:pt x="2507" y="7807"/>
                  </a:lnTo>
                  <a:lnTo>
                    <a:pt x="2492" y="7800"/>
                  </a:lnTo>
                  <a:lnTo>
                    <a:pt x="2484" y="7795"/>
                  </a:lnTo>
                  <a:lnTo>
                    <a:pt x="2469" y="7787"/>
                  </a:lnTo>
                  <a:lnTo>
                    <a:pt x="2464" y="7784"/>
                  </a:lnTo>
                  <a:lnTo>
                    <a:pt x="2449" y="7776"/>
                  </a:lnTo>
                  <a:lnTo>
                    <a:pt x="2441" y="7771"/>
                  </a:lnTo>
                  <a:lnTo>
                    <a:pt x="2427" y="7762"/>
                  </a:lnTo>
                  <a:lnTo>
                    <a:pt x="2419" y="7756"/>
                  </a:lnTo>
                  <a:lnTo>
                    <a:pt x="2406" y="7747"/>
                  </a:lnTo>
                  <a:lnTo>
                    <a:pt x="2398" y="7741"/>
                  </a:lnTo>
                  <a:lnTo>
                    <a:pt x="2385" y="7731"/>
                  </a:lnTo>
                  <a:lnTo>
                    <a:pt x="2378" y="7725"/>
                  </a:lnTo>
                  <a:lnTo>
                    <a:pt x="2365" y="7715"/>
                  </a:lnTo>
                  <a:lnTo>
                    <a:pt x="2358" y="7709"/>
                  </a:lnTo>
                  <a:lnTo>
                    <a:pt x="2346" y="7698"/>
                  </a:lnTo>
                  <a:lnTo>
                    <a:pt x="2339" y="7691"/>
                  </a:lnTo>
                  <a:lnTo>
                    <a:pt x="2327" y="7680"/>
                  </a:lnTo>
                  <a:lnTo>
                    <a:pt x="2320" y="7673"/>
                  </a:lnTo>
                  <a:lnTo>
                    <a:pt x="2309" y="7661"/>
                  </a:lnTo>
                  <a:lnTo>
                    <a:pt x="2302" y="7654"/>
                  </a:lnTo>
                  <a:lnTo>
                    <a:pt x="2291" y="7642"/>
                  </a:lnTo>
                  <a:lnTo>
                    <a:pt x="2285" y="7635"/>
                  </a:lnTo>
                  <a:lnTo>
                    <a:pt x="2275" y="7622"/>
                  </a:lnTo>
                  <a:lnTo>
                    <a:pt x="2269" y="7615"/>
                  </a:lnTo>
                  <a:lnTo>
                    <a:pt x="2259" y="7602"/>
                  </a:lnTo>
                  <a:lnTo>
                    <a:pt x="2253" y="7594"/>
                  </a:lnTo>
                  <a:lnTo>
                    <a:pt x="2244" y="7581"/>
                  </a:lnTo>
                  <a:lnTo>
                    <a:pt x="2238" y="7573"/>
                  </a:lnTo>
                  <a:lnTo>
                    <a:pt x="2229" y="7559"/>
                  </a:lnTo>
                  <a:lnTo>
                    <a:pt x="2224" y="7551"/>
                  </a:lnTo>
                  <a:lnTo>
                    <a:pt x="2216" y="7536"/>
                  </a:lnTo>
                  <a:lnTo>
                    <a:pt x="2213" y="7531"/>
                  </a:lnTo>
                  <a:lnTo>
                    <a:pt x="2205" y="7516"/>
                  </a:lnTo>
                  <a:lnTo>
                    <a:pt x="2200" y="7508"/>
                  </a:lnTo>
                  <a:lnTo>
                    <a:pt x="2193" y="7493"/>
                  </a:lnTo>
                  <a:lnTo>
                    <a:pt x="2188" y="7485"/>
                  </a:lnTo>
                  <a:lnTo>
                    <a:pt x="2182" y="7470"/>
                  </a:lnTo>
                  <a:lnTo>
                    <a:pt x="2178" y="7461"/>
                  </a:lnTo>
                  <a:lnTo>
                    <a:pt x="2171" y="7446"/>
                  </a:lnTo>
                  <a:lnTo>
                    <a:pt x="2168" y="7437"/>
                  </a:lnTo>
                  <a:lnTo>
                    <a:pt x="2162" y="7422"/>
                  </a:lnTo>
                  <a:lnTo>
                    <a:pt x="2159" y="7413"/>
                  </a:lnTo>
                  <a:lnTo>
                    <a:pt x="2154" y="7397"/>
                  </a:lnTo>
                  <a:lnTo>
                    <a:pt x="2151" y="7388"/>
                  </a:lnTo>
                  <a:lnTo>
                    <a:pt x="2147" y="7373"/>
                  </a:lnTo>
                  <a:lnTo>
                    <a:pt x="2144" y="7364"/>
                  </a:lnTo>
                  <a:lnTo>
                    <a:pt x="2140" y="7348"/>
                  </a:lnTo>
                  <a:lnTo>
                    <a:pt x="2138" y="7339"/>
                  </a:lnTo>
                  <a:lnTo>
                    <a:pt x="2135" y="7323"/>
                  </a:lnTo>
                  <a:lnTo>
                    <a:pt x="2133" y="7313"/>
                  </a:lnTo>
                  <a:lnTo>
                    <a:pt x="2130" y="7297"/>
                  </a:lnTo>
                  <a:lnTo>
                    <a:pt x="2129" y="7288"/>
                  </a:lnTo>
                  <a:lnTo>
                    <a:pt x="2127" y="7272"/>
                  </a:lnTo>
                  <a:lnTo>
                    <a:pt x="2126" y="7262"/>
                  </a:lnTo>
                  <a:lnTo>
                    <a:pt x="2124" y="7246"/>
                  </a:lnTo>
                  <a:lnTo>
                    <a:pt x="2124" y="7237"/>
                  </a:lnTo>
                  <a:lnTo>
                    <a:pt x="2123" y="7220"/>
                  </a:lnTo>
                  <a:lnTo>
                    <a:pt x="2122" y="7211"/>
                  </a:lnTo>
                  <a:lnTo>
                    <a:pt x="2122" y="7195"/>
                  </a:lnTo>
                  <a:lnTo>
                    <a:pt x="2122" y="7190"/>
                  </a:lnTo>
                  <a:lnTo>
                    <a:pt x="2122" y="6564"/>
                  </a:lnTo>
                  <a:lnTo>
                    <a:pt x="1350" y="6564"/>
                  </a:lnTo>
                  <a:lnTo>
                    <a:pt x="1317" y="6562"/>
                  </a:lnTo>
                  <a:lnTo>
                    <a:pt x="1285" y="6555"/>
                  </a:lnTo>
                  <a:lnTo>
                    <a:pt x="1254" y="6545"/>
                  </a:lnTo>
                  <a:lnTo>
                    <a:pt x="1225" y="6531"/>
                  </a:lnTo>
                  <a:lnTo>
                    <a:pt x="1198" y="6512"/>
                  </a:lnTo>
                  <a:lnTo>
                    <a:pt x="1173" y="6491"/>
                  </a:lnTo>
                  <a:lnTo>
                    <a:pt x="1152" y="6466"/>
                  </a:lnTo>
                  <a:lnTo>
                    <a:pt x="1133" y="6439"/>
                  </a:lnTo>
                  <a:lnTo>
                    <a:pt x="1119" y="6410"/>
                  </a:lnTo>
                  <a:lnTo>
                    <a:pt x="1109" y="6379"/>
                  </a:lnTo>
                  <a:lnTo>
                    <a:pt x="1102" y="6347"/>
                  </a:lnTo>
                  <a:lnTo>
                    <a:pt x="1100" y="6314"/>
                  </a:lnTo>
                  <a:lnTo>
                    <a:pt x="1102" y="6281"/>
                  </a:lnTo>
                  <a:lnTo>
                    <a:pt x="1109" y="6249"/>
                  </a:lnTo>
                  <a:lnTo>
                    <a:pt x="1119" y="6218"/>
                  </a:lnTo>
                  <a:lnTo>
                    <a:pt x="1133" y="6189"/>
                  </a:lnTo>
                  <a:lnTo>
                    <a:pt x="1152" y="6162"/>
                  </a:lnTo>
                  <a:lnTo>
                    <a:pt x="1173" y="6137"/>
                  </a:lnTo>
                  <a:lnTo>
                    <a:pt x="1198" y="6116"/>
                  </a:lnTo>
                  <a:lnTo>
                    <a:pt x="1225" y="6097"/>
                  </a:lnTo>
                  <a:lnTo>
                    <a:pt x="1254" y="6083"/>
                  </a:lnTo>
                  <a:lnTo>
                    <a:pt x="1285" y="6073"/>
                  </a:lnTo>
                  <a:lnTo>
                    <a:pt x="1317" y="6066"/>
                  </a:lnTo>
                  <a:lnTo>
                    <a:pt x="1350" y="6064"/>
                  </a:lnTo>
                  <a:lnTo>
                    <a:pt x="2122" y="6064"/>
                  </a:lnTo>
                  <a:lnTo>
                    <a:pt x="2122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122" y="4750"/>
                  </a:lnTo>
                  <a:lnTo>
                    <a:pt x="2122" y="3936"/>
                  </a:lnTo>
                  <a:lnTo>
                    <a:pt x="1350" y="3936"/>
                  </a:lnTo>
                  <a:lnTo>
                    <a:pt x="1317" y="3934"/>
                  </a:lnTo>
                  <a:lnTo>
                    <a:pt x="1285" y="3927"/>
                  </a:lnTo>
                  <a:lnTo>
                    <a:pt x="1254" y="3917"/>
                  </a:lnTo>
                  <a:lnTo>
                    <a:pt x="1225" y="3903"/>
                  </a:lnTo>
                  <a:lnTo>
                    <a:pt x="1198" y="3884"/>
                  </a:lnTo>
                  <a:lnTo>
                    <a:pt x="1173" y="3863"/>
                  </a:lnTo>
                  <a:lnTo>
                    <a:pt x="1152" y="3838"/>
                  </a:lnTo>
                  <a:lnTo>
                    <a:pt x="1133" y="3811"/>
                  </a:lnTo>
                  <a:lnTo>
                    <a:pt x="1119" y="3782"/>
                  </a:lnTo>
                  <a:lnTo>
                    <a:pt x="1109" y="3751"/>
                  </a:lnTo>
                  <a:lnTo>
                    <a:pt x="1102" y="3719"/>
                  </a:lnTo>
                  <a:lnTo>
                    <a:pt x="1100" y="3686"/>
                  </a:lnTo>
                  <a:lnTo>
                    <a:pt x="1102" y="3653"/>
                  </a:lnTo>
                  <a:lnTo>
                    <a:pt x="1109" y="3621"/>
                  </a:lnTo>
                  <a:lnTo>
                    <a:pt x="1119" y="3590"/>
                  </a:lnTo>
                  <a:lnTo>
                    <a:pt x="1133" y="3561"/>
                  </a:lnTo>
                  <a:lnTo>
                    <a:pt x="1152" y="3534"/>
                  </a:lnTo>
                  <a:lnTo>
                    <a:pt x="1173" y="3509"/>
                  </a:lnTo>
                  <a:lnTo>
                    <a:pt x="1198" y="3488"/>
                  </a:lnTo>
                  <a:lnTo>
                    <a:pt x="1225" y="3469"/>
                  </a:lnTo>
                  <a:lnTo>
                    <a:pt x="1254" y="3455"/>
                  </a:lnTo>
                  <a:lnTo>
                    <a:pt x="1285" y="3445"/>
                  </a:lnTo>
                  <a:lnTo>
                    <a:pt x="1317" y="3438"/>
                  </a:lnTo>
                  <a:lnTo>
                    <a:pt x="1350" y="3436"/>
                  </a:lnTo>
                  <a:lnTo>
                    <a:pt x="2122" y="3436"/>
                  </a:lnTo>
                  <a:lnTo>
                    <a:pt x="2122" y="2810"/>
                  </a:lnTo>
                  <a:lnTo>
                    <a:pt x="2122" y="2805"/>
                  </a:lnTo>
                  <a:lnTo>
                    <a:pt x="2122" y="2789"/>
                  </a:lnTo>
                  <a:lnTo>
                    <a:pt x="2123" y="2780"/>
                  </a:lnTo>
                  <a:lnTo>
                    <a:pt x="2124" y="2763"/>
                  </a:lnTo>
                  <a:lnTo>
                    <a:pt x="2124" y="2754"/>
                  </a:lnTo>
                  <a:lnTo>
                    <a:pt x="2126" y="2738"/>
                  </a:lnTo>
                  <a:lnTo>
                    <a:pt x="2127" y="2728"/>
                  </a:lnTo>
                  <a:lnTo>
                    <a:pt x="2129" y="2712"/>
                  </a:lnTo>
                  <a:lnTo>
                    <a:pt x="2130" y="2703"/>
                  </a:lnTo>
                  <a:lnTo>
                    <a:pt x="2133" y="2687"/>
                  </a:lnTo>
                  <a:lnTo>
                    <a:pt x="2135" y="2677"/>
                  </a:lnTo>
                  <a:lnTo>
                    <a:pt x="2138" y="2661"/>
                  </a:lnTo>
                  <a:lnTo>
                    <a:pt x="2140" y="2652"/>
                  </a:lnTo>
                  <a:lnTo>
                    <a:pt x="2144" y="2636"/>
                  </a:lnTo>
                  <a:lnTo>
                    <a:pt x="2147" y="2627"/>
                  </a:lnTo>
                  <a:lnTo>
                    <a:pt x="2151" y="2612"/>
                  </a:lnTo>
                  <a:lnTo>
                    <a:pt x="2154" y="2603"/>
                  </a:lnTo>
                  <a:lnTo>
                    <a:pt x="2159" y="2587"/>
                  </a:lnTo>
                  <a:lnTo>
                    <a:pt x="2162" y="2578"/>
                  </a:lnTo>
                  <a:lnTo>
                    <a:pt x="2168" y="2563"/>
                  </a:lnTo>
                  <a:lnTo>
                    <a:pt x="2171" y="2554"/>
                  </a:lnTo>
                  <a:lnTo>
                    <a:pt x="2178" y="2539"/>
                  </a:lnTo>
                  <a:lnTo>
                    <a:pt x="2182" y="2530"/>
                  </a:lnTo>
                  <a:lnTo>
                    <a:pt x="2188" y="2515"/>
                  </a:lnTo>
                  <a:lnTo>
                    <a:pt x="2193" y="2507"/>
                  </a:lnTo>
                  <a:lnTo>
                    <a:pt x="2200" y="2492"/>
                  </a:lnTo>
                  <a:lnTo>
                    <a:pt x="2205" y="2484"/>
                  </a:lnTo>
                  <a:lnTo>
                    <a:pt x="2213" y="2469"/>
                  </a:lnTo>
                  <a:lnTo>
                    <a:pt x="2216" y="2464"/>
                  </a:lnTo>
                  <a:lnTo>
                    <a:pt x="2224" y="2449"/>
                  </a:lnTo>
                  <a:lnTo>
                    <a:pt x="2229" y="2441"/>
                  </a:lnTo>
                  <a:lnTo>
                    <a:pt x="2238" y="2427"/>
                  </a:lnTo>
                  <a:lnTo>
                    <a:pt x="2244" y="2419"/>
                  </a:lnTo>
                  <a:lnTo>
                    <a:pt x="2253" y="2406"/>
                  </a:lnTo>
                  <a:lnTo>
                    <a:pt x="2259" y="2398"/>
                  </a:lnTo>
                  <a:lnTo>
                    <a:pt x="2269" y="2385"/>
                  </a:lnTo>
                  <a:lnTo>
                    <a:pt x="2275" y="2378"/>
                  </a:lnTo>
                  <a:lnTo>
                    <a:pt x="2285" y="2365"/>
                  </a:lnTo>
                  <a:lnTo>
                    <a:pt x="2291" y="2358"/>
                  </a:lnTo>
                  <a:lnTo>
                    <a:pt x="2302" y="2346"/>
                  </a:lnTo>
                  <a:lnTo>
                    <a:pt x="2309" y="2339"/>
                  </a:lnTo>
                  <a:lnTo>
                    <a:pt x="2320" y="2327"/>
                  </a:lnTo>
                  <a:lnTo>
                    <a:pt x="2327" y="2320"/>
                  </a:lnTo>
                  <a:lnTo>
                    <a:pt x="2339" y="2309"/>
                  </a:lnTo>
                  <a:lnTo>
                    <a:pt x="2346" y="2302"/>
                  </a:lnTo>
                  <a:lnTo>
                    <a:pt x="2358" y="2291"/>
                  </a:lnTo>
                  <a:lnTo>
                    <a:pt x="2365" y="2285"/>
                  </a:lnTo>
                  <a:lnTo>
                    <a:pt x="2378" y="2275"/>
                  </a:lnTo>
                  <a:lnTo>
                    <a:pt x="2385" y="2269"/>
                  </a:lnTo>
                  <a:lnTo>
                    <a:pt x="2398" y="2259"/>
                  </a:lnTo>
                  <a:lnTo>
                    <a:pt x="2406" y="2253"/>
                  </a:lnTo>
                  <a:lnTo>
                    <a:pt x="2419" y="2244"/>
                  </a:lnTo>
                  <a:lnTo>
                    <a:pt x="2427" y="2238"/>
                  </a:lnTo>
                  <a:lnTo>
                    <a:pt x="2441" y="2229"/>
                  </a:lnTo>
                  <a:lnTo>
                    <a:pt x="2449" y="2224"/>
                  </a:lnTo>
                  <a:lnTo>
                    <a:pt x="2464" y="2216"/>
                  </a:lnTo>
                  <a:lnTo>
                    <a:pt x="2469" y="2213"/>
                  </a:lnTo>
                  <a:lnTo>
                    <a:pt x="2484" y="2205"/>
                  </a:lnTo>
                  <a:lnTo>
                    <a:pt x="2492" y="2200"/>
                  </a:lnTo>
                  <a:lnTo>
                    <a:pt x="2507" y="2193"/>
                  </a:lnTo>
                  <a:lnTo>
                    <a:pt x="2515" y="2188"/>
                  </a:lnTo>
                  <a:lnTo>
                    <a:pt x="2530" y="2182"/>
                  </a:lnTo>
                  <a:lnTo>
                    <a:pt x="2539" y="2178"/>
                  </a:lnTo>
                  <a:lnTo>
                    <a:pt x="2554" y="2171"/>
                  </a:lnTo>
                  <a:lnTo>
                    <a:pt x="2563" y="2168"/>
                  </a:lnTo>
                  <a:lnTo>
                    <a:pt x="2578" y="2162"/>
                  </a:lnTo>
                  <a:lnTo>
                    <a:pt x="2587" y="2159"/>
                  </a:lnTo>
                  <a:lnTo>
                    <a:pt x="2603" y="2154"/>
                  </a:lnTo>
                  <a:lnTo>
                    <a:pt x="2612" y="2151"/>
                  </a:lnTo>
                  <a:lnTo>
                    <a:pt x="2627" y="2147"/>
                  </a:lnTo>
                  <a:lnTo>
                    <a:pt x="2636" y="2144"/>
                  </a:lnTo>
                  <a:lnTo>
                    <a:pt x="2652" y="2140"/>
                  </a:lnTo>
                  <a:lnTo>
                    <a:pt x="2661" y="2138"/>
                  </a:lnTo>
                  <a:lnTo>
                    <a:pt x="2677" y="2135"/>
                  </a:lnTo>
                  <a:lnTo>
                    <a:pt x="2687" y="2133"/>
                  </a:lnTo>
                  <a:lnTo>
                    <a:pt x="2703" y="2130"/>
                  </a:lnTo>
                  <a:lnTo>
                    <a:pt x="2712" y="2129"/>
                  </a:lnTo>
                  <a:lnTo>
                    <a:pt x="2728" y="2127"/>
                  </a:lnTo>
                  <a:lnTo>
                    <a:pt x="2738" y="2126"/>
                  </a:lnTo>
                  <a:lnTo>
                    <a:pt x="2754" y="2124"/>
                  </a:lnTo>
                  <a:lnTo>
                    <a:pt x="2763" y="2124"/>
                  </a:lnTo>
                  <a:lnTo>
                    <a:pt x="2780" y="2123"/>
                  </a:lnTo>
                  <a:lnTo>
                    <a:pt x="2789" y="2122"/>
                  </a:lnTo>
                  <a:lnTo>
                    <a:pt x="2805" y="2122"/>
                  </a:lnTo>
                  <a:lnTo>
                    <a:pt x="2810" y="2122"/>
                  </a:lnTo>
                  <a:lnTo>
                    <a:pt x="3436" y="2122"/>
                  </a:lnTo>
                  <a:lnTo>
                    <a:pt x="3436" y="1350"/>
                  </a:lnTo>
                  <a:lnTo>
                    <a:pt x="3438" y="1317"/>
                  </a:lnTo>
                  <a:lnTo>
                    <a:pt x="3445" y="1285"/>
                  </a:lnTo>
                  <a:lnTo>
                    <a:pt x="3455" y="1254"/>
                  </a:lnTo>
                  <a:lnTo>
                    <a:pt x="3469" y="1225"/>
                  </a:lnTo>
                  <a:lnTo>
                    <a:pt x="3488" y="1198"/>
                  </a:lnTo>
                  <a:lnTo>
                    <a:pt x="3509" y="1173"/>
                  </a:lnTo>
                  <a:lnTo>
                    <a:pt x="3534" y="1152"/>
                  </a:lnTo>
                  <a:lnTo>
                    <a:pt x="3561" y="1133"/>
                  </a:lnTo>
                  <a:lnTo>
                    <a:pt x="3590" y="1119"/>
                  </a:lnTo>
                  <a:lnTo>
                    <a:pt x="3621" y="1109"/>
                  </a:lnTo>
                  <a:lnTo>
                    <a:pt x="3653" y="1102"/>
                  </a:lnTo>
                  <a:lnTo>
                    <a:pt x="3686" y="1100"/>
                  </a:lnTo>
                  <a:lnTo>
                    <a:pt x="3719" y="1102"/>
                  </a:lnTo>
                  <a:lnTo>
                    <a:pt x="3751" y="1109"/>
                  </a:lnTo>
                  <a:lnTo>
                    <a:pt x="3782" y="1119"/>
                  </a:lnTo>
                  <a:lnTo>
                    <a:pt x="3811" y="1133"/>
                  </a:lnTo>
                  <a:lnTo>
                    <a:pt x="3838" y="1152"/>
                  </a:lnTo>
                  <a:lnTo>
                    <a:pt x="3863" y="1173"/>
                  </a:lnTo>
                  <a:lnTo>
                    <a:pt x="3884" y="1198"/>
                  </a:lnTo>
                  <a:lnTo>
                    <a:pt x="3903" y="1225"/>
                  </a:lnTo>
                  <a:lnTo>
                    <a:pt x="3917" y="1254"/>
                  </a:lnTo>
                  <a:close/>
                  <a:moveTo>
                    <a:pt x="7211" y="2623"/>
                  </a:moveTo>
                  <a:lnTo>
                    <a:pt x="7204" y="2623"/>
                  </a:lnTo>
                  <a:lnTo>
                    <a:pt x="7197" y="2622"/>
                  </a:lnTo>
                  <a:lnTo>
                    <a:pt x="7188" y="2622"/>
                  </a:lnTo>
                  <a:lnTo>
                    <a:pt x="6314" y="2622"/>
                  </a:lnTo>
                  <a:lnTo>
                    <a:pt x="5000" y="2622"/>
                  </a:lnTo>
                  <a:lnTo>
                    <a:pt x="3686" y="2622"/>
                  </a:lnTo>
                  <a:lnTo>
                    <a:pt x="2812" y="2622"/>
                  </a:lnTo>
                  <a:lnTo>
                    <a:pt x="2803" y="2622"/>
                  </a:lnTo>
                  <a:lnTo>
                    <a:pt x="2796" y="2623"/>
                  </a:lnTo>
                  <a:lnTo>
                    <a:pt x="2789" y="2623"/>
                  </a:lnTo>
                  <a:lnTo>
                    <a:pt x="2782" y="2624"/>
                  </a:lnTo>
                  <a:lnTo>
                    <a:pt x="2775" y="2625"/>
                  </a:lnTo>
                  <a:lnTo>
                    <a:pt x="2768" y="2627"/>
                  </a:lnTo>
                  <a:lnTo>
                    <a:pt x="2762" y="2628"/>
                  </a:lnTo>
                  <a:lnTo>
                    <a:pt x="2755" y="2630"/>
                  </a:lnTo>
                  <a:lnTo>
                    <a:pt x="2749" y="2632"/>
                  </a:lnTo>
                  <a:lnTo>
                    <a:pt x="2742" y="2635"/>
                  </a:lnTo>
                  <a:lnTo>
                    <a:pt x="2736" y="2637"/>
                  </a:lnTo>
                  <a:lnTo>
                    <a:pt x="2729" y="2640"/>
                  </a:lnTo>
                  <a:lnTo>
                    <a:pt x="2723" y="2644"/>
                  </a:lnTo>
                  <a:lnTo>
                    <a:pt x="2716" y="2648"/>
                  </a:lnTo>
                  <a:lnTo>
                    <a:pt x="2708" y="2652"/>
                  </a:lnTo>
                  <a:lnTo>
                    <a:pt x="2703" y="2656"/>
                  </a:lnTo>
                  <a:lnTo>
                    <a:pt x="2697" y="2660"/>
                  </a:lnTo>
                  <a:lnTo>
                    <a:pt x="2692" y="2664"/>
                  </a:lnTo>
                  <a:lnTo>
                    <a:pt x="2687" y="2668"/>
                  </a:lnTo>
                  <a:lnTo>
                    <a:pt x="2682" y="2672"/>
                  </a:lnTo>
                  <a:lnTo>
                    <a:pt x="2677" y="2677"/>
                  </a:lnTo>
                  <a:lnTo>
                    <a:pt x="2672" y="2682"/>
                  </a:lnTo>
                  <a:lnTo>
                    <a:pt x="2668" y="2687"/>
                  </a:lnTo>
                  <a:lnTo>
                    <a:pt x="2664" y="2692"/>
                  </a:lnTo>
                  <a:lnTo>
                    <a:pt x="2660" y="2697"/>
                  </a:lnTo>
                  <a:lnTo>
                    <a:pt x="2656" y="2703"/>
                  </a:lnTo>
                  <a:lnTo>
                    <a:pt x="2652" y="2708"/>
                  </a:lnTo>
                  <a:lnTo>
                    <a:pt x="2648" y="2716"/>
                  </a:lnTo>
                  <a:lnTo>
                    <a:pt x="2644" y="2723"/>
                  </a:lnTo>
                  <a:lnTo>
                    <a:pt x="2640" y="2729"/>
                  </a:lnTo>
                  <a:lnTo>
                    <a:pt x="2637" y="2736"/>
                  </a:lnTo>
                  <a:lnTo>
                    <a:pt x="2635" y="2742"/>
                  </a:lnTo>
                  <a:lnTo>
                    <a:pt x="2632" y="2749"/>
                  </a:lnTo>
                  <a:lnTo>
                    <a:pt x="2630" y="2755"/>
                  </a:lnTo>
                  <a:lnTo>
                    <a:pt x="2628" y="2762"/>
                  </a:lnTo>
                  <a:lnTo>
                    <a:pt x="2627" y="2768"/>
                  </a:lnTo>
                  <a:lnTo>
                    <a:pt x="2625" y="2775"/>
                  </a:lnTo>
                  <a:lnTo>
                    <a:pt x="2624" y="2782"/>
                  </a:lnTo>
                  <a:lnTo>
                    <a:pt x="2623" y="2789"/>
                  </a:lnTo>
                  <a:lnTo>
                    <a:pt x="2623" y="2796"/>
                  </a:lnTo>
                  <a:lnTo>
                    <a:pt x="2622" y="2803"/>
                  </a:lnTo>
                  <a:lnTo>
                    <a:pt x="2622" y="2812"/>
                  </a:lnTo>
                  <a:lnTo>
                    <a:pt x="2622" y="3686"/>
                  </a:lnTo>
                  <a:lnTo>
                    <a:pt x="2622" y="5000"/>
                  </a:lnTo>
                  <a:lnTo>
                    <a:pt x="2622" y="6314"/>
                  </a:lnTo>
                  <a:lnTo>
                    <a:pt x="2622" y="7188"/>
                  </a:lnTo>
                  <a:lnTo>
                    <a:pt x="2622" y="7197"/>
                  </a:lnTo>
                  <a:lnTo>
                    <a:pt x="2623" y="7204"/>
                  </a:lnTo>
                  <a:lnTo>
                    <a:pt x="2623" y="7211"/>
                  </a:lnTo>
                  <a:lnTo>
                    <a:pt x="2624" y="7218"/>
                  </a:lnTo>
                  <a:lnTo>
                    <a:pt x="2625" y="7225"/>
                  </a:lnTo>
                  <a:lnTo>
                    <a:pt x="2627" y="7232"/>
                  </a:lnTo>
                  <a:lnTo>
                    <a:pt x="2628" y="7238"/>
                  </a:lnTo>
                  <a:lnTo>
                    <a:pt x="2630" y="7245"/>
                  </a:lnTo>
                  <a:lnTo>
                    <a:pt x="2632" y="7251"/>
                  </a:lnTo>
                  <a:lnTo>
                    <a:pt x="2635" y="7258"/>
                  </a:lnTo>
                  <a:lnTo>
                    <a:pt x="2637" y="7264"/>
                  </a:lnTo>
                  <a:lnTo>
                    <a:pt x="2640" y="7271"/>
                  </a:lnTo>
                  <a:lnTo>
                    <a:pt x="2644" y="7277"/>
                  </a:lnTo>
                  <a:lnTo>
                    <a:pt x="2648" y="7284"/>
                  </a:lnTo>
                  <a:lnTo>
                    <a:pt x="2652" y="7292"/>
                  </a:lnTo>
                  <a:lnTo>
                    <a:pt x="2656" y="7297"/>
                  </a:lnTo>
                  <a:lnTo>
                    <a:pt x="2660" y="7303"/>
                  </a:lnTo>
                  <a:lnTo>
                    <a:pt x="2664" y="7308"/>
                  </a:lnTo>
                  <a:lnTo>
                    <a:pt x="2668" y="7313"/>
                  </a:lnTo>
                  <a:lnTo>
                    <a:pt x="2672" y="7318"/>
                  </a:lnTo>
                  <a:lnTo>
                    <a:pt x="2677" y="7323"/>
                  </a:lnTo>
                  <a:lnTo>
                    <a:pt x="2682" y="7328"/>
                  </a:lnTo>
                  <a:lnTo>
                    <a:pt x="2687" y="7332"/>
                  </a:lnTo>
                  <a:lnTo>
                    <a:pt x="2692" y="7336"/>
                  </a:lnTo>
                  <a:lnTo>
                    <a:pt x="2697" y="7340"/>
                  </a:lnTo>
                  <a:lnTo>
                    <a:pt x="2703" y="7344"/>
                  </a:lnTo>
                  <a:lnTo>
                    <a:pt x="2708" y="7348"/>
                  </a:lnTo>
                  <a:lnTo>
                    <a:pt x="2716" y="7352"/>
                  </a:lnTo>
                  <a:lnTo>
                    <a:pt x="2723" y="7356"/>
                  </a:lnTo>
                  <a:lnTo>
                    <a:pt x="2729" y="7360"/>
                  </a:lnTo>
                  <a:lnTo>
                    <a:pt x="2736" y="7363"/>
                  </a:lnTo>
                  <a:lnTo>
                    <a:pt x="2742" y="7365"/>
                  </a:lnTo>
                  <a:lnTo>
                    <a:pt x="2749" y="7368"/>
                  </a:lnTo>
                  <a:lnTo>
                    <a:pt x="2755" y="7370"/>
                  </a:lnTo>
                  <a:lnTo>
                    <a:pt x="2762" y="7372"/>
                  </a:lnTo>
                  <a:lnTo>
                    <a:pt x="2768" y="7373"/>
                  </a:lnTo>
                  <a:lnTo>
                    <a:pt x="2775" y="7375"/>
                  </a:lnTo>
                  <a:lnTo>
                    <a:pt x="2782" y="7376"/>
                  </a:lnTo>
                  <a:lnTo>
                    <a:pt x="2789" y="7377"/>
                  </a:lnTo>
                  <a:lnTo>
                    <a:pt x="2796" y="7377"/>
                  </a:lnTo>
                  <a:lnTo>
                    <a:pt x="2803" y="7378"/>
                  </a:lnTo>
                  <a:lnTo>
                    <a:pt x="2812" y="7378"/>
                  </a:lnTo>
                  <a:lnTo>
                    <a:pt x="3686" y="7378"/>
                  </a:lnTo>
                  <a:lnTo>
                    <a:pt x="5000" y="7378"/>
                  </a:lnTo>
                  <a:lnTo>
                    <a:pt x="6314" y="7378"/>
                  </a:lnTo>
                  <a:lnTo>
                    <a:pt x="7188" y="7378"/>
                  </a:lnTo>
                  <a:lnTo>
                    <a:pt x="7197" y="7378"/>
                  </a:lnTo>
                  <a:lnTo>
                    <a:pt x="7204" y="7377"/>
                  </a:lnTo>
                  <a:lnTo>
                    <a:pt x="7211" y="7377"/>
                  </a:lnTo>
                  <a:lnTo>
                    <a:pt x="7218" y="7376"/>
                  </a:lnTo>
                  <a:lnTo>
                    <a:pt x="7225" y="7375"/>
                  </a:lnTo>
                  <a:lnTo>
                    <a:pt x="7232" y="7373"/>
                  </a:lnTo>
                  <a:lnTo>
                    <a:pt x="7238" y="7372"/>
                  </a:lnTo>
                  <a:lnTo>
                    <a:pt x="7245" y="7370"/>
                  </a:lnTo>
                  <a:lnTo>
                    <a:pt x="7251" y="7368"/>
                  </a:lnTo>
                  <a:lnTo>
                    <a:pt x="7258" y="7365"/>
                  </a:lnTo>
                  <a:lnTo>
                    <a:pt x="7264" y="7363"/>
                  </a:lnTo>
                  <a:lnTo>
                    <a:pt x="7271" y="7360"/>
                  </a:lnTo>
                  <a:lnTo>
                    <a:pt x="7277" y="7356"/>
                  </a:lnTo>
                  <a:lnTo>
                    <a:pt x="7284" y="7352"/>
                  </a:lnTo>
                  <a:lnTo>
                    <a:pt x="7292" y="7348"/>
                  </a:lnTo>
                  <a:lnTo>
                    <a:pt x="7297" y="7344"/>
                  </a:lnTo>
                  <a:lnTo>
                    <a:pt x="7303" y="7340"/>
                  </a:lnTo>
                  <a:lnTo>
                    <a:pt x="7308" y="7336"/>
                  </a:lnTo>
                  <a:lnTo>
                    <a:pt x="7313" y="7332"/>
                  </a:lnTo>
                  <a:lnTo>
                    <a:pt x="7318" y="7328"/>
                  </a:lnTo>
                  <a:lnTo>
                    <a:pt x="7323" y="7323"/>
                  </a:lnTo>
                  <a:lnTo>
                    <a:pt x="7328" y="7318"/>
                  </a:lnTo>
                  <a:lnTo>
                    <a:pt x="7332" y="7313"/>
                  </a:lnTo>
                  <a:lnTo>
                    <a:pt x="7336" y="7308"/>
                  </a:lnTo>
                  <a:lnTo>
                    <a:pt x="7340" y="7303"/>
                  </a:lnTo>
                  <a:lnTo>
                    <a:pt x="7344" y="7297"/>
                  </a:lnTo>
                  <a:lnTo>
                    <a:pt x="7348" y="7292"/>
                  </a:lnTo>
                  <a:lnTo>
                    <a:pt x="7352" y="7284"/>
                  </a:lnTo>
                  <a:lnTo>
                    <a:pt x="7356" y="7277"/>
                  </a:lnTo>
                  <a:lnTo>
                    <a:pt x="7360" y="7271"/>
                  </a:lnTo>
                  <a:lnTo>
                    <a:pt x="7363" y="7264"/>
                  </a:lnTo>
                  <a:lnTo>
                    <a:pt x="7365" y="7258"/>
                  </a:lnTo>
                  <a:lnTo>
                    <a:pt x="7368" y="7251"/>
                  </a:lnTo>
                  <a:lnTo>
                    <a:pt x="7370" y="7245"/>
                  </a:lnTo>
                  <a:lnTo>
                    <a:pt x="7372" y="7238"/>
                  </a:lnTo>
                  <a:lnTo>
                    <a:pt x="7373" y="7232"/>
                  </a:lnTo>
                  <a:lnTo>
                    <a:pt x="7375" y="7225"/>
                  </a:lnTo>
                  <a:lnTo>
                    <a:pt x="7376" y="7218"/>
                  </a:lnTo>
                  <a:lnTo>
                    <a:pt x="7377" y="7211"/>
                  </a:lnTo>
                  <a:lnTo>
                    <a:pt x="7377" y="7204"/>
                  </a:lnTo>
                  <a:lnTo>
                    <a:pt x="7378" y="7197"/>
                  </a:lnTo>
                  <a:lnTo>
                    <a:pt x="7378" y="7188"/>
                  </a:lnTo>
                  <a:lnTo>
                    <a:pt x="7378" y="6314"/>
                  </a:lnTo>
                  <a:lnTo>
                    <a:pt x="7378" y="5000"/>
                  </a:lnTo>
                  <a:lnTo>
                    <a:pt x="7378" y="3686"/>
                  </a:lnTo>
                  <a:lnTo>
                    <a:pt x="7378" y="2812"/>
                  </a:lnTo>
                  <a:lnTo>
                    <a:pt x="7378" y="2803"/>
                  </a:lnTo>
                  <a:lnTo>
                    <a:pt x="7377" y="2796"/>
                  </a:lnTo>
                  <a:lnTo>
                    <a:pt x="7377" y="2789"/>
                  </a:lnTo>
                  <a:lnTo>
                    <a:pt x="7376" y="2782"/>
                  </a:lnTo>
                  <a:lnTo>
                    <a:pt x="7375" y="2775"/>
                  </a:lnTo>
                  <a:lnTo>
                    <a:pt x="7373" y="2768"/>
                  </a:lnTo>
                  <a:lnTo>
                    <a:pt x="7372" y="2762"/>
                  </a:lnTo>
                  <a:lnTo>
                    <a:pt x="7370" y="2755"/>
                  </a:lnTo>
                  <a:lnTo>
                    <a:pt x="7368" y="2749"/>
                  </a:lnTo>
                  <a:lnTo>
                    <a:pt x="7365" y="2742"/>
                  </a:lnTo>
                  <a:lnTo>
                    <a:pt x="7363" y="2736"/>
                  </a:lnTo>
                  <a:lnTo>
                    <a:pt x="7360" y="2729"/>
                  </a:lnTo>
                  <a:lnTo>
                    <a:pt x="7356" y="2723"/>
                  </a:lnTo>
                  <a:lnTo>
                    <a:pt x="7352" y="2716"/>
                  </a:lnTo>
                  <a:lnTo>
                    <a:pt x="7348" y="2708"/>
                  </a:lnTo>
                  <a:lnTo>
                    <a:pt x="7344" y="2703"/>
                  </a:lnTo>
                  <a:lnTo>
                    <a:pt x="7340" y="2697"/>
                  </a:lnTo>
                  <a:lnTo>
                    <a:pt x="7336" y="2692"/>
                  </a:lnTo>
                  <a:lnTo>
                    <a:pt x="7332" y="2687"/>
                  </a:lnTo>
                  <a:lnTo>
                    <a:pt x="7328" y="2682"/>
                  </a:lnTo>
                  <a:lnTo>
                    <a:pt x="7323" y="2677"/>
                  </a:lnTo>
                  <a:lnTo>
                    <a:pt x="7318" y="2672"/>
                  </a:lnTo>
                  <a:lnTo>
                    <a:pt x="7313" y="2668"/>
                  </a:lnTo>
                  <a:lnTo>
                    <a:pt x="7308" y="2664"/>
                  </a:lnTo>
                  <a:lnTo>
                    <a:pt x="7303" y="2660"/>
                  </a:lnTo>
                  <a:lnTo>
                    <a:pt x="7297" y="2656"/>
                  </a:lnTo>
                  <a:lnTo>
                    <a:pt x="7292" y="2652"/>
                  </a:lnTo>
                  <a:lnTo>
                    <a:pt x="7284" y="2648"/>
                  </a:lnTo>
                  <a:lnTo>
                    <a:pt x="7277" y="2644"/>
                  </a:lnTo>
                  <a:lnTo>
                    <a:pt x="7271" y="2640"/>
                  </a:lnTo>
                  <a:lnTo>
                    <a:pt x="7264" y="2637"/>
                  </a:lnTo>
                  <a:lnTo>
                    <a:pt x="7258" y="2635"/>
                  </a:lnTo>
                  <a:lnTo>
                    <a:pt x="7251" y="2632"/>
                  </a:lnTo>
                  <a:lnTo>
                    <a:pt x="7245" y="2630"/>
                  </a:lnTo>
                  <a:lnTo>
                    <a:pt x="7238" y="2628"/>
                  </a:lnTo>
                  <a:lnTo>
                    <a:pt x="7232" y="2627"/>
                  </a:lnTo>
                  <a:lnTo>
                    <a:pt x="7225" y="2625"/>
                  </a:lnTo>
                  <a:lnTo>
                    <a:pt x="7218" y="2624"/>
                  </a:lnTo>
                  <a:lnTo>
                    <a:pt x="7211" y="2623"/>
                  </a:lnTo>
                  <a:close/>
                  <a:moveTo>
                    <a:pt x="4089" y="3683"/>
                  </a:moveTo>
                  <a:lnTo>
                    <a:pt x="4094" y="3683"/>
                  </a:lnTo>
                  <a:lnTo>
                    <a:pt x="4105" y="3682"/>
                  </a:lnTo>
                  <a:lnTo>
                    <a:pt x="4110" y="3682"/>
                  </a:lnTo>
                  <a:lnTo>
                    <a:pt x="4121" y="3682"/>
                  </a:lnTo>
                  <a:lnTo>
                    <a:pt x="4124" y="3682"/>
                  </a:lnTo>
                  <a:lnTo>
                    <a:pt x="5876" y="3682"/>
                  </a:lnTo>
                  <a:lnTo>
                    <a:pt x="5879" y="3682"/>
                  </a:lnTo>
                  <a:lnTo>
                    <a:pt x="5890" y="3682"/>
                  </a:lnTo>
                  <a:lnTo>
                    <a:pt x="5895" y="3682"/>
                  </a:lnTo>
                  <a:lnTo>
                    <a:pt x="5906" y="3683"/>
                  </a:lnTo>
                  <a:lnTo>
                    <a:pt x="5911" y="3683"/>
                  </a:lnTo>
                  <a:lnTo>
                    <a:pt x="5922" y="3684"/>
                  </a:lnTo>
                  <a:lnTo>
                    <a:pt x="5928" y="3685"/>
                  </a:lnTo>
                  <a:lnTo>
                    <a:pt x="5939" y="3686"/>
                  </a:lnTo>
                  <a:lnTo>
                    <a:pt x="5944" y="3687"/>
                  </a:lnTo>
                  <a:lnTo>
                    <a:pt x="5955" y="3689"/>
                  </a:lnTo>
                  <a:lnTo>
                    <a:pt x="5960" y="3690"/>
                  </a:lnTo>
                  <a:lnTo>
                    <a:pt x="5971" y="3692"/>
                  </a:lnTo>
                  <a:lnTo>
                    <a:pt x="5977" y="3693"/>
                  </a:lnTo>
                  <a:lnTo>
                    <a:pt x="5987" y="3696"/>
                  </a:lnTo>
                  <a:lnTo>
                    <a:pt x="5993" y="3697"/>
                  </a:lnTo>
                  <a:lnTo>
                    <a:pt x="6003" y="3700"/>
                  </a:lnTo>
                  <a:lnTo>
                    <a:pt x="6009" y="3702"/>
                  </a:lnTo>
                  <a:lnTo>
                    <a:pt x="6019" y="3706"/>
                  </a:lnTo>
                  <a:lnTo>
                    <a:pt x="6024" y="3707"/>
                  </a:lnTo>
                  <a:lnTo>
                    <a:pt x="6035" y="3711"/>
                  </a:lnTo>
                  <a:lnTo>
                    <a:pt x="6040" y="3713"/>
                  </a:lnTo>
                  <a:lnTo>
                    <a:pt x="6050" y="3718"/>
                  </a:lnTo>
                  <a:lnTo>
                    <a:pt x="6056" y="3720"/>
                  </a:lnTo>
                  <a:lnTo>
                    <a:pt x="6066" y="3724"/>
                  </a:lnTo>
                  <a:lnTo>
                    <a:pt x="6071" y="3727"/>
                  </a:lnTo>
                  <a:lnTo>
                    <a:pt x="6081" y="3732"/>
                  </a:lnTo>
                  <a:lnTo>
                    <a:pt x="6086" y="3735"/>
                  </a:lnTo>
                  <a:lnTo>
                    <a:pt x="6096" y="3740"/>
                  </a:lnTo>
                  <a:lnTo>
                    <a:pt x="6101" y="3743"/>
                  </a:lnTo>
                  <a:lnTo>
                    <a:pt x="6110" y="3749"/>
                  </a:lnTo>
                  <a:lnTo>
                    <a:pt x="6115" y="3752"/>
                  </a:lnTo>
                  <a:lnTo>
                    <a:pt x="6124" y="3758"/>
                  </a:lnTo>
                  <a:lnTo>
                    <a:pt x="6128" y="3761"/>
                  </a:lnTo>
                  <a:lnTo>
                    <a:pt x="6137" y="3767"/>
                  </a:lnTo>
                  <a:lnTo>
                    <a:pt x="6141" y="3771"/>
                  </a:lnTo>
                  <a:lnTo>
                    <a:pt x="6150" y="3777"/>
                  </a:lnTo>
                  <a:lnTo>
                    <a:pt x="6154" y="3781"/>
                  </a:lnTo>
                  <a:lnTo>
                    <a:pt x="6162" y="3788"/>
                  </a:lnTo>
                  <a:lnTo>
                    <a:pt x="6167" y="3791"/>
                  </a:lnTo>
                  <a:lnTo>
                    <a:pt x="6175" y="3799"/>
                  </a:lnTo>
                  <a:lnTo>
                    <a:pt x="6179" y="3802"/>
                  </a:lnTo>
                  <a:lnTo>
                    <a:pt x="6186" y="3810"/>
                  </a:lnTo>
                  <a:lnTo>
                    <a:pt x="6190" y="3814"/>
                  </a:lnTo>
                  <a:lnTo>
                    <a:pt x="6198" y="3821"/>
                  </a:lnTo>
                  <a:lnTo>
                    <a:pt x="6201" y="3825"/>
                  </a:lnTo>
                  <a:lnTo>
                    <a:pt x="6209" y="3833"/>
                  </a:lnTo>
                  <a:lnTo>
                    <a:pt x="6212" y="3838"/>
                  </a:lnTo>
                  <a:lnTo>
                    <a:pt x="6219" y="3846"/>
                  </a:lnTo>
                  <a:lnTo>
                    <a:pt x="6223" y="3850"/>
                  </a:lnTo>
                  <a:lnTo>
                    <a:pt x="6229" y="3859"/>
                  </a:lnTo>
                  <a:lnTo>
                    <a:pt x="6233" y="3863"/>
                  </a:lnTo>
                  <a:lnTo>
                    <a:pt x="6239" y="3872"/>
                  </a:lnTo>
                  <a:lnTo>
                    <a:pt x="6242" y="3876"/>
                  </a:lnTo>
                  <a:lnTo>
                    <a:pt x="6248" y="3885"/>
                  </a:lnTo>
                  <a:lnTo>
                    <a:pt x="6251" y="3890"/>
                  </a:lnTo>
                  <a:lnTo>
                    <a:pt x="6257" y="3899"/>
                  </a:lnTo>
                  <a:lnTo>
                    <a:pt x="6260" y="3904"/>
                  </a:lnTo>
                  <a:lnTo>
                    <a:pt x="6265" y="3914"/>
                  </a:lnTo>
                  <a:lnTo>
                    <a:pt x="6268" y="3919"/>
                  </a:lnTo>
                  <a:lnTo>
                    <a:pt x="6273" y="3929"/>
                  </a:lnTo>
                  <a:lnTo>
                    <a:pt x="6276" y="3934"/>
                  </a:lnTo>
                  <a:lnTo>
                    <a:pt x="6280" y="3944"/>
                  </a:lnTo>
                  <a:lnTo>
                    <a:pt x="6282" y="3950"/>
                  </a:lnTo>
                  <a:lnTo>
                    <a:pt x="6287" y="3960"/>
                  </a:lnTo>
                  <a:lnTo>
                    <a:pt x="6289" y="3965"/>
                  </a:lnTo>
                  <a:lnTo>
                    <a:pt x="6293" y="3976"/>
                  </a:lnTo>
                  <a:lnTo>
                    <a:pt x="6294" y="3981"/>
                  </a:lnTo>
                  <a:lnTo>
                    <a:pt x="6298" y="3991"/>
                  </a:lnTo>
                  <a:lnTo>
                    <a:pt x="6300" y="3997"/>
                  </a:lnTo>
                  <a:lnTo>
                    <a:pt x="6303" y="4007"/>
                  </a:lnTo>
                  <a:lnTo>
                    <a:pt x="6304" y="4013"/>
                  </a:lnTo>
                  <a:lnTo>
                    <a:pt x="6307" y="4023"/>
                  </a:lnTo>
                  <a:lnTo>
                    <a:pt x="6308" y="4029"/>
                  </a:lnTo>
                  <a:lnTo>
                    <a:pt x="6310" y="4040"/>
                  </a:lnTo>
                  <a:lnTo>
                    <a:pt x="6311" y="4045"/>
                  </a:lnTo>
                  <a:lnTo>
                    <a:pt x="6313" y="4056"/>
                  </a:lnTo>
                  <a:lnTo>
                    <a:pt x="6314" y="4061"/>
                  </a:lnTo>
                  <a:lnTo>
                    <a:pt x="6315" y="4072"/>
                  </a:lnTo>
                  <a:lnTo>
                    <a:pt x="6316" y="4078"/>
                  </a:lnTo>
                  <a:lnTo>
                    <a:pt x="6317" y="4089"/>
                  </a:lnTo>
                  <a:lnTo>
                    <a:pt x="6317" y="4094"/>
                  </a:lnTo>
                  <a:lnTo>
                    <a:pt x="6318" y="4105"/>
                  </a:lnTo>
                  <a:lnTo>
                    <a:pt x="6318" y="4110"/>
                  </a:lnTo>
                  <a:lnTo>
                    <a:pt x="6318" y="4121"/>
                  </a:lnTo>
                  <a:lnTo>
                    <a:pt x="6318" y="4124"/>
                  </a:lnTo>
                  <a:lnTo>
                    <a:pt x="6318" y="5876"/>
                  </a:lnTo>
                  <a:lnTo>
                    <a:pt x="6318" y="5879"/>
                  </a:lnTo>
                  <a:lnTo>
                    <a:pt x="6318" y="5890"/>
                  </a:lnTo>
                  <a:lnTo>
                    <a:pt x="6318" y="5895"/>
                  </a:lnTo>
                  <a:lnTo>
                    <a:pt x="6317" y="5906"/>
                  </a:lnTo>
                  <a:lnTo>
                    <a:pt x="6317" y="5911"/>
                  </a:lnTo>
                  <a:lnTo>
                    <a:pt x="6316" y="5922"/>
                  </a:lnTo>
                  <a:lnTo>
                    <a:pt x="6315" y="5928"/>
                  </a:lnTo>
                  <a:lnTo>
                    <a:pt x="6314" y="5939"/>
                  </a:lnTo>
                  <a:lnTo>
                    <a:pt x="6313" y="5944"/>
                  </a:lnTo>
                  <a:lnTo>
                    <a:pt x="6311" y="5955"/>
                  </a:lnTo>
                  <a:lnTo>
                    <a:pt x="6310" y="5960"/>
                  </a:lnTo>
                  <a:lnTo>
                    <a:pt x="6308" y="5971"/>
                  </a:lnTo>
                  <a:lnTo>
                    <a:pt x="6307" y="5977"/>
                  </a:lnTo>
                  <a:lnTo>
                    <a:pt x="6304" y="5987"/>
                  </a:lnTo>
                  <a:lnTo>
                    <a:pt x="6303" y="5993"/>
                  </a:lnTo>
                  <a:lnTo>
                    <a:pt x="6300" y="6003"/>
                  </a:lnTo>
                  <a:lnTo>
                    <a:pt x="6298" y="6009"/>
                  </a:lnTo>
                  <a:lnTo>
                    <a:pt x="6294" y="6019"/>
                  </a:lnTo>
                  <a:lnTo>
                    <a:pt x="6293" y="6024"/>
                  </a:lnTo>
                  <a:lnTo>
                    <a:pt x="6289" y="6035"/>
                  </a:lnTo>
                  <a:lnTo>
                    <a:pt x="6287" y="6040"/>
                  </a:lnTo>
                  <a:lnTo>
                    <a:pt x="6282" y="6050"/>
                  </a:lnTo>
                  <a:lnTo>
                    <a:pt x="6280" y="6056"/>
                  </a:lnTo>
                  <a:lnTo>
                    <a:pt x="6276" y="6066"/>
                  </a:lnTo>
                  <a:lnTo>
                    <a:pt x="6273" y="6071"/>
                  </a:lnTo>
                  <a:lnTo>
                    <a:pt x="6268" y="6081"/>
                  </a:lnTo>
                  <a:lnTo>
                    <a:pt x="6265" y="6086"/>
                  </a:lnTo>
                  <a:lnTo>
                    <a:pt x="6260" y="6096"/>
                  </a:lnTo>
                  <a:lnTo>
                    <a:pt x="6257" y="6101"/>
                  </a:lnTo>
                  <a:lnTo>
                    <a:pt x="6251" y="6110"/>
                  </a:lnTo>
                  <a:lnTo>
                    <a:pt x="6248" y="6115"/>
                  </a:lnTo>
                  <a:lnTo>
                    <a:pt x="6242" y="6124"/>
                  </a:lnTo>
                  <a:lnTo>
                    <a:pt x="6239" y="6128"/>
                  </a:lnTo>
                  <a:lnTo>
                    <a:pt x="6233" y="6137"/>
                  </a:lnTo>
                  <a:lnTo>
                    <a:pt x="6229" y="6141"/>
                  </a:lnTo>
                  <a:lnTo>
                    <a:pt x="6223" y="6150"/>
                  </a:lnTo>
                  <a:lnTo>
                    <a:pt x="6219" y="6154"/>
                  </a:lnTo>
                  <a:lnTo>
                    <a:pt x="6212" y="6162"/>
                  </a:lnTo>
                  <a:lnTo>
                    <a:pt x="6209" y="6167"/>
                  </a:lnTo>
                  <a:lnTo>
                    <a:pt x="6201" y="6175"/>
                  </a:lnTo>
                  <a:lnTo>
                    <a:pt x="6198" y="6179"/>
                  </a:lnTo>
                  <a:lnTo>
                    <a:pt x="6190" y="6186"/>
                  </a:lnTo>
                  <a:lnTo>
                    <a:pt x="6186" y="6190"/>
                  </a:lnTo>
                  <a:lnTo>
                    <a:pt x="6179" y="6198"/>
                  </a:lnTo>
                  <a:lnTo>
                    <a:pt x="6175" y="6201"/>
                  </a:lnTo>
                  <a:lnTo>
                    <a:pt x="6167" y="6209"/>
                  </a:lnTo>
                  <a:lnTo>
                    <a:pt x="6162" y="6212"/>
                  </a:lnTo>
                  <a:lnTo>
                    <a:pt x="6154" y="6219"/>
                  </a:lnTo>
                  <a:lnTo>
                    <a:pt x="6150" y="6223"/>
                  </a:lnTo>
                  <a:lnTo>
                    <a:pt x="6141" y="6229"/>
                  </a:lnTo>
                  <a:lnTo>
                    <a:pt x="6137" y="6233"/>
                  </a:lnTo>
                  <a:lnTo>
                    <a:pt x="6128" y="6239"/>
                  </a:lnTo>
                  <a:lnTo>
                    <a:pt x="6124" y="6242"/>
                  </a:lnTo>
                  <a:lnTo>
                    <a:pt x="6115" y="6248"/>
                  </a:lnTo>
                  <a:lnTo>
                    <a:pt x="6110" y="6251"/>
                  </a:lnTo>
                  <a:lnTo>
                    <a:pt x="6101" y="6257"/>
                  </a:lnTo>
                  <a:lnTo>
                    <a:pt x="6096" y="6260"/>
                  </a:lnTo>
                  <a:lnTo>
                    <a:pt x="6086" y="6265"/>
                  </a:lnTo>
                  <a:lnTo>
                    <a:pt x="6081" y="6268"/>
                  </a:lnTo>
                  <a:lnTo>
                    <a:pt x="6071" y="6273"/>
                  </a:lnTo>
                  <a:lnTo>
                    <a:pt x="6066" y="6276"/>
                  </a:lnTo>
                  <a:lnTo>
                    <a:pt x="6056" y="6280"/>
                  </a:lnTo>
                  <a:lnTo>
                    <a:pt x="6050" y="6282"/>
                  </a:lnTo>
                  <a:lnTo>
                    <a:pt x="6040" y="6287"/>
                  </a:lnTo>
                  <a:lnTo>
                    <a:pt x="6035" y="6289"/>
                  </a:lnTo>
                  <a:lnTo>
                    <a:pt x="6024" y="6293"/>
                  </a:lnTo>
                  <a:lnTo>
                    <a:pt x="6019" y="6294"/>
                  </a:lnTo>
                  <a:lnTo>
                    <a:pt x="6009" y="6298"/>
                  </a:lnTo>
                  <a:lnTo>
                    <a:pt x="6003" y="6300"/>
                  </a:lnTo>
                  <a:lnTo>
                    <a:pt x="5993" y="6303"/>
                  </a:lnTo>
                  <a:lnTo>
                    <a:pt x="5987" y="6304"/>
                  </a:lnTo>
                  <a:lnTo>
                    <a:pt x="5977" y="6307"/>
                  </a:lnTo>
                  <a:lnTo>
                    <a:pt x="5971" y="6308"/>
                  </a:lnTo>
                  <a:lnTo>
                    <a:pt x="5960" y="6310"/>
                  </a:lnTo>
                  <a:lnTo>
                    <a:pt x="5955" y="6311"/>
                  </a:lnTo>
                  <a:lnTo>
                    <a:pt x="5944" y="6313"/>
                  </a:lnTo>
                  <a:lnTo>
                    <a:pt x="5939" y="6314"/>
                  </a:lnTo>
                  <a:lnTo>
                    <a:pt x="5928" y="6315"/>
                  </a:lnTo>
                  <a:lnTo>
                    <a:pt x="5922" y="6316"/>
                  </a:lnTo>
                  <a:lnTo>
                    <a:pt x="5911" y="6317"/>
                  </a:lnTo>
                  <a:lnTo>
                    <a:pt x="5906" y="6317"/>
                  </a:lnTo>
                  <a:lnTo>
                    <a:pt x="5895" y="6318"/>
                  </a:lnTo>
                  <a:lnTo>
                    <a:pt x="5890" y="6318"/>
                  </a:lnTo>
                  <a:lnTo>
                    <a:pt x="5879" y="6318"/>
                  </a:lnTo>
                  <a:lnTo>
                    <a:pt x="5876" y="6318"/>
                  </a:lnTo>
                  <a:lnTo>
                    <a:pt x="4124" y="6318"/>
                  </a:lnTo>
                  <a:lnTo>
                    <a:pt x="4121" y="6318"/>
                  </a:lnTo>
                  <a:lnTo>
                    <a:pt x="4110" y="6318"/>
                  </a:lnTo>
                  <a:lnTo>
                    <a:pt x="4105" y="6318"/>
                  </a:lnTo>
                  <a:lnTo>
                    <a:pt x="4094" y="6317"/>
                  </a:lnTo>
                  <a:lnTo>
                    <a:pt x="4089" y="6317"/>
                  </a:lnTo>
                  <a:lnTo>
                    <a:pt x="4078" y="6316"/>
                  </a:lnTo>
                  <a:lnTo>
                    <a:pt x="4072" y="6315"/>
                  </a:lnTo>
                  <a:lnTo>
                    <a:pt x="4061" y="6314"/>
                  </a:lnTo>
                  <a:lnTo>
                    <a:pt x="4056" y="6313"/>
                  </a:lnTo>
                  <a:lnTo>
                    <a:pt x="4045" y="6311"/>
                  </a:lnTo>
                  <a:lnTo>
                    <a:pt x="4040" y="6310"/>
                  </a:lnTo>
                  <a:lnTo>
                    <a:pt x="4029" y="6308"/>
                  </a:lnTo>
                  <a:lnTo>
                    <a:pt x="4023" y="6307"/>
                  </a:lnTo>
                  <a:lnTo>
                    <a:pt x="4013" y="6304"/>
                  </a:lnTo>
                  <a:lnTo>
                    <a:pt x="4007" y="6303"/>
                  </a:lnTo>
                  <a:lnTo>
                    <a:pt x="3997" y="6300"/>
                  </a:lnTo>
                  <a:lnTo>
                    <a:pt x="3991" y="6298"/>
                  </a:lnTo>
                  <a:lnTo>
                    <a:pt x="3981" y="6294"/>
                  </a:lnTo>
                  <a:lnTo>
                    <a:pt x="3976" y="6293"/>
                  </a:lnTo>
                  <a:lnTo>
                    <a:pt x="3965" y="6289"/>
                  </a:lnTo>
                  <a:lnTo>
                    <a:pt x="3960" y="6287"/>
                  </a:lnTo>
                  <a:lnTo>
                    <a:pt x="3950" y="6282"/>
                  </a:lnTo>
                  <a:lnTo>
                    <a:pt x="3944" y="6280"/>
                  </a:lnTo>
                  <a:lnTo>
                    <a:pt x="3934" y="6276"/>
                  </a:lnTo>
                  <a:lnTo>
                    <a:pt x="3929" y="6273"/>
                  </a:lnTo>
                  <a:lnTo>
                    <a:pt x="3919" y="6268"/>
                  </a:lnTo>
                  <a:lnTo>
                    <a:pt x="3914" y="6265"/>
                  </a:lnTo>
                  <a:lnTo>
                    <a:pt x="3904" y="6260"/>
                  </a:lnTo>
                  <a:lnTo>
                    <a:pt x="3899" y="6257"/>
                  </a:lnTo>
                  <a:lnTo>
                    <a:pt x="3890" y="6251"/>
                  </a:lnTo>
                  <a:lnTo>
                    <a:pt x="3885" y="6248"/>
                  </a:lnTo>
                  <a:lnTo>
                    <a:pt x="3876" y="6242"/>
                  </a:lnTo>
                  <a:lnTo>
                    <a:pt x="3872" y="6239"/>
                  </a:lnTo>
                  <a:lnTo>
                    <a:pt x="3863" y="6233"/>
                  </a:lnTo>
                  <a:lnTo>
                    <a:pt x="3859" y="6229"/>
                  </a:lnTo>
                  <a:lnTo>
                    <a:pt x="3850" y="6223"/>
                  </a:lnTo>
                  <a:lnTo>
                    <a:pt x="3846" y="6219"/>
                  </a:lnTo>
                  <a:lnTo>
                    <a:pt x="3838" y="6212"/>
                  </a:lnTo>
                  <a:lnTo>
                    <a:pt x="3833" y="6209"/>
                  </a:lnTo>
                  <a:lnTo>
                    <a:pt x="3825" y="6201"/>
                  </a:lnTo>
                  <a:lnTo>
                    <a:pt x="3821" y="6198"/>
                  </a:lnTo>
                  <a:lnTo>
                    <a:pt x="3814" y="6190"/>
                  </a:lnTo>
                  <a:lnTo>
                    <a:pt x="3810" y="6186"/>
                  </a:lnTo>
                  <a:lnTo>
                    <a:pt x="3802" y="6179"/>
                  </a:lnTo>
                  <a:lnTo>
                    <a:pt x="3799" y="6175"/>
                  </a:lnTo>
                  <a:lnTo>
                    <a:pt x="3791" y="6167"/>
                  </a:lnTo>
                  <a:lnTo>
                    <a:pt x="3788" y="6162"/>
                  </a:lnTo>
                  <a:lnTo>
                    <a:pt x="3781" y="6154"/>
                  </a:lnTo>
                  <a:lnTo>
                    <a:pt x="3777" y="6150"/>
                  </a:lnTo>
                  <a:lnTo>
                    <a:pt x="3771" y="6141"/>
                  </a:lnTo>
                  <a:lnTo>
                    <a:pt x="3767" y="6137"/>
                  </a:lnTo>
                  <a:lnTo>
                    <a:pt x="3761" y="6128"/>
                  </a:lnTo>
                  <a:lnTo>
                    <a:pt x="3758" y="6124"/>
                  </a:lnTo>
                  <a:lnTo>
                    <a:pt x="3752" y="6115"/>
                  </a:lnTo>
                  <a:lnTo>
                    <a:pt x="3749" y="6110"/>
                  </a:lnTo>
                  <a:lnTo>
                    <a:pt x="3743" y="6101"/>
                  </a:lnTo>
                  <a:lnTo>
                    <a:pt x="3740" y="6096"/>
                  </a:lnTo>
                  <a:lnTo>
                    <a:pt x="3735" y="6086"/>
                  </a:lnTo>
                  <a:lnTo>
                    <a:pt x="3732" y="6081"/>
                  </a:lnTo>
                  <a:lnTo>
                    <a:pt x="3727" y="6071"/>
                  </a:lnTo>
                  <a:lnTo>
                    <a:pt x="3724" y="6066"/>
                  </a:lnTo>
                  <a:lnTo>
                    <a:pt x="3720" y="6056"/>
                  </a:lnTo>
                  <a:lnTo>
                    <a:pt x="3718" y="6050"/>
                  </a:lnTo>
                  <a:lnTo>
                    <a:pt x="3713" y="6040"/>
                  </a:lnTo>
                  <a:lnTo>
                    <a:pt x="3711" y="6035"/>
                  </a:lnTo>
                  <a:lnTo>
                    <a:pt x="3707" y="6024"/>
                  </a:lnTo>
                  <a:lnTo>
                    <a:pt x="3706" y="6019"/>
                  </a:lnTo>
                  <a:lnTo>
                    <a:pt x="3702" y="6009"/>
                  </a:lnTo>
                  <a:lnTo>
                    <a:pt x="3700" y="6003"/>
                  </a:lnTo>
                  <a:lnTo>
                    <a:pt x="3697" y="5993"/>
                  </a:lnTo>
                  <a:lnTo>
                    <a:pt x="3696" y="5987"/>
                  </a:lnTo>
                  <a:lnTo>
                    <a:pt x="3693" y="5977"/>
                  </a:lnTo>
                  <a:lnTo>
                    <a:pt x="3692" y="5971"/>
                  </a:lnTo>
                  <a:lnTo>
                    <a:pt x="3690" y="5960"/>
                  </a:lnTo>
                  <a:lnTo>
                    <a:pt x="3689" y="5955"/>
                  </a:lnTo>
                  <a:lnTo>
                    <a:pt x="3687" y="5944"/>
                  </a:lnTo>
                  <a:lnTo>
                    <a:pt x="3686" y="5939"/>
                  </a:lnTo>
                  <a:lnTo>
                    <a:pt x="3685" y="5928"/>
                  </a:lnTo>
                  <a:lnTo>
                    <a:pt x="3684" y="5922"/>
                  </a:lnTo>
                  <a:lnTo>
                    <a:pt x="3683" y="5911"/>
                  </a:lnTo>
                  <a:lnTo>
                    <a:pt x="3683" y="5906"/>
                  </a:lnTo>
                  <a:lnTo>
                    <a:pt x="3682" y="5895"/>
                  </a:lnTo>
                  <a:lnTo>
                    <a:pt x="3682" y="5890"/>
                  </a:lnTo>
                  <a:lnTo>
                    <a:pt x="3682" y="5879"/>
                  </a:lnTo>
                  <a:lnTo>
                    <a:pt x="3682" y="5876"/>
                  </a:lnTo>
                  <a:lnTo>
                    <a:pt x="3682" y="4124"/>
                  </a:lnTo>
                  <a:lnTo>
                    <a:pt x="3682" y="4121"/>
                  </a:lnTo>
                  <a:lnTo>
                    <a:pt x="3682" y="4110"/>
                  </a:lnTo>
                  <a:lnTo>
                    <a:pt x="3682" y="4105"/>
                  </a:lnTo>
                  <a:lnTo>
                    <a:pt x="3683" y="4094"/>
                  </a:lnTo>
                  <a:lnTo>
                    <a:pt x="3683" y="4089"/>
                  </a:lnTo>
                  <a:lnTo>
                    <a:pt x="3684" y="4078"/>
                  </a:lnTo>
                  <a:lnTo>
                    <a:pt x="3685" y="4072"/>
                  </a:lnTo>
                  <a:lnTo>
                    <a:pt x="3686" y="4061"/>
                  </a:lnTo>
                  <a:lnTo>
                    <a:pt x="3687" y="4056"/>
                  </a:lnTo>
                  <a:lnTo>
                    <a:pt x="3689" y="4045"/>
                  </a:lnTo>
                  <a:lnTo>
                    <a:pt x="3690" y="4040"/>
                  </a:lnTo>
                  <a:lnTo>
                    <a:pt x="3692" y="4029"/>
                  </a:lnTo>
                  <a:lnTo>
                    <a:pt x="3693" y="4023"/>
                  </a:lnTo>
                  <a:lnTo>
                    <a:pt x="3696" y="4013"/>
                  </a:lnTo>
                  <a:lnTo>
                    <a:pt x="3697" y="4007"/>
                  </a:lnTo>
                  <a:lnTo>
                    <a:pt x="3700" y="3997"/>
                  </a:lnTo>
                  <a:lnTo>
                    <a:pt x="3702" y="3991"/>
                  </a:lnTo>
                  <a:lnTo>
                    <a:pt x="3706" y="3981"/>
                  </a:lnTo>
                  <a:lnTo>
                    <a:pt x="3707" y="3976"/>
                  </a:lnTo>
                  <a:lnTo>
                    <a:pt x="3711" y="3965"/>
                  </a:lnTo>
                  <a:lnTo>
                    <a:pt x="3713" y="3960"/>
                  </a:lnTo>
                  <a:lnTo>
                    <a:pt x="3718" y="3950"/>
                  </a:lnTo>
                  <a:lnTo>
                    <a:pt x="3720" y="3944"/>
                  </a:lnTo>
                  <a:lnTo>
                    <a:pt x="3724" y="3934"/>
                  </a:lnTo>
                  <a:lnTo>
                    <a:pt x="3727" y="3929"/>
                  </a:lnTo>
                  <a:lnTo>
                    <a:pt x="3732" y="3919"/>
                  </a:lnTo>
                  <a:lnTo>
                    <a:pt x="3735" y="3914"/>
                  </a:lnTo>
                  <a:lnTo>
                    <a:pt x="3740" y="3904"/>
                  </a:lnTo>
                  <a:lnTo>
                    <a:pt x="3743" y="3899"/>
                  </a:lnTo>
                  <a:lnTo>
                    <a:pt x="3749" y="3890"/>
                  </a:lnTo>
                  <a:lnTo>
                    <a:pt x="3752" y="3885"/>
                  </a:lnTo>
                  <a:lnTo>
                    <a:pt x="3758" y="3876"/>
                  </a:lnTo>
                  <a:lnTo>
                    <a:pt x="3761" y="3872"/>
                  </a:lnTo>
                  <a:lnTo>
                    <a:pt x="3767" y="3863"/>
                  </a:lnTo>
                  <a:lnTo>
                    <a:pt x="3771" y="3859"/>
                  </a:lnTo>
                  <a:lnTo>
                    <a:pt x="3777" y="3850"/>
                  </a:lnTo>
                  <a:lnTo>
                    <a:pt x="3781" y="3846"/>
                  </a:lnTo>
                  <a:lnTo>
                    <a:pt x="3788" y="3838"/>
                  </a:lnTo>
                  <a:lnTo>
                    <a:pt x="3791" y="3833"/>
                  </a:lnTo>
                  <a:lnTo>
                    <a:pt x="3799" y="3825"/>
                  </a:lnTo>
                  <a:lnTo>
                    <a:pt x="3802" y="3821"/>
                  </a:lnTo>
                  <a:lnTo>
                    <a:pt x="3810" y="3814"/>
                  </a:lnTo>
                  <a:lnTo>
                    <a:pt x="3814" y="3810"/>
                  </a:lnTo>
                  <a:lnTo>
                    <a:pt x="3821" y="3802"/>
                  </a:lnTo>
                  <a:lnTo>
                    <a:pt x="3825" y="3799"/>
                  </a:lnTo>
                  <a:lnTo>
                    <a:pt x="3833" y="3791"/>
                  </a:lnTo>
                  <a:lnTo>
                    <a:pt x="3838" y="3788"/>
                  </a:lnTo>
                  <a:lnTo>
                    <a:pt x="3846" y="3781"/>
                  </a:lnTo>
                  <a:lnTo>
                    <a:pt x="3850" y="3777"/>
                  </a:lnTo>
                  <a:lnTo>
                    <a:pt x="3859" y="3771"/>
                  </a:lnTo>
                  <a:lnTo>
                    <a:pt x="3863" y="3767"/>
                  </a:lnTo>
                  <a:lnTo>
                    <a:pt x="3872" y="3761"/>
                  </a:lnTo>
                  <a:lnTo>
                    <a:pt x="3876" y="3758"/>
                  </a:lnTo>
                  <a:lnTo>
                    <a:pt x="3885" y="3752"/>
                  </a:lnTo>
                  <a:lnTo>
                    <a:pt x="3890" y="3749"/>
                  </a:lnTo>
                  <a:lnTo>
                    <a:pt x="3899" y="3743"/>
                  </a:lnTo>
                  <a:lnTo>
                    <a:pt x="3904" y="3740"/>
                  </a:lnTo>
                  <a:lnTo>
                    <a:pt x="3914" y="3735"/>
                  </a:lnTo>
                  <a:lnTo>
                    <a:pt x="3919" y="3732"/>
                  </a:lnTo>
                  <a:lnTo>
                    <a:pt x="3929" y="3727"/>
                  </a:lnTo>
                  <a:lnTo>
                    <a:pt x="3934" y="3724"/>
                  </a:lnTo>
                  <a:lnTo>
                    <a:pt x="3944" y="3720"/>
                  </a:lnTo>
                  <a:lnTo>
                    <a:pt x="3950" y="3718"/>
                  </a:lnTo>
                  <a:lnTo>
                    <a:pt x="3960" y="3713"/>
                  </a:lnTo>
                  <a:lnTo>
                    <a:pt x="3965" y="3711"/>
                  </a:lnTo>
                  <a:lnTo>
                    <a:pt x="3976" y="3707"/>
                  </a:lnTo>
                  <a:lnTo>
                    <a:pt x="3981" y="3706"/>
                  </a:lnTo>
                  <a:lnTo>
                    <a:pt x="3991" y="3702"/>
                  </a:lnTo>
                  <a:lnTo>
                    <a:pt x="3997" y="3700"/>
                  </a:lnTo>
                  <a:lnTo>
                    <a:pt x="4007" y="3697"/>
                  </a:lnTo>
                  <a:lnTo>
                    <a:pt x="4013" y="3696"/>
                  </a:lnTo>
                  <a:lnTo>
                    <a:pt x="4023" y="3693"/>
                  </a:lnTo>
                  <a:lnTo>
                    <a:pt x="4029" y="3692"/>
                  </a:lnTo>
                  <a:lnTo>
                    <a:pt x="4040" y="3690"/>
                  </a:lnTo>
                  <a:lnTo>
                    <a:pt x="4045" y="3689"/>
                  </a:lnTo>
                  <a:lnTo>
                    <a:pt x="4056" y="3687"/>
                  </a:lnTo>
                  <a:lnTo>
                    <a:pt x="4061" y="3686"/>
                  </a:lnTo>
                  <a:lnTo>
                    <a:pt x="4072" y="3685"/>
                  </a:lnTo>
                  <a:lnTo>
                    <a:pt x="4078" y="3684"/>
                  </a:lnTo>
                  <a:lnTo>
                    <a:pt x="4089" y="3683"/>
                  </a:lnTo>
                  <a:close/>
                  <a:moveTo>
                    <a:pt x="5892" y="3983"/>
                  </a:moveTo>
                  <a:lnTo>
                    <a:pt x="5887" y="3982"/>
                  </a:lnTo>
                  <a:lnTo>
                    <a:pt x="5881" y="3982"/>
                  </a:lnTo>
                  <a:lnTo>
                    <a:pt x="5875" y="3982"/>
                  </a:lnTo>
                  <a:lnTo>
                    <a:pt x="4125" y="3982"/>
                  </a:lnTo>
                  <a:lnTo>
                    <a:pt x="4119" y="3982"/>
                  </a:lnTo>
                  <a:lnTo>
                    <a:pt x="4113" y="3982"/>
                  </a:lnTo>
                  <a:lnTo>
                    <a:pt x="4108" y="3983"/>
                  </a:lnTo>
                  <a:lnTo>
                    <a:pt x="4102" y="3984"/>
                  </a:lnTo>
                  <a:lnTo>
                    <a:pt x="4097" y="3984"/>
                  </a:lnTo>
                  <a:lnTo>
                    <a:pt x="4092" y="3986"/>
                  </a:lnTo>
                  <a:lnTo>
                    <a:pt x="4087" y="3987"/>
                  </a:lnTo>
                  <a:lnTo>
                    <a:pt x="4082" y="3988"/>
                  </a:lnTo>
                  <a:lnTo>
                    <a:pt x="4077" y="3990"/>
                  </a:lnTo>
                  <a:lnTo>
                    <a:pt x="4072" y="3992"/>
                  </a:lnTo>
                  <a:lnTo>
                    <a:pt x="4067" y="3994"/>
                  </a:lnTo>
                  <a:lnTo>
                    <a:pt x="4063" y="3996"/>
                  </a:lnTo>
                  <a:lnTo>
                    <a:pt x="4059" y="3998"/>
                  </a:lnTo>
                  <a:lnTo>
                    <a:pt x="4054" y="4000"/>
                  </a:lnTo>
                  <a:lnTo>
                    <a:pt x="4050" y="4003"/>
                  </a:lnTo>
                  <a:lnTo>
                    <a:pt x="4045" y="4006"/>
                  </a:lnTo>
                  <a:lnTo>
                    <a:pt x="4041" y="4009"/>
                  </a:lnTo>
                  <a:lnTo>
                    <a:pt x="4036" y="4013"/>
                  </a:lnTo>
                  <a:lnTo>
                    <a:pt x="4032" y="4016"/>
                  </a:lnTo>
                  <a:lnTo>
                    <a:pt x="4028" y="4020"/>
                  </a:lnTo>
                  <a:lnTo>
                    <a:pt x="4024" y="4024"/>
                  </a:lnTo>
                  <a:lnTo>
                    <a:pt x="4020" y="4028"/>
                  </a:lnTo>
                  <a:lnTo>
                    <a:pt x="4016" y="4032"/>
                  </a:lnTo>
                  <a:lnTo>
                    <a:pt x="4013" y="4036"/>
                  </a:lnTo>
                  <a:lnTo>
                    <a:pt x="4009" y="4041"/>
                  </a:lnTo>
                  <a:lnTo>
                    <a:pt x="4006" y="4045"/>
                  </a:lnTo>
                  <a:lnTo>
                    <a:pt x="4003" y="4050"/>
                  </a:lnTo>
                  <a:lnTo>
                    <a:pt x="4000" y="4054"/>
                  </a:lnTo>
                  <a:lnTo>
                    <a:pt x="3998" y="4059"/>
                  </a:lnTo>
                  <a:lnTo>
                    <a:pt x="3996" y="4063"/>
                  </a:lnTo>
                  <a:lnTo>
                    <a:pt x="3994" y="4067"/>
                  </a:lnTo>
                  <a:lnTo>
                    <a:pt x="3992" y="4072"/>
                  </a:lnTo>
                  <a:lnTo>
                    <a:pt x="3990" y="4077"/>
                  </a:lnTo>
                  <a:lnTo>
                    <a:pt x="3988" y="4082"/>
                  </a:lnTo>
                  <a:lnTo>
                    <a:pt x="3987" y="4087"/>
                  </a:lnTo>
                  <a:lnTo>
                    <a:pt x="3986" y="4092"/>
                  </a:lnTo>
                  <a:lnTo>
                    <a:pt x="3984" y="4097"/>
                  </a:lnTo>
                  <a:lnTo>
                    <a:pt x="3984" y="4102"/>
                  </a:lnTo>
                  <a:lnTo>
                    <a:pt x="3983" y="4108"/>
                  </a:lnTo>
                  <a:lnTo>
                    <a:pt x="3982" y="4113"/>
                  </a:lnTo>
                  <a:lnTo>
                    <a:pt x="3982" y="4119"/>
                  </a:lnTo>
                  <a:lnTo>
                    <a:pt x="3982" y="4125"/>
                  </a:lnTo>
                  <a:lnTo>
                    <a:pt x="3982" y="5875"/>
                  </a:lnTo>
                  <a:lnTo>
                    <a:pt x="3982" y="5881"/>
                  </a:lnTo>
                  <a:lnTo>
                    <a:pt x="3982" y="5887"/>
                  </a:lnTo>
                  <a:lnTo>
                    <a:pt x="3983" y="5892"/>
                  </a:lnTo>
                  <a:lnTo>
                    <a:pt x="3984" y="5898"/>
                  </a:lnTo>
                  <a:lnTo>
                    <a:pt x="3984" y="5903"/>
                  </a:lnTo>
                  <a:lnTo>
                    <a:pt x="3986" y="5908"/>
                  </a:lnTo>
                  <a:lnTo>
                    <a:pt x="3987" y="5913"/>
                  </a:lnTo>
                  <a:lnTo>
                    <a:pt x="3988" y="5918"/>
                  </a:lnTo>
                  <a:lnTo>
                    <a:pt x="3990" y="5923"/>
                  </a:lnTo>
                  <a:lnTo>
                    <a:pt x="3992" y="5928"/>
                  </a:lnTo>
                  <a:lnTo>
                    <a:pt x="3994" y="5933"/>
                  </a:lnTo>
                  <a:lnTo>
                    <a:pt x="3996" y="5937"/>
                  </a:lnTo>
                  <a:lnTo>
                    <a:pt x="3998" y="5941"/>
                  </a:lnTo>
                  <a:lnTo>
                    <a:pt x="4000" y="5946"/>
                  </a:lnTo>
                  <a:lnTo>
                    <a:pt x="4003" y="5950"/>
                  </a:lnTo>
                  <a:lnTo>
                    <a:pt x="4006" y="5955"/>
                  </a:lnTo>
                  <a:lnTo>
                    <a:pt x="4009" y="5959"/>
                  </a:lnTo>
                  <a:lnTo>
                    <a:pt x="4013" y="5964"/>
                  </a:lnTo>
                  <a:lnTo>
                    <a:pt x="4016" y="5968"/>
                  </a:lnTo>
                  <a:lnTo>
                    <a:pt x="4020" y="5972"/>
                  </a:lnTo>
                  <a:lnTo>
                    <a:pt x="4024" y="5976"/>
                  </a:lnTo>
                  <a:lnTo>
                    <a:pt x="4028" y="5980"/>
                  </a:lnTo>
                  <a:lnTo>
                    <a:pt x="4032" y="5984"/>
                  </a:lnTo>
                  <a:lnTo>
                    <a:pt x="4036" y="5987"/>
                  </a:lnTo>
                  <a:lnTo>
                    <a:pt x="4041" y="5991"/>
                  </a:lnTo>
                  <a:lnTo>
                    <a:pt x="4045" y="5994"/>
                  </a:lnTo>
                  <a:lnTo>
                    <a:pt x="4050" y="5997"/>
                  </a:lnTo>
                  <a:lnTo>
                    <a:pt x="4054" y="6000"/>
                  </a:lnTo>
                  <a:lnTo>
                    <a:pt x="4059" y="6002"/>
                  </a:lnTo>
                  <a:lnTo>
                    <a:pt x="4063" y="6004"/>
                  </a:lnTo>
                  <a:lnTo>
                    <a:pt x="4067" y="6006"/>
                  </a:lnTo>
                  <a:lnTo>
                    <a:pt x="4072" y="6008"/>
                  </a:lnTo>
                  <a:lnTo>
                    <a:pt x="4077" y="6010"/>
                  </a:lnTo>
                  <a:lnTo>
                    <a:pt x="4082" y="6012"/>
                  </a:lnTo>
                  <a:lnTo>
                    <a:pt x="4087" y="6013"/>
                  </a:lnTo>
                  <a:lnTo>
                    <a:pt x="4092" y="6014"/>
                  </a:lnTo>
                  <a:lnTo>
                    <a:pt x="4097" y="6016"/>
                  </a:lnTo>
                  <a:lnTo>
                    <a:pt x="4102" y="6016"/>
                  </a:lnTo>
                  <a:lnTo>
                    <a:pt x="4108" y="6017"/>
                  </a:lnTo>
                  <a:lnTo>
                    <a:pt x="4113" y="6018"/>
                  </a:lnTo>
                  <a:lnTo>
                    <a:pt x="4119" y="6018"/>
                  </a:lnTo>
                  <a:lnTo>
                    <a:pt x="4125" y="6018"/>
                  </a:lnTo>
                  <a:lnTo>
                    <a:pt x="5875" y="6018"/>
                  </a:lnTo>
                  <a:lnTo>
                    <a:pt x="5881" y="6018"/>
                  </a:lnTo>
                  <a:lnTo>
                    <a:pt x="5887" y="6018"/>
                  </a:lnTo>
                  <a:lnTo>
                    <a:pt x="5892" y="6017"/>
                  </a:lnTo>
                  <a:lnTo>
                    <a:pt x="5898" y="6016"/>
                  </a:lnTo>
                  <a:lnTo>
                    <a:pt x="5903" y="6016"/>
                  </a:lnTo>
                  <a:lnTo>
                    <a:pt x="5908" y="6014"/>
                  </a:lnTo>
                  <a:lnTo>
                    <a:pt x="5913" y="6013"/>
                  </a:lnTo>
                  <a:lnTo>
                    <a:pt x="5918" y="6012"/>
                  </a:lnTo>
                  <a:lnTo>
                    <a:pt x="5923" y="6010"/>
                  </a:lnTo>
                  <a:lnTo>
                    <a:pt x="5928" y="6008"/>
                  </a:lnTo>
                  <a:lnTo>
                    <a:pt x="5933" y="6006"/>
                  </a:lnTo>
                  <a:lnTo>
                    <a:pt x="5937" y="6004"/>
                  </a:lnTo>
                  <a:lnTo>
                    <a:pt x="5941" y="6002"/>
                  </a:lnTo>
                  <a:lnTo>
                    <a:pt x="5946" y="6000"/>
                  </a:lnTo>
                  <a:lnTo>
                    <a:pt x="5950" y="5997"/>
                  </a:lnTo>
                  <a:lnTo>
                    <a:pt x="5955" y="5994"/>
                  </a:lnTo>
                  <a:lnTo>
                    <a:pt x="5959" y="5991"/>
                  </a:lnTo>
                  <a:lnTo>
                    <a:pt x="5964" y="5987"/>
                  </a:lnTo>
                  <a:lnTo>
                    <a:pt x="5968" y="5984"/>
                  </a:lnTo>
                  <a:lnTo>
                    <a:pt x="5972" y="5980"/>
                  </a:lnTo>
                  <a:lnTo>
                    <a:pt x="5976" y="5976"/>
                  </a:lnTo>
                  <a:lnTo>
                    <a:pt x="5980" y="5972"/>
                  </a:lnTo>
                  <a:lnTo>
                    <a:pt x="5984" y="5968"/>
                  </a:lnTo>
                  <a:lnTo>
                    <a:pt x="5987" y="5964"/>
                  </a:lnTo>
                  <a:lnTo>
                    <a:pt x="5991" y="5959"/>
                  </a:lnTo>
                  <a:lnTo>
                    <a:pt x="5994" y="5955"/>
                  </a:lnTo>
                  <a:lnTo>
                    <a:pt x="5997" y="5950"/>
                  </a:lnTo>
                  <a:lnTo>
                    <a:pt x="6000" y="5946"/>
                  </a:lnTo>
                  <a:lnTo>
                    <a:pt x="6002" y="5941"/>
                  </a:lnTo>
                  <a:lnTo>
                    <a:pt x="6004" y="5937"/>
                  </a:lnTo>
                  <a:lnTo>
                    <a:pt x="6006" y="5933"/>
                  </a:lnTo>
                  <a:lnTo>
                    <a:pt x="6008" y="5928"/>
                  </a:lnTo>
                  <a:lnTo>
                    <a:pt x="6010" y="5923"/>
                  </a:lnTo>
                  <a:lnTo>
                    <a:pt x="6012" y="5918"/>
                  </a:lnTo>
                  <a:lnTo>
                    <a:pt x="6013" y="5913"/>
                  </a:lnTo>
                  <a:lnTo>
                    <a:pt x="6014" y="5908"/>
                  </a:lnTo>
                  <a:lnTo>
                    <a:pt x="6016" y="5903"/>
                  </a:lnTo>
                  <a:lnTo>
                    <a:pt x="6016" y="5898"/>
                  </a:lnTo>
                  <a:lnTo>
                    <a:pt x="6017" y="5892"/>
                  </a:lnTo>
                  <a:lnTo>
                    <a:pt x="6018" y="5887"/>
                  </a:lnTo>
                  <a:lnTo>
                    <a:pt x="6018" y="5881"/>
                  </a:lnTo>
                  <a:lnTo>
                    <a:pt x="6018" y="5875"/>
                  </a:lnTo>
                  <a:lnTo>
                    <a:pt x="6018" y="4125"/>
                  </a:lnTo>
                  <a:lnTo>
                    <a:pt x="6018" y="4119"/>
                  </a:lnTo>
                  <a:lnTo>
                    <a:pt x="6018" y="4113"/>
                  </a:lnTo>
                  <a:lnTo>
                    <a:pt x="6017" y="4108"/>
                  </a:lnTo>
                  <a:lnTo>
                    <a:pt x="6016" y="4102"/>
                  </a:lnTo>
                  <a:lnTo>
                    <a:pt x="6016" y="4097"/>
                  </a:lnTo>
                  <a:lnTo>
                    <a:pt x="6014" y="4092"/>
                  </a:lnTo>
                  <a:lnTo>
                    <a:pt x="6013" y="4087"/>
                  </a:lnTo>
                  <a:lnTo>
                    <a:pt x="6012" y="4082"/>
                  </a:lnTo>
                  <a:lnTo>
                    <a:pt x="6010" y="4077"/>
                  </a:lnTo>
                  <a:lnTo>
                    <a:pt x="6008" y="4072"/>
                  </a:lnTo>
                  <a:lnTo>
                    <a:pt x="6006" y="4067"/>
                  </a:lnTo>
                  <a:lnTo>
                    <a:pt x="6004" y="4063"/>
                  </a:lnTo>
                  <a:lnTo>
                    <a:pt x="6002" y="4059"/>
                  </a:lnTo>
                  <a:lnTo>
                    <a:pt x="6000" y="4054"/>
                  </a:lnTo>
                  <a:lnTo>
                    <a:pt x="5997" y="4050"/>
                  </a:lnTo>
                  <a:lnTo>
                    <a:pt x="5994" y="4045"/>
                  </a:lnTo>
                  <a:lnTo>
                    <a:pt x="5991" y="4041"/>
                  </a:lnTo>
                  <a:lnTo>
                    <a:pt x="5987" y="4036"/>
                  </a:lnTo>
                  <a:lnTo>
                    <a:pt x="5984" y="4032"/>
                  </a:lnTo>
                  <a:lnTo>
                    <a:pt x="5980" y="4028"/>
                  </a:lnTo>
                  <a:lnTo>
                    <a:pt x="5976" y="4024"/>
                  </a:lnTo>
                  <a:lnTo>
                    <a:pt x="5972" y="4020"/>
                  </a:lnTo>
                  <a:lnTo>
                    <a:pt x="5968" y="4016"/>
                  </a:lnTo>
                  <a:lnTo>
                    <a:pt x="5964" y="4013"/>
                  </a:lnTo>
                  <a:lnTo>
                    <a:pt x="5959" y="4009"/>
                  </a:lnTo>
                  <a:lnTo>
                    <a:pt x="5955" y="4006"/>
                  </a:lnTo>
                  <a:lnTo>
                    <a:pt x="5950" y="4003"/>
                  </a:lnTo>
                  <a:lnTo>
                    <a:pt x="5946" y="4000"/>
                  </a:lnTo>
                  <a:lnTo>
                    <a:pt x="5941" y="3998"/>
                  </a:lnTo>
                  <a:lnTo>
                    <a:pt x="5937" y="3996"/>
                  </a:lnTo>
                  <a:lnTo>
                    <a:pt x="5933" y="3994"/>
                  </a:lnTo>
                  <a:lnTo>
                    <a:pt x="5928" y="3992"/>
                  </a:lnTo>
                  <a:lnTo>
                    <a:pt x="5923" y="3990"/>
                  </a:lnTo>
                  <a:lnTo>
                    <a:pt x="5918" y="3988"/>
                  </a:lnTo>
                  <a:lnTo>
                    <a:pt x="5913" y="3987"/>
                  </a:lnTo>
                  <a:lnTo>
                    <a:pt x="5908" y="3986"/>
                  </a:lnTo>
                  <a:lnTo>
                    <a:pt x="5903" y="3984"/>
                  </a:lnTo>
                  <a:lnTo>
                    <a:pt x="5898" y="3984"/>
                  </a:lnTo>
                  <a:lnTo>
                    <a:pt x="5892" y="398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0" name="Google Shape;1340;p13"/>
          <p:cNvGrpSpPr/>
          <p:nvPr/>
        </p:nvGrpSpPr>
        <p:grpSpPr>
          <a:xfrm>
            <a:off x="7491762" y="1760585"/>
            <a:ext cx="633600" cy="633600"/>
            <a:chOff x="7491762" y="1760585"/>
            <a:chExt cx="633600" cy="633600"/>
          </a:xfrm>
        </p:grpSpPr>
        <p:sp>
          <p:nvSpPr>
            <p:cNvPr id="1341" name="Google Shape;1341;p13"/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3519"/>
                  </a:moveTo>
                  <a:lnTo>
                    <a:pt x="3395" y="3519"/>
                  </a:lnTo>
                  <a:lnTo>
                    <a:pt x="3395" y="5123"/>
                  </a:lnTo>
                  <a:lnTo>
                    <a:pt x="2038" y="5123"/>
                  </a:lnTo>
                  <a:lnTo>
                    <a:pt x="2038" y="35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8" y="2529"/>
                  </a:moveTo>
                  <a:lnTo>
                    <a:pt x="1392" y="2529"/>
                  </a:lnTo>
                  <a:lnTo>
                    <a:pt x="1401" y="2528"/>
                  </a:lnTo>
                  <a:lnTo>
                    <a:pt x="1415" y="2528"/>
                  </a:lnTo>
                  <a:lnTo>
                    <a:pt x="1420" y="2528"/>
                  </a:lnTo>
                  <a:lnTo>
                    <a:pt x="8580" y="2528"/>
                  </a:lnTo>
                  <a:lnTo>
                    <a:pt x="8585" y="2528"/>
                  </a:lnTo>
                  <a:lnTo>
                    <a:pt x="8599" y="2528"/>
                  </a:lnTo>
                  <a:lnTo>
                    <a:pt x="8608" y="2529"/>
                  </a:lnTo>
                  <a:lnTo>
                    <a:pt x="8622" y="2529"/>
                  </a:lnTo>
                  <a:lnTo>
                    <a:pt x="8631" y="2530"/>
                  </a:lnTo>
                  <a:lnTo>
                    <a:pt x="8645" y="2531"/>
                  </a:lnTo>
                  <a:lnTo>
                    <a:pt x="8654" y="2532"/>
                  </a:lnTo>
                  <a:lnTo>
                    <a:pt x="8668" y="2534"/>
                  </a:lnTo>
                  <a:lnTo>
                    <a:pt x="8677" y="2536"/>
                  </a:lnTo>
                  <a:lnTo>
                    <a:pt x="8691" y="2538"/>
                  </a:lnTo>
                  <a:lnTo>
                    <a:pt x="8700" y="2540"/>
                  </a:lnTo>
                  <a:lnTo>
                    <a:pt x="8714" y="2543"/>
                  </a:lnTo>
                  <a:lnTo>
                    <a:pt x="8723" y="2545"/>
                  </a:lnTo>
                  <a:lnTo>
                    <a:pt x="8736" y="2548"/>
                  </a:lnTo>
                  <a:lnTo>
                    <a:pt x="8745" y="2550"/>
                  </a:lnTo>
                  <a:lnTo>
                    <a:pt x="8759" y="2554"/>
                  </a:lnTo>
                  <a:lnTo>
                    <a:pt x="8768" y="2557"/>
                  </a:lnTo>
                  <a:lnTo>
                    <a:pt x="8781" y="2561"/>
                  </a:lnTo>
                  <a:lnTo>
                    <a:pt x="8790" y="2565"/>
                  </a:lnTo>
                  <a:lnTo>
                    <a:pt x="8803" y="2570"/>
                  </a:lnTo>
                  <a:lnTo>
                    <a:pt x="8812" y="2573"/>
                  </a:lnTo>
                  <a:lnTo>
                    <a:pt x="8825" y="2578"/>
                  </a:lnTo>
                  <a:lnTo>
                    <a:pt x="8833" y="2582"/>
                  </a:lnTo>
                  <a:lnTo>
                    <a:pt x="8846" y="2588"/>
                  </a:lnTo>
                  <a:lnTo>
                    <a:pt x="8855" y="2592"/>
                  </a:lnTo>
                  <a:lnTo>
                    <a:pt x="8867" y="2599"/>
                  </a:lnTo>
                  <a:lnTo>
                    <a:pt x="8876" y="2603"/>
                  </a:lnTo>
                  <a:lnTo>
                    <a:pt x="8888" y="2610"/>
                  </a:lnTo>
                  <a:lnTo>
                    <a:pt x="8893" y="2613"/>
                  </a:lnTo>
                  <a:lnTo>
                    <a:pt x="8905" y="2620"/>
                  </a:lnTo>
                  <a:lnTo>
                    <a:pt x="8913" y="2626"/>
                  </a:lnTo>
                  <a:lnTo>
                    <a:pt x="8925" y="2633"/>
                  </a:lnTo>
                  <a:lnTo>
                    <a:pt x="8933" y="2638"/>
                  </a:lnTo>
                  <a:lnTo>
                    <a:pt x="8944" y="2646"/>
                  </a:lnTo>
                  <a:lnTo>
                    <a:pt x="8952" y="2652"/>
                  </a:lnTo>
                  <a:lnTo>
                    <a:pt x="8963" y="2660"/>
                  </a:lnTo>
                  <a:lnTo>
                    <a:pt x="8970" y="2666"/>
                  </a:lnTo>
                  <a:lnTo>
                    <a:pt x="8981" y="2675"/>
                  </a:lnTo>
                  <a:lnTo>
                    <a:pt x="8988" y="2681"/>
                  </a:lnTo>
                  <a:lnTo>
                    <a:pt x="8998" y="2690"/>
                  </a:lnTo>
                  <a:lnTo>
                    <a:pt x="9005" y="2697"/>
                  </a:lnTo>
                  <a:lnTo>
                    <a:pt x="9015" y="2706"/>
                  </a:lnTo>
                  <a:lnTo>
                    <a:pt x="9022" y="2713"/>
                  </a:lnTo>
                  <a:lnTo>
                    <a:pt x="9031" y="2723"/>
                  </a:lnTo>
                  <a:lnTo>
                    <a:pt x="9038" y="2730"/>
                  </a:lnTo>
                  <a:lnTo>
                    <a:pt x="9047" y="2740"/>
                  </a:lnTo>
                  <a:lnTo>
                    <a:pt x="9053" y="2747"/>
                  </a:lnTo>
                  <a:lnTo>
                    <a:pt x="9062" y="2758"/>
                  </a:lnTo>
                  <a:lnTo>
                    <a:pt x="9068" y="2765"/>
                  </a:lnTo>
                  <a:lnTo>
                    <a:pt x="9076" y="2776"/>
                  </a:lnTo>
                  <a:lnTo>
                    <a:pt x="9082" y="2784"/>
                  </a:lnTo>
                  <a:lnTo>
                    <a:pt x="9090" y="2795"/>
                  </a:lnTo>
                  <a:lnTo>
                    <a:pt x="9095" y="2803"/>
                  </a:lnTo>
                  <a:lnTo>
                    <a:pt x="9102" y="2815"/>
                  </a:lnTo>
                  <a:lnTo>
                    <a:pt x="9108" y="2823"/>
                  </a:lnTo>
                  <a:lnTo>
                    <a:pt x="9115" y="2835"/>
                  </a:lnTo>
                  <a:lnTo>
                    <a:pt x="9119" y="2842"/>
                  </a:lnTo>
                  <a:lnTo>
                    <a:pt x="9125" y="2854"/>
                  </a:lnTo>
                  <a:lnTo>
                    <a:pt x="9130" y="2862"/>
                  </a:lnTo>
                  <a:lnTo>
                    <a:pt x="9136" y="2875"/>
                  </a:lnTo>
                  <a:lnTo>
                    <a:pt x="9140" y="2883"/>
                  </a:lnTo>
                  <a:lnTo>
                    <a:pt x="9146" y="2896"/>
                  </a:lnTo>
                  <a:lnTo>
                    <a:pt x="9150" y="2904"/>
                  </a:lnTo>
                  <a:lnTo>
                    <a:pt x="9155" y="2917"/>
                  </a:lnTo>
                  <a:lnTo>
                    <a:pt x="9158" y="2926"/>
                  </a:lnTo>
                  <a:lnTo>
                    <a:pt x="9163" y="2939"/>
                  </a:lnTo>
                  <a:lnTo>
                    <a:pt x="9166" y="2947"/>
                  </a:lnTo>
                  <a:lnTo>
                    <a:pt x="9171" y="2961"/>
                  </a:lnTo>
                  <a:lnTo>
                    <a:pt x="9174" y="2970"/>
                  </a:lnTo>
                  <a:lnTo>
                    <a:pt x="9177" y="2983"/>
                  </a:lnTo>
                  <a:lnTo>
                    <a:pt x="9180" y="2992"/>
                  </a:lnTo>
                  <a:lnTo>
                    <a:pt x="9183" y="3005"/>
                  </a:lnTo>
                  <a:lnTo>
                    <a:pt x="9185" y="3014"/>
                  </a:lnTo>
                  <a:lnTo>
                    <a:pt x="9188" y="3028"/>
                  </a:lnTo>
                  <a:lnTo>
                    <a:pt x="9190" y="3037"/>
                  </a:lnTo>
                  <a:lnTo>
                    <a:pt x="9192" y="3051"/>
                  </a:lnTo>
                  <a:lnTo>
                    <a:pt x="9194" y="3060"/>
                  </a:lnTo>
                  <a:lnTo>
                    <a:pt x="9196" y="3074"/>
                  </a:lnTo>
                  <a:lnTo>
                    <a:pt x="9197" y="3083"/>
                  </a:lnTo>
                  <a:lnTo>
                    <a:pt x="9198" y="3097"/>
                  </a:lnTo>
                  <a:lnTo>
                    <a:pt x="9199" y="3106"/>
                  </a:lnTo>
                  <a:lnTo>
                    <a:pt x="9199" y="3120"/>
                  </a:lnTo>
                  <a:lnTo>
                    <a:pt x="9200" y="3129"/>
                  </a:lnTo>
                  <a:lnTo>
                    <a:pt x="9200" y="3143"/>
                  </a:lnTo>
                  <a:lnTo>
                    <a:pt x="9200" y="3148"/>
                  </a:lnTo>
                  <a:lnTo>
                    <a:pt x="9200" y="6111"/>
                  </a:lnTo>
                  <a:lnTo>
                    <a:pt x="9200" y="6116"/>
                  </a:lnTo>
                  <a:lnTo>
                    <a:pt x="9200" y="6130"/>
                  </a:lnTo>
                  <a:lnTo>
                    <a:pt x="9199" y="6139"/>
                  </a:lnTo>
                  <a:lnTo>
                    <a:pt x="9199" y="6153"/>
                  </a:lnTo>
                  <a:lnTo>
                    <a:pt x="9198" y="6162"/>
                  </a:lnTo>
                  <a:lnTo>
                    <a:pt x="9197" y="6176"/>
                  </a:lnTo>
                  <a:lnTo>
                    <a:pt x="9196" y="6185"/>
                  </a:lnTo>
                  <a:lnTo>
                    <a:pt x="9194" y="6199"/>
                  </a:lnTo>
                  <a:lnTo>
                    <a:pt x="9192" y="6208"/>
                  </a:lnTo>
                  <a:lnTo>
                    <a:pt x="9190" y="6222"/>
                  </a:lnTo>
                  <a:lnTo>
                    <a:pt x="9188" y="6231"/>
                  </a:lnTo>
                  <a:lnTo>
                    <a:pt x="9185" y="6245"/>
                  </a:lnTo>
                  <a:lnTo>
                    <a:pt x="9183" y="6254"/>
                  </a:lnTo>
                  <a:lnTo>
                    <a:pt x="9180" y="6267"/>
                  </a:lnTo>
                  <a:lnTo>
                    <a:pt x="9178" y="6276"/>
                  </a:lnTo>
                  <a:lnTo>
                    <a:pt x="9174" y="6290"/>
                  </a:lnTo>
                  <a:lnTo>
                    <a:pt x="9171" y="6299"/>
                  </a:lnTo>
                  <a:lnTo>
                    <a:pt x="9167" y="6312"/>
                  </a:lnTo>
                  <a:lnTo>
                    <a:pt x="9163" y="6321"/>
                  </a:lnTo>
                  <a:lnTo>
                    <a:pt x="9158" y="6334"/>
                  </a:lnTo>
                  <a:lnTo>
                    <a:pt x="9155" y="6343"/>
                  </a:lnTo>
                  <a:lnTo>
                    <a:pt x="9150" y="6356"/>
                  </a:lnTo>
                  <a:lnTo>
                    <a:pt x="9146" y="6364"/>
                  </a:lnTo>
                  <a:lnTo>
                    <a:pt x="9140" y="6377"/>
                  </a:lnTo>
                  <a:lnTo>
                    <a:pt x="9136" y="6386"/>
                  </a:lnTo>
                  <a:lnTo>
                    <a:pt x="9129" y="6398"/>
                  </a:lnTo>
                  <a:lnTo>
                    <a:pt x="9125" y="6407"/>
                  </a:lnTo>
                  <a:lnTo>
                    <a:pt x="9118" y="6419"/>
                  </a:lnTo>
                  <a:lnTo>
                    <a:pt x="9115" y="6424"/>
                  </a:lnTo>
                  <a:lnTo>
                    <a:pt x="9108" y="6436"/>
                  </a:lnTo>
                  <a:lnTo>
                    <a:pt x="9102" y="6444"/>
                  </a:lnTo>
                  <a:lnTo>
                    <a:pt x="9095" y="6456"/>
                  </a:lnTo>
                  <a:lnTo>
                    <a:pt x="9090" y="6464"/>
                  </a:lnTo>
                  <a:lnTo>
                    <a:pt x="9082" y="6475"/>
                  </a:lnTo>
                  <a:lnTo>
                    <a:pt x="9076" y="6483"/>
                  </a:lnTo>
                  <a:lnTo>
                    <a:pt x="9068" y="6493"/>
                  </a:lnTo>
                  <a:lnTo>
                    <a:pt x="9062" y="6501"/>
                  </a:lnTo>
                  <a:lnTo>
                    <a:pt x="9053" y="6511"/>
                  </a:lnTo>
                  <a:lnTo>
                    <a:pt x="9047" y="6519"/>
                  </a:lnTo>
                  <a:lnTo>
                    <a:pt x="9038" y="6529"/>
                  </a:lnTo>
                  <a:lnTo>
                    <a:pt x="9032" y="6536"/>
                  </a:lnTo>
                  <a:lnTo>
                    <a:pt x="9022" y="6546"/>
                  </a:lnTo>
                  <a:lnTo>
                    <a:pt x="9015" y="6552"/>
                  </a:lnTo>
                  <a:lnTo>
                    <a:pt x="9006" y="6562"/>
                  </a:lnTo>
                  <a:lnTo>
                    <a:pt x="8999" y="6568"/>
                  </a:lnTo>
                  <a:lnTo>
                    <a:pt x="8989" y="6577"/>
                  </a:lnTo>
                  <a:lnTo>
                    <a:pt x="8982" y="6583"/>
                  </a:lnTo>
                  <a:lnTo>
                    <a:pt x="8971" y="6592"/>
                  </a:lnTo>
                  <a:lnTo>
                    <a:pt x="8964" y="6598"/>
                  </a:lnTo>
                  <a:lnTo>
                    <a:pt x="8953" y="6606"/>
                  </a:lnTo>
                  <a:lnTo>
                    <a:pt x="8946" y="6612"/>
                  </a:lnTo>
                  <a:lnTo>
                    <a:pt x="8934" y="6620"/>
                  </a:lnTo>
                  <a:lnTo>
                    <a:pt x="8927" y="6625"/>
                  </a:lnTo>
                  <a:lnTo>
                    <a:pt x="8915" y="6633"/>
                  </a:lnTo>
                  <a:lnTo>
                    <a:pt x="8908" y="6638"/>
                  </a:lnTo>
                  <a:lnTo>
                    <a:pt x="8896" y="6645"/>
                  </a:lnTo>
                  <a:lnTo>
                    <a:pt x="8885" y="6651"/>
                  </a:lnTo>
                  <a:lnTo>
                    <a:pt x="8873" y="6658"/>
                  </a:lnTo>
                  <a:lnTo>
                    <a:pt x="8865" y="6662"/>
                  </a:lnTo>
                  <a:lnTo>
                    <a:pt x="8852" y="6668"/>
                  </a:lnTo>
                  <a:lnTo>
                    <a:pt x="8844" y="6672"/>
                  </a:lnTo>
                  <a:lnTo>
                    <a:pt x="8831" y="6678"/>
                  </a:lnTo>
                  <a:lnTo>
                    <a:pt x="8823" y="6682"/>
                  </a:lnTo>
                  <a:lnTo>
                    <a:pt x="8810" y="6687"/>
                  </a:lnTo>
                  <a:lnTo>
                    <a:pt x="8801" y="6690"/>
                  </a:lnTo>
                  <a:lnTo>
                    <a:pt x="8788" y="6695"/>
                  </a:lnTo>
                  <a:lnTo>
                    <a:pt x="8780" y="6698"/>
                  </a:lnTo>
                  <a:lnTo>
                    <a:pt x="8766" y="6702"/>
                  </a:lnTo>
                  <a:lnTo>
                    <a:pt x="8758" y="6705"/>
                  </a:lnTo>
                  <a:lnTo>
                    <a:pt x="8744" y="6709"/>
                  </a:lnTo>
                  <a:lnTo>
                    <a:pt x="8735" y="6711"/>
                  </a:lnTo>
                  <a:lnTo>
                    <a:pt x="8722" y="6715"/>
                  </a:lnTo>
                  <a:lnTo>
                    <a:pt x="8713" y="6717"/>
                  </a:lnTo>
                  <a:lnTo>
                    <a:pt x="8700" y="6719"/>
                  </a:lnTo>
                  <a:lnTo>
                    <a:pt x="8690" y="6721"/>
                  </a:lnTo>
                  <a:lnTo>
                    <a:pt x="8677" y="6723"/>
                  </a:lnTo>
                  <a:lnTo>
                    <a:pt x="8668" y="6725"/>
                  </a:lnTo>
                  <a:lnTo>
                    <a:pt x="8654" y="6727"/>
                  </a:lnTo>
                  <a:lnTo>
                    <a:pt x="8645" y="6728"/>
                  </a:lnTo>
                  <a:lnTo>
                    <a:pt x="8631" y="6729"/>
                  </a:lnTo>
                  <a:lnTo>
                    <a:pt x="8622" y="6730"/>
                  </a:lnTo>
                  <a:lnTo>
                    <a:pt x="8608" y="6730"/>
                  </a:lnTo>
                  <a:lnTo>
                    <a:pt x="8599" y="6731"/>
                  </a:lnTo>
                  <a:lnTo>
                    <a:pt x="8585" y="6731"/>
                  </a:lnTo>
                  <a:lnTo>
                    <a:pt x="8580" y="6731"/>
                  </a:lnTo>
                  <a:lnTo>
                    <a:pt x="8112" y="6731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7942" y="7371"/>
                  </a:lnTo>
                  <a:lnTo>
                    <a:pt x="7923" y="7367"/>
                  </a:lnTo>
                  <a:lnTo>
                    <a:pt x="7905" y="7361"/>
                  </a:lnTo>
                  <a:lnTo>
                    <a:pt x="7887" y="7352"/>
                  </a:lnTo>
                  <a:lnTo>
                    <a:pt x="7871" y="7341"/>
                  </a:lnTo>
                  <a:lnTo>
                    <a:pt x="7856" y="7328"/>
                  </a:lnTo>
                  <a:lnTo>
                    <a:pt x="7843" y="7313"/>
                  </a:lnTo>
                  <a:lnTo>
                    <a:pt x="7832" y="7297"/>
                  </a:lnTo>
                  <a:lnTo>
                    <a:pt x="7823" y="7279"/>
                  </a:lnTo>
                  <a:lnTo>
                    <a:pt x="7817" y="7261"/>
                  </a:lnTo>
                  <a:lnTo>
                    <a:pt x="7813" y="7242"/>
                  </a:lnTo>
                  <a:lnTo>
                    <a:pt x="7812" y="7222"/>
                  </a:lnTo>
                  <a:lnTo>
                    <a:pt x="7812" y="6731"/>
                  </a:lnTo>
                  <a:lnTo>
                    <a:pt x="6631" y="6731"/>
                  </a:lnTo>
                  <a:lnTo>
                    <a:pt x="6631" y="7222"/>
                  </a:lnTo>
                  <a:lnTo>
                    <a:pt x="6630" y="7242"/>
                  </a:lnTo>
                  <a:lnTo>
                    <a:pt x="6626" y="7261"/>
                  </a:lnTo>
                  <a:lnTo>
                    <a:pt x="6620" y="7279"/>
                  </a:lnTo>
                  <a:lnTo>
                    <a:pt x="6611" y="7297"/>
                  </a:lnTo>
                  <a:lnTo>
                    <a:pt x="6600" y="7313"/>
                  </a:lnTo>
                  <a:lnTo>
                    <a:pt x="6587" y="7328"/>
                  </a:lnTo>
                  <a:lnTo>
                    <a:pt x="6572" y="7341"/>
                  </a:lnTo>
                  <a:lnTo>
                    <a:pt x="6556" y="7352"/>
                  </a:lnTo>
                  <a:lnTo>
                    <a:pt x="6538" y="7361"/>
                  </a:lnTo>
                  <a:lnTo>
                    <a:pt x="6520" y="7367"/>
                  </a:lnTo>
                  <a:lnTo>
                    <a:pt x="6501" y="7371"/>
                  </a:lnTo>
                  <a:lnTo>
                    <a:pt x="6481" y="7372"/>
                  </a:lnTo>
                  <a:lnTo>
                    <a:pt x="6461" y="7371"/>
                  </a:lnTo>
                  <a:lnTo>
                    <a:pt x="6442" y="7367"/>
                  </a:lnTo>
                  <a:lnTo>
                    <a:pt x="6424" y="7361"/>
                  </a:lnTo>
                  <a:lnTo>
                    <a:pt x="6406" y="7352"/>
                  </a:lnTo>
                  <a:lnTo>
                    <a:pt x="6390" y="7341"/>
                  </a:lnTo>
                  <a:lnTo>
                    <a:pt x="6375" y="7328"/>
                  </a:lnTo>
                  <a:lnTo>
                    <a:pt x="6362" y="7313"/>
                  </a:lnTo>
                  <a:lnTo>
                    <a:pt x="6351" y="7297"/>
                  </a:lnTo>
                  <a:lnTo>
                    <a:pt x="6342" y="7279"/>
                  </a:lnTo>
                  <a:lnTo>
                    <a:pt x="6336" y="7261"/>
                  </a:lnTo>
                  <a:lnTo>
                    <a:pt x="6332" y="7242"/>
                  </a:lnTo>
                  <a:lnTo>
                    <a:pt x="6331" y="7222"/>
                  </a:lnTo>
                  <a:lnTo>
                    <a:pt x="6331" y="6731"/>
                  </a:lnTo>
                  <a:lnTo>
                    <a:pt x="5150" y="6731"/>
                  </a:lnTo>
                  <a:lnTo>
                    <a:pt x="5150" y="7222"/>
                  </a:lnTo>
                  <a:lnTo>
                    <a:pt x="5149" y="7242"/>
                  </a:lnTo>
                  <a:lnTo>
                    <a:pt x="5145" y="7261"/>
                  </a:lnTo>
                  <a:lnTo>
                    <a:pt x="5139" y="7279"/>
                  </a:lnTo>
                  <a:lnTo>
                    <a:pt x="5130" y="7297"/>
                  </a:lnTo>
                  <a:lnTo>
                    <a:pt x="5119" y="7313"/>
                  </a:lnTo>
                  <a:lnTo>
                    <a:pt x="5106" y="7328"/>
                  </a:lnTo>
                  <a:lnTo>
                    <a:pt x="5091" y="7341"/>
                  </a:lnTo>
                  <a:lnTo>
                    <a:pt x="5075" y="7352"/>
                  </a:lnTo>
                  <a:lnTo>
                    <a:pt x="5057" y="7361"/>
                  </a:lnTo>
                  <a:lnTo>
                    <a:pt x="5039" y="7367"/>
                  </a:lnTo>
                  <a:lnTo>
                    <a:pt x="5020" y="7371"/>
                  </a:lnTo>
                  <a:lnTo>
                    <a:pt x="5000" y="7372"/>
                  </a:lnTo>
                  <a:lnTo>
                    <a:pt x="4980" y="7371"/>
                  </a:lnTo>
                  <a:lnTo>
                    <a:pt x="4961" y="7367"/>
                  </a:lnTo>
                  <a:lnTo>
                    <a:pt x="4943" y="7361"/>
                  </a:lnTo>
                  <a:lnTo>
                    <a:pt x="4925" y="7352"/>
                  </a:lnTo>
                  <a:lnTo>
                    <a:pt x="4909" y="7341"/>
                  </a:lnTo>
                  <a:lnTo>
                    <a:pt x="4894" y="7328"/>
                  </a:lnTo>
                  <a:lnTo>
                    <a:pt x="4881" y="7313"/>
                  </a:lnTo>
                  <a:lnTo>
                    <a:pt x="4870" y="7297"/>
                  </a:lnTo>
                  <a:lnTo>
                    <a:pt x="4861" y="7279"/>
                  </a:lnTo>
                  <a:lnTo>
                    <a:pt x="4855" y="7261"/>
                  </a:lnTo>
                  <a:lnTo>
                    <a:pt x="4851" y="7242"/>
                  </a:lnTo>
                  <a:lnTo>
                    <a:pt x="4850" y="7222"/>
                  </a:lnTo>
                  <a:lnTo>
                    <a:pt x="4850" y="6731"/>
                  </a:lnTo>
                  <a:lnTo>
                    <a:pt x="3669" y="6731"/>
                  </a:lnTo>
                  <a:lnTo>
                    <a:pt x="3669" y="7222"/>
                  </a:lnTo>
                  <a:lnTo>
                    <a:pt x="3668" y="7242"/>
                  </a:lnTo>
                  <a:lnTo>
                    <a:pt x="3664" y="7261"/>
                  </a:lnTo>
                  <a:lnTo>
                    <a:pt x="3658" y="7279"/>
                  </a:lnTo>
                  <a:lnTo>
                    <a:pt x="3649" y="7297"/>
                  </a:lnTo>
                  <a:lnTo>
                    <a:pt x="3638" y="7313"/>
                  </a:lnTo>
                  <a:lnTo>
                    <a:pt x="3625" y="7328"/>
                  </a:lnTo>
                  <a:lnTo>
                    <a:pt x="3610" y="7341"/>
                  </a:lnTo>
                  <a:lnTo>
                    <a:pt x="3594" y="7352"/>
                  </a:lnTo>
                  <a:lnTo>
                    <a:pt x="3576" y="7361"/>
                  </a:lnTo>
                  <a:lnTo>
                    <a:pt x="3558" y="7367"/>
                  </a:lnTo>
                  <a:lnTo>
                    <a:pt x="3539" y="7371"/>
                  </a:lnTo>
                  <a:lnTo>
                    <a:pt x="3519" y="7372"/>
                  </a:lnTo>
                  <a:lnTo>
                    <a:pt x="3499" y="7371"/>
                  </a:lnTo>
                  <a:lnTo>
                    <a:pt x="3480" y="7367"/>
                  </a:lnTo>
                  <a:lnTo>
                    <a:pt x="3462" y="7361"/>
                  </a:lnTo>
                  <a:lnTo>
                    <a:pt x="3444" y="7352"/>
                  </a:lnTo>
                  <a:lnTo>
                    <a:pt x="3428" y="7341"/>
                  </a:lnTo>
                  <a:lnTo>
                    <a:pt x="3413" y="7328"/>
                  </a:lnTo>
                  <a:lnTo>
                    <a:pt x="3400" y="7313"/>
                  </a:lnTo>
                  <a:lnTo>
                    <a:pt x="3389" y="7297"/>
                  </a:lnTo>
                  <a:lnTo>
                    <a:pt x="3380" y="7279"/>
                  </a:lnTo>
                  <a:lnTo>
                    <a:pt x="3374" y="7261"/>
                  </a:lnTo>
                  <a:lnTo>
                    <a:pt x="3370" y="7242"/>
                  </a:lnTo>
                  <a:lnTo>
                    <a:pt x="3369" y="7222"/>
                  </a:lnTo>
                  <a:lnTo>
                    <a:pt x="3369" y="6731"/>
                  </a:lnTo>
                  <a:lnTo>
                    <a:pt x="2188" y="6731"/>
                  </a:lnTo>
                  <a:lnTo>
                    <a:pt x="2188" y="7222"/>
                  </a:lnTo>
                  <a:lnTo>
                    <a:pt x="2187" y="7242"/>
                  </a:lnTo>
                  <a:lnTo>
                    <a:pt x="2183" y="7261"/>
                  </a:lnTo>
                  <a:lnTo>
                    <a:pt x="2177" y="7279"/>
                  </a:lnTo>
                  <a:lnTo>
                    <a:pt x="2168" y="7297"/>
                  </a:lnTo>
                  <a:lnTo>
                    <a:pt x="2157" y="7313"/>
                  </a:lnTo>
                  <a:lnTo>
                    <a:pt x="2144" y="7328"/>
                  </a:lnTo>
                  <a:lnTo>
                    <a:pt x="2129" y="7341"/>
                  </a:lnTo>
                  <a:lnTo>
                    <a:pt x="2113" y="7352"/>
                  </a:lnTo>
                  <a:lnTo>
                    <a:pt x="2095" y="7361"/>
                  </a:lnTo>
                  <a:lnTo>
                    <a:pt x="2077" y="7367"/>
                  </a:lnTo>
                  <a:lnTo>
                    <a:pt x="2058" y="7371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lnTo>
                    <a:pt x="1888" y="7222"/>
                  </a:lnTo>
                  <a:lnTo>
                    <a:pt x="1888" y="6731"/>
                  </a:lnTo>
                  <a:lnTo>
                    <a:pt x="1420" y="6731"/>
                  </a:lnTo>
                  <a:lnTo>
                    <a:pt x="1415" y="6731"/>
                  </a:lnTo>
                  <a:lnTo>
                    <a:pt x="1401" y="6731"/>
                  </a:lnTo>
                  <a:lnTo>
                    <a:pt x="1392" y="6730"/>
                  </a:lnTo>
                  <a:lnTo>
                    <a:pt x="1378" y="6730"/>
                  </a:lnTo>
                  <a:lnTo>
                    <a:pt x="1369" y="6729"/>
                  </a:lnTo>
                  <a:lnTo>
                    <a:pt x="1355" y="6728"/>
                  </a:lnTo>
                  <a:lnTo>
                    <a:pt x="1346" y="6727"/>
                  </a:lnTo>
                  <a:lnTo>
                    <a:pt x="1332" y="6725"/>
                  </a:lnTo>
                  <a:lnTo>
                    <a:pt x="1323" y="6723"/>
                  </a:lnTo>
                  <a:lnTo>
                    <a:pt x="1310" y="6721"/>
                  </a:lnTo>
                  <a:lnTo>
                    <a:pt x="1300" y="6719"/>
                  </a:lnTo>
                  <a:lnTo>
                    <a:pt x="1287" y="6717"/>
                  </a:lnTo>
                  <a:lnTo>
                    <a:pt x="1278" y="6715"/>
                  </a:lnTo>
                  <a:lnTo>
                    <a:pt x="1265" y="6711"/>
                  </a:lnTo>
                  <a:lnTo>
                    <a:pt x="1256" y="6709"/>
                  </a:lnTo>
                  <a:lnTo>
                    <a:pt x="1242" y="6705"/>
                  </a:lnTo>
                  <a:lnTo>
                    <a:pt x="1234" y="6702"/>
                  </a:lnTo>
                  <a:lnTo>
                    <a:pt x="1220" y="6698"/>
                  </a:lnTo>
                  <a:lnTo>
                    <a:pt x="1212" y="6695"/>
                  </a:lnTo>
                  <a:lnTo>
                    <a:pt x="1199" y="6690"/>
                  </a:lnTo>
                  <a:lnTo>
                    <a:pt x="1190" y="6687"/>
                  </a:lnTo>
                  <a:lnTo>
                    <a:pt x="1177" y="6682"/>
                  </a:lnTo>
                  <a:lnTo>
                    <a:pt x="1169" y="6678"/>
                  </a:lnTo>
                  <a:lnTo>
                    <a:pt x="1156" y="6672"/>
                  </a:lnTo>
                  <a:lnTo>
                    <a:pt x="1148" y="6668"/>
                  </a:lnTo>
                  <a:lnTo>
                    <a:pt x="1135" y="6662"/>
                  </a:lnTo>
                  <a:lnTo>
                    <a:pt x="1127" y="6658"/>
                  </a:lnTo>
                  <a:lnTo>
                    <a:pt x="1115" y="6651"/>
                  </a:lnTo>
                  <a:lnTo>
                    <a:pt x="1104" y="6645"/>
                  </a:lnTo>
                  <a:lnTo>
                    <a:pt x="1092" y="6638"/>
                  </a:lnTo>
                  <a:lnTo>
                    <a:pt x="1085" y="6633"/>
                  </a:lnTo>
                  <a:lnTo>
                    <a:pt x="1073" y="6625"/>
                  </a:lnTo>
                  <a:lnTo>
                    <a:pt x="1066" y="6620"/>
                  </a:lnTo>
                  <a:lnTo>
                    <a:pt x="1054" y="6612"/>
                  </a:lnTo>
                  <a:lnTo>
                    <a:pt x="1047" y="6606"/>
                  </a:lnTo>
                  <a:lnTo>
                    <a:pt x="1036" y="6598"/>
                  </a:lnTo>
                  <a:lnTo>
                    <a:pt x="1029" y="6592"/>
                  </a:lnTo>
                  <a:lnTo>
                    <a:pt x="1018" y="6583"/>
                  </a:lnTo>
                  <a:lnTo>
                    <a:pt x="1011" y="6577"/>
                  </a:lnTo>
                  <a:lnTo>
                    <a:pt x="1001" y="6568"/>
                  </a:lnTo>
                  <a:lnTo>
                    <a:pt x="994" y="6562"/>
                  </a:lnTo>
                  <a:lnTo>
                    <a:pt x="985" y="6552"/>
                  </a:lnTo>
                  <a:lnTo>
                    <a:pt x="978" y="6546"/>
                  </a:lnTo>
                  <a:lnTo>
                    <a:pt x="968" y="6536"/>
                  </a:lnTo>
                  <a:lnTo>
                    <a:pt x="962" y="6529"/>
                  </a:lnTo>
                  <a:lnTo>
                    <a:pt x="953" y="6519"/>
                  </a:lnTo>
                  <a:lnTo>
                    <a:pt x="947" y="6511"/>
                  </a:lnTo>
                  <a:lnTo>
                    <a:pt x="938" y="6501"/>
                  </a:lnTo>
                  <a:lnTo>
                    <a:pt x="932" y="6493"/>
                  </a:lnTo>
                  <a:lnTo>
                    <a:pt x="924" y="6483"/>
                  </a:lnTo>
                  <a:lnTo>
                    <a:pt x="918" y="6475"/>
                  </a:lnTo>
                  <a:lnTo>
                    <a:pt x="910" y="6464"/>
                  </a:lnTo>
                  <a:lnTo>
                    <a:pt x="905" y="6456"/>
                  </a:lnTo>
                  <a:lnTo>
                    <a:pt x="898" y="6444"/>
                  </a:lnTo>
                  <a:lnTo>
                    <a:pt x="892" y="6436"/>
                  </a:lnTo>
                  <a:lnTo>
                    <a:pt x="885" y="6424"/>
                  </a:lnTo>
                  <a:lnTo>
                    <a:pt x="882" y="6419"/>
                  </a:lnTo>
                  <a:lnTo>
                    <a:pt x="875" y="6407"/>
                  </a:lnTo>
                  <a:lnTo>
                    <a:pt x="871" y="6398"/>
                  </a:lnTo>
                  <a:lnTo>
                    <a:pt x="864" y="6386"/>
                  </a:lnTo>
                  <a:lnTo>
                    <a:pt x="860" y="6377"/>
                  </a:lnTo>
                  <a:lnTo>
                    <a:pt x="854" y="6364"/>
                  </a:lnTo>
                  <a:lnTo>
                    <a:pt x="850" y="6356"/>
                  </a:lnTo>
                  <a:lnTo>
                    <a:pt x="845" y="6343"/>
                  </a:lnTo>
                  <a:lnTo>
                    <a:pt x="842" y="6334"/>
                  </a:lnTo>
                  <a:lnTo>
                    <a:pt x="837" y="6321"/>
                  </a:lnTo>
                  <a:lnTo>
                    <a:pt x="833" y="6312"/>
                  </a:lnTo>
                  <a:lnTo>
                    <a:pt x="829" y="6299"/>
                  </a:lnTo>
                  <a:lnTo>
                    <a:pt x="826" y="6290"/>
                  </a:lnTo>
                  <a:lnTo>
                    <a:pt x="822" y="6276"/>
                  </a:lnTo>
                  <a:lnTo>
                    <a:pt x="820" y="6267"/>
                  </a:lnTo>
                  <a:lnTo>
                    <a:pt x="817" y="6254"/>
                  </a:lnTo>
                  <a:lnTo>
                    <a:pt x="815" y="6245"/>
                  </a:lnTo>
                  <a:lnTo>
                    <a:pt x="812" y="6231"/>
                  </a:lnTo>
                  <a:lnTo>
                    <a:pt x="810" y="6222"/>
                  </a:lnTo>
                  <a:lnTo>
                    <a:pt x="808" y="6208"/>
                  </a:lnTo>
                  <a:lnTo>
                    <a:pt x="806" y="6199"/>
                  </a:lnTo>
                  <a:lnTo>
                    <a:pt x="804" y="6185"/>
                  </a:lnTo>
                  <a:lnTo>
                    <a:pt x="803" y="6176"/>
                  </a:lnTo>
                  <a:lnTo>
                    <a:pt x="802" y="6162"/>
                  </a:lnTo>
                  <a:lnTo>
                    <a:pt x="801" y="6153"/>
                  </a:lnTo>
                  <a:lnTo>
                    <a:pt x="801" y="6139"/>
                  </a:lnTo>
                  <a:lnTo>
                    <a:pt x="800" y="6130"/>
                  </a:lnTo>
                  <a:lnTo>
                    <a:pt x="800" y="6116"/>
                  </a:lnTo>
                  <a:lnTo>
                    <a:pt x="800" y="6111"/>
                  </a:lnTo>
                  <a:lnTo>
                    <a:pt x="800" y="3148"/>
                  </a:lnTo>
                  <a:lnTo>
                    <a:pt x="800" y="3143"/>
                  </a:lnTo>
                  <a:lnTo>
                    <a:pt x="800" y="3129"/>
                  </a:lnTo>
                  <a:lnTo>
                    <a:pt x="801" y="3120"/>
                  </a:lnTo>
                  <a:lnTo>
                    <a:pt x="801" y="3106"/>
                  </a:lnTo>
                  <a:lnTo>
                    <a:pt x="802" y="3097"/>
                  </a:lnTo>
                  <a:lnTo>
                    <a:pt x="803" y="3083"/>
                  </a:lnTo>
                  <a:lnTo>
                    <a:pt x="804" y="3074"/>
                  </a:lnTo>
                  <a:lnTo>
                    <a:pt x="806" y="3060"/>
                  </a:lnTo>
                  <a:lnTo>
                    <a:pt x="808" y="3051"/>
                  </a:lnTo>
                  <a:lnTo>
                    <a:pt x="810" y="3037"/>
                  </a:lnTo>
                  <a:lnTo>
                    <a:pt x="812" y="3028"/>
                  </a:lnTo>
                  <a:lnTo>
                    <a:pt x="815" y="3014"/>
                  </a:lnTo>
                  <a:lnTo>
                    <a:pt x="817" y="3005"/>
                  </a:lnTo>
                  <a:lnTo>
                    <a:pt x="820" y="2992"/>
                  </a:lnTo>
                  <a:lnTo>
                    <a:pt x="823" y="2983"/>
                  </a:lnTo>
                  <a:lnTo>
                    <a:pt x="826" y="2970"/>
                  </a:lnTo>
                  <a:lnTo>
                    <a:pt x="829" y="2961"/>
                  </a:lnTo>
                  <a:lnTo>
                    <a:pt x="834" y="2947"/>
                  </a:lnTo>
                  <a:lnTo>
                    <a:pt x="837" y="2939"/>
                  </a:lnTo>
                  <a:lnTo>
                    <a:pt x="842" y="2926"/>
                  </a:lnTo>
                  <a:lnTo>
                    <a:pt x="845" y="2917"/>
                  </a:lnTo>
                  <a:lnTo>
                    <a:pt x="850" y="2904"/>
                  </a:lnTo>
                  <a:lnTo>
                    <a:pt x="854" y="2896"/>
                  </a:lnTo>
                  <a:lnTo>
                    <a:pt x="860" y="2883"/>
                  </a:lnTo>
                  <a:lnTo>
                    <a:pt x="864" y="2875"/>
                  </a:lnTo>
                  <a:lnTo>
                    <a:pt x="870" y="2862"/>
                  </a:lnTo>
                  <a:lnTo>
                    <a:pt x="875" y="2854"/>
                  </a:lnTo>
                  <a:lnTo>
                    <a:pt x="881" y="2842"/>
                  </a:lnTo>
                  <a:lnTo>
                    <a:pt x="885" y="2835"/>
                  </a:lnTo>
                  <a:lnTo>
                    <a:pt x="892" y="2823"/>
                  </a:lnTo>
                  <a:lnTo>
                    <a:pt x="898" y="2815"/>
                  </a:lnTo>
                  <a:lnTo>
                    <a:pt x="905" y="2803"/>
                  </a:lnTo>
                  <a:lnTo>
                    <a:pt x="910" y="2795"/>
                  </a:lnTo>
                  <a:lnTo>
                    <a:pt x="918" y="2784"/>
                  </a:lnTo>
                  <a:lnTo>
                    <a:pt x="924" y="2776"/>
                  </a:lnTo>
                  <a:lnTo>
                    <a:pt x="932" y="2765"/>
                  </a:lnTo>
                  <a:lnTo>
                    <a:pt x="938" y="2758"/>
                  </a:lnTo>
                  <a:lnTo>
                    <a:pt x="947" y="2747"/>
                  </a:lnTo>
                  <a:lnTo>
                    <a:pt x="953" y="2740"/>
                  </a:lnTo>
                  <a:lnTo>
                    <a:pt x="962" y="2730"/>
                  </a:lnTo>
                  <a:lnTo>
                    <a:pt x="969" y="2723"/>
                  </a:lnTo>
                  <a:lnTo>
                    <a:pt x="978" y="2713"/>
                  </a:lnTo>
                  <a:lnTo>
                    <a:pt x="985" y="2706"/>
                  </a:lnTo>
                  <a:lnTo>
                    <a:pt x="995" y="2697"/>
                  </a:lnTo>
                  <a:lnTo>
                    <a:pt x="1002" y="2690"/>
                  </a:lnTo>
                  <a:lnTo>
                    <a:pt x="1012" y="2681"/>
                  </a:lnTo>
                  <a:lnTo>
                    <a:pt x="1019" y="2675"/>
                  </a:lnTo>
                  <a:lnTo>
                    <a:pt x="1030" y="2666"/>
                  </a:lnTo>
                  <a:lnTo>
                    <a:pt x="1037" y="2660"/>
                  </a:lnTo>
                  <a:lnTo>
                    <a:pt x="1048" y="2652"/>
                  </a:lnTo>
                  <a:lnTo>
                    <a:pt x="1056" y="2646"/>
                  </a:lnTo>
                  <a:lnTo>
                    <a:pt x="1067" y="2638"/>
                  </a:lnTo>
                  <a:lnTo>
                    <a:pt x="1075" y="2633"/>
                  </a:lnTo>
                  <a:lnTo>
                    <a:pt x="1087" y="2626"/>
                  </a:lnTo>
                  <a:lnTo>
                    <a:pt x="1095" y="2620"/>
                  </a:lnTo>
                  <a:lnTo>
                    <a:pt x="1107" y="2613"/>
                  </a:lnTo>
                  <a:lnTo>
                    <a:pt x="1112" y="2610"/>
                  </a:lnTo>
                  <a:lnTo>
                    <a:pt x="1124" y="2603"/>
                  </a:lnTo>
                  <a:lnTo>
                    <a:pt x="1133" y="2599"/>
                  </a:lnTo>
                  <a:lnTo>
                    <a:pt x="1145" y="2592"/>
                  </a:lnTo>
                  <a:lnTo>
                    <a:pt x="1154" y="2588"/>
                  </a:lnTo>
                  <a:lnTo>
                    <a:pt x="1167" y="2582"/>
                  </a:lnTo>
                  <a:lnTo>
                    <a:pt x="1175" y="2578"/>
                  </a:lnTo>
                  <a:lnTo>
                    <a:pt x="1188" y="2573"/>
                  </a:lnTo>
                  <a:lnTo>
                    <a:pt x="1197" y="2570"/>
                  </a:lnTo>
                  <a:lnTo>
                    <a:pt x="1210" y="2565"/>
                  </a:lnTo>
                  <a:lnTo>
                    <a:pt x="1219" y="2561"/>
                  </a:lnTo>
                  <a:lnTo>
                    <a:pt x="1232" y="2557"/>
                  </a:lnTo>
                  <a:lnTo>
                    <a:pt x="1241" y="2554"/>
                  </a:lnTo>
                  <a:lnTo>
                    <a:pt x="1255" y="2550"/>
                  </a:lnTo>
                  <a:lnTo>
                    <a:pt x="1264" y="2548"/>
                  </a:lnTo>
                  <a:lnTo>
                    <a:pt x="1277" y="2545"/>
                  </a:lnTo>
                  <a:lnTo>
                    <a:pt x="1286" y="2543"/>
                  </a:lnTo>
                  <a:lnTo>
                    <a:pt x="1300" y="2540"/>
                  </a:lnTo>
                  <a:lnTo>
                    <a:pt x="1309" y="2538"/>
                  </a:lnTo>
                  <a:lnTo>
                    <a:pt x="1323" y="2536"/>
                  </a:lnTo>
                  <a:lnTo>
                    <a:pt x="1332" y="2534"/>
                  </a:lnTo>
                  <a:lnTo>
                    <a:pt x="1346" y="2532"/>
                  </a:lnTo>
                  <a:lnTo>
                    <a:pt x="1355" y="2531"/>
                  </a:lnTo>
                  <a:lnTo>
                    <a:pt x="1369" y="2530"/>
                  </a:lnTo>
                  <a:lnTo>
                    <a:pt x="1378" y="2529"/>
                  </a:lnTo>
                  <a:close/>
                  <a:moveTo>
                    <a:pt x="8589" y="3028"/>
                  </a:moveTo>
                  <a:lnTo>
                    <a:pt x="8585" y="3028"/>
                  </a:lnTo>
                  <a:lnTo>
                    <a:pt x="8578" y="3028"/>
                  </a:lnTo>
                  <a:lnTo>
                    <a:pt x="1422" y="3028"/>
                  </a:lnTo>
                  <a:lnTo>
                    <a:pt x="1415" y="3028"/>
                  </a:lnTo>
                  <a:lnTo>
                    <a:pt x="1411" y="3028"/>
                  </a:lnTo>
                  <a:lnTo>
                    <a:pt x="1406" y="3029"/>
                  </a:lnTo>
                  <a:lnTo>
                    <a:pt x="1402" y="3029"/>
                  </a:lnTo>
                  <a:lnTo>
                    <a:pt x="1398" y="3030"/>
                  </a:lnTo>
                  <a:lnTo>
                    <a:pt x="1393" y="3031"/>
                  </a:lnTo>
                  <a:lnTo>
                    <a:pt x="1389" y="3032"/>
                  </a:lnTo>
                  <a:lnTo>
                    <a:pt x="1385" y="3033"/>
                  </a:lnTo>
                  <a:lnTo>
                    <a:pt x="1381" y="3035"/>
                  </a:lnTo>
                  <a:lnTo>
                    <a:pt x="1377" y="3036"/>
                  </a:lnTo>
                  <a:lnTo>
                    <a:pt x="1373" y="3038"/>
                  </a:lnTo>
                  <a:lnTo>
                    <a:pt x="1369" y="3039"/>
                  </a:lnTo>
                  <a:lnTo>
                    <a:pt x="1366" y="3041"/>
                  </a:lnTo>
                  <a:lnTo>
                    <a:pt x="1360" y="3044"/>
                  </a:lnTo>
                  <a:lnTo>
                    <a:pt x="1355" y="3047"/>
                  </a:lnTo>
                  <a:lnTo>
                    <a:pt x="1352" y="3050"/>
                  </a:lnTo>
                  <a:lnTo>
                    <a:pt x="1348" y="3052"/>
                  </a:lnTo>
                  <a:lnTo>
                    <a:pt x="1345" y="3055"/>
                  </a:lnTo>
                  <a:lnTo>
                    <a:pt x="1342" y="3057"/>
                  </a:lnTo>
                  <a:lnTo>
                    <a:pt x="1338" y="3060"/>
                  </a:lnTo>
                  <a:lnTo>
                    <a:pt x="1335" y="3063"/>
                  </a:lnTo>
                  <a:lnTo>
                    <a:pt x="1332" y="3066"/>
                  </a:lnTo>
                  <a:lnTo>
                    <a:pt x="1329" y="3070"/>
                  </a:lnTo>
                  <a:lnTo>
                    <a:pt x="1327" y="3073"/>
                  </a:lnTo>
                  <a:lnTo>
                    <a:pt x="1324" y="3076"/>
                  </a:lnTo>
                  <a:lnTo>
                    <a:pt x="1322" y="3080"/>
                  </a:lnTo>
                  <a:lnTo>
                    <a:pt x="1319" y="3083"/>
                  </a:lnTo>
                  <a:lnTo>
                    <a:pt x="1317" y="3088"/>
                  </a:lnTo>
                  <a:lnTo>
                    <a:pt x="1314" y="3093"/>
                  </a:lnTo>
                  <a:lnTo>
                    <a:pt x="1312" y="3097"/>
                  </a:lnTo>
                  <a:lnTo>
                    <a:pt x="1310" y="3101"/>
                  </a:lnTo>
                  <a:lnTo>
                    <a:pt x="1308" y="3105"/>
                  </a:lnTo>
                  <a:lnTo>
                    <a:pt x="1307" y="3109"/>
                  </a:lnTo>
                  <a:lnTo>
                    <a:pt x="1305" y="3114"/>
                  </a:lnTo>
                  <a:lnTo>
                    <a:pt x="1304" y="3118"/>
                  </a:lnTo>
                  <a:lnTo>
                    <a:pt x="1303" y="3122"/>
                  </a:lnTo>
                  <a:lnTo>
                    <a:pt x="1302" y="3126"/>
                  </a:lnTo>
                  <a:lnTo>
                    <a:pt x="1301" y="3130"/>
                  </a:lnTo>
                  <a:lnTo>
                    <a:pt x="1301" y="3135"/>
                  </a:lnTo>
                  <a:lnTo>
                    <a:pt x="1300" y="3139"/>
                  </a:lnTo>
                  <a:lnTo>
                    <a:pt x="1300" y="3143"/>
                  </a:lnTo>
                  <a:lnTo>
                    <a:pt x="1300" y="3150"/>
                  </a:lnTo>
                  <a:lnTo>
                    <a:pt x="1300" y="6109"/>
                  </a:lnTo>
                  <a:lnTo>
                    <a:pt x="1300" y="6116"/>
                  </a:lnTo>
                  <a:lnTo>
                    <a:pt x="1300" y="6120"/>
                  </a:lnTo>
                  <a:lnTo>
                    <a:pt x="1301" y="6125"/>
                  </a:lnTo>
                  <a:lnTo>
                    <a:pt x="1301" y="6129"/>
                  </a:lnTo>
                  <a:lnTo>
                    <a:pt x="1302" y="6133"/>
                  </a:lnTo>
                  <a:lnTo>
                    <a:pt x="1303" y="6138"/>
                  </a:lnTo>
                  <a:lnTo>
                    <a:pt x="1304" y="6142"/>
                  </a:lnTo>
                  <a:lnTo>
                    <a:pt x="1305" y="6146"/>
                  </a:lnTo>
                  <a:lnTo>
                    <a:pt x="1307" y="6150"/>
                  </a:lnTo>
                  <a:lnTo>
                    <a:pt x="1308" y="6154"/>
                  </a:lnTo>
                  <a:lnTo>
                    <a:pt x="1310" y="6158"/>
                  </a:lnTo>
                  <a:lnTo>
                    <a:pt x="1311" y="6162"/>
                  </a:lnTo>
                  <a:lnTo>
                    <a:pt x="1313" y="6165"/>
                  </a:lnTo>
                  <a:lnTo>
                    <a:pt x="1316" y="6171"/>
                  </a:lnTo>
                  <a:lnTo>
                    <a:pt x="1319" y="6176"/>
                  </a:lnTo>
                  <a:lnTo>
                    <a:pt x="1322" y="6179"/>
                  </a:lnTo>
                  <a:lnTo>
                    <a:pt x="1324" y="6183"/>
                  </a:lnTo>
                  <a:lnTo>
                    <a:pt x="1327" y="6186"/>
                  </a:lnTo>
                  <a:lnTo>
                    <a:pt x="1330" y="6190"/>
                  </a:lnTo>
                  <a:lnTo>
                    <a:pt x="1333" y="6193"/>
                  </a:lnTo>
                  <a:lnTo>
                    <a:pt x="1336" y="6196"/>
                  </a:lnTo>
                  <a:lnTo>
                    <a:pt x="1339" y="6200"/>
                  </a:lnTo>
                  <a:lnTo>
                    <a:pt x="1343" y="6203"/>
                  </a:lnTo>
                  <a:lnTo>
                    <a:pt x="1346" y="6206"/>
                  </a:lnTo>
                  <a:lnTo>
                    <a:pt x="1350" y="6209"/>
                  </a:lnTo>
                  <a:lnTo>
                    <a:pt x="1354" y="6211"/>
                  </a:lnTo>
                  <a:lnTo>
                    <a:pt x="1358" y="6214"/>
                  </a:lnTo>
                  <a:lnTo>
                    <a:pt x="1360" y="6216"/>
                  </a:lnTo>
                  <a:lnTo>
                    <a:pt x="1363" y="6217"/>
                  </a:lnTo>
                  <a:lnTo>
                    <a:pt x="1367" y="6219"/>
                  </a:lnTo>
                  <a:lnTo>
                    <a:pt x="1371" y="6221"/>
                  </a:lnTo>
                  <a:lnTo>
                    <a:pt x="1375" y="6223"/>
                  </a:lnTo>
                  <a:lnTo>
                    <a:pt x="1379" y="6224"/>
                  </a:lnTo>
                  <a:lnTo>
                    <a:pt x="1384" y="6226"/>
                  </a:lnTo>
                  <a:lnTo>
                    <a:pt x="1388" y="6227"/>
                  </a:lnTo>
                  <a:lnTo>
                    <a:pt x="1393" y="6228"/>
                  </a:lnTo>
                  <a:lnTo>
                    <a:pt x="1397" y="6229"/>
                  </a:lnTo>
                  <a:lnTo>
                    <a:pt x="1402" y="6230"/>
                  </a:lnTo>
                  <a:lnTo>
                    <a:pt x="1406" y="6230"/>
                  </a:lnTo>
                  <a:lnTo>
                    <a:pt x="1411" y="6231"/>
                  </a:lnTo>
                  <a:lnTo>
                    <a:pt x="1415" y="6231"/>
                  </a:lnTo>
                  <a:lnTo>
                    <a:pt x="1422" y="6231"/>
                  </a:lnTo>
                  <a:lnTo>
                    <a:pt x="3616" y="6231"/>
                  </a:lnTo>
                  <a:lnTo>
                    <a:pt x="3616" y="5988"/>
                  </a:lnTo>
                  <a:lnTo>
                    <a:pt x="3617" y="5968"/>
                  </a:lnTo>
                  <a:lnTo>
                    <a:pt x="3621" y="5949"/>
                  </a:lnTo>
                  <a:lnTo>
                    <a:pt x="3627" y="5931"/>
                  </a:lnTo>
                  <a:lnTo>
                    <a:pt x="3636" y="5913"/>
                  </a:lnTo>
                  <a:lnTo>
                    <a:pt x="3647" y="5897"/>
                  </a:lnTo>
                  <a:lnTo>
                    <a:pt x="3660" y="5882"/>
                  </a:lnTo>
                  <a:lnTo>
                    <a:pt x="3675" y="5869"/>
                  </a:lnTo>
                  <a:lnTo>
                    <a:pt x="3691" y="5858"/>
                  </a:lnTo>
                  <a:lnTo>
                    <a:pt x="3709" y="5849"/>
                  </a:lnTo>
                  <a:lnTo>
                    <a:pt x="3727" y="5843"/>
                  </a:lnTo>
                  <a:lnTo>
                    <a:pt x="3746" y="5839"/>
                  </a:lnTo>
                  <a:lnTo>
                    <a:pt x="3766" y="5838"/>
                  </a:lnTo>
                  <a:lnTo>
                    <a:pt x="5000" y="5838"/>
                  </a:lnTo>
                  <a:lnTo>
                    <a:pt x="5020" y="5839"/>
                  </a:lnTo>
                  <a:lnTo>
                    <a:pt x="5039" y="5843"/>
                  </a:lnTo>
                  <a:lnTo>
                    <a:pt x="5057" y="5849"/>
                  </a:lnTo>
                  <a:lnTo>
                    <a:pt x="5075" y="5858"/>
                  </a:lnTo>
                  <a:lnTo>
                    <a:pt x="5091" y="5869"/>
                  </a:lnTo>
                  <a:lnTo>
                    <a:pt x="5106" y="5882"/>
                  </a:lnTo>
                  <a:lnTo>
                    <a:pt x="5119" y="5897"/>
                  </a:lnTo>
                  <a:lnTo>
                    <a:pt x="5130" y="5913"/>
                  </a:lnTo>
                  <a:lnTo>
                    <a:pt x="5139" y="5931"/>
                  </a:lnTo>
                  <a:lnTo>
                    <a:pt x="5145" y="5949"/>
                  </a:lnTo>
                  <a:lnTo>
                    <a:pt x="5149" y="5968"/>
                  </a:lnTo>
                  <a:lnTo>
                    <a:pt x="5150" y="5988"/>
                  </a:lnTo>
                  <a:lnTo>
                    <a:pt x="5150" y="6231"/>
                  </a:lnTo>
                  <a:lnTo>
                    <a:pt x="8578" y="6231"/>
                  </a:lnTo>
                  <a:lnTo>
                    <a:pt x="8585" y="6231"/>
                  </a:lnTo>
                  <a:lnTo>
                    <a:pt x="8589" y="6231"/>
                  </a:lnTo>
                  <a:lnTo>
                    <a:pt x="8594" y="6230"/>
                  </a:lnTo>
                  <a:lnTo>
                    <a:pt x="8598" y="6230"/>
                  </a:lnTo>
                  <a:lnTo>
                    <a:pt x="8603" y="6229"/>
                  </a:lnTo>
                  <a:lnTo>
                    <a:pt x="8607" y="6228"/>
                  </a:lnTo>
                  <a:lnTo>
                    <a:pt x="8612" y="6227"/>
                  </a:lnTo>
                  <a:lnTo>
                    <a:pt x="8616" y="6226"/>
                  </a:lnTo>
                  <a:lnTo>
                    <a:pt x="8621" y="6224"/>
                  </a:lnTo>
                  <a:lnTo>
                    <a:pt x="8625" y="6223"/>
                  </a:lnTo>
                  <a:lnTo>
                    <a:pt x="8629" y="6221"/>
                  </a:lnTo>
                  <a:lnTo>
                    <a:pt x="8633" y="6219"/>
                  </a:lnTo>
                  <a:lnTo>
                    <a:pt x="8637" y="6217"/>
                  </a:lnTo>
                  <a:lnTo>
                    <a:pt x="8640" y="6216"/>
                  </a:lnTo>
                  <a:lnTo>
                    <a:pt x="8642" y="6214"/>
                  </a:lnTo>
                  <a:lnTo>
                    <a:pt x="8646" y="6211"/>
                  </a:lnTo>
                  <a:lnTo>
                    <a:pt x="8650" y="6209"/>
                  </a:lnTo>
                  <a:lnTo>
                    <a:pt x="8654" y="6206"/>
                  </a:lnTo>
                  <a:lnTo>
                    <a:pt x="8657" y="6203"/>
                  </a:lnTo>
                  <a:lnTo>
                    <a:pt x="8661" y="6200"/>
                  </a:lnTo>
                  <a:lnTo>
                    <a:pt x="8664" y="6196"/>
                  </a:lnTo>
                  <a:lnTo>
                    <a:pt x="8667" y="6193"/>
                  </a:lnTo>
                  <a:lnTo>
                    <a:pt x="8670" y="6190"/>
                  </a:lnTo>
                  <a:lnTo>
                    <a:pt x="8673" y="6186"/>
                  </a:lnTo>
                  <a:lnTo>
                    <a:pt x="8676" y="6183"/>
                  </a:lnTo>
                  <a:lnTo>
                    <a:pt x="8678" y="6179"/>
                  </a:lnTo>
                  <a:lnTo>
                    <a:pt x="8681" y="6176"/>
                  </a:lnTo>
                  <a:lnTo>
                    <a:pt x="8684" y="6171"/>
                  </a:lnTo>
                  <a:lnTo>
                    <a:pt x="8687" y="6165"/>
                  </a:lnTo>
                  <a:lnTo>
                    <a:pt x="8689" y="6162"/>
                  </a:lnTo>
                  <a:lnTo>
                    <a:pt x="8690" y="6158"/>
                  </a:lnTo>
                  <a:lnTo>
                    <a:pt x="8692" y="6154"/>
                  </a:lnTo>
                  <a:lnTo>
                    <a:pt x="8693" y="6150"/>
                  </a:lnTo>
                  <a:lnTo>
                    <a:pt x="8695" y="6146"/>
                  </a:lnTo>
                  <a:lnTo>
                    <a:pt x="8696" y="6142"/>
                  </a:lnTo>
                  <a:lnTo>
                    <a:pt x="8697" y="6138"/>
                  </a:lnTo>
                  <a:lnTo>
                    <a:pt x="8698" y="6133"/>
                  </a:lnTo>
                  <a:lnTo>
                    <a:pt x="8699" y="6129"/>
                  </a:lnTo>
                  <a:lnTo>
                    <a:pt x="8699" y="6125"/>
                  </a:lnTo>
                  <a:lnTo>
                    <a:pt x="8700" y="6120"/>
                  </a:lnTo>
                  <a:lnTo>
                    <a:pt x="8700" y="6116"/>
                  </a:lnTo>
                  <a:lnTo>
                    <a:pt x="8700" y="6109"/>
                  </a:lnTo>
                  <a:lnTo>
                    <a:pt x="8700" y="3150"/>
                  </a:lnTo>
                  <a:lnTo>
                    <a:pt x="8700" y="3143"/>
                  </a:lnTo>
                  <a:lnTo>
                    <a:pt x="8700" y="3139"/>
                  </a:lnTo>
                  <a:lnTo>
                    <a:pt x="8699" y="3135"/>
                  </a:lnTo>
                  <a:lnTo>
                    <a:pt x="8699" y="3130"/>
                  </a:lnTo>
                  <a:lnTo>
                    <a:pt x="8698" y="3126"/>
                  </a:lnTo>
                  <a:lnTo>
                    <a:pt x="8697" y="3122"/>
                  </a:lnTo>
                  <a:lnTo>
                    <a:pt x="8696" y="3118"/>
                  </a:lnTo>
                  <a:lnTo>
                    <a:pt x="8695" y="3114"/>
                  </a:lnTo>
                  <a:lnTo>
                    <a:pt x="8693" y="3109"/>
                  </a:lnTo>
                  <a:lnTo>
                    <a:pt x="8692" y="3105"/>
                  </a:lnTo>
                  <a:lnTo>
                    <a:pt x="8690" y="3101"/>
                  </a:lnTo>
                  <a:lnTo>
                    <a:pt x="8688" y="3097"/>
                  </a:lnTo>
                  <a:lnTo>
                    <a:pt x="8686" y="3093"/>
                  </a:lnTo>
                  <a:lnTo>
                    <a:pt x="8683" y="3088"/>
                  </a:lnTo>
                  <a:lnTo>
                    <a:pt x="8681" y="3083"/>
                  </a:lnTo>
                  <a:lnTo>
                    <a:pt x="8678" y="3080"/>
                  </a:lnTo>
                  <a:lnTo>
                    <a:pt x="8676" y="3076"/>
                  </a:lnTo>
                  <a:lnTo>
                    <a:pt x="8673" y="3073"/>
                  </a:lnTo>
                  <a:lnTo>
                    <a:pt x="8671" y="3070"/>
                  </a:lnTo>
                  <a:lnTo>
                    <a:pt x="8668" y="3066"/>
                  </a:lnTo>
                  <a:lnTo>
                    <a:pt x="8665" y="3063"/>
                  </a:lnTo>
                  <a:lnTo>
                    <a:pt x="8662" y="3060"/>
                  </a:lnTo>
                  <a:lnTo>
                    <a:pt x="8658" y="3057"/>
                  </a:lnTo>
                  <a:lnTo>
                    <a:pt x="8655" y="3055"/>
                  </a:lnTo>
                  <a:lnTo>
                    <a:pt x="8652" y="3052"/>
                  </a:lnTo>
                  <a:lnTo>
                    <a:pt x="8648" y="3050"/>
                  </a:lnTo>
                  <a:lnTo>
                    <a:pt x="8645" y="3047"/>
                  </a:lnTo>
                  <a:lnTo>
                    <a:pt x="8640" y="3044"/>
                  </a:lnTo>
                  <a:lnTo>
                    <a:pt x="8634" y="3041"/>
                  </a:lnTo>
                  <a:lnTo>
                    <a:pt x="8631" y="3039"/>
                  </a:lnTo>
                  <a:lnTo>
                    <a:pt x="8627" y="3038"/>
                  </a:lnTo>
                  <a:lnTo>
                    <a:pt x="8623" y="3036"/>
                  </a:lnTo>
                  <a:lnTo>
                    <a:pt x="8619" y="3035"/>
                  </a:lnTo>
                  <a:lnTo>
                    <a:pt x="8615" y="3033"/>
                  </a:lnTo>
                  <a:lnTo>
                    <a:pt x="8611" y="3032"/>
                  </a:lnTo>
                  <a:lnTo>
                    <a:pt x="8607" y="3031"/>
                  </a:lnTo>
                  <a:lnTo>
                    <a:pt x="8602" y="3030"/>
                  </a:lnTo>
                  <a:lnTo>
                    <a:pt x="8598" y="3029"/>
                  </a:lnTo>
                  <a:lnTo>
                    <a:pt x="8594" y="3029"/>
                  </a:lnTo>
                  <a:lnTo>
                    <a:pt x="8589" y="3028"/>
                  </a:lnTo>
                  <a:close/>
                  <a:moveTo>
                    <a:pt x="4850" y="6138"/>
                  </a:moveTo>
                  <a:lnTo>
                    <a:pt x="3916" y="6138"/>
                  </a:lnTo>
                  <a:lnTo>
                    <a:pt x="3916" y="6231"/>
                  </a:lnTo>
                  <a:lnTo>
                    <a:pt x="4850" y="6231"/>
                  </a:lnTo>
                  <a:lnTo>
                    <a:pt x="4850" y="6138"/>
                  </a:lnTo>
                  <a:close/>
                  <a:moveTo>
                    <a:pt x="5867" y="5155"/>
                  </a:moveTo>
                  <a:lnTo>
                    <a:pt x="5864" y="5139"/>
                  </a:lnTo>
                  <a:lnTo>
                    <a:pt x="5863" y="5123"/>
                  </a:lnTo>
                  <a:lnTo>
                    <a:pt x="5863" y="3519"/>
                  </a:lnTo>
                  <a:lnTo>
                    <a:pt x="5864" y="3503"/>
                  </a:lnTo>
                  <a:lnTo>
                    <a:pt x="5867" y="3487"/>
                  </a:lnTo>
                  <a:lnTo>
                    <a:pt x="5873" y="3471"/>
                  </a:lnTo>
                  <a:lnTo>
                    <a:pt x="5880" y="3456"/>
                  </a:lnTo>
                  <a:lnTo>
                    <a:pt x="5889" y="3443"/>
                  </a:lnTo>
                  <a:lnTo>
                    <a:pt x="5900" y="3431"/>
                  </a:lnTo>
                  <a:lnTo>
                    <a:pt x="5912" y="3420"/>
                  </a:lnTo>
                  <a:lnTo>
                    <a:pt x="5926" y="3411"/>
                  </a:lnTo>
                  <a:lnTo>
                    <a:pt x="5940" y="3404"/>
                  </a:lnTo>
                  <a:lnTo>
                    <a:pt x="5956" y="3398"/>
                  </a:lnTo>
                  <a:lnTo>
                    <a:pt x="5972" y="3395"/>
                  </a:lnTo>
                  <a:lnTo>
                    <a:pt x="5988" y="3394"/>
                  </a:lnTo>
                  <a:lnTo>
                    <a:pt x="7345" y="3394"/>
                  </a:lnTo>
                  <a:lnTo>
                    <a:pt x="7361" y="3395"/>
                  </a:lnTo>
                  <a:lnTo>
                    <a:pt x="7377" y="3398"/>
                  </a:lnTo>
                  <a:lnTo>
                    <a:pt x="7393" y="3404"/>
                  </a:lnTo>
                  <a:lnTo>
                    <a:pt x="7408" y="3411"/>
                  </a:lnTo>
                  <a:lnTo>
                    <a:pt x="7421" y="3420"/>
                  </a:lnTo>
                  <a:lnTo>
                    <a:pt x="7433" y="3431"/>
                  </a:lnTo>
                  <a:lnTo>
                    <a:pt x="7444" y="3443"/>
                  </a:lnTo>
                  <a:lnTo>
                    <a:pt x="7453" y="3456"/>
                  </a:lnTo>
                  <a:lnTo>
                    <a:pt x="7460" y="3471"/>
                  </a:lnTo>
                  <a:lnTo>
                    <a:pt x="7466" y="3487"/>
                  </a:lnTo>
                  <a:lnTo>
                    <a:pt x="7469" y="3503"/>
                  </a:lnTo>
                  <a:lnTo>
                    <a:pt x="7470" y="3519"/>
                  </a:lnTo>
                  <a:lnTo>
                    <a:pt x="7470" y="5123"/>
                  </a:lnTo>
                  <a:lnTo>
                    <a:pt x="7469" y="5139"/>
                  </a:lnTo>
                  <a:lnTo>
                    <a:pt x="7466" y="5155"/>
                  </a:lnTo>
                  <a:lnTo>
                    <a:pt x="7460" y="5171"/>
                  </a:lnTo>
                  <a:lnTo>
                    <a:pt x="7453" y="5186"/>
                  </a:lnTo>
                  <a:lnTo>
                    <a:pt x="7444" y="5199"/>
                  </a:lnTo>
                  <a:lnTo>
                    <a:pt x="7433" y="5211"/>
                  </a:lnTo>
                  <a:lnTo>
                    <a:pt x="7421" y="5222"/>
                  </a:lnTo>
                  <a:lnTo>
                    <a:pt x="7408" y="5231"/>
                  </a:lnTo>
                  <a:lnTo>
                    <a:pt x="7393" y="5238"/>
                  </a:lnTo>
                  <a:lnTo>
                    <a:pt x="7377" y="5244"/>
                  </a:lnTo>
                  <a:lnTo>
                    <a:pt x="7361" y="5247"/>
                  </a:lnTo>
                  <a:lnTo>
                    <a:pt x="7345" y="5248"/>
                  </a:lnTo>
                  <a:lnTo>
                    <a:pt x="5988" y="5248"/>
                  </a:lnTo>
                  <a:lnTo>
                    <a:pt x="5972" y="5247"/>
                  </a:lnTo>
                  <a:lnTo>
                    <a:pt x="5956" y="5244"/>
                  </a:lnTo>
                  <a:lnTo>
                    <a:pt x="5940" y="5238"/>
                  </a:lnTo>
                  <a:lnTo>
                    <a:pt x="5926" y="5231"/>
                  </a:lnTo>
                  <a:lnTo>
                    <a:pt x="5912" y="5222"/>
                  </a:lnTo>
                  <a:lnTo>
                    <a:pt x="5900" y="5211"/>
                  </a:lnTo>
                  <a:lnTo>
                    <a:pt x="5889" y="5199"/>
                  </a:lnTo>
                  <a:lnTo>
                    <a:pt x="5880" y="5186"/>
                  </a:lnTo>
                  <a:lnTo>
                    <a:pt x="5873" y="5171"/>
                  </a:lnTo>
                  <a:lnTo>
                    <a:pt x="5867" y="5155"/>
                  </a:lnTo>
                  <a:close/>
                  <a:moveTo>
                    <a:pt x="6113" y="4998"/>
                  </a:moveTo>
                  <a:lnTo>
                    <a:pt x="7220" y="4998"/>
                  </a:lnTo>
                  <a:lnTo>
                    <a:pt x="7220" y="3644"/>
                  </a:lnTo>
                  <a:lnTo>
                    <a:pt x="6113" y="3644"/>
                  </a:lnTo>
                  <a:lnTo>
                    <a:pt x="6113" y="4998"/>
                  </a:lnTo>
                  <a:close/>
                  <a:moveTo>
                    <a:pt x="3891" y="5155"/>
                  </a:moveTo>
                  <a:lnTo>
                    <a:pt x="3888" y="5139"/>
                  </a:lnTo>
                  <a:lnTo>
                    <a:pt x="3887" y="5123"/>
                  </a:lnTo>
                  <a:lnTo>
                    <a:pt x="3887" y="3519"/>
                  </a:lnTo>
                  <a:lnTo>
                    <a:pt x="3888" y="3503"/>
                  </a:lnTo>
                  <a:lnTo>
                    <a:pt x="3891" y="3487"/>
                  </a:lnTo>
                  <a:lnTo>
                    <a:pt x="3897" y="3471"/>
                  </a:lnTo>
                  <a:lnTo>
                    <a:pt x="3904" y="3456"/>
                  </a:lnTo>
                  <a:lnTo>
                    <a:pt x="3913" y="3443"/>
                  </a:lnTo>
                  <a:lnTo>
                    <a:pt x="3924" y="3431"/>
                  </a:lnTo>
                  <a:lnTo>
                    <a:pt x="3936" y="3420"/>
                  </a:lnTo>
                  <a:lnTo>
                    <a:pt x="3949" y="3411"/>
                  </a:lnTo>
                  <a:lnTo>
                    <a:pt x="3964" y="3404"/>
                  </a:lnTo>
                  <a:lnTo>
                    <a:pt x="3980" y="3398"/>
                  </a:lnTo>
                  <a:lnTo>
                    <a:pt x="3996" y="3395"/>
                  </a:lnTo>
                  <a:lnTo>
                    <a:pt x="4012" y="3394"/>
                  </a:lnTo>
                  <a:lnTo>
                    <a:pt x="5370" y="3394"/>
                  </a:lnTo>
                  <a:lnTo>
                    <a:pt x="5386" y="3395"/>
                  </a:lnTo>
                  <a:lnTo>
                    <a:pt x="5402" y="3398"/>
                  </a:lnTo>
                  <a:lnTo>
                    <a:pt x="5418" y="3404"/>
                  </a:lnTo>
                  <a:lnTo>
                    <a:pt x="5432" y="3411"/>
                  </a:lnTo>
                  <a:lnTo>
                    <a:pt x="5446" y="3420"/>
                  </a:lnTo>
                  <a:lnTo>
                    <a:pt x="5458" y="3431"/>
                  </a:lnTo>
                  <a:lnTo>
                    <a:pt x="5469" y="3443"/>
                  </a:lnTo>
                  <a:lnTo>
                    <a:pt x="5478" y="3456"/>
                  </a:lnTo>
                  <a:lnTo>
                    <a:pt x="5485" y="3471"/>
                  </a:lnTo>
                  <a:lnTo>
                    <a:pt x="5491" y="3487"/>
                  </a:lnTo>
                  <a:lnTo>
                    <a:pt x="5494" y="3503"/>
                  </a:lnTo>
                  <a:lnTo>
                    <a:pt x="5495" y="3519"/>
                  </a:lnTo>
                  <a:lnTo>
                    <a:pt x="5495" y="5123"/>
                  </a:lnTo>
                  <a:lnTo>
                    <a:pt x="5494" y="5139"/>
                  </a:lnTo>
                  <a:lnTo>
                    <a:pt x="5491" y="5155"/>
                  </a:lnTo>
                  <a:lnTo>
                    <a:pt x="5485" y="5171"/>
                  </a:lnTo>
                  <a:lnTo>
                    <a:pt x="5478" y="5186"/>
                  </a:lnTo>
                  <a:lnTo>
                    <a:pt x="5469" y="5199"/>
                  </a:lnTo>
                  <a:lnTo>
                    <a:pt x="5458" y="5211"/>
                  </a:lnTo>
                  <a:lnTo>
                    <a:pt x="5446" y="5222"/>
                  </a:lnTo>
                  <a:lnTo>
                    <a:pt x="5432" y="5231"/>
                  </a:lnTo>
                  <a:lnTo>
                    <a:pt x="5418" y="5238"/>
                  </a:lnTo>
                  <a:lnTo>
                    <a:pt x="5402" y="5244"/>
                  </a:lnTo>
                  <a:lnTo>
                    <a:pt x="5386" y="5247"/>
                  </a:lnTo>
                  <a:lnTo>
                    <a:pt x="5370" y="5248"/>
                  </a:lnTo>
                  <a:lnTo>
                    <a:pt x="4012" y="5248"/>
                  </a:lnTo>
                  <a:lnTo>
                    <a:pt x="3996" y="5247"/>
                  </a:lnTo>
                  <a:lnTo>
                    <a:pt x="3980" y="5244"/>
                  </a:lnTo>
                  <a:lnTo>
                    <a:pt x="3964" y="5238"/>
                  </a:lnTo>
                  <a:lnTo>
                    <a:pt x="3949" y="5231"/>
                  </a:lnTo>
                  <a:lnTo>
                    <a:pt x="3936" y="5222"/>
                  </a:lnTo>
                  <a:lnTo>
                    <a:pt x="3924" y="5211"/>
                  </a:lnTo>
                  <a:lnTo>
                    <a:pt x="3913" y="5199"/>
                  </a:lnTo>
                  <a:lnTo>
                    <a:pt x="3904" y="5186"/>
                  </a:lnTo>
                  <a:lnTo>
                    <a:pt x="3897" y="5171"/>
                  </a:lnTo>
                  <a:lnTo>
                    <a:pt x="3891" y="5155"/>
                  </a:lnTo>
                  <a:close/>
                  <a:moveTo>
                    <a:pt x="4137" y="4998"/>
                  </a:moveTo>
                  <a:lnTo>
                    <a:pt x="5245" y="4998"/>
                  </a:lnTo>
                  <a:lnTo>
                    <a:pt x="5245" y="3644"/>
                  </a:lnTo>
                  <a:lnTo>
                    <a:pt x="4137" y="3644"/>
                  </a:lnTo>
                  <a:lnTo>
                    <a:pt x="4137" y="49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3" name="Google Shape;1343;p13"/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</p:grpSpPr>
        <p:sp>
          <p:nvSpPr>
            <p:cNvPr id="1344" name="Google Shape;1344;p13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18" y="5000"/>
                  </a:moveTo>
                  <a:lnTo>
                    <a:pt x="4718" y="5021"/>
                  </a:lnTo>
                  <a:lnTo>
                    <a:pt x="4716" y="5042"/>
                  </a:lnTo>
                  <a:lnTo>
                    <a:pt x="4714" y="5063"/>
                  </a:lnTo>
                  <a:lnTo>
                    <a:pt x="4712" y="5084"/>
                  </a:lnTo>
                  <a:lnTo>
                    <a:pt x="4708" y="5105"/>
                  </a:lnTo>
                  <a:lnTo>
                    <a:pt x="4704" y="5125"/>
                  </a:lnTo>
                  <a:lnTo>
                    <a:pt x="4699" y="5146"/>
                  </a:lnTo>
                  <a:lnTo>
                    <a:pt x="4693" y="5166"/>
                  </a:lnTo>
                  <a:lnTo>
                    <a:pt x="4686" y="5186"/>
                  </a:lnTo>
                  <a:lnTo>
                    <a:pt x="4679" y="5206"/>
                  </a:lnTo>
                  <a:lnTo>
                    <a:pt x="4671" y="5225"/>
                  </a:lnTo>
                  <a:lnTo>
                    <a:pt x="4662" y="5244"/>
                  </a:lnTo>
                  <a:lnTo>
                    <a:pt x="4652" y="5263"/>
                  </a:lnTo>
                  <a:lnTo>
                    <a:pt x="4642" y="5282"/>
                  </a:lnTo>
                  <a:lnTo>
                    <a:pt x="4631" y="5300"/>
                  </a:lnTo>
                  <a:lnTo>
                    <a:pt x="4620" y="5318"/>
                  </a:lnTo>
                  <a:lnTo>
                    <a:pt x="4607" y="5335"/>
                  </a:lnTo>
                  <a:lnTo>
                    <a:pt x="4595" y="5352"/>
                  </a:lnTo>
                  <a:lnTo>
                    <a:pt x="4581" y="5368"/>
                  </a:lnTo>
                  <a:lnTo>
                    <a:pt x="4567" y="5384"/>
                  </a:lnTo>
                  <a:lnTo>
                    <a:pt x="4552" y="5399"/>
                  </a:lnTo>
                  <a:lnTo>
                    <a:pt x="4537" y="5414"/>
                  </a:lnTo>
                  <a:lnTo>
                    <a:pt x="4522" y="5428"/>
                  </a:lnTo>
                  <a:lnTo>
                    <a:pt x="4505" y="5441"/>
                  </a:lnTo>
                  <a:lnTo>
                    <a:pt x="4489" y="5454"/>
                  </a:lnTo>
                  <a:lnTo>
                    <a:pt x="4472" y="5466"/>
                  </a:lnTo>
                  <a:lnTo>
                    <a:pt x="4454" y="5478"/>
                  </a:lnTo>
                  <a:lnTo>
                    <a:pt x="4436" y="5489"/>
                  </a:lnTo>
                  <a:lnTo>
                    <a:pt x="4417" y="5499"/>
                  </a:lnTo>
                  <a:lnTo>
                    <a:pt x="4398" y="5509"/>
                  </a:lnTo>
                  <a:lnTo>
                    <a:pt x="4379" y="5517"/>
                  </a:lnTo>
                  <a:lnTo>
                    <a:pt x="4360" y="5525"/>
                  </a:lnTo>
                  <a:lnTo>
                    <a:pt x="4340" y="5533"/>
                  </a:lnTo>
                  <a:lnTo>
                    <a:pt x="4320" y="5539"/>
                  </a:lnTo>
                  <a:lnTo>
                    <a:pt x="4300" y="5545"/>
                  </a:lnTo>
                  <a:lnTo>
                    <a:pt x="4279" y="5550"/>
                  </a:lnTo>
                  <a:lnTo>
                    <a:pt x="4259" y="5554"/>
                  </a:lnTo>
                  <a:lnTo>
                    <a:pt x="4238" y="5558"/>
                  </a:lnTo>
                  <a:lnTo>
                    <a:pt x="4217" y="5560"/>
                  </a:lnTo>
                  <a:lnTo>
                    <a:pt x="4196" y="5562"/>
                  </a:lnTo>
                  <a:lnTo>
                    <a:pt x="4175" y="5564"/>
                  </a:lnTo>
                  <a:lnTo>
                    <a:pt x="4154" y="5564"/>
                  </a:lnTo>
                  <a:lnTo>
                    <a:pt x="4133" y="5564"/>
                  </a:lnTo>
                  <a:lnTo>
                    <a:pt x="4112" y="5562"/>
                  </a:lnTo>
                  <a:lnTo>
                    <a:pt x="4091" y="5560"/>
                  </a:lnTo>
                  <a:lnTo>
                    <a:pt x="4070" y="5558"/>
                  </a:lnTo>
                  <a:lnTo>
                    <a:pt x="4049" y="5554"/>
                  </a:lnTo>
                  <a:lnTo>
                    <a:pt x="4028" y="5550"/>
                  </a:lnTo>
                  <a:lnTo>
                    <a:pt x="4008" y="5545"/>
                  </a:lnTo>
                  <a:lnTo>
                    <a:pt x="3987" y="5539"/>
                  </a:lnTo>
                  <a:lnTo>
                    <a:pt x="3967" y="5533"/>
                  </a:lnTo>
                  <a:lnTo>
                    <a:pt x="3947" y="5525"/>
                  </a:lnTo>
                  <a:lnTo>
                    <a:pt x="3928" y="5517"/>
                  </a:lnTo>
                  <a:lnTo>
                    <a:pt x="3909" y="5509"/>
                  </a:lnTo>
                  <a:lnTo>
                    <a:pt x="3890" y="5499"/>
                  </a:lnTo>
                  <a:lnTo>
                    <a:pt x="3871" y="5489"/>
                  </a:lnTo>
                  <a:lnTo>
                    <a:pt x="3853" y="5478"/>
                  </a:lnTo>
                  <a:lnTo>
                    <a:pt x="3835" y="5466"/>
                  </a:lnTo>
                  <a:lnTo>
                    <a:pt x="3818" y="5454"/>
                  </a:lnTo>
                  <a:lnTo>
                    <a:pt x="3802" y="5441"/>
                  </a:lnTo>
                  <a:lnTo>
                    <a:pt x="3785" y="5428"/>
                  </a:lnTo>
                  <a:lnTo>
                    <a:pt x="3770" y="5414"/>
                  </a:lnTo>
                  <a:lnTo>
                    <a:pt x="3754" y="5399"/>
                  </a:lnTo>
                  <a:lnTo>
                    <a:pt x="3740" y="5384"/>
                  </a:lnTo>
                  <a:lnTo>
                    <a:pt x="3726" y="5368"/>
                  </a:lnTo>
                  <a:lnTo>
                    <a:pt x="3712" y="5352"/>
                  </a:lnTo>
                  <a:lnTo>
                    <a:pt x="3700" y="5335"/>
                  </a:lnTo>
                  <a:lnTo>
                    <a:pt x="3687" y="5318"/>
                  </a:lnTo>
                  <a:lnTo>
                    <a:pt x="3676" y="5300"/>
                  </a:lnTo>
                  <a:lnTo>
                    <a:pt x="3665" y="5282"/>
                  </a:lnTo>
                  <a:lnTo>
                    <a:pt x="3655" y="5263"/>
                  </a:lnTo>
                  <a:lnTo>
                    <a:pt x="3645" y="5244"/>
                  </a:lnTo>
                  <a:lnTo>
                    <a:pt x="3636" y="5225"/>
                  </a:lnTo>
                  <a:lnTo>
                    <a:pt x="3628" y="5206"/>
                  </a:lnTo>
                  <a:lnTo>
                    <a:pt x="3621" y="5186"/>
                  </a:lnTo>
                  <a:lnTo>
                    <a:pt x="3614" y="5166"/>
                  </a:lnTo>
                  <a:lnTo>
                    <a:pt x="3608" y="5146"/>
                  </a:lnTo>
                  <a:lnTo>
                    <a:pt x="3603" y="5125"/>
                  </a:lnTo>
                  <a:lnTo>
                    <a:pt x="3599" y="5105"/>
                  </a:lnTo>
                  <a:lnTo>
                    <a:pt x="3595" y="5084"/>
                  </a:lnTo>
                  <a:lnTo>
                    <a:pt x="3593" y="5063"/>
                  </a:lnTo>
                  <a:lnTo>
                    <a:pt x="3591" y="5042"/>
                  </a:lnTo>
                  <a:lnTo>
                    <a:pt x="3589" y="5021"/>
                  </a:lnTo>
                  <a:lnTo>
                    <a:pt x="3589" y="5000"/>
                  </a:lnTo>
                  <a:lnTo>
                    <a:pt x="3589" y="4979"/>
                  </a:lnTo>
                  <a:lnTo>
                    <a:pt x="3591" y="4958"/>
                  </a:lnTo>
                  <a:lnTo>
                    <a:pt x="3593" y="4937"/>
                  </a:lnTo>
                  <a:lnTo>
                    <a:pt x="3595" y="4916"/>
                  </a:lnTo>
                  <a:lnTo>
                    <a:pt x="3599" y="4895"/>
                  </a:lnTo>
                  <a:lnTo>
                    <a:pt x="3603" y="4875"/>
                  </a:lnTo>
                  <a:lnTo>
                    <a:pt x="3608" y="4854"/>
                  </a:lnTo>
                  <a:lnTo>
                    <a:pt x="3614" y="4834"/>
                  </a:lnTo>
                  <a:lnTo>
                    <a:pt x="3621" y="4814"/>
                  </a:lnTo>
                  <a:lnTo>
                    <a:pt x="3628" y="4794"/>
                  </a:lnTo>
                  <a:lnTo>
                    <a:pt x="3636" y="4775"/>
                  </a:lnTo>
                  <a:lnTo>
                    <a:pt x="3645" y="4756"/>
                  </a:lnTo>
                  <a:lnTo>
                    <a:pt x="3655" y="4737"/>
                  </a:lnTo>
                  <a:lnTo>
                    <a:pt x="3665" y="4718"/>
                  </a:lnTo>
                  <a:lnTo>
                    <a:pt x="3676" y="4700"/>
                  </a:lnTo>
                  <a:lnTo>
                    <a:pt x="3687" y="4682"/>
                  </a:lnTo>
                  <a:lnTo>
                    <a:pt x="3700" y="4665"/>
                  </a:lnTo>
                  <a:lnTo>
                    <a:pt x="3712" y="4648"/>
                  </a:lnTo>
                  <a:lnTo>
                    <a:pt x="3726" y="4632"/>
                  </a:lnTo>
                  <a:lnTo>
                    <a:pt x="3740" y="4616"/>
                  </a:lnTo>
                  <a:lnTo>
                    <a:pt x="3754" y="4601"/>
                  </a:lnTo>
                  <a:lnTo>
                    <a:pt x="3770" y="4586"/>
                  </a:lnTo>
                  <a:lnTo>
                    <a:pt x="3785" y="4572"/>
                  </a:lnTo>
                  <a:lnTo>
                    <a:pt x="3802" y="4559"/>
                  </a:lnTo>
                  <a:lnTo>
                    <a:pt x="3818" y="4546"/>
                  </a:lnTo>
                  <a:lnTo>
                    <a:pt x="3835" y="4534"/>
                  </a:lnTo>
                  <a:lnTo>
                    <a:pt x="3853" y="4522"/>
                  </a:lnTo>
                  <a:lnTo>
                    <a:pt x="3871" y="4511"/>
                  </a:lnTo>
                  <a:lnTo>
                    <a:pt x="3890" y="4501"/>
                  </a:lnTo>
                  <a:lnTo>
                    <a:pt x="3909" y="4491"/>
                  </a:lnTo>
                  <a:lnTo>
                    <a:pt x="3928" y="4483"/>
                  </a:lnTo>
                  <a:lnTo>
                    <a:pt x="3947" y="4475"/>
                  </a:lnTo>
                  <a:lnTo>
                    <a:pt x="3967" y="4467"/>
                  </a:lnTo>
                  <a:lnTo>
                    <a:pt x="3987" y="4461"/>
                  </a:lnTo>
                  <a:lnTo>
                    <a:pt x="4008" y="4455"/>
                  </a:lnTo>
                  <a:lnTo>
                    <a:pt x="4028" y="4450"/>
                  </a:lnTo>
                  <a:lnTo>
                    <a:pt x="4049" y="4446"/>
                  </a:lnTo>
                  <a:lnTo>
                    <a:pt x="4070" y="4442"/>
                  </a:lnTo>
                  <a:lnTo>
                    <a:pt x="4091" y="4440"/>
                  </a:lnTo>
                  <a:lnTo>
                    <a:pt x="4112" y="4438"/>
                  </a:lnTo>
                  <a:lnTo>
                    <a:pt x="4133" y="4436"/>
                  </a:lnTo>
                  <a:lnTo>
                    <a:pt x="4154" y="4436"/>
                  </a:lnTo>
                  <a:lnTo>
                    <a:pt x="4175" y="4436"/>
                  </a:lnTo>
                  <a:lnTo>
                    <a:pt x="4196" y="4438"/>
                  </a:lnTo>
                  <a:lnTo>
                    <a:pt x="4217" y="4440"/>
                  </a:lnTo>
                  <a:lnTo>
                    <a:pt x="4238" y="4442"/>
                  </a:lnTo>
                  <a:lnTo>
                    <a:pt x="4259" y="4446"/>
                  </a:lnTo>
                  <a:lnTo>
                    <a:pt x="4279" y="4450"/>
                  </a:lnTo>
                  <a:lnTo>
                    <a:pt x="4300" y="4455"/>
                  </a:lnTo>
                  <a:lnTo>
                    <a:pt x="4320" y="4461"/>
                  </a:lnTo>
                  <a:lnTo>
                    <a:pt x="4340" y="4467"/>
                  </a:lnTo>
                  <a:lnTo>
                    <a:pt x="4360" y="4475"/>
                  </a:lnTo>
                  <a:lnTo>
                    <a:pt x="4379" y="4483"/>
                  </a:lnTo>
                  <a:lnTo>
                    <a:pt x="4398" y="4491"/>
                  </a:lnTo>
                  <a:lnTo>
                    <a:pt x="4417" y="4501"/>
                  </a:lnTo>
                  <a:lnTo>
                    <a:pt x="4436" y="4511"/>
                  </a:lnTo>
                  <a:lnTo>
                    <a:pt x="4454" y="4522"/>
                  </a:lnTo>
                  <a:lnTo>
                    <a:pt x="4472" y="4534"/>
                  </a:lnTo>
                  <a:lnTo>
                    <a:pt x="4489" y="4546"/>
                  </a:lnTo>
                  <a:lnTo>
                    <a:pt x="4505" y="4559"/>
                  </a:lnTo>
                  <a:lnTo>
                    <a:pt x="4522" y="4572"/>
                  </a:lnTo>
                  <a:lnTo>
                    <a:pt x="4537" y="4586"/>
                  </a:lnTo>
                  <a:lnTo>
                    <a:pt x="4552" y="4601"/>
                  </a:lnTo>
                  <a:lnTo>
                    <a:pt x="4567" y="4616"/>
                  </a:lnTo>
                  <a:lnTo>
                    <a:pt x="4581" y="4632"/>
                  </a:lnTo>
                  <a:lnTo>
                    <a:pt x="4595" y="4648"/>
                  </a:lnTo>
                  <a:lnTo>
                    <a:pt x="4607" y="4665"/>
                  </a:lnTo>
                  <a:lnTo>
                    <a:pt x="4620" y="4682"/>
                  </a:lnTo>
                  <a:lnTo>
                    <a:pt x="4631" y="4700"/>
                  </a:lnTo>
                  <a:lnTo>
                    <a:pt x="4642" y="4718"/>
                  </a:lnTo>
                  <a:lnTo>
                    <a:pt x="4652" y="4737"/>
                  </a:lnTo>
                  <a:lnTo>
                    <a:pt x="4662" y="4756"/>
                  </a:lnTo>
                  <a:lnTo>
                    <a:pt x="4671" y="4775"/>
                  </a:lnTo>
                  <a:lnTo>
                    <a:pt x="4679" y="4794"/>
                  </a:lnTo>
                  <a:lnTo>
                    <a:pt x="4686" y="4814"/>
                  </a:lnTo>
                  <a:lnTo>
                    <a:pt x="4693" y="4834"/>
                  </a:lnTo>
                  <a:lnTo>
                    <a:pt x="4699" y="4854"/>
                  </a:lnTo>
                  <a:lnTo>
                    <a:pt x="4704" y="4875"/>
                  </a:lnTo>
                  <a:lnTo>
                    <a:pt x="4708" y="4895"/>
                  </a:lnTo>
                  <a:lnTo>
                    <a:pt x="4712" y="4916"/>
                  </a:lnTo>
                  <a:lnTo>
                    <a:pt x="4714" y="4937"/>
                  </a:lnTo>
                  <a:lnTo>
                    <a:pt x="4716" y="4958"/>
                  </a:lnTo>
                  <a:lnTo>
                    <a:pt x="4718" y="4979"/>
                  </a:lnTo>
                  <a:lnTo>
                    <a:pt x="4718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8" y="1647"/>
                  </a:moveTo>
                  <a:lnTo>
                    <a:pt x="1588" y="1646"/>
                  </a:lnTo>
                  <a:lnTo>
                    <a:pt x="1609" y="1646"/>
                  </a:lnTo>
                  <a:lnTo>
                    <a:pt x="1614" y="1646"/>
                  </a:lnTo>
                  <a:lnTo>
                    <a:pt x="8386" y="1646"/>
                  </a:lnTo>
                  <a:lnTo>
                    <a:pt x="8391" y="1646"/>
                  </a:lnTo>
                  <a:lnTo>
                    <a:pt x="8412" y="1646"/>
                  </a:lnTo>
                  <a:lnTo>
                    <a:pt x="8422" y="1647"/>
                  </a:lnTo>
                  <a:lnTo>
                    <a:pt x="8443" y="1648"/>
                  </a:lnTo>
                  <a:lnTo>
                    <a:pt x="8452" y="1649"/>
                  </a:lnTo>
                  <a:lnTo>
                    <a:pt x="8473" y="1651"/>
                  </a:lnTo>
                  <a:lnTo>
                    <a:pt x="8483" y="1652"/>
                  </a:lnTo>
                  <a:lnTo>
                    <a:pt x="8504" y="1655"/>
                  </a:lnTo>
                  <a:lnTo>
                    <a:pt x="8513" y="1656"/>
                  </a:lnTo>
                  <a:lnTo>
                    <a:pt x="8534" y="1660"/>
                  </a:lnTo>
                  <a:lnTo>
                    <a:pt x="8543" y="1662"/>
                  </a:lnTo>
                  <a:lnTo>
                    <a:pt x="8564" y="1666"/>
                  </a:lnTo>
                  <a:lnTo>
                    <a:pt x="8573" y="1668"/>
                  </a:lnTo>
                  <a:lnTo>
                    <a:pt x="8593" y="1673"/>
                  </a:lnTo>
                  <a:lnTo>
                    <a:pt x="8602" y="1676"/>
                  </a:lnTo>
                  <a:lnTo>
                    <a:pt x="8622" y="1682"/>
                  </a:lnTo>
                  <a:lnTo>
                    <a:pt x="8631" y="1684"/>
                  </a:lnTo>
                  <a:lnTo>
                    <a:pt x="8651" y="1691"/>
                  </a:lnTo>
                  <a:lnTo>
                    <a:pt x="8659" y="1694"/>
                  </a:lnTo>
                  <a:lnTo>
                    <a:pt x="8679" y="1701"/>
                  </a:lnTo>
                  <a:lnTo>
                    <a:pt x="8688" y="1705"/>
                  </a:lnTo>
                  <a:lnTo>
                    <a:pt x="8707" y="1713"/>
                  </a:lnTo>
                  <a:lnTo>
                    <a:pt x="8715" y="1716"/>
                  </a:lnTo>
                  <a:lnTo>
                    <a:pt x="8734" y="1725"/>
                  </a:lnTo>
                  <a:lnTo>
                    <a:pt x="8743" y="1729"/>
                  </a:lnTo>
                  <a:lnTo>
                    <a:pt x="8761" y="1738"/>
                  </a:lnTo>
                  <a:lnTo>
                    <a:pt x="8769" y="1742"/>
                  </a:lnTo>
                  <a:lnTo>
                    <a:pt x="8788" y="1753"/>
                  </a:lnTo>
                  <a:lnTo>
                    <a:pt x="8798" y="1758"/>
                  </a:lnTo>
                  <a:lnTo>
                    <a:pt x="8816" y="1769"/>
                  </a:lnTo>
                  <a:lnTo>
                    <a:pt x="8824" y="1774"/>
                  </a:lnTo>
                  <a:lnTo>
                    <a:pt x="8841" y="1786"/>
                  </a:lnTo>
                  <a:lnTo>
                    <a:pt x="8849" y="1791"/>
                  </a:lnTo>
                  <a:lnTo>
                    <a:pt x="8866" y="1803"/>
                  </a:lnTo>
                  <a:lnTo>
                    <a:pt x="8874" y="1809"/>
                  </a:lnTo>
                  <a:lnTo>
                    <a:pt x="8890" y="1822"/>
                  </a:lnTo>
                  <a:lnTo>
                    <a:pt x="8898" y="1828"/>
                  </a:lnTo>
                  <a:lnTo>
                    <a:pt x="8914" y="1841"/>
                  </a:lnTo>
                  <a:lnTo>
                    <a:pt x="8921" y="1847"/>
                  </a:lnTo>
                  <a:lnTo>
                    <a:pt x="8937" y="1861"/>
                  </a:lnTo>
                  <a:lnTo>
                    <a:pt x="8944" y="1868"/>
                  </a:lnTo>
                  <a:lnTo>
                    <a:pt x="8959" y="1882"/>
                  </a:lnTo>
                  <a:lnTo>
                    <a:pt x="8965" y="1889"/>
                  </a:lnTo>
                  <a:lnTo>
                    <a:pt x="8980" y="1904"/>
                  </a:lnTo>
                  <a:lnTo>
                    <a:pt x="8986" y="1911"/>
                  </a:lnTo>
                  <a:lnTo>
                    <a:pt x="9000" y="1927"/>
                  </a:lnTo>
                  <a:lnTo>
                    <a:pt x="9006" y="1934"/>
                  </a:lnTo>
                  <a:lnTo>
                    <a:pt x="9020" y="1950"/>
                  </a:lnTo>
                  <a:lnTo>
                    <a:pt x="9026" y="1958"/>
                  </a:lnTo>
                  <a:lnTo>
                    <a:pt x="9038" y="1974"/>
                  </a:lnTo>
                  <a:lnTo>
                    <a:pt x="9044" y="1982"/>
                  </a:lnTo>
                  <a:lnTo>
                    <a:pt x="9056" y="1999"/>
                  </a:lnTo>
                  <a:lnTo>
                    <a:pt x="9061" y="2007"/>
                  </a:lnTo>
                  <a:lnTo>
                    <a:pt x="9073" y="2025"/>
                  </a:lnTo>
                  <a:lnTo>
                    <a:pt x="9078" y="2033"/>
                  </a:lnTo>
                  <a:lnTo>
                    <a:pt x="9089" y="2051"/>
                  </a:lnTo>
                  <a:lnTo>
                    <a:pt x="9092" y="2057"/>
                  </a:lnTo>
                  <a:lnTo>
                    <a:pt x="9102" y="2075"/>
                  </a:lnTo>
                  <a:lnTo>
                    <a:pt x="9107" y="2084"/>
                  </a:lnTo>
                  <a:lnTo>
                    <a:pt x="9117" y="2102"/>
                  </a:lnTo>
                  <a:lnTo>
                    <a:pt x="9121" y="2111"/>
                  </a:lnTo>
                  <a:lnTo>
                    <a:pt x="9130" y="2130"/>
                  </a:lnTo>
                  <a:lnTo>
                    <a:pt x="9134" y="2139"/>
                  </a:lnTo>
                  <a:lnTo>
                    <a:pt x="9142" y="2158"/>
                  </a:lnTo>
                  <a:lnTo>
                    <a:pt x="9145" y="2167"/>
                  </a:lnTo>
                  <a:lnTo>
                    <a:pt x="9153" y="2187"/>
                  </a:lnTo>
                  <a:lnTo>
                    <a:pt x="9156" y="2196"/>
                  </a:lnTo>
                  <a:lnTo>
                    <a:pt x="9162" y="2216"/>
                  </a:lnTo>
                  <a:lnTo>
                    <a:pt x="9165" y="2225"/>
                  </a:lnTo>
                  <a:lnTo>
                    <a:pt x="9171" y="2245"/>
                  </a:lnTo>
                  <a:lnTo>
                    <a:pt x="9173" y="2254"/>
                  </a:lnTo>
                  <a:lnTo>
                    <a:pt x="9178" y="2275"/>
                  </a:lnTo>
                  <a:lnTo>
                    <a:pt x="9181" y="2284"/>
                  </a:lnTo>
                  <a:lnTo>
                    <a:pt x="9185" y="2305"/>
                  </a:lnTo>
                  <a:lnTo>
                    <a:pt x="9187" y="2314"/>
                  </a:lnTo>
                  <a:lnTo>
                    <a:pt x="9190" y="2335"/>
                  </a:lnTo>
                  <a:lnTo>
                    <a:pt x="9192" y="2344"/>
                  </a:lnTo>
                  <a:lnTo>
                    <a:pt x="9194" y="2365"/>
                  </a:lnTo>
                  <a:lnTo>
                    <a:pt x="9195" y="2374"/>
                  </a:lnTo>
                  <a:lnTo>
                    <a:pt x="9197" y="2395"/>
                  </a:lnTo>
                  <a:lnTo>
                    <a:pt x="9198" y="2405"/>
                  </a:lnTo>
                  <a:lnTo>
                    <a:pt x="9199" y="2426"/>
                  </a:lnTo>
                  <a:lnTo>
                    <a:pt x="9200" y="2435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7539"/>
                  </a:lnTo>
                  <a:lnTo>
                    <a:pt x="9200" y="7544"/>
                  </a:lnTo>
                  <a:lnTo>
                    <a:pt x="9200" y="7565"/>
                  </a:lnTo>
                  <a:lnTo>
                    <a:pt x="9199" y="7574"/>
                  </a:lnTo>
                  <a:lnTo>
                    <a:pt x="9198" y="7595"/>
                  </a:lnTo>
                  <a:lnTo>
                    <a:pt x="9197" y="7605"/>
                  </a:lnTo>
                  <a:lnTo>
                    <a:pt x="9195" y="7626"/>
                  </a:lnTo>
                  <a:lnTo>
                    <a:pt x="9194" y="7635"/>
                  </a:lnTo>
                  <a:lnTo>
                    <a:pt x="9192" y="7656"/>
                  </a:lnTo>
                  <a:lnTo>
                    <a:pt x="9190" y="7665"/>
                  </a:lnTo>
                  <a:lnTo>
                    <a:pt x="9187" y="7686"/>
                  </a:lnTo>
                  <a:lnTo>
                    <a:pt x="9185" y="7695"/>
                  </a:lnTo>
                  <a:lnTo>
                    <a:pt x="9181" y="7716"/>
                  </a:lnTo>
                  <a:lnTo>
                    <a:pt x="9178" y="7725"/>
                  </a:lnTo>
                  <a:lnTo>
                    <a:pt x="9173" y="7746"/>
                  </a:lnTo>
                  <a:lnTo>
                    <a:pt x="9171" y="7755"/>
                  </a:lnTo>
                  <a:lnTo>
                    <a:pt x="9165" y="7775"/>
                  </a:lnTo>
                  <a:lnTo>
                    <a:pt x="9162" y="7784"/>
                  </a:lnTo>
                  <a:lnTo>
                    <a:pt x="9156" y="7804"/>
                  </a:lnTo>
                  <a:lnTo>
                    <a:pt x="9153" y="7813"/>
                  </a:lnTo>
                  <a:lnTo>
                    <a:pt x="9145" y="7833"/>
                  </a:lnTo>
                  <a:lnTo>
                    <a:pt x="9142" y="7842"/>
                  </a:lnTo>
                  <a:lnTo>
                    <a:pt x="9134" y="7861"/>
                  </a:lnTo>
                  <a:lnTo>
                    <a:pt x="9130" y="7870"/>
                  </a:lnTo>
                  <a:lnTo>
                    <a:pt x="9121" y="7889"/>
                  </a:lnTo>
                  <a:lnTo>
                    <a:pt x="9117" y="7898"/>
                  </a:lnTo>
                  <a:lnTo>
                    <a:pt x="9107" y="7916"/>
                  </a:lnTo>
                  <a:lnTo>
                    <a:pt x="9102" y="7925"/>
                  </a:lnTo>
                  <a:lnTo>
                    <a:pt x="9092" y="7943"/>
                  </a:lnTo>
                  <a:lnTo>
                    <a:pt x="9089" y="7949"/>
                  </a:lnTo>
                  <a:lnTo>
                    <a:pt x="9078" y="7967"/>
                  </a:lnTo>
                  <a:lnTo>
                    <a:pt x="9073" y="7975"/>
                  </a:lnTo>
                  <a:lnTo>
                    <a:pt x="9061" y="7993"/>
                  </a:lnTo>
                  <a:lnTo>
                    <a:pt x="9056" y="8001"/>
                  </a:lnTo>
                  <a:lnTo>
                    <a:pt x="9044" y="8018"/>
                  </a:lnTo>
                  <a:lnTo>
                    <a:pt x="9038" y="8026"/>
                  </a:lnTo>
                  <a:lnTo>
                    <a:pt x="9026" y="8042"/>
                  </a:lnTo>
                  <a:lnTo>
                    <a:pt x="9020" y="8050"/>
                  </a:lnTo>
                  <a:lnTo>
                    <a:pt x="9006" y="8066"/>
                  </a:lnTo>
                  <a:lnTo>
                    <a:pt x="9000" y="8073"/>
                  </a:lnTo>
                  <a:lnTo>
                    <a:pt x="8986" y="8089"/>
                  </a:lnTo>
                  <a:lnTo>
                    <a:pt x="8980" y="8096"/>
                  </a:lnTo>
                  <a:lnTo>
                    <a:pt x="8965" y="8111"/>
                  </a:lnTo>
                  <a:lnTo>
                    <a:pt x="8959" y="8118"/>
                  </a:lnTo>
                  <a:lnTo>
                    <a:pt x="8944" y="8132"/>
                  </a:lnTo>
                  <a:lnTo>
                    <a:pt x="8937" y="8139"/>
                  </a:lnTo>
                  <a:lnTo>
                    <a:pt x="8921" y="8153"/>
                  </a:lnTo>
                  <a:lnTo>
                    <a:pt x="8914" y="8159"/>
                  </a:lnTo>
                  <a:lnTo>
                    <a:pt x="8898" y="8172"/>
                  </a:lnTo>
                  <a:lnTo>
                    <a:pt x="8890" y="8178"/>
                  </a:lnTo>
                  <a:lnTo>
                    <a:pt x="8874" y="8191"/>
                  </a:lnTo>
                  <a:lnTo>
                    <a:pt x="8866" y="8197"/>
                  </a:lnTo>
                  <a:lnTo>
                    <a:pt x="8849" y="8209"/>
                  </a:lnTo>
                  <a:lnTo>
                    <a:pt x="8841" y="8214"/>
                  </a:lnTo>
                  <a:lnTo>
                    <a:pt x="8824" y="8226"/>
                  </a:lnTo>
                  <a:lnTo>
                    <a:pt x="8816" y="8231"/>
                  </a:lnTo>
                  <a:lnTo>
                    <a:pt x="8798" y="8242"/>
                  </a:lnTo>
                  <a:lnTo>
                    <a:pt x="8788" y="8247"/>
                  </a:lnTo>
                  <a:lnTo>
                    <a:pt x="8769" y="8258"/>
                  </a:lnTo>
                  <a:lnTo>
                    <a:pt x="8761" y="8262"/>
                  </a:lnTo>
                  <a:lnTo>
                    <a:pt x="8743" y="8271"/>
                  </a:lnTo>
                  <a:lnTo>
                    <a:pt x="8734" y="8275"/>
                  </a:lnTo>
                  <a:lnTo>
                    <a:pt x="8715" y="8284"/>
                  </a:lnTo>
                  <a:lnTo>
                    <a:pt x="8707" y="8287"/>
                  </a:lnTo>
                  <a:lnTo>
                    <a:pt x="8688" y="8295"/>
                  </a:lnTo>
                  <a:lnTo>
                    <a:pt x="8679" y="8299"/>
                  </a:lnTo>
                  <a:lnTo>
                    <a:pt x="8659" y="8306"/>
                  </a:lnTo>
                  <a:lnTo>
                    <a:pt x="8651" y="8309"/>
                  </a:lnTo>
                  <a:lnTo>
                    <a:pt x="8631" y="8316"/>
                  </a:lnTo>
                  <a:lnTo>
                    <a:pt x="8622" y="8318"/>
                  </a:lnTo>
                  <a:lnTo>
                    <a:pt x="8602" y="8324"/>
                  </a:lnTo>
                  <a:lnTo>
                    <a:pt x="8593" y="8327"/>
                  </a:lnTo>
                  <a:lnTo>
                    <a:pt x="8573" y="8332"/>
                  </a:lnTo>
                  <a:lnTo>
                    <a:pt x="8564" y="8334"/>
                  </a:lnTo>
                  <a:lnTo>
                    <a:pt x="8543" y="8338"/>
                  </a:lnTo>
                  <a:lnTo>
                    <a:pt x="8534" y="8340"/>
                  </a:lnTo>
                  <a:lnTo>
                    <a:pt x="8513" y="8344"/>
                  </a:lnTo>
                  <a:lnTo>
                    <a:pt x="8504" y="8345"/>
                  </a:lnTo>
                  <a:lnTo>
                    <a:pt x="8483" y="8348"/>
                  </a:lnTo>
                  <a:lnTo>
                    <a:pt x="8473" y="8349"/>
                  </a:lnTo>
                  <a:lnTo>
                    <a:pt x="8452" y="8351"/>
                  </a:lnTo>
                  <a:lnTo>
                    <a:pt x="8443" y="8352"/>
                  </a:lnTo>
                  <a:lnTo>
                    <a:pt x="8422" y="8353"/>
                  </a:lnTo>
                  <a:lnTo>
                    <a:pt x="8412" y="8354"/>
                  </a:lnTo>
                  <a:lnTo>
                    <a:pt x="8391" y="8354"/>
                  </a:lnTo>
                  <a:lnTo>
                    <a:pt x="8386" y="8354"/>
                  </a:lnTo>
                  <a:lnTo>
                    <a:pt x="1614" y="8354"/>
                  </a:lnTo>
                  <a:lnTo>
                    <a:pt x="1609" y="8354"/>
                  </a:lnTo>
                  <a:lnTo>
                    <a:pt x="1588" y="8354"/>
                  </a:lnTo>
                  <a:lnTo>
                    <a:pt x="1578" y="8353"/>
                  </a:lnTo>
                  <a:lnTo>
                    <a:pt x="1557" y="8352"/>
                  </a:lnTo>
                  <a:lnTo>
                    <a:pt x="1548" y="8351"/>
                  </a:lnTo>
                  <a:lnTo>
                    <a:pt x="1527" y="8349"/>
                  </a:lnTo>
                  <a:lnTo>
                    <a:pt x="1517" y="8348"/>
                  </a:lnTo>
                  <a:lnTo>
                    <a:pt x="1496" y="8345"/>
                  </a:lnTo>
                  <a:lnTo>
                    <a:pt x="1487" y="8344"/>
                  </a:lnTo>
                  <a:lnTo>
                    <a:pt x="1466" y="8340"/>
                  </a:lnTo>
                  <a:lnTo>
                    <a:pt x="1457" y="8338"/>
                  </a:lnTo>
                  <a:lnTo>
                    <a:pt x="1436" y="8334"/>
                  </a:lnTo>
                  <a:lnTo>
                    <a:pt x="1427" y="8332"/>
                  </a:lnTo>
                  <a:lnTo>
                    <a:pt x="1407" y="8327"/>
                  </a:lnTo>
                  <a:lnTo>
                    <a:pt x="1398" y="8324"/>
                  </a:lnTo>
                  <a:lnTo>
                    <a:pt x="1378" y="8318"/>
                  </a:lnTo>
                  <a:lnTo>
                    <a:pt x="1369" y="8316"/>
                  </a:lnTo>
                  <a:lnTo>
                    <a:pt x="1349" y="8309"/>
                  </a:lnTo>
                  <a:lnTo>
                    <a:pt x="1341" y="8306"/>
                  </a:lnTo>
                  <a:lnTo>
                    <a:pt x="1321" y="8299"/>
                  </a:lnTo>
                  <a:lnTo>
                    <a:pt x="1312" y="8295"/>
                  </a:lnTo>
                  <a:lnTo>
                    <a:pt x="1293" y="8287"/>
                  </a:lnTo>
                  <a:lnTo>
                    <a:pt x="1285" y="8284"/>
                  </a:lnTo>
                  <a:lnTo>
                    <a:pt x="1266" y="8275"/>
                  </a:lnTo>
                  <a:lnTo>
                    <a:pt x="1257" y="8271"/>
                  </a:lnTo>
                  <a:lnTo>
                    <a:pt x="1239" y="8262"/>
                  </a:lnTo>
                  <a:lnTo>
                    <a:pt x="1231" y="8258"/>
                  </a:lnTo>
                  <a:lnTo>
                    <a:pt x="1212" y="8247"/>
                  </a:lnTo>
                  <a:lnTo>
                    <a:pt x="1202" y="8242"/>
                  </a:lnTo>
                  <a:lnTo>
                    <a:pt x="1184" y="8231"/>
                  </a:lnTo>
                  <a:lnTo>
                    <a:pt x="1176" y="8226"/>
                  </a:lnTo>
                  <a:lnTo>
                    <a:pt x="1159" y="8214"/>
                  </a:lnTo>
                  <a:lnTo>
                    <a:pt x="1151" y="8209"/>
                  </a:lnTo>
                  <a:lnTo>
                    <a:pt x="1134" y="8197"/>
                  </a:lnTo>
                  <a:lnTo>
                    <a:pt x="1126" y="8191"/>
                  </a:lnTo>
                  <a:lnTo>
                    <a:pt x="1110" y="8178"/>
                  </a:lnTo>
                  <a:lnTo>
                    <a:pt x="1102" y="8172"/>
                  </a:lnTo>
                  <a:lnTo>
                    <a:pt x="1086" y="8159"/>
                  </a:lnTo>
                  <a:lnTo>
                    <a:pt x="1079" y="8153"/>
                  </a:lnTo>
                  <a:lnTo>
                    <a:pt x="1063" y="8139"/>
                  </a:lnTo>
                  <a:lnTo>
                    <a:pt x="1056" y="8132"/>
                  </a:lnTo>
                  <a:lnTo>
                    <a:pt x="1041" y="8118"/>
                  </a:lnTo>
                  <a:lnTo>
                    <a:pt x="1035" y="8111"/>
                  </a:lnTo>
                  <a:lnTo>
                    <a:pt x="1020" y="8096"/>
                  </a:lnTo>
                  <a:lnTo>
                    <a:pt x="1014" y="8089"/>
                  </a:lnTo>
                  <a:lnTo>
                    <a:pt x="1000" y="8073"/>
                  </a:lnTo>
                  <a:lnTo>
                    <a:pt x="994" y="8066"/>
                  </a:lnTo>
                  <a:lnTo>
                    <a:pt x="980" y="8050"/>
                  </a:lnTo>
                  <a:lnTo>
                    <a:pt x="974" y="8042"/>
                  </a:lnTo>
                  <a:lnTo>
                    <a:pt x="962" y="8026"/>
                  </a:lnTo>
                  <a:lnTo>
                    <a:pt x="956" y="8018"/>
                  </a:lnTo>
                  <a:lnTo>
                    <a:pt x="944" y="8001"/>
                  </a:lnTo>
                  <a:lnTo>
                    <a:pt x="939" y="7993"/>
                  </a:lnTo>
                  <a:lnTo>
                    <a:pt x="927" y="7975"/>
                  </a:lnTo>
                  <a:lnTo>
                    <a:pt x="922" y="7967"/>
                  </a:lnTo>
                  <a:lnTo>
                    <a:pt x="911" y="7949"/>
                  </a:lnTo>
                  <a:lnTo>
                    <a:pt x="908" y="7943"/>
                  </a:lnTo>
                  <a:lnTo>
                    <a:pt x="898" y="7925"/>
                  </a:lnTo>
                  <a:lnTo>
                    <a:pt x="893" y="7916"/>
                  </a:lnTo>
                  <a:lnTo>
                    <a:pt x="883" y="7898"/>
                  </a:lnTo>
                  <a:lnTo>
                    <a:pt x="879" y="7889"/>
                  </a:lnTo>
                  <a:lnTo>
                    <a:pt x="870" y="7870"/>
                  </a:lnTo>
                  <a:lnTo>
                    <a:pt x="866" y="7861"/>
                  </a:lnTo>
                  <a:lnTo>
                    <a:pt x="858" y="7842"/>
                  </a:lnTo>
                  <a:lnTo>
                    <a:pt x="855" y="7833"/>
                  </a:lnTo>
                  <a:lnTo>
                    <a:pt x="847" y="7813"/>
                  </a:lnTo>
                  <a:lnTo>
                    <a:pt x="844" y="7804"/>
                  </a:lnTo>
                  <a:lnTo>
                    <a:pt x="838" y="7784"/>
                  </a:lnTo>
                  <a:lnTo>
                    <a:pt x="835" y="7775"/>
                  </a:lnTo>
                  <a:lnTo>
                    <a:pt x="829" y="7755"/>
                  </a:lnTo>
                  <a:lnTo>
                    <a:pt x="827" y="7746"/>
                  </a:lnTo>
                  <a:lnTo>
                    <a:pt x="822" y="7725"/>
                  </a:lnTo>
                  <a:lnTo>
                    <a:pt x="819" y="7716"/>
                  </a:lnTo>
                  <a:lnTo>
                    <a:pt x="815" y="7695"/>
                  </a:lnTo>
                  <a:lnTo>
                    <a:pt x="813" y="7686"/>
                  </a:lnTo>
                  <a:lnTo>
                    <a:pt x="810" y="7665"/>
                  </a:lnTo>
                  <a:lnTo>
                    <a:pt x="808" y="7656"/>
                  </a:lnTo>
                  <a:lnTo>
                    <a:pt x="806" y="7635"/>
                  </a:lnTo>
                  <a:lnTo>
                    <a:pt x="805" y="7626"/>
                  </a:lnTo>
                  <a:lnTo>
                    <a:pt x="803" y="7605"/>
                  </a:lnTo>
                  <a:lnTo>
                    <a:pt x="802" y="7595"/>
                  </a:lnTo>
                  <a:lnTo>
                    <a:pt x="801" y="7574"/>
                  </a:lnTo>
                  <a:lnTo>
                    <a:pt x="800" y="7565"/>
                  </a:lnTo>
                  <a:lnTo>
                    <a:pt x="800" y="7544"/>
                  </a:lnTo>
                  <a:lnTo>
                    <a:pt x="800" y="7539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35"/>
                  </a:lnTo>
                  <a:lnTo>
                    <a:pt x="801" y="2426"/>
                  </a:lnTo>
                  <a:lnTo>
                    <a:pt x="802" y="2405"/>
                  </a:lnTo>
                  <a:lnTo>
                    <a:pt x="803" y="2395"/>
                  </a:lnTo>
                  <a:lnTo>
                    <a:pt x="805" y="2374"/>
                  </a:lnTo>
                  <a:lnTo>
                    <a:pt x="806" y="2365"/>
                  </a:lnTo>
                  <a:lnTo>
                    <a:pt x="808" y="2344"/>
                  </a:lnTo>
                  <a:lnTo>
                    <a:pt x="810" y="2335"/>
                  </a:lnTo>
                  <a:lnTo>
                    <a:pt x="813" y="2314"/>
                  </a:lnTo>
                  <a:lnTo>
                    <a:pt x="815" y="2305"/>
                  </a:lnTo>
                  <a:lnTo>
                    <a:pt x="819" y="2284"/>
                  </a:lnTo>
                  <a:lnTo>
                    <a:pt x="822" y="2275"/>
                  </a:lnTo>
                  <a:lnTo>
                    <a:pt x="827" y="2254"/>
                  </a:lnTo>
                  <a:lnTo>
                    <a:pt x="829" y="2245"/>
                  </a:lnTo>
                  <a:lnTo>
                    <a:pt x="835" y="2225"/>
                  </a:lnTo>
                  <a:lnTo>
                    <a:pt x="838" y="2216"/>
                  </a:lnTo>
                  <a:lnTo>
                    <a:pt x="844" y="2196"/>
                  </a:lnTo>
                  <a:lnTo>
                    <a:pt x="847" y="2187"/>
                  </a:lnTo>
                  <a:lnTo>
                    <a:pt x="855" y="2167"/>
                  </a:lnTo>
                  <a:lnTo>
                    <a:pt x="858" y="2158"/>
                  </a:lnTo>
                  <a:lnTo>
                    <a:pt x="866" y="2139"/>
                  </a:lnTo>
                  <a:lnTo>
                    <a:pt x="870" y="2130"/>
                  </a:lnTo>
                  <a:lnTo>
                    <a:pt x="879" y="2111"/>
                  </a:lnTo>
                  <a:lnTo>
                    <a:pt x="883" y="2102"/>
                  </a:lnTo>
                  <a:lnTo>
                    <a:pt x="893" y="2084"/>
                  </a:lnTo>
                  <a:lnTo>
                    <a:pt x="898" y="2075"/>
                  </a:lnTo>
                  <a:lnTo>
                    <a:pt x="908" y="2057"/>
                  </a:lnTo>
                  <a:lnTo>
                    <a:pt x="911" y="2051"/>
                  </a:lnTo>
                  <a:lnTo>
                    <a:pt x="922" y="2033"/>
                  </a:lnTo>
                  <a:lnTo>
                    <a:pt x="927" y="2025"/>
                  </a:lnTo>
                  <a:lnTo>
                    <a:pt x="939" y="2007"/>
                  </a:lnTo>
                  <a:lnTo>
                    <a:pt x="944" y="1999"/>
                  </a:lnTo>
                  <a:lnTo>
                    <a:pt x="956" y="1982"/>
                  </a:lnTo>
                  <a:lnTo>
                    <a:pt x="962" y="1974"/>
                  </a:lnTo>
                  <a:lnTo>
                    <a:pt x="974" y="1958"/>
                  </a:lnTo>
                  <a:lnTo>
                    <a:pt x="980" y="1950"/>
                  </a:lnTo>
                  <a:lnTo>
                    <a:pt x="994" y="1934"/>
                  </a:lnTo>
                  <a:lnTo>
                    <a:pt x="1000" y="1927"/>
                  </a:lnTo>
                  <a:lnTo>
                    <a:pt x="1014" y="1911"/>
                  </a:lnTo>
                  <a:lnTo>
                    <a:pt x="1020" y="1904"/>
                  </a:lnTo>
                  <a:lnTo>
                    <a:pt x="1035" y="1889"/>
                  </a:lnTo>
                  <a:lnTo>
                    <a:pt x="1041" y="1882"/>
                  </a:lnTo>
                  <a:lnTo>
                    <a:pt x="1056" y="1868"/>
                  </a:lnTo>
                  <a:lnTo>
                    <a:pt x="1063" y="1861"/>
                  </a:lnTo>
                  <a:lnTo>
                    <a:pt x="1079" y="1847"/>
                  </a:lnTo>
                  <a:lnTo>
                    <a:pt x="1086" y="1841"/>
                  </a:lnTo>
                  <a:lnTo>
                    <a:pt x="1102" y="1828"/>
                  </a:lnTo>
                  <a:lnTo>
                    <a:pt x="1110" y="1822"/>
                  </a:lnTo>
                  <a:lnTo>
                    <a:pt x="1126" y="1809"/>
                  </a:lnTo>
                  <a:lnTo>
                    <a:pt x="1134" y="1803"/>
                  </a:lnTo>
                  <a:lnTo>
                    <a:pt x="1151" y="1791"/>
                  </a:lnTo>
                  <a:lnTo>
                    <a:pt x="1159" y="1786"/>
                  </a:lnTo>
                  <a:lnTo>
                    <a:pt x="1176" y="1774"/>
                  </a:lnTo>
                  <a:lnTo>
                    <a:pt x="1184" y="1769"/>
                  </a:lnTo>
                  <a:lnTo>
                    <a:pt x="1202" y="1758"/>
                  </a:lnTo>
                  <a:lnTo>
                    <a:pt x="1212" y="1753"/>
                  </a:lnTo>
                  <a:lnTo>
                    <a:pt x="1231" y="1742"/>
                  </a:lnTo>
                  <a:lnTo>
                    <a:pt x="1239" y="1738"/>
                  </a:lnTo>
                  <a:lnTo>
                    <a:pt x="1257" y="1729"/>
                  </a:lnTo>
                  <a:lnTo>
                    <a:pt x="1266" y="1725"/>
                  </a:lnTo>
                  <a:lnTo>
                    <a:pt x="1285" y="1716"/>
                  </a:lnTo>
                  <a:lnTo>
                    <a:pt x="1293" y="1713"/>
                  </a:lnTo>
                  <a:lnTo>
                    <a:pt x="1312" y="1705"/>
                  </a:lnTo>
                  <a:lnTo>
                    <a:pt x="1321" y="1701"/>
                  </a:lnTo>
                  <a:lnTo>
                    <a:pt x="1341" y="1694"/>
                  </a:lnTo>
                  <a:lnTo>
                    <a:pt x="1349" y="1691"/>
                  </a:lnTo>
                  <a:lnTo>
                    <a:pt x="1369" y="1684"/>
                  </a:lnTo>
                  <a:lnTo>
                    <a:pt x="1378" y="1682"/>
                  </a:lnTo>
                  <a:lnTo>
                    <a:pt x="1398" y="1676"/>
                  </a:lnTo>
                  <a:lnTo>
                    <a:pt x="1407" y="1673"/>
                  </a:lnTo>
                  <a:lnTo>
                    <a:pt x="1427" y="1668"/>
                  </a:lnTo>
                  <a:lnTo>
                    <a:pt x="1436" y="1666"/>
                  </a:lnTo>
                  <a:lnTo>
                    <a:pt x="1457" y="1662"/>
                  </a:lnTo>
                  <a:lnTo>
                    <a:pt x="1466" y="1660"/>
                  </a:lnTo>
                  <a:lnTo>
                    <a:pt x="1487" y="1656"/>
                  </a:lnTo>
                  <a:lnTo>
                    <a:pt x="1496" y="1655"/>
                  </a:lnTo>
                  <a:lnTo>
                    <a:pt x="1517" y="1652"/>
                  </a:lnTo>
                  <a:lnTo>
                    <a:pt x="1527" y="1651"/>
                  </a:lnTo>
                  <a:lnTo>
                    <a:pt x="1548" y="1649"/>
                  </a:lnTo>
                  <a:lnTo>
                    <a:pt x="1557" y="1648"/>
                  </a:lnTo>
                  <a:lnTo>
                    <a:pt x="1578" y="1647"/>
                  </a:lnTo>
                  <a:close/>
                  <a:moveTo>
                    <a:pt x="8397" y="2146"/>
                  </a:moveTo>
                  <a:lnTo>
                    <a:pt x="8384" y="2146"/>
                  </a:lnTo>
                  <a:lnTo>
                    <a:pt x="1616" y="2146"/>
                  </a:lnTo>
                  <a:lnTo>
                    <a:pt x="1603" y="2146"/>
                  </a:lnTo>
                  <a:lnTo>
                    <a:pt x="1591" y="2147"/>
                  </a:lnTo>
                  <a:lnTo>
                    <a:pt x="1580" y="2148"/>
                  </a:lnTo>
                  <a:lnTo>
                    <a:pt x="1568" y="2150"/>
                  </a:lnTo>
                  <a:lnTo>
                    <a:pt x="1557" y="2152"/>
                  </a:lnTo>
                  <a:lnTo>
                    <a:pt x="1545" y="2154"/>
                  </a:lnTo>
                  <a:lnTo>
                    <a:pt x="1534" y="2157"/>
                  </a:lnTo>
                  <a:lnTo>
                    <a:pt x="1522" y="2160"/>
                  </a:lnTo>
                  <a:lnTo>
                    <a:pt x="1511" y="2164"/>
                  </a:lnTo>
                  <a:lnTo>
                    <a:pt x="1500" y="2168"/>
                  </a:lnTo>
                  <a:lnTo>
                    <a:pt x="1489" y="2173"/>
                  </a:lnTo>
                  <a:lnTo>
                    <a:pt x="1478" y="2178"/>
                  </a:lnTo>
                  <a:lnTo>
                    <a:pt x="1467" y="2183"/>
                  </a:lnTo>
                  <a:lnTo>
                    <a:pt x="1457" y="2189"/>
                  </a:lnTo>
                  <a:lnTo>
                    <a:pt x="1447" y="2194"/>
                  </a:lnTo>
                  <a:lnTo>
                    <a:pt x="1437" y="2201"/>
                  </a:lnTo>
                  <a:lnTo>
                    <a:pt x="1428" y="2208"/>
                  </a:lnTo>
                  <a:lnTo>
                    <a:pt x="1418" y="2215"/>
                  </a:lnTo>
                  <a:lnTo>
                    <a:pt x="1409" y="2223"/>
                  </a:lnTo>
                  <a:lnTo>
                    <a:pt x="1401" y="2230"/>
                  </a:lnTo>
                  <a:lnTo>
                    <a:pt x="1392" y="2238"/>
                  </a:lnTo>
                  <a:lnTo>
                    <a:pt x="1384" y="2247"/>
                  </a:lnTo>
                  <a:lnTo>
                    <a:pt x="1377" y="2256"/>
                  </a:lnTo>
                  <a:lnTo>
                    <a:pt x="1369" y="2264"/>
                  </a:lnTo>
                  <a:lnTo>
                    <a:pt x="1362" y="2274"/>
                  </a:lnTo>
                  <a:lnTo>
                    <a:pt x="1355" y="2283"/>
                  </a:lnTo>
                  <a:lnTo>
                    <a:pt x="1349" y="2293"/>
                  </a:lnTo>
                  <a:lnTo>
                    <a:pt x="1342" y="2304"/>
                  </a:lnTo>
                  <a:lnTo>
                    <a:pt x="1336" y="2316"/>
                  </a:lnTo>
                  <a:lnTo>
                    <a:pt x="1331" y="2326"/>
                  </a:lnTo>
                  <a:lnTo>
                    <a:pt x="1326" y="2336"/>
                  </a:lnTo>
                  <a:lnTo>
                    <a:pt x="1322" y="2347"/>
                  </a:lnTo>
                  <a:lnTo>
                    <a:pt x="1318" y="2357"/>
                  </a:lnTo>
                  <a:lnTo>
                    <a:pt x="1314" y="2368"/>
                  </a:lnTo>
                  <a:lnTo>
                    <a:pt x="1311" y="2380"/>
                  </a:lnTo>
                  <a:lnTo>
                    <a:pt x="1308" y="2391"/>
                  </a:lnTo>
                  <a:lnTo>
                    <a:pt x="1306" y="2402"/>
                  </a:lnTo>
                  <a:lnTo>
                    <a:pt x="1304" y="2414"/>
                  </a:lnTo>
                  <a:lnTo>
                    <a:pt x="1302" y="2426"/>
                  </a:lnTo>
                  <a:lnTo>
                    <a:pt x="1301" y="2437"/>
                  </a:lnTo>
                  <a:lnTo>
                    <a:pt x="1300" y="2449"/>
                  </a:lnTo>
                  <a:lnTo>
                    <a:pt x="1300" y="2463"/>
                  </a:lnTo>
                  <a:lnTo>
                    <a:pt x="1300" y="7537"/>
                  </a:lnTo>
                  <a:lnTo>
                    <a:pt x="1300" y="7551"/>
                  </a:lnTo>
                  <a:lnTo>
                    <a:pt x="1301" y="7563"/>
                  </a:lnTo>
                  <a:lnTo>
                    <a:pt x="1302" y="7574"/>
                  </a:lnTo>
                  <a:lnTo>
                    <a:pt x="1304" y="7586"/>
                  </a:lnTo>
                  <a:lnTo>
                    <a:pt x="1306" y="7598"/>
                  </a:lnTo>
                  <a:lnTo>
                    <a:pt x="1308" y="7609"/>
                  </a:lnTo>
                  <a:lnTo>
                    <a:pt x="1311" y="7620"/>
                  </a:lnTo>
                  <a:lnTo>
                    <a:pt x="1314" y="7632"/>
                  </a:lnTo>
                  <a:lnTo>
                    <a:pt x="1318" y="7643"/>
                  </a:lnTo>
                  <a:lnTo>
                    <a:pt x="1322" y="7653"/>
                  </a:lnTo>
                  <a:lnTo>
                    <a:pt x="1326" y="7664"/>
                  </a:lnTo>
                  <a:lnTo>
                    <a:pt x="1331" y="7674"/>
                  </a:lnTo>
                  <a:lnTo>
                    <a:pt x="1336" y="7684"/>
                  </a:lnTo>
                  <a:lnTo>
                    <a:pt x="1342" y="7696"/>
                  </a:lnTo>
                  <a:lnTo>
                    <a:pt x="1349" y="7707"/>
                  </a:lnTo>
                  <a:lnTo>
                    <a:pt x="1355" y="7717"/>
                  </a:lnTo>
                  <a:lnTo>
                    <a:pt x="1362" y="7726"/>
                  </a:lnTo>
                  <a:lnTo>
                    <a:pt x="1369" y="7736"/>
                  </a:lnTo>
                  <a:lnTo>
                    <a:pt x="1377" y="7744"/>
                  </a:lnTo>
                  <a:lnTo>
                    <a:pt x="1384" y="7753"/>
                  </a:lnTo>
                  <a:lnTo>
                    <a:pt x="1392" y="7762"/>
                  </a:lnTo>
                  <a:lnTo>
                    <a:pt x="1401" y="7770"/>
                  </a:lnTo>
                  <a:lnTo>
                    <a:pt x="1409" y="7777"/>
                  </a:lnTo>
                  <a:lnTo>
                    <a:pt x="1418" y="7785"/>
                  </a:lnTo>
                  <a:lnTo>
                    <a:pt x="1428" y="7792"/>
                  </a:lnTo>
                  <a:lnTo>
                    <a:pt x="1437" y="7799"/>
                  </a:lnTo>
                  <a:lnTo>
                    <a:pt x="1447" y="7806"/>
                  </a:lnTo>
                  <a:lnTo>
                    <a:pt x="1457" y="7811"/>
                  </a:lnTo>
                  <a:lnTo>
                    <a:pt x="1467" y="7817"/>
                  </a:lnTo>
                  <a:lnTo>
                    <a:pt x="1478" y="7822"/>
                  </a:lnTo>
                  <a:lnTo>
                    <a:pt x="1489" y="7827"/>
                  </a:lnTo>
                  <a:lnTo>
                    <a:pt x="1500" y="7832"/>
                  </a:lnTo>
                  <a:lnTo>
                    <a:pt x="1511" y="7836"/>
                  </a:lnTo>
                  <a:lnTo>
                    <a:pt x="1522" y="7840"/>
                  </a:lnTo>
                  <a:lnTo>
                    <a:pt x="1534" y="7843"/>
                  </a:lnTo>
                  <a:lnTo>
                    <a:pt x="1545" y="7846"/>
                  </a:lnTo>
                  <a:lnTo>
                    <a:pt x="1557" y="7848"/>
                  </a:lnTo>
                  <a:lnTo>
                    <a:pt x="1568" y="7850"/>
                  </a:lnTo>
                  <a:lnTo>
                    <a:pt x="1580" y="7852"/>
                  </a:lnTo>
                  <a:lnTo>
                    <a:pt x="1591" y="7853"/>
                  </a:lnTo>
                  <a:lnTo>
                    <a:pt x="1603" y="7854"/>
                  </a:lnTo>
                  <a:lnTo>
                    <a:pt x="1616" y="7854"/>
                  </a:lnTo>
                  <a:lnTo>
                    <a:pt x="8384" y="7854"/>
                  </a:lnTo>
                  <a:lnTo>
                    <a:pt x="8397" y="7854"/>
                  </a:lnTo>
                  <a:lnTo>
                    <a:pt x="8409" y="7853"/>
                  </a:lnTo>
                  <a:lnTo>
                    <a:pt x="8420" y="7852"/>
                  </a:lnTo>
                  <a:lnTo>
                    <a:pt x="8432" y="7850"/>
                  </a:lnTo>
                  <a:lnTo>
                    <a:pt x="8443" y="7848"/>
                  </a:lnTo>
                  <a:lnTo>
                    <a:pt x="8455" y="7846"/>
                  </a:lnTo>
                  <a:lnTo>
                    <a:pt x="8466" y="7843"/>
                  </a:lnTo>
                  <a:lnTo>
                    <a:pt x="8478" y="7840"/>
                  </a:lnTo>
                  <a:lnTo>
                    <a:pt x="8489" y="7836"/>
                  </a:lnTo>
                  <a:lnTo>
                    <a:pt x="8500" y="7832"/>
                  </a:lnTo>
                  <a:lnTo>
                    <a:pt x="8511" y="7827"/>
                  </a:lnTo>
                  <a:lnTo>
                    <a:pt x="8522" y="7822"/>
                  </a:lnTo>
                  <a:lnTo>
                    <a:pt x="8533" y="7817"/>
                  </a:lnTo>
                  <a:lnTo>
                    <a:pt x="8543" y="7811"/>
                  </a:lnTo>
                  <a:lnTo>
                    <a:pt x="8553" y="7806"/>
                  </a:lnTo>
                  <a:lnTo>
                    <a:pt x="8563" y="7799"/>
                  </a:lnTo>
                  <a:lnTo>
                    <a:pt x="8572" y="7792"/>
                  </a:lnTo>
                  <a:lnTo>
                    <a:pt x="8582" y="7785"/>
                  </a:lnTo>
                  <a:lnTo>
                    <a:pt x="8591" y="7777"/>
                  </a:lnTo>
                  <a:lnTo>
                    <a:pt x="8599" y="7770"/>
                  </a:lnTo>
                  <a:lnTo>
                    <a:pt x="8608" y="7762"/>
                  </a:lnTo>
                  <a:lnTo>
                    <a:pt x="8616" y="7753"/>
                  </a:lnTo>
                  <a:lnTo>
                    <a:pt x="8623" y="7744"/>
                  </a:lnTo>
                  <a:lnTo>
                    <a:pt x="8631" y="7736"/>
                  </a:lnTo>
                  <a:lnTo>
                    <a:pt x="8638" y="7726"/>
                  </a:lnTo>
                  <a:lnTo>
                    <a:pt x="8645" y="7717"/>
                  </a:lnTo>
                  <a:lnTo>
                    <a:pt x="8651" y="7707"/>
                  </a:lnTo>
                  <a:lnTo>
                    <a:pt x="8658" y="7696"/>
                  </a:lnTo>
                  <a:lnTo>
                    <a:pt x="8664" y="7684"/>
                  </a:lnTo>
                  <a:lnTo>
                    <a:pt x="8669" y="7674"/>
                  </a:lnTo>
                  <a:lnTo>
                    <a:pt x="8674" y="7664"/>
                  </a:lnTo>
                  <a:lnTo>
                    <a:pt x="8678" y="7653"/>
                  </a:lnTo>
                  <a:lnTo>
                    <a:pt x="8682" y="7643"/>
                  </a:lnTo>
                  <a:lnTo>
                    <a:pt x="8686" y="7632"/>
                  </a:lnTo>
                  <a:lnTo>
                    <a:pt x="8689" y="7620"/>
                  </a:lnTo>
                  <a:lnTo>
                    <a:pt x="8692" y="7609"/>
                  </a:lnTo>
                  <a:lnTo>
                    <a:pt x="8694" y="7598"/>
                  </a:lnTo>
                  <a:lnTo>
                    <a:pt x="8696" y="7586"/>
                  </a:lnTo>
                  <a:lnTo>
                    <a:pt x="8698" y="7574"/>
                  </a:lnTo>
                  <a:lnTo>
                    <a:pt x="8699" y="7563"/>
                  </a:lnTo>
                  <a:lnTo>
                    <a:pt x="8700" y="7551"/>
                  </a:lnTo>
                  <a:lnTo>
                    <a:pt x="8700" y="7537"/>
                  </a:lnTo>
                  <a:lnTo>
                    <a:pt x="8700" y="2463"/>
                  </a:lnTo>
                  <a:lnTo>
                    <a:pt x="8700" y="2449"/>
                  </a:lnTo>
                  <a:lnTo>
                    <a:pt x="8699" y="2437"/>
                  </a:lnTo>
                  <a:lnTo>
                    <a:pt x="8698" y="2426"/>
                  </a:lnTo>
                  <a:lnTo>
                    <a:pt x="8696" y="2414"/>
                  </a:lnTo>
                  <a:lnTo>
                    <a:pt x="8694" y="2402"/>
                  </a:lnTo>
                  <a:lnTo>
                    <a:pt x="8692" y="2391"/>
                  </a:lnTo>
                  <a:lnTo>
                    <a:pt x="8689" y="2380"/>
                  </a:lnTo>
                  <a:lnTo>
                    <a:pt x="8686" y="2368"/>
                  </a:lnTo>
                  <a:lnTo>
                    <a:pt x="8682" y="2357"/>
                  </a:lnTo>
                  <a:lnTo>
                    <a:pt x="8678" y="2347"/>
                  </a:lnTo>
                  <a:lnTo>
                    <a:pt x="8674" y="2336"/>
                  </a:lnTo>
                  <a:lnTo>
                    <a:pt x="8669" y="2326"/>
                  </a:lnTo>
                  <a:lnTo>
                    <a:pt x="8664" y="2316"/>
                  </a:lnTo>
                  <a:lnTo>
                    <a:pt x="8658" y="2304"/>
                  </a:lnTo>
                  <a:lnTo>
                    <a:pt x="8651" y="2293"/>
                  </a:lnTo>
                  <a:lnTo>
                    <a:pt x="8645" y="2283"/>
                  </a:lnTo>
                  <a:lnTo>
                    <a:pt x="8638" y="2274"/>
                  </a:lnTo>
                  <a:lnTo>
                    <a:pt x="8631" y="2264"/>
                  </a:lnTo>
                  <a:lnTo>
                    <a:pt x="8623" y="2256"/>
                  </a:lnTo>
                  <a:lnTo>
                    <a:pt x="8616" y="2247"/>
                  </a:lnTo>
                  <a:lnTo>
                    <a:pt x="8608" y="2238"/>
                  </a:lnTo>
                  <a:lnTo>
                    <a:pt x="8599" y="2230"/>
                  </a:lnTo>
                  <a:lnTo>
                    <a:pt x="8591" y="2223"/>
                  </a:lnTo>
                  <a:lnTo>
                    <a:pt x="8582" y="2215"/>
                  </a:lnTo>
                  <a:lnTo>
                    <a:pt x="8572" y="2208"/>
                  </a:lnTo>
                  <a:lnTo>
                    <a:pt x="8563" y="2201"/>
                  </a:lnTo>
                  <a:lnTo>
                    <a:pt x="8553" y="2194"/>
                  </a:lnTo>
                  <a:lnTo>
                    <a:pt x="8543" y="2189"/>
                  </a:lnTo>
                  <a:lnTo>
                    <a:pt x="8533" y="2183"/>
                  </a:lnTo>
                  <a:lnTo>
                    <a:pt x="8522" y="2178"/>
                  </a:lnTo>
                  <a:lnTo>
                    <a:pt x="8511" y="2173"/>
                  </a:lnTo>
                  <a:lnTo>
                    <a:pt x="8500" y="2168"/>
                  </a:lnTo>
                  <a:lnTo>
                    <a:pt x="8489" y="2164"/>
                  </a:lnTo>
                  <a:lnTo>
                    <a:pt x="8478" y="2160"/>
                  </a:lnTo>
                  <a:lnTo>
                    <a:pt x="8466" y="2157"/>
                  </a:lnTo>
                  <a:lnTo>
                    <a:pt x="8455" y="2154"/>
                  </a:lnTo>
                  <a:lnTo>
                    <a:pt x="8443" y="2152"/>
                  </a:lnTo>
                  <a:lnTo>
                    <a:pt x="8432" y="2150"/>
                  </a:lnTo>
                  <a:lnTo>
                    <a:pt x="8420" y="2148"/>
                  </a:lnTo>
                  <a:lnTo>
                    <a:pt x="8409" y="2147"/>
                  </a:lnTo>
                  <a:lnTo>
                    <a:pt x="8397" y="2146"/>
                  </a:lnTo>
                  <a:close/>
                  <a:moveTo>
                    <a:pt x="7805" y="6670"/>
                  </a:moveTo>
                  <a:lnTo>
                    <a:pt x="7805" y="6675"/>
                  </a:lnTo>
                  <a:lnTo>
                    <a:pt x="7805" y="6691"/>
                  </a:lnTo>
                  <a:lnTo>
                    <a:pt x="7805" y="6695"/>
                  </a:lnTo>
                  <a:lnTo>
                    <a:pt x="7805" y="6711"/>
                  </a:lnTo>
                  <a:lnTo>
                    <a:pt x="7805" y="6716"/>
                  </a:lnTo>
                  <a:lnTo>
                    <a:pt x="7804" y="6732"/>
                  </a:lnTo>
                  <a:lnTo>
                    <a:pt x="7803" y="6736"/>
                  </a:lnTo>
                  <a:lnTo>
                    <a:pt x="7802" y="6752"/>
                  </a:lnTo>
                  <a:lnTo>
                    <a:pt x="7801" y="6756"/>
                  </a:lnTo>
                  <a:lnTo>
                    <a:pt x="7799" y="6772"/>
                  </a:lnTo>
                  <a:lnTo>
                    <a:pt x="7799" y="6777"/>
                  </a:lnTo>
                  <a:lnTo>
                    <a:pt x="7796" y="6792"/>
                  </a:lnTo>
                  <a:lnTo>
                    <a:pt x="7795" y="6797"/>
                  </a:lnTo>
                  <a:lnTo>
                    <a:pt x="7792" y="6812"/>
                  </a:lnTo>
                  <a:lnTo>
                    <a:pt x="7791" y="6817"/>
                  </a:lnTo>
                  <a:lnTo>
                    <a:pt x="7787" y="6832"/>
                  </a:lnTo>
                  <a:lnTo>
                    <a:pt x="7786" y="6836"/>
                  </a:lnTo>
                  <a:lnTo>
                    <a:pt x="7782" y="6852"/>
                  </a:lnTo>
                  <a:lnTo>
                    <a:pt x="7780" y="6856"/>
                  </a:lnTo>
                  <a:lnTo>
                    <a:pt x="7776" y="6871"/>
                  </a:lnTo>
                  <a:lnTo>
                    <a:pt x="7774" y="6875"/>
                  </a:lnTo>
                  <a:lnTo>
                    <a:pt x="7769" y="6890"/>
                  </a:lnTo>
                  <a:lnTo>
                    <a:pt x="7767" y="6895"/>
                  </a:lnTo>
                  <a:lnTo>
                    <a:pt x="7761" y="6909"/>
                  </a:lnTo>
                  <a:lnTo>
                    <a:pt x="7759" y="6914"/>
                  </a:lnTo>
                  <a:lnTo>
                    <a:pt x="7752" y="6928"/>
                  </a:lnTo>
                  <a:lnTo>
                    <a:pt x="7750" y="6932"/>
                  </a:lnTo>
                  <a:lnTo>
                    <a:pt x="7743" y="6946"/>
                  </a:lnTo>
                  <a:lnTo>
                    <a:pt x="7741" y="6951"/>
                  </a:lnTo>
                  <a:lnTo>
                    <a:pt x="7733" y="6964"/>
                  </a:lnTo>
                  <a:lnTo>
                    <a:pt x="7731" y="6968"/>
                  </a:lnTo>
                  <a:lnTo>
                    <a:pt x="7723" y="6982"/>
                  </a:lnTo>
                  <a:lnTo>
                    <a:pt x="7721" y="6986"/>
                  </a:lnTo>
                  <a:lnTo>
                    <a:pt x="7712" y="6999"/>
                  </a:lnTo>
                  <a:lnTo>
                    <a:pt x="7709" y="7003"/>
                  </a:lnTo>
                  <a:lnTo>
                    <a:pt x="7700" y="7016"/>
                  </a:lnTo>
                  <a:lnTo>
                    <a:pt x="7697" y="7020"/>
                  </a:lnTo>
                  <a:lnTo>
                    <a:pt x="7687" y="7033"/>
                  </a:lnTo>
                  <a:lnTo>
                    <a:pt x="7684" y="7037"/>
                  </a:lnTo>
                  <a:lnTo>
                    <a:pt x="7674" y="7049"/>
                  </a:lnTo>
                  <a:lnTo>
                    <a:pt x="7671" y="7052"/>
                  </a:lnTo>
                  <a:lnTo>
                    <a:pt x="7661" y="7064"/>
                  </a:lnTo>
                  <a:lnTo>
                    <a:pt x="7657" y="7068"/>
                  </a:lnTo>
                  <a:lnTo>
                    <a:pt x="7646" y="7079"/>
                  </a:lnTo>
                  <a:lnTo>
                    <a:pt x="7643" y="7082"/>
                  </a:lnTo>
                  <a:lnTo>
                    <a:pt x="7632" y="7093"/>
                  </a:lnTo>
                  <a:lnTo>
                    <a:pt x="7628" y="7096"/>
                  </a:lnTo>
                  <a:lnTo>
                    <a:pt x="7616" y="7107"/>
                  </a:lnTo>
                  <a:lnTo>
                    <a:pt x="7613" y="7110"/>
                  </a:lnTo>
                  <a:lnTo>
                    <a:pt x="7601" y="7120"/>
                  </a:lnTo>
                  <a:lnTo>
                    <a:pt x="7597" y="7123"/>
                  </a:lnTo>
                  <a:lnTo>
                    <a:pt x="7585" y="7132"/>
                  </a:lnTo>
                  <a:lnTo>
                    <a:pt x="7581" y="7135"/>
                  </a:lnTo>
                  <a:lnTo>
                    <a:pt x="7568" y="7144"/>
                  </a:lnTo>
                  <a:lnTo>
                    <a:pt x="7564" y="7147"/>
                  </a:lnTo>
                  <a:lnTo>
                    <a:pt x="7551" y="7155"/>
                  </a:lnTo>
                  <a:lnTo>
                    <a:pt x="7547" y="7158"/>
                  </a:lnTo>
                  <a:lnTo>
                    <a:pt x="7534" y="7166"/>
                  </a:lnTo>
                  <a:lnTo>
                    <a:pt x="7530" y="7168"/>
                  </a:lnTo>
                  <a:lnTo>
                    <a:pt x="7516" y="7176"/>
                  </a:lnTo>
                  <a:lnTo>
                    <a:pt x="7512" y="7178"/>
                  </a:lnTo>
                  <a:lnTo>
                    <a:pt x="7497" y="7186"/>
                  </a:lnTo>
                  <a:lnTo>
                    <a:pt x="7493" y="7188"/>
                  </a:lnTo>
                  <a:lnTo>
                    <a:pt x="7479" y="7194"/>
                  </a:lnTo>
                  <a:lnTo>
                    <a:pt x="7474" y="7196"/>
                  </a:lnTo>
                  <a:lnTo>
                    <a:pt x="7459" y="7202"/>
                  </a:lnTo>
                  <a:lnTo>
                    <a:pt x="7455" y="7204"/>
                  </a:lnTo>
                  <a:lnTo>
                    <a:pt x="7440" y="7210"/>
                  </a:lnTo>
                  <a:lnTo>
                    <a:pt x="7436" y="7211"/>
                  </a:lnTo>
                  <a:lnTo>
                    <a:pt x="7421" y="7216"/>
                  </a:lnTo>
                  <a:lnTo>
                    <a:pt x="7416" y="7218"/>
                  </a:lnTo>
                  <a:lnTo>
                    <a:pt x="7401" y="7222"/>
                  </a:lnTo>
                  <a:lnTo>
                    <a:pt x="7396" y="7223"/>
                  </a:lnTo>
                  <a:lnTo>
                    <a:pt x="7381" y="7227"/>
                  </a:lnTo>
                  <a:lnTo>
                    <a:pt x="7376" y="7228"/>
                  </a:lnTo>
                  <a:lnTo>
                    <a:pt x="7361" y="7231"/>
                  </a:lnTo>
                  <a:lnTo>
                    <a:pt x="7356" y="7232"/>
                  </a:lnTo>
                  <a:lnTo>
                    <a:pt x="7341" y="7235"/>
                  </a:lnTo>
                  <a:lnTo>
                    <a:pt x="7336" y="7235"/>
                  </a:lnTo>
                  <a:lnTo>
                    <a:pt x="7320" y="7237"/>
                  </a:lnTo>
                  <a:lnTo>
                    <a:pt x="7316" y="7238"/>
                  </a:lnTo>
                  <a:lnTo>
                    <a:pt x="7300" y="7239"/>
                  </a:lnTo>
                  <a:lnTo>
                    <a:pt x="7296" y="7240"/>
                  </a:lnTo>
                  <a:lnTo>
                    <a:pt x="7280" y="7241"/>
                  </a:lnTo>
                  <a:lnTo>
                    <a:pt x="7275" y="7241"/>
                  </a:lnTo>
                  <a:lnTo>
                    <a:pt x="7259" y="7241"/>
                  </a:lnTo>
                  <a:lnTo>
                    <a:pt x="7255" y="7241"/>
                  </a:lnTo>
                  <a:lnTo>
                    <a:pt x="7239" y="7241"/>
                  </a:lnTo>
                  <a:lnTo>
                    <a:pt x="7234" y="7241"/>
                  </a:lnTo>
                  <a:lnTo>
                    <a:pt x="7218" y="7240"/>
                  </a:lnTo>
                  <a:lnTo>
                    <a:pt x="7214" y="7239"/>
                  </a:lnTo>
                  <a:lnTo>
                    <a:pt x="7198" y="7238"/>
                  </a:lnTo>
                  <a:lnTo>
                    <a:pt x="7194" y="7237"/>
                  </a:lnTo>
                  <a:lnTo>
                    <a:pt x="7178" y="7235"/>
                  </a:lnTo>
                  <a:lnTo>
                    <a:pt x="7173" y="7235"/>
                  </a:lnTo>
                  <a:lnTo>
                    <a:pt x="7158" y="7232"/>
                  </a:lnTo>
                  <a:lnTo>
                    <a:pt x="7153" y="7231"/>
                  </a:lnTo>
                  <a:lnTo>
                    <a:pt x="7138" y="7228"/>
                  </a:lnTo>
                  <a:lnTo>
                    <a:pt x="7133" y="7227"/>
                  </a:lnTo>
                  <a:lnTo>
                    <a:pt x="7118" y="7223"/>
                  </a:lnTo>
                  <a:lnTo>
                    <a:pt x="7113" y="7222"/>
                  </a:lnTo>
                  <a:lnTo>
                    <a:pt x="7098" y="7217"/>
                  </a:lnTo>
                  <a:lnTo>
                    <a:pt x="7093" y="7216"/>
                  </a:lnTo>
                  <a:lnTo>
                    <a:pt x="7078" y="7211"/>
                  </a:lnTo>
                  <a:lnTo>
                    <a:pt x="7074" y="7210"/>
                  </a:lnTo>
                  <a:lnTo>
                    <a:pt x="7059" y="7204"/>
                  </a:lnTo>
                  <a:lnTo>
                    <a:pt x="7055" y="7202"/>
                  </a:lnTo>
                  <a:lnTo>
                    <a:pt x="7040" y="7196"/>
                  </a:lnTo>
                  <a:lnTo>
                    <a:pt x="7035" y="7194"/>
                  </a:lnTo>
                  <a:lnTo>
                    <a:pt x="7021" y="7187"/>
                  </a:lnTo>
                  <a:lnTo>
                    <a:pt x="7017" y="7185"/>
                  </a:lnTo>
                  <a:lnTo>
                    <a:pt x="7003" y="7178"/>
                  </a:lnTo>
                  <a:lnTo>
                    <a:pt x="6998" y="7176"/>
                  </a:lnTo>
                  <a:lnTo>
                    <a:pt x="6984" y="7168"/>
                  </a:lnTo>
                  <a:lnTo>
                    <a:pt x="6982" y="7166"/>
                  </a:lnTo>
                  <a:lnTo>
                    <a:pt x="6968" y="7158"/>
                  </a:lnTo>
                  <a:lnTo>
                    <a:pt x="6964" y="7156"/>
                  </a:lnTo>
                  <a:lnTo>
                    <a:pt x="6951" y="7147"/>
                  </a:lnTo>
                  <a:lnTo>
                    <a:pt x="6947" y="7144"/>
                  </a:lnTo>
                  <a:lnTo>
                    <a:pt x="6934" y="7135"/>
                  </a:lnTo>
                  <a:lnTo>
                    <a:pt x="6930" y="7132"/>
                  </a:lnTo>
                  <a:lnTo>
                    <a:pt x="6918" y="7123"/>
                  </a:lnTo>
                  <a:lnTo>
                    <a:pt x="6914" y="7120"/>
                  </a:lnTo>
                  <a:lnTo>
                    <a:pt x="6902" y="7110"/>
                  </a:lnTo>
                  <a:lnTo>
                    <a:pt x="6898" y="7107"/>
                  </a:lnTo>
                  <a:lnTo>
                    <a:pt x="6886" y="7096"/>
                  </a:lnTo>
                  <a:lnTo>
                    <a:pt x="6883" y="7093"/>
                  </a:lnTo>
                  <a:lnTo>
                    <a:pt x="6871" y="7082"/>
                  </a:lnTo>
                  <a:lnTo>
                    <a:pt x="6868" y="7079"/>
                  </a:lnTo>
                  <a:lnTo>
                    <a:pt x="6857" y="7067"/>
                  </a:lnTo>
                  <a:lnTo>
                    <a:pt x="6854" y="7064"/>
                  </a:lnTo>
                  <a:lnTo>
                    <a:pt x="6843" y="7052"/>
                  </a:lnTo>
                  <a:lnTo>
                    <a:pt x="6840" y="7048"/>
                  </a:lnTo>
                  <a:lnTo>
                    <a:pt x="6830" y="7036"/>
                  </a:lnTo>
                  <a:lnTo>
                    <a:pt x="6827" y="7032"/>
                  </a:lnTo>
                  <a:lnTo>
                    <a:pt x="6818" y="7020"/>
                  </a:lnTo>
                  <a:lnTo>
                    <a:pt x="6815" y="7016"/>
                  </a:lnTo>
                  <a:lnTo>
                    <a:pt x="6806" y="7003"/>
                  </a:lnTo>
                  <a:lnTo>
                    <a:pt x="6803" y="6999"/>
                  </a:lnTo>
                  <a:lnTo>
                    <a:pt x="6794" y="6986"/>
                  </a:lnTo>
                  <a:lnTo>
                    <a:pt x="6792" y="6982"/>
                  </a:lnTo>
                  <a:lnTo>
                    <a:pt x="6784" y="6968"/>
                  </a:lnTo>
                  <a:lnTo>
                    <a:pt x="6782" y="6966"/>
                  </a:lnTo>
                  <a:lnTo>
                    <a:pt x="6774" y="6952"/>
                  </a:lnTo>
                  <a:lnTo>
                    <a:pt x="6772" y="6947"/>
                  </a:lnTo>
                  <a:lnTo>
                    <a:pt x="6765" y="6933"/>
                  </a:lnTo>
                  <a:lnTo>
                    <a:pt x="6763" y="6929"/>
                  </a:lnTo>
                  <a:lnTo>
                    <a:pt x="6756" y="6915"/>
                  </a:lnTo>
                  <a:lnTo>
                    <a:pt x="6754" y="6910"/>
                  </a:lnTo>
                  <a:lnTo>
                    <a:pt x="6748" y="6895"/>
                  </a:lnTo>
                  <a:lnTo>
                    <a:pt x="6746" y="6891"/>
                  </a:lnTo>
                  <a:lnTo>
                    <a:pt x="6740" y="6876"/>
                  </a:lnTo>
                  <a:lnTo>
                    <a:pt x="6739" y="6872"/>
                  </a:lnTo>
                  <a:lnTo>
                    <a:pt x="6734" y="6857"/>
                  </a:lnTo>
                  <a:lnTo>
                    <a:pt x="6733" y="6852"/>
                  </a:lnTo>
                  <a:lnTo>
                    <a:pt x="6728" y="6837"/>
                  </a:lnTo>
                  <a:lnTo>
                    <a:pt x="6727" y="6832"/>
                  </a:lnTo>
                  <a:lnTo>
                    <a:pt x="6723" y="6817"/>
                  </a:lnTo>
                  <a:lnTo>
                    <a:pt x="6722" y="6812"/>
                  </a:lnTo>
                  <a:lnTo>
                    <a:pt x="6719" y="6797"/>
                  </a:lnTo>
                  <a:lnTo>
                    <a:pt x="6718" y="6792"/>
                  </a:lnTo>
                  <a:lnTo>
                    <a:pt x="6715" y="6777"/>
                  </a:lnTo>
                  <a:lnTo>
                    <a:pt x="6715" y="6772"/>
                  </a:lnTo>
                  <a:lnTo>
                    <a:pt x="6713" y="6756"/>
                  </a:lnTo>
                  <a:lnTo>
                    <a:pt x="6712" y="6752"/>
                  </a:lnTo>
                  <a:lnTo>
                    <a:pt x="6711" y="6736"/>
                  </a:lnTo>
                  <a:lnTo>
                    <a:pt x="6710" y="6732"/>
                  </a:lnTo>
                  <a:lnTo>
                    <a:pt x="6709" y="6716"/>
                  </a:lnTo>
                  <a:lnTo>
                    <a:pt x="6709" y="6711"/>
                  </a:lnTo>
                  <a:lnTo>
                    <a:pt x="6709" y="6695"/>
                  </a:lnTo>
                  <a:lnTo>
                    <a:pt x="6709" y="6691"/>
                  </a:lnTo>
                  <a:lnTo>
                    <a:pt x="6709" y="6675"/>
                  </a:lnTo>
                  <a:lnTo>
                    <a:pt x="6709" y="6670"/>
                  </a:lnTo>
                  <a:lnTo>
                    <a:pt x="6710" y="6654"/>
                  </a:lnTo>
                  <a:lnTo>
                    <a:pt x="6711" y="6650"/>
                  </a:lnTo>
                  <a:lnTo>
                    <a:pt x="6712" y="6634"/>
                  </a:lnTo>
                  <a:lnTo>
                    <a:pt x="6713" y="6630"/>
                  </a:lnTo>
                  <a:lnTo>
                    <a:pt x="6715" y="6614"/>
                  </a:lnTo>
                  <a:lnTo>
                    <a:pt x="6715" y="6609"/>
                  </a:lnTo>
                  <a:lnTo>
                    <a:pt x="6718" y="6594"/>
                  </a:lnTo>
                  <a:lnTo>
                    <a:pt x="6719" y="6589"/>
                  </a:lnTo>
                  <a:lnTo>
                    <a:pt x="6722" y="6574"/>
                  </a:lnTo>
                  <a:lnTo>
                    <a:pt x="6723" y="6569"/>
                  </a:lnTo>
                  <a:lnTo>
                    <a:pt x="6727" y="6554"/>
                  </a:lnTo>
                  <a:lnTo>
                    <a:pt x="6728" y="6549"/>
                  </a:lnTo>
                  <a:lnTo>
                    <a:pt x="6732" y="6534"/>
                  </a:lnTo>
                  <a:lnTo>
                    <a:pt x="6734" y="6529"/>
                  </a:lnTo>
                  <a:lnTo>
                    <a:pt x="6739" y="6514"/>
                  </a:lnTo>
                  <a:lnTo>
                    <a:pt x="6740" y="6510"/>
                  </a:lnTo>
                  <a:lnTo>
                    <a:pt x="6746" y="6495"/>
                  </a:lnTo>
                  <a:lnTo>
                    <a:pt x="6748" y="6491"/>
                  </a:lnTo>
                  <a:lnTo>
                    <a:pt x="6754" y="6476"/>
                  </a:lnTo>
                  <a:lnTo>
                    <a:pt x="6756" y="6471"/>
                  </a:lnTo>
                  <a:lnTo>
                    <a:pt x="6762" y="6457"/>
                  </a:lnTo>
                  <a:lnTo>
                    <a:pt x="6764" y="6453"/>
                  </a:lnTo>
                  <a:lnTo>
                    <a:pt x="6772" y="6438"/>
                  </a:lnTo>
                  <a:lnTo>
                    <a:pt x="6774" y="6434"/>
                  </a:lnTo>
                  <a:lnTo>
                    <a:pt x="6782" y="6420"/>
                  </a:lnTo>
                  <a:lnTo>
                    <a:pt x="6784" y="6416"/>
                  </a:lnTo>
                  <a:lnTo>
                    <a:pt x="6792" y="6403"/>
                  </a:lnTo>
                  <a:lnTo>
                    <a:pt x="6795" y="6399"/>
                  </a:lnTo>
                  <a:lnTo>
                    <a:pt x="6803" y="6386"/>
                  </a:lnTo>
                  <a:lnTo>
                    <a:pt x="6806" y="6382"/>
                  </a:lnTo>
                  <a:lnTo>
                    <a:pt x="6815" y="6369"/>
                  </a:lnTo>
                  <a:lnTo>
                    <a:pt x="6818" y="6365"/>
                  </a:lnTo>
                  <a:lnTo>
                    <a:pt x="6827" y="6353"/>
                  </a:lnTo>
                  <a:lnTo>
                    <a:pt x="6830" y="6349"/>
                  </a:lnTo>
                  <a:lnTo>
                    <a:pt x="6840" y="6337"/>
                  </a:lnTo>
                  <a:lnTo>
                    <a:pt x="6843" y="6334"/>
                  </a:lnTo>
                  <a:lnTo>
                    <a:pt x="6854" y="6322"/>
                  </a:lnTo>
                  <a:lnTo>
                    <a:pt x="6857" y="6318"/>
                  </a:lnTo>
                  <a:lnTo>
                    <a:pt x="6868" y="6307"/>
                  </a:lnTo>
                  <a:lnTo>
                    <a:pt x="6871" y="6304"/>
                  </a:lnTo>
                  <a:lnTo>
                    <a:pt x="6882" y="6293"/>
                  </a:lnTo>
                  <a:lnTo>
                    <a:pt x="6886" y="6289"/>
                  </a:lnTo>
                  <a:lnTo>
                    <a:pt x="6898" y="6279"/>
                  </a:lnTo>
                  <a:lnTo>
                    <a:pt x="6901" y="6276"/>
                  </a:lnTo>
                  <a:lnTo>
                    <a:pt x="6913" y="6266"/>
                  </a:lnTo>
                  <a:lnTo>
                    <a:pt x="6917" y="6263"/>
                  </a:lnTo>
                  <a:lnTo>
                    <a:pt x="6930" y="6253"/>
                  </a:lnTo>
                  <a:lnTo>
                    <a:pt x="6934" y="6250"/>
                  </a:lnTo>
                  <a:lnTo>
                    <a:pt x="6947" y="6241"/>
                  </a:lnTo>
                  <a:lnTo>
                    <a:pt x="6951" y="6238"/>
                  </a:lnTo>
                  <a:lnTo>
                    <a:pt x="6964" y="6229"/>
                  </a:lnTo>
                  <a:lnTo>
                    <a:pt x="6968" y="6227"/>
                  </a:lnTo>
                  <a:lnTo>
                    <a:pt x="6982" y="6219"/>
                  </a:lnTo>
                  <a:lnTo>
                    <a:pt x="6986" y="6217"/>
                  </a:lnTo>
                  <a:lnTo>
                    <a:pt x="6999" y="6209"/>
                  </a:lnTo>
                  <a:lnTo>
                    <a:pt x="7004" y="6207"/>
                  </a:lnTo>
                  <a:lnTo>
                    <a:pt x="7018" y="6200"/>
                  </a:lnTo>
                  <a:lnTo>
                    <a:pt x="7022" y="6198"/>
                  </a:lnTo>
                  <a:lnTo>
                    <a:pt x="7036" y="6191"/>
                  </a:lnTo>
                  <a:lnTo>
                    <a:pt x="7041" y="6189"/>
                  </a:lnTo>
                  <a:lnTo>
                    <a:pt x="7055" y="6183"/>
                  </a:lnTo>
                  <a:lnTo>
                    <a:pt x="7060" y="6181"/>
                  </a:lnTo>
                  <a:lnTo>
                    <a:pt x="7075" y="6176"/>
                  </a:lnTo>
                  <a:lnTo>
                    <a:pt x="7079" y="6174"/>
                  </a:lnTo>
                  <a:lnTo>
                    <a:pt x="7094" y="6170"/>
                  </a:lnTo>
                  <a:lnTo>
                    <a:pt x="7098" y="6168"/>
                  </a:lnTo>
                  <a:lnTo>
                    <a:pt x="7114" y="6164"/>
                  </a:lnTo>
                  <a:lnTo>
                    <a:pt x="7118" y="6163"/>
                  </a:lnTo>
                  <a:lnTo>
                    <a:pt x="7133" y="6159"/>
                  </a:lnTo>
                  <a:lnTo>
                    <a:pt x="7138" y="6158"/>
                  </a:lnTo>
                  <a:lnTo>
                    <a:pt x="7153" y="6155"/>
                  </a:lnTo>
                  <a:lnTo>
                    <a:pt x="7158" y="6154"/>
                  </a:lnTo>
                  <a:lnTo>
                    <a:pt x="7173" y="6151"/>
                  </a:lnTo>
                  <a:lnTo>
                    <a:pt x="7178" y="6151"/>
                  </a:lnTo>
                  <a:lnTo>
                    <a:pt x="7194" y="6149"/>
                  </a:lnTo>
                  <a:lnTo>
                    <a:pt x="7198" y="6148"/>
                  </a:lnTo>
                  <a:lnTo>
                    <a:pt x="7214" y="6147"/>
                  </a:lnTo>
                  <a:lnTo>
                    <a:pt x="7218" y="6146"/>
                  </a:lnTo>
                  <a:lnTo>
                    <a:pt x="7234" y="6145"/>
                  </a:lnTo>
                  <a:lnTo>
                    <a:pt x="7239" y="6145"/>
                  </a:lnTo>
                  <a:lnTo>
                    <a:pt x="7255" y="6145"/>
                  </a:lnTo>
                  <a:lnTo>
                    <a:pt x="7259" y="6145"/>
                  </a:lnTo>
                  <a:lnTo>
                    <a:pt x="7275" y="6145"/>
                  </a:lnTo>
                  <a:lnTo>
                    <a:pt x="7280" y="6145"/>
                  </a:lnTo>
                  <a:lnTo>
                    <a:pt x="7296" y="6146"/>
                  </a:lnTo>
                  <a:lnTo>
                    <a:pt x="7300" y="6147"/>
                  </a:lnTo>
                  <a:lnTo>
                    <a:pt x="7316" y="6148"/>
                  </a:lnTo>
                  <a:lnTo>
                    <a:pt x="7320" y="6149"/>
                  </a:lnTo>
                  <a:lnTo>
                    <a:pt x="7336" y="6151"/>
                  </a:lnTo>
                  <a:lnTo>
                    <a:pt x="7341" y="6151"/>
                  </a:lnTo>
                  <a:lnTo>
                    <a:pt x="7356" y="6154"/>
                  </a:lnTo>
                  <a:lnTo>
                    <a:pt x="7361" y="6155"/>
                  </a:lnTo>
                  <a:lnTo>
                    <a:pt x="7376" y="6158"/>
                  </a:lnTo>
                  <a:lnTo>
                    <a:pt x="7381" y="6159"/>
                  </a:lnTo>
                  <a:lnTo>
                    <a:pt x="7396" y="6163"/>
                  </a:lnTo>
                  <a:lnTo>
                    <a:pt x="7400" y="6164"/>
                  </a:lnTo>
                  <a:lnTo>
                    <a:pt x="7416" y="6168"/>
                  </a:lnTo>
                  <a:lnTo>
                    <a:pt x="7420" y="6169"/>
                  </a:lnTo>
                  <a:lnTo>
                    <a:pt x="7435" y="6174"/>
                  </a:lnTo>
                  <a:lnTo>
                    <a:pt x="7439" y="6176"/>
                  </a:lnTo>
                  <a:lnTo>
                    <a:pt x="7454" y="6181"/>
                  </a:lnTo>
                  <a:lnTo>
                    <a:pt x="7459" y="6183"/>
                  </a:lnTo>
                  <a:lnTo>
                    <a:pt x="7473" y="6189"/>
                  </a:lnTo>
                  <a:lnTo>
                    <a:pt x="7478" y="6191"/>
                  </a:lnTo>
                  <a:lnTo>
                    <a:pt x="7492" y="6197"/>
                  </a:lnTo>
                  <a:lnTo>
                    <a:pt x="7496" y="6199"/>
                  </a:lnTo>
                  <a:lnTo>
                    <a:pt x="7511" y="6206"/>
                  </a:lnTo>
                  <a:lnTo>
                    <a:pt x="7515" y="6209"/>
                  </a:lnTo>
                  <a:lnTo>
                    <a:pt x="7529" y="6216"/>
                  </a:lnTo>
                  <a:lnTo>
                    <a:pt x="7534" y="6219"/>
                  </a:lnTo>
                  <a:lnTo>
                    <a:pt x="7547" y="6227"/>
                  </a:lnTo>
                  <a:lnTo>
                    <a:pt x="7551" y="6230"/>
                  </a:lnTo>
                  <a:lnTo>
                    <a:pt x="7564" y="6238"/>
                  </a:lnTo>
                  <a:lnTo>
                    <a:pt x="7568" y="6241"/>
                  </a:lnTo>
                  <a:lnTo>
                    <a:pt x="7581" y="6250"/>
                  </a:lnTo>
                  <a:lnTo>
                    <a:pt x="7585" y="6253"/>
                  </a:lnTo>
                  <a:lnTo>
                    <a:pt x="7597" y="6263"/>
                  </a:lnTo>
                  <a:lnTo>
                    <a:pt x="7601" y="6266"/>
                  </a:lnTo>
                  <a:lnTo>
                    <a:pt x="7613" y="6276"/>
                  </a:lnTo>
                  <a:lnTo>
                    <a:pt x="7617" y="6279"/>
                  </a:lnTo>
                  <a:lnTo>
                    <a:pt x="7629" y="6289"/>
                  </a:lnTo>
                  <a:lnTo>
                    <a:pt x="7632" y="6292"/>
                  </a:lnTo>
                  <a:lnTo>
                    <a:pt x="7643" y="6303"/>
                  </a:lnTo>
                  <a:lnTo>
                    <a:pt x="7647" y="6307"/>
                  </a:lnTo>
                  <a:lnTo>
                    <a:pt x="7658" y="6318"/>
                  </a:lnTo>
                  <a:lnTo>
                    <a:pt x="7661" y="6321"/>
                  </a:lnTo>
                  <a:lnTo>
                    <a:pt x="7671" y="6333"/>
                  </a:lnTo>
                  <a:lnTo>
                    <a:pt x="7674" y="6337"/>
                  </a:lnTo>
                  <a:lnTo>
                    <a:pt x="7684" y="6349"/>
                  </a:lnTo>
                  <a:lnTo>
                    <a:pt x="7687" y="6353"/>
                  </a:lnTo>
                  <a:lnTo>
                    <a:pt x="7697" y="6365"/>
                  </a:lnTo>
                  <a:lnTo>
                    <a:pt x="7700" y="6369"/>
                  </a:lnTo>
                  <a:lnTo>
                    <a:pt x="7709" y="6382"/>
                  </a:lnTo>
                  <a:lnTo>
                    <a:pt x="7712" y="6386"/>
                  </a:lnTo>
                  <a:lnTo>
                    <a:pt x="7720" y="6399"/>
                  </a:lnTo>
                  <a:lnTo>
                    <a:pt x="7723" y="6403"/>
                  </a:lnTo>
                  <a:lnTo>
                    <a:pt x="7731" y="6416"/>
                  </a:lnTo>
                  <a:lnTo>
                    <a:pt x="7734" y="6421"/>
                  </a:lnTo>
                  <a:lnTo>
                    <a:pt x="7741" y="6435"/>
                  </a:lnTo>
                  <a:lnTo>
                    <a:pt x="7744" y="6439"/>
                  </a:lnTo>
                  <a:lnTo>
                    <a:pt x="7751" y="6454"/>
                  </a:lnTo>
                  <a:lnTo>
                    <a:pt x="7753" y="6458"/>
                  </a:lnTo>
                  <a:lnTo>
                    <a:pt x="7759" y="6472"/>
                  </a:lnTo>
                  <a:lnTo>
                    <a:pt x="7761" y="6477"/>
                  </a:lnTo>
                  <a:lnTo>
                    <a:pt x="7767" y="6491"/>
                  </a:lnTo>
                  <a:lnTo>
                    <a:pt x="7769" y="6496"/>
                  </a:lnTo>
                  <a:lnTo>
                    <a:pt x="7774" y="6511"/>
                  </a:lnTo>
                  <a:lnTo>
                    <a:pt x="7776" y="6515"/>
                  </a:lnTo>
                  <a:lnTo>
                    <a:pt x="7781" y="6530"/>
                  </a:lnTo>
                  <a:lnTo>
                    <a:pt x="7782" y="6534"/>
                  </a:lnTo>
                  <a:lnTo>
                    <a:pt x="7786" y="6550"/>
                  </a:lnTo>
                  <a:lnTo>
                    <a:pt x="7787" y="6554"/>
                  </a:lnTo>
                  <a:lnTo>
                    <a:pt x="7791" y="6569"/>
                  </a:lnTo>
                  <a:lnTo>
                    <a:pt x="7792" y="6574"/>
                  </a:lnTo>
                  <a:lnTo>
                    <a:pt x="7795" y="6589"/>
                  </a:lnTo>
                  <a:lnTo>
                    <a:pt x="7796" y="6594"/>
                  </a:lnTo>
                  <a:lnTo>
                    <a:pt x="7799" y="6609"/>
                  </a:lnTo>
                  <a:lnTo>
                    <a:pt x="7799" y="6614"/>
                  </a:lnTo>
                  <a:lnTo>
                    <a:pt x="7801" y="6630"/>
                  </a:lnTo>
                  <a:lnTo>
                    <a:pt x="7802" y="6634"/>
                  </a:lnTo>
                  <a:lnTo>
                    <a:pt x="7803" y="6650"/>
                  </a:lnTo>
                  <a:lnTo>
                    <a:pt x="7804" y="6654"/>
                  </a:lnTo>
                  <a:lnTo>
                    <a:pt x="7805" y="6670"/>
                  </a:lnTo>
                  <a:close/>
                  <a:moveTo>
                    <a:pt x="7554" y="6715"/>
                  </a:moveTo>
                  <a:lnTo>
                    <a:pt x="7555" y="6704"/>
                  </a:lnTo>
                  <a:lnTo>
                    <a:pt x="7555" y="6693"/>
                  </a:lnTo>
                  <a:lnTo>
                    <a:pt x="7555" y="6682"/>
                  </a:lnTo>
                  <a:lnTo>
                    <a:pt x="7554" y="6671"/>
                  </a:lnTo>
                  <a:lnTo>
                    <a:pt x="7553" y="6659"/>
                  </a:lnTo>
                  <a:lnTo>
                    <a:pt x="7552" y="6648"/>
                  </a:lnTo>
                  <a:lnTo>
                    <a:pt x="7550" y="6637"/>
                  </a:lnTo>
                  <a:lnTo>
                    <a:pt x="7548" y="6626"/>
                  </a:lnTo>
                  <a:lnTo>
                    <a:pt x="7545" y="6615"/>
                  </a:lnTo>
                  <a:lnTo>
                    <a:pt x="7542" y="6605"/>
                  </a:lnTo>
                  <a:lnTo>
                    <a:pt x="7538" y="6594"/>
                  </a:lnTo>
                  <a:lnTo>
                    <a:pt x="7535" y="6584"/>
                  </a:lnTo>
                  <a:lnTo>
                    <a:pt x="7530" y="6573"/>
                  </a:lnTo>
                  <a:lnTo>
                    <a:pt x="7526" y="6563"/>
                  </a:lnTo>
                  <a:lnTo>
                    <a:pt x="7521" y="6553"/>
                  </a:lnTo>
                  <a:lnTo>
                    <a:pt x="7516" y="6543"/>
                  </a:lnTo>
                  <a:lnTo>
                    <a:pt x="7510" y="6534"/>
                  </a:lnTo>
                  <a:lnTo>
                    <a:pt x="7504" y="6525"/>
                  </a:lnTo>
                  <a:lnTo>
                    <a:pt x="7497" y="6516"/>
                  </a:lnTo>
                  <a:lnTo>
                    <a:pt x="7491" y="6507"/>
                  </a:lnTo>
                  <a:lnTo>
                    <a:pt x="7483" y="6498"/>
                  </a:lnTo>
                  <a:lnTo>
                    <a:pt x="7476" y="6490"/>
                  </a:lnTo>
                  <a:lnTo>
                    <a:pt x="7468" y="6482"/>
                  </a:lnTo>
                  <a:lnTo>
                    <a:pt x="7460" y="6474"/>
                  </a:lnTo>
                  <a:lnTo>
                    <a:pt x="7452" y="6467"/>
                  </a:lnTo>
                  <a:lnTo>
                    <a:pt x="7443" y="6459"/>
                  </a:lnTo>
                  <a:lnTo>
                    <a:pt x="7434" y="6453"/>
                  </a:lnTo>
                  <a:lnTo>
                    <a:pt x="7425" y="6446"/>
                  </a:lnTo>
                  <a:lnTo>
                    <a:pt x="7416" y="6440"/>
                  </a:lnTo>
                  <a:lnTo>
                    <a:pt x="7407" y="6434"/>
                  </a:lnTo>
                  <a:lnTo>
                    <a:pt x="7397" y="6429"/>
                  </a:lnTo>
                  <a:lnTo>
                    <a:pt x="7387" y="6424"/>
                  </a:lnTo>
                  <a:lnTo>
                    <a:pt x="7377" y="6420"/>
                  </a:lnTo>
                  <a:lnTo>
                    <a:pt x="7366" y="6415"/>
                  </a:lnTo>
                  <a:lnTo>
                    <a:pt x="7356" y="6412"/>
                  </a:lnTo>
                  <a:lnTo>
                    <a:pt x="7345" y="6408"/>
                  </a:lnTo>
                  <a:lnTo>
                    <a:pt x="7335" y="6405"/>
                  </a:lnTo>
                  <a:lnTo>
                    <a:pt x="7324" y="6402"/>
                  </a:lnTo>
                  <a:lnTo>
                    <a:pt x="7313" y="6400"/>
                  </a:lnTo>
                  <a:lnTo>
                    <a:pt x="7302" y="6398"/>
                  </a:lnTo>
                  <a:lnTo>
                    <a:pt x="7291" y="6397"/>
                  </a:lnTo>
                  <a:lnTo>
                    <a:pt x="7279" y="6396"/>
                  </a:lnTo>
                  <a:lnTo>
                    <a:pt x="7268" y="6395"/>
                  </a:lnTo>
                  <a:lnTo>
                    <a:pt x="7257" y="6395"/>
                  </a:lnTo>
                  <a:lnTo>
                    <a:pt x="7246" y="6395"/>
                  </a:lnTo>
                  <a:lnTo>
                    <a:pt x="7235" y="6396"/>
                  </a:lnTo>
                  <a:lnTo>
                    <a:pt x="7223" y="6397"/>
                  </a:lnTo>
                  <a:lnTo>
                    <a:pt x="7212" y="6398"/>
                  </a:lnTo>
                  <a:lnTo>
                    <a:pt x="7201" y="6400"/>
                  </a:lnTo>
                  <a:lnTo>
                    <a:pt x="7190" y="6402"/>
                  </a:lnTo>
                  <a:lnTo>
                    <a:pt x="7180" y="6405"/>
                  </a:lnTo>
                  <a:lnTo>
                    <a:pt x="7169" y="6408"/>
                  </a:lnTo>
                  <a:lnTo>
                    <a:pt x="7159" y="6411"/>
                  </a:lnTo>
                  <a:lnTo>
                    <a:pt x="7148" y="6415"/>
                  </a:lnTo>
                  <a:lnTo>
                    <a:pt x="7138" y="6419"/>
                  </a:lnTo>
                  <a:lnTo>
                    <a:pt x="7128" y="6424"/>
                  </a:lnTo>
                  <a:lnTo>
                    <a:pt x="7118" y="6429"/>
                  </a:lnTo>
                  <a:lnTo>
                    <a:pt x="7108" y="6434"/>
                  </a:lnTo>
                  <a:lnTo>
                    <a:pt x="7098" y="6440"/>
                  </a:lnTo>
                  <a:lnTo>
                    <a:pt x="7089" y="6446"/>
                  </a:lnTo>
                  <a:lnTo>
                    <a:pt x="7080" y="6453"/>
                  </a:lnTo>
                  <a:lnTo>
                    <a:pt x="7071" y="6459"/>
                  </a:lnTo>
                  <a:lnTo>
                    <a:pt x="7063" y="6466"/>
                  </a:lnTo>
                  <a:lnTo>
                    <a:pt x="7055" y="6474"/>
                  </a:lnTo>
                  <a:lnTo>
                    <a:pt x="7047" y="6482"/>
                  </a:lnTo>
                  <a:lnTo>
                    <a:pt x="7039" y="6490"/>
                  </a:lnTo>
                  <a:lnTo>
                    <a:pt x="7032" y="6498"/>
                  </a:lnTo>
                  <a:lnTo>
                    <a:pt x="7024" y="6506"/>
                  </a:lnTo>
                  <a:lnTo>
                    <a:pt x="7018" y="6515"/>
                  </a:lnTo>
                  <a:lnTo>
                    <a:pt x="7011" y="6525"/>
                  </a:lnTo>
                  <a:lnTo>
                    <a:pt x="7005" y="6534"/>
                  </a:lnTo>
                  <a:lnTo>
                    <a:pt x="6999" y="6544"/>
                  </a:lnTo>
                  <a:lnTo>
                    <a:pt x="6993" y="6554"/>
                  </a:lnTo>
                  <a:lnTo>
                    <a:pt x="6988" y="6564"/>
                  </a:lnTo>
                  <a:lnTo>
                    <a:pt x="6984" y="6574"/>
                  </a:lnTo>
                  <a:lnTo>
                    <a:pt x="6979" y="6584"/>
                  </a:lnTo>
                  <a:lnTo>
                    <a:pt x="6976" y="6595"/>
                  </a:lnTo>
                  <a:lnTo>
                    <a:pt x="6972" y="6605"/>
                  </a:lnTo>
                  <a:lnTo>
                    <a:pt x="6969" y="6616"/>
                  </a:lnTo>
                  <a:lnTo>
                    <a:pt x="6966" y="6627"/>
                  </a:lnTo>
                  <a:lnTo>
                    <a:pt x="6964" y="6637"/>
                  </a:lnTo>
                  <a:lnTo>
                    <a:pt x="6962" y="6648"/>
                  </a:lnTo>
                  <a:lnTo>
                    <a:pt x="6961" y="6659"/>
                  </a:lnTo>
                  <a:lnTo>
                    <a:pt x="6960" y="6671"/>
                  </a:lnTo>
                  <a:lnTo>
                    <a:pt x="6959" y="6682"/>
                  </a:lnTo>
                  <a:lnTo>
                    <a:pt x="6959" y="6693"/>
                  </a:lnTo>
                  <a:lnTo>
                    <a:pt x="6959" y="6704"/>
                  </a:lnTo>
                  <a:lnTo>
                    <a:pt x="6960" y="6715"/>
                  </a:lnTo>
                  <a:lnTo>
                    <a:pt x="6961" y="6727"/>
                  </a:lnTo>
                  <a:lnTo>
                    <a:pt x="6962" y="6738"/>
                  </a:lnTo>
                  <a:lnTo>
                    <a:pt x="6964" y="6748"/>
                  </a:lnTo>
                  <a:lnTo>
                    <a:pt x="6966" y="6759"/>
                  </a:lnTo>
                  <a:lnTo>
                    <a:pt x="6969" y="6770"/>
                  </a:lnTo>
                  <a:lnTo>
                    <a:pt x="6972" y="6780"/>
                  </a:lnTo>
                  <a:lnTo>
                    <a:pt x="6975" y="6791"/>
                  </a:lnTo>
                  <a:lnTo>
                    <a:pt x="6979" y="6801"/>
                  </a:lnTo>
                  <a:lnTo>
                    <a:pt x="6984" y="6811"/>
                  </a:lnTo>
                  <a:lnTo>
                    <a:pt x="6988" y="6821"/>
                  </a:lnTo>
                  <a:lnTo>
                    <a:pt x="6993" y="6831"/>
                  </a:lnTo>
                  <a:lnTo>
                    <a:pt x="6999" y="6841"/>
                  </a:lnTo>
                  <a:lnTo>
                    <a:pt x="7005" y="6852"/>
                  </a:lnTo>
                  <a:lnTo>
                    <a:pt x="7011" y="6861"/>
                  </a:lnTo>
                  <a:lnTo>
                    <a:pt x="7018" y="6870"/>
                  </a:lnTo>
                  <a:lnTo>
                    <a:pt x="7025" y="6879"/>
                  </a:lnTo>
                  <a:lnTo>
                    <a:pt x="7032" y="6888"/>
                  </a:lnTo>
                  <a:lnTo>
                    <a:pt x="7039" y="6896"/>
                  </a:lnTo>
                  <a:lnTo>
                    <a:pt x="7046" y="6904"/>
                  </a:lnTo>
                  <a:lnTo>
                    <a:pt x="7054" y="6911"/>
                  </a:lnTo>
                  <a:lnTo>
                    <a:pt x="7062" y="6918"/>
                  </a:lnTo>
                  <a:lnTo>
                    <a:pt x="7071" y="6925"/>
                  </a:lnTo>
                  <a:lnTo>
                    <a:pt x="7080" y="6932"/>
                  </a:lnTo>
                  <a:lnTo>
                    <a:pt x="7089" y="6939"/>
                  </a:lnTo>
                  <a:lnTo>
                    <a:pt x="7098" y="6945"/>
                  </a:lnTo>
                  <a:lnTo>
                    <a:pt x="7109" y="6951"/>
                  </a:lnTo>
                  <a:lnTo>
                    <a:pt x="7119" y="6957"/>
                  </a:lnTo>
                  <a:lnTo>
                    <a:pt x="7129" y="6962"/>
                  </a:lnTo>
                  <a:lnTo>
                    <a:pt x="7139" y="6966"/>
                  </a:lnTo>
                  <a:lnTo>
                    <a:pt x="7149" y="6971"/>
                  </a:lnTo>
                  <a:lnTo>
                    <a:pt x="7159" y="6975"/>
                  </a:lnTo>
                  <a:lnTo>
                    <a:pt x="7170" y="6978"/>
                  </a:lnTo>
                  <a:lnTo>
                    <a:pt x="7180" y="6981"/>
                  </a:lnTo>
                  <a:lnTo>
                    <a:pt x="7191" y="6984"/>
                  </a:lnTo>
                  <a:lnTo>
                    <a:pt x="7202" y="6986"/>
                  </a:lnTo>
                  <a:lnTo>
                    <a:pt x="7212" y="6988"/>
                  </a:lnTo>
                  <a:lnTo>
                    <a:pt x="7223" y="6989"/>
                  </a:lnTo>
                  <a:lnTo>
                    <a:pt x="7235" y="6990"/>
                  </a:lnTo>
                  <a:lnTo>
                    <a:pt x="7246" y="6991"/>
                  </a:lnTo>
                  <a:lnTo>
                    <a:pt x="7257" y="6991"/>
                  </a:lnTo>
                  <a:lnTo>
                    <a:pt x="7268" y="6991"/>
                  </a:lnTo>
                  <a:lnTo>
                    <a:pt x="7279" y="6990"/>
                  </a:lnTo>
                  <a:lnTo>
                    <a:pt x="7291" y="6989"/>
                  </a:lnTo>
                  <a:lnTo>
                    <a:pt x="7302" y="6988"/>
                  </a:lnTo>
                  <a:lnTo>
                    <a:pt x="7313" y="6986"/>
                  </a:lnTo>
                  <a:lnTo>
                    <a:pt x="7323" y="6984"/>
                  </a:lnTo>
                  <a:lnTo>
                    <a:pt x="7334" y="6981"/>
                  </a:lnTo>
                  <a:lnTo>
                    <a:pt x="7345" y="6978"/>
                  </a:lnTo>
                  <a:lnTo>
                    <a:pt x="7355" y="6974"/>
                  </a:lnTo>
                  <a:lnTo>
                    <a:pt x="7366" y="6971"/>
                  </a:lnTo>
                  <a:lnTo>
                    <a:pt x="7376" y="6966"/>
                  </a:lnTo>
                  <a:lnTo>
                    <a:pt x="7386" y="6962"/>
                  </a:lnTo>
                  <a:lnTo>
                    <a:pt x="7396" y="6957"/>
                  </a:lnTo>
                  <a:lnTo>
                    <a:pt x="7406" y="6951"/>
                  </a:lnTo>
                  <a:lnTo>
                    <a:pt x="7416" y="6945"/>
                  </a:lnTo>
                  <a:lnTo>
                    <a:pt x="7425" y="6939"/>
                  </a:lnTo>
                  <a:lnTo>
                    <a:pt x="7435" y="6932"/>
                  </a:lnTo>
                  <a:lnTo>
                    <a:pt x="7444" y="6926"/>
                  </a:lnTo>
                  <a:lnTo>
                    <a:pt x="7452" y="6918"/>
                  </a:lnTo>
                  <a:lnTo>
                    <a:pt x="7460" y="6911"/>
                  </a:lnTo>
                  <a:lnTo>
                    <a:pt x="7468" y="6903"/>
                  </a:lnTo>
                  <a:lnTo>
                    <a:pt x="7476" y="6895"/>
                  </a:lnTo>
                  <a:lnTo>
                    <a:pt x="7484" y="6887"/>
                  </a:lnTo>
                  <a:lnTo>
                    <a:pt x="7491" y="6879"/>
                  </a:lnTo>
                  <a:lnTo>
                    <a:pt x="7497" y="6870"/>
                  </a:lnTo>
                  <a:lnTo>
                    <a:pt x="7504" y="6861"/>
                  </a:lnTo>
                  <a:lnTo>
                    <a:pt x="7510" y="6852"/>
                  </a:lnTo>
                  <a:lnTo>
                    <a:pt x="7516" y="6842"/>
                  </a:lnTo>
                  <a:lnTo>
                    <a:pt x="7521" y="6832"/>
                  </a:lnTo>
                  <a:lnTo>
                    <a:pt x="7526" y="6822"/>
                  </a:lnTo>
                  <a:lnTo>
                    <a:pt x="7531" y="6812"/>
                  </a:lnTo>
                  <a:lnTo>
                    <a:pt x="7535" y="6802"/>
                  </a:lnTo>
                  <a:lnTo>
                    <a:pt x="7539" y="6791"/>
                  </a:lnTo>
                  <a:lnTo>
                    <a:pt x="7542" y="6781"/>
                  </a:lnTo>
                  <a:lnTo>
                    <a:pt x="7545" y="6770"/>
                  </a:lnTo>
                  <a:lnTo>
                    <a:pt x="7548" y="6760"/>
                  </a:lnTo>
                  <a:lnTo>
                    <a:pt x="7550" y="6749"/>
                  </a:lnTo>
                  <a:lnTo>
                    <a:pt x="7552" y="6738"/>
                  </a:lnTo>
                  <a:lnTo>
                    <a:pt x="7553" y="6727"/>
                  </a:lnTo>
                  <a:lnTo>
                    <a:pt x="7554" y="6715"/>
                  </a:lnTo>
                  <a:close/>
                  <a:moveTo>
                    <a:pt x="7167" y="3186"/>
                  </a:moveTo>
                  <a:lnTo>
                    <a:pt x="7144" y="3209"/>
                  </a:lnTo>
                  <a:lnTo>
                    <a:pt x="6184" y="4090"/>
                  </a:lnTo>
                  <a:lnTo>
                    <a:pt x="6191" y="4106"/>
                  </a:lnTo>
                  <a:lnTo>
                    <a:pt x="6195" y="4115"/>
                  </a:lnTo>
                  <a:lnTo>
                    <a:pt x="6223" y="4183"/>
                  </a:lnTo>
                  <a:lnTo>
                    <a:pt x="6227" y="4192"/>
                  </a:lnTo>
                  <a:lnTo>
                    <a:pt x="6252" y="4261"/>
                  </a:lnTo>
                  <a:lnTo>
                    <a:pt x="6255" y="4270"/>
                  </a:lnTo>
                  <a:lnTo>
                    <a:pt x="6278" y="4340"/>
                  </a:lnTo>
                  <a:lnTo>
                    <a:pt x="6281" y="4349"/>
                  </a:lnTo>
                  <a:lnTo>
                    <a:pt x="6302" y="4419"/>
                  </a:lnTo>
                  <a:lnTo>
                    <a:pt x="6304" y="4428"/>
                  </a:lnTo>
                  <a:lnTo>
                    <a:pt x="6322" y="4500"/>
                  </a:lnTo>
                  <a:lnTo>
                    <a:pt x="6324" y="4509"/>
                  </a:lnTo>
                  <a:lnTo>
                    <a:pt x="6339" y="4581"/>
                  </a:lnTo>
                  <a:lnTo>
                    <a:pt x="6341" y="4590"/>
                  </a:lnTo>
                  <a:lnTo>
                    <a:pt x="6353" y="4663"/>
                  </a:lnTo>
                  <a:lnTo>
                    <a:pt x="6355" y="4672"/>
                  </a:lnTo>
                  <a:lnTo>
                    <a:pt x="6364" y="4745"/>
                  </a:lnTo>
                  <a:lnTo>
                    <a:pt x="6365" y="4755"/>
                  </a:lnTo>
                  <a:lnTo>
                    <a:pt x="6372" y="4828"/>
                  </a:lnTo>
                  <a:lnTo>
                    <a:pt x="6373" y="4838"/>
                  </a:lnTo>
                  <a:lnTo>
                    <a:pt x="6377" y="4912"/>
                  </a:lnTo>
                  <a:lnTo>
                    <a:pt x="6378" y="4921"/>
                  </a:lnTo>
                  <a:lnTo>
                    <a:pt x="6379" y="4995"/>
                  </a:lnTo>
                  <a:lnTo>
                    <a:pt x="6379" y="5005"/>
                  </a:lnTo>
                  <a:lnTo>
                    <a:pt x="6378" y="5079"/>
                  </a:lnTo>
                  <a:lnTo>
                    <a:pt x="6377" y="5088"/>
                  </a:lnTo>
                  <a:lnTo>
                    <a:pt x="6373" y="5162"/>
                  </a:lnTo>
                  <a:lnTo>
                    <a:pt x="6372" y="5172"/>
                  </a:lnTo>
                  <a:lnTo>
                    <a:pt x="6365" y="5245"/>
                  </a:lnTo>
                  <a:lnTo>
                    <a:pt x="6364" y="5255"/>
                  </a:lnTo>
                  <a:lnTo>
                    <a:pt x="6355" y="5328"/>
                  </a:lnTo>
                  <a:lnTo>
                    <a:pt x="6353" y="5337"/>
                  </a:lnTo>
                  <a:lnTo>
                    <a:pt x="6341" y="5410"/>
                  </a:lnTo>
                  <a:lnTo>
                    <a:pt x="6339" y="5419"/>
                  </a:lnTo>
                  <a:lnTo>
                    <a:pt x="6324" y="5491"/>
                  </a:lnTo>
                  <a:lnTo>
                    <a:pt x="6322" y="5500"/>
                  </a:lnTo>
                  <a:lnTo>
                    <a:pt x="6304" y="5572"/>
                  </a:lnTo>
                  <a:lnTo>
                    <a:pt x="6302" y="5581"/>
                  </a:lnTo>
                  <a:lnTo>
                    <a:pt x="6281" y="5651"/>
                  </a:lnTo>
                  <a:lnTo>
                    <a:pt x="6278" y="5660"/>
                  </a:lnTo>
                  <a:lnTo>
                    <a:pt x="6255" y="5730"/>
                  </a:lnTo>
                  <a:lnTo>
                    <a:pt x="6252" y="5739"/>
                  </a:lnTo>
                  <a:lnTo>
                    <a:pt x="6227" y="5808"/>
                  </a:lnTo>
                  <a:lnTo>
                    <a:pt x="6223" y="5817"/>
                  </a:lnTo>
                  <a:lnTo>
                    <a:pt x="6195" y="5885"/>
                  </a:lnTo>
                  <a:lnTo>
                    <a:pt x="6191" y="5894"/>
                  </a:lnTo>
                  <a:lnTo>
                    <a:pt x="6160" y="5961"/>
                  </a:lnTo>
                  <a:lnTo>
                    <a:pt x="6156" y="5969"/>
                  </a:lnTo>
                  <a:lnTo>
                    <a:pt x="6123" y="6035"/>
                  </a:lnTo>
                  <a:lnTo>
                    <a:pt x="6119" y="6043"/>
                  </a:lnTo>
                  <a:lnTo>
                    <a:pt x="6083" y="6109"/>
                  </a:lnTo>
                  <a:lnTo>
                    <a:pt x="6078" y="6117"/>
                  </a:lnTo>
                  <a:lnTo>
                    <a:pt x="6040" y="6180"/>
                  </a:lnTo>
                  <a:lnTo>
                    <a:pt x="6035" y="6188"/>
                  </a:lnTo>
                  <a:lnTo>
                    <a:pt x="5994" y="6250"/>
                  </a:lnTo>
                  <a:lnTo>
                    <a:pt x="5989" y="6258"/>
                  </a:lnTo>
                  <a:lnTo>
                    <a:pt x="5946" y="6318"/>
                  </a:lnTo>
                  <a:lnTo>
                    <a:pt x="5941" y="6326"/>
                  </a:lnTo>
                  <a:lnTo>
                    <a:pt x="5896" y="6384"/>
                  </a:lnTo>
                  <a:lnTo>
                    <a:pt x="5890" y="6392"/>
                  </a:lnTo>
                  <a:lnTo>
                    <a:pt x="5843" y="6448"/>
                  </a:lnTo>
                  <a:lnTo>
                    <a:pt x="5837" y="6456"/>
                  </a:lnTo>
                  <a:lnTo>
                    <a:pt x="5788" y="6510"/>
                  </a:lnTo>
                  <a:lnTo>
                    <a:pt x="5781" y="6517"/>
                  </a:lnTo>
                  <a:lnTo>
                    <a:pt x="5730" y="6570"/>
                  </a:lnTo>
                  <a:lnTo>
                    <a:pt x="5723" y="6577"/>
                  </a:lnTo>
                  <a:lnTo>
                    <a:pt x="5670" y="6628"/>
                  </a:lnTo>
                  <a:lnTo>
                    <a:pt x="5663" y="6634"/>
                  </a:lnTo>
                  <a:lnTo>
                    <a:pt x="5608" y="6683"/>
                  </a:lnTo>
                  <a:lnTo>
                    <a:pt x="5601" y="6689"/>
                  </a:lnTo>
                  <a:lnTo>
                    <a:pt x="5545" y="6736"/>
                  </a:lnTo>
                  <a:lnTo>
                    <a:pt x="5537" y="6742"/>
                  </a:lnTo>
                  <a:lnTo>
                    <a:pt x="5479" y="6787"/>
                  </a:lnTo>
                  <a:lnTo>
                    <a:pt x="5471" y="6793"/>
                  </a:lnTo>
                  <a:lnTo>
                    <a:pt x="5411" y="6835"/>
                  </a:lnTo>
                  <a:lnTo>
                    <a:pt x="5403" y="6841"/>
                  </a:lnTo>
                  <a:lnTo>
                    <a:pt x="5341" y="6881"/>
                  </a:lnTo>
                  <a:lnTo>
                    <a:pt x="5333" y="6886"/>
                  </a:lnTo>
                  <a:lnTo>
                    <a:pt x="5270" y="6924"/>
                  </a:lnTo>
                  <a:lnTo>
                    <a:pt x="5262" y="6929"/>
                  </a:lnTo>
                  <a:lnTo>
                    <a:pt x="5197" y="6965"/>
                  </a:lnTo>
                  <a:lnTo>
                    <a:pt x="5189" y="6969"/>
                  </a:lnTo>
                  <a:lnTo>
                    <a:pt x="5123" y="7003"/>
                  </a:lnTo>
                  <a:lnTo>
                    <a:pt x="5114" y="7007"/>
                  </a:lnTo>
                  <a:lnTo>
                    <a:pt x="5047" y="7037"/>
                  </a:lnTo>
                  <a:lnTo>
                    <a:pt x="5039" y="7041"/>
                  </a:lnTo>
                  <a:lnTo>
                    <a:pt x="4970" y="7070"/>
                  </a:lnTo>
                  <a:lnTo>
                    <a:pt x="4962" y="7073"/>
                  </a:lnTo>
                  <a:lnTo>
                    <a:pt x="4893" y="7099"/>
                  </a:lnTo>
                  <a:lnTo>
                    <a:pt x="4884" y="7102"/>
                  </a:lnTo>
                  <a:lnTo>
                    <a:pt x="4814" y="7125"/>
                  </a:lnTo>
                  <a:lnTo>
                    <a:pt x="4805" y="7128"/>
                  </a:lnTo>
                  <a:lnTo>
                    <a:pt x="4734" y="7148"/>
                  </a:lnTo>
                  <a:lnTo>
                    <a:pt x="4725" y="7150"/>
                  </a:lnTo>
                  <a:lnTo>
                    <a:pt x="4653" y="7168"/>
                  </a:lnTo>
                  <a:lnTo>
                    <a:pt x="4644" y="7170"/>
                  </a:lnTo>
                  <a:lnTo>
                    <a:pt x="4572" y="7185"/>
                  </a:lnTo>
                  <a:lnTo>
                    <a:pt x="4563" y="7187"/>
                  </a:lnTo>
                  <a:lnTo>
                    <a:pt x="4490" y="7199"/>
                  </a:lnTo>
                  <a:lnTo>
                    <a:pt x="4481" y="7201"/>
                  </a:lnTo>
                  <a:lnTo>
                    <a:pt x="4408" y="7210"/>
                  </a:lnTo>
                  <a:lnTo>
                    <a:pt x="4399" y="7211"/>
                  </a:lnTo>
                  <a:lnTo>
                    <a:pt x="4325" y="7218"/>
                  </a:lnTo>
                  <a:lnTo>
                    <a:pt x="4316" y="7219"/>
                  </a:lnTo>
                  <a:lnTo>
                    <a:pt x="4242" y="7223"/>
                  </a:lnTo>
                  <a:lnTo>
                    <a:pt x="4233" y="7224"/>
                  </a:lnTo>
                  <a:lnTo>
                    <a:pt x="4159" y="7225"/>
                  </a:lnTo>
                  <a:lnTo>
                    <a:pt x="4149" y="7225"/>
                  </a:lnTo>
                  <a:lnTo>
                    <a:pt x="4075" y="7224"/>
                  </a:lnTo>
                  <a:lnTo>
                    <a:pt x="4066" y="7223"/>
                  </a:lnTo>
                  <a:lnTo>
                    <a:pt x="3992" y="7219"/>
                  </a:lnTo>
                  <a:lnTo>
                    <a:pt x="3982" y="7218"/>
                  </a:lnTo>
                  <a:lnTo>
                    <a:pt x="3909" y="7211"/>
                  </a:lnTo>
                  <a:lnTo>
                    <a:pt x="3899" y="7210"/>
                  </a:lnTo>
                  <a:lnTo>
                    <a:pt x="3826" y="7201"/>
                  </a:lnTo>
                  <a:lnTo>
                    <a:pt x="3817" y="7199"/>
                  </a:lnTo>
                  <a:lnTo>
                    <a:pt x="3744" y="7187"/>
                  </a:lnTo>
                  <a:lnTo>
                    <a:pt x="3735" y="7185"/>
                  </a:lnTo>
                  <a:lnTo>
                    <a:pt x="3663" y="7170"/>
                  </a:lnTo>
                  <a:lnTo>
                    <a:pt x="3654" y="7168"/>
                  </a:lnTo>
                  <a:lnTo>
                    <a:pt x="3582" y="7150"/>
                  </a:lnTo>
                  <a:lnTo>
                    <a:pt x="3573" y="7148"/>
                  </a:lnTo>
                  <a:lnTo>
                    <a:pt x="3502" y="7128"/>
                  </a:lnTo>
                  <a:lnTo>
                    <a:pt x="3493" y="7125"/>
                  </a:lnTo>
                  <a:lnTo>
                    <a:pt x="3423" y="7102"/>
                  </a:lnTo>
                  <a:lnTo>
                    <a:pt x="3415" y="7099"/>
                  </a:lnTo>
                  <a:lnTo>
                    <a:pt x="3345" y="7073"/>
                  </a:lnTo>
                  <a:lnTo>
                    <a:pt x="3337" y="7070"/>
                  </a:lnTo>
                  <a:lnTo>
                    <a:pt x="3268" y="7041"/>
                  </a:lnTo>
                  <a:lnTo>
                    <a:pt x="3260" y="7037"/>
                  </a:lnTo>
                  <a:lnTo>
                    <a:pt x="3193" y="7007"/>
                  </a:lnTo>
                  <a:lnTo>
                    <a:pt x="3184" y="7003"/>
                  </a:lnTo>
                  <a:lnTo>
                    <a:pt x="3118" y="6969"/>
                  </a:lnTo>
                  <a:lnTo>
                    <a:pt x="3110" y="6965"/>
                  </a:lnTo>
                  <a:lnTo>
                    <a:pt x="3045" y="6929"/>
                  </a:lnTo>
                  <a:lnTo>
                    <a:pt x="3037" y="6924"/>
                  </a:lnTo>
                  <a:lnTo>
                    <a:pt x="2974" y="6886"/>
                  </a:lnTo>
                  <a:lnTo>
                    <a:pt x="2966" y="6881"/>
                  </a:lnTo>
                  <a:lnTo>
                    <a:pt x="2904" y="6840"/>
                  </a:lnTo>
                  <a:lnTo>
                    <a:pt x="2896" y="6835"/>
                  </a:lnTo>
                  <a:lnTo>
                    <a:pt x="2836" y="6792"/>
                  </a:lnTo>
                  <a:lnTo>
                    <a:pt x="2828" y="6787"/>
                  </a:lnTo>
                  <a:lnTo>
                    <a:pt x="2770" y="6742"/>
                  </a:lnTo>
                  <a:lnTo>
                    <a:pt x="2762" y="6736"/>
                  </a:lnTo>
                  <a:lnTo>
                    <a:pt x="2706" y="6689"/>
                  </a:lnTo>
                  <a:lnTo>
                    <a:pt x="2699" y="6683"/>
                  </a:lnTo>
                  <a:lnTo>
                    <a:pt x="2644" y="6634"/>
                  </a:lnTo>
                  <a:lnTo>
                    <a:pt x="2637" y="6628"/>
                  </a:lnTo>
                  <a:lnTo>
                    <a:pt x="2584" y="6577"/>
                  </a:lnTo>
                  <a:lnTo>
                    <a:pt x="2577" y="6570"/>
                  </a:lnTo>
                  <a:lnTo>
                    <a:pt x="2526" y="6517"/>
                  </a:lnTo>
                  <a:lnTo>
                    <a:pt x="2520" y="6510"/>
                  </a:lnTo>
                  <a:lnTo>
                    <a:pt x="2471" y="6456"/>
                  </a:lnTo>
                  <a:lnTo>
                    <a:pt x="2465" y="6448"/>
                  </a:lnTo>
                  <a:lnTo>
                    <a:pt x="2418" y="6392"/>
                  </a:lnTo>
                  <a:lnTo>
                    <a:pt x="2412" y="6385"/>
                  </a:lnTo>
                  <a:lnTo>
                    <a:pt x="2367" y="6326"/>
                  </a:lnTo>
                  <a:lnTo>
                    <a:pt x="2361" y="6319"/>
                  </a:lnTo>
                  <a:lnTo>
                    <a:pt x="2318" y="6258"/>
                  </a:lnTo>
                  <a:lnTo>
                    <a:pt x="2313" y="6251"/>
                  </a:lnTo>
                  <a:lnTo>
                    <a:pt x="2273" y="6189"/>
                  </a:lnTo>
                  <a:lnTo>
                    <a:pt x="2268" y="6181"/>
                  </a:lnTo>
                  <a:lnTo>
                    <a:pt x="2229" y="6117"/>
                  </a:lnTo>
                  <a:lnTo>
                    <a:pt x="2224" y="6109"/>
                  </a:lnTo>
                  <a:lnTo>
                    <a:pt x="2188" y="6043"/>
                  </a:lnTo>
                  <a:lnTo>
                    <a:pt x="2184" y="6035"/>
                  </a:lnTo>
                  <a:lnTo>
                    <a:pt x="2151" y="5969"/>
                  </a:lnTo>
                  <a:lnTo>
                    <a:pt x="2147" y="5961"/>
                  </a:lnTo>
                  <a:lnTo>
                    <a:pt x="2116" y="5893"/>
                  </a:lnTo>
                  <a:lnTo>
                    <a:pt x="2112" y="5885"/>
                  </a:lnTo>
                  <a:lnTo>
                    <a:pt x="2084" y="5817"/>
                  </a:lnTo>
                  <a:lnTo>
                    <a:pt x="2081" y="5808"/>
                  </a:lnTo>
                  <a:lnTo>
                    <a:pt x="2055" y="5739"/>
                  </a:lnTo>
                  <a:lnTo>
                    <a:pt x="2052" y="5730"/>
                  </a:lnTo>
                  <a:lnTo>
                    <a:pt x="2029" y="5660"/>
                  </a:lnTo>
                  <a:lnTo>
                    <a:pt x="2026" y="5651"/>
                  </a:lnTo>
                  <a:lnTo>
                    <a:pt x="2006" y="5580"/>
                  </a:lnTo>
                  <a:lnTo>
                    <a:pt x="2003" y="5571"/>
                  </a:lnTo>
                  <a:lnTo>
                    <a:pt x="1986" y="5500"/>
                  </a:lnTo>
                  <a:lnTo>
                    <a:pt x="1984" y="5491"/>
                  </a:lnTo>
                  <a:lnTo>
                    <a:pt x="1969" y="5419"/>
                  </a:lnTo>
                  <a:lnTo>
                    <a:pt x="1967" y="5409"/>
                  </a:lnTo>
                  <a:lnTo>
                    <a:pt x="1955" y="5337"/>
                  </a:lnTo>
                  <a:lnTo>
                    <a:pt x="1953" y="5328"/>
                  </a:lnTo>
                  <a:lnTo>
                    <a:pt x="1944" y="5254"/>
                  </a:lnTo>
                  <a:lnTo>
                    <a:pt x="1943" y="5245"/>
                  </a:lnTo>
                  <a:lnTo>
                    <a:pt x="1936" y="5172"/>
                  </a:lnTo>
                  <a:lnTo>
                    <a:pt x="1935" y="5162"/>
                  </a:lnTo>
                  <a:lnTo>
                    <a:pt x="1931" y="5088"/>
                  </a:lnTo>
                  <a:lnTo>
                    <a:pt x="1930" y="5079"/>
                  </a:lnTo>
                  <a:lnTo>
                    <a:pt x="1929" y="5005"/>
                  </a:lnTo>
                  <a:lnTo>
                    <a:pt x="1929" y="4995"/>
                  </a:lnTo>
                  <a:lnTo>
                    <a:pt x="1930" y="4921"/>
                  </a:lnTo>
                  <a:lnTo>
                    <a:pt x="1931" y="4912"/>
                  </a:lnTo>
                  <a:lnTo>
                    <a:pt x="1935" y="4838"/>
                  </a:lnTo>
                  <a:lnTo>
                    <a:pt x="1936" y="4828"/>
                  </a:lnTo>
                  <a:lnTo>
                    <a:pt x="1943" y="4755"/>
                  </a:lnTo>
                  <a:lnTo>
                    <a:pt x="1944" y="4746"/>
                  </a:lnTo>
                  <a:lnTo>
                    <a:pt x="1953" y="4672"/>
                  </a:lnTo>
                  <a:lnTo>
                    <a:pt x="1955" y="4663"/>
                  </a:lnTo>
                  <a:lnTo>
                    <a:pt x="1967" y="4591"/>
                  </a:lnTo>
                  <a:lnTo>
                    <a:pt x="1969" y="4581"/>
                  </a:lnTo>
                  <a:lnTo>
                    <a:pt x="1984" y="4509"/>
                  </a:lnTo>
                  <a:lnTo>
                    <a:pt x="1986" y="4500"/>
                  </a:lnTo>
                  <a:lnTo>
                    <a:pt x="2003" y="4429"/>
                  </a:lnTo>
                  <a:lnTo>
                    <a:pt x="2006" y="4420"/>
                  </a:lnTo>
                  <a:lnTo>
                    <a:pt x="2026" y="4349"/>
                  </a:lnTo>
                  <a:lnTo>
                    <a:pt x="2029" y="4340"/>
                  </a:lnTo>
                  <a:lnTo>
                    <a:pt x="2052" y="4270"/>
                  </a:lnTo>
                  <a:lnTo>
                    <a:pt x="2055" y="4261"/>
                  </a:lnTo>
                  <a:lnTo>
                    <a:pt x="2081" y="4192"/>
                  </a:lnTo>
                  <a:lnTo>
                    <a:pt x="2084" y="4183"/>
                  </a:lnTo>
                  <a:lnTo>
                    <a:pt x="2112" y="4115"/>
                  </a:lnTo>
                  <a:lnTo>
                    <a:pt x="2116" y="4107"/>
                  </a:lnTo>
                  <a:lnTo>
                    <a:pt x="2147" y="4039"/>
                  </a:lnTo>
                  <a:lnTo>
                    <a:pt x="2151" y="4031"/>
                  </a:lnTo>
                  <a:lnTo>
                    <a:pt x="2184" y="3965"/>
                  </a:lnTo>
                  <a:lnTo>
                    <a:pt x="2188" y="3957"/>
                  </a:lnTo>
                  <a:lnTo>
                    <a:pt x="2224" y="3891"/>
                  </a:lnTo>
                  <a:lnTo>
                    <a:pt x="2229" y="3883"/>
                  </a:lnTo>
                  <a:lnTo>
                    <a:pt x="2268" y="3819"/>
                  </a:lnTo>
                  <a:lnTo>
                    <a:pt x="2273" y="3811"/>
                  </a:lnTo>
                  <a:lnTo>
                    <a:pt x="2313" y="3749"/>
                  </a:lnTo>
                  <a:lnTo>
                    <a:pt x="2318" y="3742"/>
                  </a:lnTo>
                  <a:lnTo>
                    <a:pt x="2361" y="3681"/>
                  </a:lnTo>
                  <a:lnTo>
                    <a:pt x="2367" y="3674"/>
                  </a:lnTo>
                  <a:lnTo>
                    <a:pt x="2412" y="3615"/>
                  </a:lnTo>
                  <a:lnTo>
                    <a:pt x="2418" y="3608"/>
                  </a:lnTo>
                  <a:lnTo>
                    <a:pt x="2465" y="3552"/>
                  </a:lnTo>
                  <a:lnTo>
                    <a:pt x="2471" y="3544"/>
                  </a:lnTo>
                  <a:lnTo>
                    <a:pt x="2520" y="3490"/>
                  </a:lnTo>
                  <a:lnTo>
                    <a:pt x="2526" y="3483"/>
                  </a:lnTo>
                  <a:lnTo>
                    <a:pt x="2577" y="3430"/>
                  </a:lnTo>
                  <a:lnTo>
                    <a:pt x="2584" y="3423"/>
                  </a:lnTo>
                  <a:lnTo>
                    <a:pt x="2637" y="3372"/>
                  </a:lnTo>
                  <a:lnTo>
                    <a:pt x="2644" y="3366"/>
                  </a:lnTo>
                  <a:lnTo>
                    <a:pt x="2699" y="3317"/>
                  </a:lnTo>
                  <a:lnTo>
                    <a:pt x="2706" y="3311"/>
                  </a:lnTo>
                  <a:lnTo>
                    <a:pt x="2762" y="3264"/>
                  </a:lnTo>
                  <a:lnTo>
                    <a:pt x="2770" y="3258"/>
                  </a:lnTo>
                  <a:lnTo>
                    <a:pt x="2828" y="3213"/>
                  </a:lnTo>
                  <a:lnTo>
                    <a:pt x="2836" y="3208"/>
                  </a:lnTo>
                  <a:lnTo>
                    <a:pt x="2896" y="3165"/>
                  </a:lnTo>
                  <a:lnTo>
                    <a:pt x="2904" y="3160"/>
                  </a:lnTo>
                  <a:lnTo>
                    <a:pt x="2966" y="3119"/>
                  </a:lnTo>
                  <a:lnTo>
                    <a:pt x="2974" y="3114"/>
                  </a:lnTo>
                  <a:lnTo>
                    <a:pt x="3037" y="3076"/>
                  </a:lnTo>
                  <a:lnTo>
                    <a:pt x="3045" y="3071"/>
                  </a:lnTo>
                  <a:lnTo>
                    <a:pt x="3110" y="3035"/>
                  </a:lnTo>
                  <a:lnTo>
                    <a:pt x="3118" y="3031"/>
                  </a:lnTo>
                  <a:lnTo>
                    <a:pt x="3184" y="2997"/>
                  </a:lnTo>
                  <a:lnTo>
                    <a:pt x="3193" y="2993"/>
                  </a:lnTo>
                  <a:lnTo>
                    <a:pt x="3260" y="2963"/>
                  </a:lnTo>
                  <a:lnTo>
                    <a:pt x="3268" y="2959"/>
                  </a:lnTo>
                  <a:lnTo>
                    <a:pt x="3337" y="2930"/>
                  </a:lnTo>
                  <a:lnTo>
                    <a:pt x="3345" y="2927"/>
                  </a:lnTo>
                  <a:lnTo>
                    <a:pt x="3415" y="2901"/>
                  </a:lnTo>
                  <a:lnTo>
                    <a:pt x="3423" y="2898"/>
                  </a:lnTo>
                  <a:lnTo>
                    <a:pt x="3493" y="2875"/>
                  </a:lnTo>
                  <a:lnTo>
                    <a:pt x="3502" y="2872"/>
                  </a:lnTo>
                  <a:lnTo>
                    <a:pt x="3573" y="2852"/>
                  </a:lnTo>
                  <a:lnTo>
                    <a:pt x="3582" y="2850"/>
                  </a:lnTo>
                  <a:lnTo>
                    <a:pt x="3654" y="2832"/>
                  </a:lnTo>
                  <a:lnTo>
                    <a:pt x="3663" y="2830"/>
                  </a:lnTo>
                  <a:lnTo>
                    <a:pt x="3735" y="2815"/>
                  </a:lnTo>
                  <a:lnTo>
                    <a:pt x="3744" y="2813"/>
                  </a:lnTo>
                  <a:lnTo>
                    <a:pt x="3817" y="2801"/>
                  </a:lnTo>
                  <a:lnTo>
                    <a:pt x="3826" y="2799"/>
                  </a:lnTo>
                  <a:lnTo>
                    <a:pt x="3899" y="2790"/>
                  </a:lnTo>
                  <a:lnTo>
                    <a:pt x="3909" y="2789"/>
                  </a:lnTo>
                  <a:lnTo>
                    <a:pt x="3982" y="2782"/>
                  </a:lnTo>
                  <a:lnTo>
                    <a:pt x="3992" y="2781"/>
                  </a:lnTo>
                  <a:lnTo>
                    <a:pt x="4066" y="2777"/>
                  </a:lnTo>
                  <a:lnTo>
                    <a:pt x="4075" y="2776"/>
                  </a:lnTo>
                  <a:lnTo>
                    <a:pt x="4149" y="2775"/>
                  </a:lnTo>
                  <a:lnTo>
                    <a:pt x="4159" y="2775"/>
                  </a:lnTo>
                  <a:lnTo>
                    <a:pt x="4233" y="2776"/>
                  </a:lnTo>
                  <a:lnTo>
                    <a:pt x="4242" y="2777"/>
                  </a:lnTo>
                  <a:lnTo>
                    <a:pt x="4316" y="2781"/>
                  </a:lnTo>
                  <a:lnTo>
                    <a:pt x="4325" y="2782"/>
                  </a:lnTo>
                  <a:lnTo>
                    <a:pt x="4399" y="2789"/>
                  </a:lnTo>
                  <a:lnTo>
                    <a:pt x="4408" y="2790"/>
                  </a:lnTo>
                  <a:lnTo>
                    <a:pt x="4481" y="2799"/>
                  </a:lnTo>
                  <a:lnTo>
                    <a:pt x="4490" y="2801"/>
                  </a:lnTo>
                  <a:lnTo>
                    <a:pt x="4563" y="2813"/>
                  </a:lnTo>
                  <a:lnTo>
                    <a:pt x="4572" y="2815"/>
                  </a:lnTo>
                  <a:lnTo>
                    <a:pt x="4644" y="2830"/>
                  </a:lnTo>
                  <a:lnTo>
                    <a:pt x="4653" y="2832"/>
                  </a:lnTo>
                  <a:lnTo>
                    <a:pt x="4725" y="2850"/>
                  </a:lnTo>
                  <a:lnTo>
                    <a:pt x="4734" y="2852"/>
                  </a:lnTo>
                  <a:lnTo>
                    <a:pt x="4805" y="2872"/>
                  </a:lnTo>
                  <a:lnTo>
                    <a:pt x="4814" y="2875"/>
                  </a:lnTo>
                  <a:lnTo>
                    <a:pt x="4884" y="2898"/>
                  </a:lnTo>
                  <a:lnTo>
                    <a:pt x="4893" y="2901"/>
                  </a:lnTo>
                  <a:lnTo>
                    <a:pt x="4962" y="2927"/>
                  </a:lnTo>
                  <a:lnTo>
                    <a:pt x="4970" y="2930"/>
                  </a:lnTo>
                  <a:lnTo>
                    <a:pt x="5039" y="2959"/>
                  </a:lnTo>
                  <a:lnTo>
                    <a:pt x="5047" y="2963"/>
                  </a:lnTo>
                  <a:lnTo>
                    <a:pt x="5114" y="2993"/>
                  </a:lnTo>
                  <a:lnTo>
                    <a:pt x="5123" y="2997"/>
                  </a:lnTo>
                  <a:lnTo>
                    <a:pt x="5189" y="3031"/>
                  </a:lnTo>
                  <a:lnTo>
                    <a:pt x="5197" y="3035"/>
                  </a:lnTo>
                  <a:lnTo>
                    <a:pt x="5262" y="3071"/>
                  </a:lnTo>
                  <a:lnTo>
                    <a:pt x="5270" y="3076"/>
                  </a:lnTo>
                  <a:lnTo>
                    <a:pt x="5333" y="3114"/>
                  </a:lnTo>
                  <a:lnTo>
                    <a:pt x="5341" y="3119"/>
                  </a:lnTo>
                  <a:lnTo>
                    <a:pt x="5403" y="3159"/>
                  </a:lnTo>
                  <a:lnTo>
                    <a:pt x="5411" y="3165"/>
                  </a:lnTo>
                  <a:lnTo>
                    <a:pt x="5471" y="3207"/>
                  </a:lnTo>
                  <a:lnTo>
                    <a:pt x="5479" y="3213"/>
                  </a:lnTo>
                  <a:lnTo>
                    <a:pt x="5537" y="3258"/>
                  </a:lnTo>
                  <a:lnTo>
                    <a:pt x="5545" y="3264"/>
                  </a:lnTo>
                  <a:lnTo>
                    <a:pt x="5601" y="3311"/>
                  </a:lnTo>
                  <a:lnTo>
                    <a:pt x="5608" y="3317"/>
                  </a:lnTo>
                  <a:lnTo>
                    <a:pt x="5663" y="3366"/>
                  </a:lnTo>
                  <a:lnTo>
                    <a:pt x="5670" y="3372"/>
                  </a:lnTo>
                  <a:lnTo>
                    <a:pt x="5723" y="3423"/>
                  </a:lnTo>
                  <a:lnTo>
                    <a:pt x="5730" y="3430"/>
                  </a:lnTo>
                  <a:lnTo>
                    <a:pt x="5781" y="3483"/>
                  </a:lnTo>
                  <a:lnTo>
                    <a:pt x="5788" y="3490"/>
                  </a:lnTo>
                  <a:lnTo>
                    <a:pt x="5837" y="3544"/>
                  </a:lnTo>
                  <a:lnTo>
                    <a:pt x="5843" y="3552"/>
                  </a:lnTo>
                  <a:lnTo>
                    <a:pt x="5890" y="3608"/>
                  </a:lnTo>
                  <a:lnTo>
                    <a:pt x="5896" y="3616"/>
                  </a:lnTo>
                  <a:lnTo>
                    <a:pt x="5923" y="3651"/>
                  </a:lnTo>
                  <a:lnTo>
                    <a:pt x="6806" y="2841"/>
                  </a:lnTo>
                  <a:lnTo>
                    <a:pt x="6832" y="2820"/>
                  </a:lnTo>
                  <a:lnTo>
                    <a:pt x="6860" y="2803"/>
                  </a:lnTo>
                  <a:lnTo>
                    <a:pt x="6889" y="2790"/>
                  </a:lnTo>
                  <a:lnTo>
                    <a:pt x="6921" y="2781"/>
                  </a:lnTo>
                  <a:lnTo>
                    <a:pt x="6953" y="2776"/>
                  </a:lnTo>
                  <a:lnTo>
                    <a:pt x="6986" y="2775"/>
                  </a:lnTo>
                  <a:lnTo>
                    <a:pt x="7018" y="2779"/>
                  </a:lnTo>
                  <a:lnTo>
                    <a:pt x="7050" y="2787"/>
                  </a:lnTo>
                  <a:lnTo>
                    <a:pt x="7081" y="2798"/>
                  </a:lnTo>
                  <a:lnTo>
                    <a:pt x="7109" y="2814"/>
                  </a:lnTo>
                  <a:lnTo>
                    <a:pt x="7136" y="2833"/>
                  </a:lnTo>
                  <a:lnTo>
                    <a:pt x="7159" y="2856"/>
                  </a:lnTo>
                  <a:lnTo>
                    <a:pt x="7180" y="2882"/>
                  </a:lnTo>
                  <a:lnTo>
                    <a:pt x="7197" y="2910"/>
                  </a:lnTo>
                  <a:lnTo>
                    <a:pt x="7210" y="2939"/>
                  </a:lnTo>
                  <a:lnTo>
                    <a:pt x="7219" y="2971"/>
                  </a:lnTo>
                  <a:lnTo>
                    <a:pt x="7224" y="3003"/>
                  </a:lnTo>
                  <a:lnTo>
                    <a:pt x="7225" y="3036"/>
                  </a:lnTo>
                  <a:lnTo>
                    <a:pt x="7221" y="3068"/>
                  </a:lnTo>
                  <a:lnTo>
                    <a:pt x="7213" y="3100"/>
                  </a:lnTo>
                  <a:lnTo>
                    <a:pt x="7202" y="3131"/>
                  </a:lnTo>
                  <a:lnTo>
                    <a:pt x="7186" y="3159"/>
                  </a:lnTo>
                  <a:lnTo>
                    <a:pt x="7167" y="3186"/>
                  </a:lnTo>
                  <a:close/>
                  <a:moveTo>
                    <a:pt x="5071" y="4443"/>
                  </a:moveTo>
                  <a:lnTo>
                    <a:pt x="5090" y="4416"/>
                  </a:lnTo>
                  <a:lnTo>
                    <a:pt x="5113" y="4393"/>
                  </a:lnTo>
                  <a:lnTo>
                    <a:pt x="5552" y="3990"/>
                  </a:lnTo>
                  <a:lnTo>
                    <a:pt x="5541" y="3975"/>
                  </a:lnTo>
                  <a:lnTo>
                    <a:pt x="5502" y="3924"/>
                  </a:lnTo>
                  <a:lnTo>
                    <a:pt x="5461" y="3875"/>
                  </a:lnTo>
                  <a:lnTo>
                    <a:pt x="5418" y="3827"/>
                  </a:lnTo>
                  <a:lnTo>
                    <a:pt x="5373" y="3780"/>
                  </a:lnTo>
                  <a:lnTo>
                    <a:pt x="5327" y="3736"/>
                  </a:lnTo>
                  <a:lnTo>
                    <a:pt x="5279" y="3693"/>
                  </a:lnTo>
                  <a:lnTo>
                    <a:pt x="5230" y="3652"/>
                  </a:lnTo>
                  <a:lnTo>
                    <a:pt x="5178" y="3613"/>
                  </a:lnTo>
                  <a:lnTo>
                    <a:pt x="5126" y="3575"/>
                  </a:lnTo>
                  <a:lnTo>
                    <a:pt x="5072" y="3540"/>
                  </a:lnTo>
                  <a:lnTo>
                    <a:pt x="5016" y="3506"/>
                  </a:lnTo>
                  <a:lnTo>
                    <a:pt x="4959" y="3475"/>
                  </a:lnTo>
                  <a:lnTo>
                    <a:pt x="4901" y="3446"/>
                  </a:lnTo>
                  <a:lnTo>
                    <a:pt x="4843" y="3419"/>
                  </a:lnTo>
                  <a:lnTo>
                    <a:pt x="4783" y="3394"/>
                  </a:lnTo>
                  <a:lnTo>
                    <a:pt x="4723" y="3372"/>
                  </a:lnTo>
                  <a:lnTo>
                    <a:pt x="4662" y="3352"/>
                  </a:lnTo>
                  <a:lnTo>
                    <a:pt x="4600" y="3334"/>
                  </a:lnTo>
                  <a:lnTo>
                    <a:pt x="4538" y="3318"/>
                  </a:lnTo>
                  <a:lnTo>
                    <a:pt x="4475" y="3305"/>
                  </a:lnTo>
                  <a:lnTo>
                    <a:pt x="4411" y="3294"/>
                  </a:lnTo>
                  <a:lnTo>
                    <a:pt x="4347" y="3286"/>
                  </a:lnTo>
                  <a:lnTo>
                    <a:pt x="4283" y="3280"/>
                  </a:lnTo>
                  <a:lnTo>
                    <a:pt x="4219" y="3276"/>
                  </a:lnTo>
                  <a:lnTo>
                    <a:pt x="4154" y="3275"/>
                  </a:lnTo>
                  <a:lnTo>
                    <a:pt x="4089" y="3276"/>
                  </a:lnTo>
                  <a:lnTo>
                    <a:pt x="4024" y="3280"/>
                  </a:lnTo>
                  <a:lnTo>
                    <a:pt x="3960" y="3286"/>
                  </a:lnTo>
                  <a:lnTo>
                    <a:pt x="3896" y="3294"/>
                  </a:lnTo>
                  <a:lnTo>
                    <a:pt x="3833" y="3305"/>
                  </a:lnTo>
                  <a:lnTo>
                    <a:pt x="3770" y="3318"/>
                  </a:lnTo>
                  <a:lnTo>
                    <a:pt x="3707" y="3334"/>
                  </a:lnTo>
                  <a:lnTo>
                    <a:pt x="3645" y="3352"/>
                  </a:lnTo>
                  <a:lnTo>
                    <a:pt x="3584" y="3372"/>
                  </a:lnTo>
                  <a:lnTo>
                    <a:pt x="3524" y="3394"/>
                  </a:lnTo>
                  <a:lnTo>
                    <a:pt x="3464" y="3419"/>
                  </a:lnTo>
                  <a:lnTo>
                    <a:pt x="3406" y="3446"/>
                  </a:lnTo>
                  <a:lnTo>
                    <a:pt x="3348" y="3475"/>
                  </a:lnTo>
                  <a:lnTo>
                    <a:pt x="3291" y="3506"/>
                  </a:lnTo>
                  <a:lnTo>
                    <a:pt x="3235" y="3540"/>
                  </a:lnTo>
                  <a:lnTo>
                    <a:pt x="3181" y="3575"/>
                  </a:lnTo>
                  <a:lnTo>
                    <a:pt x="3129" y="3613"/>
                  </a:lnTo>
                  <a:lnTo>
                    <a:pt x="3078" y="3652"/>
                  </a:lnTo>
                  <a:lnTo>
                    <a:pt x="3028" y="3693"/>
                  </a:lnTo>
                  <a:lnTo>
                    <a:pt x="2980" y="3736"/>
                  </a:lnTo>
                  <a:lnTo>
                    <a:pt x="2934" y="3780"/>
                  </a:lnTo>
                  <a:lnTo>
                    <a:pt x="2889" y="3827"/>
                  </a:lnTo>
                  <a:lnTo>
                    <a:pt x="2846" y="3875"/>
                  </a:lnTo>
                  <a:lnTo>
                    <a:pt x="2805" y="3924"/>
                  </a:lnTo>
                  <a:lnTo>
                    <a:pt x="2766" y="3975"/>
                  </a:lnTo>
                  <a:lnTo>
                    <a:pt x="2728" y="4028"/>
                  </a:lnTo>
                  <a:lnTo>
                    <a:pt x="2693" y="4082"/>
                  </a:lnTo>
                  <a:lnTo>
                    <a:pt x="2660" y="4137"/>
                  </a:lnTo>
                  <a:lnTo>
                    <a:pt x="2628" y="4194"/>
                  </a:lnTo>
                  <a:lnTo>
                    <a:pt x="2599" y="4251"/>
                  </a:lnTo>
                  <a:lnTo>
                    <a:pt x="2572" y="4310"/>
                  </a:lnTo>
                  <a:lnTo>
                    <a:pt x="2548" y="4370"/>
                  </a:lnTo>
                  <a:lnTo>
                    <a:pt x="2526" y="4430"/>
                  </a:lnTo>
                  <a:lnTo>
                    <a:pt x="2505" y="4491"/>
                  </a:lnTo>
                  <a:lnTo>
                    <a:pt x="2488" y="4553"/>
                  </a:lnTo>
                  <a:lnTo>
                    <a:pt x="2472" y="4616"/>
                  </a:lnTo>
                  <a:lnTo>
                    <a:pt x="2459" y="4679"/>
                  </a:lnTo>
                  <a:lnTo>
                    <a:pt x="2448" y="4742"/>
                  </a:lnTo>
                  <a:lnTo>
                    <a:pt x="2440" y="4806"/>
                  </a:lnTo>
                  <a:lnTo>
                    <a:pt x="2434" y="4870"/>
                  </a:lnTo>
                  <a:lnTo>
                    <a:pt x="2430" y="4935"/>
                  </a:lnTo>
                  <a:lnTo>
                    <a:pt x="2429" y="5000"/>
                  </a:lnTo>
                  <a:lnTo>
                    <a:pt x="2430" y="5065"/>
                  </a:lnTo>
                  <a:lnTo>
                    <a:pt x="2434" y="5130"/>
                  </a:lnTo>
                  <a:lnTo>
                    <a:pt x="2440" y="5194"/>
                  </a:lnTo>
                  <a:lnTo>
                    <a:pt x="2448" y="5258"/>
                  </a:lnTo>
                  <a:lnTo>
                    <a:pt x="2459" y="5321"/>
                  </a:lnTo>
                  <a:lnTo>
                    <a:pt x="2472" y="5384"/>
                  </a:lnTo>
                  <a:lnTo>
                    <a:pt x="2488" y="5447"/>
                  </a:lnTo>
                  <a:lnTo>
                    <a:pt x="2505" y="5509"/>
                  </a:lnTo>
                  <a:lnTo>
                    <a:pt x="2526" y="5570"/>
                  </a:lnTo>
                  <a:lnTo>
                    <a:pt x="2548" y="5630"/>
                  </a:lnTo>
                  <a:lnTo>
                    <a:pt x="2572" y="5690"/>
                  </a:lnTo>
                  <a:lnTo>
                    <a:pt x="2599" y="5749"/>
                  </a:lnTo>
                  <a:lnTo>
                    <a:pt x="2628" y="5806"/>
                  </a:lnTo>
                  <a:lnTo>
                    <a:pt x="2660" y="5863"/>
                  </a:lnTo>
                  <a:lnTo>
                    <a:pt x="2693" y="5918"/>
                  </a:lnTo>
                  <a:lnTo>
                    <a:pt x="2728" y="5972"/>
                  </a:lnTo>
                  <a:lnTo>
                    <a:pt x="2766" y="6025"/>
                  </a:lnTo>
                  <a:lnTo>
                    <a:pt x="2805" y="6076"/>
                  </a:lnTo>
                  <a:lnTo>
                    <a:pt x="2846" y="6125"/>
                  </a:lnTo>
                  <a:lnTo>
                    <a:pt x="2889" y="6173"/>
                  </a:lnTo>
                  <a:lnTo>
                    <a:pt x="2934" y="6220"/>
                  </a:lnTo>
                  <a:lnTo>
                    <a:pt x="2980" y="6264"/>
                  </a:lnTo>
                  <a:lnTo>
                    <a:pt x="3028" y="6307"/>
                  </a:lnTo>
                  <a:lnTo>
                    <a:pt x="3078" y="6348"/>
                  </a:lnTo>
                  <a:lnTo>
                    <a:pt x="3129" y="6387"/>
                  </a:lnTo>
                  <a:lnTo>
                    <a:pt x="3181" y="6425"/>
                  </a:lnTo>
                  <a:lnTo>
                    <a:pt x="3235" y="6460"/>
                  </a:lnTo>
                  <a:lnTo>
                    <a:pt x="3291" y="6494"/>
                  </a:lnTo>
                  <a:lnTo>
                    <a:pt x="3348" y="6525"/>
                  </a:lnTo>
                  <a:lnTo>
                    <a:pt x="3406" y="6554"/>
                  </a:lnTo>
                  <a:lnTo>
                    <a:pt x="3464" y="6581"/>
                  </a:lnTo>
                  <a:lnTo>
                    <a:pt x="3524" y="6606"/>
                  </a:lnTo>
                  <a:lnTo>
                    <a:pt x="3584" y="6628"/>
                  </a:lnTo>
                  <a:lnTo>
                    <a:pt x="3645" y="6648"/>
                  </a:lnTo>
                  <a:lnTo>
                    <a:pt x="3707" y="6666"/>
                  </a:lnTo>
                  <a:lnTo>
                    <a:pt x="3770" y="6682"/>
                  </a:lnTo>
                  <a:lnTo>
                    <a:pt x="3833" y="6695"/>
                  </a:lnTo>
                  <a:lnTo>
                    <a:pt x="3896" y="6706"/>
                  </a:lnTo>
                  <a:lnTo>
                    <a:pt x="3960" y="6714"/>
                  </a:lnTo>
                  <a:lnTo>
                    <a:pt x="4024" y="6720"/>
                  </a:lnTo>
                  <a:lnTo>
                    <a:pt x="4089" y="6724"/>
                  </a:lnTo>
                  <a:lnTo>
                    <a:pt x="4154" y="6725"/>
                  </a:lnTo>
                  <a:lnTo>
                    <a:pt x="4219" y="6724"/>
                  </a:lnTo>
                  <a:lnTo>
                    <a:pt x="4283" y="6720"/>
                  </a:lnTo>
                  <a:lnTo>
                    <a:pt x="4347" y="6714"/>
                  </a:lnTo>
                  <a:lnTo>
                    <a:pt x="4411" y="6706"/>
                  </a:lnTo>
                  <a:lnTo>
                    <a:pt x="4475" y="6695"/>
                  </a:lnTo>
                  <a:lnTo>
                    <a:pt x="4538" y="6682"/>
                  </a:lnTo>
                  <a:lnTo>
                    <a:pt x="4600" y="6666"/>
                  </a:lnTo>
                  <a:lnTo>
                    <a:pt x="4662" y="6648"/>
                  </a:lnTo>
                  <a:lnTo>
                    <a:pt x="4723" y="6628"/>
                  </a:lnTo>
                  <a:lnTo>
                    <a:pt x="4783" y="6606"/>
                  </a:lnTo>
                  <a:lnTo>
                    <a:pt x="4843" y="6581"/>
                  </a:lnTo>
                  <a:lnTo>
                    <a:pt x="4901" y="6554"/>
                  </a:lnTo>
                  <a:lnTo>
                    <a:pt x="4959" y="6525"/>
                  </a:lnTo>
                  <a:lnTo>
                    <a:pt x="5016" y="6494"/>
                  </a:lnTo>
                  <a:lnTo>
                    <a:pt x="5072" y="6460"/>
                  </a:lnTo>
                  <a:lnTo>
                    <a:pt x="5126" y="6425"/>
                  </a:lnTo>
                  <a:lnTo>
                    <a:pt x="5178" y="6387"/>
                  </a:lnTo>
                  <a:lnTo>
                    <a:pt x="5230" y="6348"/>
                  </a:lnTo>
                  <a:lnTo>
                    <a:pt x="5279" y="6307"/>
                  </a:lnTo>
                  <a:lnTo>
                    <a:pt x="5327" y="6264"/>
                  </a:lnTo>
                  <a:lnTo>
                    <a:pt x="5373" y="6220"/>
                  </a:lnTo>
                  <a:lnTo>
                    <a:pt x="5418" y="6173"/>
                  </a:lnTo>
                  <a:lnTo>
                    <a:pt x="5461" y="6125"/>
                  </a:lnTo>
                  <a:lnTo>
                    <a:pt x="5502" y="6076"/>
                  </a:lnTo>
                  <a:lnTo>
                    <a:pt x="5541" y="6025"/>
                  </a:lnTo>
                  <a:lnTo>
                    <a:pt x="5579" y="5972"/>
                  </a:lnTo>
                  <a:lnTo>
                    <a:pt x="5614" y="5918"/>
                  </a:lnTo>
                  <a:lnTo>
                    <a:pt x="5647" y="5863"/>
                  </a:lnTo>
                  <a:lnTo>
                    <a:pt x="5679" y="5806"/>
                  </a:lnTo>
                  <a:lnTo>
                    <a:pt x="5708" y="5748"/>
                  </a:lnTo>
                  <a:lnTo>
                    <a:pt x="5735" y="5690"/>
                  </a:lnTo>
                  <a:lnTo>
                    <a:pt x="5759" y="5630"/>
                  </a:lnTo>
                  <a:lnTo>
                    <a:pt x="5782" y="5569"/>
                  </a:lnTo>
                  <a:lnTo>
                    <a:pt x="5802" y="5508"/>
                  </a:lnTo>
                  <a:lnTo>
                    <a:pt x="5820" y="5446"/>
                  </a:lnTo>
                  <a:lnTo>
                    <a:pt x="5835" y="5384"/>
                  </a:lnTo>
                  <a:lnTo>
                    <a:pt x="5849" y="5321"/>
                  </a:lnTo>
                  <a:lnTo>
                    <a:pt x="5860" y="5257"/>
                  </a:lnTo>
                  <a:lnTo>
                    <a:pt x="5868" y="5194"/>
                  </a:lnTo>
                  <a:lnTo>
                    <a:pt x="5874" y="5129"/>
                  </a:lnTo>
                  <a:lnTo>
                    <a:pt x="5878" y="5065"/>
                  </a:lnTo>
                  <a:lnTo>
                    <a:pt x="5879" y="5000"/>
                  </a:lnTo>
                  <a:lnTo>
                    <a:pt x="5878" y="4935"/>
                  </a:lnTo>
                  <a:lnTo>
                    <a:pt x="5874" y="4871"/>
                  </a:lnTo>
                  <a:lnTo>
                    <a:pt x="5868" y="4806"/>
                  </a:lnTo>
                  <a:lnTo>
                    <a:pt x="5860" y="4743"/>
                  </a:lnTo>
                  <a:lnTo>
                    <a:pt x="5849" y="4679"/>
                  </a:lnTo>
                  <a:lnTo>
                    <a:pt x="5835" y="4616"/>
                  </a:lnTo>
                  <a:lnTo>
                    <a:pt x="5820" y="4554"/>
                  </a:lnTo>
                  <a:lnTo>
                    <a:pt x="5802" y="4492"/>
                  </a:lnTo>
                  <a:lnTo>
                    <a:pt x="5789" y="4452"/>
                  </a:lnTo>
                  <a:lnTo>
                    <a:pt x="5451" y="4761"/>
                  </a:lnTo>
                  <a:lnTo>
                    <a:pt x="5425" y="4782"/>
                  </a:lnTo>
                  <a:lnTo>
                    <a:pt x="5397" y="4799"/>
                  </a:lnTo>
                  <a:lnTo>
                    <a:pt x="5368" y="4812"/>
                  </a:lnTo>
                  <a:lnTo>
                    <a:pt x="5336" y="4821"/>
                  </a:lnTo>
                  <a:lnTo>
                    <a:pt x="5304" y="4826"/>
                  </a:lnTo>
                  <a:lnTo>
                    <a:pt x="5271" y="4827"/>
                  </a:lnTo>
                  <a:lnTo>
                    <a:pt x="5239" y="4823"/>
                  </a:lnTo>
                  <a:lnTo>
                    <a:pt x="5207" y="4815"/>
                  </a:lnTo>
                  <a:lnTo>
                    <a:pt x="5176" y="4804"/>
                  </a:lnTo>
                  <a:lnTo>
                    <a:pt x="5148" y="4788"/>
                  </a:lnTo>
                  <a:lnTo>
                    <a:pt x="5121" y="4769"/>
                  </a:lnTo>
                  <a:lnTo>
                    <a:pt x="5098" y="4746"/>
                  </a:lnTo>
                  <a:lnTo>
                    <a:pt x="5077" y="4720"/>
                  </a:lnTo>
                  <a:lnTo>
                    <a:pt x="5060" y="4692"/>
                  </a:lnTo>
                  <a:lnTo>
                    <a:pt x="5047" y="4663"/>
                  </a:lnTo>
                  <a:lnTo>
                    <a:pt x="5038" y="4631"/>
                  </a:lnTo>
                  <a:lnTo>
                    <a:pt x="5033" y="4599"/>
                  </a:lnTo>
                  <a:lnTo>
                    <a:pt x="5032" y="4566"/>
                  </a:lnTo>
                  <a:lnTo>
                    <a:pt x="5036" y="4534"/>
                  </a:lnTo>
                  <a:lnTo>
                    <a:pt x="5044" y="4502"/>
                  </a:lnTo>
                  <a:lnTo>
                    <a:pt x="5055" y="4471"/>
                  </a:lnTo>
                  <a:lnTo>
                    <a:pt x="5071" y="444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6" name="Google Shape;1346;p13"/>
          <p:cNvGrpSpPr/>
          <p:nvPr/>
        </p:nvGrpSpPr>
        <p:grpSpPr>
          <a:xfrm>
            <a:off x="10888678" y="1760585"/>
            <a:ext cx="633600" cy="633600"/>
            <a:chOff x="10888678" y="1760585"/>
            <a:chExt cx="633600" cy="633600"/>
          </a:xfrm>
        </p:grpSpPr>
        <p:sp>
          <p:nvSpPr>
            <p:cNvPr id="1347" name="Google Shape;1347;p13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3307"/>
                  </a:moveTo>
                  <a:lnTo>
                    <a:pt x="4154" y="3307"/>
                  </a:lnTo>
                  <a:lnTo>
                    <a:pt x="4154" y="4859"/>
                  </a:lnTo>
                  <a:lnTo>
                    <a:pt x="2179" y="4859"/>
                  </a:lnTo>
                  <a:lnTo>
                    <a:pt x="2179" y="33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930"/>
                  </a:moveTo>
                  <a:lnTo>
                    <a:pt x="1588" y="1929"/>
                  </a:lnTo>
                  <a:lnTo>
                    <a:pt x="1609" y="1929"/>
                  </a:lnTo>
                  <a:lnTo>
                    <a:pt x="1614" y="1929"/>
                  </a:lnTo>
                  <a:lnTo>
                    <a:pt x="8386" y="1929"/>
                  </a:lnTo>
                  <a:lnTo>
                    <a:pt x="8391" y="1929"/>
                  </a:lnTo>
                  <a:lnTo>
                    <a:pt x="8412" y="1929"/>
                  </a:lnTo>
                  <a:lnTo>
                    <a:pt x="8421" y="1930"/>
                  </a:lnTo>
                  <a:lnTo>
                    <a:pt x="8442" y="1931"/>
                  </a:lnTo>
                  <a:lnTo>
                    <a:pt x="8452" y="1932"/>
                  </a:lnTo>
                  <a:lnTo>
                    <a:pt x="8473" y="1934"/>
                  </a:lnTo>
                  <a:lnTo>
                    <a:pt x="8482" y="1935"/>
                  </a:lnTo>
                  <a:lnTo>
                    <a:pt x="8503" y="1937"/>
                  </a:lnTo>
                  <a:lnTo>
                    <a:pt x="8512" y="1939"/>
                  </a:lnTo>
                  <a:lnTo>
                    <a:pt x="8533" y="1942"/>
                  </a:lnTo>
                  <a:lnTo>
                    <a:pt x="8542" y="1944"/>
                  </a:lnTo>
                  <a:lnTo>
                    <a:pt x="8562" y="1948"/>
                  </a:lnTo>
                  <a:lnTo>
                    <a:pt x="8571" y="1950"/>
                  </a:lnTo>
                  <a:lnTo>
                    <a:pt x="8592" y="1955"/>
                  </a:lnTo>
                  <a:lnTo>
                    <a:pt x="8601" y="1958"/>
                  </a:lnTo>
                  <a:lnTo>
                    <a:pt x="8621" y="1964"/>
                  </a:lnTo>
                  <a:lnTo>
                    <a:pt x="8630" y="1966"/>
                  </a:lnTo>
                  <a:lnTo>
                    <a:pt x="8650" y="1973"/>
                  </a:lnTo>
                  <a:lnTo>
                    <a:pt x="8658" y="1976"/>
                  </a:lnTo>
                  <a:lnTo>
                    <a:pt x="8678" y="1983"/>
                  </a:lnTo>
                  <a:lnTo>
                    <a:pt x="8687" y="1986"/>
                  </a:lnTo>
                  <a:lnTo>
                    <a:pt x="8706" y="1994"/>
                  </a:lnTo>
                  <a:lnTo>
                    <a:pt x="8715" y="1998"/>
                  </a:lnTo>
                  <a:lnTo>
                    <a:pt x="8734" y="2007"/>
                  </a:lnTo>
                  <a:lnTo>
                    <a:pt x="8742" y="2011"/>
                  </a:lnTo>
                  <a:lnTo>
                    <a:pt x="8761" y="2020"/>
                  </a:lnTo>
                  <a:lnTo>
                    <a:pt x="8769" y="2024"/>
                  </a:lnTo>
                  <a:lnTo>
                    <a:pt x="8788" y="2035"/>
                  </a:lnTo>
                  <a:lnTo>
                    <a:pt x="8798" y="2040"/>
                  </a:lnTo>
                  <a:lnTo>
                    <a:pt x="8816" y="2051"/>
                  </a:lnTo>
                  <a:lnTo>
                    <a:pt x="8824" y="2056"/>
                  </a:lnTo>
                  <a:lnTo>
                    <a:pt x="8841" y="2068"/>
                  </a:lnTo>
                  <a:lnTo>
                    <a:pt x="8849" y="2073"/>
                  </a:lnTo>
                  <a:lnTo>
                    <a:pt x="8866" y="2085"/>
                  </a:lnTo>
                  <a:lnTo>
                    <a:pt x="8874" y="2091"/>
                  </a:lnTo>
                  <a:lnTo>
                    <a:pt x="8890" y="2104"/>
                  </a:lnTo>
                  <a:lnTo>
                    <a:pt x="8898" y="2110"/>
                  </a:lnTo>
                  <a:lnTo>
                    <a:pt x="8914" y="2123"/>
                  </a:lnTo>
                  <a:lnTo>
                    <a:pt x="8921" y="2129"/>
                  </a:lnTo>
                  <a:lnTo>
                    <a:pt x="8937" y="2143"/>
                  </a:lnTo>
                  <a:lnTo>
                    <a:pt x="8944" y="2150"/>
                  </a:lnTo>
                  <a:lnTo>
                    <a:pt x="8959" y="2164"/>
                  </a:lnTo>
                  <a:lnTo>
                    <a:pt x="8965" y="2171"/>
                  </a:lnTo>
                  <a:lnTo>
                    <a:pt x="8980" y="2186"/>
                  </a:lnTo>
                  <a:lnTo>
                    <a:pt x="8986" y="2193"/>
                  </a:lnTo>
                  <a:lnTo>
                    <a:pt x="9000" y="2209"/>
                  </a:lnTo>
                  <a:lnTo>
                    <a:pt x="9006" y="2216"/>
                  </a:lnTo>
                  <a:lnTo>
                    <a:pt x="9020" y="2232"/>
                  </a:lnTo>
                  <a:lnTo>
                    <a:pt x="9026" y="2240"/>
                  </a:lnTo>
                  <a:lnTo>
                    <a:pt x="9038" y="2256"/>
                  </a:lnTo>
                  <a:lnTo>
                    <a:pt x="9044" y="2264"/>
                  </a:lnTo>
                  <a:lnTo>
                    <a:pt x="9056" y="2281"/>
                  </a:lnTo>
                  <a:lnTo>
                    <a:pt x="9061" y="2289"/>
                  </a:lnTo>
                  <a:lnTo>
                    <a:pt x="9073" y="2307"/>
                  </a:lnTo>
                  <a:lnTo>
                    <a:pt x="9078" y="2315"/>
                  </a:lnTo>
                  <a:lnTo>
                    <a:pt x="9089" y="2333"/>
                  </a:lnTo>
                  <a:lnTo>
                    <a:pt x="9092" y="2339"/>
                  </a:lnTo>
                  <a:lnTo>
                    <a:pt x="9102" y="2357"/>
                  </a:lnTo>
                  <a:lnTo>
                    <a:pt x="9107" y="2366"/>
                  </a:lnTo>
                  <a:lnTo>
                    <a:pt x="9117" y="2384"/>
                  </a:lnTo>
                  <a:lnTo>
                    <a:pt x="9121" y="2393"/>
                  </a:lnTo>
                  <a:lnTo>
                    <a:pt x="9130" y="2412"/>
                  </a:lnTo>
                  <a:lnTo>
                    <a:pt x="9134" y="2421"/>
                  </a:lnTo>
                  <a:lnTo>
                    <a:pt x="9142" y="2440"/>
                  </a:lnTo>
                  <a:lnTo>
                    <a:pt x="9145" y="2449"/>
                  </a:lnTo>
                  <a:lnTo>
                    <a:pt x="9153" y="2469"/>
                  </a:lnTo>
                  <a:lnTo>
                    <a:pt x="9156" y="2478"/>
                  </a:lnTo>
                  <a:lnTo>
                    <a:pt x="9162" y="2498"/>
                  </a:lnTo>
                  <a:lnTo>
                    <a:pt x="9165" y="2507"/>
                  </a:lnTo>
                  <a:lnTo>
                    <a:pt x="9171" y="2527"/>
                  </a:lnTo>
                  <a:lnTo>
                    <a:pt x="9173" y="2536"/>
                  </a:lnTo>
                  <a:lnTo>
                    <a:pt x="9178" y="2557"/>
                  </a:lnTo>
                  <a:lnTo>
                    <a:pt x="9181" y="2566"/>
                  </a:lnTo>
                  <a:lnTo>
                    <a:pt x="9185" y="2587"/>
                  </a:lnTo>
                  <a:lnTo>
                    <a:pt x="9187" y="2596"/>
                  </a:lnTo>
                  <a:lnTo>
                    <a:pt x="9190" y="2617"/>
                  </a:lnTo>
                  <a:lnTo>
                    <a:pt x="9192" y="2626"/>
                  </a:lnTo>
                  <a:lnTo>
                    <a:pt x="9194" y="2647"/>
                  </a:lnTo>
                  <a:lnTo>
                    <a:pt x="9195" y="2656"/>
                  </a:lnTo>
                  <a:lnTo>
                    <a:pt x="9197" y="2677"/>
                  </a:lnTo>
                  <a:lnTo>
                    <a:pt x="9198" y="2687"/>
                  </a:lnTo>
                  <a:lnTo>
                    <a:pt x="9199" y="2708"/>
                  </a:lnTo>
                  <a:lnTo>
                    <a:pt x="9200" y="2717"/>
                  </a:lnTo>
                  <a:lnTo>
                    <a:pt x="9200" y="2738"/>
                  </a:lnTo>
                  <a:lnTo>
                    <a:pt x="9200" y="2743"/>
                  </a:lnTo>
                  <a:lnTo>
                    <a:pt x="9200" y="7257"/>
                  </a:lnTo>
                  <a:lnTo>
                    <a:pt x="9200" y="7262"/>
                  </a:lnTo>
                  <a:lnTo>
                    <a:pt x="9200" y="7283"/>
                  </a:lnTo>
                  <a:lnTo>
                    <a:pt x="9199" y="7292"/>
                  </a:lnTo>
                  <a:lnTo>
                    <a:pt x="9198" y="7313"/>
                  </a:lnTo>
                  <a:lnTo>
                    <a:pt x="9197" y="7323"/>
                  </a:lnTo>
                  <a:lnTo>
                    <a:pt x="9195" y="7344"/>
                  </a:lnTo>
                  <a:lnTo>
                    <a:pt x="9194" y="7353"/>
                  </a:lnTo>
                  <a:lnTo>
                    <a:pt x="9192" y="7374"/>
                  </a:lnTo>
                  <a:lnTo>
                    <a:pt x="9190" y="7383"/>
                  </a:lnTo>
                  <a:lnTo>
                    <a:pt x="9187" y="7404"/>
                  </a:lnTo>
                  <a:lnTo>
                    <a:pt x="9185" y="7413"/>
                  </a:lnTo>
                  <a:lnTo>
                    <a:pt x="9181" y="7434"/>
                  </a:lnTo>
                  <a:lnTo>
                    <a:pt x="9178" y="7443"/>
                  </a:lnTo>
                  <a:lnTo>
                    <a:pt x="9173" y="7464"/>
                  </a:lnTo>
                  <a:lnTo>
                    <a:pt x="9171" y="7473"/>
                  </a:lnTo>
                  <a:lnTo>
                    <a:pt x="9165" y="7493"/>
                  </a:lnTo>
                  <a:lnTo>
                    <a:pt x="9162" y="7502"/>
                  </a:lnTo>
                  <a:lnTo>
                    <a:pt x="9156" y="7522"/>
                  </a:lnTo>
                  <a:lnTo>
                    <a:pt x="9153" y="7531"/>
                  </a:lnTo>
                  <a:lnTo>
                    <a:pt x="9145" y="7551"/>
                  </a:lnTo>
                  <a:lnTo>
                    <a:pt x="9142" y="7560"/>
                  </a:lnTo>
                  <a:lnTo>
                    <a:pt x="9134" y="7579"/>
                  </a:lnTo>
                  <a:lnTo>
                    <a:pt x="9130" y="7588"/>
                  </a:lnTo>
                  <a:lnTo>
                    <a:pt x="9121" y="7607"/>
                  </a:lnTo>
                  <a:lnTo>
                    <a:pt x="9117" y="7616"/>
                  </a:lnTo>
                  <a:lnTo>
                    <a:pt x="9107" y="7634"/>
                  </a:lnTo>
                  <a:lnTo>
                    <a:pt x="9102" y="7643"/>
                  </a:lnTo>
                  <a:lnTo>
                    <a:pt x="9092" y="7661"/>
                  </a:lnTo>
                  <a:lnTo>
                    <a:pt x="9089" y="7667"/>
                  </a:lnTo>
                  <a:lnTo>
                    <a:pt x="9078" y="7685"/>
                  </a:lnTo>
                  <a:lnTo>
                    <a:pt x="9073" y="7693"/>
                  </a:lnTo>
                  <a:lnTo>
                    <a:pt x="9061" y="7711"/>
                  </a:lnTo>
                  <a:lnTo>
                    <a:pt x="9056" y="7719"/>
                  </a:lnTo>
                  <a:lnTo>
                    <a:pt x="9044" y="7736"/>
                  </a:lnTo>
                  <a:lnTo>
                    <a:pt x="9038" y="7744"/>
                  </a:lnTo>
                  <a:lnTo>
                    <a:pt x="9026" y="7760"/>
                  </a:lnTo>
                  <a:lnTo>
                    <a:pt x="9020" y="7768"/>
                  </a:lnTo>
                  <a:lnTo>
                    <a:pt x="9006" y="7784"/>
                  </a:lnTo>
                  <a:lnTo>
                    <a:pt x="9000" y="7791"/>
                  </a:lnTo>
                  <a:lnTo>
                    <a:pt x="8986" y="7807"/>
                  </a:lnTo>
                  <a:lnTo>
                    <a:pt x="8980" y="7814"/>
                  </a:lnTo>
                  <a:lnTo>
                    <a:pt x="8965" y="7829"/>
                  </a:lnTo>
                  <a:lnTo>
                    <a:pt x="8959" y="7836"/>
                  </a:lnTo>
                  <a:lnTo>
                    <a:pt x="8944" y="7850"/>
                  </a:lnTo>
                  <a:lnTo>
                    <a:pt x="8937" y="7857"/>
                  </a:lnTo>
                  <a:lnTo>
                    <a:pt x="8921" y="7871"/>
                  </a:lnTo>
                  <a:lnTo>
                    <a:pt x="8914" y="7877"/>
                  </a:lnTo>
                  <a:lnTo>
                    <a:pt x="8898" y="7890"/>
                  </a:lnTo>
                  <a:lnTo>
                    <a:pt x="8890" y="7896"/>
                  </a:lnTo>
                  <a:lnTo>
                    <a:pt x="8874" y="7909"/>
                  </a:lnTo>
                  <a:lnTo>
                    <a:pt x="8866" y="7915"/>
                  </a:lnTo>
                  <a:lnTo>
                    <a:pt x="8849" y="7927"/>
                  </a:lnTo>
                  <a:lnTo>
                    <a:pt x="8841" y="7932"/>
                  </a:lnTo>
                  <a:lnTo>
                    <a:pt x="8824" y="7944"/>
                  </a:lnTo>
                  <a:lnTo>
                    <a:pt x="8816" y="7949"/>
                  </a:lnTo>
                  <a:lnTo>
                    <a:pt x="8798" y="7960"/>
                  </a:lnTo>
                  <a:lnTo>
                    <a:pt x="8788" y="7965"/>
                  </a:lnTo>
                  <a:lnTo>
                    <a:pt x="8769" y="7976"/>
                  </a:lnTo>
                  <a:lnTo>
                    <a:pt x="8761" y="7980"/>
                  </a:lnTo>
                  <a:lnTo>
                    <a:pt x="8742" y="7989"/>
                  </a:lnTo>
                  <a:lnTo>
                    <a:pt x="8734" y="7993"/>
                  </a:lnTo>
                  <a:lnTo>
                    <a:pt x="8715" y="8002"/>
                  </a:lnTo>
                  <a:lnTo>
                    <a:pt x="8706" y="8006"/>
                  </a:lnTo>
                  <a:lnTo>
                    <a:pt x="8687" y="8014"/>
                  </a:lnTo>
                  <a:lnTo>
                    <a:pt x="8678" y="8017"/>
                  </a:lnTo>
                  <a:lnTo>
                    <a:pt x="8658" y="8024"/>
                  </a:lnTo>
                  <a:lnTo>
                    <a:pt x="8650" y="8027"/>
                  </a:lnTo>
                  <a:lnTo>
                    <a:pt x="8630" y="8034"/>
                  </a:lnTo>
                  <a:lnTo>
                    <a:pt x="8621" y="8036"/>
                  </a:lnTo>
                  <a:lnTo>
                    <a:pt x="8601" y="8042"/>
                  </a:lnTo>
                  <a:lnTo>
                    <a:pt x="8592" y="8045"/>
                  </a:lnTo>
                  <a:lnTo>
                    <a:pt x="8571" y="8050"/>
                  </a:lnTo>
                  <a:lnTo>
                    <a:pt x="8562" y="8052"/>
                  </a:lnTo>
                  <a:lnTo>
                    <a:pt x="8542" y="8056"/>
                  </a:lnTo>
                  <a:lnTo>
                    <a:pt x="8533" y="8058"/>
                  </a:lnTo>
                  <a:lnTo>
                    <a:pt x="8512" y="8061"/>
                  </a:lnTo>
                  <a:lnTo>
                    <a:pt x="8503" y="8063"/>
                  </a:lnTo>
                  <a:lnTo>
                    <a:pt x="8482" y="8065"/>
                  </a:lnTo>
                  <a:lnTo>
                    <a:pt x="8473" y="8066"/>
                  </a:lnTo>
                  <a:lnTo>
                    <a:pt x="8452" y="8068"/>
                  </a:lnTo>
                  <a:lnTo>
                    <a:pt x="8442" y="8069"/>
                  </a:lnTo>
                  <a:lnTo>
                    <a:pt x="8421" y="8070"/>
                  </a:lnTo>
                  <a:lnTo>
                    <a:pt x="8412" y="8071"/>
                  </a:lnTo>
                  <a:lnTo>
                    <a:pt x="8391" y="8071"/>
                  </a:lnTo>
                  <a:lnTo>
                    <a:pt x="8386" y="8071"/>
                  </a:lnTo>
                  <a:lnTo>
                    <a:pt x="1614" y="8071"/>
                  </a:lnTo>
                  <a:lnTo>
                    <a:pt x="1609" y="8071"/>
                  </a:lnTo>
                  <a:lnTo>
                    <a:pt x="1588" y="8071"/>
                  </a:lnTo>
                  <a:lnTo>
                    <a:pt x="1579" y="8070"/>
                  </a:lnTo>
                  <a:lnTo>
                    <a:pt x="1558" y="8069"/>
                  </a:lnTo>
                  <a:lnTo>
                    <a:pt x="1548" y="8068"/>
                  </a:lnTo>
                  <a:lnTo>
                    <a:pt x="1527" y="8066"/>
                  </a:lnTo>
                  <a:lnTo>
                    <a:pt x="1518" y="8065"/>
                  </a:lnTo>
                  <a:lnTo>
                    <a:pt x="1497" y="8063"/>
                  </a:lnTo>
                  <a:lnTo>
                    <a:pt x="1488" y="8061"/>
                  </a:lnTo>
                  <a:lnTo>
                    <a:pt x="1467" y="8058"/>
                  </a:lnTo>
                  <a:lnTo>
                    <a:pt x="1458" y="8056"/>
                  </a:lnTo>
                  <a:lnTo>
                    <a:pt x="1438" y="8052"/>
                  </a:lnTo>
                  <a:lnTo>
                    <a:pt x="1429" y="8050"/>
                  </a:lnTo>
                  <a:lnTo>
                    <a:pt x="1408" y="8045"/>
                  </a:lnTo>
                  <a:lnTo>
                    <a:pt x="1399" y="8042"/>
                  </a:lnTo>
                  <a:lnTo>
                    <a:pt x="1379" y="8036"/>
                  </a:lnTo>
                  <a:lnTo>
                    <a:pt x="1370" y="8034"/>
                  </a:lnTo>
                  <a:lnTo>
                    <a:pt x="1350" y="8027"/>
                  </a:lnTo>
                  <a:lnTo>
                    <a:pt x="1342" y="8024"/>
                  </a:lnTo>
                  <a:lnTo>
                    <a:pt x="1322" y="8017"/>
                  </a:lnTo>
                  <a:lnTo>
                    <a:pt x="1313" y="8014"/>
                  </a:lnTo>
                  <a:lnTo>
                    <a:pt x="1294" y="8006"/>
                  </a:lnTo>
                  <a:lnTo>
                    <a:pt x="1285" y="8002"/>
                  </a:lnTo>
                  <a:lnTo>
                    <a:pt x="1266" y="7993"/>
                  </a:lnTo>
                  <a:lnTo>
                    <a:pt x="1258" y="7989"/>
                  </a:lnTo>
                  <a:lnTo>
                    <a:pt x="1239" y="7980"/>
                  </a:lnTo>
                  <a:lnTo>
                    <a:pt x="1231" y="7976"/>
                  </a:lnTo>
                  <a:lnTo>
                    <a:pt x="1212" y="7965"/>
                  </a:lnTo>
                  <a:lnTo>
                    <a:pt x="1202" y="7960"/>
                  </a:lnTo>
                  <a:lnTo>
                    <a:pt x="1184" y="7949"/>
                  </a:lnTo>
                  <a:lnTo>
                    <a:pt x="1176" y="7944"/>
                  </a:lnTo>
                  <a:lnTo>
                    <a:pt x="1159" y="7932"/>
                  </a:lnTo>
                  <a:lnTo>
                    <a:pt x="1151" y="7927"/>
                  </a:lnTo>
                  <a:lnTo>
                    <a:pt x="1134" y="7915"/>
                  </a:lnTo>
                  <a:lnTo>
                    <a:pt x="1126" y="7909"/>
                  </a:lnTo>
                  <a:lnTo>
                    <a:pt x="1110" y="7896"/>
                  </a:lnTo>
                  <a:lnTo>
                    <a:pt x="1102" y="7890"/>
                  </a:lnTo>
                  <a:lnTo>
                    <a:pt x="1086" y="7877"/>
                  </a:lnTo>
                  <a:lnTo>
                    <a:pt x="1079" y="7871"/>
                  </a:lnTo>
                  <a:lnTo>
                    <a:pt x="1063" y="7857"/>
                  </a:lnTo>
                  <a:lnTo>
                    <a:pt x="1056" y="7850"/>
                  </a:lnTo>
                  <a:lnTo>
                    <a:pt x="1041" y="7836"/>
                  </a:lnTo>
                  <a:lnTo>
                    <a:pt x="1035" y="7829"/>
                  </a:lnTo>
                  <a:lnTo>
                    <a:pt x="1020" y="7814"/>
                  </a:lnTo>
                  <a:lnTo>
                    <a:pt x="1014" y="7807"/>
                  </a:lnTo>
                  <a:lnTo>
                    <a:pt x="1000" y="7791"/>
                  </a:lnTo>
                  <a:lnTo>
                    <a:pt x="994" y="7784"/>
                  </a:lnTo>
                  <a:lnTo>
                    <a:pt x="980" y="7768"/>
                  </a:lnTo>
                  <a:lnTo>
                    <a:pt x="974" y="7760"/>
                  </a:lnTo>
                  <a:lnTo>
                    <a:pt x="962" y="7744"/>
                  </a:lnTo>
                  <a:lnTo>
                    <a:pt x="956" y="7736"/>
                  </a:lnTo>
                  <a:lnTo>
                    <a:pt x="944" y="7719"/>
                  </a:lnTo>
                  <a:lnTo>
                    <a:pt x="939" y="7711"/>
                  </a:lnTo>
                  <a:lnTo>
                    <a:pt x="927" y="7693"/>
                  </a:lnTo>
                  <a:lnTo>
                    <a:pt x="922" y="7685"/>
                  </a:lnTo>
                  <a:lnTo>
                    <a:pt x="911" y="7667"/>
                  </a:lnTo>
                  <a:lnTo>
                    <a:pt x="908" y="7661"/>
                  </a:lnTo>
                  <a:lnTo>
                    <a:pt x="898" y="7643"/>
                  </a:lnTo>
                  <a:lnTo>
                    <a:pt x="893" y="7634"/>
                  </a:lnTo>
                  <a:lnTo>
                    <a:pt x="883" y="7616"/>
                  </a:lnTo>
                  <a:lnTo>
                    <a:pt x="879" y="7607"/>
                  </a:lnTo>
                  <a:lnTo>
                    <a:pt x="870" y="7588"/>
                  </a:lnTo>
                  <a:lnTo>
                    <a:pt x="866" y="7579"/>
                  </a:lnTo>
                  <a:lnTo>
                    <a:pt x="858" y="7560"/>
                  </a:lnTo>
                  <a:lnTo>
                    <a:pt x="855" y="7551"/>
                  </a:lnTo>
                  <a:lnTo>
                    <a:pt x="847" y="7531"/>
                  </a:lnTo>
                  <a:lnTo>
                    <a:pt x="844" y="7522"/>
                  </a:lnTo>
                  <a:lnTo>
                    <a:pt x="838" y="7502"/>
                  </a:lnTo>
                  <a:lnTo>
                    <a:pt x="835" y="7493"/>
                  </a:lnTo>
                  <a:lnTo>
                    <a:pt x="829" y="7473"/>
                  </a:lnTo>
                  <a:lnTo>
                    <a:pt x="827" y="7464"/>
                  </a:lnTo>
                  <a:lnTo>
                    <a:pt x="822" y="7443"/>
                  </a:lnTo>
                  <a:lnTo>
                    <a:pt x="819" y="7434"/>
                  </a:lnTo>
                  <a:lnTo>
                    <a:pt x="815" y="7413"/>
                  </a:lnTo>
                  <a:lnTo>
                    <a:pt x="813" y="7404"/>
                  </a:lnTo>
                  <a:lnTo>
                    <a:pt x="810" y="7383"/>
                  </a:lnTo>
                  <a:lnTo>
                    <a:pt x="808" y="7374"/>
                  </a:lnTo>
                  <a:lnTo>
                    <a:pt x="806" y="7353"/>
                  </a:lnTo>
                  <a:lnTo>
                    <a:pt x="805" y="7344"/>
                  </a:lnTo>
                  <a:lnTo>
                    <a:pt x="803" y="7323"/>
                  </a:lnTo>
                  <a:lnTo>
                    <a:pt x="802" y="7313"/>
                  </a:lnTo>
                  <a:lnTo>
                    <a:pt x="801" y="7292"/>
                  </a:lnTo>
                  <a:lnTo>
                    <a:pt x="800" y="7283"/>
                  </a:lnTo>
                  <a:lnTo>
                    <a:pt x="800" y="7262"/>
                  </a:lnTo>
                  <a:lnTo>
                    <a:pt x="800" y="7257"/>
                  </a:lnTo>
                  <a:lnTo>
                    <a:pt x="800" y="2743"/>
                  </a:lnTo>
                  <a:lnTo>
                    <a:pt x="800" y="2738"/>
                  </a:lnTo>
                  <a:lnTo>
                    <a:pt x="800" y="2717"/>
                  </a:lnTo>
                  <a:lnTo>
                    <a:pt x="801" y="2708"/>
                  </a:lnTo>
                  <a:lnTo>
                    <a:pt x="802" y="2687"/>
                  </a:lnTo>
                  <a:lnTo>
                    <a:pt x="803" y="2677"/>
                  </a:lnTo>
                  <a:lnTo>
                    <a:pt x="805" y="2656"/>
                  </a:lnTo>
                  <a:lnTo>
                    <a:pt x="806" y="2647"/>
                  </a:lnTo>
                  <a:lnTo>
                    <a:pt x="808" y="2626"/>
                  </a:lnTo>
                  <a:lnTo>
                    <a:pt x="810" y="2617"/>
                  </a:lnTo>
                  <a:lnTo>
                    <a:pt x="813" y="2596"/>
                  </a:lnTo>
                  <a:lnTo>
                    <a:pt x="815" y="2587"/>
                  </a:lnTo>
                  <a:lnTo>
                    <a:pt x="819" y="2566"/>
                  </a:lnTo>
                  <a:lnTo>
                    <a:pt x="822" y="2557"/>
                  </a:lnTo>
                  <a:lnTo>
                    <a:pt x="827" y="2536"/>
                  </a:lnTo>
                  <a:lnTo>
                    <a:pt x="829" y="2527"/>
                  </a:lnTo>
                  <a:lnTo>
                    <a:pt x="835" y="2507"/>
                  </a:lnTo>
                  <a:lnTo>
                    <a:pt x="838" y="2498"/>
                  </a:lnTo>
                  <a:lnTo>
                    <a:pt x="844" y="2478"/>
                  </a:lnTo>
                  <a:lnTo>
                    <a:pt x="847" y="2469"/>
                  </a:lnTo>
                  <a:lnTo>
                    <a:pt x="855" y="2449"/>
                  </a:lnTo>
                  <a:lnTo>
                    <a:pt x="858" y="2440"/>
                  </a:lnTo>
                  <a:lnTo>
                    <a:pt x="866" y="2421"/>
                  </a:lnTo>
                  <a:lnTo>
                    <a:pt x="870" y="2412"/>
                  </a:lnTo>
                  <a:lnTo>
                    <a:pt x="879" y="2393"/>
                  </a:lnTo>
                  <a:lnTo>
                    <a:pt x="883" y="2384"/>
                  </a:lnTo>
                  <a:lnTo>
                    <a:pt x="893" y="2366"/>
                  </a:lnTo>
                  <a:lnTo>
                    <a:pt x="898" y="2357"/>
                  </a:lnTo>
                  <a:lnTo>
                    <a:pt x="908" y="2339"/>
                  </a:lnTo>
                  <a:lnTo>
                    <a:pt x="911" y="2333"/>
                  </a:lnTo>
                  <a:lnTo>
                    <a:pt x="922" y="2315"/>
                  </a:lnTo>
                  <a:lnTo>
                    <a:pt x="927" y="2307"/>
                  </a:lnTo>
                  <a:lnTo>
                    <a:pt x="939" y="2289"/>
                  </a:lnTo>
                  <a:lnTo>
                    <a:pt x="944" y="2281"/>
                  </a:lnTo>
                  <a:lnTo>
                    <a:pt x="956" y="2264"/>
                  </a:lnTo>
                  <a:lnTo>
                    <a:pt x="962" y="2256"/>
                  </a:lnTo>
                  <a:lnTo>
                    <a:pt x="974" y="2240"/>
                  </a:lnTo>
                  <a:lnTo>
                    <a:pt x="980" y="2232"/>
                  </a:lnTo>
                  <a:lnTo>
                    <a:pt x="994" y="2216"/>
                  </a:lnTo>
                  <a:lnTo>
                    <a:pt x="1000" y="2209"/>
                  </a:lnTo>
                  <a:lnTo>
                    <a:pt x="1014" y="2193"/>
                  </a:lnTo>
                  <a:lnTo>
                    <a:pt x="1020" y="2186"/>
                  </a:lnTo>
                  <a:lnTo>
                    <a:pt x="1035" y="2171"/>
                  </a:lnTo>
                  <a:lnTo>
                    <a:pt x="1041" y="2164"/>
                  </a:lnTo>
                  <a:lnTo>
                    <a:pt x="1056" y="2150"/>
                  </a:lnTo>
                  <a:lnTo>
                    <a:pt x="1063" y="2143"/>
                  </a:lnTo>
                  <a:lnTo>
                    <a:pt x="1079" y="2129"/>
                  </a:lnTo>
                  <a:lnTo>
                    <a:pt x="1086" y="2123"/>
                  </a:lnTo>
                  <a:lnTo>
                    <a:pt x="1102" y="2110"/>
                  </a:lnTo>
                  <a:lnTo>
                    <a:pt x="1110" y="2104"/>
                  </a:lnTo>
                  <a:lnTo>
                    <a:pt x="1126" y="2091"/>
                  </a:lnTo>
                  <a:lnTo>
                    <a:pt x="1134" y="2085"/>
                  </a:lnTo>
                  <a:lnTo>
                    <a:pt x="1151" y="2073"/>
                  </a:lnTo>
                  <a:lnTo>
                    <a:pt x="1159" y="2068"/>
                  </a:lnTo>
                  <a:lnTo>
                    <a:pt x="1176" y="2056"/>
                  </a:lnTo>
                  <a:lnTo>
                    <a:pt x="1184" y="2051"/>
                  </a:lnTo>
                  <a:lnTo>
                    <a:pt x="1202" y="2040"/>
                  </a:lnTo>
                  <a:lnTo>
                    <a:pt x="1212" y="2035"/>
                  </a:lnTo>
                  <a:lnTo>
                    <a:pt x="1231" y="2024"/>
                  </a:lnTo>
                  <a:lnTo>
                    <a:pt x="1239" y="2020"/>
                  </a:lnTo>
                  <a:lnTo>
                    <a:pt x="1258" y="2011"/>
                  </a:lnTo>
                  <a:lnTo>
                    <a:pt x="1266" y="2007"/>
                  </a:lnTo>
                  <a:lnTo>
                    <a:pt x="1285" y="1998"/>
                  </a:lnTo>
                  <a:lnTo>
                    <a:pt x="1294" y="1994"/>
                  </a:lnTo>
                  <a:lnTo>
                    <a:pt x="1313" y="1986"/>
                  </a:lnTo>
                  <a:lnTo>
                    <a:pt x="1322" y="1983"/>
                  </a:lnTo>
                  <a:lnTo>
                    <a:pt x="1342" y="1976"/>
                  </a:lnTo>
                  <a:lnTo>
                    <a:pt x="1350" y="1973"/>
                  </a:lnTo>
                  <a:lnTo>
                    <a:pt x="1370" y="1966"/>
                  </a:lnTo>
                  <a:lnTo>
                    <a:pt x="1379" y="1964"/>
                  </a:lnTo>
                  <a:lnTo>
                    <a:pt x="1399" y="1958"/>
                  </a:lnTo>
                  <a:lnTo>
                    <a:pt x="1408" y="1955"/>
                  </a:lnTo>
                  <a:lnTo>
                    <a:pt x="1429" y="1950"/>
                  </a:lnTo>
                  <a:lnTo>
                    <a:pt x="1438" y="1948"/>
                  </a:lnTo>
                  <a:lnTo>
                    <a:pt x="1458" y="1944"/>
                  </a:lnTo>
                  <a:lnTo>
                    <a:pt x="1467" y="1942"/>
                  </a:lnTo>
                  <a:lnTo>
                    <a:pt x="1488" y="1939"/>
                  </a:lnTo>
                  <a:lnTo>
                    <a:pt x="1497" y="1937"/>
                  </a:lnTo>
                  <a:lnTo>
                    <a:pt x="1518" y="1935"/>
                  </a:lnTo>
                  <a:lnTo>
                    <a:pt x="1527" y="1934"/>
                  </a:lnTo>
                  <a:lnTo>
                    <a:pt x="1548" y="1932"/>
                  </a:lnTo>
                  <a:lnTo>
                    <a:pt x="1558" y="1931"/>
                  </a:lnTo>
                  <a:lnTo>
                    <a:pt x="1579" y="1930"/>
                  </a:lnTo>
                  <a:close/>
                  <a:moveTo>
                    <a:pt x="8398" y="2429"/>
                  </a:moveTo>
                  <a:lnTo>
                    <a:pt x="8384" y="2429"/>
                  </a:lnTo>
                  <a:lnTo>
                    <a:pt x="1616" y="2429"/>
                  </a:lnTo>
                  <a:lnTo>
                    <a:pt x="1602" y="2429"/>
                  </a:lnTo>
                  <a:lnTo>
                    <a:pt x="1590" y="2430"/>
                  </a:lnTo>
                  <a:lnTo>
                    <a:pt x="1579" y="2431"/>
                  </a:lnTo>
                  <a:lnTo>
                    <a:pt x="1567" y="2433"/>
                  </a:lnTo>
                  <a:lnTo>
                    <a:pt x="1555" y="2435"/>
                  </a:lnTo>
                  <a:lnTo>
                    <a:pt x="1544" y="2437"/>
                  </a:lnTo>
                  <a:lnTo>
                    <a:pt x="1533" y="2440"/>
                  </a:lnTo>
                  <a:lnTo>
                    <a:pt x="1521" y="2443"/>
                  </a:lnTo>
                  <a:lnTo>
                    <a:pt x="1510" y="2447"/>
                  </a:lnTo>
                  <a:lnTo>
                    <a:pt x="1499" y="2451"/>
                  </a:lnTo>
                  <a:lnTo>
                    <a:pt x="1488" y="2455"/>
                  </a:lnTo>
                  <a:lnTo>
                    <a:pt x="1477" y="2460"/>
                  </a:lnTo>
                  <a:lnTo>
                    <a:pt x="1466" y="2466"/>
                  </a:lnTo>
                  <a:lnTo>
                    <a:pt x="1457" y="2471"/>
                  </a:lnTo>
                  <a:lnTo>
                    <a:pt x="1447" y="2476"/>
                  </a:lnTo>
                  <a:lnTo>
                    <a:pt x="1437" y="2483"/>
                  </a:lnTo>
                  <a:lnTo>
                    <a:pt x="1428" y="2490"/>
                  </a:lnTo>
                  <a:lnTo>
                    <a:pt x="1418" y="2497"/>
                  </a:lnTo>
                  <a:lnTo>
                    <a:pt x="1409" y="2505"/>
                  </a:lnTo>
                  <a:lnTo>
                    <a:pt x="1401" y="2512"/>
                  </a:lnTo>
                  <a:lnTo>
                    <a:pt x="1392" y="2520"/>
                  </a:lnTo>
                  <a:lnTo>
                    <a:pt x="1384" y="2529"/>
                  </a:lnTo>
                  <a:lnTo>
                    <a:pt x="1377" y="2538"/>
                  </a:lnTo>
                  <a:lnTo>
                    <a:pt x="1369" y="2546"/>
                  </a:lnTo>
                  <a:lnTo>
                    <a:pt x="1362" y="2556"/>
                  </a:lnTo>
                  <a:lnTo>
                    <a:pt x="1355" y="2565"/>
                  </a:lnTo>
                  <a:lnTo>
                    <a:pt x="1349" y="2575"/>
                  </a:lnTo>
                  <a:lnTo>
                    <a:pt x="1342" y="2586"/>
                  </a:lnTo>
                  <a:lnTo>
                    <a:pt x="1336" y="2598"/>
                  </a:lnTo>
                  <a:lnTo>
                    <a:pt x="1331" y="2608"/>
                  </a:lnTo>
                  <a:lnTo>
                    <a:pt x="1326" y="2618"/>
                  </a:lnTo>
                  <a:lnTo>
                    <a:pt x="1322" y="2629"/>
                  </a:lnTo>
                  <a:lnTo>
                    <a:pt x="1318" y="2639"/>
                  </a:lnTo>
                  <a:lnTo>
                    <a:pt x="1314" y="2650"/>
                  </a:lnTo>
                  <a:lnTo>
                    <a:pt x="1311" y="2662"/>
                  </a:lnTo>
                  <a:lnTo>
                    <a:pt x="1308" y="2673"/>
                  </a:lnTo>
                  <a:lnTo>
                    <a:pt x="1306" y="2684"/>
                  </a:lnTo>
                  <a:lnTo>
                    <a:pt x="1304" y="2696"/>
                  </a:lnTo>
                  <a:lnTo>
                    <a:pt x="1302" y="2708"/>
                  </a:lnTo>
                  <a:lnTo>
                    <a:pt x="1301" y="2719"/>
                  </a:lnTo>
                  <a:lnTo>
                    <a:pt x="1300" y="2731"/>
                  </a:lnTo>
                  <a:lnTo>
                    <a:pt x="1300" y="2745"/>
                  </a:lnTo>
                  <a:lnTo>
                    <a:pt x="1300" y="7255"/>
                  </a:lnTo>
                  <a:lnTo>
                    <a:pt x="1300" y="7269"/>
                  </a:lnTo>
                  <a:lnTo>
                    <a:pt x="1301" y="7281"/>
                  </a:lnTo>
                  <a:lnTo>
                    <a:pt x="1302" y="7292"/>
                  </a:lnTo>
                  <a:lnTo>
                    <a:pt x="1304" y="7304"/>
                  </a:lnTo>
                  <a:lnTo>
                    <a:pt x="1306" y="7316"/>
                  </a:lnTo>
                  <a:lnTo>
                    <a:pt x="1308" y="7327"/>
                  </a:lnTo>
                  <a:lnTo>
                    <a:pt x="1311" y="7338"/>
                  </a:lnTo>
                  <a:lnTo>
                    <a:pt x="1314" y="7350"/>
                  </a:lnTo>
                  <a:lnTo>
                    <a:pt x="1318" y="7361"/>
                  </a:lnTo>
                  <a:lnTo>
                    <a:pt x="1322" y="7371"/>
                  </a:lnTo>
                  <a:lnTo>
                    <a:pt x="1326" y="7382"/>
                  </a:lnTo>
                  <a:lnTo>
                    <a:pt x="1331" y="7392"/>
                  </a:lnTo>
                  <a:lnTo>
                    <a:pt x="1336" y="7402"/>
                  </a:lnTo>
                  <a:lnTo>
                    <a:pt x="1342" y="7414"/>
                  </a:lnTo>
                  <a:lnTo>
                    <a:pt x="1349" y="7425"/>
                  </a:lnTo>
                  <a:lnTo>
                    <a:pt x="1355" y="7435"/>
                  </a:lnTo>
                  <a:lnTo>
                    <a:pt x="1362" y="7444"/>
                  </a:lnTo>
                  <a:lnTo>
                    <a:pt x="1369" y="7454"/>
                  </a:lnTo>
                  <a:lnTo>
                    <a:pt x="1377" y="7462"/>
                  </a:lnTo>
                  <a:lnTo>
                    <a:pt x="1384" y="7471"/>
                  </a:lnTo>
                  <a:lnTo>
                    <a:pt x="1392" y="7480"/>
                  </a:lnTo>
                  <a:lnTo>
                    <a:pt x="1401" y="7488"/>
                  </a:lnTo>
                  <a:lnTo>
                    <a:pt x="1409" y="7495"/>
                  </a:lnTo>
                  <a:lnTo>
                    <a:pt x="1418" y="7503"/>
                  </a:lnTo>
                  <a:lnTo>
                    <a:pt x="1428" y="7510"/>
                  </a:lnTo>
                  <a:lnTo>
                    <a:pt x="1437" y="7517"/>
                  </a:lnTo>
                  <a:lnTo>
                    <a:pt x="1447" y="7524"/>
                  </a:lnTo>
                  <a:lnTo>
                    <a:pt x="1457" y="7529"/>
                  </a:lnTo>
                  <a:lnTo>
                    <a:pt x="1466" y="7534"/>
                  </a:lnTo>
                  <a:lnTo>
                    <a:pt x="1477" y="7540"/>
                  </a:lnTo>
                  <a:lnTo>
                    <a:pt x="1488" y="7545"/>
                  </a:lnTo>
                  <a:lnTo>
                    <a:pt x="1499" y="7549"/>
                  </a:lnTo>
                  <a:lnTo>
                    <a:pt x="1510" y="7553"/>
                  </a:lnTo>
                  <a:lnTo>
                    <a:pt x="1521" y="7557"/>
                  </a:lnTo>
                  <a:lnTo>
                    <a:pt x="1533" y="7560"/>
                  </a:lnTo>
                  <a:lnTo>
                    <a:pt x="1544" y="7563"/>
                  </a:lnTo>
                  <a:lnTo>
                    <a:pt x="1555" y="7565"/>
                  </a:lnTo>
                  <a:lnTo>
                    <a:pt x="1567" y="7567"/>
                  </a:lnTo>
                  <a:lnTo>
                    <a:pt x="1579" y="7569"/>
                  </a:lnTo>
                  <a:lnTo>
                    <a:pt x="1590" y="7570"/>
                  </a:lnTo>
                  <a:lnTo>
                    <a:pt x="1602" y="7571"/>
                  </a:lnTo>
                  <a:lnTo>
                    <a:pt x="1616" y="7571"/>
                  </a:lnTo>
                  <a:lnTo>
                    <a:pt x="8384" y="7571"/>
                  </a:lnTo>
                  <a:lnTo>
                    <a:pt x="8398" y="7571"/>
                  </a:lnTo>
                  <a:lnTo>
                    <a:pt x="8410" y="7570"/>
                  </a:lnTo>
                  <a:lnTo>
                    <a:pt x="8421" y="7569"/>
                  </a:lnTo>
                  <a:lnTo>
                    <a:pt x="8433" y="7567"/>
                  </a:lnTo>
                  <a:lnTo>
                    <a:pt x="8445" y="7565"/>
                  </a:lnTo>
                  <a:lnTo>
                    <a:pt x="8456" y="7563"/>
                  </a:lnTo>
                  <a:lnTo>
                    <a:pt x="8467" y="7560"/>
                  </a:lnTo>
                  <a:lnTo>
                    <a:pt x="8479" y="7557"/>
                  </a:lnTo>
                  <a:lnTo>
                    <a:pt x="8490" y="7553"/>
                  </a:lnTo>
                  <a:lnTo>
                    <a:pt x="8501" y="7549"/>
                  </a:lnTo>
                  <a:lnTo>
                    <a:pt x="8512" y="7545"/>
                  </a:lnTo>
                  <a:lnTo>
                    <a:pt x="8523" y="7540"/>
                  </a:lnTo>
                  <a:lnTo>
                    <a:pt x="8534" y="7534"/>
                  </a:lnTo>
                  <a:lnTo>
                    <a:pt x="8543" y="7529"/>
                  </a:lnTo>
                  <a:lnTo>
                    <a:pt x="8553" y="7524"/>
                  </a:lnTo>
                  <a:lnTo>
                    <a:pt x="8563" y="7517"/>
                  </a:lnTo>
                  <a:lnTo>
                    <a:pt x="8572" y="7510"/>
                  </a:lnTo>
                  <a:lnTo>
                    <a:pt x="8582" y="7503"/>
                  </a:lnTo>
                  <a:lnTo>
                    <a:pt x="8591" y="7495"/>
                  </a:lnTo>
                  <a:lnTo>
                    <a:pt x="8599" y="7488"/>
                  </a:lnTo>
                  <a:lnTo>
                    <a:pt x="8608" y="7480"/>
                  </a:lnTo>
                  <a:lnTo>
                    <a:pt x="8616" y="7471"/>
                  </a:lnTo>
                  <a:lnTo>
                    <a:pt x="8623" y="7462"/>
                  </a:lnTo>
                  <a:lnTo>
                    <a:pt x="8631" y="7454"/>
                  </a:lnTo>
                  <a:lnTo>
                    <a:pt x="8638" y="7444"/>
                  </a:lnTo>
                  <a:lnTo>
                    <a:pt x="8645" y="7435"/>
                  </a:lnTo>
                  <a:lnTo>
                    <a:pt x="8651" y="7425"/>
                  </a:lnTo>
                  <a:lnTo>
                    <a:pt x="8658" y="7414"/>
                  </a:lnTo>
                  <a:lnTo>
                    <a:pt x="8664" y="7402"/>
                  </a:lnTo>
                  <a:lnTo>
                    <a:pt x="8669" y="7392"/>
                  </a:lnTo>
                  <a:lnTo>
                    <a:pt x="8674" y="7382"/>
                  </a:lnTo>
                  <a:lnTo>
                    <a:pt x="8678" y="7371"/>
                  </a:lnTo>
                  <a:lnTo>
                    <a:pt x="8682" y="7361"/>
                  </a:lnTo>
                  <a:lnTo>
                    <a:pt x="8686" y="7350"/>
                  </a:lnTo>
                  <a:lnTo>
                    <a:pt x="8689" y="7338"/>
                  </a:lnTo>
                  <a:lnTo>
                    <a:pt x="8692" y="7327"/>
                  </a:lnTo>
                  <a:lnTo>
                    <a:pt x="8694" y="7316"/>
                  </a:lnTo>
                  <a:lnTo>
                    <a:pt x="8696" y="7304"/>
                  </a:lnTo>
                  <a:lnTo>
                    <a:pt x="8698" y="7292"/>
                  </a:lnTo>
                  <a:lnTo>
                    <a:pt x="8699" y="7281"/>
                  </a:lnTo>
                  <a:lnTo>
                    <a:pt x="8700" y="7269"/>
                  </a:lnTo>
                  <a:lnTo>
                    <a:pt x="8700" y="7255"/>
                  </a:lnTo>
                  <a:lnTo>
                    <a:pt x="8700" y="2745"/>
                  </a:lnTo>
                  <a:lnTo>
                    <a:pt x="8700" y="2731"/>
                  </a:lnTo>
                  <a:lnTo>
                    <a:pt x="8699" y="2719"/>
                  </a:lnTo>
                  <a:lnTo>
                    <a:pt x="8698" y="2708"/>
                  </a:lnTo>
                  <a:lnTo>
                    <a:pt x="8696" y="2696"/>
                  </a:lnTo>
                  <a:lnTo>
                    <a:pt x="8694" y="2684"/>
                  </a:lnTo>
                  <a:lnTo>
                    <a:pt x="8692" y="2673"/>
                  </a:lnTo>
                  <a:lnTo>
                    <a:pt x="8689" y="2662"/>
                  </a:lnTo>
                  <a:lnTo>
                    <a:pt x="8686" y="2650"/>
                  </a:lnTo>
                  <a:lnTo>
                    <a:pt x="8682" y="2639"/>
                  </a:lnTo>
                  <a:lnTo>
                    <a:pt x="8678" y="2629"/>
                  </a:lnTo>
                  <a:lnTo>
                    <a:pt x="8674" y="2618"/>
                  </a:lnTo>
                  <a:lnTo>
                    <a:pt x="8669" y="2608"/>
                  </a:lnTo>
                  <a:lnTo>
                    <a:pt x="8664" y="2598"/>
                  </a:lnTo>
                  <a:lnTo>
                    <a:pt x="8658" y="2586"/>
                  </a:lnTo>
                  <a:lnTo>
                    <a:pt x="8651" y="2575"/>
                  </a:lnTo>
                  <a:lnTo>
                    <a:pt x="8645" y="2565"/>
                  </a:lnTo>
                  <a:lnTo>
                    <a:pt x="8638" y="2556"/>
                  </a:lnTo>
                  <a:lnTo>
                    <a:pt x="8631" y="2546"/>
                  </a:lnTo>
                  <a:lnTo>
                    <a:pt x="8623" y="2538"/>
                  </a:lnTo>
                  <a:lnTo>
                    <a:pt x="8616" y="2529"/>
                  </a:lnTo>
                  <a:lnTo>
                    <a:pt x="8608" y="2520"/>
                  </a:lnTo>
                  <a:lnTo>
                    <a:pt x="8599" y="2512"/>
                  </a:lnTo>
                  <a:lnTo>
                    <a:pt x="8591" y="2505"/>
                  </a:lnTo>
                  <a:lnTo>
                    <a:pt x="8582" y="2497"/>
                  </a:lnTo>
                  <a:lnTo>
                    <a:pt x="8572" y="2490"/>
                  </a:lnTo>
                  <a:lnTo>
                    <a:pt x="8563" y="2483"/>
                  </a:lnTo>
                  <a:lnTo>
                    <a:pt x="8553" y="2476"/>
                  </a:lnTo>
                  <a:lnTo>
                    <a:pt x="8543" y="2471"/>
                  </a:lnTo>
                  <a:lnTo>
                    <a:pt x="8534" y="2466"/>
                  </a:lnTo>
                  <a:lnTo>
                    <a:pt x="8523" y="2460"/>
                  </a:lnTo>
                  <a:lnTo>
                    <a:pt x="8512" y="2455"/>
                  </a:lnTo>
                  <a:lnTo>
                    <a:pt x="8501" y="2451"/>
                  </a:lnTo>
                  <a:lnTo>
                    <a:pt x="8490" y="2447"/>
                  </a:lnTo>
                  <a:lnTo>
                    <a:pt x="8479" y="2443"/>
                  </a:lnTo>
                  <a:lnTo>
                    <a:pt x="8467" y="2440"/>
                  </a:lnTo>
                  <a:lnTo>
                    <a:pt x="8456" y="2437"/>
                  </a:lnTo>
                  <a:lnTo>
                    <a:pt x="8445" y="2435"/>
                  </a:lnTo>
                  <a:lnTo>
                    <a:pt x="8433" y="2433"/>
                  </a:lnTo>
                  <a:lnTo>
                    <a:pt x="8421" y="2431"/>
                  </a:lnTo>
                  <a:lnTo>
                    <a:pt x="8410" y="2430"/>
                  </a:lnTo>
                  <a:lnTo>
                    <a:pt x="8398" y="2429"/>
                  </a:lnTo>
                  <a:close/>
                  <a:moveTo>
                    <a:pt x="4876" y="4875"/>
                  </a:moveTo>
                  <a:lnTo>
                    <a:pt x="4875" y="4859"/>
                  </a:lnTo>
                  <a:lnTo>
                    <a:pt x="4875" y="3307"/>
                  </a:lnTo>
                  <a:lnTo>
                    <a:pt x="4876" y="3291"/>
                  </a:lnTo>
                  <a:lnTo>
                    <a:pt x="4879" y="3275"/>
                  </a:lnTo>
                  <a:lnTo>
                    <a:pt x="4885" y="3259"/>
                  </a:lnTo>
                  <a:lnTo>
                    <a:pt x="4892" y="3244"/>
                  </a:lnTo>
                  <a:lnTo>
                    <a:pt x="4901" y="3231"/>
                  </a:lnTo>
                  <a:lnTo>
                    <a:pt x="4912" y="3219"/>
                  </a:lnTo>
                  <a:lnTo>
                    <a:pt x="4924" y="3208"/>
                  </a:lnTo>
                  <a:lnTo>
                    <a:pt x="4938" y="3199"/>
                  </a:lnTo>
                  <a:lnTo>
                    <a:pt x="4952" y="3192"/>
                  </a:lnTo>
                  <a:lnTo>
                    <a:pt x="4968" y="3186"/>
                  </a:lnTo>
                  <a:lnTo>
                    <a:pt x="4984" y="3183"/>
                  </a:lnTo>
                  <a:lnTo>
                    <a:pt x="5000" y="3182"/>
                  </a:lnTo>
                  <a:lnTo>
                    <a:pt x="6975" y="3182"/>
                  </a:lnTo>
                  <a:lnTo>
                    <a:pt x="6991" y="3183"/>
                  </a:lnTo>
                  <a:lnTo>
                    <a:pt x="7007" y="3186"/>
                  </a:lnTo>
                  <a:lnTo>
                    <a:pt x="7023" y="3192"/>
                  </a:lnTo>
                  <a:lnTo>
                    <a:pt x="7038" y="3199"/>
                  </a:lnTo>
                  <a:lnTo>
                    <a:pt x="7051" y="3208"/>
                  </a:lnTo>
                  <a:lnTo>
                    <a:pt x="7063" y="3219"/>
                  </a:lnTo>
                  <a:lnTo>
                    <a:pt x="7074" y="3231"/>
                  </a:lnTo>
                  <a:lnTo>
                    <a:pt x="7083" y="3244"/>
                  </a:lnTo>
                  <a:lnTo>
                    <a:pt x="7090" y="3259"/>
                  </a:lnTo>
                  <a:lnTo>
                    <a:pt x="7096" y="3275"/>
                  </a:lnTo>
                  <a:lnTo>
                    <a:pt x="7099" y="3291"/>
                  </a:lnTo>
                  <a:lnTo>
                    <a:pt x="7100" y="3307"/>
                  </a:lnTo>
                  <a:lnTo>
                    <a:pt x="7100" y="4859"/>
                  </a:lnTo>
                  <a:lnTo>
                    <a:pt x="7099" y="4875"/>
                  </a:lnTo>
                  <a:lnTo>
                    <a:pt x="7096" y="4891"/>
                  </a:lnTo>
                  <a:lnTo>
                    <a:pt x="7090" y="4907"/>
                  </a:lnTo>
                  <a:lnTo>
                    <a:pt x="7083" y="4922"/>
                  </a:lnTo>
                  <a:lnTo>
                    <a:pt x="7074" y="4935"/>
                  </a:lnTo>
                  <a:lnTo>
                    <a:pt x="7063" y="4947"/>
                  </a:lnTo>
                  <a:lnTo>
                    <a:pt x="7051" y="4958"/>
                  </a:lnTo>
                  <a:lnTo>
                    <a:pt x="7038" y="4967"/>
                  </a:lnTo>
                  <a:lnTo>
                    <a:pt x="7023" y="4974"/>
                  </a:lnTo>
                  <a:lnTo>
                    <a:pt x="7007" y="4980"/>
                  </a:lnTo>
                  <a:lnTo>
                    <a:pt x="6991" y="4983"/>
                  </a:lnTo>
                  <a:lnTo>
                    <a:pt x="6975" y="4984"/>
                  </a:lnTo>
                  <a:lnTo>
                    <a:pt x="5000" y="4984"/>
                  </a:lnTo>
                  <a:lnTo>
                    <a:pt x="4984" y="4983"/>
                  </a:lnTo>
                  <a:lnTo>
                    <a:pt x="4968" y="4980"/>
                  </a:lnTo>
                  <a:lnTo>
                    <a:pt x="4952" y="4974"/>
                  </a:lnTo>
                  <a:lnTo>
                    <a:pt x="4938" y="4967"/>
                  </a:lnTo>
                  <a:lnTo>
                    <a:pt x="4924" y="4958"/>
                  </a:lnTo>
                  <a:lnTo>
                    <a:pt x="4912" y="4947"/>
                  </a:lnTo>
                  <a:lnTo>
                    <a:pt x="4901" y="4935"/>
                  </a:lnTo>
                  <a:lnTo>
                    <a:pt x="4892" y="4922"/>
                  </a:lnTo>
                  <a:lnTo>
                    <a:pt x="4885" y="4907"/>
                  </a:lnTo>
                  <a:lnTo>
                    <a:pt x="4879" y="4891"/>
                  </a:lnTo>
                  <a:lnTo>
                    <a:pt x="4876" y="4875"/>
                  </a:lnTo>
                  <a:close/>
                  <a:moveTo>
                    <a:pt x="6850" y="4734"/>
                  </a:moveTo>
                  <a:lnTo>
                    <a:pt x="6850" y="3432"/>
                  </a:lnTo>
                  <a:lnTo>
                    <a:pt x="5125" y="3432"/>
                  </a:lnTo>
                  <a:lnTo>
                    <a:pt x="5125" y="4734"/>
                  </a:lnTo>
                  <a:lnTo>
                    <a:pt x="6850" y="4734"/>
                  </a:lnTo>
                  <a:close/>
                  <a:moveTo>
                    <a:pt x="4876" y="6991"/>
                  </a:moveTo>
                  <a:lnTo>
                    <a:pt x="4875" y="6975"/>
                  </a:lnTo>
                  <a:lnTo>
                    <a:pt x="4875" y="5705"/>
                  </a:lnTo>
                  <a:lnTo>
                    <a:pt x="4876" y="5689"/>
                  </a:lnTo>
                  <a:lnTo>
                    <a:pt x="4879" y="5673"/>
                  </a:lnTo>
                  <a:lnTo>
                    <a:pt x="4885" y="5657"/>
                  </a:lnTo>
                  <a:lnTo>
                    <a:pt x="4892" y="5642"/>
                  </a:lnTo>
                  <a:lnTo>
                    <a:pt x="4901" y="5629"/>
                  </a:lnTo>
                  <a:lnTo>
                    <a:pt x="4912" y="5617"/>
                  </a:lnTo>
                  <a:lnTo>
                    <a:pt x="4924" y="5606"/>
                  </a:lnTo>
                  <a:lnTo>
                    <a:pt x="4938" y="5597"/>
                  </a:lnTo>
                  <a:lnTo>
                    <a:pt x="4952" y="5590"/>
                  </a:lnTo>
                  <a:lnTo>
                    <a:pt x="4968" y="5584"/>
                  </a:lnTo>
                  <a:lnTo>
                    <a:pt x="4984" y="5581"/>
                  </a:lnTo>
                  <a:lnTo>
                    <a:pt x="5000" y="5580"/>
                  </a:lnTo>
                  <a:lnTo>
                    <a:pt x="6975" y="5580"/>
                  </a:lnTo>
                  <a:lnTo>
                    <a:pt x="6991" y="5581"/>
                  </a:lnTo>
                  <a:lnTo>
                    <a:pt x="7007" y="5584"/>
                  </a:lnTo>
                  <a:lnTo>
                    <a:pt x="7023" y="5590"/>
                  </a:lnTo>
                  <a:lnTo>
                    <a:pt x="7038" y="5597"/>
                  </a:lnTo>
                  <a:lnTo>
                    <a:pt x="7051" y="5606"/>
                  </a:lnTo>
                  <a:lnTo>
                    <a:pt x="7063" y="5617"/>
                  </a:lnTo>
                  <a:lnTo>
                    <a:pt x="7074" y="5629"/>
                  </a:lnTo>
                  <a:lnTo>
                    <a:pt x="7083" y="5642"/>
                  </a:lnTo>
                  <a:lnTo>
                    <a:pt x="7090" y="5657"/>
                  </a:lnTo>
                  <a:lnTo>
                    <a:pt x="7096" y="5673"/>
                  </a:lnTo>
                  <a:lnTo>
                    <a:pt x="7099" y="5689"/>
                  </a:lnTo>
                  <a:lnTo>
                    <a:pt x="7100" y="5705"/>
                  </a:lnTo>
                  <a:lnTo>
                    <a:pt x="7100" y="6975"/>
                  </a:lnTo>
                  <a:lnTo>
                    <a:pt x="7099" y="6991"/>
                  </a:lnTo>
                  <a:lnTo>
                    <a:pt x="7096" y="7007"/>
                  </a:lnTo>
                  <a:lnTo>
                    <a:pt x="7090" y="7023"/>
                  </a:lnTo>
                  <a:lnTo>
                    <a:pt x="7083" y="7038"/>
                  </a:lnTo>
                  <a:lnTo>
                    <a:pt x="7074" y="7051"/>
                  </a:lnTo>
                  <a:lnTo>
                    <a:pt x="7063" y="7063"/>
                  </a:lnTo>
                  <a:lnTo>
                    <a:pt x="7051" y="7074"/>
                  </a:lnTo>
                  <a:lnTo>
                    <a:pt x="7038" y="7083"/>
                  </a:lnTo>
                  <a:lnTo>
                    <a:pt x="7023" y="7090"/>
                  </a:lnTo>
                  <a:lnTo>
                    <a:pt x="7007" y="7096"/>
                  </a:lnTo>
                  <a:lnTo>
                    <a:pt x="6991" y="7099"/>
                  </a:lnTo>
                  <a:lnTo>
                    <a:pt x="6975" y="7100"/>
                  </a:lnTo>
                  <a:lnTo>
                    <a:pt x="5000" y="7100"/>
                  </a:lnTo>
                  <a:lnTo>
                    <a:pt x="4984" y="7099"/>
                  </a:lnTo>
                  <a:lnTo>
                    <a:pt x="4968" y="7096"/>
                  </a:lnTo>
                  <a:lnTo>
                    <a:pt x="4952" y="7090"/>
                  </a:lnTo>
                  <a:lnTo>
                    <a:pt x="4938" y="7083"/>
                  </a:lnTo>
                  <a:lnTo>
                    <a:pt x="4924" y="7074"/>
                  </a:lnTo>
                  <a:lnTo>
                    <a:pt x="4912" y="7063"/>
                  </a:lnTo>
                  <a:lnTo>
                    <a:pt x="4901" y="7051"/>
                  </a:lnTo>
                  <a:lnTo>
                    <a:pt x="4892" y="7038"/>
                  </a:lnTo>
                  <a:lnTo>
                    <a:pt x="4885" y="7023"/>
                  </a:lnTo>
                  <a:lnTo>
                    <a:pt x="4879" y="7007"/>
                  </a:lnTo>
                  <a:lnTo>
                    <a:pt x="4876" y="6991"/>
                  </a:lnTo>
                  <a:close/>
                  <a:moveTo>
                    <a:pt x="6850" y="6850"/>
                  </a:moveTo>
                  <a:lnTo>
                    <a:pt x="6850" y="5830"/>
                  </a:lnTo>
                  <a:lnTo>
                    <a:pt x="5125" y="5830"/>
                  </a:lnTo>
                  <a:lnTo>
                    <a:pt x="5125" y="6850"/>
                  </a:lnTo>
                  <a:lnTo>
                    <a:pt x="6850" y="6850"/>
                  </a:lnTo>
                  <a:close/>
                  <a:moveTo>
                    <a:pt x="2055" y="6991"/>
                  </a:moveTo>
                  <a:lnTo>
                    <a:pt x="2054" y="6975"/>
                  </a:lnTo>
                  <a:lnTo>
                    <a:pt x="2054" y="5705"/>
                  </a:lnTo>
                  <a:lnTo>
                    <a:pt x="2055" y="5689"/>
                  </a:lnTo>
                  <a:lnTo>
                    <a:pt x="2058" y="5673"/>
                  </a:lnTo>
                  <a:lnTo>
                    <a:pt x="2064" y="5657"/>
                  </a:lnTo>
                  <a:lnTo>
                    <a:pt x="2071" y="5642"/>
                  </a:lnTo>
                  <a:lnTo>
                    <a:pt x="2080" y="5629"/>
                  </a:lnTo>
                  <a:lnTo>
                    <a:pt x="2091" y="5617"/>
                  </a:lnTo>
                  <a:lnTo>
                    <a:pt x="2103" y="5606"/>
                  </a:lnTo>
                  <a:lnTo>
                    <a:pt x="2116" y="5597"/>
                  </a:lnTo>
                  <a:lnTo>
                    <a:pt x="2131" y="5590"/>
                  </a:lnTo>
                  <a:lnTo>
                    <a:pt x="2147" y="5584"/>
                  </a:lnTo>
                  <a:lnTo>
                    <a:pt x="2163" y="5581"/>
                  </a:lnTo>
                  <a:lnTo>
                    <a:pt x="2179" y="5580"/>
                  </a:lnTo>
                  <a:lnTo>
                    <a:pt x="4154" y="5580"/>
                  </a:lnTo>
                  <a:lnTo>
                    <a:pt x="4170" y="5581"/>
                  </a:lnTo>
                  <a:lnTo>
                    <a:pt x="4186" y="5584"/>
                  </a:lnTo>
                  <a:lnTo>
                    <a:pt x="4202" y="5590"/>
                  </a:lnTo>
                  <a:lnTo>
                    <a:pt x="4216" y="5597"/>
                  </a:lnTo>
                  <a:lnTo>
                    <a:pt x="4230" y="5606"/>
                  </a:lnTo>
                  <a:lnTo>
                    <a:pt x="4242" y="5617"/>
                  </a:lnTo>
                  <a:lnTo>
                    <a:pt x="4253" y="5629"/>
                  </a:lnTo>
                  <a:lnTo>
                    <a:pt x="4262" y="5642"/>
                  </a:lnTo>
                  <a:lnTo>
                    <a:pt x="4269" y="5657"/>
                  </a:lnTo>
                  <a:lnTo>
                    <a:pt x="4275" y="5673"/>
                  </a:lnTo>
                  <a:lnTo>
                    <a:pt x="4278" y="5689"/>
                  </a:lnTo>
                  <a:lnTo>
                    <a:pt x="4279" y="5705"/>
                  </a:lnTo>
                  <a:lnTo>
                    <a:pt x="4279" y="6975"/>
                  </a:lnTo>
                  <a:lnTo>
                    <a:pt x="4278" y="6991"/>
                  </a:lnTo>
                  <a:lnTo>
                    <a:pt x="4275" y="7007"/>
                  </a:lnTo>
                  <a:lnTo>
                    <a:pt x="4269" y="7023"/>
                  </a:lnTo>
                  <a:lnTo>
                    <a:pt x="4262" y="7038"/>
                  </a:lnTo>
                  <a:lnTo>
                    <a:pt x="4253" y="7051"/>
                  </a:lnTo>
                  <a:lnTo>
                    <a:pt x="4242" y="7063"/>
                  </a:lnTo>
                  <a:lnTo>
                    <a:pt x="4230" y="7074"/>
                  </a:lnTo>
                  <a:lnTo>
                    <a:pt x="4216" y="7083"/>
                  </a:lnTo>
                  <a:lnTo>
                    <a:pt x="4202" y="7090"/>
                  </a:lnTo>
                  <a:lnTo>
                    <a:pt x="4186" y="7096"/>
                  </a:lnTo>
                  <a:lnTo>
                    <a:pt x="4170" y="7099"/>
                  </a:lnTo>
                  <a:lnTo>
                    <a:pt x="4154" y="7100"/>
                  </a:lnTo>
                  <a:lnTo>
                    <a:pt x="2179" y="7100"/>
                  </a:lnTo>
                  <a:lnTo>
                    <a:pt x="2163" y="7099"/>
                  </a:lnTo>
                  <a:lnTo>
                    <a:pt x="2147" y="7096"/>
                  </a:lnTo>
                  <a:lnTo>
                    <a:pt x="2131" y="7090"/>
                  </a:lnTo>
                  <a:lnTo>
                    <a:pt x="2116" y="7083"/>
                  </a:lnTo>
                  <a:lnTo>
                    <a:pt x="2103" y="7074"/>
                  </a:lnTo>
                  <a:lnTo>
                    <a:pt x="2091" y="7063"/>
                  </a:lnTo>
                  <a:lnTo>
                    <a:pt x="2080" y="7051"/>
                  </a:lnTo>
                  <a:lnTo>
                    <a:pt x="2071" y="7038"/>
                  </a:lnTo>
                  <a:lnTo>
                    <a:pt x="2064" y="7023"/>
                  </a:lnTo>
                  <a:lnTo>
                    <a:pt x="2058" y="7007"/>
                  </a:lnTo>
                  <a:lnTo>
                    <a:pt x="2055" y="6991"/>
                  </a:lnTo>
                  <a:close/>
                  <a:moveTo>
                    <a:pt x="4029" y="6850"/>
                  </a:moveTo>
                  <a:lnTo>
                    <a:pt x="4029" y="5830"/>
                  </a:lnTo>
                  <a:lnTo>
                    <a:pt x="2304" y="5830"/>
                  </a:lnTo>
                  <a:lnTo>
                    <a:pt x="2304" y="6850"/>
                  </a:lnTo>
                  <a:lnTo>
                    <a:pt x="4029" y="68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13"/>
          <p:cNvGrpSpPr/>
          <p:nvPr/>
        </p:nvGrpSpPr>
        <p:grpSpPr>
          <a:xfrm>
            <a:off x="8624067" y="2660110"/>
            <a:ext cx="633600" cy="633600"/>
            <a:chOff x="8624067" y="2660110"/>
            <a:chExt cx="633600" cy="633600"/>
          </a:xfrm>
        </p:grpSpPr>
        <p:sp>
          <p:nvSpPr>
            <p:cNvPr id="1353" name="Google Shape;1353;p13"/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7" y="4737"/>
                  </a:moveTo>
                  <a:lnTo>
                    <a:pt x="6053" y="4737"/>
                  </a:lnTo>
                  <a:lnTo>
                    <a:pt x="6063" y="4737"/>
                  </a:lnTo>
                  <a:lnTo>
                    <a:pt x="6073" y="4738"/>
                  </a:lnTo>
                  <a:lnTo>
                    <a:pt x="6083" y="4739"/>
                  </a:lnTo>
                  <a:lnTo>
                    <a:pt x="6093" y="4740"/>
                  </a:lnTo>
                  <a:lnTo>
                    <a:pt x="6102" y="4742"/>
                  </a:lnTo>
                  <a:lnTo>
                    <a:pt x="6112" y="4744"/>
                  </a:lnTo>
                  <a:lnTo>
                    <a:pt x="6122" y="4746"/>
                  </a:lnTo>
                  <a:lnTo>
                    <a:pt x="6131" y="4749"/>
                  </a:lnTo>
                  <a:lnTo>
                    <a:pt x="6140" y="4752"/>
                  </a:lnTo>
                  <a:lnTo>
                    <a:pt x="6150" y="4755"/>
                  </a:lnTo>
                  <a:lnTo>
                    <a:pt x="6159" y="4759"/>
                  </a:lnTo>
                  <a:lnTo>
                    <a:pt x="6168" y="4763"/>
                  </a:lnTo>
                  <a:lnTo>
                    <a:pt x="6176" y="4767"/>
                  </a:lnTo>
                  <a:lnTo>
                    <a:pt x="6185" y="4772"/>
                  </a:lnTo>
                  <a:lnTo>
                    <a:pt x="6193" y="4777"/>
                  </a:lnTo>
                  <a:lnTo>
                    <a:pt x="6202" y="4782"/>
                  </a:lnTo>
                  <a:lnTo>
                    <a:pt x="6210" y="4788"/>
                  </a:lnTo>
                  <a:lnTo>
                    <a:pt x="6218" y="4794"/>
                  </a:lnTo>
                  <a:lnTo>
                    <a:pt x="6225" y="4800"/>
                  </a:lnTo>
                  <a:lnTo>
                    <a:pt x="6232" y="4807"/>
                  </a:lnTo>
                  <a:lnTo>
                    <a:pt x="6239" y="4814"/>
                  </a:lnTo>
                  <a:lnTo>
                    <a:pt x="6246" y="4821"/>
                  </a:lnTo>
                  <a:lnTo>
                    <a:pt x="6253" y="4828"/>
                  </a:lnTo>
                  <a:lnTo>
                    <a:pt x="6259" y="4835"/>
                  </a:lnTo>
                  <a:lnTo>
                    <a:pt x="6265" y="4843"/>
                  </a:lnTo>
                  <a:lnTo>
                    <a:pt x="6271" y="4851"/>
                  </a:lnTo>
                  <a:lnTo>
                    <a:pt x="6276" y="4860"/>
                  </a:lnTo>
                  <a:lnTo>
                    <a:pt x="6281" y="4868"/>
                  </a:lnTo>
                  <a:lnTo>
                    <a:pt x="6286" y="4877"/>
                  </a:lnTo>
                  <a:lnTo>
                    <a:pt x="6290" y="4885"/>
                  </a:lnTo>
                  <a:lnTo>
                    <a:pt x="6294" y="4894"/>
                  </a:lnTo>
                  <a:lnTo>
                    <a:pt x="6298" y="4904"/>
                  </a:lnTo>
                  <a:lnTo>
                    <a:pt x="6302" y="4913"/>
                  </a:lnTo>
                  <a:lnTo>
                    <a:pt x="6305" y="4922"/>
                  </a:lnTo>
                  <a:lnTo>
                    <a:pt x="6308" y="4932"/>
                  </a:lnTo>
                  <a:lnTo>
                    <a:pt x="6310" y="4941"/>
                  </a:lnTo>
                  <a:lnTo>
                    <a:pt x="6312" y="4951"/>
                  </a:lnTo>
                  <a:lnTo>
                    <a:pt x="6314" y="4961"/>
                  </a:lnTo>
                  <a:lnTo>
                    <a:pt x="6315" y="4970"/>
                  </a:lnTo>
                  <a:lnTo>
                    <a:pt x="6316" y="4980"/>
                  </a:lnTo>
                  <a:lnTo>
                    <a:pt x="6317" y="4990"/>
                  </a:lnTo>
                  <a:lnTo>
                    <a:pt x="6317" y="5000"/>
                  </a:lnTo>
                  <a:lnTo>
                    <a:pt x="6317" y="7370"/>
                  </a:lnTo>
                  <a:lnTo>
                    <a:pt x="6317" y="7380"/>
                  </a:lnTo>
                  <a:lnTo>
                    <a:pt x="6316" y="7390"/>
                  </a:lnTo>
                  <a:lnTo>
                    <a:pt x="6315" y="7400"/>
                  </a:lnTo>
                  <a:lnTo>
                    <a:pt x="6314" y="7409"/>
                  </a:lnTo>
                  <a:lnTo>
                    <a:pt x="6312" y="7419"/>
                  </a:lnTo>
                  <a:lnTo>
                    <a:pt x="6310" y="7429"/>
                  </a:lnTo>
                  <a:lnTo>
                    <a:pt x="6308" y="7438"/>
                  </a:lnTo>
                  <a:lnTo>
                    <a:pt x="6305" y="7448"/>
                  </a:lnTo>
                  <a:lnTo>
                    <a:pt x="6302" y="7457"/>
                  </a:lnTo>
                  <a:lnTo>
                    <a:pt x="6298" y="7466"/>
                  </a:lnTo>
                  <a:lnTo>
                    <a:pt x="6294" y="7476"/>
                  </a:lnTo>
                  <a:lnTo>
                    <a:pt x="6290" y="7485"/>
                  </a:lnTo>
                  <a:lnTo>
                    <a:pt x="6286" y="7493"/>
                  </a:lnTo>
                  <a:lnTo>
                    <a:pt x="6281" y="7502"/>
                  </a:lnTo>
                  <a:lnTo>
                    <a:pt x="6276" y="7510"/>
                  </a:lnTo>
                  <a:lnTo>
                    <a:pt x="6271" y="7519"/>
                  </a:lnTo>
                  <a:lnTo>
                    <a:pt x="6265" y="7527"/>
                  </a:lnTo>
                  <a:lnTo>
                    <a:pt x="6259" y="7535"/>
                  </a:lnTo>
                  <a:lnTo>
                    <a:pt x="6253" y="7542"/>
                  </a:lnTo>
                  <a:lnTo>
                    <a:pt x="6246" y="7549"/>
                  </a:lnTo>
                  <a:lnTo>
                    <a:pt x="6239" y="7556"/>
                  </a:lnTo>
                  <a:lnTo>
                    <a:pt x="6232" y="7563"/>
                  </a:lnTo>
                  <a:lnTo>
                    <a:pt x="6225" y="7570"/>
                  </a:lnTo>
                  <a:lnTo>
                    <a:pt x="6218" y="7576"/>
                  </a:lnTo>
                  <a:lnTo>
                    <a:pt x="6210" y="7582"/>
                  </a:lnTo>
                  <a:lnTo>
                    <a:pt x="6202" y="7588"/>
                  </a:lnTo>
                  <a:lnTo>
                    <a:pt x="6193" y="7593"/>
                  </a:lnTo>
                  <a:lnTo>
                    <a:pt x="6185" y="7598"/>
                  </a:lnTo>
                  <a:lnTo>
                    <a:pt x="6176" y="7603"/>
                  </a:lnTo>
                  <a:lnTo>
                    <a:pt x="6168" y="7607"/>
                  </a:lnTo>
                  <a:lnTo>
                    <a:pt x="6159" y="7611"/>
                  </a:lnTo>
                  <a:lnTo>
                    <a:pt x="6150" y="7615"/>
                  </a:lnTo>
                  <a:lnTo>
                    <a:pt x="6140" y="7618"/>
                  </a:lnTo>
                  <a:lnTo>
                    <a:pt x="6131" y="7621"/>
                  </a:lnTo>
                  <a:lnTo>
                    <a:pt x="6122" y="7624"/>
                  </a:lnTo>
                  <a:lnTo>
                    <a:pt x="6112" y="7626"/>
                  </a:lnTo>
                  <a:lnTo>
                    <a:pt x="6102" y="7628"/>
                  </a:lnTo>
                  <a:lnTo>
                    <a:pt x="6093" y="7630"/>
                  </a:lnTo>
                  <a:lnTo>
                    <a:pt x="6083" y="7631"/>
                  </a:lnTo>
                  <a:lnTo>
                    <a:pt x="6073" y="7632"/>
                  </a:lnTo>
                  <a:lnTo>
                    <a:pt x="6063" y="7633"/>
                  </a:lnTo>
                  <a:lnTo>
                    <a:pt x="6053" y="7633"/>
                  </a:lnTo>
                  <a:lnTo>
                    <a:pt x="3947" y="7633"/>
                  </a:lnTo>
                  <a:lnTo>
                    <a:pt x="3937" y="7633"/>
                  </a:lnTo>
                  <a:lnTo>
                    <a:pt x="3927" y="7632"/>
                  </a:lnTo>
                  <a:lnTo>
                    <a:pt x="3917" y="7631"/>
                  </a:lnTo>
                  <a:lnTo>
                    <a:pt x="3907" y="7630"/>
                  </a:lnTo>
                  <a:lnTo>
                    <a:pt x="3898" y="7628"/>
                  </a:lnTo>
                  <a:lnTo>
                    <a:pt x="3888" y="7626"/>
                  </a:lnTo>
                  <a:lnTo>
                    <a:pt x="3878" y="7624"/>
                  </a:lnTo>
                  <a:lnTo>
                    <a:pt x="3869" y="7621"/>
                  </a:lnTo>
                  <a:lnTo>
                    <a:pt x="3860" y="7618"/>
                  </a:lnTo>
                  <a:lnTo>
                    <a:pt x="3850" y="7615"/>
                  </a:lnTo>
                  <a:lnTo>
                    <a:pt x="3841" y="7611"/>
                  </a:lnTo>
                  <a:lnTo>
                    <a:pt x="3832" y="7607"/>
                  </a:lnTo>
                  <a:lnTo>
                    <a:pt x="3824" y="7603"/>
                  </a:lnTo>
                  <a:lnTo>
                    <a:pt x="3815" y="7598"/>
                  </a:lnTo>
                  <a:lnTo>
                    <a:pt x="3807" y="7593"/>
                  </a:lnTo>
                  <a:lnTo>
                    <a:pt x="3798" y="7588"/>
                  </a:lnTo>
                  <a:lnTo>
                    <a:pt x="3790" y="7582"/>
                  </a:lnTo>
                  <a:lnTo>
                    <a:pt x="3782" y="7576"/>
                  </a:lnTo>
                  <a:lnTo>
                    <a:pt x="3775" y="7570"/>
                  </a:lnTo>
                  <a:lnTo>
                    <a:pt x="3768" y="7563"/>
                  </a:lnTo>
                  <a:lnTo>
                    <a:pt x="3761" y="7556"/>
                  </a:lnTo>
                  <a:lnTo>
                    <a:pt x="3754" y="7549"/>
                  </a:lnTo>
                  <a:lnTo>
                    <a:pt x="3747" y="7542"/>
                  </a:lnTo>
                  <a:lnTo>
                    <a:pt x="3741" y="7535"/>
                  </a:lnTo>
                  <a:lnTo>
                    <a:pt x="3735" y="7527"/>
                  </a:lnTo>
                  <a:lnTo>
                    <a:pt x="3729" y="7519"/>
                  </a:lnTo>
                  <a:lnTo>
                    <a:pt x="3724" y="7510"/>
                  </a:lnTo>
                  <a:lnTo>
                    <a:pt x="3719" y="7502"/>
                  </a:lnTo>
                  <a:lnTo>
                    <a:pt x="3714" y="7493"/>
                  </a:lnTo>
                  <a:lnTo>
                    <a:pt x="3710" y="7485"/>
                  </a:lnTo>
                  <a:lnTo>
                    <a:pt x="3706" y="7476"/>
                  </a:lnTo>
                  <a:lnTo>
                    <a:pt x="3702" y="7466"/>
                  </a:lnTo>
                  <a:lnTo>
                    <a:pt x="3698" y="7457"/>
                  </a:lnTo>
                  <a:lnTo>
                    <a:pt x="3695" y="7448"/>
                  </a:lnTo>
                  <a:lnTo>
                    <a:pt x="3692" y="7438"/>
                  </a:lnTo>
                  <a:lnTo>
                    <a:pt x="3690" y="7429"/>
                  </a:lnTo>
                  <a:lnTo>
                    <a:pt x="3688" y="7419"/>
                  </a:lnTo>
                  <a:lnTo>
                    <a:pt x="3686" y="7409"/>
                  </a:lnTo>
                  <a:lnTo>
                    <a:pt x="3685" y="7400"/>
                  </a:lnTo>
                  <a:lnTo>
                    <a:pt x="3684" y="7390"/>
                  </a:lnTo>
                  <a:lnTo>
                    <a:pt x="3683" y="7380"/>
                  </a:lnTo>
                  <a:lnTo>
                    <a:pt x="3683" y="7370"/>
                  </a:lnTo>
                  <a:lnTo>
                    <a:pt x="3683" y="5000"/>
                  </a:lnTo>
                  <a:lnTo>
                    <a:pt x="3683" y="4990"/>
                  </a:lnTo>
                  <a:lnTo>
                    <a:pt x="3684" y="4980"/>
                  </a:lnTo>
                  <a:lnTo>
                    <a:pt x="3685" y="4970"/>
                  </a:lnTo>
                  <a:lnTo>
                    <a:pt x="3686" y="4961"/>
                  </a:lnTo>
                  <a:lnTo>
                    <a:pt x="3688" y="4951"/>
                  </a:lnTo>
                  <a:lnTo>
                    <a:pt x="3690" y="4941"/>
                  </a:lnTo>
                  <a:lnTo>
                    <a:pt x="3692" y="4932"/>
                  </a:lnTo>
                  <a:lnTo>
                    <a:pt x="3695" y="4922"/>
                  </a:lnTo>
                  <a:lnTo>
                    <a:pt x="3698" y="4913"/>
                  </a:lnTo>
                  <a:lnTo>
                    <a:pt x="3702" y="4904"/>
                  </a:lnTo>
                  <a:lnTo>
                    <a:pt x="3706" y="4894"/>
                  </a:lnTo>
                  <a:lnTo>
                    <a:pt x="3710" y="4885"/>
                  </a:lnTo>
                  <a:lnTo>
                    <a:pt x="3714" y="4877"/>
                  </a:lnTo>
                  <a:lnTo>
                    <a:pt x="3719" y="4868"/>
                  </a:lnTo>
                  <a:lnTo>
                    <a:pt x="3724" y="4860"/>
                  </a:lnTo>
                  <a:lnTo>
                    <a:pt x="3729" y="4851"/>
                  </a:lnTo>
                  <a:lnTo>
                    <a:pt x="3735" y="4843"/>
                  </a:lnTo>
                  <a:lnTo>
                    <a:pt x="3741" y="4835"/>
                  </a:lnTo>
                  <a:lnTo>
                    <a:pt x="3747" y="4828"/>
                  </a:lnTo>
                  <a:lnTo>
                    <a:pt x="3754" y="4821"/>
                  </a:lnTo>
                  <a:lnTo>
                    <a:pt x="3761" y="4814"/>
                  </a:lnTo>
                  <a:lnTo>
                    <a:pt x="3768" y="4807"/>
                  </a:lnTo>
                  <a:lnTo>
                    <a:pt x="3775" y="4800"/>
                  </a:lnTo>
                  <a:lnTo>
                    <a:pt x="3782" y="4794"/>
                  </a:lnTo>
                  <a:lnTo>
                    <a:pt x="3790" y="4788"/>
                  </a:lnTo>
                  <a:lnTo>
                    <a:pt x="3798" y="4782"/>
                  </a:lnTo>
                  <a:lnTo>
                    <a:pt x="3807" y="4777"/>
                  </a:lnTo>
                  <a:lnTo>
                    <a:pt x="3815" y="4772"/>
                  </a:lnTo>
                  <a:lnTo>
                    <a:pt x="3824" y="4767"/>
                  </a:lnTo>
                  <a:lnTo>
                    <a:pt x="3832" y="4763"/>
                  </a:lnTo>
                  <a:lnTo>
                    <a:pt x="3841" y="4759"/>
                  </a:lnTo>
                  <a:lnTo>
                    <a:pt x="3850" y="4755"/>
                  </a:lnTo>
                  <a:lnTo>
                    <a:pt x="3860" y="4752"/>
                  </a:lnTo>
                  <a:lnTo>
                    <a:pt x="3869" y="4749"/>
                  </a:lnTo>
                  <a:lnTo>
                    <a:pt x="3878" y="4746"/>
                  </a:lnTo>
                  <a:lnTo>
                    <a:pt x="3888" y="4744"/>
                  </a:lnTo>
                  <a:lnTo>
                    <a:pt x="3898" y="4742"/>
                  </a:lnTo>
                  <a:lnTo>
                    <a:pt x="3907" y="4740"/>
                  </a:lnTo>
                  <a:lnTo>
                    <a:pt x="3917" y="4739"/>
                  </a:lnTo>
                  <a:lnTo>
                    <a:pt x="3927" y="4738"/>
                  </a:lnTo>
                  <a:lnTo>
                    <a:pt x="3937" y="4737"/>
                  </a:lnTo>
                  <a:lnTo>
                    <a:pt x="3947" y="47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80" y="8692"/>
                  </a:moveTo>
                  <a:lnTo>
                    <a:pt x="2380" y="8687"/>
                  </a:lnTo>
                  <a:lnTo>
                    <a:pt x="2380" y="1050"/>
                  </a:lnTo>
                  <a:lnTo>
                    <a:pt x="2382" y="1017"/>
                  </a:lnTo>
                  <a:lnTo>
                    <a:pt x="2389" y="985"/>
                  </a:lnTo>
                  <a:lnTo>
                    <a:pt x="2399" y="954"/>
                  </a:lnTo>
                  <a:lnTo>
                    <a:pt x="2413" y="925"/>
                  </a:lnTo>
                  <a:lnTo>
                    <a:pt x="2432" y="898"/>
                  </a:lnTo>
                  <a:lnTo>
                    <a:pt x="2453" y="873"/>
                  </a:lnTo>
                  <a:lnTo>
                    <a:pt x="2478" y="852"/>
                  </a:lnTo>
                  <a:lnTo>
                    <a:pt x="2505" y="833"/>
                  </a:lnTo>
                  <a:lnTo>
                    <a:pt x="2534" y="819"/>
                  </a:lnTo>
                  <a:lnTo>
                    <a:pt x="2565" y="809"/>
                  </a:lnTo>
                  <a:lnTo>
                    <a:pt x="2597" y="802"/>
                  </a:lnTo>
                  <a:lnTo>
                    <a:pt x="2630" y="800"/>
                  </a:lnTo>
                  <a:lnTo>
                    <a:pt x="6317" y="800"/>
                  </a:lnTo>
                  <a:lnTo>
                    <a:pt x="6350" y="802"/>
                  </a:lnTo>
                  <a:lnTo>
                    <a:pt x="6382" y="809"/>
                  </a:lnTo>
                  <a:lnTo>
                    <a:pt x="6413" y="819"/>
                  </a:lnTo>
                  <a:lnTo>
                    <a:pt x="6442" y="833"/>
                  </a:lnTo>
                  <a:lnTo>
                    <a:pt x="6469" y="852"/>
                  </a:lnTo>
                  <a:lnTo>
                    <a:pt x="6494" y="873"/>
                  </a:lnTo>
                  <a:lnTo>
                    <a:pt x="7547" y="1926"/>
                  </a:lnTo>
                  <a:lnTo>
                    <a:pt x="7568" y="1951"/>
                  </a:lnTo>
                  <a:lnTo>
                    <a:pt x="7587" y="1978"/>
                  </a:lnTo>
                  <a:lnTo>
                    <a:pt x="7601" y="2007"/>
                  </a:lnTo>
                  <a:lnTo>
                    <a:pt x="7611" y="2038"/>
                  </a:lnTo>
                  <a:lnTo>
                    <a:pt x="7618" y="2070"/>
                  </a:lnTo>
                  <a:lnTo>
                    <a:pt x="7620" y="2103"/>
                  </a:lnTo>
                  <a:lnTo>
                    <a:pt x="7620" y="8687"/>
                  </a:lnTo>
                  <a:lnTo>
                    <a:pt x="7620" y="8692"/>
                  </a:lnTo>
                  <a:lnTo>
                    <a:pt x="7620" y="8701"/>
                  </a:lnTo>
                  <a:lnTo>
                    <a:pt x="7619" y="8711"/>
                  </a:lnTo>
                  <a:lnTo>
                    <a:pt x="7619" y="8721"/>
                  </a:lnTo>
                  <a:lnTo>
                    <a:pt x="7618" y="8730"/>
                  </a:lnTo>
                  <a:lnTo>
                    <a:pt x="7617" y="8740"/>
                  </a:lnTo>
                  <a:lnTo>
                    <a:pt x="7616" y="8749"/>
                  </a:lnTo>
                  <a:lnTo>
                    <a:pt x="7615" y="8759"/>
                  </a:lnTo>
                  <a:lnTo>
                    <a:pt x="7614" y="8768"/>
                  </a:lnTo>
                  <a:lnTo>
                    <a:pt x="7612" y="8777"/>
                  </a:lnTo>
                  <a:lnTo>
                    <a:pt x="7610" y="8787"/>
                  </a:lnTo>
                  <a:lnTo>
                    <a:pt x="7608" y="8796"/>
                  </a:lnTo>
                  <a:lnTo>
                    <a:pt x="7606" y="8805"/>
                  </a:lnTo>
                  <a:lnTo>
                    <a:pt x="7604" y="8815"/>
                  </a:lnTo>
                  <a:lnTo>
                    <a:pt x="7601" y="8824"/>
                  </a:lnTo>
                  <a:lnTo>
                    <a:pt x="7599" y="8833"/>
                  </a:lnTo>
                  <a:lnTo>
                    <a:pt x="7596" y="8842"/>
                  </a:lnTo>
                  <a:lnTo>
                    <a:pt x="7593" y="8851"/>
                  </a:lnTo>
                  <a:lnTo>
                    <a:pt x="7590" y="8860"/>
                  </a:lnTo>
                  <a:lnTo>
                    <a:pt x="7586" y="8869"/>
                  </a:lnTo>
                  <a:lnTo>
                    <a:pt x="7583" y="8878"/>
                  </a:lnTo>
                  <a:lnTo>
                    <a:pt x="7579" y="8887"/>
                  </a:lnTo>
                  <a:lnTo>
                    <a:pt x="7576" y="8896"/>
                  </a:lnTo>
                  <a:lnTo>
                    <a:pt x="7572" y="8904"/>
                  </a:lnTo>
                  <a:lnTo>
                    <a:pt x="7568" y="8913"/>
                  </a:lnTo>
                  <a:lnTo>
                    <a:pt x="7563" y="8922"/>
                  </a:lnTo>
                  <a:lnTo>
                    <a:pt x="7559" y="8930"/>
                  </a:lnTo>
                  <a:lnTo>
                    <a:pt x="7554" y="8939"/>
                  </a:lnTo>
                  <a:lnTo>
                    <a:pt x="7549" y="8947"/>
                  </a:lnTo>
                  <a:lnTo>
                    <a:pt x="7544" y="8955"/>
                  </a:lnTo>
                  <a:lnTo>
                    <a:pt x="7539" y="8963"/>
                  </a:lnTo>
                  <a:lnTo>
                    <a:pt x="7534" y="8972"/>
                  </a:lnTo>
                  <a:lnTo>
                    <a:pt x="7528" y="8980"/>
                  </a:lnTo>
                  <a:lnTo>
                    <a:pt x="7523" y="8988"/>
                  </a:lnTo>
                  <a:lnTo>
                    <a:pt x="7517" y="8995"/>
                  </a:lnTo>
                  <a:lnTo>
                    <a:pt x="7511" y="9003"/>
                  </a:lnTo>
                  <a:lnTo>
                    <a:pt x="7505" y="9010"/>
                  </a:lnTo>
                  <a:lnTo>
                    <a:pt x="7499" y="9018"/>
                  </a:lnTo>
                  <a:lnTo>
                    <a:pt x="7493" y="9025"/>
                  </a:lnTo>
                  <a:lnTo>
                    <a:pt x="7486" y="9032"/>
                  </a:lnTo>
                  <a:lnTo>
                    <a:pt x="7480" y="9039"/>
                  </a:lnTo>
                  <a:lnTo>
                    <a:pt x="7473" y="9046"/>
                  </a:lnTo>
                  <a:lnTo>
                    <a:pt x="7466" y="9053"/>
                  </a:lnTo>
                  <a:lnTo>
                    <a:pt x="7459" y="9060"/>
                  </a:lnTo>
                  <a:lnTo>
                    <a:pt x="7452" y="9066"/>
                  </a:lnTo>
                  <a:lnTo>
                    <a:pt x="7445" y="9073"/>
                  </a:lnTo>
                  <a:lnTo>
                    <a:pt x="7438" y="9079"/>
                  </a:lnTo>
                  <a:lnTo>
                    <a:pt x="7430" y="9085"/>
                  </a:lnTo>
                  <a:lnTo>
                    <a:pt x="7423" y="9091"/>
                  </a:lnTo>
                  <a:lnTo>
                    <a:pt x="7415" y="9097"/>
                  </a:lnTo>
                  <a:lnTo>
                    <a:pt x="7408" y="9103"/>
                  </a:lnTo>
                  <a:lnTo>
                    <a:pt x="7400" y="9108"/>
                  </a:lnTo>
                  <a:lnTo>
                    <a:pt x="7392" y="9114"/>
                  </a:lnTo>
                  <a:lnTo>
                    <a:pt x="7383" y="9119"/>
                  </a:lnTo>
                  <a:lnTo>
                    <a:pt x="7375" y="9124"/>
                  </a:lnTo>
                  <a:lnTo>
                    <a:pt x="7367" y="9129"/>
                  </a:lnTo>
                  <a:lnTo>
                    <a:pt x="7359" y="9134"/>
                  </a:lnTo>
                  <a:lnTo>
                    <a:pt x="7350" y="9139"/>
                  </a:lnTo>
                  <a:lnTo>
                    <a:pt x="7342" y="9143"/>
                  </a:lnTo>
                  <a:lnTo>
                    <a:pt x="7333" y="9148"/>
                  </a:lnTo>
                  <a:lnTo>
                    <a:pt x="7324" y="9152"/>
                  </a:lnTo>
                  <a:lnTo>
                    <a:pt x="7316" y="9156"/>
                  </a:lnTo>
                  <a:lnTo>
                    <a:pt x="7307" y="9159"/>
                  </a:lnTo>
                  <a:lnTo>
                    <a:pt x="7298" y="9163"/>
                  </a:lnTo>
                  <a:lnTo>
                    <a:pt x="7289" y="9166"/>
                  </a:lnTo>
                  <a:lnTo>
                    <a:pt x="7280" y="9170"/>
                  </a:lnTo>
                  <a:lnTo>
                    <a:pt x="7271" y="9173"/>
                  </a:lnTo>
                  <a:lnTo>
                    <a:pt x="7262" y="9176"/>
                  </a:lnTo>
                  <a:lnTo>
                    <a:pt x="7253" y="9179"/>
                  </a:lnTo>
                  <a:lnTo>
                    <a:pt x="7244" y="9181"/>
                  </a:lnTo>
                  <a:lnTo>
                    <a:pt x="7235" y="9184"/>
                  </a:lnTo>
                  <a:lnTo>
                    <a:pt x="7225" y="9186"/>
                  </a:lnTo>
                  <a:lnTo>
                    <a:pt x="7216" y="9188"/>
                  </a:lnTo>
                  <a:lnTo>
                    <a:pt x="7207" y="9190"/>
                  </a:lnTo>
                  <a:lnTo>
                    <a:pt x="7197" y="9192"/>
                  </a:lnTo>
                  <a:lnTo>
                    <a:pt x="7188" y="9194"/>
                  </a:lnTo>
                  <a:lnTo>
                    <a:pt x="7179" y="9195"/>
                  </a:lnTo>
                  <a:lnTo>
                    <a:pt x="7169" y="9196"/>
                  </a:lnTo>
                  <a:lnTo>
                    <a:pt x="7160" y="9197"/>
                  </a:lnTo>
                  <a:lnTo>
                    <a:pt x="7150" y="9198"/>
                  </a:lnTo>
                  <a:lnTo>
                    <a:pt x="7141" y="9199"/>
                  </a:lnTo>
                  <a:lnTo>
                    <a:pt x="7131" y="9199"/>
                  </a:lnTo>
                  <a:lnTo>
                    <a:pt x="7121" y="9200"/>
                  </a:lnTo>
                  <a:lnTo>
                    <a:pt x="7112" y="9200"/>
                  </a:lnTo>
                  <a:lnTo>
                    <a:pt x="7107" y="9200"/>
                  </a:lnTo>
                  <a:lnTo>
                    <a:pt x="2893" y="9200"/>
                  </a:lnTo>
                  <a:lnTo>
                    <a:pt x="2888" y="9200"/>
                  </a:lnTo>
                  <a:lnTo>
                    <a:pt x="2879" y="9200"/>
                  </a:lnTo>
                  <a:lnTo>
                    <a:pt x="2869" y="9199"/>
                  </a:lnTo>
                  <a:lnTo>
                    <a:pt x="2859" y="9199"/>
                  </a:lnTo>
                  <a:lnTo>
                    <a:pt x="2850" y="9198"/>
                  </a:lnTo>
                  <a:lnTo>
                    <a:pt x="2840" y="9197"/>
                  </a:lnTo>
                  <a:lnTo>
                    <a:pt x="2831" y="9196"/>
                  </a:lnTo>
                  <a:lnTo>
                    <a:pt x="2821" y="9195"/>
                  </a:lnTo>
                  <a:lnTo>
                    <a:pt x="2812" y="9194"/>
                  </a:lnTo>
                  <a:lnTo>
                    <a:pt x="2803" y="9192"/>
                  </a:lnTo>
                  <a:lnTo>
                    <a:pt x="2793" y="9190"/>
                  </a:lnTo>
                  <a:lnTo>
                    <a:pt x="2784" y="9188"/>
                  </a:lnTo>
                  <a:lnTo>
                    <a:pt x="2775" y="9186"/>
                  </a:lnTo>
                  <a:lnTo>
                    <a:pt x="2765" y="9184"/>
                  </a:lnTo>
                  <a:lnTo>
                    <a:pt x="2756" y="9181"/>
                  </a:lnTo>
                  <a:lnTo>
                    <a:pt x="2747" y="9179"/>
                  </a:lnTo>
                  <a:lnTo>
                    <a:pt x="2738" y="9176"/>
                  </a:lnTo>
                  <a:lnTo>
                    <a:pt x="2729" y="9173"/>
                  </a:lnTo>
                  <a:lnTo>
                    <a:pt x="2720" y="9170"/>
                  </a:lnTo>
                  <a:lnTo>
                    <a:pt x="2711" y="9166"/>
                  </a:lnTo>
                  <a:lnTo>
                    <a:pt x="2702" y="9163"/>
                  </a:lnTo>
                  <a:lnTo>
                    <a:pt x="2693" y="9159"/>
                  </a:lnTo>
                  <a:lnTo>
                    <a:pt x="2684" y="9156"/>
                  </a:lnTo>
                  <a:lnTo>
                    <a:pt x="2676" y="9152"/>
                  </a:lnTo>
                  <a:lnTo>
                    <a:pt x="2667" y="9148"/>
                  </a:lnTo>
                  <a:lnTo>
                    <a:pt x="2658" y="9143"/>
                  </a:lnTo>
                  <a:lnTo>
                    <a:pt x="2650" y="9139"/>
                  </a:lnTo>
                  <a:lnTo>
                    <a:pt x="2641" y="9134"/>
                  </a:lnTo>
                  <a:lnTo>
                    <a:pt x="2633" y="9129"/>
                  </a:lnTo>
                  <a:lnTo>
                    <a:pt x="2625" y="9124"/>
                  </a:lnTo>
                  <a:lnTo>
                    <a:pt x="2617" y="9119"/>
                  </a:lnTo>
                  <a:lnTo>
                    <a:pt x="2608" y="9114"/>
                  </a:lnTo>
                  <a:lnTo>
                    <a:pt x="2600" y="9108"/>
                  </a:lnTo>
                  <a:lnTo>
                    <a:pt x="2592" y="9103"/>
                  </a:lnTo>
                  <a:lnTo>
                    <a:pt x="2585" y="9097"/>
                  </a:lnTo>
                  <a:lnTo>
                    <a:pt x="2577" y="9091"/>
                  </a:lnTo>
                  <a:lnTo>
                    <a:pt x="2570" y="9085"/>
                  </a:lnTo>
                  <a:lnTo>
                    <a:pt x="2562" y="9079"/>
                  </a:lnTo>
                  <a:lnTo>
                    <a:pt x="2555" y="9073"/>
                  </a:lnTo>
                  <a:lnTo>
                    <a:pt x="2548" y="9066"/>
                  </a:lnTo>
                  <a:lnTo>
                    <a:pt x="2541" y="9060"/>
                  </a:lnTo>
                  <a:lnTo>
                    <a:pt x="2534" y="9053"/>
                  </a:lnTo>
                  <a:lnTo>
                    <a:pt x="2527" y="9046"/>
                  </a:lnTo>
                  <a:lnTo>
                    <a:pt x="2520" y="9039"/>
                  </a:lnTo>
                  <a:lnTo>
                    <a:pt x="2514" y="9032"/>
                  </a:lnTo>
                  <a:lnTo>
                    <a:pt x="2507" y="9025"/>
                  </a:lnTo>
                  <a:lnTo>
                    <a:pt x="2501" y="9018"/>
                  </a:lnTo>
                  <a:lnTo>
                    <a:pt x="2495" y="9010"/>
                  </a:lnTo>
                  <a:lnTo>
                    <a:pt x="2489" y="9003"/>
                  </a:lnTo>
                  <a:lnTo>
                    <a:pt x="2483" y="8995"/>
                  </a:lnTo>
                  <a:lnTo>
                    <a:pt x="2477" y="8988"/>
                  </a:lnTo>
                  <a:lnTo>
                    <a:pt x="2472" y="8980"/>
                  </a:lnTo>
                  <a:lnTo>
                    <a:pt x="2466" y="8972"/>
                  </a:lnTo>
                  <a:lnTo>
                    <a:pt x="2461" y="8963"/>
                  </a:lnTo>
                  <a:lnTo>
                    <a:pt x="2456" y="8955"/>
                  </a:lnTo>
                  <a:lnTo>
                    <a:pt x="2451" y="8947"/>
                  </a:lnTo>
                  <a:lnTo>
                    <a:pt x="2446" y="8939"/>
                  </a:lnTo>
                  <a:lnTo>
                    <a:pt x="2441" y="8930"/>
                  </a:lnTo>
                  <a:lnTo>
                    <a:pt x="2437" y="8922"/>
                  </a:lnTo>
                  <a:lnTo>
                    <a:pt x="2432" y="8913"/>
                  </a:lnTo>
                  <a:lnTo>
                    <a:pt x="2428" y="8904"/>
                  </a:lnTo>
                  <a:lnTo>
                    <a:pt x="2424" y="8896"/>
                  </a:lnTo>
                  <a:lnTo>
                    <a:pt x="2421" y="8887"/>
                  </a:lnTo>
                  <a:lnTo>
                    <a:pt x="2417" y="8878"/>
                  </a:lnTo>
                  <a:lnTo>
                    <a:pt x="2414" y="8869"/>
                  </a:lnTo>
                  <a:lnTo>
                    <a:pt x="2410" y="8860"/>
                  </a:lnTo>
                  <a:lnTo>
                    <a:pt x="2407" y="8851"/>
                  </a:lnTo>
                  <a:lnTo>
                    <a:pt x="2404" y="8842"/>
                  </a:lnTo>
                  <a:lnTo>
                    <a:pt x="2401" y="8833"/>
                  </a:lnTo>
                  <a:lnTo>
                    <a:pt x="2399" y="8824"/>
                  </a:lnTo>
                  <a:lnTo>
                    <a:pt x="2396" y="8815"/>
                  </a:lnTo>
                  <a:lnTo>
                    <a:pt x="2394" y="8805"/>
                  </a:lnTo>
                  <a:lnTo>
                    <a:pt x="2392" y="8796"/>
                  </a:lnTo>
                  <a:lnTo>
                    <a:pt x="2390" y="8787"/>
                  </a:lnTo>
                  <a:lnTo>
                    <a:pt x="2388" y="8777"/>
                  </a:lnTo>
                  <a:lnTo>
                    <a:pt x="2386" y="8768"/>
                  </a:lnTo>
                  <a:lnTo>
                    <a:pt x="2385" y="8759"/>
                  </a:lnTo>
                  <a:lnTo>
                    <a:pt x="2384" y="8749"/>
                  </a:lnTo>
                  <a:lnTo>
                    <a:pt x="2383" y="8740"/>
                  </a:lnTo>
                  <a:lnTo>
                    <a:pt x="2382" y="8730"/>
                  </a:lnTo>
                  <a:lnTo>
                    <a:pt x="2381" y="8721"/>
                  </a:lnTo>
                  <a:lnTo>
                    <a:pt x="2381" y="8711"/>
                  </a:lnTo>
                  <a:lnTo>
                    <a:pt x="2380" y="8701"/>
                  </a:lnTo>
                  <a:lnTo>
                    <a:pt x="2380" y="8692"/>
                  </a:lnTo>
                  <a:close/>
                  <a:moveTo>
                    <a:pt x="3544" y="2424"/>
                  </a:moveTo>
                  <a:lnTo>
                    <a:pt x="3538" y="2406"/>
                  </a:lnTo>
                  <a:lnTo>
                    <a:pt x="3534" y="2387"/>
                  </a:lnTo>
                  <a:lnTo>
                    <a:pt x="3533" y="2367"/>
                  </a:lnTo>
                  <a:lnTo>
                    <a:pt x="3533" y="1300"/>
                  </a:lnTo>
                  <a:lnTo>
                    <a:pt x="2880" y="1300"/>
                  </a:lnTo>
                  <a:lnTo>
                    <a:pt x="2880" y="8685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9"/>
                  </a:lnTo>
                  <a:lnTo>
                    <a:pt x="2880" y="8689"/>
                  </a:lnTo>
                  <a:lnTo>
                    <a:pt x="2880" y="8690"/>
                  </a:lnTo>
                  <a:lnTo>
                    <a:pt x="2880" y="8690"/>
                  </a:lnTo>
                  <a:lnTo>
                    <a:pt x="2881" y="8691"/>
                  </a:lnTo>
                  <a:lnTo>
                    <a:pt x="2881" y="8691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3"/>
                  </a:lnTo>
                  <a:lnTo>
                    <a:pt x="2882" y="8693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3" y="8695"/>
                  </a:lnTo>
                  <a:lnTo>
                    <a:pt x="2883" y="8695"/>
                  </a:lnTo>
                  <a:lnTo>
                    <a:pt x="2883" y="8696"/>
                  </a:lnTo>
                  <a:lnTo>
                    <a:pt x="2884" y="8696"/>
                  </a:lnTo>
                  <a:lnTo>
                    <a:pt x="2884" y="8697"/>
                  </a:lnTo>
                  <a:lnTo>
                    <a:pt x="2885" y="8697"/>
                  </a:lnTo>
                  <a:lnTo>
                    <a:pt x="2885" y="8697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7" y="8698"/>
                  </a:lnTo>
                  <a:lnTo>
                    <a:pt x="2887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9" y="8699"/>
                  </a:lnTo>
                  <a:lnTo>
                    <a:pt x="2889" y="8699"/>
                  </a:lnTo>
                  <a:lnTo>
                    <a:pt x="2890" y="8700"/>
                  </a:lnTo>
                  <a:lnTo>
                    <a:pt x="2890" y="8700"/>
                  </a:lnTo>
                  <a:lnTo>
                    <a:pt x="2891" y="8700"/>
                  </a:lnTo>
                  <a:lnTo>
                    <a:pt x="2891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5" y="8700"/>
                  </a:lnTo>
                  <a:lnTo>
                    <a:pt x="7105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9" y="8700"/>
                  </a:lnTo>
                  <a:lnTo>
                    <a:pt x="7109" y="8700"/>
                  </a:lnTo>
                  <a:lnTo>
                    <a:pt x="7110" y="8700"/>
                  </a:lnTo>
                  <a:lnTo>
                    <a:pt x="7110" y="8700"/>
                  </a:lnTo>
                  <a:lnTo>
                    <a:pt x="7111" y="8699"/>
                  </a:lnTo>
                  <a:lnTo>
                    <a:pt x="7111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3" y="8699"/>
                  </a:lnTo>
                  <a:lnTo>
                    <a:pt x="7113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5" y="8697"/>
                  </a:lnTo>
                  <a:lnTo>
                    <a:pt x="7115" y="8697"/>
                  </a:lnTo>
                  <a:lnTo>
                    <a:pt x="7116" y="8697"/>
                  </a:lnTo>
                  <a:lnTo>
                    <a:pt x="7116" y="8696"/>
                  </a:lnTo>
                  <a:lnTo>
                    <a:pt x="7117" y="8696"/>
                  </a:lnTo>
                  <a:lnTo>
                    <a:pt x="7117" y="8695"/>
                  </a:lnTo>
                  <a:lnTo>
                    <a:pt x="7117" y="8695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3"/>
                  </a:lnTo>
                  <a:lnTo>
                    <a:pt x="7119" y="8693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1"/>
                  </a:lnTo>
                  <a:lnTo>
                    <a:pt x="7119" y="8691"/>
                  </a:lnTo>
                  <a:lnTo>
                    <a:pt x="7120" y="8690"/>
                  </a:lnTo>
                  <a:lnTo>
                    <a:pt x="7120" y="8690"/>
                  </a:lnTo>
                  <a:lnTo>
                    <a:pt x="7120" y="8689"/>
                  </a:lnTo>
                  <a:lnTo>
                    <a:pt x="7120" y="8689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5"/>
                  </a:lnTo>
                  <a:lnTo>
                    <a:pt x="7120" y="2207"/>
                  </a:lnTo>
                  <a:lnTo>
                    <a:pt x="6213" y="1300"/>
                  </a:lnTo>
                  <a:lnTo>
                    <a:pt x="5940" y="1300"/>
                  </a:lnTo>
                  <a:lnTo>
                    <a:pt x="5940" y="2367"/>
                  </a:lnTo>
                  <a:lnTo>
                    <a:pt x="5939" y="2387"/>
                  </a:lnTo>
                  <a:lnTo>
                    <a:pt x="5935" y="2406"/>
                  </a:lnTo>
                  <a:lnTo>
                    <a:pt x="5929" y="2424"/>
                  </a:lnTo>
                  <a:lnTo>
                    <a:pt x="5920" y="2442"/>
                  </a:lnTo>
                  <a:lnTo>
                    <a:pt x="5909" y="2458"/>
                  </a:lnTo>
                  <a:lnTo>
                    <a:pt x="5896" y="2473"/>
                  </a:lnTo>
                  <a:lnTo>
                    <a:pt x="5881" y="2486"/>
                  </a:lnTo>
                  <a:lnTo>
                    <a:pt x="5865" y="2497"/>
                  </a:lnTo>
                  <a:lnTo>
                    <a:pt x="5847" y="2506"/>
                  </a:lnTo>
                  <a:lnTo>
                    <a:pt x="5829" y="2512"/>
                  </a:lnTo>
                  <a:lnTo>
                    <a:pt x="5810" y="2516"/>
                  </a:lnTo>
                  <a:lnTo>
                    <a:pt x="5790" y="2517"/>
                  </a:lnTo>
                  <a:lnTo>
                    <a:pt x="5770" y="2516"/>
                  </a:lnTo>
                  <a:lnTo>
                    <a:pt x="5751" y="2512"/>
                  </a:lnTo>
                  <a:lnTo>
                    <a:pt x="5733" y="2506"/>
                  </a:lnTo>
                  <a:lnTo>
                    <a:pt x="5715" y="2497"/>
                  </a:lnTo>
                  <a:lnTo>
                    <a:pt x="5699" y="2486"/>
                  </a:lnTo>
                  <a:lnTo>
                    <a:pt x="5684" y="2473"/>
                  </a:lnTo>
                  <a:lnTo>
                    <a:pt x="5671" y="2458"/>
                  </a:lnTo>
                  <a:lnTo>
                    <a:pt x="5660" y="2442"/>
                  </a:lnTo>
                  <a:lnTo>
                    <a:pt x="5651" y="2424"/>
                  </a:lnTo>
                  <a:lnTo>
                    <a:pt x="5645" y="2406"/>
                  </a:lnTo>
                  <a:lnTo>
                    <a:pt x="5641" y="2387"/>
                  </a:lnTo>
                  <a:lnTo>
                    <a:pt x="5640" y="2367"/>
                  </a:lnTo>
                  <a:lnTo>
                    <a:pt x="5640" y="1300"/>
                  </a:lnTo>
                  <a:lnTo>
                    <a:pt x="4887" y="1300"/>
                  </a:lnTo>
                  <a:lnTo>
                    <a:pt x="4887" y="2367"/>
                  </a:lnTo>
                  <a:lnTo>
                    <a:pt x="4886" y="2387"/>
                  </a:lnTo>
                  <a:lnTo>
                    <a:pt x="4882" y="2406"/>
                  </a:lnTo>
                  <a:lnTo>
                    <a:pt x="4876" y="2424"/>
                  </a:lnTo>
                  <a:lnTo>
                    <a:pt x="4867" y="2442"/>
                  </a:lnTo>
                  <a:lnTo>
                    <a:pt x="4856" y="2458"/>
                  </a:lnTo>
                  <a:lnTo>
                    <a:pt x="4843" y="2473"/>
                  </a:lnTo>
                  <a:lnTo>
                    <a:pt x="4828" y="2486"/>
                  </a:lnTo>
                  <a:lnTo>
                    <a:pt x="4812" y="2497"/>
                  </a:lnTo>
                  <a:lnTo>
                    <a:pt x="4794" y="2506"/>
                  </a:lnTo>
                  <a:lnTo>
                    <a:pt x="4776" y="2512"/>
                  </a:lnTo>
                  <a:lnTo>
                    <a:pt x="4757" y="2516"/>
                  </a:lnTo>
                  <a:lnTo>
                    <a:pt x="4737" y="2517"/>
                  </a:lnTo>
                  <a:lnTo>
                    <a:pt x="4717" y="2516"/>
                  </a:lnTo>
                  <a:lnTo>
                    <a:pt x="4698" y="2512"/>
                  </a:lnTo>
                  <a:lnTo>
                    <a:pt x="4680" y="2506"/>
                  </a:lnTo>
                  <a:lnTo>
                    <a:pt x="4662" y="2497"/>
                  </a:lnTo>
                  <a:lnTo>
                    <a:pt x="4646" y="2486"/>
                  </a:lnTo>
                  <a:lnTo>
                    <a:pt x="4631" y="2473"/>
                  </a:lnTo>
                  <a:lnTo>
                    <a:pt x="4618" y="2458"/>
                  </a:lnTo>
                  <a:lnTo>
                    <a:pt x="4607" y="2442"/>
                  </a:lnTo>
                  <a:lnTo>
                    <a:pt x="4598" y="2424"/>
                  </a:lnTo>
                  <a:lnTo>
                    <a:pt x="4592" y="2406"/>
                  </a:lnTo>
                  <a:lnTo>
                    <a:pt x="4588" y="2387"/>
                  </a:lnTo>
                  <a:lnTo>
                    <a:pt x="4587" y="2367"/>
                  </a:lnTo>
                  <a:lnTo>
                    <a:pt x="4587" y="1300"/>
                  </a:lnTo>
                  <a:lnTo>
                    <a:pt x="3833" y="1300"/>
                  </a:lnTo>
                  <a:lnTo>
                    <a:pt x="3833" y="2367"/>
                  </a:lnTo>
                  <a:lnTo>
                    <a:pt x="3832" y="2387"/>
                  </a:lnTo>
                  <a:lnTo>
                    <a:pt x="3828" y="2406"/>
                  </a:lnTo>
                  <a:lnTo>
                    <a:pt x="3822" y="2424"/>
                  </a:lnTo>
                  <a:lnTo>
                    <a:pt x="3813" y="2442"/>
                  </a:lnTo>
                  <a:lnTo>
                    <a:pt x="3802" y="2458"/>
                  </a:lnTo>
                  <a:lnTo>
                    <a:pt x="3789" y="2473"/>
                  </a:lnTo>
                  <a:lnTo>
                    <a:pt x="3774" y="2486"/>
                  </a:lnTo>
                  <a:lnTo>
                    <a:pt x="3758" y="2497"/>
                  </a:lnTo>
                  <a:lnTo>
                    <a:pt x="3740" y="2506"/>
                  </a:lnTo>
                  <a:lnTo>
                    <a:pt x="3722" y="2512"/>
                  </a:lnTo>
                  <a:lnTo>
                    <a:pt x="3703" y="2516"/>
                  </a:lnTo>
                  <a:lnTo>
                    <a:pt x="3683" y="2517"/>
                  </a:lnTo>
                  <a:lnTo>
                    <a:pt x="3663" y="2516"/>
                  </a:lnTo>
                  <a:lnTo>
                    <a:pt x="3644" y="2512"/>
                  </a:lnTo>
                  <a:lnTo>
                    <a:pt x="3626" y="2506"/>
                  </a:lnTo>
                  <a:lnTo>
                    <a:pt x="3608" y="2497"/>
                  </a:lnTo>
                  <a:lnTo>
                    <a:pt x="3592" y="2486"/>
                  </a:lnTo>
                  <a:lnTo>
                    <a:pt x="3577" y="2473"/>
                  </a:lnTo>
                  <a:lnTo>
                    <a:pt x="3564" y="2458"/>
                  </a:lnTo>
                  <a:lnTo>
                    <a:pt x="3553" y="2442"/>
                  </a:lnTo>
                  <a:lnTo>
                    <a:pt x="3544" y="242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8" name="Google Shape;1358;p13"/>
          <p:cNvGrpSpPr/>
          <p:nvPr/>
        </p:nvGrpSpPr>
        <p:grpSpPr>
          <a:xfrm>
            <a:off x="10888678" y="2660110"/>
            <a:ext cx="633600" cy="633600"/>
            <a:chOff x="10888678" y="2660110"/>
            <a:chExt cx="633600" cy="633600"/>
          </a:xfrm>
        </p:grpSpPr>
        <p:sp>
          <p:nvSpPr>
            <p:cNvPr id="1359" name="Google Shape;1359;p13"/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3" y="3058"/>
                  </a:moveTo>
                  <a:lnTo>
                    <a:pt x="6231" y="3025"/>
                  </a:lnTo>
                  <a:lnTo>
                    <a:pt x="6231" y="1050"/>
                  </a:lnTo>
                  <a:lnTo>
                    <a:pt x="6233" y="1017"/>
                  </a:lnTo>
                  <a:lnTo>
                    <a:pt x="6240" y="985"/>
                  </a:lnTo>
                  <a:lnTo>
                    <a:pt x="6250" y="954"/>
                  </a:lnTo>
                  <a:lnTo>
                    <a:pt x="6264" y="925"/>
                  </a:lnTo>
                  <a:lnTo>
                    <a:pt x="6283" y="898"/>
                  </a:lnTo>
                  <a:lnTo>
                    <a:pt x="6304" y="873"/>
                  </a:lnTo>
                  <a:lnTo>
                    <a:pt x="6329" y="852"/>
                  </a:lnTo>
                  <a:lnTo>
                    <a:pt x="6356" y="833"/>
                  </a:lnTo>
                  <a:lnTo>
                    <a:pt x="6385" y="819"/>
                  </a:lnTo>
                  <a:lnTo>
                    <a:pt x="6416" y="809"/>
                  </a:lnTo>
                  <a:lnTo>
                    <a:pt x="6448" y="802"/>
                  </a:lnTo>
                  <a:lnTo>
                    <a:pt x="6481" y="800"/>
                  </a:lnTo>
                  <a:lnTo>
                    <a:pt x="6514" y="802"/>
                  </a:lnTo>
                  <a:lnTo>
                    <a:pt x="6546" y="809"/>
                  </a:lnTo>
                  <a:lnTo>
                    <a:pt x="6577" y="819"/>
                  </a:lnTo>
                  <a:lnTo>
                    <a:pt x="6606" y="833"/>
                  </a:lnTo>
                  <a:lnTo>
                    <a:pt x="6633" y="852"/>
                  </a:lnTo>
                  <a:lnTo>
                    <a:pt x="6658" y="873"/>
                  </a:lnTo>
                  <a:lnTo>
                    <a:pt x="6679" y="898"/>
                  </a:lnTo>
                  <a:lnTo>
                    <a:pt x="6698" y="925"/>
                  </a:lnTo>
                  <a:lnTo>
                    <a:pt x="6712" y="954"/>
                  </a:lnTo>
                  <a:lnTo>
                    <a:pt x="6722" y="985"/>
                  </a:lnTo>
                  <a:lnTo>
                    <a:pt x="6729" y="1017"/>
                  </a:lnTo>
                  <a:lnTo>
                    <a:pt x="6731" y="1050"/>
                  </a:lnTo>
                  <a:lnTo>
                    <a:pt x="6731" y="3025"/>
                  </a:lnTo>
                  <a:lnTo>
                    <a:pt x="6729" y="3058"/>
                  </a:lnTo>
                  <a:lnTo>
                    <a:pt x="6722" y="3090"/>
                  </a:lnTo>
                  <a:lnTo>
                    <a:pt x="6712" y="3121"/>
                  </a:lnTo>
                  <a:lnTo>
                    <a:pt x="6698" y="3150"/>
                  </a:lnTo>
                  <a:lnTo>
                    <a:pt x="6679" y="3177"/>
                  </a:lnTo>
                  <a:lnTo>
                    <a:pt x="6658" y="3202"/>
                  </a:lnTo>
                  <a:lnTo>
                    <a:pt x="6633" y="3223"/>
                  </a:lnTo>
                  <a:lnTo>
                    <a:pt x="6606" y="3242"/>
                  </a:lnTo>
                  <a:lnTo>
                    <a:pt x="6577" y="3256"/>
                  </a:lnTo>
                  <a:lnTo>
                    <a:pt x="6546" y="3266"/>
                  </a:lnTo>
                  <a:lnTo>
                    <a:pt x="6514" y="3273"/>
                  </a:lnTo>
                  <a:lnTo>
                    <a:pt x="6481" y="3275"/>
                  </a:lnTo>
                  <a:lnTo>
                    <a:pt x="6448" y="3273"/>
                  </a:lnTo>
                  <a:lnTo>
                    <a:pt x="6416" y="3266"/>
                  </a:lnTo>
                  <a:lnTo>
                    <a:pt x="6385" y="3256"/>
                  </a:lnTo>
                  <a:lnTo>
                    <a:pt x="6356" y="3242"/>
                  </a:lnTo>
                  <a:lnTo>
                    <a:pt x="6329" y="3223"/>
                  </a:lnTo>
                  <a:lnTo>
                    <a:pt x="6304" y="3202"/>
                  </a:lnTo>
                  <a:lnTo>
                    <a:pt x="6283" y="3177"/>
                  </a:lnTo>
                  <a:lnTo>
                    <a:pt x="6264" y="3150"/>
                  </a:lnTo>
                  <a:lnTo>
                    <a:pt x="6250" y="3121"/>
                  </a:lnTo>
                  <a:lnTo>
                    <a:pt x="6240" y="3090"/>
                  </a:lnTo>
                  <a:lnTo>
                    <a:pt x="6233" y="3058"/>
                  </a:lnTo>
                  <a:close/>
                  <a:moveTo>
                    <a:pt x="3271" y="3058"/>
                  </a:moveTo>
                  <a:lnTo>
                    <a:pt x="3269" y="3025"/>
                  </a:lnTo>
                  <a:lnTo>
                    <a:pt x="3269" y="1050"/>
                  </a:lnTo>
                  <a:lnTo>
                    <a:pt x="3271" y="1017"/>
                  </a:lnTo>
                  <a:lnTo>
                    <a:pt x="3278" y="985"/>
                  </a:lnTo>
                  <a:lnTo>
                    <a:pt x="3288" y="954"/>
                  </a:lnTo>
                  <a:lnTo>
                    <a:pt x="3302" y="925"/>
                  </a:lnTo>
                  <a:lnTo>
                    <a:pt x="3321" y="898"/>
                  </a:lnTo>
                  <a:lnTo>
                    <a:pt x="3342" y="873"/>
                  </a:lnTo>
                  <a:lnTo>
                    <a:pt x="3367" y="852"/>
                  </a:lnTo>
                  <a:lnTo>
                    <a:pt x="3394" y="833"/>
                  </a:lnTo>
                  <a:lnTo>
                    <a:pt x="3423" y="819"/>
                  </a:lnTo>
                  <a:lnTo>
                    <a:pt x="3454" y="809"/>
                  </a:lnTo>
                  <a:lnTo>
                    <a:pt x="3486" y="802"/>
                  </a:lnTo>
                  <a:lnTo>
                    <a:pt x="3519" y="800"/>
                  </a:lnTo>
                  <a:lnTo>
                    <a:pt x="3552" y="802"/>
                  </a:lnTo>
                  <a:lnTo>
                    <a:pt x="3584" y="809"/>
                  </a:lnTo>
                  <a:lnTo>
                    <a:pt x="3615" y="819"/>
                  </a:lnTo>
                  <a:lnTo>
                    <a:pt x="3644" y="833"/>
                  </a:lnTo>
                  <a:lnTo>
                    <a:pt x="3671" y="852"/>
                  </a:lnTo>
                  <a:lnTo>
                    <a:pt x="3696" y="873"/>
                  </a:lnTo>
                  <a:lnTo>
                    <a:pt x="3717" y="898"/>
                  </a:lnTo>
                  <a:lnTo>
                    <a:pt x="3736" y="925"/>
                  </a:lnTo>
                  <a:lnTo>
                    <a:pt x="3750" y="954"/>
                  </a:lnTo>
                  <a:lnTo>
                    <a:pt x="3760" y="985"/>
                  </a:lnTo>
                  <a:lnTo>
                    <a:pt x="3767" y="1017"/>
                  </a:lnTo>
                  <a:lnTo>
                    <a:pt x="3769" y="1050"/>
                  </a:lnTo>
                  <a:lnTo>
                    <a:pt x="3769" y="3025"/>
                  </a:lnTo>
                  <a:lnTo>
                    <a:pt x="3767" y="3058"/>
                  </a:lnTo>
                  <a:lnTo>
                    <a:pt x="3760" y="3090"/>
                  </a:lnTo>
                  <a:lnTo>
                    <a:pt x="3750" y="3121"/>
                  </a:lnTo>
                  <a:lnTo>
                    <a:pt x="3736" y="3150"/>
                  </a:lnTo>
                  <a:lnTo>
                    <a:pt x="3717" y="3177"/>
                  </a:lnTo>
                  <a:lnTo>
                    <a:pt x="3696" y="3202"/>
                  </a:lnTo>
                  <a:lnTo>
                    <a:pt x="3671" y="3223"/>
                  </a:lnTo>
                  <a:lnTo>
                    <a:pt x="3644" y="3242"/>
                  </a:lnTo>
                  <a:lnTo>
                    <a:pt x="3615" y="3256"/>
                  </a:lnTo>
                  <a:lnTo>
                    <a:pt x="3584" y="3266"/>
                  </a:lnTo>
                  <a:lnTo>
                    <a:pt x="3552" y="3273"/>
                  </a:lnTo>
                  <a:lnTo>
                    <a:pt x="3519" y="3275"/>
                  </a:lnTo>
                  <a:lnTo>
                    <a:pt x="3486" y="3273"/>
                  </a:lnTo>
                  <a:lnTo>
                    <a:pt x="3454" y="3266"/>
                  </a:lnTo>
                  <a:lnTo>
                    <a:pt x="3423" y="3256"/>
                  </a:lnTo>
                  <a:lnTo>
                    <a:pt x="3394" y="3242"/>
                  </a:lnTo>
                  <a:lnTo>
                    <a:pt x="3367" y="3223"/>
                  </a:lnTo>
                  <a:lnTo>
                    <a:pt x="3342" y="3202"/>
                  </a:lnTo>
                  <a:lnTo>
                    <a:pt x="3321" y="3177"/>
                  </a:lnTo>
                  <a:lnTo>
                    <a:pt x="3302" y="3150"/>
                  </a:lnTo>
                  <a:lnTo>
                    <a:pt x="3288" y="3121"/>
                  </a:lnTo>
                  <a:lnTo>
                    <a:pt x="3278" y="3090"/>
                  </a:lnTo>
                  <a:lnTo>
                    <a:pt x="3271" y="30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1" y="4506"/>
                  </a:moveTo>
                  <a:lnTo>
                    <a:pt x="2281" y="3025"/>
                  </a:lnTo>
                  <a:lnTo>
                    <a:pt x="2283" y="2992"/>
                  </a:lnTo>
                  <a:lnTo>
                    <a:pt x="2290" y="2960"/>
                  </a:lnTo>
                  <a:lnTo>
                    <a:pt x="2300" y="2929"/>
                  </a:lnTo>
                  <a:lnTo>
                    <a:pt x="2314" y="2900"/>
                  </a:lnTo>
                  <a:lnTo>
                    <a:pt x="2333" y="2873"/>
                  </a:lnTo>
                  <a:lnTo>
                    <a:pt x="2354" y="2848"/>
                  </a:lnTo>
                  <a:lnTo>
                    <a:pt x="2379" y="2827"/>
                  </a:lnTo>
                  <a:lnTo>
                    <a:pt x="2406" y="2808"/>
                  </a:lnTo>
                  <a:lnTo>
                    <a:pt x="2435" y="2794"/>
                  </a:lnTo>
                  <a:lnTo>
                    <a:pt x="2466" y="2784"/>
                  </a:lnTo>
                  <a:lnTo>
                    <a:pt x="2498" y="2777"/>
                  </a:lnTo>
                  <a:lnTo>
                    <a:pt x="2531" y="2775"/>
                  </a:lnTo>
                  <a:lnTo>
                    <a:pt x="7469" y="2775"/>
                  </a:lnTo>
                  <a:lnTo>
                    <a:pt x="7502" y="2777"/>
                  </a:lnTo>
                  <a:lnTo>
                    <a:pt x="7534" y="2784"/>
                  </a:lnTo>
                  <a:lnTo>
                    <a:pt x="7565" y="2794"/>
                  </a:lnTo>
                  <a:lnTo>
                    <a:pt x="7594" y="2808"/>
                  </a:lnTo>
                  <a:lnTo>
                    <a:pt x="7621" y="2827"/>
                  </a:lnTo>
                  <a:lnTo>
                    <a:pt x="7646" y="2848"/>
                  </a:lnTo>
                  <a:lnTo>
                    <a:pt x="7667" y="2873"/>
                  </a:lnTo>
                  <a:lnTo>
                    <a:pt x="7686" y="2900"/>
                  </a:lnTo>
                  <a:lnTo>
                    <a:pt x="7700" y="2929"/>
                  </a:lnTo>
                  <a:lnTo>
                    <a:pt x="7710" y="2960"/>
                  </a:lnTo>
                  <a:lnTo>
                    <a:pt x="7717" y="2992"/>
                  </a:lnTo>
                  <a:lnTo>
                    <a:pt x="7719" y="3025"/>
                  </a:lnTo>
                  <a:lnTo>
                    <a:pt x="7719" y="4506"/>
                  </a:lnTo>
                  <a:lnTo>
                    <a:pt x="7719" y="4511"/>
                  </a:lnTo>
                  <a:lnTo>
                    <a:pt x="7717" y="4604"/>
                  </a:lnTo>
                  <a:lnTo>
                    <a:pt x="7717" y="4613"/>
                  </a:lnTo>
                  <a:lnTo>
                    <a:pt x="7712" y="4705"/>
                  </a:lnTo>
                  <a:lnTo>
                    <a:pt x="7711" y="4715"/>
                  </a:lnTo>
                  <a:lnTo>
                    <a:pt x="7702" y="4807"/>
                  </a:lnTo>
                  <a:lnTo>
                    <a:pt x="7701" y="4816"/>
                  </a:lnTo>
                  <a:lnTo>
                    <a:pt x="7689" y="4908"/>
                  </a:lnTo>
                  <a:lnTo>
                    <a:pt x="7688" y="4917"/>
                  </a:lnTo>
                  <a:lnTo>
                    <a:pt x="7672" y="5008"/>
                  </a:lnTo>
                  <a:lnTo>
                    <a:pt x="7671" y="5017"/>
                  </a:lnTo>
                  <a:lnTo>
                    <a:pt x="7652" y="5107"/>
                  </a:lnTo>
                  <a:lnTo>
                    <a:pt x="7650" y="5116"/>
                  </a:lnTo>
                  <a:lnTo>
                    <a:pt x="7628" y="5205"/>
                  </a:lnTo>
                  <a:lnTo>
                    <a:pt x="7625" y="5214"/>
                  </a:lnTo>
                  <a:lnTo>
                    <a:pt x="7600" y="5303"/>
                  </a:lnTo>
                  <a:lnTo>
                    <a:pt x="7597" y="5312"/>
                  </a:lnTo>
                  <a:lnTo>
                    <a:pt x="7568" y="5399"/>
                  </a:lnTo>
                  <a:lnTo>
                    <a:pt x="7565" y="5408"/>
                  </a:lnTo>
                  <a:lnTo>
                    <a:pt x="7533" y="5495"/>
                  </a:lnTo>
                  <a:lnTo>
                    <a:pt x="7529" y="5503"/>
                  </a:lnTo>
                  <a:lnTo>
                    <a:pt x="7494" y="5589"/>
                  </a:lnTo>
                  <a:lnTo>
                    <a:pt x="7490" y="5597"/>
                  </a:lnTo>
                  <a:lnTo>
                    <a:pt x="7452" y="5681"/>
                  </a:lnTo>
                  <a:lnTo>
                    <a:pt x="7448" y="5690"/>
                  </a:lnTo>
                  <a:lnTo>
                    <a:pt x="7406" y="5772"/>
                  </a:lnTo>
                  <a:lnTo>
                    <a:pt x="7402" y="5781"/>
                  </a:lnTo>
                  <a:lnTo>
                    <a:pt x="7357" y="5862"/>
                  </a:lnTo>
                  <a:lnTo>
                    <a:pt x="7352" y="5870"/>
                  </a:lnTo>
                  <a:lnTo>
                    <a:pt x="7304" y="5950"/>
                  </a:lnTo>
                  <a:lnTo>
                    <a:pt x="7299" y="5957"/>
                  </a:lnTo>
                  <a:lnTo>
                    <a:pt x="7248" y="6035"/>
                  </a:lnTo>
                  <a:lnTo>
                    <a:pt x="7243" y="6043"/>
                  </a:lnTo>
                  <a:lnTo>
                    <a:pt x="7190" y="6118"/>
                  </a:lnTo>
                  <a:lnTo>
                    <a:pt x="7184" y="6125"/>
                  </a:lnTo>
                  <a:lnTo>
                    <a:pt x="7128" y="6198"/>
                  </a:lnTo>
                  <a:lnTo>
                    <a:pt x="7122" y="6206"/>
                  </a:lnTo>
                  <a:lnTo>
                    <a:pt x="7063" y="6277"/>
                  </a:lnTo>
                  <a:lnTo>
                    <a:pt x="7057" y="6284"/>
                  </a:lnTo>
                  <a:lnTo>
                    <a:pt x="6996" y="6352"/>
                  </a:lnTo>
                  <a:lnTo>
                    <a:pt x="6990" y="6359"/>
                  </a:lnTo>
                  <a:lnTo>
                    <a:pt x="6926" y="6426"/>
                  </a:lnTo>
                  <a:lnTo>
                    <a:pt x="6919" y="6432"/>
                  </a:lnTo>
                  <a:lnTo>
                    <a:pt x="6853" y="6496"/>
                  </a:lnTo>
                  <a:lnTo>
                    <a:pt x="6846" y="6502"/>
                  </a:lnTo>
                  <a:lnTo>
                    <a:pt x="6777" y="6564"/>
                  </a:lnTo>
                  <a:lnTo>
                    <a:pt x="6770" y="6570"/>
                  </a:lnTo>
                  <a:lnTo>
                    <a:pt x="6699" y="6629"/>
                  </a:lnTo>
                  <a:lnTo>
                    <a:pt x="6692" y="6635"/>
                  </a:lnTo>
                  <a:lnTo>
                    <a:pt x="6619" y="6691"/>
                  </a:lnTo>
                  <a:lnTo>
                    <a:pt x="6611" y="6696"/>
                  </a:lnTo>
                  <a:lnTo>
                    <a:pt x="6536" y="6750"/>
                  </a:lnTo>
                  <a:lnTo>
                    <a:pt x="6528" y="6755"/>
                  </a:lnTo>
                  <a:lnTo>
                    <a:pt x="6450" y="6806"/>
                  </a:lnTo>
                  <a:lnTo>
                    <a:pt x="6442" y="6811"/>
                  </a:lnTo>
                  <a:lnTo>
                    <a:pt x="6363" y="6858"/>
                  </a:lnTo>
                  <a:lnTo>
                    <a:pt x="6355" y="6863"/>
                  </a:lnTo>
                  <a:lnTo>
                    <a:pt x="6274" y="6908"/>
                  </a:lnTo>
                  <a:lnTo>
                    <a:pt x="6266" y="6912"/>
                  </a:lnTo>
                  <a:lnTo>
                    <a:pt x="6183" y="6954"/>
                  </a:lnTo>
                  <a:lnTo>
                    <a:pt x="6175" y="6958"/>
                  </a:lnTo>
                  <a:lnTo>
                    <a:pt x="6091" y="6996"/>
                  </a:lnTo>
                  <a:lnTo>
                    <a:pt x="6082" y="7000"/>
                  </a:lnTo>
                  <a:lnTo>
                    <a:pt x="5997" y="7035"/>
                  </a:lnTo>
                  <a:lnTo>
                    <a:pt x="5988" y="7039"/>
                  </a:lnTo>
                  <a:lnTo>
                    <a:pt x="5902" y="7071"/>
                  </a:lnTo>
                  <a:lnTo>
                    <a:pt x="5893" y="7074"/>
                  </a:lnTo>
                  <a:lnTo>
                    <a:pt x="5805" y="7103"/>
                  </a:lnTo>
                  <a:lnTo>
                    <a:pt x="5796" y="7106"/>
                  </a:lnTo>
                  <a:lnTo>
                    <a:pt x="5708" y="7131"/>
                  </a:lnTo>
                  <a:lnTo>
                    <a:pt x="5699" y="7134"/>
                  </a:lnTo>
                  <a:lnTo>
                    <a:pt x="5610" y="7156"/>
                  </a:lnTo>
                  <a:lnTo>
                    <a:pt x="5601" y="7158"/>
                  </a:lnTo>
                  <a:lnTo>
                    <a:pt x="5510" y="7177"/>
                  </a:lnTo>
                  <a:lnTo>
                    <a:pt x="5501" y="7178"/>
                  </a:lnTo>
                  <a:lnTo>
                    <a:pt x="5410" y="7194"/>
                  </a:lnTo>
                  <a:lnTo>
                    <a:pt x="5401" y="7195"/>
                  </a:lnTo>
                  <a:lnTo>
                    <a:pt x="5310" y="7207"/>
                  </a:lnTo>
                  <a:lnTo>
                    <a:pt x="5300" y="7208"/>
                  </a:lnTo>
                  <a:lnTo>
                    <a:pt x="5250" y="721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7213"/>
                  </a:lnTo>
                  <a:lnTo>
                    <a:pt x="4700" y="7208"/>
                  </a:lnTo>
                  <a:lnTo>
                    <a:pt x="4690" y="7207"/>
                  </a:lnTo>
                  <a:lnTo>
                    <a:pt x="4599" y="7195"/>
                  </a:lnTo>
                  <a:lnTo>
                    <a:pt x="4590" y="7194"/>
                  </a:lnTo>
                  <a:lnTo>
                    <a:pt x="4499" y="7178"/>
                  </a:lnTo>
                  <a:lnTo>
                    <a:pt x="4490" y="7177"/>
                  </a:lnTo>
                  <a:lnTo>
                    <a:pt x="4399" y="7158"/>
                  </a:lnTo>
                  <a:lnTo>
                    <a:pt x="4390" y="7156"/>
                  </a:lnTo>
                  <a:lnTo>
                    <a:pt x="4301" y="7134"/>
                  </a:lnTo>
                  <a:lnTo>
                    <a:pt x="4292" y="7131"/>
                  </a:lnTo>
                  <a:lnTo>
                    <a:pt x="4204" y="7106"/>
                  </a:lnTo>
                  <a:lnTo>
                    <a:pt x="4195" y="7103"/>
                  </a:lnTo>
                  <a:lnTo>
                    <a:pt x="4107" y="7074"/>
                  </a:lnTo>
                  <a:lnTo>
                    <a:pt x="4098" y="7071"/>
                  </a:lnTo>
                  <a:lnTo>
                    <a:pt x="4012" y="7039"/>
                  </a:lnTo>
                  <a:lnTo>
                    <a:pt x="4003" y="7035"/>
                  </a:lnTo>
                  <a:lnTo>
                    <a:pt x="3918" y="7000"/>
                  </a:lnTo>
                  <a:lnTo>
                    <a:pt x="3909" y="6996"/>
                  </a:lnTo>
                  <a:lnTo>
                    <a:pt x="3825" y="6958"/>
                  </a:lnTo>
                  <a:lnTo>
                    <a:pt x="3817" y="6954"/>
                  </a:lnTo>
                  <a:lnTo>
                    <a:pt x="3734" y="6912"/>
                  </a:lnTo>
                  <a:lnTo>
                    <a:pt x="3726" y="6908"/>
                  </a:lnTo>
                  <a:lnTo>
                    <a:pt x="3645" y="6863"/>
                  </a:lnTo>
                  <a:lnTo>
                    <a:pt x="3637" y="6858"/>
                  </a:lnTo>
                  <a:lnTo>
                    <a:pt x="3558" y="6811"/>
                  </a:lnTo>
                  <a:lnTo>
                    <a:pt x="3550" y="6806"/>
                  </a:lnTo>
                  <a:lnTo>
                    <a:pt x="3472" y="6755"/>
                  </a:lnTo>
                  <a:lnTo>
                    <a:pt x="3464" y="6750"/>
                  </a:lnTo>
                  <a:lnTo>
                    <a:pt x="3389" y="6696"/>
                  </a:lnTo>
                  <a:lnTo>
                    <a:pt x="3381" y="6691"/>
                  </a:lnTo>
                  <a:lnTo>
                    <a:pt x="3308" y="6635"/>
                  </a:lnTo>
                  <a:lnTo>
                    <a:pt x="3301" y="6629"/>
                  </a:lnTo>
                  <a:lnTo>
                    <a:pt x="3230" y="6570"/>
                  </a:lnTo>
                  <a:lnTo>
                    <a:pt x="3223" y="6564"/>
                  </a:lnTo>
                  <a:lnTo>
                    <a:pt x="3154" y="6502"/>
                  </a:lnTo>
                  <a:lnTo>
                    <a:pt x="3147" y="6496"/>
                  </a:lnTo>
                  <a:lnTo>
                    <a:pt x="3081" y="6432"/>
                  </a:lnTo>
                  <a:lnTo>
                    <a:pt x="3074" y="6426"/>
                  </a:lnTo>
                  <a:lnTo>
                    <a:pt x="3010" y="6359"/>
                  </a:lnTo>
                  <a:lnTo>
                    <a:pt x="3004" y="6352"/>
                  </a:lnTo>
                  <a:lnTo>
                    <a:pt x="2943" y="6284"/>
                  </a:lnTo>
                  <a:lnTo>
                    <a:pt x="2937" y="6277"/>
                  </a:lnTo>
                  <a:lnTo>
                    <a:pt x="2878" y="6206"/>
                  </a:lnTo>
                  <a:lnTo>
                    <a:pt x="2872" y="6198"/>
                  </a:lnTo>
                  <a:lnTo>
                    <a:pt x="2816" y="6125"/>
                  </a:lnTo>
                  <a:lnTo>
                    <a:pt x="2810" y="6118"/>
                  </a:lnTo>
                  <a:lnTo>
                    <a:pt x="2757" y="6043"/>
                  </a:lnTo>
                  <a:lnTo>
                    <a:pt x="2752" y="6035"/>
                  </a:lnTo>
                  <a:lnTo>
                    <a:pt x="2701" y="5957"/>
                  </a:lnTo>
                  <a:lnTo>
                    <a:pt x="2696" y="5950"/>
                  </a:lnTo>
                  <a:lnTo>
                    <a:pt x="2648" y="5870"/>
                  </a:lnTo>
                  <a:lnTo>
                    <a:pt x="2643" y="5862"/>
                  </a:lnTo>
                  <a:lnTo>
                    <a:pt x="2598" y="5781"/>
                  </a:lnTo>
                  <a:lnTo>
                    <a:pt x="2594" y="5772"/>
                  </a:lnTo>
                  <a:lnTo>
                    <a:pt x="2552" y="5690"/>
                  </a:lnTo>
                  <a:lnTo>
                    <a:pt x="2548" y="5681"/>
                  </a:lnTo>
                  <a:lnTo>
                    <a:pt x="2510" y="5597"/>
                  </a:lnTo>
                  <a:lnTo>
                    <a:pt x="2506" y="5589"/>
                  </a:lnTo>
                  <a:lnTo>
                    <a:pt x="2471" y="5503"/>
                  </a:lnTo>
                  <a:lnTo>
                    <a:pt x="2467" y="5495"/>
                  </a:lnTo>
                  <a:lnTo>
                    <a:pt x="2435" y="5408"/>
                  </a:lnTo>
                  <a:lnTo>
                    <a:pt x="2432" y="5399"/>
                  </a:lnTo>
                  <a:lnTo>
                    <a:pt x="2403" y="5312"/>
                  </a:lnTo>
                  <a:lnTo>
                    <a:pt x="2400" y="5303"/>
                  </a:lnTo>
                  <a:lnTo>
                    <a:pt x="2375" y="5214"/>
                  </a:lnTo>
                  <a:lnTo>
                    <a:pt x="2372" y="5205"/>
                  </a:lnTo>
                  <a:lnTo>
                    <a:pt x="2350" y="5116"/>
                  </a:lnTo>
                  <a:lnTo>
                    <a:pt x="2348" y="5107"/>
                  </a:lnTo>
                  <a:lnTo>
                    <a:pt x="2329" y="5017"/>
                  </a:lnTo>
                  <a:lnTo>
                    <a:pt x="2328" y="5008"/>
                  </a:lnTo>
                  <a:lnTo>
                    <a:pt x="2312" y="4917"/>
                  </a:lnTo>
                  <a:lnTo>
                    <a:pt x="2311" y="4908"/>
                  </a:lnTo>
                  <a:lnTo>
                    <a:pt x="2299" y="4816"/>
                  </a:lnTo>
                  <a:lnTo>
                    <a:pt x="2298" y="4807"/>
                  </a:lnTo>
                  <a:lnTo>
                    <a:pt x="2289" y="4715"/>
                  </a:lnTo>
                  <a:lnTo>
                    <a:pt x="2288" y="4705"/>
                  </a:lnTo>
                  <a:lnTo>
                    <a:pt x="2283" y="4613"/>
                  </a:lnTo>
                  <a:lnTo>
                    <a:pt x="2283" y="4604"/>
                  </a:lnTo>
                  <a:lnTo>
                    <a:pt x="2281" y="4511"/>
                  </a:lnTo>
                  <a:lnTo>
                    <a:pt x="2281" y="4506"/>
                  </a:lnTo>
                  <a:close/>
                  <a:moveTo>
                    <a:pt x="7219" y="3275"/>
                  </a:moveTo>
                  <a:lnTo>
                    <a:pt x="2781" y="3275"/>
                  </a:lnTo>
                  <a:lnTo>
                    <a:pt x="2781" y="4504"/>
                  </a:lnTo>
                  <a:lnTo>
                    <a:pt x="2783" y="4589"/>
                  </a:lnTo>
                  <a:lnTo>
                    <a:pt x="2787" y="4673"/>
                  </a:lnTo>
                  <a:lnTo>
                    <a:pt x="2795" y="4755"/>
                  </a:lnTo>
                  <a:lnTo>
                    <a:pt x="2806" y="4838"/>
                  </a:lnTo>
                  <a:lnTo>
                    <a:pt x="2820" y="4919"/>
                  </a:lnTo>
                  <a:lnTo>
                    <a:pt x="2837" y="5000"/>
                  </a:lnTo>
                  <a:lnTo>
                    <a:pt x="2857" y="5081"/>
                  </a:lnTo>
                  <a:lnTo>
                    <a:pt x="2880" y="5160"/>
                  </a:lnTo>
                  <a:lnTo>
                    <a:pt x="2905" y="5239"/>
                  </a:lnTo>
                  <a:lnTo>
                    <a:pt x="2934" y="5316"/>
                  </a:lnTo>
                  <a:lnTo>
                    <a:pt x="2966" y="5393"/>
                  </a:lnTo>
                  <a:lnTo>
                    <a:pt x="3001" y="5469"/>
                  </a:lnTo>
                  <a:lnTo>
                    <a:pt x="3038" y="5543"/>
                  </a:lnTo>
                  <a:lnTo>
                    <a:pt x="3079" y="5616"/>
                  </a:lnTo>
                  <a:lnTo>
                    <a:pt x="3122" y="5687"/>
                  </a:lnTo>
                  <a:lnTo>
                    <a:pt x="3167" y="5757"/>
                  </a:lnTo>
                  <a:lnTo>
                    <a:pt x="3215" y="5824"/>
                  </a:lnTo>
                  <a:lnTo>
                    <a:pt x="3266" y="5890"/>
                  </a:lnTo>
                  <a:lnTo>
                    <a:pt x="3319" y="5954"/>
                  </a:lnTo>
                  <a:lnTo>
                    <a:pt x="3374" y="6016"/>
                  </a:lnTo>
                  <a:lnTo>
                    <a:pt x="3431" y="6075"/>
                  </a:lnTo>
                  <a:lnTo>
                    <a:pt x="3491" y="6133"/>
                  </a:lnTo>
                  <a:lnTo>
                    <a:pt x="3552" y="6188"/>
                  </a:lnTo>
                  <a:lnTo>
                    <a:pt x="3616" y="6241"/>
                  </a:lnTo>
                  <a:lnTo>
                    <a:pt x="3682" y="6291"/>
                  </a:lnTo>
                  <a:lnTo>
                    <a:pt x="3750" y="6339"/>
                  </a:lnTo>
                  <a:lnTo>
                    <a:pt x="3819" y="6384"/>
                  </a:lnTo>
                  <a:lnTo>
                    <a:pt x="3891" y="6427"/>
                  </a:lnTo>
                  <a:lnTo>
                    <a:pt x="3964" y="6468"/>
                  </a:lnTo>
                  <a:lnTo>
                    <a:pt x="4038" y="6505"/>
                  </a:lnTo>
                  <a:lnTo>
                    <a:pt x="4114" y="6540"/>
                  </a:lnTo>
                  <a:lnTo>
                    <a:pt x="4190" y="6572"/>
                  </a:lnTo>
                  <a:lnTo>
                    <a:pt x="4268" y="6601"/>
                  </a:lnTo>
                  <a:lnTo>
                    <a:pt x="4347" y="6626"/>
                  </a:lnTo>
                  <a:lnTo>
                    <a:pt x="4426" y="6649"/>
                  </a:lnTo>
                  <a:lnTo>
                    <a:pt x="4506" y="6669"/>
                  </a:lnTo>
                  <a:lnTo>
                    <a:pt x="4587" y="6686"/>
                  </a:lnTo>
                  <a:lnTo>
                    <a:pt x="4669" y="6700"/>
                  </a:lnTo>
                  <a:lnTo>
                    <a:pt x="4751" y="6711"/>
                  </a:lnTo>
                  <a:lnTo>
                    <a:pt x="4834" y="6719"/>
                  </a:lnTo>
                  <a:lnTo>
                    <a:pt x="4917" y="6723"/>
                  </a:lnTo>
                  <a:lnTo>
                    <a:pt x="5000" y="6725"/>
                  </a:lnTo>
                  <a:lnTo>
                    <a:pt x="5083" y="6723"/>
                  </a:lnTo>
                  <a:lnTo>
                    <a:pt x="5166" y="6719"/>
                  </a:lnTo>
                  <a:lnTo>
                    <a:pt x="5249" y="6711"/>
                  </a:lnTo>
                  <a:lnTo>
                    <a:pt x="5331" y="6700"/>
                  </a:lnTo>
                  <a:lnTo>
                    <a:pt x="5413" y="6686"/>
                  </a:lnTo>
                  <a:lnTo>
                    <a:pt x="5494" y="6669"/>
                  </a:lnTo>
                  <a:lnTo>
                    <a:pt x="5574" y="6649"/>
                  </a:lnTo>
                  <a:lnTo>
                    <a:pt x="5653" y="6626"/>
                  </a:lnTo>
                  <a:lnTo>
                    <a:pt x="5732" y="6601"/>
                  </a:lnTo>
                  <a:lnTo>
                    <a:pt x="5810" y="6572"/>
                  </a:lnTo>
                  <a:lnTo>
                    <a:pt x="5886" y="6540"/>
                  </a:lnTo>
                  <a:lnTo>
                    <a:pt x="5962" y="6505"/>
                  </a:lnTo>
                  <a:lnTo>
                    <a:pt x="6036" y="6468"/>
                  </a:lnTo>
                  <a:lnTo>
                    <a:pt x="6109" y="6427"/>
                  </a:lnTo>
                  <a:lnTo>
                    <a:pt x="6181" y="6384"/>
                  </a:lnTo>
                  <a:lnTo>
                    <a:pt x="6250" y="6339"/>
                  </a:lnTo>
                  <a:lnTo>
                    <a:pt x="6318" y="6291"/>
                  </a:lnTo>
                  <a:lnTo>
                    <a:pt x="6384" y="6241"/>
                  </a:lnTo>
                  <a:lnTo>
                    <a:pt x="6448" y="6188"/>
                  </a:lnTo>
                  <a:lnTo>
                    <a:pt x="6509" y="6133"/>
                  </a:lnTo>
                  <a:lnTo>
                    <a:pt x="6569" y="6075"/>
                  </a:lnTo>
                  <a:lnTo>
                    <a:pt x="6626" y="6016"/>
                  </a:lnTo>
                  <a:lnTo>
                    <a:pt x="6681" y="5954"/>
                  </a:lnTo>
                  <a:lnTo>
                    <a:pt x="6734" y="5890"/>
                  </a:lnTo>
                  <a:lnTo>
                    <a:pt x="6785" y="5824"/>
                  </a:lnTo>
                  <a:lnTo>
                    <a:pt x="6833" y="5757"/>
                  </a:lnTo>
                  <a:lnTo>
                    <a:pt x="6878" y="5687"/>
                  </a:lnTo>
                  <a:lnTo>
                    <a:pt x="6921" y="5616"/>
                  </a:lnTo>
                  <a:lnTo>
                    <a:pt x="6962" y="5543"/>
                  </a:lnTo>
                  <a:lnTo>
                    <a:pt x="6999" y="5469"/>
                  </a:lnTo>
                  <a:lnTo>
                    <a:pt x="7034" y="5393"/>
                  </a:lnTo>
                  <a:lnTo>
                    <a:pt x="7066" y="5316"/>
                  </a:lnTo>
                  <a:lnTo>
                    <a:pt x="7095" y="5239"/>
                  </a:lnTo>
                  <a:lnTo>
                    <a:pt x="7120" y="5160"/>
                  </a:lnTo>
                  <a:lnTo>
                    <a:pt x="7143" y="5081"/>
                  </a:lnTo>
                  <a:lnTo>
                    <a:pt x="7163" y="5000"/>
                  </a:lnTo>
                  <a:lnTo>
                    <a:pt x="7180" y="4919"/>
                  </a:lnTo>
                  <a:lnTo>
                    <a:pt x="7194" y="4838"/>
                  </a:lnTo>
                  <a:lnTo>
                    <a:pt x="7205" y="4755"/>
                  </a:lnTo>
                  <a:lnTo>
                    <a:pt x="7213" y="4673"/>
                  </a:lnTo>
                  <a:lnTo>
                    <a:pt x="7217" y="4589"/>
                  </a:lnTo>
                  <a:lnTo>
                    <a:pt x="7219" y="4504"/>
                  </a:lnTo>
                  <a:lnTo>
                    <a:pt x="7219" y="32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7" name="Google Shape;1367;p13"/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</p:grpSpPr>
        <p:sp>
          <p:nvSpPr>
            <p:cNvPr id="1368" name="Google Shape;1368;p13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5065"/>
                  </a:move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5065"/>
                  </a:lnTo>
                  <a:lnTo>
                    <a:pt x="5248" y="5098"/>
                  </a:lnTo>
                  <a:lnTo>
                    <a:pt x="5241" y="5130"/>
                  </a:lnTo>
                  <a:lnTo>
                    <a:pt x="5231" y="5161"/>
                  </a:lnTo>
                  <a:lnTo>
                    <a:pt x="5217" y="5190"/>
                  </a:lnTo>
                  <a:lnTo>
                    <a:pt x="5198" y="5217"/>
                  </a:lnTo>
                  <a:lnTo>
                    <a:pt x="5177" y="5242"/>
                  </a:lnTo>
                  <a:lnTo>
                    <a:pt x="5152" y="5263"/>
                  </a:lnTo>
                  <a:lnTo>
                    <a:pt x="5125" y="5282"/>
                  </a:lnTo>
                  <a:lnTo>
                    <a:pt x="5096" y="5296"/>
                  </a:lnTo>
                  <a:lnTo>
                    <a:pt x="5065" y="5306"/>
                  </a:lnTo>
                  <a:lnTo>
                    <a:pt x="5033" y="5313"/>
                  </a:lnTo>
                  <a:lnTo>
                    <a:pt x="5000" y="5315"/>
                  </a:lnTo>
                  <a:lnTo>
                    <a:pt x="4967" y="5313"/>
                  </a:lnTo>
                  <a:lnTo>
                    <a:pt x="4935" y="5306"/>
                  </a:lnTo>
                  <a:lnTo>
                    <a:pt x="4904" y="5296"/>
                  </a:lnTo>
                  <a:lnTo>
                    <a:pt x="4875" y="5282"/>
                  </a:lnTo>
                  <a:lnTo>
                    <a:pt x="4848" y="5263"/>
                  </a:lnTo>
                  <a:lnTo>
                    <a:pt x="4823" y="5242"/>
                  </a:lnTo>
                  <a:lnTo>
                    <a:pt x="4802" y="5217"/>
                  </a:lnTo>
                  <a:lnTo>
                    <a:pt x="4783" y="5190"/>
                  </a:lnTo>
                  <a:lnTo>
                    <a:pt x="4769" y="5161"/>
                  </a:lnTo>
                  <a:lnTo>
                    <a:pt x="4759" y="5130"/>
                  </a:lnTo>
                  <a:lnTo>
                    <a:pt x="4752" y="5098"/>
                  </a:lnTo>
                  <a:lnTo>
                    <a:pt x="4750" y="50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102"/>
                  </a:moveTo>
                  <a:lnTo>
                    <a:pt x="2683" y="3027"/>
                  </a:lnTo>
                  <a:lnTo>
                    <a:pt x="2708" y="3006"/>
                  </a:lnTo>
                  <a:lnTo>
                    <a:pt x="2736" y="2988"/>
                  </a:lnTo>
                  <a:lnTo>
                    <a:pt x="2765" y="2974"/>
                  </a:lnTo>
                  <a:lnTo>
                    <a:pt x="2796" y="2964"/>
                  </a:lnTo>
                  <a:lnTo>
                    <a:pt x="2829" y="2959"/>
                  </a:lnTo>
                  <a:lnTo>
                    <a:pt x="2861" y="2957"/>
                  </a:lnTo>
                  <a:lnTo>
                    <a:pt x="2894" y="2960"/>
                  </a:lnTo>
                  <a:lnTo>
                    <a:pt x="2926" y="2967"/>
                  </a:lnTo>
                  <a:lnTo>
                    <a:pt x="2957" y="2978"/>
                  </a:lnTo>
                  <a:lnTo>
                    <a:pt x="2986" y="2993"/>
                  </a:lnTo>
                  <a:lnTo>
                    <a:pt x="3012" y="3011"/>
                  </a:lnTo>
                  <a:lnTo>
                    <a:pt x="3037" y="3033"/>
                  </a:lnTo>
                  <a:lnTo>
                    <a:pt x="3058" y="3058"/>
                  </a:lnTo>
                  <a:lnTo>
                    <a:pt x="3076" y="3086"/>
                  </a:lnTo>
                  <a:lnTo>
                    <a:pt x="3090" y="3115"/>
                  </a:lnTo>
                  <a:lnTo>
                    <a:pt x="3100" y="3146"/>
                  </a:lnTo>
                  <a:lnTo>
                    <a:pt x="3105" y="3179"/>
                  </a:lnTo>
                  <a:lnTo>
                    <a:pt x="3107" y="3211"/>
                  </a:lnTo>
                  <a:lnTo>
                    <a:pt x="3104" y="3244"/>
                  </a:lnTo>
                  <a:lnTo>
                    <a:pt x="3097" y="3276"/>
                  </a:lnTo>
                  <a:lnTo>
                    <a:pt x="3086" y="3307"/>
                  </a:lnTo>
                  <a:lnTo>
                    <a:pt x="3071" y="3336"/>
                  </a:lnTo>
                  <a:lnTo>
                    <a:pt x="3053" y="3362"/>
                  </a:lnTo>
                  <a:lnTo>
                    <a:pt x="3031" y="3387"/>
                  </a:lnTo>
                  <a:lnTo>
                    <a:pt x="2956" y="3459"/>
                  </a:lnTo>
                  <a:lnTo>
                    <a:pt x="2887" y="3530"/>
                  </a:lnTo>
                  <a:lnTo>
                    <a:pt x="2821" y="3604"/>
                  </a:lnTo>
                  <a:lnTo>
                    <a:pt x="2757" y="3679"/>
                  </a:lnTo>
                  <a:lnTo>
                    <a:pt x="2696" y="3757"/>
                  </a:lnTo>
                  <a:lnTo>
                    <a:pt x="2638" y="3836"/>
                  </a:lnTo>
                  <a:lnTo>
                    <a:pt x="2582" y="3918"/>
                  </a:lnTo>
                  <a:lnTo>
                    <a:pt x="2529" y="4001"/>
                  </a:lnTo>
                  <a:lnTo>
                    <a:pt x="2480" y="4086"/>
                  </a:lnTo>
                  <a:lnTo>
                    <a:pt x="2433" y="4173"/>
                  </a:lnTo>
                  <a:lnTo>
                    <a:pt x="2389" y="4261"/>
                  </a:lnTo>
                  <a:lnTo>
                    <a:pt x="2347" y="4351"/>
                  </a:lnTo>
                  <a:lnTo>
                    <a:pt x="2309" y="4443"/>
                  </a:lnTo>
                  <a:lnTo>
                    <a:pt x="2275" y="4536"/>
                  </a:lnTo>
                  <a:lnTo>
                    <a:pt x="2243" y="4630"/>
                  </a:lnTo>
                  <a:lnTo>
                    <a:pt x="2214" y="4725"/>
                  </a:lnTo>
                  <a:lnTo>
                    <a:pt x="2189" y="4820"/>
                  </a:lnTo>
                  <a:lnTo>
                    <a:pt x="2168" y="4917"/>
                  </a:lnTo>
                  <a:lnTo>
                    <a:pt x="2149" y="5013"/>
                  </a:lnTo>
                  <a:lnTo>
                    <a:pt x="2134" y="5111"/>
                  </a:lnTo>
                  <a:lnTo>
                    <a:pt x="2122" y="5209"/>
                  </a:lnTo>
                  <a:lnTo>
                    <a:pt x="2114" y="5307"/>
                  </a:lnTo>
                  <a:lnTo>
                    <a:pt x="2109" y="5406"/>
                  </a:lnTo>
                  <a:lnTo>
                    <a:pt x="2107" y="5504"/>
                  </a:lnTo>
                  <a:lnTo>
                    <a:pt x="2109" y="5603"/>
                  </a:lnTo>
                  <a:lnTo>
                    <a:pt x="2114" y="5702"/>
                  </a:lnTo>
                  <a:lnTo>
                    <a:pt x="2122" y="5801"/>
                  </a:lnTo>
                  <a:lnTo>
                    <a:pt x="2134" y="5899"/>
                  </a:lnTo>
                  <a:lnTo>
                    <a:pt x="2149" y="5997"/>
                  </a:lnTo>
                  <a:lnTo>
                    <a:pt x="2167" y="6095"/>
                  </a:lnTo>
                  <a:lnTo>
                    <a:pt x="2189" y="6191"/>
                  </a:lnTo>
                  <a:lnTo>
                    <a:pt x="2214" y="6287"/>
                  </a:lnTo>
                  <a:lnTo>
                    <a:pt x="2242" y="6381"/>
                  </a:lnTo>
                  <a:lnTo>
                    <a:pt x="2273" y="6475"/>
                  </a:lnTo>
                  <a:lnTo>
                    <a:pt x="2308" y="6567"/>
                  </a:lnTo>
                  <a:lnTo>
                    <a:pt x="2346" y="6658"/>
                  </a:lnTo>
                  <a:lnTo>
                    <a:pt x="2386" y="6748"/>
                  </a:lnTo>
                  <a:lnTo>
                    <a:pt x="2430" y="6836"/>
                  </a:lnTo>
                  <a:lnTo>
                    <a:pt x="2477" y="6923"/>
                  </a:lnTo>
                  <a:lnTo>
                    <a:pt x="2527" y="7008"/>
                  </a:lnTo>
                  <a:lnTo>
                    <a:pt x="2580" y="7092"/>
                  </a:lnTo>
                  <a:lnTo>
                    <a:pt x="2635" y="7174"/>
                  </a:lnTo>
                  <a:lnTo>
                    <a:pt x="2694" y="7254"/>
                  </a:lnTo>
                  <a:lnTo>
                    <a:pt x="2755" y="7332"/>
                  </a:lnTo>
                  <a:lnTo>
                    <a:pt x="2819" y="7408"/>
                  </a:lnTo>
                  <a:lnTo>
                    <a:pt x="2885" y="7481"/>
                  </a:lnTo>
                  <a:lnTo>
                    <a:pt x="2954" y="7552"/>
                  </a:lnTo>
                  <a:lnTo>
                    <a:pt x="3025" y="7621"/>
                  </a:lnTo>
                  <a:lnTo>
                    <a:pt x="3098" y="7687"/>
                  </a:lnTo>
                  <a:lnTo>
                    <a:pt x="3173" y="7751"/>
                  </a:lnTo>
                  <a:lnTo>
                    <a:pt x="3251" y="7811"/>
                  </a:lnTo>
                  <a:lnTo>
                    <a:pt x="3330" y="7870"/>
                  </a:lnTo>
                  <a:lnTo>
                    <a:pt x="3412" y="7925"/>
                  </a:lnTo>
                  <a:lnTo>
                    <a:pt x="3495" y="7978"/>
                  </a:lnTo>
                  <a:lnTo>
                    <a:pt x="3581" y="8028"/>
                  </a:lnTo>
                  <a:lnTo>
                    <a:pt x="3668" y="8075"/>
                  </a:lnTo>
                  <a:lnTo>
                    <a:pt x="3757" y="8119"/>
                  </a:lnTo>
                  <a:lnTo>
                    <a:pt x="3847" y="8160"/>
                  </a:lnTo>
                  <a:lnTo>
                    <a:pt x="3939" y="8198"/>
                  </a:lnTo>
                  <a:lnTo>
                    <a:pt x="4031" y="8233"/>
                  </a:lnTo>
                  <a:lnTo>
                    <a:pt x="4125" y="8264"/>
                  </a:lnTo>
                  <a:lnTo>
                    <a:pt x="4219" y="8293"/>
                  </a:lnTo>
                  <a:lnTo>
                    <a:pt x="4315" y="8318"/>
                  </a:lnTo>
                  <a:lnTo>
                    <a:pt x="4411" y="8339"/>
                  </a:lnTo>
                  <a:lnTo>
                    <a:pt x="4508" y="8358"/>
                  </a:lnTo>
                  <a:lnTo>
                    <a:pt x="4605" y="8373"/>
                  </a:lnTo>
                  <a:lnTo>
                    <a:pt x="4704" y="8385"/>
                  </a:lnTo>
                  <a:lnTo>
                    <a:pt x="4802" y="8393"/>
                  </a:lnTo>
                  <a:lnTo>
                    <a:pt x="4901" y="8398"/>
                  </a:lnTo>
                  <a:lnTo>
                    <a:pt x="5000" y="8400"/>
                  </a:lnTo>
                  <a:lnTo>
                    <a:pt x="5099" y="8398"/>
                  </a:lnTo>
                  <a:lnTo>
                    <a:pt x="5198" y="8393"/>
                  </a:lnTo>
                  <a:lnTo>
                    <a:pt x="5296" y="8385"/>
                  </a:lnTo>
                  <a:lnTo>
                    <a:pt x="5395" y="8373"/>
                  </a:lnTo>
                  <a:lnTo>
                    <a:pt x="5492" y="8358"/>
                  </a:lnTo>
                  <a:lnTo>
                    <a:pt x="5589" y="8339"/>
                  </a:lnTo>
                  <a:lnTo>
                    <a:pt x="5685" y="8318"/>
                  </a:lnTo>
                  <a:lnTo>
                    <a:pt x="5781" y="8293"/>
                  </a:lnTo>
                  <a:lnTo>
                    <a:pt x="5875" y="8264"/>
                  </a:lnTo>
                  <a:lnTo>
                    <a:pt x="5969" y="8233"/>
                  </a:lnTo>
                  <a:lnTo>
                    <a:pt x="6061" y="8198"/>
                  </a:lnTo>
                  <a:lnTo>
                    <a:pt x="6153" y="8160"/>
                  </a:lnTo>
                  <a:lnTo>
                    <a:pt x="6243" y="8119"/>
                  </a:lnTo>
                  <a:lnTo>
                    <a:pt x="6332" y="8075"/>
                  </a:lnTo>
                  <a:lnTo>
                    <a:pt x="6419" y="8028"/>
                  </a:lnTo>
                  <a:lnTo>
                    <a:pt x="6505" y="7978"/>
                  </a:lnTo>
                  <a:lnTo>
                    <a:pt x="6588" y="7925"/>
                  </a:lnTo>
                  <a:lnTo>
                    <a:pt x="6670" y="7870"/>
                  </a:lnTo>
                  <a:lnTo>
                    <a:pt x="6749" y="7811"/>
                  </a:lnTo>
                  <a:lnTo>
                    <a:pt x="6827" y="7751"/>
                  </a:lnTo>
                  <a:lnTo>
                    <a:pt x="6902" y="7687"/>
                  </a:lnTo>
                  <a:lnTo>
                    <a:pt x="6975" y="7621"/>
                  </a:lnTo>
                  <a:lnTo>
                    <a:pt x="7046" y="7552"/>
                  </a:lnTo>
                  <a:lnTo>
                    <a:pt x="7115" y="7481"/>
                  </a:lnTo>
                  <a:lnTo>
                    <a:pt x="7181" y="7408"/>
                  </a:lnTo>
                  <a:lnTo>
                    <a:pt x="7245" y="7332"/>
                  </a:lnTo>
                  <a:lnTo>
                    <a:pt x="7306" y="7254"/>
                  </a:lnTo>
                  <a:lnTo>
                    <a:pt x="7365" y="7174"/>
                  </a:lnTo>
                  <a:lnTo>
                    <a:pt x="7420" y="7092"/>
                  </a:lnTo>
                  <a:lnTo>
                    <a:pt x="7473" y="7008"/>
                  </a:lnTo>
                  <a:lnTo>
                    <a:pt x="7523" y="6923"/>
                  </a:lnTo>
                  <a:lnTo>
                    <a:pt x="7570" y="6836"/>
                  </a:lnTo>
                  <a:lnTo>
                    <a:pt x="7614" y="6748"/>
                  </a:lnTo>
                  <a:lnTo>
                    <a:pt x="7654" y="6658"/>
                  </a:lnTo>
                  <a:lnTo>
                    <a:pt x="7692" y="6567"/>
                  </a:lnTo>
                  <a:lnTo>
                    <a:pt x="7727" y="6475"/>
                  </a:lnTo>
                  <a:lnTo>
                    <a:pt x="7758" y="6381"/>
                  </a:lnTo>
                  <a:lnTo>
                    <a:pt x="7786" y="6287"/>
                  </a:lnTo>
                  <a:lnTo>
                    <a:pt x="7811" y="6191"/>
                  </a:lnTo>
                  <a:lnTo>
                    <a:pt x="7833" y="6095"/>
                  </a:lnTo>
                  <a:lnTo>
                    <a:pt x="7851" y="5997"/>
                  </a:lnTo>
                  <a:lnTo>
                    <a:pt x="7866" y="5899"/>
                  </a:lnTo>
                  <a:lnTo>
                    <a:pt x="7878" y="5801"/>
                  </a:lnTo>
                  <a:lnTo>
                    <a:pt x="7886" y="5702"/>
                  </a:lnTo>
                  <a:lnTo>
                    <a:pt x="7891" y="5603"/>
                  </a:lnTo>
                  <a:lnTo>
                    <a:pt x="7893" y="5504"/>
                  </a:lnTo>
                  <a:lnTo>
                    <a:pt x="7891" y="5406"/>
                  </a:lnTo>
                  <a:lnTo>
                    <a:pt x="7886" y="5307"/>
                  </a:lnTo>
                  <a:lnTo>
                    <a:pt x="7878" y="5209"/>
                  </a:lnTo>
                  <a:lnTo>
                    <a:pt x="7866" y="5111"/>
                  </a:lnTo>
                  <a:lnTo>
                    <a:pt x="7851" y="5013"/>
                  </a:lnTo>
                  <a:lnTo>
                    <a:pt x="7832" y="4917"/>
                  </a:lnTo>
                  <a:lnTo>
                    <a:pt x="7811" y="4820"/>
                  </a:lnTo>
                  <a:lnTo>
                    <a:pt x="7786" y="4725"/>
                  </a:lnTo>
                  <a:lnTo>
                    <a:pt x="7757" y="4630"/>
                  </a:lnTo>
                  <a:lnTo>
                    <a:pt x="7725" y="4536"/>
                  </a:lnTo>
                  <a:lnTo>
                    <a:pt x="7691" y="4443"/>
                  </a:lnTo>
                  <a:lnTo>
                    <a:pt x="7653" y="4351"/>
                  </a:lnTo>
                  <a:lnTo>
                    <a:pt x="7611" y="4261"/>
                  </a:lnTo>
                  <a:lnTo>
                    <a:pt x="7567" y="4173"/>
                  </a:lnTo>
                  <a:lnTo>
                    <a:pt x="7520" y="4086"/>
                  </a:lnTo>
                  <a:lnTo>
                    <a:pt x="7471" y="4001"/>
                  </a:lnTo>
                  <a:lnTo>
                    <a:pt x="7418" y="3918"/>
                  </a:lnTo>
                  <a:lnTo>
                    <a:pt x="7362" y="3836"/>
                  </a:lnTo>
                  <a:lnTo>
                    <a:pt x="7304" y="3757"/>
                  </a:lnTo>
                  <a:lnTo>
                    <a:pt x="7243" y="3679"/>
                  </a:lnTo>
                  <a:lnTo>
                    <a:pt x="7179" y="3604"/>
                  </a:lnTo>
                  <a:lnTo>
                    <a:pt x="7113" y="3530"/>
                  </a:lnTo>
                  <a:lnTo>
                    <a:pt x="7044" y="3459"/>
                  </a:lnTo>
                  <a:lnTo>
                    <a:pt x="6969" y="3387"/>
                  </a:lnTo>
                  <a:lnTo>
                    <a:pt x="6947" y="3362"/>
                  </a:lnTo>
                  <a:lnTo>
                    <a:pt x="6929" y="3336"/>
                  </a:lnTo>
                  <a:lnTo>
                    <a:pt x="6914" y="3307"/>
                  </a:lnTo>
                  <a:lnTo>
                    <a:pt x="6903" y="3276"/>
                  </a:lnTo>
                  <a:lnTo>
                    <a:pt x="6896" y="3244"/>
                  </a:lnTo>
                  <a:lnTo>
                    <a:pt x="6893" y="3211"/>
                  </a:lnTo>
                  <a:lnTo>
                    <a:pt x="6895" y="3179"/>
                  </a:lnTo>
                  <a:lnTo>
                    <a:pt x="6900" y="3146"/>
                  </a:lnTo>
                  <a:lnTo>
                    <a:pt x="6910" y="3115"/>
                  </a:lnTo>
                  <a:lnTo>
                    <a:pt x="6924" y="3086"/>
                  </a:lnTo>
                  <a:lnTo>
                    <a:pt x="6942" y="3058"/>
                  </a:lnTo>
                  <a:lnTo>
                    <a:pt x="6963" y="3033"/>
                  </a:lnTo>
                  <a:lnTo>
                    <a:pt x="6988" y="3011"/>
                  </a:lnTo>
                  <a:lnTo>
                    <a:pt x="7014" y="2993"/>
                  </a:lnTo>
                  <a:lnTo>
                    <a:pt x="7043" y="2978"/>
                  </a:lnTo>
                  <a:lnTo>
                    <a:pt x="7074" y="2967"/>
                  </a:lnTo>
                  <a:lnTo>
                    <a:pt x="7106" y="2960"/>
                  </a:lnTo>
                  <a:lnTo>
                    <a:pt x="7139" y="2957"/>
                  </a:lnTo>
                  <a:lnTo>
                    <a:pt x="7171" y="2959"/>
                  </a:lnTo>
                  <a:lnTo>
                    <a:pt x="7204" y="2964"/>
                  </a:lnTo>
                  <a:lnTo>
                    <a:pt x="7235" y="2974"/>
                  </a:lnTo>
                  <a:lnTo>
                    <a:pt x="7264" y="2988"/>
                  </a:lnTo>
                  <a:lnTo>
                    <a:pt x="7292" y="3006"/>
                  </a:lnTo>
                  <a:lnTo>
                    <a:pt x="7317" y="3027"/>
                  </a:lnTo>
                  <a:lnTo>
                    <a:pt x="7394" y="3102"/>
                  </a:lnTo>
                  <a:lnTo>
                    <a:pt x="7400" y="3108"/>
                  </a:lnTo>
                  <a:lnTo>
                    <a:pt x="7475" y="3186"/>
                  </a:lnTo>
                  <a:lnTo>
                    <a:pt x="7481" y="3192"/>
                  </a:lnTo>
                  <a:lnTo>
                    <a:pt x="7553" y="3272"/>
                  </a:lnTo>
                  <a:lnTo>
                    <a:pt x="7558" y="3278"/>
                  </a:lnTo>
                  <a:lnTo>
                    <a:pt x="7628" y="3360"/>
                  </a:lnTo>
                  <a:lnTo>
                    <a:pt x="7633" y="3367"/>
                  </a:lnTo>
                  <a:lnTo>
                    <a:pt x="7699" y="3451"/>
                  </a:lnTo>
                  <a:lnTo>
                    <a:pt x="7704" y="3458"/>
                  </a:lnTo>
                  <a:lnTo>
                    <a:pt x="7768" y="3544"/>
                  </a:lnTo>
                  <a:lnTo>
                    <a:pt x="7773" y="3551"/>
                  </a:lnTo>
                  <a:lnTo>
                    <a:pt x="7833" y="3639"/>
                  </a:lnTo>
                  <a:lnTo>
                    <a:pt x="7838" y="3647"/>
                  </a:lnTo>
                  <a:lnTo>
                    <a:pt x="7895" y="3737"/>
                  </a:lnTo>
                  <a:lnTo>
                    <a:pt x="7900" y="3744"/>
                  </a:lnTo>
                  <a:lnTo>
                    <a:pt x="7954" y="3837"/>
                  </a:lnTo>
                  <a:lnTo>
                    <a:pt x="7958" y="3844"/>
                  </a:lnTo>
                  <a:lnTo>
                    <a:pt x="8009" y="3939"/>
                  </a:lnTo>
                  <a:lnTo>
                    <a:pt x="8013" y="3946"/>
                  </a:lnTo>
                  <a:lnTo>
                    <a:pt x="8061" y="4042"/>
                  </a:lnTo>
                  <a:lnTo>
                    <a:pt x="8065" y="4050"/>
                  </a:lnTo>
                  <a:lnTo>
                    <a:pt x="8109" y="4148"/>
                  </a:lnTo>
                  <a:lnTo>
                    <a:pt x="8113" y="4156"/>
                  </a:lnTo>
                  <a:lnTo>
                    <a:pt x="8154" y="4255"/>
                  </a:lnTo>
                  <a:lnTo>
                    <a:pt x="8157" y="4263"/>
                  </a:lnTo>
                  <a:lnTo>
                    <a:pt x="8195" y="4364"/>
                  </a:lnTo>
                  <a:lnTo>
                    <a:pt x="8198" y="4372"/>
                  </a:lnTo>
                  <a:lnTo>
                    <a:pt x="8232" y="4474"/>
                  </a:lnTo>
                  <a:lnTo>
                    <a:pt x="8235" y="4482"/>
                  </a:lnTo>
                  <a:lnTo>
                    <a:pt x="8266" y="4585"/>
                  </a:lnTo>
                  <a:lnTo>
                    <a:pt x="8268" y="4594"/>
                  </a:lnTo>
                  <a:lnTo>
                    <a:pt x="8295" y="4698"/>
                  </a:lnTo>
                  <a:lnTo>
                    <a:pt x="8297" y="4706"/>
                  </a:lnTo>
                  <a:lnTo>
                    <a:pt x="8321" y="4811"/>
                  </a:lnTo>
                  <a:lnTo>
                    <a:pt x="8323" y="4819"/>
                  </a:lnTo>
                  <a:lnTo>
                    <a:pt x="8343" y="4924"/>
                  </a:lnTo>
                  <a:lnTo>
                    <a:pt x="8344" y="4933"/>
                  </a:lnTo>
                  <a:lnTo>
                    <a:pt x="8361" y="5038"/>
                  </a:lnTo>
                  <a:lnTo>
                    <a:pt x="8362" y="5047"/>
                  </a:lnTo>
                  <a:lnTo>
                    <a:pt x="8375" y="5153"/>
                  </a:lnTo>
                  <a:lnTo>
                    <a:pt x="8375" y="5162"/>
                  </a:lnTo>
                  <a:lnTo>
                    <a:pt x="8385" y="5268"/>
                  </a:lnTo>
                  <a:lnTo>
                    <a:pt x="8385" y="5277"/>
                  </a:lnTo>
                  <a:lnTo>
                    <a:pt x="8391" y="5384"/>
                  </a:lnTo>
                  <a:lnTo>
                    <a:pt x="8391" y="5392"/>
                  </a:lnTo>
                  <a:lnTo>
                    <a:pt x="8393" y="5500"/>
                  </a:lnTo>
                  <a:lnTo>
                    <a:pt x="8393" y="5508"/>
                  </a:lnTo>
                  <a:lnTo>
                    <a:pt x="8391" y="5615"/>
                  </a:lnTo>
                  <a:lnTo>
                    <a:pt x="8391" y="5624"/>
                  </a:lnTo>
                  <a:lnTo>
                    <a:pt x="8385" y="5731"/>
                  </a:lnTo>
                  <a:lnTo>
                    <a:pt x="8385" y="5740"/>
                  </a:lnTo>
                  <a:lnTo>
                    <a:pt x="8376" y="5847"/>
                  </a:lnTo>
                  <a:lnTo>
                    <a:pt x="8375" y="5855"/>
                  </a:lnTo>
                  <a:lnTo>
                    <a:pt x="8362" y="5963"/>
                  </a:lnTo>
                  <a:lnTo>
                    <a:pt x="8361" y="5971"/>
                  </a:lnTo>
                  <a:lnTo>
                    <a:pt x="8345" y="6078"/>
                  </a:lnTo>
                  <a:lnTo>
                    <a:pt x="8343" y="6086"/>
                  </a:lnTo>
                  <a:lnTo>
                    <a:pt x="8323" y="6192"/>
                  </a:lnTo>
                  <a:lnTo>
                    <a:pt x="8322" y="6200"/>
                  </a:lnTo>
                  <a:lnTo>
                    <a:pt x="8298" y="6305"/>
                  </a:lnTo>
                  <a:lnTo>
                    <a:pt x="8296" y="6313"/>
                  </a:lnTo>
                  <a:lnTo>
                    <a:pt x="8269" y="6417"/>
                  </a:lnTo>
                  <a:lnTo>
                    <a:pt x="8267" y="6425"/>
                  </a:lnTo>
                  <a:lnTo>
                    <a:pt x="8236" y="6528"/>
                  </a:lnTo>
                  <a:lnTo>
                    <a:pt x="8233" y="6536"/>
                  </a:lnTo>
                  <a:lnTo>
                    <a:pt x="8199" y="6638"/>
                  </a:lnTo>
                  <a:lnTo>
                    <a:pt x="8196" y="6646"/>
                  </a:lnTo>
                  <a:lnTo>
                    <a:pt x="8159" y="6746"/>
                  </a:lnTo>
                  <a:lnTo>
                    <a:pt x="8156" y="6754"/>
                  </a:lnTo>
                  <a:lnTo>
                    <a:pt x="8115" y="6853"/>
                  </a:lnTo>
                  <a:lnTo>
                    <a:pt x="8111" y="6861"/>
                  </a:lnTo>
                  <a:lnTo>
                    <a:pt x="8067" y="6958"/>
                  </a:lnTo>
                  <a:lnTo>
                    <a:pt x="8064" y="6966"/>
                  </a:lnTo>
                  <a:lnTo>
                    <a:pt x="8016" y="7062"/>
                  </a:lnTo>
                  <a:lnTo>
                    <a:pt x="8012" y="7070"/>
                  </a:lnTo>
                  <a:lnTo>
                    <a:pt x="7961" y="7164"/>
                  </a:lnTo>
                  <a:lnTo>
                    <a:pt x="7957" y="7171"/>
                  </a:lnTo>
                  <a:lnTo>
                    <a:pt x="7903" y="7264"/>
                  </a:lnTo>
                  <a:lnTo>
                    <a:pt x="7898" y="7271"/>
                  </a:lnTo>
                  <a:lnTo>
                    <a:pt x="7841" y="7362"/>
                  </a:lnTo>
                  <a:lnTo>
                    <a:pt x="7836" y="7370"/>
                  </a:lnTo>
                  <a:lnTo>
                    <a:pt x="7776" y="7459"/>
                  </a:lnTo>
                  <a:lnTo>
                    <a:pt x="7771" y="7466"/>
                  </a:lnTo>
                  <a:lnTo>
                    <a:pt x="7707" y="7553"/>
                  </a:lnTo>
                  <a:lnTo>
                    <a:pt x="7702" y="7560"/>
                  </a:lnTo>
                  <a:lnTo>
                    <a:pt x="7635" y="7644"/>
                  </a:lnTo>
                  <a:lnTo>
                    <a:pt x="7630" y="7651"/>
                  </a:lnTo>
                  <a:lnTo>
                    <a:pt x="7561" y="7733"/>
                  </a:lnTo>
                  <a:lnTo>
                    <a:pt x="7555" y="7740"/>
                  </a:lnTo>
                  <a:lnTo>
                    <a:pt x="7483" y="7819"/>
                  </a:lnTo>
                  <a:lnTo>
                    <a:pt x="7477" y="7825"/>
                  </a:lnTo>
                  <a:lnTo>
                    <a:pt x="7403" y="7903"/>
                  </a:lnTo>
                  <a:lnTo>
                    <a:pt x="7397" y="7909"/>
                  </a:lnTo>
                  <a:lnTo>
                    <a:pt x="7320" y="7983"/>
                  </a:lnTo>
                  <a:lnTo>
                    <a:pt x="7314" y="7989"/>
                  </a:lnTo>
                  <a:lnTo>
                    <a:pt x="7234" y="8061"/>
                  </a:lnTo>
                  <a:lnTo>
                    <a:pt x="7228" y="8066"/>
                  </a:lnTo>
                  <a:lnTo>
                    <a:pt x="7146" y="8136"/>
                  </a:lnTo>
                  <a:lnTo>
                    <a:pt x="7139" y="8141"/>
                  </a:lnTo>
                  <a:lnTo>
                    <a:pt x="7055" y="8207"/>
                  </a:lnTo>
                  <a:lnTo>
                    <a:pt x="7048" y="8212"/>
                  </a:lnTo>
                  <a:lnTo>
                    <a:pt x="6962" y="8276"/>
                  </a:lnTo>
                  <a:lnTo>
                    <a:pt x="6955" y="8281"/>
                  </a:lnTo>
                  <a:lnTo>
                    <a:pt x="6866" y="8341"/>
                  </a:lnTo>
                  <a:lnTo>
                    <a:pt x="6859" y="8346"/>
                  </a:lnTo>
                  <a:lnTo>
                    <a:pt x="6768" y="8403"/>
                  </a:lnTo>
                  <a:lnTo>
                    <a:pt x="6761" y="8407"/>
                  </a:lnTo>
                  <a:lnTo>
                    <a:pt x="6668" y="8462"/>
                  </a:lnTo>
                  <a:lnTo>
                    <a:pt x="6660" y="8466"/>
                  </a:lnTo>
                  <a:lnTo>
                    <a:pt x="6566" y="8517"/>
                  </a:lnTo>
                  <a:lnTo>
                    <a:pt x="6558" y="8521"/>
                  </a:lnTo>
                  <a:lnTo>
                    <a:pt x="6462" y="8569"/>
                  </a:lnTo>
                  <a:lnTo>
                    <a:pt x="6454" y="8573"/>
                  </a:lnTo>
                  <a:lnTo>
                    <a:pt x="6356" y="8617"/>
                  </a:lnTo>
                  <a:lnTo>
                    <a:pt x="6348" y="8621"/>
                  </a:lnTo>
                  <a:lnTo>
                    <a:pt x="6249" y="8662"/>
                  </a:lnTo>
                  <a:lnTo>
                    <a:pt x="6241" y="8665"/>
                  </a:lnTo>
                  <a:lnTo>
                    <a:pt x="6140" y="8703"/>
                  </a:lnTo>
                  <a:lnTo>
                    <a:pt x="6132" y="8705"/>
                  </a:lnTo>
                  <a:lnTo>
                    <a:pt x="6031" y="8740"/>
                  </a:lnTo>
                  <a:lnTo>
                    <a:pt x="6023" y="8742"/>
                  </a:lnTo>
                  <a:lnTo>
                    <a:pt x="5920" y="8773"/>
                  </a:lnTo>
                  <a:lnTo>
                    <a:pt x="5912" y="8775"/>
                  </a:lnTo>
                  <a:lnTo>
                    <a:pt x="5808" y="8802"/>
                  </a:lnTo>
                  <a:lnTo>
                    <a:pt x="5800" y="8804"/>
                  </a:lnTo>
                  <a:lnTo>
                    <a:pt x="5695" y="8828"/>
                  </a:lnTo>
                  <a:lnTo>
                    <a:pt x="5687" y="8830"/>
                  </a:lnTo>
                  <a:lnTo>
                    <a:pt x="5581" y="8850"/>
                  </a:lnTo>
                  <a:lnTo>
                    <a:pt x="5573" y="8851"/>
                  </a:lnTo>
                  <a:lnTo>
                    <a:pt x="5467" y="8868"/>
                  </a:lnTo>
                  <a:lnTo>
                    <a:pt x="5459" y="8869"/>
                  </a:lnTo>
                  <a:lnTo>
                    <a:pt x="5352" y="8882"/>
                  </a:lnTo>
                  <a:lnTo>
                    <a:pt x="5343" y="8883"/>
                  </a:lnTo>
                  <a:lnTo>
                    <a:pt x="5236" y="8892"/>
                  </a:lnTo>
                  <a:lnTo>
                    <a:pt x="5228" y="8892"/>
                  </a:lnTo>
                  <a:lnTo>
                    <a:pt x="5121" y="8898"/>
                  </a:lnTo>
                  <a:lnTo>
                    <a:pt x="5112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88" y="8898"/>
                  </a:lnTo>
                  <a:lnTo>
                    <a:pt x="4879" y="8898"/>
                  </a:lnTo>
                  <a:lnTo>
                    <a:pt x="4772" y="8892"/>
                  </a:lnTo>
                  <a:lnTo>
                    <a:pt x="4764" y="8892"/>
                  </a:lnTo>
                  <a:lnTo>
                    <a:pt x="4657" y="8883"/>
                  </a:lnTo>
                  <a:lnTo>
                    <a:pt x="4648" y="8882"/>
                  </a:lnTo>
                  <a:lnTo>
                    <a:pt x="4541" y="8869"/>
                  </a:lnTo>
                  <a:lnTo>
                    <a:pt x="4533" y="8868"/>
                  </a:lnTo>
                  <a:lnTo>
                    <a:pt x="4427" y="8851"/>
                  </a:lnTo>
                  <a:lnTo>
                    <a:pt x="4419" y="8850"/>
                  </a:lnTo>
                  <a:lnTo>
                    <a:pt x="4313" y="8830"/>
                  </a:lnTo>
                  <a:lnTo>
                    <a:pt x="4305" y="8828"/>
                  </a:lnTo>
                  <a:lnTo>
                    <a:pt x="4200" y="8804"/>
                  </a:lnTo>
                  <a:lnTo>
                    <a:pt x="4192" y="8802"/>
                  </a:lnTo>
                  <a:lnTo>
                    <a:pt x="4088" y="8775"/>
                  </a:lnTo>
                  <a:lnTo>
                    <a:pt x="4080" y="8773"/>
                  </a:lnTo>
                  <a:lnTo>
                    <a:pt x="3977" y="8742"/>
                  </a:lnTo>
                  <a:lnTo>
                    <a:pt x="3969" y="8740"/>
                  </a:lnTo>
                  <a:lnTo>
                    <a:pt x="3868" y="8705"/>
                  </a:lnTo>
                  <a:lnTo>
                    <a:pt x="3860" y="8703"/>
                  </a:lnTo>
                  <a:lnTo>
                    <a:pt x="3759" y="8665"/>
                  </a:lnTo>
                  <a:lnTo>
                    <a:pt x="3751" y="8662"/>
                  </a:lnTo>
                  <a:lnTo>
                    <a:pt x="3652" y="8621"/>
                  </a:lnTo>
                  <a:lnTo>
                    <a:pt x="3644" y="8617"/>
                  </a:lnTo>
                  <a:lnTo>
                    <a:pt x="3546" y="8573"/>
                  </a:lnTo>
                  <a:lnTo>
                    <a:pt x="3538" y="8569"/>
                  </a:lnTo>
                  <a:lnTo>
                    <a:pt x="3442" y="8521"/>
                  </a:lnTo>
                  <a:lnTo>
                    <a:pt x="3434" y="8517"/>
                  </a:lnTo>
                  <a:lnTo>
                    <a:pt x="3340" y="8466"/>
                  </a:lnTo>
                  <a:lnTo>
                    <a:pt x="3332" y="8462"/>
                  </a:lnTo>
                  <a:lnTo>
                    <a:pt x="3239" y="8407"/>
                  </a:lnTo>
                  <a:lnTo>
                    <a:pt x="3232" y="8403"/>
                  </a:lnTo>
                  <a:lnTo>
                    <a:pt x="3141" y="8346"/>
                  </a:lnTo>
                  <a:lnTo>
                    <a:pt x="3134" y="8341"/>
                  </a:lnTo>
                  <a:lnTo>
                    <a:pt x="3045" y="8281"/>
                  </a:lnTo>
                  <a:lnTo>
                    <a:pt x="3038" y="8276"/>
                  </a:lnTo>
                  <a:lnTo>
                    <a:pt x="2952" y="8212"/>
                  </a:lnTo>
                  <a:lnTo>
                    <a:pt x="2945" y="8207"/>
                  </a:lnTo>
                  <a:lnTo>
                    <a:pt x="2861" y="8141"/>
                  </a:lnTo>
                  <a:lnTo>
                    <a:pt x="2854" y="8136"/>
                  </a:lnTo>
                  <a:lnTo>
                    <a:pt x="2772" y="8066"/>
                  </a:lnTo>
                  <a:lnTo>
                    <a:pt x="2766" y="8061"/>
                  </a:lnTo>
                  <a:lnTo>
                    <a:pt x="2686" y="7989"/>
                  </a:lnTo>
                  <a:lnTo>
                    <a:pt x="2680" y="7983"/>
                  </a:lnTo>
                  <a:lnTo>
                    <a:pt x="2603" y="7909"/>
                  </a:lnTo>
                  <a:lnTo>
                    <a:pt x="2597" y="7903"/>
                  </a:lnTo>
                  <a:lnTo>
                    <a:pt x="2523" y="7825"/>
                  </a:lnTo>
                  <a:lnTo>
                    <a:pt x="2517" y="7819"/>
                  </a:lnTo>
                  <a:lnTo>
                    <a:pt x="2445" y="7740"/>
                  </a:lnTo>
                  <a:lnTo>
                    <a:pt x="2439" y="7733"/>
                  </a:lnTo>
                  <a:lnTo>
                    <a:pt x="2370" y="7651"/>
                  </a:lnTo>
                  <a:lnTo>
                    <a:pt x="2365" y="7644"/>
                  </a:lnTo>
                  <a:lnTo>
                    <a:pt x="2298" y="7560"/>
                  </a:lnTo>
                  <a:lnTo>
                    <a:pt x="2293" y="7553"/>
                  </a:lnTo>
                  <a:lnTo>
                    <a:pt x="2229" y="7466"/>
                  </a:lnTo>
                  <a:lnTo>
                    <a:pt x="2224" y="7459"/>
                  </a:lnTo>
                  <a:lnTo>
                    <a:pt x="2164" y="7370"/>
                  </a:lnTo>
                  <a:lnTo>
                    <a:pt x="2159" y="7362"/>
                  </a:lnTo>
                  <a:lnTo>
                    <a:pt x="2102" y="7271"/>
                  </a:lnTo>
                  <a:lnTo>
                    <a:pt x="2097" y="7264"/>
                  </a:lnTo>
                  <a:lnTo>
                    <a:pt x="2043" y="7171"/>
                  </a:lnTo>
                  <a:lnTo>
                    <a:pt x="2039" y="7164"/>
                  </a:lnTo>
                  <a:lnTo>
                    <a:pt x="1988" y="7070"/>
                  </a:lnTo>
                  <a:lnTo>
                    <a:pt x="1984" y="7062"/>
                  </a:lnTo>
                  <a:lnTo>
                    <a:pt x="1936" y="6966"/>
                  </a:lnTo>
                  <a:lnTo>
                    <a:pt x="1933" y="6958"/>
                  </a:lnTo>
                  <a:lnTo>
                    <a:pt x="1889" y="6861"/>
                  </a:lnTo>
                  <a:lnTo>
                    <a:pt x="1885" y="6853"/>
                  </a:lnTo>
                  <a:lnTo>
                    <a:pt x="1844" y="6754"/>
                  </a:lnTo>
                  <a:lnTo>
                    <a:pt x="1841" y="6746"/>
                  </a:lnTo>
                  <a:lnTo>
                    <a:pt x="1804" y="6646"/>
                  </a:lnTo>
                  <a:lnTo>
                    <a:pt x="1801" y="6638"/>
                  </a:lnTo>
                  <a:lnTo>
                    <a:pt x="1767" y="6536"/>
                  </a:lnTo>
                  <a:lnTo>
                    <a:pt x="1764" y="6528"/>
                  </a:lnTo>
                  <a:lnTo>
                    <a:pt x="1733" y="6425"/>
                  </a:lnTo>
                  <a:lnTo>
                    <a:pt x="1731" y="6417"/>
                  </a:lnTo>
                  <a:lnTo>
                    <a:pt x="1704" y="6313"/>
                  </a:lnTo>
                  <a:lnTo>
                    <a:pt x="1702" y="6305"/>
                  </a:lnTo>
                  <a:lnTo>
                    <a:pt x="1678" y="6200"/>
                  </a:lnTo>
                  <a:lnTo>
                    <a:pt x="1677" y="6192"/>
                  </a:lnTo>
                  <a:lnTo>
                    <a:pt x="1657" y="6086"/>
                  </a:lnTo>
                  <a:lnTo>
                    <a:pt x="1655" y="6078"/>
                  </a:lnTo>
                  <a:lnTo>
                    <a:pt x="1639" y="5971"/>
                  </a:lnTo>
                  <a:lnTo>
                    <a:pt x="1638" y="5963"/>
                  </a:lnTo>
                  <a:lnTo>
                    <a:pt x="1625" y="5855"/>
                  </a:lnTo>
                  <a:lnTo>
                    <a:pt x="1624" y="5847"/>
                  </a:lnTo>
                  <a:lnTo>
                    <a:pt x="1615" y="5740"/>
                  </a:lnTo>
                  <a:lnTo>
                    <a:pt x="1615" y="5731"/>
                  </a:lnTo>
                  <a:lnTo>
                    <a:pt x="1609" y="5624"/>
                  </a:lnTo>
                  <a:lnTo>
                    <a:pt x="1609" y="5615"/>
                  </a:lnTo>
                  <a:lnTo>
                    <a:pt x="1607" y="5508"/>
                  </a:lnTo>
                  <a:lnTo>
                    <a:pt x="1607" y="5500"/>
                  </a:lnTo>
                  <a:lnTo>
                    <a:pt x="1609" y="5392"/>
                  </a:lnTo>
                  <a:lnTo>
                    <a:pt x="1609" y="5384"/>
                  </a:lnTo>
                  <a:lnTo>
                    <a:pt x="1615" y="5277"/>
                  </a:lnTo>
                  <a:lnTo>
                    <a:pt x="1615" y="5268"/>
                  </a:lnTo>
                  <a:lnTo>
                    <a:pt x="1625" y="5162"/>
                  </a:lnTo>
                  <a:lnTo>
                    <a:pt x="1625" y="5153"/>
                  </a:lnTo>
                  <a:lnTo>
                    <a:pt x="1638" y="5047"/>
                  </a:lnTo>
                  <a:lnTo>
                    <a:pt x="1639" y="5038"/>
                  </a:lnTo>
                  <a:lnTo>
                    <a:pt x="1656" y="4933"/>
                  </a:lnTo>
                  <a:lnTo>
                    <a:pt x="1657" y="4924"/>
                  </a:lnTo>
                  <a:lnTo>
                    <a:pt x="1677" y="4819"/>
                  </a:lnTo>
                  <a:lnTo>
                    <a:pt x="1679" y="4811"/>
                  </a:lnTo>
                  <a:lnTo>
                    <a:pt x="1703" y="4706"/>
                  </a:lnTo>
                  <a:lnTo>
                    <a:pt x="1705" y="4698"/>
                  </a:lnTo>
                  <a:lnTo>
                    <a:pt x="1732" y="4594"/>
                  </a:lnTo>
                  <a:lnTo>
                    <a:pt x="1734" y="4585"/>
                  </a:lnTo>
                  <a:lnTo>
                    <a:pt x="1765" y="4482"/>
                  </a:lnTo>
                  <a:lnTo>
                    <a:pt x="1768" y="4474"/>
                  </a:lnTo>
                  <a:lnTo>
                    <a:pt x="1802" y="4372"/>
                  </a:lnTo>
                  <a:lnTo>
                    <a:pt x="1805" y="4364"/>
                  </a:lnTo>
                  <a:lnTo>
                    <a:pt x="1843" y="4263"/>
                  </a:lnTo>
                  <a:lnTo>
                    <a:pt x="1846" y="4255"/>
                  </a:lnTo>
                  <a:lnTo>
                    <a:pt x="1887" y="4156"/>
                  </a:lnTo>
                  <a:lnTo>
                    <a:pt x="1891" y="4148"/>
                  </a:lnTo>
                  <a:lnTo>
                    <a:pt x="1935" y="4050"/>
                  </a:lnTo>
                  <a:lnTo>
                    <a:pt x="1939" y="4042"/>
                  </a:lnTo>
                  <a:lnTo>
                    <a:pt x="1987" y="3946"/>
                  </a:lnTo>
                  <a:lnTo>
                    <a:pt x="1991" y="3939"/>
                  </a:lnTo>
                  <a:lnTo>
                    <a:pt x="2042" y="3844"/>
                  </a:lnTo>
                  <a:lnTo>
                    <a:pt x="2046" y="3837"/>
                  </a:lnTo>
                  <a:lnTo>
                    <a:pt x="2100" y="3744"/>
                  </a:lnTo>
                  <a:lnTo>
                    <a:pt x="2105" y="3737"/>
                  </a:lnTo>
                  <a:lnTo>
                    <a:pt x="2162" y="3647"/>
                  </a:lnTo>
                  <a:lnTo>
                    <a:pt x="2167" y="3639"/>
                  </a:lnTo>
                  <a:lnTo>
                    <a:pt x="2227" y="3551"/>
                  </a:lnTo>
                  <a:lnTo>
                    <a:pt x="2232" y="3544"/>
                  </a:lnTo>
                  <a:lnTo>
                    <a:pt x="2296" y="3458"/>
                  </a:lnTo>
                  <a:lnTo>
                    <a:pt x="2301" y="3451"/>
                  </a:lnTo>
                  <a:lnTo>
                    <a:pt x="2367" y="3367"/>
                  </a:lnTo>
                  <a:lnTo>
                    <a:pt x="2372" y="3360"/>
                  </a:lnTo>
                  <a:lnTo>
                    <a:pt x="2442" y="3278"/>
                  </a:lnTo>
                  <a:lnTo>
                    <a:pt x="2447" y="3272"/>
                  </a:lnTo>
                  <a:lnTo>
                    <a:pt x="2519" y="3192"/>
                  </a:lnTo>
                  <a:lnTo>
                    <a:pt x="2525" y="3186"/>
                  </a:lnTo>
                  <a:lnTo>
                    <a:pt x="2600" y="3108"/>
                  </a:lnTo>
                  <a:lnTo>
                    <a:pt x="2606" y="31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6" name="Google Shape;1376;p13"/>
          <p:cNvGrpSpPr/>
          <p:nvPr/>
        </p:nvGrpSpPr>
        <p:grpSpPr>
          <a:xfrm>
            <a:off x="4094847" y="870607"/>
            <a:ext cx="633600" cy="633600"/>
            <a:chOff x="4094847" y="2660110"/>
            <a:chExt cx="633600" cy="633600"/>
          </a:xfrm>
        </p:grpSpPr>
        <p:sp>
          <p:nvSpPr>
            <p:cNvPr id="1377" name="Google Shape;1377;p13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09" y="6317"/>
                  </a:moveTo>
                  <a:lnTo>
                    <a:pt x="2709" y="6330"/>
                  </a:lnTo>
                  <a:lnTo>
                    <a:pt x="2708" y="6343"/>
                  </a:lnTo>
                  <a:lnTo>
                    <a:pt x="2707" y="6355"/>
                  </a:lnTo>
                  <a:lnTo>
                    <a:pt x="2705" y="6368"/>
                  </a:lnTo>
                  <a:lnTo>
                    <a:pt x="2703" y="6381"/>
                  </a:lnTo>
                  <a:lnTo>
                    <a:pt x="2700" y="6393"/>
                  </a:lnTo>
                  <a:lnTo>
                    <a:pt x="2697" y="6406"/>
                  </a:lnTo>
                  <a:lnTo>
                    <a:pt x="2694" y="6418"/>
                  </a:lnTo>
                  <a:lnTo>
                    <a:pt x="2690" y="6430"/>
                  </a:lnTo>
                  <a:lnTo>
                    <a:pt x="2685" y="6442"/>
                  </a:lnTo>
                  <a:lnTo>
                    <a:pt x="2680" y="6454"/>
                  </a:lnTo>
                  <a:lnTo>
                    <a:pt x="2675" y="6465"/>
                  </a:lnTo>
                  <a:lnTo>
                    <a:pt x="2669" y="6477"/>
                  </a:lnTo>
                  <a:lnTo>
                    <a:pt x="2663" y="6488"/>
                  </a:lnTo>
                  <a:lnTo>
                    <a:pt x="2656" y="6499"/>
                  </a:lnTo>
                  <a:lnTo>
                    <a:pt x="2649" y="6510"/>
                  </a:lnTo>
                  <a:lnTo>
                    <a:pt x="2642" y="6520"/>
                  </a:lnTo>
                  <a:lnTo>
                    <a:pt x="2634" y="6530"/>
                  </a:lnTo>
                  <a:lnTo>
                    <a:pt x="2626" y="6540"/>
                  </a:lnTo>
                  <a:lnTo>
                    <a:pt x="2618" y="6550"/>
                  </a:lnTo>
                  <a:lnTo>
                    <a:pt x="2609" y="6559"/>
                  </a:lnTo>
                  <a:lnTo>
                    <a:pt x="2600" y="6568"/>
                  </a:lnTo>
                  <a:lnTo>
                    <a:pt x="2590" y="6576"/>
                  </a:lnTo>
                  <a:lnTo>
                    <a:pt x="2580" y="6584"/>
                  </a:lnTo>
                  <a:lnTo>
                    <a:pt x="2570" y="6592"/>
                  </a:lnTo>
                  <a:lnTo>
                    <a:pt x="2560" y="6599"/>
                  </a:lnTo>
                  <a:lnTo>
                    <a:pt x="2549" y="6606"/>
                  </a:lnTo>
                  <a:lnTo>
                    <a:pt x="2538" y="6613"/>
                  </a:lnTo>
                  <a:lnTo>
                    <a:pt x="2527" y="6619"/>
                  </a:lnTo>
                  <a:lnTo>
                    <a:pt x="2515" y="6625"/>
                  </a:lnTo>
                  <a:lnTo>
                    <a:pt x="2504" y="6630"/>
                  </a:lnTo>
                  <a:lnTo>
                    <a:pt x="2492" y="6635"/>
                  </a:lnTo>
                  <a:lnTo>
                    <a:pt x="2480" y="6640"/>
                  </a:lnTo>
                  <a:lnTo>
                    <a:pt x="2468" y="6644"/>
                  </a:lnTo>
                  <a:lnTo>
                    <a:pt x="2456" y="6647"/>
                  </a:lnTo>
                  <a:lnTo>
                    <a:pt x="2443" y="6650"/>
                  </a:lnTo>
                  <a:lnTo>
                    <a:pt x="2431" y="6653"/>
                  </a:lnTo>
                  <a:lnTo>
                    <a:pt x="2418" y="6655"/>
                  </a:lnTo>
                  <a:lnTo>
                    <a:pt x="2405" y="6657"/>
                  </a:lnTo>
                  <a:lnTo>
                    <a:pt x="2393" y="6658"/>
                  </a:lnTo>
                  <a:lnTo>
                    <a:pt x="2380" y="6659"/>
                  </a:lnTo>
                  <a:lnTo>
                    <a:pt x="2367" y="6659"/>
                  </a:lnTo>
                  <a:lnTo>
                    <a:pt x="2354" y="6659"/>
                  </a:lnTo>
                  <a:lnTo>
                    <a:pt x="2341" y="6658"/>
                  </a:lnTo>
                  <a:lnTo>
                    <a:pt x="2329" y="6657"/>
                  </a:lnTo>
                  <a:lnTo>
                    <a:pt x="2316" y="6655"/>
                  </a:lnTo>
                  <a:lnTo>
                    <a:pt x="2303" y="6653"/>
                  </a:lnTo>
                  <a:lnTo>
                    <a:pt x="2291" y="6650"/>
                  </a:lnTo>
                  <a:lnTo>
                    <a:pt x="2278" y="6647"/>
                  </a:lnTo>
                  <a:lnTo>
                    <a:pt x="2266" y="6644"/>
                  </a:lnTo>
                  <a:lnTo>
                    <a:pt x="2254" y="6640"/>
                  </a:lnTo>
                  <a:lnTo>
                    <a:pt x="2242" y="6635"/>
                  </a:lnTo>
                  <a:lnTo>
                    <a:pt x="2230" y="6630"/>
                  </a:lnTo>
                  <a:lnTo>
                    <a:pt x="2218" y="6625"/>
                  </a:lnTo>
                  <a:lnTo>
                    <a:pt x="2206" y="6619"/>
                  </a:lnTo>
                  <a:lnTo>
                    <a:pt x="2195" y="6613"/>
                  </a:lnTo>
                  <a:lnTo>
                    <a:pt x="2184" y="6606"/>
                  </a:lnTo>
                  <a:lnTo>
                    <a:pt x="2173" y="6599"/>
                  </a:lnTo>
                  <a:lnTo>
                    <a:pt x="2163" y="6592"/>
                  </a:lnTo>
                  <a:lnTo>
                    <a:pt x="2153" y="6584"/>
                  </a:lnTo>
                  <a:lnTo>
                    <a:pt x="2143" y="6576"/>
                  </a:lnTo>
                  <a:lnTo>
                    <a:pt x="2133" y="6568"/>
                  </a:lnTo>
                  <a:lnTo>
                    <a:pt x="2124" y="6559"/>
                  </a:lnTo>
                  <a:lnTo>
                    <a:pt x="2115" y="6550"/>
                  </a:lnTo>
                  <a:lnTo>
                    <a:pt x="2107" y="6540"/>
                  </a:lnTo>
                  <a:lnTo>
                    <a:pt x="2099" y="6530"/>
                  </a:lnTo>
                  <a:lnTo>
                    <a:pt x="2091" y="6520"/>
                  </a:lnTo>
                  <a:lnTo>
                    <a:pt x="2084" y="6510"/>
                  </a:lnTo>
                  <a:lnTo>
                    <a:pt x="2077" y="6499"/>
                  </a:lnTo>
                  <a:lnTo>
                    <a:pt x="2070" y="6488"/>
                  </a:lnTo>
                  <a:lnTo>
                    <a:pt x="2064" y="6477"/>
                  </a:lnTo>
                  <a:lnTo>
                    <a:pt x="2058" y="6465"/>
                  </a:lnTo>
                  <a:lnTo>
                    <a:pt x="2053" y="6454"/>
                  </a:lnTo>
                  <a:lnTo>
                    <a:pt x="2048" y="6442"/>
                  </a:lnTo>
                  <a:lnTo>
                    <a:pt x="2043" y="6430"/>
                  </a:lnTo>
                  <a:lnTo>
                    <a:pt x="2039" y="6418"/>
                  </a:lnTo>
                  <a:lnTo>
                    <a:pt x="2036" y="6405"/>
                  </a:lnTo>
                  <a:lnTo>
                    <a:pt x="2033" y="6393"/>
                  </a:lnTo>
                  <a:lnTo>
                    <a:pt x="2030" y="6381"/>
                  </a:lnTo>
                  <a:lnTo>
                    <a:pt x="2028" y="6368"/>
                  </a:lnTo>
                  <a:lnTo>
                    <a:pt x="2026" y="6355"/>
                  </a:lnTo>
                  <a:lnTo>
                    <a:pt x="2025" y="6343"/>
                  </a:lnTo>
                  <a:lnTo>
                    <a:pt x="2024" y="6330"/>
                  </a:lnTo>
                  <a:lnTo>
                    <a:pt x="2024" y="6317"/>
                  </a:lnTo>
                  <a:lnTo>
                    <a:pt x="2024" y="6304"/>
                  </a:lnTo>
                  <a:lnTo>
                    <a:pt x="2025" y="6291"/>
                  </a:lnTo>
                  <a:lnTo>
                    <a:pt x="2026" y="6279"/>
                  </a:lnTo>
                  <a:lnTo>
                    <a:pt x="2028" y="6266"/>
                  </a:lnTo>
                  <a:lnTo>
                    <a:pt x="2030" y="6253"/>
                  </a:lnTo>
                  <a:lnTo>
                    <a:pt x="2033" y="6241"/>
                  </a:lnTo>
                  <a:lnTo>
                    <a:pt x="2036" y="6228"/>
                  </a:lnTo>
                  <a:lnTo>
                    <a:pt x="2039" y="6216"/>
                  </a:lnTo>
                  <a:lnTo>
                    <a:pt x="2043" y="6204"/>
                  </a:lnTo>
                  <a:lnTo>
                    <a:pt x="2048" y="6192"/>
                  </a:lnTo>
                  <a:lnTo>
                    <a:pt x="2053" y="6180"/>
                  </a:lnTo>
                  <a:lnTo>
                    <a:pt x="2058" y="6169"/>
                  </a:lnTo>
                  <a:lnTo>
                    <a:pt x="2064" y="6157"/>
                  </a:lnTo>
                  <a:lnTo>
                    <a:pt x="2070" y="6146"/>
                  </a:lnTo>
                  <a:lnTo>
                    <a:pt x="2077" y="6135"/>
                  </a:lnTo>
                  <a:lnTo>
                    <a:pt x="2084" y="6124"/>
                  </a:lnTo>
                  <a:lnTo>
                    <a:pt x="2091" y="6113"/>
                  </a:lnTo>
                  <a:lnTo>
                    <a:pt x="2099" y="6103"/>
                  </a:lnTo>
                  <a:lnTo>
                    <a:pt x="2107" y="6093"/>
                  </a:lnTo>
                  <a:lnTo>
                    <a:pt x="2115" y="6084"/>
                  </a:lnTo>
                  <a:lnTo>
                    <a:pt x="2124" y="6074"/>
                  </a:lnTo>
                  <a:lnTo>
                    <a:pt x="2133" y="6065"/>
                  </a:lnTo>
                  <a:lnTo>
                    <a:pt x="2143" y="6057"/>
                  </a:lnTo>
                  <a:lnTo>
                    <a:pt x="2153" y="6049"/>
                  </a:lnTo>
                  <a:lnTo>
                    <a:pt x="2163" y="6041"/>
                  </a:lnTo>
                  <a:lnTo>
                    <a:pt x="2173" y="6034"/>
                  </a:lnTo>
                  <a:lnTo>
                    <a:pt x="2184" y="6027"/>
                  </a:lnTo>
                  <a:lnTo>
                    <a:pt x="2195" y="6020"/>
                  </a:lnTo>
                  <a:lnTo>
                    <a:pt x="2206" y="6014"/>
                  </a:lnTo>
                  <a:lnTo>
                    <a:pt x="2218" y="6008"/>
                  </a:lnTo>
                  <a:lnTo>
                    <a:pt x="2230" y="6003"/>
                  </a:lnTo>
                  <a:lnTo>
                    <a:pt x="2242" y="5998"/>
                  </a:lnTo>
                  <a:lnTo>
                    <a:pt x="2254" y="5993"/>
                  </a:lnTo>
                  <a:lnTo>
                    <a:pt x="2266" y="5989"/>
                  </a:lnTo>
                  <a:lnTo>
                    <a:pt x="2278" y="5986"/>
                  </a:lnTo>
                  <a:lnTo>
                    <a:pt x="2291" y="5983"/>
                  </a:lnTo>
                  <a:lnTo>
                    <a:pt x="2303" y="5980"/>
                  </a:lnTo>
                  <a:lnTo>
                    <a:pt x="2316" y="5978"/>
                  </a:lnTo>
                  <a:lnTo>
                    <a:pt x="2329" y="5976"/>
                  </a:lnTo>
                  <a:lnTo>
                    <a:pt x="2341" y="5975"/>
                  </a:lnTo>
                  <a:lnTo>
                    <a:pt x="2354" y="5974"/>
                  </a:lnTo>
                  <a:lnTo>
                    <a:pt x="2367" y="5974"/>
                  </a:lnTo>
                  <a:lnTo>
                    <a:pt x="2380" y="5974"/>
                  </a:lnTo>
                  <a:lnTo>
                    <a:pt x="2393" y="5975"/>
                  </a:lnTo>
                  <a:lnTo>
                    <a:pt x="2405" y="5976"/>
                  </a:lnTo>
                  <a:lnTo>
                    <a:pt x="2418" y="5978"/>
                  </a:lnTo>
                  <a:lnTo>
                    <a:pt x="2431" y="5980"/>
                  </a:lnTo>
                  <a:lnTo>
                    <a:pt x="2443" y="5983"/>
                  </a:lnTo>
                  <a:lnTo>
                    <a:pt x="2456" y="5986"/>
                  </a:lnTo>
                  <a:lnTo>
                    <a:pt x="2468" y="5989"/>
                  </a:lnTo>
                  <a:lnTo>
                    <a:pt x="2480" y="5993"/>
                  </a:lnTo>
                  <a:lnTo>
                    <a:pt x="2492" y="5998"/>
                  </a:lnTo>
                  <a:lnTo>
                    <a:pt x="2504" y="6003"/>
                  </a:lnTo>
                  <a:lnTo>
                    <a:pt x="2515" y="6008"/>
                  </a:lnTo>
                  <a:lnTo>
                    <a:pt x="2527" y="6014"/>
                  </a:lnTo>
                  <a:lnTo>
                    <a:pt x="2538" y="6020"/>
                  </a:lnTo>
                  <a:lnTo>
                    <a:pt x="2549" y="6027"/>
                  </a:lnTo>
                  <a:lnTo>
                    <a:pt x="2560" y="6034"/>
                  </a:lnTo>
                  <a:lnTo>
                    <a:pt x="2570" y="6041"/>
                  </a:lnTo>
                  <a:lnTo>
                    <a:pt x="2580" y="6049"/>
                  </a:lnTo>
                  <a:lnTo>
                    <a:pt x="2590" y="6057"/>
                  </a:lnTo>
                  <a:lnTo>
                    <a:pt x="2600" y="6065"/>
                  </a:lnTo>
                  <a:lnTo>
                    <a:pt x="2609" y="6074"/>
                  </a:lnTo>
                  <a:lnTo>
                    <a:pt x="2618" y="6083"/>
                  </a:lnTo>
                  <a:lnTo>
                    <a:pt x="2626" y="6093"/>
                  </a:lnTo>
                  <a:lnTo>
                    <a:pt x="2634" y="6103"/>
                  </a:lnTo>
                  <a:lnTo>
                    <a:pt x="2642" y="6113"/>
                  </a:lnTo>
                  <a:lnTo>
                    <a:pt x="2649" y="6123"/>
                  </a:lnTo>
                  <a:lnTo>
                    <a:pt x="2656" y="6134"/>
                  </a:lnTo>
                  <a:lnTo>
                    <a:pt x="2663" y="6145"/>
                  </a:lnTo>
                  <a:lnTo>
                    <a:pt x="2669" y="6156"/>
                  </a:lnTo>
                  <a:lnTo>
                    <a:pt x="2675" y="6168"/>
                  </a:lnTo>
                  <a:lnTo>
                    <a:pt x="2680" y="6180"/>
                  </a:lnTo>
                  <a:lnTo>
                    <a:pt x="2685" y="6192"/>
                  </a:lnTo>
                  <a:lnTo>
                    <a:pt x="2690" y="6204"/>
                  </a:lnTo>
                  <a:lnTo>
                    <a:pt x="2694" y="6216"/>
                  </a:lnTo>
                  <a:lnTo>
                    <a:pt x="2697" y="6228"/>
                  </a:lnTo>
                  <a:lnTo>
                    <a:pt x="2700" y="6241"/>
                  </a:lnTo>
                  <a:lnTo>
                    <a:pt x="2703" y="6253"/>
                  </a:lnTo>
                  <a:lnTo>
                    <a:pt x="2705" y="6266"/>
                  </a:lnTo>
                  <a:lnTo>
                    <a:pt x="2707" y="6279"/>
                  </a:lnTo>
                  <a:lnTo>
                    <a:pt x="2708" y="6291"/>
                  </a:lnTo>
                  <a:lnTo>
                    <a:pt x="2709" y="6304"/>
                  </a:lnTo>
                  <a:lnTo>
                    <a:pt x="2709" y="63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4" y="2114"/>
                  </a:moveTo>
                  <a:lnTo>
                    <a:pt x="2468" y="2143"/>
                  </a:lnTo>
                  <a:lnTo>
                    <a:pt x="2478" y="2174"/>
                  </a:lnTo>
                  <a:lnTo>
                    <a:pt x="3088" y="4618"/>
                  </a:lnTo>
                  <a:lnTo>
                    <a:pt x="6912" y="4618"/>
                  </a:lnTo>
                  <a:lnTo>
                    <a:pt x="7522" y="2174"/>
                  </a:lnTo>
                  <a:lnTo>
                    <a:pt x="7532" y="2143"/>
                  </a:lnTo>
                  <a:lnTo>
                    <a:pt x="7546" y="2114"/>
                  </a:lnTo>
                  <a:lnTo>
                    <a:pt x="7564" y="2086"/>
                  </a:lnTo>
                  <a:lnTo>
                    <a:pt x="7585" y="2061"/>
                  </a:lnTo>
                  <a:lnTo>
                    <a:pt x="7609" y="2039"/>
                  </a:lnTo>
                  <a:lnTo>
                    <a:pt x="7636" y="2021"/>
                  </a:lnTo>
                  <a:lnTo>
                    <a:pt x="7665" y="2006"/>
                  </a:lnTo>
                  <a:lnTo>
                    <a:pt x="7696" y="1995"/>
                  </a:lnTo>
                  <a:lnTo>
                    <a:pt x="7728" y="1988"/>
                  </a:lnTo>
                  <a:lnTo>
                    <a:pt x="7761" y="1985"/>
                  </a:lnTo>
                  <a:lnTo>
                    <a:pt x="7793" y="1987"/>
                  </a:lnTo>
                  <a:lnTo>
                    <a:pt x="7826" y="1992"/>
                  </a:lnTo>
                  <a:lnTo>
                    <a:pt x="7857" y="2002"/>
                  </a:lnTo>
                  <a:lnTo>
                    <a:pt x="7886" y="2016"/>
                  </a:lnTo>
                  <a:lnTo>
                    <a:pt x="7914" y="2034"/>
                  </a:lnTo>
                  <a:lnTo>
                    <a:pt x="7939" y="2055"/>
                  </a:lnTo>
                  <a:lnTo>
                    <a:pt x="7961" y="2079"/>
                  </a:lnTo>
                  <a:lnTo>
                    <a:pt x="7979" y="2106"/>
                  </a:lnTo>
                  <a:lnTo>
                    <a:pt x="7994" y="2135"/>
                  </a:lnTo>
                  <a:lnTo>
                    <a:pt x="8005" y="2166"/>
                  </a:lnTo>
                  <a:lnTo>
                    <a:pt x="8012" y="2198"/>
                  </a:lnTo>
                  <a:lnTo>
                    <a:pt x="8015" y="2231"/>
                  </a:lnTo>
                  <a:lnTo>
                    <a:pt x="8013" y="2263"/>
                  </a:lnTo>
                  <a:lnTo>
                    <a:pt x="8008" y="2296"/>
                  </a:lnTo>
                  <a:lnTo>
                    <a:pt x="7427" y="4618"/>
                  </a:lnTo>
                  <a:lnTo>
                    <a:pt x="8423" y="4618"/>
                  </a:lnTo>
                  <a:lnTo>
                    <a:pt x="8428" y="4618"/>
                  </a:lnTo>
                  <a:lnTo>
                    <a:pt x="8448" y="4618"/>
                  </a:lnTo>
                  <a:lnTo>
                    <a:pt x="8457" y="4619"/>
                  </a:lnTo>
                  <a:lnTo>
                    <a:pt x="8477" y="4620"/>
                  </a:lnTo>
                  <a:lnTo>
                    <a:pt x="8487" y="4621"/>
                  </a:lnTo>
                  <a:lnTo>
                    <a:pt x="8506" y="4623"/>
                  </a:lnTo>
                  <a:lnTo>
                    <a:pt x="8516" y="4624"/>
                  </a:lnTo>
                  <a:lnTo>
                    <a:pt x="8535" y="4626"/>
                  </a:lnTo>
                  <a:lnTo>
                    <a:pt x="8545" y="4628"/>
                  </a:lnTo>
                  <a:lnTo>
                    <a:pt x="8564" y="4631"/>
                  </a:lnTo>
                  <a:lnTo>
                    <a:pt x="8573" y="4633"/>
                  </a:lnTo>
                  <a:lnTo>
                    <a:pt x="8592" y="4637"/>
                  </a:lnTo>
                  <a:lnTo>
                    <a:pt x="8602" y="4639"/>
                  </a:lnTo>
                  <a:lnTo>
                    <a:pt x="8621" y="4644"/>
                  </a:lnTo>
                  <a:lnTo>
                    <a:pt x="8630" y="4646"/>
                  </a:lnTo>
                  <a:lnTo>
                    <a:pt x="8649" y="4652"/>
                  </a:lnTo>
                  <a:lnTo>
                    <a:pt x="8657" y="4654"/>
                  </a:lnTo>
                  <a:lnTo>
                    <a:pt x="8676" y="4661"/>
                  </a:lnTo>
                  <a:lnTo>
                    <a:pt x="8685" y="4664"/>
                  </a:lnTo>
                  <a:lnTo>
                    <a:pt x="8703" y="4671"/>
                  </a:lnTo>
                  <a:lnTo>
                    <a:pt x="8712" y="4674"/>
                  </a:lnTo>
                  <a:lnTo>
                    <a:pt x="8730" y="4681"/>
                  </a:lnTo>
                  <a:lnTo>
                    <a:pt x="8738" y="4685"/>
                  </a:lnTo>
                  <a:lnTo>
                    <a:pt x="8756" y="4693"/>
                  </a:lnTo>
                  <a:lnTo>
                    <a:pt x="8765" y="4697"/>
                  </a:lnTo>
                  <a:lnTo>
                    <a:pt x="8782" y="4706"/>
                  </a:lnTo>
                  <a:lnTo>
                    <a:pt x="8790" y="4710"/>
                  </a:lnTo>
                  <a:lnTo>
                    <a:pt x="8808" y="4720"/>
                  </a:lnTo>
                  <a:lnTo>
                    <a:pt x="8816" y="4725"/>
                  </a:lnTo>
                  <a:lnTo>
                    <a:pt x="8833" y="4735"/>
                  </a:lnTo>
                  <a:lnTo>
                    <a:pt x="8841" y="4740"/>
                  </a:lnTo>
                  <a:lnTo>
                    <a:pt x="8857" y="4751"/>
                  </a:lnTo>
                  <a:lnTo>
                    <a:pt x="8865" y="4756"/>
                  </a:lnTo>
                  <a:lnTo>
                    <a:pt x="8881" y="4768"/>
                  </a:lnTo>
                  <a:lnTo>
                    <a:pt x="8889" y="4773"/>
                  </a:lnTo>
                  <a:lnTo>
                    <a:pt x="8905" y="4785"/>
                  </a:lnTo>
                  <a:lnTo>
                    <a:pt x="8912" y="4791"/>
                  </a:lnTo>
                  <a:lnTo>
                    <a:pt x="8927" y="4804"/>
                  </a:lnTo>
                  <a:lnTo>
                    <a:pt x="8934" y="4810"/>
                  </a:lnTo>
                  <a:lnTo>
                    <a:pt x="8949" y="4823"/>
                  </a:lnTo>
                  <a:lnTo>
                    <a:pt x="8956" y="4830"/>
                  </a:lnTo>
                  <a:lnTo>
                    <a:pt x="8970" y="4843"/>
                  </a:lnTo>
                  <a:lnTo>
                    <a:pt x="8976" y="4850"/>
                  </a:lnTo>
                  <a:lnTo>
                    <a:pt x="8990" y="4864"/>
                  </a:lnTo>
                  <a:lnTo>
                    <a:pt x="8996" y="4871"/>
                  </a:lnTo>
                  <a:lnTo>
                    <a:pt x="9009" y="4886"/>
                  </a:lnTo>
                  <a:lnTo>
                    <a:pt x="9015" y="4893"/>
                  </a:lnTo>
                  <a:lnTo>
                    <a:pt x="9028" y="4908"/>
                  </a:lnTo>
                  <a:lnTo>
                    <a:pt x="9034" y="4915"/>
                  </a:lnTo>
                  <a:lnTo>
                    <a:pt x="9046" y="4931"/>
                  </a:lnTo>
                  <a:lnTo>
                    <a:pt x="9051" y="4938"/>
                  </a:lnTo>
                  <a:lnTo>
                    <a:pt x="9062" y="4954"/>
                  </a:lnTo>
                  <a:lnTo>
                    <a:pt x="9068" y="4962"/>
                  </a:lnTo>
                  <a:lnTo>
                    <a:pt x="9078" y="4979"/>
                  </a:lnTo>
                  <a:lnTo>
                    <a:pt x="9083" y="4986"/>
                  </a:lnTo>
                  <a:lnTo>
                    <a:pt x="9093" y="5003"/>
                  </a:lnTo>
                  <a:lnTo>
                    <a:pt x="9097" y="5010"/>
                  </a:lnTo>
                  <a:lnTo>
                    <a:pt x="9107" y="5027"/>
                  </a:lnTo>
                  <a:lnTo>
                    <a:pt x="9111" y="5035"/>
                  </a:lnTo>
                  <a:lnTo>
                    <a:pt x="9120" y="5053"/>
                  </a:lnTo>
                  <a:lnTo>
                    <a:pt x="9125" y="5062"/>
                  </a:lnTo>
                  <a:lnTo>
                    <a:pt x="9133" y="5080"/>
                  </a:lnTo>
                  <a:lnTo>
                    <a:pt x="9137" y="5089"/>
                  </a:lnTo>
                  <a:lnTo>
                    <a:pt x="9144" y="5107"/>
                  </a:lnTo>
                  <a:lnTo>
                    <a:pt x="9148" y="5116"/>
                  </a:lnTo>
                  <a:lnTo>
                    <a:pt x="9155" y="5134"/>
                  </a:lnTo>
                  <a:lnTo>
                    <a:pt x="9158" y="5143"/>
                  </a:lnTo>
                  <a:lnTo>
                    <a:pt x="9164" y="5162"/>
                  </a:lnTo>
                  <a:lnTo>
                    <a:pt x="9167" y="5171"/>
                  </a:lnTo>
                  <a:lnTo>
                    <a:pt x="9172" y="5190"/>
                  </a:lnTo>
                  <a:lnTo>
                    <a:pt x="9175" y="5199"/>
                  </a:lnTo>
                  <a:lnTo>
                    <a:pt x="9179" y="5218"/>
                  </a:lnTo>
                  <a:lnTo>
                    <a:pt x="9182" y="5227"/>
                  </a:lnTo>
                  <a:lnTo>
                    <a:pt x="9186" y="5246"/>
                  </a:lnTo>
                  <a:lnTo>
                    <a:pt x="9187" y="5255"/>
                  </a:lnTo>
                  <a:lnTo>
                    <a:pt x="9191" y="5275"/>
                  </a:lnTo>
                  <a:lnTo>
                    <a:pt x="9192" y="5284"/>
                  </a:lnTo>
                  <a:lnTo>
                    <a:pt x="9195" y="5304"/>
                  </a:lnTo>
                  <a:lnTo>
                    <a:pt x="9196" y="5313"/>
                  </a:lnTo>
                  <a:lnTo>
                    <a:pt x="9197" y="5332"/>
                  </a:lnTo>
                  <a:lnTo>
                    <a:pt x="9198" y="5342"/>
                  </a:lnTo>
                  <a:lnTo>
                    <a:pt x="9199" y="5361"/>
                  </a:lnTo>
                  <a:lnTo>
                    <a:pt x="9200" y="5371"/>
                  </a:lnTo>
                  <a:lnTo>
                    <a:pt x="9200" y="5390"/>
                  </a:lnTo>
                  <a:lnTo>
                    <a:pt x="9200" y="5395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200" y="7263"/>
                  </a:lnTo>
                  <a:lnTo>
                    <a:pt x="9199" y="7272"/>
                  </a:lnTo>
                  <a:lnTo>
                    <a:pt x="9198" y="7292"/>
                  </a:lnTo>
                  <a:lnTo>
                    <a:pt x="9197" y="7301"/>
                  </a:lnTo>
                  <a:lnTo>
                    <a:pt x="9196" y="7321"/>
                  </a:lnTo>
                  <a:lnTo>
                    <a:pt x="9195" y="7330"/>
                  </a:lnTo>
                  <a:lnTo>
                    <a:pt x="9192" y="7349"/>
                  </a:lnTo>
                  <a:lnTo>
                    <a:pt x="9191" y="7359"/>
                  </a:lnTo>
                  <a:lnTo>
                    <a:pt x="9187" y="7378"/>
                  </a:lnTo>
                  <a:lnTo>
                    <a:pt x="9186" y="7387"/>
                  </a:lnTo>
                  <a:lnTo>
                    <a:pt x="9182" y="7407"/>
                  </a:lnTo>
                  <a:lnTo>
                    <a:pt x="9180" y="7416"/>
                  </a:lnTo>
                  <a:lnTo>
                    <a:pt x="9175" y="7435"/>
                  </a:lnTo>
                  <a:lnTo>
                    <a:pt x="9172" y="7444"/>
                  </a:lnTo>
                  <a:lnTo>
                    <a:pt x="9167" y="7463"/>
                  </a:lnTo>
                  <a:lnTo>
                    <a:pt x="9164" y="7472"/>
                  </a:lnTo>
                  <a:lnTo>
                    <a:pt x="9158" y="7491"/>
                  </a:lnTo>
                  <a:lnTo>
                    <a:pt x="9155" y="7500"/>
                  </a:lnTo>
                  <a:lnTo>
                    <a:pt x="9148" y="7518"/>
                  </a:lnTo>
                  <a:lnTo>
                    <a:pt x="9144" y="7527"/>
                  </a:lnTo>
                  <a:lnTo>
                    <a:pt x="9137" y="7545"/>
                  </a:lnTo>
                  <a:lnTo>
                    <a:pt x="9133" y="7554"/>
                  </a:lnTo>
                  <a:lnTo>
                    <a:pt x="9125" y="7572"/>
                  </a:lnTo>
                  <a:lnTo>
                    <a:pt x="9120" y="7581"/>
                  </a:lnTo>
                  <a:lnTo>
                    <a:pt x="9111" y="7599"/>
                  </a:lnTo>
                  <a:lnTo>
                    <a:pt x="9107" y="7607"/>
                  </a:lnTo>
                  <a:lnTo>
                    <a:pt x="9097" y="7624"/>
                  </a:lnTo>
                  <a:lnTo>
                    <a:pt x="9093" y="7631"/>
                  </a:lnTo>
                  <a:lnTo>
                    <a:pt x="9083" y="7648"/>
                  </a:lnTo>
                  <a:lnTo>
                    <a:pt x="9078" y="7656"/>
                  </a:lnTo>
                  <a:lnTo>
                    <a:pt x="9067" y="7672"/>
                  </a:lnTo>
                  <a:lnTo>
                    <a:pt x="9062" y="7680"/>
                  </a:lnTo>
                  <a:lnTo>
                    <a:pt x="9051" y="7696"/>
                  </a:lnTo>
                  <a:lnTo>
                    <a:pt x="9045" y="7703"/>
                  </a:lnTo>
                  <a:lnTo>
                    <a:pt x="9033" y="7719"/>
                  </a:lnTo>
                  <a:lnTo>
                    <a:pt x="9027" y="7726"/>
                  </a:lnTo>
                  <a:lnTo>
                    <a:pt x="9015" y="7741"/>
                  </a:lnTo>
                  <a:lnTo>
                    <a:pt x="9009" y="7749"/>
                  </a:lnTo>
                  <a:lnTo>
                    <a:pt x="8996" y="7763"/>
                  </a:lnTo>
                  <a:lnTo>
                    <a:pt x="8989" y="7770"/>
                  </a:lnTo>
                  <a:lnTo>
                    <a:pt x="8976" y="7784"/>
                  </a:lnTo>
                  <a:lnTo>
                    <a:pt x="8969" y="7791"/>
                  </a:lnTo>
                  <a:lnTo>
                    <a:pt x="8955" y="7804"/>
                  </a:lnTo>
                  <a:lnTo>
                    <a:pt x="8948" y="7811"/>
                  </a:lnTo>
                  <a:lnTo>
                    <a:pt x="8934" y="7824"/>
                  </a:lnTo>
                  <a:lnTo>
                    <a:pt x="8926" y="7830"/>
                  </a:lnTo>
                  <a:lnTo>
                    <a:pt x="8911" y="7842"/>
                  </a:lnTo>
                  <a:lnTo>
                    <a:pt x="8904" y="7848"/>
                  </a:lnTo>
                  <a:lnTo>
                    <a:pt x="8888" y="7860"/>
                  </a:lnTo>
                  <a:lnTo>
                    <a:pt x="8881" y="7866"/>
                  </a:lnTo>
                  <a:lnTo>
                    <a:pt x="8865" y="7877"/>
                  </a:lnTo>
                  <a:lnTo>
                    <a:pt x="8857" y="7882"/>
                  </a:lnTo>
                  <a:lnTo>
                    <a:pt x="8841" y="7893"/>
                  </a:lnTo>
                  <a:lnTo>
                    <a:pt x="8833" y="7898"/>
                  </a:lnTo>
                  <a:lnTo>
                    <a:pt x="8816" y="7908"/>
                  </a:lnTo>
                  <a:lnTo>
                    <a:pt x="8809" y="7912"/>
                  </a:lnTo>
                  <a:lnTo>
                    <a:pt x="8792" y="7922"/>
                  </a:lnTo>
                  <a:lnTo>
                    <a:pt x="8784" y="7926"/>
                  </a:lnTo>
                  <a:lnTo>
                    <a:pt x="8766" y="7935"/>
                  </a:lnTo>
                  <a:lnTo>
                    <a:pt x="8757" y="7940"/>
                  </a:lnTo>
                  <a:lnTo>
                    <a:pt x="8739" y="7948"/>
                  </a:lnTo>
                  <a:lnTo>
                    <a:pt x="8730" y="7952"/>
                  </a:lnTo>
                  <a:lnTo>
                    <a:pt x="8712" y="7959"/>
                  </a:lnTo>
                  <a:lnTo>
                    <a:pt x="8703" y="7963"/>
                  </a:lnTo>
                  <a:lnTo>
                    <a:pt x="8685" y="7970"/>
                  </a:lnTo>
                  <a:lnTo>
                    <a:pt x="8676" y="7973"/>
                  </a:lnTo>
                  <a:lnTo>
                    <a:pt x="8657" y="7979"/>
                  </a:lnTo>
                  <a:lnTo>
                    <a:pt x="8648" y="7982"/>
                  </a:lnTo>
                  <a:lnTo>
                    <a:pt x="8629" y="7987"/>
                  </a:lnTo>
                  <a:lnTo>
                    <a:pt x="8620" y="7990"/>
                  </a:lnTo>
                  <a:lnTo>
                    <a:pt x="8601" y="7995"/>
                  </a:lnTo>
                  <a:lnTo>
                    <a:pt x="8592" y="7997"/>
                  </a:lnTo>
                  <a:lnTo>
                    <a:pt x="8572" y="8001"/>
                  </a:lnTo>
                  <a:lnTo>
                    <a:pt x="8563" y="8002"/>
                  </a:lnTo>
                  <a:lnTo>
                    <a:pt x="8544" y="8006"/>
                  </a:lnTo>
                  <a:lnTo>
                    <a:pt x="8534" y="8007"/>
                  </a:lnTo>
                  <a:lnTo>
                    <a:pt x="8515" y="8010"/>
                  </a:lnTo>
                  <a:lnTo>
                    <a:pt x="8506" y="8011"/>
                  </a:lnTo>
                  <a:lnTo>
                    <a:pt x="8486" y="8012"/>
                  </a:lnTo>
                  <a:lnTo>
                    <a:pt x="8477" y="8013"/>
                  </a:lnTo>
                  <a:lnTo>
                    <a:pt x="8457" y="8014"/>
                  </a:lnTo>
                  <a:lnTo>
                    <a:pt x="8448" y="8015"/>
                  </a:lnTo>
                  <a:lnTo>
                    <a:pt x="8428" y="8015"/>
                  </a:lnTo>
                  <a:lnTo>
                    <a:pt x="8423" y="8015"/>
                  </a:lnTo>
                  <a:lnTo>
                    <a:pt x="1577" y="8015"/>
                  </a:lnTo>
                  <a:lnTo>
                    <a:pt x="1572" y="8015"/>
                  </a:lnTo>
                  <a:lnTo>
                    <a:pt x="1552" y="8015"/>
                  </a:lnTo>
                  <a:lnTo>
                    <a:pt x="1543" y="8014"/>
                  </a:lnTo>
                  <a:lnTo>
                    <a:pt x="1523" y="8013"/>
                  </a:lnTo>
                  <a:lnTo>
                    <a:pt x="1514" y="8012"/>
                  </a:lnTo>
                  <a:lnTo>
                    <a:pt x="1494" y="8011"/>
                  </a:lnTo>
                  <a:lnTo>
                    <a:pt x="1485" y="8010"/>
                  </a:lnTo>
                  <a:lnTo>
                    <a:pt x="1466" y="8007"/>
                  </a:lnTo>
                  <a:lnTo>
                    <a:pt x="1456" y="8006"/>
                  </a:lnTo>
                  <a:lnTo>
                    <a:pt x="1437" y="8002"/>
                  </a:lnTo>
                  <a:lnTo>
                    <a:pt x="1428" y="8001"/>
                  </a:lnTo>
                  <a:lnTo>
                    <a:pt x="1408" y="7997"/>
                  </a:lnTo>
                  <a:lnTo>
                    <a:pt x="1399" y="7995"/>
                  </a:lnTo>
                  <a:lnTo>
                    <a:pt x="1380" y="7990"/>
                  </a:lnTo>
                  <a:lnTo>
                    <a:pt x="1371" y="7987"/>
                  </a:lnTo>
                  <a:lnTo>
                    <a:pt x="1352" y="7982"/>
                  </a:lnTo>
                  <a:lnTo>
                    <a:pt x="1343" y="7979"/>
                  </a:lnTo>
                  <a:lnTo>
                    <a:pt x="1324" y="7973"/>
                  </a:lnTo>
                  <a:lnTo>
                    <a:pt x="1315" y="7970"/>
                  </a:lnTo>
                  <a:lnTo>
                    <a:pt x="1297" y="7963"/>
                  </a:lnTo>
                  <a:lnTo>
                    <a:pt x="1288" y="7959"/>
                  </a:lnTo>
                  <a:lnTo>
                    <a:pt x="1270" y="7952"/>
                  </a:lnTo>
                  <a:lnTo>
                    <a:pt x="1261" y="7948"/>
                  </a:lnTo>
                  <a:lnTo>
                    <a:pt x="1243" y="7940"/>
                  </a:lnTo>
                  <a:lnTo>
                    <a:pt x="1234" y="7935"/>
                  </a:lnTo>
                  <a:lnTo>
                    <a:pt x="1216" y="7926"/>
                  </a:lnTo>
                  <a:lnTo>
                    <a:pt x="1208" y="7922"/>
                  </a:lnTo>
                  <a:lnTo>
                    <a:pt x="1191" y="7912"/>
                  </a:lnTo>
                  <a:lnTo>
                    <a:pt x="1184" y="7908"/>
                  </a:lnTo>
                  <a:lnTo>
                    <a:pt x="1167" y="7898"/>
                  </a:lnTo>
                  <a:lnTo>
                    <a:pt x="1159" y="7893"/>
                  </a:lnTo>
                  <a:lnTo>
                    <a:pt x="1143" y="7882"/>
                  </a:lnTo>
                  <a:lnTo>
                    <a:pt x="1135" y="7877"/>
                  </a:lnTo>
                  <a:lnTo>
                    <a:pt x="1119" y="7866"/>
                  </a:lnTo>
                  <a:lnTo>
                    <a:pt x="1112" y="7860"/>
                  </a:lnTo>
                  <a:lnTo>
                    <a:pt x="1096" y="7848"/>
                  </a:lnTo>
                  <a:lnTo>
                    <a:pt x="1089" y="7842"/>
                  </a:lnTo>
                  <a:lnTo>
                    <a:pt x="1074" y="7830"/>
                  </a:lnTo>
                  <a:lnTo>
                    <a:pt x="1066" y="7824"/>
                  </a:lnTo>
                  <a:lnTo>
                    <a:pt x="1052" y="7811"/>
                  </a:lnTo>
                  <a:lnTo>
                    <a:pt x="1045" y="7804"/>
                  </a:lnTo>
                  <a:lnTo>
                    <a:pt x="1031" y="7791"/>
                  </a:lnTo>
                  <a:lnTo>
                    <a:pt x="1024" y="7784"/>
                  </a:lnTo>
                  <a:lnTo>
                    <a:pt x="1011" y="7770"/>
                  </a:lnTo>
                  <a:lnTo>
                    <a:pt x="1004" y="7763"/>
                  </a:lnTo>
                  <a:lnTo>
                    <a:pt x="991" y="7749"/>
                  </a:lnTo>
                  <a:lnTo>
                    <a:pt x="985" y="7741"/>
                  </a:lnTo>
                  <a:lnTo>
                    <a:pt x="973" y="7726"/>
                  </a:lnTo>
                  <a:lnTo>
                    <a:pt x="967" y="7719"/>
                  </a:lnTo>
                  <a:lnTo>
                    <a:pt x="955" y="7703"/>
                  </a:lnTo>
                  <a:lnTo>
                    <a:pt x="949" y="7696"/>
                  </a:lnTo>
                  <a:lnTo>
                    <a:pt x="938" y="7680"/>
                  </a:lnTo>
                  <a:lnTo>
                    <a:pt x="933" y="7672"/>
                  </a:lnTo>
                  <a:lnTo>
                    <a:pt x="922" y="7656"/>
                  </a:lnTo>
                  <a:lnTo>
                    <a:pt x="917" y="7648"/>
                  </a:lnTo>
                  <a:lnTo>
                    <a:pt x="907" y="7631"/>
                  </a:lnTo>
                  <a:lnTo>
                    <a:pt x="903" y="7624"/>
                  </a:lnTo>
                  <a:lnTo>
                    <a:pt x="893" y="7607"/>
                  </a:lnTo>
                  <a:lnTo>
                    <a:pt x="889" y="7599"/>
                  </a:lnTo>
                  <a:lnTo>
                    <a:pt x="880" y="7581"/>
                  </a:lnTo>
                  <a:lnTo>
                    <a:pt x="875" y="7572"/>
                  </a:lnTo>
                  <a:lnTo>
                    <a:pt x="867" y="7554"/>
                  </a:lnTo>
                  <a:lnTo>
                    <a:pt x="863" y="7545"/>
                  </a:lnTo>
                  <a:lnTo>
                    <a:pt x="856" y="7527"/>
                  </a:lnTo>
                  <a:lnTo>
                    <a:pt x="852" y="7518"/>
                  </a:lnTo>
                  <a:lnTo>
                    <a:pt x="845" y="7500"/>
                  </a:lnTo>
                  <a:lnTo>
                    <a:pt x="842" y="7491"/>
                  </a:lnTo>
                  <a:lnTo>
                    <a:pt x="836" y="7472"/>
                  </a:lnTo>
                  <a:lnTo>
                    <a:pt x="833" y="7463"/>
                  </a:lnTo>
                  <a:lnTo>
                    <a:pt x="828" y="7444"/>
                  </a:lnTo>
                  <a:lnTo>
                    <a:pt x="825" y="7435"/>
                  </a:lnTo>
                  <a:lnTo>
                    <a:pt x="820" y="7416"/>
                  </a:lnTo>
                  <a:lnTo>
                    <a:pt x="818" y="7407"/>
                  </a:lnTo>
                  <a:lnTo>
                    <a:pt x="814" y="7387"/>
                  </a:lnTo>
                  <a:lnTo>
                    <a:pt x="813" y="7378"/>
                  </a:lnTo>
                  <a:lnTo>
                    <a:pt x="809" y="7359"/>
                  </a:lnTo>
                  <a:lnTo>
                    <a:pt x="808" y="7349"/>
                  </a:lnTo>
                  <a:lnTo>
                    <a:pt x="805" y="7330"/>
                  </a:lnTo>
                  <a:lnTo>
                    <a:pt x="804" y="7321"/>
                  </a:lnTo>
                  <a:lnTo>
                    <a:pt x="803" y="7301"/>
                  </a:lnTo>
                  <a:lnTo>
                    <a:pt x="802" y="7292"/>
                  </a:lnTo>
                  <a:lnTo>
                    <a:pt x="801" y="7272"/>
                  </a:lnTo>
                  <a:lnTo>
                    <a:pt x="800" y="7263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5395"/>
                  </a:lnTo>
                  <a:lnTo>
                    <a:pt x="800" y="5390"/>
                  </a:lnTo>
                  <a:lnTo>
                    <a:pt x="800" y="5371"/>
                  </a:lnTo>
                  <a:lnTo>
                    <a:pt x="801" y="5361"/>
                  </a:lnTo>
                  <a:lnTo>
                    <a:pt x="802" y="5342"/>
                  </a:lnTo>
                  <a:lnTo>
                    <a:pt x="803" y="5332"/>
                  </a:lnTo>
                  <a:lnTo>
                    <a:pt x="804" y="5313"/>
                  </a:lnTo>
                  <a:lnTo>
                    <a:pt x="805" y="5304"/>
                  </a:lnTo>
                  <a:lnTo>
                    <a:pt x="808" y="5284"/>
                  </a:lnTo>
                  <a:lnTo>
                    <a:pt x="809" y="5275"/>
                  </a:lnTo>
                  <a:lnTo>
                    <a:pt x="813" y="5255"/>
                  </a:lnTo>
                  <a:lnTo>
                    <a:pt x="814" y="5246"/>
                  </a:lnTo>
                  <a:lnTo>
                    <a:pt x="818" y="5227"/>
                  </a:lnTo>
                  <a:lnTo>
                    <a:pt x="821" y="5218"/>
                  </a:lnTo>
                  <a:lnTo>
                    <a:pt x="825" y="5199"/>
                  </a:lnTo>
                  <a:lnTo>
                    <a:pt x="828" y="5190"/>
                  </a:lnTo>
                  <a:lnTo>
                    <a:pt x="833" y="5171"/>
                  </a:lnTo>
                  <a:lnTo>
                    <a:pt x="836" y="5162"/>
                  </a:lnTo>
                  <a:lnTo>
                    <a:pt x="842" y="5143"/>
                  </a:lnTo>
                  <a:lnTo>
                    <a:pt x="845" y="5134"/>
                  </a:lnTo>
                  <a:lnTo>
                    <a:pt x="852" y="5116"/>
                  </a:lnTo>
                  <a:lnTo>
                    <a:pt x="856" y="5107"/>
                  </a:lnTo>
                  <a:lnTo>
                    <a:pt x="863" y="5089"/>
                  </a:lnTo>
                  <a:lnTo>
                    <a:pt x="867" y="5080"/>
                  </a:lnTo>
                  <a:lnTo>
                    <a:pt x="875" y="5062"/>
                  </a:lnTo>
                  <a:lnTo>
                    <a:pt x="880" y="5053"/>
                  </a:lnTo>
                  <a:lnTo>
                    <a:pt x="889" y="5035"/>
                  </a:lnTo>
                  <a:lnTo>
                    <a:pt x="893" y="5027"/>
                  </a:lnTo>
                  <a:lnTo>
                    <a:pt x="903" y="5010"/>
                  </a:lnTo>
                  <a:lnTo>
                    <a:pt x="907" y="5003"/>
                  </a:lnTo>
                  <a:lnTo>
                    <a:pt x="917" y="4986"/>
                  </a:lnTo>
                  <a:lnTo>
                    <a:pt x="922" y="4979"/>
                  </a:lnTo>
                  <a:lnTo>
                    <a:pt x="932" y="4962"/>
                  </a:lnTo>
                  <a:lnTo>
                    <a:pt x="938" y="4954"/>
                  </a:lnTo>
                  <a:lnTo>
                    <a:pt x="949" y="4938"/>
                  </a:lnTo>
                  <a:lnTo>
                    <a:pt x="954" y="4931"/>
                  </a:lnTo>
                  <a:lnTo>
                    <a:pt x="966" y="4915"/>
                  </a:lnTo>
                  <a:lnTo>
                    <a:pt x="972" y="4908"/>
                  </a:lnTo>
                  <a:lnTo>
                    <a:pt x="985" y="4893"/>
                  </a:lnTo>
                  <a:lnTo>
                    <a:pt x="991" y="4886"/>
                  </a:lnTo>
                  <a:lnTo>
                    <a:pt x="1004" y="4871"/>
                  </a:lnTo>
                  <a:lnTo>
                    <a:pt x="1010" y="4864"/>
                  </a:lnTo>
                  <a:lnTo>
                    <a:pt x="1024" y="4850"/>
                  </a:lnTo>
                  <a:lnTo>
                    <a:pt x="1030" y="4843"/>
                  </a:lnTo>
                  <a:lnTo>
                    <a:pt x="1044" y="4830"/>
                  </a:lnTo>
                  <a:lnTo>
                    <a:pt x="1051" y="4823"/>
                  </a:lnTo>
                  <a:lnTo>
                    <a:pt x="1066" y="4810"/>
                  </a:lnTo>
                  <a:lnTo>
                    <a:pt x="1073" y="4804"/>
                  </a:lnTo>
                  <a:lnTo>
                    <a:pt x="1088" y="4791"/>
                  </a:lnTo>
                  <a:lnTo>
                    <a:pt x="1095" y="4785"/>
                  </a:lnTo>
                  <a:lnTo>
                    <a:pt x="1111" y="4773"/>
                  </a:lnTo>
                  <a:lnTo>
                    <a:pt x="1119" y="4768"/>
                  </a:lnTo>
                  <a:lnTo>
                    <a:pt x="1135" y="4756"/>
                  </a:lnTo>
                  <a:lnTo>
                    <a:pt x="1143" y="4751"/>
                  </a:lnTo>
                  <a:lnTo>
                    <a:pt x="1159" y="4740"/>
                  </a:lnTo>
                  <a:lnTo>
                    <a:pt x="1167" y="4735"/>
                  </a:lnTo>
                  <a:lnTo>
                    <a:pt x="1184" y="4725"/>
                  </a:lnTo>
                  <a:lnTo>
                    <a:pt x="1192" y="4720"/>
                  </a:lnTo>
                  <a:lnTo>
                    <a:pt x="1210" y="4710"/>
                  </a:lnTo>
                  <a:lnTo>
                    <a:pt x="1218" y="4706"/>
                  </a:lnTo>
                  <a:lnTo>
                    <a:pt x="1235" y="4697"/>
                  </a:lnTo>
                  <a:lnTo>
                    <a:pt x="1244" y="4693"/>
                  </a:lnTo>
                  <a:lnTo>
                    <a:pt x="1262" y="4685"/>
                  </a:lnTo>
                  <a:lnTo>
                    <a:pt x="1270" y="4681"/>
                  </a:lnTo>
                  <a:lnTo>
                    <a:pt x="1288" y="4674"/>
                  </a:lnTo>
                  <a:lnTo>
                    <a:pt x="1297" y="4671"/>
                  </a:lnTo>
                  <a:lnTo>
                    <a:pt x="1315" y="4664"/>
                  </a:lnTo>
                  <a:lnTo>
                    <a:pt x="1324" y="4661"/>
                  </a:lnTo>
                  <a:lnTo>
                    <a:pt x="1343" y="4654"/>
                  </a:lnTo>
                  <a:lnTo>
                    <a:pt x="1351" y="4652"/>
                  </a:lnTo>
                  <a:lnTo>
                    <a:pt x="1370" y="4646"/>
                  </a:lnTo>
                  <a:lnTo>
                    <a:pt x="1379" y="4644"/>
                  </a:lnTo>
                  <a:lnTo>
                    <a:pt x="1398" y="4639"/>
                  </a:lnTo>
                  <a:lnTo>
                    <a:pt x="1408" y="4637"/>
                  </a:lnTo>
                  <a:lnTo>
                    <a:pt x="1427" y="4633"/>
                  </a:lnTo>
                  <a:lnTo>
                    <a:pt x="1436" y="4631"/>
                  </a:lnTo>
                  <a:lnTo>
                    <a:pt x="1455" y="4628"/>
                  </a:lnTo>
                  <a:lnTo>
                    <a:pt x="1465" y="4626"/>
                  </a:lnTo>
                  <a:lnTo>
                    <a:pt x="1484" y="4624"/>
                  </a:lnTo>
                  <a:lnTo>
                    <a:pt x="1494" y="4623"/>
                  </a:lnTo>
                  <a:lnTo>
                    <a:pt x="1513" y="4621"/>
                  </a:lnTo>
                  <a:lnTo>
                    <a:pt x="1523" y="4620"/>
                  </a:lnTo>
                  <a:lnTo>
                    <a:pt x="1543" y="4619"/>
                  </a:lnTo>
                  <a:lnTo>
                    <a:pt x="1552" y="4618"/>
                  </a:lnTo>
                  <a:lnTo>
                    <a:pt x="1572" y="4618"/>
                  </a:lnTo>
                  <a:lnTo>
                    <a:pt x="1577" y="4618"/>
                  </a:lnTo>
                  <a:lnTo>
                    <a:pt x="2573" y="4618"/>
                  </a:lnTo>
                  <a:lnTo>
                    <a:pt x="1992" y="2296"/>
                  </a:lnTo>
                  <a:lnTo>
                    <a:pt x="1987" y="2263"/>
                  </a:lnTo>
                  <a:lnTo>
                    <a:pt x="1985" y="2231"/>
                  </a:lnTo>
                  <a:lnTo>
                    <a:pt x="1988" y="2198"/>
                  </a:lnTo>
                  <a:lnTo>
                    <a:pt x="1995" y="2166"/>
                  </a:lnTo>
                  <a:lnTo>
                    <a:pt x="2006" y="2135"/>
                  </a:lnTo>
                  <a:lnTo>
                    <a:pt x="2021" y="2106"/>
                  </a:lnTo>
                  <a:lnTo>
                    <a:pt x="2039" y="2079"/>
                  </a:lnTo>
                  <a:lnTo>
                    <a:pt x="2061" y="2055"/>
                  </a:lnTo>
                  <a:lnTo>
                    <a:pt x="2086" y="2034"/>
                  </a:lnTo>
                  <a:lnTo>
                    <a:pt x="2114" y="2016"/>
                  </a:lnTo>
                  <a:lnTo>
                    <a:pt x="2143" y="2002"/>
                  </a:lnTo>
                  <a:lnTo>
                    <a:pt x="2174" y="1992"/>
                  </a:lnTo>
                  <a:lnTo>
                    <a:pt x="2207" y="1987"/>
                  </a:lnTo>
                  <a:lnTo>
                    <a:pt x="2239" y="1985"/>
                  </a:lnTo>
                  <a:lnTo>
                    <a:pt x="2272" y="1988"/>
                  </a:lnTo>
                  <a:lnTo>
                    <a:pt x="2304" y="1995"/>
                  </a:lnTo>
                  <a:lnTo>
                    <a:pt x="2335" y="2006"/>
                  </a:lnTo>
                  <a:lnTo>
                    <a:pt x="2364" y="2021"/>
                  </a:lnTo>
                  <a:lnTo>
                    <a:pt x="2391" y="2039"/>
                  </a:lnTo>
                  <a:lnTo>
                    <a:pt x="2415" y="2061"/>
                  </a:lnTo>
                  <a:lnTo>
                    <a:pt x="2436" y="2086"/>
                  </a:lnTo>
                  <a:lnTo>
                    <a:pt x="2454" y="2114"/>
                  </a:lnTo>
                  <a:close/>
                  <a:moveTo>
                    <a:pt x="8433" y="5118"/>
                  </a:moveTo>
                  <a:lnTo>
                    <a:pt x="8421" y="5118"/>
                  </a:lnTo>
                  <a:lnTo>
                    <a:pt x="1579" y="5118"/>
                  </a:lnTo>
                  <a:lnTo>
                    <a:pt x="1567" y="5118"/>
                  </a:lnTo>
                  <a:lnTo>
                    <a:pt x="1556" y="5119"/>
                  </a:lnTo>
                  <a:lnTo>
                    <a:pt x="1546" y="5120"/>
                  </a:lnTo>
                  <a:lnTo>
                    <a:pt x="1536" y="5121"/>
                  </a:lnTo>
                  <a:lnTo>
                    <a:pt x="1526" y="5123"/>
                  </a:lnTo>
                  <a:lnTo>
                    <a:pt x="1515" y="5125"/>
                  </a:lnTo>
                  <a:lnTo>
                    <a:pt x="1505" y="5128"/>
                  </a:lnTo>
                  <a:lnTo>
                    <a:pt x="1495" y="5131"/>
                  </a:lnTo>
                  <a:lnTo>
                    <a:pt x="1485" y="5134"/>
                  </a:lnTo>
                  <a:lnTo>
                    <a:pt x="1476" y="5137"/>
                  </a:lnTo>
                  <a:lnTo>
                    <a:pt x="1466" y="5142"/>
                  </a:lnTo>
                  <a:lnTo>
                    <a:pt x="1456" y="5146"/>
                  </a:lnTo>
                  <a:lnTo>
                    <a:pt x="1447" y="5151"/>
                  </a:lnTo>
                  <a:lnTo>
                    <a:pt x="1438" y="5156"/>
                  </a:lnTo>
                  <a:lnTo>
                    <a:pt x="1429" y="5161"/>
                  </a:lnTo>
                  <a:lnTo>
                    <a:pt x="1421" y="5166"/>
                  </a:lnTo>
                  <a:lnTo>
                    <a:pt x="1412" y="5172"/>
                  </a:lnTo>
                  <a:lnTo>
                    <a:pt x="1404" y="5178"/>
                  </a:lnTo>
                  <a:lnTo>
                    <a:pt x="1397" y="5185"/>
                  </a:lnTo>
                  <a:lnTo>
                    <a:pt x="1389" y="5192"/>
                  </a:lnTo>
                  <a:lnTo>
                    <a:pt x="1382" y="5199"/>
                  </a:lnTo>
                  <a:lnTo>
                    <a:pt x="1375" y="5206"/>
                  </a:lnTo>
                  <a:lnTo>
                    <a:pt x="1368" y="5214"/>
                  </a:lnTo>
                  <a:lnTo>
                    <a:pt x="1361" y="5222"/>
                  </a:lnTo>
                  <a:lnTo>
                    <a:pt x="1355" y="5230"/>
                  </a:lnTo>
                  <a:lnTo>
                    <a:pt x="1349" y="5239"/>
                  </a:lnTo>
                  <a:lnTo>
                    <a:pt x="1343" y="5248"/>
                  </a:lnTo>
                  <a:lnTo>
                    <a:pt x="1337" y="5258"/>
                  </a:lnTo>
                  <a:lnTo>
                    <a:pt x="1332" y="5267"/>
                  </a:lnTo>
                  <a:lnTo>
                    <a:pt x="1327" y="5276"/>
                  </a:lnTo>
                  <a:lnTo>
                    <a:pt x="1323" y="5286"/>
                  </a:lnTo>
                  <a:lnTo>
                    <a:pt x="1319" y="5295"/>
                  </a:lnTo>
                  <a:lnTo>
                    <a:pt x="1315" y="5304"/>
                  </a:lnTo>
                  <a:lnTo>
                    <a:pt x="1312" y="5314"/>
                  </a:lnTo>
                  <a:lnTo>
                    <a:pt x="1309" y="5324"/>
                  </a:lnTo>
                  <a:lnTo>
                    <a:pt x="1307" y="5334"/>
                  </a:lnTo>
                  <a:lnTo>
                    <a:pt x="1305" y="5344"/>
                  </a:lnTo>
                  <a:lnTo>
                    <a:pt x="1303" y="5354"/>
                  </a:lnTo>
                  <a:lnTo>
                    <a:pt x="1302" y="5364"/>
                  </a:lnTo>
                  <a:lnTo>
                    <a:pt x="1301" y="5374"/>
                  </a:lnTo>
                  <a:lnTo>
                    <a:pt x="1300" y="5385"/>
                  </a:lnTo>
                  <a:lnTo>
                    <a:pt x="1300" y="5397"/>
                  </a:lnTo>
                  <a:lnTo>
                    <a:pt x="1300" y="7236"/>
                  </a:lnTo>
                  <a:lnTo>
                    <a:pt x="1300" y="7249"/>
                  </a:lnTo>
                  <a:lnTo>
                    <a:pt x="1301" y="7259"/>
                  </a:lnTo>
                  <a:lnTo>
                    <a:pt x="1302" y="7270"/>
                  </a:lnTo>
                  <a:lnTo>
                    <a:pt x="1303" y="7280"/>
                  </a:lnTo>
                  <a:lnTo>
                    <a:pt x="1305" y="7290"/>
                  </a:lnTo>
                  <a:lnTo>
                    <a:pt x="1307" y="7300"/>
                  </a:lnTo>
                  <a:lnTo>
                    <a:pt x="1309" y="7310"/>
                  </a:lnTo>
                  <a:lnTo>
                    <a:pt x="1312" y="7320"/>
                  </a:lnTo>
                  <a:lnTo>
                    <a:pt x="1315" y="7330"/>
                  </a:lnTo>
                  <a:lnTo>
                    <a:pt x="1319" y="7339"/>
                  </a:lnTo>
                  <a:lnTo>
                    <a:pt x="1323" y="7348"/>
                  </a:lnTo>
                  <a:lnTo>
                    <a:pt x="1327" y="7358"/>
                  </a:lnTo>
                  <a:lnTo>
                    <a:pt x="1332" y="7367"/>
                  </a:lnTo>
                  <a:lnTo>
                    <a:pt x="1337" y="7376"/>
                  </a:lnTo>
                  <a:lnTo>
                    <a:pt x="1343" y="7386"/>
                  </a:lnTo>
                  <a:lnTo>
                    <a:pt x="1349" y="7395"/>
                  </a:lnTo>
                  <a:lnTo>
                    <a:pt x="1355" y="7403"/>
                  </a:lnTo>
                  <a:lnTo>
                    <a:pt x="1361" y="7411"/>
                  </a:lnTo>
                  <a:lnTo>
                    <a:pt x="1367" y="7419"/>
                  </a:lnTo>
                  <a:lnTo>
                    <a:pt x="1374" y="7427"/>
                  </a:lnTo>
                  <a:lnTo>
                    <a:pt x="1381" y="7434"/>
                  </a:lnTo>
                  <a:lnTo>
                    <a:pt x="1388" y="7441"/>
                  </a:lnTo>
                  <a:lnTo>
                    <a:pt x="1396" y="7448"/>
                  </a:lnTo>
                  <a:lnTo>
                    <a:pt x="1404" y="7454"/>
                  </a:lnTo>
                  <a:lnTo>
                    <a:pt x="1412" y="7460"/>
                  </a:lnTo>
                  <a:lnTo>
                    <a:pt x="1420" y="7466"/>
                  </a:lnTo>
                  <a:lnTo>
                    <a:pt x="1429" y="7472"/>
                  </a:lnTo>
                  <a:lnTo>
                    <a:pt x="1439" y="7478"/>
                  </a:lnTo>
                  <a:lnTo>
                    <a:pt x="1448" y="7483"/>
                  </a:lnTo>
                  <a:lnTo>
                    <a:pt x="1457" y="7488"/>
                  </a:lnTo>
                  <a:lnTo>
                    <a:pt x="1467" y="7492"/>
                  </a:lnTo>
                  <a:lnTo>
                    <a:pt x="1476" y="7496"/>
                  </a:lnTo>
                  <a:lnTo>
                    <a:pt x="1485" y="7500"/>
                  </a:lnTo>
                  <a:lnTo>
                    <a:pt x="1495" y="7503"/>
                  </a:lnTo>
                  <a:lnTo>
                    <a:pt x="1505" y="7506"/>
                  </a:lnTo>
                  <a:lnTo>
                    <a:pt x="1515" y="7508"/>
                  </a:lnTo>
                  <a:lnTo>
                    <a:pt x="1525" y="7510"/>
                  </a:lnTo>
                  <a:lnTo>
                    <a:pt x="1535" y="7512"/>
                  </a:lnTo>
                  <a:lnTo>
                    <a:pt x="1545" y="7513"/>
                  </a:lnTo>
                  <a:lnTo>
                    <a:pt x="1556" y="7514"/>
                  </a:lnTo>
                  <a:lnTo>
                    <a:pt x="1566" y="7515"/>
                  </a:lnTo>
                  <a:lnTo>
                    <a:pt x="1579" y="7515"/>
                  </a:lnTo>
                  <a:lnTo>
                    <a:pt x="6805" y="7515"/>
                  </a:lnTo>
                  <a:lnTo>
                    <a:pt x="6804" y="7515"/>
                  </a:lnTo>
                  <a:lnTo>
                    <a:pt x="6786" y="7509"/>
                  </a:lnTo>
                  <a:lnTo>
                    <a:pt x="6768" y="7500"/>
                  </a:lnTo>
                  <a:lnTo>
                    <a:pt x="6752" y="7489"/>
                  </a:lnTo>
                  <a:lnTo>
                    <a:pt x="6737" y="7476"/>
                  </a:lnTo>
                  <a:lnTo>
                    <a:pt x="6724" y="7461"/>
                  </a:lnTo>
                  <a:lnTo>
                    <a:pt x="6713" y="7445"/>
                  </a:lnTo>
                  <a:lnTo>
                    <a:pt x="6704" y="7427"/>
                  </a:lnTo>
                  <a:lnTo>
                    <a:pt x="6698" y="7409"/>
                  </a:lnTo>
                  <a:lnTo>
                    <a:pt x="6694" y="7390"/>
                  </a:lnTo>
                  <a:lnTo>
                    <a:pt x="6693" y="7370"/>
                  </a:lnTo>
                  <a:lnTo>
                    <a:pt x="6693" y="7107"/>
                  </a:lnTo>
                  <a:lnTo>
                    <a:pt x="6694" y="7087"/>
                  </a:lnTo>
                  <a:lnTo>
                    <a:pt x="6698" y="7068"/>
                  </a:lnTo>
                  <a:lnTo>
                    <a:pt x="6704" y="7050"/>
                  </a:lnTo>
                  <a:lnTo>
                    <a:pt x="6713" y="7032"/>
                  </a:lnTo>
                  <a:lnTo>
                    <a:pt x="6724" y="7016"/>
                  </a:lnTo>
                  <a:lnTo>
                    <a:pt x="6737" y="7001"/>
                  </a:lnTo>
                  <a:lnTo>
                    <a:pt x="6752" y="6988"/>
                  </a:lnTo>
                  <a:lnTo>
                    <a:pt x="6768" y="6977"/>
                  </a:lnTo>
                  <a:lnTo>
                    <a:pt x="6786" y="6968"/>
                  </a:lnTo>
                  <a:lnTo>
                    <a:pt x="6804" y="6962"/>
                  </a:lnTo>
                  <a:lnTo>
                    <a:pt x="6823" y="6958"/>
                  </a:lnTo>
                  <a:lnTo>
                    <a:pt x="6843" y="6957"/>
                  </a:lnTo>
                  <a:lnTo>
                    <a:pt x="6863" y="6958"/>
                  </a:lnTo>
                  <a:lnTo>
                    <a:pt x="6882" y="6962"/>
                  </a:lnTo>
                  <a:lnTo>
                    <a:pt x="6900" y="6968"/>
                  </a:lnTo>
                  <a:lnTo>
                    <a:pt x="6918" y="6977"/>
                  </a:lnTo>
                  <a:lnTo>
                    <a:pt x="6934" y="6988"/>
                  </a:lnTo>
                  <a:lnTo>
                    <a:pt x="6949" y="7001"/>
                  </a:lnTo>
                  <a:lnTo>
                    <a:pt x="6962" y="7016"/>
                  </a:lnTo>
                  <a:lnTo>
                    <a:pt x="6973" y="7032"/>
                  </a:lnTo>
                  <a:lnTo>
                    <a:pt x="6982" y="7050"/>
                  </a:lnTo>
                  <a:lnTo>
                    <a:pt x="6988" y="7068"/>
                  </a:lnTo>
                  <a:lnTo>
                    <a:pt x="6992" y="7087"/>
                  </a:lnTo>
                  <a:lnTo>
                    <a:pt x="6993" y="7107"/>
                  </a:lnTo>
                  <a:lnTo>
                    <a:pt x="6993" y="7370"/>
                  </a:lnTo>
                  <a:lnTo>
                    <a:pt x="6992" y="7390"/>
                  </a:lnTo>
                  <a:lnTo>
                    <a:pt x="6988" y="7409"/>
                  </a:lnTo>
                  <a:lnTo>
                    <a:pt x="6982" y="7427"/>
                  </a:lnTo>
                  <a:lnTo>
                    <a:pt x="6973" y="7445"/>
                  </a:lnTo>
                  <a:lnTo>
                    <a:pt x="6962" y="7461"/>
                  </a:lnTo>
                  <a:lnTo>
                    <a:pt x="6949" y="7476"/>
                  </a:lnTo>
                  <a:lnTo>
                    <a:pt x="6934" y="7489"/>
                  </a:lnTo>
                  <a:lnTo>
                    <a:pt x="6918" y="7500"/>
                  </a:lnTo>
                  <a:lnTo>
                    <a:pt x="6900" y="7509"/>
                  </a:lnTo>
                  <a:lnTo>
                    <a:pt x="6882" y="7515"/>
                  </a:lnTo>
                  <a:lnTo>
                    <a:pt x="6881" y="7515"/>
                  </a:lnTo>
                  <a:lnTo>
                    <a:pt x="7595" y="7515"/>
                  </a:lnTo>
                  <a:lnTo>
                    <a:pt x="7594" y="7515"/>
                  </a:lnTo>
                  <a:lnTo>
                    <a:pt x="7576" y="7509"/>
                  </a:lnTo>
                  <a:lnTo>
                    <a:pt x="7558" y="7500"/>
                  </a:lnTo>
                  <a:lnTo>
                    <a:pt x="7542" y="7489"/>
                  </a:lnTo>
                  <a:lnTo>
                    <a:pt x="7527" y="7476"/>
                  </a:lnTo>
                  <a:lnTo>
                    <a:pt x="7514" y="7461"/>
                  </a:lnTo>
                  <a:lnTo>
                    <a:pt x="7503" y="7445"/>
                  </a:lnTo>
                  <a:lnTo>
                    <a:pt x="7494" y="7427"/>
                  </a:lnTo>
                  <a:lnTo>
                    <a:pt x="7488" y="7409"/>
                  </a:lnTo>
                  <a:lnTo>
                    <a:pt x="7484" y="7390"/>
                  </a:lnTo>
                  <a:lnTo>
                    <a:pt x="7483" y="7370"/>
                  </a:lnTo>
                  <a:lnTo>
                    <a:pt x="7483" y="7107"/>
                  </a:lnTo>
                  <a:lnTo>
                    <a:pt x="7484" y="7087"/>
                  </a:lnTo>
                  <a:lnTo>
                    <a:pt x="7488" y="7068"/>
                  </a:lnTo>
                  <a:lnTo>
                    <a:pt x="7494" y="7050"/>
                  </a:lnTo>
                  <a:lnTo>
                    <a:pt x="7503" y="7032"/>
                  </a:lnTo>
                  <a:lnTo>
                    <a:pt x="7514" y="7016"/>
                  </a:lnTo>
                  <a:lnTo>
                    <a:pt x="7527" y="7001"/>
                  </a:lnTo>
                  <a:lnTo>
                    <a:pt x="7542" y="6988"/>
                  </a:lnTo>
                  <a:lnTo>
                    <a:pt x="7558" y="6977"/>
                  </a:lnTo>
                  <a:lnTo>
                    <a:pt x="7576" y="6968"/>
                  </a:lnTo>
                  <a:lnTo>
                    <a:pt x="7594" y="6962"/>
                  </a:lnTo>
                  <a:lnTo>
                    <a:pt x="7613" y="6958"/>
                  </a:lnTo>
                  <a:lnTo>
                    <a:pt x="7633" y="6957"/>
                  </a:lnTo>
                  <a:lnTo>
                    <a:pt x="7653" y="6958"/>
                  </a:lnTo>
                  <a:lnTo>
                    <a:pt x="7672" y="6962"/>
                  </a:lnTo>
                  <a:lnTo>
                    <a:pt x="7690" y="6968"/>
                  </a:lnTo>
                  <a:lnTo>
                    <a:pt x="7708" y="6977"/>
                  </a:lnTo>
                  <a:lnTo>
                    <a:pt x="7724" y="6988"/>
                  </a:lnTo>
                  <a:lnTo>
                    <a:pt x="7739" y="7001"/>
                  </a:lnTo>
                  <a:lnTo>
                    <a:pt x="7752" y="7016"/>
                  </a:lnTo>
                  <a:lnTo>
                    <a:pt x="7763" y="7032"/>
                  </a:lnTo>
                  <a:lnTo>
                    <a:pt x="7772" y="7050"/>
                  </a:lnTo>
                  <a:lnTo>
                    <a:pt x="7778" y="7068"/>
                  </a:lnTo>
                  <a:lnTo>
                    <a:pt x="7782" y="7087"/>
                  </a:lnTo>
                  <a:lnTo>
                    <a:pt x="7783" y="7107"/>
                  </a:lnTo>
                  <a:lnTo>
                    <a:pt x="7783" y="7370"/>
                  </a:lnTo>
                  <a:lnTo>
                    <a:pt x="7782" y="7390"/>
                  </a:lnTo>
                  <a:lnTo>
                    <a:pt x="7778" y="7409"/>
                  </a:lnTo>
                  <a:lnTo>
                    <a:pt x="7772" y="7427"/>
                  </a:lnTo>
                  <a:lnTo>
                    <a:pt x="7763" y="7445"/>
                  </a:lnTo>
                  <a:lnTo>
                    <a:pt x="7752" y="7461"/>
                  </a:lnTo>
                  <a:lnTo>
                    <a:pt x="7739" y="7476"/>
                  </a:lnTo>
                  <a:lnTo>
                    <a:pt x="7724" y="7489"/>
                  </a:lnTo>
                  <a:lnTo>
                    <a:pt x="7708" y="7500"/>
                  </a:lnTo>
                  <a:lnTo>
                    <a:pt x="7690" y="7509"/>
                  </a:lnTo>
                  <a:lnTo>
                    <a:pt x="7672" y="7515"/>
                  </a:lnTo>
                  <a:lnTo>
                    <a:pt x="7671" y="7515"/>
                  </a:lnTo>
                  <a:lnTo>
                    <a:pt x="8421" y="7515"/>
                  </a:lnTo>
                  <a:lnTo>
                    <a:pt x="8434" y="7515"/>
                  </a:lnTo>
                  <a:lnTo>
                    <a:pt x="8444" y="7514"/>
                  </a:lnTo>
                  <a:lnTo>
                    <a:pt x="8455" y="7513"/>
                  </a:lnTo>
                  <a:lnTo>
                    <a:pt x="8465" y="7512"/>
                  </a:lnTo>
                  <a:lnTo>
                    <a:pt x="8475" y="7510"/>
                  </a:lnTo>
                  <a:lnTo>
                    <a:pt x="8485" y="7508"/>
                  </a:lnTo>
                  <a:lnTo>
                    <a:pt x="8495" y="7506"/>
                  </a:lnTo>
                  <a:lnTo>
                    <a:pt x="8505" y="7503"/>
                  </a:lnTo>
                  <a:lnTo>
                    <a:pt x="8515" y="7500"/>
                  </a:lnTo>
                  <a:lnTo>
                    <a:pt x="8524" y="7496"/>
                  </a:lnTo>
                  <a:lnTo>
                    <a:pt x="8533" y="7492"/>
                  </a:lnTo>
                  <a:lnTo>
                    <a:pt x="8543" y="7488"/>
                  </a:lnTo>
                  <a:lnTo>
                    <a:pt x="8552" y="7483"/>
                  </a:lnTo>
                  <a:lnTo>
                    <a:pt x="8561" y="7478"/>
                  </a:lnTo>
                  <a:lnTo>
                    <a:pt x="8571" y="7472"/>
                  </a:lnTo>
                  <a:lnTo>
                    <a:pt x="8580" y="7466"/>
                  </a:lnTo>
                  <a:lnTo>
                    <a:pt x="8588" y="7460"/>
                  </a:lnTo>
                  <a:lnTo>
                    <a:pt x="8596" y="7454"/>
                  </a:lnTo>
                  <a:lnTo>
                    <a:pt x="8604" y="7448"/>
                  </a:lnTo>
                  <a:lnTo>
                    <a:pt x="8612" y="7441"/>
                  </a:lnTo>
                  <a:lnTo>
                    <a:pt x="8619" y="7434"/>
                  </a:lnTo>
                  <a:lnTo>
                    <a:pt x="8626" y="7427"/>
                  </a:lnTo>
                  <a:lnTo>
                    <a:pt x="8633" y="7419"/>
                  </a:lnTo>
                  <a:lnTo>
                    <a:pt x="8639" y="7411"/>
                  </a:lnTo>
                  <a:lnTo>
                    <a:pt x="8645" y="7403"/>
                  </a:lnTo>
                  <a:lnTo>
                    <a:pt x="8651" y="7395"/>
                  </a:lnTo>
                  <a:lnTo>
                    <a:pt x="8657" y="7386"/>
                  </a:lnTo>
                  <a:lnTo>
                    <a:pt x="8663" y="7376"/>
                  </a:lnTo>
                  <a:lnTo>
                    <a:pt x="8668" y="7367"/>
                  </a:lnTo>
                  <a:lnTo>
                    <a:pt x="8673" y="7358"/>
                  </a:lnTo>
                  <a:lnTo>
                    <a:pt x="8677" y="7348"/>
                  </a:lnTo>
                  <a:lnTo>
                    <a:pt x="8681" y="7339"/>
                  </a:lnTo>
                  <a:lnTo>
                    <a:pt x="8685" y="7330"/>
                  </a:lnTo>
                  <a:lnTo>
                    <a:pt x="8688" y="7320"/>
                  </a:lnTo>
                  <a:lnTo>
                    <a:pt x="8691" y="7310"/>
                  </a:lnTo>
                  <a:lnTo>
                    <a:pt x="8693" y="7300"/>
                  </a:lnTo>
                  <a:lnTo>
                    <a:pt x="8695" y="7290"/>
                  </a:lnTo>
                  <a:lnTo>
                    <a:pt x="8697" y="7280"/>
                  </a:lnTo>
                  <a:lnTo>
                    <a:pt x="8698" y="7270"/>
                  </a:lnTo>
                  <a:lnTo>
                    <a:pt x="8699" y="7259"/>
                  </a:lnTo>
                  <a:lnTo>
                    <a:pt x="8700" y="7249"/>
                  </a:lnTo>
                  <a:lnTo>
                    <a:pt x="8700" y="7236"/>
                  </a:lnTo>
                  <a:lnTo>
                    <a:pt x="8700" y="5397"/>
                  </a:lnTo>
                  <a:lnTo>
                    <a:pt x="8700" y="5385"/>
                  </a:lnTo>
                  <a:lnTo>
                    <a:pt x="8699" y="5374"/>
                  </a:lnTo>
                  <a:lnTo>
                    <a:pt x="8698" y="5364"/>
                  </a:lnTo>
                  <a:lnTo>
                    <a:pt x="8697" y="5354"/>
                  </a:lnTo>
                  <a:lnTo>
                    <a:pt x="8695" y="5344"/>
                  </a:lnTo>
                  <a:lnTo>
                    <a:pt x="8693" y="5334"/>
                  </a:lnTo>
                  <a:lnTo>
                    <a:pt x="8691" y="5324"/>
                  </a:lnTo>
                  <a:lnTo>
                    <a:pt x="8688" y="5314"/>
                  </a:lnTo>
                  <a:lnTo>
                    <a:pt x="8685" y="5304"/>
                  </a:lnTo>
                  <a:lnTo>
                    <a:pt x="8681" y="5295"/>
                  </a:lnTo>
                  <a:lnTo>
                    <a:pt x="8677" y="5286"/>
                  </a:lnTo>
                  <a:lnTo>
                    <a:pt x="8673" y="5276"/>
                  </a:lnTo>
                  <a:lnTo>
                    <a:pt x="8668" y="5267"/>
                  </a:lnTo>
                  <a:lnTo>
                    <a:pt x="8663" y="5258"/>
                  </a:lnTo>
                  <a:lnTo>
                    <a:pt x="8657" y="5248"/>
                  </a:lnTo>
                  <a:lnTo>
                    <a:pt x="8651" y="5239"/>
                  </a:lnTo>
                  <a:lnTo>
                    <a:pt x="8645" y="5230"/>
                  </a:lnTo>
                  <a:lnTo>
                    <a:pt x="8639" y="5222"/>
                  </a:lnTo>
                  <a:lnTo>
                    <a:pt x="8632" y="5214"/>
                  </a:lnTo>
                  <a:lnTo>
                    <a:pt x="8625" y="5206"/>
                  </a:lnTo>
                  <a:lnTo>
                    <a:pt x="8618" y="5199"/>
                  </a:lnTo>
                  <a:lnTo>
                    <a:pt x="8611" y="5192"/>
                  </a:lnTo>
                  <a:lnTo>
                    <a:pt x="8603" y="5185"/>
                  </a:lnTo>
                  <a:lnTo>
                    <a:pt x="8596" y="5178"/>
                  </a:lnTo>
                  <a:lnTo>
                    <a:pt x="8588" y="5172"/>
                  </a:lnTo>
                  <a:lnTo>
                    <a:pt x="8579" y="5166"/>
                  </a:lnTo>
                  <a:lnTo>
                    <a:pt x="8571" y="5161"/>
                  </a:lnTo>
                  <a:lnTo>
                    <a:pt x="8562" y="5156"/>
                  </a:lnTo>
                  <a:lnTo>
                    <a:pt x="8553" y="5151"/>
                  </a:lnTo>
                  <a:lnTo>
                    <a:pt x="8544" y="5146"/>
                  </a:lnTo>
                  <a:lnTo>
                    <a:pt x="8534" y="5142"/>
                  </a:lnTo>
                  <a:lnTo>
                    <a:pt x="8524" y="5137"/>
                  </a:lnTo>
                  <a:lnTo>
                    <a:pt x="8515" y="5134"/>
                  </a:lnTo>
                  <a:lnTo>
                    <a:pt x="8505" y="5131"/>
                  </a:lnTo>
                  <a:lnTo>
                    <a:pt x="8495" y="5128"/>
                  </a:lnTo>
                  <a:lnTo>
                    <a:pt x="8485" y="5125"/>
                  </a:lnTo>
                  <a:lnTo>
                    <a:pt x="8474" y="5123"/>
                  </a:lnTo>
                  <a:lnTo>
                    <a:pt x="8464" y="5121"/>
                  </a:lnTo>
                  <a:lnTo>
                    <a:pt x="8454" y="5120"/>
                  </a:lnTo>
                  <a:lnTo>
                    <a:pt x="8444" y="5119"/>
                  </a:lnTo>
                  <a:lnTo>
                    <a:pt x="8433" y="5118"/>
                  </a:lnTo>
                  <a:close/>
                  <a:moveTo>
                    <a:pt x="4287" y="6279"/>
                  </a:moveTo>
                  <a:lnTo>
                    <a:pt x="4288" y="6291"/>
                  </a:lnTo>
                  <a:lnTo>
                    <a:pt x="4289" y="6304"/>
                  </a:lnTo>
                  <a:lnTo>
                    <a:pt x="4289" y="6317"/>
                  </a:lnTo>
                  <a:lnTo>
                    <a:pt x="4289" y="6330"/>
                  </a:lnTo>
                  <a:lnTo>
                    <a:pt x="4288" y="6343"/>
                  </a:lnTo>
                  <a:lnTo>
                    <a:pt x="4287" y="6355"/>
                  </a:lnTo>
                  <a:lnTo>
                    <a:pt x="4285" y="6368"/>
                  </a:lnTo>
                  <a:lnTo>
                    <a:pt x="4283" y="6381"/>
                  </a:lnTo>
                  <a:lnTo>
                    <a:pt x="4280" y="6393"/>
                  </a:lnTo>
                  <a:lnTo>
                    <a:pt x="4277" y="6406"/>
                  </a:lnTo>
                  <a:lnTo>
                    <a:pt x="4274" y="6418"/>
                  </a:lnTo>
                  <a:lnTo>
                    <a:pt x="4270" y="6430"/>
                  </a:lnTo>
                  <a:lnTo>
                    <a:pt x="4265" y="6442"/>
                  </a:lnTo>
                  <a:lnTo>
                    <a:pt x="4260" y="6454"/>
                  </a:lnTo>
                  <a:lnTo>
                    <a:pt x="4255" y="6465"/>
                  </a:lnTo>
                  <a:lnTo>
                    <a:pt x="4249" y="6477"/>
                  </a:lnTo>
                  <a:lnTo>
                    <a:pt x="4243" y="6488"/>
                  </a:lnTo>
                  <a:lnTo>
                    <a:pt x="4236" y="6499"/>
                  </a:lnTo>
                  <a:lnTo>
                    <a:pt x="4229" y="6510"/>
                  </a:lnTo>
                  <a:lnTo>
                    <a:pt x="4222" y="6520"/>
                  </a:lnTo>
                  <a:lnTo>
                    <a:pt x="4214" y="6530"/>
                  </a:lnTo>
                  <a:lnTo>
                    <a:pt x="4206" y="6540"/>
                  </a:lnTo>
                  <a:lnTo>
                    <a:pt x="4198" y="6550"/>
                  </a:lnTo>
                  <a:lnTo>
                    <a:pt x="4189" y="6559"/>
                  </a:lnTo>
                  <a:lnTo>
                    <a:pt x="4180" y="6568"/>
                  </a:lnTo>
                  <a:lnTo>
                    <a:pt x="4170" y="6576"/>
                  </a:lnTo>
                  <a:lnTo>
                    <a:pt x="4160" y="6584"/>
                  </a:lnTo>
                  <a:lnTo>
                    <a:pt x="4150" y="6592"/>
                  </a:lnTo>
                  <a:lnTo>
                    <a:pt x="4140" y="6599"/>
                  </a:lnTo>
                  <a:lnTo>
                    <a:pt x="4129" y="6606"/>
                  </a:lnTo>
                  <a:lnTo>
                    <a:pt x="4118" y="6613"/>
                  </a:lnTo>
                  <a:lnTo>
                    <a:pt x="4107" y="6619"/>
                  </a:lnTo>
                  <a:lnTo>
                    <a:pt x="4095" y="6625"/>
                  </a:lnTo>
                  <a:lnTo>
                    <a:pt x="4084" y="6630"/>
                  </a:lnTo>
                  <a:lnTo>
                    <a:pt x="4072" y="6635"/>
                  </a:lnTo>
                  <a:lnTo>
                    <a:pt x="4060" y="6640"/>
                  </a:lnTo>
                  <a:lnTo>
                    <a:pt x="4048" y="6644"/>
                  </a:lnTo>
                  <a:lnTo>
                    <a:pt x="4036" y="6647"/>
                  </a:lnTo>
                  <a:lnTo>
                    <a:pt x="4023" y="6650"/>
                  </a:lnTo>
                  <a:lnTo>
                    <a:pt x="4011" y="6653"/>
                  </a:lnTo>
                  <a:lnTo>
                    <a:pt x="3998" y="6655"/>
                  </a:lnTo>
                  <a:lnTo>
                    <a:pt x="3985" y="6657"/>
                  </a:lnTo>
                  <a:lnTo>
                    <a:pt x="3973" y="6658"/>
                  </a:lnTo>
                  <a:lnTo>
                    <a:pt x="3960" y="6659"/>
                  </a:lnTo>
                  <a:lnTo>
                    <a:pt x="3947" y="6659"/>
                  </a:lnTo>
                  <a:lnTo>
                    <a:pt x="3934" y="6659"/>
                  </a:lnTo>
                  <a:lnTo>
                    <a:pt x="3921" y="6658"/>
                  </a:lnTo>
                  <a:lnTo>
                    <a:pt x="3909" y="6657"/>
                  </a:lnTo>
                  <a:lnTo>
                    <a:pt x="3896" y="6655"/>
                  </a:lnTo>
                  <a:lnTo>
                    <a:pt x="3883" y="6653"/>
                  </a:lnTo>
                  <a:lnTo>
                    <a:pt x="3871" y="6650"/>
                  </a:lnTo>
                  <a:lnTo>
                    <a:pt x="3858" y="6647"/>
                  </a:lnTo>
                  <a:lnTo>
                    <a:pt x="3846" y="6644"/>
                  </a:lnTo>
                  <a:lnTo>
                    <a:pt x="3834" y="6640"/>
                  </a:lnTo>
                  <a:lnTo>
                    <a:pt x="3822" y="6635"/>
                  </a:lnTo>
                  <a:lnTo>
                    <a:pt x="3810" y="6630"/>
                  </a:lnTo>
                  <a:lnTo>
                    <a:pt x="3799" y="6625"/>
                  </a:lnTo>
                  <a:lnTo>
                    <a:pt x="3787" y="6619"/>
                  </a:lnTo>
                  <a:lnTo>
                    <a:pt x="3776" y="6613"/>
                  </a:lnTo>
                  <a:lnTo>
                    <a:pt x="3765" y="6606"/>
                  </a:lnTo>
                  <a:lnTo>
                    <a:pt x="3754" y="6599"/>
                  </a:lnTo>
                  <a:lnTo>
                    <a:pt x="3743" y="6592"/>
                  </a:lnTo>
                  <a:lnTo>
                    <a:pt x="3733" y="6584"/>
                  </a:lnTo>
                  <a:lnTo>
                    <a:pt x="3723" y="6576"/>
                  </a:lnTo>
                  <a:lnTo>
                    <a:pt x="3714" y="6568"/>
                  </a:lnTo>
                  <a:lnTo>
                    <a:pt x="3704" y="6559"/>
                  </a:lnTo>
                  <a:lnTo>
                    <a:pt x="3695" y="6550"/>
                  </a:lnTo>
                  <a:lnTo>
                    <a:pt x="3687" y="6540"/>
                  </a:lnTo>
                  <a:lnTo>
                    <a:pt x="3679" y="6530"/>
                  </a:lnTo>
                  <a:lnTo>
                    <a:pt x="3671" y="6520"/>
                  </a:lnTo>
                  <a:lnTo>
                    <a:pt x="3664" y="6510"/>
                  </a:lnTo>
                  <a:lnTo>
                    <a:pt x="3657" y="6499"/>
                  </a:lnTo>
                  <a:lnTo>
                    <a:pt x="3650" y="6488"/>
                  </a:lnTo>
                  <a:lnTo>
                    <a:pt x="3644" y="6477"/>
                  </a:lnTo>
                  <a:lnTo>
                    <a:pt x="3638" y="6465"/>
                  </a:lnTo>
                  <a:lnTo>
                    <a:pt x="3633" y="6454"/>
                  </a:lnTo>
                  <a:lnTo>
                    <a:pt x="3628" y="6442"/>
                  </a:lnTo>
                  <a:lnTo>
                    <a:pt x="3623" y="6430"/>
                  </a:lnTo>
                  <a:lnTo>
                    <a:pt x="3619" y="6418"/>
                  </a:lnTo>
                  <a:lnTo>
                    <a:pt x="3616" y="6405"/>
                  </a:lnTo>
                  <a:lnTo>
                    <a:pt x="3613" y="6393"/>
                  </a:lnTo>
                  <a:lnTo>
                    <a:pt x="3610" y="6381"/>
                  </a:lnTo>
                  <a:lnTo>
                    <a:pt x="3608" y="6368"/>
                  </a:lnTo>
                  <a:lnTo>
                    <a:pt x="3606" y="6355"/>
                  </a:lnTo>
                  <a:lnTo>
                    <a:pt x="3605" y="6343"/>
                  </a:lnTo>
                  <a:lnTo>
                    <a:pt x="3604" y="6330"/>
                  </a:lnTo>
                  <a:lnTo>
                    <a:pt x="3604" y="6317"/>
                  </a:lnTo>
                  <a:lnTo>
                    <a:pt x="3604" y="6304"/>
                  </a:lnTo>
                  <a:lnTo>
                    <a:pt x="3605" y="6291"/>
                  </a:lnTo>
                  <a:lnTo>
                    <a:pt x="3606" y="6279"/>
                  </a:lnTo>
                  <a:lnTo>
                    <a:pt x="3608" y="6266"/>
                  </a:lnTo>
                  <a:lnTo>
                    <a:pt x="3610" y="6253"/>
                  </a:lnTo>
                  <a:lnTo>
                    <a:pt x="3613" y="6241"/>
                  </a:lnTo>
                  <a:lnTo>
                    <a:pt x="3616" y="6228"/>
                  </a:lnTo>
                  <a:lnTo>
                    <a:pt x="3619" y="6216"/>
                  </a:lnTo>
                  <a:lnTo>
                    <a:pt x="3623" y="6204"/>
                  </a:lnTo>
                  <a:lnTo>
                    <a:pt x="3628" y="6192"/>
                  </a:lnTo>
                  <a:lnTo>
                    <a:pt x="3633" y="6180"/>
                  </a:lnTo>
                  <a:lnTo>
                    <a:pt x="3638" y="6169"/>
                  </a:lnTo>
                  <a:lnTo>
                    <a:pt x="3644" y="6157"/>
                  </a:lnTo>
                  <a:lnTo>
                    <a:pt x="3650" y="6146"/>
                  </a:lnTo>
                  <a:lnTo>
                    <a:pt x="3657" y="6135"/>
                  </a:lnTo>
                  <a:lnTo>
                    <a:pt x="3664" y="6124"/>
                  </a:lnTo>
                  <a:lnTo>
                    <a:pt x="3671" y="6113"/>
                  </a:lnTo>
                  <a:lnTo>
                    <a:pt x="3679" y="6103"/>
                  </a:lnTo>
                  <a:lnTo>
                    <a:pt x="3687" y="6093"/>
                  </a:lnTo>
                  <a:lnTo>
                    <a:pt x="3695" y="6084"/>
                  </a:lnTo>
                  <a:lnTo>
                    <a:pt x="3704" y="6074"/>
                  </a:lnTo>
                  <a:lnTo>
                    <a:pt x="3713" y="6065"/>
                  </a:lnTo>
                  <a:lnTo>
                    <a:pt x="3723" y="6057"/>
                  </a:lnTo>
                  <a:lnTo>
                    <a:pt x="3733" y="6049"/>
                  </a:lnTo>
                  <a:lnTo>
                    <a:pt x="3743" y="6041"/>
                  </a:lnTo>
                  <a:lnTo>
                    <a:pt x="3753" y="6034"/>
                  </a:lnTo>
                  <a:lnTo>
                    <a:pt x="3764" y="6027"/>
                  </a:lnTo>
                  <a:lnTo>
                    <a:pt x="3775" y="6020"/>
                  </a:lnTo>
                  <a:lnTo>
                    <a:pt x="3786" y="6014"/>
                  </a:lnTo>
                  <a:lnTo>
                    <a:pt x="3798" y="6008"/>
                  </a:lnTo>
                  <a:lnTo>
                    <a:pt x="3810" y="6003"/>
                  </a:lnTo>
                  <a:lnTo>
                    <a:pt x="3822" y="5998"/>
                  </a:lnTo>
                  <a:lnTo>
                    <a:pt x="3834" y="5993"/>
                  </a:lnTo>
                  <a:lnTo>
                    <a:pt x="3846" y="5989"/>
                  </a:lnTo>
                  <a:lnTo>
                    <a:pt x="3858" y="5986"/>
                  </a:lnTo>
                  <a:lnTo>
                    <a:pt x="3871" y="5983"/>
                  </a:lnTo>
                  <a:lnTo>
                    <a:pt x="3883" y="5980"/>
                  </a:lnTo>
                  <a:lnTo>
                    <a:pt x="3896" y="5978"/>
                  </a:lnTo>
                  <a:lnTo>
                    <a:pt x="3909" y="5976"/>
                  </a:lnTo>
                  <a:lnTo>
                    <a:pt x="3921" y="5975"/>
                  </a:lnTo>
                  <a:lnTo>
                    <a:pt x="3934" y="5974"/>
                  </a:lnTo>
                  <a:lnTo>
                    <a:pt x="3947" y="5974"/>
                  </a:lnTo>
                  <a:lnTo>
                    <a:pt x="3960" y="5974"/>
                  </a:lnTo>
                  <a:lnTo>
                    <a:pt x="3973" y="5975"/>
                  </a:lnTo>
                  <a:lnTo>
                    <a:pt x="3985" y="5976"/>
                  </a:lnTo>
                  <a:lnTo>
                    <a:pt x="3998" y="5978"/>
                  </a:lnTo>
                  <a:lnTo>
                    <a:pt x="4011" y="5980"/>
                  </a:lnTo>
                  <a:lnTo>
                    <a:pt x="4023" y="5983"/>
                  </a:lnTo>
                  <a:lnTo>
                    <a:pt x="4035" y="5986"/>
                  </a:lnTo>
                  <a:lnTo>
                    <a:pt x="4048" y="5989"/>
                  </a:lnTo>
                  <a:lnTo>
                    <a:pt x="4060" y="5993"/>
                  </a:lnTo>
                  <a:lnTo>
                    <a:pt x="4072" y="5998"/>
                  </a:lnTo>
                  <a:lnTo>
                    <a:pt x="4084" y="6003"/>
                  </a:lnTo>
                  <a:lnTo>
                    <a:pt x="4095" y="6008"/>
                  </a:lnTo>
                  <a:lnTo>
                    <a:pt x="4107" y="6014"/>
                  </a:lnTo>
                  <a:lnTo>
                    <a:pt x="4118" y="6020"/>
                  </a:lnTo>
                  <a:lnTo>
                    <a:pt x="4129" y="6027"/>
                  </a:lnTo>
                  <a:lnTo>
                    <a:pt x="4140" y="6034"/>
                  </a:lnTo>
                  <a:lnTo>
                    <a:pt x="4150" y="6041"/>
                  </a:lnTo>
                  <a:lnTo>
                    <a:pt x="4160" y="6049"/>
                  </a:lnTo>
                  <a:lnTo>
                    <a:pt x="4170" y="6057"/>
                  </a:lnTo>
                  <a:lnTo>
                    <a:pt x="4180" y="6065"/>
                  </a:lnTo>
                  <a:lnTo>
                    <a:pt x="4189" y="6074"/>
                  </a:lnTo>
                  <a:lnTo>
                    <a:pt x="4198" y="6083"/>
                  </a:lnTo>
                  <a:lnTo>
                    <a:pt x="4206" y="6093"/>
                  </a:lnTo>
                  <a:lnTo>
                    <a:pt x="4214" y="6103"/>
                  </a:lnTo>
                  <a:lnTo>
                    <a:pt x="4222" y="6113"/>
                  </a:lnTo>
                  <a:lnTo>
                    <a:pt x="4229" y="6123"/>
                  </a:lnTo>
                  <a:lnTo>
                    <a:pt x="4236" y="6134"/>
                  </a:lnTo>
                  <a:lnTo>
                    <a:pt x="4243" y="6145"/>
                  </a:lnTo>
                  <a:lnTo>
                    <a:pt x="4249" y="6156"/>
                  </a:lnTo>
                  <a:lnTo>
                    <a:pt x="4255" y="6168"/>
                  </a:lnTo>
                  <a:lnTo>
                    <a:pt x="4260" y="6180"/>
                  </a:lnTo>
                  <a:lnTo>
                    <a:pt x="4265" y="6192"/>
                  </a:lnTo>
                  <a:lnTo>
                    <a:pt x="4270" y="6204"/>
                  </a:lnTo>
                  <a:lnTo>
                    <a:pt x="4274" y="6216"/>
                  </a:lnTo>
                  <a:lnTo>
                    <a:pt x="4277" y="6228"/>
                  </a:lnTo>
                  <a:lnTo>
                    <a:pt x="4280" y="6241"/>
                  </a:lnTo>
                  <a:lnTo>
                    <a:pt x="4283" y="6253"/>
                  </a:lnTo>
                  <a:lnTo>
                    <a:pt x="4285" y="6266"/>
                  </a:lnTo>
                  <a:lnTo>
                    <a:pt x="4287" y="62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9" name="Google Shape;1379;p13"/>
          <p:cNvGrpSpPr/>
          <p:nvPr/>
        </p:nvGrpSpPr>
        <p:grpSpPr>
          <a:xfrm>
            <a:off x="5227152" y="1760615"/>
            <a:ext cx="633600" cy="633600"/>
            <a:chOff x="5227152" y="2660110"/>
            <a:chExt cx="633600" cy="633600"/>
          </a:xfrm>
        </p:grpSpPr>
        <p:sp>
          <p:nvSpPr>
            <p:cNvPr id="1380" name="Google Shape;1380;p13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8950"/>
                  </a:moveTo>
                  <a:lnTo>
                    <a:pt x="4750" y="6693"/>
                  </a:lnTo>
                  <a:lnTo>
                    <a:pt x="4752" y="6660"/>
                  </a:lnTo>
                  <a:lnTo>
                    <a:pt x="4759" y="6628"/>
                  </a:lnTo>
                  <a:lnTo>
                    <a:pt x="4769" y="6597"/>
                  </a:lnTo>
                  <a:lnTo>
                    <a:pt x="4783" y="6568"/>
                  </a:lnTo>
                  <a:lnTo>
                    <a:pt x="4802" y="6541"/>
                  </a:lnTo>
                  <a:lnTo>
                    <a:pt x="4823" y="6516"/>
                  </a:lnTo>
                  <a:lnTo>
                    <a:pt x="4848" y="6495"/>
                  </a:lnTo>
                  <a:lnTo>
                    <a:pt x="4875" y="6476"/>
                  </a:lnTo>
                  <a:lnTo>
                    <a:pt x="4904" y="6462"/>
                  </a:lnTo>
                  <a:lnTo>
                    <a:pt x="4935" y="6452"/>
                  </a:lnTo>
                  <a:lnTo>
                    <a:pt x="4967" y="6445"/>
                  </a:lnTo>
                  <a:lnTo>
                    <a:pt x="5000" y="6443"/>
                  </a:lnTo>
                  <a:lnTo>
                    <a:pt x="5033" y="6445"/>
                  </a:lnTo>
                  <a:lnTo>
                    <a:pt x="5065" y="6452"/>
                  </a:lnTo>
                  <a:lnTo>
                    <a:pt x="5096" y="6462"/>
                  </a:lnTo>
                  <a:lnTo>
                    <a:pt x="5125" y="6476"/>
                  </a:lnTo>
                  <a:lnTo>
                    <a:pt x="5152" y="6495"/>
                  </a:lnTo>
                  <a:lnTo>
                    <a:pt x="5177" y="6516"/>
                  </a:lnTo>
                  <a:lnTo>
                    <a:pt x="5198" y="6541"/>
                  </a:lnTo>
                  <a:lnTo>
                    <a:pt x="5217" y="6568"/>
                  </a:lnTo>
                  <a:lnTo>
                    <a:pt x="5231" y="6597"/>
                  </a:lnTo>
                  <a:lnTo>
                    <a:pt x="5241" y="6628"/>
                  </a:lnTo>
                  <a:lnTo>
                    <a:pt x="5248" y="6660"/>
                  </a:lnTo>
                  <a:lnTo>
                    <a:pt x="5250" y="669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20" y="5065"/>
                  </a:moveTo>
                  <a:lnTo>
                    <a:pt x="2213" y="5033"/>
                  </a:lnTo>
                  <a:lnTo>
                    <a:pt x="2211" y="5000"/>
                  </a:lnTo>
                  <a:lnTo>
                    <a:pt x="2211" y="1050"/>
                  </a:lnTo>
                  <a:lnTo>
                    <a:pt x="2213" y="1017"/>
                  </a:lnTo>
                  <a:lnTo>
                    <a:pt x="2220" y="985"/>
                  </a:lnTo>
                  <a:lnTo>
                    <a:pt x="2230" y="954"/>
                  </a:lnTo>
                  <a:lnTo>
                    <a:pt x="2244" y="925"/>
                  </a:lnTo>
                  <a:lnTo>
                    <a:pt x="2263" y="898"/>
                  </a:lnTo>
                  <a:lnTo>
                    <a:pt x="2284" y="873"/>
                  </a:lnTo>
                  <a:lnTo>
                    <a:pt x="2309" y="852"/>
                  </a:lnTo>
                  <a:lnTo>
                    <a:pt x="2336" y="833"/>
                  </a:lnTo>
                  <a:lnTo>
                    <a:pt x="2365" y="819"/>
                  </a:lnTo>
                  <a:lnTo>
                    <a:pt x="2396" y="809"/>
                  </a:lnTo>
                  <a:lnTo>
                    <a:pt x="2428" y="802"/>
                  </a:lnTo>
                  <a:lnTo>
                    <a:pt x="2461" y="800"/>
                  </a:lnTo>
                  <a:lnTo>
                    <a:pt x="7539" y="800"/>
                  </a:lnTo>
                  <a:lnTo>
                    <a:pt x="7572" y="802"/>
                  </a:lnTo>
                  <a:lnTo>
                    <a:pt x="7604" y="809"/>
                  </a:lnTo>
                  <a:lnTo>
                    <a:pt x="7635" y="819"/>
                  </a:lnTo>
                  <a:lnTo>
                    <a:pt x="7664" y="833"/>
                  </a:lnTo>
                  <a:lnTo>
                    <a:pt x="7691" y="852"/>
                  </a:lnTo>
                  <a:lnTo>
                    <a:pt x="7716" y="873"/>
                  </a:lnTo>
                  <a:lnTo>
                    <a:pt x="7737" y="898"/>
                  </a:lnTo>
                  <a:lnTo>
                    <a:pt x="7756" y="925"/>
                  </a:lnTo>
                  <a:lnTo>
                    <a:pt x="7770" y="954"/>
                  </a:lnTo>
                  <a:lnTo>
                    <a:pt x="7780" y="985"/>
                  </a:lnTo>
                  <a:lnTo>
                    <a:pt x="7787" y="1017"/>
                  </a:lnTo>
                  <a:lnTo>
                    <a:pt x="7789" y="1050"/>
                  </a:lnTo>
                  <a:lnTo>
                    <a:pt x="7789" y="5000"/>
                  </a:lnTo>
                  <a:lnTo>
                    <a:pt x="7787" y="5033"/>
                  </a:lnTo>
                  <a:lnTo>
                    <a:pt x="7780" y="5065"/>
                  </a:lnTo>
                  <a:lnTo>
                    <a:pt x="7770" y="5096"/>
                  </a:lnTo>
                  <a:lnTo>
                    <a:pt x="7756" y="5125"/>
                  </a:lnTo>
                  <a:lnTo>
                    <a:pt x="7737" y="5152"/>
                  </a:lnTo>
                  <a:lnTo>
                    <a:pt x="7716" y="5177"/>
                  </a:lnTo>
                  <a:lnTo>
                    <a:pt x="7691" y="5198"/>
                  </a:lnTo>
                  <a:lnTo>
                    <a:pt x="7664" y="5217"/>
                  </a:lnTo>
                  <a:lnTo>
                    <a:pt x="7635" y="5231"/>
                  </a:lnTo>
                  <a:lnTo>
                    <a:pt x="7604" y="5241"/>
                  </a:lnTo>
                  <a:lnTo>
                    <a:pt x="7572" y="5248"/>
                  </a:lnTo>
                  <a:lnTo>
                    <a:pt x="7539" y="5250"/>
                  </a:lnTo>
                  <a:lnTo>
                    <a:pt x="6379" y="5250"/>
                  </a:lnTo>
                  <a:lnTo>
                    <a:pt x="6379" y="6693"/>
                  </a:lnTo>
                  <a:lnTo>
                    <a:pt x="6377" y="6726"/>
                  </a:lnTo>
                  <a:lnTo>
                    <a:pt x="6370" y="6758"/>
                  </a:lnTo>
                  <a:lnTo>
                    <a:pt x="6360" y="6789"/>
                  </a:lnTo>
                  <a:lnTo>
                    <a:pt x="6346" y="6818"/>
                  </a:lnTo>
                  <a:lnTo>
                    <a:pt x="6327" y="6845"/>
                  </a:lnTo>
                  <a:lnTo>
                    <a:pt x="6306" y="6870"/>
                  </a:lnTo>
                  <a:lnTo>
                    <a:pt x="6281" y="6891"/>
                  </a:lnTo>
                  <a:lnTo>
                    <a:pt x="6254" y="6910"/>
                  </a:lnTo>
                  <a:lnTo>
                    <a:pt x="6225" y="6924"/>
                  </a:lnTo>
                  <a:lnTo>
                    <a:pt x="6194" y="6934"/>
                  </a:lnTo>
                  <a:lnTo>
                    <a:pt x="6162" y="6941"/>
                  </a:lnTo>
                  <a:lnTo>
                    <a:pt x="6129" y="6943"/>
                  </a:lnTo>
                  <a:lnTo>
                    <a:pt x="3871" y="6943"/>
                  </a:lnTo>
                  <a:lnTo>
                    <a:pt x="3838" y="6941"/>
                  </a:lnTo>
                  <a:lnTo>
                    <a:pt x="3806" y="6934"/>
                  </a:lnTo>
                  <a:lnTo>
                    <a:pt x="3775" y="6924"/>
                  </a:lnTo>
                  <a:lnTo>
                    <a:pt x="3746" y="6910"/>
                  </a:lnTo>
                  <a:lnTo>
                    <a:pt x="3719" y="6891"/>
                  </a:lnTo>
                  <a:lnTo>
                    <a:pt x="3694" y="6870"/>
                  </a:lnTo>
                  <a:lnTo>
                    <a:pt x="3673" y="6845"/>
                  </a:lnTo>
                  <a:lnTo>
                    <a:pt x="3654" y="6818"/>
                  </a:lnTo>
                  <a:lnTo>
                    <a:pt x="3640" y="6789"/>
                  </a:lnTo>
                  <a:lnTo>
                    <a:pt x="3630" y="6758"/>
                  </a:lnTo>
                  <a:lnTo>
                    <a:pt x="3623" y="6726"/>
                  </a:lnTo>
                  <a:lnTo>
                    <a:pt x="3621" y="6693"/>
                  </a:lnTo>
                  <a:lnTo>
                    <a:pt x="3621" y="5250"/>
                  </a:lnTo>
                  <a:lnTo>
                    <a:pt x="2461" y="5250"/>
                  </a:lnTo>
                  <a:lnTo>
                    <a:pt x="2428" y="5248"/>
                  </a:lnTo>
                  <a:lnTo>
                    <a:pt x="2396" y="5241"/>
                  </a:lnTo>
                  <a:lnTo>
                    <a:pt x="2365" y="5231"/>
                  </a:lnTo>
                  <a:lnTo>
                    <a:pt x="2336" y="5217"/>
                  </a:lnTo>
                  <a:lnTo>
                    <a:pt x="2309" y="5198"/>
                  </a:lnTo>
                  <a:lnTo>
                    <a:pt x="2284" y="5177"/>
                  </a:lnTo>
                  <a:lnTo>
                    <a:pt x="2263" y="5152"/>
                  </a:lnTo>
                  <a:lnTo>
                    <a:pt x="2244" y="5125"/>
                  </a:lnTo>
                  <a:lnTo>
                    <a:pt x="2230" y="5096"/>
                  </a:lnTo>
                  <a:lnTo>
                    <a:pt x="2220" y="5065"/>
                  </a:lnTo>
                  <a:close/>
                  <a:moveTo>
                    <a:pt x="6129" y="4750"/>
                  </a:moveTo>
                  <a:lnTo>
                    <a:pt x="7289" y="4750"/>
                  </a:lnTo>
                  <a:lnTo>
                    <a:pt x="7289" y="1300"/>
                  </a:lnTo>
                  <a:lnTo>
                    <a:pt x="2711" y="1300"/>
                  </a:lnTo>
                  <a:lnTo>
                    <a:pt x="2711" y="4750"/>
                  </a:lnTo>
                  <a:lnTo>
                    <a:pt x="3871" y="4750"/>
                  </a:lnTo>
                  <a:lnTo>
                    <a:pt x="3904" y="4752"/>
                  </a:lnTo>
                  <a:lnTo>
                    <a:pt x="3936" y="4759"/>
                  </a:lnTo>
                  <a:lnTo>
                    <a:pt x="3967" y="4769"/>
                  </a:lnTo>
                  <a:lnTo>
                    <a:pt x="3996" y="4783"/>
                  </a:lnTo>
                  <a:lnTo>
                    <a:pt x="4023" y="4802"/>
                  </a:lnTo>
                  <a:lnTo>
                    <a:pt x="4048" y="4823"/>
                  </a:lnTo>
                  <a:lnTo>
                    <a:pt x="4069" y="4848"/>
                  </a:lnTo>
                  <a:lnTo>
                    <a:pt x="4088" y="4875"/>
                  </a:lnTo>
                  <a:lnTo>
                    <a:pt x="4102" y="4904"/>
                  </a:lnTo>
                  <a:lnTo>
                    <a:pt x="4112" y="4935"/>
                  </a:lnTo>
                  <a:lnTo>
                    <a:pt x="4119" y="4967"/>
                  </a:lnTo>
                  <a:lnTo>
                    <a:pt x="4121" y="5000"/>
                  </a:lnTo>
                  <a:lnTo>
                    <a:pt x="4121" y="6443"/>
                  </a:lnTo>
                  <a:lnTo>
                    <a:pt x="5879" y="6443"/>
                  </a:lnTo>
                  <a:lnTo>
                    <a:pt x="5879" y="5000"/>
                  </a:lnTo>
                  <a:lnTo>
                    <a:pt x="5881" y="4967"/>
                  </a:lnTo>
                  <a:lnTo>
                    <a:pt x="5888" y="4935"/>
                  </a:lnTo>
                  <a:lnTo>
                    <a:pt x="5898" y="4904"/>
                  </a:lnTo>
                  <a:lnTo>
                    <a:pt x="5912" y="4875"/>
                  </a:lnTo>
                  <a:lnTo>
                    <a:pt x="5931" y="4848"/>
                  </a:lnTo>
                  <a:lnTo>
                    <a:pt x="5952" y="4823"/>
                  </a:lnTo>
                  <a:lnTo>
                    <a:pt x="5977" y="4802"/>
                  </a:lnTo>
                  <a:lnTo>
                    <a:pt x="6004" y="4783"/>
                  </a:lnTo>
                  <a:lnTo>
                    <a:pt x="6033" y="4769"/>
                  </a:lnTo>
                  <a:lnTo>
                    <a:pt x="6064" y="4759"/>
                  </a:lnTo>
                  <a:lnTo>
                    <a:pt x="6096" y="4752"/>
                  </a:lnTo>
                  <a:lnTo>
                    <a:pt x="6129" y="4750"/>
                  </a:lnTo>
                  <a:close/>
                  <a:moveTo>
                    <a:pt x="6292" y="3398"/>
                  </a:moveTo>
                  <a:lnTo>
                    <a:pt x="6281" y="3382"/>
                  </a:lnTo>
                  <a:lnTo>
                    <a:pt x="6272" y="3364"/>
                  </a:lnTo>
                  <a:lnTo>
                    <a:pt x="6266" y="3346"/>
                  </a:lnTo>
                  <a:lnTo>
                    <a:pt x="6262" y="3327"/>
                  </a:lnTo>
                  <a:lnTo>
                    <a:pt x="6261" y="3307"/>
                  </a:lnTo>
                  <a:lnTo>
                    <a:pt x="6261" y="1896"/>
                  </a:lnTo>
                  <a:lnTo>
                    <a:pt x="6262" y="1876"/>
                  </a:lnTo>
                  <a:lnTo>
                    <a:pt x="6266" y="1857"/>
                  </a:lnTo>
                  <a:lnTo>
                    <a:pt x="6272" y="1839"/>
                  </a:lnTo>
                  <a:lnTo>
                    <a:pt x="6281" y="1821"/>
                  </a:lnTo>
                  <a:lnTo>
                    <a:pt x="6292" y="1805"/>
                  </a:lnTo>
                  <a:lnTo>
                    <a:pt x="6305" y="1790"/>
                  </a:lnTo>
                  <a:lnTo>
                    <a:pt x="6320" y="1777"/>
                  </a:lnTo>
                  <a:lnTo>
                    <a:pt x="6336" y="1766"/>
                  </a:lnTo>
                  <a:lnTo>
                    <a:pt x="6354" y="1757"/>
                  </a:lnTo>
                  <a:lnTo>
                    <a:pt x="6372" y="1751"/>
                  </a:lnTo>
                  <a:lnTo>
                    <a:pt x="6391" y="1747"/>
                  </a:lnTo>
                  <a:lnTo>
                    <a:pt x="6411" y="1746"/>
                  </a:lnTo>
                  <a:lnTo>
                    <a:pt x="6431" y="1747"/>
                  </a:lnTo>
                  <a:lnTo>
                    <a:pt x="6450" y="1751"/>
                  </a:lnTo>
                  <a:lnTo>
                    <a:pt x="6468" y="1757"/>
                  </a:lnTo>
                  <a:lnTo>
                    <a:pt x="6486" y="1766"/>
                  </a:lnTo>
                  <a:lnTo>
                    <a:pt x="6502" y="1777"/>
                  </a:lnTo>
                  <a:lnTo>
                    <a:pt x="6517" y="1790"/>
                  </a:lnTo>
                  <a:lnTo>
                    <a:pt x="6530" y="1805"/>
                  </a:lnTo>
                  <a:lnTo>
                    <a:pt x="6541" y="1821"/>
                  </a:lnTo>
                  <a:lnTo>
                    <a:pt x="6550" y="1839"/>
                  </a:lnTo>
                  <a:lnTo>
                    <a:pt x="6556" y="1857"/>
                  </a:lnTo>
                  <a:lnTo>
                    <a:pt x="6560" y="1876"/>
                  </a:lnTo>
                  <a:lnTo>
                    <a:pt x="6561" y="1896"/>
                  </a:lnTo>
                  <a:lnTo>
                    <a:pt x="6561" y="3307"/>
                  </a:lnTo>
                  <a:lnTo>
                    <a:pt x="6560" y="3327"/>
                  </a:lnTo>
                  <a:lnTo>
                    <a:pt x="6556" y="3346"/>
                  </a:lnTo>
                  <a:lnTo>
                    <a:pt x="6550" y="3364"/>
                  </a:lnTo>
                  <a:lnTo>
                    <a:pt x="6541" y="3382"/>
                  </a:lnTo>
                  <a:lnTo>
                    <a:pt x="6530" y="3398"/>
                  </a:lnTo>
                  <a:lnTo>
                    <a:pt x="6517" y="3413"/>
                  </a:lnTo>
                  <a:lnTo>
                    <a:pt x="6502" y="3426"/>
                  </a:lnTo>
                  <a:lnTo>
                    <a:pt x="6486" y="3437"/>
                  </a:lnTo>
                  <a:lnTo>
                    <a:pt x="6468" y="3446"/>
                  </a:lnTo>
                  <a:lnTo>
                    <a:pt x="6450" y="3452"/>
                  </a:lnTo>
                  <a:lnTo>
                    <a:pt x="6431" y="3456"/>
                  </a:lnTo>
                  <a:lnTo>
                    <a:pt x="6411" y="3457"/>
                  </a:lnTo>
                  <a:lnTo>
                    <a:pt x="6391" y="3456"/>
                  </a:lnTo>
                  <a:lnTo>
                    <a:pt x="6372" y="3452"/>
                  </a:lnTo>
                  <a:lnTo>
                    <a:pt x="6354" y="3446"/>
                  </a:lnTo>
                  <a:lnTo>
                    <a:pt x="6336" y="3437"/>
                  </a:lnTo>
                  <a:lnTo>
                    <a:pt x="6320" y="3426"/>
                  </a:lnTo>
                  <a:lnTo>
                    <a:pt x="6305" y="3413"/>
                  </a:lnTo>
                  <a:lnTo>
                    <a:pt x="6292" y="3398"/>
                  </a:lnTo>
                  <a:close/>
                  <a:moveTo>
                    <a:pt x="5152" y="3382"/>
                  </a:moveTo>
                  <a:lnTo>
                    <a:pt x="5143" y="3364"/>
                  </a:lnTo>
                  <a:lnTo>
                    <a:pt x="5137" y="3346"/>
                  </a:lnTo>
                  <a:lnTo>
                    <a:pt x="5133" y="3327"/>
                  </a:lnTo>
                  <a:lnTo>
                    <a:pt x="5132" y="3307"/>
                  </a:lnTo>
                  <a:lnTo>
                    <a:pt x="5132" y="1896"/>
                  </a:lnTo>
                  <a:lnTo>
                    <a:pt x="5133" y="1876"/>
                  </a:lnTo>
                  <a:lnTo>
                    <a:pt x="5137" y="1857"/>
                  </a:lnTo>
                  <a:lnTo>
                    <a:pt x="5143" y="1839"/>
                  </a:lnTo>
                  <a:lnTo>
                    <a:pt x="5152" y="1821"/>
                  </a:lnTo>
                  <a:lnTo>
                    <a:pt x="5163" y="1805"/>
                  </a:lnTo>
                  <a:lnTo>
                    <a:pt x="5176" y="1790"/>
                  </a:lnTo>
                  <a:lnTo>
                    <a:pt x="5191" y="1777"/>
                  </a:lnTo>
                  <a:lnTo>
                    <a:pt x="5207" y="1766"/>
                  </a:lnTo>
                  <a:lnTo>
                    <a:pt x="5225" y="1757"/>
                  </a:lnTo>
                  <a:lnTo>
                    <a:pt x="5243" y="1751"/>
                  </a:lnTo>
                  <a:lnTo>
                    <a:pt x="5262" y="1747"/>
                  </a:lnTo>
                  <a:lnTo>
                    <a:pt x="5282" y="1746"/>
                  </a:lnTo>
                  <a:lnTo>
                    <a:pt x="5302" y="1747"/>
                  </a:lnTo>
                  <a:lnTo>
                    <a:pt x="5321" y="1751"/>
                  </a:lnTo>
                  <a:lnTo>
                    <a:pt x="5339" y="1757"/>
                  </a:lnTo>
                  <a:lnTo>
                    <a:pt x="5357" y="1766"/>
                  </a:lnTo>
                  <a:lnTo>
                    <a:pt x="5373" y="1777"/>
                  </a:lnTo>
                  <a:lnTo>
                    <a:pt x="5388" y="1790"/>
                  </a:lnTo>
                  <a:lnTo>
                    <a:pt x="5401" y="1805"/>
                  </a:lnTo>
                  <a:lnTo>
                    <a:pt x="5412" y="1821"/>
                  </a:lnTo>
                  <a:lnTo>
                    <a:pt x="5421" y="1839"/>
                  </a:lnTo>
                  <a:lnTo>
                    <a:pt x="5427" y="1857"/>
                  </a:lnTo>
                  <a:lnTo>
                    <a:pt x="5431" y="1876"/>
                  </a:lnTo>
                  <a:lnTo>
                    <a:pt x="5432" y="1896"/>
                  </a:lnTo>
                  <a:lnTo>
                    <a:pt x="5432" y="3307"/>
                  </a:lnTo>
                  <a:lnTo>
                    <a:pt x="5431" y="3327"/>
                  </a:lnTo>
                  <a:lnTo>
                    <a:pt x="5427" y="3346"/>
                  </a:lnTo>
                  <a:lnTo>
                    <a:pt x="5421" y="3364"/>
                  </a:lnTo>
                  <a:lnTo>
                    <a:pt x="5412" y="3382"/>
                  </a:lnTo>
                  <a:lnTo>
                    <a:pt x="5401" y="3398"/>
                  </a:lnTo>
                  <a:lnTo>
                    <a:pt x="5388" y="3413"/>
                  </a:lnTo>
                  <a:lnTo>
                    <a:pt x="5373" y="3426"/>
                  </a:lnTo>
                  <a:lnTo>
                    <a:pt x="5357" y="3437"/>
                  </a:lnTo>
                  <a:lnTo>
                    <a:pt x="5339" y="3446"/>
                  </a:lnTo>
                  <a:lnTo>
                    <a:pt x="5321" y="3452"/>
                  </a:lnTo>
                  <a:lnTo>
                    <a:pt x="5302" y="3456"/>
                  </a:lnTo>
                  <a:lnTo>
                    <a:pt x="5282" y="3457"/>
                  </a:lnTo>
                  <a:lnTo>
                    <a:pt x="5262" y="3456"/>
                  </a:lnTo>
                  <a:lnTo>
                    <a:pt x="5243" y="3452"/>
                  </a:lnTo>
                  <a:lnTo>
                    <a:pt x="5225" y="3446"/>
                  </a:lnTo>
                  <a:lnTo>
                    <a:pt x="5207" y="3437"/>
                  </a:lnTo>
                  <a:lnTo>
                    <a:pt x="5191" y="3426"/>
                  </a:lnTo>
                  <a:lnTo>
                    <a:pt x="5176" y="3413"/>
                  </a:lnTo>
                  <a:lnTo>
                    <a:pt x="5163" y="3398"/>
                  </a:lnTo>
                  <a:lnTo>
                    <a:pt x="5152" y="3382"/>
                  </a:lnTo>
                  <a:close/>
                  <a:moveTo>
                    <a:pt x="4588" y="3382"/>
                  </a:moveTo>
                  <a:lnTo>
                    <a:pt x="4579" y="3364"/>
                  </a:lnTo>
                  <a:lnTo>
                    <a:pt x="4573" y="3346"/>
                  </a:lnTo>
                  <a:lnTo>
                    <a:pt x="4569" y="3327"/>
                  </a:lnTo>
                  <a:lnTo>
                    <a:pt x="4568" y="3307"/>
                  </a:lnTo>
                  <a:lnTo>
                    <a:pt x="4568" y="1896"/>
                  </a:lnTo>
                  <a:lnTo>
                    <a:pt x="4569" y="1876"/>
                  </a:lnTo>
                  <a:lnTo>
                    <a:pt x="4573" y="1857"/>
                  </a:lnTo>
                  <a:lnTo>
                    <a:pt x="4579" y="1839"/>
                  </a:lnTo>
                  <a:lnTo>
                    <a:pt x="4588" y="1821"/>
                  </a:lnTo>
                  <a:lnTo>
                    <a:pt x="4599" y="1805"/>
                  </a:lnTo>
                  <a:lnTo>
                    <a:pt x="4612" y="1790"/>
                  </a:lnTo>
                  <a:lnTo>
                    <a:pt x="4627" y="1777"/>
                  </a:lnTo>
                  <a:lnTo>
                    <a:pt x="4643" y="1766"/>
                  </a:lnTo>
                  <a:lnTo>
                    <a:pt x="4661" y="1757"/>
                  </a:lnTo>
                  <a:lnTo>
                    <a:pt x="4679" y="1751"/>
                  </a:lnTo>
                  <a:lnTo>
                    <a:pt x="4698" y="1747"/>
                  </a:lnTo>
                  <a:lnTo>
                    <a:pt x="4718" y="1746"/>
                  </a:lnTo>
                  <a:lnTo>
                    <a:pt x="4738" y="1747"/>
                  </a:lnTo>
                  <a:lnTo>
                    <a:pt x="4757" y="1751"/>
                  </a:lnTo>
                  <a:lnTo>
                    <a:pt x="4775" y="1757"/>
                  </a:lnTo>
                  <a:lnTo>
                    <a:pt x="4793" y="1766"/>
                  </a:lnTo>
                  <a:lnTo>
                    <a:pt x="4809" y="1777"/>
                  </a:lnTo>
                  <a:lnTo>
                    <a:pt x="4824" y="1790"/>
                  </a:lnTo>
                  <a:lnTo>
                    <a:pt x="4837" y="1805"/>
                  </a:lnTo>
                  <a:lnTo>
                    <a:pt x="4848" y="1821"/>
                  </a:lnTo>
                  <a:lnTo>
                    <a:pt x="4857" y="1839"/>
                  </a:lnTo>
                  <a:lnTo>
                    <a:pt x="4863" y="1857"/>
                  </a:lnTo>
                  <a:lnTo>
                    <a:pt x="4867" y="1876"/>
                  </a:lnTo>
                  <a:lnTo>
                    <a:pt x="4868" y="1896"/>
                  </a:lnTo>
                  <a:lnTo>
                    <a:pt x="4868" y="3307"/>
                  </a:lnTo>
                  <a:lnTo>
                    <a:pt x="4867" y="3327"/>
                  </a:lnTo>
                  <a:lnTo>
                    <a:pt x="4863" y="3346"/>
                  </a:lnTo>
                  <a:lnTo>
                    <a:pt x="4857" y="3364"/>
                  </a:lnTo>
                  <a:lnTo>
                    <a:pt x="4848" y="3382"/>
                  </a:lnTo>
                  <a:lnTo>
                    <a:pt x="4837" y="3398"/>
                  </a:lnTo>
                  <a:lnTo>
                    <a:pt x="4824" y="3413"/>
                  </a:lnTo>
                  <a:lnTo>
                    <a:pt x="4809" y="3426"/>
                  </a:lnTo>
                  <a:lnTo>
                    <a:pt x="4793" y="3437"/>
                  </a:lnTo>
                  <a:lnTo>
                    <a:pt x="4775" y="3446"/>
                  </a:lnTo>
                  <a:lnTo>
                    <a:pt x="4757" y="3452"/>
                  </a:lnTo>
                  <a:lnTo>
                    <a:pt x="4738" y="3456"/>
                  </a:lnTo>
                  <a:lnTo>
                    <a:pt x="4718" y="3457"/>
                  </a:lnTo>
                  <a:lnTo>
                    <a:pt x="4698" y="3456"/>
                  </a:lnTo>
                  <a:lnTo>
                    <a:pt x="4679" y="3452"/>
                  </a:lnTo>
                  <a:lnTo>
                    <a:pt x="4661" y="3446"/>
                  </a:lnTo>
                  <a:lnTo>
                    <a:pt x="4643" y="3437"/>
                  </a:lnTo>
                  <a:lnTo>
                    <a:pt x="4627" y="3426"/>
                  </a:lnTo>
                  <a:lnTo>
                    <a:pt x="4612" y="3413"/>
                  </a:lnTo>
                  <a:lnTo>
                    <a:pt x="4599" y="3398"/>
                  </a:lnTo>
                  <a:lnTo>
                    <a:pt x="4588" y="3382"/>
                  </a:lnTo>
                  <a:close/>
                  <a:moveTo>
                    <a:pt x="3459" y="3382"/>
                  </a:moveTo>
                  <a:lnTo>
                    <a:pt x="3450" y="3364"/>
                  </a:lnTo>
                  <a:lnTo>
                    <a:pt x="3444" y="3346"/>
                  </a:lnTo>
                  <a:lnTo>
                    <a:pt x="3440" y="3327"/>
                  </a:lnTo>
                  <a:lnTo>
                    <a:pt x="3439" y="3307"/>
                  </a:lnTo>
                  <a:lnTo>
                    <a:pt x="3439" y="1896"/>
                  </a:lnTo>
                  <a:lnTo>
                    <a:pt x="3440" y="1876"/>
                  </a:lnTo>
                  <a:lnTo>
                    <a:pt x="3444" y="1857"/>
                  </a:lnTo>
                  <a:lnTo>
                    <a:pt x="3450" y="1839"/>
                  </a:lnTo>
                  <a:lnTo>
                    <a:pt x="3459" y="1821"/>
                  </a:lnTo>
                  <a:lnTo>
                    <a:pt x="3470" y="1805"/>
                  </a:lnTo>
                  <a:lnTo>
                    <a:pt x="3483" y="1790"/>
                  </a:lnTo>
                  <a:lnTo>
                    <a:pt x="3498" y="1777"/>
                  </a:lnTo>
                  <a:lnTo>
                    <a:pt x="3514" y="1766"/>
                  </a:lnTo>
                  <a:lnTo>
                    <a:pt x="3532" y="1757"/>
                  </a:lnTo>
                  <a:lnTo>
                    <a:pt x="3550" y="1751"/>
                  </a:lnTo>
                  <a:lnTo>
                    <a:pt x="3569" y="1747"/>
                  </a:lnTo>
                  <a:lnTo>
                    <a:pt x="3589" y="1746"/>
                  </a:lnTo>
                  <a:lnTo>
                    <a:pt x="3609" y="1747"/>
                  </a:lnTo>
                  <a:lnTo>
                    <a:pt x="3628" y="1751"/>
                  </a:lnTo>
                  <a:lnTo>
                    <a:pt x="3646" y="1757"/>
                  </a:lnTo>
                  <a:lnTo>
                    <a:pt x="3664" y="1766"/>
                  </a:lnTo>
                  <a:lnTo>
                    <a:pt x="3680" y="1777"/>
                  </a:lnTo>
                  <a:lnTo>
                    <a:pt x="3695" y="1790"/>
                  </a:lnTo>
                  <a:lnTo>
                    <a:pt x="3708" y="1805"/>
                  </a:lnTo>
                  <a:lnTo>
                    <a:pt x="3719" y="1821"/>
                  </a:lnTo>
                  <a:lnTo>
                    <a:pt x="3728" y="1839"/>
                  </a:lnTo>
                  <a:lnTo>
                    <a:pt x="3734" y="1857"/>
                  </a:lnTo>
                  <a:lnTo>
                    <a:pt x="3738" y="1876"/>
                  </a:lnTo>
                  <a:lnTo>
                    <a:pt x="3739" y="1896"/>
                  </a:lnTo>
                  <a:lnTo>
                    <a:pt x="3739" y="3307"/>
                  </a:lnTo>
                  <a:lnTo>
                    <a:pt x="3738" y="3327"/>
                  </a:lnTo>
                  <a:lnTo>
                    <a:pt x="3734" y="3346"/>
                  </a:lnTo>
                  <a:lnTo>
                    <a:pt x="3728" y="3364"/>
                  </a:lnTo>
                  <a:lnTo>
                    <a:pt x="3719" y="3382"/>
                  </a:lnTo>
                  <a:lnTo>
                    <a:pt x="3708" y="3398"/>
                  </a:lnTo>
                  <a:lnTo>
                    <a:pt x="3695" y="3413"/>
                  </a:lnTo>
                  <a:lnTo>
                    <a:pt x="3680" y="3426"/>
                  </a:lnTo>
                  <a:lnTo>
                    <a:pt x="3664" y="3437"/>
                  </a:lnTo>
                  <a:lnTo>
                    <a:pt x="3646" y="3446"/>
                  </a:lnTo>
                  <a:lnTo>
                    <a:pt x="3628" y="3452"/>
                  </a:lnTo>
                  <a:lnTo>
                    <a:pt x="3609" y="3456"/>
                  </a:lnTo>
                  <a:lnTo>
                    <a:pt x="3589" y="3457"/>
                  </a:lnTo>
                  <a:lnTo>
                    <a:pt x="3569" y="3456"/>
                  </a:lnTo>
                  <a:lnTo>
                    <a:pt x="3550" y="3452"/>
                  </a:lnTo>
                  <a:lnTo>
                    <a:pt x="3532" y="3446"/>
                  </a:lnTo>
                  <a:lnTo>
                    <a:pt x="3514" y="3437"/>
                  </a:lnTo>
                  <a:lnTo>
                    <a:pt x="3498" y="3426"/>
                  </a:lnTo>
                  <a:lnTo>
                    <a:pt x="3483" y="3413"/>
                  </a:lnTo>
                  <a:lnTo>
                    <a:pt x="3470" y="3398"/>
                  </a:lnTo>
                  <a:lnTo>
                    <a:pt x="3459" y="33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2" name="Google Shape;1382;p13"/>
          <p:cNvGrpSpPr/>
          <p:nvPr/>
        </p:nvGrpSpPr>
        <p:grpSpPr>
          <a:xfrm>
            <a:off x="697932" y="3545522"/>
            <a:ext cx="633600" cy="633600"/>
            <a:chOff x="697932" y="3559635"/>
            <a:chExt cx="633600" cy="633600"/>
          </a:xfrm>
        </p:grpSpPr>
        <p:sp>
          <p:nvSpPr>
            <p:cNvPr id="1383" name="Google Shape;1383;p13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913"/>
                  </a:moveTo>
                  <a:lnTo>
                    <a:pt x="6481" y="5432"/>
                  </a:lnTo>
                  <a:lnTo>
                    <a:pt x="8950" y="5432"/>
                  </a:lnTo>
                  <a:lnTo>
                    <a:pt x="8950" y="6913"/>
                  </a:lnTo>
                  <a:lnTo>
                    <a:pt x="6481" y="6913"/>
                  </a:lnTo>
                  <a:close/>
                  <a:moveTo>
                    <a:pt x="1050" y="6913"/>
                  </a:moveTo>
                  <a:lnTo>
                    <a:pt x="1050" y="5432"/>
                  </a:lnTo>
                  <a:lnTo>
                    <a:pt x="3519" y="5432"/>
                  </a:lnTo>
                  <a:lnTo>
                    <a:pt x="3519" y="6913"/>
                  </a:lnTo>
                  <a:lnTo>
                    <a:pt x="1050" y="69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66" y="3426"/>
                  </a:moveTo>
                  <a:lnTo>
                    <a:pt x="5767" y="3431"/>
                  </a:lnTo>
                  <a:lnTo>
                    <a:pt x="5767" y="3454"/>
                  </a:lnTo>
                  <a:lnTo>
                    <a:pt x="5767" y="3460"/>
                  </a:lnTo>
                  <a:lnTo>
                    <a:pt x="5767" y="3483"/>
                  </a:lnTo>
                  <a:lnTo>
                    <a:pt x="5766" y="3488"/>
                  </a:lnTo>
                  <a:lnTo>
                    <a:pt x="5765" y="3512"/>
                  </a:lnTo>
                  <a:lnTo>
                    <a:pt x="5765" y="3517"/>
                  </a:lnTo>
                  <a:lnTo>
                    <a:pt x="5763" y="3540"/>
                  </a:lnTo>
                  <a:lnTo>
                    <a:pt x="5762" y="3546"/>
                  </a:lnTo>
                  <a:lnTo>
                    <a:pt x="5759" y="3568"/>
                  </a:lnTo>
                  <a:lnTo>
                    <a:pt x="5758" y="3574"/>
                  </a:lnTo>
                  <a:lnTo>
                    <a:pt x="5754" y="3597"/>
                  </a:lnTo>
                  <a:lnTo>
                    <a:pt x="5753" y="3602"/>
                  </a:lnTo>
                  <a:lnTo>
                    <a:pt x="5749" y="3625"/>
                  </a:lnTo>
                  <a:lnTo>
                    <a:pt x="5747" y="3630"/>
                  </a:lnTo>
                  <a:lnTo>
                    <a:pt x="5742" y="3652"/>
                  </a:lnTo>
                  <a:lnTo>
                    <a:pt x="5741" y="3658"/>
                  </a:lnTo>
                  <a:lnTo>
                    <a:pt x="5734" y="3680"/>
                  </a:lnTo>
                  <a:lnTo>
                    <a:pt x="5733" y="3685"/>
                  </a:lnTo>
                  <a:lnTo>
                    <a:pt x="5725" y="3707"/>
                  </a:lnTo>
                  <a:lnTo>
                    <a:pt x="5724" y="3713"/>
                  </a:lnTo>
                  <a:lnTo>
                    <a:pt x="5716" y="3734"/>
                  </a:lnTo>
                  <a:lnTo>
                    <a:pt x="5714" y="3739"/>
                  </a:lnTo>
                  <a:lnTo>
                    <a:pt x="5705" y="3761"/>
                  </a:lnTo>
                  <a:lnTo>
                    <a:pt x="5703" y="3766"/>
                  </a:lnTo>
                  <a:lnTo>
                    <a:pt x="5693" y="3787"/>
                  </a:lnTo>
                  <a:lnTo>
                    <a:pt x="5691" y="3792"/>
                  </a:lnTo>
                  <a:lnTo>
                    <a:pt x="5680" y="3813"/>
                  </a:lnTo>
                  <a:lnTo>
                    <a:pt x="5678" y="3818"/>
                  </a:lnTo>
                  <a:lnTo>
                    <a:pt x="5666" y="3838"/>
                  </a:lnTo>
                  <a:lnTo>
                    <a:pt x="5663" y="3845"/>
                  </a:lnTo>
                  <a:lnTo>
                    <a:pt x="5651" y="3864"/>
                  </a:lnTo>
                  <a:lnTo>
                    <a:pt x="5648" y="3869"/>
                  </a:lnTo>
                  <a:lnTo>
                    <a:pt x="5635" y="3888"/>
                  </a:lnTo>
                  <a:lnTo>
                    <a:pt x="5632" y="3893"/>
                  </a:lnTo>
                  <a:lnTo>
                    <a:pt x="5618" y="3911"/>
                  </a:lnTo>
                  <a:lnTo>
                    <a:pt x="5615" y="3916"/>
                  </a:lnTo>
                  <a:lnTo>
                    <a:pt x="5601" y="3934"/>
                  </a:lnTo>
                  <a:lnTo>
                    <a:pt x="5598" y="3938"/>
                  </a:lnTo>
                  <a:lnTo>
                    <a:pt x="5583" y="3956"/>
                  </a:lnTo>
                  <a:lnTo>
                    <a:pt x="5579" y="3960"/>
                  </a:lnTo>
                  <a:lnTo>
                    <a:pt x="5564" y="3977"/>
                  </a:lnTo>
                  <a:lnTo>
                    <a:pt x="5560" y="3981"/>
                  </a:lnTo>
                  <a:lnTo>
                    <a:pt x="5544" y="3997"/>
                  </a:lnTo>
                  <a:lnTo>
                    <a:pt x="5540" y="4001"/>
                  </a:lnTo>
                  <a:lnTo>
                    <a:pt x="5524" y="4017"/>
                  </a:lnTo>
                  <a:lnTo>
                    <a:pt x="5520" y="4021"/>
                  </a:lnTo>
                  <a:lnTo>
                    <a:pt x="5503" y="4036"/>
                  </a:lnTo>
                  <a:lnTo>
                    <a:pt x="5499" y="4040"/>
                  </a:lnTo>
                  <a:lnTo>
                    <a:pt x="5481" y="4055"/>
                  </a:lnTo>
                  <a:lnTo>
                    <a:pt x="5477" y="4058"/>
                  </a:lnTo>
                  <a:lnTo>
                    <a:pt x="5459" y="4072"/>
                  </a:lnTo>
                  <a:lnTo>
                    <a:pt x="5454" y="4075"/>
                  </a:lnTo>
                  <a:lnTo>
                    <a:pt x="5436" y="4089"/>
                  </a:lnTo>
                  <a:lnTo>
                    <a:pt x="5431" y="4092"/>
                  </a:lnTo>
                  <a:lnTo>
                    <a:pt x="5412" y="4105"/>
                  </a:lnTo>
                  <a:lnTo>
                    <a:pt x="5407" y="4108"/>
                  </a:lnTo>
                  <a:lnTo>
                    <a:pt x="5388" y="4120"/>
                  </a:lnTo>
                  <a:lnTo>
                    <a:pt x="5381" y="4123"/>
                  </a:lnTo>
                  <a:lnTo>
                    <a:pt x="5361" y="4135"/>
                  </a:lnTo>
                  <a:lnTo>
                    <a:pt x="5356" y="4137"/>
                  </a:lnTo>
                  <a:lnTo>
                    <a:pt x="5335" y="4148"/>
                  </a:lnTo>
                  <a:lnTo>
                    <a:pt x="5330" y="4150"/>
                  </a:lnTo>
                  <a:lnTo>
                    <a:pt x="5309" y="4160"/>
                  </a:lnTo>
                  <a:lnTo>
                    <a:pt x="5304" y="4162"/>
                  </a:lnTo>
                  <a:lnTo>
                    <a:pt x="5282" y="4171"/>
                  </a:lnTo>
                  <a:lnTo>
                    <a:pt x="5277" y="4173"/>
                  </a:lnTo>
                  <a:lnTo>
                    <a:pt x="5256" y="4181"/>
                  </a:lnTo>
                  <a:lnTo>
                    <a:pt x="5250" y="4182"/>
                  </a:lnTo>
                  <a:lnTo>
                    <a:pt x="5228" y="4190"/>
                  </a:lnTo>
                  <a:lnTo>
                    <a:pt x="5223" y="4191"/>
                  </a:lnTo>
                  <a:lnTo>
                    <a:pt x="5201" y="4198"/>
                  </a:lnTo>
                  <a:lnTo>
                    <a:pt x="5195" y="4199"/>
                  </a:lnTo>
                  <a:lnTo>
                    <a:pt x="5173" y="4204"/>
                  </a:lnTo>
                  <a:lnTo>
                    <a:pt x="5168" y="4206"/>
                  </a:lnTo>
                  <a:lnTo>
                    <a:pt x="5150" y="4209"/>
                  </a:lnTo>
                  <a:lnTo>
                    <a:pt x="5150" y="4935"/>
                  </a:lnTo>
                  <a:lnTo>
                    <a:pt x="5617" y="4935"/>
                  </a:lnTo>
                  <a:lnTo>
                    <a:pt x="5622" y="4935"/>
                  </a:lnTo>
                  <a:lnTo>
                    <a:pt x="5631" y="4935"/>
                  </a:lnTo>
                  <a:lnTo>
                    <a:pt x="5641" y="4936"/>
                  </a:lnTo>
                  <a:lnTo>
                    <a:pt x="5650" y="4936"/>
                  </a:lnTo>
                  <a:lnTo>
                    <a:pt x="5660" y="4937"/>
                  </a:lnTo>
                  <a:lnTo>
                    <a:pt x="5669" y="4938"/>
                  </a:lnTo>
                  <a:lnTo>
                    <a:pt x="5679" y="4939"/>
                  </a:lnTo>
                  <a:lnTo>
                    <a:pt x="5688" y="4940"/>
                  </a:lnTo>
                  <a:lnTo>
                    <a:pt x="5697" y="4942"/>
                  </a:lnTo>
                  <a:lnTo>
                    <a:pt x="5706" y="4943"/>
                  </a:lnTo>
                  <a:lnTo>
                    <a:pt x="5715" y="4945"/>
                  </a:lnTo>
                  <a:lnTo>
                    <a:pt x="5724" y="4947"/>
                  </a:lnTo>
                  <a:lnTo>
                    <a:pt x="5733" y="4949"/>
                  </a:lnTo>
                  <a:lnTo>
                    <a:pt x="5742" y="4951"/>
                  </a:lnTo>
                  <a:lnTo>
                    <a:pt x="5751" y="4954"/>
                  </a:lnTo>
                  <a:lnTo>
                    <a:pt x="5760" y="4956"/>
                  </a:lnTo>
                  <a:lnTo>
                    <a:pt x="5768" y="4959"/>
                  </a:lnTo>
                  <a:lnTo>
                    <a:pt x="5777" y="4962"/>
                  </a:lnTo>
                  <a:lnTo>
                    <a:pt x="5785" y="4965"/>
                  </a:lnTo>
                  <a:lnTo>
                    <a:pt x="5794" y="4968"/>
                  </a:lnTo>
                  <a:lnTo>
                    <a:pt x="5802" y="4971"/>
                  </a:lnTo>
                  <a:lnTo>
                    <a:pt x="5811" y="4974"/>
                  </a:lnTo>
                  <a:lnTo>
                    <a:pt x="5819" y="4978"/>
                  </a:lnTo>
                  <a:lnTo>
                    <a:pt x="5827" y="4982"/>
                  </a:lnTo>
                  <a:lnTo>
                    <a:pt x="5835" y="4985"/>
                  </a:lnTo>
                  <a:lnTo>
                    <a:pt x="5843" y="4989"/>
                  </a:lnTo>
                  <a:lnTo>
                    <a:pt x="5850" y="4993"/>
                  </a:lnTo>
                  <a:lnTo>
                    <a:pt x="5858" y="4997"/>
                  </a:lnTo>
                  <a:lnTo>
                    <a:pt x="5873" y="5005"/>
                  </a:lnTo>
                  <a:lnTo>
                    <a:pt x="5880" y="5010"/>
                  </a:lnTo>
                  <a:lnTo>
                    <a:pt x="5888" y="5015"/>
                  </a:lnTo>
                  <a:lnTo>
                    <a:pt x="5896" y="5020"/>
                  </a:lnTo>
                  <a:lnTo>
                    <a:pt x="5903" y="5025"/>
                  </a:lnTo>
                  <a:lnTo>
                    <a:pt x="5910" y="5031"/>
                  </a:lnTo>
                  <a:lnTo>
                    <a:pt x="5918" y="5036"/>
                  </a:lnTo>
                  <a:lnTo>
                    <a:pt x="5925" y="5042"/>
                  </a:lnTo>
                  <a:lnTo>
                    <a:pt x="5932" y="5048"/>
                  </a:lnTo>
                  <a:lnTo>
                    <a:pt x="5939" y="5053"/>
                  </a:lnTo>
                  <a:lnTo>
                    <a:pt x="5946" y="5059"/>
                  </a:lnTo>
                  <a:lnTo>
                    <a:pt x="5953" y="5066"/>
                  </a:lnTo>
                  <a:lnTo>
                    <a:pt x="5959" y="5072"/>
                  </a:lnTo>
                  <a:lnTo>
                    <a:pt x="5966" y="5078"/>
                  </a:lnTo>
                  <a:lnTo>
                    <a:pt x="5972" y="5085"/>
                  </a:lnTo>
                  <a:lnTo>
                    <a:pt x="5979" y="5091"/>
                  </a:lnTo>
                  <a:lnTo>
                    <a:pt x="5985" y="5098"/>
                  </a:lnTo>
                  <a:lnTo>
                    <a:pt x="5991" y="5105"/>
                  </a:lnTo>
                  <a:lnTo>
                    <a:pt x="5997" y="5112"/>
                  </a:lnTo>
                  <a:lnTo>
                    <a:pt x="6003" y="5119"/>
                  </a:lnTo>
                  <a:lnTo>
                    <a:pt x="6009" y="5126"/>
                  </a:lnTo>
                  <a:lnTo>
                    <a:pt x="6014" y="5134"/>
                  </a:lnTo>
                  <a:lnTo>
                    <a:pt x="6020" y="5141"/>
                  </a:lnTo>
                  <a:lnTo>
                    <a:pt x="6025" y="5149"/>
                  </a:lnTo>
                  <a:lnTo>
                    <a:pt x="6030" y="5156"/>
                  </a:lnTo>
                  <a:lnTo>
                    <a:pt x="6035" y="5164"/>
                  </a:lnTo>
                  <a:lnTo>
                    <a:pt x="6040" y="5172"/>
                  </a:lnTo>
                  <a:lnTo>
                    <a:pt x="6045" y="5180"/>
                  </a:lnTo>
                  <a:lnTo>
                    <a:pt x="6048" y="5186"/>
                  </a:lnTo>
                  <a:lnTo>
                    <a:pt x="6053" y="5194"/>
                  </a:lnTo>
                  <a:lnTo>
                    <a:pt x="6058" y="5203"/>
                  </a:lnTo>
                  <a:lnTo>
                    <a:pt x="6062" y="5211"/>
                  </a:lnTo>
                  <a:lnTo>
                    <a:pt x="6067" y="5220"/>
                  </a:lnTo>
                  <a:lnTo>
                    <a:pt x="6070" y="5228"/>
                  </a:lnTo>
                  <a:lnTo>
                    <a:pt x="6074" y="5237"/>
                  </a:lnTo>
                  <a:lnTo>
                    <a:pt x="6078" y="5246"/>
                  </a:lnTo>
                  <a:lnTo>
                    <a:pt x="6082" y="5255"/>
                  </a:lnTo>
                  <a:lnTo>
                    <a:pt x="6085" y="5264"/>
                  </a:lnTo>
                  <a:lnTo>
                    <a:pt x="6088" y="5273"/>
                  </a:lnTo>
                  <a:lnTo>
                    <a:pt x="6091" y="5282"/>
                  </a:lnTo>
                  <a:lnTo>
                    <a:pt x="6094" y="5291"/>
                  </a:lnTo>
                  <a:lnTo>
                    <a:pt x="6096" y="5300"/>
                  </a:lnTo>
                  <a:lnTo>
                    <a:pt x="6099" y="5309"/>
                  </a:lnTo>
                  <a:lnTo>
                    <a:pt x="6101" y="5318"/>
                  </a:lnTo>
                  <a:lnTo>
                    <a:pt x="6103" y="5327"/>
                  </a:lnTo>
                  <a:lnTo>
                    <a:pt x="6105" y="5336"/>
                  </a:lnTo>
                  <a:lnTo>
                    <a:pt x="6106" y="5345"/>
                  </a:lnTo>
                  <a:lnTo>
                    <a:pt x="6108" y="5354"/>
                  </a:lnTo>
                  <a:lnTo>
                    <a:pt x="6109" y="5363"/>
                  </a:lnTo>
                  <a:lnTo>
                    <a:pt x="6110" y="5372"/>
                  </a:lnTo>
                  <a:lnTo>
                    <a:pt x="6111" y="5382"/>
                  </a:lnTo>
                  <a:lnTo>
                    <a:pt x="6112" y="5391"/>
                  </a:lnTo>
                  <a:lnTo>
                    <a:pt x="6113" y="5400"/>
                  </a:lnTo>
                  <a:lnTo>
                    <a:pt x="6113" y="5409"/>
                  </a:lnTo>
                  <a:lnTo>
                    <a:pt x="6114" y="5418"/>
                  </a:lnTo>
                  <a:lnTo>
                    <a:pt x="6114" y="5427"/>
                  </a:lnTo>
                  <a:lnTo>
                    <a:pt x="6114" y="5432"/>
                  </a:lnTo>
                  <a:lnTo>
                    <a:pt x="6114" y="6023"/>
                  </a:lnTo>
                  <a:lnTo>
                    <a:pt x="6331" y="6023"/>
                  </a:lnTo>
                  <a:lnTo>
                    <a:pt x="6331" y="5432"/>
                  </a:lnTo>
                  <a:lnTo>
                    <a:pt x="6332" y="5412"/>
                  </a:lnTo>
                  <a:lnTo>
                    <a:pt x="6336" y="5393"/>
                  </a:lnTo>
                  <a:lnTo>
                    <a:pt x="6342" y="5375"/>
                  </a:lnTo>
                  <a:lnTo>
                    <a:pt x="6351" y="5357"/>
                  </a:lnTo>
                  <a:lnTo>
                    <a:pt x="6362" y="5341"/>
                  </a:lnTo>
                  <a:lnTo>
                    <a:pt x="6375" y="5326"/>
                  </a:lnTo>
                  <a:lnTo>
                    <a:pt x="6390" y="5313"/>
                  </a:lnTo>
                  <a:lnTo>
                    <a:pt x="6406" y="5302"/>
                  </a:lnTo>
                  <a:lnTo>
                    <a:pt x="6424" y="5293"/>
                  </a:lnTo>
                  <a:lnTo>
                    <a:pt x="6442" y="5287"/>
                  </a:lnTo>
                  <a:lnTo>
                    <a:pt x="6461" y="5283"/>
                  </a:lnTo>
                  <a:lnTo>
                    <a:pt x="6481" y="5282"/>
                  </a:lnTo>
                  <a:lnTo>
                    <a:pt x="8950" y="5282"/>
                  </a:lnTo>
                  <a:lnTo>
                    <a:pt x="8970" y="5283"/>
                  </a:lnTo>
                  <a:lnTo>
                    <a:pt x="8989" y="5287"/>
                  </a:lnTo>
                  <a:lnTo>
                    <a:pt x="9007" y="5293"/>
                  </a:lnTo>
                  <a:lnTo>
                    <a:pt x="9025" y="5302"/>
                  </a:lnTo>
                  <a:lnTo>
                    <a:pt x="9041" y="5313"/>
                  </a:lnTo>
                  <a:lnTo>
                    <a:pt x="9056" y="5326"/>
                  </a:lnTo>
                  <a:lnTo>
                    <a:pt x="9069" y="5341"/>
                  </a:lnTo>
                  <a:lnTo>
                    <a:pt x="9080" y="5357"/>
                  </a:lnTo>
                  <a:lnTo>
                    <a:pt x="9089" y="5375"/>
                  </a:lnTo>
                  <a:lnTo>
                    <a:pt x="9095" y="5393"/>
                  </a:lnTo>
                  <a:lnTo>
                    <a:pt x="9099" y="5412"/>
                  </a:lnTo>
                  <a:lnTo>
                    <a:pt x="9100" y="5432"/>
                  </a:lnTo>
                  <a:lnTo>
                    <a:pt x="9100" y="6913"/>
                  </a:lnTo>
                  <a:lnTo>
                    <a:pt x="9099" y="6933"/>
                  </a:lnTo>
                  <a:lnTo>
                    <a:pt x="9095" y="6952"/>
                  </a:lnTo>
                  <a:lnTo>
                    <a:pt x="9089" y="6970"/>
                  </a:lnTo>
                  <a:lnTo>
                    <a:pt x="9080" y="6988"/>
                  </a:lnTo>
                  <a:lnTo>
                    <a:pt x="9069" y="7004"/>
                  </a:lnTo>
                  <a:lnTo>
                    <a:pt x="9056" y="7019"/>
                  </a:lnTo>
                  <a:lnTo>
                    <a:pt x="9041" y="7032"/>
                  </a:lnTo>
                  <a:lnTo>
                    <a:pt x="9025" y="7043"/>
                  </a:lnTo>
                  <a:lnTo>
                    <a:pt x="9007" y="7052"/>
                  </a:lnTo>
                  <a:lnTo>
                    <a:pt x="8989" y="7058"/>
                  </a:lnTo>
                  <a:lnTo>
                    <a:pt x="8970" y="7062"/>
                  </a:lnTo>
                  <a:lnTo>
                    <a:pt x="8950" y="7063"/>
                  </a:lnTo>
                  <a:lnTo>
                    <a:pt x="6481" y="7063"/>
                  </a:lnTo>
                  <a:lnTo>
                    <a:pt x="6461" y="7062"/>
                  </a:lnTo>
                  <a:lnTo>
                    <a:pt x="6442" y="7058"/>
                  </a:lnTo>
                  <a:lnTo>
                    <a:pt x="6424" y="7052"/>
                  </a:lnTo>
                  <a:lnTo>
                    <a:pt x="6406" y="7043"/>
                  </a:lnTo>
                  <a:lnTo>
                    <a:pt x="6390" y="7032"/>
                  </a:lnTo>
                  <a:lnTo>
                    <a:pt x="6375" y="7019"/>
                  </a:lnTo>
                  <a:lnTo>
                    <a:pt x="6362" y="7004"/>
                  </a:lnTo>
                  <a:lnTo>
                    <a:pt x="6351" y="6988"/>
                  </a:lnTo>
                  <a:lnTo>
                    <a:pt x="6342" y="6970"/>
                  </a:lnTo>
                  <a:lnTo>
                    <a:pt x="6336" y="6952"/>
                  </a:lnTo>
                  <a:lnTo>
                    <a:pt x="6332" y="6933"/>
                  </a:lnTo>
                  <a:lnTo>
                    <a:pt x="6331" y="6913"/>
                  </a:lnTo>
                  <a:lnTo>
                    <a:pt x="6331" y="6323"/>
                  </a:lnTo>
                  <a:lnTo>
                    <a:pt x="6114" y="6323"/>
                  </a:lnTo>
                  <a:lnTo>
                    <a:pt x="6114" y="6913"/>
                  </a:lnTo>
                  <a:lnTo>
                    <a:pt x="6114" y="6917"/>
                  </a:lnTo>
                  <a:lnTo>
                    <a:pt x="6114" y="6927"/>
                  </a:lnTo>
                  <a:lnTo>
                    <a:pt x="6113" y="6936"/>
                  </a:lnTo>
                  <a:lnTo>
                    <a:pt x="6113" y="6945"/>
                  </a:lnTo>
                  <a:lnTo>
                    <a:pt x="6112" y="6954"/>
                  </a:lnTo>
                  <a:lnTo>
                    <a:pt x="6111" y="6964"/>
                  </a:lnTo>
                  <a:lnTo>
                    <a:pt x="6110" y="6973"/>
                  </a:lnTo>
                  <a:lnTo>
                    <a:pt x="6109" y="6982"/>
                  </a:lnTo>
                  <a:lnTo>
                    <a:pt x="6108" y="6991"/>
                  </a:lnTo>
                  <a:lnTo>
                    <a:pt x="6106" y="7000"/>
                  </a:lnTo>
                  <a:lnTo>
                    <a:pt x="6105" y="7010"/>
                  </a:lnTo>
                  <a:lnTo>
                    <a:pt x="6103" y="7019"/>
                  </a:lnTo>
                  <a:lnTo>
                    <a:pt x="6101" y="7028"/>
                  </a:lnTo>
                  <a:lnTo>
                    <a:pt x="6099" y="7037"/>
                  </a:lnTo>
                  <a:lnTo>
                    <a:pt x="6096" y="7046"/>
                  </a:lnTo>
                  <a:lnTo>
                    <a:pt x="6094" y="7055"/>
                  </a:lnTo>
                  <a:lnTo>
                    <a:pt x="6091" y="7064"/>
                  </a:lnTo>
                  <a:lnTo>
                    <a:pt x="6088" y="7073"/>
                  </a:lnTo>
                  <a:lnTo>
                    <a:pt x="6085" y="7082"/>
                  </a:lnTo>
                  <a:lnTo>
                    <a:pt x="6082" y="7090"/>
                  </a:lnTo>
                  <a:lnTo>
                    <a:pt x="6078" y="7099"/>
                  </a:lnTo>
                  <a:lnTo>
                    <a:pt x="6075" y="7108"/>
                  </a:lnTo>
                  <a:lnTo>
                    <a:pt x="6071" y="7116"/>
                  </a:lnTo>
                  <a:lnTo>
                    <a:pt x="6067" y="7125"/>
                  </a:lnTo>
                  <a:lnTo>
                    <a:pt x="6063" y="7133"/>
                  </a:lnTo>
                  <a:lnTo>
                    <a:pt x="6059" y="7142"/>
                  </a:lnTo>
                  <a:lnTo>
                    <a:pt x="6054" y="7150"/>
                  </a:lnTo>
                  <a:lnTo>
                    <a:pt x="6050" y="7158"/>
                  </a:lnTo>
                  <a:lnTo>
                    <a:pt x="6044" y="7169"/>
                  </a:lnTo>
                  <a:lnTo>
                    <a:pt x="6039" y="7176"/>
                  </a:lnTo>
                  <a:lnTo>
                    <a:pt x="6034" y="7184"/>
                  </a:lnTo>
                  <a:lnTo>
                    <a:pt x="6029" y="7192"/>
                  </a:lnTo>
                  <a:lnTo>
                    <a:pt x="6024" y="7199"/>
                  </a:lnTo>
                  <a:lnTo>
                    <a:pt x="6018" y="7206"/>
                  </a:lnTo>
                  <a:lnTo>
                    <a:pt x="6013" y="7213"/>
                  </a:lnTo>
                  <a:lnTo>
                    <a:pt x="6007" y="7221"/>
                  </a:lnTo>
                  <a:lnTo>
                    <a:pt x="6002" y="7228"/>
                  </a:lnTo>
                  <a:lnTo>
                    <a:pt x="5996" y="7235"/>
                  </a:lnTo>
                  <a:lnTo>
                    <a:pt x="5990" y="7241"/>
                  </a:lnTo>
                  <a:lnTo>
                    <a:pt x="5984" y="7248"/>
                  </a:lnTo>
                  <a:lnTo>
                    <a:pt x="5978" y="7255"/>
                  </a:lnTo>
                  <a:lnTo>
                    <a:pt x="5972" y="7261"/>
                  </a:lnTo>
                  <a:lnTo>
                    <a:pt x="5965" y="7268"/>
                  </a:lnTo>
                  <a:lnTo>
                    <a:pt x="5959" y="7274"/>
                  </a:lnTo>
                  <a:lnTo>
                    <a:pt x="5952" y="7280"/>
                  </a:lnTo>
                  <a:lnTo>
                    <a:pt x="5945" y="7286"/>
                  </a:lnTo>
                  <a:lnTo>
                    <a:pt x="5939" y="7292"/>
                  </a:lnTo>
                  <a:lnTo>
                    <a:pt x="5932" y="7298"/>
                  </a:lnTo>
                  <a:lnTo>
                    <a:pt x="5925" y="7303"/>
                  </a:lnTo>
                  <a:lnTo>
                    <a:pt x="5917" y="7309"/>
                  </a:lnTo>
                  <a:lnTo>
                    <a:pt x="5910" y="7314"/>
                  </a:lnTo>
                  <a:lnTo>
                    <a:pt x="5903" y="7320"/>
                  </a:lnTo>
                  <a:lnTo>
                    <a:pt x="5896" y="7325"/>
                  </a:lnTo>
                  <a:lnTo>
                    <a:pt x="5888" y="7330"/>
                  </a:lnTo>
                  <a:lnTo>
                    <a:pt x="5880" y="7335"/>
                  </a:lnTo>
                  <a:lnTo>
                    <a:pt x="5873" y="7340"/>
                  </a:lnTo>
                  <a:lnTo>
                    <a:pt x="5862" y="7346"/>
                  </a:lnTo>
                  <a:lnTo>
                    <a:pt x="5854" y="7350"/>
                  </a:lnTo>
                  <a:lnTo>
                    <a:pt x="5846" y="7355"/>
                  </a:lnTo>
                  <a:lnTo>
                    <a:pt x="5837" y="7359"/>
                  </a:lnTo>
                  <a:lnTo>
                    <a:pt x="5829" y="7363"/>
                  </a:lnTo>
                  <a:lnTo>
                    <a:pt x="5820" y="7367"/>
                  </a:lnTo>
                  <a:lnTo>
                    <a:pt x="5812" y="7371"/>
                  </a:lnTo>
                  <a:lnTo>
                    <a:pt x="5803" y="7374"/>
                  </a:lnTo>
                  <a:lnTo>
                    <a:pt x="5794" y="7378"/>
                  </a:lnTo>
                  <a:lnTo>
                    <a:pt x="5786" y="7381"/>
                  </a:lnTo>
                  <a:lnTo>
                    <a:pt x="5777" y="7384"/>
                  </a:lnTo>
                  <a:lnTo>
                    <a:pt x="5768" y="7387"/>
                  </a:lnTo>
                  <a:lnTo>
                    <a:pt x="5759" y="7390"/>
                  </a:lnTo>
                  <a:lnTo>
                    <a:pt x="5750" y="7392"/>
                  </a:lnTo>
                  <a:lnTo>
                    <a:pt x="5741" y="7395"/>
                  </a:lnTo>
                  <a:lnTo>
                    <a:pt x="5732" y="7397"/>
                  </a:lnTo>
                  <a:lnTo>
                    <a:pt x="5723" y="7399"/>
                  </a:lnTo>
                  <a:lnTo>
                    <a:pt x="5714" y="7401"/>
                  </a:lnTo>
                  <a:lnTo>
                    <a:pt x="5704" y="7402"/>
                  </a:lnTo>
                  <a:lnTo>
                    <a:pt x="5695" y="7404"/>
                  </a:lnTo>
                  <a:lnTo>
                    <a:pt x="5686" y="7405"/>
                  </a:lnTo>
                  <a:lnTo>
                    <a:pt x="5677" y="7406"/>
                  </a:lnTo>
                  <a:lnTo>
                    <a:pt x="5668" y="7407"/>
                  </a:lnTo>
                  <a:lnTo>
                    <a:pt x="5658" y="7408"/>
                  </a:lnTo>
                  <a:lnTo>
                    <a:pt x="5649" y="7409"/>
                  </a:lnTo>
                  <a:lnTo>
                    <a:pt x="5640" y="7409"/>
                  </a:lnTo>
                  <a:lnTo>
                    <a:pt x="5631" y="7410"/>
                  </a:lnTo>
                  <a:lnTo>
                    <a:pt x="5621" y="7410"/>
                  </a:lnTo>
                  <a:lnTo>
                    <a:pt x="5617" y="7410"/>
                  </a:lnTo>
                  <a:lnTo>
                    <a:pt x="4383" y="7410"/>
                  </a:lnTo>
                  <a:lnTo>
                    <a:pt x="4379" y="7410"/>
                  </a:lnTo>
                  <a:lnTo>
                    <a:pt x="4369" y="7410"/>
                  </a:lnTo>
                  <a:lnTo>
                    <a:pt x="4360" y="7409"/>
                  </a:lnTo>
                  <a:lnTo>
                    <a:pt x="4351" y="7409"/>
                  </a:lnTo>
                  <a:lnTo>
                    <a:pt x="4342" y="7408"/>
                  </a:lnTo>
                  <a:lnTo>
                    <a:pt x="4332" y="7407"/>
                  </a:lnTo>
                  <a:lnTo>
                    <a:pt x="4323" y="7406"/>
                  </a:lnTo>
                  <a:lnTo>
                    <a:pt x="4314" y="7405"/>
                  </a:lnTo>
                  <a:lnTo>
                    <a:pt x="4305" y="7404"/>
                  </a:lnTo>
                  <a:lnTo>
                    <a:pt x="4296" y="7402"/>
                  </a:lnTo>
                  <a:lnTo>
                    <a:pt x="4286" y="7401"/>
                  </a:lnTo>
                  <a:lnTo>
                    <a:pt x="4277" y="7399"/>
                  </a:lnTo>
                  <a:lnTo>
                    <a:pt x="4268" y="7397"/>
                  </a:lnTo>
                  <a:lnTo>
                    <a:pt x="4259" y="7395"/>
                  </a:lnTo>
                  <a:lnTo>
                    <a:pt x="4250" y="7392"/>
                  </a:lnTo>
                  <a:lnTo>
                    <a:pt x="4241" y="7390"/>
                  </a:lnTo>
                  <a:lnTo>
                    <a:pt x="4232" y="7387"/>
                  </a:lnTo>
                  <a:lnTo>
                    <a:pt x="4223" y="7384"/>
                  </a:lnTo>
                  <a:lnTo>
                    <a:pt x="4214" y="7381"/>
                  </a:lnTo>
                  <a:lnTo>
                    <a:pt x="4206" y="7378"/>
                  </a:lnTo>
                  <a:lnTo>
                    <a:pt x="4197" y="7374"/>
                  </a:lnTo>
                  <a:lnTo>
                    <a:pt x="4188" y="7371"/>
                  </a:lnTo>
                  <a:lnTo>
                    <a:pt x="4180" y="7367"/>
                  </a:lnTo>
                  <a:lnTo>
                    <a:pt x="4171" y="7363"/>
                  </a:lnTo>
                  <a:lnTo>
                    <a:pt x="4163" y="7359"/>
                  </a:lnTo>
                  <a:lnTo>
                    <a:pt x="4154" y="7355"/>
                  </a:lnTo>
                  <a:lnTo>
                    <a:pt x="4146" y="7350"/>
                  </a:lnTo>
                  <a:lnTo>
                    <a:pt x="4138" y="7346"/>
                  </a:lnTo>
                  <a:lnTo>
                    <a:pt x="4127" y="7340"/>
                  </a:lnTo>
                  <a:lnTo>
                    <a:pt x="4120" y="7335"/>
                  </a:lnTo>
                  <a:lnTo>
                    <a:pt x="4112" y="7330"/>
                  </a:lnTo>
                  <a:lnTo>
                    <a:pt x="4104" y="7325"/>
                  </a:lnTo>
                  <a:lnTo>
                    <a:pt x="4097" y="7320"/>
                  </a:lnTo>
                  <a:lnTo>
                    <a:pt x="4090" y="7314"/>
                  </a:lnTo>
                  <a:lnTo>
                    <a:pt x="4083" y="7309"/>
                  </a:lnTo>
                  <a:lnTo>
                    <a:pt x="4075" y="7303"/>
                  </a:lnTo>
                  <a:lnTo>
                    <a:pt x="4068" y="7298"/>
                  </a:lnTo>
                  <a:lnTo>
                    <a:pt x="4061" y="7292"/>
                  </a:lnTo>
                  <a:lnTo>
                    <a:pt x="4055" y="7286"/>
                  </a:lnTo>
                  <a:lnTo>
                    <a:pt x="4048" y="7280"/>
                  </a:lnTo>
                  <a:lnTo>
                    <a:pt x="4041" y="7274"/>
                  </a:lnTo>
                  <a:lnTo>
                    <a:pt x="4035" y="7268"/>
                  </a:lnTo>
                  <a:lnTo>
                    <a:pt x="4028" y="7261"/>
                  </a:lnTo>
                  <a:lnTo>
                    <a:pt x="4022" y="7255"/>
                  </a:lnTo>
                  <a:lnTo>
                    <a:pt x="4016" y="7248"/>
                  </a:lnTo>
                  <a:lnTo>
                    <a:pt x="4010" y="7241"/>
                  </a:lnTo>
                  <a:lnTo>
                    <a:pt x="4004" y="7235"/>
                  </a:lnTo>
                  <a:lnTo>
                    <a:pt x="3998" y="7228"/>
                  </a:lnTo>
                  <a:lnTo>
                    <a:pt x="3993" y="7221"/>
                  </a:lnTo>
                  <a:lnTo>
                    <a:pt x="3987" y="7213"/>
                  </a:lnTo>
                  <a:lnTo>
                    <a:pt x="3982" y="7206"/>
                  </a:lnTo>
                  <a:lnTo>
                    <a:pt x="3976" y="7199"/>
                  </a:lnTo>
                  <a:lnTo>
                    <a:pt x="3971" y="7192"/>
                  </a:lnTo>
                  <a:lnTo>
                    <a:pt x="3966" y="7184"/>
                  </a:lnTo>
                  <a:lnTo>
                    <a:pt x="3961" y="7176"/>
                  </a:lnTo>
                  <a:lnTo>
                    <a:pt x="3956" y="7169"/>
                  </a:lnTo>
                  <a:lnTo>
                    <a:pt x="3950" y="7158"/>
                  </a:lnTo>
                  <a:lnTo>
                    <a:pt x="3946" y="7150"/>
                  </a:lnTo>
                  <a:lnTo>
                    <a:pt x="3941" y="7142"/>
                  </a:lnTo>
                  <a:lnTo>
                    <a:pt x="3937" y="7133"/>
                  </a:lnTo>
                  <a:lnTo>
                    <a:pt x="3933" y="7125"/>
                  </a:lnTo>
                  <a:lnTo>
                    <a:pt x="3929" y="7116"/>
                  </a:lnTo>
                  <a:lnTo>
                    <a:pt x="3925" y="7108"/>
                  </a:lnTo>
                  <a:lnTo>
                    <a:pt x="3922" y="7099"/>
                  </a:lnTo>
                  <a:lnTo>
                    <a:pt x="3918" y="7090"/>
                  </a:lnTo>
                  <a:lnTo>
                    <a:pt x="3915" y="7082"/>
                  </a:lnTo>
                  <a:lnTo>
                    <a:pt x="3912" y="7073"/>
                  </a:lnTo>
                  <a:lnTo>
                    <a:pt x="3909" y="7064"/>
                  </a:lnTo>
                  <a:lnTo>
                    <a:pt x="3906" y="7055"/>
                  </a:lnTo>
                  <a:lnTo>
                    <a:pt x="3904" y="7046"/>
                  </a:lnTo>
                  <a:lnTo>
                    <a:pt x="3901" y="7037"/>
                  </a:lnTo>
                  <a:lnTo>
                    <a:pt x="3899" y="7028"/>
                  </a:lnTo>
                  <a:lnTo>
                    <a:pt x="3897" y="7019"/>
                  </a:lnTo>
                  <a:lnTo>
                    <a:pt x="3895" y="7010"/>
                  </a:lnTo>
                  <a:lnTo>
                    <a:pt x="3894" y="7000"/>
                  </a:lnTo>
                  <a:lnTo>
                    <a:pt x="3892" y="6991"/>
                  </a:lnTo>
                  <a:lnTo>
                    <a:pt x="3891" y="6982"/>
                  </a:lnTo>
                  <a:lnTo>
                    <a:pt x="3890" y="6973"/>
                  </a:lnTo>
                  <a:lnTo>
                    <a:pt x="3889" y="6964"/>
                  </a:lnTo>
                  <a:lnTo>
                    <a:pt x="3888" y="6954"/>
                  </a:lnTo>
                  <a:lnTo>
                    <a:pt x="3887" y="6945"/>
                  </a:lnTo>
                  <a:lnTo>
                    <a:pt x="3887" y="6936"/>
                  </a:lnTo>
                  <a:lnTo>
                    <a:pt x="3886" y="6927"/>
                  </a:lnTo>
                  <a:lnTo>
                    <a:pt x="3886" y="6917"/>
                  </a:lnTo>
                  <a:lnTo>
                    <a:pt x="3886" y="6913"/>
                  </a:lnTo>
                  <a:lnTo>
                    <a:pt x="3886" y="6323"/>
                  </a:lnTo>
                  <a:lnTo>
                    <a:pt x="3669" y="6323"/>
                  </a:lnTo>
                  <a:lnTo>
                    <a:pt x="3669" y="6913"/>
                  </a:lnTo>
                  <a:lnTo>
                    <a:pt x="3668" y="6933"/>
                  </a:lnTo>
                  <a:lnTo>
                    <a:pt x="3664" y="6952"/>
                  </a:lnTo>
                  <a:lnTo>
                    <a:pt x="3658" y="6970"/>
                  </a:lnTo>
                  <a:lnTo>
                    <a:pt x="3649" y="6988"/>
                  </a:lnTo>
                  <a:lnTo>
                    <a:pt x="3638" y="7004"/>
                  </a:lnTo>
                  <a:lnTo>
                    <a:pt x="3625" y="7019"/>
                  </a:lnTo>
                  <a:lnTo>
                    <a:pt x="3610" y="7032"/>
                  </a:lnTo>
                  <a:lnTo>
                    <a:pt x="3594" y="7043"/>
                  </a:lnTo>
                  <a:lnTo>
                    <a:pt x="3576" y="7052"/>
                  </a:lnTo>
                  <a:lnTo>
                    <a:pt x="3558" y="7058"/>
                  </a:lnTo>
                  <a:lnTo>
                    <a:pt x="3539" y="7062"/>
                  </a:lnTo>
                  <a:lnTo>
                    <a:pt x="3519" y="7063"/>
                  </a:lnTo>
                  <a:lnTo>
                    <a:pt x="1050" y="7063"/>
                  </a:lnTo>
                  <a:lnTo>
                    <a:pt x="1030" y="7062"/>
                  </a:lnTo>
                  <a:lnTo>
                    <a:pt x="1011" y="7058"/>
                  </a:lnTo>
                  <a:lnTo>
                    <a:pt x="993" y="7052"/>
                  </a:lnTo>
                  <a:lnTo>
                    <a:pt x="975" y="7043"/>
                  </a:lnTo>
                  <a:lnTo>
                    <a:pt x="959" y="7032"/>
                  </a:lnTo>
                  <a:lnTo>
                    <a:pt x="944" y="7019"/>
                  </a:lnTo>
                  <a:lnTo>
                    <a:pt x="931" y="7004"/>
                  </a:lnTo>
                  <a:lnTo>
                    <a:pt x="920" y="6988"/>
                  </a:lnTo>
                  <a:lnTo>
                    <a:pt x="911" y="6970"/>
                  </a:lnTo>
                  <a:lnTo>
                    <a:pt x="905" y="6952"/>
                  </a:lnTo>
                  <a:lnTo>
                    <a:pt x="901" y="6933"/>
                  </a:lnTo>
                  <a:lnTo>
                    <a:pt x="900" y="6913"/>
                  </a:lnTo>
                  <a:lnTo>
                    <a:pt x="900" y="5432"/>
                  </a:lnTo>
                  <a:lnTo>
                    <a:pt x="901" y="5412"/>
                  </a:lnTo>
                  <a:lnTo>
                    <a:pt x="905" y="5393"/>
                  </a:lnTo>
                  <a:lnTo>
                    <a:pt x="911" y="5375"/>
                  </a:lnTo>
                  <a:lnTo>
                    <a:pt x="920" y="5357"/>
                  </a:lnTo>
                  <a:lnTo>
                    <a:pt x="931" y="5341"/>
                  </a:lnTo>
                  <a:lnTo>
                    <a:pt x="944" y="5326"/>
                  </a:lnTo>
                  <a:lnTo>
                    <a:pt x="959" y="5313"/>
                  </a:lnTo>
                  <a:lnTo>
                    <a:pt x="975" y="5302"/>
                  </a:lnTo>
                  <a:lnTo>
                    <a:pt x="993" y="5293"/>
                  </a:lnTo>
                  <a:lnTo>
                    <a:pt x="1011" y="5287"/>
                  </a:lnTo>
                  <a:lnTo>
                    <a:pt x="1030" y="5283"/>
                  </a:lnTo>
                  <a:lnTo>
                    <a:pt x="1050" y="5282"/>
                  </a:lnTo>
                  <a:lnTo>
                    <a:pt x="3519" y="5282"/>
                  </a:lnTo>
                  <a:lnTo>
                    <a:pt x="3539" y="5283"/>
                  </a:lnTo>
                  <a:lnTo>
                    <a:pt x="3558" y="5287"/>
                  </a:lnTo>
                  <a:lnTo>
                    <a:pt x="3576" y="5293"/>
                  </a:lnTo>
                  <a:lnTo>
                    <a:pt x="3594" y="5302"/>
                  </a:lnTo>
                  <a:lnTo>
                    <a:pt x="3610" y="5313"/>
                  </a:lnTo>
                  <a:lnTo>
                    <a:pt x="3625" y="5326"/>
                  </a:lnTo>
                  <a:lnTo>
                    <a:pt x="3638" y="5341"/>
                  </a:lnTo>
                  <a:lnTo>
                    <a:pt x="3649" y="5357"/>
                  </a:lnTo>
                  <a:lnTo>
                    <a:pt x="3658" y="5375"/>
                  </a:lnTo>
                  <a:lnTo>
                    <a:pt x="3664" y="5393"/>
                  </a:lnTo>
                  <a:lnTo>
                    <a:pt x="3668" y="5412"/>
                  </a:lnTo>
                  <a:lnTo>
                    <a:pt x="3669" y="5432"/>
                  </a:lnTo>
                  <a:lnTo>
                    <a:pt x="3669" y="6023"/>
                  </a:lnTo>
                  <a:lnTo>
                    <a:pt x="3886" y="6023"/>
                  </a:lnTo>
                  <a:lnTo>
                    <a:pt x="3886" y="5432"/>
                  </a:lnTo>
                  <a:lnTo>
                    <a:pt x="3886" y="5427"/>
                  </a:lnTo>
                  <a:lnTo>
                    <a:pt x="3886" y="5418"/>
                  </a:lnTo>
                  <a:lnTo>
                    <a:pt x="3887" y="5409"/>
                  </a:lnTo>
                  <a:lnTo>
                    <a:pt x="3887" y="5400"/>
                  </a:lnTo>
                  <a:lnTo>
                    <a:pt x="3888" y="5391"/>
                  </a:lnTo>
                  <a:lnTo>
                    <a:pt x="3889" y="5382"/>
                  </a:lnTo>
                  <a:lnTo>
                    <a:pt x="3890" y="5372"/>
                  </a:lnTo>
                  <a:lnTo>
                    <a:pt x="3891" y="5363"/>
                  </a:lnTo>
                  <a:lnTo>
                    <a:pt x="3892" y="5354"/>
                  </a:lnTo>
                  <a:lnTo>
                    <a:pt x="3894" y="5345"/>
                  </a:lnTo>
                  <a:lnTo>
                    <a:pt x="3895" y="5336"/>
                  </a:lnTo>
                  <a:lnTo>
                    <a:pt x="3897" y="5327"/>
                  </a:lnTo>
                  <a:lnTo>
                    <a:pt x="3899" y="5318"/>
                  </a:lnTo>
                  <a:lnTo>
                    <a:pt x="3901" y="5309"/>
                  </a:lnTo>
                  <a:lnTo>
                    <a:pt x="3904" y="5300"/>
                  </a:lnTo>
                  <a:lnTo>
                    <a:pt x="3906" y="5291"/>
                  </a:lnTo>
                  <a:lnTo>
                    <a:pt x="3909" y="5282"/>
                  </a:lnTo>
                  <a:lnTo>
                    <a:pt x="3912" y="5273"/>
                  </a:lnTo>
                  <a:lnTo>
                    <a:pt x="3915" y="5264"/>
                  </a:lnTo>
                  <a:lnTo>
                    <a:pt x="3918" y="5255"/>
                  </a:lnTo>
                  <a:lnTo>
                    <a:pt x="3922" y="5246"/>
                  </a:lnTo>
                  <a:lnTo>
                    <a:pt x="3926" y="5237"/>
                  </a:lnTo>
                  <a:lnTo>
                    <a:pt x="3930" y="5228"/>
                  </a:lnTo>
                  <a:lnTo>
                    <a:pt x="3933" y="5220"/>
                  </a:lnTo>
                  <a:lnTo>
                    <a:pt x="3938" y="5211"/>
                  </a:lnTo>
                  <a:lnTo>
                    <a:pt x="3942" y="5203"/>
                  </a:lnTo>
                  <a:lnTo>
                    <a:pt x="3947" y="5194"/>
                  </a:lnTo>
                  <a:lnTo>
                    <a:pt x="3952" y="5186"/>
                  </a:lnTo>
                  <a:lnTo>
                    <a:pt x="3955" y="5180"/>
                  </a:lnTo>
                  <a:lnTo>
                    <a:pt x="3960" y="5172"/>
                  </a:lnTo>
                  <a:lnTo>
                    <a:pt x="3965" y="5164"/>
                  </a:lnTo>
                  <a:lnTo>
                    <a:pt x="3970" y="5156"/>
                  </a:lnTo>
                  <a:lnTo>
                    <a:pt x="3975" y="5149"/>
                  </a:lnTo>
                  <a:lnTo>
                    <a:pt x="3980" y="5141"/>
                  </a:lnTo>
                  <a:lnTo>
                    <a:pt x="3986" y="5134"/>
                  </a:lnTo>
                  <a:lnTo>
                    <a:pt x="3991" y="5126"/>
                  </a:lnTo>
                  <a:lnTo>
                    <a:pt x="3997" y="5119"/>
                  </a:lnTo>
                  <a:lnTo>
                    <a:pt x="4003" y="5112"/>
                  </a:lnTo>
                  <a:lnTo>
                    <a:pt x="4009" y="5105"/>
                  </a:lnTo>
                  <a:lnTo>
                    <a:pt x="4015" y="5098"/>
                  </a:lnTo>
                  <a:lnTo>
                    <a:pt x="4021" y="5091"/>
                  </a:lnTo>
                  <a:lnTo>
                    <a:pt x="4028" y="5085"/>
                  </a:lnTo>
                  <a:lnTo>
                    <a:pt x="4034" y="5078"/>
                  </a:lnTo>
                  <a:lnTo>
                    <a:pt x="4041" y="5072"/>
                  </a:lnTo>
                  <a:lnTo>
                    <a:pt x="4047" y="5066"/>
                  </a:lnTo>
                  <a:lnTo>
                    <a:pt x="4054" y="5059"/>
                  </a:lnTo>
                  <a:lnTo>
                    <a:pt x="4061" y="5053"/>
                  </a:lnTo>
                  <a:lnTo>
                    <a:pt x="4068" y="5048"/>
                  </a:lnTo>
                  <a:lnTo>
                    <a:pt x="4075" y="5042"/>
                  </a:lnTo>
                  <a:lnTo>
                    <a:pt x="4082" y="5036"/>
                  </a:lnTo>
                  <a:lnTo>
                    <a:pt x="4090" y="5031"/>
                  </a:lnTo>
                  <a:lnTo>
                    <a:pt x="4097" y="5025"/>
                  </a:lnTo>
                  <a:lnTo>
                    <a:pt x="4104" y="5020"/>
                  </a:lnTo>
                  <a:lnTo>
                    <a:pt x="4112" y="5015"/>
                  </a:lnTo>
                  <a:lnTo>
                    <a:pt x="4120" y="5010"/>
                  </a:lnTo>
                  <a:lnTo>
                    <a:pt x="4127" y="5005"/>
                  </a:lnTo>
                  <a:lnTo>
                    <a:pt x="4142" y="4997"/>
                  </a:lnTo>
                  <a:lnTo>
                    <a:pt x="4150" y="4993"/>
                  </a:lnTo>
                  <a:lnTo>
                    <a:pt x="4157" y="4989"/>
                  </a:lnTo>
                  <a:lnTo>
                    <a:pt x="4165" y="4985"/>
                  </a:lnTo>
                  <a:lnTo>
                    <a:pt x="4173" y="4982"/>
                  </a:lnTo>
                  <a:lnTo>
                    <a:pt x="4181" y="4978"/>
                  </a:lnTo>
                  <a:lnTo>
                    <a:pt x="4189" y="4974"/>
                  </a:lnTo>
                  <a:lnTo>
                    <a:pt x="4198" y="4971"/>
                  </a:lnTo>
                  <a:lnTo>
                    <a:pt x="4206" y="4968"/>
                  </a:lnTo>
                  <a:lnTo>
                    <a:pt x="4215" y="4965"/>
                  </a:lnTo>
                  <a:lnTo>
                    <a:pt x="4223" y="4962"/>
                  </a:lnTo>
                  <a:lnTo>
                    <a:pt x="4232" y="4959"/>
                  </a:lnTo>
                  <a:lnTo>
                    <a:pt x="4240" y="4956"/>
                  </a:lnTo>
                  <a:lnTo>
                    <a:pt x="4249" y="4954"/>
                  </a:lnTo>
                  <a:lnTo>
                    <a:pt x="4258" y="4951"/>
                  </a:lnTo>
                  <a:lnTo>
                    <a:pt x="4267" y="4949"/>
                  </a:lnTo>
                  <a:lnTo>
                    <a:pt x="4276" y="4947"/>
                  </a:lnTo>
                  <a:lnTo>
                    <a:pt x="4285" y="4945"/>
                  </a:lnTo>
                  <a:lnTo>
                    <a:pt x="4294" y="4943"/>
                  </a:lnTo>
                  <a:lnTo>
                    <a:pt x="4303" y="4942"/>
                  </a:lnTo>
                  <a:lnTo>
                    <a:pt x="4312" y="4940"/>
                  </a:lnTo>
                  <a:lnTo>
                    <a:pt x="4321" y="4939"/>
                  </a:lnTo>
                  <a:lnTo>
                    <a:pt x="4331" y="4938"/>
                  </a:lnTo>
                  <a:lnTo>
                    <a:pt x="4340" y="4937"/>
                  </a:lnTo>
                  <a:lnTo>
                    <a:pt x="4350" y="4936"/>
                  </a:lnTo>
                  <a:lnTo>
                    <a:pt x="4359" y="4936"/>
                  </a:lnTo>
                  <a:lnTo>
                    <a:pt x="4369" y="4935"/>
                  </a:lnTo>
                  <a:lnTo>
                    <a:pt x="4378" y="4935"/>
                  </a:lnTo>
                  <a:lnTo>
                    <a:pt x="4383" y="4935"/>
                  </a:lnTo>
                  <a:lnTo>
                    <a:pt x="4850" y="4935"/>
                  </a:lnTo>
                  <a:lnTo>
                    <a:pt x="4850" y="4209"/>
                  </a:lnTo>
                  <a:lnTo>
                    <a:pt x="4832" y="4206"/>
                  </a:lnTo>
                  <a:lnTo>
                    <a:pt x="4827" y="4204"/>
                  </a:lnTo>
                  <a:lnTo>
                    <a:pt x="4805" y="4199"/>
                  </a:lnTo>
                  <a:lnTo>
                    <a:pt x="4799" y="4198"/>
                  </a:lnTo>
                  <a:lnTo>
                    <a:pt x="4777" y="4191"/>
                  </a:lnTo>
                  <a:lnTo>
                    <a:pt x="4772" y="4190"/>
                  </a:lnTo>
                  <a:lnTo>
                    <a:pt x="4750" y="4182"/>
                  </a:lnTo>
                  <a:lnTo>
                    <a:pt x="4744" y="4181"/>
                  </a:lnTo>
                  <a:lnTo>
                    <a:pt x="4723" y="4173"/>
                  </a:lnTo>
                  <a:lnTo>
                    <a:pt x="4718" y="4171"/>
                  </a:lnTo>
                  <a:lnTo>
                    <a:pt x="4696" y="4162"/>
                  </a:lnTo>
                  <a:lnTo>
                    <a:pt x="4691" y="4160"/>
                  </a:lnTo>
                  <a:lnTo>
                    <a:pt x="4670" y="4150"/>
                  </a:lnTo>
                  <a:lnTo>
                    <a:pt x="4665" y="4148"/>
                  </a:lnTo>
                  <a:lnTo>
                    <a:pt x="4644" y="4137"/>
                  </a:lnTo>
                  <a:lnTo>
                    <a:pt x="4639" y="4135"/>
                  </a:lnTo>
                  <a:lnTo>
                    <a:pt x="4619" y="4123"/>
                  </a:lnTo>
                  <a:lnTo>
                    <a:pt x="4612" y="4120"/>
                  </a:lnTo>
                  <a:lnTo>
                    <a:pt x="4593" y="4108"/>
                  </a:lnTo>
                  <a:lnTo>
                    <a:pt x="4588" y="4105"/>
                  </a:lnTo>
                  <a:lnTo>
                    <a:pt x="4569" y="4092"/>
                  </a:lnTo>
                  <a:lnTo>
                    <a:pt x="4564" y="4089"/>
                  </a:lnTo>
                  <a:lnTo>
                    <a:pt x="4546" y="4075"/>
                  </a:lnTo>
                  <a:lnTo>
                    <a:pt x="4541" y="4072"/>
                  </a:lnTo>
                  <a:lnTo>
                    <a:pt x="4523" y="4058"/>
                  </a:lnTo>
                  <a:lnTo>
                    <a:pt x="4519" y="4055"/>
                  </a:lnTo>
                  <a:lnTo>
                    <a:pt x="4501" y="4040"/>
                  </a:lnTo>
                  <a:lnTo>
                    <a:pt x="4497" y="4036"/>
                  </a:lnTo>
                  <a:lnTo>
                    <a:pt x="4480" y="4021"/>
                  </a:lnTo>
                  <a:lnTo>
                    <a:pt x="4476" y="4017"/>
                  </a:lnTo>
                  <a:lnTo>
                    <a:pt x="4460" y="4001"/>
                  </a:lnTo>
                  <a:lnTo>
                    <a:pt x="4456" y="3997"/>
                  </a:lnTo>
                  <a:lnTo>
                    <a:pt x="4440" y="3981"/>
                  </a:lnTo>
                  <a:lnTo>
                    <a:pt x="4436" y="3977"/>
                  </a:lnTo>
                  <a:lnTo>
                    <a:pt x="4421" y="3960"/>
                  </a:lnTo>
                  <a:lnTo>
                    <a:pt x="4417" y="3956"/>
                  </a:lnTo>
                  <a:lnTo>
                    <a:pt x="4402" y="3938"/>
                  </a:lnTo>
                  <a:lnTo>
                    <a:pt x="4399" y="3934"/>
                  </a:lnTo>
                  <a:lnTo>
                    <a:pt x="4385" y="3916"/>
                  </a:lnTo>
                  <a:lnTo>
                    <a:pt x="4382" y="3911"/>
                  </a:lnTo>
                  <a:lnTo>
                    <a:pt x="4368" y="3893"/>
                  </a:lnTo>
                  <a:lnTo>
                    <a:pt x="4365" y="3888"/>
                  </a:lnTo>
                  <a:lnTo>
                    <a:pt x="4352" y="3869"/>
                  </a:lnTo>
                  <a:lnTo>
                    <a:pt x="4349" y="3864"/>
                  </a:lnTo>
                  <a:lnTo>
                    <a:pt x="4337" y="3845"/>
                  </a:lnTo>
                  <a:lnTo>
                    <a:pt x="4334" y="3838"/>
                  </a:lnTo>
                  <a:lnTo>
                    <a:pt x="4322" y="3818"/>
                  </a:lnTo>
                  <a:lnTo>
                    <a:pt x="4320" y="3813"/>
                  </a:lnTo>
                  <a:lnTo>
                    <a:pt x="4309" y="3792"/>
                  </a:lnTo>
                  <a:lnTo>
                    <a:pt x="4307" y="3787"/>
                  </a:lnTo>
                  <a:lnTo>
                    <a:pt x="4297" y="3766"/>
                  </a:lnTo>
                  <a:lnTo>
                    <a:pt x="4295" y="3761"/>
                  </a:lnTo>
                  <a:lnTo>
                    <a:pt x="4286" y="3739"/>
                  </a:lnTo>
                  <a:lnTo>
                    <a:pt x="4284" y="3734"/>
                  </a:lnTo>
                  <a:lnTo>
                    <a:pt x="4276" y="3713"/>
                  </a:lnTo>
                  <a:lnTo>
                    <a:pt x="4275" y="3707"/>
                  </a:lnTo>
                  <a:lnTo>
                    <a:pt x="4267" y="3685"/>
                  </a:lnTo>
                  <a:lnTo>
                    <a:pt x="4266" y="3680"/>
                  </a:lnTo>
                  <a:lnTo>
                    <a:pt x="4259" y="3658"/>
                  </a:lnTo>
                  <a:lnTo>
                    <a:pt x="4258" y="3652"/>
                  </a:lnTo>
                  <a:lnTo>
                    <a:pt x="4253" y="3630"/>
                  </a:lnTo>
                  <a:lnTo>
                    <a:pt x="4251" y="3625"/>
                  </a:lnTo>
                  <a:lnTo>
                    <a:pt x="4247" y="3602"/>
                  </a:lnTo>
                  <a:lnTo>
                    <a:pt x="4246" y="3597"/>
                  </a:lnTo>
                  <a:lnTo>
                    <a:pt x="4242" y="3574"/>
                  </a:lnTo>
                  <a:lnTo>
                    <a:pt x="4241" y="3568"/>
                  </a:lnTo>
                  <a:lnTo>
                    <a:pt x="4238" y="3546"/>
                  </a:lnTo>
                  <a:lnTo>
                    <a:pt x="4237" y="3540"/>
                  </a:lnTo>
                  <a:lnTo>
                    <a:pt x="4235" y="3517"/>
                  </a:lnTo>
                  <a:lnTo>
                    <a:pt x="4235" y="3512"/>
                  </a:lnTo>
                  <a:lnTo>
                    <a:pt x="4234" y="3488"/>
                  </a:lnTo>
                  <a:lnTo>
                    <a:pt x="4233" y="3483"/>
                  </a:lnTo>
                  <a:lnTo>
                    <a:pt x="4233" y="3460"/>
                  </a:lnTo>
                  <a:lnTo>
                    <a:pt x="4233" y="3454"/>
                  </a:lnTo>
                  <a:lnTo>
                    <a:pt x="4233" y="3431"/>
                  </a:lnTo>
                  <a:lnTo>
                    <a:pt x="4234" y="3426"/>
                  </a:lnTo>
                  <a:lnTo>
                    <a:pt x="4235" y="3402"/>
                  </a:lnTo>
                  <a:lnTo>
                    <a:pt x="4235" y="3397"/>
                  </a:lnTo>
                  <a:lnTo>
                    <a:pt x="4237" y="3374"/>
                  </a:lnTo>
                  <a:lnTo>
                    <a:pt x="4238" y="3368"/>
                  </a:lnTo>
                  <a:lnTo>
                    <a:pt x="4241" y="3346"/>
                  </a:lnTo>
                  <a:lnTo>
                    <a:pt x="4242" y="3340"/>
                  </a:lnTo>
                  <a:lnTo>
                    <a:pt x="4246" y="3317"/>
                  </a:lnTo>
                  <a:lnTo>
                    <a:pt x="4247" y="3312"/>
                  </a:lnTo>
                  <a:lnTo>
                    <a:pt x="4251" y="3289"/>
                  </a:lnTo>
                  <a:lnTo>
                    <a:pt x="4253" y="3284"/>
                  </a:lnTo>
                  <a:lnTo>
                    <a:pt x="4258" y="3262"/>
                  </a:lnTo>
                  <a:lnTo>
                    <a:pt x="4259" y="3256"/>
                  </a:lnTo>
                  <a:lnTo>
                    <a:pt x="4266" y="3234"/>
                  </a:lnTo>
                  <a:lnTo>
                    <a:pt x="4267" y="3229"/>
                  </a:lnTo>
                  <a:lnTo>
                    <a:pt x="4275" y="3207"/>
                  </a:lnTo>
                  <a:lnTo>
                    <a:pt x="4276" y="3201"/>
                  </a:lnTo>
                  <a:lnTo>
                    <a:pt x="4284" y="3180"/>
                  </a:lnTo>
                  <a:lnTo>
                    <a:pt x="4286" y="3175"/>
                  </a:lnTo>
                  <a:lnTo>
                    <a:pt x="4295" y="3153"/>
                  </a:lnTo>
                  <a:lnTo>
                    <a:pt x="4297" y="3148"/>
                  </a:lnTo>
                  <a:lnTo>
                    <a:pt x="4307" y="3127"/>
                  </a:lnTo>
                  <a:lnTo>
                    <a:pt x="4309" y="3122"/>
                  </a:lnTo>
                  <a:lnTo>
                    <a:pt x="4320" y="3101"/>
                  </a:lnTo>
                  <a:lnTo>
                    <a:pt x="4322" y="3096"/>
                  </a:lnTo>
                  <a:lnTo>
                    <a:pt x="4334" y="3076"/>
                  </a:lnTo>
                  <a:lnTo>
                    <a:pt x="4337" y="3069"/>
                  </a:lnTo>
                  <a:lnTo>
                    <a:pt x="4349" y="3050"/>
                  </a:lnTo>
                  <a:lnTo>
                    <a:pt x="4352" y="3045"/>
                  </a:lnTo>
                  <a:lnTo>
                    <a:pt x="4365" y="3026"/>
                  </a:lnTo>
                  <a:lnTo>
                    <a:pt x="4368" y="3021"/>
                  </a:lnTo>
                  <a:lnTo>
                    <a:pt x="4382" y="3003"/>
                  </a:lnTo>
                  <a:lnTo>
                    <a:pt x="4385" y="2998"/>
                  </a:lnTo>
                  <a:lnTo>
                    <a:pt x="4399" y="2980"/>
                  </a:lnTo>
                  <a:lnTo>
                    <a:pt x="4403" y="2976"/>
                  </a:lnTo>
                  <a:lnTo>
                    <a:pt x="4417" y="2958"/>
                  </a:lnTo>
                  <a:lnTo>
                    <a:pt x="4421" y="2954"/>
                  </a:lnTo>
                  <a:lnTo>
                    <a:pt x="4436" y="2937"/>
                  </a:lnTo>
                  <a:lnTo>
                    <a:pt x="4440" y="2933"/>
                  </a:lnTo>
                  <a:lnTo>
                    <a:pt x="4456" y="2917"/>
                  </a:lnTo>
                  <a:lnTo>
                    <a:pt x="4460" y="2913"/>
                  </a:lnTo>
                  <a:lnTo>
                    <a:pt x="4476" y="2897"/>
                  </a:lnTo>
                  <a:lnTo>
                    <a:pt x="4480" y="2893"/>
                  </a:lnTo>
                  <a:lnTo>
                    <a:pt x="4498" y="2878"/>
                  </a:lnTo>
                  <a:lnTo>
                    <a:pt x="4502" y="2874"/>
                  </a:lnTo>
                  <a:lnTo>
                    <a:pt x="4519" y="2860"/>
                  </a:lnTo>
                  <a:lnTo>
                    <a:pt x="4524" y="2856"/>
                  </a:lnTo>
                  <a:lnTo>
                    <a:pt x="4542" y="2842"/>
                  </a:lnTo>
                  <a:lnTo>
                    <a:pt x="4546" y="2839"/>
                  </a:lnTo>
                  <a:lnTo>
                    <a:pt x="4565" y="2825"/>
                  </a:lnTo>
                  <a:lnTo>
                    <a:pt x="4570" y="2822"/>
                  </a:lnTo>
                  <a:lnTo>
                    <a:pt x="4589" y="2810"/>
                  </a:lnTo>
                  <a:lnTo>
                    <a:pt x="4594" y="2807"/>
                  </a:lnTo>
                  <a:lnTo>
                    <a:pt x="4613" y="2795"/>
                  </a:lnTo>
                  <a:lnTo>
                    <a:pt x="4618" y="2792"/>
                  </a:lnTo>
                  <a:lnTo>
                    <a:pt x="4638" y="2781"/>
                  </a:lnTo>
                  <a:lnTo>
                    <a:pt x="4643" y="2778"/>
                  </a:lnTo>
                  <a:lnTo>
                    <a:pt x="4664" y="2767"/>
                  </a:lnTo>
                  <a:lnTo>
                    <a:pt x="4669" y="2765"/>
                  </a:lnTo>
                  <a:lnTo>
                    <a:pt x="4690" y="2755"/>
                  </a:lnTo>
                  <a:lnTo>
                    <a:pt x="4696" y="2753"/>
                  </a:lnTo>
                  <a:lnTo>
                    <a:pt x="4717" y="2744"/>
                  </a:lnTo>
                  <a:lnTo>
                    <a:pt x="4722" y="2742"/>
                  </a:lnTo>
                  <a:lnTo>
                    <a:pt x="4744" y="2734"/>
                  </a:lnTo>
                  <a:lnTo>
                    <a:pt x="4749" y="2732"/>
                  </a:lnTo>
                  <a:lnTo>
                    <a:pt x="4771" y="2725"/>
                  </a:lnTo>
                  <a:lnTo>
                    <a:pt x="4777" y="2723"/>
                  </a:lnTo>
                  <a:lnTo>
                    <a:pt x="4799" y="2717"/>
                  </a:lnTo>
                  <a:lnTo>
                    <a:pt x="4804" y="2715"/>
                  </a:lnTo>
                  <a:lnTo>
                    <a:pt x="4827" y="2710"/>
                  </a:lnTo>
                  <a:lnTo>
                    <a:pt x="4832" y="2708"/>
                  </a:lnTo>
                  <a:lnTo>
                    <a:pt x="4855" y="2704"/>
                  </a:lnTo>
                  <a:lnTo>
                    <a:pt x="4860" y="2703"/>
                  </a:lnTo>
                  <a:lnTo>
                    <a:pt x="4883" y="2699"/>
                  </a:lnTo>
                  <a:lnTo>
                    <a:pt x="4889" y="2698"/>
                  </a:lnTo>
                  <a:lnTo>
                    <a:pt x="4911" y="2695"/>
                  </a:lnTo>
                  <a:lnTo>
                    <a:pt x="4917" y="2694"/>
                  </a:lnTo>
                  <a:lnTo>
                    <a:pt x="4940" y="2692"/>
                  </a:lnTo>
                  <a:lnTo>
                    <a:pt x="4945" y="2692"/>
                  </a:lnTo>
                  <a:lnTo>
                    <a:pt x="4969" y="2691"/>
                  </a:lnTo>
                  <a:lnTo>
                    <a:pt x="4974" y="2690"/>
                  </a:lnTo>
                  <a:lnTo>
                    <a:pt x="4997" y="2690"/>
                  </a:lnTo>
                  <a:lnTo>
                    <a:pt x="5003" y="2690"/>
                  </a:lnTo>
                  <a:lnTo>
                    <a:pt x="5026" y="2690"/>
                  </a:lnTo>
                  <a:lnTo>
                    <a:pt x="5031" y="2691"/>
                  </a:lnTo>
                  <a:lnTo>
                    <a:pt x="5055" y="2692"/>
                  </a:lnTo>
                  <a:lnTo>
                    <a:pt x="5060" y="2692"/>
                  </a:lnTo>
                  <a:lnTo>
                    <a:pt x="5083" y="2694"/>
                  </a:lnTo>
                  <a:lnTo>
                    <a:pt x="5089" y="2695"/>
                  </a:lnTo>
                  <a:lnTo>
                    <a:pt x="5111" y="2698"/>
                  </a:lnTo>
                  <a:lnTo>
                    <a:pt x="5117" y="2699"/>
                  </a:lnTo>
                  <a:lnTo>
                    <a:pt x="5140" y="2703"/>
                  </a:lnTo>
                  <a:lnTo>
                    <a:pt x="5145" y="2704"/>
                  </a:lnTo>
                  <a:lnTo>
                    <a:pt x="5168" y="2708"/>
                  </a:lnTo>
                  <a:lnTo>
                    <a:pt x="5173" y="2710"/>
                  </a:lnTo>
                  <a:lnTo>
                    <a:pt x="5196" y="2715"/>
                  </a:lnTo>
                  <a:lnTo>
                    <a:pt x="5201" y="2717"/>
                  </a:lnTo>
                  <a:lnTo>
                    <a:pt x="5223" y="2723"/>
                  </a:lnTo>
                  <a:lnTo>
                    <a:pt x="5229" y="2725"/>
                  </a:lnTo>
                  <a:lnTo>
                    <a:pt x="5251" y="2732"/>
                  </a:lnTo>
                  <a:lnTo>
                    <a:pt x="5256" y="2734"/>
                  </a:lnTo>
                  <a:lnTo>
                    <a:pt x="5278" y="2742"/>
                  </a:lnTo>
                  <a:lnTo>
                    <a:pt x="5283" y="2744"/>
                  </a:lnTo>
                  <a:lnTo>
                    <a:pt x="5304" y="2753"/>
                  </a:lnTo>
                  <a:lnTo>
                    <a:pt x="5310" y="2755"/>
                  </a:lnTo>
                  <a:lnTo>
                    <a:pt x="5331" y="2765"/>
                  </a:lnTo>
                  <a:lnTo>
                    <a:pt x="5336" y="2767"/>
                  </a:lnTo>
                  <a:lnTo>
                    <a:pt x="5357" y="2778"/>
                  </a:lnTo>
                  <a:lnTo>
                    <a:pt x="5362" y="2781"/>
                  </a:lnTo>
                  <a:lnTo>
                    <a:pt x="5382" y="2792"/>
                  </a:lnTo>
                  <a:lnTo>
                    <a:pt x="5387" y="2795"/>
                  </a:lnTo>
                  <a:lnTo>
                    <a:pt x="5406" y="2807"/>
                  </a:lnTo>
                  <a:lnTo>
                    <a:pt x="5411" y="2810"/>
                  </a:lnTo>
                  <a:lnTo>
                    <a:pt x="5430" y="2822"/>
                  </a:lnTo>
                  <a:lnTo>
                    <a:pt x="5435" y="2825"/>
                  </a:lnTo>
                  <a:lnTo>
                    <a:pt x="5454" y="2839"/>
                  </a:lnTo>
                  <a:lnTo>
                    <a:pt x="5458" y="2842"/>
                  </a:lnTo>
                  <a:lnTo>
                    <a:pt x="5476" y="2856"/>
                  </a:lnTo>
                  <a:lnTo>
                    <a:pt x="5481" y="2860"/>
                  </a:lnTo>
                  <a:lnTo>
                    <a:pt x="5498" y="2874"/>
                  </a:lnTo>
                  <a:lnTo>
                    <a:pt x="5502" y="2878"/>
                  </a:lnTo>
                  <a:lnTo>
                    <a:pt x="5520" y="2893"/>
                  </a:lnTo>
                  <a:lnTo>
                    <a:pt x="5524" y="2897"/>
                  </a:lnTo>
                  <a:lnTo>
                    <a:pt x="5540" y="2913"/>
                  </a:lnTo>
                  <a:lnTo>
                    <a:pt x="5544" y="2917"/>
                  </a:lnTo>
                  <a:lnTo>
                    <a:pt x="5560" y="2933"/>
                  </a:lnTo>
                  <a:lnTo>
                    <a:pt x="5564" y="2937"/>
                  </a:lnTo>
                  <a:lnTo>
                    <a:pt x="5579" y="2954"/>
                  </a:lnTo>
                  <a:lnTo>
                    <a:pt x="5583" y="2958"/>
                  </a:lnTo>
                  <a:lnTo>
                    <a:pt x="5597" y="2976"/>
                  </a:lnTo>
                  <a:lnTo>
                    <a:pt x="5601" y="2980"/>
                  </a:lnTo>
                  <a:lnTo>
                    <a:pt x="5615" y="2998"/>
                  </a:lnTo>
                  <a:lnTo>
                    <a:pt x="5618" y="3003"/>
                  </a:lnTo>
                  <a:lnTo>
                    <a:pt x="5632" y="3021"/>
                  </a:lnTo>
                  <a:lnTo>
                    <a:pt x="5635" y="3026"/>
                  </a:lnTo>
                  <a:lnTo>
                    <a:pt x="5648" y="3045"/>
                  </a:lnTo>
                  <a:lnTo>
                    <a:pt x="5651" y="3050"/>
                  </a:lnTo>
                  <a:lnTo>
                    <a:pt x="5663" y="3069"/>
                  </a:lnTo>
                  <a:lnTo>
                    <a:pt x="5666" y="3076"/>
                  </a:lnTo>
                  <a:lnTo>
                    <a:pt x="5678" y="3096"/>
                  </a:lnTo>
                  <a:lnTo>
                    <a:pt x="5680" y="3101"/>
                  </a:lnTo>
                  <a:lnTo>
                    <a:pt x="5691" y="3122"/>
                  </a:lnTo>
                  <a:lnTo>
                    <a:pt x="5693" y="3127"/>
                  </a:lnTo>
                  <a:lnTo>
                    <a:pt x="5703" y="3148"/>
                  </a:lnTo>
                  <a:lnTo>
                    <a:pt x="5705" y="3153"/>
                  </a:lnTo>
                  <a:lnTo>
                    <a:pt x="5714" y="3175"/>
                  </a:lnTo>
                  <a:lnTo>
                    <a:pt x="5716" y="3180"/>
                  </a:lnTo>
                  <a:lnTo>
                    <a:pt x="5724" y="3201"/>
                  </a:lnTo>
                  <a:lnTo>
                    <a:pt x="5725" y="3207"/>
                  </a:lnTo>
                  <a:lnTo>
                    <a:pt x="5733" y="3229"/>
                  </a:lnTo>
                  <a:lnTo>
                    <a:pt x="5734" y="3234"/>
                  </a:lnTo>
                  <a:lnTo>
                    <a:pt x="5741" y="3256"/>
                  </a:lnTo>
                  <a:lnTo>
                    <a:pt x="5742" y="3262"/>
                  </a:lnTo>
                  <a:lnTo>
                    <a:pt x="5747" y="3284"/>
                  </a:lnTo>
                  <a:lnTo>
                    <a:pt x="5749" y="3289"/>
                  </a:lnTo>
                  <a:lnTo>
                    <a:pt x="5753" y="3312"/>
                  </a:lnTo>
                  <a:lnTo>
                    <a:pt x="5754" y="3317"/>
                  </a:lnTo>
                  <a:lnTo>
                    <a:pt x="5758" y="3340"/>
                  </a:lnTo>
                  <a:lnTo>
                    <a:pt x="5759" y="3346"/>
                  </a:lnTo>
                  <a:lnTo>
                    <a:pt x="5762" y="3368"/>
                  </a:lnTo>
                  <a:lnTo>
                    <a:pt x="5763" y="3374"/>
                  </a:lnTo>
                  <a:lnTo>
                    <a:pt x="5765" y="3397"/>
                  </a:lnTo>
                  <a:lnTo>
                    <a:pt x="5765" y="3402"/>
                  </a:lnTo>
                  <a:lnTo>
                    <a:pt x="5766" y="3426"/>
                  </a:lnTo>
                  <a:close/>
                  <a:moveTo>
                    <a:pt x="6631" y="6763"/>
                  </a:moveTo>
                  <a:lnTo>
                    <a:pt x="8800" y="6763"/>
                  </a:lnTo>
                  <a:lnTo>
                    <a:pt x="8800" y="5582"/>
                  </a:lnTo>
                  <a:lnTo>
                    <a:pt x="6631" y="5582"/>
                  </a:lnTo>
                  <a:lnTo>
                    <a:pt x="6631" y="6173"/>
                  </a:lnTo>
                  <a:lnTo>
                    <a:pt x="6631" y="6763"/>
                  </a:lnTo>
                  <a:close/>
                  <a:moveTo>
                    <a:pt x="4386" y="6910"/>
                  </a:moveTo>
                  <a:lnTo>
                    <a:pt x="5614" y="6910"/>
                  </a:lnTo>
                  <a:lnTo>
                    <a:pt x="5614" y="5435"/>
                  </a:lnTo>
                  <a:lnTo>
                    <a:pt x="4386" y="5435"/>
                  </a:lnTo>
                  <a:lnTo>
                    <a:pt x="4386" y="6910"/>
                  </a:lnTo>
                  <a:close/>
                  <a:moveTo>
                    <a:pt x="5466" y="3492"/>
                  </a:moveTo>
                  <a:lnTo>
                    <a:pt x="5467" y="3475"/>
                  </a:lnTo>
                  <a:lnTo>
                    <a:pt x="5467" y="3457"/>
                  </a:lnTo>
                  <a:lnTo>
                    <a:pt x="5467" y="3439"/>
                  </a:lnTo>
                  <a:lnTo>
                    <a:pt x="5466" y="3422"/>
                  </a:lnTo>
                  <a:lnTo>
                    <a:pt x="5464" y="3404"/>
                  </a:lnTo>
                  <a:lnTo>
                    <a:pt x="5462" y="3387"/>
                  </a:lnTo>
                  <a:lnTo>
                    <a:pt x="5459" y="3370"/>
                  </a:lnTo>
                  <a:lnTo>
                    <a:pt x="5455" y="3353"/>
                  </a:lnTo>
                  <a:lnTo>
                    <a:pt x="5451" y="3336"/>
                  </a:lnTo>
                  <a:lnTo>
                    <a:pt x="5446" y="3319"/>
                  </a:lnTo>
                  <a:lnTo>
                    <a:pt x="5441" y="3302"/>
                  </a:lnTo>
                  <a:lnTo>
                    <a:pt x="5435" y="3286"/>
                  </a:lnTo>
                  <a:lnTo>
                    <a:pt x="5428" y="3270"/>
                  </a:lnTo>
                  <a:lnTo>
                    <a:pt x="5421" y="3254"/>
                  </a:lnTo>
                  <a:lnTo>
                    <a:pt x="5413" y="3238"/>
                  </a:lnTo>
                  <a:lnTo>
                    <a:pt x="5405" y="3224"/>
                  </a:lnTo>
                  <a:lnTo>
                    <a:pt x="5397" y="3209"/>
                  </a:lnTo>
                  <a:lnTo>
                    <a:pt x="5387" y="3195"/>
                  </a:lnTo>
                  <a:lnTo>
                    <a:pt x="5376" y="3180"/>
                  </a:lnTo>
                  <a:lnTo>
                    <a:pt x="5366" y="3166"/>
                  </a:lnTo>
                  <a:lnTo>
                    <a:pt x="5354" y="3153"/>
                  </a:lnTo>
                  <a:lnTo>
                    <a:pt x="5343" y="3140"/>
                  </a:lnTo>
                  <a:lnTo>
                    <a:pt x="5330" y="3127"/>
                  </a:lnTo>
                  <a:lnTo>
                    <a:pt x="5318" y="3115"/>
                  </a:lnTo>
                  <a:lnTo>
                    <a:pt x="5305" y="3103"/>
                  </a:lnTo>
                  <a:lnTo>
                    <a:pt x="5291" y="3092"/>
                  </a:lnTo>
                  <a:lnTo>
                    <a:pt x="5277" y="3081"/>
                  </a:lnTo>
                  <a:lnTo>
                    <a:pt x="5263" y="3071"/>
                  </a:lnTo>
                  <a:lnTo>
                    <a:pt x="5249" y="3062"/>
                  </a:lnTo>
                  <a:lnTo>
                    <a:pt x="5234" y="3053"/>
                  </a:lnTo>
                  <a:lnTo>
                    <a:pt x="5218" y="3044"/>
                  </a:lnTo>
                  <a:lnTo>
                    <a:pt x="5202" y="3036"/>
                  </a:lnTo>
                  <a:lnTo>
                    <a:pt x="5187" y="3029"/>
                  </a:lnTo>
                  <a:lnTo>
                    <a:pt x="5171" y="3022"/>
                  </a:lnTo>
                  <a:lnTo>
                    <a:pt x="5154" y="3016"/>
                  </a:lnTo>
                  <a:lnTo>
                    <a:pt x="5138" y="3011"/>
                  </a:lnTo>
                  <a:lnTo>
                    <a:pt x="5121" y="3006"/>
                  </a:lnTo>
                  <a:lnTo>
                    <a:pt x="5104" y="3002"/>
                  </a:lnTo>
                  <a:lnTo>
                    <a:pt x="5087" y="2998"/>
                  </a:lnTo>
                  <a:lnTo>
                    <a:pt x="5070" y="2995"/>
                  </a:lnTo>
                  <a:lnTo>
                    <a:pt x="5053" y="2993"/>
                  </a:lnTo>
                  <a:lnTo>
                    <a:pt x="5035" y="2991"/>
                  </a:lnTo>
                  <a:lnTo>
                    <a:pt x="5018" y="2990"/>
                  </a:lnTo>
                  <a:lnTo>
                    <a:pt x="5000" y="2990"/>
                  </a:lnTo>
                  <a:lnTo>
                    <a:pt x="4982" y="2990"/>
                  </a:lnTo>
                  <a:lnTo>
                    <a:pt x="4965" y="2991"/>
                  </a:lnTo>
                  <a:lnTo>
                    <a:pt x="4947" y="2993"/>
                  </a:lnTo>
                  <a:lnTo>
                    <a:pt x="4930" y="2995"/>
                  </a:lnTo>
                  <a:lnTo>
                    <a:pt x="4913" y="2998"/>
                  </a:lnTo>
                  <a:lnTo>
                    <a:pt x="4896" y="3002"/>
                  </a:lnTo>
                  <a:lnTo>
                    <a:pt x="4879" y="3006"/>
                  </a:lnTo>
                  <a:lnTo>
                    <a:pt x="4862" y="3011"/>
                  </a:lnTo>
                  <a:lnTo>
                    <a:pt x="4846" y="3016"/>
                  </a:lnTo>
                  <a:lnTo>
                    <a:pt x="4829" y="3022"/>
                  </a:lnTo>
                  <a:lnTo>
                    <a:pt x="4813" y="3029"/>
                  </a:lnTo>
                  <a:lnTo>
                    <a:pt x="4798" y="3036"/>
                  </a:lnTo>
                  <a:lnTo>
                    <a:pt x="4782" y="3044"/>
                  </a:lnTo>
                  <a:lnTo>
                    <a:pt x="4766" y="3053"/>
                  </a:lnTo>
                  <a:lnTo>
                    <a:pt x="4751" y="3062"/>
                  </a:lnTo>
                  <a:lnTo>
                    <a:pt x="4737" y="3071"/>
                  </a:lnTo>
                  <a:lnTo>
                    <a:pt x="4723" y="3081"/>
                  </a:lnTo>
                  <a:lnTo>
                    <a:pt x="4709" y="3092"/>
                  </a:lnTo>
                  <a:lnTo>
                    <a:pt x="4695" y="3103"/>
                  </a:lnTo>
                  <a:lnTo>
                    <a:pt x="4682" y="3115"/>
                  </a:lnTo>
                  <a:lnTo>
                    <a:pt x="4670" y="3127"/>
                  </a:lnTo>
                  <a:lnTo>
                    <a:pt x="4657" y="3140"/>
                  </a:lnTo>
                  <a:lnTo>
                    <a:pt x="4646" y="3153"/>
                  </a:lnTo>
                  <a:lnTo>
                    <a:pt x="4634" y="3166"/>
                  </a:lnTo>
                  <a:lnTo>
                    <a:pt x="4624" y="3180"/>
                  </a:lnTo>
                  <a:lnTo>
                    <a:pt x="4613" y="3195"/>
                  </a:lnTo>
                  <a:lnTo>
                    <a:pt x="4603" y="3209"/>
                  </a:lnTo>
                  <a:lnTo>
                    <a:pt x="4595" y="3224"/>
                  </a:lnTo>
                  <a:lnTo>
                    <a:pt x="4587" y="3238"/>
                  </a:lnTo>
                  <a:lnTo>
                    <a:pt x="4579" y="3254"/>
                  </a:lnTo>
                  <a:lnTo>
                    <a:pt x="4572" y="3270"/>
                  </a:lnTo>
                  <a:lnTo>
                    <a:pt x="4565" y="3286"/>
                  </a:lnTo>
                  <a:lnTo>
                    <a:pt x="4559" y="3302"/>
                  </a:lnTo>
                  <a:lnTo>
                    <a:pt x="4554" y="3319"/>
                  </a:lnTo>
                  <a:lnTo>
                    <a:pt x="4549" y="3336"/>
                  </a:lnTo>
                  <a:lnTo>
                    <a:pt x="4545" y="3353"/>
                  </a:lnTo>
                  <a:lnTo>
                    <a:pt x="4541" y="3370"/>
                  </a:lnTo>
                  <a:lnTo>
                    <a:pt x="4538" y="3387"/>
                  </a:lnTo>
                  <a:lnTo>
                    <a:pt x="4536" y="3404"/>
                  </a:lnTo>
                  <a:lnTo>
                    <a:pt x="4534" y="3422"/>
                  </a:lnTo>
                  <a:lnTo>
                    <a:pt x="4533" y="3439"/>
                  </a:lnTo>
                  <a:lnTo>
                    <a:pt x="4533" y="3457"/>
                  </a:lnTo>
                  <a:lnTo>
                    <a:pt x="4533" y="3475"/>
                  </a:lnTo>
                  <a:lnTo>
                    <a:pt x="4534" y="3492"/>
                  </a:lnTo>
                  <a:lnTo>
                    <a:pt x="4536" y="3510"/>
                  </a:lnTo>
                  <a:lnTo>
                    <a:pt x="4538" y="3527"/>
                  </a:lnTo>
                  <a:lnTo>
                    <a:pt x="4541" y="3544"/>
                  </a:lnTo>
                  <a:lnTo>
                    <a:pt x="4545" y="3561"/>
                  </a:lnTo>
                  <a:lnTo>
                    <a:pt x="4549" y="3578"/>
                  </a:lnTo>
                  <a:lnTo>
                    <a:pt x="4554" y="3595"/>
                  </a:lnTo>
                  <a:lnTo>
                    <a:pt x="4559" y="3612"/>
                  </a:lnTo>
                  <a:lnTo>
                    <a:pt x="4565" y="3628"/>
                  </a:lnTo>
                  <a:lnTo>
                    <a:pt x="4572" y="3644"/>
                  </a:lnTo>
                  <a:lnTo>
                    <a:pt x="4579" y="3660"/>
                  </a:lnTo>
                  <a:lnTo>
                    <a:pt x="4587" y="3676"/>
                  </a:lnTo>
                  <a:lnTo>
                    <a:pt x="4595" y="3691"/>
                  </a:lnTo>
                  <a:lnTo>
                    <a:pt x="4603" y="3705"/>
                  </a:lnTo>
                  <a:lnTo>
                    <a:pt x="4613" y="3719"/>
                  </a:lnTo>
                  <a:lnTo>
                    <a:pt x="4624" y="3734"/>
                  </a:lnTo>
                  <a:lnTo>
                    <a:pt x="4634" y="3748"/>
                  </a:lnTo>
                  <a:lnTo>
                    <a:pt x="4646" y="3761"/>
                  </a:lnTo>
                  <a:lnTo>
                    <a:pt x="4658" y="3774"/>
                  </a:lnTo>
                  <a:lnTo>
                    <a:pt x="4670" y="3787"/>
                  </a:lnTo>
                  <a:lnTo>
                    <a:pt x="4683" y="3799"/>
                  </a:lnTo>
                  <a:lnTo>
                    <a:pt x="4696" y="3811"/>
                  </a:lnTo>
                  <a:lnTo>
                    <a:pt x="4709" y="3823"/>
                  </a:lnTo>
                  <a:lnTo>
                    <a:pt x="4723" y="3833"/>
                  </a:lnTo>
                  <a:lnTo>
                    <a:pt x="4738" y="3844"/>
                  </a:lnTo>
                  <a:lnTo>
                    <a:pt x="4752" y="3854"/>
                  </a:lnTo>
                  <a:lnTo>
                    <a:pt x="4766" y="3862"/>
                  </a:lnTo>
                  <a:lnTo>
                    <a:pt x="4781" y="3870"/>
                  </a:lnTo>
                  <a:lnTo>
                    <a:pt x="4797" y="3878"/>
                  </a:lnTo>
                  <a:lnTo>
                    <a:pt x="4813" y="3885"/>
                  </a:lnTo>
                  <a:lnTo>
                    <a:pt x="4829" y="3892"/>
                  </a:lnTo>
                  <a:lnTo>
                    <a:pt x="4845" y="3898"/>
                  </a:lnTo>
                  <a:lnTo>
                    <a:pt x="4858" y="3902"/>
                  </a:lnTo>
                  <a:lnTo>
                    <a:pt x="4861" y="3894"/>
                  </a:lnTo>
                  <a:lnTo>
                    <a:pt x="4870" y="3876"/>
                  </a:lnTo>
                  <a:lnTo>
                    <a:pt x="4881" y="3860"/>
                  </a:lnTo>
                  <a:lnTo>
                    <a:pt x="4894" y="3845"/>
                  </a:lnTo>
                  <a:lnTo>
                    <a:pt x="4909" y="3832"/>
                  </a:lnTo>
                  <a:lnTo>
                    <a:pt x="4925" y="3821"/>
                  </a:lnTo>
                  <a:lnTo>
                    <a:pt x="4943" y="3812"/>
                  </a:lnTo>
                  <a:lnTo>
                    <a:pt x="4961" y="3806"/>
                  </a:lnTo>
                  <a:lnTo>
                    <a:pt x="4980" y="3802"/>
                  </a:lnTo>
                  <a:lnTo>
                    <a:pt x="5000" y="3801"/>
                  </a:lnTo>
                  <a:lnTo>
                    <a:pt x="5020" y="3802"/>
                  </a:lnTo>
                  <a:lnTo>
                    <a:pt x="5039" y="3806"/>
                  </a:lnTo>
                  <a:lnTo>
                    <a:pt x="5057" y="3812"/>
                  </a:lnTo>
                  <a:lnTo>
                    <a:pt x="5075" y="3821"/>
                  </a:lnTo>
                  <a:lnTo>
                    <a:pt x="5091" y="3832"/>
                  </a:lnTo>
                  <a:lnTo>
                    <a:pt x="5106" y="3845"/>
                  </a:lnTo>
                  <a:lnTo>
                    <a:pt x="5119" y="3860"/>
                  </a:lnTo>
                  <a:lnTo>
                    <a:pt x="5130" y="3876"/>
                  </a:lnTo>
                  <a:lnTo>
                    <a:pt x="5139" y="3894"/>
                  </a:lnTo>
                  <a:lnTo>
                    <a:pt x="5142" y="3902"/>
                  </a:lnTo>
                  <a:lnTo>
                    <a:pt x="5155" y="3898"/>
                  </a:lnTo>
                  <a:lnTo>
                    <a:pt x="5171" y="3892"/>
                  </a:lnTo>
                  <a:lnTo>
                    <a:pt x="5187" y="3885"/>
                  </a:lnTo>
                  <a:lnTo>
                    <a:pt x="5203" y="3878"/>
                  </a:lnTo>
                  <a:lnTo>
                    <a:pt x="5219" y="3870"/>
                  </a:lnTo>
                  <a:lnTo>
                    <a:pt x="5234" y="3862"/>
                  </a:lnTo>
                  <a:lnTo>
                    <a:pt x="5248" y="3854"/>
                  </a:lnTo>
                  <a:lnTo>
                    <a:pt x="5262" y="3844"/>
                  </a:lnTo>
                  <a:lnTo>
                    <a:pt x="5277" y="3833"/>
                  </a:lnTo>
                  <a:lnTo>
                    <a:pt x="5291" y="3823"/>
                  </a:lnTo>
                  <a:lnTo>
                    <a:pt x="5304" y="3811"/>
                  </a:lnTo>
                  <a:lnTo>
                    <a:pt x="5317" y="3799"/>
                  </a:lnTo>
                  <a:lnTo>
                    <a:pt x="5330" y="3787"/>
                  </a:lnTo>
                  <a:lnTo>
                    <a:pt x="5342" y="3774"/>
                  </a:lnTo>
                  <a:lnTo>
                    <a:pt x="5354" y="3761"/>
                  </a:lnTo>
                  <a:lnTo>
                    <a:pt x="5366" y="3748"/>
                  </a:lnTo>
                  <a:lnTo>
                    <a:pt x="5376" y="3734"/>
                  </a:lnTo>
                  <a:lnTo>
                    <a:pt x="5387" y="3719"/>
                  </a:lnTo>
                  <a:lnTo>
                    <a:pt x="5397" y="3705"/>
                  </a:lnTo>
                  <a:lnTo>
                    <a:pt x="5405" y="3691"/>
                  </a:lnTo>
                  <a:lnTo>
                    <a:pt x="5413" y="3676"/>
                  </a:lnTo>
                  <a:lnTo>
                    <a:pt x="5421" y="3660"/>
                  </a:lnTo>
                  <a:lnTo>
                    <a:pt x="5428" y="3644"/>
                  </a:lnTo>
                  <a:lnTo>
                    <a:pt x="5435" y="3628"/>
                  </a:lnTo>
                  <a:lnTo>
                    <a:pt x="5441" y="3612"/>
                  </a:lnTo>
                  <a:lnTo>
                    <a:pt x="5446" y="3595"/>
                  </a:lnTo>
                  <a:lnTo>
                    <a:pt x="5451" y="3578"/>
                  </a:lnTo>
                  <a:lnTo>
                    <a:pt x="5455" y="3561"/>
                  </a:lnTo>
                  <a:lnTo>
                    <a:pt x="5459" y="3544"/>
                  </a:lnTo>
                  <a:lnTo>
                    <a:pt x="5462" y="3527"/>
                  </a:lnTo>
                  <a:lnTo>
                    <a:pt x="5464" y="3510"/>
                  </a:lnTo>
                  <a:lnTo>
                    <a:pt x="5466" y="3492"/>
                  </a:lnTo>
                  <a:close/>
                  <a:moveTo>
                    <a:pt x="1200" y="6763"/>
                  </a:moveTo>
                  <a:lnTo>
                    <a:pt x="3369" y="6763"/>
                  </a:lnTo>
                  <a:lnTo>
                    <a:pt x="3369" y="6173"/>
                  </a:lnTo>
                  <a:lnTo>
                    <a:pt x="3369" y="5582"/>
                  </a:lnTo>
                  <a:lnTo>
                    <a:pt x="1200" y="5582"/>
                  </a:lnTo>
                  <a:lnTo>
                    <a:pt x="1200" y="676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5" name="Google Shape;1385;p13"/>
          <p:cNvGrpSpPr/>
          <p:nvPr/>
        </p:nvGrpSpPr>
        <p:grpSpPr>
          <a:xfrm>
            <a:off x="1830237" y="2660110"/>
            <a:ext cx="633600" cy="633600"/>
            <a:chOff x="1830237" y="3559635"/>
            <a:chExt cx="633600" cy="633600"/>
          </a:xfrm>
        </p:grpSpPr>
        <p:sp>
          <p:nvSpPr>
            <p:cNvPr id="1386" name="Google Shape;1386;p13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7" y="5803"/>
                  </a:moveTo>
                  <a:lnTo>
                    <a:pt x="6438" y="5816"/>
                  </a:lnTo>
                  <a:lnTo>
                    <a:pt x="6438" y="5829"/>
                  </a:lnTo>
                  <a:lnTo>
                    <a:pt x="6438" y="5842"/>
                  </a:lnTo>
                  <a:lnTo>
                    <a:pt x="6437" y="5855"/>
                  </a:lnTo>
                  <a:lnTo>
                    <a:pt x="6436" y="5868"/>
                  </a:lnTo>
                  <a:lnTo>
                    <a:pt x="6434" y="5881"/>
                  </a:lnTo>
                  <a:lnTo>
                    <a:pt x="6432" y="5894"/>
                  </a:lnTo>
                  <a:lnTo>
                    <a:pt x="6429" y="5906"/>
                  </a:lnTo>
                  <a:lnTo>
                    <a:pt x="6426" y="5919"/>
                  </a:lnTo>
                  <a:lnTo>
                    <a:pt x="6423" y="5931"/>
                  </a:lnTo>
                  <a:lnTo>
                    <a:pt x="6419" y="5944"/>
                  </a:lnTo>
                  <a:lnTo>
                    <a:pt x="6414" y="5956"/>
                  </a:lnTo>
                  <a:lnTo>
                    <a:pt x="6409" y="5968"/>
                  </a:lnTo>
                  <a:lnTo>
                    <a:pt x="6404" y="5979"/>
                  </a:lnTo>
                  <a:lnTo>
                    <a:pt x="6398" y="5991"/>
                  </a:lnTo>
                  <a:lnTo>
                    <a:pt x="6392" y="6002"/>
                  </a:lnTo>
                  <a:lnTo>
                    <a:pt x="6385" y="6013"/>
                  </a:lnTo>
                  <a:lnTo>
                    <a:pt x="6378" y="6024"/>
                  </a:lnTo>
                  <a:lnTo>
                    <a:pt x="6370" y="6035"/>
                  </a:lnTo>
                  <a:lnTo>
                    <a:pt x="6362" y="6045"/>
                  </a:lnTo>
                  <a:lnTo>
                    <a:pt x="6354" y="6055"/>
                  </a:lnTo>
                  <a:lnTo>
                    <a:pt x="6345" y="6065"/>
                  </a:lnTo>
                  <a:lnTo>
                    <a:pt x="6336" y="6074"/>
                  </a:lnTo>
                  <a:lnTo>
                    <a:pt x="6327" y="6083"/>
                  </a:lnTo>
                  <a:lnTo>
                    <a:pt x="6317" y="6092"/>
                  </a:lnTo>
                  <a:lnTo>
                    <a:pt x="6307" y="6100"/>
                  </a:lnTo>
                  <a:lnTo>
                    <a:pt x="6297" y="6108"/>
                  </a:lnTo>
                  <a:lnTo>
                    <a:pt x="6286" y="6116"/>
                  </a:lnTo>
                  <a:lnTo>
                    <a:pt x="6275" y="6123"/>
                  </a:lnTo>
                  <a:lnTo>
                    <a:pt x="6264" y="6130"/>
                  </a:lnTo>
                  <a:lnTo>
                    <a:pt x="6253" y="6136"/>
                  </a:lnTo>
                  <a:lnTo>
                    <a:pt x="6241" y="6142"/>
                  </a:lnTo>
                  <a:lnTo>
                    <a:pt x="6230" y="6147"/>
                  </a:lnTo>
                  <a:lnTo>
                    <a:pt x="6218" y="6152"/>
                  </a:lnTo>
                  <a:lnTo>
                    <a:pt x="6206" y="6157"/>
                  </a:lnTo>
                  <a:lnTo>
                    <a:pt x="6193" y="6161"/>
                  </a:lnTo>
                  <a:lnTo>
                    <a:pt x="6181" y="6164"/>
                  </a:lnTo>
                  <a:lnTo>
                    <a:pt x="6168" y="6167"/>
                  </a:lnTo>
                  <a:lnTo>
                    <a:pt x="6156" y="6170"/>
                  </a:lnTo>
                  <a:lnTo>
                    <a:pt x="6143" y="6172"/>
                  </a:lnTo>
                  <a:lnTo>
                    <a:pt x="6130" y="6174"/>
                  </a:lnTo>
                  <a:lnTo>
                    <a:pt x="6117" y="6175"/>
                  </a:lnTo>
                  <a:lnTo>
                    <a:pt x="6104" y="6176"/>
                  </a:lnTo>
                  <a:lnTo>
                    <a:pt x="6091" y="6176"/>
                  </a:lnTo>
                  <a:lnTo>
                    <a:pt x="6078" y="6176"/>
                  </a:lnTo>
                  <a:lnTo>
                    <a:pt x="6065" y="6175"/>
                  </a:lnTo>
                  <a:lnTo>
                    <a:pt x="6052" y="6174"/>
                  </a:lnTo>
                  <a:lnTo>
                    <a:pt x="6039" y="6172"/>
                  </a:lnTo>
                  <a:lnTo>
                    <a:pt x="6026" y="6170"/>
                  </a:lnTo>
                  <a:lnTo>
                    <a:pt x="6014" y="6167"/>
                  </a:lnTo>
                  <a:lnTo>
                    <a:pt x="6001" y="6164"/>
                  </a:lnTo>
                  <a:lnTo>
                    <a:pt x="5989" y="6161"/>
                  </a:lnTo>
                  <a:lnTo>
                    <a:pt x="5976" y="6157"/>
                  </a:lnTo>
                  <a:lnTo>
                    <a:pt x="5964" y="6152"/>
                  </a:lnTo>
                  <a:lnTo>
                    <a:pt x="5952" y="6147"/>
                  </a:lnTo>
                  <a:lnTo>
                    <a:pt x="5940" y="6142"/>
                  </a:lnTo>
                  <a:lnTo>
                    <a:pt x="5928" y="6136"/>
                  </a:lnTo>
                  <a:lnTo>
                    <a:pt x="5917" y="6130"/>
                  </a:lnTo>
                  <a:lnTo>
                    <a:pt x="5906" y="6123"/>
                  </a:lnTo>
                  <a:lnTo>
                    <a:pt x="5895" y="6116"/>
                  </a:lnTo>
                  <a:lnTo>
                    <a:pt x="5885" y="6108"/>
                  </a:lnTo>
                  <a:lnTo>
                    <a:pt x="5875" y="6100"/>
                  </a:lnTo>
                  <a:lnTo>
                    <a:pt x="5865" y="6092"/>
                  </a:lnTo>
                  <a:lnTo>
                    <a:pt x="5855" y="6083"/>
                  </a:lnTo>
                  <a:lnTo>
                    <a:pt x="5846" y="6074"/>
                  </a:lnTo>
                  <a:lnTo>
                    <a:pt x="5837" y="6065"/>
                  </a:lnTo>
                  <a:lnTo>
                    <a:pt x="5828" y="6055"/>
                  </a:lnTo>
                  <a:lnTo>
                    <a:pt x="5820" y="6045"/>
                  </a:lnTo>
                  <a:lnTo>
                    <a:pt x="5812" y="6035"/>
                  </a:lnTo>
                  <a:lnTo>
                    <a:pt x="5804" y="6024"/>
                  </a:lnTo>
                  <a:lnTo>
                    <a:pt x="5797" y="6013"/>
                  </a:lnTo>
                  <a:lnTo>
                    <a:pt x="5790" y="6002"/>
                  </a:lnTo>
                  <a:lnTo>
                    <a:pt x="5784" y="5991"/>
                  </a:lnTo>
                  <a:lnTo>
                    <a:pt x="5778" y="5979"/>
                  </a:lnTo>
                  <a:lnTo>
                    <a:pt x="5773" y="5968"/>
                  </a:lnTo>
                  <a:lnTo>
                    <a:pt x="5768" y="5956"/>
                  </a:lnTo>
                  <a:lnTo>
                    <a:pt x="5763" y="5944"/>
                  </a:lnTo>
                  <a:lnTo>
                    <a:pt x="5759" y="5931"/>
                  </a:lnTo>
                  <a:lnTo>
                    <a:pt x="5756" y="5919"/>
                  </a:lnTo>
                  <a:lnTo>
                    <a:pt x="5753" y="5906"/>
                  </a:lnTo>
                  <a:lnTo>
                    <a:pt x="5750" y="5894"/>
                  </a:lnTo>
                  <a:lnTo>
                    <a:pt x="5748" y="5881"/>
                  </a:lnTo>
                  <a:lnTo>
                    <a:pt x="5746" y="5868"/>
                  </a:lnTo>
                  <a:lnTo>
                    <a:pt x="5745" y="5855"/>
                  </a:lnTo>
                  <a:lnTo>
                    <a:pt x="5744" y="5842"/>
                  </a:lnTo>
                  <a:lnTo>
                    <a:pt x="5744" y="5829"/>
                  </a:lnTo>
                  <a:lnTo>
                    <a:pt x="5744" y="5816"/>
                  </a:lnTo>
                  <a:lnTo>
                    <a:pt x="5745" y="5803"/>
                  </a:lnTo>
                  <a:lnTo>
                    <a:pt x="5746" y="5790"/>
                  </a:lnTo>
                  <a:lnTo>
                    <a:pt x="5748" y="5777"/>
                  </a:lnTo>
                  <a:lnTo>
                    <a:pt x="5750" y="5764"/>
                  </a:lnTo>
                  <a:lnTo>
                    <a:pt x="5753" y="5752"/>
                  </a:lnTo>
                  <a:lnTo>
                    <a:pt x="5756" y="5739"/>
                  </a:lnTo>
                  <a:lnTo>
                    <a:pt x="5759" y="5727"/>
                  </a:lnTo>
                  <a:lnTo>
                    <a:pt x="5763" y="5714"/>
                  </a:lnTo>
                  <a:lnTo>
                    <a:pt x="5768" y="5702"/>
                  </a:lnTo>
                  <a:lnTo>
                    <a:pt x="5773" y="5690"/>
                  </a:lnTo>
                  <a:lnTo>
                    <a:pt x="5778" y="5678"/>
                  </a:lnTo>
                  <a:lnTo>
                    <a:pt x="5784" y="5666"/>
                  </a:lnTo>
                  <a:lnTo>
                    <a:pt x="5790" y="5655"/>
                  </a:lnTo>
                  <a:lnTo>
                    <a:pt x="5797" y="5644"/>
                  </a:lnTo>
                  <a:lnTo>
                    <a:pt x="5804" y="5633"/>
                  </a:lnTo>
                  <a:lnTo>
                    <a:pt x="5812" y="5623"/>
                  </a:lnTo>
                  <a:lnTo>
                    <a:pt x="5820" y="5613"/>
                  </a:lnTo>
                  <a:lnTo>
                    <a:pt x="5828" y="5603"/>
                  </a:lnTo>
                  <a:lnTo>
                    <a:pt x="5837" y="5593"/>
                  </a:lnTo>
                  <a:lnTo>
                    <a:pt x="5846" y="5584"/>
                  </a:lnTo>
                  <a:lnTo>
                    <a:pt x="5855" y="5575"/>
                  </a:lnTo>
                  <a:lnTo>
                    <a:pt x="5865" y="5566"/>
                  </a:lnTo>
                  <a:lnTo>
                    <a:pt x="5875" y="5558"/>
                  </a:lnTo>
                  <a:lnTo>
                    <a:pt x="5885" y="5550"/>
                  </a:lnTo>
                  <a:lnTo>
                    <a:pt x="5895" y="5542"/>
                  </a:lnTo>
                  <a:lnTo>
                    <a:pt x="5906" y="5535"/>
                  </a:lnTo>
                  <a:lnTo>
                    <a:pt x="5917" y="5528"/>
                  </a:lnTo>
                  <a:lnTo>
                    <a:pt x="5928" y="5522"/>
                  </a:lnTo>
                  <a:lnTo>
                    <a:pt x="5940" y="5516"/>
                  </a:lnTo>
                  <a:lnTo>
                    <a:pt x="5952" y="5511"/>
                  </a:lnTo>
                  <a:lnTo>
                    <a:pt x="5964" y="5506"/>
                  </a:lnTo>
                  <a:lnTo>
                    <a:pt x="5976" y="5501"/>
                  </a:lnTo>
                  <a:lnTo>
                    <a:pt x="5989" y="5497"/>
                  </a:lnTo>
                  <a:lnTo>
                    <a:pt x="6001" y="5494"/>
                  </a:lnTo>
                  <a:lnTo>
                    <a:pt x="6014" y="5491"/>
                  </a:lnTo>
                  <a:lnTo>
                    <a:pt x="6026" y="5488"/>
                  </a:lnTo>
                  <a:lnTo>
                    <a:pt x="6039" y="5486"/>
                  </a:lnTo>
                  <a:lnTo>
                    <a:pt x="6052" y="5484"/>
                  </a:lnTo>
                  <a:lnTo>
                    <a:pt x="6065" y="5483"/>
                  </a:lnTo>
                  <a:lnTo>
                    <a:pt x="6078" y="5482"/>
                  </a:lnTo>
                  <a:lnTo>
                    <a:pt x="6091" y="5482"/>
                  </a:lnTo>
                  <a:lnTo>
                    <a:pt x="6104" y="5482"/>
                  </a:lnTo>
                  <a:lnTo>
                    <a:pt x="6117" y="5483"/>
                  </a:lnTo>
                  <a:lnTo>
                    <a:pt x="6130" y="5484"/>
                  </a:lnTo>
                  <a:lnTo>
                    <a:pt x="6143" y="5486"/>
                  </a:lnTo>
                  <a:lnTo>
                    <a:pt x="6156" y="5488"/>
                  </a:lnTo>
                  <a:lnTo>
                    <a:pt x="6168" y="5491"/>
                  </a:lnTo>
                  <a:lnTo>
                    <a:pt x="6181" y="5494"/>
                  </a:lnTo>
                  <a:lnTo>
                    <a:pt x="6193" y="5497"/>
                  </a:lnTo>
                  <a:lnTo>
                    <a:pt x="6206" y="5501"/>
                  </a:lnTo>
                  <a:lnTo>
                    <a:pt x="6218" y="5506"/>
                  </a:lnTo>
                  <a:lnTo>
                    <a:pt x="6230" y="5511"/>
                  </a:lnTo>
                  <a:lnTo>
                    <a:pt x="6241" y="5516"/>
                  </a:lnTo>
                  <a:lnTo>
                    <a:pt x="6253" y="5522"/>
                  </a:lnTo>
                  <a:lnTo>
                    <a:pt x="6264" y="5528"/>
                  </a:lnTo>
                  <a:lnTo>
                    <a:pt x="6275" y="5535"/>
                  </a:lnTo>
                  <a:lnTo>
                    <a:pt x="6286" y="5542"/>
                  </a:lnTo>
                  <a:lnTo>
                    <a:pt x="6297" y="5550"/>
                  </a:lnTo>
                  <a:lnTo>
                    <a:pt x="6307" y="5558"/>
                  </a:lnTo>
                  <a:lnTo>
                    <a:pt x="6317" y="5566"/>
                  </a:lnTo>
                  <a:lnTo>
                    <a:pt x="6327" y="5575"/>
                  </a:lnTo>
                  <a:lnTo>
                    <a:pt x="6336" y="5584"/>
                  </a:lnTo>
                  <a:lnTo>
                    <a:pt x="6345" y="5593"/>
                  </a:lnTo>
                  <a:lnTo>
                    <a:pt x="6354" y="5603"/>
                  </a:lnTo>
                  <a:lnTo>
                    <a:pt x="6362" y="5613"/>
                  </a:lnTo>
                  <a:lnTo>
                    <a:pt x="6370" y="5623"/>
                  </a:lnTo>
                  <a:lnTo>
                    <a:pt x="6378" y="5633"/>
                  </a:lnTo>
                  <a:lnTo>
                    <a:pt x="6385" y="5644"/>
                  </a:lnTo>
                  <a:lnTo>
                    <a:pt x="6392" y="5655"/>
                  </a:lnTo>
                  <a:lnTo>
                    <a:pt x="6398" y="5666"/>
                  </a:lnTo>
                  <a:lnTo>
                    <a:pt x="6404" y="5678"/>
                  </a:lnTo>
                  <a:lnTo>
                    <a:pt x="6409" y="5690"/>
                  </a:lnTo>
                  <a:lnTo>
                    <a:pt x="6414" y="5702"/>
                  </a:lnTo>
                  <a:lnTo>
                    <a:pt x="6419" y="5714"/>
                  </a:lnTo>
                  <a:lnTo>
                    <a:pt x="6423" y="5727"/>
                  </a:lnTo>
                  <a:lnTo>
                    <a:pt x="6426" y="5739"/>
                  </a:lnTo>
                  <a:lnTo>
                    <a:pt x="6429" y="5752"/>
                  </a:lnTo>
                  <a:lnTo>
                    <a:pt x="6432" y="5764"/>
                  </a:lnTo>
                  <a:lnTo>
                    <a:pt x="6434" y="5777"/>
                  </a:lnTo>
                  <a:lnTo>
                    <a:pt x="6436" y="5790"/>
                  </a:lnTo>
                  <a:lnTo>
                    <a:pt x="6437" y="5803"/>
                  </a:lnTo>
                  <a:close/>
                  <a:moveTo>
                    <a:pt x="5369" y="5803"/>
                  </a:moveTo>
                  <a:lnTo>
                    <a:pt x="5370" y="5816"/>
                  </a:lnTo>
                  <a:lnTo>
                    <a:pt x="5370" y="5829"/>
                  </a:lnTo>
                  <a:lnTo>
                    <a:pt x="5370" y="5842"/>
                  </a:lnTo>
                  <a:lnTo>
                    <a:pt x="5369" y="5855"/>
                  </a:lnTo>
                  <a:lnTo>
                    <a:pt x="5368" y="5868"/>
                  </a:lnTo>
                  <a:lnTo>
                    <a:pt x="5366" y="5881"/>
                  </a:lnTo>
                  <a:lnTo>
                    <a:pt x="5364" y="5894"/>
                  </a:lnTo>
                  <a:lnTo>
                    <a:pt x="5361" y="5906"/>
                  </a:lnTo>
                  <a:lnTo>
                    <a:pt x="5358" y="5919"/>
                  </a:lnTo>
                  <a:lnTo>
                    <a:pt x="5355" y="5931"/>
                  </a:lnTo>
                  <a:lnTo>
                    <a:pt x="5351" y="5944"/>
                  </a:lnTo>
                  <a:lnTo>
                    <a:pt x="5346" y="5956"/>
                  </a:lnTo>
                  <a:lnTo>
                    <a:pt x="5341" y="5968"/>
                  </a:lnTo>
                  <a:lnTo>
                    <a:pt x="5336" y="5979"/>
                  </a:lnTo>
                  <a:lnTo>
                    <a:pt x="5330" y="5991"/>
                  </a:lnTo>
                  <a:lnTo>
                    <a:pt x="5324" y="6002"/>
                  </a:lnTo>
                  <a:lnTo>
                    <a:pt x="5317" y="6013"/>
                  </a:lnTo>
                  <a:lnTo>
                    <a:pt x="5310" y="6024"/>
                  </a:lnTo>
                  <a:lnTo>
                    <a:pt x="5302" y="6035"/>
                  </a:lnTo>
                  <a:lnTo>
                    <a:pt x="5294" y="6045"/>
                  </a:lnTo>
                  <a:lnTo>
                    <a:pt x="5286" y="6055"/>
                  </a:lnTo>
                  <a:lnTo>
                    <a:pt x="5277" y="6065"/>
                  </a:lnTo>
                  <a:lnTo>
                    <a:pt x="5268" y="6074"/>
                  </a:lnTo>
                  <a:lnTo>
                    <a:pt x="5259" y="6083"/>
                  </a:lnTo>
                  <a:lnTo>
                    <a:pt x="5249" y="6092"/>
                  </a:lnTo>
                  <a:lnTo>
                    <a:pt x="5239" y="6100"/>
                  </a:lnTo>
                  <a:lnTo>
                    <a:pt x="5229" y="6108"/>
                  </a:lnTo>
                  <a:lnTo>
                    <a:pt x="5219" y="6116"/>
                  </a:lnTo>
                  <a:lnTo>
                    <a:pt x="5208" y="6123"/>
                  </a:lnTo>
                  <a:lnTo>
                    <a:pt x="5197" y="6130"/>
                  </a:lnTo>
                  <a:lnTo>
                    <a:pt x="5186" y="6136"/>
                  </a:lnTo>
                  <a:lnTo>
                    <a:pt x="5174" y="6142"/>
                  </a:lnTo>
                  <a:lnTo>
                    <a:pt x="5162" y="6147"/>
                  </a:lnTo>
                  <a:lnTo>
                    <a:pt x="5150" y="6152"/>
                  </a:lnTo>
                  <a:lnTo>
                    <a:pt x="5138" y="6157"/>
                  </a:lnTo>
                  <a:lnTo>
                    <a:pt x="5125" y="6161"/>
                  </a:lnTo>
                  <a:lnTo>
                    <a:pt x="5113" y="6164"/>
                  </a:lnTo>
                  <a:lnTo>
                    <a:pt x="5100" y="6167"/>
                  </a:lnTo>
                  <a:lnTo>
                    <a:pt x="5088" y="6170"/>
                  </a:lnTo>
                  <a:lnTo>
                    <a:pt x="5075" y="6172"/>
                  </a:lnTo>
                  <a:lnTo>
                    <a:pt x="5062" y="6174"/>
                  </a:lnTo>
                  <a:lnTo>
                    <a:pt x="5049" y="6175"/>
                  </a:lnTo>
                  <a:lnTo>
                    <a:pt x="5036" y="6176"/>
                  </a:lnTo>
                  <a:lnTo>
                    <a:pt x="5023" y="6176"/>
                  </a:lnTo>
                  <a:lnTo>
                    <a:pt x="5010" y="6176"/>
                  </a:lnTo>
                  <a:lnTo>
                    <a:pt x="4997" y="6175"/>
                  </a:lnTo>
                  <a:lnTo>
                    <a:pt x="4984" y="6174"/>
                  </a:lnTo>
                  <a:lnTo>
                    <a:pt x="4971" y="6172"/>
                  </a:lnTo>
                  <a:lnTo>
                    <a:pt x="4958" y="6170"/>
                  </a:lnTo>
                  <a:lnTo>
                    <a:pt x="4946" y="6167"/>
                  </a:lnTo>
                  <a:lnTo>
                    <a:pt x="4933" y="6164"/>
                  </a:lnTo>
                  <a:lnTo>
                    <a:pt x="4921" y="6161"/>
                  </a:lnTo>
                  <a:lnTo>
                    <a:pt x="4908" y="6157"/>
                  </a:lnTo>
                  <a:lnTo>
                    <a:pt x="4896" y="6152"/>
                  </a:lnTo>
                  <a:lnTo>
                    <a:pt x="4884" y="6147"/>
                  </a:lnTo>
                  <a:lnTo>
                    <a:pt x="4873" y="6142"/>
                  </a:lnTo>
                  <a:lnTo>
                    <a:pt x="4861" y="6136"/>
                  </a:lnTo>
                  <a:lnTo>
                    <a:pt x="4850" y="6130"/>
                  </a:lnTo>
                  <a:lnTo>
                    <a:pt x="4839" y="6123"/>
                  </a:lnTo>
                  <a:lnTo>
                    <a:pt x="4828" y="6116"/>
                  </a:lnTo>
                  <a:lnTo>
                    <a:pt x="4817" y="6108"/>
                  </a:lnTo>
                  <a:lnTo>
                    <a:pt x="4807" y="6100"/>
                  </a:lnTo>
                  <a:lnTo>
                    <a:pt x="4797" y="6092"/>
                  </a:lnTo>
                  <a:lnTo>
                    <a:pt x="4787" y="6083"/>
                  </a:lnTo>
                  <a:lnTo>
                    <a:pt x="4778" y="6074"/>
                  </a:lnTo>
                  <a:lnTo>
                    <a:pt x="4769" y="6065"/>
                  </a:lnTo>
                  <a:lnTo>
                    <a:pt x="4760" y="6055"/>
                  </a:lnTo>
                  <a:lnTo>
                    <a:pt x="4752" y="6045"/>
                  </a:lnTo>
                  <a:lnTo>
                    <a:pt x="4744" y="6035"/>
                  </a:lnTo>
                  <a:lnTo>
                    <a:pt x="4736" y="6024"/>
                  </a:lnTo>
                  <a:lnTo>
                    <a:pt x="4729" y="6013"/>
                  </a:lnTo>
                  <a:lnTo>
                    <a:pt x="4722" y="6002"/>
                  </a:lnTo>
                  <a:lnTo>
                    <a:pt x="4716" y="5991"/>
                  </a:lnTo>
                  <a:lnTo>
                    <a:pt x="4710" y="5979"/>
                  </a:lnTo>
                  <a:lnTo>
                    <a:pt x="4705" y="5968"/>
                  </a:lnTo>
                  <a:lnTo>
                    <a:pt x="4700" y="5956"/>
                  </a:lnTo>
                  <a:lnTo>
                    <a:pt x="4695" y="5944"/>
                  </a:lnTo>
                  <a:lnTo>
                    <a:pt x="4691" y="5931"/>
                  </a:lnTo>
                  <a:lnTo>
                    <a:pt x="4688" y="5919"/>
                  </a:lnTo>
                  <a:lnTo>
                    <a:pt x="4685" y="5906"/>
                  </a:lnTo>
                  <a:lnTo>
                    <a:pt x="4682" y="5894"/>
                  </a:lnTo>
                  <a:lnTo>
                    <a:pt x="4680" y="5881"/>
                  </a:lnTo>
                  <a:lnTo>
                    <a:pt x="4678" y="5868"/>
                  </a:lnTo>
                  <a:lnTo>
                    <a:pt x="4677" y="5855"/>
                  </a:lnTo>
                  <a:lnTo>
                    <a:pt x="4676" y="5842"/>
                  </a:lnTo>
                  <a:lnTo>
                    <a:pt x="4676" y="5829"/>
                  </a:lnTo>
                  <a:lnTo>
                    <a:pt x="4676" y="5816"/>
                  </a:lnTo>
                  <a:lnTo>
                    <a:pt x="4677" y="5803"/>
                  </a:lnTo>
                  <a:lnTo>
                    <a:pt x="4678" y="5790"/>
                  </a:lnTo>
                  <a:lnTo>
                    <a:pt x="4680" y="5777"/>
                  </a:lnTo>
                  <a:lnTo>
                    <a:pt x="4682" y="5764"/>
                  </a:lnTo>
                  <a:lnTo>
                    <a:pt x="4685" y="5752"/>
                  </a:lnTo>
                  <a:lnTo>
                    <a:pt x="4688" y="5739"/>
                  </a:lnTo>
                  <a:lnTo>
                    <a:pt x="4691" y="5727"/>
                  </a:lnTo>
                  <a:lnTo>
                    <a:pt x="4695" y="5714"/>
                  </a:lnTo>
                  <a:lnTo>
                    <a:pt x="4700" y="5702"/>
                  </a:lnTo>
                  <a:lnTo>
                    <a:pt x="4705" y="5690"/>
                  </a:lnTo>
                  <a:lnTo>
                    <a:pt x="4710" y="5678"/>
                  </a:lnTo>
                  <a:lnTo>
                    <a:pt x="4716" y="5666"/>
                  </a:lnTo>
                  <a:lnTo>
                    <a:pt x="4722" y="5655"/>
                  </a:lnTo>
                  <a:lnTo>
                    <a:pt x="4729" y="5644"/>
                  </a:lnTo>
                  <a:lnTo>
                    <a:pt x="4736" y="5633"/>
                  </a:lnTo>
                  <a:lnTo>
                    <a:pt x="4744" y="5623"/>
                  </a:lnTo>
                  <a:lnTo>
                    <a:pt x="4752" y="5613"/>
                  </a:lnTo>
                  <a:lnTo>
                    <a:pt x="4760" y="5603"/>
                  </a:lnTo>
                  <a:lnTo>
                    <a:pt x="4769" y="5593"/>
                  </a:lnTo>
                  <a:lnTo>
                    <a:pt x="4778" y="5584"/>
                  </a:lnTo>
                  <a:lnTo>
                    <a:pt x="4787" y="5575"/>
                  </a:lnTo>
                  <a:lnTo>
                    <a:pt x="4797" y="5566"/>
                  </a:lnTo>
                  <a:lnTo>
                    <a:pt x="4807" y="5558"/>
                  </a:lnTo>
                  <a:lnTo>
                    <a:pt x="4817" y="5550"/>
                  </a:lnTo>
                  <a:lnTo>
                    <a:pt x="4828" y="5542"/>
                  </a:lnTo>
                  <a:lnTo>
                    <a:pt x="4839" y="5535"/>
                  </a:lnTo>
                  <a:lnTo>
                    <a:pt x="4850" y="5528"/>
                  </a:lnTo>
                  <a:lnTo>
                    <a:pt x="4861" y="5522"/>
                  </a:lnTo>
                  <a:lnTo>
                    <a:pt x="4873" y="5516"/>
                  </a:lnTo>
                  <a:lnTo>
                    <a:pt x="4884" y="5511"/>
                  </a:lnTo>
                  <a:lnTo>
                    <a:pt x="4896" y="5506"/>
                  </a:lnTo>
                  <a:lnTo>
                    <a:pt x="4908" y="5501"/>
                  </a:lnTo>
                  <a:lnTo>
                    <a:pt x="4921" y="5497"/>
                  </a:lnTo>
                  <a:lnTo>
                    <a:pt x="4933" y="5494"/>
                  </a:lnTo>
                  <a:lnTo>
                    <a:pt x="4946" y="5491"/>
                  </a:lnTo>
                  <a:lnTo>
                    <a:pt x="4958" y="5488"/>
                  </a:lnTo>
                  <a:lnTo>
                    <a:pt x="4971" y="5486"/>
                  </a:lnTo>
                  <a:lnTo>
                    <a:pt x="4984" y="5484"/>
                  </a:lnTo>
                  <a:lnTo>
                    <a:pt x="4997" y="5483"/>
                  </a:lnTo>
                  <a:lnTo>
                    <a:pt x="5010" y="5482"/>
                  </a:lnTo>
                  <a:lnTo>
                    <a:pt x="5023" y="5482"/>
                  </a:lnTo>
                  <a:lnTo>
                    <a:pt x="5036" y="5482"/>
                  </a:lnTo>
                  <a:lnTo>
                    <a:pt x="5049" y="5483"/>
                  </a:lnTo>
                  <a:lnTo>
                    <a:pt x="5062" y="5484"/>
                  </a:lnTo>
                  <a:lnTo>
                    <a:pt x="5075" y="5486"/>
                  </a:lnTo>
                  <a:lnTo>
                    <a:pt x="5088" y="5488"/>
                  </a:lnTo>
                  <a:lnTo>
                    <a:pt x="5100" y="5491"/>
                  </a:lnTo>
                  <a:lnTo>
                    <a:pt x="5113" y="5494"/>
                  </a:lnTo>
                  <a:lnTo>
                    <a:pt x="5125" y="5497"/>
                  </a:lnTo>
                  <a:lnTo>
                    <a:pt x="5138" y="5501"/>
                  </a:lnTo>
                  <a:lnTo>
                    <a:pt x="5150" y="5506"/>
                  </a:lnTo>
                  <a:lnTo>
                    <a:pt x="5162" y="5511"/>
                  </a:lnTo>
                  <a:lnTo>
                    <a:pt x="5174" y="5516"/>
                  </a:lnTo>
                  <a:lnTo>
                    <a:pt x="5186" y="5522"/>
                  </a:lnTo>
                  <a:lnTo>
                    <a:pt x="5197" y="5528"/>
                  </a:lnTo>
                  <a:lnTo>
                    <a:pt x="5208" y="5535"/>
                  </a:lnTo>
                  <a:lnTo>
                    <a:pt x="5219" y="5542"/>
                  </a:lnTo>
                  <a:lnTo>
                    <a:pt x="5229" y="5550"/>
                  </a:lnTo>
                  <a:lnTo>
                    <a:pt x="5239" y="5558"/>
                  </a:lnTo>
                  <a:lnTo>
                    <a:pt x="5249" y="5566"/>
                  </a:lnTo>
                  <a:lnTo>
                    <a:pt x="5259" y="5575"/>
                  </a:lnTo>
                  <a:lnTo>
                    <a:pt x="5268" y="5584"/>
                  </a:lnTo>
                  <a:lnTo>
                    <a:pt x="5277" y="5593"/>
                  </a:lnTo>
                  <a:lnTo>
                    <a:pt x="5286" y="5603"/>
                  </a:lnTo>
                  <a:lnTo>
                    <a:pt x="5294" y="5613"/>
                  </a:lnTo>
                  <a:lnTo>
                    <a:pt x="5302" y="5623"/>
                  </a:lnTo>
                  <a:lnTo>
                    <a:pt x="5310" y="5633"/>
                  </a:lnTo>
                  <a:lnTo>
                    <a:pt x="5317" y="5644"/>
                  </a:lnTo>
                  <a:lnTo>
                    <a:pt x="5324" y="5655"/>
                  </a:lnTo>
                  <a:lnTo>
                    <a:pt x="5330" y="5666"/>
                  </a:lnTo>
                  <a:lnTo>
                    <a:pt x="5336" y="5678"/>
                  </a:lnTo>
                  <a:lnTo>
                    <a:pt x="5341" y="5690"/>
                  </a:lnTo>
                  <a:lnTo>
                    <a:pt x="5346" y="5702"/>
                  </a:lnTo>
                  <a:lnTo>
                    <a:pt x="5351" y="5714"/>
                  </a:lnTo>
                  <a:lnTo>
                    <a:pt x="5355" y="5727"/>
                  </a:lnTo>
                  <a:lnTo>
                    <a:pt x="5358" y="5739"/>
                  </a:lnTo>
                  <a:lnTo>
                    <a:pt x="5361" y="5752"/>
                  </a:lnTo>
                  <a:lnTo>
                    <a:pt x="5364" y="5764"/>
                  </a:lnTo>
                  <a:lnTo>
                    <a:pt x="5366" y="5777"/>
                  </a:lnTo>
                  <a:lnTo>
                    <a:pt x="5368" y="5790"/>
                  </a:lnTo>
                  <a:lnTo>
                    <a:pt x="5369" y="5803"/>
                  </a:lnTo>
                  <a:close/>
                  <a:moveTo>
                    <a:pt x="4302" y="5816"/>
                  </a:moveTo>
                  <a:lnTo>
                    <a:pt x="4302" y="5829"/>
                  </a:lnTo>
                  <a:lnTo>
                    <a:pt x="4302" y="5842"/>
                  </a:lnTo>
                  <a:lnTo>
                    <a:pt x="4301" y="5855"/>
                  </a:lnTo>
                  <a:lnTo>
                    <a:pt x="4300" y="5868"/>
                  </a:lnTo>
                  <a:lnTo>
                    <a:pt x="4298" y="5881"/>
                  </a:lnTo>
                  <a:lnTo>
                    <a:pt x="4296" y="5894"/>
                  </a:lnTo>
                  <a:lnTo>
                    <a:pt x="4293" y="5906"/>
                  </a:lnTo>
                  <a:lnTo>
                    <a:pt x="4290" y="5919"/>
                  </a:lnTo>
                  <a:lnTo>
                    <a:pt x="4287" y="5931"/>
                  </a:lnTo>
                  <a:lnTo>
                    <a:pt x="4283" y="5944"/>
                  </a:lnTo>
                  <a:lnTo>
                    <a:pt x="4278" y="5956"/>
                  </a:lnTo>
                  <a:lnTo>
                    <a:pt x="4273" y="5968"/>
                  </a:lnTo>
                  <a:lnTo>
                    <a:pt x="4268" y="5979"/>
                  </a:lnTo>
                  <a:lnTo>
                    <a:pt x="4262" y="5991"/>
                  </a:lnTo>
                  <a:lnTo>
                    <a:pt x="4256" y="6002"/>
                  </a:lnTo>
                  <a:lnTo>
                    <a:pt x="4249" y="6013"/>
                  </a:lnTo>
                  <a:lnTo>
                    <a:pt x="4242" y="6024"/>
                  </a:lnTo>
                  <a:lnTo>
                    <a:pt x="4234" y="6035"/>
                  </a:lnTo>
                  <a:lnTo>
                    <a:pt x="4226" y="6045"/>
                  </a:lnTo>
                  <a:lnTo>
                    <a:pt x="4218" y="6055"/>
                  </a:lnTo>
                  <a:lnTo>
                    <a:pt x="4209" y="6065"/>
                  </a:lnTo>
                  <a:lnTo>
                    <a:pt x="4200" y="6074"/>
                  </a:lnTo>
                  <a:lnTo>
                    <a:pt x="4191" y="6083"/>
                  </a:lnTo>
                  <a:lnTo>
                    <a:pt x="4181" y="6092"/>
                  </a:lnTo>
                  <a:lnTo>
                    <a:pt x="4171" y="6100"/>
                  </a:lnTo>
                  <a:lnTo>
                    <a:pt x="4161" y="6108"/>
                  </a:lnTo>
                  <a:lnTo>
                    <a:pt x="4151" y="6116"/>
                  </a:lnTo>
                  <a:lnTo>
                    <a:pt x="4140" y="6123"/>
                  </a:lnTo>
                  <a:lnTo>
                    <a:pt x="4129" y="6130"/>
                  </a:lnTo>
                  <a:lnTo>
                    <a:pt x="4118" y="6136"/>
                  </a:lnTo>
                  <a:lnTo>
                    <a:pt x="4106" y="6142"/>
                  </a:lnTo>
                  <a:lnTo>
                    <a:pt x="4094" y="6147"/>
                  </a:lnTo>
                  <a:lnTo>
                    <a:pt x="4082" y="6152"/>
                  </a:lnTo>
                  <a:lnTo>
                    <a:pt x="4070" y="6157"/>
                  </a:lnTo>
                  <a:lnTo>
                    <a:pt x="4057" y="6161"/>
                  </a:lnTo>
                  <a:lnTo>
                    <a:pt x="4045" y="6164"/>
                  </a:lnTo>
                  <a:lnTo>
                    <a:pt x="4032" y="6167"/>
                  </a:lnTo>
                  <a:lnTo>
                    <a:pt x="4020" y="6170"/>
                  </a:lnTo>
                  <a:lnTo>
                    <a:pt x="4007" y="6172"/>
                  </a:lnTo>
                  <a:lnTo>
                    <a:pt x="3994" y="6174"/>
                  </a:lnTo>
                  <a:lnTo>
                    <a:pt x="3981" y="6175"/>
                  </a:lnTo>
                  <a:lnTo>
                    <a:pt x="3968" y="6176"/>
                  </a:lnTo>
                  <a:lnTo>
                    <a:pt x="3955" y="6176"/>
                  </a:lnTo>
                  <a:lnTo>
                    <a:pt x="3942" y="6176"/>
                  </a:lnTo>
                  <a:lnTo>
                    <a:pt x="3929" y="6175"/>
                  </a:lnTo>
                  <a:lnTo>
                    <a:pt x="3916" y="6174"/>
                  </a:lnTo>
                  <a:lnTo>
                    <a:pt x="3903" y="6172"/>
                  </a:lnTo>
                  <a:lnTo>
                    <a:pt x="3890" y="6170"/>
                  </a:lnTo>
                  <a:lnTo>
                    <a:pt x="3878" y="6167"/>
                  </a:lnTo>
                  <a:lnTo>
                    <a:pt x="3865" y="6164"/>
                  </a:lnTo>
                  <a:lnTo>
                    <a:pt x="3853" y="6161"/>
                  </a:lnTo>
                  <a:lnTo>
                    <a:pt x="3840" y="6157"/>
                  </a:lnTo>
                  <a:lnTo>
                    <a:pt x="3828" y="6152"/>
                  </a:lnTo>
                  <a:lnTo>
                    <a:pt x="3816" y="6147"/>
                  </a:lnTo>
                  <a:lnTo>
                    <a:pt x="3805" y="6142"/>
                  </a:lnTo>
                  <a:lnTo>
                    <a:pt x="3793" y="6136"/>
                  </a:lnTo>
                  <a:lnTo>
                    <a:pt x="3782" y="6130"/>
                  </a:lnTo>
                  <a:lnTo>
                    <a:pt x="3771" y="6123"/>
                  </a:lnTo>
                  <a:lnTo>
                    <a:pt x="3760" y="6116"/>
                  </a:lnTo>
                  <a:lnTo>
                    <a:pt x="3749" y="6108"/>
                  </a:lnTo>
                  <a:lnTo>
                    <a:pt x="3739" y="6100"/>
                  </a:lnTo>
                  <a:lnTo>
                    <a:pt x="3729" y="6092"/>
                  </a:lnTo>
                  <a:lnTo>
                    <a:pt x="3719" y="6083"/>
                  </a:lnTo>
                  <a:lnTo>
                    <a:pt x="3710" y="6074"/>
                  </a:lnTo>
                  <a:lnTo>
                    <a:pt x="3701" y="6065"/>
                  </a:lnTo>
                  <a:lnTo>
                    <a:pt x="3692" y="6055"/>
                  </a:lnTo>
                  <a:lnTo>
                    <a:pt x="3684" y="6045"/>
                  </a:lnTo>
                  <a:lnTo>
                    <a:pt x="3676" y="6035"/>
                  </a:lnTo>
                  <a:lnTo>
                    <a:pt x="3669" y="6024"/>
                  </a:lnTo>
                  <a:lnTo>
                    <a:pt x="3662" y="6013"/>
                  </a:lnTo>
                  <a:lnTo>
                    <a:pt x="3655" y="6002"/>
                  </a:lnTo>
                  <a:lnTo>
                    <a:pt x="3649" y="5991"/>
                  </a:lnTo>
                  <a:lnTo>
                    <a:pt x="3643" y="5979"/>
                  </a:lnTo>
                  <a:lnTo>
                    <a:pt x="3637" y="5968"/>
                  </a:lnTo>
                  <a:lnTo>
                    <a:pt x="3632" y="5956"/>
                  </a:lnTo>
                  <a:lnTo>
                    <a:pt x="3628" y="5944"/>
                  </a:lnTo>
                  <a:lnTo>
                    <a:pt x="3623" y="5931"/>
                  </a:lnTo>
                  <a:lnTo>
                    <a:pt x="3620" y="5919"/>
                  </a:lnTo>
                  <a:lnTo>
                    <a:pt x="3617" y="5906"/>
                  </a:lnTo>
                  <a:lnTo>
                    <a:pt x="3614" y="5894"/>
                  </a:lnTo>
                  <a:lnTo>
                    <a:pt x="3612" y="5881"/>
                  </a:lnTo>
                  <a:lnTo>
                    <a:pt x="3610" y="5868"/>
                  </a:lnTo>
                  <a:lnTo>
                    <a:pt x="3609" y="5855"/>
                  </a:lnTo>
                  <a:lnTo>
                    <a:pt x="3608" y="5842"/>
                  </a:lnTo>
                  <a:lnTo>
                    <a:pt x="3608" y="5829"/>
                  </a:lnTo>
                  <a:lnTo>
                    <a:pt x="3608" y="5816"/>
                  </a:lnTo>
                  <a:lnTo>
                    <a:pt x="3609" y="5803"/>
                  </a:lnTo>
                  <a:lnTo>
                    <a:pt x="3610" y="5790"/>
                  </a:lnTo>
                  <a:lnTo>
                    <a:pt x="3612" y="5777"/>
                  </a:lnTo>
                  <a:lnTo>
                    <a:pt x="3614" y="5764"/>
                  </a:lnTo>
                  <a:lnTo>
                    <a:pt x="3617" y="5752"/>
                  </a:lnTo>
                  <a:lnTo>
                    <a:pt x="3620" y="5739"/>
                  </a:lnTo>
                  <a:lnTo>
                    <a:pt x="3623" y="5727"/>
                  </a:lnTo>
                  <a:lnTo>
                    <a:pt x="3628" y="5714"/>
                  </a:lnTo>
                  <a:lnTo>
                    <a:pt x="3632" y="5702"/>
                  </a:lnTo>
                  <a:lnTo>
                    <a:pt x="3637" y="5690"/>
                  </a:lnTo>
                  <a:lnTo>
                    <a:pt x="3643" y="5678"/>
                  </a:lnTo>
                  <a:lnTo>
                    <a:pt x="3649" y="5666"/>
                  </a:lnTo>
                  <a:lnTo>
                    <a:pt x="3655" y="5655"/>
                  </a:lnTo>
                  <a:lnTo>
                    <a:pt x="3662" y="5644"/>
                  </a:lnTo>
                  <a:lnTo>
                    <a:pt x="3669" y="5633"/>
                  </a:lnTo>
                  <a:lnTo>
                    <a:pt x="3676" y="5623"/>
                  </a:lnTo>
                  <a:lnTo>
                    <a:pt x="3684" y="5613"/>
                  </a:lnTo>
                  <a:lnTo>
                    <a:pt x="3692" y="5603"/>
                  </a:lnTo>
                  <a:lnTo>
                    <a:pt x="3701" y="5593"/>
                  </a:lnTo>
                  <a:lnTo>
                    <a:pt x="3710" y="5584"/>
                  </a:lnTo>
                  <a:lnTo>
                    <a:pt x="3719" y="5575"/>
                  </a:lnTo>
                  <a:lnTo>
                    <a:pt x="3729" y="5566"/>
                  </a:lnTo>
                  <a:lnTo>
                    <a:pt x="3739" y="5558"/>
                  </a:lnTo>
                  <a:lnTo>
                    <a:pt x="3749" y="5550"/>
                  </a:lnTo>
                  <a:lnTo>
                    <a:pt x="3760" y="5542"/>
                  </a:lnTo>
                  <a:lnTo>
                    <a:pt x="3771" y="5535"/>
                  </a:lnTo>
                  <a:lnTo>
                    <a:pt x="3782" y="5528"/>
                  </a:lnTo>
                  <a:lnTo>
                    <a:pt x="3793" y="5522"/>
                  </a:lnTo>
                  <a:lnTo>
                    <a:pt x="3805" y="5516"/>
                  </a:lnTo>
                  <a:lnTo>
                    <a:pt x="3816" y="5511"/>
                  </a:lnTo>
                  <a:lnTo>
                    <a:pt x="3828" y="5506"/>
                  </a:lnTo>
                  <a:lnTo>
                    <a:pt x="3840" y="5501"/>
                  </a:lnTo>
                  <a:lnTo>
                    <a:pt x="3853" y="5497"/>
                  </a:lnTo>
                  <a:lnTo>
                    <a:pt x="3865" y="5494"/>
                  </a:lnTo>
                  <a:lnTo>
                    <a:pt x="3878" y="5491"/>
                  </a:lnTo>
                  <a:lnTo>
                    <a:pt x="3890" y="5488"/>
                  </a:lnTo>
                  <a:lnTo>
                    <a:pt x="3903" y="5486"/>
                  </a:lnTo>
                  <a:lnTo>
                    <a:pt x="3916" y="5484"/>
                  </a:lnTo>
                  <a:lnTo>
                    <a:pt x="3929" y="5483"/>
                  </a:lnTo>
                  <a:lnTo>
                    <a:pt x="3942" y="5482"/>
                  </a:lnTo>
                  <a:lnTo>
                    <a:pt x="3955" y="5482"/>
                  </a:lnTo>
                  <a:lnTo>
                    <a:pt x="3968" y="5482"/>
                  </a:lnTo>
                  <a:lnTo>
                    <a:pt x="3981" y="5483"/>
                  </a:lnTo>
                  <a:lnTo>
                    <a:pt x="3994" y="5484"/>
                  </a:lnTo>
                  <a:lnTo>
                    <a:pt x="4007" y="5486"/>
                  </a:lnTo>
                  <a:lnTo>
                    <a:pt x="4020" y="5488"/>
                  </a:lnTo>
                  <a:lnTo>
                    <a:pt x="4032" y="5491"/>
                  </a:lnTo>
                  <a:lnTo>
                    <a:pt x="4045" y="5494"/>
                  </a:lnTo>
                  <a:lnTo>
                    <a:pt x="4057" y="5497"/>
                  </a:lnTo>
                  <a:lnTo>
                    <a:pt x="4070" y="5501"/>
                  </a:lnTo>
                  <a:lnTo>
                    <a:pt x="4082" y="5506"/>
                  </a:lnTo>
                  <a:lnTo>
                    <a:pt x="4094" y="5511"/>
                  </a:lnTo>
                  <a:lnTo>
                    <a:pt x="4106" y="5516"/>
                  </a:lnTo>
                  <a:lnTo>
                    <a:pt x="4118" y="5522"/>
                  </a:lnTo>
                  <a:lnTo>
                    <a:pt x="4129" y="5528"/>
                  </a:lnTo>
                  <a:lnTo>
                    <a:pt x="4140" y="5535"/>
                  </a:lnTo>
                  <a:lnTo>
                    <a:pt x="4151" y="5542"/>
                  </a:lnTo>
                  <a:lnTo>
                    <a:pt x="4161" y="5550"/>
                  </a:lnTo>
                  <a:lnTo>
                    <a:pt x="4171" y="5558"/>
                  </a:lnTo>
                  <a:lnTo>
                    <a:pt x="4181" y="5566"/>
                  </a:lnTo>
                  <a:lnTo>
                    <a:pt x="4191" y="5575"/>
                  </a:lnTo>
                  <a:lnTo>
                    <a:pt x="4200" y="5584"/>
                  </a:lnTo>
                  <a:lnTo>
                    <a:pt x="4209" y="5593"/>
                  </a:lnTo>
                  <a:lnTo>
                    <a:pt x="4218" y="5603"/>
                  </a:lnTo>
                  <a:lnTo>
                    <a:pt x="4226" y="5613"/>
                  </a:lnTo>
                  <a:lnTo>
                    <a:pt x="4234" y="5623"/>
                  </a:lnTo>
                  <a:lnTo>
                    <a:pt x="4242" y="5633"/>
                  </a:lnTo>
                  <a:lnTo>
                    <a:pt x="4249" y="5644"/>
                  </a:lnTo>
                  <a:lnTo>
                    <a:pt x="4256" y="5655"/>
                  </a:lnTo>
                  <a:lnTo>
                    <a:pt x="4262" y="5666"/>
                  </a:lnTo>
                  <a:lnTo>
                    <a:pt x="4268" y="5678"/>
                  </a:lnTo>
                  <a:lnTo>
                    <a:pt x="4273" y="5690"/>
                  </a:lnTo>
                  <a:lnTo>
                    <a:pt x="4278" y="5702"/>
                  </a:lnTo>
                  <a:lnTo>
                    <a:pt x="4283" y="5714"/>
                  </a:lnTo>
                  <a:lnTo>
                    <a:pt x="4287" y="5727"/>
                  </a:lnTo>
                  <a:lnTo>
                    <a:pt x="4290" y="5739"/>
                  </a:lnTo>
                  <a:lnTo>
                    <a:pt x="4293" y="5752"/>
                  </a:lnTo>
                  <a:lnTo>
                    <a:pt x="4296" y="5764"/>
                  </a:lnTo>
                  <a:lnTo>
                    <a:pt x="4298" y="5777"/>
                  </a:lnTo>
                  <a:lnTo>
                    <a:pt x="4300" y="5790"/>
                  </a:lnTo>
                  <a:lnTo>
                    <a:pt x="4301" y="5803"/>
                  </a:lnTo>
                  <a:lnTo>
                    <a:pt x="4302" y="58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1" name="Google Shape;1391;p13"/>
          <p:cNvGrpSpPr/>
          <p:nvPr/>
        </p:nvGrpSpPr>
        <p:grpSpPr>
          <a:xfrm>
            <a:off x="4094847" y="1760585"/>
            <a:ext cx="633600" cy="633600"/>
            <a:chOff x="4094847" y="3559635"/>
            <a:chExt cx="633600" cy="633600"/>
          </a:xfrm>
        </p:grpSpPr>
        <p:sp>
          <p:nvSpPr>
            <p:cNvPr id="1392" name="Google Shape;1392;p13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71" y="7095"/>
                  </a:moveTo>
                  <a:lnTo>
                    <a:pt x="4846" y="7074"/>
                  </a:lnTo>
                  <a:lnTo>
                    <a:pt x="4045" y="6273"/>
                  </a:lnTo>
                  <a:lnTo>
                    <a:pt x="4024" y="6248"/>
                  </a:lnTo>
                  <a:lnTo>
                    <a:pt x="4005" y="6221"/>
                  </a:lnTo>
                  <a:lnTo>
                    <a:pt x="3991" y="6192"/>
                  </a:lnTo>
                  <a:lnTo>
                    <a:pt x="3981" y="6161"/>
                  </a:lnTo>
                  <a:lnTo>
                    <a:pt x="3974" y="6129"/>
                  </a:lnTo>
                  <a:lnTo>
                    <a:pt x="3972" y="6096"/>
                  </a:lnTo>
                  <a:lnTo>
                    <a:pt x="3974" y="6063"/>
                  </a:lnTo>
                  <a:lnTo>
                    <a:pt x="3981" y="6031"/>
                  </a:lnTo>
                  <a:lnTo>
                    <a:pt x="3991" y="6000"/>
                  </a:lnTo>
                  <a:lnTo>
                    <a:pt x="4005" y="5971"/>
                  </a:lnTo>
                  <a:lnTo>
                    <a:pt x="4024" y="5944"/>
                  </a:lnTo>
                  <a:lnTo>
                    <a:pt x="4045" y="5919"/>
                  </a:lnTo>
                  <a:lnTo>
                    <a:pt x="4070" y="5898"/>
                  </a:lnTo>
                  <a:lnTo>
                    <a:pt x="4097" y="5879"/>
                  </a:lnTo>
                  <a:lnTo>
                    <a:pt x="4126" y="5865"/>
                  </a:lnTo>
                  <a:lnTo>
                    <a:pt x="4157" y="5855"/>
                  </a:lnTo>
                  <a:lnTo>
                    <a:pt x="4189" y="5848"/>
                  </a:lnTo>
                  <a:lnTo>
                    <a:pt x="4222" y="5846"/>
                  </a:lnTo>
                  <a:lnTo>
                    <a:pt x="4255" y="5848"/>
                  </a:lnTo>
                  <a:lnTo>
                    <a:pt x="4287" y="5855"/>
                  </a:lnTo>
                  <a:lnTo>
                    <a:pt x="4318" y="5865"/>
                  </a:lnTo>
                  <a:lnTo>
                    <a:pt x="4347" y="5879"/>
                  </a:lnTo>
                  <a:lnTo>
                    <a:pt x="4374" y="5898"/>
                  </a:lnTo>
                  <a:lnTo>
                    <a:pt x="4399" y="5919"/>
                  </a:lnTo>
                  <a:lnTo>
                    <a:pt x="4773" y="6293"/>
                  </a:lnTo>
                  <a:lnTo>
                    <a:pt x="4773" y="4761"/>
                  </a:lnTo>
                  <a:lnTo>
                    <a:pt x="4775" y="4728"/>
                  </a:lnTo>
                  <a:lnTo>
                    <a:pt x="4782" y="4696"/>
                  </a:lnTo>
                  <a:lnTo>
                    <a:pt x="4792" y="4665"/>
                  </a:lnTo>
                  <a:lnTo>
                    <a:pt x="4806" y="4636"/>
                  </a:lnTo>
                  <a:lnTo>
                    <a:pt x="4825" y="4609"/>
                  </a:lnTo>
                  <a:lnTo>
                    <a:pt x="4846" y="4584"/>
                  </a:lnTo>
                  <a:lnTo>
                    <a:pt x="4871" y="4563"/>
                  </a:lnTo>
                  <a:lnTo>
                    <a:pt x="4898" y="4544"/>
                  </a:lnTo>
                  <a:lnTo>
                    <a:pt x="4927" y="4530"/>
                  </a:lnTo>
                  <a:lnTo>
                    <a:pt x="4958" y="4520"/>
                  </a:lnTo>
                  <a:lnTo>
                    <a:pt x="4990" y="4513"/>
                  </a:lnTo>
                  <a:lnTo>
                    <a:pt x="5023" y="4511"/>
                  </a:lnTo>
                  <a:lnTo>
                    <a:pt x="5056" y="4513"/>
                  </a:lnTo>
                  <a:lnTo>
                    <a:pt x="5088" y="4520"/>
                  </a:lnTo>
                  <a:lnTo>
                    <a:pt x="5119" y="4530"/>
                  </a:lnTo>
                  <a:lnTo>
                    <a:pt x="5148" y="4544"/>
                  </a:lnTo>
                  <a:lnTo>
                    <a:pt x="5175" y="4563"/>
                  </a:lnTo>
                  <a:lnTo>
                    <a:pt x="5200" y="4584"/>
                  </a:lnTo>
                  <a:lnTo>
                    <a:pt x="5221" y="4609"/>
                  </a:lnTo>
                  <a:lnTo>
                    <a:pt x="5240" y="4636"/>
                  </a:lnTo>
                  <a:lnTo>
                    <a:pt x="5254" y="4665"/>
                  </a:lnTo>
                  <a:lnTo>
                    <a:pt x="5264" y="4696"/>
                  </a:lnTo>
                  <a:lnTo>
                    <a:pt x="5271" y="4728"/>
                  </a:lnTo>
                  <a:lnTo>
                    <a:pt x="5273" y="4761"/>
                  </a:lnTo>
                  <a:lnTo>
                    <a:pt x="5273" y="6293"/>
                  </a:lnTo>
                  <a:lnTo>
                    <a:pt x="5647" y="5919"/>
                  </a:lnTo>
                  <a:lnTo>
                    <a:pt x="5672" y="5898"/>
                  </a:lnTo>
                  <a:lnTo>
                    <a:pt x="5699" y="5879"/>
                  </a:lnTo>
                  <a:lnTo>
                    <a:pt x="5728" y="5865"/>
                  </a:lnTo>
                  <a:lnTo>
                    <a:pt x="5759" y="5855"/>
                  </a:lnTo>
                  <a:lnTo>
                    <a:pt x="5791" y="5848"/>
                  </a:lnTo>
                  <a:lnTo>
                    <a:pt x="5824" y="5846"/>
                  </a:lnTo>
                  <a:lnTo>
                    <a:pt x="5857" y="5848"/>
                  </a:lnTo>
                  <a:lnTo>
                    <a:pt x="5889" y="5855"/>
                  </a:lnTo>
                  <a:lnTo>
                    <a:pt x="5920" y="5865"/>
                  </a:lnTo>
                  <a:lnTo>
                    <a:pt x="5949" y="5879"/>
                  </a:lnTo>
                  <a:lnTo>
                    <a:pt x="5976" y="5898"/>
                  </a:lnTo>
                  <a:lnTo>
                    <a:pt x="6001" y="5919"/>
                  </a:lnTo>
                  <a:lnTo>
                    <a:pt x="6022" y="5944"/>
                  </a:lnTo>
                  <a:lnTo>
                    <a:pt x="6041" y="5971"/>
                  </a:lnTo>
                  <a:lnTo>
                    <a:pt x="6055" y="6000"/>
                  </a:lnTo>
                  <a:lnTo>
                    <a:pt x="6065" y="6031"/>
                  </a:lnTo>
                  <a:lnTo>
                    <a:pt x="6072" y="6063"/>
                  </a:lnTo>
                  <a:lnTo>
                    <a:pt x="6074" y="6096"/>
                  </a:lnTo>
                  <a:lnTo>
                    <a:pt x="6072" y="6129"/>
                  </a:lnTo>
                  <a:lnTo>
                    <a:pt x="6065" y="6161"/>
                  </a:lnTo>
                  <a:lnTo>
                    <a:pt x="6055" y="6192"/>
                  </a:lnTo>
                  <a:lnTo>
                    <a:pt x="6041" y="6221"/>
                  </a:lnTo>
                  <a:lnTo>
                    <a:pt x="6022" y="6248"/>
                  </a:lnTo>
                  <a:lnTo>
                    <a:pt x="6001" y="6273"/>
                  </a:lnTo>
                  <a:lnTo>
                    <a:pt x="5200" y="7074"/>
                  </a:lnTo>
                  <a:lnTo>
                    <a:pt x="5175" y="7095"/>
                  </a:lnTo>
                  <a:lnTo>
                    <a:pt x="5148" y="7114"/>
                  </a:lnTo>
                  <a:lnTo>
                    <a:pt x="5119" y="7128"/>
                  </a:lnTo>
                  <a:lnTo>
                    <a:pt x="5088" y="7138"/>
                  </a:lnTo>
                  <a:lnTo>
                    <a:pt x="5056" y="7145"/>
                  </a:lnTo>
                  <a:lnTo>
                    <a:pt x="5023" y="7147"/>
                  </a:lnTo>
                  <a:lnTo>
                    <a:pt x="4990" y="7145"/>
                  </a:lnTo>
                  <a:lnTo>
                    <a:pt x="4958" y="7138"/>
                  </a:lnTo>
                  <a:lnTo>
                    <a:pt x="4927" y="7128"/>
                  </a:lnTo>
                  <a:lnTo>
                    <a:pt x="4898" y="7114"/>
                  </a:lnTo>
                  <a:lnTo>
                    <a:pt x="4871" y="70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4" name="Google Shape;1394;p13"/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</p:grpSpPr>
        <p:sp>
          <p:nvSpPr>
            <p:cNvPr id="1395" name="Google Shape;1395;p13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93" y="2901"/>
                  </a:moveTo>
                  <a:lnTo>
                    <a:pt x="2993" y="2914"/>
                  </a:lnTo>
                  <a:lnTo>
                    <a:pt x="2993" y="2927"/>
                  </a:lnTo>
                  <a:lnTo>
                    <a:pt x="2992" y="2940"/>
                  </a:lnTo>
                  <a:lnTo>
                    <a:pt x="2991" y="2952"/>
                  </a:lnTo>
                  <a:lnTo>
                    <a:pt x="2989" y="2965"/>
                  </a:lnTo>
                  <a:lnTo>
                    <a:pt x="2987" y="2977"/>
                  </a:lnTo>
                  <a:lnTo>
                    <a:pt x="2984" y="2990"/>
                  </a:lnTo>
                  <a:lnTo>
                    <a:pt x="2981" y="3002"/>
                  </a:lnTo>
                  <a:lnTo>
                    <a:pt x="2978" y="3014"/>
                  </a:lnTo>
                  <a:lnTo>
                    <a:pt x="2974" y="3026"/>
                  </a:lnTo>
                  <a:lnTo>
                    <a:pt x="2969" y="3038"/>
                  </a:lnTo>
                  <a:lnTo>
                    <a:pt x="2964" y="3050"/>
                  </a:lnTo>
                  <a:lnTo>
                    <a:pt x="2959" y="3061"/>
                  </a:lnTo>
                  <a:lnTo>
                    <a:pt x="2953" y="3073"/>
                  </a:lnTo>
                  <a:lnTo>
                    <a:pt x="2947" y="3084"/>
                  </a:lnTo>
                  <a:lnTo>
                    <a:pt x="2940" y="3095"/>
                  </a:lnTo>
                  <a:lnTo>
                    <a:pt x="2933" y="3105"/>
                  </a:lnTo>
                  <a:lnTo>
                    <a:pt x="2926" y="3116"/>
                  </a:lnTo>
                  <a:lnTo>
                    <a:pt x="2918" y="3126"/>
                  </a:lnTo>
                  <a:lnTo>
                    <a:pt x="2910" y="3135"/>
                  </a:lnTo>
                  <a:lnTo>
                    <a:pt x="2902" y="3145"/>
                  </a:lnTo>
                  <a:lnTo>
                    <a:pt x="2893" y="3154"/>
                  </a:lnTo>
                  <a:lnTo>
                    <a:pt x="2884" y="3163"/>
                  </a:lnTo>
                  <a:lnTo>
                    <a:pt x="2875" y="3171"/>
                  </a:lnTo>
                  <a:lnTo>
                    <a:pt x="2865" y="3179"/>
                  </a:lnTo>
                  <a:lnTo>
                    <a:pt x="2855" y="3187"/>
                  </a:lnTo>
                  <a:lnTo>
                    <a:pt x="2845" y="3194"/>
                  </a:lnTo>
                  <a:lnTo>
                    <a:pt x="2834" y="3201"/>
                  </a:lnTo>
                  <a:lnTo>
                    <a:pt x="2823" y="3208"/>
                  </a:lnTo>
                  <a:lnTo>
                    <a:pt x="2812" y="3214"/>
                  </a:lnTo>
                  <a:lnTo>
                    <a:pt x="2801" y="3220"/>
                  </a:lnTo>
                  <a:lnTo>
                    <a:pt x="2789" y="3225"/>
                  </a:lnTo>
                  <a:lnTo>
                    <a:pt x="2778" y="3230"/>
                  </a:lnTo>
                  <a:lnTo>
                    <a:pt x="2766" y="3234"/>
                  </a:lnTo>
                  <a:lnTo>
                    <a:pt x="2754" y="3238"/>
                  </a:lnTo>
                  <a:lnTo>
                    <a:pt x="2742" y="3242"/>
                  </a:lnTo>
                  <a:lnTo>
                    <a:pt x="2729" y="3245"/>
                  </a:lnTo>
                  <a:lnTo>
                    <a:pt x="2717" y="3247"/>
                  </a:lnTo>
                  <a:lnTo>
                    <a:pt x="2704" y="3249"/>
                  </a:lnTo>
                  <a:lnTo>
                    <a:pt x="2692" y="3251"/>
                  </a:lnTo>
                  <a:lnTo>
                    <a:pt x="2679" y="3252"/>
                  </a:lnTo>
                  <a:lnTo>
                    <a:pt x="2667" y="3253"/>
                  </a:lnTo>
                  <a:lnTo>
                    <a:pt x="2654" y="3253"/>
                  </a:lnTo>
                  <a:lnTo>
                    <a:pt x="2641" y="3253"/>
                  </a:lnTo>
                  <a:lnTo>
                    <a:pt x="2628" y="3252"/>
                  </a:lnTo>
                  <a:lnTo>
                    <a:pt x="2616" y="3251"/>
                  </a:lnTo>
                  <a:lnTo>
                    <a:pt x="2603" y="3249"/>
                  </a:lnTo>
                  <a:lnTo>
                    <a:pt x="2591" y="3247"/>
                  </a:lnTo>
                  <a:lnTo>
                    <a:pt x="2578" y="3245"/>
                  </a:lnTo>
                  <a:lnTo>
                    <a:pt x="2566" y="3242"/>
                  </a:lnTo>
                  <a:lnTo>
                    <a:pt x="2554" y="3238"/>
                  </a:lnTo>
                  <a:lnTo>
                    <a:pt x="2542" y="3234"/>
                  </a:lnTo>
                  <a:lnTo>
                    <a:pt x="2530" y="3230"/>
                  </a:lnTo>
                  <a:lnTo>
                    <a:pt x="2518" y="3225"/>
                  </a:lnTo>
                  <a:lnTo>
                    <a:pt x="2507" y="3220"/>
                  </a:lnTo>
                  <a:lnTo>
                    <a:pt x="2495" y="3214"/>
                  </a:lnTo>
                  <a:lnTo>
                    <a:pt x="2484" y="3208"/>
                  </a:lnTo>
                  <a:lnTo>
                    <a:pt x="2473" y="3201"/>
                  </a:lnTo>
                  <a:lnTo>
                    <a:pt x="2463" y="3194"/>
                  </a:lnTo>
                  <a:lnTo>
                    <a:pt x="2452" y="3187"/>
                  </a:lnTo>
                  <a:lnTo>
                    <a:pt x="2442" y="3179"/>
                  </a:lnTo>
                  <a:lnTo>
                    <a:pt x="2433" y="3171"/>
                  </a:lnTo>
                  <a:lnTo>
                    <a:pt x="2423" y="3163"/>
                  </a:lnTo>
                  <a:lnTo>
                    <a:pt x="2414" y="3154"/>
                  </a:lnTo>
                  <a:lnTo>
                    <a:pt x="2405" y="3145"/>
                  </a:lnTo>
                  <a:lnTo>
                    <a:pt x="2397" y="3135"/>
                  </a:lnTo>
                  <a:lnTo>
                    <a:pt x="2389" y="3126"/>
                  </a:lnTo>
                  <a:lnTo>
                    <a:pt x="2381" y="3116"/>
                  </a:lnTo>
                  <a:lnTo>
                    <a:pt x="2374" y="3105"/>
                  </a:lnTo>
                  <a:lnTo>
                    <a:pt x="2367" y="3095"/>
                  </a:lnTo>
                  <a:lnTo>
                    <a:pt x="2360" y="3084"/>
                  </a:lnTo>
                  <a:lnTo>
                    <a:pt x="2354" y="3073"/>
                  </a:lnTo>
                  <a:lnTo>
                    <a:pt x="2348" y="3061"/>
                  </a:lnTo>
                  <a:lnTo>
                    <a:pt x="2343" y="3050"/>
                  </a:lnTo>
                  <a:lnTo>
                    <a:pt x="2338" y="3038"/>
                  </a:lnTo>
                  <a:lnTo>
                    <a:pt x="2334" y="3026"/>
                  </a:lnTo>
                  <a:lnTo>
                    <a:pt x="2330" y="3014"/>
                  </a:lnTo>
                  <a:lnTo>
                    <a:pt x="2326" y="3002"/>
                  </a:lnTo>
                  <a:lnTo>
                    <a:pt x="2323" y="2990"/>
                  </a:lnTo>
                  <a:lnTo>
                    <a:pt x="2321" y="2977"/>
                  </a:lnTo>
                  <a:lnTo>
                    <a:pt x="2319" y="2965"/>
                  </a:lnTo>
                  <a:lnTo>
                    <a:pt x="2317" y="2952"/>
                  </a:lnTo>
                  <a:lnTo>
                    <a:pt x="2316" y="2940"/>
                  </a:lnTo>
                  <a:lnTo>
                    <a:pt x="2315" y="2927"/>
                  </a:lnTo>
                  <a:lnTo>
                    <a:pt x="2315" y="2914"/>
                  </a:lnTo>
                  <a:lnTo>
                    <a:pt x="2315" y="2901"/>
                  </a:lnTo>
                  <a:lnTo>
                    <a:pt x="2316" y="2889"/>
                  </a:lnTo>
                  <a:lnTo>
                    <a:pt x="2317" y="2876"/>
                  </a:lnTo>
                  <a:lnTo>
                    <a:pt x="2319" y="2864"/>
                  </a:lnTo>
                  <a:lnTo>
                    <a:pt x="2321" y="2851"/>
                  </a:lnTo>
                  <a:lnTo>
                    <a:pt x="2323" y="2839"/>
                  </a:lnTo>
                  <a:lnTo>
                    <a:pt x="2326" y="2826"/>
                  </a:lnTo>
                  <a:lnTo>
                    <a:pt x="2330" y="2814"/>
                  </a:lnTo>
                  <a:lnTo>
                    <a:pt x="2334" y="2802"/>
                  </a:lnTo>
                  <a:lnTo>
                    <a:pt x="2338" y="2790"/>
                  </a:lnTo>
                  <a:lnTo>
                    <a:pt x="2343" y="2779"/>
                  </a:lnTo>
                  <a:lnTo>
                    <a:pt x="2348" y="2767"/>
                  </a:lnTo>
                  <a:lnTo>
                    <a:pt x="2354" y="2756"/>
                  </a:lnTo>
                  <a:lnTo>
                    <a:pt x="2360" y="2745"/>
                  </a:lnTo>
                  <a:lnTo>
                    <a:pt x="2367" y="2734"/>
                  </a:lnTo>
                  <a:lnTo>
                    <a:pt x="2374" y="2723"/>
                  </a:lnTo>
                  <a:lnTo>
                    <a:pt x="2381" y="2713"/>
                  </a:lnTo>
                  <a:lnTo>
                    <a:pt x="2389" y="2703"/>
                  </a:lnTo>
                  <a:lnTo>
                    <a:pt x="2397" y="2693"/>
                  </a:lnTo>
                  <a:lnTo>
                    <a:pt x="2405" y="2684"/>
                  </a:lnTo>
                  <a:lnTo>
                    <a:pt x="2414" y="2675"/>
                  </a:lnTo>
                  <a:lnTo>
                    <a:pt x="2423" y="2666"/>
                  </a:lnTo>
                  <a:lnTo>
                    <a:pt x="2433" y="2658"/>
                  </a:lnTo>
                  <a:lnTo>
                    <a:pt x="2442" y="2650"/>
                  </a:lnTo>
                  <a:lnTo>
                    <a:pt x="2452" y="2642"/>
                  </a:lnTo>
                  <a:lnTo>
                    <a:pt x="2463" y="2635"/>
                  </a:lnTo>
                  <a:lnTo>
                    <a:pt x="2473" y="2628"/>
                  </a:lnTo>
                  <a:lnTo>
                    <a:pt x="2484" y="2621"/>
                  </a:lnTo>
                  <a:lnTo>
                    <a:pt x="2495" y="2615"/>
                  </a:lnTo>
                  <a:lnTo>
                    <a:pt x="2507" y="2609"/>
                  </a:lnTo>
                  <a:lnTo>
                    <a:pt x="2518" y="2604"/>
                  </a:lnTo>
                  <a:lnTo>
                    <a:pt x="2530" y="2599"/>
                  </a:lnTo>
                  <a:lnTo>
                    <a:pt x="2542" y="2594"/>
                  </a:lnTo>
                  <a:lnTo>
                    <a:pt x="2554" y="2590"/>
                  </a:lnTo>
                  <a:lnTo>
                    <a:pt x="2566" y="2587"/>
                  </a:lnTo>
                  <a:lnTo>
                    <a:pt x="2578" y="2584"/>
                  </a:lnTo>
                  <a:lnTo>
                    <a:pt x="2591" y="2581"/>
                  </a:lnTo>
                  <a:lnTo>
                    <a:pt x="2603" y="2579"/>
                  </a:lnTo>
                  <a:lnTo>
                    <a:pt x="2616" y="2577"/>
                  </a:lnTo>
                  <a:lnTo>
                    <a:pt x="2628" y="2576"/>
                  </a:lnTo>
                  <a:lnTo>
                    <a:pt x="2641" y="2575"/>
                  </a:lnTo>
                  <a:lnTo>
                    <a:pt x="2654" y="2575"/>
                  </a:lnTo>
                  <a:lnTo>
                    <a:pt x="2667" y="2575"/>
                  </a:lnTo>
                  <a:lnTo>
                    <a:pt x="2679" y="2576"/>
                  </a:lnTo>
                  <a:lnTo>
                    <a:pt x="2692" y="2577"/>
                  </a:lnTo>
                  <a:lnTo>
                    <a:pt x="2704" y="2579"/>
                  </a:lnTo>
                  <a:lnTo>
                    <a:pt x="2717" y="2581"/>
                  </a:lnTo>
                  <a:lnTo>
                    <a:pt x="2729" y="2584"/>
                  </a:lnTo>
                  <a:lnTo>
                    <a:pt x="2742" y="2587"/>
                  </a:lnTo>
                  <a:lnTo>
                    <a:pt x="2754" y="2590"/>
                  </a:lnTo>
                  <a:lnTo>
                    <a:pt x="2766" y="2594"/>
                  </a:lnTo>
                  <a:lnTo>
                    <a:pt x="2778" y="2599"/>
                  </a:lnTo>
                  <a:lnTo>
                    <a:pt x="2789" y="2604"/>
                  </a:lnTo>
                  <a:lnTo>
                    <a:pt x="2801" y="2609"/>
                  </a:lnTo>
                  <a:lnTo>
                    <a:pt x="2812" y="2615"/>
                  </a:lnTo>
                  <a:lnTo>
                    <a:pt x="2823" y="2621"/>
                  </a:lnTo>
                  <a:lnTo>
                    <a:pt x="2834" y="2628"/>
                  </a:lnTo>
                  <a:lnTo>
                    <a:pt x="2845" y="2635"/>
                  </a:lnTo>
                  <a:lnTo>
                    <a:pt x="2855" y="2642"/>
                  </a:lnTo>
                  <a:lnTo>
                    <a:pt x="2865" y="2650"/>
                  </a:lnTo>
                  <a:lnTo>
                    <a:pt x="2875" y="2658"/>
                  </a:lnTo>
                  <a:lnTo>
                    <a:pt x="2884" y="2666"/>
                  </a:lnTo>
                  <a:lnTo>
                    <a:pt x="2893" y="2675"/>
                  </a:lnTo>
                  <a:lnTo>
                    <a:pt x="2902" y="2684"/>
                  </a:lnTo>
                  <a:lnTo>
                    <a:pt x="2910" y="2693"/>
                  </a:lnTo>
                  <a:lnTo>
                    <a:pt x="2918" y="2703"/>
                  </a:lnTo>
                  <a:lnTo>
                    <a:pt x="2926" y="2713"/>
                  </a:lnTo>
                  <a:lnTo>
                    <a:pt x="2933" y="2723"/>
                  </a:lnTo>
                  <a:lnTo>
                    <a:pt x="2940" y="2734"/>
                  </a:lnTo>
                  <a:lnTo>
                    <a:pt x="2947" y="2745"/>
                  </a:lnTo>
                  <a:lnTo>
                    <a:pt x="2953" y="2756"/>
                  </a:lnTo>
                  <a:lnTo>
                    <a:pt x="2959" y="2767"/>
                  </a:lnTo>
                  <a:lnTo>
                    <a:pt x="2964" y="2779"/>
                  </a:lnTo>
                  <a:lnTo>
                    <a:pt x="2969" y="2790"/>
                  </a:lnTo>
                  <a:lnTo>
                    <a:pt x="2974" y="2802"/>
                  </a:lnTo>
                  <a:lnTo>
                    <a:pt x="2978" y="2814"/>
                  </a:lnTo>
                  <a:lnTo>
                    <a:pt x="2981" y="2826"/>
                  </a:lnTo>
                  <a:lnTo>
                    <a:pt x="2984" y="2839"/>
                  </a:lnTo>
                  <a:lnTo>
                    <a:pt x="2987" y="2851"/>
                  </a:lnTo>
                  <a:lnTo>
                    <a:pt x="2989" y="2864"/>
                  </a:lnTo>
                  <a:lnTo>
                    <a:pt x="2991" y="2876"/>
                  </a:lnTo>
                  <a:lnTo>
                    <a:pt x="2992" y="2889"/>
                  </a:lnTo>
                  <a:lnTo>
                    <a:pt x="2993" y="2901"/>
                  </a:lnTo>
                  <a:close/>
                  <a:moveTo>
                    <a:pt x="2993" y="7073"/>
                  </a:moveTo>
                  <a:lnTo>
                    <a:pt x="2993" y="7086"/>
                  </a:lnTo>
                  <a:lnTo>
                    <a:pt x="2993" y="7099"/>
                  </a:lnTo>
                  <a:lnTo>
                    <a:pt x="2992" y="7111"/>
                  </a:lnTo>
                  <a:lnTo>
                    <a:pt x="2991" y="7124"/>
                  </a:lnTo>
                  <a:lnTo>
                    <a:pt x="2989" y="7136"/>
                  </a:lnTo>
                  <a:lnTo>
                    <a:pt x="2987" y="7149"/>
                  </a:lnTo>
                  <a:lnTo>
                    <a:pt x="2984" y="7161"/>
                  </a:lnTo>
                  <a:lnTo>
                    <a:pt x="2981" y="7174"/>
                  </a:lnTo>
                  <a:lnTo>
                    <a:pt x="2978" y="7186"/>
                  </a:lnTo>
                  <a:lnTo>
                    <a:pt x="2974" y="7198"/>
                  </a:lnTo>
                  <a:lnTo>
                    <a:pt x="2969" y="7210"/>
                  </a:lnTo>
                  <a:lnTo>
                    <a:pt x="2964" y="7221"/>
                  </a:lnTo>
                  <a:lnTo>
                    <a:pt x="2959" y="7233"/>
                  </a:lnTo>
                  <a:lnTo>
                    <a:pt x="2953" y="7244"/>
                  </a:lnTo>
                  <a:lnTo>
                    <a:pt x="2947" y="7255"/>
                  </a:lnTo>
                  <a:lnTo>
                    <a:pt x="2940" y="7266"/>
                  </a:lnTo>
                  <a:lnTo>
                    <a:pt x="2933" y="7277"/>
                  </a:lnTo>
                  <a:lnTo>
                    <a:pt x="2926" y="7287"/>
                  </a:lnTo>
                  <a:lnTo>
                    <a:pt x="2918" y="7297"/>
                  </a:lnTo>
                  <a:lnTo>
                    <a:pt x="2910" y="7307"/>
                  </a:lnTo>
                  <a:lnTo>
                    <a:pt x="2902" y="7316"/>
                  </a:lnTo>
                  <a:lnTo>
                    <a:pt x="2893" y="7325"/>
                  </a:lnTo>
                  <a:lnTo>
                    <a:pt x="2884" y="7334"/>
                  </a:lnTo>
                  <a:lnTo>
                    <a:pt x="2875" y="7342"/>
                  </a:lnTo>
                  <a:lnTo>
                    <a:pt x="2865" y="7350"/>
                  </a:lnTo>
                  <a:lnTo>
                    <a:pt x="2855" y="7358"/>
                  </a:lnTo>
                  <a:lnTo>
                    <a:pt x="2845" y="7365"/>
                  </a:lnTo>
                  <a:lnTo>
                    <a:pt x="2834" y="7372"/>
                  </a:lnTo>
                  <a:lnTo>
                    <a:pt x="2823" y="7379"/>
                  </a:lnTo>
                  <a:lnTo>
                    <a:pt x="2812" y="7385"/>
                  </a:lnTo>
                  <a:lnTo>
                    <a:pt x="2801" y="7391"/>
                  </a:lnTo>
                  <a:lnTo>
                    <a:pt x="2789" y="7396"/>
                  </a:lnTo>
                  <a:lnTo>
                    <a:pt x="2778" y="7401"/>
                  </a:lnTo>
                  <a:lnTo>
                    <a:pt x="2766" y="7406"/>
                  </a:lnTo>
                  <a:lnTo>
                    <a:pt x="2754" y="7410"/>
                  </a:lnTo>
                  <a:lnTo>
                    <a:pt x="2742" y="7413"/>
                  </a:lnTo>
                  <a:lnTo>
                    <a:pt x="2729" y="7416"/>
                  </a:lnTo>
                  <a:lnTo>
                    <a:pt x="2717" y="7419"/>
                  </a:lnTo>
                  <a:lnTo>
                    <a:pt x="2704" y="7421"/>
                  </a:lnTo>
                  <a:lnTo>
                    <a:pt x="2692" y="7423"/>
                  </a:lnTo>
                  <a:lnTo>
                    <a:pt x="2679" y="7424"/>
                  </a:lnTo>
                  <a:lnTo>
                    <a:pt x="2667" y="7425"/>
                  </a:lnTo>
                  <a:lnTo>
                    <a:pt x="2654" y="7425"/>
                  </a:lnTo>
                  <a:lnTo>
                    <a:pt x="2641" y="7425"/>
                  </a:lnTo>
                  <a:lnTo>
                    <a:pt x="2628" y="7424"/>
                  </a:lnTo>
                  <a:lnTo>
                    <a:pt x="2616" y="7423"/>
                  </a:lnTo>
                  <a:lnTo>
                    <a:pt x="2603" y="7421"/>
                  </a:lnTo>
                  <a:lnTo>
                    <a:pt x="2591" y="7419"/>
                  </a:lnTo>
                  <a:lnTo>
                    <a:pt x="2578" y="7416"/>
                  </a:lnTo>
                  <a:lnTo>
                    <a:pt x="2566" y="7413"/>
                  </a:lnTo>
                  <a:lnTo>
                    <a:pt x="2554" y="7410"/>
                  </a:lnTo>
                  <a:lnTo>
                    <a:pt x="2542" y="7406"/>
                  </a:lnTo>
                  <a:lnTo>
                    <a:pt x="2530" y="7401"/>
                  </a:lnTo>
                  <a:lnTo>
                    <a:pt x="2518" y="7396"/>
                  </a:lnTo>
                  <a:lnTo>
                    <a:pt x="2507" y="7391"/>
                  </a:lnTo>
                  <a:lnTo>
                    <a:pt x="2495" y="7385"/>
                  </a:lnTo>
                  <a:lnTo>
                    <a:pt x="2484" y="7379"/>
                  </a:lnTo>
                  <a:lnTo>
                    <a:pt x="2473" y="7372"/>
                  </a:lnTo>
                  <a:lnTo>
                    <a:pt x="2463" y="7365"/>
                  </a:lnTo>
                  <a:lnTo>
                    <a:pt x="2452" y="7358"/>
                  </a:lnTo>
                  <a:lnTo>
                    <a:pt x="2442" y="7350"/>
                  </a:lnTo>
                  <a:lnTo>
                    <a:pt x="2433" y="7342"/>
                  </a:lnTo>
                  <a:lnTo>
                    <a:pt x="2423" y="7334"/>
                  </a:lnTo>
                  <a:lnTo>
                    <a:pt x="2414" y="7325"/>
                  </a:lnTo>
                  <a:lnTo>
                    <a:pt x="2405" y="7316"/>
                  </a:lnTo>
                  <a:lnTo>
                    <a:pt x="2397" y="7307"/>
                  </a:lnTo>
                  <a:lnTo>
                    <a:pt x="2389" y="7297"/>
                  </a:lnTo>
                  <a:lnTo>
                    <a:pt x="2381" y="7287"/>
                  </a:lnTo>
                  <a:lnTo>
                    <a:pt x="2374" y="7277"/>
                  </a:lnTo>
                  <a:lnTo>
                    <a:pt x="2367" y="7266"/>
                  </a:lnTo>
                  <a:lnTo>
                    <a:pt x="2360" y="7255"/>
                  </a:lnTo>
                  <a:lnTo>
                    <a:pt x="2354" y="7244"/>
                  </a:lnTo>
                  <a:lnTo>
                    <a:pt x="2348" y="7233"/>
                  </a:lnTo>
                  <a:lnTo>
                    <a:pt x="2343" y="7221"/>
                  </a:lnTo>
                  <a:lnTo>
                    <a:pt x="2338" y="7210"/>
                  </a:lnTo>
                  <a:lnTo>
                    <a:pt x="2334" y="7198"/>
                  </a:lnTo>
                  <a:lnTo>
                    <a:pt x="2330" y="7186"/>
                  </a:lnTo>
                  <a:lnTo>
                    <a:pt x="2326" y="7174"/>
                  </a:lnTo>
                  <a:lnTo>
                    <a:pt x="2323" y="7161"/>
                  </a:lnTo>
                  <a:lnTo>
                    <a:pt x="2321" y="7149"/>
                  </a:lnTo>
                  <a:lnTo>
                    <a:pt x="2319" y="7136"/>
                  </a:lnTo>
                  <a:lnTo>
                    <a:pt x="2317" y="7124"/>
                  </a:lnTo>
                  <a:lnTo>
                    <a:pt x="2316" y="7111"/>
                  </a:lnTo>
                  <a:lnTo>
                    <a:pt x="2315" y="7099"/>
                  </a:lnTo>
                  <a:lnTo>
                    <a:pt x="2315" y="7086"/>
                  </a:lnTo>
                  <a:lnTo>
                    <a:pt x="2315" y="7073"/>
                  </a:lnTo>
                  <a:lnTo>
                    <a:pt x="2316" y="7060"/>
                  </a:lnTo>
                  <a:lnTo>
                    <a:pt x="2317" y="7048"/>
                  </a:lnTo>
                  <a:lnTo>
                    <a:pt x="2319" y="7035"/>
                  </a:lnTo>
                  <a:lnTo>
                    <a:pt x="2321" y="7023"/>
                  </a:lnTo>
                  <a:lnTo>
                    <a:pt x="2323" y="7010"/>
                  </a:lnTo>
                  <a:lnTo>
                    <a:pt x="2326" y="6998"/>
                  </a:lnTo>
                  <a:lnTo>
                    <a:pt x="2330" y="6986"/>
                  </a:lnTo>
                  <a:lnTo>
                    <a:pt x="2334" y="6974"/>
                  </a:lnTo>
                  <a:lnTo>
                    <a:pt x="2338" y="6962"/>
                  </a:lnTo>
                  <a:lnTo>
                    <a:pt x="2343" y="6950"/>
                  </a:lnTo>
                  <a:lnTo>
                    <a:pt x="2348" y="6939"/>
                  </a:lnTo>
                  <a:lnTo>
                    <a:pt x="2354" y="6927"/>
                  </a:lnTo>
                  <a:lnTo>
                    <a:pt x="2360" y="6916"/>
                  </a:lnTo>
                  <a:lnTo>
                    <a:pt x="2367" y="6905"/>
                  </a:lnTo>
                  <a:lnTo>
                    <a:pt x="2374" y="6895"/>
                  </a:lnTo>
                  <a:lnTo>
                    <a:pt x="2381" y="6884"/>
                  </a:lnTo>
                  <a:lnTo>
                    <a:pt x="2389" y="6874"/>
                  </a:lnTo>
                  <a:lnTo>
                    <a:pt x="2397" y="6865"/>
                  </a:lnTo>
                  <a:lnTo>
                    <a:pt x="2405" y="6855"/>
                  </a:lnTo>
                  <a:lnTo>
                    <a:pt x="2414" y="6846"/>
                  </a:lnTo>
                  <a:lnTo>
                    <a:pt x="2423" y="6837"/>
                  </a:lnTo>
                  <a:lnTo>
                    <a:pt x="2433" y="6829"/>
                  </a:lnTo>
                  <a:lnTo>
                    <a:pt x="2442" y="6821"/>
                  </a:lnTo>
                  <a:lnTo>
                    <a:pt x="2452" y="6813"/>
                  </a:lnTo>
                  <a:lnTo>
                    <a:pt x="2463" y="6806"/>
                  </a:lnTo>
                  <a:lnTo>
                    <a:pt x="2473" y="6799"/>
                  </a:lnTo>
                  <a:lnTo>
                    <a:pt x="2484" y="6792"/>
                  </a:lnTo>
                  <a:lnTo>
                    <a:pt x="2495" y="6786"/>
                  </a:lnTo>
                  <a:lnTo>
                    <a:pt x="2507" y="6780"/>
                  </a:lnTo>
                  <a:lnTo>
                    <a:pt x="2518" y="6775"/>
                  </a:lnTo>
                  <a:lnTo>
                    <a:pt x="2530" y="6770"/>
                  </a:lnTo>
                  <a:lnTo>
                    <a:pt x="2542" y="6766"/>
                  </a:lnTo>
                  <a:lnTo>
                    <a:pt x="2554" y="6762"/>
                  </a:lnTo>
                  <a:lnTo>
                    <a:pt x="2566" y="6758"/>
                  </a:lnTo>
                  <a:lnTo>
                    <a:pt x="2578" y="6755"/>
                  </a:lnTo>
                  <a:lnTo>
                    <a:pt x="2591" y="6753"/>
                  </a:lnTo>
                  <a:lnTo>
                    <a:pt x="2603" y="6751"/>
                  </a:lnTo>
                  <a:lnTo>
                    <a:pt x="2616" y="6749"/>
                  </a:lnTo>
                  <a:lnTo>
                    <a:pt x="2628" y="6748"/>
                  </a:lnTo>
                  <a:lnTo>
                    <a:pt x="2641" y="6747"/>
                  </a:lnTo>
                  <a:lnTo>
                    <a:pt x="2654" y="6747"/>
                  </a:lnTo>
                  <a:lnTo>
                    <a:pt x="2667" y="6747"/>
                  </a:lnTo>
                  <a:lnTo>
                    <a:pt x="2679" y="6748"/>
                  </a:lnTo>
                  <a:lnTo>
                    <a:pt x="2692" y="6749"/>
                  </a:lnTo>
                  <a:lnTo>
                    <a:pt x="2704" y="6751"/>
                  </a:lnTo>
                  <a:lnTo>
                    <a:pt x="2717" y="6753"/>
                  </a:lnTo>
                  <a:lnTo>
                    <a:pt x="2729" y="6755"/>
                  </a:lnTo>
                  <a:lnTo>
                    <a:pt x="2742" y="6758"/>
                  </a:lnTo>
                  <a:lnTo>
                    <a:pt x="2754" y="6762"/>
                  </a:lnTo>
                  <a:lnTo>
                    <a:pt x="2766" y="6766"/>
                  </a:lnTo>
                  <a:lnTo>
                    <a:pt x="2778" y="6770"/>
                  </a:lnTo>
                  <a:lnTo>
                    <a:pt x="2789" y="6775"/>
                  </a:lnTo>
                  <a:lnTo>
                    <a:pt x="2801" y="6780"/>
                  </a:lnTo>
                  <a:lnTo>
                    <a:pt x="2812" y="6786"/>
                  </a:lnTo>
                  <a:lnTo>
                    <a:pt x="2823" y="6792"/>
                  </a:lnTo>
                  <a:lnTo>
                    <a:pt x="2834" y="6799"/>
                  </a:lnTo>
                  <a:lnTo>
                    <a:pt x="2845" y="6806"/>
                  </a:lnTo>
                  <a:lnTo>
                    <a:pt x="2855" y="6813"/>
                  </a:lnTo>
                  <a:lnTo>
                    <a:pt x="2865" y="6821"/>
                  </a:lnTo>
                  <a:lnTo>
                    <a:pt x="2875" y="6829"/>
                  </a:lnTo>
                  <a:lnTo>
                    <a:pt x="2884" y="6837"/>
                  </a:lnTo>
                  <a:lnTo>
                    <a:pt x="2893" y="6846"/>
                  </a:lnTo>
                  <a:lnTo>
                    <a:pt x="2902" y="6855"/>
                  </a:lnTo>
                  <a:lnTo>
                    <a:pt x="2910" y="6865"/>
                  </a:lnTo>
                  <a:lnTo>
                    <a:pt x="2918" y="6874"/>
                  </a:lnTo>
                  <a:lnTo>
                    <a:pt x="2926" y="6884"/>
                  </a:lnTo>
                  <a:lnTo>
                    <a:pt x="2933" y="6895"/>
                  </a:lnTo>
                  <a:lnTo>
                    <a:pt x="2940" y="6905"/>
                  </a:lnTo>
                  <a:lnTo>
                    <a:pt x="2947" y="6916"/>
                  </a:lnTo>
                  <a:lnTo>
                    <a:pt x="2953" y="6927"/>
                  </a:lnTo>
                  <a:lnTo>
                    <a:pt x="2959" y="6939"/>
                  </a:lnTo>
                  <a:lnTo>
                    <a:pt x="2964" y="6950"/>
                  </a:lnTo>
                  <a:lnTo>
                    <a:pt x="2969" y="6962"/>
                  </a:lnTo>
                  <a:lnTo>
                    <a:pt x="2974" y="6974"/>
                  </a:lnTo>
                  <a:lnTo>
                    <a:pt x="2978" y="6986"/>
                  </a:lnTo>
                  <a:lnTo>
                    <a:pt x="2981" y="6998"/>
                  </a:lnTo>
                  <a:lnTo>
                    <a:pt x="2984" y="7010"/>
                  </a:lnTo>
                  <a:lnTo>
                    <a:pt x="2987" y="7023"/>
                  </a:lnTo>
                  <a:lnTo>
                    <a:pt x="2989" y="7035"/>
                  </a:lnTo>
                  <a:lnTo>
                    <a:pt x="2991" y="7048"/>
                  </a:lnTo>
                  <a:lnTo>
                    <a:pt x="2992" y="7060"/>
                  </a:lnTo>
                  <a:lnTo>
                    <a:pt x="2993" y="70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8259"/>
                  </a:lnTo>
                  <a:lnTo>
                    <a:pt x="8900" y="8264"/>
                  </a:lnTo>
                  <a:lnTo>
                    <a:pt x="8900" y="8278"/>
                  </a:lnTo>
                  <a:lnTo>
                    <a:pt x="8899" y="8288"/>
                  </a:lnTo>
                  <a:lnTo>
                    <a:pt x="8899" y="8302"/>
                  </a:lnTo>
                  <a:lnTo>
                    <a:pt x="8898" y="8312"/>
                  </a:lnTo>
                  <a:lnTo>
                    <a:pt x="8896" y="8326"/>
                  </a:lnTo>
                  <a:lnTo>
                    <a:pt x="8895" y="8336"/>
                  </a:lnTo>
                  <a:lnTo>
                    <a:pt x="8894" y="8350"/>
                  </a:lnTo>
                  <a:lnTo>
                    <a:pt x="8892" y="8359"/>
                  </a:lnTo>
                  <a:lnTo>
                    <a:pt x="8890" y="8374"/>
                  </a:lnTo>
                  <a:lnTo>
                    <a:pt x="8888" y="8383"/>
                  </a:lnTo>
                  <a:lnTo>
                    <a:pt x="8885" y="8397"/>
                  </a:lnTo>
                  <a:lnTo>
                    <a:pt x="8883" y="8406"/>
                  </a:lnTo>
                  <a:lnTo>
                    <a:pt x="8879" y="8420"/>
                  </a:lnTo>
                  <a:lnTo>
                    <a:pt x="8877" y="8429"/>
                  </a:lnTo>
                  <a:lnTo>
                    <a:pt x="8873" y="8443"/>
                  </a:lnTo>
                  <a:lnTo>
                    <a:pt x="8870" y="8452"/>
                  </a:lnTo>
                  <a:lnTo>
                    <a:pt x="8866" y="8466"/>
                  </a:lnTo>
                  <a:lnTo>
                    <a:pt x="8863" y="8475"/>
                  </a:lnTo>
                  <a:lnTo>
                    <a:pt x="8858" y="8488"/>
                  </a:lnTo>
                  <a:lnTo>
                    <a:pt x="8854" y="8497"/>
                  </a:lnTo>
                  <a:lnTo>
                    <a:pt x="8849" y="8510"/>
                  </a:lnTo>
                  <a:lnTo>
                    <a:pt x="8845" y="8519"/>
                  </a:lnTo>
                  <a:lnTo>
                    <a:pt x="8839" y="8532"/>
                  </a:lnTo>
                  <a:lnTo>
                    <a:pt x="8835" y="8541"/>
                  </a:lnTo>
                  <a:lnTo>
                    <a:pt x="8828" y="8554"/>
                  </a:lnTo>
                  <a:lnTo>
                    <a:pt x="8824" y="8562"/>
                  </a:lnTo>
                  <a:lnTo>
                    <a:pt x="8817" y="8575"/>
                  </a:lnTo>
                  <a:lnTo>
                    <a:pt x="8812" y="8584"/>
                  </a:lnTo>
                  <a:lnTo>
                    <a:pt x="8804" y="8597"/>
                  </a:lnTo>
                  <a:lnTo>
                    <a:pt x="8799" y="8604"/>
                  </a:lnTo>
                  <a:lnTo>
                    <a:pt x="8791" y="8617"/>
                  </a:lnTo>
                  <a:lnTo>
                    <a:pt x="8786" y="8624"/>
                  </a:lnTo>
                  <a:lnTo>
                    <a:pt x="8777" y="8636"/>
                  </a:lnTo>
                  <a:lnTo>
                    <a:pt x="8772" y="8644"/>
                  </a:lnTo>
                  <a:lnTo>
                    <a:pt x="8763" y="8655"/>
                  </a:lnTo>
                  <a:lnTo>
                    <a:pt x="8757" y="8662"/>
                  </a:lnTo>
                  <a:lnTo>
                    <a:pt x="8748" y="8674"/>
                  </a:lnTo>
                  <a:lnTo>
                    <a:pt x="8742" y="8681"/>
                  </a:lnTo>
                  <a:lnTo>
                    <a:pt x="8732" y="8692"/>
                  </a:lnTo>
                  <a:lnTo>
                    <a:pt x="8726" y="8698"/>
                  </a:lnTo>
                  <a:lnTo>
                    <a:pt x="8715" y="8709"/>
                  </a:lnTo>
                  <a:lnTo>
                    <a:pt x="8709" y="8715"/>
                  </a:lnTo>
                  <a:lnTo>
                    <a:pt x="8698" y="8726"/>
                  </a:lnTo>
                  <a:lnTo>
                    <a:pt x="8692" y="8732"/>
                  </a:lnTo>
                  <a:lnTo>
                    <a:pt x="8681" y="8742"/>
                  </a:lnTo>
                  <a:lnTo>
                    <a:pt x="8674" y="8748"/>
                  </a:lnTo>
                  <a:lnTo>
                    <a:pt x="8662" y="8757"/>
                  </a:lnTo>
                  <a:lnTo>
                    <a:pt x="8655" y="8763"/>
                  </a:lnTo>
                  <a:lnTo>
                    <a:pt x="8644" y="8772"/>
                  </a:lnTo>
                  <a:lnTo>
                    <a:pt x="8636" y="8777"/>
                  </a:lnTo>
                  <a:lnTo>
                    <a:pt x="8624" y="8786"/>
                  </a:lnTo>
                  <a:lnTo>
                    <a:pt x="8617" y="8791"/>
                  </a:lnTo>
                  <a:lnTo>
                    <a:pt x="8604" y="8799"/>
                  </a:lnTo>
                  <a:lnTo>
                    <a:pt x="8597" y="8804"/>
                  </a:lnTo>
                  <a:lnTo>
                    <a:pt x="8584" y="8812"/>
                  </a:lnTo>
                  <a:lnTo>
                    <a:pt x="8575" y="8817"/>
                  </a:lnTo>
                  <a:lnTo>
                    <a:pt x="8562" y="8824"/>
                  </a:lnTo>
                  <a:lnTo>
                    <a:pt x="8554" y="8828"/>
                  </a:lnTo>
                  <a:lnTo>
                    <a:pt x="8541" y="8835"/>
                  </a:lnTo>
                  <a:lnTo>
                    <a:pt x="8532" y="8839"/>
                  </a:lnTo>
                  <a:lnTo>
                    <a:pt x="8519" y="8845"/>
                  </a:lnTo>
                  <a:lnTo>
                    <a:pt x="8510" y="8849"/>
                  </a:lnTo>
                  <a:lnTo>
                    <a:pt x="8497" y="8854"/>
                  </a:lnTo>
                  <a:lnTo>
                    <a:pt x="8488" y="8858"/>
                  </a:lnTo>
                  <a:lnTo>
                    <a:pt x="8475" y="8863"/>
                  </a:lnTo>
                  <a:lnTo>
                    <a:pt x="8466" y="8866"/>
                  </a:lnTo>
                  <a:lnTo>
                    <a:pt x="8452" y="8870"/>
                  </a:lnTo>
                  <a:lnTo>
                    <a:pt x="8443" y="8873"/>
                  </a:lnTo>
                  <a:lnTo>
                    <a:pt x="8429" y="8877"/>
                  </a:lnTo>
                  <a:lnTo>
                    <a:pt x="8420" y="8879"/>
                  </a:lnTo>
                  <a:lnTo>
                    <a:pt x="8406" y="8883"/>
                  </a:lnTo>
                  <a:lnTo>
                    <a:pt x="8397" y="8885"/>
                  </a:lnTo>
                  <a:lnTo>
                    <a:pt x="8383" y="8888"/>
                  </a:lnTo>
                  <a:lnTo>
                    <a:pt x="8374" y="8890"/>
                  </a:lnTo>
                  <a:lnTo>
                    <a:pt x="8359" y="8892"/>
                  </a:lnTo>
                  <a:lnTo>
                    <a:pt x="8350" y="8894"/>
                  </a:lnTo>
                  <a:lnTo>
                    <a:pt x="8336" y="8895"/>
                  </a:lnTo>
                  <a:lnTo>
                    <a:pt x="8326" y="8896"/>
                  </a:lnTo>
                  <a:lnTo>
                    <a:pt x="8312" y="8898"/>
                  </a:lnTo>
                  <a:lnTo>
                    <a:pt x="8302" y="8899"/>
                  </a:lnTo>
                  <a:lnTo>
                    <a:pt x="8288" y="8899"/>
                  </a:lnTo>
                  <a:lnTo>
                    <a:pt x="8278" y="8900"/>
                  </a:lnTo>
                  <a:lnTo>
                    <a:pt x="8264" y="8900"/>
                  </a:lnTo>
                  <a:lnTo>
                    <a:pt x="8259" y="8900"/>
                  </a:lnTo>
                  <a:lnTo>
                    <a:pt x="1741" y="8900"/>
                  </a:lnTo>
                  <a:lnTo>
                    <a:pt x="1736" y="8900"/>
                  </a:lnTo>
                  <a:lnTo>
                    <a:pt x="1722" y="8900"/>
                  </a:lnTo>
                  <a:lnTo>
                    <a:pt x="1712" y="8899"/>
                  </a:lnTo>
                  <a:lnTo>
                    <a:pt x="1698" y="8899"/>
                  </a:lnTo>
                  <a:lnTo>
                    <a:pt x="1688" y="8898"/>
                  </a:lnTo>
                  <a:lnTo>
                    <a:pt x="1674" y="8896"/>
                  </a:lnTo>
                  <a:lnTo>
                    <a:pt x="1664" y="8895"/>
                  </a:lnTo>
                  <a:lnTo>
                    <a:pt x="1650" y="8894"/>
                  </a:lnTo>
                  <a:lnTo>
                    <a:pt x="1641" y="8892"/>
                  </a:lnTo>
                  <a:lnTo>
                    <a:pt x="1626" y="8890"/>
                  </a:lnTo>
                  <a:lnTo>
                    <a:pt x="1617" y="8888"/>
                  </a:lnTo>
                  <a:lnTo>
                    <a:pt x="1603" y="8885"/>
                  </a:lnTo>
                  <a:lnTo>
                    <a:pt x="1594" y="8883"/>
                  </a:lnTo>
                  <a:lnTo>
                    <a:pt x="1580" y="8879"/>
                  </a:lnTo>
                  <a:lnTo>
                    <a:pt x="1571" y="8877"/>
                  </a:lnTo>
                  <a:lnTo>
                    <a:pt x="1557" y="8873"/>
                  </a:lnTo>
                  <a:lnTo>
                    <a:pt x="1548" y="8870"/>
                  </a:lnTo>
                  <a:lnTo>
                    <a:pt x="1534" y="8866"/>
                  </a:lnTo>
                  <a:lnTo>
                    <a:pt x="1525" y="8863"/>
                  </a:lnTo>
                  <a:lnTo>
                    <a:pt x="1512" y="8858"/>
                  </a:lnTo>
                  <a:lnTo>
                    <a:pt x="1503" y="8854"/>
                  </a:lnTo>
                  <a:lnTo>
                    <a:pt x="1490" y="8849"/>
                  </a:lnTo>
                  <a:lnTo>
                    <a:pt x="1481" y="8845"/>
                  </a:lnTo>
                  <a:lnTo>
                    <a:pt x="1468" y="8839"/>
                  </a:lnTo>
                  <a:lnTo>
                    <a:pt x="1459" y="8835"/>
                  </a:lnTo>
                  <a:lnTo>
                    <a:pt x="1446" y="8828"/>
                  </a:lnTo>
                  <a:lnTo>
                    <a:pt x="1438" y="8824"/>
                  </a:lnTo>
                  <a:lnTo>
                    <a:pt x="1425" y="8817"/>
                  </a:lnTo>
                  <a:lnTo>
                    <a:pt x="1416" y="8812"/>
                  </a:lnTo>
                  <a:lnTo>
                    <a:pt x="1403" y="8804"/>
                  </a:lnTo>
                  <a:lnTo>
                    <a:pt x="1396" y="8799"/>
                  </a:lnTo>
                  <a:lnTo>
                    <a:pt x="1383" y="8791"/>
                  </a:lnTo>
                  <a:lnTo>
                    <a:pt x="1376" y="8786"/>
                  </a:lnTo>
                  <a:lnTo>
                    <a:pt x="1364" y="8777"/>
                  </a:lnTo>
                  <a:lnTo>
                    <a:pt x="1356" y="8772"/>
                  </a:lnTo>
                  <a:lnTo>
                    <a:pt x="1345" y="8763"/>
                  </a:lnTo>
                  <a:lnTo>
                    <a:pt x="1338" y="8757"/>
                  </a:lnTo>
                  <a:lnTo>
                    <a:pt x="1326" y="8748"/>
                  </a:lnTo>
                  <a:lnTo>
                    <a:pt x="1319" y="8742"/>
                  </a:lnTo>
                  <a:lnTo>
                    <a:pt x="1308" y="8732"/>
                  </a:lnTo>
                  <a:lnTo>
                    <a:pt x="1302" y="8726"/>
                  </a:lnTo>
                  <a:lnTo>
                    <a:pt x="1291" y="8715"/>
                  </a:lnTo>
                  <a:lnTo>
                    <a:pt x="1285" y="8709"/>
                  </a:lnTo>
                  <a:lnTo>
                    <a:pt x="1274" y="8698"/>
                  </a:lnTo>
                  <a:lnTo>
                    <a:pt x="1268" y="8692"/>
                  </a:lnTo>
                  <a:lnTo>
                    <a:pt x="1258" y="8681"/>
                  </a:lnTo>
                  <a:lnTo>
                    <a:pt x="1252" y="8674"/>
                  </a:lnTo>
                  <a:lnTo>
                    <a:pt x="1243" y="8662"/>
                  </a:lnTo>
                  <a:lnTo>
                    <a:pt x="1237" y="8655"/>
                  </a:lnTo>
                  <a:lnTo>
                    <a:pt x="1228" y="8644"/>
                  </a:lnTo>
                  <a:lnTo>
                    <a:pt x="1223" y="8636"/>
                  </a:lnTo>
                  <a:lnTo>
                    <a:pt x="1214" y="8624"/>
                  </a:lnTo>
                  <a:lnTo>
                    <a:pt x="1209" y="8617"/>
                  </a:lnTo>
                  <a:lnTo>
                    <a:pt x="1201" y="8604"/>
                  </a:lnTo>
                  <a:lnTo>
                    <a:pt x="1196" y="8597"/>
                  </a:lnTo>
                  <a:lnTo>
                    <a:pt x="1188" y="8584"/>
                  </a:lnTo>
                  <a:lnTo>
                    <a:pt x="1183" y="8575"/>
                  </a:lnTo>
                  <a:lnTo>
                    <a:pt x="1176" y="8562"/>
                  </a:lnTo>
                  <a:lnTo>
                    <a:pt x="1172" y="8554"/>
                  </a:lnTo>
                  <a:lnTo>
                    <a:pt x="1165" y="8541"/>
                  </a:lnTo>
                  <a:lnTo>
                    <a:pt x="1161" y="8532"/>
                  </a:lnTo>
                  <a:lnTo>
                    <a:pt x="1155" y="8519"/>
                  </a:lnTo>
                  <a:lnTo>
                    <a:pt x="1151" y="8510"/>
                  </a:lnTo>
                  <a:lnTo>
                    <a:pt x="1146" y="8497"/>
                  </a:lnTo>
                  <a:lnTo>
                    <a:pt x="1142" y="8488"/>
                  </a:lnTo>
                  <a:lnTo>
                    <a:pt x="1137" y="8475"/>
                  </a:lnTo>
                  <a:lnTo>
                    <a:pt x="1134" y="8466"/>
                  </a:lnTo>
                  <a:lnTo>
                    <a:pt x="1130" y="8452"/>
                  </a:lnTo>
                  <a:lnTo>
                    <a:pt x="1127" y="8443"/>
                  </a:lnTo>
                  <a:lnTo>
                    <a:pt x="1123" y="8429"/>
                  </a:lnTo>
                  <a:lnTo>
                    <a:pt x="1121" y="8420"/>
                  </a:lnTo>
                  <a:lnTo>
                    <a:pt x="1117" y="8406"/>
                  </a:lnTo>
                  <a:lnTo>
                    <a:pt x="1115" y="8397"/>
                  </a:lnTo>
                  <a:lnTo>
                    <a:pt x="1112" y="8383"/>
                  </a:lnTo>
                  <a:lnTo>
                    <a:pt x="1110" y="8374"/>
                  </a:lnTo>
                  <a:lnTo>
                    <a:pt x="1108" y="8359"/>
                  </a:lnTo>
                  <a:lnTo>
                    <a:pt x="1106" y="8350"/>
                  </a:lnTo>
                  <a:lnTo>
                    <a:pt x="1105" y="8336"/>
                  </a:lnTo>
                  <a:lnTo>
                    <a:pt x="1104" y="8326"/>
                  </a:lnTo>
                  <a:lnTo>
                    <a:pt x="1102" y="8312"/>
                  </a:lnTo>
                  <a:lnTo>
                    <a:pt x="1101" y="8302"/>
                  </a:lnTo>
                  <a:lnTo>
                    <a:pt x="1101" y="8288"/>
                  </a:lnTo>
                  <a:lnTo>
                    <a:pt x="1100" y="8278"/>
                  </a:lnTo>
                  <a:lnTo>
                    <a:pt x="1100" y="8264"/>
                  </a:lnTo>
                  <a:lnTo>
                    <a:pt x="1100" y="8259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8257"/>
                  </a:lnTo>
                  <a:lnTo>
                    <a:pt x="1600" y="8264"/>
                  </a:lnTo>
                  <a:lnTo>
                    <a:pt x="1600" y="8270"/>
                  </a:lnTo>
                  <a:lnTo>
                    <a:pt x="1601" y="8275"/>
                  </a:lnTo>
                  <a:lnTo>
                    <a:pt x="1602" y="8280"/>
                  </a:lnTo>
                  <a:lnTo>
                    <a:pt x="1603" y="8286"/>
                  </a:lnTo>
                  <a:lnTo>
                    <a:pt x="1604" y="8291"/>
                  </a:lnTo>
                  <a:lnTo>
                    <a:pt x="1605" y="8296"/>
                  </a:lnTo>
                  <a:lnTo>
                    <a:pt x="1606" y="8301"/>
                  </a:lnTo>
                  <a:lnTo>
                    <a:pt x="1608" y="8306"/>
                  </a:lnTo>
                  <a:lnTo>
                    <a:pt x="1610" y="8310"/>
                  </a:lnTo>
                  <a:lnTo>
                    <a:pt x="1612" y="8315"/>
                  </a:lnTo>
                  <a:lnTo>
                    <a:pt x="1614" y="8320"/>
                  </a:lnTo>
                  <a:lnTo>
                    <a:pt x="1616" y="8325"/>
                  </a:lnTo>
                  <a:lnTo>
                    <a:pt x="1618" y="8329"/>
                  </a:lnTo>
                  <a:lnTo>
                    <a:pt x="1621" y="8333"/>
                  </a:lnTo>
                  <a:lnTo>
                    <a:pt x="1624" y="8338"/>
                  </a:lnTo>
                  <a:lnTo>
                    <a:pt x="1627" y="8342"/>
                  </a:lnTo>
                  <a:lnTo>
                    <a:pt x="1631" y="8347"/>
                  </a:lnTo>
                  <a:lnTo>
                    <a:pt x="1634" y="8351"/>
                  </a:lnTo>
                  <a:lnTo>
                    <a:pt x="1638" y="8355"/>
                  </a:lnTo>
                  <a:lnTo>
                    <a:pt x="1641" y="8359"/>
                  </a:lnTo>
                  <a:lnTo>
                    <a:pt x="1645" y="8362"/>
                  </a:lnTo>
                  <a:lnTo>
                    <a:pt x="1649" y="8366"/>
                  </a:lnTo>
                  <a:lnTo>
                    <a:pt x="1653" y="8369"/>
                  </a:lnTo>
                  <a:lnTo>
                    <a:pt x="1658" y="8373"/>
                  </a:lnTo>
                  <a:lnTo>
                    <a:pt x="1662" y="8376"/>
                  </a:lnTo>
                  <a:lnTo>
                    <a:pt x="1667" y="8379"/>
                  </a:lnTo>
                  <a:lnTo>
                    <a:pt x="1671" y="8382"/>
                  </a:lnTo>
                  <a:lnTo>
                    <a:pt x="1675" y="8384"/>
                  </a:lnTo>
                  <a:lnTo>
                    <a:pt x="1680" y="8386"/>
                  </a:lnTo>
                  <a:lnTo>
                    <a:pt x="1685" y="8388"/>
                  </a:lnTo>
                  <a:lnTo>
                    <a:pt x="1690" y="8390"/>
                  </a:lnTo>
                  <a:lnTo>
                    <a:pt x="1694" y="8392"/>
                  </a:lnTo>
                  <a:lnTo>
                    <a:pt x="1699" y="8394"/>
                  </a:lnTo>
                  <a:lnTo>
                    <a:pt x="1704" y="8395"/>
                  </a:lnTo>
                  <a:lnTo>
                    <a:pt x="1709" y="8396"/>
                  </a:lnTo>
                  <a:lnTo>
                    <a:pt x="1714" y="8397"/>
                  </a:lnTo>
                  <a:lnTo>
                    <a:pt x="1720" y="8398"/>
                  </a:lnTo>
                  <a:lnTo>
                    <a:pt x="1725" y="8399"/>
                  </a:lnTo>
                  <a:lnTo>
                    <a:pt x="1730" y="8400"/>
                  </a:lnTo>
                  <a:lnTo>
                    <a:pt x="1736" y="8400"/>
                  </a:lnTo>
                  <a:lnTo>
                    <a:pt x="1743" y="8400"/>
                  </a:lnTo>
                  <a:lnTo>
                    <a:pt x="8257" y="8400"/>
                  </a:lnTo>
                  <a:lnTo>
                    <a:pt x="8264" y="8400"/>
                  </a:lnTo>
                  <a:lnTo>
                    <a:pt x="8270" y="8400"/>
                  </a:lnTo>
                  <a:lnTo>
                    <a:pt x="8275" y="8399"/>
                  </a:lnTo>
                  <a:lnTo>
                    <a:pt x="8280" y="8398"/>
                  </a:lnTo>
                  <a:lnTo>
                    <a:pt x="8286" y="8397"/>
                  </a:lnTo>
                  <a:lnTo>
                    <a:pt x="8291" y="8396"/>
                  </a:lnTo>
                  <a:lnTo>
                    <a:pt x="8296" y="8395"/>
                  </a:lnTo>
                  <a:lnTo>
                    <a:pt x="8301" y="8394"/>
                  </a:lnTo>
                  <a:lnTo>
                    <a:pt x="8306" y="8392"/>
                  </a:lnTo>
                  <a:lnTo>
                    <a:pt x="8310" y="8390"/>
                  </a:lnTo>
                  <a:lnTo>
                    <a:pt x="8315" y="8388"/>
                  </a:lnTo>
                  <a:lnTo>
                    <a:pt x="8320" y="8386"/>
                  </a:lnTo>
                  <a:lnTo>
                    <a:pt x="8325" y="8384"/>
                  </a:lnTo>
                  <a:lnTo>
                    <a:pt x="8329" y="8382"/>
                  </a:lnTo>
                  <a:lnTo>
                    <a:pt x="8333" y="8379"/>
                  </a:lnTo>
                  <a:lnTo>
                    <a:pt x="8338" y="8376"/>
                  </a:lnTo>
                  <a:lnTo>
                    <a:pt x="8342" y="8373"/>
                  </a:lnTo>
                  <a:lnTo>
                    <a:pt x="8347" y="8369"/>
                  </a:lnTo>
                  <a:lnTo>
                    <a:pt x="8351" y="8366"/>
                  </a:lnTo>
                  <a:lnTo>
                    <a:pt x="8355" y="8362"/>
                  </a:lnTo>
                  <a:lnTo>
                    <a:pt x="8359" y="8359"/>
                  </a:lnTo>
                  <a:lnTo>
                    <a:pt x="8362" y="8355"/>
                  </a:lnTo>
                  <a:lnTo>
                    <a:pt x="8366" y="8351"/>
                  </a:lnTo>
                  <a:lnTo>
                    <a:pt x="8369" y="8347"/>
                  </a:lnTo>
                  <a:lnTo>
                    <a:pt x="8373" y="8342"/>
                  </a:lnTo>
                  <a:lnTo>
                    <a:pt x="8376" y="8338"/>
                  </a:lnTo>
                  <a:lnTo>
                    <a:pt x="8379" y="8333"/>
                  </a:lnTo>
                  <a:lnTo>
                    <a:pt x="8382" y="8329"/>
                  </a:lnTo>
                  <a:lnTo>
                    <a:pt x="8384" y="8325"/>
                  </a:lnTo>
                  <a:lnTo>
                    <a:pt x="8386" y="8320"/>
                  </a:lnTo>
                  <a:lnTo>
                    <a:pt x="8388" y="8315"/>
                  </a:lnTo>
                  <a:lnTo>
                    <a:pt x="8390" y="8310"/>
                  </a:lnTo>
                  <a:lnTo>
                    <a:pt x="8392" y="8306"/>
                  </a:lnTo>
                  <a:lnTo>
                    <a:pt x="8394" y="8301"/>
                  </a:lnTo>
                  <a:lnTo>
                    <a:pt x="8395" y="8296"/>
                  </a:lnTo>
                  <a:lnTo>
                    <a:pt x="8396" y="8291"/>
                  </a:lnTo>
                  <a:lnTo>
                    <a:pt x="8397" y="8286"/>
                  </a:lnTo>
                  <a:lnTo>
                    <a:pt x="8398" y="8280"/>
                  </a:lnTo>
                  <a:lnTo>
                    <a:pt x="8399" y="8275"/>
                  </a:lnTo>
                  <a:lnTo>
                    <a:pt x="8400" y="8270"/>
                  </a:lnTo>
                  <a:lnTo>
                    <a:pt x="8400" y="8264"/>
                  </a:lnTo>
                  <a:lnTo>
                    <a:pt x="8400" y="8257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101"/>
                  </a:moveTo>
                  <a:lnTo>
                    <a:pt x="1722" y="1100"/>
                  </a:lnTo>
                  <a:lnTo>
                    <a:pt x="1736" y="1100"/>
                  </a:lnTo>
                  <a:lnTo>
                    <a:pt x="1741" y="1100"/>
                  </a:lnTo>
                  <a:lnTo>
                    <a:pt x="8259" y="1100"/>
                  </a:lnTo>
                  <a:lnTo>
                    <a:pt x="8264" y="1100"/>
                  </a:lnTo>
                  <a:lnTo>
                    <a:pt x="8278" y="1100"/>
                  </a:lnTo>
                  <a:lnTo>
                    <a:pt x="8288" y="1101"/>
                  </a:lnTo>
                  <a:lnTo>
                    <a:pt x="8302" y="1101"/>
                  </a:lnTo>
                  <a:lnTo>
                    <a:pt x="8312" y="1102"/>
                  </a:lnTo>
                  <a:lnTo>
                    <a:pt x="8326" y="1104"/>
                  </a:lnTo>
                  <a:lnTo>
                    <a:pt x="8336" y="1105"/>
                  </a:lnTo>
                  <a:lnTo>
                    <a:pt x="8350" y="1106"/>
                  </a:lnTo>
                  <a:lnTo>
                    <a:pt x="8359" y="1108"/>
                  </a:lnTo>
                  <a:lnTo>
                    <a:pt x="8374" y="1110"/>
                  </a:lnTo>
                  <a:lnTo>
                    <a:pt x="8383" y="1112"/>
                  </a:lnTo>
                  <a:lnTo>
                    <a:pt x="8397" y="1115"/>
                  </a:lnTo>
                  <a:lnTo>
                    <a:pt x="8406" y="1117"/>
                  </a:lnTo>
                  <a:lnTo>
                    <a:pt x="8420" y="1121"/>
                  </a:lnTo>
                  <a:lnTo>
                    <a:pt x="8429" y="1123"/>
                  </a:lnTo>
                  <a:lnTo>
                    <a:pt x="8443" y="1127"/>
                  </a:lnTo>
                  <a:lnTo>
                    <a:pt x="8452" y="1130"/>
                  </a:lnTo>
                  <a:lnTo>
                    <a:pt x="8466" y="1134"/>
                  </a:lnTo>
                  <a:lnTo>
                    <a:pt x="8475" y="1137"/>
                  </a:lnTo>
                  <a:lnTo>
                    <a:pt x="8488" y="1142"/>
                  </a:lnTo>
                  <a:lnTo>
                    <a:pt x="8497" y="1146"/>
                  </a:lnTo>
                  <a:lnTo>
                    <a:pt x="8510" y="1151"/>
                  </a:lnTo>
                  <a:lnTo>
                    <a:pt x="8519" y="1155"/>
                  </a:lnTo>
                  <a:lnTo>
                    <a:pt x="8532" y="1161"/>
                  </a:lnTo>
                  <a:lnTo>
                    <a:pt x="8541" y="1165"/>
                  </a:lnTo>
                  <a:lnTo>
                    <a:pt x="8554" y="1172"/>
                  </a:lnTo>
                  <a:lnTo>
                    <a:pt x="8562" y="1176"/>
                  </a:lnTo>
                  <a:lnTo>
                    <a:pt x="8575" y="1183"/>
                  </a:lnTo>
                  <a:lnTo>
                    <a:pt x="8584" y="1188"/>
                  </a:lnTo>
                  <a:lnTo>
                    <a:pt x="8597" y="1196"/>
                  </a:lnTo>
                  <a:lnTo>
                    <a:pt x="8604" y="1201"/>
                  </a:lnTo>
                  <a:lnTo>
                    <a:pt x="8617" y="1209"/>
                  </a:lnTo>
                  <a:lnTo>
                    <a:pt x="8624" y="1214"/>
                  </a:lnTo>
                  <a:lnTo>
                    <a:pt x="8636" y="1223"/>
                  </a:lnTo>
                  <a:lnTo>
                    <a:pt x="8644" y="1228"/>
                  </a:lnTo>
                  <a:lnTo>
                    <a:pt x="8655" y="1237"/>
                  </a:lnTo>
                  <a:lnTo>
                    <a:pt x="8662" y="1243"/>
                  </a:lnTo>
                  <a:lnTo>
                    <a:pt x="8674" y="1252"/>
                  </a:lnTo>
                  <a:lnTo>
                    <a:pt x="8681" y="1258"/>
                  </a:lnTo>
                  <a:lnTo>
                    <a:pt x="8692" y="1268"/>
                  </a:lnTo>
                  <a:lnTo>
                    <a:pt x="8698" y="1274"/>
                  </a:lnTo>
                  <a:lnTo>
                    <a:pt x="8709" y="1285"/>
                  </a:lnTo>
                  <a:lnTo>
                    <a:pt x="8715" y="1291"/>
                  </a:lnTo>
                  <a:lnTo>
                    <a:pt x="8726" y="1302"/>
                  </a:lnTo>
                  <a:lnTo>
                    <a:pt x="8732" y="1308"/>
                  </a:lnTo>
                  <a:lnTo>
                    <a:pt x="8742" y="1319"/>
                  </a:lnTo>
                  <a:lnTo>
                    <a:pt x="8748" y="1326"/>
                  </a:lnTo>
                  <a:lnTo>
                    <a:pt x="8757" y="1338"/>
                  </a:lnTo>
                  <a:lnTo>
                    <a:pt x="8763" y="1345"/>
                  </a:lnTo>
                  <a:lnTo>
                    <a:pt x="8772" y="1356"/>
                  </a:lnTo>
                  <a:lnTo>
                    <a:pt x="8777" y="1364"/>
                  </a:lnTo>
                  <a:lnTo>
                    <a:pt x="8786" y="1376"/>
                  </a:lnTo>
                  <a:lnTo>
                    <a:pt x="8791" y="1383"/>
                  </a:lnTo>
                  <a:lnTo>
                    <a:pt x="8799" y="1396"/>
                  </a:lnTo>
                  <a:lnTo>
                    <a:pt x="8804" y="1403"/>
                  </a:lnTo>
                  <a:lnTo>
                    <a:pt x="8812" y="1416"/>
                  </a:lnTo>
                  <a:lnTo>
                    <a:pt x="8817" y="1425"/>
                  </a:lnTo>
                  <a:lnTo>
                    <a:pt x="8824" y="1438"/>
                  </a:lnTo>
                  <a:lnTo>
                    <a:pt x="8828" y="1446"/>
                  </a:lnTo>
                  <a:lnTo>
                    <a:pt x="8835" y="1459"/>
                  </a:lnTo>
                  <a:lnTo>
                    <a:pt x="8839" y="1468"/>
                  </a:lnTo>
                  <a:lnTo>
                    <a:pt x="8845" y="1481"/>
                  </a:lnTo>
                  <a:lnTo>
                    <a:pt x="8849" y="1490"/>
                  </a:lnTo>
                  <a:lnTo>
                    <a:pt x="8854" y="1503"/>
                  </a:lnTo>
                  <a:lnTo>
                    <a:pt x="8858" y="1512"/>
                  </a:lnTo>
                  <a:lnTo>
                    <a:pt x="8863" y="1525"/>
                  </a:lnTo>
                  <a:lnTo>
                    <a:pt x="8866" y="1534"/>
                  </a:lnTo>
                  <a:lnTo>
                    <a:pt x="8870" y="1548"/>
                  </a:lnTo>
                  <a:lnTo>
                    <a:pt x="8873" y="1557"/>
                  </a:lnTo>
                  <a:lnTo>
                    <a:pt x="8877" y="1571"/>
                  </a:lnTo>
                  <a:lnTo>
                    <a:pt x="8879" y="1580"/>
                  </a:lnTo>
                  <a:lnTo>
                    <a:pt x="8883" y="1594"/>
                  </a:lnTo>
                  <a:lnTo>
                    <a:pt x="8885" y="1603"/>
                  </a:lnTo>
                  <a:lnTo>
                    <a:pt x="8888" y="1617"/>
                  </a:lnTo>
                  <a:lnTo>
                    <a:pt x="8890" y="1626"/>
                  </a:lnTo>
                  <a:lnTo>
                    <a:pt x="8892" y="1641"/>
                  </a:lnTo>
                  <a:lnTo>
                    <a:pt x="8894" y="1650"/>
                  </a:lnTo>
                  <a:lnTo>
                    <a:pt x="8895" y="1664"/>
                  </a:lnTo>
                  <a:lnTo>
                    <a:pt x="8896" y="1674"/>
                  </a:lnTo>
                  <a:lnTo>
                    <a:pt x="8898" y="1688"/>
                  </a:lnTo>
                  <a:lnTo>
                    <a:pt x="8899" y="1698"/>
                  </a:lnTo>
                  <a:lnTo>
                    <a:pt x="8899" y="1712"/>
                  </a:lnTo>
                  <a:lnTo>
                    <a:pt x="8900" y="1722"/>
                  </a:lnTo>
                  <a:lnTo>
                    <a:pt x="8900" y="1736"/>
                  </a:lnTo>
                  <a:lnTo>
                    <a:pt x="8900" y="1741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1741"/>
                  </a:lnTo>
                  <a:lnTo>
                    <a:pt x="1100" y="1736"/>
                  </a:lnTo>
                  <a:lnTo>
                    <a:pt x="1100" y="1722"/>
                  </a:lnTo>
                  <a:lnTo>
                    <a:pt x="1101" y="1712"/>
                  </a:lnTo>
                  <a:lnTo>
                    <a:pt x="1101" y="1698"/>
                  </a:lnTo>
                  <a:lnTo>
                    <a:pt x="1102" y="1688"/>
                  </a:lnTo>
                  <a:lnTo>
                    <a:pt x="1104" y="1674"/>
                  </a:lnTo>
                  <a:lnTo>
                    <a:pt x="1105" y="1664"/>
                  </a:lnTo>
                  <a:lnTo>
                    <a:pt x="1106" y="1650"/>
                  </a:lnTo>
                  <a:lnTo>
                    <a:pt x="1108" y="1641"/>
                  </a:lnTo>
                  <a:lnTo>
                    <a:pt x="1110" y="1626"/>
                  </a:lnTo>
                  <a:lnTo>
                    <a:pt x="1112" y="1617"/>
                  </a:lnTo>
                  <a:lnTo>
                    <a:pt x="1115" y="1603"/>
                  </a:lnTo>
                  <a:lnTo>
                    <a:pt x="1117" y="1594"/>
                  </a:lnTo>
                  <a:lnTo>
                    <a:pt x="1121" y="1580"/>
                  </a:lnTo>
                  <a:lnTo>
                    <a:pt x="1123" y="1571"/>
                  </a:lnTo>
                  <a:lnTo>
                    <a:pt x="1127" y="1557"/>
                  </a:lnTo>
                  <a:lnTo>
                    <a:pt x="1130" y="1548"/>
                  </a:lnTo>
                  <a:lnTo>
                    <a:pt x="1134" y="1534"/>
                  </a:lnTo>
                  <a:lnTo>
                    <a:pt x="1137" y="1525"/>
                  </a:lnTo>
                  <a:lnTo>
                    <a:pt x="1142" y="1512"/>
                  </a:lnTo>
                  <a:lnTo>
                    <a:pt x="1146" y="1503"/>
                  </a:lnTo>
                  <a:lnTo>
                    <a:pt x="1151" y="1490"/>
                  </a:lnTo>
                  <a:lnTo>
                    <a:pt x="1155" y="1481"/>
                  </a:lnTo>
                  <a:lnTo>
                    <a:pt x="1161" y="1468"/>
                  </a:lnTo>
                  <a:lnTo>
                    <a:pt x="1165" y="1459"/>
                  </a:lnTo>
                  <a:lnTo>
                    <a:pt x="1172" y="1446"/>
                  </a:lnTo>
                  <a:lnTo>
                    <a:pt x="1176" y="1438"/>
                  </a:lnTo>
                  <a:lnTo>
                    <a:pt x="1183" y="1425"/>
                  </a:lnTo>
                  <a:lnTo>
                    <a:pt x="1188" y="1416"/>
                  </a:lnTo>
                  <a:lnTo>
                    <a:pt x="1196" y="1403"/>
                  </a:lnTo>
                  <a:lnTo>
                    <a:pt x="1201" y="1396"/>
                  </a:lnTo>
                  <a:lnTo>
                    <a:pt x="1209" y="1383"/>
                  </a:lnTo>
                  <a:lnTo>
                    <a:pt x="1214" y="1376"/>
                  </a:lnTo>
                  <a:lnTo>
                    <a:pt x="1223" y="1364"/>
                  </a:lnTo>
                  <a:lnTo>
                    <a:pt x="1228" y="1356"/>
                  </a:lnTo>
                  <a:lnTo>
                    <a:pt x="1237" y="1345"/>
                  </a:lnTo>
                  <a:lnTo>
                    <a:pt x="1243" y="1338"/>
                  </a:lnTo>
                  <a:lnTo>
                    <a:pt x="1252" y="1326"/>
                  </a:lnTo>
                  <a:lnTo>
                    <a:pt x="1258" y="1319"/>
                  </a:lnTo>
                  <a:lnTo>
                    <a:pt x="1268" y="1308"/>
                  </a:lnTo>
                  <a:lnTo>
                    <a:pt x="1274" y="1302"/>
                  </a:lnTo>
                  <a:lnTo>
                    <a:pt x="1285" y="1291"/>
                  </a:lnTo>
                  <a:lnTo>
                    <a:pt x="1291" y="1285"/>
                  </a:lnTo>
                  <a:lnTo>
                    <a:pt x="1302" y="1274"/>
                  </a:lnTo>
                  <a:lnTo>
                    <a:pt x="1308" y="1268"/>
                  </a:lnTo>
                  <a:lnTo>
                    <a:pt x="1319" y="1258"/>
                  </a:lnTo>
                  <a:lnTo>
                    <a:pt x="1326" y="1252"/>
                  </a:lnTo>
                  <a:lnTo>
                    <a:pt x="1338" y="1243"/>
                  </a:lnTo>
                  <a:lnTo>
                    <a:pt x="1345" y="1237"/>
                  </a:lnTo>
                  <a:lnTo>
                    <a:pt x="1356" y="1228"/>
                  </a:lnTo>
                  <a:lnTo>
                    <a:pt x="1364" y="1223"/>
                  </a:lnTo>
                  <a:lnTo>
                    <a:pt x="1376" y="1214"/>
                  </a:lnTo>
                  <a:lnTo>
                    <a:pt x="1383" y="1209"/>
                  </a:lnTo>
                  <a:lnTo>
                    <a:pt x="1396" y="1201"/>
                  </a:lnTo>
                  <a:lnTo>
                    <a:pt x="1403" y="1196"/>
                  </a:lnTo>
                  <a:lnTo>
                    <a:pt x="1416" y="1188"/>
                  </a:lnTo>
                  <a:lnTo>
                    <a:pt x="1425" y="1183"/>
                  </a:lnTo>
                  <a:lnTo>
                    <a:pt x="1438" y="1176"/>
                  </a:lnTo>
                  <a:lnTo>
                    <a:pt x="1446" y="1172"/>
                  </a:lnTo>
                  <a:lnTo>
                    <a:pt x="1459" y="1165"/>
                  </a:lnTo>
                  <a:lnTo>
                    <a:pt x="1468" y="1161"/>
                  </a:lnTo>
                  <a:lnTo>
                    <a:pt x="1481" y="1155"/>
                  </a:lnTo>
                  <a:lnTo>
                    <a:pt x="1490" y="1151"/>
                  </a:lnTo>
                  <a:lnTo>
                    <a:pt x="1503" y="1146"/>
                  </a:lnTo>
                  <a:lnTo>
                    <a:pt x="1512" y="1142"/>
                  </a:lnTo>
                  <a:lnTo>
                    <a:pt x="1525" y="1137"/>
                  </a:lnTo>
                  <a:lnTo>
                    <a:pt x="1534" y="1134"/>
                  </a:lnTo>
                  <a:lnTo>
                    <a:pt x="1548" y="1130"/>
                  </a:lnTo>
                  <a:lnTo>
                    <a:pt x="1557" y="1127"/>
                  </a:lnTo>
                  <a:lnTo>
                    <a:pt x="1571" y="1123"/>
                  </a:lnTo>
                  <a:lnTo>
                    <a:pt x="1580" y="1121"/>
                  </a:lnTo>
                  <a:lnTo>
                    <a:pt x="1594" y="1117"/>
                  </a:lnTo>
                  <a:lnTo>
                    <a:pt x="1603" y="1115"/>
                  </a:lnTo>
                  <a:lnTo>
                    <a:pt x="1617" y="1112"/>
                  </a:lnTo>
                  <a:lnTo>
                    <a:pt x="1626" y="1110"/>
                  </a:lnTo>
                  <a:lnTo>
                    <a:pt x="1641" y="1108"/>
                  </a:lnTo>
                  <a:lnTo>
                    <a:pt x="1650" y="1106"/>
                  </a:lnTo>
                  <a:lnTo>
                    <a:pt x="1664" y="1105"/>
                  </a:lnTo>
                  <a:lnTo>
                    <a:pt x="1674" y="1104"/>
                  </a:lnTo>
                  <a:lnTo>
                    <a:pt x="1688" y="1102"/>
                  </a:lnTo>
                  <a:lnTo>
                    <a:pt x="1698" y="1101"/>
                  </a:lnTo>
                  <a:lnTo>
                    <a:pt x="1712" y="1101"/>
                  </a:lnTo>
                  <a:close/>
                  <a:moveTo>
                    <a:pt x="8264" y="1600"/>
                  </a:moveTo>
                  <a:lnTo>
                    <a:pt x="8257" y="1600"/>
                  </a:lnTo>
                  <a:lnTo>
                    <a:pt x="1743" y="1600"/>
                  </a:lnTo>
                  <a:lnTo>
                    <a:pt x="1736" y="1600"/>
                  </a:lnTo>
                  <a:lnTo>
                    <a:pt x="1730" y="1600"/>
                  </a:lnTo>
                  <a:lnTo>
                    <a:pt x="1725" y="1601"/>
                  </a:lnTo>
                  <a:lnTo>
                    <a:pt x="1720" y="1602"/>
                  </a:lnTo>
                  <a:lnTo>
                    <a:pt x="1714" y="1603"/>
                  </a:lnTo>
                  <a:lnTo>
                    <a:pt x="1709" y="1604"/>
                  </a:lnTo>
                  <a:lnTo>
                    <a:pt x="1704" y="1605"/>
                  </a:lnTo>
                  <a:lnTo>
                    <a:pt x="1699" y="1606"/>
                  </a:lnTo>
                  <a:lnTo>
                    <a:pt x="1694" y="1608"/>
                  </a:lnTo>
                  <a:lnTo>
                    <a:pt x="1690" y="1610"/>
                  </a:lnTo>
                  <a:lnTo>
                    <a:pt x="1685" y="1612"/>
                  </a:lnTo>
                  <a:lnTo>
                    <a:pt x="1680" y="1614"/>
                  </a:lnTo>
                  <a:lnTo>
                    <a:pt x="1675" y="1616"/>
                  </a:lnTo>
                  <a:lnTo>
                    <a:pt x="1671" y="1618"/>
                  </a:lnTo>
                  <a:lnTo>
                    <a:pt x="1667" y="1621"/>
                  </a:lnTo>
                  <a:lnTo>
                    <a:pt x="1662" y="1624"/>
                  </a:lnTo>
                  <a:lnTo>
                    <a:pt x="1658" y="1627"/>
                  </a:lnTo>
                  <a:lnTo>
                    <a:pt x="1653" y="1631"/>
                  </a:lnTo>
                  <a:lnTo>
                    <a:pt x="1649" y="1634"/>
                  </a:lnTo>
                  <a:lnTo>
                    <a:pt x="1645" y="1638"/>
                  </a:lnTo>
                  <a:lnTo>
                    <a:pt x="1641" y="1641"/>
                  </a:lnTo>
                  <a:lnTo>
                    <a:pt x="1638" y="1645"/>
                  </a:lnTo>
                  <a:lnTo>
                    <a:pt x="1634" y="1649"/>
                  </a:lnTo>
                  <a:lnTo>
                    <a:pt x="1631" y="1653"/>
                  </a:lnTo>
                  <a:lnTo>
                    <a:pt x="1627" y="1658"/>
                  </a:lnTo>
                  <a:lnTo>
                    <a:pt x="1624" y="1662"/>
                  </a:lnTo>
                  <a:lnTo>
                    <a:pt x="1621" y="1667"/>
                  </a:lnTo>
                  <a:lnTo>
                    <a:pt x="1618" y="1671"/>
                  </a:lnTo>
                  <a:lnTo>
                    <a:pt x="1616" y="1675"/>
                  </a:lnTo>
                  <a:lnTo>
                    <a:pt x="1614" y="1680"/>
                  </a:lnTo>
                  <a:lnTo>
                    <a:pt x="1612" y="1685"/>
                  </a:lnTo>
                  <a:lnTo>
                    <a:pt x="1610" y="1690"/>
                  </a:lnTo>
                  <a:lnTo>
                    <a:pt x="1608" y="1694"/>
                  </a:lnTo>
                  <a:lnTo>
                    <a:pt x="1606" y="1699"/>
                  </a:lnTo>
                  <a:lnTo>
                    <a:pt x="1605" y="1704"/>
                  </a:lnTo>
                  <a:lnTo>
                    <a:pt x="1604" y="1709"/>
                  </a:lnTo>
                  <a:lnTo>
                    <a:pt x="1603" y="1714"/>
                  </a:lnTo>
                  <a:lnTo>
                    <a:pt x="1602" y="1720"/>
                  </a:lnTo>
                  <a:lnTo>
                    <a:pt x="1601" y="1725"/>
                  </a:lnTo>
                  <a:lnTo>
                    <a:pt x="1600" y="1730"/>
                  </a:lnTo>
                  <a:lnTo>
                    <a:pt x="1600" y="1736"/>
                  </a:lnTo>
                  <a:lnTo>
                    <a:pt x="1600" y="1743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1743"/>
                  </a:lnTo>
                  <a:lnTo>
                    <a:pt x="8400" y="1736"/>
                  </a:lnTo>
                  <a:lnTo>
                    <a:pt x="8400" y="1730"/>
                  </a:lnTo>
                  <a:lnTo>
                    <a:pt x="8399" y="1725"/>
                  </a:lnTo>
                  <a:lnTo>
                    <a:pt x="8398" y="1720"/>
                  </a:lnTo>
                  <a:lnTo>
                    <a:pt x="8397" y="1714"/>
                  </a:lnTo>
                  <a:lnTo>
                    <a:pt x="8396" y="1709"/>
                  </a:lnTo>
                  <a:lnTo>
                    <a:pt x="8395" y="1704"/>
                  </a:lnTo>
                  <a:lnTo>
                    <a:pt x="8394" y="1699"/>
                  </a:lnTo>
                  <a:lnTo>
                    <a:pt x="8392" y="1694"/>
                  </a:lnTo>
                  <a:lnTo>
                    <a:pt x="8390" y="1690"/>
                  </a:lnTo>
                  <a:lnTo>
                    <a:pt x="8388" y="1685"/>
                  </a:lnTo>
                  <a:lnTo>
                    <a:pt x="8386" y="1680"/>
                  </a:lnTo>
                  <a:lnTo>
                    <a:pt x="8384" y="1675"/>
                  </a:lnTo>
                  <a:lnTo>
                    <a:pt x="8382" y="1671"/>
                  </a:lnTo>
                  <a:lnTo>
                    <a:pt x="8379" y="1667"/>
                  </a:lnTo>
                  <a:lnTo>
                    <a:pt x="8376" y="1662"/>
                  </a:lnTo>
                  <a:lnTo>
                    <a:pt x="8373" y="1658"/>
                  </a:lnTo>
                  <a:lnTo>
                    <a:pt x="8369" y="1653"/>
                  </a:lnTo>
                  <a:lnTo>
                    <a:pt x="8366" y="1649"/>
                  </a:lnTo>
                  <a:lnTo>
                    <a:pt x="8362" y="1645"/>
                  </a:lnTo>
                  <a:lnTo>
                    <a:pt x="8359" y="1641"/>
                  </a:lnTo>
                  <a:lnTo>
                    <a:pt x="8355" y="1638"/>
                  </a:lnTo>
                  <a:lnTo>
                    <a:pt x="8351" y="1634"/>
                  </a:lnTo>
                  <a:lnTo>
                    <a:pt x="8347" y="1631"/>
                  </a:lnTo>
                  <a:lnTo>
                    <a:pt x="8342" y="1627"/>
                  </a:lnTo>
                  <a:lnTo>
                    <a:pt x="8338" y="1624"/>
                  </a:lnTo>
                  <a:lnTo>
                    <a:pt x="8333" y="1621"/>
                  </a:lnTo>
                  <a:lnTo>
                    <a:pt x="8329" y="1618"/>
                  </a:lnTo>
                  <a:lnTo>
                    <a:pt x="8325" y="1616"/>
                  </a:lnTo>
                  <a:lnTo>
                    <a:pt x="8320" y="1614"/>
                  </a:lnTo>
                  <a:lnTo>
                    <a:pt x="8315" y="1612"/>
                  </a:lnTo>
                  <a:lnTo>
                    <a:pt x="8310" y="1610"/>
                  </a:lnTo>
                  <a:lnTo>
                    <a:pt x="8306" y="1608"/>
                  </a:lnTo>
                  <a:lnTo>
                    <a:pt x="8301" y="1606"/>
                  </a:lnTo>
                  <a:lnTo>
                    <a:pt x="8296" y="1605"/>
                  </a:lnTo>
                  <a:lnTo>
                    <a:pt x="8291" y="1604"/>
                  </a:lnTo>
                  <a:lnTo>
                    <a:pt x="8286" y="1603"/>
                  </a:lnTo>
                  <a:lnTo>
                    <a:pt x="8280" y="1602"/>
                  </a:lnTo>
                  <a:lnTo>
                    <a:pt x="8275" y="1601"/>
                  </a:lnTo>
                  <a:lnTo>
                    <a:pt x="8270" y="1600"/>
                  </a:lnTo>
                  <a:lnTo>
                    <a:pt x="8264" y="1600"/>
                  </a:lnTo>
                  <a:close/>
                  <a:moveTo>
                    <a:pt x="7385" y="3059"/>
                  </a:moveTo>
                  <a:lnTo>
                    <a:pt x="7366" y="3063"/>
                  </a:lnTo>
                  <a:lnTo>
                    <a:pt x="7346" y="3064"/>
                  </a:lnTo>
                  <a:lnTo>
                    <a:pt x="4218" y="3064"/>
                  </a:lnTo>
                  <a:lnTo>
                    <a:pt x="4198" y="3063"/>
                  </a:lnTo>
                  <a:lnTo>
                    <a:pt x="4179" y="3059"/>
                  </a:lnTo>
                  <a:lnTo>
                    <a:pt x="4161" y="3053"/>
                  </a:lnTo>
                  <a:lnTo>
                    <a:pt x="4143" y="3044"/>
                  </a:lnTo>
                  <a:lnTo>
                    <a:pt x="4127" y="3033"/>
                  </a:lnTo>
                  <a:lnTo>
                    <a:pt x="4112" y="3020"/>
                  </a:lnTo>
                  <a:lnTo>
                    <a:pt x="4099" y="3005"/>
                  </a:lnTo>
                  <a:lnTo>
                    <a:pt x="4088" y="2989"/>
                  </a:lnTo>
                  <a:lnTo>
                    <a:pt x="4079" y="2971"/>
                  </a:lnTo>
                  <a:lnTo>
                    <a:pt x="4073" y="2953"/>
                  </a:lnTo>
                  <a:lnTo>
                    <a:pt x="4069" y="2934"/>
                  </a:lnTo>
                  <a:lnTo>
                    <a:pt x="4068" y="2914"/>
                  </a:lnTo>
                  <a:lnTo>
                    <a:pt x="4069" y="2894"/>
                  </a:lnTo>
                  <a:lnTo>
                    <a:pt x="4073" y="2875"/>
                  </a:lnTo>
                  <a:lnTo>
                    <a:pt x="4079" y="2857"/>
                  </a:lnTo>
                  <a:lnTo>
                    <a:pt x="4088" y="2839"/>
                  </a:lnTo>
                  <a:lnTo>
                    <a:pt x="4099" y="2823"/>
                  </a:lnTo>
                  <a:lnTo>
                    <a:pt x="4112" y="2808"/>
                  </a:lnTo>
                  <a:lnTo>
                    <a:pt x="4127" y="2795"/>
                  </a:lnTo>
                  <a:lnTo>
                    <a:pt x="4143" y="2784"/>
                  </a:lnTo>
                  <a:lnTo>
                    <a:pt x="4161" y="2775"/>
                  </a:lnTo>
                  <a:lnTo>
                    <a:pt x="4179" y="2769"/>
                  </a:lnTo>
                  <a:lnTo>
                    <a:pt x="4198" y="2765"/>
                  </a:lnTo>
                  <a:lnTo>
                    <a:pt x="4218" y="2764"/>
                  </a:lnTo>
                  <a:lnTo>
                    <a:pt x="7346" y="2764"/>
                  </a:lnTo>
                  <a:lnTo>
                    <a:pt x="7366" y="2765"/>
                  </a:lnTo>
                  <a:lnTo>
                    <a:pt x="7385" y="2769"/>
                  </a:lnTo>
                  <a:lnTo>
                    <a:pt x="7403" y="2775"/>
                  </a:lnTo>
                  <a:lnTo>
                    <a:pt x="7421" y="2784"/>
                  </a:lnTo>
                  <a:lnTo>
                    <a:pt x="7437" y="2795"/>
                  </a:lnTo>
                  <a:lnTo>
                    <a:pt x="7452" y="2808"/>
                  </a:lnTo>
                  <a:lnTo>
                    <a:pt x="7465" y="2823"/>
                  </a:lnTo>
                  <a:lnTo>
                    <a:pt x="7476" y="2839"/>
                  </a:lnTo>
                  <a:lnTo>
                    <a:pt x="7485" y="2857"/>
                  </a:lnTo>
                  <a:lnTo>
                    <a:pt x="7491" y="2875"/>
                  </a:lnTo>
                  <a:lnTo>
                    <a:pt x="7495" y="2894"/>
                  </a:lnTo>
                  <a:lnTo>
                    <a:pt x="7496" y="2914"/>
                  </a:lnTo>
                  <a:lnTo>
                    <a:pt x="7495" y="2934"/>
                  </a:lnTo>
                  <a:lnTo>
                    <a:pt x="7491" y="2953"/>
                  </a:lnTo>
                  <a:lnTo>
                    <a:pt x="7485" y="2971"/>
                  </a:lnTo>
                  <a:lnTo>
                    <a:pt x="7476" y="2989"/>
                  </a:lnTo>
                  <a:lnTo>
                    <a:pt x="7465" y="3005"/>
                  </a:lnTo>
                  <a:lnTo>
                    <a:pt x="7452" y="3020"/>
                  </a:lnTo>
                  <a:lnTo>
                    <a:pt x="7437" y="3033"/>
                  </a:lnTo>
                  <a:lnTo>
                    <a:pt x="7421" y="3044"/>
                  </a:lnTo>
                  <a:lnTo>
                    <a:pt x="7403" y="3053"/>
                  </a:lnTo>
                  <a:lnTo>
                    <a:pt x="7385" y="3059"/>
                  </a:lnTo>
                  <a:close/>
                  <a:moveTo>
                    <a:pt x="7385" y="7231"/>
                  </a:moveTo>
                  <a:lnTo>
                    <a:pt x="7366" y="7235"/>
                  </a:lnTo>
                  <a:lnTo>
                    <a:pt x="7346" y="7236"/>
                  </a:lnTo>
                  <a:lnTo>
                    <a:pt x="4218" y="7236"/>
                  </a:lnTo>
                  <a:lnTo>
                    <a:pt x="4198" y="7235"/>
                  </a:lnTo>
                  <a:lnTo>
                    <a:pt x="4179" y="7231"/>
                  </a:lnTo>
                  <a:lnTo>
                    <a:pt x="4161" y="7225"/>
                  </a:lnTo>
                  <a:lnTo>
                    <a:pt x="4143" y="7216"/>
                  </a:lnTo>
                  <a:lnTo>
                    <a:pt x="4127" y="7205"/>
                  </a:lnTo>
                  <a:lnTo>
                    <a:pt x="4112" y="7192"/>
                  </a:lnTo>
                  <a:lnTo>
                    <a:pt x="4099" y="7177"/>
                  </a:lnTo>
                  <a:lnTo>
                    <a:pt x="4088" y="7161"/>
                  </a:lnTo>
                  <a:lnTo>
                    <a:pt x="4079" y="7143"/>
                  </a:lnTo>
                  <a:lnTo>
                    <a:pt x="4073" y="7125"/>
                  </a:lnTo>
                  <a:lnTo>
                    <a:pt x="4069" y="7106"/>
                  </a:lnTo>
                  <a:lnTo>
                    <a:pt x="4068" y="7086"/>
                  </a:lnTo>
                  <a:lnTo>
                    <a:pt x="4069" y="7066"/>
                  </a:lnTo>
                  <a:lnTo>
                    <a:pt x="4073" y="7047"/>
                  </a:lnTo>
                  <a:lnTo>
                    <a:pt x="4079" y="7029"/>
                  </a:lnTo>
                  <a:lnTo>
                    <a:pt x="4088" y="7011"/>
                  </a:lnTo>
                  <a:lnTo>
                    <a:pt x="4099" y="6995"/>
                  </a:lnTo>
                  <a:lnTo>
                    <a:pt x="4112" y="6980"/>
                  </a:lnTo>
                  <a:lnTo>
                    <a:pt x="4127" y="6967"/>
                  </a:lnTo>
                  <a:lnTo>
                    <a:pt x="4143" y="6956"/>
                  </a:lnTo>
                  <a:lnTo>
                    <a:pt x="4161" y="6947"/>
                  </a:lnTo>
                  <a:lnTo>
                    <a:pt x="4179" y="6941"/>
                  </a:lnTo>
                  <a:lnTo>
                    <a:pt x="4198" y="6937"/>
                  </a:lnTo>
                  <a:lnTo>
                    <a:pt x="4218" y="6936"/>
                  </a:lnTo>
                  <a:lnTo>
                    <a:pt x="7346" y="6936"/>
                  </a:lnTo>
                  <a:lnTo>
                    <a:pt x="7366" y="6937"/>
                  </a:lnTo>
                  <a:lnTo>
                    <a:pt x="7385" y="6941"/>
                  </a:lnTo>
                  <a:lnTo>
                    <a:pt x="7403" y="6947"/>
                  </a:lnTo>
                  <a:lnTo>
                    <a:pt x="7421" y="6956"/>
                  </a:lnTo>
                  <a:lnTo>
                    <a:pt x="7437" y="6967"/>
                  </a:lnTo>
                  <a:lnTo>
                    <a:pt x="7452" y="6980"/>
                  </a:lnTo>
                  <a:lnTo>
                    <a:pt x="7465" y="6995"/>
                  </a:lnTo>
                  <a:lnTo>
                    <a:pt x="7476" y="7011"/>
                  </a:lnTo>
                  <a:lnTo>
                    <a:pt x="7485" y="7029"/>
                  </a:lnTo>
                  <a:lnTo>
                    <a:pt x="7491" y="7047"/>
                  </a:lnTo>
                  <a:lnTo>
                    <a:pt x="7495" y="7066"/>
                  </a:lnTo>
                  <a:lnTo>
                    <a:pt x="7496" y="7086"/>
                  </a:lnTo>
                  <a:lnTo>
                    <a:pt x="7495" y="7106"/>
                  </a:lnTo>
                  <a:lnTo>
                    <a:pt x="7491" y="7125"/>
                  </a:lnTo>
                  <a:lnTo>
                    <a:pt x="7485" y="7143"/>
                  </a:lnTo>
                  <a:lnTo>
                    <a:pt x="7476" y="7161"/>
                  </a:lnTo>
                  <a:lnTo>
                    <a:pt x="7465" y="7177"/>
                  </a:lnTo>
                  <a:lnTo>
                    <a:pt x="7452" y="7192"/>
                  </a:lnTo>
                  <a:lnTo>
                    <a:pt x="7437" y="7205"/>
                  </a:lnTo>
                  <a:lnTo>
                    <a:pt x="7421" y="7216"/>
                  </a:lnTo>
                  <a:lnTo>
                    <a:pt x="7403" y="7225"/>
                  </a:lnTo>
                  <a:lnTo>
                    <a:pt x="7385" y="72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7" name="Google Shape;1397;p13"/>
          <p:cNvGrpSpPr/>
          <p:nvPr/>
        </p:nvGrpSpPr>
        <p:grpSpPr>
          <a:xfrm>
            <a:off x="7491762" y="2660110"/>
            <a:ext cx="633600" cy="633600"/>
            <a:chOff x="7491762" y="3559635"/>
            <a:chExt cx="633600" cy="633600"/>
          </a:xfrm>
        </p:grpSpPr>
        <p:sp>
          <p:nvSpPr>
            <p:cNvPr id="1398" name="Google Shape;1398;p13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0" name="Google Shape;1400;p13"/>
          <p:cNvGrpSpPr/>
          <p:nvPr/>
        </p:nvGrpSpPr>
        <p:grpSpPr>
          <a:xfrm>
            <a:off x="9756372" y="2660110"/>
            <a:ext cx="633600" cy="633600"/>
            <a:chOff x="8624067" y="3559635"/>
            <a:chExt cx="633600" cy="633600"/>
          </a:xfrm>
        </p:grpSpPr>
        <p:sp>
          <p:nvSpPr>
            <p:cNvPr id="1401" name="Google Shape;1401;p13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3" y="8038"/>
                  </a:moveTo>
                  <a:lnTo>
                    <a:pt x="5605" y="1830"/>
                  </a:lnTo>
                  <a:lnTo>
                    <a:pt x="5615" y="1799"/>
                  </a:lnTo>
                  <a:lnTo>
                    <a:pt x="5630" y="1770"/>
                  </a:lnTo>
                  <a:lnTo>
                    <a:pt x="5648" y="1743"/>
                  </a:lnTo>
                  <a:lnTo>
                    <a:pt x="5670" y="1718"/>
                  </a:lnTo>
                  <a:lnTo>
                    <a:pt x="5695" y="1697"/>
                  </a:lnTo>
                  <a:lnTo>
                    <a:pt x="5722" y="1679"/>
                  </a:lnTo>
                  <a:lnTo>
                    <a:pt x="5751" y="1665"/>
                  </a:lnTo>
                  <a:lnTo>
                    <a:pt x="5782" y="1654"/>
                  </a:lnTo>
                  <a:lnTo>
                    <a:pt x="5814" y="1648"/>
                  </a:lnTo>
                  <a:lnTo>
                    <a:pt x="5847" y="1646"/>
                  </a:lnTo>
                  <a:lnTo>
                    <a:pt x="5880" y="1648"/>
                  </a:lnTo>
                  <a:lnTo>
                    <a:pt x="5912" y="1655"/>
                  </a:lnTo>
                  <a:lnTo>
                    <a:pt x="5943" y="1665"/>
                  </a:lnTo>
                  <a:lnTo>
                    <a:pt x="5972" y="1680"/>
                  </a:lnTo>
                  <a:lnTo>
                    <a:pt x="5999" y="1698"/>
                  </a:lnTo>
                  <a:lnTo>
                    <a:pt x="6024" y="1720"/>
                  </a:lnTo>
                  <a:lnTo>
                    <a:pt x="6045" y="1745"/>
                  </a:lnTo>
                  <a:lnTo>
                    <a:pt x="6063" y="1772"/>
                  </a:lnTo>
                  <a:lnTo>
                    <a:pt x="6077" y="1801"/>
                  </a:lnTo>
                  <a:lnTo>
                    <a:pt x="6088" y="1832"/>
                  </a:lnTo>
                  <a:lnTo>
                    <a:pt x="6094" y="1864"/>
                  </a:lnTo>
                  <a:lnTo>
                    <a:pt x="6096" y="1897"/>
                  </a:lnTo>
                  <a:lnTo>
                    <a:pt x="6094" y="1930"/>
                  </a:lnTo>
                  <a:lnTo>
                    <a:pt x="6087" y="1962"/>
                  </a:lnTo>
                  <a:lnTo>
                    <a:pt x="4395" y="8170"/>
                  </a:lnTo>
                  <a:lnTo>
                    <a:pt x="4385" y="8201"/>
                  </a:lnTo>
                  <a:lnTo>
                    <a:pt x="4370" y="8230"/>
                  </a:lnTo>
                  <a:lnTo>
                    <a:pt x="4352" y="8257"/>
                  </a:lnTo>
                  <a:lnTo>
                    <a:pt x="4330" y="8282"/>
                  </a:lnTo>
                  <a:lnTo>
                    <a:pt x="4305" y="8303"/>
                  </a:lnTo>
                  <a:lnTo>
                    <a:pt x="4278" y="8321"/>
                  </a:lnTo>
                  <a:lnTo>
                    <a:pt x="4249" y="8335"/>
                  </a:lnTo>
                  <a:lnTo>
                    <a:pt x="4218" y="8346"/>
                  </a:lnTo>
                  <a:lnTo>
                    <a:pt x="4186" y="8352"/>
                  </a:lnTo>
                  <a:lnTo>
                    <a:pt x="4153" y="8354"/>
                  </a:lnTo>
                  <a:lnTo>
                    <a:pt x="4120" y="8352"/>
                  </a:lnTo>
                  <a:lnTo>
                    <a:pt x="4088" y="8345"/>
                  </a:lnTo>
                  <a:lnTo>
                    <a:pt x="4057" y="8335"/>
                  </a:lnTo>
                  <a:lnTo>
                    <a:pt x="4028" y="8320"/>
                  </a:lnTo>
                  <a:lnTo>
                    <a:pt x="4001" y="8302"/>
                  </a:lnTo>
                  <a:lnTo>
                    <a:pt x="3976" y="8280"/>
                  </a:lnTo>
                  <a:lnTo>
                    <a:pt x="3955" y="8255"/>
                  </a:lnTo>
                  <a:lnTo>
                    <a:pt x="3937" y="8228"/>
                  </a:lnTo>
                  <a:lnTo>
                    <a:pt x="3923" y="8199"/>
                  </a:lnTo>
                  <a:lnTo>
                    <a:pt x="3912" y="8168"/>
                  </a:lnTo>
                  <a:lnTo>
                    <a:pt x="3906" y="8136"/>
                  </a:lnTo>
                  <a:lnTo>
                    <a:pt x="3904" y="8103"/>
                  </a:lnTo>
                  <a:lnTo>
                    <a:pt x="3906" y="8070"/>
                  </a:lnTo>
                  <a:lnTo>
                    <a:pt x="3913" y="80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06" y="7373"/>
                  </a:moveTo>
                  <a:lnTo>
                    <a:pt x="8616" y="5000"/>
                  </a:lnTo>
                  <a:lnTo>
                    <a:pt x="6506" y="2627"/>
                  </a:lnTo>
                  <a:lnTo>
                    <a:pt x="6486" y="2601"/>
                  </a:lnTo>
                  <a:lnTo>
                    <a:pt x="6470" y="2573"/>
                  </a:lnTo>
                  <a:lnTo>
                    <a:pt x="6457" y="2543"/>
                  </a:lnTo>
                  <a:lnTo>
                    <a:pt x="6448" y="2511"/>
                  </a:lnTo>
                  <a:lnTo>
                    <a:pt x="6444" y="2479"/>
                  </a:lnTo>
                  <a:lnTo>
                    <a:pt x="6443" y="2446"/>
                  </a:lnTo>
                  <a:lnTo>
                    <a:pt x="6447" y="2414"/>
                  </a:lnTo>
                  <a:lnTo>
                    <a:pt x="6456" y="2382"/>
                  </a:lnTo>
                  <a:lnTo>
                    <a:pt x="6468" y="2352"/>
                  </a:lnTo>
                  <a:lnTo>
                    <a:pt x="6484" y="2324"/>
                  </a:lnTo>
                  <a:lnTo>
                    <a:pt x="6504" y="2297"/>
                  </a:lnTo>
                  <a:lnTo>
                    <a:pt x="6527" y="2274"/>
                  </a:lnTo>
                  <a:lnTo>
                    <a:pt x="6553" y="2254"/>
                  </a:lnTo>
                  <a:lnTo>
                    <a:pt x="6581" y="2238"/>
                  </a:lnTo>
                  <a:lnTo>
                    <a:pt x="6611" y="2225"/>
                  </a:lnTo>
                  <a:lnTo>
                    <a:pt x="6643" y="2216"/>
                  </a:lnTo>
                  <a:lnTo>
                    <a:pt x="6675" y="2212"/>
                  </a:lnTo>
                  <a:lnTo>
                    <a:pt x="6708" y="2211"/>
                  </a:lnTo>
                  <a:lnTo>
                    <a:pt x="6740" y="2215"/>
                  </a:lnTo>
                  <a:lnTo>
                    <a:pt x="6772" y="2224"/>
                  </a:lnTo>
                  <a:lnTo>
                    <a:pt x="6802" y="2236"/>
                  </a:lnTo>
                  <a:lnTo>
                    <a:pt x="6830" y="2252"/>
                  </a:lnTo>
                  <a:lnTo>
                    <a:pt x="6857" y="2272"/>
                  </a:lnTo>
                  <a:lnTo>
                    <a:pt x="6880" y="2295"/>
                  </a:lnTo>
                  <a:lnTo>
                    <a:pt x="9137" y="4834"/>
                  </a:lnTo>
                  <a:lnTo>
                    <a:pt x="9157" y="4860"/>
                  </a:lnTo>
                  <a:lnTo>
                    <a:pt x="9174" y="4888"/>
                  </a:lnTo>
                  <a:lnTo>
                    <a:pt x="9186" y="4919"/>
                  </a:lnTo>
                  <a:lnTo>
                    <a:pt x="9195" y="4951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49"/>
                  </a:lnTo>
                  <a:lnTo>
                    <a:pt x="9186" y="5081"/>
                  </a:lnTo>
                  <a:lnTo>
                    <a:pt x="9174" y="5112"/>
                  </a:lnTo>
                  <a:lnTo>
                    <a:pt x="9157" y="5140"/>
                  </a:lnTo>
                  <a:lnTo>
                    <a:pt x="9137" y="5166"/>
                  </a:lnTo>
                  <a:lnTo>
                    <a:pt x="6880" y="7705"/>
                  </a:lnTo>
                  <a:lnTo>
                    <a:pt x="6857" y="7728"/>
                  </a:lnTo>
                  <a:lnTo>
                    <a:pt x="6830" y="7748"/>
                  </a:lnTo>
                  <a:lnTo>
                    <a:pt x="6802" y="7764"/>
                  </a:lnTo>
                  <a:lnTo>
                    <a:pt x="6772" y="7776"/>
                  </a:lnTo>
                  <a:lnTo>
                    <a:pt x="6740" y="7785"/>
                  </a:lnTo>
                  <a:lnTo>
                    <a:pt x="6708" y="7789"/>
                  </a:lnTo>
                  <a:lnTo>
                    <a:pt x="6675" y="7788"/>
                  </a:lnTo>
                  <a:lnTo>
                    <a:pt x="6643" y="7784"/>
                  </a:lnTo>
                  <a:lnTo>
                    <a:pt x="6611" y="7775"/>
                  </a:lnTo>
                  <a:lnTo>
                    <a:pt x="6581" y="7762"/>
                  </a:lnTo>
                  <a:lnTo>
                    <a:pt x="6553" y="7746"/>
                  </a:lnTo>
                  <a:lnTo>
                    <a:pt x="6527" y="7726"/>
                  </a:lnTo>
                  <a:lnTo>
                    <a:pt x="6504" y="7703"/>
                  </a:lnTo>
                  <a:lnTo>
                    <a:pt x="6484" y="7676"/>
                  </a:lnTo>
                  <a:lnTo>
                    <a:pt x="6468" y="7648"/>
                  </a:lnTo>
                  <a:lnTo>
                    <a:pt x="6456" y="7618"/>
                  </a:lnTo>
                  <a:lnTo>
                    <a:pt x="6447" y="7586"/>
                  </a:lnTo>
                  <a:lnTo>
                    <a:pt x="6443" y="7554"/>
                  </a:lnTo>
                  <a:lnTo>
                    <a:pt x="6444" y="7521"/>
                  </a:lnTo>
                  <a:lnTo>
                    <a:pt x="6448" y="7489"/>
                  </a:lnTo>
                  <a:lnTo>
                    <a:pt x="6457" y="7457"/>
                  </a:lnTo>
                  <a:lnTo>
                    <a:pt x="6470" y="7427"/>
                  </a:lnTo>
                  <a:lnTo>
                    <a:pt x="6486" y="7399"/>
                  </a:lnTo>
                  <a:lnTo>
                    <a:pt x="6506" y="7373"/>
                  </a:lnTo>
                  <a:close/>
                  <a:moveTo>
                    <a:pt x="843" y="4860"/>
                  </a:moveTo>
                  <a:lnTo>
                    <a:pt x="863" y="4834"/>
                  </a:lnTo>
                  <a:lnTo>
                    <a:pt x="3120" y="2295"/>
                  </a:lnTo>
                  <a:lnTo>
                    <a:pt x="3143" y="2272"/>
                  </a:lnTo>
                  <a:lnTo>
                    <a:pt x="3170" y="2252"/>
                  </a:lnTo>
                  <a:lnTo>
                    <a:pt x="3198" y="2236"/>
                  </a:lnTo>
                  <a:lnTo>
                    <a:pt x="3228" y="2224"/>
                  </a:lnTo>
                  <a:lnTo>
                    <a:pt x="3260" y="2215"/>
                  </a:lnTo>
                  <a:lnTo>
                    <a:pt x="3292" y="2211"/>
                  </a:lnTo>
                  <a:lnTo>
                    <a:pt x="3325" y="2212"/>
                  </a:lnTo>
                  <a:lnTo>
                    <a:pt x="3357" y="2216"/>
                  </a:lnTo>
                  <a:lnTo>
                    <a:pt x="3389" y="2225"/>
                  </a:lnTo>
                  <a:lnTo>
                    <a:pt x="3419" y="2238"/>
                  </a:lnTo>
                  <a:lnTo>
                    <a:pt x="3447" y="2254"/>
                  </a:lnTo>
                  <a:lnTo>
                    <a:pt x="3473" y="2274"/>
                  </a:lnTo>
                  <a:lnTo>
                    <a:pt x="3496" y="2297"/>
                  </a:lnTo>
                  <a:lnTo>
                    <a:pt x="3516" y="2324"/>
                  </a:lnTo>
                  <a:lnTo>
                    <a:pt x="3532" y="2352"/>
                  </a:lnTo>
                  <a:lnTo>
                    <a:pt x="3544" y="2382"/>
                  </a:lnTo>
                  <a:lnTo>
                    <a:pt x="3553" y="2414"/>
                  </a:lnTo>
                  <a:lnTo>
                    <a:pt x="3557" y="2446"/>
                  </a:lnTo>
                  <a:lnTo>
                    <a:pt x="3556" y="2479"/>
                  </a:lnTo>
                  <a:lnTo>
                    <a:pt x="3552" y="2511"/>
                  </a:lnTo>
                  <a:lnTo>
                    <a:pt x="3543" y="2543"/>
                  </a:lnTo>
                  <a:lnTo>
                    <a:pt x="3530" y="2573"/>
                  </a:lnTo>
                  <a:lnTo>
                    <a:pt x="3514" y="2601"/>
                  </a:lnTo>
                  <a:lnTo>
                    <a:pt x="3494" y="2627"/>
                  </a:lnTo>
                  <a:lnTo>
                    <a:pt x="1384" y="5000"/>
                  </a:lnTo>
                  <a:lnTo>
                    <a:pt x="3494" y="7373"/>
                  </a:lnTo>
                  <a:lnTo>
                    <a:pt x="3514" y="7399"/>
                  </a:lnTo>
                  <a:lnTo>
                    <a:pt x="3530" y="7427"/>
                  </a:lnTo>
                  <a:lnTo>
                    <a:pt x="3543" y="7457"/>
                  </a:lnTo>
                  <a:lnTo>
                    <a:pt x="3552" y="7489"/>
                  </a:lnTo>
                  <a:lnTo>
                    <a:pt x="3556" y="7521"/>
                  </a:lnTo>
                  <a:lnTo>
                    <a:pt x="3557" y="7554"/>
                  </a:lnTo>
                  <a:lnTo>
                    <a:pt x="3553" y="7586"/>
                  </a:lnTo>
                  <a:lnTo>
                    <a:pt x="3544" y="7618"/>
                  </a:lnTo>
                  <a:lnTo>
                    <a:pt x="3532" y="7648"/>
                  </a:lnTo>
                  <a:lnTo>
                    <a:pt x="3516" y="7676"/>
                  </a:lnTo>
                  <a:lnTo>
                    <a:pt x="3496" y="7703"/>
                  </a:lnTo>
                  <a:lnTo>
                    <a:pt x="3473" y="7726"/>
                  </a:lnTo>
                  <a:lnTo>
                    <a:pt x="3447" y="7746"/>
                  </a:lnTo>
                  <a:lnTo>
                    <a:pt x="3419" y="7762"/>
                  </a:lnTo>
                  <a:lnTo>
                    <a:pt x="3389" y="7775"/>
                  </a:lnTo>
                  <a:lnTo>
                    <a:pt x="3357" y="7784"/>
                  </a:lnTo>
                  <a:lnTo>
                    <a:pt x="3325" y="7788"/>
                  </a:lnTo>
                  <a:lnTo>
                    <a:pt x="3292" y="7789"/>
                  </a:lnTo>
                  <a:lnTo>
                    <a:pt x="3260" y="7785"/>
                  </a:lnTo>
                  <a:lnTo>
                    <a:pt x="3228" y="7776"/>
                  </a:lnTo>
                  <a:lnTo>
                    <a:pt x="3198" y="7764"/>
                  </a:lnTo>
                  <a:lnTo>
                    <a:pt x="3170" y="7748"/>
                  </a:lnTo>
                  <a:lnTo>
                    <a:pt x="3143" y="7728"/>
                  </a:lnTo>
                  <a:lnTo>
                    <a:pt x="3120" y="7705"/>
                  </a:lnTo>
                  <a:lnTo>
                    <a:pt x="863" y="5166"/>
                  </a:lnTo>
                  <a:lnTo>
                    <a:pt x="843" y="5140"/>
                  </a:lnTo>
                  <a:lnTo>
                    <a:pt x="826" y="5112"/>
                  </a:lnTo>
                  <a:lnTo>
                    <a:pt x="814" y="5081"/>
                  </a:lnTo>
                  <a:lnTo>
                    <a:pt x="805" y="5049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51"/>
                  </a:lnTo>
                  <a:lnTo>
                    <a:pt x="814" y="4919"/>
                  </a:lnTo>
                  <a:lnTo>
                    <a:pt x="826" y="4888"/>
                  </a:lnTo>
                  <a:lnTo>
                    <a:pt x="843" y="486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3" name="Google Shape;1403;p13"/>
          <p:cNvGrpSpPr/>
          <p:nvPr/>
        </p:nvGrpSpPr>
        <p:grpSpPr>
          <a:xfrm>
            <a:off x="9756372" y="1760585"/>
            <a:ext cx="633600" cy="633600"/>
            <a:chOff x="9756372" y="3559635"/>
            <a:chExt cx="633600" cy="633600"/>
          </a:xfrm>
        </p:grpSpPr>
        <p:sp>
          <p:nvSpPr>
            <p:cNvPr id="1404" name="Google Shape;1404;p13"/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67" y="6482"/>
                  </a:moveTo>
                  <a:lnTo>
                    <a:pt x="6234" y="6484"/>
                  </a:lnTo>
                  <a:lnTo>
                    <a:pt x="4259" y="6484"/>
                  </a:lnTo>
                  <a:lnTo>
                    <a:pt x="4226" y="6482"/>
                  </a:lnTo>
                  <a:lnTo>
                    <a:pt x="4194" y="6475"/>
                  </a:lnTo>
                  <a:lnTo>
                    <a:pt x="4163" y="6465"/>
                  </a:lnTo>
                  <a:lnTo>
                    <a:pt x="4134" y="6451"/>
                  </a:lnTo>
                  <a:lnTo>
                    <a:pt x="4107" y="6432"/>
                  </a:lnTo>
                  <a:lnTo>
                    <a:pt x="4082" y="6411"/>
                  </a:lnTo>
                  <a:lnTo>
                    <a:pt x="4061" y="6386"/>
                  </a:lnTo>
                  <a:lnTo>
                    <a:pt x="4042" y="6359"/>
                  </a:lnTo>
                  <a:lnTo>
                    <a:pt x="4028" y="6330"/>
                  </a:lnTo>
                  <a:lnTo>
                    <a:pt x="4018" y="6299"/>
                  </a:lnTo>
                  <a:lnTo>
                    <a:pt x="4011" y="6267"/>
                  </a:lnTo>
                  <a:lnTo>
                    <a:pt x="4009" y="6234"/>
                  </a:lnTo>
                  <a:lnTo>
                    <a:pt x="4011" y="6201"/>
                  </a:lnTo>
                  <a:lnTo>
                    <a:pt x="4018" y="6169"/>
                  </a:lnTo>
                  <a:lnTo>
                    <a:pt x="4028" y="6138"/>
                  </a:lnTo>
                  <a:lnTo>
                    <a:pt x="4042" y="6109"/>
                  </a:lnTo>
                  <a:lnTo>
                    <a:pt x="4061" y="6082"/>
                  </a:lnTo>
                  <a:lnTo>
                    <a:pt x="4082" y="6057"/>
                  </a:lnTo>
                  <a:lnTo>
                    <a:pt x="4107" y="6036"/>
                  </a:lnTo>
                  <a:lnTo>
                    <a:pt x="4134" y="6017"/>
                  </a:lnTo>
                  <a:lnTo>
                    <a:pt x="4163" y="6003"/>
                  </a:lnTo>
                  <a:lnTo>
                    <a:pt x="4194" y="5993"/>
                  </a:lnTo>
                  <a:lnTo>
                    <a:pt x="4226" y="5986"/>
                  </a:lnTo>
                  <a:lnTo>
                    <a:pt x="4259" y="5984"/>
                  </a:lnTo>
                  <a:lnTo>
                    <a:pt x="6234" y="5984"/>
                  </a:lnTo>
                  <a:lnTo>
                    <a:pt x="6267" y="5986"/>
                  </a:lnTo>
                  <a:lnTo>
                    <a:pt x="6299" y="5993"/>
                  </a:lnTo>
                  <a:lnTo>
                    <a:pt x="6330" y="6003"/>
                  </a:lnTo>
                  <a:lnTo>
                    <a:pt x="6359" y="6017"/>
                  </a:lnTo>
                  <a:lnTo>
                    <a:pt x="6386" y="6036"/>
                  </a:lnTo>
                  <a:lnTo>
                    <a:pt x="6411" y="6057"/>
                  </a:lnTo>
                  <a:lnTo>
                    <a:pt x="6432" y="6082"/>
                  </a:lnTo>
                  <a:lnTo>
                    <a:pt x="6451" y="6109"/>
                  </a:lnTo>
                  <a:lnTo>
                    <a:pt x="6465" y="6138"/>
                  </a:lnTo>
                  <a:lnTo>
                    <a:pt x="6475" y="6169"/>
                  </a:lnTo>
                  <a:lnTo>
                    <a:pt x="6482" y="6201"/>
                  </a:lnTo>
                  <a:lnTo>
                    <a:pt x="6484" y="6234"/>
                  </a:lnTo>
                  <a:lnTo>
                    <a:pt x="6482" y="6267"/>
                  </a:lnTo>
                  <a:lnTo>
                    <a:pt x="6475" y="6299"/>
                  </a:lnTo>
                  <a:lnTo>
                    <a:pt x="6465" y="6330"/>
                  </a:lnTo>
                  <a:lnTo>
                    <a:pt x="6451" y="6359"/>
                  </a:lnTo>
                  <a:lnTo>
                    <a:pt x="6432" y="6386"/>
                  </a:lnTo>
                  <a:lnTo>
                    <a:pt x="6411" y="6411"/>
                  </a:lnTo>
                  <a:lnTo>
                    <a:pt x="6386" y="6432"/>
                  </a:lnTo>
                  <a:lnTo>
                    <a:pt x="6359" y="6451"/>
                  </a:lnTo>
                  <a:lnTo>
                    <a:pt x="6330" y="6465"/>
                  </a:lnTo>
                  <a:lnTo>
                    <a:pt x="6299" y="6475"/>
                  </a:lnTo>
                  <a:lnTo>
                    <a:pt x="6267" y="6482"/>
                  </a:lnTo>
                  <a:close/>
                  <a:moveTo>
                    <a:pt x="2131" y="6037"/>
                  </a:moveTo>
                  <a:lnTo>
                    <a:pt x="2988" y="5370"/>
                  </a:lnTo>
                  <a:lnTo>
                    <a:pt x="2131" y="4703"/>
                  </a:lnTo>
                  <a:lnTo>
                    <a:pt x="2106" y="4682"/>
                  </a:lnTo>
                  <a:lnTo>
                    <a:pt x="2085" y="4657"/>
                  </a:lnTo>
                  <a:lnTo>
                    <a:pt x="2067" y="4630"/>
                  </a:lnTo>
                  <a:lnTo>
                    <a:pt x="2052" y="4600"/>
                  </a:lnTo>
                  <a:lnTo>
                    <a:pt x="2042" y="4569"/>
                  </a:lnTo>
                  <a:lnTo>
                    <a:pt x="2036" y="4537"/>
                  </a:lnTo>
                  <a:lnTo>
                    <a:pt x="2034" y="4504"/>
                  </a:lnTo>
                  <a:lnTo>
                    <a:pt x="2036" y="4472"/>
                  </a:lnTo>
                  <a:lnTo>
                    <a:pt x="2043" y="4440"/>
                  </a:lnTo>
                  <a:lnTo>
                    <a:pt x="2054" y="4409"/>
                  </a:lnTo>
                  <a:lnTo>
                    <a:pt x="2068" y="4380"/>
                  </a:lnTo>
                  <a:lnTo>
                    <a:pt x="2087" y="4353"/>
                  </a:lnTo>
                  <a:lnTo>
                    <a:pt x="2108" y="4328"/>
                  </a:lnTo>
                  <a:lnTo>
                    <a:pt x="2133" y="4307"/>
                  </a:lnTo>
                  <a:lnTo>
                    <a:pt x="2160" y="4289"/>
                  </a:lnTo>
                  <a:lnTo>
                    <a:pt x="2190" y="4274"/>
                  </a:lnTo>
                  <a:lnTo>
                    <a:pt x="2221" y="4264"/>
                  </a:lnTo>
                  <a:lnTo>
                    <a:pt x="2253" y="4258"/>
                  </a:lnTo>
                  <a:lnTo>
                    <a:pt x="2286" y="4256"/>
                  </a:lnTo>
                  <a:lnTo>
                    <a:pt x="2318" y="4258"/>
                  </a:lnTo>
                  <a:lnTo>
                    <a:pt x="2350" y="4265"/>
                  </a:lnTo>
                  <a:lnTo>
                    <a:pt x="2381" y="4276"/>
                  </a:lnTo>
                  <a:lnTo>
                    <a:pt x="2410" y="4290"/>
                  </a:lnTo>
                  <a:lnTo>
                    <a:pt x="2437" y="4309"/>
                  </a:lnTo>
                  <a:lnTo>
                    <a:pt x="3548" y="5173"/>
                  </a:lnTo>
                  <a:lnTo>
                    <a:pt x="3573" y="5194"/>
                  </a:lnTo>
                  <a:lnTo>
                    <a:pt x="3594" y="5219"/>
                  </a:lnTo>
                  <a:lnTo>
                    <a:pt x="3612" y="5246"/>
                  </a:lnTo>
                  <a:lnTo>
                    <a:pt x="3626" y="5275"/>
                  </a:lnTo>
                  <a:lnTo>
                    <a:pt x="3637" y="5306"/>
                  </a:lnTo>
                  <a:lnTo>
                    <a:pt x="3643" y="5338"/>
                  </a:lnTo>
                  <a:lnTo>
                    <a:pt x="3645" y="5370"/>
                  </a:lnTo>
                  <a:lnTo>
                    <a:pt x="3643" y="5402"/>
                  </a:lnTo>
                  <a:lnTo>
                    <a:pt x="3637" y="5434"/>
                  </a:lnTo>
                  <a:lnTo>
                    <a:pt x="3626" y="5465"/>
                  </a:lnTo>
                  <a:lnTo>
                    <a:pt x="3612" y="5494"/>
                  </a:lnTo>
                  <a:lnTo>
                    <a:pt x="3594" y="5521"/>
                  </a:lnTo>
                  <a:lnTo>
                    <a:pt x="3573" y="5546"/>
                  </a:lnTo>
                  <a:lnTo>
                    <a:pt x="3548" y="5567"/>
                  </a:lnTo>
                  <a:lnTo>
                    <a:pt x="2437" y="6431"/>
                  </a:lnTo>
                  <a:lnTo>
                    <a:pt x="2410" y="6450"/>
                  </a:lnTo>
                  <a:lnTo>
                    <a:pt x="2381" y="6464"/>
                  </a:lnTo>
                  <a:lnTo>
                    <a:pt x="2350" y="6475"/>
                  </a:lnTo>
                  <a:lnTo>
                    <a:pt x="2318" y="6482"/>
                  </a:lnTo>
                  <a:lnTo>
                    <a:pt x="2286" y="6484"/>
                  </a:lnTo>
                  <a:lnTo>
                    <a:pt x="2253" y="6482"/>
                  </a:lnTo>
                  <a:lnTo>
                    <a:pt x="2221" y="6476"/>
                  </a:lnTo>
                  <a:lnTo>
                    <a:pt x="2190" y="6466"/>
                  </a:lnTo>
                  <a:lnTo>
                    <a:pt x="2160" y="6451"/>
                  </a:lnTo>
                  <a:lnTo>
                    <a:pt x="2133" y="6433"/>
                  </a:lnTo>
                  <a:lnTo>
                    <a:pt x="2108" y="6412"/>
                  </a:lnTo>
                  <a:lnTo>
                    <a:pt x="2087" y="6387"/>
                  </a:lnTo>
                  <a:lnTo>
                    <a:pt x="2068" y="6360"/>
                  </a:lnTo>
                  <a:lnTo>
                    <a:pt x="2054" y="6331"/>
                  </a:lnTo>
                  <a:lnTo>
                    <a:pt x="2043" y="6300"/>
                  </a:lnTo>
                  <a:lnTo>
                    <a:pt x="2036" y="6268"/>
                  </a:lnTo>
                  <a:lnTo>
                    <a:pt x="2034" y="6236"/>
                  </a:lnTo>
                  <a:lnTo>
                    <a:pt x="2036" y="6203"/>
                  </a:lnTo>
                  <a:lnTo>
                    <a:pt x="2042" y="6171"/>
                  </a:lnTo>
                  <a:lnTo>
                    <a:pt x="2052" y="6140"/>
                  </a:lnTo>
                  <a:lnTo>
                    <a:pt x="2067" y="6110"/>
                  </a:lnTo>
                  <a:lnTo>
                    <a:pt x="2085" y="6083"/>
                  </a:lnTo>
                  <a:lnTo>
                    <a:pt x="2106" y="6058"/>
                  </a:lnTo>
                  <a:lnTo>
                    <a:pt x="2131" y="60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9" y="1541"/>
                  </a:moveTo>
                  <a:lnTo>
                    <a:pt x="1662" y="1541"/>
                  </a:lnTo>
                  <a:lnTo>
                    <a:pt x="1667" y="1541"/>
                  </a:lnTo>
                  <a:lnTo>
                    <a:pt x="8333" y="1541"/>
                  </a:lnTo>
                  <a:lnTo>
                    <a:pt x="8338" y="1541"/>
                  </a:lnTo>
                  <a:lnTo>
                    <a:pt x="8361" y="1541"/>
                  </a:lnTo>
                  <a:lnTo>
                    <a:pt x="8370" y="1542"/>
                  </a:lnTo>
                  <a:lnTo>
                    <a:pt x="8393" y="1543"/>
                  </a:lnTo>
                  <a:lnTo>
                    <a:pt x="8402" y="1544"/>
                  </a:lnTo>
                  <a:lnTo>
                    <a:pt x="8425" y="1546"/>
                  </a:lnTo>
                  <a:lnTo>
                    <a:pt x="8434" y="1547"/>
                  </a:lnTo>
                  <a:lnTo>
                    <a:pt x="8457" y="1550"/>
                  </a:lnTo>
                  <a:lnTo>
                    <a:pt x="8466" y="1551"/>
                  </a:lnTo>
                  <a:lnTo>
                    <a:pt x="8489" y="1555"/>
                  </a:lnTo>
                  <a:lnTo>
                    <a:pt x="8498" y="1557"/>
                  </a:lnTo>
                  <a:lnTo>
                    <a:pt x="8521" y="1561"/>
                  </a:lnTo>
                  <a:lnTo>
                    <a:pt x="8530" y="1563"/>
                  </a:lnTo>
                  <a:lnTo>
                    <a:pt x="8552" y="1569"/>
                  </a:lnTo>
                  <a:lnTo>
                    <a:pt x="8561" y="1571"/>
                  </a:lnTo>
                  <a:lnTo>
                    <a:pt x="8583" y="1578"/>
                  </a:lnTo>
                  <a:lnTo>
                    <a:pt x="8592" y="1580"/>
                  </a:lnTo>
                  <a:lnTo>
                    <a:pt x="8614" y="1588"/>
                  </a:lnTo>
                  <a:lnTo>
                    <a:pt x="8623" y="1591"/>
                  </a:lnTo>
                  <a:lnTo>
                    <a:pt x="8645" y="1599"/>
                  </a:lnTo>
                  <a:lnTo>
                    <a:pt x="8653" y="1602"/>
                  </a:lnTo>
                  <a:lnTo>
                    <a:pt x="8675" y="1611"/>
                  </a:lnTo>
                  <a:lnTo>
                    <a:pt x="8683" y="1615"/>
                  </a:lnTo>
                  <a:lnTo>
                    <a:pt x="8704" y="1624"/>
                  </a:lnTo>
                  <a:lnTo>
                    <a:pt x="8713" y="1628"/>
                  </a:lnTo>
                  <a:lnTo>
                    <a:pt x="8734" y="1639"/>
                  </a:lnTo>
                  <a:lnTo>
                    <a:pt x="8742" y="1643"/>
                  </a:lnTo>
                  <a:lnTo>
                    <a:pt x="8762" y="1654"/>
                  </a:lnTo>
                  <a:lnTo>
                    <a:pt x="8770" y="1659"/>
                  </a:lnTo>
                  <a:lnTo>
                    <a:pt x="8790" y="1671"/>
                  </a:lnTo>
                  <a:lnTo>
                    <a:pt x="8798" y="1676"/>
                  </a:lnTo>
                  <a:lnTo>
                    <a:pt x="8817" y="1688"/>
                  </a:lnTo>
                  <a:lnTo>
                    <a:pt x="8825" y="1694"/>
                  </a:lnTo>
                  <a:lnTo>
                    <a:pt x="8844" y="1707"/>
                  </a:lnTo>
                  <a:lnTo>
                    <a:pt x="8851" y="1712"/>
                  </a:lnTo>
                  <a:lnTo>
                    <a:pt x="8870" y="1727"/>
                  </a:lnTo>
                  <a:lnTo>
                    <a:pt x="8877" y="1732"/>
                  </a:lnTo>
                  <a:lnTo>
                    <a:pt x="8895" y="1747"/>
                  </a:lnTo>
                  <a:lnTo>
                    <a:pt x="8902" y="1753"/>
                  </a:lnTo>
                  <a:lnTo>
                    <a:pt x="8919" y="1769"/>
                  </a:lnTo>
                  <a:lnTo>
                    <a:pt x="8926" y="1775"/>
                  </a:lnTo>
                  <a:lnTo>
                    <a:pt x="8942" y="1791"/>
                  </a:lnTo>
                  <a:lnTo>
                    <a:pt x="8949" y="1798"/>
                  </a:lnTo>
                  <a:lnTo>
                    <a:pt x="8965" y="1814"/>
                  </a:lnTo>
                  <a:lnTo>
                    <a:pt x="8971" y="1821"/>
                  </a:lnTo>
                  <a:lnTo>
                    <a:pt x="8987" y="1838"/>
                  </a:lnTo>
                  <a:lnTo>
                    <a:pt x="8993" y="1845"/>
                  </a:lnTo>
                  <a:lnTo>
                    <a:pt x="9008" y="1863"/>
                  </a:lnTo>
                  <a:lnTo>
                    <a:pt x="9013" y="1870"/>
                  </a:lnTo>
                  <a:lnTo>
                    <a:pt x="9028" y="1889"/>
                  </a:lnTo>
                  <a:lnTo>
                    <a:pt x="9033" y="1896"/>
                  </a:lnTo>
                  <a:lnTo>
                    <a:pt x="9046" y="1915"/>
                  </a:lnTo>
                  <a:lnTo>
                    <a:pt x="9052" y="1923"/>
                  </a:lnTo>
                  <a:lnTo>
                    <a:pt x="9064" y="1942"/>
                  </a:lnTo>
                  <a:lnTo>
                    <a:pt x="9069" y="1950"/>
                  </a:lnTo>
                  <a:lnTo>
                    <a:pt x="9081" y="1970"/>
                  </a:lnTo>
                  <a:lnTo>
                    <a:pt x="9086" y="1978"/>
                  </a:lnTo>
                  <a:lnTo>
                    <a:pt x="9097" y="1999"/>
                  </a:lnTo>
                  <a:lnTo>
                    <a:pt x="9101" y="2007"/>
                  </a:lnTo>
                  <a:lnTo>
                    <a:pt x="9112" y="2028"/>
                  </a:lnTo>
                  <a:lnTo>
                    <a:pt x="9116" y="2036"/>
                  </a:lnTo>
                  <a:lnTo>
                    <a:pt x="9125" y="2057"/>
                  </a:lnTo>
                  <a:lnTo>
                    <a:pt x="9129" y="2065"/>
                  </a:lnTo>
                  <a:lnTo>
                    <a:pt x="9138" y="2087"/>
                  </a:lnTo>
                  <a:lnTo>
                    <a:pt x="9141" y="2095"/>
                  </a:lnTo>
                  <a:lnTo>
                    <a:pt x="9149" y="2117"/>
                  </a:lnTo>
                  <a:lnTo>
                    <a:pt x="9152" y="2125"/>
                  </a:lnTo>
                  <a:lnTo>
                    <a:pt x="9160" y="2147"/>
                  </a:lnTo>
                  <a:lnTo>
                    <a:pt x="9162" y="2156"/>
                  </a:lnTo>
                  <a:lnTo>
                    <a:pt x="9169" y="2178"/>
                  </a:lnTo>
                  <a:lnTo>
                    <a:pt x="9171" y="2187"/>
                  </a:lnTo>
                  <a:lnTo>
                    <a:pt x="9177" y="2210"/>
                  </a:lnTo>
                  <a:lnTo>
                    <a:pt x="9179" y="2219"/>
                  </a:lnTo>
                  <a:lnTo>
                    <a:pt x="9184" y="2241"/>
                  </a:lnTo>
                  <a:lnTo>
                    <a:pt x="9185" y="2250"/>
                  </a:lnTo>
                  <a:lnTo>
                    <a:pt x="9189" y="2273"/>
                  </a:lnTo>
                  <a:lnTo>
                    <a:pt x="9191" y="2282"/>
                  </a:lnTo>
                  <a:lnTo>
                    <a:pt x="9194" y="2305"/>
                  </a:lnTo>
                  <a:lnTo>
                    <a:pt x="9195" y="2315"/>
                  </a:lnTo>
                  <a:lnTo>
                    <a:pt x="9197" y="2338"/>
                  </a:lnTo>
                  <a:lnTo>
                    <a:pt x="9198" y="2347"/>
                  </a:lnTo>
                  <a:lnTo>
                    <a:pt x="9199" y="2370"/>
                  </a:lnTo>
                  <a:lnTo>
                    <a:pt x="9200" y="2380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20"/>
                  </a:lnTo>
                  <a:lnTo>
                    <a:pt x="9199" y="7630"/>
                  </a:lnTo>
                  <a:lnTo>
                    <a:pt x="9198" y="7653"/>
                  </a:lnTo>
                  <a:lnTo>
                    <a:pt x="9197" y="7662"/>
                  </a:lnTo>
                  <a:lnTo>
                    <a:pt x="9195" y="7685"/>
                  </a:lnTo>
                  <a:lnTo>
                    <a:pt x="9194" y="7695"/>
                  </a:lnTo>
                  <a:lnTo>
                    <a:pt x="9191" y="7718"/>
                  </a:lnTo>
                  <a:lnTo>
                    <a:pt x="9189" y="7727"/>
                  </a:lnTo>
                  <a:lnTo>
                    <a:pt x="9185" y="7750"/>
                  </a:lnTo>
                  <a:lnTo>
                    <a:pt x="9184" y="7759"/>
                  </a:lnTo>
                  <a:lnTo>
                    <a:pt x="9179" y="7781"/>
                  </a:lnTo>
                  <a:lnTo>
                    <a:pt x="9177" y="7790"/>
                  </a:lnTo>
                  <a:lnTo>
                    <a:pt x="9171" y="7813"/>
                  </a:lnTo>
                  <a:lnTo>
                    <a:pt x="9169" y="7822"/>
                  </a:lnTo>
                  <a:lnTo>
                    <a:pt x="9162" y="7844"/>
                  </a:lnTo>
                  <a:lnTo>
                    <a:pt x="9160" y="7853"/>
                  </a:lnTo>
                  <a:lnTo>
                    <a:pt x="9152" y="7875"/>
                  </a:lnTo>
                  <a:lnTo>
                    <a:pt x="9149" y="7883"/>
                  </a:lnTo>
                  <a:lnTo>
                    <a:pt x="9141" y="7905"/>
                  </a:lnTo>
                  <a:lnTo>
                    <a:pt x="9138" y="7913"/>
                  </a:lnTo>
                  <a:lnTo>
                    <a:pt x="9129" y="7935"/>
                  </a:lnTo>
                  <a:lnTo>
                    <a:pt x="9125" y="7943"/>
                  </a:lnTo>
                  <a:lnTo>
                    <a:pt x="9116" y="7964"/>
                  </a:lnTo>
                  <a:lnTo>
                    <a:pt x="9112" y="7972"/>
                  </a:lnTo>
                  <a:lnTo>
                    <a:pt x="9101" y="7993"/>
                  </a:lnTo>
                  <a:lnTo>
                    <a:pt x="9097" y="8001"/>
                  </a:lnTo>
                  <a:lnTo>
                    <a:pt x="9086" y="8022"/>
                  </a:lnTo>
                  <a:lnTo>
                    <a:pt x="9081" y="8030"/>
                  </a:lnTo>
                  <a:lnTo>
                    <a:pt x="9069" y="8050"/>
                  </a:lnTo>
                  <a:lnTo>
                    <a:pt x="9064" y="8058"/>
                  </a:lnTo>
                  <a:lnTo>
                    <a:pt x="9052" y="8077"/>
                  </a:lnTo>
                  <a:lnTo>
                    <a:pt x="9046" y="8085"/>
                  </a:lnTo>
                  <a:lnTo>
                    <a:pt x="9033" y="8104"/>
                  </a:lnTo>
                  <a:lnTo>
                    <a:pt x="9028" y="8111"/>
                  </a:lnTo>
                  <a:lnTo>
                    <a:pt x="9013" y="8130"/>
                  </a:lnTo>
                  <a:lnTo>
                    <a:pt x="9008" y="8137"/>
                  </a:lnTo>
                  <a:lnTo>
                    <a:pt x="8993" y="8155"/>
                  </a:lnTo>
                  <a:lnTo>
                    <a:pt x="8987" y="8162"/>
                  </a:lnTo>
                  <a:lnTo>
                    <a:pt x="8971" y="8179"/>
                  </a:lnTo>
                  <a:lnTo>
                    <a:pt x="8965" y="8186"/>
                  </a:lnTo>
                  <a:lnTo>
                    <a:pt x="8949" y="8202"/>
                  </a:lnTo>
                  <a:lnTo>
                    <a:pt x="8942" y="8209"/>
                  </a:lnTo>
                  <a:lnTo>
                    <a:pt x="8926" y="8225"/>
                  </a:lnTo>
                  <a:lnTo>
                    <a:pt x="8919" y="8231"/>
                  </a:lnTo>
                  <a:lnTo>
                    <a:pt x="8902" y="8247"/>
                  </a:lnTo>
                  <a:lnTo>
                    <a:pt x="8895" y="8253"/>
                  </a:lnTo>
                  <a:lnTo>
                    <a:pt x="8877" y="8268"/>
                  </a:lnTo>
                  <a:lnTo>
                    <a:pt x="8870" y="8273"/>
                  </a:lnTo>
                  <a:lnTo>
                    <a:pt x="8851" y="8288"/>
                  </a:lnTo>
                  <a:lnTo>
                    <a:pt x="8844" y="8293"/>
                  </a:lnTo>
                  <a:lnTo>
                    <a:pt x="8825" y="8306"/>
                  </a:lnTo>
                  <a:lnTo>
                    <a:pt x="8817" y="8312"/>
                  </a:lnTo>
                  <a:lnTo>
                    <a:pt x="8798" y="8324"/>
                  </a:lnTo>
                  <a:lnTo>
                    <a:pt x="8790" y="8329"/>
                  </a:lnTo>
                  <a:lnTo>
                    <a:pt x="8770" y="8341"/>
                  </a:lnTo>
                  <a:lnTo>
                    <a:pt x="8762" y="8346"/>
                  </a:lnTo>
                  <a:lnTo>
                    <a:pt x="8742" y="8357"/>
                  </a:lnTo>
                  <a:lnTo>
                    <a:pt x="8734" y="8361"/>
                  </a:lnTo>
                  <a:lnTo>
                    <a:pt x="8713" y="8372"/>
                  </a:lnTo>
                  <a:lnTo>
                    <a:pt x="8704" y="8376"/>
                  </a:lnTo>
                  <a:lnTo>
                    <a:pt x="8683" y="8385"/>
                  </a:lnTo>
                  <a:lnTo>
                    <a:pt x="8675" y="8389"/>
                  </a:lnTo>
                  <a:lnTo>
                    <a:pt x="8653" y="8398"/>
                  </a:lnTo>
                  <a:lnTo>
                    <a:pt x="8645" y="8401"/>
                  </a:lnTo>
                  <a:lnTo>
                    <a:pt x="8623" y="8409"/>
                  </a:lnTo>
                  <a:lnTo>
                    <a:pt x="8614" y="8412"/>
                  </a:lnTo>
                  <a:lnTo>
                    <a:pt x="8592" y="8420"/>
                  </a:lnTo>
                  <a:lnTo>
                    <a:pt x="8583" y="8422"/>
                  </a:lnTo>
                  <a:lnTo>
                    <a:pt x="8561" y="8429"/>
                  </a:lnTo>
                  <a:lnTo>
                    <a:pt x="8552" y="8431"/>
                  </a:lnTo>
                  <a:lnTo>
                    <a:pt x="8530" y="8437"/>
                  </a:lnTo>
                  <a:lnTo>
                    <a:pt x="8521" y="8439"/>
                  </a:lnTo>
                  <a:lnTo>
                    <a:pt x="8498" y="8443"/>
                  </a:lnTo>
                  <a:lnTo>
                    <a:pt x="8489" y="8445"/>
                  </a:lnTo>
                  <a:lnTo>
                    <a:pt x="8466" y="8449"/>
                  </a:lnTo>
                  <a:lnTo>
                    <a:pt x="8457" y="8450"/>
                  </a:lnTo>
                  <a:lnTo>
                    <a:pt x="8434" y="8453"/>
                  </a:lnTo>
                  <a:lnTo>
                    <a:pt x="8425" y="8454"/>
                  </a:lnTo>
                  <a:lnTo>
                    <a:pt x="8402" y="8456"/>
                  </a:lnTo>
                  <a:lnTo>
                    <a:pt x="8393" y="8457"/>
                  </a:lnTo>
                  <a:lnTo>
                    <a:pt x="8370" y="8458"/>
                  </a:lnTo>
                  <a:lnTo>
                    <a:pt x="8361" y="8459"/>
                  </a:lnTo>
                  <a:lnTo>
                    <a:pt x="8338" y="8459"/>
                  </a:lnTo>
                  <a:lnTo>
                    <a:pt x="8333" y="8459"/>
                  </a:lnTo>
                  <a:lnTo>
                    <a:pt x="1667" y="8459"/>
                  </a:lnTo>
                  <a:lnTo>
                    <a:pt x="1662" y="8459"/>
                  </a:lnTo>
                  <a:lnTo>
                    <a:pt x="1639" y="8459"/>
                  </a:lnTo>
                  <a:lnTo>
                    <a:pt x="1630" y="8458"/>
                  </a:lnTo>
                  <a:lnTo>
                    <a:pt x="1607" y="8457"/>
                  </a:lnTo>
                  <a:lnTo>
                    <a:pt x="1598" y="8456"/>
                  </a:lnTo>
                  <a:lnTo>
                    <a:pt x="1575" y="8454"/>
                  </a:lnTo>
                  <a:lnTo>
                    <a:pt x="1566" y="8453"/>
                  </a:lnTo>
                  <a:lnTo>
                    <a:pt x="1543" y="8450"/>
                  </a:lnTo>
                  <a:lnTo>
                    <a:pt x="1534" y="8449"/>
                  </a:lnTo>
                  <a:lnTo>
                    <a:pt x="1511" y="8445"/>
                  </a:lnTo>
                  <a:lnTo>
                    <a:pt x="1502" y="8443"/>
                  </a:lnTo>
                  <a:lnTo>
                    <a:pt x="1479" y="8439"/>
                  </a:lnTo>
                  <a:lnTo>
                    <a:pt x="1470" y="8437"/>
                  </a:lnTo>
                  <a:lnTo>
                    <a:pt x="1448" y="8431"/>
                  </a:lnTo>
                  <a:lnTo>
                    <a:pt x="1439" y="8429"/>
                  </a:lnTo>
                  <a:lnTo>
                    <a:pt x="1417" y="8422"/>
                  </a:lnTo>
                  <a:lnTo>
                    <a:pt x="1408" y="8420"/>
                  </a:lnTo>
                  <a:lnTo>
                    <a:pt x="1386" y="8412"/>
                  </a:lnTo>
                  <a:lnTo>
                    <a:pt x="1377" y="8409"/>
                  </a:lnTo>
                  <a:lnTo>
                    <a:pt x="1355" y="8401"/>
                  </a:lnTo>
                  <a:lnTo>
                    <a:pt x="1347" y="8398"/>
                  </a:lnTo>
                  <a:lnTo>
                    <a:pt x="1325" y="8389"/>
                  </a:lnTo>
                  <a:lnTo>
                    <a:pt x="1317" y="8385"/>
                  </a:lnTo>
                  <a:lnTo>
                    <a:pt x="1296" y="8376"/>
                  </a:lnTo>
                  <a:lnTo>
                    <a:pt x="1287" y="8372"/>
                  </a:lnTo>
                  <a:lnTo>
                    <a:pt x="1266" y="8361"/>
                  </a:lnTo>
                  <a:lnTo>
                    <a:pt x="1258" y="8357"/>
                  </a:lnTo>
                  <a:lnTo>
                    <a:pt x="1238" y="8346"/>
                  </a:lnTo>
                  <a:lnTo>
                    <a:pt x="1230" y="8341"/>
                  </a:lnTo>
                  <a:lnTo>
                    <a:pt x="1210" y="8329"/>
                  </a:lnTo>
                  <a:lnTo>
                    <a:pt x="1202" y="8324"/>
                  </a:lnTo>
                  <a:lnTo>
                    <a:pt x="1183" y="8312"/>
                  </a:lnTo>
                  <a:lnTo>
                    <a:pt x="1175" y="8306"/>
                  </a:lnTo>
                  <a:lnTo>
                    <a:pt x="1156" y="8293"/>
                  </a:lnTo>
                  <a:lnTo>
                    <a:pt x="1149" y="8288"/>
                  </a:lnTo>
                  <a:lnTo>
                    <a:pt x="1130" y="8273"/>
                  </a:lnTo>
                  <a:lnTo>
                    <a:pt x="1123" y="8268"/>
                  </a:lnTo>
                  <a:lnTo>
                    <a:pt x="1105" y="8253"/>
                  </a:lnTo>
                  <a:lnTo>
                    <a:pt x="1098" y="8247"/>
                  </a:lnTo>
                  <a:lnTo>
                    <a:pt x="1081" y="8231"/>
                  </a:lnTo>
                  <a:lnTo>
                    <a:pt x="1074" y="8225"/>
                  </a:lnTo>
                  <a:lnTo>
                    <a:pt x="1058" y="8209"/>
                  </a:lnTo>
                  <a:lnTo>
                    <a:pt x="1051" y="8202"/>
                  </a:lnTo>
                  <a:lnTo>
                    <a:pt x="1035" y="8186"/>
                  </a:lnTo>
                  <a:lnTo>
                    <a:pt x="1029" y="8179"/>
                  </a:lnTo>
                  <a:lnTo>
                    <a:pt x="1013" y="8162"/>
                  </a:lnTo>
                  <a:lnTo>
                    <a:pt x="1007" y="8155"/>
                  </a:lnTo>
                  <a:lnTo>
                    <a:pt x="992" y="8137"/>
                  </a:lnTo>
                  <a:lnTo>
                    <a:pt x="987" y="8130"/>
                  </a:lnTo>
                  <a:lnTo>
                    <a:pt x="972" y="8111"/>
                  </a:lnTo>
                  <a:lnTo>
                    <a:pt x="967" y="8104"/>
                  </a:lnTo>
                  <a:lnTo>
                    <a:pt x="954" y="8085"/>
                  </a:lnTo>
                  <a:lnTo>
                    <a:pt x="948" y="8077"/>
                  </a:lnTo>
                  <a:lnTo>
                    <a:pt x="936" y="8058"/>
                  </a:lnTo>
                  <a:lnTo>
                    <a:pt x="931" y="8050"/>
                  </a:lnTo>
                  <a:lnTo>
                    <a:pt x="919" y="8030"/>
                  </a:lnTo>
                  <a:lnTo>
                    <a:pt x="914" y="8022"/>
                  </a:lnTo>
                  <a:lnTo>
                    <a:pt x="903" y="8001"/>
                  </a:lnTo>
                  <a:lnTo>
                    <a:pt x="899" y="7993"/>
                  </a:lnTo>
                  <a:lnTo>
                    <a:pt x="888" y="7972"/>
                  </a:lnTo>
                  <a:lnTo>
                    <a:pt x="884" y="7964"/>
                  </a:lnTo>
                  <a:lnTo>
                    <a:pt x="875" y="7943"/>
                  </a:lnTo>
                  <a:lnTo>
                    <a:pt x="871" y="7935"/>
                  </a:lnTo>
                  <a:lnTo>
                    <a:pt x="862" y="7913"/>
                  </a:lnTo>
                  <a:lnTo>
                    <a:pt x="859" y="7905"/>
                  </a:lnTo>
                  <a:lnTo>
                    <a:pt x="851" y="7883"/>
                  </a:lnTo>
                  <a:lnTo>
                    <a:pt x="848" y="7875"/>
                  </a:lnTo>
                  <a:lnTo>
                    <a:pt x="840" y="7853"/>
                  </a:lnTo>
                  <a:lnTo>
                    <a:pt x="838" y="7844"/>
                  </a:lnTo>
                  <a:lnTo>
                    <a:pt x="831" y="7822"/>
                  </a:lnTo>
                  <a:lnTo>
                    <a:pt x="829" y="7813"/>
                  </a:lnTo>
                  <a:lnTo>
                    <a:pt x="823" y="7790"/>
                  </a:lnTo>
                  <a:lnTo>
                    <a:pt x="821" y="7781"/>
                  </a:lnTo>
                  <a:lnTo>
                    <a:pt x="816" y="7759"/>
                  </a:lnTo>
                  <a:lnTo>
                    <a:pt x="815" y="7750"/>
                  </a:lnTo>
                  <a:lnTo>
                    <a:pt x="811" y="7727"/>
                  </a:lnTo>
                  <a:lnTo>
                    <a:pt x="809" y="7718"/>
                  </a:lnTo>
                  <a:lnTo>
                    <a:pt x="806" y="7695"/>
                  </a:lnTo>
                  <a:lnTo>
                    <a:pt x="805" y="7685"/>
                  </a:lnTo>
                  <a:lnTo>
                    <a:pt x="803" y="7662"/>
                  </a:lnTo>
                  <a:lnTo>
                    <a:pt x="802" y="7653"/>
                  </a:lnTo>
                  <a:lnTo>
                    <a:pt x="801" y="7630"/>
                  </a:lnTo>
                  <a:lnTo>
                    <a:pt x="800" y="7620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0"/>
                  </a:lnTo>
                  <a:lnTo>
                    <a:pt x="801" y="2370"/>
                  </a:lnTo>
                  <a:lnTo>
                    <a:pt x="802" y="2347"/>
                  </a:lnTo>
                  <a:lnTo>
                    <a:pt x="803" y="2338"/>
                  </a:lnTo>
                  <a:lnTo>
                    <a:pt x="805" y="2315"/>
                  </a:lnTo>
                  <a:lnTo>
                    <a:pt x="806" y="2305"/>
                  </a:lnTo>
                  <a:lnTo>
                    <a:pt x="809" y="2282"/>
                  </a:lnTo>
                  <a:lnTo>
                    <a:pt x="811" y="2273"/>
                  </a:lnTo>
                  <a:lnTo>
                    <a:pt x="815" y="2250"/>
                  </a:lnTo>
                  <a:lnTo>
                    <a:pt x="816" y="2241"/>
                  </a:lnTo>
                  <a:lnTo>
                    <a:pt x="821" y="2219"/>
                  </a:lnTo>
                  <a:lnTo>
                    <a:pt x="823" y="2210"/>
                  </a:lnTo>
                  <a:lnTo>
                    <a:pt x="829" y="2187"/>
                  </a:lnTo>
                  <a:lnTo>
                    <a:pt x="831" y="2178"/>
                  </a:lnTo>
                  <a:lnTo>
                    <a:pt x="838" y="2156"/>
                  </a:lnTo>
                  <a:lnTo>
                    <a:pt x="840" y="2147"/>
                  </a:lnTo>
                  <a:lnTo>
                    <a:pt x="848" y="2125"/>
                  </a:lnTo>
                  <a:lnTo>
                    <a:pt x="851" y="2117"/>
                  </a:lnTo>
                  <a:lnTo>
                    <a:pt x="859" y="2095"/>
                  </a:lnTo>
                  <a:lnTo>
                    <a:pt x="862" y="2087"/>
                  </a:lnTo>
                  <a:lnTo>
                    <a:pt x="871" y="2065"/>
                  </a:lnTo>
                  <a:lnTo>
                    <a:pt x="875" y="2057"/>
                  </a:lnTo>
                  <a:lnTo>
                    <a:pt x="884" y="2036"/>
                  </a:lnTo>
                  <a:lnTo>
                    <a:pt x="888" y="2028"/>
                  </a:lnTo>
                  <a:lnTo>
                    <a:pt x="899" y="2007"/>
                  </a:lnTo>
                  <a:lnTo>
                    <a:pt x="903" y="1999"/>
                  </a:lnTo>
                  <a:lnTo>
                    <a:pt x="914" y="1978"/>
                  </a:lnTo>
                  <a:lnTo>
                    <a:pt x="919" y="1970"/>
                  </a:lnTo>
                  <a:lnTo>
                    <a:pt x="931" y="1950"/>
                  </a:lnTo>
                  <a:lnTo>
                    <a:pt x="936" y="1942"/>
                  </a:lnTo>
                  <a:lnTo>
                    <a:pt x="948" y="1923"/>
                  </a:lnTo>
                  <a:lnTo>
                    <a:pt x="954" y="1915"/>
                  </a:lnTo>
                  <a:lnTo>
                    <a:pt x="967" y="1896"/>
                  </a:lnTo>
                  <a:lnTo>
                    <a:pt x="972" y="1889"/>
                  </a:lnTo>
                  <a:lnTo>
                    <a:pt x="987" y="1870"/>
                  </a:lnTo>
                  <a:lnTo>
                    <a:pt x="992" y="1863"/>
                  </a:lnTo>
                  <a:lnTo>
                    <a:pt x="1007" y="1845"/>
                  </a:lnTo>
                  <a:lnTo>
                    <a:pt x="1013" y="1838"/>
                  </a:lnTo>
                  <a:lnTo>
                    <a:pt x="1029" y="1821"/>
                  </a:lnTo>
                  <a:lnTo>
                    <a:pt x="1035" y="1814"/>
                  </a:lnTo>
                  <a:lnTo>
                    <a:pt x="1051" y="1798"/>
                  </a:lnTo>
                  <a:lnTo>
                    <a:pt x="1058" y="1791"/>
                  </a:lnTo>
                  <a:lnTo>
                    <a:pt x="1074" y="1775"/>
                  </a:lnTo>
                  <a:lnTo>
                    <a:pt x="1081" y="1769"/>
                  </a:lnTo>
                  <a:lnTo>
                    <a:pt x="1098" y="1753"/>
                  </a:lnTo>
                  <a:lnTo>
                    <a:pt x="1105" y="1747"/>
                  </a:lnTo>
                  <a:lnTo>
                    <a:pt x="1123" y="1732"/>
                  </a:lnTo>
                  <a:lnTo>
                    <a:pt x="1130" y="1727"/>
                  </a:lnTo>
                  <a:lnTo>
                    <a:pt x="1149" y="1712"/>
                  </a:lnTo>
                  <a:lnTo>
                    <a:pt x="1156" y="1707"/>
                  </a:lnTo>
                  <a:lnTo>
                    <a:pt x="1175" y="1694"/>
                  </a:lnTo>
                  <a:lnTo>
                    <a:pt x="1183" y="1688"/>
                  </a:lnTo>
                  <a:lnTo>
                    <a:pt x="1202" y="1676"/>
                  </a:lnTo>
                  <a:lnTo>
                    <a:pt x="1210" y="1671"/>
                  </a:lnTo>
                  <a:lnTo>
                    <a:pt x="1230" y="1659"/>
                  </a:lnTo>
                  <a:lnTo>
                    <a:pt x="1238" y="1654"/>
                  </a:lnTo>
                  <a:lnTo>
                    <a:pt x="1258" y="1643"/>
                  </a:lnTo>
                  <a:lnTo>
                    <a:pt x="1266" y="1639"/>
                  </a:lnTo>
                  <a:lnTo>
                    <a:pt x="1287" y="1628"/>
                  </a:lnTo>
                  <a:lnTo>
                    <a:pt x="1296" y="1624"/>
                  </a:lnTo>
                  <a:lnTo>
                    <a:pt x="1317" y="1615"/>
                  </a:lnTo>
                  <a:lnTo>
                    <a:pt x="1325" y="1611"/>
                  </a:lnTo>
                  <a:lnTo>
                    <a:pt x="1347" y="1602"/>
                  </a:lnTo>
                  <a:lnTo>
                    <a:pt x="1355" y="1599"/>
                  </a:lnTo>
                  <a:lnTo>
                    <a:pt x="1377" y="1591"/>
                  </a:lnTo>
                  <a:lnTo>
                    <a:pt x="1386" y="1588"/>
                  </a:lnTo>
                  <a:lnTo>
                    <a:pt x="1408" y="1580"/>
                  </a:lnTo>
                  <a:lnTo>
                    <a:pt x="1417" y="1578"/>
                  </a:lnTo>
                  <a:lnTo>
                    <a:pt x="1439" y="1571"/>
                  </a:lnTo>
                  <a:lnTo>
                    <a:pt x="1448" y="1569"/>
                  </a:lnTo>
                  <a:lnTo>
                    <a:pt x="1470" y="1563"/>
                  </a:lnTo>
                  <a:lnTo>
                    <a:pt x="1479" y="1561"/>
                  </a:lnTo>
                  <a:lnTo>
                    <a:pt x="1502" y="1557"/>
                  </a:lnTo>
                  <a:lnTo>
                    <a:pt x="1511" y="1555"/>
                  </a:lnTo>
                  <a:lnTo>
                    <a:pt x="1534" y="1551"/>
                  </a:lnTo>
                  <a:lnTo>
                    <a:pt x="1543" y="1550"/>
                  </a:lnTo>
                  <a:lnTo>
                    <a:pt x="1566" y="1547"/>
                  </a:lnTo>
                  <a:lnTo>
                    <a:pt x="1575" y="1546"/>
                  </a:lnTo>
                  <a:lnTo>
                    <a:pt x="1598" y="1544"/>
                  </a:lnTo>
                  <a:lnTo>
                    <a:pt x="1607" y="1543"/>
                  </a:lnTo>
                  <a:lnTo>
                    <a:pt x="1630" y="1542"/>
                  </a:lnTo>
                  <a:lnTo>
                    <a:pt x="1639" y="1541"/>
                  </a:lnTo>
                  <a:close/>
                  <a:moveTo>
                    <a:pt x="1300" y="2998"/>
                  </a:moveTo>
                  <a:lnTo>
                    <a:pt x="8700" y="2998"/>
                  </a:lnTo>
                  <a:lnTo>
                    <a:pt x="8700" y="2410"/>
                  </a:lnTo>
                  <a:lnTo>
                    <a:pt x="8700" y="2394"/>
                  </a:lnTo>
                  <a:lnTo>
                    <a:pt x="8699" y="2380"/>
                  </a:lnTo>
                  <a:lnTo>
                    <a:pt x="8698" y="2367"/>
                  </a:lnTo>
                  <a:lnTo>
                    <a:pt x="8696" y="2353"/>
                  </a:lnTo>
                  <a:lnTo>
                    <a:pt x="8693" y="2340"/>
                  </a:lnTo>
                  <a:lnTo>
                    <a:pt x="8691" y="2326"/>
                  </a:lnTo>
                  <a:lnTo>
                    <a:pt x="8687" y="2313"/>
                  </a:lnTo>
                  <a:lnTo>
                    <a:pt x="8684" y="2300"/>
                  </a:lnTo>
                  <a:lnTo>
                    <a:pt x="8679" y="2287"/>
                  </a:lnTo>
                  <a:lnTo>
                    <a:pt x="8674" y="2274"/>
                  </a:lnTo>
                  <a:lnTo>
                    <a:pt x="8669" y="2261"/>
                  </a:lnTo>
                  <a:lnTo>
                    <a:pt x="8663" y="2248"/>
                  </a:lnTo>
                  <a:lnTo>
                    <a:pt x="8657" y="2236"/>
                  </a:lnTo>
                  <a:lnTo>
                    <a:pt x="8650" y="2224"/>
                  </a:lnTo>
                  <a:lnTo>
                    <a:pt x="8643" y="2212"/>
                  </a:lnTo>
                  <a:lnTo>
                    <a:pt x="8636" y="2200"/>
                  </a:lnTo>
                  <a:lnTo>
                    <a:pt x="8628" y="2189"/>
                  </a:lnTo>
                  <a:lnTo>
                    <a:pt x="8619" y="2178"/>
                  </a:lnTo>
                  <a:lnTo>
                    <a:pt x="8611" y="2168"/>
                  </a:lnTo>
                  <a:lnTo>
                    <a:pt x="8602" y="2158"/>
                  </a:lnTo>
                  <a:lnTo>
                    <a:pt x="8592" y="2148"/>
                  </a:lnTo>
                  <a:lnTo>
                    <a:pt x="8582" y="2138"/>
                  </a:lnTo>
                  <a:lnTo>
                    <a:pt x="8572" y="2129"/>
                  </a:lnTo>
                  <a:lnTo>
                    <a:pt x="8562" y="2121"/>
                  </a:lnTo>
                  <a:lnTo>
                    <a:pt x="8551" y="2112"/>
                  </a:lnTo>
                  <a:lnTo>
                    <a:pt x="8540" y="2104"/>
                  </a:lnTo>
                  <a:lnTo>
                    <a:pt x="8528" y="2097"/>
                  </a:lnTo>
                  <a:lnTo>
                    <a:pt x="8516" y="2090"/>
                  </a:lnTo>
                  <a:lnTo>
                    <a:pt x="8504" y="2083"/>
                  </a:lnTo>
                  <a:lnTo>
                    <a:pt x="8492" y="2077"/>
                  </a:lnTo>
                  <a:lnTo>
                    <a:pt x="8480" y="2071"/>
                  </a:lnTo>
                  <a:lnTo>
                    <a:pt x="8467" y="2066"/>
                  </a:lnTo>
                  <a:lnTo>
                    <a:pt x="8455" y="2061"/>
                  </a:lnTo>
                  <a:lnTo>
                    <a:pt x="8442" y="2057"/>
                  </a:lnTo>
                  <a:lnTo>
                    <a:pt x="8429" y="2053"/>
                  </a:lnTo>
                  <a:lnTo>
                    <a:pt x="8415" y="2050"/>
                  </a:lnTo>
                  <a:lnTo>
                    <a:pt x="8402" y="2047"/>
                  </a:lnTo>
                  <a:lnTo>
                    <a:pt x="8388" y="2045"/>
                  </a:lnTo>
                  <a:lnTo>
                    <a:pt x="8374" y="2043"/>
                  </a:lnTo>
                  <a:lnTo>
                    <a:pt x="8361" y="2042"/>
                  </a:lnTo>
                  <a:lnTo>
                    <a:pt x="8347" y="2041"/>
                  </a:lnTo>
                  <a:lnTo>
                    <a:pt x="8331" y="2041"/>
                  </a:lnTo>
                  <a:lnTo>
                    <a:pt x="1669" y="2041"/>
                  </a:lnTo>
                  <a:lnTo>
                    <a:pt x="1653" y="2041"/>
                  </a:lnTo>
                  <a:lnTo>
                    <a:pt x="1639" y="2042"/>
                  </a:lnTo>
                  <a:lnTo>
                    <a:pt x="1626" y="2043"/>
                  </a:lnTo>
                  <a:lnTo>
                    <a:pt x="1612" y="2045"/>
                  </a:lnTo>
                  <a:lnTo>
                    <a:pt x="1598" y="2047"/>
                  </a:lnTo>
                  <a:lnTo>
                    <a:pt x="1585" y="2050"/>
                  </a:lnTo>
                  <a:lnTo>
                    <a:pt x="1571" y="2053"/>
                  </a:lnTo>
                  <a:lnTo>
                    <a:pt x="1558" y="2057"/>
                  </a:lnTo>
                  <a:lnTo>
                    <a:pt x="1545" y="2061"/>
                  </a:lnTo>
                  <a:lnTo>
                    <a:pt x="1533" y="2066"/>
                  </a:lnTo>
                  <a:lnTo>
                    <a:pt x="1520" y="2071"/>
                  </a:lnTo>
                  <a:lnTo>
                    <a:pt x="1508" y="2077"/>
                  </a:lnTo>
                  <a:lnTo>
                    <a:pt x="1496" y="2083"/>
                  </a:lnTo>
                  <a:lnTo>
                    <a:pt x="1484" y="2090"/>
                  </a:lnTo>
                  <a:lnTo>
                    <a:pt x="1472" y="2097"/>
                  </a:lnTo>
                  <a:lnTo>
                    <a:pt x="1460" y="2104"/>
                  </a:lnTo>
                  <a:lnTo>
                    <a:pt x="1449" y="2112"/>
                  </a:lnTo>
                  <a:lnTo>
                    <a:pt x="1438" y="2121"/>
                  </a:lnTo>
                  <a:lnTo>
                    <a:pt x="1428" y="2129"/>
                  </a:lnTo>
                  <a:lnTo>
                    <a:pt x="1418" y="2138"/>
                  </a:lnTo>
                  <a:lnTo>
                    <a:pt x="1408" y="2148"/>
                  </a:lnTo>
                  <a:lnTo>
                    <a:pt x="1398" y="2158"/>
                  </a:lnTo>
                  <a:lnTo>
                    <a:pt x="1389" y="2168"/>
                  </a:lnTo>
                  <a:lnTo>
                    <a:pt x="1381" y="2178"/>
                  </a:lnTo>
                  <a:lnTo>
                    <a:pt x="1372" y="2189"/>
                  </a:lnTo>
                  <a:lnTo>
                    <a:pt x="1364" y="2200"/>
                  </a:lnTo>
                  <a:lnTo>
                    <a:pt x="1357" y="2212"/>
                  </a:lnTo>
                  <a:lnTo>
                    <a:pt x="1350" y="2224"/>
                  </a:lnTo>
                  <a:lnTo>
                    <a:pt x="1343" y="2236"/>
                  </a:lnTo>
                  <a:lnTo>
                    <a:pt x="1337" y="2248"/>
                  </a:lnTo>
                  <a:lnTo>
                    <a:pt x="1331" y="2261"/>
                  </a:lnTo>
                  <a:lnTo>
                    <a:pt x="1326" y="2274"/>
                  </a:lnTo>
                  <a:lnTo>
                    <a:pt x="1321" y="2287"/>
                  </a:lnTo>
                  <a:lnTo>
                    <a:pt x="1316" y="2300"/>
                  </a:lnTo>
                  <a:lnTo>
                    <a:pt x="1313" y="2313"/>
                  </a:lnTo>
                  <a:lnTo>
                    <a:pt x="1309" y="2326"/>
                  </a:lnTo>
                  <a:lnTo>
                    <a:pt x="1307" y="2340"/>
                  </a:lnTo>
                  <a:lnTo>
                    <a:pt x="1304" y="2353"/>
                  </a:lnTo>
                  <a:lnTo>
                    <a:pt x="1302" y="2367"/>
                  </a:lnTo>
                  <a:lnTo>
                    <a:pt x="1301" y="2380"/>
                  </a:lnTo>
                  <a:lnTo>
                    <a:pt x="1300" y="2394"/>
                  </a:lnTo>
                  <a:lnTo>
                    <a:pt x="1300" y="2410"/>
                  </a:lnTo>
                  <a:lnTo>
                    <a:pt x="1300" y="2998"/>
                  </a:lnTo>
                  <a:close/>
                  <a:moveTo>
                    <a:pt x="8700" y="3298"/>
                  </a:moveTo>
                  <a:lnTo>
                    <a:pt x="1300" y="3298"/>
                  </a:lnTo>
                  <a:lnTo>
                    <a:pt x="1300" y="7590"/>
                  </a:lnTo>
                  <a:lnTo>
                    <a:pt x="1300" y="7606"/>
                  </a:lnTo>
                  <a:lnTo>
                    <a:pt x="1301" y="7620"/>
                  </a:lnTo>
                  <a:lnTo>
                    <a:pt x="1302" y="7633"/>
                  </a:lnTo>
                  <a:lnTo>
                    <a:pt x="1304" y="7647"/>
                  </a:lnTo>
                  <a:lnTo>
                    <a:pt x="1307" y="7660"/>
                  </a:lnTo>
                  <a:lnTo>
                    <a:pt x="1309" y="7674"/>
                  </a:lnTo>
                  <a:lnTo>
                    <a:pt x="1313" y="7687"/>
                  </a:lnTo>
                  <a:lnTo>
                    <a:pt x="1316" y="7700"/>
                  </a:lnTo>
                  <a:lnTo>
                    <a:pt x="1321" y="7713"/>
                  </a:lnTo>
                  <a:lnTo>
                    <a:pt x="1326" y="7726"/>
                  </a:lnTo>
                  <a:lnTo>
                    <a:pt x="1331" y="7739"/>
                  </a:lnTo>
                  <a:lnTo>
                    <a:pt x="1337" y="7752"/>
                  </a:lnTo>
                  <a:lnTo>
                    <a:pt x="1343" y="7764"/>
                  </a:lnTo>
                  <a:lnTo>
                    <a:pt x="1350" y="7776"/>
                  </a:lnTo>
                  <a:lnTo>
                    <a:pt x="1357" y="7788"/>
                  </a:lnTo>
                  <a:lnTo>
                    <a:pt x="1364" y="7800"/>
                  </a:lnTo>
                  <a:lnTo>
                    <a:pt x="1372" y="7811"/>
                  </a:lnTo>
                  <a:lnTo>
                    <a:pt x="1381" y="7822"/>
                  </a:lnTo>
                  <a:lnTo>
                    <a:pt x="1389" y="7832"/>
                  </a:lnTo>
                  <a:lnTo>
                    <a:pt x="1398" y="7842"/>
                  </a:lnTo>
                  <a:lnTo>
                    <a:pt x="1408" y="7852"/>
                  </a:lnTo>
                  <a:lnTo>
                    <a:pt x="1418" y="7862"/>
                  </a:lnTo>
                  <a:lnTo>
                    <a:pt x="1428" y="7871"/>
                  </a:lnTo>
                  <a:lnTo>
                    <a:pt x="1438" y="7879"/>
                  </a:lnTo>
                  <a:lnTo>
                    <a:pt x="1449" y="7888"/>
                  </a:lnTo>
                  <a:lnTo>
                    <a:pt x="1460" y="7896"/>
                  </a:lnTo>
                  <a:lnTo>
                    <a:pt x="1472" y="7903"/>
                  </a:lnTo>
                  <a:lnTo>
                    <a:pt x="1484" y="7910"/>
                  </a:lnTo>
                  <a:lnTo>
                    <a:pt x="1496" y="7917"/>
                  </a:lnTo>
                  <a:lnTo>
                    <a:pt x="1508" y="7923"/>
                  </a:lnTo>
                  <a:lnTo>
                    <a:pt x="1520" y="7929"/>
                  </a:lnTo>
                  <a:lnTo>
                    <a:pt x="1533" y="7934"/>
                  </a:lnTo>
                  <a:lnTo>
                    <a:pt x="1545" y="7939"/>
                  </a:lnTo>
                  <a:lnTo>
                    <a:pt x="1558" y="7943"/>
                  </a:lnTo>
                  <a:lnTo>
                    <a:pt x="1571" y="7947"/>
                  </a:lnTo>
                  <a:lnTo>
                    <a:pt x="1585" y="7950"/>
                  </a:lnTo>
                  <a:lnTo>
                    <a:pt x="1598" y="7953"/>
                  </a:lnTo>
                  <a:lnTo>
                    <a:pt x="1612" y="7955"/>
                  </a:lnTo>
                  <a:lnTo>
                    <a:pt x="1626" y="7957"/>
                  </a:lnTo>
                  <a:lnTo>
                    <a:pt x="1639" y="7958"/>
                  </a:lnTo>
                  <a:lnTo>
                    <a:pt x="1653" y="7959"/>
                  </a:lnTo>
                  <a:lnTo>
                    <a:pt x="1669" y="7959"/>
                  </a:lnTo>
                  <a:lnTo>
                    <a:pt x="8331" y="7959"/>
                  </a:lnTo>
                  <a:lnTo>
                    <a:pt x="8347" y="7959"/>
                  </a:lnTo>
                  <a:lnTo>
                    <a:pt x="8361" y="7958"/>
                  </a:lnTo>
                  <a:lnTo>
                    <a:pt x="8374" y="7957"/>
                  </a:lnTo>
                  <a:lnTo>
                    <a:pt x="8388" y="7955"/>
                  </a:lnTo>
                  <a:lnTo>
                    <a:pt x="8402" y="7953"/>
                  </a:lnTo>
                  <a:lnTo>
                    <a:pt x="8415" y="7950"/>
                  </a:lnTo>
                  <a:lnTo>
                    <a:pt x="8429" y="7947"/>
                  </a:lnTo>
                  <a:lnTo>
                    <a:pt x="8442" y="7943"/>
                  </a:lnTo>
                  <a:lnTo>
                    <a:pt x="8455" y="7939"/>
                  </a:lnTo>
                  <a:lnTo>
                    <a:pt x="8467" y="7934"/>
                  </a:lnTo>
                  <a:lnTo>
                    <a:pt x="8480" y="7929"/>
                  </a:lnTo>
                  <a:lnTo>
                    <a:pt x="8492" y="7923"/>
                  </a:lnTo>
                  <a:lnTo>
                    <a:pt x="8504" y="7917"/>
                  </a:lnTo>
                  <a:lnTo>
                    <a:pt x="8516" y="7910"/>
                  </a:lnTo>
                  <a:lnTo>
                    <a:pt x="8528" y="7903"/>
                  </a:lnTo>
                  <a:lnTo>
                    <a:pt x="8540" y="7896"/>
                  </a:lnTo>
                  <a:lnTo>
                    <a:pt x="8551" y="7888"/>
                  </a:lnTo>
                  <a:lnTo>
                    <a:pt x="8562" y="7879"/>
                  </a:lnTo>
                  <a:lnTo>
                    <a:pt x="8572" y="7871"/>
                  </a:lnTo>
                  <a:lnTo>
                    <a:pt x="8582" y="7862"/>
                  </a:lnTo>
                  <a:lnTo>
                    <a:pt x="8592" y="7852"/>
                  </a:lnTo>
                  <a:lnTo>
                    <a:pt x="8602" y="7842"/>
                  </a:lnTo>
                  <a:lnTo>
                    <a:pt x="8611" y="7832"/>
                  </a:lnTo>
                  <a:lnTo>
                    <a:pt x="8619" y="7822"/>
                  </a:lnTo>
                  <a:lnTo>
                    <a:pt x="8628" y="7811"/>
                  </a:lnTo>
                  <a:lnTo>
                    <a:pt x="8636" y="7800"/>
                  </a:lnTo>
                  <a:lnTo>
                    <a:pt x="8643" y="7788"/>
                  </a:lnTo>
                  <a:lnTo>
                    <a:pt x="8650" y="7776"/>
                  </a:lnTo>
                  <a:lnTo>
                    <a:pt x="8657" y="7764"/>
                  </a:lnTo>
                  <a:lnTo>
                    <a:pt x="8663" y="7752"/>
                  </a:lnTo>
                  <a:lnTo>
                    <a:pt x="8669" y="7739"/>
                  </a:lnTo>
                  <a:lnTo>
                    <a:pt x="8674" y="7726"/>
                  </a:lnTo>
                  <a:lnTo>
                    <a:pt x="8679" y="7713"/>
                  </a:lnTo>
                  <a:lnTo>
                    <a:pt x="8684" y="7700"/>
                  </a:lnTo>
                  <a:lnTo>
                    <a:pt x="8687" y="7687"/>
                  </a:lnTo>
                  <a:lnTo>
                    <a:pt x="8691" y="7674"/>
                  </a:lnTo>
                  <a:lnTo>
                    <a:pt x="8693" y="7660"/>
                  </a:lnTo>
                  <a:lnTo>
                    <a:pt x="8696" y="7647"/>
                  </a:lnTo>
                  <a:lnTo>
                    <a:pt x="8698" y="7633"/>
                  </a:lnTo>
                  <a:lnTo>
                    <a:pt x="8699" y="7620"/>
                  </a:lnTo>
                  <a:lnTo>
                    <a:pt x="8700" y="7606"/>
                  </a:lnTo>
                  <a:lnTo>
                    <a:pt x="8700" y="7590"/>
                  </a:lnTo>
                  <a:lnTo>
                    <a:pt x="8700" y="32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8" name="Google Shape;1418;p13"/>
          <p:cNvGrpSpPr/>
          <p:nvPr/>
        </p:nvGrpSpPr>
        <p:grpSpPr>
          <a:xfrm>
            <a:off x="2962542" y="3545522"/>
            <a:ext cx="633600" cy="633600"/>
            <a:chOff x="7491762" y="4459160"/>
            <a:chExt cx="633600" cy="633600"/>
          </a:xfrm>
        </p:grpSpPr>
        <p:sp>
          <p:nvSpPr>
            <p:cNvPr id="1419" name="Google Shape;1419;p13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750"/>
                  </a:moveTo>
                  <a:lnTo>
                    <a:pt x="6625" y="5125"/>
                  </a:lnTo>
                  <a:lnTo>
                    <a:pt x="5000" y="6500"/>
                  </a:lnTo>
                  <a:lnTo>
                    <a:pt x="3375" y="5125"/>
                  </a:lnTo>
                  <a:lnTo>
                    <a:pt x="5000" y="3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501"/>
                  </a:moveTo>
                  <a:lnTo>
                    <a:pt x="3736" y="500"/>
                  </a:lnTo>
                  <a:lnTo>
                    <a:pt x="3745" y="500"/>
                  </a:ln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64" y="500"/>
                  </a:lnTo>
                  <a:lnTo>
                    <a:pt x="6274" y="501"/>
                  </a:lnTo>
                  <a:lnTo>
                    <a:pt x="6283" y="501"/>
                  </a:lnTo>
                  <a:lnTo>
                    <a:pt x="6293" y="502"/>
                  </a:lnTo>
                  <a:lnTo>
                    <a:pt x="6302" y="503"/>
                  </a:lnTo>
                  <a:lnTo>
                    <a:pt x="6311" y="504"/>
                  </a:lnTo>
                  <a:lnTo>
                    <a:pt x="6321" y="505"/>
                  </a:lnTo>
                  <a:lnTo>
                    <a:pt x="6330" y="507"/>
                  </a:lnTo>
                  <a:lnTo>
                    <a:pt x="6339" y="508"/>
                  </a:lnTo>
                  <a:lnTo>
                    <a:pt x="6348" y="510"/>
                  </a:lnTo>
                  <a:lnTo>
                    <a:pt x="6357" y="512"/>
                  </a:lnTo>
                  <a:lnTo>
                    <a:pt x="6366" y="514"/>
                  </a:lnTo>
                  <a:lnTo>
                    <a:pt x="6375" y="516"/>
                  </a:lnTo>
                  <a:lnTo>
                    <a:pt x="6384" y="518"/>
                  </a:lnTo>
                  <a:lnTo>
                    <a:pt x="6393" y="521"/>
                  </a:lnTo>
                  <a:lnTo>
                    <a:pt x="6401" y="524"/>
                  </a:lnTo>
                  <a:lnTo>
                    <a:pt x="6410" y="526"/>
                  </a:lnTo>
                  <a:lnTo>
                    <a:pt x="6418" y="529"/>
                  </a:lnTo>
                  <a:lnTo>
                    <a:pt x="6427" y="532"/>
                  </a:lnTo>
                  <a:lnTo>
                    <a:pt x="6435" y="536"/>
                  </a:lnTo>
                  <a:lnTo>
                    <a:pt x="6444" y="539"/>
                  </a:lnTo>
                  <a:lnTo>
                    <a:pt x="6452" y="542"/>
                  </a:lnTo>
                  <a:lnTo>
                    <a:pt x="6460" y="546"/>
                  </a:lnTo>
                  <a:lnTo>
                    <a:pt x="6468" y="550"/>
                  </a:lnTo>
                  <a:lnTo>
                    <a:pt x="6476" y="554"/>
                  </a:lnTo>
                  <a:lnTo>
                    <a:pt x="6484" y="558"/>
                  </a:lnTo>
                  <a:lnTo>
                    <a:pt x="6492" y="562"/>
                  </a:lnTo>
                  <a:lnTo>
                    <a:pt x="6504" y="569"/>
                  </a:lnTo>
                  <a:lnTo>
                    <a:pt x="6512" y="574"/>
                  </a:lnTo>
                  <a:lnTo>
                    <a:pt x="6520" y="579"/>
                  </a:lnTo>
                  <a:lnTo>
                    <a:pt x="6528" y="584"/>
                  </a:lnTo>
                  <a:lnTo>
                    <a:pt x="6536" y="589"/>
                  </a:lnTo>
                  <a:lnTo>
                    <a:pt x="6544" y="595"/>
                  </a:lnTo>
                  <a:lnTo>
                    <a:pt x="6551" y="600"/>
                  </a:lnTo>
                  <a:lnTo>
                    <a:pt x="6559" y="606"/>
                  </a:lnTo>
                  <a:lnTo>
                    <a:pt x="6566" y="612"/>
                  </a:lnTo>
                  <a:lnTo>
                    <a:pt x="6573" y="618"/>
                  </a:lnTo>
                  <a:lnTo>
                    <a:pt x="6580" y="624"/>
                  </a:lnTo>
                  <a:lnTo>
                    <a:pt x="6587" y="630"/>
                  </a:lnTo>
                  <a:lnTo>
                    <a:pt x="6594" y="636"/>
                  </a:lnTo>
                  <a:lnTo>
                    <a:pt x="6600" y="643"/>
                  </a:lnTo>
                  <a:lnTo>
                    <a:pt x="6607" y="650"/>
                  </a:lnTo>
                  <a:lnTo>
                    <a:pt x="6614" y="656"/>
                  </a:lnTo>
                  <a:lnTo>
                    <a:pt x="6620" y="663"/>
                  </a:lnTo>
                  <a:lnTo>
                    <a:pt x="6626" y="670"/>
                  </a:lnTo>
                  <a:lnTo>
                    <a:pt x="6632" y="677"/>
                  </a:lnTo>
                  <a:lnTo>
                    <a:pt x="6638" y="684"/>
                  </a:lnTo>
                  <a:lnTo>
                    <a:pt x="6644" y="691"/>
                  </a:lnTo>
                  <a:lnTo>
                    <a:pt x="6650" y="699"/>
                  </a:lnTo>
                  <a:lnTo>
                    <a:pt x="6655" y="706"/>
                  </a:lnTo>
                  <a:lnTo>
                    <a:pt x="6661" y="714"/>
                  </a:lnTo>
                  <a:lnTo>
                    <a:pt x="6666" y="722"/>
                  </a:lnTo>
                  <a:lnTo>
                    <a:pt x="6671" y="730"/>
                  </a:lnTo>
                  <a:lnTo>
                    <a:pt x="6676" y="738"/>
                  </a:lnTo>
                  <a:lnTo>
                    <a:pt x="6681" y="746"/>
                  </a:lnTo>
                  <a:lnTo>
                    <a:pt x="6688" y="758"/>
                  </a:lnTo>
                  <a:lnTo>
                    <a:pt x="6692" y="766"/>
                  </a:lnTo>
                  <a:lnTo>
                    <a:pt x="6696" y="774"/>
                  </a:lnTo>
                  <a:lnTo>
                    <a:pt x="6700" y="782"/>
                  </a:lnTo>
                  <a:lnTo>
                    <a:pt x="6704" y="790"/>
                  </a:lnTo>
                  <a:lnTo>
                    <a:pt x="6708" y="798"/>
                  </a:lnTo>
                  <a:lnTo>
                    <a:pt x="6711" y="806"/>
                  </a:lnTo>
                  <a:lnTo>
                    <a:pt x="6714" y="815"/>
                  </a:lnTo>
                  <a:lnTo>
                    <a:pt x="6718" y="823"/>
                  </a:lnTo>
                  <a:lnTo>
                    <a:pt x="6721" y="832"/>
                  </a:lnTo>
                  <a:lnTo>
                    <a:pt x="6724" y="840"/>
                  </a:lnTo>
                  <a:lnTo>
                    <a:pt x="6726" y="849"/>
                  </a:lnTo>
                  <a:lnTo>
                    <a:pt x="6729" y="857"/>
                  </a:lnTo>
                  <a:lnTo>
                    <a:pt x="6732" y="866"/>
                  </a:lnTo>
                  <a:lnTo>
                    <a:pt x="6734" y="875"/>
                  </a:lnTo>
                  <a:lnTo>
                    <a:pt x="6736" y="884"/>
                  </a:lnTo>
                  <a:lnTo>
                    <a:pt x="6738" y="893"/>
                  </a:lnTo>
                  <a:lnTo>
                    <a:pt x="6740" y="902"/>
                  </a:lnTo>
                  <a:lnTo>
                    <a:pt x="6742" y="911"/>
                  </a:lnTo>
                  <a:lnTo>
                    <a:pt x="6743" y="920"/>
                  </a:lnTo>
                  <a:lnTo>
                    <a:pt x="6745" y="929"/>
                  </a:lnTo>
                  <a:lnTo>
                    <a:pt x="6746" y="939"/>
                  </a:lnTo>
                  <a:lnTo>
                    <a:pt x="6747" y="948"/>
                  </a:lnTo>
                  <a:lnTo>
                    <a:pt x="6748" y="957"/>
                  </a:lnTo>
                  <a:lnTo>
                    <a:pt x="6749" y="967"/>
                  </a:lnTo>
                  <a:lnTo>
                    <a:pt x="6749" y="976"/>
                  </a:lnTo>
                  <a:lnTo>
                    <a:pt x="6750" y="986"/>
                  </a:lnTo>
                  <a:lnTo>
                    <a:pt x="6750" y="995"/>
                  </a:lnTo>
                  <a:lnTo>
                    <a:pt x="6750" y="1000"/>
                  </a:lnTo>
                  <a:lnTo>
                    <a:pt x="6750" y="2250"/>
                  </a:lnTo>
                  <a:lnTo>
                    <a:pt x="6750" y="2255"/>
                  </a:lnTo>
                  <a:lnTo>
                    <a:pt x="6750" y="2264"/>
                  </a:lnTo>
                  <a:lnTo>
                    <a:pt x="6749" y="2274"/>
                  </a:lnTo>
                  <a:lnTo>
                    <a:pt x="6749" y="2283"/>
                  </a:lnTo>
                  <a:lnTo>
                    <a:pt x="6748" y="2293"/>
                  </a:lnTo>
                  <a:lnTo>
                    <a:pt x="6747" y="2302"/>
                  </a:lnTo>
                  <a:lnTo>
                    <a:pt x="6746" y="2311"/>
                  </a:lnTo>
                  <a:lnTo>
                    <a:pt x="6745" y="2321"/>
                  </a:lnTo>
                  <a:lnTo>
                    <a:pt x="6743" y="2330"/>
                  </a:lnTo>
                  <a:lnTo>
                    <a:pt x="6742" y="2339"/>
                  </a:lnTo>
                  <a:lnTo>
                    <a:pt x="6740" y="2348"/>
                  </a:lnTo>
                  <a:lnTo>
                    <a:pt x="6738" y="2357"/>
                  </a:lnTo>
                  <a:lnTo>
                    <a:pt x="6736" y="2366"/>
                  </a:lnTo>
                  <a:lnTo>
                    <a:pt x="6734" y="2375"/>
                  </a:lnTo>
                  <a:lnTo>
                    <a:pt x="6732" y="2384"/>
                  </a:lnTo>
                  <a:lnTo>
                    <a:pt x="6729" y="2393"/>
                  </a:lnTo>
                  <a:lnTo>
                    <a:pt x="6726" y="2401"/>
                  </a:lnTo>
                  <a:lnTo>
                    <a:pt x="6724" y="2410"/>
                  </a:lnTo>
                  <a:lnTo>
                    <a:pt x="6721" y="2418"/>
                  </a:lnTo>
                  <a:lnTo>
                    <a:pt x="6718" y="2427"/>
                  </a:lnTo>
                  <a:lnTo>
                    <a:pt x="6714" y="2435"/>
                  </a:lnTo>
                  <a:lnTo>
                    <a:pt x="6711" y="2444"/>
                  </a:lnTo>
                  <a:lnTo>
                    <a:pt x="6708" y="2452"/>
                  </a:lnTo>
                  <a:lnTo>
                    <a:pt x="6704" y="2460"/>
                  </a:lnTo>
                  <a:lnTo>
                    <a:pt x="6700" y="2468"/>
                  </a:lnTo>
                  <a:lnTo>
                    <a:pt x="6696" y="2476"/>
                  </a:lnTo>
                  <a:lnTo>
                    <a:pt x="6692" y="2484"/>
                  </a:lnTo>
                  <a:lnTo>
                    <a:pt x="6688" y="2492"/>
                  </a:lnTo>
                  <a:lnTo>
                    <a:pt x="6681" y="2504"/>
                  </a:lnTo>
                  <a:lnTo>
                    <a:pt x="6676" y="2512"/>
                  </a:lnTo>
                  <a:lnTo>
                    <a:pt x="6671" y="2520"/>
                  </a:lnTo>
                  <a:lnTo>
                    <a:pt x="6666" y="2528"/>
                  </a:lnTo>
                  <a:lnTo>
                    <a:pt x="6661" y="2536"/>
                  </a:lnTo>
                  <a:lnTo>
                    <a:pt x="6655" y="2544"/>
                  </a:lnTo>
                  <a:lnTo>
                    <a:pt x="6650" y="2551"/>
                  </a:lnTo>
                  <a:lnTo>
                    <a:pt x="6644" y="2559"/>
                  </a:lnTo>
                  <a:lnTo>
                    <a:pt x="6638" y="2566"/>
                  </a:lnTo>
                  <a:lnTo>
                    <a:pt x="6632" y="2573"/>
                  </a:lnTo>
                  <a:lnTo>
                    <a:pt x="6626" y="2580"/>
                  </a:lnTo>
                  <a:lnTo>
                    <a:pt x="6620" y="2587"/>
                  </a:lnTo>
                  <a:lnTo>
                    <a:pt x="6614" y="2594"/>
                  </a:lnTo>
                  <a:lnTo>
                    <a:pt x="6607" y="2600"/>
                  </a:lnTo>
                  <a:lnTo>
                    <a:pt x="6600" y="2607"/>
                  </a:lnTo>
                  <a:lnTo>
                    <a:pt x="6594" y="2614"/>
                  </a:lnTo>
                  <a:lnTo>
                    <a:pt x="6587" y="2620"/>
                  </a:lnTo>
                  <a:lnTo>
                    <a:pt x="6580" y="2626"/>
                  </a:lnTo>
                  <a:lnTo>
                    <a:pt x="6573" y="2632"/>
                  </a:lnTo>
                  <a:lnTo>
                    <a:pt x="6566" y="2638"/>
                  </a:lnTo>
                  <a:lnTo>
                    <a:pt x="6559" y="2644"/>
                  </a:lnTo>
                  <a:lnTo>
                    <a:pt x="6551" y="2650"/>
                  </a:lnTo>
                  <a:lnTo>
                    <a:pt x="6544" y="2655"/>
                  </a:lnTo>
                  <a:lnTo>
                    <a:pt x="6536" y="2661"/>
                  </a:lnTo>
                  <a:lnTo>
                    <a:pt x="6528" y="2666"/>
                  </a:lnTo>
                  <a:lnTo>
                    <a:pt x="6520" y="2671"/>
                  </a:lnTo>
                  <a:lnTo>
                    <a:pt x="6512" y="2676"/>
                  </a:lnTo>
                  <a:lnTo>
                    <a:pt x="6504" y="2681"/>
                  </a:lnTo>
                  <a:lnTo>
                    <a:pt x="6492" y="2688"/>
                  </a:lnTo>
                  <a:lnTo>
                    <a:pt x="6484" y="2692"/>
                  </a:lnTo>
                  <a:lnTo>
                    <a:pt x="6476" y="2696"/>
                  </a:lnTo>
                  <a:lnTo>
                    <a:pt x="6468" y="2700"/>
                  </a:lnTo>
                  <a:lnTo>
                    <a:pt x="6460" y="2704"/>
                  </a:lnTo>
                  <a:lnTo>
                    <a:pt x="6452" y="2708"/>
                  </a:lnTo>
                  <a:lnTo>
                    <a:pt x="6444" y="2711"/>
                  </a:lnTo>
                  <a:lnTo>
                    <a:pt x="6435" y="2714"/>
                  </a:lnTo>
                  <a:lnTo>
                    <a:pt x="6427" y="2718"/>
                  </a:lnTo>
                  <a:lnTo>
                    <a:pt x="6418" y="2721"/>
                  </a:lnTo>
                  <a:lnTo>
                    <a:pt x="6410" y="2724"/>
                  </a:lnTo>
                  <a:lnTo>
                    <a:pt x="6401" y="2726"/>
                  </a:lnTo>
                  <a:lnTo>
                    <a:pt x="6393" y="2729"/>
                  </a:lnTo>
                  <a:lnTo>
                    <a:pt x="6384" y="2732"/>
                  </a:lnTo>
                  <a:lnTo>
                    <a:pt x="6375" y="2734"/>
                  </a:lnTo>
                  <a:lnTo>
                    <a:pt x="6366" y="2736"/>
                  </a:lnTo>
                  <a:lnTo>
                    <a:pt x="6357" y="2738"/>
                  </a:lnTo>
                  <a:lnTo>
                    <a:pt x="6348" y="2740"/>
                  </a:lnTo>
                  <a:lnTo>
                    <a:pt x="6339" y="2742"/>
                  </a:lnTo>
                  <a:lnTo>
                    <a:pt x="6330" y="2743"/>
                  </a:lnTo>
                  <a:lnTo>
                    <a:pt x="6321" y="2745"/>
                  </a:lnTo>
                  <a:lnTo>
                    <a:pt x="6311" y="2746"/>
                  </a:lnTo>
                  <a:lnTo>
                    <a:pt x="6302" y="2747"/>
                  </a:lnTo>
                  <a:lnTo>
                    <a:pt x="6293" y="2748"/>
                  </a:lnTo>
                  <a:lnTo>
                    <a:pt x="6283" y="2749"/>
                  </a:lnTo>
                  <a:lnTo>
                    <a:pt x="6274" y="2749"/>
                  </a:lnTo>
                  <a:lnTo>
                    <a:pt x="6264" y="2750"/>
                  </a:lnTo>
                  <a:lnTo>
                    <a:pt x="6255" y="2750"/>
                  </a:lnTo>
                  <a:lnTo>
                    <a:pt x="6250" y="2750"/>
                  </a:lnTo>
                  <a:lnTo>
                    <a:pt x="5250" y="2750"/>
                  </a:lnTo>
                  <a:lnTo>
                    <a:pt x="5250" y="3634"/>
                  </a:lnTo>
                  <a:lnTo>
                    <a:pt x="6786" y="4934"/>
                  </a:lnTo>
                  <a:lnTo>
                    <a:pt x="6810" y="4957"/>
                  </a:lnTo>
                  <a:lnTo>
                    <a:pt x="6831" y="4984"/>
                  </a:lnTo>
                  <a:lnTo>
                    <a:pt x="6848" y="5012"/>
                  </a:lnTo>
                  <a:lnTo>
                    <a:pt x="6861" y="5043"/>
                  </a:lnTo>
                  <a:lnTo>
                    <a:pt x="6870" y="5075"/>
                  </a:lnTo>
                  <a:lnTo>
                    <a:pt x="6874" y="5108"/>
                  </a:lnTo>
                  <a:lnTo>
                    <a:pt x="6874" y="5142"/>
                  </a:lnTo>
                  <a:lnTo>
                    <a:pt x="6870" y="5175"/>
                  </a:lnTo>
                  <a:lnTo>
                    <a:pt x="6861" y="5207"/>
                  </a:lnTo>
                  <a:lnTo>
                    <a:pt x="6848" y="5238"/>
                  </a:lnTo>
                  <a:lnTo>
                    <a:pt x="6831" y="5266"/>
                  </a:lnTo>
                  <a:lnTo>
                    <a:pt x="6810" y="5293"/>
                  </a:lnTo>
                  <a:lnTo>
                    <a:pt x="6786" y="5316"/>
                  </a:lnTo>
                  <a:lnTo>
                    <a:pt x="5250" y="6616"/>
                  </a:lnTo>
                  <a:lnTo>
                    <a:pt x="5250" y="7250"/>
                  </a:lnTo>
                  <a:lnTo>
                    <a:pt x="6250" y="7250"/>
                  </a:lnTo>
                  <a:lnTo>
                    <a:pt x="6255" y="7250"/>
                  </a:lnTo>
                  <a:lnTo>
                    <a:pt x="6264" y="7250"/>
                  </a:lnTo>
                  <a:lnTo>
                    <a:pt x="6274" y="7251"/>
                  </a:lnTo>
                  <a:lnTo>
                    <a:pt x="6283" y="7251"/>
                  </a:lnTo>
                  <a:lnTo>
                    <a:pt x="6293" y="7252"/>
                  </a:lnTo>
                  <a:lnTo>
                    <a:pt x="6302" y="7253"/>
                  </a:lnTo>
                  <a:lnTo>
                    <a:pt x="6311" y="7254"/>
                  </a:lnTo>
                  <a:lnTo>
                    <a:pt x="6321" y="7255"/>
                  </a:lnTo>
                  <a:lnTo>
                    <a:pt x="6330" y="7257"/>
                  </a:lnTo>
                  <a:lnTo>
                    <a:pt x="6339" y="7258"/>
                  </a:lnTo>
                  <a:lnTo>
                    <a:pt x="6348" y="7260"/>
                  </a:lnTo>
                  <a:lnTo>
                    <a:pt x="6357" y="7262"/>
                  </a:lnTo>
                  <a:lnTo>
                    <a:pt x="6366" y="7264"/>
                  </a:lnTo>
                  <a:lnTo>
                    <a:pt x="6375" y="7266"/>
                  </a:lnTo>
                  <a:lnTo>
                    <a:pt x="6384" y="7268"/>
                  </a:lnTo>
                  <a:lnTo>
                    <a:pt x="6393" y="7271"/>
                  </a:lnTo>
                  <a:lnTo>
                    <a:pt x="6401" y="7274"/>
                  </a:lnTo>
                  <a:lnTo>
                    <a:pt x="6410" y="7276"/>
                  </a:lnTo>
                  <a:lnTo>
                    <a:pt x="6418" y="7279"/>
                  </a:lnTo>
                  <a:lnTo>
                    <a:pt x="6427" y="7282"/>
                  </a:lnTo>
                  <a:lnTo>
                    <a:pt x="6435" y="7286"/>
                  </a:lnTo>
                  <a:lnTo>
                    <a:pt x="6444" y="7289"/>
                  </a:lnTo>
                  <a:lnTo>
                    <a:pt x="6452" y="7292"/>
                  </a:lnTo>
                  <a:lnTo>
                    <a:pt x="6460" y="7296"/>
                  </a:lnTo>
                  <a:lnTo>
                    <a:pt x="6468" y="7300"/>
                  </a:lnTo>
                  <a:lnTo>
                    <a:pt x="6476" y="7304"/>
                  </a:lnTo>
                  <a:lnTo>
                    <a:pt x="6484" y="7308"/>
                  </a:lnTo>
                  <a:lnTo>
                    <a:pt x="6492" y="7312"/>
                  </a:lnTo>
                  <a:lnTo>
                    <a:pt x="6504" y="7319"/>
                  </a:lnTo>
                  <a:lnTo>
                    <a:pt x="6512" y="7324"/>
                  </a:lnTo>
                  <a:lnTo>
                    <a:pt x="6520" y="7329"/>
                  </a:lnTo>
                  <a:lnTo>
                    <a:pt x="6528" y="7334"/>
                  </a:lnTo>
                  <a:lnTo>
                    <a:pt x="6536" y="7339"/>
                  </a:lnTo>
                  <a:lnTo>
                    <a:pt x="6544" y="7345"/>
                  </a:lnTo>
                  <a:lnTo>
                    <a:pt x="6551" y="7350"/>
                  </a:lnTo>
                  <a:lnTo>
                    <a:pt x="6559" y="7356"/>
                  </a:lnTo>
                  <a:lnTo>
                    <a:pt x="6566" y="7362"/>
                  </a:lnTo>
                  <a:lnTo>
                    <a:pt x="6573" y="7368"/>
                  </a:lnTo>
                  <a:lnTo>
                    <a:pt x="6580" y="7374"/>
                  </a:lnTo>
                  <a:lnTo>
                    <a:pt x="6587" y="7380"/>
                  </a:lnTo>
                  <a:lnTo>
                    <a:pt x="6594" y="7386"/>
                  </a:lnTo>
                  <a:lnTo>
                    <a:pt x="6600" y="7393"/>
                  </a:lnTo>
                  <a:lnTo>
                    <a:pt x="6607" y="7400"/>
                  </a:lnTo>
                  <a:lnTo>
                    <a:pt x="6614" y="7406"/>
                  </a:lnTo>
                  <a:lnTo>
                    <a:pt x="6620" y="7413"/>
                  </a:lnTo>
                  <a:lnTo>
                    <a:pt x="6626" y="7420"/>
                  </a:lnTo>
                  <a:lnTo>
                    <a:pt x="6632" y="7427"/>
                  </a:lnTo>
                  <a:lnTo>
                    <a:pt x="6638" y="7434"/>
                  </a:lnTo>
                  <a:lnTo>
                    <a:pt x="6644" y="7441"/>
                  </a:lnTo>
                  <a:lnTo>
                    <a:pt x="6650" y="7449"/>
                  </a:lnTo>
                  <a:lnTo>
                    <a:pt x="6655" y="7456"/>
                  </a:lnTo>
                  <a:lnTo>
                    <a:pt x="6661" y="7464"/>
                  </a:lnTo>
                  <a:lnTo>
                    <a:pt x="6666" y="7472"/>
                  </a:lnTo>
                  <a:lnTo>
                    <a:pt x="6671" y="7480"/>
                  </a:lnTo>
                  <a:lnTo>
                    <a:pt x="6676" y="7488"/>
                  </a:lnTo>
                  <a:lnTo>
                    <a:pt x="6681" y="7496"/>
                  </a:lnTo>
                  <a:lnTo>
                    <a:pt x="6688" y="7508"/>
                  </a:lnTo>
                  <a:lnTo>
                    <a:pt x="6692" y="7516"/>
                  </a:lnTo>
                  <a:lnTo>
                    <a:pt x="6696" y="7524"/>
                  </a:lnTo>
                  <a:lnTo>
                    <a:pt x="6700" y="7532"/>
                  </a:lnTo>
                  <a:lnTo>
                    <a:pt x="6704" y="7540"/>
                  </a:lnTo>
                  <a:lnTo>
                    <a:pt x="6708" y="7548"/>
                  </a:lnTo>
                  <a:lnTo>
                    <a:pt x="6711" y="7556"/>
                  </a:lnTo>
                  <a:lnTo>
                    <a:pt x="6714" y="7565"/>
                  </a:lnTo>
                  <a:lnTo>
                    <a:pt x="6718" y="7573"/>
                  </a:lnTo>
                  <a:lnTo>
                    <a:pt x="6721" y="7582"/>
                  </a:lnTo>
                  <a:lnTo>
                    <a:pt x="6724" y="7590"/>
                  </a:lnTo>
                  <a:lnTo>
                    <a:pt x="6726" y="7599"/>
                  </a:lnTo>
                  <a:lnTo>
                    <a:pt x="6729" y="7607"/>
                  </a:lnTo>
                  <a:lnTo>
                    <a:pt x="6732" y="7616"/>
                  </a:lnTo>
                  <a:lnTo>
                    <a:pt x="6734" y="7625"/>
                  </a:lnTo>
                  <a:lnTo>
                    <a:pt x="6736" y="7634"/>
                  </a:lnTo>
                  <a:lnTo>
                    <a:pt x="6738" y="7643"/>
                  </a:lnTo>
                  <a:lnTo>
                    <a:pt x="6740" y="7652"/>
                  </a:lnTo>
                  <a:lnTo>
                    <a:pt x="6742" y="7661"/>
                  </a:lnTo>
                  <a:lnTo>
                    <a:pt x="6743" y="7670"/>
                  </a:lnTo>
                  <a:lnTo>
                    <a:pt x="6745" y="7679"/>
                  </a:lnTo>
                  <a:lnTo>
                    <a:pt x="6746" y="7689"/>
                  </a:lnTo>
                  <a:lnTo>
                    <a:pt x="6747" y="7698"/>
                  </a:lnTo>
                  <a:lnTo>
                    <a:pt x="6748" y="7707"/>
                  </a:lnTo>
                  <a:lnTo>
                    <a:pt x="6749" y="7717"/>
                  </a:lnTo>
                  <a:lnTo>
                    <a:pt x="6749" y="7726"/>
                  </a:lnTo>
                  <a:lnTo>
                    <a:pt x="6750" y="7736"/>
                  </a:lnTo>
                  <a:lnTo>
                    <a:pt x="6750" y="7745"/>
                  </a:lnTo>
                  <a:lnTo>
                    <a:pt x="6750" y="7750"/>
                  </a:lnTo>
                  <a:lnTo>
                    <a:pt x="6750" y="9000"/>
                  </a:lnTo>
                  <a:lnTo>
                    <a:pt x="6750" y="9005"/>
                  </a:lnTo>
                  <a:lnTo>
                    <a:pt x="6750" y="9014"/>
                  </a:lnTo>
                  <a:lnTo>
                    <a:pt x="6749" y="9024"/>
                  </a:lnTo>
                  <a:lnTo>
                    <a:pt x="6749" y="9033"/>
                  </a:lnTo>
                  <a:lnTo>
                    <a:pt x="6748" y="9043"/>
                  </a:lnTo>
                  <a:lnTo>
                    <a:pt x="6747" y="9052"/>
                  </a:lnTo>
                  <a:lnTo>
                    <a:pt x="6746" y="9061"/>
                  </a:lnTo>
                  <a:lnTo>
                    <a:pt x="6745" y="9071"/>
                  </a:lnTo>
                  <a:lnTo>
                    <a:pt x="6743" y="9080"/>
                  </a:lnTo>
                  <a:lnTo>
                    <a:pt x="6742" y="9089"/>
                  </a:lnTo>
                  <a:lnTo>
                    <a:pt x="6740" y="9098"/>
                  </a:lnTo>
                  <a:lnTo>
                    <a:pt x="6738" y="9107"/>
                  </a:lnTo>
                  <a:lnTo>
                    <a:pt x="6736" y="9116"/>
                  </a:lnTo>
                  <a:lnTo>
                    <a:pt x="6734" y="9125"/>
                  </a:lnTo>
                  <a:lnTo>
                    <a:pt x="6732" y="9134"/>
                  </a:lnTo>
                  <a:lnTo>
                    <a:pt x="6729" y="9143"/>
                  </a:lnTo>
                  <a:lnTo>
                    <a:pt x="6726" y="9151"/>
                  </a:lnTo>
                  <a:lnTo>
                    <a:pt x="6724" y="9160"/>
                  </a:lnTo>
                  <a:lnTo>
                    <a:pt x="6721" y="9168"/>
                  </a:lnTo>
                  <a:lnTo>
                    <a:pt x="6718" y="9177"/>
                  </a:lnTo>
                  <a:lnTo>
                    <a:pt x="6714" y="9185"/>
                  </a:lnTo>
                  <a:lnTo>
                    <a:pt x="6711" y="9194"/>
                  </a:lnTo>
                  <a:lnTo>
                    <a:pt x="6708" y="9202"/>
                  </a:lnTo>
                  <a:lnTo>
                    <a:pt x="6704" y="9210"/>
                  </a:lnTo>
                  <a:lnTo>
                    <a:pt x="6700" y="9218"/>
                  </a:lnTo>
                  <a:lnTo>
                    <a:pt x="6696" y="9226"/>
                  </a:lnTo>
                  <a:lnTo>
                    <a:pt x="6692" y="9234"/>
                  </a:lnTo>
                  <a:lnTo>
                    <a:pt x="6688" y="9242"/>
                  </a:lnTo>
                  <a:lnTo>
                    <a:pt x="6681" y="9254"/>
                  </a:lnTo>
                  <a:lnTo>
                    <a:pt x="6676" y="9262"/>
                  </a:lnTo>
                  <a:lnTo>
                    <a:pt x="6671" y="9270"/>
                  </a:lnTo>
                  <a:lnTo>
                    <a:pt x="6666" y="9278"/>
                  </a:lnTo>
                  <a:lnTo>
                    <a:pt x="6661" y="9286"/>
                  </a:lnTo>
                  <a:lnTo>
                    <a:pt x="6655" y="9294"/>
                  </a:lnTo>
                  <a:lnTo>
                    <a:pt x="6650" y="9301"/>
                  </a:lnTo>
                  <a:lnTo>
                    <a:pt x="6644" y="9309"/>
                  </a:lnTo>
                  <a:lnTo>
                    <a:pt x="6638" y="9316"/>
                  </a:lnTo>
                  <a:lnTo>
                    <a:pt x="6632" y="9323"/>
                  </a:lnTo>
                  <a:lnTo>
                    <a:pt x="6626" y="9330"/>
                  </a:lnTo>
                  <a:lnTo>
                    <a:pt x="6620" y="9337"/>
                  </a:lnTo>
                  <a:lnTo>
                    <a:pt x="6614" y="9344"/>
                  </a:lnTo>
                  <a:lnTo>
                    <a:pt x="6607" y="9350"/>
                  </a:lnTo>
                  <a:lnTo>
                    <a:pt x="6600" y="9357"/>
                  </a:lnTo>
                  <a:lnTo>
                    <a:pt x="6594" y="9364"/>
                  </a:lnTo>
                  <a:lnTo>
                    <a:pt x="6587" y="9370"/>
                  </a:lnTo>
                  <a:lnTo>
                    <a:pt x="6580" y="9376"/>
                  </a:lnTo>
                  <a:lnTo>
                    <a:pt x="6573" y="9382"/>
                  </a:lnTo>
                  <a:lnTo>
                    <a:pt x="6566" y="9388"/>
                  </a:lnTo>
                  <a:lnTo>
                    <a:pt x="6559" y="9394"/>
                  </a:lnTo>
                  <a:lnTo>
                    <a:pt x="6551" y="9400"/>
                  </a:lnTo>
                  <a:lnTo>
                    <a:pt x="6544" y="9405"/>
                  </a:lnTo>
                  <a:lnTo>
                    <a:pt x="6536" y="9411"/>
                  </a:lnTo>
                  <a:lnTo>
                    <a:pt x="6528" y="9416"/>
                  </a:lnTo>
                  <a:lnTo>
                    <a:pt x="6520" y="9421"/>
                  </a:lnTo>
                  <a:lnTo>
                    <a:pt x="6512" y="9426"/>
                  </a:lnTo>
                  <a:lnTo>
                    <a:pt x="6504" y="9431"/>
                  </a:lnTo>
                  <a:lnTo>
                    <a:pt x="6492" y="9438"/>
                  </a:lnTo>
                  <a:lnTo>
                    <a:pt x="6484" y="9442"/>
                  </a:lnTo>
                  <a:lnTo>
                    <a:pt x="6476" y="9446"/>
                  </a:lnTo>
                  <a:lnTo>
                    <a:pt x="6468" y="9450"/>
                  </a:lnTo>
                  <a:lnTo>
                    <a:pt x="6460" y="9454"/>
                  </a:lnTo>
                  <a:lnTo>
                    <a:pt x="6452" y="9458"/>
                  </a:lnTo>
                  <a:lnTo>
                    <a:pt x="6444" y="9461"/>
                  </a:lnTo>
                  <a:lnTo>
                    <a:pt x="6435" y="9464"/>
                  </a:lnTo>
                  <a:lnTo>
                    <a:pt x="6427" y="9468"/>
                  </a:lnTo>
                  <a:lnTo>
                    <a:pt x="6418" y="9471"/>
                  </a:lnTo>
                  <a:lnTo>
                    <a:pt x="6410" y="9474"/>
                  </a:lnTo>
                  <a:lnTo>
                    <a:pt x="6401" y="9476"/>
                  </a:lnTo>
                  <a:lnTo>
                    <a:pt x="6393" y="9479"/>
                  </a:lnTo>
                  <a:lnTo>
                    <a:pt x="6384" y="9482"/>
                  </a:lnTo>
                  <a:lnTo>
                    <a:pt x="6375" y="9484"/>
                  </a:lnTo>
                  <a:lnTo>
                    <a:pt x="6366" y="9486"/>
                  </a:lnTo>
                  <a:lnTo>
                    <a:pt x="6357" y="9488"/>
                  </a:lnTo>
                  <a:lnTo>
                    <a:pt x="6348" y="9490"/>
                  </a:lnTo>
                  <a:lnTo>
                    <a:pt x="6339" y="9492"/>
                  </a:lnTo>
                  <a:lnTo>
                    <a:pt x="6330" y="9493"/>
                  </a:lnTo>
                  <a:lnTo>
                    <a:pt x="6321" y="9495"/>
                  </a:lnTo>
                  <a:lnTo>
                    <a:pt x="6311" y="9496"/>
                  </a:lnTo>
                  <a:lnTo>
                    <a:pt x="6302" y="9497"/>
                  </a:lnTo>
                  <a:lnTo>
                    <a:pt x="6293" y="9498"/>
                  </a:lnTo>
                  <a:lnTo>
                    <a:pt x="6283" y="9499"/>
                  </a:lnTo>
                  <a:lnTo>
                    <a:pt x="6274" y="9499"/>
                  </a:lnTo>
                  <a:lnTo>
                    <a:pt x="6264" y="9500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36" y="9500"/>
                  </a:lnTo>
                  <a:lnTo>
                    <a:pt x="3726" y="9499"/>
                  </a:lnTo>
                  <a:lnTo>
                    <a:pt x="3717" y="9499"/>
                  </a:lnTo>
                  <a:lnTo>
                    <a:pt x="3707" y="9498"/>
                  </a:lnTo>
                  <a:lnTo>
                    <a:pt x="3698" y="9497"/>
                  </a:lnTo>
                  <a:lnTo>
                    <a:pt x="3689" y="9496"/>
                  </a:lnTo>
                  <a:lnTo>
                    <a:pt x="3679" y="9495"/>
                  </a:lnTo>
                  <a:lnTo>
                    <a:pt x="3670" y="9493"/>
                  </a:lnTo>
                  <a:lnTo>
                    <a:pt x="3661" y="9492"/>
                  </a:lnTo>
                  <a:lnTo>
                    <a:pt x="3652" y="9490"/>
                  </a:lnTo>
                  <a:lnTo>
                    <a:pt x="3643" y="9488"/>
                  </a:lnTo>
                  <a:lnTo>
                    <a:pt x="3634" y="9486"/>
                  </a:lnTo>
                  <a:lnTo>
                    <a:pt x="3625" y="9484"/>
                  </a:lnTo>
                  <a:lnTo>
                    <a:pt x="3616" y="9482"/>
                  </a:lnTo>
                  <a:lnTo>
                    <a:pt x="3607" y="9479"/>
                  </a:lnTo>
                  <a:lnTo>
                    <a:pt x="3599" y="9476"/>
                  </a:lnTo>
                  <a:lnTo>
                    <a:pt x="3590" y="9474"/>
                  </a:lnTo>
                  <a:lnTo>
                    <a:pt x="3582" y="9471"/>
                  </a:lnTo>
                  <a:lnTo>
                    <a:pt x="3573" y="9468"/>
                  </a:lnTo>
                  <a:lnTo>
                    <a:pt x="3565" y="9464"/>
                  </a:lnTo>
                  <a:lnTo>
                    <a:pt x="3556" y="9461"/>
                  </a:lnTo>
                  <a:lnTo>
                    <a:pt x="3548" y="9458"/>
                  </a:lnTo>
                  <a:lnTo>
                    <a:pt x="3540" y="9454"/>
                  </a:lnTo>
                  <a:lnTo>
                    <a:pt x="3532" y="9450"/>
                  </a:lnTo>
                  <a:lnTo>
                    <a:pt x="3524" y="9446"/>
                  </a:lnTo>
                  <a:lnTo>
                    <a:pt x="3516" y="9442"/>
                  </a:lnTo>
                  <a:lnTo>
                    <a:pt x="3508" y="9438"/>
                  </a:lnTo>
                  <a:lnTo>
                    <a:pt x="3496" y="9431"/>
                  </a:lnTo>
                  <a:lnTo>
                    <a:pt x="3488" y="9426"/>
                  </a:lnTo>
                  <a:lnTo>
                    <a:pt x="3480" y="9421"/>
                  </a:lnTo>
                  <a:lnTo>
                    <a:pt x="3472" y="9416"/>
                  </a:lnTo>
                  <a:lnTo>
                    <a:pt x="3464" y="9411"/>
                  </a:lnTo>
                  <a:lnTo>
                    <a:pt x="3456" y="9405"/>
                  </a:lnTo>
                  <a:lnTo>
                    <a:pt x="3449" y="9400"/>
                  </a:lnTo>
                  <a:lnTo>
                    <a:pt x="3441" y="9394"/>
                  </a:lnTo>
                  <a:lnTo>
                    <a:pt x="3434" y="9388"/>
                  </a:lnTo>
                  <a:lnTo>
                    <a:pt x="3427" y="9382"/>
                  </a:lnTo>
                  <a:lnTo>
                    <a:pt x="3420" y="9376"/>
                  </a:lnTo>
                  <a:lnTo>
                    <a:pt x="3413" y="9370"/>
                  </a:lnTo>
                  <a:lnTo>
                    <a:pt x="3406" y="9364"/>
                  </a:lnTo>
                  <a:lnTo>
                    <a:pt x="3400" y="9357"/>
                  </a:lnTo>
                  <a:lnTo>
                    <a:pt x="3393" y="9350"/>
                  </a:lnTo>
                  <a:lnTo>
                    <a:pt x="3386" y="9344"/>
                  </a:lnTo>
                  <a:lnTo>
                    <a:pt x="3380" y="9337"/>
                  </a:lnTo>
                  <a:lnTo>
                    <a:pt x="3374" y="9330"/>
                  </a:lnTo>
                  <a:lnTo>
                    <a:pt x="3368" y="9323"/>
                  </a:lnTo>
                  <a:lnTo>
                    <a:pt x="3362" y="9316"/>
                  </a:lnTo>
                  <a:lnTo>
                    <a:pt x="3356" y="9309"/>
                  </a:lnTo>
                  <a:lnTo>
                    <a:pt x="3350" y="9301"/>
                  </a:lnTo>
                  <a:lnTo>
                    <a:pt x="3345" y="9294"/>
                  </a:lnTo>
                  <a:lnTo>
                    <a:pt x="3339" y="9286"/>
                  </a:lnTo>
                  <a:lnTo>
                    <a:pt x="3334" y="9278"/>
                  </a:lnTo>
                  <a:lnTo>
                    <a:pt x="3329" y="9270"/>
                  </a:lnTo>
                  <a:lnTo>
                    <a:pt x="3324" y="9262"/>
                  </a:lnTo>
                  <a:lnTo>
                    <a:pt x="3319" y="9254"/>
                  </a:lnTo>
                  <a:lnTo>
                    <a:pt x="3312" y="9242"/>
                  </a:lnTo>
                  <a:lnTo>
                    <a:pt x="3308" y="9234"/>
                  </a:lnTo>
                  <a:lnTo>
                    <a:pt x="3304" y="9226"/>
                  </a:lnTo>
                  <a:lnTo>
                    <a:pt x="3300" y="9218"/>
                  </a:lnTo>
                  <a:lnTo>
                    <a:pt x="3296" y="9210"/>
                  </a:lnTo>
                  <a:lnTo>
                    <a:pt x="3292" y="9202"/>
                  </a:lnTo>
                  <a:lnTo>
                    <a:pt x="3289" y="9194"/>
                  </a:lnTo>
                  <a:lnTo>
                    <a:pt x="3286" y="9185"/>
                  </a:lnTo>
                  <a:lnTo>
                    <a:pt x="3282" y="9177"/>
                  </a:lnTo>
                  <a:lnTo>
                    <a:pt x="3279" y="9168"/>
                  </a:lnTo>
                  <a:lnTo>
                    <a:pt x="3276" y="9160"/>
                  </a:lnTo>
                  <a:lnTo>
                    <a:pt x="3274" y="9151"/>
                  </a:lnTo>
                  <a:lnTo>
                    <a:pt x="3271" y="9143"/>
                  </a:lnTo>
                  <a:lnTo>
                    <a:pt x="3268" y="9134"/>
                  </a:lnTo>
                  <a:lnTo>
                    <a:pt x="3266" y="9125"/>
                  </a:lnTo>
                  <a:lnTo>
                    <a:pt x="3264" y="9116"/>
                  </a:lnTo>
                  <a:lnTo>
                    <a:pt x="3262" y="9107"/>
                  </a:lnTo>
                  <a:lnTo>
                    <a:pt x="3260" y="9098"/>
                  </a:lnTo>
                  <a:lnTo>
                    <a:pt x="3258" y="9089"/>
                  </a:lnTo>
                  <a:lnTo>
                    <a:pt x="3257" y="9080"/>
                  </a:lnTo>
                  <a:lnTo>
                    <a:pt x="3255" y="9071"/>
                  </a:lnTo>
                  <a:lnTo>
                    <a:pt x="3254" y="9061"/>
                  </a:lnTo>
                  <a:lnTo>
                    <a:pt x="3253" y="9052"/>
                  </a:lnTo>
                  <a:lnTo>
                    <a:pt x="3252" y="9043"/>
                  </a:lnTo>
                  <a:lnTo>
                    <a:pt x="3251" y="9033"/>
                  </a:lnTo>
                  <a:lnTo>
                    <a:pt x="3251" y="9024"/>
                  </a:lnTo>
                  <a:lnTo>
                    <a:pt x="3250" y="9014"/>
                  </a:lnTo>
                  <a:lnTo>
                    <a:pt x="3250" y="9005"/>
                  </a:lnTo>
                  <a:lnTo>
                    <a:pt x="3250" y="9000"/>
                  </a:lnTo>
                  <a:lnTo>
                    <a:pt x="3250" y="7750"/>
                  </a:lnTo>
                  <a:lnTo>
                    <a:pt x="3250" y="7745"/>
                  </a:lnTo>
                  <a:lnTo>
                    <a:pt x="3250" y="7736"/>
                  </a:lnTo>
                  <a:lnTo>
                    <a:pt x="3251" y="7726"/>
                  </a:lnTo>
                  <a:lnTo>
                    <a:pt x="3251" y="7717"/>
                  </a:lnTo>
                  <a:lnTo>
                    <a:pt x="3252" y="7707"/>
                  </a:lnTo>
                  <a:lnTo>
                    <a:pt x="3253" y="7698"/>
                  </a:lnTo>
                  <a:lnTo>
                    <a:pt x="3254" y="7689"/>
                  </a:lnTo>
                  <a:lnTo>
                    <a:pt x="3255" y="7679"/>
                  </a:lnTo>
                  <a:lnTo>
                    <a:pt x="3257" y="7670"/>
                  </a:lnTo>
                  <a:lnTo>
                    <a:pt x="3258" y="7661"/>
                  </a:lnTo>
                  <a:lnTo>
                    <a:pt x="3260" y="7652"/>
                  </a:lnTo>
                  <a:lnTo>
                    <a:pt x="3262" y="7643"/>
                  </a:lnTo>
                  <a:lnTo>
                    <a:pt x="3264" y="7634"/>
                  </a:lnTo>
                  <a:lnTo>
                    <a:pt x="3266" y="7625"/>
                  </a:lnTo>
                  <a:lnTo>
                    <a:pt x="3268" y="7616"/>
                  </a:lnTo>
                  <a:lnTo>
                    <a:pt x="3271" y="7607"/>
                  </a:lnTo>
                  <a:lnTo>
                    <a:pt x="3274" y="7599"/>
                  </a:lnTo>
                  <a:lnTo>
                    <a:pt x="3276" y="7590"/>
                  </a:lnTo>
                  <a:lnTo>
                    <a:pt x="3279" y="7582"/>
                  </a:lnTo>
                  <a:lnTo>
                    <a:pt x="3282" y="7573"/>
                  </a:lnTo>
                  <a:lnTo>
                    <a:pt x="3286" y="7565"/>
                  </a:lnTo>
                  <a:lnTo>
                    <a:pt x="3289" y="7556"/>
                  </a:lnTo>
                  <a:lnTo>
                    <a:pt x="3292" y="7548"/>
                  </a:lnTo>
                  <a:lnTo>
                    <a:pt x="3296" y="7540"/>
                  </a:lnTo>
                  <a:lnTo>
                    <a:pt x="3300" y="7532"/>
                  </a:lnTo>
                  <a:lnTo>
                    <a:pt x="3304" y="7524"/>
                  </a:lnTo>
                  <a:lnTo>
                    <a:pt x="3308" y="7516"/>
                  </a:lnTo>
                  <a:lnTo>
                    <a:pt x="3312" y="7508"/>
                  </a:lnTo>
                  <a:lnTo>
                    <a:pt x="3319" y="7496"/>
                  </a:lnTo>
                  <a:lnTo>
                    <a:pt x="3324" y="7488"/>
                  </a:lnTo>
                  <a:lnTo>
                    <a:pt x="3329" y="7480"/>
                  </a:lnTo>
                  <a:lnTo>
                    <a:pt x="3334" y="7472"/>
                  </a:lnTo>
                  <a:lnTo>
                    <a:pt x="3339" y="7464"/>
                  </a:lnTo>
                  <a:lnTo>
                    <a:pt x="3345" y="7456"/>
                  </a:lnTo>
                  <a:lnTo>
                    <a:pt x="3350" y="7449"/>
                  </a:lnTo>
                  <a:lnTo>
                    <a:pt x="3356" y="7441"/>
                  </a:lnTo>
                  <a:lnTo>
                    <a:pt x="3362" y="7434"/>
                  </a:lnTo>
                  <a:lnTo>
                    <a:pt x="3368" y="7427"/>
                  </a:lnTo>
                  <a:lnTo>
                    <a:pt x="3374" y="7420"/>
                  </a:lnTo>
                  <a:lnTo>
                    <a:pt x="3380" y="7413"/>
                  </a:lnTo>
                  <a:lnTo>
                    <a:pt x="3386" y="7406"/>
                  </a:lnTo>
                  <a:lnTo>
                    <a:pt x="3393" y="7400"/>
                  </a:lnTo>
                  <a:lnTo>
                    <a:pt x="3400" y="7393"/>
                  </a:lnTo>
                  <a:lnTo>
                    <a:pt x="3406" y="7386"/>
                  </a:lnTo>
                  <a:lnTo>
                    <a:pt x="3413" y="7380"/>
                  </a:lnTo>
                  <a:lnTo>
                    <a:pt x="3420" y="7374"/>
                  </a:lnTo>
                  <a:lnTo>
                    <a:pt x="3427" y="7368"/>
                  </a:lnTo>
                  <a:lnTo>
                    <a:pt x="3434" y="7362"/>
                  </a:lnTo>
                  <a:lnTo>
                    <a:pt x="3441" y="7356"/>
                  </a:lnTo>
                  <a:lnTo>
                    <a:pt x="3449" y="7350"/>
                  </a:lnTo>
                  <a:lnTo>
                    <a:pt x="3456" y="7345"/>
                  </a:lnTo>
                  <a:lnTo>
                    <a:pt x="3464" y="7339"/>
                  </a:lnTo>
                  <a:lnTo>
                    <a:pt x="3472" y="7334"/>
                  </a:lnTo>
                  <a:lnTo>
                    <a:pt x="3480" y="7329"/>
                  </a:lnTo>
                  <a:lnTo>
                    <a:pt x="3488" y="7324"/>
                  </a:lnTo>
                  <a:lnTo>
                    <a:pt x="3496" y="7319"/>
                  </a:lnTo>
                  <a:lnTo>
                    <a:pt x="3508" y="7312"/>
                  </a:lnTo>
                  <a:lnTo>
                    <a:pt x="3516" y="7308"/>
                  </a:lnTo>
                  <a:lnTo>
                    <a:pt x="3524" y="7304"/>
                  </a:lnTo>
                  <a:lnTo>
                    <a:pt x="3532" y="7300"/>
                  </a:lnTo>
                  <a:lnTo>
                    <a:pt x="3540" y="7296"/>
                  </a:lnTo>
                  <a:lnTo>
                    <a:pt x="3548" y="7292"/>
                  </a:lnTo>
                  <a:lnTo>
                    <a:pt x="3556" y="7289"/>
                  </a:lnTo>
                  <a:lnTo>
                    <a:pt x="3565" y="7286"/>
                  </a:lnTo>
                  <a:lnTo>
                    <a:pt x="3573" y="7282"/>
                  </a:lnTo>
                  <a:lnTo>
                    <a:pt x="3582" y="7279"/>
                  </a:lnTo>
                  <a:lnTo>
                    <a:pt x="3590" y="7276"/>
                  </a:lnTo>
                  <a:lnTo>
                    <a:pt x="3599" y="7274"/>
                  </a:lnTo>
                  <a:lnTo>
                    <a:pt x="3607" y="7271"/>
                  </a:lnTo>
                  <a:lnTo>
                    <a:pt x="3616" y="7268"/>
                  </a:lnTo>
                  <a:lnTo>
                    <a:pt x="3625" y="7266"/>
                  </a:lnTo>
                  <a:lnTo>
                    <a:pt x="3634" y="7264"/>
                  </a:lnTo>
                  <a:lnTo>
                    <a:pt x="3643" y="7262"/>
                  </a:lnTo>
                  <a:lnTo>
                    <a:pt x="3652" y="7260"/>
                  </a:lnTo>
                  <a:lnTo>
                    <a:pt x="3661" y="7258"/>
                  </a:lnTo>
                  <a:lnTo>
                    <a:pt x="3670" y="7257"/>
                  </a:lnTo>
                  <a:lnTo>
                    <a:pt x="3679" y="7255"/>
                  </a:lnTo>
                  <a:lnTo>
                    <a:pt x="3689" y="7254"/>
                  </a:lnTo>
                  <a:lnTo>
                    <a:pt x="3698" y="7253"/>
                  </a:lnTo>
                  <a:lnTo>
                    <a:pt x="3707" y="7252"/>
                  </a:lnTo>
                  <a:lnTo>
                    <a:pt x="3717" y="7251"/>
                  </a:lnTo>
                  <a:lnTo>
                    <a:pt x="3726" y="7251"/>
                  </a:lnTo>
                  <a:lnTo>
                    <a:pt x="3736" y="7250"/>
                  </a:lnTo>
                  <a:lnTo>
                    <a:pt x="3745" y="7250"/>
                  </a:lnTo>
                  <a:lnTo>
                    <a:pt x="3750" y="7250"/>
                  </a:lnTo>
                  <a:lnTo>
                    <a:pt x="4750" y="7250"/>
                  </a:lnTo>
                  <a:lnTo>
                    <a:pt x="4750" y="6616"/>
                  </a:lnTo>
                  <a:lnTo>
                    <a:pt x="3214" y="5316"/>
                  </a:lnTo>
                  <a:lnTo>
                    <a:pt x="3190" y="5293"/>
                  </a:lnTo>
                  <a:lnTo>
                    <a:pt x="3169" y="5266"/>
                  </a:lnTo>
                  <a:lnTo>
                    <a:pt x="3152" y="5238"/>
                  </a:lnTo>
                  <a:lnTo>
                    <a:pt x="3139" y="5207"/>
                  </a:lnTo>
                  <a:lnTo>
                    <a:pt x="3130" y="5175"/>
                  </a:lnTo>
                  <a:lnTo>
                    <a:pt x="3126" y="5142"/>
                  </a:lnTo>
                  <a:lnTo>
                    <a:pt x="3126" y="5108"/>
                  </a:lnTo>
                  <a:lnTo>
                    <a:pt x="3130" y="5075"/>
                  </a:lnTo>
                  <a:lnTo>
                    <a:pt x="3139" y="5043"/>
                  </a:lnTo>
                  <a:lnTo>
                    <a:pt x="3152" y="5012"/>
                  </a:lnTo>
                  <a:lnTo>
                    <a:pt x="3169" y="4984"/>
                  </a:lnTo>
                  <a:lnTo>
                    <a:pt x="3190" y="4957"/>
                  </a:lnTo>
                  <a:lnTo>
                    <a:pt x="3214" y="4934"/>
                  </a:lnTo>
                  <a:lnTo>
                    <a:pt x="4750" y="3634"/>
                  </a:lnTo>
                  <a:lnTo>
                    <a:pt x="4750" y="2750"/>
                  </a:lnTo>
                  <a:lnTo>
                    <a:pt x="3750" y="2750"/>
                  </a:lnTo>
                  <a:lnTo>
                    <a:pt x="3745" y="2750"/>
                  </a:lnTo>
                  <a:lnTo>
                    <a:pt x="3736" y="2750"/>
                  </a:lnTo>
                  <a:lnTo>
                    <a:pt x="3726" y="2749"/>
                  </a:lnTo>
                  <a:lnTo>
                    <a:pt x="3717" y="2749"/>
                  </a:lnTo>
                  <a:lnTo>
                    <a:pt x="3707" y="2748"/>
                  </a:lnTo>
                  <a:lnTo>
                    <a:pt x="3698" y="2747"/>
                  </a:lnTo>
                  <a:lnTo>
                    <a:pt x="3689" y="2746"/>
                  </a:lnTo>
                  <a:lnTo>
                    <a:pt x="3679" y="2745"/>
                  </a:lnTo>
                  <a:lnTo>
                    <a:pt x="3670" y="2743"/>
                  </a:lnTo>
                  <a:lnTo>
                    <a:pt x="3661" y="2742"/>
                  </a:lnTo>
                  <a:lnTo>
                    <a:pt x="3652" y="2740"/>
                  </a:lnTo>
                  <a:lnTo>
                    <a:pt x="3643" y="2738"/>
                  </a:lnTo>
                  <a:lnTo>
                    <a:pt x="3634" y="2736"/>
                  </a:lnTo>
                  <a:lnTo>
                    <a:pt x="3625" y="2734"/>
                  </a:lnTo>
                  <a:lnTo>
                    <a:pt x="3616" y="2732"/>
                  </a:lnTo>
                  <a:lnTo>
                    <a:pt x="3607" y="2729"/>
                  </a:lnTo>
                  <a:lnTo>
                    <a:pt x="3599" y="2726"/>
                  </a:lnTo>
                  <a:lnTo>
                    <a:pt x="3590" y="2724"/>
                  </a:lnTo>
                  <a:lnTo>
                    <a:pt x="3582" y="2721"/>
                  </a:lnTo>
                  <a:lnTo>
                    <a:pt x="3573" y="2718"/>
                  </a:lnTo>
                  <a:lnTo>
                    <a:pt x="3565" y="2714"/>
                  </a:lnTo>
                  <a:lnTo>
                    <a:pt x="3556" y="2711"/>
                  </a:lnTo>
                  <a:lnTo>
                    <a:pt x="3548" y="2708"/>
                  </a:lnTo>
                  <a:lnTo>
                    <a:pt x="3540" y="2704"/>
                  </a:lnTo>
                  <a:lnTo>
                    <a:pt x="3532" y="2700"/>
                  </a:lnTo>
                  <a:lnTo>
                    <a:pt x="3524" y="2696"/>
                  </a:lnTo>
                  <a:lnTo>
                    <a:pt x="3516" y="2692"/>
                  </a:lnTo>
                  <a:lnTo>
                    <a:pt x="3508" y="2688"/>
                  </a:lnTo>
                  <a:lnTo>
                    <a:pt x="3496" y="2681"/>
                  </a:lnTo>
                  <a:lnTo>
                    <a:pt x="3488" y="2676"/>
                  </a:lnTo>
                  <a:lnTo>
                    <a:pt x="3480" y="2671"/>
                  </a:lnTo>
                  <a:lnTo>
                    <a:pt x="3472" y="2666"/>
                  </a:lnTo>
                  <a:lnTo>
                    <a:pt x="3464" y="2661"/>
                  </a:lnTo>
                  <a:lnTo>
                    <a:pt x="3456" y="2655"/>
                  </a:lnTo>
                  <a:lnTo>
                    <a:pt x="3449" y="2650"/>
                  </a:lnTo>
                  <a:lnTo>
                    <a:pt x="3441" y="2644"/>
                  </a:lnTo>
                  <a:lnTo>
                    <a:pt x="3434" y="2638"/>
                  </a:lnTo>
                  <a:lnTo>
                    <a:pt x="3427" y="2632"/>
                  </a:lnTo>
                  <a:lnTo>
                    <a:pt x="3420" y="2626"/>
                  </a:lnTo>
                  <a:lnTo>
                    <a:pt x="3413" y="2620"/>
                  </a:lnTo>
                  <a:lnTo>
                    <a:pt x="3406" y="2614"/>
                  </a:lnTo>
                  <a:lnTo>
                    <a:pt x="3400" y="2607"/>
                  </a:lnTo>
                  <a:lnTo>
                    <a:pt x="3393" y="2600"/>
                  </a:lnTo>
                  <a:lnTo>
                    <a:pt x="3386" y="2594"/>
                  </a:lnTo>
                  <a:lnTo>
                    <a:pt x="3380" y="2587"/>
                  </a:lnTo>
                  <a:lnTo>
                    <a:pt x="3374" y="2580"/>
                  </a:lnTo>
                  <a:lnTo>
                    <a:pt x="3368" y="2573"/>
                  </a:lnTo>
                  <a:lnTo>
                    <a:pt x="3362" y="2566"/>
                  </a:lnTo>
                  <a:lnTo>
                    <a:pt x="3356" y="2559"/>
                  </a:lnTo>
                  <a:lnTo>
                    <a:pt x="3350" y="2551"/>
                  </a:lnTo>
                  <a:lnTo>
                    <a:pt x="3345" y="2544"/>
                  </a:lnTo>
                  <a:lnTo>
                    <a:pt x="3339" y="2536"/>
                  </a:lnTo>
                  <a:lnTo>
                    <a:pt x="3334" y="2528"/>
                  </a:lnTo>
                  <a:lnTo>
                    <a:pt x="3329" y="2520"/>
                  </a:lnTo>
                  <a:lnTo>
                    <a:pt x="3324" y="2512"/>
                  </a:lnTo>
                  <a:lnTo>
                    <a:pt x="3319" y="2504"/>
                  </a:lnTo>
                  <a:lnTo>
                    <a:pt x="3312" y="2492"/>
                  </a:lnTo>
                  <a:lnTo>
                    <a:pt x="3308" y="2484"/>
                  </a:lnTo>
                  <a:lnTo>
                    <a:pt x="3304" y="2476"/>
                  </a:lnTo>
                  <a:lnTo>
                    <a:pt x="3300" y="2468"/>
                  </a:lnTo>
                  <a:lnTo>
                    <a:pt x="3296" y="2460"/>
                  </a:lnTo>
                  <a:lnTo>
                    <a:pt x="3292" y="2452"/>
                  </a:lnTo>
                  <a:lnTo>
                    <a:pt x="3289" y="2444"/>
                  </a:lnTo>
                  <a:lnTo>
                    <a:pt x="3286" y="2435"/>
                  </a:lnTo>
                  <a:lnTo>
                    <a:pt x="3282" y="2427"/>
                  </a:lnTo>
                  <a:lnTo>
                    <a:pt x="3279" y="2418"/>
                  </a:lnTo>
                  <a:lnTo>
                    <a:pt x="3276" y="2410"/>
                  </a:lnTo>
                  <a:lnTo>
                    <a:pt x="3274" y="2401"/>
                  </a:lnTo>
                  <a:lnTo>
                    <a:pt x="3271" y="2393"/>
                  </a:lnTo>
                  <a:lnTo>
                    <a:pt x="3268" y="2384"/>
                  </a:lnTo>
                  <a:lnTo>
                    <a:pt x="3266" y="2375"/>
                  </a:lnTo>
                  <a:lnTo>
                    <a:pt x="3264" y="2366"/>
                  </a:lnTo>
                  <a:lnTo>
                    <a:pt x="3262" y="2357"/>
                  </a:lnTo>
                  <a:lnTo>
                    <a:pt x="3260" y="2348"/>
                  </a:lnTo>
                  <a:lnTo>
                    <a:pt x="3258" y="2339"/>
                  </a:lnTo>
                  <a:lnTo>
                    <a:pt x="3257" y="2330"/>
                  </a:lnTo>
                  <a:lnTo>
                    <a:pt x="3255" y="2321"/>
                  </a:lnTo>
                  <a:lnTo>
                    <a:pt x="3254" y="2311"/>
                  </a:lnTo>
                  <a:lnTo>
                    <a:pt x="3253" y="2302"/>
                  </a:lnTo>
                  <a:lnTo>
                    <a:pt x="3252" y="2293"/>
                  </a:lnTo>
                  <a:lnTo>
                    <a:pt x="3251" y="2283"/>
                  </a:lnTo>
                  <a:lnTo>
                    <a:pt x="3251" y="2274"/>
                  </a:lnTo>
                  <a:lnTo>
                    <a:pt x="3250" y="2264"/>
                  </a:lnTo>
                  <a:lnTo>
                    <a:pt x="3250" y="2255"/>
                  </a:lnTo>
                  <a:lnTo>
                    <a:pt x="3250" y="2250"/>
                  </a:lnTo>
                  <a:lnTo>
                    <a:pt x="3250" y="1000"/>
                  </a:lnTo>
                  <a:lnTo>
                    <a:pt x="3250" y="995"/>
                  </a:lnTo>
                  <a:lnTo>
                    <a:pt x="3250" y="986"/>
                  </a:lnTo>
                  <a:lnTo>
                    <a:pt x="3251" y="976"/>
                  </a:lnTo>
                  <a:lnTo>
                    <a:pt x="3251" y="967"/>
                  </a:lnTo>
                  <a:lnTo>
                    <a:pt x="3252" y="957"/>
                  </a:lnTo>
                  <a:lnTo>
                    <a:pt x="3253" y="948"/>
                  </a:lnTo>
                  <a:lnTo>
                    <a:pt x="3254" y="939"/>
                  </a:lnTo>
                  <a:lnTo>
                    <a:pt x="3255" y="929"/>
                  </a:lnTo>
                  <a:lnTo>
                    <a:pt x="3257" y="920"/>
                  </a:lnTo>
                  <a:lnTo>
                    <a:pt x="3258" y="911"/>
                  </a:lnTo>
                  <a:lnTo>
                    <a:pt x="3260" y="902"/>
                  </a:lnTo>
                  <a:lnTo>
                    <a:pt x="3262" y="893"/>
                  </a:lnTo>
                  <a:lnTo>
                    <a:pt x="3264" y="884"/>
                  </a:lnTo>
                  <a:lnTo>
                    <a:pt x="3266" y="875"/>
                  </a:lnTo>
                  <a:lnTo>
                    <a:pt x="3268" y="866"/>
                  </a:lnTo>
                  <a:lnTo>
                    <a:pt x="3271" y="857"/>
                  </a:lnTo>
                  <a:lnTo>
                    <a:pt x="3274" y="849"/>
                  </a:lnTo>
                  <a:lnTo>
                    <a:pt x="3276" y="840"/>
                  </a:lnTo>
                  <a:lnTo>
                    <a:pt x="3279" y="832"/>
                  </a:lnTo>
                  <a:lnTo>
                    <a:pt x="3282" y="823"/>
                  </a:lnTo>
                  <a:lnTo>
                    <a:pt x="3286" y="815"/>
                  </a:lnTo>
                  <a:lnTo>
                    <a:pt x="3289" y="806"/>
                  </a:lnTo>
                  <a:lnTo>
                    <a:pt x="3292" y="798"/>
                  </a:lnTo>
                  <a:lnTo>
                    <a:pt x="3296" y="790"/>
                  </a:lnTo>
                  <a:lnTo>
                    <a:pt x="3300" y="782"/>
                  </a:lnTo>
                  <a:lnTo>
                    <a:pt x="3304" y="774"/>
                  </a:lnTo>
                  <a:lnTo>
                    <a:pt x="3308" y="766"/>
                  </a:lnTo>
                  <a:lnTo>
                    <a:pt x="3312" y="758"/>
                  </a:lnTo>
                  <a:lnTo>
                    <a:pt x="3319" y="746"/>
                  </a:lnTo>
                  <a:lnTo>
                    <a:pt x="3324" y="738"/>
                  </a:lnTo>
                  <a:lnTo>
                    <a:pt x="3329" y="730"/>
                  </a:lnTo>
                  <a:lnTo>
                    <a:pt x="3334" y="722"/>
                  </a:lnTo>
                  <a:lnTo>
                    <a:pt x="3339" y="714"/>
                  </a:lnTo>
                  <a:lnTo>
                    <a:pt x="3345" y="706"/>
                  </a:lnTo>
                  <a:lnTo>
                    <a:pt x="3350" y="699"/>
                  </a:lnTo>
                  <a:lnTo>
                    <a:pt x="3356" y="691"/>
                  </a:lnTo>
                  <a:lnTo>
                    <a:pt x="3362" y="684"/>
                  </a:lnTo>
                  <a:lnTo>
                    <a:pt x="3368" y="677"/>
                  </a:lnTo>
                  <a:lnTo>
                    <a:pt x="3374" y="670"/>
                  </a:lnTo>
                  <a:lnTo>
                    <a:pt x="3380" y="663"/>
                  </a:lnTo>
                  <a:lnTo>
                    <a:pt x="3386" y="656"/>
                  </a:lnTo>
                  <a:lnTo>
                    <a:pt x="3393" y="650"/>
                  </a:lnTo>
                  <a:lnTo>
                    <a:pt x="3400" y="643"/>
                  </a:lnTo>
                  <a:lnTo>
                    <a:pt x="3406" y="636"/>
                  </a:lnTo>
                  <a:lnTo>
                    <a:pt x="3413" y="630"/>
                  </a:lnTo>
                  <a:lnTo>
                    <a:pt x="3420" y="624"/>
                  </a:lnTo>
                  <a:lnTo>
                    <a:pt x="3427" y="618"/>
                  </a:lnTo>
                  <a:lnTo>
                    <a:pt x="3434" y="612"/>
                  </a:lnTo>
                  <a:lnTo>
                    <a:pt x="3441" y="606"/>
                  </a:lnTo>
                  <a:lnTo>
                    <a:pt x="3449" y="600"/>
                  </a:lnTo>
                  <a:lnTo>
                    <a:pt x="3456" y="595"/>
                  </a:lnTo>
                  <a:lnTo>
                    <a:pt x="3464" y="589"/>
                  </a:lnTo>
                  <a:lnTo>
                    <a:pt x="3472" y="584"/>
                  </a:lnTo>
                  <a:lnTo>
                    <a:pt x="3480" y="579"/>
                  </a:lnTo>
                  <a:lnTo>
                    <a:pt x="3488" y="574"/>
                  </a:lnTo>
                  <a:lnTo>
                    <a:pt x="3496" y="569"/>
                  </a:lnTo>
                  <a:lnTo>
                    <a:pt x="3508" y="562"/>
                  </a:lnTo>
                  <a:lnTo>
                    <a:pt x="3516" y="558"/>
                  </a:lnTo>
                  <a:lnTo>
                    <a:pt x="3524" y="554"/>
                  </a:lnTo>
                  <a:lnTo>
                    <a:pt x="3532" y="550"/>
                  </a:lnTo>
                  <a:lnTo>
                    <a:pt x="3540" y="546"/>
                  </a:lnTo>
                  <a:lnTo>
                    <a:pt x="3548" y="542"/>
                  </a:lnTo>
                  <a:lnTo>
                    <a:pt x="3556" y="539"/>
                  </a:lnTo>
                  <a:lnTo>
                    <a:pt x="3565" y="536"/>
                  </a:lnTo>
                  <a:lnTo>
                    <a:pt x="3573" y="532"/>
                  </a:lnTo>
                  <a:lnTo>
                    <a:pt x="3582" y="529"/>
                  </a:lnTo>
                  <a:lnTo>
                    <a:pt x="3590" y="526"/>
                  </a:lnTo>
                  <a:lnTo>
                    <a:pt x="3599" y="524"/>
                  </a:lnTo>
                  <a:lnTo>
                    <a:pt x="3607" y="521"/>
                  </a:lnTo>
                  <a:lnTo>
                    <a:pt x="3616" y="518"/>
                  </a:lnTo>
                  <a:lnTo>
                    <a:pt x="3625" y="516"/>
                  </a:lnTo>
                  <a:lnTo>
                    <a:pt x="3634" y="514"/>
                  </a:lnTo>
                  <a:lnTo>
                    <a:pt x="3643" y="512"/>
                  </a:lnTo>
                  <a:lnTo>
                    <a:pt x="3652" y="510"/>
                  </a:lnTo>
                  <a:lnTo>
                    <a:pt x="3661" y="508"/>
                  </a:lnTo>
                  <a:lnTo>
                    <a:pt x="3670" y="507"/>
                  </a:lnTo>
                  <a:lnTo>
                    <a:pt x="3679" y="505"/>
                  </a:lnTo>
                  <a:lnTo>
                    <a:pt x="3689" y="504"/>
                  </a:lnTo>
                  <a:lnTo>
                    <a:pt x="3698" y="503"/>
                  </a:lnTo>
                  <a:lnTo>
                    <a:pt x="3707" y="502"/>
                  </a:lnTo>
                  <a:lnTo>
                    <a:pt x="3717" y="501"/>
                  </a:lnTo>
                  <a:lnTo>
                    <a:pt x="3726" y="501"/>
                  </a:lnTo>
                  <a:close/>
                  <a:moveTo>
                    <a:pt x="3750" y="1000"/>
                  </a:move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2"/>
                  </a:lnTo>
                  <a:lnTo>
                    <a:pt x="3750" y="2248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2" y="2250"/>
                  </a:lnTo>
                  <a:lnTo>
                    <a:pt x="5000" y="2250"/>
                  </a:lnTo>
                  <a:lnTo>
                    <a:pt x="6248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48"/>
                  </a:lnTo>
                  <a:lnTo>
                    <a:pt x="6250" y="1002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48" y="1000"/>
                  </a:lnTo>
                  <a:lnTo>
                    <a:pt x="3752" y="1000"/>
                  </a:lnTo>
                  <a:lnTo>
                    <a:pt x="3750" y="1000"/>
                  </a:lnTo>
                  <a:lnTo>
                    <a:pt x="3750" y="1000"/>
                  </a:lnTo>
                  <a:close/>
                  <a:moveTo>
                    <a:pt x="3750" y="7750"/>
                  </a:move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2"/>
                  </a:lnTo>
                  <a:lnTo>
                    <a:pt x="3750" y="8998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8998"/>
                  </a:lnTo>
                  <a:lnTo>
                    <a:pt x="6250" y="7752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48" y="7750"/>
                  </a:lnTo>
                  <a:lnTo>
                    <a:pt x="5000" y="7750"/>
                  </a:lnTo>
                  <a:lnTo>
                    <a:pt x="3752" y="7750"/>
                  </a:lnTo>
                  <a:lnTo>
                    <a:pt x="3750" y="7750"/>
                  </a:lnTo>
                  <a:close/>
                  <a:moveTo>
                    <a:pt x="5000" y="6173"/>
                  </a:moveTo>
                  <a:lnTo>
                    <a:pt x="6238" y="5125"/>
                  </a:lnTo>
                  <a:lnTo>
                    <a:pt x="5000" y="4077"/>
                  </a:lnTo>
                  <a:lnTo>
                    <a:pt x="3762" y="5125"/>
                  </a:lnTo>
                  <a:lnTo>
                    <a:pt x="5000" y="61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1" name="Google Shape;1421;p13"/>
          <p:cNvGrpSpPr/>
          <p:nvPr/>
        </p:nvGrpSpPr>
        <p:grpSpPr>
          <a:xfrm>
            <a:off x="2962542" y="1760585"/>
            <a:ext cx="633600" cy="633600"/>
            <a:chOff x="2962542" y="4459160"/>
            <a:chExt cx="633600" cy="633600"/>
          </a:xfrm>
        </p:grpSpPr>
        <p:sp>
          <p:nvSpPr>
            <p:cNvPr id="1422" name="Google Shape;1422;p13"/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4136"/>
                  </a:moveTo>
                  <a:lnTo>
                    <a:pt x="7962" y="4136"/>
                  </a:lnTo>
                  <a:lnTo>
                    <a:pt x="7469" y="7345"/>
                  </a:lnTo>
                  <a:lnTo>
                    <a:pt x="2531" y="7345"/>
                  </a:lnTo>
                  <a:lnTo>
                    <a:pt x="2038" y="41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345"/>
                  </a:moveTo>
                  <a:lnTo>
                    <a:pt x="800" y="2161"/>
                  </a:lnTo>
                  <a:lnTo>
                    <a:pt x="802" y="2128"/>
                  </a:lnTo>
                  <a:lnTo>
                    <a:pt x="809" y="2096"/>
                  </a:lnTo>
                  <a:lnTo>
                    <a:pt x="819" y="2065"/>
                  </a:lnTo>
                  <a:lnTo>
                    <a:pt x="833" y="2036"/>
                  </a:lnTo>
                  <a:lnTo>
                    <a:pt x="852" y="2009"/>
                  </a:lnTo>
                  <a:lnTo>
                    <a:pt x="873" y="1984"/>
                  </a:lnTo>
                  <a:lnTo>
                    <a:pt x="898" y="1963"/>
                  </a:lnTo>
                  <a:lnTo>
                    <a:pt x="925" y="1944"/>
                  </a:lnTo>
                  <a:lnTo>
                    <a:pt x="954" y="1930"/>
                  </a:lnTo>
                  <a:lnTo>
                    <a:pt x="985" y="1920"/>
                  </a:lnTo>
                  <a:lnTo>
                    <a:pt x="1017" y="1913"/>
                  </a:lnTo>
                  <a:lnTo>
                    <a:pt x="1050" y="1911"/>
                  </a:lnTo>
                  <a:lnTo>
                    <a:pt x="3766" y="1911"/>
                  </a:lnTo>
                  <a:lnTo>
                    <a:pt x="3796" y="1913"/>
                  </a:lnTo>
                  <a:lnTo>
                    <a:pt x="3826" y="1918"/>
                  </a:lnTo>
                  <a:lnTo>
                    <a:pt x="3855" y="1927"/>
                  </a:lnTo>
                  <a:lnTo>
                    <a:pt x="3883" y="1940"/>
                  </a:lnTo>
                  <a:lnTo>
                    <a:pt x="3909" y="1956"/>
                  </a:lnTo>
                  <a:lnTo>
                    <a:pt x="3933" y="1975"/>
                  </a:lnTo>
                  <a:lnTo>
                    <a:pt x="3954" y="1996"/>
                  </a:lnTo>
                  <a:lnTo>
                    <a:pt x="4743" y="2898"/>
                  </a:lnTo>
                  <a:lnTo>
                    <a:pt x="8950" y="2898"/>
                  </a:lnTo>
                  <a:lnTo>
                    <a:pt x="8983" y="2900"/>
                  </a:lnTo>
                  <a:lnTo>
                    <a:pt x="9015" y="2907"/>
                  </a:lnTo>
                  <a:lnTo>
                    <a:pt x="9046" y="2917"/>
                  </a:lnTo>
                  <a:lnTo>
                    <a:pt x="9075" y="2931"/>
                  </a:lnTo>
                  <a:lnTo>
                    <a:pt x="9102" y="2950"/>
                  </a:lnTo>
                  <a:lnTo>
                    <a:pt x="9127" y="2971"/>
                  </a:lnTo>
                  <a:lnTo>
                    <a:pt x="9148" y="2996"/>
                  </a:lnTo>
                  <a:lnTo>
                    <a:pt x="9167" y="3023"/>
                  </a:lnTo>
                  <a:lnTo>
                    <a:pt x="9181" y="3052"/>
                  </a:lnTo>
                  <a:lnTo>
                    <a:pt x="9191" y="3083"/>
                  </a:lnTo>
                  <a:lnTo>
                    <a:pt x="9198" y="3115"/>
                  </a:lnTo>
                  <a:lnTo>
                    <a:pt x="9200" y="3148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200" y="7368"/>
                  </a:lnTo>
                  <a:lnTo>
                    <a:pt x="9199" y="7378"/>
                  </a:lnTo>
                  <a:lnTo>
                    <a:pt x="9198" y="7396"/>
                  </a:lnTo>
                  <a:lnTo>
                    <a:pt x="9197" y="7406"/>
                  </a:lnTo>
                  <a:lnTo>
                    <a:pt x="9196" y="7424"/>
                  </a:lnTo>
                  <a:lnTo>
                    <a:pt x="9195" y="7433"/>
                  </a:lnTo>
                  <a:lnTo>
                    <a:pt x="9192" y="7452"/>
                  </a:lnTo>
                  <a:lnTo>
                    <a:pt x="9191" y="7461"/>
                  </a:lnTo>
                  <a:lnTo>
                    <a:pt x="9188" y="7479"/>
                  </a:lnTo>
                  <a:lnTo>
                    <a:pt x="9186" y="7488"/>
                  </a:lnTo>
                  <a:lnTo>
                    <a:pt x="9182" y="7506"/>
                  </a:lnTo>
                  <a:lnTo>
                    <a:pt x="9180" y="7515"/>
                  </a:lnTo>
                  <a:lnTo>
                    <a:pt x="9176" y="7533"/>
                  </a:lnTo>
                  <a:lnTo>
                    <a:pt x="9173" y="7542"/>
                  </a:lnTo>
                  <a:lnTo>
                    <a:pt x="9168" y="7560"/>
                  </a:lnTo>
                  <a:lnTo>
                    <a:pt x="9166" y="7569"/>
                  </a:lnTo>
                  <a:lnTo>
                    <a:pt x="9160" y="7586"/>
                  </a:lnTo>
                  <a:lnTo>
                    <a:pt x="9157" y="7595"/>
                  </a:lnTo>
                  <a:lnTo>
                    <a:pt x="9150" y="7612"/>
                  </a:lnTo>
                  <a:lnTo>
                    <a:pt x="9147" y="7621"/>
                  </a:lnTo>
                  <a:lnTo>
                    <a:pt x="9140" y="7638"/>
                  </a:lnTo>
                  <a:lnTo>
                    <a:pt x="9136" y="7646"/>
                  </a:lnTo>
                  <a:lnTo>
                    <a:pt x="9129" y="7663"/>
                  </a:lnTo>
                  <a:lnTo>
                    <a:pt x="9125" y="7671"/>
                  </a:lnTo>
                  <a:lnTo>
                    <a:pt x="9116" y="7688"/>
                  </a:lnTo>
                  <a:lnTo>
                    <a:pt x="9112" y="7696"/>
                  </a:lnTo>
                  <a:lnTo>
                    <a:pt x="9103" y="7712"/>
                  </a:lnTo>
                  <a:lnTo>
                    <a:pt x="9098" y="7720"/>
                  </a:lnTo>
                  <a:lnTo>
                    <a:pt x="9089" y="7736"/>
                  </a:lnTo>
                  <a:lnTo>
                    <a:pt x="9084" y="7744"/>
                  </a:lnTo>
                  <a:lnTo>
                    <a:pt x="9074" y="7760"/>
                  </a:lnTo>
                  <a:lnTo>
                    <a:pt x="9068" y="7768"/>
                  </a:lnTo>
                  <a:lnTo>
                    <a:pt x="9058" y="7783"/>
                  </a:lnTo>
                  <a:lnTo>
                    <a:pt x="9052" y="7791"/>
                  </a:lnTo>
                  <a:lnTo>
                    <a:pt x="9041" y="7805"/>
                  </a:lnTo>
                  <a:lnTo>
                    <a:pt x="9035" y="7813"/>
                  </a:lnTo>
                  <a:lnTo>
                    <a:pt x="9023" y="7827"/>
                  </a:lnTo>
                  <a:lnTo>
                    <a:pt x="9017" y="7834"/>
                  </a:lnTo>
                  <a:lnTo>
                    <a:pt x="9005" y="7848"/>
                  </a:lnTo>
                  <a:lnTo>
                    <a:pt x="8998" y="7855"/>
                  </a:lnTo>
                  <a:lnTo>
                    <a:pt x="8986" y="7868"/>
                  </a:lnTo>
                  <a:lnTo>
                    <a:pt x="8979" y="7875"/>
                  </a:lnTo>
                  <a:lnTo>
                    <a:pt x="8966" y="7887"/>
                  </a:lnTo>
                  <a:lnTo>
                    <a:pt x="8959" y="7894"/>
                  </a:lnTo>
                  <a:lnTo>
                    <a:pt x="8945" y="7906"/>
                  </a:lnTo>
                  <a:lnTo>
                    <a:pt x="8938" y="7912"/>
                  </a:lnTo>
                  <a:lnTo>
                    <a:pt x="8924" y="7924"/>
                  </a:lnTo>
                  <a:lnTo>
                    <a:pt x="8916" y="7930"/>
                  </a:lnTo>
                  <a:lnTo>
                    <a:pt x="8902" y="7941"/>
                  </a:lnTo>
                  <a:lnTo>
                    <a:pt x="8894" y="7947"/>
                  </a:lnTo>
                  <a:lnTo>
                    <a:pt x="8879" y="7957"/>
                  </a:lnTo>
                  <a:lnTo>
                    <a:pt x="8871" y="7963"/>
                  </a:lnTo>
                  <a:lnTo>
                    <a:pt x="8855" y="7973"/>
                  </a:lnTo>
                  <a:lnTo>
                    <a:pt x="8847" y="7978"/>
                  </a:lnTo>
                  <a:lnTo>
                    <a:pt x="8831" y="7987"/>
                  </a:lnTo>
                  <a:lnTo>
                    <a:pt x="8823" y="7992"/>
                  </a:lnTo>
                  <a:lnTo>
                    <a:pt x="8807" y="8001"/>
                  </a:lnTo>
                  <a:lnTo>
                    <a:pt x="8799" y="8005"/>
                  </a:lnTo>
                  <a:lnTo>
                    <a:pt x="8782" y="8014"/>
                  </a:lnTo>
                  <a:lnTo>
                    <a:pt x="8774" y="8018"/>
                  </a:lnTo>
                  <a:lnTo>
                    <a:pt x="8757" y="8025"/>
                  </a:lnTo>
                  <a:lnTo>
                    <a:pt x="8749" y="8029"/>
                  </a:lnTo>
                  <a:lnTo>
                    <a:pt x="8732" y="8036"/>
                  </a:lnTo>
                  <a:lnTo>
                    <a:pt x="8723" y="8039"/>
                  </a:lnTo>
                  <a:lnTo>
                    <a:pt x="8706" y="8046"/>
                  </a:lnTo>
                  <a:lnTo>
                    <a:pt x="8697" y="8049"/>
                  </a:lnTo>
                  <a:lnTo>
                    <a:pt x="8680" y="8055"/>
                  </a:lnTo>
                  <a:lnTo>
                    <a:pt x="8671" y="8057"/>
                  </a:lnTo>
                  <a:lnTo>
                    <a:pt x="8653" y="8062"/>
                  </a:lnTo>
                  <a:lnTo>
                    <a:pt x="8644" y="8065"/>
                  </a:lnTo>
                  <a:lnTo>
                    <a:pt x="8626" y="8069"/>
                  </a:lnTo>
                  <a:lnTo>
                    <a:pt x="8617" y="8071"/>
                  </a:lnTo>
                  <a:lnTo>
                    <a:pt x="8599" y="8075"/>
                  </a:lnTo>
                  <a:lnTo>
                    <a:pt x="8590" y="8077"/>
                  </a:lnTo>
                  <a:lnTo>
                    <a:pt x="8572" y="8080"/>
                  </a:lnTo>
                  <a:lnTo>
                    <a:pt x="8563" y="8081"/>
                  </a:lnTo>
                  <a:lnTo>
                    <a:pt x="8544" y="8084"/>
                  </a:lnTo>
                  <a:lnTo>
                    <a:pt x="8535" y="8085"/>
                  </a:lnTo>
                  <a:lnTo>
                    <a:pt x="8517" y="8086"/>
                  </a:lnTo>
                  <a:lnTo>
                    <a:pt x="8507" y="8087"/>
                  </a:lnTo>
                  <a:lnTo>
                    <a:pt x="8489" y="8088"/>
                  </a:lnTo>
                  <a:lnTo>
                    <a:pt x="8479" y="8089"/>
                  </a:lnTo>
                  <a:lnTo>
                    <a:pt x="8461" y="8089"/>
                  </a:lnTo>
                  <a:lnTo>
                    <a:pt x="8456" y="8089"/>
                  </a:lnTo>
                  <a:lnTo>
                    <a:pt x="1544" y="8089"/>
                  </a:lnTo>
                  <a:lnTo>
                    <a:pt x="1539" y="8089"/>
                  </a:lnTo>
                  <a:lnTo>
                    <a:pt x="1521" y="8089"/>
                  </a:lnTo>
                  <a:lnTo>
                    <a:pt x="1511" y="8088"/>
                  </a:lnTo>
                  <a:lnTo>
                    <a:pt x="1493" y="8087"/>
                  </a:lnTo>
                  <a:lnTo>
                    <a:pt x="1483" y="8086"/>
                  </a:lnTo>
                  <a:lnTo>
                    <a:pt x="1465" y="8085"/>
                  </a:lnTo>
                  <a:lnTo>
                    <a:pt x="1456" y="8084"/>
                  </a:lnTo>
                  <a:lnTo>
                    <a:pt x="1437" y="8081"/>
                  </a:lnTo>
                  <a:lnTo>
                    <a:pt x="1428" y="8080"/>
                  </a:lnTo>
                  <a:lnTo>
                    <a:pt x="1410" y="8077"/>
                  </a:lnTo>
                  <a:lnTo>
                    <a:pt x="1401" y="8075"/>
                  </a:lnTo>
                  <a:lnTo>
                    <a:pt x="1383" y="8071"/>
                  </a:lnTo>
                  <a:lnTo>
                    <a:pt x="1374" y="8069"/>
                  </a:lnTo>
                  <a:lnTo>
                    <a:pt x="1356" y="8065"/>
                  </a:lnTo>
                  <a:lnTo>
                    <a:pt x="1347" y="8062"/>
                  </a:lnTo>
                  <a:lnTo>
                    <a:pt x="1329" y="8057"/>
                  </a:lnTo>
                  <a:lnTo>
                    <a:pt x="1320" y="8055"/>
                  </a:lnTo>
                  <a:lnTo>
                    <a:pt x="1303" y="8049"/>
                  </a:lnTo>
                  <a:lnTo>
                    <a:pt x="1294" y="8046"/>
                  </a:lnTo>
                  <a:lnTo>
                    <a:pt x="1277" y="8039"/>
                  </a:lnTo>
                  <a:lnTo>
                    <a:pt x="1268" y="8036"/>
                  </a:lnTo>
                  <a:lnTo>
                    <a:pt x="1251" y="8029"/>
                  </a:lnTo>
                  <a:lnTo>
                    <a:pt x="1243" y="8025"/>
                  </a:lnTo>
                  <a:lnTo>
                    <a:pt x="1226" y="8018"/>
                  </a:lnTo>
                  <a:lnTo>
                    <a:pt x="1218" y="8014"/>
                  </a:lnTo>
                  <a:lnTo>
                    <a:pt x="1201" y="8005"/>
                  </a:lnTo>
                  <a:lnTo>
                    <a:pt x="1193" y="8001"/>
                  </a:lnTo>
                  <a:lnTo>
                    <a:pt x="1177" y="7992"/>
                  </a:lnTo>
                  <a:lnTo>
                    <a:pt x="1169" y="7987"/>
                  </a:lnTo>
                  <a:lnTo>
                    <a:pt x="1153" y="7978"/>
                  </a:lnTo>
                  <a:lnTo>
                    <a:pt x="1145" y="7973"/>
                  </a:lnTo>
                  <a:lnTo>
                    <a:pt x="1129" y="7963"/>
                  </a:lnTo>
                  <a:lnTo>
                    <a:pt x="1121" y="7957"/>
                  </a:lnTo>
                  <a:lnTo>
                    <a:pt x="1106" y="7947"/>
                  </a:lnTo>
                  <a:lnTo>
                    <a:pt x="1098" y="7941"/>
                  </a:lnTo>
                  <a:lnTo>
                    <a:pt x="1084" y="7930"/>
                  </a:lnTo>
                  <a:lnTo>
                    <a:pt x="1076" y="7924"/>
                  </a:lnTo>
                  <a:lnTo>
                    <a:pt x="1062" y="7912"/>
                  </a:lnTo>
                  <a:lnTo>
                    <a:pt x="1055" y="7906"/>
                  </a:lnTo>
                  <a:lnTo>
                    <a:pt x="1041" y="7894"/>
                  </a:lnTo>
                  <a:lnTo>
                    <a:pt x="1034" y="7887"/>
                  </a:lnTo>
                  <a:lnTo>
                    <a:pt x="1021" y="7875"/>
                  </a:lnTo>
                  <a:lnTo>
                    <a:pt x="1014" y="7868"/>
                  </a:lnTo>
                  <a:lnTo>
                    <a:pt x="1002" y="7855"/>
                  </a:lnTo>
                  <a:lnTo>
                    <a:pt x="995" y="7848"/>
                  </a:lnTo>
                  <a:lnTo>
                    <a:pt x="983" y="7834"/>
                  </a:lnTo>
                  <a:lnTo>
                    <a:pt x="977" y="7827"/>
                  </a:lnTo>
                  <a:lnTo>
                    <a:pt x="965" y="7813"/>
                  </a:lnTo>
                  <a:lnTo>
                    <a:pt x="959" y="7805"/>
                  </a:lnTo>
                  <a:lnTo>
                    <a:pt x="948" y="7791"/>
                  </a:lnTo>
                  <a:lnTo>
                    <a:pt x="942" y="7783"/>
                  </a:lnTo>
                  <a:lnTo>
                    <a:pt x="932" y="7768"/>
                  </a:lnTo>
                  <a:lnTo>
                    <a:pt x="926" y="7760"/>
                  </a:lnTo>
                  <a:lnTo>
                    <a:pt x="916" y="7744"/>
                  </a:lnTo>
                  <a:lnTo>
                    <a:pt x="911" y="7736"/>
                  </a:lnTo>
                  <a:lnTo>
                    <a:pt x="902" y="7720"/>
                  </a:lnTo>
                  <a:lnTo>
                    <a:pt x="897" y="7712"/>
                  </a:lnTo>
                  <a:lnTo>
                    <a:pt x="888" y="7696"/>
                  </a:lnTo>
                  <a:lnTo>
                    <a:pt x="884" y="7688"/>
                  </a:lnTo>
                  <a:lnTo>
                    <a:pt x="875" y="7671"/>
                  </a:lnTo>
                  <a:lnTo>
                    <a:pt x="871" y="7663"/>
                  </a:lnTo>
                  <a:lnTo>
                    <a:pt x="864" y="7646"/>
                  </a:lnTo>
                  <a:lnTo>
                    <a:pt x="860" y="7638"/>
                  </a:lnTo>
                  <a:lnTo>
                    <a:pt x="853" y="7621"/>
                  </a:lnTo>
                  <a:lnTo>
                    <a:pt x="850" y="7612"/>
                  </a:lnTo>
                  <a:lnTo>
                    <a:pt x="843" y="7595"/>
                  </a:lnTo>
                  <a:lnTo>
                    <a:pt x="840" y="7586"/>
                  </a:lnTo>
                  <a:lnTo>
                    <a:pt x="834" y="7569"/>
                  </a:lnTo>
                  <a:lnTo>
                    <a:pt x="832" y="7560"/>
                  </a:lnTo>
                  <a:lnTo>
                    <a:pt x="827" y="7542"/>
                  </a:lnTo>
                  <a:lnTo>
                    <a:pt x="824" y="7533"/>
                  </a:lnTo>
                  <a:lnTo>
                    <a:pt x="820" y="7515"/>
                  </a:lnTo>
                  <a:lnTo>
                    <a:pt x="818" y="7506"/>
                  </a:lnTo>
                  <a:lnTo>
                    <a:pt x="814" y="7488"/>
                  </a:lnTo>
                  <a:lnTo>
                    <a:pt x="812" y="7479"/>
                  </a:lnTo>
                  <a:lnTo>
                    <a:pt x="809" y="7461"/>
                  </a:lnTo>
                  <a:lnTo>
                    <a:pt x="808" y="7452"/>
                  </a:lnTo>
                  <a:lnTo>
                    <a:pt x="805" y="7433"/>
                  </a:lnTo>
                  <a:lnTo>
                    <a:pt x="804" y="7424"/>
                  </a:lnTo>
                  <a:lnTo>
                    <a:pt x="803" y="7406"/>
                  </a:lnTo>
                  <a:lnTo>
                    <a:pt x="802" y="7396"/>
                  </a:lnTo>
                  <a:lnTo>
                    <a:pt x="801" y="7378"/>
                  </a:lnTo>
                  <a:lnTo>
                    <a:pt x="800" y="7368"/>
                  </a:lnTo>
                  <a:lnTo>
                    <a:pt x="800" y="7350"/>
                  </a:lnTo>
                  <a:lnTo>
                    <a:pt x="800" y="7345"/>
                  </a:lnTo>
                  <a:close/>
                  <a:moveTo>
                    <a:pt x="3653" y="2411"/>
                  </a:moveTo>
                  <a:lnTo>
                    <a:pt x="1300" y="2411"/>
                  </a:lnTo>
                  <a:lnTo>
                    <a:pt x="1300" y="7343"/>
                  </a:lnTo>
                  <a:lnTo>
                    <a:pt x="1300" y="7354"/>
                  </a:lnTo>
                  <a:lnTo>
                    <a:pt x="1301" y="7363"/>
                  </a:lnTo>
                  <a:lnTo>
                    <a:pt x="1302" y="7372"/>
                  </a:lnTo>
                  <a:lnTo>
                    <a:pt x="1303" y="7381"/>
                  </a:lnTo>
                  <a:lnTo>
                    <a:pt x="1304" y="7390"/>
                  </a:lnTo>
                  <a:lnTo>
                    <a:pt x="1306" y="7399"/>
                  </a:lnTo>
                  <a:lnTo>
                    <a:pt x="1308" y="7408"/>
                  </a:lnTo>
                  <a:lnTo>
                    <a:pt x="1311" y="7417"/>
                  </a:lnTo>
                  <a:lnTo>
                    <a:pt x="1314" y="7426"/>
                  </a:lnTo>
                  <a:lnTo>
                    <a:pt x="1317" y="7434"/>
                  </a:lnTo>
                  <a:lnTo>
                    <a:pt x="1320" y="7443"/>
                  </a:lnTo>
                  <a:lnTo>
                    <a:pt x="1324" y="7451"/>
                  </a:lnTo>
                  <a:lnTo>
                    <a:pt x="1328" y="7459"/>
                  </a:lnTo>
                  <a:lnTo>
                    <a:pt x="1333" y="7468"/>
                  </a:lnTo>
                  <a:lnTo>
                    <a:pt x="1338" y="7475"/>
                  </a:lnTo>
                  <a:lnTo>
                    <a:pt x="1342" y="7483"/>
                  </a:lnTo>
                  <a:lnTo>
                    <a:pt x="1348" y="7490"/>
                  </a:lnTo>
                  <a:lnTo>
                    <a:pt x="1353" y="7497"/>
                  </a:lnTo>
                  <a:lnTo>
                    <a:pt x="1359" y="7504"/>
                  </a:lnTo>
                  <a:lnTo>
                    <a:pt x="1365" y="7511"/>
                  </a:lnTo>
                  <a:lnTo>
                    <a:pt x="1371" y="7518"/>
                  </a:lnTo>
                  <a:lnTo>
                    <a:pt x="1378" y="7524"/>
                  </a:lnTo>
                  <a:lnTo>
                    <a:pt x="1385" y="7530"/>
                  </a:lnTo>
                  <a:lnTo>
                    <a:pt x="1392" y="7536"/>
                  </a:lnTo>
                  <a:lnTo>
                    <a:pt x="1399" y="7541"/>
                  </a:lnTo>
                  <a:lnTo>
                    <a:pt x="1406" y="7547"/>
                  </a:lnTo>
                  <a:lnTo>
                    <a:pt x="1414" y="7551"/>
                  </a:lnTo>
                  <a:lnTo>
                    <a:pt x="1421" y="7556"/>
                  </a:lnTo>
                  <a:lnTo>
                    <a:pt x="1430" y="7561"/>
                  </a:lnTo>
                  <a:lnTo>
                    <a:pt x="1438" y="7565"/>
                  </a:lnTo>
                  <a:lnTo>
                    <a:pt x="1446" y="7569"/>
                  </a:lnTo>
                  <a:lnTo>
                    <a:pt x="1455" y="7572"/>
                  </a:lnTo>
                  <a:lnTo>
                    <a:pt x="1463" y="7575"/>
                  </a:lnTo>
                  <a:lnTo>
                    <a:pt x="1472" y="7578"/>
                  </a:lnTo>
                  <a:lnTo>
                    <a:pt x="1481" y="7581"/>
                  </a:lnTo>
                  <a:lnTo>
                    <a:pt x="1490" y="7583"/>
                  </a:lnTo>
                  <a:lnTo>
                    <a:pt x="1499" y="7585"/>
                  </a:lnTo>
                  <a:lnTo>
                    <a:pt x="1508" y="7586"/>
                  </a:lnTo>
                  <a:lnTo>
                    <a:pt x="1517" y="7587"/>
                  </a:lnTo>
                  <a:lnTo>
                    <a:pt x="1526" y="7588"/>
                  </a:lnTo>
                  <a:lnTo>
                    <a:pt x="1535" y="7589"/>
                  </a:lnTo>
                  <a:lnTo>
                    <a:pt x="1546" y="7589"/>
                  </a:lnTo>
                  <a:lnTo>
                    <a:pt x="2479" y="7589"/>
                  </a:lnTo>
                  <a:lnTo>
                    <a:pt x="2467" y="7587"/>
                  </a:lnTo>
                  <a:lnTo>
                    <a:pt x="2437" y="7577"/>
                  </a:lnTo>
                  <a:lnTo>
                    <a:pt x="2408" y="7562"/>
                  </a:lnTo>
                  <a:lnTo>
                    <a:pt x="2381" y="7545"/>
                  </a:lnTo>
                  <a:lnTo>
                    <a:pt x="2356" y="7524"/>
                  </a:lnTo>
                  <a:lnTo>
                    <a:pt x="2335" y="7500"/>
                  </a:lnTo>
                  <a:lnTo>
                    <a:pt x="2316" y="7473"/>
                  </a:lnTo>
                  <a:lnTo>
                    <a:pt x="2302" y="7445"/>
                  </a:lnTo>
                  <a:lnTo>
                    <a:pt x="2291" y="7414"/>
                  </a:lnTo>
                  <a:lnTo>
                    <a:pt x="2284" y="7383"/>
                  </a:lnTo>
                  <a:lnTo>
                    <a:pt x="1791" y="4174"/>
                  </a:lnTo>
                  <a:lnTo>
                    <a:pt x="1788" y="4141"/>
                  </a:lnTo>
                  <a:lnTo>
                    <a:pt x="1790" y="4108"/>
                  </a:lnTo>
                  <a:lnTo>
                    <a:pt x="1795" y="4075"/>
                  </a:lnTo>
                  <a:lnTo>
                    <a:pt x="1806" y="4044"/>
                  </a:lnTo>
                  <a:lnTo>
                    <a:pt x="1820" y="4014"/>
                  </a:lnTo>
                  <a:lnTo>
                    <a:pt x="1838" y="3986"/>
                  </a:lnTo>
                  <a:lnTo>
                    <a:pt x="1859" y="3961"/>
                  </a:lnTo>
                  <a:lnTo>
                    <a:pt x="1884" y="3939"/>
                  </a:lnTo>
                  <a:lnTo>
                    <a:pt x="1912" y="3920"/>
                  </a:lnTo>
                  <a:lnTo>
                    <a:pt x="1941" y="3906"/>
                  </a:lnTo>
                  <a:lnTo>
                    <a:pt x="1972" y="3895"/>
                  </a:lnTo>
                  <a:lnTo>
                    <a:pt x="2005" y="3888"/>
                  </a:lnTo>
                  <a:lnTo>
                    <a:pt x="2038" y="3886"/>
                  </a:lnTo>
                  <a:lnTo>
                    <a:pt x="7962" y="3886"/>
                  </a:lnTo>
                  <a:lnTo>
                    <a:pt x="7995" y="3888"/>
                  </a:lnTo>
                  <a:lnTo>
                    <a:pt x="8028" y="3895"/>
                  </a:lnTo>
                  <a:lnTo>
                    <a:pt x="8059" y="3906"/>
                  </a:lnTo>
                  <a:lnTo>
                    <a:pt x="8088" y="3920"/>
                  </a:lnTo>
                  <a:lnTo>
                    <a:pt x="8116" y="3939"/>
                  </a:lnTo>
                  <a:lnTo>
                    <a:pt x="8141" y="3961"/>
                  </a:lnTo>
                  <a:lnTo>
                    <a:pt x="8162" y="3986"/>
                  </a:lnTo>
                  <a:lnTo>
                    <a:pt x="8180" y="4014"/>
                  </a:lnTo>
                  <a:lnTo>
                    <a:pt x="8194" y="4044"/>
                  </a:lnTo>
                  <a:lnTo>
                    <a:pt x="8205" y="4075"/>
                  </a:lnTo>
                  <a:lnTo>
                    <a:pt x="8210" y="4108"/>
                  </a:lnTo>
                  <a:lnTo>
                    <a:pt x="8212" y="4141"/>
                  </a:lnTo>
                  <a:lnTo>
                    <a:pt x="8209" y="4174"/>
                  </a:lnTo>
                  <a:lnTo>
                    <a:pt x="7716" y="7383"/>
                  </a:lnTo>
                  <a:lnTo>
                    <a:pt x="7709" y="7414"/>
                  </a:lnTo>
                  <a:lnTo>
                    <a:pt x="7698" y="7445"/>
                  </a:lnTo>
                  <a:lnTo>
                    <a:pt x="7684" y="7473"/>
                  </a:lnTo>
                  <a:lnTo>
                    <a:pt x="7665" y="7500"/>
                  </a:lnTo>
                  <a:lnTo>
                    <a:pt x="7644" y="7524"/>
                  </a:lnTo>
                  <a:lnTo>
                    <a:pt x="7619" y="7545"/>
                  </a:lnTo>
                  <a:lnTo>
                    <a:pt x="7592" y="7562"/>
                  </a:lnTo>
                  <a:lnTo>
                    <a:pt x="7563" y="7577"/>
                  </a:lnTo>
                  <a:lnTo>
                    <a:pt x="7533" y="7587"/>
                  </a:lnTo>
                  <a:lnTo>
                    <a:pt x="7521" y="7589"/>
                  </a:lnTo>
                  <a:lnTo>
                    <a:pt x="8454" y="7589"/>
                  </a:lnTo>
                  <a:lnTo>
                    <a:pt x="8465" y="7589"/>
                  </a:lnTo>
                  <a:lnTo>
                    <a:pt x="8474" y="7588"/>
                  </a:lnTo>
                  <a:lnTo>
                    <a:pt x="8483" y="7587"/>
                  </a:lnTo>
                  <a:lnTo>
                    <a:pt x="8492" y="7586"/>
                  </a:lnTo>
                  <a:lnTo>
                    <a:pt x="8501" y="7585"/>
                  </a:lnTo>
                  <a:lnTo>
                    <a:pt x="8510" y="7583"/>
                  </a:lnTo>
                  <a:lnTo>
                    <a:pt x="8519" y="7581"/>
                  </a:lnTo>
                  <a:lnTo>
                    <a:pt x="8528" y="7578"/>
                  </a:lnTo>
                  <a:lnTo>
                    <a:pt x="8537" y="7575"/>
                  </a:lnTo>
                  <a:lnTo>
                    <a:pt x="8545" y="7572"/>
                  </a:lnTo>
                  <a:lnTo>
                    <a:pt x="8554" y="7569"/>
                  </a:lnTo>
                  <a:lnTo>
                    <a:pt x="8562" y="7565"/>
                  </a:lnTo>
                  <a:lnTo>
                    <a:pt x="8570" y="7561"/>
                  </a:lnTo>
                  <a:lnTo>
                    <a:pt x="8579" y="7556"/>
                  </a:lnTo>
                  <a:lnTo>
                    <a:pt x="8586" y="7551"/>
                  </a:lnTo>
                  <a:lnTo>
                    <a:pt x="8594" y="7547"/>
                  </a:lnTo>
                  <a:lnTo>
                    <a:pt x="8601" y="7541"/>
                  </a:lnTo>
                  <a:lnTo>
                    <a:pt x="8608" y="7536"/>
                  </a:lnTo>
                  <a:lnTo>
                    <a:pt x="8615" y="7530"/>
                  </a:lnTo>
                  <a:lnTo>
                    <a:pt x="8622" y="7524"/>
                  </a:lnTo>
                  <a:lnTo>
                    <a:pt x="8629" y="7518"/>
                  </a:lnTo>
                  <a:lnTo>
                    <a:pt x="8635" y="7511"/>
                  </a:lnTo>
                  <a:lnTo>
                    <a:pt x="8641" y="7504"/>
                  </a:lnTo>
                  <a:lnTo>
                    <a:pt x="8647" y="7497"/>
                  </a:lnTo>
                  <a:lnTo>
                    <a:pt x="8652" y="7490"/>
                  </a:lnTo>
                  <a:lnTo>
                    <a:pt x="8658" y="7483"/>
                  </a:lnTo>
                  <a:lnTo>
                    <a:pt x="8662" y="7475"/>
                  </a:lnTo>
                  <a:lnTo>
                    <a:pt x="8667" y="7468"/>
                  </a:lnTo>
                  <a:lnTo>
                    <a:pt x="8672" y="7459"/>
                  </a:lnTo>
                  <a:lnTo>
                    <a:pt x="8676" y="7451"/>
                  </a:lnTo>
                  <a:lnTo>
                    <a:pt x="8680" y="7443"/>
                  </a:lnTo>
                  <a:lnTo>
                    <a:pt x="8683" y="7434"/>
                  </a:lnTo>
                  <a:lnTo>
                    <a:pt x="8686" y="7426"/>
                  </a:lnTo>
                  <a:lnTo>
                    <a:pt x="8689" y="7417"/>
                  </a:lnTo>
                  <a:lnTo>
                    <a:pt x="8692" y="7408"/>
                  </a:lnTo>
                  <a:lnTo>
                    <a:pt x="8694" y="7399"/>
                  </a:lnTo>
                  <a:lnTo>
                    <a:pt x="8696" y="7390"/>
                  </a:lnTo>
                  <a:lnTo>
                    <a:pt x="8697" y="7381"/>
                  </a:lnTo>
                  <a:lnTo>
                    <a:pt x="8698" y="7372"/>
                  </a:lnTo>
                  <a:lnTo>
                    <a:pt x="8699" y="7363"/>
                  </a:lnTo>
                  <a:lnTo>
                    <a:pt x="8700" y="7354"/>
                  </a:lnTo>
                  <a:lnTo>
                    <a:pt x="8700" y="7343"/>
                  </a:lnTo>
                  <a:lnTo>
                    <a:pt x="8700" y="3398"/>
                  </a:lnTo>
                  <a:lnTo>
                    <a:pt x="4630" y="3398"/>
                  </a:lnTo>
                  <a:lnTo>
                    <a:pt x="4600" y="3396"/>
                  </a:lnTo>
                  <a:lnTo>
                    <a:pt x="4570" y="3391"/>
                  </a:lnTo>
                  <a:lnTo>
                    <a:pt x="4541" y="3382"/>
                  </a:lnTo>
                  <a:lnTo>
                    <a:pt x="4513" y="3369"/>
                  </a:lnTo>
                  <a:lnTo>
                    <a:pt x="4487" y="3353"/>
                  </a:lnTo>
                  <a:lnTo>
                    <a:pt x="4463" y="3334"/>
                  </a:lnTo>
                  <a:lnTo>
                    <a:pt x="4442" y="3313"/>
                  </a:lnTo>
                  <a:lnTo>
                    <a:pt x="3653" y="2411"/>
                  </a:lnTo>
                  <a:close/>
                  <a:moveTo>
                    <a:pt x="7671" y="4386"/>
                  </a:moveTo>
                  <a:lnTo>
                    <a:pt x="2329" y="4386"/>
                  </a:lnTo>
                  <a:lnTo>
                    <a:pt x="2746" y="7095"/>
                  </a:lnTo>
                  <a:lnTo>
                    <a:pt x="7254" y="7095"/>
                  </a:lnTo>
                  <a:lnTo>
                    <a:pt x="7671" y="438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4" name="Google Shape;1424;p13"/>
          <p:cNvGrpSpPr/>
          <p:nvPr/>
        </p:nvGrpSpPr>
        <p:grpSpPr>
          <a:xfrm>
            <a:off x="4094847" y="2660110"/>
            <a:ext cx="633600" cy="633600"/>
            <a:chOff x="4094847" y="4459160"/>
            <a:chExt cx="633600" cy="633600"/>
          </a:xfrm>
        </p:grpSpPr>
        <p:sp>
          <p:nvSpPr>
            <p:cNvPr id="1425" name="Google Shape;1425;p13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1" y="6463"/>
                  </a:moveTo>
                  <a:lnTo>
                    <a:pt x="5949" y="5813"/>
                  </a:lnTo>
                  <a:lnTo>
                    <a:pt x="5391" y="5163"/>
                  </a:lnTo>
                  <a:lnTo>
                    <a:pt x="5372" y="5137"/>
                  </a:lnTo>
                  <a:lnTo>
                    <a:pt x="5356" y="5108"/>
                  </a:lnTo>
                  <a:lnTo>
                    <a:pt x="5343" y="5078"/>
                  </a:lnTo>
                  <a:lnTo>
                    <a:pt x="5335" y="5046"/>
                  </a:lnTo>
                  <a:lnTo>
                    <a:pt x="5331" y="5014"/>
                  </a:lnTo>
                  <a:lnTo>
                    <a:pt x="5332" y="4981"/>
                  </a:lnTo>
                  <a:lnTo>
                    <a:pt x="5336" y="4948"/>
                  </a:lnTo>
                  <a:lnTo>
                    <a:pt x="5345" y="4917"/>
                  </a:lnTo>
                  <a:lnTo>
                    <a:pt x="5358" y="4887"/>
                  </a:lnTo>
                  <a:lnTo>
                    <a:pt x="5375" y="4859"/>
                  </a:lnTo>
                  <a:lnTo>
                    <a:pt x="5395" y="4833"/>
                  </a:lnTo>
                  <a:lnTo>
                    <a:pt x="5418" y="4810"/>
                  </a:lnTo>
                  <a:lnTo>
                    <a:pt x="5444" y="4791"/>
                  </a:lnTo>
                  <a:lnTo>
                    <a:pt x="5473" y="4775"/>
                  </a:lnTo>
                  <a:lnTo>
                    <a:pt x="5503" y="4762"/>
                  </a:lnTo>
                  <a:lnTo>
                    <a:pt x="5535" y="4754"/>
                  </a:lnTo>
                  <a:lnTo>
                    <a:pt x="5567" y="4750"/>
                  </a:lnTo>
                  <a:lnTo>
                    <a:pt x="5600" y="4751"/>
                  </a:lnTo>
                  <a:lnTo>
                    <a:pt x="5633" y="4755"/>
                  </a:lnTo>
                  <a:lnTo>
                    <a:pt x="5664" y="4764"/>
                  </a:lnTo>
                  <a:lnTo>
                    <a:pt x="5694" y="4777"/>
                  </a:lnTo>
                  <a:lnTo>
                    <a:pt x="5722" y="4794"/>
                  </a:lnTo>
                  <a:lnTo>
                    <a:pt x="5748" y="4814"/>
                  </a:lnTo>
                  <a:lnTo>
                    <a:pt x="5771" y="4837"/>
                  </a:lnTo>
                  <a:lnTo>
                    <a:pt x="6468" y="5650"/>
                  </a:lnTo>
                  <a:lnTo>
                    <a:pt x="6487" y="5676"/>
                  </a:lnTo>
                  <a:lnTo>
                    <a:pt x="6503" y="5704"/>
                  </a:lnTo>
                  <a:lnTo>
                    <a:pt x="6515" y="5734"/>
                  </a:lnTo>
                  <a:lnTo>
                    <a:pt x="6523" y="5765"/>
                  </a:lnTo>
                  <a:lnTo>
                    <a:pt x="6527" y="5797"/>
                  </a:lnTo>
                  <a:lnTo>
                    <a:pt x="6527" y="5829"/>
                  </a:lnTo>
                  <a:lnTo>
                    <a:pt x="6523" y="5861"/>
                  </a:lnTo>
                  <a:lnTo>
                    <a:pt x="6515" y="5892"/>
                  </a:lnTo>
                  <a:lnTo>
                    <a:pt x="6503" y="5922"/>
                  </a:lnTo>
                  <a:lnTo>
                    <a:pt x="6487" y="5950"/>
                  </a:lnTo>
                  <a:lnTo>
                    <a:pt x="6468" y="5976"/>
                  </a:lnTo>
                  <a:lnTo>
                    <a:pt x="5771" y="6789"/>
                  </a:lnTo>
                  <a:lnTo>
                    <a:pt x="5748" y="6812"/>
                  </a:lnTo>
                  <a:lnTo>
                    <a:pt x="5722" y="6832"/>
                  </a:lnTo>
                  <a:lnTo>
                    <a:pt x="5694" y="6849"/>
                  </a:lnTo>
                  <a:lnTo>
                    <a:pt x="5664" y="6862"/>
                  </a:lnTo>
                  <a:lnTo>
                    <a:pt x="5633" y="6871"/>
                  </a:lnTo>
                  <a:lnTo>
                    <a:pt x="5600" y="6875"/>
                  </a:lnTo>
                  <a:lnTo>
                    <a:pt x="5567" y="6876"/>
                  </a:lnTo>
                  <a:lnTo>
                    <a:pt x="5535" y="6872"/>
                  </a:lnTo>
                  <a:lnTo>
                    <a:pt x="5503" y="6864"/>
                  </a:lnTo>
                  <a:lnTo>
                    <a:pt x="5473" y="6851"/>
                  </a:lnTo>
                  <a:lnTo>
                    <a:pt x="5444" y="6835"/>
                  </a:lnTo>
                  <a:lnTo>
                    <a:pt x="5418" y="6816"/>
                  </a:lnTo>
                  <a:lnTo>
                    <a:pt x="5395" y="6793"/>
                  </a:lnTo>
                  <a:lnTo>
                    <a:pt x="5375" y="6767"/>
                  </a:lnTo>
                  <a:lnTo>
                    <a:pt x="5358" y="6739"/>
                  </a:lnTo>
                  <a:lnTo>
                    <a:pt x="5345" y="6709"/>
                  </a:lnTo>
                  <a:lnTo>
                    <a:pt x="5336" y="6678"/>
                  </a:lnTo>
                  <a:lnTo>
                    <a:pt x="5332" y="6645"/>
                  </a:lnTo>
                  <a:lnTo>
                    <a:pt x="5331" y="6612"/>
                  </a:lnTo>
                  <a:lnTo>
                    <a:pt x="5335" y="6580"/>
                  </a:lnTo>
                  <a:lnTo>
                    <a:pt x="5343" y="6548"/>
                  </a:lnTo>
                  <a:lnTo>
                    <a:pt x="5356" y="6518"/>
                  </a:lnTo>
                  <a:lnTo>
                    <a:pt x="5372" y="6489"/>
                  </a:lnTo>
                  <a:lnTo>
                    <a:pt x="5391" y="6463"/>
                  </a:lnTo>
                  <a:close/>
                  <a:moveTo>
                    <a:pt x="3281" y="5676"/>
                  </a:moveTo>
                  <a:lnTo>
                    <a:pt x="3300" y="5650"/>
                  </a:lnTo>
                  <a:lnTo>
                    <a:pt x="3997" y="4837"/>
                  </a:lnTo>
                  <a:lnTo>
                    <a:pt x="4020" y="4814"/>
                  </a:lnTo>
                  <a:lnTo>
                    <a:pt x="4046" y="4794"/>
                  </a:lnTo>
                  <a:lnTo>
                    <a:pt x="4074" y="4777"/>
                  </a:lnTo>
                  <a:lnTo>
                    <a:pt x="4104" y="4764"/>
                  </a:lnTo>
                  <a:lnTo>
                    <a:pt x="4135" y="4755"/>
                  </a:lnTo>
                  <a:lnTo>
                    <a:pt x="4168" y="4751"/>
                  </a:lnTo>
                  <a:lnTo>
                    <a:pt x="4201" y="4750"/>
                  </a:lnTo>
                  <a:lnTo>
                    <a:pt x="4233" y="4754"/>
                  </a:lnTo>
                  <a:lnTo>
                    <a:pt x="4265" y="4762"/>
                  </a:lnTo>
                  <a:lnTo>
                    <a:pt x="4295" y="4775"/>
                  </a:lnTo>
                  <a:lnTo>
                    <a:pt x="4324" y="4791"/>
                  </a:lnTo>
                  <a:lnTo>
                    <a:pt x="4350" y="4810"/>
                  </a:lnTo>
                  <a:lnTo>
                    <a:pt x="4373" y="4833"/>
                  </a:lnTo>
                  <a:lnTo>
                    <a:pt x="4393" y="4859"/>
                  </a:lnTo>
                  <a:lnTo>
                    <a:pt x="4410" y="4887"/>
                  </a:lnTo>
                  <a:lnTo>
                    <a:pt x="4423" y="4917"/>
                  </a:lnTo>
                  <a:lnTo>
                    <a:pt x="4432" y="4948"/>
                  </a:lnTo>
                  <a:lnTo>
                    <a:pt x="4436" y="4981"/>
                  </a:lnTo>
                  <a:lnTo>
                    <a:pt x="4437" y="5014"/>
                  </a:lnTo>
                  <a:lnTo>
                    <a:pt x="4433" y="5046"/>
                  </a:lnTo>
                  <a:lnTo>
                    <a:pt x="4425" y="5078"/>
                  </a:lnTo>
                  <a:lnTo>
                    <a:pt x="4412" y="5108"/>
                  </a:lnTo>
                  <a:lnTo>
                    <a:pt x="4396" y="5137"/>
                  </a:lnTo>
                  <a:lnTo>
                    <a:pt x="4377" y="5163"/>
                  </a:lnTo>
                  <a:lnTo>
                    <a:pt x="3819" y="5813"/>
                  </a:lnTo>
                  <a:lnTo>
                    <a:pt x="4377" y="6463"/>
                  </a:lnTo>
                  <a:lnTo>
                    <a:pt x="4396" y="6489"/>
                  </a:lnTo>
                  <a:lnTo>
                    <a:pt x="4412" y="6518"/>
                  </a:lnTo>
                  <a:lnTo>
                    <a:pt x="4425" y="6548"/>
                  </a:lnTo>
                  <a:lnTo>
                    <a:pt x="4433" y="6580"/>
                  </a:lnTo>
                  <a:lnTo>
                    <a:pt x="4437" y="6612"/>
                  </a:lnTo>
                  <a:lnTo>
                    <a:pt x="4436" y="6645"/>
                  </a:lnTo>
                  <a:lnTo>
                    <a:pt x="4432" y="6678"/>
                  </a:lnTo>
                  <a:lnTo>
                    <a:pt x="4423" y="6709"/>
                  </a:lnTo>
                  <a:lnTo>
                    <a:pt x="4410" y="6739"/>
                  </a:lnTo>
                  <a:lnTo>
                    <a:pt x="4393" y="6767"/>
                  </a:lnTo>
                  <a:lnTo>
                    <a:pt x="4373" y="6793"/>
                  </a:lnTo>
                  <a:lnTo>
                    <a:pt x="4350" y="6816"/>
                  </a:lnTo>
                  <a:lnTo>
                    <a:pt x="4324" y="6835"/>
                  </a:lnTo>
                  <a:lnTo>
                    <a:pt x="4295" y="6851"/>
                  </a:lnTo>
                  <a:lnTo>
                    <a:pt x="4265" y="6864"/>
                  </a:lnTo>
                  <a:lnTo>
                    <a:pt x="4233" y="6872"/>
                  </a:lnTo>
                  <a:lnTo>
                    <a:pt x="4201" y="6876"/>
                  </a:lnTo>
                  <a:lnTo>
                    <a:pt x="4168" y="6875"/>
                  </a:lnTo>
                  <a:lnTo>
                    <a:pt x="4135" y="6871"/>
                  </a:lnTo>
                  <a:lnTo>
                    <a:pt x="4104" y="6862"/>
                  </a:lnTo>
                  <a:lnTo>
                    <a:pt x="4074" y="6849"/>
                  </a:lnTo>
                  <a:lnTo>
                    <a:pt x="4046" y="6832"/>
                  </a:lnTo>
                  <a:lnTo>
                    <a:pt x="4020" y="6812"/>
                  </a:lnTo>
                  <a:lnTo>
                    <a:pt x="3997" y="6789"/>
                  </a:lnTo>
                  <a:lnTo>
                    <a:pt x="3300" y="5976"/>
                  </a:lnTo>
                  <a:lnTo>
                    <a:pt x="3281" y="5950"/>
                  </a:lnTo>
                  <a:lnTo>
                    <a:pt x="3265" y="5922"/>
                  </a:lnTo>
                  <a:lnTo>
                    <a:pt x="3253" y="5892"/>
                  </a:lnTo>
                  <a:lnTo>
                    <a:pt x="3245" y="5861"/>
                  </a:lnTo>
                  <a:lnTo>
                    <a:pt x="3241" y="5829"/>
                  </a:lnTo>
                  <a:lnTo>
                    <a:pt x="3241" y="5797"/>
                  </a:lnTo>
                  <a:lnTo>
                    <a:pt x="3245" y="5765"/>
                  </a:lnTo>
                  <a:lnTo>
                    <a:pt x="3253" y="5734"/>
                  </a:lnTo>
                  <a:lnTo>
                    <a:pt x="3265" y="5704"/>
                  </a:lnTo>
                  <a:lnTo>
                    <a:pt x="3281" y="56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7" name="Google Shape;1427;p13"/>
          <p:cNvGrpSpPr/>
          <p:nvPr/>
        </p:nvGrpSpPr>
        <p:grpSpPr>
          <a:xfrm>
            <a:off x="5227152" y="2660110"/>
            <a:ext cx="633600" cy="633600"/>
            <a:chOff x="6359457" y="4459160"/>
            <a:chExt cx="633600" cy="633600"/>
          </a:xfrm>
        </p:grpSpPr>
        <p:sp>
          <p:nvSpPr>
            <p:cNvPr id="1428" name="Google Shape;1428;p13"/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1" y="5912"/>
                  </a:moveTo>
                  <a:lnTo>
                    <a:pt x="3517" y="5912"/>
                  </a:lnTo>
                  <a:lnTo>
                    <a:pt x="3517" y="7281"/>
                  </a:lnTo>
                  <a:lnTo>
                    <a:pt x="2491" y="7281"/>
                  </a:lnTo>
                  <a:lnTo>
                    <a:pt x="2491" y="59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3"/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4" y="1557"/>
                  </a:moveTo>
                  <a:lnTo>
                    <a:pt x="1894" y="1556"/>
                  </a:lnTo>
                  <a:lnTo>
                    <a:pt x="1915" y="1556"/>
                  </a:lnTo>
                  <a:lnTo>
                    <a:pt x="1920" y="1556"/>
                  </a:lnTo>
                  <a:lnTo>
                    <a:pt x="8080" y="1556"/>
                  </a:lnTo>
                  <a:lnTo>
                    <a:pt x="8085" y="1556"/>
                  </a:lnTo>
                  <a:lnTo>
                    <a:pt x="8106" y="1556"/>
                  </a:lnTo>
                  <a:lnTo>
                    <a:pt x="8116" y="1557"/>
                  </a:lnTo>
                  <a:lnTo>
                    <a:pt x="8137" y="1558"/>
                  </a:lnTo>
                  <a:lnTo>
                    <a:pt x="8147" y="1559"/>
                  </a:lnTo>
                  <a:lnTo>
                    <a:pt x="8168" y="1561"/>
                  </a:lnTo>
                  <a:lnTo>
                    <a:pt x="8177" y="1562"/>
                  </a:lnTo>
                  <a:lnTo>
                    <a:pt x="8198" y="1565"/>
                  </a:lnTo>
                  <a:lnTo>
                    <a:pt x="8208" y="1566"/>
                  </a:lnTo>
                  <a:lnTo>
                    <a:pt x="8229" y="1570"/>
                  </a:lnTo>
                  <a:lnTo>
                    <a:pt x="8238" y="1572"/>
                  </a:lnTo>
                  <a:lnTo>
                    <a:pt x="8259" y="1576"/>
                  </a:lnTo>
                  <a:lnTo>
                    <a:pt x="8268" y="1578"/>
                  </a:lnTo>
                  <a:lnTo>
                    <a:pt x="8288" y="1583"/>
                  </a:lnTo>
                  <a:lnTo>
                    <a:pt x="8297" y="1586"/>
                  </a:lnTo>
                  <a:lnTo>
                    <a:pt x="8318" y="1592"/>
                  </a:lnTo>
                  <a:lnTo>
                    <a:pt x="8327" y="1594"/>
                  </a:lnTo>
                  <a:lnTo>
                    <a:pt x="8347" y="1601"/>
                  </a:lnTo>
                  <a:lnTo>
                    <a:pt x="8355" y="1604"/>
                  </a:lnTo>
                  <a:lnTo>
                    <a:pt x="8375" y="1612"/>
                  </a:lnTo>
                  <a:lnTo>
                    <a:pt x="8384" y="1615"/>
                  </a:lnTo>
                  <a:lnTo>
                    <a:pt x="8404" y="1623"/>
                  </a:lnTo>
                  <a:lnTo>
                    <a:pt x="8412" y="1627"/>
                  </a:lnTo>
                  <a:lnTo>
                    <a:pt x="8431" y="1636"/>
                  </a:lnTo>
                  <a:lnTo>
                    <a:pt x="8440" y="1640"/>
                  </a:lnTo>
                  <a:lnTo>
                    <a:pt x="8459" y="1649"/>
                  </a:lnTo>
                  <a:lnTo>
                    <a:pt x="8467" y="1654"/>
                  </a:lnTo>
                  <a:lnTo>
                    <a:pt x="8486" y="1664"/>
                  </a:lnTo>
                  <a:lnTo>
                    <a:pt x="8494" y="1669"/>
                  </a:lnTo>
                  <a:lnTo>
                    <a:pt x="8512" y="1680"/>
                  </a:lnTo>
                  <a:lnTo>
                    <a:pt x="8520" y="1685"/>
                  </a:lnTo>
                  <a:lnTo>
                    <a:pt x="8538" y="1696"/>
                  </a:lnTo>
                  <a:lnTo>
                    <a:pt x="8546" y="1702"/>
                  </a:lnTo>
                  <a:lnTo>
                    <a:pt x="8563" y="1714"/>
                  </a:lnTo>
                  <a:lnTo>
                    <a:pt x="8571" y="1720"/>
                  </a:lnTo>
                  <a:lnTo>
                    <a:pt x="8588" y="1733"/>
                  </a:lnTo>
                  <a:lnTo>
                    <a:pt x="8595" y="1738"/>
                  </a:lnTo>
                  <a:lnTo>
                    <a:pt x="8611" y="1752"/>
                  </a:lnTo>
                  <a:lnTo>
                    <a:pt x="8618" y="1758"/>
                  </a:lnTo>
                  <a:lnTo>
                    <a:pt x="8634" y="1772"/>
                  </a:lnTo>
                  <a:lnTo>
                    <a:pt x="8641" y="1778"/>
                  </a:lnTo>
                  <a:lnTo>
                    <a:pt x="8657" y="1793"/>
                  </a:lnTo>
                  <a:lnTo>
                    <a:pt x="8663" y="1800"/>
                  </a:lnTo>
                  <a:lnTo>
                    <a:pt x="8678" y="1815"/>
                  </a:lnTo>
                  <a:lnTo>
                    <a:pt x="8684" y="1822"/>
                  </a:lnTo>
                  <a:lnTo>
                    <a:pt x="8698" y="1838"/>
                  </a:lnTo>
                  <a:lnTo>
                    <a:pt x="8704" y="1845"/>
                  </a:lnTo>
                  <a:lnTo>
                    <a:pt x="8718" y="1861"/>
                  </a:lnTo>
                  <a:lnTo>
                    <a:pt x="8724" y="1868"/>
                  </a:lnTo>
                  <a:lnTo>
                    <a:pt x="8737" y="1885"/>
                  </a:lnTo>
                  <a:lnTo>
                    <a:pt x="8742" y="1892"/>
                  </a:lnTo>
                  <a:lnTo>
                    <a:pt x="8755" y="1910"/>
                  </a:lnTo>
                  <a:lnTo>
                    <a:pt x="8760" y="1917"/>
                  </a:lnTo>
                  <a:lnTo>
                    <a:pt x="8772" y="1935"/>
                  </a:lnTo>
                  <a:lnTo>
                    <a:pt x="8777" y="1943"/>
                  </a:lnTo>
                  <a:lnTo>
                    <a:pt x="8788" y="1961"/>
                  </a:lnTo>
                  <a:lnTo>
                    <a:pt x="8793" y="1971"/>
                  </a:lnTo>
                  <a:lnTo>
                    <a:pt x="8803" y="1989"/>
                  </a:lnTo>
                  <a:lnTo>
                    <a:pt x="8808" y="1998"/>
                  </a:lnTo>
                  <a:lnTo>
                    <a:pt x="8817" y="2017"/>
                  </a:lnTo>
                  <a:lnTo>
                    <a:pt x="8821" y="2025"/>
                  </a:lnTo>
                  <a:lnTo>
                    <a:pt x="8830" y="2045"/>
                  </a:lnTo>
                  <a:lnTo>
                    <a:pt x="8834" y="2053"/>
                  </a:lnTo>
                  <a:lnTo>
                    <a:pt x="8842" y="2073"/>
                  </a:lnTo>
                  <a:lnTo>
                    <a:pt x="8846" y="2082"/>
                  </a:lnTo>
                  <a:lnTo>
                    <a:pt x="8853" y="2102"/>
                  </a:lnTo>
                  <a:lnTo>
                    <a:pt x="8856" y="2110"/>
                  </a:lnTo>
                  <a:lnTo>
                    <a:pt x="8863" y="2131"/>
                  </a:lnTo>
                  <a:lnTo>
                    <a:pt x="8865" y="2140"/>
                  </a:lnTo>
                  <a:lnTo>
                    <a:pt x="8871" y="2160"/>
                  </a:lnTo>
                  <a:lnTo>
                    <a:pt x="8874" y="2169"/>
                  </a:lnTo>
                  <a:lnTo>
                    <a:pt x="8879" y="2190"/>
                  </a:lnTo>
                  <a:lnTo>
                    <a:pt x="8881" y="2199"/>
                  </a:lnTo>
                  <a:lnTo>
                    <a:pt x="8885" y="2220"/>
                  </a:lnTo>
                  <a:lnTo>
                    <a:pt x="8887" y="2229"/>
                  </a:lnTo>
                  <a:lnTo>
                    <a:pt x="8890" y="2250"/>
                  </a:lnTo>
                  <a:lnTo>
                    <a:pt x="8892" y="2259"/>
                  </a:lnTo>
                  <a:lnTo>
                    <a:pt x="8894" y="2280"/>
                  </a:lnTo>
                  <a:lnTo>
                    <a:pt x="8895" y="2290"/>
                  </a:lnTo>
                  <a:lnTo>
                    <a:pt x="8897" y="2311"/>
                  </a:lnTo>
                  <a:lnTo>
                    <a:pt x="8898" y="2320"/>
                  </a:lnTo>
                  <a:lnTo>
                    <a:pt x="8899" y="2342"/>
                  </a:lnTo>
                  <a:lnTo>
                    <a:pt x="8900" y="2351"/>
                  </a:lnTo>
                  <a:lnTo>
                    <a:pt x="8900" y="2372"/>
                  </a:lnTo>
                  <a:lnTo>
                    <a:pt x="8900" y="2377"/>
                  </a:lnTo>
                  <a:lnTo>
                    <a:pt x="8900" y="7623"/>
                  </a:lnTo>
                  <a:lnTo>
                    <a:pt x="8900" y="7628"/>
                  </a:lnTo>
                  <a:lnTo>
                    <a:pt x="8900" y="7649"/>
                  </a:lnTo>
                  <a:lnTo>
                    <a:pt x="8899" y="7658"/>
                  </a:lnTo>
                  <a:lnTo>
                    <a:pt x="8898" y="7680"/>
                  </a:lnTo>
                  <a:lnTo>
                    <a:pt x="8897" y="7689"/>
                  </a:lnTo>
                  <a:lnTo>
                    <a:pt x="8895" y="7710"/>
                  </a:lnTo>
                  <a:lnTo>
                    <a:pt x="8894" y="7720"/>
                  </a:lnTo>
                  <a:lnTo>
                    <a:pt x="8892" y="7741"/>
                  </a:lnTo>
                  <a:lnTo>
                    <a:pt x="8890" y="7750"/>
                  </a:lnTo>
                  <a:lnTo>
                    <a:pt x="8887" y="7771"/>
                  </a:lnTo>
                  <a:lnTo>
                    <a:pt x="8885" y="7780"/>
                  </a:lnTo>
                  <a:lnTo>
                    <a:pt x="8881" y="7801"/>
                  </a:lnTo>
                  <a:lnTo>
                    <a:pt x="8879" y="7810"/>
                  </a:lnTo>
                  <a:lnTo>
                    <a:pt x="8874" y="7831"/>
                  </a:lnTo>
                  <a:lnTo>
                    <a:pt x="8871" y="7840"/>
                  </a:lnTo>
                  <a:lnTo>
                    <a:pt x="8865" y="7860"/>
                  </a:lnTo>
                  <a:lnTo>
                    <a:pt x="8863" y="7869"/>
                  </a:lnTo>
                  <a:lnTo>
                    <a:pt x="8856" y="7890"/>
                  </a:lnTo>
                  <a:lnTo>
                    <a:pt x="8853" y="7898"/>
                  </a:lnTo>
                  <a:lnTo>
                    <a:pt x="8846" y="7918"/>
                  </a:lnTo>
                  <a:lnTo>
                    <a:pt x="8842" y="7927"/>
                  </a:lnTo>
                  <a:lnTo>
                    <a:pt x="8834" y="7947"/>
                  </a:lnTo>
                  <a:lnTo>
                    <a:pt x="8830" y="7955"/>
                  </a:lnTo>
                  <a:lnTo>
                    <a:pt x="8821" y="7975"/>
                  </a:lnTo>
                  <a:lnTo>
                    <a:pt x="8817" y="7983"/>
                  </a:lnTo>
                  <a:lnTo>
                    <a:pt x="8808" y="8002"/>
                  </a:lnTo>
                  <a:lnTo>
                    <a:pt x="8803" y="8011"/>
                  </a:lnTo>
                  <a:lnTo>
                    <a:pt x="8793" y="8029"/>
                  </a:lnTo>
                  <a:lnTo>
                    <a:pt x="8788" y="8039"/>
                  </a:lnTo>
                  <a:lnTo>
                    <a:pt x="8777" y="8057"/>
                  </a:lnTo>
                  <a:lnTo>
                    <a:pt x="8772" y="8065"/>
                  </a:lnTo>
                  <a:lnTo>
                    <a:pt x="8760" y="8083"/>
                  </a:lnTo>
                  <a:lnTo>
                    <a:pt x="8755" y="8090"/>
                  </a:lnTo>
                  <a:lnTo>
                    <a:pt x="8742" y="8108"/>
                  </a:lnTo>
                  <a:lnTo>
                    <a:pt x="8737" y="8115"/>
                  </a:lnTo>
                  <a:lnTo>
                    <a:pt x="8724" y="8132"/>
                  </a:lnTo>
                  <a:lnTo>
                    <a:pt x="8718" y="8139"/>
                  </a:lnTo>
                  <a:lnTo>
                    <a:pt x="8704" y="8155"/>
                  </a:lnTo>
                  <a:lnTo>
                    <a:pt x="8698" y="8162"/>
                  </a:lnTo>
                  <a:lnTo>
                    <a:pt x="8684" y="8178"/>
                  </a:lnTo>
                  <a:lnTo>
                    <a:pt x="8678" y="8185"/>
                  </a:lnTo>
                  <a:lnTo>
                    <a:pt x="8663" y="8200"/>
                  </a:lnTo>
                  <a:lnTo>
                    <a:pt x="8657" y="8207"/>
                  </a:lnTo>
                  <a:lnTo>
                    <a:pt x="8641" y="8222"/>
                  </a:lnTo>
                  <a:lnTo>
                    <a:pt x="8634" y="8228"/>
                  </a:lnTo>
                  <a:lnTo>
                    <a:pt x="8618" y="8242"/>
                  </a:lnTo>
                  <a:lnTo>
                    <a:pt x="8611" y="8248"/>
                  </a:lnTo>
                  <a:lnTo>
                    <a:pt x="8595" y="8262"/>
                  </a:lnTo>
                  <a:lnTo>
                    <a:pt x="8588" y="8267"/>
                  </a:lnTo>
                  <a:lnTo>
                    <a:pt x="8571" y="8280"/>
                  </a:lnTo>
                  <a:lnTo>
                    <a:pt x="8563" y="8286"/>
                  </a:lnTo>
                  <a:lnTo>
                    <a:pt x="8546" y="8298"/>
                  </a:lnTo>
                  <a:lnTo>
                    <a:pt x="8538" y="8304"/>
                  </a:lnTo>
                  <a:lnTo>
                    <a:pt x="8520" y="8315"/>
                  </a:lnTo>
                  <a:lnTo>
                    <a:pt x="8512" y="8320"/>
                  </a:lnTo>
                  <a:lnTo>
                    <a:pt x="8494" y="8331"/>
                  </a:lnTo>
                  <a:lnTo>
                    <a:pt x="8486" y="8336"/>
                  </a:lnTo>
                  <a:lnTo>
                    <a:pt x="8467" y="8346"/>
                  </a:lnTo>
                  <a:lnTo>
                    <a:pt x="8459" y="8351"/>
                  </a:lnTo>
                  <a:lnTo>
                    <a:pt x="8440" y="8360"/>
                  </a:lnTo>
                  <a:lnTo>
                    <a:pt x="8431" y="8364"/>
                  </a:lnTo>
                  <a:lnTo>
                    <a:pt x="8412" y="8373"/>
                  </a:lnTo>
                  <a:lnTo>
                    <a:pt x="8404" y="8377"/>
                  </a:lnTo>
                  <a:lnTo>
                    <a:pt x="8384" y="8385"/>
                  </a:lnTo>
                  <a:lnTo>
                    <a:pt x="8375" y="8388"/>
                  </a:lnTo>
                  <a:lnTo>
                    <a:pt x="8355" y="8396"/>
                  </a:lnTo>
                  <a:lnTo>
                    <a:pt x="8347" y="8399"/>
                  </a:lnTo>
                  <a:lnTo>
                    <a:pt x="8327" y="8406"/>
                  </a:lnTo>
                  <a:lnTo>
                    <a:pt x="8318" y="8408"/>
                  </a:lnTo>
                  <a:lnTo>
                    <a:pt x="8297" y="8414"/>
                  </a:lnTo>
                  <a:lnTo>
                    <a:pt x="8288" y="8417"/>
                  </a:lnTo>
                  <a:lnTo>
                    <a:pt x="8268" y="8422"/>
                  </a:lnTo>
                  <a:lnTo>
                    <a:pt x="8259" y="8424"/>
                  </a:lnTo>
                  <a:lnTo>
                    <a:pt x="8238" y="8428"/>
                  </a:lnTo>
                  <a:lnTo>
                    <a:pt x="8229" y="8430"/>
                  </a:lnTo>
                  <a:lnTo>
                    <a:pt x="8208" y="8434"/>
                  </a:lnTo>
                  <a:lnTo>
                    <a:pt x="8198" y="8435"/>
                  </a:lnTo>
                  <a:lnTo>
                    <a:pt x="8177" y="8438"/>
                  </a:lnTo>
                  <a:lnTo>
                    <a:pt x="8168" y="8439"/>
                  </a:lnTo>
                  <a:lnTo>
                    <a:pt x="8147" y="8441"/>
                  </a:lnTo>
                  <a:lnTo>
                    <a:pt x="8137" y="8442"/>
                  </a:lnTo>
                  <a:lnTo>
                    <a:pt x="8116" y="8443"/>
                  </a:lnTo>
                  <a:lnTo>
                    <a:pt x="8106" y="8444"/>
                  </a:lnTo>
                  <a:lnTo>
                    <a:pt x="8085" y="8444"/>
                  </a:lnTo>
                  <a:lnTo>
                    <a:pt x="8080" y="8444"/>
                  </a:lnTo>
                  <a:lnTo>
                    <a:pt x="1920" y="8444"/>
                  </a:lnTo>
                  <a:lnTo>
                    <a:pt x="1915" y="8444"/>
                  </a:lnTo>
                  <a:lnTo>
                    <a:pt x="1894" y="8444"/>
                  </a:lnTo>
                  <a:lnTo>
                    <a:pt x="1884" y="8443"/>
                  </a:lnTo>
                  <a:lnTo>
                    <a:pt x="1863" y="8442"/>
                  </a:lnTo>
                  <a:lnTo>
                    <a:pt x="1853" y="8441"/>
                  </a:lnTo>
                  <a:lnTo>
                    <a:pt x="1832" y="8439"/>
                  </a:lnTo>
                  <a:lnTo>
                    <a:pt x="1823" y="8438"/>
                  </a:lnTo>
                  <a:lnTo>
                    <a:pt x="1802" y="8435"/>
                  </a:lnTo>
                  <a:lnTo>
                    <a:pt x="1792" y="8434"/>
                  </a:lnTo>
                  <a:lnTo>
                    <a:pt x="1771" y="8430"/>
                  </a:lnTo>
                  <a:lnTo>
                    <a:pt x="1762" y="8428"/>
                  </a:lnTo>
                  <a:lnTo>
                    <a:pt x="1741" y="8424"/>
                  </a:lnTo>
                  <a:lnTo>
                    <a:pt x="1732" y="8422"/>
                  </a:lnTo>
                  <a:lnTo>
                    <a:pt x="1712" y="8417"/>
                  </a:lnTo>
                  <a:lnTo>
                    <a:pt x="1703" y="8414"/>
                  </a:lnTo>
                  <a:lnTo>
                    <a:pt x="1682" y="8408"/>
                  </a:lnTo>
                  <a:lnTo>
                    <a:pt x="1673" y="8406"/>
                  </a:lnTo>
                  <a:lnTo>
                    <a:pt x="1653" y="8399"/>
                  </a:lnTo>
                  <a:lnTo>
                    <a:pt x="1645" y="8396"/>
                  </a:lnTo>
                  <a:lnTo>
                    <a:pt x="1625" y="8388"/>
                  </a:lnTo>
                  <a:lnTo>
                    <a:pt x="1616" y="8385"/>
                  </a:lnTo>
                  <a:lnTo>
                    <a:pt x="1596" y="8377"/>
                  </a:lnTo>
                  <a:lnTo>
                    <a:pt x="1588" y="8373"/>
                  </a:lnTo>
                  <a:lnTo>
                    <a:pt x="1569" y="8364"/>
                  </a:lnTo>
                  <a:lnTo>
                    <a:pt x="1560" y="8360"/>
                  </a:lnTo>
                  <a:lnTo>
                    <a:pt x="1541" y="8351"/>
                  </a:lnTo>
                  <a:lnTo>
                    <a:pt x="1533" y="8346"/>
                  </a:lnTo>
                  <a:lnTo>
                    <a:pt x="1514" y="8336"/>
                  </a:lnTo>
                  <a:lnTo>
                    <a:pt x="1506" y="8331"/>
                  </a:lnTo>
                  <a:lnTo>
                    <a:pt x="1488" y="8320"/>
                  </a:lnTo>
                  <a:lnTo>
                    <a:pt x="1480" y="8315"/>
                  </a:lnTo>
                  <a:lnTo>
                    <a:pt x="1462" y="8304"/>
                  </a:lnTo>
                  <a:lnTo>
                    <a:pt x="1454" y="8298"/>
                  </a:lnTo>
                  <a:lnTo>
                    <a:pt x="1437" y="8286"/>
                  </a:lnTo>
                  <a:lnTo>
                    <a:pt x="1429" y="8280"/>
                  </a:lnTo>
                  <a:lnTo>
                    <a:pt x="1412" y="8267"/>
                  </a:lnTo>
                  <a:lnTo>
                    <a:pt x="1405" y="8262"/>
                  </a:lnTo>
                  <a:lnTo>
                    <a:pt x="1389" y="8248"/>
                  </a:lnTo>
                  <a:lnTo>
                    <a:pt x="1382" y="8242"/>
                  </a:lnTo>
                  <a:lnTo>
                    <a:pt x="1366" y="8228"/>
                  </a:lnTo>
                  <a:lnTo>
                    <a:pt x="1359" y="8222"/>
                  </a:lnTo>
                  <a:lnTo>
                    <a:pt x="1343" y="8207"/>
                  </a:lnTo>
                  <a:lnTo>
                    <a:pt x="1337" y="8200"/>
                  </a:lnTo>
                  <a:lnTo>
                    <a:pt x="1322" y="8185"/>
                  </a:lnTo>
                  <a:lnTo>
                    <a:pt x="1316" y="8178"/>
                  </a:lnTo>
                  <a:lnTo>
                    <a:pt x="1302" y="8162"/>
                  </a:lnTo>
                  <a:lnTo>
                    <a:pt x="1296" y="8155"/>
                  </a:lnTo>
                  <a:lnTo>
                    <a:pt x="1282" y="8139"/>
                  </a:lnTo>
                  <a:lnTo>
                    <a:pt x="1276" y="8132"/>
                  </a:lnTo>
                  <a:lnTo>
                    <a:pt x="1263" y="8115"/>
                  </a:lnTo>
                  <a:lnTo>
                    <a:pt x="1258" y="8108"/>
                  </a:lnTo>
                  <a:lnTo>
                    <a:pt x="1245" y="8090"/>
                  </a:lnTo>
                  <a:lnTo>
                    <a:pt x="1240" y="8083"/>
                  </a:lnTo>
                  <a:lnTo>
                    <a:pt x="1228" y="8065"/>
                  </a:lnTo>
                  <a:lnTo>
                    <a:pt x="1223" y="8057"/>
                  </a:lnTo>
                  <a:lnTo>
                    <a:pt x="1212" y="8039"/>
                  </a:lnTo>
                  <a:lnTo>
                    <a:pt x="1207" y="8029"/>
                  </a:lnTo>
                  <a:lnTo>
                    <a:pt x="1197" y="8011"/>
                  </a:lnTo>
                  <a:lnTo>
                    <a:pt x="1192" y="8002"/>
                  </a:lnTo>
                  <a:lnTo>
                    <a:pt x="1183" y="7983"/>
                  </a:lnTo>
                  <a:lnTo>
                    <a:pt x="1179" y="7975"/>
                  </a:lnTo>
                  <a:lnTo>
                    <a:pt x="1170" y="7955"/>
                  </a:lnTo>
                  <a:lnTo>
                    <a:pt x="1166" y="7947"/>
                  </a:lnTo>
                  <a:lnTo>
                    <a:pt x="1158" y="7927"/>
                  </a:lnTo>
                  <a:lnTo>
                    <a:pt x="1154" y="7918"/>
                  </a:lnTo>
                  <a:lnTo>
                    <a:pt x="1147" y="7898"/>
                  </a:lnTo>
                  <a:lnTo>
                    <a:pt x="1144" y="7890"/>
                  </a:lnTo>
                  <a:lnTo>
                    <a:pt x="1137" y="7869"/>
                  </a:lnTo>
                  <a:lnTo>
                    <a:pt x="1135" y="7860"/>
                  </a:lnTo>
                  <a:lnTo>
                    <a:pt x="1129" y="7840"/>
                  </a:lnTo>
                  <a:lnTo>
                    <a:pt x="1126" y="7831"/>
                  </a:lnTo>
                  <a:lnTo>
                    <a:pt x="1121" y="7810"/>
                  </a:lnTo>
                  <a:lnTo>
                    <a:pt x="1119" y="7801"/>
                  </a:lnTo>
                  <a:lnTo>
                    <a:pt x="1115" y="7780"/>
                  </a:lnTo>
                  <a:lnTo>
                    <a:pt x="1113" y="7771"/>
                  </a:lnTo>
                  <a:lnTo>
                    <a:pt x="1110" y="7750"/>
                  </a:lnTo>
                  <a:lnTo>
                    <a:pt x="1108" y="7741"/>
                  </a:lnTo>
                  <a:lnTo>
                    <a:pt x="1106" y="7720"/>
                  </a:lnTo>
                  <a:lnTo>
                    <a:pt x="1105" y="7710"/>
                  </a:lnTo>
                  <a:lnTo>
                    <a:pt x="1103" y="7689"/>
                  </a:lnTo>
                  <a:lnTo>
                    <a:pt x="1102" y="7680"/>
                  </a:lnTo>
                  <a:lnTo>
                    <a:pt x="1101" y="7658"/>
                  </a:lnTo>
                  <a:lnTo>
                    <a:pt x="1100" y="7649"/>
                  </a:lnTo>
                  <a:lnTo>
                    <a:pt x="1100" y="7628"/>
                  </a:lnTo>
                  <a:lnTo>
                    <a:pt x="1100" y="7623"/>
                  </a:lnTo>
                  <a:lnTo>
                    <a:pt x="1100" y="2377"/>
                  </a:lnTo>
                  <a:lnTo>
                    <a:pt x="1100" y="2372"/>
                  </a:lnTo>
                  <a:lnTo>
                    <a:pt x="1100" y="2351"/>
                  </a:lnTo>
                  <a:lnTo>
                    <a:pt x="1101" y="2342"/>
                  </a:lnTo>
                  <a:lnTo>
                    <a:pt x="1102" y="2320"/>
                  </a:lnTo>
                  <a:lnTo>
                    <a:pt x="1103" y="2311"/>
                  </a:lnTo>
                  <a:lnTo>
                    <a:pt x="1105" y="2290"/>
                  </a:lnTo>
                  <a:lnTo>
                    <a:pt x="1106" y="2280"/>
                  </a:lnTo>
                  <a:lnTo>
                    <a:pt x="1108" y="2259"/>
                  </a:lnTo>
                  <a:lnTo>
                    <a:pt x="1110" y="2250"/>
                  </a:lnTo>
                  <a:lnTo>
                    <a:pt x="1113" y="2229"/>
                  </a:lnTo>
                  <a:lnTo>
                    <a:pt x="1115" y="2220"/>
                  </a:lnTo>
                  <a:lnTo>
                    <a:pt x="1119" y="2199"/>
                  </a:lnTo>
                  <a:lnTo>
                    <a:pt x="1121" y="2190"/>
                  </a:lnTo>
                  <a:lnTo>
                    <a:pt x="1126" y="2169"/>
                  </a:lnTo>
                  <a:lnTo>
                    <a:pt x="1129" y="2160"/>
                  </a:lnTo>
                  <a:lnTo>
                    <a:pt x="1135" y="2140"/>
                  </a:lnTo>
                  <a:lnTo>
                    <a:pt x="1137" y="2131"/>
                  </a:lnTo>
                  <a:lnTo>
                    <a:pt x="1144" y="2110"/>
                  </a:lnTo>
                  <a:lnTo>
                    <a:pt x="1147" y="2102"/>
                  </a:lnTo>
                  <a:lnTo>
                    <a:pt x="1154" y="2082"/>
                  </a:lnTo>
                  <a:lnTo>
                    <a:pt x="1158" y="2073"/>
                  </a:lnTo>
                  <a:lnTo>
                    <a:pt x="1166" y="2053"/>
                  </a:lnTo>
                  <a:lnTo>
                    <a:pt x="1170" y="2045"/>
                  </a:lnTo>
                  <a:lnTo>
                    <a:pt x="1179" y="2025"/>
                  </a:lnTo>
                  <a:lnTo>
                    <a:pt x="1183" y="2017"/>
                  </a:lnTo>
                  <a:lnTo>
                    <a:pt x="1192" y="1998"/>
                  </a:lnTo>
                  <a:lnTo>
                    <a:pt x="1197" y="1989"/>
                  </a:lnTo>
                  <a:lnTo>
                    <a:pt x="1207" y="1971"/>
                  </a:lnTo>
                  <a:lnTo>
                    <a:pt x="1212" y="1961"/>
                  </a:lnTo>
                  <a:lnTo>
                    <a:pt x="1223" y="1943"/>
                  </a:lnTo>
                  <a:lnTo>
                    <a:pt x="1228" y="1935"/>
                  </a:lnTo>
                  <a:lnTo>
                    <a:pt x="1240" y="1917"/>
                  </a:lnTo>
                  <a:lnTo>
                    <a:pt x="1245" y="1910"/>
                  </a:lnTo>
                  <a:lnTo>
                    <a:pt x="1258" y="1892"/>
                  </a:lnTo>
                  <a:lnTo>
                    <a:pt x="1263" y="1885"/>
                  </a:lnTo>
                  <a:lnTo>
                    <a:pt x="1276" y="1868"/>
                  </a:lnTo>
                  <a:lnTo>
                    <a:pt x="1282" y="1861"/>
                  </a:lnTo>
                  <a:lnTo>
                    <a:pt x="1296" y="1845"/>
                  </a:lnTo>
                  <a:lnTo>
                    <a:pt x="1302" y="1838"/>
                  </a:lnTo>
                  <a:lnTo>
                    <a:pt x="1316" y="1822"/>
                  </a:lnTo>
                  <a:lnTo>
                    <a:pt x="1322" y="1815"/>
                  </a:lnTo>
                  <a:lnTo>
                    <a:pt x="1337" y="1800"/>
                  </a:lnTo>
                  <a:lnTo>
                    <a:pt x="1343" y="1793"/>
                  </a:lnTo>
                  <a:lnTo>
                    <a:pt x="1359" y="1778"/>
                  </a:lnTo>
                  <a:lnTo>
                    <a:pt x="1366" y="1772"/>
                  </a:lnTo>
                  <a:lnTo>
                    <a:pt x="1382" y="1758"/>
                  </a:lnTo>
                  <a:lnTo>
                    <a:pt x="1389" y="1752"/>
                  </a:lnTo>
                  <a:lnTo>
                    <a:pt x="1405" y="1738"/>
                  </a:lnTo>
                  <a:lnTo>
                    <a:pt x="1412" y="1733"/>
                  </a:lnTo>
                  <a:lnTo>
                    <a:pt x="1429" y="1720"/>
                  </a:lnTo>
                  <a:lnTo>
                    <a:pt x="1437" y="1714"/>
                  </a:lnTo>
                  <a:lnTo>
                    <a:pt x="1454" y="1702"/>
                  </a:lnTo>
                  <a:lnTo>
                    <a:pt x="1462" y="1696"/>
                  </a:lnTo>
                  <a:lnTo>
                    <a:pt x="1480" y="1685"/>
                  </a:lnTo>
                  <a:lnTo>
                    <a:pt x="1488" y="1680"/>
                  </a:lnTo>
                  <a:lnTo>
                    <a:pt x="1506" y="1669"/>
                  </a:lnTo>
                  <a:lnTo>
                    <a:pt x="1514" y="1664"/>
                  </a:lnTo>
                  <a:lnTo>
                    <a:pt x="1533" y="1654"/>
                  </a:lnTo>
                  <a:lnTo>
                    <a:pt x="1541" y="1649"/>
                  </a:lnTo>
                  <a:lnTo>
                    <a:pt x="1560" y="1640"/>
                  </a:lnTo>
                  <a:lnTo>
                    <a:pt x="1569" y="1636"/>
                  </a:lnTo>
                  <a:lnTo>
                    <a:pt x="1588" y="1627"/>
                  </a:lnTo>
                  <a:lnTo>
                    <a:pt x="1596" y="1623"/>
                  </a:lnTo>
                  <a:lnTo>
                    <a:pt x="1616" y="1615"/>
                  </a:lnTo>
                  <a:lnTo>
                    <a:pt x="1625" y="1612"/>
                  </a:lnTo>
                  <a:lnTo>
                    <a:pt x="1645" y="1604"/>
                  </a:lnTo>
                  <a:lnTo>
                    <a:pt x="1653" y="1601"/>
                  </a:lnTo>
                  <a:lnTo>
                    <a:pt x="1673" y="1594"/>
                  </a:lnTo>
                  <a:lnTo>
                    <a:pt x="1682" y="1592"/>
                  </a:lnTo>
                  <a:lnTo>
                    <a:pt x="1703" y="1586"/>
                  </a:lnTo>
                  <a:lnTo>
                    <a:pt x="1712" y="1583"/>
                  </a:lnTo>
                  <a:lnTo>
                    <a:pt x="1732" y="1578"/>
                  </a:lnTo>
                  <a:lnTo>
                    <a:pt x="1741" y="1576"/>
                  </a:lnTo>
                  <a:lnTo>
                    <a:pt x="1762" y="1572"/>
                  </a:lnTo>
                  <a:lnTo>
                    <a:pt x="1771" y="1570"/>
                  </a:lnTo>
                  <a:lnTo>
                    <a:pt x="1792" y="1566"/>
                  </a:lnTo>
                  <a:lnTo>
                    <a:pt x="1802" y="1565"/>
                  </a:lnTo>
                  <a:lnTo>
                    <a:pt x="1823" y="1562"/>
                  </a:lnTo>
                  <a:lnTo>
                    <a:pt x="1832" y="1561"/>
                  </a:lnTo>
                  <a:lnTo>
                    <a:pt x="1853" y="1559"/>
                  </a:lnTo>
                  <a:lnTo>
                    <a:pt x="1863" y="1558"/>
                  </a:lnTo>
                  <a:lnTo>
                    <a:pt x="1884" y="1557"/>
                  </a:lnTo>
                  <a:close/>
                  <a:moveTo>
                    <a:pt x="1600" y="2379"/>
                  </a:moveTo>
                  <a:lnTo>
                    <a:pt x="1600" y="3025"/>
                  </a:lnTo>
                  <a:lnTo>
                    <a:pt x="8400" y="3025"/>
                  </a:lnTo>
                  <a:lnTo>
                    <a:pt x="8400" y="2379"/>
                  </a:lnTo>
                  <a:lnTo>
                    <a:pt x="8400" y="2365"/>
                  </a:lnTo>
                  <a:lnTo>
                    <a:pt x="8399" y="2352"/>
                  </a:lnTo>
                  <a:lnTo>
                    <a:pt x="8398" y="2340"/>
                  </a:lnTo>
                  <a:lnTo>
                    <a:pt x="8396" y="2328"/>
                  </a:lnTo>
                  <a:lnTo>
                    <a:pt x="8394" y="2316"/>
                  </a:lnTo>
                  <a:lnTo>
                    <a:pt x="8392" y="2305"/>
                  </a:lnTo>
                  <a:lnTo>
                    <a:pt x="8389" y="2293"/>
                  </a:lnTo>
                  <a:lnTo>
                    <a:pt x="8386" y="2281"/>
                  </a:lnTo>
                  <a:lnTo>
                    <a:pt x="8382" y="2270"/>
                  </a:lnTo>
                  <a:lnTo>
                    <a:pt x="8378" y="2259"/>
                  </a:lnTo>
                  <a:lnTo>
                    <a:pt x="8373" y="2248"/>
                  </a:lnTo>
                  <a:lnTo>
                    <a:pt x="8368" y="2237"/>
                  </a:lnTo>
                  <a:lnTo>
                    <a:pt x="8363" y="2226"/>
                  </a:lnTo>
                  <a:lnTo>
                    <a:pt x="8358" y="2216"/>
                  </a:lnTo>
                  <a:lnTo>
                    <a:pt x="8352" y="2206"/>
                  </a:lnTo>
                  <a:lnTo>
                    <a:pt x="8345" y="2196"/>
                  </a:lnTo>
                  <a:lnTo>
                    <a:pt x="8338" y="2187"/>
                  </a:lnTo>
                  <a:lnTo>
                    <a:pt x="8331" y="2177"/>
                  </a:lnTo>
                  <a:lnTo>
                    <a:pt x="8323" y="2168"/>
                  </a:lnTo>
                  <a:lnTo>
                    <a:pt x="8315" y="2159"/>
                  </a:lnTo>
                  <a:lnTo>
                    <a:pt x="8307" y="2151"/>
                  </a:lnTo>
                  <a:lnTo>
                    <a:pt x="8298" y="2142"/>
                  </a:lnTo>
                  <a:lnTo>
                    <a:pt x="8289" y="2134"/>
                  </a:lnTo>
                  <a:lnTo>
                    <a:pt x="8280" y="2127"/>
                  </a:lnTo>
                  <a:lnTo>
                    <a:pt x="8271" y="2119"/>
                  </a:lnTo>
                  <a:lnTo>
                    <a:pt x="8261" y="2113"/>
                  </a:lnTo>
                  <a:lnTo>
                    <a:pt x="8251" y="2106"/>
                  </a:lnTo>
                  <a:lnTo>
                    <a:pt x="8240" y="2100"/>
                  </a:lnTo>
                  <a:lnTo>
                    <a:pt x="8230" y="2094"/>
                  </a:lnTo>
                  <a:lnTo>
                    <a:pt x="8219" y="2088"/>
                  </a:lnTo>
                  <a:lnTo>
                    <a:pt x="8207" y="2083"/>
                  </a:lnTo>
                  <a:lnTo>
                    <a:pt x="8196" y="2078"/>
                  </a:lnTo>
                  <a:lnTo>
                    <a:pt x="8185" y="2074"/>
                  </a:lnTo>
                  <a:lnTo>
                    <a:pt x="8173" y="2070"/>
                  </a:lnTo>
                  <a:lnTo>
                    <a:pt x="8162" y="2067"/>
                  </a:lnTo>
                  <a:lnTo>
                    <a:pt x="8150" y="2064"/>
                  </a:lnTo>
                  <a:lnTo>
                    <a:pt x="8139" y="2062"/>
                  </a:lnTo>
                  <a:lnTo>
                    <a:pt x="8127" y="2060"/>
                  </a:lnTo>
                  <a:lnTo>
                    <a:pt x="8115" y="2058"/>
                  </a:lnTo>
                  <a:lnTo>
                    <a:pt x="8104" y="2057"/>
                  </a:lnTo>
                  <a:lnTo>
                    <a:pt x="8092" y="2056"/>
                  </a:lnTo>
                  <a:lnTo>
                    <a:pt x="8078" y="2056"/>
                  </a:lnTo>
                  <a:lnTo>
                    <a:pt x="1922" y="2056"/>
                  </a:lnTo>
                  <a:lnTo>
                    <a:pt x="1908" y="2056"/>
                  </a:lnTo>
                  <a:lnTo>
                    <a:pt x="1896" y="2057"/>
                  </a:lnTo>
                  <a:lnTo>
                    <a:pt x="1885" y="2058"/>
                  </a:lnTo>
                  <a:lnTo>
                    <a:pt x="1873" y="2060"/>
                  </a:lnTo>
                  <a:lnTo>
                    <a:pt x="1861" y="2062"/>
                  </a:lnTo>
                  <a:lnTo>
                    <a:pt x="1850" y="2064"/>
                  </a:lnTo>
                  <a:lnTo>
                    <a:pt x="1838" y="2067"/>
                  </a:lnTo>
                  <a:lnTo>
                    <a:pt x="1827" y="2070"/>
                  </a:lnTo>
                  <a:lnTo>
                    <a:pt x="1815" y="2074"/>
                  </a:lnTo>
                  <a:lnTo>
                    <a:pt x="1804" y="2078"/>
                  </a:lnTo>
                  <a:lnTo>
                    <a:pt x="1793" y="2083"/>
                  </a:lnTo>
                  <a:lnTo>
                    <a:pt x="1781" y="2088"/>
                  </a:lnTo>
                  <a:lnTo>
                    <a:pt x="1770" y="2094"/>
                  </a:lnTo>
                  <a:lnTo>
                    <a:pt x="1760" y="2100"/>
                  </a:lnTo>
                  <a:lnTo>
                    <a:pt x="1749" y="2106"/>
                  </a:lnTo>
                  <a:lnTo>
                    <a:pt x="1739" y="2113"/>
                  </a:lnTo>
                  <a:lnTo>
                    <a:pt x="1729" y="2119"/>
                  </a:lnTo>
                  <a:lnTo>
                    <a:pt x="1720" y="2127"/>
                  </a:lnTo>
                  <a:lnTo>
                    <a:pt x="1711" y="2134"/>
                  </a:lnTo>
                  <a:lnTo>
                    <a:pt x="1702" y="2142"/>
                  </a:lnTo>
                  <a:lnTo>
                    <a:pt x="1693" y="2151"/>
                  </a:lnTo>
                  <a:lnTo>
                    <a:pt x="1685" y="2159"/>
                  </a:lnTo>
                  <a:lnTo>
                    <a:pt x="1677" y="2168"/>
                  </a:lnTo>
                  <a:lnTo>
                    <a:pt x="1669" y="2177"/>
                  </a:lnTo>
                  <a:lnTo>
                    <a:pt x="1662" y="2187"/>
                  </a:lnTo>
                  <a:lnTo>
                    <a:pt x="1655" y="2196"/>
                  </a:lnTo>
                  <a:lnTo>
                    <a:pt x="1648" y="2206"/>
                  </a:lnTo>
                  <a:lnTo>
                    <a:pt x="1642" y="2216"/>
                  </a:lnTo>
                  <a:lnTo>
                    <a:pt x="1637" y="2226"/>
                  </a:lnTo>
                  <a:lnTo>
                    <a:pt x="1632" y="2237"/>
                  </a:lnTo>
                  <a:lnTo>
                    <a:pt x="1627" y="2248"/>
                  </a:lnTo>
                  <a:lnTo>
                    <a:pt x="1622" y="2259"/>
                  </a:lnTo>
                  <a:lnTo>
                    <a:pt x="1618" y="2270"/>
                  </a:lnTo>
                  <a:lnTo>
                    <a:pt x="1614" y="2281"/>
                  </a:lnTo>
                  <a:lnTo>
                    <a:pt x="1611" y="2293"/>
                  </a:lnTo>
                  <a:lnTo>
                    <a:pt x="1608" y="2305"/>
                  </a:lnTo>
                  <a:lnTo>
                    <a:pt x="1606" y="2316"/>
                  </a:lnTo>
                  <a:lnTo>
                    <a:pt x="1604" y="2328"/>
                  </a:lnTo>
                  <a:lnTo>
                    <a:pt x="1602" y="2340"/>
                  </a:lnTo>
                  <a:lnTo>
                    <a:pt x="1601" y="2352"/>
                  </a:lnTo>
                  <a:lnTo>
                    <a:pt x="1600" y="2365"/>
                  </a:lnTo>
                  <a:lnTo>
                    <a:pt x="1600" y="2379"/>
                  </a:lnTo>
                  <a:close/>
                  <a:moveTo>
                    <a:pt x="8400" y="7621"/>
                  </a:moveTo>
                  <a:lnTo>
                    <a:pt x="8400" y="3325"/>
                  </a:lnTo>
                  <a:lnTo>
                    <a:pt x="1600" y="3325"/>
                  </a:lnTo>
                  <a:lnTo>
                    <a:pt x="1600" y="7621"/>
                  </a:lnTo>
                  <a:lnTo>
                    <a:pt x="1600" y="7635"/>
                  </a:lnTo>
                  <a:lnTo>
                    <a:pt x="1601" y="7648"/>
                  </a:lnTo>
                  <a:lnTo>
                    <a:pt x="1602" y="7660"/>
                  </a:lnTo>
                  <a:lnTo>
                    <a:pt x="1604" y="7672"/>
                  </a:lnTo>
                  <a:lnTo>
                    <a:pt x="1606" y="7684"/>
                  </a:lnTo>
                  <a:lnTo>
                    <a:pt x="1608" y="7695"/>
                  </a:lnTo>
                  <a:lnTo>
                    <a:pt x="1611" y="7707"/>
                  </a:lnTo>
                  <a:lnTo>
                    <a:pt x="1614" y="7719"/>
                  </a:lnTo>
                  <a:lnTo>
                    <a:pt x="1618" y="7730"/>
                  </a:lnTo>
                  <a:lnTo>
                    <a:pt x="1622" y="7741"/>
                  </a:lnTo>
                  <a:lnTo>
                    <a:pt x="1627" y="7752"/>
                  </a:lnTo>
                  <a:lnTo>
                    <a:pt x="1632" y="7763"/>
                  </a:lnTo>
                  <a:lnTo>
                    <a:pt x="1637" y="7774"/>
                  </a:lnTo>
                  <a:lnTo>
                    <a:pt x="1642" y="7784"/>
                  </a:lnTo>
                  <a:lnTo>
                    <a:pt x="1648" y="7794"/>
                  </a:lnTo>
                  <a:lnTo>
                    <a:pt x="1655" y="7804"/>
                  </a:lnTo>
                  <a:lnTo>
                    <a:pt x="1662" y="7813"/>
                  </a:lnTo>
                  <a:lnTo>
                    <a:pt x="1669" y="7823"/>
                  </a:lnTo>
                  <a:lnTo>
                    <a:pt x="1677" y="7832"/>
                  </a:lnTo>
                  <a:lnTo>
                    <a:pt x="1685" y="7841"/>
                  </a:lnTo>
                  <a:lnTo>
                    <a:pt x="1693" y="7849"/>
                  </a:lnTo>
                  <a:lnTo>
                    <a:pt x="1702" y="7858"/>
                  </a:lnTo>
                  <a:lnTo>
                    <a:pt x="1711" y="7866"/>
                  </a:lnTo>
                  <a:lnTo>
                    <a:pt x="1720" y="7873"/>
                  </a:lnTo>
                  <a:lnTo>
                    <a:pt x="1729" y="7881"/>
                  </a:lnTo>
                  <a:lnTo>
                    <a:pt x="1739" y="7887"/>
                  </a:lnTo>
                  <a:lnTo>
                    <a:pt x="1749" y="7894"/>
                  </a:lnTo>
                  <a:lnTo>
                    <a:pt x="1760" y="7900"/>
                  </a:lnTo>
                  <a:lnTo>
                    <a:pt x="1770" y="7906"/>
                  </a:lnTo>
                  <a:lnTo>
                    <a:pt x="1781" y="7912"/>
                  </a:lnTo>
                  <a:lnTo>
                    <a:pt x="1793" y="7917"/>
                  </a:lnTo>
                  <a:lnTo>
                    <a:pt x="1804" y="7922"/>
                  </a:lnTo>
                  <a:lnTo>
                    <a:pt x="1815" y="7926"/>
                  </a:lnTo>
                  <a:lnTo>
                    <a:pt x="1827" y="7930"/>
                  </a:lnTo>
                  <a:lnTo>
                    <a:pt x="1838" y="7933"/>
                  </a:lnTo>
                  <a:lnTo>
                    <a:pt x="1850" y="7936"/>
                  </a:lnTo>
                  <a:lnTo>
                    <a:pt x="1861" y="7938"/>
                  </a:lnTo>
                  <a:lnTo>
                    <a:pt x="1873" y="7940"/>
                  </a:lnTo>
                  <a:lnTo>
                    <a:pt x="1885" y="7942"/>
                  </a:lnTo>
                  <a:lnTo>
                    <a:pt x="1896" y="7943"/>
                  </a:lnTo>
                  <a:lnTo>
                    <a:pt x="1908" y="7944"/>
                  </a:lnTo>
                  <a:lnTo>
                    <a:pt x="1922" y="7944"/>
                  </a:lnTo>
                  <a:lnTo>
                    <a:pt x="8078" y="7944"/>
                  </a:lnTo>
                  <a:lnTo>
                    <a:pt x="8092" y="7944"/>
                  </a:lnTo>
                  <a:lnTo>
                    <a:pt x="8104" y="7943"/>
                  </a:lnTo>
                  <a:lnTo>
                    <a:pt x="8115" y="7942"/>
                  </a:lnTo>
                  <a:lnTo>
                    <a:pt x="8127" y="7940"/>
                  </a:lnTo>
                  <a:lnTo>
                    <a:pt x="8139" y="7938"/>
                  </a:lnTo>
                  <a:lnTo>
                    <a:pt x="8150" y="7936"/>
                  </a:lnTo>
                  <a:lnTo>
                    <a:pt x="8162" y="7933"/>
                  </a:lnTo>
                  <a:lnTo>
                    <a:pt x="8173" y="7930"/>
                  </a:lnTo>
                  <a:lnTo>
                    <a:pt x="8185" y="7926"/>
                  </a:lnTo>
                  <a:lnTo>
                    <a:pt x="8196" y="7922"/>
                  </a:lnTo>
                  <a:lnTo>
                    <a:pt x="8207" y="7917"/>
                  </a:lnTo>
                  <a:lnTo>
                    <a:pt x="8219" y="7912"/>
                  </a:lnTo>
                  <a:lnTo>
                    <a:pt x="8230" y="7906"/>
                  </a:lnTo>
                  <a:lnTo>
                    <a:pt x="8240" y="7900"/>
                  </a:lnTo>
                  <a:lnTo>
                    <a:pt x="8251" y="7894"/>
                  </a:lnTo>
                  <a:lnTo>
                    <a:pt x="8261" y="7887"/>
                  </a:lnTo>
                  <a:lnTo>
                    <a:pt x="8271" y="7881"/>
                  </a:lnTo>
                  <a:lnTo>
                    <a:pt x="8280" y="7873"/>
                  </a:lnTo>
                  <a:lnTo>
                    <a:pt x="8289" y="7866"/>
                  </a:lnTo>
                  <a:lnTo>
                    <a:pt x="8298" y="7858"/>
                  </a:lnTo>
                  <a:lnTo>
                    <a:pt x="8307" y="7849"/>
                  </a:lnTo>
                  <a:lnTo>
                    <a:pt x="8315" y="7841"/>
                  </a:lnTo>
                  <a:lnTo>
                    <a:pt x="8323" y="7832"/>
                  </a:lnTo>
                  <a:lnTo>
                    <a:pt x="8331" y="7823"/>
                  </a:lnTo>
                  <a:lnTo>
                    <a:pt x="8338" y="7813"/>
                  </a:lnTo>
                  <a:lnTo>
                    <a:pt x="8345" y="7804"/>
                  </a:lnTo>
                  <a:lnTo>
                    <a:pt x="8352" y="7794"/>
                  </a:lnTo>
                  <a:lnTo>
                    <a:pt x="8358" y="7784"/>
                  </a:lnTo>
                  <a:lnTo>
                    <a:pt x="8363" y="7774"/>
                  </a:lnTo>
                  <a:lnTo>
                    <a:pt x="8368" y="7763"/>
                  </a:lnTo>
                  <a:lnTo>
                    <a:pt x="8373" y="7752"/>
                  </a:lnTo>
                  <a:lnTo>
                    <a:pt x="8378" y="7741"/>
                  </a:lnTo>
                  <a:lnTo>
                    <a:pt x="8382" y="7730"/>
                  </a:lnTo>
                  <a:lnTo>
                    <a:pt x="8386" y="7719"/>
                  </a:lnTo>
                  <a:lnTo>
                    <a:pt x="8389" y="7707"/>
                  </a:lnTo>
                  <a:lnTo>
                    <a:pt x="8392" y="7695"/>
                  </a:lnTo>
                  <a:lnTo>
                    <a:pt x="8394" y="7684"/>
                  </a:lnTo>
                  <a:lnTo>
                    <a:pt x="8396" y="7672"/>
                  </a:lnTo>
                  <a:lnTo>
                    <a:pt x="8398" y="7660"/>
                  </a:lnTo>
                  <a:lnTo>
                    <a:pt x="8399" y="7648"/>
                  </a:lnTo>
                  <a:lnTo>
                    <a:pt x="8400" y="7635"/>
                  </a:lnTo>
                  <a:lnTo>
                    <a:pt x="8400" y="7621"/>
                  </a:lnTo>
                  <a:close/>
                  <a:moveTo>
                    <a:pt x="5560" y="7297"/>
                  </a:moveTo>
                  <a:lnTo>
                    <a:pt x="5559" y="7281"/>
                  </a:lnTo>
                  <a:lnTo>
                    <a:pt x="5559" y="4316"/>
                  </a:lnTo>
                  <a:lnTo>
                    <a:pt x="5560" y="4300"/>
                  </a:lnTo>
                  <a:lnTo>
                    <a:pt x="5563" y="4284"/>
                  </a:lnTo>
                  <a:lnTo>
                    <a:pt x="5569" y="4268"/>
                  </a:lnTo>
                  <a:lnTo>
                    <a:pt x="5576" y="4254"/>
                  </a:lnTo>
                  <a:lnTo>
                    <a:pt x="5585" y="4240"/>
                  </a:lnTo>
                  <a:lnTo>
                    <a:pt x="5596" y="4228"/>
                  </a:lnTo>
                  <a:lnTo>
                    <a:pt x="5608" y="4217"/>
                  </a:lnTo>
                  <a:lnTo>
                    <a:pt x="5622" y="4208"/>
                  </a:lnTo>
                  <a:lnTo>
                    <a:pt x="5636" y="4201"/>
                  </a:lnTo>
                  <a:lnTo>
                    <a:pt x="5652" y="4195"/>
                  </a:lnTo>
                  <a:lnTo>
                    <a:pt x="5668" y="4192"/>
                  </a:lnTo>
                  <a:lnTo>
                    <a:pt x="5684" y="4191"/>
                  </a:lnTo>
                  <a:lnTo>
                    <a:pt x="6711" y="4191"/>
                  </a:lnTo>
                  <a:lnTo>
                    <a:pt x="6727" y="4192"/>
                  </a:lnTo>
                  <a:lnTo>
                    <a:pt x="6743" y="4195"/>
                  </a:lnTo>
                  <a:lnTo>
                    <a:pt x="6759" y="4201"/>
                  </a:lnTo>
                  <a:lnTo>
                    <a:pt x="6774" y="4208"/>
                  </a:lnTo>
                  <a:lnTo>
                    <a:pt x="6787" y="4217"/>
                  </a:lnTo>
                  <a:lnTo>
                    <a:pt x="6799" y="4228"/>
                  </a:lnTo>
                  <a:lnTo>
                    <a:pt x="6810" y="4240"/>
                  </a:lnTo>
                  <a:lnTo>
                    <a:pt x="6819" y="4254"/>
                  </a:lnTo>
                  <a:lnTo>
                    <a:pt x="6826" y="4268"/>
                  </a:lnTo>
                  <a:lnTo>
                    <a:pt x="6832" y="4284"/>
                  </a:lnTo>
                  <a:lnTo>
                    <a:pt x="6835" y="4300"/>
                  </a:lnTo>
                  <a:lnTo>
                    <a:pt x="6836" y="4316"/>
                  </a:lnTo>
                  <a:lnTo>
                    <a:pt x="6836" y="7281"/>
                  </a:lnTo>
                  <a:lnTo>
                    <a:pt x="6835" y="7297"/>
                  </a:lnTo>
                  <a:lnTo>
                    <a:pt x="6832" y="7313"/>
                  </a:lnTo>
                  <a:lnTo>
                    <a:pt x="6826" y="7329"/>
                  </a:lnTo>
                  <a:lnTo>
                    <a:pt x="6819" y="7344"/>
                  </a:lnTo>
                  <a:lnTo>
                    <a:pt x="6810" y="7357"/>
                  </a:lnTo>
                  <a:lnTo>
                    <a:pt x="6799" y="7369"/>
                  </a:lnTo>
                  <a:lnTo>
                    <a:pt x="6787" y="7380"/>
                  </a:lnTo>
                  <a:lnTo>
                    <a:pt x="6774" y="7389"/>
                  </a:lnTo>
                  <a:lnTo>
                    <a:pt x="6759" y="7396"/>
                  </a:lnTo>
                  <a:lnTo>
                    <a:pt x="6743" y="7402"/>
                  </a:lnTo>
                  <a:lnTo>
                    <a:pt x="6727" y="7405"/>
                  </a:lnTo>
                  <a:lnTo>
                    <a:pt x="6711" y="7406"/>
                  </a:lnTo>
                  <a:lnTo>
                    <a:pt x="5684" y="7406"/>
                  </a:lnTo>
                  <a:lnTo>
                    <a:pt x="5668" y="7405"/>
                  </a:lnTo>
                  <a:lnTo>
                    <a:pt x="5652" y="7402"/>
                  </a:lnTo>
                  <a:lnTo>
                    <a:pt x="5636" y="7396"/>
                  </a:lnTo>
                  <a:lnTo>
                    <a:pt x="5622" y="7389"/>
                  </a:lnTo>
                  <a:lnTo>
                    <a:pt x="5608" y="7380"/>
                  </a:lnTo>
                  <a:lnTo>
                    <a:pt x="5596" y="7369"/>
                  </a:lnTo>
                  <a:lnTo>
                    <a:pt x="5585" y="7357"/>
                  </a:lnTo>
                  <a:lnTo>
                    <a:pt x="5576" y="7344"/>
                  </a:lnTo>
                  <a:lnTo>
                    <a:pt x="5569" y="7329"/>
                  </a:lnTo>
                  <a:lnTo>
                    <a:pt x="5563" y="7313"/>
                  </a:lnTo>
                  <a:lnTo>
                    <a:pt x="5560" y="7297"/>
                  </a:lnTo>
                  <a:close/>
                  <a:moveTo>
                    <a:pt x="6586" y="7156"/>
                  </a:moveTo>
                  <a:lnTo>
                    <a:pt x="6586" y="4441"/>
                  </a:lnTo>
                  <a:lnTo>
                    <a:pt x="5809" y="4441"/>
                  </a:lnTo>
                  <a:lnTo>
                    <a:pt x="5809" y="7156"/>
                  </a:lnTo>
                  <a:lnTo>
                    <a:pt x="6586" y="7156"/>
                  </a:lnTo>
                  <a:close/>
                  <a:moveTo>
                    <a:pt x="3964" y="7297"/>
                  </a:moveTo>
                  <a:lnTo>
                    <a:pt x="3963" y="7281"/>
                  </a:lnTo>
                  <a:lnTo>
                    <a:pt x="3963" y="5000"/>
                  </a:lnTo>
                  <a:lnTo>
                    <a:pt x="3964" y="4984"/>
                  </a:lnTo>
                  <a:lnTo>
                    <a:pt x="3967" y="4968"/>
                  </a:lnTo>
                  <a:lnTo>
                    <a:pt x="3973" y="4952"/>
                  </a:lnTo>
                  <a:lnTo>
                    <a:pt x="3980" y="4938"/>
                  </a:lnTo>
                  <a:lnTo>
                    <a:pt x="3989" y="4924"/>
                  </a:lnTo>
                  <a:lnTo>
                    <a:pt x="4000" y="4912"/>
                  </a:lnTo>
                  <a:lnTo>
                    <a:pt x="4012" y="4901"/>
                  </a:lnTo>
                  <a:lnTo>
                    <a:pt x="4026" y="4892"/>
                  </a:lnTo>
                  <a:lnTo>
                    <a:pt x="4040" y="4885"/>
                  </a:lnTo>
                  <a:lnTo>
                    <a:pt x="4056" y="4879"/>
                  </a:lnTo>
                  <a:lnTo>
                    <a:pt x="4072" y="4876"/>
                  </a:lnTo>
                  <a:lnTo>
                    <a:pt x="4088" y="4875"/>
                  </a:lnTo>
                  <a:lnTo>
                    <a:pt x="5114" y="4875"/>
                  </a:lnTo>
                  <a:lnTo>
                    <a:pt x="5130" y="4876"/>
                  </a:lnTo>
                  <a:lnTo>
                    <a:pt x="5146" y="4879"/>
                  </a:lnTo>
                  <a:lnTo>
                    <a:pt x="5162" y="4885"/>
                  </a:lnTo>
                  <a:lnTo>
                    <a:pt x="5176" y="4892"/>
                  </a:lnTo>
                  <a:lnTo>
                    <a:pt x="5190" y="4901"/>
                  </a:lnTo>
                  <a:lnTo>
                    <a:pt x="5202" y="4912"/>
                  </a:lnTo>
                  <a:lnTo>
                    <a:pt x="5213" y="4924"/>
                  </a:lnTo>
                  <a:lnTo>
                    <a:pt x="5222" y="4938"/>
                  </a:lnTo>
                  <a:lnTo>
                    <a:pt x="5229" y="4952"/>
                  </a:lnTo>
                  <a:lnTo>
                    <a:pt x="5235" y="4968"/>
                  </a:lnTo>
                  <a:lnTo>
                    <a:pt x="5238" y="4984"/>
                  </a:lnTo>
                  <a:lnTo>
                    <a:pt x="5239" y="5000"/>
                  </a:lnTo>
                  <a:lnTo>
                    <a:pt x="5239" y="7281"/>
                  </a:lnTo>
                  <a:lnTo>
                    <a:pt x="5238" y="7297"/>
                  </a:lnTo>
                  <a:lnTo>
                    <a:pt x="5235" y="7313"/>
                  </a:lnTo>
                  <a:lnTo>
                    <a:pt x="5229" y="7329"/>
                  </a:lnTo>
                  <a:lnTo>
                    <a:pt x="5222" y="7344"/>
                  </a:lnTo>
                  <a:lnTo>
                    <a:pt x="5213" y="7357"/>
                  </a:lnTo>
                  <a:lnTo>
                    <a:pt x="5202" y="7369"/>
                  </a:lnTo>
                  <a:lnTo>
                    <a:pt x="5190" y="7380"/>
                  </a:lnTo>
                  <a:lnTo>
                    <a:pt x="5176" y="7389"/>
                  </a:lnTo>
                  <a:lnTo>
                    <a:pt x="5162" y="7396"/>
                  </a:lnTo>
                  <a:lnTo>
                    <a:pt x="5146" y="7402"/>
                  </a:lnTo>
                  <a:lnTo>
                    <a:pt x="5130" y="7405"/>
                  </a:lnTo>
                  <a:lnTo>
                    <a:pt x="5114" y="7406"/>
                  </a:lnTo>
                  <a:lnTo>
                    <a:pt x="4088" y="7406"/>
                  </a:lnTo>
                  <a:lnTo>
                    <a:pt x="4072" y="7405"/>
                  </a:lnTo>
                  <a:lnTo>
                    <a:pt x="4056" y="7402"/>
                  </a:lnTo>
                  <a:lnTo>
                    <a:pt x="4040" y="7396"/>
                  </a:lnTo>
                  <a:lnTo>
                    <a:pt x="4026" y="7389"/>
                  </a:lnTo>
                  <a:lnTo>
                    <a:pt x="4012" y="7380"/>
                  </a:lnTo>
                  <a:lnTo>
                    <a:pt x="4000" y="7369"/>
                  </a:lnTo>
                  <a:lnTo>
                    <a:pt x="3989" y="7357"/>
                  </a:lnTo>
                  <a:lnTo>
                    <a:pt x="3980" y="7344"/>
                  </a:lnTo>
                  <a:lnTo>
                    <a:pt x="3973" y="7329"/>
                  </a:lnTo>
                  <a:lnTo>
                    <a:pt x="3967" y="7313"/>
                  </a:lnTo>
                  <a:lnTo>
                    <a:pt x="3964" y="7297"/>
                  </a:lnTo>
                  <a:close/>
                  <a:moveTo>
                    <a:pt x="4989" y="7156"/>
                  </a:moveTo>
                  <a:lnTo>
                    <a:pt x="4989" y="5125"/>
                  </a:lnTo>
                  <a:lnTo>
                    <a:pt x="4213" y="5125"/>
                  </a:lnTo>
                  <a:lnTo>
                    <a:pt x="4213" y="7156"/>
                  </a:lnTo>
                  <a:lnTo>
                    <a:pt x="4989" y="71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36" name="Google Shape;1436;p13"/>
          <p:cNvGrpSpPr/>
          <p:nvPr/>
        </p:nvGrpSpPr>
        <p:grpSpPr>
          <a:xfrm>
            <a:off x="1830237" y="3545522"/>
            <a:ext cx="633600" cy="633600"/>
            <a:chOff x="1830237" y="5358687"/>
            <a:chExt cx="633600" cy="633600"/>
          </a:xfrm>
        </p:grpSpPr>
        <p:sp>
          <p:nvSpPr>
            <p:cNvPr id="1437" name="Google Shape;1437;p13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3" y="6152"/>
                  </a:moveTo>
                  <a:lnTo>
                    <a:pt x="5693" y="6178"/>
                  </a:lnTo>
                  <a:lnTo>
                    <a:pt x="5693" y="6204"/>
                  </a:lnTo>
                  <a:lnTo>
                    <a:pt x="5691" y="6230"/>
                  </a:lnTo>
                  <a:lnTo>
                    <a:pt x="5689" y="6256"/>
                  </a:lnTo>
                  <a:lnTo>
                    <a:pt x="5685" y="6282"/>
                  </a:lnTo>
                  <a:lnTo>
                    <a:pt x="5681" y="6307"/>
                  </a:lnTo>
                  <a:lnTo>
                    <a:pt x="5676" y="6332"/>
                  </a:lnTo>
                  <a:lnTo>
                    <a:pt x="5669" y="6358"/>
                  </a:lnTo>
                  <a:lnTo>
                    <a:pt x="5662" y="6382"/>
                  </a:lnTo>
                  <a:lnTo>
                    <a:pt x="5654" y="6407"/>
                  </a:lnTo>
                  <a:lnTo>
                    <a:pt x="5645" y="6431"/>
                  </a:lnTo>
                  <a:lnTo>
                    <a:pt x="5635" y="6455"/>
                  </a:lnTo>
                  <a:lnTo>
                    <a:pt x="5624" y="6479"/>
                  </a:lnTo>
                  <a:lnTo>
                    <a:pt x="5613" y="6502"/>
                  </a:lnTo>
                  <a:lnTo>
                    <a:pt x="5600" y="6525"/>
                  </a:lnTo>
                  <a:lnTo>
                    <a:pt x="5587" y="6547"/>
                  </a:lnTo>
                  <a:lnTo>
                    <a:pt x="5572" y="6569"/>
                  </a:lnTo>
                  <a:lnTo>
                    <a:pt x="5557" y="6590"/>
                  </a:lnTo>
                  <a:lnTo>
                    <a:pt x="5542" y="6610"/>
                  </a:lnTo>
                  <a:lnTo>
                    <a:pt x="5525" y="6630"/>
                  </a:lnTo>
                  <a:lnTo>
                    <a:pt x="5508" y="6649"/>
                  </a:lnTo>
                  <a:lnTo>
                    <a:pt x="5490" y="6668"/>
                  </a:lnTo>
                  <a:lnTo>
                    <a:pt x="5471" y="6686"/>
                  </a:lnTo>
                  <a:lnTo>
                    <a:pt x="5452" y="6703"/>
                  </a:lnTo>
                  <a:lnTo>
                    <a:pt x="5432" y="6720"/>
                  </a:lnTo>
                  <a:lnTo>
                    <a:pt x="5411" y="6735"/>
                  </a:lnTo>
                  <a:lnTo>
                    <a:pt x="5390" y="6750"/>
                  </a:lnTo>
                  <a:lnTo>
                    <a:pt x="5368" y="6765"/>
                  </a:lnTo>
                  <a:lnTo>
                    <a:pt x="5346" y="6778"/>
                  </a:lnTo>
                  <a:lnTo>
                    <a:pt x="5323" y="6791"/>
                  </a:lnTo>
                  <a:lnTo>
                    <a:pt x="5300" y="6802"/>
                  </a:lnTo>
                  <a:lnTo>
                    <a:pt x="5277" y="6813"/>
                  </a:lnTo>
                  <a:lnTo>
                    <a:pt x="5253" y="6823"/>
                  </a:lnTo>
                  <a:lnTo>
                    <a:pt x="5250" y="6824"/>
                  </a:lnTo>
                  <a:lnTo>
                    <a:pt x="5250" y="7841"/>
                  </a:lnTo>
                  <a:lnTo>
                    <a:pt x="5248" y="7874"/>
                  </a:lnTo>
                  <a:lnTo>
                    <a:pt x="5241" y="7906"/>
                  </a:lnTo>
                  <a:lnTo>
                    <a:pt x="5231" y="7937"/>
                  </a:lnTo>
                  <a:lnTo>
                    <a:pt x="5217" y="7966"/>
                  </a:lnTo>
                  <a:lnTo>
                    <a:pt x="5198" y="7993"/>
                  </a:lnTo>
                  <a:lnTo>
                    <a:pt x="5177" y="8018"/>
                  </a:lnTo>
                  <a:lnTo>
                    <a:pt x="5152" y="8039"/>
                  </a:lnTo>
                  <a:lnTo>
                    <a:pt x="5125" y="8058"/>
                  </a:lnTo>
                  <a:lnTo>
                    <a:pt x="5096" y="8072"/>
                  </a:lnTo>
                  <a:lnTo>
                    <a:pt x="5065" y="8082"/>
                  </a:lnTo>
                  <a:lnTo>
                    <a:pt x="5033" y="8089"/>
                  </a:lnTo>
                  <a:lnTo>
                    <a:pt x="5000" y="8091"/>
                  </a:lnTo>
                  <a:lnTo>
                    <a:pt x="4967" y="8089"/>
                  </a:lnTo>
                  <a:lnTo>
                    <a:pt x="4935" y="8082"/>
                  </a:lnTo>
                  <a:lnTo>
                    <a:pt x="4904" y="8072"/>
                  </a:lnTo>
                  <a:lnTo>
                    <a:pt x="4875" y="8058"/>
                  </a:lnTo>
                  <a:lnTo>
                    <a:pt x="4848" y="8039"/>
                  </a:lnTo>
                  <a:lnTo>
                    <a:pt x="4823" y="8018"/>
                  </a:lnTo>
                  <a:lnTo>
                    <a:pt x="4802" y="7993"/>
                  </a:lnTo>
                  <a:lnTo>
                    <a:pt x="4783" y="7966"/>
                  </a:lnTo>
                  <a:lnTo>
                    <a:pt x="4769" y="7937"/>
                  </a:lnTo>
                  <a:lnTo>
                    <a:pt x="4759" y="7906"/>
                  </a:lnTo>
                  <a:lnTo>
                    <a:pt x="4752" y="7874"/>
                  </a:lnTo>
                  <a:lnTo>
                    <a:pt x="4750" y="7841"/>
                  </a:lnTo>
                  <a:lnTo>
                    <a:pt x="4750" y="6824"/>
                  </a:lnTo>
                  <a:lnTo>
                    <a:pt x="4747" y="6823"/>
                  </a:lnTo>
                  <a:lnTo>
                    <a:pt x="4723" y="6813"/>
                  </a:lnTo>
                  <a:lnTo>
                    <a:pt x="4700" y="6802"/>
                  </a:lnTo>
                  <a:lnTo>
                    <a:pt x="4677" y="6791"/>
                  </a:lnTo>
                  <a:lnTo>
                    <a:pt x="4654" y="6778"/>
                  </a:lnTo>
                  <a:lnTo>
                    <a:pt x="4632" y="6765"/>
                  </a:lnTo>
                  <a:lnTo>
                    <a:pt x="4610" y="6750"/>
                  </a:lnTo>
                  <a:lnTo>
                    <a:pt x="4589" y="6735"/>
                  </a:lnTo>
                  <a:lnTo>
                    <a:pt x="4568" y="6720"/>
                  </a:lnTo>
                  <a:lnTo>
                    <a:pt x="4548" y="6703"/>
                  </a:lnTo>
                  <a:lnTo>
                    <a:pt x="4529" y="6686"/>
                  </a:lnTo>
                  <a:lnTo>
                    <a:pt x="4510" y="6668"/>
                  </a:lnTo>
                  <a:lnTo>
                    <a:pt x="4492" y="6649"/>
                  </a:lnTo>
                  <a:lnTo>
                    <a:pt x="4475" y="6630"/>
                  </a:lnTo>
                  <a:lnTo>
                    <a:pt x="4458" y="6610"/>
                  </a:lnTo>
                  <a:lnTo>
                    <a:pt x="4443" y="6590"/>
                  </a:lnTo>
                  <a:lnTo>
                    <a:pt x="4428" y="6569"/>
                  </a:lnTo>
                  <a:lnTo>
                    <a:pt x="4413" y="6547"/>
                  </a:lnTo>
                  <a:lnTo>
                    <a:pt x="4400" y="6525"/>
                  </a:lnTo>
                  <a:lnTo>
                    <a:pt x="4387" y="6502"/>
                  </a:lnTo>
                  <a:lnTo>
                    <a:pt x="4376" y="6479"/>
                  </a:lnTo>
                  <a:lnTo>
                    <a:pt x="4365" y="6455"/>
                  </a:lnTo>
                  <a:lnTo>
                    <a:pt x="4355" y="6431"/>
                  </a:lnTo>
                  <a:lnTo>
                    <a:pt x="4346" y="6407"/>
                  </a:lnTo>
                  <a:lnTo>
                    <a:pt x="4338" y="6382"/>
                  </a:lnTo>
                  <a:lnTo>
                    <a:pt x="4331" y="6358"/>
                  </a:lnTo>
                  <a:lnTo>
                    <a:pt x="4324" y="6332"/>
                  </a:lnTo>
                  <a:lnTo>
                    <a:pt x="4319" y="6307"/>
                  </a:lnTo>
                  <a:lnTo>
                    <a:pt x="4315" y="6282"/>
                  </a:lnTo>
                  <a:lnTo>
                    <a:pt x="4311" y="6256"/>
                  </a:lnTo>
                  <a:lnTo>
                    <a:pt x="4309" y="6230"/>
                  </a:lnTo>
                  <a:lnTo>
                    <a:pt x="4307" y="6204"/>
                  </a:lnTo>
                  <a:lnTo>
                    <a:pt x="4307" y="6178"/>
                  </a:lnTo>
                  <a:lnTo>
                    <a:pt x="4307" y="6152"/>
                  </a:lnTo>
                  <a:lnTo>
                    <a:pt x="4309" y="6126"/>
                  </a:lnTo>
                  <a:lnTo>
                    <a:pt x="4311" y="6100"/>
                  </a:lnTo>
                  <a:lnTo>
                    <a:pt x="4315" y="6074"/>
                  </a:lnTo>
                  <a:lnTo>
                    <a:pt x="4319" y="6049"/>
                  </a:lnTo>
                  <a:lnTo>
                    <a:pt x="4324" y="6024"/>
                  </a:lnTo>
                  <a:lnTo>
                    <a:pt x="4331" y="5999"/>
                  </a:lnTo>
                  <a:lnTo>
                    <a:pt x="4338" y="5974"/>
                  </a:lnTo>
                  <a:lnTo>
                    <a:pt x="4346" y="5949"/>
                  </a:lnTo>
                  <a:lnTo>
                    <a:pt x="4355" y="5925"/>
                  </a:lnTo>
                  <a:lnTo>
                    <a:pt x="4365" y="5901"/>
                  </a:lnTo>
                  <a:lnTo>
                    <a:pt x="4376" y="5878"/>
                  </a:lnTo>
                  <a:lnTo>
                    <a:pt x="4387" y="5855"/>
                  </a:lnTo>
                  <a:lnTo>
                    <a:pt x="4400" y="5832"/>
                  </a:lnTo>
                  <a:lnTo>
                    <a:pt x="4413" y="5810"/>
                  </a:lnTo>
                  <a:lnTo>
                    <a:pt x="4428" y="5788"/>
                  </a:lnTo>
                  <a:lnTo>
                    <a:pt x="4443" y="5767"/>
                  </a:lnTo>
                  <a:lnTo>
                    <a:pt x="4458" y="5746"/>
                  </a:lnTo>
                  <a:lnTo>
                    <a:pt x="4475" y="5726"/>
                  </a:lnTo>
                  <a:lnTo>
                    <a:pt x="4492" y="5707"/>
                  </a:lnTo>
                  <a:lnTo>
                    <a:pt x="4510" y="5688"/>
                  </a:lnTo>
                  <a:lnTo>
                    <a:pt x="4529" y="5670"/>
                  </a:lnTo>
                  <a:lnTo>
                    <a:pt x="4548" y="5653"/>
                  </a:lnTo>
                  <a:lnTo>
                    <a:pt x="4568" y="5636"/>
                  </a:lnTo>
                  <a:lnTo>
                    <a:pt x="4589" y="5621"/>
                  </a:lnTo>
                  <a:lnTo>
                    <a:pt x="4610" y="5606"/>
                  </a:lnTo>
                  <a:lnTo>
                    <a:pt x="4632" y="5591"/>
                  </a:lnTo>
                  <a:lnTo>
                    <a:pt x="4654" y="5578"/>
                  </a:lnTo>
                  <a:lnTo>
                    <a:pt x="4677" y="5565"/>
                  </a:lnTo>
                  <a:lnTo>
                    <a:pt x="4700" y="5554"/>
                  </a:lnTo>
                  <a:lnTo>
                    <a:pt x="4723" y="5543"/>
                  </a:lnTo>
                  <a:lnTo>
                    <a:pt x="4747" y="5533"/>
                  </a:lnTo>
                  <a:lnTo>
                    <a:pt x="4771" y="5524"/>
                  </a:lnTo>
                  <a:lnTo>
                    <a:pt x="4796" y="5516"/>
                  </a:lnTo>
                  <a:lnTo>
                    <a:pt x="4821" y="5509"/>
                  </a:lnTo>
                  <a:lnTo>
                    <a:pt x="4846" y="5502"/>
                  </a:lnTo>
                  <a:lnTo>
                    <a:pt x="4871" y="5497"/>
                  </a:lnTo>
                  <a:lnTo>
                    <a:pt x="4896" y="5493"/>
                  </a:lnTo>
                  <a:lnTo>
                    <a:pt x="4922" y="5489"/>
                  </a:lnTo>
                  <a:lnTo>
                    <a:pt x="4948" y="5487"/>
                  </a:lnTo>
                  <a:lnTo>
                    <a:pt x="4974" y="5485"/>
                  </a:lnTo>
                  <a:lnTo>
                    <a:pt x="5000" y="5485"/>
                  </a:lnTo>
                  <a:lnTo>
                    <a:pt x="5026" y="5485"/>
                  </a:lnTo>
                  <a:lnTo>
                    <a:pt x="5052" y="5487"/>
                  </a:lnTo>
                  <a:lnTo>
                    <a:pt x="5078" y="5489"/>
                  </a:lnTo>
                  <a:lnTo>
                    <a:pt x="5104" y="5493"/>
                  </a:lnTo>
                  <a:lnTo>
                    <a:pt x="5129" y="5497"/>
                  </a:lnTo>
                  <a:lnTo>
                    <a:pt x="5154" y="5502"/>
                  </a:lnTo>
                  <a:lnTo>
                    <a:pt x="5179" y="5509"/>
                  </a:lnTo>
                  <a:lnTo>
                    <a:pt x="5204" y="5516"/>
                  </a:lnTo>
                  <a:lnTo>
                    <a:pt x="5229" y="5524"/>
                  </a:lnTo>
                  <a:lnTo>
                    <a:pt x="5253" y="5533"/>
                  </a:lnTo>
                  <a:lnTo>
                    <a:pt x="5277" y="5543"/>
                  </a:lnTo>
                  <a:lnTo>
                    <a:pt x="5300" y="5554"/>
                  </a:lnTo>
                  <a:lnTo>
                    <a:pt x="5323" y="5565"/>
                  </a:lnTo>
                  <a:lnTo>
                    <a:pt x="5346" y="5578"/>
                  </a:lnTo>
                  <a:lnTo>
                    <a:pt x="5368" y="5591"/>
                  </a:lnTo>
                  <a:lnTo>
                    <a:pt x="5390" y="5606"/>
                  </a:lnTo>
                  <a:lnTo>
                    <a:pt x="5411" y="5621"/>
                  </a:lnTo>
                  <a:lnTo>
                    <a:pt x="5432" y="5636"/>
                  </a:lnTo>
                  <a:lnTo>
                    <a:pt x="5452" y="5653"/>
                  </a:lnTo>
                  <a:lnTo>
                    <a:pt x="5471" y="5670"/>
                  </a:lnTo>
                  <a:lnTo>
                    <a:pt x="5490" y="5688"/>
                  </a:lnTo>
                  <a:lnTo>
                    <a:pt x="5508" y="5707"/>
                  </a:lnTo>
                  <a:lnTo>
                    <a:pt x="5525" y="5726"/>
                  </a:lnTo>
                  <a:lnTo>
                    <a:pt x="5542" y="5746"/>
                  </a:lnTo>
                  <a:lnTo>
                    <a:pt x="5557" y="5767"/>
                  </a:lnTo>
                  <a:lnTo>
                    <a:pt x="5572" y="5788"/>
                  </a:lnTo>
                  <a:lnTo>
                    <a:pt x="5587" y="5810"/>
                  </a:lnTo>
                  <a:lnTo>
                    <a:pt x="5600" y="5832"/>
                  </a:lnTo>
                  <a:lnTo>
                    <a:pt x="5613" y="5855"/>
                  </a:lnTo>
                  <a:lnTo>
                    <a:pt x="5624" y="5878"/>
                  </a:lnTo>
                  <a:lnTo>
                    <a:pt x="5635" y="5901"/>
                  </a:lnTo>
                  <a:lnTo>
                    <a:pt x="5645" y="5925"/>
                  </a:lnTo>
                  <a:lnTo>
                    <a:pt x="5654" y="5949"/>
                  </a:lnTo>
                  <a:lnTo>
                    <a:pt x="5662" y="5974"/>
                  </a:lnTo>
                  <a:lnTo>
                    <a:pt x="5669" y="5999"/>
                  </a:lnTo>
                  <a:lnTo>
                    <a:pt x="5676" y="6024"/>
                  </a:lnTo>
                  <a:lnTo>
                    <a:pt x="5681" y="6049"/>
                  </a:lnTo>
                  <a:lnTo>
                    <a:pt x="5685" y="6074"/>
                  </a:lnTo>
                  <a:lnTo>
                    <a:pt x="5689" y="6100"/>
                  </a:lnTo>
                  <a:lnTo>
                    <a:pt x="5691" y="6126"/>
                  </a:lnTo>
                  <a:lnTo>
                    <a:pt x="5693" y="61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13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2" y="2852"/>
                  </a:moveTo>
                  <a:lnTo>
                    <a:pt x="7052" y="3988"/>
                  </a:lnTo>
                  <a:lnTo>
                    <a:pt x="7218" y="3988"/>
                  </a:lnTo>
                  <a:lnTo>
                    <a:pt x="7223" y="3988"/>
                  </a:lnTo>
                  <a:lnTo>
                    <a:pt x="7254" y="3989"/>
                  </a:lnTo>
                  <a:lnTo>
                    <a:pt x="7263" y="3989"/>
                  </a:lnTo>
                  <a:lnTo>
                    <a:pt x="7294" y="3991"/>
                  </a:lnTo>
                  <a:lnTo>
                    <a:pt x="7304" y="3991"/>
                  </a:lnTo>
                  <a:lnTo>
                    <a:pt x="7335" y="3994"/>
                  </a:lnTo>
                  <a:lnTo>
                    <a:pt x="7344" y="3995"/>
                  </a:lnTo>
                  <a:lnTo>
                    <a:pt x="7375" y="3999"/>
                  </a:lnTo>
                  <a:lnTo>
                    <a:pt x="7384" y="4001"/>
                  </a:lnTo>
                  <a:lnTo>
                    <a:pt x="7414" y="4006"/>
                  </a:lnTo>
                  <a:lnTo>
                    <a:pt x="7423" y="4008"/>
                  </a:lnTo>
                  <a:lnTo>
                    <a:pt x="7454" y="4014"/>
                  </a:lnTo>
                  <a:lnTo>
                    <a:pt x="7463" y="4016"/>
                  </a:lnTo>
                  <a:lnTo>
                    <a:pt x="7493" y="4023"/>
                  </a:lnTo>
                  <a:lnTo>
                    <a:pt x="7502" y="4026"/>
                  </a:lnTo>
                  <a:lnTo>
                    <a:pt x="7532" y="4034"/>
                  </a:lnTo>
                  <a:lnTo>
                    <a:pt x="7541" y="4037"/>
                  </a:lnTo>
                  <a:lnTo>
                    <a:pt x="7570" y="4047"/>
                  </a:lnTo>
                  <a:lnTo>
                    <a:pt x="7579" y="4050"/>
                  </a:lnTo>
                  <a:lnTo>
                    <a:pt x="7608" y="4061"/>
                  </a:lnTo>
                  <a:lnTo>
                    <a:pt x="7617" y="4064"/>
                  </a:lnTo>
                  <a:lnTo>
                    <a:pt x="7645" y="4076"/>
                  </a:lnTo>
                  <a:lnTo>
                    <a:pt x="7654" y="4080"/>
                  </a:lnTo>
                  <a:lnTo>
                    <a:pt x="7682" y="4093"/>
                  </a:lnTo>
                  <a:lnTo>
                    <a:pt x="7691" y="4097"/>
                  </a:lnTo>
                  <a:lnTo>
                    <a:pt x="7719" y="4111"/>
                  </a:lnTo>
                  <a:lnTo>
                    <a:pt x="7727" y="4115"/>
                  </a:lnTo>
                  <a:lnTo>
                    <a:pt x="7754" y="4130"/>
                  </a:lnTo>
                  <a:lnTo>
                    <a:pt x="7762" y="4135"/>
                  </a:lnTo>
                  <a:lnTo>
                    <a:pt x="7789" y="4151"/>
                  </a:lnTo>
                  <a:lnTo>
                    <a:pt x="7797" y="4156"/>
                  </a:lnTo>
                  <a:lnTo>
                    <a:pt x="7823" y="4173"/>
                  </a:lnTo>
                  <a:lnTo>
                    <a:pt x="7830" y="4178"/>
                  </a:lnTo>
                  <a:lnTo>
                    <a:pt x="7856" y="4196"/>
                  </a:lnTo>
                  <a:lnTo>
                    <a:pt x="7864" y="4202"/>
                  </a:lnTo>
                  <a:lnTo>
                    <a:pt x="7888" y="4221"/>
                  </a:lnTo>
                  <a:lnTo>
                    <a:pt x="7896" y="4227"/>
                  </a:lnTo>
                  <a:lnTo>
                    <a:pt x="7920" y="4246"/>
                  </a:lnTo>
                  <a:lnTo>
                    <a:pt x="7927" y="4253"/>
                  </a:lnTo>
                  <a:lnTo>
                    <a:pt x="7950" y="4273"/>
                  </a:lnTo>
                  <a:lnTo>
                    <a:pt x="7957" y="4280"/>
                  </a:lnTo>
                  <a:lnTo>
                    <a:pt x="7979" y="4301"/>
                  </a:lnTo>
                  <a:lnTo>
                    <a:pt x="7986" y="4308"/>
                  </a:lnTo>
                  <a:lnTo>
                    <a:pt x="8007" y="4330"/>
                  </a:lnTo>
                  <a:lnTo>
                    <a:pt x="8014" y="4337"/>
                  </a:lnTo>
                  <a:lnTo>
                    <a:pt x="8034" y="4360"/>
                  </a:lnTo>
                  <a:lnTo>
                    <a:pt x="8041" y="4367"/>
                  </a:lnTo>
                  <a:lnTo>
                    <a:pt x="8060" y="4391"/>
                  </a:lnTo>
                  <a:lnTo>
                    <a:pt x="8066" y="4399"/>
                  </a:lnTo>
                  <a:lnTo>
                    <a:pt x="8085" y="4423"/>
                  </a:lnTo>
                  <a:lnTo>
                    <a:pt x="8091" y="4431"/>
                  </a:lnTo>
                  <a:lnTo>
                    <a:pt x="8109" y="4457"/>
                  </a:lnTo>
                  <a:lnTo>
                    <a:pt x="8114" y="4464"/>
                  </a:lnTo>
                  <a:lnTo>
                    <a:pt x="8131" y="4490"/>
                  </a:lnTo>
                  <a:lnTo>
                    <a:pt x="8136" y="4498"/>
                  </a:lnTo>
                  <a:lnTo>
                    <a:pt x="8152" y="4525"/>
                  </a:lnTo>
                  <a:lnTo>
                    <a:pt x="8157" y="4533"/>
                  </a:lnTo>
                  <a:lnTo>
                    <a:pt x="8172" y="4560"/>
                  </a:lnTo>
                  <a:lnTo>
                    <a:pt x="8176" y="4568"/>
                  </a:lnTo>
                  <a:lnTo>
                    <a:pt x="8190" y="4596"/>
                  </a:lnTo>
                  <a:lnTo>
                    <a:pt x="8194" y="4605"/>
                  </a:lnTo>
                  <a:lnTo>
                    <a:pt x="8207" y="4633"/>
                  </a:lnTo>
                  <a:lnTo>
                    <a:pt x="8211" y="4642"/>
                  </a:lnTo>
                  <a:lnTo>
                    <a:pt x="8223" y="4670"/>
                  </a:lnTo>
                  <a:lnTo>
                    <a:pt x="8226" y="4679"/>
                  </a:lnTo>
                  <a:lnTo>
                    <a:pt x="8237" y="4708"/>
                  </a:lnTo>
                  <a:lnTo>
                    <a:pt x="8240" y="4717"/>
                  </a:lnTo>
                  <a:lnTo>
                    <a:pt x="8250" y="4746"/>
                  </a:lnTo>
                  <a:lnTo>
                    <a:pt x="8253" y="4755"/>
                  </a:lnTo>
                  <a:lnTo>
                    <a:pt x="8261" y="4785"/>
                  </a:lnTo>
                  <a:lnTo>
                    <a:pt x="8264" y="4794"/>
                  </a:lnTo>
                  <a:lnTo>
                    <a:pt x="8271" y="4824"/>
                  </a:lnTo>
                  <a:lnTo>
                    <a:pt x="8273" y="4833"/>
                  </a:lnTo>
                  <a:lnTo>
                    <a:pt x="8279" y="4864"/>
                  </a:lnTo>
                  <a:lnTo>
                    <a:pt x="8281" y="4873"/>
                  </a:lnTo>
                  <a:lnTo>
                    <a:pt x="8286" y="4903"/>
                  </a:lnTo>
                  <a:lnTo>
                    <a:pt x="8288" y="4912"/>
                  </a:lnTo>
                  <a:lnTo>
                    <a:pt x="8292" y="4943"/>
                  </a:lnTo>
                  <a:lnTo>
                    <a:pt x="8293" y="4952"/>
                  </a:lnTo>
                  <a:lnTo>
                    <a:pt x="8296" y="4983"/>
                  </a:lnTo>
                  <a:lnTo>
                    <a:pt x="8296" y="4993"/>
                  </a:lnTo>
                  <a:lnTo>
                    <a:pt x="8298" y="5024"/>
                  </a:lnTo>
                  <a:lnTo>
                    <a:pt x="8298" y="5033"/>
                  </a:lnTo>
                  <a:lnTo>
                    <a:pt x="8299" y="5064"/>
                  </a:lnTo>
                  <a:lnTo>
                    <a:pt x="8299" y="5069"/>
                  </a:lnTo>
                  <a:lnTo>
                    <a:pt x="8299" y="8118"/>
                  </a:lnTo>
                  <a:lnTo>
                    <a:pt x="8299" y="8123"/>
                  </a:lnTo>
                  <a:lnTo>
                    <a:pt x="8298" y="8154"/>
                  </a:lnTo>
                  <a:lnTo>
                    <a:pt x="8298" y="8163"/>
                  </a:lnTo>
                  <a:lnTo>
                    <a:pt x="8296" y="8194"/>
                  </a:lnTo>
                  <a:lnTo>
                    <a:pt x="8296" y="8204"/>
                  </a:lnTo>
                  <a:lnTo>
                    <a:pt x="8293" y="8235"/>
                  </a:lnTo>
                  <a:lnTo>
                    <a:pt x="8292" y="8244"/>
                  </a:lnTo>
                  <a:lnTo>
                    <a:pt x="8288" y="8275"/>
                  </a:lnTo>
                  <a:lnTo>
                    <a:pt x="8286" y="8284"/>
                  </a:lnTo>
                  <a:lnTo>
                    <a:pt x="8281" y="8314"/>
                  </a:lnTo>
                  <a:lnTo>
                    <a:pt x="8279" y="8324"/>
                  </a:lnTo>
                  <a:lnTo>
                    <a:pt x="8273" y="8354"/>
                  </a:lnTo>
                  <a:lnTo>
                    <a:pt x="8271" y="8363"/>
                  </a:lnTo>
                  <a:lnTo>
                    <a:pt x="8264" y="8393"/>
                  </a:lnTo>
                  <a:lnTo>
                    <a:pt x="8261" y="8402"/>
                  </a:lnTo>
                  <a:lnTo>
                    <a:pt x="8253" y="8432"/>
                  </a:lnTo>
                  <a:lnTo>
                    <a:pt x="8250" y="8441"/>
                  </a:lnTo>
                  <a:lnTo>
                    <a:pt x="8240" y="8471"/>
                  </a:lnTo>
                  <a:lnTo>
                    <a:pt x="8237" y="8479"/>
                  </a:lnTo>
                  <a:lnTo>
                    <a:pt x="8226" y="8509"/>
                  </a:lnTo>
                  <a:lnTo>
                    <a:pt x="8223" y="8517"/>
                  </a:lnTo>
                  <a:lnTo>
                    <a:pt x="8211" y="8546"/>
                  </a:lnTo>
                  <a:lnTo>
                    <a:pt x="8207" y="8555"/>
                  </a:lnTo>
                  <a:lnTo>
                    <a:pt x="8194" y="8583"/>
                  </a:lnTo>
                  <a:lnTo>
                    <a:pt x="8190" y="8592"/>
                  </a:lnTo>
                  <a:lnTo>
                    <a:pt x="8176" y="8619"/>
                  </a:lnTo>
                  <a:lnTo>
                    <a:pt x="8172" y="8628"/>
                  </a:lnTo>
                  <a:lnTo>
                    <a:pt x="8157" y="8655"/>
                  </a:lnTo>
                  <a:lnTo>
                    <a:pt x="8152" y="8663"/>
                  </a:lnTo>
                  <a:lnTo>
                    <a:pt x="8136" y="8690"/>
                  </a:lnTo>
                  <a:lnTo>
                    <a:pt x="8131" y="8698"/>
                  </a:lnTo>
                  <a:lnTo>
                    <a:pt x="8114" y="8724"/>
                  </a:lnTo>
                  <a:lnTo>
                    <a:pt x="8109" y="8731"/>
                  </a:lnTo>
                  <a:lnTo>
                    <a:pt x="8091" y="8757"/>
                  </a:lnTo>
                  <a:lnTo>
                    <a:pt x="8085" y="8765"/>
                  </a:lnTo>
                  <a:lnTo>
                    <a:pt x="8066" y="8789"/>
                  </a:lnTo>
                  <a:lnTo>
                    <a:pt x="8060" y="8797"/>
                  </a:lnTo>
                  <a:lnTo>
                    <a:pt x="8041" y="8821"/>
                  </a:lnTo>
                  <a:lnTo>
                    <a:pt x="8034" y="8828"/>
                  </a:lnTo>
                  <a:lnTo>
                    <a:pt x="8014" y="8851"/>
                  </a:lnTo>
                  <a:lnTo>
                    <a:pt x="8007" y="8858"/>
                  </a:lnTo>
                  <a:lnTo>
                    <a:pt x="7986" y="8880"/>
                  </a:lnTo>
                  <a:lnTo>
                    <a:pt x="7979" y="8887"/>
                  </a:lnTo>
                  <a:lnTo>
                    <a:pt x="7957" y="8908"/>
                  </a:lnTo>
                  <a:lnTo>
                    <a:pt x="7950" y="8915"/>
                  </a:lnTo>
                  <a:lnTo>
                    <a:pt x="7927" y="8935"/>
                  </a:lnTo>
                  <a:lnTo>
                    <a:pt x="7920" y="8942"/>
                  </a:lnTo>
                  <a:lnTo>
                    <a:pt x="7896" y="8961"/>
                  </a:lnTo>
                  <a:lnTo>
                    <a:pt x="7888" y="8967"/>
                  </a:lnTo>
                  <a:lnTo>
                    <a:pt x="7864" y="8986"/>
                  </a:lnTo>
                  <a:lnTo>
                    <a:pt x="7856" y="8992"/>
                  </a:lnTo>
                  <a:lnTo>
                    <a:pt x="7830" y="9010"/>
                  </a:lnTo>
                  <a:lnTo>
                    <a:pt x="7823" y="9015"/>
                  </a:lnTo>
                  <a:lnTo>
                    <a:pt x="7797" y="9032"/>
                  </a:lnTo>
                  <a:lnTo>
                    <a:pt x="7789" y="9037"/>
                  </a:lnTo>
                  <a:lnTo>
                    <a:pt x="7762" y="9053"/>
                  </a:lnTo>
                  <a:lnTo>
                    <a:pt x="7754" y="9058"/>
                  </a:lnTo>
                  <a:lnTo>
                    <a:pt x="7727" y="9073"/>
                  </a:lnTo>
                  <a:lnTo>
                    <a:pt x="7719" y="9077"/>
                  </a:lnTo>
                  <a:lnTo>
                    <a:pt x="7691" y="9091"/>
                  </a:lnTo>
                  <a:lnTo>
                    <a:pt x="7682" y="9095"/>
                  </a:lnTo>
                  <a:lnTo>
                    <a:pt x="7654" y="9108"/>
                  </a:lnTo>
                  <a:lnTo>
                    <a:pt x="7645" y="9112"/>
                  </a:lnTo>
                  <a:lnTo>
                    <a:pt x="7617" y="9124"/>
                  </a:lnTo>
                  <a:lnTo>
                    <a:pt x="7608" y="9127"/>
                  </a:lnTo>
                  <a:lnTo>
                    <a:pt x="7579" y="9138"/>
                  </a:lnTo>
                  <a:lnTo>
                    <a:pt x="7570" y="9141"/>
                  </a:lnTo>
                  <a:lnTo>
                    <a:pt x="7541" y="9151"/>
                  </a:lnTo>
                  <a:lnTo>
                    <a:pt x="7532" y="9154"/>
                  </a:lnTo>
                  <a:lnTo>
                    <a:pt x="7502" y="9162"/>
                  </a:lnTo>
                  <a:lnTo>
                    <a:pt x="7493" y="9165"/>
                  </a:lnTo>
                  <a:lnTo>
                    <a:pt x="7463" y="9172"/>
                  </a:lnTo>
                  <a:lnTo>
                    <a:pt x="7454" y="9174"/>
                  </a:lnTo>
                  <a:lnTo>
                    <a:pt x="7423" y="9180"/>
                  </a:lnTo>
                  <a:lnTo>
                    <a:pt x="7414" y="9182"/>
                  </a:lnTo>
                  <a:lnTo>
                    <a:pt x="7384" y="9187"/>
                  </a:lnTo>
                  <a:lnTo>
                    <a:pt x="7375" y="9189"/>
                  </a:lnTo>
                  <a:lnTo>
                    <a:pt x="7344" y="9193"/>
                  </a:lnTo>
                  <a:lnTo>
                    <a:pt x="7335" y="9194"/>
                  </a:lnTo>
                  <a:lnTo>
                    <a:pt x="7304" y="9197"/>
                  </a:lnTo>
                  <a:lnTo>
                    <a:pt x="7294" y="9197"/>
                  </a:lnTo>
                  <a:lnTo>
                    <a:pt x="7263" y="9199"/>
                  </a:lnTo>
                  <a:lnTo>
                    <a:pt x="7254" y="9199"/>
                  </a:lnTo>
                  <a:lnTo>
                    <a:pt x="7223" y="9200"/>
                  </a:lnTo>
                  <a:lnTo>
                    <a:pt x="7218" y="9200"/>
                  </a:lnTo>
                  <a:lnTo>
                    <a:pt x="2782" y="9200"/>
                  </a:lnTo>
                  <a:lnTo>
                    <a:pt x="2777" y="9200"/>
                  </a:lnTo>
                  <a:lnTo>
                    <a:pt x="2746" y="9199"/>
                  </a:lnTo>
                  <a:lnTo>
                    <a:pt x="2737" y="9199"/>
                  </a:lnTo>
                  <a:lnTo>
                    <a:pt x="2706" y="9197"/>
                  </a:lnTo>
                  <a:lnTo>
                    <a:pt x="2696" y="9197"/>
                  </a:lnTo>
                  <a:lnTo>
                    <a:pt x="2665" y="9194"/>
                  </a:lnTo>
                  <a:lnTo>
                    <a:pt x="2656" y="9193"/>
                  </a:lnTo>
                  <a:lnTo>
                    <a:pt x="2625" y="9189"/>
                  </a:lnTo>
                  <a:lnTo>
                    <a:pt x="2616" y="9187"/>
                  </a:lnTo>
                  <a:lnTo>
                    <a:pt x="2586" y="9182"/>
                  </a:lnTo>
                  <a:lnTo>
                    <a:pt x="2577" y="9180"/>
                  </a:lnTo>
                  <a:lnTo>
                    <a:pt x="2546" y="9174"/>
                  </a:lnTo>
                  <a:lnTo>
                    <a:pt x="2537" y="9172"/>
                  </a:lnTo>
                  <a:lnTo>
                    <a:pt x="2507" y="9165"/>
                  </a:lnTo>
                  <a:lnTo>
                    <a:pt x="2498" y="9162"/>
                  </a:lnTo>
                  <a:lnTo>
                    <a:pt x="2468" y="9154"/>
                  </a:lnTo>
                  <a:lnTo>
                    <a:pt x="2459" y="9151"/>
                  </a:lnTo>
                  <a:lnTo>
                    <a:pt x="2430" y="9141"/>
                  </a:lnTo>
                  <a:lnTo>
                    <a:pt x="2421" y="9138"/>
                  </a:lnTo>
                  <a:lnTo>
                    <a:pt x="2392" y="9127"/>
                  </a:lnTo>
                  <a:lnTo>
                    <a:pt x="2383" y="9124"/>
                  </a:lnTo>
                  <a:lnTo>
                    <a:pt x="2355" y="9112"/>
                  </a:lnTo>
                  <a:lnTo>
                    <a:pt x="2346" y="9108"/>
                  </a:lnTo>
                  <a:lnTo>
                    <a:pt x="2318" y="9095"/>
                  </a:lnTo>
                  <a:lnTo>
                    <a:pt x="2309" y="9091"/>
                  </a:lnTo>
                  <a:lnTo>
                    <a:pt x="2281" y="9077"/>
                  </a:lnTo>
                  <a:lnTo>
                    <a:pt x="2273" y="9073"/>
                  </a:lnTo>
                  <a:lnTo>
                    <a:pt x="2246" y="9058"/>
                  </a:lnTo>
                  <a:lnTo>
                    <a:pt x="2238" y="9053"/>
                  </a:lnTo>
                  <a:lnTo>
                    <a:pt x="2211" y="9037"/>
                  </a:lnTo>
                  <a:lnTo>
                    <a:pt x="2203" y="9032"/>
                  </a:lnTo>
                  <a:lnTo>
                    <a:pt x="2177" y="9015"/>
                  </a:lnTo>
                  <a:lnTo>
                    <a:pt x="2170" y="9010"/>
                  </a:lnTo>
                  <a:lnTo>
                    <a:pt x="2144" y="8992"/>
                  </a:lnTo>
                  <a:lnTo>
                    <a:pt x="2136" y="8986"/>
                  </a:lnTo>
                  <a:lnTo>
                    <a:pt x="2112" y="8967"/>
                  </a:lnTo>
                  <a:lnTo>
                    <a:pt x="2104" y="8961"/>
                  </a:lnTo>
                  <a:lnTo>
                    <a:pt x="2080" y="8942"/>
                  </a:lnTo>
                  <a:lnTo>
                    <a:pt x="2073" y="8935"/>
                  </a:lnTo>
                  <a:lnTo>
                    <a:pt x="2050" y="8915"/>
                  </a:lnTo>
                  <a:lnTo>
                    <a:pt x="2043" y="8908"/>
                  </a:lnTo>
                  <a:lnTo>
                    <a:pt x="2021" y="8887"/>
                  </a:lnTo>
                  <a:lnTo>
                    <a:pt x="2014" y="8880"/>
                  </a:lnTo>
                  <a:lnTo>
                    <a:pt x="1993" y="8858"/>
                  </a:lnTo>
                  <a:lnTo>
                    <a:pt x="1986" y="8851"/>
                  </a:lnTo>
                  <a:lnTo>
                    <a:pt x="1966" y="8828"/>
                  </a:lnTo>
                  <a:lnTo>
                    <a:pt x="1959" y="8821"/>
                  </a:lnTo>
                  <a:lnTo>
                    <a:pt x="1940" y="8797"/>
                  </a:lnTo>
                  <a:lnTo>
                    <a:pt x="1934" y="8789"/>
                  </a:lnTo>
                  <a:lnTo>
                    <a:pt x="1915" y="8765"/>
                  </a:lnTo>
                  <a:lnTo>
                    <a:pt x="1909" y="8757"/>
                  </a:lnTo>
                  <a:lnTo>
                    <a:pt x="1891" y="8731"/>
                  </a:lnTo>
                  <a:lnTo>
                    <a:pt x="1886" y="8724"/>
                  </a:lnTo>
                  <a:lnTo>
                    <a:pt x="1869" y="8698"/>
                  </a:lnTo>
                  <a:lnTo>
                    <a:pt x="1864" y="8690"/>
                  </a:lnTo>
                  <a:lnTo>
                    <a:pt x="1848" y="8663"/>
                  </a:lnTo>
                  <a:lnTo>
                    <a:pt x="1843" y="8655"/>
                  </a:lnTo>
                  <a:lnTo>
                    <a:pt x="1828" y="8628"/>
                  </a:lnTo>
                  <a:lnTo>
                    <a:pt x="1824" y="8619"/>
                  </a:lnTo>
                  <a:lnTo>
                    <a:pt x="1810" y="8592"/>
                  </a:lnTo>
                  <a:lnTo>
                    <a:pt x="1806" y="8583"/>
                  </a:lnTo>
                  <a:lnTo>
                    <a:pt x="1793" y="8555"/>
                  </a:lnTo>
                  <a:lnTo>
                    <a:pt x="1789" y="8546"/>
                  </a:lnTo>
                  <a:lnTo>
                    <a:pt x="1777" y="8517"/>
                  </a:lnTo>
                  <a:lnTo>
                    <a:pt x="1774" y="8509"/>
                  </a:lnTo>
                  <a:lnTo>
                    <a:pt x="1763" y="8479"/>
                  </a:lnTo>
                  <a:lnTo>
                    <a:pt x="1760" y="8471"/>
                  </a:lnTo>
                  <a:lnTo>
                    <a:pt x="1750" y="8441"/>
                  </a:lnTo>
                  <a:lnTo>
                    <a:pt x="1747" y="8432"/>
                  </a:lnTo>
                  <a:lnTo>
                    <a:pt x="1739" y="8402"/>
                  </a:lnTo>
                  <a:lnTo>
                    <a:pt x="1736" y="8393"/>
                  </a:lnTo>
                  <a:lnTo>
                    <a:pt x="1729" y="8363"/>
                  </a:lnTo>
                  <a:lnTo>
                    <a:pt x="1727" y="8354"/>
                  </a:lnTo>
                  <a:lnTo>
                    <a:pt x="1721" y="8324"/>
                  </a:lnTo>
                  <a:lnTo>
                    <a:pt x="1719" y="8314"/>
                  </a:lnTo>
                  <a:lnTo>
                    <a:pt x="1714" y="8284"/>
                  </a:lnTo>
                  <a:lnTo>
                    <a:pt x="1712" y="8275"/>
                  </a:lnTo>
                  <a:lnTo>
                    <a:pt x="1708" y="8244"/>
                  </a:lnTo>
                  <a:lnTo>
                    <a:pt x="1707" y="8235"/>
                  </a:lnTo>
                  <a:lnTo>
                    <a:pt x="1704" y="8204"/>
                  </a:lnTo>
                  <a:lnTo>
                    <a:pt x="1704" y="8194"/>
                  </a:lnTo>
                  <a:lnTo>
                    <a:pt x="1702" y="8163"/>
                  </a:lnTo>
                  <a:lnTo>
                    <a:pt x="1702" y="8154"/>
                  </a:lnTo>
                  <a:lnTo>
                    <a:pt x="1701" y="8123"/>
                  </a:lnTo>
                  <a:lnTo>
                    <a:pt x="1701" y="8118"/>
                  </a:lnTo>
                  <a:lnTo>
                    <a:pt x="1701" y="5069"/>
                  </a:lnTo>
                  <a:lnTo>
                    <a:pt x="1701" y="5064"/>
                  </a:lnTo>
                  <a:lnTo>
                    <a:pt x="1702" y="5033"/>
                  </a:lnTo>
                  <a:lnTo>
                    <a:pt x="1702" y="5024"/>
                  </a:lnTo>
                  <a:lnTo>
                    <a:pt x="1704" y="4993"/>
                  </a:lnTo>
                  <a:lnTo>
                    <a:pt x="1704" y="4983"/>
                  </a:lnTo>
                  <a:lnTo>
                    <a:pt x="1707" y="4952"/>
                  </a:lnTo>
                  <a:lnTo>
                    <a:pt x="1708" y="4943"/>
                  </a:lnTo>
                  <a:lnTo>
                    <a:pt x="1712" y="4912"/>
                  </a:lnTo>
                  <a:lnTo>
                    <a:pt x="1714" y="4903"/>
                  </a:lnTo>
                  <a:lnTo>
                    <a:pt x="1719" y="4873"/>
                  </a:lnTo>
                  <a:lnTo>
                    <a:pt x="1721" y="4864"/>
                  </a:lnTo>
                  <a:lnTo>
                    <a:pt x="1727" y="4833"/>
                  </a:lnTo>
                  <a:lnTo>
                    <a:pt x="1729" y="4824"/>
                  </a:lnTo>
                  <a:lnTo>
                    <a:pt x="1736" y="4794"/>
                  </a:lnTo>
                  <a:lnTo>
                    <a:pt x="1739" y="4785"/>
                  </a:lnTo>
                  <a:lnTo>
                    <a:pt x="1747" y="4755"/>
                  </a:lnTo>
                  <a:lnTo>
                    <a:pt x="1750" y="4746"/>
                  </a:lnTo>
                  <a:lnTo>
                    <a:pt x="1760" y="4717"/>
                  </a:lnTo>
                  <a:lnTo>
                    <a:pt x="1763" y="4708"/>
                  </a:lnTo>
                  <a:lnTo>
                    <a:pt x="1774" y="4679"/>
                  </a:lnTo>
                  <a:lnTo>
                    <a:pt x="1777" y="4670"/>
                  </a:lnTo>
                  <a:lnTo>
                    <a:pt x="1789" y="4642"/>
                  </a:lnTo>
                  <a:lnTo>
                    <a:pt x="1793" y="4633"/>
                  </a:lnTo>
                  <a:lnTo>
                    <a:pt x="1806" y="4605"/>
                  </a:lnTo>
                  <a:lnTo>
                    <a:pt x="1810" y="4596"/>
                  </a:lnTo>
                  <a:lnTo>
                    <a:pt x="1824" y="4568"/>
                  </a:lnTo>
                  <a:lnTo>
                    <a:pt x="1828" y="4560"/>
                  </a:lnTo>
                  <a:lnTo>
                    <a:pt x="1843" y="4533"/>
                  </a:lnTo>
                  <a:lnTo>
                    <a:pt x="1848" y="4525"/>
                  </a:lnTo>
                  <a:lnTo>
                    <a:pt x="1864" y="4498"/>
                  </a:lnTo>
                  <a:lnTo>
                    <a:pt x="1869" y="4490"/>
                  </a:lnTo>
                  <a:lnTo>
                    <a:pt x="1886" y="4464"/>
                  </a:lnTo>
                  <a:lnTo>
                    <a:pt x="1891" y="4457"/>
                  </a:lnTo>
                  <a:lnTo>
                    <a:pt x="1909" y="4431"/>
                  </a:lnTo>
                  <a:lnTo>
                    <a:pt x="1915" y="4423"/>
                  </a:lnTo>
                  <a:lnTo>
                    <a:pt x="1934" y="4399"/>
                  </a:lnTo>
                  <a:lnTo>
                    <a:pt x="1940" y="4391"/>
                  </a:lnTo>
                  <a:lnTo>
                    <a:pt x="1959" y="4367"/>
                  </a:lnTo>
                  <a:lnTo>
                    <a:pt x="1966" y="4360"/>
                  </a:lnTo>
                  <a:lnTo>
                    <a:pt x="1986" y="4337"/>
                  </a:lnTo>
                  <a:lnTo>
                    <a:pt x="1993" y="4330"/>
                  </a:lnTo>
                  <a:lnTo>
                    <a:pt x="2014" y="4308"/>
                  </a:lnTo>
                  <a:lnTo>
                    <a:pt x="2021" y="4301"/>
                  </a:lnTo>
                  <a:lnTo>
                    <a:pt x="2043" y="4280"/>
                  </a:lnTo>
                  <a:lnTo>
                    <a:pt x="2050" y="4273"/>
                  </a:lnTo>
                  <a:lnTo>
                    <a:pt x="2073" y="4253"/>
                  </a:lnTo>
                  <a:lnTo>
                    <a:pt x="2080" y="4246"/>
                  </a:lnTo>
                  <a:lnTo>
                    <a:pt x="2104" y="4227"/>
                  </a:lnTo>
                  <a:lnTo>
                    <a:pt x="2112" y="4221"/>
                  </a:lnTo>
                  <a:lnTo>
                    <a:pt x="2136" y="4202"/>
                  </a:lnTo>
                  <a:lnTo>
                    <a:pt x="2144" y="4196"/>
                  </a:lnTo>
                  <a:lnTo>
                    <a:pt x="2170" y="4178"/>
                  </a:lnTo>
                  <a:lnTo>
                    <a:pt x="2177" y="4173"/>
                  </a:lnTo>
                  <a:lnTo>
                    <a:pt x="2203" y="4156"/>
                  </a:lnTo>
                  <a:lnTo>
                    <a:pt x="2211" y="4151"/>
                  </a:lnTo>
                  <a:lnTo>
                    <a:pt x="2238" y="4135"/>
                  </a:lnTo>
                  <a:lnTo>
                    <a:pt x="2246" y="4130"/>
                  </a:lnTo>
                  <a:lnTo>
                    <a:pt x="2273" y="4115"/>
                  </a:lnTo>
                  <a:lnTo>
                    <a:pt x="2281" y="4111"/>
                  </a:lnTo>
                  <a:lnTo>
                    <a:pt x="2309" y="4097"/>
                  </a:lnTo>
                  <a:lnTo>
                    <a:pt x="2318" y="4093"/>
                  </a:lnTo>
                  <a:lnTo>
                    <a:pt x="2346" y="4080"/>
                  </a:lnTo>
                  <a:lnTo>
                    <a:pt x="2355" y="4076"/>
                  </a:lnTo>
                  <a:lnTo>
                    <a:pt x="2383" y="4064"/>
                  </a:lnTo>
                  <a:lnTo>
                    <a:pt x="2392" y="4061"/>
                  </a:lnTo>
                  <a:lnTo>
                    <a:pt x="2421" y="4050"/>
                  </a:lnTo>
                  <a:lnTo>
                    <a:pt x="2430" y="4047"/>
                  </a:lnTo>
                  <a:lnTo>
                    <a:pt x="2459" y="4037"/>
                  </a:lnTo>
                  <a:lnTo>
                    <a:pt x="2468" y="4034"/>
                  </a:lnTo>
                  <a:lnTo>
                    <a:pt x="2498" y="4026"/>
                  </a:lnTo>
                  <a:lnTo>
                    <a:pt x="2507" y="4023"/>
                  </a:lnTo>
                  <a:lnTo>
                    <a:pt x="2537" y="4016"/>
                  </a:lnTo>
                  <a:lnTo>
                    <a:pt x="2546" y="4014"/>
                  </a:lnTo>
                  <a:lnTo>
                    <a:pt x="2577" y="4008"/>
                  </a:lnTo>
                  <a:lnTo>
                    <a:pt x="2586" y="4006"/>
                  </a:lnTo>
                  <a:lnTo>
                    <a:pt x="2616" y="4001"/>
                  </a:lnTo>
                  <a:lnTo>
                    <a:pt x="2625" y="3999"/>
                  </a:lnTo>
                  <a:lnTo>
                    <a:pt x="2656" y="3995"/>
                  </a:lnTo>
                  <a:lnTo>
                    <a:pt x="2665" y="3994"/>
                  </a:lnTo>
                  <a:lnTo>
                    <a:pt x="2696" y="3991"/>
                  </a:lnTo>
                  <a:lnTo>
                    <a:pt x="2706" y="3991"/>
                  </a:lnTo>
                  <a:lnTo>
                    <a:pt x="2737" y="3989"/>
                  </a:lnTo>
                  <a:lnTo>
                    <a:pt x="2746" y="3989"/>
                  </a:lnTo>
                  <a:lnTo>
                    <a:pt x="2777" y="3988"/>
                  </a:lnTo>
                  <a:lnTo>
                    <a:pt x="2782" y="3988"/>
                  </a:lnTo>
                  <a:lnTo>
                    <a:pt x="2948" y="3988"/>
                  </a:lnTo>
                  <a:lnTo>
                    <a:pt x="2948" y="2852"/>
                  </a:lnTo>
                  <a:lnTo>
                    <a:pt x="2948" y="2847"/>
                  </a:lnTo>
                  <a:lnTo>
                    <a:pt x="2949" y="2780"/>
                  </a:lnTo>
                  <a:lnTo>
                    <a:pt x="2950" y="2770"/>
                  </a:lnTo>
                  <a:lnTo>
                    <a:pt x="2954" y="2703"/>
                  </a:lnTo>
                  <a:lnTo>
                    <a:pt x="2954" y="2693"/>
                  </a:lnTo>
                  <a:lnTo>
                    <a:pt x="2961" y="2626"/>
                  </a:lnTo>
                  <a:lnTo>
                    <a:pt x="2962" y="2617"/>
                  </a:lnTo>
                  <a:lnTo>
                    <a:pt x="2971" y="2550"/>
                  </a:lnTo>
                  <a:lnTo>
                    <a:pt x="2972" y="2541"/>
                  </a:lnTo>
                  <a:lnTo>
                    <a:pt x="2983" y="2475"/>
                  </a:lnTo>
                  <a:lnTo>
                    <a:pt x="2985" y="2465"/>
                  </a:lnTo>
                  <a:lnTo>
                    <a:pt x="2999" y="2400"/>
                  </a:lnTo>
                  <a:lnTo>
                    <a:pt x="3001" y="2391"/>
                  </a:lnTo>
                  <a:lnTo>
                    <a:pt x="3017" y="2325"/>
                  </a:lnTo>
                  <a:lnTo>
                    <a:pt x="3020" y="2316"/>
                  </a:lnTo>
                  <a:lnTo>
                    <a:pt x="3038" y="2252"/>
                  </a:lnTo>
                  <a:lnTo>
                    <a:pt x="3041" y="2243"/>
                  </a:lnTo>
                  <a:lnTo>
                    <a:pt x="3062" y="2179"/>
                  </a:lnTo>
                  <a:lnTo>
                    <a:pt x="3065" y="2170"/>
                  </a:lnTo>
                  <a:lnTo>
                    <a:pt x="3089" y="2107"/>
                  </a:lnTo>
                  <a:lnTo>
                    <a:pt x="3092" y="2098"/>
                  </a:lnTo>
                  <a:lnTo>
                    <a:pt x="3118" y="2036"/>
                  </a:lnTo>
                  <a:lnTo>
                    <a:pt x="3121" y="2028"/>
                  </a:lnTo>
                  <a:lnTo>
                    <a:pt x="3150" y="1966"/>
                  </a:lnTo>
                  <a:lnTo>
                    <a:pt x="3154" y="1958"/>
                  </a:lnTo>
                  <a:lnTo>
                    <a:pt x="3184" y="1898"/>
                  </a:lnTo>
                  <a:lnTo>
                    <a:pt x="3188" y="1889"/>
                  </a:lnTo>
                  <a:lnTo>
                    <a:pt x="3221" y="1830"/>
                  </a:lnTo>
                  <a:lnTo>
                    <a:pt x="3226" y="1822"/>
                  </a:lnTo>
                  <a:lnTo>
                    <a:pt x="3261" y="1764"/>
                  </a:lnTo>
                  <a:lnTo>
                    <a:pt x="3266" y="1756"/>
                  </a:lnTo>
                  <a:lnTo>
                    <a:pt x="3303" y="1700"/>
                  </a:lnTo>
                  <a:lnTo>
                    <a:pt x="3308" y="1692"/>
                  </a:lnTo>
                  <a:lnTo>
                    <a:pt x="3347" y="1637"/>
                  </a:lnTo>
                  <a:lnTo>
                    <a:pt x="3352" y="1629"/>
                  </a:lnTo>
                  <a:lnTo>
                    <a:pt x="3393" y="1576"/>
                  </a:lnTo>
                  <a:lnTo>
                    <a:pt x="3399" y="1569"/>
                  </a:lnTo>
                  <a:lnTo>
                    <a:pt x="3442" y="1517"/>
                  </a:lnTo>
                  <a:lnTo>
                    <a:pt x="3448" y="1510"/>
                  </a:lnTo>
                  <a:lnTo>
                    <a:pt x="3493" y="1460"/>
                  </a:lnTo>
                  <a:lnTo>
                    <a:pt x="3499" y="1453"/>
                  </a:lnTo>
                  <a:lnTo>
                    <a:pt x="3546" y="1405"/>
                  </a:lnTo>
                  <a:lnTo>
                    <a:pt x="3552" y="1398"/>
                  </a:lnTo>
                  <a:lnTo>
                    <a:pt x="3601" y="1351"/>
                  </a:lnTo>
                  <a:lnTo>
                    <a:pt x="3608" y="1345"/>
                  </a:lnTo>
                  <a:lnTo>
                    <a:pt x="3658" y="1300"/>
                  </a:lnTo>
                  <a:lnTo>
                    <a:pt x="3665" y="1294"/>
                  </a:lnTo>
                  <a:lnTo>
                    <a:pt x="3716" y="1251"/>
                  </a:lnTo>
                  <a:lnTo>
                    <a:pt x="3724" y="1245"/>
                  </a:lnTo>
                  <a:lnTo>
                    <a:pt x="3777" y="1204"/>
                  </a:lnTo>
                  <a:lnTo>
                    <a:pt x="3785" y="1199"/>
                  </a:lnTo>
                  <a:lnTo>
                    <a:pt x="3840" y="1160"/>
                  </a:lnTo>
                  <a:lnTo>
                    <a:pt x="3847" y="1154"/>
                  </a:lnTo>
                  <a:lnTo>
                    <a:pt x="3904" y="1117"/>
                  </a:lnTo>
                  <a:lnTo>
                    <a:pt x="3912" y="1112"/>
                  </a:lnTo>
                  <a:lnTo>
                    <a:pt x="3970" y="1077"/>
                  </a:lnTo>
                  <a:lnTo>
                    <a:pt x="3978" y="1072"/>
                  </a:lnTo>
                  <a:lnTo>
                    <a:pt x="4037" y="1039"/>
                  </a:lnTo>
                  <a:lnTo>
                    <a:pt x="4046" y="1035"/>
                  </a:lnTo>
                  <a:lnTo>
                    <a:pt x="4106" y="1005"/>
                  </a:lnTo>
                  <a:lnTo>
                    <a:pt x="4115" y="1001"/>
                  </a:lnTo>
                  <a:lnTo>
                    <a:pt x="4176" y="973"/>
                  </a:lnTo>
                  <a:lnTo>
                    <a:pt x="4184" y="969"/>
                  </a:lnTo>
                  <a:lnTo>
                    <a:pt x="4247" y="943"/>
                  </a:lnTo>
                  <a:lnTo>
                    <a:pt x="4255" y="940"/>
                  </a:lnTo>
                  <a:lnTo>
                    <a:pt x="4319" y="916"/>
                  </a:lnTo>
                  <a:lnTo>
                    <a:pt x="4327" y="913"/>
                  </a:lnTo>
                  <a:lnTo>
                    <a:pt x="4391" y="892"/>
                  </a:lnTo>
                  <a:lnTo>
                    <a:pt x="4400" y="890"/>
                  </a:lnTo>
                  <a:lnTo>
                    <a:pt x="4465" y="871"/>
                  </a:lnTo>
                  <a:lnTo>
                    <a:pt x="4474" y="869"/>
                  </a:lnTo>
                  <a:lnTo>
                    <a:pt x="4539" y="852"/>
                  </a:lnTo>
                  <a:lnTo>
                    <a:pt x="4548" y="850"/>
                  </a:lnTo>
                  <a:lnTo>
                    <a:pt x="4614" y="837"/>
                  </a:lnTo>
                  <a:lnTo>
                    <a:pt x="4623" y="835"/>
                  </a:lnTo>
                  <a:lnTo>
                    <a:pt x="4689" y="824"/>
                  </a:lnTo>
                  <a:lnTo>
                    <a:pt x="4698" y="822"/>
                  </a:lnTo>
                  <a:lnTo>
                    <a:pt x="4765" y="813"/>
                  </a:lnTo>
                  <a:lnTo>
                    <a:pt x="4775" y="812"/>
                  </a:lnTo>
                  <a:lnTo>
                    <a:pt x="4842" y="806"/>
                  </a:lnTo>
                  <a:lnTo>
                    <a:pt x="4851" y="805"/>
                  </a:lnTo>
                  <a:lnTo>
                    <a:pt x="4918" y="802"/>
                  </a:lnTo>
                  <a:lnTo>
                    <a:pt x="492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2" y="801"/>
                  </a:lnTo>
                  <a:lnTo>
                    <a:pt x="5082" y="802"/>
                  </a:lnTo>
                  <a:lnTo>
                    <a:pt x="5149" y="805"/>
                  </a:lnTo>
                  <a:lnTo>
                    <a:pt x="5158" y="806"/>
                  </a:lnTo>
                  <a:lnTo>
                    <a:pt x="5225" y="812"/>
                  </a:lnTo>
                  <a:lnTo>
                    <a:pt x="5235" y="813"/>
                  </a:lnTo>
                  <a:lnTo>
                    <a:pt x="5302" y="822"/>
                  </a:lnTo>
                  <a:lnTo>
                    <a:pt x="5311" y="824"/>
                  </a:lnTo>
                  <a:lnTo>
                    <a:pt x="5377" y="835"/>
                  </a:lnTo>
                  <a:lnTo>
                    <a:pt x="5386" y="837"/>
                  </a:lnTo>
                  <a:lnTo>
                    <a:pt x="5452" y="850"/>
                  </a:lnTo>
                  <a:lnTo>
                    <a:pt x="5461" y="852"/>
                  </a:lnTo>
                  <a:lnTo>
                    <a:pt x="5526" y="869"/>
                  </a:lnTo>
                  <a:lnTo>
                    <a:pt x="5535" y="871"/>
                  </a:lnTo>
                  <a:lnTo>
                    <a:pt x="5600" y="890"/>
                  </a:lnTo>
                  <a:lnTo>
                    <a:pt x="5609" y="892"/>
                  </a:lnTo>
                  <a:lnTo>
                    <a:pt x="5673" y="913"/>
                  </a:lnTo>
                  <a:lnTo>
                    <a:pt x="5681" y="916"/>
                  </a:lnTo>
                  <a:lnTo>
                    <a:pt x="5745" y="940"/>
                  </a:lnTo>
                  <a:lnTo>
                    <a:pt x="5753" y="943"/>
                  </a:lnTo>
                  <a:lnTo>
                    <a:pt x="5816" y="969"/>
                  </a:lnTo>
                  <a:lnTo>
                    <a:pt x="5824" y="973"/>
                  </a:lnTo>
                  <a:lnTo>
                    <a:pt x="5885" y="1001"/>
                  </a:lnTo>
                  <a:lnTo>
                    <a:pt x="5894" y="1005"/>
                  </a:lnTo>
                  <a:lnTo>
                    <a:pt x="5954" y="1035"/>
                  </a:lnTo>
                  <a:lnTo>
                    <a:pt x="5963" y="1039"/>
                  </a:lnTo>
                  <a:lnTo>
                    <a:pt x="6022" y="1072"/>
                  </a:lnTo>
                  <a:lnTo>
                    <a:pt x="6030" y="1077"/>
                  </a:lnTo>
                  <a:lnTo>
                    <a:pt x="6088" y="1112"/>
                  </a:lnTo>
                  <a:lnTo>
                    <a:pt x="6096" y="1117"/>
                  </a:lnTo>
                  <a:lnTo>
                    <a:pt x="6153" y="1154"/>
                  </a:lnTo>
                  <a:lnTo>
                    <a:pt x="6160" y="1160"/>
                  </a:lnTo>
                  <a:lnTo>
                    <a:pt x="6215" y="1199"/>
                  </a:lnTo>
                  <a:lnTo>
                    <a:pt x="6223" y="1204"/>
                  </a:lnTo>
                  <a:lnTo>
                    <a:pt x="6276" y="1245"/>
                  </a:lnTo>
                  <a:lnTo>
                    <a:pt x="6284" y="1251"/>
                  </a:lnTo>
                  <a:lnTo>
                    <a:pt x="6335" y="1294"/>
                  </a:lnTo>
                  <a:lnTo>
                    <a:pt x="6342" y="1300"/>
                  </a:lnTo>
                  <a:lnTo>
                    <a:pt x="6392" y="1345"/>
                  </a:lnTo>
                  <a:lnTo>
                    <a:pt x="6399" y="1351"/>
                  </a:lnTo>
                  <a:lnTo>
                    <a:pt x="6448" y="1398"/>
                  </a:lnTo>
                  <a:lnTo>
                    <a:pt x="6454" y="1405"/>
                  </a:lnTo>
                  <a:lnTo>
                    <a:pt x="6501" y="1453"/>
                  </a:lnTo>
                  <a:lnTo>
                    <a:pt x="6507" y="1460"/>
                  </a:lnTo>
                  <a:lnTo>
                    <a:pt x="6552" y="1510"/>
                  </a:lnTo>
                  <a:lnTo>
                    <a:pt x="6558" y="1517"/>
                  </a:lnTo>
                  <a:lnTo>
                    <a:pt x="6601" y="1569"/>
                  </a:lnTo>
                  <a:lnTo>
                    <a:pt x="6607" y="1576"/>
                  </a:lnTo>
                  <a:lnTo>
                    <a:pt x="6648" y="1629"/>
                  </a:lnTo>
                  <a:lnTo>
                    <a:pt x="6653" y="1637"/>
                  </a:lnTo>
                  <a:lnTo>
                    <a:pt x="6692" y="1692"/>
                  </a:lnTo>
                  <a:lnTo>
                    <a:pt x="6697" y="1700"/>
                  </a:lnTo>
                  <a:lnTo>
                    <a:pt x="6734" y="1756"/>
                  </a:lnTo>
                  <a:lnTo>
                    <a:pt x="6739" y="1764"/>
                  </a:lnTo>
                  <a:lnTo>
                    <a:pt x="6774" y="1822"/>
                  </a:lnTo>
                  <a:lnTo>
                    <a:pt x="6779" y="1830"/>
                  </a:lnTo>
                  <a:lnTo>
                    <a:pt x="6812" y="1889"/>
                  </a:lnTo>
                  <a:lnTo>
                    <a:pt x="6816" y="1898"/>
                  </a:lnTo>
                  <a:lnTo>
                    <a:pt x="6846" y="1958"/>
                  </a:lnTo>
                  <a:lnTo>
                    <a:pt x="6850" y="1966"/>
                  </a:lnTo>
                  <a:lnTo>
                    <a:pt x="6879" y="2028"/>
                  </a:lnTo>
                  <a:lnTo>
                    <a:pt x="6882" y="2036"/>
                  </a:lnTo>
                  <a:lnTo>
                    <a:pt x="6908" y="2098"/>
                  </a:lnTo>
                  <a:lnTo>
                    <a:pt x="6911" y="2107"/>
                  </a:lnTo>
                  <a:lnTo>
                    <a:pt x="6935" y="2170"/>
                  </a:lnTo>
                  <a:lnTo>
                    <a:pt x="6938" y="2179"/>
                  </a:lnTo>
                  <a:lnTo>
                    <a:pt x="6959" y="2243"/>
                  </a:lnTo>
                  <a:lnTo>
                    <a:pt x="6962" y="2252"/>
                  </a:lnTo>
                  <a:lnTo>
                    <a:pt x="6980" y="2316"/>
                  </a:lnTo>
                  <a:lnTo>
                    <a:pt x="6983" y="2325"/>
                  </a:lnTo>
                  <a:lnTo>
                    <a:pt x="6999" y="2391"/>
                  </a:lnTo>
                  <a:lnTo>
                    <a:pt x="7001" y="2400"/>
                  </a:lnTo>
                  <a:lnTo>
                    <a:pt x="7015" y="2465"/>
                  </a:lnTo>
                  <a:lnTo>
                    <a:pt x="7017" y="2475"/>
                  </a:lnTo>
                  <a:lnTo>
                    <a:pt x="7028" y="2541"/>
                  </a:lnTo>
                  <a:lnTo>
                    <a:pt x="7029" y="2550"/>
                  </a:lnTo>
                  <a:lnTo>
                    <a:pt x="7038" y="2617"/>
                  </a:lnTo>
                  <a:lnTo>
                    <a:pt x="7039" y="2626"/>
                  </a:lnTo>
                  <a:lnTo>
                    <a:pt x="7046" y="2693"/>
                  </a:lnTo>
                  <a:lnTo>
                    <a:pt x="7046" y="2703"/>
                  </a:lnTo>
                  <a:lnTo>
                    <a:pt x="7050" y="2770"/>
                  </a:lnTo>
                  <a:lnTo>
                    <a:pt x="7051" y="2780"/>
                  </a:lnTo>
                  <a:lnTo>
                    <a:pt x="7052" y="2847"/>
                  </a:lnTo>
                  <a:lnTo>
                    <a:pt x="7052" y="2852"/>
                  </a:lnTo>
                  <a:close/>
                  <a:moveTo>
                    <a:pt x="3198" y="4488"/>
                  </a:moveTo>
                  <a:lnTo>
                    <a:pt x="2784" y="4488"/>
                  </a:lnTo>
                  <a:lnTo>
                    <a:pt x="2760" y="4488"/>
                  </a:lnTo>
                  <a:lnTo>
                    <a:pt x="2738" y="4490"/>
                  </a:lnTo>
                  <a:lnTo>
                    <a:pt x="2717" y="4492"/>
                  </a:lnTo>
                  <a:lnTo>
                    <a:pt x="2695" y="4495"/>
                  </a:lnTo>
                  <a:lnTo>
                    <a:pt x="2674" y="4498"/>
                  </a:lnTo>
                  <a:lnTo>
                    <a:pt x="2652" y="4503"/>
                  </a:lnTo>
                  <a:lnTo>
                    <a:pt x="2632" y="4508"/>
                  </a:lnTo>
                  <a:lnTo>
                    <a:pt x="2611" y="4514"/>
                  </a:lnTo>
                  <a:lnTo>
                    <a:pt x="2590" y="4520"/>
                  </a:lnTo>
                  <a:lnTo>
                    <a:pt x="2570" y="4528"/>
                  </a:lnTo>
                  <a:lnTo>
                    <a:pt x="2550" y="4536"/>
                  </a:lnTo>
                  <a:lnTo>
                    <a:pt x="2531" y="4545"/>
                  </a:lnTo>
                  <a:lnTo>
                    <a:pt x="2511" y="4555"/>
                  </a:lnTo>
                  <a:lnTo>
                    <a:pt x="2492" y="4566"/>
                  </a:lnTo>
                  <a:lnTo>
                    <a:pt x="2473" y="4577"/>
                  </a:lnTo>
                  <a:lnTo>
                    <a:pt x="2455" y="4589"/>
                  </a:lnTo>
                  <a:lnTo>
                    <a:pt x="2437" y="4602"/>
                  </a:lnTo>
                  <a:lnTo>
                    <a:pt x="2420" y="4615"/>
                  </a:lnTo>
                  <a:lnTo>
                    <a:pt x="2403" y="4629"/>
                  </a:lnTo>
                  <a:lnTo>
                    <a:pt x="2387" y="4643"/>
                  </a:lnTo>
                  <a:lnTo>
                    <a:pt x="2371" y="4658"/>
                  </a:lnTo>
                  <a:lnTo>
                    <a:pt x="2356" y="4674"/>
                  </a:lnTo>
                  <a:lnTo>
                    <a:pt x="2342" y="4690"/>
                  </a:lnTo>
                  <a:lnTo>
                    <a:pt x="2328" y="4707"/>
                  </a:lnTo>
                  <a:lnTo>
                    <a:pt x="2315" y="4724"/>
                  </a:lnTo>
                  <a:lnTo>
                    <a:pt x="2302" y="4742"/>
                  </a:lnTo>
                  <a:lnTo>
                    <a:pt x="2290" y="4760"/>
                  </a:lnTo>
                  <a:lnTo>
                    <a:pt x="2279" y="4779"/>
                  </a:lnTo>
                  <a:lnTo>
                    <a:pt x="2268" y="4798"/>
                  </a:lnTo>
                  <a:lnTo>
                    <a:pt x="2258" y="4818"/>
                  </a:lnTo>
                  <a:lnTo>
                    <a:pt x="2249" y="4837"/>
                  </a:lnTo>
                  <a:lnTo>
                    <a:pt x="2241" y="4857"/>
                  </a:lnTo>
                  <a:lnTo>
                    <a:pt x="2233" y="4877"/>
                  </a:lnTo>
                  <a:lnTo>
                    <a:pt x="2227" y="4898"/>
                  </a:lnTo>
                  <a:lnTo>
                    <a:pt x="2221" y="4919"/>
                  </a:lnTo>
                  <a:lnTo>
                    <a:pt x="2216" y="4939"/>
                  </a:lnTo>
                  <a:lnTo>
                    <a:pt x="2211" y="4961"/>
                  </a:lnTo>
                  <a:lnTo>
                    <a:pt x="2208" y="4982"/>
                  </a:lnTo>
                  <a:lnTo>
                    <a:pt x="2205" y="5004"/>
                  </a:lnTo>
                  <a:lnTo>
                    <a:pt x="2203" y="5025"/>
                  </a:lnTo>
                  <a:lnTo>
                    <a:pt x="2201" y="5047"/>
                  </a:lnTo>
                  <a:lnTo>
                    <a:pt x="2201" y="5071"/>
                  </a:lnTo>
                  <a:lnTo>
                    <a:pt x="2201" y="8116"/>
                  </a:lnTo>
                  <a:lnTo>
                    <a:pt x="2201" y="8140"/>
                  </a:lnTo>
                  <a:lnTo>
                    <a:pt x="2203" y="8162"/>
                  </a:lnTo>
                  <a:lnTo>
                    <a:pt x="2205" y="8184"/>
                  </a:lnTo>
                  <a:lnTo>
                    <a:pt x="2208" y="8205"/>
                  </a:lnTo>
                  <a:lnTo>
                    <a:pt x="2211" y="8227"/>
                  </a:lnTo>
                  <a:lnTo>
                    <a:pt x="2216" y="8248"/>
                  </a:lnTo>
                  <a:lnTo>
                    <a:pt x="2221" y="8269"/>
                  </a:lnTo>
                  <a:lnTo>
                    <a:pt x="2227" y="8290"/>
                  </a:lnTo>
                  <a:lnTo>
                    <a:pt x="2233" y="8311"/>
                  </a:lnTo>
                  <a:lnTo>
                    <a:pt x="2241" y="8331"/>
                  </a:lnTo>
                  <a:lnTo>
                    <a:pt x="2249" y="8351"/>
                  </a:lnTo>
                  <a:lnTo>
                    <a:pt x="2258" y="8371"/>
                  </a:lnTo>
                  <a:lnTo>
                    <a:pt x="2268" y="8390"/>
                  </a:lnTo>
                  <a:lnTo>
                    <a:pt x="2279" y="8409"/>
                  </a:lnTo>
                  <a:lnTo>
                    <a:pt x="2290" y="8428"/>
                  </a:lnTo>
                  <a:lnTo>
                    <a:pt x="2302" y="8446"/>
                  </a:lnTo>
                  <a:lnTo>
                    <a:pt x="2315" y="8464"/>
                  </a:lnTo>
                  <a:lnTo>
                    <a:pt x="2328" y="8481"/>
                  </a:lnTo>
                  <a:lnTo>
                    <a:pt x="2342" y="8498"/>
                  </a:lnTo>
                  <a:lnTo>
                    <a:pt x="2356" y="8514"/>
                  </a:lnTo>
                  <a:lnTo>
                    <a:pt x="2371" y="8530"/>
                  </a:lnTo>
                  <a:lnTo>
                    <a:pt x="2387" y="8545"/>
                  </a:lnTo>
                  <a:lnTo>
                    <a:pt x="2403" y="8559"/>
                  </a:lnTo>
                  <a:lnTo>
                    <a:pt x="2420" y="8573"/>
                  </a:lnTo>
                  <a:lnTo>
                    <a:pt x="2437" y="8586"/>
                  </a:lnTo>
                  <a:lnTo>
                    <a:pt x="2455" y="8599"/>
                  </a:lnTo>
                  <a:lnTo>
                    <a:pt x="2473" y="8611"/>
                  </a:lnTo>
                  <a:lnTo>
                    <a:pt x="2492" y="8622"/>
                  </a:lnTo>
                  <a:lnTo>
                    <a:pt x="2511" y="8633"/>
                  </a:lnTo>
                  <a:lnTo>
                    <a:pt x="2531" y="8643"/>
                  </a:lnTo>
                  <a:lnTo>
                    <a:pt x="2550" y="8652"/>
                  </a:lnTo>
                  <a:lnTo>
                    <a:pt x="2570" y="8660"/>
                  </a:lnTo>
                  <a:lnTo>
                    <a:pt x="2590" y="8668"/>
                  </a:lnTo>
                  <a:lnTo>
                    <a:pt x="2611" y="8674"/>
                  </a:lnTo>
                  <a:lnTo>
                    <a:pt x="2632" y="8680"/>
                  </a:lnTo>
                  <a:lnTo>
                    <a:pt x="2652" y="8685"/>
                  </a:lnTo>
                  <a:lnTo>
                    <a:pt x="2674" y="8690"/>
                  </a:lnTo>
                  <a:lnTo>
                    <a:pt x="2695" y="8693"/>
                  </a:lnTo>
                  <a:lnTo>
                    <a:pt x="2717" y="8696"/>
                  </a:lnTo>
                  <a:lnTo>
                    <a:pt x="2738" y="8698"/>
                  </a:lnTo>
                  <a:lnTo>
                    <a:pt x="2760" y="8700"/>
                  </a:lnTo>
                  <a:lnTo>
                    <a:pt x="2784" y="8700"/>
                  </a:lnTo>
                  <a:lnTo>
                    <a:pt x="7216" y="8700"/>
                  </a:lnTo>
                  <a:lnTo>
                    <a:pt x="7240" y="8700"/>
                  </a:lnTo>
                  <a:lnTo>
                    <a:pt x="7262" y="8698"/>
                  </a:lnTo>
                  <a:lnTo>
                    <a:pt x="7283" y="8696"/>
                  </a:lnTo>
                  <a:lnTo>
                    <a:pt x="7305" y="8693"/>
                  </a:lnTo>
                  <a:lnTo>
                    <a:pt x="7326" y="8690"/>
                  </a:lnTo>
                  <a:lnTo>
                    <a:pt x="7348" y="8685"/>
                  </a:lnTo>
                  <a:lnTo>
                    <a:pt x="7368" y="8680"/>
                  </a:lnTo>
                  <a:lnTo>
                    <a:pt x="7389" y="8674"/>
                  </a:lnTo>
                  <a:lnTo>
                    <a:pt x="7410" y="8668"/>
                  </a:lnTo>
                  <a:lnTo>
                    <a:pt x="7430" y="8660"/>
                  </a:lnTo>
                  <a:lnTo>
                    <a:pt x="7450" y="8652"/>
                  </a:lnTo>
                  <a:lnTo>
                    <a:pt x="7469" y="8643"/>
                  </a:lnTo>
                  <a:lnTo>
                    <a:pt x="7489" y="8633"/>
                  </a:lnTo>
                  <a:lnTo>
                    <a:pt x="7508" y="8622"/>
                  </a:lnTo>
                  <a:lnTo>
                    <a:pt x="7527" y="8611"/>
                  </a:lnTo>
                  <a:lnTo>
                    <a:pt x="7545" y="8599"/>
                  </a:lnTo>
                  <a:lnTo>
                    <a:pt x="7563" y="8586"/>
                  </a:lnTo>
                  <a:lnTo>
                    <a:pt x="7580" y="8573"/>
                  </a:lnTo>
                  <a:lnTo>
                    <a:pt x="7597" y="8559"/>
                  </a:lnTo>
                  <a:lnTo>
                    <a:pt x="7613" y="8545"/>
                  </a:lnTo>
                  <a:lnTo>
                    <a:pt x="7629" y="8530"/>
                  </a:lnTo>
                  <a:lnTo>
                    <a:pt x="7644" y="8514"/>
                  </a:lnTo>
                  <a:lnTo>
                    <a:pt x="7658" y="8498"/>
                  </a:lnTo>
                  <a:lnTo>
                    <a:pt x="7672" y="8481"/>
                  </a:lnTo>
                  <a:lnTo>
                    <a:pt x="7685" y="8464"/>
                  </a:lnTo>
                  <a:lnTo>
                    <a:pt x="7698" y="8446"/>
                  </a:lnTo>
                  <a:lnTo>
                    <a:pt x="7710" y="8428"/>
                  </a:lnTo>
                  <a:lnTo>
                    <a:pt x="7721" y="8409"/>
                  </a:lnTo>
                  <a:lnTo>
                    <a:pt x="7732" y="8390"/>
                  </a:lnTo>
                  <a:lnTo>
                    <a:pt x="7742" y="8371"/>
                  </a:lnTo>
                  <a:lnTo>
                    <a:pt x="7751" y="8351"/>
                  </a:lnTo>
                  <a:lnTo>
                    <a:pt x="7759" y="8331"/>
                  </a:lnTo>
                  <a:lnTo>
                    <a:pt x="7767" y="8311"/>
                  </a:lnTo>
                  <a:lnTo>
                    <a:pt x="7773" y="8290"/>
                  </a:lnTo>
                  <a:lnTo>
                    <a:pt x="7779" y="8269"/>
                  </a:lnTo>
                  <a:lnTo>
                    <a:pt x="7784" y="8248"/>
                  </a:lnTo>
                  <a:lnTo>
                    <a:pt x="7789" y="8227"/>
                  </a:lnTo>
                  <a:lnTo>
                    <a:pt x="7792" y="8205"/>
                  </a:lnTo>
                  <a:lnTo>
                    <a:pt x="7795" y="8184"/>
                  </a:lnTo>
                  <a:lnTo>
                    <a:pt x="7797" y="8162"/>
                  </a:lnTo>
                  <a:lnTo>
                    <a:pt x="7799" y="8140"/>
                  </a:lnTo>
                  <a:lnTo>
                    <a:pt x="7799" y="8116"/>
                  </a:lnTo>
                  <a:lnTo>
                    <a:pt x="7799" y="5071"/>
                  </a:lnTo>
                  <a:lnTo>
                    <a:pt x="7799" y="5047"/>
                  </a:lnTo>
                  <a:lnTo>
                    <a:pt x="7797" y="5025"/>
                  </a:lnTo>
                  <a:lnTo>
                    <a:pt x="7795" y="5004"/>
                  </a:lnTo>
                  <a:lnTo>
                    <a:pt x="7792" y="4982"/>
                  </a:lnTo>
                  <a:lnTo>
                    <a:pt x="7789" y="4961"/>
                  </a:lnTo>
                  <a:lnTo>
                    <a:pt x="7784" y="4939"/>
                  </a:lnTo>
                  <a:lnTo>
                    <a:pt x="7779" y="4919"/>
                  </a:lnTo>
                  <a:lnTo>
                    <a:pt x="7773" y="4898"/>
                  </a:lnTo>
                  <a:lnTo>
                    <a:pt x="7767" y="4877"/>
                  </a:lnTo>
                  <a:lnTo>
                    <a:pt x="7759" y="4857"/>
                  </a:lnTo>
                  <a:lnTo>
                    <a:pt x="7751" y="4837"/>
                  </a:lnTo>
                  <a:lnTo>
                    <a:pt x="7742" y="4818"/>
                  </a:lnTo>
                  <a:lnTo>
                    <a:pt x="7732" y="4798"/>
                  </a:lnTo>
                  <a:lnTo>
                    <a:pt x="7721" y="4779"/>
                  </a:lnTo>
                  <a:lnTo>
                    <a:pt x="7710" y="4760"/>
                  </a:lnTo>
                  <a:lnTo>
                    <a:pt x="7698" y="4742"/>
                  </a:lnTo>
                  <a:lnTo>
                    <a:pt x="7685" y="4724"/>
                  </a:lnTo>
                  <a:lnTo>
                    <a:pt x="7672" y="4707"/>
                  </a:lnTo>
                  <a:lnTo>
                    <a:pt x="7658" y="4690"/>
                  </a:lnTo>
                  <a:lnTo>
                    <a:pt x="7644" y="4674"/>
                  </a:lnTo>
                  <a:lnTo>
                    <a:pt x="7629" y="4658"/>
                  </a:lnTo>
                  <a:lnTo>
                    <a:pt x="7613" y="4643"/>
                  </a:lnTo>
                  <a:lnTo>
                    <a:pt x="7597" y="4629"/>
                  </a:lnTo>
                  <a:lnTo>
                    <a:pt x="7580" y="4615"/>
                  </a:lnTo>
                  <a:lnTo>
                    <a:pt x="7563" y="4602"/>
                  </a:lnTo>
                  <a:lnTo>
                    <a:pt x="7545" y="4589"/>
                  </a:lnTo>
                  <a:lnTo>
                    <a:pt x="7527" y="4577"/>
                  </a:lnTo>
                  <a:lnTo>
                    <a:pt x="7508" y="4566"/>
                  </a:lnTo>
                  <a:lnTo>
                    <a:pt x="7489" y="4555"/>
                  </a:lnTo>
                  <a:lnTo>
                    <a:pt x="7469" y="4545"/>
                  </a:lnTo>
                  <a:lnTo>
                    <a:pt x="7450" y="4536"/>
                  </a:lnTo>
                  <a:lnTo>
                    <a:pt x="7430" y="4528"/>
                  </a:lnTo>
                  <a:lnTo>
                    <a:pt x="7410" y="4520"/>
                  </a:lnTo>
                  <a:lnTo>
                    <a:pt x="7389" y="4514"/>
                  </a:lnTo>
                  <a:lnTo>
                    <a:pt x="7368" y="4508"/>
                  </a:lnTo>
                  <a:lnTo>
                    <a:pt x="7348" y="4503"/>
                  </a:lnTo>
                  <a:lnTo>
                    <a:pt x="7326" y="4498"/>
                  </a:lnTo>
                  <a:lnTo>
                    <a:pt x="7305" y="4495"/>
                  </a:lnTo>
                  <a:lnTo>
                    <a:pt x="7283" y="4492"/>
                  </a:lnTo>
                  <a:lnTo>
                    <a:pt x="7262" y="4490"/>
                  </a:lnTo>
                  <a:lnTo>
                    <a:pt x="7240" y="4488"/>
                  </a:lnTo>
                  <a:lnTo>
                    <a:pt x="7216" y="4488"/>
                  </a:lnTo>
                  <a:lnTo>
                    <a:pt x="6802" y="4488"/>
                  </a:lnTo>
                  <a:lnTo>
                    <a:pt x="3198" y="4488"/>
                  </a:lnTo>
                  <a:close/>
                  <a:moveTo>
                    <a:pt x="3449" y="2794"/>
                  </a:moveTo>
                  <a:lnTo>
                    <a:pt x="3448" y="2854"/>
                  </a:lnTo>
                  <a:lnTo>
                    <a:pt x="3448" y="3988"/>
                  </a:lnTo>
                  <a:lnTo>
                    <a:pt x="6552" y="3988"/>
                  </a:lnTo>
                  <a:lnTo>
                    <a:pt x="6552" y="2854"/>
                  </a:lnTo>
                  <a:lnTo>
                    <a:pt x="6551" y="2794"/>
                  </a:lnTo>
                  <a:lnTo>
                    <a:pt x="6548" y="2736"/>
                  </a:lnTo>
                  <a:lnTo>
                    <a:pt x="6542" y="2678"/>
                  </a:lnTo>
                  <a:lnTo>
                    <a:pt x="6534" y="2621"/>
                  </a:lnTo>
                  <a:lnTo>
                    <a:pt x="6525" y="2564"/>
                  </a:lnTo>
                  <a:lnTo>
                    <a:pt x="6513" y="2507"/>
                  </a:lnTo>
                  <a:lnTo>
                    <a:pt x="6499" y="2451"/>
                  </a:lnTo>
                  <a:lnTo>
                    <a:pt x="6483" y="2395"/>
                  </a:lnTo>
                  <a:lnTo>
                    <a:pt x="6465" y="2340"/>
                  </a:lnTo>
                  <a:lnTo>
                    <a:pt x="6444" y="2286"/>
                  </a:lnTo>
                  <a:lnTo>
                    <a:pt x="6422" y="2232"/>
                  </a:lnTo>
                  <a:lnTo>
                    <a:pt x="6398" y="2179"/>
                  </a:lnTo>
                  <a:lnTo>
                    <a:pt x="6372" y="2127"/>
                  </a:lnTo>
                  <a:lnTo>
                    <a:pt x="6343" y="2076"/>
                  </a:lnTo>
                  <a:lnTo>
                    <a:pt x="6313" y="2026"/>
                  </a:lnTo>
                  <a:lnTo>
                    <a:pt x="6281" y="1977"/>
                  </a:lnTo>
                  <a:lnTo>
                    <a:pt x="6248" y="1930"/>
                  </a:lnTo>
                  <a:lnTo>
                    <a:pt x="6213" y="1884"/>
                  </a:lnTo>
                  <a:lnTo>
                    <a:pt x="6176" y="1839"/>
                  </a:lnTo>
                  <a:lnTo>
                    <a:pt x="6137" y="1796"/>
                  </a:lnTo>
                  <a:lnTo>
                    <a:pt x="6097" y="1755"/>
                  </a:lnTo>
                  <a:lnTo>
                    <a:pt x="6055" y="1714"/>
                  </a:lnTo>
                  <a:lnTo>
                    <a:pt x="6012" y="1676"/>
                  </a:lnTo>
                  <a:lnTo>
                    <a:pt x="5968" y="1639"/>
                  </a:lnTo>
                  <a:lnTo>
                    <a:pt x="5922" y="1603"/>
                  </a:lnTo>
                  <a:lnTo>
                    <a:pt x="5874" y="1570"/>
                  </a:lnTo>
                  <a:lnTo>
                    <a:pt x="5826" y="1538"/>
                  </a:lnTo>
                  <a:lnTo>
                    <a:pt x="5776" y="1507"/>
                  </a:lnTo>
                  <a:lnTo>
                    <a:pt x="5725" y="1479"/>
                  </a:lnTo>
                  <a:lnTo>
                    <a:pt x="5673" y="1453"/>
                  </a:lnTo>
                  <a:lnTo>
                    <a:pt x="5620" y="1429"/>
                  </a:lnTo>
                  <a:lnTo>
                    <a:pt x="5567" y="1407"/>
                  </a:lnTo>
                  <a:lnTo>
                    <a:pt x="5512" y="1387"/>
                  </a:lnTo>
                  <a:lnTo>
                    <a:pt x="5457" y="1369"/>
                  </a:lnTo>
                  <a:lnTo>
                    <a:pt x="5402" y="1353"/>
                  </a:lnTo>
                  <a:lnTo>
                    <a:pt x="5345" y="1339"/>
                  </a:lnTo>
                  <a:lnTo>
                    <a:pt x="5289" y="1327"/>
                  </a:lnTo>
                  <a:lnTo>
                    <a:pt x="5232" y="1317"/>
                  </a:lnTo>
                  <a:lnTo>
                    <a:pt x="5174" y="1310"/>
                  </a:lnTo>
                  <a:lnTo>
                    <a:pt x="5116" y="1304"/>
                  </a:lnTo>
                  <a:lnTo>
                    <a:pt x="5058" y="1301"/>
                  </a:lnTo>
                  <a:lnTo>
                    <a:pt x="5000" y="1300"/>
                  </a:lnTo>
                  <a:lnTo>
                    <a:pt x="4942" y="1301"/>
                  </a:lnTo>
                  <a:lnTo>
                    <a:pt x="4884" y="1304"/>
                  </a:lnTo>
                  <a:lnTo>
                    <a:pt x="4826" y="1310"/>
                  </a:lnTo>
                  <a:lnTo>
                    <a:pt x="4768" y="1317"/>
                  </a:lnTo>
                  <a:lnTo>
                    <a:pt x="4711" y="1327"/>
                  </a:lnTo>
                  <a:lnTo>
                    <a:pt x="4655" y="1339"/>
                  </a:lnTo>
                  <a:lnTo>
                    <a:pt x="4598" y="1353"/>
                  </a:lnTo>
                  <a:lnTo>
                    <a:pt x="4543" y="1369"/>
                  </a:lnTo>
                  <a:lnTo>
                    <a:pt x="4488" y="1387"/>
                  </a:lnTo>
                  <a:lnTo>
                    <a:pt x="4433" y="1407"/>
                  </a:lnTo>
                  <a:lnTo>
                    <a:pt x="4380" y="1429"/>
                  </a:lnTo>
                  <a:lnTo>
                    <a:pt x="4327" y="1453"/>
                  </a:lnTo>
                  <a:lnTo>
                    <a:pt x="4275" y="1479"/>
                  </a:lnTo>
                  <a:lnTo>
                    <a:pt x="4224" y="1507"/>
                  </a:lnTo>
                  <a:lnTo>
                    <a:pt x="4174" y="1538"/>
                  </a:lnTo>
                  <a:lnTo>
                    <a:pt x="4126" y="1570"/>
                  </a:lnTo>
                  <a:lnTo>
                    <a:pt x="4078" y="1603"/>
                  </a:lnTo>
                  <a:lnTo>
                    <a:pt x="4032" y="1639"/>
                  </a:lnTo>
                  <a:lnTo>
                    <a:pt x="3988" y="1676"/>
                  </a:lnTo>
                  <a:lnTo>
                    <a:pt x="3945" y="1714"/>
                  </a:lnTo>
                  <a:lnTo>
                    <a:pt x="3903" y="1755"/>
                  </a:lnTo>
                  <a:lnTo>
                    <a:pt x="3863" y="1796"/>
                  </a:lnTo>
                  <a:lnTo>
                    <a:pt x="3824" y="1839"/>
                  </a:lnTo>
                  <a:lnTo>
                    <a:pt x="3787" y="1884"/>
                  </a:lnTo>
                  <a:lnTo>
                    <a:pt x="3752" y="1930"/>
                  </a:lnTo>
                  <a:lnTo>
                    <a:pt x="3719" y="1977"/>
                  </a:lnTo>
                  <a:lnTo>
                    <a:pt x="3687" y="2026"/>
                  </a:lnTo>
                  <a:lnTo>
                    <a:pt x="3657" y="2076"/>
                  </a:lnTo>
                  <a:lnTo>
                    <a:pt x="3628" y="2127"/>
                  </a:lnTo>
                  <a:lnTo>
                    <a:pt x="3602" y="2179"/>
                  </a:lnTo>
                  <a:lnTo>
                    <a:pt x="3578" y="2232"/>
                  </a:lnTo>
                  <a:lnTo>
                    <a:pt x="3556" y="2286"/>
                  </a:lnTo>
                  <a:lnTo>
                    <a:pt x="3535" y="2340"/>
                  </a:lnTo>
                  <a:lnTo>
                    <a:pt x="3517" y="2395"/>
                  </a:lnTo>
                  <a:lnTo>
                    <a:pt x="3501" y="2451"/>
                  </a:lnTo>
                  <a:lnTo>
                    <a:pt x="3487" y="2507"/>
                  </a:lnTo>
                  <a:lnTo>
                    <a:pt x="3475" y="2564"/>
                  </a:lnTo>
                  <a:lnTo>
                    <a:pt x="3466" y="2621"/>
                  </a:lnTo>
                  <a:lnTo>
                    <a:pt x="3458" y="2678"/>
                  </a:lnTo>
                  <a:lnTo>
                    <a:pt x="3452" y="2736"/>
                  </a:lnTo>
                  <a:lnTo>
                    <a:pt x="3449" y="27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5" name="Google Shape;1445;p13"/>
          <p:cNvGrpSpPr/>
          <p:nvPr/>
        </p:nvGrpSpPr>
        <p:grpSpPr>
          <a:xfrm>
            <a:off x="2962542" y="2660110"/>
            <a:ext cx="633600" cy="633600"/>
            <a:chOff x="2962542" y="5358687"/>
            <a:chExt cx="633600" cy="633600"/>
          </a:xfrm>
        </p:grpSpPr>
        <p:sp>
          <p:nvSpPr>
            <p:cNvPr id="1446" name="Google Shape;1446;p13"/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9" y="3378"/>
                  </a:moveTo>
                  <a:lnTo>
                    <a:pt x="3919" y="3403"/>
                  </a:lnTo>
                  <a:lnTo>
                    <a:pt x="3917" y="3428"/>
                  </a:lnTo>
                  <a:lnTo>
                    <a:pt x="3915" y="3454"/>
                  </a:lnTo>
                  <a:lnTo>
                    <a:pt x="3911" y="3479"/>
                  </a:lnTo>
                  <a:lnTo>
                    <a:pt x="3907" y="3503"/>
                  </a:lnTo>
                  <a:lnTo>
                    <a:pt x="3902" y="3528"/>
                  </a:lnTo>
                  <a:lnTo>
                    <a:pt x="3896" y="3553"/>
                  </a:lnTo>
                  <a:lnTo>
                    <a:pt x="3889" y="3577"/>
                  </a:lnTo>
                  <a:lnTo>
                    <a:pt x="3881" y="3601"/>
                  </a:lnTo>
                  <a:lnTo>
                    <a:pt x="3872" y="3625"/>
                  </a:lnTo>
                  <a:lnTo>
                    <a:pt x="3862" y="3648"/>
                  </a:lnTo>
                  <a:lnTo>
                    <a:pt x="3852" y="3671"/>
                  </a:lnTo>
                  <a:lnTo>
                    <a:pt x="3840" y="3694"/>
                  </a:lnTo>
                  <a:lnTo>
                    <a:pt x="3828" y="3716"/>
                  </a:lnTo>
                  <a:lnTo>
                    <a:pt x="3815" y="3738"/>
                  </a:lnTo>
                  <a:lnTo>
                    <a:pt x="3801" y="3759"/>
                  </a:lnTo>
                  <a:lnTo>
                    <a:pt x="3786" y="3779"/>
                  </a:lnTo>
                  <a:lnTo>
                    <a:pt x="3771" y="3799"/>
                  </a:lnTo>
                  <a:lnTo>
                    <a:pt x="3755" y="3819"/>
                  </a:lnTo>
                  <a:lnTo>
                    <a:pt x="3738" y="3837"/>
                  </a:lnTo>
                  <a:lnTo>
                    <a:pt x="3721" y="3856"/>
                  </a:lnTo>
                  <a:lnTo>
                    <a:pt x="3702" y="3873"/>
                  </a:lnTo>
                  <a:lnTo>
                    <a:pt x="3684" y="3890"/>
                  </a:lnTo>
                  <a:lnTo>
                    <a:pt x="3664" y="3906"/>
                  </a:lnTo>
                  <a:lnTo>
                    <a:pt x="3644" y="3921"/>
                  </a:lnTo>
                  <a:lnTo>
                    <a:pt x="3624" y="3936"/>
                  </a:lnTo>
                  <a:lnTo>
                    <a:pt x="3603" y="3950"/>
                  </a:lnTo>
                  <a:lnTo>
                    <a:pt x="3581" y="3963"/>
                  </a:lnTo>
                  <a:lnTo>
                    <a:pt x="3559" y="3975"/>
                  </a:lnTo>
                  <a:lnTo>
                    <a:pt x="3536" y="3987"/>
                  </a:lnTo>
                  <a:lnTo>
                    <a:pt x="3513" y="3997"/>
                  </a:lnTo>
                  <a:lnTo>
                    <a:pt x="3490" y="4007"/>
                  </a:lnTo>
                  <a:lnTo>
                    <a:pt x="3466" y="4016"/>
                  </a:lnTo>
                  <a:lnTo>
                    <a:pt x="3442" y="4024"/>
                  </a:lnTo>
                  <a:lnTo>
                    <a:pt x="3418" y="4031"/>
                  </a:lnTo>
                  <a:lnTo>
                    <a:pt x="3393" y="4037"/>
                  </a:lnTo>
                  <a:lnTo>
                    <a:pt x="3368" y="4042"/>
                  </a:lnTo>
                  <a:lnTo>
                    <a:pt x="3344" y="4046"/>
                  </a:lnTo>
                  <a:lnTo>
                    <a:pt x="3319" y="4050"/>
                  </a:lnTo>
                  <a:lnTo>
                    <a:pt x="3293" y="4052"/>
                  </a:lnTo>
                  <a:lnTo>
                    <a:pt x="3268" y="4054"/>
                  </a:lnTo>
                  <a:lnTo>
                    <a:pt x="3243" y="4054"/>
                  </a:lnTo>
                  <a:lnTo>
                    <a:pt x="3218" y="4054"/>
                  </a:lnTo>
                  <a:lnTo>
                    <a:pt x="3192" y="4052"/>
                  </a:lnTo>
                  <a:lnTo>
                    <a:pt x="3167" y="4050"/>
                  </a:lnTo>
                  <a:lnTo>
                    <a:pt x="3142" y="4046"/>
                  </a:lnTo>
                  <a:lnTo>
                    <a:pt x="3117" y="4042"/>
                  </a:lnTo>
                  <a:lnTo>
                    <a:pt x="3092" y="4037"/>
                  </a:lnTo>
                  <a:lnTo>
                    <a:pt x="3068" y="4031"/>
                  </a:lnTo>
                  <a:lnTo>
                    <a:pt x="3043" y="4024"/>
                  </a:lnTo>
                  <a:lnTo>
                    <a:pt x="3019" y="4016"/>
                  </a:lnTo>
                  <a:lnTo>
                    <a:pt x="2996" y="4007"/>
                  </a:lnTo>
                  <a:lnTo>
                    <a:pt x="2973" y="3997"/>
                  </a:lnTo>
                  <a:lnTo>
                    <a:pt x="2950" y="3987"/>
                  </a:lnTo>
                  <a:lnTo>
                    <a:pt x="2927" y="3975"/>
                  </a:lnTo>
                  <a:lnTo>
                    <a:pt x="2905" y="3963"/>
                  </a:lnTo>
                  <a:lnTo>
                    <a:pt x="2883" y="3950"/>
                  </a:lnTo>
                  <a:lnTo>
                    <a:pt x="2862" y="3936"/>
                  </a:lnTo>
                  <a:lnTo>
                    <a:pt x="2841" y="3921"/>
                  </a:lnTo>
                  <a:lnTo>
                    <a:pt x="2821" y="3906"/>
                  </a:lnTo>
                  <a:lnTo>
                    <a:pt x="2802" y="3890"/>
                  </a:lnTo>
                  <a:lnTo>
                    <a:pt x="2783" y="3873"/>
                  </a:lnTo>
                  <a:lnTo>
                    <a:pt x="2765" y="3856"/>
                  </a:lnTo>
                  <a:lnTo>
                    <a:pt x="2747" y="3837"/>
                  </a:lnTo>
                  <a:lnTo>
                    <a:pt x="2731" y="3819"/>
                  </a:lnTo>
                  <a:lnTo>
                    <a:pt x="2714" y="3799"/>
                  </a:lnTo>
                  <a:lnTo>
                    <a:pt x="2699" y="3779"/>
                  </a:lnTo>
                  <a:lnTo>
                    <a:pt x="2684" y="3759"/>
                  </a:lnTo>
                  <a:lnTo>
                    <a:pt x="2670" y="3738"/>
                  </a:lnTo>
                  <a:lnTo>
                    <a:pt x="2657" y="3716"/>
                  </a:lnTo>
                  <a:lnTo>
                    <a:pt x="2645" y="3694"/>
                  </a:lnTo>
                  <a:lnTo>
                    <a:pt x="2633" y="3671"/>
                  </a:lnTo>
                  <a:lnTo>
                    <a:pt x="2623" y="3648"/>
                  </a:lnTo>
                  <a:lnTo>
                    <a:pt x="2613" y="3625"/>
                  </a:lnTo>
                  <a:lnTo>
                    <a:pt x="2605" y="3601"/>
                  </a:lnTo>
                  <a:lnTo>
                    <a:pt x="2597" y="3577"/>
                  </a:lnTo>
                  <a:lnTo>
                    <a:pt x="2590" y="3553"/>
                  </a:lnTo>
                  <a:lnTo>
                    <a:pt x="2584" y="3528"/>
                  </a:lnTo>
                  <a:lnTo>
                    <a:pt x="2579" y="3503"/>
                  </a:lnTo>
                  <a:lnTo>
                    <a:pt x="2575" y="3479"/>
                  </a:lnTo>
                  <a:lnTo>
                    <a:pt x="2571" y="3454"/>
                  </a:lnTo>
                  <a:lnTo>
                    <a:pt x="2569" y="3428"/>
                  </a:lnTo>
                  <a:lnTo>
                    <a:pt x="2567" y="3403"/>
                  </a:lnTo>
                  <a:lnTo>
                    <a:pt x="2567" y="3378"/>
                  </a:lnTo>
                  <a:lnTo>
                    <a:pt x="2567" y="3353"/>
                  </a:lnTo>
                  <a:lnTo>
                    <a:pt x="2569" y="3327"/>
                  </a:lnTo>
                  <a:lnTo>
                    <a:pt x="2571" y="3302"/>
                  </a:lnTo>
                  <a:lnTo>
                    <a:pt x="2575" y="3277"/>
                  </a:lnTo>
                  <a:lnTo>
                    <a:pt x="2579" y="3252"/>
                  </a:lnTo>
                  <a:lnTo>
                    <a:pt x="2584" y="3227"/>
                  </a:lnTo>
                  <a:lnTo>
                    <a:pt x="2590" y="3203"/>
                  </a:lnTo>
                  <a:lnTo>
                    <a:pt x="2597" y="3179"/>
                  </a:lnTo>
                  <a:lnTo>
                    <a:pt x="2605" y="3155"/>
                  </a:lnTo>
                  <a:lnTo>
                    <a:pt x="2613" y="3131"/>
                  </a:lnTo>
                  <a:lnTo>
                    <a:pt x="2623" y="3108"/>
                  </a:lnTo>
                  <a:lnTo>
                    <a:pt x="2633" y="3085"/>
                  </a:lnTo>
                  <a:lnTo>
                    <a:pt x="2645" y="3062"/>
                  </a:lnTo>
                  <a:lnTo>
                    <a:pt x="2657" y="3040"/>
                  </a:lnTo>
                  <a:lnTo>
                    <a:pt x="2670" y="3018"/>
                  </a:lnTo>
                  <a:lnTo>
                    <a:pt x="2684" y="2997"/>
                  </a:lnTo>
                  <a:lnTo>
                    <a:pt x="2699" y="2976"/>
                  </a:lnTo>
                  <a:lnTo>
                    <a:pt x="2714" y="2956"/>
                  </a:lnTo>
                  <a:lnTo>
                    <a:pt x="2731" y="2937"/>
                  </a:lnTo>
                  <a:lnTo>
                    <a:pt x="2747" y="2918"/>
                  </a:lnTo>
                  <a:lnTo>
                    <a:pt x="2765" y="2900"/>
                  </a:lnTo>
                  <a:lnTo>
                    <a:pt x="2783" y="2882"/>
                  </a:lnTo>
                  <a:lnTo>
                    <a:pt x="2802" y="2866"/>
                  </a:lnTo>
                  <a:lnTo>
                    <a:pt x="2821" y="2849"/>
                  </a:lnTo>
                  <a:lnTo>
                    <a:pt x="2841" y="2834"/>
                  </a:lnTo>
                  <a:lnTo>
                    <a:pt x="2862" y="2819"/>
                  </a:lnTo>
                  <a:lnTo>
                    <a:pt x="2883" y="2805"/>
                  </a:lnTo>
                  <a:lnTo>
                    <a:pt x="2905" y="2792"/>
                  </a:lnTo>
                  <a:lnTo>
                    <a:pt x="2927" y="2780"/>
                  </a:lnTo>
                  <a:lnTo>
                    <a:pt x="2950" y="2768"/>
                  </a:lnTo>
                  <a:lnTo>
                    <a:pt x="2973" y="2758"/>
                  </a:lnTo>
                  <a:lnTo>
                    <a:pt x="2996" y="2748"/>
                  </a:lnTo>
                  <a:lnTo>
                    <a:pt x="3019" y="2740"/>
                  </a:lnTo>
                  <a:lnTo>
                    <a:pt x="3043" y="2732"/>
                  </a:lnTo>
                  <a:lnTo>
                    <a:pt x="3068" y="2725"/>
                  </a:lnTo>
                  <a:lnTo>
                    <a:pt x="3092" y="2719"/>
                  </a:lnTo>
                  <a:lnTo>
                    <a:pt x="3117" y="2714"/>
                  </a:lnTo>
                  <a:lnTo>
                    <a:pt x="3142" y="2710"/>
                  </a:lnTo>
                  <a:lnTo>
                    <a:pt x="3167" y="2706"/>
                  </a:lnTo>
                  <a:lnTo>
                    <a:pt x="3192" y="2704"/>
                  </a:lnTo>
                  <a:lnTo>
                    <a:pt x="3218" y="2702"/>
                  </a:lnTo>
                  <a:lnTo>
                    <a:pt x="3243" y="2702"/>
                  </a:lnTo>
                  <a:lnTo>
                    <a:pt x="3268" y="2702"/>
                  </a:lnTo>
                  <a:lnTo>
                    <a:pt x="3293" y="2704"/>
                  </a:lnTo>
                  <a:lnTo>
                    <a:pt x="3319" y="2706"/>
                  </a:lnTo>
                  <a:lnTo>
                    <a:pt x="3344" y="2710"/>
                  </a:lnTo>
                  <a:lnTo>
                    <a:pt x="3368" y="2714"/>
                  </a:lnTo>
                  <a:lnTo>
                    <a:pt x="3393" y="2719"/>
                  </a:lnTo>
                  <a:lnTo>
                    <a:pt x="3418" y="2725"/>
                  </a:lnTo>
                  <a:lnTo>
                    <a:pt x="3442" y="2732"/>
                  </a:lnTo>
                  <a:lnTo>
                    <a:pt x="3466" y="2740"/>
                  </a:lnTo>
                  <a:lnTo>
                    <a:pt x="3490" y="2748"/>
                  </a:lnTo>
                  <a:lnTo>
                    <a:pt x="3513" y="2758"/>
                  </a:lnTo>
                  <a:lnTo>
                    <a:pt x="3536" y="2768"/>
                  </a:lnTo>
                  <a:lnTo>
                    <a:pt x="3559" y="2780"/>
                  </a:lnTo>
                  <a:lnTo>
                    <a:pt x="3581" y="2792"/>
                  </a:lnTo>
                  <a:lnTo>
                    <a:pt x="3603" y="2805"/>
                  </a:lnTo>
                  <a:lnTo>
                    <a:pt x="3624" y="2819"/>
                  </a:lnTo>
                  <a:lnTo>
                    <a:pt x="3644" y="2834"/>
                  </a:lnTo>
                  <a:lnTo>
                    <a:pt x="3664" y="2849"/>
                  </a:lnTo>
                  <a:lnTo>
                    <a:pt x="3684" y="2866"/>
                  </a:lnTo>
                  <a:lnTo>
                    <a:pt x="3702" y="2882"/>
                  </a:lnTo>
                  <a:lnTo>
                    <a:pt x="3721" y="2900"/>
                  </a:lnTo>
                  <a:lnTo>
                    <a:pt x="3738" y="2918"/>
                  </a:lnTo>
                  <a:lnTo>
                    <a:pt x="3755" y="2937"/>
                  </a:lnTo>
                  <a:lnTo>
                    <a:pt x="3771" y="2956"/>
                  </a:lnTo>
                  <a:lnTo>
                    <a:pt x="3786" y="2976"/>
                  </a:lnTo>
                  <a:lnTo>
                    <a:pt x="3801" y="2997"/>
                  </a:lnTo>
                  <a:lnTo>
                    <a:pt x="3815" y="3018"/>
                  </a:lnTo>
                  <a:lnTo>
                    <a:pt x="3828" y="3040"/>
                  </a:lnTo>
                  <a:lnTo>
                    <a:pt x="3840" y="3062"/>
                  </a:lnTo>
                  <a:lnTo>
                    <a:pt x="3852" y="3085"/>
                  </a:lnTo>
                  <a:lnTo>
                    <a:pt x="3862" y="3108"/>
                  </a:lnTo>
                  <a:lnTo>
                    <a:pt x="3872" y="3131"/>
                  </a:lnTo>
                  <a:lnTo>
                    <a:pt x="3881" y="3155"/>
                  </a:lnTo>
                  <a:lnTo>
                    <a:pt x="3889" y="3179"/>
                  </a:lnTo>
                  <a:lnTo>
                    <a:pt x="3896" y="3203"/>
                  </a:lnTo>
                  <a:lnTo>
                    <a:pt x="3902" y="3227"/>
                  </a:lnTo>
                  <a:lnTo>
                    <a:pt x="3907" y="3252"/>
                  </a:lnTo>
                  <a:lnTo>
                    <a:pt x="3911" y="3277"/>
                  </a:lnTo>
                  <a:lnTo>
                    <a:pt x="3915" y="3302"/>
                  </a:lnTo>
                  <a:lnTo>
                    <a:pt x="3917" y="3327"/>
                  </a:lnTo>
                  <a:lnTo>
                    <a:pt x="3919" y="3353"/>
                  </a:lnTo>
                  <a:lnTo>
                    <a:pt x="3919" y="337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13"/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3293"/>
                  </a:moveTo>
                  <a:lnTo>
                    <a:pt x="5384" y="3302"/>
                  </a:lnTo>
                  <a:lnTo>
                    <a:pt x="5385" y="3373"/>
                  </a:lnTo>
                  <a:lnTo>
                    <a:pt x="5385" y="3383"/>
                  </a:lnTo>
                  <a:lnTo>
                    <a:pt x="5384" y="3454"/>
                  </a:lnTo>
                  <a:lnTo>
                    <a:pt x="5383" y="3463"/>
                  </a:lnTo>
                  <a:lnTo>
                    <a:pt x="5379" y="3534"/>
                  </a:lnTo>
                  <a:lnTo>
                    <a:pt x="5379" y="3543"/>
                  </a:lnTo>
                  <a:lnTo>
                    <a:pt x="5372" y="3614"/>
                  </a:lnTo>
                  <a:lnTo>
                    <a:pt x="5371" y="3623"/>
                  </a:lnTo>
                  <a:lnTo>
                    <a:pt x="5362" y="3693"/>
                  </a:lnTo>
                  <a:lnTo>
                    <a:pt x="5360" y="3702"/>
                  </a:lnTo>
                  <a:lnTo>
                    <a:pt x="5349" y="3772"/>
                  </a:lnTo>
                  <a:lnTo>
                    <a:pt x="5347" y="3781"/>
                  </a:lnTo>
                  <a:lnTo>
                    <a:pt x="5332" y="3850"/>
                  </a:lnTo>
                  <a:lnTo>
                    <a:pt x="5330" y="3859"/>
                  </a:lnTo>
                  <a:lnTo>
                    <a:pt x="5313" y="3928"/>
                  </a:lnTo>
                  <a:lnTo>
                    <a:pt x="5311" y="3937"/>
                  </a:lnTo>
                  <a:lnTo>
                    <a:pt x="5292" y="4004"/>
                  </a:lnTo>
                  <a:lnTo>
                    <a:pt x="5289" y="4013"/>
                  </a:lnTo>
                  <a:lnTo>
                    <a:pt x="5267" y="4080"/>
                  </a:lnTo>
                  <a:lnTo>
                    <a:pt x="5264" y="4089"/>
                  </a:lnTo>
                  <a:lnTo>
                    <a:pt x="5239" y="4155"/>
                  </a:lnTo>
                  <a:lnTo>
                    <a:pt x="5236" y="4164"/>
                  </a:lnTo>
                  <a:lnTo>
                    <a:pt x="5209" y="4229"/>
                  </a:lnTo>
                  <a:lnTo>
                    <a:pt x="5205" y="4238"/>
                  </a:lnTo>
                  <a:lnTo>
                    <a:pt x="5176" y="4302"/>
                  </a:lnTo>
                  <a:lnTo>
                    <a:pt x="5172" y="4311"/>
                  </a:lnTo>
                  <a:lnTo>
                    <a:pt x="5140" y="4374"/>
                  </a:lnTo>
                  <a:lnTo>
                    <a:pt x="5135" y="4382"/>
                  </a:lnTo>
                  <a:lnTo>
                    <a:pt x="5101" y="4445"/>
                  </a:lnTo>
                  <a:lnTo>
                    <a:pt x="5096" y="4453"/>
                  </a:lnTo>
                  <a:lnTo>
                    <a:pt x="5060" y="4514"/>
                  </a:lnTo>
                  <a:lnTo>
                    <a:pt x="5055" y="4522"/>
                  </a:lnTo>
                  <a:lnTo>
                    <a:pt x="5016" y="4581"/>
                  </a:lnTo>
                  <a:lnTo>
                    <a:pt x="5010" y="4589"/>
                  </a:lnTo>
                  <a:lnTo>
                    <a:pt x="4969" y="4647"/>
                  </a:lnTo>
                  <a:lnTo>
                    <a:pt x="4964" y="4654"/>
                  </a:lnTo>
                  <a:lnTo>
                    <a:pt x="4924" y="4706"/>
                  </a:lnTo>
                  <a:lnTo>
                    <a:pt x="7028" y="6810"/>
                  </a:lnTo>
                  <a:lnTo>
                    <a:pt x="7662" y="6175"/>
                  </a:lnTo>
                  <a:lnTo>
                    <a:pt x="7687" y="6154"/>
                  </a:lnTo>
                  <a:lnTo>
                    <a:pt x="7714" y="6135"/>
                  </a:lnTo>
                  <a:lnTo>
                    <a:pt x="7743" y="6121"/>
                  </a:lnTo>
                  <a:lnTo>
                    <a:pt x="7774" y="6111"/>
                  </a:lnTo>
                  <a:lnTo>
                    <a:pt x="7806" y="6104"/>
                  </a:lnTo>
                  <a:lnTo>
                    <a:pt x="7839" y="6102"/>
                  </a:lnTo>
                  <a:lnTo>
                    <a:pt x="7872" y="6104"/>
                  </a:lnTo>
                  <a:lnTo>
                    <a:pt x="7904" y="6111"/>
                  </a:lnTo>
                  <a:lnTo>
                    <a:pt x="7935" y="6121"/>
                  </a:lnTo>
                  <a:lnTo>
                    <a:pt x="7964" y="6135"/>
                  </a:lnTo>
                  <a:lnTo>
                    <a:pt x="7991" y="6154"/>
                  </a:lnTo>
                  <a:lnTo>
                    <a:pt x="8016" y="6175"/>
                  </a:lnTo>
                  <a:lnTo>
                    <a:pt x="8037" y="6200"/>
                  </a:lnTo>
                  <a:lnTo>
                    <a:pt x="8056" y="6227"/>
                  </a:lnTo>
                  <a:lnTo>
                    <a:pt x="8070" y="6256"/>
                  </a:lnTo>
                  <a:lnTo>
                    <a:pt x="8080" y="6287"/>
                  </a:lnTo>
                  <a:lnTo>
                    <a:pt x="8087" y="6319"/>
                  </a:lnTo>
                  <a:lnTo>
                    <a:pt x="8089" y="6352"/>
                  </a:lnTo>
                  <a:lnTo>
                    <a:pt x="8087" y="6385"/>
                  </a:lnTo>
                  <a:lnTo>
                    <a:pt x="8080" y="6417"/>
                  </a:lnTo>
                  <a:lnTo>
                    <a:pt x="8070" y="6448"/>
                  </a:lnTo>
                  <a:lnTo>
                    <a:pt x="8056" y="6477"/>
                  </a:lnTo>
                  <a:lnTo>
                    <a:pt x="8037" y="6504"/>
                  </a:lnTo>
                  <a:lnTo>
                    <a:pt x="8016" y="6529"/>
                  </a:lnTo>
                  <a:lnTo>
                    <a:pt x="7381" y="7163"/>
                  </a:lnTo>
                  <a:lnTo>
                    <a:pt x="7839" y="7621"/>
                  </a:lnTo>
                  <a:lnTo>
                    <a:pt x="8473" y="6986"/>
                  </a:lnTo>
                  <a:lnTo>
                    <a:pt x="8498" y="6965"/>
                  </a:lnTo>
                  <a:lnTo>
                    <a:pt x="8525" y="6946"/>
                  </a:lnTo>
                  <a:lnTo>
                    <a:pt x="8554" y="6932"/>
                  </a:lnTo>
                  <a:lnTo>
                    <a:pt x="8585" y="6922"/>
                  </a:lnTo>
                  <a:lnTo>
                    <a:pt x="8617" y="6915"/>
                  </a:lnTo>
                  <a:lnTo>
                    <a:pt x="8650" y="6913"/>
                  </a:lnTo>
                  <a:lnTo>
                    <a:pt x="8683" y="6915"/>
                  </a:lnTo>
                  <a:lnTo>
                    <a:pt x="8715" y="6922"/>
                  </a:lnTo>
                  <a:lnTo>
                    <a:pt x="8746" y="6932"/>
                  </a:lnTo>
                  <a:lnTo>
                    <a:pt x="8775" y="6946"/>
                  </a:lnTo>
                  <a:lnTo>
                    <a:pt x="8802" y="6965"/>
                  </a:lnTo>
                  <a:lnTo>
                    <a:pt x="8827" y="6986"/>
                  </a:lnTo>
                  <a:lnTo>
                    <a:pt x="8848" y="7011"/>
                  </a:lnTo>
                  <a:lnTo>
                    <a:pt x="8867" y="7038"/>
                  </a:lnTo>
                  <a:lnTo>
                    <a:pt x="8881" y="7067"/>
                  </a:lnTo>
                  <a:lnTo>
                    <a:pt x="8891" y="7098"/>
                  </a:lnTo>
                  <a:lnTo>
                    <a:pt x="8898" y="7130"/>
                  </a:lnTo>
                  <a:lnTo>
                    <a:pt x="8900" y="7163"/>
                  </a:lnTo>
                  <a:lnTo>
                    <a:pt x="8898" y="7196"/>
                  </a:lnTo>
                  <a:lnTo>
                    <a:pt x="8891" y="7228"/>
                  </a:lnTo>
                  <a:lnTo>
                    <a:pt x="8881" y="7259"/>
                  </a:lnTo>
                  <a:lnTo>
                    <a:pt x="8867" y="7288"/>
                  </a:lnTo>
                  <a:lnTo>
                    <a:pt x="8848" y="7315"/>
                  </a:lnTo>
                  <a:lnTo>
                    <a:pt x="8827" y="7340"/>
                  </a:lnTo>
                  <a:lnTo>
                    <a:pt x="8193" y="7974"/>
                  </a:lnTo>
                  <a:lnTo>
                    <a:pt x="8557" y="8338"/>
                  </a:lnTo>
                  <a:lnTo>
                    <a:pt x="8578" y="8363"/>
                  </a:lnTo>
                  <a:lnTo>
                    <a:pt x="8596" y="8390"/>
                  </a:lnTo>
                  <a:lnTo>
                    <a:pt x="8611" y="8419"/>
                  </a:lnTo>
                  <a:lnTo>
                    <a:pt x="8621" y="8450"/>
                  </a:lnTo>
                  <a:lnTo>
                    <a:pt x="8628" y="8482"/>
                  </a:lnTo>
                  <a:lnTo>
                    <a:pt x="8630" y="8515"/>
                  </a:lnTo>
                  <a:lnTo>
                    <a:pt x="8628" y="8548"/>
                  </a:lnTo>
                  <a:lnTo>
                    <a:pt x="8621" y="8580"/>
                  </a:lnTo>
                  <a:lnTo>
                    <a:pt x="8611" y="8611"/>
                  </a:lnTo>
                  <a:lnTo>
                    <a:pt x="8597" y="8640"/>
                  </a:lnTo>
                  <a:lnTo>
                    <a:pt x="8578" y="8667"/>
                  </a:lnTo>
                  <a:lnTo>
                    <a:pt x="8557" y="8692"/>
                  </a:lnTo>
                  <a:lnTo>
                    <a:pt x="8532" y="8713"/>
                  </a:lnTo>
                  <a:lnTo>
                    <a:pt x="8505" y="8731"/>
                  </a:lnTo>
                  <a:lnTo>
                    <a:pt x="8476" y="8746"/>
                  </a:lnTo>
                  <a:lnTo>
                    <a:pt x="8445" y="8756"/>
                  </a:lnTo>
                  <a:lnTo>
                    <a:pt x="8413" y="8763"/>
                  </a:lnTo>
                  <a:lnTo>
                    <a:pt x="8380" y="8765"/>
                  </a:lnTo>
                  <a:lnTo>
                    <a:pt x="8347" y="8763"/>
                  </a:lnTo>
                  <a:lnTo>
                    <a:pt x="8315" y="8756"/>
                  </a:lnTo>
                  <a:lnTo>
                    <a:pt x="8284" y="8746"/>
                  </a:lnTo>
                  <a:lnTo>
                    <a:pt x="8255" y="8732"/>
                  </a:lnTo>
                  <a:lnTo>
                    <a:pt x="8228" y="8713"/>
                  </a:lnTo>
                  <a:lnTo>
                    <a:pt x="8203" y="8692"/>
                  </a:lnTo>
                  <a:lnTo>
                    <a:pt x="4570" y="5060"/>
                  </a:lnTo>
                  <a:lnTo>
                    <a:pt x="4519" y="5099"/>
                  </a:lnTo>
                  <a:lnTo>
                    <a:pt x="4512" y="5104"/>
                  </a:lnTo>
                  <a:lnTo>
                    <a:pt x="4454" y="5145"/>
                  </a:lnTo>
                  <a:lnTo>
                    <a:pt x="4446" y="5151"/>
                  </a:lnTo>
                  <a:lnTo>
                    <a:pt x="4387" y="5190"/>
                  </a:lnTo>
                  <a:lnTo>
                    <a:pt x="4379" y="5195"/>
                  </a:lnTo>
                  <a:lnTo>
                    <a:pt x="4318" y="5231"/>
                  </a:lnTo>
                  <a:lnTo>
                    <a:pt x="4310" y="5236"/>
                  </a:lnTo>
                  <a:lnTo>
                    <a:pt x="4247" y="5270"/>
                  </a:lnTo>
                  <a:lnTo>
                    <a:pt x="4239" y="5275"/>
                  </a:lnTo>
                  <a:lnTo>
                    <a:pt x="4176" y="5307"/>
                  </a:lnTo>
                  <a:lnTo>
                    <a:pt x="4167" y="5311"/>
                  </a:lnTo>
                  <a:lnTo>
                    <a:pt x="4103" y="5340"/>
                  </a:lnTo>
                  <a:lnTo>
                    <a:pt x="4094" y="5344"/>
                  </a:lnTo>
                  <a:lnTo>
                    <a:pt x="4029" y="5371"/>
                  </a:lnTo>
                  <a:lnTo>
                    <a:pt x="4020" y="5374"/>
                  </a:lnTo>
                  <a:lnTo>
                    <a:pt x="3954" y="5399"/>
                  </a:lnTo>
                  <a:lnTo>
                    <a:pt x="3945" y="5402"/>
                  </a:lnTo>
                  <a:lnTo>
                    <a:pt x="3878" y="5424"/>
                  </a:lnTo>
                  <a:lnTo>
                    <a:pt x="3869" y="5427"/>
                  </a:lnTo>
                  <a:lnTo>
                    <a:pt x="3802" y="5446"/>
                  </a:lnTo>
                  <a:lnTo>
                    <a:pt x="3793" y="5448"/>
                  </a:lnTo>
                  <a:lnTo>
                    <a:pt x="3724" y="5465"/>
                  </a:lnTo>
                  <a:lnTo>
                    <a:pt x="3715" y="5467"/>
                  </a:lnTo>
                  <a:lnTo>
                    <a:pt x="3646" y="5482"/>
                  </a:lnTo>
                  <a:lnTo>
                    <a:pt x="3637" y="5484"/>
                  </a:lnTo>
                  <a:lnTo>
                    <a:pt x="3567" y="5495"/>
                  </a:lnTo>
                  <a:lnTo>
                    <a:pt x="3558" y="5497"/>
                  </a:lnTo>
                  <a:lnTo>
                    <a:pt x="3488" y="5506"/>
                  </a:lnTo>
                  <a:lnTo>
                    <a:pt x="3479" y="5507"/>
                  </a:lnTo>
                  <a:lnTo>
                    <a:pt x="3408" y="5514"/>
                  </a:lnTo>
                  <a:lnTo>
                    <a:pt x="3399" y="5514"/>
                  </a:lnTo>
                  <a:lnTo>
                    <a:pt x="3328" y="5518"/>
                  </a:lnTo>
                  <a:lnTo>
                    <a:pt x="3319" y="5519"/>
                  </a:lnTo>
                  <a:lnTo>
                    <a:pt x="3248" y="5520"/>
                  </a:lnTo>
                  <a:lnTo>
                    <a:pt x="3238" y="5520"/>
                  </a:lnTo>
                  <a:lnTo>
                    <a:pt x="3167" y="5519"/>
                  </a:lnTo>
                  <a:lnTo>
                    <a:pt x="3158" y="5518"/>
                  </a:lnTo>
                  <a:lnTo>
                    <a:pt x="3087" y="5514"/>
                  </a:lnTo>
                  <a:lnTo>
                    <a:pt x="3078" y="5514"/>
                  </a:lnTo>
                  <a:lnTo>
                    <a:pt x="3007" y="5507"/>
                  </a:lnTo>
                  <a:lnTo>
                    <a:pt x="2998" y="5506"/>
                  </a:lnTo>
                  <a:lnTo>
                    <a:pt x="2927" y="5497"/>
                  </a:lnTo>
                  <a:lnTo>
                    <a:pt x="2918" y="5495"/>
                  </a:lnTo>
                  <a:lnTo>
                    <a:pt x="2849" y="5484"/>
                  </a:lnTo>
                  <a:lnTo>
                    <a:pt x="2839" y="5482"/>
                  </a:lnTo>
                  <a:lnTo>
                    <a:pt x="2770" y="5467"/>
                  </a:lnTo>
                  <a:lnTo>
                    <a:pt x="2761" y="5465"/>
                  </a:lnTo>
                  <a:lnTo>
                    <a:pt x="2693" y="5448"/>
                  </a:lnTo>
                  <a:lnTo>
                    <a:pt x="2684" y="5446"/>
                  </a:lnTo>
                  <a:lnTo>
                    <a:pt x="2616" y="5427"/>
                  </a:lnTo>
                  <a:lnTo>
                    <a:pt x="2607" y="5424"/>
                  </a:lnTo>
                  <a:lnTo>
                    <a:pt x="2540" y="5402"/>
                  </a:lnTo>
                  <a:lnTo>
                    <a:pt x="2531" y="5399"/>
                  </a:lnTo>
                  <a:lnTo>
                    <a:pt x="2465" y="5374"/>
                  </a:lnTo>
                  <a:lnTo>
                    <a:pt x="2456" y="5371"/>
                  </a:lnTo>
                  <a:lnTo>
                    <a:pt x="2391" y="5344"/>
                  </a:lnTo>
                  <a:lnTo>
                    <a:pt x="2382" y="5340"/>
                  </a:lnTo>
                  <a:lnTo>
                    <a:pt x="2318" y="5311"/>
                  </a:lnTo>
                  <a:lnTo>
                    <a:pt x="2309" y="5307"/>
                  </a:lnTo>
                  <a:lnTo>
                    <a:pt x="2246" y="5275"/>
                  </a:lnTo>
                  <a:lnTo>
                    <a:pt x="2238" y="5270"/>
                  </a:lnTo>
                  <a:lnTo>
                    <a:pt x="2175" y="5236"/>
                  </a:lnTo>
                  <a:lnTo>
                    <a:pt x="2167" y="5231"/>
                  </a:lnTo>
                  <a:lnTo>
                    <a:pt x="2106" y="5194"/>
                  </a:lnTo>
                  <a:lnTo>
                    <a:pt x="2098" y="5189"/>
                  </a:lnTo>
                  <a:lnTo>
                    <a:pt x="2039" y="5150"/>
                  </a:lnTo>
                  <a:lnTo>
                    <a:pt x="2031" y="5145"/>
                  </a:lnTo>
                  <a:lnTo>
                    <a:pt x="1973" y="5104"/>
                  </a:lnTo>
                  <a:lnTo>
                    <a:pt x="1966" y="5099"/>
                  </a:lnTo>
                  <a:lnTo>
                    <a:pt x="1910" y="5056"/>
                  </a:lnTo>
                  <a:lnTo>
                    <a:pt x="1903" y="5050"/>
                  </a:lnTo>
                  <a:lnTo>
                    <a:pt x="1848" y="5005"/>
                  </a:lnTo>
                  <a:lnTo>
                    <a:pt x="1841" y="4999"/>
                  </a:lnTo>
                  <a:lnTo>
                    <a:pt x="1789" y="4952"/>
                  </a:lnTo>
                  <a:lnTo>
                    <a:pt x="1782" y="4945"/>
                  </a:lnTo>
                  <a:lnTo>
                    <a:pt x="1731" y="4896"/>
                  </a:lnTo>
                  <a:lnTo>
                    <a:pt x="1724" y="4890"/>
                  </a:lnTo>
                  <a:lnTo>
                    <a:pt x="1676" y="4839"/>
                  </a:lnTo>
                  <a:lnTo>
                    <a:pt x="1669" y="4832"/>
                  </a:lnTo>
                  <a:lnTo>
                    <a:pt x="1622" y="4779"/>
                  </a:lnTo>
                  <a:lnTo>
                    <a:pt x="1616" y="4772"/>
                  </a:lnTo>
                  <a:lnTo>
                    <a:pt x="1571" y="4718"/>
                  </a:lnTo>
                  <a:lnTo>
                    <a:pt x="1565" y="4710"/>
                  </a:lnTo>
                  <a:lnTo>
                    <a:pt x="1522" y="4654"/>
                  </a:lnTo>
                  <a:lnTo>
                    <a:pt x="1517" y="4647"/>
                  </a:lnTo>
                  <a:lnTo>
                    <a:pt x="1476" y="4589"/>
                  </a:lnTo>
                  <a:lnTo>
                    <a:pt x="1470" y="4581"/>
                  </a:lnTo>
                  <a:lnTo>
                    <a:pt x="1431" y="4522"/>
                  </a:lnTo>
                  <a:lnTo>
                    <a:pt x="1426" y="4514"/>
                  </a:lnTo>
                  <a:lnTo>
                    <a:pt x="1390" y="4453"/>
                  </a:lnTo>
                  <a:lnTo>
                    <a:pt x="1385" y="4445"/>
                  </a:lnTo>
                  <a:lnTo>
                    <a:pt x="1351" y="4383"/>
                  </a:lnTo>
                  <a:lnTo>
                    <a:pt x="1346" y="4375"/>
                  </a:lnTo>
                  <a:lnTo>
                    <a:pt x="1314" y="4311"/>
                  </a:lnTo>
                  <a:lnTo>
                    <a:pt x="1310" y="4303"/>
                  </a:lnTo>
                  <a:lnTo>
                    <a:pt x="1281" y="4238"/>
                  </a:lnTo>
                  <a:lnTo>
                    <a:pt x="1277" y="4230"/>
                  </a:lnTo>
                  <a:lnTo>
                    <a:pt x="1250" y="4164"/>
                  </a:lnTo>
                  <a:lnTo>
                    <a:pt x="1246" y="4156"/>
                  </a:lnTo>
                  <a:lnTo>
                    <a:pt x="1222" y="4089"/>
                  </a:lnTo>
                  <a:lnTo>
                    <a:pt x="1219" y="4081"/>
                  </a:lnTo>
                  <a:lnTo>
                    <a:pt x="1196" y="4014"/>
                  </a:lnTo>
                  <a:lnTo>
                    <a:pt x="1194" y="4005"/>
                  </a:lnTo>
                  <a:lnTo>
                    <a:pt x="1174" y="3937"/>
                  </a:lnTo>
                  <a:lnTo>
                    <a:pt x="1172" y="3928"/>
                  </a:lnTo>
                  <a:lnTo>
                    <a:pt x="1155" y="3859"/>
                  </a:lnTo>
                  <a:lnTo>
                    <a:pt x="1153" y="3850"/>
                  </a:lnTo>
                  <a:lnTo>
                    <a:pt x="1138" y="3781"/>
                  </a:lnTo>
                  <a:lnTo>
                    <a:pt x="1137" y="3772"/>
                  </a:lnTo>
                  <a:lnTo>
                    <a:pt x="1125" y="3702"/>
                  </a:lnTo>
                  <a:lnTo>
                    <a:pt x="1123" y="3693"/>
                  </a:lnTo>
                  <a:lnTo>
                    <a:pt x="1114" y="3623"/>
                  </a:lnTo>
                  <a:lnTo>
                    <a:pt x="1113" y="3614"/>
                  </a:lnTo>
                  <a:lnTo>
                    <a:pt x="1106" y="3543"/>
                  </a:lnTo>
                  <a:lnTo>
                    <a:pt x="1106" y="3534"/>
                  </a:lnTo>
                  <a:lnTo>
                    <a:pt x="1102" y="3463"/>
                  </a:lnTo>
                  <a:lnTo>
                    <a:pt x="1101" y="3454"/>
                  </a:lnTo>
                  <a:lnTo>
                    <a:pt x="1100" y="3383"/>
                  </a:lnTo>
                  <a:lnTo>
                    <a:pt x="1100" y="3373"/>
                  </a:lnTo>
                  <a:lnTo>
                    <a:pt x="1101" y="3302"/>
                  </a:lnTo>
                  <a:lnTo>
                    <a:pt x="1102" y="3293"/>
                  </a:lnTo>
                  <a:lnTo>
                    <a:pt x="1106" y="3222"/>
                  </a:lnTo>
                  <a:lnTo>
                    <a:pt x="1106" y="3213"/>
                  </a:lnTo>
                  <a:lnTo>
                    <a:pt x="1113" y="3142"/>
                  </a:lnTo>
                  <a:lnTo>
                    <a:pt x="1114" y="3133"/>
                  </a:lnTo>
                  <a:lnTo>
                    <a:pt x="1123" y="3063"/>
                  </a:lnTo>
                  <a:lnTo>
                    <a:pt x="1125" y="3054"/>
                  </a:lnTo>
                  <a:lnTo>
                    <a:pt x="1136" y="2984"/>
                  </a:lnTo>
                  <a:lnTo>
                    <a:pt x="1138" y="2975"/>
                  </a:lnTo>
                  <a:lnTo>
                    <a:pt x="1153" y="2906"/>
                  </a:lnTo>
                  <a:lnTo>
                    <a:pt x="1155" y="2896"/>
                  </a:lnTo>
                  <a:lnTo>
                    <a:pt x="1172" y="2828"/>
                  </a:lnTo>
                  <a:lnTo>
                    <a:pt x="1174" y="2819"/>
                  </a:lnTo>
                  <a:lnTo>
                    <a:pt x="1194" y="2751"/>
                  </a:lnTo>
                  <a:lnTo>
                    <a:pt x="1196" y="2742"/>
                  </a:lnTo>
                  <a:lnTo>
                    <a:pt x="1219" y="2675"/>
                  </a:lnTo>
                  <a:lnTo>
                    <a:pt x="1222" y="2666"/>
                  </a:lnTo>
                  <a:lnTo>
                    <a:pt x="1246" y="2600"/>
                  </a:lnTo>
                  <a:lnTo>
                    <a:pt x="1250" y="2591"/>
                  </a:lnTo>
                  <a:lnTo>
                    <a:pt x="1277" y="2525"/>
                  </a:lnTo>
                  <a:lnTo>
                    <a:pt x="1281" y="2517"/>
                  </a:lnTo>
                  <a:lnTo>
                    <a:pt x="1310" y="2452"/>
                  </a:lnTo>
                  <a:lnTo>
                    <a:pt x="1314" y="2444"/>
                  </a:lnTo>
                  <a:lnTo>
                    <a:pt x="1346" y="2380"/>
                  </a:lnTo>
                  <a:lnTo>
                    <a:pt x="1351" y="2372"/>
                  </a:lnTo>
                  <a:lnTo>
                    <a:pt x="1385" y="2310"/>
                  </a:lnTo>
                  <a:lnTo>
                    <a:pt x="1390" y="2302"/>
                  </a:lnTo>
                  <a:lnTo>
                    <a:pt x="1427" y="2241"/>
                  </a:lnTo>
                  <a:lnTo>
                    <a:pt x="1432" y="2233"/>
                  </a:lnTo>
                  <a:lnTo>
                    <a:pt x="1471" y="2174"/>
                  </a:lnTo>
                  <a:lnTo>
                    <a:pt x="1476" y="2166"/>
                  </a:lnTo>
                  <a:lnTo>
                    <a:pt x="1517" y="2109"/>
                  </a:lnTo>
                  <a:lnTo>
                    <a:pt x="1522" y="2101"/>
                  </a:lnTo>
                  <a:lnTo>
                    <a:pt x="1565" y="2045"/>
                  </a:lnTo>
                  <a:lnTo>
                    <a:pt x="1571" y="2038"/>
                  </a:lnTo>
                  <a:lnTo>
                    <a:pt x="1616" y="1983"/>
                  </a:lnTo>
                  <a:lnTo>
                    <a:pt x="1622" y="1976"/>
                  </a:lnTo>
                  <a:lnTo>
                    <a:pt x="1669" y="1924"/>
                  </a:lnTo>
                  <a:lnTo>
                    <a:pt x="1676" y="1917"/>
                  </a:lnTo>
                  <a:lnTo>
                    <a:pt x="1725" y="1866"/>
                  </a:lnTo>
                  <a:lnTo>
                    <a:pt x="1731" y="1860"/>
                  </a:lnTo>
                  <a:lnTo>
                    <a:pt x="1782" y="1811"/>
                  </a:lnTo>
                  <a:lnTo>
                    <a:pt x="1789" y="1804"/>
                  </a:lnTo>
                  <a:lnTo>
                    <a:pt x="1841" y="1757"/>
                  </a:lnTo>
                  <a:lnTo>
                    <a:pt x="1848" y="1751"/>
                  </a:lnTo>
                  <a:lnTo>
                    <a:pt x="1903" y="1706"/>
                  </a:lnTo>
                  <a:lnTo>
                    <a:pt x="1910" y="1700"/>
                  </a:lnTo>
                  <a:lnTo>
                    <a:pt x="1966" y="1657"/>
                  </a:lnTo>
                  <a:lnTo>
                    <a:pt x="1974" y="1652"/>
                  </a:lnTo>
                  <a:lnTo>
                    <a:pt x="2031" y="1611"/>
                  </a:lnTo>
                  <a:lnTo>
                    <a:pt x="2039" y="1606"/>
                  </a:lnTo>
                  <a:lnTo>
                    <a:pt x="2098" y="1567"/>
                  </a:lnTo>
                  <a:lnTo>
                    <a:pt x="2106" y="1562"/>
                  </a:lnTo>
                  <a:lnTo>
                    <a:pt x="2167" y="1525"/>
                  </a:lnTo>
                  <a:lnTo>
                    <a:pt x="2175" y="1520"/>
                  </a:lnTo>
                  <a:lnTo>
                    <a:pt x="2237" y="1486"/>
                  </a:lnTo>
                  <a:lnTo>
                    <a:pt x="2246" y="1481"/>
                  </a:lnTo>
                  <a:lnTo>
                    <a:pt x="2309" y="1449"/>
                  </a:lnTo>
                  <a:lnTo>
                    <a:pt x="2317" y="1445"/>
                  </a:lnTo>
                  <a:lnTo>
                    <a:pt x="2382" y="1416"/>
                  </a:lnTo>
                  <a:lnTo>
                    <a:pt x="2390" y="1412"/>
                  </a:lnTo>
                  <a:lnTo>
                    <a:pt x="2456" y="1385"/>
                  </a:lnTo>
                  <a:lnTo>
                    <a:pt x="2464" y="1382"/>
                  </a:lnTo>
                  <a:lnTo>
                    <a:pt x="2531" y="1357"/>
                  </a:lnTo>
                  <a:lnTo>
                    <a:pt x="2539" y="1354"/>
                  </a:lnTo>
                  <a:lnTo>
                    <a:pt x="2607" y="1332"/>
                  </a:lnTo>
                  <a:lnTo>
                    <a:pt x="2615" y="1329"/>
                  </a:lnTo>
                  <a:lnTo>
                    <a:pt x="2683" y="1310"/>
                  </a:lnTo>
                  <a:lnTo>
                    <a:pt x="2692" y="1307"/>
                  </a:lnTo>
                  <a:lnTo>
                    <a:pt x="2761" y="1290"/>
                  </a:lnTo>
                  <a:lnTo>
                    <a:pt x="2770" y="1288"/>
                  </a:lnTo>
                  <a:lnTo>
                    <a:pt x="2839" y="1274"/>
                  </a:lnTo>
                  <a:lnTo>
                    <a:pt x="2848" y="1272"/>
                  </a:lnTo>
                  <a:lnTo>
                    <a:pt x="2918" y="1260"/>
                  </a:lnTo>
                  <a:lnTo>
                    <a:pt x="2927" y="1258"/>
                  </a:lnTo>
                  <a:lnTo>
                    <a:pt x="2997" y="1249"/>
                  </a:lnTo>
                  <a:lnTo>
                    <a:pt x="3007" y="1248"/>
                  </a:lnTo>
                  <a:lnTo>
                    <a:pt x="3077" y="1241"/>
                  </a:lnTo>
                  <a:lnTo>
                    <a:pt x="3087" y="1241"/>
                  </a:lnTo>
                  <a:lnTo>
                    <a:pt x="3158" y="1237"/>
                  </a:lnTo>
                  <a:lnTo>
                    <a:pt x="3167" y="1236"/>
                  </a:lnTo>
                  <a:lnTo>
                    <a:pt x="3238" y="1235"/>
                  </a:lnTo>
                  <a:lnTo>
                    <a:pt x="3248" y="1235"/>
                  </a:lnTo>
                  <a:lnTo>
                    <a:pt x="3319" y="1236"/>
                  </a:lnTo>
                  <a:lnTo>
                    <a:pt x="3328" y="1237"/>
                  </a:lnTo>
                  <a:lnTo>
                    <a:pt x="3399" y="1241"/>
                  </a:lnTo>
                  <a:lnTo>
                    <a:pt x="3408" y="1241"/>
                  </a:lnTo>
                  <a:lnTo>
                    <a:pt x="3479" y="1248"/>
                  </a:lnTo>
                  <a:lnTo>
                    <a:pt x="3488" y="1249"/>
                  </a:lnTo>
                  <a:lnTo>
                    <a:pt x="3558" y="1258"/>
                  </a:lnTo>
                  <a:lnTo>
                    <a:pt x="3567" y="1260"/>
                  </a:lnTo>
                  <a:lnTo>
                    <a:pt x="3637" y="1272"/>
                  </a:lnTo>
                  <a:lnTo>
                    <a:pt x="3646" y="1274"/>
                  </a:lnTo>
                  <a:lnTo>
                    <a:pt x="3715" y="1288"/>
                  </a:lnTo>
                  <a:lnTo>
                    <a:pt x="3724" y="1290"/>
                  </a:lnTo>
                  <a:lnTo>
                    <a:pt x="3793" y="1307"/>
                  </a:lnTo>
                  <a:lnTo>
                    <a:pt x="3802" y="1310"/>
                  </a:lnTo>
                  <a:lnTo>
                    <a:pt x="3870" y="1329"/>
                  </a:lnTo>
                  <a:lnTo>
                    <a:pt x="3879" y="1332"/>
                  </a:lnTo>
                  <a:lnTo>
                    <a:pt x="3946" y="1354"/>
                  </a:lnTo>
                  <a:lnTo>
                    <a:pt x="3954" y="1357"/>
                  </a:lnTo>
                  <a:lnTo>
                    <a:pt x="4021" y="1382"/>
                  </a:lnTo>
                  <a:lnTo>
                    <a:pt x="4029" y="1385"/>
                  </a:lnTo>
                  <a:lnTo>
                    <a:pt x="4095" y="1412"/>
                  </a:lnTo>
                  <a:lnTo>
                    <a:pt x="4103" y="1416"/>
                  </a:lnTo>
                  <a:lnTo>
                    <a:pt x="4168" y="1445"/>
                  </a:lnTo>
                  <a:lnTo>
                    <a:pt x="4176" y="1449"/>
                  </a:lnTo>
                  <a:lnTo>
                    <a:pt x="4239" y="1481"/>
                  </a:lnTo>
                  <a:lnTo>
                    <a:pt x="4248" y="1486"/>
                  </a:lnTo>
                  <a:lnTo>
                    <a:pt x="4310" y="1520"/>
                  </a:lnTo>
                  <a:lnTo>
                    <a:pt x="4318" y="1525"/>
                  </a:lnTo>
                  <a:lnTo>
                    <a:pt x="4379" y="1561"/>
                  </a:lnTo>
                  <a:lnTo>
                    <a:pt x="4387" y="1566"/>
                  </a:lnTo>
                  <a:lnTo>
                    <a:pt x="4446" y="1605"/>
                  </a:lnTo>
                  <a:lnTo>
                    <a:pt x="4454" y="1611"/>
                  </a:lnTo>
                  <a:lnTo>
                    <a:pt x="4512" y="1652"/>
                  </a:lnTo>
                  <a:lnTo>
                    <a:pt x="4519" y="1657"/>
                  </a:lnTo>
                  <a:lnTo>
                    <a:pt x="4575" y="1700"/>
                  </a:lnTo>
                  <a:lnTo>
                    <a:pt x="4583" y="1706"/>
                  </a:lnTo>
                  <a:lnTo>
                    <a:pt x="4637" y="1751"/>
                  </a:lnTo>
                  <a:lnTo>
                    <a:pt x="4644" y="1757"/>
                  </a:lnTo>
                  <a:lnTo>
                    <a:pt x="4697" y="1804"/>
                  </a:lnTo>
                  <a:lnTo>
                    <a:pt x="4704" y="1811"/>
                  </a:lnTo>
                  <a:lnTo>
                    <a:pt x="4755" y="1859"/>
                  </a:lnTo>
                  <a:lnTo>
                    <a:pt x="4761" y="1866"/>
                  </a:lnTo>
                  <a:lnTo>
                    <a:pt x="4810" y="1917"/>
                  </a:lnTo>
                  <a:lnTo>
                    <a:pt x="4817" y="1924"/>
                  </a:lnTo>
                  <a:lnTo>
                    <a:pt x="4864" y="1976"/>
                  </a:lnTo>
                  <a:lnTo>
                    <a:pt x="4870" y="1983"/>
                  </a:lnTo>
                  <a:lnTo>
                    <a:pt x="4915" y="2038"/>
                  </a:lnTo>
                  <a:lnTo>
                    <a:pt x="4921" y="2045"/>
                  </a:lnTo>
                  <a:lnTo>
                    <a:pt x="4964" y="2101"/>
                  </a:lnTo>
                  <a:lnTo>
                    <a:pt x="4969" y="2108"/>
                  </a:lnTo>
                  <a:lnTo>
                    <a:pt x="5010" y="2166"/>
                  </a:lnTo>
                  <a:lnTo>
                    <a:pt x="5015" y="2174"/>
                  </a:lnTo>
                  <a:lnTo>
                    <a:pt x="5054" y="2233"/>
                  </a:lnTo>
                  <a:lnTo>
                    <a:pt x="5059" y="2241"/>
                  </a:lnTo>
                  <a:lnTo>
                    <a:pt x="5096" y="2302"/>
                  </a:lnTo>
                  <a:lnTo>
                    <a:pt x="5101" y="2310"/>
                  </a:lnTo>
                  <a:lnTo>
                    <a:pt x="5135" y="2373"/>
                  </a:lnTo>
                  <a:lnTo>
                    <a:pt x="5140" y="2381"/>
                  </a:lnTo>
                  <a:lnTo>
                    <a:pt x="5172" y="2444"/>
                  </a:lnTo>
                  <a:lnTo>
                    <a:pt x="5176" y="2453"/>
                  </a:lnTo>
                  <a:lnTo>
                    <a:pt x="5205" y="2517"/>
                  </a:lnTo>
                  <a:lnTo>
                    <a:pt x="5209" y="2526"/>
                  </a:lnTo>
                  <a:lnTo>
                    <a:pt x="5236" y="2591"/>
                  </a:lnTo>
                  <a:lnTo>
                    <a:pt x="5239" y="2600"/>
                  </a:lnTo>
                  <a:lnTo>
                    <a:pt x="5264" y="2666"/>
                  </a:lnTo>
                  <a:lnTo>
                    <a:pt x="5267" y="2675"/>
                  </a:lnTo>
                  <a:lnTo>
                    <a:pt x="5289" y="2742"/>
                  </a:lnTo>
                  <a:lnTo>
                    <a:pt x="5292" y="2751"/>
                  </a:lnTo>
                  <a:lnTo>
                    <a:pt x="5311" y="2819"/>
                  </a:lnTo>
                  <a:lnTo>
                    <a:pt x="5313" y="2828"/>
                  </a:lnTo>
                  <a:lnTo>
                    <a:pt x="5330" y="2897"/>
                  </a:lnTo>
                  <a:lnTo>
                    <a:pt x="5332" y="2906"/>
                  </a:lnTo>
                  <a:lnTo>
                    <a:pt x="5347" y="2975"/>
                  </a:lnTo>
                  <a:lnTo>
                    <a:pt x="5349" y="2984"/>
                  </a:lnTo>
                  <a:lnTo>
                    <a:pt x="5360" y="3054"/>
                  </a:lnTo>
                  <a:lnTo>
                    <a:pt x="5362" y="3063"/>
                  </a:lnTo>
                  <a:lnTo>
                    <a:pt x="5371" y="3133"/>
                  </a:lnTo>
                  <a:lnTo>
                    <a:pt x="5372" y="3142"/>
                  </a:lnTo>
                  <a:lnTo>
                    <a:pt x="5379" y="3213"/>
                  </a:lnTo>
                  <a:lnTo>
                    <a:pt x="5379" y="3222"/>
                  </a:lnTo>
                  <a:lnTo>
                    <a:pt x="5383" y="3293"/>
                  </a:lnTo>
                  <a:close/>
                  <a:moveTo>
                    <a:pt x="4880" y="3501"/>
                  </a:moveTo>
                  <a:lnTo>
                    <a:pt x="4884" y="3440"/>
                  </a:lnTo>
                  <a:lnTo>
                    <a:pt x="4885" y="3378"/>
                  </a:lnTo>
                  <a:lnTo>
                    <a:pt x="4884" y="3316"/>
                  </a:lnTo>
                  <a:lnTo>
                    <a:pt x="4880" y="3255"/>
                  </a:lnTo>
                  <a:lnTo>
                    <a:pt x="4875" y="3194"/>
                  </a:lnTo>
                  <a:lnTo>
                    <a:pt x="4867" y="3133"/>
                  </a:lnTo>
                  <a:lnTo>
                    <a:pt x="4856" y="3072"/>
                  </a:lnTo>
                  <a:lnTo>
                    <a:pt x="4844" y="3012"/>
                  </a:lnTo>
                  <a:lnTo>
                    <a:pt x="4829" y="2952"/>
                  </a:lnTo>
                  <a:lnTo>
                    <a:pt x="4812" y="2894"/>
                  </a:lnTo>
                  <a:lnTo>
                    <a:pt x="4793" y="2835"/>
                  </a:lnTo>
                  <a:lnTo>
                    <a:pt x="4772" y="2778"/>
                  </a:lnTo>
                  <a:lnTo>
                    <a:pt x="4748" y="2721"/>
                  </a:lnTo>
                  <a:lnTo>
                    <a:pt x="4723" y="2665"/>
                  </a:lnTo>
                  <a:lnTo>
                    <a:pt x="4695" y="2610"/>
                  </a:lnTo>
                  <a:lnTo>
                    <a:pt x="4665" y="2556"/>
                  </a:lnTo>
                  <a:lnTo>
                    <a:pt x="4634" y="2503"/>
                  </a:lnTo>
                  <a:lnTo>
                    <a:pt x="4600" y="2452"/>
                  </a:lnTo>
                  <a:lnTo>
                    <a:pt x="4564" y="2402"/>
                  </a:lnTo>
                  <a:lnTo>
                    <a:pt x="4527" y="2353"/>
                  </a:lnTo>
                  <a:lnTo>
                    <a:pt x="4488" y="2306"/>
                  </a:lnTo>
                  <a:lnTo>
                    <a:pt x="4447" y="2261"/>
                  </a:lnTo>
                  <a:lnTo>
                    <a:pt x="4405" y="2217"/>
                  </a:lnTo>
                  <a:lnTo>
                    <a:pt x="4360" y="2174"/>
                  </a:lnTo>
                  <a:lnTo>
                    <a:pt x="4315" y="2133"/>
                  </a:lnTo>
                  <a:lnTo>
                    <a:pt x="4267" y="2094"/>
                  </a:lnTo>
                  <a:lnTo>
                    <a:pt x="4219" y="2057"/>
                  </a:lnTo>
                  <a:lnTo>
                    <a:pt x="4169" y="2021"/>
                  </a:lnTo>
                  <a:lnTo>
                    <a:pt x="4117" y="1987"/>
                  </a:lnTo>
                  <a:lnTo>
                    <a:pt x="4064" y="1956"/>
                  </a:lnTo>
                  <a:lnTo>
                    <a:pt x="4010" y="1926"/>
                  </a:lnTo>
                  <a:lnTo>
                    <a:pt x="3955" y="1898"/>
                  </a:lnTo>
                  <a:lnTo>
                    <a:pt x="3899" y="1872"/>
                  </a:lnTo>
                  <a:lnTo>
                    <a:pt x="3842" y="1849"/>
                  </a:lnTo>
                  <a:lnTo>
                    <a:pt x="3785" y="1827"/>
                  </a:lnTo>
                  <a:lnTo>
                    <a:pt x="3726" y="1808"/>
                  </a:lnTo>
                  <a:lnTo>
                    <a:pt x="3668" y="1791"/>
                  </a:lnTo>
                  <a:lnTo>
                    <a:pt x="3608" y="1776"/>
                  </a:lnTo>
                  <a:lnTo>
                    <a:pt x="3548" y="1764"/>
                  </a:lnTo>
                  <a:lnTo>
                    <a:pt x="3488" y="1754"/>
                  </a:lnTo>
                  <a:lnTo>
                    <a:pt x="3427" y="1745"/>
                  </a:lnTo>
                  <a:lnTo>
                    <a:pt x="3366" y="1740"/>
                  </a:lnTo>
                  <a:lnTo>
                    <a:pt x="3305" y="1736"/>
                  </a:lnTo>
                  <a:lnTo>
                    <a:pt x="3243" y="1735"/>
                  </a:lnTo>
                  <a:lnTo>
                    <a:pt x="3181" y="1736"/>
                  </a:lnTo>
                  <a:lnTo>
                    <a:pt x="3120" y="1740"/>
                  </a:lnTo>
                  <a:lnTo>
                    <a:pt x="3058" y="1745"/>
                  </a:lnTo>
                  <a:lnTo>
                    <a:pt x="2997" y="1754"/>
                  </a:lnTo>
                  <a:lnTo>
                    <a:pt x="2937" y="1764"/>
                  </a:lnTo>
                  <a:lnTo>
                    <a:pt x="2877" y="1776"/>
                  </a:lnTo>
                  <a:lnTo>
                    <a:pt x="2817" y="1791"/>
                  </a:lnTo>
                  <a:lnTo>
                    <a:pt x="2759" y="1808"/>
                  </a:lnTo>
                  <a:lnTo>
                    <a:pt x="2700" y="1827"/>
                  </a:lnTo>
                  <a:lnTo>
                    <a:pt x="2643" y="1849"/>
                  </a:lnTo>
                  <a:lnTo>
                    <a:pt x="2586" y="1872"/>
                  </a:lnTo>
                  <a:lnTo>
                    <a:pt x="2530" y="1898"/>
                  </a:lnTo>
                  <a:lnTo>
                    <a:pt x="2475" y="1926"/>
                  </a:lnTo>
                  <a:lnTo>
                    <a:pt x="2421" y="1956"/>
                  </a:lnTo>
                  <a:lnTo>
                    <a:pt x="2368" y="1987"/>
                  </a:lnTo>
                  <a:lnTo>
                    <a:pt x="2317" y="2021"/>
                  </a:lnTo>
                  <a:lnTo>
                    <a:pt x="2267" y="2057"/>
                  </a:lnTo>
                  <a:lnTo>
                    <a:pt x="2218" y="2094"/>
                  </a:lnTo>
                  <a:lnTo>
                    <a:pt x="2171" y="2133"/>
                  </a:lnTo>
                  <a:lnTo>
                    <a:pt x="2126" y="2174"/>
                  </a:lnTo>
                  <a:lnTo>
                    <a:pt x="2081" y="2216"/>
                  </a:lnTo>
                  <a:lnTo>
                    <a:pt x="2039" y="2261"/>
                  </a:lnTo>
                  <a:lnTo>
                    <a:pt x="1998" y="2306"/>
                  </a:lnTo>
                  <a:lnTo>
                    <a:pt x="1959" y="2353"/>
                  </a:lnTo>
                  <a:lnTo>
                    <a:pt x="1922" y="2402"/>
                  </a:lnTo>
                  <a:lnTo>
                    <a:pt x="1886" y="2452"/>
                  </a:lnTo>
                  <a:lnTo>
                    <a:pt x="1852" y="2503"/>
                  </a:lnTo>
                  <a:lnTo>
                    <a:pt x="1820" y="2556"/>
                  </a:lnTo>
                  <a:lnTo>
                    <a:pt x="1790" y="2610"/>
                  </a:lnTo>
                  <a:lnTo>
                    <a:pt x="1763" y="2665"/>
                  </a:lnTo>
                  <a:lnTo>
                    <a:pt x="1737" y="2721"/>
                  </a:lnTo>
                  <a:lnTo>
                    <a:pt x="1713" y="2778"/>
                  </a:lnTo>
                  <a:lnTo>
                    <a:pt x="1692" y="2836"/>
                  </a:lnTo>
                  <a:lnTo>
                    <a:pt x="1673" y="2894"/>
                  </a:lnTo>
                  <a:lnTo>
                    <a:pt x="1656" y="2953"/>
                  </a:lnTo>
                  <a:lnTo>
                    <a:pt x="1641" y="3012"/>
                  </a:lnTo>
                  <a:lnTo>
                    <a:pt x="1629" y="3072"/>
                  </a:lnTo>
                  <a:lnTo>
                    <a:pt x="1618" y="3133"/>
                  </a:lnTo>
                  <a:lnTo>
                    <a:pt x="1610" y="3194"/>
                  </a:lnTo>
                  <a:lnTo>
                    <a:pt x="1605" y="3255"/>
                  </a:lnTo>
                  <a:lnTo>
                    <a:pt x="1601" y="3316"/>
                  </a:lnTo>
                  <a:lnTo>
                    <a:pt x="1600" y="3378"/>
                  </a:lnTo>
                  <a:lnTo>
                    <a:pt x="1601" y="3440"/>
                  </a:lnTo>
                  <a:lnTo>
                    <a:pt x="1605" y="3501"/>
                  </a:lnTo>
                  <a:lnTo>
                    <a:pt x="1610" y="3562"/>
                  </a:lnTo>
                  <a:lnTo>
                    <a:pt x="1618" y="3623"/>
                  </a:lnTo>
                  <a:lnTo>
                    <a:pt x="1629" y="3683"/>
                  </a:lnTo>
                  <a:lnTo>
                    <a:pt x="1641" y="3743"/>
                  </a:lnTo>
                  <a:lnTo>
                    <a:pt x="1656" y="3803"/>
                  </a:lnTo>
                  <a:lnTo>
                    <a:pt x="1673" y="3862"/>
                  </a:lnTo>
                  <a:lnTo>
                    <a:pt x="1692" y="3920"/>
                  </a:lnTo>
                  <a:lnTo>
                    <a:pt x="1713" y="3977"/>
                  </a:lnTo>
                  <a:lnTo>
                    <a:pt x="1737" y="4034"/>
                  </a:lnTo>
                  <a:lnTo>
                    <a:pt x="1763" y="4090"/>
                  </a:lnTo>
                  <a:lnTo>
                    <a:pt x="1790" y="4145"/>
                  </a:lnTo>
                  <a:lnTo>
                    <a:pt x="1820" y="4199"/>
                  </a:lnTo>
                  <a:lnTo>
                    <a:pt x="1852" y="4252"/>
                  </a:lnTo>
                  <a:lnTo>
                    <a:pt x="1886" y="4304"/>
                  </a:lnTo>
                  <a:lnTo>
                    <a:pt x="1922" y="4354"/>
                  </a:lnTo>
                  <a:lnTo>
                    <a:pt x="1959" y="4402"/>
                  </a:lnTo>
                  <a:lnTo>
                    <a:pt x="1998" y="4450"/>
                  </a:lnTo>
                  <a:lnTo>
                    <a:pt x="2039" y="4495"/>
                  </a:lnTo>
                  <a:lnTo>
                    <a:pt x="2082" y="4540"/>
                  </a:lnTo>
                  <a:lnTo>
                    <a:pt x="2126" y="4582"/>
                  </a:lnTo>
                  <a:lnTo>
                    <a:pt x="2171" y="4623"/>
                  </a:lnTo>
                  <a:lnTo>
                    <a:pt x="2218" y="4662"/>
                  </a:lnTo>
                  <a:lnTo>
                    <a:pt x="2267" y="4699"/>
                  </a:lnTo>
                  <a:lnTo>
                    <a:pt x="2317" y="4735"/>
                  </a:lnTo>
                  <a:lnTo>
                    <a:pt x="2368" y="4769"/>
                  </a:lnTo>
                  <a:lnTo>
                    <a:pt x="2421" y="4800"/>
                  </a:lnTo>
                  <a:lnTo>
                    <a:pt x="2475" y="4830"/>
                  </a:lnTo>
                  <a:lnTo>
                    <a:pt x="2530" y="4858"/>
                  </a:lnTo>
                  <a:lnTo>
                    <a:pt x="2586" y="4883"/>
                  </a:lnTo>
                  <a:lnTo>
                    <a:pt x="2643" y="4907"/>
                  </a:lnTo>
                  <a:lnTo>
                    <a:pt x="2700" y="4928"/>
                  </a:lnTo>
                  <a:lnTo>
                    <a:pt x="2758" y="4947"/>
                  </a:lnTo>
                  <a:lnTo>
                    <a:pt x="2817" y="4964"/>
                  </a:lnTo>
                  <a:lnTo>
                    <a:pt x="2877" y="4979"/>
                  </a:lnTo>
                  <a:lnTo>
                    <a:pt x="2937" y="4991"/>
                  </a:lnTo>
                  <a:lnTo>
                    <a:pt x="2997" y="5002"/>
                  </a:lnTo>
                  <a:lnTo>
                    <a:pt x="3058" y="5010"/>
                  </a:lnTo>
                  <a:lnTo>
                    <a:pt x="3119" y="5015"/>
                  </a:lnTo>
                  <a:lnTo>
                    <a:pt x="3181" y="5019"/>
                  </a:lnTo>
                  <a:lnTo>
                    <a:pt x="3243" y="5020"/>
                  </a:lnTo>
                  <a:lnTo>
                    <a:pt x="3305" y="5019"/>
                  </a:lnTo>
                  <a:lnTo>
                    <a:pt x="3366" y="5015"/>
                  </a:lnTo>
                  <a:lnTo>
                    <a:pt x="3427" y="5010"/>
                  </a:lnTo>
                  <a:lnTo>
                    <a:pt x="3488" y="5002"/>
                  </a:lnTo>
                  <a:lnTo>
                    <a:pt x="3549" y="4991"/>
                  </a:lnTo>
                  <a:lnTo>
                    <a:pt x="3609" y="4979"/>
                  </a:lnTo>
                  <a:lnTo>
                    <a:pt x="3668" y="4964"/>
                  </a:lnTo>
                  <a:lnTo>
                    <a:pt x="3727" y="4947"/>
                  </a:lnTo>
                  <a:lnTo>
                    <a:pt x="3785" y="4928"/>
                  </a:lnTo>
                  <a:lnTo>
                    <a:pt x="3842" y="4907"/>
                  </a:lnTo>
                  <a:lnTo>
                    <a:pt x="3899" y="4883"/>
                  </a:lnTo>
                  <a:lnTo>
                    <a:pt x="3955" y="4858"/>
                  </a:lnTo>
                  <a:lnTo>
                    <a:pt x="4010" y="4830"/>
                  </a:lnTo>
                  <a:lnTo>
                    <a:pt x="4064" y="4800"/>
                  </a:lnTo>
                  <a:lnTo>
                    <a:pt x="4117" y="4769"/>
                  </a:lnTo>
                  <a:lnTo>
                    <a:pt x="4169" y="4735"/>
                  </a:lnTo>
                  <a:lnTo>
                    <a:pt x="4219" y="4699"/>
                  </a:lnTo>
                  <a:lnTo>
                    <a:pt x="4267" y="4662"/>
                  </a:lnTo>
                  <a:lnTo>
                    <a:pt x="4315" y="4623"/>
                  </a:lnTo>
                  <a:lnTo>
                    <a:pt x="4360" y="4582"/>
                  </a:lnTo>
                  <a:lnTo>
                    <a:pt x="4404" y="4539"/>
                  </a:lnTo>
                  <a:lnTo>
                    <a:pt x="4447" y="4495"/>
                  </a:lnTo>
                  <a:lnTo>
                    <a:pt x="4488" y="4450"/>
                  </a:lnTo>
                  <a:lnTo>
                    <a:pt x="4527" y="4402"/>
                  </a:lnTo>
                  <a:lnTo>
                    <a:pt x="4564" y="4354"/>
                  </a:lnTo>
                  <a:lnTo>
                    <a:pt x="4600" y="4304"/>
                  </a:lnTo>
                  <a:lnTo>
                    <a:pt x="4634" y="4252"/>
                  </a:lnTo>
                  <a:lnTo>
                    <a:pt x="4665" y="4199"/>
                  </a:lnTo>
                  <a:lnTo>
                    <a:pt x="4695" y="4145"/>
                  </a:lnTo>
                  <a:lnTo>
                    <a:pt x="4723" y="4090"/>
                  </a:lnTo>
                  <a:lnTo>
                    <a:pt x="4748" y="4034"/>
                  </a:lnTo>
                  <a:lnTo>
                    <a:pt x="4772" y="3977"/>
                  </a:lnTo>
                  <a:lnTo>
                    <a:pt x="4793" y="3920"/>
                  </a:lnTo>
                  <a:lnTo>
                    <a:pt x="4812" y="3862"/>
                  </a:lnTo>
                  <a:lnTo>
                    <a:pt x="4829" y="3803"/>
                  </a:lnTo>
                  <a:lnTo>
                    <a:pt x="4844" y="3744"/>
                  </a:lnTo>
                  <a:lnTo>
                    <a:pt x="4856" y="3684"/>
                  </a:lnTo>
                  <a:lnTo>
                    <a:pt x="4867" y="3623"/>
                  </a:lnTo>
                  <a:lnTo>
                    <a:pt x="4875" y="3562"/>
                  </a:lnTo>
                  <a:lnTo>
                    <a:pt x="4880" y="350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54" name="Google Shape;1454;p13"/>
          <p:cNvGrpSpPr/>
          <p:nvPr/>
        </p:nvGrpSpPr>
        <p:grpSpPr>
          <a:xfrm>
            <a:off x="4094847" y="3545522"/>
            <a:ext cx="633600" cy="633600"/>
            <a:chOff x="8624067" y="5358687"/>
            <a:chExt cx="633600" cy="633600"/>
          </a:xfrm>
        </p:grpSpPr>
        <p:sp>
          <p:nvSpPr>
            <p:cNvPr id="1455" name="Google Shape;1455;p13"/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85" y="5891"/>
                  </a:moveTo>
                  <a:lnTo>
                    <a:pt x="6685" y="5912"/>
                  </a:lnTo>
                  <a:lnTo>
                    <a:pt x="6685" y="5933"/>
                  </a:lnTo>
                  <a:lnTo>
                    <a:pt x="6683" y="5954"/>
                  </a:lnTo>
                  <a:lnTo>
                    <a:pt x="6681" y="5975"/>
                  </a:lnTo>
                  <a:lnTo>
                    <a:pt x="6679" y="5996"/>
                  </a:lnTo>
                  <a:lnTo>
                    <a:pt x="6675" y="6017"/>
                  </a:lnTo>
                  <a:lnTo>
                    <a:pt x="6671" y="6037"/>
                  </a:lnTo>
                  <a:lnTo>
                    <a:pt x="6666" y="6058"/>
                  </a:lnTo>
                  <a:lnTo>
                    <a:pt x="6660" y="6078"/>
                  </a:lnTo>
                  <a:lnTo>
                    <a:pt x="6653" y="6098"/>
                  </a:lnTo>
                  <a:lnTo>
                    <a:pt x="6646" y="6117"/>
                  </a:lnTo>
                  <a:lnTo>
                    <a:pt x="6638" y="6137"/>
                  </a:lnTo>
                  <a:lnTo>
                    <a:pt x="6629" y="6156"/>
                  </a:lnTo>
                  <a:lnTo>
                    <a:pt x="6619" y="6175"/>
                  </a:lnTo>
                  <a:lnTo>
                    <a:pt x="6609" y="6193"/>
                  </a:lnTo>
                  <a:lnTo>
                    <a:pt x="6598" y="6211"/>
                  </a:lnTo>
                  <a:lnTo>
                    <a:pt x="6587" y="6229"/>
                  </a:lnTo>
                  <a:lnTo>
                    <a:pt x="6575" y="6246"/>
                  </a:lnTo>
                  <a:lnTo>
                    <a:pt x="6562" y="6263"/>
                  </a:lnTo>
                  <a:lnTo>
                    <a:pt x="6548" y="6279"/>
                  </a:lnTo>
                  <a:lnTo>
                    <a:pt x="6535" y="6295"/>
                  </a:lnTo>
                  <a:lnTo>
                    <a:pt x="6520" y="6310"/>
                  </a:lnTo>
                  <a:lnTo>
                    <a:pt x="6505" y="6324"/>
                  </a:lnTo>
                  <a:lnTo>
                    <a:pt x="6489" y="6338"/>
                  </a:lnTo>
                  <a:lnTo>
                    <a:pt x="6473" y="6352"/>
                  </a:lnTo>
                  <a:lnTo>
                    <a:pt x="6457" y="6365"/>
                  </a:lnTo>
                  <a:lnTo>
                    <a:pt x="6440" y="6377"/>
                  </a:lnTo>
                  <a:lnTo>
                    <a:pt x="6422" y="6388"/>
                  </a:lnTo>
                  <a:lnTo>
                    <a:pt x="6404" y="6399"/>
                  </a:lnTo>
                  <a:lnTo>
                    <a:pt x="6385" y="6409"/>
                  </a:lnTo>
                  <a:lnTo>
                    <a:pt x="6367" y="6419"/>
                  </a:lnTo>
                  <a:lnTo>
                    <a:pt x="6347" y="6427"/>
                  </a:lnTo>
                  <a:lnTo>
                    <a:pt x="6328" y="6435"/>
                  </a:lnTo>
                  <a:lnTo>
                    <a:pt x="6308" y="6443"/>
                  </a:lnTo>
                  <a:lnTo>
                    <a:pt x="6288" y="6449"/>
                  </a:lnTo>
                  <a:lnTo>
                    <a:pt x="6268" y="6455"/>
                  </a:lnTo>
                  <a:lnTo>
                    <a:pt x="6248" y="6460"/>
                  </a:lnTo>
                  <a:lnTo>
                    <a:pt x="6228" y="6464"/>
                  </a:lnTo>
                  <a:lnTo>
                    <a:pt x="6207" y="6468"/>
                  </a:lnTo>
                  <a:lnTo>
                    <a:pt x="6186" y="6470"/>
                  </a:lnTo>
                  <a:lnTo>
                    <a:pt x="6165" y="6472"/>
                  </a:lnTo>
                  <a:lnTo>
                    <a:pt x="6144" y="6474"/>
                  </a:lnTo>
                  <a:lnTo>
                    <a:pt x="6123" y="6474"/>
                  </a:lnTo>
                  <a:lnTo>
                    <a:pt x="6102" y="6474"/>
                  </a:lnTo>
                  <a:lnTo>
                    <a:pt x="6081" y="6472"/>
                  </a:lnTo>
                  <a:lnTo>
                    <a:pt x="6060" y="6470"/>
                  </a:lnTo>
                  <a:lnTo>
                    <a:pt x="6039" y="6468"/>
                  </a:lnTo>
                  <a:lnTo>
                    <a:pt x="6019" y="6464"/>
                  </a:lnTo>
                  <a:lnTo>
                    <a:pt x="5998" y="6460"/>
                  </a:lnTo>
                  <a:lnTo>
                    <a:pt x="5978" y="6455"/>
                  </a:lnTo>
                  <a:lnTo>
                    <a:pt x="5958" y="6449"/>
                  </a:lnTo>
                  <a:lnTo>
                    <a:pt x="5938" y="6443"/>
                  </a:lnTo>
                  <a:lnTo>
                    <a:pt x="5918" y="6435"/>
                  </a:lnTo>
                  <a:lnTo>
                    <a:pt x="5899" y="6427"/>
                  </a:lnTo>
                  <a:lnTo>
                    <a:pt x="5880" y="6419"/>
                  </a:lnTo>
                  <a:lnTo>
                    <a:pt x="5861" y="6409"/>
                  </a:lnTo>
                  <a:lnTo>
                    <a:pt x="5842" y="6399"/>
                  </a:lnTo>
                  <a:lnTo>
                    <a:pt x="5824" y="6388"/>
                  </a:lnTo>
                  <a:lnTo>
                    <a:pt x="5806" y="6377"/>
                  </a:lnTo>
                  <a:lnTo>
                    <a:pt x="5789" y="6365"/>
                  </a:lnTo>
                  <a:lnTo>
                    <a:pt x="5773" y="6352"/>
                  </a:lnTo>
                  <a:lnTo>
                    <a:pt x="5757" y="6338"/>
                  </a:lnTo>
                  <a:lnTo>
                    <a:pt x="5741" y="6324"/>
                  </a:lnTo>
                  <a:lnTo>
                    <a:pt x="5726" y="6310"/>
                  </a:lnTo>
                  <a:lnTo>
                    <a:pt x="5711" y="6295"/>
                  </a:lnTo>
                  <a:lnTo>
                    <a:pt x="5698" y="6279"/>
                  </a:lnTo>
                  <a:lnTo>
                    <a:pt x="5684" y="6263"/>
                  </a:lnTo>
                  <a:lnTo>
                    <a:pt x="5671" y="6246"/>
                  </a:lnTo>
                  <a:lnTo>
                    <a:pt x="5659" y="6229"/>
                  </a:lnTo>
                  <a:lnTo>
                    <a:pt x="5648" y="6211"/>
                  </a:lnTo>
                  <a:lnTo>
                    <a:pt x="5637" y="6193"/>
                  </a:lnTo>
                  <a:lnTo>
                    <a:pt x="5627" y="6175"/>
                  </a:lnTo>
                  <a:lnTo>
                    <a:pt x="5617" y="6156"/>
                  </a:lnTo>
                  <a:lnTo>
                    <a:pt x="5608" y="6137"/>
                  </a:lnTo>
                  <a:lnTo>
                    <a:pt x="5600" y="6117"/>
                  </a:lnTo>
                  <a:lnTo>
                    <a:pt x="5593" y="6098"/>
                  </a:lnTo>
                  <a:lnTo>
                    <a:pt x="5586" y="6078"/>
                  </a:lnTo>
                  <a:lnTo>
                    <a:pt x="5581" y="6058"/>
                  </a:lnTo>
                  <a:lnTo>
                    <a:pt x="5576" y="6037"/>
                  </a:lnTo>
                  <a:lnTo>
                    <a:pt x="5572" y="6017"/>
                  </a:lnTo>
                  <a:lnTo>
                    <a:pt x="5568" y="5996"/>
                  </a:lnTo>
                  <a:lnTo>
                    <a:pt x="5565" y="5975"/>
                  </a:lnTo>
                  <a:lnTo>
                    <a:pt x="5564" y="5954"/>
                  </a:lnTo>
                  <a:lnTo>
                    <a:pt x="5562" y="5933"/>
                  </a:lnTo>
                  <a:lnTo>
                    <a:pt x="5562" y="5912"/>
                  </a:lnTo>
                  <a:lnTo>
                    <a:pt x="5562" y="5891"/>
                  </a:lnTo>
                  <a:lnTo>
                    <a:pt x="5564" y="5870"/>
                  </a:lnTo>
                  <a:lnTo>
                    <a:pt x="5565" y="5849"/>
                  </a:lnTo>
                  <a:lnTo>
                    <a:pt x="5568" y="5829"/>
                  </a:lnTo>
                  <a:lnTo>
                    <a:pt x="5572" y="5808"/>
                  </a:lnTo>
                  <a:lnTo>
                    <a:pt x="5576" y="5787"/>
                  </a:lnTo>
                  <a:lnTo>
                    <a:pt x="5581" y="5767"/>
                  </a:lnTo>
                  <a:lnTo>
                    <a:pt x="5586" y="5747"/>
                  </a:lnTo>
                  <a:lnTo>
                    <a:pt x="5593" y="5727"/>
                  </a:lnTo>
                  <a:lnTo>
                    <a:pt x="5600" y="5708"/>
                  </a:lnTo>
                  <a:lnTo>
                    <a:pt x="5608" y="5688"/>
                  </a:lnTo>
                  <a:lnTo>
                    <a:pt x="5617" y="5669"/>
                  </a:lnTo>
                  <a:lnTo>
                    <a:pt x="5627" y="5650"/>
                  </a:lnTo>
                  <a:lnTo>
                    <a:pt x="5637" y="5632"/>
                  </a:lnTo>
                  <a:lnTo>
                    <a:pt x="5648" y="5614"/>
                  </a:lnTo>
                  <a:lnTo>
                    <a:pt x="5659" y="5596"/>
                  </a:lnTo>
                  <a:lnTo>
                    <a:pt x="5671" y="5579"/>
                  </a:lnTo>
                  <a:lnTo>
                    <a:pt x="5684" y="5562"/>
                  </a:lnTo>
                  <a:lnTo>
                    <a:pt x="5698" y="5546"/>
                  </a:lnTo>
                  <a:lnTo>
                    <a:pt x="5711" y="5530"/>
                  </a:lnTo>
                  <a:lnTo>
                    <a:pt x="5726" y="5515"/>
                  </a:lnTo>
                  <a:lnTo>
                    <a:pt x="5741" y="5501"/>
                  </a:lnTo>
                  <a:lnTo>
                    <a:pt x="5757" y="5487"/>
                  </a:lnTo>
                  <a:lnTo>
                    <a:pt x="5773" y="5473"/>
                  </a:lnTo>
                  <a:lnTo>
                    <a:pt x="5789" y="5460"/>
                  </a:lnTo>
                  <a:lnTo>
                    <a:pt x="5806" y="5448"/>
                  </a:lnTo>
                  <a:lnTo>
                    <a:pt x="5824" y="5437"/>
                  </a:lnTo>
                  <a:lnTo>
                    <a:pt x="5842" y="5426"/>
                  </a:lnTo>
                  <a:lnTo>
                    <a:pt x="5861" y="5416"/>
                  </a:lnTo>
                  <a:lnTo>
                    <a:pt x="5880" y="5406"/>
                  </a:lnTo>
                  <a:lnTo>
                    <a:pt x="5899" y="5398"/>
                  </a:lnTo>
                  <a:lnTo>
                    <a:pt x="5918" y="5390"/>
                  </a:lnTo>
                  <a:lnTo>
                    <a:pt x="5938" y="5382"/>
                  </a:lnTo>
                  <a:lnTo>
                    <a:pt x="5958" y="5376"/>
                  </a:lnTo>
                  <a:lnTo>
                    <a:pt x="5978" y="5370"/>
                  </a:lnTo>
                  <a:lnTo>
                    <a:pt x="5998" y="5365"/>
                  </a:lnTo>
                  <a:lnTo>
                    <a:pt x="6019" y="5361"/>
                  </a:lnTo>
                  <a:lnTo>
                    <a:pt x="6039" y="5357"/>
                  </a:lnTo>
                  <a:lnTo>
                    <a:pt x="6060" y="5355"/>
                  </a:lnTo>
                  <a:lnTo>
                    <a:pt x="6081" y="5353"/>
                  </a:lnTo>
                  <a:lnTo>
                    <a:pt x="6102" y="5351"/>
                  </a:lnTo>
                  <a:lnTo>
                    <a:pt x="6123" y="5351"/>
                  </a:lnTo>
                  <a:lnTo>
                    <a:pt x="6144" y="5351"/>
                  </a:lnTo>
                  <a:lnTo>
                    <a:pt x="6165" y="5353"/>
                  </a:lnTo>
                  <a:lnTo>
                    <a:pt x="6186" y="5355"/>
                  </a:lnTo>
                  <a:lnTo>
                    <a:pt x="6207" y="5357"/>
                  </a:lnTo>
                  <a:lnTo>
                    <a:pt x="6228" y="5361"/>
                  </a:lnTo>
                  <a:lnTo>
                    <a:pt x="6248" y="5365"/>
                  </a:lnTo>
                  <a:lnTo>
                    <a:pt x="6268" y="5370"/>
                  </a:lnTo>
                  <a:lnTo>
                    <a:pt x="6288" y="5376"/>
                  </a:lnTo>
                  <a:lnTo>
                    <a:pt x="6308" y="5382"/>
                  </a:lnTo>
                  <a:lnTo>
                    <a:pt x="6328" y="5390"/>
                  </a:lnTo>
                  <a:lnTo>
                    <a:pt x="6347" y="5398"/>
                  </a:lnTo>
                  <a:lnTo>
                    <a:pt x="6367" y="5406"/>
                  </a:lnTo>
                  <a:lnTo>
                    <a:pt x="6385" y="5416"/>
                  </a:lnTo>
                  <a:lnTo>
                    <a:pt x="6404" y="5426"/>
                  </a:lnTo>
                  <a:lnTo>
                    <a:pt x="6422" y="5437"/>
                  </a:lnTo>
                  <a:lnTo>
                    <a:pt x="6440" y="5448"/>
                  </a:lnTo>
                  <a:lnTo>
                    <a:pt x="6457" y="5460"/>
                  </a:lnTo>
                  <a:lnTo>
                    <a:pt x="6473" y="5473"/>
                  </a:lnTo>
                  <a:lnTo>
                    <a:pt x="6489" y="5487"/>
                  </a:lnTo>
                  <a:lnTo>
                    <a:pt x="6505" y="5501"/>
                  </a:lnTo>
                  <a:lnTo>
                    <a:pt x="6520" y="5515"/>
                  </a:lnTo>
                  <a:lnTo>
                    <a:pt x="6535" y="5530"/>
                  </a:lnTo>
                  <a:lnTo>
                    <a:pt x="6548" y="5546"/>
                  </a:lnTo>
                  <a:lnTo>
                    <a:pt x="6562" y="5562"/>
                  </a:lnTo>
                  <a:lnTo>
                    <a:pt x="6575" y="5579"/>
                  </a:lnTo>
                  <a:lnTo>
                    <a:pt x="6587" y="5596"/>
                  </a:lnTo>
                  <a:lnTo>
                    <a:pt x="6598" y="5614"/>
                  </a:lnTo>
                  <a:lnTo>
                    <a:pt x="6609" y="5632"/>
                  </a:lnTo>
                  <a:lnTo>
                    <a:pt x="6619" y="5650"/>
                  </a:lnTo>
                  <a:lnTo>
                    <a:pt x="6629" y="5669"/>
                  </a:lnTo>
                  <a:lnTo>
                    <a:pt x="6638" y="5688"/>
                  </a:lnTo>
                  <a:lnTo>
                    <a:pt x="6646" y="5708"/>
                  </a:lnTo>
                  <a:lnTo>
                    <a:pt x="6653" y="5727"/>
                  </a:lnTo>
                  <a:lnTo>
                    <a:pt x="6660" y="5747"/>
                  </a:lnTo>
                  <a:lnTo>
                    <a:pt x="6666" y="5767"/>
                  </a:lnTo>
                  <a:lnTo>
                    <a:pt x="6671" y="5787"/>
                  </a:lnTo>
                  <a:lnTo>
                    <a:pt x="6675" y="5808"/>
                  </a:lnTo>
                  <a:lnTo>
                    <a:pt x="6679" y="5829"/>
                  </a:lnTo>
                  <a:lnTo>
                    <a:pt x="6681" y="5849"/>
                  </a:lnTo>
                  <a:lnTo>
                    <a:pt x="6683" y="5870"/>
                  </a:lnTo>
                  <a:lnTo>
                    <a:pt x="6685" y="5891"/>
                  </a:lnTo>
                  <a:close/>
                  <a:moveTo>
                    <a:pt x="4438" y="5891"/>
                  </a:moveTo>
                  <a:lnTo>
                    <a:pt x="4438" y="5912"/>
                  </a:lnTo>
                  <a:lnTo>
                    <a:pt x="4438" y="5933"/>
                  </a:lnTo>
                  <a:lnTo>
                    <a:pt x="4436" y="5954"/>
                  </a:lnTo>
                  <a:lnTo>
                    <a:pt x="4435" y="5975"/>
                  </a:lnTo>
                  <a:lnTo>
                    <a:pt x="4432" y="5996"/>
                  </a:lnTo>
                  <a:lnTo>
                    <a:pt x="4428" y="6017"/>
                  </a:lnTo>
                  <a:lnTo>
                    <a:pt x="4424" y="6037"/>
                  </a:lnTo>
                  <a:lnTo>
                    <a:pt x="4419" y="6058"/>
                  </a:lnTo>
                  <a:lnTo>
                    <a:pt x="4414" y="6078"/>
                  </a:lnTo>
                  <a:lnTo>
                    <a:pt x="4407" y="6098"/>
                  </a:lnTo>
                  <a:lnTo>
                    <a:pt x="4400" y="6117"/>
                  </a:lnTo>
                  <a:lnTo>
                    <a:pt x="4392" y="6137"/>
                  </a:lnTo>
                  <a:lnTo>
                    <a:pt x="4383" y="6156"/>
                  </a:lnTo>
                  <a:lnTo>
                    <a:pt x="4373" y="6175"/>
                  </a:lnTo>
                  <a:lnTo>
                    <a:pt x="4363" y="6193"/>
                  </a:lnTo>
                  <a:lnTo>
                    <a:pt x="4352" y="6211"/>
                  </a:lnTo>
                  <a:lnTo>
                    <a:pt x="4341" y="6229"/>
                  </a:lnTo>
                  <a:lnTo>
                    <a:pt x="4329" y="6246"/>
                  </a:lnTo>
                  <a:lnTo>
                    <a:pt x="4316" y="6263"/>
                  </a:lnTo>
                  <a:lnTo>
                    <a:pt x="4302" y="6279"/>
                  </a:lnTo>
                  <a:lnTo>
                    <a:pt x="4289" y="6295"/>
                  </a:lnTo>
                  <a:lnTo>
                    <a:pt x="4274" y="6310"/>
                  </a:lnTo>
                  <a:lnTo>
                    <a:pt x="4259" y="6324"/>
                  </a:lnTo>
                  <a:lnTo>
                    <a:pt x="4243" y="6338"/>
                  </a:lnTo>
                  <a:lnTo>
                    <a:pt x="4227" y="6352"/>
                  </a:lnTo>
                  <a:lnTo>
                    <a:pt x="4211" y="6365"/>
                  </a:lnTo>
                  <a:lnTo>
                    <a:pt x="4194" y="6377"/>
                  </a:lnTo>
                  <a:lnTo>
                    <a:pt x="4176" y="6388"/>
                  </a:lnTo>
                  <a:lnTo>
                    <a:pt x="4158" y="6399"/>
                  </a:lnTo>
                  <a:lnTo>
                    <a:pt x="4139" y="6409"/>
                  </a:lnTo>
                  <a:lnTo>
                    <a:pt x="4120" y="6419"/>
                  </a:lnTo>
                  <a:lnTo>
                    <a:pt x="4101" y="6427"/>
                  </a:lnTo>
                  <a:lnTo>
                    <a:pt x="4082" y="6435"/>
                  </a:lnTo>
                  <a:lnTo>
                    <a:pt x="4062" y="6443"/>
                  </a:lnTo>
                  <a:lnTo>
                    <a:pt x="4042" y="6449"/>
                  </a:lnTo>
                  <a:lnTo>
                    <a:pt x="4022" y="6455"/>
                  </a:lnTo>
                  <a:lnTo>
                    <a:pt x="4002" y="6460"/>
                  </a:lnTo>
                  <a:lnTo>
                    <a:pt x="3981" y="6464"/>
                  </a:lnTo>
                  <a:lnTo>
                    <a:pt x="3961" y="6468"/>
                  </a:lnTo>
                  <a:lnTo>
                    <a:pt x="3940" y="6470"/>
                  </a:lnTo>
                  <a:lnTo>
                    <a:pt x="3919" y="6472"/>
                  </a:lnTo>
                  <a:lnTo>
                    <a:pt x="3898" y="6474"/>
                  </a:lnTo>
                  <a:lnTo>
                    <a:pt x="3877" y="6474"/>
                  </a:lnTo>
                  <a:lnTo>
                    <a:pt x="3856" y="6474"/>
                  </a:lnTo>
                  <a:lnTo>
                    <a:pt x="3835" y="6472"/>
                  </a:lnTo>
                  <a:lnTo>
                    <a:pt x="3814" y="6470"/>
                  </a:lnTo>
                  <a:lnTo>
                    <a:pt x="3793" y="6468"/>
                  </a:lnTo>
                  <a:lnTo>
                    <a:pt x="3772" y="6464"/>
                  </a:lnTo>
                  <a:lnTo>
                    <a:pt x="3752" y="6460"/>
                  </a:lnTo>
                  <a:lnTo>
                    <a:pt x="3732" y="6455"/>
                  </a:lnTo>
                  <a:lnTo>
                    <a:pt x="3712" y="6449"/>
                  </a:lnTo>
                  <a:lnTo>
                    <a:pt x="3692" y="6443"/>
                  </a:lnTo>
                  <a:lnTo>
                    <a:pt x="3672" y="6435"/>
                  </a:lnTo>
                  <a:lnTo>
                    <a:pt x="3653" y="6427"/>
                  </a:lnTo>
                  <a:lnTo>
                    <a:pt x="3633" y="6419"/>
                  </a:lnTo>
                  <a:lnTo>
                    <a:pt x="3615" y="6409"/>
                  </a:lnTo>
                  <a:lnTo>
                    <a:pt x="3596" y="6399"/>
                  </a:lnTo>
                  <a:lnTo>
                    <a:pt x="3578" y="6388"/>
                  </a:lnTo>
                  <a:lnTo>
                    <a:pt x="3560" y="6377"/>
                  </a:lnTo>
                  <a:lnTo>
                    <a:pt x="3543" y="6365"/>
                  </a:lnTo>
                  <a:lnTo>
                    <a:pt x="3527" y="6352"/>
                  </a:lnTo>
                  <a:lnTo>
                    <a:pt x="3511" y="6338"/>
                  </a:lnTo>
                  <a:lnTo>
                    <a:pt x="3495" y="6324"/>
                  </a:lnTo>
                  <a:lnTo>
                    <a:pt x="3480" y="6310"/>
                  </a:lnTo>
                  <a:lnTo>
                    <a:pt x="3465" y="6295"/>
                  </a:lnTo>
                  <a:lnTo>
                    <a:pt x="3452" y="6279"/>
                  </a:lnTo>
                  <a:lnTo>
                    <a:pt x="3438" y="6263"/>
                  </a:lnTo>
                  <a:lnTo>
                    <a:pt x="3425" y="6246"/>
                  </a:lnTo>
                  <a:lnTo>
                    <a:pt x="3413" y="6229"/>
                  </a:lnTo>
                  <a:lnTo>
                    <a:pt x="3402" y="6211"/>
                  </a:lnTo>
                  <a:lnTo>
                    <a:pt x="3391" y="6193"/>
                  </a:lnTo>
                  <a:lnTo>
                    <a:pt x="3381" y="6175"/>
                  </a:lnTo>
                  <a:lnTo>
                    <a:pt x="3371" y="6156"/>
                  </a:lnTo>
                  <a:lnTo>
                    <a:pt x="3362" y="6137"/>
                  </a:lnTo>
                  <a:lnTo>
                    <a:pt x="3354" y="6117"/>
                  </a:lnTo>
                  <a:lnTo>
                    <a:pt x="3347" y="6098"/>
                  </a:lnTo>
                  <a:lnTo>
                    <a:pt x="3340" y="6078"/>
                  </a:lnTo>
                  <a:lnTo>
                    <a:pt x="3334" y="6058"/>
                  </a:lnTo>
                  <a:lnTo>
                    <a:pt x="3329" y="6037"/>
                  </a:lnTo>
                  <a:lnTo>
                    <a:pt x="3325" y="6017"/>
                  </a:lnTo>
                  <a:lnTo>
                    <a:pt x="3321" y="5996"/>
                  </a:lnTo>
                  <a:lnTo>
                    <a:pt x="3319" y="5975"/>
                  </a:lnTo>
                  <a:lnTo>
                    <a:pt x="3317" y="5954"/>
                  </a:lnTo>
                  <a:lnTo>
                    <a:pt x="3315" y="5933"/>
                  </a:lnTo>
                  <a:lnTo>
                    <a:pt x="3315" y="5912"/>
                  </a:lnTo>
                  <a:lnTo>
                    <a:pt x="3315" y="5891"/>
                  </a:lnTo>
                  <a:lnTo>
                    <a:pt x="3317" y="5870"/>
                  </a:lnTo>
                  <a:lnTo>
                    <a:pt x="3319" y="5849"/>
                  </a:lnTo>
                  <a:lnTo>
                    <a:pt x="3321" y="5829"/>
                  </a:lnTo>
                  <a:lnTo>
                    <a:pt x="3325" y="5808"/>
                  </a:lnTo>
                  <a:lnTo>
                    <a:pt x="3329" y="5787"/>
                  </a:lnTo>
                  <a:lnTo>
                    <a:pt x="3334" y="5767"/>
                  </a:lnTo>
                  <a:lnTo>
                    <a:pt x="3340" y="5747"/>
                  </a:lnTo>
                  <a:lnTo>
                    <a:pt x="3347" y="5727"/>
                  </a:lnTo>
                  <a:lnTo>
                    <a:pt x="3354" y="5708"/>
                  </a:lnTo>
                  <a:lnTo>
                    <a:pt x="3362" y="5688"/>
                  </a:lnTo>
                  <a:lnTo>
                    <a:pt x="3371" y="5669"/>
                  </a:lnTo>
                  <a:lnTo>
                    <a:pt x="3381" y="5650"/>
                  </a:lnTo>
                  <a:lnTo>
                    <a:pt x="3391" y="5632"/>
                  </a:lnTo>
                  <a:lnTo>
                    <a:pt x="3402" y="5614"/>
                  </a:lnTo>
                  <a:lnTo>
                    <a:pt x="3413" y="5596"/>
                  </a:lnTo>
                  <a:lnTo>
                    <a:pt x="3425" y="5579"/>
                  </a:lnTo>
                  <a:lnTo>
                    <a:pt x="3438" y="5562"/>
                  </a:lnTo>
                  <a:lnTo>
                    <a:pt x="3452" y="5546"/>
                  </a:lnTo>
                  <a:lnTo>
                    <a:pt x="3465" y="5530"/>
                  </a:lnTo>
                  <a:lnTo>
                    <a:pt x="3480" y="5515"/>
                  </a:lnTo>
                  <a:lnTo>
                    <a:pt x="3495" y="5501"/>
                  </a:lnTo>
                  <a:lnTo>
                    <a:pt x="3511" y="5487"/>
                  </a:lnTo>
                  <a:lnTo>
                    <a:pt x="3527" y="5473"/>
                  </a:lnTo>
                  <a:lnTo>
                    <a:pt x="3543" y="5460"/>
                  </a:lnTo>
                  <a:lnTo>
                    <a:pt x="3560" y="5448"/>
                  </a:lnTo>
                  <a:lnTo>
                    <a:pt x="3578" y="5437"/>
                  </a:lnTo>
                  <a:lnTo>
                    <a:pt x="3596" y="5426"/>
                  </a:lnTo>
                  <a:lnTo>
                    <a:pt x="3615" y="5416"/>
                  </a:lnTo>
                  <a:lnTo>
                    <a:pt x="3633" y="5406"/>
                  </a:lnTo>
                  <a:lnTo>
                    <a:pt x="3653" y="5398"/>
                  </a:lnTo>
                  <a:lnTo>
                    <a:pt x="3672" y="5390"/>
                  </a:lnTo>
                  <a:lnTo>
                    <a:pt x="3692" y="5382"/>
                  </a:lnTo>
                  <a:lnTo>
                    <a:pt x="3712" y="5376"/>
                  </a:lnTo>
                  <a:lnTo>
                    <a:pt x="3732" y="5370"/>
                  </a:lnTo>
                  <a:lnTo>
                    <a:pt x="3752" y="5365"/>
                  </a:lnTo>
                  <a:lnTo>
                    <a:pt x="3772" y="5361"/>
                  </a:lnTo>
                  <a:lnTo>
                    <a:pt x="3793" y="5357"/>
                  </a:lnTo>
                  <a:lnTo>
                    <a:pt x="3814" y="5355"/>
                  </a:lnTo>
                  <a:lnTo>
                    <a:pt x="3835" y="5353"/>
                  </a:lnTo>
                  <a:lnTo>
                    <a:pt x="3856" y="5351"/>
                  </a:lnTo>
                  <a:lnTo>
                    <a:pt x="3877" y="5351"/>
                  </a:lnTo>
                  <a:lnTo>
                    <a:pt x="3898" y="5351"/>
                  </a:lnTo>
                  <a:lnTo>
                    <a:pt x="3919" y="5353"/>
                  </a:lnTo>
                  <a:lnTo>
                    <a:pt x="3940" y="5355"/>
                  </a:lnTo>
                  <a:lnTo>
                    <a:pt x="3961" y="5357"/>
                  </a:lnTo>
                  <a:lnTo>
                    <a:pt x="3981" y="5361"/>
                  </a:lnTo>
                  <a:lnTo>
                    <a:pt x="4002" y="5365"/>
                  </a:lnTo>
                  <a:lnTo>
                    <a:pt x="4022" y="5370"/>
                  </a:lnTo>
                  <a:lnTo>
                    <a:pt x="4042" y="5376"/>
                  </a:lnTo>
                  <a:lnTo>
                    <a:pt x="4062" y="5382"/>
                  </a:lnTo>
                  <a:lnTo>
                    <a:pt x="4082" y="5390"/>
                  </a:lnTo>
                  <a:lnTo>
                    <a:pt x="4101" y="5398"/>
                  </a:lnTo>
                  <a:lnTo>
                    <a:pt x="4120" y="5406"/>
                  </a:lnTo>
                  <a:lnTo>
                    <a:pt x="4139" y="5416"/>
                  </a:lnTo>
                  <a:lnTo>
                    <a:pt x="4158" y="5426"/>
                  </a:lnTo>
                  <a:lnTo>
                    <a:pt x="4176" y="5437"/>
                  </a:lnTo>
                  <a:lnTo>
                    <a:pt x="4194" y="5448"/>
                  </a:lnTo>
                  <a:lnTo>
                    <a:pt x="4211" y="5460"/>
                  </a:lnTo>
                  <a:lnTo>
                    <a:pt x="4227" y="5473"/>
                  </a:lnTo>
                  <a:lnTo>
                    <a:pt x="4243" y="5487"/>
                  </a:lnTo>
                  <a:lnTo>
                    <a:pt x="4259" y="5501"/>
                  </a:lnTo>
                  <a:lnTo>
                    <a:pt x="4274" y="5515"/>
                  </a:lnTo>
                  <a:lnTo>
                    <a:pt x="4289" y="5530"/>
                  </a:lnTo>
                  <a:lnTo>
                    <a:pt x="4302" y="5546"/>
                  </a:lnTo>
                  <a:lnTo>
                    <a:pt x="4316" y="5562"/>
                  </a:lnTo>
                  <a:lnTo>
                    <a:pt x="4329" y="5579"/>
                  </a:lnTo>
                  <a:lnTo>
                    <a:pt x="4341" y="5596"/>
                  </a:lnTo>
                  <a:lnTo>
                    <a:pt x="4352" y="5614"/>
                  </a:lnTo>
                  <a:lnTo>
                    <a:pt x="4363" y="5632"/>
                  </a:lnTo>
                  <a:lnTo>
                    <a:pt x="4373" y="5650"/>
                  </a:lnTo>
                  <a:lnTo>
                    <a:pt x="4383" y="5669"/>
                  </a:lnTo>
                  <a:lnTo>
                    <a:pt x="4392" y="5688"/>
                  </a:lnTo>
                  <a:lnTo>
                    <a:pt x="4400" y="5708"/>
                  </a:lnTo>
                  <a:lnTo>
                    <a:pt x="4407" y="5727"/>
                  </a:lnTo>
                  <a:lnTo>
                    <a:pt x="4414" y="5747"/>
                  </a:lnTo>
                  <a:lnTo>
                    <a:pt x="4419" y="5767"/>
                  </a:lnTo>
                  <a:lnTo>
                    <a:pt x="4424" y="5787"/>
                  </a:lnTo>
                  <a:lnTo>
                    <a:pt x="4428" y="5808"/>
                  </a:lnTo>
                  <a:lnTo>
                    <a:pt x="4432" y="5829"/>
                  </a:lnTo>
                  <a:lnTo>
                    <a:pt x="4435" y="5849"/>
                  </a:lnTo>
                  <a:lnTo>
                    <a:pt x="4436" y="5870"/>
                  </a:lnTo>
                  <a:lnTo>
                    <a:pt x="4438" y="58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3"/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0" y="1817"/>
                  </a:moveTo>
                  <a:lnTo>
                    <a:pt x="5571" y="1822"/>
                  </a:lnTo>
                  <a:lnTo>
                    <a:pt x="5571" y="1838"/>
                  </a:lnTo>
                  <a:lnTo>
                    <a:pt x="5571" y="1844"/>
                  </a:lnTo>
                  <a:lnTo>
                    <a:pt x="5571" y="1860"/>
                  </a:lnTo>
                  <a:lnTo>
                    <a:pt x="5570" y="1865"/>
                  </a:lnTo>
                  <a:lnTo>
                    <a:pt x="5570" y="1881"/>
                  </a:lnTo>
                  <a:lnTo>
                    <a:pt x="5569" y="1886"/>
                  </a:lnTo>
                  <a:lnTo>
                    <a:pt x="5568" y="1902"/>
                  </a:lnTo>
                  <a:lnTo>
                    <a:pt x="5567" y="1908"/>
                  </a:lnTo>
                  <a:lnTo>
                    <a:pt x="5565" y="1923"/>
                  </a:lnTo>
                  <a:lnTo>
                    <a:pt x="5564" y="1929"/>
                  </a:lnTo>
                  <a:lnTo>
                    <a:pt x="5562" y="1944"/>
                  </a:lnTo>
                  <a:lnTo>
                    <a:pt x="5561" y="1950"/>
                  </a:lnTo>
                  <a:lnTo>
                    <a:pt x="5558" y="1965"/>
                  </a:lnTo>
                  <a:lnTo>
                    <a:pt x="5556" y="1971"/>
                  </a:lnTo>
                  <a:lnTo>
                    <a:pt x="5553" y="1986"/>
                  </a:lnTo>
                  <a:lnTo>
                    <a:pt x="5551" y="1991"/>
                  </a:lnTo>
                  <a:lnTo>
                    <a:pt x="5547" y="2006"/>
                  </a:lnTo>
                  <a:lnTo>
                    <a:pt x="5545" y="2012"/>
                  </a:lnTo>
                  <a:lnTo>
                    <a:pt x="5540" y="2027"/>
                  </a:lnTo>
                  <a:lnTo>
                    <a:pt x="5539" y="2032"/>
                  </a:lnTo>
                  <a:lnTo>
                    <a:pt x="5533" y="2047"/>
                  </a:lnTo>
                  <a:lnTo>
                    <a:pt x="5531" y="2052"/>
                  </a:lnTo>
                  <a:lnTo>
                    <a:pt x="5525" y="2067"/>
                  </a:lnTo>
                  <a:lnTo>
                    <a:pt x="5523" y="2072"/>
                  </a:lnTo>
                  <a:lnTo>
                    <a:pt x="5516" y="2086"/>
                  </a:lnTo>
                  <a:lnTo>
                    <a:pt x="5514" y="2091"/>
                  </a:lnTo>
                  <a:lnTo>
                    <a:pt x="5507" y="2106"/>
                  </a:lnTo>
                  <a:lnTo>
                    <a:pt x="5504" y="2111"/>
                  </a:lnTo>
                  <a:lnTo>
                    <a:pt x="5496" y="2125"/>
                  </a:lnTo>
                  <a:lnTo>
                    <a:pt x="5493" y="2129"/>
                  </a:lnTo>
                  <a:lnTo>
                    <a:pt x="5485" y="2143"/>
                  </a:lnTo>
                  <a:lnTo>
                    <a:pt x="5482" y="2148"/>
                  </a:lnTo>
                  <a:lnTo>
                    <a:pt x="5474" y="2161"/>
                  </a:lnTo>
                  <a:lnTo>
                    <a:pt x="5470" y="2166"/>
                  </a:lnTo>
                  <a:lnTo>
                    <a:pt x="5461" y="2178"/>
                  </a:lnTo>
                  <a:lnTo>
                    <a:pt x="5458" y="2183"/>
                  </a:lnTo>
                  <a:lnTo>
                    <a:pt x="5448" y="2195"/>
                  </a:lnTo>
                  <a:lnTo>
                    <a:pt x="5445" y="2200"/>
                  </a:lnTo>
                  <a:lnTo>
                    <a:pt x="5435" y="2212"/>
                  </a:lnTo>
                  <a:lnTo>
                    <a:pt x="5431" y="2216"/>
                  </a:lnTo>
                  <a:lnTo>
                    <a:pt x="5421" y="2228"/>
                  </a:lnTo>
                  <a:lnTo>
                    <a:pt x="5417" y="2232"/>
                  </a:lnTo>
                  <a:lnTo>
                    <a:pt x="5406" y="2243"/>
                  </a:lnTo>
                  <a:lnTo>
                    <a:pt x="5402" y="2247"/>
                  </a:lnTo>
                  <a:lnTo>
                    <a:pt x="5391" y="2258"/>
                  </a:lnTo>
                  <a:lnTo>
                    <a:pt x="5387" y="2262"/>
                  </a:lnTo>
                  <a:lnTo>
                    <a:pt x="5375" y="2272"/>
                  </a:lnTo>
                  <a:lnTo>
                    <a:pt x="5371" y="2276"/>
                  </a:lnTo>
                  <a:lnTo>
                    <a:pt x="5359" y="2286"/>
                  </a:lnTo>
                  <a:lnTo>
                    <a:pt x="5354" y="2289"/>
                  </a:lnTo>
                  <a:lnTo>
                    <a:pt x="5342" y="2299"/>
                  </a:lnTo>
                  <a:lnTo>
                    <a:pt x="5337" y="2302"/>
                  </a:lnTo>
                  <a:lnTo>
                    <a:pt x="5325" y="2311"/>
                  </a:lnTo>
                  <a:lnTo>
                    <a:pt x="5320" y="2315"/>
                  </a:lnTo>
                  <a:lnTo>
                    <a:pt x="5307" y="2323"/>
                  </a:lnTo>
                  <a:lnTo>
                    <a:pt x="5302" y="2326"/>
                  </a:lnTo>
                  <a:lnTo>
                    <a:pt x="5288" y="2334"/>
                  </a:lnTo>
                  <a:lnTo>
                    <a:pt x="5284" y="2337"/>
                  </a:lnTo>
                  <a:lnTo>
                    <a:pt x="5270" y="2345"/>
                  </a:lnTo>
                  <a:lnTo>
                    <a:pt x="5265" y="2348"/>
                  </a:lnTo>
                  <a:lnTo>
                    <a:pt x="5251" y="2355"/>
                  </a:lnTo>
                  <a:lnTo>
                    <a:pt x="5250" y="2355"/>
                  </a:lnTo>
                  <a:lnTo>
                    <a:pt x="5250" y="3557"/>
                  </a:lnTo>
                  <a:lnTo>
                    <a:pt x="6965" y="3557"/>
                  </a:lnTo>
                  <a:lnTo>
                    <a:pt x="6970" y="3557"/>
                  </a:lnTo>
                  <a:lnTo>
                    <a:pt x="7001" y="3558"/>
                  </a:lnTo>
                  <a:lnTo>
                    <a:pt x="7011" y="3558"/>
                  </a:lnTo>
                  <a:lnTo>
                    <a:pt x="7042" y="3560"/>
                  </a:lnTo>
                  <a:lnTo>
                    <a:pt x="7052" y="3560"/>
                  </a:lnTo>
                  <a:lnTo>
                    <a:pt x="7083" y="3563"/>
                  </a:lnTo>
                  <a:lnTo>
                    <a:pt x="7092" y="3564"/>
                  </a:lnTo>
                  <a:lnTo>
                    <a:pt x="7124" y="3569"/>
                  </a:lnTo>
                  <a:lnTo>
                    <a:pt x="7133" y="3570"/>
                  </a:lnTo>
                  <a:lnTo>
                    <a:pt x="7164" y="3575"/>
                  </a:lnTo>
                  <a:lnTo>
                    <a:pt x="7173" y="3577"/>
                  </a:lnTo>
                  <a:lnTo>
                    <a:pt x="7204" y="3583"/>
                  </a:lnTo>
                  <a:lnTo>
                    <a:pt x="7213" y="3586"/>
                  </a:lnTo>
                  <a:lnTo>
                    <a:pt x="7244" y="3593"/>
                  </a:lnTo>
                  <a:lnTo>
                    <a:pt x="7253" y="3595"/>
                  </a:lnTo>
                  <a:lnTo>
                    <a:pt x="7283" y="3604"/>
                  </a:lnTo>
                  <a:lnTo>
                    <a:pt x="7292" y="3607"/>
                  </a:lnTo>
                  <a:lnTo>
                    <a:pt x="7322" y="3617"/>
                  </a:lnTo>
                  <a:lnTo>
                    <a:pt x="7331" y="3620"/>
                  </a:lnTo>
                  <a:lnTo>
                    <a:pt x="7360" y="3631"/>
                  </a:lnTo>
                  <a:lnTo>
                    <a:pt x="7369" y="3634"/>
                  </a:lnTo>
                  <a:lnTo>
                    <a:pt x="7398" y="3646"/>
                  </a:lnTo>
                  <a:lnTo>
                    <a:pt x="7407" y="3650"/>
                  </a:lnTo>
                  <a:lnTo>
                    <a:pt x="7435" y="3663"/>
                  </a:lnTo>
                  <a:lnTo>
                    <a:pt x="7444" y="3667"/>
                  </a:lnTo>
                  <a:lnTo>
                    <a:pt x="7472" y="3681"/>
                  </a:lnTo>
                  <a:lnTo>
                    <a:pt x="7480" y="3686"/>
                  </a:lnTo>
                  <a:lnTo>
                    <a:pt x="7508" y="3701"/>
                  </a:lnTo>
                  <a:lnTo>
                    <a:pt x="7516" y="3706"/>
                  </a:lnTo>
                  <a:lnTo>
                    <a:pt x="7543" y="3722"/>
                  </a:lnTo>
                  <a:lnTo>
                    <a:pt x="7551" y="3727"/>
                  </a:lnTo>
                  <a:lnTo>
                    <a:pt x="7578" y="3745"/>
                  </a:lnTo>
                  <a:lnTo>
                    <a:pt x="7585" y="3750"/>
                  </a:lnTo>
                  <a:lnTo>
                    <a:pt x="7611" y="3768"/>
                  </a:lnTo>
                  <a:lnTo>
                    <a:pt x="7618" y="3774"/>
                  </a:lnTo>
                  <a:lnTo>
                    <a:pt x="7643" y="3793"/>
                  </a:lnTo>
                  <a:lnTo>
                    <a:pt x="7651" y="3799"/>
                  </a:lnTo>
                  <a:lnTo>
                    <a:pt x="7675" y="3819"/>
                  </a:lnTo>
                  <a:lnTo>
                    <a:pt x="7682" y="3825"/>
                  </a:lnTo>
                  <a:lnTo>
                    <a:pt x="7705" y="3846"/>
                  </a:lnTo>
                  <a:lnTo>
                    <a:pt x="7712" y="3852"/>
                  </a:lnTo>
                  <a:lnTo>
                    <a:pt x="7735" y="3874"/>
                  </a:lnTo>
                  <a:lnTo>
                    <a:pt x="7741" y="3880"/>
                  </a:lnTo>
                  <a:lnTo>
                    <a:pt x="7763" y="3903"/>
                  </a:lnTo>
                  <a:lnTo>
                    <a:pt x="7769" y="3910"/>
                  </a:lnTo>
                  <a:lnTo>
                    <a:pt x="7790" y="3933"/>
                  </a:lnTo>
                  <a:lnTo>
                    <a:pt x="7796" y="3940"/>
                  </a:lnTo>
                  <a:lnTo>
                    <a:pt x="7816" y="3964"/>
                  </a:lnTo>
                  <a:lnTo>
                    <a:pt x="7822" y="3972"/>
                  </a:lnTo>
                  <a:lnTo>
                    <a:pt x="7841" y="3997"/>
                  </a:lnTo>
                  <a:lnTo>
                    <a:pt x="7847" y="4004"/>
                  </a:lnTo>
                  <a:lnTo>
                    <a:pt x="7865" y="4030"/>
                  </a:lnTo>
                  <a:lnTo>
                    <a:pt x="7870" y="4037"/>
                  </a:lnTo>
                  <a:lnTo>
                    <a:pt x="7888" y="4064"/>
                  </a:lnTo>
                  <a:lnTo>
                    <a:pt x="7893" y="4072"/>
                  </a:lnTo>
                  <a:lnTo>
                    <a:pt x="7909" y="4099"/>
                  </a:lnTo>
                  <a:lnTo>
                    <a:pt x="7914" y="4107"/>
                  </a:lnTo>
                  <a:lnTo>
                    <a:pt x="7929" y="4135"/>
                  </a:lnTo>
                  <a:lnTo>
                    <a:pt x="7933" y="4143"/>
                  </a:lnTo>
                  <a:lnTo>
                    <a:pt x="7948" y="4171"/>
                  </a:lnTo>
                  <a:lnTo>
                    <a:pt x="7952" y="4180"/>
                  </a:lnTo>
                  <a:lnTo>
                    <a:pt x="7965" y="4208"/>
                  </a:lnTo>
                  <a:lnTo>
                    <a:pt x="7969" y="4217"/>
                  </a:lnTo>
                  <a:lnTo>
                    <a:pt x="7981" y="4246"/>
                  </a:lnTo>
                  <a:lnTo>
                    <a:pt x="7984" y="4254"/>
                  </a:lnTo>
                  <a:lnTo>
                    <a:pt x="7995" y="4284"/>
                  </a:lnTo>
                  <a:lnTo>
                    <a:pt x="7998" y="4293"/>
                  </a:lnTo>
                  <a:lnTo>
                    <a:pt x="8008" y="4323"/>
                  </a:lnTo>
                  <a:lnTo>
                    <a:pt x="8011" y="4331"/>
                  </a:lnTo>
                  <a:lnTo>
                    <a:pt x="8019" y="4362"/>
                  </a:lnTo>
                  <a:lnTo>
                    <a:pt x="8022" y="4371"/>
                  </a:lnTo>
                  <a:lnTo>
                    <a:pt x="8029" y="4401"/>
                  </a:lnTo>
                  <a:lnTo>
                    <a:pt x="8032" y="4410"/>
                  </a:lnTo>
                  <a:lnTo>
                    <a:pt x="8038" y="4441"/>
                  </a:lnTo>
                  <a:lnTo>
                    <a:pt x="8040" y="4450"/>
                  </a:lnTo>
                  <a:lnTo>
                    <a:pt x="8045" y="4481"/>
                  </a:lnTo>
                  <a:lnTo>
                    <a:pt x="8046" y="4490"/>
                  </a:lnTo>
                  <a:lnTo>
                    <a:pt x="8051" y="4522"/>
                  </a:lnTo>
                  <a:lnTo>
                    <a:pt x="8052" y="4531"/>
                  </a:lnTo>
                  <a:lnTo>
                    <a:pt x="8055" y="4562"/>
                  </a:lnTo>
                  <a:lnTo>
                    <a:pt x="8055" y="4572"/>
                  </a:lnTo>
                  <a:lnTo>
                    <a:pt x="8057" y="4603"/>
                  </a:lnTo>
                  <a:lnTo>
                    <a:pt x="8057" y="4613"/>
                  </a:lnTo>
                  <a:lnTo>
                    <a:pt x="8058" y="4644"/>
                  </a:lnTo>
                  <a:lnTo>
                    <a:pt x="8058" y="4649"/>
                  </a:lnTo>
                  <a:lnTo>
                    <a:pt x="8058" y="5341"/>
                  </a:lnTo>
                  <a:lnTo>
                    <a:pt x="8650" y="5341"/>
                  </a:lnTo>
                  <a:lnTo>
                    <a:pt x="8670" y="5342"/>
                  </a:lnTo>
                  <a:lnTo>
                    <a:pt x="8689" y="5346"/>
                  </a:lnTo>
                  <a:lnTo>
                    <a:pt x="8707" y="5352"/>
                  </a:lnTo>
                  <a:lnTo>
                    <a:pt x="8725" y="5361"/>
                  </a:lnTo>
                  <a:lnTo>
                    <a:pt x="8741" y="5372"/>
                  </a:lnTo>
                  <a:lnTo>
                    <a:pt x="8756" y="5385"/>
                  </a:lnTo>
                  <a:lnTo>
                    <a:pt x="8769" y="5400"/>
                  </a:lnTo>
                  <a:lnTo>
                    <a:pt x="8780" y="5416"/>
                  </a:lnTo>
                  <a:lnTo>
                    <a:pt x="8789" y="5434"/>
                  </a:lnTo>
                  <a:lnTo>
                    <a:pt x="8795" y="5452"/>
                  </a:lnTo>
                  <a:lnTo>
                    <a:pt x="8799" y="5471"/>
                  </a:lnTo>
                  <a:lnTo>
                    <a:pt x="8800" y="5491"/>
                  </a:lnTo>
                  <a:lnTo>
                    <a:pt x="8800" y="6895"/>
                  </a:lnTo>
                  <a:lnTo>
                    <a:pt x="8799" y="6915"/>
                  </a:lnTo>
                  <a:lnTo>
                    <a:pt x="8795" y="6934"/>
                  </a:lnTo>
                  <a:lnTo>
                    <a:pt x="8789" y="6952"/>
                  </a:lnTo>
                  <a:lnTo>
                    <a:pt x="8780" y="6970"/>
                  </a:lnTo>
                  <a:lnTo>
                    <a:pt x="8769" y="6986"/>
                  </a:lnTo>
                  <a:lnTo>
                    <a:pt x="8756" y="7001"/>
                  </a:lnTo>
                  <a:lnTo>
                    <a:pt x="8741" y="7014"/>
                  </a:lnTo>
                  <a:lnTo>
                    <a:pt x="8725" y="7025"/>
                  </a:lnTo>
                  <a:lnTo>
                    <a:pt x="8707" y="7034"/>
                  </a:lnTo>
                  <a:lnTo>
                    <a:pt x="8689" y="7040"/>
                  </a:lnTo>
                  <a:lnTo>
                    <a:pt x="8670" y="7044"/>
                  </a:lnTo>
                  <a:lnTo>
                    <a:pt x="8650" y="7045"/>
                  </a:lnTo>
                  <a:lnTo>
                    <a:pt x="8058" y="7045"/>
                  </a:lnTo>
                  <a:lnTo>
                    <a:pt x="8058" y="7738"/>
                  </a:lnTo>
                  <a:lnTo>
                    <a:pt x="8058" y="7743"/>
                  </a:lnTo>
                  <a:lnTo>
                    <a:pt x="8057" y="7774"/>
                  </a:lnTo>
                  <a:lnTo>
                    <a:pt x="8057" y="7784"/>
                  </a:lnTo>
                  <a:lnTo>
                    <a:pt x="8055" y="7815"/>
                  </a:lnTo>
                  <a:lnTo>
                    <a:pt x="8055" y="7824"/>
                  </a:lnTo>
                  <a:lnTo>
                    <a:pt x="8052" y="7856"/>
                  </a:lnTo>
                  <a:lnTo>
                    <a:pt x="8051" y="7865"/>
                  </a:lnTo>
                  <a:lnTo>
                    <a:pt x="8046" y="7896"/>
                  </a:lnTo>
                  <a:lnTo>
                    <a:pt x="8045" y="7905"/>
                  </a:lnTo>
                  <a:lnTo>
                    <a:pt x="8040" y="7936"/>
                  </a:lnTo>
                  <a:lnTo>
                    <a:pt x="8038" y="7946"/>
                  </a:lnTo>
                  <a:lnTo>
                    <a:pt x="8032" y="7976"/>
                  </a:lnTo>
                  <a:lnTo>
                    <a:pt x="8029" y="7985"/>
                  </a:lnTo>
                  <a:lnTo>
                    <a:pt x="8022" y="8016"/>
                  </a:lnTo>
                  <a:lnTo>
                    <a:pt x="8019" y="8025"/>
                  </a:lnTo>
                  <a:lnTo>
                    <a:pt x="8011" y="8055"/>
                  </a:lnTo>
                  <a:lnTo>
                    <a:pt x="8008" y="8064"/>
                  </a:lnTo>
                  <a:lnTo>
                    <a:pt x="7998" y="8094"/>
                  </a:lnTo>
                  <a:lnTo>
                    <a:pt x="7995" y="8103"/>
                  </a:lnTo>
                  <a:lnTo>
                    <a:pt x="7984" y="8132"/>
                  </a:lnTo>
                  <a:lnTo>
                    <a:pt x="7981" y="8141"/>
                  </a:lnTo>
                  <a:lnTo>
                    <a:pt x="7969" y="8170"/>
                  </a:lnTo>
                  <a:lnTo>
                    <a:pt x="7965" y="8179"/>
                  </a:lnTo>
                  <a:lnTo>
                    <a:pt x="7952" y="8207"/>
                  </a:lnTo>
                  <a:lnTo>
                    <a:pt x="7948" y="8216"/>
                  </a:lnTo>
                  <a:lnTo>
                    <a:pt x="7934" y="8244"/>
                  </a:lnTo>
                  <a:lnTo>
                    <a:pt x="7929" y="8252"/>
                  </a:lnTo>
                  <a:lnTo>
                    <a:pt x="7914" y="8280"/>
                  </a:lnTo>
                  <a:lnTo>
                    <a:pt x="7909" y="8288"/>
                  </a:lnTo>
                  <a:lnTo>
                    <a:pt x="7893" y="8315"/>
                  </a:lnTo>
                  <a:lnTo>
                    <a:pt x="7888" y="8323"/>
                  </a:lnTo>
                  <a:lnTo>
                    <a:pt x="7870" y="8350"/>
                  </a:lnTo>
                  <a:lnTo>
                    <a:pt x="7865" y="8357"/>
                  </a:lnTo>
                  <a:lnTo>
                    <a:pt x="7847" y="8383"/>
                  </a:lnTo>
                  <a:lnTo>
                    <a:pt x="7841" y="8390"/>
                  </a:lnTo>
                  <a:lnTo>
                    <a:pt x="7822" y="8415"/>
                  </a:lnTo>
                  <a:lnTo>
                    <a:pt x="7816" y="8423"/>
                  </a:lnTo>
                  <a:lnTo>
                    <a:pt x="7796" y="8447"/>
                  </a:lnTo>
                  <a:lnTo>
                    <a:pt x="7790" y="8454"/>
                  </a:lnTo>
                  <a:lnTo>
                    <a:pt x="7769" y="8477"/>
                  </a:lnTo>
                  <a:lnTo>
                    <a:pt x="7763" y="8484"/>
                  </a:lnTo>
                  <a:lnTo>
                    <a:pt x="7741" y="8507"/>
                  </a:lnTo>
                  <a:lnTo>
                    <a:pt x="7735" y="8513"/>
                  </a:lnTo>
                  <a:lnTo>
                    <a:pt x="7712" y="8535"/>
                  </a:lnTo>
                  <a:lnTo>
                    <a:pt x="7705" y="8541"/>
                  </a:lnTo>
                  <a:lnTo>
                    <a:pt x="7682" y="8562"/>
                  </a:lnTo>
                  <a:lnTo>
                    <a:pt x="7675" y="8568"/>
                  </a:lnTo>
                  <a:lnTo>
                    <a:pt x="7651" y="8588"/>
                  </a:lnTo>
                  <a:lnTo>
                    <a:pt x="7643" y="8594"/>
                  </a:lnTo>
                  <a:lnTo>
                    <a:pt x="7618" y="8613"/>
                  </a:lnTo>
                  <a:lnTo>
                    <a:pt x="7611" y="8619"/>
                  </a:lnTo>
                  <a:lnTo>
                    <a:pt x="7585" y="8637"/>
                  </a:lnTo>
                  <a:lnTo>
                    <a:pt x="7578" y="8642"/>
                  </a:lnTo>
                  <a:lnTo>
                    <a:pt x="7551" y="8660"/>
                  </a:lnTo>
                  <a:lnTo>
                    <a:pt x="7543" y="8665"/>
                  </a:lnTo>
                  <a:lnTo>
                    <a:pt x="7516" y="8681"/>
                  </a:lnTo>
                  <a:lnTo>
                    <a:pt x="7508" y="8686"/>
                  </a:lnTo>
                  <a:lnTo>
                    <a:pt x="7480" y="8701"/>
                  </a:lnTo>
                  <a:lnTo>
                    <a:pt x="7472" y="8706"/>
                  </a:lnTo>
                  <a:lnTo>
                    <a:pt x="7444" y="8720"/>
                  </a:lnTo>
                  <a:lnTo>
                    <a:pt x="7435" y="8724"/>
                  </a:lnTo>
                  <a:lnTo>
                    <a:pt x="7407" y="8737"/>
                  </a:lnTo>
                  <a:lnTo>
                    <a:pt x="7398" y="8741"/>
                  </a:lnTo>
                  <a:lnTo>
                    <a:pt x="7369" y="8753"/>
                  </a:lnTo>
                  <a:lnTo>
                    <a:pt x="7360" y="8756"/>
                  </a:lnTo>
                  <a:lnTo>
                    <a:pt x="7331" y="8767"/>
                  </a:lnTo>
                  <a:lnTo>
                    <a:pt x="7322" y="8770"/>
                  </a:lnTo>
                  <a:lnTo>
                    <a:pt x="7292" y="8780"/>
                  </a:lnTo>
                  <a:lnTo>
                    <a:pt x="7283" y="8783"/>
                  </a:lnTo>
                  <a:lnTo>
                    <a:pt x="7253" y="8792"/>
                  </a:lnTo>
                  <a:lnTo>
                    <a:pt x="7244" y="8794"/>
                  </a:lnTo>
                  <a:lnTo>
                    <a:pt x="7213" y="8801"/>
                  </a:lnTo>
                  <a:lnTo>
                    <a:pt x="7204" y="8804"/>
                  </a:lnTo>
                  <a:lnTo>
                    <a:pt x="7173" y="8810"/>
                  </a:lnTo>
                  <a:lnTo>
                    <a:pt x="7164" y="8812"/>
                  </a:lnTo>
                  <a:lnTo>
                    <a:pt x="7133" y="8817"/>
                  </a:lnTo>
                  <a:lnTo>
                    <a:pt x="7124" y="8818"/>
                  </a:lnTo>
                  <a:lnTo>
                    <a:pt x="7092" y="8823"/>
                  </a:lnTo>
                  <a:lnTo>
                    <a:pt x="7083" y="8824"/>
                  </a:lnTo>
                  <a:lnTo>
                    <a:pt x="7052" y="8827"/>
                  </a:lnTo>
                  <a:lnTo>
                    <a:pt x="7042" y="8827"/>
                  </a:lnTo>
                  <a:lnTo>
                    <a:pt x="7011" y="8829"/>
                  </a:lnTo>
                  <a:lnTo>
                    <a:pt x="7001" y="8829"/>
                  </a:lnTo>
                  <a:lnTo>
                    <a:pt x="6970" y="8830"/>
                  </a:lnTo>
                  <a:lnTo>
                    <a:pt x="6965" y="8830"/>
                  </a:lnTo>
                  <a:lnTo>
                    <a:pt x="3035" y="8830"/>
                  </a:lnTo>
                  <a:lnTo>
                    <a:pt x="3030" y="8830"/>
                  </a:lnTo>
                  <a:lnTo>
                    <a:pt x="2999" y="8829"/>
                  </a:lnTo>
                  <a:lnTo>
                    <a:pt x="2989" y="8829"/>
                  </a:lnTo>
                  <a:lnTo>
                    <a:pt x="2958" y="8827"/>
                  </a:lnTo>
                  <a:lnTo>
                    <a:pt x="2948" y="8827"/>
                  </a:lnTo>
                  <a:lnTo>
                    <a:pt x="2917" y="8824"/>
                  </a:lnTo>
                  <a:lnTo>
                    <a:pt x="2908" y="8823"/>
                  </a:lnTo>
                  <a:lnTo>
                    <a:pt x="2876" y="8818"/>
                  </a:lnTo>
                  <a:lnTo>
                    <a:pt x="2867" y="8817"/>
                  </a:lnTo>
                  <a:lnTo>
                    <a:pt x="2836" y="8812"/>
                  </a:lnTo>
                  <a:lnTo>
                    <a:pt x="2827" y="8810"/>
                  </a:lnTo>
                  <a:lnTo>
                    <a:pt x="2796" y="8804"/>
                  </a:lnTo>
                  <a:lnTo>
                    <a:pt x="2787" y="8801"/>
                  </a:lnTo>
                  <a:lnTo>
                    <a:pt x="2756" y="8794"/>
                  </a:lnTo>
                  <a:lnTo>
                    <a:pt x="2747" y="8792"/>
                  </a:lnTo>
                  <a:lnTo>
                    <a:pt x="2717" y="8783"/>
                  </a:lnTo>
                  <a:lnTo>
                    <a:pt x="2708" y="8780"/>
                  </a:lnTo>
                  <a:lnTo>
                    <a:pt x="2678" y="8770"/>
                  </a:lnTo>
                  <a:lnTo>
                    <a:pt x="2669" y="8767"/>
                  </a:lnTo>
                  <a:lnTo>
                    <a:pt x="2640" y="8756"/>
                  </a:lnTo>
                  <a:lnTo>
                    <a:pt x="2631" y="8753"/>
                  </a:lnTo>
                  <a:lnTo>
                    <a:pt x="2602" y="8741"/>
                  </a:lnTo>
                  <a:lnTo>
                    <a:pt x="2593" y="8737"/>
                  </a:lnTo>
                  <a:lnTo>
                    <a:pt x="2565" y="8724"/>
                  </a:lnTo>
                  <a:lnTo>
                    <a:pt x="2556" y="8720"/>
                  </a:lnTo>
                  <a:lnTo>
                    <a:pt x="2528" y="8706"/>
                  </a:lnTo>
                  <a:lnTo>
                    <a:pt x="2520" y="8701"/>
                  </a:lnTo>
                  <a:lnTo>
                    <a:pt x="2492" y="8686"/>
                  </a:lnTo>
                  <a:lnTo>
                    <a:pt x="2484" y="8681"/>
                  </a:lnTo>
                  <a:lnTo>
                    <a:pt x="2457" y="8665"/>
                  </a:lnTo>
                  <a:lnTo>
                    <a:pt x="2449" y="8660"/>
                  </a:lnTo>
                  <a:lnTo>
                    <a:pt x="2422" y="8642"/>
                  </a:lnTo>
                  <a:lnTo>
                    <a:pt x="2415" y="8637"/>
                  </a:lnTo>
                  <a:lnTo>
                    <a:pt x="2389" y="8619"/>
                  </a:lnTo>
                  <a:lnTo>
                    <a:pt x="2382" y="8613"/>
                  </a:lnTo>
                  <a:lnTo>
                    <a:pt x="2357" y="8594"/>
                  </a:lnTo>
                  <a:lnTo>
                    <a:pt x="2349" y="8588"/>
                  </a:lnTo>
                  <a:lnTo>
                    <a:pt x="2325" y="8568"/>
                  </a:lnTo>
                  <a:lnTo>
                    <a:pt x="2318" y="8562"/>
                  </a:lnTo>
                  <a:lnTo>
                    <a:pt x="2295" y="8541"/>
                  </a:lnTo>
                  <a:lnTo>
                    <a:pt x="2288" y="8535"/>
                  </a:lnTo>
                  <a:lnTo>
                    <a:pt x="2265" y="8513"/>
                  </a:lnTo>
                  <a:lnTo>
                    <a:pt x="2259" y="8507"/>
                  </a:lnTo>
                  <a:lnTo>
                    <a:pt x="2237" y="8484"/>
                  </a:lnTo>
                  <a:lnTo>
                    <a:pt x="2231" y="8477"/>
                  </a:lnTo>
                  <a:lnTo>
                    <a:pt x="2210" y="8454"/>
                  </a:lnTo>
                  <a:lnTo>
                    <a:pt x="2204" y="8447"/>
                  </a:lnTo>
                  <a:lnTo>
                    <a:pt x="2184" y="8423"/>
                  </a:lnTo>
                  <a:lnTo>
                    <a:pt x="2178" y="8415"/>
                  </a:lnTo>
                  <a:lnTo>
                    <a:pt x="2159" y="8390"/>
                  </a:lnTo>
                  <a:lnTo>
                    <a:pt x="2153" y="8383"/>
                  </a:lnTo>
                  <a:lnTo>
                    <a:pt x="2135" y="8357"/>
                  </a:lnTo>
                  <a:lnTo>
                    <a:pt x="2130" y="8350"/>
                  </a:lnTo>
                  <a:lnTo>
                    <a:pt x="2112" y="8323"/>
                  </a:lnTo>
                  <a:lnTo>
                    <a:pt x="2107" y="8315"/>
                  </a:lnTo>
                  <a:lnTo>
                    <a:pt x="2091" y="8288"/>
                  </a:lnTo>
                  <a:lnTo>
                    <a:pt x="2086" y="8280"/>
                  </a:lnTo>
                  <a:lnTo>
                    <a:pt x="2071" y="8252"/>
                  </a:lnTo>
                  <a:lnTo>
                    <a:pt x="2066" y="8244"/>
                  </a:lnTo>
                  <a:lnTo>
                    <a:pt x="2052" y="8216"/>
                  </a:lnTo>
                  <a:lnTo>
                    <a:pt x="2048" y="8207"/>
                  </a:lnTo>
                  <a:lnTo>
                    <a:pt x="2035" y="8179"/>
                  </a:lnTo>
                  <a:lnTo>
                    <a:pt x="2031" y="8170"/>
                  </a:lnTo>
                  <a:lnTo>
                    <a:pt x="2019" y="8141"/>
                  </a:lnTo>
                  <a:lnTo>
                    <a:pt x="2016" y="8132"/>
                  </a:lnTo>
                  <a:lnTo>
                    <a:pt x="2005" y="8103"/>
                  </a:lnTo>
                  <a:lnTo>
                    <a:pt x="2002" y="8094"/>
                  </a:lnTo>
                  <a:lnTo>
                    <a:pt x="1992" y="8064"/>
                  </a:lnTo>
                  <a:lnTo>
                    <a:pt x="1989" y="8055"/>
                  </a:lnTo>
                  <a:lnTo>
                    <a:pt x="1981" y="8025"/>
                  </a:lnTo>
                  <a:lnTo>
                    <a:pt x="1978" y="8016"/>
                  </a:lnTo>
                  <a:lnTo>
                    <a:pt x="1971" y="7985"/>
                  </a:lnTo>
                  <a:lnTo>
                    <a:pt x="1968" y="7976"/>
                  </a:lnTo>
                  <a:lnTo>
                    <a:pt x="1962" y="7946"/>
                  </a:lnTo>
                  <a:lnTo>
                    <a:pt x="1960" y="7936"/>
                  </a:lnTo>
                  <a:lnTo>
                    <a:pt x="1955" y="7905"/>
                  </a:lnTo>
                  <a:lnTo>
                    <a:pt x="1954" y="7896"/>
                  </a:lnTo>
                  <a:lnTo>
                    <a:pt x="1949" y="7865"/>
                  </a:lnTo>
                  <a:lnTo>
                    <a:pt x="1948" y="7856"/>
                  </a:lnTo>
                  <a:lnTo>
                    <a:pt x="1945" y="7824"/>
                  </a:lnTo>
                  <a:lnTo>
                    <a:pt x="1945" y="7815"/>
                  </a:lnTo>
                  <a:lnTo>
                    <a:pt x="1943" y="7784"/>
                  </a:lnTo>
                  <a:lnTo>
                    <a:pt x="1943" y="7774"/>
                  </a:lnTo>
                  <a:lnTo>
                    <a:pt x="1942" y="7743"/>
                  </a:lnTo>
                  <a:lnTo>
                    <a:pt x="1942" y="7738"/>
                  </a:lnTo>
                  <a:lnTo>
                    <a:pt x="1942" y="7045"/>
                  </a:lnTo>
                  <a:lnTo>
                    <a:pt x="1350" y="7045"/>
                  </a:lnTo>
                  <a:lnTo>
                    <a:pt x="1330" y="7044"/>
                  </a:lnTo>
                  <a:lnTo>
                    <a:pt x="1311" y="7040"/>
                  </a:lnTo>
                  <a:lnTo>
                    <a:pt x="1293" y="7034"/>
                  </a:lnTo>
                  <a:lnTo>
                    <a:pt x="1275" y="7025"/>
                  </a:lnTo>
                  <a:lnTo>
                    <a:pt x="1259" y="7014"/>
                  </a:lnTo>
                  <a:lnTo>
                    <a:pt x="1244" y="7001"/>
                  </a:lnTo>
                  <a:lnTo>
                    <a:pt x="1231" y="6986"/>
                  </a:lnTo>
                  <a:lnTo>
                    <a:pt x="1220" y="6970"/>
                  </a:lnTo>
                  <a:lnTo>
                    <a:pt x="1211" y="6952"/>
                  </a:lnTo>
                  <a:lnTo>
                    <a:pt x="1205" y="6934"/>
                  </a:lnTo>
                  <a:lnTo>
                    <a:pt x="1201" y="6915"/>
                  </a:lnTo>
                  <a:lnTo>
                    <a:pt x="1200" y="6895"/>
                  </a:lnTo>
                  <a:lnTo>
                    <a:pt x="1200" y="5491"/>
                  </a:lnTo>
                  <a:lnTo>
                    <a:pt x="1201" y="5471"/>
                  </a:lnTo>
                  <a:lnTo>
                    <a:pt x="1205" y="5452"/>
                  </a:lnTo>
                  <a:lnTo>
                    <a:pt x="1211" y="5434"/>
                  </a:lnTo>
                  <a:lnTo>
                    <a:pt x="1220" y="5416"/>
                  </a:lnTo>
                  <a:lnTo>
                    <a:pt x="1231" y="5400"/>
                  </a:lnTo>
                  <a:lnTo>
                    <a:pt x="1244" y="5385"/>
                  </a:lnTo>
                  <a:lnTo>
                    <a:pt x="1259" y="5372"/>
                  </a:lnTo>
                  <a:lnTo>
                    <a:pt x="1275" y="5361"/>
                  </a:lnTo>
                  <a:lnTo>
                    <a:pt x="1293" y="5352"/>
                  </a:lnTo>
                  <a:lnTo>
                    <a:pt x="1311" y="5346"/>
                  </a:lnTo>
                  <a:lnTo>
                    <a:pt x="1330" y="5342"/>
                  </a:lnTo>
                  <a:lnTo>
                    <a:pt x="1350" y="5341"/>
                  </a:lnTo>
                  <a:lnTo>
                    <a:pt x="1942" y="5341"/>
                  </a:lnTo>
                  <a:lnTo>
                    <a:pt x="1942" y="4649"/>
                  </a:lnTo>
                  <a:lnTo>
                    <a:pt x="1942" y="4644"/>
                  </a:lnTo>
                  <a:lnTo>
                    <a:pt x="1943" y="4613"/>
                  </a:lnTo>
                  <a:lnTo>
                    <a:pt x="1943" y="4603"/>
                  </a:lnTo>
                  <a:lnTo>
                    <a:pt x="1945" y="4572"/>
                  </a:lnTo>
                  <a:lnTo>
                    <a:pt x="1945" y="4562"/>
                  </a:lnTo>
                  <a:lnTo>
                    <a:pt x="1948" y="4531"/>
                  </a:lnTo>
                  <a:lnTo>
                    <a:pt x="1949" y="4522"/>
                  </a:lnTo>
                  <a:lnTo>
                    <a:pt x="1954" y="4490"/>
                  </a:lnTo>
                  <a:lnTo>
                    <a:pt x="1955" y="4481"/>
                  </a:lnTo>
                  <a:lnTo>
                    <a:pt x="1960" y="4450"/>
                  </a:lnTo>
                  <a:lnTo>
                    <a:pt x="1962" y="4441"/>
                  </a:lnTo>
                  <a:lnTo>
                    <a:pt x="1968" y="4410"/>
                  </a:lnTo>
                  <a:lnTo>
                    <a:pt x="1971" y="4401"/>
                  </a:lnTo>
                  <a:lnTo>
                    <a:pt x="1978" y="4371"/>
                  </a:lnTo>
                  <a:lnTo>
                    <a:pt x="1981" y="4362"/>
                  </a:lnTo>
                  <a:lnTo>
                    <a:pt x="1989" y="4331"/>
                  </a:lnTo>
                  <a:lnTo>
                    <a:pt x="1992" y="4323"/>
                  </a:lnTo>
                  <a:lnTo>
                    <a:pt x="2002" y="4293"/>
                  </a:lnTo>
                  <a:lnTo>
                    <a:pt x="2005" y="4284"/>
                  </a:lnTo>
                  <a:lnTo>
                    <a:pt x="2016" y="4254"/>
                  </a:lnTo>
                  <a:lnTo>
                    <a:pt x="2019" y="4246"/>
                  </a:lnTo>
                  <a:lnTo>
                    <a:pt x="2031" y="4217"/>
                  </a:lnTo>
                  <a:lnTo>
                    <a:pt x="2035" y="4208"/>
                  </a:lnTo>
                  <a:lnTo>
                    <a:pt x="2048" y="4180"/>
                  </a:lnTo>
                  <a:lnTo>
                    <a:pt x="2052" y="4171"/>
                  </a:lnTo>
                  <a:lnTo>
                    <a:pt x="2067" y="4143"/>
                  </a:lnTo>
                  <a:lnTo>
                    <a:pt x="2071" y="4135"/>
                  </a:lnTo>
                  <a:lnTo>
                    <a:pt x="2086" y="4107"/>
                  </a:lnTo>
                  <a:lnTo>
                    <a:pt x="2091" y="4099"/>
                  </a:lnTo>
                  <a:lnTo>
                    <a:pt x="2107" y="4072"/>
                  </a:lnTo>
                  <a:lnTo>
                    <a:pt x="2112" y="4064"/>
                  </a:lnTo>
                  <a:lnTo>
                    <a:pt x="2130" y="4037"/>
                  </a:lnTo>
                  <a:lnTo>
                    <a:pt x="2135" y="4030"/>
                  </a:lnTo>
                  <a:lnTo>
                    <a:pt x="2153" y="4004"/>
                  </a:lnTo>
                  <a:lnTo>
                    <a:pt x="2159" y="3997"/>
                  </a:lnTo>
                  <a:lnTo>
                    <a:pt x="2178" y="3972"/>
                  </a:lnTo>
                  <a:lnTo>
                    <a:pt x="2184" y="3964"/>
                  </a:lnTo>
                  <a:lnTo>
                    <a:pt x="2204" y="3940"/>
                  </a:lnTo>
                  <a:lnTo>
                    <a:pt x="2210" y="3933"/>
                  </a:lnTo>
                  <a:lnTo>
                    <a:pt x="2231" y="3910"/>
                  </a:lnTo>
                  <a:lnTo>
                    <a:pt x="2237" y="3903"/>
                  </a:lnTo>
                  <a:lnTo>
                    <a:pt x="2259" y="3880"/>
                  </a:lnTo>
                  <a:lnTo>
                    <a:pt x="2265" y="3874"/>
                  </a:lnTo>
                  <a:lnTo>
                    <a:pt x="2288" y="3852"/>
                  </a:lnTo>
                  <a:lnTo>
                    <a:pt x="2295" y="3846"/>
                  </a:lnTo>
                  <a:lnTo>
                    <a:pt x="2318" y="3825"/>
                  </a:lnTo>
                  <a:lnTo>
                    <a:pt x="2325" y="3819"/>
                  </a:lnTo>
                  <a:lnTo>
                    <a:pt x="2349" y="3799"/>
                  </a:lnTo>
                  <a:lnTo>
                    <a:pt x="2357" y="3793"/>
                  </a:lnTo>
                  <a:lnTo>
                    <a:pt x="2382" y="3774"/>
                  </a:lnTo>
                  <a:lnTo>
                    <a:pt x="2389" y="3768"/>
                  </a:lnTo>
                  <a:lnTo>
                    <a:pt x="2415" y="3750"/>
                  </a:lnTo>
                  <a:lnTo>
                    <a:pt x="2422" y="3745"/>
                  </a:lnTo>
                  <a:lnTo>
                    <a:pt x="2449" y="3727"/>
                  </a:lnTo>
                  <a:lnTo>
                    <a:pt x="2457" y="3722"/>
                  </a:lnTo>
                  <a:lnTo>
                    <a:pt x="2484" y="3706"/>
                  </a:lnTo>
                  <a:lnTo>
                    <a:pt x="2492" y="3701"/>
                  </a:lnTo>
                  <a:lnTo>
                    <a:pt x="2520" y="3686"/>
                  </a:lnTo>
                  <a:lnTo>
                    <a:pt x="2528" y="3681"/>
                  </a:lnTo>
                  <a:lnTo>
                    <a:pt x="2556" y="3667"/>
                  </a:lnTo>
                  <a:lnTo>
                    <a:pt x="2565" y="3663"/>
                  </a:lnTo>
                  <a:lnTo>
                    <a:pt x="2593" y="3650"/>
                  </a:lnTo>
                  <a:lnTo>
                    <a:pt x="2602" y="3646"/>
                  </a:lnTo>
                  <a:lnTo>
                    <a:pt x="2631" y="3634"/>
                  </a:lnTo>
                  <a:lnTo>
                    <a:pt x="2640" y="3631"/>
                  </a:lnTo>
                  <a:lnTo>
                    <a:pt x="2669" y="3620"/>
                  </a:lnTo>
                  <a:lnTo>
                    <a:pt x="2678" y="3617"/>
                  </a:lnTo>
                  <a:lnTo>
                    <a:pt x="2708" y="3607"/>
                  </a:lnTo>
                  <a:lnTo>
                    <a:pt x="2717" y="3604"/>
                  </a:lnTo>
                  <a:lnTo>
                    <a:pt x="2747" y="3595"/>
                  </a:lnTo>
                  <a:lnTo>
                    <a:pt x="2756" y="3593"/>
                  </a:lnTo>
                  <a:lnTo>
                    <a:pt x="2787" y="3586"/>
                  </a:lnTo>
                  <a:lnTo>
                    <a:pt x="2796" y="3583"/>
                  </a:lnTo>
                  <a:lnTo>
                    <a:pt x="2827" y="3577"/>
                  </a:lnTo>
                  <a:lnTo>
                    <a:pt x="2836" y="3575"/>
                  </a:lnTo>
                  <a:lnTo>
                    <a:pt x="2867" y="3570"/>
                  </a:lnTo>
                  <a:lnTo>
                    <a:pt x="2876" y="3569"/>
                  </a:lnTo>
                  <a:lnTo>
                    <a:pt x="2908" y="3564"/>
                  </a:lnTo>
                  <a:lnTo>
                    <a:pt x="2917" y="3563"/>
                  </a:lnTo>
                  <a:lnTo>
                    <a:pt x="2948" y="3560"/>
                  </a:lnTo>
                  <a:lnTo>
                    <a:pt x="2958" y="3560"/>
                  </a:lnTo>
                  <a:lnTo>
                    <a:pt x="2989" y="3558"/>
                  </a:lnTo>
                  <a:lnTo>
                    <a:pt x="2999" y="3558"/>
                  </a:lnTo>
                  <a:lnTo>
                    <a:pt x="3030" y="3557"/>
                  </a:lnTo>
                  <a:lnTo>
                    <a:pt x="3035" y="3557"/>
                  </a:lnTo>
                  <a:lnTo>
                    <a:pt x="4750" y="3557"/>
                  </a:lnTo>
                  <a:lnTo>
                    <a:pt x="4750" y="2355"/>
                  </a:lnTo>
                  <a:lnTo>
                    <a:pt x="4749" y="2355"/>
                  </a:lnTo>
                  <a:lnTo>
                    <a:pt x="4735" y="2348"/>
                  </a:lnTo>
                  <a:lnTo>
                    <a:pt x="4730" y="2345"/>
                  </a:lnTo>
                  <a:lnTo>
                    <a:pt x="4716" y="2337"/>
                  </a:lnTo>
                  <a:lnTo>
                    <a:pt x="4712" y="2334"/>
                  </a:lnTo>
                  <a:lnTo>
                    <a:pt x="4698" y="2326"/>
                  </a:lnTo>
                  <a:lnTo>
                    <a:pt x="4693" y="2323"/>
                  </a:lnTo>
                  <a:lnTo>
                    <a:pt x="4680" y="2315"/>
                  </a:lnTo>
                  <a:lnTo>
                    <a:pt x="4675" y="2311"/>
                  </a:lnTo>
                  <a:lnTo>
                    <a:pt x="4663" y="2302"/>
                  </a:lnTo>
                  <a:lnTo>
                    <a:pt x="4658" y="2299"/>
                  </a:lnTo>
                  <a:lnTo>
                    <a:pt x="4646" y="2289"/>
                  </a:lnTo>
                  <a:lnTo>
                    <a:pt x="4641" y="2286"/>
                  </a:lnTo>
                  <a:lnTo>
                    <a:pt x="4629" y="2276"/>
                  </a:lnTo>
                  <a:lnTo>
                    <a:pt x="4625" y="2272"/>
                  </a:lnTo>
                  <a:lnTo>
                    <a:pt x="4613" y="2262"/>
                  </a:lnTo>
                  <a:lnTo>
                    <a:pt x="4609" y="2258"/>
                  </a:lnTo>
                  <a:lnTo>
                    <a:pt x="4598" y="2247"/>
                  </a:lnTo>
                  <a:lnTo>
                    <a:pt x="4594" y="2243"/>
                  </a:lnTo>
                  <a:lnTo>
                    <a:pt x="4583" y="2232"/>
                  </a:lnTo>
                  <a:lnTo>
                    <a:pt x="4579" y="2228"/>
                  </a:lnTo>
                  <a:lnTo>
                    <a:pt x="4569" y="2216"/>
                  </a:lnTo>
                  <a:lnTo>
                    <a:pt x="4565" y="2212"/>
                  </a:lnTo>
                  <a:lnTo>
                    <a:pt x="4555" y="2200"/>
                  </a:lnTo>
                  <a:lnTo>
                    <a:pt x="4552" y="2195"/>
                  </a:lnTo>
                  <a:lnTo>
                    <a:pt x="4542" y="2183"/>
                  </a:lnTo>
                  <a:lnTo>
                    <a:pt x="4539" y="2178"/>
                  </a:lnTo>
                  <a:lnTo>
                    <a:pt x="4530" y="2166"/>
                  </a:lnTo>
                  <a:lnTo>
                    <a:pt x="4526" y="2161"/>
                  </a:lnTo>
                  <a:lnTo>
                    <a:pt x="4518" y="2148"/>
                  </a:lnTo>
                  <a:lnTo>
                    <a:pt x="4515" y="2143"/>
                  </a:lnTo>
                  <a:lnTo>
                    <a:pt x="4507" y="2129"/>
                  </a:lnTo>
                  <a:lnTo>
                    <a:pt x="4504" y="2125"/>
                  </a:lnTo>
                  <a:lnTo>
                    <a:pt x="4496" y="2111"/>
                  </a:lnTo>
                  <a:lnTo>
                    <a:pt x="4493" y="2106"/>
                  </a:lnTo>
                  <a:lnTo>
                    <a:pt x="4486" y="2091"/>
                  </a:lnTo>
                  <a:lnTo>
                    <a:pt x="4484" y="2086"/>
                  </a:lnTo>
                  <a:lnTo>
                    <a:pt x="4477" y="2072"/>
                  </a:lnTo>
                  <a:lnTo>
                    <a:pt x="4475" y="2067"/>
                  </a:lnTo>
                  <a:lnTo>
                    <a:pt x="4469" y="2052"/>
                  </a:lnTo>
                  <a:lnTo>
                    <a:pt x="4467" y="2047"/>
                  </a:lnTo>
                  <a:lnTo>
                    <a:pt x="4461" y="2032"/>
                  </a:lnTo>
                  <a:lnTo>
                    <a:pt x="4460" y="2027"/>
                  </a:lnTo>
                  <a:lnTo>
                    <a:pt x="4455" y="2012"/>
                  </a:lnTo>
                  <a:lnTo>
                    <a:pt x="4453" y="2006"/>
                  </a:lnTo>
                  <a:lnTo>
                    <a:pt x="4449" y="1991"/>
                  </a:lnTo>
                  <a:lnTo>
                    <a:pt x="4447" y="1986"/>
                  </a:lnTo>
                  <a:lnTo>
                    <a:pt x="4444" y="1971"/>
                  </a:lnTo>
                  <a:lnTo>
                    <a:pt x="4442" y="1965"/>
                  </a:lnTo>
                  <a:lnTo>
                    <a:pt x="4439" y="1950"/>
                  </a:lnTo>
                  <a:lnTo>
                    <a:pt x="4438" y="1944"/>
                  </a:lnTo>
                  <a:lnTo>
                    <a:pt x="4436" y="1929"/>
                  </a:lnTo>
                  <a:lnTo>
                    <a:pt x="4435" y="1923"/>
                  </a:lnTo>
                  <a:lnTo>
                    <a:pt x="4433" y="1908"/>
                  </a:lnTo>
                  <a:lnTo>
                    <a:pt x="4432" y="1902"/>
                  </a:lnTo>
                  <a:lnTo>
                    <a:pt x="4431" y="1886"/>
                  </a:lnTo>
                  <a:lnTo>
                    <a:pt x="4430" y="1881"/>
                  </a:lnTo>
                  <a:lnTo>
                    <a:pt x="4430" y="1865"/>
                  </a:lnTo>
                  <a:lnTo>
                    <a:pt x="4429" y="1860"/>
                  </a:lnTo>
                  <a:lnTo>
                    <a:pt x="4429" y="1844"/>
                  </a:lnTo>
                  <a:lnTo>
                    <a:pt x="4429" y="1838"/>
                  </a:lnTo>
                  <a:lnTo>
                    <a:pt x="4429" y="1822"/>
                  </a:lnTo>
                  <a:lnTo>
                    <a:pt x="4430" y="1817"/>
                  </a:lnTo>
                  <a:lnTo>
                    <a:pt x="4430" y="1801"/>
                  </a:lnTo>
                  <a:lnTo>
                    <a:pt x="4431" y="1796"/>
                  </a:lnTo>
                  <a:lnTo>
                    <a:pt x="4432" y="1780"/>
                  </a:lnTo>
                  <a:lnTo>
                    <a:pt x="4433" y="1774"/>
                  </a:lnTo>
                  <a:lnTo>
                    <a:pt x="4435" y="1759"/>
                  </a:lnTo>
                  <a:lnTo>
                    <a:pt x="4436" y="1753"/>
                  </a:lnTo>
                  <a:lnTo>
                    <a:pt x="4438" y="1738"/>
                  </a:lnTo>
                  <a:lnTo>
                    <a:pt x="4439" y="1732"/>
                  </a:lnTo>
                  <a:lnTo>
                    <a:pt x="4442" y="1717"/>
                  </a:lnTo>
                  <a:lnTo>
                    <a:pt x="4444" y="1712"/>
                  </a:lnTo>
                  <a:lnTo>
                    <a:pt x="4447" y="1696"/>
                  </a:lnTo>
                  <a:lnTo>
                    <a:pt x="4449" y="1691"/>
                  </a:lnTo>
                  <a:lnTo>
                    <a:pt x="4453" y="1676"/>
                  </a:lnTo>
                  <a:lnTo>
                    <a:pt x="4455" y="1671"/>
                  </a:lnTo>
                  <a:lnTo>
                    <a:pt x="4460" y="1656"/>
                  </a:lnTo>
                  <a:lnTo>
                    <a:pt x="4462" y="1650"/>
                  </a:lnTo>
                  <a:lnTo>
                    <a:pt x="4467" y="1636"/>
                  </a:lnTo>
                  <a:lnTo>
                    <a:pt x="4469" y="1630"/>
                  </a:lnTo>
                  <a:lnTo>
                    <a:pt x="4475" y="1616"/>
                  </a:lnTo>
                  <a:lnTo>
                    <a:pt x="4477" y="1611"/>
                  </a:lnTo>
                  <a:lnTo>
                    <a:pt x="4484" y="1596"/>
                  </a:lnTo>
                  <a:lnTo>
                    <a:pt x="4486" y="1591"/>
                  </a:lnTo>
                  <a:lnTo>
                    <a:pt x="4493" y="1577"/>
                  </a:lnTo>
                  <a:lnTo>
                    <a:pt x="4496" y="1572"/>
                  </a:lnTo>
                  <a:lnTo>
                    <a:pt x="4504" y="1558"/>
                  </a:lnTo>
                  <a:lnTo>
                    <a:pt x="4507" y="1554"/>
                  </a:lnTo>
                  <a:lnTo>
                    <a:pt x="4515" y="1540"/>
                  </a:lnTo>
                  <a:lnTo>
                    <a:pt x="4518" y="1535"/>
                  </a:lnTo>
                  <a:lnTo>
                    <a:pt x="4526" y="1522"/>
                  </a:lnTo>
                  <a:lnTo>
                    <a:pt x="4530" y="1517"/>
                  </a:lnTo>
                  <a:lnTo>
                    <a:pt x="4539" y="1505"/>
                  </a:lnTo>
                  <a:lnTo>
                    <a:pt x="4542" y="1500"/>
                  </a:lnTo>
                  <a:lnTo>
                    <a:pt x="4552" y="1488"/>
                  </a:lnTo>
                  <a:lnTo>
                    <a:pt x="4555" y="1483"/>
                  </a:lnTo>
                  <a:lnTo>
                    <a:pt x="4565" y="1471"/>
                  </a:lnTo>
                  <a:lnTo>
                    <a:pt x="4569" y="1467"/>
                  </a:lnTo>
                  <a:lnTo>
                    <a:pt x="4579" y="1455"/>
                  </a:lnTo>
                  <a:lnTo>
                    <a:pt x="4583" y="1451"/>
                  </a:lnTo>
                  <a:lnTo>
                    <a:pt x="4594" y="1440"/>
                  </a:lnTo>
                  <a:lnTo>
                    <a:pt x="4598" y="1436"/>
                  </a:lnTo>
                  <a:lnTo>
                    <a:pt x="4609" y="1425"/>
                  </a:lnTo>
                  <a:lnTo>
                    <a:pt x="4613" y="1421"/>
                  </a:lnTo>
                  <a:lnTo>
                    <a:pt x="4625" y="1411"/>
                  </a:lnTo>
                  <a:lnTo>
                    <a:pt x="4629" y="1407"/>
                  </a:lnTo>
                  <a:lnTo>
                    <a:pt x="4641" y="1397"/>
                  </a:lnTo>
                  <a:lnTo>
                    <a:pt x="4646" y="1394"/>
                  </a:lnTo>
                  <a:lnTo>
                    <a:pt x="4658" y="1384"/>
                  </a:lnTo>
                  <a:lnTo>
                    <a:pt x="4663" y="1381"/>
                  </a:lnTo>
                  <a:lnTo>
                    <a:pt x="4675" y="1372"/>
                  </a:lnTo>
                  <a:lnTo>
                    <a:pt x="4680" y="1368"/>
                  </a:lnTo>
                  <a:lnTo>
                    <a:pt x="4693" y="1360"/>
                  </a:lnTo>
                  <a:lnTo>
                    <a:pt x="4698" y="1357"/>
                  </a:lnTo>
                  <a:lnTo>
                    <a:pt x="4712" y="1349"/>
                  </a:lnTo>
                  <a:lnTo>
                    <a:pt x="4716" y="1346"/>
                  </a:lnTo>
                  <a:lnTo>
                    <a:pt x="4730" y="1338"/>
                  </a:lnTo>
                  <a:lnTo>
                    <a:pt x="4735" y="1335"/>
                  </a:lnTo>
                  <a:lnTo>
                    <a:pt x="4749" y="1328"/>
                  </a:lnTo>
                  <a:lnTo>
                    <a:pt x="4754" y="1326"/>
                  </a:lnTo>
                  <a:lnTo>
                    <a:pt x="4769" y="1319"/>
                  </a:lnTo>
                  <a:lnTo>
                    <a:pt x="4774" y="1317"/>
                  </a:lnTo>
                  <a:lnTo>
                    <a:pt x="4788" y="1311"/>
                  </a:lnTo>
                  <a:lnTo>
                    <a:pt x="4793" y="1309"/>
                  </a:lnTo>
                  <a:lnTo>
                    <a:pt x="4808" y="1303"/>
                  </a:lnTo>
                  <a:lnTo>
                    <a:pt x="4813" y="1302"/>
                  </a:lnTo>
                  <a:lnTo>
                    <a:pt x="4828" y="1297"/>
                  </a:lnTo>
                  <a:lnTo>
                    <a:pt x="4834" y="1295"/>
                  </a:lnTo>
                  <a:lnTo>
                    <a:pt x="4849" y="1291"/>
                  </a:lnTo>
                  <a:lnTo>
                    <a:pt x="4854" y="1289"/>
                  </a:lnTo>
                  <a:lnTo>
                    <a:pt x="4869" y="1285"/>
                  </a:lnTo>
                  <a:lnTo>
                    <a:pt x="4875" y="1284"/>
                  </a:lnTo>
                  <a:lnTo>
                    <a:pt x="4890" y="1281"/>
                  </a:lnTo>
                  <a:lnTo>
                    <a:pt x="4896" y="1280"/>
                  </a:lnTo>
                  <a:lnTo>
                    <a:pt x="4911" y="1277"/>
                  </a:lnTo>
                  <a:lnTo>
                    <a:pt x="4917" y="1276"/>
                  </a:lnTo>
                  <a:lnTo>
                    <a:pt x="4933" y="1274"/>
                  </a:lnTo>
                  <a:lnTo>
                    <a:pt x="4938" y="1273"/>
                  </a:lnTo>
                  <a:lnTo>
                    <a:pt x="4954" y="1272"/>
                  </a:lnTo>
                  <a:lnTo>
                    <a:pt x="4960" y="1271"/>
                  </a:lnTo>
                  <a:lnTo>
                    <a:pt x="4976" y="1271"/>
                  </a:lnTo>
                  <a:lnTo>
                    <a:pt x="4981" y="1270"/>
                  </a:lnTo>
                  <a:lnTo>
                    <a:pt x="4997" y="1270"/>
                  </a:lnTo>
                  <a:lnTo>
                    <a:pt x="5003" y="1270"/>
                  </a:lnTo>
                  <a:lnTo>
                    <a:pt x="5019" y="1270"/>
                  </a:lnTo>
                  <a:lnTo>
                    <a:pt x="5024" y="1271"/>
                  </a:lnTo>
                  <a:lnTo>
                    <a:pt x="5040" y="1271"/>
                  </a:lnTo>
                  <a:lnTo>
                    <a:pt x="5046" y="1272"/>
                  </a:lnTo>
                  <a:lnTo>
                    <a:pt x="5062" y="1273"/>
                  </a:lnTo>
                  <a:lnTo>
                    <a:pt x="5067" y="1274"/>
                  </a:lnTo>
                  <a:lnTo>
                    <a:pt x="5083" y="1276"/>
                  </a:lnTo>
                  <a:lnTo>
                    <a:pt x="5089" y="1277"/>
                  </a:lnTo>
                  <a:lnTo>
                    <a:pt x="5104" y="1280"/>
                  </a:lnTo>
                  <a:lnTo>
                    <a:pt x="5110" y="1281"/>
                  </a:lnTo>
                  <a:lnTo>
                    <a:pt x="5125" y="1284"/>
                  </a:lnTo>
                  <a:lnTo>
                    <a:pt x="5131" y="1285"/>
                  </a:lnTo>
                  <a:lnTo>
                    <a:pt x="5146" y="1289"/>
                  </a:lnTo>
                  <a:lnTo>
                    <a:pt x="5151" y="1291"/>
                  </a:lnTo>
                  <a:lnTo>
                    <a:pt x="5166" y="1295"/>
                  </a:lnTo>
                  <a:lnTo>
                    <a:pt x="5172" y="1297"/>
                  </a:lnTo>
                  <a:lnTo>
                    <a:pt x="5187" y="1302"/>
                  </a:lnTo>
                  <a:lnTo>
                    <a:pt x="5192" y="1303"/>
                  </a:lnTo>
                  <a:lnTo>
                    <a:pt x="5207" y="1309"/>
                  </a:lnTo>
                  <a:lnTo>
                    <a:pt x="5212" y="1311"/>
                  </a:lnTo>
                  <a:lnTo>
                    <a:pt x="5226" y="1317"/>
                  </a:lnTo>
                  <a:lnTo>
                    <a:pt x="5231" y="1319"/>
                  </a:lnTo>
                  <a:lnTo>
                    <a:pt x="5246" y="1326"/>
                  </a:lnTo>
                  <a:lnTo>
                    <a:pt x="5251" y="1328"/>
                  </a:lnTo>
                  <a:lnTo>
                    <a:pt x="5265" y="1335"/>
                  </a:lnTo>
                  <a:lnTo>
                    <a:pt x="5270" y="1338"/>
                  </a:lnTo>
                  <a:lnTo>
                    <a:pt x="5284" y="1346"/>
                  </a:lnTo>
                  <a:lnTo>
                    <a:pt x="5288" y="1349"/>
                  </a:lnTo>
                  <a:lnTo>
                    <a:pt x="5302" y="1357"/>
                  </a:lnTo>
                  <a:lnTo>
                    <a:pt x="5307" y="1360"/>
                  </a:lnTo>
                  <a:lnTo>
                    <a:pt x="5320" y="1368"/>
                  </a:lnTo>
                  <a:lnTo>
                    <a:pt x="5325" y="1372"/>
                  </a:lnTo>
                  <a:lnTo>
                    <a:pt x="5337" y="1381"/>
                  </a:lnTo>
                  <a:lnTo>
                    <a:pt x="5342" y="1384"/>
                  </a:lnTo>
                  <a:lnTo>
                    <a:pt x="5354" y="1394"/>
                  </a:lnTo>
                  <a:lnTo>
                    <a:pt x="5359" y="1397"/>
                  </a:lnTo>
                  <a:lnTo>
                    <a:pt x="5371" y="1407"/>
                  </a:lnTo>
                  <a:lnTo>
                    <a:pt x="5375" y="1411"/>
                  </a:lnTo>
                  <a:lnTo>
                    <a:pt x="5387" y="1421"/>
                  </a:lnTo>
                  <a:lnTo>
                    <a:pt x="5391" y="1425"/>
                  </a:lnTo>
                  <a:lnTo>
                    <a:pt x="5402" y="1436"/>
                  </a:lnTo>
                  <a:lnTo>
                    <a:pt x="5406" y="1440"/>
                  </a:lnTo>
                  <a:lnTo>
                    <a:pt x="5417" y="1451"/>
                  </a:lnTo>
                  <a:lnTo>
                    <a:pt x="5421" y="1455"/>
                  </a:lnTo>
                  <a:lnTo>
                    <a:pt x="5431" y="1467"/>
                  </a:lnTo>
                  <a:lnTo>
                    <a:pt x="5435" y="1471"/>
                  </a:lnTo>
                  <a:lnTo>
                    <a:pt x="5445" y="1483"/>
                  </a:lnTo>
                  <a:lnTo>
                    <a:pt x="5448" y="1488"/>
                  </a:lnTo>
                  <a:lnTo>
                    <a:pt x="5458" y="1500"/>
                  </a:lnTo>
                  <a:lnTo>
                    <a:pt x="5461" y="1505"/>
                  </a:lnTo>
                  <a:lnTo>
                    <a:pt x="5470" y="1517"/>
                  </a:lnTo>
                  <a:lnTo>
                    <a:pt x="5474" y="1522"/>
                  </a:lnTo>
                  <a:lnTo>
                    <a:pt x="5482" y="1535"/>
                  </a:lnTo>
                  <a:lnTo>
                    <a:pt x="5485" y="1540"/>
                  </a:lnTo>
                  <a:lnTo>
                    <a:pt x="5493" y="1554"/>
                  </a:lnTo>
                  <a:lnTo>
                    <a:pt x="5496" y="1558"/>
                  </a:lnTo>
                  <a:lnTo>
                    <a:pt x="5504" y="1572"/>
                  </a:lnTo>
                  <a:lnTo>
                    <a:pt x="5507" y="1577"/>
                  </a:lnTo>
                  <a:lnTo>
                    <a:pt x="5514" y="1591"/>
                  </a:lnTo>
                  <a:lnTo>
                    <a:pt x="5516" y="1596"/>
                  </a:lnTo>
                  <a:lnTo>
                    <a:pt x="5523" y="1611"/>
                  </a:lnTo>
                  <a:lnTo>
                    <a:pt x="5525" y="1616"/>
                  </a:lnTo>
                  <a:lnTo>
                    <a:pt x="5531" y="1630"/>
                  </a:lnTo>
                  <a:lnTo>
                    <a:pt x="5533" y="1636"/>
                  </a:lnTo>
                  <a:lnTo>
                    <a:pt x="5538" y="1650"/>
                  </a:lnTo>
                  <a:lnTo>
                    <a:pt x="5540" y="1656"/>
                  </a:lnTo>
                  <a:lnTo>
                    <a:pt x="5545" y="1671"/>
                  </a:lnTo>
                  <a:lnTo>
                    <a:pt x="5547" y="1676"/>
                  </a:lnTo>
                  <a:lnTo>
                    <a:pt x="5551" y="1691"/>
                  </a:lnTo>
                  <a:lnTo>
                    <a:pt x="5553" y="1696"/>
                  </a:lnTo>
                  <a:lnTo>
                    <a:pt x="5556" y="1712"/>
                  </a:lnTo>
                  <a:lnTo>
                    <a:pt x="5558" y="1717"/>
                  </a:lnTo>
                  <a:lnTo>
                    <a:pt x="5561" y="1732"/>
                  </a:lnTo>
                  <a:lnTo>
                    <a:pt x="5562" y="1738"/>
                  </a:lnTo>
                  <a:lnTo>
                    <a:pt x="5564" y="1753"/>
                  </a:lnTo>
                  <a:lnTo>
                    <a:pt x="5565" y="1759"/>
                  </a:lnTo>
                  <a:lnTo>
                    <a:pt x="5567" y="1774"/>
                  </a:lnTo>
                  <a:lnTo>
                    <a:pt x="5568" y="1780"/>
                  </a:lnTo>
                  <a:lnTo>
                    <a:pt x="5569" y="1796"/>
                  </a:lnTo>
                  <a:lnTo>
                    <a:pt x="5570" y="1801"/>
                  </a:lnTo>
                  <a:lnTo>
                    <a:pt x="5570" y="1817"/>
                  </a:lnTo>
                  <a:close/>
                  <a:moveTo>
                    <a:pt x="8058" y="5641"/>
                  </a:moveTo>
                  <a:lnTo>
                    <a:pt x="8058" y="6745"/>
                  </a:lnTo>
                  <a:lnTo>
                    <a:pt x="8500" y="6745"/>
                  </a:lnTo>
                  <a:lnTo>
                    <a:pt x="8500" y="5641"/>
                  </a:lnTo>
                  <a:lnTo>
                    <a:pt x="8058" y="5641"/>
                  </a:lnTo>
                  <a:close/>
                  <a:moveTo>
                    <a:pt x="7010" y="4059"/>
                  </a:moveTo>
                  <a:lnTo>
                    <a:pt x="6987" y="4057"/>
                  </a:lnTo>
                  <a:lnTo>
                    <a:pt x="6963" y="4057"/>
                  </a:lnTo>
                  <a:lnTo>
                    <a:pt x="5000" y="4057"/>
                  </a:lnTo>
                  <a:lnTo>
                    <a:pt x="3037" y="4057"/>
                  </a:lnTo>
                  <a:lnTo>
                    <a:pt x="3013" y="4057"/>
                  </a:lnTo>
                  <a:lnTo>
                    <a:pt x="2990" y="4059"/>
                  </a:lnTo>
                  <a:lnTo>
                    <a:pt x="2968" y="4061"/>
                  </a:lnTo>
                  <a:lnTo>
                    <a:pt x="2946" y="4064"/>
                  </a:lnTo>
                  <a:lnTo>
                    <a:pt x="2924" y="4067"/>
                  </a:lnTo>
                  <a:lnTo>
                    <a:pt x="2903" y="4072"/>
                  </a:lnTo>
                  <a:lnTo>
                    <a:pt x="2881" y="4077"/>
                  </a:lnTo>
                  <a:lnTo>
                    <a:pt x="2860" y="4083"/>
                  </a:lnTo>
                  <a:lnTo>
                    <a:pt x="2839" y="4090"/>
                  </a:lnTo>
                  <a:lnTo>
                    <a:pt x="2818" y="4098"/>
                  </a:lnTo>
                  <a:lnTo>
                    <a:pt x="2797" y="4107"/>
                  </a:lnTo>
                  <a:lnTo>
                    <a:pt x="2777" y="4116"/>
                  </a:lnTo>
                  <a:lnTo>
                    <a:pt x="2758" y="4126"/>
                  </a:lnTo>
                  <a:lnTo>
                    <a:pt x="2738" y="4136"/>
                  </a:lnTo>
                  <a:lnTo>
                    <a:pt x="2719" y="4148"/>
                  </a:lnTo>
                  <a:lnTo>
                    <a:pt x="2700" y="4160"/>
                  </a:lnTo>
                  <a:lnTo>
                    <a:pt x="2682" y="4173"/>
                  </a:lnTo>
                  <a:lnTo>
                    <a:pt x="2665" y="4186"/>
                  </a:lnTo>
                  <a:lnTo>
                    <a:pt x="2648" y="4201"/>
                  </a:lnTo>
                  <a:lnTo>
                    <a:pt x="2631" y="4215"/>
                  </a:lnTo>
                  <a:lnTo>
                    <a:pt x="2616" y="4231"/>
                  </a:lnTo>
                  <a:lnTo>
                    <a:pt x="2600" y="4246"/>
                  </a:lnTo>
                  <a:lnTo>
                    <a:pt x="2586" y="4263"/>
                  </a:lnTo>
                  <a:lnTo>
                    <a:pt x="2571" y="4280"/>
                  </a:lnTo>
                  <a:lnTo>
                    <a:pt x="2558" y="4297"/>
                  </a:lnTo>
                  <a:lnTo>
                    <a:pt x="2545" y="4315"/>
                  </a:lnTo>
                  <a:lnTo>
                    <a:pt x="2533" y="4334"/>
                  </a:lnTo>
                  <a:lnTo>
                    <a:pt x="2521" y="4353"/>
                  </a:lnTo>
                  <a:lnTo>
                    <a:pt x="2511" y="4373"/>
                  </a:lnTo>
                  <a:lnTo>
                    <a:pt x="2501" y="4392"/>
                  </a:lnTo>
                  <a:lnTo>
                    <a:pt x="2491" y="4413"/>
                  </a:lnTo>
                  <a:lnTo>
                    <a:pt x="2483" y="4433"/>
                  </a:lnTo>
                  <a:lnTo>
                    <a:pt x="2475" y="4454"/>
                  </a:lnTo>
                  <a:lnTo>
                    <a:pt x="2468" y="4475"/>
                  </a:lnTo>
                  <a:lnTo>
                    <a:pt x="2462" y="4496"/>
                  </a:lnTo>
                  <a:lnTo>
                    <a:pt x="2457" y="4517"/>
                  </a:lnTo>
                  <a:lnTo>
                    <a:pt x="2452" y="4539"/>
                  </a:lnTo>
                  <a:lnTo>
                    <a:pt x="2449" y="4561"/>
                  </a:lnTo>
                  <a:lnTo>
                    <a:pt x="2446" y="4583"/>
                  </a:lnTo>
                  <a:lnTo>
                    <a:pt x="2444" y="4605"/>
                  </a:lnTo>
                  <a:lnTo>
                    <a:pt x="2442" y="4627"/>
                  </a:lnTo>
                  <a:lnTo>
                    <a:pt x="2442" y="4651"/>
                  </a:lnTo>
                  <a:lnTo>
                    <a:pt x="2442" y="7736"/>
                  </a:lnTo>
                  <a:lnTo>
                    <a:pt x="2442" y="7760"/>
                  </a:lnTo>
                  <a:lnTo>
                    <a:pt x="2444" y="7782"/>
                  </a:lnTo>
                  <a:lnTo>
                    <a:pt x="2446" y="7804"/>
                  </a:lnTo>
                  <a:lnTo>
                    <a:pt x="2449" y="7826"/>
                  </a:lnTo>
                  <a:lnTo>
                    <a:pt x="2452" y="7848"/>
                  </a:lnTo>
                  <a:lnTo>
                    <a:pt x="2457" y="7869"/>
                  </a:lnTo>
                  <a:lnTo>
                    <a:pt x="2462" y="7891"/>
                  </a:lnTo>
                  <a:lnTo>
                    <a:pt x="2468" y="7912"/>
                  </a:lnTo>
                  <a:lnTo>
                    <a:pt x="2475" y="7933"/>
                  </a:lnTo>
                  <a:lnTo>
                    <a:pt x="2483" y="7954"/>
                  </a:lnTo>
                  <a:lnTo>
                    <a:pt x="2492" y="7974"/>
                  </a:lnTo>
                  <a:lnTo>
                    <a:pt x="2501" y="7995"/>
                  </a:lnTo>
                  <a:lnTo>
                    <a:pt x="2511" y="8014"/>
                  </a:lnTo>
                  <a:lnTo>
                    <a:pt x="2521" y="8034"/>
                  </a:lnTo>
                  <a:lnTo>
                    <a:pt x="2533" y="8053"/>
                  </a:lnTo>
                  <a:lnTo>
                    <a:pt x="2545" y="8072"/>
                  </a:lnTo>
                  <a:lnTo>
                    <a:pt x="2558" y="8090"/>
                  </a:lnTo>
                  <a:lnTo>
                    <a:pt x="2571" y="8107"/>
                  </a:lnTo>
                  <a:lnTo>
                    <a:pt x="2586" y="8124"/>
                  </a:lnTo>
                  <a:lnTo>
                    <a:pt x="2600" y="8141"/>
                  </a:lnTo>
                  <a:lnTo>
                    <a:pt x="2616" y="8156"/>
                  </a:lnTo>
                  <a:lnTo>
                    <a:pt x="2631" y="8172"/>
                  </a:lnTo>
                  <a:lnTo>
                    <a:pt x="2648" y="8186"/>
                  </a:lnTo>
                  <a:lnTo>
                    <a:pt x="2665" y="8201"/>
                  </a:lnTo>
                  <a:lnTo>
                    <a:pt x="2682" y="8214"/>
                  </a:lnTo>
                  <a:lnTo>
                    <a:pt x="2700" y="8227"/>
                  </a:lnTo>
                  <a:lnTo>
                    <a:pt x="2719" y="8239"/>
                  </a:lnTo>
                  <a:lnTo>
                    <a:pt x="2738" y="8251"/>
                  </a:lnTo>
                  <a:lnTo>
                    <a:pt x="2758" y="8261"/>
                  </a:lnTo>
                  <a:lnTo>
                    <a:pt x="2777" y="8271"/>
                  </a:lnTo>
                  <a:lnTo>
                    <a:pt x="2797" y="8280"/>
                  </a:lnTo>
                  <a:lnTo>
                    <a:pt x="2818" y="8289"/>
                  </a:lnTo>
                  <a:lnTo>
                    <a:pt x="2839" y="8297"/>
                  </a:lnTo>
                  <a:lnTo>
                    <a:pt x="2860" y="8304"/>
                  </a:lnTo>
                  <a:lnTo>
                    <a:pt x="2881" y="8310"/>
                  </a:lnTo>
                  <a:lnTo>
                    <a:pt x="2903" y="8315"/>
                  </a:lnTo>
                  <a:lnTo>
                    <a:pt x="2924" y="8320"/>
                  </a:lnTo>
                  <a:lnTo>
                    <a:pt x="2946" y="8323"/>
                  </a:lnTo>
                  <a:lnTo>
                    <a:pt x="2968" y="8326"/>
                  </a:lnTo>
                  <a:lnTo>
                    <a:pt x="2990" y="8328"/>
                  </a:lnTo>
                  <a:lnTo>
                    <a:pt x="3013" y="8330"/>
                  </a:lnTo>
                  <a:lnTo>
                    <a:pt x="3037" y="8330"/>
                  </a:lnTo>
                  <a:lnTo>
                    <a:pt x="6963" y="8330"/>
                  </a:lnTo>
                  <a:lnTo>
                    <a:pt x="6987" y="8330"/>
                  </a:lnTo>
                  <a:lnTo>
                    <a:pt x="7010" y="8328"/>
                  </a:lnTo>
                  <a:lnTo>
                    <a:pt x="7032" y="8326"/>
                  </a:lnTo>
                  <a:lnTo>
                    <a:pt x="7054" y="8323"/>
                  </a:lnTo>
                  <a:lnTo>
                    <a:pt x="7076" y="8320"/>
                  </a:lnTo>
                  <a:lnTo>
                    <a:pt x="7097" y="8315"/>
                  </a:lnTo>
                  <a:lnTo>
                    <a:pt x="7119" y="8310"/>
                  </a:lnTo>
                  <a:lnTo>
                    <a:pt x="7140" y="8304"/>
                  </a:lnTo>
                  <a:lnTo>
                    <a:pt x="7161" y="8297"/>
                  </a:lnTo>
                  <a:lnTo>
                    <a:pt x="7182" y="8289"/>
                  </a:lnTo>
                  <a:lnTo>
                    <a:pt x="7203" y="8280"/>
                  </a:lnTo>
                  <a:lnTo>
                    <a:pt x="7223" y="8271"/>
                  </a:lnTo>
                  <a:lnTo>
                    <a:pt x="7242" y="8261"/>
                  </a:lnTo>
                  <a:lnTo>
                    <a:pt x="7262" y="8251"/>
                  </a:lnTo>
                  <a:lnTo>
                    <a:pt x="7281" y="8239"/>
                  </a:lnTo>
                  <a:lnTo>
                    <a:pt x="7300" y="8227"/>
                  </a:lnTo>
                  <a:lnTo>
                    <a:pt x="7318" y="8214"/>
                  </a:lnTo>
                  <a:lnTo>
                    <a:pt x="7335" y="8201"/>
                  </a:lnTo>
                  <a:lnTo>
                    <a:pt x="7352" y="8186"/>
                  </a:lnTo>
                  <a:lnTo>
                    <a:pt x="7369" y="8172"/>
                  </a:lnTo>
                  <a:lnTo>
                    <a:pt x="7384" y="8156"/>
                  </a:lnTo>
                  <a:lnTo>
                    <a:pt x="7400" y="8141"/>
                  </a:lnTo>
                  <a:lnTo>
                    <a:pt x="7414" y="8124"/>
                  </a:lnTo>
                  <a:lnTo>
                    <a:pt x="7429" y="8107"/>
                  </a:lnTo>
                  <a:lnTo>
                    <a:pt x="7442" y="8090"/>
                  </a:lnTo>
                  <a:lnTo>
                    <a:pt x="7455" y="8072"/>
                  </a:lnTo>
                  <a:lnTo>
                    <a:pt x="7467" y="8053"/>
                  </a:lnTo>
                  <a:lnTo>
                    <a:pt x="7479" y="8034"/>
                  </a:lnTo>
                  <a:lnTo>
                    <a:pt x="7489" y="8014"/>
                  </a:lnTo>
                  <a:lnTo>
                    <a:pt x="7499" y="7995"/>
                  </a:lnTo>
                  <a:lnTo>
                    <a:pt x="7508" y="7974"/>
                  </a:lnTo>
                  <a:lnTo>
                    <a:pt x="7517" y="7954"/>
                  </a:lnTo>
                  <a:lnTo>
                    <a:pt x="7525" y="7933"/>
                  </a:lnTo>
                  <a:lnTo>
                    <a:pt x="7532" y="7912"/>
                  </a:lnTo>
                  <a:lnTo>
                    <a:pt x="7538" y="7891"/>
                  </a:lnTo>
                  <a:lnTo>
                    <a:pt x="7543" y="7869"/>
                  </a:lnTo>
                  <a:lnTo>
                    <a:pt x="7548" y="7848"/>
                  </a:lnTo>
                  <a:lnTo>
                    <a:pt x="7551" y="7826"/>
                  </a:lnTo>
                  <a:lnTo>
                    <a:pt x="7554" y="7804"/>
                  </a:lnTo>
                  <a:lnTo>
                    <a:pt x="7556" y="7782"/>
                  </a:lnTo>
                  <a:lnTo>
                    <a:pt x="7558" y="7760"/>
                  </a:lnTo>
                  <a:lnTo>
                    <a:pt x="7558" y="7736"/>
                  </a:lnTo>
                  <a:lnTo>
                    <a:pt x="7558" y="4651"/>
                  </a:lnTo>
                  <a:lnTo>
                    <a:pt x="7558" y="4627"/>
                  </a:lnTo>
                  <a:lnTo>
                    <a:pt x="7556" y="4605"/>
                  </a:lnTo>
                  <a:lnTo>
                    <a:pt x="7554" y="4583"/>
                  </a:lnTo>
                  <a:lnTo>
                    <a:pt x="7551" y="4561"/>
                  </a:lnTo>
                  <a:lnTo>
                    <a:pt x="7548" y="4539"/>
                  </a:lnTo>
                  <a:lnTo>
                    <a:pt x="7543" y="4517"/>
                  </a:lnTo>
                  <a:lnTo>
                    <a:pt x="7538" y="4496"/>
                  </a:lnTo>
                  <a:lnTo>
                    <a:pt x="7532" y="4475"/>
                  </a:lnTo>
                  <a:lnTo>
                    <a:pt x="7525" y="4454"/>
                  </a:lnTo>
                  <a:lnTo>
                    <a:pt x="7517" y="4433"/>
                  </a:lnTo>
                  <a:lnTo>
                    <a:pt x="7509" y="4413"/>
                  </a:lnTo>
                  <a:lnTo>
                    <a:pt x="7499" y="4392"/>
                  </a:lnTo>
                  <a:lnTo>
                    <a:pt x="7489" y="4373"/>
                  </a:lnTo>
                  <a:lnTo>
                    <a:pt x="7479" y="4353"/>
                  </a:lnTo>
                  <a:lnTo>
                    <a:pt x="7467" y="4334"/>
                  </a:lnTo>
                  <a:lnTo>
                    <a:pt x="7455" y="4315"/>
                  </a:lnTo>
                  <a:lnTo>
                    <a:pt x="7442" y="4297"/>
                  </a:lnTo>
                  <a:lnTo>
                    <a:pt x="7429" y="4280"/>
                  </a:lnTo>
                  <a:lnTo>
                    <a:pt x="7414" y="4263"/>
                  </a:lnTo>
                  <a:lnTo>
                    <a:pt x="7400" y="4246"/>
                  </a:lnTo>
                  <a:lnTo>
                    <a:pt x="7384" y="4231"/>
                  </a:lnTo>
                  <a:lnTo>
                    <a:pt x="7369" y="4215"/>
                  </a:lnTo>
                  <a:lnTo>
                    <a:pt x="7352" y="4201"/>
                  </a:lnTo>
                  <a:lnTo>
                    <a:pt x="7335" y="4186"/>
                  </a:lnTo>
                  <a:lnTo>
                    <a:pt x="7318" y="4173"/>
                  </a:lnTo>
                  <a:lnTo>
                    <a:pt x="7300" y="4160"/>
                  </a:lnTo>
                  <a:lnTo>
                    <a:pt x="7281" y="4148"/>
                  </a:lnTo>
                  <a:lnTo>
                    <a:pt x="7262" y="4136"/>
                  </a:lnTo>
                  <a:lnTo>
                    <a:pt x="7242" y="4126"/>
                  </a:lnTo>
                  <a:lnTo>
                    <a:pt x="7223" y="4116"/>
                  </a:lnTo>
                  <a:lnTo>
                    <a:pt x="7203" y="4107"/>
                  </a:lnTo>
                  <a:lnTo>
                    <a:pt x="7182" y="4098"/>
                  </a:lnTo>
                  <a:lnTo>
                    <a:pt x="7161" y="4090"/>
                  </a:lnTo>
                  <a:lnTo>
                    <a:pt x="7140" y="4083"/>
                  </a:lnTo>
                  <a:lnTo>
                    <a:pt x="7119" y="4077"/>
                  </a:lnTo>
                  <a:lnTo>
                    <a:pt x="7097" y="4072"/>
                  </a:lnTo>
                  <a:lnTo>
                    <a:pt x="7076" y="4067"/>
                  </a:lnTo>
                  <a:lnTo>
                    <a:pt x="7054" y="4064"/>
                  </a:lnTo>
                  <a:lnTo>
                    <a:pt x="7032" y="4061"/>
                  </a:lnTo>
                  <a:lnTo>
                    <a:pt x="7010" y="4059"/>
                  </a:lnTo>
                  <a:close/>
                  <a:moveTo>
                    <a:pt x="5270" y="1862"/>
                  </a:moveTo>
                  <a:lnTo>
                    <a:pt x="5271" y="1851"/>
                  </a:lnTo>
                  <a:lnTo>
                    <a:pt x="5271" y="1841"/>
                  </a:lnTo>
                  <a:lnTo>
                    <a:pt x="5271" y="1831"/>
                  </a:lnTo>
                  <a:lnTo>
                    <a:pt x="5270" y="1820"/>
                  </a:lnTo>
                  <a:lnTo>
                    <a:pt x="5269" y="1810"/>
                  </a:lnTo>
                  <a:lnTo>
                    <a:pt x="5268" y="1800"/>
                  </a:lnTo>
                  <a:lnTo>
                    <a:pt x="5266" y="1790"/>
                  </a:lnTo>
                  <a:lnTo>
                    <a:pt x="5264" y="1781"/>
                  </a:lnTo>
                  <a:lnTo>
                    <a:pt x="5262" y="1771"/>
                  </a:lnTo>
                  <a:lnTo>
                    <a:pt x="5259" y="1761"/>
                  </a:lnTo>
                  <a:lnTo>
                    <a:pt x="5256" y="1752"/>
                  </a:lnTo>
                  <a:lnTo>
                    <a:pt x="5253" y="1742"/>
                  </a:lnTo>
                  <a:lnTo>
                    <a:pt x="5249" y="1733"/>
                  </a:lnTo>
                  <a:lnTo>
                    <a:pt x="5245" y="1724"/>
                  </a:lnTo>
                  <a:lnTo>
                    <a:pt x="5240" y="1715"/>
                  </a:lnTo>
                  <a:lnTo>
                    <a:pt x="5235" y="1706"/>
                  </a:lnTo>
                  <a:lnTo>
                    <a:pt x="5230" y="1697"/>
                  </a:lnTo>
                  <a:lnTo>
                    <a:pt x="5224" y="1689"/>
                  </a:lnTo>
                  <a:lnTo>
                    <a:pt x="5218" y="1681"/>
                  </a:lnTo>
                  <a:lnTo>
                    <a:pt x="5212" y="1673"/>
                  </a:lnTo>
                  <a:lnTo>
                    <a:pt x="5206" y="1665"/>
                  </a:lnTo>
                  <a:lnTo>
                    <a:pt x="5199" y="1657"/>
                  </a:lnTo>
                  <a:lnTo>
                    <a:pt x="5192" y="1650"/>
                  </a:lnTo>
                  <a:lnTo>
                    <a:pt x="5185" y="1643"/>
                  </a:lnTo>
                  <a:lnTo>
                    <a:pt x="5177" y="1636"/>
                  </a:lnTo>
                  <a:lnTo>
                    <a:pt x="5169" y="1630"/>
                  </a:lnTo>
                  <a:lnTo>
                    <a:pt x="5161" y="1624"/>
                  </a:lnTo>
                  <a:lnTo>
                    <a:pt x="5153" y="1618"/>
                  </a:lnTo>
                  <a:lnTo>
                    <a:pt x="5145" y="1612"/>
                  </a:lnTo>
                  <a:lnTo>
                    <a:pt x="5136" y="1607"/>
                  </a:lnTo>
                  <a:lnTo>
                    <a:pt x="5127" y="1602"/>
                  </a:lnTo>
                  <a:lnTo>
                    <a:pt x="5118" y="1597"/>
                  </a:lnTo>
                  <a:lnTo>
                    <a:pt x="5108" y="1593"/>
                  </a:lnTo>
                  <a:lnTo>
                    <a:pt x="5099" y="1589"/>
                  </a:lnTo>
                  <a:lnTo>
                    <a:pt x="5089" y="1585"/>
                  </a:lnTo>
                  <a:lnTo>
                    <a:pt x="5080" y="1582"/>
                  </a:lnTo>
                  <a:lnTo>
                    <a:pt x="5070" y="1579"/>
                  </a:lnTo>
                  <a:lnTo>
                    <a:pt x="5060" y="1577"/>
                  </a:lnTo>
                  <a:lnTo>
                    <a:pt x="5050" y="1575"/>
                  </a:lnTo>
                  <a:lnTo>
                    <a:pt x="5040" y="1573"/>
                  </a:lnTo>
                  <a:lnTo>
                    <a:pt x="5030" y="1572"/>
                  </a:lnTo>
                  <a:lnTo>
                    <a:pt x="5020" y="1571"/>
                  </a:lnTo>
                  <a:lnTo>
                    <a:pt x="5010" y="1570"/>
                  </a:lnTo>
                  <a:lnTo>
                    <a:pt x="5000" y="1570"/>
                  </a:lnTo>
                  <a:lnTo>
                    <a:pt x="4990" y="1570"/>
                  </a:lnTo>
                  <a:lnTo>
                    <a:pt x="4980" y="1571"/>
                  </a:lnTo>
                  <a:lnTo>
                    <a:pt x="4970" y="1572"/>
                  </a:lnTo>
                  <a:lnTo>
                    <a:pt x="4960" y="1573"/>
                  </a:lnTo>
                  <a:lnTo>
                    <a:pt x="4950" y="1575"/>
                  </a:lnTo>
                  <a:lnTo>
                    <a:pt x="4940" y="1577"/>
                  </a:lnTo>
                  <a:lnTo>
                    <a:pt x="4930" y="1579"/>
                  </a:lnTo>
                  <a:lnTo>
                    <a:pt x="4920" y="1582"/>
                  </a:lnTo>
                  <a:lnTo>
                    <a:pt x="4911" y="1585"/>
                  </a:lnTo>
                  <a:lnTo>
                    <a:pt x="4901" y="1589"/>
                  </a:lnTo>
                  <a:lnTo>
                    <a:pt x="4892" y="1593"/>
                  </a:lnTo>
                  <a:lnTo>
                    <a:pt x="4882" y="1597"/>
                  </a:lnTo>
                  <a:lnTo>
                    <a:pt x="4873" y="1602"/>
                  </a:lnTo>
                  <a:lnTo>
                    <a:pt x="4864" y="1607"/>
                  </a:lnTo>
                  <a:lnTo>
                    <a:pt x="4855" y="1612"/>
                  </a:lnTo>
                  <a:lnTo>
                    <a:pt x="4847" y="1618"/>
                  </a:lnTo>
                  <a:lnTo>
                    <a:pt x="4839" y="1624"/>
                  </a:lnTo>
                  <a:lnTo>
                    <a:pt x="4831" y="1630"/>
                  </a:lnTo>
                  <a:lnTo>
                    <a:pt x="4823" y="1636"/>
                  </a:lnTo>
                  <a:lnTo>
                    <a:pt x="4815" y="1643"/>
                  </a:lnTo>
                  <a:lnTo>
                    <a:pt x="4808" y="1650"/>
                  </a:lnTo>
                  <a:lnTo>
                    <a:pt x="4801" y="1657"/>
                  </a:lnTo>
                  <a:lnTo>
                    <a:pt x="4794" y="1665"/>
                  </a:lnTo>
                  <a:lnTo>
                    <a:pt x="4788" y="1673"/>
                  </a:lnTo>
                  <a:lnTo>
                    <a:pt x="4782" y="1681"/>
                  </a:lnTo>
                  <a:lnTo>
                    <a:pt x="4776" y="1689"/>
                  </a:lnTo>
                  <a:lnTo>
                    <a:pt x="4770" y="1697"/>
                  </a:lnTo>
                  <a:lnTo>
                    <a:pt x="4765" y="1706"/>
                  </a:lnTo>
                  <a:lnTo>
                    <a:pt x="4760" y="1715"/>
                  </a:lnTo>
                  <a:lnTo>
                    <a:pt x="4755" y="1724"/>
                  </a:lnTo>
                  <a:lnTo>
                    <a:pt x="4751" y="1733"/>
                  </a:lnTo>
                  <a:lnTo>
                    <a:pt x="4747" y="1742"/>
                  </a:lnTo>
                  <a:lnTo>
                    <a:pt x="4744" y="1752"/>
                  </a:lnTo>
                  <a:lnTo>
                    <a:pt x="4741" y="1761"/>
                  </a:lnTo>
                  <a:lnTo>
                    <a:pt x="4738" y="1771"/>
                  </a:lnTo>
                  <a:lnTo>
                    <a:pt x="4736" y="1781"/>
                  </a:lnTo>
                  <a:lnTo>
                    <a:pt x="4734" y="1790"/>
                  </a:lnTo>
                  <a:lnTo>
                    <a:pt x="4732" y="1800"/>
                  </a:lnTo>
                  <a:lnTo>
                    <a:pt x="4731" y="1810"/>
                  </a:lnTo>
                  <a:lnTo>
                    <a:pt x="4730" y="1820"/>
                  </a:lnTo>
                  <a:lnTo>
                    <a:pt x="4729" y="1831"/>
                  </a:lnTo>
                  <a:lnTo>
                    <a:pt x="4729" y="1841"/>
                  </a:lnTo>
                  <a:lnTo>
                    <a:pt x="4729" y="1851"/>
                  </a:lnTo>
                  <a:lnTo>
                    <a:pt x="4730" y="1862"/>
                  </a:lnTo>
                  <a:lnTo>
                    <a:pt x="4731" y="1872"/>
                  </a:lnTo>
                  <a:lnTo>
                    <a:pt x="4732" y="1882"/>
                  </a:lnTo>
                  <a:lnTo>
                    <a:pt x="4734" y="1892"/>
                  </a:lnTo>
                  <a:lnTo>
                    <a:pt x="4736" y="1902"/>
                  </a:lnTo>
                  <a:lnTo>
                    <a:pt x="4738" y="1912"/>
                  </a:lnTo>
                  <a:lnTo>
                    <a:pt x="4741" y="1922"/>
                  </a:lnTo>
                  <a:lnTo>
                    <a:pt x="4744" y="1931"/>
                  </a:lnTo>
                  <a:lnTo>
                    <a:pt x="4748" y="1941"/>
                  </a:lnTo>
                  <a:lnTo>
                    <a:pt x="4751" y="1950"/>
                  </a:lnTo>
                  <a:lnTo>
                    <a:pt x="4756" y="1959"/>
                  </a:lnTo>
                  <a:lnTo>
                    <a:pt x="4760" y="1968"/>
                  </a:lnTo>
                  <a:lnTo>
                    <a:pt x="4765" y="1977"/>
                  </a:lnTo>
                  <a:lnTo>
                    <a:pt x="4770" y="1986"/>
                  </a:lnTo>
                  <a:lnTo>
                    <a:pt x="4776" y="1994"/>
                  </a:lnTo>
                  <a:lnTo>
                    <a:pt x="4781" y="2002"/>
                  </a:lnTo>
                  <a:lnTo>
                    <a:pt x="4783" y="1997"/>
                  </a:lnTo>
                  <a:lnTo>
                    <a:pt x="4802" y="1970"/>
                  </a:lnTo>
                  <a:lnTo>
                    <a:pt x="4823" y="1945"/>
                  </a:lnTo>
                  <a:lnTo>
                    <a:pt x="4848" y="1924"/>
                  </a:lnTo>
                  <a:lnTo>
                    <a:pt x="4875" y="1905"/>
                  </a:lnTo>
                  <a:lnTo>
                    <a:pt x="4904" y="1891"/>
                  </a:lnTo>
                  <a:lnTo>
                    <a:pt x="4935" y="1881"/>
                  </a:lnTo>
                  <a:lnTo>
                    <a:pt x="4967" y="1874"/>
                  </a:lnTo>
                  <a:lnTo>
                    <a:pt x="5000" y="1872"/>
                  </a:lnTo>
                  <a:lnTo>
                    <a:pt x="5033" y="1874"/>
                  </a:lnTo>
                  <a:lnTo>
                    <a:pt x="5065" y="1881"/>
                  </a:lnTo>
                  <a:lnTo>
                    <a:pt x="5096" y="1891"/>
                  </a:lnTo>
                  <a:lnTo>
                    <a:pt x="5125" y="1905"/>
                  </a:lnTo>
                  <a:lnTo>
                    <a:pt x="5152" y="1924"/>
                  </a:lnTo>
                  <a:lnTo>
                    <a:pt x="5177" y="1945"/>
                  </a:lnTo>
                  <a:lnTo>
                    <a:pt x="5198" y="1970"/>
                  </a:lnTo>
                  <a:lnTo>
                    <a:pt x="5217" y="1997"/>
                  </a:lnTo>
                  <a:lnTo>
                    <a:pt x="5219" y="2002"/>
                  </a:lnTo>
                  <a:lnTo>
                    <a:pt x="5224" y="1994"/>
                  </a:lnTo>
                  <a:lnTo>
                    <a:pt x="5230" y="1986"/>
                  </a:lnTo>
                  <a:lnTo>
                    <a:pt x="5235" y="1977"/>
                  </a:lnTo>
                  <a:lnTo>
                    <a:pt x="5240" y="1968"/>
                  </a:lnTo>
                  <a:lnTo>
                    <a:pt x="5244" y="1959"/>
                  </a:lnTo>
                  <a:lnTo>
                    <a:pt x="5249" y="1950"/>
                  </a:lnTo>
                  <a:lnTo>
                    <a:pt x="5252" y="1941"/>
                  </a:lnTo>
                  <a:lnTo>
                    <a:pt x="5256" y="1931"/>
                  </a:lnTo>
                  <a:lnTo>
                    <a:pt x="5259" y="1922"/>
                  </a:lnTo>
                  <a:lnTo>
                    <a:pt x="5262" y="1912"/>
                  </a:lnTo>
                  <a:lnTo>
                    <a:pt x="5264" y="1902"/>
                  </a:lnTo>
                  <a:lnTo>
                    <a:pt x="5266" y="1892"/>
                  </a:lnTo>
                  <a:lnTo>
                    <a:pt x="5268" y="1882"/>
                  </a:lnTo>
                  <a:lnTo>
                    <a:pt x="5269" y="1872"/>
                  </a:lnTo>
                  <a:lnTo>
                    <a:pt x="5270" y="1862"/>
                  </a:lnTo>
                  <a:close/>
                  <a:moveTo>
                    <a:pt x="1500" y="6745"/>
                  </a:moveTo>
                  <a:lnTo>
                    <a:pt x="1942" y="6745"/>
                  </a:lnTo>
                  <a:lnTo>
                    <a:pt x="1942" y="5641"/>
                  </a:lnTo>
                  <a:lnTo>
                    <a:pt x="1500" y="5641"/>
                  </a:lnTo>
                  <a:lnTo>
                    <a:pt x="1500" y="6745"/>
                  </a:lnTo>
                  <a:close/>
                  <a:moveTo>
                    <a:pt x="6180" y="7596"/>
                  </a:moveTo>
                  <a:lnTo>
                    <a:pt x="6162" y="7602"/>
                  </a:lnTo>
                  <a:lnTo>
                    <a:pt x="6143" y="7606"/>
                  </a:lnTo>
                  <a:lnTo>
                    <a:pt x="6123" y="7607"/>
                  </a:lnTo>
                  <a:lnTo>
                    <a:pt x="3877" y="7607"/>
                  </a:lnTo>
                  <a:lnTo>
                    <a:pt x="3857" y="7606"/>
                  </a:lnTo>
                  <a:lnTo>
                    <a:pt x="3838" y="7602"/>
                  </a:lnTo>
                  <a:lnTo>
                    <a:pt x="3820" y="7596"/>
                  </a:lnTo>
                  <a:lnTo>
                    <a:pt x="3802" y="7587"/>
                  </a:lnTo>
                  <a:lnTo>
                    <a:pt x="3786" y="7576"/>
                  </a:lnTo>
                  <a:lnTo>
                    <a:pt x="3771" y="7563"/>
                  </a:lnTo>
                  <a:lnTo>
                    <a:pt x="3758" y="7548"/>
                  </a:lnTo>
                  <a:lnTo>
                    <a:pt x="3747" y="7532"/>
                  </a:lnTo>
                  <a:lnTo>
                    <a:pt x="3738" y="7514"/>
                  </a:lnTo>
                  <a:lnTo>
                    <a:pt x="3732" y="7496"/>
                  </a:lnTo>
                  <a:lnTo>
                    <a:pt x="3728" y="7477"/>
                  </a:lnTo>
                  <a:lnTo>
                    <a:pt x="3727" y="7457"/>
                  </a:lnTo>
                  <a:lnTo>
                    <a:pt x="3728" y="7437"/>
                  </a:lnTo>
                  <a:lnTo>
                    <a:pt x="3732" y="7418"/>
                  </a:lnTo>
                  <a:lnTo>
                    <a:pt x="3738" y="7400"/>
                  </a:lnTo>
                  <a:lnTo>
                    <a:pt x="3747" y="7382"/>
                  </a:lnTo>
                  <a:lnTo>
                    <a:pt x="3758" y="7366"/>
                  </a:lnTo>
                  <a:lnTo>
                    <a:pt x="3771" y="7351"/>
                  </a:lnTo>
                  <a:lnTo>
                    <a:pt x="3786" y="7338"/>
                  </a:lnTo>
                  <a:lnTo>
                    <a:pt x="3802" y="7327"/>
                  </a:lnTo>
                  <a:lnTo>
                    <a:pt x="3820" y="7318"/>
                  </a:lnTo>
                  <a:lnTo>
                    <a:pt x="3838" y="7312"/>
                  </a:lnTo>
                  <a:lnTo>
                    <a:pt x="3857" y="7308"/>
                  </a:lnTo>
                  <a:lnTo>
                    <a:pt x="3877" y="7307"/>
                  </a:lnTo>
                  <a:lnTo>
                    <a:pt x="6123" y="7307"/>
                  </a:lnTo>
                  <a:lnTo>
                    <a:pt x="6143" y="7308"/>
                  </a:lnTo>
                  <a:lnTo>
                    <a:pt x="6162" y="7312"/>
                  </a:lnTo>
                  <a:lnTo>
                    <a:pt x="6180" y="7318"/>
                  </a:lnTo>
                  <a:lnTo>
                    <a:pt x="6198" y="7327"/>
                  </a:lnTo>
                  <a:lnTo>
                    <a:pt x="6214" y="7338"/>
                  </a:lnTo>
                  <a:lnTo>
                    <a:pt x="6229" y="7351"/>
                  </a:lnTo>
                  <a:lnTo>
                    <a:pt x="6242" y="7366"/>
                  </a:lnTo>
                  <a:lnTo>
                    <a:pt x="6253" y="7382"/>
                  </a:lnTo>
                  <a:lnTo>
                    <a:pt x="6262" y="7400"/>
                  </a:lnTo>
                  <a:lnTo>
                    <a:pt x="6268" y="7418"/>
                  </a:lnTo>
                  <a:lnTo>
                    <a:pt x="6272" y="7437"/>
                  </a:lnTo>
                  <a:lnTo>
                    <a:pt x="6273" y="7457"/>
                  </a:lnTo>
                  <a:lnTo>
                    <a:pt x="6272" y="7477"/>
                  </a:lnTo>
                  <a:lnTo>
                    <a:pt x="6268" y="7496"/>
                  </a:lnTo>
                  <a:lnTo>
                    <a:pt x="6262" y="7514"/>
                  </a:lnTo>
                  <a:lnTo>
                    <a:pt x="6253" y="7532"/>
                  </a:lnTo>
                  <a:lnTo>
                    <a:pt x="6242" y="7548"/>
                  </a:lnTo>
                  <a:lnTo>
                    <a:pt x="6229" y="7563"/>
                  </a:lnTo>
                  <a:lnTo>
                    <a:pt x="6214" y="7576"/>
                  </a:lnTo>
                  <a:lnTo>
                    <a:pt x="6198" y="7587"/>
                  </a:lnTo>
                  <a:lnTo>
                    <a:pt x="6180" y="759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3" name="Google Shape;1463;p13"/>
          <p:cNvGrpSpPr/>
          <p:nvPr/>
        </p:nvGrpSpPr>
        <p:grpSpPr>
          <a:xfrm>
            <a:off x="5227152" y="3545522"/>
            <a:ext cx="633600" cy="633600"/>
            <a:chOff x="9756372" y="5358687"/>
            <a:chExt cx="633600" cy="633600"/>
          </a:xfrm>
        </p:grpSpPr>
        <p:sp>
          <p:nvSpPr>
            <p:cNvPr id="1464" name="Google Shape;1464;p13"/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5282"/>
                  </a:moveTo>
                  <a:lnTo>
                    <a:pt x="5988" y="5282"/>
                  </a:lnTo>
                  <a:lnTo>
                    <a:pt x="5998" y="5282"/>
                  </a:lnTo>
                  <a:lnTo>
                    <a:pt x="6009" y="5283"/>
                  </a:lnTo>
                  <a:lnTo>
                    <a:pt x="6019" y="5284"/>
                  </a:lnTo>
                  <a:lnTo>
                    <a:pt x="6030" y="5285"/>
                  </a:lnTo>
                  <a:lnTo>
                    <a:pt x="6040" y="5287"/>
                  </a:lnTo>
                  <a:lnTo>
                    <a:pt x="6051" y="5289"/>
                  </a:lnTo>
                  <a:lnTo>
                    <a:pt x="6061" y="5292"/>
                  </a:lnTo>
                  <a:lnTo>
                    <a:pt x="6071" y="5295"/>
                  </a:lnTo>
                  <a:lnTo>
                    <a:pt x="6081" y="5298"/>
                  </a:lnTo>
                  <a:lnTo>
                    <a:pt x="6091" y="5302"/>
                  </a:lnTo>
                  <a:lnTo>
                    <a:pt x="6101" y="5306"/>
                  </a:lnTo>
                  <a:lnTo>
                    <a:pt x="6110" y="5310"/>
                  </a:lnTo>
                  <a:lnTo>
                    <a:pt x="6120" y="5315"/>
                  </a:lnTo>
                  <a:lnTo>
                    <a:pt x="6129" y="5320"/>
                  </a:lnTo>
                  <a:lnTo>
                    <a:pt x="6138" y="5326"/>
                  </a:lnTo>
                  <a:lnTo>
                    <a:pt x="6147" y="5331"/>
                  </a:lnTo>
                  <a:lnTo>
                    <a:pt x="6155" y="5337"/>
                  </a:lnTo>
                  <a:lnTo>
                    <a:pt x="6163" y="5344"/>
                  </a:lnTo>
                  <a:lnTo>
                    <a:pt x="6171" y="5351"/>
                  </a:lnTo>
                  <a:lnTo>
                    <a:pt x="6179" y="5357"/>
                  </a:lnTo>
                  <a:lnTo>
                    <a:pt x="6187" y="5365"/>
                  </a:lnTo>
                  <a:lnTo>
                    <a:pt x="6194" y="5372"/>
                  </a:lnTo>
                  <a:lnTo>
                    <a:pt x="6201" y="5380"/>
                  </a:lnTo>
                  <a:lnTo>
                    <a:pt x="6208" y="5388"/>
                  </a:lnTo>
                  <a:lnTo>
                    <a:pt x="6214" y="5396"/>
                  </a:lnTo>
                  <a:lnTo>
                    <a:pt x="6221" y="5405"/>
                  </a:lnTo>
                  <a:lnTo>
                    <a:pt x="6226" y="5414"/>
                  </a:lnTo>
                  <a:lnTo>
                    <a:pt x="6232" y="5423"/>
                  </a:lnTo>
                  <a:lnTo>
                    <a:pt x="6237" y="5432"/>
                  </a:lnTo>
                  <a:lnTo>
                    <a:pt x="6242" y="5442"/>
                  </a:lnTo>
                  <a:lnTo>
                    <a:pt x="6246" y="5451"/>
                  </a:lnTo>
                  <a:lnTo>
                    <a:pt x="6250" y="5461"/>
                  </a:lnTo>
                  <a:lnTo>
                    <a:pt x="6254" y="5471"/>
                  </a:lnTo>
                  <a:lnTo>
                    <a:pt x="6257" y="5481"/>
                  </a:lnTo>
                  <a:lnTo>
                    <a:pt x="6260" y="5491"/>
                  </a:lnTo>
                  <a:lnTo>
                    <a:pt x="6263" y="5501"/>
                  </a:lnTo>
                  <a:lnTo>
                    <a:pt x="6265" y="5512"/>
                  </a:lnTo>
                  <a:lnTo>
                    <a:pt x="6267" y="5522"/>
                  </a:lnTo>
                  <a:lnTo>
                    <a:pt x="6268" y="5533"/>
                  </a:lnTo>
                  <a:lnTo>
                    <a:pt x="6269" y="5543"/>
                  </a:lnTo>
                  <a:lnTo>
                    <a:pt x="6270" y="5554"/>
                  </a:lnTo>
                  <a:lnTo>
                    <a:pt x="6270" y="5564"/>
                  </a:lnTo>
                  <a:lnTo>
                    <a:pt x="6270" y="7539"/>
                  </a:lnTo>
                  <a:lnTo>
                    <a:pt x="6270" y="7550"/>
                  </a:lnTo>
                  <a:lnTo>
                    <a:pt x="6269" y="7560"/>
                  </a:lnTo>
                  <a:lnTo>
                    <a:pt x="6268" y="7571"/>
                  </a:lnTo>
                  <a:lnTo>
                    <a:pt x="6267" y="7581"/>
                  </a:lnTo>
                  <a:lnTo>
                    <a:pt x="6265" y="7592"/>
                  </a:lnTo>
                  <a:lnTo>
                    <a:pt x="6263" y="7602"/>
                  </a:lnTo>
                  <a:lnTo>
                    <a:pt x="6260" y="7612"/>
                  </a:lnTo>
                  <a:lnTo>
                    <a:pt x="6257" y="7622"/>
                  </a:lnTo>
                  <a:lnTo>
                    <a:pt x="6254" y="7632"/>
                  </a:lnTo>
                  <a:lnTo>
                    <a:pt x="6250" y="7642"/>
                  </a:lnTo>
                  <a:lnTo>
                    <a:pt x="6246" y="7652"/>
                  </a:lnTo>
                  <a:lnTo>
                    <a:pt x="6242" y="7661"/>
                  </a:lnTo>
                  <a:lnTo>
                    <a:pt x="6237" y="7671"/>
                  </a:lnTo>
                  <a:lnTo>
                    <a:pt x="6232" y="7680"/>
                  </a:lnTo>
                  <a:lnTo>
                    <a:pt x="6226" y="7689"/>
                  </a:lnTo>
                  <a:lnTo>
                    <a:pt x="6221" y="7698"/>
                  </a:lnTo>
                  <a:lnTo>
                    <a:pt x="6214" y="7707"/>
                  </a:lnTo>
                  <a:lnTo>
                    <a:pt x="6208" y="7715"/>
                  </a:lnTo>
                  <a:lnTo>
                    <a:pt x="6201" y="7723"/>
                  </a:lnTo>
                  <a:lnTo>
                    <a:pt x="6194" y="7731"/>
                  </a:lnTo>
                  <a:lnTo>
                    <a:pt x="6187" y="7739"/>
                  </a:lnTo>
                  <a:lnTo>
                    <a:pt x="6179" y="7746"/>
                  </a:lnTo>
                  <a:lnTo>
                    <a:pt x="6171" y="7753"/>
                  </a:lnTo>
                  <a:lnTo>
                    <a:pt x="6163" y="7760"/>
                  </a:lnTo>
                  <a:lnTo>
                    <a:pt x="6155" y="7766"/>
                  </a:lnTo>
                  <a:lnTo>
                    <a:pt x="6147" y="7773"/>
                  </a:lnTo>
                  <a:lnTo>
                    <a:pt x="6138" y="7778"/>
                  </a:lnTo>
                  <a:lnTo>
                    <a:pt x="6129" y="7784"/>
                  </a:lnTo>
                  <a:lnTo>
                    <a:pt x="6120" y="7789"/>
                  </a:lnTo>
                  <a:lnTo>
                    <a:pt x="6110" y="7794"/>
                  </a:lnTo>
                  <a:lnTo>
                    <a:pt x="6101" y="7798"/>
                  </a:lnTo>
                  <a:lnTo>
                    <a:pt x="6091" y="7802"/>
                  </a:lnTo>
                  <a:lnTo>
                    <a:pt x="6081" y="7805"/>
                  </a:lnTo>
                  <a:lnTo>
                    <a:pt x="6071" y="7809"/>
                  </a:lnTo>
                  <a:lnTo>
                    <a:pt x="6061" y="7812"/>
                  </a:lnTo>
                  <a:lnTo>
                    <a:pt x="6051" y="7814"/>
                  </a:lnTo>
                  <a:lnTo>
                    <a:pt x="6040" y="7816"/>
                  </a:lnTo>
                  <a:lnTo>
                    <a:pt x="6030" y="7818"/>
                  </a:lnTo>
                  <a:lnTo>
                    <a:pt x="6019" y="7819"/>
                  </a:lnTo>
                  <a:lnTo>
                    <a:pt x="6009" y="7820"/>
                  </a:lnTo>
                  <a:lnTo>
                    <a:pt x="5998" y="7821"/>
                  </a:lnTo>
                  <a:lnTo>
                    <a:pt x="5988" y="7821"/>
                  </a:lnTo>
                  <a:lnTo>
                    <a:pt x="4012" y="7821"/>
                  </a:lnTo>
                  <a:lnTo>
                    <a:pt x="4002" y="7821"/>
                  </a:lnTo>
                  <a:lnTo>
                    <a:pt x="3991" y="7820"/>
                  </a:lnTo>
                  <a:lnTo>
                    <a:pt x="3981" y="7819"/>
                  </a:lnTo>
                  <a:lnTo>
                    <a:pt x="3970" y="7818"/>
                  </a:lnTo>
                  <a:lnTo>
                    <a:pt x="3960" y="7816"/>
                  </a:lnTo>
                  <a:lnTo>
                    <a:pt x="3949" y="7814"/>
                  </a:lnTo>
                  <a:lnTo>
                    <a:pt x="3939" y="7811"/>
                  </a:lnTo>
                  <a:lnTo>
                    <a:pt x="3929" y="7809"/>
                  </a:lnTo>
                  <a:lnTo>
                    <a:pt x="3919" y="7805"/>
                  </a:lnTo>
                  <a:lnTo>
                    <a:pt x="3909" y="7802"/>
                  </a:lnTo>
                  <a:lnTo>
                    <a:pt x="3899" y="7798"/>
                  </a:lnTo>
                  <a:lnTo>
                    <a:pt x="3890" y="7794"/>
                  </a:lnTo>
                  <a:lnTo>
                    <a:pt x="3880" y="7789"/>
                  </a:lnTo>
                  <a:lnTo>
                    <a:pt x="3871" y="7784"/>
                  </a:lnTo>
                  <a:lnTo>
                    <a:pt x="3862" y="7778"/>
                  </a:lnTo>
                  <a:lnTo>
                    <a:pt x="3853" y="7773"/>
                  </a:lnTo>
                  <a:lnTo>
                    <a:pt x="3845" y="7766"/>
                  </a:lnTo>
                  <a:lnTo>
                    <a:pt x="3837" y="7760"/>
                  </a:lnTo>
                  <a:lnTo>
                    <a:pt x="3829" y="7753"/>
                  </a:lnTo>
                  <a:lnTo>
                    <a:pt x="3821" y="7746"/>
                  </a:lnTo>
                  <a:lnTo>
                    <a:pt x="3813" y="7739"/>
                  </a:lnTo>
                  <a:lnTo>
                    <a:pt x="3806" y="7731"/>
                  </a:lnTo>
                  <a:lnTo>
                    <a:pt x="3799" y="7723"/>
                  </a:lnTo>
                  <a:lnTo>
                    <a:pt x="3792" y="7715"/>
                  </a:lnTo>
                  <a:lnTo>
                    <a:pt x="3786" y="7707"/>
                  </a:lnTo>
                  <a:lnTo>
                    <a:pt x="3779" y="7698"/>
                  </a:lnTo>
                  <a:lnTo>
                    <a:pt x="3774" y="7689"/>
                  </a:lnTo>
                  <a:lnTo>
                    <a:pt x="3768" y="7680"/>
                  </a:lnTo>
                  <a:lnTo>
                    <a:pt x="3763" y="7671"/>
                  </a:lnTo>
                  <a:lnTo>
                    <a:pt x="3758" y="7661"/>
                  </a:lnTo>
                  <a:lnTo>
                    <a:pt x="3754" y="7652"/>
                  </a:lnTo>
                  <a:lnTo>
                    <a:pt x="3750" y="7642"/>
                  </a:lnTo>
                  <a:lnTo>
                    <a:pt x="3746" y="7632"/>
                  </a:lnTo>
                  <a:lnTo>
                    <a:pt x="3743" y="7622"/>
                  </a:lnTo>
                  <a:lnTo>
                    <a:pt x="3740" y="7612"/>
                  </a:lnTo>
                  <a:lnTo>
                    <a:pt x="3737" y="7602"/>
                  </a:lnTo>
                  <a:lnTo>
                    <a:pt x="3735" y="7592"/>
                  </a:lnTo>
                  <a:lnTo>
                    <a:pt x="3733" y="7581"/>
                  </a:lnTo>
                  <a:lnTo>
                    <a:pt x="3732" y="7571"/>
                  </a:lnTo>
                  <a:lnTo>
                    <a:pt x="3731" y="7560"/>
                  </a:lnTo>
                  <a:lnTo>
                    <a:pt x="3730" y="7550"/>
                  </a:lnTo>
                  <a:lnTo>
                    <a:pt x="3730" y="7539"/>
                  </a:lnTo>
                  <a:lnTo>
                    <a:pt x="3730" y="5564"/>
                  </a:lnTo>
                  <a:lnTo>
                    <a:pt x="3730" y="5554"/>
                  </a:lnTo>
                  <a:lnTo>
                    <a:pt x="3731" y="5543"/>
                  </a:lnTo>
                  <a:lnTo>
                    <a:pt x="3732" y="5533"/>
                  </a:lnTo>
                  <a:lnTo>
                    <a:pt x="3733" y="5522"/>
                  </a:lnTo>
                  <a:lnTo>
                    <a:pt x="3735" y="5512"/>
                  </a:lnTo>
                  <a:lnTo>
                    <a:pt x="3737" y="5501"/>
                  </a:lnTo>
                  <a:lnTo>
                    <a:pt x="3740" y="5491"/>
                  </a:lnTo>
                  <a:lnTo>
                    <a:pt x="3743" y="5481"/>
                  </a:lnTo>
                  <a:lnTo>
                    <a:pt x="3746" y="5471"/>
                  </a:lnTo>
                  <a:lnTo>
                    <a:pt x="3750" y="5461"/>
                  </a:lnTo>
                  <a:lnTo>
                    <a:pt x="3754" y="5451"/>
                  </a:lnTo>
                  <a:lnTo>
                    <a:pt x="3758" y="5442"/>
                  </a:lnTo>
                  <a:lnTo>
                    <a:pt x="3763" y="5432"/>
                  </a:lnTo>
                  <a:lnTo>
                    <a:pt x="3768" y="5423"/>
                  </a:lnTo>
                  <a:lnTo>
                    <a:pt x="3774" y="5414"/>
                  </a:lnTo>
                  <a:lnTo>
                    <a:pt x="3779" y="5405"/>
                  </a:lnTo>
                  <a:lnTo>
                    <a:pt x="3786" y="5396"/>
                  </a:lnTo>
                  <a:lnTo>
                    <a:pt x="3792" y="5388"/>
                  </a:lnTo>
                  <a:lnTo>
                    <a:pt x="3799" y="5380"/>
                  </a:lnTo>
                  <a:lnTo>
                    <a:pt x="3806" y="5372"/>
                  </a:lnTo>
                  <a:lnTo>
                    <a:pt x="3813" y="5365"/>
                  </a:lnTo>
                  <a:lnTo>
                    <a:pt x="3821" y="5357"/>
                  </a:lnTo>
                  <a:lnTo>
                    <a:pt x="3829" y="5351"/>
                  </a:lnTo>
                  <a:lnTo>
                    <a:pt x="3837" y="5344"/>
                  </a:lnTo>
                  <a:lnTo>
                    <a:pt x="3845" y="5337"/>
                  </a:lnTo>
                  <a:lnTo>
                    <a:pt x="3853" y="5331"/>
                  </a:lnTo>
                  <a:lnTo>
                    <a:pt x="3862" y="5326"/>
                  </a:lnTo>
                  <a:lnTo>
                    <a:pt x="3871" y="5320"/>
                  </a:lnTo>
                  <a:lnTo>
                    <a:pt x="3880" y="5315"/>
                  </a:lnTo>
                  <a:lnTo>
                    <a:pt x="3890" y="5310"/>
                  </a:lnTo>
                  <a:lnTo>
                    <a:pt x="3899" y="5306"/>
                  </a:lnTo>
                  <a:lnTo>
                    <a:pt x="3909" y="5302"/>
                  </a:lnTo>
                  <a:lnTo>
                    <a:pt x="3919" y="5298"/>
                  </a:lnTo>
                  <a:lnTo>
                    <a:pt x="3929" y="5295"/>
                  </a:lnTo>
                  <a:lnTo>
                    <a:pt x="3939" y="5292"/>
                  </a:lnTo>
                  <a:lnTo>
                    <a:pt x="3949" y="5289"/>
                  </a:lnTo>
                  <a:lnTo>
                    <a:pt x="3960" y="5287"/>
                  </a:lnTo>
                  <a:lnTo>
                    <a:pt x="3970" y="5285"/>
                  </a:lnTo>
                  <a:lnTo>
                    <a:pt x="3981" y="5284"/>
                  </a:lnTo>
                  <a:lnTo>
                    <a:pt x="3991" y="5283"/>
                  </a:lnTo>
                  <a:lnTo>
                    <a:pt x="4002" y="5282"/>
                  </a:lnTo>
                  <a:lnTo>
                    <a:pt x="4012" y="52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13"/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7" y="1930"/>
                  </a:moveTo>
                  <a:lnTo>
                    <a:pt x="1317" y="1929"/>
                  </a:lnTo>
                  <a:lnTo>
                    <a:pt x="1327" y="1929"/>
                  </a:lnTo>
                  <a:lnTo>
                    <a:pt x="1332" y="1929"/>
                  </a:lnTo>
                  <a:lnTo>
                    <a:pt x="3307" y="1929"/>
                  </a:lnTo>
                  <a:lnTo>
                    <a:pt x="3312" y="1929"/>
                  </a:lnTo>
                  <a:lnTo>
                    <a:pt x="3322" y="1929"/>
                  </a:lnTo>
                  <a:lnTo>
                    <a:pt x="3332" y="1930"/>
                  </a:lnTo>
                  <a:lnTo>
                    <a:pt x="3342" y="1930"/>
                  </a:lnTo>
                  <a:lnTo>
                    <a:pt x="3351" y="1931"/>
                  </a:lnTo>
                  <a:lnTo>
                    <a:pt x="3362" y="1932"/>
                  </a:lnTo>
                  <a:lnTo>
                    <a:pt x="3371" y="1933"/>
                  </a:lnTo>
                  <a:lnTo>
                    <a:pt x="3382" y="1934"/>
                  </a:lnTo>
                  <a:lnTo>
                    <a:pt x="3391" y="1936"/>
                  </a:lnTo>
                  <a:lnTo>
                    <a:pt x="3401" y="1937"/>
                  </a:lnTo>
                  <a:lnTo>
                    <a:pt x="3410" y="1939"/>
                  </a:lnTo>
                  <a:lnTo>
                    <a:pt x="3421" y="1941"/>
                  </a:lnTo>
                  <a:lnTo>
                    <a:pt x="3429" y="1943"/>
                  </a:lnTo>
                  <a:lnTo>
                    <a:pt x="3440" y="1946"/>
                  </a:lnTo>
                  <a:lnTo>
                    <a:pt x="3448" y="1948"/>
                  </a:lnTo>
                  <a:lnTo>
                    <a:pt x="3459" y="1951"/>
                  </a:lnTo>
                  <a:lnTo>
                    <a:pt x="3467" y="1954"/>
                  </a:lnTo>
                  <a:lnTo>
                    <a:pt x="3477" y="1957"/>
                  </a:lnTo>
                  <a:lnTo>
                    <a:pt x="3486" y="1960"/>
                  </a:lnTo>
                  <a:lnTo>
                    <a:pt x="3496" y="1963"/>
                  </a:lnTo>
                  <a:lnTo>
                    <a:pt x="3504" y="1966"/>
                  </a:lnTo>
                  <a:lnTo>
                    <a:pt x="3514" y="1970"/>
                  </a:lnTo>
                  <a:lnTo>
                    <a:pt x="3522" y="1974"/>
                  </a:lnTo>
                  <a:lnTo>
                    <a:pt x="3531" y="1978"/>
                  </a:lnTo>
                  <a:lnTo>
                    <a:pt x="3539" y="1982"/>
                  </a:lnTo>
                  <a:lnTo>
                    <a:pt x="3549" y="1987"/>
                  </a:lnTo>
                  <a:lnTo>
                    <a:pt x="3557" y="1991"/>
                  </a:lnTo>
                  <a:lnTo>
                    <a:pt x="3566" y="1996"/>
                  </a:lnTo>
                  <a:lnTo>
                    <a:pt x="3578" y="2002"/>
                  </a:lnTo>
                  <a:lnTo>
                    <a:pt x="3587" y="2008"/>
                  </a:lnTo>
                  <a:lnTo>
                    <a:pt x="3595" y="2013"/>
                  </a:lnTo>
                  <a:lnTo>
                    <a:pt x="3604" y="2019"/>
                  </a:lnTo>
                  <a:lnTo>
                    <a:pt x="3611" y="2024"/>
                  </a:lnTo>
                  <a:lnTo>
                    <a:pt x="3620" y="2030"/>
                  </a:lnTo>
                  <a:lnTo>
                    <a:pt x="3627" y="2036"/>
                  </a:lnTo>
                  <a:lnTo>
                    <a:pt x="3636" y="2042"/>
                  </a:lnTo>
                  <a:lnTo>
                    <a:pt x="3643" y="2048"/>
                  </a:lnTo>
                  <a:lnTo>
                    <a:pt x="3651" y="2055"/>
                  </a:lnTo>
                  <a:lnTo>
                    <a:pt x="3658" y="2061"/>
                  </a:lnTo>
                  <a:lnTo>
                    <a:pt x="3666" y="2068"/>
                  </a:lnTo>
                  <a:lnTo>
                    <a:pt x="3673" y="2074"/>
                  </a:lnTo>
                  <a:lnTo>
                    <a:pt x="3681" y="2082"/>
                  </a:lnTo>
                  <a:lnTo>
                    <a:pt x="3687" y="2089"/>
                  </a:lnTo>
                  <a:lnTo>
                    <a:pt x="3695" y="2096"/>
                  </a:lnTo>
                  <a:lnTo>
                    <a:pt x="3701" y="2103"/>
                  </a:lnTo>
                  <a:lnTo>
                    <a:pt x="3708" y="2111"/>
                  </a:lnTo>
                  <a:lnTo>
                    <a:pt x="3714" y="2118"/>
                  </a:lnTo>
                  <a:lnTo>
                    <a:pt x="3721" y="2127"/>
                  </a:lnTo>
                  <a:lnTo>
                    <a:pt x="3727" y="2134"/>
                  </a:lnTo>
                  <a:lnTo>
                    <a:pt x="3733" y="2143"/>
                  </a:lnTo>
                  <a:lnTo>
                    <a:pt x="3739" y="2150"/>
                  </a:lnTo>
                  <a:lnTo>
                    <a:pt x="3745" y="2159"/>
                  </a:lnTo>
                  <a:lnTo>
                    <a:pt x="3751" y="2167"/>
                  </a:lnTo>
                  <a:lnTo>
                    <a:pt x="3756" y="2176"/>
                  </a:lnTo>
                  <a:lnTo>
                    <a:pt x="3761" y="2185"/>
                  </a:lnTo>
                  <a:lnTo>
                    <a:pt x="3767" y="2194"/>
                  </a:lnTo>
                  <a:lnTo>
                    <a:pt x="3769" y="2198"/>
                  </a:lnTo>
                  <a:lnTo>
                    <a:pt x="3775" y="2208"/>
                  </a:lnTo>
                  <a:lnTo>
                    <a:pt x="3779" y="2216"/>
                  </a:lnTo>
                  <a:lnTo>
                    <a:pt x="3784" y="2225"/>
                  </a:lnTo>
                  <a:lnTo>
                    <a:pt x="3788" y="2234"/>
                  </a:lnTo>
                  <a:lnTo>
                    <a:pt x="3792" y="2243"/>
                  </a:lnTo>
                  <a:lnTo>
                    <a:pt x="3796" y="2252"/>
                  </a:lnTo>
                  <a:lnTo>
                    <a:pt x="3800" y="2262"/>
                  </a:lnTo>
                  <a:lnTo>
                    <a:pt x="3804" y="2270"/>
                  </a:lnTo>
                  <a:lnTo>
                    <a:pt x="3807" y="2280"/>
                  </a:lnTo>
                  <a:lnTo>
                    <a:pt x="3810" y="2289"/>
                  </a:lnTo>
                  <a:lnTo>
                    <a:pt x="3814" y="2299"/>
                  </a:lnTo>
                  <a:lnTo>
                    <a:pt x="3817" y="2308"/>
                  </a:lnTo>
                  <a:lnTo>
                    <a:pt x="3819" y="2318"/>
                  </a:lnTo>
                  <a:lnTo>
                    <a:pt x="3822" y="2327"/>
                  </a:lnTo>
                  <a:lnTo>
                    <a:pt x="3824" y="2338"/>
                  </a:lnTo>
                  <a:lnTo>
                    <a:pt x="3827" y="2347"/>
                  </a:lnTo>
                  <a:lnTo>
                    <a:pt x="3829" y="2357"/>
                  </a:lnTo>
                  <a:lnTo>
                    <a:pt x="3831" y="2366"/>
                  </a:lnTo>
                  <a:lnTo>
                    <a:pt x="3832" y="2377"/>
                  </a:lnTo>
                  <a:lnTo>
                    <a:pt x="3834" y="2386"/>
                  </a:lnTo>
                  <a:lnTo>
                    <a:pt x="3835" y="2396"/>
                  </a:lnTo>
                  <a:lnTo>
                    <a:pt x="3836" y="2406"/>
                  </a:lnTo>
                  <a:lnTo>
                    <a:pt x="3837" y="2416"/>
                  </a:lnTo>
                  <a:lnTo>
                    <a:pt x="3838" y="2426"/>
                  </a:lnTo>
                  <a:lnTo>
                    <a:pt x="3838" y="2436"/>
                  </a:lnTo>
                  <a:lnTo>
                    <a:pt x="3839" y="2446"/>
                  </a:lnTo>
                  <a:lnTo>
                    <a:pt x="3839" y="2456"/>
                  </a:lnTo>
                  <a:lnTo>
                    <a:pt x="3839" y="2461"/>
                  </a:lnTo>
                  <a:lnTo>
                    <a:pt x="3839" y="4237"/>
                  </a:lnTo>
                  <a:lnTo>
                    <a:pt x="4436" y="5032"/>
                  </a:lnTo>
                  <a:lnTo>
                    <a:pt x="5564" y="5032"/>
                  </a:lnTo>
                  <a:lnTo>
                    <a:pt x="6161" y="4237"/>
                  </a:lnTo>
                  <a:lnTo>
                    <a:pt x="6161" y="2461"/>
                  </a:lnTo>
                  <a:lnTo>
                    <a:pt x="6161" y="2456"/>
                  </a:lnTo>
                  <a:lnTo>
                    <a:pt x="6161" y="2446"/>
                  </a:lnTo>
                  <a:lnTo>
                    <a:pt x="6162" y="2436"/>
                  </a:lnTo>
                  <a:lnTo>
                    <a:pt x="6162" y="2426"/>
                  </a:lnTo>
                  <a:lnTo>
                    <a:pt x="6163" y="2416"/>
                  </a:lnTo>
                  <a:lnTo>
                    <a:pt x="6164" y="2406"/>
                  </a:lnTo>
                  <a:lnTo>
                    <a:pt x="6165" y="2396"/>
                  </a:lnTo>
                  <a:lnTo>
                    <a:pt x="6166" y="2386"/>
                  </a:lnTo>
                  <a:lnTo>
                    <a:pt x="6168" y="2377"/>
                  </a:lnTo>
                  <a:lnTo>
                    <a:pt x="6169" y="2366"/>
                  </a:lnTo>
                  <a:lnTo>
                    <a:pt x="6171" y="2357"/>
                  </a:lnTo>
                  <a:lnTo>
                    <a:pt x="6173" y="2347"/>
                  </a:lnTo>
                  <a:lnTo>
                    <a:pt x="6176" y="2338"/>
                  </a:lnTo>
                  <a:lnTo>
                    <a:pt x="6178" y="2327"/>
                  </a:lnTo>
                  <a:lnTo>
                    <a:pt x="6181" y="2318"/>
                  </a:lnTo>
                  <a:lnTo>
                    <a:pt x="6183" y="2308"/>
                  </a:lnTo>
                  <a:lnTo>
                    <a:pt x="6186" y="2299"/>
                  </a:lnTo>
                  <a:lnTo>
                    <a:pt x="6190" y="2289"/>
                  </a:lnTo>
                  <a:lnTo>
                    <a:pt x="6193" y="2280"/>
                  </a:lnTo>
                  <a:lnTo>
                    <a:pt x="6196" y="2270"/>
                  </a:lnTo>
                  <a:lnTo>
                    <a:pt x="6200" y="2262"/>
                  </a:lnTo>
                  <a:lnTo>
                    <a:pt x="6204" y="2252"/>
                  </a:lnTo>
                  <a:lnTo>
                    <a:pt x="6208" y="2243"/>
                  </a:lnTo>
                  <a:lnTo>
                    <a:pt x="6212" y="2234"/>
                  </a:lnTo>
                  <a:lnTo>
                    <a:pt x="6216" y="2225"/>
                  </a:lnTo>
                  <a:lnTo>
                    <a:pt x="6221" y="2216"/>
                  </a:lnTo>
                  <a:lnTo>
                    <a:pt x="6225" y="2208"/>
                  </a:lnTo>
                  <a:lnTo>
                    <a:pt x="6231" y="2198"/>
                  </a:lnTo>
                  <a:lnTo>
                    <a:pt x="6233" y="2194"/>
                  </a:lnTo>
                  <a:lnTo>
                    <a:pt x="6239" y="2185"/>
                  </a:lnTo>
                  <a:lnTo>
                    <a:pt x="6244" y="2176"/>
                  </a:lnTo>
                  <a:lnTo>
                    <a:pt x="6249" y="2167"/>
                  </a:lnTo>
                  <a:lnTo>
                    <a:pt x="6255" y="2159"/>
                  </a:lnTo>
                  <a:lnTo>
                    <a:pt x="6261" y="2150"/>
                  </a:lnTo>
                  <a:lnTo>
                    <a:pt x="6267" y="2143"/>
                  </a:lnTo>
                  <a:lnTo>
                    <a:pt x="6273" y="2134"/>
                  </a:lnTo>
                  <a:lnTo>
                    <a:pt x="6279" y="2127"/>
                  </a:lnTo>
                  <a:lnTo>
                    <a:pt x="6286" y="2118"/>
                  </a:lnTo>
                  <a:lnTo>
                    <a:pt x="6292" y="2111"/>
                  </a:lnTo>
                  <a:lnTo>
                    <a:pt x="6299" y="2103"/>
                  </a:lnTo>
                  <a:lnTo>
                    <a:pt x="6305" y="2096"/>
                  </a:lnTo>
                  <a:lnTo>
                    <a:pt x="6313" y="2089"/>
                  </a:lnTo>
                  <a:lnTo>
                    <a:pt x="6319" y="2082"/>
                  </a:lnTo>
                  <a:lnTo>
                    <a:pt x="6327" y="2074"/>
                  </a:lnTo>
                  <a:lnTo>
                    <a:pt x="6334" y="2068"/>
                  </a:lnTo>
                  <a:lnTo>
                    <a:pt x="6342" y="2061"/>
                  </a:lnTo>
                  <a:lnTo>
                    <a:pt x="6349" y="2055"/>
                  </a:lnTo>
                  <a:lnTo>
                    <a:pt x="6357" y="2048"/>
                  </a:lnTo>
                  <a:lnTo>
                    <a:pt x="6364" y="2042"/>
                  </a:lnTo>
                  <a:lnTo>
                    <a:pt x="6373" y="2036"/>
                  </a:lnTo>
                  <a:lnTo>
                    <a:pt x="6380" y="2030"/>
                  </a:lnTo>
                  <a:lnTo>
                    <a:pt x="6389" y="2024"/>
                  </a:lnTo>
                  <a:lnTo>
                    <a:pt x="6396" y="2019"/>
                  </a:lnTo>
                  <a:lnTo>
                    <a:pt x="6405" y="2013"/>
                  </a:lnTo>
                  <a:lnTo>
                    <a:pt x="6413" y="2008"/>
                  </a:lnTo>
                  <a:lnTo>
                    <a:pt x="6422" y="2002"/>
                  </a:lnTo>
                  <a:lnTo>
                    <a:pt x="6434" y="1996"/>
                  </a:lnTo>
                  <a:lnTo>
                    <a:pt x="6443" y="1991"/>
                  </a:lnTo>
                  <a:lnTo>
                    <a:pt x="6451" y="1987"/>
                  </a:lnTo>
                  <a:lnTo>
                    <a:pt x="6461" y="1982"/>
                  </a:lnTo>
                  <a:lnTo>
                    <a:pt x="6469" y="1978"/>
                  </a:lnTo>
                  <a:lnTo>
                    <a:pt x="6478" y="1974"/>
                  </a:lnTo>
                  <a:lnTo>
                    <a:pt x="6486" y="1970"/>
                  </a:lnTo>
                  <a:lnTo>
                    <a:pt x="6496" y="1966"/>
                  </a:lnTo>
                  <a:lnTo>
                    <a:pt x="6504" y="1963"/>
                  </a:lnTo>
                  <a:lnTo>
                    <a:pt x="6514" y="1960"/>
                  </a:lnTo>
                  <a:lnTo>
                    <a:pt x="6523" y="1957"/>
                  </a:lnTo>
                  <a:lnTo>
                    <a:pt x="6533" y="1954"/>
                  </a:lnTo>
                  <a:lnTo>
                    <a:pt x="6541" y="1951"/>
                  </a:lnTo>
                  <a:lnTo>
                    <a:pt x="6552" y="1948"/>
                  </a:lnTo>
                  <a:lnTo>
                    <a:pt x="6560" y="1946"/>
                  </a:lnTo>
                  <a:lnTo>
                    <a:pt x="6571" y="1943"/>
                  </a:lnTo>
                  <a:lnTo>
                    <a:pt x="6579" y="1941"/>
                  </a:lnTo>
                  <a:lnTo>
                    <a:pt x="6590" y="1939"/>
                  </a:lnTo>
                  <a:lnTo>
                    <a:pt x="6599" y="1937"/>
                  </a:lnTo>
                  <a:lnTo>
                    <a:pt x="6609" y="1936"/>
                  </a:lnTo>
                  <a:lnTo>
                    <a:pt x="6618" y="1934"/>
                  </a:lnTo>
                  <a:lnTo>
                    <a:pt x="6629" y="1933"/>
                  </a:lnTo>
                  <a:lnTo>
                    <a:pt x="6638" y="1932"/>
                  </a:lnTo>
                  <a:lnTo>
                    <a:pt x="6649" y="1931"/>
                  </a:lnTo>
                  <a:lnTo>
                    <a:pt x="6658" y="1930"/>
                  </a:lnTo>
                  <a:lnTo>
                    <a:pt x="6668" y="1930"/>
                  </a:lnTo>
                  <a:lnTo>
                    <a:pt x="6678" y="1929"/>
                  </a:lnTo>
                  <a:lnTo>
                    <a:pt x="6688" y="1929"/>
                  </a:lnTo>
                  <a:lnTo>
                    <a:pt x="6693" y="1929"/>
                  </a:lnTo>
                  <a:lnTo>
                    <a:pt x="8668" y="1929"/>
                  </a:lnTo>
                  <a:lnTo>
                    <a:pt x="8673" y="1929"/>
                  </a:lnTo>
                  <a:lnTo>
                    <a:pt x="8683" y="1929"/>
                  </a:lnTo>
                  <a:lnTo>
                    <a:pt x="8693" y="1930"/>
                  </a:lnTo>
                  <a:lnTo>
                    <a:pt x="8703" y="1930"/>
                  </a:lnTo>
                  <a:lnTo>
                    <a:pt x="8712" y="1931"/>
                  </a:lnTo>
                  <a:lnTo>
                    <a:pt x="8723" y="1932"/>
                  </a:lnTo>
                  <a:lnTo>
                    <a:pt x="8732" y="1933"/>
                  </a:lnTo>
                  <a:lnTo>
                    <a:pt x="8742" y="1934"/>
                  </a:lnTo>
                  <a:lnTo>
                    <a:pt x="8751" y="1936"/>
                  </a:lnTo>
                  <a:lnTo>
                    <a:pt x="8762" y="1937"/>
                  </a:lnTo>
                  <a:lnTo>
                    <a:pt x="8771" y="1939"/>
                  </a:lnTo>
                  <a:lnTo>
                    <a:pt x="8781" y="1941"/>
                  </a:lnTo>
                  <a:lnTo>
                    <a:pt x="8790" y="1943"/>
                  </a:lnTo>
                  <a:lnTo>
                    <a:pt x="8800" y="1946"/>
                  </a:lnTo>
                  <a:lnTo>
                    <a:pt x="8809" y="1948"/>
                  </a:lnTo>
                  <a:lnTo>
                    <a:pt x="8819" y="1951"/>
                  </a:lnTo>
                  <a:lnTo>
                    <a:pt x="8827" y="1953"/>
                  </a:lnTo>
                  <a:lnTo>
                    <a:pt x="8837" y="1957"/>
                  </a:lnTo>
                  <a:lnTo>
                    <a:pt x="8846" y="1959"/>
                  </a:lnTo>
                  <a:lnTo>
                    <a:pt x="8856" y="1963"/>
                  </a:lnTo>
                  <a:lnTo>
                    <a:pt x="8864" y="1966"/>
                  </a:lnTo>
                  <a:lnTo>
                    <a:pt x="8874" y="1970"/>
                  </a:lnTo>
                  <a:lnTo>
                    <a:pt x="8882" y="1974"/>
                  </a:lnTo>
                  <a:lnTo>
                    <a:pt x="8892" y="1978"/>
                  </a:lnTo>
                  <a:lnTo>
                    <a:pt x="8900" y="1982"/>
                  </a:lnTo>
                  <a:lnTo>
                    <a:pt x="8910" y="1986"/>
                  </a:lnTo>
                  <a:lnTo>
                    <a:pt x="8918" y="1991"/>
                  </a:lnTo>
                  <a:lnTo>
                    <a:pt x="8927" y="1996"/>
                  </a:lnTo>
                  <a:lnTo>
                    <a:pt x="8939" y="2002"/>
                  </a:lnTo>
                  <a:lnTo>
                    <a:pt x="8948" y="2008"/>
                  </a:lnTo>
                  <a:lnTo>
                    <a:pt x="8956" y="2013"/>
                  </a:lnTo>
                  <a:lnTo>
                    <a:pt x="8965" y="2019"/>
                  </a:lnTo>
                  <a:lnTo>
                    <a:pt x="8973" y="2024"/>
                  </a:lnTo>
                  <a:lnTo>
                    <a:pt x="8981" y="2031"/>
                  </a:lnTo>
                  <a:lnTo>
                    <a:pt x="8989" y="2036"/>
                  </a:lnTo>
                  <a:lnTo>
                    <a:pt x="8997" y="2043"/>
                  </a:lnTo>
                  <a:lnTo>
                    <a:pt x="9005" y="2049"/>
                  </a:lnTo>
                  <a:lnTo>
                    <a:pt x="9013" y="2055"/>
                  </a:lnTo>
                  <a:lnTo>
                    <a:pt x="9020" y="2062"/>
                  </a:lnTo>
                  <a:lnTo>
                    <a:pt x="9028" y="2069"/>
                  </a:lnTo>
                  <a:lnTo>
                    <a:pt x="9034" y="2075"/>
                  </a:lnTo>
                  <a:lnTo>
                    <a:pt x="9042" y="2082"/>
                  </a:lnTo>
                  <a:lnTo>
                    <a:pt x="9049" y="2089"/>
                  </a:lnTo>
                  <a:lnTo>
                    <a:pt x="9056" y="2097"/>
                  </a:lnTo>
                  <a:lnTo>
                    <a:pt x="9062" y="2103"/>
                  </a:lnTo>
                  <a:lnTo>
                    <a:pt x="9069" y="2111"/>
                  </a:lnTo>
                  <a:lnTo>
                    <a:pt x="9075" y="2118"/>
                  </a:lnTo>
                  <a:lnTo>
                    <a:pt x="9082" y="2126"/>
                  </a:lnTo>
                  <a:lnTo>
                    <a:pt x="9087" y="2134"/>
                  </a:lnTo>
                  <a:lnTo>
                    <a:pt x="9094" y="2142"/>
                  </a:lnTo>
                  <a:lnTo>
                    <a:pt x="9099" y="2149"/>
                  </a:lnTo>
                  <a:lnTo>
                    <a:pt x="9105" y="2158"/>
                  </a:lnTo>
                  <a:lnTo>
                    <a:pt x="9110" y="2165"/>
                  </a:lnTo>
                  <a:lnTo>
                    <a:pt x="9116" y="2174"/>
                  </a:lnTo>
                  <a:lnTo>
                    <a:pt x="9120" y="2181"/>
                  </a:lnTo>
                  <a:lnTo>
                    <a:pt x="9126" y="2191"/>
                  </a:lnTo>
                  <a:lnTo>
                    <a:pt x="9130" y="2198"/>
                  </a:lnTo>
                  <a:lnTo>
                    <a:pt x="9136" y="2208"/>
                  </a:lnTo>
                  <a:lnTo>
                    <a:pt x="9140" y="2216"/>
                  </a:lnTo>
                  <a:lnTo>
                    <a:pt x="9145" y="2225"/>
                  </a:lnTo>
                  <a:lnTo>
                    <a:pt x="9149" y="2234"/>
                  </a:lnTo>
                  <a:lnTo>
                    <a:pt x="9153" y="2243"/>
                  </a:lnTo>
                  <a:lnTo>
                    <a:pt x="9157" y="2252"/>
                  </a:lnTo>
                  <a:lnTo>
                    <a:pt x="9161" y="2262"/>
                  </a:lnTo>
                  <a:lnTo>
                    <a:pt x="9165" y="2270"/>
                  </a:lnTo>
                  <a:lnTo>
                    <a:pt x="9168" y="2280"/>
                  </a:lnTo>
                  <a:lnTo>
                    <a:pt x="9171" y="2289"/>
                  </a:lnTo>
                  <a:lnTo>
                    <a:pt x="9175" y="2299"/>
                  </a:lnTo>
                  <a:lnTo>
                    <a:pt x="9178" y="2308"/>
                  </a:lnTo>
                  <a:lnTo>
                    <a:pt x="9180" y="2318"/>
                  </a:lnTo>
                  <a:lnTo>
                    <a:pt x="9183" y="2327"/>
                  </a:lnTo>
                  <a:lnTo>
                    <a:pt x="9185" y="2338"/>
                  </a:lnTo>
                  <a:lnTo>
                    <a:pt x="9188" y="2347"/>
                  </a:lnTo>
                  <a:lnTo>
                    <a:pt x="9190" y="2357"/>
                  </a:lnTo>
                  <a:lnTo>
                    <a:pt x="9192" y="2366"/>
                  </a:lnTo>
                  <a:lnTo>
                    <a:pt x="9193" y="2377"/>
                  </a:lnTo>
                  <a:lnTo>
                    <a:pt x="9195" y="2386"/>
                  </a:lnTo>
                  <a:lnTo>
                    <a:pt x="9196" y="2396"/>
                  </a:lnTo>
                  <a:lnTo>
                    <a:pt x="9197" y="2406"/>
                  </a:lnTo>
                  <a:lnTo>
                    <a:pt x="9198" y="2416"/>
                  </a:lnTo>
                  <a:lnTo>
                    <a:pt x="9199" y="2426"/>
                  </a:lnTo>
                  <a:lnTo>
                    <a:pt x="9199" y="2436"/>
                  </a:lnTo>
                  <a:lnTo>
                    <a:pt x="9200" y="2446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4436"/>
                  </a:lnTo>
                  <a:lnTo>
                    <a:pt x="9200" y="4441"/>
                  </a:lnTo>
                  <a:lnTo>
                    <a:pt x="9200" y="4451"/>
                  </a:lnTo>
                  <a:lnTo>
                    <a:pt x="9199" y="4461"/>
                  </a:lnTo>
                  <a:lnTo>
                    <a:pt x="9199" y="4471"/>
                  </a:lnTo>
                  <a:lnTo>
                    <a:pt x="9198" y="4480"/>
                  </a:lnTo>
                  <a:lnTo>
                    <a:pt x="9197" y="4491"/>
                  </a:lnTo>
                  <a:lnTo>
                    <a:pt x="9196" y="4500"/>
                  </a:lnTo>
                  <a:lnTo>
                    <a:pt x="9195" y="4511"/>
                  </a:lnTo>
                  <a:lnTo>
                    <a:pt x="9193" y="4520"/>
                  </a:lnTo>
                  <a:lnTo>
                    <a:pt x="9192" y="4530"/>
                  </a:lnTo>
                  <a:lnTo>
                    <a:pt x="9190" y="4539"/>
                  </a:lnTo>
                  <a:lnTo>
                    <a:pt x="9188" y="4550"/>
                  </a:lnTo>
                  <a:lnTo>
                    <a:pt x="9186" y="4559"/>
                  </a:lnTo>
                  <a:lnTo>
                    <a:pt x="9183" y="4569"/>
                  </a:lnTo>
                  <a:lnTo>
                    <a:pt x="9181" y="4578"/>
                  </a:lnTo>
                  <a:lnTo>
                    <a:pt x="9178" y="4588"/>
                  </a:lnTo>
                  <a:lnTo>
                    <a:pt x="9175" y="4597"/>
                  </a:lnTo>
                  <a:lnTo>
                    <a:pt x="9172" y="4607"/>
                  </a:lnTo>
                  <a:lnTo>
                    <a:pt x="9168" y="4616"/>
                  </a:lnTo>
                  <a:lnTo>
                    <a:pt x="9165" y="4626"/>
                  </a:lnTo>
                  <a:lnTo>
                    <a:pt x="9161" y="4635"/>
                  </a:lnTo>
                  <a:lnTo>
                    <a:pt x="9157" y="4644"/>
                  </a:lnTo>
                  <a:lnTo>
                    <a:pt x="9154" y="4653"/>
                  </a:lnTo>
                  <a:lnTo>
                    <a:pt x="9149" y="4663"/>
                  </a:lnTo>
                  <a:lnTo>
                    <a:pt x="9145" y="4671"/>
                  </a:lnTo>
                  <a:lnTo>
                    <a:pt x="9140" y="4681"/>
                  </a:lnTo>
                  <a:lnTo>
                    <a:pt x="9136" y="4689"/>
                  </a:lnTo>
                  <a:lnTo>
                    <a:pt x="9130" y="4698"/>
                  </a:lnTo>
                  <a:lnTo>
                    <a:pt x="9126" y="4707"/>
                  </a:lnTo>
                  <a:lnTo>
                    <a:pt x="9120" y="4716"/>
                  </a:lnTo>
                  <a:lnTo>
                    <a:pt x="9115" y="4723"/>
                  </a:lnTo>
                  <a:lnTo>
                    <a:pt x="9110" y="4732"/>
                  </a:lnTo>
                  <a:lnTo>
                    <a:pt x="9104" y="4740"/>
                  </a:lnTo>
                  <a:lnTo>
                    <a:pt x="9098" y="4748"/>
                  </a:lnTo>
                  <a:lnTo>
                    <a:pt x="9093" y="4756"/>
                  </a:lnTo>
                  <a:lnTo>
                    <a:pt x="9086" y="4764"/>
                  </a:lnTo>
                  <a:lnTo>
                    <a:pt x="9081" y="4771"/>
                  </a:lnTo>
                  <a:lnTo>
                    <a:pt x="9074" y="4780"/>
                  </a:lnTo>
                  <a:lnTo>
                    <a:pt x="9068" y="4787"/>
                  </a:lnTo>
                  <a:lnTo>
                    <a:pt x="9061" y="4794"/>
                  </a:lnTo>
                  <a:lnTo>
                    <a:pt x="9055" y="4801"/>
                  </a:lnTo>
                  <a:lnTo>
                    <a:pt x="9047" y="4809"/>
                  </a:lnTo>
                  <a:lnTo>
                    <a:pt x="9041" y="4815"/>
                  </a:lnTo>
                  <a:lnTo>
                    <a:pt x="9033" y="4823"/>
                  </a:lnTo>
                  <a:lnTo>
                    <a:pt x="9026" y="4829"/>
                  </a:lnTo>
                  <a:lnTo>
                    <a:pt x="9019" y="4836"/>
                  </a:lnTo>
                  <a:lnTo>
                    <a:pt x="9012" y="4842"/>
                  </a:lnTo>
                  <a:lnTo>
                    <a:pt x="9003" y="4849"/>
                  </a:lnTo>
                  <a:lnTo>
                    <a:pt x="8996" y="4854"/>
                  </a:lnTo>
                  <a:lnTo>
                    <a:pt x="8988" y="4861"/>
                  </a:lnTo>
                  <a:lnTo>
                    <a:pt x="8980" y="4866"/>
                  </a:lnTo>
                  <a:lnTo>
                    <a:pt x="8972" y="4872"/>
                  </a:lnTo>
                  <a:lnTo>
                    <a:pt x="8964" y="4878"/>
                  </a:lnTo>
                  <a:lnTo>
                    <a:pt x="8955" y="4883"/>
                  </a:lnTo>
                  <a:lnTo>
                    <a:pt x="8948" y="4888"/>
                  </a:lnTo>
                  <a:lnTo>
                    <a:pt x="8939" y="4894"/>
                  </a:lnTo>
                  <a:lnTo>
                    <a:pt x="8930" y="4898"/>
                  </a:lnTo>
                  <a:lnTo>
                    <a:pt x="8921" y="4904"/>
                  </a:lnTo>
                  <a:lnTo>
                    <a:pt x="8913" y="4908"/>
                  </a:lnTo>
                  <a:lnTo>
                    <a:pt x="8903" y="4913"/>
                  </a:lnTo>
                  <a:lnTo>
                    <a:pt x="8895" y="4917"/>
                  </a:lnTo>
                  <a:lnTo>
                    <a:pt x="8885" y="4922"/>
                  </a:lnTo>
                  <a:lnTo>
                    <a:pt x="8876" y="4925"/>
                  </a:lnTo>
                  <a:lnTo>
                    <a:pt x="8867" y="4929"/>
                  </a:lnTo>
                  <a:lnTo>
                    <a:pt x="8858" y="4933"/>
                  </a:lnTo>
                  <a:lnTo>
                    <a:pt x="8848" y="4936"/>
                  </a:lnTo>
                  <a:lnTo>
                    <a:pt x="8839" y="4940"/>
                  </a:lnTo>
                  <a:lnTo>
                    <a:pt x="8829" y="4943"/>
                  </a:lnTo>
                  <a:lnTo>
                    <a:pt x="8820" y="4946"/>
                  </a:lnTo>
                  <a:lnTo>
                    <a:pt x="8810" y="4949"/>
                  </a:lnTo>
                  <a:lnTo>
                    <a:pt x="8801" y="4951"/>
                  </a:lnTo>
                  <a:lnTo>
                    <a:pt x="8791" y="4954"/>
                  </a:lnTo>
                  <a:lnTo>
                    <a:pt x="8782" y="4956"/>
                  </a:lnTo>
                  <a:lnTo>
                    <a:pt x="8771" y="4958"/>
                  </a:lnTo>
                  <a:lnTo>
                    <a:pt x="8762" y="4960"/>
                  </a:lnTo>
                  <a:lnTo>
                    <a:pt x="8752" y="4961"/>
                  </a:lnTo>
                  <a:lnTo>
                    <a:pt x="8743" y="4963"/>
                  </a:lnTo>
                  <a:lnTo>
                    <a:pt x="8732" y="4964"/>
                  </a:lnTo>
                  <a:lnTo>
                    <a:pt x="8723" y="4965"/>
                  </a:lnTo>
                  <a:lnTo>
                    <a:pt x="8712" y="4966"/>
                  </a:lnTo>
                  <a:lnTo>
                    <a:pt x="8703" y="4967"/>
                  </a:lnTo>
                  <a:lnTo>
                    <a:pt x="8693" y="4967"/>
                  </a:lnTo>
                  <a:lnTo>
                    <a:pt x="8683" y="4968"/>
                  </a:lnTo>
                  <a:lnTo>
                    <a:pt x="8673" y="4968"/>
                  </a:lnTo>
                  <a:lnTo>
                    <a:pt x="8668" y="4968"/>
                  </a:lnTo>
                  <a:lnTo>
                    <a:pt x="6693" y="4968"/>
                  </a:lnTo>
                  <a:lnTo>
                    <a:pt x="6688" y="4968"/>
                  </a:lnTo>
                  <a:lnTo>
                    <a:pt x="6678" y="4968"/>
                  </a:lnTo>
                  <a:lnTo>
                    <a:pt x="6668" y="4967"/>
                  </a:lnTo>
                  <a:lnTo>
                    <a:pt x="6658" y="4967"/>
                  </a:lnTo>
                  <a:lnTo>
                    <a:pt x="6648" y="4966"/>
                  </a:lnTo>
                  <a:lnTo>
                    <a:pt x="6638" y="4965"/>
                  </a:lnTo>
                  <a:lnTo>
                    <a:pt x="6628" y="4964"/>
                  </a:lnTo>
                  <a:lnTo>
                    <a:pt x="6618" y="4963"/>
                  </a:lnTo>
                  <a:lnTo>
                    <a:pt x="6609" y="4961"/>
                  </a:lnTo>
                  <a:lnTo>
                    <a:pt x="6598" y="4960"/>
                  </a:lnTo>
                  <a:lnTo>
                    <a:pt x="6589" y="4958"/>
                  </a:lnTo>
                  <a:lnTo>
                    <a:pt x="6579" y="4956"/>
                  </a:lnTo>
                  <a:lnTo>
                    <a:pt x="6570" y="4953"/>
                  </a:lnTo>
                  <a:lnTo>
                    <a:pt x="6559" y="4951"/>
                  </a:lnTo>
                  <a:lnTo>
                    <a:pt x="6550" y="4948"/>
                  </a:lnTo>
                  <a:lnTo>
                    <a:pt x="6540" y="4946"/>
                  </a:lnTo>
                  <a:lnTo>
                    <a:pt x="6531" y="4943"/>
                  </a:lnTo>
                  <a:lnTo>
                    <a:pt x="6521" y="4939"/>
                  </a:lnTo>
                  <a:lnTo>
                    <a:pt x="6512" y="4936"/>
                  </a:lnTo>
                  <a:lnTo>
                    <a:pt x="6502" y="4933"/>
                  </a:lnTo>
                  <a:lnTo>
                    <a:pt x="6494" y="4929"/>
                  </a:lnTo>
                  <a:lnTo>
                    <a:pt x="6484" y="4925"/>
                  </a:lnTo>
                  <a:lnTo>
                    <a:pt x="6475" y="4921"/>
                  </a:lnTo>
                  <a:lnTo>
                    <a:pt x="6466" y="4917"/>
                  </a:lnTo>
                  <a:lnTo>
                    <a:pt x="6457" y="4913"/>
                  </a:lnTo>
                  <a:lnTo>
                    <a:pt x="6448" y="4908"/>
                  </a:lnTo>
                  <a:lnTo>
                    <a:pt x="6440" y="4904"/>
                  </a:lnTo>
                  <a:lnTo>
                    <a:pt x="6430" y="4898"/>
                  </a:lnTo>
                  <a:lnTo>
                    <a:pt x="6423" y="4894"/>
                  </a:lnTo>
                  <a:lnTo>
                    <a:pt x="6413" y="4888"/>
                  </a:lnTo>
                  <a:lnTo>
                    <a:pt x="6406" y="4884"/>
                  </a:lnTo>
                  <a:lnTo>
                    <a:pt x="6397" y="4878"/>
                  </a:lnTo>
                  <a:lnTo>
                    <a:pt x="6390" y="4873"/>
                  </a:lnTo>
                  <a:lnTo>
                    <a:pt x="6381" y="4867"/>
                  </a:lnTo>
                  <a:lnTo>
                    <a:pt x="6374" y="4861"/>
                  </a:lnTo>
                  <a:lnTo>
                    <a:pt x="6365" y="4855"/>
                  </a:lnTo>
                  <a:lnTo>
                    <a:pt x="6358" y="4849"/>
                  </a:lnTo>
                  <a:lnTo>
                    <a:pt x="6350" y="4843"/>
                  </a:lnTo>
                  <a:lnTo>
                    <a:pt x="6343" y="4837"/>
                  </a:lnTo>
                  <a:lnTo>
                    <a:pt x="6335" y="4830"/>
                  </a:lnTo>
                  <a:lnTo>
                    <a:pt x="6328" y="4823"/>
                  </a:lnTo>
                  <a:lnTo>
                    <a:pt x="6321" y="4816"/>
                  </a:lnTo>
                  <a:lnTo>
                    <a:pt x="6314" y="4809"/>
                  </a:lnTo>
                  <a:lnTo>
                    <a:pt x="6307" y="4802"/>
                  </a:lnTo>
                  <a:lnTo>
                    <a:pt x="6300" y="4795"/>
                  </a:lnTo>
                  <a:lnTo>
                    <a:pt x="6293" y="4787"/>
                  </a:lnTo>
                  <a:lnTo>
                    <a:pt x="6287" y="4779"/>
                  </a:lnTo>
                  <a:lnTo>
                    <a:pt x="6280" y="4771"/>
                  </a:lnTo>
                  <a:lnTo>
                    <a:pt x="6274" y="4764"/>
                  </a:lnTo>
                  <a:lnTo>
                    <a:pt x="6267" y="4755"/>
                  </a:lnTo>
                  <a:lnTo>
                    <a:pt x="6261" y="4747"/>
                  </a:lnTo>
                  <a:lnTo>
                    <a:pt x="6255" y="4739"/>
                  </a:lnTo>
                  <a:lnTo>
                    <a:pt x="6250" y="4730"/>
                  </a:lnTo>
                  <a:lnTo>
                    <a:pt x="6244" y="4721"/>
                  </a:lnTo>
                  <a:lnTo>
                    <a:pt x="6239" y="4712"/>
                  </a:lnTo>
                  <a:lnTo>
                    <a:pt x="6233" y="4703"/>
                  </a:lnTo>
                  <a:lnTo>
                    <a:pt x="6231" y="4698"/>
                  </a:lnTo>
                  <a:lnTo>
                    <a:pt x="6225" y="4689"/>
                  </a:lnTo>
                  <a:lnTo>
                    <a:pt x="6221" y="4681"/>
                  </a:lnTo>
                  <a:lnTo>
                    <a:pt x="6216" y="4671"/>
                  </a:lnTo>
                  <a:lnTo>
                    <a:pt x="6214" y="4667"/>
                  </a:lnTo>
                  <a:lnTo>
                    <a:pt x="5939" y="5032"/>
                  </a:lnTo>
                  <a:lnTo>
                    <a:pt x="5988" y="5032"/>
                  </a:lnTo>
                  <a:lnTo>
                    <a:pt x="5993" y="5032"/>
                  </a:lnTo>
                  <a:lnTo>
                    <a:pt x="6003" y="5032"/>
                  </a:lnTo>
                  <a:lnTo>
                    <a:pt x="6013" y="5033"/>
                  </a:lnTo>
                  <a:lnTo>
                    <a:pt x="6023" y="5033"/>
                  </a:lnTo>
                  <a:lnTo>
                    <a:pt x="6032" y="5034"/>
                  </a:lnTo>
                  <a:lnTo>
                    <a:pt x="6043" y="5035"/>
                  </a:lnTo>
                  <a:lnTo>
                    <a:pt x="6052" y="5036"/>
                  </a:lnTo>
                  <a:lnTo>
                    <a:pt x="6063" y="5037"/>
                  </a:lnTo>
                  <a:lnTo>
                    <a:pt x="6072" y="5039"/>
                  </a:lnTo>
                  <a:lnTo>
                    <a:pt x="6082" y="5040"/>
                  </a:lnTo>
                  <a:lnTo>
                    <a:pt x="6091" y="5042"/>
                  </a:lnTo>
                  <a:lnTo>
                    <a:pt x="6102" y="5044"/>
                  </a:lnTo>
                  <a:lnTo>
                    <a:pt x="6111" y="5046"/>
                  </a:lnTo>
                  <a:lnTo>
                    <a:pt x="6121" y="5049"/>
                  </a:lnTo>
                  <a:lnTo>
                    <a:pt x="6130" y="5051"/>
                  </a:lnTo>
                  <a:lnTo>
                    <a:pt x="6140" y="5054"/>
                  </a:lnTo>
                  <a:lnTo>
                    <a:pt x="6149" y="5057"/>
                  </a:lnTo>
                  <a:lnTo>
                    <a:pt x="6159" y="5060"/>
                  </a:lnTo>
                  <a:lnTo>
                    <a:pt x="6168" y="5064"/>
                  </a:lnTo>
                  <a:lnTo>
                    <a:pt x="6178" y="5067"/>
                  </a:lnTo>
                  <a:lnTo>
                    <a:pt x="6187" y="5071"/>
                  </a:lnTo>
                  <a:lnTo>
                    <a:pt x="6196" y="5075"/>
                  </a:lnTo>
                  <a:lnTo>
                    <a:pt x="6205" y="5078"/>
                  </a:lnTo>
                  <a:lnTo>
                    <a:pt x="6215" y="5083"/>
                  </a:lnTo>
                  <a:lnTo>
                    <a:pt x="6223" y="5087"/>
                  </a:lnTo>
                  <a:lnTo>
                    <a:pt x="6233" y="5092"/>
                  </a:lnTo>
                  <a:lnTo>
                    <a:pt x="6241" y="5096"/>
                  </a:lnTo>
                  <a:lnTo>
                    <a:pt x="6250" y="5102"/>
                  </a:lnTo>
                  <a:lnTo>
                    <a:pt x="6261" y="5107"/>
                  </a:lnTo>
                  <a:lnTo>
                    <a:pt x="6269" y="5113"/>
                  </a:lnTo>
                  <a:lnTo>
                    <a:pt x="6277" y="5118"/>
                  </a:lnTo>
                  <a:lnTo>
                    <a:pt x="6285" y="5123"/>
                  </a:lnTo>
                  <a:lnTo>
                    <a:pt x="6292" y="5128"/>
                  </a:lnTo>
                  <a:lnTo>
                    <a:pt x="6301" y="5134"/>
                  </a:lnTo>
                  <a:lnTo>
                    <a:pt x="6308" y="5140"/>
                  </a:lnTo>
                  <a:lnTo>
                    <a:pt x="6316" y="5146"/>
                  </a:lnTo>
                  <a:lnTo>
                    <a:pt x="6323" y="5151"/>
                  </a:lnTo>
                  <a:lnTo>
                    <a:pt x="6331" y="5158"/>
                  </a:lnTo>
                  <a:lnTo>
                    <a:pt x="6338" y="5164"/>
                  </a:lnTo>
                  <a:lnTo>
                    <a:pt x="6346" y="5171"/>
                  </a:lnTo>
                  <a:lnTo>
                    <a:pt x="6352" y="5177"/>
                  </a:lnTo>
                  <a:lnTo>
                    <a:pt x="6360" y="5184"/>
                  </a:lnTo>
                  <a:lnTo>
                    <a:pt x="6366" y="5191"/>
                  </a:lnTo>
                  <a:lnTo>
                    <a:pt x="6374" y="5198"/>
                  </a:lnTo>
                  <a:lnTo>
                    <a:pt x="6380" y="5205"/>
                  </a:lnTo>
                  <a:lnTo>
                    <a:pt x="6387" y="5213"/>
                  </a:lnTo>
                  <a:lnTo>
                    <a:pt x="6393" y="5220"/>
                  </a:lnTo>
                  <a:lnTo>
                    <a:pt x="6400" y="5228"/>
                  </a:lnTo>
                  <a:lnTo>
                    <a:pt x="6405" y="5235"/>
                  </a:lnTo>
                  <a:lnTo>
                    <a:pt x="6412" y="5243"/>
                  </a:lnTo>
                  <a:lnTo>
                    <a:pt x="6418" y="5251"/>
                  </a:lnTo>
                  <a:lnTo>
                    <a:pt x="6424" y="5259"/>
                  </a:lnTo>
                  <a:lnTo>
                    <a:pt x="6429" y="5267"/>
                  </a:lnTo>
                  <a:lnTo>
                    <a:pt x="6435" y="5276"/>
                  </a:lnTo>
                  <a:lnTo>
                    <a:pt x="6440" y="5284"/>
                  </a:lnTo>
                  <a:lnTo>
                    <a:pt x="6446" y="5293"/>
                  </a:lnTo>
                  <a:lnTo>
                    <a:pt x="6450" y="5302"/>
                  </a:lnTo>
                  <a:lnTo>
                    <a:pt x="6456" y="5311"/>
                  </a:lnTo>
                  <a:lnTo>
                    <a:pt x="6460" y="5319"/>
                  </a:lnTo>
                  <a:lnTo>
                    <a:pt x="6465" y="5329"/>
                  </a:lnTo>
                  <a:lnTo>
                    <a:pt x="6469" y="5337"/>
                  </a:lnTo>
                  <a:lnTo>
                    <a:pt x="6474" y="5347"/>
                  </a:lnTo>
                  <a:lnTo>
                    <a:pt x="6477" y="5356"/>
                  </a:lnTo>
                  <a:lnTo>
                    <a:pt x="6481" y="5365"/>
                  </a:lnTo>
                  <a:lnTo>
                    <a:pt x="6485" y="5374"/>
                  </a:lnTo>
                  <a:lnTo>
                    <a:pt x="6488" y="5384"/>
                  </a:lnTo>
                  <a:lnTo>
                    <a:pt x="6492" y="5393"/>
                  </a:lnTo>
                  <a:lnTo>
                    <a:pt x="6495" y="5403"/>
                  </a:lnTo>
                  <a:lnTo>
                    <a:pt x="6498" y="5412"/>
                  </a:lnTo>
                  <a:lnTo>
                    <a:pt x="6501" y="5422"/>
                  </a:lnTo>
                  <a:lnTo>
                    <a:pt x="6503" y="5431"/>
                  </a:lnTo>
                  <a:lnTo>
                    <a:pt x="6506" y="5441"/>
                  </a:lnTo>
                  <a:lnTo>
                    <a:pt x="6508" y="5450"/>
                  </a:lnTo>
                  <a:lnTo>
                    <a:pt x="6510" y="5461"/>
                  </a:lnTo>
                  <a:lnTo>
                    <a:pt x="6512" y="5470"/>
                  </a:lnTo>
                  <a:lnTo>
                    <a:pt x="6513" y="5480"/>
                  </a:lnTo>
                  <a:lnTo>
                    <a:pt x="6515" y="5489"/>
                  </a:lnTo>
                  <a:lnTo>
                    <a:pt x="6516" y="5500"/>
                  </a:lnTo>
                  <a:lnTo>
                    <a:pt x="6517" y="5509"/>
                  </a:lnTo>
                  <a:lnTo>
                    <a:pt x="6518" y="5520"/>
                  </a:lnTo>
                  <a:lnTo>
                    <a:pt x="6519" y="5529"/>
                  </a:lnTo>
                  <a:lnTo>
                    <a:pt x="6519" y="5539"/>
                  </a:lnTo>
                  <a:lnTo>
                    <a:pt x="6520" y="5549"/>
                  </a:lnTo>
                  <a:lnTo>
                    <a:pt x="6520" y="5559"/>
                  </a:lnTo>
                  <a:lnTo>
                    <a:pt x="6520" y="5564"/>
                  </a:lnTo>
                  <a:lnTo>
                    <a:pt x="6520" y="7539"/>
                  </a:lnTo>
                  <a:lnTo>
                    <a:pt x="6520" y="7544"/>
                  </a:lnTo>
                  <a:lnTo>
                    <a:pt x="6520" y="7554"/>
                  </a:lnTo>
                  <a:lnTo>
                    <a:pt x="6519" y="7564"/>
                  </a:lnTo>
                  <a:lnTo>
                    <a:pt x="6519" y="7574"/>
                  </a:lnTo>
                  <a:lnTo>
                    <a:pt x="6518" y="7584"/>
                  </a:lnTo>
                  <a:lnTo>
                    <a:pt x="6517" y="7594"/>
                  </a:lnTo>
                  <a:lnTo>
                    <a:pt x="6516" y="7604"/>
                  </a:lnTo>
                  <a:lnTo>
                    <a:pt x="6515" y="7614"/>
                  </a:lnTo>
                  <a:lnTo>
                    <a:pt x="6513" y="7623"/>
                  </a:lnTo>
                  <a:lnTo>
                    <a:pt x="6512" y="7634"/>
                  </a:lnTo>
                  <a:lnTo>
                    <a:pt x="6510" y="7643"/>
                  </a:lnTo>
                  <a:lnTo>
                    <a:pt x="6508" y="7653"/>
                  </a:lnTo>
                  <a:lnTo>
                    <a:pt x="6505" y="7662"/>
                  </a:lnTo>
                  <a:lnTo>
                    <a:pt x="6503" y="7673"/>
                  </a:lnTo>
                  <a:lnTo>
                    <a:pt x="6500" y="7682"/>
                  </a:lnTo>
                  <a:lnTo>
                    <a:pt x="6498" y="7692"/>
                  </a:lnTo>
                  <a:lnTo>
                    <a:pt x="6495" y="7701"/>
                  </a:lnTo>
                  <a:lnTo>
                    <a:pt x="6491" y="7711"/>
                  </a:lnTo>
                  <a:lnTo>
                    <a:pt x="6488" y="7720"/>
                  </a:lnTo>
                  <a:lnTo>
                    <a:pt x="6485" y="7730"/>
                  </a:lnTo>
                  <a:lnTo>
                    <a:pt x="6481" y="7738"/>
                  </a:lnTo>
                  <a:lnTo>
                    <a:pt x="6477" y="7748"/>
                  </a:lnTo>
                  <a:lnTo>
                    <a:pt x="6473" y="7757"/>
                  </a:lnTo>
                  <a:lnTo>
                    <a:pt x="6469" y="7766"/>
                  </a:lnTo>
                  <a:lnTo>
                    <a:pt x="6465" y="7775"/>
                  </a:lnTo>
                  <a:lnTo>
                    <a:pt x="6460" y="7784"/>
                  </a:lnTo>
                  <a:lnTo>
                    <a:pt x="6456" y="7792"/>
                  </a:lnTo>
                  <a:lnTo>
                    <a:pt x="6450" y="7802"/>
                  </a:lnTo>
                  <a:lnTo>
                    <a:pt x="6446" y="7810"/>
                  </a:lnTo>
                  <a:lnTo>
                    <a:pt x="6440" y="7819"/>
                  </a:lnTo>
                  <a:lnTo>
                    <a:pt x="6435" y="7827"/>
                  </a:lnTo>
                  <a:lnTo>
                    <a:pt x="6429" y="7835"/>
                  </a:lnTo>
                  <a:lnTo>
                    <a:pt x="6424" y="7843"/>
                  </a:lnTo>
                  <a:lnTo>
                    <a:pt x="6418" y="7852"/>
                  </a:lnTo>
                  <a:lnTo>
                    <a:pt x="6413" y="7859"/>
                  </a:lnTo>
                  <a:lnTo>
                    <a:pt x="6406" y="7867"/>
                  </a:lnTo>
                  <a:lnTo>
                    <a:pt x="6401" y="7875"/>
                  </a:lnTo>
                  <a:lnTo>
                    <a:pt x="6394" y="7883"/>
                  </a:lnTo>
                  <a:lnTo>
                    <a:pt x="6388" y="7890"/>
                  </a:lnTo>
                  <a:lnTo>
                    <a:pt x="6381" y="7897"/>
                  </a:lnTo>
                  <a:lnTo>
                    <a:pt x="6375" y="7904"/>
                  </a:lnTo>
                  <a:lnTo>
                    <a:pt x="6367" y="7912"/>
                  </a:lnTo>
                  <a:lnTo>
                    <a:pt x="6361" y="7918"/>
                  </a:lnTo>
                  <a:lnTo>
                    <a:pt x="6354" y="7925"/>
                  </a:lnTo>
                  <a:lnTo>
                    <a:pt x="6347" y="7932"/>
                  </a:lnTo>
                  <a:lnTo>
                    <a:pt x="6339" y="7939"/>
                  </a:lnTo>
                  <a:lnTo>
                    <a:pt x="6332" y="7944"/>
                  </a:lnTo>
                  <a:lnTo>
                    <a:pt x="6324" y="7951"/>
                  </a:lnTo>
                  <a:lnTo>
                    <a:pt x="6317" y="7957"/>
                  </a:lnTo>
                  <a:lnTo>
                    <a:pt x="6309" y="7963"/>
                  </a:lnTo>
                  <a:lnTo>
                    <a:pt x="6302" y="7969"/>
                  </a:lnTo>
                  <a:lnTo>
                    <a:pt x="6293" y="7975"/>
                  </a:lnTo>
                  <a:lnTo>
                    <a:pt x="6286" y="7980"/>
                  </a:lnTo>
                  <a:lnTo>
                    <a:pt x="6277" y="7986"/>
                  </a:lnTo>
                  <a:lnTo>
                    <a:pt x="6270" y="7991"/>
                  </a:lnTo>
                  <a:lnTo>
                    <a:pt x="6261" y="7996"/>
                  </a:lnTo>
                  <a:lnTo>
                    <a:pt x="6247" y="8004"/>
                  </a:lnTo>
                  <a:lnTo>
                    <a:pt x="6238" y="8009"/>
                  </a:lnTo>
                  <a:lnTo>
                    <a:pt x="6230" y="8014"/>
                  </a:lnTo>
                  <a:lnTo>
                    <a:pt x="6220" y="8018"/>
                  </a:lnTo>
                  <a:lnTo>
                    <a:pt x="6212" y="8022"/>
                  </a:lnTo>
                  <a:lnTo>
                    <a:pt x="6202" y="8026"/>
                  </a:lnTo>
                  <a:lnTo>
                    <a:pt x="6194" y="8030"/>
                  </a:lnTo>
                  <a:lnTo>
                    <a:pt x="6184" y="8034"/>
                  </a:lnTo>
                  <a:lnTo>
                    <a:pt x="6176" y="8037"/>
                  </a:lnTo>
                  <a:lnTo>
                    <a:pt x="6166" y="8041"/>
                  </a:lnTo>
                  <a:lnTo>
                    <a:pt x="6157" y="8043"/>
                  </a:lnTo>
                  <a:lnTo>
                    <a:pt x="6147" y="8047"/>
                  </a:lnTo>
                  <a:lnTo>
                    <a:pt x="6139" y="8049"/>
                  </a:lnTo>
                  <a:lnTo>
                    <a:pt x="6129" y="8052"/>
                  </a:lnTo>
                  <a:lnTo>
                    <a:pt x="6120" y="8054"/>
                  </a:lnTo>
                  <a:lnTo>
                    <a:pt x="6110" y="8057"/>
                  </a:lnTo>
                  <a:lnTo>
                    <a:pt x="6101" y="8059"/>
                  </a:lnTo>
                  <a:lnTo>
                    <a:pt x="6091" y="8061"/>
                  </a:lnTo>
                  <a:lnTo>
                    <a:pt x="6082" y="8063"/>
                  </a:lnTo>
                  <a:lnTo>
                    <a:pt x="6071" y="8064"/>
                  </a:lnTo>
                  <a:lnTo>
                    <a:pt x="6062" y="8066"/>
                  </a:lnTo>
                  <a:lnTo>
                    <a:pt x="6052" y="8067"/>
                  </a:lnTo>
                  <a:lnTo>
                    <a:pt x="6043" y="8068"/>
                  </a:lnTo>
                  <a:lnTo>
                    <a:pt x="6032" y="8069"/>
                  </a:lnTo>
                  <a:lnTo>
                    <a:pt x="6023" y="8070"/>
                  </a:lnTo>
                  <a:lnTo>
                    <a:pt x="6013" y="8070"/>
                  </a:lnTo>
                  <a:lnTo>
                    <a:pt x="6003" y="8071"/>
                  </a:lnTo>
                  <a:lnTo>
                    <a:pt x="5993" y="8071"/>
                  </a:lnTo>
                  <a:lnTo>
                    <a:pt x="5988" y="8071"/>
                  </a:lnTo>
                  <a:lnTo>
                    <a:pt x="4012" y="8071"/>
                  </a:lnTo>
                  <a:lnTo>
                    <a:pt x="4007" y="8071"/>
                  </a:lnTo>
                  <a:lnTo>
                    <a:pt x="3997" y="8071"/>
                  </a:lnTo>
                  <a:lnTo>
                    <a:pt x="3987" y="8070"/>
                  </a:lnTo>
                  <a:lnTo>
                    <a:pt x="3977" y="8070"/>
                  </a:lnTo>
                  <a:lnTo>
                    <a:pt x="3968" y="8069"/>
                  </a:lnTo>
                  <a:lnTo>
                    <a:pt x="3957" y="8068"/>
                  </a:lnTo>
                  <a:lnTo>
                    <a:pt x="3948" y="8067"/>
                  </a:lnTo>
                  <a:lnTo>
                    <a:pt x="3938" y="8066"/>
                  </a:lnTo>
                  <a:lnTo>
                    <a:pt x="3929" y="8064"/>
                  </a:lnTo>
                  <a:lnTo>
                    <a:pt x="3918" y="8063"/>
                  </a:lnTo>
                  <a:lnTo>
                    <a:pt x="3909" y="8061"/>
                  </a:lnTo>
                  <a:lnTo>
                    <a:pt x="3899" y="8059"/>
                  </a:lnTo>
                  <a:lnTo>
                    <a:pt x="3890" y="8057"/>
                  </a:lnTo>
                  <a:lnTo>
                    <a:pt x="3880" y="8054"/>
                  </a:lnTo>
                  <a:lnTo>
                    <a:pt x="3871" y="8052"/>
                  </a:lnTo>
                  <a:lnTo>
                    <a:pt x="3861" y="8049"/>
                  </a:lnTo>
                  <a:lnTo>
                    <a:pt x="3853" y="8047"/>
                  </a:lnTo>
                  <a:lnTo>
                    <a:pt x="3843" y="8043"/>
                  </a:lnTo>
                  <a:lnTo>
                    <a:pt x="3834" y="8041"/>
                  </a:lnTo>
                  <a:lnTo>
                    <a:pt x="3824" y="8037"/>
                  </a:lnTo>
                  <a:lnTo>
                    <a:pt x="3816" y="8034"/>
                  </a:lnTo>
                  <a:lnTo>
                    <a:pt x="3806" y="8030"/>
                  </a:lnTo>
                  <a:lnTo>
                    <a:pt x="3798" y="8026"/>
                  </a:lnTo>
                  <a:lnTo>
                    <a:pt x="3788" y="8022"/>
                  </a:lnTo>
                  <a:lnTo>
                    <a:pt x="3780" y="8018"/>
                  </a:lnTo>
                  <a:lnTo>
                    <a:pt x="3770" y="8014"/>
                  </a:lnTo>
                  <a:lnTo>
                    <a:pt x="3762" y="8009"/>
                  </a:lnTo>
                  <a:lnTo>
                    <a:pt x="3753" y="8004"/>
                  </a:lnTo>
                  <a:lnTo>
                    <a:pt x="3739" y="7996"/>
                  </a:lnTo>
                  <a:lnTo>
                    <a:pt x="3730" y="7991"/>
                  </a:lnTo>
                  <a:lnTo>
                    <a:pt x="3723" y="7986"/>
                  </a:lnTo>
                  <a:lnTo>
                    <a:pt x="3714" y="7980"/>
                  </a:lnTo>
                  <a:lnTo>
                    <a:pt x="3707" y="7975"/>
                  </a:lnTo>
                  <a:lnTo>
                    <a:pt x="3698" y="7969"/>
                  </a:lnTo>
                  <a:lnTo>
                    <a:pt x="3691" y="7963"/>
                  </a:lnTo>
                  <a:lnTo>
                    <a:pt x="3683" y="7957"/>
                  </a:lnTo>
                  <a:lnTo>
                    <a:pt x="3676" y="7951"/>
                  </a:lnTo>
                  <a:lnTo>
                    <a:pt x="3668" y="7944"/>
                  </a:lnTo>
                  <a:lnTo>
                    <a:pt x="3661" y="7939"/>
                  </a:lnTo>
                  <a:lnTo>
                    <a:pt x="3653" y="7932"/>
                  </a:lnTo>
                  <a:lnTo>
                    <a:pt x="3646" y="7925"/>
                  </a:lnTo>
                  <a:lnTo>
                    <a:pt x="3639" y="7918"/>
                  </a:lnTo>
                  <a:lnTo>
                    <a:pt x="3633" y="7912"/>
                  </a:lnTo>
                  <a:lnTo>
                    <a:pt x="3625" y="7904"/>
                  </a:lnTo>
                  <a:lnTo>
                    <a:pt x="3619" y="7897"/>
                  </a:lnTo>
                  <a:lnTo>
                    <a:pt x="3612" y="7890"/>
                  </a:lnTo>
                  <a:lnTo>
                    <a:pt x="3606" y="7883"/>
                  </a:lnTo>
                  <a:lnTo>
                    <a:pt x="3599" y="7875"/>
                  </a:lnTo>
                  <a:lnTo>
                    <a:pt x="3594" y="7867"/>
                  </a:lnTo>
                  <a:lnTo>
                    <a:pt x="3587" y="7859"/>
                  </a:lnTo>
                  <a:lnTo>
                    <a:pt x="3582" y="7852"/>
                  </a:lnTo>
                  <a:lnTo>
                    <a:pt x="3576" y="7843"/>
                  </a:lnTo>
                  <a:lnTo>
                    <a:pt x="3571" y="7835"/>
                  </a:lnTo>
                  <a:lnTo>
                    <a:pt x="3565" y="7827"/>
                  </a:lnTo>
                  <a:lnTo>
                    <a:pt x="3560" y="7819"/>
                  </a:lnTo>
                  <a:lnTo>
                    <a:pt x="3554" y="7810"/>
                  </a:lnTo>
                  <a:lnTo>
                    <a:pt x="3550" y="7802"/>
                  </a:lnTo>
                  <a:lnTo>
                    <a:pt x="3544" y="7792"/>
                  </a:lnTo>
                  <a:lnTo>
                    <a:pt x="3540" y="7784"/>
                  </a:lnTo>
                  <a:lnTo>
                    <a:pt x="3535" y="7775"/>
                  </a:lnTo>
                  <a:lnTo>
                    <a:pt x="3531" y="7766"/>
                  </a:lnTo>
                  <a:lnTo>
                    <a:pt x="3527" y="7757"/>
                  </a:lnTo>
                  <a:lnTo>
                    <a:pt x="3523" y="7748"/>
                  </a:lnTo>
                  <a:lnTo>
                    <a:pt x="3519" y="7738"/>
                  </a:lnTo>
                  <a:lnTo>
                    <a:pt x="3515" y="7730"/>
                  </a:lnTo>
                  <a:lnTo>
                    <a:pt x="3512" y="7720"/>
                  </a:lnTo>
                  <a:lnTo>
                    <a:pt x="3509" y="7711"/>
                  </a:lnTo>
                  <a:lnTo>
                    <a:pt x="3505" y="7701"/>
                  </a:lnTo>
                  <a:lnTo>
                    <a:pt x="3502" y="7692"/>
                  </a:lnTo>
                  <a:lnTo>
                    <a:pt x="3500" y="7682"/>
                  </a:lnTo>
                  <a:lnTo>
                    <a:pt x="3497" y="7673"/>
                  </a:lnTo>
                  <a:lnTo>
                    <a:pt x="3495" y="7662"/>
                  </a:lnTo>
                  <a:lnTo>
                    <a:pt x="3492" y="7653"/>
                  </a:lnTo>
                  <a:lnTo>
                    <a:pt x="3490" y="7643"/>
                  </a:lnTo>
                  <a:lnTo>
                    <a:pt x="3488" y="7634"/>
                  </a:lnTo>
                  <a:lnTo>
                    <a:pt x="3487" y="7623"/>
                  </a:lnTo>
                  <a:lnTo>
                    <a:pt x="3485" y="7614"/>
                  </a:lnTo>
                  <a:lnTo>
                    <a:pt x="3484" y="7604"/>
                  </a:lnTo>
                  <a:lnTo>
                    <a:pt x="3483" y="7594"/>
                  </a:lnTo>
                  <a:lnTo>
                    <a:pt x="3482" y="7584"/>
                  </a:lnTo>
                  <a:lnTo>
                    <a:pt x="3481" y="7574"/>
                  </a:lnTo>
                  <a:lnTo>
                    <a:pt x="3481" y="7564"/>
                  </a:lnTo>
                  <a:lnTo>
                    <a:pt x="3480" y="7554"/>
                  </a:lnTo>
                  <a:lnTo>
                    <a:pt x="3480" y="7544"/>
                  </a:lnTo>
                  <a:lnTo>
                    <a:pt x="3480" y="7539"/>
                  </a:lnTo>
                  <a:lnTo>
                    <a:pt x="3480" y="5564"/>
                  </a:lnTo>
                  <a:lnTo>
                    <a:pt x="3480" y="5559"/>
                  </a:lnTo>
                  <a:lnTo>
                    <a:pt x="3480" y="5549"/>
                  </a:lnTo>
                  <a:lnTo>
                    <a:pt x="3481" y="5539"/>
                  </a:lnTo>
                  <a:lnTo>
                    <a:pt x="3481" y="5529"/>
                  </a:lnTo>
                  <a:lnTo>
                    <a:pt x="3482" y="5520"/>
                  </a:lnTo>
                  <a:lnTo>
                    <a:pt x="3483" y="5509"/>
                  </a:lnTo>
                  <a:lnTo>
                    <a:pt x="3484" y="5500"/>
                  </a:lnTo>
                  <a:lnTo>
                    <a:pt x="3485" y="5489"/>
                  </a:lnTo>
                  <a:lnTo>
                    <a:pt x="3487" y="5480"/>
                  </a:lnTo>
                  <a:lnTo>
                    <a:pt x="3488" y="5470"/>
                  </a:lnTo>
                  <a:lnTo>
                    <a:pt x="3490" y="5461"/>
                  </a:lnTo>
                  <a:lnTo>
                    <a:pt x="3492" y="5450"/>
                  </a:lnTo>
                  <a:lnTo>
                    <a:pt x="3494" y="5441"/>
                  </a:lnTo>
                  <a:lnTo>
                    <a:pt x="3497" y="5431"/>
                  </a:lnTo>
                  <a:lnTo>
                    <a:pt x="3499" y="5422"/>
                  </a:lnTo>
                  <a:lnTo>
                    <a:pt x="3502" y="5412"/>
                  </a:lnTo>
                  <a:lnTo>
                    <a:pt x="3505" y="5403"/>
                  </a:lnTo>
                  <a:lnTo>
                    <a:pt x="3508" y="5393"/>
                  </a:lnTo>
                  <a:lnTo>
                    <a:pt x="3512" y="5384"/>
                  </a:lnTo>
                  <a:lnTo>
                    <a:pt x="3515" y="5374"/>
                  </a:lnTo>
                  <a:lnTo>
                    <a:pt x="3519" y="5365"/>
                  </a:lnTo>
                  <a:lnTo>
                    <a:pt x="3523" y="5356"/>
                  </a:lnTo>
                  <a:lnTo>
                    <a:pt x="3526" y="5347"/>
                  </a:lnTo>
                  <a:lnTo>
                    <a:pt x="3531" y="5337"/>
                  </a:lnTo>
                  <a:lnTo>
                    <a:pt x="3535" y="5329"/>
                  </a:lnTo>
                  <a:lnTo>
                    <a:pt x="3540" y="5319"/>
                  </a:lnTo>
                  <a:lnTo>
                    <a:pt x="3544" y="5311"/>
                  </a:lnTo>
                  <a:lnTo>
                    <a:pt x="3550" y="5302"/>
                  </a:lnTo>
                  <a:lnTo>
                    <a:pt x="3554" y="5293"/>
                  </a:lnTo>
                  <a:lnTo>
                    <a:pt x="3560" y="5284"/>
                  </a:lnTo>
                  <a:lnTo>
                    <a:pt x="3565" y="5276"/>
                  </a:lnTo>
                  <a:lnTo>
                    <a:pt x="3571" y="5267"/>
                  </a:lnTo>
                  <a:lnTo>
                    <a:pt x="3576" y="5259"/>
                  </a:lnTo>
                  <a:lnTo>
                    <a:pt x="3582" y="5251"/>
                  </a:lnTo>
                  <a:lnTo>
                    <a:pt x="3588" y="5243"/>
                  </a:lnTo>
                  <a:lnTo>
                    <a:pt x="3595" y="5235"/>
                  </a:lnTo>
                  <a:lnTo>
                    <a:pt x="3600" y="5228"/>
                  </a:lnTo>
                  <a:lnTo>
                    <a:pt x="3607" y="5220"/>
                  </a:lnTo>
                  <a:lnTo>
                    <a:pt x="3613" y="5213"/>
                  </a:lnTo>
                  <a:lnTo>
                    <a:pt x="3620" y="5205"/>
                  </a:lnTo>
                  <a:lnTo>
                    <a:pt x="3626" y="5198"/>
                  </a:lnTo>
                  <a:lnTo>
                    <a:pt x="3634" y="5191"/>
                  </a:lnTo>
                  <a:lnTo>
                    <a:pt x="3640" y="5184"/>
                  </a:lnTo>
                  <a:lnTo>
                    <a:pt x="3648" y="5177"/>
                  </a:lnTo>
                  <a:lnTo>
                    <a:pt x="3654" y="5171"/>
                  </a:lnTo>
                  <a:lnTo>
                    <a:pt x="3662" y="5164"/>
                  </a:lnTo>
                  <a:lnTo>
                    <a:pt x="3669" y="5158"/>
                  </a:lnTo>
                  <a:lnTo>
                    <a:pt x="3677" y="5151"/>
                  </a:lnTo>
                  <a:lnTo>
                    <a:pt x="3684" y="5146"/>
                  </a:lnTo>
                  <a:lnTo>
                    <a:pt x="3692" y="5140"/>
                  </a:lnTo>
                  <a:lnTo>
                    <a:pt x="3699" y="5134"/>
                  </a:lnTo>
                  <a:lnTo>
                    <a:pt x="3708" y="5128"/>
                  </a:lnTo>
                  <a:lnTo>
                    <a:pt x="3715" y="5123"/>
                  </a:lnTo>
                  <a:lnTo>
                    <a:pt x="3723" y="5118"/>
                  </a:lnTo>
                  <a:lnTo>
                    <a:pt x="3731" y="5113"/>
                  </a:lnTo>
                  <a:lnTo>
                    <a:pt x="3739" y="5107"/>
                  </a:lnTo>
                  <a:lnTo>
                    <a:pt x="3750" y="5102"/>
                  </a:lnTo>
                  <a:lnTo>
                    <a:pt x="3759" y="5096"/>
                  </a:lnTo>
                  <a:lnTo>
                    <a:pt x="3767" y="5092"/>
                  </a:lnTo>
                  <a:lnTo>
                    <a:pt x="3777" y="5087"/>
                  </a:lnTo>
                  <a:lnTo>
                    <a:pt x="3785" y="5083"/>
                  </a:lnTo>
                  <a:lnTo>
                    <a:pt x="3795" y="5078"/>
                  </a:lnTo>
                  <a:lnTo>
                    <a:pt x="3804" y="5075"/>
                  </a:lnTo>
                  <a:lnTo>
                    <a:pt x="3813" y="5071"/>
                  </a:lnTo>
                  <a:lnTo>
                    <a:pt x="3822" y="5067"/>
                  </a:lnTo>
                  <a:lnTo>
                    <a:pt x="3832" y="5064"/>
                  </a:lnTo>
                  <a:lnTo>
                    <a:pt x="3841" y="5060"/>
                  </a:lnTo>
                  <a:lnTo>
                    <a:pt x="3851" y="5057"/>
                  </a:lnTo>
                  <a:lnTo>
                    <a:pt x="3860" y="5054"/>
                  </a:lnTo>
                  <a:lnTo>
                    <a:pt x="3870" y="5051"/>
                  </a:lnTo>
                  <a:lnTo>
                    <a:pt x="3879" y="5049"/>
                  </a:lnTo>
                  <a:lnTo>
                    <a:pt x="3889" y="5046"/>
                  </a:lnTo>
                  <a:lnTo>
                    <a:pt x="3898" y="5044"/>
                  </a:lnTo>
                  <a:lnTo>
                    <a:pt x="3909" y="5042"/>
                  </a:lnTo>
                  <a:lnTo>
                    <a:pt x="3918" y="5040"/>
                  </a:lnTo>
                  <a:lnTo>
                    <a:pt x="3928" y="5039"/>
                  </a:lnTo>
                  <a:lnTo>
                    <a:pt x="3937" y="5037"/>
                  </a:lnTo>
                  <a:lnTo>
                    <a:pt x="3948" y="5036"/>
                  </a:lnTo>
                  <a:lnTo>
                    <a:pt x="3957" y="5035"/>
                  </a:lnTo>
                  <a:lnTo>
                    <a:pt x="3968" y="5034"/>
                  </a:lnTo>
                  <a:lnTo>
                    <a:pt x="3977" y="5033"/>
                  </a:lnTo>
                  <a:lnTo>
                    <a:pt x="3987" y="5033"/>
                  </a:lnTo>
                  <a:lnTo>
                    <a:pt x="3997" y="5032"/>
                  </a:lnTo>
                  <a:lnTo>
                    <a:pt x="4007" y="5032"/>
                  </a:lnTo>
                  <a:lnTo>
                    <a:pt x="4012" y="5032"/>
                  </a:lnTo>
                  <a:lnTo>
                    <a:pt x="4061" y="5032"/>
                  </a:lnTo>
                  <a:lnTo>
                    <a:pt x="3786" y="4667"/>
                  </a:lnTo>
                  <a:lnTo>
                    <a:pt x="3784" y="4671"/>
                  </a:lnTo>
                  <a:lnTo>
                    <a:pt x="3779" y="4681"/>
                  </a:lnTo>
                  <a:lnTo>
                    <a:pt x="3775" y="4689"/>
                  </a:lnTo>
                  <a:lnTo>
                    <a:pt x="3769" y="4698"/>
                  </a:lnTo>
                  <a:lnTo>
                    <a:pt x="3767" y="4703"/>
                  </a:lnTo>
                  <a:lnTo>
                    <a:pt x="3761" y="4712"/>
                  </a:lnTo>
                  <a:lnTo>
                    <a:pt x="3756" y="4721"/>
                  </a:lnTo>
                  <a:lnTo>
                    <a:pt x="3750" y="4730"/>
                  </a:lnTo>
                  <a:lnTo>
                    <a:pt x="3745" y="4739"/>
                  </a:lnTo>
                  <a:lnTo>
                    <a:pt x="3739" y="4747"/>
                  </a:lnTo>
                  <a:lnTo>
                    <a:pt x="3733" y="4755"/>
                  </a:lnTo>
                  <a:lnTo>
                    <a:pt x="3726" y="4764"/>
                  </a:lnTo>
                  <a:lnTo>
                    <a:pt x="3720" y="4771"/>
                  </a:lnTo>
                  <a:lnTo>
                    <a:pt x="3713" y="4779"/>
                  </a:lnTo>
                  <a:lnTo>
                    <a:pt x="3707" y="4787"/>
                  </a:lnTo>
                  <a:lnTo>
                    <a:pt x="3700" y="4795"/>
                  </a:lnTo>
                  <a:lnTo>
                    <a:pt x="3693" y="4802"/>
                  </a:lnTo>
                  <a:lnTo>
                    <a:pt x="3686" y="4809"/>
                  </a:lnTo>
                  <a:lnTo>
                    <a:pt x="3679" y="4816"/>
                  </a:lnTo>
                  <a:lnTo>
                    <a:pt x="3672" y="4823"/>
                  </a:lnTo>
                  <a:lnTo>
                    <a:pt x="3665" y="4830"/>
                  </a:lnTo>
                  <a:lnTo>
                    <a:pt x="3657" y="4837"/>
                  </a:lnTo>
                  <a:lnTo>
                    <a:pt x="3650" y="4843"/>
                  </a:lnTo>
                  <a:lnTo>
                    <a:pt x="3642" y="4849"/>
                  </a:lnTo>
                  <a:lnTo>
                    <a:pt x="3635" y="4855"/>
                  </a:lnTo>
                  <a:lnTo>
                    <a:pt x="3626" y="4861"/>
                  </a:lnTo>
                  <a:lnTo>
                    <a:pt x="3619" y="4867"/>
                  </a:lnTo>
                  <a:lnTo>
                    <a:pt x="3610" y="4873"/>
                  </a:lnTo>
                  <a:lnTo>
                    <a:pt x="3603" y="4878"/>
                  </a:lnTo>
                  <a:lnTo>
                    <a:pt x="3594" y="4884"/>
                  </a:lnTo>
                  <a:lnTo>
                    <a:pt x="3587" y="4888"/>
                  </a:lnTo>
                  <a:lnTo>
                    <a:pt x="3577" y="4894"/>
                  </a:lnTo>
                  <a:lnTo>
                    <a:pt x="3570" y="4898"/>
                  </a:lnTo>
                  <a:lnTo>
                    <a:pt x="3560" y="4904"/>
                  </a:lnTo>
                  <a:lnTo>
                    <a:pt x="3552" y="4908"/>
                  </a:lnTo>
                  <a:lnTo>
                    <a:pt x="3543" y="4913"/>
                  </a:lnTo>
                  <a:lnTo>
                    <a:pt x="3534" y="4917"/>
                  </a:lnTo>
                  <a:lnTo>
                    <a:pt x="3525" y="4921"/>
                  </a:lnTo>
                  <a:lnTo>
                    <a:pt x="3516" y="4925"/>
                  </a:lnTo>
                  <a:lnTo>
                    <a:pt x="3506" y="4929"/>
                  </a:lnTo>
                  <a:lnTo>
                    <a:pt x="3498" y="4933"/>
                  </a:lnTo>
                  <a:lnTo>
                    <a:pt x="3488" y="4936"/>
                  </a:lnTo>
                  <a:lnTo>
                    <a:pt x="3479" y="4939"/>
                  </a:lnTo>
                  <a:lnTo>
                    <a:pt x="3469" y="4943"/>
                  </a:lnTo>
                  <a:lnTo>
                    <a:pt x="3460" y="4946"/>
                  </a:lnTo>
                  <a:lnTo>
                    <a:pt x="3450" y="4948"/>
                  </a:lnTo>
                  <a:lnTo>
                    <a:pt x="3441" y="4951"/>
                  </a:lnTo>
                  <a:lnTo>
                    <a:pt x="3430" y="4953"/>
                  </a:lnTo>
                  <a:lnTo>
                    <a:pt x="3421" y="4956"/>
                  </a:lnTo>
                  <a:lnTo>
                    <a:pt x="3411" y="4958"/>
                  </a:lnTo>
                  <a:lnTo>
                    <a:pt x="3402" y="4960"/>
                  </a:lnTo>
                  <a:lnTo>
                    <a:pt x="3391" y="4961"/>
                  </a:lnTo>
                  <a:lnTo>
                    <a:pt x="3382" y="4963"/>
                  </a:lnTo>
                  <a:lnTo>
                    <a:pt x="3372" y="4964"/>
                  </a:lnTo>
                  <a:lnTo>
                    <a:pt x="3362" y="4965"/>
                  </a:lnTo>
                  <a:lnTo>
                    <a:pt x="3352" y="4966"/>
                  </a:lnTo>
                  <a:lnTo>
                    <a:pt x="3342" y="4967"/>
                  </a:lnTo>
                  <a:lnTo>
                    <a:pt x="3332" y="4967"/>
                  </a:lnTo>
                  <a:lnTo>
                    <a:pt x="3322" y="4968"/>
                  </a:lnTo>
                  <a:lnTo>
                    <a:pt x="3312" y="4968"/>
                  </a:lnTo>
                  <a:lnTo>
                    <a:pt x="3307" y="4968"/>
                  </a:lnTo>
                  <a:lnTo>
                    <a:pt x="1332" y="4968"/>
                  </a:lnTo>
                  <a:lnTo>
                    <a:pt x="1327" y="4968"/>
                  </a:lnTo>
                  <a:lnTo>
                    <a:pt x="1317" y="4968"/>
                  </a:lnTo>
                  <a:lnTo>
                    <a:pt x="1307" y="4967"/>
                  </a:lnTo>
                  <a:lnTo>
                    <a:pt x="1297" y="4967"/>
                  </a:lnTo>
                  <a:lnTo>
                    <a:pt x="1288" y="4966"/>
                  </a:lnTo>
                  <a:lnTo>
                    <a:pt x="1277" y="4965"/>
                  </a:lnTo>
                  <a:lnTo>
                    <a:pt x="1268" y="4964"/>
                  </a:lnTo>
                  <a:lnTo>
                    <a:pt x="1257" y="4963"/>
                  </a:lnTo>
                  <a:lnTo>
                    <a:pt x="1248" y="4961"/>
                  </a:lnTo>
                  <a:lnTo>
                    <a:pt x="1238" y="4960"/>
                  </a:lnTo>
                  <a:lnTo>
                    <a:pt x="1229" y="4958"/>
                  </a:lnTo>
                  <a:lnTo>
                    <a:pt x="1218" y="4956"/>
                  </a:lnTo>
                  <a:lnTo>
                    <a:pt x="1209" y="4954"/>
                  </a:lnTo>
                  <a:lnTo>
                    <a:pt x="1199" y="4951"/>
                  </a:lnTo>
                  <a:lnTo>
                    <a:pt x="1190" y="4949"/>
                  </a:lnTo>
                  <a:lnTo>
                    <a:pt x="1180" y="4946"/>
                  </a:lnTo>
                  <a:lnTo>
                    <a:pt x="1171" y="4943"/>
                  </a:lnTo>
                  <a:lnTo>
                    <a:pt x="1161" y="4940"/>
                  </a:lnTo>
                  <a:lnTo>
                    <a:pt x="1152" y="4936"/>
                  </a:lnTo>
                  <a:lnTo>
                    <a:pt x="1142" y="4933"/>
                  </a:lnTo>
                  <a:lnTo>
                    <a:pt x="1133" y="4929"/>
                  </a:lnTo>
                  <a:lnTo>
                    <a:pt x="1124" y="4925"/>
                  </a:lnTo>
                  <a:lnTo>
                    <a:pt x="1115" y="4922"/>
                  </a:lnTo>
                  <a:lnTo>
                    <a:pt x="1105" y="4917"/>
                  </a:lnTo>
                  <a:lnTo>
                    <a:pt x="1097" y="4913"/>
                  </a:lnTo>
                  <a:lnTo>
                    <a:pt x="1087" y="4908"/>
                  </a:lnTo>
                  <a:lnTo>
                    <a:pt x="1079" y="4904"/>
                  </a:lnTo>
                  <a:lnTo>
                    <a:pt x="1070" y="4898"/>
                  </a:lnTo>
                  <a:lnTo>
                    <a:pt x="1061" y="4894"/>
                  </a:lnTo>
                  <a:lnTo>
                    <a:pt x="1052" y="4888"/>
                  </a:lnTo>
                  <a:lnTo>
                    <a:pt x="1045" y="4883"/>
                  </a:lnTo>
                  <a:lnTo>
                    <a:pt x="1036" y="4878"/>
                  </a:lnTo>
                  <a:lnTo>
                    <a:pt x="1028" y="4872"/>
                  </a:lnTo>
                  <a:lnTo>
                    <a:pt x="1020" y="4866"/>
                  </a:lnTo>
                  <a:lnTo>
                    <a:pt x="1012" y="4861"/>
                  </a:lnTo>
                  <a:lnTo>
                    <a:pt x="1004" y="4854"/>
                  </a:lnTo>
                  <a:lnTo>
                    <a:pt x="997" y="4849"/>
                  </a:lnTo>
                  <a:lnTo>
                    <a:pt x="988" y="4842"/>
                  </a:lnTo>
                  <a:lnTo>
                    <a:pt x="981" y="4836"/>
                  </a:lnTo>
                  <a:lnTo>
                    <a:pt x="974" y="4829"/>
                  </a:lnTo>
                  <a:lnTo>
                    <a:pt x="967" y="4823"/>
                  </a:lnTo>
                  <a:lnTo>
                    <a:pt x="959" y="4815"/>
                  </a:lnTo>
                  <a:lnTo>
                    <a:pt x="953" y="4809"/>
                  </a:lnTo>
                  <a:lnTo>
                    <a:pt x="945" y="4801"/>
                  </a:lnTo>
                  <a:lnTo>
                    <a:pt x="939" y="4794"/>
                  </a:lnTo>
                  <a:lnTo>
                    <a:pt x="932" y="4787"/>
                  </a:lnTo>
                  <a:lnTo>
                    <a:pt x="926" y="4780"/>
                  </a:lnTo>
                  <a:lnTo>
                    <a:pt x="919" y="4771"/>
                  </a:lnTo>
                  <a:lnTo>
                    <a:pt x="914" y="4764"/>
                  </a:lnTo>
                  <a:lnTo>
                    <a:pt x="907" y="4756"/>
                  </a:lnTo>
                  <a:lnTo>
                    <a:pt x="902" y="4748"/>
                  </a:lnTo>
                  <a:lnTo>
                    <a:pt x="896" y="4740"/>
                  </a:lnTo>
                  <a:lnTo>
                    <a:pt x="890" y="4732"/>
                  </a:lnTo>
                  <a:lnTo>
                    <a:pt x="885" y="4723"/>
                  </a:lnTo>
                  <a:lnTo>
                    <a:pt x="880" y="4716"/>
                  </a:lnTo>
                  <a:lnTo>
                    <a:pt x="874" y="4707"/>
                  </a:lnTo>
                  <a:lnTo>
                    <a:pt x="870" y="4698"/>
                  </a:lnTo>
                  <a:lnTo>
                    <a:pt x="864" y="4689"/>
                  </a:lnTo>
                  <a:lnTo>
                    <a:pt x="860" y="4681"/>
                  </a:lnTo>
                  <a:lnTo>
                    <a:pt x="855" y="4671"/>
                  </a:lnTo>
                  <a:lnTo>
                    <a:pt x="851" y="4663"/>
                  </a:lnTo>
                  <a:lnTo>
                    <a:pt x="846" y="4653"/>
                  </a:lnTo>
                  <a:lnTo>
                    <a:pt x="843" y="4644"/>
                  </a:lnTo>
                  <a:lnTo>
                    <a:pt x="839" y="4635"/>
                  </a:lnTo>
                  <a:lnTo>
                    <a:pt x="835" y="4626"/>
                  </a:lnTo>
                  <a:lnTo>
                    <a:pt x="832" y="4616"/>
                  </a:lnTo>
                  <a:lnTo>
                    <a:pt x="828" y="4607"/>
                  </a:lnTo>
                  <a:lnTo>
                    <a:pt x="825" y="4597"/>
                  </a:lnTo>
                  <a:lnTo>
                    <a:pt x="822" y="4588"/>
                  </a:lnTo>
                  <a:lnTo>
                    <a:pt x="819" y="4578"/>
                  </a:lnTo>
                  <a:lnTo>
                    <a:pt x="817" y="4569"/>
                  </a:lnTo>
                  <a:lnTo>
                    <a:pt x="814" y="4559"/>
                  </a:lnTo>
                  <a:lnTo>
                    <a:pt x="812" y="4550"/>
                  </a:lnTo>
                  <a:lnTo>
                    <a:pt x="810" y="4539"/>
                  </a:lnTo>
                  <a:lnTo>
                    <a:pt x="808" y="4530"/>
                  </a:lnTo>
                  <a:lnTo>
                    <a:pt x="807" y="4520"/>
                  </a:lnTo>
                  <a:lnTo>
                    <a:pt x="805" y="4511"/>
                  </a:lnTo>
                  <a:lnTo>
                    <a:pt x="804" y="4500"/>
                  </a:lnTo>
                  <a:lnTo>
                    <a:pt x="803" y="4491"/>
                  </a:lnTo>
                  <a:lnTo>
                    <a:pt x="802" y="4480"/>
                  </a:lnTo>
                  <a:lnTo>
                    <a:pt x="801" y="4471"/>
                  </a:lnTo>
                  <a:lnTo>
                    <a:pt x="801" y="4461"/>
                  </a:lnTo>
                  <a:lnTo>
                    <a:pt x="800" y="4451"/>
                  </a:lnTo>
                  <a:lnTo>
                    <a:pt x="800" y="4441"/>
                  </a:lnTo>
                  <a:lnTo>
                    <a:pt x="800" y="4436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46"/>
                  </a:lnTo>
                  <a:lnTo>
                    <a:pt x="801" y="2436"/>
                  </a:lnTo>
                  <a:lnTo>
                    <a:pt x="801" y="2426"/>
                  </a:lnTo>
                  <a:lnTo>
                    <a:pt x="802" y="2416"/>
                  </a:lnTo>
                  <a:lnTo>
                    <a:pt x="803" y="2406"/>
                  </a:lnTo>
                  <a:lnTo>
                    <a:pt x="804" y="2396"/>
                  </a:lnTo>
                  <a:lnTo>
                    <a:pt x="805" y="2386"/>
                  </a:lnTo>
                  <a:lnTo>
                    <a:pt x="807" y="2377"/>
                  </a:lnTo>
                  <a:lnTo>
                    <a:pt x="808" y="2366"/>
                  </a:lnTo>
                  <a:lnTo>
                    <a:pt x="810" y="2357"/>
                  </a:lnTo>
                  <a:lnTo>
                    <a:pt x="812" y="2347"/>
                  </a:lnTo>
                  <a:lnTo>
                    <a:pt x="815" y="2338"/>
                  </a:lnTo>
                  <a:lnTo>
                    <a:pt x="817" y="2327"/>
                  </a:lnTo>
                  <a:lnTo>
                    <a:pt x="820" y="2318"/>
                  </a:lnTo>
                  <a:lnTo>
                    <a:pt x="822" y="2308"/>
                  </a:lnTo>
                  <a:lnTo>
                    <a:pt x="825" y="2299"/>
                  </a:lnTo>
                  <a:lnTo>
                    <a:pt x="829" y="2289"/>
                  </a:lnTo>
                  <a:lnTo>
                    <a:pt x="832" y="2280"/>
                  </a:lnTo>
                  <a:lnTo>
                    <a:pt x="835" y="2270"/>
                  </a:lnTo>
                  <a:lnTo>
                    <a:pt x="839" y="2262"/>
                  </a:lnTo>
                  <a:lnTo>
                    <a:pt x="843" y="2252"/>
                  </a:lnTo>
                  <a:lnTo>
                    <a:pt x="847" y="2243"/>
                  </a:lnTo>
                  <a:lnTo>
                    <a:pt x="851" y="2234"/>
                  </a:lnTo>
                  <a:lnTo>
                    <a:pt x="855" y="2225"/>
                  </a:lnTo>
                  <a:lnTo>
                    <a:pt x="860" y="2216"/>
                  </a:lnTo>
                  <a:lnTo>
                    <a:pt x="864" y="2208"/>
                  </a:lnTo>
                  <a:lnTo>
                    <a:pt x="870" y="2198"/>
                  </a:lnTo>
                  <a:lnTo>
                    <a:pt x="874" y="2191"/>
                  </a:lnTo>
                  <a:lnTo>
                    <a:pt x="880" y="2181"/>
                  </a:lnTo>
                  <a:lnTo>
                    <a:pt x="884" y="2174"/>
                  </a:lnTo>
                  <a:lnTo>
                    <a:pt x="890" y="2165"/>
                  </a:lnTo>
                  <a:lnTo>
                    <a:pt x="895" y="2158"/>
                  </a:lnTo>
                  <a:lnTo>
                    <a:pt x="901" y="2149"/>
                  </a:lnTo>
                  <a:lnTo>
                    <a:pt x="906" y="2142"/>
                  </a:lnTo>
                  <a:lnTo>
                    <a:pt x="913" y="2134"/>
                  </a:lnTo>
                  <a:lnTo>
                    <a:pt x="918" y="2126"/>
                  </a:lnTo>
                  <a:lnTo>
                    <a:pt x="925" y="2118"/>
                  </a:lnTo>
                  <a:lnTo>
                    <a:pt x="931" y="2111"/>
                  </a:lnTo>
                  <a:lnTo>
                    <a:pt x="938" y="2103"/>
                  </a:lnTo>
                  <a:lnTo>
                    <a:pt x="944" y="2097"/>
                  </a:lnTo>
                  <a:lnTo>
                    <a:pt x="951" y="2089"/>
                  </a:lnTo>
                  <a:lnTo>
                    <a:pt x="958" y="2082"/>
                  </a:lnTo>
                  <a:lnTo>
                    <a:pt x="966" y="2075"/>
                  </a:lnTo>
                  <a:lnTo>
                    <a:pt x="972" y="2069"/>
                  </a:lnTo>
                  <a:lnTo>
                    <a:pt x="980" y="2062"/>
                  </a:lnTo>
                  <a:lnTo>
                    <a:pt x="987" y="2055"/>
                  </a:lnTo>
                  <a:lnTo>
                    <a:pt x="995" y="2049"/>
                  </a:lnTo>
                  <a:lnTo>
                    <a:pt x="1003" y="2043"/>
                  </a:lnTo>
                  <a:lnTo>
                    <a:pt x="1011" y="2036"/>
                  </a:lnTo>
                  <a:lnTo>
                    <a:pt x="1019" y="2031"/>
                  </a:lnTo>
                  <a:lnTo>
                    <a:pt x="1027" y="2024"/>
                  </a:lnTo>
                  <a:lnTo>
                    <a:pt x="1035" y="2019"/>
                  </a:lnTo>
                  <a:lnTo>
                    <a:pt x="1044" y="2013"/>
                  </a:lnTo>
                  <a:lnTo>
                    <a:pt x="1052" y="2008"/>
                  </a:lnTo>
                  <a:lnTo>
                    <a:pt x="1061" y="2002"/>
                  </a:lnTo>
                  <a:lnTo>
                    <a:pt x="1073" y="1996"/>
                  </a:lnTo>
                  <a:lnTo>
                    <a:pt x="1082" y="1991"/>
                  </a:lnTo>
                  <a:lnTo>
                    <a:pt x="1090" y="1986"/>
                  </a:lnTo>
                  <a:lnTo>
                    <a:pt x="1100" y="1982"/>
                  </a:lnTo>
                  <a:lnTo>
                    <a:pt x="1108" y="1978"/>
                  </a:lnTo>
                  <a:lnTo>
                    <a:pt x="1118" y="1974"/>
                  </a:lnTo>
                  <a:lnTo>
                    <a:pt x="1126" y="1970"/>
                  </a:lnTo>
                  <a:lnTo>
                    <a:pt x="1136" y="1966"/>
                  </a:lnTo>
                  <a:lnTo>
                    <a:pt x="1144" y="1963"/>
                  </a:lnTo>
                  <a:lnTo>
                    <a:pt x="1154" y="1959"/>
                  </a:lnTo>
                  <a:lnTo>
                    <a:pt x="1163" y="1957"/>
                  </a:lnTo>
                  <a:lnTo>
                    <a:pt x="1173" y="1953"/>
                  </a:lnTo>
                  <a:lnTo>
                    <a:pt x="1181" y="1951"/>
                  </a:lnTo>
                  <a:lnTo>
                    <a:pt x="1191" y="1948"/>
                  </a:lnTo>
                  <a:lnTo>
                    <a:pt x="1200" y="1946"/>
                  </a:lnTo>
                  <a:lnTo>
                    <a:pt x="1210" y="1943"/>
                  </a:lnTo>
                  <a:lnTo>
                    <a:pt x="1219" y="1941"/>
                  </a:lnTo>
                  <a:lnTo>
                    <a:pt x="1229" y="1939"/>
                  </a:lnTo>
                  <a:lnTo>
                    <a:pt x="1238" y="1937"/>
                  </a:lnTo>
                  <a:lnTo>
                    <a:pt x="1249" y="1936"/>
                  </a:lnTo>
                  <a:lnTo>
                    <a:pt x="1258" y="1934"/>
                  </a:lnTo>
                  <a:lnTo>
                    <a:pt x="1268" y="1933"/>
                  </a:lnTo>
                  <a:lnTo>
                    <a:pt x="1277" y="1932"/>
                  </a:lnTo>
                  <a:lnTo>
                    <a:pt x="1288" y="1931"/>
                  </a:lnTo>
                  <a:lnTo>
                    <a:pt x="1297" y="1930"/>
                  </a:lnTo>
                  <a:lnTo>
                    <a:pt x="1307" y="1930"/>
                  </a:lnTo>
                  <a:close/>
                  <a:moveTo>
                    <a:pt x="6678" y="2432"/>
                  </a:moveTo>
                  <a:lnTo>
                    <a:pt x="6677" y="2433"/>
                  </a:lnTo>
                  <a:lnTo>
                    <a:pt x="6676" y="2433"/>
                  </a:lnTo>
                  <a:lnTo>
                    <a:pt x="6675" y="2434"/>
                  </a:lnTo>
                  <a:lnTo>
                    <a:pt x="6674" y="2434"/>
                  </a:lnTo>
                  <a:lnTo>
                    <a:pt x="6673" y="2435"/>
                  </a:lnTo>
                  <a:lnTo>
                    <a:pt x="6673" y="2436"/>
                  </a:lnTo>
                  <a:lnTo>
                    <a:pt x="6672" y="2437"/>
                  </a:lnTo>
                  <a:lnTo>
                    <a:pt x="6671" y="2437"/>
                  </a:lnTo>
                  <a:lnTo>
                    <a:pt x="6670" y="2438"/>
                  </a:lnTo>
                  <a:lnTo>
                    <a:pt x="6669" y="2439"/>
                  </a:lnTo>
                  <a:lnTo>
                    <a:pt x="6669" y="2440"/>
                  </a:lnTo>
                  <a:lnTo>
                    <a:pt x="6668" y="2440"/>
                  </a:lnTo>
                  <a:lnTo>
                    <a:pt x="6668" y="2441"/>
                  </a:lnTo>
                  <a:lnTo>
                    <a:pt x="6668" y="2441"/>
                  </a:lnTo>
                  <a:lnTo>
                    <a:pt x="6666" y="2444"/>
                  </a:lnTo>
                  <a:lnTo>
                    <a:pt x="6665" y="2447"/>
                  </a:lnTo>
                  <a:lnTo>
                    <a:pt x="6664" y="2448"/>
                  </a:lnTo>
                  <a:lnTo>
                    <a:pt x="6663" y="2449"/>
                  </a:lnTo>
                  <a:lnTo>
                    <a:pt x="6663" y="2450"/>
                  </a:lnTo>
                  <a:lnTo>
                    <a:pt x="6663" y="2451"/>
                  </a:lnTo>
                  <a:lnTo>
                    <a:pt x="6662" y="2452"/>
                  </a:lnTo>
                  <a:lnTo>
                    <a:pt x="6662" y="2453"/>
                  </a:lnTo>
                  <a:lnTo>
                    <a:pt x="6662" y="2454"/>
                  </a:lnTo>
                  <a:lnTo>
                    <a:pt x="6662" y="2455"/>
                  </a:lnTo>
                  <a:lnTo>
                    <a:pt x="6661" y="2456"/>
                  </a:lnTo>
                  <a:lnTo>
                    <a:pt x="6661" y="2457"/>
                  </a:lnTo>
                  <a:lnTo>
                    <a:pt x="6661" y="2458"/>
                  </a:lnTo>
                  <a:lnTo>
                    <a:pt x="6661" y="2460"/>
                  </a:lnTo>
                  <a:lnTo>
                    <a:pt x="6661" y="2463"/>
                  </a:lnTo>
                  <a:lnTo>
                    <a:pt x="6661" y="4434"/>
                  </a:lnTo>
                  <a:lnTo>
                    <a:pt x="6661" y="4437"/>
                  </a:lnTo>
                  <a:lnTo>
                    <a:pt x="6661" y="4438"/>
                  </a:lnTo>
                  <a:lnTo>
                    <a:pt x="6661" y="4439"/>
                  </a:lnTo>
                  <a:lnTo>
                    <a:pt x="6661" y="4440"/>
                  </a:lnTo>
                  <a:lnTo>
                    <a:pt x="6662" y="4442"/>
                  </a:lnTo>
                  <a:lnTo>
                    <a:pt x="6662" y="4443"/>
                  </a:lnTo>
                  <a:lnTo>
                    <a:pt x="6662" y="4444"/>
                  </a:lnTo>
                  <a:lnTo>
                    <a:pt x="6662" y="4445"/>
                  </a:lnTo>
                  <a:lnTo>
                    <a:pt x="6663" y="4446"/>
                  </a:lnTo>
                  <a:lnTo>
                    <a:pt x="6663" y="4447"/>
                  </a:lnTo>
                  <a:lnTo>
                    <a:pt x="6664" y="4448"/>
                  </a:lnTo>
                  <a:lnTo>
                    <a:pt x="6664" y="4449"/>
                  </a:lnTo>
                  <a:lnTo>
                    <a:pt x="6665" y="4450"/>
                  </a:lnTo>
                  <a:lnTo>
                    <a:pt x="6666" y="4453"/>
                  </a:lnTo>
                  <a:lnTo>
                    <a:pt x="6667" y="4455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7"/>
                  </a:lnTo>
                  <a:lnTo>
                    <a:pt x="6669" y="4457"/>
                  </a:lnTo>
                  <a:lnTo>
                    <a:pt x="6670" y="4458"/>
                  </a:lnTo>
                  <a:lnTo>
                    <a:pt x="6670" y="4459"/>
                  </a:lnTo>
                  <a:lnTo>
                    <a:pt x="6671" y="4459"/>
                  </a:lnTo>
                  <a:lnTo>
                    <a:pt x="6672" y="4460"/>
                  </a:lnTo>
                  <a:lnTo>
                    <a:pt x="6673" y="4461"/>
                  </a:lnTo>
                  <a:lnTo>
                    <a:pt x="6675" y="4462"/>
                  </a:lnTo>
                  <a:lnTo>
                    <a:pt x="6676" y="4463"/>
                  </a:lnTo>
                  <a:lnTo>
                    <a:pt x="6678" y="4464"/>
                  </a:lnTo>
                  <a:lnTo>
                    <a:pt x="6679" y="4464"/>
                  </a:lnTo>
                  <a:lnTo>
                    <a:pt x="6680" y="4465"/>
                  </a:lnTo>
                  <a:lnTo>
                    <a:pt x="6681" y="4466"/>
                  </a:lnTo>
                  <a:lnTo>
                    <a:pt x="6682" y="4466"/>
                  </a:lnTo>
                  <a:lnTo>
                    <a:pt x="6683" y="4466"/>
                  </a:lnTo>
                  <a:lnTo>
                    <a:pt x="6684" y="4467"/>
                  </a:lnTo>
                  <a:lnTo>
                    <a:pt x="6685" y="4467"/>
                  </a:lnTo>
                  <a:lnTo>
                    <a:pt x="6686" y="4467"/>
                  </a:lnTo>
                  <a:lnTo>
                    <a:pt x="6687" y="4467"/>
                  </a:lnTo>
                  <a:lnTo>
                    <a:pt x="6688" y="4468"/>
                  </a:lnTo>
                  <a:lnTo>
                    <a:pt x="6689" y="4468"/>
                  </a:lnTo>
                  <a:lnTo>
                    <a:pt x="6690" y="4468"/>
                  </a:lnTo>
                  <a:lnTo>
                    <a:pt x="6692" y="4468"/>
                  </a:lnTo>
                  <a:lnTo>
                    <a:pt x="6695" y="4468"/>
                  </a:lnTo>
                  <a:lnTo>
                    <a:pt x="8666" y="4468"/>
                  </a:lnTo>
                  <a:lnTo>
                    <a:pt x="8669" y="4468"/>
                  </a:lnTo>
                  <a:lnTo>
                    <a:pt x="8670" y="4468"/>
                  </a:lnTo>
                  <a:lnTo>
                    <a:pt x="8671" y="4468"/>
                  </a:lnTo>
                  <a:lnTo>
                    <a:pt x="8672" y="4468"/>
                  </a:lnTo>
                  <a:lnTo>
                    <a:pt x="8674" y="4467"/>
                  </a:lnTo>
                  <a:lnTo>
                    <a:pt x="8675" y="4467"/>
                  </a:lnTo>
                  <a:lnTo>
                    <a:pt x="8676" y="4467"/>
                  </a:lnTo>
                  <a:lnTo>
                    <a:pt x="8677" y="4467"/>
                  </a:lnTo>
                  <a:lnTo>
                    <a:pt x="8678" y="4466"/>
                  </a:lnTo>
                  <a:lnTo>
                    <a:pt x="8679" y="4466"/>
                  </a:lnTo>
                  <a:lnTo>
                    <a:pt x="8680" y="4465"/>
                  </a:lnTo>
                  <a:lnTo>
                    <a:pt x="8681" y="4465"/>
                  </a:lnTo>
                  <a:lnTo>
                    <a:pt x="8682" y="4464"/>
                  </a:lnTo>
                  <a:lnTo>
                    <a:pt x="8683" y="4464"/>
                  </a:lnTo>
                  <a:lnTo>
                    <a:pt x="8685" y="4463"/>
                  </a:lnTo>
                  <a:lnTo>
                    <a:pt x="8686" y="4462"/>
                  </a:lnTo>
                  <a:lnTo>
                    <a:pt x="8687" y="4462"/>
                  </a:lnTo>
                  <a:lnTo>
                    <a:pt x="8688" y="4461"/>
                  </a:lnTo>
                  <a:lnTo>
                    <a:pt x="8689" y="4460"/>
                  </a:lnTo>
                  <a:lnTo>
                    <a:pt x="8690" y="4459"/>
                  </a:lnTo>
                  <a:lnTo>
                    <a:pt x="8690" y="4458"/>
                  </a:lnTo>
                  <a:lnTo>
                    <a:pt x="8691" y="4458"/>
                  </a:lnTo>
                  <a:lnTo>
                    <a:pt x="8692" y="4457"/>
                  </a:lnTo>
                  <a:lnTo>
                    <a:pt x="8693" y="4456"/>
                  </a:lnTo>
                  <a:lnTo>
                    <a:pt x="8694" y="4455"/>
                  </a:lnTo>
                  <a:lnTo>
                    <a:pt x="8694" y="4454"/>
                  </a:lnTo>
                  <a:lnTo>
                    <a:pt x="8695" y="4453"/>
                  </a:lnTo>
                  <a:lnTo>
                    <a:pt x="8696" y="4451"/>
                  </a:lnTo>
                  <a:lnTo>
                    <a:pt x="8696" y="4450"/>
                  </a:lnTo>
                  <a:lnTo>
                    <a:pt x="8697" y="4449"/>
                  </a:lnTo>
                  <a:lnTo>
                    <a:pt x="8697" y="4448"/>
                  </a:lnTo>
                  <a:lnTo>
                    <a:pt x="8698" y="4447"/>
                  </a:lnTo>
                  <a:lnTo>
                    <a:pt x="8698" y="4446"/>
                  </a:lnTo>
                  <a:lnTo>
                    <a:pt x="8699" y="4445"/>
                  </a:lnTo>
                  <a:lnTo>
                    <a:pt x="8699" y="4444"/>
                  </a:lnTo>
                  <a:lnTo>
                    <a:pt x="8699" y="4443"/>
                  </a:lnTo>
                  <a:lnTo>
                    <a:pt x="8699" y="4442"/>
                  </a:lnTo>
                  <a:lnTo>
                    <a:pt x="8700" y="4440"/>
                  </a:lnTo>
                  <a:lnTo>
                    <a:pt x="8700" y="4439"/>
                  </a:lnTo>
                  <a:lnTo>
                    <a:pt x="8700" y="4438"/>
                  </a:lnTo>
                  <a:lnTo>
                    <a:pt x="8700" y="4437"/>
                  </a:lnTo>
                  <a:lnTo>
                    <a:pt x="8700" y="4434"/>
                  </a:lnTo>
                  <a:lnTo>
                    <a:pt x="8700" y="2463"/>
                  </a:lnTo>
                  <a:lnTo>
                    <a:pt x="8700" y="2460"/>
                  </a:lnTo>
                  <a:lnTo>
                    <a:pt x="8700" y="2458"/>
                  </a:lnTo>
                  <a:lnTo>
                    <a:pt x="8700" y="2457"/>
                  </a:lnTo>
                  <a:lnTo>
                    <a:pt x="8700" y="2456"/>
                  </a:lnTo>
                  <a:lnTo>
                    <a:pt x="8699" y="2455"/>
                  </a:lnTo>
                  <a:lnTo>
                    <a:pt x="8699" y="2454"/>
                  </a:lnTo>
                  <a:lnTo>
                    <a:pt x="8699" y="2453"/>
                  </a:lnTo>
                  <a:lnTo>
                    <a:pt x="8699" y="2452"/>
                  </a:lnTo>
                  <a:lnTo>
                    <a:pt x="8698" y="2451"/>
                  </a:lnTo>
                  <a:lnTo>
                    <a:pt x="8698" y="2450"/>
                  </a:lnTo>
                  <a:lnTo>
                    <a:pt x="8698" y="2449"/>
                  </a:lnTo>
                  <a:lnTo>
                    <a:pt x="8697" y="2448"/>
                  </a:lnTo>
                  <a:lnTo>
                    <a:pt x="8696" y="2447"/>
                  </a:lnTo>
                  <a:lnTo>
                    <a:pt x="8696" y="2446"/>
                  </a:lnTo>
                  <a:lnTo>
                    <a:pt x="8695" y="2444"/>
                  </a:lnTo>
                  <a:lnTo>
                    <a:pt x="8694" y="2443"/>
                  </a:lnTo>
                  <a:lnTo>
                    <a:pt x="8693" y="2441"/>
                  </a:lnTo>
                  <a:lnTo>
                    <a:pt x="8692" y="2440"/>
                  </a:lnTo>
                  <a:lnTo>
                    <a:pt x="8691" y="2439"/>
                  </a:lnTo>
                  <a:lnTo>
                    <a:pt x="8690" y="2438"/>
                  </a:lnTo>
                  <a:lnTo>
                    <a:pt x="8689" y="2437"/>
                  </a:lnTo>
                  <a:lnTo>
                    <a:pt x="8688" y="2436"/>
                  </a:lnTo>
                  <a:lnTo>
                    <a:pt x="8687" y="2435"/>
                  </a:lnTo>
                  <a:lnTo>
                    <a:pt x="8687" y="2434"/>
                  </a:lnTo>
                  <a:lnTo>
                    <a:pt x="8686" y="2434"/>
                  </a:lnTo>
                  <a:lnTo>
                    <a:pt x="8685" y="2433"/>
                  </a:lnTo>
                  <a:lnTo>
                    <a:pt x="8684" y="2433"/>
                  </a:lnTo>
                  <a:lnTo>
                    <a:pt x="8683" y="2432"/>
                  </a:lnTo>
                  <a:lnTo>
                    <a:pt x="8682" y="2432"/>
                  </a:lnTo>
                  <a:lnTo>
                    <a:pt x="8680" y="2431"/>
                  </a:lnTo>
                  <a:lnTo>
                    <a:pt x="8679" y="2431"/>
                  </a:lnTo>
                  <a:lnTo>
                    <a:pt x="8677" y="2430"/>
                  </a:lnTo>
                  <a:lnTo>
                    <a:pt x="8676" y="2430"/>
                  </a:lnTo>
                  <a:lnTo>
                    <a:pt x="8674" y="2430"/>
                  </a:lnTo>
                  <a:lnTo>
                    <a:pt x="8673" y="2429"/>
                  </a:lnTo>
                  <a:lnTo>
                    <a:pt x="8672" y="2429"/>
                  </a:lnTo>
                  <a:lnTo>
                    <a:pt x="8670" y="2429"/>
                  </a:lnTo>
                  <a:lnTo>
                    <a:pt x="8669" y="2429"/>
                  </a:lnTo>
                  <a:lnTo>
                    <a:pt x="8666" y="2429"/>
                  </a:lnTo>
                  <a:lnTo>
                    <a:pt x="6695" y="2429"/>
                  </a:lnTo>
                  <a:lnTo>
                    <a:pt x="6692" y="2429"/>
                  </a:lnTo>
                  <a:lnTo>
                    <a:pt x="6690" y="2429"/>
                  </a:lnTo>
                  <a:lnTo>
                    <a:pt x="6689" y="2429"/>
                  </a:lnTo>
                  <a:lnTo>
                    <a:pt x="6688" y="2429"/>
                  </a:lnTo>
                  <a:lnTo>
                    <a:pt x="6686" y="2430"/>
                  </a:lnTo>
                  <a:lnTo>
                    <a:pt x="6685" y="2430"/>
                  </a:lnTo>
                  <a:lnTo>
                    <a:pt x="6684" y="2430"/>
                  </a:lnTo>
                  <a:lnTo>
                    <a:pt x="6683" y="2431"/>
                  </a:lnTo>
                  <a:lnTo>
                    <a:pt x="6681" y="2431"/>
                  </a:lnTo>
                  <a:lnTo>
                    <a:pt x="6680" y="2432"/>
                  </a:lnTo>
                  <a:lnTo>
                    <a:pt x="6678" y="2432"/>
                  </a:lnTo>
                  <a:close/>
                  <a:moveTo>
                    <a:pt x="3993" y="7565"/>
                  </a:moveTo>
                  <a:lnTo>
                    <a:pt x="3994" y="7566"/>
                  </a:lnTo>
                  <a:lnTo>
                    <a:pt x="3995" y="7567"/>
                  </a:lnTo>
                  <a:lnTo>
                    <a:pt x="3996" y="7567"/>
                  </a:lnTo>
                  <a:lnTo>
                    <a:pt x="3997" y="7568"/>
                  </a:lnTo>
                  <a:lnTo>
                    <a:pt x="3998" y="7568"/>
                  </a:lnTo>
                  <a:lnTo>
                    <a:pt x="4000" y="7569"/>
                  </a:lnTo>
                  <a:lnTo>
                    <a:pt x="4001" y="7569"/>
                  </a:lnTo>
                  <a:lnTo>
                    <a:pt x="4003" y="7570"/>
                  </a:lnTo>
                  <a:lnTo>
                    <a:pt x="4004" y="7570"/>
                  </a:lnTo>
                  <a:lnTo>
                    <a:pt x="4006" y="7570"/>
                  </a:lnTo>
                  <a:lnTo>
                    <a:pt x="4007" y="7571"/>
                  </a:lnTo>
                  <a:lnTo>
                    <a:pt x="4008" y="7571"/>
                  </a:lnTo>
                  <a:lnTo>
                    <a:pt x="4010" y="7571"/>
                  </a:lnTo>
                  <a:lnTo>
                    <a:pt x="4011" y="7571"/>
                  </a:lnTo>
                  <a:lnTo>
                    <a:pt x="4014" y="7571"/>
                  </a:lnTo>
                  <a:lnTo>
                    <a:pt x="5986" y="7571"/>
                  </a:lnTo>
                  <a:lnTo>
                    <a:pt x="5989" y="7571"/>
                  </a:lnTo>
                  <a:lnTo>
                    <a:pt x="5990" y="7571"/>
                  </a:lnTo>
                  <a:lnTo>
                    <a:pt x="5992" y="7571"/>
                  </a:lnTo>
                  <a:lnTo>
                    <a:pt x="5993" y="7571"/>
                  </a:lnTo>
                  <a:lnTo>
                    <a:pt x="5994" y="7570"/>
                  </a:lnTo>
                  <a:lnTo>
                    <a:pt x="5996" y="7570"/>
                  </a:lnTo>
                  <a:lnTo>
                    <a:pt x="5997" y="7570"/>
                  </a:lnTo>
                  <a:lnTo>
                    <a:pt x="5999" y="7569"/>
                  </a:lnTo>
                  <a:lnTo>
                    <a:pt x="6000" y="7569"/>
                  </a:lnTo>
                  <a:lnTo>
                    <a:pt x="6002" y="7568"/>
                  </a:lnTo>
                  <a:lnTo>
                    <a:pt x="6003" y="7568"/>
                  </a:lnTo>
                  <a:lnTo>
                    <a:pt x="6004" y="7567"/>
                  </a:lnTo>
                  <a:lnTo>
                    <a:pt x="6005" y="7567"/>
                  </a:lnTo>
                  <a:lnTo>
                    <a:pt x="6006" y="7566"/>
                  </a:lnTo>
                  <a:lnTo>
                    <a:pt x="6007" y="7565"/>
                  </a:lnTo>
                  <a:lnTo>
                    <a:pt x="6008" y="7564"/>
                  </a:lnTo>
                  <a:lnTo>
                    <a:pt x="6009" y="7563"/>
                  </a:lnTo>
                  <a:lnTo>
                    <a:pt x="6011" y="7561"/>
                  </a:lnTo>
                  <a:lnTo>
                    <a:pt x="6012" y="7560"/>
                  </a:lnTo>
                  <a:lnTo>
                    <a:pt x="6013" y="7559"/>
                  </a:lnTo>
                  <a:lnTo>
                    <a:pt x="6014" y="7558"/>
                  </a:lnTo>
                  <a:lnTo>
                    <a:pt x="6014" y="7557"/>
                  </a:lnTo>
                  <a:lnTo>
                    <a:pt x="6015" y="7555"/>
                  </a:lnTo>
                  <a:lnTo>
                    <a:pt x="6016" y="7554"/>
                  </a:lnTo>
                  <a:lnTo>
                    <a:pt x="6016" y="7553"/>
                  </a:lnTo>
                  <a:lnTo>
                    <a:pt x="6017" y="7552"/>
                  </a:lnTo>
                  <a:lnTo>
                    <a:pt x="6018" y="7551"/>
                  </a:lnTo>
                  <a:lnTo>
                    <a:pt x="6018" y="7550"/>
                  </a:lnTo>
                  <a:lnTo>
                    <a:pt x="6018" y="7549"/>
                  </a:lnTo>
                  <a:lnTo>
                    <a:pt x="6019" y="7548"/>
                  </a:lnTo>
                  <a:lnTo>
                    <a:pt x="6019" y="7547"/>
                  </a:lnTo>
                  <a:lnTo>
                    <a:pt x="6019" y="7546"/>
                  </a:lnTo>
                  <a:lnTo>
                    <a:pt x="6019" y="7545"/>
                  </a:lnTo>
                  <a:lnTo>
                    <a:pt x="6020" y="7544"/>
                  </a:lnTo>
                  <a:lnTo>
                    <a:pt x="6020" y="7543"/>
                  </a:lnTo>
                  <a:lnTo>
                    <a:pt x="6020" y="7542"/>
                  </a:lnTo>
                  <a:lnTo>
                    <a:pt x="6020" y="7540"/>
                  </a:lnTo>
                  <a:lnTo>
                    <a:pt x="6020" y="7537"/>
                  </a:lnTo>
                  <a:lnTo>
                    <a:pt x="6020" y="5566"/>
                  </a:lnTo>
                  <a:lnTo>
                    <a:pt x="6020" y="5563"/>
                  </a:lnTo>
                  <a:lnTo>
                    <a:pt x="6020" y="5562"/>
                  </a:lnTo>
                  <a:lnTo>
                    <a:pt x="6020" y="5561"/>
                  </a:lnTo>
                  <a:lnTo>
                    <a:pt x="6020" y="5560"/>
                  </a:lnTo>
                  <a:lnTo>
                    <a:pt x="6019" y="5558"/>
                  </a:lnTo>
                  <a:lnTo>
                    <a:pt x="6019" y="5557"/>
                  </a:lnTo>
                  <a:lnTo>
                    <a:pt x="6019" y="5556"/>
                  </a:lnTo>
                  <a:lnTo>
                    <a:pt x="6019" y="5555"/>
                  </a:lnTo>
                  <a:lnTo>
                    <a:pt x="6018" y="5554"/>
                  </a:lnTo>
                  <a:lnTo>
                    <a:pt x="6018" y="5553"/>
                  </a:lnTo>
                  <a:lnTo>
                    <a:pt x="6017" y="5552"/>
                  </a:lnTo>
                  <a:lnTo>
                    <a:pt x="6017" y="5551"/>
                  </a:lnTo>
                  <a:lnTo>
                    <a:pt x="6016" y="5550"/>
                  </a:lnTo>
                  <a:lnTo>
                    <a:pt x="6016" y="5549"/>
                  </a:lnTo>
                  <a:lnTo>
                    <a:pt x="6015" y="5548"/>
                  </a:lnTo>
                  <a:lnTo>
                    <a:pt x="6015" y="5547"/>
                  </a:lnTo>
                  <a:lnTo>
                    <a:pt x="6014" y="5546"/>
                  </a:lnTo>
                  <a:lnTo>
                    <a:pt x="6013" y="5545"/>
                  </a:lnTo>
                  <a:lnTo>
                    <a:pt x="6013" y="5544"/>
                  </a:lnTo>
                  <a:lnTo>
                    <a:pt x="6012" y="5543"/>
                  </a:lnTo>
                  <a:lnTo>
                    <a:pt x="6011" y="5542"/>
                  </a:lnTo>
                  <a:lnTo>
                    <a:pt x="6010" y="5541"/>
                  </a:lnTo>
                  <a:lnTo>
                    <a:pt x="6008" y="5540"/>
                  </a:lnTo>
                  <a:lnTo>
                    <a:pt x="6007" y="5539"/>
                  </a:lnTo>
                  <a:lnTo>
                    <a:pt x="6006" y="5538"/>
                  </a:lnTo>
                  <a:lnTo>
                    <a:pt x="6004" y="5537"/>
                  </a:lnTo>
                  <a:lnTo>
                    <a:pt x="6003" y="5536"/>
                  </a:lnTo>
                  <a:lnTo>
                    <a:pt x="6002" y="5536"/>
                  </a:lnTo>
                  <a:lnTo>
                    <a:pt x="6002" y="5536"/>
                  </a:lnTo>
                  <a:lnTo>
                    <a:pt x="6001" y="5535"/>
                  </a:lnTo>
                  <a:lnTo>
                    <a:pt x="6000" y="5535"/>
                  </a:lnTo>
                  <a:lnTo>
                    <a:pt x="5999" y="5534"/>
                  </a:lnTo>
                  <a:lnTo>
                    <a:pt x="5998" y="5534"/>
                  </a:lnTo>
                  <a:lnTo>
                    <a:pt x="5997" y="5533"/>
                  </a:lnTo>
                  <a:lnTo>
                    <a:pt x="5996" y="5533"/>
                  </a:lnTo>
                  <a:lnTo>
                    <a:pt x="5995" y="5533"/>
                  </a:lnTo>
                  <a:lnTo>
                    <a:pt x="5994" y="5533"/>
                  </a:lnTo>
                  <a:lnTo>
                    <a:pt x="5992" y="5532"/>
                  </a:lnTo>
                  <a:lnTo>
                    <a:pt x="5991" y="5532"/>
                  </a:lnTo>
                  <a:lnTo>
                    <a:pt x="5990" y="5532"/>
                  </a:lnTo>
                  <a:lnTo>
                    <a:pt x="5989" y="5532"/>
                  </a:lnTo>
                  <a:lnTo>
                    <a:pt x="5986" y="5532"/>
                  </a:lnTo>
                  <a:lnTo>
                    <a:pt x="4014" y="5532"/>
                  </a:lnTo>
                  <a:lnTo>
                    <a:pt x="4011" y="5532"/>
                  </a:lnTo>
                  <a:lnTo>
                    <a:pt x="4010" y="5532"/>
                  </a:lnTo>
                  <a:lnTo>
                    <a:pt x="4009" y="5532"/>
                  </a:lnTo>
                  <a:lnTo>
                    <a:pt x="4008" y="5532"/>
                  </a:lnTo>
                  <a:lnTo>
                    <a:pt x="4006" y="5533"/>
                  </a:lnTo>
                  <a:lnTo>
                    <a:pt x="4005" y="5533"/>
                  </a:lnTo>
                  <a:lnTo>
                    <a:pt x="4004" y="5533"/>
                  </a:lnTo>
                  <a:lnTo>
                    <a:pt x="4003" y="5533"/>
                  </a:lnTo>
                  <a:lnTo>
                    <a:pt x="4002" y="5534"/>
                  </a:lnTo>
                  <a:lnTo>
                    <a:pt x="4001" y="5534"/>
                  </a:lnTo>
                  <a:lnTo>
                    <a:pt x="4000" y="5535"/>
                  </a:lnTo>
                  <a:lnTo>
                    <a:pt x="3999" y="5535"/>
                  </a:lnTo>
                  <a:lnTo>
                    <a:pt x="3998" y="5536"/>
                  </a:lnTo>
                  <a:lnTo>
                    <a:pt x="3998" y="5536"/>
                  </a:lnTo>
                  <a:lnTo>
                    <a:pt x="3997" y="5536"/>
                  </a:lnTo>
                  <a:lnTo>
                    <a:pt x="3996" y="5537"/>
                  </a:lnTo>
                  <a:lnTo>
                    <a:pt x="3994" y="5538"/>
                  </a:lnTo>
                  <a:lnTo>
                    <a:pt x="3993" y="5539"/>
                  </a:lnTo>
                  <a:lnTo>
                    <a:pt x="3992" y="5540"/>
                  </a:lnTo>
                  <a:lnTo>
                    <a:pt x="3990" y="5541"/>
                  </a:lnTo>
                  <a:lnTo>
                    <a:pt x="3989" y="5542"/>
                  </a:lnTo>
                  <a:lnTo>
                    <a:pt x="3988" y="5543"/>
                  </a:lnTo>
                  <a:lnTo>
                    <a:pt x="3987" y="5544"/>
                  </a:lnTo>
                  <a:lnTo>
                    <a:pt x="3987" y="5545"/>
                  </a:lnTo>
                  <a:lnTo>
                    <a:pt x="3986" y="5546"/>
                  </a:lnTo>
                  <a:lnTo>
                    <a:pt x="3985" y="5547"/>
                  </a:lnTo>
                  <a:lnTo>
                    <a:pt x="3985" y="5548"/>
                  </a:lnTo>
                  <a:lnTo>
                    <a:pt x="3984" y="5549"/>
                  </a:lnTo>
                  <a:lnTo>
                    <a:pt x="3984" y="5550"/>
                  </a:lnTo>
                  <a:lnTo>
                    <a:pt x="3983" y="5551"/>
                  </a:lnTo>
                  <a:lnTo>
                    <a:pt x="3983" y="5552"/>
                  </a:lnTo>
                  <a:lnTo>
                    <a:pt x="3982" y="5553"/>
                  </a:lnTo>
                  <a:lnTo>
                    <a:pt x="3982" y="5554"/>
                  </a:lnTo>
                  <a:lnTo>
                    <a:pt x="3981" y="5555"/>
                  </a:lnTo>
                  <a:lnTo>
                    <a:pt x="3981" y="5556"/>
                  </a:lnTo>
                  <a:lnTo>
                    <a:pt x="3981" y="5557"/>
                  </a:lnTo>
                  <a:lnTo>
                    <a:pt x="3981" y="5558"/>
                  </a:lnTo>
                  <a:lnTo>
                    <a:pt x="3980" y="5560"/>
                  </a:lnTo>
                  <a:lnTo>
                    <a:pt x="3980" y="5561"/>
                  </a:lnTo>
                  <a:lnTo>
                    <a:pt x="3980" y="5562"/>
                  </a:lnTo>
                  <a:lnTo>
                    <a:pt x="3980" y="5563"/>
                  </a:lnTo>
                  <a:lnTo>
                    <a:pt x="3980" y="5566"/>
                  </a:lnTo>
                  <a:lnTo>
                    <a:pt x="3980" y="7537"/>
                  </a:lnTo>
                  <a:lnTo>
                    <a:pt x="3980" y="7540"/>
                  </a:lnTo>
                  <a:lnTo>
                    <a:pt x="3980" y="7542"/>
                  </a:lnTo>
                  <a:lnTo>
                    <a:pt x="3980" y="7543"/>
                  </a:lnTo>
                  <a:lnTo>
                    <a:pt x="3980" y="7544"/>
                  </a:lnTo>
                  <a:lnTo>
                    <a:pt x="3981" y="7545"/>
                  </a:lnTo>
                  <a:lnTo>
                    <a:pt x="3981" y="7546"/>
                  </a:lnTo>
                  <a:lnTo>
                    <a:pt x="3981" y="7547"/>
                  </a:lnTo>
                  <a:lnTo>
                    <a:pt x="3981" y="7548"/>
                  </a:lnTo>
                  <a:lnTo>
                    <a:pt x="3982" y="7549"/>
                  </a:lnTo>
                  <a:lnTo>
                    <a:pt x="3982" y="7550"/>
                  </a:lnTo>
                  <a:lnTo>
                    <a:pt x="3982" y="7551"/>
                  </a:lnTo>
                  <a:lnTo>
                    <a:pt x="3983" y="7552"/>
                  </a:lnTo>
                  <a:lnTo>
                    <a:pt x="3984" y="7553"/>
                  </a:lnTo>
                  <a:lnTo>
                    <a:pt x="3984" y="7554"/>
                  </a:lnTo>
                  <a:lnTo>
                    <a:pt x="3985" y="7555"/>
                  </a:lnTo>
                  <a:lnTo>
                    <a:pt x="3986" y="7557"/>
                  </a:lnTo>
                  <a:lnTo>
                    <a:pt x="3986" y="7558"/>
                  </a:lnTo>
                  <a:lnTo>
                    <a:pt x="3987" y="7559"/>
                  </a:lnTo>
                  <a:lnTo>
                    <a:pt x="3988" y="7560"/>
                  </a:lnTo>
                  <a:lnTo>
                    <a:pt x="3989" y="7561"/>
                  </a:lnTo>
                  <a:lnTo>
                    <a:pt x="3991" y="7563"/>
                  </a:lnTo>
                  <a:lnTo>
                    <a:pt x="3992" y="7564"/>
                  </a:lnTo>
                  <a:lnTo>
                    <a:pt x="3993" y="7565"/>
                  </a:lnTo>
                  <a:close/>
                  <a:moveTo>
                    <a:pt x="1317" y="2432"/>
                  </a:moveTo>
                  <a:lnTo>
                    <a:pt x="1316" y="2433"/>
                  </a:lnTo>
                  <a:lnTo>
                    <a:pt x="1315" y="2433"/>
                  </a:lnTo>
                  <a:lnTo>
                    <a:pt x="1314" y="2434"/>
                  </a:lnTo>
                  <a:lnTo>
                    <a:pt x="1313" y="2434"/>
                  </a:lnTo>
                  <a:lnTo>
                    <a:pt x="1313" y="2435"/>
                  </a:lnTo>
                  <a:lnTo>
                    <a:pt x="1312" y="2436"/>
                  </a:lnTo>
                  <a:lnTo>
                    <a:pt x="1311" y="2437"/>
                  </a:lnTo>
                  <a:lnTo>
                    <a:pt x="1310" y="2438"/>
                  </a:lnTo>
                  <a:lnTo>
                    <a:pt x="1309" y="2439"/>
                  </a:lnTo>
                  <a:lnTo>
                    <a:pt x="1308" y="2440"/>
                  </a:lnTo>
                  <a:lnTo>
                    <a:pt x="1307" y="2441"/>
                  </a:lnTo>
                  <a:lnTo>
                    <a:pt x="1306" y="2443"/>
                  </a:lnTo>
                  <a:lnTo>
                    <a:pt x="1305" y="2444"/>
                  </a:lnTo>
                  <a:lnTo>
                    <a:pt x="1304" y="2446"/>
                  </a:lnTo>
                  <a:lnTo>
                    <a:pt x="1304" y="2447"/>
                  </a:lnTo>
                  <a:lnTo>
                    <a:pt x="1303" y="2448"/>
                  </a:lnTo>
                  <a:lnTo>
                    <a:pt x="1302" y="2449"/>
                  </a:lnTo>
                  <a:lnTo>
                    <a:pt x="1302" y="2450"/>
                  </a:lnTo>
                  <a:lnTo>
                    <a:pt x="1302" y="2451"/>
                  </a:lnTo>
                  <a:lnTo>
                    <a:pt x="1301" y="2452"/>
                  </a:lnTo>
                  <a:lnTo>
                    <a:pt x="1301" y="2453"/>
                  </a:lnTo>
                  <a:lnTo>
                    <a:pt x="1301" y="2454"/>
                  </a:lnTo>
                  <a:lnTo>
                    <a:pt x="1301" y="2455"/>
                  </a:lnTo>
                  <a:lnTo>
                    <a:pt x="1300" y="2456"/>
                  </a:lnTo>
                  <a:lnTo>
                    <a:pt x="1300" y="2457"/>
                  </a:lnTo>
                  <a:lnTo>
                    <a:pt x="1300" y="2458"/>
                  </a:lnTo>
                  <a:lnTo>
                    <a:pt x="1300" y="2460"/>
                  </a:lnTo>
                  <a:lnTo>
                    <a:pt x="1300" y="2463"/>
                  </a:lnTo>
                  <a:lnTo>
                    <a:pt x="1300" y="4434"/>
                  </a:lnTo>
                  <a:lnTo>
                    <a:pt x="1300" y="4437"/>
                  </a:lnTo>
                  <a:lnTo>
                    <a:pt x="1300" y="4438"/>
                  </a:lnTo>
                  <a:lnTo>
                    <a:pt x="1300" y="4439"/>
                  </a:lnTo>
                  <a:lnTo>
                    <a:pt x="1300" y="4440"/>
                  </a:lnTo>
                  <a:lnTo>
                    <a:pt x="1301" y="4442"/>
                  </a:lnTo>
                  <a:lnTo>
                    <a:pt x="1301" y="4443"/>
                  </a:lnTo>
                  <a:lnTo>
                    <a:pt x="1301" y="4444"/>
                  </a:lnTo>
                  <a:lnTo>
                    <a:pt x="1301" y="4445"/>
                  </a:lnTo>
                  <a:lnTo>
                    <a:pt x="1302" y="4446"/>
                  </a:lnTo>
                  <a:lnTo>
                    <a:pt x="1302" y="4447"/>
                  </a:lnTo>
                  <a:lnTo>
                    <a:pt x="1303" y="4448"/>
                  </a:lnTo>
                  <a:lnTo>
                    <a:pt x="1303" y="4449"/>
                  </a:lnTo>
                  <a:lnTo>
                    <a:pt x="1304" y="4450"/>
                  </a:lnTo>
                  <a:lnTo>
                    <a:pt x="1304" y="4451"/>
                  </a:lnTo>
                  <a:lnTo>
                    <a:pt x="1305" y="4453"/>
                  </a:lnTo>
                  <a:lnTo>
                    <a:pt x="1306" y="4454"/>
                  </a:lnTo>
                  <a:lnTo>
                    <a:pt x="1306" y="4455"/>
                  </a:lnTo>
                  <a:lnTo>
                    <a:pt x="1307" y="4456"/>
                  </a:lnTo>
                  <a:lnTo>
                    <a:pt x="1308" y="4457"/>
                  </a:lnTo>
                  <a:lnTo>
                    <a:pt x="1309" y="4458"/>
                  </a:lnTo>
                  <a:lnTo>
                    <a:pt x="1310" y="4458"/>
                  </a:lnTo>
                  <a:lnTo>
                    <a:pt x="1310" y="4459"/>
                  </a:lnTo>
                  <a:lnTo>
                    <a:pt x="1311" y="4460"/>
                  </a:lnTo>
                  <a:lnTo>
                    <a:pt x="1312" y="4461"/>
                  </a:lnTo>
                  <a:lnTo>
                    <a:pt x="1313" y="4462"/>
                  </a:lnTo>
                  <a:lnTo>
                    <a:pt x="1314" y="4462"/>
                  </a:lnTo>
                  <a:lnTo>
                    <a:pt x="1315" y="4463"/>
                  </a:lnTo>
                  <a:lnTo>
                    <a:pt x="1317" y="4464"/>
                  </a:lnTo>
                  <a:lnTo>
                    <a:pt x="1318" y="4464"/>
                  </a:lnTo>
                  <a:lnTo>
                    <a:pt x="1319" y="4465"/>
                  </a:lnTo>
                  <a:lnTo>
                    <a:pt x="1320" y="4465"/>
                  </a:lnTo>
                  <a:lnTo>
                    <a:pt x="1321" y="4466"/>
                  </a:lnTo>
                  <a:lnTo>
                    <a:pt x="1322" y="4466"/>
                  </a:lnTo>
                  <a:lnTo>
                    <a:pt x="1323" y="4467"/>
                  </a:lnTo>
                  <a:lnTo>
                    <a:pt x="1324" y="4467"/>
                  </a:lnTo>
                  <a:lnTo>
                    <a:pt x="1325" y="4467"/>
                  </a:lnTo>
                  <a:lnTo>
                    <a:pt x="1326" y="4467"/>
                  </a:lnTo>
                  <a:lnTo>
                    <a:pt x="1328" y="4468"/>
                  </a:lnTo>
                  <a:lnTo>
                    <a:pt x="1329" y="4468"/>
                  </a:lnTo>
                  <a:lnTo>
                    <a:pt x="1330" y="4468"/>
                  </a:lnTo>
                  <a:lnTo>
                    <a:pt x="1331" y="4468"/>
                  </a:lnTo>
                  <a:lnTo>
                    <a:pt x="1334" y="4468"/>
                  </a:lnTo>
                  <a:lnTo>
                    <a:pt x="3305" y="4468"/>
                  </a:lnTo>
                  <a:lnTo>
                    <a:pt x="3308" y="4468"/>
                  </a:lnTo>
                  <a:lnTo>
                    <a:pt x="3310" y="4468"/>
                  </a:lnTo>
                  <a:lnTo>
                    <a:pt x="3311" y="4468"/>
                  </a:lnTo>
                  <a:lnTo>
                    <a:pt x="3312" y="4468"/>
                  </a:lnTo>
                  <a:lnTo>
                    <a:pt x="3313" y="4467"/>
                  </a:lnTo>
                  <a:lnTo>
                    <a:pt x="3314" y="4467"/>
                  </a:lnTo>
                  <a:lnTo>
                    <a:pt x="3315" y="4467"/>
                  </a:lnTo>
                  <a:lnTo>
                    <a:pt x="3316" y="4467"/>
                  </a:lnTo>
                  <a:lnTo>
                    <a:pt x="3317" y="4466"/>
                  </a:lnTo>
                  <a:lnTo>
                    <a:pt x="3318" y="4466"/>
                  </a:lnTo>
                  <a:lnTo>
                    <a:pt x="3319" y="4466"/>
                  </a:lnTo>
                  <a:lnTo>
                    <a:pt x="3320" y="4465"/>
                  </a:lnTo>
                  <a:lnTo>
                    <a:pt x="3321" y="4464"/>
                  </a:lnTo>
                  <a:lnTo>
                    <a:pt x="3322" y="4464"/>
                  </a:lnTo>
                  <a:lnTo>
                    <a:pt x="3324" y="4463"/>
                  </a:lnTo>
                  <a:lnTo>
                    <a:pt x="3325" y="4462"/>
                  </a:lnTo>
                  <a:lnTo>
                    <a:pt x="3327" y="4461"/>
                  </a:lnTo>
                  <a:lnTo>
                    <a:pt x="3328" y="4460"/>
                  </a:lnTo>
                  <a:lnTo>
                    <a:pt x="3329" y="4459"/>
                  </a:lnTo>
                  <a:lnTo>
                    <a:pt x="3330" y="4459"/>
                  </a:lnTo>
                  <a:lnTo>
                    <a:pt x="3330" y="4458"/>
                  </a:lnTo>
                  <a:lnTo>
                    <a:pt x="3331" y="4457"/>
                  </a:lnTo>
                  <a:lnTo>
                    <a:pt x="3332" y="4457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3" y="4455"/>
                  </a:lnTo>
                  <a:lnTo>
                    <a:pt x="3334" y="4453"/>
                  </a:lnTo>
                  <a:lnTo>
                    <a:pt x="3335" y="4450"/>
                  </a:lnTo>
                  <a:lnTo>
                    <a:pt x="3336" y="4449"/>
                  </a:lnTo>
                  <a:lnTo>
                    <a:pt x="3336" y="4448"/>
                  </a:lnTo>
                  <a:lnTo>
                    <a:pt x="3337" y="4447"/>
                  </a:lnTo>
                  <a:lnTo>
                    <a:pt x="3337" y="4446"/>
                  </a:lnTo>
                  <a:lnTo>
                    <a:pt x="3338" y="4445"/>
                  </a:lnTo>
                  <a:lnTo>
                    <a:pt x="3338" y="4444"/>
                  </a:lnTo>
                  <a:lnTo>
                    <a:pt x="3338" y="4443"/>
                  </a:lnTo>
                  <a:lnTo>
                    <a:pt x="3338" y="4442"/>
                  </a:lnTo>
                  <a:lnTo>
                    <a:pt x="3339" y="4440"/>
                  </a:lnTo>
                  <a:lnTo>
                    <a:pt x="3339" y="4439"/>
                  </a:lnTo>
                  <a:lnTo>
                    <a:pt x="3339" y="4438"/>
                  </a:lnTo>
                  <a:lnTo>
                    <a:pt x="3339" y="4437"/>
                  </a:lnTo>
                  <a:lnTo>
                    <a:pt x="3339" y="4434"/>
                  </a:lnTo>
                  <a:lnTo>
                    <a:pt x="3339" y="2463"/>
                  </a:lnTo>
                  <a:lnTo>
                    <a:pt x="3339" y="2460"/>
                  </a:lnTo>
                  <a:lnTo>
                    <a:pt x="3339" y="2458"/>
                  </a:lnTo>
                  <a:lnTo>
                    <a:pt x="3339" y="2457"/>
                  </a:lnTo>
                  <a:lnTo>
                    <a:pt x="3339" y="2456"/>
                  </a:lnTo>
                  <a:lnTo>
                    <a:pt x="3338" y="2455"/>
                  </a:lnTo>
                  <a:lnTo>
                    <a:pt x="3338" y="2454"/>
                  </a:lnTo>
                  <a:lnTo>
                    <a:pt x="3338" y="2453"/>
                  </a:lnTo>
                  <a:lnTo>
                    <a:pt x="3338" y="2452"/>
                  </a:lnTo>
                  <a:lnTo>
                    <a:pt x="3337" y="2451"/>
                  </a:lnTo>
                  <a:lnTo>
                    <a:pt x="3337" y="2450"/>
                  </a:lnTo>
                  <a:lnTo>
                    <a:pt x="3337" y="2449"/>
                  </a:lnTo>
                  <a:lnTo>
                    <a:pt x="3336" y="2448"/>
                  </a:lnTo>
                  <a:lnTo>
                    <a:pt x="3335" y="2447"/>
                  </a:lnTo>
                  <a:lnTo>
                    <a:pt x="3334" y="2444"/>
                  </a:lnTo>
                  <a:lnTo>
                    <a:pt x="3332" y="2441"/>
                  </a:lnTo>
                  <a:lnTo>
                    <a:pt x="3332" y="2441"/>
                  </a:lnTo>
                  <a:lnTo>
                    <a:pt x="3332" y="2440"/>
                  </a:lnTo>
                  <a:lnTo>
                    <a:pt x="3331" y="2440"/>
                  </a:lnTo>
                  <a:lnTo>
                    <a:pt x="3331" y="2439"/>
                  </a:lnTo>
                  <a:lnTo>
                    <a:pt x="3330" y="2438"/>
                  </a:lnTo>
                  <a:lnTo>
                    <a:pt x="3329" y="2437"/>
                  </a:lnTo>
                  <a:lnTo>
                    <a:pt x="3328" y="2437"/>
                  </a:lnTo>
                  <a:lnTo>
                    <a:pt x="3327" y="2436"/>
                  </a:lnTo>
                  <a:lnTo>
                    <a:pt x="3327" y="2435"/>
                  </a:lnTo>
                  <a:lnTo>
                    <a:pt x="3326" y="2434"/>
                  </a:lnTo>
                  <a:lnTo>
                    <a:pt x="3325" y="2434"/>
                  </a:lnTo>
                  <a:lnTo>
                    <a:pt x="3324" y="2433"/>
                  </a:lnTo>
                  <a:lnTo>
                    <a:pt x="3323" y="2433"/>
                  </a:lnTo>
                  <a:lnTo>
                    <a:pt x="3322" y="2432"/>
                  </a:lnTo>
                  <a:lnTo>
                    <a:pt x="3320" y="2432"/>
                  </a:lnTo>
                  <a:lnTo>
                    <a:pt x="3319" y="2431"/>
                  </a:lnTo>
                  <a:lnTo>
                    <a:pt x="3317" y="2431"/>
                  </a:lnTo>
                  <a:lnTo>
                    <a:pt x="3316" y="2430"/>
                  </a:lnTo>
                  <a:lnTo>
                    <a:pt x="3315" y="2430"/>
                  </a:lnTo>
                  <a:lnTo>
                    <a:pt x="3314" y="2430"/>
                  </a:lnTo>
                  <a:lnTo>
                    <a:pt x="3312" y="2429"/>
                  </a:lnTo>
                  <a:lnTo>
                    <a:pt x="3311" y="2429"/>
                  </a:lnTo>
                  <a:lnTo>
                    <a:pt x="3310" y="2429"/>
                  </a:lnTo>
                  <a:lnTo>
                    <a:pt x="3308" y="2429"/>
                  </a:lnTo>
                  <a:lnTo>
                    <a:pt x="3305" y="2429"/>
                  </a:lnTo>
                  <a:lnTo>
                    <a:pt x="1334" y="2429"/>
                  </a:lnTo>
                  <a:lnTo>
                    <a:pt x="1331" y="2429"/>
                  </a:lnTo>
                  <a:lnTo>
                    <a:pt x="1330" y="2429"/>
                  </a:lnTo>
                  <a:lnTo>
                    <a:pt x="1328" y="2429"/>
                  </a:lnTo>
                  <a:lnTo>
                    <a:pt x="1327" y="2429"/>
                  </a:lnTo>
                  <a:lnTo>
                    <a:pt x="1326" y="2430"/>
                  </a:lnTo>
                  <a:lnTo>
                    <a:pt x="1324" y="2430"/>
                  </a:lnTo>
                  <a:lnTo>
                    <a:pt x="1323" y="2430"/>
                  </a:lnTo>
                  <a:lnTo>
                    <a:pt x="1321" y="2431"/>
                  </a:lnTo>
                  <a:lnTo>
                    <a:pt x="1320" y="2431"/>
                  </a:lnTo>
                  <a:lnTo>
                    <a:pt x="1318" y="2432"/>
                  </a:lnTo>
                  <a:lnTo>
                    <a:pt x="1317" y="243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69" name="Google Shape;1469;p13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13</a:t>
            </a:fld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14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14</a:t>
            </a:fld>
            <a:endParaRPr/>
          </a:p>
        </p:txBody>
      </p:sp>
      <p:grpSp>
        <p:nvGrpSpPr>
          <p:cNvPr id="181" name="Google Shape;1289;p13">
            <a:extLst>
              <a:ext uri="{FF2B5EF4-FFF2-40B4-BE49-F238E27FC236}">
                <a16:creationId xmlns:a16="http://schemas.microsoft.com/office/drawing/2014/main" id="{7A54352E-5DF8-49CA-BB3D-CAEC7E64BF43}"/>
              </a:ext>
            </a:extLst>
          </p:cNvPr>
          <p:cNvGrpSpPr/>
          <p:nvPr/>
        </p:nvGrpSpPr>
        <p:grpSpPr>
          <a:xfrm>
            <a:off x="697932" y="860662"/>
            <a:ext cx="633600" cy="633998"/>
            <a:chOff x="697932" y="860662"/>
            <a:chExt cx="633600" cy="633998"/>
          </a:xfrm>
          <a:solidFill>
            <a:schemeClr val="bg1"/>
          </a:solidFill>
        </p:grpSpPr>
        <p:sp>
          <p:nvSpPr>
            <p:cNvPr id="182" name="Google Shape;1290;p13">
              <a:extLst>
                <a:ext uri="{FF2B5EF4-FFF2-40B4-BE49-F238E27FC236}">
                  <a16:creationId xmlns:a16="http://schemas.microsoft.com/office/drawing/2014/main" id="{A1D82BC9-C3DD-477E-B48D-E098E08DB6B5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3077"/>
                  </a:moveTo>
                  <a:lnTo>
                    <a:pt x="6975" y="3077"/>
                  </a:lnTo>
                  <a:lnTo>
                    <a:pt x="6979" y="3077"/>
                  </a:lnTo>
                  <a:lnTo>
                    <a:pt x="6983" y="3077"/>
                  </a:lnTo>
                  <a:lnTo>
                    <a:pt x="6987" y="3078"/>
                  </a:lnTo>
                  <a:lnTo>
                    <a:pt x="6990" y="3078"/>
                  </a:lnTo>
                  <a:lnTo>
                    <a:pt x="6994" y="3079"/>
                  </a:lnTo>
                  <a:lnTo>
                    <a:pt x="6998" y="3080"/>
                  </a:lnTo>
                  <a:lnTo>
                    <a:pt x="7002" y="3081"/>
                  </a:lnTo>
                  <a:lnTo>
                    <a:pt x="7005" y="3082"/>
                  </a:lnTo>
                  <a:lnTo>
                    <a:pt x="7009" y="3083"/>
                  </a:lnTo>
                  <a:lnTo>
                    <a:pt x="7013" y="3084"/>
                  </a:lnTo>
                  <a:lnTo>
                    <a:pt x="7016" y="3086"/>
                  </a:lnTo>
                  <a:lnTo>
                    <a:pt x="7020" y="3087"/>
                  </a:lnTo>
                  <a:lnTo>
                    <a:pt x="7024" y="3089"/>
                  </a:lnTo>
                  <a:lnTo>
                    <a:pt x="7027" y="3091"/>
                  </a:lnTo>
                  <a:lnTo>
                    <a:pt x="7030" y="3093"/>
                  </a:lnTo>
                  <a:lnTo>
                    <a:pt x="7034" y="3095"/>
                  </a:lnTo>
                  <a:lnTo>
                    <a:pt x="7037" y="3097"/>
                  </a:lnTo>
                  <a:lnTo>
                    <a:pt x="7040" y="3100"/>
                  </a:lnTo>
                  <a:lnTo>
                    <a:pt x="7043" y="3102"/>
                  </a:lnTo>
                  <a:lnTo>
                    <a:pt x="7046" y="3105"/>
                  </a:lnTo>
                  <a:lnTo>
                    <a:pt x="7049" y="3107"/>
                  </a:lnTo>
                  <a:lnTo>
                    <a:pt x="7051" y="3110"/>
                  </a:lnTo>
                  <a:lnTo>
                    <a:pt x="7054" y="3113"/>
                  </a:lnTo>
                  <a:lnTo>
                    <a:pt x="7056" y="3116"/>
                  </a:lnTo>
                  <a:lnTo>
                    <a:pt x="7059" y="3119"/>
                  </a:lnTo>
                  <a:lnTo>
                    <a:pt x="7061" y="3122"/>
                  </a:lnTo>
                  <a:lnTo>
                    <a:pt x="7063" y="3126"/>
                  </a:lnTo>
                  <a:lnTo>
                    <a:pt x="7065" y="3129"/>
                  </a:lnTo>
                  <a:lnTo>
                    <a:pt x="7067" y="3132"/>
                  </a:lnTo>
                  <a:lnTo>
                    <a:pt x="7069" y="3136"/>
                  </a:lnTo>
                  <a:lnTo>
                    <a:pt x="7070" y="3140"/>
                  </a:lnTo>
                  <a:lnTo>
                    <a:pt x="7072" y="3143"/>
                  </a:lnTo>
                  <a:lnTo>
                    <a:pt x="7073" y="3147"/>
                  </a:lnTo>
                  <a:lnTo>
                    <a:pt x="7074" y="3151"/>
                  </a:lnTo>
                  <a:lnTo>
                    <a:pt x="7075" y="3154"/>
                  </a:lnTo>
                  <a:lnTo>
                    <a:pt x="7076" y="3158"/>
                  </a:lnTo>
                  <a:lnTo>
                    <a:pt x="7077" y="3162"/>
                  </a:lnTo>
                  <a:lnTo>
                    <a:pt x="7078" y="3166"/>
                  </a:lnTo>
                  <a:lnTo>
                    <a:pt x="7078" y="3169"/>
                  </a:lnTo>
                  <a:lnTo>
                    <a:pt x="7079" y="3173"/>
                  </a:lnTo>
                  <a:lnTo>
                    <a:pt x="7079" y="3177"/>
                  </a:lnTo>
                  <a:lnTo>
                    <a:pt x="7079" y="3181"/>
                  </a:lnTo>
                  <a:lnTo>
                    <a:pt x="7079" y="5260"/>
                  </a:lnTo>
                  <a:lnTo>
                    <a:pt x="7079" y="5264"/>
                  </a:lnTo>
                  <a:lnTo>
                    <a:pt x="7079" y="5268"/>
                  </a:lnTo>
                  <a:lnTo>
                    <a:pt x="7078" y="5272"/>
                  </a:lnTo>
                  <a:lnTo>
                    <a:pt x="7078" y="5275"/>
                  </a:lnTo>
                  <a:lnTo>
                    <a:pt x="7077" y="5279"/>
                  </a:lnTo>
                  <a:lnTo>
                    <a:pt x="7076" y="5283"/>
                  </a:lnTo>
                  <a:lnTo>
                    <a:pt x="7075" y="5287"/>
                  </a:lnTo>
                  <a:lnTo>
                    <a:pt x="7074" y="5290"/>
                  </a:lnTo>
                  <a:lnTo>
                    <a:pt x="7073" y="5294"/>
                  </a:lnTo>
                  <a:lnTo>
                    <a:pt x="7072" y="5298"/>
                  </a:lnTo>
                  <a:lnTo>
                    <a:pt x="7070" y="5301"/>
                  </a:lnTo>
                  <a:lnTo>
                    <a:pt x="7069" y="5305"/>
                  </a:lnTo>
                  <a:lnTo>
                    <a:pt x="7067" y="5309"/>
                  </a:lnTo>
                  <a:lnTo>
                    <a:pt x="7065" y="5312"/>
                  </a:lnTo>
                  <a:lnTo>
                    <a:pt x="7063" y="5315"/>
                  </a:lnTo>
                  <a:lnTo>
                    <a:pt x="7061" y="5319"/>
                  </a:lnTo>
                  <a:lnTo>
                    <a:pt x="7059" y="5322"/>
                  </a:lnTo>
                  <a:lnTo>
                    <a:pt x="7056" y="5325"/>
                  </a:lnTo>
                  <a:lnTo>
                    <a:pt x="7054" y="5328"/>
                  </a:lnTo>
                  <a:lnTo>
                    <a:pt x="7051" y="5331"/>
                  </a:lnTo>
                  <a:lnTo>
                    <a:pt x="7049" y="5334"/>
                  </a:lnTo>
                  <a:lnTo>
                    <a:pt x="7046" y="5336"/>
                  </a:lnTo>
                  <a:lnTo>
                    <a:pt x="7043" y="5339"/>
                  </a:lnTo>
                  <a:lnTo>
                    <a:pt x="7040" y="5341"/>
                  </a:lnTo>
                  <a:lnTo>
                    <a:pt x="7037" y="5344"/>
                  </a:lnTo>
                  <a:lnTo>
                    <a:pt x="7034" y="5346"/>
                  </a:lnTo>
                  <a:lnTo>
                    <a:pt x="7030" y="5348"/>
                  </a:lnTo>
                  <a:lnTo>
                    <a:pt x="7027" y="5350"/>
                  </a:lnTo>
                  <a:lnTo>
                    <a:pt x="7024" y="5352"/>
                  </a:lnTo>
                  <a:lnTo>
                    <a:pt x="7020" y="5354"/>
                  </a:lnTo>
                  <a:lnTo>
                    <a:pt x="7016" y="5355"/>
                  </a:lnTo>
                  <a:lnTo>
                    <a:pt x="7013" y="5357"/>
                  </a:lnTo>
                  <a:lnTo>
                    <a:pt x="7009" y="5358"/>
                  </a:lnTo>
                  <a:lnTo>
                    <a:pt x="7005" y="5359"/>
                  </a:lnTo>
                  <a:lnTo>
                    <a:pt x="7002" y="5360"/>
                  </a:lnTo>
                  <a:lnTo>
                    <a:pt x="6998" y="5361"/>
                  </a:lnTo>
                  <a:lnTo>
                    <a:pt x="6994" y="5362"/>
                  </a:lnTo>
                  <a:lnTo>
                    <a:pt x="6990" y="5363"/>
                  </a:lnTo>
                  <a:lnTo>
                    <a:pt x="6987" y="5363"/>
                  </a:lnTo>
                  <a:lnTo>
                    <a:pt x="6983" y="5364"/>
                  </a:lnTo>
                  <a:lnTo>
                    <a:pt x="6979" y="5364"/>
                  </a:lnTo>
                  <a:lnTo>
                    <a:pt x="6975" y="5364"/>
                  </a:lnTo>
                  <a:lnTo>
                    <a:pt x="3025" y="5364"/>
                  </a:lnTo>
                  <a:lnTo>
                    <a:pt x="3021" y="5364"/>
                  </a:lnTo>
                  <a:lnTo>
                    <a:pt x="3017" y="5364"/>
                  </a:lnTo>
                  <a:lnTo>
                    <a:pt x="3013" y="5363"/>
                  </a:lnTo>
                  <a:lnTo>
                    <a:pt x="3010" y="5363"/>
                  </a:lnTo>
                  <a:lnTo>
                    <a:pt x="3006" y="5362"/>
                  </a:lnTo>
                  <a:lnTo>
                    <a:pt x="3002" y="5361"/>
                  </a:lnTo>
                  <a:lnTo>
                    <a:pt x="2998" y="5360"/>
                  </a:lnTo>
                  <a:lnTo>
                    <a:pt x="2995" y="5359"/>
                  </a:lnTo>
                  <a:lnTo>
                    <a:pt x="2991" y="5358"/>
                  </a:lnTo>
                  <a:lnTo>
                    <a:pt x="2987" y="5357"/>
                  </a:lnTo>
                  <a:lnTo>
                    <a:pt x="2984" y="5355"/>
                  </a:lnTo>
                  <a:lnTo>
                    <a:pt x="2980" y="5354"/>
                  </a:lnTo>
                  <a:lnTo>
                    <a:pt x="2976" y="5352"/>
                  </a:lnTo>
                  <a:lnTo>
                    <a:pt x="2973" y="5350"/>
                  </a:lnTo>
                  <a:lnTo>
                    <a:pt x="2970" y="5348"/>
                  </a:lnTo>
                  <a:lnTo>
                    <a:pt x="2966" y="5346"/>
                  </a:lnTo>
                  <a:lnTo>
                    <a:pt x="2963" y="5344"/>
                  </a:lnTo>
                  <a:lnTo>
                    <a:pt x="2960" y="5341"/>
                  </a:lnTo>
                  <a:lnTo>
                    <a:pt x="2957" y="5339"/>
                  </a:lnTo>
                  <a:lnTo>
                    <a:pt x="2954" y="5336"/>
                  </a:lnTo>
                  <a:lnTo>
                    <a:pt x="2951" y="5334"/>
                  </a:lnTo>
                  <a:lnTo>
                    <a:pt x="2949" y="5331"/>
                  </a:lnTo>
                  <a:lnTo>
                    <a:pt x="2946" y="5328"/>
                  </a:lnTo>
                  <a:lnTo>
                    <a:pt x="2944" y="5325"/>
                  </a:lnTo>
                  <a:lnTo>
                    <a:pt x="2941" y="5322"/>
                  </a:lnTo>
                  <a:lnTo>
                    <a:pt x="2939" y="5319"/>
                  </a:lnTo>
                  <a:lnTo>
                    <a:pt x="2937" y="5315"/>
                  </a:lnTo>
                  <a:lnTo>
                    <a:pt x="2935" y="5312"/>
                  </a:lnTo>
                  <a:lnTo>
                    <a:pt x="2933" y="5309"/>
                  </a:lnTo>
                  <a:lnTo>
                    <a:pt x="2931" y="5305"/>
                  </a:lnTo>
                  <a:lnTo>
                    <a:pt x="2930" y="5301"/>
                  </a:lnTo>
                  <a:lnTo>
                    <a:pt x="2928" y="5298"/>
                  </a:lnTo>
                  <a:lnTo>
                    <a:pt x="2927" y="5294"/>
                  </a:lnTo>
                  <a:lnTo>
                    <a:pt x="2926" y="5290"/>
                  </a:lnTo>
                  <a:lnTo>
                    <a:pt x="2925" y="5287"/>
                  </a:lnTo>
                  <a:lnTo>
                    <a:pt x="2924" y="5283"/>
                  </a:lnTo>
                  <a:lnTo>
                    <a:pt x="2923" y="5279"/>
                  </a:lnTo>
                  <a:lnTo>
                    <a:pt x="2922" y="5275"/>
                  </a:lnTo>
                  <a:lnTo>
                    <a:pt x="2922" y="5272"/>
                  </a:lnTo>
                  <a:lnTo>
                    <a:pt x="2921" y="5268"/>
                  </a:lnTo>
                  <a:lnTo>
                    <a:pt x="2921" y="5264"/>
                  </a:lnTo>
                  <a:lnTo>
                    <a:pt x="2921" y="5260"/>
                  </a:lnTo>
                  <a:lnTo>
                    <a:pt x="2921" y="3181"/>
                  </a:lnTo>
                  <a:lnTo>
                    <a:pt x="2921" y="3177"/>
                  </a:lnTo>
                  <a:lnTo>
                    <a:pt x="2921" y="3173"/>
                  </a:lnTo>
                  <a:lnTo>
                    <a:pt x="2922" y="3169"/>
                  </a:lnTo>
                  <a:lnTo>
                    <a:pt x="2922" y="3166"/>
                  </a:lnTo>
                  <a:lnTo>
                    <a:pt x="2923" y="3162"/>
                  </a:lnTo>
                  <a:lnTo>
                    <a:pt x="2924" y="3158"/>
                  </a:lnTo>
                  <a:lnTo>
                    <a:pt x="2925" y="3154"/>
                  </a:lnTo>
                  <a:lnTo>
                    <a:pt x="2926" y="3151"/>
                  </a:lnTo>
                  <a:lnTo>
                    <a:pt x="2927" y="3147"/>
                  </a:lnTo>
                  <a:lnTo>
                    <a:pt x="2928" y="3143"/>
                  </a:lnTo>
                  <a:lnTo>
                    <a:pt x="2930" y="3140"/>
                  </a:lnTo>
                  <a:lnTo>
                    <a:pt x="2931" y="3136"/>
                  </a:lnTo>
                  <a:lnTo>
                    <a:pt x="2933" y="3132"/>
                  </a:lnTo>
                  <a:lnTo>
                    <a:pt x="2935" y="3129"/>
                  </a:lnTo>
                  <a:lnTo>
                    <a:pt x="2937" y="3126"/>
                  </a:lnTo>
                  <a:lnTo>
                    <a:pt x="2939" y="3122"/>
                  </a:lnTo>
                  <a:lnTo>
                    <a:pt x="2941" y="3119"/>
                  </a:lnTo>
                  <a:lnTo>
                    <a:pt x="2944" y="3116"/>
                  </a:lnTo>
                  <a:lnTo>
                    <a:pt x="2946" y="3113"/>
                  </a:lnTo>
                  <a:lnTo>
                    <a:pt x="2949" y="3110"/>
                  </a:lnTo>
                  <a:lnTo>
                    <a:pt x="2951" y="3107"/>
                  </a:lnTo>
                  <a:lnTo>
                    <a:pt x="2954" y="3105"/>
                  </a:lnTo>
                  <a:lnTo>
                    <a:pt x="2957" y="3102"/>
                  </a:lnTo>
                  <a:lnTo>
                    <a:pt x="2960" y="3100"/>
                  </a:lnTo>
                  <a:lnTo>
                    <a:pt x="2963" y="3097"/>
                  </a:lnTo>
                  <a:lnTo>
                    <a:pt x="2966" y="3095"/>
                  </a:lnTo>
                  <a:lnTo>
                    <a:pt x="2970" y="3093"/>
                  </a:lnTo>
                  <a:lnTo>
                    <a:pt x="2973" y="3091"/>
                  </a:lnTo>
                  <a:lnTo>
                    <a:pt x="2976" y="3089"/>
                  </a:lnTo>
                  <a:lnTo>
                    <a:pt x="2980" y="3087"/>
                  </a:lnTo>
                  <a:lnTo>
                    <a:pt x="2984" y="3086"/>
                  </a:lnTo>
                  <a:lnTo>
                    <a:pt x="2987" y="3084"/>
                  </a:lnTo>
                  <a:lnTo>
                    <a:pt x="2991" y="3083"/>
                  </a:lnTo>
                  <a:lnTo>
                    <a:pt x="2995" y="3082"/>
                  </a:lnTo>
                  <a:lnTo>
                    <a:pt x="2998" y="3081"/>
                  </a:lnTo>
                  <a:lnTo>
                    <a:pt x="3002" y="3080"/>
                  </a:lnTo>
                  <a:lnTo>
                    <a:pt x="3006" y="3079"/>
                  </a:lnTo>
                  <a:lnTo>
                    <a:pt x="3010" y="3078"/>
                  </a:lnTo>
                  <a:lnTo>
                    <a:pt x="3013" y="3078"/>
                  </a:lnTo>
                  <a:lnTo>
                    <a:pt x="3017" y="3077"/>
                  </a:lnTo>
                  <a:lnTo>
                    <a:pt x="3021" y="3077"/>
                  </a:lnTo>
                  <a:lnTo>
                    <a:pt x="3025" y="30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291;p13">
              <a:extLst>
                <a:ext uri="{FF2B5EF4-FFF2-40B4-BE49-F238E27FC236}">
                  <a16:creationId xmlns:a16="http://schemas.microsoft.com/office/drawing/2014/main" id="{CACB14DA-7A3A-4AB0-A0F1-797B2CD74D63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592" y="2203"/>
                  </a:moveTo>
                  <a:lnTo>
                    <a:pt x="2604" y="2203"/>
                  </a:lnTo>
                  <a:lnTo>
                    <a:pt x="2609" y="2203"/>
                  </a:lnTo>
                  <a:lnTo>
                    <a:pt x="7391" y="2203"/>
                  </a:lnTo>
                  <a:lnTo>
                    <a:pt x="7396" y="2203"/>
                  </a:lnTo>
                  <a:lnTo>
                    <a:pt x="7408" y="2203"/>
                  </a:lnTo>
                  <a:lnTo>
                    <a:pt x="7417" y="2204"/>
                  </a:lnTo>
                  <a:lnTo>
                    <a:pt x="7429" y="2204"/>
                  </a:lnTo>
                  <a:lnTo>
                    <a:pt x="7439" y="2205"/>
                  </a:lnTo>
                  <a:lnTo>
                    <a:pt x="7450" y="2206"/>
                  </a:lnTo>
                  <a:lnTo>
                    <a:pt x="7460" y="2207"/>
                  </a:lnTo>
                  <a:lnTo>
                    <a:pt x="7471" y="2209"/>
                  </a:lnTo>
                  <a:lnTo>
                    <a:pt x="7481" y="2210"/>
                  </a:lnTo>
                  <a:lnTo>
                    <a:pt x="7492" y="2212"/>
                  </a:lnTo>
                  <a:lnTo>
                    <a:pt x="7501" y="2214"/>
                  </a:lnTo>
                  <a:lnTo>
                    <a:pt x="7513" y="2217"/>
                  </a:lnTo>
                  <a:lnTo>
                    <a:pt x="7522" y="2219"/>
                  </a:lnTo>
                  <a:lnTo>
                    <a:pt x="7533" y="2222"/>
                  </a:lnTo>
                  <a:lnTo>
                    <a:pt x="7542" y="2224"/>
                  </a:lnTo>
                  <a:lnTo>
                    <a:pt x="7553" y="2227"/>
                  </a:lnTo>
                  <a:lnTo>
                    <a:pt x="7562" y="2230"/>
                  </a:lnTo>
                  <a:lnTo>
                    <a:pt x="7573" y="2234"/>
                  </a:lnTo>
                  <a:lnTo>
                    <a:pt x="7581" y="2237"/>
                  </a:lnTo>
                  <a:lnTo>
                    <a:pt x="7592" y="2241"/>
                  </a:lnTo>
                  <a:lnTo>
                    <a:pt x="7600" y="2244"/>
                  </a:lnTo>
                  <a:lnTo>
                    <a:pt x="7611" y="2248"/>
                  </a:lnTo>
                  <a:lnTo>
                    <a:pt x="7619" y="2252"/>
                  </a:lnTo>
                  <a:lnTo>
                    <a:pt x="7630" y="2257"/>
                  </a:lnTo>
                  <a:lnTo>
                    <a:pt x="7637" y="2260"/>
                  </a:lnTo>
                  <a:lnTo>
                    <a:pt x="7648" y="2266"/>
                  </a:lnTo>
                  <a:lnTo>
                    <a:pt x="7656" y="2269"/>
                  </a:lnTo>
                  <a:lnTo>
                    <a:pt x="7666" y="2275"/>
                  </a:lnTo>
                  <a:lnTo>
                    <a:pt x="7676" y="2281"/>
                  </a:lnTo>
                  <a:lnTo>
                    <a:pt x="7686" y="2287"/>
                  </a:lnTo>
                  <a:lnTo>
                    <a:pt x="7694" y="2292"/>
                  </a:lnTo>
                  <a:lnTo>
                    <a:pt x="7704" y="2298"/>
                  </a:lnTo>
                  <a:lnTo>
                    <a:pt x="7712" y="2304"/>
                  </a:lnTo>
                  <a:lnTo>
                    <a:pt x="7721" y="2311"/>
                  </a:lnTo>
                  <a:lnTo>
                    <a:pt x="7729" y="2316"/>
                  </a:lnTo>
                  <a:lnTo>
                    <a:pt x="7738" y="2323"/>
                  </a:lnTo>
                  <a:lnTo>
                    <a:pt x="7746" y="2329"/>
                  </a:lnTo>
                  <a:lnTo>
                    <a:pt x="7755" y="2337"/>
                  </a:lnTo>
                  <a:lnTo>
                    <a:pt x="7762" y="2343"/>
                  </a:lnTo>
                  <a:lnTo>
                    <a:pt x="7770" y="2351"/>
                  </a:lnTo>
                  <a:lnTo>
                    <a:pt x="7777" y="2357"/>
                  </a:lnTo>
                  <a:lnTo>
                    <a:pt x="7785" y="2365"/>
                  </a:lnTo>
                  <a:lnTo>
                    <a:pt x="7792" y="2372"/>
                  </a:lnTo>
                  <a:lnTo>
                    <a:pt x="7800" y="2380"/>
                  </a:lnTo>
                  <a:lnTo>
                    <a:pt x="7806" y="2387"/>
                  </a:lnTo>
                  <a:lnTo>
                    <a:pt x="7814" y="2395"/>
                  </a:lnTo>
                  <a:lnTo>
                    <a:pt x="7819" y="2402"/>
                  </a:lnTo>
                  <a:lnTo>
                    <a:pt x="7827" y="2411"/>
                  </a:lnTo>
                  <a:lnTo>
                    <a:pt x="7832" y="2418"/>
                  </a:lnTo>
                  <a:lnTo>
                    <a:pt x="7839" y="2427"/>
                  </a:lnTo>
                  <a:lnTo>
                    <a:pt x="7845" y="2434"/>
                  </a:lnTo>
                  <a:lnTo>
                    <a:pt x="7851" y="2443"/>
                  </a:lnTo>
                  <a:lnTo>
                    <a:pt x="7856" y="2451"/>
                  </a:lnTo>
                  <a:lnTo>
                    <a:pt x="7863" y="2460"/>
                  </a:lnTo>
                  <a:lnTo>
                    <a:pt x="7867" y="2467"/>
                  </a:lnTo>
                  <a:lnTo>
                    <a:pt x="7874" y="2477"/>
                  </a:lnTo>
                  <a:lnTo>
                    <a:pt x="7881" y="2490"/>
                  </a:lnTo>
                  <a:lnTo>
                    <a:pt x="7887" y="2500"/>
                  </a:lnTo>
                  <a:lnTo>
                    <a:pt x="7890" y="2508"/>
                  </a:lnTo>
                  <a:lnTo>
                    <a:pt x="7896" y="2519"/>
                  </a:lnTo>
                  <a:lnTo>
                    <a:pt x="7899" y="2526"/>
                  </a:lnTo>
                  <a:lnTo>
                    <a:pt x="7904" y="2537"/>
                  </a:lnTo>
                  <a:lnTo>
                    <a:pt x="7908" y="2545"/>
                  </a:lnTo>
                  <a:lnTo>
                    <a:pt x="7912" y="2556"/>
                  </a:lnTo>
                  <a:lnTo>
                    <a:pt x="7915" y="2564"/>
                  </a:lnTo>
                  <a:lnTo>
                    <a:pt x="7919" y="2575"/>
                  </a:lnTo>
                  <a:lnTo>
                    <a:pt x="7922" y="2583"/>
                  </a:lnTo>
                  <a:lnTo>
                    <a:pt x="7926" y="2594"/>
                  </a:lnTo>
                  <a:lnTo>
                    <a:pt x="7929" y="2603"/>
                  </a:lnTo>
                  <a:lnTo>
                    <a:pt x="7932" y="2614"/>
                  </a:lnTo>
                  <a:lnTo>
                    <a:pt x="7934" y="2623"/>
                  </a:lnTo>
                  <a:lnTo>
                    <a:pt x="7937" y="2634"/>
                  </a:lnTo>
                  <a:lnTo>
                    <a:pt x="7939" y="2643"/>
                  </a:lnTo>
                  <a:lnTo>
                    <a:pt x="7942" y="2655"/>
                  </a:lnTo>
                  <a:lnTo>
                    <a:pt x="7944" y="2664"/>
                  </a:lnTo>
                  <a:lnTo>
                    <a:pt x="7946" y="2675"/>
                  </a:lnTo>
                  <a:lnTo>
                    <a:pt x="7947" y="2685"/>
                  </a:lnTo>
                  <a:lnTo>
                    <a:pt x="7949" y="2696"/>
                  </a:lnTo>
                  <a:lnTo>
                    <a:pt x="7950" y="2706"/>
                  </a:lnTo>
                  <a:lnTo>
                    <a:pt x="7951" y="2717"/>
                  </a:lnTo>
                  <a:lnTo>
                    <a:pt x="7952" y="2727"/>
                  </a:lnTo>
                  <a:lnTo>
                    <a:pt x="7952" y="2739"/>
                  </a:lnTo>
                  <a:lnTo>
                    <a:pt x="7953" y="2748"/>
                  </a:lnTo>
                  <a:lnTo>
                    <a:pt x="7953" y="2760"/>
                  </a:lnTo>
                  <a:lnTo>
                    <a:pt x="7953" y="2765"/>
                  </a:lnTo>
                  <a:lnTo>
                    <a:pt x="7953" y="5676"/>
                  </a:lnTo>
                  <a:lnTo>
                    <a:pt x="7953" y="5681"/>
                  </a:lnTo>
                  <a:lnTo>
                    <a:pt x="7953" y="5693"/>
                  </a:lnTo>
                  <a:lnTo>
                    <a:pt x="7952" y="5702"/>
                  </a:lnTo>
                  <a:lnTo>
                    <a:pt x="7952" y="5714"/>
                  </a:lnTo>
                  <a:lnTo>
                    <a:pt x="7951" y="5723"/>
                  </a:lnTo>
                  <a:lnTo>
                    <a:pt x="7950" y="5735"/>
                  </a:lnTo>
                  <a:lnTo>
                    <a:pt x="7949" y="5744"/>
                  </a:lnTo>
                  <a:lnTo>
                    <a:pt x="7947" y="5756"/>
                  </a:lnTo>
                  <a:lnTo>
                    <a:pt x="7946" y="5765"/>
                  </a:lnTo>
                  <a:lnTo>
                    <a:pt x="7944" y="5777"/>
                  </a:lnTo>
                  <a:lnTo>
                    <a:pt x="7942" y="5786"/>
                  </a:lnTo>
                  <a:lnTo>
                    <a:pt x="7939" y="5797"/>
                  </a:lnTo>
                  <a:lnTo>
                    <a:pt x="7937" y="5806"/>
                  </a:lnTo>
                  <a:lnTo>
                    <a:pt x="7935" y="5817"/>
                  </a:lnTo>
                  <a:lnTo>
                    <a:pt x="7932" y="5826"/>
                  </a:lnTo>
                  <a:lnTo>
                    <a:pt x="7929" y="5837"/>
                  </a:lnTo>
                  <a:lnTo>
                    <a:pt x="7926" y="5846"/>
                  </a:lnTo>
                  <a:lnTo>
                    <a:pt x="7923" y="5857"/>
                  </a:lnTo>
                  <a:lnTo>
                    <a:pt x="7920" y="5865"/>
                  </a:lnTo>
                  <a:lnTo>
                    <a:pt x="7916" y="5876"/>
                  </a:lnTo>
                  <a:lnTo>
                    <a:pt x="7912" y="5885"/>
                  </a:lnTo>
                  <a:lnTo>
                    <a:pt x="7908" y="5895"/>
                  </a:lnTo>
                  <a:lnTo>
                    <a:pt x="7904" y="5903"/>
                  </a:lnTo>
                  <a:lnTo>
                    <a:pt x="7900" y="5914"/>
                  </a:lnTo>
                  <a:lnTo>
                    <a:pt x="7896" y="5922"/>
                  </a:lnTo>
                  <a:lnTo>
                    <a:pt x="7891" y="5933"/>
                  </a:lnTo>
                  <a:lnTo>
                    <a:pt x="7887" y="5940"/>
                  </a:lnTo>
                  <a:lnTo>
                    <a:pt x="7881" y="5951"/>
                  </a:lnTo>
                  <a:lnTo>
                    <a:pt x="7873" y="5964"/>
                  </a:lnTo>
                  <a:lnTo>
                    <a:pt x="7867" y="5974"/>
                  </a:lnTo>
                  <a:lnTo>
                    <a:pt x="7863" y="5981"/>
                  </a:lnTo>
                  <a:lnTo>
                    <a:pt x="7856" y="5991"/>
                  </a:lnTo>
                  <a:lnTo>
                    <a:pt x="7851" y="5998"/>
                  </a:lnTo>
                  <a:lnTo>
                    <a:pt x="7844" y="6008"/>
                  </a:lnTo>
                  <a:lnTo>
                    <a:pt x="7839" y="6015"/>
                  </a:lnTo>
                  <a:lnTo>
                    <a:pt x="7832" y="6024"/>
                  </a:lnTo>
                  <a:lnTo>
                    <a:pt x="7826" y="6031"/>
                  </a:lnTo>
                  <a:lnTo>
                    <a:pt x="7819" y="6040"/>
                  </a:lnTo>
                  <a:lnTo>
                    <a:pt x="7813" y="6046"/>
                  </a:lnTo>
                  <a:lnTo>
                    <a:pt x="7805" y="6055"/>
                  </a:lnTo>
                  <a:lnTo>
                    <a:pt x="7799" y="6061"/>
                  </a:lnTo>
                  <a:lnTo>
                    <a:pt x="7791" y="6070"/>
                  </a:lnTo>
                  <a:lnTo>
                    <a:pt x="7785" y="6076"/>
                  </a:lnTo>
                  <a:lnTo>
                    <a:pt x="7776" y="6084"/>
                  </a:lnTo>
                  <a:lnTo>
                    <a:pt x="7770" y="6090"/>
                  </a:lnTo>
                  <a:lnTo>
                    <a:pt x="7761" y="6098"/>
                  </a:lnTo>
                  <a:lnTo>
                    <a:pt x="7755" y="6104"/>
                  </a:lnTo>
                  <a:lnTo>
                    <a:pt x="7746" y="6111"/>
                  </a:lnTo>
                  <a:lnTo>
                    <a:pt x="7739" y="6117"/>
                  </a:lnTo>
                  <a:lnTo>
                    <a:pt x="7730" y="6124"/>
                  </a:lnTo>
                  <a:lnTo>
                    <a:pt x="7723" y="6129"/>
                  </a:lnTo>
                  <a:lnTo>
                    <a:pt x="7713" y="6136"/>
                  </a:lnTo>
                  <a:lnTo>
                    <a:pt x="7706" y="6141"/>
                  </a:lnTo>
                  <a:lnTo>
                    <a:pt x="7696" y="6148"/>
                  </a:lnTo>
                  <a:lnTo>
                    <a:pt x="7689" y="6152"/>
                  </a:lnTo>
                  <a:lnTo>
                    <a:pt x="7679" y="6158"/>
                  </a:lnTo>
                  <a:lnTo>
                    <a:pt x="7666" y="6166"/>
                  </a:lnTo>
                  <a:lnTo>
                    <a:pt x="7656" y="6172"/>
                  </a:lnTo>
                  <a:lnTo>
                    <a:pt x="7648" y="6175"/>
                  </a:lnTo>
                  <a:lnTo>
                    <a:pt x="7637" y="6181"/>
                  </a:lnTo>
                  <a:lnTo>
                    <a:pt x="7630" y="6184"/>
                  </a:lnTo>
                  <a:lnTo>
                    <a:pt x="7619" y="6189"/>
                  </a:lnTo>
                  <a:lnTo>
                    <a:pt x="7611" y="6193"/>
                  </a:lnTo>
                  <a:lnTo>
                    <a:pt x="7600" y="6197"/>
                  </a:lnTo>
                  <a:lnTo>
                    <a:pt x="7592" y="6200"/>
                  </a:lnTo>
                  <a:lnTo>
                    <a:pt x="7581" y="6204"/>
                  </a:lnTo>
                  <a:lnTo>
                    <a:pt x="7573" y="6207"/>
                  </a:lnTo>
                  <a:lnTo>
                    <a:pt x="7562" y="6211"/>
                  </a:lnTo>
                  <a:lnTo>
                    <a:pt x="7553" y="6214"/>
                  </a:lnTo>
                  <a:lnTo>
                    <a:pt x="7542" y="6217"/>
                  </a:lnTo>
                  <a:lnTo>
                    <a:pt x="7533" y="6219"/>
                  </a:lnTo>
                  <a:lnTo>
                    <a:pt x="7522" y="6222"/>
                  </a:lnTo>
                  <a:lnTo>
                    <a:pt x="7513" y="6224"/>
                  </a:lnTo>
                  <a:lnTo>
                    <a:pt x="7501" y="6227"/>
                  </a:lnTo>
                  <a:lnTo>
                    <a:pt x="7492" y="6229"/>
                  </a:lnTo>
                  <a:lnTo>
                    <a:pt x="7481" y="6231"/>
                  </a:lnTo>
                  <a:lnTo>
                    <a:pt x="7471" y="6232"/>
                  </a:lnTo>
                  <a:lnTo>
                    <a:pt x="7460" y="6234"/>
                  </a:lnTo>
                  <a:lnTo>
                    <a:pt x="7450" y="6235"/>
                  </a:lnTo>
                  <a:lnTo>
                    <a:pt x="7439" y="6236"/>
                  </a:lnTo>
                  <a:lnTo>
                    <a:pt x="7429" y="6237"/>
                  </a:lnTo>
                  <a:lnTo>
                    <a:pt x="7417" y="6237"/>
                  </a:lnTo>
                  <a:lnTo>
                    <a:pt x="7408" y="6238"/>
                  </a:lnTo>
                  <a:lnTo>
                    <a:pt x="7396" y="6238"/>
                  </a:lnTo>
                  <a:lnTo>
                    <a:pt x="7391" y="6238"/>
                  </a:lnTo>
                  <a:lnTo>
                    <a:pt x="2609" y="6238"/>
                  </a:lnTo>
                  <a:lnTo>
                    <a:pt x="2604" y="6238"/>
                  </a:lnTo>
                  <a:lnTo>
                    <a:pt x="2592" y="6238"/>
                  </a:lnTo>
                  <a:lnTo>
                    <a:pt x="2583" y="6237"/>
                  </a:lnTo>
                  <a:lnTo>
                    <a:pt x="2571" y="6237"/>
                  </a:lnTo>
                  <a:lnTo>
                    <a:pt x="2561" y="6236"/>
                  </a:lnTo>
                  <a:lnTo>
                    <a:pt x="2550" y="6235"/>
                  </a:lnTo>
                  <a:lnTo>
                    <a:pt x="2540" y="6234"/>
                  </a:lnTo>
                  <a:lnTo>
                    <a:pt x="2529" y="6232"/>
                  </a:lnTo>
                  <a:lnTo>
                    <a:pt x="2519" y="6231"/>
                  </a:lnTo>
                  <a:lnTo>
                    <a:pt x="2508" y="6229"/>
                  </a:lnTo>
                  <a:lnTo>
                    <a:pt x="2499" y="6227"/>
                  </a:lnTo>
                  <a:lnTo>
                    <a:pt x="2487" y="6224"/>
                  </a:lnTo>
                  <a:lnTo>
                    <a:pt x="2478" y="6222"/>
                  </a:lnTo>
                  <a:lnTo>
                    <a:pt x="2467" y="6219"/>
                  </a:lnTo>
                  <a:lnTo>
                    <a:pt x="2458" y="6217"/>
                  </a:lnTo>
                  <a:lnTo>
                    <a:pt x="2447" y="6214"/>
                  </a:lnTo>
                  <a:lnTo>
                    <a:pt x="2438" y="6211"/>
                  </a:lnTo>
                  <a:lnTo>
                    <a:pt x="2427" y="6207"/>
                  </a:lnTo>
                  <a:lnTo>
                    <a:pt x="2419" y="6204"/>
                  </a:lnTo>
                  <a:lnTo>
                    <a:pt x="2408" y="6200"/>
                  </a:lnTo>
                  <a:lnTo>
                    <a:pt x="2400" y="6197"/>
                  </a:lnTo>
                  <a:lnTo>
                    <a:pt x="2389" y="6193"/>
                  </a:lnTo>
                  <a:lnTo>
                    <a:pt x="2381" y="6189"/>
                  </a:lnTo>
                  <a:lnTo>
                    <a:pt x="2370" y="6184"/>
                  </a:lnTo>
                  <a:lnTo>
                    <a:pt x="2363" y="6181"/>
                  </a:lnTo>
                  <a:lnTo>
                    <a:pt x="2352" y="6175"/>
                  </a:lnTo>
                  <a:lnTo>
                    <a:pt x="2344" y="6172"/>
                  </a:lnTo>
                  <a:lnTo>
                    <a:pt x="2334" y="6166"/>
                  </a:lnTo>
                  <a:lnTo>
                    <a:pt x="2321" y="6158"/>
                  </a:lnTo>
                  <a:lnTo>
                    <a:pt x="2311" y="6152"/>
                  </a:lnTo>
                  <a:lnTo>
                    <a:pt x="2304" y="6148"/>
                  </a:lnTo>
                  <a:lnTo>
                    <a:pt x="2294" y="6141"/>
                  </a:lnTo>
                  <a:lnTo>
                    <a:pt x="2287" y="6136"/>
                  </a:lnTo>
                  <a:lnTo>
                    <a:pt x="2277" y="6129"/>
                  </a:lnTo>
                  <a:lnTo>
                    <a:pt x="2270" y="6124"/>
                  </a:lnTo>
                  <a:lnTo>
                    <a:pt x="2261" y="6117"/>
                  </a:lnTo>
                  <a:lnTo>
                    <a:pt x="2254" y="6111"/>
                  </a:lnTo>
                  <a:lnTo>
                    <a:pt x="2245" y="6104"/>
                  </a:lnTo>
                  <a:lnTo>
                    <a:pt x="2239" y="6098"/>
                  </a:lnTo>
                  <a:lnTo>
                    <a:pt x="2230" y="6090"/>
                  </a:lnTo>
                  <a:lnTo>
                    <a:pt x="2224" y="6084"/>
                  </a:lnTo>
                  <a:lnTo>
                    <a:pt x="2215" y="6076"/>
                  </a:lnTo>
                  <a:lnTo>
                    <a:pt x="2209" y="6070"/>
                  </a:lnTo>
                  <a:lnTo>
                    <a:pt x="2201" y="6061"/>
                  </a:lnTo>
                  <a:lnTo>
                    <a:pt x="2195" y="6055"/>
                  </a:lnTo>
                  <a:lnTo>
                    <a:pt x="2187" y="6046"/>
                  </a:lnTo>
                  <a:lnTo>
                    <a:pt x="2181" y="6040"/>
                  </a:lnTo>
                  <a:lnTo>
                    <a:pt x="2174" y="6031"/>
                  </a:lnTo>
                  <a:lnTo>
                    <a:pt x="2168" y="6024"/>
                  </a:lnTo>
                  <a:lnTo>
                    <a:pt x="2161" y="6015"/>
                  </a:lnTo>
                  <a:lnTo>
                    <a:pt x="2156" y="6008"/>
                  </a:lnTo>
                  <a:lnTo>
                    <a:pt x="2149" y="5998"/>
                  </a:lnTo>
                  <a:lnTo>
                    <a:pt x="2144" y="5991"/>
                  </a:lnTo>
                  <a:lnTo>
                    <a:pt x="2137" y="5981"/>
                  </a:lnTo>
                  <a:lnTo>
                    <a:pt x="2133" y="5974"/>
                  </a:lnTo>
                  <a:lnTo>
                    <a:pt x="2127" y="5964"/>
                  </a:lnTo>
                  <a:lnTo>
                    <a:pt x="2119" y="5951"/>
                  </a:lnTo>
                  <a:lnTo>
                    <a:pt x="2113" y="5940"/>
                  </a:lnTo>
                  <a:lnTo>
                    <a:pt x="2109" y="5933"/>
                  </a:lnTo>
                  <a:lnTo>
                    <a:pt x="2104" y="5922"/>
                  </a:lnTo>
                  <a:lnTo>
                    <a:pt x="2100" y="5914"/>
                  </a:lnTo>
                  <a:lnTo>
                    <a:pt x="2096" y="5903"/>
                  </a:lnTo>
                  <a:lnTo>
                    <a:pt x="2092" y="5895"/>
                  </a:lnTo>
                  <a:lnTo>
                    <a:pt x="2088" y="5885"/>
                  </a:lnTo>
                  <a:lnTo>
                    <a:pt x="2084" y="5876"/>
                  </a:lnTo>
                  <a:lnTo>
                    <a:pt x="2080" y="5865"/>
                  </a:lnTo>
                  <a:lnTo>
                    <a:pt x="2077" y="5857"/>
                  </a:lnTo>
                  <a:lnTo>
                    <a:pt x="2074" y="5846"/>
                  </a:lnTo>
                  <a:lnTo>
                    <a:pt x="2071" y="5837"/>
                  </a:lnTo>
                  <a:lnTo>
                    <a:pt x="2068" y="5826"/>
                  </a:lnTo>
                  <a:lnTo>
                    <a:pt x="2065" y="5817"/>
                  </a:lnTo>
                  <a:lnTo>
                    <a:pt x="2063" y="5806"/>
                  </a:lnTo>
                  <a:lnTo>
                    <a:pt x="2061" y="5797"/>
                  </a:lnTo>
                  <a:lnTo>
                    <a:pt x="2058" y="5786"/>
                  </a:lnTo>
                  <a:lnTo>
                    <a:pt x="2056" y="5777"/>
                  </a:lnTo>
                  <a:lnTo>
                    <a:pt x="2054" y="5765"/>
                  </a:lnTo>
                  <a:lnTo>
                    <a:pt x="2053" y="5756"/>
                  </a:lnTo>
                  <a:lnTo>
                    <a:pt x="2051" y="5744"/>
                  </a:lnTo>
                  <a:lnTo>
                    <a:pt x="2050" y="5735"/>
                  </a:lnTo>
                  <a:lnTo>
                    <a:pt x="2049" y="5723"/>
                  </a:lnTo>
                  <a:lnTo>
                    <a:pt x="2048" y="5714"/>
                  </a:lnTo>
                  <a:lnTo>
                    <a:pt x="2048" y="5702"/>
                  </a:lnTo>
                  <a:lnTo>
                    <a:pt x="2047" y="5693"/>
                  </a:lnTo>
                  <a:lnTo>
                    <a:pt x="2047" y="5681"/>
                  </a:lnTo>
                  <a:lnTo>
                    <a:pt x="2047" y="5676"/>
                  </a:lnTo>
                  <a:lnTo>
                    <a:pt x="2047" y="2765"/>
                  </a:lnTo>
                  <a:lnTo>
                    <a:pt x="2047" y="2760"/>
                  </a:lnTo>
                  <a:lnTo>
                    <a:pt x="2047" y="2748"/>
                  </a:lnTo>
                  <a:lnTo>
                    <a:pt x="2048" y="2739"/>
                  </a:lnTo>
                  <a:lnTo>
                    <a:pt x="2048" y="2727"/>
                  </a:lnTo>
                  <a:lnTo>
                    <a:pt x="2049" y="2717"/>
                  </a:lnTo>
                  <a:lnTo>
                    <a:pt x="2050" y="2706"/>
                  </a:lnTo>
                  <a:lnTo>
                    <a:pt x="2051" y="2696"/>
                  </a:lnTo>
                  <a:lnTo>
                    <a:pt x="2053" y="2685"/>
                  </a:lnTo>
                  <a:lnTo>
                    <a:pt x="2054" y="2675"/>
                  </a:lnTo>
                  <a:lnTo>
                    <a:pt x="2056" y="2664"/>
                  </a:lnTo>
                  <a:lnTo>
                    <a:pt x="2058" y="2655"/>
                  </a:lnTo>
                  <a:lnTo>
                    <a:pt x="2061" y="2643"/>
                  </a:lnTo>
                  <a:lnTo>
                    <a:pt x="2063" y="2634"/>
                  </a:lnTo>
                  <a:lnTo>
                    <a:pt x="2066" y="2623"/>
                  </a:lnTo>
                  <a:lnTo>
                    <a:pt x="2068" y="2614"/>
                  </a:lnTo>
                  <a:lnTo>
                    <a:pt x="2071" y="2603"/>
                  </a:lnTo>
                  <a:lnTo>
                    <a:pt x="2074" y="2594"/>
                  </a:lnTo>
                  <a:lnTo>
                    <a:pt x="2078" y="2583"/>
                  </a:lnTo>
                  <a:lnTo>
                    <a:pt x="2081" y="2575"/>
                  </a:lnTo>
                  <a:lnTo>
                    <a:pt x="2085" y="2564"/>
                  </a:lnTo>
                  <a:lnTo>
                    <a:pt x="2088" y="2556"/>
                  </a:lnTo>
                  <a:lnTo>
                    <a:pt x="2092" y="2545"/>
                  </a:lnTo>
                  <a:lnTo>
                    <a:pt x="2096" y="2537"/>
                  </a:lnTo>
                  <a:lnTo>
                    <a:pt x="2101" y="2526"/>
                  </a:lnTo>
                  <a:lnTo>
                    <a:pt x="2104" y="2519"/>
                  </a:lnTo>
                  <a:lnTo>
                    <a:pt x="2110" y="2508"/>
                  </a:lnTo>
                  <a:lnTo>
                    <a:pt x="2113" y="2500"/>
                  </a:lnTo>
                  <a:lnTo>
                    <a:pt x="2119" y="2490"/>
                  </a:lnTo>
                  <a:lnTo>
                    <a:pt x="2126" y="2477"/>
                  </a:lnTo>
                  <a:lnTo>
                    <a:pt x="2133" y="2467"/>
                  </a:lnTo>
                  <a:lnTo>
                    <a:pt x="2137" y="2460"/>
                  </a:lnTo>
                  <a:lnTo>
                    <a:pt x="2144" y="2451"/>
                  </a:lnTo>
                  <a:lnTo>
                    <a:pt x="2149" y="2443"/>
                  </a:lnTo>
                  <a:lnTo>
                    <a:pt x="2155" y="2434"/>
                  </a:lnTo>
                  <a:lnTo>
                    <a:pt x="2161" y="2427"/>
                  </a:lnTo>
                  <a:lnTo>
                    <a:pt x="2168" y="2418"/>
                  </a:lnTo>
                  <a:lnTo>
                    <a:pt x="2173" y="2411"/>
                  </a:lnTo>
                  <a:lnTo>
                    <a:pt x="2181" y="2402"/>
                  </a:lnTo>
                  <a:lnTo>
                    <a:pt x="2186" y="2395"/>
                  </a:lnTo>
                  <a:lnTo>
                    <a:pt x="2194" y="2387"/>
                  </a:lnTo>
                  <a:lnTo>
                    <a:pt x="2200" y="2380"/>
                  </a:lnTo>
                  <a:lnTo>
                    <a:pt x="2208" y="2372"/>
                  </a:lnTo>
                  <a:lnTo>
                    <a:pt x="2215" y="2365"/>
                  </a:lnTo>
                  <a:lnTo>
                    <a:pt x="2223" y="2357"/>
                  </a:lnTo>
                  <a:lnTo>
                    <a:pt x="2230" y="2351"/>
                  </a:lnTo>
                  <a:lnTo>
                    <a:pt x="2238" y="2343"/>
                  </a:lnTo>
                  <a:lnTo>
                    <a:pt x="2245" y="2337"/>
                  </a:lnTo>
                  <a:lnTo>
                    <a:pt x="2254" y="2329"/>
                  </a:lnTo>
                  <a:lnTo>
                    <a:pt x="2262" y="2323"/>
                  </a:lnTo>
                  <a:lnTo>
                    <a:pt x="2271" y="2316"/>
                  </a:lnTo>
                  <a:lnTo>
                    <a:pt x="2279" y="2311"/>
                  </a:lnTo>
                  <a:lnTo>
                    <a:pt x="2288" y="2304"/>
                  </a:lnTo>
                  <a:lnTo>
                    <a:pt x="2296" y="2298"/>
                  </a:lnTo>
                  <a:lnTo>
                    <a:pt x="2306" y="2292"/>
                  </a:lnTo>
                  <a:lnTo>
                    <a:pt x="2314" y="2287"/>
                  </a:lnTo>
                  <a:lnTo>
                    <a:pt x="2324" y="2281"/>
                  </a:lnTo>
                  <a:lnTo>
                    <a:pt x="2334" y="2275"/>
                  </a:lnTo>
                  <a:lnTo>
                    <a:pt x="2344" y="2269"/>
                  </a:lnTo>
                  <a:lnTo>
                    <a:pt x="2352" y="2266"/>
                  </a:lnTo>
                  <a:lnTo>
                    <a:pt x="2363" y="2260"/>
                  </a:lnTo>
                  <a:lnTo>
                    <a:pt x="2370" y="2257"/>
                  </a:lnTo>
                  <a:lnTo>
                    <a:pt x="2381" y="2252"/>
                  </a:lnTo>
                  <a:lnTo>
                    <a:pt x="2389" y="2248"/>
                  </a:lnTo>
                  <a:lnTo>
                    <a:pt x="2400" y="2244"/>
                  </a:lnTo>
                  <a:lnTo>
                    <a:pt x="2408" y="2241"/>
                  </a:lnTo>
                  <a:lnTo>
                    <a:pt x="2419" y="2237"/>
                  </a:lnTo>
                  <a:lnTo>
                    <a:pt x="2427" y="2234"/>
                  </a:lnTo>
                  <a:lnTo>
                    <a:pt x="2438" y="2230"/>
                  </a:lnTo>
                  <a:lnTo>
                    <a:pt x="2447" y="2227"/>
                  </a:lnTo>
                  <a:lnTo>
                    <a:pt x="2458" y="2224"/>
                  </a:lnTo>
                  <a:lnTo>
                    <a:pt x="2467" y="2222"/>
                  </a:lnTo>
                  <a:lnTo>
                    <a:pt x="2478" y="2219"/>
                  </a:lnTo>
                  <a:lnTo>
                    <a:pt x="2487" y="2217"/>
                  </a:lnTo>
                  <a:lnTo>
                    <a:pt x="2499" y="2214"/>
                  </a:lnTo>
                  <a:lnTo>
                    <a:pt x="2508" y="2212"/>
                  </a:lnTo>
                  <a:lnTo>
                    <a:pt x="2519" y="2210"/>
                  </a:lnTo>
                  <a:lnTo>
                    <a:pt x="2529" y="2209"/>
                  </a:lnTo>
                  <a:lnTo>
                    <a:pt x="2540" y="2207"/>
                  </a:lnTo>
                  <a:lnTo>
                    <a:pt x="2550" y="2206"/>
                  </a:lnTo>
                  <a:lnTo>
                    <a:pt x="2561" y="2205"/>
                  </a:lnTo>
                  <a:lnTo>
                    <a:pt x="2571" y="2204"/>
                  </a:lnTo>
                  <a:lnTo>
                    <a:pt x="2583" y="2204"/>
                  </a:lnTo>
                  <a:lnTo>
                    <a:pt x="2592" y="2203"/>
                  </a:lnTo>
                  <a:close/>
                  <a:moveTo>
                    <a:pt x="2554" y="5704"/>
                  </a:moveTo>
                  <a:lnTo>
                    <a:pt x="2555" y="5707"/>
                  </a:lnTo>
                  <a:lnTo>
                    <a:pt x="2557" y="5709"/>
                  </a:lnTo>
                  <a:lnTo>
                    <a:pt x="2559" y="5711"/>
                  </a:lnTo>
                  <a:lnTo>
                    <a:pt x="2560" y="5713"/>
                  </a:lnTo>
                  <a:lnTo>
                    <a:pt x="2562" y="5715"/>
                  </a:lnTo>
                  <a:lnTo>
                    <a:pt x="2564" y="5717"/>
                  </a:lnTo>
                  <a:lnTo>
                    <a:pt x="2566" y="5719"/>
                  </a:lnTo>
                  <a:lnTo>
                    <a:pt x="2568" y="5721"/>
                  </a:lnTo>
                  <a:lnTo>
                    <a:pt x="2570" y="5723"/>
                  </a:lnTo>
                  <a:lnTo>
                    <a:pt x="2572" y="5725"/>
                  </a:lnTo>
                  <a:lnTo>
                    <a:pt x="2574" y="5726"/>
                  </a:lnTo>
                  <a:lnTo>
                    <a:pt x="2576" y="5728"/>
                  </a:lnTo>
                  <a:lnTo>
                    <a:pt x="2578" y="5730"/>
                  </a:lnTo>
                  <a:lnTo>
                    <a:pt x="2579" y="5730"/>
                  </a:lnTo>
                  <a:lnTo>
                    <a:pt x="2581" y="5731"/>
                  </a:lnTo>
                  <a:lnTo>
                    <a:pt x="2584" y="5732"/>
                  </a:lnTo>
                  <a:lnTo>
                    <a:pt x="2587" y="5733"/>
                  </a:lnTo>
                  <a:lnTo>
                    <a:pt x="2589" y="5734"/>
                  </a:lnTo>
                  <a:lnTo>
                    <a:pt x="2592" y="5735"/>
                  </a:lnTo>
                  <a:lnTo>
                    <a:pt x="2594" y="5736"/>
                  </a:lnTo>
                  <a:lnTo>
                    <a:pt x="2596" y="5736"/>
                  </a:lnTo>
                  <a:lnTo>
                    <a:pt x="2599" y="5737"/>
                  </a:lnTo>
                  <a:lnTo>
                    <a:pt x="2601" y="5737"/>
                  </a:lnTo>
                  <a:lnTo>
                    <a:pt x="2603" y="5738"/>
                  </a:lnTo>
                  <a:lnTo>
                    <a:pt x="2605" y="5738"/>
                  </a:lnTo>
                  <a:lnTo>
                    <a:pt x="2607" y="5738"/>
                  </a:lnTo>
                  <a:lnTo>
                    <a:pt x="2611" y="5738"/>
                  </a:lnTo>
                  <a:lnTo>
                    <a:pt x="7389" y="5738"/>
                  </a:lnTo>
                  <a:lnTo>
                    <a:pt x="7393" y="5738"/>
                  </a:lnTo>
                  <a:lnTo>
                    <a:pt x="7395" y="5738"/>
                  </a:lnTo>
                  <a:lnTo>
                    <a:pt x="7397" y="5738"/>
                  </a:lnTo>
                  <a:lnTo>
                    <a:pt x="7399" y="5737"/>
                  </a:lnTo>
                  <a:lnTo>
                    <a:pt x="7401" y="5737"/>
                  </a:lnTo>
                  <a:lnTo>
                    <a:pt x="7404" y="5736"/>
                  </a:lnTo>
                  <a:lnTo>
                    <a:pt x="7406" y="5736"/>
                  </a:lnTo>
                  <a:lnTo>
                    <a:pt x="7408" y="5735"/>
                  </a:lnTo>
                  <a:lnTo>
                    <a:pt x="7411" y="5734"/>
                  </a:lnTo>
                  <a:lnTo>
                    <a:pt x="7413" y="5733"/>
                  </a:lnTo>
                  <a:lnTo>
                    <a:pt x="7416" y="5732"/>
                  </a:lnTo>
                  <a:lnTo>
                    <a:pt x="7419" y="5731"/>
                  </a:lnTo>
                  <a:lnTo>
                    <a:pt x="7421" y="5730"/>
                  </a:lnTo>
                  <a:lnTo>
                    <a:pt x="7422" y="5730"/>
                  </a:lnTo>
                  <a:lnTo>
                    <a:pt x="7424" y="5728"/>
                  </a:lnTo>
                  <a:lnTo>
                    <a:pt x="7426" y="5726"/>
                  </a:lnTo>
                  <a:lnTo>
                    <a:pt x="7428" y="5725"/>
                  </a:lnTo>
                  <a:lnTo>
                    <a:pt x="7430" y="5723"/>
                  </a:lnTo>
                  <a:lnTo>
                    <a:pt x="7432" y="5721"/>
                  </a:lnTo>
                  <a:lnTo>
                    <a:pt x="7434" y="5719"/>
                  </a:lnTo>
                  <a:lnTo>
                    <a:pt x="7436" y="5717"/>
                  </a:lnTo>
                  <a:lnTo>
                    <a:pt x="7438" y="5715"/>
                  </a:lnTo>
                  <a:lnTo>
                    <a:pt x="7440" y="5713"/>
                  </a:lnTo>
                  <a:lnTo>
                    <a:pt x="7441" y="5711"/>
                  </a:lnTo>
                  <a:lnTo>
                    <a:pt x="7443" y="5709"/>
                  </a:lnTo>
                  <a:lnTo>
                    <a:pt x="7445" y="5707"/>
                  </a:lnTo>
                  <a:lnTo>
                    <a:pt x="7446" y="5704"/>
                  </a:lnTo>
                  <a:lnTo>
                    <a:pt x="7447" y="5701"/>
                  </a:lnTo>
                  <a:lnTo>
                    <a:pt x="7448" y="5699"/>
                  </a:lnTo>
                  <a:lnTo>
                    <a:pt x="7449" y="5696"/>
                  </a:lnTo>
                  <a:lnTo>
                    <a:pt x="7450" y="5693"/>
                  </a:lnTo>
                  <a:lnTo>
                    <a:pt x="7451" y="5691"/>
                  </a:lnTo>
                  <a:lnTo>
                    <a:pt x="7451" y="5688"/>
                  </a:lnTo>
                  <a:lnTo>
                    <a:pt x="7452" y="5686"/>
                  </a:lnTo>
                  <a:lnTo>
                    <a:pt x="7452" y="5684"/>
                  </a:lnTo>
                  <a:lnTo>
                    <a:pt x="7453" y="5682"/>
                  </a:lnTo>
                  <a:lnTo>
                    <a:pt x="7453" y="5680"/>
                  </a:lnTo>
                  <a:lnTo>
                    <a:pt x="7453" y="5678"/>
                  </a:lnTo>
                  <a:lnTo>
                    <a:pt x="7453" y="5674"/>
                  </a:lnTo>
                  <a:lnTo>
                    <a:pt x="7453" y="2767"/>
                  </a:lnTo>
                  <a:lnTo>
                    <a:pt x="7453" y="2763"/>
                  </a:lnTo>
                  <a:lnTo>
                    <a:pt x="7453" y="2761"/>
                  </a:lnTo>
                  <a:lnTo>
                    <a:pt x="7453" y="2759"/>
                  </a:lnTo>
                  <a:lnTo>
                    <a:pt x="7452" y="2757"/>
                  </a:lnTo>
                  <a:lnTo>
                    <a:pt x="7452" y="2755"/>
                  </a:lnTo>
                  <a:lnTo>
                    <a:pt x="7451" y="2752"/>
                  </a:lnTo>
                  <a:lnTo>
                    <a:pt x="7451" y="2750"/>
                  </a:lnTo>
                  <a:lnTo>
                    <a:pt x="7450" y="2748"/>
                  </a:lnTo>
                  <a:lnTo>
                    <a:pt x="7449" y="2745"/>
                  </a:lnTo>
                  <a:lnTo>
                    <a:pt x="7448" y="2743"/>
                  </a:lnTo>
                  <a:lnTo>
                    <a:pt x="7447" y="2740"/>
                  </a:lnTo>
                  <a:lnTo>
                    <a:pt x="7446" y="2737"/>
                  </a:lnTo>
                  <a:lnTo>
                    <a:pt x="7445" y="2735"/>
                  </a:lnTo>
                  <a:lnTo>
                    <a:pt x="7445" y="2734"/>
                  </a:lnTo>
                  <a:lnTo>
                    <a:pt x="7445" y="2734"/>
                  </a:lnTo>
                  <a:lnTo>
                    <a:pt x="7443" y="2732"/>
                  </a:lnTo>
                  <a:lnTo>
                    <a:pt x="7441" y="2729"/>
                  </a:lnTo>
                  <a:lnTo>
                    <a:pt x="7439" y="2727"/>
                  </a:lnTo>
                  <a:lnTo>
                    <a:pt x="7437" y="2725"/>
                  </a:lnTo>
                  <a:lnTo>
                    <a:pt x="7436" y="2723"/>
                  </a:lnTo>
                  <a:lnTo>
                    <a:pt x="7434" y="2721"/>
                  </a:lnTo>
                  <a:lnTo>
                    <a:pt x="7432" y="2719"/>
                  </a:lnTo>
                  <a:lnTo>
                    <a:pt x="7430" y="2717"/>
                  </a:lnTo>
                  <a:lnTo>
                    <a:pt x="7429" y="2716"/>
                  </a:lnTo>
                  <a:lnTo>
                    <a:pt x="7427" y="2715"/>
                  </a:lnTo>
                  <a:lnTo>
                    <a:pt x="7425" y="2714"/>
                  </a:lnTo>
                  <a:lnTo>
                    <a:pt x="7424" y="2713"/>
                  </a:lnTo>
                  <a:lnTo>
                    <a:pt x="7423" y="2712"/>
                  </a:lnTo>
                  <a:lnTo>
                    <a:pt x="7421" y="2711"/>
                  </a:lnTo>
                  <a:lnTo>
                    <a:pt x="7419" y="2710"/>
                  </a:lnTo>
                  <a:lnTo>
                    <a:pt x="7416" y="2709"/>
                  </a:lnTo>
                  <a:lnTo>
                    <a:pt x="7413" y="2708"/>
                  </a:lnTo>
                  <a:lnTo>
                    <a:pt x="7411" y="2707"/>
                  </a:lnTo>
                  <a:lnTo>
                    <a:pt x="7408" y="2706"/>
                  </a:lnTo>
                  <a:lnTo>
                    <a:pt x="7406" y="2705"/>
                  </a:lnTo>
                  <a:lnTo>
                    <a:pt x="7404" y="2705"/>
                  </a:lnTo>
                  <a:lnTo>
                    <a:pt x="7401" y="2704"/>
                  </a:lnTo>
                  <a:lnTo>
                    <a:pt x="7399" y="2704"/>
                  </a:lnTo>
                  <a:lnTo>
                    <a:pt x="7397" y="2703"/>
                  </a:lnTo>
                  <a:lnTo>
                    <a:pt x="7395" y="2703"/>
                  </a:lnTo>
                  <a:lnTo>
                    <a:pt x="7393" y="2703"/>
                  </a:lnTo>
                  <a:lnTo>
                    <a:pt x="7389" y="2703"/>
                  </a:lnTo>
                  <a:lnTo>
                    <a:pt x="2611" y="2703"/>
                  </a:lnTo>
                  <a:lnTo>
                    <a:pt x="2607" y="2703"/>
                  </a:lnTo>
                  <a:lnTo>
                    <a:pt x="2605" y="2703"/>
                  </a:lnTo>
                  <a:lnTo>
                    <a:pt x="2603" y="2703"/>
                  </a:lnTo>
                  <a:lnTo>
                    <a:pt x="2601" y="2704"/>
                  </a:lnTo>
                  <a:lnTo>
                    <a:pt x="2599" y="2704"/>
                  </a:lnTo>
                  <a:lnTo>
                    <a:pt x="2596" y="2705"/>
                  </a:lnTo>
                  <a:lnTo>
                    <a:pt x="2594" y="2705"/>
                  </a:lnTo>
                  <a:lnTo>
                    <a:pt x="2592" y="2706"/>
                  </a:lnTo>
                  <a:lnTo>
                    <a:pt x="2589" y="2707"/>
                  </a:lnTo>
                  <a:lnTo>
                    <a:pt x="2587" y="2708"/>
                  </a:lnTo>
                  <a:lnTo>
                    <a:pt x="2584" y="2709"/>
                  </a:lnTo>
                  <a:lnTo>
                    <a:pt x="2581" y="2710"/>
                  </a:lnTo>
                  <a:lnTo>
                    <a:pt x="2579" y="2711"/>
                  </a:lnTo>
                  <a:lnTo>
                    <a:pt x="2577" y="2712"/>
                  </a:lnTo>
                  <a:lnTo>
                    <a:pt x="2576" y="2713"/>
                  </a:lnTo>
                  <a:lnTo>
                    <a:pt x="2575" y="2714"/>
                  </a:lnTo>
                  <a:lnTo>
                    <a:pt x="2573" y="2715"/>
                  </a:lnTo>
                  <a:lnTo>
                    <a:pt x="2571" y="2716"/>
                  </a:lnTo>
                  <a:lnTo>
                    <a:pt x="2570" y="2717"/>
                  </a:lnTo>
                  <a:lnTo>
                    <a:pt x="2568" y="2719"/>
                  </a:lnTo>
                  <a:lnTo>
                    <a:pt x="2566" y="2721"/>
                  </a:lnTo>
                  <a:lnTo>
                    <a:pt x="2564" y="2723"/>
                  </a:lnTo>
                  <a:lnTo>
                    <a:pt x="2563" y="2725"/>
                  </a:lnTo>
                  <a:lnTo>
                    <a:pt x="2561" y="2727"/>
                  </a:lnTo>
                  <a:lnTo>
                    <a:pt x="2559" y="2729"/>
                  </a:lnTo>
                  <a:lnTo>
                    <a:pt x="2557" y="2732"/>
                  </a:lnTo>
                  <a:lnTo>
                    <a:pt x="2555" y="2734"/>
                  </a:lnTo>
                  <a:lnTo>
                    <a:pt x="2555" y="2734"/>
                  </a:lnTo>
                  <a:lnTo>
                    <a:pt x="2555" y="2735"/>
                  </a:lnTo>
                  <a:lnTo>
                    <a:pt x="2554" y="2737"/>
                  </a:lnTo>
                  <a:lnTo>
                    <a:pt x="2553" y="2740"/>
                  </a:lnTo>
                  <a:lnTo>
                    <a:pt x="2552" y="2743"/>
                  </a:lnTo>
                  <a:lnTo>
                    <a:pt x="2551" y="2745"/>
                  </a:lnTo>
                  <a:lnTo>
                    <a:pt x="2550" y="2748"/>
                  </a:lnTo>
                  <a:lnTo>
                    <a:pt x="2549" y="2750"/>
                  </a:lnTo>
                  <a:lnTo>
                    <a:pt x="2549" y="2752"/>
                  </a:lnTo>
                  <a:lnTo>
                    <a:pt x="2548" y="2755"/>
                  </a:lnTo>
                  <a:lnTo>
                    <a:pt x="2548" y="2757"/>
                  </a:lnTo>
                  <a:lnTo>
                    <a:pt x="2547" y="2759"/>
                  </a:lnTo>
                  <a:lnTo>
                    <a:pt x="2547" y="2761"/>
                  </a:lnTo>
                  <a:lnTo>
                    <a:pt x="2547" y="2763"/>
                  </a:lnTo>
                  <a:lnTo>
                    <a:pt x="2547" y="2767"/>
                  </a:lnTo>
                  <a:lnTo>
                    <a:pt x="2547" y="5674"/>
                  </a:lnTo>
                  <a:lnTo>
                    <a:pt x="2547" y="5678"/>
                  </a:lnTo>
                  <a:lnTo>
                    <a:pt x="2547" y="5680"/>
                  </a:lnTo>
                  <a:lnTo>
                    <a:pt x="2547" y="5682"/>
                  </a:lnTo>
                  <a:lnTo>
                    <a:pt x="2548" y="5684"/>
                  </a:lnTo>
                  <a:lnTo>
                    <a:pt x="2548" y="5686"/>
                  </a:lnTo>
                  <a:lnTo>
                    <a:pt x="2549" y="5688"/>
                  </a:lnTo>
                  <a:lnTo>
                    <a:pt x="2549" y="5691"/>
                  </a:lnTo>
                  <a:lnTo>
                    <a:pt x="2550" y="5693"/>
                  </a:lnTo>
                  <a:lnTo>
                    <a:pt x="2551" y="5696"/>
                  </a:lnTo>
                  <a:lnTo>
                    <a:pt x="2552" y="5699"/>
                  </a:lnTo>
                  <a:lnTo>
                    <a:pt x="2553" y="5701"/>
                  </a:lnTo>
                  <a:lnTo>
                    <a:pt x="2554" y="5704"/>
                  </a:lnTo>
                  <a:close/>
                  <a:moveTo>
                    <a:pt x="3012" y="2927"/>
                  </a:moveTo>
                  <a:lnTo>
                    <a:pt x="3018" y="2927"/>
                  </a:lnTo>
                  <a:lnTo>
                    <a:pt x="3022" y="2927"/>
                  </a:lnTo>
                  <a:lnTo>
                    <a:pt x="3025" y="2927"/>
                  </a:lnTo>
                  <a:lnTo>
                    <a:pt x="6975" y="2927"/>
                  </a:lnTo>
                  <a:lnTo>
                    <a:pt x="6978" y="2927"/>
                  </a:lnTo>
                  <a:lnTo>
                    <a:pt x="6982" y="2927"/>
                  </a:lnTo>
                  <a:lnTo>
                    <a:pt x="6988" y="2927"/>
                  </a:lnTo>
                  <a:lnTo>
                    <a:pt x="6992" y="2928"/>
                  </a:lnTo>
                  <a:lnTo>
                    <a:pt x="6997" y="2928"/>
                  </a:lnTo>
                  <a:lnTo>
                    <a:pt x="7001" y="2928"/>
                  </a:lnTo>
                  <a:lnTo>
                    <a:pt x="7007" y="2929"/>
                  </a:lnTo>
                  <a:lnTo>
                    <a:pt x="7011" y="2930"/>
                  </a:lnTo>
                  <a:lnTo>
                    <a:pt x="7016" y="2930"/>
                  </a:lnTo>
                  <a:lnTo>
                    <a:pt x="7020" y="2931"/>
                  </a:lnTo>
                  <a:lnTo>
                    <a:pt x="7025" y="2932"/>
                  </a:lnTo>
                  <a:lnTo>
                    <a:pt x="7029" y="2933"/>
                  </a:lnTo>
                  <a:lnTo>
                    <a:pt x="7035" y="2934"/>
                  </a:lnTo>
                  <a:lnTo>
                    <a:pt x="7038" y="2935"/>
                  </a:lnTo>
                  <a:lnTo>
                    <a:pt x="7044" y="2937"/>
                  </a:lnTo>
                  <a:lnTo>
                    <a:pt x="7047" y="2938"/>
                  </a:lnTo>
                  <a:lnTo>
                    <a:pt x="7053" y="2939"/>
                  </a:lnTo>
                  <a:lnTo>
                    <a:pt x="7056" y="2941"/>
                  </a:lnTo>
                  <a:lnTo>
                    <a:pt x="7061" y="2942"/>
                  </a:lnTo>
                  <a:lnTo>
                    <a:pt x="7065" y="2944"/>
                  </a:lnTo>
                  <a:lnTo>
                    <a:pt x="7070" y="2946"/>
                  </a:lnTo>
                  <a:lnTo>
                    <a:pt x="7073" y="2947"/>
                  </a:lnTo>
                  <a:lnTo>
                    <a:pt x="7078" y="2949"/>
                  </a:lnTo>
                  <a:lnTo>
                    <a:pt x="7082" y="2951"/>
                  </a:lnTo>
                  <a:lnTo>
                    <a:pt x="7087" y="2953"/>
                  </a:lnTo>
                  <a:lnTo>
                    <a:pt x="7090" y="2955"/>
                  </a:lnTo>
                  <a:lnTo>
                    <a:pt x="7095" y="2957"/>
                  </a:lnTo>
                  <a:lnTo>
                    <a:pt x="7098" y="2959"/>
                  </a:lnTo>
                  <a:lnTo>
                    <a:pt x="7103" y="2962"/>
                  </a:lnTo>
                  <a:lnTo>
                    <a:pt x="7106" y="2964"/>
                  </a:lnTo>
                  <a:lnTo>
                    <a:pt x="7111" y="2967"/>
                  </a:lnTo>
                  <a:lnTo>
                    <a:pt x="7115" y="2969"/>
                  </a:lnTo>
                  <a:lnTo>
                    <a:pt x="7120" y="2972"/>
                  </a:lnTo>
                  <a:lnTo>
                    <a:pt x="7123" y="2974"/>
                  </a:lnTo>
                  <a:lnTo>
                    <a:pt x="7127" y="2978"/>
                  </a:lnTo>
                  <a:lnTo>
                    <a:pt x="7131" y="2980"/>
                  </a:lnTo>
                  <a:lnTo>
                    <a:pt x="7135" y="2984"/>
                  </a:lnTo>
                  <a:lnTo>
                    <a:pt x="7138" y="2986"/>
                  </a:lnTo>
                  <a:lnTo>
                    <a:pt x="7143" y="2990"/>
                  </a:lnTo>
                  <a:lnTo>
                    <a:pt x="7145" y="2993"/>
                  </a:lnTo>
                  <a:lnTo>
                    <a:pt x="7150" y="2997"/>
                  </a:lnTo>
                  <a:lnTo>
                    <a:pt x="7153" y="2999"/>
                  </a:lnTo>
                  <a:lnTo>
                    <a:pt x="7157" y="3003"/>
                  </a:lnTo>
                  <a:lnTo>
                    <a:pt x="7159" y="3006"/>
                  </a:lnTo>
                  <a:lnTo>
                    <a:pt x="7163" y="3011"/>
                  </a:lnTo>
                  <a:lnTo>
                    <a:pt x="7166" y="3013"/>
                  </a:lnTo>
                  <a:lnTo>
                    <a:pt x="7170" y="3018"/>
                  </a:lnTo>
                  <a:lnTo>
                    <a:pt x="7172" y="3021"/>
                  </a:lnTo>
                  <a:lnTo>
                    <a:pt x="7176" y="3025"/>
                  </a:lnTo>
                  <a:lnTo>
                    <a:pt x="7178" y="3029"/>
                  </a:lnTo>
                  <a:lnTo>
                    <a:pt x="7182" y="3033"/>
                  </a:lnTo>
                  <a:lnTo>
                    <a:pt x="7184" y="3036"/>
                  </a:lnTo>
                  <a:lnTo>
                    <a:pt x="7187" y="3041"/>
                  </a:lnTo>
                  <a:lnTo>
                    <a:pt x="7189" y="3045"/>
                  </a:lnTo>
                  <a:lnTo>
                    <a:pt x="7192" y="3050"/>
                  </a:lnTo>
                  <a:lnTo>
                    <a:pt x="7194" y="3053"/>
                  </a:lnTo>
                  <a:lnTo>
                    <a:pt x="7197" y="3058"/>
                  </a:lnTo>
                  <a:lnTo>
                    <a:pt x="7199" y="3061"/>
                  </a:lnTo>
                  <a:lnTo>
                    <a:pt x="7201" y="3066"/>
                  </a:lnTo>
                  <a:lnTo>
                    <a:pt x="7203" y="3069"/>
                  </a:lnTo>
                  <a:lnTo>
                    <a:pt x="7205" y="3074"/>
                  </a:lnTo>
                  <a:lnTo>
                    <a:pt x="7207" y="3078"/>
                  </a:lnTo>
                  <a:lnTo>
                    <a:pt x="7209" y="3083"/>
                  </a:lnTo>
                  <a:lnTo>
                    <a:pt x="7210" y="3086"/>
                  </a:lnTo>
                  <a:lnTo>
                    <a:pt x="7212" y="3091"/>
                  </a:lnTo>
                  <a:lnTo>
                    <a:pt x="7214" y="3095"/>
                  </a:lnTo>
                  <a:lnTo>
                    <a:pt x="7215" y="3100"/>
                  </a:lnTo>
                  <a:lnTo>
                    <a:pt x="7217" y="3103"/>
                  </a:lnTo>
                  <a:lnTo>
                    <a:pt x="7218" y="3109"/>
                  </a:lnTo>
                  <a:lnTo>
                    <a:pt x="7219" y="3112"/>
                  </a:lnTo>
                  <a:lnTo>
                    <a:pt x="7221" y="3118"/>
                  </a:lnTo>
                  <a:lnTo>
                    <a:pt x="7222" y="3121"/>
                  </a:lnTo>
                  <a:lnTo>
                    <a:pt x="7223" y="3127"/>
                  </a:lnTo>
                  <a:lnTo>
                    <a:pt x="7224" y="3131"/>
                  </a:lnTo>
                  <a:lnTo>
                    <a:pt x="7225" y="3136"/>
                  </a:lnTo>
                  <a:lnTo>
                    <a:pt x="7226" y="3140"/>
                  </a:lnTo>
                  <a:lnTo>
                    <a:pt x="7226" y="3145"/>
                  </a:lnTo>
                  <a:lnTo>
                    <a:pt x="7227" y="3149"/>
                  </a:lnTo>
                  <a:lnTo>
                    <a:pt x="7228" y="3155"/>
                  </a:lnTo>
                  <a:lnTo>
                    <a:pt x="7228" y="3159"/>
                  </a:lnTo>
                  <a:lnTo>
                    <a:pt x="7228" y="3164"/>
                  </a:lnTo>
                  <a:lnTo>
                    <a:pt x="7229" y="3168"/>
                  </a:lnTo>
                  <a:lnTo>
                    <a:pt x="7229" y="3174"/>
                  </a:lnTo>
                  <a:lnTo>
                    <a:pt x="7229" y="3178"/>
                  </a:lnTo>
                  <a:lnTo>
                    <a:pt x="7229" y="3181"/>
                  </a:lnTo>
                  <a:lnTo>
                    <a:pt x="7229" y="5260"/>
                  </a:lnTo>
                  <a:lnTo>
                    <a:pt x="7229" y="5263"/>
                  </a:lnTo>
                  <a:lnTo>
                    <a:pt x="7229" y="5267"/>
                  </a:lnTo>
                  <a:lnTo>
                    <a:pt x="7229" y="5273"/>
                  </a:lnTo>
                  <a:lnTo>
                    <a:pt x="7228" y="5277"/>
                  </a:lnTo>
                  <a:lnTo>
                    <a:pt x="7228" y="5282"/>
                  </a:lnTo>
                  <a:lnTo>
                    <a:pt x="7228" y="5286"/>
                  </a:lnTo>
                  <a:lnTo>
                    <a:pt x="7227" y="5292"/>
                  </a:lnTo>
                  <a:lnTo>
                    <a:pt x="7226" y="5296"/>
                  </a:lnTo>
                  <a:lnTo>
                    <a:pt x="7226" y="5301"/>
                  </a:lnTo>
                  <a:lnTo>
                    <a:pt x="7225" y="5305"/>
                  </a:lnTo>
                  <a:lnTo>
                    <a:pt x="7224" y="5310"/>
                  </a:lnTo>
                  <a:lnTo>
                    <a:pt x="7223" y="5314"/>
                  </a:lnTo>
                  <a:lnTo>
                    <a:pt x="7222" y="5320"/>
                  </a:lnTo>
                  <a:lnTo>
                    <a:pt x="7221" y="5323"/>
                  </a:lnTo>
                  <a:lnTo>
                    <a:pt x="7219" y="5329"/>
                  </a:lnTo>
                  <a:lnTo>
                    <a:pt x="7218" y="5332"/>
                  </a:lnTo>
                  <a:lnTo>
                    <a:pt x="7217" y="5338"/>
                  </a:lnTo>
                  <a:lnTo>
                    <a:pt x="7215" y="5341"/>
                  </a:lnTo>
                  <a:lnTo>
                    <a:pt x="7214" y="5346"/>
                  </a:lnTo>
                  <a:lnTo>
                    <a:pt x="7212" y="5350"/>
                  </a:lnTo>
                  <a:lnTo>
                    <a:pt x="7210" y="5355"/>
                  </a:lnTo>
                  <a:lnTo>
                    <a:pt x="7209" y="5358"/>
                  </a:lnTo>
                  <a:lnTo>
                    <a:pt x="7207" y="5363"/>
                  </a:lnTo>
                  <a:lnTo>
                    <a:pt x="7205" y="5367"/>
                  </a:lnTo>
                  <a:lnTo>
                    <a:pt x="7203" y="5372"/>
                  </a:lnTo>
                  <a:lnTo>
                    <a:pt x="7201" y="5375"/>
                  </a:lnTo>
                  <a:lnTo>
                    <a:pt x="7199" y="5380"/>
                  </a:lnTo>
                  <a:lnTo>
                    <a:pt x="7197" y="5383"/>
                  </a:lnTo>
                  <a:lnTo>
                    <a:pt x="7194" y="5388"/>
                  </a:lnTo>
                  <a:lnTo>
                    <a:pt x="7192" y="5391"/>
                  </a:lnTo>
                  <a:lnTo>
                    <a:pt x="7189" y="5396"/>
                  </a:lnTo>
                  <a:lnTo>
                    <a:pt x="7187" y="5400"/>
                  </a:lnTo>
                  <a:lnTo>
                    <a:pt x="7184" y="5405"/>
                  </a:lnTo>
                  <a:lnTo>
                    <a:pt x="7182" y="5408"/>
                  </a:lnTo>
                  <a:lnTo>
                    <a:pt x="7178" y="5412"/>
                  </a:lnTo>
                  <a:lnTo>
                    <a:pt x="7176" y="5416"/>
                  </a:lnTo>
                  <a:lnTo>
                    <a:pt x="7172" y="5420"/>
                  </a:lnTo>
                  <a:lnTo>
                    <a:pt x="7170" y="5423"/>
                  </a:lnTo>
                  <a:lnTo>
                    <a:pt x="7166" y="5428"/>
                  </a:lnTo>
                  <a:lnTo>
                    <a:pt x="7163" y="5430"/>
                  </a:lnTo>
                  <a:lnTo>
                    <a:pt x="7159" y="5435"/>
                  </a:lnTo>
                  <a:lnTo>
                    <a:pt x="7157" y="5438"/>
                  </a:lnTo>
                  <a:lnTo>
                    <a:pt x="7153" y="5442"/>
                  </a:lnTo>
                  <a:lnTo>
                    <a:pt x="7150" y="5444"/>
                  </a:lnTo>
                  <a:lnTo>
                    <a:pt x="7145" y="5448"/>
                  </a:lnTo>
                  <a:lnTo>
                    <a:pt x="7143" y="5451"/>
                  </a:lnTo>
                  <a:lnTo>
                    <a:pt x="7138" y="5455"/>
                  </a:lnTo>
                  <a:lnTo>
                    <a:pt x="7135" y="5457"/>
                  </a:lnTo>
                  <a:lnTo>
                    <a:pt x="7131" y="5461"/>
                  </a:lnTo>
                  <a:lnTo>
                    <a:pt x="7127" y="5463"/>
                  </a:lnTo>
                  <a:lnTo>
                    <a:pt x="7123" y="5467"/>
                  </a:lnTo>
                  <a:lnTo>
                    <a:pt x="7120" y="5469"/>
                  </a:lnTo>
                  <a:lnTo>
                    <a:pt x="7115" y="5472"/>
                  </a:lnTo>
                  <a:lnTo>
                    <a:pt x="7111" y="5474"/>
                  </a:lnTo>
                  <a:lnTo>
                    <a:pt x="7106" y="5477"/>
                  </a:lnTo>
                  <a:lnTo>
                    <a:pt x="7103" y="5479"/>
                  </a:lnTo>
                  <a:lnTo>
                    <a:pt x="7098" y="5482"/>
                  </a:lnTo>
                  <a:lnTo>
                    <a:pt x="7095" y="5484"/>
                  </a:lnTo>
                  <a:lnTo>
                    <a:pt x="7090" y="5486"/>
                  </a:lnTo>
                  <a:lnTo>
                    <a:pt x="7087" y="5488"/>
                  </a:lnTo>
                  <a:lnTo>
                    <a:pt x="7082" y="5490"/>
                  </a:lnTo>
                  <a:lnTo>
                    <a:pt x="7078" y="5492"/>
                  </a:lnTo>
                  <a:lnTo>
                    <a:pt x="7073" y="5494"/>
                  </a:lnTo>
                  <a:lnTo>
                    <a:pt x="7070" y="5495"/>
                  </a:lnTo>
                  <a:lnTo>
                    <a:pt x="7065" y="5497"/>
                  </a:lnTo>
                  <a:lnTo>
                    <a:pt x="7061" y="5499"/>
                  </a:lnTo>
                  <a:lnTo>
                    <a:pt x="7056" y="5500"/>
                  </a:lnTo>
                  <a:lnTo>
                    <a:pt x="7053" y="5502"/>
                  </a:lnTo>
                  <a:lnTo>
                    <a:pt x="7047" y="5503"/>
                  </a:lnTo>
                  <a:lnTo>
                    <a:pt x="7044" y="5504"/>
                  </a:lnTo>
                  <a:lnTo>
                    <a:pt x="7038" y="5506"/>
                  </a:lnTo>
                  <a:lnTo>
                    <a:pt x="7035" y="5507"/>
                  </a:lnTo>
                  <a:lnTo>
                    <a:pt x="7029" y="5508"/>
                  </a:lnTo>
                  <a:lnTo>
                    <a:pt x="7025" y="5509"/>
                  </a:lnTo>
                  <a:lnTo>
                    <a:pt x="7020" y="5510"/>
                  </a:lnTo>
                  <a:lnTo>
                    <a:pt x="7016" y="5511"/>
                  </a:lnTo>
                  <a:lnTo>
                    <a:pt x="7011" y="5511"/>
                  </a:lnTo>
                  <a:lnTo>
                    <a:pt x="7007" y="5512"/>
                  </a:lnTo>
                  <a:lnTo>
                    <a:pt x="7001" y="5513"/>
                  </a:lnTo>
                  <a:lnTo>
                    <a:pt x="6997" y="5513"/>
                  </a:lnTo>
                  <a:lnTo>
                    <a:pt x="6992" y="5513"/>
                  </a:lnTo>
                  <a:lnTo>
                    <a:pt x="6988" y="5514"/>
                  </a:lnTo>
                  <a:lnTo>
                    <a:pt x="6982" y="5514"/>
                  </a:lnTo>
                  <a:lnTo>
                    <a:pt x="6978" y="5514"/>
                  </a:lnTo>
                  <a:lnTo>
                    <a:pt x="6975" y="5514"/>
                  </a:lnTo>
                  <a:lnTo>
                    <a:pt x="3025" y="5514"/>
                  </a:lnTo>
                  <a:lnTo>
                    <a:pt x="3022" y="5514"/>
                  </a:lnTo>
                  <a:lnTo>
                    <a:pt x="3018" y="5514"/>
                  </a:lnTo>
                  <a:lnTo>
                    <a:pt x="3012" y="5514"/>
                  </a:lnTo>
                  <a:lnTo>
                    <a:pt x="3008" y="5513"/>
                  </a:lnTo>
                  <a:lnTo>
                    <a:pt x="3003" y="5513"/>
                  </a:lnTo>
                  <a:lnTo>
                    <a:pt x="2999" y="5513"/>
                  </a:lnTo>
                  <a:lnTo>
                    <a:pt x="2993" y="5512"/>
                  </a:lnTo>
                  <a:lnTo>
                    <a:pt x="2989" y="5511"/>
                  </a:lnTo>
                  <a:lnTo>
                    <a:pt x="2984" y="5511"/>
                  </a:lnTo>
                  <a:lnTo>
                    <a:pt x="2980" y="5510"/>
                  </a:lnTo>
                  <a:lnTo>
                    <a:pt x="2975" y="5509"/>
                  </a:lnTo>
                  <a:lnTo>
                    <a:pt x="2971" y="5508"/>
                  </a:lnTo>
                  <a:lnTo>
                    <a:pt x="2965" y="5507"/>
                  </a:lnTo>
                  <a:lnTo>
                    <a:pt x="2962" y="5506"/>
                  </a:lnTo>
                  <a:lnTo>
                    <a:pt x="2956" y="5504"/>
                  </a:lnTo>
                  <a:lnTo>
                    <a:pt x="2953" y="5503"/>
                  </a:lnTo>
                  <a:lnTo>
                    <a:pt x="2947" y="5502"/>
                  </a:lnTo>
                  <a:lnTo>
                    <a:pt x="2944" y="5500"/>
                  </a:lnTo>
                  <a:lnTo>
                    <a:pt x="2939" y="5499"/>
                  </a:lnTo>
                  <a:lnTo>
                    <a:pt x="2935" y="5497"/>
                  </a:lnTo>
                  <a:lnTo>
                    <a:pt x="2930" y="5495"/>
                  </a:lnTo>
                  <a:lnTo>
                    <a:pt x="2927" y="5494"/>
                  </a:lnTo>
                  <a:lnTo>
                    <a:pt x="2922" y="5492"/>
                  </a:lnTo>
                  <a:lnTo>
                    <a:pt x="2918" y="5490"/>
                  </a:lnTo>
                  <a:lnTo>
                    <a:pt x="2913" y="5488"/>
                  </a:lnTo>
                  <a:lnTo>
                    <a:pt x="2910" y="5486"/>
                  </a:lnTo>
                  <a:lnTo>
                    <a:pt x="2905" y="5484"/>
                  </a:lnTo>
                  <a:lnTo>
                    <a:pt x="2902" y="5482"/>
                  </a:lnTo>
                  <a:lnTo>
                    <a:pt x="2897" y="5479"/>
                  </a:lnTo>
                  <a:lnTo>
                    <a:pt x="2894" y="5477"/>
                  </a:lnTo>
                  <a:lnTo>
                    <a:pt x="2889" y="5474"/>
                  </a:lnTo>
                  <a:lnTo>
                    <a:pt x="2885" y="5472"/>
                  </a:lnTo>
                  <a:lnTo>
                    <a:pt x="2880" y="5469"/>
                  </a:lnTo>
                  <a:lnTo>
                    <a:pt x="2877" y="5467"/>
                  </a:lnTo>
                  <a:lnTo>
                    <a:pt x="2873" y="5463"/>
                  </a:lnTo>
                  <a:lnTo>
                    <a:pt x="2869" y="5461"/>
                  </a:lnTo>
                  <a:lnTo>
                    <a:pt x="2865" y="5457"/>
                  </a:lnTo>
                  <a:lnTo>
                    <a:pt x="2862" y="5455"/>
                  </a:lnTo>
                  <a:lnTo>
                    <a:pt x="2857" y="5451"/>
                  </a:lnTo>
                  <a:lnTo>
                    <a:pt x="2855" y="5448"/>
                  </a:lnTo>
                  <a:lnTo>
                    <a:pt x="2850" y="5444"/>
                  </a:lnTo>
                  <a:lnTo>
                    <a:pt x="2847" y="5442"/>
                  </a:lnTo>
                  <a:lnTo>
                    <a:pt x="2843" y="5438"/>
                  </a:lnTo>
                  <a:lnTo>
                    <a:pt x="2841" y="5435"/>
                  </a:lnTo>
                  <a:lnTo>
                    <a:pt x="2837" y="5430"/>
                  </a:lnTo>
                  <a:lnTo>
                    <a:pt x="2834" y="5428"/>
                  </a:lnTo>
                  <a:lnTo>
                    <a:pt x="2830" y="5423"/>
                  </a:lnTo>
                  <a:lnTo>
                    <a:pt x="2828" y="5420"/>
                  </a:lnTo>
                  <a:lnTo>
                    <a:pt x="2824" y="5416"/>
                  </a:lnTo>
                  <a:lnTo>
                    <a:pt x="2822" y="5412"/>
                  </a:lnTo>
                  <a:lnTo>
                    <a:pt x="2818" y="5408"/>
                  </a:lnTo>
                  <a:lnTo>
                    <a:pt x="2816" y="5405"/>
                  </a:lnTo>
                  <a:lnTo>
                    <a:pt x="2813" y="5400"/>
                  </a:lnTo>
                  <a:lnTo>
                    <a:pt x="2811" y="5396"/>
                  </a:lnTo>
                  <a:lnTo>
                    <a:pt x="2808" y="5391"/>
                  </a:lnTo>
                  <a:lnTo>
                    <a:pt x="2806" y="5388"/>
                  </a:lnTo>
                  <a:lnTo>
                    <a:pt x="2803" y="5383"/>
                  </a:lnTo>
                  <a:lnTo>
                    <a:pt x="2801" y="5380"/>
                  </a:lnTo>
                  <a:lnTo>
                    <a:pt x="2799" y="5375"/>
                  </a:lnTo>
                  <a:lnTo>
                    <a:pt x="2797" y="5372"/>
                  </a:lnTo>
                  <a:lnTo>
                    <a:pt x="2795" y="5367"/>
                  </a:lnTo>
                  <a:lnTo>
                    <a:pt x="2793" y="5363"/>
                  </a:lnTo>
                  <a:lnTo>
                    <a:pt x="2791" y="5358"/>
                  </a:lnTo>
                  <a:lnTo>
                    <a:pt x="2790" y="5355"/>
                  </a:lnTo>
                  <a:lnTo>
                    <a:pt x="2788" y="5350"/>
                  </a:lnTo>
                  <a:lnTo>
                    <a:pt x="2786" y="5346"/>
                  </a:lnTo>
                  <a:lnTo>
                    <a:pt x="2785" y="5341"/>
                  </a:lnTo>
                  <a:lnTo>
                    <a:pt x="2783" y="5338"/>
                  </a:lnTo>
                  <a:lnTo>
                    <a:pt x="2782" y="5332"/>
                  </a:lnTo>
                  <a:lnTo>
                    <a:pt x="2781" y="5329"/>
                  </a:lnTo>
                  <a:lnTo>
                    <a:pt x="2779" y="5323"/>
                  </a:lnTo>
                  <a:lnTo>
                    <a:pt x="2778" y="5320"/>
                  </a:lnTo>
                  <a:lnTo>
                    <a:pt x="2777" y="5314"/>
                  </a:lnTo>
                  <a:lnTo>
                    <a:pt x="2776" y="5310"/>
                  </a:lnTo>
                  <a:lnTo>
                    <a:pt x="2775" y="5305"/>
                  </a:lnTo>
                  <a:lnTo>
                    <a:pt x="2774" y="5301"/>
                  </a:lnTo>
                  <a:lnTo>
                    <a:pt x="2774" y="5296"/>
                  </a:lnTo>
                  <a:lnTo>
                    <a:pt x="2773" y="5292"/>
                  </a:lnTo>
                  <a:lnTo>
                    <a:pt x="2772" y="5286"/>
                  </a:lnTo>
                  <a:lnTo>
                    <a:pt x="2772" y="5282"/>
                  </a:lnTo>
                  <a:lnTo>
                    <a:pt x="2772" y="5277"/>
                  </a:lnTo>
                  <a:lnTo>
                    <a:pt x="2771" y="5273"/>
                  </a:lnTo>
                  <a:lnTo>
                    <a:pt x="2771" y="5267"/>
                  </a:lnTo>
                  <a:lnTo>
                    <a:pt x="2771" y="5263"/>
                  </a:lnTo>
                  <a:lnTo>
                    <a:pt x="2771" y="5260"/>
                  </a:lnTo>
                  <a:lnTo>
                    <a:pt x="2771" y="3181"/>
                  </a:lnTo>
                  <a:lnTo>
                    <a:pt x="2771" y="3178"/>
                  </a:lnTo>
                  <a:lnTo>
                    <a:pt x="2771" y="3174"/>
                  </a:lnTo>
                  <a:lnTo>
                    <a:pt x="2771" y="3168"/>
                  </a:lnTo>
                  <a:lnTo>
                    <a:pt x="2772" y="3164"/>
                  </a:lnTo>
                  <a:lnTo>
                    <a:pt x="2772" y="3159"/>
                  </a:lnTo>
                  <a:lnTo>
                    <a:pt x="2772" y="3155"/>
                  </a:lnTo>
                  <a:lnTo>
                    <a:pt x="2773" y="3149"/>
                  </a:lnTo>
                  <a:lnTo>
                    <a:pt x="2774" y="3145"/>
                  </a:lnTo>
                  <a:lnTo>
                    <a:pt x="2774" y="3140"/>
                  </a:lnTo>
                  <a:lnTo>
                    <a:pt x="2775" y="3136"/>
                  </a:lnTo>
                  <a:lnTo>
                    <a:pt x="2776" y="3131"/>
                  </a:lnTo>
                  <a:lnTo>
                    <a:pt x="2777" y="3127"/>
                  </a:lnTo>
                  <a:lnTo>
                    <a:pt x="2778" y="3121"/>
                  </a:lnTo>
                  <a:lnTo>
                    <a:pt x="2779" y="3118"/>
                  </a:lnTo>
                  <a:lnTo>
                    <a:pt x="2781" y="3112"/>
                  </a:lnTo>
                  <a:lnTo>
                    <a:pt x="2782" y="3109"/>
                  </a:lnTo>
                  <a:lnTo>
                    <a:pt x="2783" y="3103"/>
                  </a:lnTo>
                  <a:lnTo>
                    <a:pt x="2785" y="3100"/>
                  </a:lnTo>
                  <a:lnTo>
                    <a:pt x="2786" y="3095"/>
                  </a:lnTo>
                  <a:lnTo>
                    <a:pt x="2788" y="3091"/>
                  </a:lnTo>
                  <a:lnTo>
                    <a:pt x="2790" y="3086"/>
                  </a:lnTo>
                  <a:lnTo>
                    <a:pt x="2791" y="3083"/>
                  </a:lnTo>
                  <a:lnTo>
                    <a:pt x="2793" y="3078"/>
                  </a:lnTo>
                  <a:lnTo>
                    <a:pt x="2795" y="3074"/>
                  </a:lnTo>
                  <a:lnTo>
                    <a:pt x="2797" y="3069"/>
                  </a:lnTo>
                  <a:lnTo>
                    <a:pt x="2799" y="3066"/>
                  </a:lnTo>
                  <a:lnTo>
                    <a:pt x="2801" y="3061"/>
                  </a:lnTo>
                  <a:lnTo>
                    <a:pt x="2803" y="3058"/>
                  </a:lnTo>
                  <a:lnTo>
                    <a:pt x="2806" y="3053"/>
                  </a:lnTo>
                  <a:lnTo>
                    <a:pt x="2808" y="3050"/>
                  </a:lnTo>
                  <a:lnTo>
                    <a:pt x="2811" y="3045"/>
                  </a:lnTo>
                  <a:lnTo>
                    <a:pt x="2813" y="3041"/>
                  </a:lnTo>
                  <a:lnTo>
                    <a:pt x="2816" y="3036"/>
                  </a:lnTo>
                  <a:lnTo>
                    <a:pt x="2818" y="3033"/>
                  </a:lnTo>
                  <a:lnTo>
                    <a:pt x="2822" y="3029"/>
                  </a:lnTo>
                  <a:lnTo>
                    <a:pt x="2824" y="3025"/>
                  </a:lnTo>
                  <a:lnTo>
                    <a:pt x="2828" y="3021"/>
                  </a:lnTo>
                  <a:lnTo>
                    <a:pt x="2830" y="3018"/>
                  </a:lnTo>
                  <a:lnTo>
                    <a:pt x="2834" y="3013"/>
                  </a:lnTo>
                  <a:lnTo>
                    <a:pt x="2837" y="3011"/>
                  </a:lnTo>
                  <a:lnTo>
                    <a:pt x="2841" y="3006"/>
                  </a:lnTo>
                  <a:lnTo>
                    <a:pt x="2843" y="3003"/>
                  </a:lnTo>
                  <a:lnTo>
                    <a:pt x="2847" y="2999"/>
                  </a:lnTo>
                  <a:lnTo>
                    <a:pt x="2850" y="2997"/>
                  </a:lnTo>
                  <a:lnTo>
                    <a:pt x="2855" y="2993"/>
                  </a:lnTo>
                  <a:lnTo>
                    <a:pt x="2857" y="2990"/>
                  </a:lnTo>
                  <a:lnTo>
                    <a:pt x="2862" y="2986"/>
                  </a:lnTo>
                  <a:lnTo>
                    <a:pt x="2865" y="2984"/>
                  </a:lnTo>
                  <a:lnTo>
                    <a:pt x="2869" y="2980"/>
                  </a:lnTo>
                  <a:lnTo>
                    <a:pt x="2873" y="2978"/>
                  </a:lnTo>
                  <a:lnTo>
                    <a:pt x="2877" y="2974"/>
                  </a:lnTo>
                  <a:lnTo>
                    <a:pt x="2880" y="2972"/>
                  </a:lnTo>
                  <a:lnTo>
                    <a:pt x="2885" y="2969"/>
                  </a:lnTo>
                  <a:lnTo>
                    <a:pt x="2889" y="2967"/>
                  </a:lnTo>
                  <a:lnTo>
                    <a:pt x="2894" y="2964"/>
                  </a:lnTo>
                  <a:lnTo>
                    <a:pt x="2897" y="2962"/>
                  </a:lnTo>
                  <a:lnTo>
                    <a:pt x="2902" y="2959"/>
                  </a:lnTo>
                  <a:lnTo>
                    <a:pt x="2905" y="2957"/>
                  </a:lnTo>
                  <a:lnTo>
                    <a:pt x="2910" y="2955"/>
                  </a:lnTo>
                  <a:lnTo>
                    <a:pt x="2913" y="2953"/>
                  </a:lnTo>
                  <a:lnTo>
                    <a:pt x="2918" y="2951"/>
                  </a:lnTo>
                  <a:lnTo>
                    <a:pt x="2922" y="2949"/>
                  </a:lnTo>
                  <a:lnTo>
                    <a:pt x="2927" y="2947"/>
                  </a:lnTo>
                  <a:lnTo>
                    <a:pt x="2930" y="2946"/>
                  </a:lnTo>
                  <a:lnTo>
                    <a:pt x="2935" y="2944"/>
                  </a:lnTo>
                  <a:lnTo>
                    <a:pt x="2939" y="2942"/>
                  </a:lnTo>
                  <a:lnTo>
                    <a:pt x="2944" y="2941"/>
                  </a:lnTo>
                  <a:lnTo>
                    <a:pt x="2947" y="2939"/>
                  </a:lnTo>
                  <a:lnTo>
                    <a:pt x="2953" y="2938"/>
                  </a:lnTo>
                  <a:lnTo>
                    <a:pt x="2956" y="2937"/>
                  </a:lnTo>
                  <a:lnTo>
                    <a:pt x="2962" y="2935"/>
                  </a:lnTo>
                  <a:lnTo>
                    <a:pt x="2965" y="2934"/>
                  </a:lnTo>
                  <a:lnTo>
                    <a:pt x="2971" y="2933"/>
                  </a:lnTo>
                  <a:lnTo>
                    <a:pt x="2975" y="2932"/>
                  </a:lnTo>
                  <a:lnTo>
                    <a:pt x="2980" y="2931"/>
                  </a:lnTo>
                  <a:lnTo>
                    <a:pt x="2984" y="2930"/>
                  </a:lnTo>
                  <a:lnTo>
                    <a:pt x="2989" y="2930"/>
                  </a:lnTo>
                  <a:lnTo>
                    <a:pt x="2993" y="2929"/>
                  </a:lnTo>
                  <a:lnTo>
                    <a:pt x="2999" y="2928"/>
                  </a:lnTo>
                  <a:lnTo>
                    <a:pt x="3003" y="2928"/>
                  </a:lnTo>
                  <a:lnTo>
                    <a:pt x="3008" y="2928"/>
                  </a:lnTo>
                  <a:lnTo>
                    <a:pt x="3012" y="2927"/>
                  </a:lnTo>
                  <a:close/>
                  <a:moveTo>
                    <a:pt x="6929" y="5214"/>
                  </a:moveTo>
                  <a:lnTo>
                    <a:pt x="6929" y="3227"/>
                  </a:lnTo>
                  <a:lnTo>
                    <a:pt x="3071" y="3227"/>
                  </a:lnTo>
                  <a:lnTo>
                    <a:pt x="3071" y="5214"/>
                  </a:lnTo>
                  <a:lnTo>
                    <a:pt x="6929" y="52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" name="Google Shape;1292;p13">
            <a:extLst>
              <a:ext uri="{FF2B5EF4-FFF2-40B4-BE49-F238E27FC236}">
                <a16:creationId xmlns:a16="http://schemas.microsoft.com/office/drawing/2014/main" id="{DB94A3F9-2DC0-4153-8E62-D20786BCD7AB}"/>
              </a:ext>
            </a:extLst>
          </p:cNvPr>
          <p:cNvGrpSpPr/>
          <p:nvPr/>
        </p:nvGrpSpPr>
        <p:grpSpPr>
          <a:xfrm>
            <a:off x="1830237" y="861060"/>
            <a:ext cx="633600" cy="643147"/>
            <a:chOff x="1830237" y="861060"/>
            <a:chExt cx="633600" cy="643147"/>
          </a:xfrm>
          <a:solidFill>
            <a:schemeClr val="bg1"/>
          </a:solidFill>
        </p:grpSpPr>
        <p:sp>
          <p:nvSpPr>
            <p:cNvPr id="185" name="Google Shape;1293;p13">
              <a:extLst>
                <a:ext uri="{FF2B5EF4-FFF2-40B4-BE49-F238E27FC236}">
                  <a16:creationId xmlns:a16="http://schemas.microsoft.com/office/drawing/2014/main" id="{4CE3A88B-3B66-4A6E-9252-FD3A38238227}"/>
                </a:ext>
              </a:extLst>
            </p:cNvPr>
            <p:cNvSpPr/>
            <p:nvPr/>
          </p:nvSpPr>
          <p:spPr>
            <a:xfrm>
              <a:off x="183023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8" y="2491"/>
                  </a:moveTo>
                  <a:lnTo>
                    <a:pt x="7852" y="2491"/>
                  </a:lnTo>
                  <a:lnTo>
                    <a:pt x="7856" y="2491"/>
                  </a:lnTo>
                  <a:lnTo>
                    <a:pt x="7861" y="2491"/>
                  </a:lnTo>
                  <a:lnTo>
                    <a:pt x="7865" y="2492"/>
                  </a:lnTo>
                  <a:lnTo>
                    <a:pt x="7869" y="2492"/>
                  </a:lnTo>
                  <a:lnTo>
                    <a:pt x="7873" y="2493"/>
                  </a:lnTo>
                  <a:lnTo>
                    <a:pt x="7877" y="2494"/>
                  </a:lnTo>
                  <a:lnTo>
                    <a:pt x="7881" y="2495"/>
                  </a:lnTo>
                  <a:lnTo>
                    <a:pt x="7885" y="2496"/>
                  </a:lnTo>
                  <a:lnTo>
                    <a:pt x="7889" y="2497"/>
                  </a:lnTo>
                  <a:lnTo>
                    <a:pt x="7893" y="2499"/>
                  </a:lnTo>
                  <a:lnTo>
                    <a:pt x="7897" y="2500"/>
                  </a:lnTo>
                  <a:lnTo>
                    <a:pt x="7901" y="2502"/>
                  </a:lnTo>
                  <a:lnTo>
                    <a:pt x="7905" y="2504"/>
                  </a:lnTo>
                  <a:lnTo>
                    <a:pt x="7909" y="2506"/>
                  </a:lnTo>
                  <a:lnTo>
                    <a:pt x="7913" y="2508"/>
                  </a:lnTo>
                  <a:lnTo>
                    <a:pt x="7916" y="2511"/>
                  </a:lnTo>
                  <a:lnTo>
                    <a:pt x="7920" y="2513"/>
                  </a:lnTo>
                  <a:lnTo>
                    <a:pt x="7923" y="2516"/>
                  </a:lnTo>
                  <a:lnTo>
                    <a:pt x="7926" y="2518"/>
                  </a:lnTo>
                  <a:lnTo>
                    <a:pt x="7929" y="2521"/>
                  </a:lnTo>
                  <a:lnTo>
                    <a:pt x="7932" y="2524"/>
                  </a:lnTo>
                  <a:lnTo>
                    <a:pt x="7935" y="2527"/>
                  </a:lnTo>
                  <a:lnTo>
                    <a:pt x="7938" y="2530"/>
                  </a:lnTo>
                  <a:lnTo>
                    <a:pt x="7940" y="2534"/>
                  </a:lnTo>
                  <a:lnTo>
                    <a:pt x="7943" y="2537"/>
                  </a:lnTo>
                  <a:lnTo>
                    <a:pt x="7945" y="2541"/>
                  </a:lnTo>
                  <a:lnTo>
                    <a:pt x="7948" y="2544"/>
                  </a:lnTo>
                  <a:lnTo>
                    <a:pt x="7950" y="2548"/>
                  </a:lnTo>
                  <a:lnTo>
                    <a:pt x="7952" y="2552"/>
                  </a:lnTo>
                  <a:lnTo>
                    <a:pt x="7954" y="2555"/>
                  </a:lnTo>
                  <a:lnTo>
                    <a:pt x="7956" y="2559"/>
                  </a:lnTo>
                  <a:lnTo>
                    <a:pt x="7958" y="2563"/>
                  </a:lnTo>
                  <a:lnTo>
                    <a:pt x="7959" y="2567"/>
                  </a:lnTo>
                  <a:lnTo>
                    <a:pt x="7960" y="2571"/>
                  </a:lnTo>
                  <a:lnTo>
                    <a:pt x="7962" y="2575"/>
                  </a:lnTo>
                  <a:lnTo>
                    <a:pt x="7963" y="2580"/>
                  </a:lnTo>
                  <a:lnTo>
                    <a:pt x="7964" y="2584"/>
                  </a:lnTo>
                  <a:lnTo>
                    <a:pt x="7965" y="2588"/>
                  </a:lnTo>
                  <a:lnTo>
                    <a:pt x="7965" y="2592"/>
                  </a:lnTo>
                  <a:lnTo>
                    <a:pt x="7966" y="2596"/>
                  </a:lnTo>
                  <a:lnTo>
                    <a:pt x="7966" y="2601"/>
                  </a:lnTo>
                  <a:lnTo>
                    <a:pt x="7966" y="2605"/>
                  </a:lnTo>
                  <a:lnTo>
                    <a:pt x="7966" y="5570"/>
                  </a:lnTo>
                  <a:lnTo>
                    <a:pt x="7966" y="5574"/>
                  </a:lnTo>
                  <a:lnTo>
                    <a:pt x="7966" y="5579"/>
                  </a:lnTo>
                  <a:lnTo>
                    <a:pt x="7965" y="5583"/>
                  </a:lnTo>
                  <a:lnTo>
                    <a:pt x="7965" y="5587"/>
                  </a:lnTo>
                  <a:lnTo>
                    <a:pt x="7964" y="5591"/>
                  </a:lnTo>
                  <a:lnTo>
                    <a:pt x="7963" y="5595"/>
                  </a:lnTo>
                  <a:lnTo>
                    <a:pt x="7962" y="5600"/>
                  </a:lnTo>
                  <a:lnTo>
                    <a:pt x="7960" y="5604"/>
                  </a:lnTo>
                  <a:lnTo>
                    <a:pt x="7959" y="5608"/>
                  </a:lnTo>
                  <a:lnTo>
                    <a:pt x="7958" y="5612"/>
                  </a:lnTo>
                  <a:lnTo>
                    <a:pt x="7956" y="5616"/>
                  </a:lnTo>
                  <a:lnTo>
                    <a:pt x="7954" y="5620"/>
                  </a:lnTo>
                  <a:lnTo>
                    <a:pt x="7952" y="5623"/>
                  </a:lnTo>
                  <a:lnTo>
                    <a:pt x="7950" y="5627"/>
                  </a:lnTo>
                  <a:lnTo>
                    <a:pt x="7948" y="5631"/>
                  </a:lnTo>
                  <a:lnTo>
                    <a:pt x="7945" y="5634"/>
                  </a:lnTo>
                  <a:lnTo>
                    <a:pt x="7943" y="5638"/>
                  </a:lnTo>
                  <a:lnTo>
                    <a:pt x="7940" y="5641"/>
                  </a:lnTo>
                  <a:lnTo>
                    <a:pt x="7938" y="5645"/>
                  </a:lnTo>
                  <a:lnTo>
                    <a:pt x="7935" y="5648"/>
                  </a:lnTo>
                  <a:lnTo>
                    <a:pt x="7932" y="5651"/>
                  </a:lnTo>
                  <a:lnTo>
                    <a:pt x="7929" y="5654"/>
                  </a:lnTo>
                  <a:lnTo>
                    <a:pt x="7926" y="5657"/>
                  </a:lnTo>
                  <a:lnTo>
                    <a:pt x="7923" y="5659"/>
                  </a:lnTo>
                  <a:lnTo>
                    <a:pt x="7920" y="5662"/>
                  </a:lnTo>
                  <a:lnTo>
                    <a:pt x="7916" y="5664"/>
                  </a:lnTo>
                  <a:lnTo>
                    <a:pt x="7913" y="5667"/>
                  </a:lnTo>
                  <a:lnTo>
                    <a:pt x="7909" y="5669"/>
                  </a:lnTo>
                  <a:lnTo>
                    <a:pt x="7905" y="5671"/>
                  </a:lnTo>
                  <a:lnTo>
                    <a:pt x="7901" y="5673"/>
                  </a:lnTo>
                  <a:lnTo>
                    <a:pt x="7897" y="5675"/>
                  </a:lnTo>
                  <a:lnTo>
                    <a:pt x="7893" y="5676"/>
                  </a:lnTo>
                  <a:lnTo>
                    <a:pt x="7889" y="5678"/>
                  </a:lnTo>
                  <a:lnTo>
                    <a:pt x="7885" y="5679"/>
                  </a:lnTo>
                  <a:lnTo>
                    <a:pt x="7881" y="5680"/>
                  </a:lnTo>
                  <a:lnTo>
                    <a:pt x="7877" y="5681"/>
                  </a:lnTo>
                  <a:lnTo>
                    <a:pt x="7873" y="5682"/>
                  </a:lnTo>
                  <a:lnTo>
                    <a:pt x="7869" y="5683"/>
                  </a:lnTo>
                  <a:lnTo>
                    <a:pt x="7865" y="5683"/>
                  </a:lnTo>
                  <a:lnTo>
                    <a:pt x="7861" y="5684"/>
                  </a:lnTo>
                  <a:lnTo>
                    <a:pt x="7856" y="5684"/>
                  </a:lnTo>
                  <a:lnTo>
                    <a:pt x="7852" y="5684"/>
                  </a:lnTo>
                  <a:lnTo>
                    <a:pt x="2148" y="5684"/>
                  </a:lnTo>
                  <a:lnTo>
                    <a:pt x="2144" y="5684"/>
                  </a:lnTo>
                  <a:lnTo>
                    <a:pt x="2139" y="5684"/>
                  </a:lnTo>
                  <a:lnTo>
                    <a:pt x="2135" y="5683"/>
                  </a:lnTo>
                  <a:lnTo>
                    <a:pt x="2131" y="5683"/>
                  </a:lnTo>
                  <a:lnTo>
                    <a:pt x="2127" y="5682"/>
                  </a:lnTo>
                  <a:lnTo>
                    <a:pt x="2123" y="5681"/>
                  </a:lnTo>
                  <a:lnTo>
                    <a:pt x="2119" y="5680"/>
                  </a:lnTo>
                  <a:lnTo>
                    <a:pt x="2115" y="5679"/>
                  </a:lnTo>
                  <a:lnTo>
                    <a:pt x="2111" y="5678"/>
                  </a:lnTo>
                  <a:lnTo>
                    <a:pt x="2107" y="5676"/>
                  </a:lnTo>
                  <a:lnTo>
                    <a:pt x="2103" y="5675"/>
                  </a:lnTo>
                  <a:lnTo>
                    <a:pt x="2099" y="5673"/>
                  </a:lnTo>
                  <a:lnTo>
                    <a:pt x="2095" y="5671"/>
                  </a:lnTo>
                  <a:lnTo>
                    <a:pt x="2091" y="5669"/>
                  </a:lnTo>
                  <a:lnTo>
                    <a:pt x="2087" y="5667"/>
                  </a:lnTo>
                  <a:lnTo>
                    <a:pt x="2084" y="5664"/>
                  </a:lnTo>
                  <a:lnTo>
                    <a:pt x="2080" y="5662"/>
                  </a:lnTo>
                  <a:lnTo>
                    <a:pt x="2077" y="5659"/>
                  </a:lnTo>
                  <a:lnTo>
                    <a:pt x="2074" y="5657"/>
                  </a:lnTo>
                  <a:lnTo>
                    <a:pt x="2071" y="5654"/>
                  </a:lnTo>
                  <a:lnTo>
                    <a:pt x="2068" y="5651"/>
                  </a:lnTo>
                  <a:lnTo>
                    <a:pt x="2065" y="5648"/>
                  </a:lnTo>
                  <a:lnTo>
                    <a:pt x="2062" y="5645"/>
                  </a:lnTo>
                  <a:lnTo>
                    <a:pt x="2060" y="5641"/>
                  </a:lnTo>
                  <a:lnTo>
                    <a:pt x="2057" y="5638"/>
                  </a:lnTo>
                  <a:lnTo>
                    <a:pt x="2055" y="5634"/>
                  </a:lnTo>
                  <a:lnTo>
                    <a:pt x="2052" y="5631"/>
                  </a:lnTo>
                  <a:lnTo>
                    <a:pt x="2050" y="5627"/>
                  </a:lnTo>
                  <a:lnTo>
                    <a:pt x="2048" y="5623"/>
                  </a:lnTo>
                  <a:lnTo>
                    <a:pt x="2046" y="5620"/>
                  </a:lnTo>
                  <a:lnTo>
                    <a:pt x="2044" y="5616"/>
                  </a:lnTo>
                  <a:lnTo>
                    <a:pt x="2042" y="5612"/>
                  </a:lnTo>
                  <a:lnTo>
                    <a:pt x="2041" y="5608"/>
                  </a:lnTo>
                  <a:lnTo>
                    <a:pt x="2040" y="5604"/>
                  </a:lnTo>
                  <a:lnTo>
                    <a:pt x="2038" y="5600"/>
                  </a:lnTo>
                  <a:lnTo>
                    <a:pt x="2037" y="5595"/>
                  </a:lnTo>
                  <a:lnTo>
                    <a:pt x="2036" y="5591"/>
                  </a:lnTo>
                  <a:lnTo>
                    <a:pt x="2035" y="5587"/>
                  </a:lnTo>
                  <a:lnTo>
                    <a:pt x="2035" y="5583"/>
                  </a:lnTo>
                  <a:lnTo>
                    <a:pt x="2034" y="5579"/>
                  </a:lnTo>
                  <a:lnTo>
                    <a:pt x="2034" y="5574"/>
                  </a:lnTo>
                  <a:lnTo>
                    <a:pt x="2034" y="5570"/>
                  </a:lnTo>
                  <a:lnTo>
                    <a:pt x="2034" y="2605"/>
                  </a:lnTo>
                  <a:lnTo>
                    <a:pt x="2034" y="2601"/>
                  </a:lnTo>
                  <a:lnTo>
                    <a:pt x="2034" y="2596"/>
                  </a:lnTo>
                  <a:lnTo>
                    <a:pt x="2035" y="2592"/>
                  </a:lnTo>
                  <a:lnTo>
                    <a:pt x="2035" y="2588"/>
                  </a:lnTo>
                  <a:lnTo>
                    <a:pt x="2036" y="2584"/>
                  </a:lnTo>
                  <a:lnTo>
                    <a:pt x="2037" y="2580"/>
                  </a:lnTo>
                  <a:lnTo>
                    <a:pt x="2038" y="2575"/>
                  </a:lnTo>
                  <a:lnTo>
                    <a:pt x="2040" y="2571"/>
                  </a:lnTo>
                  <a:lnTo>
                    <a:pt x="2041" y="2567"/>
                  </a:lnTo>
                  <a:lnTo>
                    <a:pt x="2042" y="2563"/>
                  </a:lnTo>
                  <a:lnTo>
                    <a:pt x="2044" y="2559"/>
                  </a:lnTo>
                  <a:lnTo>
                    <a:pt x="2046" y="2555"/>
                  </a:lnTo>
                  <a:lnTo>
                    <a:pt x="2048" y="2552"/>
                  </a:lnTo>
                  <a:lnTo>
                    <a:pt x="2050" y="2548"/>
                  </a:lnTo>
                  <a:lnTo>
                    <a:pt x="2052" y="2544"/>
                  </a:lnTo>
                  <a:lnTo>
                    <a:pt x="2055" y="2541"/>
                  </a:lnTo>
                  <a:lnTo>
                    <a:pt x="2057" y="2537"/>
                  </a:lnTo>
                  <a:lnTo>
                    <a:pt x="2060" y="2534"/>
                  </a:lnTo>
                  <a:lnTo>
                    <a:pt x="2062" y="2530"/>
                  </a:lnTo>
                  <a:lnTo>
                    <a:pt x="2065" y="2527"/>
                  </a:lnTo>
                  <a:lnTo>
                    <a:pt x="2068" y="2524"/>
                  </a:lnTo>
                  <a:lnTo>
                    <a:pt x="2071" y="2521"/>
                  </a:lnTo>
                  <a:lnTo>
                    <a:pt x="2074" y="2518"/>
                  </a:lnTo>
                  <a:lnTo>
                    <a:pt x="2077" y="2516"/>
                  </a:lnTo>
                  <a:lnTo>
                    <a:pt x="2080" y="2513"/>
                  </a:lnTo>
                  <a:lnTo>
                    <a:pt x="2084" y="2511"/>
                  </a:lnTo>
                  <a:lnTo>
                    <a:pt x="2087" y="2508"/>
                  </a:lnTo>
                  <a:lnTo>
                    <a:pt x="2091" y="2506"/>
                  </a:lnTo>
                  <a:lnTo>
                    <a:pt x="2095" y="2504"/>
                  </a:lnTo>
                  <a:lnTo>
                    <a:pt x="2099" y="2502"/>
                  </a:lnTo>
                  <a:lnTo>
                    <a:pt x="2103" y="2500"/>
                  </a:lnTo>
                  <a:lnTo>
                    <a:pt x="2107" y="2499"/>
                  </a:lnTo>
                  <a:lnTo>
                    <a:pt x="2111" y="2497"/>
                  </a:lnTo>
                  <a:lnTo>
                    <a:pt x="2115" y="2496"/>
                  </a:lnTo>
                  <a:lnTo>
                    <a:pt x="2119" y="2495"/>
                  </a:lnTo>
                  <a:lnTo>
                    <a:pt x="2123" y="2494"/>
                  </a:lnTo>
                  <a:lnTo>
                    <a:pt x="2127" y="2493"/>
                  </a:lnTo>
                  <a:lnTo>
                    <a:pt x="2131" y="2492"/>
                  </a:lnTo>
                  <a:lnTo>
                    <a:pt x="2135" y="2492"/>
                  </a:lnTo>
                  <a:lnTo>
                    <a:pt x="2139" y="2491"/>
                  </a:lnTo>
                  <a:lnTo>
                    <a:pt x="2144" y="2491"/>
                  </a:lnTo>
                  <a:lnTo>
                    <a:pt x="2148" y="24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294;p13">
              <a:extLst>
                <a:ext uri="{FF2B5EF4-FFF2-40B4-BE49-F238E27FC236}">
                  <a16:creationId xmlns:a16="http://schemas.microsoft.com/office/drawing/2014/main" id="{6BA9597A-D019-4519-95E3-BBE428330D4A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75" y="1557"/>
                  </a:moveTo>
                  <a:lnTo>
                    <a:pt x="1784" y="1556"/>
                  </a:lnTo>
                  <a:lnTo>
                    <a:pt x="1801" y="1556"/>
                  </a:lnTo>
                  <a:lnTo>
                    <a:pt x="1806" y="1556"/>
                  </a:lnTo>
                  <a:lnTo>
                    <a:pt x="8194" y="1556"/>
                  </a:lnTo>
                  <a:lnTo>
                    <a:pt x="8199" y="1556"/>
                  </a:lnTo>
                  <a:lnTo>
                    <a:pt x="8216" y="1556"/>
                  </a:lnTo>
                  <a:lnTo>
                    <a:pt x="8225" y="1557"/>
                  </a:lnTo>
                  <a:lnTo>
                    <a:pt x="8242" y="1558"/>
                  </a:lnTo>
                  <a:lnTo>
                    <a:pt x="8252" y="1558"/>
                  </a:lnTo>
                  <a:lnTo>
                    <a:pt x="8269" y="1560"/>
                  </a:lnTo>
                  <a:lnTo>
                    <a:pt x="8278" y="1561"/>
                  </a:lnTo>
                  <a:lnTo>
                    <a:pt x="8295" y="1563"/>
                  </a:lnTo>
                  <a:lnTo>
                    <a:pt x="8304" y="1565"/>
                  </a:lnTo>
                  <a:lnTo>
                    <a:pt x="8321" y="1567"/>
                  </a:lnTo>
                  <a:lnTo>
                    <a:pt x="8330" y="1569"/>
                  </a:lnTo>
                  <a:lnTo>
                    <a:pt x="8347" y="1573"/>
                  </a:lnTo>
                  <a:lnTo>
                    <a:pt x="8356" y="1575"/>
                  </a:lnTo>
                  <a:lnTo>
                    <a:pt x="8372" y="1579"/>
                  </a:lnTo>
                  <a:lnTo>
                    <a:pt x="8381" y="1581"/>
                  </a:lnTo>
                  <a:lnTo>
                    <a:pt x="8397" y="1586"/>
                  </a:lnTo>
                  <a:lnTo>
                    <a:pt x="8406" y="1589"/>
                  </a:lnTo>
                  <a:lnTo>
                    <a:pt x="8423" y="1594"/>
                  </a:lnTo>
                  <a:lnTo>
                    <a:pt x="8431" y="1597"/>
                  </a:lnTo>
                  <a:lnTo>
                    <a:pt x="8447" y="1603"/>
                  </a:lnTo>
                  <a:lnTo>
                    <a:pt x="8456" y="1606"/>
                  </a:lnTo>
                  <a:lnTo>
                    <a:pt x="8472" y="1613"/>
                  </a:lnTo>
                  <a:lnTo>
                    <a:pt x="8481" y="1617"/>
                  </a:lnTo>
                  <a:lnTo>
                    <a:pt x="8496" y="1624"/>
                  </a:lnTo>
                  <a:lnTo>
                    <a:pt x="8505" y="1628"/>
                  </a:lnTo>
                  <a:lnTo>
                    <a:pt x="8520" y="1636"/>
                  </a:lnTo>
                  <a:lnTo>
                    <a:pt x="8528" y="1640"/>
                  </a:lnTo>
                  <a:lnTo>
                    <a:pt x="8543" y="1648"/>
                  </a:lnTo>
                  <a:lnTo>
                    <a:pt x="8551" y="1653"/>
                  </a:lnTo>
                  <a:lnTo>
                    <a:pt x="8566" y="1662"/>
                  </a:lnTo>
                  <a:lnTo>
                    <a:pt x="8574" y="1667"/>
                  </a:lnTo>
                  <a:lnTo>
                    <a:pt x="8588" y="1676"/>
                  </a:lnTo>
                  <a:lnTo>
                    <a:pt x="8596" y="1682"/>
                  </a:lnTo>
                  <a:lnTo>
                    <a:pt x="8610" y="1692"/>
                  </a:lnTo>
                  <a:lnTo>
                    <a:pt x="8617" y="1697"/>
                  </a:lnTo>
                  <a:lnTo>
                    <a:pt x="8631" y="1707"/>
                  </a:lnTo>
                  <a:lnTo>
                    <a:pt x="8638" y="1713"/>
                  </a:lnTo>
                  <a:lnTo>
                    <a:pt x="8651" y="1724"/>
                  </a:lnTo>
                  <a:lnTo>
                    <a:pt x="8658" y="1730"/>
                  </a:lnTo>
                  <a:lnTo>
                    <a:pt x="8671" y="1742"/>
                  </a:lnTo>
                  <a:lnTo>
                    <a:pt x="8678" y="1748"/>
                  </a:lnTo>
                  <a:lnTo>
                    <a:pt x="8690" y="1760"/>
                  </a:lnTo>
                  <a:lnTo>
                    <a:pt x="8696" y="1766"/>
                  </a:lnTo>
                  <a:lnTo>
                    <a:pt x="8708" y="1778"/>
                  </a:lnTo>
                  <a:lnTo>
                    <a:pt x="8714" y="1785"/>
                  </a:lnTo>
                  <a:lnTo>
                    <a:pt x="8726" y="1798"/>
                  </a:lnTo>
                  <a:lnTo>
                    <a:pt x="8732" y="1805"/>
                  </a:lnTo>
                  <a:lnTo>
                    <a:pt x="8743" y="1818"/>
                  </a:lnTo>
                  <a:lnTo>
                    <a:pt x="8749" y="1825"/>
                  </a:lnTo>
                  <a:lnTo>
                    <a:pt x="8759" y="1839"/>
                  </a:lnTo>
                  <a:lnTo>
                    <a:pt x="8764" y="1846"/>
                  </a:lnTo>
                  <a:lnTo>
                    <a:pt x="8774" y="1860"/>
                  </a:lnTo>
                  <a:lnTo>
                    <a:pt x="8780" y="1868"/>
                  </a:lnTo>
                  <a:lnTo>
                    <a:pt x="8789" y="1882"/>
                  </a:lnTo>
                  <a:lnTo>
                    <a:pt x="8794" y="1890"/>
                  </a:lnTo>
                  <a:lnTo>
                    <a:pt x="8803" y="1905"/>
                  </a:lnTo>
                  <a:lnTo>
                    <a:pt x="8808" y="1914"/>
                  </a:lnTo>
                  <a:lnTo>
                    <a:pt x="8817" y="1929"/>
                  </a:lnTo>
                  <a:lnTo>
                    <a:pt x="8821" y="1937"/>
                  </a:lnTo>
                  <a:lnTo>
                    <a:pt x="8828" y="1952"/>
                  </a:lnTo>
                  <a:lnTo>
                    <a:pt x="8832" y="1961"/>
                  </a:lnTo>
                  <a:lnTo>
                    <a:pt x="8840" y="1976"/>
                  </a:lnTo>
                  <a:lnTo>
                    <a:pt x="8843" y="1985"/>
                  </a:lnTo>
                  <a:lnTo>
                    <a:pt x="8850" y="2000"/>
                  </a:lnTo>
                  <a:lnTo>
                    <a:pt x="8853" y="2009"/>
                  </a:lnTo>
                  <a:lnTo>
                    <a:pt x="8859" y="2025"/>
                  </a:lnTo>
                  <a:lnTo>
                    <a:pt x="8862" y="2034"/>
                  </a:lnTo>
                  <a:lnTo>
                    <a:pt x="8867" y="2050"/>
                  </a:lnTo>
                  <a:lnTo>
                    <a:pt x="8870" y="2059"/>
                  </a:lnTo>
                  <a:lnTo>
                    <a:pt x="8875" y="2075"/>
                  </a:lnTo>
                  <a:lnTo>
                    <a:pt x="8877" y="2084"/>
                  </a:lnTo>
                  <a:lnTo>
                    <a:pt x="8881" y="2101"/>
                  </a:lnTo>
                  <a:lnTo>
                    <a:pt x="8883" y="2110"/>
                  </a:lnTo>
                  <a:lnTo>
                    <a:pt x="8887" y="2126"/>
                  </a:lnTo>
                  <a:lnTo>
                    <a:pt x="8889" y="2135"/>
                  </a:lnTo>
                  <a:lnTo>
                    <a:pt x="8891" y="2152"/>
                  </a:lnTo>
                  <a:lnTo>
                    <a:pt x="8893" y="2161"/>
                  </a:lnTo>
                  <a:lnTo>
                    <a:pt x="8895" y="2178"/>
                  </a:lnTo>
                  <a:lnTo>
                    <a:pt x="8896" y="2188"/>
                  </a:lnTo>
                  <a:lnTo>
                    <a:pt x="8898" y="2204"/>
                  </a:lnTo>
                  <a:lnTo>
                    <a:pt x="8898" y="2214"/>
                  </a:lnTo>
                  <a:lnTo>
                    <a:pt x="8899" y="2231"/>
                  </a:lnTo>
                  <a:lnTo>
                    <a:pt x="8900" y="2240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6369"/>
                  </a:lnTo>
                  <a:lnTo>
                    <a:pt x="8900" y="6374"/>
                  </a:lnTo>
                  <a:lnTo>
                    <a:pt x="8900" y="6391"/>
                  </a:lnTo>
                  <a:lnTo>
                    <a:pt x="8899" y="6400"/>
                  </a:lnTo>
                  <a:lnTo>
                    <a:pt x="8898" y="6417"/>
                  </a:lnTo>
                  <a:lnTo>
                    <a:pt x="8898" y="6427"/>
                  </a:lnTo>
                  <a:lnTo>
                    <a:pt x="8896" y="6444"/>
                  </a:lnTo>
                  <a:lnTo>
                    <a:pt x="8895" y="6453"/>
                  </a:lnTo>
                  <a:lnTo>
                    <a:pt x="8893" y="6470"/>
                  </a:lnTo>
                  <a:lnTo>
                    <a:pt x="8891" y="6479"/>
                  </a:lnTo>
                  <a:lnTo>
                    <a:pt x="8889" y="6496"/>
                  </a:lnTo>
                  <a:lnTo>
                    <a:pt x="8887" y="6505"/>
                  </a:lnTo>
                  <a:lnTo>
                    <a:pt x="8883" y="6522"/>
                  </a:lnTo>
                  <a:lnTo>
                    <a:pt x="8881" y="6531"/>
                  </a:lnTo>
                  <a:lnTo>
                    <a:pt x="8877" y="6547"/>
                  </a:lnTo>
                  <a:lnTo>
                    <a:pt x="8875" y="6556"/>
                  </a:lnTo>
                  <a:lnTo>
                    <a:pt x="8870" y="6572"/>
                  </a:lnTo>
                  <a:lnTo>
                    <a:pt x="8867" y="6581"/>
                  </a:lnTo>
                  <a:lnTo>
                    <a:pt x="8862" y="6598"/>
                  </a:lnTo>
                  <a:lnTo>
                    <a:pt x="8859" y="6606"/>
                  </a:lnTo>
                  <a:lnTo>
                    <a:pt x="8853" y="6622"/>
                  </a:lnTo>
                  <a:lnTo>
                    <a:pt x="8850" y="6631"/>
                  </a:lnTo>
                  <a:lnTo>
                    <a:pt x="8843" y="6647"/>
                  </a:lnTo>
                  <a:lnTo>
                    <a:pt x="8839" y="6656"/>
                  </a:lnTo>
                  <a:lnTo>
                    <a:pt x="8832" y="6671"/>
                  </a:lnTo>
                  <a:lnTo>
                    <a:pt x="8828" y="6680"/>
                  </a:lnTo>
                  <a:lnTo>
                    <a:pt x="8820" y="6695"/>
                  </a:lnTo>
                  <a:lnTo>
                    <a:pt x="8816" y="6703"/>
                  </a:lnTo>
                  <a:lnTo>
                    <a:pt x="8808" y="6718"/>
                  </a:lnTo>
                  <a:lnTo>
                    <a:pt x="8803" y="6726"/>
                  </a:lnTo>
                  <a:lnTo>
                    <a:pt x="8794" y="6741"/>
                  </a:lnTo>
                  <a:lnTo>
                    <a:pt x="8789" y="6749"/>
                  </a:lnTo>
                  <a:lnTo>
                    <a:pt x="8780" y="6763"/>
                  </a:lnTo>
                  <a:lnTo>
                    <a:pt x="8774" y="6771"/>
                  </a:lnTo>
                  <a:lnTo>
                    <a:pt x="8764" y="6785"/>
                  </a:lnTo>
                  <a:lnTo>
                    <a:pt x="8759" y="6792"/>
                  </a:lnTo>
                  <a:lnTo>
                    <a:pt x="8749" y="6806"/>
                  </a:lnTo>
                  <a:lnTo>
                    <a:pt x="8743" y="6813"/>
                  </a:lnTo>
                  <a:lnTo>
                    <a:pt x="8732" y="6826"/>
                  </a:lnTo>
                  <a:lnTo>
                    <a:pt x="8726" y="6833"/>
                  </a:lnTo>
                  <a:lnTo>
                    <a:pt x="8714" y="6846"/>
                  </a:lnTo>
                  <a:lnTo>
                    <a:pt x="8708" y="6853"/>
                  </a:lnTo>
                  <a:lnTo>
                    <a:pt x="8696" y="6865"/>
                  </a:lnTo>
                  <a:lnTo>
                    <a:pt x="8690" y="6871"/>
                  </a:lnTo>
                  <a:lnTo>
                    <a:pt x="8678" y="6883"/>
                  </a:lnTo>
                  <a:lnTo>
                    <a:pt x="8671" y="6889"/>
                  </a:lnTo>
                  <a:lnTo>
                    <a:pt x="8658" y="6901"/>
                  </a:lnTo>
                  <a:lnTo>
                    <a:pt x="8651" y="6907"/>
                  </a:lnTo>
                  <a:lnTo>
                    <a:pt x="8638" y="6918"/>
                  </a:lnTo>
                  <a:lnTo>
                    <a:pt x="8631" y="6924"/>
                  </a:lnTo>
                  <a:lnTo>
                    <a:pt x="8617" y="6934"/>
                  </a:lnTo>
                  <a:lnTo>
                    <a:pt x="8610" y="6939"/>
                  </a:lnTo>
                  <a:lnTo>
                    <a:pt x="8596" y="6949"/>
                  </a:lnTo>
                  <a:lnTo>
                    <a:pt x="8588" y="6955"/>
                  </a:lnTo>
                  <a:lnTo>
                    <a:pt x="8574" y="6964"/>
                  </a:lnTo>
                  <a:lnTo>
                    <a:pt x="8566" y="6969"/>
                  </a:lnTo>
                  <a:lnTo>
                    <a:pt x="8551" y="6978"/>
                  </a:lnTo>
                  <a:lnTo>
                    <a:pt x="8543" y="6983"/>
                  </a:lnTo>
                  <a:lnTo>
                    <a:pt x="8528" y="6991"/>
                  </a:lnTo>
                  <a:lnTo>
                    <a:pt x="8520" y="6995"/>
                  </a:lnTo>
                  <a:lnTo>
                    <a:pt x="8505" y="7003"/>
                  </a:lnTo>
                  <a:lnTo>
                    <a:pt x="8496" y="7007"/>
                  </a:lnTo>
                  <a:lnTo>
                    <a:pt x="8481" y="7014"/>
                  </a:lnTo>
                  <a:lnTo>
                    <a:pt x="8472" y="7018"/>
                  </a:lnTo>
                  <a:lnTo>
                    <a:pt x="8456" y="7025"/>
                  </a:lnTo>
                  <a:lnTo>
                    <a:pt x="8447" y="7028"/>
                  </a:lnTo>
                  <a:lnTo>
                    <a:pt x="8431" y="7034"/>
                  </a:lnTo>
                  <a:lnTo>
                    <a:pt x="8423" y="7037"/>
                  </a:lnTo>
                  <a:lnTo>
                    <a:pt x="8406" y="7042"/>
                  </a:lnTo>
                  <a:lnTo>
                    <a:pt x="8397" y="7045"/>
                  </a:lnTo>
                  <a:lnTo>
                    <a:pt x="8381" y="7050"/>
                  </a:lnTo>
                  <a:lnTo>
                    <a:pt x="8372" y="7052"/>
                  </a:lnTo>
                  <a:lnTo>
                    <a:pt x="8356" y="7056"/>
                  </a:lnTo>
                  <a:lnTo>
                    <a:pt x="8347" y="7058"/>
                  </a:lnTo>
                  <a:lnTo>
                    <a:pt x="8330" y="7062"/>
                  </a:lnTo>
                  <a:lnTo>
                    <a:pt x="8321" y="7064"/>
                  </a:lnTo>
                  <a:lnTo>
                    <a:pt x="8304" y="7066"/>
                  </a:lnTo>
                  <a:lnTo>
                    <a:pt x="8295" y="7068"/>
                  </a:lnTo>
                  <a:lnTo>
                    <a:pt x="8278" y="7070"/>
                  </a:lnTo>
                  <a:lnTo>
                    <a:pt x="8269" y="7071"/>
                  </a:lnTo>
                  <a:lnTo>
                    <a:pt x="8252" y="7073"/>
                  </a:lnTo>
                  <a:lnTo>
                    <a:pt x="8242" y="7073"/>
                  </a:lnTo>
                  <a:lnTo>
                    <a:pt x="8225" y="7074"/>
                  </a:lnTo>
                  <a:lnTo>
                    <a:pt x="8216" y="7075"/>
                  </a:lnTo>
                  <a:lnTo>
                    <a:pt x="8199" y="7075"/>
                  </a:lnTo>
                  <a:lnTo>
                    <a:pt x="8194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1806" y="7075"/>
                  </a:lnTo>
                  <a:lnTo>
                    <a:pt x="1801" y="7075"/>
                  </a:lnTo>
                  <a:lnTo>
                    <a:pt x="1784" y="7075"/>
                  </a:lnTo>
                  <a:lnTo>
                    <a:pt x="1775" y="7074"/>
                  </a:lnTo>
                  <a:lnTo>
                    <a:pt x="1758" y="7073"/>
                  </a:lnTo>
                  <a:lnTo>
                    <a:pt x="1748" y="7073"/>
                  </a:lnTo>
                  <a:lnTo>
                    <a:pt x="1731" y="7071"/>
                  </a:lnTo>
                  <a:lnTo>
                    <a:pt x="1722" y="7070"/>
                  </a:lnTo>
                  <a:lnTo>
                    <a:pt x="1705" y="7068"/>
                  </a:lnTo>
                  <a:lnTo>
                    <a:pt x="1696" y="7066"/>
                  </a:lnTo>
                  <a:lnTo>
                    <a:pt x="1679" y="7064"/>
                  </a:lnTo>
                  <a:lnTo>
                    <a:pt x="1670" y="7062"/>
                  </a:lnTo>
                  <a:lnTo>
                    <a:pt x="1653" y="7058"/>
                  </a:lnTo>
                  <a:lnTo>
                    <a:pt x="1644" y="7056"/>
                  </a:lnTo>
                  <a:lnTo>
                    <a:pt x="1628" y="7052"/>
                  </a:lnTo>
                  <a:lnTo>
                    <a:pt x="1619" y="7050"/>
                  </a:lnTo>
                  <a:lnTo>
                    <a:pt x="1603" y="7045"/>
                  </a:lnTo>
                  <a:lnTo>
                    <a:pt x="1594" y="7042"/>
                  </a:lnTo>
                  <a:lnTo>
                    <a:pt x="1577" y="7037"/>
                  </a:lnTo>
                  <a:lnTo>
                    <a:pt x="1569" y="7034"/>
                  </a:lnTo>
                  <a:lnTo>
                    <a:pt x="1553" y="7028"/>
                  </a:lnTo>
                  <a:lnTo>
                    <a:pt x="1544" y="7025"/>
                  </a:lnTo>
                  <a:lnTo>
                    <a:pt x="1528" y="7018"/>
                  </a:lnTo>
                  <a:lnTo>
                    <a:pt x="1519" y="7014"/>
                  </a:lnTo>
                  <a:lnTo>
                    <a:pt x="1504" y="7007"/>
                  </a:lnTo>
                  <a:lnTo>
                    <a:pt x="1495" y="7003"/>
                  </a:lnTo>
                  <a:lnTo>
                    <a:pt x="1480" y="6995"/>
                  </a:lnTo>
                  <a:lnTo>
                    <a:pt x="1472" y="6991"/>
                  </a:lnTo>
                  <a:lnTo>
                    <a:pt x="1457" y="6983"/>
                  </a:lnTo>
                  <a:lnTo>
                    <a:pt x="1449" y="6978"/>
                  </a:lnTo>
                  <a:lnTo>
                    <a:pt x="1434" y="6969"/>
                  </a:lnTo>
                  <a:lnTo>
                    <a:pt x="1426" y="6964"/>
                  </a:lnTo>
                  <a:lnTo>
                    <a:pt x="1412" y="6955"/>
                  </a:lnTo>
                  <a:lnTo>
                    <a:pt x="1404" y="6949"/>
                  </a:lnTo>
                  <a:lnTo>
                    <a:pt x="1390" y="6939"/>
                  </a:lnTo>
                  <a:lnTo>
                    <a:pt x="1383" y="6934"/>
                  </a:lnTo>
                  <a:lnTo>
                    <a:pt x="1369" y="6924"/>
                  </a:lnTo>
                  <a:lnTo>
                    <a:pt x="1362" y="6918"/>
                  </a:lnTo>
                  <a:lnTo>
                    <a:pt x="1349" y="6907"/>
                  </a:lnTo>
                  <a:lnTo>
                    <a:pt x="1342" y="6901"/>
                  </a:lnTo>
                  <a:lnTo>
                    <a:pt x="1329" y="6889"/>
                  </a:lnTo>
                  <a:lnTo>
                    <a:pt x="1322" y="6883"/>
                  </a:lnTo>
                  <a:lnTo>
                    <a:pt x="1310" y="6871"/>
                  </a:lnTo>
                  <a:lnTo>
                    <a:pt x="1304" y="6865"/>
                  </a:lnTo>
                  <a:lnTo>
                    <a:pt x="1292" y="6853"/>
                  </a:lnTo>
                  <a:lnTo>
                    <a:pt x="1286" y="6846"/>
                  </a:lnTo>
                  <a:lnTo>
                    <a:pt x="1274" y="6833"/>
                  </a:lnTo>
                  <a:lnTo>
                    <a:pt x="1268" y="6826"/>
                  </a:lnTo>
                  <a:lnTo>
                    <a:pt x="1257" y="6813"/>
                  </a:lnTo>
                  <a:lnTo>
                    <a:pt x="1251" y="6806"/>
                  </a:lnTo>
                  <a:lnTo>
                    <a:pt x="1241" y="6792"/>
                  </a:lnTo>
                  <a:lnTo>
                    <a:pt x="1236" y="6785"/>
                  </a:lnTo>
                  <a:lnTo>
                    <a:pt x="1226" y="6771"/>
                  </a:lnTo>
                  <a:lnTo>
                    <a:pt x="1220" y="6763"/>
                  </a:lnTo>
                  <a:lnTo>
                    <a:pt x="1211" y="6749"/>
                  </a:lnTo>
                  <a:lnTo>
                    <a:pt x="1206" y="6741"/>
                  </a:lnTo>
                  <a:lnTo>
                    <a:pt x="1197" y="6726"/>
                  </a:lnTo>
                  <a:lnTo>
                    <a:pt x="1192" y="6718"/>
                  </a:lnTo>
                  <a:lnTo>
                    <a:pt x="1184" y="6703"/>
                  </a:lnTo>
                  <a:lnTo>
                    <a:pt x="1180" y="6695"/>
                  </a:lnTo>
                  <a:lnTo>
                    <a:pt x="1172" y="6680"/>
                  </a:lnTo>
                  <a:lnTo>
                    <a:pt x="1168" y="6671"/>
                  </a:lnTo>
                  <a:lnTo>
                    <a:pt x="1161" y="6656"/>
                  </a:lnTo>
                  <a:lnTo>
                    <a:pt x="1157" y="6647"/>
                  </a:lnTo>
                  <a:lnTo>
                    <a:pt x="1150" y="6631"/>
                  </a:lnTo>
                  <a:lnTo>
                    <a:pt x="1147" y="6622"/>
                  </a:lnTo>
                  <a:lnTo>
                    <a:pt x="1141" y="6606"/>
                  </a:lnTo>
                  <a:lnTo>
                    <a:pt x="1138" y="6598"/>
                  </a:lnTo>
                  <a:lnTo>
                    <a:pt x="1133" y="6581"/>
                  </a:lnTo>
                  <a:lnTo>
                    <a:pt x="1130" y="6572"/>
                  </a:lnTo>
                  <a:lnTo>
                    <a:pt x="1125" y="6556"/>
                  </a:lnTo>
                  <a:lnTo>
                    <a:pt x="1123" y="6547"/>
                  </a:lnTo>
                  <a:lnTo>
                    <a:pt x="1119" y="6531"/>
                  </a:lnTo>
                  <a:lnTo>
                    <a:pt x="1117" y="6522"/>
                  </a:lnTo>
                  <a:lnTo>
                    <a:pt x="1113" y="6505"/>
                  </a:lnTo>
                  <a:lnTo>
                    <a:pt x="1111" y="6496"/>
                  </a:lnTo>
                  <a:lnTo>
                    <a:pt x="1109" y="6479"/>
                  </a:lnTo>
                  <a:lnTo>
                    <a:pt x="1107" y="6470"/>
                  </a:lnTo>
                  <a:lnTo>
                    <a:pt x="1105" y="6453"/>
                  </a:lnTo>
                  <a:lnTo>
                    <a:pt x="1104" y="6444"/>
                  </a:lnTo>
                  <a:lnTo>
                    <a:pt x="1102" y="6427"/>
                  </a:lnTo>
                  <a:lnTo>
                    <a:pt x="1102" y="6417"/>
                  </a:lnTo>
                  <a:lnTo>
                    <a:pt x="1101" y="6400"/>
                  </a:lnTo>
                  <a:lnTo>
                    <a:pt x="1100" y="6391"/>
                  </a:lnTo>
                  <a:lnTo>
                    <a:pt x="1100" y="6374"/>
                  </a:lnTo>
                  <a:lnTo>
                    <a:pt x="1100" y="6369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0"/>
                  </a:lnTo>
                  <a:lnTo>
                    <a:pt x="1101" y="2231"/>
                  </a:lnTo>
                  <a:lnTo>
                    <a:pt x="1102" y="2214"/>
                  </a:lnTo>
                  <a:lnTo>
                    <a:pt x="1102" y="2204"/>
                  </a:lnTo>
                  <a:lnTo>
                    <a:pt x="1104" y="2188"/>
                  </a:lnTo>
                  <a:lnTo>
                    <a:pt x="1105" y="2178"/>
                  </a:lnTo>
                  <a:lnTo>
                    <a:pt x="1107" y="2161"/>
                  </a:lnTo>
                  <a:lnTo>
                    <a:pt x="1109" y="2152"/>
                  </a:lnTo>
                  <a:lnTo>
                    <a:pt x="1111" y="2135"/>
                  </a:lnTo>
                  <a:lnTo>
                    <a:pt x="1113" y="2126"/>
                  </a:lnTo>
                  <a:lnTo>
                    <a:pt x="1117" y="2110"/>
                  </a:lnTo>
                  <a:lnTo>
                    <a:pt x="1119" y="2101"/>
                  </a:lnTo>
                  <a:lnTo>
                    <a:pt x="1123" y="2084"/>
                  </a:lnTo>
                  <a:lnTo>
                    <a:pt x="1125" y="2075"/>
                  </a:lnTo>
                  <a:lnTo>
                    <a:pt x="1130" y="2059"/>
                  </a:lnTo>
                  <a:lnTo>
                    <a:pt x="1133" y="2050"/>
                  </a:lnTo>
                  <a:lnTo>
                    <a:pt x="1138" y="2034"/>
                  </a:lnTo>
                  <a:lnTo>
                    <a:pt x="1141" y="2025"/>
                  </a:lnTo>
                  <a:lnTo>
                    <a:pt x="1147" y="2009"/>
                  </a:lnTo>
                  <a:lnTo>
                    <a:pt x="1150" y="2000"/>
                  </a:lnTo>
                  <a:lnTo>
                    <a:pt x="1157" y="1985"/>
                  </a:lnTo>
                  <a:lnTo>
                    <a:pt x="1160" y="1976"/>
                  </a:lnTo>
                  <a:lnTo>
                    <a:pt x="1168" y="1961"/>
                  </a:lnTo>
                  <a:lnTo>
                    <a:pt x="1172" y="1952"/>
                  </a:lnTo>
                  <a:lnTo>
                    <a:pt x="1179" y="1937"/>
                  </a:lnTo>
                  <a:lnTo>
                    <a:pt x="1183" y="1929"/>
                  </a:lnTo>
                  <a:lnTo>
                    <a:pt x="1192" y="1914"/>
                  </a:lnTo>
                  <a:lnTo>
                    <a:pt x="1197" y="1905"/>
                  </a:lnTo>
                  <a:lnTo>
                    <a:pt x="1206" y="1890"/>
                  </a:lnTo>
                  <a:lnTo>
                    <a:pt x="1211" y="1882"/>
                  </a:lnTo>
                  <a:lnTo>
                    <a:pt x="1220" y="1868"/>
                  </a:lnTo>
                  <a:lnTo>
                    <a:pt x="1226" y="1860"/>
                  </a:lnTo>
                  <a:lnTo>
                    <a:pt x="1236" y="1846"/>
                  </a:lnTo>
                  <a:lnTo>
                    <a:pt x="1241" y="1839"/>
                  </a:lnTo>
                  <a:lnTo>
                    <a:pt x="1251" y="1825"/>
                  </a:lnTo>
                  <a:lnTo>
                    <a:pt x="1257" y="1818"/>
                  </a:lnTo>
                  <a:lnTo>
                    <a:pt x="1268" y="1805"/>
                  </a:lnTo>
                  <a:lnTo>
                    <a:pt x="1274" y="1798"/>
                  </a:lnTo>
                  <a:lnTo>
                    <a:pt x="1286" y="1785"/>
                  </a:lnTo>
                  <a:lnTo>
                    <a:pt x="1292" y="1778"/>
                  </a:lnTo>
                  <a:lnTo>
                    <a:pt x="1304" y="1766"/>
                  </a:lnTo>
                  <a:lnTo>
                    <a:pt x="1310" y="1760"/>
                  </a:lnTo>
                  <a:lnTo>
                    <a:pt x="1322" y="1748"/>
                  </a:lnTo>
                  <a:lnTo>
                    <a:pt x="1329" y="1742"/>
                  </a:lnTo>
                  <a:lnTo>
                    <a:pt x="1342" y="1730"/>
                  </a:lnTo>
                  <a:lnTo>
                    <a:pt x="1349" y="1724"/>
                  </a:lnTo>
                  <a:lnTo>
                    <a:pt x="1362" y="1713"/>
                  </a:lnTo>
                  <a:lnTo>
                    <a:pt x="1369" y="1707"/>
                  </a:lnTo>
                  <a:lnTo>
                    <a:pt x="1383" y="1697"/>
                  </a:lnTo>
                  <a:lnTo>
                    <a:pt x="1390" y="1692"/>
                  </a:lnTo>
                  <a:lnTo>
                    <a:pt x="1404" y="1682"/>
                  </a:lnTo>
                  <a:lnTo>
                    <a:pt x="1412" y="1676"/>
                  </a:lnTo>
                  <a:lnTo>
                    <a:pt x="1426" y="1667"/>
                  </a:lnTo>
                  <a:lnTo>
                    <a:pt x="1434" y="1662"/>
                  </a:lnTo>
                  <a:lnTo>
                    <a:pt x="1449" y="1653"/>
                  </a:lnTo>
                  <a:lnTo>
                    <a:pt x="1457" y="1648"/>
                  </a:lnTo>
                  <a:lnTo>
                    <a:pt x="1472" y="1640"/>
                  </a:lnTo>
                  <a:lnTo>
                    <a:pt x="1480" y="1636"/>
                  </a:lnTo>
                  <a:lnTo>
                    <a:pt x="1495" y="1628"/>
                  </a:lnTo>
                  <a:lnTo>
                    <a:pt x="1504" y="1624"/>
                  </a:lnTo>
                  <a:lnTo>
                    <a:pt x="1519" y="1617"/>
                  </a:lnTo>
                  <a:lnTo>
                    <a:pt x="1528" y="1613"/>
                  </a:lnTo>
                  <a:lnTo>
                    <a:pt x="1544" y="1606"/>
                  </a:lnTo>
                  <a:lnTo>
                    <a:pt x="1553" y="1603"/>
                  </a:lnTo>
                  <a:lnTo>
                    <a:pt x="1569" y="1597"/>
                  </a:lnTo>
                  <a:lnTo>
                    <a:pt x="1577" y="1594"/>
                  </a:lnTo>
                  <a:lnTo>
                    <a:pt x="1594" y="1589"/>
                  </a:lnTo>
                  <a:lnTo>
                    <a:pt x="1603" y="1586"/>
                  </a:lnTo>
                  <a:lnTo>
                    <a:pt x="1619" y="1581"/>
                  </a:lnTo>
                  <a:lnTo>
                    <a:pt x="1628" y="1579"/>
                  </a:lnTo>
                  <a:lnTo>
                    <a:pt x="1644" y="1575"/>
                  </a:lnTo>
                  <a:lnTo>
                    <a:pt x="1653" y="1573"/>
                  </a:lnTo>
                  <a:lnTo>
                    <a:pt x="1670" y="1569"/>
                  </a:lnTo>
                  <a:lnTo>
                    <a:pt x="1679" y="1567"/>
                  </a:lnTo>
                  <a:lnTo>
                    <a:pt x="1696" y="1565"/>
                  </a:lnTo>
                  <a:lnTo>
                    <a:pt x="1705" y="1563"/>
                  </a:lnTo>
                  <a:lnTo>
                    <a:pt x="1722" y="1561"/>
                  </a:lnTo>
                  <a:lnTo>
                    <a:pt x="1731" y="1560"/>
                  </a:lnTo>
                  <a:lnTo>
                    <a:pt x="1748" y="1558"/>
                  </a:lnTo>
                  <a:lnTo>
                    <a:pt x="1758" y="1558"/>
                  </a:lnTo>
                  <a:lnTo>
                    <a:pt x="1775" y="1557"/>
                  </a:lnTo>
                  <a:close/>
                  <a:moveTo>
                    <a:pt x="8202" y="2056"/>
                  </a:moveTo>
                  <a:lnTo>
                    <a:pt x="8192" y="2056"/>
                  </a:lnTo>
                  <a:lnTo>
                    <a:pt x="1808" y="2056"/>
                  </a:lnTo>
                  <a:lnTo>
                    <a:pt x="1798" y="2056"/>
                  </a:lnTo>
                  <a:lnTo>
                    <a:pt x="1790" y="2057"/>
                  </a:lnTo>
                  <a:lnTo>
                    <a:pt x="1783" y="2057"/>
                  </a:lnTo>
                  <a:lnTo>
                    <a:pt x="1775" y="2058"/>
                  </a:lnTo>
                  <a:lnTo>
                    <a:pt x="1767" y="2060"/>
                  </a:lnTo>
                  <a:lnTo>
                    <a:pt x="1760" y="2061"/>
                  </a:lnTo>
                  <a:lnTo>
                    <a:pt x="1752" y="2063"/>
                  </a:lnTo>
                  <a:lnTo>
                    <a:pt x="1745" y="2065"/>
                  </a:lnTo>
                  <a:lnTo>
                    <a:pt x="1738" y="2068"/>
                  </a:lnTo>
                  <a:lnTo>
                    <a:pt x="1731" y="2070"/>
                  </a:lnTo>
                  <a:lnTo>
                    <a:pt x="1724" y="2073"/>
                  </a:lnTo>
                  <a:lnTo>
                    <a:pt x="1717" y="2076"/>
                  </a:lnTo>
                  <a:lnTo>
                    <a:pt x="1710" y="2080"/>
                  </a:lnTo>
                  <a:lnTo>
                    <a:pt x="1703" y="2083"/>
                  </a:lnTo>
                  <a:lnTo>
                    <a:pt x="1697" y="2087"/>
                  </a:lnTo>
                  <a:lnTo>
                    <a:pt x="1690" y="2092"/>
                  </a:lnTo>
                  <a:lnTo>
                    <a:pt x="1684" y="2096"/>
                  </a:lnTo>
                  <a:lnTo>
                    <a:pt x="1678" y="2101"/>
                  </a:lnTo>
                  <a:lnTo>
                    <a:pt x="1672" y="2106"/>
                  </a:lnTo>
                  <a:lnTo>
                    <a:pt x="1666" y="2111"/>
                  </a:lnTo>
                  <a:lnTo>
                    <a:pt x="1660" y="2116"/>
                  </a:lnTo>
                  <a:lnTo>
                    <a:pt x="1655" y="2122"/>
                  </a:lnTo>
                  <a:lnTo>
                    <a:pt x="1650" y="2128"/>
                  </a:lnTo>
                  <a:lnTo>
                    <a:pt x="1645" y="2134"/>
                  </a:lnTo>
                  <a:lnTo>
                    <a:pt x="1640" y="2140"/>
                  </a:lnTo>
                  <a:lnTo>
                    <a:pt x="1636" y="2146"/>
                  </a:lnTo>
                  <a:lnTo>
                    <a:pt x="1631" y="2153"/>
                  </a:lnTo>
                  <a:lnTo>
                    <a:pt x="1628" y="2159"/>
                  </a:lnTo>
                  <a:lnTo>
                    <a:pt x="1624" y="2165"/>
                  </a:lnTo>
                  <a:lnTo>
                    <a:pt x="1621" y="2172"/>
                  </a:lnTo>
                  <a:lnTo>
                    <a:pt x="1617" y="2180"/>
                  </a:lnTo>
                  <a:lnTo>
                    <a:pt x="1614" y="2187"/>
                  </a:lnTo>
                  <a:lnTo>
                    <a:pt x="1612" y="2194"/>
                  </a:lnTo>
                  <a:lnTo>
                    <a:pt x="1609" y="2202"/>
                  </a:lnTo>
                  <a:lnTo>
                    <a:pt x="1607" y="2209"/>
                  </a:lnTo>
                  <a:lnTo>
                    <a:pt x="1605" y="2216"/>
                  </a:lnTo>
                  <a:lnTo>
                    <a:pt x="1604" y="2224"/>
                  </a:lnTo>
                  <a:lnTo>
                    <a:pt x="1602" y="2231"/>
                  </a:lnTo>
                  <a:lnTo>
                    <a:pt x="1601" y="2239"/>
                  </a:lnTo>
                  <a:lnTo>
                    <a:pt x="1601" y="2247"/>
                  </a:lnTo>
                  <a:lnTo>
                    <a:pt x="1600" y="2254"/>
                  </a:lnTo>
                  <a:lnTo>
                    <a:pt x="1600" y="2264"/>
                  </a:lnTo>
                  <a:lnTo>
                    <a:pt x="1600" y="6367"/>
                  </a:lnTo>
                  <a:lnTo>
                    <a:pt x="1600" y="6377"/>
                  </a:lnTo>
                  <a:lnTo>
                    <a:pt x="1601" y="6385"/>
                  </a:lnTo>
                  <a:lnTo>
                    <a:pt x="1601" y="6392"/>
                  </a:lnTo>
                  <a:lnTo>
                    <a:pt x="1602" y="6400"/>
                  </a:lnTo>
                  <a:lnTo>
                    <a:pt x="1604" y="6408"/>
                  </a:lnTo>
                  <a:lnTo>
                    <a:pt x="1605" y="6415"/>
                  </a:lnTo>
                  <a:lnTo>
                    <a:pt x="1607" y="6423"/>
                  </a:lnTo>
                  <a:lnTo>
                    <a:pt x="1609" y="6430"/>
                  </a:lnTo>
                  <a:lnTo>
                    <a:pt x="1612" y="6437"/>
                  </a:lnTo>
                  <a:lnTo>
                    <a:pt x="1614" y="6444"/>
                  </a:lnTo>
                  <a:lnTo>
                    <a:pt x="1617" y="6451"/>
                  </a:lnTo>
                  <a:lnTo>
                    <a:pt x="1620" y="6458"/>
                  </a:lnTo>
                  <a:lnTo>
                    <a:pt x="1624" y="6465"/>
                  </a:lnTo>
                  <a:lnTo>
                    <a:pt x="1627" y="6472"/>
                  </a:lnTo>
                  <a:lnTo>
                    <a:pt x="1631" y="6478"/>
                  </a:lnTo>
                  <a:lnTo>
                    <a:pt x="1636" y="6485"/>
                  </a:lnTo>
                  <a:lnTo>
                    <a:pt x="1640" y="6491"/>
                  </a:lnTo>
                  <a:lnTo>
                    <a:pt x="1645" y="6497"/>
                  </a:lnTo>
                  <a:lnTo>
                    <a:pt x="1650" y="6503"/>
                  </a:lnTo>
                  <a:lnTo>
                    <a:pt x="1655" y="6509"/>
                  </a:lnTo>
                  <a:lnTo>
                    <a:pt x="1660" y="6515"/>
                  </a:lnTo>
                  <a:lnTo>
                    <a:pt x="1666" y="6520"/>
                  </a:lnTo>
                  <a:lnTo>
                    <a:pt x="1672" y="6525"/>
                  </a:lnTo>
                  <a:lnTo>
                    <a:pt x="1678" y="6530"/>
                  </a:lnTo>
                  <a:lnTo>
                    <a:pt x="1684" y="6535"/>
                  </a:lnTo>
                  <a:lnTo>
                    <a:pt x="1690" y="6539"/>
                  </a:lnTo>
                  <a:lnTo>
                    <a:pt x="1697" y="6544"/>
                  </a:lnTo>
                  <a:lnTo>
                    <a:pt x="1703" y="6548"/>
                  </a:lnTo>
                  <a:lnTo>
                    <a:pt x="1710" y="6551"/>
                  </a:lnTo>
                  <a:lnTo>
                    <a:pt x="1717" y="6555"/>
                  </a:lnTo>
                  <a:lnTo>
                    <a:pt x="1724" y="6558"/>
                  </a:lnTo>
                  <a:lnTo>
                    <a:pt x="1731" y="6561"/>
                  </a:lnTo>
                  <a:lnTo>
                    <a:pt x="1738" y="6563"/>
                  </a:lnTo>
                  <a:lnTo>
                    <a:pt x="1745" y="6566"/>
                  </a:lnTo>
                  <a:lnTo>
                    <a:pt x="1752" y="6568"/>
                  </a:lnTo>
                  <a:lnTo>
                    <a:pt x="1760" y="6570"/>
                  </a:lnTo>
                  <a:lnTo>
                    <a:pt x="1767" y="6571"/>
                  </a:lnTo>
                  <a:lnTo>
                    <a:pt x="1775" y="6573"/>
                  </a:lnTo>
                  <a:lnTo>
                    <a:pt x="1783" y="6574"/>
                  </a:lnTo>
                  <a:lnTo>
                    <a:pt x="1790" y="6574"/>
                  </a:lnTo>
                  <a:lnTo>
                    <a:pt x="1798" y="6575"/>
                  </a:lnTo>
                  <a:lnTo>
                    <a:pt x="1808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8192" y="6575"/>
                  </a:lnTo>
                  <a:lnTo>
                    <a:pt x="8202" y="6575"/>
                  </a:lnTo>
                  <a:lnTo>
                    <a:pt x="8210" y="6574"/>
                  </a:lnTo>
                  <a:lnTo>
                    <a:pt x="8217" y="6574"/>
                  </a:lnTo>
                  <a:lnTo>
                    <a:pt x="8225" y="6573"/>
                  </a:lnTo>
                  <a:lnTo>
                    <a:pt x="8233" y="6571"/>
                  </a:lnTo>
                  <a:lnTo>
                    <a:pt x="8240" y="6570"/>
                  </a:lnTo>
                  <a:lnTo>
                    <a:pt x="8248" y="6568"/>
                  </a:lnTo>
                  <a:lnTo>
                    <a:pt x="8255" y="6566"/>
                  </a:lnTo>
                  <a:lnTo>
                    <a:pt x="8262" y="6563"/>
                  </a:lnTo>
                  <a:lnTo>
                    <a:pt x="8269" y="6561"/>
                  </a:lnTo>
                  <a:lnTo>
                    <a:pt x="8276" y="6558"/>
                  </a:lnTo>
                  <a:lnTo>
                    <a:pt x="8283" y="6555"/>
                  </a:lnTo>
                  <a:lnTo>
                    <a:pt x="8290" y="6551"/>
                  </a:lnTo>
                  <a:lnTo>
                    <a:pt x="8297" y="6548"/>
                  </a:lnTo>
                  <a:lnTo>
                    <a:pt x="8303" y="6544"/>
                  </a:lnTo>
                  <a:lnTo>
                    <a:pt x="8310" y="6539"/>
                  </a:lnTo>
                  <a:lnTo>
                    <a:pt x="8316" y="6535"/>
                  </a:lnTo>
                  <a:lnTo>
                    <a:pt x="8322" y="6530"/>
                  </a:lnTo>
                  <a:lnTo>
                    <a:pt x="8328" y="6525"/>
                  </a:lnTo>
                  <a:lnTo>
                    <a:pt x="8334" y="6520"/>
                  </a:lnTo>
                  <a:lnTo>
                    <a:pt x="8340" y="6515"/>
                  </a:lnTo>
                  <a:lnTo>
                    <a:pt x="8345" y="6509"/>
                  </a:lnTo>
                  <a:lnTo>
                    <a:pt x="8350" y="6503"/>
                  </a:lnTo>
                  <a:lnTo>
                    <a:pt x="8355" y="6497"/>
                  </a:lnTo>
                  <a:lnTo>
                    <a:pt x="8360" y="6491"/>
                  </a:lnTo>
                  <a:lnTo>
                    <a:pt x="8364" y="6485"/>
                  </a:lnTo>
                  <a:lnTo>
                    <a:pt x="8369" y="6478"/>
                  </a:lnTo>
                  <a:lnTo>
                    <a:pt x="8373" y="6472"/>
                  </a:lnTo>
                  <a:lnTo>
                    <a:pt x="8376" y="6465"/>
                  </a:lnTo>
                  <a:lnTo>
                    <a:pt x="8380" y="6458"/>
                  </a:lnTo>
                  <a:lnTo>
                    <a:pt x="8383" y="6451"/>
                  </a:lnTo>
                  <a:lnTo>
                    <a:pt x="8386" y="6444"/>
                  </a:lnTo>
                  <a:lnTo>
                    <a:pt x="8388" y="6437"/>
                  </a:lnTo>
                  <a:lnTo>
                    <a:pt x="8391" y="6430"/>
                  </a:lnTo>
                  <a:lnTo>
                    <a:pt x="8393" y="6423"/>
                  </a:lnTo>
                  <a:lnTo>
                    <a:pt x="8395" y="6415"/>
                  </a:lnTo>
                  <a:lnTo>
                    <a:pt x="8396" y="6408"/>
                  </a:lnTo>
                  <a:lnTo>
                    <a:pt x="8398" y="6400"/>
                  </a:lnTo>
                  <a:lnTo>
                    <a:pt x="8399" y="6392"/>
                  </a:lnTo>
                  <a:lnTo>
                    <a:pt x="8399" y="6385"/>
                  </a:lnTo>
                  <a:lnTo>
                    <a:pt x="8400" y="6377"/>
                  </a:lnTo>
                  <a:lnTo>
                    <a:pt x="8400" y="6367"/>
                  </a:lnTo>
                  <a:lnTo>
                    <a:pt x="8400" y="2264"/>
                  </a:lnTo>
                  <a:lnTo>
                    <a:pt x="8400" y="2254"/>
                  </a:lnTo>
                  <a:lnTo>
                    <a:pt x="8399" y="2247"/>
                  </a:lnTo>
                  <a:lnTo>
                    <a:pt x="8399" y="2239"/>
                  </a:lnTo>
                  <a:lnTo>
                    <a:pt x="8398" y="2231"/>
                  </a:lnTo>
                  <a:lnTo>
                    <a:pt x="8396" y="2224"/>
                  </a:lnTo>
                  <a:lnTo>
                    <a:pt x="8395" y="2216"/>
                  </a:lnTo>
                  <a:lnTo>
                    <a:pt x="8393" y="2209"/>
                  </a:lnTo>
                  <a:lnTo>
                    <a:pt x="8391" y="2202"/>
                  </a:lnTo>
                  <a:lnTo>
                    <a:pt x="8388" y="2194"/>
                  </a:lnTo>
                  <a:lnTo>
                    <a:pt x="8386" y="2187"/>
                  </a:lnTo>
                  <a:lnTo>
                    <a:pt x="8383" y="2180"/>
                  </a:lnTo>
                  <a:lnTo>
                    <a:pt x="8379" y="2172"/>
                  </a:lnTo>
                  <a:lnTo>
                    <a:pt x="8376" y="2165"/>
                  </a:lnTo>
                  <a:lnTo>
                    <a:pt x="8372" y="2159"/>
                  </a:lnTo>
                  <a:lnTo>
                    <a:pt x="8369" y="2153"/>
                  </a:lnTo>
                  <a:lnTo>
                    <a:pt x="8364" y="2146"/>
                  </a:lnTo>
                  <a:lnTo>
                    <a:pt x="8360" y="2140"/>
                  </a:lnTo>
                  <a:lnTo>
                    <a:pt x="8355" y="2134"/>
                  </a:lnTo>
                  <a:lnTo>
                    <a:pt x="8350" y="2128"/>
                  </a:lnTo>
                  <a:lnTo>
                    <a:pt x="8345" y="2122"/>
                  </a:lnTo>
                  <a:lnTo>
                    <a:pt x="8340" y="2116"/>
                  </a:lnTo>
                  <a:lnTo>
                    <a:pt x="8334" y="2111"/>
                  </a:lnTo>
                  <a:lnTo>
                    <a:pt x="8328" y="2106"/>
                  </a:lnTo>
                  <a:lnTo>
                    <a:pt x="8322" y="2101"/>
                  </a:lnTo>
                  <a:lnTo>
                    <a:pt x="8316" y="2096"/>
                  </a:lnTo>
                  <a:lnTo>
                    <a:pt x="8310" y="2092"/>
                  </a:lnTo>
                  <a:lnTo>
                    <a:pt x="8303" y="2087"/>
                  </a:lnTo>
                  <a:lnTo>
                    <a:pt x="8297" y="2083"/>
                  </a:lnTo>
                  <a:lnTo>
                    <a:pt x="8290" y="2080"/>
                  </a:lnTo>
                  <a:lnTo>
                    <a:pt x="8283" y="2076"/>
                  </a:lnTo>
                  <a:lnTo>
                    <a:pt x="8276" y="2073"/>
                  </a:lnTo>
                  <a:lnTo>
                    <a:pt x="8269" y="2070"/>
                  </a:lnTo>
                  <a:lnTo>
                    <a:pt x="8262" y="2068"/>
                  </a:lnTo>
                  <a:lnTo>
                    <a:pt x="8255" y="2065"/>
                  </a:lnTo>
                  <a:lnTo>
                    <a:pt x="8248" y="2063"/>
                  </a:lnTo>
                  <a:lnTo>
                    <a:pt x="8240" y="2061"/>
                  </a:lnTo>
                  <a:lnTo>
                    <a:pt x="8233" y="2060"/>
                  </a:lnTo>
                  <a:lnTo>
                    <a:pt x="8225" y="2058"/>
                  </a:lnTo>
                  <a:lnTo>
                    <a:pt x="8217" y="2057"/>
                  </a:lnTo>
                  <a:lnTo>
                    <a:pt x="8210" y="2057"/>
                  </a:lnTo>
                  <a:lnTo>
                    <a:pt x="8202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738"/>
                  </a:lnTo>
                  <a:lnTo>
                    <a:pt x="4336" y="7771"/>
                  </a:lnTo>
                  <a:lnTo>
                    <a:pt x="4329" y="7803"/>
                  </a:lnTo>
                  <a:lnTo>
                    <a:pt x="4319" y="7834"/>
                  </a:lnTo>
                  <a:lnTo>
                    <a:pt x="4305" y="7863"/>
                  </a:lnTo>
                  <a:lnTo>
                    <a:pt x="4286" y="7890"/>
                  </a:lnTo>
                  <a:lnTo>
                    <a:pt x="4265" y="7915"/>
                  </a:lnTo>
                  <a:lnTo>
                    <a:pt x="4240" y="7936"/>
                  </a:lnTo>
                  <a:lnTo>
                    <a:pt x="4229" y="7944"/>
                  </a:lnTo>
                  <a:lnTo>
                    <a:pt x="5771" y="7944"/>
                  </a:lnTo>
                  <a:lnTo>
                    <a:pt x="5760" y="7936"/>
                  </a:lnTo>
                  <a:lnTo>
                    <a:pt x="5735" y="7915"/>
                  </a:lnTo>
                  <a:lnTo>
                    <a:pt x="5714" y="7890"/>
                  </a:lnTo>
                  <a:lnTo>
                    <a:pt x="5695" y="7863"/>
                  </a:lnTo>
                  <a:lnTo>
                    <a:pt x="5681" y="7834"/>
                  </a:lnTo>
                  <a:lnTo>
                    <a:pt x="5671" y="7803"/>
                  </a:lnTo>
                  <a:lnTo>
                    <a:pt x="5664" y="7771"/>
                  </a:lnTo>
                  <a:lnTo>
                    <a:pt x="5662" y="7738"/>
                  </a:lnTo>
                  <a:lnTo>
                    <a:pt x="5662" y="7075"/>
                  </a:lnTo>
                  <a:close/>
                  <a:moveTo>
                    <a:pt x="2136" y="2341"/>
                  </a:moveTo>
                  <a:lnTo>
                    <a:pt x="2141" y="2341"/>
                  </a:lnTo>
                  <a:lnTo>
                    <a:pt x="2145" y="2341"/>
                  </a:lnTo>
                  <a:lnTo>
                    <a:pt x="2148" y="2341"/>
                  </a:lnTo>
                  <a:lnTo>
                    <a:pt x="7852" y="2341"/>
                  </a:lnTo>
                  <a:lnTo>
                    <a:pt x="7855" y="2341"/>
                  </a:lnTo>
                  <a:lnTo>
                    <a:pt x="7859" y="2341"/>
                  </a:lnTo>
                  <a:lnTo>
                    <a:pt x="7864" y="2341"/>
                  </a:lnTo>
                  <a:lnTo>
                    <a:pt x="7869" y="2342"/>
                  </a:lnTo>
                  <a:lnTo>
                    <a:pt x="7874" y="2342"/>
                  </a:lnTo>
                  <a:lnTo>
                    <a:pt x="7878" y="2342"/>
                  </a:lnTo>
                  <a:lnTo>
                    <a:pt x="7884" y="2343"/>
                  </a:lnTo>
                  <a:lnTo>
                    <a:pt x="7888" y="2343"/>
                  </a:lnTo>
                  <a:lnTo>
                    <a:pt x="7893" y="2344"/>
                  </a:lnTo>
                  <a:lnTo>
                    <a:pt x="7898" y="2345"/>
                  </a:lnTo>
                  <a:lnTo>
                    <a:pt x="7903" y="2346"/>
                  </a:lnTo>
                  <a:lnTo>
                    <a:pt x="7907" y="2347"/>
                  </a:lnTo>
                  <a:lnTo>
                    <a:pt x="7913" y="2348"/>
                  </a:lnTo>
                  <a:lnTo>
                    <a:pt x="7917" y="2349"/>
                  </a:lnTo>
                  <a:lnTo>
                    <a:pt x="7922" y="2350"/>
                  </a:lnTo>
                  <a:lnTo>
                    <a:pt x="7926" y="2352"/>
                  </a:lnTo>
                  <a:lnTo>
                    <a:pt x="7931" y="2353"/>
                  </a:lnTo>
                  <a:lnTo>
                    <a:pt x="7935" y="2354"/>
                  </a:lnTo>
                  <a:lnTo>
                    <a:pt x="7941" y="2356"/>
                  </a:lnTo>
                  <a:lnTo>
                    <a:pt x="7945" y="2358"/>
                  </a:lnTo>
                  <a:lnTo>
                    <a:pt x="7950" y="2360"/>
                  </a:lnTo>
                  <a:lnTo>
                    <a:pt x="7954" y="2361"/>
                  </a:lnTo>
                  <a:lnTo>
                    <a:pt x="7959" y="2363"/>
                  </a:lnTo>
                  <a:lnTo>
                    <a:pt x="7962" y="2365"/>
                  </a:lnTo>
                  <a:lnTo>
                    <a:pt x="7967" y="2367"/>
                  </a:lnTo>
                  <a:lnTo>
                    <a:pt x="7971" y="2369"/>
                  </a:lnTo>
                  <a:lnTo>
                    <a:pt x="7976" y="2372"/>
                  </a:lnTo>
                  <a:lnTo>
                    <a:pt x="7980" y="2374"/>
                  </a:lnTo>
                  <a:lnTo>
                    <a:pt x="7987" y="2378"/>
                  </a:lnTo>
                  <a:lnTo>
                    <a:pt x="7991" y="2380"/>
                  </a:lnTo>
                  <a:lnTo>
                    <a:pt x="7996" y="2383"/>
                  </a:lnTo>
                  <a:lnTo>
                    <a:pt x="7999" y="2386"/>
                  </a:lnTo>
                  <a:lnTo>
                    <a:pt x="8004" y="2389"/>
                  </a:lnTo>
                  <a:lnTo>
                    <a:pt x="8007" y="2391"/>
                  </a:lnTo>
                  <a:lnTo>
                    <a:pt x="8012" y="2395"/>
                  </a:lnTo>
                  <a:lnTo>
                    <a:pt x="8015" y="2397"/>
                  </a:lnTo>
                  <a:lnTo>
                    <a:pt x="8019" y="2401"/>
                  </a:lnTo>
                  <a:lnTo>
                    <a:pt x="8022" y="2403"/>
                  </a:lnTo>
                  <a:lnTo>
                    <a:pt x="8027" y="2407"/>
                  </a:lnTo>
                  <a:lnTo>
                    <a:pt x="8030" y="2410"/>
                  </a:lnTo>
                  <a:lnTo>
                    <a:pt x="8034" y="2414"/>
                  </a:lnTo>
                  <a:lnTo>
                    <a:pt x="8037" y="2417"/>
                  </a:lnTo>
                  <a:lnTo>
                    <a:pt x="8041" y="2421"/>
                  </a:lnTo>
                  <a:lnTo>
                    <a:pt x="8044" y="2424"/>
                  </a:lnTo>
                  <a:lnTo>
                    <a:pt x="8048" y="2428"/>
                  </a:lnTo>
                  <a:lnTo>
                    <a:pt x="8051" y="2432"/>
                  </a:lnTo>
                  <a:lnTo>
                    <a:pt x="8054" y="2436"/>
                  </a:lnTo>
                  <a:lnTo>
                    <a:pt x="8057" y="2439"/>
                  </a:lnTo>
                  <a:lnTo>
                    <a:pt x="8061" y="2444"/>
                  </a:lnTo>
                  <a:lnTo>
                    <a:pt x="8063" y="2447"/>
                  </a:lnTo>
                  <a:lnTo>
                    <a:pt x="8067" y="2452"/>
                  </a:lnTo>
                  <a:lnTo>
                    <a:pt x="8069" y="2456"/>
                  </a:lnTo>
                  <a:lnTo>
                    <a:pt x="8072" y="2460"/>
                  </a:lnTo>
                  <a:lnTo>
                    <a:pt x="8075" y="2464"/>
                  </a:lnTo>
                  <a:lnTo>
                    <a:pt x="8078" y="2469"/>
                  </a:lnTo>
                  <a:lnTo>
                    <a:pt x="8080" y="2473"/>
                  </a:lnTo>
                  <a:lnTo>
                    <a:pt x="8081" y="2474"/>
                  </a:lnTo>
                  <a:lnTo>
                    <a:pt x="8083" y="2478"/>
                  </a:lnTo>
                  <a:lnTo>
                    <a:pt x="8085" y="2483"/>
                  </a:lnTo>
                  <a:lnTo>
                    <a:pt x="8087" y="2486"/>
                  </a:lnTo>
                  <a:lnTo>
                    <a:pt x="8090" y="2491"/>
                  </a:lnTo>
                  <a:lnTo>
                    <a:pt x="8091" y="2495"/>
                  </a:lnTo>
                  <a:lnTo>
                    <a:pt x="8094" y="2500"/>
                  </a:lnTo>
                  <a:lnTo>
                    <a:pt x="8095" y="2504"/>
                  </a:lnTo>
                  <a:lnTo>
                    <a:pt x="8097" y="2509"/>
                  </a:lnTo>
                  <a:lnTo>
                    <a:pt x="8099" y="2513"/>
                  </a:lnTo>
                  <a:lnTo>
                    <a:pt x="8101" y="2518"/>
                  </a:lnTo>
                  <a:lnTo>
                    <a:pt x="8102" y="2522"/>
                  </a:lnTo>
                  <a:lnTo>
                    <a:pt x="8104" y="2527"/>
                  </a:lnTo>
                  <a:lnTo>
                    <a:pt x="8105" y="2532"/>
                  </a:lnTo>
                  <a:lnTo>
                    <a:pt x="8107" y="2537"/>
                  </a:lnTo>
                  <a:lnTo>
                    <a:pt x="8108" y="2541"/>
                  </a:lnTo>
                  <a:lnTo>
                    <a:pt x="8109" y="2547"/>
                  </a:lnTo>
                  <a:lnTo>
                    <a:pt x="8110" y="2551"/>
                  </a:lnTo>
                  <a:lnTo>
                    <a:pt x="8111" y="2556"/>
                  </a:lnTo>
                  <a:lnTo>
                    <a:pt x="8112" y="2561"/>
                  </a:lnTo>
                  <a:lnTo>
                    <a:pt x="8113" y="2566"/>
                  </a:lnTo>
                  <a:lnTo>
                    <a:pt x="8114" y="2571"/>
                  </a:lnTo>
                  <a:lnTo>
                    <a:pt x="8114" y="2577"/>
                  </a:lnTo>
                  <a:lnTo>
                    <a:pt x="8115" y="2581"/>
                  </a:lnTo>
                  <a:lnTo>
                    <a:pt x="8115" y="2587"/>
                  </a:lnTo>
                  <a:lnTo>
                    <a:pt x="8116" y="2591"/>
                  </a:lnTo>
                  <a:lnTo>
                    <a:pt x="8116" y="2598"/>
                  </a:lnTo>
                  <a:lnTo>
                    <a:pt x="8116" y="2602"/>
                  </a:lnTo>
                  <a:lnTo>
                    <a:pt x="8116" y="2605"/>
                  </a:lnTo>
                  <a:lnTo>
                    <a:pt x="8116" y="5570"/>
                  </a:lnTo>
                  <a:lnTo>
                    <a:pt x="8116" y="5573"/>
                  </a:lnTo>
                  <a:lnTo>
                    <a:pt x="8116" y="5577"/>
                  </a:lnTo>
                  <a:lnTo>
                    <a:pt x="8116" y="5584"/>
                  </a:lnTo>
                  <a:lnTo>
                    <a:pt x="8115" y="5588"/>
                  </a:lnTo>
                  <a:lnTo>
                    <a:pt x="8115" y="5594"/>
                  </a:lnTo>
                  <a:lnTo>
                    <a:pt x="8114" y="5598"/>
                  </a:lnTo>
                  <a:lnTo>
                    <a:pt x="8114" y="5604"/>
                  </a:lnTo>
                  <a:lnTo>
                    <a:pt x="8113" y="5609"/>
                  </a:lnTo>
                  <a:lnTo>
                    <a:pt x="8112" y="5614"/>
                  </a:lnTo>
                  <a:lnTo>
                    <a:pt x="8111" y="5619"/>
                  </a:lnTo>
                  <a:lnTo>
                    <a:pt x="8110" y="5624"/>
                  </a:lnTo>
                  <a:lnTo>
                    <a:pt x="8109" y="5628"/>
                  </a:lnTo>
                  <a:lnTo>
                    <a:pt x="8108" y="5634"/>
                  </a:lnTo>
                  <a:lnTo>
                    <a:pt x="8107" y="5638"/>
                  </a:lnTo>
                  <a:lnTo>
                    <a:pt x="8105" y="5643"/>
                  </a:lnTo>
                  <a:lnTo>
                    <a:pt x="8104" y="5648"/>
                  </a:lnTo>
                  <a:lnTo>
                    <a:pt x="8102" y="5653"/>
                  </a:lnTo>
                  <a:lnTo>
                    <a:pt x="8101" y="5657"/>
                  </a:lnTo>
                  <a:lnTo>
                    <a:pt x="8099" y="5662"/>
                  </a:lnTo>
                  <a:lnTo>
                    <a:pt x="8097" y="5666"/>
                  </a:lnTo>
                  <a:lnTo>
                    <a:pt x="8095" y="5671"/>
                  </a:lnTo>
                  <a:lnTo>
                    <a:pt x="8094" y="5675"/>
                  </a:lnTo>
                  <a:lnTo>
                    <a:pt x="8091" y="5680"/>
                  </a:lnTo>
                  <a:lnTo>
                    <a:pt x="8090" y="5684"/>
                  </a:lnTo>
                  <a:lnTo>
                    <a:pt x="8087" y="5689"/>
                  </a:lnTo>
                  <a:lnTo>
                    <a:pt x="8085" y="5692"/>
                  </a:lnTo>
                  <a:lnTo>
                    <a:pt x="8083" y="5697"/>
                  </a:lnTo>
                  <a:lnTo>
                    <a:pt x="8081" y="5701"/>
                  </a:lnTo>
                  <a:lnTo>
                    <a:pt x="8080" y="5702"/>
                  </a:lnTo>
                  <a:lnTo>
                    <a:pt x="8078" y="5706"/>
                  </a:lnTo>
                  <a:lnTo>
                    <a:pt x="8075" y="5711"/>
                  </a:lnTo>
                  <a:lnTo>
                    <a:pt x="8072" y="5715"/>
                  </a:lnTo>
                  <a:lnTo>
                    <a:pt x="8069" y="5719"/>
                  </a:lnTo>
                  <a:lnTo>
                    <a:pt x="8067" y="5723"/>
                  </a:lnTo>
                  <a:lnTo>
                    <a:pt x="8063" y="5728"/>
                  </a:lnTo>
                  <a:lnTo>
                    <a:pt x="8061" y="5731"/>
                  </a:lnTo>
                  <a:lnTo>
                    <a:pt x="8057" y="5736"/>
                  </a:lnTo>
                  <a:lnTo>
                    <a:pt x="8054" y="5739"/>
                  </a:lnTo>
                  <a:lnTo>
                    <a:pt x="8051" y="5743"/>
                  </a:lnTo>
                  <a:lnTo>
                    <a:pt x="8048" y="5747"/>
                  </a:lnTo>
                  <a:lnTo>
                    <a:pt x="8044" y="5751"/>
                  </a:lnTo>
                  <a:lnTo>
                    <a:pt x="8041" y="5754"/>
                  </a:lnTo>
                  <a:lnTo>
                    <a:pt x="8037" y="5758"/>
                  </a:lnTo>
                  <a:lnTo>
                    <a:pt x="8034" y="5761"/>
                  </a:lnTo>
                  <a:lnTo>
                    <a:pt x="8030" y="5765"/>
                  </a:lnTo>
                  <a:lnTo>
                    <a:pt x="8027" y="5768"/>
                  </a:lnTo>
                  <a:lnTo>
                    <a:pt x="8022" y="5772"/>
                  </a:lnTo>
                  <a:lnTo>
                    <a:pt x="8019" y="5774"/>
                  </a:lnTo>
                  <a:lnTo>
                    <a:pt x="8015" y="5778"/>
                  </a:lnTo>
                  <a:lnTo>
                    <a:pt x="8012" y="5780"/>
                  </a:lnTo>
                  <a:lnTo>
                    <a:pt x="8007" y="5784"/>
                  </a:lnTo>
                  <a:lnTo>
                    <a:pt x="8004" y="5786"/>
                  </a:lnTo>
                  <a:lnTo>
                    <a:pt x="7999" y="5789"/>
                  </a:lnTo>
                  <a:lnTo>
                    <a:pt x="7996" y="5792"/>
                  </a:lnTo>
                  <a:lnTo>
                    <a:pt x="7991" y="5795"/>
                  </a:lnTo>
                  <a:lnTo>
                    <a:pt x="7987" y="5797"/>
                  </a:lnTo>
                  <a:lnTo>
                    <a:pt x="7980" y="5801"/>
                  </a:lnTo>
                  <a:lnTo>
                    <a:pt x="7976" y="5803"/>
                  </a:lnTo>
                  <a:lnTo>
                    <a:pt x="7971" y="5806"/>
                  </a:lnTo>
                  <a:lnTo>
                    <a:pt x="7967" y="5808"/>
                  </a:lnTo>
                  <a:lnTo>
                    <a:pt x="7962" y="5810"/>
                  </a:lnTo>
                  <a:lnTo>
                    <a:pt x="7959" y="5812"/>
                  </a:lnTo>
                  <a:lnTo>
                    <a:pt x="7954" y="5814"/>
                  </a:lnTo>
                  <a:lnTo>
                    <a:pt x="7950" y="5815"/>
                  </a:lnTo>
                  <a:lnTo>
                    <a:pt x="7945" y="5817"/>
                  </a:lnTo>
                  <a:lnTo>
                    <a:pt x="7941" y="5819"/>
                  </a:lnTo>
                  <a:lnTo>
                    <a:pt x="7935" y="5821"/>
                  </a:lnTo>
                  <a:lnTo>
                    <a:pt x="7931" y="5822"/>
                  </a:lnTo>
                  <a:lnTo>
                    <a:pt x="7926" y="5823"/>
                  </a:lnTo>
                  <a:lnTo>
                    <a:pt x="7922" y="5825"/>
                  </a:lnTo>
                  <a:lnTo>
                    <a:pt x="7917" y="5826"/>
                  </a:lnTo>
                  <a:lnTo>
                    <a:pt x="7913" y="5827"/>
                  </a:lnTo>
                  <a:lnTo>
                    <a:pt x="7907" y="5828"/>
                  </a:lnTo>
                  <a:lnTo>
                    <a:pt x="7903" y="5829"/>
                  </a:lnTo>
                  <a:lnTo>
                    <a:pt x="7898" y="5830"/>
                  </a:lnTo>
                  <a:lnTo>
                    <a:pt x="7893" y="5831"/>
                  </a:lnTo>
                  <a:lnTo>
                    <a:pt x="7888" y="5832"/>
                  </a:lnTo>
                  <a:lnTo>
                    <a:pt x="7884" y="5832"/>
                  </a:lnTo>
                  <a:lnTo>
                    <a:pt x="7878" y="5833"/>
                  </a:lnTo>
                  <a:lnTo>
                    <a:pt x="7874" y="5833"/>
                  </a:lnTo>
                  <a:lnTo>
                    <a:pt x="7869" y="5833"/>
                  </a:lnTo>
                  <a:lnTo>
                    <a:pt x="7864" y="5834"/>
                  </a:lnTo>
                  <a:lnTo>
                    <a:pt x="7859" y="5834"/>
                  </a:lnTo>
                  <a:lnTo>
                    <a:pt x="7855" y="5834"/>
                  </a:lnTo>
                  <a:lnTo>
                    <a:pt x="7852" y="5834"/>
                  </a:lnTo>
                  <a:lnTo>
                    <a:pt x="2148" y="5834"/>
                  </a:lnTo>
                  <a:lnTo>
                    <a:pt x="2145" y="5834"/>
                  </a:lnTo>
                  <a:lnTo>
                    <a:pt x="2141" y="5834"/>
                  </a:lnTo>
                  <a:lnTo>
                    <a:pt x="2136" y="5834"/>
                  </a:lnTo>
                  <a:lnTo>
                    <a:pt x="2131" y="5833"/>
                  </a:lnTo>
                  <a:lnTo>
                    <a:pt x="2126" y="5833"/>
                  </a:lnTo>
                  <a:lnTo>
                    <a:pt x="2122" y="5833"/>
                  </a:lnTo>
                  <a:lnTo>
                    <a:pt x="2116" y="5832"/>
                  </a:lnTo>
                  <a:lnTo>
                    <a:pt x="2112" y="5832"/>
                  </a:lnTo>
                  <a:lnTo>
                    <a:pt x="2107" y="5831"/>
                  </a:lnTo>
                  <a:lnTo>
                    <a:pt x="2102" y="5830"/>
                  </a:lnTo>
                  <a:lnTo>
                    <a:pt x="2097" y="5829"/>
                  </a:lnTo>
                  <a:lnTo>
                    <a:pt x="2093" y="5828"/>
                  </a:lnTo>
                  <a:lnTo>
                    <a:pt x="2087" y="5827"/>
                  </a:lnTo>
                  <a:lnTo>
                    <a:pt x="2083" y="5826"/>
                  </a:lnTo>
                  <a:lnTo>
                    <a:pt x="2078" y="5825"/>
                  </a:lnTo>
                  <a:lnTo>
                    <a:pt x="2074" y="5823"/>
                  </a:lnTo>
                  <a:lnTo>
                    <a:pt x="2069" y="5822"/>
                  </a:lnTo>
                  <a:lnTo>
                    <a:pt x="2065" y="5821"/>
                  </a:lnTo>
                  <a:lnTo>
                    <a:pt x="2059" y="5819"/>
                  </a:lnTo>
                  <a:lnTo>
                    <a:pt x="2055" y="5817"/>
                  </a:lnTo>
                  <a:lnTo>
                    <a:pt x="2050" y="5815"/>
                  </a:lnTo>
                  <a:lnTo>
                    <a:pt x="2046" y="5814"/>
                  </a:lnTo>
                  <a:lnTo>
                    <a:pt x="2041" y="5812"/>
                  </a:lnTo>
                  <a:lnTo>
                    <a:pt x="2038" y="5810"/>
                  </a:lnTo>
                  <a:lnTo>
                    <a:pt x="2033" y="5808"/>
                  </a:lnTo>
                  <a:lnTo>
                    <a:pt x="2029" y="5806"/>
                  </a:lnTo>
                  <a:lnTo>
                    <a:pt x="2024" y="5803"/>
                  </a:lnTo>
                  <a:lnTo>
                    <a:pt x="2020" y="5801"/>
                  </a:lnTo>
                  <a:lnTo>
                    <a:pt x="2013" y="5797"/>
                  </a:lnTo>
                  <a:lnTo>
                    <a:pt x="2009" y="5795"/>
                  </a:lnTo>
                  <a:lnTo>
                    <a:pt x="2004" y="5792"/>
                  </a:lnTo>
                  <a:lnTo>
                    <a:pt x="2001" y="5789"/>
                  </a:lnTo>
                  <a:lnTo>
                    <a:pt x="1996" y="5786"/>
                  </a:lnTo>
                  <a:lnTo>
                    <a:pt x="1993" y="5784"/>
                  </a:lnTo>
                  <a:lnTo>
                    <a:pt x="1988" y="5780"/>
                  </a:lnTo>
                  <a:lnTo>
                    <a:pt x="1985" y="5778"/>
                  </a:lnTo>
                  <a:lnTo>
                    <a:pt x="1981" y="5774"/>
                  </a:lnTo>
                  <a:lnTo>
                    <a:pt x="1978" y="5772"/>
                  </a:lnTo>
                  <a:lnTo>
                    <a:pt x="1973" y="5768"/>
                  </a:lnTo>
                  <a:lnTo>
                    <a:pt x="1970" y="5765"/>
                  </a:lnTo>
                  <a:lnTo>
                    <a:pt x="1966" y="5761"/>
                  </a:lnTo>
                  <a:lnTo>
                    <a:pt x="1963" y="5758"/>
                  </a:lnTo>
                  <a:lnTo>
                    <a:pt x="1959" y="5754"/>
                  </a:lnTo>
                  <a:lnTo>
                    <a:pt x="1956" y="5751"/>
                  </a:lnTo>
                  <a:lnTo>
                    <a:pt x="1952" y="5747"/>
                  </a:lnTo>
                  <a:lnTo>
                    <a:pt x="1949" y="5743"/>
                  </a:lnTo>
                  <a:lnTo>
                    <a:pt x="1946" y="5739"/>
                  </a:lnTo>
                  <a:lnTo>
                    <a:pt x="1943" y="5736"/>
                  </a:lnTo>
                  <a:lnTo>
                    <a:pt x="1939" y="5731"/>
                  </a:lnTo>
                  <a:lnTo>
                    <a:pt x="1937" y="5728"/>
                  </a:lnTo>
                  <a:lnTo>
                    <a:pt x="1933" y="5723"/>
                  </a:lnTo>
                  <a:lnTo>
                    <a:pt x="1931" y="5719"/>
                  </a:lnTo>
                  <a:lnTo>
                    <a:pt x="1928" y="5715"/>
                  </a:lnTo>
                  <a:lnTo>
                    <a:pt x="1925" y="5711"/>
                  </a:lnTo>
                  <a:lnTo>
                    <a:pt x="1922" y="5706"/>
                  </a:lnTo>
                  <a:lnTo>
                    <a:pt x="1920" y="5702"/>
                  </a:lnTo>
                  <a:lnTo>
                    <a:pt x="1919" y="5701"/>
                  </a:lnTo>
                  <a:lnTo>
                    <a:pt x="1917" y="5697"/>
                  </a:lnTo>
                  <a:lnTo>
                    <a:pt x="1915" y="5692"/>
                  </a:lnTo>
                  <a:lnTo>
                    <a:pt x="1913" y="5689"/>
                  </a:lnTo>
                  <a:lnTo>
                    <a:pt x="1910" y="5684"/>
                  </a:lnTo>
                  <a:lnTo>
                    <a:pt x="1909" y="5680"/>
                  </a:lnTo>
                  <a:lnTo>
                    <a:pt x="1906" y="5675"/>
                  </a:lnTo>
                  <a:lnTo>
                    <a:pt x="1905" y="5671"/>
                  </a:lnTo>
                  <a:lnTo>
                    <a:pt x="1903" y="5666"/>
                  </a:lnTo>
                  <a:lnTo>
                    <a:pt x="1901" y="5662"/>
                  </a:lnTo>
                  <a:lnTo>
                    <a:pt x="1899" y="5657"/>
                  </a:lnTo>
                  <a:lnTo>
                    <a:pt x="1898" y="5653"/>
                  </a:lnTo>
                  <a:lnTo>
                    <a:pt x="1896" y="5648"/>
                  </a:lnTo>
                  <a:lnTo>
                    <a:pt x="1895" y="5643"/>
                  </a:lnTo>
                  <a:lnTo>
                    <a:pt x="1893" y="5638"/>
                  </a:lnTo>
                  <a:lnTo>
                    <a:pt x="1892" y="5634"/>
                  </a:lnTo>
                  <a:lnTo>
                    <a:pt x="1891" y="5628"/>
                  </a:lnTo>
                  <a:lnTo>
                    <a:pt x="1890" y="5624"/>
                  </a:lnTo>
                  <a:lnTo>
                    <a:pt x="1889" y="5619"/>
                  </a:lnTo>
                  <a:lnTo>
                    <a:pt x="1888" y="5614"/>
                  </a:lnTo>
                  <a:lnTo>
                    <a:pt x="1887" y="5609"/>
                  </a:lnTo>
                  <a:lnTo>
                    <a:pt x="1886" y="5604"/>
                  </a:lnTo>
                  <a:lnTo>
                    <a:pt x="1886" y="5598"/>
                  </a:lnTo>
                  <a:lnTo>
                    <a:pt x="1885" y="5594"/>
                  </a:lnTo>
                  <a:lnTo>
                    <a:pt x="1885" y="5588"/>
                  </a:lnTo>
                  <a:lnTo>
                    <a:pt x="1884" y="5584"/>
                  </a:lnTo>
                  <a:lnTo>
                    <a:pt x="1884" y="5577"/>
                  </a:lnTo>
                  <a:lnTo>
                    <a:pt x="1884" y="5573"/>
                  </a:lnTo>
                  <a:lnTo>
                    <a:pt x="1884" y="5570"/>
                  </a:lnTo>
                  <a:lnTo>
                    <a:pt x="1884" y="2605"/>
                  </a:lnTo>
                  <a:lnTo>
                    <a:pt x="1884" y="2602"/>
                  </a:lnTo>
                  <a:lnTo>
                    <a:pt x="1884" y="2598"/>
                  </a:lnTo>
                  <a:lnTo>
                    <a:pt x="1884" y="2591"/>
                  </a:lnTo>
                  <a:lnTo>
                    <a:pt x="1885" y="2587"/>
                  </a:lnTo>
                  <a:lnTo>
                    <a:pt x="1885" y="2581"/>
                  </a:lnTo>
                  <a:lnTo>
                    <a:pt x="1886" y="2577"/>
                  </a:lnTo>
                  <a:lnTo>
                    <a:pt x="1886" y="2571"/>
                  </a:lnTo>
                  <a:lnTo>
                    <a:pt x="1887" y="2566"/>
                  </a:lnTo>
                  <a:lnTo>
                    <a:pt x="1888" y="2561"/>
                  </a:lnTo>
                  <a:lnTo>
                    <a:pt x="1889" y="2556"/>
                  </a:lnTo>
                  <a:lnTo>
                    <a:pt x="1890" y="2551"/>
                  </a:lnTo>
                  <a:lnTo>
                    <a:pt x="1891" y="2547"/>
                  </a:lnTo>
                  <a:lnTo>
                    <a:pt x="1892" y="2541"/>
                  </a:lnTo>
                  <a:lnTo>
                    <a:pt x="1893" y="2537"/>
                  </a:lnTo>
                  <a:lnTo>
                    <a:pt x="1895" y="2532"/>
                  </a:lnTo>
                  <a:lnTo>
                    <a:pt x="1896" y="2527"/>
                  </a:lnTo>
                  <a:lnTo>
                    <a:pt x="1898" y="2522"/>
                  </a:lnTo>
                  <a:lnTo>
                    <a:pt x="1899" y="2518"/>
                  </a:lnTo>
                  <a:lnTo>
                    <a:pt x="1901" y="2513"/>
                  </a:lnTo>
                  <a:lnTo>
                    <a:pt x="1903" y="2509"/>
                  </a:lnTo>
                  <a:lnTo>
                    <a:pt x="1905" y="2504"/>
                  </a:lnTo>
                  <a:lnTo>
                    <a:pt x="1906" y="2500"/>
                  </a:lnTo>
                  <a:lnTo>
                    <a:pt x="1909" y="2495"/>
                  </a:lnTo>
                  <a:lnTo>
                    <a:pt x="1910" y="2491"/>
                  </a:lnTo>
                  <a:lnTo>
                    <a:pt x="1913" y="2486"/>
                  </a:lnTo>
                  <a:lnTo>
                    <a:pt x="1915" y="2483"/>
                  </a:lnTo>
                  <a:lnTo>
                    <a:pt x="1917" y="2478"/>
                  </a:lnTo>
                  <a:lnTo>
                    <a:pt x="1919" y="2474"/>
                  </a:lnTo>
                  <a:lnTo>
                    <a:pt x="1920" y="2473"/>
                  </a:lnTo>
                  <a:lnTo>
                    <a:pt x="1922" y="2469"/>
                  </a:lnTo>
                  <a:lnTo>
                    <a:pt x="1925" y="2464"/>
                  </a:lnTo>
                  <a:lnTo>
                    <a:pt x="1928" y="2460"/>
                  </a:lnTo>
                  <a:lnTo>
                    <a:pt x="1931" y="2456"/>
                  </a:lnTo>
                  <a:lnTo>
                    <a:pt x="1933" y="2452"/>
                  </a:lnTo>
                  <a:lnTo>
                    <a:pt x="1937" y="2447"/>
                  </a:lnTo>
                  <a:lnTo>
                    <a:pt x="1939" y="2444"/>
                  </a:lnTo>
                  <a:lnTo>
                    <a:pt x="1943" y="2439"/>
                  </a:lnTo>
                  <a:lnTo>
                    <a:pt x="1946" y="2436"/>
                  </a:lnTo>
                  <a:lnTo>
                    <a:pt x="1949" y="2432"/>
                  </a:lnTo>
                  <a:lnTo>
                    <a:pt x="1952" y="2428"/>
                  </a:lnTo>
                  <a:lnTo>
                    <a:pt x="1956" y="2424"/>
                  </a:lnTo>
                  <a:lnTo>
                    <a:pt x="1959" y="2421"/>
                  </a:lnTo>
                  <a:lnTo>
                    <a:pt x="1963" y="2417"/>
                  </a:lnTo>
                  <a:lnTo>
                    <a:pt x="1966" y="2414"/>
                  </a:lnTo>
                  <a:lnTo>
                    <a:pt x="1970" y="2410"/>
                  </a:lnTo>
                  <a:lnTo>
                    <a:pt x="1973" y="2407"/>
                  </a:lnTo>
                  <a:lnTo>
                    <a:pt x="1978" y="2403"/>
                  </a:lnTo>
                  <a:lnTo>
                    <a:pt x="1981" y="2401"/>
                  </a:lnTo>
                  <a:lnTo>
                    <a:pt x="1985" y="2397"/>
                  </a:lnTo>
                  <a:lnTo>
                    <a:pt x="1988" y="2395"/>
                  </a:lnTo>
                  <a:lnTo>
                    <a:pt x="1993" y="2391"/>
                  </a:lnTo>
                  <a:lnTo>
                    <a:pt x="1996" y="2389"/>
                  </a:lnTo>
                  <a:lnTo>
                    <a:pt x="2001" y="2386"/>
                  </a:lnTo>
                  <a:lnTo>
                    <a:pt x="2004" y="2383"/>
                  </a:lnTo>
                  <a:lnTo>
                    <a:pt x="2009" y="2380"/>
                  </a:lnTo>
                  <a:lnTo>
                    <a:pt x="2013" y="2378"/>
                  </a:lnTo>
                  <a:lnTo>
                    <a:pt x="2020" y="2374"/>
                  </a:lnTo>
                  <a:lnTo>
                    <a:pt x="2024" y="2372"/>
                  </a:lnTo>
                  <a:lnTo>
                    <a:pt x="2029" y="2369"/>
                  </a:lnTo>
                  <a:lnTo>
                    <a:pt x="2033" y="2367"/>
                  </a:lnTo>
                  <a:lnTo>
                    <a:pt x="2038" y="2365"/>
                  </a:lnTo>
                  <a:lnTo>
                    <a:pt x="2041" y="2363"/>
                  </a:lnTo>
                  <a:lnTo>
                    <a:pt x="2046" y="2361"/>
                  </a:lnTo>
                  <a:lnTo>
                    <a:pt x="2050" y="2360"/>
                  </a:lnTo>
                  <a:lnTo>
                    <a:pt x="2055" y="2358"/>
                  </a:lnTo>
                  <a:lnTo>
                    <a:pt x="2059" y="2356"/>
                  </a:lnTo>
                  <a:lnTo>
                    <a:pt x="2065" y="2354"/>
                  </a:lnTo>
                  <a:lnTo>
                    <a:pt x="2069" y="2353"/>
                  </a:lnTo>
                  <a:lnTo>
                    <a:pt x="2074" y="2352"/>
                  </a:lnTo>
                  <a:lnTo>
                    <a:pt x="2078" y="2350"/>
                  </a:lnTo>
                  <a:lnTo>
                    <a:pt x="2083" y="2349"/>
                  </a:lnTo>
                  <a:lnTo>
                    <a:pt x="2087" y="2348"/>
                  </a:lnTo>
                  <a:lnTo>
                    <a:pt x="2093" y="2347"/>
                  </a:lnTo>
                  <a:lnTo>
                    <a:pt x="2097" y="2346"/>
                  </a:lnTo>
                  <a:lnTo>
                    <a:pt x="2102" y="2345"/>
                  </a:lnTo>
                  <a:lnTo>
                    <a:pt x="2107" y="2344"/>
                  </a:lnTo>
                  <a:lnTo>
                    <a:pt x="2112" y="2343"/>
                  </a:lnTo>
                  <a:lnTo>
                    <a:pt x="2116" y="2343"/>
                  </a:lnTo>
                  <a:lnTo>
                    <a:pt x="2122" y="2342"/>
                  </a:lnTo>
                  <a:lnTo>
                    <a:pt x="2126" y="2342"/>
                  </a:lnTo>
                  <a:lnTo>
                    <a:pt x="2131" y="2342"/>
                  </a:lnTo>
                  <a:lnTo>
                    <a:pt x="2136" y="2341"/>
                  </a:lnTo>
                  <a:close/>
                  <a:moveTo>
                    <a:pt x="7816" y="5534"/>
                  </a:moveTo>
                  <a:lnTo>
                    <a:pt x="7816" y="2641"/>
                  </a:lnTo>
                  <a:lnTo>
                    <a:pt x="2184" y="2641"/>
                  </a:lnTo>
                  <a:lnTo>
                    <a:pt x="2184" y="5534"/>
                  </a:lnTo>
                  <a:lnTo>
                    <a:pt x="7816" y="5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7" name="Google Shape;1295;p13">
            <a:extLst>
              <a:ext uri="{FF2B5EF4-FFF2-40B4-BE49-F238E27FC236}">
                <a16:creationId xmlns:a16="http://schemas.microsoft.com/office/drawing/2014/main" id="{F8E2069B-BC57-484B-86EA-4F4100D1E328}"/>
              </a:ext>
            </a:extLst>
          </p:cNvPr>
          <p:cNvGrpSpPr/>
          <p:nvPr/>
        </p:nvGrpSpPr>
        <p:grpSpPr>
          <a:xfrm>
            <a:off x="2962542" y="861060"/>
            <a:ext cx="633600" cy="643147"/>
            <a:chOff x="2962542" y="861060"/>
            <a:chExt cx="633600" cy="643147"/>
          </a:xfrm>
          <a:solidFill>
            <a:schemeClr val="bg1"/>
          </a:solidFill>
        </p:grpSpPr>
        <p:sp>
          <p:nvSpPr>
            <p:cNvPr id="188" name="Google Shape;1296;p13">
              <a:extLst>
                <a:ext uri="{FF2B5EF4-FFF2-40B4-BE49-F238E27FC236}">
                  <a16:creationId xmlns:a16="http://schemas.microsoft.com/office/drawing/2014/main" id="{73C241CD-375E-475E-B3C3-479F3F73E02A}"/>
                </a:ext>
              </a:extLst>
            </p:cNvPr>
            <p:cNvSpPr/>
            <p:nvPr/>
          </p:nvSpPr>
          <p:spPr>
            <a:xfrm>
              <a:off x="296254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74" y="2639"/>
                  </a:moveTo>
                  <a:lnTo>
                    <a:pt x="5826" y="2639"/>
                  </a:lnTo>
                  <a:lnTo>
                    <a:pt x="5835" y="2639"/>
                  </a:lnTo>
                  <a:lnTo>
                    <a:pt x="5844" y="2640"/>
                  </a:lnTo>
                  <a:lnTo>
                    <a:pt x="5853" y="2641"/>
                  </a:lnTo>
                  <a:lnTo>
                    <a:pt x="5862" y="2642"/>
                  </a:lnTo>
                  <a:lnTo>
                    <a:pt x="5870" y="2643"/>
                  </a:lnTo>
                  <a:lnTo>
                    <a:pt x="5879" y="2645"/>
                  </a:lnTo>
                  <a:lnTo>
                    <a:pt x="5888" y="2647"/>
                  </a:lnTo>
                  <a:lnTo>
                    <a:pt x="5896" y="2650"/>
                  </a:lnTo>
                  <a:lnTo>
                    <a:pt x="5904" y="2652"/>
                  </a:lnTo>
                  <a:lnTo>
                    <a:pt x="5913" y="2655"/>
                  </a:lnTo>
                  <a:lnTo>
                    <a:pt x="5921" y="2659"/>
                  </a:lnTo>
                  <a:lnTo>
                    <a:pt x="5929" y="2663"/>
                  </a:lnTo>
                  <a:lnTo>
                    <a:pt x="5936" y="2667"/>
                  </a:lnTo>
                  <a:lnTo>
                    <a:pt x="5944" y="2671"/>
                  </a:lnTo>
                  <a:lnTo>
                    <a:pt x="5952" y="2675"/>
                  </a:lnTo>
                  <a:lnTo>
                    <a:pt x="5959" y="2680"/>
                  </a:lnTo>
                  <a:lnTo>
                    <a:pt x="5966" y="2685"/>
                  </a:lnTo>
                  <a:lnTo>
                    <a:pt x="5973" y="2690"/>
                  </a:lnTo>
                  <a:lnTo>
                    <a:pt x="5980" y="2696"/>
                  </a:lnTo>
                  <a:lnTo>
                    <a:pt x="5987" y="2702"/>
                  </a:lnTo>
                  <a:lnTo>
                    <a:pt x="5993" y="2708"/>
                  </a:lnTo>
                  <a:lnTo>
                    <a:pt x="5999" y="2714"/>
                  </a:lnTo>
                  <a:lnTo>
                    <a:pt x="6005" y="2721"/>
                  </a:lnTo>
                  <a:lnTo>
                    <a:pt x="6011" y="2728"/>
                  </a:lnTo>
                  <a:lnTo>
                    <a:pt x="6016" y="2735"/>
                  </a:lnTo>
                  <a:lnTo>
                    <a:pt x="6021" y="2742"/>
                  </a:lnTo>
                  <a:lnTo>
                    <a:pt x="6026" y="2749"/>
                  </a:lnTo>
                  <a:lnTo>
                    <a:pt x="6031" y="2757"/>
                  </a:lnTo>
                  <a:lnTo>
                    <a:pt x="6035" y="2765"/>
                  </a:lnTo>
                  <a:lnTo>
                    <a:pt x="6039" y="2773"/>
                  </a:lnTo>
                  <a:lnTo>
                    <a:pt x="6043" y="2781"/>
                  </a:lnTo>
                  <a:lnTo>
                    <a:pt x="6046" y="2789"/>
                  </a:lnTo>
                  <a:lnTo>
                    <a:pt x="6049" y="2797"/>
                  </a:lnTo>
                  <a:lnTo>
                    <a:pt x="6052" y="2806"/>
                  </a:lnTo>
                  <a:lnTo>
                    <a:pt x="6054" y="2814"/>
                  </a:lnTo>
                  <a:lnTo>
                    <a:pt x="6056" y="2823"/>
                  </a:lnTo>
                  <a:lnTo>
                    <a:pt x="6058" y="2831"/>
                  </a:lnTo>
                  <a:lnTo>
                    <a:pt x="6060" y="2840"/>
                  </a:lnTo>
                  <a:lnTo>
                    <a:pt x="6061" y="2849"/>
                  </a:lnTo>
                  <a:lnTo>
                    <a:pt x="6061" y="2857"/>
                  </a:lnTo>
                  <a:lnTo>
                    <a:pt x="6062" y="2866"/>
                  </a:lnTo>
                  <a:lnTo>
                    <a:pt x="6062" y="2875"/>
                  </a:lnTo>
                  <a:lnTo>
                    <a:pt x="6062" y="3819"/>
                  </a:lnTo>
                  <a:lnTo>
                    <a:pt x="6062" y="3828"/>
                  </a:lnTo>
                  <a:lnTo>
                    <a:pt x="6061" y="3837"/>
                  </a:lnTo>
                  <a:lnTo>
                    <a:pt x="6061" y="3846"/>
                  </a:lnTo>
                  <a:lnTo>
                    <a:pt x="6060" y="3855"/>
                  </a:lnTo>
                  <a:lnTo>
                    <a:pt x="6058" y="3863"/>
                  </a:lnTo>
                  <a:lnTo>
                    <a:pt x="6056" y="3872"/>
                  </a:lnTo>
                  <a:lnTo>
                    <a:pt x="6054" y="3881"/>
                  </a:lnTo>
                  <a:lnTo>
                    <a:pt x="6052" y="3889"/>
                  </a:lnTo>
                  <a:lnTo>
                    <a:pt x="6049" y="3898"/>
                  </a:lnTo>
                  <a:lnTo>
                    <a:pt x="6046" y="3906"/>
                  </a:lnTo>
                  <a:lnTo>
                    <a:pt x="6043" y="3914"/>
                  </a:lnTo>
                  <a:lnTo>
                    <a:pt x="6039" y="3922"/>
                  </a:lnTo>
                  <a:lnTo>
                    <a:pt x="6035" y="3930"/>
                  </a:lnTo>
                  <a:lnTo>
                    <a:pt x="6031" y="3938"/>
                  </a:lnTo>
                  <a:lnTo>
                    <a:pt x="6026" y="3945"/>
                  </a:lnTo>
                  <a:lnTo>
                    <a:pt x="6021" y="3953"/>
                  </a:lnTo>
                  <a:lnTo>
                    <a:pt x="6016" y="3960"/>
                  </a:lnTo>
                  <a:lnTo>
                    <a:pt x="6011" y="3967"/>
                  </a:lnTo>
                  <a:lnTo>
                    <a:pt x="6005" y="3973"/>
                  </a:lnTo>
                  <a:lnTo>
                    <a:pt x="5999" y="3980"/>
                  </a:lnTo>
                  <a:lnTo>
                    <a:pt x="5993" y="3986"/>
                  </a:lnTo>
                  <a:lnTo>
                    <a:pt x="5987" y="3992"/>
                  </a:lnTo>
                  <a:lnTo>
                    <a:pt x="5980" y="3998"/>
                  </a:lnTo>
                  <a:lnTo>
                    <a:pt x="5973" y="4004"/>
                  </a:lnTo>
                  <a:lnTo>
                    <a:pt x="5966" y="4009"/>
                  </a:lnTo>
                  <a:lnTo>
                    <a:pt x="5959" y="4014"/>
                  </a:lnTo>
                  <a:lnTo>
                    <a:pt x="5952" y="4019"/>
                  </a:lnTo>
                  <a:lnTo>
                    <a:pt x="5944" y="4024"/>
                  </a:lnTo>
                  <a:lnTo>
                    <a:pt x="5936" y="4028"/>
                  </a:lnTo>
                  <a:lnTo>
                    <a:pt x="5929" y="4032"/>
                  </a:lnTo>
                  <a:lnTo>
                    <a:pt x="5921" y="4036"/>
                  </a:lnTo>
                  <a:lnTo>
                    <a:pt x="5913" y="4040"/>
                  </a:lnTo>
                  <a:lnTo>
                    <a:pt x="5904" y="4043"/>
                  </a:lnTo>
                  <a:lnTo>
                    <a:pt x="5896" y="4045"/>
                  </a:lnTo>
                  <a:lnTo>
                    <a:pt x="5888" y="4048"/>
                  </a:lnTo>
                  <a:lnTo>
                    <a:pt x="5879" y="4050"/>
                  </a:lnTo>
                  <a:lnTo>
                    <a:pt x="5870" y="4052"/>
                  </a:lnTo>
                  <a:lnTo>
                    <a:pt x="5862" y="4053"/>
                  </a:lnTo>
                  <a:lnTo>
                    <a:pt x="5853" y="4054"/>
                  </a:lnTo>
                  <a:lnTo>
                    <a:pt x="5844" y="4055"/>
                  </a:lnTo>
                  <a:lnTo>
                    <a:pt x="5835" y="4056"/>
                  </a:lnTo>
                  <a:lnTo>
                    <a:pt x="5826" y="4056"/>
                  </a:lnTo>
                  <a:lnTo>
                    <a:pt x="4174" y="4056"/>
                  </a:lnTo>
                  <a:lnTo>
                    <a:pt x="4165" y="4056"/>
                  </a:lnTo>
                  <a:lnTo>
                    <a:pt x="4156" y="4055"/>
                  </a:lnTo>
                  <a:lnTo>
                    <a:pt x="4147" y="4054"/>
                  </a:lnTo>
                  <a:lnTo>
                    <a:pt x="4138" y="4053"/>
                  </a:lnTo>
                  <a:lnTo>
                    <a:pt x="4130" y="4052"/>
                  </a:lnTo>
                  <a:lnTo>
                    <a:pt x="4121" y="4050"/>
                  </a:lnTo>
                  <a:lnTo>
                    <a:pt x="4112" y="4048"/>
                  </a:lnTo>
                  <a:lnTo>
                    <a:pt x="4104" y="4045"/>
                  </a:lnTo>
                  <a:lnTo>
                    <a:pt x="4096" y="4043"/>
                  </a:lnTo>
                  <a:lnTo>
                    <a:pt x="4087" y="4040"/>
                  </a:lnTo>
                  <a:lnTo>
                    <a:pt x="4079" y="4036"/>
                  </a:lnTo>
                  <a:lnTo>
                    <a:pt x="4071" y="4032"/>
                  </a:lnTo>
                  <a:lnTo>
                    <a:pt x="4064" y="4028"/>
                  </a:lnTo>
                  <a:lnTo>
                    <a:pt x="4056" y="4024"/>
                  </a:lnTo>
                  <a:lnTo>
                    <a:pt x="4048" y="4019"/>
                  </a:lnTo>
                  <a:lnTo>
                    <a:pt x="4041" y="4014"/>
                  </a:lnTo>
                  <a:lnTo>
                    <a:pt x="4034" y="4009"/>
                  </a:lnTo>
                  <a:lnTo>
                    <a:pt x="4027" y="4004"/>
                  </a:lnTo>
                  <a:lnTo>
                    <a:pt x="4020" y="3998"/>
                  </a:lnTo>
                  <a:lnTo>
                    <a:pt x="4013" y="3992"/>
                  </a:lnTo>
                  <a:lnTo>
                    <a:pt x="4007" y="3986"/>
                  </a:lnTo>
                  <a:lnTo>
                    <a:pt x="4001" y="3980"/>
                  </a:lnTo>
                  <a:lnTo>
                    <a:pt x="3995" y="3973"/>
                  </a:lnTo>
                  <a:lnTo>
                    <a:pt x="3989" y="3967"/>
                  </a:lnTo>
                  <a:lnTo>
                    <a:pt x="3984" y="3960"/>
                  </a:lnTo>
                  <a:lnTo>
                    <a:pt x="3979" y="3953"/>
                  </a:lnTo>
                  <a:lnTo>
                    <a:pt x="3974" y="3945"/>
                  </a:lnTo>
                  <a:lnTo>
                    <a:pt x="3969" y="3938"/>
                  </a:lnTo>
                  <a:lnTo>
                    <a:pt x="3965" y="3930"/>
                  </a:lnTo>
                  <a:lnTo>
                    <a:pt x="3961" y="3922"/>
                  </a:lnTo>
                  <a:lnTo>
                    <a:pt x="3957" y="3914"/>
                  </a:lnTo>
                  <a:lnTo>
                    <a:pt x="3954" y="3906"/>
                  </a:lnTo>
                  <a:lnTo>
                    <a:pt x="3951" y="3898"/>
                  </a:lnTo>
                  <a:lnTo>
                    <a:pt x="3948" y="3889"/>
                  </a:lnTo>
                  <a:lnTo>
                    <a:pt x="3946" y="3881"/>
                  </a:lnTo>
                  <a:lnTo>
                    <a:pt x="3944" y="3872"/>
                  </a:lnTo>
                  <a:lnTo>
                    <a:pt x="3942" y="3863"/>
                  </a:lnTo>
                  <a:lnTo>
                    <a:pt x="3940" y="3855"/>
                  </a:lnTo>
                  <a:lnTo>
                    <a:pt x="3939" y="3846"/>
                  </a:lnTo>
                  <a:lnTo>
                    <a:pt x="3939" y="3837"/>
                  </a:lnTo>
                  <a:lnTo>
                    <a:pt x="3938" y="3828"/>
                  </a:lnTo>
                  <a:lnTo>
                    <a:pt x="3938" y="3819"/>
                  </a:lnTo>
                  <a:lnTo>
                    <a:pt x="3938" y="2875"/>
                  </a:lnTo>
                  <a:lnTo>
                    <a:pt x="3938" y="2866"/>
                  </a:lnTo>
                  <a:lnTo>
                    <a:pt x="3939" y="2857"/>
                  </a:lnTo>
                  <a:lnTo>
                    <a:pt x="3939" y="2849"/>
                  </a:lnTo>
                  <a:lnTo>
                    <a:pt x="3940" y="2840"/>
                  </a:lnTo>
                  <a:lnTo>
                    <a:pt x="3942" y="2831"/>
                  </a:lnTo>
                  <a:lnTo>
                    <a:pt x="3944" y="2823"/>
                  </a:lnTo>
                  <a:lnTo>
                    <a:pt x="3946" y="2814"/>
                  </a:lnTo>
                  <a:lnTo>
                    <a:pt x="3948" y="2806"/>
                  </a:lnTo>
                  <a:lnTo>
                    <a:pt x="3951" y="2797"/>
                  </a:lnTo>
                  <a:lnTo>
                    <a:pt x="3954" y="2789"/>
                  </a:lnTo>
                  <a:lnTo>
                    <a:pt x="3957" y="2781"/>
                  </a:lnTo>
                  <a:lnTo>
                    <a:pt x="3961" y="2773"/>
                  </a:lnTo>
                  <a:lnTo>
                    <a:pt x="3965" y="2765"/>
                  </a:lnTo>
                  <a:lnTo>
                    <a:pt x="3969" y="2757"/>
                  </a:lnTo>
                  <a:lnTo>
                    <a:pt x="3974" y="2749"/>
                  </a:lnTo>
                  <a:lnTo>
                    <a:pt x="3979" y="2742"/>
                  </a:lnTo>
                  <a:lnTo>
                    <a:pt x="3984" y="2735"/>
                  </a:lnTo>
                  <a:lnTo>
                    <a:pt x="3989" y="2728"/>
                  </a:lnTo>
                  <a:lnTo>
                    <a:pt x="3995" y="2721"/>
                  </a:lnTo>
                  <a:lnTo>
                    <a:pt x="4001" y="2714"/>
                  </a:lnTo>
                  <a:lnTo>
                    <a:pt x="4007" y="2708"/>
                  </a:lnTo>
                  <a:lnTo>
                    <a:pt x="4013" y="2702"/>
                  </a:lnTo>
                  <a:lnTo>
                    <a:pt x="4020" y="2696"/>
                  </a:lnTo>
                  <a:lnTo>
                    <a:pt x="4027" y="2690"/>
                  </a:lnTo>
                  <a:lnTo>
                    <a:pt x="4034" y="2685"/>
                  </a:lnTo>
                  <a:lnTo>
                    <a:pt x="4041" y="2680"/>
                  </a:lnTo>
                  <a:lnTo>
                    <a:pt x="4048" y="2675"/>
                  </a:lnTo>
                  <a:lnTo>
                    <a:pt x="4056" y="2671"/>
                  </a:lnTo>
                  <a:lnTo>
                    <a:pt x="4064" y="2667"/>
                  </a:lnTo>
                  <a:lnTo>
                    <a:pt x="4071" y="2663"/>
                  </a:lnTo>
                  <a:lnTo>
                    <a:pt x="4079" y="2659"/>
                  </a:lnTo>
                  <a:lnTo>
                    <a:pt x="4087" y="2655"/>
                  </a:lnTo>
                  <a:lnTo>
                    <a:pt x="4096" y="2652"/>
                  </a:lnTo>
                  <a:lnTo>
                    <a:pt x="4104" y="2650"/>
                  </a:lnTo>
                  <a:lnTo>
                    <a:pt x="4112" y="2647"/>
                  </a:lnTo>
                  <a:lnTo>
                    <a:pt x="4121" y="2645"/>
                  </a:lnTo>
                  <a:lnTo>
                    <a:pt x="4130" y="2643"/>
                  </a:lnTo>
                  <a:lnTo>
                    <a:pt x="4138" y="2642"/>
                  </a:lnTo>
                  <a:lnTo>
                    <a:pt x="4147" y="2641"/>
                  </a:lnTo>
                  <a:lnTo>
                    <a:pt x="4156" y="2640"/>
                  </a:lnTo>
                  <a:lnTo>
                    <a:pt x="4165" y="2639"/>
                  </a:lnTo>
                  <a:lnTo>
                    <a:pt x="4174" y="26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297;p13">
              <a:extLst>
                <a:ext uri="{FF2B5EF4-FFF2-40B4-BE49-F238E27FC236}">
                  <a16:creationId xmlns:a16="http://schemas.microsoft.com/office/drawing/2014/main" id="{B742178E-84DA-4F87-AA24-3919468769F5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06" y="501"/>
                  </a:moveTo>
                  <a:lnTo>
                    <a:pt x="4016" y="501"/>
                  </a:lnTo>
                  <a:lnTo>
                    <a:pt x="4051" y="500"/>
                  </a:lnTo>
                  <a:lnTo>
                    <a:pt x="4056" y="500"/>
                  </a:lnTo>
                  <a:lnTo>
                    <a:pt x="5944" y="500"/>
                  </a:lnTo>
                  <a:lnTo>
                    <a:pt x="5949" y="500"/>
                  </a:lnTo>
                  <a:lnTo>
                    <a:pt x="5984" y="501"/>
                  </a:lnTo>
                  <a:lnTo>
                    <a:pt x="5994" y="501"/>
                  </a:lnTo>
                  <a:lnTo>
                    <a:pt x="6029" y="503"/>
                  </a:lnTo>
                  <a:lnTo>
                    <a:pt x="6038" y="504"/>
                  </a:lnTo>
                  <a:lnTo>
                    <a:pt x="6074" y="507"/>
                  </a:lnTo>
                  <a:lnTo>
                    <a:pt x="6083" y="508"/>
                  </a:lnTo>
                  <a:lnTo>
                    <a:pt x="6118" y="513"/>
                  </a:lnTo>
                  <a:lnTo>
                    <a:pt x="6127" y="514"/>
                  </a:lnTo>
                  <a:lnTo>
                    <a:pt x="6162" y="520"/>
                  </a:lnTo>
                  <a:lnTo>
                    <a:pt x="6171" y="522"/>
                  </a:lnTo>
                  <a:lnTo>
                    <a:pt x="6206" y="529"/>
                  </a:lnTo>
                  <a:lnTo>
                    <a:pt x="6215" y="531"/>
                  </a:lnTo>
                  <a:lnTo>
                    <a:pt x="6249" y="540"/>
                  </a:lnTo>
                  <a:lnTo>
                    <a:pt x="6258" y="542"/>
                  </a:lnTo>
                  <a:lnTo>
                    <a:pt x="6292" y="552"/>
                  </a:lnTo>
                  <a:lnTo>
                    <a:pt x="6301" y="555"/>
                  </a:lnTo>
                  <a:lnTo>
                    <a:pt x="6334" y="566"/>
                  </a:lnTo>
                  <a:lnTo>
                    <a:pt x="6343" y="569"/>
                  </a:lnTo>
                  <a:lnTo>
                    <a:pt x="6376" y="581"/>
                  </a:lnTo>
                  <a:lnTo>
                    <a:pt x="6385" y="585"/>
                  </a:lnTo>
                  <a:lnTo>
                    <a:pt x="6418" y="598"/>
                  </a:lnTo>
                  <a:lnTo>
                    <a:pt x="6426" y="602"/>
                  </a:lnTo>
                  <a:lnTo>
                    <a:pt x="6458" y="617"/>
                  </a:lnTo>
                  <a:lnTo>
                    <a:pt x="6467" y="621"/>
                  </a:lnTo>
                  <a:lnTo>
                    <a:pt x="6498" y="637"/>
                  </a:lnTo>
                  <a:lnTo>
                    <a:pt x="6507" y="641"/>
                  </a:lnTo>
                  <a:lnTo>
                    <a:pt x="6538" y="658"/>
                  </a:lnTo>
                  <a:lnTo>
                    <a:pt x="6546" y="663"/>
                  </a:lnTo>
                  <a:lnTo>
                    <a:pt x="6576" y="681"/>
                  </a:lnTo>
                  <a:lnTo>
                    <a:pt x="6584" y="686"/>
                  </a:lnTo>
                  <a:lnTo>
                    <a:pt x="6614" y="705"/>
                  </a:lnTo>
                  <a:lnTo>
                    <a:pt x="6621" y="711"/>
                  </a:lnTo>
                  <a:lnTo>
                    <a:pt x="6650" y="731"/>
                  </a:lnTo>
                  <a:lnTo>
                    <a:pt x="6658" y="737"/>
                  </a:lnTo>
                  <a:lnTo>
                    <a:pt x="6686" y="758"/>
                  </a:lnTo>
                  <a:lnTo>
                    <a:pt x="6693" y="764"/>
                  </a:lnTo>
                  <a:lnTo>
                    <a:pt x="6720" y="786"/>
                  </a:lnTo>
                  <a:lnTo>
                    <a:pt x="6727" y="792"/>
                  </a:lnTo>
                  <a:lnTo>
                    <a:pt x="6753" y="816"/>
                  </a:lnTo>
                  <a:lnTo>
                    <a:pt x="6760" y="822"/>
                  </a:lnTo>
                  <a:lnTo>
                    <a:pt x="6786" y="847"/>
                  </a:lnTo>
                  <a:lnTo>
                    <a:pt x="6792" y="853"/>
                  </a:lnTo>
                  <a:lnTo>
                    <a:pt x="6817" y="879"/>
                  </a:lnTo>
                  <a:lnTo>
                    <a:pt x="6823" y="886"/>
                  </a:lnTo>
                  <a:lnTo>
                    <a:pt x="6846" y="912"/>
                  </a:lnTo>
                  <a:lnTo>
                    <a:pt x="6852" y="919"/>
                  </a:lnTo>
                  <a:lnTo>
                    <a:pt x="6875" y="946"/>
                  </a:lnTo>
                  <a:lnTo>
                    <a:pt x="6881" y="953"/>
                  </a:lnTo>
                  <a:lnTo>
                    <a:pt x="6902" y="981"/>
                  </a:lnTo>
                  <a:lnTo>
                    <a:pt x="6908" y="989"/>
                  </a:lnTo>
                  <a:lnTo>
                    <a:pt x="6928" y="1017"/>
                  </a:lnTo>
                  <a:lnTo>
                    <a:pt x="6933" y="1025"/>
                  </a:lnTo>
                  <a:lnTo>
                    <a:pt x="6953" y="1054"/>
                  </a:lnTo>
                  <a:lnTo>
                    <a:pt x="6958" y="1062"/>
                  </a:lnTo>
                  <a:lnTo>
                    <a:pt x="6976" y="1093"/>
                  </a:lnTo>
                  <a:lnTo>
                    <a:pt x="6981" y="1101"/>
                  </a:lnTo>
                  <a:lnTo>
                    <a:pt x="6998" y="1132"/>
                  </a:lnTo>
                  <a:lnTo>
                    <a:pt x="7002" y="1141"/>
                  </a:lnTo>
                  <a:lnTo>
                    <a:pt x="7018" y="1172"/>
                  </a:lnTo>
                  <a:lnTo>
                    <a:pt x="7022" y="1181"/>
                  </a:lnTo>
                  <a:lnTo>
                    <a:pt x="7037" y="1213"/>
                  </a:lnTo>
                  <a:lnTo>
                    <a:pt x="7041" y="1221"/>
                  </a:lnTo>
                  <a:lnTo>
                    <a:pt x="7054" y="1254"/>
                  </a:lnTo>
                  <a:lnTo>
                    <a:pt x="7058" y="1263"/>
                  </a:lnTo>
                  <a:lnTo>
                    <a:pt x="7070" y="1296"/>
                  </a:lnTo>
                  <a:lnTo>
                    <a:pt x="7073" y="1304"/>
                  </a:lnTo>
                  <a:lnTo>
                    <a:pt x="7084" y="1338"/>
                  </a:lnTo>
                  <a:lnTo>
                    <a:pt x="7087" y="1347"/>
                  </a:lnTo>
                  <a:lnTo>
                    <a:pt x="7097" y="1381"/>
                  </a:lnTo>
                  <a:lnTo>
                    <a:pt x="7099" y="1390"/>
                  </a:lnTo>
                  <a:lnTo>
                    <a:pt x="7108" y="1424"/>
                  </a:lnTo>
                  <a:lnTo>
                    <a:pt x="7110" y="1433"/>
                  </a:lnTo>
                  <a:lnTo>
                    <a:pt x="7117" y="1467"/>
                  </a:lnTo>
                  <a:lnTo>
                    <a:pt x="7119" y="1477"/>
                  </a:lnTo>
                  <a:lnTo>
                    <a:pt x="7125" y="1511"/>
                  </a:lnTo>
                  <a:lnTo>
                    <a:pt x="7126" y="1520"/>
                  </a:lnTo>
                  <a:lnTo>
                    <a:pt x="7131" y="1555"/>
                  </a:lnTo>
                  <a:lnTo>
                    <a:pt x="7132" y="1565"/>
                  </a:lnTo>
                  <a:lnTo>
                    <a:pt x="7135" y="1600"/>
                  </a:lnTo>
                  <a:lnTo>
                    <a:pt x="7136" y="1609"/>
                  </a:lnTo>
                  <a:lnTo>
                    <a:pt x="7138" y="1644"/>
                  </a:lnTo>
                  <a:lnTo>
                    <a:pt x="7138" y="1654"/>
                  </a:lnTo>
                  <a:lnTo>
                    <a:pt x="7139" y="1689"/>
                  </a:lnTo>
                  <a:lnTo>
                    <a:pt x="7139" y="1694"/>
                  </a:lnTo>
                  <a:lnTo>
                    <a:pt x="7139" y="8306"/>
                  </a:lnTo>
                  <a:lnTo>
                    <a:pt x="7139" y="8311"/>
                  </a:lnTo>
                  <a:lnTo>
                    <a:pt x="7138" y="8346"/>
                  </a:lnTo>
                  <a:lnTo>
                    <a:pt x="7138" y="8356"/>
                  </a:lnTo>
                  <a:lnTo>
                    <a:pt x="7136" y="8391"/>
                  </a:lnTo>
                  <a:lnTo>
                    <a:pt x="7135" y="8400"/>
                  </a:lnTo>
                  <a:lnTo>
                    <a:pt x="7132" y="8435"/>
                  </a:lnTo>
                  <a:lnTo>
                    <a:pt x="7131" y="8445"/>
                  </a:lnTo>
                  <a:lnTo>
                    <a:pt x="7126" y="8480"/>
                  </a:lnTo>
                  <a:lnTo>
                    <a:pt x="7125" y="8489"/>
                  </a:lnTo>
                  <a:lnTo>
                    <a:pt x="7119" y="8523"/>
                  </a:lnTo>
                  <a:lnTo>
                    <a:pt x="7117" y="8533"/>
                  </a:lnTo>
                  <a:lnTo>
                    <a:pt x="7110" y="8567"/>
                  </a:lnTo>
                  <a:lnTo>
                    <a:pt x="7108" y="8576"/>
                  </a:lnTo>
                  <a:lnTo>
                    <a:pt x="7099" y="8610"/>
                  </a:lnTo>
                  <a:lnTo>
                    <a:pt x="7097" y="8619"/>
                  </a:lnTo>
                  <a:lnTo>
                    <a:pt x="7087" y="8653"/>
                  </a:lnTo>
                  <a:lnTo>
                    <a:pt x="7084" y="8662"/>
                  </a:lnTo>
                  <a:lnTo>
                    <a:pt x="7073" y="8696"/>
                  </a:lnTo>
                  <a:lnTo>
                    <a:pt x="7070" y="8704"/>
                  </a:lnTo>
                  <a:lnTo>
                    <a:pt x="7058" y="8737"/>
                  </a:lnTo>
                  <a:lnTo>
                    <a:pt x="7054" y="8746"/>
                  </a:lnTo>
                  <a:lnTo>
                    <a:pt x="7041" y="8779"/>
                  </a:lnTo>
                  <a:lnTo>
                    <a:pt x="7037" y="8787"/>
                  </a:lnTo>
                  <a:lnTo>
                    <a:pt x="7022" y="8819"/>
                  </a:lnTo>
                  <a:lnTo>
                    <a:pt x="7018" y="8828"/>
                  </a:lnTo>
                  <a:lnTo>
                    <a:pt x="7002" y="8859"/>
                  </a:lnTo>
                  <a:lnTo>
                    <a:pt x="6998" y="8868"/>
                  </a:lnTo>
                  <a:lnTo>
                    <a:pt x="6981" y="8899"/>
                  </a:lnTo>
                  <a:lnTo>
                    <a:pt x="6976" y="8907"/>
                  </a:lnTo>
                  <a:lnTo>
                    <a:pt x="6958" y="8938"/>
                  </a:lnTo>
                  <a:lnTo>
                    <a:pt x="6953" y="8946"/>
                  </a:lnTo>
                  <a:lnTo>
                    <a:pt x="6933" y="8975"/>
                  </a:lnTo>
                  <a:lnTo>
                    <a:pt x="6928" y="8983"/>
                  </a:lnTo>
                  <a:lnTo>
                    <a:pt x="6908" y="9011"/>
                  </a:lnTo>
                  <a:lnTo>
                    <a:pt x="6902" y="9019"/>
                  </a:lnTo>
                  <a:lnTo>
                    <a:pt x="6881" y="9047"/>
                  </a:lnTo>
                  <a:lnTo>
                    <a:pt x="6875" y="9054"/>
                  </a:lnTo>
                  <a:lnTo>
                    <a:pt x="6852" y="9081"/>
                  </a:lnTo>
                  <a:lnTo>
                    <a:pt x="6846" y="9088"/>
                  </a:lnTo>
                  <a:lnTo>
                    <a:pt x="6823" y="9114"/>
                  </a:lnTo>
                  <a:lnTo>
                    <a:pt x="6817" y="9121"/>
                  </a:lnTo>
                  <a:lnTo>
                    <a:pt x="6792" y="9147"/>
                  </a:lnTo>
                  <a:lnTo>
                    <a:pt x="6786" y="9153"/>
                  </a:lnTo>
                  <a:lnTo>
                    <a:pt x="6760" y="9178"/>
                  </a:lnTo>
                  <a:lnTo>
                    <a:pt x="6753" y="9184"/>
                  </a:lnTo>
                  <a:lnTo>
                    <a:pt x="6727" y="9208"/>
                  </a:lnTo>
                  <a:lnTo>
                    <a:pt x="6720" y="9214"/>
                  </a:lnTo>
                  <a:lnTo>
                    <a:pt x="6693" y="9236"/>
                  </a:lnTo>
                  <a:lnTo>
                    <a:pt x="6686" y="9242"/>
                  </a:lnTo>
                  <a:lnTo>
                    <a:pt x="6658" y="9263"/>
                  </a:lnTo>
                  <a:lnTo>
                    <a:pt x="6650" y="9269"/>
                  </a:lnTo>
                  <a:lnTo>
                    <a:pt x="6621" y="9289"/>
                  </a:lnTo>
                  <a:lnTo>
                    <a:pt x="6614" y="9295"/>
                  </a:lnTo>
                  <a:lnTo>
                    <a:pt x="6584" y="9314"/>
                  </a:lnTo>
                  <a:lnTo>
                    <a:pt x="6576" y="9319"/>
                  </a:lnTo>
                  <a:lnTo>
                    <a:pt x="6546" y="9337"/>
                  </a:lnTo>
                  <a:lnTo>
                    <a:pt x="6538" y="9342"/>
                  </a:lnTo>
                  <a:lnTo>
                    <a:pt x="6507" y="9359"/>
                  </a:lnTo>
                  <a:lnTo>
                    <a:pt x="6498" y="9363"/>
                  </a:lnTo>
                  <a:lnTo>
                    <a:pt x="6467" y="9379"/>
                  </a:lnTo>
                  <a:lnTo>
                    <a:pt x="6458" y="9383"/>
                  </a:lnTo>
                  <a:lnTo>
                    <a:pt x="6426" y="9398"/>
                  </a:lnTo>
                  <a:lnTo>
                    <a:pt x="6418" y="9402"/>
                  </a:lnTo>
                  <a:lnTo>
                    <a:pt x="6385" y="9415"/>
                  </a:lnTo>
                  <a:lnTo>
                    <a:pt x="6376" y="9419"/>
                  </a:lnTo>
                  <a:lnTo>
                    <a:pt x="6343" y="9431"/>
                  </a:lnTo>
                  <a:lnTo>
                    <a:pt x="6334" y="9434"/>
                  </a:lnTo>
                  <a:lnTo>
                    <a:pt x="6301" y="9445"/>
                  </a:lnTo>
                  <a:lnTo>
                    <a:pt x="6292" y="9448"/>
                  </a:lnTo>
                  <a:lnTo>
                    <a:pt x="6258" y="9458"/>
                  </a:lnTo>
                  <a:lnTo>
                    <a:pt x="6249" y="9460"/>
                  </a:lnTo>
                  <a:lnTo>
                    <a:pt x="6215" y="9469"/>
                  </a:lnTo>
                  <a:lnTo>
                    <a:pt x="6206" y="9471"/>
                  </a:lnTo>
                  <a:lnTo>
                    <a:pt x="6171" y="9478"/>
                  </a:lnTo>
                  <a:lnTo>
                    <a:pt x="6162" y="9480"/>
                  </a:lnTo>
                  <a:lnTo>
                    <a:pt x="6127" y="9486"/>
                  </a:lnTo>
                  <a:lnTo>
                    <a:pt x="6118" y="9487"/>
                  </a:lnTo>
                  <a:lnTo>
                    <a:pt x="6083" y="9492"/>
                  </a:lnTo>
                  <a:lnTo>
                    <a:pt x="6074" y="9493"/>
                  </a:lnTo>
                  <a:lnTo>
                    <a:pt x="6038" y="9496"/>
                  </a:lnTo>
                  <a:lnTo>
                    <a:pt x="6029" y="9497"/>
                  </a:lnTo>
                  <a:lnTo>
                    <a:pt x="5994" y="9499"/>
                  </a:lnTo>
                  <a:lnTo>
                    <a:pt x="5984" y="9499"/>
                  </a:lnTo>
                  <a:lnTo>
                    <a:pt x="5949" y="9500"/>
                  </a:lnTo>
                  <a:lnTo>
                    <a:pt x="5944" y="9500"/>
                  </a:lnTo>
                  <a:lnTo>
                    <a:pt x="4056" y="9500"/>
                  </a:lnTo>
                  <a:lnTo>
                    <a:pt x="4051" y="9500"/>
                  </a:lnTo>
                  <a:lnTo>
                    <a:pt x="4016" y="9499"/>
                  </a:lnTo>
                  <a:lnTo>
                    <a:pt x="4006" y="9499"/>
                  </a:lnTo>
                  <a:lnTo>
                    <a:pt x="3971" y="9497"/>
                  </a:lnTo>
                  <a:lnTo>
                    <a:pt x="3962" y="9496"/>
                  </a:lnTo>
                  <a:lnTo>
                    <a:pt x="3926" y="9493"/>
                  </a:lnTo>
                  <a:lnTo>
                    <a:pt x="3917" y="9492"/>
                  </a:lnTo>
                  <a:lnTo>
                    <a:pt x="3882" y="9487"/>
                  </a:lnTo>
                  <a:lnTo>
                    <a:pt x="3873" y="9486"/>
                  </a:lnTo>
                  <a:lnTo>
                    <a:pt x="3838" y="9480"/>
                  </a:lnTo>
                  <a:lnTo>
                    <a:pt x="3829" y="9478"/>
                  </a:lnTo>
                  <a:lnTo>
                    <a:pt x="3794" y="9471"/>
                  </a:lnTo>
                  <a:lnTo>
                    <a:pt x="3785" y="9469"/>
                  </a:lnTo>
                  <a:lnTo>
                    <a:pt x="3751" y="9460"/>
                  </a:lnTo>
                  <a:lnTo>
                    <a:pt x="3742" y="9458"/>
                  </a:lnTo>
                  <a:lnTo>
                    <a:pt x="3708" y="9448"/>
                  </a:lnTo>
                  <a:lnTo>
                    <a:pt x="3699" y="9445"/>
                  </a:lnTo>
                  <a:lnTo>
                    <a:pt x="3666" y="9434"/>
                  </a:lnTo>
                  <a:lnTo>
                    <a:pt x="3657" y="9431"/>
                  </a:lnTo>
                  <a:lnTo>
                    <a:pt x="3624" y="9419"/>
                  </a:lnTo>
                  <a:lnTo>
                    <a:pt x="3615" y="9415"/>
                  </a:lnTo>
                  <a:lnTo>
                    <a:pt x="3582" y="9402"/>
                  </a:lnTo>
                  <a:lnTo>
                    <a:pt x="3574" y="9398"/>
                  </a:lnTo>
                  <a:lnTo>
                    <a:pt x="3542" y="9383"/>
                  </a:lnTo>
                  <a:lnTo>
                    <a:pt x="3533" y="9379"/>
                  </a:lnTo>
                  <a:lnTo>
                    <a:pt x="3502" y="9363"/>
                  </a:lnTo>
                  <a:lnTo>
                    <a:pt x="3493" y="9359"/>
                  </a:lnTo>
                  <a:lnTo>
                    <a:pt x="3462" y="9342"/>
                  </a:lnTo>
                  <a:lnTo>
                    <a:pt x="3454" y="9337"/>
                  </a:lnTo>
                  <a:lnTo>
                    <a:pt x="3424" y="9319"/>
                  </a:lnTo>
                  <a:lnTo>
                    <a:pt x="3416" y="9314"/>
                  </a:lnTo>
                  <a:lnTo>
                    <a:pt x="3386" y="9295"/>
                  </a:lnTo>
                  <a:lnTo>
                    <a:pt x="3379" y="9289"/>
                  </a:lnTo>
                  <a:lnTo>
                    <a:pt x="3350" y="9269"/>
                  </a:lnTo>
                  <a:lnTo>
                    <a:pt x="3342" y="9263"/>
                  </a:lnTo>
                  <a:lnTo>
                    <a:pt x="3314" y="9242"/>
                  </a:lnTo>
                  <a:lnTo>
                    <a:pt x="3307" y="9236"/>
                  </a:lnTo>
                  <a:lnTo>
                    <a:pt x="3280" y="9214"/>
                  </a:lnTo>
                  <a:lnTo>
                    <a:pt x="3273" y="9208"/>
                  </a:lnTo>
                  <a:lnTo>
                    <a:pt x="3247" y="9184"/>
                  </a:lnTo>
                  <a:lnTo>
                    <a:pt x="3240" y="9178"/>
                  </a:lnTo>
                  <a:lnTo>
                    <a:pt x="3214" y="9153"/>
                  </a:lnTo>
                  <a:lnTo>
                    <a:pt x="3208" y="9147"/>
                  </a:lnTo>
                  <a:lnTo>
                    <a:pt x="3183" y="9121"/>
                  </a:lnTo>
                  <a:lnTo>
                    <a:pt x="3177" y="9114"/>
                  </a:lnTo>
                  <a:lnTo>
                    <a:pt x="3154" y="9088"/>
                  </a:lnTo>
                  <a:lnTo>
                    <a:pt x="3148" y="9081"/>
                  </a:lnTo>
                  <a:lnTo>
                    <a:pt x="3125" y="9054"/>
                  </a:lnTo>
                  <a:lnTo>
                    <a:pt x="3119" y="9047"/>
                  </a:lnTo>
                  <a:lnTo>
                    <a:pt x="3098" y="9019"/>
                  </a:lnTo>
                  <a:lnTo>
                    <a:pt x="3092" y="9011"/>
                  </a:lnTo>
                  <a:lnTo>
                    <a:pt x="3072" y="8983"/>
                  </a:lnTo>
                  <a:lnTo>
                    <a:pt x="3067" y="8975"/>
                  </a:lnTo>
                  <a:lnTo>
                    <a:pt x="3047" y="8946"/>
                  </a:lnTo>
                  <a:lnTo>
                    <a:pt x="3042" y="8938"/>
                  </a:lnTo>
                  <a:lnTo>
                    <a:pt x="3024" y="8907"/>
                  </a:lnTo>
                  <a:lnTo>
                    <a:pt x="3019" y="8899"/>
                  </a:lnTo>
                  <a:lnTo>
                    <a:pt x="3002" y="8868"/>
                  </a:lnTo>
                  <a:lnTo>
                    <a:pt x="2998" y="8859"/>
                  </a:lnTo>
                  <a:lnTo>
                    <a:pt x="2982" y="8828"/>
                  </a:lnTo>
                  <a:lnTo>
                    <a:pt x="2978" y="8819"/>
                  </a:lnTo>
                  <a:lnTo>
                    <a:pt x="2963" y="8787"/>
                  </a:lnTo>
                  <a:lnTo>
                    <a:pt x="2959" y="8779"/>
                  </a:lnTo>
                  <a:lnTo>
                    <a:pt x="2946" y="8746"/>
                  </a:lnTo>
                  <a:lnTo>
                    <a:pt x="2942" y="8737"/>
                  </a:lnTo>
                  <a:lnTo>
                    <a:pt x="2930" y="8704"/>
                  </a:lnTo>
                  <a:lnTo>
                    <a:pt x="2927" y="8696"/>
                  </a:lnTo>
                  <a:lnTo>
                    <a:pt x="2916" y="8662"/>
                  </a:lnTo>
                  <a:lnTo>
                    <a:pt x="2913" y="8653"/>
                  </a:lnTo>
                  <a:lnTo>
                    <a:pt x="2903" y="8619"/>
                  </a:lnTo>
                  <a:lnTo>
                    <a:pt x="2901" y="8610"/>
                  </a:lnTo>
                  <a:lnTo>
                    <a:pt x="2892" y="8576"/>
                  </a:lnTo>
                  <a:lnTo>
                    <a:pt x="2890" y="8567"/>
                  </a:lnTo>
                  <a:lnTo>
                    <a:pt x="2883" y="8533"/>
                  </a:lnTo>
                  <a:lnTo>
                    <a:pt x="2881" y="8523"/>
                  </a:lnTo>
                  <a:lnTo>
                    <a:pt x="2875" y="8489"/>
                  </a:lnTo>
                  <a:lnTo>
                    <a:pt x="2874" y="8480"/>
                  </a:lnTo>
                  <a:lnTo>
                    <a:pt x="2869" y="8445"/>
                  </a:lnTo>
                  <a:lnTo>
                    <a:pt x="2868" y="8435"/>
                  </a:lnTo>
                  <a:lnTo>
                    <a:pt x="2865" y="8400"/>
                  </a:lnTo>
                  <a:lnTo>
                    <a:pt x="2864" y="8391"/>
                  </a:lnTo>
                  <a:lnTo>
                    <a:pt x="2862" y="8356"/>
                  </a:lnTo>
                  <a:lnTo>
                    <a:pt x="2862" y="8346"/>
                  </a:lnTo>
                  <a:lnTo>
                    <a:pt x="2861" y="8311"/>
                  </a:lnTo>
                  <a:lnTo>
                    <a:pt x="2861" y="8306"/>
                  </a:lnTo>
                  <a:lnTo>
                    <a:pt x="2861" y="1694"/>
                  </a:lnTo>
                  <a:lnTo>
                    <a:pt x="2861" y="1689"/>
                  </a:lnTo>
                  <a:lnTo>
                    <a:pt x="2862" y="1654"/>
                  </a:lnTo>
                  <a:lnTo>
                    <a:pt x="2862" y="1644"/>
                  </a:lnTo>
                  <a:lnTo>
                    <a:pt x="2864" y="1609"/>
                  </a:lnTo>
                  <a:lnTo>
                    <a:pt x="2865" y="1600"/>
                  </a:lnTo>
                  <a:lnTo>
                    <a:pt x="2868" y="1565"/>
                  </a:lnTo>
                  <a:lnTo>
                    <a:pt x="2869" y="1555"/>
                  </a:lnTo>
                  <a:lnTo>
                    <a:pt x="2874" y="1520"/>
                  </a:lnTo>
                  <a:lnTo>
                    <a:pt x="2875" y="1511"/>
                  </a:lnTo>
                  <a:lnTo>
                    <a:pt x="2881" y="1477"/>
                  </a:lnTo>
                  <a:lnTo>
                    <a:pt x="2883" y="1467"/>
                  </a:lnTo>
                  <a:lnTo>
                    <a:pt x="2890" y="1433"/>
                  </a:lnTo>
                  <a:lnTo>
                    <a:pt x="2892" y="1424"/>
                  </a:lnTo>
                  <a:lnTo>
                    <a:pt x="2901" y="1390"/>
                  </a:lnTo>
                  <a:lnTo>
                    <a:pt x="2903" y="1381"/>
                  </a:lnTo>
                  <a:lnTo>
                    <a:pt x="2913" y="1347"/>
                  </a:lnTo>
                  <a:lnTo>
                    <a:pt x="2916" y="1338"/>
                  </a:lnTo>
                  <a:lnTo>
                    <a:pt x="2927" y="1304"/>
                  </a:lnTo>
                  <a:lnTo>
                    <a:pt x="2930" y="1296"/>
                  </a:lnTo>
                  <a:lnTo>
                    <a:pt x="2942" y="1263"/>
                  </a:lnTo>
                  <a:lnTo>
                    <a:pt x="2946" y="1254"/>
                  </a:lnTo>
                  <a:lnTo>
                    <a:pt x="2959" y="1221"/>
                  </a:lnTo>
                  <a:lnTo>
                    <a:pt x="2963" y="1213"/>
                  </a:lnTo>
                  <a:lnTo>
                    <a:pt x="2978" y="1181"/>
                  </a:lnTo>
                  <a:lnTo>
                    <a:pt x="2982" y="1172"/>
                  </a:lnTo>
                  <a:lnTo>
                    <a:pt x="2998" y="1141"/>
                  </a:lnTo>
                  <a:lnTo>
                    <a:pt x="3002" y="1132"/>
                  </a:lnTo>
                  <a:lnTo>
                    <a:pt x="3019" y="1101"/>
                  </a:lnTo>
                  <a:lnTo>
                    <a:pt x="3024" y="1093"/>
                  </a:lnTo>
                  <a:lnTo>
                    <a:pt x="3042" y="1062"/>
                  </a:lnTo>
                  <a:lnTo>
                    <a:pt x="3047" y="1054"/>
                  </a:lnTo>
                  <a:lnTo>
                    <a:pt x="3067" y="1025"/>
                  </a:lnTo>
                  <a:lnTo>
                    <a:pt x="3072" y="1017"/>
                  </a:lnTo>
                  <a:lnTo>
                    <a:pt x="3092" y="989"/>
                  </a:lnTo>
                  <a:lnTo>
                    <a:pt x="3098" y="981"/>
                  </a:lnTo>
                  <a:lnTo>
                    <a:pt x="3119" y="953"/>
                  </a:lnTo>
                  <a:lnTo>
                    <a:pt x="3125" y="946"/>
                  </a:lnTo>
                  <a:lnTo>
                    <a:pt x="3148" y="919"/>
                  </a:lnTo>
                  <a:lnTo>
                    <a:pt x="3154" y="912"/>
                  </a:lnTo>
                  <a:lnTo>
                    <a:pt x="3177" y="886"/>
                  </a:lnTo>
                  <a:lnTo>
                    <a:pt x="3183" y="879"/>
                  </a:lnTo>
                  <a:lnTo>
                    <a:pt x="3208" y="853"/>
                  </a:lnTo>
                  <a:lnTo>
                    <a:pt x="3214" y="847"/>
                  </a:lnTo>
                  <a:lnTo>
                    <a:pt x="3240" y="822"/>
                  </a:lnTo>
                  <a:lnTo>
                    <a:pt x="3247" y="816"/>
                  </a:lnTo>
                  <a:lnTo>
                    <a:pt x="3273" y="792"/>
                  </a:lnTo>
                  <a:lnTo>
                    <a:pt x="3280" y="786"/>
                  </a:lnTo>
                  <a:lnTo>
                    <a:pt x="3307" y="764"/>
                  </a:lnTo>
                  <a:lnTo>
                    <a:pt x="3314" y="758"/>
                  </a:lnTo>
                  <a:lnTo>
                    <a:pt x="3342" y="737"/>
                  </a:lnTo>
                  <a:lnTo>
                    <a:pt x="3350" y="731"/>
                  </a:lnTo>
                  <a:lnTo>
                    <a:pt x="3379" y="711"/>
                  </a:lnTo>
                  <a:lnTo>
                    <a:pt x="3386" y="705"/>
                  </a:lnTo>
                  <a:lnTo>
                    <a:pt x="3416" y="686"/>
                  </a:lnTo>
                  <a:lnTo>
                    <a:pt x="3424" y="681"/>
                  </a:lnTo>
                  <a:lnTo>
                    <a:pt x="3454" y="663"/>
                  </a:lnTo>
                  <a:lnTo>
                    <a:pt x="3462" y="658"/>
                  </a:lnTo>
                  <a:lnTo>
                    <a:pt x="3493" y="641"/>
                  </a:lnTo>
                  <a:lnTo>
                    <a:pt x="3502" y="637"/>
                  </a:lnTo>
                  <a:lnTo>
                    <a:pt x="3533" y="621"/>
                  </a:lnTo>
                  <a:lnTo>
                    <a:pt x="3542" y="617"/>
                  </a:lnTo>
                  <a:lnTo>
                    <a:pt x="3574" y="602"/>
                  </a:lnTo>
                  <a:lnTo>
                    <a:pt x="3582" y="598"/>
                  </a:lnTo>
                  <a:lnTo>
                    <a:pt x="3615" y="585"/>
                  </a:lnTo>
                  <a:lnTo>
                    <a:pt x="3624" y="581"/>
                  </a:lnTo>
                  <a:lnTo>
                    <a:pt x="3657" y="569"/>
                  </a:lnTo>
                  <a:lnTo>
                    <a:pt x="3666" y="566"/>
                  </a:lnTo>
                  <a:lnTo>
                    <a:pt x="3699" y="555"/>
                  </a:lnTo>
                  <a:lnTo>
                    <a:pt x="3708" y="552"/>
                  </a:lnTo>
                  <a:lnTo>
                    <a:pt x="3742" y="542"/>
                  </a:lnTo>
                  <a:lnTo>
                    <a:pt x="3751" y="540"/>
                  </a:lnTo>
                  <a:lnTo>
                    <a:pt x="3785" y="531"/>
                  </a:lnTo>
                  <a:lnTo>
                    <a:pt x="3794" y="529"/>
                  </a:lnTo>
                  <a:lnTo>
                    <a:pt x="3829" y="522"/>
                  </a:lnTo>
                  <a:lnTo>
                    <a:pt x="3838" y="520"/>
                  </a:lnTo>
                  <a:lnTo>
                    <a:pt x="3873" y="514"/>
                  </a:lnTo>
                  <a:lnTo>
                    <a:pt x="3882" y="513"/>
                  </a:lnTo>
                  <a:lnTo>
                    <a:pt x="3917" y="508"/>
                  </a:lnTo>
                  <a:lnTo>
                    <a:pt x="3926" y="507"/>
                  </a:lnTo>
                  <a:lnTo>
                    <a:pt x="3962" y="504"/>
                  </a:lnTo>
                  <a:lnTo>
                    <a:pt x="3971" y="503"/>
                  </a:lnTo>
                  <a:lnTo>
                    <a:pt x="4006" y="501"/>
                  </a:lnTo>
                  <a:close/>
                  <a:moveTo>
                    <a:pt x="5970" y="1001"/>
                  </a:moveTo>
                  <a:lnTo>
                    <a:pt x="5942" y="1000"/>
                  </a:lnTo>
                  <a:lnTo>
                    <a:pt x="4058" y="1000"/>
                  </a:lnTo>
                  <a:lnTo>
                    <a:pt x="4030" y="1001"/>
                  </a:lnTo>
                  <a:lnTo>
                    <a:pt x="4004" y="1002"/>
                  </a:lnTo>
                  <a:lnTo>
                    <a:pt x="3978" y="1004"/>
                  </a:lnTo>
                  <a:lnTo>
                    <a:pt x="3952" y="1008"/>
                  </a:lnTo>
                  <a:lnTo>
                    <a:pt x="3927" y="1012"/>
                  </a:lnTo>
                  <a:lnTo>
                    <a:pt x="3901" y="1018"/>
                  </a:lnTo>
                  <a:lnTo>
                    <a:pt x="3876" y="1024"/>
                  </a:lnTo>
                  <a:lnTo>
                    <a:pt x="3851" y="1031"/>
                  </a:lnTo>
                  <a:lnTo>
                    <a:pt x="3827" y="1039"/>
                  </a:lnTo>
                  <a:lnTo>
                    <a:pt x="3802" y="1048"/>
                  </a:lnTo>
                  <a:lnTo>
                    <a:pt x="3778" y="1058"/>
                  </a:lnTo>
                  <a:lnTo>
                    <a:pt x="3754" y="1069"/>
                  </a:lnTo>
                  <a:lnTo>
                    <a:pt x="3731" y="1081"/>
                  </a:lnTo>
                  <a:lnTo>
                    <a:pt x="3708" y="1094"/>
                  </a:lnTo>
                  <a:lnTo>
                    <a:pt x="3685" y="1107"/>
                  </a:lnTo>
                  <a:lnTo>
                    <a:pt x="3664" y="1121"/>
                  </a:lnTo>
                  <a:lnTo>
                    <a:pt x="3643" y="1136"/>
                  </a:lnTo>
                  <a:lnTo>
                    <a:pt x="3623" y="1152"/>
                  </a:lnTo>
                  <a:lnTo>
                    <a:pt x="3603" y="1168"/>
                  </a:lnTo>
                  <a:lnTo>
                    <a:pt x="3584" y="1185"/>
                  </a:lnTo>
                  <a:lnTo>
                    <a:pt x="3565" y="1203"/>
                  </a:lnTo>
                  <a:lnTo>
                    <a:pt x="3547" y="1222"/>
                  </a:lnTo>
                  <a:lnTo>
                    <a:pt x="3530" y="1241"/>
                  </a:lnTo>
                  <a:lnTo>
                    <a:pt x="3513" y="1261"/>
                  </a:lnTo>
                  <a:lnTo>
                    <a:pt x="3497" y="1282"/>
                  </a:lnTo>
                  <a:lnTo>
                    <a:pt x="3482" y="1303"/>
                  </a:lnTo>
                  <a:lnTo>
                    <a:pt x="3468" y="1325"/>
                  </a:lnTo>
                  <a:lnTo>
                    <a:pt x="3454" y="1347"/>
                  </a:lnTo>
                  <a:lnTo>
                    <a:pt x="3442" y="1370"/>
                  </a:lnTo>
                  <a:lnTo>
                    <a:pt x="3430" y="1393"/>
                  </a:lnTo>
                  <a:lnTo>
                    <a:pt x="3419" y="1417"/>
                  </a:lnTo>
                  <a:lnTo>
                    <a:pt x="3409" y="1441"/>
                  </a:lnTo>
                  <a:lnTo>
                    <a:pt x="3400" y="1466"/>
                  </a:lnTo>
                  <a:lnTo>
                    <a:pt x="3392" y="1490"/>
                  </a:lnTo>
                  <a:lnTo>
                    <a:pt x="3385" y="1515"/>
                  </a:lnTo>
                  <a:lnTo>
                    <a:pt x="3379" y="1540"/>
                  </a:lnTo>
                  <a:lnTo>
                    <a:pt x="3373" y="1566"/>
                  </a:lnTo>
                  <a:lnTo>
                    <a:pt x="3369" y="1591"/>
                  </a:lnTo>
                  <a:lnTo>
                    <a:pt x="3365" y="1617"/>
                  </a:lnTo>
                  <a:lnTo>
                    <a:pt x="3363" y="1642"/>
                  </a:lnTo>
                  <a:lnTo>
                    <a:pt x="3362" y="1668"/>
                  </a:lnTo>
                  <a:lnTo>
                    <a:pt x="3361" y="1696"/>
                  </a:lnTo>
                  <a:lnTo>
                    <a:pt x="3361" y="8304"/>
                  </a:lnTo>
                  <a:lnTo>
                    <a:pt x="3362" y="8332"/>
                  </a:lnTo>
                  <a:lnTo>
                    <a:pt x="3363" y="8358"/>
                  </a:lnTo>
                  <a:lnTo>
                    <a:pt x="3365" y="8383"/>
                  </a:lnTo>
                  <a:lnTo>
                    <a:pt x="3369" y="8409"/>
                  </a:lnTo>
                  <a:lnTo>
                    <a:pt x="3373" y="8434"/>
                  </a:lnTo>
                  <a:lnTo>
                    <a:pt x="3379" y="8460"/>
                  </a:lnTo>
                  <a:lnTo>
                    <a:pt x="3385" y="8485"/>
                  </a:lnTo>
                  <a:lnTo>
                    <a:pt x="3392" y="8510"/>
                  </a:lnTo>
                  <a:lnTo>
                    <a:pt x="3400" y="8534"/>
                  </a:lnTo>
                  <a:lnTo>
                    <a:pt x="3409" y="8559"/>
                  </a:lnTo>
                  <a:lnTo>
                    <a:pt x="3419" y="8583"/>
                  </a:lnTo>
                  <a:lnTo>
                    <a:pt x="3430" y="8607"/>
                  </a:lnTo>
                  <a:lnTo>
                    <a:pt x="3442" y="8630"/>
                  </a:lnTo>
                  <a:lnTo>
                    <a:pt x="3454" y="8653"/>
                  </a:lnTo>
                  <a:lnTo>
                    <a:pt x="3468" y="8675"/>
                  </a:lnTo>
                  <a:lnTo>
                    <a:pt x="3482" y="8697"/>
                  </a:lnTo>
                  <a:lnTo>
                    <a:pt x="3497" y="8718"/>
                  </a:lnTo>
                  <a:lnTo>
                    <a:pt x="3513" y="8739"/>
                  </a:lnTo>
                  <a:lnTo>
                    <a:pt x="3530" y="8759"/>
                  </a:lnTo>
                  <a:lnTo>
                    <a:pt x="3547" y="8778"/>
                  </a:lnTo>
                  <a:lnTo>
                    <a:pt x="3565" y="8797"/>
                  </a:lnTo>
                  <a:lnTo>
                    <a:pt x="3584" y="8815"/>
                  </a:lnTo>
                  <a:lnTo>
                    <a:pt x="3603" y="8832"/>
                  </a:lnTo>
                  <a:lnTo>
                    <a:pt x="3623" y="8848"/>
                  </a:lnTo>
                  <a:lnTo>
                    <a:pt x="3643" y="8864"/>
                  </a:lnTo>
                  <a:lnTo>
                    <a:pt x="3664" y="8879"/>
                  </a:lnTo>
                  <a:lnTo>
                    <a:pt x="3685" y="8893"/>
                  </a:lnTo>
                  <a:lnTo>
                    <a:pt x="3708" y="8906"/>
                  </a:lnTo>
                  <a:lnTo>
                    <a:pt x="3731" y="8919"/>
                  </a:lnTo>
                  <a:lnTo>
                    <a:pt x="3754" y="8931"/>
                  </a:lnTo>
                  <a:lnTo>
                    <a:pt x="3778" y="8942"/>
                  </a:lnTo>
                  <a:lnTo>
                    <a:pt x="3802" y="8952"/>
                  </a:lnTo>
                  <a:lnTo>
                    <a:pt x="3827" y="8961"/>
                  </a:lnTo>
                  <a:lnTo>
                    <a:pt x="3851" y="8969"/>
                  </a:lnTo>
                  <a:lnTo>
                    <a:pt x="3876" y="8976"/>
                  </a:lnTo>
                  <a:lnTo>
                    <a:pt x="3901" y="8982"/>
                  </a:lnTo>
                  <a:lnTo>
                    <a:pt x="3927" y="8988"/>
                  </a:lnTo>
                  <a:lnTo>
                    <a:pt x="3952" y="8992"/>
                  </a:lnTo>
                  <a:lnTo>
                    <a:pt x="3978" y="8996"/>
                  </a:lnTo>
                  <a:lnTo>
                    <a:pt x="4004" y="8998"/>
                  </a:lnTo>
                  <a:lnTo>
                    <a:pt x="4030" y="8999"/>
                  </a:lnTo>
                  <a:lnTo>
                    <a:pt x="4058" y="9000"/>
                  </a:lnTo>
                  <a:lnTo>
                    <a:pt x="5942" y="9000"/>
                  </a:lnTo>
                  <a:lnTo>
                    <a:pt x="5970" y="8999"/>
                  </a:lnTo>
                  <a:lnTo>
                    <a:pt x="5996" y="8998"/>
                  </a:lnTo>
                  <a:lnTo>
                    <a:pt x="6022" y="8996"/>
                  </a:lnTo>
                  <a:lnTo>
                    <a:pt x="6048" y="8992"/>
                  </a:lnTo>
                  <a:lnTo>
                    <a:pt x="6073" y="8988"/>
                  </a:lnTo>
                  <a:lnTo>
                    <a:pt x="6099" y="8982"/>
                  </a:lnTo>
                  <a:lnTo>
                    <a:pt x="6124" y="8976"/>
                  </a:lnTo>
                  <a:lnTo>
                    <a:pt x="6149" y="8969"/>
                  </a:lnTo>
                  <a:lnTo>
                    <a:pt x="6173" y="8961"/>
                  </a:lnTo>
                  <a:lnTo>
                    <a:pt x="6198" y="8952"/>
                  </a:lnTo>
                  <a:lnTo>
                    <a:pt x="6222" y="8942"/>
                  </a:lnTo>
                  <a:lnTo>
                    <a:pt x="6246" y="8931"/>
                  </a:lnTo>
                  <a:lnTo>
                    <a:pt x="6269" y="8919"/>
                  </a:lnTo>
                  <a:lnTo>
                    <a:pt x="6292" y="8906"/>
                  </a:lnTo>
                  <a:lnTo>
                    <a:pt x="6315" y="8893"/>
                  </a:lnTo>
                  <a:lnTo>
                    <a:pt x="6336" y="8879"/>
                  </a:lnTo>
                  <a:lnTo>
                    <a:pt x="6357" y="8864"/>
                  </a:lnTo>
                  <a:lnTo>
                    <a:pt x="6377" y="8848"/>
                  </a:lnTo>
                  <a:lnTo>
                    <a:pt x="6397" y="8832"/>
                  </a:lnTo>
                  <a:lnTo>
                    <a:pt x="6416" y="8815"/>
                  </a:lnTo>
                  <a:lnTo>
                    <a:pt x="6435" y="8797"/>
                  </a:lnTo>
                  <a:lnTo>
                    <a:pt x="6453" y="8778"/>
                  </a:lnTo>
                  <a:lnTo>
                    <a:pt x="6470" y="8759"/>
                  </a:lnTo>
                  <a:lnTo>
                    <a:pt x="6487" y="8739"/>
                  </a:lnTo>
                  <a:lnTo>
                    <a:pt x="6503" y="8718"/>
                  </a:lnTo>
                  <a:lnTo>
                    <a:pt x="6518" y="8697"/>
                  </a:lnTo>
                  <a:lnTo>
                    <a:pt x="6532" y="8675"/>
                  </a:lnTo>
                  <a:lnTo>
                    <a:pt x="6546" y="8653"/>
                  </a:lnTo>
                  <a:lnTo>
                    <a:pt x="6558" y="8630"/>
                  </a:lnTo>
                  <a:lnTo>
                    <a:pt x="6570" y="8607"/>
                  </a:lnTo>
                  <a:lnTo>
                    <a:pt x="6581" y="8583"/>
                  </a:lnTo>
                  <a:lnTo>
                    <a:pt x="6591" y="8559"/>
                  </a:lnTo>
                  <a:lnTo>
                    <a:pt x="6600" y="8534"/>
                  </a:lnTo>
                  <a:lnTo>
                    <a:pt x="6608" y="8510"/>
                  </a:lnTo>
                  <a:lnTo>
                    <a:pt x="6615" y="8485"/>
                  </a:lnTo>
                  <a:lnTo>
                    <a:pt x="6621" y="8460"/>
                  </a:lnTo>
                  <a:lnTo>
                    <a:pt x="6627" y="8434"/>
                  </a:lnTo>
                  <a:lnTo>
                    <a:pt x="6631" y="8409"/>
                  </a:lnTo>
                  <a:lnTo>
                    <a:pt x="6635" y="8383"/>
                  </a:lnTo>
                  <a:lnTo>
                    <a:pt x="6637" y="8358"/>
                  </a:lnTo>
                  <a:lnTo>
                    <a:pt x="6638" y="8332"/>
                  </a:lnTo>
                  <a:lnTo>
                    <a:pt x="6639" y="8304"/>
                  </a:lnTo>
                  <a:lnTo>
                    <a:pt x="6639" y="1696"/>
                  </a:lnTo>
                  <a:lnTo>
                    <a:pt x="6638" y="1668"/>
                  </a:lnTo>
                  <a:lnTo>
                    <a:pt x="6637" y="1642"/>
                  </a:lnTo>
                  <a:lnTo>
                    <a:pt x="6635" y="1617"/>
                  </a:lnTo>
                  <a:lnTo>
                    <a:pt x="6631" y="1591"/>
                  </a:lnTo>
                  <a:lnTo>
                    <a:pt x="6627" y="1566"/>
                  </a:lnTo>
                  <a:lnTo>
                    <a:pt x="6621" y="1540"/>
                  </a:lnTo>
                  <a:lnTo>
                    <a:pt x="6615" y="1515"/>
                  </a:lnTo>
                  <a:lnTo>
                    <a:pt x="6608" y="1490"/>
                  </a:lnTo>
                  <a:lnTo>
                    <a:pt x="6600" y="1466"/>
                  </a:lnTo>
                  <a:lnTo>
                    <a:pt x="6591" y="1441"/>
                  </a:lnTo>
                  <a:lnTo>
                    <a:pt x="6581" y="1417"/>
                  </a:lnTo>
                  <a:lnTo>
                    <a:pt x="6570" y="1393"/>
                  </a:lnTo>
                  <a:lnTo>
                    <a:pt x="6558" y="1370"/>
                  </a:lnTo>
                  <a:lnTo>
                    <a:pt x="6546" y="1347"/>
                  </a:lnTo>
                  <a:lnTo>
                    <a:pt x="6532" y="1325"/>
                  </a:lnTo>
                  <a:lnTo>
                    <a:pt x="6518" y="1303"/>
                  </a:lnTo>
                  <a:lnTo>
                    <a:pt x="6503" y="1282"/>
                  </a:lnTo>
                  <a:lnTo>
                    <a:pt x="6487" y="1261"/>
                  </a:lnTo>
                  <a:lnTo>
                    <a:pt x="6470" y="1241"/>
                  </a:lnTo>
                  <a:lnTo>
                    <a:pt x="6453" y="1222"/>
                  </a:lnTo>
                  <a:lnTo>
                    <a:pt x="6435" y="1203"/>
                  </a:lnTo>
                  <a:lnTo>
                    <a:pt x="6416" y="1185"/>
                  </a:lnTo>
                  <a:lnTo>
                    <a:pt x="6397" y="1168"/>
                  </a:lnTo>
                  <a:lnTo>
                    <a:pt x="6377" y="1152"/>
                  </a:lnTo>
                  <a:lnTo>
                    <a:pt x="6357" y="1136"/>
                  </a:lnTo>
                  <a:lnTo>
                    <a:pt x="6336" y="1121"/>
                  </a:lnTo>
                  <a:lnTo>
                    <a:pt x="6315" y="1107"/>
                  </a:lnTo>
                  <a:lnTo>
                    <a:pt x="6292" y="1094"/>
                  </a:lnTo>
                  <a:lnTo>
                    <a:pt x="6269" y="1081"/>
                  </a:lnTo>
                  <a:lnTo>
                    <a:pt x="6246" y="1069"/>
                  </a:lnTo>
                  <a:lnTo>
                    <a:pt x="6222" y="1058"/>
                  </a:lnTo>
                  <a:lnTo>
                    <a:pt x="6198" y="1048"/>
                  </a:lnTo>
                  <a:lnTo>
                    <a:pt x="6173" y="1039"/>
                  </a:lnTo>
                  <a:lnTo>
                    <a:pt x="6149" y="1031"/>
                  </a:lnTo>
                  <a:lnTo>
                    <a:pt x="6124" y="1024"/>
                  </a:lnTo>
                  <a:lnTo>
                    <a:pt x="6099" y="1018"/>
                  </a:lnTo>
                  <a:lnTo>
                    <a:pt x="6073" y="1012"/>
                  </a:lnTo>
                  <a:lnTo>
                    <a:pt x="6048" y="1008"/>
                  </a:lnTo>
                  <a:lnTo>
                    <a:pt x="6022" y="1004"/>
                  </a:lnTo>
                  <a:lnTo>
                    <a:pt x="5996" y="1002"/>
                  </a:lnTo>
                  <a:lnTo>
                    <a:pt x="5970" y="1001"/>
                  </a:lnTo>
                  <a:close/>
                  <a:moveTo>
                    <a:pt x="4157" y="2489"/>
                  </a:moveTo>
                  <a:lnTo>
                    <a:pt x="4162" y="2489"/>
                  </a:lnTo>
                  <a:lnTo>
                    <a:pt x="4171" y="2489"/>
                  </a:lnTo>
                  <a:lnTo>
                    <a:pt x="4174" y="2489"/>
                  </a:lnTo>
                  <a:lnTo>
                    <a:pt x="5826" y="2489"/>
                  </a:lnTo>
                  <a:lnTo>
                    <a:pt x="5829" y="2489"/>
                  </a:lnTo>
                  <a:lnTo>
                    <a:pt x="5838" y="2489"/>
                  </a:lnTo>
                  <a:lnTo>
                    <a:pt x="5843" y="2489"/>
                  </a:lnTo>
                  <a:lnTo>
                    <a:pt x="5852" y="2490"/>
                  </a:lnTo>
                  <a:lnTo>
                    <a:pt x="5858" y="2490"/>
                  </a:lnTo>
                  <a:lnTo>
                    <a:pt x="5867" y="2491"/>
                  </a:lnTo>
                  <a:lnTo>
                    <a:pt x="5872" y="2492"/>
                  </a:lnTo>
                  <a:lnTo>
                    <a:pt x="5881" y="2493"/>
                  </a:lnTo>
                  <a:lnTo>
                    <a:pt x="5887" y="2494"/>
                  </a:lnTo>
                  <a:lnTo>
                    <a:pt x="5896" y="2495"/>
                  </a:lnTo>
                  <a:lnTo>
                    <a:pt x="5901" y="2496"/>
                  </a:lnTo>
                  <a:lnTo>
                    <a:pt x="5910" y="2498"/>
                  </a:lnTo>
                  <a:lnTo>
                    <a:pt x="5915" y="2499"/>
                  </a:lnTo>
                  <a:lnTo>
                    <a:pt x="5924" y="2502"/>
                  </a:lnTo>
                  <a:lnTo>
                    <a:pt x="5930" y="2503"/>
                  </a:lnTo>
                  <a:lnTo>
                    <a:pt x="5938" y="2506"/>
                  </a:lnTo>
                  <a:lnTo>
                    <a:pt x="5944" y="2507"/>
                  </a:lnTo>
                  <a:lnTo>
                    <a:pt x="5952" y="2510"/>
                  </a:lnTo>
                  <a:lnTo>
                    <a:pt x="5957" y="2512"/>
                  </a:lnTo>
                  <a:lnTo>
                    <a:pt x="5966" y="2515"/>
                  </a:lnTo>
                  <a:lnTo>
                    <a:pt x="5971" y="2517"/>
                  </a:lnTo>
                  <a:lnTo>
                    <a:pt x="5979" y="2521"/>
                  </a:lnTo>
                  <a:lnTo>
                    <a:pt x="5985" y="2523"/>
                  </a:lnTo>
                  <a:lnTo>
                    <a:pt x="5992" y="2527"/>
                  </a:lnTo>
                  <a:lnTo>
                    <a:pt x="5998" y="2530"/>
                  </a:lnTo>
                  <a:lnTo>
                    <a:pt x="6006" y="2534"/>
                  </a:lnTo>
                  <a:lnTo>
                    <a:pt x="6011" y="2536"/>
                  </a:lnTo>
                  <a:lnTo>
                    <a:pt x="6019" y="2541"/>
                  </a:lnTo>
                  <a:lnTo>
                    <a:pt x="6019" y="2541"/>
                  </a:lnTo>
                  <a:lnTo>
                    <a:pt x="6027" y="2546"/>
                  </a:lnTo>
                  <a:lnTo>
                    <a:pt x="6032" y="2549"/>
                  </a:lnTo>
                  <a:lnTo>
                    <a:pt x="6040" y="2554"/>
                  </a:lnTo>
                  <a:lnTo>
                    <a:pt x="6045" y="2557"/>
                  </a:lnTo>
                  <a:lnTo>
                    <a:pt x="6052" y="2562"/>
                  </a:lnTo>
                  <a:lnTo>
                    <a:pt x="6057" y="2565"/>
                  </a:lnTo>
                  <a:lnTo>
                    <a:pt x="6064" y="2571"/>
                  </a:lnTo>
                  <a:lnTo>
                    <a:pt x="6068" y="2574"/>
                  </a:lnTo>
                  <a:lnTo>
                    <a:pt x="6075" y="2580"/>
                  </a:lnTo>
                  <a:lnTo>
                    <a:pt x="6079" y="2584"/>
                  </a:lnTo>
                  <a:lnTo>
                    <a:pt x="6086" y="2590"/>
                  </a:lnTo>
                  <a:lnTo>
                    <a:pt x="6090" y="2593"/>
                  </a:lnTo>
                  <a:lnTo>
                    <a:pt x="6097" y="2599"/>
                  </a:lnTo>
                  <a:lnTo>
                    <a:pt x="6101" y="2604"/>
                  </a:lnTo>
                  <a:lnTo>
                    <a:pt x="6107" y="2610"/>
                  </a:lnTo>
                  <a:lnTo>
                    <a:pt x="6111" y="2614"/>
                  </a:lnTo>
                  <a:lnTo>
                    <a:pt x="6117" y="2621"/>
                  </a:lnTo>
                  <a:lnTo>
                    <a:pt x="6120" y="2625"/>
                  </a:lnTo>
                  <a:lnTo>
                    <a:pt x="6126" y="2632"/>
                  </a:lnTo>
                  <a:lnTo>
                    <a:pt x="6130" y="2636"/>
                  </a:lnTo>
                  <a:lnTo>
                    <a:pt x="6135" y="2643"/>
                  </a:lnTo>
                  <a:lnTo>
                    <a:pt x="6138" y="2647"/>
                  </a:lnTo>
                  <a:lnTo>
                    <a:pt x="6143" y="2655"/>
                  </a:lnTo>
                  <a:lnTo>
                    <a:pt x="6147" y="2659"/>
                  </a:lnTo>
                  <a:lnTo>
                    <a:pt x="6152" y="2667"/>
                  </a:lnTo>
                  <a:lnTo>
                    <a:pt x="6155" y="2671"/>
                  </a:lnTo>
                  <a:lnTo>
                    <a:pt x="6159" y="2679"/>
                  </a:lnTo>
                  <a:lnTo>
                    <a:pt x="6162" y="2684"/>
                  </a:lnTo>
                  <a:lnTo>
                    <a:pt x="6166" y="2692"/>
                  </a:lnTo>
                  <a:lnTo>
                    <a:pt x="6169" y="2697"/>
                  </a:lnTo>
                  <a:lnTo>
                    <a:pt x="6173" y="2705"/>
                  </a:lnTo>
                  <a:lnTo>
                    <a:pt x="6176" y="2711"/>
                  </a:lnTo>
                  <a:lnTo>
                    <a:pt x="6180" y="2719"/>
                  </a:lnTo>
                  <a:lnTo>
                    <a:pt x="6182" y="2724"/>
                  </a:lnTo>
                  <a:lnTo>
                    <a:pt x="6185" y="2732"/>
                  </a:lnTo>
                  <a:lnTo>
                    <a:pt x="6187" y="2738"/>
                  </a:lnTo>
                  <a:lnTo>
                    <a:pt x="6190" y="2746"/>
                  </a:lnTo>
                  <a:lnTo>
                    <a:pt x="6192" y="2752"/>
                  </a:lnTo>
                  <a:lnTo>
                    <a:pt x="6195" y="2760"/>
                  </a:lnTo>
                  <a:lnTo>
                    <a:pt x="6197" y="2765"/>
                  </a:lnTo>
                  <a:lnTo>
                    <a:pt x="6199" y="2774"/>
                  </a:lnTo>
                  <a:lnTo>
                    <a:pt x="6200" y="2779"/>
                  </a:lnTo>
                  <a:lnTo>
                    <a:pt x="6202" y="2788"/>
                  </a:lnTo>
                  <a:lnTo>
                    <a:pt x="6204" y="2793"/>
                  </a:lnTo>
                  <a:lnTo>
                    <a:pt x="6205" y="2802"/>
                  </a:lnTo>
                  <a:lnTo>
                    <a:pt x="6206" y="2807"/>
                  </a:lnTo>
                  <a:lnTo>
                    <a:pt x="6208" y="2816"/>
                  </a:lnTo>
                  <a:lnTo>
                    <a:pt x="6208" y="2821"/>
                  </a:lnTo>
                  <a:lnTo>
                    <a:pt x="6209" y="2830"/>
                  </a:lnTo>
                  <a:lnTo>
                    <a:pt x="6210" y="2836"/>
                  </a:lnTo>
                  <a:lnTo>
                    <a:pt x="6211" y="2844"/>
                  </a:lnTo>
                  <a:lnTo>
                    <a:pt x="6211" y="2850"/>
                  </a:lnTo>
                  <a:lnTo>
                    <a:pt x="6212" y="2858"/>
                  </a:lnTo>
                  <a:lnTo>
                    <a:pt x="6212" y="2864"/>
                  </a:lnTo>
                  <a:lnTo>
                    <a:pt x="6212" y="2872"/>
                  </a:lnTo>
                  <a:lnTo>
                    <a:pt x="6212" y="2875"/>
                  </a:lnTo>
                  <a:lnTo>
                    <a:pt x="6212" y="3819"/>
                  </a:lnTo>
                  <a:lnTo>
                    <a:pt x="6212" y="3822"/>
                  </a:lnTo>
                  <a:lnTo>
                    <a:pt x="6212" y="3831"/>
                  </a:lnTo>
                  <a:lnTo>
                    <a:pt x="6212" y="3836"/>
                  </a:lnTo>
                  <a:lnTo>
                    <a:pt x="6211" y="3845"/>
                  </a:lnTo>
                  <a:lnTo>
                    <a:pt x="6211" y="3850"/>
                  </a:lnTo>
                  <a:lnTo>
                    <a:pt x="6210" y="3859"/>
                  </a:lnTo>
                  <a:lnTo>
                    <a:pt x="6209" y="3864"/>
                  </a:lnTo>
                  <a:lnTo>
                    <a:pt x="6208" y="3873"/>
                  </a:lnTo>
                  <a:lnTo>
                    <a:pt x="6208" y="3878"/>
                  </a:lnTo>
                  <a:lnTo>
                    <a:pt x="6206" y="3887"/>
                  </a:lnTo>
                  <a:lnTo>
                    <a:pt x="6205" y="3892"/>
                  </a:lnTo>
                  <a:lnTo>
                    <a:pt x="6204" y="3901"/>
                  </a:lnTo>
                  <a:lnTo>
                    <a:pt x="6202" y="3907"/>
                  </a:lnTo>
                  <a:lnTo>
                    <a:pt x="6200" y="3915"/>
                  </a:lnTo>
                  <a:lnTo>
                    <a:pt x="6199" y="3921"/>
                  </a:lnTo>
                  <a:lnTo>
                    <a:pt x="6197" y="3929"/>
                  </a:lnTo>
                  <a:lnTo>
                    <a:pt x="6195" y="3935"/>
                  </a:lnTo>
                  <a:lnTo>
                    <a:pt x="6192" y="3943"/>
                  </a:lnTo>
                  <a:lnTo>
                    <a:pt x="6190" y="3949"/>
                  </a:lnTo>
                  <a:lnTo>
                    <a:pt x="6187" y="3957"/>
                  </a:lnTo>
                  <a:lnTo>
                    <a:pt x="6185" y="3963"/>
                  </a:lnTo>
                  <a:lnTo>
                    <a:pt x="6182" y="3971"/>
                  </a:lnTo>
                  <a:lnTo>
                    <a:pt x="6180" y="3976"/>
                  </a:lnTo>
                  <a:lnTo>
                    <a:pt x="6176" y="3984"/>
                  </a:lnTo>
                  <a:lnTo>
                    <a:pt x="6173" y="3990"/>
                  </a:lnTo>
                  <a:lnTo>
                    <a:pt x="6169" y="3998"/>
                  </a:lnTo>
                  <a:lnTo>
                    <a:pt x="6166" y="4003"/>
                  </a:lnTo>
                  <a:lnTo>
                    <a:pt x="6162" y="4011"/>
                  </a:lnTo>
                  <a:lnTo>
                    <a:pt x="6158" y="4017"/>
                  </a:lnTo>
                  <a:lnTo>
                    <a:pt x="6154" y="4025"/>
                  </a:lnTo>
                  <a:lnTo>
                    <a:pt x="6151" y="4029"/>
                  </a:lnTo>
                  <a:lnTo>
                    <a:pt x="6146" y="4037"/>
                  </a:lnTo>
                  <a:lnTo>
                    <a:pt x="6143" y="4041"/>
                  </a:lnTo>
                  <a:lnTo>
                    <a:pt x="6138" y="4048"/>
                  </a:lnTo>
                  <a:lnTo>
                    <a:pt x="6134" y="4052"/>
                  </a:lnTo>
                  <a:lnTo>
                    <a:pt x="6129" y="4059"/>
                  </a:lnTo>
                  <a:lnTo>
                    <a:pt x="6125" y="4063"/>
                  </a:lnTo>
                  <a:lnTo>
                    <a:pt x="6120" y="4070"/>
                  </a:lnTo>
                  <a:lnTo>
                    <a:pt x="6116" y="4074"/>
                  </a:lnTo>
                  <a:lnTo>
                    <a:pt x="6110" y="4081"/>
                  </a:lnTo>
                  <a:lnTo>
                    <a:pt x="6107" y="4085"/>
                  </a:lnTo>
                  <a:lnTo>
                    <a:pt x="6101" y="4091"/>
                  </a:lnTo>
                  <a:lnTo>
                    <a:pt x="6097" y="4095"/>
                  </a:lnTo>
                  <a:lnTo>
                    <a:pt x="6090" y="4101"/>
                  </a:lnTo>
                  <a:lnTo>
                    <a:pt x="6087" y="4104"/>
                  </a:lnTo>
                  <a:lnTo>
                    <a:pt x="6080" y="4110"/>
                  </a:lnTo>
                  <a:lnTo>
                    <a:pt x="6076" y="4114"/>
                  </a:lnTo>
                  <a:lnTo>
                    <a:pt x="6069" y="4119"/>
                  </a:lnTo>
                  <a:lnTo>
                    <a:pt x="6065" y="4123"/>
                  </a:lnTo>
                  <a:lnTo>
                    <a:pt x="6058" y="4128"/>
                  </a:lnTo>
                  <a:lnTo>
                    <a:pt x="6053" y="4131"/>
                  </a:lnTo>
                  <a:lnTo>
                    <a:pt x="6046" y="4137"/>
                  </a:lnTo>
                  <a:lnTo>
                    <a:pt x="6042" y="4140"/>
                  </a:lnTo>
                  <a:lnTo>
                    <a:pt x="6034" y="4145"/>
                  </a:lnTo>
                  <a:lnTo>
                    <a:pt x="6030" y="4148"/>
                  </a:lnTo>
                  <a:lnTo>
                    <a:pt x="6022" y="4152"/>
                  </a:lnTo>
                  <a:lnTo>
                    <a:pt x="6019" y="4154"/>
                  </a:lnTo>
                  <a:lnTo>
                    <a:pt x="6011" y="4159"/>
                  </a:lnTo>
                  <a:lnTo>
                    <a:pt x="6006" y="4161"/>
                  </a:lnTo>
                  <a:lnTo>
                    <a:pt x="5998" y="4165"/>
                  </a:lnTo>
                  <a:lnTo>
                    <a:pt x="5992" y="4168"/>
                  </a:lnTo>
                  <a:lnTo>
                    <a:pt x="5985" y="4172"/>
                  </a:lnTo>
                  <a:lnTo>
                    <a:pt x="5979" y="4174"/>
                  </a:lnTo>
                  <a:lnTo>
                    <a:pt x="5971" y="4178"/>
                  </a:lnTo>
                  <a:lnTo>
                    <a:pt x="5966" y="4180"/>
                  </a:lnTo>
                  <a:lnTo>
                    <a:pt x="5957" y="4183"/>
                  </a:lnTo>
                  <a:lnTo>
                    <a:pt x="5952" y="4185"/>
                  </a:lnTo>
                  <a:lnTo>
                    <a:pt x="5944" y="4188"/>
                  </a:lnTo>
                  <a:lnTo>
                    <a:pt x="5938" y="4189"/>
                  </a:lnTo>
                  <a:lnTo>
                    <a:pt x="5930" y="4192"/>
                  </a:lnTo>
                  <a:lnTo>
                    <a:pt x="5924" y="4193"/>
                  </a:lnTo>
                  <a:lnTo>
                    <a:pt x="5915" y="4196"/>
                  </a:lnTo>
                  <a:lnTo>
                    <a:pt x="5910" y="4197"/>
                  </a:lnTo>
                  <a:lnTo>
                    <a:pt x="5901" y="4199"/>
                  </a:lnTo>
                  <a:lnTo>
                    <a:pt x="5896" y="4200"/>
                  </a:lnTo>
                  <a:lnTo>
                    <a:pt x="5887" y="4201"/>
                  </a:lnTo>
                  <a:lnTo>
                    <a:pt x="5881" y="4202"/>
                  </a:lnTo>
                  <a:lnTo>
                    <a:pt x="5872" y="4203"/>
                  </a:lnTo>
                  <a:lnTo>
                    <a:pt x="5867" y="4204"/>
                  </a:lnTo>
                  <a:lnTo>
                    <a:pt x="5858" y="4205"/>
                  </a:lnTo>
                  <a:lnTo>
                    <a:pt x="5852" y="4205"/>
                  </a:lnTo>
                  <a:lnTo>
                    <a:pt x="5843" y="4206"/>
                  </a:lnTo>
                  <a:lnTo>
                    <a:pt x="5838" y="4206"/>
                  </a:lnTo>
                  <a:lnTo>
                    <a:pt x="5829" y="4206"/>
                  </a:lnTo>
                  <a:lnTo>
                    <a:pt x="5826" y="4206"/>
                  </a:lnTo>
                  <a:lnTo>
                    <a:pt x="4174" y="4206"/>
                  </a:lnTo>
                  <a:lnTo>
                    <a:pt x="4171" y="4206"/>
                  </a:lnTo>
                  <a:lnTo>
                    <a:pt x="4162" y="4206"/>
                  </a:lnTo>
                  <a:lnTo>
                    <a:pt x="4157" y="4206"/>
                  </a:lnTo>
                  <a:lnTo>
                    <a:pt x="4148" y="4205"/>
                  </a:lnTo>
                  <a:lnTo>
                    <a:pt x="4142" y="4205"/>
                  </a:lnTo>
                  <a:lnTo>
                    <a:pt x="4133" y="4204"/>
                  </a:lnTo>
                  <a:lnTo>
                    <a:pt x="4128" y="4203"/>
                  </a:lnTo>
                  <a:lnTo>
                    <a:pt x="4119" y="4202"/>
                  </a:lnTo>
                  <a:lnTo>
                    <a:pt x="4113" y="4201"/>
                  </a:lnTo>
                  <a:lnTo>
                    <a:pt x="4104" y="4200"/>
                  </a:lnTo>
                  <a:lnTo>
                    <a:pt x="4099" y="4199"/>
                  </a:lnTo>
                  <a:lnTo>
                    <a:pt x="4090" y="4197"/>
                  </a:lnTo>
                  <a:lnTo>
                    <a:pt x="4085" y="4196"/>
                  </a:lnTo>
                  <a:lnTo>
                    <a:pt x="4076" y="4193"/>
                  </a:lnTo>
                  <a:lnTo>
                    <a:pt x="4070" y="4192"/>
                  </a:lnTo>
                  <a:lnTo>
                    <a:pt x="4062" y="4189"/>
                  </a:lnTo>
                  <a:lnTo>
                    <a:pt x="4056" y="4188"/>
                  </a:lnTo>
                  <a:lnTo>
                    <a:pt x="4048" y="4185"/>
                  </a:lnTo>
                  <a:lnTo>
                    <a:pt x="4043" y="4183"/>
                  </a:lnTo>
                  <a:lnTo>
                    <a:pt x="4034" y="4180"/>
                  </a:lnTo>
                  <a:lnTo>
                    <a:pt x="4029" y="4178"/>
                  </a:lnTo>
                  <a:lnTo>
                    <a:pt x="4021" y="4174"/>
                  </a:lnTo>
                  <a:lnTo>
                    <a:pt x="4015" y="4172"/>
                  </a:lnTo>
                  <a:lnTo>
                    <a:pt x="4008" y="4168"/>
                  </a:lnTo>
                  <a:lnTo>
                    <a:pt x="4002" y="4165"/>
                  </a:lnTo>
                  <a:lnTo>
                    <a:pt x="3994" y="4161"/>
                  </a:lnTo>
                  <a:lnTo>
                    <a:pt x="3989" y="4159"/>
                  </a:lnTo>
                  <a:lnTo>
                    <a:pt x="3981" y="4154"/>
                  </a:lnTo>
                  <a:lnTo>
                    <a:pt x="3978" y="4152"/>
                  </a:lnTo>
                  <a:lnTo>
                    <a:pt x="3970" y="4148"/>
                  </a:lnTo>
                  <a:lnTo>
                    <a:pt x="3966" y="4145"/>
                  </a:lnTo>
                  <a:lnTo>
                    <a:pt x="3958" y="4140"/>
                  </a:lnTo>
                  <a:lnTo>
                    <a:pt x="3954" y="4137"/>
                  </a:lnTo>
                  <a:lnTo>
                    <a:pt x="3947" y="4131"/>
                  </a:lnTo>
                  <a:lnTo>
                    <a:pt x="3942" y="4128"/>
                  </a:lnTo>
                  <a:lnTo>
                    <a:pt x="3935" y="4123"/>
                  </a:lnTo>
                  <a:lnTo>
                    <a:pt x="3931" y="4119"/>
                  </a:lnTo>
                  <a:lnTo>
                    <a:pt x="3924" y="4114"/>
                  </a:lnTo>
                  <a:lnTo>
                    <a:pt x="3920" y="4110"/>
                  </a:lnTo>
                  <a:lnTo>
                    <a:pt x="3913" y="4104"/>
                  </a:lnTo>
                  <a:lnTo>
                    <a:pt x="3910" y="4101"/>
                  </a:lnTo>
                  <a:lnTo>
                    <a:pt x="3903" y="4095"/>
                  </a:lnTo>
                  <a:lnTo>
                    <a:pt x="3899" y="4091"/>
                  </a:lnTo>
                  <a:lnTo>
                    <a:pt x="3893" y="4085"/>
                  </a:lnTo>
                  <a:lnTo>
                    <a:pt x="3890" y="4081"/>
                  </a:lnTo>
                  <a:lnTo>
                    <a:pt x="3884" y="4074"/>
                  </a:lnTo>
                  <a:lnTo>
                    <a:pt x="3880" y="4070"/>
                  </a:lnTo>
                  <a:lnTo>
                    <a:pt x="3875" y="4063"/>
                  </a:lnTo>
                  <a:lnTo>
                    <a:pt x="3871" y="4059"/>
                  </a:lnTo>
                  <a:lnTo>
                    <a:pt x="3866" y="4052"/>
                  </a:lnTo>
                  <a:lnTo>
                    <a:pt x="3862" y="4048"/>
                  </a:lnTo>
                  <a:lnTo>
                    <a:pt x="3857" y="4041"/>
                  </a:lnTo>
                  <a:lnTo>
                    <a:pt x="3854" y="4037"/>
                  </a:lnTo>
                  <a:lnTo>
                    <a:pt x="3849" y="4029"/>
                  </a:lnTo>
                  <a:lnTo>
                    <a:pt x="3846" y="4025"/>
                  </a:lnTo>
                  <a:lnTo>
                    <a:pt x="3842" y="4017"/>
                  </a:lnTo>
                  <a:lnTo>
                    <a:pt x="3838" y="4011"/>
                  </a:lnTo>
                  <a:lnTo>
                    <a:pt x="3834" y="4003"/>
                  </a:lnTo>
                  <a:lnTo>
                    <a:pt x="3831" y="3998"/>
                  </a:lnTo>
                  <a:lnTo>
                    <a:pt x="3827" y="3990"/>
                  </a:lnTo>
                  <a:lnTo>
                    <a:pt x="3824" y="3984"/>
                  </a:lnTo>
                  <a:lnTo>
                    <a:pt x="3820" y="3976"/>
                  </a:lnTo>
                  <a:lnTo>
                    <a:pt x="3818" y="3971"/>
                  </a:lnTo>
                  <a:lnTo>
                    <a:pt x="3815" y="3963"/>
                  </a:lnTo>
                  <a:lnTo>
                    <a:pt x="3813" y="3957"/>
                  </a:lnTo>
                  <a:lnTo>
                    <a:pt x="3810" y="3949"/>
                  </a:lnTo>
                  <a:lnTo>
                    <a:pt x="3808" y="3943"/>
                  </a:lnTo>
                  <a:lnTo>
                    <a:pt x="3805" y="3935"/>
                  </a:lnTo>
                  <a:lnTo>
                    <a:pt x="3803" y="3929"/>
                  </a:lnTo>
                  <a:lnTo>
                    <a:pt x="3801" y="3921"/>
                  </a:lnTo>
                  <a:lnTo>
                    <a:pt x="3800" y="3915"/>
                  </a:lnTo>
                  <a:lnTo>
                    <a:pt x="3798" y="3907"/>
                  </a:lnTo>
                  <a:lnTo>
                    <a:pt x="3796" y="3901"/>
                  </a:lnTo>
                  <a:lnTo>
                    <a:pt x="3795" y="3892"/>
                  </a:lnTo>
                  <a:lnTo>
                    <a:pt x="3794" y="3887"/>
                  </a:lnTo>
                  <a:lnTo>
                    <a:pt x="3792" y="3878"/>
                  </a:lnTo>
                  <a:lnTo>
                    <a:pt x="3792" y="3873"/>
                  </a:lnTo>
                  <a:lnTo>
                    <a:pt x="3791" y="3864"/>
                  </a:lnTo>
                  <a:lnTo>
                    <a:pt x="3790" y="3859"/>
                  </a:lnTo>
                  <a:lnTo>
                    <a:pt x="3789" y="3850"/>
                  </a:lnTo>
                  <a:lnTo>
                    <a:pt x="3789" y="3845"/>
                  </a:lnTo>
                  <a:lnTo>
                    <a:pt x="3788" y="3836"/>
                  </a:lnTo>
                  <a:lnTo>
                    <a:pt x="3788" y="3831"/>
                  </a:lnTo>
                  <a:lnTo>
                    <a:pt x="3788" y="3822"/>
                  </a:lnTo>
                  <a:lnTo>
                    <a:pt x="3788" y="3819"/>
                  </a:lnTo>
                  <a:lnTo>
                    <a:pt x="3788" y="2875"/>
                  </a:lnTo>
                  <a:lnTo>
                    <a:pt x="3788" y="2872"/>
                  </a:lnTo>
                  <a:lnTo>
                    <a:pt x="3788" y="2864"/>
                  </a:lnTo>
                  <a:lnTo>
                    <a:pt x="3788" y="2858"/>
                  </a:lnTo>
                  <a:lnTo>
                    <a:pt x="3789" y="2850"/>
                  </a:lnTo>
                  <a:lnTo>
                    <a:pt x="3789" y="2844"/>
                  </a:lnTo>
                  <a:lnTo>
                    <a:pt x="3790" y="2836"/>
                  </a:lnTo>
                  <a:lnTo>
                    <a:pt x="3791" y="2830"/>
                  </a:lnTo>
                  <a:lnTo>
                    <a:pt x="3792" y="2821"/>
                  </a:lnTo>
                  <a:lnTo>
                    <a:pt x="3792" y="2816"/>
                  </a:lnTo>
                  <a:lnTo>
                    <a:pt x="3794" y="2807"/>
                  </a:lnTo>
                  <a:lnTo>
                    <a:pt x="3795" y="2802"/>
                  </a:lnTo>
                  <a:lnTo>
                    <a:pt x="3796" y="2793"/>
                  </a:lnTo>
                  <a:lnTo>
                    <a:pt x="3798" y="2788"/>
                  </a:lnTo>
                  <a:lnTo>
                    <a:pt x="3800" y="2779"/>
                  </a:lnTo>
                  <a:lnTo>
                    <a:pt x="3801" y="2774"/>
                  </a:lnTo>
                  <a:lnTo>
                    <a:pt x="3803" y="2765"/>
                  </a:lnTo>
                  <a:lnTo>
                    <a:pt x="3805" y="2760"/>
                  </a:lnTo>
                  <a:lnTo>
                    <a:pt x="3808" y="2752"/>
                  </a:lnTo>
                  <a:lnTo>
                    <a:pt x="3810" y="2746"/>
                  </a:lnTo>
                  <a:lnTo>
                    <a:pt x="3813" y="2738"/>
                  </a:lnTo>
                  <a:lnTo>
                    <a:pt x="3815" y="2732"/>
                  </a:lnTo>
                  <a:lnTo>
                    <a:pt x="3818" y="2724"/>
                  </a:lnTo>
                  <a:lnTo>
                    <a:pt x="3820" y="2719"/>
                  </a:lnTo>
                  <a:lnTo>
                    <a:pt x="3824" y="2711"/>
                  </a:lnTo>
                  <a:lnTo>
                    <a:pt x="3827" y="2705"/>
                  </a:lnTo>
                  <a:lnTo>
                    <a:pt x="3831" y="2697"/>
                  </a:lnTo>
                  <a:lnTo>
                    <a:pt x="3834" y="2692"/>
                  </a:lnTo>
                  <a:lnTo>
                    <a:pt x="3838" y="2684"/>
                  </a:lnTo>
                  <a:lnTo>
                    <a:pt x="3841" y="2679"/>
                  </a:lnTo>
                  <a:lnTo>
                    <a:pt x="3845" y="2671"/>
                  </a:lnTo>
                  <a:lnTo>
                    <a:pt x="3848" y="2667"/>
                  </a:lnTo>
                  <a:lnTo>
                    <a:pt x="3853" y="2659"/>
                  </a:lnTo>
                  <a:lnTo>
                    <a:pt x="3857" y="2655"/>
                  </a:lnTo>
                  <a:lnTo>
                    <a:pt x="3862" y="2647"/>
                  </a:lnTo>
                  <a:lnTo>
                    <a:pt x="3865" y="2643"/>
                  </a:lnTo>
                  <a:lnTo>
                    <a:pt x="3870" y="2636"/>
                  </a:lnTo>
                  <a:lnTo>
                    <a:pt x="3874" y="2632"/>
                  </a:lnTo>
                  <a:lnTo>
                    <a:pt x="3880" y="2625"/>
                  </a:lnTo>
                  <a:lnTo>
                    <a:pt x="3883" y="2621"/>
                  </a:lnTo>
                  <a:lnTo>
                    <a:pt x="3889" y="2614"/>
                  </a:lnTo>
                  <a:lnTo>
                    <a:pt x="3893" y="2610"/>
                  </a:lnTo>
                  <a:lnTo>
                    <a:pt x="3899" y="2604"/>
                  </a:lnTo>
                  <a:lnTo>
                    <a:pt x="3903" y="2599"/>
                  </a:lnTo>
                  <a:lnTo>
                    <a:pt x="3910" y="2593"/>
                  </a:lnTo>
                  <a:lnTo>
                    <a:pt x="3914" y="2590"/>
                  </a:lnTo>
                  <a:lnTo>
                    <a:pt x="3921" y="2584"/>
                  </a:lnTo>
                  <a:lnTo>
                    <a:pt x="3925" y="2580"/>
                  </a:lnTo>
                  <a:lnTo>
                    <a:pt x="3932" y="2574"/>
                  </a:lnTo>
                  <a:lnTo>
                    <a:pt x="3936" y="2571"/>
                  </a:lnTo>
                  <a:lnTo>
                    <a:pt x="3943" y="2565"/>
                  </a:lnTo>
                  <a:lnTo>
                    <a:pt x="3948" y="2562"/>
                  </a:lnTo>
                  <a:lnTo>
                    <a:pt x="3955" y="2557"/>
                  </a:lnTo>
                  <a:lnTo>
                    <a:pt x="3960" y="2554"/>
                  </a:lnTo>
                  <a:lnTo>
                    <a:pt x="3968" y="2549"/>
                  </a:lnTo>
                  <a:lnTo>
                    <a:pt x="3973" y="2546"/>
                  </a:lnTo>
                  <a:lnTo>
                    <a:pt x="3981" y="2541"/>
                  </a:lnTo>
                  <a:lnTo>
                    <a:pt x="3981" y="2541"/>
                  </a:lnTo>
                  <a:lnTo>
                    <a:pt x="3989" y="2536"/>
                  </a:lnTo>
                  <a:lnTo>
                    <a:pt x="3994" y="2534"/>
                  </a:lnTo>
                  <a:lnTo>
                    <a:pt x="4002" y="2530"/>
                  </a:lnTo>
                  <a:lnTo>
                    <a:pt x="4008" y="2527"/>
                  </a:lnTo>
                  <a:lnTo>
                    <a:pt x="4015" y="2523"/>
                  </a:lnTo>
                  <a:lnTo>
                    <a:pt x="4021" y="2521"/>
                  </a:lnTo>
                  <a:lnTo>
                    <a:pt x="4029" y="2517"/>
                  </a:lnTo>
                  <a:lnTo>
                    <a:pt x="4034" y="2515"/>
                  </a:lnTo>
                  <a:lnTo>
                    <a:pt x="4043" y="2512"/>
                  </a:lnTo>
                  <a:lnTo>
                    <a:pt x="4048" y="2510"/>
                  </a:lnTo>
                  <a:lnTo>
                    <a:pt x="4056" y="2507"/>
                  </a:lnTo>
                  <a:lnTo>
                    <a:pt x="4062" y="2506"/>
                  </a:lnTo>
                  <a:lnTo>
                    <a:pt x="4070" y="2503"/>
                  </a:lnTo>
                  <a:lnTo>
                    <a:pt x="4076" y="2502"/>
                  </a:lnTo>
                  <a:lnTo>
                    <a:pt x="4085" y="2499"/>
                  </a:lnTo>
                  <a:lnTo>
                    <a:pt x="4090" y="2498"/>
                  </a:lnTo>
                  <a:lnTo>
                    <a:pt x="4099" y="2496"/>
                  </a:lnTo>
                  <a:lnTo>
                    <a:pt x="4104" y="2495"/>
                  </a:lnTo>
                  <a:lnTo>
                    <a:pt x="4113" y="2494"/>
                  </a:lnTo>
                  <a:lnTo>
                    <a:pt x="4119" y="2493"/>
                  </a:lnTo>
                  <a:lnTo>
                    <a:pt x="4128" y="2492"/>
                  </a:lnTo>
                  <a:lnTo>
                    <a:pt x="4133" y="2491"/>
                  </a:lnTo>
                  <a:lnTo>
                    <a:pt x="4142" y="2490"/>
                  </a:lnTo>
                  <a:lnTo>
                    <a:pt x="4148" y="2490"/>
                  </a:lnTo>
                  <a:lnTo>
                    <a:pt x="4157" y="2489"/>
                  </a:lnTo>
                  <a:close/>
                  <a:moveTo>
                    <a:pt x="5829" y="2789"/>
                  </a:moveTo>
                  <a:lnTo>
                    <a:pt x="5825" y="2789"/>
                  </a:lnTo>
                  <a:lnTo>
                    <a:pt x="4175" y="2789"/>
                  </a:lnTo>
                  <a:lnTo>
                    <a:pt x="4171" y="2789"/>
                  </a:lnTo>
                  <a:lnTo>
                    <a:pt x="4167" y="2789"/>
                  </a:lnTo>
                  <a:lnTo>
                    <a:pt x="4164" y="2790"/>
                  </a:lnTo>
                  <a:lnTo>
                    <a:pt x="4161" y="2790"/>
                  </a:lnTo>
                  <a:lnTo>
                    <a:pt x="4158" y="2791"/>
                  </a:lnTo>
                  <a:lnTo>
                    <a:pt x="4155" y="2791"/>
                  </a:lnTo>
                  <a:lnTo>
                    <a:pt x="4152" y="2792"/>
                  </a:lnTo>
                  <a:lnTo>
                    <a:pt x="4149" y="2793"/>
                  </a:lnTo>
                  <a:lnTo>
                    <a:pt x="4146" y="2794"/>
                  </a:lnTo>
                  <a:lnTo>
                    <a:pt x="4143" y="2795"/>
                  </a:lnTo>
                  <a:lnTo>
                    <a:pt x="4140" y="2796"/>
                  </a:lnTo>
                  <a:lnTo>
                    <a:pt x="4138" y="2797"/>
                  </a:lnTo>
                  <a:lnTo>
                    <a:pt x="4136" y="2798"/>
                  </a:lnTo>
                  <a:lnTo>
                    <a:pt x="4131" y="2801"/>
                  </a:lnTo>
                  <a:lnTo>
                    <a:pt x="4126" y="2804"/>
                  </a:lnTo>
                  <a:lnTo>
                    <a:pt x="4124" y="2805"/>
                  </a:lnTo>
                  <a:lnTo>
                    <a:pt x="4122" y="2807"/>
                  </a:lnTo>
                  <a:lnTo>
                    <a:pt x="4119" y="2808"/>
                  </a:lnTo>
                  <a:lnTo>
                    <a:pt x="4117" y="2810"/>
                  </a:lnTo>
                  <a:lnTo>
                    <a:pt x="4115" y="2812"/>
                  </a:lnTo>
                  <a:lnTo>
                    <a:pt x="4112" y="2815"/>
                  </a:lnTo>
                  <a:lnTo>
                    <a:pt x="4110" y="2817"/>
                  </a:lnTo>
                  <a:lnTo>
                    <a:pt x="4108" y="2819"/>
                  </a:lnTo>
                  <a:lnTo>
                    <a:pt x="4106" y="2822"/>
                  </a:lnTo>
                  <a:lnTo>
                    <a:pt x="4104" y="2824"/>
                  </a:lnTo>
                  <a:lnTo>
                    <a:pt x="4102" y="2827"/>
                  </a:lnTo>
                  <a:lnTo>
                    <a:pt x="4100" y="2830"/>
                  </a:lnTo>
                  <a:lnTo>
                    <a:pt x="4099" y="2832"/>
                  </a:lnTo>
                  <a:lnTo>
                    <a:pt x="4097" y="2835"/>
                  </a:lnTo>
                  <a:lnTo>
                    <a:pt x="4096" y="2838"/>
                  </a:lnTo>
                  <a:lnTo>
                    <a:pt x="4095" y="2840"/>
                  </a:lnTo>
                  <a:lnTo>
                    <a:pt x="4094" y="2843"/>
                  </a:lnTo>
                  <a:lnTo>
                    <a:pt x="4093" y="2846"/>
                  </a:lnTo>
                  <a:lnTo>
                    <a:pt x="4092" y="2849"/>
                  </a:lnTo>
                  <a:lnTo>
                    <a:pt x="4091" y="2852"/>
                  </a:lnTo>
                  <a:lnTo>
                    <a:pt x="4090" y="2855"/>
                  </a:lnTo>
                  <a:lnTo>
                    <a:pt x="4090" y="2858"/>
                  </a:lnTo>
                  <a:lnTo>
                    <a:pt x="4089" y="2861"/>
                  </a:lnTo>
                  <a:lnTo>
                    <a:pt x="4089" y="2865"/>
                  </a:lnTo>
                  <a:lnTo>
                    <a:pt x="4088" y="2868"/>
                  </a:lnTo>
                  <a:lnTo>
                    <a:pt x="4088" y="2871"/>
                  </a:lnTo>
                  <a:lnTo>
                    <a:pt x="4088" y="2876"/>
                  </a:lnTo>
                  <a:lnTo>
                    <a:pt x="4088" y="3818"/>
                  </a:lnTo>
                  <a:lnTo>
                    <a:pt x="4088" y="3823"/>
                  </a:lnTo>
                  <a:lnTo>
                    <a:pt x="4088" y="3827"/>
                  </a:lnTo>
                  <a:lnTo>
                    <a:pt x="4089" y="3830"/>
                  </a:lnTo>
                  <a:lnTo>
                    <a:pt x="4089" y="3834"/>
                  </a:lnTo>
                  <a:lnTo>
                    <a:pt x="4090" y="3837"/>
                  </a:lnTo>
                  <a:lnTo>
                    <a:pt x="4090" y="3840"/>
                  </a:lnTo>
                  <a:lnTo>
                    <a:pt x="4091" y="3843"/>
                  </a:lnTo>
                  <a:lnTo>
                    <a:pt x="4092" y="3847"/>
                  </a:lnTo>
                  <a:lnTo>
                    <a:pt x="4093" y="3849"/>
                  </a:lnTo>
                  <a:lnTo>
                    <a:pt x="4094" y="3852"/>
                  </a:lnTo>
                  <a:lnTo>
                    <a:pt x="4095" y="3855"/>
                  </a:lnTo>
                  <a:lnTo>
                    <a:pt x="4096" y="3857"/>
                  </a:lnTo>
                  <a:lnTo>
                    <a:pt x="4097" y="3860"/>
                  </a:lnTo>
                  <a:lnTo>
                    <a:pt x="4098" y="3862"/>
                  </a:lnTo>
                  <a:lnTo>
                    <a:pt x="4099" y="3864"/>
                  </a:lnTo>
                  <a:lnTo>
                    <a:pt x="4101" y="3866"/>
                  </a:lnTo>
                  <a:lnTo>
                    <a:pt x="4103" y="3869"/>
                  </a:lnTo>
                  <a:lnTo>
                    <a:pt x="4105" y="3872"/>
                  </a:lnTo>
                  <a:lnTo>
                    <a:pt x="4108" y="3875"/>
                  </a:lnTo>
                  <a:lnTo>
                    <a:pt x="4110" y="3877"/>
                  </a:lnTo>
                  <a:lnTo>
                    <a:pt x="4112" y="3880"/>
                  </a:lnTo>
                  <a:lnTo>
                    <a:pt x="4115" y="3882"/>
                  </a:lnTo>
                  <a:lnTo>
                    <a:pt x="4118" y="3884"/>
                  </a:lnTo>
                  <a:lnTo>
                    <a:pt x="4120" y="3887"/>
                  </a:lnTo>
                  <a:lnTo>
                    <a:pt x="4123" y="3889"/>
                  </a:lnTo>
                  <a:lnTo>
                    <a:pt x="4126" y="3891"/>
                  </a:lnTo>
                  <a:lnTo>
                    <a:pt x="4129" y="3893"/>
                  </a:lnTo>
                  <a:lnTo>
                    <a:pt x="4132" y="3895"/>
                  </a:lnTo>
                  <a:lnTo>
                    <a:pt x="4136" y="3897"/>
                  </a:lnTo>
                  <a:lnTo>
                    <a:pt x="4138" y="3898"/>
                  </a:lnTo>
                  <a:lnTo>
                    <a:pt x="4140" y="3899"/>
                  </a:lnTo>
                  <a:lnTo>
                    <a:pt x="4143" y="3900"/>
                  </a:lnTo>
                  <a:lnTo>
                    <a:pt x="4146" y="3901"/>
                  </a:lnTo>
                  <a:lnTo>
                    <a:pt x="4149" y="3902"/>
                  </a:lnTo>
                  <a:lnTo>
                    <a:pt x="4152" y="3903"/>
                  </a:lnTo>
                  <a:lnTo>
                    <a:pt x="4155" y="3904"/>
                  </a:lnTo>
                  <a:lnTo>
                    <a:pt x="4158" y="3904"/>
                  </a:lnTo>
                  <a:lnTo>
                    <a:pt x="4161" y="3905"/>
                  </a:lnTo>
                  <a:lnTo>
                    <a:pt x="4164" y="3905"/>
                  </a:lnTo>
                  <a:lnTo>
                    <a:pt x="4167" y="3906"/>
                  </a:lnTo>
                  <a:lnTo>
                    <a:pt x="4171" y="3906"/>
                  </a:lnTo>
                  <a:lnTo>
                    <a:pt x="4175" y="3906"/>
                  </a:lnTo>
                  <a:lnTo>
                    <a:pt x="5825" y="3906"/>
                  </a:lnTo>
                  <a:lnTo>
                    <a:pt x="5829" y="3906"/>
                  </a:lnTo>
                  <a:lnTo>
                    <a:pt x="5833" y="3906"/>
                  </a:lnTo>
                  <a:lnTo>
                    <a:pt x="5836" y="3905"/>
                  </a:lnTo>
                  <a:lnTo>
                    <a:pt x="5839" y="3905"/>
                  </a:lnTo>
                  <a:lnTo>
                    <a:pt x="5842" y="3904"/>
                  </a:lnTo>
                  <a:lnTo>
                    <a:pt x="5845" y="3904"/>
                  </a:lnTo>
                  <a:lnTo>
                    <a:pt x="5848" y="3903"/>
                  </a:lnTo>
                  <a:lnTo>
                    <a:pt x="5851" y="3902"/>
                  </a:lnTo>
                  <a:lnTo>
                    <a:pt x="5854" y="3901"/>
                  </a:lnTo>
                  <a:lnTo>
                    <a:pt x="5857" y="3900"/>
                  </a:lnTo>
                  <a:lnTo>
                    <a:pt x="5860" y="3899"/>
                  </a:lnTo>
                  <a:lnTo>
                    <a:pt x="5862" y="3898"/>
                  </a:lnTo>
                  <a:lnTo>
                    <a:pt x="5864" y="3897"/>
                  </a:lnTo>
                  <a:lnTo>
                    <a:pt x="5868" y="3895"/>
                  </a:lnTo>
                  <a:lnTo>
                    <a:pt x="5871" y="3893"/>
                  </a:lnTo>
                  <a:lnTo>
                    <a:pt x="5874" y="3891"/>
                  </a:lnTo>
                  <a:lnTo>
                    <a:pt x="5877" y="3889"/>
                  </a:lnTo>
                  <a:lnTo>
                    <a:pt x="5880" y="3887"/>
                  </a:lnTo>
                  <a:lnTo>
                    <a:pt x="5882" y="3884"/>
                  </a:lnTo>
                  <a:lnTo>
                    <a:pt x="5885" y="3882"/>
                  </a:lnTo>
                  <a:lnTo>
                    <a:pt x="5888" y="3880"/>
                  </a:lnTo>
                  <a:lnTo>
                    <a:pt x="5890" y="3877"/>
                  </a:lnTo>
                  <a:lnTo>
                    <a:pt x="5892" y="3875"/>
                  </a:lnTo>
                  <a:lnTo>
                    <a:pt x="5895" y="3872"/>
                  </a:lnTo>
                  <a:lnTo>
                    <a:pt x="5897" y="3869"/>
                  </a:lnTo>
                  <a:lnTo>
                    <a:pt x="5899" y="3866"/>
                  </a:lnTo>
                  <a:lnTo>
                    <a:pt x="5901" y="3864"/>
                  </a:lnTo>
                  <a:lnTo>
                    <a:pt x="5902" y="3862"/>
                  </a:lnTo>
                  <a:lnTo>
                    <a:pt x="5903" y="3860"/>
                  </a:lnTo>
                  <a:lnTo>
                    <a:pt x="5904" y="3857"/>
                  </a:lnTo>
                  <a:lnTo>
                    <a:pt x="5905" y="3855"/>
                  </a:lnTo>
                  <a:lnTo>
                    <a:pt x="5906" y="3852"/>
                  </a:lnTo>
                  <a:lnTo>
                    <a:pt x="5907" y="3849"/>
                  </a:lnTo>
                  <a:lnTo>
                    <a:pt x="5908" y="3847"/>
                  </a:lnTo>
                  <a:lnTo>
                    <a:pt x="5909" y="3843"/>
                  </a:lnTo>
                  <a:lnTo>
                    <a:pt x="5910" y="3840"/>
                  </a:lnTo>
                  <a:lnTo>
                    <a:pt x="5910" y="3837"/>
                  </a:lnTo>
                  <a:lnTo>
                    <a:pt x="5911" y="3834"/>
                  </a:lnTo>
                  <a:lnTo>
                    <a:pt x="5911" y="3830"/>
                  </a:lnTo>
                  <a:lnTo>
                    <a:pt x="5912" y="3827"/>
                  </a:lnTo>
                  <a:lnTo>
                    <a:pt x="5912" y="3823"/>
                  </a:lnTo>
                  <a:lnTo>
                    <a:pt x="5912" y="3818"/>
                  </a:lnTo>
                  <a:lnTo>
                    <a:pt x="5912" y="2876"/>
                  </a:lnTo>
                  <a:lnTo>
                    <a:pt x="5912" y="2871"/>
                  </a:lnTo>
                  <a:lnTo>
                    <a:pt x="5912" y="2868"/>
                  </a:lnTo>
                  <a:lnTo>
                    <a:pt x="5911" y="2865"/>
                  </a:lnTo>
                  <a:lnTo>
                    <a:pt x="5911" y="2861"/>
                  </a:lnTo>
                  <a:lnTo>
                    <a:pt x="5910" y="2858"/>
                  </a:lnTo>
                  <a:lnTo>
                    <a:pt x="5910" y="2855"/>
                  </a:lnTo>
                  <a:lnTo>
                    <a:pt x="5909" y="2852"/>
                  </a:lnTo>
                  <a:lnTo>
                    <a:pt x="5908" y="2849"/>
                  </a:lnTo>
                  <a:lnTo>
                    <a:pt x="5907" y="2846"/>
                  </a:lnTo>
                  <a:lnTo>
                    <a:pt x="5906" y="2843"/>
                  </a:lnTo>
                  <a:lnTo>
                    <a:pt x="5905" y="2840"/>
                  </a:lnTo>
                  <a:lnTo>
                    <a:pt x="5904" y="2838"/>
                  </a:lnTo>
                  <a:lnTo>
                    <a:pt x="5903" y="2835"/>
                  </a:lnTo>
                  <a:lnTo>
                    <a:pt x="5901" y="2832"/>
                  </a:lnTo>
                  <a:lnTo>
                    <a:pt x="5900" y="2830"/>
                  </a:lnTo>
                  <a:lnTo>
                    <a:pt x="5898" y="2827"/>
                  </a:lnTo>
                  <a:lnTo>
                    <a:pt x="5896" y="2824"/>
                  </a:lnTo>
                  <a:lnTo>
                    <a:pt x="5894" y="2822"/>
                  </a:lnTo>
                  <a:lnTo>
                    <a:pt x="5892" y="2819"/>
                  </a:lnTo>
                  <a:lnTo>
                    <a:pt x="5890" y="2817"/>
                  </a:lnTo>
                  <a:lnTo>
                    <a:pt x="5888" y="2815"/>
                  </a:lnTo>
                  <a:lnTo>
                    <a:pt x="5885" y="2812"/>
                  </a:lnTo>
                  <a:lnTo>
                    <a:pt x="5883" y="2810"/>
                  </a:lnTo>
                  <a:lnTo>
                    <a:pt x="5881" y="2808"/>
                  </a:lnTo>
                  <a:lnTo>
                    <a:pt x="5878" y="2807"/>
                  </a:lnTo>
                  <a:lnTo>
                    <a:pt x="5876" y="2805"/>
                  </a:lnTo>
                  <a:lnTo>
                    <a:pt x="5874" y="2804"/>
                  </a:lnTo>
                  <a:lnTo>
                    <a:pt x="5869" y="2801"/>
                  </a:lnTo>
                  <a:lnTo>
                    <a:pt x="5864" y="2798"/>
                  </a:lnTo>
                  <a:lnTo>
                    <a:pt x="5862" y="2797"/>
                  </a:lnTo>
                  <a:lnTo>
                    <a:pt x="5860" y="2796"/>
                  </a:lnTo>
                  <a:lnTo>
                    <a:pt x="5857" y="2795"/>
                  </a:lnTo>
                  <a:lnTo>
                    <a:pt x="5854" y="2794"/>
                  </a:lnTo>
                  <a:lnTo>
                    <a:pt x="5851" y="2793"/>
                  </a:lnTo>
                  <a:lnTo>
                    <a:pt x="5848" y="2792"/>
                  </a:lnTo>
                  <a:lnTo>
                    <a:pt x="5845" y="2791"/>
                  </a:lnTo>
                  <a:lnTo>
                    <a:pt x="5842" y="2791"/>
                  </a:lnTo>
                  <a:lnTo>
                    <a:pt x="5839" y="2790"/>
                  </a:lnTo>
                  <a:lnTo>
                    <a:pt x="5836" y="2790"/>
                  </a:lnTo>
                  <a:lnTo>
                    <a:pt x="5833" y="2789"/>
                  </a:lnTo>
                  <a:lnTo>
                    <a:pt x="5829" y="2789"/>
                  </a:lnTo>
                  <a:close/>
                  <a:moveTo>
                    <a:pt x="5655" y="1935"/>
                  </a:moveTo>
                  <a:lnTo>
                    <a:pt x="5623" y="1942"/>
                  </a:lnTo>
                  <a:lnTo>
                    <a:pt x="5590" y="1944"/>
                  </a:lnTo>
                  <a:lnTo>
                    <a:pt x="4410" y="1944"/>
                  </a:lnTo>
                  <a:lnTo>
                    <a:pt x="4377" y="1942"/>
                  </a:lnTo>
                  <a:lnTo>
                    <a:pt x="4345" y="1935"/>
                  </a:lnTo>
                  <a:lnTo>
                    <a:pt x="4314" y="1925"/>
                  </a:lnTo>
                  <a:lnTo>
                    <a:pt x="4285" y="1911"/>
                  </a:lnTo>
                  <a:lnTo>
                    <a:pt x="4258" y="1892"/>
                  </a:lnTo>
                  <a:lnTo>
                    <a:pt x="4233" y="1871"/>
                  </a:lnTo>
                  <a:lnTo>
                    <a:pt x="4212" y="1846"/>
                  </a:lnTo>
                  <a:lnTo>
                    <a:pt x="4193" y="1819"/>
                  </a:lnTo>
                  <a:lnTo>
                    <a:pt x="4179" y="1790"/>
                  </a:lnTo>
                  <a:lnTo>
                    <a:pt x="4169" y="1759"/>
                  </a:lnTo>
                  <a:lnTo>
                    <a:pt x="4162" y="1727"/>
                  </a:lnTo>
                  <a:lnTo>
                    <a:pt x="4160" y="1694"/>
                  </a:lnTo>
                  <a:lnTo>
                    <a:pt x="4162" y="1661"/>
                  </a:lnTo>
                  <a:lnTo>
                    <a:pt x="4169" y="1629"/>
                  </a:lnTo>
                  <a:lnTo>
                    <a:pt x="4179" y="1598"/>
                  </a:lnTo>
                  <a:lnTo>
                    <a:pt x="4193" y="1569"/>
                  </a:lnTo>
                  <a:lnTo>
                    <a:pt x="4212" y="1542"/>
                  </a:lnTo>
                  <a:lnTo>
                    <a:pt x="4233" y="1517"/>
                  </a:lnTo>
                  <a:lnTo>
                    <a:pt x="4258" y="1496"/>
                  </a:lnTo>
                  <a:lnTo>
                    <a:pt x="4285" y="1477"/>
                  </a:lnTo>
                  <a:lnTo>
                    <a:pt x="4314" y="1463"/>
                  </a:lnTo>
                  <a:lnTo>
                    <a:pt x="4345" y="1453"/>
                  </a:lnTo>
                  <a:lnTo>
                    <a:pt x="4377" y="1446"/>
                  </a:lnTo>
                  <a:lnTo>
                    <a:pt x="4410" y="1444"/>
                  </a:lnTo>
                  <a:lnTo>
                    <a:pt x="5590" y="1444"/>
                  </a:lnTo>
                  <a:lnTo>
                    <a:pt x="5623" y="1446"/>
                  </a:lnTo>
                  <a:lnTo>
                    <a:pt x="5655" y="1453"/>
                  </a:lnTo>
                  <a:lnTo>
                    <a:pt x="5686" y="1463"/>
                  </a:lnTo>
                  <a:lnTo>
                    <a:pt x="5715" y="1477"/>
                  </a:lnTo>
                  <a:lnTo>
                    <a:pt x="5742" y="1496"/>
                  </a:lnTo>
                  <a:lnTo>
                    <a:pt x="5767" y="1517"/>
                  </a:lnTo>
                  <a:lnTo>
                    <a:pt x="5788" y="1542"/>
                  </a:lnTo>
                  <a:lnTo>
                    <a:pt x="5807" y="1569"/>
                  </a:lnTo>
                  <a:lnTo>
                    <a:pt x="5821" y="1598"/>
                  </a:lnTo>
                  <a:lnTo>
                    <a:pt x="5831" y="1629"/>
                  </a:lnTo>
                  <a:lnTo>
                    <a:pt x="5838" y="1661"/>
                  </a:lnTo>
                  <a:lnTo>
                    <a:pt x="5840" y="1694"/>
                  </a:lnTo>
                  <a:lnTo>
                    <a:pt x="5838" y="1727"/>
                  </a:lnTo>
                  <a:lnTo>
                    <a:pt x="5831" y="1759"/>
                  </a:lnTo>
                  <a:lnTo>
                    <a:pt x="5821" y="1790"/>
                  </a:lnTo>
                  <a:lnTo>
                    <a:pt x="5807" y="1819"/>
                  </a:lnTo>
                  <a:lnTo>
                    <a:pt x="5788" y="1846"/>
                  </a:lnTo>
                  <a:lnTo>
                    <a:pt x="5767" y="1871"/>
                  </a:lnTo>
                  <a:lnTo>
                    <a:pt x="5742" y="1892"/>
                  </a:lnTo>
                  <a:lnTo>
                    <a:pt x="5715" y="1911"/>
                  </a:lnTo>
                  <a:lnTo>
                    <a:pt x="5686" y="1925"/>
                  </a:lnTo>
                  <a:lnTo>
                    <a:pt x="5655" y="1935"/>
                  </a:lnTo>
                  <a:close/>
                  <a:moveTo>
                    <a:pt x="5504" y="8284"/>
                  </a:moveTo>
                  <a:lnTo>
                    <a:pt x="5504" y="8290"/>
                  </a:lnTo>
                  <a:lnTo>
                    <a:pt x="5504" y="8303"/>
                  </a:lnTo>
                  <a:lnTo>
                    <a:pt x="5504" y="8309"/>
                  </a:lnTo>
                  <a:lnTo>
                    <a:pt x="5504" y="8322"/>
                  </a:lnTo>
                  <a:lnTo>
                    <a:pt x="5504" y="8328"/>
                  </a:lnTo>
                  <a:lnTo>
                    <a:pt x="5503" y="8341"/>
                  </a:lnTo>
                  <a:lnTo>
                    <a:pt x="5502" y="8346"/>
                  </a:lnTo>
                  <a:lnTo>
                    <a:pt x="5501" y="8359"/>
                  </a:lnTo>
                  <a:lnTo>
                    <a:pt x="5501" y="8365"/>
                  </a:lnTo>
                  <a:lnTo>
                    <a:pt x="5499" y="8378"/>
                  </a:lnTo>
                  <a:lnTo>
                    <a:pt x="5498" y="8384"/>
                  </a:lnTo>
                  <a:lnTo>
                    <a:pt x="5496" y="8397"/>
                  </a:lnTo>
                  <a:lnTo>
                    <a:pt x="5495" y="8402"/>
                  </a:lnTo>
                  <a:lnTo>
                    <a:pt x="5492" y="8415"/>
                  </a:lnTo>
                  <a:lnTo>
                    <a:pt x="5491" y="8420"/>
                  </a:lnTo>
                  <a:lnTo>
                    <a:pt x="5488" y="8433"/>
                  </a:lnTo>
                  <a:lnTo>
                    <a:pt x="5486" y="8439"/>
                  </a:lnTo>
                  <a:lnTo>
                    <a:pt x="5483" y="8451"/>
                  </a:lnTo>
                  <a:lnTo>
                    <a:pt x="5481" y="8457"/>
                  </a:lnTo>
                  <a:lnTo>
                    <a:pt x="5477" y="8469"/>
                  </a:lnTo>
                  <a:lnTo>
                    <a:pt x="5475" y="8474"/>
                  </a:lnTo>
                  <a:lnTo>
                    <a:pt x="5471" y="8487"/>
                  </a:lnTo>
                  <a:lnTo>
                    <a:pt x="5469" y="8492"/>
                  </a:lnTo>
                  <a:lnTo>
                    <a:pt x="5464" y="8504"/>
                  </a:lnTo>
                  <a:lnTo>
                    <a:pt x="5461" y="8509"/>
                  </a:lnTo>
                  <a:lnTo>
                    <a:pt x="5456" y="8522"/>
                  </a:lnTo>
                  <a:lnTo>
                    <a:pt x="5453" y="8527"/>
                  </a:lnTo>
                  <a:lnTo>
                    <a:pt x="5448" y="8539"/>
                  </a:lnTo>
                  <a:lnTo>
                    <a:pt x="5445" y="8544"/>
                  </a:lnTo>
                  <a:lnTo>
                    <a:pt x="5438" y="8555"/>
                  </a:lnTo>
                  <a:lnTo>
                    <a:pt x="5435" y="8561"/>
                  </a:lnTo>
                  <a:lnTo>
                    <a:pt x="5428" y="8572"/>
                  </a:lnTo>
                  <a:lnTo>
                    <a:pt x="5425" y="8577"/>
                  </a:lnTo>
                  <a:lnTo>
                    <a:pt x="5418" y="8588"/>
                  </a:lnTo>
                  <a:lnTo>
                    <a:pt x="5415" y="8593"/>
                  </a:lnTo>
                  <a:lnTo>
                    <a:pt x="5407" y="8603"/>
                  </a:lnTo>
                  <a:lnTo>
                    <a:pt x="5404" y="8608"/>
                  </a:lnTo>
                  <a:lnTo>
                    <a:pt x="5396" y="8618"/>
                  </a:lnTo>
                  <a:lnTo>
                    <a:pt x="5392" y="8623"/>
                  </a:lnTo>
                  <a:lnTo>
                    <a:pt x="5384" y="8633"/>
                  </a:lnTo>
                  <a:lnTo>
                    <a:pt x="5380" y="8637"/>
                  </a:lnTo>
                  <a:lnTo>
                    <a:pt x="5371" y="8647"/>
                  </a:lnTo>
                  <a:lnTo>
                    <a:pt x="5368" y="8651"/>
                  </a:lnTo>
                  <a:lnTo>
                    <a:pt x="5358" y="8660"/>
                  </a:lnTo>
                  <a:lnTo>
                    <a:pt x="5354" y="8664"/>
                  </a:lnTo>
                  <a:lnTo>
                    <a:pt x="5345" y="8673"/>
                  </a:lnTo>
                  <a:lnTo>
                    <a:pt x="5341" y="8677"/>
                  </a:lnTo>
                  <a:lnTo>
                    <a:pt x="5331" y="8686"/>
                  </a:lnTo>
                  <a:lnTo>
                    <a:pt x="5327" y="8689"/>
                  </a:lnTo>
                  <a:lnTo>
                    <a:pt x="5316" y="8698"/>
                  </a:lnTo>
                  <a:lnTo>
                    <a:pt x="5312" y="8701"/>
                  </a:lnTo>
                  <a:lnTo>
                    <a:pt x="5302" y="8709"/>
                  </a:lnTo>
                  <a:lnTo>
                    <a:pt x="5297" y="8713"/>
                  </a:lnTo>
                  <a:lnTo>
                    <a:pt x="5286" y="8720"/>
                  </a:lnTo>
                  <a:lnTo>
                    <a:pt x="5282" y="8724"/>
                  </a:lnTo>
                  <a:lnTo>
                    <a:pt x="5270" y="8731"/>
                  </a:lnTo>
                  <a:lnTo>
                    <a:pt x="5266" y="8734"/>
                  </a:lnTo>
                  <a:lnTo>
                    <a:pt x="5254" y="8741"/>
                  </a:lnTo>
                  <a:lnTo>
                    <a:pt x="5249" y="8743"/>
                  </a:lnTo>
                  <a:lnTo>
                    <a:pt x="5238" y="8750"/>
                  </a:lnTo>
                  <a:lnTo>
                    <a:pt x="5233" y="8752"/>
                  </a:lnTo>
                  <a:lnTo>
                    <a:pt x="5221" y="8758"/>
                  </a:lnTo>
                  <a:lnTo>
                    <a:pt x="5216" y="8761"/>
                  </a:lnTo>
                  <a:lnTo>
                    <a:pt x="5204" y="8766"/>
                  </a:lnTo>
                  <a:lnTo>
                    <a:pt x="5199" y="8768"/>
                  </a:lnTo>
                  <a:lnTo>
                    <a:pt x="5187" y="8774"/>
                  </a:lnTo>
                  <a:lnTo>
                    <a:pt x="5182" y="8776"/>
                  </a:lnTo>
                  <a:lnTo>
                    <a:pt x="5169" y="8780"/>
                  </a:lnTo>
                  <a:lnTo>
                    <a:pt x="5164" y="8782"/>
                  </a:lnTo>
                  <a:lnTo>
                    <a:pt x="5152" y="8786"/>
                  </a:lnTo>
                  <a:lnTo>
                    <a:pt x="5146" y="8788"/>
                  </a:lnTo>
                  <a:lnTo>
                    <a:pt x="5134" y="8792"/>
                  </a:lnTo>
                  <a:lnTo>
                    <a:pt x="5128" y="8793"/>
                  </a:lnTo>
                  <a:lnTo>
                    <a:pt x="5116" y="8796"/>
                  </a:lnTo>
                  <a:lnTo>
                    <a:pt x="5110" y="8798"/>
                  </a:lnTo>
                  <a:lnTo>
                    <a:pt x="5097" y="8800"/>
                  </a:lnTo>
                  <a:lnTo>
                    <a:pt x="5092" y="8801"/>
                  </a:lnTo>
                  <a:lnTo>
                    <a:pt x="5079" y="8804"/>
                  </a:lnTo>
                  <a:lnTo>
                    <a:pt x="5073" y="8805"/>
                  </a:lnTo>
                  <a:lnTo>
                    <a:pt x="5060" y="8806"/>
                  </a:lnTo>
                  <a:lnTo>
                    <a:pt x="5054" y="8807"/>
                  </a:lnTo>
                  <a:lnTo>
                    <a:pt x="5041" y="8808"/>
                  </a:lnTo>
                  <a:lnTo>
                    <a:pt x="5035" y="8809"/>
                  </a:lnTo>
                  <a:lnTo>
                    <a:pt x="5022" y="8809"/>
                  </a:lnTo>
                  <a:lnTo>
                    <a:pt x="5016" y="8810"/>
                  </a:lnTo>
                  <a:lnTo>
                    <a:pt x="5003" y="8810"/>
                  </a:lnTo>
                  <a:lnTo>
                    <a:pt x="4997" y="8810"/>
                  </a:lnTo>
                  <a:lnTo>
                    <a:pt x="4984" y="8810"/>
                  </a:lnTo>
                  <a:lnTo>
                    <a:pt x="4978" y="8809"/>
                  </a:lnTo>
                  <a:lnTo>
                    <a:pt x="4965" y="8809"/>
                  </a:lnTo>
                  <a:lnTo>
                    <a:pt x="4959" y="8808"/>
                  </a:lnTo>
                  <a:lnTo>
                    <a:pt x="4946" y="8807"/>
                  </a:lnTo>
                  <a:lnTo>
                    <a:pt x="4940" y="8806"/>
                  </a:lnTo>
                  <a:lnTo>
                    <a:pt x="4927" y="8805"/>
                  </a:lnTo>
                  <a:lnTo>
                    <a:pt x="4921" y="8804"/>
                  </a:lnTo>
                  <a:lnTo>
                    <a:pt x="4908" y="8801"/>
                  </a:lnTo>
                  <a:lnTo>
                    <a:pt x="4903" y="8800"/>
                  </a:lnTo>
                  <a:lnTo>
                    <a:pt x="4890" y="8798"/>
                  </a:lnTo>
                  <a:lnTo>
                    <a:pt x="4884" y="8796"/>
                  </a:lnTo>
                  <a:lnTo>
                    <a:pt x="4872" y="8793"/>
                  </a:lnTo>
                  <a:lnTo>
                    <a:pt x="4866" y="8792"/>
                  </a:lnTo>
                  <a:lnTo>
                    <a:pt x="4854" y="8788"/>
                  </a:lnTo>
                  <a:lnTo>
                    <a:pt x="4848" y="8786"/>
                  </a:lnTo>
                  <a:lnTo>
                    <a:pt x="4836" y="8782"/>
                  </a:lnTo>
                  <a:lnTo>
                    <a:pt x="4831" y="8780"/>
                  </a:lnTo>
                  <a:lnTo>
                    <a:pt x="4818" y="8776"/>
                  </a:lnTo>
                  <a:lnTo>
                    <a:pt x="4813" y="8774"/>
                  </a:lnTo>
                  <a:lnTo>
                    <a:pt x="4801" y="8768"/>
                  </a:lnTo>
                  <a:lnTo>
                    <a:pt x="4796" y="8766"/>
                  </a:lnTo>
                  <a:lnTo>
                    <a:pt x="4784" y="8761"/>
                  </a:lnTo>
                  <a:lnTo>
                    <a:pt x="4779" y="8758"/>
                  </a:lnTo>
                  <a:lnTo>
                    <a:pt x="4767" y="8752"/>
                  </a:lnTo>
                  <a:lnTo>
                    <a:pt x="4762" y="8750"/>
                  </a:lnTo>
                  <a:lnTo>
                    <a:pt x="4751" y="8743"/>
                  </a:lnTo>
                  <a:lnTo>
                    <a:pt x="4746" y="8741"/>
                  </a:lnTo>
                  <a:lnTo>
                    <a:pt x="4734" y="8734"/>
                  </a:lnTo>
                  <a:lnTo>
                    <a:pt x="4730" y="8731"/>
                  </a:lnTo>
                  <a:lnTo>
                    <a:pt x="4718" y="8724"/>
                  </a:lnTo>
                  <a:lnTo>
                    <a:pt x="4714" y="8720"/>
                  </a:lnTo>
                  <a:lnTo>
                    <a:pt x="4703" y="8713"/>
                  </a:lnTo>
                  <a:lnTo>
                    <a:pt x="4698" y="8709"/>
                  </a:lnTo>
                  <a:lnTo>
                    <a:pt x="4688" y="8701"/>
                  </a:lnTo>
                  <a:lnTo>
                    <a:pt x="4684" y="8698"/>
                  </a:lnTo>
                  <a:lnTo>
                    <a:pt x="4673" y="8689"/>
                  </a:lnTo>
                  <a:lnTo>
                    <a:pt x="4669" y="8686"/>
                  </a:lnTo>
                  <a:lnTo>
                    <a:pt x="4659" y="8677"/>
                  </a:lnTo>
                  <a:lnTo>
                    <a:pt x="4655" y="8673"/>
                  </a:lnTo>
                  <a:lnTo>
                    <a:pt x="4646" y="8664"/>
                  </a:lnTo>
                  <a:lnTo>
                    <a:pt x="4642" y="8660"/>
                  </a:lnTo>
                  <a:lnTo>
                    <a:pt x="4632" y="8651"/>
                  </a:lnTo>
                  <a:lnTo>
                    <a:pt x="4629" y="8647"/>
                  </a:lnTo>
                  <a:lnTo>
                    <a:pt x="4620" y="8637"/>
                  </a:lnTo>
                  <a:lnTo>
                    <a:pt x="4616" y="8633"/>
                  </a:lnTo>
                  <a:lnTo>
                    <a:pt x="4608" y="8623"/>
                  </a:lnTo>
                  <a:lnTo>
                    <a:pt x="4604" y="8618"/>
                  </a:lnTo>
                  <a:lnTo>
                    <a:pt x="4596" y="8608"/>
                  </a:lnTo>
                  <a:lnTo>
                    <a:pt x="4593" y="8603"/>
                  </a:lnTo>
                  <a:lnTo>
                    <a:pt x="4585" y="8593"/>
                  </a:lnTo>
                  <a:lnTo>
                    <a:pt x="4582" y="8588"/>
                  </a:lnTo>
                  <a:lnTo>
                    <a:pt x="4575" y="8577"/>
                  </a:lnTo>
                  <a:lnTo>
                    <a:pt x="4572" y="8572"/>
                  </a:lnTo>
                  <a:lnTo>
                    <a:pt x="4565" y="8561"/>
                  </a:lnTo>
                  <a:lnTo>
                    <a:pt x="4562" y="8555"/>
                  </a:lnTo>
                  <a:lnTo>
                    <a:pt x="4555" y="8544"/>
                  </a:lnTo>
                  <a:lnTo>
                    <a:pt x="4552" y="8539"/>
                  </a:lnTo>
                  <a:lnTo>
                    <a:pt x="4547" y="8527"/>
                  </a:lnTo>
                  <a:lnTo>
                    <a:pt x="4544" y="8522"/>
                  </a:lnTo>
                  <a:lnTo>
                    <a:pt x="4539" y="8509"/>
                  </a:lnTo>
                  <a:lnTo>
                    <a:pt x="4536" y="8504"/>
                  </a:lnTo>
                  <a:lnTo>
                    <a:pt x="4531" y="8492"/>
                  </a:lnTo>
                  <a:lnTo>
                    <a:pt x="4529" y="8487"/>
                  </a:lnTo>
                  <a:lnTo>
                    <a:pt x="4525" y="8474"/>
                  </a:lnTo>
                  <a:lnTo>
                    <a:pt x="4523" y="8469"/>
                  </a:lnTo>
                  <a:lnTo>
                    <a:pt x="4519" y="8457"/>
                  </a:lnTo>
                  <a:lnTo>
                    <a:pt x="4517" y="8451"/>
                  </a:lnTo>
                  <a:lnTo>
                    <a:pt x="4514" y="8439"/>
                  </a:lnTo>
                  <a:lnTo>
                    <a:pt x="4512" y="8433"/>
                  </a:lnTo>
                  <a:lnTo>
                    <a:pt x="4509" y="8420"/>
                  </a:lnTo>
                  <a:lnTo>
                    <a:pt x="4508" y="8415"/>
                  </a:lnTo>
                  <a:lnTo>
                    <a:pt x="4505" y="8402"/>
                  </a:lnTo>
                  <a:lnTo>
                    <a:pt x="4504" y="8397"/>
                  </a:lnTo>
                  <a:lnTo>
                    <a:pt x="4502" y="8384"/>
                  </a:lnTo>
                  <a:lnTo>
                    <a:pt x="4501" y="8378"/>
                  </a:lnTo>
                  <a:lnTo>
                    <a:pt x="4499" y="8365"/>
                  </a:lnTo>
                  <a:lnTo>
                    <a:pt x="4499" y="8359"/>
                  </a:lnTo>
                  <a:lnTo>
                    <a:pt x="4498" y="8346"/>
                  </a:lnTo>
                  <a:lnTo>
                    <a:pt x="4497" y="8341"/>
                  </a:lnTo>
                  <a:lnTo>
                    <a:pt x="4496" y="8328"/>
                  </a:lnTo>
                  <a:lnTo>
                    <a:pt x="4496" y="8322"/>
                  </a:lnTo>
                  <a:lnTo>
                    <a:pt x="4496" y="8309"/>
                  </a:lnTo>
                  <a:lnTo>
                    <a:pt x="4496" y="8303"/>
                  </a:lnTo>
                  <a:lnTo>
                    <a:pt x="4496" y="8290"/>
                  </a:lnTo>
                  <a:lnTo>
                    <a:pt x="4496" y="8284"/>
                  </a:lnTo>
                  <a:lnTo>
                    <a:pt x="4497" y="8271"/>
                  </a:lnTo>
                  <a:lnTo>
                    <a:pt x="4498" y="8265"/>
                  </a:lnTo>
                  <a:lnTo>
                    <a:pt x="4499" y="8252"/>
                  </a:lnTo>
                  <a:lnTo>
                    <a:pt x="4499" y="8247"/>
                  </a:lnTo>
                  <a:lnTo>
                    <a:pt x="4501" y="8233"/>
                  </a:lnTo>
                  <a:lnTo>
                    <a:pt x="4502" y="8228"/>
                  </a:lnTo>
                  <a:lnTo>
                    <a:pt x="4504" y="8215"/>
                  </a:lnTo>
                  <a:lnTo>
                    <a:pt x="4505" y="8209"/>
                  </a:lnTo>
                  <a:lnTo>
                    <a:pt x="4508" y="8196"/>
                  </a:lnTo>
                  <a:lnTo>
                    <a:pt x="4509" y="8191"/>
                  </a:lnTo>
                  <a:lnTo>
                    <a:pt x="4512" y="8178"/>
                  </a:lnTo>
                  <a:lnTo>
                    <a:pt x="4514" y="8173"/>
                  </a:lnTo>
                  <a:lnTo>
                    <a:pt x="4517" y="8160"/>
                  </a:lnTo>
                  <a:lnTo>
                    <a:pt x="4519" y="8155"/>
                  </a:lnTo>
                  <a:lnTo>
                    <a:pt x="4523" y="8142"/>
                  </a:lnTo>
                  <a:lnTo>
                    <a:pt x="4525" y="8137"/>
                  </a:lnTo>
                  <a:lnTo>
                    <a:pt x="4529" y="8124"/>
                  </a:lnTo>
                  <a:lnTo>
                    <a:pt x="4531" y="8119"/>
                  </a:lnTo>
                  <a:lnTo>
                    <a:pt x="4536" y="8107"/>
                  </a:lnTo>
                  <a:lnTo>
                    <a:pt x="4539" y="8102"/>
                  </a:lnTo>
                  <a:lnTo>
                    <a:pt x="4544" y="8089"/>
                  </a:lnTo>
                  <a:lnTo>
                    <a:pt x="4547" y="8084"/>
                  </a:lnTo>
                  <a:lnTo>
                    <a:pt x="4552" y="8072"/>
                  </a:lnTo>
                  <a:lnTo>
                    <a:pt x="4555" y="8067"/>
                  </a:lnTo>
                  <a:lnTo>
                    <a:pt x="4562" y="8056"/>
                  </a:lnTo>
                  <a:lnTo>
                    <a:pt x="4565" y="8050"/>
                  </a:lnTo>
                  <a:lnTo>
                    <a:pt x="4572" y="8039"/>
                  </a:lnTo>
                  <a:lnTo>
                    <a:pt x="4575" y="8034"/>
                  </a:lnTo>
                  <a:lnTo>
                    <a:pt x="4582" y="8023"/>
                  </a:lnTo>
                  <a:lnTo>
                    <a:pt x="4585" y="8018"/>
                  </a:lnTo>
                  <a:lnTo>
                    <a:pt x="4593" y="8008"/>
                  </a:lnTo>
                  <a:lnTo>
                    <a:pt x="4596" y="8003"/>
                  </a:lnTo>
                  <a:lnTo>
                    <a:pt x="4604" y="7993"/>
                  </a:lnTo>
                  <a:lnTo>
                    <a:pt x="4608" y="7988"/>
                  </a:lnTo>
                  <a:lnTo>
                    <a:pt x="4616" y="7978"/>
                  </a:lnTo>
                  <a:lnTo>
                    <a:pt x="4620" y="7974"/>
                  </a:lnTo>
                  <a:lnTo>
                    <a:pt x="4629" y="7964"/>
                  </a:lnTo>
                  <a:lnTo>
                    <a:pt x="4632" y="7960"/>
                  </a:lnTo>
                  <a:lnTo>
                    <a:pt x="4642" y="7951"/>
                  </a:lnTo>
                  <a:lnTo>
                    <a:pt x="4646" y="7947"/>
                  </a:lnTo>
                  <a:lnTo>
                    <a:pt x="4655" y="7938"/>
                  </a:lnTo>
                  <a:lnTo>
                    <a:pt x="4659" y="7934"/>
                  </a:lnTo>
                  <a:lnTo>
                    <a:pt x="4669" y="7925"/>
                  </a:lnTo>
                  <a:lnTo>
                    <a:pt x="4673" y="7922"/>
                  </a:lnTo>
                  <a:lnTo>
                    <a:pt x="4684" y="7913"/>
                  </a:lnTo>
                  <a:lnTo>
                    <a:pt x="4688" y="7910"/>
                  </a:lnTo>
                  <a:lnTo>
                    <a:pt x="4698" y="7902"/>
                  </a:lnTo>
                  <a:lnTo>
                    <a:pt x="4703" y="7898"/>
                  </a:lnTo>
                  <a:lnTo>
                    <a:pt x="4714" y="7891"/>
                  </a:lnTo>
                  <a:lnTo>
                    <a:pt x="4718" y="7887"/>
                  </a:lnTo>
                  <a:lnTo>
                    <a:pt x="4730" y="7880"/>
                  </a:lnTo>
                  <a:lnTo>
                    <a:pt x="4734" y="7877"/>
                  </a:lnTo>
                  <a:lnTo>
                    <a:pt x="4746" y="7870"/>
                  </a:lnTo>
                  <a:lnTo>
                    <a:pt x="4751" y="7868"/>
                  </a:lnTo>
                  <a:lnTo>
                    <a:pt x="4762" y="7861"/>
                  </a:lnTo>
                  <a:lnTo>
                    <a:pt x="4767" y="7859"/>
                  </a:lnTo>
                  <a:lnTo>
                    <a:pt x="4779" y="7853"/>
                  </a:lnTo>
                  <a:lnTo>
                    <a:pt x="4784" y="7850"/>
                  </a:lnTo>
                  <a:lnTo>
                    <a:pt x="4796" y="7845"/>
                  </a:lnTo>
                  <a:lnTo>
                    <a:pt x="4801" y="7843"/>
                  </a:lnTo>
                  <a:lnTo>
                    <a:pt x="4813" y="7837"/>
                  </a:lnTo>
                  <a:lnTo>
                    <a:pt x="4818" y="7835"/>
                  </a:lnTo>
                  <a:lnTo>
                    <a:pt x="4831" y="7831"/>
                  </a:lnTo>
                  <a:lnTo>
                    <a:pt x="4836" y="7829"/>
                  </a:lnTo>
                  <a:lnTo>
                    <a:pt x="4848" y="7825"/>
                  </a:lnTo>
                  <a:lnTo>
                    <a:pt x="4854" y="7823"/>
                  </a:lnTo>
                  <a:lnTo>
                    <a:pt x="4866" y="7819"/>
                  </a:lnTo>
                  <a:lnTo>
                    <a:pt x="4872" y="7818"/>
                  </a:lnTo>
                  <a:lnTo>
                    <a:pt x="4884" y="7815"/>
                  </a:lnTo>
                  <a:lnTo>
                    <a:pt x="4890" y="7813"/>
                  </a:lnTo>
                  <a:lnTo>
                    <a:pt x="4903" y="7811"/>
                  </a:lnTo>
                  <a:lnTo>
                    <a:pt x="4908" y="7810"/>
                  </a:lnTo>
                  <a:lnTo>
                    <a:pt x="4921" y="7807"/>
                  </a:lnTo>
                  <a:lnTo>
                    <a:pt x="4927" y="7806"/>
                  </a:lnTo>
                  <a:lnTo>
                    <a:pt x="4940" y="7805"/>
                  </a:lnTo>
                  <a:lnTo>
                    <a:pt x="4946" y="7804"/>
                  </a:lnTo>
                  <a:lnTo>
                    <a:pt x="4959" y="7803"/>
                  </a:lnTo>
                  <a:lnTo>
                    <a:pt x="4965" y="7802"/>
                  </a:lnTo>
                  <a:lnTo>
                    <a:pt x="4978" y="7802"/>
                  </a:lnTo>
                  <a:lnTo>
                    <a:pt x="4984" y="7801"/>
                  </a:lnTo>
                  <a:lnTo>
                    <a:pt x="4997" y="7801"/>
                  </a:lnTo>
                  <a:lnTo>
                    <a:pt x="5003" y="7801"/>
                  </a:lnTo>
                  <a:lnTo>
                    <a:pt x="5016" y="7801"/>
                  </a:lnTo>
                  <a:lnTo>
                    <a:pt x="5022" y="7802"/>
                  </a:lnTo>
                  <a:lnTo>
                    <a:pt x="5035" y="7802"/>
                  </a:lnTo>
                  <a:lnTo>
                    <a:pt x="5041" y="7803"/>
                  </a:lnTo>
                  <a:lnTo>
                    <a:pt x="5054" y="7804"/>
                  </a:lnTo>
                  <a:lnTo>
                    <a:pt x="5060" y="7805"/>
                  </a:lnTo>
                  <a:lnTo>
                    <a:pt x="5073" y="7806"/>
                  </a:lnTo>
                  <a:lnTo>
                    <a:pt x="5079" y="7807"/>
                  </a:lnTo>
                  <a:lnTo>
                    <a:pt x="5092" y="7810"/>
                  </a:lnTo>
                  <a:lnTo>
                    <a:pt x="5097" y="7811"/>
                  </a:lnTo>
                  <a:lnTo>
                    <a:pt x="5110" y="7813"/>
                  </a:lnTo>
                  <a:lnTo>
                    <a:pt x="5116" y="7815"/>
                  </a:lnTo>
                  <a:lnTo>
                    <a:pt x="5128" y="7818"/>
                  </a:lnTo>
                  <a:lnTo>
                    <a:pt x="5134" y="7819"/>
                  </a:lnTo>
                  <a:lnTo>
                    <a:pt x="5146" y="7823"/>
                  </a:lnTo>
                  <a:lnTo>
                    <a:pt x="5152" y="7825"/>
                  </a:lnTo>
                  <a:lnTo>
                    <a:pt x="5164" y="7829"/>
                  </a:lnTo>
                  <a:lnTo>
                    <a:pt x="5169" y="7831"/>
                  </a:lnTo>
                  <a:lnTo>
                    <a:pt x="5182" y="7835"/>
                  </a:lnTo>
                  <a:lnTo>
                    <a:pt x="5187" y="7837"/>
                  </a:lnTo>
                  <a:lnTo>
                    <a:pt x="5199" y="7843"/>
                  </a:lnTo>
                  <a:lnTo>
                    <a:pt x="5204" y="7845"/>
                  </a:lnTo>
                  <a:lnTo>
                    <a:pt x="5216" y="7850"/>
                  </a:lnTo>
                  <a:lnTo>
                    <a:pt x="5221" y="7853"/>
                  </a:lnTo>
                  <a:lnTo>
                    <a:pt x="5233" y="7859"/>
                  </a:lnTo>
                  <a:lnTo>
                    <a:pt x="5238" y="7861"/>
                  </a:lnTo>
                  <a:lnTo>
                    <a:pt x="5249" y="7868"/>
                  </a:lnTo>
                  <a:lnTo>
                    <a:pt x="5254" y="7870"/>
                  </a:lnTo>
                  <a:lnTo>
                    <a:pt x="5266" y="7877"/>
                  </a:lnTo>
                  <a:lnTo>
                    <a:pt x="5270" y="7880"/>
                  </a:lnTo>
                  <a:lnTo>
                    <a:pt x="5282" y="7887"/>
                  </a:lnTo>
                  <a:lnTo>
                    <a:pt x="5286" y="7891"/>
                  </a:lnTo>
                  <a:lnTo>
                    <a:pt x="5297" y="7898"/>
                  </a:lnTo>
                  <a:lnTo>
                    <a:pt x="5302" y="7902"/>
                  </a:lnTo>
                  <a:lnTo>
                    <a:pt x="5312" y="7910"/>
                  </a:lnTo>
                  <a:lnTo>
                    <a:pt x="5316" y="7913"/>
                  </a:lnTo>
                  <a:lnTo>
                    <a:pt x="5327" y="7922"/>
                  </a:lnTo>
                  <a:lnTo>
                    <a:pt x="5331" y="7925"/>
                  </a:lnTo>
                  <a:lnTo>
                    <a:pt x="5341" y="7934"/>
                  </a:lnTo>
                  <a:lnTo>
                    <a:pt x="5345" y="7938"/>
                  </a:lnTo>
                  <a:lnTo>
                    <a:pt x="5354" y="7947"/>
                  </a:lnTo>
                  <a:lnTo>
                    <a:pt x="5358" y="7951"/>
                  </a:lnTo>
                  <a:lnTo>
                    <a:pt x="5368" y="7960"/>
                  </a:lnTo>
                  <a:lnTo>
                    <a:pt x="5371" y="7964"/>
                  </a:lnTo>
                  <a:lnTo>
                    <a:pt x="5380" y="7974"/>
                  </a:lnTo>
                  <a:lnTo>
                    <a:pt x="5384" y="7978"/>
                  </a:lnTo>
                  <a:lnTo>
                    <a:pt x="5392" y="7988"/>
                  </a:lnTo>
                  <a:lnTo>
                    <a:pt x="5396" y="7993"/>
                  </a:lnTo>
                  <a:lnTo>
                    <a:pt x="5404" y="8003"/>
                  </a:lnTo>
                  <a:lnTo>
                    <a:pt x="5407" y="8008"/>
                  </a:lnTo>
                  <a:lnTo>
                    <a:pt x="5415" y="8018"/>
                  </a:lnTo>
                  <a:lnTo>
                    <a:pt x="5418" y="8023"/>
                  </a:lnTo>
                  <a:lnTo>
                    <a:pt x="5425" y="8034"/>
                  </a:lnTo>
                  <a:lnTo>
                    <a:pt x="5428" y="8039"/>
                  </a:lnTo>
                  <a:lnTo>
                    <a:pt x="5435" y="8050"/>
                  </a:lnTo>
                  <a:lnTo>
                    <a:pt x="5438" y="8056"/>
                  </a:lnTo>
                  <a:lnTo>
                    <a:pt x="5445" y="8067"/>
                  </a:lnTo>
                  <a:lnTo>
                    <a:pt x="5448" y="8072"/>
                  </a:lnTo>
                  <a:lnTo>
                    <a:pt x="5453" y="8084"/>
                  </a:lnTo>
                  <a:lnTo>
                    <a:pt x="5456" y="8089"/>
                  </a:lnTo>
                  <a:lnTo>
                    <a:pt x="5461" y="8102"/>
                  </a:lnTo>
                  <a:lnTo>
                    <a:pt x="5464" y="8107"/>
                  </a:lnTo>
                  <a:lnTo>
                    <a:pt x="5469" y="8119"/>
                  </a:lnTo>
                  <a:lnTo>
                    <a:pt x="5471" y="8124"/>
                  </a:lnTo>
                  <a:lnTo>
                    <a:pt x="5475" y="8137"/>
                  </a:lnTo>
                  <a:lnTo>
                    <a:pt x="5477" y="8142"/>
                  </a:lnTo>
                  <a:lnTo>
                    <a:pt x="5481" y="8155"/>
                  </a:lnTo>
                  <a:lnTo>
                    <a:pt x="5483" y="8160"/>
                  </a:lnTo>
                  <a:lnTo>
                    <a:pt x="5486" y="8173"/>
                  </a:lnTo>
                  <a:lnTo>
                    <a:pt x="5488" y="8178"/>
                  </a:lnTo>
                  <a:lnTo>
                    <a:pt x="5491" y="8191"/>
                  </a:lnTo>
                  <a:lnTo>
                    <a:pt x="5492" y="8196"/>
                  </a:lnTo>
                  <a:lnTo>
                    <a:pt x="5495" y="8209"/>
                  </a:lnTo>
                  <a:lnTo>
                    <a:pt x="5496" y="8215"/>
                  </a:lnTo>
                  <a:lnTo>
                    <a:pt x="5498" y="8228"/>
                  </a:lnTo>
                  <a:lnTo>
                    <a:pt x="5499" y="8233"/>
                  </a:lnTo>
                  <a:lnTo>
                    <a:pt x="5501" y="8247"/>
                  </a:lnTo>
                  <a:lnTo>
                    <a:pt x="5501" y="8252"/>
                  </a:lnTo>
                  <a:lnTo>
                    <a:pt x="5502" y="8265"/>
                  </a:lnTo>
                  <a:lnTo>
                    <a:pt x="5503" y="8271"/>
                  </a:lnTo>
                  <a:lnTo>
                    <a:pt x="5504" y="8284"/>
                  </a:lnTo>
                  <a:close/>
                  <a:moveTo>
                    <a:pt x="5203" y="8321"/>
                  </a:moveTo>
                  <a:lnTo>
                    <a:pt x="5204" y="8314"/>
                  </a:lnTo>
                  <a:lnTo>
                    <a:pt x="5204" y="8306"/>
                  </a:lnTo>
                  <a:lnTo>
                    <a:pt x="5204" y="8298"/>
                  </a:lnTo>
                  <a:lnTo>
                    <a:pt x="5203" y="8290"/>
                  </a:lnTo>
                  <a:lnTo>
                    <a:pt x="5203" y="8282"/>
                  </a:lnTo>
                  <a:lnTo>
                    <a:pt x="5202" y="8274"/>
                  </a:lnTo>
                  <a:lnTo>
                    <a:pt x="5200" y="8267"/>
                  </a:lnTo>
                  <a:lnTo>
                    <a:pt x="5199" y="8259"/>
                  </a:lnTo>
                  <a:lnTo>
                    <a:pt x="5197" y="8252"/>
                  </a:lnTo>
                  <a:lnTo>
                    <a:pt x="5195" y="8245"/>
                  </a:lnTo>
                  <a:lnTo>
                    <a:pt x="5193" y="8237"/>
                  </a:lnTo>
                  <a:lnTo>
                    <a:pt x="5190" y="8230"/>
                  </a:lnTo>
                  <a:lnTo>
                    <a:pt x="5187" y="8223"/>
                  </a:lnTo>
                  <a:lnTo>
                    <a:pt x="5184" y="8216"/>
                  </a:lnTo>
                  <a:lnTo>
                    <a:pt x="5181" y="8209"/>
                  </a:lnTo>
                  <a:lnTo>
                    <a:pt x="5177" y="8203"/>
                  </a:lnTo>
                  <a:lnTo>
                    <a:pt x="5174" y="8197"/>
                  </a:lnTo>
                  <a:lnTo>
                    <a:pt x="5169" y="8191"/>
                  </a:lnTo>
                  <a:lnTo>
                    <a:pt x="5165" y="8185"/>
                  </a:lnTo>
                  <a:lnTo>
                    <a:pt x="5160" y="8179"/>
                  </a:lnTo>
                  <a:lnTo>
                    <a:pt x="5155" y="8173"/>
                  </a:lnTo>
                  <a:lnTo>
                    <a:pt x="5150" y="8167"/>
                  </a:lnTo>
                  <a:lnTo>
                    <a:pt x="5145" y="8162"/>
                  </a:lnTo>
                  <a:lnTo>
                    <a:pt x="5139" y="8156"/>
                  </a:lnTo>
                  <a:lnTo>
                    <a:pt x="5134" y="8151"/>
                  </a:lnTo>
                  <a:lnTo>
                    <a:pt x="5128" y="8146"/>
                  </a:lnTo>
                  <a:lnTo>
                    <a:pt x="5122" y="8142"/>
                  </a:lnTo>
                  <a:lnTo>
                    <a:pt x="5115" y="8137"/>
                  </a:lnTo>
                  <a:lnTo>
                    <a:pt x="5109" y="8133"/>
                  </a:lnTo>
                  <a:lnTo>
                    <a:pt x="5102" y="8129"/>
                  </a:lnTo>
                  <a:lnTo>
                    <a:pt x="5095" y="8125"/>
                  </a:lnTo>
                  <a:lnTo>
                    <a:pt x="5088" y="8122"/>
                  </a:lnTo>
                  <a:lnTo>
                    <a:pt x="5081" y="8118"/>
                  </a:lnTo>
                  <a:lnTo>
                    <a:pt x="5074" y="8115"/>
                  </a:lnTo>
                  <a:lnTo>
                    <a:pt x="5067" y="8113"/>
                  </a:lnTo>
                  <a:lnTo>
                    <a:pt x="5059" y="8110"/>
                  </a:lnTo>
                  <a:lnTo>
                    <a:pt x="5052" y="8108"/>
                  </a:lnTo>
                  <a:lnTo>
                    <a:pt x="5045" y="8106"/>
                  </a:lnTo>
                  <a:lnTo>
                    <a:pt x="5037" y="8105"/>
                  </a:lnTo>
                  <a:lnTo>
                    <a:pt x="5030" y="8103"/>
                  </a:lnTo>
                  <a:lnTo>
                    <a:pt x="5022" y="8102"/>
                  </a:lnTo>
                  <a:lnTo>
                    <a:pt x="5015" y="8102"/>
                  </a:lnTo>
                  <a:lnTo>
                    <a:pt x="5007" y="8101"/>
                  </a:lnTo>
                  <a:lnTo>
                    <a:pt x="5000" y="8101"/>
                  </a:lnTo>
                  <a:lnTo>
                    <a:pt x="4993" y="8101"/>
                  </a:lnTo>
                  <a:lnTo>
                    <a:pt x="4985" y="8102"/>
                  </a:lnTo>
                  <a:lnTo>
                    <a:pt x="4978" y="8102"/>
                  </a:lnTo>
                  <a:lnTo>
                    <a:pt x="4970" y="8103"/>
                  </a:lnTo>
                  <a:lnTo>
                    <a:pt x="4963" y="8105"/>
                  </a:lnTo>
                  <a:lnTo>
                    <a:pt x="4955" y="8106"/>
                  </a:lnTo>
                  <a:lnTo>
                    <a:pt x="4948" y="8108"/>
                  </a:lnTo>
                  <a:lnTo>
                    <a:pt x="4941" y="8110"/>
                  </a:lnTo>
                  <a:lnTo>
                    <a:pt x="4933" y="8113"/>
                  </a:lnTo>
                  <a:lnTo>
                    <a:pt x="4926" y="8115"/>
                  </a:lnTo>
                  <a:lnTo>
                    <a:pt x="4919" y="8118"/>
                  </a:lnTo>
                  <a:lnTo>
                    <a:pt x="4912" y="8122"/>
                  </a:lnTo>
                  <a:lnTo>
                    <a:pt x="4905" y="8125"/>
                  </a:lnTo>
                  <a:lnTo>
                    <a:pt x="4898" y="8129"/>
                  </a:lnTo>
                  <a:lnTo>
                    <a:pt x="4891" y="8133"/>
                  </a:lnTo>
                  <a:lnTo>
                    <a:pt x="4885" y="8137"/>
                  </a:lnTo>
                  <a:lnTo>
                    <a:pt x="4878" y="8142"/>
                  </a:lnTo>
                  <a:lnTo>
                    <a:pt x="4872" y="8146"/>
                  </a:lnTo>
                  <a:lnTo>
                    <a:pt x="4866" y="8151"/>
                  </a:lnTo>
                  <a:lnTo>
                    <a:pt x="4861" y="8156"/>
                  </a:lnTo>
                  <a:lnTo>
                    <a:pt x="4855" y="8162"/>
                  </a:lnTo>
                  <a:lnTo>
                    <a:pt x="4850" y="8167"/>
                  </a:lnTo>
                  <a:lnTo>
                    <a:pt x="4845" y="8173"/>
                  </a:lnTo>
                  <a:lnTo>
                    <a:pt x="4840" y="8179"/>
                  </a:lnTo>
                  <a:lnTo>
                    <a:pt x="4835" y="8185"/>
                  </a:lnTo>
                  <a:lnTo>
                    <a:pt x="4831" y="8191"/>
                  </a:lnTo>
                  <a:lnTo>
                    <a:pt x="4826" y="8197"/>
                  </a:lnTo>
                  <a:lnTo>
                    <a:pt x="4823" y="8203"/>
                  </a:lnTo>
                  <a:lnTo>
                    <a:pt x="4819" y="8209"/>
                  </a:lnTo>
                  <a:lnTo>
                    <a:pt x="4816" y="8216"/>
                  </a:lnTo>
                  <a:lnTo>
                    <a:pt x="4813" y="8223"/>
                  </a:lnTo>
                  <a:lnTo>
                    <a:pt x="4810" y="8230"/>
                  </a:lnTo>
                  <a:lnTo>
                    <a:pt x="4807" y="8237"/>
                  </a:lnTo>
                  <a:lnTo>
                    <a:pt x="4805" y="8245"/>
                  </a:lnTo>
                  <a:lnTo>
                    <a:pt x="4803" y="8252"/>
                  </a:lnTo>
                  <a:lnTo>
                    <a:pt x="4801" y="8259"/>
                  </a:lnTo>
                  <a:lnTo>
                    <a:pt x="4800" y="8267"/>
                  </a:lnTo>
                  <a:lnTo>
                    <a:pt x="4798" y="8274"/>
                  </a:lnTo>
                  <a:lnTo>
                    <a:pt x="4797" y="8282"/>
                  </a:lnTo>
                  <a:lnTo>
                    <a:pt x="4797" y="8290"/>
                  </a:lnTo>
                  <a:lnTo>
                    <a:pt x="4796" y="8298"/>
                  </a:lnTo>
                  <a:lnTo>
                    <a:pt x="4796" y="8306"/>
                  </a:lnTo>
                  <a:lnTo>
                    <a:pt x="4796" y="8314"/>
                  </a:lnTo>
                  <a:lnTo>
                    <a:pt x="4797" y="8321"/>
                  </a:lnTo>
                  <a:lnTo>
                    <a:pt x="4797" y="8329"/>
                  </a:lnTo>
                  <a:lnTo>
                    <a:pt x="4798" y="8337"/>
                  </a:lnTo>
                  <a:lnTo>
                    <a:pt x="4800" y="8344"/>
                  </a:lnTo>
                  <a:lnTo>
                    <a:pt x="4801" y="8352"/>
                  </a:lnTo>
                  <a:lnTo>
                    <a:pt x="4803" y="8359"/>
                  </a:lnTo>
                  <a:lnTo>
                    <a:pt x="4805" y="8366"/>
                  </a:lnTo>
                  <a:lnTo>
                    <a:pt x="4807" y="8374"/>
                  </a:lnTo>
                  <a:lnTo>
                    <a:pt x="4810" y="8381"/>
                  </a:lnTo>
                  <a:lnTo>
                    <a:pt x="4813" y="8388"/>
                  </a:lnTo>
                  <a:lnTo>
                    <a:pt x="4816" y="8395"/>
                  </a:lnTo>
                  <a:lnTo>
                    <a:pt x="4819" y="8402"/>
                  </a:lnTo>
                  <a:lnTo>
                    <a:pt x="4823" y="8408"/>
                  </a:lnTo>
                  <a:lnTo>
                    <a:pt x="4826" y="8414"/>
                  </a:lnTo>
                  <a:lnTo>
                    <a:pt x="4831" y="8420"/>
                  </a:lnTo>
                  <a:lnTo>
                    <a:pt x="4835" y="8426"/>
                  </a:lnTo>
                  <a:lnTo>
                    <a:pt x="4840" y="8432"/>
                  </a:lnTo>
                  <a:lnTo>
                    <a:pt x="4845" y="8438"/>
                  </a:lnTo>
                  <a:lnTo>
                    <a:pt x="4850" y="8444"/>
                  </a:lnTo>
                  <a:lnTo>
                    <a:pt x="4855" y="8449"/>
                  </a:lnTo>
                  <a:lnTo>
                    <a:pt x="4861" y="8455"/>
                  </a:lnTo>
                  <a:lnTo>
                    <a:pt x="4866" y="8460"/>
                  </a:lnTo>
                  <a:lnTo>
                    <a:pt x="4872" y="8465"/>
                  </a:lnTo>
                  <a:lnTo>
                    <a:pt x="4878" y="8469"/>
                  </a:lnTo>
                  <a:lnTo>
                    <a:pt x="4885" y="8474"/>
                  </a:lnTo>
                  <a:lnTo>
                    <a:pt x="4891" y="8478"/>
                  </a:lnTo>
                  <a:lnTo>
                    <a:pt x="4898" y="8482"/>
                  </a:lnTo>
                  <a:lnTo>
                    <a:pt x="4905" y="8486"/>
                  </a:lnTo>
                  <a:lnTo>
                    <a:pt x="4912" y="8489"/>
                  </a:lnTo>
                  <a:lnTo>
                    <a:pt x="4919" y="8493"/>
                  </a:lnTo>
                  <a:lnTo>
                    <a:pt x="4926" y="8496"/>
                  </a:lnTo>
                  <a:lnTo>
                    <a:pt x="4933" y="8498"/>
                  </a:lnTo>
                  <a:lnTo>
                    <a:pt x="4941" y="8501"/>
                  </a:lnTo>
                  <a:lnTo>
                    <a:pt x="4948" y="8503"/>
                  </a:lnTo>
                  <a:lnTo>
                    <a:pt x="4955" y="8505"/>
                  </a:lnTo>
                  <a:lnTo>
                    <a:pt x="4963" y="8506"/>
                  </a:lnTo>
                  <a:lnTo>
                    <a:pt x="4970" y="8508"/>
                  </a:lnTo>
                  <a:lnTo>
                    <a:pt x="4978" y="8509"/>
                  </a:lnTo>
                  <a:lnTo>
                    <a:pt x="4985" y="8509"/>
                  </a:lnTo>
                  <a:lnTo>
                    <a:pt x="4993" y="8510"/>
                  </a:lnTo>
                  <a:lnTo>
                    <a:pt x="5000" y="8510"/>
                  </a:lnTo>
                  <a:lnTo>
                    <a:pt x="5007" y="8510"/>
                  </a:lnTo>
                  <a:lnTo>
                    <a:pt x="5015" y="8509"/>
                  </a:lnTo>
                  <a:lnTo>
                    <a:pt x="5022" y="8509"/>
                  </a:lnTo>
                  <a:lnTo>
                    <a:pt x="5030" y="8508"/>
                  </a:lnTo>
                  <a:lnTo>
                    <a:pt x="5037" y="8506"/>
                  </a:lnTo>
                  <a:lnTo>
                    <a:pt x="5045" y="8505"/>
                  </a:lnTo>
                  <a:lnTo>
                    <a:pt x="5052" y="8503"/>
                  </a:lnTo>
                  <a:lnTo>
                    <a:pt x="5059" y="8501"/>
                  </a:lnTo>
                  <a:lnTo>
                    <a:pt x="5067" y="8498"/>
                  </a:lnTo>
                  <a:lnTo>
                    <a:pt x="5074" y="8496"/>
                  </a:lnTo>
                  <a:lnTo>
                    <a:pt x="5081" y="8493"/>
                  </a:lnTo>
                  <a:lnTo>
                    <a:pt x="5088" y="8489"/>
                  </a:lnTo>
                  <a:lnTo>
                    <a:pt x="5095" y="8486"/>
                  </a:lnTo>
                  <a:lnTo>
                    <a:pt x="5102" y="8482"/>
                  </a:lnTo>
                  <a:lnTo>
                    <a:pt x="5109" y="8478"/>
                  </a:lnTo>
                  <a:lnTo>
                    <a:pt x="5115" y="8474"/>
                  </a:lnTo>
                  <a:lnTo>
                    <a:pt x="5122" y="8469"/>
                  </a:lnTo>
                  <a:lnTo>
                    <a:pt x="5128" y="8465"/>
                  </a:lnTo>
                  <a:lnTo>
                    <a:pt x="5134" y="8460"/>
                  </a:lnTo>
                  <a:lnTo>
                    <a:pt x="5139" y="8455"/>
                  </a:lnTo>
                  <a:lnTo>
                    <a:pt x="5145" y="8449"/>
                  </a:lnTo>
                  <a:lnTo>
                    <a:pt x="5150" y="8444"/>
                  </a:lnTo>
                  <a:lnTo>
                    <a:pt x="5155" y="8438"/>
                  </a:lnTo>
                  <a:lnTo>
                    <a:pt x="5160" y="8432"/>
                  </a:lnTo>
                  <a:lnTo>
                    <a:pt x="5165" y="8426"/>
                  </a:lnTo>
                  <a:lnTo>
                    <a:pt x="5169" y="8420"/>
                  </a:lnTo>
                  <a:lnTo>
                    <a:pt x="5174" y="8414"/>
                  </a:lnTo>
                  <a:lnTo>
                    <a:pt x="5177" y="8408"/>
                  </a:lnTo>
                  <a:lnTo>
                    <a:pt x="5181" y="8402"/>
                  </a:lnTo>
                  <a:lnTo>
                    <a:pt x="5184" y="8395"/>
                  </a:lnTo>
                  <a:lnTo>
                    <a:pt x="5187" y="8388"/>
                  </a:lnTo>
                  <a:lnTo>
                    <a:pt x="5190" y="8381"/>
                  </a:lnTo>
                  <a:lnTo>
                    <a:pt x="5193" y="8374"/>
                  </a:lnTo>
                  <a:lnTo>
                    <a:pt x="5195" y="8366"/>
                  </a:lnTo>
                  <a:lnTo>
                    <a:pt x="5197" y="8359"/>
                  </a:lnTo>
                  <a:lnTo>
                    <a:pt x="5199" y="8352"/>
                  </a:lnTo>
                  <a:lnTo>
                    <a:pt x="5200" y="8344"/>
                  </a:lnTo>
                  <a:lnTo>
                    <a:pt x="5202" y="8337"/>
                  </a:lnTo>
                  <a:lnTo>
                    <a:pt x="5203" y="8329"/>
                  </a:lnTo>
                  <a:lnTo>
                    <a:pt x="5203" y="83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" name="Google Shape;1298;p13">
            <a:extLst>
              <a:ext uri="{FF2B5EF4-FFF2-40B4-BE49-F238E27FC236}">
                <a16:creationId xmlns:a16="http://schemas.microsoft.com/office/drawing/2014/main" id="{4EA7B989-0388-497D-BB29-75D7873B1487}"/>
              </a:ext>
            </a:extLst>
          </p:cNvPr>
          <p:cNvGrpSpPr/>
          <p:nvPr/>
        </p:nvGrpSpPr>
        <p:grpSpPr>
          <a:xfrm>
            <a:off x="5227152" y="853541"/>
            <a:ext cx="633600" cy="641119"/>
            <a:chOff x="5227152" y="853541"/>
            <a:chExt cx="633600" cy="641119"/>
          </a:xfrm>
          <a:solidFill>
            <a:schemeClr val="bg1"/>
          </a:solidFill>
        </p:grpSpPr>
        <p:sp>
          <p:nvSpPr>
            <p:cNvPr id="191" name="Google Shape;1299;p13">
              <a:extLst>
                <a:ext uri="{FF2B5EF4-FFF2-40B4-BE49-F238E27FC236}">
                  <a16:creationId xmlns:a16="http://schemas.microsoft.com/office/drawing/2014/main" id="{7490F88F-A426-4668-B165-5FFCD8159F5D}"/>
                </a:ext>
              </a:extLst>
            </p:cNvPr>
            <p:cNvSpPr/>
            <p:nvPr/>
          </p:nvSpPr>
          <p:spPr>
            <a:xfrm>
              <a:off x="5227152" y="853541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25" y="1979"/>
                  </a:moveTo>
                  <a:lnTo>
                    <a:pt x="6975" y="1979"/>
                  </a:lnTo>
                  <a:lnTo>
                    <a:pt x="6979" y="1979"/>
                  </a:lnTo>
                  <a:lnTo>
                    <a:pt x="6984" y="1979"/>
                  </a:lnTo>
                  <a:lnTo>
                    <a:pt x="6988" y="1980"/>
                  </a:lnTo>
                  <a:lnTo>
                    <a:pt x="6992" y="1980"/>
                  </a:lnTo>
                  <a:lnTo>
                    <a:pt x="6996" y="1981"/>
                  </a:lnTo>
                  <a:lnTo>
                    <a:pt x="7001" y="1982"/>
                  </a:lnTo>
                  <a:lnTo>
                    <a:pt x="7005" y="1983"/>
                  </a:lnTo>
                  <a:lnTo>
                    <a:pt x="7009" y="1985"/>
                  </a:lnTo>
                  <a:lnTo>
                    <a:pt x="7013" y="1986"/>
                  </a:lnTo>
                  <a:lnTo>
                    <a:pt x="7017" y="1987"/>
                  </a:lnTo>
                  <a:lnTo>
                    <a:pt x="7021" y="1989"/>
                  </a:lnTo>
                  <a:lnTo>
                    <a:pt x="7025" y="1991"/>
                  </a:lnTo>
                  <a:lnTo>
                    <a:pt x="7029" y="1993"/>
                  </a:lnTo>
                  <a:lnTo>
                    <a:pt x="7033" y="1995"/>
                  </a:lnTo>
                  <a:lnTo>
                    <a:pt x="7037" y="1997"/>
                  </a:lnTo>
                  <a:lnTo>
                    <a:pt x="7040" y="2000"/>
                  </a:lnTo>
                  <a:lnTo>
                    <a:pt x="7044" y="2002"/>
                  </a:lnTo>
                  <a:lnTo>
                    <a:pt x="7047" y="2005"/>
                  </a:lnTo>
                  <a:lnTo>
                    <a:pt x="7051" y="2007"/>
                  </a:lnTo>
                  <a:lnTo>
                    <a:pt x="7054" y="2010"/>
                  </a:lnTo>
                  <a:lnTo>
                    <a:pt x="7057" y="2013"/>
                  </a:lnTo>
                  <a:lnTo>
                    <a:pt x="7060" y="2016"/>
                  </a:lnTo>
                  <a:lnTo>
                    <a:pt x="7063" y="2020"/>
                  </a:lnTo>
                  <a:lnTo>
                    <a:pt x="7066" y="2023"/>
                  </a:lnTo>
                  <a:lnTo>
                    <a:pt x="7069" y="2026"/>
                  </a:lnTo>
                  <a:lnTo>
                    <a:pt x="7071" y="2030"/>
                  </a:lnTo>
                  <a:lnTo>
                    <a:pt x="7074" y="2033"/>
                  </a:lnTo>
                  <a:lnTo>
                    <a:pt x="7076" y="2037"/>
                  </a:lnTo>
                  <a:lnTo>
                    <a:pt x="7078" y="2041"/>
                  </a:lnTo>
                  <a:lnTo>
                    <a:pt x="7080" y="2045"/>
                  </a:lnTo>
                  <a:lnTo>
                    <a:pt x="7082" y="2049"/>
                  </a:lnTo>
                  <a:lnTo>
                    <a:pt x="7083" y="2053"/>
                  </a:lnTo>
                  <a:lnTo>
                    <a:pt x="7085" y="2057"/>
                  </a:lnTo>
                  <a:lnTo>
                    <a:pt x="7086" y="2061"/>
                  </a:lnTo>
                  <a:lnTo>
                    <a:pt x="7087" y="2065"/>
                  </a:lnTo>
                  <a:lnTo>
                    <a:pt x="7088" y="2070"/>
                  </a:lnTo>
                  <a:lnTo>
                    <a:pt x="7089" y="2074"/>
                  </a:lnTo>
                  <a:lnTo>
                    <a:pt x="7090" y="2078"/>
                  </a:lnTo>
                  <a:lnTo>
                    <a:pt x="7090" y="2083"/>
                  </a:lnTo>
                  <a:lnTo>
                    <a:pt x="7091" y="2087"/>
                  </a:lnTo>
                  <a:lnTo>
                    <a:pt x="7091" y="2092"/>
                  </a:lnTo>
                  <a:lnTo>
                    <a:pt x="7091" y="2096"/>
                  </a:lnTo>
                  <a:lnTo>
                    <a:pt x="7091" y="7207"/>
                  </a:lnTo>
                  <a:lnTo>
                    <a:pt x="7091" y="7211"/>
                  </a:lnTo>
                  <a:lnTo>
                    <a:pt x="7091" y="7216"/>
                  </a:lnTo>
                  <a:lnTo>
                    <a:pt x="7090" y="7220"/>
                  </a:lnTo>
                  <a:lnTo>
                    <a:pt x="7090" y="7225"/>
                  </a:lnTo>
                  <a:lnTo>
                    <a:pt x="7089" y="7229"/>
                  </a:lnTo>
                  <a:lnTo>
                    <a:pt x="7088" y="7233"/>
                  </a:lnTo>
                  <a:lnTo>
                    <a:pt x="7087" y="7238"/>
                  </a:lnTo>
                  <a:lnTo>
                    <a:pt x="7086" y="7242"/>
                  </a:lnTo>
                  <a:lnTo>
                    <a:pt x="7085" y="7246"/>
                  </a:lnTo>
                  <a:lnTo>
                    <a:pt x="7083" y="7250"/>
                  </a:lnTo>
                  <a:lnTo>
                    <a:pt x="7082" y="7254"/>
                  </a:lnTo>
                  <a:lnTo>
                    <a:pt x="7080" y="7258"/>
                  </a:lnTo>
                  <a:lnTo>
                    <a:pt x="7078" y="7261"/>
                  </a:lnTo>
                  <a:lnTo>
                    <a:pt x="7076" y="7265"/>
                  </a:lnTo>
                  <a:lnTo>
                    <a:pt x="7074" y="7269"/>
                  </a:lnTo>
                  <a:lnTo>
                    <a:pt x="7071" y="7273"/>
                  </a:lnTo>
                  <a:lnTo>
                    <a:pt x="7069" y="7276"/>
                  </a:lnTo>
                  <a:lnTo>
                    <a:pt x="7066" y="7280"/>
                  </a:lnTo>
                  <a:lnTo>
                    <a:pt x="7063" y="7283"/>
                  </a:lnTo>
                  <a:lnTo>
                    <a:pt x="7060" y="7286"/>
                  </a:lnTo>
                  <a:lnTo>
                    <a:pt x="7057" y="7290"/>
                  </a:lnTo>
                  <a:lnTo>
                    <a:pt x="7054" y="7293"/>
                  </a:lnTo>
                  <a:lnTo>
                    <a:pt x="7051" y="7295"/>
                  </a:lnTo>
                  <a:lnTo>
                    <a:pt x="7047" y="7298"/>
                  </a:lnTo>
                  <a:lnTo>
                    <a:pt x="7044" y="7301"/>
                  </a:lnTo>
                  <a:lnTo>
                    <a:pt x="7040" y="7303"/>
                  </a:lnTo>
                  <a:lnTo>
                    <a:pt x="7037" y="7306"/>
                  </a:lnTo>
                  <a:lnTo>
                    <a:pt x="7033" y="7308"/>
                  </a:lnTo>
                  <a:lnTo>
                    <a:pt x="7029" y="7310"/>
                  </a:lnTo>
                  <a:lnTo>
                    <a:pt x="7025" y="7312"/>
                  </a:lnTo>
                  <a:lnTo>
                    <a:pt x="7021" y="7314"/>
                  </a:lnTo>
                  <a:lnTo>
                    <a:pt x="7017" y="7316"/>
                  </a:lnTo>
                  <a:lnTo>
                    <a:pt x="7013" y="7317"/>
                  </a:lnTo>
                  <a:lnTo>
                    <a:pt x="7009" y="7318"/>
                  </a:lnTo>
                  <a:lnTo>
                    <a:pt x="7005" y="7320"/>
                  </a:lnTo>
                  <a:lnTo>
                    <a:pt x="7001" y="7321"/>
                  </a:lnTo>
                  <a:lnTo>
                    <a:pt x="6996" y="7322"/>
                  </a:lnTo>
                  <a:lnTo>
                    <a:pt x="6992" y="7323"/>
                  </a:lnTo>
                  <a:lnTo>
                    <a:pt x="6988" y="7323"/>
                  </a:lnTo>
                  <a:lnTo>
                    <a:pt x="6984" y="7324"/>
                  </a:lnTo>
                  <a:lnTo>
                    <a:pt x="6979" y="7324"/>
                  </a:lnTo>
                  <a:lnTo>
                    <a:pt x="6975" y="7324"/>
                  </a:lnTo>
                  <a:lnTo>
                    <a:pt x="3025" y="7324"/>
                  </a:lnTo>
                  <a:lnTo>
                    <a:pt x="3021" y="7324"/>
                  </a:lnTo>
                  <a:lnTo>
                    <a:pt x="3016" y="7324"/>
                  </a:lnTo>
                  <a:lnTo>
                    <a:pt x="3012" y="7323"/>
                  </a:lnTo>
                  <a:lnTo>
                    <a:pt x="3008" y="7323"/>
                  </a:lnTo>
                  <a:lnTo>
                    <a:pt x="3004" y="7322"/>
                  </a:lnTo>
                  <a:lnTo>
                    <a:pt x="2999" y="7321"/>
                  </a:lnTo>
                  <a:lnTo>
                    <a:pt x="2995" y="7320"/>
                  </a:lnTo>
                  <a:lnTo>
                    <a:pt x="2991" y="7318"/>
                  </a:lnTo>
                  <a:lnTo>
                    <a:pt x="2987" y="7317"/>
                  </a:lnTo>
                  <a:lnTo>
                    <a:pt x="2983" y="7316"/>
                  </a:lnTo>
                  <a:lnTo>
                    <a:pt x="2979" y="7314"/>
                  </a:lnTo>
                  <a:lnTo>
                    <a:pt x="2975" y="7312"/>
                  </a:lnTo>
                  <a:lnTo>
                    <a:pt x="2971" y="7310"/>
                  </a:lnTo>
                  <a:lnTo>
                    <a:pt x="2967" y="7308"/>
                  </a:lnTo>
                  <a:lnTo>
                    <a:pt x="2963" y="7306"/>
                  </a:lnTo>
                  <a:lnTo>
                    <a:pt x="2960" y="7303"/>
                  </a:lnTo>
                  <a:lnTo>
                    <a:pt x="2956" y="7301"/>
                  </a:lnTo>
                  <a:lnTo>
                    <a:pt x="2953" y="7298"/>
                  </a:lnTo>
                  <a:lnTo>
                    <a:pt x="2949" y="7295"/>
                  </a:lnTo>
                  <a:lnTo>
                    <a:pt x="2946" y="7293"/>
                  </a:lnTo>
                  <a:lnTo>
                    <a:pt x="2943" y="7290"/>
                  </a:lnTo>
                  <a:lnTo>
                    <a:pt x="2940" y="7286"/>
                  </a:lnTo>
                  <a:lnTo>
                    <a:pt x="2937" y="7283"/>
                  </a:lnTo>
                  <a:lnTo>
                    <a:pt x="2934" y="7280"/>
                  </a:lnTo>
                  <a:lnTo>
                    <a:pt x="2931" y="7276"/>
                  </a:lnTo>
                  <a:lnTo>
                    <a:pt x="2929" y="7273"/>
                  </a:lnTo>
                  <a:lnTo>
                    <a:pt x="2926" y="7269"/>
                  </a:lnTo>
                  <a:lnTo>
                    <a:pt x="2924" y="7265"/>
                  </a:lnTo>
                  <a:lnTo>
                    <a:pt x="2922" y="7261"/>
                  </a:lnTo>
                  <a:lnTo>
                    <a:pt x="2920" y="7258"/>
                  </a:lnTo>
                  <a:lnTo>
                    <a:pt x="2918" y="7254"/>
                  </a:lnTo>
                  <a:lnTo>
                    <a:pt x="2917" y="7250"/>
                  </a:lnTo>
                  <a:lnTo>
                    <a:pt x="2915" y="7246"/>
                  </a:lnTo>
                  <a:lnTo>
                    <a:pt x="2914" y="7242"/>
                  </a:lnTo>
                  <a:lnTo>
                    <a:pt x="2913" y="7238"/>
                  </a:lnTo>
                  <a:lnTo>
                    <a:pt x="2912" y="7233"/>
                  </a:lnTo>
                  <a:lnTo>
                    <a:pt x="2911" y="7229"/>
                  </a:lnTo>
                  <a:lnTo>
                    <a:pt x="2910" y="7225"/>
                  </a:lnTo>
                  <a:lnTo>
                    <a:pt x="2910" y="7220"/>
                  </a:lnTo>
                  <a:lnTo>
                    <a:pt x="2909" y="7216"/>
                  </a:lnTo>
                  <a:lnTo>
                    <a:pt x="2909" y="7211"/>
                  </a:lnTo>
                  <a:lnTo>
                    <a:pt x="2909" y="7207"/>
                  </a:lnTo>
                  <a:lnTo>
                    <a:pt x="2909" y="2096"/>
                  </a:lnTo>
                  <a:lnTo>
                    <a:pt x="2909" y="2092"/>
                  </a:lnTo>
                  <a:lnTo>
                    <a:pt x="2909" y="2087"/>
                  </a:lnTo>
                  <a:lnTo>
                    <a:pt x="2910" y="2083"/>
                  </a:lnTo>
                  <a:lnTo>
                    <a:pt x="2910" y="2078"/>
                  </a:lnTo>
                  <a:lnTo>
                    <a:pt x="2911" y="2074"/>
                  </a:lnTo>
                  <a:lnTo>
                    <a:pt x="2912" y="2070"/>
                  </a:lnTo>
                  <a:lnTo>
                    <a:pt x="2913" y="2065"/>
                  </a:lnTo>
                  <a:lnTo>
                    <a:pt x="2914" y="2061"/>
                  </a:lnTo>
                  <a:lnTo>
                    <a:pt x="2915" y="2057"/>
                  </a:lnTo>
                  <a:lnTo>
                    <a:pt x="2917" y="2053"/>
                  </a:lnTo>
                  <a:lnTo>
                    <a:pt x="2918" y="2049"/>
                  </a:lnTo>
                  <a:lnTo>
                    <a:pt x="2920" y="2045"/>
                  </a:lnTo>
                  <a:lnTo>
                    <a:pt x="2922" y="2041"/>
                  </a:lnTo>
                  <a:lnTo>
                    <a:pt x="2924" y="2037"/>
                  </a:lnTo>
                  <a:lnTo>
                    <a:pt x="2926" y="2033"/>
                  </a:lnTo>
                  <a:lnTo>
                    <a:pt x="2929" y="2030"/>
                  </a:lnTo>
                  <a:lnTo>
                    <a:pt x="2931" y="2026"/>
                  </a:lnTo>
                  <a:lnTo>
                    <a:pt x="2934" y="2023"/>
                  </a:lnTo>
                  <a:lnTo>
                    <a:pt x="2937" y="2020"/>
                  </a:lnTo>
                  <a:lnTo>
                    <a:pt x="2940" y="2016"/>
                  </a:lnTo>
                  <a:lnTo>
                    <a:pt x="2943" y="2013"/>
                  </a:lnTo>
                  <a:lnTo>
                    <a:pt x="2946" y="2010"/>
                  </a:lnTo>
                  <a:lnTo>
                    <a:pt x="2949" y="2007"/>
                  </a:lnTo>
                  <a:lnTo>
                    <a:pt x="2953" y="2005"/>
                  </a:lnTo>
                  <a:lnTo>
                    <a:pt x="2956" y="2002"/>
                  </a:lnTo>
                  <a:lnTo>
                    <a:pt x="2960" y="2000"/>
                  </a:lnTo>
                  <a:lnTo>
                    <a:pt x="2963" y="1997"/>
                  </a:lnTo>
                  <a:lnTo>
                    <a:pt x="2967" y="1995"/>
                  </a:lnTo>
                  <a:lnTo>
                    <a:pt x="2971" y="1993"/>
                  </a:lnTo>
                  <a:lnTo>
                    <a:pt x="2975" y="1991"/>
                  </a:lnTo>
                  <a:lnTo>
                    <a:pt x="2979" y="1989"/>
                  </a:lnTo>
                  <a:lnTo>
                    <a:pt x="2983" y="1987"/>
                  </a:lnTo>
                  <a:lnTo>
                    <a:pt x="2987" y="1986"/>
                  </a:lnTo>
                  <a:lnTo>
                    <a:pt x="2991" y="1985"/>
                  </a:lnTo>
                  <a:lnTo>
                    <a:pt x="2995" y="1983"/>
                  </a:lnTo>
                  <a:lnTo>
                    <a:pt x="2999" y="1982"/>
                  </a:lnTo>
                  <a:lnTo>
                    <a:pt x="3004" y="1981"/>
                  </a:lnTo>
                  <a:lnTo>
                    <a:pt x="3008" y="1980"/>
                  </a:lnTo>
                  <a:lnTo>
                    <a:pt x="3012" y="1980"/>
                  </a:lnTo>
                  <a:lnTo>
                    <a:pt x="3016" y="1979"/>
                  </a:lnTo>
                  <a:lnTo>
                    <a:pt x="3021" y="1979"/>
                  </a:lnTo>
                  <a:lnTo>
                    <a:pt x="3025" y="19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300;p13">
              <a:extLst>
                <a:ext uri="{FF2B5EF4-FFF2-40B4-BE49-F238E27FC236}">
                  <a16:creationId xmlns:a16="http://schemas.microsoft.com/office/drawing/2014/main" id="{92312C36-53E9-4B4E-81E3-72C1A867850A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69" y="801"/>
                  </a:moveTo>
                  <a:lnTo>
                    <a:pt x="2878" y="801"/>
                  </a:lnTo>
                  <a:lnTo>
                    <a:pt x="2904" y="800"/>
                  </a:lnTo>
                  <a:lnTo>
                    <a:pt x="2909" y="800"/>
                  </a:lnTo>
                  <a:lnTo>
                    <a:pt x="7091" y="800"/>
                  </a:lnTo>
                  <a:lnTo>
                    <a:pt x="7096" y="800"/>
                  </a:lnTo>
                  <a:lnTo>
                    <a:pt x="7122" y="801"/>
                  </a:lnTo>
                  <a:lnTo>
                    <a:pt x="7131" y="801"/>
                  </a:lnTo>
                  <a:lnTo>
                    <a:pt x="7157" y="802"/>
                  </a:lnTo>
                  <a:lnTo>
                    <a:pt x="7167" y="803"/>
                  </a:lnTo>
                  <a:lnTo>
                    <a:pt x="7193" y="805"/>
                  </a:lnTo>
                  <a:lnTo>
                    <a:pt x="7202" y="806"/>
                  </a:lnTo>
                  <a:lnTo>
                    <a:pt x="7228" y="810"/>
                  </a:lnTo>
                  <a:lnTo>
                    <a:pt x="7237" y="811"/>
                  </a:lnTo>
                  <a:lnTo>
                    <a:pt x="7263" y="816"/>
                  </a:lnTo>
                  <a:lnTo>
                    <a:pt x="7272" y="817"/>
                  </a:lnTo>
                  <a:lnTo>
                    <a:pt x="7297" y="823"/>
                  </a:lnTo>
                  <a:lnTo>
                    <a:pt x="7306" y="825"/>
                  </a:lnTo>
                  <a:lnTo>
                    <a:pt x="7332" y="831"/>
                  </a:lnTo>
                  <a:lnTo>
                    <a:pt x="7341" y="833"/>
                  </a:lnTo>
                  <a:lnTo>
                    <a:pt x="7366" y="840"/>
                  </a:lnTo>
                  <a:lnTo>
                    <a:pt x="7375" y="843"/>
                  </a:lnTo>
                  <a:lnTo>
                    <a:pt x="7399" y="851"/>
                  </a:lnTo>
                  <a:lnTo>
                    <a:pt x="7408" y="854"/>
                  </a:lnTo>
                  <a:lnTo>
                    <a:pt x="7433" y="863"/>
                  </a:lnTo>
                  <a:lnTo>
                    <a:pt x="7441" y="867"/>
                  </a:lnTo>
                  <a:lnTo>
                    <a:pt x="7465" y="877"/>
                  </a:lnTo>
                  <a:lnTo>
                    <a:pt x="7474" y="880"/>
                  </a:lnTo>
                  <a:lnTo>
                    <a:pt x="7498" y="891"/>
                  </a:lnTo>
                  <a:lnTo>
                    <a:pt x="7506" y="895"/>
                  </a:lnTo>
                  <a:lnTo>
                    <a:pt x="7529" y="907"/>
                  </a:lnTo>
                  <a:lnTo>
                    <a:pt x="7538" y="911"/>
                  </a:lnTo>
                  <a:lnTo>
                    <a:pt x="7561" y="924"/>
                  </a:lnTo>
                  <a:lnTo>
                    <a:pt x="7570" y="930"/>
                  </a:lnTo>
                  <a:lnTo>
                    <a:pt x="7593" y="943"/>
                  </a:lnTo>
                  <a:lnTo>
                    <a:pt x="7600" y="948"/>
                  </a:lnTo>
                  <a:lnTo>
                    <a:pt x="7622" y="963"/>
                  </a:lnTo>
                  <a:lnTo>
                    <a:pt x="7630" y="968"/>
                  </a:lnTo>
                  <a:lnTo>
                    <a:pt x="7651" y="983"/>
                  </a:lnTo>
                  <a:lnTo>
                    <a:pt x="7658" y="989"/>
                  </a:lnTo>
                  <a:lnTo>
                    <a:pt x="7679" y="1004"/>
                  </a:lnTo>
                  <a:lnTo>
                    <a:pt x="7686" y="1010"/>
                  </a:lnTo>
                  <a:lnTo>
                    <a:pt x="7706" y="1027"/>
                  </a:lnTo>
                  <a:lnTo>
                    <a:pt x="7713" y="1033"/>
                  </a:lnTo>
                  <a:lnTo>
                    <a:pt x="7733" y="1050"/>
                  </a:lnTo>
                  <a:lnTo>
                    <a:pt x="7739" y="1057"/>
                  </a:lnTo>
                  <a:lnTo>
                    <a:pt x="7758" y="1075"/>
                  </a:lnTo>
                  <a:lnTo>
                    <a:pt x="7765" y="1081"/>
                  </a:lnTo>
                  <a:lnTo>
                    <a:pt x="7783" y="1100"/>
                  </a:lnTo>
                  <a:lnTo>
                    <a:pt x="7789" y="1107"/>
                  </a:lnTo>
                  <a:lnTo>
                    <a:pt x="7806" y="1126"/>
                  </a:lnTo>
                  <a:lnTo>
                    <a:pt x="7812" y="1133"/>
                  </a:lnTo>
                  <a:lnTo>
                    <a:pt x="7829" y="1153"/>
                  </a:lnTo>
                  <a:lnTo>
                    <a:pt x="7835" y="1161"/>
                  </a:lnTo>
                  <a:lnTo>
                    <a:pt x="7851" y="1181"/>
                  </a:lnTo>
                  <a:lnTo>
                    <a:pt x="7856" y="1189"/>
                  </a:lnTo>
                  <a:lnTo>
                    <a:pt x="7871" y="1210"/>
                  </a:lnTo>
                  <a:lnTo>
                    <a:pt x="7877" y="1218"/>
                  </a:lnTo>
                  <a:lnTo>
                    <a:pt x="7891" y="1240"/>
                  </a:lnTo>
                  <a:lnTo>
                    <a:pt x="7896" y="1248"/>
                  </a:lnTo>
                  <a:lnTo>
                    <a:pt x="7909" y="1270"/>
                  </a:lnTo>
                  <a:lnTo>
                    <a:pt x="7914" y="1278"/>
                  </a:lnTo>
                  <a:lnTo>
                    <a:pt x="7926" y="1300"/>
                  </a:lnTo>
                  <a:lnTo>
                    <a:pt x="7931" y="1309"/>
                  </a:lnTo>
                  <a:lnTo>
                    <a:pt x="7942" y="1332"/>
                  </a:lnTo>
                  <a:lnTo>
                    <a:pt x="7947" y="1341"/>
                  </a:lnTo>
                  <a:lnTo>
                    <a:pt x="7957" y="1364"/>
                  </a:lnTo>
                  <a:lnTo>
                    <a:pt x="7961" y="1373"/>
                  </a:lnTo>
                  <a:lnTo>
                    <a:pt x="7971" y="1397"/>
                  </a:lnTo>
                  <a:lnTo>
                    <a:pt x="7975" y="1406"/>
                  </a:lnTo>
                  <a:lnTo>
                    <a:pt x="7984" y="1430"/>
                  </a:lnTo>
                  <a:lnTo>
                    <a:pt x="7987" y="1439"/>
                  </a:lnTo>
                  <a:lnTo>
                    <a:pt x="7995" y="1464"/>
                  </a:lnTo>
                  <a:lnTo>
                    <a:pt x="7998" y="1473"/>
                  </a:lnTo>
                  <a:lnTo>
                    <a:pt x="8005" y="1498"/>
                  </a:lnTo>
                  <a:lnTo>
                    <a:pt x="8007" y="1507"/>
                  </a:lnTo>
                  <a:lnTo>
                    <a:pt x="8013" y="1532"/>
                  </a:lnTo>
                  <a:lnTo>
                    <a:pt x="8015" y="1541"/>
                  </a:lnTo>
                  <a:lnTo>
                    <a:pt x="8021" y="1567"/>
                  </a:lnTo>
                  <a:lnTo>
                    <a:pt x="8022" y="1576"/>
                  </a:lnTo>
                  <a:lnTo>
                    <a:pt x="8027" y="1601"/>
                  </a:lnTo>
                  <a:lnTo>
                    <a:pt x="8028" y="1611"/>
                  </a:lnTo>
                  <a:lnTo>
                    <a:pt x="8031" y="1636"/>
                  </a:lnTo>
                  <a:lnTo>
                    <a:pt x="8033" y="1646"/>
                  </a:lnTo>
                  <a:lnTo>
                    <a:pt x="8035" y="1672"/>
                  </a:lnTo>
                  <a:lnTo>
                    <a:pt x="8036" y="1681"/>
                  </a:lnTo>
                  <a:lnTo>
                    <a:pt x="8037" y="1707"/>
                  </a:lnTo>
                  <a:lnTo>
                    <a:pt x="8037" y="1716"/>
                  </a:lnTo>
                  <a:lnTo>
                    <a:pt x="8038" y="1742"/>
                  </a:lnTo>
                  <a:lnTo>
                    <a:pt x="8038" y="1747"/>
                  </a:lnTo>
                  <a:lnTo>
                    <a:pt x="8038" y="8253"/>
                  </a:lnTo>
                  <a:lnTo>
                    <a:pt x="8038" y="8258"/>
                  </a:lnTo>
                  <a:lnTo>
                    <a:pt x="8037" y="8284"/>
                  </a:lnTo>
                  <a:lnTo>
                    <a:pt x="8037" y="8293"/>
                  </a:lnTo>
                  <a:lnTo>
                    <a:pt x="8036" y="8319"/>
                  </a:lnTo>
                  <a:lnTo>
                    <a:pt x="8035" y="8328"/>
                  </a:lnTo>
                  <a:lnTo>
                    <a:pt x="8033" y="8354"/>
                  </a:lnTo>
                  <a:lnTo>
                    <a:pt x="8031" y="8364"/>
                  </a:lnTo>
                  <a:lnTo>
                    <a:pt x="8028" y="8389"/>
                  </a:lnTo>
                  <a:lnTo>
                    <a:pt x="8027" y="8399"/>
                  </a:lnTo>
                  <a:lnTo>
                    <a:pt x="8022" y="8424"/>
                  </a:lnTo>
                  <a:lnTo>
                    <a:pt x="8021" y="8433"/>
                  </a:lnTo>
                  <a:lnTo>
                    <a:pt x="8015" y="8459"/>
                  </a:lnTo>
                  <a:lnTo>
                    <a:pt x="8013" y="8468"/>
                  </a:lnTo>
                  <a:lnTo>
                    <a:pt x="8007" y="8493"/>
                  </a:lnTo>
                  <a:lnTo>
                    <a:pt x="8005" y="8502"/>
                  </a:lnTo>
                  <a:lnTo>
                    <a:pt x="7998" y="8527"/>
                  </a:lnTo>
                  <a:lnTo>
                    <a:pt x="7995" y="8536"/>
                  </a:lnTo>
                  <a:lnTo>
                    <a:pt x="7987" y="8561"/>
                  </a:lnTo>
                  <a:lnTo>
                    <a:pt x="7984" y="8570"/>
                  </a:lnTo>
                  <a:lnTo>
                    <a:pt x="7975" y="8594"/>
                  </a:lnTo>
                  <a:lnTo>
                    <a:pt x="7971" y="8603"/>
                  </a:lnTo>
                  <a:lnTo>
                    <a:pt x="7961" y="8627"/>
                  </a:lnTo>
                  <a:lnTo>
                    <a:pt x="7957" y="8636"/>
                  </a:lnTo>
                  <a:lnTo>
                    <a:pt x="7947" y="8659"/>
                  </a:lnTo>
                  <a:lnTo>
                    <a:pt x="7942" y="8668"/>
                  </a:lnTo>
                  <a:lnTo>
                    <a:pt x="7931" y="8691"/>
                  </a:lnTo>
                  <a:lnTo>
                    <a:pt x="7926" y="8700"/>
                  </a:lnTo>
                  <a:lnTo>
                    <a:pt x="7914" y="8722"/>
                  </a:lnTo>
                  <a:lnTo>
                    <a:pt x="7909" y="8730"/>
                  </a:lnTo>
                  <a:lnTo>
                    <a:pt x="7896" y="8752"/>
                  </a:lnTo>
                  <a:lnTo>
                    <a:pt x="7891" y="8760"/>
                  </a:lnTo>
                  <a:lnTo>
                    <a:pt x="7877" y="8782"/>
                  </a:lnTo>
                  <a:lnTo>
                    <a:pt x="7871" y="8790"/>
                  </a:lnTo>
                  <a:lnTo>
                    <a:pt x="7856" y="8811"/>
                  </a:lnTo>
                  <a:lnTo>
                    <a:pt x="7851" y="8819"/>
                  </a:lnTo>
                  <a:lnTo>
                    <a:pt x="7835" y="8839"/>
                  </a:lnTo>
                  <a:lnTo>
                    <a:pt x="7829" y="8847"/>
                  </a:lnTo>
                  <a:lnTo>
                    <a:pt x="7812" y="8867"/>
                  </a:lnTo>
                  <a:lnTo>
                    <a:pt x="7806" y="8874"/>
                  </a:lnTo>
                  <a:lnTo>
                    <a:pt x="7789" y="8893"/>
                  </a:lnTo>
                  <a:lnTo>
                    <a:pt x="7783" y="8900"/>
                  </a:lnTo>
                  <a:lnTo>
                    <a:pt x="7765" y="8919"/>
                  </a:lnTo>
                  <a:lnTo>
                    <a:pt x="7758" y="8925"/>
                  </a:lnTo>
                  <a:lnTo>
                    <a:pt x="7739" y="8943"/>
                  </a:lnTo>
                  <a:lnTo>
                    <a:pt x="7733" y="8950"/>
                  </a:lnTo>
                  <a:lnTo>
                    <a:pt x="7713" y="8967"/>
                  </a:lnTo>
                  <a:lnTo>
                    <a:pt x="7706" y="8973"/>
                  </a:lnTo>
                  <a:lnTo>
                    <a:pt x="7686" y="8990"/>
                  </a:lnTo>
                  <a:lnTo>
                    <a:pt x="7679" y="8996"/>
                  </a:lnTo>
                  <a:lnTo>
                    <a:pt x="7658" y="9011"/>
                  </a:lnTo>
                  <a:lnTo>
                    <a:pt x="7651" y="9017"/>
                  </a:lnTo>
                  <a:lnTo>
                    <a:pt x="7630" y="9032"/>
                  </a:lnTo>
                  <a:lnTo>
                    <a:pt x="7622" y="9037"/>
                  </a:lnTo>
                  <a:lnTo>
                    <a:pt x="7600" y="9052"/>
                  </a:lnTo>
                  <a:lnTo>
                    <a:pt x="7593" y="9057"/>
                  </a:lnTo>
                  <a:lnTo>
                    <a:pt x="7570" y="9070"/>
                  </a:lnTo>
                  <a:lnTo>
                    <a:pt x="7561" y="9076"/>
                  </a:lnTo>
                  <a:lnTo>
                    <a:pt x="7538" y="9089"/>
                  </a:lnTo>
                  <a:lnTo>
                    <a:pt x="7529" y="9093"/>
                  </a:lnTo>
                  <a:lnTo>
                    <a:pt x="7506" y="9105"/>
                  </a:lnTo>
                  <a:lnTo>
                    <a:pt x="7498" y="9109"/>
                  </a:lnTo>
                  <a:lnTo>
                    <a:pt x="7474" y="9120"/>
                  </a:lnTo>
                  <a:lnTo>
                    <a:pt x="7465" y="9123"/>
                  </a:lnTo>
                  <a:lnTo>
                    <a:pt x="7441" y="9133"/>
                  </a:lnTo>
                  <a:lnTo>
                    <a:pt x="7433" y="9137"/>
                  </a:lnTo>
                  <a:lnTo>
                    <a:pt x="7408" y="9146"/>
                  </a:lnTo>
                  <a:lnTo>
                    <a:pt x="7399" y="9149"/>
                  </a:lnTo>
                  <a:lnTo>
                    <a:pt x="7375" y="9157"/>
                  </a:lnTo>
                  <a:lnTo>
                    <a:pt x="7366" y="9160"/>
                  </a:lnTo>
                  <a:lnTo>
                    <a:pt x="7341" y="9167"/>
                  </a:lnTo>
                  <a:lnTo>
                    <a:pt x="7332" y="9169"/>
                  </a:lnTo>
                  <a:lnTo>
                    <a:pt x="7306" y="9175"/>
                  </a:lnTo>
                  <a:lnTo>
                    <a:pt x="7297" y="9177"/>
                  </a:lnTo>
                  <a:lnTo>
                    <a:pt x="7272" y="9183"/>
                  </a:lnTo>
                  <a:lnTo>
                    <a:pt x="7263" y="9184"/>
                  </a:lnTo>
                  <a:lnTo>
                    <a:pt x="7237" y="9189"/>
                  </a:lnTo>
                  <a:lnTo>
                    <a:pt x="7228" y="9190"/>
                  </a:lnTo>
                  <a:lnTo>
                    <a:pt x="7202" y="9194"/>
                  </a:lnTo>
                  <a:lnTo>
                    <a:pt x="7193" y="9195"/>
                  </a:lnTo>
                  <a:lnTo>
                    <a:pt x="7167" y="9197"/>
                  </a:lnTo>
                  <a:lnTo>
                    <a:pt x="7157" y="9198"/>
                  </a:lnTo>
                  <a:lnTo>
                    <a:pt x="7131" y="9199"/>
                  </a:lnTo>
                  <a:lnTo>
                    <a:pt x="7122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78" y="9199"/>
                  </a:lnTo>
                  <a:lnTo>
                    <a:pt x="2869" y="9199"/>
                  </a:lnTo>
                  <a:lnTo>
                    <a:pt x="2843" y="9198"/>
                  </a:lnTo>
                  <a:lnTo>
                    <a:pt x="2833" y="9197"/>
                  </a:lnTo>
                  <a:lnTo>
                    <a:pt x="2807" y="9195"/>
                  </a:lnTo>
                  <a:lnTo>
                    <a:pt x="2798" y="9194"/>
                  </a:lnTo>
                  <a:lnTo>
                    <a:pt x="2772" y="9190"/>
                  </a:lnTo>
                  <a:lnTo>
                    <a:pt x="2763" y="9189"/>
                  </a:lnTo>
                  <a:lnTo>
                    <a:pt x="2737" y="9184"/>
                  </a:lnTo>
                  <a:lnTo>
                    <a:pt x="2728" y="9183"/>
                  </a:lnTo>
                  <a:lnTo>
                    <a:pt x="2703" y="9177"/>
                  </a:lnTo>
                  <a:lnTo>
                    <a:pt x="2694" y="9175"/>
                  </a:lnTo>
                  <a:lnTo>
                    <a:pt x="2668" y="9169"/>
                  </a:lnTo>
                  <a:lnTo>
                    <a:pt x="2659" y="9167"/>
                  </a:lnTo>
                  <a:lnTo>
                    <a:pt x="2634" y="9160"/>
                  </a:lnTo>
                  <a:lnTo>
                    <a:pt x="2625" y="9157"/>
                  </a:lnTo>
                  <a:lnTo>
                    <a:pt x="2601" y="9149"/>
                  </a:lnTo>
                  <a:lnTo>
                    <a:pt x="2592" y="9146"/>
                  </a:lnTo>
                  <a:lnTo>
                    <a:pt x="2567" y="9137"/>
                  </a:lnTo>
                  <a:lnTo>
                    <a:pt x="2559" y="9133"/>
                  </a:lnTo>
                  <a:lnTo>
                    <a:pt x="2535" y="9123"/>
                  </a:lnTo>
                  <a:lnTo>
                    <a:pt x="2526" y="9120"/>
                  </a:lnTo>
                  <a:lnTo>
                    <a:pt x="2502" y="9109"/>
                  </a:lnTo>
                  <a:lnTo>
                    <a:pt x="2494" y="9105"/>
                  </a:lnTo>
                  <a:lnTo>
                    <a:pt x="2471" y="9093"/>
                  </a:lnTo>
                  <a:lnTo>
                    <a:pt x="2462" y="9089"/>
                  </a:lnTo>
                  <a:lnTo>
                    <a:pt x="2439" y="9076"/>
                  </a:lnTo>
                  <a:lnTo>
                    <a:pt x="2430" y="9070"/>
                  </a:lnTo>
                  <a:lnTo>
                    <a:pt x="2407" y="9057"/>
                  </a:lnTo>
                  <a:lnTo>
                    <a:pt x="2400" y="9052"/>
                  </a:lnTo>
                  <a:lnTo>
                    <a:pt x="2378" y="9037"/>
                  </a:lnTo>
                  <a:lnTo>
                    <a:pt x="2370" y="9032"/>
                  </a:lnTo>
                  <a:lnTo>
                    <a:pt x="2349" y="9017"/>
                  </a:lnTo>
                  <a:lnTo>
                    <a:pt x="2342" y="9011"/>
                  </a:lnTo>
                  <a:lnTo>
                    <a:pt x="2321" y="8996"/>
                  </a:lnTo>
                  <a:lnTo>
                    <a:pt x="2314" y="8990"/>
                  </a:lnTo>
                  <a:lnTo>
                    <a:pt x="2294" y="8973"/>
                  </a:lnTo>
                  <a:lnTo>
                    <a:pt x="2287" y="8967"/>
                  </a:lnTo>
                  <a:lnTo>
                    <a:pt x="2267" y="8950"/>
                  </a:lnTo>
                  <a:lnTo>
                    <a:pt x="2261" y="8943"/>
                  </a:lnTo>
                  <a:lnTo>
                    <a:pt x="2242" y="8925"/>
                  </a:lnTo>
                  <a:lnTo>
                    <a:pt x="2235" y="8919"/>
                  </a:lnTo>
                  <a:lnTo>
                    <a:pt x="2217" y="8900"/>
                  </a:lnTo>
                  <a:lnTo>
                    <a:pt x="2211" y="8893"/>
                  </a:lnTo>
                  <a:lnTo>
                    <a:pt x="2194" y="8874"/>
                  </a:lnTo>
                  <a:lnTo>
                    <a:pt x="2188" y="8867"/>
                  </a:lnTo>
                  <a:lnTo>
                    <a:pt x="2171" y="8847"/>
                  </a:lnTo>
                  <a:lnTo>
                    <a:pt x="2165" y="8839"/>
                  </a:lnTo>
                  <a:lnTo>
                    <a:pt x="2149" y="8819"/>
                  </a:lnTo>
                  <a:lnTo>
                    <a:pt x="2144" y="8811"/>
                  </a:lnTo>
                  <a:lnTo>
                    <a:pt x="2129" y="8790"/>
                  </a:lnTo>
                  <a:lnTo>
                    <a:pt x="2123" y="8782"/>
                  </a:lnTo>
                  <a:lnTo>
                    <a:pt x="2109" y="8760"/>
                  </a:lnTo>
                  <a:lnTo>
                    <a:pt x="2104" y="8752"/>
                  </a:lnTo>
                  <a:lnTo>
                    <a:pt x="2091" y="8730"/>
                  </a:lnTo>
                  <a:lnTo>
                    <a:pt x="2086" y="8722"/>
                  </a:lnTo>
                  <a:lnTo>
                    <a:pt x="2074" y="8700"/>
                  </a:lnTo>
                  <a:lnTo>
                    <a:pt x="2069" y="8691"/>
                  </a:lnTo>
                  <a:lnTo>
                    <a:pt x="2058" y="8668"/>
                  </a:lnTo>
                  <a:lnTo>
                    <a:pt x="2053" y="8659"/>
                  </a:lnTo>
                  <a:lnTo>
                    <a:pt x="2043" y="8636"/>
                  </a:lnTo>
                  <a:lnTo>
                    <a:pt x="2039" y="8627"/>
                  </a:lnTo>
                  <a:lnTo>
                    <a:pt x="2029" y="8603"/>
                  </a:lnTo>
                  <a:lnTo>
                    <a:pt x="2025" y="8594"/>
                  </a:lnTo>
                  <a:lnTo>
                    <a:pt x="2016" y="8570"/>
                  </a:lnTo>
                  <a:lnTo>
                    <a:pt x="2013" y="8561"/>
                  </a:lnTo>
                  <a:lnTo>
                    <a:pt x="2005" y="8536"/>
                  </a:lnTo>
                  <a:lnTo>
                    <a:pt x="2002" y="8527"/>
                  </a:lnTo>
                  <a:lnTo>
                    <a:pt x="1995" y="8502"/>
                  </a:lnTo>
                  <a:lnTo>
                    <a:pt x="1993" y="8493"/>
                  </a:lnTo>
                  <a:lnTo>
                    <a:pt x="1987" y="8468"/>
                  </a:lnTo>
                  <a:lnTo>
                    <a:pt x="1985" y="8459"/>
                  </a:lnTo>
                  <a:lnTo>
                    <a:pt x="1979" y="8433"/>
                  </a:lnTo>
                  <a:lnTo>
                    <a:pt x="1978" y="8424"/>
                  </a:lnTo>
                  <a:lnTo>
                    <a:pt x="1973" y="8399"/>
                  </a:lnTo>
                  <a:lnTo>
                    <a:pt x="1972" y="8389"/>
                  </a:lnTo>
                  <a:lnTo>
                    <a:pt x="1969" y="8364"/>
                  </a:lnTo>
                  <a:lnTo>
                    <a:pt x="1967" y="8354"/>
                  </a:lnTo>
                  <a:lnTo>
                    <a:pt x="1965" y="8328"/>
                  </a:lnTo>
                  <a:lnTo>
                    <a:pt x="1964" y="8319"/>
                  </a:lnTo>
                  <a:lnTo>
                    <a:pt x="1963" y="8293"/>
                  </a:lnTo>
                  <a:lnTo>
                    <a:pt x="1963" y="8284"/>
                  </a:lnTo>
                  <a:lnTo>
                    <a:pt x="1962" y="8258"/>
                  </a:lnTo>
                  <a:lnTo>
                    <a:pt x="1962" y="8253"/>
                  </a:lnTo>
                  <a:lnTo>
                    <a:pt x="1962" y="1747"/>
                  </a:lnTo>
                  <a:lnTo>
                    <a:pt x="1962" y="1742"/>
                  </a:lnTo>
                  <a:lnTo>
                    <a:pt x="1963" y="1716"/>
                  </a:lnTo>
                  <a:lnTo>
                    <a:pt x="1963" y="1707"/>
                  </a:lnTo>
                  <a:lnTo>
                    <a:pt x="1964" y="1681"/>
                  </a:lnTo>
                  <a:lnTo>
                    <a:pt x="1965" y="1672"/>
                  </a:lnTo>
                  <a:lnTo>
                    <a:pt x="1967" y="1646"/>
                  </a:lnTo>
                  <a:lnTo>
                    <a:pt x="1969" y="1636"/>
                  </a:lnTo>
                  <a:lnTo>
                    <a:pt x="1972" y="1611"/>
                  </a:lnTo>
                  <a:lnTo>
                    <a:pt x="1973" y="1601"/>
                  </a:lnTo>
                  <a:lnTo>
                    <a:pt x="1978" y="1576"/>
                  </a:lnTo>
                  <a:lnTo>
                    <a:pt x="1979" y="1567"/>
                  </a:lnTo>
                  <a:lnTo>
                    <a:pt x="1985" y="1541"/>
                  </a:lnTo>
                  <a:lnTo>
                    <a:pt x="1987" y="1532"/>
                  </a:lnTo>
                  <a:lnTo>
                    <a:pt x="1993" y="1507"/>
                  </a:lnTo>
                  <a:lnTo>
                    <a:pt x="1995" y="1498"/>
                  </a:lnTo>
                  <a:lnTo>
                    <a:pt x="2002" y="1473"/>
                  </a:lnTo>
                  <a:lnTo>
                    <a:pt x="2005" y="1464"/>
                  </a:lnTo>
                  <a:lnTo>
                    <a:pt x="2013" y="1439"/>
                  </a:lnTo>
                  <a:lnTo>
                    <a:pt x="2016" y="1430"/>
                  </a:lnTo>
                  <a:lnTo>
                    <a:pt x="2025" y="1406"/>
                  </a:lnTo>
                  <a:lnTo>
                    <a:pt x="2029" y="1397"/>
                  </a:lnTo>
                  <a:lnTo>
                    <a:pt x="2039" y="1373"/>
                  </a:lnTo>
                  <a:lnTo>
                    <a:pt x="2043" y="1364"/>
                  </a:lnTo>
                  <a:lnTo>
                    <a:pt x="2053" y="1341"/>
                  </a:lnTo>
                  <a:lnTo>
                    <a:pt x="2058" y="1332"/>
                  </a:lnTo>
                  <a:lnTo>
                    <a:pt x="2069" y="1309"/>
                  </a:lnTo>
                  <a:lnTo>
                    <a:pt x="2074" y="1300"/>
                  </a:lnTo>
                  <a:lnTo>
                    <a:pt x="2086" y="1278"/>
                  </a:lnTo>
                  <a:lnTo>
                    <a:pt x="2091" y="1270"/>
                  </a:lnTo>
                  <a:lnTo>
                    <a:pt x="2104" y="1248"/>
                  </a:lnTo>
                  <a:lnTo>
                    <a:pt x="2109" y="1240"/>
                  </a:lnTo>
                  <a:lnTo>
                    <a:pt x="2123" y="1218"/>
                  </a:lnTo>
                  <a:lnTo>
                    <a:pt x="2129" y="1210"/>
                  </a:lnTo>
                  <a:lnTo>
                    <a:pt x="2144" y="1189"/>
                  </a:lnTo>
                  <a:lnTo>
                    <a:pt x="2149" y="1181"/>
                  </a:lnTo>
                  <a:lnTo>
                    <a:pt x="2165" y="1161"/>
                  </a:lnTo>
                  <a:lnTo>
                    <a:pt x="2171" y="1153"/>
                  </a:lnTo>
                  <a:lnTo>
                    <a:pt x="2188" y="1133"/>
                  </a:lnTo>
                  <a:lnTo>
                    <a:pt x="2194" y="1126"/>
                  </a:lnTo>
                  <a:lnTo>
                    <a:pt x="2211" y="1107"/>
                  </a:lnTo>
                  <a:lnTo>
                    <a:pt x="2217" y="1100"/>
                  </a:lnTo>
                  <a:lnTo>
                    <a:pt x="2235" y="1081"/>
                  </a:lnTo>
                  <a:lnTo>
                    <a:pt x="2242" y="1075"/>
                  </a:lnTo>
                  <a:lnTo>
                    <a:pt x="2261" y="1057"/>
                  </a:lnTo>
                  <a:lnTo>
                    <a:pt x="2267" y="1050"/>
                  </a:lnTo>
                  <a:lnTo>
                    <a:pt x="2287" y="1033"/>
                  </a:lnTo>
                  <a:lnTo>
                    <a:pt x="2294" y="1027"/>
                  </a:lnTo>
                  <a:lnTo>
                    <a:pt x="2314" y="1010"/>
                  </a:lnTo>
                  <a:lnTo>
                    <a:pt x="2321" y="1004"/>
                  </a:lnTo>
                  <a:lnTo>
                    <a:pt x="2342" y="989"/>
                  </a:lnTo>
                  <a:lnTo>
                    <a:pt x="2349" y="983"/>
                  </a:lnTo>
                  <a:lnTo>
                    <a:pt x="2370" y="968"/>
                  </a:lnTo>
                  <a:lnTo>
                    <a:pt x="2378" y="963"/>
                  </a:lnTo>
                  <a:lnTo>
                    <a:pt x="2400" y="948"/>
                  </a:lnTo>
                  <a:lnTo>
                    <a:pt x="2407" y="943"/>
                  </a:lnTo>
                  <a:lnTo>
                    <a:pt x="2430" y="930"/>
                  </a:lnTo>
                  <a:lnTo>
                    <a:pt x="2439" y="924"/>
                  </a:lnTo>
                  <a:lnTo>
                    <a:pt x="2462" y="911"/>
                  </a:lnTo>
                  <a:lnTo>
                    <a:pt x="2471" y="907"/>
                  </a:lnTo>
                  <a:lnTo>
                    <a:pt x="2494" y="895"/>
                  </a:lnTo>
                  <a:lnTo>
                    <a:pt x="2502" y="891"/>
                  </a:lnTo>
                  <a:lnTo>
                    <a:pt x="2526" y="880"/>
                  </a:lnTo>
                  <a:lnTo>
                    <a:pt x="2535" y="877"/>
                  </a:lnTo>
                  <a:lnTo>
                    <a:pt x="2559" y="867"/>
                  </a:lnTo>
                  <a:lnTo>
                    <a:pt x="2567" y="863"/>
                  </a:lnTo>
                  <a:lnTo>
                    <a:pt x="2592" y="854"/>
                  </a:lnTo>
                  <a:lnTo>
                    <a:pt x="2601" y="851"/>
                  </a:lnTo>
                  <a:lnTo>
                    <a:pt x="2625" y="843"/>
                  </a:lnTo>
                  <a:lnTo>
                    <a:pt x="2634" y="840"/>
                  </a:lnTo>
                  <a:lnTo>
                    <a:pt x="2659" y="833"/>
                  </a:lnTo>
                  <a:lnTo>
                    <a:pt x="2668" y="831"/>
                  </a:lnTo>
                  <a:lnTo>
                    <a:pt x="2694" y="825"/>
                  </a:lnTo>
                  <a:lnTo>
                    <a:pt x="2703" y="823"/>
                  </a:lnTo>
                  <a:lnTo>
                    <a:pt x="2728" y="817"/>
                  </a:lnTo>
                  <a:lnTo>
                    <a:pt x="2737" y="816"/>
                  </a:lnTo>
                  <a:lnTo>
                    <a:pt x="2763" y="811"/>
                  </a:lnTo>
                  <a:lnTo>
                    <a:pt x="2772" y="810"/>
                  </a:lnTo>
                  <a:lnTo>
                    <a:pt x="2798" y="806"/>
                  </a:lnTo>
                  <a:lnTo>
                    <a:pt x="2807" y="805"/>
                  </a:lnTo>
                  <a:lnTo>
                    <a:pt x="2833" y="803"/>
                  </a:lnTo>
                  <a:lnTo>
                    <a:pt x="2843" y="802"/>
                  </a:lnTo>
                  <a:lnTo>
                    <a:pt x="2869" y="801"/>
                  </a:lnTo>
                  <a:close/>
                  <a:moveTo>
                    <a:pt x="7108" y="1300"/>
                  </a:moveTo>
                  <a:lnTo>
                    <a:pt x="7089" y="1300"/>
                  </a:lnTo>
                  <a:lnTo>
                    <a:pt x="2911" y="1300"/>
                  </a:lnTo>
                  <a:lnTo>
                    <a:pt x="2892" y="1300"/>
                  </a:lnTo>
                  <a:lnTo>
                    <a:pt x="2875" y="1301"/>
                  </a:lnTo>
                  <a:lnTo>
                    <a:pt x="2858" y="1303"/>
                  </a:lnTo>
                  <a:lnTo>
                    <a:pt x="2842" y="1305"/>
                  </a:lnTo>
                  <a:lnTo>
                    <a:pt x="2825" y="1308"/>
                  </a:lnTo>
                  <a:lnTo>
                    <a:pt x="2809" y="1311"/>
                  </a:lnTo>
                  <a:lnTo>
                    <a:pt x="2793" y="1315"/>
                  </a:lnTo>
                  <a:lnTo>
                    <a:pt x="2776" y="1320"/>
                  </a:lnTo>
                  <a:lnTo>
                    <a:pt x="2761" y="1325"/>
                  </a:lnTo>
                  <a:lnTo>
                    <a:pt x="2745" y="1331"/>
                  </a:lnTo>
                  <a:lnTo>
                    <a:pt x="2730" y="1337"/>
                  </a:lnTo>
                  <a:lnTo>
                    <a:pt x="2714" y="1344"/>
                  </a:lnTo>
                  <a:lnTo>
                    <a:pt x="2699" y="1352"/>
                  </a:lnTo>
                  <a:lnTo>
                    <a:pt x="2685" y="1359"/>
                  </a:lnTo>
                  <a:lnTo>
                    <a:pt x="2672" y="1368"/>
                  </a:lnTo>
                  <a:lnTo>
                    <a:pt x="2657" y="1377"/>
                  </a:lnTo>
                  <a:lnTo>
                    <a:pt x="2644" y="1387"/>
                  </a:lnTo>
                  <a:lnTo>
                    <a:pt x="2630" y="1397"/>
                  </a:lnTo>
                  <a:lnTo>
                    <a:pt x="2617" y="1408"/>
                  </a:lnTo>
                  <a:lnTo>
                    <a:pt x="2605" y="1419"/>
                  </a:lnTo>
                  <a:lnTo>
                    <a:pt x="2593" y="1431"/>
                  </a:lnTo>
                  <a:lnTo>
                    <a:pt x="2581" y="1443"/>
                  </a:lnTo>
                  <a:lnTo>
                    <a:pt x="2570" y="1456"/>
                  </a:lnTo>
                  <a:lnTo>
                    <a:pt x="2559" y="1468"/>
                  </a:lnTo>
                  <a:lnTo>
                    <a:pt x="2549" y="1482"/>
                  </a:lnTo>
                  <a:lnTo>
                    <a:pt x="2539" y="1495"/>
                  </a:lnTo>
                  <a:lnTo>
                    <a:pt x="2530" y="1509"/>
                  </a:lnTo>
                  <a:lnTo>
                    <a:pt x="2521" y="1524"/>
                  </a:lnTo>
                  <a:lnTo>
                    <a:pt x="2513" y="1539"/>
                  </a:lnTo>
                  <a:lnTo>
                    <a:pt x="2506" y="1553"/>
                  </a:lnTo>
                  <a:lnTo>
                    <a:pt x="2499" y="1568"/>
                  </a:lnTo>
                  <a:lnTo>
                    <a:pt x="2493" y="1584"/>
                  </a:lnTo>
                  <a:lnTo>
                    <a:pt x="2487" y="1599"/>
                  </a:lnTo>
                  <a:lnTo>
                    <a:pt x="2482" y="1615"/>
                  </a:lnTo>
                  <a:lnTo>
                    <a:pt x="2477" y="1631"/>
                  </a:lnTo>
                  <a:lnTo>
                    <a:pt x="2473" y="1647"/>
                  </a:lnTo>
                  <a:lnTo>
                    <a:pt x="2470" y="1664"/>
                  </a:lnTo>
                  <a:lnTo>
                    <a:pt x="2467" y="1680"/>
                  </a:lnTo>
                  <a:lnTo>
                    <a:pt x="2465" y="1697"/>
                  </a:lnTo>
                  <a:lnTo>
                    <a:pt x="2463" y="1713"/>
                  </a:lnTo>
                  <a:lnTo>
                    <a:pt x="2462" y="1730"/>
                  </a:lnTo>
                  <a:lnTo>
                    <a:pt x="2462" y="1749"/>
                  </a:lnTo>
                  <a:lnTo>
                    <a:pt x="2462" y="8251"/>
                  </a:lnTo>
                  <a:lnTo>
                    <a:pt x="2462" y="8270"/>
                  </a:lnTo>
                  <a:lnTo>
                    <a:pt x="2463" y="8287"/>
                  </a:lnTo>
                  <a:lnTo>
                    <a:pt x="2465" y="8303"/>
                  </a:lnTo>
                  <a:lnTo>
                    <a:pt x="2467" y="8320"/>
                  </a:lnTo>
                  <a:lnTo>
                    <a:pt x="2470" y="8336"/>
                  </a:lnTo>
                  <a:lnTo>
                    <a:pt x="2473" y="8353"/>
                  </a:lnTo>
                  <a:lnTo>
                    <a:pt x="2477" y="8369"/>
                  </a:lnTo>
                  <a:lnTo>
                    <a:pt x="2482" y="8385"/>
                  </a:lnTo>
                  <a:lnTo>
                    <a:pt x="2487" y="8401"/>
                  </a:lnTo>
                  <a:lnTo>
                    <a:pt x="2493" y="8416"/>
                  </a:lnTo>
                  <a:lnTo>
                    <a:pt x="2499" y="8432"/>
                  </a:lnTo>
                  <a:lnTo>
                    <a:pt x="2506" y="8447"/>
                  </a:lnTo>
                  <a:lnTo>
                    <a:pt x="2513" y="8461"/>
                  </a:lnTo>
                  <a:lnTo>
                    <a:pt x="2521" y="8476"/>
                  </a:lnTo>
                  <a:lnTo>
                    <a:pt x="2530" y="8491"/>
                  </a:lnTo>
                  <a:lnTo>
                    <a:pt x="2539" y="8505"/>
                  </a:lnTo>
                  <a:lnTo>
                    <a:pt x="2549" y="8518"/>
                  </a:lnTo>
                  <a:lnTo>
                    <a:pt x="2559" y="8532"/>
                  </a:lnTo>
                  <a:lnTo>
                    <a:pt x="2570" y="8544"/>
                  </a:lnTo>
                  <a:lnTo>
                    <a:pt x="2581" y="8557"/>
                  </a:lnTo>
                  <a:lnTo>
                    <a:pt x="2593" y="8569"/>
                  </a:lnTo>
                  <a:lnTo>
                    <a:pt x="2605" y="8581"/>
                  </a:lnTo>
                  <a:lnTo>
                    <a:pt x="2617" y="8592"/>
                  </a:lnTo>
                  <a:lnTo>
                    <a:pt x="2630" y="8603"/>
                  </a:lnTo>
                  <a:lnTo>
                    <a:pt x="2644" y="8613"/>
                  </a:lnTo>
                  <a:lnTo>
                    <a:pt x="2657" y="8623"/>
                  </a:lnTo>
                  <a:lnTo>
                    <a:pt x="2672" y="8632"/>
                  </a:lnTo>
                  <a:lnTo>
                    <a:pt x="2685" y="8641"/>
                  </a:lnTo>
                  <a:lnTo>
                    <a:pt x="2699" y="8648"/>
                  </a:lnTo>
                  <a:lnTo>
                    <a:pt x="2714" y="8656"/>
                  </a:lnTo>
                  <a:lnTo>
                    <a:pt x="2730" y="8663"/>
                  </a:lnTo>
                  <a:lnTo>
                    <a:pt x="2745" y="8669"/>
                  </a:lnTo>
                  <a:lnTo>
                    <a:pt x="2761" y="8675"/>
                  </a:lnTo>
                  <a:lnTo>
                    <a:pt x="2776" y="8680"/>
                  </a:lnTo>
                  <a:lnTo>
                    <a:pt x="2793" y="8685"/>
                  </a:lnTo>
                  <a:lnTo>
                    <a:pt x="2809" y="8689"/>
                  </a:lnTo>
                  <a:lnTo>
                    <a:pt x="2825" y="8692"/>
                  </a:lnTo>
                  <a:lnTo>
                    <a:pt x="2842" y="8695"/>
                  </a:lnTo>
                  <a:lnTo>
                    <a:pt x="2858" y="8697"/>
                  </a:lnTo>
                  <a:lnTo>
                    <a:pt x="2875" y="8699"/>
                  </a:lnTo>
                  <a:lnTo>
                    <a:pt x="2892" y="8700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08" y="8700"/>
                  </a:lnTo>
                  <a:lnTo>
                    <a:pt x="7125" y="8699"/>
                  </a:lnTo>
                  <a:lnTo>
                    <a:pt x="7142" y="8697"/>
                  </a:lnTo>
                  <a:lnTo>
                    <a:pt x="7158" y="8695"/>
                  </a:lnTo>
                  <a:lnTo>
                    <a:pt x="7175" y="8692"/>
                  </a:lnTo>
                  <a:lnTo>
                    <a:pt x="7191" y="8689"/>
                  </a:lnTo>
                  <a:lnTo>
                    <a:pt x="7207" y="8685"/>
                  </a:lnTo>
                  <a:lnTo>
                    <a:pt x="7224" y="8680"/>
                  </a:lnTo>
                  <a:lnTo>
                    <a:pt x="7239" y="8675"/>
                  </a:lnTo>
                  <a:lnTo>
                    <a:pt x="7255" y="8669"/>
                  </a:lnTo>
                  <a:lnTo>
                    <a:pt x="7270" y="8663"/>
                  </a:lnTo>
                  <a:lnTo>
                    <a:pt x="7286" y="8656"/>
                  </a:lnTo>
                  <a:lnTo>
                    <a:pt x="7301" y="8648"/>
                  </a:lnTo>
                  <a:lnTo>
                    <a:pt x="7315" y="8641"/>
                  </a:lnTo>
                  <a:lnTo>
                    <a:pt x="7328" y="8632"/>
                  </a:lnTo>
                  <a:lnTo>
                    <a:pt x="7343" y="8623"/>
                  </a:lnTo>
                  <a:lnTo>
                    <a:pt x="7356" y="8613"/>
                  </a:lnTo>
                  <a:lnTo>
                    <a:pt x="7370" y="8603"/>
                  </a:lnTo>
                  <a:lnTo>
                    <a:pt x="7383" y="8592"/>
                  </a:lnTo>
                  <a:lnTo>
                    <a:pt x="7395" y="8581"/>
                  </a:lnTo>
                  <a:lnTo>
                    <a:pt x="7407" y="8569"/>
                  </a:lnTo>
                  <a:lnTo>
                    <a:pt x="7419" y="8557"/>
                  </a:lnTo>
                  <a:lnTo>
                    <a:pt x="7430" y="8544"/>
                  </a:lnTo>
                  <a:lnTo>
                    <a:pt x="7441" y="8532"/>
                  </a:lnTo>
                  <a:lnTo>
                    <a:pt x="7451" y="8518"/>
                  </a:lnTo>
                  <a:lnTo>
                    <a:pt x="7461" y="8505"/>
                  </a:lnTo>
                  <a:lnTo>
                    <a:pt x="7470" y="8491"/>
                  </a:lnTo>
                  <a:lnTo>
                    <a:pt x="7479" y="8476"/>
                  </a:lnTo>
                  <a:lnTo>
                    <a:pt x="7487" y="8461"/>
                  </a:lnTo>
                  <a:lnTo>
                    <a:pt x="7494" y="8447"/>
                  </a:lnTo>
                  <a:lnTo>
                    <a:pt x="7501" y="8432"/>
                  </a:lnTo>
                  <a:lnTo>
                    <a:pt x="7507" y="8416"/>
                  </a:lnTo>
                  <a:lnTo>
                    <a:pt x="7513" y="8401"/>
                  </a:lnTo>
                  <a:lnTo>
                    <a:pt x="7518" y="8385"/>
                  </a:lnTo>
                  <a:lnTo>
                    <a:pt x="7523" y="8369"/>
                  </a:lnTo>
                  <a:lnTo>
                    <a:pt x="7527" y="8353"/>
                  </a:lnTo>
                  <a:lnTo>
                    <a:pt x="7530" y="8336"/>
                  </a:lnTo>
                  <a:lnTo>
                    <a:pt x="7533" y="8320"/>
                  </a:lnTo>
                  <a:lnTo>
                    <a:pt x="7535" y="8303"/>
                  </a:lnTo>
                  <a:lnTo>
                    <a:pt x="7537" y="8287"/>
                  </a:lnTo>
                  <a:lnTo>
                    <a:pt x="7538" y="8270"/>
                  </a:lnTo>
                  <a:lnTo>
                    <a:pt x="7538" y="8251"/>
                  </a:lnTo>
                  <a:lnTo>
                    <a:pt x="7538" y="1749"/>
                  </a:lnTo>
                  <a:lnTo>
                    <a:pt x="7538" y="1730"/>
                  </a:lnTo>
                  <a:lnTo>
                    <a:pt x="7537" y="1713"/>
                  </a:lnTo>
                  <a:lnTo>
                    <a:pt x="7535" y="1697"/>
                  </a:lnTo>
                  <a:lnTo>
                    <a:pt x="7533" y="1680"/>
                  </a:lnTo>
                  <a:lnTo>
                    <a:pt x="7530" y="1664"/>
                  </a:lnTo>
                  <a:lnTo>
                    <a:pt x="7527" y="1647"/>
                  </a:lnTo>
                  <a:lnTo>
                    <a:pt x="7523" y="1631"/>
                  </a:lnTo>
                  <a:lnTo>
                    <a:pt x="7518" y="1615"/>
                  </a:lnTo>
                  <a:lnTo>
                    <a:pt x="7513" y="1599"/>
                  </a:lnTo>
                  <a:lnTo>
                    <a:pt x="7507" y="1584"/>
                  </a:lnTo>
                  <a:lnTo>
                    <a:pt x="7501" y="1568"/>
                  </a:lnTo>
                  <a:lnTo>
                    <a:pt x="7494" y="1553"/>
                  </a:lnTo>
                  <a:lnTo>
                    <a:pt x="7487" y="1539"/>
                  </a:lnTo>
                  <a:lnTo>
                    <a:pt x="7479" y="1524"/>
                  </a:lnTo>
                  <a:lnTo>
                    <a:pt x="7470" y="1509"/>
                  </a:lnTo>
                  <a:lnTo>
                    <a:pt x="7461" y="1495"/>
                  </a:lnTo>
                  <a:lnTo>
                    <a:pt x="7451" y="1482"/>
                  </a:lnTo>
                  <a:lnTo>
                    <a:pt x="7441" y="1468"/>
                  </a:lnTo>
                  <a:lnTo>
                    <a:pt x="7430" y="1456"/>
                  </a:lnTo>
                  <a:lnTo>
                    <a:pt x="7419" y="1443"/>
                  </a:lnTo>
                  <a:lnTo>
                    <a:pt x="7407" y="1431"/>
                  </a:lnTo>
                  <a:lnTo>
                    <a:pt x="7395" y="1419"/>
                  </a:lnTo>
                  <a:lnTo>
                    <a:pt x="7383" y="1408"/>
                  </a:lnTo>
                  <a:lnTo>
                    <a:pt x="7370" y="1397"/>
                  </a:lnTo>
                  <a:lnTo>
                    <a:pt x="7356" y="1387"/>
                  </a:lnTo>
                  <a:lnTo>
                    <a:pt x="7343" y="1377"/>
                  </a:lnTo>
                  <a:lnTo>
                    <a:pt x="7328" y="1368"/>
                  </a:lnTo>
                  <a:lnTo>
                    <a:pt x="7315" y="1359"/>
                  </a:lnTo>
                  <a:lnTo>
                    <a:pt x="7301" y="1352"/>
                  </a:lnTo>
                  <a:lnTo>
                    <a:pt x="7286" y="1344"/>
                  </a:lnTo>
                  <a:lnTo>
                    <a:pt x="7270" y="1337"/>
                  </a:lnTo>
                  <a:lnTo>
                    <a:pt x="7255" y="1331"/>
                  </a:lnTo>
                  <a:lnTo>
                    <a:pt x="7239" y="1325"/>
                  </a:lnTo>
                  <a:lnTo>
                    <a:pt x="7224" y="1320"/>
                  </a:lnTo>
                  <a:lnTo>
                    <a:pt x="7207" y="1315"/>
                  </a:lnTo>
                  <a:lnTo>
                    <a:pt x="7191" y="1311"/>
                  </a:lnTo>
                  <a:lnTo>
                    <a:pt x="7175" y="1308"/>
                  </a:lnTo>
                  <a:lnTo>
                    <a:pt x="7158" y="1305"/>
                  </a:lnTo>
                  <a:lnTo>
                    <a:pt x="7142" y="1303"/>
                  </a:lnTo>
                  <a:lnTo>
                    <a:pt x="7125" y="1301"/>
                  </a:lnTo>
                  <a:lnTo>
                    <a:pt x="7108" y="1300"/>
                  </a:lnTo>
                  <a:close/>
                  <a:moveTo>
                    <a:pt x="3018" y="1829"/>
                  </a:moveTo>
                  <a:lnTo>
                    <a:pt x="3022" y="1829"/>
                  </a:lnTo>
                  <a:lnTo>
                    <a:pt x="3025" y="1829"/>
                  </a:lnTo>
                  <a:lnTo>
                    <a:pt x="6975" y="1829"/>
                  </a:lnTo>
                  <a:lnTo>
                    <a:pt x="6978" y="1829"/>
                  </a:lnTo>
                  <a:lnTo>
                    <a:pt x="6982" y="1829"/>
                  </a:lnTo>
                  <a:lnTo>
                    <a:pt x="6989" y="1829"/>
                  </a:lnTo>
                  <a:lnTo>
                    <a:pt x="6993" y="1830"/>
                  </a:lnTo>
                  <a:lnTo>
                    <a:pt x="6999" y="1830"/>
                  </a:lnTo>
                  <a:lnTo>
                    <a:pt x="7003" y="1831"/>
                  </a:lnTo>
                  <a:lnTo>
                    <a:pt x="7009" y="1831"/>
                  </a:lnTo>
                  <a:lnTo>
                    <a:pt x="7014" y="1832"/>
                  </a:lnTo>
                  <a:lnTo>
                    <a:pt x="7019" y="1833"/>
                  </a:lnTo>
                  <a:lnTo>
                    <a:pt x="7024" y="1834"/>
                  </a:lnTo>
                  <a:lnTo>
                    <a:pt x="7029" y="1835"/>
                  </a:lnTo>
                  <a:lnTo>
                    <a:pt x="7033" y="1836"/>
                  </a:lnTo>
                  <a:lnTo>
                    <a:pt x="7039" y="1837"/>
                  </a:lnTo>
                  <a:lnTo>
                    <a:pt x="7043" y="1838"/>
                  </a:lnTo>
                  <a:lnTo>
                    <a:pt x="7048" y="1840"/>
                  </a:lnTo>
                  <a:lnTo>
                    <a:pt x="7052" y="1841"/>
                  </a:lnTo>
                  <a:lnTo>
                    <a:pt x="7057" y="1842"/>
                  </a:lnTo>
                  <a:lnTo>
                    <a:pt x="7061" y="1844"/>
                  </a:lnTo>
                  <a:lnTo>
                    <a:pt x="7066" y="1846"/>
                  </a:lnTo>
                  <a:lnTo>
                    <a:pt x="7070" y="1847"/>
                  </a:lnTo>
                  <a:lnTo>
                    <a:pt x="7075" y="1849"/>
                  </a:lnTo>
                  <a:lnTo>
                    <a:pt x="7079" y="1851"/>
                  </a:lnTo>
                  <a:lnTo>
                    <a:pt x="7083" y="1853"/>
                  </a:lnTo>
                  <a:lnTo>
                    <a:pt x="7087" y="1854"/>
                  </a:lnTo>
                  <a:lnTo>
                    <a:pt x="7092" y="1857"/>
                  </a:lnTo>
                  <a:lnTo>
                    <a:pt x="7096" y="1859"/>
                  </a:lnTo>
                  <a:lnTo>
                    <a:pt x="7100" y="1861"/>
                  </a:lnTo>
                  <a:lnTo>
                    <a:pt x="7104" y="1863"/>
                  </a:lnTo>
                  <a:lnTo>
                    <a:pt x="7109" y="1865"/>
                  </a:lnTo>
                  <a:lnTo>
                    <a:pt x="7112" y="1868"/>
                  </a:lnTo>
                  <a:lnTo>
                    <a:pt x="7118" y="1871"/>
                  </a:lnTo>
                  <a:lnTo>
                    <a:pt x="7122" y="1873"/>
                  </a:lnTo>
                  <a:lnTo>
                    <a:pt x="7127" y="1877"/>
                  </a:lnTo>
                  <a:lnTo>
                    <a:pt x="7130" y="1879"/>
                  </a:lnTo>
                  <a:lnTo>
                    <a:pt x="7135" y="1883"/>
                  </a:lnTo>
                  <a:lnTo>
                    <a:pt x="7139" y="1886"/>
                  </a:lnTo>
                  <a:lnTo>
                    <a:pt x="7143" y="1889"/>
                  </a:lnTo>
                  <a:lnTo>
                    <a:pt x="7147" y="1892"/>
                  </a:lnTo>
                  <a:lnTo>
                    <a:pt x="7151" y="1896"/>
                  </a:lnTo>
                  <a:lnTo>
                    <a:pt x="7154" y="1899"/>
                  </a:lnTo>
                  <a:lnTo>
                    <a:pt x="7158" y="1902"/>
                  </a:lnTo>
                  <a:lnTo>
                    <a:pt x="7161" y="1905"/>
                  </a:lnTo>
                  <a:lnTo>
                    <a:pt x="7165" y="1909"/>
                  </a:lnTo>
                  <a:lnTo>
                    <a:pt x="7168" y="1912"/>
                  </a:lnTo>
                  <a:lnTo>
                    <a:pt x="7171" y="1916"/>
                  </a:lnTo>
                  <a:lnTo>
                    <a:pt x="7174" y="1919"/>
                  </a:lnTo>
                  <a:lnTo>
                    <a:pt x="7178" y="1923"/>
                  </a:lnTo>
                  <a:lnTo>
                    <a:pt x="7180" y="1926"/>
                  </a:lnTo>
                  <a:lnTo>
                    <a:pt x="7183" y="1930"/>
                  </a:lnTo>
                  <a:lnTo>
                    <a:pt x="7186" y="1933"/>
                  </a:lnTo>
                  <a:lnTo>
                    <a:pt x="7189" y="1937"/>
                  </a:lnTo>
                  <a:lnTo>
                    <a:pt x="7191" y="1940"/>
                  </a:lnTo>
                  <a:lnTo>
                    <a:pt x="7194" y="1943"/>
                  </a:lnTo>
                  <a:lnTo>
                    <a:pt x="7196" y="1947"/>
                  </a:lnTo>
                  <a:lnTo>
                    <a:pt x="7198" y="1950"/>
                  </a:lnTo>
                  <a:lnTo>
                    <a:pt x="7201" y="1954"/>
                  </a:lnTo>
                  <a:lnTo>
                    <a:pt x="7208" y="1967"/>
                  </a:lnTo>
                  <a:lnTo>
                    <a:pt x="7211" y="1970"/>
                  </a:lnTo>
                  <a:lnTo>
                    <a:pt x="7213" y="1975"/>
                  </a:lnTo>
                  <a:lnTo>
                    <a:pt x="7215" y="1979"/>
                  </a:lnTo>
                  <a:lnTo>
                    <a:pt x="7217" y="1984"/>
                  </a:lnTo>
                  <a:lnTo>
                    <a:pt x="7219" y="1988"/>
                  </a:lnTo>
                  <a:lnTo>
                    <a:pt x="7221" y="1994"/>
                  </a:lnTo>
                  <a:lnTo>
                    <a:pt x="7223" y="1998"/>
                  </a:lnTo>
                  <a:lnTo>
                    <a:pt x="7225" y="2003"/>
                  </a:lnTo>
                  <a:lnTo>
                    <a:pt x="7226" y="2007"/>
                  </a:lnTo>
                  <a:lnTo>
                    <a:pt x="7228" y="2012"/>
                  </a:lnTo>
                  <a:lnTo>
                    <a:pt x="7229" y="2016"/>
                  </a:lnTo>
                  <a:lnTo>
                    <a:pt x="7231" y="2022"/>
                  </a:lnTo>
                  <a:lnTo>
                    <a:pt x="7232" y="2026"/>
                  </a:lnTo>
                  <a:lnTo>
                    <a:pt x="7233" y="2031"/>
                  </a:lnTo>
                  <a:lnTo>
                    <a:pt x="7234" y="2035"/>
                  </a:lnTo>
                  <a:lnTo>
                    <a:pt x="7235" y="2041"/>
                  </a:lnTo>
                  <a:lnTo>
                    <a:pt x="7236" y="2045"/>
                  </a:lnTo>
                  <a:lnTo>
                    <a:pt x="7237" y="2050"/>
                  </a:lnTo>
                  <a:lnTo>
                    <a:pt x="7238" y="2055"/>
                  </a:lnTo>
                  <a:lnTo>
                    <a:pt x="7239" y="2060"/>
                  </a:lnTo>
                  <a:lnTo>
                    <a:pt x="7239" y="2064"/>
                  </a:lnTo>
                  <a:lnTo>
                    <a:pt x="7240" y="2070"/>
                  </a:lnTo>
                  <a:lnTo>
                    <a:pt x="7240" y="2074"/>
                  </a:lnTo>
                  <a:lnTo>
                    <a:pt x="7240" y="2079"/>
                  </a:lnTo>
                  <a:lnTo>
                    <a:pt x="7241" y="2084"/>
                  </a:lnTo>
                  <a:lnTo>
                    <a:pt x="7241" y="2089"/>
                  </a:lnTo>
                  <a:lnTo>
                    <a:pt x="7241" y="2093"/>
                  </a:lnTo>
                  <a:lnTo>
                    <a:pt x="7241" y="2096"/>
                  </a:lnTo>
                  <a:lnTo>
                    <a:pt x="7241" y="7207"/>
                  </a:lnTo>
                  <a:lnTo>
                    <a:pt x="7241" y="7210"/>
                  </a:lnTo>
                  <a:lnTo>
                    <a:pt x="7241" y="7214"/>
                  </a:lnTo>
                  <a:lnTo>
                    <a:pt x="7241" y="7219"/>
                  </a:lnTo>
                  <a:lnTo>
                    <a:pt x="7240" y="7224"/>
                  </a:lnTo>
                  <a:lnTo>
                    <a:pt x="7240" y="7229"/>
                  </a:lnTo>
                  <a:lnTo>
                    <a:pt x="7240" y="7233"/>
                  </a:lnTo>
                  <a:lnTo>
                    <a:pt x="7239" y="7239"/>
                  </a:lnTo>
                  <a:lnTo>
                    <a:pt x="7239" y="7243"/>
                  </a:lnTo>
                  <a:lnTo>
                    <a:pt x="7238" y="7248"/>
                  </a:lnTo>
                  <a:lnTo>
                    <a:pt x="7237" y="7253"/>
                  </a:lnTo>
                  <a:lnTo>
                    <a:pt x="7236" y="7258"/>
                  </a:lnTo>
                  <a:lnTo>
                    <a:pt x="7235" y="7262"/>
                  </a:lnTo>
                  <a:lnTo>
                    <a:pt x="7234" y="7268"/>
                  </a:lnTo>
                  <a:lnTo>
                    <a:pt x="7233" y="7272"/>
                  </a:lnTo>
                  <a:lnTo>
                    <a:pt x="7232" y="7278"/>
                  </a:lnTo>
                  <a:lnTo>
                    <a:pt x="7231" y="7282"/>
                  </a:lnTo>
                  <a:lnTo>
                    <a:pt x="7229" y="7287"/>
                  </a:lnTo>
                  <a:lnTo>
                    <a:pt x="7228" y="7291"/>
                  </a:lnTo>
                  <a:lnTo>
                    <a:pt x="7226" y="7297"/>
                  </a:lnTo>
                  <a:lnTo>
                    <a:pt x="7224" y="7301"/>
                  </a:lnTo>
                  <a:lnTo>
                    <a:pt x="7222" y="7306"/>
                  </a:lnTo>
                  <a:lnTo>
                    <a:pt x="7221" y="7310"/>
                  </a:lnTo>
                  <a:lnTo>
                    <a:pt x="7218" y="7316"/>
                  </a:lnTo>
                  <a:lnTo>
                    <a:pt x="7216" y="7320"/>
                  </a:lnTo>
                  <a:lnTo>
                    <a:pt x="7214" y="7325"/>
                  </a:lnTo>
                  <a:lnTo>
                    <a:pt x="7212" y="7329"/>
                  </a:lnTo>
                  <a:lnTo>
                    <a:pt x="7209" y="7335"/>
                  </a:lnTo>
                  <a:lnTo>
                    <a:pt x="7207" y="7338"/>
                  </a:lnTo>
                  <a:lnTo>
                    <a:pt x="7203" y="7345"/>
                  </a:lnTo>
                  <a:lnTo>
                    <a:pt x="7200" y="7349"/>
                  </a:lnTo>
                  <a:lnTo>
                    <a:pt x="7198" y="7353"/>
                  </a:lnTo>
                  <a:lnTo>
                    <a:pt x="7196" y="7356"/>
                  </a:lnTo>
                  <a:lnTo>
                    <a:pt x="7193" y="7360"/>
                  </a:lnTo>
                  <a:lnTo>
                    <a:pt x="7190" y="7364"/>
                  </a:lnTo>
                  <a:lnTo>
                    <a:pt x="7188" y="7367"/>
                  </a:lnTo>
                  <a:lnTo>
                    <a:pt x="7185" y="7371"/>
                  </a:lnTo>
                  <a:lnTo>
                    <a:pt x="7182" y="7375"/>
                  </a:lnTo>
                  <a:lnTo>
                    <a:pt x="7179" y="7378"/>
                  </a:lnTo>
                  <a:lnTo>
                    <a:pt x="7176" y="7382"/>
                  </a:lnTo>
                  <a:lnTo>
                    <a:pt x="7173" y="7386"/>
                  </a:lnTo>
                  <a:lnTo>
                    <a:pt x="7169" y="7389"/>
                  </a:lnTo>
                  <a:lnTo>
                    <a:pt x="7166" y="7393"/>
                  </a:lnTo>
                  <a:lnTo>
                    <a:pt x="7162" y="7397"/>
                  </a:lnTo>
                  <a:lnTo>
                    <a:pt x="7159" y="7400"/>
                  </a:lnTo>
                  <a:lnTo>
                    <a:pt x="7155" y="7404"/>
                  </a:lnTo>
                  <a:lnTo>
                    <a:pt x="7152" y="7407"/>
                  </a:lnTo>
                  <a:lnTo>
                    <a:pt x="7147" y="7410"/>
                  </a:lnTo>
                  <a:lnTo>
                    <a:pt x="7144" y="7413"/>
                  </a:lnTo>
                  <a:lnTo>
                    <a:pt x="7139" y="7417"/>
                  </a:lnTo>
                  <a:lnTo>
                    <a:pt x="7136" y="7420"/>
                  </a:lnTo>
                  <a:lnTo>
                    <a:pt x="7131" y="7423"/>
                  </a:lnTo>
                  <a:lnTo>
                    <a:pt x="7127" y="7426"/>
                  </a:lnTo>
                  <a:lnTo>
                    <a:pt x="7122" y="7430"/>
                  </a:lnTo>
                  <a:lnTo>
                    <a:pt x="7118" y="7432"/>
                  </a:lnTo>
                  <a:lnTo>
                    <a:pt x="7112" y="7435"/>
                  </a:lnTo>
                  <a:lnTo>
                    <a:pt x="7109" y="7438"/>
                  </a:lnTo>
                  <a:lnTo>
                    <a:pt x="7104" y="7440"/>
                  </a:lnTo>
                  <a:lnTo>
                    <a:pt x="7100" y="7442"/>
                  </a:lnTo>
                  <a:lnTo>
                    <a:pt x="7096" y="7444"/>
                  </a:lnTo>
                  <a:lnTo>
                    <a:pt x="7092" y="7446"/>
                  </a:lnTo>
                  <a:lnTo>
                    <a:pt x="7087" y="7449"/>
                  </a:lnTo>
                  <a:lnTo>
                    <a:pt x="7083" y="7450"/>
                  </a:lnTo>
                  <a:lnTo>
                    <a:pt x="7079" y="7452"/>
                  </a:lnTo>
                  <a:lnTo>
                    <a:pt x="7075" y="7454"/>
                  </a:lnTo>
                  <a:lnTo>
                    <a:pt x="7070" y="7456"/>
                  </a:lnTo>
                  <a:lnTo>
                    <a:pt x="7066" y="7457"/>
                  </a:lnTo>
                  <a:lnTo>
                    <a:pt x="7061" y="7459"/>
                  </a:lnTo>
                  <a:lnTo>
                    <a:pt x="7057" y="7461"/>
                  </a:lnTo>
                  <a:lnTo>
                    <a:pt x="7052" y="7462"/>
                  </a:lnTo>
                  <a:lnTo>
                    <a:pt x="7048" y="7463"/>
                  </a:lnTo>
                  <a:lnTo>
                    <a:pt x="7043" y="7465"/>
                  </a:lnTo>
                  <a:lnTo>
                    <a:pt x="7039" y="7466"/>
                  </a:lnTo>
                  <a:lnTo>
                    <a:pt x="7033" y="7467"/>
                  </a:lnTo>
                  <a:lnTo>
                    <a:pt x="7029" y="7468"/>
                  </a:lnTo>
                  <a:lnTo>
                    <a:pt x="7024" y="7469"/>
                  </a:lnTo>
                  <a:lnTo>
                    <a:pt x="7019" y="7470"/>
                  </a:lnTo>
                  <a:lnTo>
                    <a:pt x="7014" y="7471"/>
                  </a:lnTo>
                  <a:lnTo>
                    <a:pt x="7009" y="7472"/>
                  </a:lnTo>
                  <a:lnTo>
                    <a:pt x="7003" y="7472"/>
                  </a:lnTo>
                  <a:lnTo>
                    <a:pt x="6999" y="7473"/>
                  </a:lnTo>
                  <a:lnTo>
                    <a:pt x="6993" y="7473"/>
                  </a:lnTo>
                  <a:lnTo>
                    <a:pt x="6989" y="7474"/>
                  </a:lnTo>
                  <a:lnTo>
                    <a:pt x="6982" y="7474"/>
                  </a:lnTo>
                  <a:lnTo>
                    <a:pt x="6978" y="7474"/>
                  </a:lnTo>
                  <a:lnTo>
                    <a:pt x="6975" y="7474"/>
                  </a:lnTo>
                  <a:lnTo>
                    <a:pt x="3025" y="7474"/>
                  </a:lnTo>
                  <a:lnTo>
                    <a:pt x="3022" y="7474"/>
                  </a:lnTo>
                  <a:lnTo>
                    <a:pt x="3018" y="7474"/>
                  </a:lnTo>
                  <a:lnTo>
                    <a:pt x="3011" y="7474"/>
                  </a:lnTo>
                  <a:lnTo>
                    <a:pt x="3007" y="7473"/>
                  </a:lnTo>
                  <a:lnTo>
                    <a:pt x="3001" y="7473"/>
                  </a:lnTo>
                  <a:lnTo>
                    <a:pt x="2997" y="7472"/>
                  </a:lnTo>
                  <a:lnTo>
                    <a:pt x="2991" y="7472"/>
                  </a:lnTo>
                  <a:lnTo>
                    <a:pt x="2986" y="7471"/>
                  </a:lnTo>
                  <a:lnTo>
                    <a:pt x="2981" y="7470"/>
                  </a:lnTo>
                  <a:lnTo>
                    <a:pt x="2976" y="7469"/>
                  </a:lnTo>
                  <a:lnTo>
                    <a:pt x="2971" y="7468"/>
                  </a:lnTo>
                  <a:lnTo>
                    <a:pt x="2967" y="7467"/>
                  </a:lnTo>
                  <a:lnTo>
                    <a:pt x="2961" y="7466"/>
                  </a:lnTo>
                  <a:lnTo>
                    <a:pt x="2957" y="7465"/>
                  </a:lnTo>
                  <a:lnTo>
                    <a:pt x="2952" y="7463"/>
                  </a:lnTo>
                  <a:lnTo>
                    <a:pt x="2948" y="7462"/>
                  </a:lnTo>
                  <a:lnTo>
                    <a:pt x="2943" y="7461"/>
                  </a:lnTo>
                  <a:lnTo>
                    <a:pt x="2939" y="7459"/>
                  </a:lnTo>
                  <a:lnTo>
                    <a:pt x="2934" y="7457"/>
                  </a:lnTo>
                  <a:lnTo>
                    <a:pt x="2930" y="7456"/>
                  </a:lnTo>
                  <a:lnTo>
                    <a:pt x="2925" y="7454"/>
                  </a:lnTo>
                  <a:lnTo>
                    <a:pt x="2921" y="7452"/>
                  </a:lnTo>
                  <a:lnTo>
                    <a:pt x="2917" y="7450"/>
                  </a:lnTo>
                  <a:lnTo>
                    <a:pt x="2913" y="7449"/>
                  </a:lnTo>
                  <a:lnTo>
                    <a:pt x="2908" y="7446"/>
                  </a:lnTo>
                  <a:lnTo>
                    <a:pt x="2904" y="7444"/>
                  </a:lnTo>
                  <a:lnTo>
                    <a:pt x="2900" y="7442"/>
                  </a:lnTo>
                  <a:lnTo>
                    <a:pt x="2896" y="7440"/>
                  </a:lnTo>
                  <a:lnTo>
                    <a:pt x="2891" y="7438"/>
                  </a:lnTo>
                  <a:lnTo>
                    <a:pt x="2888" y="7435"/>
                  </a:lnTo>
                  <a:lnTo>
                    <a:pt x="2882" y="7432"/>
                  </a:lnTo>
                  <a:lnTo>
                    <a:pt x="2878" y="7430"/>
                  </a:lnTo>
                  <a:lnTo>
                    <a:pt x="2873" y="7426"/>
                  </a:lnTo>
                  <a:lnTo>
                    <a:pt x="2869" y="7423"/>
                  </a:lnTo>
                  <a:lnTo>
                    <a:pt x="2864" y="7420"/>
                  </a:lnTo>
                  <a:lnTo>
                    <a:pt x="2861" y="7417"/>
                  </a:lnTo>
                  <a:lnTo>
                    <a:pt x="2856" y="7413"/>
                  </a:lnTo>
                  <a:lnTo>
                    <a:pt x="2853" y="7410"/>
                  </a:lnTo>
                  <a:lnTo>
                    <a:pt x="2848" y="7407"/>
                  </a:lnTo>
                  <a:lnTo>
                    <a:pt x="2845" y="7404"/>
                  </a:lnTo>
                  <a:lnTo>
                    <a:pt x="2841" y="7400"/>
                  </a:lnTo>
                  <a:lnTo>
                    <a:pt x="2838" y="7397"/>
                  </a:lnTo>
                  <a:lnTo>
                    <a:pt x="2834" y="7393"/>
                  </a:lnTo>
                  <a:lnTo>
                    <a:pt x="2831" y="7389"/>
                  </a:lnTo>
                  <a:lnTo>
                    <a:pt x="2827" y="7386"/>
                  </a:lnTo>
                  <a:lnTo>
                    <a:pt x="2824" y="7382"/>
                  </a:lnTo>
                  <a:lnTo>
                    <a:pt x="2821" y="7378"/>
                  </a:lnTo>
                  <a:lnTo>
                    <a:pt x="2818" y="7375"/>
                  </a:lnTo>
                  <a:lnTo>
                    <a:pt x="2815" y="7371"/>
                  </a:lnTo>
                  <a:lnTo>
                    <a:pt x="2812" y="7367"/>
                  </a:lnTo>
                  <a:lnTo>
                    <a:pt x="2810" y="7364"/>
                  </a:lnTo>
                  <a:lnTo>
                    <a:pt x="2807" y="7360"/>
                  </a:lnTo>
                  <a:lnTo>
                    <a:pt x="2804" y="7356"/>
                  </a:lnTo>
                  <a:lnTo>
                    <a:pt x="2802" y="7353"/>
                  </a:lnTo>
                  <a:lnTo>
                    <a:pt x="2800" y="7349"/>
                  </a:lnTo>
                  <a:lnTo>
                    <a:pt x="2797" y="7345"/>
                  </a:lnTo>
                  <a:lnTo>
                    <a:pt x="2793" y="7338"/>
                  </a:lnTo>
                  <a:lnTo>
                    <a:pt x="2791" y="7335"/>
                  </a:lnTo>
                  <a:lnTo>
                    <a:pt x="2788" y="7329"/>
                  </a:lnTo>
                  <a:lnTo>
                    <a:pt x="2786" y="7325"/>
                  </a:lnTo>
                  <a:lnTo>
                    <a:pt x="2784" y="7320"/>
                  </a:lnTo>
                  <a:lnTo>
                    <a:pt x="2782" y="7316"/>
                  </a:lnTo>
                  <a:lnTo>
                    <a:pt x="2779" y="7310"/>
                  </a:lnTo>
                  <a:lnTo>
                    <a:pt x="2778" y="7306"/>
                  </a:lnTo>
                  <a:lnTo>
                    <a:pt x="2776" y="7301"/>
                  </a:lnTo>
                  <a:lnTo>
                    <a:pt x="2774" y="7297"/>
                  </a:lnTo>
                  <a:lnTo>
                    <a:pt x="2772" y="7291"/>
                  </a:lnTo>
                  <a:lnTo>
                    <a:pt x="2771" y="7287"/>
                  </a:lnTo>
                  <a:lnTo>
                    <a:pt x="2769" y="7282"/>
                  </a:lnTo>
                  <a:lnTo>
                    <a:pt x="2768" y="7278"/>
                  </a:lnTo>
                  <a:lnTo>
                    <a:pt x="2767" y="7272"/>
                  </a:lnTo>
                  <a:lnTo>
                    <a:pt x="2766" y="7268"/>
                  </a:lnTo>
                  <a:lnTo>
                    <a:pt x="2765" y="7262"/>
                  </a:lnTo>
                  <a:lnTo>
                    <a:pt x="2764" y="7258"/>
                  </a:lnTo>
                  <a:lnTo>
                    <a:pt x="2763" y="7253"/>
                  </a:lnTo>
                  <a:lnTo>
                    <a:pt x="2762" y="7248"/>
                  </a:lnTo>
                  <a:lnTo>
                    <a:pt x="2761" y="7243"/>
                  </a:lnTo>
                  <a:lnTo>
                    <a:pt x="2761" y="7239"/>
                  </a:lnTo>
                  <a:lnTo>
                    <a:pt x="2760" y="7233"/>
                  </a:lnTo>
                  <a:lnTo>
                    <a:pt x="2760" y="7229"/>
                  </a:lnTo>
                  <a:lnTo>
                    <a:pt x="2760" y="7224"/>
                  </a:lnTo>
                  <a:lnTo>
                    <a:pt x="2759" y="7219"/>
                  </a:lnTo>
                  <a:lnTo>
                    <a:pt x="2759" y="7214"/>
                  </a:lnTo>
                  <a:lnTo>
                    <a:pt x="2759" y="7210"/>
                  </a:lnTo>
                  <a:lnTo>
                    <a:pt x="2759" y="7207"/>
                  </a:lnTo>
                  <a:lnTo>
                    <a:pt x="2759" y="2096"/>
                  </a:lnTo>
                  <a:lnTo>
                    <a:pt x="2759" y="2093"/>
                  </a:lnTo>
                  <a:lnTo>
                    <a:pt x="2759" y="2089"/>
                  </a:lnTo>
                  <a:lnTo>
                    <a:pt x="2759" y="2084"/>
                  </a:lnTo>
                  <a:lnTo>
                    <a:pt x="2760" y="2079"/>
                  </a:lnTo>
                  <a:lnTo>
                    <a:pt x="2760" y="2074"/>
                  </a:lnTo>
                  <a:lnTo>
                    <a:pt x="2760" y="2070"/>
                  </a:lnTo>
                  <a:lnTo>
                    <a:pt x="2761" y="2064"/>
                  </a:lnTo>
                  <a:lnTo>
                    <a:pt x="2761" y="2060"/>
                  </a:lnTo>
                  <a:lnTo>
                    <a:pt x="2762" y="2055"/>
                  </a:lnTo>
                  <a:lnTo>
                    <a:pt x="2763" y="2050"/>
                  </a:lnTo>
                  <a:lnTo>
                    <a:pt x="2764" y="2045"/>
                  </a:lnTo>
                  <a:lnTo>
                    <a:pt x="2765" y="2041"/>
                  </a:lnTo>
                  <a:lnTo>
                    <a:pt x="2766" y="2035"/>
                  </a:lnTo>
                  <a:lnTo>
                    <a:pt x="2767" y="2031"/>
                  </a:lnTo>
                  <a:lnTo>
                    <a:pt x="2768" y="2026"/>
                  </a:lnTo>
                  <a:lnTo>
                    <a:pt x="2769" y="2022"/>
                  </a:lnTo>
                  <a:lnTo>
                    <a:pt x="2771" y="2016"/>
                  </a:lnTo>
                  <a:lnTo>
                    <a:pt x="2772" y="2012"/>
                  </a:lnTo>
                  <a:lnTo>
                    <a:pt x="2774" y="2007"/>
                  </a:lnTo>
                  <a:lnTo>
                    <a:pt x="2775" y="2003"/>
                  </a:lnTo>
                  <a:lnTo>
                    <a:pt x="2777" y="1998"/>
                  </a:lnTo>
                  <a:lnTo>
                    <a:pt x="2779" y="1994"/>
                  </a:lnTo>
                  <a:lnTo>
                    <a:pt x="2781" y="1988"/>
                  </a:lnTo>
                  <a:lnTo>
                    <a:pt x="2783" y="1984"/>
                  </a:lnTo>
                  <a:lnTo>
                    <a:pt x="2785" y="1979"/>
                  </a:lnTo>
                  <a:lnTo>
                    <a:pt x="2787" y="1975"/>
                  </a:lnTo>
                  <a:lnTo>
                    <a:pt x="2789" y="1970"/>
                  </a:lnTo>
                  <a:lnTo>
                    <a:pt x="2792" y="1967"/>
                  </a:lnTo>
                  <a:lnTo>
                    <a:pt x="2799" y="1954"/>
                  </a:lnTo>
                  <a:lnTo>
                    <a:pt x="2802" y="1950"/>
                  </a:lnTo>
                  <a:lnTo>
                    <a:pt x="2804" y="1947"/>
                  </a:lnTo>
                  <a:lnTo>
                    <a:pt x="2806" y="1943"/>
                  </a:lnTo>
                  <a:lnTo>
                    <a:pt x="2809" y="1940"/>
                  </a:lnTo>
                  <a:lnTo>
                    <a:pt x="2811" y="1937"/>
                  </a:lnTo>
                  <a:lnTo>
                    <a:pt x="2814" y="1933"/>
                  </a:lnTo>
                  <a:lnTo>
                    <a:pt x="2817" y="1930"/>
                  </a:lnTo>
                  <a:lnTo>
                    <a:pt x="2820" y="1926"/>
                  </a:lnTo>
                  <a:lnTo>
                    <a:pt x="2822" y="1923"/>
                  </a:lnTo>
                  <a:lnTo>
                    <a:pt x="2826" y="1919"/>
                  </a:lnTo>
                  <a:lnTo>
                    <a:pt x="2829" y="1916"/>
                  </a:lnTo>
                  <a:lnTo>
                    <a:pt x="2832" y="1912"/>
                  </a:lnTo>
                  <a:lnTo>
                    <a:pt x="2835" y="1909"/>
                  </a:lnTo>
                  <a:lnTo>
                    <a:pt x="2839" y="1905"/>
                  </a:lnTo>
                  <a:lnTo>
                    <a:pt x="2842" y="1902"/>
                  </a:lnTo>
                  <a:lnTo>
                    <a:pt x="2846" y="1899"/>
                  </a:lnTo>
                  <a:lnTo>
                    <a:pt x="2849" y="1896"/>
                  </a:lnTo>
                  <a:lnTo>
                    <a:pt x="2853" y="1892"/>
                  </a:lnTo>
                  <a:lnTo>
                    <a:pt x="2857" y="1889"/>
                  </a:lnTo>
                  <a:lnTo>
                    <a:pt x="2861" y="1886"/>
                  </a:lnTo>
                  <a:lnTo>
                    <a:pt x="2865" y="1883"/>
                  </a:lnTo>
                  <a:lnTo>
                    <a:pt x="2870" y="1879"/>
                  </a:lnTo>
                  <a:lnTo>
                    <a:pt x="2873" y="1877"/>
                  </a:lnTo>
                  <a:lnTo>
                    <a:pt x="2878" y="1873"/>
                  </a:lnTo>
                  <a:lnTo>
                    <a:pt x="2882" y="1871"/>
                  </a:lnTo>
                  <a:lnTo>
                    <a:pt x="2888" y="1868"/>
                  </a:lnTo>
                  <a:lnTo>
                    <a:pt x="2891" y="1865"/>
                  </a:lnTo>
                  <a:lnTo>
                    <a:pt x="2896" y="1863"/>
                  </a:lnTo>
                  <a:lnTo>
                    <a:pt x="2900" y="1861"/>
                  </a:lnTo>
                  <a:lnTo>
                    <a:pt x="2904" y="1859"/>
                  </a:lnTo>
                  <a:lnTo>
                    <a:pt x="2908" y="1857"/>
                  </a:lnTo>
                  <a:lnTo>
                    <a:pt x="2913" y="1854"/>
                  </a:lnTo>
                  <a:lnTo>
                    <a:pt x="2917" y="1853"/>
                  </a:lnTo>
                  <a:lnTo>
                    <a:pt x="2921" y="1851"/>
                  </a:lnTo>
                  <a:lnTo>
                    <a:pt x="2925" y="1849"/>
                  </a:lnTo>
                  <a:lnTo>
                    <a:pt x="2930" y="1847"/>
                  </a:lnTo>
                  <a:lnTo>
                    <a:pt x="2934" y="1846"/>
                  </a:lnTo>
                  <a:lnTo>
                    <a:pt x="2939" y="1844"/>
                  </a:lnTo>
                  <a:lnTo>
                    <a:pt x="2943" y="1842"/>
                  </a:lnTo>
                  <a:lnTo>
                    <a:pt x="2948" y="1841"/>
                  </a:lnTo>
                  <a:lnTo>
                    <a:pt x="2952" y="1840"/>
                  </a:lnTo>
                  <a:lnTo>
                    <a:pt x="2957" y="1838"/>
                  </a:lnTo>
                  <a:lnTo>
                    <a:pt x="2961" y="1837"/>
                  </a:lnTo>
                  <a:lnTo>
                    <a:pt x="2967" y="1836"/>
                  </a:lnTo>
                  <a:lnTo>
                    <a:pt x="2971" y="1835"/>
                  </a:lnTo>
                  <a:lnTo>
                    <a:pt x="2976" y="1834"/>
                  </a:lnTo>
                  <a:lnTo>
                    <a:pt x="2981" y="1833"/>
                  </a:lnTo>
                  <a:lnTo>
                    <a:pt x="2986" y="1832"/>
                  </a:lnTo>
                  <a:lnTo>
                    <a:pt x="2991" y="1831"/>
                  </a:lnTo>
                  <a:lnTo>
                    <a:pt x="2997" y="1831"/>
                  </a:lnTo>
                  <a:lnTo>
                    <a:pt x="3001" y="1830"/>
                  </a:lnTo>
                  <a:lnTo>
                    <a:pt x="3007" y="1830"/>
                  </a:lnTo>
                  <a:lnTo>
                    <a:pt x="3011" y="1829"/>
                  </a:lnTo>
                  <a:lnTo>
                    <a:pt x="3018" y="1829"/>
                  </a:lnTo>
                  <a:close/>
                  <a:moveTo>
                    <a:pt x="6941" y="2129"/>
                  </a:moveTo>
                  <a:lnTo>
                    <a:pt x="3059" y="2129"/>
                  </a:lnTo>
                  <a:lnTo>
                    <a:pt x="3059" y="7174"/>
                  </a:lnTo>
                  <a:lnTo>
                    <a:pt x="6941" y="7174"/>
                  </a:lnTo>
                  <a:lnTo>
                    <a:pt x="6941" y="2129"/>
                  </a:lnTo>
                  <a:close/>
                  <a:moveTo>
                    <a:pt x="5289" y="8231"/>
                  </a:moveTo>
                  <a:lnTo>
                    <a:pt x="5290" y="8242"/>
                  </a:lnTo>
                  <a:lnTo>
                    <a:pt x="5290" y="8253"/>
                  </a:lnTo>
                  <a:lnTo>
                    <a:pt x="5290" y="8264"/>
                  </a:lnTo>
                  <a:lnTo>
                    <a:pt x="5289" y="8275"/>
                  </a:lnTo>
                  <a:lnTo>
                    <a:pt x="5288" y="8286"/>
                  </a:lnTo>
                  <a:lnTo>
                    <a:pt x="5287" y="8296"/>
                  </a:lnTo>
                  <a:lnTo>
                    <a:pt x="5285" y="8307"/>
                  </a:lnTo>
                  <a:lnTo>
                    <a:pt x="5283" y="8318"/>
                  </a:lnTo>
                  <a:lnTo>
                    <a:pt x="5280" y="8328"/>
                  </a:lnTo>
                  <a:lnTo>
                    <a:pt x="5277" y="8339"/>
                  </a:lnTo>
                  <a:lnTo>
                    <a:pt x="5274" y="8349"/>
                  </a:lnTo>
                  <a:lnTo>
                    <a:pt x="5270" y="8359"/>
                  </a:lnTo>
                  <a:lnTo>
                    <a:pt x="5266" y="8369"/>
                  </a:lnTo>
                  <a:lnTo>
                    <a:pt x="5262" y="8379"/>
                  </a:lnTo>
                  <a:lnTo>
                    <a:pt x="5257" y="8388"/>
                  </a:lnTo>
                  <a:lnTo>
                    <a:pt x="5252" y="8398"/>
                  </a:lnTo>
                  <a:lnTo>
                    <a:pt x="5246" y="8407"/>
                  </a:lnTo>
                  <a:lnTo>
                    <a:pt x="5240" y="8416"/>
                  </a:lnTo>
                  <a:lnTo>
                    <a:pt x="5234" y="8425"/>
                  </a:lnTo>
                  <a:lnTo>
                    <a:pt x="5227" y="8434"/>
                  </a:lnTo>
                  <a:lnTo>
                    <a:pt x="5220" y="8442"/>
                  </a:lnTo>
                  <a:lnTo>
                    <a:pt x="5213" y="8450"/>
                  </a:lnTo>
                  <a:lnTo>
                    <a:pt x="5205" y="8458"/>
                  </a:lnTo>
                  <a:lnTo>
                    <a:pt x="5197" y="8466"/>
                  </a:lnTo>
                  <a:lnTo>
                    <a:pt x="5189" y="8473"/>
                  </a:lnTo>
                  <a:lnTo>
                    <a:pt x="5181" y="8480"/>
                  </a:lnTo>
                  <a:lnTo>
                    <a:pt x="5172" y="8486"/>
                  </a:lnTo>
                  <a:lnTo>
                    <a:pt x="5163" y="8493"/>
                  </a:lnTo>
                  <a:lnTo>
                    <a:pt x="5154" y="8498"/>
                  </a:lnTo>
                  <a:lnTo>
                    <a:pt x="5145" y="8504"/>
                  </a:lnTo>
                  <a:lnTo>
                    <a:pt x="5135" y="8509"/>
                  </a:lnTo>
                  <a:lnTo>
                    <a:pt x="5126" y="8514"/>
                  </a:lnTo>
                  <a:lnTo>
                    <a:pt x="5116" y="8519"/>
                  </a:lnTo>
                  <a:lnTo>
                    <a:pt x="5106" y="8523"/>
                  </a:lnTo>
                  <a:lnTo>
                    <a:pt x="5096" y="8527"/>
                  </a:lnTo>
                  <a:lnTo>
                    <a:pt x="5086" y="8530"/>
                  </a:lnTo>
                  <a:lnTo>
                    <a:pt x="5075" y="8533"/>
                  </a:lnTo>
                  <a:lnTo>
                    <a:pt x="5065" y="8536"/>
                  </a:lnTo>
                  <a:lnTo>
                    <a:pt x="5054" y="8538"/>
                  </a:lnTo>
                  <a:lnTo>
                    <a:pt x="5043" y="8540"/>
                  </a:lnTo>
                  <a:lnTo>
                    <a:pt x="5033" y="8541"/>
                  </a:lnTo>
                  <a:lnTo>
                    <a:pt x="5022" y="8542"/>
                  </a:lnTo>
                  <a:lnTo>
                    <a:pt x="5011" y="8543"/>
                  </a:lnTo>
                  <a:lnTo>
                    <a:pt x="5000" y="8543"/>
                  </a:lnTo>
                  <a:lnTo>
                    <a:pt x="4989" y="8543"/>
                  </a:lnTo>
                  <a:lnTo>
                    <a:pt x="4978" y="8542"/>
                  </a:lnTo>
                  <a:lnTo>
                    <a:pt x="4967" y="8541"/>
                  </a:lnTo>
                  <a:lnTo>
                    <a:pt x="4957" y="8540"/>
                  </a:lnTo>
                  <a:lnTo>
                    <a:pt x="4946" y="8538"/>
                  </a:lnTo>
                  <a:lnTo>
                    <a:pt x="4935" y="8536"/>
                  </a:lnTo>
                  <a:lnTo>
                    <a:pt x="4925" y="8533"/>
                  </a:lnTo>
                  <a:lnTo>
                    <a:pt x="4914" y="8530"/>
                  </a:lnTo>
                  <a:lnTo>
                    <a:pt x="4904" y="8527"/>
                  </a:lnTo>
                  <a:lnTo>
                    <a:pt x="4894" y="8523"/>
                  </a:lnTo>
                  <a:lnTo>
                    <a:pt x="4884" y="8519"/>
                  </a:lnTo>
                  <a:lnTo>
                    <a:pt x="4874" y="8514"/>
                  </a:lnTo>
                  <a:lnTo>
                    <a:pt x="4865" y="8509"/>
                  </a:lnTo>
                  <a:lnTo>
                    <a:pt x="4855" y="8504"/>
                  </a:lnTo>
                  <a:lnTo>
                    <a:pt x="4846" y="8498"/>
                  </a:lnTo>
                  <a:lnTo>
                    <a:pt x="4837" y="8493"/>
                  </a:lnTo>
                  <a:lnTo>
                    <a:pt x="4828" y="8486"/>
                  </a:lnTo>
                  <a:lnTo>
                    <a:pt x="4819" y="8480"/>
                  </a:lnTo>
                  <a:lnTo>
                    <a:pt x="4811" y="8473"/>
                  </a:lnTo>
                  <a:lnTo>
                    <a:pt x="4803" y="8466"/>
                  </a:lnTo>
                  <a:lnTo>
                    <a:pt x="4795" y="8458"/>
                  </a:lnTo>
                  <a:lnTo>
                    <a:pt x="4787" y="8450"/>
                  </a:lnTo>
                  <a:lnTo>
                    <a:pt x="4780" y="8442"/>
                  </a:lnTo>
                  <a:lnTo>
                    <a:pt x="4773" y="8434"/>
                  </a:lnTo>
                  <a:lnTo>
                    <a:pt x="4766" y="8425"/>
                  </a:lnTo>
                  <a:lnTo>
                    <a:pt x="4760" y="8416"/>
                  </a:lnTo>
                  <a:lnTo>
                    <a:pt x="4754" y="8407"/>
                  </a:lnTo>
                  <a:lnTo>
                    <a:pt x="4748" y="8398"/>
                  </a:lnTo>
                  <a:lnTo>
                    <a:pt x="4743" y="8388"/>
                  </a:lnTo>
                  <a:lnTo>
                    <a:pt x="4738" y="8379"/>
                  </a:lnTo>
                  <a:lnTo>
                    <a:pt x="4734" y="8369"/>
                  </a:lnTo>
                  <a:lnTo>
                    <a:pt x="4730" y="8359"/>
                  </a:lnTo>
                  <a:lnTo>
                    <a:pt x="4726" y="8349"/>
                  </a:lnTo>
                  <a:lnTo>
                    <a:pt x="4723" y="8339"/>
                  </a:lnTo>
                  <a:lnTo>
                    <a:pt x="4720" y="8328"/>
                  </a:lnTo>
                  <a:lnTo>
                    <a:pt x="4717" y="8318"/>
                  </a:lnTo>
                  <a:lnTo>
                    <a:pt x="4715" y="8307"/>
                  </a:lnTo>
                  <a:lnTo>
                    <a:pt x="4713" y="8296"/>
                  </a:lnTo>
                  <a:lnTo>
                    <a:pt x="4712" y="8286"/>
                  </a:lnTo>
                  <a:lnTo>
                    <a:pt x="4711" y="8275"/>
                  </a:lnTo>
                  <a:lnTo>
                    <a:pt x="4710" y="8264"/>
                  </a:lnTo>
                  <a:lnTo>
                    <a:pt x="4710" y="8253"/>
                  </a:lnTo>
                  <a:lnTo>
                    <a:pt x="4710" y="8242"/>
                  </a:lnTo>
                  <a:lnTo>
                    <a:pt x="4711" y="8231"/>
                  </a:lnTo>
                  <a:lnTo>
                    <a:pt x="4712" y="8220"/>
                  </a:lnTo>
                  <a:lnTo>
                    <a:pt x="4713" y="8210"/>
                  </a:lnTo>
                  <a:lnTo>
                    <a:pt x="4715" y="8199"/>
                  </a:lnTo>
                  <a:lnTo>
                    <a:pt x="4717" y="8188"/>
                  </a:lnTo>
                  <a:lnTo>
                    <a:pt x="4720" y="8178"/>
                  </a:lnTo>
                  <a:lnTo>
                    <a:pt x="4723" y="8167"/>
                  </a:lnTo>
                  <a:lnTo>
                    <a:pt x="4726" y="8157"/>
                  </a:lnTo>
                  <a:lnTo>
                    <a:pt x="4730" y="8147"/>
                  </a:lnTo>
                  <a:lnTo>
                    <a:pt x="4734" y="8137"/>
                  </a:lnTo>
                  <a:lnTo>
                    <a:pt x="4738" y="8127"/>
                  </a:lnTo>
                  <a:lnTo>
                    <a:pt x="4743" y="8118"/>
                  </a:lnTo>
                  <a:lnTo>
                    <a:pt x="4748" y="8108"/>
                  </a:lnTo>
                  <a:lnTo>
                    <a:pt x="4754" y="8099"/>
                  </a:lnTo>
                  <a:lnTo>
                    <a:pt x="4760" y="8090"/>
                  </a:lnTo>
                  <a:lnTo>
                    <a:pt x="4766" y="8081"/>
                  </a:lnTo>
                  <a:lnTo>
                    <a:pt x="4773" y="8072"/>
                  </a:lnTo>
                  <a:lnTo>
                    <a:pt x="4780" y="8064"/>
                  </a:lnTo>
                  <a:lnTo>
                    <a:pt x="4787" y="8056"/>
                  </a:lnTo>
                  <a:lnTo>
                    <a:pt x="4795" y="8048"/>
                  </a:lnTo>
                  <a:lnTo>
                    <a:pt x="4803" y="8040"/>
                  </a:lnTo>
                  <a:lnTo>
                    <a:pt x="4811" y="8033"/>
                  </a:lnTo>
                  <a:lnTo>
                    <a:pt x="4819" y="8026"/>
                  </a:lnTo>
                  <a:lnTo>
                    <a:pt x="4828" y="8019"/>
                  </a:lnTo>
                  <a:lnTo>
                    <a:pt x="4837" y="8013"/>
                  </a:lnTo>
                  <a:lnTo>
                    <a:pt x="4846" y="8007"/>
                  </a:lnTo>
                  <a:lnTo>
                    <a:pt x="4855" y="8001"/>
                  </a:lnTo>
                  <a:lnTo>
                    <a:pt x="4865" y="7996"/>
                  </a:lnTo>
                  <a:lnTo>
                    <a:pt x="4874" y="7991"/>
                  </a:lnTo>
                  <a:lnTo>
                    <a:pt x="4884" y="7986"/>
                  </a:lnTo>
                  <a:lnTo>
                    <a:pt x="4894" y="7982"/>
                  </a:lnTo>
                  <a:lnTo>
                    <a:pt x="4904" y="7979"/>
                  </a:lnTo>
                  <a:lnTo>
                    <a:pt x="4914" y="7975"/>
                  </a:lnTo>
                  <a:lnTo>
                    <a:pt x="4925" y="7972"/>
                  </a:lnTo>
                  <a:lnTo>
                    <a:pt x="4935" y="7969"/>
                  </a:lnTo>
                  <a:lnTo>
                    <a:pt x="4946" y="7967"/>
                  </a:lnTo>
                  <a:lnTo>
                    <a:pt x="4957" y="7965"/>
                  </a:lnTo>
                  <a:lnTo>
                    <a:pt x="4967" y="7964"/>
                  </a:lnTo>
                  <a:lnTo>
                    <a:pt x="4978" y="7963"/>
                  </a:lnTo>
                  <a:lnTo>
                    <a:pt x="4989" y="7962"/>
                  </a:lnTo>
                  <a:lnTo>
                    <a:pt x="5000" y="7962"/>
                  </a:lnTo>
                  <a:lnTo>
                    <a:pt x="5011" y="7962"/>
                  </a:lnTo>
                  <a:lnTo>
                    <a:pt x="5022" y="7963"/>
                  </a:lnTo>
                  <a:lnTo>
                    <a:pt x="5033" y="7964"/>
                  </a:lnTo>
                  <a:lnTo>
                    <a:pt x="5043" y="7965"/>
                  </a:lnTo>
                  <a:lnTo>
                    <a:pt x="5054" y="7967"/>
                  </a:lnTo>
                  <a:lnTo>
                    <a:pt x="5065" y="7969"/>
                  </a:lnTo>
                  <a:lnTo>
                    <a:pt x="5075" y="7972"/>
                  </a:lnTo>
                  <a:lnTo>
                    <a:pt x="5086" y="7975"/>
                  </a:lnTo>
                  <a:lnTo>
                    <a:pt x="5096" y="7979"/>
                  </a:lnTo>
                  <a:lnTo>
                    <a:pt x="5106" y="7982"/>
                  </a:lnTo>
                  <a:lnTo>
                    <a:pt x="5116" y="7986"/>
                  </a:lnTo>
                  <a:lnTo>
                    <a:pt x="5126" y="7991"/>
                  </a:lnTo>
                  <a:lnTo>
                    <a:pt x="5135" y="7996"/>
                  </a:lnTo>
                  <a:lnTo>
                    <a:pt x="5145" y="8001"/>
                  </a:lnTo>
                  <a:lnTo>
                    <a:pt x="5154" y="8007"/>
                  </a:lnTo>
                  <a:lnTo>
                    <a:pt x="5163" y="8013"/>
                  </a:lnTo>
                  <a:lnTo>
                    <a:pt x="5172" y="8019"/>
                  </a:lnTo>
                  <a:lnTo>
                    <a:pt x="5181" y="8026"/>
                  </a:lnTo>
                  <a:lnTo>
                    <a:pt x="5189" y="8033"/>
                  </a:lnTo>
                  <a:lnTo>
                    <a:pt x="5197" y="8040"/>
                  </a:lnTo>
                  <a:lnTo>
                    <a:pt x="5205" y="8048"/>
                  </a:lnTo>
                  <a:lnTo>
                    <a:pt x="5213" y="8056"/>
                  </a:lnTo>
                  <a:lnTo>
                    <a:pt x="5220" y="8064"/>
                  </a:lnTo>
                  <a:lnTo>
                    <a:pt x="5227" y="8072"/>
                  </a:lnTo>
                  <a:lnTo>
                    <a:pt x="5234" y="8081"/>
                  </a:lnTo>
                  <a:lnTo>
                    <a:pt x="5240" y="8090"/>
                  </a:lnTo>
                  <a:lnTo>
                    <a:pt x="5246" y="8099"/>
                  </a:lnTo>
                  <a:lnTo>
                    <a:pt x="5252" y="8108"/>
                  </a:lnTo>
                  <a:lnTo>
                    <a:pt x="5257" y="8118"/>
                  </a:lnTo>
                  <a:lnTo>
                    <a:pt x="5262" y="8127"/>
                  </a:lnTo>
                  <a:lnTo>
                    <a:pt x="5266" y="8137"/>
                  </a:lnTo>
                  <a:lnTo>
                    <a:pt x="5270" y="8147"/>
                  </a:lnTo>
                  <a:lnTo>
                    <a:pt x="5274" y="8157"/>
                  </a:lnTo>
                  <a:lnTo>
                    <a:pt x="5277" y="8167"/>
                  </a:lnTo>
                  <a:lnTo>
                    <a:pt x="5280" y="8178"/>
                  </a:lnTo>
                  <a:lnTo>
                    <a:pt x="5283" y="8188"/>
                  </a:lnTo>
                  <a:lnTo>
                    <a:pt x="5285" y="8199"/>
                  </a:lnTo>
                  <a:lnTo>
                    <a:pt x="5287" y="8210"/>
                  </a:lnTo>
                  <a:lnTo>
                    <a:pt x="5288" y="8220"/>
                  </a:lnTo>
                  <a:lnTo>
                    <a:pt x="5289" y="82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" name="Google Shape;1304;p13">
            <a:extLst>
              <a:ext uri="{FF2B5EF4-FFF2-40B4-BE49-F238E27FC236}">
                <a16:creationId xmlns:a16="http://schemas.microsoft.com/office/drawing/2014/main" id="{314B5448-7E03-42E1-8873-13435AEF03B4}"/>
              </a:ext>
            </a:extLst>
          </p:cNvPr>
          <p:cNvGrpSpPr/>
          <p:nvPr/>
        </p:nvGrpSpPr>
        <p:grpSpPr>
          <a:xfrm>
            <a:off x="6359457" y="861060"/>
            <a:ext cx="633600" cy="643147"/>
            <a:chOff x="6359457" y="861060"/>
            <a:chExt cx="633600" cy="643147"/>
          </a:xfrm>
          <a:solidFill>
            <a:schemeClr val="bg1"/>
          </a:solidFill>
        </p:grpSpPr>
        <p:sp>
          <p:nvSpPr>
            <p:cNvPr id="194" name="Google Shape;1305;p13">
              <a:extLst>
                <a:ext uri="{FF2B5EF4-FFF2-40B4-BE49-F238E27FC236}">
                  <a16:creationId xmlns:a16="http://schemas.microsoft.com/office/drawing/2014/main" id="{DAE6A1AA-AB8B-4718-A5B8-9403DB831434}"/>
                </a:ext>
              </a:extLst>
            </p:cNvPr>
            <p:cNvSpPr/>
            <p:nvPr/>
          </p:nvSpPr>
          <p:spPr>
            <a:xfrm>
              <a:off x="6359457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7" y="5944"/>
                  </a:moveTo>
                  <a:lnTo>
                    <a:pt x="6653" y="5944"/>
                  </a:lnTo>
                  <a:lnTo>
                    <a:pt x="6662" y="5944"/>
                  </a:lnTo>
                  <a:lnTo>
                    <a:pt x="6671" y="5945"/>
                  </a:lnTo>
                  <a:lnTo>
                    <a:pt x="6679" y="5946"/>
                  </a:lnTo>
                  <a:lnTo>
                    <a:pt x="6688" y="5947"/>
                  </a:lnTo>
                  <a:lnTo>
                    <a:pt x="6697" y="5948"/>
                  </a:lnTo>
                  <a:lnTo>
                    <a:pt x="6705" y="5950"/>
                  </a:lnTo>
                  <a:lnTo>
                    <a:pt x="6714" y="5952"/>
                  </a:lnTo>
                  <a:lnTo>
                    <a:pt x="6722" y="5955"/>
                  </a:lnTo>
                  <a:lnTo>
                    <a:pt x="6731" y="5957"/>
                  </a:lnTo>
                  <a:lnTo>
                    <a:pt x="6739" y="5960"/>
                  </a:lnTo>
                  <a:lnTo>
                    <a:pt x="6747" y="5964"/>
                  </a:lnTo>
                  <a:lnTo>
                    <a:pt x="6755" y="5968"/>
                  </a:lnTo>
                  <a:lnTo>
                    <a:pt x="6763" y="5972"/>
                  </a:lnTo>
                  <a:lnTo>
                    <a:pt x="6771" y="5976"/>
                  </a:lnTo>
                  <a:lnTo>
                    <a:pt x="6779" y="5981"/>
                  </a:lnTo>
                  <a:lnTo>
                    <a:pt x="6786" y="5986"/>
                  </a:lnTo>
                  <a:lnTo>
                    <a:pt x="6793" y="5991"/>
                  </a:lnTo>
                  <a:lnTo>
                    <a:pt x="6800" y="5996"/>
                  </a:lnTo>
                  <a:lnTo>
                    <a:pt x="6807" y="6002"/>
                  </a:lnTo>
                  <a:lnTo>
                    <a:pt x="6814" y="6008"/>
                  </a:lnTo>
                  <a:lnTo>
                    <a:pt x="6820" y="6014"/>
                  </a:lnTo>
                  <a:lnTo>
                    <a:pt x="6826" y="6020"/>
                  </a:lnTo>
                  <a:lnTo>
                    <a:pt x="6832" y="6027"/>
                  </a:lnTo>
                  <a:lnTo>
                    <a:pt x="6838" y="6033"/>
                  </a:lnTo>
                  <a:lnTo>
                    <a:pt x="6843" y="6040"/>
                  </a:lnTo>
                  <a:lnTo>
                    <a:pt x="6848" y="6047"/>
                  </a:lnTo>
                  <a:lnTo>
                    <a:pt x="6853" y="6055"/>
                  </a:lnTo>
                  <a:lnTo>
                    <a:pt x="6857" y="6062"/>
                  </a:lnTo>
                  <a:lnTo>
                    <a:pt x="6861" y="6070"/>
                  </a:lnTo>
                  <a:lnTo>
                    <a:pt x="6865" y="6078"/>
                  </a:lnTo>
                  <a:lnTo>
                    <a:pt x="6869" y="6086"/>
                  </a:lnTo>
                  <a:lnTo>
                    <a:pt x="6873" y="6094"/>
                  </a:lnTo>
                  <a:lnTo>
                    <a:pt x="6876" y="6102"/>
                  </a:lnTo>
                  <a:lnTo>
                    <a:pt x="6878" y="6111"/>
                  </a:lnTo>
                  <a:lnTo>
                    <a:pt x="6881" y="6119"/>
                  </a:lnTo>
                  <a:lnTo>
                    <a:pt x="6883" y="6128"/>
                  </a:lnTo>
                  <a:lnTo>
                    <a:pt x="6885" y="6137"/>
                  </a:lnTo>
                  <a:lnTo>
                    <a:pt x="6886" y="6145"/>
                  </a:lnTo>
                  <a:lnTo>
                    <a:pt x="6887" y="6154"/>
                  </a:lnTo>
                  <a:lnTo>
                    <a:pt x="6888" y="6163"/>
                  </a:lnTo>
                  <a:lnTo>
                    <a:pt x="6889" y="6172"/>
                  </a:lnTo>
                  <a:lnTo>
                    <a:pt x="6889" y="6181"/>
                  </a:lnTo>
                  <a:lnTo>
                    <a:pt x="6889" y="6299"/>
                  </a:lnTo>
                  <a:lnTo>
                    <a:pt x="6889" y="6308"/>
                  </a:lnTo>
                  <a:lnTo>
                    <a:pt x="6888" y="6317"/>
                  </a:lnTo>
                  <a:lnTo>
                    <a:pt x="6887" y="6325"/>
                  </a:lnTo>
                  <a:lnTo>
                    <a:pt x="6886" y="6334"/>
                  </a:lnTo>
                  <a:lnTo>
                    <a:pt x="6885" y="6343"/>
                  </a:lnTo>
                  <a:lnTo>
                    <a:pt x="6883" y="6351"/>
                  </a:lnTo>
                  <a:lnTo>
                    <a:pt x="6881" y="6360"/>
                  </a:lnTo>
                  <a:lnTo>
                    <a:pt x="6878" y="6368"/>
                  </a:lnTo>
                  <a:lnTo>
                    <a:pt x="6876" y="6377"/>
                  </a:lnTo>
                  <a:lnTo>
                    <a:pt x="6873" y="6385"/>
                  </a:lnTo>
                  <a:lnTo>
                    <a:pt x="6869" y="6393"/>
                  </a:lnTo>
                  <a:lnTo>
                    <a:pt x="6865" y="6401"/>
                  </a:lnTo>
                  <a:lnTo>
                    <a:pt x="6861" y="6409"/>
                  </a:lnTo>
                  <a:lnTo>
                    <a:pt x="6857" y="6417"/>
                  </a:lnTo>
                  <a:lnTo>
                    <a:pt x="6853" y="6425"/>
                  </a:lnTo>
                  <a:lnTo>
                    <a:pt x="6848" y="6432"/>
                  </a:lnTo>
                  <a:lnTo>
                    <a:pt x="6843" y="6439"/>
                  </a:lnTo>
                  <a:lnTo>
                    <a:pt x="6838" y="6446"/>
                  </a:lnTo>
                  <a:lnTo>
                    <a:pt x="6832" y="6453"/>
                  </a:lnTo>
                  <a:lnTo>
                    <a:pt x="6826" y="6459"/>
                  </a:lnTo>
                  <a:lnTo>
                    <a:pt x="6820" y="6466"/>
                  </a:lnTo>
                  <a:lnTo>
                    <a:pt x="6814" y="6472"/>
                  </a:lnTo>
                  <a:lnTo>
                    <a:pt x="6807" y="6477"/>
                  </a:lnTo>
                  <a:lnTo>
                    <a:pt x="6800" y="6483"/>
                  </a:lnTo>
                  <a:lnTo>
                    <a:pt x="6793" y="6488"/>
                  </a:lnTo>
                  <a:lnTo>
                    <a:pt x="6786" y="6494"/>
                  </a:lnTo>
                  <a:lnTo>
                    <a:pt x="6779" y="6498"/>
                  </a:lnTo>
                  <a:lnTo>
                    <a:pt x="6771" y="6503"/>
                  </a:lnTo>
                  <a:lnTo>
                    <a:pt x="6763" y="6507"/>
                  </a:lnTo>
                  <a:lnTo>
                    <a:pt x="6755" y="6511"/>
                  </a:lnTo>
                  <a:lnTo>
                    <a:pt x="6747" y="6515"/>
                  </a:lnTo>
                  <a:lnTo>
                    <a:pt x="6739" y="6519"/>
                  </a:lnTo>
                  <a:lnTo>
                    <a:pt x="6731" y="6522"/>
                  </a:lnTo>
                  <a:lnTo>
                    <a:pt x="6722" y="6524"/>
                  </a:lnTo>
                  <a:lnTo>
                    <a:pt x="6714" y="6527"/>
                  </a:lnTo>
                  <a:lnTo>
                    <a:pt x="6705" y="6529"/>
                  </a:lnTo>
                  <a:lnTo>
                    <a:pt x="6697" y="6531"/>
                  </a:lnTo>
                  <a:lnTo>
                    <a:pt x="6688" y="6532"/>
                  </a:lnTo>
                  <a:lnTo>
                    <a:pt x="6679" y="6533"/>
                  </a:lnTo>
                  <a:lnTo>
                    <a:pt x="6671" y="6534"/>
                  </a:lnTo>
                  <a:lnTo>
                    <a:pt x="6662" y="6535"/>
                  </a:lnTo>
                  <a:lnTo>
                    <a:pt x="6653" y="6535"/>
                  </a:lnTo>
                  <a:lnTo>
                    <a:pt x="3347" y="6535"/>
                  </a:lnTo>
                  <a:lnTo>
                    <a:pt x="3338" y="6535"/>
                  </a:lnTo>
                  <a:lnTo>
                    <a:pt x="3329" y="6534"/>
                  </a:lnTo>
                  <a:lnTo>
                    <a:pt x="3321" y="6533"/>
                  </a:lnTo>
                  <a:lnTo>
                    <a:pt x="3312" y="6532"/>
                  </a:lnTo>
                  <a:lnTo>
                    <a:pt x="3303" y="6531"/>
                  </a:lnTo>
                  <a:lnTo>
                    <a:pt x="3295" y="6529"/>
                  </a:lnTo>
                  <a:lnTo>
                    <a:pt x="3286" y="6527"/>
                  </a:lnTo>
                  <a:lnTo>
                    <a:pt x="3278" y="6524"/>
                  </a:lnTo>
                  <a:lnTo>
                    <a:pt x="3269" y="6522"/>
                  </a:lnTo>
                  <a:lnTo>
                    <a:pt x="3261" y="6519"/>
                  </a:lnTo>
                  <a:lnTo>
                    <a:pt x="3253" y="6515"/>
                  </a:lnTo>
                  <a:lnTo>
                    <a:pt x="3245" y="6511"/>
                  </a:lnTo>
                  <a:lnTo>
                    <a:pt x="3237" y="6507"/>
                  </a:lnTo>
                  <a:lnTo>
                    <a:pt x="3229" y="6503"/>
                  </a:lnTo>
                  <a:lnTo>
                    <a:pt x="3221" y="6498"/>
                  </a:lnTo>
                  <a:lnTo>
                    <a:pt x="3214" y="6494"/>
                  </a:lnTo>
                  <a:lnTo>
                    <a:pt x="3207" y="6488"/>
                  </a:lnTo>
                  <a:lnTo>
                    <a:pt x="3200" y="6483"/>
                  </a:lnTo>
                  <a:lnTo>
                    <a:pt x="3193" y="6477"/>
                  </a:lnTo>
                  <a:lnTo>
                    <a:pt x="3186" y="6472"/>
                  </a:lnTo>
                  <a:lnTo>
                    <a:pt x="3180" y="6466"/>
                  </a:lnTo>
                  <a:lnTo>
                    <a:pt x="3174" y="6459"/>
                  </a:lnTo>
                  <a:lnTo>
                    <a:pt x="3168" y="6453"/>
                  </a:lnTo>
                  <a:lnTo>
                    <a:pt x="3162" y="6446"/>
                  </a:lnTo>
                  <a:lnTo>
                    <a:pt x="3157" y="6439"/>
                  </a:lnTo>
                  <a:lnTo>
                    <a:pt x="3152" y="6432"/>
                  </a:lnTo>
                  <a:lnTo>
                    <a:pt x="3147" y="6425"/>
                  </a:lnTo>
                  <a:lnTo>
                    <a:pt x="3143" y="6417"/>
                  </a:lnTo>
                  <a:lnTo>
                    <a:pt x="3139" y="6409"/>
                  </a:lnTo>
                  <a:lnTo>
                    <a:pt x="3135" y="6401"/>
                  </a:lnTo>
                  <a:lnTo>
                    <a:pt x="3131" y="6393"/>
                  </a:lnTo>
                  <a:lnTo>
                    <a:pt x="3127" y="6385"/>
                  </a:lnTo>
                  <a:lnTo>
                    <a:pt x="3124" y="6377"/>
                  </a:lnTo>
                  <a:lnTo>
                    <a:pt x="3122" y="6368"/>
                  </a:lnTo>
                  <a:lnTo>
                    <a:pt x="3119" y="6360"/>
                  </a:lnTo>
                  <a:lnTo>
                    <a:pt x="3117" y="6351"/>
                  </a:lnTo>
                  <a:lnTo>
                    <a:pt x="3115" y="6343"/>
                  </a:lnTo>
                  <a:lnTo>
                    <a:pt x="3114" y="6334"/>
                  </a:lnTo>
                  <a:lnTo>
                    <a:pt x="3113" y="6325"/>
                  </a:lnTo>
                  <a:lnTo>
                    <a:pt x="3112" y="6317"/>
                  </a:lnTo>
                  <a:lnTo>
                    <a:pt x="3111" y="6308"/>
                  </a:lnTo>
                  <a:lnTo>
                    <a:pt x="3111" y="6299"/>
                  </a:lnTo>
                  <a:lnTo>
                    <a:pt x="3111" y="6181"/>
                  </a:lnTo>
                  <a:lnTo>
                    <a:pt x="3111" y="6172"/>
                  </a:lnTo>
                  <a:lnTo>
                    <a:pt x="3112" y="6163"/>
                  </a:lnTo>
                  <a:lnTo>
                    <a:pt x="3113" y="6154"/>
                  </a:lnTo>
                  <a:lnTo>
                    <a:pt x="3114" y="6145"/>
                  </a:lnTo>
                  <a:lnTo>
                    <a:pt x="3115" y="6137"/>
                  </a:lnTo>
                  <a:lnTo>
                    <a:pt x="3117" y="6128"/>
                  </a:lnTo>
                  <a:lnTo>
                    <a:pt x="3119" y="6119"/>
                  </a:lnTo>
                  <a:lnTo>
                    <a:pt x="3122" y="6111"/>
                  </a:lnTo>
                  <a:lnTo>
                    <a:pt x="3124" y="6102"/>
                  </a:lnTo>
                  <a:lnTo>
                    <a:pt x="3127" y="6094"/>
                  </a:lnTo>
                  <a:lnTo>
                    <a:pt x="3131" y="6086"/>
                  </a:lnTo>
                  <a:lnTo>
                    <a:pt x="3135" y="6078"/>
                  </a:lnTo>
                  <a:lnTo>
                    <a:pt x="3139" y="6070"/>
                  </a:lnTo>
                  <a:lnTo>
                    <a:pt x="3143" y="6062"/>
                  </a:lnTo>
                  <a:lnTo>
                    <a:pt x="3147" y="6055"/>
                  </a:lnTo>
                  <a:lnTo>
                    <a:pt x="3152" y="6047"/>
                  </a:lnTo>
                  <a:lnTo>
                    <a:pt x="3157" y="6040"/>
                  </a:lnTo>
                  <a:lnTo>
                    <a:pt x="3162" y="6033"/>
                  </a:lnTo>
                  <a:lnTo>
                    <a:pt x="3168" y="6027"/>
                  </a:lnTo>
                  <a:lnTo>
                    <a:pt x="3174" y="6020"/>
                  </a:lnTo>
                  <a:lnTo>
                    <a:pt x="3180" y="6014"/>
                  </a:lnTo>
                  <a:lnTo>
                    <a:pt x="3186" y="6008"/>
                  </a:lnTo>
                  <a:lnTo>
                    <a:pt x="3193" y="6002"/>
                  </a:lnTo>
                  <a:lnTo>
                    <a:pt x="3200" y="5996"/>
                  </a:lnTo>
                  <a:lnTo>
                    <a:pt x="3207" y="5991"/>
                  </a:lnTo>
                  <a:lnTo>
                    <a:pt x="3214" y="5986"/>
                  </a:lnTo>
                  <a:lnTo>
                    <a:pt x="3221" y="5981"/>
                  </a:lnTo>
                  <a:lnTo>
                    <a:pt x="3229" y="5976"/>
                  </a:lnTo>
                  <a:lnTo>
                    <a:pt x="3237" y="5972"/>
                  </a:lnTo>
                  <a:lnTo>
                    <a:pt x="3245" y="5968"/>
                  </a:lnTo>
                  <a:lnTo>
                    <a:pt x="3253" y="5964"/>
                  </a:lnTo>
                  <a:lnTo>
                    <a:pt x="3261" y="5960"/>
                  </a:lnTo>
                  <a:lnTo>
                    <a:pt x="3269" y="5957"/>
                  </a:lnTo>
                  <a:lnTo>
                    <a:pt x="3278" y="5955"/>
                  </a:lnTo>
                  <a:lnTo>
                    <a:pt x="3286" y="5952"/>
                  </a:lnTo>
                  <a:lnTo>
                    <a:pt x="3295" y="5950"/>
                  </a:lnTo>
                  <a:lnTo>
                    <a:pt x="3303" y="5948"/>
                  </a:lnTo>
                  <a:lnTo>
                    <a:pt x="3312" y="5947"/>
                  </a:lnTo>
                  <a:lnTo>
                    <a:pt x="3321" y="5946"/>
                  </a:lnTo>
                  <a:lnTo>
                    <a:pt x="3329" y="5945"/>
                  </a:lnTo>
                  <a:lnTo>
                    <a:pt x="3338" y="5944"/>
                  </a:lnTo>
                  <a:lnTo>
                    <a:pt x="3347" y="59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306;p13">
              <a:extLst>
                <a:ext uri="{FF2B5EF4-FFF2-40B4-BE49-F238E27FC236}">
                  <a16:creationId xmlns:a16="http://schemas.microsoft.com/office/drawing/2014/main" id="{F50F2A4E-2D59-46A7-A0F5-54B9AE2154BF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2" y="2627"/>
                  </a:moveTo>
                  <a:lnTo>
                    <a:pt x="1304" y="2626"/>
                  </a:lnTo>
                  <a:lnTo>
                    <a:pt x="1313" y="2625"/>
                  </a:lnTo>
                  <a:lnTo>
                    <a:pt x="1335" y="2625"/>
                  </a:lnTo>
                  <a:lnTo>
                    <a:pt x="1340" y="2625"/>
                  </a:lnTo>
                  <a:lnTo>
                    <a:pt x="8660" y="2625"/>
                  </a:lnTo>
                  <a:lnTo>
                    <a:pt x="8665" y="2625"/>
                  </a:lnTo>
                  <a:lnTo>
                    <a:pt x="8687" y="2625"/>
                  </a:lnTo>
                  <a:lnTo>
                    <a:pt x="8696" y="2626"/>
                  </a:lnTo>
                  <a:lnTo>
                    <a:pt x="8718" y="2627"/>
                  </a:lnTo>
                  <a:lnTo>
                    <a:pt x="8727" y="2628"/>
                  </a:lnTo>
                  <a:lnTo>
                    <a:pt x="8749" y="2630"/>
                  </a:lnTo>
                  <a:lnTo>
                    <a:pt x="8759" y="2631"/>
                  </a:lnTo>
                  <a:lnTo>
                    <a:pt x="8780" y="2634"/>
                  </a:lnTo>
                  <a:lnTo>
                    <a:pt x="8790" y="2635"/>
                  </a:lnTo>
                  <a:lnTo>
                    <a:pt x="8811" y="2639"/>
                  </a:lnTo>
                  <a:lnTo>
                    <a:pt x="8820" y="2640"/>
                  </a:lnTo>
                  <a:lnTo>
                    <a:pt x="8842" y="2645"/>
                  </a:lnTo>
                  <a:lnTo>
                    <a:pt x="8851" y="2647"/>
                  </a:lnTo>
                  <a:lnTo>
                    <a:pt x="8872" y="2652"/>
                  </a:lnTo>
                  <a:lnTo>
                    <a:pt x="8881" y="2655"/>
                  </a:lnTo>
                  <a:lnTo>
                    <a:pt x="8903" y="2661"/>
                  </a:lnTo>
                  <a:lnTo>
                    <a:pt x="8911" y="2664"/>
                  </a:lnTo>
                  <a:lnTo>
                    <a:pt x="8932" y="2670"/>
                  </a:lnTo>
                  <a:lnTo>
                    <a:pt x="8941" y="2673"/>
                  </a:lnTo>
                  <a:lnTo>
                    <a:pt x="8962" y="2681"/>
                  </a:lnTo>
                  <a:lnTo>
                    <a:pt x="8971" y="2685"/>
                  </a:lnTo>
                  <a:lnTo>
                    <a:pt x="8991" y="2693"/>
                  </a:lnTo>
                  <a:lnTo>
                    <a:pt x="9000" y="2697"/>
                  </a:lnTo>
                  <a:lnTo>
                    <a:pt x="9020" y="2706"/>
                  </a:lnTo>
                  <a:lnTo>
                    <a:pt x="9028" y="2710"/>
                  </a:lnTo>
                  <a:lnTo>
                    <a:pt x="9048" y="2720"/>
                  </a:lnTo>
                  <a:lnTo>
                    <a:pt x="9056" y="2724"/>
                  </a:lnTo>
                  <a:lnTo>
                    <a:pt x="9076" y="2735"/>
                  </a:lnTo>
                  <a:lnTo>
                    <a:pt x="9084" y="2740"/>
                  </a:lnTo>
                  <a:lnTo>
                    <a:pt x="9103" y="2751"/>
                  </a:lnTo>
                  <a:lnTo>
                    <a:pt x="9111" y="2756"/>
                  </a:lnTo>
                  <a:lnTo>
                    <a:pt x="9130" y="2768"/>
                  </a:lnTo>
                  <a:lnTo>
                    <a:pt x="9137" y="2774"/>
                  </a:lnTo>
                  <a:lnTo>
                    <a:pt x="9155" y="2787"/>
                  </a:lnTo>
                  <a:lnTo>
                    <a:pt x="9163" y="2792"/>
                  </a:lnTo>
                  <a:lnTo>
                    <a:pt x="9180" y="2805"/>
                  </a:lnTo>
                  <a:lnTo>
                    <a:pt x="9188" y="2811"/>
                  </a:lnTo>
                  <a:lnTo>
                    <a:pt x="9205" y="2825"/>
                  </a:lnTo>
                  <a:lnTo>
                    <a:pt x="9212" y="2831"/>
                  </a:lnTo>
                  <a:lnTo>
                    <a:pt x="9228" y="2846"/>
                  </a:lnTo>
                  <a:lnTo>
                    <a:pt x="9235" y="2852"/>
                  </a:lnTo>
                  <a:lnTo>
                    <a:pt x="9251" y="2868"/>
                  </a:lnTo>
                  <a:lnTo>
                    <a:pt x="9257" y="2874"/>
                  </a:lnTo>
                  <a:lnTo>
                    <a:pt x="9273" y="2890"/>
                  </a:lnTo>
                  <a:lnTo>
                    <a:pt x="9279" y="2897"/>
                  </a:lnTo>
                  <a:lnTo>
                    <a:pt x="9294" y="2913"/>
                  </a:lnTo>
                  <a:lnTo>
                    <a:pt x="9300" y="2920"/>
                  </a:lnTo>
                  <a:lnTo>
                    <a:pt x="9314" y="2937"/>
                  </a:lnTo>
                  <a:lnTo>
                    <a:pt x="9320" y="2945"/>
                  </a:lnTo>
                  <a:lnTo>
                    <a:pt x="9333" y="2962"/>
                  </a:lnTo>
                  <a:lnTo>
                    <a:pt x="9338" y="2970"/>
                  </a:lnTo>
                  <a:lnTo>
                    <a:pt x="9351" y="2988"/>
                  </a:lnTo>
                  <a:lnTo>
                    <a:pt x="9357" y="2995"/>
                  </a:lnTo>
                  <a:lnTo>
                    <a:pt x="9369" y="3014"/>
                  </a:lnTo>
                  <a:lnTo>
                    <a:pt x="9374" y="3022"/>
                  </a:lnTo>
                  <a:lnTo>
                    <a:pt x="9385" y="3041"/>
                  </a:lnTo>
                  <a:lnTo>
                    <a:pt x="9390" y="3049"/>
                  </a:lnTo>
                  <a:lnTo>
                    <a:pt x="9401" y="3069"/>
                  </a:lnTo>
                  <a:lnTo>
                    <a:pt x="9405" y="3077"/>
                  </a:lnTo>
                  <a:lnTo>
                    <a:pt x="9415" y="3097"/>
                  </a:lnTo>
                  <a:lnTo>
                    <a:pt x="9419" y="3105"/>
                  </a:lnTo>
                  <a:lnTo>
                    <a:pt x="9428" y="3125"/>
                  </a:lnTo>
                  <a:lnTo>
                    <a:pt x="9432" y="3134"/>
                  </a:lnTo>
                  <a:lnTo>
                    <a:pt x="9440" y="3154"/>
                  </a:lnTo>
                  <a:lnTo>
                    <a:pt x="9444" y="3163"/>
                  </a:lnTo>
                  <a:lnTo>
                    <a:pt x="9452" y="3184"/>
                  </a:lnTo>
                  <a:lnTo>
                    <a:pt x="9455" y="3193"/>
                  </a:lnTo>
                  <a:lnTo>
                    <a:pt x="9461" y="3214"/>
                  </a:lnTo>
                  <a:lnTo>
                    <a:pt x="9464" y="3222"/>
                  </a:lnTo>
                  <a:lnTo>
                    <a:pt x="9470" y="3244"/>
                  </a:lnTo>
                  <a:lnTo>
                    <a:pt x="9473" y="3253"/>
                  </a:lnTo>
                  <a:lnTo>
                    <a:pt x="9478" y="3274"/>
                  </a:lnTo>
                  <a:lnTo>
                    <a:pt x="9480" y="3283"/>
                  </a:lnTo>
                  <a:lnTo>
                    <a:pt x="9485" y="3305"/>
                  </a:lnTo>
                  <a:lnTo>
                    <a:pt x="9486" y="3314"/>
                  </a:lnTo>
                  <a:lnTo>
                    <a:pt x="9490" y="3335"/>
                  </a:lnTo>
                  <a:lnTo>
                    <a:pt x="9491" y="3345"/>
                  </a:lnTo>
                  <a:lnTo>
                    <a:pt x="9494" y="3366"/>
                  </a:lnTo>
                  <a:lnTo>
                    <a:pt x="9495" y="3376"/>
                  </a:lnTo>
                  <a:lnTo>
                    <a:pt x="9497" y="3398"/>
                  </a:lnTo>
                  <a:lnTo>
                    <a:pt x="9498" y="3407"/>
                  </a:lnTo>
                  <a:lnTo>
                    <a:pt x="9499" y="3429"/>
                  </a:lnTo>
                  <a:lnTo>
                    <a:pt x="9500" y="3438"/>
                  </a:lnTo>
                  <a:lnTo>
                    <a:pt x="9500" y="3460"/>
                  </a:lnTo>
                  <a:lnTo>
                    <a:pt x="9500" y="3465"/>
                  </a:lnTo>
                  <a:lnTo>
                    <a:pt x="9500" y="6535"/>
                  </a:lnTo>
                  <a:lnTo>
                    <a:pt x="9500" y="6540"/>
                  </a:lnTo>
                  <a:lnTo>
                    <a:pt x="9500" y="6562"/>
                  </a:lnTo>
                  <a:lnTo>
                    <a:pt x="9499" y="6571"/>
                  </a:lnTo>
                  <a:lnTo>
                    <a:pt x="9498" y="6593"/>
                  </a:lnTo>
                  <a:lnTo>
                    <a:pt x="9497" y="6602"/>
                  </a:lnTo>
                  <a:lnTo>
                    <a:pt x="9495" y="6624"/>
                  </a:lnTo>
                  <a:lnTo>
                    <a:pt x="9494" y="6634"/>
                  </a:lnTo>
                  <a:lnTo>
                    <a:pt x="9491" y="6655"/>
                  </a:lnTo>
                  <a:lnTo>
                    <a:pt x="9490" y="6665"/>
                  </a:lnTo>
                  <a:lnTo>
                    <a:pt x="9486" y="6686"/>
                  </a:lnTo>
                  <a:lnTo>
                    <a:pt x="9485" y="6695"/>
                  </a:lnTo>
                  <a:lnTo>
                    <a:pt x="9480" y="6717"/>
                  </a:lnTo>
                  <a:lnTo>
                    <a:pt x="9478" y="6726"/>
                  </a:lnTo>
                  <a:lnTo>
                    <a:pt x="9473" y="6747"/>
                  </a:lnTo>
                  <a:lnTo>
                    <a:pt x="9470" y="6756"/>
                  </a:lnTo>
                  <a:lnTo>
                    <a:pt x="9464" y="6778"/>
                  </a:lnTo>
                  <a:lnTo>
                    <a:pt x="9461" y="6786"/>
                  </a:lnTo>
                  <a:lnTo>
                    <a:pt x="9455" y="6807"/>
                  </a:lnTo>
                  <a:lnTo>
                    <a:pt x="9452" y="6816"/>
                  </a:lnTo>
                  <a:lnTo>
                    <a:pt x="9444" y="6837"/>
                  </a:lnTo>
                  <a:lnTo>
                    <a:pt x="9440" y="6846"/>
                  </a:lnTo>
                  <a:lnTo>
                    <a:pt x="9432" y="6866"/>
                  </a:lnTo>
                  <a:lnTo>
                    <a:pt x="9428" y="6875"/>
                  </a:lnTo>
                  <a:lnTo>
                    <a:pt x="9419" y="6895"/>
                  </a:lnTo>
                  <a:lnTo>
                    <a:pt x="9415" y="6903"/>
                  </a:lnTo>
                  <a:lnTo>
                    <a:pt x="9405" y="6923"/>
                  </a:lnTo>
                  <a:lnTo>
                    <a:pt x="9401" y="6931"/>
                  </a:lnTo>
                  <a:lnTo>
                    <a:pt x="9390" y="6951"/>
                  </a:lnTo>
                  <a:lnTo>
                    <a:pt x="9385" y="6959"/>
                  </a:lnTo>
                  <a:lnTo>
                    <a:pt x="9374" y="6978"/>
                  </a:lnTo>
                  <a:lnTo>
                    <a:pt x="9369" y="6986"/>
                  </a:lnTo>
                  <a:lnTo>
                    <a:pt x="9357" y="7005"/>
                  </a:lnTo>
                  <a:lnTo>
                    <a:pt x="9351" y="7012"/>
                  </a:lnTo>
                  <a:lnTo>
                    <a:pt x="9338" y="7030"/>
                  </a:lnTo>
                  <a:lnTo>
                    <a:pt x="9333" y="7038"/>
                  </a:lnTo>
                  <a:lnTo>
                    <a:pt x="9320" y="7055"/>
                  </a:lnTo>
                  <a:lnTo>
                    <a:pt x="9314" y="7063"/>
                  </a:lnTo>
                  <a:lnTo>
                    <a:pt x="9300" y="7080"/>
                  </a:lnTo>
                  <a:lnTo>
                    <a:pt x="9294" y="7087"/>
                  </a:lnTo>
                  <a:lnTo>
                    <a:pt x="9279" y="7103"/>
                  </a:lnTo>
                  <a:lnTo>
                    <a:pt x="9273" y="7110"/>
                  </a:lnTo>
                  <a:lnTo>
                    <a:pt x="9257" y="7126"/>
                  </a:lnTo>
                  <a:lnTo>
                    <a:pt x="9251" y="7132"/>
                  </a:lnTo>
                  <a:lnTo>
                    <a:pt x="9235" y="7148"/>
                  </a:lnTo>
                  <a:lnTo>
                    <a:pt x="9228" y="7154"/>
                  </a:lnTo>
                  <a:lnTo>
                    <a:pt x="9212" y="7169"/>
                  </a:lnTo>
                  <a:lnTo>
                    <a:pt x="9205" y="7175"/>
                  </a:lnTo>
                  <a:lnTo>
                    <a:pt x="9188" y="7189"/>
                  </a:lnTo>
                  <a:lnTo>
                    <a:pt x="9180" y="7195"/>
                  </a:lnTo>
                  <a:lnTo>
                    <a:pt x="9163" y="7208"/>
                  </a:lnTo>
                  <a:lnTo>
                    <a:pt x="9155" y="7213"/>
                  </a:lnTo>
                  <a:lnTo>
                    <a:pt x="9137" y="7226"/>
                  </a:lnTo>
                  <a:lnTo>
                    <a:pt x="9130" y="7232"/>
                  </a:lnTo>
                  <a:lnTo>
                    <a:pt x="9111" y="7244"/>
                  </a:lnTo>
                  <a:lnTo>
                    <a:pt x="9103" y="7249"/>
                  </a:lnTo>
                  <a:lnTo>
                    <a:pt x="9084" y="7260"/>
                  </a:lnTo>
                  <a:lnTo>
                    <a:pt x="9076" y="7265"/>
                  </a:lnTo>
                  <a:lnTo>
                    <a:pt x="9056" y="7276"/>
                  </a:lnTo>
                  <a:lnTo>
                    <a:pt x="9048" y="7280"/>
                  </a:lnTo>
                  <a:lnTo>
                    <a:pt x="9028" y="7290"/>
                  </a:lnTo>
                  <a:lnTo>
                    <a:pt x="9020" y="7294"/>
                  </a:lnTo>
                  <a:lnTo>
                    <a:pt x="9000" y="7303"/>
                  </a:lnTo>
                  <a:lnTo>
                    <a:pt x="8991" y="7307"/>
                  </a:lnTo>
                  <a:lnTo>
                    <a:pt x="8971" y="7315"/>
                  </a:lnTo>
                  <a:lnTo>
                    <a:pt x="8962" y="7319"/>
                  </a:lnTo>
                  <a:lnTo>
                    <a:pt x="8941" y="7327"/>
                  </a:lnTo>
                  <a:lnTo>
                    <a:pt x="8932" y="7330"/>
                  </a:lnTo>
                  <a:lnTo>
                    <a:pt x="8911" y="7336"/>
                  </a:lnTo>
                  <a:lnTo>
                    <a:pt x="8903" y="7339"/>
                  </a:lnTo>
                  <a:lnTo>
                    <a:pt x="8881" y="7345"/>
                  </a:lnTo>
                  <a:lnTo>
                    <a:pt x="8872" y="7348"/>
                  </a:lnTo>
                  <a:lnTo>
                    <a:pt x="8851" y="7353"/>
                  </a:lnTo>
                  <a:lnTo>
                    <a:pt x="8842" y="7355"/>
                  </a:lnTo>
                  <a:lnTo>
                    <a:pt x="8820" y="7360"/>
                  </a:lnTo>
                  <a:lnTo>
                    <a:pt x="8811" y="7361"/>
                  </a:lnTo>
                  <a:lnTo>
                    <a:pt x="8790" y="7365"/>
                  </a:lnTo>
                  <a:lnTo>
                    <a:pt x="8780" y="7366"/>
                  </a:lnTo>
                  <a:lnTo>
                    <a:pt x="8759" y="7369"/>
                  </a:lnTo>
                  <a:lnTo>
                    <a:pt x="8749" y="7370"/>
                  </a:lnTo>
                  <a:lnTo>
                    <a:pt x="8727" y="7372"/>
                  </a:lnTo>
                  <a:lnTo>
                    <a:pt x="8718" y="7373"/>
                  </a:lnTo>
                  <a:lnTo>
                    <a:pt x="8696" y="7374"/>
                  </a:lnTo>
                  <a:lnTo>
                    <a:pt x="8687" y="7375"/>
                  </a:lnTo>
                  <a:lnTo>
                    <a:pt x="8665" y="7375"/>
                  </a:lnTo>
                  <a:lnTo>
                    <a:pt x="8660" y="7375"/>
                  </a:lnTo>
                  <a:lnTo>
                    <a:pt x="1340" y="7375"/>
                  </a:lnTo>
                  <a:lnTo>
                    <a:pt x="1335" y="7375"/>
                  </a:lnTo>
                  <a:lnTo>
                    <a:pt x="1313" y="7375"/>
                  </a:lnTo>
                  <a:lnTo>
                    <a:pt x="1304" y="7374"/>
                  </a:lnTo>
                  <a:lnTo>
                    <a:pt x="1282" y="7373"/>
                  </a:lnTo>
                  <a:lnTo>
                    <a:pt x="1273" y="7372"/>
                  </a:lnTo>
                  <a:lnTo>
                    <a:pt x="1251" y="7370"/>
                  </a:lnTo>
                  <a:lnTo>
                    <a:pt x="1241" y="7369"/>
                  </a:lnTo>
                  <a:lnTo>
                    <a:pt x="1220" y="7366"/>
                  </a:lnTo>
                  <a:lnTo>
                    <a:pt x="1210" y="7365"/>
                  </a:lnTo>
                  <a:lnTo>
                    <a:pt x="1189" y="7361"/>
                  </a:lnTo>
                  <a:lnTo>
                    <a:pt x="1180" y="7360"/>
                  </a:lnTo>
                  <a:lnTo>
                    <a:pt x="1158" y="7355"/>
                  </a:lnTo>
                  <a:lnTo>
                    <a:pt x="1149" y="7353"/>
                  </a:lnTo>
                  <a:lnTo>
                    <a:pt x="1128" y="7348"/>
                  </a:lnTo>
                  <a:lnTo>
                    <a:pt x="1119" y="7345"/>
                  </a:lnTo>
                  <a:lnTo>
                    <a:pt x="1097" y="7339"/>
                  </a:lnTo>
                  <a:lnTo>
                    <a:pt x="1089" y="7336"/>
                  </a:lnTo>
                  <a:lnTo>
                    <a:pt x="1068" y="7330"/>
                  </a:lnTo>
                  <a:lnTo>
                    <a:pt x="1059" y="7327"/>
                  </a:lnTo>
                  <a:lnTo>
                    <a:pt x="1038" y="7319"/>
                  </a:lnTo>
                  <a:lnTo>
                    <a:pt x="1029" y="7315"/>
                  </a:lnTo>
                  <a:lnTo>
                    <a:pt x="1009" y="7307"/>
                  </a:lnTo>
                  <a:lnTo>
                    <a:pt x="1000" y="7303"/>
                  </a:lnTo>
                  <a:lnTo>
                    <a:pt x="980" y="7294"/>
                  </a:lnTo>
                  <a:lnTo>
                    <a:pt x="972" y="7290"/>
                  </a:lnTo>
                  <a:lnTo>
                    <a:pt x="952" y="7280"/>
                  </a:lnTo>
                  <a:lnTo>
                    <a:pt x="944" y="7276"/>
                  </a:lnTo>
                  <a:lnTo>
                    <a:pt x="924" y="7265"/>
                  </a:lnTo>
                  <a:lnTo>
                    <a:pt x="916" y="7260"/>
                  </a:lnTo>
                  <a:lnTo>
                    <a:pt x="897" y="7249"/>
                  </a:lnTo>
                  <a:lnTo>
                    <a:pt x="889" y="7244"/>
                  </a:lnTo>
                  <a:lnTo>
                    <a:pt x="870" y="7232"/>
                  </a:lnTo>
                  <a:lnTo>
                    <a:pt x="863" y="7226"/>
                  </a:lnTo>
                  <a:lnTo>
                    <a:pt x="845" y="7213"/>
                  </a:lnTo>
                  <a:lnTo>
                    <a:pt x="837" y="7208"/>
                  </a:lnTo>
                  <a:lnTo>
                    <a:pt x="820" y="7195"/>
                  </a:lnTo>
                  <a:lnTo>
                    <a:pt x="812" y="7189"/>
                  </a:lnTo>
                  <a:lnTo>
                    <a:pt x="795" y="7175"/>
                  </a:lnTo>
                  <a:lnTo>
                    <a:pt x="788" y="7169"/>
                  </a:lnTo>
                  <a:lnTo>
                    <a:pt x="772" y="7154"/>
                  </a:lnTo>
                  <a:lnTo>
                    <a:pt x="765" y="7148"/>
                  </a:lnTo>
                  <a:lnTo>
                    <a:pt x="749" y="7132"/>
                  </a:lnTo>
                  <a:lnTo>
                    <a:pt x="743" y="7126"/>
                  </a:lnTo>
                  <a:lnTo>
                    <a:pt x="727" y="7110"/>
                  </a:lnTo>
                  <a:lnTo>
                    <a:pt x="721" y="7103"/>
                  </a:lnTo>
                  <a:lnTo>
                    <a:pt x="706" y="7087"/>
                  </a:lnTo>
                  <a:lnTo>
                    <a:pt x="700" y="7080"/>
                  </a:lnTo>
                  <a:lnTo>
                    <a:pt x="686" y="7063"/>
                  </a:lnTo>
                  <a:lnTo>
                    <a:pt x="680" y="7055"/>
                  </a:lnTo>
                  <a:lnTo>
                    <a:pt x="667" y="7038"/>
                  </a:lnTo>
                  <a:lnTo>
                    <a:pt x="662" y="7030"/>
                  </a:lnTo>
                  <a:lnTo>
                    <a:pt x="649" y="7012"/>
                  </a:lnTo>
                  <a:lnTo>
                    <a:pt x="643" y="7005"/>
                  </a:lnTo>
                  <a:lnTo>
                    <a:pt x="631" y="6986"/>
                  </a:lnTo>
                  <a:lnTo>
                    <a:pt x="626" y="6978"/>
                  </a:lnTo>
                  <a:lnTo>
                    <a:pt x="615" y="6959"/>
                  </a:lnTo>
                  <a:lnTo>
                    <a:pt x="610" y="6951"/>
                  </a:lnTo>
                  <a:lnTo>
                    <a:pt x="599" y="6931"/>
                  </a:lnTo>
                  <a:lnTo>
                    <a:pt x="595" y="6923"/>
                  </a:lnTo>
                  <a:lnTo>
                    <a:pt x="585" y="6903"/>
                  </a:lnTo>
                  <a:lnTo>
                    <a:pt x="581" y="6895"/>
                  </a:lnTo>
                  <a:lnTo>
                    <a:pt x="572" y="6875"/>
                  </a:lnTo>
                  <a:lnTo>
                    <a:pt x="568" y="6866"/>
                  </a:lnTo>
                  <a:lnTo>
                    <a:pt x="560" y="6846"/>
                  </a:lnTo>
                  <a:lnTo>
                    <a:pt x="556" y="6837"/>
                  </a:lnTo>
                  <a:lnTo>
                    <a:pt x="548" y="6816"/>
                  </a:lnTo>
                  <a:lnTo>
                    <a:pt x="545" y="6807"/>
                  </a:lnTo>
                  <a:lnTo>
                    <a:pt x="539" y="6786"/>
                  </a:lnTo>
                  <a:lnTo>
                    <a:pt x="536" y="6778"/>
                  </a:lnTo>
                  <a:lnTo>
                    <a:pt x="530" y="6756"/>
                  </a:lnTo>
                  <a:lnTo>
                    <a:pt x="527" y="6747"/>
                  </a:lnTo>
                  <a:lnTo>
                    <a:pt x="522" y="6726"/>
                  </a:lnTo>
                  <a:lnTo>
                    <a:pt x="520" y="6717"/>
                  </a:lnTo>
                  <a:lnTo>
                    <a:pt x="515" y="6695"/>
                  </a:lnTo>
                  <a:lnTo>
                    <a:pt x="514" y="6686"/>
                  </a:lnTo>
                  <a:lnTo>
                    <a:pt x="510" y="6665"/>
                  </a:lnTo>
                  <a:lnTo>
                    <a:pt x="509" y="6655"/>
                  </a:lnTo>
                  <a:lnTo>
                    <a:pt x="506" y="6634"/>
                  </a:lnTo>
                  <a:lnTo>
                    <a:pt x="505" y="6624"/>
                  </a:lnTo>
                  <a:lnTo>
                    <a:pt x="503" y="6602"/>
                  </a:lnTo>
                  <a:lnTo>
                    <a:pt x="502" y="6593"/>
                  </a:lnTo>
                  <a:lnTo>
                    <a:pt x="501" y="6571"/>
                  </a:lnTo>
                  <a:lnTo>
                    <a:pt x="500" y="6562"/>
                  </a:lnTo>
                  <a:lnTo>
                    <a:pt x="500" y="6540"/>
                  </a:lnTo>
                  <a:lnTo>
                    <a:pt x="500" y="6535"/>
                  </a:lnTo>
                  <a:lnTo>
                    <a:pt x="500" y="3465"/>
                  </a:lnTo>
                  <a:lnTo>
                    <a:pt x="500" y="3460"/>
                  </a:lnTo>
                  <a:lnTo>
                    <a:pt x="500" y="3438"/>
                  </a:lnTo>
                  <a:lnTo>
                    <a:pt x="501" y="3429"/>
                  </a:lnTo>
                  <a:lnTo>
                    <a:pt x="502" y="3407"/>
                  </a:lnTo>
                  <a:lnTo>
                    <a:pt x="503" y="3398"/>
                  </a:lnTo>
                  <a:lnTo>
                    <a:pt x="505" y="3376"/>
                  </a:lnTo>
                  <a:lnTo>
                    <a:pt x="506" y="3366"/>
                  </a:lnTo>
                  <a:lnTo>
                    <a:pt x="509" y="3345"/>
                  </a:lnTo>
                  <a:lnTo>
                    <a:pt x="510" y="3335"/>
                  </a:lnTo>
                  <a:lnTo>
                    <a:pt x="514" y="3314"/>
                  </a:lnTo>
                  <a:lnTo>
                    <a:pt x="515" y="3305"/>
                  </a:lnTo>
                  <a:lnTo>
                    <a:pt x="520" y="3283"/>
                  </a:lnTo>
                  <a:lnTo>
                    <a:pt x="522" y="3274"/>
                  </a:lnTo>
                  <a:lnTo>
                    <a:pt x="527" y="3253"/>
                  </a:lnTo>
                  <a:lnTo>
                    <a:pt x="530" y="3244"/>
                  </a:lnTo>
                  <a:lnTo>
                    <a:pt x="536" y="3222"/>
                  </a:lnTo>
                  <a:lnTo>
                    <a:pt x="539" y="3214"/>
                  </a:lnTo>
                  <a:lnTo>
                    <a:pt x="545" y="3193"/>
                  </a:lnTo>
                  <a:lnTo>
                    <a:pt x="548" y="3184"/>
                  </a:lnTo>
                  <a:lnTo>
                    <a:pt x="556" y="3163"/>
                  </a:lnTo>
                  <a:lnTo>
                    <a:pt x="560" y="3154"/>
                  </a:lnTo>
                  <a:lnTo>
                    <a:pt x="568" y="3134"/>
                  </a:lnTo>
                  <a:lnTo>
                    <a:pt x="572" y="3125"/>
                  </a:lnTo>
                  <a:lnTo>
                    <a:pt x="581" y="3105"/>
                  </a:lnTo>
                  <a:lnTo>
                    <a:pt x="585" y="3097"/>
                  </a:lnTo>
                  <a:lnTo>
                    <a:pt x="595" y="3077"/>
                  </a:lnTo>
                  <a:lnTo>
                    <a:pt x="599" y="3069"/>
                  </a:lnTo>
                  <a:lnTo>
                    <a:pt x="610" y="3049"/>
                  </a:lnTo>
                  <a:lnTo>
                    <a:pt x="615" y="3041"/>
                  </a:lnTo>
                  <a:lnTo>
                    <a:pt x="626" y="3022"/>
                  </a:lnTo>
                  <a:lnTo>
                    <a:pt x="631" y="3014"/>
                  </a:lnTo>
                  <a:lnTo>
                    <a:pt x="643" y="2995"/>
                  </a:lnTo>
                  <a:lnTo>
                    <a:pt x="649" y="2988"/>
                  </a:lnTo>
                  <a:lnTo>
                    <a:pt x="662" y="2970"/>
                  </a:lnTo>
                  <a:lnTo>
                    <a:pt x="667" y="2962"/>
                  </a:lnTo>
                  <a:lnTo>
                    <a:pt x="680" y="2945"/>
                  </a:lnTo>
                  <a:lnTo>
                    <a:pt x="686" y="2937"/>
                  </a:lnTo>
                  <a:lnTo>
                    <a:pt x="700" y="2920"/>
                  </a:lnTo>
                  <a:lnTo>
                    <a:pt x="706" y="2913"/>
                  </a:lnTo>
                  <a:lnTo>
                    <a:pt x="721" y="2897"/>
                  </a:lnTo>
                  <a:lnTo>
                    <a:pt x="727" y="2890"/>
                  </a:lnTo>
                  <a:lnTo>
                    <a:pt x="743" y="2874"/>
                  </a:lnTo>
                  <a:lnTo>
                    <a:pt x="749" y="2868"/>
                  </a:lnTo>
                  <a:lnTo>
                    <a:pt x="765" y="2852"/>
                  </a:lnTo>
                  <a:lnTo>
                    <a:pt x="772" y="2846"/>
                  </a:lnTo>
                  <a:lnTo>
                    <a:pt x="788" y="2831"/>
                  </a:lnTo>
                  <a:lnTo>
                    <a:pt x="795" y="2825"/>
                  </a:lnTo>
                  <a:lnTo>
                    <a:pt x="812" y="2811"/>
                  </a:lnTo>
                  <a:lnTo>
                    <a:pt x="820" y="2805"/>
                  </a:lnTo>
                  <a:lnTo>
                    <a:pt x="837" y="2792"/>
                  </a:lnTo>
                  <a:lnTo>
                    <a:pt x="845" y="2787"/>
                  </a:lnTo>
                  <a:lnTo>
                    <a:pt x="863" y="2774"/>
                  </a:lnTo>
                  <a:lnTo>
                    <a:pt x="870" y="2768"/>
                  </a:lnTo>
                  <a:lnTo>
                    <a:pt x="889" y="2756"/>
                  </a:lnTo>
                  <a:lnTo>
                    <a:pt x="897" y="2751"/>
                  </a:lnTo>
                  <a:lnTo>
                    <a:pt x="916" y="2740"/>
                  </a:lnTo>
                  <a:lnTo>
                    <a:pt x="924" y="2735"/>
                  </a:lnTo>
                  <a:lnTo>
                    <a:pt x="944" y="2724"/>
                  </a:lnTo>
                  <a:lnTo>
                    <a:pt x="952" y="2720"/>
                  </a:lnTo>
                  <a:lnTo>
                    <a:pt x="972" y="2710"/>
                  </a:lnTo>
                  <a:lnTo>
                    <a:pt x="980" y="2706"/>
                  </a:lnTo>
                  <a:lnTo>
                    <a:pt x="1000" y="2697"/>
                  </a:lnTo>
                  <a:lnTo>
                    <a:pt x="1009" y="2693"/>
                  </a:lnTo>
                  <a:lnTo>
                    <a:pt x="1029" y="2685"/>
                  </a:lnTo>
                  <a:lnTo>
                    <a:pt x="1038" y="2681"/>
                  </a:lnTo>
                  <a:lnTo>
                    <a:pt x="1059" y="2673"/>
                  </a:lnTo>
                  <a:lnTo>
                    <a:pt x="1068" y="2670"/>
                  </a:lnTo>
                  <a:lnTo>
                    <a:pt x="1089" y="2664"/>
                  </a:lnTo>
                  <a:lnTo>
                    <a:pt x="1097" y="2661"/>
                  </a:lnTo>
                  <a:lnTo>
                    <a:pt x="1119" y="2655"/>
                  </a:lnTo>
                  <a:lnTo>
                    <a:pt x="1128" y="2652"/>
                  </a:lnTo>
                  <a:lnTo>
                    <a:pt x="1149" y="2647"/>
                  </a:lnTo>
                  <a:lnTo>
                    <a:pt x="1158" y="2645"/>
                  </a:lnTo>
                  <a:lnTo>
                    <a:pt x="1180" y="2640"/>
                  </a:lnTo>
                  <a:lnTo>
                    <a:pt x="1189" y="2639"/>
                  </a:lnTo>
                  <a:lnTo>
                    <a:pt x="1210" y="2635"/>
                  </a:lnTo>
                  <a:lnTo>
                    <a:pt x="1220" y="2634"/>
                  </a:lnTo>
                  <a:lnTo>
                    <a:pt x="1241" y="2631"/>
                  </a:lnTo>
                  <a:lnTo>
                    <a:pt x="1251" y="2630"/>
                  </a:lnTo>
                  <a:lnTo>
                    <a:pt x="1273" y="2628"/>
                  </a:lnTo>
                  <a:lnTo>
                    <a:pt x="1282" y="2627"/>
                  </a:lnTo>
                  <a:close/>
                  <a:moveTo>
                    <a:pt x="8685" y="3126"/>
                  </a:moveTo>
                  <a:lnTo>
                    <a:pt x="8673" y="3125"/>
                  </a:lnTo>
                  <a:lnTo>
                    <a:pt x="8658" y="3125"/>
                  </a:lnTo>
                  <a:lnTo>
                    <a:pt x="1342" y="3125"/>
                  </a:lnTo>
                  <a:lnTo>
                    <a:pt x="1327" y="3125"/>
                  </a:lnTo>
                  <a:lnTo>
                    <a:pt x="1315" y="3126"/>
                  </a:lnTo>
                  <a:lnTo>
                    <a:pt x="1302" y="3127"/>
                  </a:lnTo>
                  <a:lnTo>
                    <a:pt x="1289" y="3129"/>
                  </a:lnTo>
                  <a:lnTo>
                    <a:pt x="1277" y="3131"/>
                  </a:lnTo>
                  <a:lnTo>
                    <a:pt x="1264" y="3134"/>
                  </a:lnTo>
                  <a:lnTo>
                    <a:pt x="1252" y="3137"/>
                  </a:lnTo>
                  <a:lnTo>
                    <a:pt x="1240" y="3140"/>
                  </a:lnTo>
                  <a:lnTo>
                    <a:pt x="1228" y="3144"/>
                  </a:lnTo>
                  <a:lnTo>
                    <a:pt x="1216" y="3148"/>
                  </a:lnTo>
                  <a:lnTo>
                    <a:pt x="1204" y="3153"/>
                  </a:lnTo>
                  <a:lnTo>
                    <a:pt x="1193" y="3159"/>
                  </a:lnTo>
                  <a:lnTo>
                    <a:pt x="1181" y="3164"/>
                  </a:lnTo>
                  <a:lnTo>
                    <a:pt x="1170" y="3171"/>
                  </a:lnTo>
                  <a:lnTo>
                    <a:pt x="1159" y="3177"/>
                  </a:lnTo>
                  <a:lnTo>
                    <a:pt x="1148" y="3184"/>
                  </a:lnTo>
                  <a:lnTo>
                    <a:pt x="1138" y="3192"/>
                  </a:lnTo>
                  <a:lnTo>
                    <a:pt x="1128" y="3199"/>
                  </a:lnTo>
                  <a:lnTo>
                    <a:pt x="1118" y="3207"/>
                  </a:lnTo>
                  <a:lnTo>
                    <a:pt x="1109" y="3216"/>
                  </a:lnTo>
                  <a:lnTo>
                    <a:pt x="1100" y="3225"/>
                  </a:lnTo>
                  <a:lnTo>
                    <a:pt x="1091" y="3234"/>
                  </a:lnTo>
                  <a:lnTo>
                    <a:pt x="1082" y="3243"/>
                  </a:lnTo>
                  <a:lnTo>
                    <a:pt x="1074" y="3253"/>
                  </a:lnTo>
                  <a:lnTo>
                    <a:pt x="1067" y="3263"/>
                  </a:lnTo>
                  <a:lnTo>
                    <a:pt x="1059" y="3273"/>
                  </a:lnTo>
                  <a:lnTo>
                    <a:pt x="1052" y="3284"/>
                  </a:lnTo>
                  <a:lnTo>
                    <a:pt x="1046" y="3295"/>
                  </a:lnTo>
                  <a:lnTo>
                    <a:pt x="1039" y="3306"/>
                  </a:lnTo>
                  <a:lnTo>
                    <a:pt x="1034" y="3318"/>
                  </a:lnTo>
                  <a:lnTo>
                    <a:pt x="1028" y="3329"/>
                  </a:lnTo>
                  <a:lnTo>
                    <a:pt x="1023" y="3341"/>
                  </a:lnTo>
                  <a:lnTo>
                    <a:pt x="1019" y="3353"/>
                  </a:lnTo>
                  <a:lnTo>
                    <a:pt x="1015" y="3365"/>
                  </a:lnTo>
                  <a:lnTo>
                    <a:pt x="1012" y="3377"/>
                  </a:lnTo>
                  <a:lnTo>
                    <a:pt x="1009" y="3389"/>
                  </a:lnTo>
                  <a:lnTo>
                    <a:pt x="1006" y="3402"/>
                  </a:lnTo>
                  <a:lnTo>
                    <a:pt x="1004" y="3414"/>
                  </a:lnTo>
                  <a:lnTo>
                    <a:pt x="1002" y="3427"/>
                  </a:lnTo>
                  <a:lnTo>
                    <a:pt x="1001" y="3440"/>
                  </a:lnTo>
                  <a:lnTo>
                    <a:pt x="1000" y="3452"/>
                  </a:lnTo>
                  <a:lnTo>
                    <a:pt x="1000" y="3467"/>
                  </a:lnTo>
                  <a:lnTo>
                    <a:pt x="1000" y="6533"/>
                  </a:lnTo>
                  <a:lnTo>
                    <a:pt x="1000" y="6548"/>
                  </a:lnTo>
                  <a:lnTo>
                    <a:pt x="1001" y="6560"/>
                  </a:lnTo>
                  <a:lnTo>
                    <a:pt x="1002" y="6573"/>
                  </a:lnTo>
                  <a:lnTo>
                    <a:pt x="1004" y="6586"/>
                  </a:lnTo>
                  <a:lnTo>
                    <a:pt x="1006" y="6598"/>
                  </a:lnTo>
                  <a:lnTo>
                    <a:pt x="1009" y="6611"/>
                  </a:lnTo>
                  <a:lnTo>
                    <a:pt x="1012" y="6623"/>
                  </a:lnTo>
                  <a:lnTo>
                    <a:pt x="1015" y="6635"/>
                  </a:lnTo>
                  <a:lnTo>
                    <a:pt x="1019" y="6647"/>
                  </a:lnTo>
                  <a:lnTo>
                    <a:pt x="1023" y="6659"/>
                  </a:lnTo>
                  <a:lnTo>
                    <a:pt x="1028" y="6671"/>
                  </a:lnTo>
                  <a:lnTo>
                    <a:pt x="1034" y="6682"/>
                  </a:lnTo>
                  <a:lnTo>
                    <a:pt x="1039" y="6694"/>
                  </a:lnTo>
                  <a:lnTo>
                    <a:pt x="1046" y="6705"/>
                  </a:lnTo>
                  <a:lnTo>
                    <a:pt x="1052" y="6716"/>
                  </a:lnTo>
                  <a:lnTo>
                    <a:pt x="1059" y="6727"/>
                  </a:lnTo>
                  <a:lnTo>
                    <a:pt x="1067" y="6737"/>
                  </a:lnTo>
                  <a:lnTo>
                    <a:pt x="1074" y="6747"/>
                  </a:lnTo>
                  <a:lnTo>
                    <a:pt x="1082" y="6757"/>
                  </a:lnTo>
                  <a:lnTo>
                    <a:pt x="1091" y="6766"/>
                  </a:lnTo>
                  <a:lnTo>
                    <a:pt x="1100" y="6775"/>
                  </a:lnTo>
                  <a:lnTo>
                    <a:pt x="1109" y="6784"/>
                  </a:lnTo>
                  <a:lnTo>
                    <a:pt x="1118" y="6793"/>
                  </a:lnTo>
                  <a:lnTo>
                    <a:pt x="1128" y="6801"/>
                  </a:lnTo>
                  <a:lnTo>
                    <a:pt x="1138" y="6808"/>
                  </a:lnTo>
                  <a:lnTo>
                    <a:pt x="1148" y="6816"/>
                  </a:lnTo>
                  <a:lnTo>
                    <a:pt x="1159" y="6823"/>
                  </a:lnTo>
                  <a:lnTo>
                    <a:pt x="1170" y="6829"/>
                  </a:lnTo>
                  <a:lnTo>
                    <a:pt x="1181" y="6836"/>
                  </a:lnTo>
                  <a:lnTo>
                    <a:pt x="1193" y="6841"/>
                  </a:lnTo>
                  <a:lnTo>
                    <a:pt x="1204" y="6847"/>
                  </a:lnTo>
                  <a:lnTo>
                    <a:pt x="1216" y="6852"/>
                  </a:lnTo>
                  <a:lnTo>
                    <a:pt x="1228" y="6856"/>
                  </a:lnTo>
                  <a:lnTo>
                    <a:pt x="1240" y="6860"/>
                  </a:lnTo>
                  <a:lnTo>
                    <a:pt x="1252" y="6863"/>
                  </a:lnTo>
                  <a:lnTo>
                    <a:pt x="1264" y="6866"/>
                  </a:lnTo>
                  <a:lnTo>
                    <a:pt x="1277" y="6869"/>
                  </a:lnTo>
                  <a:lnTo>
                    <a:pt x="1289" y="6871"/>
                  </a:lnTo>
                  <a:lnTo>
                    <a:pt x="1302" y="6873"/>
                  </a:lnTo>
                  <a:lnTo>
                    <a:pt x="1315" y="6874"/>
                  </a:lnTo>
                  <a:lnTo>
                    <a:pt x="1327" y="6875"/>
                  </a:lnTo>
                  <a:lnTo>
                    <a:pt x="1342" y="6875"/>
                  </a:lnTo>
                  <a:lnTo>
                    <a:pt x="8658" y="6875"/>
                  </a:lnTo>
                  <a:lnTo>
                    <a:pt x="8673" y="6875"/>
                  </a:lnTo>
                  <a:lnTo>
                    <a:pt x="8685" y="6874"/>
                  </a:lnTo>
                  <a:lnTo>
                    <a:pt x="8698" y="6873"/>
                  </a:lnTo>
                  <a:lnTo>
                    <a:pt x="8711" y="6871"/>
                  </a:lnTo>
                  <a:lnTo>
                    <a:pt x="8723" y="6869"/>
                  </a:lnTo>
                  <a:lnTo>
                    <a:pt x="8736" y="6866"/>
                  </a:lnTo>
                  <a:lnTo>
                    <a:pt x="8748" y="6863"/>
                  </a:lnTo>
                  <a:lnTo>
                    <a:pt x="8760" y="6860"/>
                  </a:lnTo>
                  <a:lnTo>
                    <a:pt x="8772" y="6856"/>
                  </a:lnTo>
                  <a:lnTo>
                    <a:pt x="8784" y="6852"/>
                  </a:lnTo>
                  <a:lnTo>
                    <a:pt x="8796" y="6847"/>
                  </a:lnTo>
                  <a:lnTo>
                    <a:pt x="8807" y="6841"/>
                  </a:lnTo>
                  <a:lnTo>
                    <a:pt x="8819" y="6836"/>
                  </a:lnTo>
                  <a:lnTo>
                    <a:pt x="8830" y="6829"/>
                  </a:lnTo>
                  <a:lnTo>
                    <a:pt x="8841" y="6823"/>
                  </a:lnTo>
                  <a:lnTo>
                    <a:pt x="8852" y="6816"/>
                  </a:lnTo>
                  <a:lnTo>
                    <a:pt x="8862" y="6808"/>
                  </a:lnTo>
                  <a:lnTo>
                    <a:pt x="8872" y="6801"/>
                  </a:lnTo>
                  <a:lnTo>
                    <a:pt x="8882" y="6793"/>
                  </a:lnTo>
                  <a:lnTo>
                    <a:pt x="8891" y="6784"/>
                  </a:lnTo>
                  <a:lnTo>
                    <a:pt x="8900" y="6775"/>
                  </a:lnTo>
                  <a:lnTo>
                    <a:pt x="8909" y="6766"/>
                  </a:lnTo>
                  <a:lnTo>
                    <a:pt x="8918" y="6757"/>
                  </a:lnTo>
                  <a:lnTo>
                    <a:pt x="8926" y="6747"/>
                  </a:lnTo>
                  <a:lnTo>
                    <a:pt x="8933" y="6737"/>
                  </a:lnTo>
                  <a:lnTo>
                    <a:pt x="8941" y="6727"/>
                  </a:lnTo>
                  <a:lnTo>
                    <a:pt x="8948" y="6716"/>
                  </a:lnTo>
                  <a:lnTo>
                    <a:pt x="8954" y="6705"/>
                  </a:lnTo>
                  <a:lnTo>
                    <a:pt x="8961" y="6694"/>
                  </a:lnTo>
                  <a:lnTo>
                    <a:pt x="8966" y="6682"/>
                  </a:lnTo>
                  <a:lnTo>
                    <a:pt x="8972" y="6671"/>
                  </a:lnTo>
                  <a:lnTo>
                    <a:pt x="8977" y="6659"/>
                  </a:lnTo>
                  <a:lnTo>
                    <a:pt x="8981" y="6647"/>
                  </a:lnTo>
                  <a:lnTo>
                    <a:pt x="8985" y="6635"/>
                  </a:lnTo>
                  <a:lnTo>
                    <a:pt x="8988" y="6623"/>
                  </a:lnTo>
                  <a:lnTo>
                    <a:pt x="8991" y="6611"/>
                  </a:lnTo>
                  <a:lnTo>
                    <a:pt x="8994" y="6598"/>
                  </a:lnTo>
                  <a:lnTo>
                    <a:pt x="8996" y="6586"/>
                  </a:lnTo>
                  <a:lnTo>
                    <a:pt x="8998" y="6573"/>
                  </a:lnTo>
                  <a:lnTo>
                    <a:pt x="8999" y="6560"/>
                  </a:lnTo>
                  <a:lnTo>
                    <a:pt x="9000" y="6548"/>
                  </a:lnTo>
                  <a:lnTo>
                    <a:pt x="9000" y="6533"/>
                  </a:lnTo>
                  <a:lnTo>
                    <a:pt x="9000" y="3467"/>
                  </a:lnTo>
                  <a:lnTo>
                    <a:pt x="9000" y="3452"/>
                  </a:lnTo>
                  <a:lnTo>
                    <a:pt x="8999" y="3440"/>
                  </a:lnTo>
                  <a:lnTo>
                    <a:pt x="8998" y="3427"/>
                  </a:lnTo>
                  <a:lnTo>
                    <a:pt x="8996" y="3414"/>
                  </a:lnTo>
                  <a:lnTo>
                    <a:pt x="8994" y="3402"/>
                  </a:lnTo>
                  <a:lnTo>
                    <a:pt x="8991" y="3389"/>
                  </a:lnTo>
                  <a:lnTo>
                    <a:pt x="8988" y="3377"/>
                  </a:lnTo>
                  <a:lnTo>
                    <a:pt x="8985" y="3365"/>
                  </a:lnTo>
                  <a:lnTo>
                    <a:pt x="8981" y="3353"/>
                  </a:lnTo>
                  <a:lnTo>
                    <a:pt x="8977" y="3341"/>
                  </a:lnTo>
                  <a:lnTo>
                    <a:pt x="8972" y="3329"/>
                  </a:lnTo>
                  <a:lnTo>
                    <a:pt x="8966" y="3318"/>
                  </a:lnTo>
                  <a:lnTo>
                    <a:pt x="8961" y="3306"/>
                  </a:lnTo>
                  <a:lnTo>
                    <a:pt x="8954" y="3295"/>
                  </a:lnTo>
                  <a:lnTo>
                    <a:pt x="8948" y="3284"/>
                  </a:lnTo>
                  <a:lnTo>
                    <a:pt x="8941" y="3273"/>
                  </a:lnTo>
                  <a:lnTo>
                    <a:pt x="8933" y="3263"/>
                  </a:lnTo>
                  <a:lnTo>
                    <a:pt x="8926" y="3253"/>
                  </a:lnTo>
                  <a:lnTo>
                    <a:pt x="8918" y="3243"/>
                  </a:lnTo>
                  <a:lnTo>
                    <a:pt x="8909" y="3234"/>
                  </a:lnTo>
                  <a:lnTo>
                    <a:pt x="8900" y="3225"/>
                  </a:lnTo>
                  <a:lnTo>
                    <a:pt x="8891" y="3216"/>
                  </a:lnTo>
                  <a:lnTo>
                    <a:pt x="8882" y="3207"/>
                  </a:lnTo>
                  <a:lnTo>
                    <a:pt x="8872" y="3199"/>
                  </a:lnTo>
                  <a:lnTo>
                    <a:pt x="8862" y="3192"/>
                  </a:lnTo>
                  <a:lnTo>
                    <a:pt x="8852" y="3184"/>
                  </a:lnTo>
                  <a:lnTo>
                    <a:pt x="8841" y="3177"/>
                  </a:lnTo>
                  <a:lnTo>
                    <a:pt x="8830" y="3171"/>
                  </a:lnTo>
                  <a:lnTo>
                    <a:pt x="8819" y="3164"/>
                  </a:lnTo>
                  <a:lnTo>
                    <a:pt x="8807" y="3159"/>
                  </a:lnTo>
                  <a:lnTo>
                    <a:pt x="8796" y="3153"/>
                  </a:lnTo>
                  <a:lnTo>
                    <a:pt x="8784" y="3148"/>
                  </a:lnTo>
                  <a:lnTo>
                    <a:pt x="8772" y="3144"/>
                  </a:lnTo>
                  <a:lnTo>
                    <a:pt x="8760" y="3140"/>
                  </a:lnTo>
                  <a:lnTo>
                    <a:pt x="8748" y="3137"/>
                  </a:lnTo>
                  <a:lnTo>
                    <a:pt x="8736" y="3134"/>
                  </a:lnTo>
                  <a:lnTo>
                    <a:pt x="8723" y="3131"/>
                  </a:lnTo>
                  <a:lnTo>
                    <a:pt x="8711" y="3129"/>
                  </a:lnTo>
                  <a:lnTo>
                    <a:pt x="8698" y="3127"/>
                  </a:lnTo>
                  <a:lnTo>
                    <a:pt x="8685" y="3126"/>
                  </a:lnTo>
                  <a:close/>
                  <a:moveTo>
                    <a:pt x="7749" y="4254"/>
                  </a:moveTo>
                  <a:lnTo>
                    <a:pt x="7722" y="4273"/>
                  </a:lnTo>
                  <a:lnTo>
                    <a:pt x="7693" y="4287"/>
                  </a:lnTo>
                  <a:lnTo>
                    <a:pt x="7662" y="4297"/>
                  </a:lnTo>
                  <a:lnTo>
                    <a:pt x="7630" y="4304"/>
                  </a:lnTo>
                  <a:lnTo>
                    <a:pt x="7597" y="4306"/>
                  </a:lnTo>
                  <a:lnTo>
                    <a:pt x="6889" y="4306"/>
                  </a:lnTo>
                  <a:lnTo>
                    <a:pt x="6856" y="4304"/>
                  </a:lnTo>
                  <a:lnTo>
                    <a:pt x="6824" y="4297"/>
                  </a:lnTo>
                  <a:lnTo>
                    <a:pt x="6793" y="4287"/>
                  </a:lnTo>
                  <a:lnTo>
                    <a:pt x="6764" y="4273"/>
                  </a:lnTo>
                  <a:lnTo>
                    <a:pt x="6737" y="4254"/>
                  </a:lnTo>
                  <a:lnTo>
                    <a:pt x="6712" y="4233"/>
                  </a:lnTo>
                  <a:lnTo>
                    <a:pt x="6691" y="4208"/>
                  </a:lnTo>
                  <a:lnTo>
                    <a:pt x="6672" y="4181"/>
                  </a:lnTo>
                  <a:lnTo>
                    <a:pt x="6658" y="4152"/>
                  </a:lnTo>
                  <a:lnTo>
                    <a:pt x="6648" y="4121"/>
                  </a:lnTo>
                  <a:lnTo>
                    <a:pt x="6641" y="4089"/>
                  </a:lnTo>
                  <a:lnTo>
                    <a:pt x="6639" y="4056"/>
                  </a:lnTo>
                  <a:lnTo>
                    <a:pt x="6641" y="4023"/>
                  </a:lnTo>
                  <a:lnTo>
                    <a:pt x="6648" y="3991"/>
                  </a:lnTo>
                  <a:lnTo>
                    <a:pt x="6658" y="3960"/>
                  </a:lnTo>
                  <a:lnTo>
                    <a:pt x="6672" y="3931"/>
                  </a:lnTo>
                  <a:lnTo>
                    <a:pt x="6691" y="3904"/>
                  </a:lnTo>
                  <a:lnTo>
                    <a:pt x="6712" y="3879"/>
                  </a:lnTo>
                  <a:lnTo>
                    <a:pt x="6737" y="3858"/>
                  </a:lnTo>
                  <a:lnTo>
                    <a:pt x="6764" y="3839"/>
                  </a:lnTo>
                  <a:lnTo>
                    <a:pt x="6793" y="3825"/>
                  </a:lnTo>
                  <a:lnTo>
                    <a:pt x="6824" y="3815"/>
                  </a:lnTo>
                  <a:lnTo>
                    <a:pt x="6856" y="3808"/>
                  </a:lnTo>
                  <a:lnTo>
                    <a:pt x="6889" y="3806"/>
                  </a:lnTo>
                  <a:lnTo>
                    <a:pt x="7597" y="3806"/>
                  </a:lnTo>
                  <a:lnTo>
                    <a:pt x="7630" y="3808"/>
                  </a:lnTo>
                  <a:lnTo>
                    <a:pt x="7662" y="3815"/>
                  </a:lnTo>
                  <a:lnTo>
                    <a:pt x="7693" y="3825"/>
                  </a:lnTo>
                  <a:lnTo>
                    <a:pt x="7722" y="3839"/>
                  </a:lnTo>
                  <a:lnTo>
                    <a:pt x="7749" y="3858"/>
                  </a:lnTo>
                  <a:lnTo>
                    <a:pt x="7774" y="3879"/>
                  </a:lnTo>
                  <a:lnTo>
                    <a:pt x="7795" y="3904"/>
                  </a:lnTo>
                  <a:lnTo>
                    <a:pt x="7814" y="3931"/>
                  </a:lnTo>
                  <a:lnTo>
                    <a:pt x="7828" y="3960"/>
                  </a:lnTo>
                  <a:lnTo>
                    <a:pt x="7838" y="3991"/>
                  </a:lnTo>
                  <a:lnTo>
                    <a:pt x="7845" y="4023"/>
                  </a:lnTo>
                  <a:lnTo>
                    <a:pt x="7847" y="4056"/>
                  </a:lnTo>
                  <a:lnTo>
                    <a:pt x="7845" y="4089"/>
                  </a:lnTo>
                  <a:lnTo>
                    <a:pt x="7838" y="4121"/>
                  </a:lnTo>
                  <a:lnTo>
                    <a:pt x="7828" y="4152"/>
                  </a:lnTo>
                  <a:lnTo>
                    <a:pt x="7814" y="4181"/>
                  </a:lnTo>
                  <a:lnTo>
                    <a:pt x="7795" y="4208"/>
                  </a:lnTo>
                  <a:lnTo>
                    <a:pt x="7774" y="4233"/>
                  </a:lnTo>
                  <a:lnTo>
                    <a:pt x="7749" y="4254"/>
                  </a:lnTo>
                  <a:close/>
                  <a:moveTo>
                    <a:pt x="7774" y="5295"/>
                  </a:moveTo>
                  <a:lnTo>
                    <a:pt x="7749" y="5316"/>
                  </a:lnTo>
                  <a:lnTo>
                    <a:pt x="7722" y="5335"/>
                  </a:lnTo>
                  <a:lnTo>
                    <a:pt x="7693" y="5349"/>
                  </a:lnTo>
                  <a:lnTo>
                    <a:pt x="7662" y="5359"/>
                  </a:lnTo>
                  <a:lnTo>
                    <a:pt x="7630" y="5366"/>
                  </a:lnTo>
                  <a:lnTo>
                    <a:pt x="7597" y="5368"/>
                  </a:lnTo>
                  <a:lnTo>
                    <a:pt x="6889" y="5368"/>
                  </a:lnTo>
                  <a:lnTo>
                    <a:pt x="6856" y="5366"/>
                  </a:lnTo>
                  <a:lnTo>
                    <a:pt x="6824" y="5359"/>
                  </a:lnTo>
                  <a:lnTo>
                    <a:pt x="6793" y="5349"/>
                  </a:lnTo>
                  <a:lnTo>
                    <a:pt x="6764" y="5335"/>
                  </a:lnTo>
                  <a:lnTo>
                    <a:pt x="6737" y="5316"/>
                  </a:lnTo>
                  <a:lnTo>
                    <a:pt x="6712" y="5295"/>
                  </a:lnTo>
                  <a:lnTo>
                    <a:pt x="6691" y="5270"/>
                  </a:lnTo>
                  <a:lnTo>
                    <a:pt x="6672" y="5243"/>
                  </a:lnTo>
                  <a:lnTo>
                    <a:pt x="6658" y="5214"/>
                  </a:lnTo>
                  <a:lnTo>
                    <a:pt x="6648" y="5183"/>
                  </a:lnTo>
                  <a:lnTo>
                    <a:pt x="6641" y="5151"/>
                  </a:lnTo>
                  <a:lnTo>
                    <a:pt x="6639" y="5118"/>
                  </a:lnTo>
                  <a:lnTo>
                    <a:pt x="6641" y="5085"/>
                  </a:lnTo>
                  <a:lnTo>
                    <a:pt x="6648" y="5053"/>
                  </a:lnTo>
                  <a:lnTo>
                    <a:pt x="6658" y="5022"/>
                  </a:lnTo>
                  <a:lnTo>
                    <a:pt x="6672" y="4993"/>
                  </a:lnTo>
                  <a:lnTo>
                    <a:pt x="6691" y="4966"/>
                  </a:lnTo>
                  <a:lnTo>
                    <a:pt x="6712" y="4941"/>
                  </a:lnTo>
                  <a:lnTo>
                    <a:pt x="6737" y="4920"/>
                  </a:lnTo>
                  <a:lnTo>
                    <a:pt x="6764" y="4901"/>
                  </a:lnTo>
                  <a:lnTo>
                    <a:pt x="6793" y="4887"/>
                  </a:lnTo>
                  <a:lnTo>
                    <a:pt x="6824" y="4877"/>
                  </a:lnTo>
                  <a:lnTo>
                    <a:pt x="6856" y="4870"/>
                  </a:lnTo>
                  <a:lnTo>
                    <a:pt x="6889" y="4868"/>
                  </a:lnTo>
                  <a:lnTo>
                    <a:pt x="7597" y="4868"/>
                  </a:lnTo>
                  <a:lnTo>
                    <a:pt x="7630" y="4870"/>
                  </a:lnTo>
                  <a:lnTo>
                    <a:pt x="7662" y="4877"/>
                  </a:lnTo>
                  <a:lnTo>
                    <a:pt x="7693" y="4887"/>
                  </a:lnTo>
                  <a:lnTo>
                    <a:pt x="7722" y="4901"/>
                  </a:lnTo>
                  <a:lnTo>
                    <a:pt x="7749" y="4920"/>
                  </a:lnTo>
                  <a:lnTo>
                    <a:pt x="7774" y="4941"/>
                  </a:lnTo>
                  <a:lnTo>
                    <a:pt x="7795" y="4966"/>
                  </a:lnTo>
                  <a:lnTo>
                    <a:pt x="7814" y="4993"/>
                  </a:lnTo>
                  <a:lnTo>
                    <a:pt x="7828" y="5022"/>
                  </a:lnTo>
                  <a:lnTo>
                    <a:pt x="7838" y="5053"/>
                  </a:lnTo>
                  <a:lnTo>
                    <a:pt x="7845" y="5085"/>
                  </a:lnTo>
                  <a:lnTo>
                    <a:pt x="7847" y="5118"/>
                  </a:lnTo>
                  <a:lnTo>
                    <a:pt x="7845" y="5151"/>
                  </a:lnTo>
                  <a:lnTo>
                    <a:pt x="7838" y="5183"/>
                  </a:lnTo>
                  <a:lnTo>
                    <a:pt x="7828" y="5214"/>
                  </a:lnTo>
                  <a:lnTo>
                    <a:pt x="7814" y="5243"/>
                  </a:lnTo>
                  <a:lnTo>
                    <a:pt x="7795" y="5270"/>
                  </a:lnTo>
                  <a:lnTo>
                    <a:pt x="7774" y="5295"/>
                  </a:lnTo>
                  <a:close/>
                  <a:moveTo>
                    <a:pt x="6096" y="4254"/>
                  </a:moveTo>
                  <a:lnTo>
                    <a:pt x="6069" y="4273"/>
                  </a:lnTo>
                  <a:lnTo>
                    <a:pt x="6040" y="4287"/>
                  </a:lnTo>
                  <a:lnTo>
                    <a:pt x="6009" y="4297"/>
                  </a:lnTo>
                  <a:lnTo>
                    <a:pt x="5977" y="4304"/>
                  </a:lnTo>
                  <a:lnTo>
                    <a:pt x="5944" y="4306"/>
                  </a:lnTo>
                  <a:lnTo>
                    <a:pt x="5236" y="4306"/>
                  </a:lnTo>
                  <a:lnTo>
                    <a:pt x="5203" y="4304"/>
                  </a:lnTo>
                  <a:lnTo>
                    <a:pt x="5171" y="4297"/>
                  </a:lnTo>
                  <a:lnTo>
                    <a:pt x="5140" y="4287"/>
                  </a:lnTo>
                  <a:lnTo>
                    <a:pt x="5111" y="4273"/>
                  </a:lnTo>
                  <a:lnTo>
                    <a:pt x="5084" y="4254"/>
                  </a:lnTo>
                  <a:lnTo>
                    <a:pt x="5059" y="4233"/>
                  </a:lnTo>
                  <a:lnTo>
                    <a:pt x="5038" y="4208"/>
                  </a:lnTo>
                  <a:lnTo>
                    <a:pt x="5019" y="4181"/>
                  </a:lnTo>
                  <a:lnTo>
                    <a:pt x="5005" y="4152"/>
                  </a:lnTo>
                  <a:lnTo>
                    <a:pt x="4995" y="4121"/>
                  </a:lnTo>
                  <a:lnTo>
                    <a:pt x="4988" y="4089"/>
                  </a:lnTo>
                  <a:lnTo>
                    <a:pt x="4986" y="4056"/>
                  </a:lnTo>
                  <a:lnTo>
                    <a:pt x="4988" y="4023"/>
                  </a:lnTo>
                  <a:lnTo>
                    <a:pt x="4995" y="3991"/>
                  </a:lnTo>
                  <a:lnTo>
                    <a:pt x="5005" y="3960"/>
                  </a:lnTo>
                  <a:lnTo>
                    <a:pt x="5019" y="3931"/>
                  </a:lnTo>
                  <a:lnTo>
                    <a:pt x="5038" y="3904"/>
                  </a:lnTo>
                  <a:lnTo>
                    <a:pt x="5059" y="3879"/>
                  </a:lnTo>
                  <a:lnTo>
                    <a:pt x="5084" y="3858"/>
                  </a:lnTo>
                  <a:lnTo>
                    <a:pt x="5111" y="3839"/>
                  </a:lnTo>
                  <a:lnTo>
                    <a:pt x="5140" y="3825"/>
                  </a:lnTo>
                  <a:lnTo>
                    <a:pt x="5171" y="3815"/>
                  </a:lnTo>
                  <a:lnTo>
                    <a:pt x="5203" y="3808"/>
                  </a:lnTo>
                  <a:lnTo>
                    <a:pt x="523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2" y="4089"/>
                  </a:lnTo>
                  <a:lnTo>
                    <a:pt x="6185" y="4121"/>
                  </a:lnTo>
                  <a:lnTo>
                    <a:pt x="6175" y="4152"/>
                  </a:lnTo>
                  <a:lnTo>
                    <a:pt x="6161" y="4181"/>
                  </a:lnTo>
                  <a:lnTo>
                    <a:pt x="6142" y="4208"/>
                  </a:lnTo>
                  <a:lnTo>
                    <a:pt x="6121" y="4233"/>
                  </a:lnTo>
                  <a:lnTo>
                    <a:pt x="6096" y="4254"/>
                  </a:lnTo>
                  <a:close/>
                  <a:moveTo>
                    <a:pt x="6121" y="5295"/>
                  </a:moveTo>
                  <a:lnTo>
                    <a:pt x="6096" y="5316"/>
                  </a:lnTo>
                  <a:lnTo>
                    <a:pt x="6069" y="5335"/>
                  </a:lnTo>
                  <a:lnTo>
                    <a:pt x="6040" y="5349"/>
                  </a:lnTo>
                  <a:lnTo>
                    <a:pt x="6009" y="5359"/>
                  </a:lnTo>
                  <a:lnTo>
                    <a:pt x="5977" y="5366"/>
                  </a:lnTo>
                  <a:lnTo>
                    <a:pt x="5944" y="5368"/>
                  </a:lnTo>
                  <a:lnTo>
                    <a:pt x="5236" y="5368"/>
                  </a:lnTo>
                  <a:lnTo>
                    <a:pt x="5203" y="5366"/>
                  </a:lnTo>
                  <a:lnTo>
                    <a:pt x="5171" y="5359"/>
                  </a:lnTo>
                  <a:lnTo>
                    <a:pt x="5140" y="5349"/>
                  </a:lnTo>
                  <a:lnTo>
                    <a:pt x="5111" y="5335"/>
                  </a:lnTo>
                  <a:lnTo>
                    <a:pt x="5084" y="5316"/>
                  </a:lnTo>
                  <a:lnTo>
                    <a:pt x="5059" y="5295"/>
                  </a:lnTo>
                  <a:lnTo>
                    <a:pt x="5038" y="5270"/>
                  </a:lnTo>
                  <a:lnTo>
                    <a:pt x="5019" y="5243"/>
                  </a:lnTo>
                  <a:lnTo>
                    <a:pt x="5005" y="5214"/>
                  </a:lnTo>
                  <a:lnTo>
                    <a:pt x="4995" y="5183"/>
                  </a:lnTo>
                  <a:lnTo>
                    <a:pt x="4988" y="5151"/>
                  </a:lnTo>
                  <a:lnTo>
                    <a:pt x="4986" y="5118"/>
                  </a:lnTo>
                  <a:lnTo>
                    <a:pt x="4988" y="5085"/>
                  </a:lnTo>
                  <a:lnTo>
                    <a:pt x="4995" y="5053"/>
                  </a:lnTo>
                  <a:lnTo>
                    <a:pt x="5005" y="5022"/>
                  </a:lnTo>
                  <a:lnTo>
                    <a:pt x="5019" y="4993"/>
                  </a:lnTo>
                  <a:lnTo>
                    <a:pt x="5038" y="4966"/>
                  </a:lnTo>
                  <a:lnTo>
                    <a:pt x="5059" y="4941"/>
                  </a:lnTo>
                  <a:lnTo>
                    <a:pt x="5084" y="4920"/>
                  </a:lnTo>
                  <a:lnTo>
                    <a:pt x="5111" y="4901"/>
                  </a:lnTo>
                  <a:lnTo>
                    <a:pt x="5140" y="4887"/>
                  </a:lnTo>
                  <a:lnTo>
                    <a:pt x="5171" y="4877"/>
                  </a:lnTo>
                  <a:lnTo>
                    <a:pt x="5203" y="4870"/>
                  </a:lnTo>
                  <a:lnTo>
                    <a:pt x="5236" y="4868"/>
                  </a:lnTo>
                  <a:lnTo>
                    <a:pt x="5944" y="4868"/>
                  </a:lnTo>
                  <a:lnTo>
                    <a:pt x="5977" y="4870"/>
                  </a:lnTo>
                  <a:lnTo>
                    <a:pt x="6009" y="4877"/>
                  </a:lnTo>
                  <a:lnTo>
                    <a:pt x="6040" y="4887"/>
                  </a:lnTo>
                  <a:lnTo>
                    <a:pt x="6069" y="4901"/>
                  </a:lnTo>
                  <a:lnTo>
                    <a:pt x="6096" y="4920"/>
                  </a:lnTo>
                  <a:lnTo>
                    <a:pt x="6121" y="4941"/>
                  </a:lnTo>
                  <a:lnTo>
                    <a:pt x="6142" y="4966"/>
                  </a:lnTo>
                  <a:lnTo>
                    <a:pt x="6161" y="4993"/>
                  </a:lnTo>
                  <a:lnTo>
                    <a:pt x="6175" y="5022"/>
                  </a:lnTo>
                  <a:lnTo>
                    <a:pt x="6185" y="5053"/>
                  </a:lnTo>
                  <a:lnTo>
                    <a:pt x="6192" y="5085"/>
                  </a:lnTo>
                  <a:lnTo>
                    <a:pt x="6194" y="5118"/>
                  </a:lnTo>
                  <a:lnTo>
                    <a:pt x="6192" y="5151"/>
                  </a:lnTo>
                  <a:lnTo>
                    <a:pt x="6185" y="5183"/>
                  </a:lnTo>
                  <a:lnTo>
                    <a:pt x="6175" y="5214"/>
                  </a:lnTo>
                  <a:lnTo>
                    <a:pt x="6161" y="5243"/>
                  </a:lnTo>
                  <a:lnTo>
                    <a:pt x="6142" y="5270"/>
                  </a:lnTo>
                  <a:lnTo>
                    <a:pt x="6121" y="5295"/>
                  </a:lnTo>
                  <a:close/>
                  <a:moveTo>
                    <a:pt x="4444" y="4254"/>
                  </a:moveTo>
                  <a:lnTo>
                    <a:pt x="4417" y="4273"/>
                  </a:lnTo>
                  <a:lnTo>
                    <a:pt x="4388" y="4287"/>
                  </a:lnTo>
                  <a:lnTo>
                    <a:pt x="4357" y="4297"/>
                  </a:lnTo>
                  <a:lnTo>
                    <a:pt x="4325" y="4304"/>
                  </a:lnTo>
                  <a:lnTo>
                    <a:pt x="4292" y="4306"/>
                  </a:lnTo>
                  <a:lnTo>
                    <a:pt x="3583" y="4306"/>
                  </a:lnTo>
                  <a:lnTo>
                    <a:pt x="3550" y="4304"/>
                  </a:lnTo>
                  <a:lnTo>
                    <a:pt x="3518" y="4297"/>
                  </a:lnTo>
                  <a:lnTo>
                    <a:pt x="3487" y="4287"/>
                  </a:lnTo>
                  <a:lnTo>
                    <a:pt x="3458" y="4273"/>
                  </a:lnTo>
                  <a:lnTo>
                    <a:pt x="3431" y="4254"/>
                  </a:lnTo>
                  <a:lnTo>
                    <a:pt x="3406" y="4233"/>
                  </a:lnTo>
                  <a:lnTo>
                    <a:pt x="3385" y="4208"/>
                  </a:lnTo>
                  <a:lnTo>
                    <a:pt x="3366" y="4181"/>
                  </a:lnTo>
                  <a:lnTo>
                    <a:pt x="3352" y="4152"/>
                  </a:lnTo>
                  <a:lnTo>
                    <a:pt x="3342" y="4121"/>
                  </a:lnTo>
                  <a:lnTo>
                    <a:pt x="3335" y="4089"/>
                  </a:lnTo>
                  <a:lnTo>
                    <a:pt x="3333" y="4056"/>
                  </a:lnTo>
                  <a:lnTo>
                    <a:pt x="3335" y="4023"/>
                  </a:lnTo>
                  <a:lnTo>
                    <a:pt x="3342" y="3991"/>
                  </a:lnTo>
                  <a:lnTo>
                    <a:pt x="3352" y="3960"/>
                  </a:lnTo>
                  <a:lnTo>
                    <a:pt x="3366" y="3931"/>
                  </a:lnTo>
                  <a:lnTo>
                    <a:pt x="3385" y="3904"/>
                  </a:lnTo>
                  <a:lnTo>
                    <a:pt x="3406" y="3879"/>
                  </a:lnTo>
                  <a:lnTo>
                    <a:pt x="3431" y="3858"/>
                  </a:lnTo>
                  <a:lnTo>
                    <a:pt x="3458" y="3839"/>
                  </a:lnTo>
                  <a:lnTo>
                    <a:pt x="3487" y="3825"/>
                  </a:lnTo>
                  <a:lnTo>
                    <a:pt x="3518" y="3815"/>
                  </a:lnTo>
                  <a:lnTo>
                    <a:pt x="3550" y="3808"/>
                  </a:lnTo>
                  <a:lnTo>
                    <a:pt x="3583" y="3806"/>
                  </a:lnTo>
                  <a:lnTo>
                    <a:pt x="4292" y="3806"/>
                  </a:lnTo>
                  <a:lnTo>
                    <a:pt x="4325" y="3808"/>
                  </a:lnTo>
                  <a:lnTo>
                    <a:pt x="4357" y="3815"/>
                  </a:lnTo>
                  <a:lnTo>
                    <a:pt x="4388" y="3825"/>
                  </a:lnTo>
                  <a:lnTo>
                    <a:pt x="4417" y="3839"/>
                  </a:lnTo>
                  <a:lnTo>
                    <a:pt x="4444" y="3858"/>
                  </a:lnTo>
                  <a:lnTo>
                    <a:pt x="4469" y="3879"/>
                  </a:lnTo>
                  <a:lnTo>
                    <a:pt x="4490" y="3904"/>
                  </a:lnTo>
                  <a:lnTo>
                    <a:pt x="4509" y="3931"/>
                  </a:lnTo>
                  <a:lnTo>
                    <a:pt x="4523" y="3960"/>
                  </a:lnTo>
                  <a:lnTo>
                    <a:pt x="4533" y="3991"/>
                  </a:lnTo>
                  <a:lnTo>
                    <a:pt x="4540" y="4023"/>
                  </a:lnTo>
                  <a:lnTo>
                    <a:pt x="4542" y="4056"/>
                  </a:lnTo>
                  <a:lnTo>
                    <a:pt x="4540" y="4089"/>
                  </a:lnTo>
                  <a:lnTo>
                    <a:pt x="4533" y="4121"/>
                  </a:lnTo>
                  <a:lnTo>
                    <a:pt x="4523" y="4152"/>
                  </a:lnTo>
                  <a:lnTo>
                    <a:pt x="4509" y="4181"/>
                  </a:lnTo>
                  <a:lnTo>
                    <a:pt x="4490" y="4208"/>
                  </a:lnTo>
                  <a:lnTo>
                    <a:pt x="4469" y="4233"/>
                  </a:lnTo>
                  <a:lnTo>
                    <a:pt x="4444" y="4254"/>
                  </a:lnTo>
                  <a:close/>
                  <a:moveTo>
                    <a:pt x="4444" y="5316"/>
                  </a:moveTo>
                  <a:lnTo>
                    <a:pt x="4417" y="5335"/>
                  </a:lnTo>
                  <a:lnTo>
                    <a:pt x="4388" y="5349"/>
                  </a:lnTo>
                  <a:lnTo>
                    <a:pt x="4357" y="5359"/>
                  </a:lnTo>
                  <a:lnTo>
                    <a:pt x="4325" y="5366"/>
                  </a:lnTo>
                  <a:lnTo>
                    <a:pt x="4292" y="5368"/>
                  </a:lnTo>
                  <a:lnTo>
                    <a:pt x="3583" y="5368"/>
                  </a:lnTo>
                  <a:lnTo>
                    <a:pt x="3550" y="5366"/>
                  </a:lnTo>
                  <a:lnTo>
                    <a:pt x="3518" y="5359"/>
                  </a:lnTo>
                  <a:lnTo>
                    <a:pt x="3487" y="5349"/>
                  </a:lnTo>
                  <a:lnTo>
                    <a:pt x="3458" y="5335"/>
                  </a:lnTo>
                  <a:lnTo>
                    <a:pt x="3431" y="5316"/>
                  </a:lnTo>
                  <a:lnTo>
                    <a:pt x="3406" y="5295"/>
                  </a:lnTo>
                  <a:lnTo>
                    <a:pt x="3385" y="5270"/>
                  </a:lnTo>
                  <a:lnTo>
                    <a:pt x="3366" y="5243"/>
                  </a:lnTo>
                  <a:lnTo>
                    <a:pt x="3352" y="5214"/>
                  </a:lnTo>
                  <a:lnTo>
                    <a:pt x="3342" y="5183"/>
                  </a:lnTo>
                  <a:lnTo>
                    <a:pt x="3335" y="5151"/>
                  </a:lnTo>
                  <a:lnTo>
                    <a:pt x="3333" y="5118"/>
                  </a:lnTo>
                  <a:lnTo>
                    <a:pt x="3335" y="5085"/>
                  </a:lnTo>
                  <a:lnTo>
                    <a:pt x="3342" y="5053"/>
                  </a:lnTo>
                  <a:lnTo>
                    <a:pt x="3352" y="5022"/>
                  </a:lnTo>
                  <a:lnTo>
                    <a:pt x="3366" y="4993"/>
                  </a:lnTo>
                  <a:lnTo>
                    <a:pt x="3385" y="4966"/>
                  </a:lnTo>
                  <a:lnTo>
                    <a:pt x="3406" y="4941"/>
                  </a:lnTo>
                  <a:lnTo>
                    <a:pt x="3431" y="4920"/>
                  </a:lnTo>
                  <a:lnTo>
                    <a:pt x="3458" y="4901"/>
                  </a:lnTo>
                  <a:lnTo>
                    <a:pt x="3487" y="4887"/>
                  </a:lnTo>
                  <a:lnTo>
                    <a:pt x="3518" y="4877"/>
                  </a:lnTo>
                  <a:lnTo>
                    <a:pt x="3550" y="4870"/>
                  </a:lnTo>
                  <a:lnTo>
                    <a:pt x="3583" y="4868"/>
                  </a:lnTo>
                  <a:lnTo>
                    <a:pt x="4292" y="4868"/>
                  </a:lnTo>
                  <a:lnTo>
                    <a:pt x="4325" y="4870"/>
                  </a:lnTo>
                  <a:lnTo>
                    <a:pt x="4357" y="4877"/>
                  </a:lnTo>
                  <a:lnTo>
                    <a:pt x="4388" y="4887"/>
                  </a:lnTo>
                  <a:lnTo>
                    <a:pt x="4417" y="4901"/>
                  </a:lnTo>
                  <a:lnTo>
                    <a:pt x="4444" y="4920"/>
                  </a:lnTo>
                  <a:lnTo>
                    <a:pt x="4469" y="4941"/>
                  </a:lnTo>
                  <a:lnTo>
                    <a:pt x="4490" y="4966"/>
                  </a:lnTo>
                  <a:lnTo>
                    <a:pt x="4509" y="4993"/>
                  </a:lnTo>
                  <a:lnTo>
                    <a:pt x="4523" y="5022"/>
                  </a:lnTo>
                  <a:lnTo>
                    <a:pt x="4533" y="5053"/>
                  </a:lnTo>
                  <a:lnTo>
                    <a:pt x="4540" y="5085"/>
                  </a:lnTo>
                  <a:lnTo>
                    <a:pt x="4542" y="5118"/>
                  </a:lnTo>
                  <a:lnTo>
                    <a:pt x="4540" y="5151"/>
                  </a:lnTo>
                  <a:lnTo>
                    <a:pt x="4533" y="5183"/>
                  </a:lnTo>
                  <a:lnTo>
                    <a:pt x="4523" y="5214"/>
                  </a:lnTo>
                  <a:lnTo>
                    <a:pt x="4509" y="5243"/>
                  </a:lnTo>
                  <a:lnTo>
                    <a:pt x="4490" y="5270"/>
                  </a:lnTo>
                  <a:lnTo>
                    <a:pt x="4469" y="5295"/>
                  </a:lnTo>
                  <a:lnTo>
                    <a:pt x="4444" y="5316"/>
                  </a:lnTo>
                  <a:close/>
                  <a:moveTo>
                    <a:pt x="2791" y="4254"/>
                  </a:moveTo>
                  <a:lnTo>
                    <a:pt x="2764" y="4273"/>
                  </a:lnTo>
                  <a:lnTo>
                    <a:pt x="2735" y="4287"/>
                  </a:lnTo>
                  <a:lnTo>
                    <a:pt x="2704" y="4297"/>
                  </a:lnTo>
                  <a:lnTo>
                    <a:pt x="2672" y="4304"/>
                  </a:lnTo>
                  <a:lnTo>
                    <a:pt x="2639" y="4306"/>
                  </a:lnTo>
                  <a:lnTo>
                    <a:pt x="1931" y="4306"/>
                  </a:lnTo>
                  <a:lnTo>
                    <a:pt x="1898" y="4304"/>
                  </a:lnTo>
                  <a:lnTo>
                    <a:pt x="1866" y="4297"/>
                  </a:lnTo>
                  <a:lnTo>
                    <a:pt x="1835" y="4287"/>
                  </a:lnTo>
                  <a:lnTo>
                    <a:pt x="1806" y="4273"/>
                  </a:lnTo>
                  <a:lnTo>
                    <a:pt x="1779" y="4254"/>
                  </a:lnTo>
                  <a:lnTo>
                    <a:pt x="1754" y="4233"/>
                  </a:lnTo>
                  <a:lnTo>
                    <a:pt x="1733" y="4208"/>
                  </a:lnTo>
                  <a:lnTo>
                    <a:pt x="1714" y="4181"/>
                  </a:lnTo>
                  <a:lnTo>
                    <a:pt x="1700" y="4152"/>
                  </a:lnTo>
                  <a:lnTo>
                    <a:pt x="1690" y="4121"/>
                  </a:lnTo>
                  <a:lnTo>
                    <a:pt x="1683" y="4089"/>
                  </a:lnTo>
                  <a:lnTo>
                    <a:pt x="1681" y="4056"/>
                  </a:lnTo>
                  <a:lnTo>
                    <a:pt x="1683" y="4023"/>
                  </a:lnTo>
                  <a:lnTo>
                    <a:pt x="1690" y="3991"/>
                  </a:lnTo>
                  <a:lnTo>
                    <a:pt x="1700" y="3960"/>
                  </a:lnTo>
                  <a:lnTo>
                    <a:pt x="1714" y="3931"/>
                  </a:lnTo>
                  <a:lnTo>
                    <a:pt x="1733" y="3904"/>
                  </a:lnTo>
                  <a:lnTo>
                    <a:pt x="1754" y="3879"/>
                  </a:lnTo>
                  <a:lnTo>
                    <a:pt x="1779" y="3858"/>
                  </a:lnTo>
                  <a:lnTo>
                    <a:pt x="1806" y="3839"/>
                  </a:lnTo>
                  <a:lnTo>
                    <a:pt x="1835" y="3825"/>
                  </a:lnTo>
                  <a:lnTo>
                    <a:pt x="1866" y="3815"/>
                  </a:lnTo>
                  <a:lnTo>
                    <a:pt x="1898" y="3808"/>
                  </a:lnTo>
                  <a:lnTo>
                    <a:pt x="1931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7" y="4089"/>
                  </a:lnTo>
                  <a:lnTo>
                    <a:pt x="2880" y="4121"/>
                  </a:lnTo>
                  <a:lnTo>
                    <a:pt x="2870" y="4152"/>
                  </a:lnTo>
                  <a:lnTo>
                    <a:pt x="2856" y="4181"/>
                  </a:lnTo>
                  <a:lnTo>
                    <a:pt x="2837" y="4208"/>
                  </a:lnTo>
                  <a:lnTo>
                    <a:pt x="2816" y="4233"/>
                  </a:lnTo>
                  <a:lnTo>
                    <a:pt x="2791" y="4254"/>
                  </a:lnTo>
                  <a:close/>
                  <a:moveTo>
                    <a:pt x="2791" y="5316"/>
                  </a:moveTo>
                  <a:lnTo>
                    <a:pt x="2764" y="5335"/>
                  </a:lnTo>
                  <a:lnTo>
                    <a:pt x="2735" y="5349"/>
                  </a:lnTo>
                  <a:lnTo>
                    <a:pt x="2704" y="5359"/>
                  </a:lnTo>
                  <a:lnTo>
                    <a:pt x="2672" y="5366"/>
                  </a:lnTo>
                  <a:lnTo>
                    <a:pt x="2639" y="5368"/>
                  </a:lnTo>
                  <a:lnTo>
                    <a:pt x="1931" y="5368"/>
                  </a:lnTo>
                  <a:lnTo>
                    <a:pt x="1898" y="5366"/>
                  </a:lnTo>
                  <a:lnTo>
                    <a:pt x="1866" y="5359"/>
                  </a:lnTo>
                  <a:lnTo>
                    <a:pt x="1835" y="5349"/>
                  </a:lnTo>
                  <a:lnTo>
                    <a:pt x="1806" y="5335"/>
                  </a:lnTo>
                  <a:lnTo>
                    <a:pt x="1779" y="5316"/>
                  </a:lnTo>
                  <a:lnTo>
                    <a:pt x="1754" y="5295"/>
                  </a:lnTo>
                  <a:lnTo>
                    <a:pt x="1733" y="5270"/>
                  </a:lnTo>
                  <a:lnTo>
                    <a:pt x="1714" y="5243"/>
                  </a:lnTo>
                  <a:lnTo>
                    <a:pt x="1700" y="5214"/>
                  </a:lnTo>
                  <a:lnTo>
                    <a:pt x="1690" y="5183"/>
                  </a:lnTo>
                  <a:lnTo>
                    <a:pt x="1683" y="5151"/>
                  </a:lnTo>
                  <a:lnTo>
                    <a:pt x="1681" y="5118"/>
                  </a:lnTo>
                  <a:lnTo>
                    <a:pt x="1683" y="5085"/>
                  </a:lnTo>
                  <a:lnTo>
                    <a:pt x="1690" y="5053"/>
                  </a:lnTo>
                  <a:lnTo>
                    <a:pt x="1700" y="5022"/>
                  </a:lnTo>
                  <a:lnTo>
                    <a:pt x="1714" y="4993"/>
                  </a:lnTo>
                  <a:lnTo>
                    <a:pt x="1733" y="4966"/>
                  </a:lnTo>
                  <a:lnTo>
                    <a:pt x="1754" y="4941"/>
                  </a:lnTo>
                  <a:lnTo>
                    <a:pt x="1779" y="4920"/>
                  </a:lnTo>
                  <a:lnTo>
                    <a:pt x="1806" y="4901"/>
                  </a:lnTo>
                  <a:lnTo>
                    <a:pt x="1835" y="4887"/>
                  </a:lnTo>
                  <a:lnTo>
                    <a:pt x="1866" y="4877"/>
                  </a:lnTo>
                  <a:lnTo>
                    <a:pt x="1898" y="4870"/>
                  </a:lnTo>
                  <a:lnTo>
                    <a:pt x="1931" y="4868"/>
                  </a:lnTo>
                  <a:lnTo>
                    <a:pt x="2639" y="4868"/>
                  </a:lnTo>
                  <a:lnTo>
                    <a:pt x="2672" y="4870"/>
                  </a:lnTo>
                  <a:lnTo>
                    <a:pt x="2704" y="4877"/>
                  </a:lnTo>
                  <a:lnTo>
                    <a:pt x="2735" y="4887"/>
                  </a:lnTo>
                  <a:lnTo>
                    <a:pt x="2764" y="4901"/>
                  </a:lnTo>
                  <a:lnTo>
                    <a:pt x="2791" y="4920"/>
                  </a:lnTo>
                  <a:lnTo>
                    <a:pt x="2816" y="4941"/>
                  </a:lnTo>
                  <a:lnTo>
                    <a:pt x="2837" y="4966"/>
                  </a:lnTo>
                  <a:lnTo>
                    <a:pt x="2856" y="4993"/>
                  </a:lnTo>
                  <a:lnTo>
                    <a:pt x="2870" y="5022"/>
                  </a:lnTo>
                  <a:lnTo>
                    <a:pt x="2880" y="5053"/>
                  </a:lnTo>
                  <a:lnTo>
                    <a:pt x="2887" y="5085"/>
                  </a:lnTo>
                  <a:lnTo>
                    <a:pt x="2889" y="5118"/>
                  </a:lnTo>
                  <a:lnTo>
                    <a:pt x="2887" y="5151"/>
                  </a:lnTo>
                  <a:lnTo>
                    <a:pt x="2880" y="5183"/>
                  </a:lnTo>
                  <a:lnTo>
                    <a:pt x="2870" y="5214"/>
                  </a:lnTo>
                  <a:lnTo>
                    <a:pt x="2856" y="5243"/>
                  </a:lnTo>
                  <a:lnTo>
                    <a:pt x="2837" y="5270"/>
                  </a:lnTo>
                  <a:lnTo>
                    <a:pt x="2816" y="5295"/>
                  </a:lnTo>
                  <a:lnTo>
                    <a:pt x="2791" y="53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6" name="Google Shape;1307;p13">
            <a:extLst>
              <a:ext uri="{FF2B5EF4-FFF2-40B4-BE49-F238E27FC236}">
                <a16:creationId xmlns:a16="http://schemas.microsoft.com/office/drawing/2014/main" id="{E11B8ECD-88A6-4AFE-95A7-A54A3EEBD980}"/>
              </a:ext>
            </a:extLst>
          </p:cNvPr>
          <p:cNvGrpSpPr/>
          <p:nvPr/>
        </p:nvGrpSpPr>
        <p:grpSpPr>
          <a:xfrm>
            <a:off x="7491762" y="861060"/>
            <a:ext cx="633600" cy="643147"/>
            <a:chOff x="7491762" y="861060"/>
            <a:chExt cx="633600" cy="643147"/>
          </a:xfrm>
          <a:solidFill>
            <a:schemeClr val="bg1"/>
          </a:solidFill>
        </p:grpSpPr>
        <p:sp>
          <p:nvSpPr>
            <p:cNvPr id="197" name="Google Shape;1308;p13">
              <a:extLst>
                <a:ext uri="{FF2B5EF4-FFF2-40B4-BE49-F238E27FC236}">
                  <a16:creationId xmlns:a16="http://schemas.microsoft.com/office/drawing/2014/main" id="{5E3A144C-A68B-437A-9C83-D9BDC4720FC5}"/>
                </a:ext>
              </a:extLst>
            </p:cNvPr>
            <p:cNvSpPr/>
            <p:nvPr/>
          </p:nvSpPr>
          <p:spPr>
            <a:xfrm>
              <a:off x="7491762" y="87060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015" y="2103"/>
                  </a:lnTo>
                  <a:lnTo>
                    <a:pt x="5029" y="2104"/>
                  </a:lnTo>
                  <a:lnTo>
                    <a:pt x="5044" y="2106"/>
                  </a:lnTo>
                  <a:lnTo>
                    <a:pt x="5059" y="2108"/>
                  </a:lnTo>
                  <a:lnTo>
                    <a:pt x="5073" y="2110"/>
                  </a:lnTo>
                  <a:lnTo>
                    <a:pt x="5088" y="2113"/>
                  </a:lnTo>
                  <a:lnTo>
                    <a:pt x="5102" y="2117"/>
                  </a:lnTo>
                  <a:lnTo>
                    <a:pt x="5116" y="2121"/>
                  </a:lnTo>
                  <a:lnTo>
                    <a:pt x="5130" y="2125"/>
                  </a:lnTo>
                  <a:lnTo>
                    <a:pt x="5144" y="2131"/>
                  </a:lnTo>
                  <a:lnTo>
                    <a:pt x="5158" y="2136"/>
                  </a:lnTo>
                  <a:lnTo>
                    <a:pt x="5171" y="2142"/>
                  </a:lnTo>
                  <a:lnTo>
                    <a:pt x="5185" y="2149"/>
                  </a:lnTo>
                  <a:lnTo>
                    <a:pt x="5198" y="2156"/>
                  </a:lnTo>
                  <a:lnTo>
                    <a:pt x="5211" y="2164"/>
                  </a:lnTo>
                  <a:lnTo>
                    <a:pt x="5223" y="2172"/>
                  </a:lnTo>
                  <a:lnTo>
                    <a:pt x="5235" y="2181"/>
                  </a:lnTo>
                  <a:lnTo>
                    <a:pt x="5247" y="2190"/>
                  </a:lnTo>
                  <a:lnTo>
                    <a:pt x="5258" y="2199"/>
                  </a:lnTo>
                  <a:lnTo>
                    <a:pt x="5269" y="2209"/>
                  </a:lnTo>
                  <a:lnTo>
                    <a:pt x="5279" y="2219"/>
                  </a:lnTo>
                  <a:lnTo>
                    <a:pt x="5290" y="2230"/>
                  </a:lnTo>
                  <a:lnTo>
                    <a:pt x="5299" y="2241"/>
                  </a:lnTo>
                  <a:lnTo>
                    <a:pt x="5309" y="2252"/>
                  </a:lnTo>
                  <a:lnTo>
                    <a:pt x="5318" y="2264"/>
                  </a:lnTo>
                  <a:lnTo>
                    <a:pt x="5326" y="2276"/>
                  </a:lnTo>
                  <a:lnTo>
                    <a:pt x="5334" y="2288"/>
                  </a:lnTo>
                  <a:lnTo>
                    <a:pt x="5342" y="2301"/>
                  </a:lnTo>
                  <a:lnTo>
                    <a:pt x="5349" y="2314"/>
                  </a:lnTo>
                  <a:lnTo>
                    <a:pt x="5356" y="2327"/>
                  </a:lnTo>
                  <a:lnTo>
                    <a:pt x="5362" y="2341"/>
                  </a:lnTo>
                  <a:lnTo>
                    <a:pt x="5368" y="2354"/>
                  </a:lnTo>
                  <a:lnTo>
                    <a:pt x="5373" y="2368"/>
                  </a:lnTo>
                  <a:lnTo>
                    <a:pt x="5378" y="2382"/>
                  </a:lnTo>
                  <a:lnTo>
                    <a:pt x="5382" y="2396"/>
                  </a:lnTo>
                  <a:lnTo>
                    <a:pt x="5385" y="2410"/>
                  </a:lnTo>
                  <a:lnTo>
                    <a:pt x="5388" y="2425"/>
                  </a:lnTo>
                  <a:lnTo>
                    <a:pt x="5391" y="2439"/>
                  </a:lnTo>
                  <a:lnTo>
                    <a:pt x="5393" y="2454"/>
                  </a:lnTo>
                  <a:lnTo>
                    <a:pt x="5394" y="2469"/>
                  </a:lnTo>
                  <a:lnTo>
                    <a:pt x="5395" y="2483"/>
                  </a:lnTo>
                  <a:lnTo>
                    <a:pt x="5395" y="2498"/>
                  </a:lnTo>
                  <a:lnTo>
                    <a:pt x="5395" y="3157"/>
                  </a:lnTo>
                  <a:lnTo>
                    <a:pt x="5395" y="3172"/>
                  </a:lnTo>
                  <a:lnTo>
                    <a:pt x="5394" y="3186"/>
                  </a:lnTo>
                  <a:lnTo>
                    <a:pt x="5393" y="3201"/>
                  </a:lnTo>
                  <a:lnTo>
                    <a:pt x="5391" y="3216"/>
                  </a:lnTo>
                  <a:lnTo>
                    <a:pt x="5388" y="3230"/>
                  </a:lnTo>
                  <a:lnTo>
                    <a:pt x="5385" y="3245"/>
                  </a:lnTo>
                  <a:lnTo>
                    <a:pt x="5382" y="3259"/>
                  </a:lnTo>
                  <a:lnTo>
                    <a:pt x="5378" y="3273"/>
                  </a:lnTo>
                  <a:lnTo>
                    <a:pt x="5373" y="3287"/>
                  </a:lnTo>
                  <a:lnTo>
                    <a:pt x="5368" y="3301"/>
                  </a:lnTo>
                  <a:lnTo>
                    <a:pt x="5362" y="3314"/>
                  </a:lnTo>
                  <a:lnTo>
                    <a:pt x="5356" y="3328"/>
                  </a:lnTo>
                  <a:lnTo>
                    <a:pt x="5349" y="3341"/>
                  </a:lnTo>
                  <a:lnTo>
                    <a:pt x="5342" y="3354"/>
                  </a:lnTo>
                  <a:lnTo>
                    <a:pt x="5334" y="3367"/>
                  </a:lnTo>
                  <a:lnTo>
                    <a:pt x="5326" y="3379"/>
                  </a:lnTo>
                  <a:lnTo>
                    <a:pt x="5318" y="3391"/>
                  </a:lnTo>
                  <a:lnTo>
                    <a:pt x="5309" y="3403"/>
                  </a:lnTo>
                  <a:lnTo>
                    <a:pt x="5299" y="3414"/>
                  </a:lnTo>
                  <a:lnTo>
                    <a:pt x="5290" y="3425"/>
                  </a:lnTo>
                  <a:lnTo>
                    <a:pt x="5279" y="3436"/>
                  </a:lnTo>
                  <a:lnTo>
                    <a:pt x="5269" y="3446"/>
                  </a:lnTo>
                  <a:lnTo>
                    <a:pt x="5258" y="3456"/>
                  </a:lnTo>
                  <a:lnTo>
                    <a:pt x="5247" y="3465"/>
                  </a:lnTo>
                  <a:lnTo>
                    <a:pt x="5235" y="3474"/>
                  </a:lnTo>
                  <a:lnTo>
                    <a:pt x="5223" y="3483"/>
                  </a:lnTo>
                  <a:lnTo>
                    <a:pt x="5211" y="3491"/>
                  </a:lnTo>
                  <a:lnTo>
                    <a:pt x="5198" y="3499"/>
                  </a:lnTo>
                  <a:lnTo>
                    <a:pt x="5185" y="3506"/>
                  </a:lnTo>
                  <a:lnTo>
                    <a:pt x="5171" y="3513"/>
                  </a:lnTo>
                  <a:lnTo>
                    <a:pt x="5158" y="3519"/>
                  </a:lnTo>
                  <a:lnTo>
                    <a:pt x="5144" y="3524"/>
                  </a:lnTo>
                  <a:lnTo>
                    <a:pt x="5130" y="3530"/>
                  </a:lnTo>
                  <a:lnTo>
                    <a:pt x="5116" y="3534"/>
                  </a:lnTo>
                  <a:lnTo>
                    <a:pt x="5102" y="3538"/>
                  </a:lnTo>
                  <a:lnTo>
                    <a:pt x="5088" y="3542"/>
                  </a:lnTo>
                  <a:lnTo>
                    <a:pt x="5073" y="3545"/>
                  </a:lnTo>
                  <a:lnTo>
                    <a:pt x="5059" y="3547"/>
                  </a:lnTo>
                  <a:lnTo>
                    <a:pt x="5044" y="3549"/>
                  </a:lnTo>
                  <a:lnTo>
                    <a:pt x="5029" y="3551"/>
                  </a:lnTo>
                  <a:lnTo>
                    <a:pt x="5015" y="3552"/>
                  </a:lnTo>
                  <a:lnTo>
                    <a:pt x="5000" y="3552"/>
                  </a:lnTo>
                  <a:lnTo>
                    <a:pt x="4985" y="3552"/>
                  </a:lnTo>
                  <a:lnTo>
                    <a:pt x="4971" y="3551"/>
                  </a:lnTo>
                  <a:lnTo>
                    <a:pt x="4956" y="3549"/>
                  </a:lnTo>
                  <a:lnTo>
                    <a:pt x="4941" y="3547"/>
                  </a:lnTo>
                  <a:lnTo>
                    <a:pt x="4927" y="3545"/>
                  </a:lnTo>
                  <a:lnTo>
                    <a:pt x="4912" y="3542"/>
                  </a:lnTo>
                  <a:lnTo>
                    <a:pt x="4898" y="3538"/>
                  </a:lnTo>
                  <a:lnTo>
                    <a:pt x="4884" y="3534"/>
                  </a:lnTo>
                  <a:lnTo>
                    <a:pt x="4870" y="3530"/>
                  </a:lnTo>
                  <a:lnTo>
                    <a:pt x="4856" y="3524"/>
                  </a:lnTo>
                  <a:lnTo>
                    <a:pt x="4842" y="3519"/>
                  </a:lnTo>
                  <a:lnTo>
                    <a:pt x="4829" y="3513"/>
                  </a:lnTo>
                  <a:lnTo>
                    <a:pt x="4815" y="3506"/>
                  </a:lnTo>
                  <a:lnTo>
                    <a:pt x="4802" y="3499"/>
                  </a:lnTo>
                  <a:lnTo>
                    <a:pt x="4789" y="3491"/>
                  </a:lnTo>
                  <a:lnTo>
                    <a:pt x="4777" y="3483"/>
                  </a:lnTo>
                  <a:lnTo>
                    <a:pt x="4765" y="3474"/>
                  </a:lnTo>
                  <a:lnTo>
                    <a:pt x="4753" y="3465"/>
                  </a:lnTo>
                  <a:lnTo>
                    <a:pt x="4742" y="3456"/>
                  </a:lnTo>
                  <a:lnTo>
                    <a:pt x="4731" y="3446"/>
                  </a:lnTo>
                  <a:lnTo>
                    <a:pt x="4721" y="3436"/>
                  </a:lnTo>
                  <a:lnTo>
                    <a:pt x="4710" y="3425"/>
                  </a:lnTo>
                  <a:lnTo>
                    <a:pt x="4701" y="3414"/>
                  </a:lnTo>
                  <a:lnTo>
                    <a:pt x="4691" y="3403"/>
                  </a:lnTo>
                  <a:lnTo>
                    <a:pt x="4682" y="3391"/>
                  </a:lnTo>
                  <a:lnTo>
                    <a:pt x="4674" y="3379"/>
                  </a:lnTo>
                  <a:lnTo>
                    <a:pt x="4666" y="3367"/>
                  </a:lnTo>
                  <a:lnTo>
                    <a:pt x="4658" y="3354"/>
                  </a:lnTo>
                  <a:lnTo>
                    <a:pt x="4651" y="3341"/>
                  </a:lnTo>
                  <a:lnTo>
                    <a:pt x="4644" y="3328"/>
                  </a:lnTo>
                  <a:lnTo>
                    <a:pt x="4638" y="3314"/>
                  </a:lnTo>
                  <a:lnTo>
                    <a:pt x="4632" y="3301"/>
                  </a:lnTo>
                  <a:lnTo>
                    <a:pt x="4627" y="3287"/>
                  </a:lnTo>
                  <a:lnTo>
                    <a:pt x="4622" y="3273"/>
                  </a:lnTo>
                  <a:lnTo>
                    <a:pt x="4618" y="3259"/>
                  </a:lnTo>
                  <a:lnTo>
                    <a:pt x="4615" y="3245"/>
                  </a:lnTo>
                  <a:lnTo>
                    <a:pt x="4612" y="3230"/>
                  </a:lnTo>
                  <a:lnTo>
                    <a:pt x="4609" y="3216"/>
                  </a:lnTo>
                  <a:lnTo>
                    <a:pt x="4607" y="3201"/>
                  </a:lnTo>
                  <a:lnTo>
                    <a:pt x="4606" y="3186"/>
                  </a:lnTo>
                  <a:lnTo>
                    <a:pt x="4605" y="3172"/>
                  </a:lnTo>
                  <a:lnTo>
                    <a:pt x="4605" y="3157"/>
                  </a:lnTo>
                  <a:lnTo>
                    <a:pt x="4605" y="2498"/>
                  </a:lnTo>
                  <a:lnTo>
                    <a:pt x="4605" y="2483"/>
                  </a:lnTo>
                  <a:lnTo>
                    <a:pt x="4606" y="2469"/>
                  </a:lnTo>
                  <a:lnTo>
                    <a:pt x="4607" y="2454"/>
                  </a:lnTo>
                  <a:lnTo>
                    <a:pt x="4609" y="2439"/>
                  </a:lnTo>
                  <a:lnTo>
                    <a:pt x="4612" y="2425"/>
                  </a:lnTo>
                  <a:lnTo>
                    <a:pt x="4615" y="2410"/>
                  </a:lnTo>
                  <a:lnTo>
                    <a:pt x="4618" y="2396"/>
                  </a:lnTo>
                  <a:lnTo>
                    <a:pt x="4622" y="2382"/>
                  </a:lnTo>
                  <a:lnTo>
                    <a:pt x="4627" y="2368"/>
                  </a:lnTo>
                  <a:lnTo>
                    <a:pt x="4632" y="2354"/>
                  </a:lnTo>
                  <a:lnTo>
                    <a:pt x="4638" y="2341"/>
                  </a:lnTo>
                  <a:lnTo>
                    <a:pt x="4644" y="2327"/>
                  </a:lnTo>
                  <a:lnTo>
                    <a:pt x="4651" y="2314"/>
                  </a:lnTo>
                  <a:lnTo>
                    <a:pt x="4658" y="2301"/>
                  </a:lnTo>
                  <a:lnTo>
                    <a:pt x="4666" y="2288"/>
                  </a:lnTo>
                  <a:lnTo>
                    <a:pt x="4674" y="2276"/>
                  </a:lnTo>
                  <a:lnTo>
                    <a:pt x="4682" y="2264"/>
                  </a:lnTo>
                  <a:lnTo>
                    <a:pt x="4691" y="2252"/>
                  </a:lnTo>
                  <a:lnTo>
                    <a:pt x="4701" y="2241"/>
                  </a:lnTo>
                  <a:lnTo>
                    <a:pt x="4710" y="2230"/>
                  </a:lnTo>
                  <a:lnTo>
                    <a:pt x="4721" y="2219"/>
                  </a:lnTo>
                  <a:lnTo>
                    <a:pt x="4731" y="2209"/>
                  </a:lnTo>
                  <a:lnTo>
                    <a:pt x="4742" y="2199"/>
                  </a:lnTo>
                  <a:lnTo>
                    <a:pt x="4753" y="2190"/>
                  </a:lnTo>
                  <a:lnTo>
                    <a:pt x="4765" y="2181"/>
                  </a:lnTo>
                  <a:lnTo>
                    <a:pt x="4777" y="2172"/>
                  </a:lnTo>
                  <a:lnTo>
                    <a:pt x="4789" y="2164"/>
                  </a:lnTo>
                  <a:lnTo>
                    <a:pt x="4802" y="2156"/>
                  </a:lnTo>
                  <a:lnTo>
                    <a:pt x="4815" y="2149"/>
                  </a:lnTo>
                  <a:lnTo>
                    <a:pt x="4829" y="2142"/>
                  </a:lnTo>
                  <a:lnTo>
                    <a:pt x="4842" y="2136"/>
                  </a:lnTo>
                  <a:lnTo>
                    <a:pt x="4856" y="2131"/>
                  </a:lnTo>
                  <a:lnTo>
                    <a:pt x="4870" y="2125"/>
                  </a:lnTo>
                  <a:lnTo>
                    <a:pt x="4884" y="2121"/>
                  </a:lnTo>
                  <a:lnTo>
                    <a:pt x="4898" y="2117"/>
                  </a:lnTo>
                  <a:lnTo>
                    <a:pt x="4912" y="2113"/>
                  </a:lnTo>
                  <a:lnTo>
                    <a:pt x="4927" y="2110"/>
                  </a:lnTo>
                  <a:lnTo>
                    <a:pt x="4941" y="2108"/>
                  </a:lnTo>
                  <a:lnTo>
                    <a:pt x="4956" y="2106"/>
                  </a:lnTo>
                  <a:lnTo>
                    <a:pt x="4971" y="2104"/>
                  </a:lnTo>
                  <a:lnTo>
                    <a:pt x="4985" y="2103"/>
                  </a:lnTo>
                  <a:lnTo>
                    <a:pt x="5000" y="21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309;p13">
              <a:extLst>
                <a:ext uri="{FF2B5EF4-FFF2-40B4-BE49-F238E27FC236}">
                  <a16:creationId xmlns:a16="http://schemas.microsoft.com/office/drawing/2014/main" id="{3CEDDCCA-ADB9-4519-9DDC-116BC17E31F0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97" y="802"/>
                  </a:moveTo>
                  <a:lnTo>
                    <a:pt x="4906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94" y="802"/>
                  </a:lnTo>
                  <a:lnTo>
                    <a:pt x="5103" y="802"/>
                  </a:lnTo>
                  <a:lnTo>
                    <a:pt x="5192" y="807"/>
                  </a:lnTo>
                  <a:lnTo>
                    <a:pt x="5201" y="808"/>
                  </a:lnTo>
                  <a:lnTo>
                    <a:pt x="5290" y="816"/>
                  </a:lnTo>
                  <a:lnTo>
                    <a:pt x="5299" y="817"/>
                  </a:lnTo>
                  <a:lnTo>
                    <a:pt x="5387" y="829"/>
                  </a:lnTo>
                  <a:lnTo>
                    <a:pt x="5396" y="830"/>
                  </a:lnTo>
                  <a:lnTo>
                    <a:pt x="5483" y="845"/>
                  </a:lnTo>
                  <a:lnTo>
                    <a:pt x="5492" y="847"/>
                  </a:lnTo>
                  <a:lnTo>
                    <a:pt x="5579" y="865"/>
                  </a:lnTo>
                  <a:lnTo>
                    <a:pt x="5588" y="867"/>
                  </a:lnTo>
                  <a:lnTo>
                    <a:pt x="5674" y="888"/>
                  </a:lnTo>
                  <a:lnTo>
                    <a:pt x="5683" y="891"/>
                  </a:lnTo>
                  <a:lnTo>
                    <a:pt x="5768" y="915"/>
                  </a:lnTo>
                  <a:lnTo>
                    <a:pt x="5777" y="918"/>
                  </a:lnTo>
                  <a:lnTo>
                    <a:pt x="5861" y="946"/>
                  </a:lnTo>
                  <a:lnTo>
                    <a:pt x="5869" y="949"/>
                  </a:lnTo>
                  <a:lnTo>
                    <a:pt x="5952" y="980"/>
                  </a:lnTo>
                  <a:lnTo>
                    <a:pt x="5961" y="983"/>
                  </a:lnTo>
                  <a:lnTo>
                    <a:pt x="6043" y="1017"/>
                  </a:lnTo>
                  <a:lnTo>
                    <a:pt x="6052" y="1021"/>
                  </a:lnTo>
                  <a:lnTo>
                    <a:pt x="6132" y="1058"/>
                  </a:lnTo>
                  <a:lnTo>
                    <a:pt x="6141" y="1062"/>
                  </a:lnTo>
                  <a:lnTo>
                    <a:pt x="6220" y="1102"/>
                  </a:lnTo>
                  <a:lnTo>
                    <a:pt x="6228" y="1106"/>
                  </a:lnTo>
                  <a:lnTo>
                    <a:pt x="6306" y="1149"/>
                  </a:lnTo>
                  <a:lnTo>
                    <a:pt x="6314" y="1154"/>
                  </a:lnTo>
                  <a:lnTo>
                    <a:pt x="6390" y="1200"/>
                  </a:lnTo>
                  <a:lnTo>
                    <a:pt x="6398" y="1205"/>
                  </a:lnTo>
                  <a:lnTo>
                    <a:pt x="6473" y="1254"/>
                  </a:lnTo>
                  <a:lnTo>
                    <a:pt x="6480" y="1259"/>
                  </a:lnTo>
                  <a:lnTo>
                    <a:pt x="6552" y="1310"/>
                  </a:lnTo>
                  <a:lnTo>
                    <a:pt x="6560" y="1316"/>
                  </a:lnTo>
                  <a:lnTo>
                    <a:pt x="6630" y="1370"/>
                  </a:lnTo>
                  <a:lnTo>
                    <a:pt x="6637" y="1375"/>
                  </a:lnTo>
                  <a:lnTo>
                    <a:pt x="6706" y="1432"/>
                  </a:lnTo>
                  <a:lnTo>
                    <a:pt x="6713" y="1438"/>
                  </a:lnTo>
                  <a:lnTo>
                    <a:pt x="6779" y="1497"/>
                  </a:lnTo>
                  <a:lnTo>
                    <a:pt x="6785" y="1503"/>
                  </a:lnTo>
                  <a:lnTo>
                    <a:pt x="6849" y="1564"/>
                  </a:lnTo>
                  <a:lnTo>
                    <a:pt x="6856" y="1571"/>
                  </a:lnTo>
                  <a:lnTo>
                    <a:pt x="6917" y="1635"/>
                  </a:lnTo>
                  <a:lnTo>
                    <a:pt x="6923" y="1641"/>
                  </a:lnTo>
                  <a:lnTo>
                    <a:pt x="6982" y="1707"/>
                  </a:lnTo>
                  <a:lnTo>
                    <a:pt x="6988" y="1714"/>
                  </a:lnTo>
                  <a:lnTo>
                    <a:pt x="7045" y="1783"/>
                  </a:lnTo>
                  <a:lnTo>
                    <a:pt x="7050" y="1790"/>
                  </a:lnTo>
                  <a:lnTo>
                    <a:pt x="7104" y="1860"/>
                  </a:lnTo>
                  <a:lnTo>
                    <a:pt x="7110" y="1868"/>
                  </a:lnTo>
                  <a:lnTo>
                    <a:pt x="7161" y="1940"/>
                  </a:lnTo>
                  <a:lnTo>
                    <a:pt x="7166" y="1947"/>
                  </a:lnTo>
                  <a:lnTo>
                    <a:pt x="7215" y="2022"/>
                  </a:lnTo>
                  <a:lnTo>
                    <a:pt x="7220" y="2030"/>
                  </a:lnTo>
                  <a:lnTo>
                    <a:pt x="7266" y="2106"/>
                  </a:lnTo>
                  <a:lnTo>
                    <a:pt x="7271" y="2114"/>
                  </a:lnTo>
                  <a:lnTo>
                    <a:pt x="7314" y="2192"/>
                  </a:lnTo>
                  <a:lnTo>
                    <a:pt x="7318" y="2200"/>
                  </a:lnTo>
                  <a:lnTo>
                    <a:pt x="7358" y="2279"/>
                  </a:lnTo>
                  <a:lnTo>
                    <a:pt x="7362" y="2288"/>
                  </a:lnTo>
                  <a:lnTo>
                    <a:pt x="7399" y="2368"/>
                  </a:lnTo>
                  <a:lnTo>
                    <a:pt x="7403" y="2377"/>
                  </a:lnTo>
                  <a:lnTo>
                    <a:pt x="7437" y="2459"/>
                  </a:lnTo>
                  <a:lnTo>
                    <a:pt x="7440" y="2468"/>
                  </a:lnTo>
                  <a:lnTo>
                    <a:pt x="7471" y="2551"/>
                  </a:lnTo>
                  <a:lnTo>
                    <a:pt x="7474" y="2559"/>
                  </a:lnTo>
                  <a:lnTo>
                    <a:pt x="7502" y="2643"/>
                  </a:lnTo>
                  <a:lnTo>
                    <a:pt x="7505" y="2652"/>
                  </a:lnTo>
                  <a:lnTo>
                    <a:pt x="7529" y="2737"/>
                  </a:lnTo>
                  <a:lnTo>
                    <a:pt x="7532" y="2746"/>
                  </a:lnTo>
                  <a:lnTo>
                    <a:pt x="7553" y="2832"/>
                  </a:lnTo>
                  <a:lnTo>
                    <a:pt x="7555" y="2841"/>
                  </a:lnTo>
                  <a:lnTo>
                    <a:pt x="7573" y="2928"/>
                  </a:lnTo>
                  <a:lnTo>
                    <a:pt x="7575" y="2937"/>
                  </a:lnTo>
                  <a:lnTo>
                    <a:pt x="7590" y="3024"/>
                  </a:lnTo>
                  <a:lnTo>
                    <a:pt x="7591" y="3033"/>
                  </a:lnTo>
                  <a:lnTo>
                    <a:pt x="7603" y="3121"/>
                  </a:lnTo>
                  <a:lnTo>
                    <a:pt x="7604" y="3130"/>
                  </a:lnTo>
                  <a:lnTo>
                    <a:pt x="7612" y="3219"/>
                  </a:lnTo>
                  <a:lnTo>
                    <a:pt x="7613" y="3228"/>
                  </a:lnTo>
                  <a:lnTo>
                    <a:pt x="7618" y="3317"/>
                  </a:lnTo>
                  <a:lnTo>
                    <a:pt x="7618" y="3326"/>
                  </a:lnTo>
                  <a:lnTo>
                    <a:pt x="7620" y="3415"/>
                  </a:lnTo>
                  <a:lnTo>
                    <a:pt x="7620" y="3420"/>
                  </a:lnTo>
                  <a:lnTo>
                    <a:pt x="7620" y="6580"/>
                  </a:lnTo>
                  <a:lnTo>
                    <a:pt x="7620" y="6585"/>
                  </a:lnTo>
                  <a:lnTo>
                    <a:pt x="7618" y="6674"/>
                  </a:lnTo>
                  <a:lnTo>
                    <a:pt x="7618" y="6683"/>
                  </a:lnTo>
                  <a:lnTo>
                    <a:pt x="7613" y="6772"/>
                  </a:lnTo>
                  <a:lnTo>
                    <a:pt x="7612" y="6781"/>
                  </a:lnTo>
                  <a:lnTo>
                    <a:pt x="7604" y="6870"/>
                  </a:lnTo>
                  <a:lnTo>
                    <a:pt x="7603" y="6879"/>
                  </a:lnTo>
                  <a:lnTo>
                    <a:pt x="7591" y="6967"/>
                  </a:lnTo>
                  <a:lnTo>
                    <a:pt x="7590" y="6976"/>
                  </a:lnTo>
                  <a:lnTo>
                    <a:pt x="7575" y="7063"/>
                  </a:lnTo>
                  <a:lnTo>
                    <a:pt x="7573" y="7072"/>
                  </a:lnTo>
                  <a:lnTo>
                    <a:pt x="7555" y="7159"/>
                  </a:lnTo>
                  <a:lnTo>
                    <a:pt x="7553" y="7168"/>
                  </a:lnTo>
                  <a:lnTo>
                    <a:pt x="7532" y="7254"/>
                  </a:lnTo>
                  <a:lnTo>
                    <a:pt x="7529" y="7263"/>
                  </a:lnTo>
                  <a:lnTo>
                    <a:pt x="7505" y="7348"/>
                  </a:lnTo>
                  <a:lnTo>
                    <a:pt x="7502" y="7357"/>
                  </a:lnTo>
                  <a:lnTo>
                    <a:pt x="7474" y="7441"/>
                  </a:lnTo>
                  <a:lnTo>
                    <a:pt x="7471" y="7449"/>
                  </a:lnTo>
                  <a:lnTo>
                    <a:pt x="7440" y="7532"/>
                  </a:lnTo>
                  <a:lnTo>
                    <a:pt x="7437" y="7541"/>
                  </a:lnTo>
                  <a:lnTo>
                    <a:pt x="7403" y="7623"/>
                  </a:lnTo>
                  <a:lnTo>
                    <a:pt x="7399" y="7632"/>
                  </a:lnTo>
                  <a:lnTo>
                    <a:pt x="7362" y="7712"/>
                  </a:lnTo>
                  <a:lnTo>
                    <a:pt x="7358" y="7721"/>
                  </a:lnTo>
                  <a:lnTo>
                    <a:pt x="7318" y="7800"/>
                  </a:lnTo>
                  <a:lnTo>
                    <a:pt x="7314" y="7808"/>
                  </a:lnTo>
                  <a:lnTo>
                    <a:pt x="7271" y="7886"/>
                  </a:lnTo>
                  <a:lnTo>
                    <a:pt x="7266" y="7894"/>
                  </a:lnTo>
                  <a:lnTo>
                    <a:pt x="7220" y="7970"/>
                  </a:lnTo>
                  <a:lnTo>
                    <a:pt x="7215" y="7978"/>
                  </a:lnTo>
                  <a:lnTo>
                    <a:pt x="7166" y="8053"/>
                  </a:lnTo>
                  <a:lnTo>
                    <a:pt x="7161" y="8060"/>
                  </a:lnTo>
                  <a:lnTo>
                    <a:pt x="7110" y="8132"/>
                  </a:lnTo>
                  <a:lnTo>
                    <a:pt x="7104" y="8140"/>
                  </a:lnTo>
                  <a:lnTo>
                    <a:pt x="7050" y="8210"/>
                  </a:lnTo>
                  <a:lnTo>
                    <a:pt x="7045" y="8217"/>
                  </a:lnTo>
                  <a:lnTo>
                    <a:pt x="6988" y="8286"/>
                  </a:lnTo>
                  <a:lnTo>
                    <a:pt x="6982" y="8293"/>
                  </a:lnTo>
                  <a:lnTo>
                    <a:pt x="6923" y="8359"/>
                  </a:lnTo>
                  <a:lnTo>
                    <a:pt x="6917" y="8365"/>
                  </a:lnTo>
                  <a:lnTo>
                    <a:pt x="6856" y="8429"/>
                  </a:lnTo>
                  <a:lnTo>
                    <a:pt x="6849" y="8436"/>
                  </a:lnTo>
                  <a:lnTo>
                    <a:pt x="6785" y="8497"/>
                  </a:lnTo>
                  <a:lnTo>
                    <a:pt x="6779" y="8503"/>
                  </a:lnTo>
                  <a:lnTo>
                    <a:pt x="6713" y="8562"/>
                  </a:lnTo>
                  <a:lnTo>
                    <a:pt x="6706" y="8568"/>
                  </a:lnTo>
                  <a:lnTo>
                    <a:pt x="6637" y="8625"/>
                  </a:lnTo>
                  <a:lnTo>
                    <a:pt x="6630" y="8630"/>
                  </a:lnTo>
                  <a:lnTo>
                    <a:pt x="6560" y="8684"/>
                  </a:lnTo>
                  <a:lnTo>
                    <a:pt x="6552" y="8690"/>
                  </a:lnTo>
                  <a:lnTo>
                    <a:pt x="6480" y="8741"/>
                  </a:lnTo>
                  <a:lnTo>
                    <a:pt x="6473" y="8746"/>
                  </a:lnTo>
                  <a:lnTo>
                    <a:pt x="6398" y="8795"/>
                  </a:lnTo>
                  <a:lnTo>
                    <a:pt x="6390" y="8800"/>
                  </a:lnTo>
                  <a:lnTo>
                    <a:pt x="6314" y="8846"/>
                  </a:lnTo>
                  <a:lnTo>
                    <a:pt x="6306" y="8851"/>
                  </a:lnTo>
                  <a:lnTo>
                    <a:pt x="6228" y="8894"/>
                  </a:lnTo>
                  <a:lnTo>
                    <a:pt x="6220" y="8898"/>
                  </a:lnTo>
                  <a:lnTo>
                    <a:pt x="6141" y="8938"/>
                  </a:lnTo>
                  <a:lnTo>
                    <a:pt x="6132" y="8942"/>
                  </a:lnTo>
                  <a:lnTo>
                    <a:pt x="6052" y="8979"/>
                  </a:lnTo>
                  <a:lnTo>
                    <a:pt x="6043" y="8983"/>
                  </a:lnTo>
                  <a:lnTo>
                    <a:pt x="5961" y="9017"/>
                  </a:lnTo>
                  <a:lnTo>
                    <a:pt x="5952" y="9020"/>
                  </a:lnTo>
                  <a:lnTo>
                    <a:pt x="5869" y="9051"/>
                  </a:lnTo>
                  <a:lnTo>
                    <a:pt x="5861" y="9054"/>
                  </a:lnTo>
                  <a:lnTo>
                    <a:pt x="5777" y="9082"/>
                  </a:lnTo>
                  <a:lnTo>
                    <a:pt x="5768" y="9085"/>
                  </a:lnTo>
                  <a:lnTo>
                    <a:pt x="5683" y="9109"/>
                  </a:lnTo>
                  <a:lnTo>
                    <a:pt x="5674" y="9112"/>
                  </a:lnTo>
                  <a:lnTo>
                    <a:pt x="5588" y="9133"/>
                  </a:lnTo>
                  <a:lnTo>
                    <a:pt x="5579" y="9135"/>
                  </a:lnTo>
                  <a:lnTo>
                    <a:pt x="5492" y="9153"/>
                  </a:lnTo>
                  <a:lnTo>
                    <a:pt x="5483" y="9155"/>
                  </a:lnTo>
                  <a:lnTo>
                    <a:pt x="5396" y="9170"/>
                  </a:lnTo>
                  <a:lnTo>
                    <a:pt x="5387" y="9171"/>
                  </a:lnTo>
                  <a:lnTo>
                    <a:pt x="5299" y="9183"/>
                  </a:lnTo>
                  <a:lnTo>
                    <a:pt x="5290" y="9184"/>
                  </a:lnTo>
                  <a:lnTo>
                    <a:pt x="5201" y="9192"/>
                  </a:lnTo>
                  <a:lnTo>
                    <a:pt x="5192" y="9193"/>
                  </a:lnTo>
                  <a:lnTo>
                    <a:pt x="5103" y="9198"/>
                  </a:lnTo>
                  <a:lnTo>
                    <a:pt x="5094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06" y="9198"/>
                  </a:lnTo>
                  <a:lnTo>
                    <a:pt x="4897" y="9198"/>
                  </a:lnTo>
                  <a:lnTo>
                    <a:pt x="4808" y="9193"/>
                  </a:lnTo>
                  <a:lnTo>
                    <a:pt x="4799" y="9192"/>
                  </a:lnTo>
                  <a:lnTo>
                    <a:pt x="4710" y="9184"/>
                  </a:lnTo>
                  <a:lnTo>
                    <a:pt x="4701" y="9183"/>
                  </a:lnTo>
                  <a:lnTo>
                    <a:pt x="4613" y="9171"/>
                  </a:lnTo>
                  <a:lnTo>
                    <a:pt x="4604" y="9170"/>
                  </a:lnTo>
                  <a:lnTo>
                    <a:pt x="4517" y="9155"/>
                  </a:lnTo>
                  <a:lnTo>
                    <a:pt x="4508" y="9153"/>
                  </a:lnTo>
                  <a:lnTo>
                    <a:pt x="4421" y="9135"/>
                  </a:lnTo>
                  <a:lnTo>
                    <a:pt x="4412" y="9133"/>
                  </a:lnTo>
                  <a:lnTo>
                    <a:pt x="4326" y="9112"/>
                  </a:lnTo>
                  <a:lnTo>
                    <a:pt x="4317" y="9109"/>
                  </a:lnTo>
                  <a:lnTo>
                    <a:pt x="4232" y="9085"/>
                  </a:lnTo>
                  <a:lnTo>
                    <a:pt x="4223" y="9082"/>
                  </a:lnTo>
                  <a:lnTo>
                    <a:pt x="4139" y="9054"/>
                  </a:lnTo>
                  <a:lnTo>
                    <a:pt x="4131" y="9051"/>
                  </a:lnTo>
                  <a:lnTo>
                    <a:pt x="4048" y="9020"/>
                  </a:lnTo>
                  <a:lnTo>
                    <a:pt x="4039" y="9017"/>
                  </a:lnTo>
                  <a:lnTo>
                    <a:pt x="3957" y="8983"/>
                  </a:lnTo>
                  <a:lnTo>
                    <a:pt x="3948" y="8979"/>
                  </a:lnTo>
                  <a:lnTo>
                    <a:pt x="3868" y="8942"/>
                  </a:lnTo>
                  <a:lnTo>
                    <a:pt x="3859" y="8938"/>
                  </a:lnTo>
                  <a:lnTo>
                    <a:pt x="3780" y="8898"/>
                  </a:lnTo>
                  <a:lnTo>
                    <a:pt x="3772" y="8894"/>
                  </a:lnTo>
                  <a:lnTo>
                    <a:pt x="3694" y="8851"/>
                  </a:lnTo>
                  <a:lnTo>
                    <a:pt x="3686" y="8846"/>
                  </a:lnTo>
                  <a:lnTo>
                    <a:pt x="3610" y="8800"/>
                  </a:lnTo>
                  <a:lnTo>
                    <a:pt x="3602" y="8795"/>
                  </a:lnTo>
                  <a:lnTo>
                    <a:pt x="3527" y="8746"/>
                  </a:lnTo>
                  <a:lnTo>
                    <a:pt x="3520" y="8741"/>
                  </a:lnTo>
                  <a:lnTo>
                    <a:pt x="3448" y="8690"/>
                  </a:lnTo>
                  <a:lnTo>
                    <a:pt x="3440" y="8684"/>
                  </a:lnTo>
                  <a:lnTo>
                    <a:pt x="3370" y="8630"/>
                  </a:lnTo>
                  <a:lnTo>
                    <a:pt x="3363" y="8625"/>
                  </a:lnTo>
                  <a:lnTo>
                    <a:pt x="3294" y="8568"/>
                  </a:lnTo>
                  <a:lnTo>
                    <a:pt x="3287" y="8562"/>
                  </a:lnTo>
                  <a:lnTo>
                    <a:pt x="3221" y="8503"/>
                  </a:lnTo>
                  <a:lnTo>
                    <a:pt x="3215" y="8497"/>
                  </a:lnTo>
                  <a:lnTo>
                    <a:pt x="3151" y="8436"/>
                  </a:lnTo>
                  <a:lnTo>
                    <a:pt x="3144" y="8429"/>
                  </a:lnTo>
                  <a:lnTo>
                    <a:pt x="3083" y="8365"/>
                  </a:lnTo>
                  <a:lnTo>
                    <a:pt x="3077" y="8359"/>
                  </a:lnTo>
                  <a:lnTo>
                    <a:pt x="3018" y="8293"/>
                  </a:lnTo>
                  <a:lnTo>
                    <a:pt x="3012" y="8286"/>
                  </a:lnTo>
                  <a:lnTo>
                    <a:pt x="2955" y="8217"/>
                  </a:lnTo>
                  <a:lnTo>
                    <a:pt x="2950" y="8210"/>
                  </a:lnTo>
                  <a:lnTo>
                    <a:pt x="2896" y="8140"/>
                  </a:lnTo>
                  <a:lnTo>
                    <a:pt x="2890" y="8132"/>
                  </a:lnTo>
                  <a:lnTo>
                    <a:pt x="2839" y="8060"/>
                  </a:lnTo>
                  <a:lnTo>
                    <a:pt x="2834" y="8053"/>
                  </a:lnTo>
                  <a:lnTo>
                    <a:pt x="2785" y="7978"/>
                  </a:lnTo>
                  <a:lnTo>
                    <a:pt x="2780" y="7970"/>
                  </a:lnTo>
                  <a:lnTo>
                    <a:pt x="2734" y="7894"/>
                  </a:lnTo>
                  <a:lnTo>
                    <a:pt x="2729" y="7886"/>
                  </a:lnTo>
                  <a:lnTo>
                    <a:pt x="2686" y="7808"/>
                  </a:lnTo>
                  <a:lnTo>
                    <a:pt x="2682" y="7800"/>
                  </a:lnTo>
                  <a:lnTo>
                    <a:pt x="2642" y="7721"/>
                  </a:lnTo>
                  <a:lnTo>
                    <a:pt x="2638" y="7712"/>
                  </a:lnTo>
                  <a:lnTo>
                    <a:pt x="2601" y="7632"/>
                  </a:lnTo>
                  <a:lnTo>
                    <a:pt x="2597" y="7623"/>
                  </a:lnTo>
                  <a:lnTo>
                    <a:pt x="2563" y="7541"/>
                  </a:lnTo>
                  <a:lnTo>
                    <a:pt x="2560" y="7532"/>
                  </a:lnTo>
                  <a:lnTo>
                    <a:pt x="2529" y="7449"/>
                  </a:lnTo>
                  <a:lnTo>
                    <a:pt x="2526" y="7441"/>
                  </a:lnTo>
                  <a:lnTo>
                    <a:pt x="2498" y="7357"/>
                  </a:lnTo>
                  <a:lnTo>
                    <a:pt x="2495" y="7348"/>
                  </a:lnTo>
                  <a:lnTo>
                    <a:pt x="2471" y="7263"/>
                  </a:lnTo>
                  <a:lnTo>
                    <a:pt x="2468" y="7254"/>
                  </a:lnTo>
                  <a:lnTo>
                    <a:pt x="2447" y="7168"/>
                  </a:lnTo>
                  <a:lnTo>
                    <a:pt x="2445" y="7159"/>
                  </a:lnTo>
                  <a:lnTo>
                    <a:pt x="2427" y="7072"/>
                  </a:lnTo>
                  <a:lnTo>
                    <a:pt x="2425" y="7063"/>
                  </a:lnTo>
                  <a:lnTo>
                    <a:pt x="2410" y="6976"/>
                  </a:lnTo>
                  <a:lnTo>
                    <a:pt x="2409" y="6967"/>
                  </a:lnTo>
                  <a:lnTo>
                    <a:pt x="2397" y="6879"/>
                  </a:lnTo>
                  <a:lnTo>
                    <a:pt x="2396" y="6870"/>
                  </a:lnTo>
                  <a:lnTo>
                    <a:pt x="2388" y="6781"/>
                  </a:lnTo>
                  <a:lnTo>
                    <a:pt x="2387" y="6772"/>
                  </a:lnTo>
                  <a:lnTo>
                    <a:pt x="2382" y="6683"/>
                  </a:lnTo>
                  <a:lnTo>
                    <a:pt x="2382" y="6674"/>
                  </a:lnTo>
                  <a:lnTo>
                    <a:pt x="2380" y="6585"/>
                  </a:lnTo>
                  <a:lnTo>
                    <a:pt x="2380" y="6580"/>
                  </a:lnTo>
                  <a:lnTo>
                    <a:pt x="2380" y="3420"/>
                  </a:lnTo>
                  <a:lnTo>
                    <a:pt x="2380" y="3415"/>
                  </a:lnTo>
                  <a:lnTo>
                    <a:pt x="2382" y="3326"/>
                  </a:lnTo>
                  <a:lnTo>
                    <a:pt x="2382" y="3317"/>
                  </a:lnTo>
                  <a:lnTo>
                    <a:pt x="2387" y="3228"/>
                  </a:lnTo>
                  <a:lnTo>
                    <a:pt x="2388" y="3219"/>
                  </a:lnTo>
                  <a:lnTo>
                    <a:pt x="2396" y="3130"/>
                  </a:lnTo>
                  <a:lnTo>
                    <a:pt x="2397" y="3121"/>
                  </a:lnTo>
                  <a:lnTo>
                    <a:pt x="2409" y="3033"/>
                  </a:lnTo>
                  <a:lnTo>
                    <a:pt x="2410" y="3024"/>
                  </a:lnTo>
                  <a:lnTo>
                    <a:pt x="2425" y="2937"/>
                  </a:lnTo>
                  <a:lnTo>
                    <a:pt x="2427" y="2928"/>
                  </a:lnTo>
                  <a:lnTo>
                    <a:pt x="2445" y="2841"/>
                  </a:lnTo>
                  <a:lnTo>
                    <a:pt x="2447" y="2832"/>
                  </a:lnTo>
                  <a:lnTo>
                    <a:pt x="2468" y="2746"/>
                  </a:lnTo>
                  <a:lnTo>
                    <a:pt x="2471" y="2737"/>
                  </a:lnTo>
                  <a:lnTo>
                    <a:pt x="2495" y="2652"/>
                  </a:lnTo>
                  <a:lnTo>
                    <a:pt x="2498" y="2643"/>
                  </a:lnTo>
                  <a:lnTo>
                    <a:pt x="2526" y="2559"/>
                  </a:lnTo>
                  <a:lnTo>
                    <a:pt x="2529" y="2551"/>
                  </a:lnTo>
                  <a:lnTo>
                    <a:pt x="2560" y="2468"/>
                  </a:lnTo>
                  <a:lnTo>
                    <a:pt x="2563" y="2459"/>
                  </a:lnTo>
                  <a:lnTo>
                    <a:pt x="2597" y="2377"/>
                  </a:lnTo>
                  <a:lnTo>
                    <a:pt x="2601" y="2368"/>
                  </a:lnTo>
                  <a:lnTo>
                    <a:pt x="2638" y="2288"/>
                  </a:lnTo>
                  <a:lnTo>
                    <a:pt x="2642" y="2279"/>
                  </a:lnTo>
                  <a:lnTo>
                    <a:pt x="2682" y="2200"/>
                  </a:lnTo>
                  <a:lnTo>
                    <a:pt x="2686" y="2192"/>
                  </a:lnTo>
                  <a:lnTo>
                    <a:pt x="2729" y="2114"/>
                  </a:lnTo>
                  <a:lnTo>
                    <a:pt x="2734" y="2106"/>
                  </a:lnTo>
                  <a:lnTo>
                    <a:pt x="2780" y="2030"/>
                  </a:lnTo>
                  <a:lnTo>
                    <a:pt x="2785" y="2022"/>
                  </a:lnTo>
                  <a:lnTo>
                    <a:pt x="2834" y="1947"/>
                  </a:lnTo>
                  <a:lnTo>
                    <a:pt x="2839" y="1940"/>
                  </a:lnTo>
                  <a:lnTo>
                    <a:pt x="2890" y="1868"/>
                  </a:lnTo>
                  <a:lnTo>
                    <a:pt x="2896" y="1860"/>
                  </a:lnTo>
                  <a:lnTo>
                    <a:pt x="2950" y="1790"/>
                  </a:lnTo>
                  <a:lnTo>
                    <a:pt x="2955" y="1783"/>
                  </a:lnTo>
                  <a:lnTo>
                    <a:pt x="3012" y="1714"/>
                  </a:lnTo>
                  <a:lnTo>
                    <a:pt x="3018" y="1707"/>
                  </a:lnTo>
                  <a:lnTo>
                    <a:pt x="3077" y="1641"/>
                  </a:lnTo>
                  <a:lnTo>
                    <a:pt x="3083" y="1635"/>
                  </a:lnTo>
                  <a:lnTo>
                    <a:pt x="3144" y="1571"/>
                  </a:lnTo>
                  <a:lnTo>
                    <a:pt x="3151" y="1564"/>
                  </a:lnTo>
                  <a:lnTo>
                    <a:pt x="3215" y="1503"/>
                  </a:lnTo>
                  <a:lnTo>
                    <a:pt x="3221" y="1497"/>
                  </a:lnTo>
                  <a:lnTo>
                    <a:pt x="3287" y="1438"/>
                  </a:lnTo>
                  <a:lnTo>
                    <a:pt x="3294" y="1432"/>
                  </a:lnTo>
                  <a:lnTo>
                    <a:pt x="3363" y="1375"/>
                  </a:lnTo>
                  <a:lnTo>
                    <a:pt x="3370" y="1370"/>
                  </a:lnTo>
                  <a:lnTo>
                    <a:pt x="3440" y="1316"/>
                  </a:lnTo>
                  <a:lnTo>
                    <a:pt x="3448" y="1310"/>
                  </a:lnTo>
                  <a:lnTo>
                    <a:pt x="3520" y="1259"/>
                  </a:lnTo>
                  <a:lnTo>
                    <a:pt x="3527" y="1254"/>
                  </a:lnTo>
                  <a:lnTo>
                    <a:pt x="3602" y="1205"/>
                  </a:lnTo>
                  <a:lnTo>
                    <a:pt x="3610" y="1200"/>
                  </a:lnTo>
                  <a:lnTo>
                    <a:pt x="3686" y="1154"/>
                  </a:lnTo>
                  <a:lnTo>
                    <a:pt x="3694" y="1149"/>
                  </a:lnTo>
                  <a:lnTo>
                    <a:pt x="3772" y="1106"/>
                  </a:lnTo>
                  <a:lnTo>
                    <a:pt x="3780" y="1102"/>
                  </a:lnTo>
                  <a:lnTo>
                    <a:pt x="3859" y="1062"/>
                  </a:lnTo>
                  <a:lnTo>
                    <a:pt x="3868" y="1058"/>
                  </a:lnTo>
                  <a:lnTo>
                    <a:pt x="3948" y="1021"/>
                  </a:lnTo>
                  <a:lnTo>
                    <a:pt x="3957" y="1017"/>
                  </a:lnTo>
                  <a:lnTo>
                    <a:pt x="4039" y="983"/>
                  </a:lnTo>
                  <a:lnTo>
                    <a:pt x="4048" y="980"/>
                  </a:lnTo>
                  <a:lnTo>
                    <a:pt x="4131" y="949"/>
                  </a:lnTo>
                  <a:lnTo>
                    <a:pt x="4139" y="946"/>
                  </a:lnTo>
                  <a:lnTo>
                    <a:pt x="4223" y="918"/>
                  </a:lnTo>
                  <a:lnTo>
                    <a:pt x="4232" y="915"/>
                  </a:lnTo>
                  <a:lnTo>
                    <a:pt x="4317" y="891"/>
                  </a:lnTo>
                  <a:lnTo>
                    <a:pt x="4326" y="888"/>
                  </a:lnTo>
                  <a:lnTo>
                    <a:pt x="4412" y="867"/>
                  </a:lnTo>
                  <a:lnTo>
                    <a:pt x="4421" y="865"/>
                  </a:lnTo>
                  <a:lnTo>
                    <a:pt x="4508" y="847"/>
                  </a:lnTo>
                  <a:lnTo>
                    <a:pt x="4517" y="845"/>
                  </a:lnTo>
                  <a:lnTo>
                    <a:pt x="4604" y="830"/>
                  </a:lnTo>
                  <a:lnTo>
                    <a:pt x="4613" y="829"/>
                  </a:lnTo>
                  <a:lnTo>
                    <a:pt x="4701" y="817"/>
                  </a:lnTo>
                  <a:lnTo>
                    <a:pt x="4710" y="816"/>
                  </a:lnTo>
                  <a:lnTo>
                    <a:pt x="4799" y="808"/>
                  </a:lnTo>
                  <a:lnTo>
                    <a:pt x="4808" y="807"/>
                  </a:lnTo>
                  <a:lnTo>
                    <a:pt x="4897" y="802"/>
                  </a:lnTo>
                  <a:close/>
                  <a:moveTo>
                    <a:pt x="4752" y="3716"/>
                  </a:moveTo>
                  <a:lnTo>
                    <a:pt x="4750" y="3683"/>
                  </a:lnTo>
                  <a:lnTo>
                    <a:pt x="4750" y="3584"/>
                  </a:lnTo>
                  <a:lnTo>
                    <a:pt x="4750" y="3584"/>
                  </a:lnTo>
                  <a:lnTo>
                    <a:pt x="4737" y="3577"/>
                  </a:lnTo>
                  <a:lnTo>
                    <a:pt x="4734" y="3575"/>
                  </a:lnTo>
                  <a:lnTo>
                    <a:pt x="4722" y="3566"/>
                  </a:lnTo>
                  <a:lnTo>
                    <a:pt x="4719" y="3564"/>
                  </a:lnTo>
                  <a:lnTo>
                    <a:pt x="4707" y="3556"/>
                  </a:lnTo>
                  <a:lnTo>
                    <a:pt x="4704" y="3553"/>
                  </a:lnTo>
                  <a:lnTo>
                    <a:pt x="4692" y="3544"/>
                  </a:lnTo>
                  <a:lnTo>
                    <a:pt x="4689" y="3542"/>
                  </a:lnTo>
                  <a:lnTo>
                    <a:pt x="4678" y="3533"/>
                  </a:lnTo>
                  <a:lnTo>
                    <a:pt x="4675" y="3530"/>
                  </a:lnTo>
                  <a:lnTo>
                    <a:pt x="4664" y="3520"/>
                  </a:lnTo>
                  <a:lnTo>
                    <a:pt x="4661" y="3518"/>
                  </a:lnTo>
                  <a:lnTo>
                    <a:pt x="4651" y="3508"/>
                  </a:lnTo>
                  <a:lnTo>
                    <a:pt x="4648" y="3505"/>
                  </a:lnTo>
                  <a:lnTo>
                    <a:pt x="4638" y="3494"/>
                  </a:lnTo>
                  <a:lnTo>
                    <a:pt x="4636" y="3492"/>
                  </a:lnTo>
                  <a:lnTo>
                    <a:pt x="4626" y="3481"/>
                  </a:lnTo>
                  <a:lnTo>
                    <a:pt x="4624" y="3478"/>
                  </a:lnTo>
                  <a:lnTo>
                    <a:pt x="4614" y="3466"/>
                  </a:lnTo>
                  <a:lnTo>
                    <a:pt x="4612" y="3464"/>
                  </a:lnTo>
                  <a:lnTo>
                    <a:pt x="4603" y="3452"/>
                  </a:lnTo>
                  <a:lnTo>
                    <a:pt x="4601" y="3449"/>
                  </a:lnTo>
                  <a:lnTo>
                    <a:pt x="4592" y="3437"/>
                  </a:lnTo>
                  <a:lnTo>
                    <a:pt x="4590" y="3434"/>
                  </a:lnTo>
                  <a:lnTo>
                    <a:pt x="4582" y="3422"/>
                  </a:lnTo>
                  <a:lnTo>
                    <a:pt x="4580" y="3419"/>
                  </a:lnTo>
                  <a:lnTo>
                    <a:pt x="4573" y="3406"/>
                  </a:lnTo>
                  <a:lnTo>
                    <a:pt x="4571" y="3403"/>
                  </a:lnTo>
                  <a:lnTo>
                    <a:pt x="4563" y="3390"/>
                  </a:lnTo>
                  <a:lnTo>
                    <a:pt x="4562" y="3386"/>
                  </a:lnTo>
                  <a:lnTo>
                    <a:pt x="4555" y="3373"/>
                  </a:lnTo>
                  <a:lnTo>
                    <a:pt x="4553" y="3370"/>
                  </a:lnTo>
                  <a:lnTo>
                    <a:pt x="4547" y="3356"/>
                  </a:lnTo>
                  <a:lnTo>
                    <a:pt x="4546" y="3353"/>
                  </a:lnTo>
                  <a:lnTo>
                    <a:pt x="4540" y="3339"/>
                  </a:lnTo>
                  <a:lnTo>
                    <a:pt x="4538" y="3336"/>
                  </a:lnTo>
                  <a:lnTo>
                    <a:pt x="4533" y="3322"/>
                  </a:lnTo>
                  <a:lnTo>
                    <a:pt x="4532" y="3318"/>
                  </a:lnTo>
                  <a:lnTo>
                    <a:pt x="4527" y="3304"/>
                  </a:lnTo>
                  <a:lnTo>
                    <a:pt x="4526" y="3301"/>
                  </a:lnTo>
                  <a:lnTo>
                    <a:pt x="4522" y="3287"/>
                  </a:lnTo>
                  <a:lnTo>
                    <a:pt x="4521" y="3283"/>
                  </a:lnTo>
                  <a:lnTo>
                    <a:pt x="4518" y="3269"/>
                  </a:lnTo>
                  <a:lnTo>
                    <a:pt x="4517" y="3265"/>
                  </a:lnTo>
                  <a:lnTo>
                    <a:pt x="4514" y="3251"/>
                  </a:lnTo>
                  <a:lnTo>
                    <a:pt x="4513" y="3247"/>
                  </a:lnTo>
                  <a:lnTo>
                    <a:pt x="4511" y="3232"/>
                  </a:lnTo>
                  <a:lnTo>
                    <a:pt x="4510" y="3229"/>
                  </a:lnTo>
                  <a:lnTo>
                    <a:pt x="4508" y="3214"/>
                  </a:lnTo>
                  <a:lnTo>
                    <a:pt x="4508" y="3210"/>
                  </a:lnTo>
                  <a:lnTo>
                    <a:pt x="4507" y="3196"/>
                  </a:lnTo>
                  <a:lnTo>
                    <a:pt x="4506" y="3192"/>
                  </a:lnTo>
                  <a:lnTo>
                    <a:pt x="4505" y="3177"/>
                  </a:lnTo>
                  <a:lnTo>
                    <a:pt x="4505" y="3174"/>
                  </a:lnTo>
                  <a:lnTo>
                    <a:pt x="4505" y="3159"/>
                  </a:lnTo>
                  <a:lnTo>
                    <a:pt x="4505" y="3157"/>
                  </a:lnTo>
                  <a:lnTo>
                    <a:pt x="4505" y="2498"/>
                  </a:lnTo>
                  <a:lnTo>
                    <a:pt x="4505" y="2496"/>
                  </a:lnTo>
                  <a:lnTo>
                    <a:pt x="4505" y="2481"/>
                  </a:lnTo>
                  <a:lnTo>
                    <a:pt x="4505" y="2478"/>
                  </a:lnTo>
                  <a:lnTo>
                    <a:pt x="4506" y="2463"/>
                  </a:lnTo>
                  <a:lnTo>
                    <a:pt x="4507" y="2459"/>
                  </a:lnTo>
                  <a:lnTo>
                    <a:pt x="4508" y="2445"/>
                  </a:lnTo>
                  <a:lnTo>
                    <a:pt x="4508" y="2441"/>
                  </a:lnTo>
                  <a:lnTo>
                    <a:pt x="4510" y="2426"/>
                  </a:lnTo>
                  <a:lnTo>
                    <a:pt x="4511" y="2423"/>
                  </a:lnTo>
                  <a:lnTo>
                    <a:pt x="4513" y="2408"/>
                  </a:lnTo>
                  <a:lnTo>
                    <a:pt x="4514" y="2404"/>
                  </a:lnTo>
                  <a:lnTo>
                    <a:pt x="4517" y="2390"/>
                  </a:lnTo>
                  <a:lnTo>
                    <a:pt x="4518" y="2386"/>
                  </a:lnTo>
                  <a:lnTo>
                    <a:pt x="4521" y="2372"/>
                  </a:lnTo>
                  <a:lnTo>
                    <a:pt x="4522" y="2368"/>
                  </a:lnTo>
                  <a:lnTo>
                    <a:pt x="4526" y="2354"/>
                  </a:lnTo>
                  <a:lnTo>
                    <a:pt x="4527" y="2351"/>
                  </a:lnTo>
                  <a:lnTo>
                    <a:pt x="4532" y="2337"/>
                  </a:lnTo>
                  <a:lnTo>
                    <a:pt x="4533" y="2333"/>
                  </a:lnTo>
                  <a:lnTo>
                    <a:pt x="4538" y="2319"/>
                  </a:lnTo>
                  <a:lnTo>
                    <a:pt x="4540" y="2316"/>
                  </a:lnTo>
                  <a:lnTo>
                    <a:pt x="4546" y="2302"/>
                  </a:lnTo>
                  <a:lnTo>
                    <a:pt x="4547" y="2299"/>
                  </a:lnTo>
                  <a:lnTo>
                    <a:pt x="4553" y="2285"/>
                  </a:lnTo>
                  <a:lnTo>
                    <a:pt x="4555" y="2282"/>
                  </a:lnTo>
                  <a:lnTo>
                    <a:pt x="4562" y="2269"/>
                  </a:lnTo>
                  <a:lnTo>
                    <a:pt x="4563" y="2265"/>
                  </a:lnTo>
                  <a:lnTo>
                    <a:pt x="4571" y="2252"/>
                  </a:lnTo>
                  <a:lnTo>
                    <a:pt x="4573" y="2249"/>
                  </a:lnTo>
                  <a:lnTo>
                    <a:pt x="4580" y="2236"/>
                  </a:lnTo>
                  <a:lnTo>
                    <a:pt x="4582" y="2233"/>
                  </a:lnTo>
                  <a:lnTo>
                    <a:pt x="4590" y="2221"/>
                  </a:lnTo>
                  <a:lnTo>
                    <a:pt x="4592" y="2218"/>
                  </a:lnTo>
                  <a:lnTo>
                    <a:pt x="4601" y="2206"/>
                  </a:lnTo>
                  <a:lnTo>
                    <a:pt x="4603" y="2203"/>
                  </a:lnTo>
                  <a:lnTo>
                    <a:pt x="4612" y="2191"/>
                  </a:lnTo>
                  <a:lnTo>
                    <a:pt x="4614" y="2189"/>
                  </a:lnTo>
                  <a:lnTo>
                    <a:pt x="4624" y="2177"/>
                  </a:lnTo>
                  <a:lnTo>
                    <a:pt x="4626" y="2174"/>
                  </a:lnTo>
                  <a:lnTo>
                    <a:pt x="4636" y="2163"/>
                  </a:lnTo>
                  <a:lnTo>
                    <a:pt x="4638" y="2161"/>
                  </a:lnTo>
                  <a:lnTo>
                    <a:pt x="4648" y="2150"/>
                  </a:lnTo>
                  <a:lnTo>
                    <a:pt x="4651" y="2147"/>
                  </a:lnTo>
                  <a:lnTo>
                    <a:pt x="4661" y="2137"/>
                  </a:lnTo>
                  <a:lnTo>
                    <a:pt x="4664" y="2135"/>
                  </a:lnTo>
                  <a:lnTo>
                    <a:pt x="4675" y="2125"/>
                  </a:lnTo>
                  <a:lnTo>
                    <a:pt x="4678" y="2122"/>
                  </a:lnTo>
                  <a:lnTo>
                    <a:pt x="4689" y="2113"/>
                  </a:lnTo>
                  <a:lnTo>
                    <a:pt x="4692" y="2111"/>
                  </a:lnTo>
                  <a:lnTo>
                    <a:pt x="4704" y="2102"/>
                  </a:lnTo>
                  <a:lnTo>
                    <a:pt x="4707" y="2099"/>
                  </a:lnTo>
                  <a:lnTo>
                    <a:pt x="4719" y="2091"/>
                  </a:lnTo>
                  <a:lnTo>
                    <a:pt x="4722" y="2089"/>
                  </a:lnTo>
                  <a:lnTo>
                    <a:pt x="4734" y="2080"/>
                  </a:lnTo>
                  <a:lnTo>
                    <a:pt x="4737" y="2078"/>
                  </a:lnTo>
                  <a:lnTo>
                    <a:pt x="4750" y="2071"/>
                  </a:lnTo>
                  <a:lnTo>
                    <a:pt x="4750" y="2071"/>
                  </a:lnTo>
                  <a:lnTo>
                    <a:pt x="4750" y="1315"/>
                  </a:lnTo>
                  <a:lnTo>
                    <a:pt x="4684" y="1324"/>
                  </a:lnTo>
                  <a:lnTo>
                    <a:pt x="4606" y="1337"/>
                  </a:lnTo>
                  <a:lnTo>
                    <a:pt x="4528" y="1353"/>
                  </a:lnTo>
                  <a:lnTo>
                    <a:pt x="4451" y="1372"/>
                  </a:lnTo>
                  <a:lnTo>
                    <a:pt x="4375" y="1394"/>
                  </a:lnTo>
                  <a:lnTo>
                    <a:pt x="4300" y="1419"/>
                  </a:lnTo>
                  <a:lnTo>
                    <a:pt x="4226" y="1447"/>
                  </a:lnTo>
                  <a:lnTo>
                    <a:pt x="4153" y="1477"/>
                  </a:lnTo>
                  <a:lnTo>
                    <a:pt x="4081" y="1510"/>
                  </a:lnTo>
                  <a:lnTo>
                    <a:pt x="4010" y="1546"/>
                  </a:lnTo>
                  <a:lnTo>
                    <a:pt x="3940" y="1585"/>
                  </a:lnTo>
                  <a:lnTo>
                    <a:pt x="3872" y="1626"/>
                  </a:lnTo>
                  <a:lnTo>
                    <a:pt x="3805" y="1669"/>
                  </a:lnTo>
                  <a:lnTo>
                    <a:pt x="3741" y="1715"/>
                  </a:lnTo>
                  <a:lnTo>
                    <a:pt x="3678" y="1763"/>
                  </a:lnTo>
                  <a:lnTo>
                    <a:pt x="3617" y="1814"/>
                  </a:lnTo>
                  <a:lnTo>
                    <a:pt x="3558" y="1866"/>
                  </a:lnTo>
                  <a:lnTo>
                    <a:pt x="3501" y="1921"/>
                  </a:lnTo>
                  <a:lnTo>
                    <a:pt x="3446" y="1978"/>
                  </a:lnTo>
                  <a:lnTo>
                    <a:pt x="3394" y="2037"/>
                  </a:lnTo>
                  <a:lnTo>
                    <a:pt x="3343" y="2098"/>
                  </a:lnTo>
                  <a:lnTo>
                    <a:pt x="3295" y="2161"/>
                  </a:lnTo>
                  <a:lnTo>
                    <a:pt x="3249" y="2225"/>
                  </a:lnTo>
                  <a:lnTo>
                    <a:pt x="3206" y="2292"/>
                  </a:lnTo>
                  <a:lnTo>
                    <a:pt x="3165" y="2360"/>
                  </a:lnTo>
                  <a:lnTo>
                    <a:pt x="3126" y="2430"/>
                  </a:lnTo>
                  <a:lnTo>
                    <a:pt x="3090" y="2501"/>
                  </a:lnTo>
                  <a:lnTo>
                    <a:pt x="3057" y="2573"/>
                  </a:lnTo>
                  <a:lnTo>
                    <a:pt x="3027" y="2646"/>
                  </a:lnTo>
                  <a:lnTo>
                    <a:pt x="2999" y="2720"/>
                  </a:lnTo>
                  <a:lnTo>
                    <a:pt x="2974" y="2795"/>
                  </a:lnTo>
                  <a:lnTo>
                    <a:pt x="2952" y="2871"/>
                  </a:lnTo>
                  <a:lnTo>
                    <a:pt x="2933" y="2948"/>
                  </a:lnTo>
                  <a:lnTo>
                    <a:pt x="2917" y="3026"/>
                  </a:lnTo>
                  <a:lnTo>
                    <a:pt x="2904" y="3104"/>
                  </a:lnTo>
                  <a:lnTo>
                    <a:pt x="2893" y="3182"/>
                  </a:lnTo>
                  <a:lnTo>
                    <a:pt x="2886" y="3261"/>
                  </a:lnTo>
                  <a:lnTo>
                    <a:pt x="2882" y="3340"/>
                  </a:lnTo>
                  <a:lnTo>
                    <a:pt x="2880" y="3422"/>
                  </a:lnTo>
                  <a:lnTo>
                    <a:pt x="2880" y="6578"/>
                  </a:lnTo>
                  <a:lnTo>
                    <a:pt x="2882" y="6660"/>
                  </a:lnTo>
                  <a:lnTo>
                    <a:pt x="2886" y="6739"/>
                  </a:lnTo>
                  <a:lnTo>
                    <a:pt x="2893" y="6818"/>
                  </a:lnTo>
                  <a:lnTo>
                    <a:pt x="2904" y="6896"/>
                  </a:lnTo>
                  <a:lnTo>
                    <a:pt x="2917" y="6974"/>
                  </a:lnTo>
                  <a:lnTo>
                    <a:pt x="2933" y="7052"/>
                  </a:lnTo>
                  <a:lnTo>
                    <a:pt x="2952" y="7129"/>
                  </a:lnTo>
                  <a:lnTo>
                    <a:pt x="2974" y="7205"/>
                  </a:lnTo>
                  <a:lnTo>
                    <a:pt x="2999" y="7280"/>
                  </a:lnTo>
                  <a:lnTo>
                    <a:pt x="3027" y="7354"/>
                  </a:lnTo>
                  <a:lnTo>
                    <a:pt x="3057" y="7427"/>
                  </a:lnTo>
                  <a:lnTo>
                    <a:pt x="3090" y="7499"/>
                  </a:lnTo>
                  <a:lnTo>
                    <a:pt x="3126" y="7570"/>
                  </a:lnTo>
                  <a:lnTo>
                    <a:pt x="3165" y="7640"/>
                  </a:lnTo>
                  <a:lnTo>
                    <a:pt x="3206" y="7708"/>
                  </a:lnTo>
                  <a:lnTo>
                    <a:pt x="3249" y="7775"/>
                  </a:lnTo>
                  <a:lnTo>
                    <a:pt x="3295" y="7839"/>
                  </a:lnTo>
                  <a:lnTo>
                    <a:pt x="3343" y="7902"/>
                  </a:lnTo>
                  <a:lnTo>
                    <a:pt x="3394" y="7963"/>
                  </a:lnTo>
                  <a:lnTo>
                    <a:pt x="3446" y="8022"/>
                  </a:lnTo>
                  <a:lnTo>
                    <a:pt x="3501" y="8079"/>
                  </a:lnTo>
                  <a:lnTo>
                    <a:pt x="3558" y="8134"/>
                  </a:lnTo>
                  <a:lnTo>
                    <a:pt x="3617" y="8186"/>
                  </a:lnTo>
                  <a:lnTo>
                    <a:pt x="3678" y="8237"/>
                  </a:lnTo>
                  <a:lnTo>
                    <a:pt x="3741" y="8285"/>
                  </a:lnTo>
                  <a:lnTo>
                    <a:pt x="3805" y="8331"/>
                  </a:lnTo>
                  <a:lnTo>
                    <a:pt x="3872" y="8374"/>
                  </a:lnTo>
                  <a:lnTo>
                    <a:pt x="3940" y="8415"/>
                  </a:lnTo>
                  <a:lnTo>
                    <a:pt x="4010" y="8454"/>
                  </a:lnTo>
                  <a:lnTo>
                    <a:pt x="4081" y="8490"/>
                  </a:lnTo>
                  <a:lnTo>
                    <a:pt x="4153" y="8523"/>
                  </a:lnTo>
                  <a:lnTo>
                    <a:pt x="4226" y="8553"/>
                  </a:lnTo>
                  <a:lnTo>
                    <a:pt x="4300" y="8581"/>
                  </a:lnTo>
                  <a:lnTo>
                    <a:pt x="4375" y="8606"/>
                  </a:lnTo>
                  <a:lnTo>
                    <a:pt x="4451" y="8628"/>
                  </a:lnTo>
                  <a:lnTo>
                    <a:pt x="4528" y="8647"/>
                  </a:lnTo>
                  <a:lnTo>
                    <a:pt x="4606" y="8663"/>
                  </a:lnTo>
                  <a:lnTo>
                    <a:pt x="4684" y="8676"/>
                  </a:lnTo>
                  <a:lnTo>
                    <a:pt x="4762" y="8687"/>
                  </a:lnTo>
                  <a:lnTo>
                    <a:pt x="4841" y="8694"/>
                  </a:lnTo>
                  <a:lnTo>
                    <a:pt x="4920" y="8698"/>
                  </a:lnTo>
                  <a:lnTo>
                    <a:pt x="5000" y="8700"/>
                  </a:lnTo>
                  <a:lnTo>
                    <a:pt x="5080" y="8698"/>
                  </a:lnTo>
                  <a:lnTo>
                    <a:pt x="5159" y="8694"/>
                  </a:lnTo>
                  <a:lnTo>
                    <a:pt x="5238" y="8687"/>
                  </a:lnTo>
                  <a:lnTo>
                    <a:pt x="5316" y="8676"/>
                  </a:lnTo>
                  <a:lnTo>
                    <a:pt x="5394" y="8663"/>
                  </a:lnTo>
                  <a:lnTo>
                    <a:pt x="5472" y="8647"/>
                  </a:lnTo>
                  <a:lnTo>
                    <a:pt x="5549" y="8628"/>
                  </a:lnTo>
                  <a:lnTo>
                    <a:pt x="5625" y="8606"/>
                  </a:lnTo>
                  <a:lnTo>
                    <a:pt x="5700" y="8581"/>
                  </a:lnTo>
                  <a:lnTo>
                    <a:pt x="5774" y="8553"/>
                  </a:lnTo>
                  <a:lnTo>
                    <a:pt x="5847" y="8523"/>
                  </a:lnTo>
                  <a:lnTo>
                    <a:pt x="5919" y="8490"/>
                  </a:lnTo>
                  <a:lnTo>
                    <a:pt x="5990" y="8454"/>
                  </a:lnTo>
                  <a:lnTo>
                    <a:pt x="6060" y="8415"/>
                  </a:lnTo>
                  <a:lnTo>
                    <a:pt x="6128" y="8374"/>
                  </a:lnTo>
                  <a:lnTo>
                    <a:pt x="6195" y="8331"/>
                  </a:lnTo>
                  <a:lnTo>
                    <a:pt x="6259" y="8285"/>
                  </a:lnTo>
                  <a:lnTo>
                    <a:pt x="6322" y="8237"/>
                  </a:lnTo>
                  <a:lnTo>
                    <a:pt x="6383" y="8186"/>
                  </a:lnTo>
                  <a:lnTo>
                    <a:pt x="6442" y="8134"/>
                  </a:lnTo>
                  <a:lnTo>
                    <a:pt x="6499" y="8079"/>
                  </a:lnTo>
                  <a:lnTo>
                    <a:pt x="6554" y="8022"/>
                  </a:lnTo>
                  <a:lnTo>
                    <a:pt x="6606" y="7963"/>
                  </a:lnTo>
                  <a:lnTo>
                    <a:pt x="6657" y="7902"/>
                  </a:lnTo>
                  <a:lnTo>
                    <a:pt x="6705" y="7839"/>
                  </a:lnTo>
                  <a:lnTo>
                    <a:pt x="6751" y="7775"/>
                  </a:lnTo>
                  <a:lnTo>
                    <a:pt x="6794" y="7708"/>
                  </a:lnTo>
                  <a:lnTo>
                    <a:pt x="6835" y="7640"/>
                  </a:lnTo>
                  <a:lnTo>
                    <a:pt x="6874" y="7570"/>
                  </a:lnTo>
                  <a:lnTo>
                    <a:pt x="6910" y="7499"/>
                  </a:lnTo>
                  <a:lnTo>
                    <a:pt x="6943" y="7427"/>
                  </a:lnTo>
                  <a:lnTo>
                    <a:pt x="6973" y="7354"/>
                  </a:lnTo>
                  <a:lnTo>
                    <a:pt x="7001" y="7280"/>
                  </a:lnTo>
                  <a:lnTo>
                    <a:pt x="7026" y="7205"/>
                  </a:lnTo>
                  <a:lnTo>
                    <a:pt x="7048" y="7129"/>
                  </a:lnTo>
                  <a:lnTo>
                    <a:pt x="7067" y="7052"/>
                  </a:lnTo>
                  <a:lnTo>
                    <a:pt x="7083" y="6974"/>
                  </a:lnTo>
                  <a:lnTo>
                    <a:pt x="7096" y="6896"/>
                  </a:lnTo>
                  <a:lnTo>
                    <a:pt x="7107" y="6818"/>
                  </a:lnTo>
                  <a:lnTo>
                    <a:pt x="7114" y="6739"/>
                  </a:lnTo>
                  <a:lnTo>
                    <a:pt x="7118" y="6660"/>
                  </a:lnTo>
                  <a:lnTo>
                    <a:pt x="7120" y="6578"/>
                  </a:lnTo>
                  <a:lnTo>
                    <a:pt x="7120" y="3422"/>
                  </a:lnTo>
                  <a:lnTo>
                    <a:pt x="7118" y="3340"/>
                  </a:lnTo>
                  <a:lnTo>
                    <a:pt x="7114" y="3261"/>
                  </a:lnTo>
                  <a:lnTo>
                    <a:pt x="7107" y="3182"/>
                  </a:lnTo>
                  <a:lnTo>
                    <a:pt x="7096" y="3104"/>
                  </a:lnTo>
                  <a:lnTo>
                    <a:pt x="7083" y="3026"/>
                  </a:lnTo>
                  <a:lnTo>
                    <a:pt x="7067" y="2948"/>
                  </a:lnTo>
                  <a:lnTo>
                    <a:pt x="7048" y="2871"/>
                  </a:lnTo>
                  <a:lnTo>
                    <a:pt x="7026" y="2795"/>
                  </a:lnTo>
                  <a:lnTo>
                    <a:pt x="7001" y="2720"/>
                  </a:lnTo>
                  <a:lnTo>
                    <a:pt x="6973" y="2646"/>
                  </a:lnTo>
                  <a:lnTo>
                    <a:pt x="6943" y="2573"/>
                  </a:lnTo>
                  <a:lnTo>
                    <a:pt x="6910" y="2501"/>
                  </a:lnTo>
                  <a:lnTo>
                    <a:pt x="6874" y="2430"/>
                  </a:lnTo>
                  <a:lnTo>
                    <a:pt x="6835" y="2360"/>
                  </a:lnTo>
                  <a:lnTo>
                    <a:pt x="6794" y="2292"/>
                  </a:lnTo>
                  <a:lnTo>
                    <a:pt x="6751" y="2225"/>
                  </a:lnTo>
                  <a:lnTo>
                    <a:pt x="6705" y="2161"/>
                  </a:lnTo>
                  <a:lnTo>
                    <a:pt x="6657" y="2098"/>
                  </a:lnTo>
                  <a:lnTo>
                    <a:pt x="6606" y="2037"/>
                  </a:lnTo>
                  <a:lnTo>
                    <a:pt x="6554" y="1978"/>
                  </a:lnTo>
                  <a:lnTo>
                    <a:pt x="6499" y="1921"/>
                  </a:lnTo>
                  <a:lnTo>
                    <a:pt x="6442" y="1866"/>
                  </a:lnTo>
                  <a:lnTo>
                    <a:pt x="6383" y="1814"/>
                  </a:lnTo>
                  <a:lnTo>
                    <a:pt x="6322" y="1763"/>
                  </a:lnTo>
                  <a:lnTo>
                    <a:pt x="6259" y="1715"/>
                  </a:lnTo>
                  <a:lnTo>
                    <a:pt x="6195" y="1669"/>
                  </a:lnTo>
                  <a:lnTo>
                    <a:pt x="6128" y="1626"/>
                  </a:lnTo>
                  <a:lnTo>
                    <a:pt x="6060" y="1585"/>
                  </a:lnTo>
                  <a:lnTo>
                    <a:pt x="5990" y="1546"/>
                  </a:lnTo>
                  <a:lnTo>
                    <a:pt x="5919" y="1510"/>
                  </a:lnTo>
                  <a:lnTo>
                    <a:pt x="5847" y="1477"/>
                  </a:lnTo>
                  <a:lnTo>
                    <a:pt x="5774" y="1447"/>
                  </a:lnTo>
                  <a:lnTo>
                    <a:pt x="5700" y="1419"/>
                  </a:lnTo>
                  <a:lnTo>
                    <a:pt x="5625" y="1394"/>
                  </a:lnTo>
                  <a:lnTo>
                    <a:pt x="5549" y="1372"/>
                  </a:lnTo>
                  <a:lnTo>
                    <a:pt x="5472" y="1353"/>
                  </a:lnTo>
                  <a:lnTo>
                    <a:pt x="5394" y="1337"/>
                  </a:lnTo>
                  <a:lnTo>
                    <a:pt x="5316" y="1324"/>
                  </a:lnTo>
                  <a:lnTo>
                    <a:pt x="5250" y="1315"/>
                  </a:lnTo>
                  <a:lnTo>
                    <a:pt x="5250" y="2071"/>
                  </a:lnTo>
                  <a:lnTo>
                    <a:pt x="5250" y="2071"/>
                  </a:lnTo>
                  <a:lnTo>
                    <a:pt x="5263" y="2078"/>
                  </a:lnTo>
                  <a:lnTo>
                    <a:pt x="5266" y="2080"/>
                  </a:lnTo>
                  <a:lnTo>
                    <a:pt x="5278" y="2089"/>
                  </a:lnTo>
                  <a:lnTo>
                    <a:pt x="5281" y="2091"/>
                  </a:lnTo>
                  <a:lnTo>
                    <a:pt x="5293" y="2099"/>
                  </a:lnTo>
                  <a:lnTo>
                    <a:pt x="5296" y="2102"/>
                  </a:lnTo>
                  <a:lnTo>
                    <a:pt x="5308" y="2111"/>
                  </a:lnTo>
                  <a:lnTo>
                    <a:pt x="5311" y="2113"/>
                  </a:lnTo>
                  <a:lnTo>
                    <a:pt x="5322" y="2122"/>
                  </a:lnTo>
                  <a:lnTo>
                    <a:pt x="5325" y="2125"/>
                  </a:lnTo>
                  <a:lnTo>
                    <a:pt x="5336" y="2135"/>
                  </a:lnTo>
                  <a:lnTo>
                    <a:pt x="5339" y="2137"/>
                  </a:lnTo>
                  <a:lnTo>
                    <a:pt x="5349" y="2147"/>
                  </a:lnTo>
                  <a:lnTo>
                    <a:pt x="5352" y="2150"/>
                  </a:lnTo>
                  <a:lnTo>
                    <a:pt x="5362" y="2161"/>
                  </a:lnTo>
                  <a:lnTo>
                    <a:pt x="5364" y="2163"/>
                  </a:lnTo>
                  <a:lnTo>
                    <a:pt x="5374" y="2174"/>
                  </a:lnTo>
                  <a:lnTo>
                    <a:pt x="5376" y="2177"/>
                  </a:lnTo>
                  <a:lnTo>
                    <a:pt x="5386" y="2189"/>
                  </a:lnTo>
                  <a:lnTo>
                    <a:pt x="5388" y="2191"/>
                  </a:lnTo>
                  <a:lnTo>
                    <a:pt x="5397" y="2203"/>
                  </a:lnTo>
                  <a:lnTo>
                    <a:pt x="5399" y="2206"/>
                  </a:lnTo>
                  <a:lnTo>
                    <a:pt x="5408" y="2218"/>
                  </a:lnTo>
                  <a:lnTo>
                    <a:pt x="5410" y="2221"/>
                  </a:lnTo>
                  <a:lnTo>
                    <a:pt x="5418" y="2233"/>
                  </a:lnTo>
                  <a:lnTo>
                    <a:pt x="5420" y="2236"/>
                  </a:lnTo>
                  <a:lnTo>
                    <a:pt x="5427" y="2249"/>
                  </a:lnTo>
                  <a:lnTo>
                    <a:pt x="5429" y="2252"/>
                  </a:lnTo>
                  <a:lnTo>
                    <a:pt x="5437" y="2265"/>
                  </a:lnTo>
                  <a:lnTo>
                    <a:pt x="5438" y="2269"/>
                  </a:lnTo>
                  <a:lnTo>
                    <a:pt x="5445" y="2282"/>
                  </a:lnTo>
                  <a:lnTo>
                    <a:pt x="5447" y="2285"/>
                  </a:lnTo>
                  <a:lnTo>
                    <a:pt x="5453" y="2299"/>
                  </a:lnTo>
                  <a:lnTo>
                    <a:pt x="5454" y="2302"/>
                  </a:lnTo>
                  <a:lnTo>
                    <a:pt x="5460" y="2316"/>
                  </a:lnTo>
                  <a:lnTo>
                    <a:pt x="5462" y="2319"/>
                  </a:lnTo>
                  <a:lnTo>
                    <a:pt x="5467" y="2333"/>
                  </a:lnTo>
                  <a:lnTo>
                    <a:pt x="5468" y="2337"/>
                  </a:lnTo>
                  <a:lnTo>
                    <a:pt x="5473" y="2351"/>
                  </a:lnTo>
                  <a:lnTo>
                    <a:pt x="5474" y="2354"/>
                  </a:lnTo>
                  <a:lnTo>
                    <a:pt x="5478" y="2368"/>
                  </a:lnTo>
                  <a:lnTo>
                    <a:pt x="5479" y="2372"/>
                  </a:lnTo>
                  <a:lnTo>
                    <a:pt x="5482" y="2386"/>
                  </a:lnTo>
                  <a:lnTo>
                    <a:pt x="5483" y="2390"/>
                  </a:lnTo>
                  <a:lnTo>
                    <a:pt x="5486" y="2404"/>
                  </a:lnTo>
                  <a:lnTo>
                    <a:pt x="5487" y="2408"/>
                  </a:lnTo>
                  <a:lnTo>
                    <a:pt x="5489" y="2423"/>
                  </a:lnTo>
                  <a:lnTo>
                    <a:pt x="5490" y="2426"/>
                  </a:lnTo>
                  <a:lnTo>
                    <a:pt x="5492" y="2441"/>
                  </a:lnTo>
                  <a:lnTo>
                    <a:pt x="5492" y="2445"/>
                  </a:lnTo>
                  <a:lnTo>
                    <a:pt x="5493" y="2459"/>
                  </a:lnTo>
                  <a:lnTo>
                    <a:pt x="5494" y="2463"/>
                  </a:lnTo>
                  <a:lnTo>
                    <a:pt x="5495" y="2478"/>
                  </a:lnTo>
                  <a:lnTo>
                    <a:pt x="5495" y="2481"/>
                  </a:lnTo>
                  <a:lnTo>
                    <a:pt x="5495" y="2496"/>
                  </a:lnTo>
                  <a:lnTo>
                    <a:pt x="5495" y="2498"/>
                  </a:lnTo>
                  <a:lnTo>
                    <a:pt x="5495" y="3157"/>
                  </a:lnTo>
                  <a:lnTo>
                    <a:pt x="5495" y="3159"/>
                  </a:lnTo>
                  <a:lnTo>
                    <a:pt x="5495" y="3174"/>
                  </a:lnTo>
                  <a:lnTo>
                    <a:pt x="5495" y="3177"/>
                  </a:lnTo>
                  <a:lnTo>
                    <a:pt x="5494" y="3192"/>
                  </a:lnTo>
                  <a:lnTo>
                    <a:pt x="5493" y="3196"/>
                  </a:lnTo>
                  <a:lnTo>
                    <a:pt x="5492" y="3210"/>
                  </a:lnTo>
                  <a:lnTo>
                    <a:pt x="5492" y="3214"/>
                  </a:lnTo>
                  <a:lnTo>
                    <a:pt x="5490" y="3229"/>
                  </a:lnTo>
                  <a:lnTo>
                    <a:pt x="5489" y="3232"/>
                  </a:lnTo>
                  <a:lnTo>
                    <a:pt x="5487" y="3247"/>
                  </a:lnTo>
                  <a:lnTo>
                    <a:pt x="5486" y="3251"/>
                  </a:lnTo>
                  <a:lnTo>
                    <a:pt x="5483" y="3265"/>
                  </a:lnTo>
                  <a:lnTo>
                    <a:pt x="5482" y="3269"/>
                  </a:lnTo>
                  <a:lnTo>
                    <a:pt x="5479" y="3283"/>
                  </a:lnTo>
                  <a:lnTo>
                    <a:pt x="5478" y="3287"/>
                  </a:lnTo>
                  <a:lnTo>
                    <a:pt x="5474" y="3301"/>
                  </a:lnTo>
                  <a:lnTo>
                    <a:pt x="5473" y="3304"/>
                  </a:lnTo>
                  <a:lnTo>
                    <a:pt x="5468" y="3318"/>
                  </a:lnTo>
                  <a:lnTo>
                    <a:pt x="5467" y="3322"/>
                  </a:lnTo>
                  <a:lnTo>
                    <a:pt x="5462" y="3336"/>
                  </a:lnTo>
                  <a:lnTo>
                    <a:pt x="5460" y="3339"/>
                  </a:lnTo>
                  <a:lnTo>
                    <a:pt x="5454" y="3353"/>
                  </a:lnTo>
                  <a:lnTo>
                    <a:pt x="5453" y="3356"/>
                  </a:lnTo>
                  <a:lnTo>
                    <a:pt x="5447" y="3370"/>
                  </a:lnTo>
                  <a:lnTo>
                    <a:pt x="5445" y="3373"/>
                  </a:lnTo>
                  <a:lnTo>
                    <a:pt x="5438" y="3386"/>
                  </a:lnTo>
                  <a:lnTo>
                    <a:pt x="5437" y="3390"/>
                  </a:lnTo>
                  <a:lnTo>
                    <a:pt x="5429" y="3403"/>
                  </a:lnTo>
                  <a:lnTo>
                    <a:pt x="5427" y="3406"/>
                  </a:lnTo>
                  <a:lnTo>
                    <a:pt x="5420" y="3419"/>
                  </a:lnTo>
                  <a:lnTo>
                    <a:pt x="5418" y="3422"/>
                  </a:lnTo>
                  <a:lnTo>
                    <a:pt x="5410" y="3434"/>
                  </a:lnTo>
                  <a:lnTo>
                    <a:pt x="5408" y="3437"/>
                  </a:lnTo>
                  <a:lnTo>
                    <a:pt x="5399" y="3449"/>
                  </a:lnTo>
                  <a:lnTo>
                    <a:pt x="5397" y="3452"/>
                  </a:lnTo>
                  <a:lnTo>
                    <a:pt x="5388" y="3464"/>
                  </a:lnTo>
                  <a:lnTo>
                    <a:pt x="5386" y="3466"/>
                  </a:lnTo>
                  <a:lnTo>
                    <a:pt x="5376" y="3478"/>
                  </a:lnTo>
                  <a:lnTo>
                    <a:pt x="5374" y="3481"/>
                  </a:lnTo>
                  <a:lnTo>
                    <a:pt x="5364" y="3492"/>
                  </a:lnTo>
                  <a:lnTo>
                    <a:pt x="5362" y="3494"/>
                  </a:lnTo>
                  <a:lnTo>
                    <a:pt x="5352" y="3505"/>
                  </a:lnTo>
                  <a:lnTo>
                    <a:pt x="5349" y="3508"/>
                  </a:lnTo>
                  <a:lnTo>
                    <a:pt x="5339" y="3518"/>
                  </a:lnTo>
                  <a:lnTo>
                    <a:pt x="5336" y="3520"/>
                  </a:lnTo>
                  <a:lnTo>
                    <a:pt x="5325" y="3530"/>
                  </a:lnTo>
                  <a:lnTo>
                    <a:pt x="5322" y="3533"/>
                  </a:lnTo>
                  <a:lnTo>
                    <a:pt x="5311" y="3542"/>
                  </a:lnTo>
                  <a:lnTo>
                    <a:pt x="5308" y="3544"/>
                  </a:lnTo>
                  <a:lnTo>
                    <a:pt x="5296" y="3553"/>
                  </a:lnTo>
                  <a:lnTo>
                    <a:pt x="5293" y="3556"/>
                  </a:lnTo>
                  <a:lnTo>
                    <a:pt x="5281" y="3564"/>
                  </a:lnTo>
                  <a:lnTo>
                    <a:pt x="5278" y="3566"/>
                  </a:lnTo>
                  <a:lnTo>
                    <a:pt x="5266" y="3575"/>
                  </a:lnTo>
                  <a:lnTo>
                    <a:pt x="5263" y="3577"/>
                  </a:lnTo>
                  <a:lnTo>
                    <a:pt x="5250" y="3584"/>
                  </a:lnTo>
                  <a:lnTo>
                    <a:pt x="5250" y="3584"/>
                  </a:lnTo>
                  <a:lnTo>
                    <a:pt x="5250" y="3683"/>
                  </a:lnTo>
                  <a:lnTo>
                    <a:pt x="5248" y="3716"/>
                  </a:lnTo>
                  <a:lnTo>
                    <a:pt x="5241" y="3748"/>
                  </a:lnTo>
                  <a:lnTo>
                    <a:pt x="5231" y="3779"/>
                  </a:lnTo>
                  <a:lnTo>
                    <a:pt x="5217" y="3808"/>
                  </a:lnTo>
                  <a:lnTo>
                    <a:pt x="5198" y="3835"/>
                  </a:lnTo>
                  <a:lnTo>
                    <a:pt x="5177" y="3860"/>
                  </a:lnTo>
                  <a:lnTo>
                    <a:pt x="5152" y="3881"/>
                  </a:lnTo>
                  <a:lnTo>
                    <a:pt x="5125" y="3900"/>
                  </a:lnTo>
                  <a:lnTo>
                    <a:pt x="5096" y="3914"/>
                  </a:lnTo>
                  <a:lnTo>
                    <a:pt x="5065" y="3924"/>
                  </a:lnTo>
                  <a:lnTo>
                    <a:pt x="5033" y="3931"/>
                  </a:lnTo>
                  <a:lnTo>
                    <a:pt x="5000" y="3933"/>
                  </a:lnTo>
                  <a:lnTo>
                    <a:pt x="4967" y="3931"/>
                  </a:lnTo>
                  <a:lnTo>
                    <a:pt x="4935" y="3924"/>
                  </a:lnTo>
                  <a:lnTo>
                    <a:pt x="4904" y="3914"/>
                  </a:lnTo>
                  <a:lnTo>
                    <a:pt x="4875" y="3900"/>
                  </a:lnTo>
                  <a:lnTo>
                    <a:pt x="4848" y="3881"/>
                  </a:lnTo>
                  <a:lnTo>
                    <a:pt x="4823" y="3860"/>
                  </a:lnTo>
                  <a:lnTo>
                    <a:pt x="4802" y="3835"/>
                  </a:lnTo>
                  <a:lnTo>
                    <a:pt x="4783" y="3808"/>
                  </a:lnTo>
                  <a:lnTo>
                    <a:pt x="4769" y="3779"/>
                  </a:lnTo>
                  <a:lnTo>
                    <a:pt x="4759" y="3748"/>
                  </a:lnTo>
                  <a:lnTo>
                    <a:pt x="4752" y="3716"/>
                  </a:lnTo>
                  <a:close/>
                  <a:moveTo>
                    <a:pt x="5250" y="2342"/>
                  </a:moveTo>
                  <a:lnTo>
                    <a:pt x="5250" y="3313"/>
                  </a:lnTo>
                  <a:lnTo>
                    <a:pt x="5256" y="3304"/>
                  </a:lnTo>
                  <a:lnTo>
                    <a:pt x="5261" y="3294"/>
                  </a:lnTo>
                  <a:lnTo>
                    <a:pt x="5266" y="3284"/>
                  </a:lnTo>
                  <a:lnTo>
                    <a:pt x="5271" y="3274"/>
                  </a:lnTo>
                  <a:lnTo>
                    <a:pt x="5275" y="3264"/>
                  </a:lnTo>
                  <a:lnTo>
                    <a:pt x="5279" y="3254"/>
                  </a:lnTo>
                  <a:lnTo>
                    <a:pt x="5282" y="3243"/>
                  </a:lnTo>
                  <a:lnTo>
                    <a:pt x="5285" y="3233"/>
                  </a:lnTo>
                  <a:lnTo>
                    <a:pt x="5288" y="3222"/>
                  </a:lnTo>
                  <a:lnTo>
                    <a:pt x="5290" y="3212"/>
                  </a:lnTo>
                  <a:lnTo>
                    <a:pt x="5292" y="3201"/>
                  </a:lnTo>
                  <a:lnTo>
                    <a:pt x="5293" y="3190"/>
                  </a:lnTo>
                  <a:lnTo>
                    <a:pt x="5294" y="3179"/>
                  </a:lnTo>
                  <a:lnTo>
                    <a:pt x="5295" y="3168"/>
                  </a:lnTo>
                  <a:lnTo>
                    <a:pt x="5295" y="3156"/>
                  </a:lnTo>
                  <a:lnTo>
                    <a:pt x="5295" y="2499"/>
                  </a:lnTo>
                  <a:lnTo>
                    <a:pt x="5295" y="2487"/>
                  </a:lnTo>
                  <a:lnTo>
                    <a:pt x="5294" y="2476"/>
                  </a:lnTo>
                  <a:lnTo>
                    <a:pt x="5293" y="2465"/>
                  </a:lnTo>
                  <a:lnTo>
                    <a:pt x="5292" y="2454"/>
                  </a:lnTo>
                  <a:lnTo>
                    <a:pt x="5290" y="2443"/>
                  </a:lnTo>
                  <a:lnTo>
                    <a:pt x="5288" y="2433"/>
                  </a:lnTo>
                  <a:lnTo>
                    <a:pt x="5285" y="2422"/>
                  </a:lnTo>
                  <a:lnTo>
                    <a:pt x="5282" y="2412"/>
                  </a:lnTo>
                  <a:lnTo>
                    <a:pt x="5279" y="2401"/>
                  </a:lnTo>
                  <a:lnTo>
                    <a:pt x="5275" y="2391"/>
                  </a:lnTo>
                  <a:lnTo>
                    <a:pt x="5271" y="2381"/>
                  </a:lnTo>
                  <a:lnTo>
                    <a:pt x="5266" y="2371"/>
                  </a:lnTo>
                  <a:lnTo>
                    <a:pt x="5261" y="2361"/>
                  </a:lnTo>
                  <a:lnTo>
                    <a:pt x="5256" y="2351"/>
                  </a:lnTo>
                  <a:lnTo>
                    <a:pt x="5250" y="2342"/>
                  </a:lnTo>
                  <a:close/>
                  <a:moveTo>
                    <a:pt x="4750" y="3313"/>
                  </a:moveTo>
                  <a:lnTo>
                    <a:pt x="4750" y="2342"/>
                  </a:lnTo>
                  <a:lnTo>
                    <a:pt x="4744" y="2351"/>
                  </a:lnTo>
                  <a:lnTo>
                    <a:pt x="4739" y="2361"/>
                  </a:lnTo>
                  <a:lnTo>
                    <a:pt x="4734" y="2371"/>
                  </a:lnTo>
                  <a:lnTo>
                    <a:pt x="4729" y="2381"/>
                  </a:lnTo>
                  <a:lnTo>
                    <a:pt x="4725" y="2391"/>
                  </a:lnTo>
                  <a:lnTo>
                    <a:pt x="4721" y="2401"/>
                  </a:lnTo>
                  <a:lnTo>
                    <a:pt x="4718" y="2412"/>
                  </a:lnTo>
                  <a:lnTo>
                    <a:pt x="4715" y="2422"/>
                  </a:lnTo>
                  <a:lnTo>
                    <a:pt x="4712" y="2433"/>
                  </a:lnTo>
                  <a:lnTo>
                    <a:pt x="4710" y="2443"/>
                  </a:lnTo>
                  <a:lnTo>
                    <a:pt x="4708" y="2454"/>
                  </a:lnTo>
                  <a:lnTo>
                    <a:pt x="4707" y="2465"/>
                  </a:lnTo>
                  <a:lnTo>
                    <a:pt x="4706" y="2476"/>
                  </a:lnTo>
                  <a:lnTo>
                    <a:pt x="4705" y="2487"/>
                  </a:lnTo>
                  <a:lnTo>
                    <a:pt x="4705" y="2499"/>
                  </a:lnTo>
                  <a:lnTo>
                    <a:pt x="4705" y="3156"/>
                  </a:lnTo>
                  <a:lnTo>
                    <a:pt x="4705" y="3168"/>
                  </a:lnTo>
                  <a:lnTo>
                    <a:pt x="4706" y="3179"/>
                  </a:lnTo>
                  <a:lnTo>
                    <a:pt x="4707" y="3190"/>
                  </a:lnTo>
                  <a:lnTo>
                    <a:pt x="4708" y="3201"/>
                  </a:lnTo>
                  <a:lnTo>
                    <a:pt x="4710" y="3212"/>
                  </a:lnTo>
                  <a:lnTo>
                    <a:pt x="4712" y="3222"/>
                  </a:lnTo>
                  <a:lnTo>
                    <a:pt x="4715" y="3233"/>
                  </a:lnTo>
                  <a:lnTo>
                    <a:pt x="4718" y="3243"/>
                  </a:lnTo>
                  <a:lnTo>
                    <a:pt x="4721" y="3254"/>
                  </a:lnTo>
                  <a:lnTo>
                    <a:pt x="4725" y="3264"/>
                  </a:lnTo>
                  <a:lnTo>
                    <a:pt x="4729" y="3274"/>
                  </a:lnTo>
                  <a:lnTo>
                    <a:pt x="4734" y="3284"/>
                  </a:lnTo>
                  <a:lnTo>
                    <a:pt x="4739" y="3294"/>
                  </a:lnTo>
                  <a:lnTo>
                    <a:pt x="4744" y="3304"/>
                  </a:lnTo>
                  <a:lnTo>
                    <a:pt x="4750" y="33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" name="Google Shape;1310;p13">
            <a:extLst>
              <a:ext uri="{FF2B5EF4-FFF2-40B4-BE49-F238E27FC236}">
                <a16:creationId xmlns:a16="http://schemas.microsoft.com/office/drawing/2014/main" id="{D887C2B6-5E19-4161-8C2E-62ADE5E59124}"/>
              </a:ext>
            </a:extLst>
          </p:cNvPr>
          <p:cNvGrpSpPr/>
          <p:nvPr/>
        </p:nvGrpSpPr>
        <p:grpSpPr>
          <a:xfrm>
            <a:off x="8624067" y="845263"/>
            <a:ext cx="633600" cy="649397"/>
            <a:chOff x="8624067" y="845263"/>
            <a:chExt cx="633600" cy="649397"/>
          </a:xfrm>
          <a:solidFill>
            <a:schemeClr val="bg1"/>
          </a:solidFill>
        </p:grpSpPr>
        <p:sp>
          <p:nvSpPr>
            <p:cNvPr id="200" name="Google Shape;1311;p13">
              <a:extLst>
                <a:ext uri="{FF2B5EF4-FFF2-40B4-BE49-F238E27FC236}">
                  <a16:creationId xmlns:a16="http://schemas.microsoft.com/office/drawing/2014/main" id="{95806E92-F2E9-4EE7-9A20-11A166D658CE}"/>
                </a:ext>
              </a:extLst>
            </p:cNvPr>
            <p:cNvSpPr/>
            <p:nvPr/>
          </p:nvSpPr>
          <p:spPr>
            <a:xfrm>
              <a:off x="8624067" y="84526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55" y="4316"/>
                  </a:moveTo>
                  <a:lnTo>
                    <a:pt x="7395" y="4316"/>
                  </a:lnTo>
                  <a:lnTo>
                    <a:pt x="7399" y="4316"/>
                  </a:lnTo>
                  <a:lnTo>
                    <a:pt x="7404" y="4316"/>
                  </a:lnTo>
                  <a:lnTo>
                    <a:pt x="7408" y="4317"/>
                  </a:lnTo>
                  <a:lnTo>
                    <a:pt x="7412" y="4317"/>
                  </a:lnTo>
                  <a:lnTo>
                    <a:pt x="7416" y="4318"/>
                  </a:lnTo>
                  <a:lnTo>
                    <a:pt x="7420" y="4319"/>
                  </a:lnTo>
                  <a:lnTo>
                    <a:pt x="7425" y="4320"/>
                  </a:lnTo>
                  <a:lnTo>
                    <a:pt x="7429" y="4321"/>
                  </a:lnTo>
                  <a:lnTo>
                    <a:pt x="7433" y="4322"/>
                  </a:lnTo>
                  <a:lnTo>
                    <a:pt x="7437" y="4324"/>
                  </a:lnTo>
                  <a:lnTo>
                    <a:pt x="7441" y="4325"/>
                  </a:lnTo>
                  <a:lnTo>
                    <a:pt x="7445" y="4327"/>
                  </a:lnTo>
                  <a:lnTo>
                    <a:pt x="7448" y="4329"/>
                  </a:lnTo>
                  <a:lnTo>
                    <a:pt x="7452" y="4331"/>
                  </a:lnTo>
                  <a:lnTo>
                    <a:pt x="7456" y="4333"/>
                  </a:lnTo>
                  <a:lnTo>
                    <a:pt x="7459" y="4336"/>
                  </a:lnTo>
                  <a:lnTo>
                    <a:pt x="7463" y="4338"/>
                  </a:lnTo>
                  <a:lnTo>
                    <a:pt x="7466" y="4341"/>
                  </a:lnTo>
                  <a:lnTo>
                    <a:pt x="7470" y="4343"/>
                  </a:lnTo>
                  <a:lnTo>
                    <a:pt x="7473" y="4346"/>
                  </a:lnTo>
                  <a:lnTo>
                    <a:pt x="7476" y="4349"/>
                  </a:lnTo>
                  <a:lnTo>
                    <a:pt x="7479" y="4352"/>
                  </a:lnTo>
                  <a:lnTo>
                    <a:pt x="7482" y="4355"/>
                  </a:lnTo>
                  <a:lnTo>
                    <a:pt x="7484" y="4359"/>
                  </a:lnTo>
                  <a:lnTo>
                    <a:pt x="7487" y="4362"/>
                  </a:lnTo>
                  <a:lnTo>
                    <a:pt x="7489" y="4366"/>
                  </a:lnTo>
                  <a:lnTo>
                    <a:pt x="7492" y="4369"/>
                  </a:lnTo>
                  <a:lnTo>
                    <a:pt x="7494" y="4373"/>
                  </a:lnTo>
                  <a:lnTo>
                    <a:pt x="7496" y="4377"/>
                  </a:lnTo>
                  <a:lnTo>
                    <a:pt x="7498" y="4380"/>
                  </a:lnTo>
                  <a:lnTo>
                    <a:pt x="7500" y="4384"/>
                  </a:lnTo>
                  <a:lnTo>
                    <a:pt x="7501" y="4388"/>
                  </a:lnTo>
                  <a:lnTo>
                    <a:pt x="7503" y="4392"/>
                  </a:lnTo>
                  <a:lnTo>
                    <a:pt x="7504" y="4396"/>
                  </a:lnTo>
                  <a:lnTo>
                    <a:pt x="7505" y="4400"/>
                  </a:lnTo>
                  <a:lnTo>
                    <a:pt x="7506" y="4405"/>
                  </a:lnTo>
                  <a:lnTo>
                    <a:pt x="7507" y="4409"/>
                  </a:lnTo>
                  <a:lnTo>
                    <a:pt x="7508" y="4413"/>
                  </a:lnTo>
                  <a:lnTo>
                    <a:pt x="7508" y="4417"/>
                  </a:lnTo>
                  <a:lnTo>
                    <a:pt x="7509" y="4421"/>
                  </a:lnTo>
                  <a:lnTo>
                    <a:pt x="7509" y="4426"/>
                  </a:lnTo>
                  <a:lnTo>
                    <a:pt x="7509" y="4430"/>
                  </a:lnTo>
                  <a:lnTo>
                    <a:pt x="7509" y="4886"/>
                  </a:lnTo>
                  <a:lnTo>
                    <a:pt x="7509" y="4890"/>
                  </a:lnTo>
                  <a:lnTo>
                    <a:pt x="7509" y="4895"/>
                  </a:lnTo>
                  <a:lnTo>
                    <a:pt x="7508" y="4899"/>
                  </a:lnTo>
                  <a:lnTo>
                    <a:pt x="7508" y="4903"/>
                  </a:lnTo>
                  <a:lnTo>
                    <a:pt x="7507" y="4907"/>
                  </a:lnTo>
                  <a:lnTo>
                    <a:pt x="7506" y="4911"/>
                  </a:lnTo>
                  <a:lnTo>
                    <a:pt x="7505" y="4916"/>
                  </a:lnTo>
                  <a:lnTo>
                    <a:pt x="7504" y="4920"/>
                  </a:lnTo>
                  <a:lnTo>
                    <a:pt x="7503" y="4924"/>
                  </a:lnTo>
                  <a:lnTo>
                    <a:pt x="7501" y="4928"/>
                  </a:lnTo>
                  <a:lnTo>
                    <a:pt x="7500" y="4932"/>
                  </a:lnTo>
                  <a:lnTo>
                    <a:pt x="7498" y="4936"/>
                  </a:lnTo>
                  <a:lnTo>
                    <a:pt x="7496" y="4939"/>
                  </a:lnTo>
                  <a:lnTo>
                    <a:pt x="7494" y="4943"/>
                  </a:lnTo>
                  <a:lnTo>
                    <a:pt x="7492" y="4947"/>
                  </a:lnTo>
                  <a:lnTo>
                    <a:pt x="7489" y="4950"/>
                  </a:lnTo>
                  <a:lnTo>
                    <a:pt x="7487" y="4954"/>
                  </a:lnTo>
                  <a:lnTo>
                    <a:pt x="7484" y="4957"/>
                  </a:lnTo>
                  <a:lnTo>
                    <a:pt x="7482" y="4960"/>
                  </a:lnTo>
                  <a:lnTo>
                    <a:pt x="7479" y="4964"/>
                  </a:lnTo>
                  <a:lnTo>
                    <a:pt x="7476" y="4967"/>
                  </a:lnTo>
                  <a:lnTo>
                    <a:pt x="7473" y="4970"/>
                  </a:lnTo>
                  <a:lnTo>
                    <a:pt x="7470" y="4973"/>
                  </a:lnTo>
                  <a:lnTo>
                    <a:pt x="7466" y="4975"/>
                  </a:lnTo>
                  <a:lnTo>
                    <a:pt x="7463" y="4978"/>
                  </a:lnTo>
                  <a:lnTo>
                    <a:pt x="7459" y="4980"/>
                  </a:lnTo>
                  <a:lnTo>
                    <a:pt x="7456" y="4983"/>
                  </a:lnTo>
                  <a:lnTo>
                    <a:pt x="7452" y="4985"/>
                  </a:lnTo>
                  <a:lnTo>
                    <a:pt x="7448" y="4987"/>
                  </a:lnTo>
                  <a:lnTo>
                    <a:pt x="7445" y="4989"/>
                  </a:lnTo>
                  <a:lnTo>
                    <a:pt x="7441" y="4991"/>
                  </a:lnTo>
                  <a:lnTo>
                    <a:pt x="7437" y="4992"/>
                  </a:lnTo>
                  <a:lnTo>
                    <a:pt x="7433" y="4994"/>
                  </a:lnTo>
                  <a:lnTo>
                    <a:pt x="7429" y="4995"/>
                  </a:lnTo>
                  <a:lnTo>
                    <a:pt x="7425" y="4996"/>
                  </a:lnTo>
                  <a:lnTo>
                    <a:pt x="7420" y="4997"/>
                  </a:lnTo>
                  <a:lnTo>
                    <a:pt x="7416" y="4998"/>
                  </a:lnTo>
                  <a:lnTo>
                    <a:pt x="7412" y="4999"/>
                  </a:lnTo>
                  <a:lnTo>
                    <a:pt x="7408" y="4999"/>
                  </a:lnTo>
                  <a:lnTo>
                    <a:pt x="7404" y="5000"/>
                  </a:lnTo>
                  <a:lnTo>
                    <a:pt x="7399" y="5000"/>
                  </a:lnTo>
                  <a:lnTo>
                    <a:pt x="7395" y="5000"/>
                  </a:lnTo>
                  <a:lnTo>
                    <a:pt x="6255" y="5000"/>
                  </a:lnTo>
                  <a:lnTo>
                    <a:pt x="6251" y="5000"/>
                  </a:lnTo>
                  <a:lnTo>
                    <a:pt x="6246" y="5000"/>
                  </a:lnTo>
                  <a:lnTo>
                    <a:pt x="6242" y="4999"/>
                  </a:lnTo>
                  <a:lnTo>
                    <a:pt x="6238" y="4999"/>
                  </a:lnTo>
                  <a:lnTo>
                    <a:pt x="6234" y="4998"/>
                  </a:lnTo>
                  <a:lnTo>
                    <a:pt x="6230" y="4997"/>
                  </a:lnTo>
                  <a:lnTo>
                    <a:pt x="6225" y="4996"/>
                  </a:lnTo>
                  <a:lnTo>
                    <a:pt x="6221" y="4995"/>
                  </a:lnTo>
                  <a:lnTo>
                    <a:pt x="6217" y="4994"/>
                  </a:lnTo>
                  <a:lnTo>
                    <a:pt x="6213" y="4992"/>
                  </a:lnTo>
                  <a:lnTo>
                    <a:pt x="6209" y="4991"/>
                  </a:lnTo>
                  <a:lnTo>
                    <a:pt x="6205" y="4989"/>
                  </a:lnTo>
                  <a:lnTo>
                    <a:pt x="6202" y="4987"/>
                  </a:lnTo>
                  <a:lnTo>
                    <a:pt x="6198" y="4985"/>
                  </a:lnTo>
                  <a:lnTo>
                    <a:pt x="6194" y="4983"/>
                  </a:lnTo>
                  <a:lnTo>
                    <a:pt x="6191" y="4980"/>
                  </a:lnTo>
                  <a:lnTo>
                    <a:pt x="6187" y="4978"/>
                  </a:lnTo>
                  <a:lnTo>
                    <a:pt x="6184" y="4975"/>
                  </a:lnTo>
                  <a:lnTo>
                    <a:pt x="6180" y="4973"/>
                  </a:lnTo>
                  <a:lnTo>
                    <a:pt x="6177" y="4970"/>
                  </a:lnTo>
                  <a:lnTo>
                    <a:pt x="6174" y="4967"/>
                  </a:lnTo>
                  <a:lnTo>
                    <a:pt x="6171" y="4964"/>
                  </a:lnTo>
                  <a:lnTo>
                    <a:pt x="6168" y="4960"/>
                  </a:lnTo>
                  <a:lnTo>
                    <a:pt x="6166" y="4957"/>
                  </a:lnTo>
                  <a:lnTo>
                    <a:pt x="6163" y="4954"/>
                  </a:lnTo>
                  <a:lnTo>
                    <a:pt x="6161" y="4950"/>
                  </a:lnTo>
                  <a:lnTo>
                    <a:pt x="6158" y="4947"/>
                  </a:lnTo>
                  <a:lnTo>
                    <a:pt x="6156" y="4943"/>
                  </a:lnTo>
                  <a:lnTo>
                    <a:pt x="6154" y="4939"/>
                  </a:lnTo>
                  <a:lnTo>
                    <a:pt x="6152" y="4936"/>
                  </a:lnTo>
                  <a:lnTo>
                    <a:pt x="6150" y="4932"/>
                  </a:lnTo>
                  <a:lnTo>
                    <a:pt x="6149" y="4928"/>
                  </a:lnTo>
                  <a:lnTo>
                    <a:pt x="6147" y="4924"/>
                  </a:lnTo>
                  <a:lnTo>
                    <a:pt x="6146" y="4920"/>
                  </a:lnTo>
                  <a:lnTo>
                    <a:pt x="6145" y="4916"/>
                  </a:lnTo>
                  <a:lnTo>
                    <a:pt x="6144" y="4911"/>
                  </a:lnTo>
                  <a:lnTo>
                    <a:pt x="6143" y="4907"/>
                  </a:lnTo>
                  <a:lnTo>
                    <a:pt x="6142" y="4903"/>
                  </a:lnTo>
                  <a:lnTo>
                    <a:pt x="6142" y="4899"/>
                  </a:lnTo>
                  <a:lnTo>
                    <a:pt x="6141" y="4895"/>
                  </a:lnTo>
                  <a:lnTo>
                    <a:pt x="6141" y="4890"/>
                  </a:lnTo>
                  <a:lnTo>
                    <a:pt x="6141" y="4886"/>
                  </a:lnTo>
                  <a:lnTo>
                    <a:pt x="6141" y="4430"/>
                  </a:lnTo>
                  <a:lnTo>
                    <a:pt x="6141" y="4426"/>
                  </a:lnTo>
                  <a:lnTo>
                    <a:pt x="6141" y="4421"/>
                  </a:lnTo>
                  <a:lnTo>
                    <a:pt x="6142" y="4417"/>
                  </a:lnTo>
                  <a:lnTo>
                    <a:pt x="6142" y="4413"/>
                  </a:lnTo>
                  <a:lnTo>
                    <a:pt x="6143" y="4409"/>
                  </a:lnTo>
                  <a:lnTo>
                    <a:pt x="6144" y="4405"/>
                  </a:lnTo>
                  <a:lnTo>
                    <a:pt x="6145" y="4400"/>
                  </a:lnTo>
                  <a:lnTo>
                    <a:pt x="6146" y="4396"/>
                  </a:lnTo>
                  <a:lnTo>
                    <a:pt x="6147" y="4392"/>
                  </a:lnTo>
                  <a:lnTo>
                    <a:pt x="6149" y="4388"/>
                  </a:lnTo>
                  <a:lnTo>
                    <a:pt x="6150" y="4384"/>
                  </a:lnTo>
                  <a:lnTo>
                    <a:pt x="6152" y="4380"/>
                  </a:lnTo>
                  <a:lnTo>
                    <a:pt x="6154" y="4377"/>
                  </a:lnTo>
                  <a:lnTo>
                    <a:pt x="6156" y="4373"/>
                  </a:lnTo>
                  <a:lnTo>
                    <a:pt x="6158" y="4369"/>
                  </a:lnTo>
                  <a:lnTo>
                    <a:pt x="6161" y="4366"/>
                  </a:lnTo>
                  <a:lnTo>
                    <a:pt x="6163" y="4362"/>
                  </a:lnTo>
                  <a:lnTo>
                    <a:pt x="6166" y="4359"/>
                  </a:lnTo>
                  <a:lnTo>
                    <a:pt x="6168" y="4355"/>
                  </a:lnTo>
                  <a:lnTo>
                    <a:pt x="6171" y="4352"/>
                  </a:lnTo>
                  <a:lnTo>
                    <a:pt x="6174" y="4349"/>
                  </a:lnTo>
                  <a:lnTo>
                    <a:pt x="6177" y="4346"/>
                  </a:lnTo>
                  <a:lnTo>
                    <a:pt x="6180" y="4343"/>
                  </a:lnTo>
                  <a:lnTo>
                    <a:pt x="6184" y="4341"/>
                  </a:lnTo>
                  <a:lnTo>
                    <a:pt x="6187" y="4338"/>
                  </a:lnTo>
                  <a:lnTo>
                    <a:pt x="6191" y="4336"/>
                  </a:lnTo>
                  <a:lnTo>
                    <a:pt x="6194" y="4333"/>
                  </a:lnTo>
                  <a:lnTo>
                    <a:pt x="6198" y="4331"/>
                  </a:lnTo>
                  <a:lnTo>
                    <a:pt x="6202" y="4329"/>
                  </a:lnTo>
                  <a:lnTo>
                    <a:pt x="6205" y="4327"/>
                  </a:lnTo>
                  <a:lnTo>
                    <a:pt x="6209" y="4325"/>
                  </a:lnTo>
                  <a:lnTo>
                    <a:pt x="6213" y="4324"/>
                  </a:lnTo>
                  <a:lnTo>
                    <a:pt x="6217" y="4322"/>
                  </a:lnTo>
                  <a:lnTo>
                    <a:pt x="6221" y="4321"/>
                  </a:lnTo>
                  <a:lnTo>
                    <a:pt x="6225" y="4320"/>
                  </a:lnTo>
                  <a:lnTo>
                    <a:pt x="6230" y="4319"/>
                  </a:lnTo>
                  <a:lnTo>
                    <a:pt x="6234" y="4318"/>
                  </a:lnTo>
                  <a:lnTo>
                    <a:pt x="6238" y="4317"/>
                  </a:lnTo>
                  <a:lnTo>
                    <a:pt x="6242" y="4317"/>
                  </a:lnTo>
                  <a:lnTo>
                    <a:pt x="6246" y="4316"/>
                  </a:lnTo>
                  <a:lnTo>
                    <a:pt x="6251" y="4316"/>
                  </a:lnTo>
                  <a:lnTo>
                    <a:pt x="6255" y="43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1312;p13">
              <a:extLst>
                <a:ext uri="{FF2B5EF4-FFF2-40B4-BE49-F238E27FC236}">
                  <a16:creationId xmlns:a16="http://schemas.microsoft.com/office/drawing/2014/main" id="{EC880298-5A2B-4465-87E1-072E82E669EA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1" y="1578"/>
                  </a:moveTo>
                  <a:lnTo>
                    <a:pt x="7531" y="3153"/>
                  </a:lnTo>
                  <a:lnTo>
                    <a:pt x="8194" y="3153"/>
                  </a:lnTo>
                  <a:lnTo>
                    <a:pt x="8199" y="3153"/>
                  </a:lnTo>
                  <a:lnTo>
                    <a:pt x="8216" y="3153"/>
                  </a:lnTo>
                  <a:lnTo>
                    <a:pt x="8225" y="3154"/>
                  </a:lnTo>
                  <a:lnTo>
                    <a:pt x="8242" y="3155"/>
                  </a:lnTo>
                  <a:lnTo>
                    <a:pt x="8252" y="3155"/>
                  </a:lnTo>
                  <a:lnTo>
                    <a:pt x="8269" y="3157"/>
                  </a:lnTo>
                  <a:lnTo>
                    <a:pt x="8278" y="3158"/>
                  </a:lnTo>
                  <a:lnTo>
                    <a:pt x="8295" y="3160"/>
                  </a:lnTo>
                  <a:lnTo>
                    <a:pt x="8304" y="3162"/>
                  </a:lnTo>
                  <a:lnTo>
                    <a:pt x="8321" y="3164"/>
                  </a:lnTo>
                  <a:lnTo>
                    <a:pt x="8330" y="3166"/>
                  </a:lnTo>
                  <a:lnTo>
                    <a:pt x="8347" y="3170"/>
                  </a:lnTo>
                  <a:lnTo>
                    <a:pt x="8356" y="3172"/>
                  </a:lnTo>
                  <a:lnTo>
                    <a:pt x="8372" y="3176"/>
                  </a:lnTo>
                  <a:lnTo>
                    <a:pt x="8381" y="3178"/>
                  </a:lnTo>
                  <a:lnTo>
                    <a:pt x="8397" y="3183"/>
                  </a:lnTo>
                  <a:lnTo>
                    <a:pt x="8406" y="3186"/>
                  </a:lnTo>
                  <a:lnTo>
                    <a:pt x="8423" y="3191"/>
                  </a:lnTo>
                  <a:lnTo>
                    <a:pt x="8431" y="3194"/>
                  </a:lnTo>
                  <a:lnTo>
                    <a:pt x="8447" y="3200"/>
                  </a:lnTo>
                  <a:lnTo>
                    <a:pt x="8456" y="3203"/>
                  </a:lnTo>
                  <a:lnTo>
                    <a:pt x="8472" y="3210"/>
                  </a:lnTo>
                  <a:lnTo>
                    <a:pt x="8481" y="3214"/>
                  </a:lnTo>
                  <a:lnTo>
                    <a:pt x="8496" y="3221"/>
                  </a:lnTo>
                  <a:lnTo>
                    <a:pt x="8505" y="3225"/>
                  </a:lnTo>
                  <a:lnTo>
                    <a:pt x="8520" y="3233"/>
                  </a:lnTo>
                  <a:lnTo>
                    <a:pt x="8528" y="3237"/>
                  </a:lnTo>
                  <a:lnTo>
                    <a:pt x="8543" y="3245"/>
                  </a:lnTo>
                  <a:lnTo>
                    <a:pt x="8551" y="3250"/>
                  </a:lnTo>
                  <a:lnTo>
                    <a:pt x="8566" y="3259"/>
                  </a:lnTo>
                  <a:lnTo>
                    <a:pt x="8574" y="3264"/>
                  </a:lnTo>
                  <a:lnTo>
                    <a:pt x="8588" y="3273"/>
                  </a:lnTo>
                  <a:lnTo>
                    <a:pt x="8596" y="3279"/>
                  </a:lnTo>
                  <a:lnTo>
                    <a:pt x="8610" y="3289"/>
                  </a:lnTo>
                  <a:lnTo>
                    <a:pt x="8617" y="3294"/>
                  </a:lnTo>
                  <a:lnTo>
                    <a:pt x="8631" y="3304"/>
                  </a:lnTo>
                  <a:lnTo>
                    <a:pt x="8638" y="3310"/>
                  </a:lnTo>
                  <a:lnTo>
                    <a:pt x="8651" y="3321"/>
                  </a:lnTo>
                  <a:lnTo>
                    <a:pt x="8658" y="3327"/>
                  </a:lnTo>
                  <a:lnTo>
                    <a:pt x="8671" y="3339"/>
                  </a:lnTo>
                  <a:lnTo>
                    <a:pt x="8678" y="3345"/>
                  </a:lnTo>
                  <a:lnTo>
                    <a:pt x="8690" y="3357"/>
                  </a:lnTo>
                  <a:lnTo>
                    <a:pt x="8696" y="3363"/>
                  </a:lnTo>
                  <a:lnTo>
                    <a:pt x="8708" y="3375"/>
                  </a:lnTo>
                  <a:lnTo>
                    <a:pt x="8714" y="3382"/>
                  </a:lnTo>
                  <a:lnTo>
                    <a:pt x="8726" y="3395"/>
                  </a:lnTo>
                  <a:lnTo>
                    <a:pt x="8732" y="3402"/>
                  </a:lnTo>
                  <a:lnTo>
                    <a:pt x="8743" y="3415"/>
                  </a:lnTo>
                  <a:lnTo>
                    <a:pt x="8749" y="3422"/>
                  </a:lnTo>
                  <a:lnTo>
                    <a:pt x="8759" y="3436"/>
                  </a:lnTo>
                  <a:lnTo>
                    <a:pt x="8764" y="3443"/>
                  </a:lnTo>
                  <a:lnTo>
                    <a:pt x="8774" y="3457"/>
                  </a:lnTo>
                  <a:lnTo>
                    <a:pt x="8780" y="3465"/>
                  </a:lnTo>
                  <a:lnTo>
                    <a:pt x="8789" y="3479"/>
                  </a:lnTo>
                  <a:lnTo>
                    <a:pt x="8794" y="3487"/>
                  </a:lnTo>
                  <a:lnTo>
                    <a:pt x="8803" y="3502"/>
                  </a:lnTo>
                  <a:lnTo>
                    <a:pt x="8808" y="3511"/>
                  </a:lnTo>
                  <a:lnTo>
                    <a:pt x="8817" y="3526"/>
                  </a:lnTo>
                  <a:lnTo>
                    <a:pt x="8821" y="3534"/>
                  </a:lnTo>
                  <a:lnTo>
                    <a:pt x="8828" y="3549"/>
                  </a:lnTo>
                  <a:lnTo>
                    <a:pt x="8832" y="3558"/>
                  </a:lnTo>
                  <a:lnTo>
                    <a:pt x="8840" y="3573"/>
                  </a:lnTo>
                  <a:lnTo>
                    <a:pt x="8843" y="3582"/>
                  </a:lnTo>
                  <a:lnTo>
                    <a:pt x="8850" y="3597"/>
                  </a:lnTo>
                  <a:lnTo>
                    <a:pt x="8853" y="3606"/>
                  </a:lnTo>
                  <a:lnTo>
                    <a:pt x="8859" y="3622"/>
                  </a:lnTo>
                  <a:lnTo>
                    <a:pt x="8862" y="3631"/>
                  </a:lnTo>
                  <a:lnTo>
                    <a:pt x="8867" y="3647"/>
                  </a:lnTo>
                  <a:lnTo>
                    <a:pt x="8870" y="3656"/>
                  </a:lnTo>
                  <a:lnTo>
                    <a:pt x="8875" y="3672"/>
                  </a:lnTo>
                  <a:lnTo>
                    <a:pt x="8877" y="3681"/>
                  </a:lnTo>
                  <a:lnTo>
                    <a:pt x="8881" y="3698"/>
                  </a:lnTo>
                  <a:lnTo>
                    <a:pt x="8883" y="3707"/>
                  </a:lnTo>
                  <a:lnTo>
                    <a:pt x="8887" y="3723"/>
                  </a:lnTo>
                  <a:lnTo>
                    <a:pt x="8889" y="3732"/>
                  </a:lnTo>
                  <a:lnTo>
                    <a:pt x="8891" y="3749"/>
                  </a:lnTo>
                  <a:lnTo>
                    <a:pt x="8893" y="3758"/>
                  </a:lnTo>
                  <a:lnTo>
                    <a:pt x="8895" y="3775"/>
                  </a:lnTo>
                  <a:lnTo>
                    <a:pt x="8896" y="3785"/>
                  </a:lnTo>
                  <a:lnTo>
                    <a:pt x="8898" y="3801"/>
                  </a:lnTo>
                  <a:lnTo>
                    <a:pt x="8898" y="3811"/>
                  </a:lnTo>
                  <a:lnTo>
                    <a:pt x="8899" y="3828"/>
                  </a:lnTo>
                  <a:lnTo>
                    <a:pt x="8900" y="3837"/>
                  </a:lnTo>
                  <a:lnTo>
                    <a:pt x="8900" y="3854"/>
                  </a:lnTo>
                  <a:lnTo>
                    <a:pt x="8900" y="3859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900" y="6163"/>
                  </a:lnTo>
                  <a:lnTo>
                    <a:pt x="8899" y="6172"/>
                  </a:lnTo>
                  <a:lnTo>
                    <a:pt x="8898" y="6189"/>
                  </a:lnTo>
                  <a:lnTo>
                    <a:pt x="8898" y="6199"/>
                  </a:lnTo>
                  <a:lnTo>
                    <a:pt x="8896" y="6215"/>
                  </a:lnTo>
                  <a:lnTo>
                    <a:pt x="8895" y="6225"/>
                  </a:lnTo>
                  <a:lnTo>
                    <a:pt x="8893" y="6242"/>
                  </a:lnTo>
                  <a:lnTo>
                    <a:pt x="8891" y="6251"/>
                  </a:lnTo>
                  <a:lnTo>
                    <a:pt x="8889" y="6268"/>
                  </a:lnTo>
                  <a:lnTo>
                    <a:pt x="8887" y="6277"/>
                  </a:lnTo>
                  <a:lnTo>
                    <a:pt x="8883" y="6293"/>
                  </a:lnTo>
                  <a:lnTo>
                    <a:pt x="8881" y="6302"/>
                  </a:lnTo>
                  <a:lnTo>
                    <a:pt x="8877" y="6319"/>
                  </a:lnTo>
                  <a:lnTo>
                    <a:pt x="8875" y="6328"/>
                  </a:lnTo>
                  <a:lnTo>
                    <a:pt x="8870" y="6344"/>
                  </a:lnTo>
                  <a:lnTo>
                    <a:pt x="8867" y="6353"/>
                  </a:lnTo>
                  <a:lnTo>
                    <a:pt x="8862" y="6369"/>
                  </a:lnTo>
                  <a:lnTo>
                    <a:pt x="8859" y="6378"/>
                  </a:lnTo>
                  <a:lnTo>
                    <a:pt x="8853" y="6394"/>
                  </a:lnTo>
                  <a:lnTo>
                    <a:pt x="8850" y="6403"/>
                  </a:lnTo>
                  <a:lnTo>
                    <a:pt x="8843" y="6418"/>
                  </a:lnTo>
                  <a:lnTo>
                    <a:pt x="8840" y="6427"/>
                  </a:lnTo>
                  <a:lnTo>
                    <a:pt x="8832" y="6442"/>
                  </a:lnTo>
                  <a:lnTo>
                    <a:pt x="8828" y="6451"/>
                  </a:lnTo>
                  <a:lnTo>
                    <a:pt x="8821" y="6466"/>
                  </a:lnTo>
                  <a:lnTo>
                    <a:pt x="8817" y="6474"/>
                  </a:lnTo>
                  <a:lnTo>
                    <a:pt x="8808" y="6489"/>
                  </a:lnTo>
                  <a:lnTo>
                    <a:pt x="8803" y="6498"/>
                  </a:lnTo>
                  <a:lnTo>
                    <a:pt x="8794" y="6513"/>
                  </a:lnTo>
                  <a:lnTo>
                    <a:pt x="8789" y="6521"/>
                  </a:lnTo>
                  <a:lnTo>
                    <a:pt x="8780" y="6535"/>
                  </a:lnTo>
                  <a:lnTo>
                    <a:pt x="8774" y="6543"/>
                  </a:lnTo>
                  <a:lnTo>
                    <a:pt x="8764" y="6557"/>
                  </a:lnTo>
                  <a:lnTo>
                    <a:pt x="8759" y="6564"/>
                  </a:lnTo>
                  <a:lnTo>
                    <a:pt x="8749" y="6578"/>
                  </a:lnTo>
                  <a:lnTo>
                    <a:pt x="8743" y="6585"/>
                  </a:lnTo>
                  <a:lnTo>
                    <a:pt x="8732" y="6598"/>
                  </a:lnTo>
                  <a:lnTo>
                    <a:pt x="8726" y="6605"/>
                  </a:lnTo>
                  <a:lnTo>
                    <a:pt x="8714" y="6618"/>
                  </a:lnTo>
                  <a:lnTo>
                    <a:pt x="8708" y="6625"/>
                  </a:lnTo>
                  <a:lnTo>
                    <a:pt x="8696" y="6637"/>
                  </a:lnTo>
                  <a:lnTo>
                    <a:pt x="8690" y="6643"/>
                  </a:lnTo>
                  <a:lnTo>
                    <a:pt x="8678" y="6655"/>
                  </a:lnTo>
                  <a:lnTo>
                    <a:pt x="8671" y="6661"/>
                  </a:lnTo>
                  <a:lnTo>
                    <a:pt x="8658" y="6673"/>
                  </a:lnTo>
                  <a:lnTo>
                    <a:pt x="8651" y="6679"/>
                  </a:lnTo>
                  <a:lnTo>
                    <a:pt x="8638" y="6690"/>
                  </a:lnTo>
                  <a:lnTo>
                    <a:pt x="8631" y="6696"/>
                  </a:lnTo>
                  <a:lnTo>
                    <a:pt x="8617" y="6706"/>
                  </a:lnTo>
                  <a:lnTo>
                    <a:pt x="8610" y="6711"/>
                  </a:lnTo>
                  <a:lnTo>
                    <a:pt x="8596" y="6721"/>
                  </a:lnTo>
                  <a:lnTo>
                    <a:pt x="8588" y="6727"/>
                  </a:lnTo>
                  <a:lnTo>
                    <a:pt x="8574" y="6736"/>
                  </a:lnTo>
                  <a:lnTo>
                    <a:pt x="8566" y="6741"/>
                  </a:lnTo>
                  <a:lnTo>
                    <a:pt x="8551" y="6750"/>
                  </a:lnTo>
                  <a:lnTo>
                    <a:pt x="8543" y="6755"/>
                  </a:lnTo>
                  <a:lnTo>
                    <a:pt x="8528" y="6763"/>
                  </a:lnTo>
                  <a:lnTo>
                    <a:pt x="8520" y="6767"/>
                  </a:lnTo>
                  <a:lnTo>
                    <a:pt x="8505" y="6775"/>
                  </a:lnTo>
                  <a:lnTo>
                    <a:pt x="8496" y="6779"/>
                  </a:lnTo>
                  <a:lnTo>
                    <a:pt x="8481" y="6786"/>
                  </a:lnTo>
                  <a:lnTo>
                    <a:pt x="8472" y="6790"/>
                  </a:lnTo>
                  <a:lnTo>
                    <a:pt x="8456" y="6797"/>
                  </a:lnTo>
                  <a:lnTo>
                    <a:pt x="8447" y="6800"/>
                  </a:lnTo>
                  <a:lnTo>
                    <a:pt x="8431" y="6806"/>
                  </a:lnTo>
                  <a:lnTo>
                    <a:pt x="8423" y="6809"/>
                  </a:lnTo>
                  <a:lnTo>
                    <a:pt x="8406" y="6814"/>
                  </a:lnTo>
                  <a:lnTo>
                    <a:pt x="8397" y="6817"/>
                  </a:lnTo>
                  <a:lnTo>
                    <a:pt x="8381" y="6822"/>
                  </a:lnTo>
                  <a:lnTo>
                    <a:pt x="8372" y="6824"/>
                  </a:lnTo>
                  <a:lnTo>
                    <a:pt x="8356" y="6828"/>
                  </a:lnTo>
                  <a:lnTo>
                    <a:pt x="8347" y="6830"/>
                  </a:lnTo>
                  <a:lnTo>
                    <a:pt x="8330" y="6834"/>
                  </a:lnTo>
                  <a:lnTo>
                    <a:pt x="8321" y="6836"/>
                  </a:lnTo>
                  <a:lnTo>
                    <a:pt x="8304" y="6838"/>
                  </a:lnTo>
                  <a:lnTo>
                    <a:pt x="8295" y="6840"/>
                  </a:lnTo>
                  <a:lnTo>
                    <a:pt x="8278" y="6842"/>
                  </a:lnTo>
                  <a:lnTo>
                    <a:pt x="8269" y="6843"/>
                  </a:lnTo>
                  <a:lnTo>
                    <a:pt x="8252" y="6845"/>
                  </a:lnTo>
                  <a:lnTo>
                    <a:pt x="8242" y="6845"/>
                  </a:lnTo>
                  <a:lnTo>
                    <a:pt x="8225" y="6846"/>
                  </a:lnTo>
                  <a:lnTo>
                    <a:pt x="8216" y="6847"/>
                  </a:lnTo>
                  <a:lnTo>
                    <a:pt x="8199" y="6847"/>
                  </a:lnTo>
                  <a:lnTo>
                    <a:pt x="8194" y="6847"/>
                  </a:lnTo>
                  <a:lnTo>
                    <a:pt x="7303" y="6847"/>
                  </a:lnTo>
                  <a:lnTo>
                    <a:pt x="7303" y="8422"/>
                  </a:lnTo>
                  <a:lnTo>
                    <a:pt x="7301" y="8455"/>
                  </a:lnTo>
                  <a:lnTo>
                    <a:pt x="7294" y="8487"/>
                  </a:lnTo>
                  <a:lnTo>
                    <a:pt x="7284" y="8518"/>
                  </a:lnTo>
                  <a:lnTo>
                    <a:pt x="7270" y="8547"/>
                  </a:lnTo>
                  <a:lnTo>
                    <a:pt x="7251" y="8574"/>
                  </a:lnTo>
                  <a:lnTo>
                    <a:pt x="7230" y="8599"/>
                  </a:lnTo>
                  <a:lnTo>
                    <a:pt x="7205" y="8620"/>
                  </a:lnTo>
                  <a:lnTo>
                    <a:pt x="7178" y="8639"/>
                  </a:lnTo>
                  <a:lnTo>
                    <a:pt x="7149" y="8653"/>
                  </a:lnTo>
                  <a:lnTo>
                    <a:pt x="7118" y="8663"/>
                  </a:lnTo>
                  <a:lnTo>
                    <a:pt x="7086" y="8670"/>
                  </a:lnTo>
                  <a:lnTo>
                    <a:pt x="7053" y="8672"/>
                  </a:lnTo>
                  <a:lnTo>
                    <a:pt x="2947" y="8672"/>
                  </a:lnTo>
                  <a:lnTo>
                    <a:pt x="2914" y="8670"/>
                  </a:lnTo>
                  <a:lnTo>
                    <a:pt x="2882" y="8663"/>
                  </a:lnTo>
                  <a:lnTo>
                    <a:pt x="2851" y="8653"/>
                  </a:lnTo>
                  <a:lnTo>
                    <a:pt x="2822" y="8639"/>
                  </a:lnTo>
                  <a:lnTo>
                    <a:pt x="2795" y="8620"/>
                  </a:lnTo>
                  <a:lnTo>
                    <a:pt x="2770" y="8599"/>
                  </a:lnTo>
                  <a:lnTo>
                    <a:pt x="2749" y="8574"/>
                  </a:lnTo>
                  <a:lnTo>
                    <a:pt x="2730" y="8547"/>
                  </a:lnTo>
                  <a:lnTo>
                    <a:pt x="2716" y="8518"/>
                  </a:lnTo>
                  <a:lnTo>
                    <a:pt x="2706" y="8487"/>
                  </a:lnTo>
                  <a:lnTo>
                    <a:pt x="2699" y="8455"/>
                  </a:lnTo>
                  <a:lnTo>
                    <a:pt x="2697" y="8422"/>
                  </a:lnTo>
                  <a:lnTo>
                    <a:pt x="2697" y="6847"/>
                  </a:lnTo>
                  <a:lnTo>
                    <a:pt x="1806" y="6847"/>
                  </a:lnTo>
                  <a:lnTo>
                    <a:pt x="1801" y="6847"/>
                  </a:lnTo>
                  <a:lnTo>
                    <a:pt x="1784" y="6847"/>
                  </a:lnTo>
                  <a:lnTo>
                    <a:pt x="1775" y="6846"/>
                  </a:lnTo>
                  <a:lnTo>
                    <a:pt x="1758" y="6845"/>
                  </a:lnTo>
                  <a:lnTo>
                    <a:pt x="1748" y="6845"/>
                  </a:lnTo>
                  <a:lnTo>
                    <a:pt x="1731" y="6843"/>
                  </a:lnTo>
                  <a:lnTo>
                    <a:pt x="1722" y="6842"/>
                  </a:lnTo>
                  <a:lnTo>
                    <a:pt x="1705" y="6840"/>
                  </a:lnTo>
                  <a:lnTo>
                    <a:pt x="1696" y="6838"/>
                  </a:lnTo>
                  <a:lnTo>
                    <a:pt x="1679" y="6836"/>
                  </a:lnTo>
                  <a:lnTo>
                    <a:pt x="1670" y="6834"/>
                  </a:lnTo>
                  <a:lnTo>
                    <a:pt x="1653" y="6830"/>
                  </a:lnTo>
                  <a:lnTo>
                    <a:pt x="1644" y="6828"/>
                  </a:lnTo>
                  <a:lnTo>
                    <a:pt x="1628" y="6824"/>
                  </a:lnTo>
                  <a:lnTo>
                    <a:pt x="1619" y="6822"/>
                  </a:lnTo>
                  <a:lnTo>
                    <a:pt x="1603" y="6817"/>
                  </a:lnTo>
                  <a:lnTo>
                    <a:pt x="1594" y="6814"/>
                  </a:lnTo>
                  <a:lnTo>
                    <a:pt x="1577" y="6809"/>
                  </a:lnTo>
                  <a:lnTo>
                    <a:pt x="1569" y="6806"/>
                  </a:lnTo>
                  <a:lnTo>
                    <a:pt x="1553" y="6800"/>
                  </a:lnTo>
                  <a:lnTo>
                    <a:pt x="1544" y="6797"/>
                  </a:lnTo>
                  <a:lnTo>
                    <a:pt x="1528" y="6790"/>
                  </a:lnTo>
                  <a:lnTo>
                    <a:pt x="1519" y="6786"/>
                  </a:lnTo>
                  <a:lnTo>
                    <a:pt x="1504" y="6779"/>
                  </a:lnTo>
                  <a:lnTo>
                    <a:pt x="1495" y="6775"/>
                  </a:lnTo>
                  <a:lnTo>
                    <a:pt x="1480" y="6767"/>
                  </a:lnTo>
                  <a:lnTo>
                    <a:pt x="1472" y="6763"/>
                  </a:lnTo>
                  <a:lnTo>
                    <a:pt x="1457" y="6755"/>
                  </a:lnTo>
                  <a:lnTo>
                    <a:pt x="1449" y="6750"/>
                  </a:lnTo>
                  <a:lnTo>
                    <a:pt x="1434" y="6741"/>
                  </a:lnTo>
                  <a:lnTo>
                    <a:pt x="1426" y="6736"/>
                  </a:lnTo>
                  <a:lnTo>
                    <a:pt x="1412" y="6727"/>
                  </a:lnTo>
                  <a:lnTo>
                    <a:pt x="1404" y="6721"/>
                  </a:lnTo>
                  <a:lnTo>
                    <a:pt x="1390" y="6711"/>
                  </a:lnTo>
                  <a:lnTo>
                    <a:pt x="1383" y="6706"/>
                  </a:lnTo>
                  <a:lnTo>
                    <a:pt x="1369" y="6696"/>
                  </a:lnTo>
                  <a:lnTo>
                    <a:pt x="1362" y="6690"/>
                  </a:lnTo>
                  <a:lnTo>
                    <a:pt x="1349" y="6679"/>
                  </a:lnTo>
                  <a:lnTo>
                    <a:pt x="1342" y="6673"/>
                  </a:lnTo>
                  <a:lnTo>
                    <a:pt x="1329" y="6661"/>
                  </a:lnTo>
                  <a:lnTo>
                    <a:pt x="1322" y="6655"/>
                  </a:lnTo>
                  <a:lnTo>
                    <a:pt x="1310" y="6643"/>
                  </a:lnTo>
                  <a:lnTo>
                    <a:pt x="1304" y="6637"/>
                  </a:lnTo>
                  <a:lnTo>
                    <a:pt x="1292" y="6625"/>
                  </a:lnTo>
                  <a:lnTo>
                    <a:pt x="1286" y="6618"/>
                  </a:lnTo>
                  <a:lnTo>
                    <a:pt x="1274" y="6605"/>
                  </a:lnTo>
                  <a:lnTo>
                    <a:pt x="1268" y="6598"/>
                  </a:lnTo>
                  <a:lnTo>
                    <a:pt x="1257" y="6585"/>
                  </a:lnTo>
                  <a:lnTo>
                    <a:pt x="1251" y="6578"/>
                  </a:lnTo>
                  <a:lnTo>
                    <a:pt x="1241" y="6564"/>
                  </a:lnTo>
                  <a:lnTo>
                    <a:pt x="1236" y="6557"/>
                  </a:lnTo>
                  <a:lnTo>
                    <a:pt x="1226" y="6543"/>
                  </a:lnTo>
                  <a:lnTo>
                    <a:pt x="1220" y="6535"/>
                  </a:lnTo>
                  <a:lnTo>
                    <a:pt x="1211" y="6521"/>
                  </a:lnTo>
                  <a:lnTo>
                    <a:pt x="1206" y="6513"/>
                  </a:lnTo>
                  <a:lnTo>
                    <a:pt x="1197" y="6498"/>
                  </a:lnTo>
                  <a:lnTo>
                    <a:pt x="1192" y="6489"/>
                  </a:lnTo>
                  <a:lnTo>
                    <a:pt x="1183" y="6474"/>
                  </a:lnTo>
                  <a:lnTo>
                    <a:pt x="1179" y="6466"/>
                  </a:lnTo>
                  <a:lnTo>
                    <a:pt x="1172" y="6451"/>
                  </a:lnTo>
                  <a:lnTo>
                    <a:pt x="1168" y="6442"/>
                  </a:lnTo>
                  <a:lnTo>
                    <a:pt x="1160" y="6427"/>
                  </a:lnTo>
                  <a:lnTo>
                    <a:pt x="1157" y="6418"/>
                  </a:lnTo>
                  <a:lnTo>
                    <a:pt x="1150" y="6403"/>
                  </a:lnTo>
                  <a:lnTo>
                    <a:pt x="1147" y="6394"/>
                  </a:lnTo>
                  <a:lnTo>
                    <a:pt x="1141" y="6378"/>
                  </a:lnTo>
                  <a:lnTo>
                    <a:pt x="1138" y="6369"/>
                  </a:lnTo>
                  <a:lnTo>
                    <a:pt x="1133" y="6353"/>
                  </a:lnTo>
                  <a:lnTo>
                    <a:pt x="1130" y="6344"/>
                  </a:lnTo>
                  <a:lnTo>
                    <a:pt x="1125" y="6328"/>
                  </a:lnTo>
                  <a:lnTo>
                    <a:pt x="1123" y="6319"/>
                  </a:lnTo>
                  <a:lnTo>
                    <a:pt x="1119" y="6302"/>
                  </a:lnTo>
                  <a:lnTo>
                    <a:pt x="1117" y="6293"/>
                  </a:lnTo>
                  <a:lnTo>
                    <a:pt x="1113" y="6277"/>
                  </a:lnTo>
                  <a:lnTo>
                    <a:pt x="1111" y="6268"/>
                  </a:lnTo>
                  <a:lnTo>
                    <a:pt x="1109" y="6251"/>
                  </a:lnTo>
                  <a:lnTo>
                    <a:pt x="1107" y="6242"/>
                  </a:lnTo>
                  <a:lnTo>
                    <a:pt x="1105" y="6225"/>
                  </a:lnTo>
                  <a:lnTo>
                    <a:pt x="1104" y="6215"/>
                  </a:lnTo>
                  <a:lnTo>
                    <a:pt x="1102" y="6199"/>
                  </a:lnTo>
                  <a:lnTo>
                    <a:pt x="1102" y="6189"/>
                  </a:lnTo>
                  <a:lnTo>
                    <a:pt x="1101" y="6172"/>
                  </a:lnTo>
                  <a:lnTo>
                    <a:pt x="1100" y="6163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3859"/>
                  </a:lnTo>
                  <a:lnTo>
                    <a:pt x="1100" y="3854"/>
                  </a:lnTo>
                  <a:lnTo>
                    <a:pt x="1100" y="3837"/>
                  </a:lnTo>
                  <a:lnTo>
                    <a:pt x="1101" y="3828"/>
                  </a:lnTo>
                  <a:lnTo>
                    <a:pt x="1102" y="3811"/>
                  </a:lnTo>
                  <a:lnTo>
                    <a:pt x="1102" y="3801"/>
                  </a:lnTo>
                  <a:lnTo>
                    <a:pt x="1104" y="3785"/>
                  </a:lnTo>
                  <a:lnTo>
                    <a:pt x="1105" y="3775"/>
                  </a:lnTo>
                  <a:lnTo>
                    <a:pt x="1107" y="3758"/>
                  </a:lnTo>
                  <a:lnTo>
                    <a:pt x="1109" y="3749"/>
                  </a:lnTo>
                  <a:lnTo>
                    <a:pt x="1111" y="3732"/>
                  </a:lnTo>
                  <a:lnTo>
                    <a:pt x="1113" y="3723"/>
                  </a:lnTo>
                  <a:lnTo>
                    <a:pt x="1117" y="3707"/>
                  </a:lnTo>
                  <a:lnTo>
                    <a:pt x="1119" y="3698"/>
                  </a:lnTo>
                  <a:lnTo>
                    <a:pt x="1123" y="3681"/>
                  </a:lnTo>
                  <a:lnTo>
                    <a:pt x="1125" y="3672"/>
                  </a:lnTo>
                  <a:lnTo>
                    <a:pt x="1130" y="3656"/>
                  </a:lnTo>
                  <a:lnTo>
                    <a:pt x="1133" y="3647"/>
                  </a:lnTo>
                  <a:lnTo>
                    <a:pt x="1138" y="3631"/>
                  </a:lnTo>
                  <a:lnTo>
                    <a:pt x="1141" y="3622"/>
                  </a:lnTo>
                  <a:lnTo>
                    <a:pt x="1147" y="3606"/>
                  </a:lnTo>
                  <a:lnTo>
                    <a:pt x="1150" y="3597"/>
                  </a:lnTo>
                  <a:lnTo>
                    <a:pt x="1157" y="3582"/>
                  </a:lnTo>
                  <a:lnTo>
                    <a:pt x="1160" y="3573"/>
                  </a:lnTo>
                  <a:lnTo>
                    <a:pt x="1168" y="3558"/>
                  </a:lnTo>
                  <a:lnTo>
                    <a:pt x="1172" y="3549"/>
                  </a:lnTo>
                  <a:lnTo>
                    <a:pt x="1179" y="3534"/>
                  </a:lnTo>
                  <a:lnTo>
                    <a:pt x="1183" y="3526"/>
                  </a:lnTo>
                  <a:lnTo>
                    <a:pt x="1192" y="3511"/>
                  </a:lnTo>
                  <a:lnTo>
                    <a:pt x="1197" y="3502"/>
                  </a:lnTo>
                  <a:lnTo>
                    <a:pt x="1206" y="3487"/>
                  </a:lnTo>
                  <a:lnTo>
                    <a:pt x="1211" y="3479"/>
                  </a:lnTo>
                  <a:lnTo>
                    <a:pt x="1220" y="3465"/>
                  </a:lnTo>
                  <a:lnTo>
                    <a:pt x="1226" y="3457"/>
                  </a:lnTo>
                  <a:lnTo>
                    <a:pt x="1236" y="3443"/>
                  </a:lnTo>
                  <a:lnTo>
                    <a:pt x="1241" y="3436"/>
                  </a:lnTo>
                  <a:lnTo>
                    <a:pt x="1251" y="3422"/>
                  </a:lnTo>
                  <a:lnTo>
                    <a:pt x="1257" y="3415"/>
                  </a:lnTo>
                  <a:lnTo>
                    <a:pt x="1268" y="3402"/>
                  </a:lnTo>
                  <a:lnTo>
                    <a:pt x="1274" y="3395"/>
                  </a:lnTo>
                  <a:lnTo>
                    <a:pt x="1286" y="3382"/>
                  </a:lnTo>
                  <a:lnTo>
                    <a:pt x="1292" y="3375"/>
                  </a:lnTo>
                  <a:lnTo>
                    <a:pt x="1304" y="3363"/>
                  </a:lnTo>
                  <a:lnTo>
                    <a:pt x="1310" y="3357"/>
                  </a:lnTo>
                  <a:lnTo>
                    <a:pt x="1322" y="3345"/>
                  </a:lnTo>
                  <a:lnTo>
                    <a:pt x="1329" y="3339"/>
                  </a:lnTo>
                  <a:lnTo>
                    <a:pt x="1342" y="3327"/>
                  </a:lnTo>
                  <a:lnTo>
                    <a:pt x="1349" y="3321"/>
                  </a:lnTo>
                  <a:lnTo>
                    <a:pt x="1362" y="3310"/>
                  </a:lnTo>
                  <a:lnTo>
                    <a:pt x="1369" y="3304"/>
                  </a:lnTo>
                  <a:lnTo>
                    <a:pt x="1383" y="3294"/>
                  </a:lnTo>
                  <a:lnTo>
                    <a:pt x="1390" y="3289"/>
                  </a:lnTo>
                  <a:lnTo>
                    <a:pt x="1404" y="3279"/>
                  </a:lnTo>
                  <a:lnTo>
                    <a:pt x="1412" y="3273"/>
                  </a:lnTo>
                  <a:lnTo>
                    <a:pt x="1426" y="3264"/>
                  </a:lnTo>
                  <a:lnTo>
                    <a:pt x="1434" y="3259"/>
                  </a:lnTo>
                  <a:lnTo>
                    <a:pt x="1449" y="3250"/>
                  </a:lnTo>
                  <a:lnTo>
                    <a:pt x="1457" y="3245"/>
                  </a:lnTo>
                  <a:lnTo>
                    <a:pt x="1472" y="3237"/>
                  </a:lnTo>
                  <a:lnTo>
                    <a:pt x="1480" y="3233"/>
                  </a:lnTo>
                  <a:lnTo>
                    <a:pt x="1495" y="3225"/>
                  </a:lnTo>
                  <a:lnTo>
                    <a:pt x="1504" y="3221"/>
                  </a:lnTo>
                  <a:lnTo>
                    <a:pt x="1519" y="3214"/>
                  </a:lnTo>
                  <a:lnTo>
                    <a:pt x="1528" y="3210"/>
                  </a:lnTo>
                  <a:lnTo>
                    <a:pt x="1544" y="3203"/>
                  </a:lnTo>
                  <a:lnTo>
                    <a:pt x="1553" y="3200"/>
                  </a:lnTo>
                  <a:lnTo>
                    <a:pt x="1569" y="3194"/>
                  </a:lnTo>
                  <a:lnTo>
                    <a:pt x="1577" y="3191"/>
                  </a:lnTo>
                  <a:lnTo>
                    <a:pt x="1594" y="3186"/>
                  </a:lnTo>
                  <a:lnTo>
                    <a:pt x="1603" y="3183"/>
                  </a:lnTo>
                  <a:lnTo>
                    <a:pt x="1619" y="3178"/>
                  </a:lnTo>
                  <a:lnTo>
                    <a:pt x="1628" y="3176"/>
                  </a:lnTo>
                  <a:lnTo>
                    <a:pt x="1644" y="3172"/>
                  </a:lnTo>
                  <a:lnTo>
                    <a:pt x="1653" y="3170"/>
                  </a:lnTo>
                  <a:lnTo>
                    <a:pt x="1670" y="3166"/>
                  </a:lnTo>
                  <a:lnTo>
                    <a:pt x="1679" y="3164"/>
                  </a:lnTo>
                  <a:lnTo>
                    <a:pt x="1696" y="3162"/>
                  </a:lnTo>
                  <a:lnTo>
                    <a:pt x="1705" y="3160"/>
                  </a:lnTo>
                  <a:lnTo>
                    <a:pt x="1722" y="3158"/>
                  </a:lnTo>
                  <a:lnTo>
                    <a:pt x="1731" y="3157"/>
                  </a:lnTo>
                  <a:lnTo>
                    <a:pt x="1748" y="3155"/>
                  </a:lnTo>
                  <a:lnTo>
                    <a:pt x="1758" y="3155"/>
                  </a:lnTo>
                  <a:lnTo>
                    <a:pt x="1775" y="3154"/>
                  </a:lnTo>
                  <a:lnTo>
                    <a:pt x="1784" y="3153"/>
                  </a:lnTo>
                  <a:lnTo>
                    <a:pt x="1801" y="3153"/>
                  </a:lnTo>
                  <a:lnTo>
                    <a:pt x="1806" y="3153"/>
                  </a:lnTo>
                  <a:lnTo>
                    <a:pt x="2469" y="3153"/>
                  </a:lnTo>
                  <a:lnTo>
                    <a:pt x="2469" y="1578"/>
                  </a:lnTo>
                  <a:lnTo>
                    <a:pt x="2471" y="1545"/>
                  </a:lnTo>
                  <a:lnTo>
                    <a:pt x="2478" y="1513"/>
                  </a:lnTo>
                  <a:lnTo>
                    <a:pt x="2488" y="1482"/>
                  </a:lnTo>
                  <a:lnTo>
                    <a:pt x="2502" y="1453"/>
                  </a:lnTo>
                  <a:lnTo>
                    <a:pt x="2521" y="1426"/>
                  </a:lnTo>
                  <a:lnTo>
                    <a:pt x="2542" y="1401"/>
                  </a:lnTo>
                  <a:lnTo>
                    <a:pt x="2567" y="1380"/>
                  </a:lnTo>
                  <a:lnTo>
                    <a:pt x="2594" y="1361"/>
                  </a:lnTo>
                  <a:lnTo>
                    <a:pt x="2623" y="1347"/>
                  </a:lnTo>
                  <a:lnTo>
                    <a:pt x="2654" y="1337"/>
                  </a:lnTo>
                  <a:lnTo>
                    <a:pt x="2686" y="1330"/>
                  </a:lnTo>
                  <a:lnTo>
                    <a:pt x="2719" y="1328"/>
                  </a:lnTo>
                  <a:lnTo>
                    <a:pt x="7281" y="1328"/>
                  </a:lnTo>
                  <a:lnTo>
                    <a:pt x="7314" y="1330"/>
                  </a:lnTo>
                  <a:lnTo>
                    <a:pt x="7346" y="1337"/>
                  </a:lnTo>
                  <a:lnTo>
                    <a:pt x="7377" y="1347"/>
                  </a:lnTo>
                  <a:lnTo>
                    <a:pt x="7406" y="1361"/>
                  </a:lnTo>
                  <a:lnTo>
                    <a:pt x="7433" y="1380"/>
                  </a:lnTo>
                  <a:lnTo>
                    <a:pt x="7458" y="1401"/>
                  </a:lnTo>
                  <a:lnTo>
                    <a:pt x="7479" y="1426"/>
                  </a:lnTo>
                  <a:lnTo>
                    <a:pt x="7498" y="1453"/>
                  </a:lnTo>
                  <a:lnTo>
                    <a:pt x="7512" y="1482"/>
                  </a:lnTo>
                  <a:lnTo>
                    <a:pt x="7522" y="1513"/>
                  </a:lnTo>
                  <a:lnTo>
                    <a:pt x="7529" y="1545"/>
                  </a:lnTo>
                  <a:lnTo>
                    <a:pt x="7531" y="1578"/>
                  </a:lnTo>
                  <a:close/>
                  <a:moveTo>
                    <a:pt x="8202" y="3653"/>
                  </a:moveTo>
                  <a:lnTo>
                    <a:pt x="8192" y="3653"/>
                  </a:lnTo>
                  <a:lnTo>
                    <a:pt x="7281" y="3653"/>
                  </a:lnTo>
                  <a:lnTo>
                    <a:pt x="2719" y="3653"/>
                  </a:lnTo>
                  <a:lnTo>
                    <a:pt x="1808" y="3653"/>
                  </a:lnTo>
                  <a:lnTo>
                    <a:pt x="1798" y="3653"/>
                  </a:lnTo>
                  <a:lnTo>
                    <a:pt x="1790" y="3654"/>
                  </a:lnTo>
                  <a:lnTo>
                    <a:pt x="1783" y="3654"/>
                  </a:lnTo>
                  <a:lnTo>
                    <a:pt x="1775" y="3655"/>
                  </a:lnTo>
                  <a:lnTo>
                    <a:pt x="1767" y="3657"/>
                  </a:lnTo>
                  <a:lnTo>
                    <a:pt x="1760" y="3658"/>
                  </a:lnTo>
                  <a:lnTo>
                    <a:pt x="1752" y="3660"/>
                  </a:lnTo>
                  <a:lnTo>
                    <a:pt x="1745" y="3662"/>
                  </a:lnTo>
                  <a:lnTo>
                    <a:pt x="1738" y="3665"/>
                  </a:lnTo>
                  <a:lnTo>
                    <a:pt x="1731" y="3667"/>
                  </a:lnTo>
                  <a:lnTo>
                    <a:pt x="1724" y="3670"/>
                  </a:lnTo>
                  <a:lnTo>
                    <a:pt x="1717" y="3673"/>
                  </a:lnTo>
                  <a:lnTo>
                    <a:pt x="1710" y="3677"/>
                  </a:lnTo>
                  <a:lnTo>
                    <a:pt x="1703" y="3680"/>
                  </a:lnTo>
                  <a:lnTo>
                    <a:pt x="1697" y="3684"/>
                  </a:lnTo>
                  <a:lnTo>
                    <a:pt x="1690" y="3689"/>
                  </a:lnTo>
                  <a:lnTo>
                    <a:pt x="1684" y="3693"/>
                  </a:lnTo>
                  <a:lnTo>
                    <a:pt x="1678" y="3698"/>
                  </a:lnTo>
                  <a:lnTo>
                    <a:pt x="1672" y="3703"/>
                  </a:lnTo>
                  <a:lnTo>
                    <a:pt x="1666" y="3708"/>
                  </a:lnTo>
                  <a:lnTo>
                    <a:pt x="1660" y="3713"/>
                  </a:lnTo>
                  <a:lnTo>
                    <a:pt x="1655" y="3719"/>
                  </a:lnTo>
                  <a:lnTo>
                    <a:pt x="1650" y="3725"/>
                  </a:lnTo>
                  <a:lnTo>
                    <a:pt x="1645" y="3731"/>
                  </a:lnTo>
                  <a:lnTo>
                    <a:pt x="1640" y="3737"/>
                  </a:lnTo>
                  <a:lnTo>
                    <a:pt x="1636" y="3743"/>
                  </a:lnTo>
                  <a:lnTo>
                    <a:pt x="1631" y="3750"/>
                  </a:lnTo>
                  <a:lnTo>
                    <a:pt x="1628" y="3756"/>
                  </a:lnTo>
                  <a:lnTo>
                    <a:pt x="1624" y="3762"/>
                  </a:lnTo>
                  <a:lnTo>
                    <a:pt x="1621" y="3769"/>
                  </a:lnTo>
                  <a:lnTo>
                    <a:pt x="1617" y="3777"/>
                  </a:lnTo>
                  <a:lnTo>
                    <a:pt x="1614" y="3784"/>
                  </a:lnTo>
                  <a:lnTo>
                    <a:pt x="1612" y="3791"/>
                  </a:lnTo>
                  <a:lnTo>
                    <a:pt x="1609" y="3799"/>
                  </a:lnTo>
                  <a:lnTo>
                    <a:pt x="1607" y="3806"/>
                  </a:lnTo>
                  <a:lnTo>
                    <a:pt x="1605" y="3813"/>
                  </a:lnTo>
                  <a:lnTo>
                    <a:pt x="1604" y="3821"/>
                  </a:lnTo>
                  <a:lnTo>
                    <a:pt x="1602" y="3828"/>
                  </a:lnTo>
                  <a:lnTo>
                    <a:pt x="1601" y="3836"/>
                  </a:lnTo>
                  <a:lnTo>
                    <a:pt x="1601" y="3844"/>
                  </a:lnTo>
                  <a:lnTo>
                    <a:pt x="1600" y="3851"/>
                  </a:lnTo>
                  <a:lnTo>
                    <a:pt x="1600" y="3861"/>
                  </a:lnTo>
                  <a:lnTo>
                    <a:pt x="1600" y="6139"/>
                  </a:lnTo>
                  <a:lnTo>
                    <a:pt x="1600" y="6149"/>
                  </a:lnTo>
                  <a:lnTo>
                    <a:pt x="1601" y="6156"/>
                  </a:lnTo>
                  <a:lnTo>
                    <a:pt x="1601" y="6164"/>
                  </a:lnTo>
                  <a:lnTo>
                    <a:pt x="1602" y="6172"/>
                  </a:lnTo>
                  <a:lnTo>
                    <a:pt x="1604" y="6179"/>
                  </a:lnTo>
                  <a:lnTo>
                    <a:pt x="1605" y="6187"/>
                  </a:lnTo>
                  <a:lnTo>
                    <a:pt x="1607" y="6194"/>
                  </a:lnTo>
                  <a:lnTo>
                    <a:pt x="1609" y="6201"/>
                  </a:lnTo>
                  <a:lnTo>
                    <a:pt x="1612" y="6209"/>
                  </a:lnTo>
                  <a:lnTo>
                    <a:pt x="1614" y="6216"/>
                  </a:lnTo>
                  <a:lnTo>
                    <a:pt x="1617" y="6223"/>
                  </a:lnTo>
                  <a:lnTo>
                    <a:pt x="1621" y="6231"/>
                  </a:lnTo>
                  <a:lnTo>
                    <a:pt x="1624" y="6238"/>
                  </a:lnTo>
                  <a:lnTo>
                    <a:pt x="1628" y="6244"/>
                  </a:lnTo>
                  <a:lnTo>
                    <a:pt x="1631" y="6250"/>
                  </a:lnTo>
                  <a:lnTo>
                    <a:pt x="1636" y="6257"/>
                  </a:lnTo>
                  <a:lnTo>
                    <a:pt x="1640" y="6263"/>
                  </a:lnTo>
                  <a:lnTo>
                    <a:pt x="1645" y="6269"/>
                  </a:lnTo>
                  <a:lnTo>
                    <a:pt x="1650" y="6275"/>
                  </a:lnTo>
                  <a:lnTo>
                    <a:pt x="1655" y="6281"/>
                  </a:lnTo>
                  <a:lnTo>
                    <a:pt x="1660" y="6287"/>
                  </a:lnTo>
                  <a:lnTo>
                    <a:pt x="1666" y="6292"/>
                  </a:lnTo>
                  <a:lnTo>
                    <a:pt x="1672" y="6297"/>
                  </a:lnTo>
                  <a:lnTo>
                    <a:pt x="1678" y="6302"/>
                  </a:lnTo>
                  <a:lnTo>
                    <a:pt x="1684" y="6307"/>
                  </a:lnTo>
                  <a:lnTo>
                    <a:pt x="1690" y="6311"/>
                  </a:lnTo>
                  <a:lnTo>
                    <a:pt x="1697" y="6316"/>
                  </a:lnTo>
                  <a:lnTo>
                    <a:pt x="1703" y="6320"/>
                  </a:lnTo>
                  <a:lnTo>
                    <a:pt x="1710" y="6323"/>
                  </a:lnTo>
                  <a:lnTo>
                    <a:pt x="1717" y="6327"/>
                  </a:lnTo>
                  <a:lnTo>
                    <a:pt x="1724" y="6330"/>
                  </a:lnTo>
                  <a:lnTo>
                    <a:pt x="1731" y="6333"/>
                  </a:lnTo>
                  <a:lnTo>
                    <a:pt x="1738" y="6335"/>
                  </a:lnTo>
                  <a:lnTo>
                    <a:pt x="1745" y="6338"/>
                  </a:lnTo>
                  <a:lnTo>
                    <a:pt x="1752" y="6340"/>
                  </a:lnTo>
                  <a:lnTo>
                    <a:pt x="1760" y="6342"/>
                  </a:lnTo>
                  <a:lnTo>
                    <a:pt x="1767" y="6343"/>
                  </a:lnTo>
                  <a:lnTo>
                    <a:pt x="1775" y="6345"/>
                  </a:lnTo>
                  <a:lnTo>
                    <a:pt x="1783" y="6346"/>
                  </a:lnTo>
                  <a:lnTo>
                    <a:pt x="1790" y="6346"/>
                  </a:lnTo>
                  <a:lnTo>
                    <a:pt x="1798" y="6347"/>
                  </a:lnTo>
                  <a:lnTo>
                    <a:pt x="1808" y="6347"/>
                  </a:lnTo>
                  <a:lnTo>
                    <a:pt x="2697" y="6347"/>
                  </a:lnTo>
                  <a:lnTo>
                    <a:pt x="2697" y="5912"/>
                  </a:lnTo>
                  <a:lnTo>
                    <a:pt x="2699" y="5879"/>
                  </a:lnTo>
                  <a:lnTo>
                    <a:pt x="2706" y="5847"/>
                  </a:lnTo>
                  <a:lnTo>
                    <a:pt x="2716" y="5816"/>
                  </a:lnTo>
                  <a:lnTo>
                    <a:pt x="2730" y="5787"/>
                  </a:lnTo>
                  <a:lnTo>
                    <a:pt x="2749" y="5760"/>
                  </a:lnTo>
                  <a:lnTo>
                    <a:pt x="2770" y="5735"/>
                  </a:lnTo>
                  <a:lnTo>
                    <a:pt x="2795" y="5714"/>
                  </a:lnTo>
                  <a:lnTo>
                    <a:pt x="2822" y="5695"/>
                  </a:lnTo>
                  <a:lnTo>
                    <a:pt x="2851" y="5681"/>
                  </a:lnTo>
                  <a:lnTo>
                    <a:pt x="2882" y="5671"/>
                  </a:lnTo>
                  <a:lnTo>
                    <a:pt x="2914" y="5664"/>
                  </a:lnTo>
                  <a:lnTo>
                    <a:pt x="2947" y="5662"/>
                  </a:lnTo>
                  <a:lnTo>
                    <a:pt x="7053" y="5662"/>
                  </a:lnTo>
                  <a:lnTo>
                    <a:pt x="7086" y="5664"/>
                  </a:lnTo>
                  <a:lnTo>
                    <a:pt x="7118" y="5671"/>
                  </a:lnTo>
                  <a:lnTo>
                    <a:pt x="7149" y="5681"/>
                  </a:lnTo>
                  <a:lnTo>
                    <a:pt x="7178" y="5695"/>
                  </a:lnTo>
                  <a:lnTo>
                    <a:pt x="7205" y="5714"/>
                  </a:lnTo>
                  <a:lnTo>
                    <a:pt x="7230" y="5735"/>
                  </a:lnTo>
                  <a:lnTo>
                    <a:pt x="7251" y="5760"/>
                  </a:lnTo>
                  <a:lnTo>
                    <a:pt x="7270" y="5787"/>
                  </a:lnTo>
                  <a:lnTo>
                    <a:pt x="7284" y="5816"/>
                  </a:lnTo>
                  <a:lnTo>
                    <a:pt x="7294" y="5847"/>
                  </a:lnTo>
                  <a:lnTo>
                    <a:pt x="7301" y="5879"/>
                  </a:lnTo>
                  <a:lnTo>
                    <a:pt x="7303" y="5912"/>
                  </a:lnTo>
                  <a:lnTo>
                    <a:pt x="7303" y="6347"/>
                  </a:lnTo>
                  <a:lnTo>
                    <a:pt x="8192" y="6347"/>
                  </a:lnTo>
                  <a:lnTo>
                    <a:pt x="8202" y="6347"/>
                  </a:lnTo>
                  <a:lnTo>
                    <a:pt x="8210" y="6346"/>
                  </a:lnTo>
                  <a:lnTo>
                    <a:pt x="8217" y="6346"/>
                  </a:lnTo>
                  <a:lnTo>
                    <a:pt x="8225" y="6345"/>
                  </a:lnTo>
                  <a:lnTo>
                    <a:pt x="8233" y="6343"/>
                  </a:lnTo>
                  <a:lnTo>
                    <a:pt x="8240" y="6342"/>
                  </a:lnTo>
                  <a:lnTo>
                    <a:pt x="8248" y="6340"/>
                  </a:lnTo>
                  <a:lnTo>
                    <a:pt x="8255" y="6338"/>
                  </a:lnTo>
                  <a:lnTo>
                    <a:pt x="8262" y="6335"/>
                  </a:lnTo>
                  <a:lnTo>
                    <a:pt x="8269" y="6333"/>
                  </a:lnTo>
                  <a:lnTo>
                    <a:pt x="8276" y="6330"/>
                  </a:lnTo>
                  <a:lnTo>
                    <a:pt x="8283" y="6327"/>
                  </a:lnTo>
                  <a:lnTo>
                    <a:pt x="8290" y="6323"/>
                  </a:lnTo>
                  <a:lnTo>
                    <a:pt x="8297" y="6320"/>
                  </a:lnTo>
                  <a:lnTo>
                    <a:pt x="8303" y="6316"/>
                  </a:lnTo>
                  <a:lnTo>
                    <a:pt x="8310" y="6311"/>
                  </a:lnTo>
                  <a:lnTo>
                    <a:pt x="8316" y="6307"/>
                  </a:lnTo>
                  <a:lnTo>
                    <a:pt x="8322" y="6302"/>
                  </a:lnTo>
                  <a:lnTo>
                    <a:pt x="8328" y="6297"/>
                  </a:lnTo>
                  <a:lnTo>
                    <a:pt x="8334" y="6292"/>
                  </a:lnTo>
                  <a:lnTo>
                    <a:pt x="8340" y="6287"/>
                  </a:lnTo>
                  <a:lnTo>
                    <a:pt x="8345" y="6281"/>
                  </a:lnTo>
                  <a:lnTo>
                    <a:pt x="8350" y="6275"/>
                  </a:lnTo>
                  <a:lnTo>
                    <a:pt x="8355" y="6269"/>
                  </a:lnTo>
                  <a:lnTo>
                    <a:pt x="8360" y="6263"/>
                  </a:lnTo>
                  <a:lnTo>
                    <a:pt x="8364" y="6257"/>
                  </a:lnTo>
                  <a:lnTo>
                    <a:pt x="8369" y="6250"/>
                  </a:lnTo>
                  <a:lnTo>
                    <a:pt x="8372" y="6244"/>
                  </a:lnTo>
                  <a:lnTo>
                    <a:pt x="8376" y="6238"/>
                  </a:lnTo>
                  <a:lnTo>
                    <a:pt x="8379" y="6231"/>
                  </a:lnTo>
                  <a:lnTo>
                    <a:pt x="8383" y="6223"/>
                  </a:lnTo>
                  <a:lnTo>
                    <a:pt x="8386" y="6216"/>
                  </a:lnTo>
                  <a:lnTo>
                    <a:pt x="8388" y="6209"/>
                  </a:lnTo>
                  <a:lnTo>
                    <a:pt x="8391" y="6201"/>
                  </a:lnTo>
                  <a:lnTo>
                    <a:pt x="8393" y="6194"/>
                  </a:lnTo>
                  <a:lnTo>
                    <a:pt x="8395" y="6187"/>
                  </a:lnTo>
                  <a:lnTo>
                    <a:pt x="8396" y="6179"/>
                  </a:lnTo>
                  <a:lnTo>
                    <a:pt x="8398" y="6172"/>
                  </a:lnTo>
                  <a:lnTo>
                    <a:pt x="8399" y="6164"/>
                  </a:lnTo>
                  <a:lnTo>
                    <a:pt x="8399" y="6156"/>
                  </a:lnTo>
                  <a:lnTo>
                    <a:pt x="8400" y="6149"/>
                  </a:lnTo>
                  <a:lnTo>
                    <a:pt x="8400" y="6139"/>
                  </a:lnTo>
                  <a:lnTo>
                    <a:pt x="8400" y="3861"/>
                  </a:lnTo>
                  <a:lnTo>
                    <a:pt x="8400" y="3851"/>
                  </a:lnTo>
                  <a:lnTo>
                    <a:pt x="8399" y="3844"/>
                  </a:lnTo>
                  <a:lnTo>
                    <a:pt x="8399" y="3836"/>
                  </a:lnTo>
                  <a:lnTo>
                    <a:pt x="8398" y="3828"/>
                  </a:lnTo>
                  <a:lnTo>
                    <a:pt x="8396" y="3821"/>
                  </a:lnTo>
                  <a:lnTo>
                    <a:pt x="8395" y="3813"/>
                  </a:lnTo>
                  <a:lnTo>
                    <a:pt x="8393" y="3806"/>
                  </a:lnTo>
                  <a:lnTo>
                    <a:pt x="8391" y="3799"/>
                  </a:lnTo>
                  <a:lnTo>
                    <a:pt x="8388" y="3791"/>
                  </a:lnTo>
                  <a:lnTo>
                    <a:pt x="8386" y="3784"/>
                  </a:lnTo>
                  <a:lnTo>
                    <a:pt x="8383" y="3777"/>
                  </a:lnTo>
                  <a:lnTo>
                    <a:pt x="8379" y="3769"/>
                  </a:lnTo>
                  <a:lnTo>
                    <a:pt x="8376" y="3762"/>
                  </a:lnTo>
                  <a:lnTo>
                    <a:pt x="8372" y="3756"/>
                  </a:lnTo>
                  <a:lnTo>
                    <a:pt x="8369" y="3750"/>
                  </a:lnTo>
                  <a:lnTo>
                    <a:pt x="8364" y="3743"/>
                  </a:lnTo>
                  <a:lnTo>
                    <a:pt x="8360" y="3737"/>
                  </a:lnTo>
                  <a:lnTo>
                    <a:pt x="8355" y="3731"/>
                  </a:lnTo>
                  <a:lnTo>
                    <a:pt x="8350" y="3725"/>
                  </a:lnTo>
                  <a:lnTo>
                    <a:pt x="8345" y="3719"/>
                  </a:lnTo>
                  <a:lnTo>
                    <a:pt x="8340" y="3713"/>
                  </a:lnTo>
                  <a:lnTo>
                    <a:pt x="8334" y="3708"/>
                  </a:lnTo>
                  <a:lnTo>
                    <a:pt x="8328" y="3703"/>
                  </a:lnTo>
                  <a:lnTo>
                    <a:pt x="8322" y="3698"/>
                  </a:lnTo>
                  <a:lnTo>
                    <a:pt x="8316" y="3693"/>
                  </a:lnTo>
                  <a:lnTo>
                    <a:pt x="8310" y="3689"/>
                  </a:lnTo>
                  <a:lnTo>
                    <a:pt x="8303" y="3684"/>
                  </a:lnTo>
                  <a:lnTo>
                    <a:pt x="8297" y="3680"/>
                  </a:lnTo>
                  <a:lnTo>
                    <a:pt x="8290" y="3677"/>
                  </a:lnTo>
                  <a:lnTo>
                    <a:pt x="8283" y="3673"/>
                  </a:lnTo>
                  <a:lnTo>
                    <a:pt x="8276" y="3670"/>
                  </a:lnTo>
                  <a:lnTo>
                    <a:pt x="8269" y="3667"/>
                  </a:lnTo>
                  <a:lnTo>
                    <a:pt x="8262" y="3665"/>
                  </a:lnTo>
                  <a:lnTo>
                    <a:pt x="8255" y="3662"/>
                  </a:lnTo>
                  <a:lnTo>
                    <a:pt x="8248" y="3660"/>
                  </a:lnTo>
                  <a:lnTo>
                    <a:pt x="8240" y="3658"/>
                  </a:lnTo>
                  <a:lnTo>
                    <a:pt x="8233" y="3657"/>
                  </a:lnTo>
                  <a:lnTo>
                    <a:pt x="8225" y="3655"/>
                  </a:lnTo>
                  <a:lnTo>
                    <a:pt x="8217" y="3654"/>
                  </a:lnTo>
                  <a:lnTo>
                    <a:pt x="8210" y="3654"/>
                  </a:lnTo>
                  <a:lnTo>
                    <a:pt x="8202" y="3653"/>
                  </a:lnTo>
                  <a:close/>
                  <a:moveTo>
                    <a:pt x="7031" y="1828"/>
                  </a:moveTo>
                  <a:lnTo>
                    <a:pt x="2969" y="1828"/>
                  </a:lnTo>
                  <a:lnTo>
                    <a:pt x="2969" y="3153"/>
                  </a:lnTo>
                  <a:lnTo>
                    <a:pt x="7031" y="3153"/>
                  </a:lnTo>
                  <a:lnTo>
                    <a:pt x="7031" y="1828"/>
                  </a:lnTo>
                  <a:close/>
                  <a:moveTo>
                    <a:pt x="3197" y="6162"/>
                  </a:moveTo>
                  <a:lnTo>
                    <a:pt x="3197" y="6347"/>
                  </a:lnTo>
                  <a:lnTo>
                    <a:pt x="6803" y="6347"/>
                  </a:lnTo>
                  <a:lnTo>
                    <a:pt x="6803" y="6162"/>
                  </a:lnTo>
                  <a:lnTo>
                    <a:pt x="3197" y="6162"/>
                  </a:lnTo>
                  <a:close/>
                  <a:moveTo>
                    <a:pt x="6803" y="8172"/>
                  </a:moveTo>
                  <a:lnTo>
                    <a:pt x="6803" y="6847"/>
                  </a:lnTo>
                  <a:lnTo>
                    <a:pt x="3197" y="6847"/>
                  </a:lnTo>
                  <a:lnTo>
                    <a:pt x="3197" y="8172"/>
                  </a:lnTo>
                  <a:lnTo>
                    <a:pt x="6803" y="81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2" name="Google Shape;1316;p13">
            <a:extLst>
              <a:ext uri="{FF2B5EF4-FFF2-40B4-BE49-F238E27FC236}">
                <a16:creationId xmlns:a16="http://schemas.microsoft.com/office/drawing/2014/main" id="{FA5ADDA2-5140-4289-8D4F-3690D58F9F02}"/>
              </a:ext>
            </a:extLst>
          </p:cNvPr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  <a:solidFill>
            <a:schemeClr val="bg1"/>
          </a:solidFill>
        </p:grpSpPr>
        <p:sp>
          <p:nvSpPr>
            <p:cNvPr id="203" name="Google Shape;1317;p13">
              <a:extLst>
                <a:ext uri="{FF2B5EF4-FFF2-40B4-BE49-F238E27FC236}">
                  <a16:creationId xmlns:a16="http://schemas.microsoft.com/office/drawing/2014/main" id="{02ADA833-28F5-4227-9D73-20489D0E852A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4" y="5487"/>
                  </a:moveTo>
                  <a:lnTo>
                    <a:pt x="7677" y="5487"/>
                  </a:lnTo>
                  <a:lnTo>
                    <a:pt x="8042" y="5487"/>
                  </a:lnTo>
                  <a:lnTo>
                    <a:pt x="8065" y="5487"/>
                  </a:lnTo>
                  <a:lnTo>
                    <a:pt x="8087" y="5489"/>
                  </a:lnTo>
                  <a:lnTo>
                    <a:pt x="8110" y="5491"/>
                  </a:lnTo>
                  <a:lnTo>
                    <a:pt x="8132" y="5494"/>
                  </a:lnTo>
                  <a:lnTo>
                    <a:pt x="8155" y="5498"/>
                  </a:lnTo>
                  <a:lnTo>
                    <a:pt x="8177" y="5502"/>
                  </a:lnTo>
                  <a:lnTo>
                    <a:pt x="8199" y="5508"/>
                  </a:lnTo>
                  <a:lnTo>
                    <a:pt x="8221" y="5514"/>
                  </a:lnTo>
                  <a:lnTo>
                    <a:pt x="8242" y="5521"/>
                  </a:lnTo>
                  <a:lnTo>
                    <a:pt x="8264" y="5529"/>
                  </a:lnTo>
                  <a:lnTo>
                    <a:pt x="8285" y="5537"/>
                  </a:lnTo>
                  <a:lnTo>
                    <a:pt x="8305" y="5547"/>
                  </a:lnTo>
                  <a:lnTo>
                    <a:pt x="8326" y="5557"/>
                  </a:lnTo>
                  <a:lnTo>
                    <a:pt x="8346" y="5568"/>
                  </a:lnTo>
                  <a:lnTo>
                    <a:pt x="8365" y="5580"/>
                  </a:lnTo>
                  <a:lnTo>
                    <a:pt x="8384" y="5592"/>
                  </a:lnTo>
                  <a:lnTo>
                    <a:pt x="8403" y="5606"/>
                  </a:lnTo>
                  <a:lnTo>
                    <a:pt x="8421" y="5620"/>
                  </a:lnTo>
                  <a:lnTo>
                    <a:pt x="8438" y="5634"/>
                  </a:lnTo>
                  <a:lnTo>
                    <a:pt x="8455" y="5649"/>
                  </a:lnTo>
                  <a:lnTo>
                    <a:pt x="8472" y="5665"/>
                  </a:lnTo>
                  <a:lnTo>
                    <a:pt x="8487" y="5681"/>
                  </a:lnTo>
                  <a:lnTo>
                    <a:pt x="8502" y="5698"/>
                  </a:lnTo>
                  <a:lnTo>
                    <a:pt x="8517" y="5716"/>
                  </a:lnTo>
                  <a:lnTo>
                    <a:pt x="8531" y="5734"/>
                  </a:lnTo>
                  <a:lnTo>
                    <a:pt x="8544" y="5752"/>
                  </a:lnTo>
                  <a:lnTo>
                    <a:pt x="8556" y="5771"/>
                  </a:lnTo>
                  <a:lnTo>
                    <a:pt x="8568" y="5791"/>
                  </a:lnTo>
                  <a:lnTo>
                    <a:pt x="8579" y="5811"/>
                  </a:lnTo>
                  <a:lnTo>
                    <a:pt x="8590" y="5831"/>
                  </a:lnTo>
                  <a:lnTo>
                    <a:pt x="8599" y="5852"/>
                  </a:lnTo>
                  <a:lnTo>
                    <a:pt x="8608" y="5873"/>
                  </a:lnTo>
                  <a:lnTo>
                    <a:pt x="8616" y="5894"/>
                  </a:lnTo>
                  <a:lnTo>
                    <a:pt x="8623" y="5916"/>
                  </a:lnTo>
                  <a:lnTo>
                    <a:pt x="8629" y="5937"/>
                  </a:lnTo>
                  <a:lnTo>
                    <a:pt x="8635" y="5959"/>
                  </a:lnTo>
                  <a:lnTo>
                    <a:pt x="8639" y="5982"/>
                  </a:lnTo>
                  <a:lnTo>
                    <a:pt x="8643" y="6004"/>
                  </a:lnTo>
                  <a:lnTo>
                    <a:pt x="8646" y="6027"/>
                  </a:lnTo>
                  <a:lnTo>
                    <a:pt x="8648" y="6049"/>
                  </a:lnTo>
                  <a:lnTo>
                    <a:pt x="8650" y="6072"/>
                  </a:lnTo>
                  <a:lnTo>
                    <a:pt x="8650" y="6095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677" y="8163"/>
                  </a:lnTo>
                  <a:lnTo>
                    <a:pt x="7654" y="8163"/>
                  </a:lnTo>
                  <a:lnTo>
                    <a:pt x="7631" y="8161"/>
                  </a:lnTo>
                  <a:lnTo>
                    <a:pt x="7609" y="8159"/>
                  </a:lnTo>
                  <a:lnTo>
                    <a:pt x="7586" y="8156"/>
                  </a:lnTo>
                  <a:lnTo>
                    <a:pt x="7564" y="8152"/>
                  </a:lnTo>
                  <a:lnTo>
                    <a:pt x="7541" y="8148"/>
                  </a:lnTo>
                  <a:lnTo>
                    <a:pt x="7519" y="8142"/>
                  </a:lnTo>
                  <a:lnTo>
                    <a:pt x="7497" y="8136"/>
                  </a:lnTo>
                  <a:lnTo>
                    <a:pt x="7476" y="8129"/>
                  </a:lnTo>
                  <a:lnTo>
                    <a:pt x="7454" y="8121"/>
                  </a:lnTo>
                  <a:lnTo>
                    <a:pt x="7433" y="8113"/>
                  </a:lnTo>
                  <a:lnTo>
                    <a:pt x="7413" y="8103"/>
                  </a:lnTo>
                  <a:lnTo>
                    <a:pt x="7392" y="8093"/>
                  </a:lnTo>
                  <a:lnTo>
                    <a:pt x="7372" y="8082"/>
                  </a:lnTo>
                  <a:lnTo>
                    <a:pt x="7353" y="8070"/>
                  </a:lnTo>
                  <a:lnTo>
                    <a:pt x="7334" y="8058"/>
                  </a:lnTo>
                  <a:lnTo>
                    <a:pt x="7315" y="8044"/>
                  </a:lnTo>
                  <a:lnTo>
                    <a:pt x="7297" y="8030"/>
                  </a:lnTo>
                  <a:lnTo>
                    <a:pt x="7280" y="8016"/>
                  </a:lnTo>
                  <a:lnTo>
                    <a:pt x="7263" y="8001"/>
                  </a:lnTo>
                  <a:lnTo>
                    <a:pt x="7246" y="7985"/>
                  </a:lnTo>
                  <a:lnTo>
                    <a:pt x="7231" y="7969"/>
                  </a:lnTo>
                  <a:lnTo>
                    <a:pt x="7216" y="7952"/>
                  </a:lnTo>
                  <a:lnTo>
                    <a:pt x="7201" y="7934"/>
                  </a:lnTo>
                  <a:lnTo>
                    <a:pt x="7187" y="7916"/>
                  </a:lnTo>
                  <a:lnTo>
                    <a:pt x="7174" y="7898"/>
                  </a:lnTo>
                  <a:lnTo>
                    <a:pt x="7162" y="7879"/>
                  </a:lnTo>
                  <a:lnTo>
                    <a:pt x="7150" y="7859"/>
                  </a:lnTo>
                  <a:lnTo>
                    <a:pt x="7139" y="7839"/>
                  </a:lnTo>
                  <a:lnTo>
                    <a:pt x="7128" y="7819"/>
                  </a:lnTo>
                  <a:lnTo>
                    <a:pt x="7119" y="7798"/>
                  </a:lnTo>
                  <a:lnTo>
                    <a:pt x="7110" y="7777"/>
                  </a:lnTo>
                  <a:lnTo>
                    <a:pt x="7102" y="7756"/>
                  </a:lnTo>
                  <a:lnTo>
                    <a:pt x="7095" y="7734"/>
                  </a:lnTo>
                  <a:lnTo>
                    <a:pt x="7089" y="7713"/>
                  </a:lnTo>
                  <a:lnTo>
                    <a:pt x="7083" y="7691"/>
                  </a:lnTo>
                  <a:lnTo>
                    <a:pt x="7079" y="7668"/>
                  </a:lnTo>
                  <a:lnTo>
                    <a:pt x="7075" y="7646"/>
                  </a:lnTo>
                  <a:lnTo>
                    <a:pt x="7072" y="7623"/>
                  </a:lnTo>
                  <a:lnTo>
                    <a:pt x="7070" y="7601"/>
                  </a:lnTo>
                  <a:lnTo>
                    <a:pt x="7068" y="7578"/>
                  </a:lnTo>
                  <a:lnTo>
                    <a:pt x="7068" y="7555"/>
                  </a:lnTo>
                  <a:lnTo>
                    <a:pt x="7068" y="6095"/>
                  </a:lnTo>
                  <a:lnTo>
                    <a:pt x="7068" y="6072"/>
                  </a:lnTo>
                  <a:lnTo>
                    <a:pt x="7070" y="6049"/>
                  </a:lnTo>
                  <a:lnTo>
                    <a:pt x="7072" y="6027"/>
                  </a:lnTo>
                  <a:lnTo>
                    <a:pt x="7075" y="6004"/>
                  </a:lnTo>
                  <a:lnTo>
                    <a:pt x="7079" y="5982"/>
                  </a:lnTo>
                  <a:lnTo>
                    <a:pt x="7083" y="5959"/>
                  </a:lnTo>
                  <a:lnTo>
                    <a:pt x="7089" y="5937"/>
                  </a:lnTo>
                  <a:lnTo>
                    <a:pt x="7095" y="5916"/>
                  </a:lnTo>
                  <a:lnTo>
                    <a:pt x="7102" y="5894"/>
                  </a:lnTo>
                  <a:lnTo>
                    <a:pt x="7110" y="5873"/>
                  </a:lnTo>
                  <a:lnTo>
                    <a:pt x="7119" y="5852"/>
                  </a:lnTo>
                  <a:lnTo>
                    <a:pt x="7128" y="5831"/>
                  </a:lnTo>
                  <a:lnTo>
                    <a:pt x="7139" y="5811"/>
                  </a:lnTo>
                  <a:lnTo>
                    <a:pt x="7150" y="5791"/>
                  </a:lnTo>
                  <a:lnTo>
                    <a:pt x="7162" y="5771"/>
                  </a:lnTo>
                  <a:lnTo>
                    <a:pt x="7174" y="5752"/>
                  </a:lnTo>
                  <a:lnTo>
                    <a:pt x="7187" y="5734"/>
                  </a:lnTo>
                  <a:lnTo>
                    <a:pt x="7201" y="5716"/>
                  </a:lnTo>
                  <a:lnTo>
                    <a:pt x="7216" y="5698"/>
                  </a:lnTo>
                  <a:lnTo>
                    <a:pt x="7231" y="5681"/>
                  </a:lnTo>
                  <a:lnTo>
                    <a:pt x="7246" y="5665"/>
                  </a:lnTo>
                  <a:lnTo>
                    <a:pt x="7263" y="5649"/>
                  </a:lnTo>
                  <a:lnTo>
                    <a:pt x="7280" y="5634"/>
                  </a:lnTo>
                  <a:lnTo>
                    <a:pt x="7297" y="5620"/>
                  </a:lnTo>
                  <a:lnTo>
                    <a:pt x="7315" y="5606"/>
                  </a:lnTo>
                  <a:lnTo>
                    <a:pt x="7334" y="5592"/>
                  </a:lnTo>
                  <a:lnTo>
                    <a:pt x="7353" y="5580"/>
                  </a:lnTo>
                  <a:lnTo>
                    <a:pt x="7372" y="5568"/>
                  </a:lnTo>
                  <a:lnTo>
                    <a:pt x="7392" y="5557"/>
                  </a:lnTo>
                  <a:lnTo>
                    <a:pt x="7413" y="5547"/>
                  </a:lnTo>
                  <a:lnTo>
                    <a:pt x="7433" y="5537"/>
                  </a:lnTo>
                  <a:lnTo>
                    <a:pt x="7454" y="5529"/>
                  </a:lnTo>
                  <a:lnTo>
                    <a:pt x="7476" y="5521"/>
                  </a:lnTo>
                  <a:lnTo>
                    <a:pt x="7497" y="5514"/>
                  </a:lnTo>
                  <a:lnTo>
                    <a:pt x="7519" y="5508"/>
                  </a:lnTo>
                  <a:lnTo>
                    <a:pt x="7541" y="5502"/>
                  </a:lnTo>
                  <a:lnTo>
                    <a:pt x="7564" y="5498"/>
                  </a:lnTo>
                  <a:lnTo>
                    <a:pt x="7586" y="5494"/>
                  </a:lnTo>
                  <a:lnTo>
                    <a:pt x="7609" y="5491"/>
                  </a:lnTo>
                  <a:lnTo>
                    <a:pt x="7631" y="5489"/>
                  </a:lnTo>
                  <a:lnTo>
                    <a:pt x="7654" y="5487"/>
                  </a:lnTo>
                  <a:close/>
                  <a:moveTo>
                    <a:pt x="1935" y="5487"/>
                  </a:moveTo>
                  <a:lnTo>
                    <a:pt x="1958" y="5487"/>
                  </a:lnTo>
                  <a:lnTo>
                    <a:pt x="2323" y="5487"/>
                  </a:lnTo>
                  <a:lnTo>
                    <a:pt x="2346" y="5487"/>
                  </a:lnTo>
                  <a:lnTo>
                    <a:pt x="2369" y="5489"/>
                  </a:lnTo>
                  <a:lnTo>
                    <a:pt x="2391" y="5491"/>
                  </a:lnTo>
                  <a:lnTo>
                    <a:pt x="2414" y="5494"/>
                  </a:lnTo>
                  <a:lnTo>
                    <a:pt x="2436" y="5498"/>
                  </a:lnTo>
                  <a:lnTo>
                    <a:pt x="2459" y="5502"/>
                  </a:lnTo>
                  <a:lnTo>
                    <a:pt x="2481" y="5508"/>
                  </a:lnTo>
                  <a:lnTo>
                    <a:pt x="2503" y="5514"/>
                  </a:lnTo>
                  <a:lnTo>
                    <a:pt x="2524" y="5521"/>
                  </a:lnTo>
                  <a:lnTo>
                    <a:pt x="2546" y="5529"/>
                  </a:lnTo>
                  <a:lnTo>
                    <a:pt x="2567" y="5537"/>
                  </a:lnTo>
                  <a:lnTo>
                    <a:pt x="2587" y="5547"/>
                  </a:lnTo>
                  <a:lnTo>
                    <a:pt x="2608" y="5557"/>
                  </a:lnTo>
                  <a:lnTo>
                    <a:pt x="2628" y="5568"/>
                  </a:lnTo>
                  <a:lnTo>
                    <a:pt x="2647" y="5580"/>
                  </a:lnTo>
                  <a:lnTo>
                    <a:pt x="2666" y="5592"/>
                  </a:lnTo>
                  <a:lnTo>
                    <a:pt x="2685" y="5606"/>
                  </a:lnTo>
                  <a:lnTo>
                    <a:pt x="2703" y="5620"/>
                  </a:lnTo>
                  <a:lnTo>
                    <a:pt x="2720" y="5634"/>
                  </a:lnTo>
                  <a:lnTo>
                    <a:pt x="2737" y="5649"/>
                  </a:lnTo>
                  <a:lnTo>
                    <a:pt x="2754" y="5665"/>
                  </a:lnTo>
                  <a:lnTo>
                    <a:pt x="2769" y="5681"/>
                  </a:lnTo>
                  <a:lnTo>
                    <a:pt x="2784" y="5698"/>
                  </a:lnTo>
                  <a:lnTo>
                    <a:pt x="2799" y="5716"/>
                  </a:lnTo>
                  <a:lnTo>
                    <a:pt x="2813" y="5734"/>
                  </a:lnTo>
                  <a:lnTo>
                    <a:pt x="2826" y="5752"/>
                  </a:lnTo>
                  <a:lnTo>
                    <a:pt x="2838" y="5771"/>
                  </a:lnTo>
                  <a:lnTo>
                    <a:pt x="2850" y="5791"/>
                  </a:lnTo>
                  <a:lnTo>
                    <a:pt x="2861" y="5811"/>
                  </a:lnTo>
                  <a:lnTo>
                    <a:pt x="2872" y="5831"/>
                  </a:lnTo>
                  <a:lnTo>
                    <a:pt x="2881" y="5852"/>
                  </a:lnTo>
                  <a:lnTo>
                    <a:pt x="2890" y="5873"/>
                  </a:lnTo>
                  <a:lnTo>
                    <a:pt x="2898" y="5894"/>
                  </a:lnTo>
                  <a:lnTo>
                    <a:pt x="2905" y="5916"/>
                  </a:lnTo>
                  <a:lnTo>
                    <a:pt x="2911" y="5937"/>
                  </a:lnTo>
                  <a:lnTo>
                    <a:pt x="2917" y="5959"/>
                  </a:lnTo>
                  <a:lnTo>
                    <a:pt x="2921" y="5982"/>
                  </a:lnTo>
                  <a:lnTo>
                    <a:pt x="2925" y="6004"/>
                  </a:lnTo>
                  <a:lnTo>
                    <a:pt x="2928" y="6027"/>
                  </a:lnTo>
                  <a:lnTo>
                    <a:pt x="2930" y="6049"/>
                  </a:lnTo>
                  <a:lnTo>
                    <a:pt x="2932" y="6072"/>
                  </a:lnTo>
                  <a:lnTo>
                    <a:pt x="2932" y="6095"/>
                  </a:lnTo>
                  <a:lnTo>
                    <a:pt x="2932" y="7555"/>
                  </a:lnTo>
                  <a:lnTo>
                    <a:pt x="2932" y="7578"/>
                  </a:lnTo>
                  <a:lnTo>
                    <a:pt x="2930" y="7601"/>
                  </a:lnTo>
                  <a:lnTo>
                    <a:pt x="2928" y="7623"/>
                  </a:lnTo>
                  <a:lnTo>
                    <a:pt x="2925" y="7646"/>
                  </a:lnTo>
                  <a:lnTo>
                    <a:pt x="2921" y="7668"/>
                  </a:lnTo>
                  <a:lnTo>
                    <a:pt x="2917" y="7691"/>
                  </a:lnTo>
                  <a:lnTo>
                    <a:pt x="2911" y="7713"/>
                  </a:lnTo>
                  <a:lnTo>
                    <a:pt x="2905" y="7734"/>
                  </a:lnTo>
                  <a:lnTo>
                    <a:pt x="2898" y="7756"/>
                  </a:lnTo>
                  <a:lnTo>
                    <a:pt x="2890" y="7777"/>
                  </a:lnTo>
                  <a:lnTo>
                    <a:pt x="2881" y="7798"/>
                  </a:lnTo>
                  <a:lnTo>
                    <a:pt x="2872" y="7819"/>
                  </a:lnTo>
                  <a:lnTo>
                    <a:pt x="2861" y="7839"/>
                  </a:lnTo>
                  <a:lnTo>
                    <a:pt x="2850" y="7859"/>
                  </a:lnTo>
                  <a:lnTo>
                    <a:pt x="2838" y="7879"/>
                  </a:lnTo>
                  <a:lnTo>
                    <a:pt x="2826" y="7898"/>
                  </a:lnTo>
                  <a:lnTo>
                    <a:pt x="2813" y="7916"/>
                  </a:lnTo>
                  <a:lnTo>
                    <a:pt x="2799" y="7934"/>
                  </a:lnTo>
                  <a:lnTo>
                    <a:pt x="2784" y="7952"/>
                  </a:lnTo>
                  <a:lnTo>
                    <a:pt x="2769" y="7969"/>
                  </a:lnTo>
                  <a:lnTo>
                    <a:pt x="2754" y="7985"/>
                  </a:lnTo>
                  <a:lnTo>
                    <a:pt x="2737" y="8001"/>
                  </a:lnTo>
                  <a:lnTo>
                    <a:pt x="2720" y="8016"/>
                  </a:lnTo>
                  <a:lnTo>
                    <a:pt x="2703" y="8030"/>
                  </a:lnTo>
                  <a:lnTo>
                    <a:pt x="2685" y="8044"/>
                  </a:lnTo>
                  <a:lnTo>
                    <a:pt x="2666" y="8058"/>
                  </a:lnTo>
                  <a:lnTo>
                    <a:pt x="2647" y="8070"/>
                  </a:lnTo>
                  <a:lnTo>
                    <a:pt x="2628" y="8082"/>
                  </a:lnTo>
                  <a:lnTo>
                    <a:pt x="2608" y="8093"/>
                  </a:lnTo>
                  <a:lnTo>
                    <a:pt x="2587" y="8103"/>
                  </a:lnTo>
                  <a:lnTo>
                    <a:pt x="2567" y="8113"/>
                  </a:lnTo>
                  <a:lnTo>
                    <a:pt x="2546" y="8121"/>
                  </a:lnTo>
                  <a:lnTo>
                    <a:pt x="2524" y="8129"/>
                  </a:lnTo>
                  <a:lnTo>
                    <a:pt x="2503" y="8136"/>
                  </a:lnTo>
                  <a:lnTo>
                    <a:pt x="2481" y="8142"/>
                  </a:lnTo>
                  <a:lnTo>
                    <a:pt x="2459" y="8148"/>
                  </a:lnTo>
                  <a:lnTo>
                    <a:pt x="2436" y="8152"/>
                  </a:lnTo>
                  <a:lnTo>
                    <a:pt x="2414" y="8156"/>
                  </a:lnTo>
                  <a:lnTo>
                    <a:pt x="2391" y="8159"/>
                  </a:lnTo>
                  <a:lnTo>
                    <a:pt x="2369" y="8161"/>
                  </a:lnTo>
                  <a:lnTo>
                    <a:pt x="2346" y="8163"/>
                  </a:lnTo>
                  <a:lnTo>
                    <a:pt x="2323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6095"/>
                  </a:lnTo>
                  <a:lnTo>
                    <a:pt x="1350" y="6072"/>
                  </a:lnTo>
                  <a:lnTo>
                    <a:pt x="1352" y="6049"/>
                  </a:lnTo>
                  <a:lnTo>
                    <a:pt x="1354" y="6027"/>
                  </a:lnTo>
                  <a:lnTo>
                    <a:pt x="1357" y="6004"/>
                  </a:lnTo>
                  <a:lnTo>
                    <a:pt x="1361" y="5982"/>
                  </a:lnTo>
                  <a:lnTo>
                    <a:pt x="1365" y="5959"/>
                  </a:lnTo>
                  <a:lnTo>
                    <a:pt x="1371" y="5937"/>
                  </a:lnTo>
                  <a:lnTo>
                    <a:pt x="1377" y="5916"/>
                  </a:lnTo>
                  <a:lnTo>
                    <a:pt x="1384" y="5894"/>
                  </a:lnTo>
                  <a:lnTo>
                    <a:pt x="1392" y="5873"/>
                  </a:lnTo>
                  <a:lnTo>
                    <a:pt x="1401" y="5852"/>
                  </a:lnTo>
                  <a:lnTo>
                    <a:pt x="1410" y="5831"/>
                  </a:lnTo>
                  <a:lnTo>
                    <a:pt x="1421" y="5811"/>
                  </a:lnTo>
                  <a:lnTo>
                    <a:pt x="1432" y="5791"/>
                  </a:lnTo>
                  <a:lnTo>
                    <a:pt x="1444" y="5771"/>
                  </a:lnTo>
                  <a:lnTo>
                    <a:pt x="1456" y="5752"/>
                  </a:lnTo>
                  <a:lnTo>
                    <a:pt x="1469" y="5734"/>
                  </a:lnTo>
                  <a:lnTo>
                    <a:pt x="1483" y="5716"/>
                  </a:lnTo>
                  <a:lnTo>
                    <a:pt x="1498" y="5698"/>
                  </a:lnTo>
                  <a:lnTo>
                    <a:pt x="1513" y="5681"/>
                  </a:lnTo>
                  <a:lnTo>
                    <a:pt x="1528" y="5665"/>
                  </a:lnTo>
                  <a:lnTo>
                    <a:pt x="1545" y="5649"/>
                  </a:lnTo>
                  <a:lnTo>
                    <a:pt x="1562" y="5634"/>
                  </a:lnTo>
                  <a:lnTo>
                    <a:pt x="1579" y="5620"/>
                  </a:lnTo>
                  <a:lnTo>
                    <a:pt x="1597" y="5606"/>
                  </a:lnTo>
                  <a:lnTo>
                    <a:pt x="1616" y="5592"/>
                  </a:lnTo>
                  <a:lnTo>
                    <a:pt x="1635" y="5580"/>
                  </a:lnTo>
                  <a:lnTo>
                    <a:pt x="1654" y="5568"/>
                  </a:lnTo>
                  <a:lnTo>
                    <a:pt x="1674" y="5557"/>
                  </a:lnTo>
                  <a:lnTo>
                    <a:pt x="1695" y="5547"/>
                  </a:lnTo>
                  <a:lnTo>
                    <a:pt x="1715" y="5537"/>
                  </a:lnTo>
                  <a:lnTo>
                    <a:pt x="1736" y="5529"/>
                  </a:lnTo>
                  <a:lnTo>
                    <a:pt x="1758" y="5521"/>
                  </a:lnTo>
                  <a:lnTo>
                    <a:pt x="1779" y="5514"/>
                  </a:lnTo>
                  <a:lnTo>
                    <a:pt x="1801" y="5508"/>
                  </a:lnTo>
                  <a:lnTo>
                    <a:pt x="1823" y="5502"/>
                  </a:lnTo>
                  <a:lnTo>
                    <a:pt x="1845" y="5498"/>
                  </a:lnTo>
                  <a:lnTo>
                    <a:pt x="1868" y="5494"/>
                  </a:lnTo>
                  <a:lnTo>
                    <a:pt x="1890" y="5491"/>
                  </a:lnTo>
                  <a:lnTo>
                    <a:pt x="1913" y="5489"/>
                  </a:lnTo>
                  <a:lnTo>
                    <a:pt x="1935" y="54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1318;p13">
              <a:extLst>
                <a:ext uri="{FF2B5EF4-FFF2-40B4-BE49-F238E27FC236}">
                  <a16:creationId xmlns:a16="http://schemas.microsoft.com/office/drawing/2014/main" id="{212ABC99-D864-4E49-B633-E25DA2185806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5237"/>
                  </a:lnTo>
                  <a:lnTo>
                    <a:pt x="2351" y="5237"/>
                  </a:lnTo>
                  <a:lnTo>
                    <a:pt x="2360" y="5238"/>
                  </a:lnTo>
                  <a:lnTo>
                    <a:pt x="2383" y="5239"/>
                  </a:lnTo>
                  <a:lnTo>
                    <a:pt x="2392" y="5240"/>
                  </a:lnTo>
                  <a:lnTo>
                    <a:pt x="2415" y="5242"/>
                  </a:lnTo>
                  <a:lnTo>
                    <a:pt x="2424" y="5243"/>
                  </a:lnTo>
                  <a:lnTo>
                    <a:pt x="2446" y="5246"/>
                  </a:lnTo>
                  <a:lnTo>
                    <a:pt x="2456" y="5247"/>
                  </a:lnTo>
                  <a:lnTo>
                    <a:pt x="2478" y="5251"/>
                  </a:lnTo>
                  <a:lnTo>
                    <a:pt x="2487" y="5253"/>
                  </a:lnTo>
                  <a:lnTo>
                    <a:pt x="2509" y="5257"/>
                  </a:lnTo>
                  <a:lnTo>
                    <a:pt x="2518" y="5259"/>
                  </a:lnTo>
                  <a:lnTo>
                    <a:pt x="2541" y="5265"/>
                  </a:lnTo>
                  <a:lnTo>
                    <a:pt x="2549" y="5267"/>
                  </a:lnTo>
                  <a:lnTo>
                    <a:pt x="2571" y="5273"/>
                  </a:lnTo>
                  <a:lnTo>
                    <a:pt x="2580" y="5276"/>
                  </a:lnTo>
                  <a:lnTo>
                    <a:pt x="2602" y="5283"/>
                  </a:lnTo>
                  <a:lnTo>
                    <a:pt x="2610" y="5286"/>
                  </a:lnTo>
                  <a:lnTo>
                    <a:pt x="2632" y="5294"/>
                  </a:lnTo>
                  <a:lnTo>
                    <a:pt x="2640" y="5297"/>
                  </a:lnTo>
                  <a:lnTo>
                    <a:pt x="2661" y="5306"/>
                  </a:lnTo>
                  <a:lnTo>
                    <a:pt x="2670" y="5310"/>
                  </a:lnTo>
                  <a:lnTo>
                    <a:pt x="2691" y="5319"/>
                  </a:lnTo>
                  <a:lnTo>
                    <a:pt x="2699" y="5323"/>
                  </a:lnTo>
                  <a:lnTo>
                    <a:pt x="2719" y="5333"/>
                  </a:lnTo>
                  <a:lnTo>
                    <a:pt x="2728" y="5338"/>
                  </a:lnTo>
                  <a:lnTo>
                    <a:pt x="2748" y="5349"/>
                  </a:lnTo>
                  <a:lnTo>
                    <a:pt x="2758" y="5355"/>
                  </a:lnTo>
                  <a:lnTo>
                    <a:pt x="2778" y="5367"/>
                  </a:lnTo>
                  <a:lnTo>
                    <a:pt x="2785" y="5371"/>
                  </a:lnTo>
                  <a:lnTo>
                    <a:pt x="2804" y="5384"/>
                  </a:lnTo>
                  <a:lnTo>
                    <a:pt x="2812" y="5389"/>
                  </a:lnTo>
                  <a:lnTo>
                    <a:pt x="2830" y="5402"/>
                  </a:lnTo>
                  <a:lnTo>
                    <a:pt x="2838" y="5408"/>
                  </a:lnTo>
                  <a:lnTo>
                    <a:pt x="2856" y="5422"/>
                  </a:lnTo>
                  <a:lnTo>
                    <a:pt x="2863" y="5427"/>
                  </a:lnTo>
                  <a:lnTo>
                    <a:pt x="2880" y="5442"/>
                  </a:lnTo>
                  <a:lnTo>
                    <a:pt x="2887" y="5448"/>
                  </a:lnTo>
                  <a:lnTo>
                    <a:pt x="2904" y="5463"/>
                  </a:lnTo>
                  <a:lnTo>
                    <a:pt x="2911" y="5469"/>
                  </a:lnTo>
                  <a:lnTo>
                    <a:pt x="2927" y="5485"/>
                  </a:lnTo>
                  <a:lnTo>
                    <a:pt x="2934" y="5491"/>
                  </a:lnTo>
                  <a:lnTo>
                    <a:pt x="2949" y="5508"/>
                  </a:lnTo>
                  <a:lnTo>
                    <a:pt x="2956" y="5515"/>
                  </a:lnTo>
                  <a:lnTo>
                    <a:pt x="2971" y="5532"/>
                  </a:lnTo>
                  <a:lnTo>
                    <a:pt x="2977" y="5539"/>
                  </a:lnTo>
                  <a:lnTo>
                    <a:pt x="2991" y="5556"/>
                  </a:lnTo>
                  <a:lnTo>
                    <a:pt x="2997" y="5564"/>
                  </a:lnTo>
                  <a:lnTo>
                    <a:pt x="3011" y="5582"/>
                  </a:lnTo>
                  <a:lnTo>
                    <a:pt x="3017" y="5589"/>
                  </a:lnTo>
                  <a:lnTo>
                    <a:pt x="3030" y="5608"/>
                  </a:lnTo>
                  <a:lnTo>
                    <a:pt x="3035" y="5616"/>
                  </a:lnTo>
                  <a:lnTo>
                    <a:pt x="3048" y="5635"/>
                  </a:lnTo>
                  <a:lnTo>
                    <a:pt x="3053" y="5643"/>
                  </a:lnTo>
                  <a:lnTo>
                    <a:pt x="3065" y="5663"/>
                  </a:lnTo>
                  <a:lnTo>
                    <a:pt x="3068" y="5669"/>
                  </a:lnTo>
                  <a:lnTo>
                    <a:pt x="3079" y="5689"/>
                  </a:lnTo>
                  <a:lnTo>
                    <a:pt x="3084" y="5697"/>
                  </a:lnTo>
                  <a:lnTo>
                    <a:pt x="3094" y="5717"/>
                  </a:lnTo>
                  <a:lnTo>
                    <a:pt x="3098" y="5726"/>
                  </a:lnTo>
                  <a:lnTo>
                    <a:pt x="3108" y="5747"/>
                  </a:lnTo>
                  <a:lnTo>
                    <a:pt x="3112" y="5755"/>
                  </a:lnTo>
                  <a:lnTo>
                    <a:pt x="3121" y="5776"/>
                  </a:lnTo>
                  <a:lnTo>
                    <a:pt x="3124" y="5785"/>
                  </a:lnTo>
                  <a:lnTo>
                    <a:pt x="3132" y="5807"/>
                  </a:lnTo>
                  <a:lnTo>
                    <a:pt x="3135" y="5816"/>
                  </a:lnTo>
                  <a:lnTo>
                    <a:pt x="3142" y="5837"/>
                  </a:lnTo>
                  <a:lnTo>
                    <a:pt x="3145" y="5846"/>
                  </a:lnTo>
                  <a:lnTo>
                    <a:pt x="3151" y="5868"/>
                  </a:lnTo>
                  <a:lnTo>
                    <a:pt x="3154" y="5877"/>
                  </a:lnTo>
                  <a:lnTo>
                    <a:pt x="3159" y="5899"/>
                  </a:lnTo>
                  <a:lnTo>
                    <a:pt x="3161" y="5908"/>
                  </a:lnTo>
                  <a:lnTo>
                    <a:pt x="3166" y="5930"/>
                  </a:lnTo>
                  <a:lnTo>
                    <a:pt x="3168" y="5940"/>
                  </a:lnTo>
                  <a:lnTo>
                    <a:pt x="3172" y="5962"/>
                  </a:lnTo>
                  <a:lnTo>
                    <a:pt x="3173" y="5971"/>
                  </a:lnTo>
                  <a:lnTo>
                    <a:pt x="3176" y="5994"/>
                  </a:lnTo>
                  <a:lnTo>
                    <a:pt x="3177" y="6003"/>
                  </a:lnTo>
                  <a:lnTo>
                    <a:pt x="3179" y="6026"/>
                  </a:lnTo>
                  <a:lnTo>
                    <a:pt x="3180" y="6035"/>
                  </a:lnTo>
                  <a:lnTo>
                    <a:pt x="3181" y="6058"/>
                  </a:lnTo>
                  <a:lnTo>
                    <a:pt x="3182" y="6067"/>
                  </a:lnTo>
                  <a:lnTo>
                    <a:pt x="3182" y="6090"/>
                  </a:lnTo>
                  <a:lnTo>
                    <a:pt x="3182" y="6095"/>
                  </a:lnTo>
                  <a:lnTo>
                    <a:pt x="3182" y="7555"/>
                  </a:lnTo>
                  <a:lnTo>
                    <a:pt x="3182" y="7560"/>
                  </a:lnTo>
                  <a:lnTo>
                    <a:pt x="3182" y="7583"/>
                  </a:lnTo>
                  <a:lnTo>
                    <a:pt x="3181" y="7592"/>
                  </a:lnTo>
                  <a:lnTo>
                    <a:pt x="3180" y="7615"/>
                  </a:lnTo>
                  <a:lnTo>
                    <a:pt x="3179" y="7624"/>
                  </a:lnTo>
                  <a:lnTo>
                    <a:pt x="3177" y="7647"/>
                  </a:lnTo>
                  <a:lnTo>
                    <a:pt x="3176" y="7656"/>
                  </a:lnTo>
                  <a:lnTo>
                    <a:pt x="3173" y="7679"/>
                  </a:lnTo>
                  <a:lnTo>
                    <a:pt x="3172" y="7688"/>
                  </a:lnTo>
                  <a:lnTo>
                    <a:pt x="3168" y="7710"/>
                  </a:lnTo>
                  <a:lnTo>
                    <a:pt x="3166" y="7720"/>
                  </a:lnTo>
                  <a:lnTo>
                    <a:pt x="3161" y="7742"/>
                  </a:lnTo>
                  <a:lnTo>
                    <a:pt x="3159" y="7751"/>
                  </a:lnTo>
                  <a:lnTo>
                    <a:pt x="3154" y="7773"/>
                  </a:lnTo>
                  <a:lnTo>
                    <a:pt x="3151" y="7782"/>
                  </a:lnTo>
                  <a:lnTo>
                    <a:pt x="3145" y="7804"/>
                  </a:lnTo>
                  <a:lnTo>
                    <a:pt x="3142" y="7813"/>
                  </a:lnTo>
                  <a:lnTo>
                    <a:pt x="3135" y="7834"/>
                  </a:lnTo>
                  <a:lnTo>
                    <a:pt x="3132" y="7843"/>
                  </a:lnTo>
                  <a:lnTo>
                    <a:pt x="3124" y="7865"/>
                  </a:lnTo>
                  <a:lnTo>
                    <a:pt x="3121" y="7874"/>
                  </a:lnTo>
                  <a:lnTo>
                    <a:pt x="3112" y="7895"/>
                  </a:lnTo>
                  <a:lnTo>
                    <a:pt x="3108" y="7903"/>
                  </a:lnTo>
                  <a:lnTo>
                    <a:pt x="3098" y="7924"/>
                  </a:lnTo>
                  <a:lnTo>
                    <a:pt x="3094" y="7933"/>
                  </a:lnTo>
                  <a:lnTo>
                    <a:pt x="3084" y="7953"/>
                  </a:lnTo>
                  <a:lnTo>
                    <a:pt x="3079" y="7961"/>
                  </a:lnTo>
                  <a:lnTo>
                    <a:pt x="3068" y="7981"/>
                  </a:lnTo>
                  <a:lnTo>
                    <a:pt x="3065" y="7987"/>
                  </a:lnTo>
                  <a:lnTo>
                    <a:pt x="3053" y="8007"/>
                  </a:lnTo>
                  <a:lnTo>
                    <a:pt x="3048" y="8015"/>
                  </a:lnTo>
                  <a:lnTo>
                    <a:pt x="3035" y="8034"/>
                  </a:lnTo>
                  <a:lnTo>
                    <a:pt x="3030" y="8042"/>
                  </a:lnTo>
                  <a:lnTo>
                    <a:pt x="3017" y="8061"/>
                  </a:lnTo>
                  <a:lnTo>
                    <a:pt x="3011" y="8068"/>
                  </a:lnTo>
                  <a:lnTo>
                    <a:pt x="2997" y="8086"/>
                  </a:lnTo>
                  <a:lnTo>
                    <a:pt x="2991" y="8094"/>
                  </a:lnTo>
                  <a:lnTo>
                    <a:pt x="2977" y="8111"/>
                  </a:lnTo>
                  <a:lnTo>
                    <a:pt x="2971" y="8118"/>
                  </a:lnTo>
                  <a:lnTo>
                    <a:pt x="2956" y="8135"/>
                  </a:lnTo>
                  <a:lnTo>
                    <a:pt x="2949" y="8142"/>
                  </a:lnTo>
                  <a:lnTo>
                    <a:pt x="2934" y="8159"/>
                  </a:lnTo>
                  <a:lnTo>
                    <a:pt x="2927" y="8165"/>
                  </a:lnTo>
                  <a:lnTo>
                    <a:pt x="2911" y="8181"/>
                  </a:lnTo>
                  <a:lnTo>
                    <a:pt x="2904" y="8187"/>
                  </a:lnTo>
                  <a:lnTo>
                    <a:pt x="2887" y="8202"/>
                  </a:lnTo>
                  <a:lnTo>
                    <a:pt x="2880" y="8208"/>
                  </a:lnTo>
                  <a:lnTo>
                    <a:pt x="2863" y="8223"/>
                  </a:lnTo>
                  <a:lnTo>
                    <a:pt x="2856" y="8228"/>
                  </a:lnTo>
                  <a:lnTo>
                    <a:pt x="2838" y="8242"/>
                  </a:lnTo>
                  <a:lnTo>
                    <a:pt x="2830" y="8248"/>
                  </a:lnTo>
                  <a:lnTo>
                    <a:pt x="2812" y="8261"/>
                  </a:lnTo>
                  <a:lnTo>
                    <a:pt x="2804" y="8266"/>
                  </a:lnTo>
                  <a:lnTo>
                    <a:pt x="2785" y="8279"/>
                  </a:lnTo>
                  <a:lnTo>
                    <a:pt x="2778" y="8283"/>
                  </a:lnTo>
                  <a:lnTo>
                    <a:pt x="2758" y="8295"/>
                  </a:lnTo>
                  <a:lnTo>
                    <a:pt x="2748" y="8301"/>
                  </a:lnTo>
                  <a:lnTo>
                    <a:pt x="2728" y="8312"/>
                  </a:lnTo>
                  <a:lnTo>
                    <a:pt x="2719" y="8317"/>
                  </a:lnTo>
                  <a:lnTo>
                    <a:pt x="2699" y="8327"/>
                  </a:lnTo>
                  <a:lnTo>
                    <a:pt x="2691" y="8331"/>
                  </a:lnTo>
                  <a:lnTo>
                    <a:pt x="2670" y="8340"/>
                  </a:lnTo>
                  <a:lnTo>
                    <a:pt x="2661" y="8344"/>
                  </a:lnTo>
                  <a:lnTo>
                    <a:pt x="2640" y="8353"/>
                  </a:lnTo>
                  <a:lnTo>
                    <a:pt x="2632" y="8356"/>
                  </a:lnTo>
                  <a:lnTo>
                    <a:pt x="2610" y="8364"/>
                  </a:lnTo>
                  <a:lnTo>
                    <a:pt x="2602" y="8367"/>
                  </a:lnTo>
                  <a:lnTo>
                    <a:pt x="2580" y="8374"/>
                  </a:lnTo>
                  <a:lnTo>
                    <a:pt x="2571" y="8377"/>
                  </a:lnTo>
                  <a:lnTo>
                    <a:pt x="2549" y="8383"/>
                  </a:lnTo>
                  <a:lnTo>
                    <a:pt x="2541" y="8385"/>
                  </a:lnTo>
                  <a:lnTo>
                    <a:pt x="2518" y="8391"/>
                  </a:lnTo>
                  <a:lnTo>
                    <a:pt x="2509" y="8393"/>
                  </a:lnTo>
                  <a:lnTo>
                    <a:pt x="2487" y="8397"/>
                  </a:lnTo>
                  <a:lnTo>
                    <a:pt x="2478" y="8399"/>
                  </a:lnTo>
                  <a:lnTo>
                    <a:pt x="2456" y="8403"/>
                  </a:lnTo>
                  <a:lnTo>
                    <a:pt x="2446" y="8404"/>
                  </a:lnTo>
                  <a:lnTo>
                    <a:pt x="2424" y="8407"/>
                  </a:lnTo>
                  <a:lnTo>
                    <a:pt x="2415" y="8408"/>
                  </a:lnTo>
                  <a:lnTo>
                    <a:pt x="2392" y="8410"/>
                  </a:lnTo>
                  <a:lnTo>
                    <a:pt x="2383" y="8411"/>
                  </a:lnTo>
                  <a:lnTo>
                    <a:pt x="2360" y="8412"/>
                  </a:lnTo>
                  <a:lnTo>
                    <a:pt x="2351" y="8413"/>
                  </a:lnTo>
                  <a:lnTo>
                    <a:pt x="2328" y="8413"/>
                  </a:lnTo>
                  <a:lnTo>
                    <a:pt x="2323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6095"/>
                  </a:lnTo>
                  <a:lnTo>
                    <a:pt x="1100" y="6090"/>
                  </a:lnTo>
                  <a:lnTo>
                    <a:pt x="1100" y="6067"/>
                  </a:lnTo>
                  <a:lnTo>
                    <a:pt x="1101" y="6058"/>
                  </a:lnTo>
                  <a:lnTo>
                    <a:pt x="1102" y="6035"/>
                  </a:lnTo>
                  <a:lnTo>
                    <a:pt x="1103" y="6026"/>
                  </a:lnTo>
                  <a:lnTo>
                    <a:pt x="1105" y="6003"/>
                  </a:lnTo>
                  <a:lnTo>
                    <a:pt x="1106" y="5994"/>
                  </a:lnTo>
                  <a:lnTo>
                    <a:pt x="1109" y="5971"/>
                  </a:lnTo>
                  <a:lnTo>
                    <a:pt x="1110" y="5962"/>
                  </a:lnTo>
                  <a:lnTo>
                    <a:pt x="1114" y="5940"/>
                  </a:lnTo>
                  <a:lnTo>
                    <a:pt x="1116" y="5930"/>
                  </a:lnTo>
                  <a:lnTo>
                    <a:pt x="1121" y="5908"/>
                  </a:lnTo>
                  <a:lnTo>
                    <a:pt x="1123" y="5899"/>
                  </a:lnTo>
                  <a:lnTo>
                    <a:pt x="1128" y="5877"/>
                  </a:lnTo>
                  <a:lnTo>
                    <a:pt x="1131" y="5868"/>
                  </a:lnTo>
                  <a:lnTo>
                    <a:pt x="1137" y="5846"/>
                  </a:lnTo>
                  <a:lnTo>
                    <a:pt x="1140" y="5837"/>
                  </a:lnTo>
                  <a:lnTo>
                    <a:pt x="1147" y="5816"/>
                  </a:lnTo>
                  <a:lnTo>
                    <a:pt x="1150" y="5807"/>
                  </a:lnTo>
                  <a:lnTo>
                    <a:pt x="1158" y="5785"/>
                  </a:lnTo>
                  <a:lnTo>
                    <a:pt x="1161" y="5776"/>
                  </a:lnTo>
                  <a:lnTo>
                    <a:pt x="1170" y="5755"/>
                  </a:lnTo>
                  <a:lnTo>
                    <a:pt x="1174" y="5747"/>
                  </a:lnTo>
                  <a:lnTo>
                    <a:pt x="1184" y="5726"/>
                  </a:lnTo>
                  <a:lnTo>
                    <a:pt x="1188" y="5717"/>
                  </a:lnTo>
                  <a:lnTo>
                    <a:pt x="1198" y="5697"/>
                  </a:lnTo>
                  <a:lnTo>
                    <a:pt x="1203" y="5689"/>
                  </a:lnTo>
                  <a:lnTo>
                    <a:pt x="1214" y="5669"/>
                  </a:lnTo>
                  <a:lnTo>
                    <a:pt x="1217" y="5663"/>
                  </a:lnTo>
                  <a:lnTo>
                    <a:pt x="1229" y="5643"/>
                  </a:lnTo>
                  <a:lnTo>
                    <a:pt x="1234" y="5635"/>
                  </a:lnTo>
                  <a:lnTo>
                    <a:pt x="1247" y="5616"/>
                  </a:lnTo>
                  <a:lnTo>
                    <a:pt x="1252" y="5608"/>
                  </a:lnTo>
                  <a:lnTo>
                    <a:pt x="1265" y="5589"/>
                  </a:lnTo>
                  <a:lnTo>
                    <a:pt x="1271" y="5582"/>
                  </a:lnTo>
                  <a:lnTo>
                    <a:pt x="1285" y="5564"/>
                  </a:lnTo>
                  <a:lnTo>
                    <a:pt x="1291" y="5556"/>
                  </a:lnTo>
                  <a:lnTo>
                    <a:pt x="1305" y="5539"/>
                  </a:lnTo>
                  <a:lnTo>
                    <a:pt x="1311" y="5532"/>
                  </a:lnTo>
                  <a:lnTo>
                    <a:pt x="1326" y="5515"/>
                  </a:lnTo>
                  <a:lnTo>
                    <a:pt x="1333" y="5508"/>
                  </a:lnTo>
                  <a:lnTo>
                    <a:pt x="1348" y="5491"/>
                  </a:lnTo>
                  <a:lnTo>
                    <a:pt x="1355" y="5485"/>
                  </a:lnTo>
                  <a:lnTo>
                    <a:pt x="1371" y="5469"/>
                  </a:lnTo>
                  <a:lnTo>
                    <a:pt x="1378" y="5463"/>
                  </a:lnTo>
                  <a:lnTo>
                    <a:pt x="1395" y="5448"/>
                  </a:lnTo>
                  <a:lnTo>
                    <a:pt x="1402" y="5442"/>
                  </a:lnTo>
                  <a:lnTo>
                    <a:pt x="1419" y="5427"/>
                  </a:lnTo>
                  <a:lnTo>
                    <a:pt x="1426" y="5422"/>
                  </a:lnTo>
                  <a:lnTo>
                    <a:pt x="1444" y="5408"/>
                  </a:lnTo>
                  <a:lnTo>
                    <a:pt x="1452" y="5402"/>
                  </a:lnTo>
                  <a:lnTo>
                    <a:pt x="1470" y="5389"/>
                  </a:lnTo>
                  <a:lnTo>
                    <a:pt x="1478" y="5384"/>
                  </a:lnTo>
                  <a:lnTo>
                    <a:pt x="1497" y="5371"/>
                  </a:lnTo>
                  <a:lnTo>
                    <a:pt x="1504" y="5367"/>
                  </a:lnTo>
                  <a:lnTo>
                    <a:pt x="1524" y="5355"/>
                  </a:lnTo>
                  <a:lnTo>
                    <a:pt x="1534" y="5349"/>
                  </a:lnTo>
                  <a:lnTo>
                    <a:pt x="1554" y="5338"/>
                  </a:lnTo>
                  <a:lnTo>
                    <a:pt x="1563" y="5333"/>
                  </a:lnTo>
                  <a:lnTo>
                    <a:pt x="1583" y="5323"/>
                  </a:lnTo>
                  <a:lnTo>
                    <a:pt x="1591" y="5319"/>
                  </a:lnTo>
                  <a:lnTo>
                    <a:pt x="1612" y="5310"/>
                  </a:lnTo>
                  <a:lnTo>
                    <a:pt x="1620" y="5306"/>
                  </a:lnTo>
                  <a:lnTo>
                    <a:pt x="1642" y="5297"/>
                  </a:lnTo>
                  <a:lnTo>
                    <a:pt x="1650" y="5294"/>
                  </a:lnTo>
                  <a:lnTo>
                    <a:pt x="1671" y="5286"/>
                  </a:lnTo>
                  <a:lnTo>
                    <a:pt x="1680" y="5283"/>
                  </a:lnTo>
                  <a:lnTo>
                    <a:pt x="1702" y="5276"/>
                  </a:lnTo>
                  <a:lnTo>
                    <a:pt x="1711" y="5274"/>
                  </a:lnTo>
                  <a:lnTo>
                    <a:pt x="1732" y="5267"/>
                  </a:lnTo>
                  <a:lnTo>
                    <a:pt x="1741" y="5265"/>
                  </a:lnTo>
                  <a:lnTo>
                    <a:pt x="1763" y="5259"/>
                  </a:lnTo>
                  <a:lnTo>
                    <a:pt x="1772" y="5257"/>
                  </a:lnTo>
                  <a:lnTo>
                    <a:pt x="1794" y="5253"/>
                  </a:lnTo>
                  <a:lnTo>
                    <a:pt x="1803" y="5251"/>
                  </a:lnTo>
                  <a:lnTo>
                    <a:pt x="1826" y="5247"/>
                  </a:lnTo>
                  <a:lnTo>
                    <a:pt x="1830" y="5247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247"/>
                  </a:lnTo>
                  <a:lnTo>
                    <a:pt x="8174" y="5247"/>
                  </a:lnTo>
                  <a:lnTo>
                    <a:pt x="8197" y="5251"/>
                  </a:lnTo>
                  <a:lnTo>
                    <a:pt x="8206" y="5253"/>
                  </a:lnTo>
                  <a:lnTo>
                    <a:pt x="8228" y="5257"/>
                  </a:lnTo>
                  <a:lnTo>
                    <a:pt x="8237" y="5259"/>
                  </a:lnTo>
                  <a:lnTo>
                    <a:pt x="8259" y="5265"/>
                  </a:lnTo>
                  <a:lnTo>
                    <a:pt x="8268" y="5267"/>
                  </a:lnTo>
                  <a:lnTo>
                    <a:pt x="8289" y="5274"/>
                  </a:lnTo>
                  <a:lnTo>
                    <a:pt x="8298" y="5276"/>
                  </a:lnTo>
                  <a:lnTo>
                    <a:pt x="8320" y="5283"/>
                  </a:lnTo>
                  <a:lnTo>
                    <a:pt x="8329" y="5286"/>
                  </a:lnTo>
                  <a:lnTo>
                    <a:pt x="8350" y="5294"/>
                  </a:lnTo>
                  <a:lnTo>
                    <a:pt x="8358" y="5297"/>
                  </a:lnTo>
                  <a:lnTo>
                    <a:pt x="8380" y="5306"/>
                  </a:lnTo>
                  <a:lnTo>
                    <a:pt x="8388" y="5310"/>
                  </a:lnTo>
                  <a:lnTo>
                    <a:pt x="8409" y="5319"/>
                  </a:lnTo>
                  <a:lnTo>
                    <a:pt x="8417" y="5323"/>
                  </a:lnTo>
                  <a:lnTo>
                    <a:pt x="8437" y="5333"/>
                  </a:lnTo>
                  <a:lnTo>
                    <a:pt x="8446" y="5338"/>
                  </a:lnTo>
                  <a:lnTo>
                    <a:pt x="8466" y="5349"/>
                  </a:lnTo>
                  <a:lnTo>
                    <a:pt x="8476" y="5355"/>
                  </a:lnTo>
                  <a:lnTo>
                    <a:pt x="8496" y="5367"/>
                  </a:lnTo>
                  <a:lnTo>
                    <a:pt x="8503" y="5371"/>
                  </a:lnTo>
                  <a:lnTo>
                    <a:pt x="8522" y="5384"/>
                  </a:lnTo>
                  <a:lnTo>
                    <a:pt x="8530" y="5389"/>
                  </a:lnTo>
                  <a:lnTo>
                    <a:pt x="8548" y="5402"/>
                  </a:lnTo>
                  <a:lnTo>
                    <a:pt x="8556" y="5408"/>
                  </a:lnTo>
                  <a:lnTo>
                    <a:pt x="8574" y="5422"/>
                  </a:lnTo>
                  <a:lnTo>
                    <a:pt x="8581" y="5427"/>
                  </a:lnTo>
                  <a:lnTo>
                    <a:pt x="8598" y="5442"/>
                  </a:lnTo>
                  <a:lnTo>
                    <a:pt x="8605" y="5448"/>
                  </a:lnTo>
                  <a:lnTo>
                    <a:pt x="8622" y="5463"/>
                  </a:lnTo>
                  <a:lnTo>
                    <a:pt x="8629" y="5469"/>
                  </a:lnTo>
                  <a:lnTo>
                    <a:pt x="8645" y="5485"/>
                  </a:lnTo>
                  <a:lnTo>
                    <a:pt x="8652" y="5491"/>
                  </a:lnTo>
                  <a:lnTo>
                    <a:pt x="8667" y="5508"/>
                  </a:lnTo>
                  <a:lnTo>
                    <a:pt x="8674" y="5515"/>
                  </a:lnTo>
                  <a:lnTo>
                    <a:pt x="8689" y="5532"/>
                  </a:lnTo>
                  <a:lnTo>
                    <a:pt x="8695" y="5539"/>
                  </a:lnTo>
                  <a:lnTo>
                    <a:pt x="8709" y="5556"/>
                  </a:lnTo>
                  <a:lnTo>
                    <a:pt x="8715" y="5564"/>
                  </a:lnTo>
                  <a:lnTo>
                    <a:pt x="8729" y="5582"/>
                  </a:lnTo>
                  <a:lnTo>
                    <a:pt x="8735" y="5589"/>
                  </a:lnTo>
                  <a:lnTo>
                    <a:pt x="8748" y="5608"/>
                  </a:lnTo>
                  <a:lnTo>
                    <a:pt x="8753" y="5616"/>
                  </a:lnTo>
                  <a:lnTo>
                    <a:pt x="8766" y="5635"/>
                  </a:lnTo>
                  <a:lnTo>
                    <a:pt x="8771" y="5643"/>
                  </a:lnTo>
                  <a:lnTo>
                    <a:pt x="8783" y="5663"/>
                  </a:lnTo>
                  <a:lnTo>
                    <a:pt x="8786" y="5669"/>
                  </a:lnTo>
                  <a:lnTo>
                    <a:pt x="8797" y="5689"/>
                  </a:lnTo>
                  <a:lnTo>
                    <a:pt x="8802" y="5697"/>
                  </a:lnTo>
                  <a:lnTo>
                    <a:pt x="8812" y="5717"/>
                  </a:lnTo>
                  <a:lnTo>
                    <a:pt x="8816" y="5726"/>
                  </a:lnTo>
                  <a:lnTo>
                    <a:pt x="8826" y="5747"/>
                  </a:lnTo>
                  <a:lnTo>
                    <a:pt x="8830" y="5755"/>
                  </a:lnTo>
                  <a:lnTo>
                    <a:pt x="8839" y="5776"/>
                  </a:lnTo>
                  <a:lnTo>
                    <a:pt x="8842" y="5785"/>
                  </a:lnTo>
                  <a:lnTo>
                    <a:pt x="8850" y="5807"/>
                  </a:lnTo>
                  <a:lnTo>
                    <a:pt x="8853" y="5816"/>
                  </a:lnTo>
                  <a:lnTo>
                    <a:pt x="8860" y="5837"/>
                  </a:lnTo>
                  <a:lnTo>
                    <a:pt x="8863" y="5846"/>
                  </a:lnTo>
                  <a:lnTo>
                    <a:pt x="8869" y="5868"/>
                  </a:lnTo>
                  <a:lnTo>
                    <a:pt x="8872" y="5877"/>
                  </a:lnTo>
                  <a:lnTo>
                    <a:pt x="8877" y="5899"/>
                  </a:lnTo>
                  <a:lnTo>
                    <a:pt x="8879" y="5908"/>
                  </a:lnTo>
                  <a:lnTo>
                    <a:pt x="8884" y="5930"/>
                  </a:lnTo>
                  <a:lnTo>
                    <a:pt x="8886" y="5940"/>
                  </a:lnTo>
                  <a:lnTo>
                    <a:pt x="8890" y="5962"/>
                  </a:lnTo>
                  <a:lnTo>
                    <a:pt x="8891" y="5971"/>
                  </a:lnTo>
                  <a:lnTo>
                    <a:pt x="8894" y="5994"/>
                  </a:lnTo>
                  <a:lnTo>
                    <a:pt x="8895" y="6003"/>
                  </a:lnTo>
                  <a:lnTo>
                    <a:pt x="8897" y="6026"/>
                  </a:lnTo>
                  <a:lnTo>
                    <a:pt x="8898" y="6035"/>
                  </a:lnTo>
                  <a:lnTo>
                    <a:pt x="8899" y="6058"/>
                  </a:lnTo>
                  <a:lnTo>
                    <a:pt x="8900" y="6067"/>
                  </a:lnTo>
                  <a:lnTo>
                    <a:pt x="8900" y="6090"/>
                  </a:lnTo>
                  <a:lnTo>
                    <a:pt x="8900" y="6095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677" y="8413"/>
                  </a:lnTo>
                  <a:lnTo>
                    <a:pt x="7672" y="8413"/>
                  </a:lnTo>
                  <a:lnTo>
                    <a:pt x="7649" y="8413"/>
                  </a:lnTo>
                  <a:lnTo>
                    <a:pt x="7640" y="8412"/>
                  </a:lnTo>
                  <a:lnTo>
                    <a:pt x="7617" y="8411"/>
                  </a:lnTo>
                  <a:lnTo>
                    <a:pt x="7608" y="8410"/>
                  </a:lnTo>
                  <a:lnTo>
                    <a:pt x="7585" y="8408"/>
                  </a:lnTo>
                  <a:lnTo>
                    <a:pt x="7576" y="8407"/>
                  </a:lnTo>
                  <a:lnTo>
                    <a:pt x="7554" y="8404"/>
                  </a:lnTo>
                  <a:lnTo>
                    <a:pt x="7544" y="8403"/>
                  </a:lnTo>
                  <a:lnTo>
                    <a:pt x="7522" y="8399"/>
                  </a:lnTo>
                  <a:lnTo>
                    <a:pt x="7513" y="8397"/>
                  </a:lnTo>
                  <a:lnTo>
                    <a:pt x="7491" y="8393"/>
                  </a:lnTo>
                  <a:lnTo>
                    <a:pt x="7482" y="8391"/>
                  </a:lnTo>
                  <a:lnTo>
                    <a:pt x="7459" y="8385"/>
                  </a:lnTo>
                  <a:lnTo>
                    <a:pt x="7451" y="8383"/>
                  </a:lnTo>
                  <a:lnTo>
                    <a:pt x="7429" y="8377"/>
                  </a:lnTo>
                  <a:lnTo>
                    <a:pt x="7420" y="8374"/>
                  </a:lnTo>
                  <a:lnTo>
                    <a:pt x="7398" y="8367"/>
                  </a:lnTo>
                  <a:lnTo>
                    <a:pt x="7390" y="8364"/>
                  </a:lnTo>
                  <a:lnTo>
                    <a:pt x="7368" y="8356"/>
                  </a:lnTo>
                  <a:lnTo>
                    <a:pt x="7360" y="8353"/>
                  </a:lnTo>
                  <a:lnTo>
                    <a:pt x="7339" y="8344"/>
                  </a:lnTo>
                  <a:lnTo>
                    <a:pt x="7330" y="8340"/>
                  </a:lnTo>
                  <a:lnTo>
                    <a:pt x="7309" y="8331"/>
                  </a:lnTo>
                  <a:lnTo>
                    <a:pt x="7301" y="8327"/>
                  </a:lnTo>
                  <a:lnTo>
                    <a:pt x="7281" y="8317"/>
                  </a:lnTo>
                  <a:lnTo>
                    <a:pt x="7272" y="8312"/>
                  </a:lnTo>
                  <a:lnTo>
                    <a:pt x="7252" y="8301"/>
                  </a:lnTo>
                  <a:lnTo>
                    <a:pt x="7242" y="8295"/>
                  </a:lnTo>
                  <a:lnTo>
                    <a:pt x="7222" y="8283"/>
                  </a:lnTo>
                  <a:lnTo>
                    <a:pt x="7215" y="8279"/>
                  </a:lnTo>
                  <a:lnTo>
                    <a:pt x="7196" y="8266"/>
                  </a:lnTo>
                  <a:lnTo>
                    <a:pt x="7188" y="8261"/>
                  </a:lnTo>
                  <a:lnTo>
                    <a:pt x="7170" y="8248"/>
                  </a:lnTo>
                  <a:lnTo>
                    <a:pt x="7162" y="8242"/>
                  </a:lnTo>
                  <a:lnTo>
                    <a:pt x="7144" y="8228"/>
                  </a:lnTo>
                  <a:lnTo>
                    <a:pt x="7137" y="8223"/>
                  </a:lnTo>
                  <a:lnTo>
                    <a:pt x="7120" y="8208"/>
                  </a:lnTo>
                  <a:lnTo>
                    <a:pt x="7113" y="8202"/>
                  </a:lnTo>
                  <a:lnTo>
                    <a:pt x="7096" y="8187"/>
                  </a:lnTo>
                  <a:lnTo>
                    <a:pt x="7089" y="8181"/>
                  </a:lnTo>
                  <a:lnTo>
                    <a:pt x="7073" y="8165"/>
                  </a:lnTo>
                  <a:lnTo>
                    <a:pt x="7066" y="8159"/>
                  </a:lnTo>
                  <a:lnTo>
                    <a:pt x="7051" y="8142"/>
                  </a:lnTo>
                  <a:lnTo>
                    <a:pt x="7044" y="8135"/>
                  </a:lnTo>
                  <a:lnTo>
                    <a:pt x="7029" y="8118"/>
                  </a:lnTo>
                  <a:lnTo>
                    <a:pt x="7023" y="8111"/>
                  </a:lnTo>
                  <a:lnTo>
                    <a:pt x="7009" y="8094"/>
                  </a:lnTo>
                  <a:lnTo>
                    <a:pt x="7003" y="8086"/>
                  </a:lnTo>
                  <a:lnTo>
                    <a:pt x="6989" y="8068"/>
                  </a:lnTo>
                  <a:lnTo>
                    <a:pt x="6983" y="8061"/>
                  </a:lnTo>
                  <a:lnTo>
                    <a:pt x="6970" y="8042"/>
                  </a:lnTo>
                  <a:lnTo>
                    <a:pt x="6965" y="8034"/>
                  </a:lnTo>
                  <a:lnTo>
                    <a:pt x="6952" y="8015"/>
                  </a:lnTo>
                  <a:lnTo>
                    <a:pt x="6947" y="8007"/>
                  </a:lnTo>
                  <a:lnTo>
                    <a:pt x="6935" y="7987"/>
                  </a:lnTo>
                  <a:lnTo>
                    <a:pt x="6932" y="7981"/>
                  </a:lnTo>
                  <a:lnTo>
                    <a:pt x="6921" y="7961"/>
                  </a:lnTo>
                  <a:lnTo>
                    <a:pt x="6916" y="7953"/>
                  </a:lnTo>
                  <a:lnTo>
                    <a:pt x="6906" y="7933"/>
                  </a:lnTo>
                  <a:lnTo>
                    <a:pt x="6902" y="7924"/>
                  </a:lnTo>
                  <a:lnTo>
                    <a:pt x="6892" y="7903"/>
                  </a:lnTo>
                  <a:lnTo>
                    <a:pt x="6888" y="7895"/>
                  </a:lnTo>
                  <a:lnTo>
                    <a:pt x="6879" y="7874"/>
                  </a:lnTo>
                  <a:lnTo>
                    <a:pt x="6876" y="7865"/>
                  </a:lnTo>
                  <a:lnTo>
                    <a:pt x="6868" y="7843"/>
                  </a:lnTo>
                  <a:lnTo>
                    <a:pt x="6865" y="7834"/>
                  </a:lnTo>
                  <a:lnTo>
                    <a:pt x="6858" y="7813"/>
                  </a:lnTo>
                  <a:lnTo>
                    <a:pt x="6855" y="7804"/>
                  </a:lnTo>
                  <a:lnTo>
                    <a:pt x="6849" y="7782"/>
                  </a:lnTo>
                  <a:lnTo>
                    <a:pt x="6846" y="7773"/>
                  </a:lnTo>
                  <a:lnTo>
                    <a:pt x="6841" y="7751"/>
                  </a:lnTo>
                  <a:lnTo>
                    <a:pt x="6839" y="7742"/>
                  </a:lnTo>
                  <a:lnTo>
                    <a:pt x="6834" y="7720"/>
                  </a:lnTo>
                  <a:lnTo>
                    <a:pt x="6832" y="7710"/>
                  </a:lnTo>
                  <a:lnTo>
                    <a:pt x="6828" y="7688"/>
                  </a:lnTo>
                  <a:lnTo>
                    <a:pt x="6827" y="7679"/>
                  </a:lnTo>
                  <a:lnTo>
                    <a:pt x="6824" y="7656"/>
                  </a:lnTo>
                  <a:lnTo>
                    <a:pt x="6823" y="7647"/>
                  </a:lnTo>
                  <a:lnTo>
                    <a:pt x="6821" y="7624"/>
                  </a:lnTo>
                  <a:lnTo>
                    <a:pt x="6820" y="7615"/>
                  </a:lnTo>
                  <a:lnTo>
                    <a:pt x="6819" y="7592"/>
                  </a:lnTo>
                  <a:lnTo>
                    <a:pt x="6818" y="7583"/>
                  </a:lnTo>
                  <a:lnTo>
                    <a:pt x="6818" y="7560"/>
                  </a:lnTo>
                  <a:lnTo>
                    <a:pt x="6818" y="7555"/>
                  </a:lnTo>
                  <a:lnTo>
                    <a:pt x="6818" y="6095"/>
                  </a:lnTo>
                  <a:lnTo>
                    <a:pt x="6818" y="6090"/>
                  </a:lnTo>
                  <a:lnTo>
                    <a:pt x="6818" y="6067"/>
                  </a:lnTo>
                  <a:lnTo>
                    <a:pt x="6819" y="6058"/>
                  </a:lnTo>
                  <a:lnTo>
                    <a:pt x="6820" y="6035"/>
                  </a:lnTo>
                  <a:lnTo>
                    <a:pt x="6821" y="6026"/>
                  </a:lnTo>
                  <a:lnTo>
                    <a:pt x="6823" y="6003"/>
                  </a:lnTo>
                  <a:lnTo>
                    <a:pt x="6824" y="5994"/>
                  </a:lnTo>
                  <a:lnTo>
                    <a:pt x="6827" y="5971"/>
                  </a:lnTo>
                  <a:lnTo>
                    <a:pt x="6828" y="5962"/>
                  </a:lnTo>
                  <a:lnTo>
                    <a:pt x="6832" y="5940"/>
                  </a:lnTo>
                  <a:lnTo>
                    <a:pt x="6834" y="5930"/>
                  </a:lnTo>
                  <a:lnTo>
                    <a:pt x="6839" y="5908"/>
                  </a:lnTo>
                  <a:lnTo>
                    <a:pt x="6841" y="5899"/>
                  </a:lnTo>
                  <a:lnTo>
                    <a:pt x="6846" y="5877"/>
                  </a:lnTo>
                  <a:lnTo>
                    <a:pt x="6849" y="5868"/>
                  </a:lnTo>
                  <a:lnTo>
                    <a:pt x="6855" y="5846"/>
                  </a:lnTo>
                  <a:lnTo>
                    <a:pt x="6858" y="5837"/>
                  </a:lnTo>
                  <a:lnTo>
                    <a:pt x="6865" y="5816"/>
                  </a:lnTo>
                  <a:lnTo>
                    <a:pt x="6868" y="5807"/>
                  </a:lnTo>
                  <a:lnTo>
                    <a:pt x="6876" y="5785"/>
                  </a:lnTo>
                  <a:lnTo>
                    <a:pt x="6879" y="5776"/>
                  </a:lnTo>
                  <a:lnTo>
                    <a:pt x="6888" y="5755"/>
                  </a:lnTo>
                  <a:lnTo>
                    <a:pt x="6892" y="5747"/>
                  </a:lnTo>
                  <a:lnTo>
                    <a:pt x="6902" y="5726"/>
                  </a:lnTo>
                  <a:lnTo>
                    <a:pt x="6906" y="5717"/>
                  </a:lnTo>
                  <a:lnTo>
                    <a:pt x="6916" y="5697"/>
                  </a:lnTo>
                  <a:lnTo>
                    <a:pt x="6921" y="5689"/>
                  </a:lnTo>
                  <a:lnTo>
                    <a:pt x="6932" y="5669"/>
                  </a:lnTo>
                  <a:lnTo>
                    <a:pt x="6935" y="5663"/>
                  </a:lnTo>
                  <a:lnTo>
                    <a:pt x="6947" y="5643"/>
                  </a:lnTo>
                  <a:lnTo>
                    <a:pt x="6952" y="5635"/>
                  </a:lnTo>
                  <a:lnTo>
                    <a:pt x="6965" y="5616"/>
                  </a:lnTo>
                  <a:lnTo>
                    <a:pt x="6970" y="5608"/>
                  </a:lnTo>
                  <a:lnTo>
                    <a:pt x="6983" y="5589"/>
                  </a:lnTo>
                  <a:lnTo>
                    <a:pt x="6989" y="5582"/>
                  </a:lnTo>
                  <a:lnTo>
                    <a:pt x="7003" y="5564"/>
                  </a:lnTo>
                  <a:lnTo>
                    <a:pt x="7009" y="5556"/>
                  </a:lnTo>
                  <a:lnTo>
                    <a:pt x="7023" y="5539"/>
                  </a:lnTo>
                  <a:lnTo>
                    <a:pt x="7029" y="5532"/>
                  </a:lnTo>
                  <a:lnTo>
                    <a:pt x="7044" y="5515"/>
                  </a:lnTo>
                  <a:lnTo>
                    <a:pt x="7051" y="5508"/>
                  </a:lnTo>
                  <a:lnTo>
                    <a:pt x="7066" y="5491"/>
                  </a:lnTo>
                  <a:lnTo>
                    <a:pt x="7073" y="5485"/>
                  </a:lnTo>
                  <a:lnTo>
                    <a:pt x="7089" y="5469"/>
                  </a:lnTo>
                  <a:lnTo>
                    <a:pt x="7096" y="5463"/>
                  </a:lnTo>
                  <a:lnTo>
                    <a:pt x="7113" y="5448"/>
                  </a:lnTo>
                  <a:lnTo>
                    <a:pt x="7120" y="5442"/>
                  </a:lnTo>
                  <a:lnTo>
                    <a:pt x="7137" y="5427"/>
                  </a:lnTo>
                  <a:lnTo>
                    <a:pt x="7144" y="5422"/>
                  </a:lnTo>
                  <a:lnTo>
                    <a:pt x="7162" y="5408"/>
                  </a:lnTo>
                  <a:lnTo>
                    <a:pt x="7170" y="5402"/>
                  </a:lnTo>
                  <a:lnTo>
                    <a:pt x="7188" y="5389"/>
                  </a:lnTo>
                  <a:lnTo>
                    <a:pt x="7196" y="5384"/>
                  </a:lnTo>
                  <a:lnTo>
                    <a:pt x="7215" y="5371"/>
                  </a:lnTo>
                  <a:lnTo>
                    <a:pt x="7222" y="5367"/>
                  </a:lnTo>
                  <a:lnTo>
                    <a:pt x="7242" y="5355"/>
                  </a:lnTo>
                  <a:lnTo>
                    <a:pt x="7252" y="5349"/>
                  </a:lnTo>
                  <a:lnTo>
                    <a:pt x="7272" y="5338"/>
                  </a:lnTo>
                  <a:lnTo>
                    <a:pt x="7281" y="5333"/>
                  </a:lnTo>
                  <a:lnTo>
                    <a:pt x="7301" y="5323"/>
                  </a:lnTo>
                  <a:lnTo>
                    <a:pt x="7309" y="5319"/>
                  </a:lnTo>
                  <a:lnTo>
                    <a:pt x="7330" y="5310"/>
                  </a:lnTo>
                  <a:lnTo>
                    <a:pt x="7339" y="5306"/>
                  </a:lnTo>
                  <a:lnTo>
                    <a:pt x="7360" y="5297"/>
                  </a:lnTo>
                  <a:lnTo>
                    <a:pt x="7368" y="5294"/>
                  </a:lnTo>
                  <a:lnTo>
                    <a:pt x="7390" y="5286"/>
                  </a:lnTo>
                  <a:lnTo>
                    <a:pt x="7398" y="5283"/>
                  </a:lnTo>
                  <a:lnTo>
                    <a:pt x="7420" y="5276"/>
                  </a:lnTo>
                  <a:lnTo>
                    <a:pt x="7429" y="5273"/>
                  </a:lnTo>
                  <a:lnTo>
                    <a:pt x="7451" y="5267"/>
                  </a:lnTo>
                  <a:lnTo>
                    <a:pt x="7459" y="5265"/>
                  </a:lnTo>
                  <a:lnTo>
                    <a:pt x="7482" y="5259"/>
                  </a:lnTo>
                  <a:lnTo>
                    <a:pt x="7491" y="5257"/>
                  </a:lnTo>
                  <a:lnTo>
                    <a:pt x="7513" y="5253"/>
                  </a:lnTo>
                  <a:lnTo>
                    <a:pt x="7522" y="5251"/>
                  </a:lnTo>
                  <a:lnTo>
                    <a:pt x="7544" y="5247"/>
                  </a:lnTo>
                  <a:lnTo>
                    <a:pt x="7554" y="5246"/>
                  </a:lnTo>
                  <a:lnTo>
                    <a:pt x="7576" y="5243"/>
                  </a:lnTo>
                  <a:lnTo>
                    <a:pt x="7585" y="5242"/>
                  </a:lnTo>
                  <a:lnTo>
                    <a:pt x="7608" y="5240"/>
                  </a:lnTo>
                  <a:lnTo>
                    <a:pt x="7617" y="5239"/>
                  </a:lnTo>
                  <a:lnTo>
                    <a:pt x="7640" y="5238"/>
                  </a:lnTo>
                  <a:lnTo>
                    <a:pt x="7649" y="5237"/>
                  </a:lnTo>
                  <a:lnTo>
                    <a:pt x="7670" y="5237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973"/>
                  </a:moveTo>
                  <a:lnTo>
                    <a:pt x="7670" y="5737"/>
                  </a:lnTo>
                  <a:lnTo>
                    <a:pt x="7663" y="5737"/>
                  </a:lnTo>
                  <a:lnTo>
                    <a:pt x="7650" y="5738"/>
                  </a:lnTo>
                  <a:lnTo>
                    <a:pt x="7636" y="5739"/>
                  </a:lnTo>
                  <a:lnTo>
                    <a:pt x="7623" y="5741"/>
                  </a:lnTo>
                  <a:lnTo>
                    <a:pt x="7610" y="5743"/>
                  </a:lnTo>
                  <a:lnTo>
                    <a:pt x="7597" y="5746"/>
                  </a:lnTo>
                  <a:lnTo>
                    <a:pt x="7583" y="5749"/>
                  </a:lnTo>
                  <a:lnTo>
                    <a:pt x="7571" y="5753"/>
                  </a:lnTo>
                  <a:lnTo>
                    <a:pt x="7558" y="5757"/>
                  </a:lnTo>
                  <a:lnTo>
                    <a:pt x="7545" y="5762"/>
                  </a:lnTo>
                  <a:lnTo>
                    <a:pt x="7532" y="5767"/>
                  </a:lnTo>
                  <a:lnTo>
                    <a:pt x="7520" y="5773"/>
                  </a:lnTo>
                  <a:lnTo>
                    <a:pt x="7508" y="5779"/>
                  </a:lnTo>
                  <a:lnTo>
                    <a:pt x="7497" y="5785"/>
                  </a:lnTo>
                  <a:lnTo>
                    <a:pt x="7487" y="5791"/>
                  </a:lnTo>
                  <a:lnTo>
                    <a:pt x="7475" y="5799"/>
                  </a:lnTo>
                  <a:lnTo>
                    <a:pt x="7464" y="5806"/>
                  </a:lnTo>
                  <a:lnTo>
                    <a:pt x="7453" y="5815"/>
                  </a:lnTo>
                  <a:lnTo>
                    <a:pt x="7443" y="5823"/>
                  </a:lnTo>
                  <a:lnTo>
                    <a:pt x="7433" y="5832"/>
                  </a:lnTo>
                  <a:lnTo>
                    <a:pt x="7423" y="5842"/>
                  </a:lnTo>
                  <a:lnTo>
                    <a:pt x="7414" y="5851"/>
                  </a:lnTo>
                  <a:lnTo>
                    <a:pt x="7405" y="5861"/>
                  </a:lnTo>
                  <a:lnTo>
                    <a:pt x="7397" y="5871"/>
                  </a:lnTo>
                  <a:lnTo>
                    <a:pt x="7389" y="5882"/>
                  </a:lnTo>
                  <a:lnTo>
                    <a:pt x="7381" y="5892"/>
                  </a:lnTo>
                  <a:lnTo>
                    <a:pt x="7374" y="5903"/>
                  </a:lnTo>
                  <a:lnTo>
                    <a:pt x="7366" y="5916"/>
                  </a:lnTo>
                  <a:lnTo>
                    <a:pt x="7359" y="5929"/>
                  </a:lnTo>
                  <a:lnTo>
                    <a:pt x="7353" y="5941"/>
                  </a:lnTo>
                  <a:lnTo>
                    <a:pt x="7348" y="5953"/>
                  </a:lnTo>
                  <a:lnTo>
                    <a:pt x="7343" y="5965"/>
                  </a:lnTo>
                  <a:lnTo>
                    <a:pt x="7338" y="5977"/>
                  </a:lnTo>
                  <a:lnTo>
                    <a:pt x="7334" y="5990"/>
                  </a:lnTo>
                  <a:lnTo>
                    <a:pt x="7330" y="6002"/>
                  </a:lnTo>
                  <a:lnTo>
                    <a:pt x="7327" y="6015"/>
                  </a:lnTo>
                  <a:lnTo>
                    <a:pt x="7324" y="6028"/>
                  </a:lnTo>
                  <a:lnTo>
                    <a:pt x="7322" y="6041"/>
                  </a:lnTo>
                  <a:lnTo>
                    <a:pt x="7320" y="6055"/>
                  </a:lnTo>
                  <a:lnTo>
                    <a:pt x="7319" y="6068"/>
                  </a:lnTo>
                  <a:lnTo>
                    <a:pt x="7318" y="6081"/>
                  </a:lnTo>
                  <a:lnTo>
                    <a:pt x="7318" y="6097"/>
                  </a:lnTo>
                  <a:lnTo>
                    <a:pt x="7318" y="7553"/>
                  </a:lnTo>
                  <a:lnTo>
                    <a:pt x="7318" y="7569"/>
                  </a:lnTo>
                  <a:lnTo>
                    <a:pt x="7319" y="7582"/>
                  </a:lnTo>
                  <a:lnTo>
                    <a:pt x="7320" y="7595"/>
                  </a:lnTo>
                  <a:lnTo>
                    <a:pt x="7322" y="7609"/>
                  </a:lnTo>
                  <a:lnTo>
                    <a:pt x="7324" y="7622"/>
                  </a:lnTo>
                  <a:lnTo>
                    <a:pt x="7327" y="7635"/>
                  </a:lnTo>
                  <a:lnTo>
                    <a:pt x="7330" y="7648"/>
                  </a:lnTo>
                  <a:lnTo>
                    <a:pt x="7334" y="7660"/>
                  </a:lnTo>
                  <a:lnTo>
                    <a:pt x="7338" y="7673"/>
                  </a:lnTo>
                  <a:lnTo>
                    <a:pt x="7343" y="7685"/>
                  </a:lnTo>
                  <a:lnTo>
                    <a:pt x="7348" y="7697"/>
                  </a:lnTo>
                  <a:lnTo>
                    <a:pt x="7353" y="7709"/>
                  </a:lnTo>
                  <a:lnTo>
                    <a:pt x="7359" y="7721"/>
                  </a:lnTo>
                  <a:lnTo>
                    <a:pt x="7366" y="7734"/>
                  </a:lnTo>
                  <a:lnTo>
                    <a:pt x="7374" y="7747"/>
                  </a:lnTo>
                  <a:lnTo>
                    <a:pt x="7381" y="7758"/>
                  </a:lnTo>
                  <a:lnTo>
                    <a:pt x="7389" y="7768"/>
                  </a:lnTo>
                  <a:lnTo>
                    <a:pt x="7397" y="7779"/>
                  </a:lnTo>
                  <a:lnTo>
                    <a:pt x="7405" y="7789"/>
                  </a:lnTo>
                  <a:lnTo>
                    <a:pt x="7414" y="7799"/>
                  </a:lnTo>
                  <a:lnTo>
                    <a:pt x="7423" y="7808"/>
                  </a:lnTo>
                  <a:lnTo>
                    <a:pt x="7433" y="7818"/>
                  </a:lnTo>
                  <a:lnTo>
                    <a:pt x="7443" y="7827"/>
                  </a:lnTo>
                  <a:lnTo>
                    <a:pt x="7453" y="7835"/>
                  </a:lnTo>
                  <a:lnTo>
                    <a:pt x="7464" y="7844"/>
                  </a:lnTo>
                  <a:lnTo>
                    <a:pt x="7475" y="7851"/>
                  </a:lnTo>
                  <a:lnTo>
                    <a:pt x="7487" y="7859"/>
                  </a:lnTo>
                  <a:lnTo>
                    <a:pt x="7497" y="7865"/>
                  </a:lnTo>
                  <a:lnTo>
                    <a:pt x="7508" y="7871"/>
                  </a:lnTo>
                  <a:lnTo>
                    <a:pt x="7520" y="7877"/>
                  </a:lnTo>
                  <a:lnTo>
                    <a:pt x="7532" y="7883"/>
                  </a:lnTo>
                  <a:lnTo>
                    <a:pt x="7545" y="7888"/>
                  </a:lnTo>
                  <a:lnTo>
                    <a:pt x="7558" y="7893"/>
                  </a:lnTo>
                  <a:lnTo>
                    <a:pt x="7571" y="7897"/>
                  </a:lnTo>
                  <a:lnTo>
                    <a:pt x="7583" y="7901"/>
                  </a:lnTo>
                  <a:lnTo>
                    <a:pt x="7597" y="7904"/>
                  </a:lnTo>
                  <a:lnTo>
                    <a:pt x="7610" y="7907"/>
                  </a:lnTo>
                  <a:lnTo>
                    <a:pt x="7623" y="7909"/>
                  </a:lnTo>
                  <a:lnTo>
                    <a:pt x="7636" y="7911"/>
                  </a:lnTo>
                  <a:lnTo>
                    <a:pt x="7650" y="7912"/>
                  </a:lnTo>
                  <a:lnTo>
                    <a:pt x="7663" y="7913"/>
                  </a:lnTo>
                  <a:lnTo>
                    <a:pt x="7679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6097"/>
                  </a:lnTo>
                  <a:lnTo>
                    <a:pt x="8400" y="6081"/>
                  </a:lnTo>
                  <a:lnTo>
                    <a:pt x="8399" y="6068"/>
                  </a:lnTo>
                  <a:lnTo>
                    <a:pt x="8398" y="6055"/>
                  </a:lnTo>
                  <a:lnTo>
                    <a:pt x="8396" y="6041"/>
                  </a:lnTo>
                  <a:lnTo>
                    <a:pt x="8394" y="6028"/>
                  </a:lnTo>
                  <a:lnTo>
                    <a:pt x="8391" y="6015"/>
                  </a:lnTo>
                  <a:lnTo>
                    <a:pt x="8388" y="6002"/>
                  </a:lnTo>
                  <a:lnTo>
                    <a:pt x="8384" y="5990"/>
                  </a:lnTo>
                  <a:lnTo>
                    <a:pt x="8380" y="5977"/>
                  </a:lnTo>
                  <a:lnTo>
                    <a:pt x="8375" y="5965"/>
                  </a:lnTo>
                  <a:lnTo>
                    <a:pt x="8370" y="5953"/>
                  </a:lnTo>
                  <a:lnTo>
                    <a:pt x="8365" y="5941"/>
                  </a:lnTo>
                  <a:lnTo>
                    <a:pt x="8359" y="5929"/>
                  </a:lnTo>
                  <a:lnTo>
                    <a:pt x="8352" y="5916"/>
                  </a:lnTo>
                  <a:lnTo>
                    <a:pt x="8344" y="5903"/>
                  </a:lnTo>
                  <a:lnTo>
                    <a:pt x="8337" y="5892"/>
                  </a:lnTo>
                  <a:lnTo>
                    <a:pt x="8329" y="5882"/>
                  </a:lnTo>
                  <a:lnTo>
                    <a:pt x="8321" y="5871"/>
                  </a:lnTo>
                  <a:lnTo>
                    <a:pt x="8313" y="5861"/>
                  </a:lnTo>
                  <a:lnTo>
                    <a:pt x="8304" y="5851"/>
                  </a:lnTo>
                  <a:lnTo>
                    <a:pt x="8295" y="5842"/>
                  </a:lnTo>
                  <a:lnTo>
                    <a:pt x="8285" y="5832"/>
                  </a:lnTo>
                  <a:lnTo>
                    <a:pt x="8275" y="5823"/>
                  </a:lnTo>
                  <a:lnTo>
                    <a:pt x="8265" y="5815"/>
                  </a:lnTo>
                  <a:lnTo>
                    <a:pt x="8254" y="5806"/>
                  </a:lnTo>
                  <a:lnTo>
                    <a:pt x="8243" y="5799"/>
                  </a:lnTo>
                  <a:lnTo>
                    <a:pt x="8231" y="5791"/>
                  </a:lnTo>
                  <a:lnTo>
                    <a:pt x="8221" y="5785"/>
                  </a:lnTo>
                  <a:lnTo>
                    <a:pt x="8210" y="5779"/>
                  </a:lnTo>
                  <a:lnTo>
                    <a:pt x="8198" y="5773"/>
                  </a:lnTo>
                  <a:lnTo>
                    <a:pt x="8186" y="5767"/>
                  </a:lnTo>
                  <a:lnTo>
                    <a:pt x="8173" y="5762"/>
                  </a:lnTo>
                  <a:lnTo>
                    <a:pt x="8170" y="5761"/>
                  </a:lnTo>
                  <a:lnTo>
                    <a:pt x="8170" y="5973"/>
                  </a:lnTo>
                  <a:lnTo>
                    <a:pt x="8168" y="6006"/>
                  </a:lnTo>
                  <a:lnTo>
                    <a:pt x="8161" y="6038"/>
                  </a:lnTo>
                  <a:lnTo>
                    <a:pt x="8151" y="6069"/>
                  </a:lnTo>
                  <a:lnTo>
                    <a:pt x="8137" y="6098"/>
                  </a:lnTo>
                  <a:lnTo>
                    <a:pt x="8118" y="6125"/>
                  </a:lnTo>
                  <a:lnTo>
                    <a:pt x="8097" y="6150"/>
                  </a:lnTo>
                  <a:lnTo>
                    <a:pt x="8072" y="6171"/>
                  </a:lnTo>
                  <a:lnTo>
                    <a:pt x="8045" y="6190"/>
                  </a:lnTo>
                  <a:lnTo>
                    <a:pt x="8016" y="6204"/>
                  </a:lnTo>
                  <a:lnTo>
                    <a:pt x="7985" y="6214"/>
                  </a:lnTo>
                  <a:lnTo>
                    <a:pt x="7953" y="6221"/>
                  </a:lnTo>
                  <a:lnTo>
                    <a:pt x="7920" y="6223"/>
                  </a:lnTo>
                  <a:lnTo>
                    <a:pt x="7887" y="6221"/>
                  </a:lnTo>
                  <a:lnTo>
                    <a:pt x="7855" y="6214"/>
                  </a:lnTo>
                  <a:lnTo>
                    <a:pt x="7824" y="6204"/>
                  </a:lnTo>
                  <a:lnTo>
                    <a:pt x="7795" y="6190"/>
                  </a:lnTo>
                  <a:lnTo>
                    <a:pt x="7768" y="6171"/>
                  </a:lnTo>
                  <a:lnTo>
                    <a:pt x="7743" y="6150"/>
                  </a:lnTo>
                  <a:lnTo>
                    <a:pt x="7722" y="6125"/>
                  </a:lnTo>
                  <a:lnTo>
                    <a:pt x="7703" y="6098"/>
                  </a:lnTo>
                  <a:lnTo>
                    <a:pt x="7689" y="6069"/>
                  </a:lnTo>
                  <a:lnTo>
                    <a:pt x="7679" y="6038"/>
                  </a:lnTo>
                  <a:lnTo>
                    <a:pt x="7672" y="6006"/>
                  </a:lnTo>
                  <a:lnTo>
                    <a:pt x="7670" y="5973"/>
                  </a:lnTo>
                  <a:close/>
                  <a:moveTo>
                    <a:pt x="1830" y="5973"/>
                  </a:moveTo>
                  <a:lnTo>
                    <a:pt x="1830" y="5761"/>
                  </a:lnTo>
                  <a:lnTo>
                    <a:pt x="1827" y="5762"/>
                  </a:lnTo>
                  <a:lnTo>
                    <a:pt x="1814" y="5767"/>
                  </a:lnTo>
                  <a:lnTo>
                    <a:pt x="1802" y="5773"/>
                  </a:lnTo>
                  <a:lnTo>
                    <a:pt x="1790" y="5779"/>
                  </a:lnTo>
                  <a:lnTo>
                    <a:pt x="1779" y="5785"/>
                  </a:lnTo>
                  <a:lnTo>
                    <a:pt x="1769" y="5791"/>
                  </a:lnTo>
                  <a:lnTo>
                    <a:pt x="1757" y="5799"/>
                  </a:lnTo>
                  <a:lnTo>
                    <a:pt x="1746" y="5806"/>
                  </a:lnTo>
                  <a:lnTo>
                    <a:pt x="1735" y="5815"/>
                  </a:lnTo>
                  <a:lnTo>
                    <a:pt x="1725" y="5823"/>
                  </a:lnTo>
                  <a:lnTo>
                    <a:pt x="1715" y="5832"/>
                  </a:lnTo>
                  <a:lnTo>
                    <a:pt x="1705" y="5842"/>
                  </a:lnTo>
                  <a:lnTo>
                    <a:pt x="1696" y="5851"/>
                  </a:lnTo>
                  <a:lnTo>
                    <a:pt x="1687" y="5861"/>
                  </a:lnTo>
                  <a:lnTo>
                    <a:pt x="1679" y="5871"/>
                  </a:lnTo>
                  <a:lnTo>
                    <a:pt x="1671" y="5882"/>
                  </a:lnTo>
                  <a:lnTo>
                    <a:pt x="1663" y="5892"/>
                  </a:lnTo>
                  <a:lnTo>
                    <a:pt x="1656" y="5903"/>
                  </a:lnTo>
                  <a:lnTo>
                    <a:pt x="1648" y="5916"/>
                  </a:lnTo>
                  <a:lnTo>
                    <a:pt x="1641" y="5929"/>
                  </a:lnTo>
                  <a:lnTo>
                    <a:pt x="1635" y="5941"/>
                  </a:lnTo>
                  <a:lnTo>
                    <a:pt x="1630" y="5953"/>
                  </a:lnTo>
                  <a:lnTo>
                    <a:pt x="1625" y="5965"/>
                  </a:lnTo>
                  <a:lnTo>
                    <a:pt x="1620" y="5977"/>
                  </a:lnTo>
                  <a:lnTo>
                    <a:pt x="1616" y="5990"/>
                  </a:lnTo>
                  <a:lnTo>
                    <a:pt x="1612" y="6002"/>
                  </a:lnTo>
                  <a:lnTo>
                    <a:pt x="1609" y="6015"/>
                  </a:lnTo>
                  <a:lnTo>
                    <a:pt x="1606" y="6028"/>
                  </a:lnTo>
                  <a:lnTo>
                    <a:pt x="1604" y="6041"/>
                  </a:lnTo>
                  <a:lnTo>
                    <a:pt x="1602" y="6055"/>
                  </a:lnTo>
                  <a:lnTo>
                    <a:pt x="1601" y="6068"/>
                  </a:lnTo>
                  <a:lnTo>
                    <a:pt x="1600" y="6081"/>
                  </a:lnTo>
                  <a:lnTo>
                    <a:pt x="1600" y="6097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321" y="7913"/>
                  </a:lnTo>
                  <a:lnTo>
                    <a:pt x="2337" y="7913"/>
                  </a:lnTo>
                  <a:lnTo>
                    <a:pt x="2350" y="7912"/>
                  </a:lnTo>
                  <a:lnTo>
                    <a:pt x="2364" y="7911"/>
                  </a:lnTo>
                  <a:lnTo>
                    <a:pt x="2377" y="7909"/>
                  </a:lnTo>
                  <a:lnTo>
                    <a:pt x="2390" y="7907"/>
                  </a:lnTo>
                  <a:lnTo>
                    <a:pt x="2403" y="7904"/>
                  </a:lnTo>
                  <a:lnTo>
                    <a:pt x="2417" y="7901"/>
                  </a:lnTo>
                  <a:lnTo>
                    <a:pt x="2429" y="7897"/>
                  </a:lnTo>
                  <a:lnTo>
                    <a:pt x="2442" y="7893"/>
                  </a:lnTo>
                  <a:lnTo>
                    <a:pt x="2455" y="7888"/>
                  </a:lnTo>
                  <a:lnTo>
                    <a:pt x="2468" y="7883"/>
                  </a:lnTo>
                  <a:lnTo>
                    <a:pt x="2480" y="7877"/>
                  </a:lnTo>
                  <a:lnTo>
                    <a:pt x="2492" y="7871"/>
                  </a:lnTo>
                  <a:lnTo>
                    <a:pt x="2503" y="7865"/>
                  </a:lnTo>
                  <a:lnTo>
                    <a:pt x="2513" y="7859"/>
                  </a:lnTo>
                  <a:lnTo>
                    <a:pt x="2525" y="7851"/>
                  </a:lnTo>
                  <a:lnTo>
                    <a:pt x="2536" y="7844"/>
                  </a:lnTo>
                  <a:lnTo>
                    <a:pt x="2547" y="7835"/>
                  </a:lnTo>
                  <a:lnTo>
                    <a:pt x="2557" y="7827"/>
                  </a:lnTo>
                  <a:lnTo>
                    <a:pt x="2567" y="7818"/>
                  </a:lnTo>
                  <a:lnTo>
                    <a:pt x="2577" y="7808"/>
                  </a:lnTo>
                  <a:lnTo>
                    <a:pt x="2586" y="7799"/>
                  </a:lnTo>
                  <a:lnTo>
                    <a:pt x="2595" y="7789"/>
                  </a:lnTo>
                  <a:lnTo>
                    <a:pt x="2603" y="7779"/>
                  </a:lnTo>
                  <a:lnTo>
                    <a:pt x="2611" y="7768"/>
                  </a:lnTo>
                  <a:lnTo>
                    <a:pt x="2619" y="7758"/>
                  </a:lnTo>
                  <a:lnTo>
                    <a:pt x="2626" y="7747"/>
                  </a:lnTo>
                  <a:lnTo>
                    <a:pt x="2634" y="7734"/>
                  </a:lnTo>
                  <a:lnTo>
                    <a:pt x="2641" y="7721"/>
                  </a:lnTo>
                  <a:lnTo>
                    <a:pt x="2647" y="7709"/>
                  </a:lnTo>
                  <a:lnTo>
                    <a:pt x="2652" y="7697"/>
                  </a:lnTo>
                  <a:lnTo>
                    <a:pt x="2657" y="7685"/>
                  </a:lnTo>
                  <a:lnTo>
                    <a:pt x="2662" y="7673"/>
                  </a:lnTo>
                  <a:lnTo>
                    <a:pt x="2666" y="7660"/>
                  </a:lnTo>
                  <a:lnTo>
                    <a:pt x="2670" y="7648"/>
                  </a:lnTo>
                  <a:lnTo>
                    <a:pt x="2673" y="7635"/>
                  </a:lnTo>
                  <a:lnTo>
                    <a:pt x="2676" y="7622"/>
                  </a:lnTo>
                  <a:lnTo>
                    <a:pt x="2678" y="7609"/>
                  </a:lnTo>
                  <a:lnTo>
                    <a:pt x="2680" y="7595"/>
                  </a:lnTo>
                  <a:lnTo>
                    <a:pt x="2681" y="7582"/>
                  </a:lnTo>
                  <a:lnTo>
                    <a:pt x="2682" y="7569"/>
                  </a:lnTo>
                  <a:lnTo>
                    <a:pt x="2682" y="7553"/>
                  </a:lnTo>
                  <a:lnTo>
                    <a:pt x="2682" y="6097"/>
                  </a:lnTo>
                  <a:lnTo>
                    <a:pt x="2682" y="6081"/>
                  </a:lnTo>
                  <a:lnTo>
                    <a:pt x="2681" y="6068"/>
                  </a:lnTo>
                  <a:lnTo>
                    <a:pt x="2680" y="6055"/>
                  </a:lnTo>
                  <a:lnTo>
                    <a:pt x="2678" y="6041"/>
                  </a:lnTo>
                  <a:lnTo>
                    <a:pt x="2676" y="6028"/>
                  </a:lnTo>
                  <a:lnTo>
                    <a:pt x="2673" y="6015"/>
                  </a:lnTo>
                  <a:lnTo>
                    <a:pt x="2670" y="6002"/>
                  </a:lnTo>
                  <a:lnTo>
                    <a:pt x="2666" y="5990"/>
                  </a:lnTo>
                  <a:lnTo>
                    <a:pt x="2662" y="5977"/>
                  </a:lnTo>
                  <a:lnTo>
                    <a:pt x="2657" y="5965"/>
                  </a:lnTo>
                  <a:lnTo>
                    <a:pt x="2652" y="5953"/>
                  </a:lnTo>
                  <a:lnTo>
                    <a:pt x="2647" y="5941"/>
                  </a:lnTo>
                  <a:lnTo>
                    <a:pt x="2641" y="5929"/>
                  </a:lnTo>
                  <a:lnTo>
                    <a:pt x="2634" y="5916"/>
                  </a:lnTo>
                  <a:lnTo>
                    <a:pt x="2626" y="5903"/>
                  </a:lnTo>
                  <a:lnTo>
                    <a:pt x="2619" y="5892"/>
                  </a:lnTo>
                  <a:lnTo>
                    <a:pt x="2611" y="5882"/>
                  </a:lnTo>
                  <a:lnTo>
                    <a:pt x="2603" y="5871"/>
                  </a:lnTo>
                  <a:lnTo>
                    <a:pt x="2595" y="5861"/>
                  </a:lnTo>
                  <a:lnTo>
                    <a:pt x="2586" y="5851"/>
                  </a:lnTo>
                  <a:lnTo>
                    <a:pt x="2577" y="5842"/>
                  </a:lnTo>
                  <a:lnTo>
                    <a:pt x="2567" y="5832"/>
                  </a:lnTo>
                  <a:lnTo>
                    <a:pt x="2557" y="5823"/>
                  </a:lnTo>
                  <a:lnTo>
                    <a:pt x="2547" y="5815"/>
                  </a:lnTo>
                  <a:lnTo>
                    <a:pt x="2536" y="5806"/>
                  </a:lnTo>
                  <a:lnTo>
                    <a:pt x="2525" y="5799"/>
                  </a:lnTo>
                  <a:lnTo>
                    <a:pt x="2513" y="5791"/>
                  </a:lnTo>
                  <a:lnTo>
                    <a:pt x="2503" y="5785"/>
                  </a:lnTo>
                  <a:lnTo>
                    <a:pt x="2492" y="5779"/>
                  </a:lnTo>
                  <a:lnTo>
                    <a:pt x="2480" y="5773"/>
                  </a:lnTo>
                  <a:lnTo>
                    <a:pt x="2468" y="5767"/>
                  </a:lnTo>
                  <a:lnTo>
                    <a:pt x="2455" y="5762"/>
                  </a:lnTo>
                  <a:lnTo>
                    <a:pt x="2442" y="5757"/>
                  </a:lnTo>
                  <a:lnTo>
                    <a:pt x="2429" y="5753"/>
                  </a:lnTo>
                  <a:lnTo>
                    <a:pt x="2417" y="5749"/>
                  </a:lnTo>
                  <a:lnTo>
                    <a:pt x="2403" y="5746"/>
                  </a:lnTo>
                  <a:lnTo>
                    <a:pt x="2390" y="5743"/>
                  </a:lnTo>
                  <a:lnTo>
                    <a:pt x="2377" y="5741"/>
                  </a:lnTo>
                  <a:lnTo>
                    <a:pt x="2364" y="5739"/>
                  </a:lnTo>
                  <a:lnTo>
                    <a:pt x="2350" y="5738"/>
                  </a:lnTo>
                  <a:lnTo>
                    <a:pt x="2337" y="5737"/>
                  </a:lnTo>
                  <a:lnTo>
                    <a:pt x="2330" y="5737"/>
                  </a:lnTo>
                  <a:lnTo>
                    <a:pt x="2330" y="5973"/>
                  </a:lnTo>
                  <a:lnTo>
                    <a:pt x="2328" y="6006"/>
                  </a:lnTo>
                  <a:lnTo>
                    <a:pt x="2321" y="6038"/>
                  </a:lnTo>
                  <a:lnTo>
                    <a:pt x="2311" y="6069"/>
                  </a:lnTo>
                  <a:lnTo>
                    <a:pt x="2297" y="6098"/>
                  </a:lnTo>
                  <a:lnTo>
                    <a:pt x="2278" y="6125"/>
                  </a:lnTo>
                  <a:lnTo>
                    <a:pt x="2257" y="6150"/>
                  </a:lnTo>
                  <a:lnTo>
                    <a:pt x="2232" y="6171"/>
                  </a:lnTo>
                  <a:lnTo>
                    <a:pt x="2205" y="6190"/>
                  </a:lnTo>
                  <a:lnTo>
                    <a:pt x="2176" y="6204"/>
                  </a:lnTo>
                  <a:lnTo>
                    <a:pt x="2145" y="6214"/>
                  </a:lnTo>
                  <a:lnTo>
                    <a:pt x="2113" y="6221"/>
                  </a:lnTo>
                  <a:lnTo>
                    <a:pt x="2080" y="6223"/>
                  </a:lnTo>
                  <a:lnTo>
                    <a:pt x="2047" y="6221"/>
                  </a:lnTo>
                  <a:lnTo>
                    <a:pt x="2015" y="6214"/>
                  </a:lnTo>
                  <a:lnTo>
                    <a:pt x="1984" y="6204"/>
                  </a:lnTo>
                  <a:lnTo>
                    <a:pt x="1955" y="6190"/>
                  </a:lnTo>
                  <a:lnTo>
                    <a:pt x="1928" y="6171"/>
                  </a:lnTo>
                  <a:lnTo>
                    <a:pt x="1903" y="6150"/>
                  </a:lnTo>
                  <a:lnTo>
                    <a:pt x="1882" y="6125"/>
                  </a:lnTo>
                  <a:lnTo>
                    <a:pt x="1863" y="6098"/>
                  </a:lnTo>
                  <a:lnTo>
                    <a:pt x="1849" y="6069"/>
                  </a:lnTo>
                  <a:lnTo>
                    <a:pt x="1839" y="6038"/>
                  </a:lnTo>
                  <a:lnTo>
                    <a:pt x="1832" y="6006"/>
                  </a:lnTo>
                  <a:lnTo>
                    <a:pt x="1830" y="59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" name="Google Shape;1319;p13">
            <a:extLst>
              <a:ext uri="{FF2B5EF4-FFF2-40B4-BE49-F238E27FC236}">
                <a16:creationId xmlns:a16="http://schemas.microsoft.com/office/drawing/2014/main" id="{9B24E773-175A-4FEF-AA23-B9B3D8764284}"/>
              </a:ext>
            </a:extLst>
          </p:cNvPr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  <a:solidFill>
            <a:schemeClr val="bg1"/>
          </a:solidFill>
        </p:grpSpPr>
        <p:sp>
          <p:nvSpPr>
            <p:cNvPr id="206" name="Google Shape;1320;p13">
              <a:extLst>
                <a:ext uri="{FF2B5EF4-FFF2-40B4-BE49-F238E27FC236}">
                  <a16:creationId xmlns:a16="http://schemas.microsoft.com/office/drawing/2014/main" id="{612BEF00-8D27-48EC-B09B-F3745E61DC37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1" y="1051"/>
                  </a:lnTo>
                  <a:lnTo>
                    <a:pt x="5082" y="1053"/>
                  </a:lnTo>
                  <a:lnTo>
                    <a:pt x="5122" y="1057"/>
                  </a:lnTo>
                  <a:lnTo>
                    <a:pt x="5163" y="1062"/>
                  </a:lnTo>
                  <a:lnTo>
                    <a:pt x="5203" y="1069"/>
                  </a:lnTo>
                  <a:lnTo>
                    <a:pt x="5242" y="1077"/>
                  </a:lnTo>
                  <a:lnTo>
                    <a:pt x="5282" y="1087"/>
                  </a:lnTo>
                  <a:lnTo>
                    <a:pt x="5321" y="1098"/>
                  </a:lnTo>
                  <a:lnTo>
                    <a:pt x="5360" y="1111"/>
                  </a:lnTo>
                  <a:lnTo>
                    <a:pt x="5398" y="1125"/>
                  </a:lnTo>
                  <a:lnTo>
                    <a:pt x="5435" y="1141"/>
                  </a:lnTo>
                  <a:lnTo>
                    <a:pt x="5473" y="1158"/>
                  </a:lnTo>
                  <a:lnTo>
                    <a:pt x="5509" y="1176"/>
                  </a:lnTo>
                  <a:lnTo>
                    <a:pt x="5545" y="1196"/>
                  </a:lnTo>
                  <a:lnTo>
                    <a:pt x="5580" y="1217"/>
                  </a:lnTo>
                  <a:lnTo>
                    <a:pt x="5614" y="1240"/>
                  </a:lnTo>
                  <a:lnTo>
                    <a:pt x="5647" y="1263"/>
                  </a:lnTo>
                  <a:lnTo>
                    <a:pt x="5679" y="1288"/>
                  </a:lnTo>
                  <a:lnTo>
                    <a:pt x="5711" y="1314"/>
                  </a:lnTo>
                  <a:lnTo>
                    <a:pt x="5741" y="1341"/>
                  </a:lnTo>
                  <a:lnTo>
                    <a:pt x="5770" y="1369"/>
                  </a:lnTo>
                  <a:lnTo>
                    <a:pt x="5799" y="1398"/>
                  </a:lnTo>
                  <a:lnTo>
                    <a:pt x="5826" y="1429"/>
                  </a:lnTo>
                  <a:lnTo>
                    <a:pt x="5852" y="1460"/>
                  </a:lnTo>
                  <a:lnTo>
                    <a:pt x="5877" y="1492"/>
                  </a:lnTo>
                  <a:lnTo>
                    <a:pt x="5900" y="1526"/>
                  </a:lnTo>
                  <a:lnTo>
                    <a:pt x="5923" y="1560"/>
                  </a:lnTo>
                  <a:lnTo>
                    <a:pt x="5944" y="1595"/>
                  </a:lnTo>
                  <a:lnTo>
                    <a:pt x="5964" y="1631"/>
                  </a:lnTo>
                  <a:lnTo>
                    <a:pt x="5982" y="1667"/>
                  </a:lnTo>
                  <a:lnTo>
                    <a:pt x="5999" y="1704"/>
                  </a:lnTo>
                  <a:lnTo>
                    <a:pt x="6014" y="1742"/>
                  </a:lnTo>
                  <a:lnTo>
                    <a:pt x="6029" y="1780"/>
                  </a:lnTo>
                  <a:lnTo>
                    <a:pt x="6041" y="1818"/>
                  </a:lnTo>
                  <a:lnTo>
                    <a:pt x="6053" y="1857"/>
                  </a:lnTo>
                  <a:lnTo>
                    <a:pt x="6062" y="1897"/>
                  </a:lnTo>
                  <a:lnTo>
                    <a:pt x="6071" y="1937"/>
                  </a:lnTo>
                  <a:lnTo>
                    <a:pt x="6078" y="1977"/>
                  </a:lnTo>
                  <a:lnTo>
                    <a:pt x="6083" y="2017"/>
                  </a:lnTo>
                  <a:lnTo>
                    <a:pt x="6087" y="2058"/>
                  </a:lnTo>
                  <a:lnTo>
                    <a:pt x="6089" y="2099"/>
                  </a:lnTo>
                  <a:lnTo>
                    <a:pt x="6090" y="2140"/>
                  </a:lnTo>
                  <a:lnTo>
                    <a:pt x="6090" y="4864"/>
                  </a:lnTo>
                  <a:lnTo>
                    <a:pt x="6089" y="4905"/>
                  </a:lnTo>
                  <a:lnTo>
                    <a:pt x="6087" y="4946"/>
                  </a:lnTo>
                  <a:lnTo>
                    <a:pt x="6083" y="4986"/>
                  </a:lnTo>
                  <a:lnTo>
                    <a:pt x="6078" y="5027"/>
                  </a:lnTo>
                  <a:lnTo>
                    <a:pt x="6071" y="5067"/>
                  </a:lnTo>
                  <a:lnTo>
                    <a:pt x="6062" y="5106"/>
                  </a:lnTo>
                  <a:lnTo>
                    <a:pt x="6053" y="5146"/>
                  </a:lnTo>
                  <a:lnTo>
                    <a:pt x="6041" y="5185"/>
                  </a:lnTo>
                  <a:lnTo>
                    <a:pt x="6029" y="5224"/>
                  </a:lnTo>
                  <a:lnTo>
                    <a:pt x="6014" y="5262"/>
                  </a:lnTo>
                  <a:lnTo>
                    <a:pt x="5999" y="5299"/>
                  </a:lnTo>
                  <a:lnTo>
                    <a:pt x="5982" y="5337"/>
                  </a:lnTo>
                  <a:lnTo>
                    <a:pt x="5964" y="5373"/>
                  </a:lnTo>
                  <a:lnTo>
                    <a:pt x="5944" y="5409"/>
                  </a:lnTo>
                  <a:lnTo>
                    <a:pt x="5923" y="5444"/>
                  </a:lnTo>
                  <a:lnTo>
                    <a:pt x="5900" y="5478"/>
                  </a:lnTo>
                  <a:lnTo>
                    <a:pt x="5877" y="5511"/>
                  </a:lnTo>
                  <a:lnTo>
                    <a:pt x="5852" y="5543"/>
                  </a:lnTo>
                  <a:lnTo>
                    <a:pt x="5826" y="5575"/>
                  </a:lnTo>
                  <a:lnTo>
                    <a:pt x="5799" y="5605"/>
                  </a:lnTo>
                  <a:lnTo>
                    <a:pt x="5770" y="5634"/>
                  </a:lnTo>
                  <a:lnTo>
                    <a:pt x="5741" y="5662"/>
                  </a:lnTo>
                  <a:lnTo>
                    <a:pt x="5711" y="5689"/>
                  </a:lnTo>
                  <a:lnTo>
                    <a:pt x="5679" y="5715"/>
                  </a:lnTo>
                  <a:lnTo>
                    <a:pt x="5647" y="5740"/>
                  </a:lnTo>
                  <a:lnTo>
                    <a:pt x="5614" y="5764"/>
                  </a:lnTo>
                  <a:lnTo>
                    <a:pt x="5580" y="5786"/>
                  </a:lnTo>
                  <a:lnTo>
                    <a:pt x="5545" y="5807"/>
                  </a:lnTo>
                  <a:lnTo>
                    <a:pt x="5509" y="5827"/>
                  </a:lnTo>
                  <a:lnTo>
                    <a:pt x="5473" y="5845"/>
                  </a:lnTo>
                  <a:lnTo>
                    <a:pt x="5435" y="5862"/>
                  </a:lnTo>
                  <a:lnTo>
                    <a:pt x="5398" y="5878"/>
                  </a:lnTo>
                  <a:lnTo>
                    <a:pt x="5360" y="5892"/>
                  </a:lnTo>
                  <a:lnTo>
                    <a:pt x="5321" y="5905"/>
                  </a:lnTo>
                  <a:lnTo>
                    <a:pt x="5282" y="5916"/>
                  </a:lnTo>
                  <a:lnTo>
                    <a:pt x="5242" y="5926"/>
                  </a:lnTo>
                  <a:lnTo>
                    <a:pt x="5203" y="5934"/>
                  </a:lnTo>
                  <a:lnTo>
                    <a:pt x="5163" y="5941"/>
                  </a:lnTo>
                  <a:lnTo>
                    <a:pt x="5122" y="5946"/>
                  </a:lnTo>
                  <a:lnTo>
                    <a:pt x="5082" y="5950"/>
                  </a:lnTo>
                  <a:lnTo>
                    <a:pt x="5041" y="5952"/>
                  </a:lnTo>
                  <a:lnTo>
                    <a:pt x="5000" y="5953"/>
                  </a:lnTo>
                  <a:lnTo>
                    <a:pt x="4959" y="5952"/>
                  </a:lnTo>
                  <a:lnTo>
                    <a:pt x="4918" y="5950"/>
                  </a:lnTo>
                  <a:lnTo>
                    <a:pt x="4878" y="5946"/>
                  </a:lnTo>
                  <a:lnTo>
                    <a:pt x="4837" y="5941"/>
                  </a:lnTo>
                  <a:lnTo>
                    <a:pt x="4797" y="5934"/>
                  </a:lnTo>
                  <a:lnTo>
                    <a:pt x="4758" y="5926"/>
                  </a:lnTo>
                  <a:lnTo>
                    <a:pt x="4718" y="5916"/>
                  </a:lnTo>
                  <a:lnTo>
                    <a:pt x="4679" y="5905"/>
                  </a:lnTo>
                  <a:lnTo>
                    <a:pt x="4640" y="5892"/>
                  </a:lnTo>
                  <a:lnTo>
                    <a:pt x="4602" y="5878"/>
                  </a:lnTo>
                  <a:lnTo>
                    <a:pt x="4565" y="5862"/>
                  </a:lnTo>
                  <a:lnTo>
                    <a:pt x="4527" y="5845"/>
                  </a:lnTo>
                  <a:lnTo>
                    <a:pt x="4491" y="5827"/>
                  </a:lnTo>
                  <a:lnTo>
                    <a:pt x="4455" y="5807"/>
                  </a:lnTo>
                  <a:lnTo>
                    <a:pt x="4420" y="5786"/>
                  </a:lnTo>
                  <a:lnTo>
                    <a:pt x="4386" y="5764"/>
                  </a:lnTo>
                  <a:lnTo>
                    <a:pt x="4353" y="5740"/>
                  </a:lnTo>
                  <a:lnTo>
                    <a:pt x="4321" y="5715"/>
                  </a:lnTo>
                  <a:lnTo>
                    <a:pt x="4289" y="5689"/>
                  </a:lnTo>
                  <a:lnTo>
                    <a:pt x="4259" y="5662"/>
                  </a:lnTo>
                  <a:lnTo>
                    <a:pt x="4230" y="5634"/>
                  </a:lnTo>
                  <a:lnTo>
                    <a:pt x="4201" y="5605"/>
                  </a:lnTo>
                  <a:lnTo>
                    <a:pt x="4174" y="5575"/>
                  </a:lnTo>
                  <a:lnTo>
                    <a:pt x="4148" y="5543"/>
                  </a:lnTo>
                  <a:lnTo>
                    <a:pt x="4123" y="5511"/>
                  </a:lnTo>
                  <a:lnTo>
                    <a:pt x="4100" y="5478"/>
                  </a:lnTo>
                  <a:lnTo>
                    <a:pt x="4077" y="5444"/>
                  </a:lnTo>
                  <a:lnTo>
                    <a:pt x="4056" y="5409"/>
                  </a:lnTo>
                  <a:lnTo>
                    <a:pt x="4036" y="5373"/>
                  </a:lnTo>
                  <a:lnTo>
                    <a:pt x="4018" y="5337"/>
                  </a:lnTo>
                  <a:lnTo>
                    <a:pt x="4001" y="5299"/>
                  </a:lnTo>
                  <a:lnTo>
                    <a:pt x="3986" y="5262"/>
                  </a:lnTo>
                  <a:lnTo>
                    <a:pt x="3971" y="5224"/>
                  </a:lnTo>
                  <a:lnTo>
                    <a:pt x="3959" y="5185"/>
                  </a:lnTo>
                  <a:lnTo>
                    <a:pt x="3947" y="5146"/>
                  </a:lnTo>
                  <a:lnTo>
                    <a:pt x="3938" y="5106"/>
                  </a:lnTo>
                  <a:lnTo>
                    <a:pt x="3929" y="5067"/>
                  </a:lnTo>
                  <a:lnTo>
                    <a:pt x="3922" y="5027"/>
                  </a:lnTo>
                  <a:lnTo>
                    <a:pt x="3917" y="4986"/>
                  </a:lnTo>
                  <a:lnTo>
                    <a:pt x="3913" y="4946"/>
                  </a:lnTo>
                  <a:lnTo>
                    <a:pt x="3911" y="4905"/>
                  </a:lnTo>
                  <a:lnTo>
                    <a:pt x="3910" y="4864"/>
                  </a:lnTo>
                  <a:lnTo>
                    <a:pt x="3910" y="2140"/>
                  </a:lnTo>
                  <a:lnTo>
                    <a:pt x="3911" y="2099"/>
                  </a:lnTo>
                  <a:lnTo>
                    <a:pt x="3913" y="2058"/>
                  </a:lnTo>
                  <a:lnTo>
                    <a:pt x="3917" y="2017"/>
                  </a:lnTo>
                  <a:lnTo>
                    <a:pt x="3922" y="1977"/>
                  </a:lnTo>
                  <a:lnTo>
                    <a:pt x="3929" y="1937"/>
                  </a:lnTo>
                  <a:lnTo>
                    <a:pt x="3938" y="1897"/>
                  </a:lnTo>
                  <a:lnTo>
                    <a:pt x="3947" y="1857"/>
                  </a:lnTo>
                  <a:lnTo>
                    <a:pt x="3959" y="1818"/>
                  </a:lnTo>
                  <a:lnTo>
                    <a:pt x="3971" y="1780"/>
                  </a:lnTo>
                  <a:lnTo>
                    <a:pt x="3986" y="1742"/>
                  </a:lnTo>
                  <a:lnTo>
                    <a:pt x="4001" y="1704"/>
                  </a:lnTo>
                  <a:lnTo>
                    <a:pt x="4018" y="1667"/>
                  </a:lnTo>
                  <a:lnTo>
                    <a:pt x="4036" y="1631"/>
                  </a:lnTo>
                  <a:lnTo>
                    <a:pt x="4056" y="1595"/>
                  </a:lnTo>
                  <a:lnTo>
                    <a:pt x="4077" y="1560"/>
                  </a:lnTo>
                  <a:lnTo>
                    <a:pt x="4100" y="1526"/>
                  </a:lnTo>
                  <a:lnTo>
                    <a:pt x="4123" y="1492"/>
                  </a:lnTo>
                  <a:lnTo>
                    <a:pt x="4148" y="1460"/>
                  </a:lnTo>
                  <a:lnTo>
                    <a:pt x="4174" y="1429"/>
                  </a:lnTo>
                  <a:lnTo>
                    <a:pt x="4201" y="1398"/>
                  </a:lnTo>
                  <a:lnTo>
                    <a:pt x="4230" y="1369"/>
                  </a:lnTo>
                  <a:lnTo>
                    <a:pt x="4259" y="1341"/>
                  </a:lnTo>
                  <a:lnTo>
                    <a:pt x="4289" y="1314"/>
                  </a:lnTo>
                  <a:lnTo>
                    <a:pt x="4321" y="1288"/>
                  </a:lnTo>
                  <a:lnTo>
                    <a:pt x="4353" y="1263"/>
                  </a:lnTo>
                  <a:lnTo>
                    <a:pt x="4386" y="1240"/>
                  </a:lnTo>
                  <a:lnTo>
                    <a:pt x="4420" y="1217"/>
                  </a:lnTo>
                  <a:lnTo>
                    <a:pt x="4455" y="1196"/>
                  </a:lnTo>
                  <a:lnTo>
                    <a:pt x="4491" y="1176"/>
                  </a:lnTo>
                  <a:lnTo>
                    <a:pt x="4527" y="1158"/>
                  </a:lnTo>
                  <a:lnTo>
                    <a:pt x="4565" y="1141"/>
                  </a:lnTo>
                  <a:lnTo>
                    <a:pt x="4602" y="1125"/>
                  </a:lnTo>
                  <a:lnTo>
                    <a:pt x="4640" y="1111"/>
                  </a:lnTo>
                  <a:lnTo>
                    <a:pt x="4679" y="1098"/>
                  </a:lnTo>
                  <a:lnTo>
                    <a:pt x="4718" y="1087"/>
                  </a:lnTo>
                  <a:lnTo>
                    <a:pt x="4758" y="1077"/>
                  </a:lnTo>
                  <a:lnTo>
                    <a:pt x="4797" y="1069"/>
                  </a:lnTo>
                  <a:lnTo>
                    <a:pt x="4837" y="1062"/>
                  </a:lnTo>
                  <a:lnTo>
                    <a:pt x="4878" y="1057"/>
                  </a:lnTo>
                  <a:lnTo>
                    <a:pt x="4918" y="1053"/>
                  </a:lnTo>
                  <a:lnTo>
                    <a:pt x="4959" y="1051"/>
                  </a:lnTo>
                  <a:lnTo>
                    <a:pt x="500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1321;p13">
              <a:extLst>
                <a:ext uri="{FF2B5EF4-FFF2-40B4-BE49-F238E27FC236}">
                  <a16:creationId xmlns:a16="http://schemas.microsoft.com/office/drawing/2014/main" id="{A0CCBC41-549E-45F8-886C-162A517E0A2B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05" y="5062"/>
                  </a:moveTo>
                  <a:lnTo>
                    <a:pt x="2300" y="4970"/>
                  </a:lnTo>
                  <a:lnTo>
                    <a:pt x="2300" y="4961"/>
                  </a:lnTo>
                  <a:lnTo>
                    <a:pt x="2298" y="4869"/>
                  </a:lnTo>
                  <a:lnTo>
                    <a:pt x="2300" y="4836"/>
                  </a:lnTo>
                  <a:lnTo>
                    <a:pt x="2305" y="4804"/>
                  </a:lnTo>
                  <a:lnTo>
                    <a:pt x="2315" y="4773"/>
                  </a:lnTo>
                  <a:lnTo>
                    <a:pt x="2329" y="4743"/>
                  </a:lnTo>
                  <a:lnTo>
                    <a:pt x="2347" y="4716"/>
                  </a:lnTo>
                  <a:lnTo>
                    <a:pt x="2368" y="4691"/>
                  </a:lnTo>
                  <a:lnTo>
                    <a:pt x="2392" y="4669"/>
                  </a:lnTo>
                  <a:lnTo>
                    <a:pt x="2419" y="4650"/>
                  </a:lnTo>
                  <a:lnTo>
                    <a:pt x="2448" y="4635"/>
                  </a:lnTo>
                  <a:lnTo>
                    <a:pt x="2479" y="4624"/>
                  </a:lnTo>
                  <a:lnTo>
                    <a:pt x="2511" y="4617"/>
                  </a:lnTo>
                  <a:lnTo>
                    <a:pt x="2543" y="4614"/>
                  </a:lnTo>
                  <a:lnTo>
                    <a:pt x="2576" y="4616"/>
                  </a:lnTo>
                  <a:lnTo>
                    <a:pt x="2608" y="4621"/>
                  </a:lnTo>
                  <a:lnTo>
                    <a:pt x="2639" y="4631"/>
                  </a:lnTo>
                  <a:lnTo>
                    <a:pt x="2669" y="4645"/>
                  </a:lnTo>
                  <a:lnTo>
                    <a:pt x="2696" y="4663"/>
                  </a:lnTo>
                  <a:lnTo>
                    <a:pt x="2721" y="4684"/>
                  </a:lnTo>
                  <a:lnTo>
                    <a:pt x="2743" y="4708"/>
                  </a:lnTo>
                  <a:lnTo>
                    <a:pt x="2762" y="4735"/>
                  </a:lnTo>
                  <a:lnTo>
                    <a:pt x="2777" y="4764"/>
                  </a:lnTo>
                  <a:lnTo>
                    <a:pt x="2788" y="4795"/>
                  </a:lnTo>
                  <a:lnTo>
                    <a:pt x="2795" y="4827"/>
                  </a:lnTo>
                  <a:lnTo>
                    <a:pt x="2798" y="4859"/>
                  </a:lnTo>
                  <a:lnTo>
                    <a:pt x="2800" y="4947"/>
                  </a:lnTo>
                  <a:lnTo>
                    <a:pt x="2804" y="5029"/>
                  </a:lnTo>
                  <a:lnTo>
                    <a:pt x="2812" y="5111"/>
                  </a:lnTo>
                  <a:lnTo>
                    <a:pt x="2823" y="5192"/>
                  </a:lnTo>
                  <a:lnTo>
                    <a:pt x="2837" y="5273"/>
                  </a:lnTo>
                  <a:lnTo>
                    <a:pt x="2854" y="5354"/>
                  </a:lnTo>
                  <a:lnTo>
                    <a:pt x="2873" y="5434"/>
                  </a:lnTo>
                  <a:lnTo>
                    <a:pt x="2896" y="5512"/>
                  </a:lnTo>
                  <a:lnTo>
                    <a:pt x="2922" y="5591"/>
                  </a:lnTo>
                  <a:lnTo>
                    <a:pt x="2951" y="5668"/>
                  </a:lnTo>
                  <a:lnTo>
                    <a:pt x="2982" y="5744"/>
                  </a:lnTo>
                  <a:lnTo>
                    <a:pt x="3016" y="5819"/>
                  </a:lnTo>
                  <a:lnTo>
                    <a:pt x="3054" y="5893"/>
                  </a:lnTo>
                  <a:lnTo>
                    <a:pt x="3094" y="5965"/>
                  </a:lnTo>
                  <a:lnTo>
                    <a:pt x="3136" y="6036"/>
                  </a:lnTo>
                  <a:lnTo>
                    <a:pt x="3181" y="6105"/>
                  </a:lnTo>
                  <a:lnTo>
                    <a:pt x="3229" y="6172"/>
                  </a:lnTo>
                  <a:lnTo>
                    <a:pt x="3279" y="6237"/>
                  </a:lnTo>
                  <a:lnTo>
                    <a:pt x="3332" y="6300"/>
                  </a:lnTo>
                  <a:lnTo>
                    <a:pt x="3386" y="6362"/>
                  </a:lnTo>
                  <a:lnTo>
                    <a:pt x="3443" y="6421"/>
                  </a:lnTo>
                  <a:lnTo>
                    <a:pt x="3502" y="6478"/>
                  </a:lnTo>
                  <a:lnTo>
                    <a:pt x="3563" y="6532"/>
                  </a:lnTo>
                  <a:lnTo>
                    <a:pt x="3627" y="6585"/>
                  </a:lnTo>
                  <a:lnTo>
                    <a:pt x="3692" y="6635"/>
                  </a:lnTo>
                  <a:lnTo>
                    <a:pt x="3759" y="6683"/>
                  </a:lnTo>
                  <a:lnTo>
                    <a:pt x="3828" y="6728"/>
                  </a:lnTo>
                  <a:lnTo>
                    <a:pt x="3899" y="6770"/>
                  </a:lnTo>
                  <a:lnTo>
                    <a:pt x="3971" y="6810"/>
                  </a:lnTo>
                  <a:lnTo>
                    <a:pt x="4045" y="6848"/>
                  </a:lnTo>
                  <a:lnTo>
                    <a:pt x="4120" y="6882"/>
                  </a:lnTo>
                  <a:lnTo>
                    <a:pt x="4196" y="6913"/>
                  </a:lnTo>
                  <a:lnTo>
                    <a:pt x="4273" y="6942"/>
                  </a:lnTo>
                  <a:lnTo>
                    <a:pt x="4352" y="6968"/>
                  </a:lnTo>
                  <a:lnTo>
                    <a:pt x="4430" y="6991"/>
                  </a:lnTo>
                  <a:lnTo>
                    <a:pt x="4510" y="7010"/>
                  </a:lnTo>
                  <a:lnTo>
                    <a:pt x="4591" y="7027"/>
                  </a:lnTo>
                  <a:lnTo>
                    <a:pt x="4672" y="7041"/>
                  </a:lnTo>
                  <a:lnTo>
                    <a:pt x="4753" y="7052"/>
                  </a:lnTo>
                  <a:lnTo>
                    <a:pt x="4835" y="7060"/>
                  </a:lnTo>
                  <a:lnTo>
                    <a:pt x="4917" y="7064"/>
                  </a:lnTo>
                  <a:lnTo>
                    <a:pt x="5000" y="7066"/>
                  </a:lnTo>
                  <a:lnTo>
                    <a:pt x="5083" y="7064"/>
                  </a:lnTo>
                  <a:lnTo>
                    <a:pt x="5165" y="7060"/>
                  </a:lnTo>
                  <a:lnTo>
                    <a:pt x="5247" y="7052"/>
                  </a:lnTo>
                  <a:lnTo>
                    <a:pt x="5328" y="7041"/>
                  </a:lnTo>
                  <a:lnTo>
                    <a:pt x="5409" y="7027"/>
                  </a:lnTo>
                  <a:lnTo>
                    <a:pt x="5490" y="7010"/>
                  </a:lnTo>
                  <a:lnTo>
                    <a:pt x="5570" y="6991"/>
                  </a:lnTo>
                  <a:lnTo>
                    <a:pt x="5648" y="6968"/>
                  </a:lnTo>
                  <a:lnTo>
                    <a:pt x="5727" y="6942"/>
                  </a:lnTo>
                  <a:lnTo>
                    <a:pt x="5804" y="6913"/>
                  </a:lnTo>
                  <a:lnTo>
                    <a:pt x="5880" y="6882"/>
                  </a:lnTo>
                  <a:lnTo>
                    <a:pt x="5955" y="6848"/>
                  </a:lnTo>
                  <a:lnTo>
                    <a:pt x="6029" y="6810"/>
                  </a:lnTo>
                  <a:lnTo>
                    <a:pt x="6101" y="6770"/>
                  </a:lnTo>
                  <a:lnTo>
                    <a:pt x="6172" y="6728"/>
                  </a:lnTo>
                  <a:lnTo>
                    <a:pt x="6241" y="6683"/>
                  </a:lnTo>
                  <a:lnTo>
                    <a:pt x="6308" y="6635"/>
                  </a:lnTo>
                  <a:lnTo>
                    <a:pt x="6373" y="6585"/>
                  </a:lnTo>
                  <a:lnTo>
                    <a:pt x="6437" y="6532"/>
                  </a:lnTo>
                  <a:lnTo>
                    <a:pt x="6498" y="6478"/>
                  </a:lnTo>
                  <a:lnTo>
                    <a:pt x="6557" y="6421"/>
                  </a:lnTo>
                  <a:lnTo>
                    <a:pt x="6614" y="6362"/>
                  </a:lnTo>
                  <a:lnTo>
                    <a:pt x="6668" y="6300"/>
                  </a:lnTo>
                  <a:lnTo>
                    <a:pt x="6721" y="6237"/>
                  </a:lnTo>
                  <a:lnTo>
                    <a:pt x="6771" y="6172"/>
                  </a:lnTo>
                  <a:lnTo>
                    <a:pt x="6819" y="6105"/>
                  </a:lnTo>
                  <a:lnTo>
                    <a:pt x="6864" y="6036"/>
                  </a:lnTo>
                  <a:lnTo>
                    <a:pt x="6906" y="5965"/>
                  </a:lnTo>
                  <a:lnTo>
                    <a:pt x="6946" y="5893"/>
                  </a:lnTo>
                  <a:lnTo>
                    <a:pt x="6984" y="5819"/>
                  </a:lnTo>
                  <a:lnTo>
                    <a:pt x="7018" y="5744"/>
                  </a:lnTo>
                  <a:lnTo>
                    <a:pt x="7049" y="5668"/>
                  </a:lnTo>
                  <a:lnTo>
                    <a:pt x="7078" y="5591"/>
                  </a:lnTo>
                  <a:lnTo>
                    <a:pt x="7104" y="5512"/>
                  </a:lnTo>
                  <a:lnTo>
                    <a:pt x="7127" y="5434"/>
                  </a:lnTo>
                  <a:lnTo>
                    <a:pt x="7146" y="5354"/>
                  </a:lnTo>
                  <a:lnTo>
                    <a:pt x="7163" y="5273"/>
                  </a:lnTo>
                  <a:lnTo>
                    <a:pt x="7177" y="5192"/>
                  </a:lnTo>
                  <a:lnTo>
                    <a:pt x="7188" y="5111"/>
                  </a:lnTo>
                  <a:lnTo>
                    <a:pt x="7196" y="5029"/>
                  </a:lnTo>
                  <a:lnTo>
                    <a:pt x="7200" y="4947"/>
                  </a:lnTo>
                  <a:lnTo>
                    <a:pt x="7202" y="4859"/>
                  </a:lnTo>
                  <a:lnTo>
                    <a:pt x="7205" y="4827"/>
                  </a:lnTo>
                  <a:lnTo>
                    <a:pt x="7212" y="4795"/>
                  </a:lnTo>
                  <a:lnTo>
                    <a:pt x="7223" y="4764"/>
                  </a:lnTo>
                  <a:lnTo>
                    <a:pt x="7238" y="4735"/>
                  </a:lnTo>
                  <a:lnTo>
                    <a:pt x="7257" y="4708"/>
                  </a:lnTo>
                  <a:lnTo>
                    <a:pt x="7279" y="4684"/>
                  </a:lnTo>
                  <a:lnTo>
                    <a:pt x="7304" y="4663"/>
                  </a:lnTo>
                  <a:lnTo>
                    <a:pt x="7331" y="4645"/>
                  </a:lnTo>
                  <a:lnTo>
                    <a:pt x="7361" y="4631"/>
                  </a:lnTo>
                  <a:lnTo>
                    <a:pt x="7392" y="4621"/>
                  </a:lnTo>
                  <a:lnTo>
                    <a:pt x="7424" y="4616"/>
                  </a:lnTo>
                  <a:lnTo>
                    <a:pt x="7457" y="4614"/>
                  </a:lnTo>
                  <a:lnTo>
                    <a:pt x="7489" y="4617"/>
                  </a:lnTo>
                  <a:lnTo>
                    <a:pt x="7521" y="4624"/>
                  </a:lnTo>
                  <a:lnTo>
                    <a:pt x="7552" y="4635"/>
                  </a:lnTo>
                  <a:lnTo>
                    <a:pt x="7581" y="4650"/>
                  </a:lnTo>
                  <a:lnTo>
                    <a:pt x="7608" y="4669"/>
                  </a:lnTo>
                  <a:lnTo>
                    <a:pt x="7632" y="4691"/>
                  </a:lnTo>
                  <a:lnTo>
                    <a:pt x="7653" y="4716"/>
                  </a:lnTo>
                  <a:lnTo>
                    <a:pt x="7671" y="4743"/>
                  </a:lnTo>
                  <a:lnTo>
                    <a:pt x="7685" y="4773"/>
                  </a:lnTo>
                  <a:lnTo>
                    <a:pt x="7695" y="4804"/>
                  </a:lnTo>
                  <a:lnTo>
                    <a:pt x="7700" y="4836"/>
                  </a:lnTo>
                  <a:lnTo>
                    <a:pt x="7702" y="4869"/>
                  </a:lnTo>
                  <a:lnTo>
                    <a:pt x="7700" y="4961"/>
                  </a:lnTo>
                  <a:lnTo>
                    <a:pt x="7700" y="4970"/>
                  </a:lnTo>
                  <a:lnTo>
                    <a:pt x="7695" y="5062"/>
                  </a:lnTo>
                  <a:lnTo>
                    <a:pt x="7694" y="5071"/>
                  </a:lnTo>
                  <a:lnTo>
                    <a:pt x="7685" y="5163"/>
                  </a:lnTo>
                  <a:lnTo>
                    <a:pt x="7684" y="5172"/>
                  </a:lnTo>
                  <a:lnTo>
                    <a:pt x="7672" y="5263"/>
                  </a:lnTo>
                  <a:lnTo>
                    <a:pt x="7671" y="5272"/>
                  </a:lnTo>
                  <a:lnTo>
                    <a:pt x="7655" y="5362"/>
                  </a:lnTo>
                  <a:lnTo>
                    <a:pt x="7654" y="5371"/>
                  </a:lnTo>
                  <a:lnTo>
                    <a:pt x="7635" y="5461"/>
                  </a:lnTo>
                  <a:lnTo>
                    <a:pt x="7633" y="5470"/>
                  </a:lnTo>
                  <a:lnTo>
                    <a:pt x="7611" y="5559"/>
                  </a:lnTo>
                  <a:lnTo>
                    <a:pt x="7608" y="5568"/>
                  </a:lnTo>
                  <a:lnTo>
                    <a:pt x="7583" y="5656"/>
                  </a:lnTo>
                  <a:lnTo>
                    <a:pt x="7580" y="5664"/>
                  </a:lnTo>
                  <a:lnTo>
                    <a:pt x="7552" y="5751"/>
                  </a:lnTo>
                  <a:lnTo>
                    <a:pt x="7548" y="5760"/>
                  </a:lnTo>
                  <a:lnTo>
                    <a:pt x="7517" y="5846"/>
                  </a:lnTo>
                  <a:lnTo>
                    <a:pt x="7513" y="5855"/>
                  </a:lnTo>
                  <a:lnTo>
                    <a:pt x="7478" y="5939"/>
                  </a:lnTo>
                  <a:lnTo>
                    <a:pt x="7474" y="5948"/>
                  </a:lnTo>
                  <a:lnTo>
                    <a:pt x="7436" y="6031"/>
                  </a:lnTo>
                  <a:lnTo>
                    <a:pt x="7432" y="6040"/>
                  </a:lnTo>
                  <a:lnTo>
                    <a:pt x="7391" y="6122"/>
                  </a:lnTo>
                  <a:lnTo>
                    <a:pt x="7386" y="6130"/>
                  </a:lnTo>
                  <a:lnTo>
                    <a:pt x="7342" y="6211"/>
                  </a:lnTo>
                  <a:lnTo>
                    <a:pt x="7337" y="6219"/>
                  </a:lnTo>
                  <a:lnTo>
                    <a:pt x="7290" y="6298"/>
                  </a:lnTo>
                  <a:lnTo>
                    <a:pt x="7285" y="6306"/>
                  </a:lnTo>
                  <a:lnTo>
                    <a:pt x="7234" y="6383"/>
                  </a:lnTo>
                  <a:lnTo>
                    <a:pt x="7229" y="6390"/>
                  </a:lnTo>
                  <a:lnTo>
                    <a:pt x="7176" y="6465"/>
                  </a:lnTo>
                  <a:lnTo>
                    <a:pt x="7170" y="6472"/>
                  </a:lnTo>
                  <a:lnTo>
                    <a:pt x="7115" y="6545"/>
                  </a:lnTo>
                  <a:lnTo>
                    <a:pt x="7109" y="6552"/>
                  </a:lnTo>
                  <a:lnTo>
                    <a:pt x="7051" y="6623"/>
                  </a:lnTo>
                  <a:lnTo>
                    <a:pt x="7044" y="6630"/>
                  </a:lnTo>
                  <a:lnTo>
                    <a:pt x="6984" y="6698"/>
                  </a:lnTo>
                  <a:lnTo>
                    <a:pt x="6977" y="6705"/>
                  </a:lnTo>
                  <a:lnTo>
                    <a:pt x="6914" y="6771"/>
                  </a:lnTo>
                  <a:lnTo>
                    <a:pt x="6907" y="6777"/>
                  </a:lnTo>
                  <a:lnTo>
                    <a:pt x="6841" y="6841"/>
                  </a:lnTo>
                  <a:lnTo>
                    <a:pt x="6835" y="6847"/>
                  </a:lnTo>
                  <a:lnTo>
                    <a:pt x="6766" y="6908"/>
                  </a:lnTo>
                  <a:lnTo>
                    <a:pt x="6759" y="6914"/>
                  </a:lnTo>
                  <a:lnTo>
                    <a:pt x="6689" y="6973"/>
                  </a:lnTo>
                  <a:lnTo>
                    <a:pt x="6682" y="6978"/>
                  </a:lnTo>
                  <a:lnTo>
                    <a:pt x="6609" y="7034"/>
                  </a:lnTo>
                  <a:lnTo>
                    <a:pt x="6601" y="7040"/>
                  </a:lnTo>
                  <a:lnTo>
                    <a:pt x="6527" y="7093"/>
                  </a:lnTo>
                  <a:lnTo>
                    <a:pt x="6519" y="7098"/>
                  </a:lnTo>
                  <a:lnTo>
                    <a:pt x="6442" y="7149"/>
                  </a:lnTo>
                  <a:lnTo>
                    <a:pt x="6434" y="7154"/>
                  </a:lnTo>
                  <a:lnTo>
                    <a:pt x="6355" y="7201"/>
                  </a:lnTo>
                  <a:lnTo>
                    <a:pt x="6347" y="7206"/>
                  </a:lnTo>
                  <a:lnTo>
                    <a:pt x="6266" y="7250"/>
                  </a:lnTo>
                  <a:lnTo>
                    <a:pt x="6258" y="7255"/>
                  </a:lnTo>
                  <a:lnTo>
                    <a:pt x="6176" y="7296"/>
                  </a:lnTo>
                  <a:lnTo>
                    <a:pt x="6167" y="7300"/>
                  </a:lnTo>
                  <a:lnTo>
                    <a:pt x="6084" y="7338"/>
                  </a:lnTo>
                  <a:lnTo>
                    <a:pt x="6075" y="7342"/>
                  </a:lnTo>
                  <a:lnTo>
                    <a:pt x="5991" y="7377"/>
                  </a:lnTo>
                  <a:lnTo>
                    <a:pt x="5982" y="7381"/>
                  </a:lnTo>
                  <a:lnTo>
                    <a:pt x="5896" y="7412"/>
                  </a:lnTo>
                  <a:lnTo>
                    <a:pt x="5887" y="7416"/>
                  </a:lnTo>
                  <a:lnTo>
                    <a:pt x="5800" y="7444"/>
                  </a:lnTo>
                  <a:lnTo>
                    <a:pt x="5792" y="7447"/>
                  </a:lnTo>
                  <a:lnTo>
                    <a:pt x="5704" y="7472"/>
                  </a:lnTo>
                  <a:lnTo>
                    <a:pt x="5695" y="7475"/>
                  </a:lnTo>
                  <a:lnTo>
                    <a:pt x="5606" y="7497"/>
                  </a:lnTo>
                  <a:lnTo>
                    <a:pt x="5597" y="7499"/>
                  </a:lnTo>
                  <a:lnTo>
                    <a:pt x="5507" y="7518"/>
                  </a:lnTo>
                  <a:lnTo>
                    <a:pt x="5498" y="7519"/>
                  </a:lnTo>
                  <a:lnTo>
                    <a:pt x="5408" y="7535"/>
                  </a:lnTo>
                  <a:lnTo>
                    <a:pt x="5399" y="7536"/>
                  </a:lnTo>
                  <a:lnTo>
                    <a:pt x="5308" y="7548"/>
                  </a:lnTo>
                  <a:lnTo>
                    <a:pt x="5299" y="7549"/>
                  </a:lnTo>
                  <a:lnTo>
                    <a:pt x="5250" y="7554"/>
                  </a:lnTo>
                  <a:lnTo>
                    <a:pt x="5250" y="8700"/>
                  </a:lnTo>
                  <a:lnTo>
                    <a:pt x="6362" y="8700"/>
                  </a:lnTo>
                  <a:lnTo>
                    <a:pt x="6395" y="8702"/>
                  </a:lnTo>
                  <a:lnTo>
                    <a:pt x="6427" y="8709"/>
                  </a:lnTo>
                  <a:lnTo>
                    <a:pt x="6458" y="8719"/>
                  </a:lnTo>
                  <a:lnTo>
                    <a:pt x="6487" y="8733"/>
                  </a:lnTo>
                  <a:lnTo>
                    <a:pt x="6514" y="8752"/>
                  </a:lnTo>
                  <a:lnTo>
                    <a:pt x="6539" y="8773"/>
                  </a:lnTo>
                  <a:lnTo>
                    <a:pt x="6560" y="8798"/>
                  </a:lnTo>
                  <a:lnTo>
                    <a:pt x="6579" y="8825"/>
                  </a:lnTo>
                  <a:lnTo>
                    <a:pt x="6593" y="8854"/>
                  </a:lnTo>
                  <a:lnTo>
                    <a:pt x="6603" y="8885"/>
                  </a:lnTo>
                  <a:lnTo>
                    <a:pt x="6610" y="8917"/>
                  </a:lnTo>
                  <a:lnTo>
                    <a:pt x="6612" y="8950"/>
                  </a:lnTo>
                  <a:lnTo>
                    <a:pt x="6610" y="8983"/>
                  </a:lnTo>
                  <a:lnTo>
                    <a:pt x="6603" y="9015"/>
                  </a:lnTo>
                  <a:lnTo>
                    <a:pt x="6593" y="9046"/>
                  </a:lnTo>
                  <a:lnTo>
                    <a:pt x="6579" y="9075"/>
                  </a:lnTo>
                  <a:lnTo>
                    <a:pt x="6560" y="9102"/>
                  </a:lnTo>
                  <a:lnTo>
                    <a:pt x="6539" y="9127"/>
                  </a:lnTo>
                  <a:lnTo>
                    <a:pt x="6514" y="9148"/>
                  </a:lnTo>
                  <a:lnTo>
                    <a:pt x="6487" y="9167"/>
                  </a:lnTo>
                  <a:lnTo>
                    <a:pt x="6458" y="9181"/>
                  </a:lnTo>
                  <a:lnTo>
                    <a:pt x="6427" y="9191"/>
                  </a:lnTo>
                  <a:lnTo>
                    <a:pt x="6395" y="9198"/>
                  </a:lnTo>
                  <a:lnTo>
                    <a:pt x="6362" y="9200"/>
                  </a:lnTo>
                  <a:lnTo>
                    <a:pt x="5000" y="9200"/>
                  </a:lnTo>
                  <a:lnTo>
                    <a:pt x="3638" y="9200"/>
                  </a:lnTo>
                  <a:lnTo>
                    <a:pt x="3605" y="9198"/>
                  </a:lnTo>
                  <a:lnTo>
                    <a:pt x="3573" y="9191"/>
                  </a:lnTo>
                  <a:lnTo>
                    <a:pt x="3542" y="9181"/>
                  </a:lnTo>
                  <a:lnTo>
                    <a:pt x="3513" y="9167"/>
                  </a:lnTo>
                  <a:lnTo>
                    <a:pt x="3486" y="9148"/>
                  </a:lnTo>
                  <a:lnTo>
                    <a:pt x="3461" y="9127"/>
                  </a:lnTo>
                  <a:lnTo>
                    <a:pt x="3440" y="9102"/>
                  </a:lnTo>
                  <a:lnTo>
                    <a:pt x="3421" y="9075"/>
                  </a:lnTo>
                  <a:lnTo>
                    <a:pt x="3407" y="9046"/>
                  </a:lnTo>
                  <a:lnTo>
                    <a:pt x="3397" y="9015"/>
                  </a:lnTo>
                  <a:lnTo>
                    <a:pt x="3390" y="8983"/>
                  </a:lnTo>
                  <a:lnTo>
                    <a:pt x="3388" y="8950"/>
                  </a:lnTo>
                  <a:lnTo>
                    <a:pt x="3390" y="8917"/>
                  </a:lnTo>
                  <a:lnTo>
                    <a:pt x="3397" y="8885"/>
                  </a:lnTo>
                  <a:lnTo>
                    <a:pt x="3407" y="8854"/>
                  </a:lnTo>
                  <a:lnTo>
                    <a:pt x="3421" y="8825"/>
                  </a:lnTo>
                  <a:lnTo>
                    <a:pt x="3440" y="8798"/>
                  </a:lnTo>
                  <a:lnTo>
                    <a:pt x="3461" y="8773"/>
                  </a:lnTo>
                  <a:lnTo>
                    <a:pt x="3486" y="8752"/>
                  </a:lnTo>
                  <a:lnTo>
                    <a:pt x="3513" y="8733"/>
                  </a:lnTo>
                  <a:lnTo>
                    <a:pt x="3542" y="8719"/>
                  </a:lnTo>
                  <a:lnTo>
                    <a:pt x="3573" y="8709"/>
                  </a:lnTo>
                  <a:lnTo>
                    <a:pt x="3605" y="8702"/>
                  </a:lnTo>
                  <a:lnTo>
                    <a:pt x="3638" y="8700"/>
                  </a:lnTo>
                  <a:lnTo>
                    <a:pt x="4750" y="8700"/>
                  </a:lnTo>
                  <a:lnTo>
                    <a:pt x="4750" y="7554"/>
                  </a:lnTo>
                  <a:lnTo>
                    <a:pt x="4701" y="7549"/>
                  </a:lnTo>
                  <a:lnTo>
                    <a:pt x="4692" y="7548"/>
                  </a:lnTo>
                  <a:lnTo>
                    <a:pt x="4601" y="7536"/>
                  </a:lnTo>
                  <a:lnTo>
                    <a:pt x="4592" y="7535"/>
                  </a:lnTo>
                  <a:lnTo>
                    <a:pt x="4502" y="7519"/>
                  </a:lnTo>
                  <a:lnTo>
                    <a:pt x="4493" y="7518"/>
                  </a:lnTo>
                  <a:lnTo>
                    <a:pt x="4403" y="7499"/>
                  </a:lnTo>
                  <a:lnTo>
                    <a:pt x="4394" y="7497"/>
                  </a:lnTo>
                  <a:lnTo>
                    <a:pt x="4305" y="7475"/>
                  </a:lnTo>
                  <a:lnTo>
                    <a:pt x="4296" y="7472"/>
                  </a:lnTo>
                  <a:lnTo>
                    <a:pt x="4208" y="7447"/>
                  </a:lnTo>
                  <a:lnTo>
                    <a:pt x="4200" y="7444"/>
                  </a:lnTo>
                  <a:lnTo>
                    <a:pt x="4113" y="7416"/>
                  </a:lnTo>
                  <a:lnTo>
                    <a:pt x="4104" y="7412"/>
                  </a:lnTo>
                  <a:lnTo>
                    <a:pt x="4018" y="7381"/>
                  </a:lnTo>
                  <a:lnTo>
                    <a:pt x="4009" y="7377"/>
                  </a:lnTo>
                  <a:lnTo>
                    <a:pt x="3925" y="7342"/>
                  </a:lnTo>
                  <a:lnTo>
                    <a:pt x="3916" y="7338"/>
                  </a:lnTo>
                  <a:lnTo>
                    <a:pt x="3833" y="7300"/>
                  </a:lnTo>
                  <a:lnTo>
                    <a:pt x="3824" y="7296"/>
                  </a:lnTo>
                  <a:lnTo>
                    <a:pt x="3742" y="7255"/>
                  </a:lnTo>
                  <a:lnTo>
                    <a:pt x="3734" y="7250"/>
                  </a:lnTo>
                  <a:lnTo>
                    <a:pt x="3653" y="7206"/>
                  </a:lnTo>
                  <a:lnTo>
                    <a:pt x="3645" y="7201"/>
                  </a:lnTo>
                  <a:lnTo>
                    <a:pt x="3566" y="7154"/>
                  </a:lnTo>
                  <a:lnTo>
                    <a:pt x="3558" y="7149"/>
                  </a:lnTo>
                  <a:lnTo>
                    <a:pt x="3481" y="7098"/>
                  </a:lnTo>
                  <a:lnTo>
                    <a:pt x="3473" y="7093"/>
                  </a:lnTo>
                  <a:lnTo>
                    <a:pt x="3399" y="7040"/>
                  </a:lnTo>
                  <a:lnTo>
                    <a:pt x="3391" y="7034"/>
                  </a:lnTo>
                  <a:lnTo>
                    <a:pt x="3318" y="6978"/>
                  </a:lnTo>
                  <a:lnTo>
                    <a:pt x="3311" y="6973"/>
                  </a:lnTo>
                  <a:lnTo>
                    <a:pt x="3241" y="6914"/>
                  </a:lnTo>
                  <a:lnTo>
                    <a:pt x="3234" y="6908"/>
                  </a:lnTo>
                  <a:lnTo>
                    <a:pt x="3165" y="6847"/>
                  </a:lnTo>
                  <a:lnTo>
                    <a:pt x="3159" y="6841"/>
                  </a:lnTo>
                  <a:lnTo>
                    <a:pt x="3093" y="6777"/>
                  </a:lnTo>
                  <a:lnTo>
                    <a:pt x="3086" y="6771"/>
                  </a:lnTo>
                  <a:lnTo>
                    <a:pt x="3023" y="6705"/>
                  </a:lnTo>
                  <a:lnTo>
                    <a:pt x="3016" y="6698"/>
                  </a:lnTo>
                  <a:lnTo>
                    <a:pt x="2956" y="6630"/>
                  </a:lnTo>
                  <a:lnTo>
                    <a:pt x="2949" y="6623"/>
                  </a:lnTo>
                  <a:lnTo>
                    <a:pt x="2891" y="6552"/>
                  </a:lnTo>
                  <a:lnTo>
                    <a:pt x="2885" y="6545"/>
                  </a:lnTo>
                  <a:lnTo>
                    <a:pt x="2830" y="6472"/>
                  </a:lnTo>
                  <a:lnTo>
                    <a:pt x="2824" y="6465"/>
                  </a:lnTo>
                  <a:lnTo>
                    <a:pt x="2771" y="6390"/>
                  </a:lnTo>
                  <a:lnTo>
                    <a:pt x="2766" y="6383"/>
                  </a:lnTo>
                  <a:lnTo>
                    <a:pt x="2715" y="6306"/>
                  </a:lnTo>
                  <a:lnTo>
                    <a:pt x="2710" y="6298"/>
                  </a:lnTo>
                  <a:lnTo>
                    <a:pt x="2663" y="6219"/>
                  </a:lnTo>
                  <a:lnTo>
                    <a:pt x="2658" y="6211"/>
                  </a:lnTo>
                  <a:lnTo>
                    <a:pt x="2614" y="6130"/>
                  </a:lnTo>
                  <a:lnTo>
                    <a:pt x="2609" y="6122"/>
                  </a:lnTo>
                  <a:lnTo>
                    <a:pt x="2568" y="6040"/>
                  </a:lnTo>
                  <a:lnTo>
                    <a:pt x="2564" y="6031"/>
                  </a:lnTo>
                  <a:lnTo>
                    <a:pt x="2526" y="5948"/>
                  </a:lnTo>
                  <a:lnTo>
                    <a:pt x="2522" y="5939"/>
                  </a:lnTo>
                  <a:lnTo>
                    <a:pt x="2487" y="5855"/>
                  </a:lnTo>
                  <a:lnTo>
                    <a:pt x="2483" y="5846"/>
                  </a:lnTo>
                  <a:lnTo>
                    <a:pt x="2452" y="5760"/>
                  </a:lnTo>
                  <a:lnTo>
                    <a:pt x="2448" y="5751"/>
                  </a:lnTo>
                  <a:lnTo>
                    <a:pt x="2420" y="5664"/>
                  </a:lnTo>
                  <a:lnTo>
                    <a:pt x="2417" y="5656"/>
                  </a:lnTo>
                  <a:lnTo>
                    <a:pt x="2392" y="5568"/>
                  </a:lnTo>
                  <a:lnTo>
                    <a:pt x="2389" y="5559"/>
                  </a:lnTo>
                  <a:lnTo>
                    <a:pt x="2367" y="5470"/>
                  </a:lnTo>
                  <a:lnTo>
                    <a:pt x="2365" y="5461"/>
                  </a:lnTo>
                  <a:lnTo>
                    <a:pt x="2346" y="5371"/>
                  </a:lnTo>
                  <a:lnTo>
                    <a:pt x="2345" y="5362"/>
                  </a:lnTo>
                  <a:lnTo>
                    <a:pt x="2329" y="5272"/>
                  </a:lnTo>
                  <a:lnTo>
                    <a:pt x="2328" y="5263"/>
                  </a:lnTo>
                  <a:lnTo>
                    <a:pt x="2316" y="5172"/>
                  </a:lnTo>
                  <a:lnTo>
                    <a:pt x="2315" y="5163"/>
                  </a:lnTo>
                  <a:lnTo>
                    <a:pt x="2306" y="5071"/>
                  </a:lnTo>
                  <a:lnTo>
                    <a:pt x="2305" y="5062"/>
                  </a:lnTo>
                  <a:close/>
                  <a:moveTo>
                    <a:pt x="4945" y="801"/>
                  </a:moveTo>
                  <a:lnTo>
                    <a:pt x="495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46" y="801"/>
                  </a:lnTo>
                  <a:lnTo>
                    <a:pt x="5055" y="801"/>
                  </a:lnTo>
                  <a:lnTo>
                    <a:pt x="5096" y="803"/>
                  </a:lnTo>
                  <a:lnTo>
                    <a:pt x="5105" y="804"/>
                  </a:lnTo>
                  <a:lnTo>
                    <a:pt x="5145" y="808"/>
                  </a:lnTo>
                  <a:lnTo>
                    <a:pt x="5155" y="809"/>
                  </a:lnTo>
                  <a:lnTo>
                    <a:pt x="5195" y="814"/>
                  </a:lnTo>
                  <a:lnTo>
                    <a:pt x="5204" y="816"/>
                  </a:lnTo>
                  <a:lnTo>
                    <a:pt x="5244" y="822"/>
                  </a:lnTo>
                  <a:lnTo>
                    <a:pt x="5254" y="824"/>
                  </a:lnTo>
                  <a:lnTo>
                    <a:pt x="5293" y="832"/>
                  </a:lnTo>
                  <a:lnTo>
                    <a:pt x="5302" y="835"/>
                  </a:lnTo>
                  <a:lnTo>
                    <a:pt x="5342" y="844"/>
                  </a:lnTo>
                  <a:lnTo>
                    <a:pt x="5351" y="847"/>
                  </a:lnTo>
                  <a:lnTo>
                    <a:pt x="5390" y="858"/>
                  </a:lnTo>
                  <a:lnTo>
                    <a:pt x="5399" y="861"/>
                  </a:lnTo>
                  <a:lnTo>
                    <a:pt x="5438" y="873"/>
                  </a:lnTo>
                  <a:lnTo>
                    <a:pt x="5446" y="877"/>
                  </a:lnTo>
                  <a:lnTo>
                    <a:pt x="5485" y="891"/>
                  </a:lnTo>
                  <a:lnTo>
                    <a:pt x="5493" y="894"/>
                  </a:lnTo>
                  <a:lnTo>
                    <a:pt x="5531" y="910"/>
                  </a:lnTo>
                  <a:lnTo>
                    <a:pt x="5540" y="913"/>
                  </a:lnTo>
                  <a:lnTo>
                    <a:pt x="5577" y="930"/>
                  </a:lnTo>
                  <a:lnTo>
                    <a:pt x="5585" y="935"/>
                  </a:lnTo>
                  <a:lnTo>
                    <a:pt x="5622" y="953"/>
                  </a:lnTo>
                  <a:lnTo>
                    <a:pt x="5630" y="957"/>
                  </a:lnTo>
                  <a:lnTo>
                    <a:pt x="5666" y="977"/>
                  </a:lnTo>
                  <a:lnTo>
                    <a:pt x="5675" y="982"/>
                  </a:lnTo>
                  <a:lnTo>
                    <a:pt x="5710" y="1003"/>
                  </a:lnTo>
                  <a:lnTo>
                    <a:pt x="5717" y="1008"/>
                  </a:lnTo>
                  <a:lnTo>
                    <a:pt x="5751" y="1031"/>
                  </a:lnTo>
                  <a:lnTo>
                    <a:pt x="5759" y="1036"/>
                  </a:lnTo>
                  <a:lnTo>
                    <a:pt x="5792" y="1060"/>
                  </a:lnTo>
                  <a:lnTo>
                    <a:pt x="5800" y="1065"/>
                  </a:lnTo>
                  <a:lnTo>
                    <a:pt x="5832" y="1090"/>
                  </a:lnTo>
                  <a:lnTo>
                    <a:pt x="5839" y="1096"/>
                  </a:lnTo>
                  <a:lnTo>
                    <a:pt x="5870" y="1122"/>
                  </a:lnTo>
                  <a:lnTo>
                    <a:pt x="5877" y="1128"/>
                  </a:lnTo>
                  <a:lnTo>
                    <a:pt x="5908" y="1155"/>
                  </a:lnTo>
                  <a:lnTo>
                    <a:pt x="5914" y="1161"/>
                  </a:lnTo>
                  <a:lnTo>
                    <a:pt x="5944" y="1189"/>
                  </a:lnTo>
                  <a:lnTo>
                    <a:pt x="5950" y="1196"/>
                  </a:lnTo>
                  <a:lnTo>
                    <a:pt x="5978" y="1225"/>
                  </a:lnTo>
                  <a:lnTo>
                    <a:pt x="5985" y="1232"/>
                  </a:lnTo>
                  <a:lnTo>
                    <a:pt x="6012" y="1262"/>
                  </a:lnTo>
                  <a:lnTo>
                    <a:pt x="6018" y="1269"/>
                  </a:lnTo>
                  <a:lnTo>
                    <a:pt x="6044" y="1300"/>
                  </a:lnTo>
                  <a:lnTo>
                    <a:pt x="6050" y="1308"/>
                  </a:lnTo>
                  <a:lnTo>
                    <a:pt x="6075" y="1340"/>
                  </a:lnTo>
                  <a:lnTo>
                    <a:pt x="6080" y="1347"/>
                  </a:lnTo>
                  <a:lnTo>
                    <a:pt x="6104" y="1381"/>
                  </a:lnTo>
                  <a:lnTo>
                    <a:pt x="6109" y="1388"/>
                  </a:lnTo>
                  <a:lnTo>
                    <a:pt x="6132" y="1423"/>
                  </a:lnTo>
                  <a:lnTo>
                    <a:pt x="6137" y="1431"/>
                  </a:lnTo>
                  <a:lnTo>
                    <a:pt x="6158" y="1466"/>
                  </a:lnTo>
                  <a:lnTo>
                    <a:pt x="6163" y="1474"/>
                  </a:lnTo>
                  <a:lnTo>
                    <a:pt x="6183" y="1510"/>
                  </a:lnTo>
                  <a:lnTo>
                    <a:pt x="6187" y="1518"/>
                  </a:lnTo>
                  <a:lnTo>
                    <a:pt x="6205" y="1555"/>
                  </a:lnTo>
                  <a:lnTo>
                    <a:pt x="6209" y="1563"/>
                  </a:lnTo>
                  <a:lnTo>
                    <a:pt x="6226" y="1600"/>
                  </a:lnTo>
                  <a:lnTo>
                    <a:pt x="6230" y="1608"/>
                  </a:lnTo>
                  <a:lnTo>
                    <a:pt x="6245" y="1646"/>
                  </a:lnTo>
                  <a:lnTo>
                    <a:pt x="6249" y="1655"/>
                  </a:lnTo>
                  <a:lnTo>
                    <a:pt x="6263" y="1693"/>
                  </a:lnTo>
                  <a:lnTo>
                    <a:pt x="6266" y="1701"/>
                  </a:lnTo>
                  <a:lnTo>
                    <a:pt x="6279" y="1740"/>
                  </a:lnTo>
                  <a:lnTo>
                    <a:pt x="6282" y="1749"/>
                  </a:lnTo>
                  <a:lnTo>
                    <a:pt x="6293" y="1788"/>
                  </a:lnTo>
                  <a:lnTo>
                    <a:pt x="6295" y="1797"/>
                  </a:lnTo>
                  <a:lnTo>
                    <a:pt x="6305" y="1836"/>
                  </a:lnTo>
                  <a:lnTo>
                    <a:pt x="6307" y="1846"/>
                  </a:lnTo>
                  <a:lnTo>
                    <a:pt x="6315" y="1885"/>
                  </a:lnTo>
                  <a:lnTo>
                    <a:pt x="6317" y="1895"/>
                  </a:lnTo>
                  <a:lnTo>
                    <a:pt x="6324" y="1935"/>
                  </a:lnTo>
                  <a:lnTo>
                    <a:pt x="6326" y="1944"/>
                  </a:lnTo>
                  <a:lnTo>
                    <a:pt x="6331" y="1984"/>
                  </a:lnTo>
                  <a:lnTo>
                    <a:pt x="6332" y="1994"/>
                  </a:lnTo>
                  <a:lnTo>
                    <a:pt x="6336" y="2034"/>
                  </a:lnTo>
                  <a:lnTo>
                    <a:pt x="6336" y="2044"/>
                  </a:lnTo>
                  <a:lnTo>
                    <a:pt x="6339" y="2085"/>
                  </a:lnTo>
                  <a:lnTo>
                    <a:pt x="6339" y="2094"/>
                  </a:lnTo>
                  <a:lnTo>
                    <a:pt x="6340" y="2135"/>
                  </a:lnTo>
                  <a:lnTo>
                    <a:pt x="6340" y="2140"/>
                  </a:lnTo>
                  <a:lnTo>
                    <a:pt x="6340" y="4864"/>
                  </a:lnTo>
                  <a:lnTo>
                    <a:pt x="6340" y="4869"/>
                  </a:lnTo>
                  <a:lnTo>
                    <a:pt x="6339" y="4910"/>
                  </a:lnTo>
                  <a:lnTo>
                    <a:pt x="6339" y="4919"/>
                  </a:lnTo>
                  <a:lnTo>
                    <a:pt x="6336" y="4960"/>
                  </a:lnTo>
                  <a:lnTo>
                    <a:pt x="6336" y="4969"/>
                  </a:lnTo>
                  <a:lnTo>
                    <a:pt x="6332" y="5010"/>
                  </a:lnTo>
                  <a:lnTo>
                    <a:pt x="6331" y="5019"/>
                  </a:lnTo>
                  <a:lnTo>
                    <a:pt x="6325" y="5060"/>
                  </a:lnTo>
                  <a:lnTo>
                    <a:pt x="6324" y="5069"/>
                  </a:lnTo>
                  <a:lnTo>
                    <a:pt x="6317" y="5109"/>
                  </a:lnTo>
                  <a:lnTo>
                    <a:pt x="6315" y="5118"/>
                  </a:lnTo>
                  <a:lnTo>
                    <a:pt x="6307" y="5158"/>
                  </a:lnTo>
                  <a:lnTo>
                    <a:pt x="6305" y="5167"/>
                  </a:lnTo>
                  <a:lnTo>
                    <a:pt x="6295" y="5206"/>
                  </a:lnTo>
                  <a:lnTo>
                    <a:pt x="6293" y="5215"/>
                  </a:lnTo>
                  <a:lnTo>
                    <a:pt x="6282" y="5254"/>
                  </a:lnTo>
                  <a:lnTo>
                    <a:pt x="6279" y="5263"/>
                  </a:lnTo>
                  <a:lnTo>
                    <a:pt x="6266" y="5302"/>
                  </a:lnTo>
                  <a:lnTo>
                    <a:pt x="6263" y="5310"/>
                  </a:lnTo>
                  <a:lnTo>
                    <a:pt x="6249" y="5349"/>
                  </a:lnTo>
                  <a:lnTo>
                    <a:pt x="6246" y="5357"/>
                  </a:lnTo>
                  <a:lnTo>
                    <a:pt x="6230" y="5395"/>
                  </a:lnTo>
                  <a:lnTo>
                    <a:pt x="6226" y="5403"/>
                  </a:lnTo>
                  <a:lnTo>
                    <a:pt x="6209" y="5440"/>
                  </a:lnTo>
                  <a:lnTo>
                    <a:pt x="6205" y="5449"/>
                  </a:lnTo>
                  <a:lnTo>
                    <a:pt x="6187" y="5485"/>
                  </a:lnTo>
                  <a:lnTo>
                    <a:pt x="6183" y="5493"/>
                  </a:lnTo>
                  <a:lnTo>
                    <a:pt x="6163" y="5529"/>
                  </a:lnTo>
                  <a:lnTo>
                    <a:pt x="6158" y="5539"/>
                  </a:lnTo>
                  <a:lnTo>
                    <a:pt x="6136" y="5574"/>
                  </a:lnTo>
                  <a:lnTo>
                    <a:pt x="6132" y="5582"/>
                  </a:lnTo>
                  <a:lnTo>
                    <a:pt x="6109" y="5616"/>
                  </a:lnTo>
                  <a:lnTo>
                    <a:pt x="6104" y="5623"/>
                  </a:lnTo>
                  <a:lnTo>
                    <a:pt x="6080" y="5656"/>
                  </a:lnTo>
                  <a:lnTo>
                    <a:pt x="6075" y="5664"/>
                  </a:lnTo>
                  <a:lnTo>
                    <a:pt x="6050" y="5696"/>
                  </a:lnTo>
                  <a:lnTo>
                    <a:pt x="6044" y="5703"/>
                  </a:lnTo>
                  <a:lnTo>
                    <a:pt x="6018" y="5735"/>
                  </a:lnTo>
                  <a:lnTo>
                    <a:pt x="6012" y="5742"/>
                  </a:lnTo>
                  <a:lnTo>
                    <a:pt x="5985" y="5772"/>
                  </a:lnTo>
                  <a:lnTo>
                    <a:pt x="5978" y="5779"/>
                  </a:lnTo>
                  <a:lnTo>
                    <a:pt x="5950" y="5808"/>
                  </a:lnTo>
                  <a:lnTo>
                    <a:pt x="5944" y="5814"/>
                  </a:lnTo>
                  <a:lnTo>
                    <a:pt x="5914" y="5843"/>
                  </a:lnTo>
                  <a:lnTo>
                    <a:pt x="5908" y="5849"/>
                  </a:lnTo>
                  <a:lnTo>
                    <a:pt x="5877" y="5876"/>
                  </a:lnTo>
                  <a:lnTo>
                    <a:pt x="5870" y="5882"/>
                  </a:lnTo>
                  <a:lnTo>
                    <a:pt x="5839" y="5908"/>
                  </a:lnTo>
                  <a:lnTo>
                    <a:pt x="5832" y="5914"/>
                  </a:lnTo>
                  <a:lnTo>
                    <a:pt x="5799" y="5939"/>
                  </a:lnTo>
                  <a:lnTo>
                    <a:pt x="5792" y="5944"/>
                  </a:lnTo>
                  <a:lnTo>
                    <a:pt x="5759" y="5968"/>
                  </a:lnTo>
                  <a:lnTo>
                    <a:pt x="5751" y="5973"/>
                  </a:lnTo>
                  <a:lnTo>
                    <a:pt x="5717" y="5995"/>
                  </a:lnTo>
                  <a:lnTo>
                    <a:pt x="5709" y="6000"/>
                  </a:lnTo>
                  <a:lnTo>
                    <a:pt x="5674" y="6021"/>
                  </a:lnTo>
                  <a:lnTo>
                    <a:pt x="5666" y="6026"/>
                  </a:lnTo>
                  <a:lnTo>
                    <a:pt x="5630" y="6046"/>
                  </a:lnTo>
                  <a:lnTo>
                    <a:pt x="5622" y="6050"/>
                  </a:lnTo>
                  <a:lnTo>
                    <a:pt x="5585" y="6068"/>
                  </a:lnTo>
                  <a:lnTo>
                    <a:pt x="5577" y="6073"/>
                  </a:lnTo>
                  <a:lnTo>
                    <a:pt x="5540" y="6090"/>
                  </a:lnTo>
                  <a:lnTo>
                    <a:pt x="5531" y="6093"/>
                  </a:lnTo>
                  <a:lnTo>
                    <a:pt x="5493" y="6109"/>
                  </a:lnTo>
                  <a:lnTo>
                    <a:pt x="5485" y="6112"/>
                  </a:lnTo>
                  <a:lnTo>
                    <a:pt x="5446" y="6126"/>
                  </a:lnTo>
                  <a:lnTo>
                    <a:pt x="5438" y="6130"/>
                  </a:lnTo>
                  <a:lnTo>
                    <a:pt x="5399" y="6142"/>
                  </a:lnTo>
                  <a:lnTo>
                    <a:pt x="5390" y="6145"/>
                  </a:lnTo>
                  <a:lnTo>
                    <a:pt x="5351" y="6156"/>
                  </a:lnTo>
                  <a:lnTo>
                    <a:pt x="5342" y="6159"/>
                  </a:lnTo>
                  <a:lnTo>
                    <a:pt x="5302" y="6168"/>
                  </a:lnTo>
                  <a:lnTo>
                    <a:pt x="5293" y="6171"/>
                  </a:lnTo>
                  <a:lnTo>
                    <a:pt x="5254" y="6179"/>
                  </a:lnTo>
                  <a:lnTo>
                    <a:pt x="5244" y="6181"/>
                  </a:lnTo>
                  <a:lnTo>
                    <a:pt x="5204" y="6187"/>
                  </a:lnTo>
                  <a:lnTo>
                    <a:pt x="5195" y="6189"/>
                  </a:lnTo>
                  <a:lnTo>
                    <a:pt x="5155" y="6194"/>
                  </a:lnTo>
                  <a:lnTo>
                    <a:pt x="5145" y="6195"/>
                  </a:lnTo>
                  <a:lnTo>
                    <a:pt x="5105" y="6199"/>
                  </a:lnTo>
                  <a:lnTo>
                    <a:pt x="5096" y="6200"/>
                  </a:lnTo>
                  <a:lnTo>
                    <a:pt x="5055" y="6202"/>
                  </a:lnTo>
                  <a:lnTo>
                    <a:pt x="5046" y="6202"/>
                  </a:lnTo>
                  <a:lnTo>
                    <a:pt x="5005" y="6203"/>
                  </a:lnTo>
                  <a:lnTo>
                    <a:pt x="4995" y="6203"/>
                  </a:lnTo>
                  <a:lnTo>
                    <a:pt x="4954" y="6202"/>
                  </a:lnTo>
                  <a:lnTo>
                    <a:pt x="4945" y="6202"/>
                  </a:lnTo>
                  <a:lnTo>
                    <a:pt x="4904" y="6200"/>
                  </a:lnTo>
                  <a:lnTo>
                    <a:pt x="4895" y="6199"/>
                  </a:lnTo>
                  <a:lnTo>
                    <a:pt x="4855" y="6195"/>
                  </a:lnTo>
                  <a:lnTo>
                    <a:pt x="4845" y="6194"/>
                  </a:lnTo>
                  <a:lnTo>
                    <a:pt x="4805" y="6189"/>
                  </a:lnTo>
                  <a:lnTo>
                    <a:pt x="4796" y="6187"/>
                  </a:lnTo>
                  <a:lnTo>
                    <a:pt x="4756" y="6181"/>
                  </a:lnTo>
                  <a:lnTo>
                    <a:pt x="4746" y="6179"/>
                  </a:lnTo>
                  <a:lnTo>
                    <a:pt x="4707" y="6171"/>
                  </a:lnTo>
                  <a:lnTo>
                    <a:pt x="4698" y="6168"/>
                  </a:lnTo>
                  <a:lnTo>
                    <a:pt x="4658" y="6159"/>
                  </a:lnTo>
                  <a:lnTo>
                    <a:pt x="4649" y="6156"/>
                  </a:lnTo>
                  <a:lnTo>
                    <a:pt x="4610" y="6145"/>
                  </a:lnTo>
                  <a:lnTo>
                    <a:pt x="4601" y="6142"/>
                  </a:lnTo>
                  <a:lnTo>
                    <a:pt x="4562" y="6130"/>
                  </a:lnTo>
                  <a:lnTo>
                    <a:pt x="4554" y="6126"/>
                  </a:lnTo>
                  <a:lnTo>
                    <a:pt x="4515" y="6112"/>
                  </a:lnTo>
                  <a:lnTo>
                    <a:pt x="4507" y="6109"/>
                  </a:lnTo>
                  <a:lnTo>
                    <a:pt x="4469" y="6093"/>
                  </a:lnTo>
                  <a:lnTo>
                    <a:pt x="4460" y="6090"/>
                  </a:lnTo>
                  <a:lnTo>
                    <a:pt x="4423" y="6073"/>
                  </a:lnTo>
                  <a:lnTo>
                    <a:pt x="4415" y="6068"/>
                  </a:lnTo>
                  <a:lnTo>
                    <a:pt x="4378" y="6050"/>
                  </a:lnTo>
                  <a:lnTo>
                    <a:pt x="4370" y="6046"/>
                  </a:lnTo>
                  <a:lnTo>
                    <a:pt x="4334" y="6026"/>
                  </a:lnTo>
                  <a:lnTo>
                    <a:pt x="4326" y="6021"/>
                  </a:lnTo>
                  <a:lnTo>
                    <a:pt x="4291" y="6000"/>
                  </a:lnTo>
                  <a:lnTo>
                    <a:pt x="4283" y="5995"/>
                  </a:lnTo>
                  <a:lnTo>
                    <a:pt x="4249" y="5973"/>
                  </a:lnTo>
                  <a:lnTo>
                    <a:pt x="4241" y="5968"/>
                  </a:lnTo>
                  <a:lnTo>
                    <a:pt x="4208" y="5944"/>
                  </a:lnTo>
                  <a:lnTo>
                    <a:pt x="4201" y="5939"/>
                  </a:lnTo>
                  <a:lnTo>
                    <a:pt x="4168" y="5914"/>
                  </a:lnTo>
                  <a:lnTo>
                    <a:pt x="4161" y="5908"/>
                  </a:lnTo>
                  <a:lnTo>
                    <a:pt x="4130" y="5882"/>
                  </a:lnTo>
                  <a:lnTo>
                    <a:pt x="4123" y="5876"/>
                  </a:lnTo>
                  <a:lnTo>
                    <a:pt x="4092" y="5849"/>
                  </a:lnTo>
                  <a:lnTo>
                    <a:pt x="4086" y="5843"/>
                  </a:lnTo>
                  <a:lnTo>
                    <a:pt x="4056" y="5814"/>
                  </a:lnTo>
                  <a:lnTo>
                    <a:pt x="4050" y="5808"/>
                  </a:lnTo>
                  <a:lnTo>
                    <a:pt x="4022" y="5779"/>
                  </a:lnTo>
                  <a:lnTo>
                    <a:pt x="4015" y="5772"/>
                  </a:lnTo>
                  <a:lnTo>
                    <a:pt x="3988" y="5742"/>
                  </a:lnTo>
                  <a:lnTo>
                    <a:pt x="3982" y="5735"/>
                  </a:lnTo>
                  <a:lnTo>
                    <a:pt x="3956" y="5703"/>
                  </a:lnTo>
                  <a:lnTo>
                    <a:pt x="3950" y="5696"/>
                  </a:lnTo>
                  <a:lnTo>
                    <a:pt x="3925" y="5664"/>
                  </a:lnTo>
                  <a:lnTo>
                    <a:pt x="3920" y="5656"/>
                  </a:lnTo>
                  <a:lnTo>
                    <a:pt x="3896" y="5623"/>
                  </a:lnTo>
                  <a:lnTo>
                    <a:pt x="3891" y="5616"/>
                  </a:lnTo>
                  <a:lnTo>
                    <a:pt x="3868" y="5582"/>
                  </a:lnTo>
                  <a:lnTo>
                    <a:pt x="3864" y="5574"/>
                  </a:lnTo>
                  <a:lnTo>
                    <a:pt x="3842" y="5539"/>
                  </a:lnTo>
                  <a:lnTo>
                    <a:pt x="3837" y="5529"/>
                  </a:lnTo>
                  <a:lnTo>
                    <a:pt x="3817" y="5493"/>
                  </a:lnTo>
                  <a:lnTo>
                    <a:pt x="3813" y="5485"/>
                  </a:lnTo>
                  <a:lnTo>
                    <a:pt x="3795" y="5449"/>
                  </a:lnTo>
                  <a:lnTo>
                    <a:pt x="3791" y="5440"/>
                  </a:lnTo>
                  <a:lnTo>
                    <a:pt x="3774" y="5403"/>
                  </a:lnTo>
                  <a:lnTo>
                    <a:pt x="3770" y="5395"/>
                  </a:lnTo>
                  <a:lnTo>
                    <a:pt x="3754" y="5357"/>
                  </a:lnTo>
                  <a:lnTo>
                    <a:pt x="3751" y="5349"/>
                  </a:lnTo>
                  <a:lnTo>
                    <a:pt x="3737" y="5310"/>
                  </a:lnTo>
                  <a:lnTo>
                    <a:pt x="3734" y="5302"/>
                  </a:lnTo>
                  <a:lnTo>
                    <a:pt x="3721" y="5263"/>
                  </a:lnTo>
                  <a:lnTo>
                    <a:pt x="3718" y="5254"/>
                  </a:lnTo>
                  <a:lnTo>
                    <a:pt x="3707" y="5215"/>
                  </a:lnTo>
                  <a:lnTo>
                    <a:pt x="3705" y="5206"/>
                  </a:lnTo>
                  <a:lnTo>
                    <a:pt x="3695" y="5167"/>
                  </a:lnTo>
                  <a:lnTo>
                    <a:pt x="3693" y="5158"/>
                  </a:lnTo>
                  <a:lnTo>
                    <a:pt x="3685" y="5118"/>
                  </a:lnTo>
                  <a:lnTo>
                    <a:pt x="3683" y="5109"/>
                  </a:lnTo>
                  <a:lnTo>
                    <a:pt x="3676" y="5069"/>
                  </a:lnTo>
                  <a:lnTo>
                    <a:pt x="3675" y="5060"/>
                  </a:lnTo>
                  <a:lnTo>
                    <a:pt x="3669" y="5019"/>
                  </a:lnTo>
                  <a:lnTo>
                    <a:pt x="3668" y="5010"/>
                  </a:lnTo>
                  <a:lnTo>
                    <a:pt x="3664" y="4969"/>
                  </a:lnTo>
                  <a:lnTo>
                    <a:pt x="3664" y="4960"/>
                  </a:lnTo>
                  <a:lnTo>
                    <a:pt x="3661" y="4919"/>
                  </a:lnTo>
                  <a:lnTo>
                    <a:pt x="3661" y="4910"/>
                  </a:lnTo>
                  <a:lnTo>
                    <a:pt x="3660" y="4869"/>
                  </a:lnTo>
                  <a:lnTo>
                    <a:pt x="3660" y="4864"/>
                  </a:lnTo>
                  <a:lnTo>
                    <a:pt x="3660" y="2140"/>
                  </a:lnTo>
                  <a:lnTo>
                    <a:pt x="3660" y="2135"/>
                  </a:lnTo>
                  <a:lnTo>
                    <a:pt x="3661" y="2094"/>
                  </a:lnTo>
                  <a:lnTo>
                    <a:pt x="3661" y="2085"/>
                  </a:lnTo>
                  <a:lnTo>
                    <a:pt x="3664" y="2044"/>
                  </a:lnTo>
                  <a:lnTo>
                    <a:pt x="3664" y="2034"/>
                  </a:lnTo>
                  <a:lnTo>
                    <a:pt x="3668" y="1994"/>
                  </a:lnTo>
                  <a:lnTo>
                    <a:pt x="3669" y="1984"/>
                  </a:lnTo>
                  <a:lnTo>
                    <a:pt x="3674" y="1944"/>
                  </a:lnTo>
                  <a:lnTo>
                    <a:pt x="3676" y="1935"/>
                  </a:lnTo>
                  <a:lnTo>
                    <a:pt x="3683" y="1895"/>
                  </a:lnTo>
                  <a:lnTo>
                    <a:pt x="3685" y="1885"/>
                  </a:lnTo>
                  <a:lnTo>
                    <a:pt x="3693" y="1846"/>
                  </a:lnTo>
                  <a:lnTo>
                    <a:pt x="3695" y="1836"/>
                  </a:lnTo>
                  <a:lnTo>
                    <a:pt x="3705" y="1797"/>
                  </a:lnTo>
                  <a:lnTo>
                    <a:pt x="3707" y="1788"/>
                  </a:lnTo>
                  <a:lnTo>
                    <a:pt x="3718" y="1749"/>
                  </a:lnTo>
                  <a:lnTo>
                    <a:pt x="3721" y="1740"/>
                  </a:lnTo>
                  <a:lnTo>
                    <a:pt x="3734" y="1701"/>
                  </a:lnTo>
                  <a:lnTo>
                    <a:pt x="3737" y="1693"/>
                  </a:lnTo>
                  <a:lnTo>
                    <a:pt x="3751" y="1655"/>
                  </a:lnTo>
                  <a:lnTo>
                    <a:pt x="3755" y="1646"/>
                  </a:lnTo>
                  <a:lnTo>
                    <a:pt x="3770" y="1608"/>
                  </a:lnTo>
                  <a:lnTo>
                    <a:pt x="3774" y="1600"/>
                  </a:lnTo>
                  <a:lnTo>
                    <a:pt x="3791" y="1563"/>
                  </a:lnTo>
                  <a:lnTo>
                    <a:pt x="3795" y="1555"/>
                  </a:lnTo>
                  <a:lnTo>
                    <a:pt x="3813" y="1518"/>
                  </a:lnTo>
                  <a:lnTo>
                    <a:pt x="3817" y="1510"/>
                  </a:lnTo>
                  <a:lnTo>
                    <a:pt x="3837" y="1474"/>
                  </a:lnTo>
                  <a:lnTo>
                    <a:pt x="3842" y="1466"/>
                  </a:lnTo>
                  <a:lnTo>
                    <a:pt x="3863" y="1431"/>
                  </a:lnTo>
                  <a:lnTo>
                    <a:pt x="3868" y="1423"/>
                  </a:lnTo>
                  <a:lnTo>
                    <a:pt x="3891" y="1388"/>
                  </a:lnTo>
                  <a:lnTo>
                    <a:pt x="3896" y="1381"/>
                  </a:lnTo>
                  <a:lnTo>
                    <a:pt x="3920" y="1347"/>
                  </a:lnTo>
                  <a:lnTo>
                    <a:pt x="3925" y="1340"/>
                  </a:lnTo>
                  <a:lnTo>
                    <a:pt x="3950" y="1308"/>
                  </a:lnTo>
                  <a:lnTo>
                    <a:pt x="3956" y="1300"/>
                  </a:lnTo>
                  <a:lnTo>
                    <a:pt x="3982" y="1269"/>
                  </a:lnTo>
                  <a:lnTo>
                    <a:pt x="3988" y="1262"/>
                  </a:lnTo>
                  <a:lnTo>
                    <a:pt x="4015" y="1232"/>
                  </a:lnTo>
                  <a:lnTo>
                    <a:pt x="4022" y="1225"/>
                  </a:lnTo>
                  <a:lnTo>
                    <a:pt x="4050" y="1196"/>
                  </a:lnTo>
                  <a:lnTo>
                    <a:pt x="4056" y="1189"/>
                  </a:lnTo>
                  <a:lnTo>
                    <a:pt x="4086" y="1161"/>
                  </a:lnTo>
                  <a:lnTo>
                    <a:pt x="4092" y="1155"/>
                  </a:lnTo>
                  <a:lnTo>
                    <a:pt x="4123" y="1128"/>
                  </a:lnTo>
                  <a:lnTo>
                    <a:pt x="4130" y="1122"/>
                  </a:lnTo>
                  <a:lnTo>
                    <a:pt x="4161" y="1096"/>
                  </a:lnTo>
                  <a:lnTo>
                    <a:pt x="4168" y="1090"/>
                  </a:lnTo>
                  <a:lnTo>
                    <a:pt x="4200" y="1065"/>
                  </a:lnTo>
                  <a:lnTo>
                    <a:pt x="4208" y="1060"/>
                  </a:lnTo>
                  <a:lnTo>
                    <a:pt x="4241" y="1036"/>
                  </a:lnTo>
                  <a:lnTo>
                    <a:pt x="4249" y="1031"/>
                  </a:lnTo>
                  <a:lnTo>
                    <a:pt x="4283" y="1008"/>
                  </a:lnTo>
                  <a:lnTo>
                    <a:pt x="4290" y="1003"/>
                  </a:lnTo>
                  <a:lnTo>
                    <a:pt x="4325" y="982"/>
                  </a:lnTo>
                  <a:lnTo>
                    <a:pt x="4334" y="977"/>
                  </a:lnTo>
                  <a:lnTo>
                    <a:pt x="4370" y="957"/>
                  </a:lnTo>
                  <a:lnTo>
                    <a:pt x="4378" y="953"/>
                  </a:lnTo>
                  <a:lnTo>
                    <a:pt x="4415" y="935"/>
                  </a:lnTo>
                  <a:lnTo>
                    <a:pt x="4423" y="930"/>
                  </a:lnTo>
                  <a:lnTo>
                    <a:pt x="4460" y="913"/>
                  </a:lnTo>
                  <a:lnTo>
                    <a:pt x="4469" y="910"/>
                  </a:lnTo>
                  <a:lnTo>
                    <a:pt x="4507" y="894"/>
                  </a:lnTo>
                  <a:lnTo>
                    <a:pt x="4515" y="891"/>
                  </a:lnTo>
                  <a:lnTo>
                    <a:pt x="4554" y="877"/>
                  </a:lnTo>
                  <a:lnTo>
                    <a:pt x="4562" y="873"/>
                  </a:lnTo>
                  <a:lnTo>
                    <a:pt x="4601" y="861"/>
                  </a:lnTo>
                  <a:lnTo>
                    <a:pt x="4610" y="858"/>
                  </a:lnTo>
                  <a:lnTo>
                    <a:pt x="4649" y="847"/>
                  </a:lnTo>
                  <a:lnTo>
                    <a:pt x="4658" y="844"/>
                  </a:lnTo>
                  <a:lnTo>
                    <a:pt x="4698" y="835"/>
                  </a:lnTo>
                  <a:lnTo>
                    <a:pt x="4707" y="832"/>
                  </a:lnTo>
                  <a:lnTo>
                    <a:pt x="4746" y="824"/>
                  </a:lnTo>
                  <a:lnTo>
                    <a:pt x="4756" y="822"/>
                  </a:lnTo>
                  <a:lnTo>
                    <a:pt x="4796" y="816"/>
                  </a:lnTo>
                  <a:lnTo>
                    <a:pt x="4805" y="814"/>
                  </a:lnTo>
                  <a:lnTo>
                    <a:pt x="4845" y="809"/>
                  </a:lnTo>
                  <a:lnTo>
                    <a:pt x="4855" y="808"/>
                  </a:lnTo>
                  <a:lnTo>
                    <a:pt x="4895" y="804"/>
                  </a:lnTo>
                  <a:lnTo>
                    <a:pt x="4904" y="803"/>
                  </a:lnTo>
                  <a:lnTo>
                    <a:pt x="4945" y="801"/>
                  </a:lnTo>
                  <a:close/>
                  <a:moveTo>
                    <a:pt x="5063" y="1302"/>
                  </a:moveTo>
                  <a:lnTo>
                    <a:pt x="5032" y="1301"/>
                  </a:lnTo>
                  <a:lnTo>
                    <a:pt x="5000" y="1300"/>
                  </a:lnTo>
                  <a:lnTo>
                    <a:pt x="4968" y="1301"/>
                  </a:lnTo>
                  <a:lnTo>
                    <a:pt x="4937" y="1302"/>
                  </a:lnTo>
                  <a:lnTo>
                    <a:pt x="4906" y="1305"/>
                  </a:lnTo>
                  <a:lnTo>
                    <a:pt x="4875" y="1309"/>
                  </a:lnTo>
                  <a:lnTo>
                    <a:pt x="4844" y="1315"/>
                  </a:lnTo>
                  <a:lnTo>
                    <a:pt x="4813" y="1321"/>
                  </a:lnTo>
                  <a:lnTo>
                    <a:pt x="4783" y="1329"/>
                  </a:lnTo>
                  <a:lnTo>
                    <a:pt x="4753" y="1337"/>
                  </a:lnTo>
                  <a:lnTo>
                    <a:pt x="4723" y="1347"/>
                  </a:lnTo>
                  <a:lnTo>
                    <a:pt x="4693" y="1358"/>
                  </a:lnTo>
                  <a:lnTo>
                    <a:pt x="4664" y="1370"/>
                  </a:lnTo>
                  <a:lnTo>
                    <a:pt x="4636" y="1383"/>
                  </a:lnTo>
                  <a:lnTo>
                    <a:pt x="4608" y="1397"/>
                  </a:lnTo>
                  <a:lnTo>
                    <a:pt x="4580" y="1412"/>
                  </a:lnTo>
                  <a:lnTo>
                    <a:pt x="4554" y="1429"/>
                  </a:lnTo>
                  <a:lnTo>
                    <a:pt x="4527" y="1446"/>
                  </a:lnTo>
                  <a:lnTo>
                    <a:pt x="4502" y="1464"/>
                  </a:lnTo>
                  <a:lnTo>
                    <a:pt x="4477" y="1483"/>
                  </a:lnTo>
                  <a:lnTo>
                    <a:pt x="4452" y="1504"/>
                  </a:lnTo>
                  <a:lnTo>
                    <a:pt x="4429" y="1524"/>
                  </a:lnTo>
                  <a:lnTo>
                    <a:pt x="4406" y="1546"/>
                  </a:lnTo>
                  <a:lnTo>
                    <a:pt x="4384" y="1569"/>
                  </a:lnTo>
                  <a:lnTo>
                    <a:pt x="4364" y="1592"/>
                  </a:lnTo>
                  <a:lnTo>
                    <a:pt x="4343" y="1616"/>
                  </a:lnTo>
                  <a:lnTo>
                    <a:pt x="4324" y="1641"/>
                  </a:lnTo>
                  <a:lnTo>
                    <a:pt x="4306" y="1667"/>
                  </a:lnTo>
                  <a:lnTo>
                    <a:pt x="4289" y="1693"/>
                  </a:lnTo>
                  <a:lnTo>
                    <a:pt x="4273" y="1720"/>
                  </a:lnTo>
                  <a:lnTo>
                    <a:pt x="4257" y="1747"/>
                  </a:lnTo>
                  <a:lnTo>
                    <a:pt x="4243" y="1775"/>
                  </a:lnTo>
                  <a:lnTo>
                    <a:pt x="4230" y="1804"/>
                  </a:lnTo>
                  <a:lnTo>
                    <a:pt x="4218" y="1833"/>
                  </a:lnTo>
                  <a:lnTo>
                    <a:pt x="4207" y="1862"/>
                  </a:lnTo>
                  <a:lnTo>
                    <a:pt x="4198" y="1892"/>
                  </a:lnTo>
                  <a:lnTo>
                    <a:pt x="4189" y="1922"/>
                  </a:lnTo>
                  <a:lnTo>
                    <a:pt x="4181" y="1953"/>
                  </a:lnTo>
                  <a:lnTo>
                    <a:pt x="4175" y="1983"/>
                  </a:lnTo>
                  <a:lnTo>
                    <a:pt x="4170" y="2014"/>
                  </a:lnTo>
                  <a:lnTo>
                    <a:pt x="4165" y="2046"/>
                  </a:lnTo>
                  <a:lnTo>
                    <a:pt x="4162" y="2077"/>
                  </a:lnTo>
                  <a:lnTo>
                    <a:pt x="4161" y="2108"/>
                  </a:lnTo>
                  <a:lnTo>
                    <a:pt x="4160" y="2142"/>
                  </a:lnTo>
                  <a:lnTo>
                    <a:pt x="4160" y="4862"/>
                  </a:lnTo>
                  <a:lnTo>
                    <a:pt x="4161" y="4895"/>
                  </a:lnTo>
                  <a:lnTo>
                    <a:pt x="4162" y="4927"/>
                  </a:lnTo>
                  <a:lnTo>
                    <a:pt x="4165" y="4958"/>
                  </a:lnTo>
                  <a:lnTo>
                    <a:pt x="4170" y="4989"/>
                  </a:lnTo>
                  <a:lnTo>
                    <a:pt x="4175" y="5020"/>
                  </a:lnTo>
                  <a:lnTo>
                    <a:pt x="4181" y="5051"/>
                  </a:lnTo>
                  <a:lnTo>
                    <a:pt x="4189" y="5081"/>
                  </a:lnTo>
                  <a:lnTo>
                    <a:pt x="4198" y="5111"/>
                  </a:lnTo>
                  <a:lnTo>
                    <a:pt x="4207" y="5141"/>
                  </a:lnTo>
                  <a:lnTo>
                    <a:pt x="4218" y="5171"/>
                  </a:lnTo>
                  <a:lnTo>
                    <a:pt x="4230" y="5200"/>
                  </a:lnTo>
                  <a:lnTo>
                    <a:pt x="4244" y="5229"/>
                  </a:lnTo>
                  <a:lnTo>
                    <a:pt x="4258" y="5257"/>
                  </a:lnTo>
                  <a:lnTo>
                    <a:pt x="4273" y="5284"/>
                  </a:lnTo>
                  <a:lnTo>
                    <a:pt x="4289" y="5310"/>
                  </a:lnTo>
                  <a:lnTo>
                    <a:pt x="4306" y="5337"/>
                  </a:lnTo>
                  <a:lnTo>
                    <a:pt x="4324" y="5362"/>
                  </a:lnTo>
                  <a:lnTo>
                    <a:pt x="4343" y="5387"/>
                  </a:lnTo>
                  <a:lnTo>
                    <a:pt x="4363" y="5411"/>
                  </a:lnTo>
                  <a:lnTo>
                    <a:pt x="4384" y="5435"/>
                  </a:lnTo>
                  <a:lnTo>
                    <a:pt x="4406" y="5457"/>
                  </a:lnTo>
                  <a:lnTo>
                    <a:pt x="4429" y="5479"/>
                  </a:lnTo>
                  <a:lnTo>
                    <a:pt x="4452" y="5500"/>
                  </a:lnTo>
                  <a:lnTo>
                    <a:pt x="4476" y="5520"/>
                  </a:lnTo>
                  <a:lnTo>
                    <a:pt x="4501" y="5539"/>
                  </a:lnTo>
                  <a:lnTo>
                    <a:pt x="4527" y="5557"/>
                  </a:lnTo>
                  <a:lnTo>
                    <a:pt x="4553" y="5574"/>
                  </a:lnTo>
                  <a:lnTo>
                    <a:pt x="4580" y="5590"/>
                  </a:lnTo>
                  <a:lnTo>
                    <a:pt x="4608" y="5606"/>
                  </a:lnTo>
                  <a:lnTo>
                    <a:pt x="4636" y="5620"/>
                  </a:lnTo>
                  <a:lnTo>
                    <a:pt x="4664" y="5633"/>
                  </a:lnTo>
                  <a:lnTo>
                    <a:pt x="4693" y="5645"/>
                  </a:lnTo>
                  <a:lnTo>
                    <a:pt x="4723" y="5656"/>
                  </a:lnTo>
                  <a:lnTo>
                    <a:pt x="4753" y="5666"/>
                  </a:lnTo>
                  <a:lnTo>
                    <a:pt x="4783" y="5674"/>
                  </a:lnTo>
                  <a:lnTo>
                    <a:pt x="4813" y="5682"/>
                  </a:lnTo>
                  <a:lnTo>
                    <a:pt x="4844" y="5688"/>
                  </a:lnTo>
                  <a:lnTo>
                    <a:pt x="4875" y="5694"/>
                  </a:lnTo>
                  <a:lnTo>
                    <a:pt x="4906" y="5698"/>
                  </a:lnTo>
                  <a:lnTo>
                    <a:pt x="4937" y="5701"/>
                  </a:lnTo>
                  <a:lnTo>
                    <a:pt x="4968" y="5702"/>
                  </a:lnTo>
                  <a:lnTo>
                    <a:pt x="5000" y="5703"/>
                  </a:lnTo>
                  <a:lnTo>
                    <a:pt x="5032" y="5702"/>
                  </a:lnTo>
                  <a:lnTo>
                    <a:pt x="5063" y="5701"/>
                  </a:lnTo>
                  <a:lnTo>
                    <a:pt x="5094" y="5698"/>
                  </a:lnTo>
                  <a:lnTo>
                    <a:pt x="5125" y="5694"/>
                  </a:lnTo>
                  <a:lnTo>
                    <a:pt x="5156" y="5688"/>
                  </a:lnTo>
                  <a:lnTo>
                    <a:pt x="5187" y="5682"/>
                  </a:lnTo>
                  <a:lnTo>
                    <a:pt x="5217" y="5674"/>
                  </a:lnTo>
                  <a:lnTo>
                    <a:pt x="5247" y="5666"/>
                  </a:lnTo>
                  <a:lnTo>
                    <a:pt x="5277" y="5656"/>
                  </a:lnTo>
                  <a:lnTo>
                    <a:pt x="5307" y="5645"/>
                  </a:lnTo>
                  <a:lnTo>
                    <a:pt x="5336" y="5633"/>
                  </a:lnTo>
                  <a:lnTo>
                    <a:pt x="5364" y="5620"/>
                  </a:lnTo>
                  <a:lnTo>
                    <a:pt x="5392" y="5606"/>
                  </a:lnTo>
                  <a:lnTo>
                    <a:pt x="5420" y="5590"/>
                  </a:lnTo>
                  <a:lnTo>
                    <a:pt x="5447" y="5574"/>
                  </a:lnTo>
                  <a:lnTo>
                    <a:pt x="5473" y="5557"/>
                  </a:lnTo>
                  <a:lnTo>
                    <a:pt x="5499" y="5539"/>
                  </a:lnTo>
                  <a:lnTo>
                    <a:pt x="5524" y="5520"/>
                  </a:lnTo>
                  <a:lnTo>
                    <a:pt x="5548" y="5500"/>
                  </a:lnTo>
                  <a:lnTo>
                    <a:pt x="5571" y="5479"/>
                  </a:lnTo>
                  <a:lnTo>
                    <a:pt x="5594" y="5457"/>
                  </a:lnTo>
                  <a:lnTo>
                    <a:pt x="5616" y="5435"/>
                  </a:lnTo>
                  <a:lnTo>
                    <a:pt x="5637" y="5411"/>
                  </a:lnTo>
                  <a:lnTo>
                    <a:pt x="5657" y="5387"/>
                  </a:lnTo>
                  <a:lnTo>
                    <a:pt x="5676" y="5362"/>
                  </a:lnTo>
                  <a:lnTo>
                    <a:pt x="5694" y="5337"/>
                  </a:lnTo>
                  <a:lnTo>
                    <a:pt x="5711" y="5310"/>
                  </a:lnTo>
                  <a:lnTo>
                    <a:pt x="5727" y="5284"/>
                  </a:lnTo>
                  <a:lnTo>
                    <a:pt x="5742" y="5257"/>
                  </a:lnTo>
                  <a:lnTo>
                    <a:pt x="5756" y="5229"/>
                  </a:lnTo>
                  <a:lnTo>
                    <a:pt x="5770" y="5200"/>
                  </a:lnTo>
                  <a:lnTo>
                    <a:pt x="5782" y="5171"/>
                  </a:lnTo>
                  <a:lnTo>
                    <a:pt x="5793" y="5141"/>
                  </a:lnTo>
                  <a:lnTo>
                    <a:pt x="5802" y="5111"/>
                  </a:lnTo>
                  <a:lnTo>
                    <a:pt x="5811" y="5081"/>
                  </a:lnTo>
                  <a:lnTo>
                    <a:pt x="5819" y="5051"/>
                  </a:lnTo>
                  <a:lnTo>
                    <a:pt x="5825" y="5020"/>
                  </a:lnTo>
                  <a:lnTo>
                    <a:pt x="5830" y="4989"/>
                  </a:lnTo>
                  <a:lnTo>
                    <a:pt x="5835" y="4958"/>
                  </a:lnTo>
                  <a:lnTo>
                    <a:pt x="5838" y="4927"/>
                  </a:lnTo>
                  <a:lnTo>
                    <a:pt x="5839" y="4895"/>
                  </a:lnTo>
                  <a:lnTo>
                    <a:pt x="5840" y="4862"/>
                  </a:lnTo>
                  <a:lnTo>
                    <a:pt x="5840" y="2142"/>
                  </a:lnTo>
                  <a:lnTo>
                    <a:pt x="5839" y="2108"/>
                  </a:lnTo>
                  <a:lnTo>
                    <a:pt x="5838" y="2077"/>
                  </a:lnTo>
                  <a:lnTo>
                    <a:pt x="5835" y="2046"/>
                  </a:lnTo>
                  <a:lnTo>
                    <a:pt x="5830" y="2014"/>
                  </a:lnTo>
                  <a:lnTo>
                    <a:pt x="5825" y="1983"/>
                  </a:lnTo>
                  <a:lnTo>
                    <a:pt x="5819" y="1953"/>
                  </a:lnTo>
                  <a:lnTo>
                    <a:pt x="5811" y="1922"/>
                  </a:lnTo>
                  <a:lnTo>
                    <a:pt x="5802" y="1892"/>
                  </a:lnTo>
                  <a:lnTo>
                    <a:pt x="5793" y="1862"/>
                  </a:lnTo>
                  <a:lnTo>
                    <a:pt x="5782" y="1833"/>
                  </a:lnTo>
                  <a:lnTo>
                    <a:pt x="5770" y="1804"/>
                  </a:lnTo>
                  <a:lnTo>
                    <a:pt x="5757" y="1775"/>
                  </a:lnTo>
                  <a:lnTo>
                    <a:pt x="5743" y="1747"/>
                  </a:lnTo>
                  <a:lnTo>
                    <a:pt x="5727" y="1720"/>
                  </a:lnTo>
                  <a:lnTo>
                    <a:pt x="5711" y="1693"/>
                  </a:lnTo>
                  <a:lnTo>
                    <a:pt x="5694" y="1667"/>
                  </a:lnTo>
                  <a:lnTo>
                    <a:pt x="5676" y="1641"/>
                  </a:lnTo>
                  <a:lnTo>
                    <a:pt x="5657" y="1616"/>
                  </a:lnTo>
                  <a:lnTo>
                    <a:pt x="5636" y="1592"/>
                  </a:lnTo>
                  <a:lnTo>
                    <a:pt x="5616" y="1569"/>
                  </a:lnTo>
                  <a:lnTo>
                    <a:pt x="5594" y="1546"/>
                  </a:lnTo>
                  <a:lnTo>
                    <a:pt x="5571" y="1524"/>
                  </a:lnTo>
                  <a:lnTo>
                    <a:pt x="5548" y="1504"/>
                  </a:lnTo>
                  <a:lnTo>
                    <a:pt x="5523" y="1483"/>
                  </a:lnTo>
                  <a:lnTo>
                    <a:pt x="5498" y="1464"/>
                  </a:lnTo>
                  <a:lnTo>
                    <a:pt x="5473" y="1446"/>
                  </a:lnTo>
                  <a:lnTo>
                    <a:pt x="5446" y="1429"/>
                  </a:lnTo>
                  <a:lnTo>
                    <a:pt x="5420" y="1412"/>
                  </a:lnTo>
                  <a:lnTo>
                    <a:pt x="5392" y="1397"/>
                  </a:lnTo>
                  <a:lnTo>
                    <a:pt x="5364" y="1383"/>
                  </a:lnTo>
                  <a:lnTo>
                    <a:pt x="5336" y="1370"/>
                  </a:lnTo>
                  <a:lnTo>
                    <a:pt x="5307" y="1358"/>
                  </a:lnTo>
                  <a:lnTo>
                    <a:pt x="5277" y="1347"/>
                  </a:lnTo>
                  <a:lnTo>
                    <a:pt x="5247" y="1337"/>
                  </a:lnTo>
                  <a:lnTo>
                    <a:pt x="5217" y="1329"/>
                  </a:lnTo>
                  <a:lnTo>
                    <a:pt x="5187" y="1321"/>
                  </a:lnTo>
                  <a:lnTo>
                    <a:pt x="5156" y="1315"/>
                  </a:lnTo>
                  <a:lnTo>
                    <a:pt x="5125" y="1309"/>
                  </a:lnTo>
                  <a:lnTo>
                    <a:pt x="5094" y="1305"/>
                  </a:lnTo>
                  <a:lnTo>
                    <a:pt x="5063" y="13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" name="Google Shape;1322;p13">
            <a:extLst>
              <a:ext uri="{FF2B5EF4-FFF2-40B4-BE49-F238E27FC236}">
                <a16:creationId xmlns:a16="http://schemas.microsoft.com/office/drawing/2014/main" id="{DF180B74-B36D-4A50-B0CF-B38386677AE0}"/>
              </a:ext>
            </a:extLst>
          </p:cNvPr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  <a:solidFill>
            <a:schemeClr val="bg1"/>
          </a:solidFill>
        </p:grpSpPr>
        <p:sp>
          <p:nvSpPr>
            <p:cNvPr id="209" name="Google Shape;1323;p13">
              <a:extLst>
                <a:ext uri="{FF2B5EF4-FFF2-40B4-BE49-F238E27FC236}">
                  <a16:creationId xmlns:a16="http://schemas.microsoft.com/office/drawing/2014/main" id="{9030E0C9-1370-477D-90C4-33913D8F25CF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81" y="5929"/>
                  </a:moveTo>
                  <a:lnTo>
                    <a:pt x="5581" y="5951"/>
                  </a:lnTo>
                  <a:lnTo>
                    <a:pt x="5579" y="5973"/>
                  </a:lnTo>
                  <a:lnTo>
                    <a:pt x="5577" y="5994"/>
                  </a:lnTo>
                  <a:lnTo>
                    <a:pt x="5574" y="6016"/>
                  </a:lnTo>
                  <a:lnTo>
                    <a:pt x="5571" y="6037"/>
                  </a:lnTo>
                  <a:lnTo>
                    <a:pt x="5566" y="6059"/>
                  </a:lnTo>
                  <a:lnTo>
                    <a:pt x="5561" y="6080"/>
                  </a:lnTo>
                  <a:lnTo>
                    <a:pt x="5555" y="6101"/>
                  </a:lnTo>
                  <a:lnTo>
                    <a:pt x="5548" y="6121"/>
                  </a:lnTo>
                  <a:lnTo>
                    <a:pt x="5541" y="6142"/>
                  </a:lnTo>
                  <a:lnTo>
                    <a:pt x="5532" y="6162"/>
                  </a:lnTo>
                  <a:lnTo>
                    <a:pt x="5523" y="6182"/>
                  </a:lnTo>
                  <a:lnTo>
                    <a:pt x="5514" y="6201"/>
                  </a:lnTo>
                  <a:lnTo>
                    <a:pt x="5503" y="6220"/>
                  </a:lnTo>
                  <a:lnTo>
                    <a:pt x="5492" y="6239"/>
                  </a:lnTo>
                  <a:lnTo>
                    <a:pt x="5480" y="6257"/>
                  </a:lnTo>
                  <a:lnTo>
                    <a:pt x="5467" y="6274"/>
                  </a:lnTo>
                  <a:lnTo>
                    <a:pt x="5454" y="6292"/>
                  </a:lnTo>
                  <a:lnTo>
                    <a:pt x="5440" y="6308"/>
                  </a:lnTo>
                  <a:lnTo>
                    <a:pt x="5426" y="6324"/>
                  </a:lnTo>
                  <a:lnTo>
                    <a:pt x="5411" y="6340"/>
                  </a:lnTo>
                  <a:lnTo>
                    <a:pt x="5395" y="6355"/>
                  </a:lnTo>
                  <a:lnTo>
                    <a:pt x="5379" y="6369"/>
                  </a:lnTo>
                  <a:lnTo>
                    <a:pt x="5362" y="6383"/>
                  </a:lnTo>
                  <a:lnTo>
                    <a:pt x="5345" y="6396"/>
                  </a:lnTo>
                  <a:lnTo>
                    <a:pt x="5327" y="6409"/>
                  </a:lnTo>
                  <a:lnTo>
                    <a:pt x="5309" y="6421"/>
                  </a:lnTo>
                  <a:lnTo>
                    <a:pt x="5290" y="6432"/>
                  </a:lnTo>
                  <a:lnTo>
                    <a:pt x="5271" y="6443"/>
                  </a:lnTo>
                  <a:lnTo>
                    <a:pt x="5252" y="6452"/>
                  </a:lnTo>
                  <a:lnTo>
                    <a:pt x="5232" y="6461"/>
                  </a:lnTo>
                  <a:lnTo>
                    <a:pt x="5212" y="6470"/>
                  </a:lnTo>
                  <a:lnTo>
                    <a:pt x="5192" y="6477"/>
                  </a:lnTo>
                  <a:lnTo>
                    <a:pt x="5171" y="6484"/>
                  </a:lnTo>
                  <a:lnTo>
                    <a:pt x="5150" y="6490"/>
                  </a:lnTo>
                  <a:lnTo>
                    <a:pt x="5129" y="6495"/>
                  </a:lnTo>
                  <a:lnTo>
                    <a:pt x="5108" y="6500"/>
                  </a:lnTo>
                  <a:lnTo>
                    <a:pt x="5087" y="6503"/>
                  </a:lnTo>
                  <a:lnTo>
                    <a:pt x="5065" y="6506"/>
                  </a:lnTo>
                  <a:lnTo>
                    <a:pt x="5044" y="6508"/>
                  </a:lnTo>
                  <a:lnTo>
                    <a:pt x="5022" y="6510"/>
                  </a:lnTo>
                  <a:lnTo>
                    <a:pt x="5000" y="6510"/>
                  </a:lnTo>
                  <a:lnTo>
                    <a:pt x="4978" y="6510"/>
                  </a:lnTo>
                  <a:lnTo>
                    <a:pt x="4956" y="6508"/>
                  </a:lnTo>
                  <a:lnTo>
                    <a:pt x="4935" y="6506"/>
                  </a:lnTo>
                  <a:lnTo>
                    <a:pt x="4913" y="6503"/>
                  </a:lnTo>
                  <a:lnTo>
                    <a:pt x="4892" y="6500"/>
                  </a:lnTo>
                  <a:lnTo>
                    <a:pt x="4871" y="6495"/>
                  </a:lnTo>
                  <a:lnTo>
                    <a:pt x="4850" y="6490"/>
                  </a:lnTo>
                  <a:lnTo>
                    <a:pt x="4829" y="6484"/>
                  </a:lnTo>
                  <a:lnTo>
                    <a:pt x="4808" y="6477"/>
                  </a:lnTo>
                  <a:lnTo>
                    <a:pt x="4788" y="6470"/>
                  </a:lnTo>
                  <a:lnTo>
                    <a:pt x="4768" y="6461"/>
                  </a:lnTo>
                  <a:lnTo>
                    <a:pt x="4748" y="6452"/>
                  </a:lnTo>
                  <a:lnTo>
                    <a:pt x="4729" y="6443"/>
                  </a:lnTo>
                  <a:lnTo>
                    <a:pt x="4710" y="6432"/>
                  </a:lnTo>
                  <a:lnTo>
                    <a:pt x="4691" y="6421"/>
                  </a:lnTo>
                  <a:lnTo>
                    <a:pt x="4673" y="6409"/>
                  </a:lnTo>
                  <a:lnTo>
                    <a:pt x="4655" y="6396"/>
                  </a:lnTo>
                  <a:lnTo>
                    <a:pt x="4638" y="6383"/>
                  </a:lnTo>
                  <a:lnTo>
                    <a:pt x="4621" y="6369"/>
                  </a:lnTo>
                  <a:lnTo>
                    <a:pt x="4605" y="6355"/>
                  </a:lnTo>
                  <a:lnTo>
                    <a:pt x="4589" y="6340"/>
                  </a:lnTo>
                  <a:lnTo>
                    <a:pt x="4574" y="6324"/>
                  </a:lnTo>
                  <a:lnTo>
                    <a:pt x="4560" y="6308"/>
                  </a:lnTo>
                  <a:lnTo>
                    <a:pt x="4546" y="6292"/>
                  </a:lnTo>
                  <a:lnTo>
                    <a:pt x="4533" y="6274"/>
                  </a:lnTo>
                  <a:lnTo>
                    <a:pt x="4520" y="6257"/>
                  </a:lnTo>
                  <a:lnTo>
                    <a:pt x="4508" y="6239"/>
                  </a:lnTo>
                  <a:lnTo>
                    <a:pt x="4497" y="6220"/>
                  </a:lnTo>
                  <a:lnTo>
                    <a:pt x="4486" y="6201"/>
                  </a:lnTo>
                  <a:lnTo>
                    <a:pt x="4477" y="6182"/>
                  </a:lnTo>
                  <a:lnTo>
                    <a:pt x="4468" y="6162"/>
                  </a:lnTo>
                  <a:lnTo>
                    <a:pt x="4459" y="6142"/>
                  </a:lnTo>
                  <a:lnTo>
                    <a:pt x="4452" y="6121"/>
                  </a:lnTo>
                  <a:lnTo>
                    <a:pt x="4445" y="6101"/>
                  </a:lnTo>
                  <a:lnTo>
                    <a:pt x="4439" y="6080"/>
                  </a:lnTo>
                  <a:lnTo>
                    <a:pt x="4434" y="6059"/>
                  </a:lnTo>
                  <a:lnTo>
                    <a:pt x="4429" y="6037"/>
                  </a:lnTo>
                  <a:lnTo>
                    <a:pt x="4426" y="6016"/>
                  </a:lnTo>
                  <a:lnTo>
                    <a:pt x="4423" y="5994"/>
                  </a:lnTo>
                  <a:lnTo>
                    <a:pt x="4421" y="5973"/>
                  </a:lnTo>
                  <a:lnTo>
                    <a:pt x="4419" y="5951"/>
                  </a:lnTo>
                  <a:lnTo>
                    <a:pt x="4419" y="5929"/>
                  </a:lnTo>
                  <a:lnTo>
                    <a:pt x="4419" y="5907"/>
                  </a:lnTo>
                  <a:lnTo>
                    <a:pt x="4421" y="5885"/>
                  </a:lnTo>
                  <a:lnTo>
                    <a:pt x="4423" y="5864"/>
                  </a:lnTo>
                  <a:lnTo>
                    <a:pt x="4426" y="5842"/>
                  </a:lnTo>
                  <a:lnTo>
                    <a:pt x="4429" y="5821"/>
                  </a:lnTo>
                  <a:lnTo>
                    <a:pt x="4434" y="5800"/>
                  </a:lnTo>
                  <a:lnTo>
                    <a:pt x="4439" y="5779"/>
                  </a:lnTo>
                  <a:lnTo>
                    <a:pt x="4445" y="5758"/>
                  </a:lnTo>
                  <a:lnTo>
                    <a:pt x="4452" y="5737"/>
                  </a:lnTo>
                  <a:lnTo>
                    <a:pt x="4459" y="5717"/>
                  </a:lnTo>
                  <a:lnTo>
                    <a:pt x="4468" y="5697"/>
                  </a:lnTo>
                  <a:lnTo>
                    <a:pt x="4477" y="5677"/>
                  </a:lnTo>
                  <a:lnTo>
                    <a:pt x="4486" y="5658"/>
                  </a:lnTo>
                  <a:lnTo>
                    <a:pt x="4497" y="5639"/>
                  </a:lnTo>
                  <a:lnTo>
                    <a:pt x="4508" y="5620"/>
                  </a:lnTo>
                  <a:lnTo>
                    <a:pt x="4520" y="5602"/>
                  </a:lnTo>
                  <a:lnTo>
                    <a:pt x="4533" y="5584"/>
                  </a:lnTo>
                  <a:lnTo>
                    <a:pt x="4546" y="5567"/>
                  </a:lnTo>
                  <a:lnTo>
                    <a:pt x="4560" y="5550"/>
                  </a:lnTo>
                  <a:lnTo>
                    <a:pt x="4574" y="5534"/>
                  </a:lnTo>
                  <a:lnTo>
                    <a:pt x="4589" y="5519"/>
                  </a:lnTo>
                  <a:lnTo>
                    <a:pt x="4605" y="5504"/>
                  </a:lnTo>
                  <a:lnTo>
                    <a:pt x="4621" y="5489"/>
                  </a:lnTo>
                  <a:lnTo>
                    <a:pt x="4638" y="5475"/>
                  </a:lnTo>
                  <a:lnTo>
                    <a:pt x="4655" y="5462"/>
                  </a:lnTo>
                  <a:lnTo>
                    <a:pt x="4673" y="5449"/>
                  </a:lnTo>
                  <a:lnTo>
                    <a:pt x="4691" y="5437"/>
                  </a:lnTo>
                  <a:lnTo>
                    <a:pt x="4710" y="5426"/>
                  </a:lnTo>
                  <a:lnTo>
                    <a:pt x="4729" y="5415"/>
                  </a:lnTo>
                  <a:lnTo>
                    <a:pt x="4748" y="5406"/>
                  </a:lnTo>
                  <a:lnTo>
                    <a:pt x="4768" y="5397"/>
                  </a:lnTo>
                  <a:lnTo>
                    <a:pt x="4788" y="5388"/>
                  </a:lnTo>
                  <a:lnTo>
                    <a:pt x="4808" y="5381"/>
                  </a:lnTo>
                  <a:lnTo>
                    <a:pt x="4829" y="5374"/>
                  </a:lnTo>
                  <a:lnTo>
                    <a:pt x="4850" y="5368"/>
                  </a:lnTo>
                  <a:lnTo>
                    <a:pt x="4871" y="5363"/>
                  </a:lnTo>
                  <a:lnTo>
                    <a:pt x="4892" y="5359"/>
                  </a:lnTo>
                  <a:lnTo>
                    <a:pt x="4913" y="5355"/>
                  </a:lnTo>
                  <a:lnTo>
                    <a:pt x="4935" y="5353"/>
                  </a:lnTo>
                  <a:lnTo>
                    <a:pt x="4956" y="5351"/>
                  </a:lnTo>
                  <a:lnTo>
                    <a:pt x="4978" y="5349"/>
                  </a:lnTo>
                  <a:lnTo>
                    <a:pt x="5000" y="5349"/>
                  </a:lnTo>
                  <a:lnTo>
                    <a:pt x="5022" y="5349"/>
                  </a:lnTo>
                  <a:lnTo>
                    <a:pt x="5044" y="5351"/>
                  </a:lnTo>
                  <a:lnTo>
                    <a:pt x="5065" y="5353"/>
                  </a:lnTo>
                  <a:lnTo>
                    <a:pt x="5087" y="5355"/>
                  </a:lnTo>
                  <a:lnTo>
                    <a:pt x="5108" y="5359"/>
                  </a:lnTo>
                  <a:lnTo>
                    <a:pt x="5129" y="5363"/>
                  </a:lnTo>
                  <a:lnTo>
                    <a:pt x="5150" y="5368"/>
                  </a:lnTo>
                  <a:lnTo>
                    <a:pt x="5171" y="5374"/>
                  </a:lnTo>
                  <a:lnTo>
                    <a:pt x="5192" y="5381"/>
                  </a:lnTo>
                  <a:lnTo>
                    <a:pt x="5212" y="5388"/>
                  </a:lnTo>
                  <a:lnTo>
                    <a:pt x="5232" y="5397"/>
                  </a:lnTo>
                  <a:lnTo>
                    <a:pt x="5252" y="5406"/>
                  </a:lnTo>
                  <a:lnTo>
                    <a:pt x="5271" y="5415"/>
                  </a:lnTo>
                  <a:lnTo>
                    <a:pt x="5290" y="5426"/>
                  </a:lnTo>
                  <a:lnTo>
                    <a:pt x="5309" y="5437"/>
                  </a:lnTo>
                  <a:lnTo>
                    <a:pt x="5327" y="5449"/>
                  </a:lnTo>
                  <a:lnTo>
                    <a:pt x="5345" y="5462"/>
                  </a:lnTo>
                  <a:lnTo>
                    <a:pt x="5362" y="5475"/>
                  </a:lnTo>
                  <a:lnTo>
                    <a:pt x="5379" y="5489"/>
                  </a:lnTo>
                  <a:lnTo>
                    <a:pt x="5395" y="5504"/>
                  </a:lnTo>
                  <a:lnTo>
                    <a:pt x="5411" y="5519"/>
                  </a:lnTo>
                  <a:lnTo>
                    <a:pt x="5426" y="5534"/>
                  </a:lnTo>
                  <a:lnTo>
                    <a:pt x="5440" y="5550"/>
                  </a:lnTo>
                  <a:lnTo>
                    <a:pt x="5454" y="5567"/>
                  </a:lnTo>
                  <a:lnTo>
                    <a:pt x="5467" y="5584"/>
                  </a:lnTo>
                  <a:lnTo>
                    <a:pt x="5480" y="5602"/>
                  </a:lnTo>
                  <a:lnTo>
                    <a:pt x="5492" y="5620"/>
                  </a:lnTo>
                  <a:lnTo>
                    <a:pt x="5503" y="5639"/>
                  </a:lnTo>
                  <a:lnTo>
                    <a:pt x="5514" y="5658"/>
                  </a:lnTo>
                  <a:lnTo>
                    <a:pt x="5523" y="5677"/>
                  </a:lnTo>
                  <a:lnTo>
                    <a:pt x="5532" y="5697"/>
                  </a:lnTo>
                  <a:lnTo>
                    <a:pt x="5541" y="5717"/>
                  </a:lnTo>
                  <a:lnTo>
                    <a:pt x="5548" y="5737"/>
                  </a:lnTo>
                  <a:lnTo>
                    <a:pt x="5555" y="5758"/>
                  </a:lnTo>
                  <a:lnTo>
                    <a:pt x="5561" y="5779"/>
                  </a:lnTo>
                  <a:lnTo>
                    <a:pt x="5566" y="5800"/>
                  </a:lnTo>
                  <a:lnTo>
                    <a:pt x="5571" y="5821"/>
                  </a:lnTo>
                  <a:lnTo>
                    <a:pt x="5574" y="5842"/>
                  </a:lnTo>
                  <a:lnTo>
                    <a:pt x="5577" y="5864"/>
                  </a:lnTo>
                  <a:lnTo>
                    <a:pt x="5579" y="5885"/>
                  </a:lnTo>
                  <a:lnTo>
                    <a:pt x="5581" y="5907"/>
                  </a:lnTo>
                  <a:lnTo>
                    <a:pt x="5581" y="59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1324;p13">
              <a:extLst>
                <a:ext uri="{FF2B5EF4-FFF2-40B4-BE49-F238E27FC236}">
                  <a16:creationId xmlns:a16="http://schemas.microsoft.com/office/drawing/2014/main" id="{CC43D95D-B8AC-4737-A66E-1404EC1EC39C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01" y="801"/>
                  </a:moveTo>
                  <a:lnTo>
                    <a:pt x="3110" y="801"/>
                  </a:lnTo>
                  <a:lnTo>
                    <a:pt x="3136" y="800"/>
                  </a:lnTo>
                  <a:lnTo>
                    <a:pt x="3141" y="800"/>
                  </a:lnTo>
                  <a:lnTo>
                    <a:pt x="6859" y="800"/>
                  </a:lnTo>
                  <a:lnTo>
                    <a:pt x="6864" y="800"/>
                  </a:lnTo>
                  <a:lnTo>
                    <a:pt x="6890" y="801"/>
                  </a:lnTo>
                  <a:lnTo>
                    <a:pt x="6899" y="801"/>
                  </a:lnTo>
                  <a:lnTo>
                    <a:pt x="6925" y="802"/>
                  </a:lnTo>
                  <a:lnTo>
                    <a:pt x="6934" y="803"/>
                  </a:lnTo>
                  <a:lnTo>
                    <a:pt x="6960" y="805"/>
                  </a:lnTo>
                  <a:lnTo>
                    <a:pt x="6970" y="807"/>
                  </a:lnTo>
                  <a:lnTo>
                    <a:pt x="6995" y="810"/>
                  </a:lnTo>
                  <a:lnTo>
                    <a:pt x="7005" y="811"/>
                  </a:lnTo>
                  <a:lnTo>
                    <a:pt x="7030" y="816"/>
                  </a:lnTo>
                  <a:lnTo>
                    <a:pt x="7039" y="817"/>
                  </a:lnTo>
                  <a:lnTo>
                    <a:pt x="7065" y="823"/>
                  </a:lnTo>
                  <a:lnTo>
                    <a:pt x="7074" y="825"/>
                  </a:lnTo>
                  <a:lnTo>
                    <a:pt x="7099" y="831"/>
                  </a:lnTo>
                  <a:lnTo>
                    <a:pt x="7108" y="833"/>
                  </a:lnTo>
                  <a:lnTo>
                    <a:pt x="7133" y="840"/>
                  </a:lnTo>
                  <a:lnTo>
                    <a:pt x="7142" y="843"/>
                  </a:lnTo>
                  <a:lnTo>
                    <a:pt x="7167" y="851"/>
                  </a:lnTo>
                  <a:lnTo>
                    <a:pt x="7175" y="854"/>
                  </a:lnTo>
                  <a:lnTo>
                    <a:pt x="7200" y="863"/>
                  </a:lnTo>
                  <a:lnTo>
                    <a:pt x="7208" y="867"/>
                  </a:lnTo>
                  <a:lnTo>
                    <a:pt x="7232" y="877"/>
                  </a:lnTo>
                  <a:lnTo>
                    <a:pt x="7241" y="880"/>
                  </a:lnTo>
                  <a:lnTo>
                    <a:pt x="7265" y="891"/>
                  </a:lnTo>
                  <a:lnTo>
                    <a:pt x="7273" y="895"/>
                  </a:lnTo>
                  <a:lnTo>
                    <a:pt x="7296" y="907"/>
                  </a:lnTo>
                  <a:lnTo>
                    <a:pt x="7305" y="911"/>
                  </a:lnTo>
                  <a:lnTo>
                    <a:pt x="7328" y="924"/>
                  </a:lnTo>
                  <a:lnTo>
                    <a:pt x="7337" y="930"/>
                  </a:lnTo>
                  <a:lnTo>
                    <a:pt x="7360" y="943"/>
                  </a:lnTo>
                  <a:lnTo>
                    <a:pt x="7367" y="948"/>
                  </a:lnTo>
                  <a:lnTo>
                    <a:pt x="7389" y="963"/>
                  </a:lnTo>
                  <a:lnTo>
                    <a:pt x="7397" y="968"/>
                  </a:lnTo>
                  <a:lnTo>
                    <a:pt x="7418" y="983"/>
                  </a:lnTo>
                  <a:lnTo>
                    <a:pt x="7425" y="989"/>
                  </a:lnTo>
                  <a:lnTo>
                    <a:pt x="7446" y="1004"/>
                  </a:lnTo>
                  <a:lnTo>
                    <a:pt x="7453" y="1010"/>
                  </a:lnTo>
                  <a:lnTo>
                    <a:pt x="7473" y="1027"/>
                  </a:lnTo>
                  <a:lnTo>
                    <a:pt x="7480" y="1033"/>
                  </a:lnTo>
                  <a:lnTo>
                    <a:pt x="7500" y="1050"/>
                  </a:lnTo>
                  <a:lnTo>
                    <a:pt x="7506" y="1057"/>
                  </a:lnTo>
                  <a:lnTo>
                    <a:pt x="7525" y="1075"/>
                  </a:lnTo>
                  <a:lnTo>
                    <a:pt x="7532" y="1081"/>
                  </a:lnTo>
                  <a:lnTo>
                    <a:pt x="7550" y="1100"/>
                  </a:lnTo>
                  <a:lnTo>
                    <a:pt x="7556" y="1107"/>
                  </a:lnTo>
                  <a:lnTo>
                    <a:pt x="7573" y="1126"/>
                  </a:lnTo>
                  <a:lnTo>
                    <a:pt x="7579" y="1133"/>
                  </a:lnTo>
                  <a:lnTo>
                    <a:pt x="7596" y="1153"/>
                  </a:lnTo>
                  <a:lnTo>
                    <a:pt x="7602" y="1161"/>
                  </a:lnTo>
                  <a:lnTo>
                    <a:pt x="7618" y="1181"/>
                  </a:lnTo>
                  <a:lnTo>
                    <a:pt x="7623" y="1189"/>
                  </a:lnTo>
                  <a:lnTo>
                    <a:pt x="7638" y="1210"/>
                  </a:lnTo>
                  <a:lnTo>
                    <a:pt x="7644" y="1218"/>
                  </a:lnTo>
                  <a:lnTo>
                    <a:pt x="7658" y="1240"/>
                  </a:lnTo>
                  <a:lnTo>
                    <a:pt x="7663" y="1248"/>
                  </a:lnTo>
                  <a:lnTo>
                    <a:pt x="7676" y="1270"/>
                  </a:lnTo>
                  <a:lnTo>
                    <a:pt x="7680" y="1276"/>
                  </a:lnTo>
                  <a:lnTo>
                    <a:pt x="7693" y="1299"/>
                  </a:lnTo>
                  <a:lnTo>
                    <a:pt x="7697" y="1308"/>
                  </a:lnTo>
                  <a:lnTo>
                    <a:pt x="7709" y="1331"/>
                  </a:lnTo>
                  <a:lnTo>
                    <a:pt x="7713" y="1340"/>
                  </a:lnTo>
                  <a:lnTo>
                    <a:pt x="7724" y="1363"/>
                  </a:lnTo>
                  <a:lnTo>
                    <a:pt x="7728" y="1372"/>
                  </a:lnTo>
                  <a:lnTo>
                    <a:pt x="7738" y="1396"/>
                  </a:lnTo>
                  <a:lnTo>
                    <a:pt x="7742" y="1405"/>
                  </a:lnTo>
                  <a:lnTo>
                    <a:pt x="7751" y="1429"/>
                  </a:lnTo>
                  <a:lnTo>
                    <a:pt x="7754" y="1438"/>
                  </a:lnTo>
                  <a:lnTo>
                    <a:pt x="7762" y="1463"/>
                  </a:lnTo>
                  <a:lnTo>
                    <a:pt x="7765" y="1472"/>
                  </a:lnTo>
                  <a:lnTo>
                    <a:pt x="7772" y="1497"/>
                  </a:lnTo>
                  <a:lnTo>
                    <a:pt x="7775" y="1506"/>
                  </a:lnTo>
                  <a:lnTo>
                    <a:pt x="7781" y="1532"/>
                  </a:lnTo>
                  <a:lnTo>
                    <a:pt x="7783" y="1541"/>
                  </a:lnTo>
                  <a:lnTo>
                    <a:pt x="7789" y="1566"/>
                  </a:lnTo>
                  <a:lnTo>
                    <a:pt x="7790" y="1575"/>
                  </a:lnTo>
                  <a:lnTo>
                    <a:pt x="7795" y="1601"/>
                  </a:lnTo>
                  <a:lnTo>
                    <a:pt x="7796" y="1610"/>
                  </a:lnTo>
                  <a:lnTo>
                    <a:pt x="7799" y="1636"/>
                  </a:lnTo>
                  <a:lnTo>
                    <a:pt x="7801" y="1646"/>
                  </a:lnTo>
                  <a:lnTo>
                    <a:pt x="7803" y="1671"/>
                  </a:lnTo>
                  <a:lnTo>
                    <a:pt x="7804" y="1681"/>
                  </a:lnTo>
                  <a:lnTo>
                    <a:pt x="7805" y="1707"/>
                  </a:lnTo>
                  <a:lnTo>
                    <a:pt x="7805" y="1716"/>
                  </a:lnTo>
                  <a:lnTo>
                    <a:pt x="7806" y="1742"/>
                  </a:lnTo>
                  <a:lnTo>
                    <a:pt x="7806" y="1747"/>
                  </a:lnTo>
                  <a:lnTo>
                    <a:pt x="7806" y="8253"/>
                  </a:lnTo>
                  <a:lnTo>
                    <a:pt x="7806" y="8258"/>
                  </a:lnTo>
                  <a:lnTo>
                    <a:pt x="7805" y="8284"/>
                  </a:lnTo>
                  <a:lnTo>
                    <a:pt x="7805" y="8293"/>
                  </a:lnTo>
                  <a:lnTo>
                    <a:pt x="7804" y="8319"/>
                  </a:lnTo>
                  <a:lnTo>
                    <a:pt x="7803" y="8329"/>
                  </a:lnTo>
                  <a:lnTo>
                    <a:pt x="7801" y="8354"/>
                  </a:lnTo>
                  <a:lnTo>
                    <a:pt x="7799" y="8364"/>
                  </a:lnTo>
                  <a:lnTo>
                    <a:pt x="7796" y="8390"/>
                  </a:lnTo>
                  <a:lnTo>
                    <a:pt x="7795" y="8399"/>
                  </a:lnTo>
                  <a:lnTo>
                    <a:pt x="7790" y="8425"/>
                  </a:lnTo>
                  <a:lnTo>
                    <a:pt x="7789" y="8434"/>
                  </a:lnTo>
                  <a:lnTo>
                    <a:pt x="7783" y="8459"/>
                  </a:lnTo>
                  <a:lnTo>
                    <a:pt x="7781" y="8468"/>
                  </a:lnTo>
                  <a:lnTo>
                    <a:pt x="7775" y="8494"/>
                  </a:lnTo>
                  <a:lnTo>
                    <a:pt x="7772" y="8503"/>
                  </a:lnTo>
                  <a:lnTo>
                    <a:pt x="7765" y="8528"/>
                  </a:lnTo>
                  <a:lnTo>
                    <a:pt x="7762" y="8537"/>
                  </a:lnTo>
                  <a:lnTo>
                    <a:pt x="7754" y="8562"/>
                  </a:lnTo>
                  <a:lnTo>
                    <a:pt x="7751" y="8571"/>
                  </a:lnTo>
                  <a:lnTo>
                    <a:pt x="7742" y="8595"/>
                  </a:lnTo>
                  <a:lnTo>
                    <a:pt x="7738" y="8604"/>
                  </a:lnTo>
                  <a:lnTo>
                    <a:pt x="7728" y="8628"/>
                  </a:lnTo>
                  <a:lnTo>
                    <a:pt x="7724" y="8637"/>
                  </a:lnTo>
                  <a:lnTo>
                    <a:pt x="7713" y="8660"/>
                  </a:lnTo>
                  <a:lnTo>
                    <a:pt x="7709" y="8669"/>
                  </a:lnTo>
                  <a:lnTo>
                    <a:pt x="7697" y="8692"/>
                  </a:lnTo>
                  <a:lnTo>
                    <a:pt x="7693" y="8701"/>
                  </a:lnTo>
                  <a:lnTo>
                    <a:pt x="7680" y="8724"/>
                  </a:lnTo>
                  <a:lnTo>
                    <a:pt x="7676" y="8730"/>
                  </a:lnTo>
                  <a:lnTo>
                    <a:pt x="7663" y="8752"/>
                  </a:lnTo>
                  <a:lnTo>
                    <a:pt x="7658" y="8760"/>
                  </a:lnTo>
                  <a:lnTo>
                    <a:pt x="7644" y="8782"/>
                  </a:lnTo>
                  <a:lnTo>
                    <a:pt x="7638" y="8790"/>
                  </a:lnTo>
                  <a:lnTo>
                    <a:pt x="7623" y="8811"/>
                  </a:lnTo>
                  <a:lnTo>
                    <a:pt x="7618" y="8819"/>
                  </a:lnTo>
                  <a:lnTo>
                    <a:pt x="7602" y="8839"/>
                  </a:lnTo>
                  <a:lnTo>
                    <a:pt x="7596" y="8847"/>
                  </a:lnTo>
                  <a:lnTo>
                    <a:pt x="7579" y="8867"/>
                  </a:lnTo>
                  <a:lnTo>
                    <a:pt x="7573" y="8874"/>
                  </a:lnTo>
                  <a:lnTo>
                    <a:pt x="7556" y="8893"/>
                  </a:lnTo>
                  <a:lnTo>
                    <a:pt x="7550" y="8900"/>
                  </a:lnTo>
                  <a:lnTo>
                    <a:pt x="7532" y="8919"/>
                  </a:lnTo>
                  <a:lnTo>
                    <a:pt x="7525" y="8925"/>
                  </a:lnTo>
                  <a:lnTo>
                    <a:pt x="7506" y="8943"/>
                  </a:lnTo>
                  <a:lnTo>
                    <a:pt x="7500" y="8950"/>
                  </a:lnTo>
                  <a:lnTo>
                    <a:pt x="7480" y="8967"/>
                  </a:lnTo>
                  <a:lnTo>
                    <a:pt x="7473" y="8973"/>
                  </a:lnTo>
                  <a:lnTo>
                    <a:pt x="7453" y="8990"/>
                  </a:lnTo>
                  <a:lnTo>
                    <a:pt x="7446" y="8996"/>
                  </a:lnTo>
                  <a:lnTo>
                    <a:pt x="7425" y="9011"/>
                  </a:lnTo>
                  <a:lnTo>
                    <a:pt x="7418" y="9017"/>
                  </a:lnTo>
                  <a:lnTo>
                    <a:pt x="7397" y="9032"/>
                  </a:lnTo>
                  <a:lnTo>
                    <a:pt x="7389" y="9037"/>
                  </a:lnTo>
                  <a:lnTo>
                    <a:pt x="7367" y="9052"/>
                  </a:lnTo>
                  <a:lnTo>
                    <a:pt x="7360" y="9057"/>
                  </a:lnTo>
                  <a:lnTo>
                    <a:pt x="7337" y="9070"/>
                  </a:lnTo>
                  <a:lnTo>
                    <a:pt x="7328" y="9076"/>
                  </a:lnTo>
                  <a:lnTo>
                    <a:pt x="7305" y="9089"/>
                  </a:lnTo>
                  <a:lnTo>
                    <a:pt x="7296" y="9093"/>
                  </a:lnTo>
                  <a:lnTo>
                    <a:pt x="7273" y="9105"/>
                  </a:lnTo>
                  <a:lnTo>
                    <a:pt x="7265" y="9109"/>
                  </a:lnTo>
                  <a:lnTo>
                    <a:pt x="7241" y="9120"/>
                  </a:lnTo>
                  <a:lnTo>
                    <a:pt x="7232" y="9123"/>
                  </a:lnTo>
                  <a:lnTo>
                    <a:pt x="7208" y="9133"/>
                  </a:lnTo>
                  <a:lnTo>
                    <a:pt x="7200" y="9137"/>
                  </a:lnTo>
                  <a:lnTo>
                    <a:pt x="7175" y="9146"/>
                  </a:lnTo>
                  <a:lnTo>
                    <a:pt x="7167" y="9149"/>
                  </a:lnTo>
                  <a:lnTo>
                    <a:pt x="7142" y="9157"/>
                  </a:lnTo>
                  <a:lnTo>
                    <a:pt x="7133" y="9160"/>
                  </a:lnTo>
                  <a:lnTo>
                    <a:pt x="7108" y="9167"/>
                  </a:lnTo>
                  <a:lnTo>
                    <a:pt x="7099" y="9169"/>
                  </a:lnTo>
                  <a:lnTo>
                    <a:pt x="7074" y="9175"/>
                  </a:lnTo>
                  <a:lnTo>
                    <a:pt x="7065" y="9177"/>
                  </a:lnTo>
                  <a:lnTo>
                    <a:pt x="7039" y="9183"/>
                  </a:lnTo>
                  <a:lnTo>
                    <a:pt x="7030" y="9184"/>
                  </a:lnTo>
                  <a:lnTo>
                    <a:pt x="7005" y="9189"/>
                  </a:lnTo>
                  <a:lnTo>
                    <a:pt x="6995" y="9190"/>
                  </a:lnTo>
                  <a:lnTo>
                    <a:pt x="6970" y="9193"/>
                  </a:lnTo>
                  <a:lnTo>
                    <a:pt x="6960" y="9195"/>
                  </a:lnTo>
                  <a:lnTo>
                    <a:pt x="6934" y="9197"/>
                  </a:lnTo>
                  <a:lnTo>
                    <a:pt x="6925" y="9198"/>
                  </a:lnTo>
                  <a:lnTo>
                    <a:pt x="6899" y="9199"/>
                  </a:lnTo>
                  <a:lnTo>
                    <a:pt x="6890" y="9199"/>
                  </a:lnTo>
                  <a:lnTo>
                    <a:pt x="6864" y="9200"/>
                  </a:lnTo>
                  <a:lnTo>
                    <a:pt x="6859" y="9200"/>
                  </a:lnTo>
                  <a:lnTo>
                    <a:pt x="3141" y="9200"/>
                  </a:lnTo>
                  <a:lnTo>
                    <a:pt x="3136" y="9200"/>
                  </a:lnTo>
                  <a:lnTo>
                    <a:pt x="3110" y="9199"/>
                  </a:lnTo>
                  <a:lnTo>
                    <a:pt x="3101" y="9199"/>
                  </a:lnTo>
                  <a:lnTo>
                    <a:pt x="3075" y="9198"/>
                  </a:lnTo>
                  <a:lnTo>
                    <a:pt x="3066" y="9197"/>
                  </a:lnTo>
                  <a:lnTo>
                    <a:pt x="3040" y="9195"/>
                  </a:lnTo>
                  <a:lnTo>
                    <a:pt x="3030" y="9193"/>
                  </a:lnTo>
                  <a:lnTo>
                    <a:pt x="3005" y="9190"/>
                  </a:lnTo>
                  <a:lnTo>
                    <a:pt x="2995" y="9189"/>
                  </a:lnTo>
                  <a:lnTo>
                    <a:pt x="2970" y="9184"/>
                  </a:lnTo>
                  <a:lnTo>
                    <a:pt x="2961" y="9183"/>
                  </a:lnTo>
                  <a:lnTo>
                    <a:pt x="2935" y="9177"/>
                  </a:lnTo>
                  <a:lnTo>
                    <a:pt x="2926" y="9175"/>
                  </a:lnTo>
                  <a:lnTo>
                    <a:pt x="2901" y="9169"/>
                  </a:lnTo>
                  <a:lnTo>
                    <a:pt x="2892" y="9167"/>
                  </a:lnTo>
                  <a:lnTo>
                    <a:pt x="2867" y="9160"/>
                  </a:lnTo>
                  <a:lnTo>
                    <a:pt x="2858" y="9157"/>
                  </a:lnTo>
                  <a:lnTo>
                    <a:pt x="2833" y="9149"/>
                  </a:lnTo>
                  <a:lnTo>
                    <a:pt x="2825" y="9146"/>
                  </a:lnTo>
                  <a:lnTo>
                    <a:pt x="2800" y="9137"/>
                  </a:lnTo>
                  <a:lnTo>
                    <a:pt x="2792" y="9133"/>
                  </a:lnTo>
                  <a:lnTo>
                    <a:pt x="2768" y="9123"/>
                  </a:lnTo>
                  <a:lnTo>
                    <a:pt x="2759" y="9120"/>
                  </a:lnTo>
                  <a:lnTo>
                    <a:pt x="2735" y="9109"/>
                  </a:lnTo>
                  <a:lnTo>
                    <a:pt x="2727" y="9105"/>
                  </a:lnTo>
                  <a:lnTo>
                    <a:pt x="2704" y="9093"/>
                  </a:lnTo>
                  <a:lnTo>
                    <a:pt x="2695" y="9089"/>
                  </a:lnTo>
                  <a:lnTo>
                    <a:pt x="2672" y="9076"/>
                  </a:lnTo>
                  <a:lnTo>
                    <a:pt x="2663" y="9070"/>
                  </a:lnTo>
                  <a:lnTo>
                    <a:pt x="2640" y="9057"/>
                  </a:lnTo>
                  <a:lnTo>
                    <a:pt x="2633" y="9052"/>
                  </a:lnTo>
                  <a:lnTo>
                    <a:pt x="2611" y="9037"/>
                  </a:lnTo>
                  <a:lnTo>
                    <a:pt x="2603" y="9032"/>
                  </a:lnTo>
                  <a:lnTo>
                    <a:pt x="2582" y="9017"/>
                  </a:lnTo>
                  <a:lnTo>
                    <a:pt x="2575" y="9011"/>
                  </a:lnTo>
                  <a:lnTo>
                    <a:pt x="2554" y="8996"/>
                  </a:lnTo>
                  <a:lnTo>
                    <a:pt x="2547" y="8990"/>
                  </a:lnTo>
                  <a:lnTo>
                    <a:pt x="2527" y="8973"/>
                  </a:lnTo>
                  <a:lnTo>
                    <a:pt x="2520" y="8967"/>
                  </a:lnTo>
                  <a:lnTo>
                    <a:pt x="2500" y="8950"/>
                  </a:lnTo>
                  <a:lnTo>
                    <a:pt x="2494" y="8943"/>
                  </a:lnTo>
                  <a:lnTo>
                    <a:pt x="2475" y="8925"/>
                  </a:lnTo>
                  <a:lnTo>
                    <a:pt x="2468" y="8919"/>
                  </a:lnTo>
                  <a:lnTo>
                    <a:pt x="2450" y="8900"/>
                  </a:lnTo>
                  <a:lnTo>
                    <a:pt x="2444" y="8893"/>
                  </a:lnTo>
                  <a:lnTo>
                    <a:pt x="2427" y="8874"/>
                  </a:lnTo>
                  <a:lnTo>
                    <a:pt x="2421" y="8867"/>
                  </a:lnTo>
                  <a:lnTo>
                    <a:pt x="2404" y="8847"/>
                  </a:lnTo>
                  <a:lnTo>
                    <a:pt x="2398" y="8839"/>
                  </a:lnTo>
                  <a:lnTo>
                    <a:pt x="2382" y="8819"/>
                  </a:lnTo>
                  <a:lnTo>
                    <a:pt x="2377" y="8811"/>
                  </a:lnTo>
                  <a:lnTo>
                    <a:pt x="2362" y="8790"/>
                  </a:lnTo>
                  <a:lnTo>
                    <a:pt x="2356" y="8782"/>
                  </a:lnTo>
                  <a:lnTo>
                    <a:pt x="2342" y="8760"/>
                  </a:lnTo>
                  <a:lnTo>
                    <a:pt x="2337" y="8752"/>
                  </a:lnTo>
                  <a:lnTo>
                    <a:pt x="2324" y="8730"/>
                  </a:lnTo>
                  <a:lnTo>
                    <a:pt x="2320" y="8724"/>
                  </a:lnTo>
                  <a:lnTo>
                    <a:pt x="2307" y="8701"/>
                  </a:lnTo>
                  <a:lnTo>
                    <a:pt x="2303" y="8692"/>
                  </a:lnTo>
                  <a:lnTo>
                    <a:pt x="2291" y="8669"/>
                  </a:lnTo>
                  <a:lnTo>
                    <a:pt x="2287" y="8660"/>
                  </a:lnTo>
                  <a:lnTo>
                    <a:pt x="2276" y="8637"/>
                  </a:lnTo>
                  <a:lnTo>
                    <a:pt x="2272" y="8628"/>
                  </a:lnTo>
                  <a:lnTo>
                    <a:pt x="2262" y="8604"/>
                  </a:lnTo>
                  <a:lnTo>
                    <a:pt x="2258" y="8595"/>
                  </a:lnTo>
                  <a:lnTo>
                    <a:pt x="2249" y="8571"/>
                  </a:lnTo>
                  <a:lnTo>
                    <a:pt x="2246" y="8562"/>
                  </a:lnTo>
                  <a:lnTo>
                    <a:pt x="2238" y="8537"/>
                  </a:lnTo>
                  <a:lnTo>
                    <a:pt x="2235" y="8528"/>
                  </a:lnTo>
                  <a:lnTo>
                    <a:pt x="2228" y="8503"/>
                  </a:lnTo>
                  <a:lnTo>
                    <a:pt x="2225" y="8494"/>
                  </a:lnTo>
                  <a:lnTo>
                    <a:pt x="2219" y="8468"/>
                  </a:lnTo>
                  <a:lnTo>
                    <a:pt x="2217" y="8459"/>
                  </a:lnTo>
                  <a:lnTo>
                    <a:pt x="2211" y="8434"/>
                  </a:lnTo>
                  <a:lnTo>
                    <a:pt x="2210" y="8425"/>
                  </a:lnTo>
                  <a:lnTo>
                    <a:pt x="2205" y="8399"/>
                  </a:lnTo>
                  <a:lnTo>
                    <a:pt x="2204" y="8390"/>
                  </a:lnTo>
                  <a:lnTo>
                    <a:pt x="2201" y="8364"/>
                  </a:lnTo>
                  <a:lnTo>
                    <a:pt x="2199" y="8354"/>
                  </a:lnTo>
                  <a:lnTo>
                    <a:pt x="2197" y="8329"/>
                  </a:lnTo>
                  <a:lnTo>
                    <a:pt x="2196" y="8319"/>
                  </a:lnTo>
                  <a:lnTo>
                    <a:pt x="2195" y="8293"/>
                  </a:lnTo>
                  <a:lnTo>
                    <a:pt x="2195" y="8284"/>
                  </a:lnTo>
                  <a:lnTo>
                    <a:pt x="2194" y="8258"/>
                  </a:lnTo>
                  <a:lnTo>
                    <a:pt x="2194" y="8253"/>
                  </a:lnTo>
                  <a:lnTo>
                    <a:pt x="2194" y="1747"/>
                  </a:lnTo>
                  <a:lnTo>
                    <a:pt x="2194" y="1742"/>
                  </a:lnTo>
                  <a:lnTo>
                    <a:pt x="2195" y="1716"/>
                  </a:lnTo>
                  <a:lnTo>
                    <a:pt x="2195" y="1707"/>
                  </a:lnTo>
                  <a:lnTo>
                    <a:pt x="2196" y="1681"/>
                  </a:lnTo>
                  <a:lnTo>
                    <a:pt x="2197" y="1671"/>
                  </a:lnTo>
                  <a:lnTo>
                    <a:pt x="2199" y="1646"/>
                  </a:lnTo>
                  <a:lnTo>
                    <a:pt x="2201" y="1636"/>
                  </a:lnTo>
                  <a:lnTo>
                    <a:pt x="2204" y="1610"/>
                  </a:lnTo>
                  <a:lnTo>
                    <a:pt x="2205" y="1601"/>
                  </a:lnTo>
                  <a:lnTo>
                    <a:pt x="2210" y="1575"/>
                  </a:lnTo>
                  <a:lnTo>
                    <a:pt x="2211" y="1566"/>
                  </a:lnTo>
                  <a:lnTo>
                    <a:pt x="2217" y="1541"/>
                  </a:lnTo>
                  <a:lnTo>
                    <a:pt x="2219" y="1532"/>
                  </a:lnTo>
                  <a:lnTo>
                    <a:pt x="2225" y="1506"/>
                  </a:lnTo>
                  <a:lnTo>
                    <a:pt x="2228" y="1497"/>
                  </a:lnTo>
                  <a:lnTo>
                    <a:pt x="2235" y="1472"/>
                  </a:lnTo>
                  <a:lnTo>
                    <a:pt x="2238" y="1463"/>
                  </a:lnTo>
                  <a:lnTo>
                    <a:pt x="2246" y="1438"/>
                  </a:lnTo>
                  <a:lnTo>
                    <a:pt x="2249" y="1429"/>
                  </a:lnTo>
                  <a:lnTo>
                    <a:pt x="2258" y="1405"/>
                  </a:lnTo>
                  <a:lnTo>
                    <a:pt x="2262" y="1396"/>
                  </a:lnTo>
                  <a:lnTo>
                    <a:pt x="2272" y="1372"/>
                  </a:lnTo>
                  <a:lnTo>
                    <a:pt x="2276" y="1363"/>
                  </a:lnTo>
                  <a:lnTo>
                    <a:pt x="2287" y="1340"/>
                  </a:lnTo>
                  <a:lnTo>
                    <a:pt x="2291" y="1331"/>
                  </a:lnTo>
                  <a:lnTo>
                    <a:pt x="2303" y="1308"/>
                  </a:lnTo>
                  <a:lnTo>
                    <a:pt x="2307" y="1299"/>
                  </a:lnTo>
                  <a:lnTo>
                    <a:pt x="2320" y="1276"/>
                  </a:lnTo>
                  <a:lnTo>
                    <a:pt x="2324" y="1270"/>
                  </a:lnTo>
                  <a:lnTo>
                    <a:pt x="2337" y="1248"/>
                  </a:lnTo>
                  <a:lnTo>
                    <a:pt x="2342" y="1240"/>
                  </a:lnTo>
                  <a:lnTo>
                    <a:pt x="2356" y="1218"/>
                  </a:lnTo>
                  <a:lnTo>
                    <a:pt x="2362" y="1210"/>
                  </a:lnTo>
                  <a:lnTo>
                    <a:pt x="2377" y="1189"/>
                  </a:lnTo>
                  <a:lnTo>
                    <a:pt x="2382" y="1181"/>
                  </a:lnTo>
                  <a:lnTo>
                    <a:pt x="2398" y="1161"/>
                  </a:lnTo>
                  <a:lnTo>
                    <a:pt x="2404" y="1153"/>
                  </a:lnTo>
                  <a:lnTo>
                    <a:pt x="2421" y="1133"/>
                  </a:lnTo>
                  <a:lnTo>
                    <a:pt x="2427" y="1126"/>
                  </a:lnTo>
                  <a:lnTo>
                    <a:pt x="2444" y="1107"/>
                  </a:lnTo>
                  <a:lnTo>
                    <a:pt x="2450" y="1100"/>
                  </a:lnTo>
                  <a:lnTo>
                    <a:pt x="2468" y="1081"/>
                  </a:lnTo>
                  <a:lnTo>
                    <a:pt x="2475" y="1075"/>
                  </a:lnTo>
                  <a:lnTo>
                    <a:pt x="2494" y="1057"/>
                  </a:lnTo>
                  <a:lnTo>
                    <a:pt x="2500" y="1050"/>
                  </a:lnTo>
                  <a:lnTo>
                    <a:pt x="2520" y="1033"/>
                  </a:lnTo>
                  <a:lnTo>
                    <a:pt x="2527" y="1027"/>
                  </a:lnTo>
                  <a:lnTo>
                    <a:pt x="2547" y="1010"/>
                  </a:lnTo>
                  <a:lnTo>
                    <a:pt x="2554" y="1004"/>
                  </a:lnTo>
                  <a:lnTo>
                    <a:pt x="2575" y="989"/>
                  </a:lnTo>
                  <a:lnTo>
                    <a:pt x="2582" y="983"/>
                  </a:lnTo>
                  <a:lnTo>
                    <a:pt x="2603" y="968"/>
                  </a:lnTo>
                  <a:lnTo>
                    <a:pt x="2611" y="963"/>
                  </a:lnTo>
                  <a:lnTo>
                    <a:pt x="2633" y="948"/>
                  </a:lnTo>
                  <a:lnTo>
                    <a:pt x="2640" y="943"/>
                  </a:lnTo>
                  <a:lnTo>
                    <a:pt x="2663" y="930"/>
                  </a:lnTo>
                  <a:lnTo>
                    <a:pt x="2672" y="924"/>
                  </a:lnTo>
                  <a:lnTo>
                    <a:pt x="2695" y="911"/>
                  </a:lnTo>
                  <a:lnTo>
                    <a:pt x="2704" y="907"/>
                  </a:lnTo>
                  <a:lnTo>
                    <a:pt x="2727" y="895"/>
                  </a:lnTo>
                  <a:lnTo>
                    <a:pt x="2735" y="891"/>
                  </a:lnTo>
                  <a:lnTo>
                    <a:pt x="2759" y="880"/>
                  </a:lnTo>
                  <a:lnTo>
                    <a:pt x="2768" y="877"/>
                  </a:lnTo>
                  <a:lnTo>
                    <a:pt x="2792" y="867"/>
                  </a:lnTo>
                  <a:lnTo>
                    <a:pt x="2800" y="863"/>
                  </a:lnTo>
                  <a:lnTo>
                    <a:pt x="2825" y="854"/>
                  </a:lnTo>
                  <a:lnTo>
                    <a:pt x="2833" y="851"/>
                  </a:lnTo>
                  <a:lnTo>
                    <a:pt x="2858" y="843"/>
                  </a:lnTo>
                  <a:lnTo>
                    <a:pt x="2867" y="840"/>
                  </a:lnTo>
                  <a:lnTo>
                    <a:pt x="2892" y="833"/>
                  </a:lnTo>
                  <a:lnTo>
                    <a:pt x="2901" y="831"/>
                  </a:lnTo>
                  <a:lnTo>
                    <a:pt x="2926" y="825"/>
                  </a:lnTo>
                  <a:lnTo>
                    <a:pt x="2935" y="823"/>
                  </a:lnTo>
                  <a:lnTo>
                    <a:pt x="2961" y="817"/>
                  </a:lnTo>
                  <a:lnTo>
                    <a:pt x="2970" y="816"/>
                  </a:lnTo>
                  <a:lnTo>
                    <a:pt x="2995" y="811"/>
                  </a:lnTo>
                  <a:lnTo>
                    <a:pt x="3005" y="810"/>
                  </a:lnTo>
                  <a:lnTo>
                    <a:pt x="3030" y="807"/>
                  </a:lnTo>
                  <a:lnTo>
                    <a:pt x="3040" y="805"/>
                  </a:lnTo>
                  <a:lnTo>
                    <a:pt x="3066" y="803"/>
                  </a:lnTo>
                  <a:lnTo>
                    <a:pt x="3075" y="802"/>
                  </a:lnTo>
                  <a:lnTo>
                    <a:pt x="3101" y="801"/>
                  </a:lnTo>
                  <a:close/>
                  <a:moveTo>
                    <a:pt x="6876" y="1300"/>
                  </a:moveTo>
                  <a:lnTo>
                    <a:pt x="6857" y="1300"/>
                  </a:lnTo>
                  <a:lnTo>
                    <a:pt x="3143" y="1300"/>
                  </a:lnTo>
                  <a:lnTo>
                    <a:pt x="3124" y="1300"/>
                  </a:lnTo>
                  <a:lnTo>
                    <a:pt x="3108" y="1301"/>
                  </a:lnTo>
                  <a:lnTo>
                    <a:pt x="3091" y="1303"/>
                  </a:lnTo>
                  <a:lnTo>
                    <a:pt x="3074" y="1305"/>
                  </a:lnTo>
                  <a:lnTo>
                    <a:pt x="3058" y="1308"/>
                  </a:lnTo>
                  <a:lnTo>
                    <a:pt x="3042" y="1311"/>
                  </a:lnTo>
                  <a:lnTo>
                    <a:pt x="3026" y="1315"/>
                  </a:lnTo>
                  <a:lnTo>
                    <a:pt x="3010" y="1320"/>
                  </a:lnTo>
                  <a:lnTo>
                    <a:pt x="2994" y="1325"/>
                  </a:lnTo>
                  <a:lnTo>
                    <a:pt x="2978" y="1331"/>
                  </a:lnTo>
                  <a:lnTo>
                    <a:pt x="2963" y="1337"/>
                  </a:lnTo>
                  <a:lnTo>
                    <a:pt x="2947" y="1344"/>
                  </a:lnTo>
                  <a:lnTo>
                    <a:pt x="2932" y="1352"/>
                  </a:lnTo>
                  <a:lnTo>
                    <a:pt x="2918" y="1359"/>
                  </a:lnTo>
                  <a:lnTo>
                    <a:pt x="2905" y="1368"/>
                  </a:lnTo>
                  <a:lnTo>
                    <a:pt x="2890" y="1377"/>
                  </a:lnTo>
                  <a:lnTo>
                    <a:pt x="2877" y="1387"/>
                  </a:lnTo>
                  <a:lnTo>
                    <a:pt x="2863" y="1397"/>
                  </a:lnTo>
                  <a:lnTo>
                    <a:pt x="2850" y="1408"/>
                  </a:lnTo>
                  <a:lnTo>
                    <a:pt x="2838" y="1419"/>
                  </a:lnTo>
                  <a:lnTo>
                    <a:pt x="2826" y="1431"/>
                  </a:lnTo>
                  <a:lnTo>
                    <a:pt x="2814" y="1443"/>
                  </a:lnTo>
                  <a:lnTo>
                    <a:pt x="2803" y="1456"/>
                  </a:lnTo>
                  <a:lnTo>
                    <a:pt x="2792" y="1468"/>
                  </a:lnTo>
                  <a:lnTo>
                    <a:pt x="2782" y="1482"/>
                  </a:lnTo>
                  <a:lnTo>
                    <a:pt x="2772" y="1495"/>
                  </a:lnTo>
                  <a:lnTo>
                    <a:pt x="2763" y="1509"/>
                  </a:lnTo>
                  <a:lnTo>
                    <a:pt x="2754" y="1525"/>
                  </a:lnTo>
                  <a:lnTo>
                    <a:pt x="2745" y="1540"/>
                  </a:lnTo>
                  <a:lnTo>
                    <a:pt x="2738" y="1555"/>
                  </a:lnTo>
                  <a:lnTo>
                    <a:pt x="2731" y="1570"/>
                  </a:lnTo>
                  <a:lnTo>
                    <a:pt x="2725" y="1585"/>
                  </a:lnTo>
                  <a:lnTo>
                    <a:pt x="2719" y="1600"/>
                  </a:lnTo>
                  <a:lnTo>
                    <a:pt x="2714" y="1616"/>
                  </a:lnTo>
                  <a:lnTo>
                    <a:pt x="2709" y="1632"/>
                  </a:lnTo>
                  <a:lnTo>
                    <a:pt x="2705" y="1648"/>
                  </a:lnTo>
                  <a:lnTo>
                    <a:pt x="2702" y="1664"/>
                  </a:lnTo>
                  <a:lnTo>
                    <a:pt x="2699" y="1680"/>
                  </a:lnTo>
                  <a:lnTo>
                    <a:pt x="2697" y="1697"/>
                  </a:lnTo>
                  <a:lnTo>
                    <a:pt x="2695" y="1714"/>
                  </a:lnTo>
                  <a:lnTo>
                    <a:pt x="2694" y="1730"/>
                  </a:lnTo>
                  <a:lnTo>
                    <a:pt x="2694" y="1749"/>
                  </a:lnTo>
                  <a:lnTo>
                    <a:pt x="2694" y="8251"/>
                  </a:lnTo>
                  <a:lnTo>
                    <a:pt x="2694" y="8270"/>
                  </a:lnTo>
                  <a:lnTo>
                    <a:pt x="2695" y="8286"/>
                  </a:lnTo>
                  <a:lnTo>
                    <a:pt x="2697" y="8303"/>
                  </a:lnTo>
                  <a:lnTo>
                    <a:pt x="2699" y="8320"/>
                  </a:lnTo>
                  <a:lnTo>
                    <a:pt x="2702" y="8336"/>
                  </a:lnTo>
                  <a:lnTo>
                    <a:pt x="2705" y="8352"/>
                  </a:lnTo>
                  <a:lnTo>
                    <a:pt x="2709" y="8368"/>
                  </a:lnTo>
                  <a:lnTo>
                    <a:pt x="2714" y="8384"/>
                  </a:lnTo>
                  <a:lnTo>
                    <a:pt x="2719" y="8400"/>
                  </a:lnTo>
                  <a:lnTo>
                    <a:pt x="2725" y="8415"/>
                  </a:lnTo>
                  <a:lnTo>
                    <a:pt x="2731" y="8430"/>
                  </a:lnTo>
                  <a:lnTo>
                    <a:pt x="2738" y="8445"/>
                  </a:lnTo>
                  <a:lnTo>
                    <a:pt x="2745" y="8460"/>
                  </a:lnTo>
                  <a:lnTo>
                    <a:pt x="2754" y="8475"/>
                  </a:lnTo>
                  <a:lnTo>
                    <a:pt x="2763" y="8491"/>
                  </a:lnTo>
                  <a:lnTo>
                    <a:pt x="2772" y="8505"/>
                  </a:lnTo>
                  <a:lnTo>
                    <a:pt x="2782" y="8518"/>
                  </a:lnTo>
                  <a:lnTo>
                    <a:pt x="2792" y="8532"/>
                  </a:lnTo>
                  <a:lnTo>
                    <a:pt x="2803" y="8544"/>
                  </a:lnTo>
                  <a:lnTo>
                    <a:pt x="2814" y="8557"/>
                  </a:lnTo>
                  <a:lnTo>
                    <a:pt x="2826" y="8569"/>
                  </a:lnTo>
                  <a:lnTo>
                    <a:pt x="2838" y="8581"/>
                  </a:lnTo>
                  <a:lnTo>
                    <a:pt x="2850" y="8592"/>
                  </a:lnTo>
                  <a:lnTo>
                    <a:pt x="2863" y="8603"/>
                  </a:lnTo>
                  <a:lnTo>
                    <a:pt x="2877" y="8613"/>
                  </a:lnTo>
                  <a:lnTo>
                    <a:pt x="2890" y="8623"/>
                  </a:lnTo>
                  <a:lnTo>
                    <a:pt x="2905" y="8632"/>
                  </a:lnTo>
                  <a:lnTo>
                    <a:pt x="2918" y="8641"/>
                  </a:lnTo>
                  <a:lnTo>
                    <a:pt x="2932" y="8648"/>
                  </a:lnTo>
                  <a:lnTo>
                    <a:pt x="2947" y="8656"/>
                  </a:lnTo>
                  <a:lnTo>
                    <a:pt x="2963" y="8663"/>
                  </a:lnTo>
                  <a:lnTo>
                    <a:pt x="2978" y="8669"/>
                  </a:lnTo>
                  <a:lnTo>
                    <a:pt x="2994" y="8675"/>
                  </a:lnTo>
                  <a:lnTo>
                    <a:pt x="3010" y="8680"/>
                  </a:lnTo>
                  <a:lnTo>
                    <a:pt x="3026" y="8685"/>
                  </a:lnTo>
                  <a:lnTo>
                    <a:pt x="3042" y="8689"/>
                  </a:lnTo>
                  <a:lnTo>
                    <a:pt x="3058" y="8692"/>
                  </a:lnTo>
                  <a:lnTo>
                    <a:pt x="3074" y="8695"/>
                  </a:lnTo>
                  <a:lnTo>
                    <a:pt x="3091" y="8697"/>
                  </a:lnTo>
                  <a:lnTo>
                    <a:pt x="3108" y="8699"/>
                  </a:lnTo>
                  <a:lnTo>
                    <a:pt x="3124" y="8700"/>
                  </a:lnTo>
                  <a:lnTo>
                    <a:pt x="3143" y="8700"/>
                  </a:lnTo>
                  <a:lnTo>
                    <a:pt x="6857" y="8700"/>
                  </a:lnTo>
                  <a:lnTo>
                    <a:pt x="6876" y="8700"/>
                  </a:lnTo>
                  <a:lnTo>
                    <a:pt x="6892" y="8699"/>
                  </a:lnTo>
                  <a:lnTo>
                    <a:pt x="6909" y="8697"/>
                  </a:lnTo>
                  <a:lnTo>
                    <a:pt x="6926" y="8695"/>
                  </a:lnTo>
                  <a:lnTo>
                    <a:pt x="6942" y="8692"/>
                  </a:lnTo>
                  <a:lnTo>
                    <a:pt x="6958" y="8689"/>
                  </a:lnTo>
                  <a:lnTo>
                    <a:pt x="6974" y="8685"/>
                  </a:lnTo>
                  <a:lnTo>
                    <a:pt x="6990" y="8680"/>
                  </a:lnTo>
                  <a:lnTo>
                    <a:pt x="7006" y="8675"/>
                  </a:lnTo>
                  <a:lnTo>
                    <a:pt x="7022" y="8669"/>
                  </a:lnTo>
                  <a:lnTo>
                    <a:pt x="7037" y="8663"/>
                  </a:lnTo>
                  <a:lnTo>
                    <a:pt x="7053" y="8656"/>
                  </a:lnTo>
                  <a:lnTo>
                    <a:pt x="7068" y="8648"/>
                  </a:lnTo>
                  <a:lnTo>
                    <a:pt x="7082" y="8641"/>
                  </a:lnTo>
                  <a:lnTo>
                    <a:pt x="7095" y="8632"/>
                  </a:lnTo>
                  <a:lnTo>
                    <a:pt x="7110" y="8623"/>
                  </a:lnTo>
                  <a:lnTo>
                    <a:pt x="7123" y="8613"/>
                  </a:lnTo>
                  <a:lnTo>
                    <a:pt x="7137" y="8603"/>
                  </a:lnTo>
                  <a:lnTo>
                    <a:pt x="7150" y="8592"/>
                  </a:lnTo>
                  <a:lnTo>
                    <a:pt x="7162" y="8581"/>
                  </a:lnTo>
                  <a:lnTo>
                    <a:pt x="7174" y="8569"/>
                  </a:lnTo>
                  <a:lnTo>
                    <a:pt x="7186" y="8557"/>
                  </a:lnTo>
                  <a:lnTo>
                    <a:pt x="7197" y="8544"/>
                  </a:lnTo>
                  <a:lnTo>
                    <a:pt x="7208" y="8532"/>
                  </a:lnTo>
                  <a:lnTo>
                    <a:pt x="7218" y="8518"/>
                  </a:lnTo>
                  <a:lnTo>
                    <a:pt x="7228" y="8505"/>
                  </a:lnTo>
                  <a:lnTo>
                    <a:pt x="7237" y="8491"/>
                  </a:lnTo>
                  <a:lnTo>
                    <a:pt x="7246" y="8475"/>
                  </a:lnTo>
                  <a:lnTo>
                    <a:pt x="7255" y="8460"/>
                  </a:lnTo>
                  <a:lnTo>
                    <a:pt x="7262" y="8445"/>
                  </a:lnTo>
                  <a:lnTo>
                    <a:pt x="7269" y="8430"/>
                  </a:lnTo>
                  <a:lnTo>
                    <a:pt x="7275" y="8415"/>
                  </a:lnTo>
                  <a:lnTo>
                    <a:pt x="7281" y="8400"/>
                  </a:lnTo>
                  <a:lnTo>
                    <a:pt x="7286" y="8384"/>
                  </a:lnTo>
                  <a:lnTo>
                    <a:pt x="7291" y="8368"/>
                  </a:lnTo>
                  <a:lnTo>
                    <a:pt x="7295" y="8352"/>
                  </a:lnTo>
                  <a:lnTo>
                    <a:pt x="7298" y="8336"/>
                  </a:lnTo>
                  <a:lnTo>
                    <a:pt x="7301" y="8320"/>
                  </a:lnTo>
                  <a:lnTo>
                    <a:pt x="7303" y="8303"/>
                  </a:lnTo>
                  <a:lnTo>
                    <a:pt x="7305" y="8286"/>
                  </a:lnTo>
                  <a:lnTo>
                    <a:pt x="7306" y="8270"/>
                  </a:lnTo>
                  <a:lnTo>
                    <a:pt x="7306" y="8251"/>
                  </a:lnTo>
                  <a:lnTo>
                    <a:pt x="7306" y="1749"/>
                  </a:lnTo>
                  <a:lnTo>
                    <a:pt x="7306" y="1730"/>
                  </a:lnTo>
                  <a:lnTo>
                    <a:pt x="7305" y="1714"/>
                  </a:lnTo>
                  <a:lnTo>
                    <a:pt x="7303" y="1697"/>
                  </a:lnTo>
                  <a:lnTo>
                    <a:pt x="7301" y="1680"/>
                  </a:lnTo>
                  <a:lnTo>
                    <a:pt x="7298" y="1664"/>
                  </a:lnTo>
                  <a:lnTo>
                    <a:pt x="7295" y="1648"/>
                  </a:lnTo>
                  <a:lnTo>
                    <a:pt x="7291" y="1632"/>
                  </a:lnTo>
                  <a:lnTo>
                    <a:pt x="7286" y="1616"/>
                  </a:lnTo>
                  <a:lnTo>
                    <a:pt x="7281" y="1600"/>
                  </a:lnTo>
                  <a:lnTo>
                    <a:pt x="7275" y="1585"/>
                  </a:lnTo>
                  <a:lnTo>
                    <a:pt x="7269" y="1570"/>
                  </a:lnTo>
                  <a:lnTo>
                    <a:pt x="7262" y="1555"/>
                  </a:lnTo>
                  <a:lnTo>
                    <a:pt x="7255" y="1540"/>
                  </a:lnTo>
                  <a:lnTo>
                    <a:pt x="7246" y="1525"/>
                  </a:lnTo>
                  <a:lnTo>
                    <a:pt x="7237" y="1509"/>
                  </a:lnTo>
                  <a:lnTo>
                    <a:pt x="7228" y="1495"/>
                  </a:lnTo>
                  <a:lnTo>
                    <a:pt x="7218" y="1482"/>
                  </a:lnTo>
                  <a:lnTo>
                    <a:pt x="7208" y="1468"/>
                  </a:lnTo>
                  <a:lnTo>
                    <a:pt x="7197" y="1456"/>
                  </a:lnTo>
                  <a:lnTo>
                    <a:pt x="7186" y="1443"/>
                  </a:lnTo>
                  <a:lnTo>
                    <a:pt x="7174" y="1431"/>
                  </a:lnTo>
                  <a:lnTo>
                    <a:pt x="7162" y="1419"/>
                  </a:lnTo>
                  <a:lnTo>
                    <a:pt x="7150" y="1408"/>
                  </a:lnTo>
                  <a:lnTo>
                    <a:pt x="7137" y="1397"/>
                  </a:lnTo>
                  <a:lnTo>
                    <a:pt x="7123" y="1387"/>
                  </a:lnTo>
                  <a:lnTo>
                    <a:pt x="7110" y="1377"/>
                  </a:lnTo>
                  <a:lnTo>
                    <a:pt x="7095" y="1368"/>
                  </a:lnTo>
                  <a:lnTo>
                    <a:pt x="7082" y="1359"/>
                  </a:lnTo>
                  <a:lnTo>
                    <a:pt x="7068" y="1352"/>
                  </a:lnTo>
                  <a:lnTo>
                    <a:pt x="7053" y="1344"/>
                  </a:lnTo>
                  <a:lnTo>
                    <a:pt x="7037" y="1337"/>
                  </a:lnTo>
                  <a:lnTo>
                    <a:pt x="7022" y="1331"/>
                  </a:lnTo>
                  <a:lnTo>
                    <a:pt x="7006" y="1325"/>
                  </a:lnTo>
                  <a:lnTo>
                    <a:pt x="6990" y="1320"/>
                  </a:lnTo>
                  <a:lnTo>
                    <a:pt x="6974" y="1315"/>
                  </a:lnTo>
                  <a:lnTo>
                    <a:pt x="6958" y="1311"/>
                  </a:lnTo>
                  <a:lnTo>
                    <a:pt x="6942" y="1308"/>
                  </a:lnTo>
                  <a:lnTo>
                    <a:pt x="6926" y="1305"/>
                  </a:lnTo>
                  <a:lnTo>
                    <a:pt x="6909" y="1303"/>
                  </a:lnTo>
                  <a:lnTo>
                    <a:pt x="6892" y="1301"/>
                  </a:lnTo>
                  <a:lnTo>
                    <a:pt x="6876" y="1300"/>
                  </a:lnTo>
                  <a:close/>
                  <a:moveTo>
                    <a:pt x="6759" y="5858"/>
                  </a:moveTo>
                  <a:lnTo>
                    <a:pt x="6759" y="5868"/>
                  </a:lnTo>
                  <a:lnTo>
                    <a:pt x="6760" y="5924"/>
                  </a:lnTo>
                  <a:lnTo>
                    <a:pt x="6760" y="5934"/>
                  </a:lnTo>
                  <a:lnTo>
                    <a:pt x="6759" y="5991"/>
                  </a:lnTo>
                  <a:lnTo>
                    <a:pt x="6759" y="6000"/>
                  </a:lnTo>
                  <a:lnTo>
                    <a:pt x="6755" y="6057"/>
                  </a:lnTo>
                  <a:lnTo>
                    <a:pt x="6755" y="6066"/>
                  </a:lnTo>
                  <a:lnTo>
                    <a:pt x="6749" y="6122"/>
                  </a:lnTo>
                  <a:lnTo>
                    <a:pt x="6748" y="6132"/>
                  </a:lnTo>
                  <a:lnTo>
                    <a:pt x="6741" y="6188"/>
                  </a:lnTo>
                  <a:lnTo>
                    <a:pt x="6740" y="6197"/>
                  </a:lnTo>
                  <a:lnTo>
                    <a:pt x="6730" y="6253"/>
                  </a:lnTo>
                  <a:lnTo>
                    <a:pt x="6728" y="6262"/>
                  </a:lnTo>
                  <a:lnTo>
                    <a:pt x="6717" y="6317"/>
                  </a:lnTo>
                  <a:lnTo>
                    <a:pt x="6715" y="6326"/>
                  </a:lnTo>
                  <a:lnTo>
                    <a:pt x="6701" y="6381"/>
                  </a:lnTo>
                  <a:lnTo>
                    <a:pt x="6699" y="6390"/>
                  </a:lnTo>
                  <a:lnTo>
                    <a:pt x="6683" y="6444"/>
                  </a:lnTo>
                  <a:lnTo>
                    <a:pt x="6680" y="6453"/>
                  </a:lnTo>
                  <a:lnTo>
                    <a:pt x="6663" y="6506"/>
                  </a:lnTo>
                  <a:lnTo>
                    <a:pt x="6660" y="6515"/>
                  </a:lnTo>
                  <a:lnTo>
                    <a:pt x="6640" y="6568"/>
                  </a:lnTo>
                  <a:lnTo>
                    <a:pt x="6637" y="6576"/>
                  </a:lnTo>
                  <a:lnTo>
                    <a:pt x="6615" y="6629"/>
                  </a:lnTo>
                  <a:lnTo>
                    <a:pt x="6612" y="6637"/>
                  </a:lnTo>
                  <a:lnTo>
                    <a:pt x="6588" y="6689"/>
                  </a:lnTo>
                  <a:lnTo>
                    <a:pt x="6584" y="6697"/>
                  </a:lnTo>
                  <a:lnTo>
                    <a:pt x="6559" y="6747"/>
                  </a:lnTo>
                  <a:lnTo>
                    <a:pt x="6554" y="6756"/>
                  </a:lnTo>
                  <a:lnTo>
                    <a:pt x="6527" y="6805"/>
                  </a:lnTo>
                  <a:lnTo>
                    <a:pt x="6522" y="6815"/>
                  </a:lnTo>
                  <a:lnTo>
                    <a:pt x="6492" y="6863"/>
                  </a:lnTo>
                  <a:lnTo>
                    <a:pt x="6488" y="6871"/>
                  </a:lnTo>
                  <a:lnTo>
                    <a:pt x="6456" y="6918"/>
                  </a:lnTo>
                  <a:lnTo>
                    <a:pt x="6451" y="6926"/>
                  </a:lnTo>
                  <a:lnTo>
                    <a:pt x="6419" y="6972"/>
                  </a:lnTo>
                  <a:lnTo>
                    <a:pt x="6413" y="6979"/>
                  </a:lnTo>
                  <a:lnTo>
                    <a:pt x="6379" y="7024"/>
                  </a:lnTo>
                  <a:lnTo>
                    <a:pt x="6373" y="7031"/>
                  </a:lnTo>
                  <a:lnTo>
                    <a:pt x="6337" y="7074"/>
                  </a:lnTo>
                  <a:lnTo>
                    <a:pt x="6331" y="7081"/>
                  </a:lnTo>
                  <a:lnTo>
                    <a:pt x="6293" y="7123"/>
                  </a:lnTo>
                  <a:lnTo>
                    <a:pt x="6287" y="7130"/>
                  </a:lnTo>
                  <a:lnTo>
                    <a:pt x="6248" y="7171"/>
                  </a:lnTo>
                  <a:lnTo>
                    <a:pt x="6241" y="7177"/>
                  </a:lnTo>
                  <a:lnTo>
                    <a:pt x="6201" y="7216"/>
                  </a:lnTo>
                  <a:lnTo>
                    <a:pt x="6194" y="7223"/>
                  </a:lnTo>
                  <a:lnTo>
                    <a:pt x="6152" y="7260"/>
                  </a:lnTo>
                  <a:lnTo>
                    <a:pt x="6145" y="7266"/>
                  </a:lnTo>
                  <a:lnTo>
                    <a:pt x="6101" y="7302"/>
                  </a:lnTo>
                  <a:lnTo>
                    <a:pt x="6094" y="7308"/>
                  </a:lnTo>
                  <a:lnTo>
                    <a:pt x="6049" y="7343"/>
                  </a:lnTo>
                  <a:lnTo>
                    <a:pt x="6042" y="7348"/>
                  </a:lnTo>
                  <a:lnTo>
                    <a:pt x="5996" y="7381"/>
                  </a:lnTo>
                  <a:lnTo>
                    <a:pt x="5988" y="7386"/>
                  </a:lnTo>
                  <a:lnTo>
                    <a:pt x="5940" y="7417"/>
                  </a:lnTo>
                  <a:lnTo>
                    <a:pt x="5932" y="7422"/>
                  </a:lnTo>
                  <a:lnTo>
                    <a:pt x="5884" y="7451"/>
                  </a:lnTo>
                  <a:lnTo>
                    <a:pt x="5876" y="7456"/>
                  </a:lnTo>
                  <a:lnTo>
                    <a:pt x="5827" y="7483"/>
                  </a:lnTo>
                  <a:lnTo>
                    <a:pt x="5819" y="7488"/>
                  </a:lnTo>
                  <a:lnTo>
                    <a:pt x="5768" y="7513"/>
                  </a:lnTo>
                  <a:lnTo>
                    <a:pt x="5760" y="7517"/>
                  </a:lnTo>
                  <a:lnTo>
                    <a:pt x="5708" y="7541"/>
                  </a:lnTo>
                  <a:lnTo>
                    <a:pt x="5700" y="7545"/>
                  </a:lnTo>
                  <a:lnTo>
                    <a:pt x="5647" y="7566"/>
                  </a:lnTo>
                  <a:lnTo>
                    <a:pt x="5639" y="7570"/>
                  </a:lnTo>
                  <a:lnTo>
                    <a:pt x="5586" y="7589"/>
                  </a:lnTo>
                  <a:lnTo>
                    <a:pt x="5577" y="7592"/>
                  </a:lnTo>
                  <a:lnTo>
                    <a:pt x="5523" y="7610"/>
                  </a:lnTo>
                  <a:lnTo>
                    <a:pt x="5515" y="7613"/>
                  </a:lnTo>
                  <a:lnTo>
                    <a:pt x="5460" y="7629"/>
                  </a:lnTo>
                  <a:lnTo>
                    <a:pt x="5451" y="7631"/>
                  </a:lnTo>
                  <a:lnTo>
                    <a:pt x="5397" y="7645"/>
                  </a:lnTo>
                  <a:lnTo>
                    <a:pt x="5388" y="7647"/>
                  </a:lnTo>
                  <a:lnTo>
                    <a:pt x="5332" y="7658"/>
                  </a:lnTo>
                  <a:lnTo>
                    <a:pt x="5323" y="7660"/>
                  </a:lnTo>
                  <a:lnTo>
                    <a:pt x="5268" y="7669"/>
                  </a:lnTo>
                  <a:lnTo>
                    <a:pt x="5258" y="7671"/>
                  </a:lnTo>
                  <a:lnTo>
                    <a:pt x="5202" y="7678"/>
                  </a:lnTo>
                  <a:lnTo>
                    <a:pt x="5193" y="7679"/>
                  </a:lnTo>
                  <a:lnTo>
                    <a:pt x="5137" y="7685"/>
                  </a:lnTo>
                  <a:lnTo>
                    <a:pt x="5127" y="7685"/>
                  </a:lnTo>
                  <a:lnTo>
                    <a:pt x="5071" y="7689"/>
                  </a:lnTo>
                  <a:lnTo>
                    <a:pt x="5061" y="7689"/>
                  </a:lnTo>
                  <a:lnTo>
                    <a:pt x="5005" y="7690"/>
                  </a:lnTo>
                  <a:lnTo>
                    <a:pt x="4995" y="7690"/>
                  </a:lnTo>
                  <a:lnTo>
                    <a:pt x="4939" y="7689"/>
                  </a:lnTo>
                  <a:lnTo>
                    <a:pt x="4929" y="7689"/>
                  </a:lnTo>
                  <a:lnTo>
                    <a:pt x="4873" y="7685"/>
                  </a:lnTo>
                  <a:lnTo>
                    <a:pt x="4863" y="7685"/>
                  </a:lnTo>
                  <a:lnTo>
                    <a:pt x="4807" y="7679"/>
                  </a:lnTo>
                  <a:lnTo>
                    <a:pt x="4798" y="7678"/>
                  </a:lnTo>
                  <a:lnTo>
                    <a:pt x="4742" y="7671"/>
                  </a:lnTo>
                  <a:lnTo>
                    <a:pt x="4732" y="7669"/>
                  </a:lnTo>
                  <a:lnTo>
                    <a:pt x="4677" y="7660"/>
                  </a:lnTo>
                  <a:lnTo>
                    <a:pt x="4668" y="7658"/>
                  </a:lnTo>
                  <a:lnTo>
                    <a:pt x="4612" y="7647"/>
                  </a:lnTo>
                  <a:lnTo>
                    <a:pt x="4603" y="7645"/>
                  </a:lnTo>
                  <a:lnTo>
                    <a:pt x="4549" y="7631"/>
                  </a:lnTo>
                  <a:lnTo>
                    <a:pt x="4540" y="7629"/>
                  </a:lnTo>
                  <a:lnTo>
                    <a:pt x="4485" y="7613"/>
                  </a:lnTo>
                  <a:lnTo>
                    <a:pt x="4477" y="7610"/>
                  </a:lnTo>
                  <a:lnTo>
                    <a:pt x="4423" y="7592"/>
                  </a:lnTo>
                  <a:lnTo>
                    <a:pt x="4414" y="7589"/>
                  </a:lnTo>
                  <a:lnTo>
                    <a:pt x="4361" y="7570"/>
                  </a:lnTo>
                  <a:lnTo>
                    <a:pt x="4353" y="7566"/>
                  </a:lnTo>
                  <a:lnTo>
                    <a:pt x="4300" y="7545"/>
                  </a:lnTo>
                  <a:lnTo>
                    <a:pt x="4292" y="7541"/>
                  </a:lnTo>
                  <a:lnTo>
                    <a:pt x="4240" y="7517"/>
                  </a:lnTo>
                  <a:lnTo>
                    <a:pt x="4232" y="7513"/>
                  </a:lnTo>
                  <a:lnTo>
                    <a:pt x="4181" y="7488"/>
                  </a:lnTo>
                  <a:lnTo>
                    <a:pt x="4173" y="7483"/>
                  </a:lnTo>
                  <a:lnTo>
                    <a:pt x="4124" y="7456"/>
                  </a:lnTo>
                  <a:lnTo>
                    <a:pt x="4116" y="7451"/>
                  </a:lnTo>
                  <a:lnTo>
                    <a:pt x="4068" y="7422"/>
                  </a:lnTo>
                  <a:lnTo>
                    <a:pt x="4060" y="7417"/>
                  </a:lnTo>
                  <a:lnTo>
                    <a:pt x="4012" y="7386"/>
                  </a:lnTo>
                  <a:lnTo>
                    <a:pt x="4004" y="7381"/>
                  </a:lnTo>
                  <a:lnTo>
                    <a:pt x="3958" y="7348"/>
                  </a:lnTo>
                  <a:lnTo>
                    <a:pt x="3951" y="7343"/>
                  </a:lnTo>
                  <a:lnTo>
                    <a:pt x="3906" y="7308"/>
                  </a:lnTo>
                  <a:lnTo>
                    <a:pt x="3899" y="7302"/>
                  </a:lnTo>
                  <a:lnTo>
                    <a:pt x="3855" y="7266"/>
                  </a:lnTo>
                  <a:lnTo>
                    <a:pt x="3848" y="7260"/>
                  </a:lnTo>
                  <a:lnTo>
                    <a:pt x="3806" y="7223"/>
                  </a:lnTo>
                  <a:lnTo>
                    <a:pt x="3799" y="7216"/>
                  </a:lnTo>
                  <a:lnTo>
                    <a:pt x="3759" y="7177"/>
                  </a:lnTo>
                  <a:lnTo>
                    <a:pt x="3752" y="7171"/>
                  </a:lnTo>
                  <a:lnTo>
                    <a:pt x="3713" y="7130"/>
                  </a:lnTo>
                  <a:lnTo>
                    <a:pt x="3707" y="7123"/>
                  </a:lnTo>
                  <a:lnTo>
                    <a:pt x="3669" y="7081"/>
                  </a:lnTo>
                  <a:lnTo>
                    <a:pt x="3663" y="7074"/>
                  </a:lnTo>
                  <a:lnTo>
                    <a:pt x="3627" y="7031"/>
                  </a:lnTo>
                  <a:lnTo>
                    <a:pt x="3621" y="7024"/>
                  </a:lnTo>
                  <a:lnTo>
                    <a:pt x="3587" y="6979"/>
                  </a:lnTo>
                  <a:lnTo>
                    <a:pt x="3581" y="6972"/>
                  </a:lnTo>
                  <a:lnTo>
                    <a:pt x="3549" y="6926"/>
                  </a:lnTo>
                  <a:lnTo>
                    <a:pt x="3544" y="6918"/>
                  </a:lnTo>
                  <a:lnTo>
                    <a:pt x="3512" y="6871"/>
                  </a:lnTo>
                  <a:lnTo>
                    <a:pt x="3508" y="6863"/>
                  </a:lnTo>
                  <a:lnTo>
                    <a:pt x="3478" y="6815"/>
                  </a:lnTo>
                  <a:lnTo>
                    <a:pt x="3473" y="6805"/>
                  </a:lnTo>
                  <a:lnTo>
                    <a:pt x="3446" y="6756"/>
                  </a:lnTo>
                  <a:lnTo>
                    <a:pt x="3441" y="6747"/>
                  </a:lnTo>
                  <a:lnTo>
                    <a:pt x="3416" y="6697"/>
                  </a:lnTo>
                  <a:lnTo>
                    <a:pt x="3412" y="6689"/>
                  </a:lnTo>
                  <a:lnTo>
                    <a:pt x="3388" y="6637"/>
                  </a:lnTo>
                  <a:lnTo>
                    <a:pt x="3385" y="6629"/>
                  </a:lnTo>
                  <a:lnTo>
                    <a:pt x="3363" y="6576"/>
                  </a:lnTo>
                  <a:lnTo>
                    <a:pt x="3360" y="6568"/>
                  </a:lnTo>
                  <a:lnTo>
                    <a:pt x="3340" y="6515"/>
                  </a:lnTo>
                  <a:lnTo>
                    <a:pt x="3337" y="6506"/>
                  </a:lnTo>
                  <a:lnTo>
                    <a:pt x="3320" y="6453"/>
                  </a:lnTo>
                  <a:lnTo>
                    <a:pt x="3317" y="6444"/>
                  </a:lnTo>
                  <a:lnTo>
                    <a:pt x="3301" y="6390"/>
                  </a:lnTo>
                  <a:lnTo>
                    <a:pt x="3299" y="6381"/>
                  </a:lnTo>
                  <a:lnTo>
                    <a:pt x="3285" y="6326"/>
                  </a:lnTo>
                  <a:lnTo>
                    <a:pt x="3283" y="6317"/>
                  </a:lnTo>
                  <a:lnTo>
                    <a:pt x="3272" y="6262"/>
                  </a:lnTo>
                  <a:lnTo>
                    <a:pt x="3270" y="6253"/>
                  </a:lnTo>
                  <a:lnTo>
                    <a:pt x="3260" y="6197"/>
                  </a:lnTo>
                  <a:lnTo>
                    <a:pt x="3259" y="6188"/>
                  </a:lnTo>
                  <a:lnTo>
                    <a:pt x="3252" y="6132"/>
                  </a:lnTo>
                  <a:lnTo>
                    <a:pt x="3251" y="6122"/>
                  </a:lnTo>
                  <a:lnTo>
                    <a:pt x="3245" y="6066"/>
                  </a:lnTo>
                  <a:lnTo>
                    <a:pt x="3245" y="6057"/>
                  </a:lnTo>
                  <a:lnTo>
                    <a:pt x="3241" y="6000"/>
                  </a:lnTo>
                  <a:lnTo>
                    <a:pt x="3241" y="5991"/>
                  </a:lnTo>
                  <a:lnTo>
                    <a:pt x="3240" y="5934"/>
                  </a:lnTo>
                  <a:lnTo>
                    <a:pt x="3240" y="5924"/>
                  </a:lnTo>
                  <a:lnTo>
                    <a:pt x="3241" y="5868"/>
                  </a:lnTo>
                  <a:lnTo>
                    <a:pt x="3241" y="5858"/>
                  </a:lnTo>
                  <a:lnTo>
                    <a:pt x="3245" y="5802"/>
                  </a:lnTo>
                  <a:lnTo>
                    <a:pt x="3245" y="5792"/>
                  </a:lnTo>
                  <a:lnTo>
                    <a:pt x="3251" y="5736"/>
                  </a:lnTo>
                  <a:lnTo>
                    <a:pt x="3252" y="5727"/>
                  </a:lnTo>
                  <a:lnTo>
                    <a:pt x="3259" y="5671"/>
                  </a:lnTo>
                  <a:lnTo>
                    <a:pt x="3261" y="5662"/>
                  </a:lnTo>
                  <a:lnTo>
                    <a:pt x="3270" y="5606"/>
                  </a:lnTo>
                  <a:lnTo>
                    <a:pt x="3272" y="5597"/>
                  </a:lnTo>
                  <a:lnTo>
                    <a:pt x="3283" y="5542"/>
                  </a:lnTo>
                  <a:lnTo>
                    <a:pt x="3285" y="5533"/>
                  </a:lnTo>
                  <a:lnTo>
                    <a:pt x="3299" y="5478"/>
                  </a:lnTo>
                  <a:lnTo>
                    <a:pt x="3301" y="5469"/>
                  </a:lnTo>
                  <a:lnTo>
                    <a:pt x="3317" y="5415"/>
                  </a:lnTo>
                  <a:lnTo>
                    <a:pt x="3320" y="5406"/>
                  </a:lnTo>
                  <a:lnTo>
                    <a:pt x="3337" y="5353"/>
                  </a:lnTo>
                  <a:lnTo>
                    <a:pt x="3340" y="5344"/>
                  </a:lnTo>
                  <a:lnTo>
                    <a:pt x="3360" y="5291"/>
                  </a:lnTo>
                  <a:lnTo>
                    <a:pt x="3363" y="5283"/>
                  </a:lnTo>
                  <a:lnTo>
                    <a:pt x="3385" y="5230"/>
                  </a:lnTo>
                  <a:lnTo>
                    <a:pt x="3388" y="5222"/>
                  </a:lnTo>
                  <a:lnTo>
                    <a:pt x="3412" y="5170"/>
                  </a:lnTo>
                  <a:lnTo>
                    <a:pt x="3416" y="5162"/>
                  </a:lnTo>
                  <a:lnTo>
                    <a:pt x="3441" y="5112"/>
                  </a:lnTo>
                  <a:lnTo>
                    <a:pt x="3446" y="5103"/>
                  </a:lnTo>
                  <a:lnTo>
                    <a:pt x="3473" y="5054"/>
                  </a:lnTo>
                  <a:lnTo>
                    <a:pt x="3478" y="5044"/>
                  </a:lnTo>
                  <a:lnTo>
                    <a:pt x="3508" y="4996"/>
                  </a:lnTo>
                  <a:lnTo>
                    <a:pt x="3512" y="4988"/>
                  </a:lnTo>
                  <a:lnTo>
                    <a:pt x="3544" y="4941"/>
                  </a:lnTo>
                  <a:lnTo>
                    <a:pt x="3549" y="4933"/>
                  </a:lnTo>
                  <a:lnTo>
                    <a:pt x="3581" y="4887"/>
                  </a:lnTo>
                  <a:lnTo>
                    <a:pt x="3587" y="4880"/>
                  </a:lnTo>
                  <a:lnTo>
                    <a:pt x="3621" y="4835"/>
                  </a:lnTo>
                  <a:lnTo>
                    <a:pt x="3627" y="4828"/>
                  </a:lnTo>
                  <a:lnTo>
                    <a:pt x="3663" y="4785"/>
                  </a:lnTo>
                  <a:lnTo>
                    <a:pt x="3669" y="4778"/>
                  </a:lnTo>
                  <a:lnTo>
                    <a:pt x="3707" y="4736"/>
                  </a:lnTo>
                  <a:lnTo>
                    <a:pt x="3713" y="4729"/>
                  </a:lnTo>
                  <a:lnTo>
                    <a:pt x="3752" y="4688"/>
                  </a:lnTo>
                  <a:lnTo>
                    <a:pt x="3759" y="4682"/>
                  </a:lnTo>
                  <a:lnTo>
                    <a:pt x="3799" y="4642"/>
                  </a:lnTo>
                  <a:lnTo>
                    <a:pt x="3806" y="4636"/>
                  </a:lnTo>
                  <a:lnTo>
                    <a:pt x="3848" y="4599"/>
                  </a:lnTo>
                  <a:lnTo>
                    <a:pt x="3855" y="4592"/>
                  </a:lnTo>
                  <a:lnTo>
                    <a:pt x="3898" y="4556"/>
                  </a:lnTo>
                  <a:lnTo>
                    <a:pt x="3906" y="4551"/>
                  </a:lnTo>
                  <a:lnTo>
                    <a:pt x="3950" y="4516"/>
                  </a:lnTo>
                  <a:lnTo>
                    <a:pt x="3958" y="4511"/>
                  </a:lnTo>
                  <a:lnTo>
                    <a:pt x="4004" y="4478"/>
                  </a:lnTo>
                  <a:lnTo>
                    <a:pt x="4012" y="4472"/>
                  </a:lnTo>
                  <a:lnTo>
                    <a:pt x="4059" y="4441"/>
                  </a:lnTo>
                  <a:lnTo>
                    <a:pt x="4067" y="4436"/>
                  </a:lnTo>
                  <a:lnTo>
                    <a:pt x="4116" y="4407"/>
                  </a:lnTo>
                  <a:lnTo>
                    <a:pt x="4124" y="4402"/>
                  </a:lnTo>
                  <a:lnTo>
                    <a:pt x="4174" y="4375"/>
                  </a:lnTo>
                  <a:lnTo>
                    <a:pt x="4182" y="4370"/>
                  </a:lnTo>
                  <a:lnTo>
                    <a:pt x="4233" y="4345"/>
                  </a:lnTo>
                  <a:lnTo>
                    <a:pt x="4241" y="4341"/>
                  </a:lnTo>
                  <a:lnTo>
                    <a:pt x="4292" y="4317"/>
                  </a:lnTo>
                  <a:lnTo>
                    <a:pt x="4301" y="4314"/>
                  </a:lnTo>
                  <a:lnTo>
                    <a:pt x="4353" y="4292"/>
                  </a:lnTo>
                  <a:lnTo>
                    <a:pt x="4362" y="4289"/>
                  </a:lnTo>
                  <a:lnTo>
                    <a:pt x="4415" y="4269"/>
                  </a:lnTo>
                  <a:lnTo>
                    <a:pt x="4423" y="4266"/>
                  </a:lnTo>
                  <a:lnTo>
                    <a:pt x="4477" y="4249"/>
                  </a:lnTo>
                  <a:lnTo>
                    <a:pt x="4486" y="4246"/>
                  </a:lnTo>
                  <a:lnTo>
                    <a:pt x="4540" y="4230"/>
                  </a:lnTo>
                  <a:lnTo>
                    <a:pt x="4549" y="4228"/>
                  </a:lnTo>
                  <a:lnTo>
                    <a:pt x="4604" y="4214"/>
                  </a:lnTo>
                  <a:lnTo>
                    <a:pt x="4613" y="4212"/>
                  </a:lnTo>
                  <a:lnTo>
                    <a:pt x="4668" y="4201"/>
                  </a:lnTo>
                  <a:lnTo>
                    <a:pt x="4677" y="4199"/>
                  </a:lnTo>
                  <a:lnTo>
                    <a:pt x="4733" y="4190"/>
                  </a:lnTo>
                  <a:lnTo>
                    <a:pt x="4742" y="4188"/>
                  </a:lnTo>
                  <a:lnTo>
                    <a:pt x="4798" y="4181"/>
                  </a:lnTo>
                  <a:lnTo>
                    <a:pt x="4807" y="4180"/>
                  </a:lnTo>
                  <a:lnTo>
                    <a:pt x="4863" y="4174"/>
                  </a:lnTo>
                  <a:lnTo>
                    <a:pt x="4873" y="4174"/>
                  </a:lnTo>
                  <a:lnTo>
                    <a:pt x="4929" y="4170"/>
                  </a:lnTo>
                  <a:lnTo>
                    <a:pt x="4939" y="4170"/>
                  </a:lnTo>
                  <a:lnTo>
                    <a:pt x="4995" y="4169"/>
                  </a:lnTo>
                  <a:lnTo>
                    <a:pt x="5005" y="4169"/>
                  </a:lnTo>
                  <a:lnTo>
                    <a:pt x="5061" y="4170"/>
                  </a:lnTo>
                  <a:lnTo>
                    <a:pt x="5071" y="4170"/>
                  </a:lnTo>
                  <a:lnTo>
                    <a:pt x="5127" y="4174"/>
                  </a:lnTo>
                  <a:lnTo>
                    <a:pt x="5137" y="4174"/>
                  </a:lnTo>
                  <a:lnTo>
                    <a:pt x="5193" y="4180"/>
                  </a:lnTo>
                  <a:lnTo>
                    <a:pt x="5202" y="4181"/>
                  </a:lnTo>
                  <a:lnTo>
                    <a:pt x="5258" y="4188"/>
                  </a:lnTo>
                  <a:lnTo>
                    <a:pt x="5267" y="4190"/>
                  </a:lnTo>
                  <a:lnTo>
                    <a:pt x="5323" y="4199"/>
                  </a:lnTo>
                  <a:lnTo>
                    <a:pt x="5332" y="4201"/>
                  </a:lnTo>
                  <a:lnTo>
                    <a:pt x="5387" y="4212"/>
                  </a:lnTo>
                  <a:lnTo>
                    <a:pt x="5396" y="4214"/>
                  </a:lnTo>
                  <a:lnTo>
                    <a:pt x="5451" y="4228"/>
                  </a:lnTo>
                  <a:lnTo>
                    <a:pt x="5460" y="4230"/>
                  </a:lnTo>
                  <a:lnTo>
                    <a:pt x="5514" y="4246"/>
                  </a:lnTo>
                  <a:lnTo>
                    <a:pt x="5523" y="4249"/>
                  </a:lnTo>
                  <a:lnTo>
                    <a:pt x="5577" y="4266"/>
                  </a:lnTo>
                  <a:lnTo>
                    <a:pt x="5585" y="4269"/>
                  </a:lnTo>
                  <a:lnTo>
                    <a:pt x="5638" y="4289"/>
                  </a:lnTo>
                  <a:lnTo>
                    <a:pt x="5647" y="4292"/>
                  </a:lnTo>
                  <a:lnTo>
                    <a:pt x="5699" y="4314"/>
                  </a:lnTo>
                  <a:lnTo>
                    <a:pt x="5708" y="4317"/>
                  </a:lnTo>
                  <a:lnTo>
                    <a:pt x="5759" y="4341"/>
                  </a:lnTo>
                  <a:lnTo>
                    <a:pt x="5767" y="4345"/>
                  </a:lnTo>
                  <a:lnTo>
                    <a:pt x="5818" y="4370"/>
                  </a:lnTo>
                  <a:lnTo>
                    <a:pt x="5826" y="4375"/>
                  </a:lnTo>
                  <a:lnTo>
                    <a:pt x="5876" y="4402"/>
                  </a:lnTo>
                  <a:lnTo>
                    <a:pt x="5884" y="4407"/>
                  </a:lnTo>
                  <a:lnTo>
                    <a:pt x="5933" y="4436"/>
                  </a:lnTo>
                  <a:lnTo>
                    <a:pt x="5941" y="4441"/>
                  </a:lnTo>
                  <a:lnTo>
                    <a:pt x="5988" y="4472"/>
                  </a:lnTo>
                  <a:lnTo>
                    <a:pt x="5996" y="4478"/>
                  </a:lnTo>
                  <a:lnTo>
                    <a:pt x="6042" y="4511"/>
                  </a:lnTo>
                  <a:lnTo>
                    <a:pt x="6050" y="4516"/>
                  </a:lnTo>
                  <a:lnTo>
                    <a:pt x="6094" y="4551"/>
                  </a:lnTo>
                  <a:lnTo>
                    <a:pt x="6102" y="4556"/>
                  </a:lnTo>
                  <a:lnTo>
                    <a:pt x="6145" y="4592"/>
                  </a:lnTo>
                  <a:lnTo>
                    <a:pt x="6152" y="4599"/>
                  </a:lnTo>
                  <a:lnTo>
                    <a:pt x="6194" y="4636"/>
                  </a:lnTo>
                  <a:lnTo>
                    <a:pt x="6201" y="4642"/>
                  </a:lnTo>
                  <a:lnTo>
                    <a:pt x="6241" y="4682"/>
                  </a:lnTo>
                  <a:lnTo>
                    <a:pt x="6248" y="4688"/>
                  </a:lnTo>
                  <a:lnTo>
                    <a:pt x="6287" y="4729"/>
                  </a:lnTo>
                  <a:lnTo>
                    <a:pt x="6293" y="4736"/>
                  </a:lnTo>
                  <a:lnTo>
                    <a:pt x="6331" y="4778"/>
                  </a:lnTo>
                  <a:lnTo>
                    <a:pt x="6337" y="4785"/>
                  </a:lnTo>
                  <a:lnTo>
                    <a:pt x="6373" y="4828"/>
                  </a:lnTo>
                  <a:lnTo>
                    <a:pt x="6379" y="4835"/>
                  </a:lnTo>
                  <a:lnTo>
                    <a:pt x="6413" y="4880"/>
                  </a:lnTo>
                  <a:lnTo>
                    <a:pt x="6419" y="4887"/>
                  </a:lnTo>
                  <a:lnTo>
                    <a:pt x="6451" y="4933"/>
                  </a:lnTo>
                  <a:lnTo>
                    <a:pt x="6456" y="4941"/>
                  </a:lnTo>
                  <a:lnTo>
                    <a:pt x="6488" y="4988"/>
                  </a:lnTo>
                  <a:lnTo>
                    <a:pt x="6492" y="4996"/>
                  </a:lnTo>
                  <a:lnTo>
                    <a:pt x="6522" y="5044"/>
                  </a:lnTo>
                  <a:lnTo>
                    <a:pt x="6527" y="5054"/>
                  </a:lnTo>
                  <a:lnTo>
                    <a:pt x="6554" y="5103"/>
                  </a:lnTo>
                  <a:lnTo>
                    <a:pt x="6559" y="5112"/>
                  </a:lnTo>
                  <a:lnTo>
                    <a:pt x="6584" y="5162"/>
                  </a:lnTo>
                  <a:lnTo>
                    <a:pt x="6588" y="5170"/>
                  </a:lnTo>
                  <a:lnTo>
                    <a:pt x="6612" y="5222"/>
                  </a:lnTo>
                  <a:lnTo>
                    <a:pt x="6615" y="5230"/>
                  </a:lnTo>
                  <a:lnTo>
                    <a:pt x="6637" y="5283"/>
                  </a:lnTo>
                  <a:lnTo>
                    <a:pt x="6640" y="5291"/>
                  </a:lnTo>
                  <a:lnTo>
                    <a:pt x="6660" y="5344"/>
                  </a:lnTo>
                  <a:lnTo>
                    <a:pt x="6663" y="5353"/>
                  </a:lnTo>
                  <a:lnTo>
                    <a:pt x="6680" y="5406"/>
                  </a:lnTo>
                  <a:lnTo>
                    <a:pt x="6683" y="5415"/>
                  </a:lnTo>
                  <a:lnTo>
                    <a:pt x="6699" y="5469"/>
                  </a:lnTo>
                  <a:lnTo>
                    <a:pt x="6701" y="5478"/>
                  </a:lnTo>
                  <a:lnTo>
                    <a:pt x="6715" y="5533"/>
                  </a:lnTo>
                  <a:lnTo>
                    <a:pt x="6717" y="5542"/>
                  </a:lnTo>
                  <a:lnTo>
                    <a:pt x="6728" y="5597"/>
                  </a:lnTo>
                  <a:lnTo>
                    <a:pt x="6730" y="5606"/>
                  </a:lnTo>
                  <a:lnTo>
                    <a:pt x="6739" y="5662"/>
                  </a:lnTo>
                  <a:lnTo>
                    <a:pt x="6741" y="5671"/>
                  </a:lnTo>
                  <a:lnTo>
                    <a:pt x="6748" y="5727"/>
                  </a:lnTo>
                  <a:lnTo>
                    <a:pt x="6749" y="5736"/>
                  </a:lnTo>
                  <a:lnTo>
                    <a:pt x="6755" y="5792"/>
                  </a:lnTo>
                  <a:lnTo>
                    <a:pt x="6755" y="5802"/>
                  </a:lnTo>
                  <a:lnTo>
                    <a:pt x="6759" y="5858"/>
                  </a:lnTo>
                  <a:close/>
                  <a:moveTo>
                    <a:pt x="6256" y="6024"/>
                  </a:moveTo>
                  <a:lnTo>
                    <a:pt x="6259" y="5977"/>
                  </a:lnTo>
                  <a:lnTo>
                    <a:pt x="6260" y="5929"/>
                  </a:lnTo>
                  <a:lnTo>
                    <a:pt x="6259" y="5882"/>
                  </a:lnTo>
                  <a:lnTo>
                    <a:pt x="6256" y="5835"/>
                  </a:lnTo>
                  <a:lnTo>
                    <a:pt x="6252" y="5788"/>
                  </a:lnTo>
                  <a:lnTo>
                    <a:pt x="6246" y="5741"/>
                  </a:lnTo>
                  <a:lnTo>
                    <a:pt x="6238" y="5695"/>
                  </a:lnTo>
                  <a:lnTo>
                    <a:pt x="6228" y="5649"/>
                  </a:lnTo>
                  <a:lnTo>
                    <a:pt x="6217" y="5603"/>
                  </a:lnTo>
                  <a:lnTo>
                    <a:pt x="6204" y="5558"/>
                  </a:lnTo>
                  <a:lnTo>
                    <a:pt x="6189" y="5513"/>
                  </a:lnTo>
                  <a:lnTo>
                    <a:pt x="6173" y="5469"/>
                  </a:lnTo>
                  <a:lnTo>
                    <a:pt x="6155" y="5425"/>
                  </a:lnTo>
                  <a:lnTo>
                    <a:pt x="6135" y="5382"/>
                  </a:lnTo>
                  <a:lnTo>
                    <a:pt x="6114" y="5340"/>
                  </a:lnTo>
                  <a:lnTo>
                    <a:pt x="6091" y="5299"/>
                  </a:lnTo>
                  <a:lnTo>
                    <a:pt x="6067" y="5259"/>
                  </a:lnTo>
                  <a:lnTo>
                    <a:pt x="6041" y="5219"/>
                  </a:lnTo>
                  <a:lnTo>
                    <a:pt x="6014" y="5181"/>
                  </a:lnTo>
                  <a:lnTo>
                    <a:pt x="5985" y="5143"/>
                  </a:lnTo>
                  <a:lnTo>
                    <a:pt x="5955" y="5107"/>
                  </a:lnTo>
                  <a:lnTo>
                    <a:pt x="5924" y="5072"/>
                  </a:lnTo>
                  <a:lnTo>
                    <a:pt x="5891" y="5038"/>
                  </a:lnTo>
                  <a:lnTo>
                    <a:pt x="5857" y="5006"/>
                  </a:lnTo>
                  <a:lnTo>
                    <a:pt x="5822" y="4974"/>
                  </a:lnTo>
                  <a:lnTo>
                    <a:pt x="5786" y="4944"/>
                  </a:lnTo>
                  <a:lnTo>
                    <a:pt x="5748" y="4915"/>
                  </a:lnTo>
                  <a:lnTo>
                    <a:pt x="5710" y="4888"/>
                  </a:lnTo>
                  <a:lnTo>
                    <a:pt x="5670" y="4862"/>
                  </a:lnTo>
                  <a:lnTo>
                    <a:pt x="5630" y="4838"/>
                  </a:lnTo>
                  <a:lnTo>
                    <a:pt x="5589" y="4815"/>
                  </a:lnTo>
                  <a:lnTo>
                    <a:pt x="5547" y="4794"/>
                  </a:lnTo>
                  <a:lnTo>
                    <a:pt x="5504" y="4774"/>
                  </a:lnTo>
                  <a:lnTo>
                    <a:pt x="5460" y="4756"/>
                  </a:lnTo>
                  <a:lnTo>
                    <a:pt x="5416" y="4740"/>
                  </a:lnTo>
                  <a:lnTo>
                    <a:pt x="5372" y="4725"/>
                  </a:lnTo>
                  <a:lnTo>
                    <a:pt x="5326" y="4712"/>
                  </a:lnTo>
                  <a:lnTo>
                    <a:pt x="5281" y="4701"/>
                  </a:lnTo>
                  <a:lnTo>
                    <a:pt x="5235" y="4691"/>
                  </a:lnTo>
                  <a:lnTo>
                    <a:pt x="5188" y="4683"/>
                  </a:lnTo>
                  <a:lnTo>
                    <a:pt x="5141" y="4677"/>
                  </a:lnTo>
                  <a:lnTo>
                    <a:pt x="5094" y="4673"/>
                  </a:lnTo>
                  <a:lnTo>
                    <a:pt x="5047" y="4670"/>
                  </a:lnTo>
                  <a:lnTo>
                    <a:pt x="5000" y="4669"/>
                  </a:lnTo>
                  <a:lnTo>
                    <a:pt x="4953" y="4670"/>
                  </a:lnTo>
                  <a:lnTo>
                    <a:pt x="4906" y="4673"/>
                  </a:lnTo>
                  <a:lnTo>
                    <a:pt x="4859" y="4677"/>
                  </a:lnTo>
                  <a:lnTo>
                    <a:pt x="4812" y="4683"/>
                  </a:lnTo>
                  <a:lnTo>
                    <a:pt x="4765" y="4691"/>
                  </a:lnTo>
                  <a:lnTo>
                    <a:pt x="4719" y="4701"/>
                  </a:lnTo>
                  <a:lnTo>
                    <a:pt x="4674" y="4712"/>
                  </a:lnTo>
                  <a:lnTo>
                    <a:pt x="4628" y="4725"/>
                  </a:lnTo>
                  <a:lnTo>
                    <a:pt x="4584" y="4740"/>
                  </a:lnTo>
                  <a:lnTo>
                    <a:pt x="4540" y="4756"/>
                  </a:lnTo>
                  <a:lnTo>
                    <a:pt x="4496" y="4774"/>
                  </a:lnTo>
                  <a:lnTo>
                    <a:pt x="4453" y="4794"/>
                  </a:lnTo>
                  <a:lnTo>
                    <a:pt x="4411" y="4815"/>
                  </a:lnTo>
                  <a:lnTo>
                    <a:pt x="4370" y="4838"/>
                  </a:lnTo>
                  <a:lnTo>
                    <a:pt x="4330" y="4862"/>
                  </a:lnTo>
                  <a:lnTo>
                    <a:pt x="4290" y="4888"/>
                  </a:lnTo>
                  <a:lnTo>
                    <a:pt x="4252" y="4915"/>
                  </a:lnTo>
                  <a:lnTo>
                    <a:pt x="4214" y="4944"/>
                  </a:lnTo>
                  <a:lnTo>
                    <a:pt x="4178" y="4974"/>
                  </a:lnTo>
                  <a:lnTo>
                    <a:pt x="4143" y="5006"/>
                  </a:lnTo>
                  <a:lnTo>
                    <a:pt x="4109" y="5038"/>
                  </a:lnTo>
                  <a:lnTo>
                    <a:pt x="4076" y="5072"/>
                  </a:lnTo>
                  <a:lnTo>
                    <a:pt x="4045" y="5107"/>
                  </a:lnTo>
                  <a:lnTo>
                    <a:pt x="4015" y="5143"/>
                  </a:lnTo>
                  <a:lnTo>
                    <a:pt x="3986" y="5181"/>
                  </a:lnTo>
                  <a:lnTo>
                    <a:pt x="3959" y="5219"/>
                  </a:lnTo>
                  <a:lnTo>
                    <a:pt x="3933" y="5259"/>
                  </a:lnTo>
                  <a:lnTo>
                    <a:pt x="3909" y="5299"/>
                  </a:lnTo>
                  <a:lnTo>
                    <a:pt x="3886" y="5340"/>
                  </a:lnTo>
                  <a:lnTo>
                    <a:pt x="3865" y="5382"/>
                  </a:lnTo>
                  <a:lnTo>
                    <a:pt x="3845" y="5425"/>
                  </a:lnTo>
                  <a:lnTo>
                    <a:pt x="3827" y="5469"/>
                  </a:lnTo>
                  <a:lnTo>
                    <a:pt x="3811" y="5513"/>
                  </a:lnTo>
                  <a:lnTo>
                    <a:pt x="3796" y="5558"/>
                  </a:lnTo>
                  <a:lnTo>
                    <a:pt x="3783" y="5603"/>
                  </a:lnTo>
                  <a:lnTo>
                    <a:pt x="3772" y="5649"/>
                  </a:lnTo>
                  <a:lnTo>
                    <a:pt x="3762" y="5695"/>
                  </a:lnTo>
                  <a:lnTo>
                    <a:pt x="3754" y="5741"/>
                  </a:lnTo>
                  <a:lnTo>
                    <a:pt x="3748" y="5788"/>
                  </a:lnTo>
                  <a:lnTo>
                    <a:pt x="3744" y="5835"/>
                  </a:lnTo>
                  <a:lnTo>
                    <a:pt x="3741" y="5882"/>
                  </a:lnTo>
                  <a:lnTo>
                    <a:pt x="3740" y="5929"/>
                  </a:lnTo>
                  <a:lnTo>
                    <a:pt x="3741" y="5977"/>
                  </a:lnTo>
                  <a:lnTo>
                    <a:pt x="3744" y="6024"/>
                  </a:lnTo>
                  <a:lnTo>
                    <a:pt x="3748" y="6071"/>
                  </a:lnTo>
                  <a:lnTo>
                    <a:pt x="3754" y="6118"/>
                  </a:lnTo>
                  <a:lnTo>
                    <a:pt x="3762" y="6164"/>
                  </a:lnTo>
                  <a:lnTo>
                    <a:pt x="3772" y="6210"/>
                  </a:lnTo>
                  <a:lnTo>
                    <a:pt x="3783" y="6256"/>
                  </a:lnTo>
                  <a:lnTo>
                    <a:pt x="3796" y="6301"/>
                  </a:lnTo>
                  <a:lnTo>
                    <a:pt x="3811" y="6346"/>
                  </a:lnTo>
                  <a:lnTo>
                    <a:pt x="3827" y="6390"/>
                  </a:lnTo>
                  <a:lnTo>
                    <a:pt x="3845" y="6434"/>
                  </a:lnTo>
                  <a:lnTo>
                    <a:pt x="3865" y="6477"/>
                  </a:lnTo>
                  <a:lnTo>
                    <a:pt x="3886" y="6519"/>
                  </a:lnTo>
                  <a:lnTo>
                    <a:pt x="3909" y="6560"/>
                  </a:lnTo>
                  <a:lnTo>
                    <a:pt x="3933" y="6600"/>
                  </a:lnTo>
                  <a:lnTo>
                    <a:pt x="3959" y="6640"/>
                  </a:lnTo>
                  <a:lnTo>
                    <a:pt x="3986" y="6678"/>
                  </a:lnTo>
                  <a:lnTo>
                    <a:pt x="4015" y="6715"/>
                  </a:lnTo>
                  <a:lnTo>
                    <a:pt x="4045" y="6752"/>
                  </a:lnTo>
                  <a:lnTo>
                    <a:pt x="4076" y="6787"/>
                  </a:lnTo>
                  <a:lnTo>
                    <a:pt x="4109" y="6821"/>
                  </a:lnTo>
                  <a:lnTo>
                    <a:pt x="4143" y="6853"/>
                  </a:lnTo>
                  <a:lnTo>
                    <a:pt x="4178" y="6884"/>
                  </a:lnTo>
                  <a:lnTo>
                    <a:pt x="4214" y="6914"/>
                  </a:lnTo>
                  <a:lnTo>
                    <a:pt x="4251" y="6943"/>
                  </a:lnTo>
                  <a:lnTo>
                    <a:pt x="4290" y="6970"/>
                  </a:lnTo>
                  <a:lnTo>
                    <a:pt x="4329" y="6996"/>
                  </a:lnTo>
                  <a:lnTo>
                    <a:pt x="4370" y="7020"/>
                  </a:lnTo>
                  <a:lnTo>
                    <a:pt x="4412" y="7044"/>
                  </a:lnTo>
                  <a:lnTo>
                    <a:pt x="4454" y="7065"/>
                  </a:lnTo>
                  <a:lnTo>
                    <a:pt x="4497" y="7085"/>
                  </a:lnTo>
                  <a:lnTo>
                    <a:pt x="4540" y="7103"/>
                  </a:lnTo>
                  <a:lnTo>
                    <a:pt x="4584" y="7119"/>
                  </a:lnTo>
                  <a:lnTo>
                    <a:pt x="4629" y="7134"/>
                  </a:lnTo>
                  <a:lnTo>
                    <a:pt x="4674" y="7147"/>
                  </a:lnTo>
                  <a:lnTo>
                    <a:pt x="4720" y="7158"/>
                  </a:lnTo>
                  <a:lnTo>
                    <a:pt x="4766" y="7168"/>
                  </a:lnTo>
                  <a:lnTo>
                    <a:pt x="4812" y="7176"/>
                  </a:lnTo>
                  <a:lnTo>
                    <a:pt x="4859" y="7182"/>
                  </a:lnTo>
                  <a:lnTo>
                    <a:pt x="4906" y="7186"/>
                  </a:lnTo>
                  <a:lnTo>
                    <a:pt x="4953" y="7189"/>
                  </a:lnTo>
                  <a:lnTo>
                    <a:pt x="5000" y="7190"/>
                  </a:lnTo>
                  <a:lnTo>
                    <a:pt x="5047" y="7189"/>
                  </a:lnTo>
                  <a:lnTo>
                    <a:pt x="5094" y="7186"/>
                  </a:lnTo>
                  <a:lnTo>
                    <a:pt x="5141" y="7182"/>
                  </a:lnTo>
                  <a:lnTo>
                    <a:pt x="5188" y="7176"/>
                  </a:lnTo>
                  <a:lnTo>
                    <a:pt x="5234" y="7168"/>
                  </a:lnTo>
                  <a:lnTo>
                    <a:pt x="5280" y="7158"/>
                  </a:lnTo>
                  <a:lnTo>
                    <a:pt x="5326" y="7147"/>
                  </a:lnTo>
                  <a:lnTo>
                    <a:pt x="5371" y="7134"/>
                  </a:lnTo>
                  <a:lnTo>
                    <a:pt x="5416" y="7119"/>
                  </a:lnTo>
                  <a:lnTo>
                    <a:pt x="5460" y="7103"/>
                  </a:lnTo>
                  <a:lnTo>
                    <a:pt x="5503" y="7085"/>
                  </a:lnTo>
                  <a:lnTo>
                    <a:pt x="5546" y="7065"/>
                  </a:lnTo>
                  <a:lnTo>
                    <a:pt x="5588" y="7044"/>
                  </a:lnTo>
                  <a:lnTo>
                    <a:pt x="5630" y="7020"/>
                  </a:lnTo>
                  <a:lnTo>
                    <a:pt x="5671" y="6996"/>
                  </a:lnTo>
                  <a:lnTo>
                    <a:pt x="5710" y="6970"/>
                  </a:lnTo>
                  <a:lnTo>
                    <a:pt x="5749" y="6943"/>
                  </a:lnTo>
                  <a:lnTo>
                    <a:pt x="5786" y="6914"/>
                  </a:lnTo>
                  <a:lnTo>
                    <a:pt x="5822" y="6884"/>
                  </a:lnTo>
                  <a:lnTo>
                    <a:pt x="5857" y="6853"/>
                  </a:lnTo>
                  <a:lnTo>
                    <a:pt x="5891" y="6821"/>
                  </a:lnTo>
                  <a:lnTo>
                    <a:pt x="5924" y="6787"/>
                  </a:lnTo>
                  <a:lnTo>
                    <a:pt x="5955" y="6752"/>
                  </a:lnTo>
                  <a:lnTo>
                    <a:pt x="5985" y="6715"/>
                  </a:lnTo>
                  <a:lnTo>
                    <a:pt x="6014" y="6678"/>
                  </a:lnTo>
                  <a:lnTo>
                    <a:pt x="6041" y="6640"/>
                  </a:lnTo>
                  <a:lnTo>
                    <a:pt x="6067" y="6600"/>
                  </a:lnTo>
                  <a:lnTo>
                    <a:pt x="6091" y="6560"/>
                  </a:lnTo>
                  <a:lnTo>
                    <a:pt x="6114" y="6519"/>
                  </a:lnTo>
                  <a:lnTo>
                    <a:pt x="6135" y="6477"/>
                  </a:lnTo>
                  <a:lnTo>
                    <a:pt x="6155" y="6434"/>
                  </a:lnTo>
                  <a:lnTo>
                    <a:pt x="6173" y="6390"/>
                  </a:lnTo>
                  <a:lnTo>
                    <a:pt x="6189" y="6346"/>
                  </a:lnTo>
                  <a:lnTo>
                    <a:pt x="6204" y="6301"/>
                  </a:lnTo>
                  <a:lnTo>
                    <a:pt x="6217" y="6256"/>
                  </a:lnTo>
                  <a:lnTo>
                    <a:pt x="6228" y="6210"/>
                  </a:lnTo>
                  <a:lnTo>
                    <a:pt x="6238" y="6164"/>
                  </a:lnTo>
                  <a:lnTo>
                    <a:pt x="6246" y="6118"/>
                  </a:lnTo>
                  <a:lnTo>
                    <a:pt x="6252" y="6071"/>
                  </a:lnTo>
                  <a:lnTo>
                    <a:pt x="6256" y="6024"/>
                  </a:lnTo>
                  <a:close/>
                  <a:moveTo>
                    <a:pt x="5680" y="5902"/>
                  </a:moveTo>
                  <a:lnTo>
                    <a:pt x="5681" y="5905"/>
                  </a:lnTo>
                  <a:lnTo>
                    <a:pt x="5681" y="5927"/>
                  </a:lnTo>
                  <a:lnTo>
                    <a:pt x="5681" y="5931"/>
                  </a:lnTo>
                  <a:lnTo>
                    <a:pt x="5681" y="5953"/>
                  </a:lnTo>
                  <a:lnTo>
                    <a:pt x="5680" y="5956"/>
                  </a:lnTo>
                  <a:lnTo>
                    <a:pt x="5679" y="5978"/>
                  </a:lnTo>
                  <a:lnTo>
                    <a:pt x="5679" y="5982"/>
                  </a:lnTo>
                  <a:lnTo>
                    <a:pt x="5677" y="6004"/>
                  </a:lnTo>
                  <a:lnTo>
                    <a:pt x="5676" y="6007"/>
                  </a:lnTo>
                  <a:lnTo>
                    <a:pt x="5674" y="6029"/>
                  </a:lnTo>
                  <a:lnTo>
                    <a:pt x="5673" y="6033"/>
                  </a:lnTo>
                  <a:lnTo>
                    <a:pt x="5669" y="6054"/>
                  </a:lnTo>
                  <a:lnTo>
                    <a:pt x="5669" y="6058"/>
                  </a:lnTo>
                  <a:lnTo>
                    <a:pt x="5664" y="6079"/>
                  </a:lnTo>
                  <a:lnTo>
                    <a:pt x="5663" y="6083"/>
                  </a:lnTo>
                  <a:lnTo>
                    <a:pt x="5658" y="6104"/>
                  </a:lnTo>
                  <a:lnTo>
                    <a:pt x="5657" y="6107"/>
                  </a:lnTo>
                  <a:lnTo>
                    <a:pt x="5651" y="6128"/>
                  </a:lnTo>
                  <a:lnTo>
                    <a:pt x="5650" y="6132"/>
                  </a:lnTo>
                  <a:lnTo>
                    <a:pt x="5643" y="6153"/>
                  </a:lnTo>
                  <a:lnTo>
                    <a:pt x="5642" y="6156"/>
                  </a:lnTo>
                  <a:lnTo>
                    <a:pt x="5635" y="6176"/>
                  </a:lnTo>
                  <a:lnTo>
                    <a:pt x="5633" y="6180"/>
                  </a:lnTo>
                  <a:lnTo>
                    <a:pt x="5625" y="6200"/>
                  </a:lnTo>
                  <a:lnTo>
                    <a:pt x="5623" y="6203"/>
                  </a:lnTo>
                  <a:lnTo>
                    <a:pt x="5614" y="6223"/>
                  </a:lnTo>
                  <a:lnTo>
                    <a:pt x="5613" y="6227"/>
                  </a:lnTo>
                  <a:lnTo>
                    <a:pt x="5603" y="6246"/>
                  </a:lnTo>
                  <a:lnTo>
                    <a:pt x="5601" y="6249"/>
                  </a:lnTo>
                  <a:lnTo>
                    <a:pt x="5590" y="6268"/>
                  </a:lnTo>
                  <a:lnTo>
                    <a:pt x="5589" y="6272"/>
                  </a:lnTo>
                  <a:lnTo>
                    <a:pt x="5577" y="6290"/>
                  </a:lnTo>
                  <a:lnTo>
                    <a:pt x="5575" y="6294"/>
                  </a:lnTo>
                  <a:lnTo>
                    <a:pt x="5563" y="6312"/>
                  </a:lnTo>
                  <a:lnTo>
                    <a:pt x="5561" y="6315"/>
                  </a:lnTo>
                  <a:lnTo>
                    <a:pt x="5549" y="6332"/>
                  </a:lnTo>
                  <a:lnTo>
                    <a:pt x="5546" y="6335"/>
                  </a:lnTo>
                  <a:lnTo>
                    <a:pt x="5533" y="6353"/>
                  </a:lnTo>
                  <a:lnTo>
                    <a:pt x="5531" y="6356"/>
                  </a:lnTo>
                  <a:lnTo>
                    <a:pt x="5517" y="6372"/>
                  </a:lnTo>
                  <a:lnTo>
                    <a:pt x="5515" y="6375"/>
                  </a:lnTo>
                  <a:lnTo>
                    <a:pt x="5500" y="6391"/>
                  </a:lnTo>
                  <a:lnTo>
                    <a:pt x="5498" y="6394"/>
                  </a:lnTo>
                  <a:lnTo>
                    <a:pt x="5483" y="6409"/>
                  </a:lnTo>
                  <a:lnTo>
                    <a:pt x="5480" y="6412"/>
                  </a:lnTo>
                  <a:lnTo>
                    <a:pt x="5464" y="6427"/>
                  </a:lnTo>
                  <a:lnTo>
                    <a:pt x="5462" y="6430"/>
                  </a:lnTo>
                  <a:lnTo>
                    <a:pt x="5445" y="6444"/>
                  </a:lnTo>
                  <a:lnTo>
                    <a:pt x="5443" y="6446"/>
                  </a:lnTo>
                  <a:lnTo>
                    <a:pt x="5426" y="6460"/>
                  </a:lnTo>
                  <a:lnTo>
                    <a:pt x="5423" y="6463"/>
                  </a:lnTo>
                  <a:lnTo>
                    <a:pt x="5406" y="6476"/>
                  </a:lnTo>
                  <a:lnTo>
                    <a:pt x="5403" y="6478"/>
                  </a:lnTo>
                  <a:lnTo>
                    <a:pt x="5385" y="6491"/>
                  </a:lnTo>
                  <a:lnTo>
                    <a:pt x="5382" y="6493"/>
                  </a:lnTo>
                  <a:lnTo>
                    <a:pt x="5363" y="6505"/>
                  </a:lnTo>
                  <a:lnTo>
                    <a:pt x="5360" y="6507"/>
                  </a:lnTo>
                  <a:lnTo>
                    <a:pt x="5341" y="6518"/>
                  </a:lnTo>
                  <a:lnTo>
                    <a:pt x="5339" y="6519"/>
                  </a:lnTo>
                  <a:lnTo>
                    <a:pt x="5319" y="6530"/>
                  </a:lnTo>
                  <a:lnTo>
                    <a:pt x="5316" y="6532"/>
                  </a:lnTo>
                  <a:lnTo>
                    <a:pt x="5297" y="6542"/>
                  </a:lnTo>
                  <a:lnTo>
                    <a:pt x="5293" y="6543"/>
                  </a:lnTo>
                  <a:lnTo>
                    <a:pt x="5274" y="6552"/>
                  </a:lnTo>
                  <a:lnTo>
                    <a:pt x="5270" y="6554"/>
                  </a:lnTo>
                  <a:lnTo>
                    <a:pt x="5250" y="6562"/>
                  </a:lnTo>
                  <a:lnTo>
                    <a:pt x="5247" y="6563"/>
                  </a:lnTo>
                  <a:lnTo>
                    <a:pt x="5226" y="6571"/>
                  </a:lnTo>
                  <a:lnTo>
                    <a:pt x="5223" y="6572"/>
                  </a:lnTo>
                  <a:lnTo>
                    <a:pt x="5202" y="6579"/>
                  </a:lnTo>
                  <a:lnTo>
                    <a:pt x="5199" y="6580"/>
                  </a:lnTo>
                  <a:lnTo>
                    <a:pt x="5178" y="6586"/>
                  </a:lnTo>
                  <a:lnTo>
                    <a:pt x="5174" y="6587"/>
                  </a:lnTo>
                  <a:lnTo>
                    <a:pt x="5153" y="6592"/>
                  </a:lnTo>
                  <a:lnTo>
                    <a:pt x="5150" y="6593"/>
                  </a:lnTo>
                  <a:lnTo>
                    <a:pt x="5129" y="6598"/>
                  </a:lnTo>
                  <a:lnTo>
                    <a:pt x="5125" y="6598"/>
                  </a:lnTo>
                  <a:lnTo>
                    <a:pt x="5104" y="6602"/>
                  </a:lnTo>
                  <a:lnTo>
                    <a:pt x="5100" y="6603"/>
                  </a:lnTo>
                  <a:lnTo>
                    <a:pt x="5078" y="6605"/>
                  </a:lnTo>
                  <a:lnTo>
                    <a:pt x="5075" y="6606"/>
                  </a:lnTo>
                  <a:lnTo>
                    <a:pt x="5053" y="6608"/>
                  </a:lnTo>
                  <a:lnTo>
                    <a:pt x="5049" y="6608"/>
                  </a:lnTo>
                  <a:lnTo>
                    <a:pt x="5027" y="6609"/>
                  </a:lnTo>
                  <a:lnTo>
                    <a:pt x="5024" y="6610"/>
                  </a:lnTo>
                  <a:lnTo>
                    <a:pt x="5002" y="6610"/>
                  </a:lnTo>
                  <a:lnTo>
                    <a:pt x="4998" y="6610"/>
                  </a:lnTo>
                  <a:lnTo>
                    <a:pt x="4976" y="6610"/>
                  </a:lnTo>
                  <a:lnTo>
                    <a:pt x="4973" y="6609"/>
                  </a:lnTo>
                  <a:lnTo>
                    <a:pt x="4951" y="6608"/>
                  </a:lnTo>
                  <a:lnTo>
                    <a:pt x="4947" y="6608"/>
                  </a:lnTo>
                  <a:lnTo>
                    <a:pt x="4925" y="6606"/>
                  </a:lnTo>
                  <a:lnTo>
                    <a:pt x="4922" y="6605"/>
                  </a:lnTo>
                  <a:lnTo>
                    <a:pt x="4900" y="6603"/>
                  </a:lnTo>
                  <a:lnTo>
                    <a:pt x="4896" y="6602"/>
                  </a:lnTo>
                  <a:lnTo>
                    <a:pt x="4875" y="6598"/>
                  </a:lnTo>
                  <a:lnTo>
                    <a:pt x="4871" y="6598"/>
                  </a:lnTo>
                  <a:lnTo>
                    <a:pt x="4850" y="6593"/>
                  </a:lnTo>
                  <a:lnTo>
                    <a:pt x="4847" y="6592"/>
                  </a:lnTo>
                  <a:lnTo>
                    <a:pt x="4826" y="6587"/>
                  </a:lnTo>
                  <a:lnTo>
                    <a:pt x="4822" y="6586"/>
                  </a:lnTo>
                  <a:lnTo>
                    <a:pt x="4801" y="6580"/>
                  </a:lnTo>
                  <a:lnTo>
                    <a:pt x="4798" y="6579"/>
                  </a:lnTo>
                  <a:lnTo>
                    <a:pt x="4777" y="6572"/>
                  </a:lnTo>
                  <a:lnTo>
                    <a:pt x="4774" y="6571"/>
                  </a:lnTo>
                  <a:lnTo>
                    <a:pt x="4753" y="6563"/>
                  </a:lnTo>
                  <a:lnTo>
                    <a:pt x="4750" y="6562"/>
                  </a:lnTo>
                  <a:lnTo>
                    <a:pt x="4730" y="6554"/>
                  </a:lnTo>
                  <a:lnTo>
                    <a:pt x="4726" y="6552"/>
                  </a:lnTo>
                  <a:lnTo>
                    <a:pt x="4707" y="6543"/>
                  </a:lnTo>
                  <a:lnTo>
                    <a:pt x="4703" y="6542"/>
                  </a:lnTo>
                  <a:lnTo>
                    <a:pt x="4684" y="6532"/>
                  </a:lnTo>
                  <a:lnTo>
                    <a:pt x="4681" y="6530"/>
                  </a:lnTo>
                  <a:lnTo>
                    <a:pt x="4661" y="6519"/>
                  </a:lnTo>
                  <a:lnTo>
                    <a:pt x="4659" y="6518"/>
                  </a:lnTo>
                  <a:lnTo>
                    <a:pt x="4640" y="6507"/>
                  </a:lnTo>
                  <a:lnTo>
                    <a:pt x="4637" y="6505"/>
                  </a:lnTo>
                  <a:lnTo>
                    <a:pt x="4618" y="6493"/>
                  </a:lnTo>
                  <a:lnTo>
                    <a:pt x="4615" y="6491"/>
                  </a:lnTo>
                  <a:lnTo>
                    <a:pt x="4597" y="6478"/>
                  </a:lnTo>
                  <a:lnTo>
                    <a:pt x="4594" y="6476"/>
                  </a:lnTo>
                  <a:lnTo>
                    <a:pt x="4577" y="6463"/>
                  </a:lnTo>
                  <a:lnTo>
                    <a:pt x="4574" y="6460"/>
                  </a:lnTo>
                  <a:lnTo>
                    <a:pt x="4557" y="6446"/>
                  </a:lnTo>
                  <a:lnTo>
                    <a:pt x="4555" y="6444"/>
                  </a:lnTo>
                  <a:lnTo>
                    <a:pt x="4538" y="6430"/>
                  </a:lnTo>
                  <a:lnTo>
                    <a:pt x="4536" y="6427"/>
                  </a:lnTo>
                  <a:lnTo>
                    <a:pt x="4520" y="6412"/>
                  </a:lnTo>
                  <a:lnTo>
                    <a:pt x="4517" y="6409"/>
                  </a:lnTo>
                  <a:lnTo>
                    <a:pt x="4502" y="6394"/>
                  </a:lnTo>
                  <a:lnTo>
                    <a:pt x="4500" y="6391"/>
                  </a:lnTo>
                  <a:lnTo>
                    <a:pt x="4485" y="6375"/>
                  </a:lnTo>
                  <a:lnTo>
                    <a:pt x="4483" y="6372"/>
                  </a:lnTo>
                  <a:lnTo>
                    <a:pt x="4469" y="6356"/>
                  </a:lnTo>
                  <a:lnTo>
                    <a:pt x="4467" y="6353"/>
                  </a:lnTo>
                  <a:lnTo>
                    <a:pt x="4454" y="6335"/>
                  </a:lnTo>
                  <a:lnTo>
                    <a:pt x="4451" y="6332"/>
                  </a:lnTo>
                  <a:lnTo>
                    <a:pt x="4439" y="6315"/>
                  </a:lnTo>
                  <a:lnTo>
                    <a:pt x="4437" y="6312"/>
                  </a:lnTo>
                  <a:lnTo>
                    <a:pt x="4425" y="6294"/>
                  </a:lnTo>
                  <a:lnTo>
                    <a:pt x="4423" y="6290"/>
                  </a:lnTo>
                  <a:lnTo>
                    <a:pt x="4411" y="6272"/>
                  </a:lnTo>
                  <a:lnTo>
                    <a:pt x="4410" y="6268"/>
                  </a:lnTo>
                  <a:lnTo>
                    <a:pt x="4399" y="6249"/>
                  </a:lnTo>
                  <a:lnTo>
                    <a:pt x="4397" y="6246"/>
                  </a:lnTo>
                  <a:lnTo>
                    <a:pt x="4387" y="6227"/>
                  </a:lnTo>
                  <a:lnTo>
                    <a:pt x="4386" y="6223"/>
                  </a:lnTo>
                  <a:lnTo>
                    <a:pt x="4377" y="6203"/>
                  </a:lnTo>
                  <a:lnTo>
                    <a:pt x="4375" y="6200"/>
                  </a:lnTo>
                  <a:lnTo>
                    <a:pt x="4367" y="6180"/>
                  </a:lnTo>
                  <a:lnTo>
                    <a:pt x="4365" y="6176"/>
                  </a:lnTo>
                  <a:lnTo>
                    <a:pt x="4358" y="6156"/>
                  </a:lnTo>
                  <a:lnTo>
                    <a:pt x="4357" y="6153"/>
                  </a:lnTo>
                  <a:lnTo>
                    <a:pt x="4350" y="6132"/>
                  </a:lnTo>
                  <a:lnTo>
                    <a:pt x="4349" y="6128"/>
                  </a:lnTo>
                  <a:lnTo>
                    <a:pt x="4343" y="6107"/>
                  </a:lnTo>
                  <a:lnTo>
                    <a:pt x="4342" y="6104"/>
                  </a:lnTo>
                  <a:lnTo>
                    <a:pt x="4337" y="6083"/>
                  </a:lnTo>
                  <a:lnTo>
                    <a:pt x="4336" y="6079"/>
                  </a:lnTo>
                  <a:lnTo>
                    <a:pt x="4331" y="6058"/>
                  </a:lnTo>
                  <a:lnTo>
                    <a:pt x="4331" y="6054"/>
                  </a:lnTo>
                  <a:lnTo>
                    <a:pt x="4327" y="6033"/>
                  </a:lnTo>
                  <a:lnTo>
                    <a:pt x="4326" y="6029"/>
                  </a:lnTo>
                  <a:lnTo>
                    <a:pt x="4324" y="6007"/>
                  </a:lnTo>
                  <a:lnTo>
                    <a:pt x="4323" y="6004"/>
                  </a:lnTo>
                  <a:lnTo>
                    <a:pt x="4321" y="5982"/>
                  </a:lnTo>
                  <a:lnTo>
                    <a:pt x="4321" y="5978"/>
                  </a:lnTo>
                  <a:lnTo>
                    <a:pt x="4320" y="5956"/>
                  </a:lnTo>
                  <a:lnTo>
                    <a:pt x="4319" y="5953"/>
                  </a:lnTo>
                  <a:lnTo>
                    <a:pt x="4319" y="5931"/>
                  </a:lnTo>
                  <a:lnTo>
                    <a:pt x="4319" y="5927"/>
                  </a:lnTo>
                  <a:lnTo>
                    <a:pt x="4319" y="5905"/>
                  </a:lnTo>
                  <a:lnTo>
                    <a:pt x="4320" y="5902"/>
                  </a:lnTo>
                  <a:lnTo>
                    <a:pt x="4321" y="5880"/>
                  </a:lnTo>
                  <a:lnTo>
                    <a:pt x="4321" y="5876"/>
                  </a:lnTo>
                  <a:lnTo>
                    <a:pt x="4323" y="5854"/>
                  </a:lnTo>
                  <a:lnTo>
                    <a:pt x="4324" y="5851"/>
                  </a:lnTo>
                  <a:lnTo>
                    <a:pt x="4326" y="5829"/>
                  </a:lnTo>
                  <a:lnTo>
                    <a:pt x="4327" y="5825"/>
                  </a:lnTo>
                  <a:lnTo>
                    <a:pt x="4331" y="5804"/>
                  </a:lnTo>
                  <a:lnTo>
                    <a:pt x="4331" y="5800"/>
                  </a:lnTo>
                  <a:lnTo>
                    <a:pt x="4336" y="5779"/>
                  </a:lnTo>
                  <a:lnTo>
                    <a:pt x="4337" y="5776"/>
                  </a:lnTo>
                  <a:lnTo>
                    <a:pt x="4342" y="5755"/>
                  </a:lnTo>
                  <a:lnTo>
                    <a:pt x="4343" y="5751"/>
                  </a:lnTo>
                  <a:lnTo>
                    <a:pt x="4349" y="5730"/>
                  </a:lnTo>
                  <a:lnTo>
                    <a:pt x="4350" y="5727"/>
                  </a:lnTo>
                  <a:lnTo>
                    <a:pt x="4357" y="5706"/>
                  </a:lnTo>
                  <a:lnTo>
                    <a:pt x="4358" y="5703"/>
                  </a:lnTo>
                  <a:lnTo>
                    <a:pt x="4366" y="5682"/>
                  </a:lnTo>
                  <a:lnTo>
                    <a:pt x="4367" y="5679"/>
                  </a:lnTo>
                  <a:lnTo>
                    <a:pt x="4375" y="5659"/>
                  </a:lnTo>
                  <a:lnTo>
                    <a:pt x="4377" y="5655"/>
                  </a:lnTo>
                  <a:lnTo>
                    <a:pt x="4386" y="5636"/>
                  </a:lnTo>
                  <a:lnTo>
                    <a:pt x="4387" y="5632"/>
                  </a:lnTo>
                  <a:lnTo>
                    <a:pt x="4397" y="5613"/>
                  </a:lnTo>
                  <a:lnTo>
                    <a:pt x="4399" y="5610"/>
                  </a:lnTo>
                  <a:lnTo>
                    <a:pt x="4410" y="5590"/>
                  </a:lnTo>
                  <a:lnTo>
                    <a:pt x="4411" y="5587"/>
                  </a:lnTo>
                  <a:lnTo>
                    <a:pt x="4423" y="5569"/>
                  </a:lnTo>
                  <a:lnTo>
                    <a:pt x="4425" y="5566"/>
                  </a:lnTo>
                  <a:lnTo>
                    <a:pt x="4437" y="5547"/>
                  </a:lnTo>
                  <a:lnTo>
                    <a:pt x="4439" y="5544"/>
                  </a:lnTo>
                  <a:lnTo>
                    <a:pt x="4451" y="5527"/>
                  </a:lnTo>
                  <a:lnTo>
                    <a:pt x="4453" y="5524"/>
                  </a:lnTo>
                  <a:lnTo>
                    <a:pt x="4467" y="5506"/>
                  </a:lnTo>
                  <a:lnTo>
                    <a:pt x="4469" y="5504"/>
                  </a:lnTo>
                  <a:lnTo>
                    <a:pt x="4483" y="5487"/>
                  </a:lnTo>
                  <a:lnTo>
                    <a:pt x="4485" y="5484"/>
                  </a:lnTo>
                  <a:lnTo>
                    <a:pt x="4500" y="5468"/>
                  </a:lnTo>
                  <a:lnTo>
                    <a:pt x="4502" y="5465"/>
                  </a:lnTo>
                  <a:lnTo>
                    <a:pt x="4517" y="5449"/>
                  </a:lnTo>
                  <a:lnTo>
                    <a:pt x="4520" y="5447"/>
                  </a:lnTo>
                  <a:lnTo>
                    <a:pt x="4535" y="5432"/>
                  </a:lnTo>
                  <a:lnTo>
                    <a:pt x="4538" y="5429"/>
                  </a:lnTo>
                  <a:lnTo>
                    <a:pt x="4554" y="5415"/>
                  </a:lnTo>
                  <a:lnTo>
                    <a:pt x="4557" y="5412"/>
                  </a:lnTo>
                  <a:lnTo>
                    <a:pt x="4574" y="5398"/>
                  </a:lnTo>
                  <a:lnTo>
                    <a:pt x="4577" y="5396"/>
                  </a:lnTo>
                  <a:lnTo>
                    <a:pt x="4594" y="5383"/>
                  </a:lnTo>
                  <a:lnTo>
                    <a:pt x="4597" y="5380"/>
                  </a:lnTo>
                  <a:lnTo>
                    <a:pt x="4615" y="5368"/>
                  </a:lnTo>
                  <a:lnTo>
                    <a:pt x="4618" y="5366"/>
                  </a:lnTo>
                  <a:lnTo>
                    <a:pt x="4637" y="5354"/>
                  </a:lnTo>
                  <a:lnTo>
                    <a:pt x="4640" y="5351"/>
                  </a:lnTo>
                  <a:lnTo>
                    <a:pt x="4659" y="5340"/>
                  </a:lnTo>
                  <a:lnTo>
                    <a:pt x="4662" y="5339"/>
                  </a:lnTo>
                  <a:lnTo>
                    <a:pt x="4681" y="5328"/>
                  </a:lnTo>
                  <a:lnTo>
                    <a:pt x="4684" y="5326"/>
                  </a:lnTo>
                  <a:lnTo>
                    <a:pt x="4703" y="5316"/>
                  </a:lnTo>
                  <a:lnTo>
                    <a:pt x="4707" y="5315"/>
                  </a:lnTo>
                  <a:lnTo>
                    <a:pt x="4727" y="5306"/>
                  </a:lnTo>
                  <a:lnTo>
                    <a:pt x="4730" y="5304"/>
                  </a:lnTo>
                  <a:lnTo>
                    <a:pt x="4750" y="5296"/>
                  </a:lnTo>
                  <a:lnTo>
                    <a:pt x="4754" y="5295"/>
                  </a:lnTo>
                  <a:lnTo>
                    <a:pt x="4774" y="5287"/>
                  </a:lnTo>
                  <a:lnTo>
                    <a:pt x="4777" y="5286"/>
                  </a:lnTo>
                  <a:lnTo>
                    <a:pt x="4798" y="5279"/>
                  </a:lnTo>
                  <a:lnTo>
                    <a:pt x="4802" y="5278"/>
                  </a:lnTo>
                  <a:lnTo>
                    <a:pt x="4822" y="5272"/>
                  </a:lnTo>
                  <a:lnTo>
                    <a:pt x="4826" y="5271"/>
                  </a:lnTo>
                  <a:lnTo>
                    <a:pt x="4847" y="5266"/>
                  </a:lnTo>
                  <a:lnTo>
                    <a:pt x="4851" y="5265"/>
                  </a:lnTo>
                  <a:lnTo>
                    <a:pt x="4872" y="5261"/>
                  </a:lnTo>
                  <a:lnTo>
                    <a:pt x="4875" y="5260"/>
                  </a:lnTo>
                  <a:lnTo>
                    <a:pt x="4897" y="5257"/>
                  </a:lnTo>
                  <a:lnTo>
                    <a:pt x="4901" y="5256"/>
                  </a:lnTo>
                  <a:lnTo>
                    <a:pt x="4922" y="5253"/>
                  </a:lnTo>
                  <a:lnTo>
                    <a:pt x="4926" y="5253"/>
                  </a:lnTo>
                  <a:lnTo>
                    <a:pt x="4947" y="5251"/>
                  </a:lnTo>
                  <a:lnTo>
                    <a:pt x="4951" y="5251"/>
                  </a:lnTo>
                  <a:lnTo>
                    <a:pt x="4973" y="5250"/>
                  </a:lnTo>
                  <a:lnTo>
                    <a:pt x="4976" y="5249"/>
                  </a:lnTo>
                  <a:lnTo>
                    <a:pt x="4998" y="5249"/>
                  </a:lnTo>
                  <a:lnTo>
                    <a:pt x="5002" y="5249"/>
                  </a:lnTo>
                  <a:lnTo>
                    <a:pt x="5024" y="5249"/>
                  </a:lnTo>
                  <a:lnTo>
                    <a:pt x="5027" y="5250"/>
                  </a:lnTo>
                  <a:lnTo>
                    <a:pt x="5049" y="5251"/>
                  </a:lnTo>
                  <a:lnTo>
                    <a:pt x="5053" y="5251"/>
                  </a:lnTo>
                  <a:lnTo>
                    <a:pt x="5074" y="5253"/>
                  </a:lnTo>
                  <a:lnTo>
                    <a:pt x="5078" y="5253"/>
                  </a:lnTo>
                  <a:lnTo>
                    <a:pt x="5099" y="5256"/>
                  </a:lnTo>
                  <a:lnTo>
                    <a:pt x="5103" y="5257"/>
                  </a:lnTo>
                  <a:lnTo>
                    <a:pt x="5125" y="5260"/>
                  </a:lnTo>
                  <a:lnTo>
                    <a:pt x="5128" y="5261"/>
                  </a:lnTo>
                  <a:lnTo>
                    <a:pt x="5149" y="5265"/>
                  </a:lnTo>
                  <a:lnTo>
                    <a:pt x="5153" y="5266"/>
                  </a:lnTo>
                  <a:lnTo>
                    <a:pt x="5174" y="5271"/>
                  </a:lnTo>
                  <a:lnTo>
                    <a:pt x="5178" y="5272"/>
                  </a:lnTo>
                  <a:lnTo>
                    <a:pt x="5198" y="5278"/>
                  </a:lnTo>
                  <a:lnTo>
                    <a:pt x="5202" y="5279"/>
                  </a:lnTo>
                  <a:lnTo>
                    <a:pt x="5223" y="5286"/>
                  </a:lnTo>
                  <a:lnTo>
                    <a:pt x="5226" y="5287"/>
                  </a:lnTo>
                  <a:lnTo>
                    <a:pt x="5246" y="5295"/>
                  </a:lnTo>
                  <a:lnTo>
                    <a:pt x="5250" y="5296"/>
                  </a:lnTo>
                  <a:lnTo>
                    <a:pt x="5270" y="5304"/>
                  </a:lnTo>
                  <a:lnTo>
                    <a:pt x="5273" y="5306"/>
                  </a:lnTo>
                  <a:lnTo>
                    <a:pt x="5293" y="5315"/>
                  </a:lnTo>
                  <a:lnTo>
                    <a:pt x="5297" y="5316"/>
                  </a:lnTo>
                  <a:lnTo>
                    <a:pt x="5316" y="5326"/>
                  </a:lnTo>
                  <a:lnTo>
                    <a:pt x="5319" y="5328"/>
                  </a:lnTo>
                  <a:lnTo>
                    <a:pt x="5338" y="5339"/>
                  </a:lnTo>
                  <a:lnTo>
                    <a:pt x="5341" y="5340"/>
                  </a:lnTo>
                  <a:lnTo>
                    <a:pt x="5360" y="5351"/>
                  </a:lnTo>
                  <a:lnTo>
                    <a:pt x="5363" y="5354"/>
                  </a:lnTo>
                  <a:lnTo>
                    <a:pt x="5382" y="5366"/>
                  </a:lnTo>
                  <a:lnTo>
                    <a:pt x="5385" y="5368"/>
                  </a:lnTo>
                  <a:lnTo>
                    <a:pt x="5403" y="5380"/>
                  </a:lnTo>
                  <a:lnTo>
                    <a:pt x="5406" y="5383"/>
                  </a:lnTo>
                  <a:lnTo>
                    <a:pt x="5423" y="5396"/>
                  </a:lnTo>
                  <a:lnTo>
                    <a:pt x="5426" y="5398"/>
                  </a:lnTo>
                  <a:lnTo>
                    <a:pt x="5443" y="5412"/>
                  </a:lnTo>
                  <a:lnTo>
                    <a:pt x="5446" y="5415"/>
                  </a:lnTo>
                  <a:lnTo>
                    <a:pt x="5462" y="5429"/>
                  </a:lnTo>
                  <a:lnTo>
                    <a:pt x="5465" y="5432"/>
                  </a:lnTo>
                  <a:lnTo>
                    <a:pt x="5480" y="5447"/>
                  </a:lnTo>
                  <a:lnTo>
                    <a:pt x="5483" y="5449"/>
                  </a:lnTo>
                  <a:lnTo>
                    <a:pt x="5498" y="5465"/>
                  </a:lnTo>
                  <a:lnTo>
                    <a:pt x="5500" y="5468"/>
                  </a:lnTo>
                  <a:lnTo>
                    <a:pt x="5515" y="5484"/>
                  </a:lnTo>
                  <a:lnTo>
                    <a:pt x="5517" y="5487"/>
                  </a:lnTo>
                  <a:lnTo>
                    <a:pt x="5531" y="5504"/>
                  </a:lnTo>
                  <a:lnTo>
                    <a:pt x="5533" y="5506"/>
                  </a:lnTo>
                  <a:lnTo>
                    <a:pt x="5547" y="5524"/>
                  </a:lnTo>
                  <a:lnTo>
                    <a:pt x="5549" y="5527"/>
                  </a:lnTo>
                  <a:lnTo>
                    <a:pt x="5561" y="5544"/>
                  </a:lnTo>
                  <a:lnTo>
                    <a:pt x="5563" y="5547"/>
                  </a:lnTo>
                  <a:lnTo>
                    <a:pt x="5575" y="5566"/>
                  </a:lnTo>
                  <a:lnTo>
                    <a:pt x="5577" y="5569"/>
                  </a:lnTo>
                  <a:lnTo>
                    <a:pt x="5589" y="5587"/>
                  </a:lnTo>
                  <a:lnTo>
                    <a:pt x="5590" y="5590"/>
                  </a:lnTo>
                  <a:lnTo>
                    <a:pt x="5601" y="5610"/>
                  </a:lnTo>
                  <a:lnTo>
                    <a:pt x="5603" y="5613"/>
                  </a:lnTo>
                  <a:lnTo>
                    <a:pt x="5613" y="5632"/>
                  </a:lnTo>
                  <a:lnTo>
                    <a:pt x="5614" y="5636"/>
                  </a:lnTo>
                  <a:lnTo>
                    <a:pt x="5623" y="5655"/>
                  </a:lnTo>
                  <a:lnTo>
                    <a:pt x="5625" y="5659"/>
                  </a:lnTo>
                  <a:lnTo>
                    <a:pt x="5633" y="5679"/>
                  </a:lnTo>
                  <a:lnTo>
                    <a:pt x="5634" y="5682"/>
                  </a:lnTo>
                  <a:lnTo>
                    <a:pt x="5642" y="5703"/>
                  </a:lnTo>
                  <a:lnTo>
                    <a:pt x="5643" y="5706"/>
                  </a:lnTo>
                  <a:lnTo>
                    <a:pt x="5650" y="5727"/>
                  </a:lnTo>
                  <a:lnTo>
                    <a:pt x="5651" y="5730"/>
                  </a:lnTo>
                  <a:lnTo>
                    <a:pt x="5657" y="5751"/>
                  </a:lnTo>
                  <a:lnTo>
                    <a:pt x="5658" y="5755"/>
                  </a:lnTo>
                  <a:lnTo>
                    <a:pt x="5663" y="5776"/>
                  </a:lnTo>
                  <a:lnTo>
                    <a:pt x="5664" y="5779"/>
                  </a:lnTo>
                  <a:lnTo>
                    <a:pt x="5669" y="5800"/>
                  </a:lnTo>
                  <a:lnTo>
                    <a:pt x="5669" y="5804"/>
                  </a:lnTo>
                  <a:lnTo>
                    <a:pt x="5673" y="5825"/>
                  </a:lnTo>
                  <a:lnTo>
                    <a:pt x="5674" y="5829"/>
                  </a:lnTo>
                  <a:lnTo>
                    <a:pt x="5676" y="5851"/>
                  </a:lnTo>
                  <a:lnTo>
                    <a:pt x="5677" y="5854"/>
                  </a:lnTo>
                  <a:lnTo>
                    <a:pt x="5679" y="5876"/>
                  </a:lnTo>
                  <a:lnTo>
                    <a:pt x="5679" y="5880"/>
                  </a:lnTo>
                  <a:lnTo>
                    <a:pt x="5680" y="5902"/>
                  </a:lnTo>
                  <a:close/>
                  <a:moveTo>
                    <a:pt x="5480" y="5965"/>
                  </a:moveTo>
                  <a:lnTo>
                    <a:pt x="5481" y="5947"/>
                  </a:lnTo>
                  <a:lnTo>
                    <a:pt x="5481" y="5929"/>
                  </a:lnTo>
                  <a:lnTo>
                    <a:pt x="5481" y="5911"/>
                  </a:lnTo>
                  <a:lnTo>
                    <a:pt x="5480" y="5893"/>
                  </a:lnTo>
                  <a:lnTo>
                    <a:pt x="5478" y="5875"/>
                  </a:lnTo>
                  <a:lnTo>
                    <a:pt x="5476" y="5857"/>
                  </a:lnTo>
                  <a:lnTo>
                    <a:pt x="5473" y="5840"/>
                  </a:lnTo>
                  <a:lnTo>
                    <a:pt x="5469" y="5822"/>
                  </a:lnTo>
                  <a:lnTo>
                    <a:pt x="5465" y="5805"/>
                  </a:lnTo>
                  <a:lnTo>
                    <a:pt x="5460" y="5788"/>
                  </a:lnTo>
                  <a:lnTo>
                    <a:pt x="5454" y="5771"/>
                  </a:lnTo>
                  <a:lnTo>
                    <a:pt x="5448" y="5754"/>
                  </a:lnTo>
                  <a:lnTo>
                    <a:pt x="5441" y="5737"/>
                  </a:lnTo>
                  <a:lnTo>
                    <a:pt x="5433" y="5721"/>
                  </a:lnTo>
                  <a:lnTo>
                    <a:pt x="5425" y="5705"/>
                  </a:lnTo>
                  <a:lnTo>
                    <a:pt x="5416" y="5689"/>
                  </a:lnTo>
                  <a:lnTo>
                    <a:pt x="5407" y="5674"/>
                  </a:lnTo>
                  <a:lnTo>
                    <a:pt x="5397" y="5659"/>
                  </a:lnTo>
                  <a:lnTo>
                    <a:pt x="5387" y="5644"/>
                  </a:lnTo>
                  <a:lnTo>
                    <a:pt x="5376" y="5629"/>
                  </a:lnTo>
                  <a:lnTo>
                    <a:pt x="5364" y="5616"/>
                  </a:lnTo>
                  <a:lnTo>
                    <a:pt x="5352" y="5602"/>
                  </a:lnTo>
                  <a:lnTo>
                    <a:pt x="5340" y="5589"/>
                  </a:lnTo>
                  <a:lnTo>
                    <a:pt x="5327" y="5577"/>
                  </a:lnTo>
                  <a:lnTo>
                    <a:pt x="5314" y="5565"/>
                  </a:lnTo>
                  <a:lnTo>
                    <a:pt x="5300" y="5553"/>
                  </a:lnTo>
                  <a:lnTo>
                    <a:pt x="5286" y="5542"/>
                  </a:lnTo>
                  <a:lnTo>
                    <a:pt x="5271" y="5532"/>
                  </a:lnTo>
                  <a:lnTo>
                    <a:pt x="5256" y="5522"/>
                  </a:lnTo>
                  <a:lnTo>
                    <a:pt x="5240" y="5513"/>
                  </a:lnTo>
                  <a:lnTo>
                    <a:pt x="5224" y="5504"/>
                  </a:lnTo>
                  <a:lnTo>
                    <a:pt x="5208" y="5496"/>
                  </a:lnTo>
                  <a:lnTo>
                    <a:pt x="5192" y="5488"/>
                  </a:lnTo>
                  <a:lnTo>
                    <a:pt x="5176" y="5482"/>
                  </a:lnTo>
                  <a:lnTo>
                    <a:pt x="5159" y="5475"/>
                  </a:lnTo>
                  <a:lnTo>
                    <a:pt x="5142" y="5470"/>
                  </a:lnTo>
                  <a:lnTo>
                    <a:pt x="5125" y="5465"/>
                  </a:lnTo>
                  <a:lnTo>
                    <a:pt x="5107" y="5461"/>
                  </a:lnTo>
                  <a:lnTo>
                    <a:pt x="5090" y="5457"/>
                  </a:lnTo>
                  <a:lnTo>
                    <a:pt x="5072" y="5454"/>
                  </a:lnTo>
                  <a:lnTo>
                    <a:pt x="5054" y="5452"/>
                  </a:lnTo>
                  <a:lnTo>
                    <a:pt x="5036" y="5450"/>
                  </a:lnTo>
                  <a:lnTo>
                    <a:pt x="5018" y="5449"/>
                  </a:lnTo>
                  <a:lnTo>
                    <a:pt x="5000" y="5449"/>
                  </a:lnTo>
                  <a:lnTo>
                    <a:pt x="4982" y="5449"/>
                  </a:lnTo>
                  <a:lnTo>
                    <a:pt x="4964" y="5450"/>
                  </a:lnTo>
                  <a:lnTo>
                    <a:pt x="4946" y="5452"/>
                  </a:lnTo>
                  <a:lnTo>
                    <a:pt x="4928" y="5454"/>
                  </a:lnTo>
                  <a:lnTo>
                    <a:pt x="4910" y="5457"/>
                  </a:lnTo>
                  <a:lnTo>
                    <a:pt x="4893" y="5461"/>
                  </a:lnTo>
                  <a:lnTo>
                    <a:pt x="4875" y="5465"/>
                  </a:lnTo>
                  <a:lnTo>
                    <a:pt x="4858" y="5470"/>
                  </a:lnTo>
                  <a:lnTo>
                    <a:pt x="4841" y="5475"/>
                  </a:lnTo>
                  <a:lnTo>
                    <a:pt x="4824" y="5482"/>
                  </a:lnTo>
                  <a:lnTo>
                    <a:pt x="4808" y="5488"/>
                  </a:lnTo>
                  <a:lnTo>
                    <a:pt x="4792" y="5496"/>
                  </a:lnTo>
                  <a:lnTo>
                    <a:pt x="4776" y="5504"/>
                  </a:lnTo>
                  <a:lnTo>
                    <a:pt x="4760" y="5513"/>
                  </a:lnTo>
                  <a:lnTo>
                    <a:pt x="4744" y="5522"/>
                  </a:lnTo>
                  <a:lnTo>
                    <a:pt x="4729" y="5532"/>
                  </a:lnTo>
                  <a:lnTo>
                    <a:pt x="4714" y="5542"/>
                  </a:lnTo>
                  <a:lnTo>
                    <a:pt x="4700" y="5553"/>
                  </a:lnTo>
                  <a:lnTo>
                    <a:pt x="4686" y="5565"/>
                  </a:lnTo>
                  <a:lnTo>
                    <a:pt x="4673" y="5577"/>
                  </a:lnTo>
                  <a:lnTo>
                    <a:pt x="4660" y="5589"/>
                  </a:lnTo>
                  <a:lnTo>
                    <a:pt x="4648" y="5602"/>
                  </a:lnTo>
                  <a:lnTo>
                    <a:pt x="4636" y="5616"/>
                  </a:lnTo>
                  <a:lnTo>
                    <a:pt x="4624" y="5629"/>
                  </a:lnTo>
                  <a:lnTo>
                    <a:pt x="4613" y="5644"/>
                  </a:lnTo>
                  <a:lnTo>
                    <a:pt x="4603" y="5659"/>
                  </a:lnTo>
                  <a:lnTo>
                    <a:pt x="4593" y="5674"/>
                  </a:lnTo>
                  <a:lnTo>
                    <a:pt x="4584" y="5689"/>
                  </a:lnTo>
                  <a:lnTo>
                    <a:pt x="4575" y="5705"/>
                  </a:lnTo>
                  <a:lnTo>
                    <a:pt x="4567" y="5721"/>
                  </a:lnTo>
                  <a:lnTo>
                    <a:pt x="4559" y="5737"/>
                  </a:lnTo>
                  <a:lnTo>
                    <a:pt x="4552" y="5754"/>
                  </a:lnTo>
                  <a:lnTo>
                    <a:pt x="4546" y="5771"/>
                  </a:lnTo>
                  <a:lnTo>
                    <a:pt x="4540" y="5788"/>
                  </a:lnTo>
                  <a:lnTo>
                    <a:pt x="4535" y="5805"/>
                  </a:lnTo>
                  <a:lnTo>
                    <a:pt x="4531" y="5822"/>
                  </a:lnTo>
                  <a:lnTo>
                    <a:pt x="4527" y="5840"/>
                  </a:lnTo>
                  <a:lnTo>
                    <a:pt x="4524" y="5857"/>
                  </a:lnTo>
                  <a:lnTo>
                    <a:pt x="4522" y="5875"/>
                  </a:lnTo>
                  <a:lnTo>
                    <a:pt x="4520" y="5893"/>
                  </a:lnTo>
                  <a:lnTo>
                    <a:pt x="4519" y="5911"/>
                  </a:lnTo>
                  <a:lnTo>
                    <a:pt x="4519" y="5929"/>
                  </a:lnTo>
                  <a:lnTo>
                    <a:pt x="4519" y="5947"/>
                  </a:lnTo>
                  <a:lnTo>
                    <a:pt x="4520" y="5965"/>
                  </a:lnTo>
                  <a:lnTo>
                    <a:pt x="4522" y="5983"/>
                  </a:lnTo>
                  <a:lnTo>
                    <a:pt x="4524" y="6001"/>
                  </a:lnTo>
                  <a:lnTo>
                    <a:pt x="4527" y="6019"/>
                  </a:lnTo>
                  <a:lnTo>
                    <a:pt x="4531" y="6036"/>
                  </a:lnTo>
                  <a:lnTo>
                    <a:pt x="4535" y="6054"/>
                  </a:lnTo>
                  <a:lnTo>
                    <a:pt x="4540" y="6071"/>
                  </a:lnTo>
                  <a:lnTo>
                    <a:pt x="4546" y="6088"/>
                  </a:lnTo>
                  <a:lnTo>
                    <a:pt x="4552" y="6105"/>
                  </a:lnTo>
                  <a:lnTo>
                    <a:pt x="4559" y="6122"/>
                  </a:lnTo>
                  <a:lnTo>
                    <a:pt x="4567" y="6138"/>
                  </a:lnTo>
                  <a:lnTo>
                    <a:pt x="4575" y="6154"/>
                  </a:lnTo>
                  <a:lnTo>
                    <a:pt x="4584" y="6170"/>
                  </a:lnTo>
                  <a:lnTo>
                    <a:pt x="4593" y="6185"/>
                  </a:lnTo>
                  <a:lnTo>
                    <a:pt x="4603" y="6200"/>
                  </a:lnTo>
                  <a:lnTo>
                    <a:pt x="4613" y="6215"/>
                  </a:lnTo>
                  <a:lnTo>
                    <a:pt x="4624" y="6229"/>
                  </a:lnTo>
                  <a:lnTo>
                    <a:pt x="4635" y="6243"/>
                  </a:lnTo>
                  <a:lnTo>
                    <a:pt x="4647" y="6256"/>
                  </a:lnTo>
                  <a:lnTo>
                    <a:pt x="4660" y="6269"/>
                  </a:lnTo>
                  <a:lnTo>
                    <a:pt x="4673" y="6281"/>
                  </a:lnTo>
                  <a:lnTo>
                    <a:pt x="4686" y="6293"/>
                  </a:lnTo>
                  <a:lnTo>
                    <a:pt x="4700" y="6305"/>
                  </a:lnTo>
                  <a:lnTo>
                    <a:pt x="4714" y="6316"/>
                  </a:lnTo>
                  <a:lnTo>
                    <a:pt x="4729" y="6326"/>
                  </a:lnTo>
                  <a:lnTo>
                    <a:pt x="4744" y="6336"/>
                  </a:lnTo>
                  <a:lnTo>
                    <a:pt x="4760" y="6345"/>
                  </a:lnTo>
                  <a:lnTo>
                    <a:pt x="4776" y="6354"/>
                  </a:lnTo>
                  <a:lnTo>
                    <a:pt x="4792" y="6362"/>
                  </a:lnTo>
                  <a:lnTo>
                    <a:pt x="4808" y="6370"/>
                  </a:lnTo>
                  <a:lnTo>
                    <a:pt x="4825" y="6377"/>
                  </a:lnTo>
                  <a:lnTo>
                    <a:pt x="4842" y="6383"/>
                  </a:lnTo>
                  <a:lnTo>
                    <a:pt x="4859" y="6389"/>
                  </a:lnTo>
                  <a:lnTo>
                    <a:pt x="4876" y="6394"/>
                  </a:lnTo>
                  <a:lnTo>
                    <a:pt x="4893" y="6398"/>
                  </a:lnTo>
                  <a:lnTo>
                    <a:pt x="4911" y="6402"/>
                  </a:lnTo>
                  <a:lnTo>
                    <a:pt x="4928" y="6405"/>
                  </a:lnTo>
                  <a:lnTo>
                    <a:pt x="4946" y="6407"/>
                  </a:lnTo>
                  <a:lnTo>
                    <a:pt x="4964" y="6409"/>
                  </a:lnTo>
                  <a:lnTo>
                    <a:pt x="4982" y="6410"/>
                  </a:lnTo>
                  <a:lnTo>
                    <a:pt x="5000" y="6410"/>
                  </a:lnTo>
                  <a:lnTo>
                    <a:pt x="5018" y="6410"/>
                  </a:lnTo>
                  <a:lnTo>
                    <a:pt x="5036" y="6409"/>
                  </a:lnTo>
                  <a:lnTo>
                    <a:pt x="5054" y="6407"/>
                  </a:lnTo>
                  <a:lnTo>
                    <a:pt x="5072" y="6405"/>
                  </a:lnTo>
                  <a:lnTo>
                    <a:pt x="5089" y="6402"/>
                  </a:lnTo>
                  <a:lnTo>
                    <a:pt x="5107" y="6398"/>
                  </a:lnTo>
                  <a:lnTo>
                    <a:pt x="5124" y="6394"/>
                  </a:lnTo>
                  <a:lnTo>
                    <a:pt x="5141" y="6389"/>
                  </a:lnTo>
                  <a:lnTo>
                    <a:pt x="5158" y="6383"/>
                  </a:lnTo>
                  <a:lnTo>
                    <a:pt x="5175" y="6377"/>
                  </a:lnTo>
                  <a:lnTo>
                    <a:pt x="5192" y="6370"/>
                  </a:lnTo>
                  <a:lnTo>
                    <a:pt x="5208" y="6362"/>
                  </a:lnTo>
                  <a:lnTo>
                    <a:pt x="5224" y="6354"/>
                  </a:lnTo>
                  <a:lnTo>
                    <a:pt x="5240" y="6345"/>
                  </a:lnTo>
                  <a:lnTo>
                    <a:pt x="5256" y="6336"/>
                  </a:lnTo>
                  <a:lnTo>
                    <a:pt x="5271" y="6326"/>
                  </a:lnTo>
                  <a:lnTo>
                    <a:pt x="5286" y="6316"/>
                  </a:lnTo>
                  <a:lnTo>
                    <a:pt x="5300" y="6305"/>
                  </a:lnTo>
                  <a:lnTo>
                    <a:pt x="5314" y="6293"/>
                  </a:lnTo>
                  <a:lnTo>
                    <a:pt x="5327" y="6281"/>
                  </a:lnTo>
                  <a:lnTo>
                    <a:pt x="5340" y="6269"/>
                  </a:lnTo>
                  <a:lnTo>
                    <a:pt x="5353" y="6256"/>
                  </a:lnTo>
                  <a:lnTo>
                    <a:pt x="5365" y="6243"/>
                  </a:lnTo>
                  <a:lnTo>
                    <a:pt x="5376" y="6229"/>
                  </a:lnTo>
                  <a:lnTo>
                    <a:pt x="5387" y="6215"/>
                  </a:lnTo>
                  <a:lnTo>
                    <a:pt x="5397" y="6200"/>
                  </a:lnTo>
                  <a:lnTo>
                    <a:pt x="5407" y="6185"/>
                  </a:lnTo>
                  <a:lnTo>
                    <a:pt x="5416" y="6170"/>
                  </a:lnTo>
                  <a:lnTo>
                    <a:pt x="5425" y="6154"/>
                  </a:lnTo>
                  <a:lnTo>
                    <a:pt x="5433" y="6138"/>
                  </a:lnTo>
                  <a:lnTo>
                    <a:pt x="5441" y="6122"/>
                  </a:lnTo>
                  <a:lnTo>
                    <a:pt x="5448" y="6105"/>
                  </a:lnTo>
                  <a:lnTo>
                    <a:pt x="5454" y="6088"/>
                  </a:lnTo>
                  <a:lnTo>
                    <a:pt x="5460" y="6071"/>
                  </a:lnTo>
                  <a:lnTo>
                    <a:pt x="5465" y="6054"/>
                  </a:lnTo>
                  <a:lnTo>
                    <a:pt x="5469" y="6036"/>
                  </a:lnTo>
                  <a:lnTo>
                    <a:pt x="5473" y="6019"/>
                  </a:lnTo>
                  <a:lnTo>
                    <a:pt x="5476" y="6001"/>
                  </a:lnTo>
                  <a:lnTo>
                    <a:pt x="5478" y="5983"/>
                  </a:lnTo>
                  <a:lnTo>
                    <a:pt x="5480" y="5965"/>
                  </a:lnTo>
                  <a:close/>
                  <a:moveTo>
                    <a:pt x="5614" y="2418"/>
                  </a:moveTo>
                  <a:lnTo>
                    <a:pt x="5615" y="2424"/>
                  </a:lnTo>
                  <a:lnTo>
                    <a:pt x="5615" y="2441"/>
                  </a:lnTo>
                  <a:lnTo>
                    <a:pt x="5615" y="2447"/>
                  </a:lnTo>
                  <a:lnTo>
                    <a:pt x="5615" y="2464"/>
                  </a:lnTo>
                  <a:lnTo>
                    <a:pt x="5614" y="2470"/>
                  </a:lnTo>
                  <a:lnTo>
                    <a:pt x="5613" y="2488"/>
                  </a:lnTo>
                  <a:lnTo>
                    <a:pt x="5613" y="2493"/>
                  </a:lnTo>
                  <a:lnTo>
                    <a:pt x="5611" y="2511"/>
                  </a:lnTo>
                  <a:lnTo>
                    <a:pt x="5611" y="2516"/>
                  </a:lnTo>
                  <a:lnTo>
                    <a:pt x="5608" y="2534"/>
                  </a:lnTo>
                  <a:lnTo>
                    <a:pt x="5607" y="2539"/>
                  </a:lnTo>
                  <a:lnTo>
                    <a:pt x="5605" y="2556"/>
                  </a:lnTo>
                  <a:lnTo>
                    <a:pt x="5603" y="2562"/>
                  </a:lnTo>
                  <a:lnTo>
                    <a:pt x="5600" y="2579"/>
                  </a:lnTo>
                  <a:lnTo>
                    <a:pt x="5599" y="2584"/>
                  </a:lnTo>
                  <a:lnTo>
                    <a:pt x="5594" y="2601"/>
                  </a:lnTo>
                  <a:lnTo>
                    <a:pt x="5593" y="2607"/>
                  </a:lnTo>
                  <a:lnTo>
                    <a:pt x="5588" y="2623"/>
                  </a:lnTo>
                  <a:lnTo>
                    <a:pt x="5586" y="2629"/>
                  </a:lnTo>
                  <a:lnTo>
                    <a:pt x="5581" y="2645"/>
                  </a:lnTo>
                  <a:lnTo>
                    <a:pt x="5579" y="2650"/>
                  </a:lnTo>
                  <a:lnTo>
                    <a:pt x="5573" y="2667"/>
                  </a:lnTo>
                  <a:lnTo>
                    <a:pt x="5571" y="2672"/>
                  </a:lnTo>
                  <a:lnTo>
                    <a:pt x="5564" y="2688"/>
                  </a:lnTo>
                  <a:lnTo>
                    <a:pt x="5562" y="2693"/>
                  </a:lnTo>
                  <a:lnTo>
                    <a:pt x="5554" y="2709"/>
                  </a:lnTo>
                  <a:lnTo>
                    <a:pt x="5552" y="2714"/>
                  </a:lnTo>
                  <a:lnTo>
                    <a:pt x="5544" y="2729"/>
                  </a:lnTo>
                  <a:lnTo>
                    <a:pt x="5541" y="2734"/>
                  </a:lnTo>
                  <a:lnTo>
                    <a:pt x="5533" y="2749"/>
                  </a:lnTo>
                  <a:lnTo>
                    <a:pt x="5531" y="2752"/>
                  </a:lnTo>
                  <a:lnTo>
                    <a:pt x="5522" y="2767"/>
                  </a:lnTo>
                  <a:lnTo>
                    <a:pt x="5519" y="2772"/>
                  </a:lnTo>
                  <a:lnTo>
                    <a:pt x="5510" y="2787"/>
                  </a:lnTo>
                  <a:lnTo>
                    <a:pt x="5507" y="2792"/>
                  </a:lnTo>
                  <a:lnTo>
                    <a:pt x="5497" y="2806"/>
                  </a:lnTo>
                  <a:lnTo>
                    <a:pt x="5493" y="2811"/>
                  </a:lnTo>
                  <a:lnTo>
                    <a:pt x="5483" y="2824"/>
                  </a:lnTo>
                  <a:lnTo>
                    <a:pt x="5479" y="2829"/>
                  </a:lnTo>
                  <a:lnTo>
                    <a:pt x="5468" y="2842"/>
                  </a:lnTo>
                  <a:lnTo>
                    <a:pt x="5464" y="2847"/>
                  </a:lnTo>
                  <a:lnTo>
                    <a:pt x="5453" y="2860"/>
                  </a:lnTo>
                  <a:lnTo>
                    <a:pt x="5449" y="2864"/>
                  </a:lnTo>
                  <a:lnTo>
                    <a:pt x="5437" y="2877"/>
                  </a:lnTo>
                  <a:lnTo>
                    <a:pt x="5433" y="2881"/>
                  </a:lnTo>
                  <a:lnTo>
                    <a:pt x="5420" y="2893"/>
                  </a:lnTo>
                  <a:lnTo>
                    <a:pt x="5416" y="2897"/>
                  </a:lnTo>
                  <a:lnTo>
                    <a:pt x="5403" y="2908"/>
                  </a:lnTo>
                  <a:lnTo>
                    <a:pt x="5399" y="2912"/>
                  </a:lnTo>
                  <a:lnTo>
                    <a:pt x="5386" y="2923"/>
                  </a:lnTo>
                  <a:lnTo>
                    <a:pt x="5381" y="2927"/>
                  </a:lnTo>
                  <a:lnTo>
                    <a:pt x="5367" y="2937"/>
                  </a:lnTo>
                  <a:lnTo>
                    <a:pt x="5363" y="2941"/>
                  </a:lnTo>
                  <a:lnTo>
                    <a:pt x="5349" y="2951"/>
                  </a:lnTo>
                  <a:lnTo>
                    <a:pt x="5344" y="2954"/>
                  </a:lnTo>
                  <a:lnTo>
                    <a:pt x="5329" y="2963"/>
                  </a:lnTo>
                  <a:lnTo>
                    <a:pt x="5324" y="2966"/>
                  </a:lnTo>
                  <a:lnTo>
                    <a:pt x="5309" y="2975"/>
                  </a:lnTo>
                  <a:lnTo>
                    <a:pt x="5304" y="2979"/>
                  </a:lnTo>
                  <a:lnTo>
                    <a:pt x="5289" y="2987"/>
                  </a:lnTo>
                  <a:lnTo>
                    <a:pt x="5284" y="2989"/>
                  </a:lnTo>
                  <a:lnTo>
                    <a:pt x="5269" y="2997"/>
                  </a:lnTo>
                  <a:lnTo>
                    <a:pt x="5264" y="3000"/>
                  </a:lnTo>
                  <a:lnTo>
                    <a:pt x="5248" y="3007"/>
                  </a:lnTo>
                  <a:lnTo>
                    <a:pt x="5243" y="3009"/>
                  </a:lnTo>
                  <a:lnTo>
                    <a:pt x="5227" y="3015"/>
                  </a:lnTo>
                  <a:lnTo>
                    <a:pt x="5222" y="3017"/>
                  </a:lnTo>
                  <a:lnTo>
                    <a:pt x="5206" y="3023"/>
                  </a:lnTo>
                  <a:lnTo>
                    <a:pt x="5200" y="3025"/>
                  </a:lnTo>
                  <a:lnTo>
                    <a:pt x="5184" y="3031"/>
                  </a:lnTo>
                  <a:lnTo>
                    <a:pt x="5179" y="3032"/>
                  </a:lnTo>
                  <a:lnTo>
                    <a:pt x="5162" y="3037"/>
                  </a:lnTo>
                  <a:lnTo>
                    <a:pt x="5157" y="3039"/>
                  </a:lnTo>
                  <a:lnTo>
                    <a:pt x="5140" y="3043"/>
                  </a:lnTo>
                  <a:lnTo>
                    <a:pt x="5135" y="3044"/>
                  </a:lnTo>
                  <a:lnTo>
                    <a:pt x="5118" y="3048"/>
                  </a:lnTo>
                  <a:lnTo>
                    <a:pt x="5112" y="3049"/>
                  </a:lnTo>
                  <a:lnTo>
                    <a:pt x="5095" y="3052"/>
                  </a:lnTo>
                  <a:lnTo>
                    <a:pt x="5089" y="3052"/>
                  </a:lnTo>
                  <a:lnTo>
                    <a:pt x="5072" y="3055"/>
                  </a:lnTo>
                  <a:lnTo>
                    <a:pt x="5067" y="3055"/>
                  </a:lnTo>
                  <a:lnTo>
                    <a:pt x="5049" y="3057"/>
                  </a:lnTo>
                  <a:lnTo>
                    <a:pt x="5044" y="3057"/>
                  </a:lnTo>
                  <a:lnTo>
                    <a:pt x="5026" y="3058"/>
                  </a:lnTo>
                  <a:lnTo>
                    <a:pt x="5020" y="3059"/>
                  </a:lnTo>
                  <a:lnTo>
                    <a:pt x="5003" y="3059"/>
                  </a:lnTo>
                  <a:lnTo>
                    <a:pt x="4997" y="3059"/>
                  </a:lnTo>
                  <a:lnTo>
                    <a:pt x="4980" y="3059"/>
                  </a:lnTo>
                  <a:lnTo>
                    <a:pt x="4974" y="3058"/>
                  </a:lnTo>
                  <a:lnTo>
                    <a:pt x="4956" y="3057"/>
                  </a:lnTo>
                  <a:lnTo>
                    <a:pt x="4951" y="3057"/>
                  </a:lnTo>
                  <a:lnTo>
                    <a:pt x="4933" y="3055"/>
                  </a:lnTo>
                  <a:lnTo>
                    <a:pt x="4928" y="3055"/>
                  </a:lnTo>
                  <a:lnTo>
                    <a:pt x="4911" y="3052"/>
                  </a:lnTo>
                  <a:lnTo>
                    <a:pt x="4905" y="3052"/>
                  </a:lnTo>
                  <a:lnTo>
                    <a:pt x="4888" y="3049"/>
                  </a:lnTo>
                  <a:lnTo>
                    <a:pt x="4882" y="3048"/>
                  </a:lnTo>
                  <a:lnTo>
                    <a:pt x="4865" y="3044"/>
                  </a:lnTo>
                  <a:lnTo>
                    <a:pt x="4860" y="3043"/>
                  </a:lnTo>
                  <a:lnTo>
                    <a:pt x="4843" y="3039"/>
                  </a:lnTo>
                  <a:lnTo>
                    <a:pt x="4838" y="3037"/>
                  </a:lnTo>
                  <a:lnTo>
                    <a:pt x="4821" y="3032"/>
                  </a:lnTo>
                  <a:lnTo>
                    <a:pt x="4816" y="3031"/>
                  </a:lnTo>
                  <a:lnTo>
                    <a:pt x="4800" y="3025"/>
                  </a:lnTo>
                  <a:lnTo>
                    <a:pt x="4794" y="3023"/>
                  </a:lnTo>
                  <a:lnTo>
                    <a:pt x="4778" y="3017"/>
                  </a:lnTo>
                  <a:lnTo>
                    <a:pt x="4773" y="3015"/>
                  </a:lnTo>
                  <a:lnTo>
                    <a:pt x="4757" y="3009"/>
                  </a:lnTo>
                  <a:lnTo>
                    <a:pt x="4752" y="3007"/>
                  </a:lnTo>
                  <a:lnTo>
                    <a:pt x="4736" y="3000"/>
                  </a:lnTo>
                  <a:lnTo>
                    <a:pt x="4731" y="2997"/>
                  </a:lnTo>
                  <a:lnTo>
                    <a:pt x="4716" y="2989"/>
                  </a:lnTo>
                  <a:lnTo>
                    <a:pt x="4711" y="2987"/>
                  </a:lnTo>
                  <a:lnTo>
                    <a:pt x="4696" y="2979"/>
                  </a:lnTo>
                  <a:lnTo>
                    <a:pt x="4691" y="2975"/>
                  </a:lnTo>
                  <a:lnTo>
                    <a:pt x="4676" y="2966"/>
                  </a:lnTo>
                  <a:lnTo>
                    <a:pt x="4671" y="2963"/>
                  </a:lnTo>
                  <a:lnTo>
                    <a:pt x="4656" y="2954"/>
                  </a:lnTo>
                  <a:lnTo>
                    <a:pt x="4651" y="2951"/>
                  </a:lnTo>
                  <a:lnTo>
                    <a:pt x="4637" y="2941"/>
                  </a:lnTo>
                  <a:lnTo>
                    <a:pt x="4633" y="2937"/>
                  </a:lnTo>
                  <a:lnTo>
                    <a:pt x="4619" y="2927"/>
                  </a:lnTo>
                  <a:lnTo>
                    <a:pt x="4614" y="2923"/>
                  </a:lnTo>
                  <a:lnTo>
                    <a:pt x="4601" y="2912"/>
                  </a:lnTo>
                  <a:lnTo>
                    <a:pt x="4597" y="2908"/>
                  </a:lnTo>
                  <a:lnTo>
                    <a:pt x="4584" y="2897"/>
                  </a:lnTo>
                  <a:lnTo>
                    <a:pt x="4580" y="2893"/>
                  </a:lnTo>
                  <a:lnTo>
                    <a:pt x="4567" y="2881"/>
                  </a:lnTo>
                  <a:lnTo>
                    <a:pt x="4563" y="2877"/>
                  </a:lnTo>
                  <a:lnTo>
                    <a:pt x="4551" y="2864"/>
                  </a:lnTo>
                  <a:lnTo>
                    <a:pt x="4547" y="2860"/>
                  </a:lnTo>
                  <a:lnTo>
                    <a:pt x="4536" y="2847"/>
                  </a:lnTo>
                  <a:lnTo>
                    <a:pt x="4532" y="2842"/>
                  </a:lnTo>
                  <a:lnTo>
                    <a:pt x="4521" y="2829"/>
                  </a:lnTo>
                  <a:lnTo>
                    <a:pt x="4517" y="2824"/>
                  </a:lnTo>
                  <a:lnTo>
                    <a:pt x="4507" y="2811"/>
                  </a:lnTo>
                  <a:lnTo>
                    <a:pt x="4503" y="2806"/>
                  </a:lnTo>
                  <a:lnTo>
                    <a:pt x="4493" y="2792"/>
                  </a:lnTo>
                  <a:lnTo>
                    <a:pt x="4490" y="2787"/>
                  </a:lnTo>
                  <a:lnTo>
                    <a:pt x="4481" y="2772"/>
                  </a:lnTo>
                  <a:lnTo>
                    <a:pt x="4478" y="2767"/>
                  </a:lnTo>
                  <a:lnTo>
                    <a:pt x="4469" y="2752"/>
                  </a:lnTo>
                  <a:lnTo>
                    <a:pt x="4467" y="2749"/>
                  </a:lnTo>
                  <a:lnTo>
                    <a:pt x="4459" y="2734"/>
                  </a:lnTo>
                  <a:lnTo>
                    <a:pt x="4456" y="2729"/>
                  </a:lnTo>
                  <a:lnTo>
                    <a:pt x="4448" y="2714"/>
                  </a:lnTo>
                  <a:lnTo>
                    <a:pt x="4446" y="2709"/>
                  </a:lnTo>
                  <a:lnTo>
                    <a:pt x="4438" y="2693"/>
                  </a:lnTo>
                  <a:lnTo>
                    <a:pt x="4436" y="2688"/>
                  </a:lnTo>
                  <a:lnTo>
                    <a:pt x="4429" y="2672"/>
                  </a:lnTo>
                  <a:lnTo>
                    <a:pt x="4427" y="2667"/>
                  </a:lnTo>
                  <a:lnTo>
                    <a:pt x="4421" y="2650"/>
                  </a:lnTo>
                  <a:lnTo>
                    <a:pt x="4419" y="2645"/>
                  </a:lnTo>
                  <a:lnTo>
                    <a:pt x="4414" y="2629"/>
                  </a:lnTo>
                  <a:lnTo>
                    <a:pt x="4412" y="2623"/>
                  </a:lnTo>
                  <a:lnTo>
                    <a:pt x="4407" y="2607"/>
                  </a:lnTo>
                  <a:lnTo>
                    <a:pt x="4406" y="2601"/>
                  </a:lnTo>
                  <a:lnTo>
                    <a:pt x="4401" y="2584"/>
                  </a:lnTo>
                  <a:lnTo>
                    <a:pt x="4400" y="2579"/>
                  </a:lnTo>
                  <a:lnTo>
                    <a:pt x="4397" y="2562"/>
                  </a:lnTo>
                  <a:lnTo>
                    <a:pt x="4395" y="2556"/>
                  </a:lnTo>
                  <a:lnTo>
                    <a:pt x="4393" y="2539"/>
                  </a:lnTo>
                  <a:lnTo>
                    <a:pt x="4392" y="2534"/>
                  </a:lnTo>
                  <a:lnTo>
                    <a:pt x="4389" y="2516"/>
                  </a:lnTo>
                  <a:lnTo>
                    <a:pt x="4389" y="2511"/>
                  </a:lnTo>
                  <a:lnTo>
                    <a:pt x="4387" y="2493"/>
                  </a:lnTo>
                  <a:lnTo>
                    <a:pt x="4387" y="2488"/>
                  </a:lnTo>
                  <a:lnTo>
                    <a:pt x="4386" y="2470"/>
                  </a:lnTo>
                  <a:lnTo>
                    <a:pt x="4385" y="2464"/>
                  </a:lnTo>
                  <a:lnTo>
                    <a:pt x="4385" y="2447"/>
                  </a:lnTo>
                  <a:lnTo>
                    <a:pt x="4385" y="2441"/>
                  </a:lnTo>
                  <a:lnTo>
                    <a:pt x="4385" y="2424"/>
                  </a:lnTo>
                  <a:lnTo>
                    <a:pt x="4386" y="2418"/>
                  </a:lnTo>
                  <a:lnTo>
                    <a:pt x="4387" y="2401"/>
                  </a:lnTo>
                  <a:lnTo>
                    <a:pt x="4387" y="2395"/>
                  </a:lnTo>
                  <a:lnTo>
                    <a:pt x="4389" y="2378"/>
                  </a:lnTo>
                  <a:lnTo>
                    <a:pt x="4389" y="2372"/>
                  </a:lnTo>
                  <a:lnTo>
                    <a:pt x="4392" y="2355"/>
                  </a:lnTo>
                  <a:lnTo>
                    <a:pt x="4393" y="2349"/>
                  </a:lnTo>
                  <a:lnTo>
                    <a:pt x="4395" y="2332"/>
                  </a:lnTo>
                  <a:lnTo>
                    <a:pt x="4397" y="2327"/>
                  </a:lnTo>
                  <a:lnTo>
                    <a:pt x="4400" y="2310"/>
                  </a:lnTo>
                  <a:lnTo>
                    <a:pt x="4401" y="2304"/>
                  </a:lnTo>
                  <a:lnTo>
                    <a:pt x="4406" y="2287"/>
                  </a:lnTo>
                  <a:lnTo>
                    <a:pt x="4407" y="2282"/>
                  </a:lnTo>
                  <a:lnTo>
                    <a:pt x="4412" y="2265"/>
                  </a:lnTo>
                  <a:lnTo>
                    <a:pt x="4414" y="2260"/>
                  </a:lnTo>
                  <a:lnTo>
                    <a:pt x="4419" y="2243"/>
                  </a:lnTo>
                  <a:lnTo>
                    <a:pt x="4421" y="2238"/>
                  </a:lnTo>
                  <a:lnTo>
                    <a:pt x="4427" y="2222"/>
                  </a:lnTo>
                  <a:lnTo>
                    <a:pt x="4429" y="2217"/>
                  </a:lnTo>
                  <a:lnTo>
                    <a:pt x="4436" y="2200"/>
                  </a:lnTo>
                  <a:lnTo>
                    <a:pt x="4438" y="2195"/>
                  </a:lnTo>
                  <a:lnTo>
                    <a:pt x="4446" y="2180"/>
                  </a:lnTo>
                  <a:lnTo>
                    <a:pt x="4448" y="2174"/>
                  </a:lnTo>
                  <a:lnTo>
                    <a:pt x="4456" y="2159"/>
                  </a:lnTo>
                  <a:lnTo>
                    <a:pt x="4459" y="2154"/>
                  </a:lnTo>
                  <a:lnTo>
                    <a:pt x="4467" y="2139"/>
                  </a:lnTo>
                  <a:lnTo>
                    <a:pt x="4469" y="2136"/>
                  </a:lnTo>
                  <a:lnTo>
                    <a:pt x="4478" y="2121"/>
                  </a:lnTo>
                  <a:lnTo>
                    <a:pt x="4481" y="2116"/>
                  </a:lnTo>
                  <a:lnTo>
                    <a:pt x="4490" y="2101"/>
                  </a:lnTo>
                  <a:lnTo>
                    <a:pt x="4493" y="2096"/>
                  </a:lnTo>
                  <a:lnTo>
                    <a:pt x="4503" y="2082"/>
                  </a:lnTo>
                  <a:lnTo>
                    <a:pt x="4507" y="2077"/>
                  </a:lnTo>
                  <a:lnTo>
                    <a:pt x="4517" y="2063"/>
                  </a:lnTo>
                  <a:lnTo>
                    <a:pt x="4521" y="2059"/>
                  </a:lnTo>
                  <a:lnTo>
                    <a:pt x="4532" y="2046"/>
                  </a:lnTo>
                  <a:lnTo>
                    <a:pt x="4536" y="2041"/>
                  </a:lnTo>
                  <a:lnTo>
                    <a:pt x="4547" y="2028"/>
                  </a:lnTo>
                  <a:lnTo>
                    <a:pt x="4551" y="2024"/>
                  </a:lnTo>
                  <a:lnTo>
                    <a:pt x="4563" y="2011"/>
                  </a:lnTo>
                  <a:lnTo>
                    <a:pt x="4567" y="2007"/>
                  </a:lnTo>
                  <a:lnTo>
                    <a:pt x="4580" y="1995"/>
                  </a:lnTo>
                  <a:lnTo>
                    <a:pt x="4584" y="1991"/>
                  </a:lnTo>
                  <a:lnTo>
                    <a:pt x="4597" y="1980"/>
                  </a:lnTo>
                  <a:lnTo>
                    <a:pt x="4602" y="1976"/>
                  </a:lnTo>
                  <a:lnTo>
                    <a:pt x="4615" y="1965"/>
                  </a:lnTo>
                  <a:lnTo>
                    <a:pt x="4619" y="1961"/>
                  </a:lnTo>
                  <a:lnTo>
                    <a:pt x="4633" y="1951"/>
                  </a:lnTo>
                  <a:lnTo>
                    <a:pt x="4638" y="1947"/>
                  </a:lnTo>
                  <a:lnTo>
                    <a:pt x="4652" y="1937"/>
                  </a:lnTo>
                  <a:lnTo>
                    <a:pt x="4657" y="1934"/>
                  </a:lnTo>
                  <a:lnTo>
                    <a:pt x="4672" y="1925"/>
                  </a:lnTo>
                  <a:lnTo>
                    <a:pt x="4677" y="1922"/>
                  </a:lnTo>
                  <a:lnTo>
                    <a:pt x="4692" y="1913"/>
                  </a:lnTo>
                  <a:lnTo>
                    <a:pt x="4695" y="1911"/>
                  </a:lnTo>
                  <a:lnTo>
                    <a:pt x="4710" y="1903"/>
                  </a:lnTo>
                  <a:lnTo>
                    <a:pt x="4715" y="1900"/>
                  </a:lnTo>
                  <a:lnTo>
                    <a:pt x="4730" y="1892"/>
                  </a:lnTo>
                  <a:lnTo>
                    <a:pt x="4735" y="1890"/>
                  </a:lnTo>
                  <a:lnTo>
                    <a:pt x="4751" y="1882"/>
                  </a:lnTo>
                  <a:lnTo>
                    <a:pt x="4756" y="1880"/>
                  </a:lnTo>
                  <a:lnTo>
                    <a:pt x="4772" y="1873"/>
                  </a:lnTo>
                  <a:lnTo>
                    <a:pt x="4777" y="1871"/>
                  </a:lnTo>
                  <a:lnTo>
                    <a:pt x="4794" y="1865"/>
                  </a:lnTo>
                  <a:lnTo>
                    <a:pt x="4799" y="1863"/>
                  </a:lnTo>
                  <a:lnTo>
                    <a:pt x="4815" y="1858"/>
                  </a:lnTo>
                  <a:lnTo>
                    <a:pt x="4821" y="1856"/>
                  </a:lnTo>
                  <a:lnTo>
                    <a:pt x="4837" y="1851"/>
                  </a:lnTo>
                  <a:lnTo>
                    <a:pt x="4843" y="1850"/>
                  </a:lnTo>
                  <a:lnTo>
                    <a:pt x="4860" y="1845"/>
                  </a:lnTo>
                  <a:lnTo>
                    <a:pt x="4865" y="1844"/>
                  </a:lnTo>
                  <a:lnTo>
                    <a:pt x="4882" y="1841"/>
                  </a:lnTo>
                  <a:lnTo>
                    <a:pt x="4888" y="1839"/>
                  </a:lnTo>
                  <a:lnTo>
                    <a:pt x="4905" y="1837"/>
                  </a:lnTo>
                  <a:lnTo>
                    <a:pt x="4910" y="1836"/>
                  </a:lnTo>
                  <a:lnTo>
                    <a:pt x="4928" y="1833"/>
                  </a:lnTo>
                  <a:lnTo>
                    <a:pt x="4933" y="1833"/>
                  </a:lnTo>
                  <a:lnTo>
                    <a:pt x="4951" y="1831"/>
                  </a:lnTo>
                  <a:lnTo>
                    <a:pt x="4956" y="1831"/>
                  </a:lnTo>
                  <a:lnTo>
                    <a:pt x="4974" y="1830"/>
                  </a:lnTo>
                  <a:lnTo>
                    <a:pt x="4980" y="1829"/>
                  </a:lnTo>
                  <a:lnTo>
                    <a:pt x="4997" y="1829"/>
                  </a:lnTo>
                  <a:lnTo>
                    <a:pt x="5003" y="1829"/>
                  </a:lnTo>
                  <a:lnTo>
                    <a:pt x="5020" y="1829"/>
                  </a:lnTo>
                  <a:lnTo>
                    <a:pt x="5026" y="1830"/>
                  </a:lnTo>
                  <a:lnTo>
                    <a:pt x="5044" y="1831"/>
                  </a:lnTo>
                  <a:lnTo>
                    <a:pt x="5049" y="1831"/>
                  </a:lnTo>
                  <a:lnTo>
                    <a:pt x="5067" y="1833"/>
                  </a:lnTo>
                  <a:lnTo>
                    <a:pt x="5072" y="1833"/>
                  </a:lnTo>
                  <a:lnTo>
                    <a:pt x="5090" y="1836"/>
                  </a:lnTo>
                  <a:lnTo>
                    <a:pt x="5095" y="1837"/>
                  </a:lnTo>
                  <a:lnTo>
                    <a:pt x="5112" y="1839"/>
                  </a:lnTo>
                  <a:lnTo>
                    <a:pt x="5118" y="1841"/>
                  </a:lnTo>
                  <a:lnTo>
                    <a:pt x="5135" y="1844"/>
                  </a:lnTo>
                  <a:lnTo>
                    <a:pt x="5140" y="1845"/>
                  </a:lnTo>
                  <a:lnTo>
                    <a:pt x="5157" y="1850"/>
                  </a:lnTo>
                  <a:lnTo>
                    <a:pt x="5163" y="1851"/>
                  </a:lnTo>
                  <a:lnTo>
                    <a:pt x="5179" y="1856"/>
                  </a:lnTo>
                  <a:lnTo>
                    <a:pt x="5185" y="1858"/>
                  </a:lnTo>
                  <a:lnTo>
                    <a:pt x="5201" y="1863"/>
                  </a:lnTo>
                  <a:lnTo>
                    <a:pt x="5206" y="1865"/>
                  </a:lnTo>
                  <a:lnTo>
                    <a:pt x="5223" y="1871"/>
                  </a:lnTo>
                  <a:lnTo>
                    <a:pt x="5228" y="1873"/>
                  </a:lnTo>
                  <a:lnTo>
                    <a:pt x="5244" y="1880"/>
                  </a:lnTo>
                  <a:lnTo>
                    <a:pt x="5249" y="1882"/>
                  </a:lnTo>
                  <a:lnTo>
                    <a:pt x="5265" y="1890"/>
                  </a:lnTo>
                  <a:lnTo>
                    <a:pt x="5270" y="1892"/>
                  </a:lnTo>
                  <a:lnTo>
                    <a:pt x="5285" y="1900"/>
                  </a:lnTo>
                  <a:lnTo>
                    <a:pt x="5290" y="1903"/>
                  </a:lnTo>
                  <a:lnTo>
                    <a:pt x="5305" y="1911"/>
                  </a:lnTo>
                  <a:lnTo>
                    <a:pt x="5308" y="1913"/>
                  </a:lnTo>
                  <a:lnTo>
                    <a:pt x="5323" y="1922"/>
                  </a:lnTo>
                  <a:lnTo>
                    <a:pt x="5328" y="1925"/>
                  </a:lnTo>
                  <a:lnTo>
                    <a:pt x="5343" y="1934"/>
                  </a:lnTo>
                  <a:lnTo>
                    <a:pt x="5348" y="1937"/>
                  </a:lnTo>
                  <a:lnTo>
                    <a:pt x="5362" y="1947"/>
                  </a:lnTo>
                  <a:lnTo>
                    <a:pt x="5367" y="1951"/>
                  </a:lnTo>
                  <a:lnTo>
                    <a:pt x="5381" y="1961"/>
                  </a:lnTo>
                  <a:lnTo>
                    <a:pt x="5385" y="1965"/>
                  </a:lnTo>
                  <a:lnTo>
                    <a:pt x="5398" y="1976"/>
                  </a:lnTo>
                  <a:lnTo>
                    <a:pt x="5403" y="1980"/>
                  </a:lnTo>
                  <a:lnTo>
                    <a:pt x="5416" y="1991"/>
                  </a:lnTo>
                  <a:lnTo>
                    <a:pt x="5420" y="1995"/>
                  </a:lnTo>
                  <a:lnTo>
                    <a:pt x="5433" y="2007"/>
                  </a:lnTo>
                  <a:lnTo>
                    <a:pt x="5437" y="2011"/>
                  </a:lnTo>
                  <a:lnTo>
                    <a:pt x="5449" y="2024"/>
                  </a:lnTo>
                  <a:lnTo>
                    <a:pt x="5453" y="2028"/>
                  </a:lnTo>
                  <a:lnTo>
                    <a:pt x="5464" y="2041"/>
                  </a:lnTo>
                  <a:lnTo>
                    <a:pt x="5468" y="2046"/>
                  </a:lnTo>
                  <a:lnTo>
                    <a:pt x="5479" y="2059"/>
                  </a:lnTo>
                  <a:lnTo>
                    <a:pt x="5483" y="2063"/>
                  </a:lnTo>
                  <a:lnTo>
                    <a:pt x="5493" y="2077"/>
                  </a:lnTo>
                  <a:lnTo>
                    <a:pt x="5497" y="2082"/>
                  </a:lnTo>
                  <a:lnTo>
                    <a:pt x="5507" y="2096"/>
                  </a:lnTo>
                  <a:lnTo>
                    <a:pt x="5510" y="2101"/>
                  </a:lnTo>
                  <a:lnTo>
                    <a:pt x="5519" y="2116"/>
                  </a:lnTo>
                  <a:lnTo>
                    <a:pt x="5522" y="2121"/>
                  </a:lnTo>
                  <a:lnTo>
                    <a:pt x="5531" y="2136"/>
                  </a:lnTo>
                  <a:lnTo>
                    <a:pt x="5533" y="2139"/>
                  </a:lnTo>
                  <a:lnTo>
                    <a:pt x="5541" y="2154"/>
                  </a:lnTo>
                  <a:lnTo>
                    <a:pt x="5544" y="2159"/>
                  </a:lnTo>
                  <a:lnTo>
                    <a:pt x="5552" y="2174"/>
                  </a:lnTo>
                  <a:lnTo>
                    <a:pt x="5554" y="2180"/>
                  </a:lnTo>
                  <a:lnTo>
                    <a:pt x="5562" y="2195"/>
                  </a:lnTo>
                  <a:lnTo>
                    <a:pt x="5564" y="2200"/>
                  </a:lnTo>
                  <a:lnTo>
                    <a:pt x="5571" y="2217"/>
                  </a:lnTo>
                  <a:lnTo>
                    <a:pt x="5573" y="2222"/>
                  </a:lnTo>
                  <a:lnTo>
                    <a:pt x="5579" y="2238"/>
                  </a:lnTo>
                  <a:lnTo>
                    <a:pt x="5581" y="2243"/>
                  </a:lnTo>
                  <a:lnTo>
                    <a:pt x="5586" y="2260"/>
                  </a:lnTo>
                  <a:lnTo>
                    <a:pt x="5588" y="2265"/>
                  </a:lnTo>
                  <a:lnTo>
                    <a:pt x="5593" y="2282"/>
                  </a:lnTo>
                  <a:lnTo>
                    <a:pt x="5594" y="2287"/>
                  </a:lnTo>
                  <a:lnTo>
                    <a:pt x="5599" y="2304"/>
                  </a:lnTo>
                  <a:lnTo>
                    <a:pt x="5600" y="2310"/>
                  </a:lnTo>
                  <a:lnTo>
                    <a:pt x="5603" y="2327"/>
                  </a:lnTo>
                  <a:lnTo>
                    <a:pt x="5605" y="2332"/>
                  </a:lnTo>
                  <a:lnTo>
                    <a:pt x="5607" y="2349"/>
                  </a:lnTo>
                  <a:lnTo>
                    <a:pt x="5608" y="2355"/>
                  </a:lnTo>
                  <a:lnTo>
                    <a:pt x="5611" y="2372"/>
                  </a:lnTo>
                  <a:lnTo>
                    <a:pt x="5611" y="2378"/>
                  </a:lnTo>
                  <a:lnTo>
                    <a:pt x="5613" y="2395"/>
                  </a:lnTo>
                  <a:lnTo>
                    <a:pt x="5613" y="2401"/>
                  </a:lnTo>
                  <a:lnTo>
                    <a:pt x="5614" y="2418"/>
                  </a:lnTo>
                  <a:close/>
                  <a:moveTo>
                    <a:pt x="5314" y="2468"/>
                  </a:moveTo>
                  <a:lnTo>
                    <a:pt x="5315" y="2456"/>
                  </a:lnTo>
                  <a:lnTo>
                    <a:pt x="5315" y="2444"/>
                  </a:lnTo>
                  <a:lnTo>
                    <a:pt x="5315" y="2432"/>
                  </a:lnTo>
                  <a:lnTo>
                    <a:pt x="5314" y="2421"/>
                  </a:lnTo>
                  <a:lnTo>
                    <a:pt x="5313" y="2409"/>
                  </a:lnTo>
                  <a:lnTo>
                    <a:pt x="5311" y="2398"/>
                  </a:lnTo>
                  <a:lnTo>
                    <a:pt x="5309" y="2386"/>
                  </a:lnTo>
                  <a:lnTo>
                    <a:pt x="5307" y="2375"/>
                  </a:lnTo>
                  <a:lnTo>
                    <a:pt x="5304" y="2363"/>
                  </a:lnTo>
                  <a:lnTo>
                    <a:pt x="5301" y="2352"/>
                  </a:lnTo>
                  <a:lnTo>
                    <a:pt x="5297" y="2341"/>
                  </a:lnTo>
                  <a:lnTo>
                    <a:pt x="5293" y="2330"/>
                  </a:lnTo>
                  <a:lnTo>
                    <a:pt x="5288" y="2319"/>
                  </a:lnTo>
                  <a:lnTo>
                    <a:pt x="5284" y="2308"/>
                  </a:lnTo>
                  <a:lnTo>
                    <a:pt x="5278" y="2298"/>
                  </a:lnTo>
                  <a:lnTo>
                    <a:pt x="5272" y="2287"/>
                  </a:lnTo>
                  <a:lnTo>
                    <a:pt x="5265" y="2276"/>
                  </a:lnTo>
                  <a:lnTo>
                    <a:pt x="5259" y="2266"/>
                  </a:lnTo>
                  <a:lnTo>
                    <a:pt x="5253" y="2257"/>
                  </a:lnTo>
                  <a:lnTo>
                    <a:pt x="5246" y="2247"/>
                  </a:lnTo>
                  <a:lnTo>
                    <a:pt x="5238" y="2238"/>
                  </a:lnTo>
                  <a:lnTo>
                    <a:pt x="5231" y="2230"/>
                  </a:lnTo>
                  <a:lnTo>
                    <a:pt x="5223" y="2221"/>
                  </a:lnTo>
                  <a:lnTo>
                    <a:pt x="5214" y="2213"/>
                  </a:lnTo>
                  <a:lnTo>
                    <a:pt x="5206" y="2206"/>
                  </a:lnTo>
                  <a:lnTo>
                    <a:pt x="5197" y="2198"/>
                  </a:lnTo>
                  <a:lnTo>
                    <a:pt x="5187" y="2191"/>
                  </a:lnTo>
                  <a:lnTo>
                    <a:pt x="5178" y="2185"/>
                  </a:lnTo>
                  <a:lnTo>
                    <a:pt x="5168" y="2179"/>
                  </a:lnTo>
                  <a:lnTo>
                    <a:pt x="5157" y="2172"/>
                  </a:lnTo>
                  <a:lnTo>
                    <a:pt x="5146" y="2166"/>
                  </a:lnTo>
                  <a:lnTo>
                    <a:pt x="5136" y="2160"/>
                  </a:lnTo>
                  <a:lnTo>
                    <a:pt x="5125" y="2155"/>
                  </a:lnTo>
                  <a:lnTo>
                    <a:pt x="5114" y="2151"/>
                  </a:lnTo>
                  <a:lnTo>
                    <a:pt x="5103" y="2147"/>
                  </a:lnTo>
                  <a:lnTo>
                    <a:pt x="5092" y="2143"/>
                  </a:lnTo>
                  <a:lnTo>
                    <a:pt x="5081" y="2140"/>
                  </a:lnTo>
                  <a:lnTo>
                    <a:pt x="5070" y="2137"/>
                  </a:lnTo>
                  <a:lnTo>
                    <a:pt x="5058" y="2135"/>
                  </a:lnTo>
                  <a:lnTo>
                    <a:pt x="5047" y="2133"/>
                  </a:lnTo>
                  <a:lnTo>
                    <a:pt x="5035" y="2131"/>
                  </a:lnTo>
                  <a:lnTo>
                    <a:pt x="5024" y="2130"/>
                  </a:lnTo>
                  <a:lnTo>
                    <a:pt x="5012" y="2129"/>
                  </a:lnTo>
                  <a:lnTo>
                    <a:pt x="5000" y="2129"/>
                  </a:lnTo>
                  <a:lnTo>
                    <a:pt x="4988" y="2129"/>
                  </a:lnTo>
                  <a:lnTo>
                    <a:pt x="4976" y="2130"/>
                  </a:lnTo>
                  <a:lnTo>
                    <a:pt x="4965" y="2131"/>
                  </a:lnTo>
                  <a:lnTo>
                    <a:pt x="4953" y="2133"/>
                  </a:lnTo>
                  <a:lnTo>
                    <a:pt x="4942" y="2135"/>
                  </a:lnTo>
                  <a:lnTo>
                    <a:pt x="4930" y="2137"/>
                  </a:lnTo>
                  <a:lnTo>
                    <a:pt x="4919" y="2140"/>
                  </a:lnTo>
                  <a:lnTo>
                    <a:pt x="4908" y="2143"/>
                  </a:lnTo>
                  <a:lnTo>
                    <a:pt x="4897" y="2147"/>
                  </a:lnTo>
                  <a:lnTo>
                    <a:pt x="4886" y="2151"/>
                  </a:lnTo>
                  <a:lnTo>
                    <a:pt x="4875" y="2155"/>
                  </a:lnTo>
                  <a:lnTo>
                    <a:pt x="4864" y="2160"/>
                  </a:lnTo>
                  <a:lnTo>
                    <a:pt x="4854" y="2166"/>
                  </a:lnTo>
                  <a:lnTo>
                    <a:pt x="4843" y="2172"/>
                  </a:lnTo>
                  <a:lnTo>
                    <a:pt x="4832" y="2179"/>
                  </a:lnTo>
                  <a:lnTo>
                    <a:pt x="4822" y="2185"/>
                  </a:lnTo>
                  <a:lnTo>
                    <a:pt x="4813" y="2191"/>
                  </a:lnTo>
                  <a:lnTo>
                    <a:pt x="4803" y="2198"/>
                  </a:lnTo>
                  <a:lnTo>
                    <a:pt x="4794" y="2206"/>
                  </a:lnTo>
                  <a:lnTo>
                    <a:pt x="4786" y="2213"/>
                  </a:lnTo>
                  <a:lnTo>
                    <a:pt x="4777" y="2221"/>
                  </a:lnTo>
                  <a:lnTo>
                    <a:pt x="4769" y="2230"/>
                  </a:lnTo>
                  <a:lnTo>
                    <a:pt x="4762" y="2238"/>
                  </a:lnTo>
                  <a:lnTo>
                    <a:pt x="4754" y="2247"/>
                  </a:lnTo>
                  <a:lnTo>
                    <a:pt x="4747" y="2257"/>
                  </a:lnTo>
                  <a:lnTo>
                    <a:pt x="4741" y="2266"/>
                  </a:lnTo>
                  <a:lnTo>
                    <a:pt x="4735" y="2276"/>
                  </a:lnTo>
                  <a:lnTo>
                    <a:pt x="4728" y="2287"/>
                  </a:lnTo>
                  <a:lnTo>
                    <a:pt x="4722" y="2298"/>
                  </a:lnTo>
                  <a:lnTo>
                    <a:pt x="4716" y="2308"/>
                  </a:lnTo>
                  <a:lnTo>
                    <a:pt x="4712" y="2319"/>
                  </a:lnTo>
                  <a:lnTo>
                    <a:pt x="4707" y="2330"/>
                  </a:lnTo>
                  <a:lnTo>
                    <a:pt x="4703" y="2341"/>
                  </a:lnTo>
                  <a:lnTo>
                    <a:pt x="4699" y="2352"/>
                  </a:lnTo>
                  <a:lnTo>
                    <a:pt x="4696" y="2363"/>
                  </a:lnTo>
                  <a:lnTo>
                    <a:pt x="4693" y="2375"/>
                  </a:lnTo>
                  <a:lnTo>
                    <a:pt x="4691" y="2386"/>
                  </a:lnTo>
                  <a:lnTo>
                    <a:pt x="4689" y="2398"/>
                  </a:lnTo>
                  <a:lnTo>
                    <a:pt x="4687" y="2409"/>
                  </a:lnTo>
                  <a:lnTo>
                    <a:pt x="4686" y="2421"/>
                  </a:lnTo>
                  <a:lnTo>
                    <a:pt x="4685" y="2432"/>
                  </a:lnTo>
                  <a:lnTo>
                    <a:pt x="4685" y="2444"/>
                  </a:lnTo>
                  <a:lnTo>
                    <a:pt x="4685" y="2456"/>
                  </a:lnTo>
                  <a:lnTo>
                    <a:pt x="4686" y="2468"/>
                  </a:lnTo>
                  <a:lnTo>
                    <a:pt x="4687" y="2479"/>
                  </a:lnTo>
                  <a:lnTo>
                    <a:pt x="4689" y="2491"/>
                  </a:lnTo>
                  <a:lnTo>
                    <a:pt x="4691" y="2502"/>
                  </a:lnTo>
                  <a:lnTo>
                    <a:pt x="4693" y="2514"/>
                  </a:lnTo>
                  <a:lnTo>
                    <a:pt x="4696" y="2525"/>
                  </a:lnTo>
                  <a:lnTo>
                    <a:pt x="4699" y="2536"/>
                  </a:lnTo>
                  <a:lnTo>
                    <a:pt x="4703" y="2547"/>
                  </a:lnTo>
                  <a:lnTo>
                    <a:pt x="4707" y="2558"/>
                  </a:lnTo>
                  <a:lnTo>
                    <a:pt x="4711" y="2569"/>
                  </a:lnTo>
                  <a:lnTo>
                    <a:pt x="4716" y="2580"/>
                  </a:lnTo>
                  <a:lnTo>
                    <a:pt x="4722" y="2590"/>
                  </a:lnTo>
                  <a:lnTo>
                    <a:pt x="4728" y="2601"/>
                  </a:lnTo>
                  <a:lnTo>
                    <a:pt x="4735" y="2612"/>
                  </a:lnTo>
                  <a:lnTo>
                    <a:pt x="4741" y="2622"/>
                  </a:lnTo>
                  <a:lnTo>
                    <a:pt x="4747" y="2632"/>
                  </a:lnTo>
                  <a:lnTo>
                    <a:pt x="4755" y="2641"/>
                  </a:lnTo>
                  <a:lnTo>
                    <a:pt x="4762" y="2650"/>
                  </a:lnTo>
                  <a:lnTo>
                    <a:pt x="4770" y="2658"/>
                  </a:lnTo>
                  <a:lnTo>
                    <a:pt x="4778" y="2667"/>
                  </a:lnTo>
                  <a:lnTo>
                    <a:pt x="4786" y="2675"/>
                  </a:lnTo>
                  <a:lnTo>
                    <a:pt x="4795" y="2683"/>
                  </a:lnTo>
                  <a:lnTo>
                    <a:pt x="4804" y="2690"/>
                  </a:lnTo>
                  <a:lnTo>
                    <a:pt x="4813" y="2698"/>
                  </a:lnTo>
                  <a:lnTo>
                    <a:pt x="4823" y="2704"/>
                  </a:lnTo>
                  <a:lnTo>
                    <a:pt x="4833" y="2711"/>
                  </a:lnTo>
                  <a:lnTo>
                    <a:pt x="4843" y="2717"/>
                  </a:lnTo>
                  <a:lnTo>
                    <a:pt x="4853" y="2722"/>
                  </a:lnTo>
                  <a:lnTo>
                    <a:pt x="4863" y="2728"/>
                  </a:lnTo>
                  <a:lnTo>
                    <a:pt x="4874" y="2733"/>
                  </a:lnTo>
                  <a:lnTo>
                    <a:pt x="4885" y="2737"/>
                  </a:lnTo>
                  <a:lnTo>
                    <a:pt x="4896" y="2741"/>
                  </a:lnTo>
                  <a:lnTo>
                    <a:pt x="4907" y="2745"/>
                  </a:lnTo>
                  <a:lnTo>
                    <a:pt x="4918" y="2748"/>
                  </a:lnTo>
                  <a:lnTo>
                    <a:pt x="4930" y="2751"/>
                  </a:lnTo>
                  <a:lnTo>
                    <a:pt x="4941" y="2753"/>
                  </a:lnTo>
                  <a:lnTo>
                    <a:pt x="4953" y="2755"/>
                  </a:lnTo>
                  <a:lnTo>
                    <a:pt x="4965" y="2757"/>
                  </a:lnTo>
                  <a:lnTo>
                    <a:pt x="4976" y="2758"/>
                  </a:lnTo>
                  <a:lnTo>
                    <a:pt x="4988" y="2759"/>
                  </a:lnTo>
                  <a:lnTo>
                    <a:pt x="5000" y="2759"/>
                  </a:lnTo>
                  <a:lnTo>
                    <a:pt x="5012" y="2759"/>
                  </a:lnTo>
                  <a:lnTo>
                    <a:pt x="5024" y="2758"/>
                  </a:lnTo>
                  <a:lnTo>
                    <a:pt x="5035" y="2757"/>
                  </a:lnTo>
                  <a:lnTo>
                    <a:pt x="5047" y="2755"/>
                  </a:lnTo>
                  <a:lnTo>
                    <a:pt x="5059" y="2753"/>
                  </a:lnTo>
                  <a:lnTo>
                    <a:pt x="5070" y="2751"/>
                  </a:lnTo>
                  <a:lnTo>
                    <a:pt x="5082" y="2748"/>
                  </a:lnTo>
                  <a:lnTo>
                    <a:pt x="5093" y="2745"/>
                  </a:lnTo>
                  <a:lnTo>
                    <a:pt x="5104" y="2741"/>
                  </a:lnTo>
                  <a:lnTo>
                    <a:pt x="5115" y="2737"/>
                  </a:lnTo>
                  <a:lnTo>
                    <a:pt x="5126" y="2733"/>
                  </a:lnTo>
                  <a:lnTo>
                    <a:pt x="5137" y="2728"/>
                  </a:lnTo>
                  <a:lnTo>
                    <a:pt x="5147" y="2722"/>
                  </a:lnTo>
                  <a:lnTo>
                    <a:pt x="5157" y="2717"/>
                  </a:lnTo>
                  <a:lnTo>
                    <a:pt x="5167" y="2711"/>
                  </a:lnTo>
                  <a:lnTo>
                    <a:pt x="5177" y="2704"/>
                  </a:lnTo>
                  <a:lnTo>
                    <a:pt x="5187" y="2698"/>
                  </a:lnTo>
                  <a:lnTo>
                    <a:pt x="5196" y="2690"/>
                  </a:lnTo>
                  <a:lnTo>
                    <a:pt x="5205" y="2683"/>
                  </a:lnTo>
                  <a:lnTo>
                    <a:pt x="5214" y="2675"/>
                  </a:lnTo>
                  <a:lnTo>
                    <a:pt x="5222" y="2667"/>
                  </a:lnTo>
                  <a:lnTo>
                    <a:pt x="5230" y="2658"/>
                  </a:lnTo>
                  <a:lnTo>
                    <a:pt x="5238" y="2650"/>
                  </a:lnTo>
                  <a:lnTo>
                    <a:pt x="5245" y="2641"/>
                  </a:lnTo>
                  <a:lnTo>
                    <a:pt x="5253" y="2632"/>
                  </a:lnTo>
                  <a:lnTo>
                    <a:pt x="5259" y="2622"/>
                  </a:lnTo>
                  <a:lnTo>
                    <a:pt x="5265" y="2612"/>
                  </a:lnTo>
                  <a:lnTo>
                    <a:pt x="5272" y="2601"/>
                  </a:lnTo>
                  <a:lnTo>
                    <a:pt x="5278" y="2590"/>
                  </a:lnTo>
                  <a:lnTo>
                    <a:pt x="5284" y="2580"/>
                  </a:lnTo>
                  <a:lnTo>
                    <a:pt x="5289" y="2569"/>
                  </a:lnTo>
                  <a:lnTo>
                    <a:pt x="5293" y="2558"/>
                  </a:lnTo>
                  <a:lnTo>
                    <a:pt x="5297" y="2547"/>
                  </a:lnTo>
                  <a:lnTo>
                    <a:pt x="5301" y="2536"/>
                  </a:lnTo>
                  <a:lnTo>
                    <a:pt x="5304" y="2525"/>
                  </a:lnTo>
                  <a:lnTo>
                    <a:pt x="5307" y="2514"/>
                  </a:lnTo>
                  <a:lnTo>
                    <a:pt x="5309" y="2502"/>
                  </a:lnTo>
                  <a:lnTo>
                    <a:pt x="5311" y="2491"/>
                  </a:lnTo>
                  <a:lnTo>
                    <a:pt x="5313" y="2479"/>
                  </a:lnTo>
                  <a:lnTo>
                    <a:pt x="5314" y="24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" name="Google Shape;1331;p13">
            <a:extLst>
              <a:ext uri="{FF2B5EF4-FFF2-40B4-BE49-F238E27FC236}">
                <a16:creationId xmlns:a16="http://schemas.microsoft.com/office/drawing/2014/main" id="{46C20825-CF20-4DC6-B9E5-ADD5BADA6153}"/>
              </a:ext>
            </a:extLst>
          </p:cNvPr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  <a:solidFill>
            <a:schemeClr val="bg1"/>
          </a:solidFill>
        </p:grpSpPr>
        <p:sp>
          <p:nvSpPr>
            <p:cNvPr id="212" name="Google Shape;1332;p13">
              <a:extLst>
                <a:ext uri="{FF2B5EF4-FFF2-40B4-BE49-F238E27FC236}">
                  <a16:creationId xmlns:a16="http://schemas.microsoft.com/office/drawing/2014/main" id="{FB41734B-6506-4FCD-9806-D9A2CE6445B3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9" y="7206"/>
                  </a:moveTo>
                  <a:lnTo>
                    <a:pt x="8650" y="7237"/>
                  </a:lnTo>
                  <a:lnTo>
                    <a:pt x="8649" y="7268"/>
                  </a:lnTo>
                  <a:lnTo>
                    <a:pt x="8648" y="7299"/>
                  </a:lnTo>
                  <a:lnTo>
                    <a:pt x="8645" y="7330"/>
                  </a:lnTo>
                  <a:lnTo>
                    <a:pt x="8641" y="7360"/>
                  </a:lnTo>
                  <a:lnTo>
                    <a:pt x="8636" y="7391"/>
                  </a:lnTo>
                  <a:lnTo>
                    <a:pt x="8629" y="7421"/>
                  </a:lnTo>
                  <a:lnTo>
                    <a:pt x="8622" y="7450"/>
                  </a:lnTo>
                  <a:lnTo>
                    <a:pt x="8614" y="7480"/>
                  </a:lnTo>
                  <a:lnTo>
                    <a:pt x="8604" y="7509"/>
                  </a:lnTo>
                  <a:lnTo>
                    <a:pt x="8593" y="7538"/>
                  </a:lnTo>
                  <a:lnTo>
                    <a:pt x="8582" y="7566"/>
                  </a:lnTo>
                  <a:lnTo>
                    <a:pt x="8569" y="7594"/>
                  </a:lnTo>
                  <a:lnTo>
                    <a:pt x="8555" y="7622"/>
                  </a:lnTo>
                  <a:lnTo>
                    <a:pt x="8540" y="7649"/>
                  </a:lnTo>
                  <a:lnTo>
                    <a:pt x="8524" y="7675"/>
                  </a:lnTo>
                  <a:lnTo>
                    <a:pt x="8507" y="7701"/>
                  </a:lnTo>
                  <a:lnTo>
                    <a:pt x="8489" y="7726"/>
                  </a:lnTo>
                  <a:lnTo>
                    <a:pt x="8470" y="7751"/>
                  </a:lnTo>
                  <a:lnTo>
                    <a:pt x="8450" y="7775"/>
                  </a:lnTo>
                  <a:lnTo>
                    <a:pt x="8430" y="7798"/>
                  </a:lnTo>
                  <a:lnTo>
                    <a:pt x="8408" y="7820"/>
                  </a:lnTo>
                  <a:lnTo>
                    <a:pt x="8386" y="7841"/>
                  </a:lnTo>
                  <a:lnTo>
                    <a:pt x="8363" y="7862"/>
                  </a:lnTo>
                  <a:lnTo>
                    <a:pt x="8340" y="7882"/>
                  </a:lnTo>
                  <a:lnTo>
                    <a:pt x="8315" y="7900"/>
                  </a:lnTo>
                  <a:lnTo>
                    <a:pt x="8290" y="7918"/>
                  </a:lnTo>
                  <a:lnTo>
                    <a:pt x="8264" y="7935"/>
                  </a:lnTo>
                  <a:lnTo>
                    <a:pt x="8238" y="7951"/>
                  </a:lnTo>
                  <a:lnTo>
                    <a:pt x="8211" y="7966"/>
                  </a:lnTo>
                  <a:lnTo>
                    <a:pt x="8183" y="7980"/>
                  </a:lnTo>
                  <a:lnTo>
                    <a:pt x="8155" y="7993"/>
                  </a:lnTo>
                  <a:lnTo>
                    <a:pt x="8127" y="8004"/>
                  </a:lnTo>
                  <a:lnTo>
                    <a:pt x="8098" y="8015"/>
                  </a:lnTo>
                  <a:lnTo>
                    <a:pt x="8069" y="8025"/>
                  </a:lnTo>
                  <a:lnTo>
                    <a:pt x="8039" y="8033"/>
                  </a:lnTo>
                  <a:lnTo>
                    <a:pt x="8009" y="8040"/>
                  </a:lnTo>
                  <a:lnTo>
                    <a:pt x="7979" y="8047"/>
                  </a:lnTo>
                  <a:lnTo>
                    <a:pt x="7949" y="8052"/>
                  </a:lnTo>
                  <a:lnTo>
                    <a:pt x="7918" y="8056"/>
                  </a:lnTo>
                  <a:lnTo>
                    <a:pt x="7888" y="8059"/>
                  </a:lnTo>
                  <a:lnTo>
                    <a:pt x="7857" y="8060"/>
                  </a:lnTo>
                  <a:lnTo>
                    <a:pt x="7826" y="8061"/>
                  </a:lnTo>
                  <a:lnTo>
                    <a:pt x="7795" y="8060"/>
                  </a:lnTo>
                  <a:lnTo>
                    <a:pt x="7764" y="8059"/>
                  </a:lnTo>
                  <a:lnTo>
                    <a:pt x="7733" y="8056"/>
                  </a:lnTo>
                  <a:lnTo>
                    <a:pt x="7703" y="8052"/>
                  </a:lnTo>
                  <a:lnTo>
                    <a:pt x="7672" y="8047"/>
                  </a:lnTo>
                  <a:lnTo>
                    <a:pt x="7642" y="8040"/>
                  </a:lnTo>
                  <a:lnTo>
                    <a:pt x="7612" y="8033"/>
                  </a:lnTo>
                  <a:lnTo>
                    <a:pt x="7583" y="8025"/>
                  </a:lnTo>
                  <a:lnTo>
                    <a:pt x="7554" y="8015"/>
                  </a:lnTo>
                  <a:lnTo>
                    <a:pt x="7525" y="8004"/>
                  </a:lnTo>
                  <a:lnTo>
                    <a:pt x="7497" y="7993"/>
                  </a:lnTo>
                  <a:lnTo>
                    <a:pt x="7469" y="7980"/>
                  </a:lnTo>
                  <a:lnTo>
                    <a:pt x="7441" y="7966"/>
                  </a:lnTo>
                  <a:lnTo>
                    <a:pt x="7414" y="7951"/>
                  </a:lnTo>
                  <a:lnTo>
                    <a:pt x="7387" y="7935"/>
                  </a:lnTo>
                  <a:lnTo>
                    <a:pt x="7361" y="7918"/>
                  </a:lnTo>
                  <a:lnTo>
                    <a:pt x="7336" y="7900"/>
                  </a:lnTo>
                  <a:lnTo>
                    <a:pt x="7312" y="7882"/>
                  </a:lnTo>
                  <a:lnTo>
                    <a:pt x="7288" y="7862"/>
                  </a:lnTo>
                  <a:lnTo>
                    <a:pt x="7265" y="7841"/>
                  </a:lnTo>
                  <a:lnTo>
                    <a:pt x="7243" y="7820"/>
                  </a:lnTo>
                  <a:lnTo>
                    <a:pt x="7221" y="7798"/>
                  </a:lnTo>
                  <a:lnTo>
                    <a:pt x="7201" y="7775"/>
                  </a:lnTo>
                  <a:lnTo>
                    <a:pt x="7181" y="7751"/>
                  </a:lnTo>
                  <a:lnTo>
                    <a:pt x="7163" y="7726"/>
                  </a:lnTo>
                  <a:lnTo>
                    <a:pt x="7145" y="7701"/>
                  </a:lnTo>
                  <a:lnTo>
                    <a:pt x="7128" y="7675"/>
                  </a:lnTo>
                  <a:lnTo>
                    <a:pt x="7112" y="7649"/>
                  </a:lnTo>
                  <a:lnTo>
                    <a:pt x="7097" y="7622"/>
                  </a:lnTo>
                  <a:lnTo>
                    <a:pt x="7083" y="7594"/>
                  </a:lnTo>
                  <a:lnTo>
                    <a:pt x="7070" y="7566"/>
                  </a:lnTo>
                  <a:lnTo>
                    <a:pt x="7059" y="7538"/>
                  </a:lnTo>
                  <a:lnTo>
                    <a:pt x="7048" y="7509"/>
                  </a:lnTo>
                  <a:lnTo>
                    <a:pt x="7038" y="7480"/>
                  </a:lnTo>
                  <a:lnTo>
                    <a:pt x="7030" y="7450"/>
                  </a:lnTo>
                  <a:lnTo>
                    <a:pt x="7023" y="7421"/>
                  </a:lnTo>
                  <a:lnTo>
                    <a:pt x="7016" y="7391"/>
                  </a:lnTo>
                  <a:lnTo>
                    <a:pt x="7011" y="7360"/>
                  </a:lnTo>
                  <a:lnTo>
                    <a:pt x="7007" y="7330"/>
                  </a:lnTo>
                  <a:lnTo>
                    <a:pt x="7004" y="7299"/>
                  </a:lnTo>
                  <a:lnTo>
                    <a:pt x="7003" y="7268"/>
                  </a:lnTo>
                  <a:lnTo>
                    <a:pt x="7002" y="7237"/>
                  </a:lnTo>
                  <a:lnTo>
                    <a:pt x="7003" y="7206"/>
                  </a:lnTo>
                  <a:lnTo>
                    <a:pt x="7004" y="7175"/>
                  </a:lnTo>
                  <a:lnTo>
                    <a:pt x="7007" y="7144"/>
                  </a:lnTo>
                  <a:lnTo>
                    <a:pt x="7011" y="7114"/>
                  </a:lnTo>
                  <a:lnTo>
                    <a:pt x="7016" y="7083"/>
                  </a:lnTo>
                  <a:lnTo>
                    <a:pt x="7023" y="7053"/>
                  </a:lnTo>
                  <a:lnTo>
                    <a:pt x="7030" y="7024"/>
                  </a:lnTo>
                  <a:lnTo>
                    <a:pt x="7038" y="6994"/>
                  </a:lnTo>
                  <a:lnTo>
                    <a:pt x="7048" y="6965"/>
                  </a:lnTo>
                  <a:lnTo>
                    <a:pt x="7059" y="6936"/>
                  </a:lnTo>
                  <a:lnTo>
                    <a:pt x="7070" y="6908"/>
                  </a:lnTo>
                  <a:lnTo>
                    <a:pt x="7083" y="6880"/>
                  </a:lnTo>
                  <a:lnTo>
                    <a:pt x="7097" y="6852"/>
                  </a:lnTo>
                  <a:lnTo>
                    <a:pt x="7112" y="6825"/>
                  </a:lnTo>
                  <a:lnTo>
                    <a:pt x="7128" y="6799"/>
                  </a:lnTo>
                  <a:lnTo>
                    <a:pt x="7145" y="6773"/>
                  </a:lnTo>
                  <a:lnTo>
                    <a:pt x="7163" y="6748"/>
                  </a:lnTo>
                  <a:lnTo>
                    <a:pt x="7181" y="6723"/>
                  </a:lnTo>
                  <a:lnTo>
                    <a:pt x="7201" y="6700"/>
                  </a:lnTo>
                  <a:lnTo>
                    <a:pt x="7221" y="6677"/>
                  </a:lnTo>
                  <a:lnTo>
                    <a:pt x="7243" y="6654"/>
                  </a:lnTo>
                  <a:lnTo>
                    <a:pt x="7265" y="6633"/>
                  </a:lnTo>
                  <a:lnTo>
                    <a:pt x="7288" y="6613"/>
                  </a:lnTo>
                  <a:lnTo>
                    <a:pt x="7312" y="6593"/>
                  </a:lnTo>
                  <a:lnTo>
                    <a:pt x="7336" y="6574"/>
                  </a:lnTo>
                  <a:lnTo>
                    <a:pt x="7361" y="6556"/>
                  </a:lnTo>
                  <a:lnTo>
                    <a:pt x="7387" y="6539"/>
                  </a:lnTo>
                  <a:lnTo>
                    <a:pt x="7414" y="6523"/>
                  </a:lnTo>
                  <a:lnTo>
                    <a:pt x="7441" y="6508"/>
                  </a:lnTo>
                  <a:lnTo>
                    <a:pt x="7469" y="6494"/>
                  </a:lnTo>
                  <a:lnTo>
                    <a:pt x="7497" y="6481"/>
                  </a:lnTo>
                  <a:lnTo>
                    <a:pt x="7525" y="6470"/>
                  </a:lnTo>
                  <a:lnTo>
                    <a:pt x="7554" y="6459"/>
                  </a:lnTo>
                  <a:lnTo>
                    <a:pt x="7583" y="6449"/>
                  </a:lnTo>
                  <a:lnTo>
                    <a:pt x="7612" y="6441"/>
                  </a:lnTo>
                  <a:lnTo>
                    <a:pt x="7642" y="6434"/>
                  </a:lnTo>
                  <a:lnTo>
                    <a:pt x="7672" y="6427"/>
                  </a:lnTo>
                  <a:lnTo>
                    <a:pt x="7703" y="6422"/>
                  </a:lnTo>
                  <a:lnTo>
                    <a:pt x="7733" y="6418"/>
                  </a:lnTo>
                  <a:lnTo>
                    <a:pt x="7764" y="6415"/>
                  </a:lnTo>
                  <a:lnTo>
                    <a:pt x="7795" y="6414"/>
                  </a:lnTo>
                  <a:lnTo>
                    <a:pt x="7826" y="6413"/>
                  </a:lnTo>
                  <a:lnTo>
                    <a:pt x="7857" y="6414"/>
                  </a:lnTo>
                  <a:lnTo>
                    <a:pt x="7888" y="6415"/>
                  </a:lnTo>
                  <a:lnTo>
                    <a:pt x="7918" y="6418"/>
                  </a:lnTo>
                  <a:lnTo>
                    <a:pt x="7949" y="6422"/>
                  </a:lnTo>
                  <a:lnTo>
                    <a:pt x="7979" y="6427"/>
                  </a:lnTo>
                  <a:lnTo>
                    <a:pt x="8009" y="6434"/>
                  </a:lnTo>
                  <a:lnTo>
                    <a:pt x="8039" y="6441"/>
                  </a:lnTo>
                  <a:lnTo>
                    <a:pt x="8069" y="6449"/>
                  </a:lnTo>
                  <a:lnTo>
                    <a:pt x="8098" y="6459"/>
                  </a:lnTo>
                  <a:lnTo>
                    <a:pt x="8127" y="6470"/>
                  </a:lnTo>
                  <a:lnTo>
                    <a:pt x="8155" y="6481"/>
                  </a:lnTo>
                  <a:lnTo>
                    <a:pt x="8183" y="6494"/>
                  </a:lnTo>
                  <a:lnTo>
                    <a:pt x="8211" y="6508"/>
                  </a:lnTo>
                  <a:lnTo>
                    <a:pt x="8238" y="6523"/>
                  </a:lnTo>
                  <a:lnTo>
                    <a:pt x="8264" y="6539"/>
                  </a:lnTo>
                  <a:lnTo>
                    <a:pt x="8290" y="6556"/>
                  </a:lnTo>
                  <a:lnTo>
                    <a:pt x="8315" y="6574"/>
                  </a:lnTo>
                  <a:lnTo>
                    <a:pt x="8340" y="6593"/>
                  </a:lnTo>
                  <a:lnTo>
                    <a:pt x="8363" y="6613"/>
                  </a:lnTo>
                  <a:lnTo>
                    <a:pt x="8386" y="6633"/>
                  </a:lnTo>
                  <a:lnTo>
                    <a:pt x="8408" y="6654"/>
                  </a:lnTo>
                  <a:lnTo>
                    <a:pt x="8430" y="6677"/>
                  </a:lnTo>
                  <a:lnTo>
                    <a:pt x="8450" y="6700"/>
                  </a:lnTo>
                  <a:lnTo>
                    <a:pt x="8470" y="6723"/>
                  </a:lnTo>
                  <a:lnTo>
                    <a:pt x="8489" y="6748"/>
                  </a:lnTo>
                  <a:lnTo>
                    <a:pt x="8507" y="6773"/>
                  </a:lnTo>
                  <a:lnTo>
                    <a:pt x="8524" y="6799"/>
                  </a:lnTo>
                  <a:lnTo>
                    <a:pt x="8540" y="6825"/>
                  </a:lnTo>
                  <a:lnTo>
                    <a:pt x="8555" y="6852"/>
                  </a:lnTo>
                  <a:lnTo>
                    <a:pt x="8569" y="6880"/>
                  </a:lnTo>
                  <a:lnTo>
                    <a:pt x="8582" y="6908"/>
                  </a:lnTo>
                  <a:lnTo>
                    <a:pt x="8593" y="6936"/>
                  </a:lnTo>
                  <a:lnTo>
                    <a:pt x="8604" y="6965"/>
                  </a:lnTo>
                  <a:lnTo>
                    <a:pt x="8614" y="6994"/>
                  </a:lnTo>
                  <a:lnTo>
                    <a:pt x="8622" y="7024"/>
                  </a:lnTo>
                  <a:lnTo>
                    <a:pt x="8629" y="7053"/>
                  </a:lnTo>
                  <a:lnTo>
                    <a:pt x="8636" y="7083"/>
                  </a:lnTo>
                  <a:lnTo>
                    <a:pt x="8641" y="7114"/>
                  </a:lnTo>
                  <a:lnTo>
                    <a:pt x="8645" y="7144"/>
                  </a:lnTo>
                  <a:lnTo>
                    <a:pt x="8648" y="7175"/>
                  </a:lnTo>
                  <a:lnTo>
                    <a:pt x="8649" y="7206"/>
                  </a:lnTo>
                  <a:close/>
                  <a:moveTo>
                    <a:pt x="2997" y="2732"/>
                  </a:moveTo>
                  <a:lnTo>
                    <a:pt x="2998" y="2763"/>
                  </a:lnTo>
                  <a:lnTo>
                    <a:pt x="2997" y="2794"/>
                  </a:lnTo>
                  <a:lnTo>
                    <a:pt x="2996" y="2825"/>
                  </a:lnTo>
                  <a:lnTo>
                    <a:pt x="2993" y="2856"/>
                  </a:lnTo>
                  <a:lnTo>
                    <a:pt x="2989" y="2886"/>
                  </a:lnTo>
                  <a:lnTo>
                    <a:pt x="2984" y="2917"/>
                  </a:lnTo>
                  <a:lnTo>
                    <a:pt x="2977" y="2947"/>
                  </a:lnTo>
                  <a:lnTo>
                    <a:pt x="2970" y="2976"/>
                  </a:lnTo>
                  <a:lnTo>
                    <a:pt x="2962" y="3006"/>
                  </a:lnTo>
                  <a:lnTo>
                    <a:pt x="2952" y="3035"/>
                  </a:lnTo>
                  <a:lnTo>
                    <a:pt x="2941" y="3064"/>
                  </a:lnTo>
                  <a:lnTo>
                    <a:pt x="2930" y="3092"/>
                  </a:lnTo>
                  <a:lnTo>
                    <a:pt x="2917" y="3120"/>
                  </a:lnTo>
                  <a:lnTo>
                    <a:pt x="2903" y="3148"/>
                  </a:lnTo>
                  <a:lnTo>
                    <a:pt x="2888" y="3175"/>
                  </a:lnTo>
                  <a:lnTo>
                    <a:pt x="2872" y="3201"/>
                  </a:lnTo>
                  <a:lnTo>
                    <a:pt x="2855" y="3227"/>
                  </a:lnTo>
                  <a:lnTo>
                    <a:pt x="2837" y="3252"/>
                  </a:lnTo>
                  <a:lnTo>
                    <a:pt x="2819" y="3277"/>
                  </a:lnTo>
                  <a:lnTo>
                    <a:pt x="2799" y="3300"/>
                  </a:lnTo>
                  <a:lnTo>
                    <a:pt x="2779" y="3323"/>
                  </a:lnTo>
                  <a:lnTo>
                    <a:pt x="2757" y="3346"/>
                  </a:lnTo>
                  <a:lnTo>
                    <a:pt x="2735" y="3367"/>
                  </a:lnTo>
                  <a:lnTo>
                    <a:pt x="2712" y="3387"/>
                  </a:lnTo>
                  <a:lnTo>
                    <a:pt x="2688" y="3407"/>
                  </a:lnTo>
                  <a:lnTo>
                    <a:pt x="2664" y="3426"/>
                  </a:lnTo>
                  <a:lnTo>
                    <a:pt x="2639" y="3444"/>
                  </a:lnTo>
                  <a:lnTo>
                    <a:pt x="2613" y="3461"/>
                  </a:lnTo>
                  <a:lnTo>
                    <a:pt x="2586" y="3477"/>
                  </a:lnTo>
                  <a:lnTo>
                    <a:pt x="2559" y="3492"/>
                  </a:lnTo>
                  <a:lnTo>
                    <a:pt x="2531" y="3506"/>
                  </a:lnTo>
                  <a:lnTo>
                    <a:pt x="2503" y="3519"/>
                  </a:lnTo>
                  <a:lnTo>
                    <a:pt x="2475" y="3530"/>
                  </a:lnTo>
                  <a:lnTo>
                    <a:pt x="2446" y="3541"/>
                  </a:lnTo>
                  <a:lnTo>
                    <a:pt x="2417" y="3551"/>
                  </a:lnTo>
                  <a:lnTo>
                    <a:pt x="2388" y="3559"/>
                  </a:lnTo>
                  <a:lnTo>
                    <a:pt x="2358" y="3566"/>
                  </a:lnTo>
                  <a:lnTo>
                    <a:pt x="2328" y="3573"/>
                  </a:lnTo>
                  <a:lnTo>
                    <a:pt x="2297" y="3578"/>
                  </a:lnTo>
                  <a:lnTo>
                    <a:pt x="2267" y="3582"/>
                  </a:lnTo>
                  <a:lnTo>
                    <a:pt x="2236" y="3585"/>
                  </a:lnTo>
                  <a:lnTo>
                    <a:pt x="2205" y="3586"/>
                  </a:lnTo>
                  <a:lnTo>
                    <a:pt x="2174" y="3587"/>
                  </a:lnTo>
                  <a:lnTo>
                    <a:pt x="2143" y="3586"/>
                  </a:lnTo>
                  <a:lnTo>
                    <a:pt x="2112" y="3585"/>
                  </a:lnTo>
                  <a:lnTo>
                    <a:pt x="2082" y="3582"/>
                  </a:lnTo>
                  <a:lnTo>
                    <a:pt x="2051" y="3578"/>
                  </a:lnTo>
                  <a:lnTo>
                    <a:pt x="2021" y="3573"/>
                  </a:lnTo>
                  <a:lnTo>
                    <a:pt x="1991" y="3566"/>
                  </a:lnTo>
                  <a:lnTo>
                    <a:pt x="1961" y="3559"/>
                  </a:lnTo>
                  <a:lnTo>
                    <a:pt x="1931" y="3551"/>
                  </a:lnTo>
                  <a:lnTo>
                    <a:pt x="1902" y="3541"/>
                  </a:lnTo>
                  <a:lnTo>
                    <a:pt x="1873" y="3530"/>
                  </a:lnTo>
                  <a:lnTo>
                    <a:pt x="1845" y="3519"/>
                  </a:lnTo>
                  <a:lnTo>
                    <a:pt x="1817" y="3506"/>
                  </a:lnTo>
                  <a:lnTo>
                    <a:pt x="1789" y="3492"/>
                  </a:lnTo>
                  <a:lnTo>
                    <a:pt x="1762" y="3477"/>
                  </a:lnTo>
                  <a:lnTo>
                    <a:pt x="1736" y="3461"/>
                  </a:lnTo>
                  <a:lnTo>
                    <a:pt x="1710" y="3444"/>
                  </a:lnTo>
                  <a:lnTo>
                    <a:pt x="1685" y="3426"/>
                  </a:lnTo>
                  <a:lnTo>
                    <a:pt x="1660" y="3407"/>
                  </a:lnTo>
                  <a:lnTo>
                    <a:pt x="1637" y="3387"/>
                  </a:lnTo>
                  <a:lnTo>
                    <a:pt x="1614" y="3367"/>
                  </a:lnTo>
                  <a:lnTo>
                    <a:pt x="1592" y="3346"/>
                  </a:lnTo>
                  <a:lnTo>
                    <a:pt x="1570" y="3323"/>
                  </a:lnTo>
                  <a:lnTo>
                    <a:pt x="1550" y="3300"/>
                  </a:lnTo>
                  <a:lnTo>
                    <a:pt x="1530" y="3277"/>
                  </a:lnTo>
                  <a:lnTo>
                    <a:pt x="1511" y="3252"/>
                  </a:lnTo>
                  <a:lnTo>
                    <a:pt x="1493" y="3227"/>
                  </a:lnTo>
                  <a:lnTo>
                    <a:pt x="1476" y="3201"/>
                  </a:lnTo>
                  <a:lnTo>
                    <a:pt x="1460" y="3175"/>
                  </a:lnTo>
                  <a:lnTo>
                    <a:pt x="1445" y="3148"/>
                  </a:lnTo>
                  <a:lnTo>
                    <a:pt x="1431" y="3120"/>
                  </a:lnTo>
                  <a:lnTo>
                    <a:pt x="1418" y="3092"/>
                  </a:lnTo>
                  <a:lnTo>
                    <a:pt x="1407" y="3064"/>
                  </a:lnTo>
                  <a:lnTo>
                    <a:pt x="1396" y="3035"/>
                  </a:lnTo>
                  <a:lnTo>
                    <a:pt x="1386" y="3006"/>
                  </a:lnTo>
                  <a:lnTo>
                    <a:pt x="1378" y="2976"/>
                  </a:lnTo>
                  <a:lnTo>
                    <a:pt x="1371" y="2947"/>
                  </a:lnTo>
                  <a:lnTo>
                    <a:pt x="1364" y="2917"/>
                  </a:lnTo>
                  <a:lnTo>
                    <a:pt x="1359" y="2886"/>
                  </a:lnTo>
                  <a:lnTo>
                    <a:pt x="1355" y="2856"/>
                  </a:lnTo>
                  <a:lnTo>
                    <a:pt x="1352" y="2825"/>
                  </a:lnTo>
                  <a:lnTo>
                    <a:pt x="1351" y="2794"/>
                  </a:lnTo>
                  <a:lnTo>
                    <a:pt x="1350" y="2763"/>
                  </a:lnTo>
                  <a:lnTo>
                    <a:pt x="1351" y="2732"/>
                  </a:lnTo>
                  <a:lnTo>
                    <a:pt x="1352" y="2701"/>
                  </a:lnTo>
                  <a:lnTo>
                    <a:pt x="1355" y="2670"/>
                  </a:lnTo>
                  <a:lnTo>
                    <a:pt x="1359" y="2640"/>
                  </a:lnTo>
                  <a:lnTo>
                    <a:pt x="1364" y="2609"/>
                  </a:lnTo>
                  <a:lnTo>
                    <a:pt x="1371" y="2579"/>
                  </a:lnTo>
                  <a:lnTo>
                    <a:pt x="1378" y="2549"/>
                  </a:lnTo>
                  <a:lnTo>
                    <a:pt x="1386" y="2520"/>
                  </a:lnTo>
                  <a:lnTo>
                    <a:pt x="1396" y="2491"/>
                  </a:lnTo>
                  <a:lnTo>
                    <a:pt x="1407" y="2462"/>
                  </a:lnTo>
                  <a:lnTo>
                    <a:pt x="1418" y="2434"/>
                  </a:lnTo>
                  <a:lnTo>
                    <a:pt x="1431" y="2406"/>
                  </a:lnTo>
                  <a:lnTo>
                    <a:pt x="1445" y="2378"/>
                  </a:lnTo>
                  <a:lnTo>
                    <a:pt x="1460" y="2351"/>
                  </a:lnTo>
                  <a:lnTo>
                    <a:pt x="1476" y="2325"/>
                  </a:lnTo>
                  <a:lnTo>
                    <a:pt x="1493" y="2299"/>
                  </a:lnTo>
                  <a:lnTo>
                    <a:pt x="1511" y="2274"/>
                  </a:lnTo>
                  <a:lnTo>
                    <a:pt x="1530" y="2249"/>
                  </a:lnTo>
                  <a:lnTo>
                    <a:pt x="1550" y="2225"/>
                  </a:lnTo>
                  <a:lnTo>
                    <a:pt x="1570" y="2202"/>
                  </a:lnTo>
                  <a:lnTo>
                    <a:pt x="1592" y="2180"/>
                  </a:lnTo>
                  <a:lnTo>
                    <a:pt x="1614" y="2159"/>
                  </a:lnTo>
                  <a:lnTo>
                    <a:pt x="1637" y="2138"/>
                  </a:lnTo>
                  <a:lnTo>
                    <a:pt x="1660" y="2118"/>
                  </a:lnTo>
                  <a:lnTo>
                    <a:pt x="1685" y="2100"/>
                  </a:lnTo>
                  <a:lnTo>
                    <a:pt x="1710" y="2082"/>
                  </a:lnTo>
                  <a:lnTo>
                    <a:pt x="1736" y="2065"/>
                  </a:lnTo>
                  <a:lnTo>
                    <a:pt x="1762" y="2049"/>
                  </a:lnTo>
                  <a:lnTo>
                    <a:pt x="1789" y="2034"/>
                  </a:lnTo>
                  <a:lnTo>
                    <a:pt x="1817" y="2020"/>
                  </a:lnTo>
                  <a:lnTo>
                    <a:pt x="1845" y="2007"/>
                  </a:lnTo>
                  <a:lnTo>
                    <a:pt x="1873" y="1996"/>
                  </a:lnTo>
                  <a:lnTo>
                    <a:pt x="1902" y="1985"/>
                  </a:lnTo>
                  <a:lnTo>
                    <a:pt x="1931" y="1975"/>
                  </a:lnTo>
                  <a:lnTo>
                    <a:pt x="1961" y="1967"/>
                  </a:lnTo>
                  <a:lnTo>
                    <a:pt x="1991" y="1960"/>
                  </a:lnTo>
                  <a:lnTo>
                    <a:pt x="2021" y="1953"/>
                  </a:lnTo>
                  <a:lnTo>
                    <a:pt x="2051" y="1948"/>
                  </a:lnTo>
                  <a:lnTo>
                    <a:pt x="2082" y="1944"/>
                  </a:lnTo>
                  <a:lnTo>
                    <a:pt x="2112" y="1941"/>
                  </a:lnTo>
                  <a:lnTo>
                    <a:pt x="2143" y="1940"/>
                  </a:lnTo>
                  <a:lnTo>
                    <a:pt x="2174" y="1939"/>
                  </a:lnTo>
                  <a:lnTo>
                    <a:pt x="2205" y="1940"/>
                  </a:lnTo>
                  <a:lnTo>
                    <a:pt x="2236" y="1941"/>
                  </a:lnTo>
                  <a:lnTo>
                    <a:pt x="2267" y="1944"/>
                  </a:lnTo>
                  <a:lnTo>
                    <a:pt x="2297" y="1948"/>
                  </a:lnTo>
                  <a:lnTo>
                    <a:pt x="2328" y="1953"/>
                  </a:lnTo>
                  <a:lnTo>
                    <a:pt x="2358" y="1960"/>
                  </a:lnTo>
                  <a:lnTo>
                    <a:pt x="2388" y="1967"/>
                  </a:lnTo>
                  <a:lnTo>
                    <a:pt x="2417" y="1975"/>
                  </a:lnTo>
                  <a:lnTo>
                    <a:pt x="2446" y="1985"/>
                  </a:lnTo>
                  <a:lnTo>
                    <a:pt x="2475" y="1996"/>
                  </a:lnTo>
                  <a:lnTo>
                    <a:pt x="2503" y="2007"/>
                  </a:lnTo>
                  <a:lnTo>
                    <a:pt x="2531" y="2020"/>
                  </a:lnTo>
                  <a:lnTo>
                    <a:pt x="2559" y="2034"/>
                  </a:lnTo>
                  <a:lnTo>
                    <a:pt x="2586" y="2049"/>
                  </a:lnTo>
                  <a:lnTo>
                    <a:pt x="2613" y="2065"/>
                  </a:lnTo>
                  <a:lnTo>
                    <a:pt x="2639" y="2082"/>
                  </a:lnTo>
                  <a:lnTo>
                    <a:pt x="2664" y="2100"/>
                  </a:lnTo>
                  <a:lnTo>
                    <a:pt x="2688" y="2118"/>
                  </a:lnTo>
                  <a:lnTo>
                    <a:pt x="2712" y="2138"/>
                  </a:lnTo>
                  <a:lnTo>
                    <a:pt x="2735" y="2159"/>
                  </a:lnTo>
                  <a:lnTo>
                    <a:pt x="2757" y="2180"/>
                  </a:lnTo>
                  <a:lnTo>
                    <a:pt x="2779" y="2202"/>
                  </a:lnTo>
                  <a:lnTo>
                    <a:pt x="2799" y="2225"/>
                  </a:lnTo>
                  <a:lnTo>
                    <a:pt x="2819" y="2249"/>
                  </a:lnTo>
                  <a:lnTo>
                    <a:pt x="2837" y="2274"/>
                  </a:lnTo>
                  <a:lnTo>
                    <a:pt x="2855" y="2299"/>
                  </a:lnTo>
                  <a:lnTo>
                    <a:pt x="2872" y="2325"/>
                  </a:lnTo>
                  <a:lnTo>
                    <a:pt x="2888" y="2351"/>
                  </a:lnTo>
                  <a:lnTo>
                    <a:pt x="2903" y="2378"/>
                  </a:lnTo>
                  <a:lnTo>
                    <a:pt x="2917" y="2406"/>
                  </a:lnTo>
                  <a:lnTo>
                    <a:pt x="2930" y="2434"/>
                  </a:lnTo>
                  <a:lnTo>
                    <a:pt x="2941" y="2462"/>
                  </a:lnTo>
                  <a:lnTo>
                    <a:pt x="2952" y="2491"/>
                  </a:lnTo>
                  <a:lnTo>
                    <a:pt x="2962" y="2520"/>
                  </a:lnTo>
                  <a:lnTo>
                    <a:pt x="2970" y="2549"/>
                  </a:lnTo>
                  <a:lnTo>
                    <a:pt x="2977" y="2579"/>
                  </a:lnTo>
                  <a:lnTo>
                    <a:pt x="2984" y="2609"/>
                  </a:lnTo>
                  <a:lnTo>
                    <a:pt x="2989" y="2640"/>
                  </a:lnTo>
                  <a:lnTo>
                    <a:pt x="2993" y="2670"/>
                  </a:lnTo>
                  <a:lnTo>
                    <a:pt x="2996" y="2701"/>
                  </a:lnTo>
                  <a:lnTo>
                    <a:pt x="2997" y="27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1333;p13">
              <a:extLst>
                <a:ext uri="{FF2B5EF4-FFF2-40B4-BE49-F238E27FC236}">
                  <a16:creationId xmlns:a16="http://schemas.microsoft.com/office/drawing/2014/main" id="{6E2BD0BB-FF9A-4F57-B706-5D0E72AE9F62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5" y="2693"/>
                  </a:moveTo>
                  <a:lnTo>
                    <a:pt x="3147" y="2724"/>
                  </a:lnTo>
                  <a:lnTo>
                    <a:pt x="3147" y="2729"/>
                  </a:lnTo>
                  <a:lnTo>
                    <a:pt x="3148" y="2760"/>
                  </a:lnTo>
                  <a:lnTo>
                    <a:pt x="3148" y="2766"/>
                  </a:lnTo>
                  <a:lnTo>
                    <a:pt x="3147" y="2797"/>
                  </a:lnTo>
                  <a:lnTo>
                    <a:pt x="3147" y="2802"/>
                  </a:lnTo>
                  <a:lnTo>
                    <a:pt x="3145" y="2833"/>
                  </a:lnTo>
                  <a:lnTo>
                    <a:pt x="3145" y="2839"/>
                  </a:lnTo>
                  <a:lnTo>
                    <a:pt x="3142" y="2870"/>
                  </a:lnTo>
                  <a:lnTo>
                    <a:pt x="3142" y="2875"/>
                  </a:lnTo>
                  <a:lnTo>
                    <a:pt x="3138" y="2906"/>
                  </a:lnTo>
                  <a:lnTo>
                    <a:pt x="3137" y="2911"/>
                  </a:lnTo>
                  <a:lnTo>
                    <a:pt x="3132" y="2942"/>
                  </a:lnTo>
                  <a:lnTo>
                    <a:pt x="3130" y="2947"/>
                  </a:lnTo>
                  <a:lnTo>
                    <a:pt x="3124" y="2977"/>
                  </a:lnTo>
                  <a:lnTo>
                    <a:pt x="3123" y="2983"/>
                  </a:lnTo>
                  <a:lnTo>
                    <a:pt x="3116" y="3013"/>
                  </a:lnTo>
                  <a:lnTo>
                    <a:pt x="3114" y="3018"/>
                  </a:lnTo>
                  <a:lnTo>
                    <a:pt x="3106" y="3047"/>
                  </a:lnTo>
                  <a:lnTo>
                    <a:pt x="3104" y="3053"/>
                  </a:lnTo>
                  <a:lnTo>
                    <a:pt x="3102" y="3060"/>
                  </a:lnTo>
                  <a:lnTo>
                    <a:pt x="4269" y="4061"/>
                  </a:lnTo>
                  <a:lnTo>
                    <a:pt x="4273" y="4060"/>
                  </a:lnTo>
                  <a:lnTo>
                    <a:pt x="4282" y="4058"/>
                  </a:lnTo>
                  <a:lnTo>
                    <a:pt x="4295" y="4055"/>
                  </a:lnTo>
                  <a:lnTo>
                    <a:pt x="4304" y="4054"/>
                  </a:lnTo>
                  <a:lnTo>
                    <a:pt x="4317" y="4051"/>
                  </a:lnTo>
                  <a:lnTo>
                    <a:pt x="4326" y="4050"/>
                  </a:lnTo>
                  <a:lnTo>
                    <a:pt x="4339" y="4048"/>
                  </a:lnTo>
                  <a:lnTo>
                    <a:pt x="4348" y="4047"/>
                  </a:lnTo>
                  <a:lnTo>
                    <a:pt x="4361" y="4046"/>
                  </a:lnTo>
                  <a:lnTo>
                    <a:pt x="4371" y="4045"/>
                  </a:lnTo>
                  <a:lnTo>
                    <a:pt x="4384" y="4045"/>
                  </a:lnTo>
                  <a:lnTo>
                    <a:pt x="4393" y="4044"/>
                  </a:lnTo>
                  <a:lnTo>
                    <a:pt x="4406" y="4044"/>
                  </a:lnTo>
                  <a:lnTo>
                    <a:pt x="4411" y="4044"/>
                  </a:lnTo>
                  <a:lnTo>
                    <a:pt x="5589" y="4044"/>
                  </a:lnTo>
                  <a:lnTo>
                    <a:pt x="5594" y="4044"/>
                  </a:lnTo>
                  <a:lnTo>
                    <a:pt x="5607" y="4044"/>
                  </a:lnTo>
                  <a:lnTo>
                    <a:pt x="5616" y="4045"/>
                  </a:lnTo>
                  <a:lnTo>
                    <a:pt x="5629" y="4045"/>
                  </a:lnTo>
                  <a:lnTo>
                    <a:pt x="5639" y="4046"/>
                  </a:lnTo>
                  <a:lnTo>
                    <a:pt x="5652" y="4047"/>
                  </a:lnTo>
                  <a:lnTo>
                    <a:pt x="5661" y="4048"/>
                  </a:lnTo>
                  <a:lnTo>
                    <a:pt x="5674" y="4050"/>
                  </a:lnTo>
                  <a:lnTo>
                    <a:pt x="5683" y="4051"/>
                  </a:lnTo>
                  <a:lnTo>
                    <a:pt x="5696" y="4054"/>
                  </a:lnTo>
                  <a:lnTo>
                    <a:pt x="5705" y="4055"/>
                  </a:lnTo>
                  <a:lnTo>
                    <a:pt x="5718" y="4058"/>
                  </a:lnTo>
                  <a:lnTo>
                    <a:pt x="5727" y="4060"/>
                  </a:lnTo>
                  <a:lnTo>
                    <a:pt x="5731" y="4061"/>
                  </a:lnTo>
                  <a:lnTo>
                    <a:pt x="6898" y="3060"/>
                  </a:lnTo>
                  <a:lnTo>
                    <a:pt x="6896" y="3053"/>
                  </a:lnTo>
                  <a:lnTo>
                    <a:pt x="6894" y="3047"/>
                  </a:lnTo>
                  <a:lnTo>
                    <a:pt x="6886" y="3018"/>
                  </a:lnTo>
                  <a:lnTo>
                    <a:pt x="6884" y="3013"/>
                  </a:lnTo>
                  <a:lnTo>
                    <a:pt x="6877" y="2983"/>
                  </a:lnTo>
                  <a:lnTo>
                    <a:pt x="6876" y="2977"/>
                  </a:lnTo>
                  <a:lnTo>
                    <a:pt x="6870" y="2947"/>
                  </a:lnTo>
                  <a:lnTo>
                    <a:pt x="6868" y="2942"/>
                  </a:lnTo>
                  <a:lnTo>
                    <a:pt x="6863" y="2911"/>
                  </a:lnTo>
                  <a:lnTo>
                    <a:pt x="6862" y="2906"/>
                  </a:lnTo>
                  <a:lnTo>
                    <a:pt x="6858" y="2875"/>
                  </a:lnTo>
                  <a:lnTo>
                    <a:pt x="6858" y="2870"/>
                  </a:lnTo>
                  <a:lnTo>
                    <a:pt x="6855" y="2839"/>
                  </a:lnTo>
                  <a:lnTo>
                    <a:pt x="6855" y="2833"/>
                  </a:lnTo>
                  <a:lnTo>
                    <a:pt x="6853" y="2802"/>
                  </a:lnTo>
                  <a:lnTo>
                    <a:pt x="6853" y="2797"/>
                  </a:lnTo>
                  <a:lnTo>
                    <a:pt x="6852" y="2766"/>
                  </a:lnTo>
                  <a:lnTo>
                    <a:pt x="6852" y="2760"/>
                  </a:lnTo>
                  <a:lnTo>
                    <a:pt x="6853" y="2729"/>
                  </a:lnTo>
                  <a:lnTo>
                    <a:pt x="6853" y="2724"/>
                  </a:lnTo>
                  <a:lnTo>
                    <a:pt x="6855" y="2693"/>
                  </a:lnTo>
                  <a:lnTo>
                    <a:pt x="6855" y="2687"/>
                  </a:lnTo>
                  <a:lnTo>
                    <a:pt x="6858" y="2656"/>
                  </a:lnTo>
                  <a:lnTo>
                    <a:pt x="6858" y="2651"/>
                  </a:lnTo>
                  <a:lnTo>
                    <a:pt x="6862" y="2620"/>
                  </a:lnTo>
                  <a:lnTo>
                    <a:pt x="6863" y="2615"/>
                  </a:lnTo>
                  <a:lnTo>
                    <a:pt x="6868" y="2584"/>
                  </a:lnTo>
                  <a:lnTo>
                    <a:pt x="6870" y="2579"/>
                  </a:lnTo>
                  <a:lnTo>
                    <a:pt x="6876" y="2549"/>
                  </a:lnTo>
                  <a:lnTo>
                    <a:pt x="6877" y="2543"/>
                  </a:lnTo>
                  <a:lnTo>
                    <a:pt x="6884" y="2513"/>
                  </a:lnTo>
                  <a:lnTo>
                    <a:pt x="6886" y="2508"/>
                  </a:lnTo>
                  <a:lnTo>
                    <a:pt x="6894" y="2479"/>
                  </a:lnTo>
                  <a:lnTo>
                    <a:pt x="6896" y="2473"/>
                  </a:lnTo>
                  <a:lnTo>
                    <a:pt x="6906" y="2444"/>
                  </a:lnTo>
                  <a:lnTo>
                    <a:pt x="6907" y="2439"/>
                  </a:lnTo>
                  <a:lnTo>
                    <a:pt x="6918" y="2410"/>
                  </a:lnTo>
                  <a:lnTo>
                    <a:pt x="6920" y="2405"/>
                  </a:lnTo>
                  <a:lnTo>
                    <a:pt x="6932" y="2376"/>
                  </a:lnTo>
                  <a:lnTo>
                    <a:pt x="6934" y="2371"/>
                  </a:lnTo>
                  <a:lnTo>
                    <a:pt x="6947" y="2343"/>
                  </a:lnTo>
                  <a:lnTo>
                    <a:pt x="6949" y="2338"/>
                  </a:lnTo>
                  <a:lnTo>
                    <a:pt x="6963" y="2311"/>
                  </a:lnTo>
                  <a:lnTo>
                    <a:pt x="6966" y="2306"/>
                  </a:lnTo>
                  <a:lnTo>
                    <a:pt x="6981" y="2279"/>
                  </a:lnTo>
                  <a:lnTo>
                    <a:pt x="6983" y="2274"/>
                  </a:lnTo>
                  <a:lnTo>
                    <a:pt x="6999" y="2247"/>
                  </a:lnTo>
                  <a:lnTo>
                    <a:pt x="7002" y="2243"/>
                  </a:lnTo>
                  <a:lnTo>
                    <a:pt x="7019" y="2217"/>
                  </a:lnTo>
                  <a:lnTo>
                    <a:pt x="7022" y="2212"/>
                  </a:lnTo>
                  <a:lnTo>
                    <a:pt x="7040" y="2187"/>
                  </a:lnTo>
                  <a:lnTo>
                    <a:pt x="7043" y="2182"/>
                  </a:lnTo>
                  <a:lnTo>
                    <a:pt x="7062" y="2158"/>
                  </a:lnTo>
                  <a:lnTo>
                    <a:pt x="7066" y="2154"/>
                  </a:lnTo>
                  <a:lnTo>
                    <a:pt x="7085" y="2130"/>
                  </a:lnTo>
                  <a:lnTo>
                    <a:pt x="7089" y="2126"/>
                  </a:lnTo>
                  <a:lnTo>
                    <a:pt x="7109" y="2103"/>
                  </a:lnTo>
                  <a:lnTo>
                    <a:pt x="7113" y="2098"/>
                  </a:lnTo>
                  <a:lnTo>
                    <a:pt x="7135" y="2076"/>
                  </a:lnTo>
                  <a:lnTo>
                    <a:pt x="7139" y="2072"/>
                  </a:lnTo>
                  <a:lnTo>
                    <a:pt x="7161" y="2051"/>
                  </a:lnTo>
                  <a:lnTo>
                    <a:pt x="7165" y="2047"/>
                  </a:lnTo>
                  <a:lnTo>
                    <a:pt x="7188" y="2026"/>
                  </a:lnTo>
                  <a:lnTo>
                    <a:pt x="7192" y="2023"/>
                  </a:lnTo>
                  <a:lnTo>
                    <a:pt x="7216" y="2003"/>
                  </a:lnTo>
                  <a:lnTo>
                    <a:pt x="7220" y="1999"/>
                  </a:lnTo>
                  <a:lnTo>
                    <a:pt x="7245" y="1981"/>
                  </a:lnTo>
                  <a:lnTo>
                    <a:pt x="7249" y="1977"/>
                  </a:lnTo>
                  <a:lnTo>
                    <a:pt x="7275" y="1959"/>
                  </a:lnTo>
                  <a:lnTo>
                    <a:pt x="7280" y="1956"/>
                  </a:lnTo>
                  <a:lnTo>
                    <a:pt x="7305" y="1939"/>
                  </a:lnTo>
                  <a:lnTo>
                    <a:pt x="7310" y="1936"/>
                  </a:lnTo>
                  <a:lnTo>
                    <a:pt x="7337" y="1920"/>
                  </a:lnTo>
                  <a:lnTo>
                    <a:pt x="7342" y="1918"/>
                  </a:lnTo>
                  <a:lnTo>
                    <a:pt x="7369" y="1903"/>
                  </a:lnTo>
                  <a:lnTo>
                    <a:pt x="7374" y="1900"/>
                  </a:lnTo>
                  <a:lnTo>
                    <a:pt x="7401" y="1886"/>
                  </a:lnTo>
                  <a:lnTo>
                    <a:pt x="7406" y="1884"/>
                  </a:lnTo>
                  <a:lnTo>
                    <a:pt x="7434" y="1871"/>
                  </a:lnTo>
                  <a:lnTo>
                    <a:pt x="7439" y="1869"/>
                  </a:lnTo>
                  <a:lnTo>
                    <a:pt x="7468" y="1857"/>
                  </a:lnTo>
                  <a:lnTo>
                    <a:pt x="7473" y="1855"/>
                  </a:lnTo>
                  <a:lnTo>
                    <a:pt x="7502" y="1844"/>
                  </a:lnTo>
                  <a:lnTo>
                    <a:pt x="7507" y="1843"/>
                  </a:lnTo>
                  <a:lnTo>
                    <a:pt x="7536" y="1833"/>
                  </a:lnTo>
                  <a:lnTo>
                    <a:pt x="7542" y="1831"/>
                  </a:lnTo>
                  <a:lnTo>
                    <a:pt x="7571" y="1823"/>
                  </a:lnTo>
                  <a:lnTo>
                    <a:pt x="7576" y="1821"/>
                  </a:lnTo>
                  <a:lnTo>
                    <a:pt x="7606" y="1814"/>
                  </a:lnTo>
                  <a:lnTo>
                    <a:pt x="7612" y="1813"/>
                  </a:lnTo>
                  <a:lnTo>
                    <a:pt x="7642" y="1807"/>
                  </a:lnTo>
                  <a:lnTo>
                    <a:pt x="7647" y="1805"/>
                  </a:lnTo>
                  <a:lnTo>
                    <a:pt x="7678" y="1800"/>
                  </a:lnTo>
                  <a:lnTo>
                    <a:pt x="7683" y="1799"/>
                  </a:lnTo>
                  <a:lnTo>
                    <a:pt x="7714" y="1795"/>
                  </a:lnTo>
                  <a:lnTo>
                    <a:pt x="7719" y="1795"/>
                  </a:lnTo>
                  <a:lnTo>
                    <a:pt x="7750" y="1792"/>
                  </a:lnTo>
                  <a:lnTo>
                    <a:pt x="7756" y="1792"/>
                  </a:lnTo>
                  <a:lnTo>
                    <a:pt x="7787" y="1790"/>
                  </a:lnTo>
                  <a:lnTo>
                    <a:pt x="7792" y="1790"/>
                  </a:lnTo>
                  <a:lnTo>
                    <a:pt x="7823" y="1789"/>
                  </a:lnTo>
                  <a:lnTo>
                    <a:pt x="7829" y="1789"/>
                  </a:lnTo>
                  <a:lnTo>
                    <a:pt x="7860" y="1790"/>
                  </a:lnTo>
                  <a:lnTo>
                    <a:pt x="7865" y="1790"/>
                  </a:lnTo>
                  <a:lnTo>
                    <a:pt x="7896" y="1792"/>
                  </a:lnTo>
                  <a:lnTo>
                    <a:pt x="7902" y="1792"/>
                  </a:lnTo>
                  <a:lnTo>
                    <a:pt x="7932" y="1795"/>
                  </a:lnTo>
                  <a:lnTo>
                    <a:pt x="7938" y="1795"/>
                  </a:lnTo>
                  <a:lnTo>
                    <a:pt x="7968" y="1799"/>
                  </a:lnTo>
                  <a:lnTo>
                    <a:pt x="7974" y="1800"/>
                  </a:lnTo>
                  <a:lnTo>
                    <a:pt x="8004" y="1805"/>
                  </a:lnTo>
                  <a:lnTo>
                    <a:pt x="8010" y="1807"/>
                  </a:lnTo>
                  <a:lnTo>
                    <a:pt x="8040" y="1813"/>
                  </a:lnTo>
                  <a:lnTo>
                    <a:pt x="8045" y="1814"/>
                  </a:lnTo>
                  <a:lnTo>
                    <a:pt x="8075" y="1821"/>
                  </a:lnTo>
                  <a:lnTo>
                    <a:pt x="8080" y="1823"/>
                  </a:lnTo>
                  <a:lnTo>
                    <a:pt x="8110" y="1831"/>
                  </a:lnTo>
                  <a:lnTo>
                    <a:pt x="8115" y="1833"/>
                  </a:lnTo>
                  <a:lnTo>
                    <a:pt x="8145" y="1842"/>
                  </a:lnTo>
                  <a:lnTo>
                    <a:pt x="8150" y="1844"/>
                  </a:lnTo>
                  <a:lnTo>
                    <a:pt x="8179" y="1855"/>
                  </a:lnTo>
                  <a:lnTo>
                    <a:pt x="8184" y="1857"/>
                  </a:lnTo>
                  <a:lnTo>
                    <a:pt x="8212" y="1869"/>
                  </a:lnTo>
                  <a:lnTo>
                    <a:pt x="8218" y="1871"/>
                  </a:lnTo>
                  <a:lnTo>
                    <a:pt x="8246" y="1884"/>
                  </a:lnTo>
                  <a:lnTo>
                    <a:pt x="8251" y="1886"/>
                  </a:lnTo>
                  <a:lnTo>
                    <a:pt x="8278" y="1900"/>
                  </a:lnTo>
                  <a:lnTo>
                    <a:pt x="8283" y="1903"/>
                  </a:lnTo>
                  <a:lnTo>
                    <a:pt x="8310" y="1918"/>
                  </a:lnTo>
                  <a:lnTo>
                    <a:pt x="8315" y="1920"/>
                  </a:lnTo>
                  <a:lnTo>
                    <a:pt x="8342" y="1936"/>
                  </a:lnTo>
                  <a:lnTo>
                    <a:pt x="8347" y="1939"/>
                  </a:lnTo>
                  <a:lnTo>
                    <a:pt x="8372" y="1956"/>
                  </a:lnTo>
                  <a:lnTo>
                    <a:pt x="8377" y="1960"/>
                  </a:lnTo>
                  <a:lnTo>
                    <a:pt x="8402" y="1977"/>
                  </a:lnTo>
                  <a:lnTo>
                    <a:pt x="8407" y="1981"/>
                  </a:lnTo>
                  <a:lnTo>
                    <a:pt x="8431" y="2000"/>
                  </a:lnTo>
                  <a:lnTo>
                    <a:pt x="8436" y="2003"/>
                  </a:lnTo>
                  <a:lnTo>
                    <a:pt x="8459" y="2023"/>
                  </a:lnTo>
                  <a:lnTo>
                    <a:pt x="8464" y="2027"/>
                  </a:lnTo>
                  <a:lnTo>
                    <a:pt x="8487" y="2047"/>
                  </a:lnTo>
                  <a:lnTo>
                    <a:pt x="8491" y="2051"/>
                  </a:lnTo>
                  <a:lnTo>
                    <a:pt x="8513" y="2072"/>
                  </a:lnTo>
                  <a:lnTo>
                    <a:pt x="8517" y="2076"/>
                  </a:lnTo>
                  <a:lnTo>
                    <a:pt x="8538" y="2098"/>
                  </a:lnTo>
                  <a:lnTo>
                    <a:pt x="8542" y="2102"/>
                  </a:lnTo>
                  <a:lnTo>
                    <a:pt x="8562" y="2125"/>
                  </a:lnTo>
                  <a:lnTo>
                    <a:pt x="8566" y="2130"/>
                  </a:lnTo>
                  <a:lnTo>
                    <a:pt x="8586" y="2153"/>
                  </a:lnTo>
                  <a:lnTo>
                    <a:pt x="8589" y="2158"/>
                  </a:lnTo>
                  <a:lnTo>
                    <a:pt x="8608" y="2182"/>
                  </a:lnTo>
                  <a:lnTo>
                    <a:pt x="8611" y="2186"/>
                  </a:lnTo>
                  <a:lnTo>
                    <a:pt x="8629" y="2212"/>
                  </a:lnTo>
                  <a:lnTo>
                    <a:pt x="8632" y="2216"/>
                  </a:lnTo>
                  <a:lnTo>
                    <a:pt x="8649" y="2242"/>
                  </a:lnTo>
                  <a:lnTo>
                    <a:pt x="8652" y="2247"/>
                  </a:lnTo>
                  <a:lnTo>
                    <a:pt x="8668" y="2273"/>
                  </a:lnTo>
                  <a:lnTo>
                    <a:pt x="8671" y="2279"/>
                  </a:lnTo>
                  <a:lnTo>
                    <a:pt x="8686" y="2306"/>
                  </a:lnTo>
                  <a:lnTo>
                    <a:pt x="8689" y="2311"/>
                  </a:lnTo>
                  <a:lnTo>
                    <a:pt x="8703" y="2338"/>
                  </a:lnTo>
                  <a:lnTo>
                    <a:pt x="8705" y="2343"/>
                  </a:lnTo>
                  <a:lnTo>
                    <a:pt x="8718" y="2371"/>
                  </a:lnTo>
                  <a:lnTo>
                    <a:pt x="8720" y="2376"/>
                  </a:lnTo>
                  <a:lnTo>
                    <a:pt x="8732" y="2405"/>
                  </a:lnTo>
                  <a:lnTo>
                    <a:pt x="8734" y="2410"/>
                  </a:lnTo>
                  <a:lnTo>
                    <a:pt x="8745" y="2439"/>
                  </a:lnTo>
                  <a:lnTo>
                    <a:pt x="8746" y="2444"/>
                  </a:lnTo>
                  <a:lnTo>
                    <a:pt x="8756" y="2473"/>
                  </a:lnTo>
                  <a:lnTo>
                    <a:pt x="8758" y="2479"/>
                  </a:lnTo>
                  <a:lnTo>
                    <a:pt x="8766" y="2508"/>
                  </a:lnTo>
                  <a:lnTo>
                    <a:pt x="8768" y="2513"/>
                  </a:lnTo>
                  <a:lnTo>
                    <a:pt x="8775" y="2543"/>
                  </a:lnTo>
                  <a:lnTo>
                    <a:pt x="8776" y="2549"/>
                  </a:lnTo>
                  <a:lnTo>
                    <a:pt x="8782" y="2579"/>
                  </a:lnTo>
                  <a:lnTo>
                    <a:pt x="8784" y="2584"/>
                  </a:lnTo>
                  <a:lnTo>
                    <a:pt x="8789" y="2615"/>
                  </a:lnTo>
                  <a:lnTo>
                    <a:pt x="8790" y="2620"/>
                  </a:lnTo>
                  <a:lnTo>
                    <a:pt x="8794" y="2651"/>
                  </a:lnTo>
                  <a:lnTo>
                    <a:pt x="8794" y="2656"/>
                  </a:lnTo>
                  <a:lnTo>
                    <a:pt x="8797" y="2687"/>
                  </a:lnTo>
                  <a:lnTo>
                    <a:pt x="8797" y="2693"/>
                  </a:lnTo>
                  <a:lnTo>
                    <a:pt x="8799" y="2724"/>
                  </a:lnTo>
                  <a:lnTo>
                    <a:pt x="8799" y="2729"/>
                  </a:lnTo>
                  <a:lnTo>
                    <a:pt x="8800" y="2760"/>
                  </a:lnTo>
                  <a:lnTo>
                    <a:pt x="8800" y="2766"/>
                  </a:lnTo>
                  <a:lnTo>
                    <a:pt x="8799" y="2797"/>
                  </a:lnTo>
                  <a:lnTo>
                    <a:pt x="8799" y="2802"/>
                  </a:lnTo>
                  <a:lnTo>
                    <a:pt x="8797" y="2833"/>
                  </a:lnTo>
                  <a:lnTo>
                    <a:pt x="8797" y="2839"/>
                  </a:lnTo>
                  <a:lnTo>
                    <a:pt x="8794" y="2870"/>
                  </a:lnTo>
                  <a:lnTo>
                    <a:pt x="8794" y="2875"/>
                  </a:lnTo>
                  <a:lnTo>
                    <a:pt x="8790" y="2906"/>
                  </a:lnTo>
                  <a:lnTo>
                    <a:pt x="8789" y="2911"/>
                  </a:lnTo>
                  <a:lnTo>
                    <a:pt x="8784" y="2942"/>
                  </a:lnTo>
                  <a:lnTo>
                    <a:pt x="8782" y="2947"/>
                  </a:lnTo>
                  <a:lnTo>
                    <a:pt x="8776" y="2977"/>
                  </a:lnTo>
                  <a:lnTo>
                    <a:pt x="8775" y="2983"/>
                  </a:lnTo>
                  <a:lnTo>
                    <a:pt x="8768" y="3013"/>
                  </a:lnTo>
                  <a:lnTo>
                    <a:pt x="8766" y="3018"/>
                  </a:lnTo>
                  <a:lnTo>
                    <a:pt x="8758" y="3047"/>
                  </a:lnTo>
                  <a:lnTo>
                    <a:pt x="8756" y="3053"/>
                  </a:lnTo>
                  <a:lnTo>
                    <a:pt x="8746" y="3082"/>
                  </a:lnTo>
                  <a:lnTo>
                    <a:pt x="8745" y="3087"/>
                  </a:lnTo>
                  <a:lnTo>
                    <a:pt x="8734" y="3116"/>
                  </a:lnTo>
                  <a:lnTo>
                    <a:pt x="8732" y="3121"/>
                  </a:lnTo>
                  <a:lnTo>
                    <a:pt x="8720" y="3150"/>
                  </a:lnTo>
                  <a:lnTo>
                    <a:pt x="8718" y="3155"/>
                  </a:lnTo>
                  <a:lnTo>
                    <a:pt x="8705" y="3183"/>
                  </a:lnTo>
                  <a:lnTo>
                    <a:pt x="8703" y="3188"/>
                  </a:lnTo>
                  <a:lnTo>
                    <a:pt x="8689" y="3215"/>
                  </a:lnTo>
                  <a:lnTo>
                    <a:pt x="8686" y="3220"/>
                  </a:lnTo>
                  <a:lnTo>
                    <a:pt x="8671" y="3247"/>
                  </a:lnTo>
                  <a:lnTo>
                    <a:pt x="8668" y="3253"/>
                  </a:lnTo>
                  <a:lnTo>
                    <a:pt x="8652" y="3279"/>
                  </a:lnTo>
                  <a:lnTo>
                    <a:pt x="8649" y="3284"/>
                  </a:lnTo>
                  <a:lnTo>
                    <a:pt x="8632" y="3310"/>
                  </a:lnTo>
                  <a:lnTo>
                    <a:pt x="8629" y="3314"/>
                  </a:lnTo>
                  <a:lnTo>
                    <a:pt x="8611" y="3340"/>
                  </a:lnTo>
                  <a:lnTo>
                    <a:pt x="8608" y="3344"/>
                  </a:lnTo>
                  <a:lnTo>
                    <a:pt x="8589" y="3368"/>
                  </a:lnTo>
                  <a:lnTo>
                    <a:pt x="8585" y="3373"/>
                  </a:lnTo>
                  <a:lnTo>
                    <a:pt x="8566" y="3396"/>
                  </a:lnTo>
                  <a:lnTo>
                    <a:pt x="8562" y="3401"/>
                  </a:lnTo>
                  <a:lnTo>
                    <a:pt x="8542" y="3423"/>
                  </a:lnTo>
                  <a:lnTo>
                    <a:pt x="8538" y="3427"/>
                  </a:lnTo>
                  <a:lnTo>
                    <a:pt x="8516" y="3450"/>
                  </a:lnTo>
                  <a:lnTo>
                    <a:pt x="8513" y="3453"/>
                  </a:lnTo>
                  <a:lnTo>
                    <a:pt x="8490" y="3475"/>
                  </a:lnTo>
                  <a:lnTo>
                    <a:pt x="8486" y="3479"/>
                  </a:lnTo>
                  <a:lnTo>
                    <a:pt x="8464" y="3499"/>
                  </a:lnTo>
                  <a:lnTo>
                    <a:pt x="8459" y="3503"/>
                  </a:lnTo>
                  <a:lnTo>
                    <a:pt x="8436" y="3522"/>
                  </a:lnTo>
                  <a:lnTo>
                    <a:pt x="8431" y="3526"/>
                  </a:lnTo>
                  <a:lnTo>
                    <a:pt x="8407" y="3545"/>
                  </a:lnTo>
                  <a:lnTo>
                    <a:pt x="8403" y="3548"/>
                  </a:lnTo>
                  <a:lnTo>
                    <a:pt x="8377" y="3566"/>
                  </a:lnTo>
                  <a:lnTo>
                    <a:pt x="8373" y="3569"/>
                  </a:lnTo>
                  <a:lnTo>
                    <a:pt x="8347" y="3586"/>
                  </a:lnTo>
                  <a:lnTo>
                    <a:pt x="8342" y="3589"/>
                  </a:lnTo>
                  <a:lnTo>
                    <a:pt x="8316" y="3605"/>
                  </a:lnTo>
                  <a:lnTo>
                    <a:pt x="8310" y="3608"/>
                  </a:lnTo>
                  <a:lnTo>
                    <a:pt x="8283" y="3623"/>
                  </a:lnTo>
                  <a:lnTo>
                    <a:pt x="8278" y="3626"/>
                  </a:lnTo>
                  <a:lnTo>
                    <a:pt x="8251" y="3640"/>
                  </a:lnTo>
                  <a:lnTo>
                    <a:pt x="8246" y="3642"/>
                  </a:lnTo>
                  <a:lnTo>
                    <a:pt x="8218" y="3655"/>
                  </a:lnTo>
                  <a:lnTo>
                    <a:pt x="8212" y="3657"/>
                  </a:lnTo>
                  <a:lnTo>
                    <a:pt x="8184" y="3669"/>
                  </a:lnTo>
                  <a:lnTo>
                    <a:pt x="8179" y="3671"/>
                  </a:lnTo>
                  <a:lnTo>
                    <a:pt x="8150" y="3682"/>
                  </a:lnTo>
                  <a:lnTo>
                    <a:pt x="8145" y="3684"/>
                  </a:lnTo>
                  <a:lnTo>
                    <a:pt x="8115" y="3693"/>
                  </a:lnTo>
                  <a:lnTo>
                    <a:pt x="8110" y="3695"/>
                  </a:lnTo>
                  <a:lnTo>
                    <a:pt x="8080" y="3703"/>
                  </a:lnTo>
                  <a:lnTo>
                    <a:pt x="8075" y="3705"/>
                  </a:lnTo>
                  <a:lnTo>
                    <a:pt x="8045" y="3712"/>
                  </a:lnTo>
                  <a:lnTo>
                    <a:pt x="8040" y="3713"/>
                  </a:lnTo>
                  <a:lnTo>
                    <a:pt x="8010" y="3719"/>
                  </a:lnTo>
                  <a:lnTo>
                    <a:pt x="8004" y="3721"/>
                  </a:lnTo>
                  <a:lnTo>
                    <a:pt x="7974" y="3726"/>
                  </a:lnTo>
                  <a:lnTo>
                    <a:pt x="7968" y="3727"/>
                  </a:lnTo>
                  <a:lnTo>
                    <a:pt x="7938" y="3731"/>
                  </a:lnTo>
                  <a:lnTo>
                    <a:pt x="7932" y="3731"/>
                  </a:lnTo>
                  <a:lnTo>
                    <a:pt x="7902" y="3734"/>
                  </a:lnTo>
                  <a:lnTo>
                    <a:pt x="7896" y="3734"/>
                  </a:lnTo>
                  <a:lnTo>
                    <a:pt x="7865" y="3736"/>
                  </a:lnTo>
                  <a:lnTo>
                    <a:pt x="7860" y="3736"/>
                  </a:lnTo>
                  <a:lnTo>
                    <a:pt x="7829" y="3737"/>
                  </a:lnTo>
                  <a:lnTo>
                    <a:pt x="7823" y="3737"/>
                  </a:lnTo>
                  <a:lnTo>
                    <a:pt x="7792" y="3736"/>
                  </a:lnTo>
                  <a:lnTo>
                    <a:pt x="7787" y="3736"/>
                  </a:lnTo>
                  <a:lnTo>
                    <a:pt x="7756" y="3734"/>
                  </a:lnTo>
                  <a:lnTo>
                    <a:pt x="7750" y="3734"/>
                  </a:lnTo>
                  <a:lnTo>
                    <a:pt x="7719" y="3731"/>
                  </a:lnTo>
                  <a:lnTo>
                    <a:pt x="7714" y="3731"/>
                  </a:lnTo>
                  <a:lnTo>
                    <a:pt x="7683" y="3727"/>
                  </a:lnTo>
                  <a:lnTo>
                    <a:pt x="7678" y="3726"/>
                  </a:lnTo>
                  <a:lnTo>
                    <a:pt x="7647" y="3721"/>
                  </a:lnTo>
                  <a:lnTo>
                    <a:pt x="7642" y="3719"/>
                  </a:lnTo>
                  <a:lnTo>
                    <a:pt x="7612" y="3713"/>
                  </a:lnTo>
                  <a:lnTo>
                    <a:pt x="7606" y="3712"/>
                  </a:lnTo>
                  <a:lnTo>
                    <a:pt x="7576" y="3705"/>
                  </a:lnTo>
                  <a:lnTo>
                    <a:pt x="7571" y="3703"/>
                  </a:lnTo>
                  <a:lnTo>
                    <a:pt x="7542" y="3695"/>
                  </a:lnTo>
                  <a:lnTo>
                    <a:pt x="7536" y="3693"/>
                  </a:lnTo>
                  <a:lnTo>
                    <a:pt x="7507" y="3683"/>
                  </a:lnTo>
                  <a:lnTo>
                    <a:pt x="7502" y="3682"/>
                  </a:lnTo>
                  <a:lnTo>
                    <a:pt x="7473" y="3671"/>
                  </a:lnTo>
                  <a:lnTo>
                    <a:pt x="7468" y="3669"/>
                  </a:lnTo>
                  <a:lnTo>
                    <a:pt x="7439" y="3657"/>
                  </a:lnTo>
                  <a:lnTo>
                    <a:pt x="7434" y="3655"/>
                  </a:lnTo>
                  <a:lnTo>
                    <a:pt x="7406" y="3642"/>
                  </a:lnTo>
                  <a:lnTo>
                    <a:pt x="7401" y="3640"/>
                  </a:lnTo>
                  <a:lnTo>
                    <a:pt x="7374" y="3626"/>
                  </a:lnTo>
                  <a:lnTo>
                    <a:pt x="7369" y="3623"/>
                  </a:lnTo>
                  <a:lnTo>
                    <a:pt x="7342" y="3608"/>
                  </a:lnTo>
                  <a:lnTo>
                    <a:pt x="7336" y="3605"/>
                  </a:lnTo>
                  <a:lnTo>
                    <a:pt x="7310" y="3589"/>
                  </a:lnTo>
                  <a:lnTo>
                    <a:pt x="7305" y="3586"/>
                  </a:lnTo>
                  <a:lnTo>
                    <a:pt x="7279" y="3569"/>
                  </a:lnTo>
                  <a:lnTo>
                    <a:pt x="7274" y="3566"/>
                  </a:lnTo>
                  <a:lnTo>
                    <a:pt x="7249" y="3548"/>
                  </a:lnTo>
                  <a:lnTo>
                    <a:pt x="7245" y="3545"/>
                  </a:lnTo>
                  <a:lnTo>
                    <a:pt x="7220" y="3526"/>
                  </a:lnTo>
                  <a:lnTo>
                    <a:pt x="7216" y="3523"/>
                  </a:lnTo>
                  <a:lnTo>
                    <a:pt x="7192" y="3503"/>
                  </a:lnTo>
                  <a:lnTo>
                    <a:pt x="7188" y="3499"/>
                  </a:lnTo>
                  <a:lnTo>
                    <a:pt x="7171" y="3485"/>
                  </a:lnTo>
                  <a:lnTo>
                    <a:pt x="6129" y="4378"/>
                  </a:lnTo>
                  <a:lnTo>
                    <a:pt x="6131" y="4382"/>
                  </a:lnTo>
                  <a:lnTo>
                    <a:pt x="6135" y="4390"/>
                  </a:lnTo>
                  <a:lnTo>
                    <a:pt x="6140" y="4402"/>
                  </a:lnTo>
                  <a:lnTo>
                    <a:pt x="6144" y="4411"/>
                  </a:lnTo>
                  <a:lnTo>
                    <a:pt x="6149" y="4423"/>
                  </a:lnTo>
                  <a:lnTo>
                    <a:pt x="6153" y="4432"/>
                  </a:lnTo>
                  <a:lnTo>
                    <a:pt x="6157" y="4444"/>
                  </a:lnTo>
                  <a:lnTo>
                    <a:pt x="6160" y="4453"/>
                  </a:lnTo>
                  <a:lnTo>
                    <a:pt x="6164" y="4465"/>
                  </a:lnTo>
                  <a:lnTo>
                    <a:pt x="6167" y="4474"/>
                  </a:lnTo>
                  <a:lnTo>
                    <a:pt x="6171" y="4487"/>
                  </a:lnTo>
                  <a:lnTo>
                    <a:pt x="6173" y="4496"/>
                  </a:lnTo>
                  <a:lnTo>
                    <a:pt x="6176" y="4509"/>
                  </a:lnTo>
                  <a:lnTo>
                    <a:pt x="6178" y="4518"/>
                  </a:lnTo>
                  <a:lnTo>
                    <a:pt x="6181" y="4531"/>
                  </a:lnTo>
                  <a:lnTo>
                    <a:pt x="6182" y="4540"/>
                  </a:lnTo>
                  <a:lnTo>
                    <a:pt x="6185" y="4553"/>
                  </a:lnTo>
                  <a:lnTo>
                    <a:pt x="6186" y="4562"/>
                  </a:lnTo>
                  <a:lnTo>
                    <a:pt x="6188" y="4575"/>
                  </a:lnTo>
                  <a:lnTo>
                    <a:pt x="6189" y="4584"/>
                  </a:lnTo>
                  <a:lnTo>
                    <a:pt x="6190" y="4597"/>
                  </a:lnTo>
                  <a:lnTo>
                    <a:pt x="6191" y="4607"/>
                  </a:lnTo>
                  <a:lnTo>
                    <a:pt x="6191" y="4620"/>
                  </a:lnTo>
                  <a:lnTo>
                    <a:pt x="6192" y="4629"/>
                  </a:lnTo>
                  <a:lnTo>
                    <a:pt x="6192" y="4642"/>
                  </a:lnTo>
                  <a:lnTo>
                    <a:pt x="6192" y="4647"/>
                  </a:lnTo>
                  <a:lnTo>
                    <a:pt x="6192" y="5353"/>
                  </a:lnTo>
                  <a:lnTo>
                    <a:pt x="6192" y="5358"/>
                  </a:lnTo>
                  <a:lnTo>
                    <a:pt x="6192" y="5371"/>
                  </a:lnTo>
                  <a:lnTo>
                    <a:pt x="6191" y="5380"/>
                  </a:lnTo>
                  <a:lnTo>
                    <a:pt x="6191" y="5393"/>
                  </a:lnTo>
                  <a:lnTo>
                    <a:pt x="6190" y="5403"/>
                  </a:lnTo>
                  <a:lnTo>
                    <a:pt x="6189" y="5416"/>
                  </a:lnTo>
                  <a:lnTo>
                    <a:pt x="6188" y="5425"/>
                  </a:lnTo>
                  <a:lnTo>
                    <a:pt x="6186" y="5438"/>
                  </a:lnTo>
                  <a:lnTo>
                    <a:pt x="6185" y="5447"/>
                  </a:lnTo>
                  <a:lnTo>
                    <a:pt x="6182" y="5460"/>
                  </a:lnTo>
                  <a:lnTo>
                    <a:pt x="6181" y="5469"/>
                  </a:lnTo>
                  <a:lnTo>
                    <a:pt x="6178" y="5482"/>
                  </a:lnTo>
                  <a:lnTo>
                    <a:pt x="6176" y="5491"/>
                  </a:lnTo>
                  <a:lnTo>
                    <a:pt x="6173" y="5504"/>
                  </a:lnTo>
                  <a:lnTo>
                    <a:pt x="6171" y="5513"/>
                  </a:lnTo>
                  <a:lnTo>
                    <a:pt x="6167" y="5526"/>
                  </a:lnTo>
                  <a:lnTo>
                    <a:pt x="6164" y="5535"/>
                  </a:lnTo>
                  <a:lnTo>
                    <a:pt x="6160" y="5547"/>
                  </a:lnTo>
                  <a:lnTo>
                    <a:pt x="6157" y="5556"/>
                  </a:lnTo>
                  <a:lnTo>
                    <a:pt x="6153" y="5568"/>
                  </a:lnTo>
                  <a:lnTo>
                    <a:pt x="6149" y="5577"/>
                  </a:lnTo>
                  <a:lnTo>
                    <a:pt x="6144" y="5589"/>
                  </a:lnTo>
                  <a:lnTo>
                    <a:pt x="6140" y="5598"/>
                  </a:lnTo>
                  <a:lnTo>
                    <a:pt x="6135" y="5610"/>
                  </a:lnTo>
                  <a:lnTo>
                    <a:pt x="6131" y="5618"/>
                  </a:lnTo>
                  <a:lnTo>
                    <a:pt x="6129" y="5622"/>
                  </a:lnTo>
                  <a:lnTo>
                    <a:pt x="7171" y="6515"/>
                  </a:lnTo>
                  <a:lnTo>
                    <a:pt x="7188" y="6501"/>
                  </a:lnTo>
                  <a:lnTo>
                    <a:pt x="7192" y="6497"/>
                  </a:lnTo>
                  <a:lnTo>
                    <a:pt x="7216" y="6477"/>
                  </a:lnTo>
                  <a:lnTo>
                    <a:pt x="7220" y="6474"/>
                  </a:lnTo>
                  <a:lnTo>
                    <a:pt x="7245" y="6455"/>
                  </a:lnTo>
                  <a:lnTo>
                    <a:pt x="7249" y="6452"/>
                  </a:lnTo>
                  <a:lnTo>
                    <a:pt x="7274" y="6434"/>
                  </a:lnTo>
                  <a:lnTo>
                    <a:pt x="7279" y="6431"/>
                  </a:lnTo>
                  <a:lnTo>
                    <a:pt x="7305" y="6414"/>
                  </a:lnTo>
                  <a:lnTo>
                    <a:pt x="7310" y="6411"/>
                  </a:lnTo>
                  <a:lnTo>
                    <a:pt x="7336" y="6395"/>
                  </a:lnTo>
                  <a:lnTo>
                    <a:pt x="7342" y="6392"/>
                  </a:lnTo>
                  <a:lnTo>
                    <a:pt x="7369" y="6377"/>
                  </a:lnTo>
                  <a:lnTo>
                    <a:pt x="7374" y="6374"/>
                  </a:lnTo>
                  <a:lnTo>
                    <a:pt x="7401" y="6360"/>
                  </a:lnTo>
                  <a:lnTo>
                    <a:pt x="7406" y="6358"/>
                  </a:lnTo>
                  <a:lnTo>
                    <a:pt x="7434" y="6345"/>
                  </a:lnTo>
                  <a:lnTo>
                    <a:pt x="7439" y="6343"/>
                  </a:lnTo>
                  <a:lnTo>
                    <a:pt x="7468" y="6331"/>
                  </a:lnTo>
                  <a:lnTo>
                    <a:pt x="7473" y="6329"/>
                  </a:lnTo>
                  <a:lnTo>
                    <a:pt x="7502" y="6318"/>
                  </a:lnTo>
                  <a:lnTo>
                    <a:pt x="7507" y="6317"/>
                  </a:lnTo>
                  <a:lnTo>
                    <a:pt x="7536" y="6307"/>
                  </a:lnTo>
                  <a:lnTo>
                    <a:pt x="7542" y="6305"/>
                  </a:lnTo>
                  <a:lnTo>
                    <a:pt x="7571" y="6297"/>
                  </a:lnTo>
                  <a:lnTo>
                    <a:pt x="7576" y="6295"/>
                  </a:lnTo>
                  <a:lnTo>
                    <a:pt x="7606" y="6288"/>
                  </a:lnTo>
                  <a:lnTo>
                    <a:pt x="7612" y="6287"/>
                  </a:lnTo>
                  <a:lnTo>
                    <a:pt x="7642" y="6281"/>
                  </a:lnTo>
                  <a:lnTo>
                    <a:pt x="7647" y="6279"/>
                  </a:lnTo>
                  <a:lnTo>
                    <a:pt x="7678" y="6274"/>
                  </a:lnTo>
                  <a:lnTo>
                    <a:pt x="7683" y="6273"/>
                  </a:lnTo>
                  <a:lnTo>
                    <a:pt x="7714" y="6269"/>
                  </a:lnTo>
                  <a:lnTo>
                    <a:pt x="7719" y="6269"/>
                  </a:lnTo>
                  <a:lnTo>
                    <a:pt x="7750" y="6266"/>
                  </a:lnTo>
                  <a:lnTo>
                    <a:pt x="7756" y="6266"/>
                  </a:lnTo>
                  <a:lnTo>
                    <a:pt x="7787" y="6264"/>
                  </a:lnTo>
                  <a:lnTo>
                    <a:pt x="7792" y="6264"/>
                  </a:lnTo>
                  <a:lnTo>
                    <a:pt x="7823" y="6263"/>
                  </a:lnTo>
                  <a:lnTo>
                    <a:pt x="7829" y="6263"/>
                  </a:lnTo>
                  <a:lnTo>
                    <a:pt x="7860" y="6264"/>
                  </a:lnTo>
                  <a:lnTo>
                    <a:pt x="7865" y="6264"/>
                  </a:lnTo>
                  <a:lnTo>
                    <a:pt x="7896" y="6266"/>
                  </a:lnTo>
                  <a:lnTo>
                    <a:pt x="7902" y="6266"/>
                  </a:lnTo>
                  <a:lnTo>
                    <a:pt x="7932" y="6269"/>
                  </a:lnTo>
                  <a:lnTo>
                    <a:pt x="7938" y="6269"/>
                  </a:lnTo>
                  <a:lnTo>
                    <a:pt x="7968" y="6273"/>
                  </a:lnTo>
                  <a:lnTo>
                    <a:pt x="7974" y="6274"/>
                  </a:lnTo>
                  <a:lnTo>
                    <a:pt x="8004" y="6279"/>
                  </a:lnTo>
                  <a:lnTo>
                    <a:pt x="8010" y="6281"/>
                  </a:lnTo>
                  <a:lnTo>
                    <a:pt x="8040" y="6287"/>
                  </a:lnTo>
                  <a:lnTo>
                    <a:pt x="8045" y="6288"/>
                  </a:lnTo>
                  <a:lnTo>
                    <a:pt x="8075" y="6295"/>
                  </a:lnTo>
                  <a:lnTo>
                    <a:pt x="8080" y="6297"/>
                  </a:lnTo>
                  <a:lnTo>
                    <a:pt x="8110" y="6305"/>
                  </a:lnTo>
                  <a:lnTo>
                    <a:pt x="8115" y="6307"/>
                  </a:lnTo>
                  <a:lnTo>
                    <a:pt x="8145" y="6316"/>
                  </a:lnTo>
                  <a:lnTo>
                    <a:pt x="8150" y="6318"/>
                  </a:lnTo>
                  <a:lnTo>
                    <a:pt x="8179" y="6329"/>
                  </a:lnTo>
                  <a:lnTo>
                    <a:pt x="8184" y="6331"/>
                  </a:lnTo>
                  <a:lnTo>
                    <a:pt x="8212" y="6343"/>
                  </a:lnTo>
                  <a:lnTo>
                    <a:pt x="8218" y="6345"/>
                  </a:lnTo>
                  <a:lnTo>
                    <a:pt x="8246" y="6358"/>
                  </a:lnTo>
                  <a:lnTo>
                    <a:pt x="8251" y="6360"/>
                  </a:lnTo>
                  <a:lnTo>
                    <a:pt x="8278" y="6374"/>
                  </a:lnTo>
                  <a:lnTo>
                    <a:pt x="8283" y="6377"/>
                  </a:lnTo>
                  <a:lnTo>
                    <a:pt x="8310" y="6392"/>
                  </a:lnTo>
                  <a:lnTo>
                    <a:pt x="8316" y="6395"/>
                  </a:lnTo>
                  <a:lnTo>
                    <a:pt x="8342" y="6411"/>
                  </a:lnTo>
                  <a:lnTo>
                    <a:pt x="8347" y="6414"/>
                  </a:lnTo>
                  <a:lnTo>
                    <a:pt x="8373" y="6431"/>
                  </a:lnTo>
                  <a:lnTo>
                    <a:pt x="8377" y="6434"/>
                  </a:lnTo>
                  <a:lnTo>
                    <a:pt x="8403" y="6452"/>
                  </a:lnTo>
                  <a:lnTo>
                    <a:pt x="8407" y="6455"/>
                  </a:lnTo>
                  <a:lnTo>
                    <a:pt x="8431" y="6474"/>
                  </a:lnTo>
                  <a:lnTo>
                    <a:pt x="8436" y="6478"/>
                  </a:lnTo>
                  <a:lnTo>
                    <a:pt x="8459" y="6497"/>
                  </a:lnTo>
                  <a:lnTo>
                    <a:pt x="8464" y="6501"/>
                  </a:lnTo>
                  <a:lnTo>
                    <a:pt x="8486" y="6521"/>
                  </a:lnTo>
                  <a:lnTo>
                    <a:pt x="8490" y="6525"/>
                  </a:lnTo>
                  <a:lnTo>
                    <a:pt x="8513" y="6547"/>
                  </a:lnTo>
                  <a:lnTo>
                    <a:pt x="8516" y="6550"/>
                  </a:lnTo>
                  <a:lnTo>
                    <a:pt x="8538" y="6573"/>
                  </a:lnTo>
                  <a:lnTo>
                    <a:pt x="8542" y="6577"/>
                  </a:lnTo>
                  <a:lnTo>
                    <a:pt x="8562" y="6599"/>
                  </a:lnTo>
                  <a:lnTo>
                    <a:pt x="8566" y="6604"/>
                  </a:lnTo>
                  <a:lnTo>
                    <a:pt x="8585" y="6627"/>
                  </a:lnTo>
                  <a:lnTo>
                    <a:pt x="8589" y="6632"/>
                  </a:lnTo>
                  <a:lnTo>
                    <a:pt x="8608" y="6656"/>
                  </a:lnTo>
                  <a:lnTo>
                    <a:pt x="8611" y="6660"/>
                  </a:lnTo>
                  <a:lnTo>
                    <a:pt x="8629" y="6686"/>
                  </a:lnTo>
                  <a:lnTo>
                    <a:pt x="8632" y="6690"/>
                  </a:lnTo>
                  <a:lnTo>
                    <a:pt x="8649" y="6716"/>
                  </a:lnTo>
                  <a:lnTo>
                    <a:pt x="8652" y="6721"/>
                  </a:lnTo>
                  <a:lnTo>
                    <a:pt x="8668" y="6747"/>
                  </a:lnTo>
                  <a:lnTo>
                    <a:pt x="8671" y="6753"/>
                  </a:lnTo>
                  <a:lnTo>
                    <a:pt x="8686" y="6780"/>
                  </a:lnTo>
                  <a:lnTo>
                    <a:pt x="8689" y="6785"/>
                  </a:lnTo>
                  <a:lnTo>
                    <a:pt x="8703" y="6812"/>
                  </a:lnTo>
                  <a:lnTo>
                    <a:pt x="8705" y="6817"/>
                  </a:lnTo>
                  <a:lnTo>
                    <a:pt x="8718" y="6845"/>
                  </a:lnTo>
                  <a:lnTo>
                    <a:pt x="8720" y="6850"/>
                  </a:lnTo>
                  <a:lnTo>
                    <a:pt x="8732" y="6879"/>
                  </a:lnTo>
                  <a:lnTo>
                    <a:pt x="8734" y="6884"/>
                  </a:lnTo>
                  <a:lnTo>
                    <a:pt x="8745" y="6913"/>
                  </a:lnTo>
                  <a:lnTo>
                    <a:pt x="8746" y="6918"/>
                  </a:lnTo>
                  <a:lnTo>
                    <a:pt x="8756" y="6947"/>
                  </a:lnTo>
                  <a:lnTo>
                    <a:pt x="8758" y="6953"/>
                  </a:lnTo>
                  <a:lnTo>
                    <a:pt x="8766" y="6982"/>
                  </a:lnTo>
                  <a:lnTo>
                    <a:pt x="8768" y="6987"/>
                  </a:lnTo>
                  <a:lnTo>
                    <a:pt x="8775" y="7017"/>
                  </a:lnTo>
                  <a:lnTo>
                    <a:pt x="8776" y="7023"/>
                  </a:lnTo>
                  <a:lnTo>
                    <a:pt x="8782" y="7053"/>
                  </a:lnTo>
                  <a:lnTo>
                    <a:pt x="8784" y="7058"/>
                  </a:lnTo>
                  <a:lnTo>
                    <a:pt x="8789" y="7089"/>
                  </a:lnTo>
                  <a:lnTo>
                    <a:pt x="8790" y="7094"/>
                  </a:lnTo>
                  <a:lnTo>
                    <a:pt x="8794" y="7125"/>
                  </a:lnTo>
                  <a:lnTo>
                    <a:pt x="8794" y="7130"/>
                  </a:lnTo>
                  <a:lnTo>
                    <a:pt x="8797" y="7161"/>
                  </a:lnTo>
                  <a:lnTo>
                    <a:pt x="8797" y="7167"/>
                  </a:lnTo>
                  <a:lnTo>
                    <a:pt x="8799" y="7198"/>
                  </a:lnTo>
                  <a:lnTo>
                    <a:pt x="8799" y="7203"/>
                  </a:lnTo>
                  <a:lnTo>
                    <a:pt x="8800" y="7234"/>
                  </a:lnTo>
                  <a:lnTo>
                    <a:pt x="8800" y="7240"/>
                  </a:lnTo>
                  <a:lnTo>
                    <a:pt x="8799" y="7271"/>
                  </a:lnTo>
                  <a:lnTo>
                    <a:pt x="8799" y="7276"/>
                  </a:lnTo>
                  <a:lnTo>
                    <a:pt x="8797" y="7307"/>
                  </a:lnTo>
                  <a:lnTo>
                    <a:pt x="8797" y="7313"/>
                  </a:lnTo>
                  <a:lnTo>
                    <a:pt x="8794" y="7344"/>
                  </a:lnTo>
                  <a:lnTo>
                    <a:pt x="8794" y="7349"/>
                  </a:lnTo>
                  <a:lnTo>
                    <a:pt x="8790" y="7380"/>
                  </a:lnTo>
                  <a:lnTo>
                    <a:pt x="8789" y="7385"/>
                  </a:lnTo>
                  <a:lnTo>
                    <a:pt x="8784" y="7416"/>
                  </a:lnTo>
                  <a:lnTo>
                    <a:pt x="8782" y="7421"/>
                  </a:lnTo>
                  <a:lnTo>
                    <a:pt x="8776" y="7451"/>
                  </a:lnTo>
                  <a:lnTo>
                    <a:pt x="8775" y="7457"/>
                  </a:lnTo>
                  <a:lnTo>
                    <a:pt x="8768" y="7487"/>
                  </a:lnTo>
                  <a:lnTo>
                    <a:pt x="8766" y="7492"/>
                  </a:lnTo>
                  <a:lnTo>
                    <a:pt x="8758" y="7521"/>
                  </a:lnTo>
                  <a:lnTo>
                    <a:pt x="8756" y="7527"/>
                  </a:lnTo>
                  <a:lnTo>
                    <a:pt x="8746" y="7556"/>
                  </a:lnTo>
                  <a:lnTo>
                    <a:pt x="8745" y="7561"/>
                  </a:lnTo>
                  <a:lnTo>
                    <a:pt x="8734" y="7590"/>
                  </a:lnTo>
                  <a:lnTo>
                    <a:pt x="8732" y="7595"/>
                  </a:lnTo>
                  <a:lnTo>
                    <a:pt x="8720" y="7624"/>
                  </a:lnTo>
                  <a:lnTo>
                    <a:pt x="8718" y="7629"/>
                  </a:lnTo>
                  <a:lnTo>
                    <a:pt x="8705" y="7657"/>
                  </a:lnTo>
                  <a:lnTo>
                    <a:pt x="8703" y="7662"/>
                  </a:lnTo>
                  <a:lnTo>
                    <a:pt x="8689" y="7689"/>
                  </a:lnTo>
                  <a:lnTo>
                    <a:pt x="8686" y="7694"/>
                  </a:lnTo>
                  <a:lnTo>
                    <a:pt x="8671" y="7721"/>
                  </a:lnTo>
                  <a:lnTo>
                    <a:pt x="8668" y="7727"/>
                  </a:lnTo>
                  <a:lnTo>
                    <a:pt x="8652" y="7753"/>
                  </a:lnTo>
                  <a:lnTo>
                    <a:pt x="8649" y="7758"/>
                  </a:lnTo>
                  <a:lnTo>
                    <a:pt x="8632" y="7784"/>
                  </a:lnTo>
                  <a:lnTo>
                    <a:pt x="8629" y="7788"/>
                  </a:lnTo>
                  <a:lnTo>
                    <a:pt x="8611" y="7814"/>
                  </a:lnTo>
                  <a:lnTo>
                    <a:pt x="8608" y="7818"/>
                  </a:lnTo>
                  <a:lnTo>
                    <a:pt x="8589" y="7842"/>
                  </a:lnTo>
                  <a:lnTo>
                    <a:pt x="8586" y="7847"/>
                  </a:lnTo>
                  <a:lnTo>
                    <a:pt x="8566" y="7870"/>
                  </a:lnTo>
                  <a:lnTo>
                    <a:pt x="8562" y="7875"/>
                  </a:lnTo>
                  <a:lnTo>
                    <a:pt x="8542" y="7898"/>
                  </a:lnTo>
                  <a:lnTo>
                    <a:pt x="8538" y="7902"/>
                  </a:lnTo>
                  <a:lnTo>
                    <a:pt x="8517" y="7924"/>
                  </a:lnTo>
                  <a:lnTo>
                    <a:pt x="8513" y="7928"/>
                  </a:lnTo>
                  <a:lnTo>
                    <a:pt x="8491" y="7949"/>
                  </a:lnTo>
                  <a:lnTo>
                    <a:pt x="8487" y="7953"/>
                  </a:lnTo>
                  <a:lnTo>
                    <a:pt x="8464" y="7973"/>
                  </a:lnTo>
                  <a:lnTo>
                    <a:pt x="8459" y="7977"/>
                  </a:lnTo>
                  <a:lnTo>
                    <a:pt x="8436" y="7997"/>
                  </a:lnTo>
                  <a:lnTo>
                    <a:pt x="8431" y="8000"/>
                  </a:lnTo>
                  <a:lnTo>
                    <a:pt x="8407" y="8019"/>
                  </a:lnTo>
                  <a:lnTo>
                    <a:pt x="8402" y="8023"/>
                  </a:lnTo>
                  <a:lnTo>
                    <a:pt x="8377" y="8040"/>
                  </a:lnTo>
                  <a:lnTo>
                    <a:pt x="8372" y="8044"/>
                  </a:lnTo>
                  <a:lnTo>
                    <a:pt x="8347" y="8061"/>
                  </a:lnTo>
                  <a:lnTo>
                    <a:pt x="8342" y="8064"/>
                  </a:lnTo>
                  <a:lnTo>
                    <a:pt x="8315" y="8080"/>
                  </a:lnTo>
                  <a:lnTo>
                    <a:pt x="8310" y="8082"/>
                  </a:lnTo>
                  <a:lnTo>
                    <a:pt x="8283" y="8097"/>
                  </a:lnTo>
                  <a:lnTo>
                    <a:pt x="8278" y="8100"/>
                  </a:lnTo>
                  <a:lnTo>
                    <a:pt x="8251" y="8114"/>
                  </a:lnTo>
                  <a:lnTo>
                    <a:pt x="8246" y="8116"/>
                  </a:lnTo>
                  <a:lnTo>
                    <a:pt x="8218" y="8129"/>
                  </a:lnTo>
                  <a:lnTo>
                    <a:pt x="8212" y="8131"/>
                  </a:lnTo>
                  <a:lnTo>
                    <a:pt x="8184" y="8143"/>
                  </a:lnTo>
                  <a:lnTo>
                    <a:pt x="8179" y="8145"/>
                  </a:lnTo>
                  <a:lnTo>
                    <a:pt x="8150" y="8156"/>
                  </a:lnTo>
                  <a:lnTo>
                    <a:pt x="8145" y="8158"/>
                  </a:lnTo>
                  <a:lnTo>
                    <a:pt x="8115" y="8167"/>
                  </a:lnTo>
                  <a:lnTo>
                    <a:pt x="8110" y="8169"/>
                  </a:lnTo>
                  <a:lnTo>
                    <a:pt x="8080" y="8177"/>
                  </a:lnTo>
                  <a:lnTo>
                    <a:pt x="8075" y="8179"/>
                  </a:lnTo>
                  <a:lnTo>
                    <a:pt x="8045" y="8186"/>
                  </a:lnTo>
                  <a:lnTo>
                    <a:pt x="8040" y="8187"/>
                  </a:lnTo>
                  <a:lnTo>
                    <a:pt x="8010" y="8193"/>
                  </a:lnTo>
                  <a:lnTo>
                    <a:pt x="8004" y="8195"/>
                  </a:lnTo>
                  <a:lnTo>
                    <a:pt x="7974" y="8200"/>
                  </a:lnTo>
                  <a:lnTo>
                    <a:pt x="7968" y="8201"/>
                  </a:lnTo>
                  <a:lnTo>
                    <a:pt x="7938" y="8205"/>
                  </a:lnTo>
                  <a:lnTo>
                    <a:pt x="7932" y="8205"/>
                  </a:lnTo>
                  <a:lnTo>
                    <a:pt x="7902" y="8208"/>
                  </a:lnTo>
                  <a:lnTo>
                    <a:pt x="7896" y="8208"/>
                  </a:lnTo>
                  <a:lnTo>
                    <a:pt x="7865" y="8210"/>
                  </a:lnTo>
                  <a:lnTo>
                    <a:pt x="7860" y="8210"/>
                  </a:lnTo>
                  <a:lnTo>
                    <a:pt x="7829" y="8211"/>
                  </a:lnTo>
                  <a:lnTo>
                    <a:pt x="7823" y="8211"/>
                  </a:lnTo>
                  <a:lnTo>
                    <a:pt x="7792" y="8210"/>
                  </a:lnTo>
                  <a:lnTo>
                    <a:pt x="7787" y="8210"/>
                  </a:lnTo>
                  <a:lnTo>
                    <a:pt x="7756" y="8208"/>
                  </a:lnTo>
                  <a:lnTo>
                    <a:pt x="7750" y="8208"/>
                  </a:lnTo>
                  <a:lnTo>
                    <a:pt x="7719" y="8205"/>
                  </a:lnTo>
                  <a:lnTo>
                    <a:pt x="7714" y="8205"/>
                  </a:lnTo>
                  <a:lnTo>
                    <a:pt x="7683" y="8201"/>
                  </a:lnTo>
                  <a:lnTo>
                    <a:pt x="7678" y="8200"/>
                  </a:lnTo>
                  <a:lnTo>
                    <a:pt x="7647" y="8195"/>
                  </a:lnTo>
                  <a:lnTo>
                    <a:pt x="7642" y="8193"/>
                  </a:lnTo>
                  <a:lnTo>
                    <a:pt x="7612" y="8187"/>
                  </a:lnTo>
                  <a:lnTo>
                    <a:pt x="7606" y="8186"/>
                  </a:lnTo>
                  <a:lnTo>
                    <a:pt x="7576" y="8179"/>
                  </a:lnTo>
                  <a:lnTo>
                    <a:pt x="7571" y="8177"/>
                  </a:lnTo>
                  <a:lnTo>
                    <a:pt x="7542" y="8169"/>
                  </a:lnTo>
                  <a:lnTo>
                    <a:pt x="7536" y="8167"/>
                  </a:lnTo>
                  <a:lnTo>
                    <a:pt x="7507" y="8157"/>
                  </a:lnTo>
                  <a:lnTo>
                    <a:pt x="7502" y="8156"/>
                  </a:lnTo>
                  <a:lnTo>
                    <a:pt x="7473" y="8145"/>
                  </a:lnTo>
                  <a:lnTo>
                    <a:pt x="7468" y="8143"/>
                  </a:lnTo>
                  <a:lnTo>
                    <a:pt x="7439" y="8131"/>
                  </a:lnTo>
                  <a:lnTo>
                    <a:pt x="7434" y="8129"/>
                  </a:lnTo>
                  <a:lnTo>
                    <a:pt x="7406" y="8116"/>
                  </a:lnTo>
                  <a:lnTo>
                    <a:pt x="7401" y="8114"/>
                  </a:lnTo>
                  <a:lnTo>
                    <a:pt x="7374" y="8100"/>
                  </a:lnTo>
                  <a:lnTo>
                    <a:pt x="7369" y="8097"/>
                  </a:lnTo>
                  <a:lnTo>
                    <a:pt x="7342" y="8082"/>
                  </a:lnTo>
                  <a:lnTo>
                    <a:pt x="7337" y="8080"/>
                  </a:lnTo>
                  <a:lnTo>
                    <a:pt x="7310" y="8064"/>
                  </a:lnTo>
                  <a:lnTo>
                    <a:pt x="7305" y="8061"/>
                  </a:lnTo>
                  <a:lnTo>
                    <a:pt x="7280" y="8044"/>
                  </a:lnTo>
                  <a:lnTo>
                    <a:pt x="7275" y="8041"/>
                  </a:lnTo>
                  <a:lnTo>
                    <a:pt x="7249" y="8023"/>
                  </a:lnTo>
                  <a:lnTo>
                    <a:pt x="7245" y="8019"/>
                  </a:lnTo>
                  <a:lnTo>
                    <a:pt x="7220" y="8001"/>
                  </a:lnTo>
                  <a:lnTo>
                    <a:pt x="7216" y="7997"/>
                  </a:lnTo>
                  <a:lnTo>
                    <a:pt x="7192" y="7977"/>
                  </a:lnTo>
                  <a:lnTo>
                    <a:pt x="7188" y="7974"/>
                  </a:lnTo>
                  <a:lnTo>
                    <a:pt x="7165" y="7953"/>
                  </a:lnTo>
                  <a:lnTo>
                    <a:pt x="7161" y="7949"/>
                  </a:lnTo>
                  <a:lnTo>
                    <a:pt x="7139" y="7928"/>
                  </a:lnTo>
                  <a:lnTo>
                    <a:pt x="7135" y="7924"/>
                  </a:lnTo>
                  <a:lnTo>
                    <a:pt x="7113" y="7902"/>
                  </a:lnTo>
                  <a:lnTo>
                    <a:pt x="7109" y="7897"/>
                  </a:lnTo>
                  <a:lnTo>
                    <a:pt x="7089" y="7874"/>
                  </a:lnTo>
                  <a:lnTo>
                    <a:pt x="7085" y="7870"/>
                  </a:lnTo>
                  <a:lnTo>
                    <a:pt x="7066" y="7846"/>
                  </a:lnTo>
                  <a:lnTo>
                    <a:pt x="7062" y="7842"/>
                  </a:lnTo>
                  <a:lnTo>
                    <a:pt x="7043" y="7818"/>
                  </a:lnTo>
                  <a:lnTo>
                    <a:pt x="7040" y="7813"/>
                  </a:lnTo>
                  <a:lnTo>
                    <a:pt x="7022" y="7788"/>
                  </a:lnTo>
                  <a:lnTo>
                    <a:pt x="7019" y="7783"/>
                  </a:lnTo>
                  <a:lnTo>
                    <a:pt x="7002" y="7757"/>
                  </a:lnTo>
                  <a:lnTo>
                    <a:pt x="6999" y="7753"/>
                  </a:lnTo>
                  <a:lnTo>
                    <a:pt x="6983" y="7726"/>
                  </a:lnTo>
                  <a:lnTo>
                    <a:pt x="6981" y="7721"/>
                  </a:lnTo>
                  <a:lnTo>
                    <a:pt x="6966" y="7694"/>
                  </a:lnTo>
                  <a:lnTo>
                    <a:pt x="6963" y="7689"/>
                  </a:lnTo>
                  <a:lnTo>
                    <a:pt x="6949" y="7662"/>
                  </a:lnTo>
                  <a:lnTo>
                    <a:pt x="6947" y="7657"/>
                  </a:lnTo>
                  <a:lnTo>
                    <a:pt x="6934" y="7629"/>
                  </a:lnTo>
                  <a:lnTo>
                    <a:pt x="6932" y="7624"/>
                  </a:lnTo>
                  <a:lnTo>
                    <a:pt x="6920" y="7595"/>
                  </a:lnTo>
                  <a:lnTo>
                    <a:pt x="6918" y="7590"/>
                  </a:lnTo>
                  <a:lnTo>
                    <a:pt x="6907" y="7561"/>
                  </a:lnTo>
                  <a:lnTo>
                    <a:pt x="6906" y="7556"/>
                  </a:lnTo>
                  <a:lnTo>
                    <a:pt x="6896" y="7527"/>
                  </a:lnTo>
                  <a:lnTo>
                    <a:pt x="6894" y="7521"/>
                  </a:lnTo>
                  <a:lnTo>
                    <a:pt x="6886" y="7492"/>
                  </a:lnTo>
                  <a:lnTo>
                    <a:pt x="6884" y="7487"/>
                  </a:lnTo>
                  <a:lnTo>
                    <a:pt x="6877" y="7457"/>
                  </a:lnTo>
                  <a:lnTo>
                    <a:pt x="6876" y="7451"/>
                  </a:lnTo>
                  <a:lnTo>
                    <a:pt x="6870" y="7421"/>
                  </a:lnTo>
                  <a:lnTo>
                    <a:pt x="6868" y="7416"/>
                  </a:lnTo>
                  <a:lnTo>
                    <a:pt x="6863" y="7385"/>
                  </a:lnTo>
                  <a:lnTo>
                    <a:pt x="6862" y="7380"/>
                  </a:lnTo>
                  <a:lnTo>
                    <a:pt x="6858" y="7349"/>
                  </a:lnTo>
                  <a:lnTo>
                    <a:pt x="6858" y="7344"/>
                  </a:lnTo>
                  <a:lnTo>
                    <a:pt x="6855" y="7313"/>
                  </a:lnTo>
                  <a:lnTo>
                    <a:pt x="6855" y="7307"/>
                  </a:lnTo>
                  <a:lnTo>
                    <a:pt x="6853" y="7276"/>
                  </a:lnTo>
                  <a:lnTo>
                    <a:pt x="6853" y="7271"/>
                  </a:lnTo>
                  <a:lnTo>
                    <a:pt x="6852" y="7240"/>
                  </a:lnTo>
                  <a:lnTo>
                    <a:pt x="6852" y="7234"/>
                  </a:lnTo>
                  <a:lnTo>
                    <a:pt x="6853" y="7203"/>
                  </a:lnTo>
                  <a:lnTo>
                    <a:pt x="6853" y="7198"/>
                  </a:lnTo>
                  <a:lnTo>
                    <a:pt x="6855" y="7167"/>
                  </a:lnTo>
                  <a:lnTo>
                    <a:pt x="6855" y="7161"/>
                  </a:lnTo>
                  <a:lnTo>
                    <a:pt x="6858" y="7130"/>
                  </a:lnTo>
                  <a:lnTo>
                    <a:pt x="6858" y="7125"/>
                  </a:lnTo>
                  <a:lnTo>
                    <a:pt x="6862" y="7094"/>
                  </a:lnTo>
                  <a:lnTo>
                    <a:pt x="6863" y="7089"/>
                  </a:lnTo>
                  <a:lnTo>
                    <a:pt x="6868" y="7058"/>
                  </a:lnTo>
                  <a:lnTo>
                    <a:pt x="6870" y="7053"/>
                  </a:lnTo>
                  <a:lnTo>
                    <a:pt x="6876" y="7023"/>
                  </a:lnTo>
                  <a:lnTo>
                    <a:pt x="6877" y="7017"/>
                  </a:lnTo>
                  <a:lnTo>
                    <a:pt x="6884" y="6987"/>
                  </a:lnTo>
                  <a:lnTo>
                    <a:pt x="6886" y="6982"/>
                  </a:lnTo>
                  <a:lnTo>
                    <a:pt x="6894" y="6953"/>
                  </a:lnTo>
                  <a:lnTo>
                    <a:pt x="6896" y="6947"/>
                  </a:lnTo>
                  <a:lnTo>
                    <a:pt x="6898" y="6940"/>
                  </a:lnTo>
                  <a:lnTo>
                    <a:pt x="5731" y="5939"/>
                  </a:lnTo>
                  <a:lnTo>
                    <a:pt x="5727" y="5940"/>
                  </a:lnTo>
                  <a:lnTo>
                    <a:pt x="5718" y="5942"/>
                  </a:lnTo>
                  <a:lnTo>
                    <a:pt x="5705" y="5945"/>
                  </a:lnTo>
                  <a:lnTo>
                    <a:pt x="5696" y="5946"/>
                  </a:lnTo>
                  <a:lnTo>
                    <a:pt x="5683" y="5949"/>
                  </a:lnTo>
                  <a:lnTo>
                    <a:pt x="5674" y="5950"/>
                  </a:lnTo>
                  <a:lnTo>
                    <a:pt x="5661" y="5952"/>
                  </a:lnTo>
                  <a:lnTo>
                    <a:pt x="5652" y="5953"/>
                  </a:lnTo>
                  <a:lnTo>
                    <a:pt x="5639" y="5954"/>
                  </a:lnTo>
                  <a:lnTo>
                    <a:pt x="5629" y="5955"/>
                  </a:lnTo>
                  <a:lnTo>
                    <a:pt x="5616" y="5955"/>
                  </a:lnTo>
                  <a:lnTo>
                    <a:pt x="5607" y="5956"/>
                  </a:lnTo>
                  <a:lnTo>
                    <a:pt x="5594" y="5956"/>
                  </a:lnTo>
                  <a:lnTo>
                    <a:pt x="5589" y="5956"/>
                  </a:lnTo>
                  <a:lnTo>
                    <a:pt x="4411" y="5956"/>
                  </a:lnTo>
                  <a:lnTo>
                    <a:pt x="4406" y="5956"/>
                  </a:lnTo>
                  <a:lnTo>
                    <a:pt x="4393" y="5956"/>
                  </a:lnTo>
                  <a:lnTo>
                    <a:pt x="4384" y="5955"/>
                  </a:lnTo>
                  <a:lnTo>
                    <a:pt x="4371" y="5955"/>
                  </a:lnTo>
                  <a:lnTo>
                    <a:pt x="4361" y="5954"/>
                  </a:lnTo>
                  <a:lnTo>
                    <a:pt x="4348" y="5953"/>
                  </a:lnTo>
                  <a:lnTo>
                    <a:pt x="4339" y="5952"/>
                  </a:lnTo>
                  <a:lnTo>
                    <a:pt x="4326" y="5950"/>
                  </a:lnTo>
                  <a:lnTo>
                    <a:pt x="4317" y="5949"/>
                  </a:lnTo>
                  <a:lnTo>
                    <a:pt x="4304" y="5946"/>
                  </a:lnTo>
                  <a:lnTo>
                    <a:pt x="4295" y="5945"/>
                  </a:lnTo>
                  <a:lnTo>
                    <a:pt x="4282" y="5942"/>
                  </a:lnTo>
                  <a:lnTo>
                    <a:pt x="4273" y="5940"/>
                  </a:lnTo>
                  <a:lnTo>
                    <a:pt x="4269" y="5939"/>
                  </a:lnTo>
                  <a:lnTo>
                    <a:pt x="3102" y="6940"/>
                  </a:lnTo>
                  <a:lnTo>
                    <a:pt x="3104" y="6947"/>
                  </a:lnTo>
                  <a:lnTo>
                    <a:pt x="3106" y="6953"/>
                  </a:lnTo>
                  <a:lnTo>
                    <a:pt x="3114" y="6982"/>
                  </a:lnTo>
                  <a:lnTo>
                    <a:pt x="3116" y="6987"/>
                  </a:lnTo>
                  <a:lnTo>
                    <a:pt x="3123" y="7017"/>
                  </a:lnTo>
                  <a:lnTo>
                    <a:pt x="3124" y="7023"/>
                  </a:lnTo>
                  <a:lnTo>
                    <a:pt x="3130" y="7053"/>
                  </a:lnTo>
                  <a:lnTo>
                    <a:pt x="3132" y="7058"/>
                  </a:lnTo>
                  <a:lnTo>
                    <a:pt x="3137" y="7089"/>
                  </a:lnTo>
                  <a:lnTo>
                    <a:pt x="3138" y="7094"/>
                  </a:lnTo>
                  <a:lnTo>
                    <a:pt x="3142" y="7125"/>
                  </a:lnTo>
                  <a:lnTo>
                    <a:pt x="3142" y="7130"/>
                  </a:lnTo>
                  <a:lnTo>
                    <a:pt x="3145" y="7161"/>
                  </a:lnTo>
                  <a:lnTo>
                    <a:pt x="3145" y="7167"/>
                  </a:lnTo>
                  <a:lnTo>
                    <a:pt x="3147" y="7198"/>
                  </a:lnTo>
                  <a:lnTo>
                    <a:pt x="3147" y="7203"/>
                  </a:lnTo>
                  <a:lnTo>
                    <a:pt x="3148" y="7234"/>
                  </a:lnTo>
                  <a:lnTo>
                    <a:pt x="3148" y="7240"/>
                  </a:lnTo>
                  <a:lnTo>
                    <a:pt x="3147" y="7271"/>
                  </a:lnTo>
                  <a:lnTo>
                    <a:pt x="3147" y="7276"/>
                  </a:lnTo>
                  <a:lnTo>
                    <a:pt x="3145" y="7307"/>
                  </a:lnTo>
                  <a:lnTo>
                    <a:pt x="3145" y="7313"/>
                  </a:lnTo>
                  <a:lnTo>
                    <a:pt x="3142" y="7344"/>
                  </a:lnTo>
                  <a:lnTo>
                    <a:pt x="3142" y="7349"/>
                  </a:lnTo>
                  <a:lnTo>
                    <a:pt x="3138" y="7380"/>
                  </a:lnTo>
                  <a:lnTo>
                    <a:pt x="3137" y="7385"/>
                  </a:lnTo>
                  <a:lnTo>
                    <a:pt x="3132" y="7416"/>
                  </a:lnTo>
                  <a:lnTo>
                    <a:pt x="3130" y="7421"/>
                  </a:lnTo>
                  <a:lnTo>
                    <a:pt x="3124" y="7451"/>
                  </a:lnTo>
                  <a:lnTo>
                    <a:pt x="3123" y="7457"/>
                  </a:lnTo>
                  <a:lnTo>
                    <a:pt x="3116" y="7487"/>
                  </a:lnTo>
                  <a:lnTo>
                    <a:pt x="3114" y="7492"/>
                  </a:lnTo>
                  <a:lnTo>
                    <a:pt x="3106" y="7521"/>
                  </a:lnTo>
                  <a:lnTo>
                    <a:pt x="3104" y="7527"/>
                  </a:lnTo>
                  <a:lnTo>
                    <a:pt x="3094" y="7556"/>
                  </a:lnTo>
                  <a:lnTo>
                    <a:pt x="3093" y="7561"/>
                  </a:lnTo>
                  <a:lnTo>
                    <a:pt x="3082" y="7590"/>
                  </a:lnTo>
                  <a:lnTo>
                    <a:pt x="3080" y="7595"/>
                  </a:lnTo>
                  <a:lnTo>
                    <a:pt x="3068" y="7624"/>
                  </a:lnTo>
                  <a:lnTo>
                    <a:pt x="3066" y="7629"/>
                  </a:lnTo>
                  <a:lnTo>
                    <a:pt x="3053" y="7657"/>
                  </a:lnTo>
                  <a:lnTo>
                    <a:pt x="3051" y="7662"/>
                  </a:lnTo>
                  <a:lnTo>
                    <a:pt x="3037" y="7689"/>
                  </a:lnTo>
                  <a:lnTo>
                    <a:pt x="3034" y="7694"/>
                  </a:lnTo>
                  <a:lnTo>
                    <a:pt x="3019" y="7721"/>
                  </a:lnTo>
                  <a:lnTo>
                    <a:pt x="3017" y="7726"/>
                  </a:lnTo>
                  <a:lnTo>
                    <a:pt x="3001" y="7753"/>
                  </a:lnTo>
                  <a:lnTo>
                    <a:pt x="2998" y="7757"/>
                  </a:lnTo>
                  <a:lnTo>
                    <a:pt x="2981" y="7783"/>
                  </a:lnTo>
                  <a:lnTo>
                    <a:pt x="2978" y="7788"/>
                  </a:lnTo>
                  <a:lnTo>
                    <a:pt x="2960" y="7813"/>
                  </a:lnTo>
                  <a:lnTo>
                    <a:pt x="2957" y="7818"/>
                  </a:lnTo>
                  <a:lnTo>
                    <a:pt x="2938" y="7842"/>
                  </a:lnTo>
                  <a:lnTo>
                    <a:pt x="2934" y="7846"/>
                  </a:lnTo>
                  <a:lnTo>
                    <a:pt x="2915" y="7870"/>
                  </a:lnTo>
                  <a:lnTo>
                    <a:pt x="2911" y="7874"/>
                  </a:lnTo>
                  <a:lnTo>
                    <a:pt x="2891" y="7897"/>
                  </a:lnTo>
                  <a:lnTo>
                    <a:pt x="2887" y="7902"/>
                  </a:lnTo>
                  <a:lnTo>
                    <a:pt x="2865" y="7924"/>
                  </a:lnTo>
                  <a:lnTo>
                    <a:pt x="2861" y="7928"/>
                  </a:lnTo>
                  <a:lnTo>
                    <a:pt x="2839" y="7949"/>
                  </a:lnTo>
                  <a:lnTo>
                    <a:pt x="2835" y="7953"/>
                  </a:lnTo>
                  <a:lnTo>
                    <a:pt x="2812" y="7974"/>
                  </a:lnTo>
                  <a:lnTo>
                    <a:pt x="2808" y="7977"/>
                  </a:lnTo>
                  <a:lnTo>
                    <a:pt x="2784" y="7997"/>
                  </a:lnTo>
                  <a:lnTo>
                    <a:pt x="2780" y="8001"/>
                  </a:lnTo>
                  <a:lnTo>
                    <a:pt x="2755" y="8019"/>
                  </a:lnTo>
                  <a:lnTo>
                    <a:pt x="2751" y="8023"/>
                  </a:lnTo>
                  <a:lnTo>
                    <a:pt x="2725" y="8041"/>
                  </a:lnTo>
                  <a:lnTo>
                    <a:pt x="2720" y="8044"/>
                  </a:lnTo>
                  <a:lnTo>
                    <a:pt x="2695" y="8061"/>
                  </a:lnTo>
                  <a:lnTo>
                    <a:pt x="2690" y="8064"/>
                  </a:lnTo>
                  <a:lnTo>
                    <a:pt x="2663" y="8080"/>
                  </a:lnTo>
                  <a:lnTo>
                    <a:pt x="2658" y="8082"/>
                  </a:lnTo>
                  <a:lnTo>
                    <a:pt x="2631" y="8097"/>
                  </a:lnTo>
                  <a:lnTo>
                    <a:pt x="2626" y="8100"/>
                  </a:lnTo>
                  <a:lnTo>
                    <a:pt x="2599" y="8114"/>
                  </a:lnTo>
                  <a:lnTo>
                    <a:pt x="2594" y="8116"/>
                  </a:lnTo>
                  <a:lnTo>
                    <a:pt x="2566" y="8129"/>
                  </a:lnTo>
                  <a:lnTo>
                    <a:pt x="2561" y="8131"/>
                  </a:lnTo>
                  <a:lnTo>
                    <a:pt x="2532" y="8143"/>
                  </a:lnTo>
                  <a:lnTo>
                    <a:pt x="2527" y="8145"/>
                  </a:lnTo>
                  <a:lnTo>
                    <a:pt x="2498" y="8156"/>
                  </a:lnTo>
                  <a:lnTo>
                    <a:pt x="2493" y="8157"/>
                  </a:lnTo>
                  <a:lnTo>
                    <a:pt x="2464" y="8167"/>
                  </a:lnTo>
                  <a:lnTo>
                    <a:pt x="2458" y="8169"/>
                  </a:lnTo>
                  <a:lnTo>
                    <a:pt x="2429" y="8177"/>
                  </a:lnTo>
                  <a:lnTo>
                    <a:pt x="2424" y="8179"/>
                  </a:lnTo>
                  <a:lnTo>
                    <a:pt x="2394" y="8186"/>
                  </a:lnTo>
                  <a:lnTo>
                    <a:pt x="2388" y="8187"/>
                  </a:lnTo>
                  <a:lnTo>
                    <a:pt x="2358" y="8193"/>
                  </a:lnTo>
                  <a:lnTo>
                    <a:pt x="2353" y="8195"/>
                  </a:lnTo>
                  <a:lnTo>
                    <a:pt x="2322" y="8200"/>
                  </a:lnTo>
                  <a:lnTo>
                    <a:pt x="2317" y="8201"/>
                  </a:lnTo>
                  <a:lnTo>
                    <a:pt x="2286" y="8205"/>
                  </a:lnTo>
                  <a:lnTo>
                    <a:pt x="2281" y="8205"/>
                  </a:lnTo>
                  <a:lnTo>
                    <a:pt x="2250" y="8208"/>
                  </a:lnTo>
                  <a:lnTo>
                    <a:pt x="2244" y="8208"/>
                  </a:lnTo>
                  <a:lnTo>
                    <a:pt x="2213" y="8210"/>
                  </a:lnTo>
                  <a:lnTo>
                    <a:pt x="2208" y="8210"/>
                  </a:lnTo>
                  <a:lnTo>
                    <a:pt x="2177" y="8211"/>
                  </a:lnTo>
                  <a:lnTo>
                    <a:pt x="2171" y="8211"/>
                  </a:lnTo>
                  <a:lnTo>
                    <a:pt x="2140" y="8210"/>
                  </a:lnTo>
                  <a:lnTo>
                    <a:pt x="2135" y="8210"/>
                  </a:lnTo>
                  <a:lnTo>
                    <a:pt x="2104" y="8208"/>
                  </a:lnTo>
                  <a:lnTo>
                    <a:pt x="2098" y="8208"/>
                  </a:lnTo>
                  <a:lnTo>
                    <a:pt x="2068" y="8205"/>
                  </a:lnTo>
                  <a:lnTo>
                    <a:pt x="2062" y="8205"/>
                  </a:lnTo>
                  <a:lnTo>
                    <a:pt x="2032" y="8201"/>
                  </a:lnTo>
                  <a:lnTo>
                    <a:pt x="2026" y="8200"/>
                  </a:lnTo>
                  <a:lnTo>
                    <a:pt x="1996" y="8195"/>
                  </a:lnTo>
                  <a:lnTo>
                    <a:pt x="1990" y="8193"/>
                  </a:lnTo>
                  <a:lnTo>
                    <a:pt x="1960" y="8187"/>
                  </a:lnTo>
                  <a:lnTo>
                    <a:pt x="1955" y="8186"/>
                  </a:lnTo>
                  <a:lnTo>
                    <a:pt x="1925" y="8179"/>
                  </a:lnTo>
                  <a:lnTo>
                    <a:pt x="1920" y="8177"/>
                  </a:lnTo>
                  <a:lnTo>
                    <a:pt x="1890" y="8169"/>
                  </a:lnTo>
                  <a:lnTo>
                    <a:pt x="1885" y="8167"/>
                  </a:lnTo>
                  <a:lnTo>
                    <a:pt x="1855" y="8158"/>
                  </a:lnTo>
                  <a:lnTo>
                    <a:pt x="1850" y="8156"/>
                  </a:lnTo>
                  <a:lnTo>
                    <a:pt x="1821" y="8145"/>
                  </a:lnTo>
                  <a:lnTo>
                    <a:pt x="1816" y="8143"/>
                  </a:lnTo>
                  <a:lnTo>
                    <a:pt x="1788" y="8131"/>
                  </a:lnTo>
                  <a:lnTo>
                    <a:pt x="1782" y="8129"/>
                  </a:lnTo>
                  <a:lnTo>
                    <a:pt x="1754" y="8116"/>
                  </a:lnTo>
                  <a:lnTo>
                    <a:pt x="1749" y="8114"/>
                  </a:lnTo>
                  <a:lnTo>
                    <a:pt x="1722" y="8100"/>
                  </a:lnTo>
                  <a:lnTo>
                    <a:pt x="1717" y="8097"/>
                  </a:lnTo>
                  <a:lnTo>
                    <a:pt x="1690" y="8082"/>
                  </a:lnTo>
                  <a:lnTo>
                    <a:pt x="1685" y="8080"/>
                  </a:lnTo>
                  <a:lnTo>
                    <a:pt x="1658" y="8064"/>
                  </a:lnTo>
                  <a:lnTo>
                    <a:pt x="1653" y="8061"/>
                  </a:lnTo>
                  <a:lnTo>
                    <a:pt x="1628" y="8044"/>
                  </a:lnTo>
                  <a:lnTo>
                    <a:pt x="1623" y="8040"/>
                  </a:lnTo>
                  <a:lnTo>
                    <a:pt x="1598" y="8023"/>
                  </a:lnTo>
                  <a:lnTo>
                    <a:pt x="1593" y="8019"/>
                  </a:lnTo>
                  <a:lnTo>
                    <a:pt x="1569" y="8000"/>
                  </a:lnTo>
                  <a:lnTo>
                    <a:pt x="1564" y="7997"/>
                  </a:lnTo>
                  <a:lnTo>
                    <a:pt x="1541" y="7977"/>
                  </a:lnTo>
                  <a:lnTo>
                    <a:pt x="1536" y="7973"/>
                  </a:lnTo>
                  <a:lnTo>
                    <a:pt x="1513" y="7953"/>
                  </a:lnTo>
                  <a:lnTo>
                    <a:pt x="1509" y="7949"/>
                  </a:lnTo>
                  <a:lnTo>
                    <a:pt x="1487" y="7928"/>
                  </a:lnTo>
                  <a:lnTo>
                    <a:pt x="1483" y="7924"/>
                  </a:lnTo>
                  <a:lnTo>
                    <a:pt x="1462" y="7902"/>
                  </a:lnTo>
                  <a:lnTo>
                    <a:pt x="1458" y="7898"/>
                  </a:lnTo>
                  <a:lnTo>
                    <a:pt x="1438" y="7875"/>
                  </a:lnTo>
                  <a:lnTo>
                    <a:pt x="1434" y="7870"/>
                  </a:lnTo>
                  <a:lnTo>
                    <a:pt x="1414" y="7847"/>
                  </a:lnTo>
                  <a:lnTo>
                    <a:pt x="1411" y="7842"/>
                  </a:lnTo>
                  <a:lnTo>
                    <a:pt x="1392" y="7818"/>
                  </a:lnTo>
                  <a:lnTo>
                    <a:pt x="1389" y="7814"/>
                  </a:lnTo>
                  <a:lnTo>
                    <a:pt x="1371" y="7788"/>
                  </a:lnTo>
                  <a:lnTo>
                    <a:pt x="1368" y="7784"/>
                  </a:lnTo>
                  <a:lnTo>
                    <a:pt x="1351" y="7758"/>
                  </a:lnTo>
                  <a:lnTo>
                    <a:pt x="1348" y="7753"/>
                  </a:lnTo>
                  <a:lnTo>
                    <a:pt x="1332" y="7727"/>
                  </a:lnTo>
                  <a:lnTo>
                    <a:pt x="1329" y="7721"/>
                  </a:lnTo>
                  <a:lnTo>
                    <a:pt x="1314" y="7694"/>
                  </a:lnTo>
                  <a:lnTo>
                    <a:pt x="1311" y="7689"/>
                  </a:lnTo>
                  <a:lnTo>
                    <a:pt x="1297" y="7662"/>
                  </a:lnTo>
                  <a:lnTo>
                    <a:pt x="1295" y="7657"/>
                  </a:lnTo>
                  <a:lnTo>
                    <a:pt x="1282" y="7629"/>
                  </a:lnTo>
                  <a:lnTo>
                    <a:pt x="1280" y="7624"/>
                  </a:lnTo>
                  <a:lnTo>
                    <a:pt x="1268" y="7595"/>
                  </a:lnTo>
                  <a:lnTo>
                    <a:pt x="1266" y="7590"/>
                  </a:lnTo>
                  <a:lnTo>
                    <a:pt x="1255" y="7561"/>
                  </a:lnTo>
                  <a:lnTo>
                    <a:pt x="1254" y="7556"/>
                  </a:lnTo>
                  <a:lnTo>
                    <a:pt x="1244" y="7527"/>
                  </a:lnTo>
                  <a:lnTo>
                    <a:pt x="1242" y="7521"/>
                  </a:lnTo>
                  <a:lnTo>
                    <a:pt x="1234" y="7492"/>
                  </a:lnTo>
                  <a:lnTo>
                    <a:pt x="1232" y="7487"/>
                  </a:lnTo>
                  <a:lnTo>
                    <a:pt x="1225" y="7457"/>
                  </a:lnTo>
                  <a:lnTo>
                    <a:pt x="1224" y="7451"/>
                  </a:lnTo>
                  <a:lnTo>
                    <a:pt x="1218" y="7421"/>
                  </a:lnTo>
                  <a:lnTo>
                    <a:pt x="1216" y="7416"/>
                  </a:lnTo>
                  <a:lnTo>
                    <a:pt x="1211" y="7385"/>
                  </a:lnTo>
                  <a:lnTo>
                    <a:pt x="1210" y="7380"/>
                  </a:lnTo>
                  <a:lnTo>
                    <a:pt x="1206" y="7349"/>
                  </a:lnTo>
                  <a:lnTo>
                    <a:pt x="1206" y="7344"/>
                  </a:lnTo>
                  <a:lnTo>
                    <a:pt x="1203" y="7313"/>
                  </a:lnTo>
                  <a:lnTo>
                    <a:pt x="1203" y="7307"/>
                  </a:lnTo>
                  <a:lnTo>
                    <a:pt x="1201" y="7276"/>
                  </a:lnTo>
                  <a:lnTo>
                    <a:pt x="1201" y="7271"/>
                  </a:lnTo>
                  <a:lnTo>
                    <a:pt x="1200" y="7240"/>
                  </a:lnTo>
                  <a:lnTo>
                    <a:pt x="1200" y="7234"/>
                  </a:lnTo>
                  <a:lnTo>
                    <a:pt x="1201" y="7203"/>
                  </a:lnTo>
                  <a:lnTo>
                    <a:pt x="1201" y="7198"/>
                  </a:lnTo>
                  <a:lnTo>
                    <a:pt x="1203" y="7167"/>
                  </a:lnTo>
                  <a:lnTo>
                    <a:pt x="1203" y="7161"/>
                  </a:lnTo>
                  <a:lnTo>
                    <a:pt x="1206" y="7130"/>
                  </a:lnTo>
                  <a:lnTo>
                    <a:pt x="1206" y="7125"/>
                  </a:lnTo>
                  <a:lnTo>
                    <a:pt x="1210" y="7094"/>
                  </a:lnTo>
                  <a:lnTo>
                    <a:pt x="1211" y="7089"/>
                  </a:lnTo>
                  <a:lnTo>
                    <a:pt x="1216" y="7058"/>
                  </a:lnTo>
                  <a:lnTo>
                    <a:pt x="1218" y="7053"/>
                  </a:lnTo>
                  <a:lnTo>
                    <a:pt x="1224" y="7023"/>
                  </a:lnTo>
                  <a:lnTo>
                    <a:pt x="1225" y="7017"/>
                  </a:lnTo>
                  <a:lnTo>
                    <a:pt x="1232" y="6987"/>
                  </a:lnTo>
                  <a:lnTo>
                    <a:pt x="1234" y="6982"/>
                  </a:lnTo>
                  <a:lnTo>
                    <a:pt x="1242" y="6953"/>
                  </a:lnTo>
                  <a:lnTo>
                    <a:pt x="1244" y="6947"/>
                  </a:lnTo>
                  <a:lnTo>
                    <a:pt x="1254" y="6918"/>
                  </a:lnTo>
                  <a:lnTo>
                    <a:pt x="1255" y="6913"/>
                  </a:lnTo>
                  <a:lnTo>
                    <a:pt x="1266" y="6884"/>
                  </a:lnTo>
                  <a:lnTo>
                    <a:pt x="1268" y="6879"/>
                  </a:lnTo>
                  <a:lnTo>
                    <a:pt x="1280" y="6850"/>
                  </a:lnTo>
                  <a:lnTo>
                    <a:pt x="1282" y="6845"/>
                  </a:lnTo>
                  <a:lnTo>
                    <a:pt x="1295" y="6817"/>
                  </a:lnTo>
                  <a:lnTo>
                    <a:pt x="1297" y="6812"/>
                  </a:lnTo>
                  <a:lnTo>
                    <a:pt x="1311" y="6785"/>
                  </a:lnTo>
                  <a:lnTo>
                    <a:pt x="1314" y="6780"/>
                  </a:lnTo>
                  <a:lnTo>
                    <a:pt x="1329" y="6753"/>
                  </a:lnTo>
                  <a:lnTo>
                    <a:pt x="1332" y="6747"/>
                  </a:lnTo>
                  <a:lnTo>
                    <a:pt x="1348" y="6721"/>
                  </a:lnTo>
                  <a:lnTo>
                    <a:pt x="1351" y="6716"/>
                  </a:lnTo>
                  <a:lnTo>
                    <a:pt x="1368" y="6690"/>
                  </a:lnTo>
                  <a:lnTo>
                    <a:pt x="1371" y="6686"/>
                  </a:lnTo>
                  <a:lnTo>
                    <a:pt x="1389" y="6660"/>
                  </a:lnTo>
                  <a:lnTo>
                    <a:pt x="1392" y="6656"/>
                  </a:lnTo>
                  <a:lnTo>
                    <a:pt x="1411" y="6632"/>
                  </a:lnTo>
                  <a:lnTo>
                    <a:pt x="1415" y="6627"/>
                  </a:lnTo>
                  <a:lnTo>
                    <a:pt x="1434" y="6604"/>
                  </a:lnTo>
                  <a:lnTo>
                    <a:pt x="1438" y="6599"/>
                  </a:lnTo>
                  <a:lnTo>
                    <a:pt x="1458" y="6577"/>
                  </a:lnTo>
                  <a:lnTo>
                    <a:pt x="1462" y="6573"/>
                  </a:lnTo>
                  <a:lnTo>
                    <a:pt x="1484" y="6550"/>
                  </a:lnTo>
                  <a:lnTo>
                    <a:pt x="1487" y="6547"/>
                  </a:lnTo>
                  <a:lnTo>
                    <a:pt x="1510" y="6525"/>
                  </a:lnTo>
                  <a:lnTo>
                    <a:pt x="1514" y="6521"/>
                  </a:lnTo>
                  <a:lnTo>
                    <a:pt x="1536" y="6501"/>
                  </a:lnTo>
                  <a:lnTo>
                    <a:pt x="1541" y="6497"/>
                  </a:lnTo>
                  <a:lnTo>
                    <a:pt x="1564" y="6478"/>
                  </a:lnTo>
                  <a:lnTo>
                    <a:pt x="1569" y="6474"/>
                  </a:lnTo>
                  <a:lnTo>
                    <a:pt x="1593" y="6455"/>
                  </a:lnTo>
                  <a:lnTo>
                    <a:pt x="1597" y="6452"/>
                  </a:lnTo>
                  <a:lnTo>
                    <a:pt x="1623" y="6434"/>
                  </a:lnTo>
                  <a:lnTo>
                    <a:pt x="1627" y="6431"/>
                  </a:lnTo>
                  <a:lnTo>
                    <a:pt x="1653" y="6414"/>
                  </a:lnTo>
                  <a:lnTo>
                    <a:pt x="1658" y="6411"/>
                  </a:lnTo>
                  <a:lnTo>
                    <a:pt x="1684" y="6395"/>
                  </a:lnTo>
                  <a:lnTo>
                    <a:pt x="1690" y="6392"/>
                  </a:lnTo>
                  <a:lnTo>
                    <a:pt x="1717" y="6377"/>
                  </a:lnTo>
                  <a:lnTo>
                    <a:pt x="1722" y="6374"/>
                  </a:lnTo>
                  <a:lnTo>
                    <a:pt x="1749" y="6360"/>
                  </a:lnTo>
                  <a:lnTo>
                    <a:pt x="1754" y="6358"/>
                  </a:lnTo>
                  <a:lnTo>
                    <a:pt x="1782" y="6345"/>
                  </a:lnTo>
                  <a:lnTo>
                    <a:pt x="1788" y="6343"/>
                  </a:lnTo>
                  <a:lnTo>
                    <a:pt x="1816" y="6331"/>
                  </a:lnTo>
                  <a:lnTo>
                    <a:pt x="1821" y="6329"/>
                  </a:lnTo>
                  <a:lnTo>
                    <a:pt x="1850" y="6318"/>
                  </a:lnTo>
                  <a:lnTo>
                    <a:pt x="1855" y="6316"/>
                  </a:lnTo>
                  <a:lnTo>
                    <a:pt x="1885" y="6307"/>
                  </a:lnTo>
                  <a:lnTo>
                    <a:pt x="1890" y="6305"/>
                  </a:lnTo>
                  <a:lnTo>
                    <a:pt x="1920" y="6297"/>
                  </a:lnTo>
                  <a:lnTo>
                    <a:pt x="1925" y="6295"/>
                  </a:lnTo>
                  <a:lnTo>
                    <a:pt x="1955" y="6288"/>
                  </a:lnTo>
                  <a:lnTo>
                    <a:pt x="1960" y="6287"/>
                  </a:lnTo>
                  <a:lnTo>
                    <a:pt x="1990" y="6281"/>
                  </a:lnTo>
                  <a:lnTo>
                    <a:pt x="1996" y="6279"/>
                  </a:lnTo>
                  <a:lnTo>
                    <a:pt x="2026" y="6274"/>
                  </a:lnTo>
                  <a:lnTo>
                    <a:pt x="2032" y="6273"/>
                  </a:lnTo>
                  <a:lnTo>
                    <a:pt x="2062" y="6269"/>
                  </a:lnTo>
                  <a:lnTo>
                    <a:pt x="2068" y="6269"/>
                  </a:lnTo>
                  <a:lnTo>
                    <a:pt x="2098" y="6266"/>
                  </a:lnTo>
                  <a:lnTo>
                    <a:pt x="2104" y="6266"/>
                  </a:lnTo>
                  <a:lnTo>
                    <a:pt x="2135" y="6264"/>
                  </a:lnTo>
                  <a:lnTo>
                    <a:pt x="2140" y="6264"/>
                  </a:lnTo>
                  <a:lnTo>
                    <a:pt x="2171" y="6263"/>
                  </a:lnTo>
                  <a:lnTo>
                    <a:pt x="2177" y="6263"/>
                  </a:lnTo>
                  <a:lnTo>
                    <a:pt x="2208" y="6264"/>
                  </a:lnTo>
                  <a:lnTo>
                    <a:pt x="2213" y="6264"/>
                  </a:lnTo>
                  <a:lnTo>
                    <a:pt x="2244" y="6266"/>
                  </a:lnTo>
                  <a:lnTo>
                    <a:pt x="2250" y="6266"/>
                  </a:lnTo>
                  <a:lnTo>
                    <a:pt x="2281" y="6269"/>
                  </a:lnTo>
                  <a:lnTo>
                    <a:pt x="2286" y="6269"/>
                  </a:lnTo>
                  <a:lnTo>
                    <a:pt x="2317" y="6273"/>
                  </a:lnTo>
                  <a:lnTo>
                    <a:pt x="2322" y="6274"/>
                  </a:lnTo>
                  <a:lnTo>
                    <a:pt x="2353" y="6279"/>
                  </a:lnTo>
                  <a:lnTo>
                    <a:pt x="2358" y="6281"/>
                  </a:lnTo>
                  <a:lnTo>
                    <a:pt x="2388" y="6287"/>
                  </a:lnTo>
                  <a:lnTo>
                    <a:pt x="2394" y="6288"/>
                  </a:lnTo>
                  <a:lnTo>
                    <a:pt x="2424" y="6295"/>
                  </a:lnTo>
                  <a:lnTo>
                    <a:pt x="2429" y="6297"/>
                  </a:lnTo>
                  <a:lnTo>
                    <a:pt x="2458" y="6305"/>
                  </a:lnTo>
                  <a:lnTo>
                    <a:pt x="2464" y="6307"/>
                  </a:lnTo>
                  <a:lnTo>
                    <a:pt x="2493" y="6317"/>
                  </a:lnTo>
                  <a:lnTo>
                    <a:pt x="2498" y="6318"/>
                  </a:lnTo>
                  <a:lnTo>
                    <a:pt x="2527" y="6329"/>
                  </a:lnTo>
                  <a:lnTo>
                    <a:pt x="2532" y="6331"/>
                  </a:lnTo>
                  <a:lnTo>
                    <a:pt x="2561" y="6343"/>
                  </a:lnTo>
                  <a:lnTo>
                    <a:pt x="2566" y="6345"/>
                  </a:lnTo>
                  <a:lnTo>
                    <a:pt x="2594" y="6358"/>
                  </a:lnTo>
                  <a:lnTo>
                    <a:pt x="2599" y="6360"/>
                  </a:lnTo>
                  <a:lnTo>
                    <a:pt x="2626" y="6374"/>
                  </a:lnTo>
                  <a:lnTo>
                    <a:pt x="2631" y="6377"/>
                  </a:lnTo>
                  <a:lnTo>
                    <a:pt x="2658" y="6392"/>
                  </a:lnTo>
                  <a:lnTo>
                    <a:pt x="2664" y="6395"/>
                  </a:lnTo>
                  <a:lnTo>
                    <a:pt x="2690" y="6411"/>
                  </a:lnTo>
                  <a:lnTo>
                    <a:pt x="2695" y="6414"/>
                  </a:lnTo>
                  <a:lnTo>
                    <a:pt x="2721" y="6431"/>
                  </a:lnTo>
                  <a:lnTo>
                    <a:pt x="2726" y="6434"/>
                  </a:lnTo>
                  <a:lnTo>
                    <a:pt x="2751" y="6452"/>
                  </a:lnTo>
                  <a:lnTo>
                    <a:pt x="2755" y="6455"/>
                  </a:lnTo>
                  <a:lnTo>
                    <a:pt x="2780" y="6474"/>
                  </a:lnTo>
                  <a:lnTo>
                    <a:pt x="2784" y="6477"/>
                  </a:lnTo>
                  <a:lnTo>
                    <a:pt x="2808" y="6497"/>
                  </a:lnTo>
                  <a:lnTo>
                    <a:pt x="2812" y="6501"/>
                  </a:lnTo>
                  <a:lnTo>
                    <a:pt x="2829" y="6515"/>
                  </a:lnTo>
                  <a:lnTo>
                    <a:pt x="3871" y="5622"/>
                  </a:lnTo>
                  <a:lnTo>
                    <a:pt x="3869" y="5618"/>
                  </a:lnTo>
                  <a:lnTo>
                    <a:pt x="3865" y="5610"/>
                  </a:lnTo>
                  <a:lnTo>
                    <a:pt x="3860" y="5598"/>
                  </a:lnTo>
                  <a:lnTo>
                    <a:pt x="3856" y="5589"/>
                  </a:lnTo>
                  <a:lnTo>
                    <a:pt x="3851" y="5577"/>
                  </a:lnTo>
                  <a:lnTo>
                    <a:pt x="3847" y="5568"/>
                  </a:lnTo>
                  <a:lnTo>
                    <a:pt x="3843" y="5556"/>
                  </a:lnTo>
                  <a:lnTo>
                    <a:pt x="3840" y="5547"/>
                  </a:lnTo>
                  <a:lnTo>
                    <a:pt x="3836" y="5535"/>
                  </a:lnTo>
                  <a:lnTo>
                    <a:pt x="3833" y="5526"/>
                  </a:lnTo>
                  <a:lnTo>
                    <a:pt x="3829" y="5513"/>
                  </a:lnTo>
                  <a:lnTo>
                    <a:pt x="3827" y="5504"/>
                  </a:lnTo>
                  <a:lnTo>
                    <a:pt x="3824" y="5491"/>
                  </a:lnTo>
                  <a:lnTo>
                    <a:pt x="3822" y="5482"/>
                  </a:lnTo>
                  <a:lnTo>
                    <a:pt x="3819" y="5469"/>
                  </a:lnTo>
                  <a:lnTo>
                    <a:pt x="3818" y="5460"/>
                  </a:lnTo>
                  <a:lnTo>
                    <a:pt x="3815" y="5447"/>
                  </a:lnTo>
                  <a:lnTo>
                    <a:pt x="3814" y="5438"/>
                  </a:lnTo>
                  <a:lnTo>
                    <a:pt x="3812" y="5425"/>
                  </a:lnTo>
                  <a:lnTo>
                    <a:pt x="3811" y="5416"/>
                  </a:lnTo>
                  <a:lnTo>
                    <a:pt x="3810" y="5403"/>
                  </a:lnTo>
                  <a:lnTo>
                    <a:pt x="3809" y="5393"/>
                  </a:lnTo>
                  <a:lnTo>
                    <a:pt x="3809" y="5380"/>
                  </a:lnTo>
                  <a:lnTo>
                    <a:pt x="3808" y="5371"/>
                  </a:lnTo>
                  <a:lnTo>
                    <a:pt x="3808" y="5358"/>
                  </a:lnTo>
                  <a:lnTo>
                    <a:pt x="3808" y="5353"/>
                  </a:lnTo>
                  <a:lnTo>
                    <a:pt x="3808" y="4647"/>
                  </a:lnTo>
                  <a:lnTo>
                    <a:pt x="3808" y="4642"/>
                  </a:lnTo>
                  <a:lnTo>
                    <a:pt x="3808" y="4629"/>
                  </a:lnTo>
                  <a:lnTo>
                    <a:pt x="3809" y="4620"/>
                  </a:lnTo>
                  <a:lnTo>
                    <a:pt x="3809" y="4607"/>
                  </a:lnTo>
                  <a:lnTo>
                    <a:pt x="3810" y="4597"/>
                  </a:lnTo>
                  <a:lnTo>
                    <a:pt x="3811" y="4584"/>
                  </a:lnTo>
                  <a:lnTo>
                    <a:pt x="3812" y="4575"/>
                  </a:lnTo>
                  <a:lnTo>
                    <a:pt x="3814" y="4562"/>
                  </a:lnTo>
                  <a:lnTo>
                    <a:pt x="3815" y="4553"/>
                  </a:lnTo>
                  <a:lnTo>
                    <a:pt x="3818" y="4540"/>
                  </a:lnTo>
                  <a:lnTo>
                    <a:pt x="3819" y="4531"/>
                  </a:lnTo>
                  <a:lnTo>
                    <a:pt x="3822" y="4518"/>
                  </a:lnTo>
                  <a:lnTo>
                    <a:pt x="3824" y="4509"/>
                  </a:lnTo>
                  <a:lnTo>
                    <a:pt x="3827" y="4496"/>
                  </a:lnTo>
                  <a:lnTo>
                    <a:pt x="3829" y="4487"/>
                  </a:lnTo>
                  <a:lnTo>
                    <a:pt x="3833" y="4474"/>
                  </a:lnTo>
                  <a:lnTo>
                    <a:pt x="3836" y="4465"/>
                  </a:lnTo>
                  <a:lnTo>
                    <a:pt x="3840" y="4453"/>
                  </a:lnTo>
                  <a:lnTo>
                    <a:pt x="3843" y="4444"/>
                  </a:lnTo>
                  <a:lnTo>
                    <a:pt x="3847" y="4432"/>
                  </a:lnTo>
                  <a:lnTo>
                    <a:pt x="3851" y="4423"/>
                  </a:lnTo>
                  <a:lnTo>
                    <a:pt x="3856" y="4411"/>
                  </a:lnTo>
                  <a:lnTo>
                    <a:pt x="3860" y="4402"/>
                  </a:lnTo>
                  <a:lnTo>
                    <a:pt x="3865" y="4390"/>
                  </a:lnTo>
                  <a:lnTo>
                    <a:pt x="3869" y="4382"/>
                  </a:lnTo>
                  <a:lnTo>
                    <a:pt x="3871" y="4378"/>
                  </a:lnTo>
                  <a:lnTo>
                    <a:pt x="2829" y="3485"/>
                  </a:lnTo>
                  <a:lnTo>
                    <a:pt x="2812" y="3499"/>
                  </a:lnTo>
                  <a:lnTo>
                    <a:pt x="2808" y="3503"/>
                  </a:lnTo>
                  <a:lnTo>
                    <a:pt x="2784" y="3523"/>
                  </a:lnTo>
                  <a:lnTo>
                    <a:pt x="2780" y="3526"/>
                  </a:lnTo>
                  <a:lnTo>
                    <a:pt x="2755" y="3545"/>
                  </a:lnTo>
                  <a:lnTo>
                    <a:pt x="2751" y="3548"/>
                  </a:lnTo>
                  <a:lnTo>
                    <a:pt x="2726" y="3566"/>
                  </a:lnTo>
                  <a:lnTo>
                    <a:pt x="2721" y="3569"/>
                  </a:lnTo>
                  <a:lnTo>
                    <a:pt x="2695" y="3586"/>
                  </a:lnTo>
                  <a:lnTo>
                    <a:pt x="2690" y="3589"/>
                  </a:lnTo>
                  <a:lnTo>
                    <a:pt x="2664" y="3605"/>
                  </a:lnTo>
                  <a:lnTo>
                    <a:pt x="2658" y="3608"/>
                  </a:lnTo>
                  <a:lnTo>
                    <a:pt x="2631" y="3623"/>
                  </a:lnTo>
                  <a:lnTo>
                    <a:pt x="2626" y="3626"/>
                  </a:lnTo>
                  <a:lnTo>
                    <a:pt x="2599" y="3640"/>
                  </a:lnTo>
                  <a:lnTo>
                    <a:pt x="2594" y="3642"/>
                  </a:lnTo>
                  <a:lnTo>
                    <a:pt x="2566" y="3655"/>
                  </a:lnTo>
                  <a:lnTo>
                    <a:pt x="2561" y="3657"/>
                  </a:lnTo>
                  <a:lnTo>
                    <a:pt x="2532" y="3669"/>
                  </a:lnTo>
                  <a:lnTo>
                    <a:pt x="2527" y="3671"/>
                  </a:lnTo>
                  <a:lnTo>
                    <a:pt x="2498" y="3682"/>
                  </a:lnTo>
                  <a:lnTo>
                    <a:pt x="2493" y="3683"/>
                  </a:lnTo>
                  <a:lnTo>
                    <a:pt x="2464" y="3693"/>
                  </a:lnTo>
                  <a:lnTo>
                    <a:pt x="2458" y="3695"/>
                  </a:lnTo>
                  <a:lnTo>
                    <a:pt x="2429" y="3703"/>
                  </a:lnTo>
                  <a:lnTo>
                    <a:pt x="2424" y="3705"/>
                  </a:lnTo>
                  <a:lnTo>
                    <a:pt x="2394" y="3712"/>
                  </a:lnTo>
                  <a:lnTo>
                    <a:pt x="2388" y="3713"/>
                  </a:lnTo>
                  <a:lnTo>
                    <a:pt x="2358" y="3719"/>
                  </a:lnTo>
                  <a:lnTo>
                    <a:pt x="2353" y="3721"/>
                  </a:lnTo>
                  <a:lnTo>
                    <a:pt x="2322" y="3726"/>
                  </a:lnTo>
                  <a:lnTo>
                    <a:pt x="2317" y="3727"/>
                  </a:lnTo>
                  <a:lnTo>
                    <a:pt x="2286" y="3731"/>
                  </a:lnTo>
                  <a:lnTo>
                    <a:pt x="2281" y="3731"/>
                  </a:lnTo>
                  <a:lnTo>
                    <a:pt x="2250" y="3734"/>
                  </a:lnTo>
                  <a:lnTo>
                    <a:pt x="2244" y="3734"/>
                  </a:lnTo>
                  <a:lnTo>
                    <a:pt x="2213" y="3736"/>
                  </a:lnTo>
                  <a:lnTo>
                    <a:pt x="2208" y="3736"/>
                  </a:lnTo>
                  <a:lnTo>
                    <a:pt x="2177" y="3737"/>
                  </a:lnTo>
                  <a:lnTo>
                    <a:pt x="2171" y="3737"/>
                  </a:lnTo>
                  <a:lnTo>
                    <a:pt x="2140" y="3736"/>
                  </a:lnTo>
                  <a:lnTo>
                    <a:pt x="2135" y="3736"/>
                  </a:lnTo>
                  <a:lnTo>
                    <a:pt x="2104" y="3734"/>
                  </a:lnTo>
                  <a:lnTo>
                    <a:pt x="2098" y="3734"/>
                  </a:lnTo>
                  <a:lnTo>
                    <a:pt x="2068" y="3731"/>
                  </a:lnTo>
                  <a:lnTo>
                    <a:pt x="2062" y="3731"/>
                  </a:lnTo>
                  <a:lnTo>
                    <a:pt x="2032" y="3727"/>
                  </a:lnTo>
                  <a:lnTo>
                    <a:pt x="2026" y="3726"/>
                  </a:lnTo>
                  <a:lnTo>
                    <a:pt x="1996" y="3721"/>
                  </a:lnTo>
                  <a:lnTo>
                    <a:pt x="1990" y="3719"/>
                  </a:lnTo>
                  <a:lnTo>
                    <a:pt x="1960" y="3713"/>
                  </a:lnTo>
                  <a:lnTo>
                    <a:pt x="1955" y="3712"/>
                  </a:lnTo>
                  <a:lnTo>
                    <a:pt x="1925" y="3705"/>
                  </a:lnTo>
                  <a:lnTo>
                    <a:pt x="1920" y="3703"/>
                  </a:lnTo>
                  <a:lnTo>
                    <a:pt x="1890" y="3695"/>
                  </a:lnTo>
                  <a:lnTo>
                    <a:pt x="1885" y="3693"/>
                  </a:lnTo>
                  <a:lnTo>
                    <a:pt x="1855" y="3684"/>
                  </a:lnTo>
                  <a:lnTo>
                    <a:pt x="1850" y="3682"/>
                  </a:lnTo>
                  <a:lnTo>
                    <a:pt x="1821" y="3671"/>
                  </a:lnTo>
                  <a:lnTo>
                    <a:pt x="1816" y="3669"/>
                  </a:lnTo>
                  <a:lnTo>
                    <a:pt x="1788" y="3657"/>
                  </a:lnTo>
                  <a:lnTo>
                    <a:pt x="1782" y="3655"/>
                  </a:lnTo>
                  <a:lnTo>
                    <a:pt x="1754" y="3642"/>
                  </a:lnTo>
                  <a:lnTo>
                    <a:pt x="1749" y="3640"/>
                  </a:lnTo>
                  <a:lnTo>
                    <a:pt x="1722" y="3626"/>
                  </a:lnTo>
                  <a:lnTo>
                    <a:pt x="1717" y="3623"/>
                  </a:lnTo>
                  <a:lnTo>
                    <a:pt x="1690" y="3608"/>
                  </a:lnTo>
                  <a:lnTo>
                    <a:pt x="1684" y="3605"/>
                  </a:lnTo>
                  <a:lnTo>
                    <a:pt x="1658" y="3589"/>
                  </a:lnTo>
                  <a:lnTo>
                    <a:pt x="1653" y="3586"/>
                  </a:lnTo>
                  <a:lnTo>
                    <a:pt x="1627" y="3569"/>
                  </a:lnTo>
                  <a:lnTo>
                    <a:pt x="1623" y="3566"/>
                  </a:lnTo>
                  <a:lnTo>
                    <a:pt x="1597" y="3548"/>
                  </a:lnTo>
                  <a:lnTo>
                    <a:pt x="1593" y="3545"/>
                  </a:lnTo>
                  <a:lnTo>
                    <a:pt x="1569" y="3526"/>
                  </a:lnTo>
                  <a:lnTo>
                    <a:pt x="1564" y="3522"/>
                  </a:lnTo>
                  <a:lnTo>
                    <a:pt x="1541" y="3503"/>
                  </a:lnTo>
                  <a:lnTo>
                    <a:pt x="1536" y="3499"/>
                  </a:lnTo>
                  <a:lnTo>
                    <a:pt x="1514" y="3479"/>
                  </a:lnTo>
                  <a:lnTo>
                    <a:pt x="1510" y="3475"/>
                  </a:lnTo>
                  <a:lnTo>
                    <a:pt x="1487" y="3453"/>
                  </a:lnTo>
                  <a:lnTo>
                    <a:pt x="1484" y="3450"/>
                  </a:lnTo>
                  <a:lnTo>
                    <a:pt x="1462" y="3427"/>
                  </a:lnTo>
                  <a:lnTo>
                    <a:pt x="1458" y="3423"/>
                  </a:lnTo>
                  <a:lnTo>
                    <a:pt x="1438" y="3401"/>
                  </a:lnTo>
                  <a:lnTo>
                    <a:pt x="1434" y="3396"/>
                  </a:lnTo>
                  <a:lnTo>
                    <a:pt x="1415" y="3373"/>
                  </a:lnTo>
                  <a:lnTo>
                    <a:pt x="1411" y="3368"/>
                  </a:lnTo>
                  <a:lnTo>
                    <a:pt x="1392" y="3344"/>
                  </a:lnTo>
                  <a:lnTo>
                    <a:pt x="1389" y="3340"/>
                  </a:lnTo>
                  <a:lnTo>
                    <a:pt x="1371" y="3314"/>
                  </a:lnTo>
                  <a:lnTo>
                    <a:pt x="1368" y="3310"/>
                  </a:lnTo>
                  <a:lnTo>
                    <a:pt x="1351" y="3284"/>
                  </a:lnTo>
                  <a:lnTo>
                    <a:pt x="1348" y="3279"/>
                  </a:lnTo>
                  <a:lnTo>
                    <a:pt x="1332" y="3253"/>
                  </a:lnTo>
                  <a:lnTo>
                    <a:pt x="1329" y="3247"/>
                  </a:lnTo>
                  <a:lnTo>
                    <a:pt x="1314" y="3220"/>
                  </a:lnTo>
                  <a:lnTo>
                    <a:pt x="1311" y="3215"/>
                  </a:lnTo>
                  <a:lnTo>
                    <a:pt x="1297" y="3188"/>
                  </a:lnTo>
                  <a:lnTo>
                    <a:pt x="1295" y="3183"/>
                  </a:lnTo>
                  <a:lnTo>
                    <a:pt x="1282" y="3155"/>
                  </a:lnTo>
                  <a:lnTo>
                    <a:pt x="1280" y="3150"/>
                  </a:lnTo>
                  <a:lnTo>
                    <a:pt x="1268" y="3121"/>
                  </a:lnTo>
                  <a:lnTo>
                    <a:pt x="1266" y="3116"/>
                  </a:lnTo>
                  <a:lnTo>
                    <a:pt x="1255" y="3087"/>
                  </a:lnTo>
                  <a:lnTo>
                    <a:pt x="1254" y="3082"/>
                  </a:lnTo>
                  <a:lnTo>
                    <a:pt x="1244" y="3053"/>
                  </a:lnTo>
                  <a:lnTo>
                    <a:pt x="1242" y="3047"/>
                  </a:lnTo>
                  <a:lnTo>
                    <a:pt x="1234" y="3018"/>
                  </a:lnTo>
                  <a:lnTo>
                    <a:pt x="1232" y="3013"/>
                  </a:lnTo>
                  <a:lnTo>
                    <a:pt x="1225" y="2983"/>
                  </a:lnTo>
                  <a:lnTo>
                    <a:pt x="1224" y="2977"/>
                  </a:lnTo>
                  <a:lnTo>
                    <a:pt x="1218" y="2947"/>
                  </a:lnTo>
                  <a:lnTo>
                    <a:pt x="1216" y="2942"/>
                  </a:lnTo>
                  <a:lnTo>
                    <a:pt x="1211" y="2911"/>
                  </a:lnTo>
                  <a:lnTo>
                    <a:pt x="1210" y="2906"/>
                  </a:lnTo>
                  <a:lnTo>
                    <a:pt x="1206" y="2875"/>
                  </a:lnTo>
                  <a:lnTo>
                    <a:pt x="1206" y="2870"/>
                  </a:lnTo>
                  <a:lnTo>
                    <a:pt x="1203" y="2839"/>
                  </a:lnTo>
                  <a:lnTo>
                    <a:pt x="1203" y="2833"/>
                  </a:lnTo>
                  <a:lnTo>
                    <a:pt x="1201" y="2802"/>
                  </a:lnTo>
                  <a:lnTo>
                    <a:pt x="1201" y="2797"/>
                  </a:lnTo>
                  <a:lnTo>
                    <a:pt x="1200" y="2766"/>
                  </a:lnTo>
                  <a:lnTo>
                    <a:pt x="1200" y="2760"/>
                  </a:lnTo>
                  <a:lnTo>
                    <a:pt x="1201" y="2729"/>
                  </a:lnTo>
                  <a:lnTo>
                    <a:pt x="1201" y="2724"/>
                  </a:lnTo>
                  <a:lnTo>
                    <a:pt x="1203" y="2693"/>
                  </a:lnTo>
                  <a:lnTo>
                    <a:pt x="1203" y="2687"/>
                  </a:lnTo>
                  <a:lnTo>
                    <a:pt x="1206" y="2656"/>
                  </a:lnTo>
                  <a:lnTo>
                    <a:pt x="1206" y="2651"/>
                  </a:lnTo>
                  <a:lnTo>
                    <a:pt x="1210" y="2620"/>
                  </a:lnTo>
                  <a:lnTo>
                    <a:pt x="1211" y="2615"/>
                  </a:lnTo>
                  <a:lnTo>
                    <a:pt x="1216" y="2584"/>
                  </a:lnTo>
                  <a:lnTo>
                    <a:pt x="1218" y="2579"/>
                  </a:lnTo>
                  <a:lnTo>
                    <a:pt x="1224" y="2549"/>
                  </a:lnTo>
                  <a:lnTo>
                    <a:pt x="1225" y="2543"/>
                  </a:lnTo>
                  <a:lnTo>
                    <a:pt x="1232" y="2513"/>
                  </a:lnTo>
                  <a:lnTo>
                    <a:pt x="1234" y="2508"/>
                  </a:lnTo>
                  <a:lnTo>
                    <a:pt x="1242" y="2479"/>
                  </a:lnTo>
                  <a:lnTo>
                    <a:pt x="1244" y="2473"/>
                  </a:lnTo>
                  <a:lnTo>
                    <a:pt x="1254" y="2444"/>
                  </a:lnTo>
                  <a:lnTo>
                    <a:pt x="1255" y="2439"/>
                  </a:lnTo>
                  <a:lnTo>
                    <a:pt x="1266" y="2410"/>
                  </a:lnTo>
                  <a:lnTo>
                    <a:pt x="1268" y="2405"/>
                  </a:lnTo>
                  <a:lnTo>
                    <a:pt x="1280" y="2376"/>
                  </a:lnTo>
                  <a:lnTo>
                    <a:pt x="1282" y="2371"/>
                  </a:lnTo>
                  <a:lnTo>
                    <a:pt x="1295" y="2343"/>
                  </a:lnTo>
                  <a:lnTo>
                    <a:pt x="1297" y="2338"/>
                  </a:lnTo>
                  <a:lnTo>
                    <a:pt x="1311" y="2311"/>
                  </a:lnTo>
                  <a:lnTo>
                    <a:pt x="1314" y="2306"/>
                  </a:lnTo>
                  <a:lnTo>
                    <a:pt x="1329" y="2279"/>
                  </a:lnTo>
                  <a:lnTo>
                    <a:pt x="1332" y="2273"/>
                  </a:lnTo>
                  <a:lnTo>
                    <a:pt x="1348" y="2247"/>
                  </a:lnTo>
                  <a:lnTo>
                    <a:pt x="1351" y="2242"/>
                  </a:lnTo>
                  <a:lnTo>
                    <a:pt x="1368" y="2216"/>
                  </a:lnTo>
                  <a:lnTo>
                    <a:pt x="1371" y="2212"/>
                  </a:lnTo>
                  <a:lnTo>
                    <a:pt x="1389" y="2186"/>
                  </a:lnTo>
                  <a:lnTo>
                    <a:pt x="1392" y="2182"/>
                  </a:lnTo>
                  <a:lnTo>
                    <a:pt x="1411" y="2158"/>
                  </a:lnTo>
                  <a:lnTo>
                    <a:pt x="1414" y="2153"/>
                  </a:lnTo>
                  <a:lnTo>
                    <a:pt x="1434" y="2130"/>
                  </a:lnTo>
                  <a:lnTo>
                    <a:pt x="1438" y="2125"/>
                  </a:lnTo>
                  <a:lnTo>
                    <a:pt x="1458" y="2102"/>
                  </a:lnTo>
                  <a:lnTo>
                    <a:pt x="1462" y="2098"/>
                  </a:lnTo>
                  <a:lnTo>
                    <a:pt x="1483" y="2076"/>
                  </a:lnTo>
                  <a:lnTo>
                    <a:pt x="1487" y="2072"/>
                  </a:lnTo>
                  <a:lnTo>
                    <a:pt x="1509" y="2051"/>
                  </a:lnTo>
                  <a:lnTo>
                    <a:pt x="1513" y="2047"/>
                  </a:lnTo>
                  <a:lnTo>
                    <a:pt x="1536" y="2027"/>
                  </a:lnTo>
                  <a:lnTo>
                    <a:pt x="1541" y="2023"/>
                  </a:lnTo>
                  <a:lnTo>
                    <a:pt x="1564" y="2003"/>
                  </a:lnTo>
                  <a:lnTo>
                    <a:pt x="1569" y="2000"/>
                  </a:lnTo>
                  <a:lnTo>
                    <a:pt x="1593" y="1981"/>
                  </a:lnTo>
                  <a:lnTo>
                    <a:pt x="1598" y="1977"/>
                  </a:lnTo>
                  <a:lnTo>
                    <a:pt x="1623" y="1960"/>
                  </a:lnTo>
                  <a:lnTo>
                    <a:pt x="1628" y="1956"/>
                  </a:lnTo>
                  <a:lnTo>
                    <a:pt x="1653" y="1939"/>
                  </a:lnTo>
                  <a:lnTo>
                    <a:pt x="1658" y="1936"/>
                  </a:lnTo>
                  <a:lnTo>
                    <a:pt x="1685" y="1920"/>
                  </a:lnTo>
                  <a:lnTo>
                    <a:pt x="1690" y="1918"/>
                  </a:lnTo>
                  <a:lnTo>
                    <a:pt x="1717" y="1903"/>
                  </a:lnTo>
                  <a:lnTo>
                    <a:pt x="1722" y="1900"/>
                  </a:lnTo>
                  <a:lnTo>
                    <a:pt x="1749" y="1886"/>
                  </a:lnTo>
                  <a:lnTo>
                    <a:pt x="1754" y="1884"/>
                  </a:lnTo>
                  <a:lnTo>
                    <a:pt x="1782" y="1871"/>
                  </a:lnTo>
                  <a:lnTo>
                    <a:pt x="1788" y="1869"/>
                  </a:lnTo>
                  <a:lnTo>
                    <a:pt x="1816" y="1857"/>
                  </a:lnTo>
                  <a:lnTo>
                    <a:pt x="1821" y="1855"/>
                  </a:lnTo>
                  <a:lnTo>
                    <a:pt x="1850" y="1844"/>
                  </a:lnTo>
                  <a:lnTo>
                    <a:pt x="1855" y="1842"/>
                  </a:lnTo>
                  <a:lnTo>
                    <a:pt x="1885" y="1833"/>
                  </a:lnTo>
                  <a:lnTo>
                    <a:pt x="1890" y="1831"/>
                  </a:lnTo>
                  <a:lnTo>
                    <a:pt x="1920" y="1823"/>
                  </a:lnTo>
                  <a:lnTo>
                    <a:pt x="1925" y="1821"/>
                  </a:lnTo>
                  <a:lnTo>
                    <a:pt x="1955" y="1814"/>
                  </a:lnTo>
                  <a:lnTo>
                    <a:pt x="1960" y="1813"/>
                  </a:lnTo>
                  <a:lnTo>
                    <a:pt x="1990" y="1807"/>
                  </a:lnTo>
                  <a:lnTo>
                    <a:pt x="1996" y="1805"/>
                  </a:lnTo>
                  <a:lnTo>
                    <a:pt x="2026" y="1800"/>
                  </a:lnTo>
                  <a:lnTo>
                    <a:pt x="2032" y="1799"/>
                  </a:lnTo>
                  <a:lnTo>
                    <a:pt x="2062" y="1795"/>
                  </a:lnTo>
                  <a:lnTo>
                    <a:pt x="2068" y="1795"/>
                  </a:lnTo>
                  <a:lnTo>
                    <a:pt x="2098" y="1792"/>
                  </a:lnTo>
                  <a:lnTo>
                    <a:pt x="2104" y="1792"/>
                  </a:lnTo>
                  <a:lnTo>
                    <a:pt x="2135" y="1790"/>
                  </a:lnTo>
                  <a:lnTo>
                    <a:pt x="2140" y="1790"/>
                  </a:lnTo>
                  <a:lnTo>
                    <a:pt x="2171" y="1789"/>
                  </a:lnTo>
                  <a:lnTo>
                    <a:pt x="2177" y="1789"/>
                  </a:lnTo>
                  <a:lnTo>
                    <a:pt x="2208" y="1790"/>
                  </a:lnTo>
                  <a:lnTo>
                    <a:pt x="2213" y="1790"/>
                  </a:lnTo>
                  <a:lnTo>
                    <a:pt x="2244" y="1792"/>
                  </a:lnTo>
                  <a:lnTo>
                    <a:pt x="2250" y="1792"/>
                  </a:lnTo>
                  <a:lnTo>
                    <a:pt x="2281" y="1795"/>
                  </a:lnTo>
                  <a:lnTo>
                    <a:pt x="2286" y="1795"/>
                  </a:lnTo>
                  <a:lnTo>
                    <a:pt x="2317" y="1799"/>
                  </a:lnTo>
                  <a:lnTo>
                    <a:pt x="2322" y="1800"/>
                  </a:lnTo>
                  <a:lnTo>
                    <a:pt x="2353" y="1805"/>
                  </a:lnTo>
                  <a:lnTo>
                    <a:pt x="2358" y="1807"/>
                  </a:lnTo>
                  <a:lnTo>
                    <a:pt x="2388" y="1813"/>
                  </a:lnTo>
                  <a:lnTo>
                    <a:pt x="2394" y="1814"/>
                  </a:lnTo>
                  <a:lnTo>
                    <a:pt x="2424" y="1821"/>
                  </a:lnTo>
                  <a:lnTo>
                    <a:pt x="2429" y="1823"/>
                  </a:lnTo>
                  <a:lnTo>
                    <a:pt x="2458" y="1831"/>
                  </a:lnTo>
                  <a:lnTo>
                    <a:pt x="2464" y="1833"/>
                  </a:lnTo>
                  <a:lnTo>
                    <a:pt x="2493" y="1843"/>
                  </a:lnTo>
                  <a:lnTo>
                    <a:pt x="2498" y="1844"/>
                  </a:lnTo>
                  <a:lnTo>
                    <a:pt x="2527" y="1855"/>
                  </a:lnTo>
                  <a:lnTo>
                    <a:pt x="2532" y="1857"/>
                  </a:lnTo>
                  <a:lnTo>
                    <a:pt x="2561" y="1869"/>
                  </a:lnTo>
                  <a:lnTo>
                    <a:pt x="2566" y="1871"/>
                  </a:lnTo>
                  <a:lnTo>
                    <a:pt x="2594" y="1884"/>
                  </a:lnTo>
                  <a:lnTo>
                    <a:pt x="2599" y="1886"/>
                  </a:lnTo>
                  <a:lnTo>
                    <a:pt x="2626" y="1900"/>
                  </a:lnTo>
                  <a:lnTo>
                    <a:pt x="2631" y="1903"/>
                  </a:lnTo>
                  <a:lnTo>
                    <a:pt x="2658" y="1918"/>
                  </a:lnTo>
                  <a:lnTo>
                    <a:pt x="2663" y="1920"/>
                  </a:lnTo>
                  <a:lnTo>
                    <a:pt x="2690" y="1936"/>
                  </a:lnTo>
                  <a:lnTo>
                    <a:pt x="2695" y="1939"/>
                  </a:lnTo>
                  <a:lnTo>
                    <a:pt x="2720" y="1956"/>
                  </a:lnTo>
                  <a:lnTo>
                    <a:pt x="2725" y="1959"/>
                  </a:lnTo>
                  <a:lnTo>
                    <a:pt x="2751" y="1977"/>
                  </a:lnTo>
                  <a:lnTo>
                    <a:pt x="2755" y="1981"/>
                  </a:lnTo>
                  <a:lnTo>
                    <a:pt x="2780" y="1999"/>
                  </a:lnTo>
                  <a:lnTo>
                    <a:pt x="2784" y="2003"/>
                  </a:lnTo>
                  <a:lnTo>
                    <a:pt x="2808" y="2023"/>
                  </a:lnTo>
                  <a:lnTo>
                    <a:pt x="2812" y="2026"/>
                  </a:lnTo>
                  <a:lnTo>
                    <a:pt x="2835" y="2047"/>
                  </a:lnTo>
                  <a:lnTo>
                    <a:pt x="2839" y="2051"/>
                  </a:lnTo>
                  <a:lnTo>
                    <a:pt x="2861" y="2072"/>
                  </a:lnTo>
                  <a:lnTo>
                    <a:pt x="2865" y="2076"/>
                  </a:lnTo>
                  <a:lnTo>
                    <a:pt x="2887" y="2098"/>
                  </a:lnTo>
                  <a:lnTo>
                    <a:pt x="2891" y="2103"/>
                  </a:lnTo>
                  <a:lnTo>
                    <a:pt x="2911" y="2126"/>
                  </a:lnTo>
                  <a:lnTo>
                    <a:pt x="2915" y="2130"/>
                  </a:lnTo>
                  <a:lnTo>
                    <a:pt x="2934" y="2154"/>
                  </a:lnTo>
                  <a:lnTo>
                    <a:pt x="2938" y="2158"/>
                  </a:lnTo>
                  <a:lnTo>
                    <a:pt x="2957" y="2182"/>
                  </a:lnTo>
                  <a:lnTo>
                    <a:pt x="2960" y="2187"/>
                  </a:lnTo>
                  <a:lnTo>
                    <a:pt x="2978" y="2212"/>
                  </a:lnTo>
                  <a:lnTo>
                    <a:pt x="2981" y="2217"/>
                  </a:lnTo>
                  <a:lnTo>
                    <a:pt x="2998" y="2243"/>
                  </a:lnTo>
                  <a:lnTo>
                    <a:pt x="3001" y="2247"/>
                  </a:lnTo>
                  <a:lnTo>
                    <a:pt x="3017" y="2274"/>
                  </a:lnTo>
                  <a:lnTo>
                    <a:pt x="3019" y="2279"/>
                  </a:lnTo>
                  <a:lnTo>
                    <a:pt x="3034" y="2306"/>
                  </a:lnTo>
                  <a:lnTo>
                    <a:pt x="3037" y="2311"/>
                  </a:lnTo>
                  <a:lnTo>
                    <a:pt x="3051" y="2338"/>
                  </a:lnTo>
                  <a:lnTo>
                    <a:pt x="3053" y="2343"/>
                  </a:lnTo>
                  <a:lnTo>
                    <a:pt x="3066" y="2371"/>
                  </a:lnTo>
                  <a:lnTo>
                    <a:pt x="3068" y="2376"/>
                  </a:lnTo>
                  <a:lnTo>
                    <a:pt x="3080" y="2405"/>
                  </a:lnTo>
                  <a:lnTo>
                    <a:pt x="3082" y="2410"/>
                  </a:lnTo>
                  <a:lnTo>
                    <a:pt x="3093" y="2439"/>
                  </a:lnTo>
                  <a:lnTo>
                    <a:pt x="3094" y="2444"/>
                  </a:lnTo>
                  <a:lnTo>
                    <a:pt x="3104" y="2473"/>
                  </a:lnTo>
                  <a:lnTo>
                    <a:pt x="3106" y="2479"/>
                  </a:lnTo>
                  <a:lnTo>
                    <a:pt x="3114" y="2508"/>
                  </a:lnTo>
                  <a:lnTo>
                    <a:pt x="3116" y="2513"/>
                  </a:lnTo>
                  <a:lnTo>
                    <a:pt x="3123" y="2543"/>
                  </a:lnTo>
                  <a:lnTo>
                    <a:pt x="3124" y="2549"/>
                  </a:lnTo>
                  <a:lnTo>
                    <a:pt x="3130" y="2579"/>
                  </a:lnTo>
                  <a:lnTo>
                    <a:pt x="3132" y="2584"/>
                  </a:lnTo>
                  <a:lnTo>
                    <a:pt x="3137" y="2615"/>
                  </a:lnTo>
                  <a:lnTo>
                    <a:pt x="3138" y="2620"/>
                  </a:lnTo>
                  <a:lnTo>
                    <a:pt x="3142" y="2651"/>
                  </a:lnTo>
                  <a:lnTo>
                    <a:pt x="3142" y="2656"/>
                  </a:lnTo>
                  <a:lnTo>
                    <a:pt x="3145" y="2687"/>
                  </a:lnTo>
                  <a:lnTo>
                    <a:pt x="3145" y="2693"/>
                  </a:lnTo>
                  <a:close/>
                  <a:moveTo>
                    <a:pt x="7342" y="7252"/>
                  </a:moveTo>
                  <a:lnTo>
                    <a:pt x="7309" y="7248"/>
                  </a:lnTo>
                  <a:lnTo>
                    <a:pt x="7277" y="7240"/>
                  </a:lnTo>
                  <a:lnTo>
                    <a:pt x="7247" y="7227"/>
                  </a:lnTo>
                  <a:lnTo>
                    <a:pt x="7219" y="7211"/>
                  </a:lnTo>
                  <a:lnTo>
                    <a:pt x="7192" y="7192"/>
                  </a:lnTo>
                  <a:lnTo>
                    <a:pt x="7156" y="7161"/>
                  </a:lnTo>
                  <a:lnTo>
                    <a:pt x="7156" y="7161"/>
                  </a:lnTo>
                  <a:lnTo>
                    <a:pt x="7154" y="7186"/>
                  </a:lnTo>
                  <a:lnTo>
                    <a:pt x="7153" y="7212"/>
                  </a:lnTo>
                  <a:lnTo>
                    <a:pt x="7152" y="7237"/>
                  </a:lnTo>
                  <a:lnTo>
                    <a:pt x="7153" y="7262"/>
                  </a:lnTo>
                  <a:lnTo>
                    <a:pt x="7154" y="7288"/>
                  </a:lnTo>
                  <a:lnTo>
                    <a:pt x="7156" y="7313"/>
                  </a:lnTo>
                  <a:lnTo>
                    <a:pt x="7160" y="7338"/>
                  </a:lnTo>
                  <a:lnTo>
                    <a:pt x="7164" y="7363"/>
                  </a:lnTo>
                  <a:lnTo>
                    <a:pt x="7169" y="7387"/>
                  </a:lnTo>
                  <a:lnTo>
                    <a:pt x="7175" y="7412"/>
                  </a:lnTo>
                  <a:lnTo>
                    <a:pt x="7182" y="7436"/>
                  </a:lnTo>
                  <a:lnTo>
                    <a:pt x="7190" y="7460"/>
                  </a:lnTo>
                  <a:lnTo>
                    <a:pt x="7198" y="7483"/>
                  </a:lnTo>
                  <a:lnTo>
                    <a:pt x="7208" y="7507"/>
                  </a:lnTo>
                  <a:lnTo>
                    <a:pt x="7218" y="7529"/>
                  </a:lnTo>
                  <a:lnTo>
                    <a:pt x="7230" y="7552"/>
                  </a:lnTo>
                  <a:lnTo>
                    <a:pt x="7242" y="7574"/>
                  </a:lnTo>
                  <a:lnTo>
                    <a:pt x="7255" y="7596"/>
                  </a:lnTo>
                  <a:lnTo>
                    <a:pt x="7269" y="7617"/>
                  </a:lnTo>
                  <a:lnTo>
                    <a:pt x="7283" y="7638"/>
                  </a:lnTo>
                  <a:lnTo>
                    <a:pt x="7299" y="7658"/>
                  </a:lnTo>
                  <a:lnTo>
                    <a:pt x="7315" y="7677"/>
                  </a:lnTo>
                  <a:lnTo>
                    <a:pt x="7332" y="7696"/>
                  </a:lnTo>
                  <a:lnTo>
                    <a:pt x="7349" y="7714"/>
                  </a:lnTo>
                  <a:lnTo>
                    <a:pt x="7367" y="7731"/>
                  </a:lnTo>
                  <a:lnTo>
                    <a:pt x="7386" y="7748"/>
                  </a:lnTo>
                  <a:lnTo>
                    <a:pt x="7405" y="7764"/>
                  </a:lnTo>
                  <a:lnTo>
                    <a:pt x="7425" y="7780"/>
                  </a:lnTo>
                  <a:lnTo>
                    <a:pt x="7446" y="7794"/>
                  </a:lnTo>
                  <a:lnTo>
                    <a:pt x="7467" y="7808"/>
                  </a:lnTo>
                  <a:lnTo>
                    <a:pt x="7489" y="7821"/>
                  </a:lnTo>
                  <a:lnTo>
                    <a:pt x="7511" y="7833"/>
                  </a:lnTo>
                  <a:lnTo>
                    <a:pt x="7534" y="7845"/>
                  </a:lnTo>
                  <a:lnTo>
                    <a:pt x="7556" y="7855"/>
                  </a:lnTo>
                  <a:lnTo>
                    <a:pt x="7580" y="7865"/>
                  </a:lnTo>
                  <a:lnTo>
                    <a:pt x="7603" y="7873"/>
                  </a:lnTo>
                  <a:lnTo>
                    <a:pt x="7627" y="7881"/>
                  </a:lnTo>
                  <a:lnTo>
                    <a:pt x="7651" y="7888"/>
                  </a:lnTo>
                  <a:lnTo>
                    <a:pt x="7676" y="7894"/>
                  </a:lnTo>
                  <a:lnTo>
                    <a:pt x="7700" y="7899"/>
                  </a:lnTo>
                  <a:lnTo>
                    <a:pt x="7725" y="7903"/>
                  </a:lnTo>
                  <a:lnTo>
                    <a:pt x="7750" y="7907"/>
                  </a:lnTo>
                  <a:lnTo>
                    <a:pt x="7775" y="7909"/>
                  </a:lnTo>
                  <a:lnTo>
                    <a:pt x="7801" y="7910"/>
                  </a:lnTo>
                  <a:lnTo>
                    <a:pt x="7826" y="7911"/>
                  </a:lnTo>
                  <a:lnTo>
                    <a:pt x="7851" y="7910"/>
                  </a:lnTo>
                  <a:lnTo>
                    <a:pt x="7876" y="7909"/>
                  </a:lnTo>
                  <a:lnTo>
                    <a:pt x="7901" y="7907"/>
                  </a:lnTo>
                  <a:lnTo>
                    <a:pt x="7926" y="7903"/>
                  </a:lnTo>
                  <a:lnTo>
                    <a:pt x="7951" y="7899"/>
                  </a:lnTo>
                  <a:lnTo>
                    <a:pt x="7976" y="7894"/>
                  </a:lnTo>
                  <a:lnTo>
                    <a:pt x="8000" y="7888"/>
                  </a:lnTo>
                  <a:lnTo>
                    <a:pt x="8025" y="7881"/>
                  </a:lnTo>
                  <a:lnTo>
                    <a:pt x="8049" y="7873"/>
                  </a:lnTo>
                  <a:lnTo>
                    <a:pt x="8072" y="7865"/>
                  </a:lnTo>
                  <a:lnTo>
                    <a:pt x="8096" y="7855"/>
                  </a:lnTo>
                  <a:lnTo>
                    <a:pt x="8119" y="7844"/>
                  </a:lnTo>
                  <a:lnTo>
                    <a:pt x="8141" y="7833"/>
                  </a:lnTo>
                  <a:lnTo>
                    <a:pt x="8163" y="7821"/>
                  </a:lnTo>
                  <a:lnTo>
                    <a:pt x="8185" y="7808"/>
                  </a:lnTo>
                  <a:lnTo>
                    <a:pt x="8206" y="7794"/>
                  </a:lnTo>
                  <a:lnTo>
                    <a:pt x="8226" y="7780"/>
                  </a:lnTo>
                  <a:lnTo>
                    <a:pt x="8246" y="7764"/>
                  </a:lnTo>
                  <a:lnTo>
                    <a:pt x="8265" y="7748"/>
                  </a:lnTo>
                  <a:lnTo>
                    <a:pt x="8284" y="7731"/>
                  </a:lnTo>
                  <a:lnTo>
                    <a:pt x="8302" y="7714"/>
                  </a:lnTo>
                  <a:lnTo>
                    <a:pt x="8320" y="7696"/>
                  </a:lnTo>
                  <a:lnTo>
                    <a:pt x="8337" y="7677"/>
                  </a:lnTo>
                  <a:lnTo>
                    <a:pt x="8353" y="7657"/>
                  </a:lnTo>
                  <a:lnTo>
                    <a:pt x="8368" y="7637"/>
                  </a:lnTo>
                  <a:lnTo>
                    <a:pt x="8383" y="7616"/>
                  </a:lnTo>
                  <a:lnTo>
                    <a:pt x="8397" y="7595"/>
                  </a:lnTo>
                  <a:lnTo>
                    <a:pt x="8410" y="7574"/>
                  </a:lnTo>
                  <a:lnTo>
                    <a:pt x="8422" y="7552"/>
                  </a:lnTo>
                  <a:lnTo>
                    <a:pt x="8434" y="7529"/>
                  </a:lnTo>
                  <a:lnTo>
                    <a:pt x="8444" y="7507"/>
                  </a:lnTo>
                  <a:lnTo>
                    <a:pt x="8454" y="7483"/>
                  </a:lnTo>
                  <a:lnTo>
                    <a:pt x="8462" y="7460"/>
                  </a:lnTo>
                  <a:lnTo>
                    <a:pt x="8470" y="7436"/>
                  </a:lnTo>
                  <a:lnTo>
                    <a:pt x="8477" y="7412"/>
                  </a:lnTo>
                  <a:lnTo>
                    <a:pt x="8483" y="7387"/>
                  </a:lnTo>
                  <a:lnTo>
                    <a:pt x="8488" y="7363"/>
                  </a:lnTo>
                  <a:lnTo>
                    <a:pt x="8492" y="7338"/>
                  </a:lnTo>
                  <a:lnTo>
                    <a:pt x="8496" y="7313"/>
                  </a:lnTo>
                  <a:lnTo>
                    <a:pt x="8498" y="7288"/>
                  </a:lnTo>
                  <a:lnTo>
                    <a:pt x="8499" y="7262"/>
                  </a:lnTo>
                  <a:lnTo>
                    <a:pt x="8500" y="7237"/>
                  </a:lnTo>
                  <a:lnTo>
                    <a:pt x="8499" y="7212"/>
                  </a:lnTo>
                  <a:lnTo>
                    <a:pt x="8498" y="7186"/>
                  </a:lnTo>
                  <a:lnTo>
                    <a:pt x="8496" y="7161"/>
                  </a:lnTo>
                  <a:lnTo>
                    <a:pt x="8492" y="7136"/>
                  </a:lnTo>
                  <a:lnTo>
                    <a:pt x="8488" y="7111"/>
                  </a:lnTo>
                  <a:lnTo>
                    <a:pt x="8483" y="7087"/>
                  </a:lnTo>
                  <a:lnTo>
                    <a:pt x="8477" y="7062"/>
                  </a:lnTo>
                  <a:lnTo>
                    <a:pt x="8470" y="7038"/>
                  </a:lnTo>
                  <a:lnTo>
                    <a:pt x="8462" y="7014"/>
                  </a:lnTo>
                  <a:lnTo>
                    <a:pt x="8454" y="6991"/>
                  </a:lnTo>
                  <a:lnTo>
                    <a:pt x="8444" y="6967"/>
                  </a:lnTo>
                  <a:lnTo>
                    <a:pt x="8434" y="6945"/>
                  </a:lnTo>
                  <a:lnTo>
                    <a:pt x="8422" y="6922"/>
                  </a:lnTo>
                  <a:lnTo>
                    <a:pt x="8410" y="6900"/>
                  </a:lnTo>
                  <a:lnTo>
                    <a:pt x="8397" y="6879"/>
                  </a:lnTo>
                  <a:lnTo>
                    <a:pt x="8383" y="6858"/>
                  </a:lnTo>
                  <a:lnTo>
                    <a:pt x="8368" y="6837"/>
                  </a:lnTo>
                  <a:lnTo>
                    <a:pt x="8353" y="6817"/>
                  </a:lnTo>
                  <a:lnTo>
                    <a:pt x="8337" y="6798"/>
                  </a:lnTo>
                  <a:lnTo>
                    <a:pt x="8320" y="6779"/>
                  </a:lnTo>
                  <a:lnTo>
                    <a:pt x="8302" y="6761"/>
                  </a:lnTo>
                  <a:lnTo>
                    <a:pt x="8284" y="6743"/>
                  </a:lnTo>
                  <a:lnTo>
                    <a:pt x="8265" y="6726"/>
                  </a:lnTo>
                  <a:lnTo>
                    <a:pt x="8246" y="6710"/>
                  </a:lnTo>
                  <a:lnTo>
                    <a:pt x="8226" y="6695"/>
                  </a:lnTo>
                  <a:lnTo>
                    <a:pt x="8205" y="6680"/>
                  </a:lnTo>
                  <a:lnTo>
                    <a:pt x="8184" y="6666"/>
                  </a:lnTo>
                  <a:lnTo>
                    <a:pt x="8163" y="6653"/>
                  </a:lnTo>
                  <a:lnTo>
                    <a:pt x="8141" y="6641"/>
                  </a:lnTo>
                  <a:lnTo>
                    <a:pt x="8119" y="6630"/>
                  </a:lnTo>
                  <a:lnTo>
                    <a:pt x="8096" y="6619"/>
                  </a:lnTo>
                  <a:lnTo>
                    <a:pt x="8072" y="6609"/>
                  </a:lnTo>
                  <a:lnTo>
                    <a:pt x="8049" y="6601"/>
                  </a:lnTo>
                  <a:lnTo>
                    <a:pt x="8025" y="6593"/>
                  </a:lnTo>
                  <a:lnTo>
                    <a:pt x="8000" y="6586"/>
                  </a:lnTo>
                  <a:lnTo>
                    <a:pt x="7976" y="6580"/>
                  </a:lnTo>
                  <a:lnTo>
                    <a:pt x="7951" y="6575"/>
                  </a:lnTo>
                  <a:lnTo>
                    <a:pt x="7926" y="6571"/>
                  </a:lnTo>
                  <a:lnTo>
                    <a:pt x="7901" y="6567"/>
                  </a:lnTo>
                  <a:lnTo>
                    <a:pt x="7876" y="6565"/>
                  </a:lnTo>
                  <a:lnTo>
                    <a:pt x="7851" y="6564"/>
                  </a:lnTo>
                  <a:lnTo>
                    <a:pt x="7826" y="6563"/>
                  </a:lnTo>
                  <a:lnTo>
                    <a:pt x="7801" y="6564"/>
                  </a:lnTo>
                  <a:lnTo>
                    <a:pt x="7775" y="6565"/>
                  </a:lnTo>
                  <a:lnTo>
                    <a:pt x="7750" y="6567"/>
                  </a:lnTo>
                  <a:lnTo>
                    <a:pt x="7725" y="6571"/>
                  </a:lnTo>
                  <a:lnTo>
                    <a:pt x="7700" y="6575"/>
                  </a:lnTo>
                  <a:lnTo>
                    <a:pt x="7676" y="6580"/>
                  </a:lnTo>
                  <a:lnTo>
                    <a:pt x="7651" y="6586"/>
                  </a:lnTo>
                  <a:lnTo>
                    <a:pt x="7627" y="6593"/>
                  </a:lnTo>
                  <a:lnTo>
                    <a:pt x="7603" y="6601"/>
                  </a:lnTo>
                  <a:lnTo>
                    <a:pt x="7580" y="6609"/>
                  </a:lnTo>
                  <a:lnTo>
                    <a:pt x="7556" y="6619"/>
                  </a:lnTo>
                  <a:lnTo>
                    <a:pt x="7534" y="6629"/>
                  </a:lnTo>
                  <a:lnTo>
                    <a:pt x="7511" y="6641"/>
                  </a:lnTo>
                  <a:lnTo>
                    <a:pt x="7489" y="6653"/>
                  </a:lnTo>
                  <a:lnTo>
                    <a:pt x="7467" y="6666"/>
                  </a:lnTo>
                  <a:lnTo>
                    <a:pt x="7446" y="6680"/>
                  </a:lnTo>
                  <a:lnTo>
                    <a:pt x="7425" y="6695"/>
                  </a:lnTo>
                  <a:lnTo>
                    <a:pt x="7405" y="6710"/>
                  </a:lnTo>
                  <a:lnTo>
                    <a:pt x="7402" y="6713"/>
                  </a:lnTo>
                  <a:lnTo>
                    <a:pt x="7518" y="6812"/>
                  </a:lnTo>
                  <a:lnTo>
                    <a:pt x="7541" y="6835"/>
                  </a:lnTo>
                  <a:lnTo>
                    <a:pt x="7561" y="6861"/>
                  </a:lnTo>
                  <a:lnTo>
                    <a:pt x="7578" y="6889"/>
                  </a:lnTo>
                  <a:lnTo>
                    <a:pt x="7591" y="6919"/>
                  </a:lnTo>
                  <a:lnTo>
                    <a:pt x="7600" y="6950"/>
                  </a:lnTo>
                  <a:lnTo>
                    <a:pt x="7604" y="6983"/>
                  </a:lnTo>
                  <a:lnTo>
                    <a:pt x="7605" y="7015"/>
                  </a:lnTo>
                  <a:lnTo>
                    <a:pt x="7601" y="7048"/>
                  </a:lnTo>
                  <a:lnTo>
                    <a:pt x="7593" y="7080"/>
                  </a:lnTo>
                  <a:lnTo>
                    <a:pt x="7580" y="7110"/>
                  </a:lnTo>
                  <a:lnTo>
                    <a:pt x="7564" y="7138"/>
                  </a:lnTo>
                  <a:lnTo>
                    <a:pt x="7545" y="7165"/>
                  </a:lnTo>
                  <a:lnTo>
                    <a:pt x="7522" y="7188"/>
                  </a:lnTo>
                  <a:lnTo>
                    <a:pt x="7496" y="7208"/>
                  </a:lnTo>
                  <a:lnTo>
                    <a:pt x="7468" y="7225"/>
                  </a:lnTo>
                  <a:lnTo>
                    <a:pt x="7438" y="7238"/>
                  </a:lnTo>
                  <a:lnTo>
                    <a:pt x="7407" y="7247"/>
                  </a:lnTo>
                  <a:lnTo>
                    <a:pt x="7374" y="7251"/>
                  </a:lnTo>
                  <a:lnTo>
                    <a:pt x="7342" y="7252"/>
                  </a:lnTo>
                  <a:close/>
                  <a:moveTo>
                    <a:pt x="8496" y="2839"/>
                  </a:moveTo>
                  <a:lnTo>
                    <a:pt x="8498" y="2814"/>
                  </a:lnTo>
                  <a:lnTo>
                    <a:pt x="8499" y="2788"/>
                  </a:lnTo>
                  <a:lnTo>
                    <a:pt x="8500" y="2763"/>
                  </a:lnTo>
                  <a:lnTo>
                    <a:pt x="8499" y="2738"/>
                  </a:lnTo>
                  <a:lnTo>
                    <a:pt x="8498" y="2712"/>
                  </a:lnTo>
                  <a:lnTo>
                    <a:pt x="8496" y="2687"/>
                  </a:lnTo>
                  <a:lnTo>
                    <a:pt x="8492" y="2662"/>
                  </a:lnTo>
                  <a:lnTo>
                    <a:pt x="8488" y="2637"/>
                  </a:lnTo>
                  <a:lnTo>
                    <a:pt x="8483" y="2613"/>
                  </a:lnTo>
                  <a:lnTo>
                    <a:pt x="8477" y="2588"/>
                  </a:lnTo>
                  <a:lnTo>
                    <a:pt x="8470" y="2564"/>
                  </a:lnTo>
                  <a:lnTo>
                    <a:pt x="8462" y="2540"/>
                  </a:lnTo>
                  <a:lnTo>
                    <a:pt x="8454" y="2517"/>
                  </a:lnTo>
                  <a:lnTo>
                    <a:pt x="8444" y="2493"/>
                  </a:lnTo>
                  <a:lnTo>
                    <a:pt x="8434" y="2471"/>
                  </a:lnTo>
                  <a:lnTo>
                    <a:pt x="8422" y="2448"/>
                  </a:lnTo>
                  <a:lnTo>
                    <a:pt x="8410" y="2426"/>
                  </a:lnTo>
                  <a:lnTo>
                    <a:pt x="8397" y="2405"/>
                  </a:lnTo>
                  <a:lnTo>
                    <a:pt x="8383" y="2384"/>
                  </a:lnTo>
                  <a:lnTo>
                    <a:pt x="8368" y="2363"/>
                  </a:lnTo>
                  <a:lnTo>
                    <a:pt x="8353" y="2343"/>
                  </a:lnTo>
                  <a:lnTo>
                    <a:pt x="8337" y="2323"/>
                  </a:lnTo>
                  <a:lnTo>
                    <a:pt x="8320" y="2304"/>
                  </a:lnTo>
                  <a:lnTo>
                    <a:pt x="8302" y="2286"/>
                  </a:lnTo>
                  <a:lnTo>
                    <a:pt x="8284" y="2269"/>
                  </a:lnTo>
                  <a:lnTo>
                    <a:pt x="8265" y="2252"/>
                  </a:lnTo>
                  <a:lnTo>
                    <a:pt x="8246" y="2236"/>
                  </a:lnTo>
                  <a:lnTo>
                    <a:pt x="8226" y="2220"/>
                  </a:lnTo>
                  <a:lnTo>
                    <a:pt x="8206" y="2206"/>
                  </a:lnTo>
                  <a:lnTo>
                    <a:pt x="8185" y="2192"/>
                  </a:lnTo>
                  <a:lnTo>
                    <a:pt x="8163" y="2179"/>
                  </a:lnTo>
                  <a:lnTo>
                    <a:pt x="8141" y="2167"/>
                  </a:lnTo>
                  <a:lnTo>
                    <a:pt x="8119" y="2156"/>
                  </a:lnTo>
                  <a:lnTo>
                    <a:pt x="8096" y="2145"/>
                  </a:lnTo>
                  <a:lnTo>
                    <a:pt x="8072" y="2135"/>
                  </a:lnTo>
                  <a:lnTo>
                    <a:pt x="8049" y="2127"/>
                  </a:lnTo>
                  <a:lnTo>
                    <a:pt x="8025" y="2119"/>
                  </a:lnTo>
                  <a:lnTo>
                    <a:pt x="8000" y="2112"/>
                  </a:lnTo>
                  <a:lnTo>
                    <a:pt x="7976" y="2106"/>
                  </a:lnTo>
                  <a:lnTo>
                    <a:pt x="7951" y="2101"/>
                  </a:lnTo>
                  <a:lnTo>
                    <a:pt x="7926" y="2097"/>
                  </a:lnTo>
                  <a:lnTo>
                    <a:pt x="7901" y="2093"/>
                  </a:lnTo>
                  <a:lnTo>
                    <a:pt x="7876" y="2091"/>
                  </a:lnTo>
                  <a:lnTo>
                    <a:pt x="7851" y="2090"/>
                  </a:lnTo>
                  <a:lnTo>
                    <a:pt x="7826" y="2089"/>
                  </a:lnTo>
                  <a:lnTo>
                    <a:pt x="7801" y="2090"/>
                  </a:lnTo>
                  <a:lnTo>
                    <a:pt x="7775" y="2091"/>
                  </a:lnTo>
                  <a:lnTo>
                    <a:pt x="7750" y="2093"/>
                  </a:lnTo>
                  <a:lnTo>
                    <a:pt x="7725" y="2097"/>
                  </a:lnTo>
                  <a:lnTo>
                    <a:pt x="7700" y="2101"/>
                  </a:lnTo>
                  <a:lnTo>
                    <a:pt x="7676" y="2106"/>
                  </a:lnTo>
                  <a:lnTo>
                    <a:pt x="7651" y="2112"/>
                  </a:lnTo>
                  <a:lnTo>
                    <a:pt x="7627" y="2119"/>
                  </a:lnTo>
                  <a:lnTo>
                    <a:pt x="7603" y="2127"/>
                  </a:lnTo>
                  <a:lnTo>
                    <a:pt x="7580" y="2135"/>
                  </a:lnTo>
                  <a:lnTo>
                    <a:pt x="7556" y="2145"/>
                  </a:lnTo>
                  <a:lnTo>
                    <a:pt x="7534" y="2155"/>
                  </a:lnTo>
                  <a:lnTo>
                    <a:pt x="7511" y="2167"/>
                  </a:lnTo>
                  <a:lnTo>
                    <a:pt x="7489" y="2179"/>
                  </a:lnTo>
                  <a:lnTo>
                    <a:pt x="7467" y="2192"/>
                  </a:lnTo>
                  <a:lnTo>
                    <a:pt x="7446" y="2206"/>
                  </a:lnTo>
                  <a:lnTo>
                    <a:pt x="7425" y="2220"/>
                  </a:lnTo>
                  <a:lnTo>
                    <a:pt x="7405" y="2236"/>
                  </a:lnTo>
                  <a:lnTo>
                    <a:pt x="7386" y="2252"/>
                  </a:lnTo>
                  <a:lnTo>
                    <a:pt x="7367" y="2269"/>
                  </a:lnTo>
                  <a:lnTo>
                    <a:pt x="7349" y="2286"/>
                  </a:lnTo>
                  <a:lnTo>
                    <a:pt x="7332" y="2304"/>
                  </a:lnTo>
                  <a:lnTo>
                    <a:pt x="7315" y="2323"/>
                  </a:lnTo>
                  <a:lnTo>
                    <a:pt x="7299" y="2342"/>
                  </a:lnTo>
                  <a:lnTo>
                    <a:pt x="7283" y="2362"/>
                  </a:lnTo>
                  <a:lnTo>
                    <a:pt x="7269" y="2383"/>
                  </a:lnTo>
                  <a:lnTo>
                    <a:pt x="7255" y="2404"/>
                  </a:lnTo>
                  <a:lnTo>
                    <a:pt x="7242" y="2426"/>
                  </a:lnTo>
                  <a:lnTo>
                    <a:pt x="7230" y="2448"/>
                  </a:lnTo>
                  <a:lnTo>
                    <a:pt x="7218" y="2471"/>
                  </a:lnTo>
                  <a:lnTo>
                    <a:pt x="7208" y="2493"/>
                  </a:lnTo>
                  <a:lnTo>
                    <a:pt x="7198" y="2517"/>
                  </a:lnTo>
                  <a:lnTo>
                    <a:pt x="7190" y="2540"/>
                  </a:lnTo>
                  <a:lnTo>
                    <a:pt x="7182" y="2564"/>
                  </a:lnTo>
                  <a:lnTo>
                    <a:pt x="7175" y="2588"/>
                  </a:lnTo>
                  <a:lnTo>
                    <a:pt x="7169" y="2613"/>
                  </a:lnTo>
                  <a:lnTo>
                    <a:pt x="7164" y="2637"/>
                  </a:lnTo>
                  <a:lnTo>
                    <a:pt x="7160" y="2662"/>
                  </a:lnTo>
                  <a:lnTo>
                    <a:pt x="7156" y="2687"/>
                  </a:lnTo>
                  <a:lnTo>
                    <a:pt x="7154" y="2712"/>
                  </a:lnTo>
                  <a:lnTo>
                    <a:pt x="7153" y="2738"/>
                  </a:lnTo>
                  <a:lnTo>
                    <a:pt x="7152" y="2763"/>
                  </a:lnTo>
                  <a:lnTo>
                    <a:pt x="7153" y="2788"/>
                  </a:lnTo>
                  <a:lnTo>
                    <a:pt x="7154" y="2814"/>
                  </a:lnTo>
                  <a:lnTo>
                    <a:pt x="7156" y="2839"/>
                  </a:lnTo>
                  <a:lnTo>
                    <a:pt x="7156" y="2839"/>
                  </a:lnTo>
                  <a:lnTo>
                    <a:pt x="7192" y="2808"/>
                  </a:lnTo>
                  <a:lnTo>
                    <a:pt x="7219" y="2789"/>
                  </a:lnTo>
                  <a:lnTo>
                    <a:pt x="7247" y="2773"/>
                  </a:lnTo>
                  <a:lnTo>
                    <a:pt x="7277" y="2760"/>
                  </a:lnTo>
                  <a:lnTo>
                    <a:pt x="7309" y="2752"/>
                  </a:lnTo>
                  <a:lnTo>
                    <a:pt x="7342" y="2748"/>
                  </a:lnTo>
                  <a:lnTo>
                    <a:pt x="7374" y="2749"/>
                  </a:lnTo>
                  <a:lnTo>
                    <a:pt x="7407" y="2753"/>
                  </a:lnTo>
                  <a:lnTo>
                    <a:pt x="7438" y="2762"/>
                  </a:lnTo>
                  <a:lnTo>
                    <a:pt x="7468" y="2775"/>
                  </a:lnTo>
                  <a:lnTo>
                    <a:pt x="7496" y="2792"/>
                  </a:lnTo>
                  <a:lnTo>
                    <a:pt x="7522" y="2812"/>
                  </a:lnTo>
                  <a:lnTo>
                    <a:pt x="7545" y="2835"/>
                  </a:lnTo>
                  <a:lnTo>
                    <a:pt x="7564" y="2862"/>
                  </a:lnTo>
                  <a:lnTo>
                    <a:pt x="7580" y="2890"/>
                  </a:lnTo>
                  <a:lnTo>
                    <a:pt x="7593" y="2920"/>
                  </a:lnTo>
                  <a:lnTo>
                    <a:pt x="7601" y="2952"/>
                  </a:lnTo>
                  <a:lnTo>
                    <a:pt x="7605" y="2985"/>
                  </a:lnTo>
                  <a:lnTo>
                    <a:pt x="7604" y="3017"/>
                  </a:lnTo>
                  <a:lnTo>
                    <a:pt x="7600" y="3050"/>
                  </a:lnTo>
                  <a:lnTo>
                    <a:pt x="7591" y="3081"/>
                  </a:lnTo>
                  <a:lnTo>
                    <a:pt x="7578" y="3111"/>
                  </a:lnTo>
                  <a:lnTo>
                    <a:pt x="7561" y="3139"/>
                  </a:lnTo>
                  <a:lnTo>
                    <a:pt x="7541" y="3165"/>
                  </a:lnTo>
                  <a:lnTo>
                    <a:pt x="7518" y="3188"/>
                  </a:lnTo>
                  <a:lnTo>
                    <a:pt x="7402" y="3287"/>
                  </a:lnTo>
                  <a:lnTo>
                    <a:pt x="7405" y="3290"/>
                  </a:lnTo>
                  <a:lnTo>
                    <a:pt x="7425" y="3305"/>
                  </a:lnTo>
                  <a:lnTo>
                    <a:pt x="7446" y="3320"/>
                  </a:lnTo>
                  <a:lnTo>
                    <a:pt x="7467" y="3334"/>
                  </a:lnTo>
                  <a:lnTo>
                    <a:pt x="7489" y="3347"/>
                  </a:lnTo>
                  <a:lnTo>
                    <a:pt x="7511" y="3359"/>
                  </a:lnTo>
                  <a:lnTo>
                    <a:pt x="7534" y="3371"/>
                  </a:lnTo>
                  <a:lnTo>
                    <a:pt x="7556" y="3381"/>
                  </a:lnTo>
                  <a:lnTo>
                    <a:pt x="7580" y="3391"/>
                  </a:lnTo>
                  <a:lnTo>
                    <a:pt x="7603" y="3399"/>
                  </a:lnTo>
                  <a:lnTo>
                    <a:pt x="7627" y="3407"/>
                  </a:lnTo>
                  <a:lnTo>
                    <a:pt x="7651" y="3414"/>
                  </a:lnTo>
                  <a:lnTo>
                    <a:pt x="7676" y="3420"/>
                  </a:lnTo>
                  <a:lnTo>
                    <a:pt x="7700" y="3425"/>
                  </a:lnTo>
                  <a:lnTo>
                    <a:pt x="7725" y="3429"/>
                  </a:lnTo>
                  <a:lnTo>
                    <a:pt x="7750" y="3433"/>
                  </a:lnTo>
                  <a:lnTo>
                    <a:pt x="7775" y="3435"/>
                  </a:lnTo>
                  <a:lnTo>
                    <a:pt x="7801" y="3436"/>
                  </a:lnTo>
                  <a:lnTo>
                    <a:pt x="7826" y="3437"/>
                  </a:lnTo>
                  <a:lnTo>
                    <a:pt x="7851" y="3436"/>
                  </a:lnTo>
                  <a:lnTo>
                    <a:pt x="7876" y="3435"/>
                  </a:lnTo>
                  <a:lnTo>
                    <a:pt x="7901" y="3433"/>
                  </a:lnTo>
                  <a:lnTo>
                    <a:pt x="7926" y="3429"/>
                  </a:lnTo>
                  <a:lnTo>
                    <a:pt x="7951" y="3425"/>
                  </a:lnTo>
                  <a:lnTo>
                    <a:pt x="7976" y="3420"/>
                  </a:lnTo>
                  <a:lnTo>
                    <a:pt x="8000" y="3414"/>
                  </a:lnTo>
                  <a:lnTo>
                    <a:pt x="8025" y="3407"/>
                  </a:lnTo>
                  <a:lnTo>
                    <a:pt x="8049" y="3399"/>
                  </a:lnTo>
                  <a:lnTo>
                    <a:pt x="8072" y="3391"/>
                  </a:lnTo>
                  <a:lnTo>
                    <a:pt x="8096" y="3381"/>
                  </a:lnTo>
                  <a:lnTo>
                    <a:pt x="8119" y="3370"/>
                  </a:lnTo>
                  <a:lnTo>
                    <a:pt x="8141" y="3359"/>
                  </a:lnTo>
                  <a:lnTo>
                    <a:pt x="8163" y="3347"/>
                  </a:lnTo>
                  <a:lnTo>
                    <a:pt x="8184" y="3334"/>
                  </a:lnTo>
                  <a:lnTo>
                    <a:pt x="8205" y="3320"/>
                  </a:lnTo>
                  <a:lnTo>
                    <a:pt x="8226" y="3305"/>
                  </a:lnTo>
                  <a:lnTo>
                    <a:pt x="8246" y="3290"/>
                  </a:lnTo>
                  <a:lnTo>
                    <a:pt x="8265" y="3274"/>
                  </a:lnTo>
                  <a:lnTo>
                    <a:pt x="8284" y="3257"/>
                  </a:lnTo>
                  <a:lnTo>
                    <a:pt x="8302" y="3239"/>
                  </a:lnTo>
                  <a:lnTo>
                    <a:pt x="8320" y="3221"/>
                  </a:lnTo>
                  <a:lnTo>
                    <a:pt x="8337" y="3202"/>
                  </a:lnTo>
                  <a:lnTo>
                    <a:pt x="8353" y="3183"/>
                  </a:lnTo>
                  <a:lnTo>
                    <a:pt x="8368" y="3163"/>
                  </a:lnTo>
                  <a:lnTo>
                    <a:pt x="8383" y="3142"/>
                  </a:lnTo>
                  <a:lnTo>
                    <a:pt x="8397" y="3121"/>
                  </a:lnTo>
                  <a:lnTo>
                    <a:pt x="8410" y="3100"/>
                  </a:lnTo>
                  <a:lnTo>
                    <a:pt x="8422" y="3078"/>
                  </a:lnTo>
                  <a:lnTo>
                    <a:pt x="8434" y="3055"/>
                  </a:lnTo>
                  <a:lnTo>
                    <a:pt x="8444" y="3033"/>
                  </a:lnTo>
                  <a:lnTo>
                    <a:pt x="8454" y="3009"/>
                  </a:lnTo>
                  <a:lnTo>
                    <a:pt x="8462" y="2986"/>
                  </a:lnTo>
                  <a:lnTo>
                    <a:pt x="8470" y="2962"/>
                  </a:lnTo>
                  <a:lnTo>
                    <a:pt x="8477" y="2938"/>
                  </a:lnTo>
                  <a:lnTo>
                    <a:pt x="8483" y="2913"/>
                  </a:lnTo>
                  <a:lnTo>
                    <a:pt x="8488" y="2889"/>
                  </a:lnTo>
                  <a:lnTo>
                    <a:pt x="8492" y="2864"/>
                  </a:lnTo>
                  <a:lnTo>
                    <a:pt x="8496" y="2839"/>
                  </a:lnTo>
                  <a:close/>
                  <a:moveTo>
                    <a:pt x="4313" y="4660"/>
                  </a:moveTo>
                  <a:lnTo>
                    <a:pt x="4308" y="4660"/>
                  </a:lnTo>
                  <a:lnTo>
                    <a:pt x="4308" y="5340"/>
                  </a:lnTo>
                  <a:lnTo>
                    <a:pt x="4313" y="5340"/>
                  </a:lnTo>
                  <a:lnTo>
                    <a:pt x="4346" y="5344"/>
                  </a:lnTo>
                  <a:lnTo>
                    <a:pt x="4377" y="5353"/>
                  </a:lnTo>
                  <a:lnTo>
                    <a:pt x="4407" y="5366"/>
                  </a:lnTo>
                  <a:lnTo>
                    <a:pt x="4435" y="5383"/>
                  </a:lnTo>
                  <a:lnTo>
                    <a:pt x="4461" y="5403"/>
                  </a:lnTo>
                  <a:lnTo>
                    <a:pt x="4484" y="5426"/>
                  </a:lnTo>
                  <a:lnTo>
                    <a:pt x="4503" y="5453"/>
                  </a:lnTo>
                  <a:lnTo>
                    <a:pt x="4505" y="5456"/>
                  </a:lnTo>
                  <a:lnTo>
                    <a:pt x="5495" y="5456"/>
                  </a:lnTo>
                  <a:lnTo>
                    <a:pt x="5497" y="5453"/>
                  </a:lnTo>
                  <a:lnTo>
                    <a:pt x="5516" y="5426"/>
                  </a:lnTo>
                  <a:lnTo>
                    <a:pt x="5539" y="5403"/>
                  </a:lnTo>
                  <a:lnTo>
                    <a:pt x="5565" y="5383"/>
                  </a:lnTo>
                  <a:lnTo>
                    <a:pt x="5593" y="5366"/>
                  </a:lnTo>
                  <a:lnTo>
                    <a:pt x="5623" y="5353"/>
                  </a:lnTo>
                  <a:lnTo>
                    <a:pt x="5654" y="5344"/>
                  </a:lnTo>
                  <a:lnTo>
                    <a:pt x="5687" y="5340"/>
                  </a:lnTo>
                  <a:lnTo>
                    <a:pt x="5692" y="5340"/>
                  </a:lnTo>
                  <a:lnTo>
                    <a:pt x="5692" y="4660"/>
                  </a:lnTo>
                  <a:lnTo>
                    <a:pt x="5687" y="4660"/>
                  </a:lnTo>
                  <a:lnTo>
                    <a:pt x="5654" y="4656"/>
                  </a:lnTo>
                  <a:lnTo>
                    <a:pt x="5623" y="4647"/>
                  </a:lnTo>
                  <a:lnTo>
                    <a:pt x="5593" y="4634"/>
                  </a:lnTo>
                  <a:lnTo>
                    <a:pt x="5565" y="4617"/>
                  </a:lnTo>
                  <a:lnTo>
                    <a:pt x="5539" y="4597"/>
                  </a:lnTo>
                  <a:lnTo>
                    <a:pt x="5516" y="4574"/>
                  </a:lnTo>
                  <a:lnTo>
                    <a:pt x="5497" y="4547"/>
                  </a:lnTo>
                  <a:lnTo>
                    <a:pt x="5495" y="4544"/>
                  </a:lnTo>
                  <a:lnTo>
                    <a:pt x="4505" y="4544"/>
                  </a:lnTo>
                  <a:lnTo>
                    <a:pt x="4503" y="4547"/>
                  </a:lnTo>
                  <a:lnTo>
                    <a:pt x="4484" y="4574"/>
                  </a:lnTo>
                  <a:lnTo>
                    <a:pt x="4461" y="4597"/>
                  </a:lnTo>
                  <a:lnTo>
                    <a:pt x="4435" y="4617"/>
                  </a:lnTo>
                  <a:lnTo>
                    <a:pt x="4407" y="4634"/>
                  </a:lnTo>
                  <a:lnTo>
                    <a:pt x="4377" y="4647"/>
                  </a:lnTo>
                  <a:lnTo>
                    <a:pt x="4346" y="4656"/>
                  </a:lnTo>
                  <a:lnTo>
                    <a:pt x="4313" y="4660"/>
                  </a:lnTo>
                  <a:close/>
                  <a:moveTo>
                    <a:pt x="2459" y="6835"/>
                  </a:moveTo>
                  <a:lnTo>
                    <a:pt x="2482" y="6812"/>
                  </a:lnTo>
                  <a:lnTo>
                    <a:pt x="2598" y="6713"/>
                  </a:lnTo>
                  <a:lnTo>
                    <a:pt x="2595" y="6710"/>
                  </a:lnTo>
                  <a:lnTo>
                    <a:pt x="2575" y="6695"/>
                  </a:lnTo>
                  <a:lnTo>
                    <a:pt x="2554" y="6680"/>
                  </a:lnTo>
                  <a:lnTo>
                    <a:pt x="2533" y="6666"/>
                  </a:lnTo>
                  <a:lnTo>
                    <a:pt x="2511" y="6653"/>
                  </a:lnTo>
                  <a:lnTo>
                    <a:pt x="2489" y="6641"/>
                  </a:lnTo>
                  <a:lnTo>
                    <a:pt x="2466" y="6629"/>
                  </a:lnTo>
                  <a:lnTo>
                    <a:pt x="2444" y="6619"/>
                  </a:lnTo>
                  <a:lnTo>
                    <a:pt x="2420" y="6609"/>
                  </a:lnTo>
                  <a:lnTo>
                    <a:pt x="2397" y="6601"/>
                  </a:lnTo>
                  <a:lnTo>
                    <a:pt x="2373" y="6593"/>
                  </a:lnTo>
                  <a:lnTo>
                    <a:pt x="2349" y="6586"/>
                  </a:lnTo>
                  <a:lnTo>
                    <a:pt x="2324" y="6580"/>
                  </a:lnTo>
                  <a:lnTo>
                    <a:pt x="2300" y="6575"/>
                  </a:lnTo>
                  <a:lnTo>
                    <a:pt x="2275" y="6571"/>
                  </a:lnTo>
                  <a:lnTo>
                    <a:pt x="2250" y="6567"/>
                  </a:lnTo>
                  <a:lnTo>
                    <a:pt x="2225" y="6565"/>
                  </a:lnTo>
                  <a:lnTo>
                    <a:pt x="2199" y="6564"/>
                  </a:lnTo>
                  <a:lnTo>
                    <a:pt x="2174" y="6563"/>
                  </a:lnTo>
                  <a:lnTo>
                    <a:pt x="2149" y="6564"/>
                  </a:lnTo>
                  <a:lnTo>
                    <a:pt x="2124" y="6565"/>
                  </a:lnTo>
                  <a:lnTo>
                    <a:pt x="2099" y="6567"/>
                  </a:lnTo>
                  <a:lnTo>
                    <a:pt x="2074" y="6571"/>
                  </a:lnTo>
                  <a:lnTo>
                    <a:pt x="2049" y="6575"/>
                  </a:lnTo>
                  <a:lnTo>
                    <a:pt x="2024" y="6580"/>
                  </a:lnTo>
                  <a:lnTo>
                    <a:pt x="2000" y="6586"/>
                  </a:lnTo>
                  <a:lnTo>
                    <a:pt x="1975" y="6593"/>
                  </a:lnTo>
                  <a:lnTo>
                    <a:pt x="1951" y="6601"/>
                  </a:lnTo>
                  <a:lnTo>
                    <a:pt x="1928" y="6609"/>
                  </a:lnTo>
                  <a:lnTo>
                    <a:pt x="1904" y="6619"/>
                  </a:lnTo>
                  <a:lnTo>
                    <a:pt x="1881" y="6630"/>
                  </a:lnTo>
                  <a:lnTo>
                    <a:pt x="1859" y="6641"/>
                  </a:lnTo>
                  <a:lnTo>
                    <a:pt x="1837" y="6653"/>
                  </a:lnTo>
                  <a:lnTo>
                    <a:pt x="1816" y="6666"/>
                  </a:lnTo>
                  <a:lnTo>
                    <a:pt x="1795" y="6680"/>
                  </a:lnTo>
                  <a:lnTo>
                    <a:pt x="1774" y="6695"/>
                  </a:lnTo>
                  <a:lnTo>
                    <a:pt x="1754" y="6710"/>
                  </a:lnTo>
                  <a:lnTo>
                    <a:pt x="1735" y="6726"/>
                  </a:lnTo>
                  <a:lnTo>
                    <a:pt x="1716" y="6743"/>
                  </a:lnTo>
                  <a:lnTo>
                    <a:pt x="1698" y="6761"/>
                  </a:lnTo>
                  <a:lnTo>
                    <a:pt x="1680" y="6779"/>
                  </a:lnTo>
                  <a:lnTo>
                    <a:pt x="1663" y="6798"/>
                  </a:lnTo>
                  <a:lnTo>
                    <a:pt x="1647" y="6817"/>
                  </a:lnTo>
                  <a:lnTo>
                    <a:pt x="1632" y="6837"/>
                  </a:lnTo>
                  <a:lnTo>
                    <a:pt x="1617" y="6858"/>
                  </a:lnTo>
                  <a:lnTo>
                    <a:pt x="1603" y="6879"/>
                  </a:lnTo>
                  <a:lnTo>
                    <a:pt x="1590" y="6900"/>
                  </a:lnTo>
                  <a:lnTo>
                    <a:pt x="1578" y="6922"/>
                  </a:lnTo>
                  <a:lnTo>
                    <a:pt x="1566" y="6945"/>
                  </a:lnTo>
                  <a:lnTo>
                    <a:pt x="1556" y="6967"/>
                  </a:lnTo>
                  <a:lnTo>
                    <a:pt x="1546" y="6991"/>
                  </a:lnTo>
                  <a:lnTo>
                    <a:pt x="1538" y="7014"/>
                  </a:lnTo>
                  <a:lnTo>
                    <a:pt x="1530" y="7038"/>
                  </a:lnTo>
                  <a:lnTo>
                    <a:pt x="1523" y="7062"/>
                  </a:lnTo>
                  <a:lnTo>
                    <a:pt x="1517" y="7087"/>
                  </a:lnTo>
                  <a:lnTo>
                    <a:pt x="1512" y="7111"/>
                  </a:lnTo>
                  <a:lnTo>
                    <a:pt x="1508" y="7136"/>
                  </a:lnTo>
                  <a:lnTo>
                    <a:pt x="1504" y="7161"/>
                  </a:lnTo>
                  <a:lnTo>
                    <a:pt x="1502" y="7186"/>
                  </a:lnTo>
                  <a:lnTo>
                    <a:pt x="1501" y="7212"/>
                  </a:lnTo>
                  <a:lnTo>
                    <a:pt x="1500" y="7237"/>
                  </a:lnTo>
                  <a:lnTo>
                    <a:pt x="1501" y="7262"/>
                  </a:lnTo>
                  <a:lnTo>
                    <a:pt x="1502" y="7288"/>
                  </a:lnTo>
                  <a:lnTo>
                    <a:pt x="1504" y="7313"/>
                  </a:lnTo>
                  <a:lnTo>
                    <a:pt x="1508" y="7338"/>
                  </a:lnTo>
                  <a:lnTo>
                    <a:pt x="1512" y="7363"/>
                  </a:lnTo>
                  <a:lnTo>
                    <a:pt x="1517" y="7387"/>
                  </a:lnTo>
                  <a:lnTo>
                    <a:pt x="1523" y="7412"/>
                  </a:lnTo>
                  <a:lnTo>
                    <a:pt x="1530" y="7436"/>
                  </a:lnTo>
                  <a:lnTo>
                    <a:pt x="1538" y="7460"/>
                  </a:lnTo>
                  <a:lnTo>
                    <a:pt x="1546" y="7483"/>
                  </a:lnTo>
                  <a:lnTo>
                    <a:pt x="1556" y="7507"/>
                  </a:lnTo>
                  <a:lnTo>
                    <a:pt x="1566" y="7529"/>
                  </a:lnTo>
                  <a:lnTo>
                    <a:pt x="1578" y="7552"/>
                  </a:lnTo>
                  <a:lnTo>
                    <a:pt x="1590" y="7574"/>
                  </a:lnTo>
                  <a:lnTo>
                    <a:pt x="1603" y="7595"/>
                  </a:lnTo>
                  <a:lnTo>
                    <a:pt x="1617" y="7616"/>
                  </a:lnTo>
                  <a:lnTo>
                    <a:pt x="1632" y="7637"/>
                  </a:lnTo>
                  <a:lnTo>
                    <a:pt x="1647" y="7657"/>
                  </a:lnTo>
                  <a:lnTo>
                    <a:pt x="1663" y="7677"/>
                  </a:lnTo>
                  <a:lnTo>
                    <a:pt x="1680" y="7696"/>
                  </a:lnTo>
                  <a:lnTo>
                    <a:pt x="1698" y="7714"/>
                  </a:lnTo>
                  <a:lnTo>
                    <a:pt x="1716" y="7731"/>
                  </a:lnTo>
                  <a:lnTo>
                    <a:pt x="1735" y="7748"/>
                  </a:lnTo>
                  <a:lnTo>
                    <a:pt x="1754" y="7764"/>
                  </a:lnTo>
                  <a:lnTo>
                    <a:pt x="1774" y="7780"/>
                  </a:lnTo>
                  <a:lnTo>
                    <a:pt x="1794" y="7794"/>
                  </a:lnTo>
                  <a:lnTo>
                    <a:pt x="1815" y="7808"/>
                  </a:lnTo>
                  <a:lnTo>
                    <a:pt x="1837" y="7821"/>
                  </a:lnTo>
                  <a:lnTo>
                    <a:pt x="1859" y="7833"/>
                  </a:lnTo>
                  <a:lnTo>
                    <a:pt x="1881" y="7844"/>
                  </a:lnTo>
                  <a:lnTo>
                    <a:pt x="1904" y="7855"/>
                  </a:lnTo>
                  <a:lnTo>
                    <a:pt x="1928" y="7865"/>
                  </a:lnTo>
                  <a:lnTo>
                    <a:pt x="1951" y="7873"/>
                  </a:lnTo>
                  <a:lnTo>
                    <a:pt x="1975" y="7881"/>
                  </a:lnTo>
                  <a:lnTo>
                    <a:pt x="2000" y="7888"/>
                  </a:lnTo>
                  <a:lnTo>
                    <a:pt x="2024" y="7894"/>
                  </a:lnTo>
                  <a:lnTo>
                    <a:pt x="2049" y="7899"/>
                  </a:lnTo>
                  <a:lnTo>
                    <a:pt x="2074" y="7903"/>
                  </a:lnTo>
                  <a:lnTo>
                    <a:pt x="2099" y="7907"/>
                  </a:lnTo>
                  <a:lnTo>
                    <a:pt x="2124" y="7909"/>
                  </a:lnTo>
                  <a:lnTo>
                    <a:pt x="2149" y="7910"/>
                  </a:lnTo>
                  <a:lnTo>
                    <a:pt x="2174" y="7911"/>
                  </a:lnTo>
                  <a:lnTo>
                    <a:pt x="2199" y="7910"/>
                  </a:lnTo>
                  <a:lnTo>
                    <a:pt x="2225" y="7909"/>
                  </a:lnTo>
                  <a:lnTo>
                    <a:pt x="2250" y="7907"/>
                  </a:lnTo>
                  <a:lnTo>
                    <a:pt x="2275" y="7903"/>
                  </a:lnTo>
                  <a:lnTo>
                    <a:pt x="2300" y="7899"/>
                  </a:lnTo>
                  <a:lnTo>
                    <a:pt x="2324" y="7894"/>
                  </a:lnTo>
                  <a:lnTo>
                    <a:pt x="2349" y="7888"/>
                  </a:lnTo>
                  <a:lnTo>
                    <a:pt x="2373" y="7881"/>
                  </a:lnTo>
                  <a:lnTo>
                    <a:pt x="2397" y="7873"/>
                  </a:lnTo>
                  <a:lnTo>
                    <a:pt x="2420" y="7865"/>
                  </a:lnTo>
                  <a:lnTo>
                    <a:pt x="2444" y="7855"/>
                  </a:lnTo>
                  <a:lnTo>
                    <a:pt x="2466" y="7845"/>
                  </a:lnTo>
                  <a:lnTo>
                    <a:pt x="2489" y="7833"/>
                  </a:lnTo>
                  <a:lnTo>
                    <a:pt x="2511" y="7821"/>
                  </a:lnTo>
                  <a:lnTo>
                    <a:pt x="2533" y="7808"/>
                  </a:lnTo>
                  <a:lnTo>
                    <a:pt x="2554" y="7794"/>
                  </a:lnTo>
                  <a:lnTo>
                    <a:pt x="2575" y="7780"/>
                  </a:lnTo>
                  <a:lnTo>
                    <a:pt x="2595" y="7764"/>
                  </a:lnTo>
                  <a:lnTo>
                    <a:pt x="2614" y="7748"/>
                  </a:lnTo>
                  <a:lnTo>
                    <a:pt x="2633" y="7731"/>
                  </a:lnTo>
                  <a:lnTo>
                    <a:pt x="2651" y="7714"/>
                  </a:lnTo>
                  <a:lnTo>
                    <a:pt x="2668" y="7696"/>
                  </a:lnTo>
                  <a:lnTo>
                    <a:pt x="2685" y="7677"/>
                  </a:lnTo>
                  <a:lnTo>
                    <a:pt x="2701" y="7658"/>
                  </a:lnTo>
                  <a:lnTo>
                    <a:pt x="2717" y="7638"/>
                  </a:lnTo>
                  <a:lnTo>
                    <a:pt x="2731" y="7617"/>
                  </a:lnTo>
                  <a:lnTo>
                    <a:pt x="2745" y="7596"/>
                  </a:lnTo>
                  <a:lnTo>
                    <a:pt x="2758" y="7574"/>
                  </a:lnTo>
                  <a:lnTo>
                    <a:pt x="2770" y="7552"/>
                  </a:lnTo>
                  <a:lnTo>
                    <a:pt x="2782" y="7529"/>
                  </a:lnTo>
                  <a:lnTo>
                    <a:pt x="2792" y="7507"/>
                  </a:lnTo>
                  <a:lnTo>
                    <a:pt x="2802" y="7483"/>
                  </a:lnTo>
                  <a:lnTo>
                    <a:pt x="2810" y="7460"/>
                  </a:lnTo>
                  <a:lnTo>
                    <a:pt x="2818" y="7436"/>
                  </a:lnTo>
                  <a:lnTo>
                    <a:pt x="2825" y="7412"/>
                  </a:lnTo>
                  <a:lnTo>
                    <a:pt x="2831" y="7387"/>
                  </a:lnTo>
                  <a:lnTo>
                    <a:pt x="2836" y="7363"/>
                  </a:lnTo>
                  <a:lnTo>
                    <a:pt x="2840" y="7338"/>
                  </a:lnTo>
                  <a:lnTo>
                    <a:pt x="2844" y="7313"/>
                  </a:lnTo>
                  <a:lnTo>
                    <a:pt x="2846" y="7288"/>
                  </a:lnTo>
                  <a:lnTo>
                    <a:pt x="2847" y="7262"/>
                  </a:lnTo>
                  <a:lnTo>
                    <a:pt x="2848" y="7237"/>
                  </a:lnTo>
                  <a:lnTo>
                    <a:pt x="2847" y="7212"/>
                  </a:lnTo>
                  <a:lnTo>
                    <a:pt x="2846" y="7186"/>
                  </a:lnTo>
                  <a:lnTo>
                    <a:pt x="2844" y="7161"/>
                  </a:lnTo>
                  <a:lnTo>
                    <a:pt x="2844" y="7161"/>
                  </a:lnTo>
                  <a:lnTo>
                    <a:pt x="2808" y="7192"/>
                  </a:lnTo>
                  <a:lnTo>
                    <a:pt x="2781" y="7211"/>
                  </a:lnTo>
                  <a:lnTo>
                    <a:pt x="2753" y="7227"/>
                  </a:lnTo>
                  <a:lnTo>
                    <a:pt x="2723" y="7240"/>
                  </a:lnTo>
                  <a:lnTo>
                    <a:pt x="2691" y="7248"/>
                  </a:lnTo>
                  <a:lnTo>
                    <a:pt x="2658" y="7252"/>
                  </a:lnTo>
                  <a:lnTo>
                    <a:pt x="2626" y="7251"/>
                  </a:lnTo>
                  <a:lnTo>
                    <a:pt x="2593" y="7247"/>
                  </a:lnTo>
                  <a:lnTo>
                    <a:pt x="2562" y="7238"/>
                  </a:lnTo>
                  <a:lnTo>
                    <a:pt x="2532" y="7225"/>
                  </a:lnTo>
                  <a:lnTo>
                    <a:pt x="2504" y="7208"/>
                  </a:lnTo>
                  <a:lnTo>
                    <a:pt x="2478" y="7188"/>
                  </a:lnTo>
                  <a:lnTo>
                    <a:pt x="2455" y="7165"/>
                  </a:lnTo>
                  <a:lnTo>
                    <a:pt x="2436" y="7138"/>
                  </a:lnTo>
                  <a:lnTo>
                    <a:pt x="2420" y="7110"/>
                  </a:lnTo>
                  <a:lnTo>
                    <a:pt x="2407" y="7080"/>
                  </a:lnTo>
                  <a:lnTo>
                    <a:pt x="2399" y="7048"/>
                  </a:lnTo>
                  <a:lnTo>
                    <a:pt x="2395" y="7015"/>
                  </a:lnTo>
                  <a:lnTo>
                    <a:pt x="2396" y="6983"/>
                  </a:lnTo>
                  <a:lnTo>
                    <a:pt x="2400" y="6950"/>
                  </a:lnTo>
                  <a:lnTo>
                    <a:pt x="2409" y="6919"/>
                  </a:lnTo>
                  <a:lnTo>
                    <a:pt x="2422" y="6889"/>
                  </a:lnTo>
                  <a:lnTo>
                    <a:pt x="2439" y="6861"/>
                  </a:lnTo>
                  <a:lnTo>
                    <a:pt x="2459" y="6835"/>
                  </a:lnTo>
                  <a:close/>
                  <a:moveTo>
                    <a:pt x="2844" y="2839"/>
                  </a:moveTo>
                  <a:lnTo>
                    <a:pt x="2846" y="2814"/>
                  </a:lnTo>
                  <a:lnTo>
                    <a:pt x="2847" y="2788"/>
                  </a:lnTo>
                  <a:lnTo>
                    <a:pt x="2848" y="2763"/>
                  </a:lnTo>
                  <a:lnTo>
                    <a:pt x="2847" y="2738"/>
                  </a:lnTo>
                  <a:lnTo>
                    <a:pt x="2846" y="2712"/>
                  </a:lnTo>
                  <a:lnTo>
                    <a:pt x="2844" y="2687"/>
                  </a:lnTo>
                  <a:lnTo>
                    <a:pt x="2840" y="2662"/>
                  </a:lnTo>
                  <a:lnTo>
                    <a:pt x="2836" y="2637"/>
                  </a:lnTo>
                  <a:lnTo>
                    <a:pt x="2831" y="2613"/>
                  </a:lnTo>
                  <a:lnTo>
                    <a:pt x="2825" y="2588"/>
                  </a:lnTo>
                  <a:lnTo>
                    <a:pt x="2818" y="2564"/>
                  </a:lnTo>
                  <a:lnTo>
                    <a:pt x="2810" y="2540"/>
                  </a:lnTo>
                  <a:lnTo>
                    <a:pt x="2802" y="2517"/>
                  </a:lnTo>
                  <a:lnTo>
                    <a:pt x="2792" y="2493"/>
                  </a:lnTo>
                  <a:lnTo>
                    <a:pt x="2782" y="2471"/>
                  </a:lnTo>
                  <a:lnTo>
                    <a:pt x="2770" y="2448"/>
                  </a:lnTo>
                  <a:lnTo>
                    <a:pt x="2758" y="2426"/>
                  </a:lnTo>
                  <a:lnTo>
                    <a:pt x="2745" y="2404"/>
                  </a:lnTo>
                  <a:lnTo>
                    <a:pt x="2731" y="2383"/>
                  </a:lnTo>
                  <a:lnTo>
                    <a:pt x="2717" y="2362"/>
                  </a:lnTo>
                  <a:lnTo>
                    <a:pt x="2701" y="2342"/>
                  </a:lnTo>
                  <a:lnTo>
                    <a:pt x="2685" y="2323"/>
                  </a:lnTo>
                  <a:lnTo>
                    <a:pt x="2668" y="2304"/>
                  </a:lnTo>
                  <a:lnTo>
                    <a:pt x="2651" y="2286"/>
                  </a:lnTo>
                  <a:lnTo>
                    <a:pt x="2633" y="2269"/>
                  </a:lnTo>
                  <a:lnTo>
                    <a:pt x="2614" y="2252"/>
                  </a:lnTo>
                  <a:lnTo>
                    <a:pt x="2595" y="2236"/>
                  </a:lnTo>
                  <a:lnTo>
                    <a:pt x="2575" y="2220"/>
                  </a:lnTo>
                  <a:lnTo>
                    <a:pt x="2554" y="2206"/>
                  </a:lnTo>
                  <a:lnTo>
                    <a:pt x="2533" y="2192"/>
                  </a:lnTo>
                  <a:lnTo>
                    <a:pt x="2511" y="2179"/>
                  </a:lnTo>
                  <a:lnTo>
                    <a:pt x="2489" y="2167"/>
                  </a:lnTo>
                  <a:lnTo>
                    <a:pt x="2466" y="2155"/>
                  </a:lnTo>
                  <a:lnTo>
                    <a:pt x="2444" y="2145"/>
                  </a:lnTo>
                  <a:lnTo>
                    <a:pt x="2420" y="2135"/>
                  </a:lnTo>
                  <a:lnTo>
                    <a:pt x="2397" y="2127"/>
                  </a:lnTo>
                  <a:lnTo>
                    <a:pt x="2373" y="2119"/>
                  </a:lnTo>
                  <a:lnTo>
                    <a:pt x="2349" y="2112"/>
                  </a:lnTo>
                  <a:lnTo>
                    <a:pt x="2324" y="2106"/>
                  </a:lnTo>
                  <a:lnTo>
                    <a:pt x="2300" y="2101"/>
                  </a:lnTo>
                  <a:lnTo>
                    <a:pt x="2275" y="2097"/>
                  </a:lnTo>
                  <a:lnTo>
                    <a:pt x="2250" y="2093"/>
                  </a:lnTo>
                  <a:lnTo>
                    <a:pt x="2225" y="2091"/>
                  </a:lnTo>
                  <a:lnTo>
                    <a:pt x="2199" y="2090"/>
                  </a:lnTo>
                  <a:lnTo>
                    <a:pt x="2174" y="2089"/>
                  </a:lnTo>
                  <a:lnTo>
                    <a:pt x="2149" y="2090"/>
                  </a:lnTo>
                  <a:lnTo>
                    <a:pt x="2124" y="2091"/>
                  </a:lnTo>
                  <a:lnTo>
                    <a:pt x="2099" y="2093"/>
                  </a:lnTo>
                  <a:lnTo>
                    <a:pt x="2074" y="2097"/>
                  </a:lnTo>
                  <a:lnTo>
                    <a:pt x="2049" y="2101"/>
                  </a:lnTo>
                  <a:lnTo>
                    <a:pt x="2024" y="2106"/>
                  </a:lnTo>
                  <a:lnTo>
                    <a:pt x="2000" y="2112"/>
                  </a:lnTo>
                  <a:lnTo>
                    <a:pt x="1975" y="2119"/>
                  </a:lnTo>
                  <a:lnTo>
                    <a:pt x="1951" y="2127"/>
                  </a:lnTo>
                  <a:lnTo>
                    <a:pt x="1928" y="2135"/>
                  </a:lnTo>
                  <a:lnTo>
                    <a:pt x="1904" y="2145"/>
                  </a:lnTo>
                  <a:lnTo>
                    <a:pt x="1881" y="2156"/>
                  </a:lnTo>
                  <a:lnTo>
                    <a:pt x="1859" y="2167"/>
                  </a:lnTo>
                  <a:lnTo>
                    <a:pt x="1837" y="2179"/>
                  </a:lnTo>
                  <a:lnTo>
                    <a:pt x="1815" y="2192"/>
                  </a:lnTo>
                  <a:lnTo>
                    <a:pt x="1794" y="2206"/>
                  </a:lnTo>
                  <a:lnTo>
                    <a:pt x="1774" y="2220"/>
                  </a:lnTo>
                  <a:lnTo>
                    <a:pt x="1754" y="2236"/>
                  </a:lnTo>
                  <a:lnTo>
                    <a:pt x="1735" y="2252"/>
                  </a:lnTo>
                  <a:lnTo>
                    <a:pt x="1716" y="2269"/>
                  </a:lnTo>
                  <a:lnTo>
                    <a:pt x="1698" y="2286"/>
                  </a:lnTo>
                  <a:lnTo>
                    <a:pt x="1680" y="2304"/>
                  </a:lnTo>
                  <a:lnTo>
                    <a:pt x="1663" y="2323"/>
                  </a:lnTo>
                  <a:lnTo>
                    <a:pt x="1647" y="2343"/>
                  </a:lnTo>
                  <a:lnTo>
                    <a:pt x="1632" y="2363"/>
                  </a:lnTo>
                  <a:lnTo>
                    <a:pt x="1617" y="2384"/>
                  </a:lnTo>
                  <a:lnTo>
                    <a:pt x="1603" y="2405"/>
                  </a:lnTo>
                  <a:lnTo>
                    <a:pt x="1590" y="2426"/>
                  </a:lnTo>
                  <a:lnTo>
                    <a:pt x="1578" y="2448"/>
                  </a:lnTo>
                  <a:lnTo>
                    <a:pt x="1566" y="2471"/>
                  </a:lnTo>
                  <a:lnTo>
                    <a:pt x="1556" y="2493"/>
                  </a:lnTo>
                  <a:lnTo>
                    <a:pt x="1546" y="2517"/>
                  </a:lnTo>
                  <a:lnTo>
                    <a:pt x="1538" y="2540"/>
                  </a:lnTo>
                  <a:lnTo>
                    <a:pt x="1530" y="2564"/>
                  </a:lnTo>
                  <a:lnTo>
                    <a:pt x="1523" y="2588"/>
                  </a:lnTo>
                  <a:lnTo>
                    <a:pt x="1517" y="2613"/>
                  </a:lnTo>
                  <a:lnTo>
                    <a:pt x="1512" y="2637"/>
                  </a:lnTo>
                  <a:lnTo>
                    <a:pt x="1508" y="2662"/>
                  </a:lnTo>
                  <a:lnTo>
                    <a:pt x="1504" y="2687"/>
                  </a:lnTo>
                  <a:lnTo>
                    <a:pt x="1502" y="2712"/>
                  </a:lnTo>
                  <a:lnTo>
                    <a:pt x="1501" y="2738"/>
                  </a:lnTo>
                  <a:lnTo>
                    <a:pt x="1500" y="2763"/>
                  </a:lnTo>
                  <a:lnTo>
                    <a:pt x="1501" y="2788"/>
                  </a:lnTo>
                  <a:lnTo>
                    <a:pt x="1502" y="2814"/>
                  </a:lnTo>
                  <a:lnTo>
                    <a:pt x="1504" y="2839"/>
                  </a:lnTo>
                  <a:lnTo>
                    <a:pt x="1508" y="2864"/>
                  </a:lnTo>
                  <a:lnTo>
                    <a:pt x="1512" y="2889"/>
                  </a:lnTo>
                  <a:lnTo>
                    <a:pt x="1517" y="2913"/>
                  </a:lnTo>
                  <a:lnTo>
                    <a:pt x="1523" y="2938"/>
                  </a:lnTo>
                  <a:lnTo>
                    <a:pt x="1530" y="2962"/>
                  </a:lnTo>
                  <a:lnTo>
                    <a:pt x="1538" y="2986"/>
                  </a:lnTo>
                  <a:lnTo>
                    <a:pt x="1546" y="3009"/>
                  </a:lnTo>
                  <a:lnTo>
                    <a:pt x="1556" y="3033"/>
                  </a:lnTo>
                  <a:lnTo>
                    <a:pt x="1566" y="3055"/>
                  </a:lnTo>
                  <a:lnTo>
                    <a:pt x="1578" y="3078"/>
                  </a:lnTo>
                  <a:lnTo>
                    <a:pt x="1590" y="3100"/>
                  </a:lnTo>
                  <a:lnTo>
                    <a:pt x="1603" y="3121"/>
                  </a:lnTo>
                  <a:lnTo>
                    <a:pt x="1617" y="3142"/>
                  </a:lnTo>
                  <a:lnTo>
                    <a:pt x="1632" y="3163"/>
                  </a:lnTo>
                  <a:lnTo>
                    <a:pt x="1647" y="3183"/>
                  </a:lnTo>
                  <a:lnTo>
                    <a:pt x="1663" y="3202"/>
                  </a:lnTo>
                  <a:lnTo>
                    <a:pt x="1680" y="3221"/>
                  </a:lnTo>
                  <a:lnTo>
                    <a:pt x="1698" y="3239"/>
                  </a:lnTo>
                  <a:lnTo>
                    <a:pt x="1716" y="3257"/>
                  </a:lnTo>
                  <a:lnTo>
                    <a:pt x="1735" y="3274"/>
                  </a:lnTo>
                  <a:lnTo>
                    <a:pt x="1754" y="3290"/>
                  </a:lnTo>
                  <a:lnTo>
                    <a:pt x="1774" y="3305"/>
                  </a:lnTo>
                  <a:lnTo>
                    <a:pt x="1795" y="3320"/>
                  </a:lnTo>
                  <a:lnTo>
                    <a:pt x="1816" y="3334"/>
                  </a:lnTo>
                  <a:lnTo>
                    <a:pt x="1837" y="3347"/>
                  </a:lnTo>
                  <a:lnTo>
                    <a:pt x="1859" y="3359"/>
                  </a:lnTo>
                  <a:lnTo>
                    <a:pt x="1881" y="3370"/>
                  </a:lnTo>
                  <a:lnTo>
                    <a:pt x="1904" y="3381"/>
                  </a:lnTo>
                  <a:lnTo>
                    <a:pt x="1928" y="3391"/>
                  </a:lnTo>
                  <a:lnTo>
                    <a:pt x="1951" y="3399"/>
                  </a:lnTo>
                  <a:lnTo>
                    <a:pt x="1975" y="3407"/>
                  </a:lnTo>
                  <a:lnTo>
                    <a:pt x="2000" y="3414"/>
                  </a:lnTo>
                  <a:lnTo>
                    <a:pt x="2024" y="3420"/>
                  </a:lnTo>
                  <a:lnTo>
                    <a:pt x="2049" y="3425"/>
                  </a:lnTo>
                  <a:lnTo>
                    <a:pt x="2074" y="3429"/>
                  </a:lnTo>
                  <a:lnTo>
                    <a:pt x="2099" y="3433"/>
                  </a:lnTo>
                  <a:lnTo>
                    <a:pt x="2124" y="3435"/>
                  </a:lnTo>
                  <a:lnTo>
                    <a:pt x="2149" y="3436"/>
                  </a:lnTo>
                  <a:lnTo>
                    <a:pt x="2174" y="3437"/>
                  </a:lnTo>
                  <a:lnTo>
                    <a:pt x="2199" y="3436"/>
                  </a:lnTo>
                  <a:lnTo>
                    <a:pt x="2225" y="3435"/>
                  </a:lnTo>
                  <a:lnTo>
                    <a:pt x="2250" y="3433"/>
                  </a:lnTo>
                  <a:lnTo>
                    <a:pt x="2275" y="3429"/>
                  </a:lnTo>
                  <a:lnTo>
                    <a:pt x="2300" y="3425"/>
                  </a:lnTo>
                  <a:lnTo>
                    <a:pt x="2324" y="3420"/>
                  </a:lnTo>
                  <a:lnTo>
                    <a:pt x="2349" y="3414"/>
                  </a:lnTo>
                  <a:lnTo>
                    <a:pt x="2373" y="3407"/>
                  </a:lnTo>
                  <a:lnTo>
                    <a:pt x="2397" y="3399"/>
                  </a:lnTo>
                  <a:lnTo>
                    <a:pt x="2420" y="3391"/>
                  </a:lnTo>
                  <a:lnTo>
                    <a:pt x="2444" y="3381"/>
                  </a:lnTo>
                  <a:lnTo>
                    <a:pt x="2466" y="3371"/>
                  </a:lnTo>
                  <a:lnTo>
                    <a:pt x="2489" y="3359"/>
                  </a:lnTo>
                  <a:lnTo>
                    <a:pt x="2511" y="3347"/>
                  </a:lnTo>
                  <a:lnTo>
                    <a:pt x="2533" y="3334"/>
                  </a:lnTo>
                  <a:lnTo>
                    <a:pt x="2554" y="3320"/>
                  </a:lnTo>
                  <a:lnTo>
                    <a:pt x="2575" y="3305"/>
                  </a:lnTo>
                  <a:lnTo>
                    <a:pt x="2595" y="3290"/>
                  </a:lnTo>
                  <a:lnTo>
                    <a:pt x="2598" y="3287"/>
                  </a:lnTo>
                  <a:lnTo>
                    <a:pt x="2482" y="3188"/>
                  </a:lnTo>
                  <a:lnTo>
                    <a:pt x="2459" y="3165"/>
                  </a:lnTo>
                  <a:lnTo>
                    <a:pt x="2439" y="3139"/>
                  </a:lnTo>
                  <a:lnTo>
                    <a:pt x="2422" y="3111"/>
                  </a:lnTo>
                  <a:lnTo>
                    <a:pt x="2409" y="3081"/>
                  </a:lnTo>
                  <a:lnTo>
                    <a:pt x="2400" y="3050"/>
                  </a:lnTo>
                  <a:lnTo>
                    <a:pt x="2396" y="3017"/>
                  </a:lnTo>
                  <a:lnTo>
                    <a:pt x="2395" y="2985"/>
                  </a:lnTo>
                  <a:lnTo>
                    <a:pt x="2399" y="2952"/>
                  </a:lnTo>
                  <a:lnTo>
                    <a:pt x="2407" y="2920"/>
                  </a:lnTo>
                  <a:lnTo>
                    <a:pt x="2420" y="2890"/>
                  </a:lnTo>
                  <a:lnTo>
                    <a:pt x="2436" y="2862"/>
                  </a:lnTo>
                  <a:lnTo>
                    <a:pt x="2455" y="2835"/>
                  </a:lnTo>
                  <a:lnTo>
                    <a:pt x="2478" y="2812"/>
                  </a:lnTo>
                  <a:lnTo>
                    <a:pt x="2504" y="2792"/>
                  </a:lnTo>
                  <a:lnTo>
                    <a:pt x="2532" y="2775"/>
                  </a:lnTo>
                  <a:lnTo>
                    <a:pt x="2562" y="2762"/>
                  </a:lnTo>
                  <a:lnTo>
                    <a:pt x="2593" y="2753"/>
                  </a:lnTo>
                  <a:lnTo>
                    <a:pt x="2626" y="2749"/>
                  </a:lnTo>
                  <a:lnTo>
                    <a:pt x="2658" y="2748"/>
                  </a:lnTo>
                  <a:lnTo>
                    <a:pt x="2691" y="2752"/>
                  </a:lnTo>
                  <a:lnTo>
                    <a:pt x="2723" y="2760"/>
                  </a:lnTo>
                  <a:lnTo>
                    <a:pt x="2753" y="2773"/>
                  </a:lnTo>
                  <a:lnTo>
                    <a:pt x="2781" y="2789"/>
                  </a:lnTo>
                  <a:lnTo>
                    <a:pt x="2808" y="2808"/>
                  </a:lnTo>
                  <a:lnTo>
                    <a:pt x="2844" y="2839"/>
                  </a:lnTo>
                  <a:lnTo>
                    <a:pt x="2844" y="28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1334;p13">
            <a:extLst>
              <a:ext uri="{FF2B5EF4-FFF2-40B4-BE49-F238E27FC236}">
                <a16:creationId xmlns:a16="http://schemas.microsoft.com/office/drawing/2014/main" id="{F3B58A4E-DC75-4396-96DE-36D8B192A610}"/>
              </a:ext>
            </a:extLst>
          </p:cNvPr>
          <p:cNvGrpSpPr/>
          <p:nvPr/>
        </p:nvGrpSpPr>
        <p:grpSpPr>
          <a:xfrm>
            <a:off x="9756372" y="870607"/>
            <a:ext cx="633600" cy="633600"/>
            <a:chOff x="9756372" y="1760585"/>
            <a:chExt cx="633600" cy="633600"/>
          </a:xfrm>
          <a:solidFill>
            <a:schemeClr val="bg1"/>
          </a:solidFill>
        </p:grpSpPr>
        <p:sp>
          <p:nvSpPr>
            <p:cNvPr id="215" name="Google Shape;1335;p13">
              <a:extLst>
                <a:ext uri="{FF2B5EF4-FFF2-40B4-BE49-F238E27FC236}">
                  <a16:creationId xmlns:a16="http://schemas.microsoft.com/office/drawing/2014/main" id="{A0973AE5-8E10-4493-9F1C-A61119216D45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24" y="3832"/>
                  </a:moveTo>
                  <a:lnTo>
                    <a:pt x="5876" y="3832"/>
                  </a:lnTo>
                  <a:lnTo>
                    <a:pt x="5887" y="3832"/>
                  </a:lnTo>
                  <a:lnTo>
                    <a:pt x="5898" y="3833"/>
                  </a:lnTo>
                  <a:lnTo>
                    <a:pt x="5909" y="3834"/>
                  </a:lnTo>
                  <a:lnTo>
                    <a:pt x="5920" y="3835"/>
                  </a:lnTo>
                  <a:lnTo>
                    <a:pt x="5930" y="3837"/>
                  </a:lnTo>
                  <a:lnTo>
                    <a:pt x="5941" y="3839"/>
                  </a:lnTo>
                  <a:lnTo>
                    <a:pt x="5952" y="3842"/>
                  </a:lnTo>
                  <a:lnTo>
                    <a:pt x="5962" y="3845"/>
                  </a:lnTo>
                  <a:lnTo>
                    <a:pt x="5972" y="3848"/>
                  </a:lnTo>
                  <a:lnTo>
                    <a:pt x="5983" y="3852"/>
                  </a:lnTo>
                  <a:lnTo>
                    <a:pt x="5993" y="3856"/>
                  </a:lnTo>
                  <a:lnTo>
                    <a:pt x="6003" y="3861"/>
                  </a:lnTo>
                  <a:lnTo>
                    <a:pt x="6012" y="3866"/>
                  </a:lnTo>
                  <a:lnTo>
                    <a:pt x="6022" y="3871"/>
                  </a:lnTo>
                  <a:lnTo>
                    <a:pt x="6031" y="3877"/>
                  </a:lnTo>
                  <a:lnTo>
                    <a:pt x="6040" y="3883"/>
                  </a:lnTo>
                  <a:lnTo>
                    <a:pt x="6049" y="3889"/>
                  </a:lnTo>
                  <a:lnTo>
                    <a:pt x="6058" y="3896"/>
                  </a:lnTo>
                  <a:lnTo>
                    <a:pt x="6066" y="3903"/>
                  </a:lnTo>
                  <a:lnTo>
                    <a:pt x="6074" y="3910"/>
                  </a:lnTo>
                  <a:lnTo>
                    <a:pt x="6082" y="3918"/>
                  </a:lnTo>
                  <a:lnTo>
                    <a:pt x="6090" y="3926"/>
                  </a:lnTo>
                  <a:lnTo>
                    <a:pt x="6097" y="3934"/>
                  </a:lnTo>
                  <a:lnTo>
                    <a:pt x="6104" y="3942"/>
                  </a:lnTo>
                  <a:lnTo>
                    <a:pt x="6111" y="3951"/>
                  </a:lnTo>
                  <a:lnTo>
                    <a:pt x="6117" y="3960"/>
                  </a:lnTo>
                  <a:lnTo>
                    <a:pt x="6123" y="3969"/>
                  </a:lnTo>
                  <a:lnTo>
                    <a:pt x="6129" y="3978"/>
                  </a:lnTo>
                  <a:lnTo>
                    <a:pt x="6134" y="3988"/>
                  </a:lnTo>
                  <a:lnTo>
                    <a:pt x="6139" y="3997"/>
                  </a:lnTo>
                  <a:lnTo>
                    <a:pt x="6144" y="4007"/>
                  </a:lnTo>
                  <a:lnTo>
                    <a:pt x="6148" y="4017"/>
                  </a:lnTo>
                  <a:lnTo>
                    <a:pt x="6152" y="4028"/>
                  </a:lnTo>
                  <a:lnTo>
                    <a:pt x="6155" y="4038"/>
                  </a:lnTo>
                  <a:lnTo>
                    <a:pt x="6158" y="4048"/>
                  </a:lnTo>
                  <a:lnTo>
                    <a:pt x="6161" y="4059"/>
                  </a:lnTo>
                  <a:lnTo>
                    <a:pt x="6163" y="4070"/>
                  </a:lnTo>
                  <a:lnTo>
                    <a:pt x="6165" y="4080"/>
                  </a:lnTo>
                  <a:lnTo>
                    <a:pt x="6166" y="4091"/>
                  </a:lnTo>
                  <a:lnTo>
                    <a:pt x="6167" y="4102"/>
                  </a:lnTo>
                  <a:lnTo>
                    <a:pt x="6168" y="4113"/>
                  </a:lnTo>
                  <a:lnTo>
                    <a:pt x="6168" y="4124"/>
                  </a:lnTo>
                  <a:lnTo>
                    <a:pt x="6168" y="5876"/>
                  </a:lnTo>
                  <a:lnTo>
                    <a:pt x="6168" y="5887"/>
                  </a:lnTo>
                  <a:lnTo>
                    <a:pt x="6167" y="5898"/>
                  </a:lnTo>
                  <a:lnTo>
                    <a:pt x="6166" y="5909"/>
                  </a:lnTo>
                  <a:lnTo>
                    <a:pt x="6165" y="5920"/>
                  </a:lnTo>
                  <a:lnTo>
                    <a:pt x="6163" y="5930"/>
                  </a:lnTo>
                  <a:lnTo>
                    <a:pt x="6161" y="5941"/>
                  </a:lnTo>
                  <a:lnTo>
                    <a:pt x="6158" y="5952"/>
                  </a:lnTo>
                  <a:lnTo>
                    <a:pt x="6155" y="5962"/>
                  </a:lnTo>
                  <a:lnTo>
                    <a:pt x="6152" y="5972"/>
                  </a:lnTo>
                  <a:lnTo>
                    <a:pt x="6148" y="5983"/>
                  </a:lnTo>
                  <a:lnTo>
                    <a:pt x="6144" y="5993"/>
                  </a:lnTo>
                  <a:lnTo>
                    <a:pt x="6139" y="6003"/>
                  </a:lnTo>
                  <a:lnTo>
                    <a:pt x="6134" y="6012"/>
                  </a:lnTo>
                  <a:lnTo>
                    <a:pt x="6129" y="6022"/>
                  </a:lnTo>
                  <a:lnTo>
                    <a:pt x="6123" y="6031"/>
                  </a:lnTo>
                  <a:lnTo>
                    <a:pt x="6117" y="6040"/>
                  </a:lnTo>
                  <a:lnTo>
                    <a:pt x="6111" y="6049"/>
                  </a:lnTo>
                  <a:lnTo>
                    <a:pt x="6104" y="6058"/>
                  </a:lnTo>
                  <a:lnTo>
                    <a:pt x="6097" y="6066"/>
                  </a:lnTo>
                  <a:lnTo>
                    <a:pt x="6090" y="6074"/>
                  </a:lnTo>
                  <a:lnTo>
                    <a:pt x="6082" y="6082"/>
                  </a:lnTo>
                  <a:lnTo>
                    <a:pt x="6074" y="6090"/>
                  </a:lnTo>
                  <a:lnTo>
                    <a:pt x="6066" y="6097"/>
                  </a:lnTo>
                  <a:lnTo>
                    <a:pt x="6058" y="6104"/>
                  </a:lnTo>
                  <a:lnTo>
                    <a:pt x="6049" y="6111"/>
                  </a:lnTo>
                  <a:lnTo>
                    <a:pt x="6040" y="6117"/>
                  </a:lnTo>
                  <a:lnTo>
                    <a:pt x="6031" y="6123"/>
                  </a:lnTo>
                  <a:lnTo>
                    <a:pt x="6022" y="6129"/>
                  </a:lnTo>
                  <a:lnTo>
                    <a:pt x="6012" y="6134"/>
                  </a:lnTo>
                  <a:lnTo>
                    <a:pt x="6003" y="6139"/>
                  </a:lnTo>
                  <a:lnTo>
                    <a:pt x="5993" y="6144"/>
                  </a:lnTo>
                  <a:lnTo>
                    <a:pt x="5983" y="6148"/>
                  </a:lnTo>
                  <a:lnTo>
                    <a:pt x="5972" y="6152"/>
                  </a:lnTo>
                  <a:lnTo>
                    <a:pt x="5962" y="6155"/>
                  </a:lnTo>
                  <a:lnTo>
                    <a:pt x="5952" y="6158"/>
                  </a:lnTo>
                  <a:lnTo>
                    <a:pt x="5941" y="6161"/>
                  </a:lnTo>
                  <a:lnTo>
                    <a:pt x="5930" y="6163"/>
                  </a:lnTo>
                  <a:lnTo>
                    <a:pt x="5920" y="6165"/>
                  </a:lnTo>
                  <a:lnTo>
                    <a:pt x="5909" y="6166"/>
                  </a:lnTo>
                  <a:lnTo>
                    <a:pt x="5898" y="6167"/>
                  </a:lnTo>
                  <a:lnTo>
                    <a:pt x="5887" y="6168"/>
                  </a:lnTo>
                  <a:lnTo>
                    <a:pt x="5876" y="6168"/>
                  </a:lnTo>
                  <a:lnTo>
                    <a:pt x="4124" y="6168"/>
                  </a:lnTo>
                  <a:lnTo>
                    <a:pt x="4113" y="6168"/>
                  </a:lnTo>
                  <a:lnTo>
                    <a:pt x="4102" y="6167"/>
                  </a:lnTo>
                  <a:lnTo>
                    <a:pt x="4091" y="6166"/>
                  </a:lnTo>
                  <a:lnTo>
                    <a:pt x="4080" y="6165"/>
                  </a:lnTo>
                  <a:lnTo>
                    <a:pt x="4070" y="6163"/>
                  </a:lnTo>
                  <a:lnTo>
                    <a:pt x="4059" y="6161"/>
                  </a:lnTo>
                  <a:lnTo>
                    <a:pt x="4048" y="6158"/>
                  </a:lnTo>
                  <a:lnTo>
                    <a:pt x="4038" y="6155"/>
                  </a:lnTo>
                  <a:lnTo>
                    <a:pt x="4028" y="6152"/>
                  </a:lnTo>
                  <a:lnTo>
                    <a:pt x="4017" y="6148"/>
                  </a:lnTo>
                  <a:lnTo>
                    <a:pt x="4007" y="6144"/>
                  </a:lnTo>
                  <a:lnTo>
                    <a:pt x="3997" y="6139"/>
                  </a:lnTo>
                  <a:lnTo>
                    <a:pt x="3988" y="6134"/>
                  </a:lnTo>
                  <a:lnTo>
                    <a:pt x="3978" y="6129"/>
                  </a:lnTo>
                  <a:lnTo>
                    <a:pt x="3969" y="6123"/>
                  </a:lnTo>
                  <a:lnTo>
                    <a:pt x="3960" y="6117"/>
                  </a:lnTo>
                  <a:lnTo>
                    <a:pt x="3951" y="6111"/>
                  </a:lnTo>
                  <a:lnTo>
                    <a:pt x="3942" y="6104"/>
                  </a:lnTo>
                  <a:lnTo>
                    <a:pt x="3934" y="6097"/>
                  </a:lnTo>
                  <a:lnTo>
                    <a:pt x="3926" y="6090"/>
                  </a:lnTo>
                  <a:lnTo>
                    <a:pt x="3918" y="6082"/>
                  </a:lnTo>
                  <a:lnTo>
                    <a:pt x="3910" y="6074"/>
                  </a:lnTo>
                  <a:lnTo>
                    <a:pt x="3903" y="6066"/>
                  </a:lnTo>
                  <a:lnTo>
                    <a:pt x="3896" y="6058"/>
                  </a:lnTo>
                  <a:lnTo>
                    <a:pt x="3889" y="6049"/>
                  </a:lnTo>
                  <a:lnTo>
                    <a:pt x="3883" y="6040"/>
                  </a:lnTo>
                  <a:lnTo>
                    <a:pt x="3877" y="6031"/>
                  </a:lnTo>
                  <a:lnTo>
                    <a:pt x="3871" y="6022"/>
                  </a:lnTo>
                  <a:lnTo>
                    <a:pt x="3866" y="6012"/>
                  </a:lnTo>
                  <a:lnTo>
                    <a:pt x="3861" y="6003"/>
                  </a:lnTo>
                  <a:lnTo>
                    <a:pt x="3856" y="5993"/>
                  </a:lnTo>
                  <a:lnTo>
                    <a:pt x="3852" y="5983"/>
                  </a:lnTo>
                  <a:lnTo>
                    <a:pt x="3848" y="5972"/>
                  </a:lnTo>
                  <a:lnTo>
                    <a:pt x="3845" y="5962"/>
                  </a:lnTo>
                  <a:lnTo>
                    <a:pt x="3842" y="5952"/>
                  </a:lnTo>
                  <a:lnTo>
                    <a:pt x="3839" y="5941"/>
                  </a:lnTo>
                  <a:lnTo>
                    <a:pt x="3837" y="5930"/>
                  </a:lnTo>
                  <a:lnTo>
                    <a:pt x="3835" y="5920"/>
                  </a:lnTo>
                  <a:lnTo>
                    <a:pt x="3834" y="5909"/>
                  </a:lnTo>
                  <a:lnTo>
                    <a:pt x="3833" y="5898"/>
                  </a:lnTo>
                  <a:lnTo>
                    <a:pt x="3832" y="5887"/>
                  </a:lnTo>
                  <a:lnTo>
                    <a:pt x="3832" y="5876"/>
                  </a:lnTo>
                  <a:lnTo>
                    <a:pt x="3832" y="4124"/>
                  </a:lnTo>
                  <a:lnTo>
                    <a:pt x="3832" y="4113"/>
                  </a:lnTo>
                  <a:lnTo>
                    <a:pt x="3833" y="4102"/>
                  </a:lnTo>
                  <a:lnTo>
                    <a:pt x="3834" y="4091"/>
                  </a:lnTo>
                  <a:lnTo>
                    <a:pt x="3835" y="4080"/>
                  </a:lnTo>
                  <a:lnTo>
                    <a:pt x="3837" y="4070"/>
                  </a:lnTo>
                  <a:lnTo>
                    <a:pt x="3839" y="4059"/>
                  </a:lnTo>
                  <a:lnTo>
                    <a:pt x="3842" y="4048"/>
                  </a:lnTo>
                  <a:lnTo>
                    <a:pt x="3845" y="4038"/>
                  </a:lnTo>
                  <a:lnTo>
                    <a:pt x="3848" y="4028"/>
                  </a:lnTo>
                  <a:lnTo>
                    <a:pt x="3852" y="4017"/>
                  </a:lnTo>
                  <a:lnTo>
                    <a:pt x="3856" y="4007"/>
                  </a:lnTo>
                  <a:lnTo>
                    <a:pt x="3861" y="3997"/>
                  </a:lnTo>
                  <a:lnTo>
                    <a:pt x="3866" y="3988"/>
                  </a:lnTo>
                  <a:lnTo>
                    <a:pt x="3871" y="3978"/>
                  </a:lnTo>
                  <a:lnTo>
                    <a:pt x="3877" y="3969"/>
                  </a:lnTo>
                  <a:lnTo>
                    <a:pt x="3883" y="3960"/>
                  </a:lnTo>
                  <a:lnTo>
                    <a:pt x="3889" y="3951"/>
                  </a:lnTo>
                  <a:lnTo>
                    <a:pt x="3896" y="3942"/>
                  </a:lnTo>
                  <a:lnTo>
                    <a:pt x="3903" y="3934"/>
                  </a:lnTo>
                  <a:lnTo>
                    <a:pt x="3910" y="3926"/>
                  </a:lnTo>
                  <a:lnTo>
                    <a:pt x="3918" y="3918"/>
                  </a:lnTo>
                  <a:lnTo>
                    <a:pt x="3926" y="3910"/>
                  </a:lnTo>
                  <a:lnTo>
                    <a:pt x="3934" y="3903"/>
                  </a:lnTo>
                  <a:lnTo>
                    <a:pt x="3942" y="3896"/>
                  </a:lnTo>
                  <a:lnTo>
                    <a:pt x="3951" y="3889"/>
                  </a:lnTo>
                  <a:lnTo>
                    <a:pt x="3960" y="3883"/>
                  </a:lnTo>
                  <a:lnTo>
                    <a:pt x="3969" y="3877"/>
                  </a:lnTo>
                  <a:lnTo>
                    <a:pt x="3978" y="3871"/>
                  </a:lnTo>
                  <a:lnTo>
                    <a:pt x="3988" y="3866"/>
                  </a:lnTo>
                  <a:lnTo>
                    <a:pt x="3997" y="3861"/>
                  </a:lnTo>
                  <a:lnTo>
                    <a:pt x="4007" y="3856"/>
                  </a:lnTo>
                  <a:lnTo>
                    <a:pt x="4017" y="3852"/>
                  </a:lnTo>
                  <a:lnTo>
                    <a:pt x="4028" y="3848"/>
                  </a:lnTo>
                  <a:lnTo>
                    <a:pt x="4038" y="3845"/>
                  </a:lnTo>
                  <a:lnTo>
                    <a:pt x="4048" y="3842"/>
                  </a:lnTo>
                  <a:lnTo>
                    <a:pt x="4059" y="3839"/>
                  </a:lnTo>
                  <a:lnTo>
                    <a:pt x="4070" y="3837"/>
                  </a:lnTo>
                  <a:lnTo>
                    <a:pt x="4080" y="3835"/>
                  </a:lnTo>
                  <a:lnTo>
                    <a:pt x="4091" y="3834"/>
                  </a:lnTo>
                  <a:lnTo>
                    <a:pt x="4102" y="3833"/>
                  </a:lnTo>
                  <a:lnTo>
                    <a:pt x="4113" y="3832"/>
                  </a:lnTo>
                  <a:lnTo>
                    <a:pt x="4124" y="38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1336;p13">
              <a:extLst>
                <a:ext uri="{FF2B5EF4-FFF2-40B4-BE49-F238E27FC236}">
                  <a16:creationId xmlns:a16="http://schemas.microsoft.com/office/drawing/2014/main" id="{4FB6ECE7-5458-4671-BC6D-0330A1BCCC7E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7" y="1254"/>
                  </a:moveTo>
                  <a:lnTo>
                    <a:pt x="3927" y="1285"/>
                  </a:lnTo>
                  <a:lnTo>
                    <a:pt x="3934" y="1317"/>
                  </a:lnTo>
                  <a:lnTo>
                    <a:pt x="3936" y="1350"/>
                  </a:lnTo>
                  <a:lnTo>
                    <a:pt x="3936" y="2122"/>
                  </a:lnTo>
                  <a:lnTo>
                    <a:pt x="4750" y="2122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122"/>
                  </a:lnTo>
                  <a:lnTo>
                    <a:pt x="6064" y="2122"/>
                  </a:lnTo>
                  <a:lnTo>
                    <a:pt x="6064" y="1350"/>
                  </a:lnTo>
                  <a:lnTo>
                    <a:pt x="6066" y="1317"/>
                  </a:lnTo>
                  <a:lnTo>
                    <a:pt x="6073" y="1285"/>
                  </a:lnTo>
                  <a:lnTo>
                    <a:pt x="6083" y="1254"/>
                  </a:lnTo>
                  <a:lnTo>
                    <a:pt x="6097" y="1225"/>
                  </a:lnTo>
                  <a:lnTo>
                    <a:pt x="6116" y="1198"/>
                  </a:lnTo>
                  <a:lnTo>
                    <a:pt x="6137" y="1173"/>
                  </a:lnTo>
                  <a:lnTo>
                    <a:pt x="6162" y="1152"/>
                  </a:lnTo>
                  <a:lnTo>
                    <a:pt x="6189" y="1133"/>
                  </a:lnTo>
                  <a:lnTo>
                    <a:pt x="6218" y="1119"/>
                  </a:lnTo>
                  <a:lnTo>
                    <a:pt x="6249" y="1109"/>
                  </a:lnTo>
                  <a:lnTo>
                    <a:pt x="6281" y="1102"/>
                  </a:lnTo>
                  <a:lnTo>
                    <a:pt x="6314" y="1100"/>
                  </a:lnTo>
                  <a:lnTo>
                    <a:pt x="6347" y="1102"/>
                  </a:lnTo>
                  <a:lnTo>
                    <a:pt x="6379" y="1109"/>
                  </a:lnTo>
                  <a:lnTo>
                    <a:pt x="6410" y="1119"/>
                  </a:lnTo>
                  <a:lnTo>
                    <a:pt x="6439" y="1133"/>
                  </a:lnTo>
                  <a:lnTo>
                    <a:pt x="6466" y="1152"/>
                  </a:lnTo>
                  <a:lnTo>
                    <a:pt x="6491" y="1173"/>
                  </a:lnTo>
                  <a:lnTo>
                    <a:pt x="6512" y="1198"/>
                  </a:lnTo>
                  <a:lnTo>
                    <a:pt x="6531" y="1225"/>
                  </a:lnTo>
                  <a:lnTo>
                    <a:pt x="6545" y="1254"/>
                  </a:lnTo>
                  <a:lnTo>
                    <a:pt x="6555" y="1285"/>
                  </a:lnTo>
                  <a:lnTo>
                    <a:pt x="6562" y="1317"/>
                  </a:lnTo>
                  <a:lnTo>
                    <a:pt x="6564" y="1350"/>
                  </a:lnTo>
                  <a:lnTo>
                    <a:pt x="6564" y="2122"/>
                  </a:lnTo>
                  <a:lnTo>
                    <a:pt x="7190" y="2122"/>
                  </a:lnTo>
                  <a:lnTo>
                    <a:pt x="7195" y="2122"/>
                  </a:lnTo>
                  <a:lnTo>
                    <a:pt x="7211" y="2122"/>
                  </a:lnTo>
                  <a:lnTo>
                    <a:pt x="7220" y="2123"/>
                  </a:lnTo>
                  <a:lnTo>
                    <a:pt x="7237" y="2124"/>
                  </a:lnTo>
                  <a:lnTo>
                    <a:pt x="7246" y="2124"/>
                  </a:lnTo>
                  <a:lnTo>
                    <a:pt x="7262" y="2126"/>
                  </a:lnTo>
                  <a:lnTo>
                    <a:pt x="7272" y="2127"/>
                  </a:lnTo>
                  <a:lnTo>
                    <a:pt x="7288" y="2129"/>
                  </a:lnTo>
                  <a:lnTo>
                    <a:pt x="7297" y="2130"/>
                  </a:lnTo>
                  <a:lnTo>
                    <a:pt x="7313" y="2133"/>
                  </a:lnTo>
                  <a:lnTo>
                    <a:pt x="7323" y="2135"/>
                  </a:lnTo>
                  <a:lnTo>
                    <a:pt x="7339" y="2138"/>
                  </a:lnTo>
                  <a:lnTo>
                    <a:pt x="7348" y="2140"/>
                  </a:lnTo>
                  <a:lnTo>
                    <a:pt x="7364" y="2144"/>
                  </a:lnTo>
                  <a:lnTo>
                    <a:pt x="7373" y="2147"/>
                  </a:lnTo>
                  <a:lnTo>
                    <a:pt x="7388" y="2151"/>
                  </a:lnTo>
                  <a:lnTo>
                    <a:pt x="7397" y="2154"/>
                  </a:lnTo>
                  <a:lnTo>
                    <a:pt x="7413" y="2159"/>
                  </a:lnTo>
                  <a:lnTo>
                    <a:pt x="7422" y="2162"/>
                  </a:lnTo>
                  <a:lnTo>
                    <a:pt x="7437" y="2168"/>
                  </a:lnTo>
                  <a:lnTo>
                    <a:pt x="7446" y="2171"/>
                  </a:lnTo>
                  <a:lnTo>
                    <a:pt x="7461" y="2178"/>
                  </a:lnTo>
                  <a:lnTo>
                    <a:pt x="7470" y="2182"/>
                  </a:lnTo>
                  <a:lnTo>
                    <a:pt x="7485" y="2188"/>
                  </a:lnTo>
                  <a:lnTo>
                    <a:pt x="7493" y="2193"/>
                  </a:lnTo>
                  <a:lnTo>
                    <a:pt x="7508" y="2200"/>
                  </a:lnTo>
                  <a:lnTo>
                    <a:pt x="7516" y="2205"/>
                  </a:lnTo>
                  <a:lnTo>
                    <a:pt x="7531" y="2213"/>
                  </a:lnTo>
                  <a:lnTo>
                    <a:pt x="7536" y="2216"/>
                  </a:lnTo>
                  <a:lnTo>
                    <a:pt x="7551" y="2224"/>
                  </a:lnTo>
                  <a:lnTo>
                    <a:pt x="7559" y="2229"/>
                  </a:lnTo>
                  <a:lnTo>
                    <a:pt x="7573" y="2238"/>
                  </a:lnTo>
                  <a:lnTo>
                    <a:pt x="7581" y="2244"/>
                  </a:lnTo>
                  <a:lnTo>
                    <a:pt x="7594" y="2253"/>
                  </a:lnTo>
                  <a:lnTo>
                    <a:pt x="7602" y="2259"/>
                  </a:lnTo>
                  <a:lnTo>
                    <a:pt x="7615" y="2269"/>
                  </a:lnTo>
                  <a:lnTo>
                    <a:pt x="7622" y="2275"/>
                  </a:lnTo>
                  <a:lnTo>
                    <a:pt x="7635" y="2285"/>
                  </a:lnTo>
                  <a:lnTo>
                    <a:pt x="7642" y="2291"/>
                  </a:lnTo>
                  <a:lnTo>
                    <a:pt x="7654" y="2302"/>
                  </a:lnTo>
                  <a:lnTo>
                    <a:pt x="7661" y="2309"/>
                  </a:lnTo>
                  <a:lnTo>
                    <a:pt x="7673" y="2320"/>
                  </a:lnTo>
                  <a:lnTo>
                    <a:pt x="7680" y="2327"/>
                  </a:lnTo>
                  <a:lnTo>
                    <a:pt x="7691" y="2339"/>
                  </a:lnTo>
                  <a:lnTo>
                    <a:pt x="7698" y="2346"/>
                  </a:lnTo>
                  <a:lnTo>
                    <a:pt x="7709" y="2358"/>
                  </a:lnTo>
                  <a:lnTo>
                    <a:pt x="7715" y="2365"/>
                  </a:lnTo>
                  <a:lnTo>
                    <a:pt x="7725" y="2378"/>
                  </a:lnTo>
                  <a:lnTo>
                    <a:pt x="7731" y="2385"/>
                  </a:lnTo>
                  <a:lnTo>
                    <a:pt x="7741" y="2398"/>
                  </a:lnTo>
                  <a:lnTo>
                    <a:pt x="7747" y="2406"/>
                  </a:lnTo>
                  <a:lnTo>
                    <a:pt x="7756" y="2419"/>
                  </a:lnTo>
                  <a:lnTo>
                    <a:pt x="7762" y="2427"/>
                  </a:lnTo>
                  <a:lnTo>
                    <a:pt x="7771" y="2441"/>
                  </a:lnTo>
                  <a:lnTo>
                    <a:pt x="7776" y="2449"/>
                  </a:lnTo>
                  <a:lnTo>
                    <a:pt x="7784" y="2464"/>
                  </a:lnTo>
                  <a:lnTo>
                    <a:pt x="7787" y="2469"/>
                  </a:lnTo>
                  <a:lnTo>
                    <a:pt x="7795" y="2484"/>
                  </a:lnTo>
                  <a:lnTo>
                    <a:pt x="7800" y="2492"/>
                  </a:lnTo>
                  <a:lnTo>
                    <a:pt x="7807" y="2507"/>
                  </a:lnTo>
                  <a:lnTo>
                    <a:pt x="7812" y="2515"/>
                  </a:lnTo>
                  <a:lnTo>
                    <a:pt x="7818" y="2530"/>
                  </a:lnTo>
                  <a:lnTo>
                    <a:pt x="7822" y="2539"/>
                  </a:lnTo>
                  <a:lnTo>
                    <a:pt x="7829" y="2554"/>
                  </a:lnTo>
                  <a:lnTo>
                    <a:pt x="7832" y="2563"/>
                  </a:lnTo>
                  <a:lnTo>
                    <a:pt x="7838" y="2578"/>
                  </a:lnTo>
                  <a:lnTo>
                    <a:pt x="7841" y="2587"/>
                  </a:lnTo>
                  <a:lnTo>
                    <a:pt x="7846" y="2603"/>
                  </a:lnTo>
                  <a:lnTo>
                    <a:pt x="7849" y="2612"/>
                  </a:lnTo>
                  <a:lnTo>
                    <a:pt x="7853" y="2627"/>
                  </a:lnTo>
                  <a:lnTo>
                    <a:pt x="7856" y="2636"/>
                  </a:lnTo>
                  <a:lnTo>
                    <a:pt x="7860" y="2652"/>
                  </a:lnTo>
                  <a:lnTo>
                    <a:pt x="7862" y="2661"/>
                  </a:lnTo>
                  <a:lnTo>
                    <a:pt x="7865" y="2677"/>
                  </a:lnTo>
                  <a:lnTo>
                    <a:pt x="7867" y="2687"/>
                  </a:lnTo>
                  <a:lnTo>
                    <a:pt x="7870" y="2703"/>
                  </a:lnTo>
                  <a:lnTo>
                    <a:pt x="7871" y="2712"/>
                  </a:lnTo>
                  <a:lnTo>
                    <a:pt x="7873" y="2728"/>
                  </a:lnTo>
                  <a:lnTo>
                    <a:pt x="7874" y="2738"/>
                  </a:lnTo>
                  <a:lnTo>
                    <a:pt x="7876" y="2754"/>
                  </a:lnTo>
                  <a:lnTo>
                    <a:pt x="7876" y="2763"/>
                  </a:lnTo>
                  <a:lnTo>
                    <a:pt x="7877" y="2780"/>
                  </a:lnTo>
                  <a:lnTo>
                    <a:pt x="7878" y="2789"/>
                  </a:lnTo>
                  <a:lnTo>
                    <a:pt x="7878" y="2805"/>
                  </a:lnTo>
                  <a:lnTo>
                    <a:pt x="7878" y="2810"/>
                  </a:lnTo>
                  <a:lnTo>
                    <a:pt x="7878" y="3436"/>
                  </a:lnTo>
                  <a:lnTo>
                    <a:pt x="8650" y="3436"/>
                  </a:lnTo>
                  <a:lnTo>
                    <a:pt x="8683" y="3438"/>
                  </a:lnTo>
                  <a:lnTo>
                    <a:pt x="8715" y="3445"/>
                  </a:lnTo>
                  <a:lnTo>
                    <a:pt x="8746" y="3455"/>
                  </a:lnTo>
                  <a:lnTo>
                    <a:pt x="8775" y="3469"/>
                  </a:lnTo>
                  <a:lnTo>
                    <a:pt x="8802" y="3488"/>
                  </a:lnTo>
                  <a:lnTo>
                    <a:pt x="8827" y="3509"/>
                  </a:lnTo>
                  <a:lnTo>
                    <a:pt x="8848" y="3534"/>
                  </a:lnTo>
                  <a:lnTo>
                    <a:pt x="8867" y="3561"/>
                  </a:lnTo>
                  <a:lnTo>
                    <a:pt x="8881" y="3590"/>
                  </a:lnTo>
                  <a:lnTo>
                    <a:pt x="8891" y="3621"/>
                  </a:lnTo>
                  <a:lnTo>
                    <a:pt x="8898" y="3653"/>
                  </a:lnTo>
                  <a:lnTo>
                    <a:pt x="8900" y="3686"/>
                  </a:lnTo>
                  <a:lnTo>
                    <a:pt x="8898" y="3719"/>
                  </a:lnTo>
                  <a:lnTo>
                    <a:pt x="8891" y="3751"/>
                  </a:lnTo>
                  <a:lnTo>
                    <a:pt x="8881" y="3782"/>
                  </a:lnTo>
                  <a:lnTo>
                    <a:pt x="8867" y="3811"/>
                  </a:lnTo>
                  <a:lnTo>
                    <a:pt x="8848" y="3838"/>
                  </a:lnTo>
                  <a:lnTo>
                    <a:pt x="8827" y="3863"/>
                  </a:lnTo>
                  <a:lnTo>
                    <a:pt x="8802" y="3884"/>
                  </a:lnTo>
                  <a:lnTo>
                    <a:pt x="8775" y="3903"/>
                  </a:lnTo>
                  <a:lnTo>
                    <a:pt x="8746" y="3917"/>
                  </a:lnTo>
                  <a:lnTo>
                    <a:pt x="8715" y="3927"/>
                  </a:lnTo>
                  <a:lnTo>
                    <a:pt x="8683" y="3934"/>
                  </a:lnTo>
                  <a:lnTo>
                    <a:pt x="8650" y="3936"/>
                  </a:lnTo>
                  <a:lnTo>
                    <a:pt x="7878" y="3936"/>
                  </a:lnTo>
                  <a:lnTo>
                    <a:pt x="7878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878" y="5250"/>
                  </a:lnTo>
                  <a:lnTo>
                    <a:pt x="7878" y="6064"/>
                  </a:lnTo>
                  <a:lnTo>
                    <a:pt x="8650" y="6064"/>
                  </a:lnTo>
                  <a:lnTo>
                    <a:pt x="8683" y="6066"/>
                  </a:lnTo>
                  <a:lnTo>
                    <a:pt x="8715" y="6073"/>
                  </a:lnTo>
                  <a:lnTo>
                    <a:pt x="8746" y="6083"/>
                  </a:lnTo>
                  <a:lnTo>
                    <a:pt x="8775" y="6097"/>
                  </a:lnTo>
                  <a:lnTo>
                    <a:pt x="8802" y="6116"/>
                  </a:lnTo>
                  <a:lnTo>
                    <a:pt x="8827" y="6137"/>
                  </a:lnTo>
                  <a:lnTo>
                    <a:pt x="8848" y="6162"/>
                  </a:lnTo>
                  <a:lnTo>
                    <a:pt x="8867" y="6189"/>
                  </a:lnTo>
                  <a:lnTo>
                    <a:pt x="8881" y="6218"/>
                  </a:lnTo>
                  <a:lnTo>
                    <a:pt x="8891" y="6249"/>
                  </a:lnTo>
                  <a:lnTo>
                    <a:pt x="8898" y="6281"/>
                  </a:lnTo>
                  <a:lnTo>
                    <a:pt x="8900" y="6314"/>
                  </a:lnTo>
                  <a:lnTo>
                    <a:pt x="8898" y="6347"/>
                  </a:lnTo>
                  <a:lnTo>
                    <a:pt x="8891" y="6379"/>
                  </a:lnTo>
                  <a:lnTo>
                    <a:pt x="8881" y="6410"/>
                  </a:lnTo>
                  <a:lnTo>
                    <a:pt x="8867" y="6439"/>
                  </a:lnTo>
                  <a:lnTo>
                    <a:pt x="8848" y="6466"/>
                  </a:lnTo>
                  <a:lnTo>
                    <a:pt x="8827" y="6491"/>
                  </a:lnTo>
                  <a:lnTo>
                    <a:pt x="8802" y="6512"/>
                  </a:lnTo>
                  <a:lnTo>
                    <a:pt x="8775" y="6531"/>
                  </a:lnTo>
                  <a:lnTo>
                    <a:pt x="8746" y="6545"/>
                  </a:lnTo>
                  <a:lnTo>
                    <a:pt x="8715" y="6555"/>
                  </a:lnTo>
                  <a:lnTo>
                    <a:pt x="8683" y="6562"/>
                  </a:lnTo>
                  <a:lnTo>
                    <a:pt x="8650" y="6564"/>
                  </a:lnTo>
                  <a:lnTo>
                    <a:pt x="7878" y="6564"/>
                  </a:lnTo>
                  <a:lnTo>
                    <a:pt x="7878" y="7190"/>
                  </a:lnTo>
                  <a:lnTo>
                    <a:pt x="7878" y="7195"/>
                  </a:lnTo>
                  <a:lnTo>
                    <a:pt x="7878" y="7211"/>
                  </a:lnTo>
                  <a:lnTo>
                    <a:pt x="7877" y="7220"/>
                  </a:lnTo>
                  <a:lnTo>
                    <a:pt x="7876" y="7237"/>
                  </a:lnTo>
                  <a:lnTo>
                    <a:pt x="7876" y="7246"/>
                  </a:lnTo>
                  <a:lnTo>
                    <a:pt x="7874" y="7262"/>
                  </a:lnTo>
                  <a:lnTo>
                    <a:pt x="7873" y="7272"/>
                  </a:lnTo>
                  <a:lnTo>
                    <a:pt x="7871" y="7288"/>
                  </a:lnTo>
                  <a:lnTo>
                    <a:pt x="7870" y="7297"/>
                  </a:lnTo>
                  <a:lnTo>
                    <a:pt x="7867" y="7313"/>
                  </a:lnTo>
                  <a:lnTo>
                    <a:pt x="7865" y="7323"/>
                  </a:lnTo>
                  <a:lnTo>
                    <a:pt x="7862" y="7339"/>
                  </a:lnTo>
                  <a:lnTo>
                    <a:pt x="7860" y="7348"/>
                  </a:lnTo>
                  <a:lnTo>
                    <a:pt x="7856" y="7364"/>
                  </a:lnTo>
                  <a:lnTo>
                    <a:pt x="7853" y="7373"/>
                  </a:lnTo>
                  <a:lnTo>
                    <a:pt x="7849" y="7388"/>
                  </a:lnTo>
                  <a:lnTo>
                    <a:pt x="7846" y="7397"/>
                  </a:lnTo>
                  <a:lnTo>
                    <a:pt x="7841" y="7413"/>
                  </a:lnTo>
                  <a:lnTo>
                    <a:pt x="7838" y="7422"/>
                  </a:lnTo>
                  <a:lnTo>
                    <a:pt x="7832" y="7437"/>
                  </a:lnTo>
                  <a:lnTo>
                    <a:pt x="7829" y="7446"/>
                  </a:lnTo>
                  <a:lnTo>
                    <a:pt x="7822" y="7461"/>
                  </a:lnTo>
                  <a:lnTo>
                    <a:pt x="7818" y="7470"/>
                  </a:lnTo>
                  <a:lnTo>
                    <a:pt x="7812" y="7485"/>
                  </a:lnTo>
                  <a:lnTo>
                    <a:pt x="7807" y="7493"/>
                  </a:lnTo>
                  <a:lnTo>
                    <a:pt x="7800" y="7508"/>
                  </a:lnTo>
                  <a:lnTo>
                    <a:pt x="7795" y="7516"/>
                  </a:lnTo>
                  <a:lnTo>
                    <a:pt x="7787" y="7531"/>
                  </a:lnTo>
                  <a:lnTo>
                    <a:pt x="7784" y="7536"/>
                  </a:lnTo>
                  <a:lnTo>
                    <a:pt x="7776" y="7551"/>
                  </a:lnTo>
                  <a:lnTo>
                    <a:pt x="7771" y="7559"/>
                  </a:lnTo>
                  <a:lnTo>
                    <a:pt x="7762" y="7573"/>
                  </a:lnTo>
                  <a:lnTo>
                    <a:pt x="7756" y="7581"/>
                  </a:lnTo>
                  <a:lnTo>
                    <a:pt x="7747" y="7594"/>
                  </a:lnTo>
                  <a:lnTo>
                    <a:pt x="7741" y="7602"/>
                  </a:lnTo>
                  <a:lnTo>
                    <a:pt x="7731" y="7615"/>
                  </a:lnTo>
                  <a:lnTo>
                    <a:pt x="7725" y="7622"/>
                  </a:lnTo>
                  <a:lnTo>
                    <a:pt x="7715" y="7635"/>
                  </a:lnTo>
                  <a:lnTo>
                    <a:pt x="7709" y="7642"/>
                  </a:lnTo>
                  <a:lnTo>
                    <a:pt x="7698" y="7654"/>
                  </a:lnTo>
                  <a:lnTo>
                    <a:pt x="7691" y="7661"/>
                  </a:lnTo>
                  <a:lnTo>
                    <a:pt x="7680" y="7673"/>
                  </a:lnTo>
                  <a:lnTo>
                    <a:pt x="7673" y="7680"/>
                  </a:lnTo>
                  <a:lnTo>
                    <a:pt x="7661" y="7691"/>
                  </a:lnTo>
                  <a:lnTo>
                    <a:pt x="7654" y="7698"/>
                  </a:lnTo>
                  <a:lnTo>
                    <a:pt x="7642" y="7709"/>
                  </a:lnTo>
                  <a:lnTo>
                    <a:pt x="7635" y="7715"/>
                  </a:lnTo>
                  <a:lnTo>
                    <a:pt x="7622" y="7725"/>
                  </a:lnTo>
                  <a:lnTo>
                    <a:pt x="7615" y="7731"/>
                  </a:lnTo>
                  <a:lnTo>
                    <a:pt x="7602" y="7741"/>
                  </a:lnTo>
                  <a:lnTo>
                    <a:pt x="7594" y="7747"/>
                  </a:lnTo>
                  <a:lnTo>
                    <a:pt x="7581" y="7756"/>
                  </a:lnTo>
                  <a:lnTo>
                    <a:pt x="7573" y="7762"/>
                  </a:lnTo>
                  <a:lnTo>
                    <a:pt x="7559" y="7771"/>
                  </a:lnTo>
                  <a:lnTo>
                    <a:pt x="7551" y="7776"/>
                  </a:lnTo>
                  <a:lnTo>
                    <a:pt x="7536" y="7784"/>
                  </a:lnTo>
                  <a:lnTo>
                    <a:pt x="7531" y="7787"/>
                  </a:lnTo>
                  <a:lnTo>
                    <a:pt x="7516" y="7795"/>
                  </a:lnTo>
                  <a:lnTo>
                    <a:pt x="7508" y="7800"/>
                  </a:lnTo>
                  <a:lnTo>
                    <a:pt x="7493" y="7807"/>
                  </a:lnTo>
                  <a:lnTo>
                    <a:pt x="7485" y="7812"/>
                  </a:lnTo>
                  <a:lnTo>
                    <a:pt x="7470" y="7818"/>
                  </a:lnTo>
                  <a:lnTo>
                    <a:pt x="7461" y="7822"/>
                  </a:lnTo>
                  <a:lnTo>
                    <a:pt x="7446" y="7829"/>
                  </a:lnTo>
                  <a:lnTo>
                    <a:pt x="7437" y="7832"/>
                  </a:lnTo>
                  <a:lnTo>
                    <a:pt x="7422" y="7838"/>
                  </a:lnTo>
                  <a:lnTo>
                    <a:pt x="7413" y="7841"/>
                  </a:lnTo>
                  <a:lnTo>
                    <a:pt x="7397" y="7846"/>
                  </a:lnTo>
                  <a:lnTo>
                    <a:pt x="7388" y="7849"/>
                  </a:lnTo>
                  <a:lnTo>
                    <a:pt x="7373" y="7853"/>
                  </a:lnTo>
                  <a:lnTo>
                    <a:pt x="7364" y="7856"/>
                  </a:lnTo>
                  <a:lnTo>
                    <a:pt x="7348" y="7860"/>
                  </a:lnTo>
                  <a:lnTo>
                    <a:pt x="7339" y="7862"/>
                  </a:lnTo>
                  <a:lnTo>
                    <a:pt x="7323" y="7865"/>
                  </a:lnTo>
                  <a:lnTo>
                    <a:pt x="7313" y="7867"/>
                  </a:lnTo>
                  <a:lnTo>
                    <a:pt x="7297" y="7870"/>
                  </a:lnTo>
                  <a:lnTo>
                    <a:pt x="7288" y="7871"/>
                  </a:lnTo>
                  <a:lnTo>
                    <a:pt x="7272" y="7873"/>
                  </a:lnTo>
                  <a:lnTo>
                    <a:pt x="7262" y="7874"/>
                  </a:lnTo>
                  <a:lnTo>
                    <a:pt x="7246" y="7876"/>
                  </a:lnTo>
                  <a:lnTo>
                    <a:pt x="7237" y="7876"/>
                  </a:lnTo>
                  <a:lnTo>
                    <a:pt x="7220" y="7877"/>
                  </a:lnTo>
                  <a:lnTo>
                    <a:pt x="7211" y="7878"/>
                  </a:lnTo>
                  <a:lnTo>
                    <a:pt x="7195" y="7878"/>
                  </a:lnTo>
                  <a:lnTo>
                    <a:pt x="7190" y="7878"/>
                  </a:lnTo>
                  <a:lnTo>
                    <a:pt x="6564" y="7878"/>
                  </a:lnTo>
                  <a:lnTo>
                    <a:pt x="6564" y="8650"/>
                  </a:lnTo>
                  <a:lnTo>
                    <a:pt x="6562" y="8683"/>
                  </a:lnTo>
                  <a:lnTo>
                    <a:pt x="6555" y="8715"/>
                  </a:lnTo>
                  <a:lnTo>
                    <a:pt x="6545" y="8746"/>
                  </a:lnTo>
                  <a:lnTo>
                    <a:pt x="6531" y="8775"/>
                  </a:lnTo>
                  <a:lnTo>
                    <a:pt x="6512" y="8802"/>
                  </a:lnTo>
                  <a:lnTo>
                    <a:pt x="6491" y="8827"/>
                  </a:lnTo>
                  <a:lnTo>
                    <a:pt x="6466" y="8848"/>
                  </a:lnTo>
                  <a:lnTo>
                    <a:pt x="6439" y="8867"/>
                  </a:lnTo>
                  <a:lnTo>
                    <a:pt x="6410" y="8881"/>
                  </a:lnTo>
                  <a:lnTo>
                    <a:pt x="6379" y="8891"/>
                  </a:lnTo>
                  <a:lnTo>
                    <a:pt x="6347" y="8898"/>
                  </a:lnTo>
                  <a:lnTo>
                    <a:pt x="6314" y="8900"/>
                  </a:lnTo>
                  <a:lnTo>
                    <a:pt x="6281" y="8898"/>
                  </a:lnTo>
                  <a:lnTo>
                    <a:pt x="6249" y="8891"/>
                  </a:lnTo>
                  <a:lnTo>
                    <a:pt x="6218" y="8881"/>
                  </a:lnTo>
                  <a:lnTo>
                    <a:pt x="6189" y="8867"/>
                  </a:lnTo>
                  <a:lnTo>
                    <a:pt x="6162" y="8848"/>
                  </a:lnTo>
                  <a:lnTo>
                    <a:pt x="6137" y="8827"/>
                  </a:lnTo>
                  <a:lnTo>
                    <a:pt x="6116" y="8802"/>
                  </a:lnTo>
                  <a:lnTo>
                    <a:pt x="6097" y="8775"/>
                  </a:lnTo>
                  <a:lnTo>
                    <a:pt x="6083" y="8746"/>
                  </a:lnTo>
                  <a:lnTo>
                    <a:pt x="6073" y="8715"/>
                  </a:lnTo>
                  <a:lnTo>
                    <a:pt x="6066" y="8683"/>
                  </a:lnTo>
                  <a:lnTo>
                    <a:pt x="6064" y="8650"/>
                  </a:lnTo>
                  <a:lnTo>
                    <a:pt x="6064" y="7878"/>
                  </a:lnTo>
                  <a:lnTo>
                    <a:pt x="5250" y="7878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878"/>
                  </a:lnTo>
                  <a:lnTo>
                    <a:pt x="3936" y="7878"/>
                  </a:lnTo>
                  <a:lnTo>
                    <a:pt x="3936" y="8650"/>
                  </a:lnTo>
                  <a:lnTo>
                    <a:pt x="3934" y="8683"/>
                  </a:lnTo>
                  <a:lnTo>
                    <a:pt x="3927" y="8715"/>
                  </a:lnTo>
                  <a:lnTo>
                    <a:pt x="3917" y="8746"/>
                  </a:lnTo>
                  <a:lnTo>
                    <a:pt x="3903" y="8775"/>
                  </a:lnTo>
                  <a:lnTo>
                    <a:pt x="3884" y="8802"/>
                  </a:lnTo>
                  <a:lnTo>
                    <a:pt x="3863" y="8827"/>
                  </a:lnTo>
                  <a:lnTo>
                    <a:pt x="3838" y="8848"/>
                  </a:lnTo>
                  <a:lnTo>
                    <a:pt x="3811" y="8867"/>
                  </a:lnTo>
                  <a:lnTo>
                    <a:pt x="3782" y="8881"/>
                  </a:lnTo>
                  <a:lnTo>
                    <a:pt x="3751" y="8891"/>
                  </a:lnTo>
                  <a:lnTo>
                    <a:pt x="3719" y="8898"/>
                  </a:lnTo>
                  <a:lnTo>
                    <a:pt x="3686" y="8900"/>
                  </a:lnTo>
                  <a:lnTo>
                    <a:pt x="3653" y="8898"/>
                  </a:lnTo>
                  <a:lnTo>
                    <a:pt x="3621" y="8891"/>
                  </a:lnTo>
                  <a:lnTo>
                    <a:pt x="3590" y="8881"/>
                  </a:lnTo>
                  <a:lnTo>
                    <a:pt x="3561" y="8867"/>
                  </a:lnTo>
                  <a:lnTo>
                    <a:pt x="3534" y="8848"/>
                  </a:lnTo>
                  <a:lnTo>
                    <a:pt x="3509" y="8827"/>
                  </a:lnTo>
                  <a:lnTo>
                    <a:pt x="3488" y="8802"/>
                  </a:lnTo>
                  <a:lnTo>
                    <a:pt x="3469" y="8775"/>
                  </a:lnTo>
                  <a:lnTo>
                    <a:pt x="3455" y="8746"/>
                  </a:lnTo>
                  <a:lnTo>
                    <a:pt x="3445" y="8715"/>
                  </a:lnTo>
                  <a:lnTo>
                    <a:pt x="3438" y="8683"/>
                  </a:lnTo>
                  <a:lnTo>
                    <a:pt x="3436" y="8650"/>
                  </a:lnTo>
                  <a:lnTo>
                    <a:pt x="3436" y="7878"/>
                  </a:lnTo>
                  <a:lnTo>
                    <a:pt x="2810" y="7878"/>
                  </a:lnTo>
                  <a:lnTo>
                    <a:pt x="2805" y="7878"/>
                  </a:lnTo>
                  <a:lnTo>
                    <a:pt x="2789" y="7878"/>
                  </a:lnTo>
                  <a:lnTo>
                    <a:pt x="2780" y="7877"/>
                  </a:lnTo>
                  <a:lnTo>
                    <a:pt x="2763" y="7876"/>
                  </a:lnTo>
                  <a:lnTo>
                    <a:pt x="2754" y="7876"/>
                  </a:lnTo>
                  <a:lnTo>
                    <a:pt x="2738" y="7874"/>
                  </a:lnTo>
                  <a:lnTo>
                    <a:pt x="2728" y="7873"/>
                  </a:lnTo>
                  <a:lnTo>
                    <a:pt x="2712" y="7871"/>
                  </a:lnTo>
                  <a:lnTo>
                    <a:pt x="2703" y="7870"/>
                  </a:lnTo>
                  <a:lnTo>
                    <a:pt x="2687" y="7867"/>
                  </a:lnTo>
                  <a:lnTo>
                    <a:pt x="2677" y="7865"/>
                  </a:lnTo>
                  <a:lnTo>
                    <a:pt x="2661" y="7862"/>
                  </a:lnTo>
                  <a:lnTo>
                    <a:pt x="2652" y="7860"/>
                  </a:lnTo>
                  <a:lnTo>
                    <a:pt x="2636" y="7856"/>
                  </a:lnTo>
                  <a:lnTo>
                    <a:pt x="2627" y="7853"/>
                  </a:lnTo>
                  <a:lnTo>
                    <a:pt x="2612" y="7849"/>
                  </a:lnTo>
                  <a:lnTo>
                    <a:pt x="2603" y="7846"/>
                  </a:lnTo>
                  <a:lnTo>
                    <a:pt x="2587" y="7841"/>
                  </a:lnTo>
                  <a:lnTo>
                    <a:pt x="2578" y="7838"/>
                  </a:lnTo>
                  <a:lnTo>
                    <a:pt x="2563" y="7832"/>
                  </a:lnTo>
                  <a:lnTo>
                    <a:pt x="2554" y="7829"/>
                  </a:lnTo>
                  <a:lnTo>
                    <a:pt x="2539" y="7822"/>
                  </a:lnTo>
                  <a:lnTo>
                    <a:pt x="2530" y="7818"/>
                  </a:lnTo>
                  <a:lnTo>
                    <a:pt x="2515" y="7812"/>
                  </a:lnTo>
                  <a:lnTo>
                    <a:pt x="2507" y="7807"/>
                  </a:lnTo>
                  <a:lnTo>
                    <a:pt x="2492" y="7800"/>
                  </a:lnTo>
                  <a:lnTo>
                    <a:pt x="2484" y="7795"/>
                  </a:lnTo>
                  <a:lnTo>
                    <a:pt x="2469" y="7787"/>
                  </a:lnTo>
                  <a:lnTo>
                    <a:pt x="2464" y="7784"/>
                  </a:lnTo>
                  <a:lnTo>
                    <a:pt x="2449" y="7776"/>
                  </a:lnTo>
                  <a:lnTo>
                    <a:pt x="2441" y="7771"/>
                  </a:lnTo>
                  <a:lnTo>
                    <a:pt x="2427" y="7762"/>
                  </a:lnTo>
                  <a:lnTo>
                    <a:pt x="2419" y="7756"/>
                  </a:lnTo>
                  <a:lnTo>
                    <a:pt x="2406" y="7747"/>
                  </a:lnTo>
                  <a:lnTo>
                    <a:pt x="2398" y="7741"/>
                  </a:lnTo>
                  <a:lnTo>
                    <a:pt x="2385" y="7731"/>
                  </a:lnTo>
                  <a:lnTo>
                    <a:pt x="2378" y="7725"/>
                  </a:lnTo>
                  <a:lnTo>
                    <a:pt x="2365" y="7715"/>
                  </a:lnTo>
                  <a:lnTo>
                    <a:pt x="2358" y="7709"/>
                  </a:lnTo>
                  <a:lnTo>
                    <a:pt x="2346" y="7698"/>
                  </a:lnTo>
                  <a:lnTo>
                    <a:pt x="2339" y="7691"/>
                  </a:lnTo>
                  <a:lnTo>
                    <a:pt x="2327" y="7680"/>
                  </a:lnTo>
                  <a:lnTo>
                    <a:pt x="2320" y="7673"/>
                  </a:lnTo>
                  <a:lnTo>
                    <a:pt x="2309" y="7661"/>
                  </a:lnTo>
                  <a:lnTo>
                    <a:pt x="2302" y="7654"/>
                  </a:lnTo>
                  <a:lnTo>
                    <a:pt x="2291" y="7642"/>
                  </a:lnTo>
                  <a:lnTo>
                    <a:pt x="2285" y="7635"/>
                  </a:lnTo>
                  <a:lnTo>
                    <a:pt x="2275" y="7622"/>
                  </a:lnTo>
                  <a:lnTo>
                    <a:pt x="2269" y="7615"/>
                  </a:lnTo>
                  <a:lnTo>
                    <a:pt x="2259" y="7602"/>
                  </a:lnTo>
                  <a:lnTo>
                    <a:pt x="2253" y="7594"/>
                  </a:lnTo>
                  <a:lnTo>
                    <a:pt x="2244" y="7581"/>
                  </a:lnTo>
                  <a:lnTo>
                    <a:pt x="2238" y="7573"/>
                  </a:lnTo>
                  <a:lnTo>
                    <a:pt x="2229" y="7559"/>
                  </a:lnTo>
                  <a:lnTo>
                    <a:pt x="2224" y="7551"/>
                  </a:lnTo>
                  <a:lnTo>
                    <a:pt x="2216" y="7536"/>
                  </a:lnTo>
                  <a:lnTo>
                    <a:pt x="2213" y="7531"/>
                  </a:lnTo>
                  <a:lnTo>
                    <a:pt x="2205" y="7516"/>
                  </a:lnTo>
                  <a:lnTo>
                    <a:pt x="2200" y="7508"/>
                  </a:lnTo>
                  <a:lnTo>
                    <a:pt x="2193" y="7493"/>
                  </a:lnTo>
                  <a:lnTo>
                    <a:pt x="2188" y="7485"/>
                  </a:lnTo>
                  <a:lnTo>
                    <a:pt x="2182" y="7470"/>
                  </a:lnTo>
                  <a:lnTo>
                    <a:pt x="2178" y="7461"/>
                  </a:lnTo>
                  <a:lnTo>
                    <a:pt x="2171" y="7446"/>
                  </a:lnTo>
                  <a:lnTo>
                    <a:pt x="2168" y="7437"/>
                  </a:lnTo>
                  <a:lnTo>
                    <a:pt x="2162" y="7422"/>
                  </a:lnTo>
                  <a:lnTo>
                    <a:pt x="2159" y="7413"/>
                  </a:lnTo>
                  <a:lnTo>
                    <a:pt x="2154" y="7397"/>
                  </a:lnTo>
                  <a:lnTo>
                    <a:pt x="2151" y="7388"/>
                  </a:lnTo>
                  <a:lnTo>
                    <a:pt x="2147" y="7373"/>
                  </a:lnTo>
                  <a:lnTo>
                    <a:pt x="2144" y="7364"/>
                  </a:lnTo>
                  <a:lnTo>
                    <a:pt x="2140" y="7348"/>
                  </a:lnTo>
                  <a:lnTo>
                    <a:pt x="2138" y="7339"/>
                  </a:lnTo>
                  <a:lnTo>
                    <a:pt x="2135" y="7323"/>
                  </a:lnTo>
                  <a:lnTo>
                    <a:pt x="2133" y="7313"/>
                  </a:lnTo>
                  <a:lnTo>
                    <a:pt x="2130" y="7297"/>
                  </a:lnTo>
                  <a:lnTo>
                    <a:pt x="2129" y="7288"/>
                  </a:lnTo>
                  <a:lnTo>
                    <a:pt x="2127" y="7272"/>
                  </a:lnTo>
                  <a:lnTo>
                    <a:pt x="2126" y="7262"/>
                  </a:lnTo>
                  <a:lnTo>
                    <a:pt x="2124" y="7246"/>
                  </a:lnTo>
                  <a:lnTo>
                    <a:pt x="2124" y="7237"/>
                  </a:lnTo>
                  <a:lnTo>
                    <a:pt x="2123" y="7220"/>
                  </a:lnTo>
                  <a:lnTo>
                    <a:pt x="2122" y="7211"/>
                  </a:lnTo>
                  <a:lnTo>
                    <a:pt x="2122" y="7195"/>
                  </a:lnTo>
                  <a:lnTo>
                    <a:pt x="2122" y="7190"/>
                  </a:lnTo>
                  <a:lnTo>
                    <a:pt x="2122" y="6564"/>
                  </a:lnTo>
                  <a:lnTo>
                    <a:pt x="1350" y="6564"/>
                  </a:lnTo>
                  <a:lnTo>
                    <a:pt x="1317" y="6562"/>
                  </a:lnTo>
                  <a:lnTo>
                    <a:pt x="1285" y="6555"/>
                  </a:lnTo>
                  <a:lnTo>
                    <a:pt x="1254" y="6545"/>
                  </a:lnTo>
                  <a:lnTo>
                    <a:pt x="1225" y="6531"/>
                  </a:lnTo>
                  <a:lnTo>
                    <a:pt x="1198" y="6512"/>
                  </a:lnTo>
                  <a:lnTo>
                    <a:pt x="1173" y="6491"/>
                  </a:lnTo>
                  <a:lnTo>
                    <a:pt x="1152" y="6466"/>
                  </a:lnTo>
                  <a:lnTo>
                    <a:pt x="1133" y="6439"/>
                  </a:lnTo>
                  <a:lnTo>
                    <a:pt x="1119" y="6410"/>
                  </a:lnTo>
                  <a:lnTo>
                    <a:pt x="1109" y="6379"/>
                  </a:lnTo>
                  <a:lnTo>
                    <a:pt x="1102" y="6347"/>
                  </a:lnTo>
                  <a:lnTo>
                    <a:pt x="1100" y="6314"/>
                  </a:lnTo>
                  <a:lnTo>
                    <a:pt x="1102" y="6281"/>
                  </a:lnTo>
                  <a:lnTo>
                    <a:pt x="1109" y="6249"/>
                  </a:lnTo>
                  <a:lnTo>
                    <a:pt x="1119" y="6218"/>
                  </a:lnTo>
                  <a:lnTo>
                    <a:pt x="1133" y="6189"/>
                  </a:lnTo>
                  <a:lnTo>
                    <a:pt x="1152" y="6162"/>
                  </a:lnTo>
                  <a:lnTo>
                    <a:pt x="1173" y="6137"/>
                  </a:lnTo>
                  <a:lnTo>
                    <a:pt x="1198" y="6116"/>
                  </a:lnTo>
                  <a:lnTo>
                    <a:pt x="1225" y="6097"/>
                  </a:lnTo>
                  <a:lnTo>
                    <a:pt x="1254" y="6083"/>
                  </a:lnTo>
                  <a:lnTo>
                    <a:pt x="1285" y="6073"/>
                  </a:lnTo>
                  <a:lnTo>
                    <a:pt x="1317" y="6066"/>
                  </a:lnTo>
                  <a:lnTo>
                    <a:pt x="1350" y="6064"/>
                  </a:lnTo>
                  <a:lnTo>
                    <a:pt x="2122" y="6064"/>
                  </a:lnTo>
                  <a:lnTo>
                    <a:pt x="2122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122" y="4750"/>
                  </a:lnTo>
                  <a:lnTo>
                    <a:pt x="2122" y="3936"/>
                  </a:lnTo>
                  <a:lnTo>
                    <a:pt x="1350" y="3936"/>
                  </a:lnTo>
                  <a:lnTo>
                    <a:pt x="1317" y="3934"/>
                  </a:lnTo>
                  <a:lnTo>
                    <a:pt x="1285" y="3927"/>
                  </a:lnTo>
                  <a:lnTo>
                    <a:pt x="1254" y="3917"/>
                  </a:lnTo>
                  <a:lnTo>
                    <a:pt x="1225" y="3903"/>
                  </a:lnTo>
                  <a:lnTo>
                    <a:pt x="1198" y="3884"/>
                  </a:lnTo>
                  <a:lnTo>
                    <a:pt x="1173" y="3863"/>
                  </a:lnTo>
                  <a:lnTo>
                    <a:pt x="1152" y="3838"/>
                  </a:lnTo>
                  <a:lnTo>
                    <a:pt x="1133" y="3811"/>
                  </a:lnTo>
                  <a:lnTo>
                    <a:pt x="1119" y="3782"/>
                  </a:lnTo>
                  <a:lnTo>
                    <a:pt x="1109" y="3751"/>
                  </a:lnTo>
                  <a:lnTo>
                    <a:pt x="1102" y="3719"/>
                  </a:lnTo>
                  <a:lnTo>
                    <a:pt x="1100" y="3686"/>
                  </a:lnTo>
                  <a:lnTo>
                    <a:pt x="1102" y="3653"/>
                  </a:lnTo>
                  <a:lnTo>
                    <a:pt x="1109" y="3621"/>
                  </a:lnTo>
                  <a:lnTo>
                    <a:pt x="1119" y="3590"/>
                  </a:lnTo>
                  <a:lnTo>
                    <a:pt x="1133" y="3561"/>
                  </a:lnTo>
                  <a:lnTo>
                    <a:pt x="1152" y="3534"/>
                  </a:lnTo>
                  <a:lnTo>
                    <a:pt x="1173" y="3509"/>
                  </a:lnTo>
                  <a:lnTo>
                    <a:pt x="1198" y="3488"/>
                  </a:lnTo>
                  <a:lnTo>
                    <a:pt x="1225" y="3469"/>
                  </a:lnTo>
                  <a:lnTo>
                    <a:pt x="1254" y="3455"/>
                  </a:lnTo>
                  <a:lnTo>
                    <a:pt x="1285" y="3445"/>
                  </a:lnTo>
                  <a:lnTo>
                    <a:pt x="1317" y="3438"/>
                  </a:lnTo>
                  <a:lnTo>
                    <a:pt x="1350" y="3436"/>
                  </a:lnTo>
                  <a:lnTo>
                    <a:pt x="2122" y="3436"/>
                  </a:lnTo>
                  <a:lnTo>
                    <a:pt x="2122" y="2810"/>
                  </a:lnTo>
                  <a:lnTo>
                    <a:pt x="2122" y="2805"/>
                  </a:lnTo>
                  <a:lnTo>
                    <a:pt x="2122" y="2789"/>
                  </a:lnTo>
                  <a:lnTo>
                    <a:pt x="2123" y="2780"/>
                  </a:lnTo>
                  <a:lnTo>
                    <a:pt x="2124" y="2763"/>
                  </a:lnTo>
                  <a:lnTo>
                    <a:pt x="2124" y="2754"/>
                  </a:lnTo>
                  <a:lnTo>
                    <a:pt x="2126" y="2738"/>
                  </a:lnTo>
                  <a:lnTo>
                    <a:pt x="2127" y="2728"/>
                  </a:lnTo>
                  <a:lnTo>
                    <a:pt x="2129" y="2712"/>
                  </a:lnTo>
                  <a:lnTo>
                    <a:pt x="2130" y="2703"/>
                  </a:lnTo>
                  <a:lnTo>
                    <a:pt x="2133" y="2687"/>
                  </a:lnTo>
                  <a:lnTo>
                    <a:pt x="2135" y="2677"/>
                  </a:lnTo>
                  <a:lnTo>
                    <a:pt x="2138" y="2661"/>
                  </a:lnTo>
                  <a:lnTo>
                    <a:pt x="2140" y="2652"/>
                  </a:lnTo>
                  <a:lnTo>
                    <a:pt x="2144" y="2636"/>
                  </a:lnTo>
                  <a:lnTo>
                    <a:pt x="2147" y="2627"/>
                  </a:lnTo>
                  <a:lnTo>
                    <a:pt x="2151" y="2612"/>
                  </a:lnTo>
                  <a:lnTo>
                    <a:pt x="2154" y="2603"/>
                  </a:lnTo>
                  <a:lnTo>
                    <a:pt x="2159" y="2587"/>
                  </a:lnTo>
                  <a:lnTo>
                    <a:pt x="2162" y="2578"/>
                  </a:lnTo>
                  <a:lnTo>
                    <a:pt x="2168" y="2563"/>
                  </a:lnTo>
                  <a:lnTo>
                    <a:pt x="2171" y="2554"/>
                  </a:lnTo>
                  <a:lnTo>
                    <a:pt x="2178" y="2539"/>
                  </a:lnTo>
                  <a:lnTo>
                    <a:pt x="2182" y="2530"/>
                  </a:lnTo>
                  <a:lnTo>
                    <a:pt x="2188" y="2515"/>
                  </a:lnTo>
                  <a:lnTo>
                    <a:pt x="2193" y="2507"/>
                  </a:lnTo>
                  <a:lnTo>
                    <a:pt x="2200" y="2492"/>
                  </a:lnTo>
                  <a:lnTo>
                    <a:pt x="2205" y="2484"/>
                  </a:lnTo>
                  <a:lnTo>
                    <a:pt x="2213" y="2469"/>
                  </a:lnTo>
                  <a:lnTo>
                    <a:pt x="2216" y="2464"/>
                  </a:lnTo>
                  <a:lnTo>
                    <a:pt x="2224" y="2449"/>
                  </a:lnTo>
                  <a:lnTo>
                    <a:pt x="2229" y="2441"/>
                  </a:lnTo>
                  <a:lnTo>
                    <a:pt x="2238" y="2427"/>
                  </a:lnTo>
                  <a:lnTo>
                    <a:pt x="2244" y="2419"/>
                  </a:lnTo>
                  <a:lnTo>
                    <a:pt x="2253" y="2406"/>
                  </a:lnTo>
                  <a:lnTo>
                    <a:pt x="2259" y="2398"/>
                  </a:lnTo>
                  <a:lnTo>
                    <a:pt x="2269" y="2385"/>
                  </a:lnTo>
                  <a:lnTo>
                    <a:pt x="2275" y="2378"/>
                  </a:lnTo>
                  <a:lnTo>
                    <a:pt x="2285" y="2365"/>
                  </a:lnTo>
                  <a:lnTo>
                    <a:pt x="2291" y="2358"/>
                  </a:lnTo>
                  <a:lnTo>
                    <a:pt x="2302" y="2346"/>
                  </a:lnTo>
                  <a:lnTo>
                    <a:pt x="2309" y="2339"/>
                  </a:lnTo>
                  <a:lnTo>
                    <a:pt x="2320" y="2327"/>
                  </a:lnTo>
                  <a:lnTo>
                    <a:pt x="2327" y="2320"/>
                  </a:lnTo>
                  <a:lnTo>
                    <a:pt x="2339" y="2309"/>
                  </a:lnTo>
                  <a:lnTo>
                    <a:pt x="2346" y="2302"/>
                  </a:lnTo>
                  <a:lnTo>
                    <a:pt x="2358" y="2291"/>
                  </a:lnTo>
                  <a:lnTo>
                    <a:pt x="2365" y="2285"/>
                  </a:lnTo>
                  <a:lnTo>
                    <a:pt x="2378" y="2275"/>
                  </a:lnTo>
                  <a:lnTo>
                    <a:pt x="2385" y="2269"/>
                  </a:lnTo>
                  <a:lnTo>
                    <a:pt x="2398" y="2259"/>
                  </a:lnTo>
                  <a:lnTo>
                    <a:pt x="2406" y="2253"/>
                  </a:lnTo>
                  <a:lnTo>
                    <a:pt x="2419" y="2244"/>
                  </a:lnTo>
                  <a:lnTo>
                    <a:pt x="2427" y="2238"/>
                  </a:lnTo>
                  <a:lnTo>
                    <a:pt x="2441" y="2229"/>
                  </a:lnTo>
                  <a:lnTo>
                    <a:pt x="2449" y="2224"/>
                  </a:lnTo>
                  <a:lnTo>
                    <a:pt x="2464" y="2216"/>
                  </a:lnTo>
                  <a:lnTo>
                    <a:pt x="2469" y="2213"/>
                  </a:lnTo>
                  <a:lnTo>
                    <a:pt x="2484" y="2205"/>
                  </a:lnTo>
                  <a:lnTo>
                    <a:pt x="2492" y="2200"/>
                  </a:lnTo>
                  <a:lnTo>
                    <a:pt x="2507" y="2193"/>
                  </a:lnTo>
                  <a:lnTo>
                    <a:pt x="2515" y="2188"/>
                  </a:lnTo>
                  <a:lnTo>
                    <a:pt x="2530" y="2182"/>
                  </a:lnTo>
                  <a:lnTo>
                    <a:pt x="2539" y="2178"/>
                  </a:lnTo>
                  <a:lnTo>
                    <a:pt x="2554" y="2171"/>
                  </a:lnTo>
                  <a:lnTo>
                    <a:pt x="2563" y="2168"/>
                  </a:lnTo>
                  <a:lnTo>
                    <a:pt x="2578" y="2162"/>
                  </a:lnTo>
                  <a:lnTo>
                    <a:pt x="2587" y="2159"/>
                  </a:lnTo>
                  <a:lnTo>
                    <a:pt x="2603" y="2154"/>
                  </a:lnTo>
                  <a:lnTo>
                    <a:pt x="2612" y="2151"/>
                  </a:lnTo>
                  <a:lnTo>
                    <a:pt x="2627" y="2147"/>
                  </a:lnTo>
                  <a:lnTo>
                    <a:pt x="2636" y="2144"/>
                  </a:lnTo>
                  <a:lnTo>
                    <a:pt x="2652" y="2140"/>
                  </a:lnTo>
                  <a:lnTo>
                    <a:pt x="2661" y="2138"/>
                  </a:lnTo>
                  <a:lnTo>
                    <a:pt x="2677" y="2135"/>
                  </a:lnTo>
                  <a:lnTo>
                    <a:pt x="2687" y="2133"/>
                  </a:lnTo>
                  <a:lnTo>
                    <a:pt x="2703" y="2130"/>
                  </a:lnTo>
                  <a:lnTo>
                    <a:pt x="2712" y="2129"/>
                  </a:lnTo>
                  <a:lnTo>
                    <a:pt x="2728" y="2127"/>
                  </a:lnTo>
                  <a:lnTo>
                    <a:pt x="2738" y="2126"/>
                  </a:lnTo>
                  <a:lnTo>
                    <a:pt x="2754" y="2124"/>
                  </a:lnTo>
                  <a:lnTo>
                    <a:pt x="2763" y="2124"/>
                  </a:lnTo>
                  <a:lnTo>
                    <a:pt x="2780" y="2123"/>
                  </a:lnTo>
                  <a:lnTo>
                    <a:pt x="2789" y="2122"/>
                  </a:lnTo>
                  <a:lnTo>
                    <a:pt x="2805" y="2122"/>
                  </a:lnTo>
                  <a:lnTo>
                    <a:pt x="2810" y="2122"/>
                  </a:lnTo>
                  <a:lnTo>
                    <a:pt x="3436" y="2122"/>
                  </a:lnTo>
                  <a:lnTo>
                    <a:pt x="3436" y="1350"/>
                  </a:lnTo>
                  <a:lnTo>
                    <a:pt x="3438" y="1317"/>
                  </a:lnTo>
                  <a:lnTo>
                    <a:pt x="3445" y="1285"/>
                  </a:lnTo>
                  <a:lnTo>
                    <a:pt x="3455" y="1254"/>
                  </a:lnTo>
                  <a:lnTo>
                    <a:pt x="3469" y="1225"/>
                  </a:lnTo>
                  <a:lnTo>
                    <a:pt x="3488" y="1198"/>
                  </a:lnTo>
                  <a:lnTo>
                    <a:pt x="3509" y="1173"/>
                  </a:lnTo>
                  <a:lnTo>
                    <a:pt x="3534" y="1152"/>
                  </a:lnTo>
                  <a:lnTo>
                    <a:pt x="3561" y="1133"/>
                  </a:lnTo>
                  <a:lnTo>
                    <a:pt x="3590" y="1119"/>
                  </a:lnTo>
                  <a:lnTo>
                    <a:pt x="3621" y="1109"/>
                  </a:lnTo>
                  <a:lnTo>
                    <a:pt x="3653" y="1102"/>
                  </a:lnTo>
                  <a:lnTo>
                    <a:pt x="3686" y="1100"/>
                  </a:lnTo>
                  <a:lnTo>
                    <a:pt x="3719" y="1102"/>
                  </a:lnTo>
                  <a:lnTo>
                    <a:pt x="3751" y="1109"/>
                  </a:lnTo>
                  <a:lnTo>
                    <a:pt x="3782" y="1119"/>
                  </a:lnTo>
                  <a:lnTo>
                    <a:pt x="3811" y="1133"/>
                  </a:lnTo>
                  <a:lnTo>
                    <a:pt x="3838" y="1152"/>
                  </a:lnTo>
                  <a:lnTo>
                    <a:pt x="3863" y="1173"/>
                  </a:lnTo>
                  <a:lnTo>
                    <a:pt x="3884" y="1198"/>
                  </a:lnTo>
                  <a:lnTo>
                    <a:pt x="3903" y="1225"/>
                  </a:lnTo>
                  <a:lnTo>
                    <a:pt x="3917" y="1254"/>
                  </a:lnTo>
                  <a:close/>
                  <a:moveTo>
                    <a:pt x="7211" y="2623"/>
                  </a:moveTo>
                  <a:lnTo>
                    <a:pt x="7204" y="2623"/>
                  </a:lnTo>
                  <a:lnTo>
                    <a:pt x="7197" y="2622"/>
                  </a:lnTo>
                  <a:lnTo>
                    <a:pt x="7188" y="2622"/>
                  </a:lnTo>
                  <a:lnTo>
                    <a:pt x="6314" y="2622"/>
                  </a:lnTo>
                  <a:lnTo>
                    <a:pt x="5000" y="2622"/>
                  </a:lnTo>
                  <a:lnTo>
                    <a:pt x="3686" y="2622"/>
                  </a:lnTo>
                  <a:lnTo>
                    <a:pt x="2812" y="2622"/>
                  </a:lnTo>
                  <a:lnTo>
                    <a:pt x="2803" y="2622"/>
                  </a:lnTo>
                  <a:lnTo>
                    <a:pt x="2796" y="2623"/>
                  </a:lnTo>
                  <a:lnTo>
                    <a:pt x="2789" y="2623"/>
                  </a:lnTo>
                  <a:lnTo>
                    <a:pt x="2782" y="2624"/>
                  </a:lnTo>
                  <a:lnTo>
                    <a:pt x="2775" y="2625"/>
                  </a:lnTo>
                  <a:lnTo>
                    <a:pt x="2768" y="2627"/>
                  </a:lnTo>
                  <a:lnTo>
                    <a:pt x="2762" y="2628"/>
                  </a:lnTo>
                  <a:lnTo>
                    <a:pt x="2755" y="2630"/>
                  </a:lnTo>
                  <a:lnTo>
                    <a:pt x="2749" y="2632"/>
                  </a:lnTo>
                  <a:lnTo>
                    <a:pt x="2742" y="2635"/>
                  </a:lnTo>
                  <a:lnTo>
                    <a:pt x="2736" y="2637"/>
                  </a:lnTo>
                  <a:lnTo>
                    <a:pt x="2729" y="2640"/>
                  </a:lnTo>
                  <a:lnTo>
                    <a:pt x="2723" y="2644"/>
                  </a:lnTo>
                  <a:lnTo>
                    <a:pt x="2716" y="2648"/>
                  </a:lnTo>
                  <a:lnTo>
                    <a:pt x="2708" y="2652"/>
                  </a:lnTo>
                  <a:lnTo>
                    <a:pt x="2703" y="2656"/>
                  </a:lnTo>
                  <a:lnTo>
                    <a:pt x="2697" y="2660"/>
                  </a:lnTo>
                  <a:lnTo>
                    <a:pt x="2692" y="2664"/>
                  </a:lnTo>
                  <a:lnTo>
                    <a:pt x="2687" y="2668"/>
                  </a:lnTo>
                  <a:lnTo>
                    <a:pt x="2682" y="2672"/>
                  </a:lnTo>
                  <a:lnTo>
                    <a:pt x="2677" y="2677"/>
                  </a:lnTo>
                  <a:lnTo>
                    <a:pt x="2672" y="2682"/>
                  </a:lnTo>
                  <a:lnTo>
                    <a:pt x="2668" y="2687"/>
                  </a:lnTo>
                  <a:lnTo>
                    <a:pt x="2664" y="2692"/>
                  </a:lnTo>
                  <a:lnTo>
                    <a:pt x="2660" y="2697"/>
                  </a:lnTo>
                  <a:lnTo>
                    <a:pt x="2656" y="2703"/>
                  </a:lnTo>
                  <a:lnTo>
                    <a:pt x="2652" y="2708"/>
                  </a:lnTo>
                  <a:lnTo>
                    <a:pt x="2648" y="2716"/>
                  </a:lnTo>
                  <a:lnTo>
                    <a:pt x="2644" y="2723"/>
                  </a:lnTo>
                  <a:lnTo>
                    <a:pt x="2640" y="2729"/>
                  </a:lnTo>
                  <a:lnTo>
                    <a:pt x="2637" y="2736"/>
                  </a:lnTo>
                  <a:lnTo>
                    <a:pt x="2635" y="2742"/>
                  </a:lnTo>
                  <a:lnTo>
                    <a:pt x="2632" y="2749"/>
                  </a:lnTo>
                  <a:lnTo>
                    <a:pt x="2630" y="2755"/>
                  </a:lnTo>
                  <a:lnTo>
                    <a:pt x="2628" y="2762"/>
                  </a:lnTo>
                  <a:lnTo>
                    <a:pt x="2627" y="2768"/>
                  </a:lnTo>
                  <a:lnTo>
                    <a:pt x="2625" y="2775"/>
                  </a:lnTo>
                  <a:lnTo>
                    <a:pt x="2624" y="2782"/>
                  </a:lnTo>
                  <a:lnTo>
                    <a:pt x="2623" y="2789"/>
                  </a:lnTo>
                  <a:lnTo>
                    <a:pt x="2623" y="2796"/>
                  </a:lnTo>
                  <a:lnTo>
                    <a:pt x="2622" y="2803"/>
                  </a:lnTo>
                  <a:lnTo>
                    <a:pt x="2622" y="2812"/>
                  </a:lnTo>
                  <a:lnTo>
                    <a:pt x="2622" y="3686"/>
                  </a:lnTo>
                  <a:lnTo>
                    <a:pt x="2622" y="5000"/>
                  </a:lnTo>
                  <a:lnTo>
                    <a:pt x="2622" y="6314"/>
                  </a:lnTo>
                  <a:lnTo>
                    <a:pt x="2622" y="7188"/>
                  </a:lnTo>
                  <a:lnTo>
                    <a:pt x="2622" y="7197"/>
                  </a:lnTo>
                  <a:lnTo>
                    <a:pt x="2623" y="7204"/>
                  </a:lnTo>
                  <a:lnTo>
                    <a:pt x="2623" y="7211"/>
                  </a:lnTo>
                  <a:lnTo>
                    <a:pt x="2624" y="7218"/>
                  </a:lnTo>
                  <a:lnTo>
                    <a:pt x="2625" y="7225"/>
                  </a:lnTo>
                  <a:lnTo>
                    <a:pt x="2627" y="7232"/>
                  </a:lnTo>
                  <a:lnTo>
                    <a:pt x="2628" y="7238"/>
                  </a:lnTo>
                  <a:lnTo>
                    <a:pt x="2630" y="7245"/>
                  </a:lnTo>
                  <a:lnTo>
                    <a:pt x="2632" y="7251"/>
                  </a:lnTo>
                  <a:lnTo>
                    <a:pt x="2635" y="7258"/>
                  </a:lnTo>
                  <a:lnTo>
                    <a:pt x="2637" y="7264"/>
                  </a:lnTo>
                  <a:lnTo>
                    <a:pt x="2640" y="7271"/>
                  </a:lnTo>
                  <a:lnTo>
                    <a:pt x="2644" y="7277"/>
                  </a:lnTo>
                  <a:lnTo>
                    <a:pt x="2648" y="7284"/>
                  </a:lnTo>
                  <a:lnTo>
                    <a:pt x="2652" y="7292"/>
                  </a:lnTo>
                  <a:lnTo>
                    <a:pt x="2656" y="7297"/>
                  </a:lnTo>
                  <a:lnTo>
                    <a:pt x="2660" y="7303"/>
                  </a:lnTo>
                  <a:lnTo>
                    <a:pt x="2664" y="7308"/>
                  </a:lnTo>
                  <a:lnTo>
                    <a:pt x="2668" y="7313"/>
                  </a:lnTo>
                  <a:lnTo>
                    <a:pt x="2672" y="7318"/>
                  </a:lnTo>
                  <a:lnTo>
                    <a:pt x="2677" y="7323"/>
                  </a:lnTo>
                  <a:lnTo>
                    <a:pt x="2682" y="7328"/>
                  </a:lnTo>
                  <a:lnTo>
                    <a:pt x="2687" y="7332"/>
                  </a:lnTo>
                  <a:lnTo>
                    <a:pt x="2692" y="7336"/>
                  </a:lnTo>
                  <a:lnTo>
                    <a:pt x="2697" y="7340"/>
                  </a:lnTo>
                  <a:lnTo>
                    <a:pt x="2703" y="7344"/>
                  </a:lnTo>
                  <a:lnTo>
                    <a:pt x="2708" y="7348"/>
                  </a:lnTo>
                  <a:lnTo>
                    <a:pt x="2716" y="7352"/>
                  </a:lnTo>
                  <a:lnTo>
                    <a:pt x="2723" y="7356"/>
                  </a:lnTo>
                  <a:lnTo>
                    <a:pt x="2729" y="7360"/>
                  </a:lnTo>
                  <a:lnTo>
                    <a:pt x="2736" y="7363"/>
                  </a:lnTo>
                  <a:lnTo>
                    <a:pt x="2742" y="7365"/>
                  </a:lnTo>
                  <a:lnTo>
                    <a:pt x="2749" y="7368"/>
                  </a:lnTo>
                  <a:lnTo>
                    <a:pt x="2755" y="7370"/>
                  </a:lnTo>
                  <a:lnTo>
                    <a:pt x="2762" y="7372"/>
                  </a:lnTo>
                  <a:lnTo>
                    <a:pt x="2768" y="7373"/>
                  </a:lnTo>
                  <a:lnTo>
                    <a:pt x="2775" y="7375"/>
                  </a:lnTo>
                  <a:lnTo>
                    <a:pt x="2782" y="7376"/>
                  </a:lnTo>
                  <a:lnTo>
                    <a:pt x="2789" y="7377"/>
                  </a:lnTo>
                  <a:lnTo>
                    <a:pt x="2796" y="7377"/>
                  </a:lnTo>
                  <a:lnTo>
                    <a:pt x="2803" y="7378"/>
                  </a:lnTo>
                  <a:lnTo>
                    <a:pt x="2812" y="7378"/>
                  </a:lnTo>
                  <a:lnTo>
                    <a:pt x="3686" y="7378"/>
                  </a:lnTo>
                  <a:lnTo>
                    <a:pt x="5000" y="7378"/>
                  </a:lnTo>
                  <a:lnTo>
                    <a:pt x="6314" y="7378"/>
                  </a:lnTo>
                  <a:lnTo>
                    <a:pt x="7188" y="7378"/>
                  </a:lnTo>
                  <a:lnTo>
                    <a:pt x="7197" y="7378"/>
                  </a:lnTo>
                  <a:lnTo>
                    <a:pt x="7204" y="7377"/>
                  </a:lnTo>
                  <a:lnTo>
                    <a:pt x="7211" y="7377"/>
                  </a:lnTo>
                  <a:lnTo>
                    <a:pt x="7218" y="7376"/>
                  </a:lnTo>
                  <a:lnTo>
                    <a:pt x="7225" y="7375"/>
                  </a:lnTo>
                  <a:lnTo>
                    <a:pt x="7232" y="7373"/>
                  </a:lnTo>
                  <a:lnTo>
                    <a:pt x="7238" y="7372"/>
                  </a:lnTo>
                  <a:lnTo>
                    <a:pt x="7245" y="7370"/>
                  </a:lnTo>
                  <a:lnTo>
                    <a:pt x="7251" y="7368"/>
                  </a:lnTo>
                  <a:lnTo>
                    <a:pt x="7258" y="7365"/>
                  </a:lnTo>
                  <a:lnTo>
                    <a:pt x="7264" y="7363"/>
                  </a:lnTo>
                  <a:lnTo>
                    <a:pt x="7271" y="7360"/>
                  </a:lnTo>
                  <a:lnTo>
                    <a:pt x="7277" y="7356"/>
                  </a:lnTo>
                  <a:lnTo>
                    <a:pt x="7284" y="7352"/>
                  </a:lnTo>
                  <a:lnTo>
                    <a:pt x="7292" y="7348"/>
                  </a:lnTo>
                  <a:lnTo>
                    <a:pt x="7297" y="7344"/>
                  </a:lnTo>
                  <a:lnTo>
                    <a:pt x="7303" y="7340"/>
                  </a:lnTo>
                  <a:lnTo>
                    <a:pt x="7308" y="7336"/>
                  </a:lnTo>
                  <a:lnTo>
                    <a:pt x="7313" y="7332"/>
                  </a:lnTo>
                  <a:lnTo>
                    <a:pt x="7318" y="7328"/>
                  </a:lnTo>
                  <a:lnTo>
                    <a:pt x="7323" y="7323"/>
                  </a:lnTo>
                  <a:lnTo>
                    <a:pt x="7328" y="7318"/>
                  </a:lnTo>
                  <a:lnTo>
                    <a:pt x="7332" y="7313"/>
                  </a:lnTo>
                  <a:lnTo>
                    <a:pt x="7336" y="7308"/>
                  </a:lnTo>
                  <a:lnTo>
                    <a:pt x="7340" y="7303"/>
                  </a:lnTo>
                  <a:lnTo>
                    <a:pt x="7344" y="7297"/>
                  </a:lnTo>
                  <a:lnTo>
                    <a:pt x="7348" y="7292"/>
                  </a:lnTo>
                  <a:lnTo>
                    <a:pt x="7352" y="7284"/>
                  </a:lnTo>
                  <a:lnTo>
                    <a:pt x="7356" y="7277"/>
                  </a:lnTo>
                  <a:lnTo>
                    <a:pt x="7360" y="7271"/>
                  </a:lnTo>
                  <a:lnTo>
                    <a:pt x="7363" y="7264"/>
                  </a:lnTo>
                  <a:lnTo>
                    <a:pt x="7365" y="7258"/>
                  </a:lnTo>
                  <a:lnTo>
                    <a:pt x="7368" y="7251"/>
                  </a:lnTo>
                  <a:lnTo>
                    <a:pt x="7370" y="7245"/>
                  </a:lnTo>
                  <a:lnTo>
                    <a:pt x="7372" y="7238"/>
                  </a:lnTo>
                  <a:lnTo>
                    <a:pt x="7373" y="7232"/>
                  </a:lnTo>
                  <a:lnTo>
                    <a:pt x="7375" y="7225"/>
                  </a:lnTo>
                  <a:lnTo>
                    <a:pt x="7376" y="7218"/>
                  </a:lnTo>
                  <a:lnTo>
                    <a:pt x="7377" y="7211"/>
                  </a:lnTo>
                  <a:lnTo>
                    <a:pt x="7377" y="7204"/>
                  </a:lnTo>
                  <a:lnTo>
                    <a:pt x="7378" y="7197"/>
                  </a:lnTo>
                  <a:lnTo>
                    <a:pt x="7378" y="7188"/>
                  </a:lnTo>
                  <a:lnTo>
                    <a:pt x="7378" y="6314"/>
                  </a:lnTo>
                  <a:lnTo>
                    <a:pt x="7378" y="5000"/>
                  </a:lnTo>
                  <a:lnTo>
                    <a:pt x="7378" y="3686"/>
                  </a:lnTo>
                  <a:lnTo>
                    <a:pt x="7378" y="2812"/>
                  </a:lnTo>
                  <a:lnTo>
                    <a:pt x="7378" y="2803"/>
                  </a:lnTo>
                  <a:lnTo>
                    <a:pt x="7377" y="2796"/>
                  </a:lnTo>
                  <a:lnTo>
                    <a:pt x="7377" y="2789"/>
                  </a:lnTo>
                  <a:lnTo>
                    <a:pt x="7376" y="2782"/>
                  </a:lnTo>
                  <a:lnTo>
                    <a:pt x="7375" y="2775"/>
                  </a:lnTo>
                  <a:lnTo>
                    <a:pt x="7373" y="2768"/>
                  </a:lnTo>
                  <a:lnTo>
                    <a:pt x="7372" y="2762"/>
                  </a:lnTo>
                  <a:lnTo>
                    <a:pt x="7370" y="2755"/>
                  </a:lnTo>
                  <a:lnTo>
                    <a:pt x="7368" y="2749"/>
                  </a:lnTo>
                  <a:lnTo>
                    <a:pt x="7365" y="2742"/>
                  </a:lnTo>
                  <a:lnTo>
                    <a:pt x="7363" y="2736"/>
                  </a:lnTo>
                  <a:lnTo>
                    <a:pt x="7360" y="2729"/>
                  </a:lnTo>
                  <a:lnTo>
                    <a:pt x="7356" y="2723"/>
                  </a:lnTo>
                  <a:lnTo>
                    <a:pt x="7352" y="2716"/>
                  </a:lnTo>
                  <a:lnTo>
                    <a:pt x="7348" y="2708"/>
                  </a:lnTo>
                  <a:lnTo>
                    <a:pt x="7344" y="2703"/>
                  </a:lnTo>
                  <a:lnTo>
                    <a:pt x="7340" y="2697"/>
                  </a:lnTo>
                  <a:lnTo>
                    <a:pt x="7336" y="2692"/>
                  </a:lnTo>
                  <a:lnTo>
                    <a:pt x="7332" y="2687"/>
                  </a:lnTo>
                  <a:lnTo>
                    <a:pt x="7328" y="2682"/>
                  </a:lnTo>
                  <a:lnTo>
                    <a:pt x="7323" y="2677"/>
                  </a:lnTo>
                  <a:lnTo>
                    <a:pt x="7318" y="2672"/>
                  </a:lnTo>
                  <a:lnTo>
                    <a:pt x="7313" y="2668"/>
                  </a:lnTo>
                  <a:lnTo>
                    <a:pt x="7308" y="2664"/>
                  </a:lnTo>
                  <a:lnTo>
                    <a:pt x="7303" y="2660"/>
                  </a:lnTo>
                  <a:lnTo>
                    <a:pt x="7297" y="2656"/>
                  </a:lnTo>
                  <a:lnTo>
                    <a:pt x="7292" y="2652"/>
                  </a:lnTo>
                  <a:lnTo>
                    <a:pt x="7284" y="2648"/>
                  </a:lnTo>
                  <a:lnTo>
                    <a:pt x="7277" y="2644"/>
                  </a:lnTo>
                  <a:lnTo>
                    <a:pt x="7271" y="2640"/>
                  </a:lnTo>
                  <a:lnTo>
                    <a:pt x="7264" y="2637"/>
                  </a:lnTo>
                  <a:lnTo>
                    <a:pt x="7258" y="2635"/>
                  </a:lnTo>
                  <a:lnTo>
                    <a:pt x="7251" y="2632"/>
                  </a:lnTo>
                  <a:lnTo>
                    <a:pt x="7245" y="2630"/>
                  </a:lnTo>
                  <a:lnTo>
                    <a:pt x="7238" y="2628"/>
                  </a:lnTo>
                  <a:lnTo>
                    <a:pt x="7232" y="2627"/>
                  </a:lnTo>
                  <a:lnTo>
                    <a:pt x="7225" y="2625"/>
                  </a:lnTo>
                  <a:lnTo>
                    <a:pt x="7218" y="2624"/>
                  </a:lnTo>
                  <a:lnTo>
                    <a:pt x="7211" y="2623"/>
                  </a:lnTo>
                  <a:close/>
                  <a:moveTo>
                    <a:pt x="4089" y="3683"/>
                  </a:moveTo>
                  <a:lnTo>
                    <a:pt x="4094" y="3683"/>
                  </a:lnTo>
                  <a:lnTo>
                    <a:pt x="4105" y="3682"/>
                  </a:lnTo>
                  <a:lnTo>
                    <a:pt x="4110" y="3682"/>
                  </a:lnTo>
                  <a:lnTo>
                    <a:pt x="4121" y="3682"/>
                  </a:lnTo>
                  <a:lnTo>
                    <a:pt x="4124" y="3682"/>
                  </a:lnTo>
                  <a:lnTo>
                    <a:pt x="5876" y="3682"/>
                  </a:lnTo>
                  <a:lnTo>
                    <a:pt x="5879" y="3682"/>
                  </a:lnTo>
                  <a:lnTo>
                    <a:pt x="5890" y="3682"/>
                  </a:lnTo>
                  <a:lnTo>
                    <a:pt x="5895" y="3682"/>
                  </a:lnTo>
                  <a:lnTo>
                    <a:pt x="5906" y="3683"/>
                  </a:lnTo>
                  <a:lnTo>
                    <a:pt x="5911" y="3683"/>
                  </a:lnTo>
                  <a:lnTo>
                    <a:pt x="5922" y="3684"/>
                  </a:lnTo>
                  <a:lnTo>
                    <a:pt x="5928" y="3685"/>
                  </a:lnTo>
                  <a:lnTo>
                    <a:pt x="5939" y="3686"/>
                  </a:lnTo>
                  <a:lnTo>
                    <a:pt x="5944" y="3687"/>
                  </a:lnTo>
                  <a:lnTo>
                    <a:pt x="5955" y="3689"/>
                  </a:lnTo>
                  <a:lnTo>
                    <a:pt x="5960" y="3690"/>
                  </a:lnTo>
                  <a:lnTo>
                    <a:pt x="5971" y="3692"/>
                  </a:lnTo>
                  <a:lnTo>
                    <a:pt x="5977" y="3693"/>
                  </a:lnTo>
                  <a:lnTo>
                    <a:pt x="5987" y="3696"/>
                  </a:lnTo>
                  <a:lnTo>
                    <a:pt x="5993" y="3697"/>
                  </a:lnTo>
                  <a:lnTo>
                    <a:pt x="6003" y="3700"/>
                  </a:lnTo>
                  <a:lnTo>
                    <a:pt x="6009" y="3702"/>
                  </a:lnTo>
                  <a:lnTo>
                    <a:pt x="6019" y="3706"/>
                  </a:lnTo>
                  <a:lnTo>
                    <a:pt x="6024" y="3707"/>
                  </a:lnTo>
                  <a:lnTo>
                    <a:pt x="6035" y="3711"/>
                  </a:lnTo>
                  <a:lnTo>
                    <a:pt x="6040" y="3713"/>
                  </a:lnTo>
                  <a:lnTo>
                    <a:pt x="6050" y="3718"/>
                  </a:lnTo>
                  <a:lnTo>
                    <a:pt x="6056" y="3720"/>
                  </a:lnTo>
                  <a:lnTo>
                    <a:pt x="6066" y="3724"/>
                  </a:lnTo>
                  <a:lnTo>
                    <a:pt x="6071" y="3727"/>
                  </a:lnTo>
                  <a:lnTo>
                    <a:pt x="6081" y="3732"/>
                  </a:lnTo>
                  <a:lnTo>
                    <a:pt x="6086" y="3735"/>
                  </a:lnTo>
                  <a:lnTo>
                    <a:pt x="6096" y="3740"/>
                  </a:lnTo>
                  <a:lnTo>
                    <a:pt x="6101" y="3743"/>
                  </a:lnTo>
                  <a:lnTo>
                    <a:pt x="6110" y="3749"/>
                  </a:lnTo>
                  <a:lnTo>
                    <a:pt x="6115" y="3752"/>
                  </a:lnTo>
                  <a:lnTo>
                    <a:pt x="6124" y="3758"/>
                  </a:lnTo>
                  <a:lnTo>
                    <a:pt x="6128" y="3761"/>
                  </a:lnTo>
                  <a:lnTo>
                    <a:pt x="6137" y="3767"/>
                  </a:lnTo>
                  <a:lnTo>
                    <a:pt x="6141" y="3771"/>
                  </a:lnTo>
                  <a:lnTo>
                    <a:pt x="6150" y="3777"/>
                  </a:lnTo>
                  <a:lnTo>
                    <a:pt x="6154" y="3781"/>
                  </a:lnTo>
                  <a:lnTo>
                    <a:pt x="6162" y="3788"/>
                  </a:lnTo>
                  <a:lnTo>
                    <a:pt x="6167" y="3791"/>
                  </a:lnTo>
                  <a:lnTo>
                    <a:pt x="6175" y="3799"/>
                  </a:lnTo>
                  <a:lnTo>
                    <a:pt x="6179" y="3802"/>
                  </a:lnTo>
                  <a:lnTo>
                    <a:pt x="6186" y="3810"/>
                  </a:lnTo>
                  <a:lnTo>
                    <a:pt x="6190" y="3814"/>
                  </a:lnTo>
                  <a:lnTo>
                    <a:pt x="6198" y="3821"/>
                  </a:lnTo>
                  <a:lnTo>
                    <a:pt x="6201" y="3825"/>
                  </a:lnTo>
                  <a:lnTo>
                    <a:pt x="6209" y="3833"/>
                  </a:lnTo>
                  <a:lnTo>
                    <a:pt x="6212" y="3838"/>
                  </a:lnTo>
                  <a:lnTo>
                    <a:pt x="6219" y="3846"/>
                  </a:lnTo>
                  <a:lnTo>
                    <a:pt x="6223" y="3850"/>
                  </a:lnTo>
                  <a:lnTo>
                    <a:pt x="6229" y="3859"/>
                  </a:lnTo>
                  <a:lnTo>
                    <a:pt x="6233" y="3863"/>
                  </a:lnTo>
                  <a:lnTo>
                    <a:pt x="6239" y="3872"/>
                  </a:lnTo>
                  <a:lnTo>
                    <a:pt x="6242" y="3876"/>
                  </a:lnTo>
                  <a:lnTo>
                    <a:pt x="6248" y="3885"/>
                  </a:lnTo>
                  <a:lnTo>
                    <a:pt x="6251" y="3890"/>
                  </a:lnTo>
                  <a:lnTo>
                    <a:pt x="6257" y="3899"/>
                  </a:lnTo>
                  <a:lnTo>
                    <a:pt x="6260" y="3904"/>
                  </a:lnTo>
                  <a:lnTo>
                    <a:pt x="6265" y="3914"/>
                  </a:lnTo>
                  <a:lnTo>
                    <a:pt x="6268" y="3919"/>
                  </a:lnTo>
                  <a:lnTo>
                    <a:pt x="6273" y="3929"/>
                  </a:lnTo>
                  <a:lnTo>
                    <a:pt x="6276" y="3934"/>
                  </a:lnTo>
                  <a:lnTo>
                    <a:pt x="6280" y="3944"/>
                  </a:lnTo>
                  <a:lnTo>
                    <a:pt x="6282" y="3950"/>
                  </a:lnTo>
                  <a:lnTo>
                    <a:pt x="6287" y="3960"/>
                  </a:lnTo>
                  <a:lnTo>
                    <a:pt x="6289" y="3965"/>
                  </a:lnTo>
                  <a:lnTo>
                    <a:pt x="6293" y="3976"/>
                  </a:lnTo>
                  <a:lnTo>
                    <a:pt x="6294" y="3981"/>
                  </a:lnTo>
                  <a:lnTo>
                    <a:pt x="6298" y="3991"/>
                  </a:lnTo>
                  <a:lnTo>
                    <a:pt x="6300" y="3997"/>
                  </a:lnTo>
                  <a:lnTo>
                    <a:pt x="6303" y="4007"/>
                  </a:lnTo>
                  <a:lnTo>
                    <a:pt x="6304" y="4013"/>
                  </a:lnTo>
                  <a:lnTo>
                    <a:pt x="6307" y="4023"/>
                  </a:lnTo>
                  <a:lnTo>
                    <a:pt x="6308" y="4029"/>
                  </a:lnTo>
                  <a:lnTo>
                    <a:pt x="6310" y="4040"/>
                  </a:lnTo>
                  <a:lnTo>
                    <a:pt x="6311" y="4045"/>
                  </a:lnTo>
                  <a:lnTo>
                    <a:pt x="6313" y="4056"/>
                  </a:lnTo>
                  <a:lnTo>
                    <a:pt x="6314" y="4061"/>
                  </a:lnTo>
                  <a:lnTo>
                    <a:pt x="6315" y="4072"/>
                  </a:lnTo>
                  <a:lnTo>
                    <a:pt x="6316" y="4078"/>
                  </a:lnTo>
                  <a:lnTo>
                    <a:pt x="6317" y="4089"/>
                  </a:lnTo>
                  <a:lnTo>
                    <a:pt x="6317" y="4094"/>
                  </a:lnTo>
                  <a:lnTo>
                    <a:pt x="6318" y="4105"/>
                  </a:lnTo>
                  <a:lnTo>
                    <a:pt x="6318" y="4110"/>
                  </a:lnTo>
                  <a:lnTo>
                    <a:pt x="6318" y="4121"/>
                  </a:lnTo>
                  <a:lnTo>
                    <a:pt x="6318" y="4124"/>
                  </a:lnTo>
                  <a:lnTo>
                    <a:pt x="6318" y="5876"/>
                  </a:lnTo>
                  <a:lnTo>
                    <a:pt x="6318" y="5879"/>
                  </a:lnTo>
                  <a:lnTo>
                    <a:pt x="6318" y="5890"/>
                  </a:lnTo>
                  <a:lnTo>
                    <a:pt x="6318" y="5895"/>
                  </a:lnTo>
                  <a:lnTo>
                    <a:pt x="6317" y="5906"/>
                  </a:lnTo>
                  <a:lnTo>
                    <a:pt x="6317" y="5911"/>
                  </a:lnTo>
                  <a:lnTo>
                    <a:pt x="6316" y="5922"/>
                  </a:lnTo>
                  <a:lnTo>
                    <a:pt x="6315" y="5928"/>
                  </a:lnTo>
                  <a:lnTo>
                    <a:pt x="6314" y="5939"/>
                  </a:lnTo>
                  <a:lnTo>
                    <a:pt x="6313" y="5944"/>
                  </a:lnTo>
                  <a:lnTo>
                    <a:pt x="6311" y="5955"/>
                  </a:lnTo>
                  <a:lnTo>
                    <a:pt x="6310" y="5960"/>
                  </a:lnTo>
                  <a:lnTo>
                    <a:pt x="6308" y="5971"/>
                  </a:lnTo>
                  <a:lnTo>
                    <a:pt x="6307" y="5977"/>
                  </a:lnTo>
                  <a:lnTo>
                    <a:pt x="6304" y="5987"/>
                  </a:lnTo>
                  <a:lnTo>
                    <a:pt x="6303" y="5993"/>
                  </a:lnTo>
                  <a:lnTo>
                    <a:pt x="6300" y="6003"/>
                  </a:lnTo>
                  <a:lnTo>
                    <a:pt x="6298" y="6009"/>
                  </a:lnTo>
                  <a:lnTo>
                    <a:pt x="6294" y="6019"/>
                  </a:lnTo>
                  <a:lnTo>
                    <a:pt x="6293" y="6024"/>
                  </a:lnTo>
                  <a:lnTo>
                    <a:pt x="6289" y="6035"/>
                  </a:lnTo>
                  <a:lnTo>
                    <a:pt x="6287" y="6040"/>
                  </a:lnTo>
                  <a:lnTo>
                    <a:pt x="6282" y="6050"/>
                  </a:lnTo>
                  <a:lnTo>
                    <a:pt x="6280" y="6056"/>
                  </a:lnTo>
                  <a:lnTo>
                    <a:pt x="6276" y="6066"/>
                  </a:lnTo>
                  <a:lnTo>
                    <a:pt x="6273" y="6071"/>
                  </a:lnTo>
                  <a:lnTo>
                    <a:pt x="6268" y="6081"/>
                  </a:lnTo>
                  <a:lnTo>
                    <a:pt x="6265" y="6086"/>
                  </a:lnTo>
                  <a:lnTo>
                    <a:pt x="6260" y="6096"/>
                  </a:lnTo>
                  <a:lnTo>
                    <a:pt x="6257" y="6101"/>
                  </a:lnTo>
                  <a:lnTo>
                    <a:pt x="6251" y="6110"/>
                  </a:lnTo>
                  <a:lnTo>
                    <a:pt x="6248" y="6115"/>
                  </a:lnTo>
                  <a:lnTo>
                    <a:pt x="6242" y="6124"/>
                  </a:lnTo>
                  <a:lnTo>
                    <a:pt x="6239" y="6128"/>
                  </a:lnTo>
                  <a:lnTo>
                    <a:pt x="6233" y="6137"/>
                  </a:lnTo>
                  <a:lnTo>
                    <a:pt x="6229" y="6141"/>
                  </a:lnTo>
                  <a:lnTo>
                    <a:pt x="6223" y="6150"/>
                  </a:lnTo>
                  <a:lnTo>
                    <a:pt x="6219" y="6154"/>
                  </a:lnTo>
                  <a:lnTo>
                    <a:pt x="6212" y="6162"/>
                  </a:lnTo>
                  <a:lnTo>
                    <a:pt x="6209" y="6167"/>
                  </a:lnTo>
                  <a:lnTo>
                    <a:pt x="6201" y="6175"/>
                  </a:lnTo>
                  <a:lnTo>
                    <a:pt x="6198" y="6179"/>
                  </a:lnTo>
                  <a:lnTo>
                    <a:pt x="6190" y="6186"/>
                  </a:lnTo>
                  <a:lnTo>
                    <a:pt x="6186" y="6190"/>
                  </a:lnTo>
                  <a:lnTo>
                    <a:pt x="6179" y="6198"/>
                  </a:lnTo>
                  <a:lnTo>
                    <a:pt x="6175" y="6201"/>
                  </a:lnTo>
                  <a:lnTo>
                    <a:pt x="6167" y="6209"/>
                  </a:lnTo>
                  <a:lnTo>
                    <a:pt x="6162" y="6212"/>
                  </a:lnTo>
                  <a:lnTo>
                    <a:pt x="6154" y="6219"/>
                  </a:lnTo>
                  <a:lnTo>
                    <a:pt x="6150" y="6223"/>
                  </a:lnTo>
                  <a:lnTo>
                    <a:pt x="6141" y="6229"/>
                  </a:lnTo>
                  <a:lnTo>
                    <a:pt x="6137" y="6233"/>
                  </a:lnTo>
                  <a:lnTo>
                    <a:pt x="6128" y="6239"/>
                  </a:lnTo>
                  <a:lnTo>
                    <a:pt x="6124" y="6242"/>
                  </a:lnTo>
                  <a:lnTo>
                    <a:pt x="6115" y="6248"/>
                  </a:lnTo>
                  <a:lnTo>
                    <a:pt x="6110" y="6251"/>
                  </a:lnTo>
                  <a:lnTo>
                    <a:pt x="6101" y="6257"/>
                  </a:lnTo>
                  <a:lnTo>
                    <a:pt x="6096" y="6260"/>
                  </a:lnTo>
                  <a:lnTo>
                    <a:pt x="6086" y="6265"/>
                  </a:lnTo>
                  <a:lnTo>
                    <a:pt x="6081" y="6268"/>
                  </a:lnTo>
                  <a:lnTo>
                    <a:pt x="6071" y="6273"/>
                  </a:lnTo>
                  <a:lnTo>
                    <a:pt x="6066" y="6276"/>
                  </a:lnTo>
                  <a:lnTo>
                    <a:pt x="6056" y="6280"/>
                  </a:lnTo>
                  <a:lnTo>
                    <a:pt x="6050" y="6282"/>
                  </a:lnTo>
                  <a:lnTo>
                    <a:pt x="6040" y="6287"/>
                  </a:lnTo>
                  <a:lnTo>
                    <a:pt x="6035" y="6289"/>
                  </a:lnTo>
                  <a:lnTo>
                    <a:pt x="6024" y="6293"/>
                  </a:lnTo>
                  <a:lnTo>
                    <a:pt x="6019" y="6294"/>
                  </a:lnTo>
                  <a:lnTo>
                    <a:pt x="6009" y="6298"/>
                  </a:lnTo>
                  <a:lnTo>
                    <a:pt x="6003" y="6300"/>
                  </a:lnTo>
                  <a:lnTo>
                    <a:pt x="5993" y="6303"/>
                  </a:lnTo>
                  <a:lnTo>
                    <a:pt x="5987" y="6304"/>
                  </a:lnTo>
                  <a:lnTo>
                    <a:pt x="5977" y="6307"/>
                  </a:lnTo>
                  <a:lnTo>
                    <a:pt x="5971" y="6308"/>
                  </a:lnTo>
                  <a:lnTo>
                    <a:pt x="5960" y="6310"/>
                  </a:lnTo>
                  <a:lnTo>
                    <a:pt x="5955" y="6311"/>
                  </a:lnTo>
                  <a:lnTo>
                    <a:pt x="5944" y="6313"/>
                  </a:lnTo>
                  <a:lnTo>
                    <a:pt x="5939" y="6314"/>
                  </a:lnTo>
                  <a:lnTo>
                    <a:pt x="5928" y="6315"/>
                  </a:lnTo>
                  <a:lnTo>
                    <a:pt x="5922" y="6316"/>
                  </a:lnTo>
                  <a:lnTo>
                    <a:pt x="5911" y="6317"/>
                  </a:lnTo>
                  <a:lnTo>
                    <a:pt x="5906" y="6317"/>
                  </a:lnTo>
                  <a:lnTo>
                    <a:pt x="5895" y="6318"/>
                  </a:lnTo>
                  <a:lnTo>
                    <a:pt x="5890" y="6318"/>
                  </a:lnTo>
                  <a:lnTo>
                    <a:pt x="5879" y="6318"/>
                  </a:lnTo>
                  <a:lnTo>
                    <a:pt x="5876" y="6318"/>
                  </a:lnTo>
                  <a:lnTo>
                    <a:pt x="4124" y="6318"/>
                  </a:lnTo>
                  <a:lnTo>
                    <a:pt x="4121" y="6318"/>
                  </a:lnTo>
                  <a:lnTo>
                    <a:pt x="4110" y="6318"/>
                  </a:lnTo>
                  <a:lnTo>
                    <a:pt x="4105" y="6318"/>
                  </a:lnTo>
                  <a:lnTo>
                    <a:pt x="4094" y="6317"/>
                  </a:lnTo>
                  <a:lnTo>
                    <a:pt x="4089" y="6317"/>
                  </a:lnTo>
                  <a:lnTo>
                    <a:pt x="4078" y="6316"/>
                  </a:lnTo>
                  <a:lnTo>
                    <a:pt x="4072" y="6315"/>
                  </a:lnTo>
                  <a:lnTo>
                    <a:pt x="4061" y="6314"/>
                  </a:lnTo>
                  <a:lnTo>
                    <a:pt x="4056" y="6313"/>
                  </a:lnTo>
                  <a:lnTo>
                    <a:pt x="4045" y="6311"/>
                  </a:lnTo>
                  <a:lnTo>
                    <a:pt x="4040" y="6310"/>
                  </a:lnTo>
                  <a:lnTo>
                    <a:pt x="4029" y="6308"/>
                  </a:lnTo>
                  <a:lnTo>
                    <a:pt x="4023" y="6307"/>
                  </a:lnTo>
                  <a:lnTo>
                    <a:pt x="4013" y="6304"/>
                  </a:lnTo>
                  <a:lnTo>
                    <a:pt x="4007" y="6303"/>
                  </a:lnTo>
                  <a:lnTo>
                    <a:pt x="3997" y="6300"/>
                  </a:lnTo>
                  <a:lnTo>
                    <a:pt x="3991" y="6298"/>
                  </a:lnTo>
                  <a:lnTo>
                    <a:pt x="3981" y="6294"/>
                  </a:lnTo>
                  <a:lnTo>
                    <a:pt x="3976" y="6293"/>
                  </a:lnTo>
                  <a:lnTo>
                    <a:pt x="3965" y="6289"/>
                  </a:lnTo>
                  <a:lnTo>
                    <a:pt x="3960" y="6287"/>
                  </a:lnTo>
                  <a:lnTo>
                    <a:pt x="3950" y="6282"/>
                  </a:lnTo>
                  <a:lnTo>
                    <a:pt x="3944" y="6280"/>
                  </a:lnTo>
                  <a:lnTo>
                    <a:pt x="3934" y="6276"/>
                  </a:lnTo>
                  <a:lnTo>
                    <a:pt x="3929" y="6273"/>
                  </a:lnTo>
                  <a:lnTo>
                    <a:pt x="3919" y="6268"/>
                  </a:lnTo>
                  <a:lnTo>
                    <a:pt x="3914" y="6265"/>
                  </a:lnTo>
                  <a:lnTo>
                    <a:pt x="3904" y="6260"/>
                  </a:lnTo>
                  <a:lnTo>
                    <a:pt x="3899" y="6257"/>
                  </a:lnTo>
                  <a:lnTo>
                    <a:pt x="3890" y="6251"/>
                  </a:lnTo>
                  <a:lnTo>
                    <a:pt x="3885" y="6248"/>
                  </a:lnTo>
                  <a:lnTo>
                    <a:pt x="3876" y="6242"/>
                  </a:lnTo>
                  <a:lnTo>
                    <a:pt x="3872" y="6239"/>
                  </a:lnTo>
                  <a:lnTo>
                    <a:pt x="3863" y="6233"/>
                  </a:lnTo>
                  <a:lnTo>
                    <a:pt x="3859" y="6229"/>
                  </a:lnTo>
                  <a:lnTo>
                    <a:pt x="3850" y="6223"/>
                  </a:lnTo>
                  <a:lnTo>
                    <a:pt x="3846" y="6219"/>
                  </a:lnTo>
                  <a:lnTo>
                    <a:pt x="3838" y="6212"/>
                  </a:lnTo>
                  <a:lnTo>
                    <a:pt x="3833" y="6209"/>
                  </a:lnTo>
                  <a:lnTo>
                    <a:pt x="3825" y="6201"/>
                  </a:lnTo>
                  <a:lnTo>
                    <a:pt x="3821" y="6198"/>
                  </a:lnTo>
                  <a:lnTo>
                    <a:pt x="3814" y="6190"/>
                  </a:lnTo>
                  <a:lnTo>
                    <a:pt x="3810" y="6186"/>
                  </a:lnTo>
                  <a:lnTo>
                    <a:pt x="3802" y="6179"/>
                  </a:lnTo>
                  <a:lnTo>
                    <a:pt x="3799" y="6175"/>
                  </a:lnTo>
                  <a:lnTo>
                    <a:pt x="3791" y="6167"/>
                  </a:lnTo>
                  <a:lnTo>
                    <a:pt x="3788" y="6162"/>
                  </a:lnTo>
                  <a:lnTo>
                    <a:pt x="3781" y="6154"/>
                  </a:lnTo>
                  <a:lnTo>
                    <a:pt x="3777" y="6150"/>
                  </a:lnTo>
                  <a:lnTo>
                    <a:pt x="3771" y="6141"/>
                  </a:lnTo>
                  <a:lnTo>
                    <a:pt x="3767" y="6137"/>
                  </a:lnTo>
                  <a:lnTo>
                    <a:pt x="3761" y="6128"/>
                  </a:lnTo>
                  <a:lnTo>
                    <a:pt x="3758" y="6124"/>
                  </a:lnTo>
                  <a:lnTo>
                    <a:pt x="3752" y="6115"/>
                  </a:lnTo>
                  <a:lnTo>
                    <a:pt x="3749" y="6110"/>
                  </a:lnTo>
                  <a:lnTo>
                    <a:pt x="3743" y="6101"/>
                  </a:lnTo>
                  <a:lnTo>
                    <a:pt x="3740" y="6096"/>
                  </a:lnTo>
                  <a:lnTo>
                    <a:pt x="3735" y="6086"/>
                  </a:lnTo>
                  <a:lnTo>
                    <a:pt x="3732" y="6081"/>
                  </a:lnTo>
                  <a:lnTo>
                    <a:pt x="3727" y="6071"/>
                  </a:lnTo>
                  <a:lnTo>
                    <a:pt x="3724" y="6066"/>
                  </a:lnTo>
                  <a:lnTo>
                    <a:pt x="3720" y="6056"/>
                  </a:lnTo>
                  <a:lnTo>
                    <a:pt x="3718" y="6050"/>
                  </a:lnTo>
                  <a:lnTo>
                    <a:pt x="3713" y="6040"/>
                  </a:lnTo>
                  <a:lnTo>
                    <a:pt x="3711" y="6035"/>
                  </a:lnTo>
                  <a:lnTo>
                    <a:pt x="3707" y="6024"/>
                  </a:lnTo>
                  <a:lnTo>
                    <a:pt x="3706" y="6019"/>
                  </a:lnTo>
                  <a:lnTo>
                    <a:pt x="3702" y="6009"/>
                  </a:lnTo>
                  <a:lnTo>
                    <a:pt x="3700" y="6003"/>
                  </a:lnTo>
                  <a:lnTo>
                    <a:pt x="3697" y="5993"/>
                  </a:lnTo>
                  <a:lnTo>
                    <a:pt x="3696" y="5987"/>
                  </a:lnTo>
                  <a:lnTo>
                    <a:pt x="3693" y="5977"/>
                  </a:lnTo>
                  <a:lnTo>
                    <a:pt x="3692" y="5971"/>
                  </a:lnTo>
                  <a:lnTo>
                    <a:pt x="3690" y="5960"/>
                  </a:lnTo>
                  <a:lnTo>
                    <a:pt x="3689" y="5955"/>
                  </a:lnTo>
                  <a:lnTo>
                    <a:pt x="3687" y="5944"/>
                  </a:lnTo>
                  <a:lnTo>
                    <a:pt x="3686" y="5939"/>
                  </a:lnTo>
                  <a:lnTo>
                    <a:pt x="3685" y="5928"/>
                  </a:lnTo>
                  <a:lnTo>
                    <a:pt x="3684" y="5922"/>
                  </a:lnTo>
                  <a:lnTo>
                    <a:pt x="3683" y="5911"/>
                  </a:lnTo>
                  <a:lnTo>
                    <a:pt x="3683" y="5906"/>
                  </a:lnTo>
                  <a:lnTo>
                    <a:pt x="3682" y="5895"/>
                  </a:lnTo>
                  <a:lnTo>
                    <a:pt x="3682" y="5890"/>
                  </a:lnTo>
                  <a:lnTo>
                    <a:pt x="3682" y="5879"/>
                  </a:lnTo>
                  <a:lnTo>
                    <a:pt x="3682" y="5876"/>
                  </a:lnTo>
                  <a:lnTo>
                    <a:pt x="3682" y="4124"/>
                  </a:lnTo>
                  <a:lnTo>
                    <a:pt x="3682" y="4121"/>
                  </a:lnTo>
                  <a:lnTo>
                    <a:pt x="3682" y="4110"/>
                  </a:lnTo>
                  <a:lnTo>
                    <a:pt x="3682" y="4105"/>
                  </a:lnTo>
                  <a:lnTo>
                    <a:pt x="3683" y="4094"/>
                  </a:lnTo>
                  <a:lnTo>
                    <a:pt x="3683" y="4089"/>
                  </a:lnTo>
                  <a:lnTo>
                    <a:pt x="3684" y="4078"/>
                  </a:lnTo>
                  <a:lnTo>
                    <a:pt x="3685" y="4072"/>
                  </a:lnTo>
                  <a:lnTo>
                    <a:pt x="3686" y="4061"/>
                  </a:lnTo>
                  <a:lnTo>
                    <a:pt x="3687" y="4056"/>
                  </a:lnTo>
                  <a:lnTo>
                    <a:pt x="3689" y="4045"/>
                  </a:lnTo>
                  <a:lnTo>
                    <a:pt x="3690" y="4040"/>
                  </a:lnTo>
                  <a:lnTo>
                    <a:pt x="3692" y="4029"/>
                  </a:lnTo>
                  <a:lnTo>
                    <a:pt x="3693" y="4023"/>
                  </a:lnTo>
                  <a:lnTo>
                    <a:pt x="3696" y="4013"/>
                  </a:lnTo>
                  <a:lnTo>
                    <a:pt x="3697" y="4007"/>
                  </a:lnTo>
                  <a:lnTo>
                    <a:pt x="3700" y="3997"/>
                  </a:lnTo>
                  <a:lnTo>
                    <a:pt x="3702" y="3991"/>
                  </a:lnTo>
                  <a:lnTo>
                    <a:pt x="3706" y="3981"/>
                  </a:lnTo>
                  <a:lnTo>
                    <a:pt x="3707" y="3976"/>
                  </a:lnTo>
                  <a:lnTo>
                    <a:pt x="3711" y="3965"/>
                  </a:lnTo>
                  <a:lnTo>
                    <a:pt x="3713" y="3960"/>
                  </a:lnTo>
                  <a:lnTo>
                    <a:pt x="3718" y="3950"/>
                  </a:lnTo>
                  <a:lnTo>
                    <a:pt x="3720" y="3944"/>
                  </a:lnTo>
                  <a:lnTo>
                    <a:pt x="3724" y="3934"/>
                  </a:lnTo>
                  <a:lnTo>
                    <a:pt x="3727" y="3929"/>
                  </a:lnTo>
                  <a:lnTo>
                    <a:pt x="3732" y="3919"/>
                  </a:lnTo>
                  <a:lnTo>
                    <a:pt x="3735" y="3914"/>
                  </a:lnTo>
                  <a:lnTo>
                    <a:pt x="3740" y="3904"/>
                  </a:lnTo>
                  <a:lnTo>
                    <a:pt x="3743" y="3899"/>
                  </a:lnTo>
                  <a:lnTo>
                    <a:pt x="3749" y="3890"/>
                  </a:lnTo>
                  <a:lnTo>
                    <a:pt x="3752" y="3885"/>
                  </a:lnTo>
                  <a:lnTo>
                    <a:pt x="3758" y="3876"/>
                  </a:lnTo>
                  <a:lnTo>
                    <a:pt x="3761" y="3872"/>
                  </a:lnTo>
                  <a:lnTo>
                    <a:pt x="3767" y="3863"/>
                  </a:lnTo>
                  <a:lnTo>
                    <a:pt x="3771" y="3859"/>
                  </a:lnTo>
                  <a:lnTo>
                    <a:pt x="3777" y="3850"/>
                  </a:lnTo>
                  <a:lnTo>
                    <a:pt x="3781" y="3846"/>
                  </a:lnTo>
                  <a:lnTo>
                    <a:pt x="3788" y="3838"/>
                  </a:lnTo>
                  <a:lnTo>
                    <a:pt x="3791" y="3833"/>
                  </a:lnTo>
                  <a:lnTo>
                    <a:pt x="3799" y="3825"/>
                  </a:lnTo>
                  <a:lnTo>
                    <a:pt x="3802" y="3821"/>
                  </a:lnTo>
                  <a:lnTo>
                    <a:pt x="3810" y="3814"/>
                  </a:lnTo>
                  <a:lnTo>
                    <a:pt x="3814" y="3810"/>
                  </a:lnTo>
                  <a:lnTo>
                    <a:pt x="3821" y="3802"/>
                  </a:lnTo>
                  <a:lnTo>
                    <a:pt x="3825" y="3799"/>
                  </a:lnTo>
                  <a:lnTo>
                    <a:pt x="3833" y="3791"/>
                  </a:lnTo>
                  <a:lnTo>
                    <a:pt x="3838" y="3788"/>
                  </a:lnTo>
                  <a:lnTo>
                    <a:pt x="3846" y="3781"/>
                  </a:lnTo>
                  <a:lnTo>
                    <a:pt x="3850" y="3777"/>
                  </a:lnTo>
                  <a:lnTo>
                    <a:pt x="3859" y="3771"/>
                  </a:lnTo>
                  <a:lnTo>
                    <a:pt x="3863" y="3767"/>
                  </a:lnTo>
                  <a:lnTo>
                    <a:pt x="3872" y="3761"/>
                  </a:lnTo>
                  <a:lnTo>
                    <a:pt x="3876" y="3758"/>
                  </a:lnTo>
                  <a:lnTo>
                    <a:pt x="3885" y="3752"/>
                  </a:lnTo>
                  <a:lnTo>
                    <a:pt x="3890" y="3749"/>
                  </a:lnTo>
                  <a:lnTo>
                    <a:pt x="3899" y="3743"/>
                  </a:lnTo>
                  <a:lnTo>
                    <a:pt x="3904" y="3740"/>
                  </a:lnTo>
                  <a:lnTo>
                    <a:pt x="3914" y="3735"/>
                  </a:lnTo>
                  <a:lnTo>
                    <a:pt x="3919" y="3732"/>
                  </a:lnTo>
                  <a:lnTo>
                    <a:pt x="3929" y="3727"/>
                  </a:lnTo>
                  <a:lnTo>
                    <a:pt x="3934" y="3724"/>
                  </a:lnTo>
                  <a:lnTo>
                    <a:pt x="3944" y="3720"/>
                  </a:lnTo>
                  <a:lnTo>
                    <a:pt x="3950" y="3718"/>
                  </a:lnTo>
                  <a:lnTo>
                    <a:pt x="3960" y="3713"/>
                  </a:lnTo>
                  <a:lnTo>
                    <a:pt x="3965" y="3711"/>
                  </a:lnTo>
                  <a:lnTo>
                    <a:pt x="3976" y="3707"/>
                  </a:lnTo>
                  <a:lnTo>
                    <a:pt x="3981" y="3706"/>
                  </a:lnTo>
                  <a:lnTo>
                    <a:pt x="3991" y="3702"/>
                  </a:lnTo>
                  <a:lnTo>
                    <a:pt x="3997" y="3700"/>
                  </a:lnTo>
                  <a:lnTo>
                    <a:pt x="4007" y="3697"/>
                  </a:lnTo>
                  <a:lnTo>
                    <a:pt x="4013" y="3696"/>
                  </a:lnTo>
                  <a:lnTo>
                    <a:pt x="4023" y="3693"/>
                  </a:lnTo>
                  <a:lnTo>
                    <a:pt x="4029" y="3692"/>
                  </a:lnTo>
                  <a:lnTo>
                    <a:pt x="4040" y="3690"/>
                  </a:lnTo>
                  <a:lnTo>
                    <a:pt x="4045" y="3689"/>
                  </a:lnTo>
                  <a:lnTo>
                    <a:pt x="4056" y="3687"/>
                  </a:lnTo>
                  <a:lnTo>
                    <a:pt x="4061" y="3686"/>
                  </a:lnTo>
                  <a:lnTo>
                    <a:pt x="4072" y="3685"/>
                  </a:lnTo>
                  <a:lnTo>
                    <a:pt x="4078" y="3684"/>
                  </a:lnTo>
                  <a:lnTo>
                    <a:pt x="4089" y="3683"/>
                  </a:lnTo>
                  <a:close/>
                  <a:moveTo>
                    <a:pt x="5892" y="3983"/>
                  </a:moveTo>
                  <a:lnTo>
                    <a:pt x="5887" y="3982"/>
                  </a:lnTo>
                  <a:lnTo>
                    <a:pt x="5881" y="3982"/>
                  </a:lnTo>
                  <a:lnTo>
                    <a:pt x="5875" y="3982"/>
                  </a:lnTo>
                  <a:lnTo>
                    <a:pt x="4125" y="3982"/>
                  </a:lnTo>
                  <a:lnTo>
                    <a:pt x="4119" y="3982"/>
                  </a:lnTo>
                  <a:lnTo>
                    <a:pt x="4113" y="3982"/>
                  </a:lnTo>
                  <a:lnTo>
                    <a:pt x="4108" y="3983"/>
                  </a:lnTo>
                  <a:lnTo>
                    <a:pt x="4102" y="3984"/>
                  </a:lnTo>
                  <a:lnTo>
                    <a:pt x="4097" y="3984"/>
                  </a:lnTo>
                  <a:lnTo>
                    <a:pt x="4092" y="3986"/>
                  </a:lnTo>
                  <a:lnTo>
                    <a:pt x="4087" y="3987"/>
                  </a:lnTo>
                  <a:lnTo>
                    <a:pt x="4082" y="3988"/>
                  </a:lnTo>
                  <a:lnTo>
                    <a:pt x="4077" y="3990"/>
                  </a:lnTo>
                  <a:lnTo>
                    <a:pt x="4072" y="3992"/>
                  </a:lnTo>
                  <a:lnTo>
                    <a:pt x="4067" y="3994"/>
                  </a:lnTo>
                  <a:lnTo>
                    <a:pt x="4063" y="3996"/>
                  </a:lnTo>
                  <a:lnTo>
                    <a:pt x="4059" y="3998"/>
                  </a:lnTo>
                  <a:lnTo>
                    <a:pt x="4054" y="4000"/>
                  </a:lnTo>
                  <a:lnTo>
                    <a:pt x="4050" y="4003"/>
                  </a:lnTo>
                  <a:lnTo>
                    <a:pt x="4045" y="4006"/>
                  </a:lnTo>
                  <a:lnTo>
                    <a:pt x="4041" y="4009"/>
                  </a:lnTo>
                  <a:lnTo>
                    <a:pt x="4036" y="4013"/>
                  </a:lnTo>
                  <a:lnTo>
                    <a:pt x="4032" y="4016"/>
                  </a:lnTo>
                  <a:lnTo>
                    <a:pt x="4028" y="4020"/>
                  </a:lnTo>
                  <a:lnTo>
                    <a:pt x="4024" y="4024"/>
                  </a:lnTo>
                  <a:lnTo>
                    <a:pt x="4020" y="4028"/>
                  </a:lnTo>
                  <a:lnTo>
                    <a:pt x="4016" y="4032"/>
                  </a:lnTo>
                  <a:lnTo>
                    <a:pt x="4013" y="4036"/>
                  </a:lnTo>
                  <a:lnTo>
                    <a:pt x="4009" y="4041"/>
                  </a:lnTo>
                  <a:lnTo>
                    <a:pt x="4006" y="4045"/>
                  </a:lnTo>
                  <a:lnTo>
                    <a:pt x="4003" y="4050"/>
                  </a:lnTo>
                  <a:lnTo>
                    <a:pt x="4000" y="4054"/>
                  </a:lnTo>
                  <a:lnTo>
                    <a:pt x="3998" y="4059"/>
                  </a:lnTo>
                  <a:lnTo>
                    <a:pt x="3996" y="4063"/>
                  </a:lnTo>
                  <a:lnTo>
                    <a:pt x="3994" y="4067"/>
                  </a:lnTo>
                  <a:lnTo>
                    <a:pt x="3992" y="4072"/>
                  </a:lnTo>
                  <a:lnTo>
                    <a:pt x="3990" y="4077"/>
                  </a:lnTo>
                  <a:lnTo>
                    <a:pt x="3988" y="4082"/>
                  </a:lnTo>
                  <a:lnTo>
                    <a:pt x="3987" y="4087"/>
                  </a:lnTo>
                  <a:lnTo>
                    <a:pt x="3986" y="4092"/>
                  </a:lnTo>
                  <a:lnTo>
                    <a:pt x="3984" y="4097"/>
                  </a:lnTo>
                  <a:lnTo>
                    <a:pt x="3984" y="4102"/>
                  </a:lnTo>
                  <a:lnTo>
                    <a:pt x="3983" y="4108"/>
                  </a:lnTo>
                  <a:lnTo>
                    <a:pt x="3982" y="4113"/>
                  </a:lnTo>
                  <a:lnTo>
                    <a:pt x="3982" y="4119"/>
                  </a:lnTo>
                  <a:lnTo>
                    <a:pt x="3982" y="4125"/>
                  </a:lnTo>
                  <a:lnTo>
                    <a:pt x="3982" y="5875"/>
                  </a:lnTo>
                  <a:lnTo>
                    <a:pt x="3982" y="5881"/>
                  </a:lnTo>
                  <a:lnTo>
                    <a:pt x="3982" y="5887"/>
                  </a:lnTo>
                  <a:lnTo>
                    <a:pt x="3983" y="5892"/>
                  </a:lnTo>
                  <a:lnTo>
                    <a:pt x="3984" y="5898"/>
                  </a:lnTo>
                  <a:lnTo>
                    <a:pt x="3984" y="5903"/>
                  </a:lnTo>
                  <a:lnTo>
                    <a:pt x="3986" y="5908"/>
                  </a:lnTo>
                  <a:lnTo>
                    <a:pt x="3987" y="5913"/>
                  </a:lnTo>
                  <a:lnTo>
                    <a:pt x="3988" y="5918"/>
                  </a:lnTo>
                  <a:lnTo>
                    <a:pt x="3990" y="5923"/>
                  </a:lnTo>
                  <a:lnTo>
                    <a:pt x="3992" y="5928"/>
                  </a:lnTo>
                  <a:lnTo>
                    <a:pt x="3994" y="5933"/>
                  </a:lnTo>
                  <a:lnTo>
                    <a:pt x="3996" y="5937"/>
                  </a:lnTo>
                  <a:lnTo>
                    <a:pt x="3998" y="5941"/>
                  </a:lnTo>
                  <a:lnTo>
                    <a:pt x="4000" y="5946"/>
                  </a:lnTo>
                  <a:lnTo>
                    <a:pt x="4003" y="5950"/>
                  </a:lnTo>
                  <a:lnTo>
                    <a:pt x="4006" y="5955"/>
                  </a:lnTo>
                  <a:lnTo>
                    <a:pt x="4009" y="5959"/>
                  </a:lnTo>
                  <a:lnTo>
                    <a:pt x="4013" y="5964"/>
                  </a:lnTo>
                  <a:lnTo>
                    <a:pt x="4016" y="5968"/>
                  </a:lnTo>
                  <a:lnTo>
                    <a:pt x="4020" y="5972"/>
                  </a:lnTo>
                  <a:lnTo>
                    <a:pt x="4024" y="5976"/>
                  </a:lnTo>
                  <a:lnTo>
                    <a:pt x="4028" y="5980"/>
                  </a:lnTo>
                  <a:lnTo>
                    <a:pt x="4032" y="5984"/>
                  </a:lnTo>
                  <a:lnTo>
                    <a:pt x="4036" y="5987"/>
                  </a:lnTo>
                  <a:lnTo>
                    <a:pt x="4041" y="5991"/>
                  </a:lnTo>
                  <a:lnTo>
                    <a:pt x="4045" y="5994"/>
                  </a:lnTo>
                  <a:lnTo>
                    <a:pt x="4050" y="5997"/>
                  </a:lnTo>
                  <a:lnTo>
                    <a:pt x="4054" y="6000"/>
                  </a:lnTo>
                  <a:lnTo>
                    <a:pt x="4059" y="6002"/>
                  </a:lnTo>
                  <a:lnTo>
                    <a:pt x="4063" y="6004"/>
                  </a:lnTo>
                  <a:lnTo>
                    <a:pt x="4067" y="6006"/>
                  </a:lnTo>
                  <a:lnTo>
                    <a:pt x="4072" y="6008"/>
                  </a:lnTo>
                  <a:lnTo>
                    <a:pt x="4077" y="6010"/>
                  </a:lnTo>
                  <a:lnTo>
                    <a:pt x="4082" y="6012"/>
                  </a:lnTo>
                  <a:lnTo>
                    <a:pt x="4087" y="6013"/>
                  </a:lnTo>
                  <a:lnTo>
                    <a:pt x="4092" y="6014"/>
                  </a:lnTo>
                  <a:lnTo>
                    <a:pt x="4097" y="6016"/>
                  </a:lnTo>
                  <a:lnTo>
                    <a:pt x="4102" y="6016"/>
                  </a:lnTo>
                  <a:lnTo>
                    <a:pt x="4108" y="6017"/>
                  </a:lnTo>
                  <a:lnTo>
                    <a:pt x="4113" y="6018"/>
                  </a:lnTo>
                  <a:lnTo>
                    <a:pt x="4119" y="6018"/>
                  </a:lnTo>
                  <a:lnTo>
                    <a:pt x="4125" y="6018"/>
                  </a:lnTo>
                  <a:lnTo>
                    <a:pt x="5875" y="6018"/>
                  </a:lnTo>
                  <a:lnTo>
                    <a:pt x="5881" y="6018"/>
                  </a:lnTo>
                  <a:lnTo>
                    <a:pt x="5887" y="6018"/>
                  </a:lnTo>
                  <a:lnTo>
                    <a:pt x="5892" y="6017"/>
                  </a:lnTo>
                  <a:lnTo>
                    <a:pt x="5898" y="6016"/>
                  </a:lnTo>
                  <a:lnTo>
                    <a:pt x="5903" y="6016"/>
                  </a:lnTo>
                  <a:lnTo>
                    <a:pt x="5908" y="6014"/>
                  </a:lnTo>
                  <a:lnTo>
                    <a:pt x="5913" y="6013"/>
                  </a:lnTo>
                  <a:lnTo>
                    <a:pt x="5918" y="6012"/>
                  </a:lnTo>
                  <a:lnTo>
                    <a:pt x="5923" y="6010"/>
                  </a:lnTo>
                  <a:lnTo>
                    <a:pt x="5928" y="6008"/>
                  </a:lnTo>
                  <a:lnTo>
                    <a:pt x="5933" y="6006"/>
                  </a:lnTo>
                  <a:lnTo>
                    <a:pt x="5937" y="6004"/>
                  </a:lnTo>
                  <a:lnTo>
                    <a:pt x="5941" y="6002"/>
                  </a:lnTo>
                  <a:lnTo>
                    <a:pt x="5946" y="6000"/>
                  </a:lnTo>
                  <a:lnTo>
                    <a:pt x="5950" y="5997"/>
                  </a:lnTo>
                  <a:lnTo>
                    <a:pt x="5955" y="5994"/>
                  </a:lnTo>
                  <a:lnTo>
                    <a:pt x="5959" y="5991"/>
                  </a:lnTo>
                  <a:lnTo>
                    <a:pt x="5964" y="5987"/>
                  </a:lnTo>
                  <a:lnTo>
                    <a:pt x="5968" y="5984"/>
                  </a:lnTo>
                  <a:lnTo>
                    <a:pt x="5972" y="5980"/>
                  </a:lnTo>
                  <a:lnTo>
                    <a:pt x="5976" y="5976"/>
                  </a:lnTo>
                  <a:lnTo>
                    <a:pt x="5980" y="5972"/>
                  </a:lnTo>
                  <a:lnTo>
                    <a:pt x="5984" y="5968"/>
                  </a:lnTo>
                  <a:lnTo>
                    <a:pt x="5987" y="5964"/>
                  </a:lnTo>
                  <a:lnTo>
                    <a:pt x="5991" y="5959"/>
                  </a:lnTo>
                  <a:lnTo>
                    <a:pt x="5994" y="5955"/>
                  </a:lnTo>
                  <a:lnTo>
                    <a:pt x="5997" y="5950"/>
                  </a:lnTo>
                  <a:lnTo>
                    <a:pt x="6000" y="5946"/>
                  </a:lnTo>
                  <a:lnTo>
                    <a:pt x="6002" y="5941"/>
                  </a:lnTo>
                  <a:lnTo>
                    <a:pt x="6004" y="5937"/>
                  </a:lnTo>
                  <a:lnTo>
                    <a:pt x="6006" y="5933"/>
                  </a:lnTo>
                  <a:lnTo>
                    <a:pt x="6008" y="5928"/>
                  </a:lnTo>
                  <a:lnTo>
                    <a:pt x="6010" y="5923"/>
                  </a:lnTo>
                  <a:lnTo>
                    <a:pt x="6012" y="5918"/>
                  </a:lnTo>
                  <a:lnTo>
                    <a:pt x="6013" y="5913"/>
                  </a:lnTo>
                  <a:lnTo>
                    <a:pt x="6014" y="5908"/>
                  </a:lnTo>
                  <a:lnTo>
                    <a:pt x="6016" y="5903"/>
                  </a:lnTo>
                  <a:lnTo>
                    <a:pt x="6016" y="5898"/>
                  </a:lnTo>
                  <a:lnTo>
                    <a:pt x="6017" y="5892"/>
                  </a:lnTo>
                  <a:lnTo>
                    <a:pt x="6018" y="5887"/>
                  </a:lnTo>
                  <a:lnTo>
                    <a:pt x="6018" y="5881"/>
                  </a:lnTo>
                  <a:lnTo>
                    <a:pt x="6018" y="5875"/>
                  </a:lnTo>
                  <a:lnTo>
                    <a:pt x="6018" y="4125"/>
                  </a:lnTo>
                  <a:lnTo>
                    <a:pt x="6018" y="4119"/>
                  </a:lnTo>
                  <a:lnTo>
                    <a:pt x="6018" y="4113"/>
                  </a:lnTo>
                  <a:lnTo>
                    <a:pt x="6017" y="4108"/>
                  </a:lnTo>
                  <a:lnTo>
                    <a:pt x="6016" y="4102"/>
                  </a:lnTo>
                  <a:lnTo>
                    <a:pt x="6016" y="4097"/>
                  </a:lnTo>
                  <a:lnTo>
                    <a:pt x="6014" y="4092"/>
                  </a:lnTo>
                  <a:lnTo>
                    <a:pt x="6013" y="4087"/>
                  </a:lnTo>
                  <a:lnTo>
                    <a:pt x="6012" y="4082"/>
                  </a:lnTo>
                  <a:lnTo>
                    <a:pt x="6010" y="4077"/>
                  </a:lnTo>
                  <a:lnTo>
                    <a:pt x="6008" y="4072"/>
                  </a:lnTo>
                  <a:lnTo>
                    <a:pt x="6006" y="4067"/>
                  </a:lnTo>
                  <a:lnTo>
                    <a:pt x="6004" y="4063"/>
                  </a:lnTo>
                  <a:lnTo>
                    <a:pt x="6002" y="4059"/>
                  </a:lnTo>
                  <a:lnTo>
                    <a:pt x="6000" y="4054"/>
                  </a:lnTo>
                  <a:lnTo>
                    <a:pt x="5997" y="4050"/>
                  </a:lnTo>
                  <a:lnTo>
                    <a:pt x="5994" y="4045"/>
                  </a:lnTo>
                  <a:lnTo>
                    <a:pt x="5991" y="4041"/>
                  </a:lnTo>
                  <a:lnTo>
                    <a:pt x="5987" y="4036"/>
                  </a:lnTo>
                  <a:lnTo>
                    <a:pt x="5984" y="4032"/>
                  </a:lnTo>
                  <a:lnTo>
                    <a:pt x="5980" y="4028"/>
                  </a:lnTo>
                  <a:lnTo>
                    <a:pt x="5976" y="4024"/>
                  </a:lnTo>
                  <a:lnTo>
                    <a:pt x="5972" y="4020"/>
                  </a:lnTo>
                  <a:lnTo>
                    <a:pt x="5968" y="4016"/>
                  </a:lnTo>
                  <a:lnTo>
                    <a:pt x="5964" y="4013"/>
                  </a:lnTo>
                  <a:lnTo>
                    <a:pt x="5959" y="4009"/>
                  </a:lnTo>
                  <a:lnTo>
                    <a:pt x="5955" y="4006"/>
                  </a:lnTo>
                  <a:lnTo>
                    <a:pt x="5950" y="4003"/>
                  </a:lnTo>
                  <a:lnTo>
                    <a:pt x="5946" y="4000"/>
                  </a:lnTo>
                  <a:lnTo>
                    <a:pt x="5941" y="3998"/>
                  </a:lnTo>
                  <a:lnTo>
                    <a:pt x="5937" y="3996"/>
                  </a:lnTo>
                  <a:lnTo>
                    <a:pt x="5933" y="3994"/>
                  </a:lnTo>
                  <a:lnTo>
                    <a:pt x="5928" y="3992"/>
                  </a:lnTo>
                  <a:lnTo>
                    <a:pt x="5923" y="3990"/>
                  </a:lnTo>
                  <a:lnTo>
                    <a:pt x="5918" y="3988"/>
                  </a:lnTo>
                  <a:lnTo>
                    <a:pt x="5913" y="3987"/>
                  </a:lnTo>
                  <a:lnTo>
                    <a:pt x="5908" y="3986"/>
                  </a:lnTo>
                  <a:lnTo>
                    <a:pt x="5903" y="3984"/>
                  </a:lnTo>
                  <a:lnTo>
                    <a:pt x="5898" y="3984"/>
                  </a:lnTo>
                  <a:lnTo>
                    <a:pt x="5892" y="39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" name="Google Shape;1340;p13">
            <a:extLst>
              <a:ext uri="{FF2B5EF4-FFF2-40B4-BE49-F238E27FC236}">
                <a16:creationId xmlns:a16="http://schemas.microsoft.com/office/drawing/2014/main" id="{6F4394D2-457B-41E5-928D-CFFBC6BFF99C}"/>
              </a:ext>
            </a:extLst>
          </p:cNvPr>
          <p:cNvGrpSpPr/>
          <p:nvPr/>
        </p:nvGrpSpPr>
        <p:grpSpPr>
          <a:xfrm>
            <a:off x="7491762" y="1760585"/>
            <a:ext cx="633600" cy="633600"/>
            <a:chOff x="7491762" y="1760585"/>
            <a:chExt cx="633600" cy="633600"/>
          </a:xfrm>
          <a:solidFill>
            <a:schemeClr val="bg1"/>
          </a:solidFill>
        </p:grpSpPr>
        <p:sp>
          <p:nvSpPr>
            <p:cNvPr id="218" name="Google Shape;1341;p13">
              <a:extLst>
                <a:ext uri="{FF2B5EF4-FFF2-40B4-BE49-F238E27FC236}">
                  <a16:creationId xmlns:a16="http://schemas.microsoft.com/office/drawing/2014/main" id="{948F7792-50D9-4C4D-8C5E-D74254DC750F}"/>
                </a:ext>
              </a:extLst>
            </p:cNvPr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3519"/>
                  </a:moveTo>
                  <a:lnTo>
                    <a:pt x="3395" y="3519"/>
                  </a:lnTo>
                  <a:lnTo>
                    <a:pt x="3395" y="5123"/>
                  </a:lnTo>
                  <a:lnTo>
                    <a:pt x="2038" y="5123"/>
                  </a:lnTo>
                  <a:lnTo>
                    <a:pt x="2038" y="3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1342;p13">
              <a:extLst>
                <a:ext uri="{FF2B5EF4-FFF2-40B4-BE49-F238E27FC236}">
                  <a16:creationId xmlns:a16="http://schemas.microsoft.com/office/drawing/2014/main" id="{B80B104E-ECDA-42E0-9215-1AC708E5F982}"/>
                </a:ext>
              </a:extLst>
            </p:cNvPr>
            <p:cNvSpPr/>
            <p:nvPr/>
          </p:nvSpPr>
          <p:spPr>
            <a:xfrm>
              <a:off x="749176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8" y="2529"/>
                  </a:moveTo>
                  <a:lnTo>
                    <a:pt x="1392" y="2529"/>
                  </a:lnTo>
                  <a:lnTo>
                    <a:pt x="1401" y="2528"/>
                  </a:lnTo>
                  <a:lnTo>
                    <a:pt x="1415" y="2528"/>
                  </a:lnTo>
                  <a:lnTo>
                    <a:pt x="1420" y="2528"/>
                  </a:lnTo>
                  <a:lnTo>
                    <a:pt x="8580" y="2528"/>
                  </a:lnTo>
                  <a:lnTo>
                    <a:pt x="8585" y="2528"/>
                  </a:lnTo>
                  <a:lnTo>
                    <a:pt x="8599" y="2528"/>
                  </a:lnTo>
                  <a:lnTo>
                    <a:pt x="8608" y="2529"/>
                  </a:lnTo>
                  <a:lnTo>
                    <a:pt x="8622" y="2529"/>
                  </a:lnTo>
                  <a:lnTo>
                    <a:pt x="8631" y="2530"/>
                  </a:lnTo>
                  <a:lnTo>
                    <a:pt x="8645" y="2531"/>
                  </a:lnTo>
                  <a:lnTo>
                    <a:pt x="8654" y="2532"/>
                  </a:lnTo>
                  <a:lnTo>
                    <a:pt x="8668" y="2534"/>
                  </a:lnTo>
                  <a:lnTo>
                    <a:pt x="8677" y="2536"/>
                  </a:lnTo>
                  <a:lnTo>
                    <a:pt x="8691" y="2538"/>
                  </a:lnTo>
                  <a:lnTo>
                    <a:pt x="8700" y="2540"/>
                  </a:lnTo>
                  <a:lnTo>
                    <a:pt x="8714" y="2543"/>
                  </a:lnTo>
                  <a:lnTo>
                    <a:pt x="8723" y="2545"/>
                  </a:lnTo>
                  <a:lnTo>
                    <a:pt x="8736" y="2548"/>
                  </a:lnTo>
                  <a:lnTo>
                    <a:pt x="8745" y="2550"/>
                  </a:lnTo>
                  <a:lnTo>
                    <a:pt x="8759" y="2554"/>
                  </a:lnTo>
                  <a:lnTo>
                    <a:pt x="8768" y="2557"/>
                  </a:lnTo>
                  <a:lnTo>
                    <a:pt x="8781" y="2561"/>
                  </a:lnTo>
                  <a:lnTo>
                    <a:pt x="8790" y="2565"/>
                  </a:lnTo>
                  <a:lnTo>
                    <a:pt x="8803" y="2570"/>
                  </a:lnTo>
                  <a:lnTo>
                    <a:pt x="8812" y="2573"/>
                  </a:lnTo>
                  <a:lnTo>
                    <a:pt x="8825" y="2578"/>
                  </a:lnTo>
                  <a:lnTo>
                    <a:pt x="8833" y="2582"/>
                  </a:lnTo>
                  <a:lnTo>
                    <a:pt x="8846" y="2588"/>
                  </a:lnTo>
                  <a:lnTo>
                    <a:pt x="8855" y="2592"/>
                  </a:lnTo>
                  <a:lnTo>
                    <a:pt x="8867" y="2599"/>
                  </a:lnTo>
                  <a:lnTo>
                    <a:pt x="8876" y="2603"/>
                  </a:lnTo>
                  <a:lnTo>
                    <a:pt x="8888" y="2610"/>
                  </a:lnTo>
                  <a:lnTo>
                    <a:pt x="8893" y="2613"/>
                  </a:lnTo>
                  <a:lnTo>
                    <a:pt x="8905" y="2620"/>
                  </a:lnTo>
                  <a:lnTo>
                    <a:pt x="8913" y="2626"/>
                  </a:lnTo>
                  <a:lnTo>
                    <a:pt x="8925" y="2633"/>
                  </a:lnTo>
                  <a:lnTo>
                    <a:pt x="8933" y="2638"/>
                  </a:lnTo>
                  <a:lnTo>
                    <a:pt x="8944" y="2646"/>
                  </a:lnTo>
                  <a:lnTo>
                    <a:pt x="8952" y="2652"/>
                  </a:lnTo>
                  <a:lnTo>
                    <a:pt x="8963" y="2660"/>
                  </a:lnTo>
                  <a:lnTo>
                    <a:pt x="8970" y="2666"/>
                  </a:lnTo>
                  <a:lnTo>
                    <a:pt x="8981" y="2675"/>
                  </a:lnTo>
                  <a:lnTo>
                    <a:pt x="8988" y="2681"/>
                  </a:lnTo>
                  <a:lnTo>
                    <a:pt x="8998" y="2690"/>
                  </a:lnTo>
                  <a:lnTo>
                    <a:pt x="9005" y="2697"/>
                  </a:lnTo>
                  <a:lnTo>
                    <a:pt x="9015" y="2706"/>
                  </a:lnTo>
                  <a:lnTo>
                    <a:pt x="9022" y="2713"/>
                  </a:lnTo>
                  <a:lnTo>
                    <a:pt x="9031" y="2723"/>
                  </a:lnTo>
                  <a:lnTo>
                    <a:pt x="9038" y="2730"/>
                  </a:lnTo>
                  <a:lnTo>
                    <a:pt x="9047" y="2740"/>
                  </a:lnTo>
                  <a:lnTo>
                    <a:pt x="9053" y="2747"/>
                  </a:lnTo>
                  <a:lnTo>
                    <a:pt x="9062" y="2758"/>
                  </a:lnTo>
                  <a:lnTo>
                    <a:pt x="9068" y="2765"/>
                  </a:lnTo>
                  <a:lnTo>
                    <a:pt x="9076" y="2776"/>
                  </a:lnTo>
                  <a:lnTo>
                    <a:pt x="9082" y="2784"/>
                  </a:lnTo>
                  <a:lnTo>
                    <a:pt x="9090" y="2795"/>
                  </a:lnTo>
                  <a:lnTo>
                    <a:pt x="9095" y="2803"/>
                  </a:lnTo>
                  <a:lnTo>
                    <a:pt x="9102" y="2815"/>
                  </a:lnTo>
                  <a:lnTo>
                    <a:pt x="9108" y="2823"/>
                  </a:lnTo>
                  <a:lnTo>
                    <a:pt x="9115" y="2835"/>
                  </a:lnTo>
                  <a:lnTo>
                    <a:pt x="9119" y="2842"/>
                  </a:lnTo>
                  <a:lnTo>
                    <a:pt x="9125" y="2854"/>
                  </a:lnTo>
                  <a:lnTo>
                    <a:pt x="9130" y="2862"/>
                  </a:lnTo>
                  <a:lnTo>
                    <a:pt x="9136" y="2875"/>
                  </a:lnTo>
                  <a:lnTo>
                    <a:pt x="9140" y="2883"/>
                  </a:lnTo>
                  <a:lnTo>
                    <a:pt x="9146" y="2896"/>
                  </a:lnTo>
                  <a:lnTo>
                    <a:pt x="9150" y="2904"/>
                  </a:lnTo>
                  <a:lnTo>
                    <a:pt x="9155" y="2917"/>
                  </a:lnTo>
                  <a:lnTo>
                    <a:pt x="9158" y="2926"/>
                  </a:lnTo>
                  <a:lnTo>
                    <a:pt x="9163" y="2939"/>
                  </a:lnTo>
                  <a:lnTo>
                    <a:pt x="9166" y="2947"/>
                  </a:lnTo>
                  <a:lnTo>
                    <a:pt x="9171" y="2961"/>
                  </a:lnTo>
                  <a:lnTo>
                    <a:pt x="9174" y="2970"/>
                  </a:lnTo>
                  <a:lnTo>
                    <a:pt x="9177" y="2983"/>
                  </a:lnTo>
                  <a:lnTo>
                    <a:pt x="9180" y="2992"/>
                  </a:lnTo>
                  <a:lnTo>
                    <a:pt x="9183" y="3005"/>
                  </a:lnTo>
                  <a:lnTo>
                    <a:pt x="9185" y="3014"/>
                  </a:lnTo>
                  <a:lnTo>
                    <a:pt x="9188" y="3028"/>
                  </a:lnTo>
                  <a:lnTo>
                    <a:pt x="9190" y="3037"/>
                  </a:lnTo>
                  <a:lnTo>
                    <a:pt x="9192" y="3051"/>
                  </a:lnTo>
                  <a:lnTo>
                    <a:pt x="9194" y="3060"/>
                  </a:lnTo>
                  <a:lnTo>
                    <a:pt x="9196" y="3074"/>
                  </a:lnTo>
                  <a:lnTo>
                    <a:pt x="9197" y="3083"/>
                  </a:lnTo>
                  <a:lnTo>
                    <a:pt x="9198" y="3097"/>
                  </a:lnTo>
                  <a:lnTo>
                    <a:pt x="9199" y="3106"/>
                  </a:lnTo>
                  <a:lnTo>
                    <a:pt x="9199" y="3120"/>
                  </a:lnTo>
                  <a:lnTo>
                    <a:pt x="9200" y="3129"/>
                  </a:lnTo>
                  <a:lnTo>
                    <a:pt x="9200" y="3143"/>
                  </a:lnTo>
                  <a:lnTo>
                    <a:pt x="9200" y="3148"/>
                  </a:lnTo>
                  <a:lnTo>
                    <a:pt x="9200" y="6111"/>
                  </a:lnTo>
                  <a:lnTo>
                    <a:pt x="9200" y="6116"/>
                  </a:lnTo>
                  <a:lnTo>
                    <a:pt x="9200" y="6130"/>
                  </a:lnTo>
                  <a:lnTo>
                    <a:pt x="9199" y="6139"/>
                  </a:lnTo>
                  <a:lnTo>
                    <a:pt x="9199" y="6153"/>
                  </a:lnTo>
                  <a:lnTo>
                    <a:pt x="9198" y="6162"/>
                  </a:lnTo>
                  <a:lnTo>
                    <a:pt x="9197" y="6176"/>
                  </a:lnTo>
                  <a:lnTo>
                    <a:pt x="9196" y="6185"/>
                  </a:lnTo>
                  <a:lnTo>
                    <a:pt x="9194" y="6199"/>
                  </a:lnTo>
                  <a:lnTo>
                    <a:pt x="9192" y="6208"/>
                  </a:lnTo>
                  <a:lnTo>
                    <a:pt x="9190" y="6222"/>
                  </a:lnTo>
                  <a:lnTo>
                    <a:pt x="9188" y="6231"/>
                  </a:lnTo>
                  <a:lnTo>
                    <a:pt x="9185" y="6245"/>
                  </a:lnTo>
                  <a:lnTo>
                    <a:pt x="9183" y="6254"/>
                  </a:lnTo>
                  <a:lnTo>
                    <a:pt x="9180" y="6267"/>
                  </a:lnTo>
                  <a:lnTo>
                    <a:pt x="9178" y="6276"/>
                  </a:lnTo>
                  <a:lnTo>
                    <a:pt x="9174" y="6290"/>
                  </a:lnTo>
                  <a:lnTo>
                    <a:pt x="9171" y="6299"/>
                  </a:lnTo>
                  <a:lnTo>
                    <a:pt x="9167" y="6312"/>
                  </a:lnTo>
                  <a:lnTo>
                    <a:pt x="9163" y="6321"/>
                  </a:lnTo>
                  <a:lnTo>
                    <a:pt x="9158" y="6334"/>
                  </a:lnTo>
                  <a:lnTo>
                    <a:pt x="9155" y="6343"/>
                  </a:lnTo>
                  <a:lnTo>
                    <a:pt x="9150" y="6356"/>
                  </a:lnTo>
                  <a:lnTo>
                    <a:pt x="9146" y="6364"/>
                  </a:lnTo>
                  <a:lnTo>
                    <a:pt x="9140" y="6377"/>
                  </a:lnTo>
                  <a:lnTo>
                    <a:pt x="9136" y="6386"/>
                  </a:lnTo>
                  <a:lnTo>
                    <a:pt x="9129" y="6398"/>
                  </a:lnTo>
                  <a:lnTo>
                    <a:pt x="9125" y="6407"/>
                  </a:lnTo>
                  <a:lnTo>
                    <a:pt x="9118" y="6419"/>
                  </a:lnTo>
                  <a:lnTo>
                    <a:pt x="9115" y="6424"/>
                  </a:lnTo>
                  <a:lnTo>
                    <a:pt x="9108" y="6436"/>
                  </a:lnTo>
                  <a:lnTo>
                    <a:pt x="9102" y="6444"/>
                  </a:lnTo>
                  <a:lnTo>
                    <a:pt x="9095" y="6456"/>
                  </a:lnTo>
                  <a:lnTo>
                    <a:pt x="9090" y="6464"/>
                  </a:lnTo>
                  <a:lnTo>
                    <a:pt x="9082" y="6475"/>
                  </a:lnTo>
                  <a:lnTo>
                    <a:pt x="9076" y="6483"/>
                  </a:lnTo>
                  <a:lnTo>
                    <a:pt x="9068" y="6493"/>
                  </a:lnTo>
                  <a:lnTo>
                    <a:pt x="9062" y="6501"/>
                  </a:lnTo>
                  <a:lnTo>
                    <a:pt x="9053" y="6511"/>
                  </a:lnTo>
                  <a:lnTo>
                    <a:pt x="9047" y="6519"/>
                  </a:lnTo>
                  <a:lnTo>
                    <a:pt x="9038" y="6529"/>
                  </a:lnTo>
                  <a:lnTo>
                    <a:pt x="9032" y="6536"/>
                  </a:lnTo>
                  <a:lnTo>
                    <a:pt x="9022" y="6546"/>
                  </a:lnTo>
                  <a:lnTo>
                    <a:pt x="9015" y="6552"/>
                  </a:lnTo>
                  <a:lnTo>
                    <a:pt x="9006" y="6562"/>
                  </a:lnTo>
                  <a:lnTo>
                    <a:pt x="8999" y="6568"/>
                  </a:lnTo>
                  <a:lnTo>
                    <a:pt x="8989" y="6577"/>
                  </a:lnTo>
                  <a:lnTo>
                    <a:pt x="8982" y="6583"/>
                  </a:lnTo>
                  <a:lnTo>
                    <a:pt x="8971" y="6592"/>
                  </a:lnTo>
                  <a:lnTo>
                    <a:pt x="8964" y="6598"/>
                  </a:lnTo>
                  <a:lnTo>
                    <a:pt x="8953" y="6606"/>
                  </a:lnTo>
                  <a:lnTo>
                    <a:pt x="8946" y="6612"/>
                  </a:lnTo>
                  <a:lnTo>
                    <a:pt x="8934" y="6620"/>
                  </a:lnTo>
                  <a:lnTo>
                    <a:pt x="8927" y="6625"/>
                  </a:lnTo>
                  <a:lnTo>
                    <a:pt x="8915" y="6633"/>
                  </a:lnTo>
                  <a:lnTo>
                    <a:pt x="8908" y="6638"/>
                  </a:lnTo>
                  <a:lnTo>
                    <a:pt x="8896" y="6645"/>
                  </a:lnTo>
                  <a:lnTo>
                    <a:pt x="8885" y="6651"/>
                  </a:lnTo>
                  <a:lnTo>
                    <a:pt x="8873" y="6658"/>
                  </a:lnTo>
                  <a:lnTo>
                    <a:pt x="8865" y="6662"/>
                  </a:lnTo>
                  <a:lnTo>
                    <a:pt x="8852" y="6668"/>
                  </a:lnTo>
                  <a:lnTo>
                    <a:pt x="8844" y="6672"/>
                  </a:lnTo>
                  <a:lnTo>
                    <a:pt x="8831" y="6678"/>
                  </a:lnTo>
                  <a:lnTo>
                    <a:pt x="8823" y="6682"/>
                  </a:lnTo>
                  <a:lnTo>
                    <a:pt x="8810" y="6687"/>
                  </a:lnTo>
                  <a:lnTo>
                    <a:pt x="8801" y="6690"/>
                  </a:lnTo>
                  <a:lnTo>
                    <a:pt x="8788" y="6695"/>
                  </a:lnTo>
                  <a:lnTo>
                    <a:pt x="8780" y="6698"/>
                  </a:lnTo>
                  <a:lnTo>
                    <a:pt x="8766" y="6702"/>
                  </a:lnTo>
                  <a:lnTo>
                    <a:pt x="8758" y="6705"/>
                  </a:lnTo>
                  <a:lnTo>
                    <a:pt x="8744" y="6709"/>
                  </a:lnTo>
                  <a:lnTo>
                    <a:pt x="8735" y="6711"/>
                  </a:lnTo>
                  <a:lnTo>
                    <a:pt x="8722" y="6715"/>
                  </a:lnTo>
                  <a:lnTo>
                    <a:pt x="8713" y="6717"/>
                  </a:lnTo>
                  <a:lnTo>
                    <a:pt x="8700" y="6719"/>
                  </a:lnTo>
                  <a:lnTo>
                    <a:pt x="8690" y="6721"/>
                  </a:lnTo>
                  <a:lnTo>
                    <a:pt x="8677" y="6723"/>
                  </a:lnTo>
                  <a:lnTo>
                    <a:pt x="8668" y="6725"/>
                  </a:lnTo>
                  <a:lnTo>
                    <a:pt x="8654" y="6727"/>
                  </a:lnTo>
                  <a:lnTo>
                    <a:pt x="8645" y="6728"/>
                  </a:lnTo>
                  <a:lnTo>
                    <a:pt x="8631" y="6729"/>
                  </a:lnTo>
                  <a:lnTo>
                    <a:pt x="8622" y="6730"/>
                  </a:lnTo>
                  <a:lnTo>
                    <a:pt x="8608" y="6730"/>
                  </a:lnTo>
                  <a:lnTo>
                    <a:pt x="8599" y="6731"/>
                  </a:lnTo>
                  <a:lnTo>
                    <a:pt x="8585" y="6731"/>
                  </a:lnTo>
                  <a:lnTo>
                    <a:pt x="8580" y="6731"/>
                  </a:lnTo>
                  <a:lnTo>
                    <a:pt x="8112" y="6731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7942" y="7371"/>
                  </a:lnTo>
                  <a:lnTo>
                    <a:pt x="7923" y="7367"/>
                  </a:lnTo>
                  <a:lnTo>
                    <a:pt x="7905" y="7361"/>
                  </a:lnTo>
                  <a:lnTo>
                    <a:pt x="7887" y="7352"/>
                  </a:lnTo>
                  <a:lnTo>
                    <a:pt x="7871" y="7341"/>
                  </a:lnTo>
                  <a:lnTo>
                    <a:pt x="7856" y="7328"/>
                  </a:lnTo>
                  <a:lnTo>
                    <a:pt x="7843" y="7313"/>
                  </a:lnTo>
                  <a:lnTo>
                    <a:pt x="7832" y="7297"/>
                  </a:lnTo>
                  <a:lnTo>
                    <a:pt x="7823" y="7279"/>
                  </a:lnTo>
                  <a:lnTo>
                    <a:pt x="7817" y="7261"/>
                  </a:lnTo>
                  <a:lnTo>
                    <a:pt x="7813" y="7242"/>
                  </a:lnTo>
                  <a:lnTo>
                    <a:pt x="7812" y="7222"/>
                  </a:lnTo>
                  <a:lnTo>
                    <a:pt x="7812" y="6731"/>
                  </a:lnTo>
                  <a:lnTo>
                    <a:pt x="6631" y="6731"/>
                  </a:lnTo>
                  <a:lnTo>
                    <a:pt x="6631" y="7222"/>
                  </a:lnTo>
                  <a:lnTo>
                    <a:pt x="6630" y="7242"/>
                  </a:lnTo>
                  <a:lnTo>
                    <a:pt x="6626" y="7261"/>
                  </a:lnTo>
                  <a:lnTo>
                    <a:pt x="6620" y="7279"/>
                  </a:lnTo>
                  <a:lnTo>
                    <a:pt x="6611" y="7297"/>
                  </a:lnTo>
                  <a:lnTo>
                    <a:pt x="6600" y="7313"/>
                  </a:lnTo>
                  <a:lnTo>
                    <a:pt x="6587" y="7328"/>
                  </a:lnTo>
                  <a:lnTo>
                    <a:pt x="6572" y="7341"/>
                  </a:lnTo>
                  <a:lnTo>
                    <a:pt x="6556" y="7352"/>
                  </a:lnTo>
                  <a:lnTo>
                    <a:pt x="6538" y="7361"/>
                  </a:lnTo>
                  <a:lnTo>
                    <a:pt x="6520" y="7367"/>
                  </a:lnTo>
                  <a:lnTo>
                    <a:pt x="6501" y="7371"/>
                  </a:lnTo>
                  <a:lnTo>
                    <a:pt x="6481" y="7372"/>
                  </a:lnTo>
                  <a:lnTo>
                    <a:pt x="6461" y="7371"/>
                  </a:lnTo>
                  <a:lnTo>
                    <a:pt x="6442" y="7367"/>
                  </a:lnTo>
                  <a:lnTo>
                    <a:pt x="6424" y="7361"/>
                  </a:lnTo>
                  <a:lnTo>
                    <a:pt x="6406" y="7352"/>
                  </a:lnTo>
                  <a:lnTo>
                    <a:pt x="6390" y="7341"/>
                  </a:lnTo>
                  <a:lnTo>
                    <a:pt x="6375" y="7328"/>
                  </a:lnTo>
                  <a:lnTo>
                    <a:pt x="6362" y="7313"/>
                  </a:lnTo>
                  <a:lnTo>
                    <a:pt x="6351" y="7297"/>
                  </a:lnTo>
                  <a:lnTo>
                    <a:pt x="6342" y="7279"/>
                  </a:lnTo>
                  <a:lnTo>
                    <a:pt x="6336" y="7261"/>
                  </a:lnTo>
                  <a:lnTo>
                    <a:pt x="6332" y="7242"/>
                  </a:lnTo>
                  <a:lnTo>
                    <a:pt x="6331" y="7222"/>
                  </a:lnTo>
                  <a:lnTo>
                    <a:pt x="6331" y="6731"/>
                  </a:lnTo>
                  <a:lnTo>
                    <a:pt x="5150" y="6731"/>
                  </a:lnTo>
                  <a:lnTo>
                    <a:pt x="5150" y="7222"/>
                  </a:lnTo>
                  <a:lnTo>
                    <a:pt x="5149" y="7242"/>
                  </a:lnTo>
                  <a:lnTo>
                    <a:pt x="5145" y="7261"/>
                  </a:lnTo>
                  <a:lnTo>
                    <a:pt x="5139" y="7279"/>
                  </a:lnTo>
                  <a:lnTo>
                    <a:pt x="5130" y="7297"/>
                  </a:lnTo>
                  <a:lnTo>
                    <a:pt x="5119" y="7313"/>
                  </a:lnTo>
                  <a:lnTo>
                    <a:pt x="5106" y="7328"/>
                  </a:lnTo>
                  <a:lnTo>
                    <a:pt x="5091" y="7341"/>
                  </a:lnTo>
                  <a:lnTo>
                    <a:pt x="5075" y="7352"/>
                  </a:lnTo>
                  <a:lnTo>
                    <a:pt x="5057" y="7361"/>
                  </a:lnTo>
                  <a:lnTo>
                    <a:pt x="5039" y="7367"/>
                  </a:lnTo>
                  <a:lnTo>
                    <a:pt x="5020" y="7371"/>
                  </a:lnTo>
                  <a:lnTo>
                    <a:pt x="5000" y="7372"/>
                  </a:lnTo>
                  <a:lnTo>
                    <a:pt x="4980" y="7371"/>
                  </a:lnTo>
                  <a:lnTo>
                    <a:pt x="4961" y="7367"/>
                  </a:lnTo>
                  <a:lnTo>
                    <a:pt x="4943" y="7361"/>
                  </a:lnTo>
                  <a:lnTo>
                    <a:pt x="4925" y="7352"/>
                  </a:lnTo>
                  <a:lnTo>
                    <a:pt x="4909" y="7341"/>
                  </a:lnTo>
                  <a:lnTo>
                    <a:pt x="4894" y="7328"/>
                  </a:lnTo>
                  <a:lnTo>
                    <a:pt x="4881" y="7313"/>
                  </a:lnTo>
                  <a:lnTo>
                    <a:pt x="4870" y="7297"/>
                  </a:lnTo>
                  <a:lnTo>
                    <a:pt x="4861" y="7279"/>
                  </a:lnTo>
                  <a:lnTo>
                    <a:pt x="4855" y="7261"/>
                  </a:lnTo>
                  <a:lnTo>
                    <a:pt x="4851" y="7242"/>
                  </a:lnTo>
                  <a:lnTo>
                    <a:pt x="4850" y="7222"/>
                  </a:lnTo>
                  <a:lnTo>
                    <a:pt x="4850" y="6731"/>
                  </a:lnTo>
                  <a:lnTo>
                    <a:pt x="3669" y="6731"/>
                  </a:lnTo>
                  <a:lnTo>
                    <a:pt x="3669" y="7222"/>
                  </a:lnTo>
                  <a:lnTo>
                    <a:pt x="3668" y="7242"/>
                  </a:lnTo>
                  <a:lnTo>
                    <a:pt x="3664" y="7261"/>
                  </a:lnTo>
                  <a:lnTo>
                    <a:pt x="3658" y="7279"/>
                  </a:lnTo>
                  <a:lnTo>
                    <a:pt x="3649" y="7297"/>
                  </a:lnTo>
                  <a:lnTo>
                    <a:pt x="3638" y="7313"/>
                  </a:lnTo>
                  <a:lnTo>
                    <a:pt x="3625" y="7328"/>
                  </a:lnTo>
                  <a:lnTo>
                    <a:pt x="3610" y="7341"/>
                  </a:lnTo>
                  <a:lnTo>
                    <a:pt x="3594" y="7352"/>
                  </a:lnTo>
                  <a:lnTo>
                    <a:pt x="3576" y="7361"/>
                  </a:lnTo>
                  <a:lnTo>
                    <a:pt x="3558" y="7367"/>
                  </a:lnTo>
                  <a:lnTo>
                    <a:pt x="3539" y="7371"/>
                  </a:lnTo>
                  <a:lnTo>
                    <a:pt x="3519" y="7372"/>
                  </a:lnTo>
                  <a:lnTo>
                    <a:pt x="3499" y="7371"/>
                  </a:lnTo>
                  <a:lnTo>
                    <a:pt x="3480" y="7367"/>
                  </a:lnTo>
                  <a:lnTo>
                    <a:pt x="3462" y="7361"/>
                  </a:lnTo>
                  <a:lnTo>
                    <a:pt x="3444" y="7352"/>
                  </a:lnTo>
                  <a:lnTo>
                    <a:pt x="3428" y="7341"/>
                  </a:lnTo>
                  <a:lnTo>
                    <a:pt x="3413" y="7328"/>
                  </a:lnTo>
                  <a:lnTo>
                    <a:pt x="3400" y="7313"/>
                  </a:lnTo>
                  <a:lnTo>
                    <a:pt x="3389" y="7297"/>
                  </a:lnTo>
                  <a:lnTo>
                    <a:pt x="3380" y="7279"/>
                  </a:lnTo>
                  <a:lnTo>
                    <a:pt x="3374" y="7261"/>
                  </a:lnTo>
                  <a:lnTo>
                    <a:pt x="3370" y="7242"/>
                  </a:lnTo>
                  <a:lnTo>
                    <a:pt x="3369" y="7222"/>
                  </a:lnTo>
                  <a:lnTo>
                    <a:pt x="3369" y="6731"/>
                  </a:lnTo>
                  <a:lnTo>
                    <a:pt x="2188" y="6731"/>
                  </a:lnTo>
                  <a:lnTo>
                    <a:pt x="2188" y="7222"/>
                  </a:lnTo>
                  <a:lnTo>
                    <a:pt x="2187" y="7242"/>
                  </a:lnTo>
                  <a:lnTo>
                    <a:pt x="2183" y="7261"/>
                  </a:lnTo>
                  <a:lnTo>
                    <a:pt x="2177" y="7279"/>
                  </a:lnTo>
                  <a:lnTo>
                    <a:pt x="2168" y="7297"/>
                  </a:lnTo>
                  <a:lnTo>
                    <a:pt x="2157" y="7313"/>
                  </a:lnTo>
                  <a:lnTo>
                    <a:pt x="2144" y="7328"/>
                  </a:lnTo>
                  <a:lnTo>
                    <a:pt x="2129" y="7341"/>
                  </a:lnTo>
                  <a:lnTo>
                    <a:pt x="2113" y="7352"/>
                  </a:lnTo>
                  <a:lnTo>
                    <a:pt x="2095" y="7361"/>
                  </a:lnTo>
                  <a:lnTo>
                    <a:pt x="2077" y="7367"/>
                  </a:lnTo>
                  <a:lnTo>
                    <a:pt x="2058" y="7371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lnTo>
                    <a:pt x="1888" y="7222"/>
                  </a:lnTo>
                  <a:lnTo>
                    <a:pt x="1888" y="6731"/>
                  </a:lnTo>
                  <a:lnTo>
                    <a:pt x="1420" y="6731"/>
                  </a:lnTo>
                  <a:lnTo>
                    <a:pt x="1415" y="6731"/>
                  </a:lnTo>
                  <a:lnTo>
                    <a:pt x="1401" y="6731"/>
                  </a:lnTo>
                  <a:lnTo>
                    <a:pt x="1392" y="6730"/>
                  </a:lnTo>
                  <a:lnTo>
                    <a:pt x="1378" y="6730"/>
                  </a:lnTo>
                  <a:lnTo>
                    <a:pt x="1369" y="6729"/>
                  </a:lnTo>
                  <a:lnTo>
                    <a:pt x="1355" y="6728"/>
                  </a:lnTo>
                  <a:lnTo>
                    <a:pt x="1346" y="6727"/>
                  </a:lnTo>
                  <a:lnTo>
                    <a:pt x="1332" y="6725"/>
                  </a:lnTo>
                  <a:lnTo>
                    <a:pt x="1323" y="6723"/>
                  </a:lnTo>
                  <a:lnTo>
                    <a:pt x="1310" y="6721"/>
                  </a:lnTo>
                  <a:lnTo>
                    <a:pt x="1300" y="6719"/>
                  </a:lnTo>
                  <a:lnTo>
                    <a:pt x="1287" y="6717"/>
                  </a:lnTo>
                  <a:lnTo>
                    <a:pt x="1278" y="6715"/>
                  </a:lnTo>
                  <a:lnTo>
                    <a:pt x="1265" y="6711"/>
                  </a:lnTo>
                  <a:lnTo>
                    <a:pt x="1256" y="6709"/>
                  </a:lnTo>
                  <a:lnTo>
                    <a:pt x="1242" y="6705"/>
                  </a:lnTo>
                  <a:lnTo>
                    <a:pt x="1234" y="6702"/>
                  </a:lnTo>
                  <a:lnTo>
                    <a:pt x="1220" y="6698"/>
                  </a:lnTo>
                  <a:lnTo>
                    <a:pt x="1212" y="6695"/>
                  </a:lnTo>
                  <a:lnTo>
                    <a:pt x="1199" y="6690"/>
                  </a:lnTo>
                  <a:lnTo>
                    <a:pt x="1190" y="6687"/>
                  </a:lnTo>
                  <a:lnTo>
                    <a:pt x="1177" y="6682"/>
                  </a:lnTo>
                  <a:lnTo>
                    <a:pt x="1169" y="6678"/>
                  </a:lnTo>
                  <a:lnTo>
                    <a:pt x="1156" y="6672"/>
                  </a:lnTo>
                  <a:lnTo>
                    <a:pt x="1148" y="6668"/>
                  </a:lnTo>
                  <a:lnTo>
                    <a:pt x="1135" y="6662"/>
                  </a:lnTo>
                  <a:lnTo>
                    <a:pt x="1127" y="6658"/>
                  </a:lnTo>
                  <a:lnTo>
                    <a:pt x="1115" y="6651"/>
                  </a:lnTo>
                  <a:lnTo>
                    <a:pt x="1104" y="6645"/>
                  </a:lnTo>
                  <a:lnTo>
                    <a:pt x="1092" y="6638"/>
                  </a:lnTo>
                  <a:lnTo>
                    <a:pt x="1085" y="6633"/>
                  </a:lnTo>
                  <a:lnTo>
                    <a:pt x="1073" y="6625"/>
                  </a:lnTo>
                  <a:lnTo>
                    <a:pt x="1066" y="6620"/>
                  </a:lnTo>
                  <a:lnTo>
                    <a:pt x="1054" y="6612"/>
                  </a:lnTo>
                  <a:lnTo>
                    <a:pt x="1047" y="6606"/>
                  </a:lnTo>
                  <a:lnTo>
                    <a:pt x="1036" y="6598"/>
                  </a:lnTo>
                  <a:lnTo>
                    <a:pt x="1029" y="6592"/>
                  </a:lnTo>
                  <a:lnTo>
                    <a:pt x="1018" y="6583"/>
                  </a:lnTo>
                  <a:lnTo>
                    <a:pt x="1011" y="6577"/>
                  </a:lnTo>
                  <a:lnTo>
                    <a:pt x="1001" y="6568"/>
                  </a:lnTo>
                  <a:lnTo>
                    <a:pt x="994" y="6562"/>
                  </a:lnTo>
                  <a:lnTo>
                    <a:pt x="985" y="6552"/>
                  </a:lnTo>
                  <a:lnTo>
                    <a:pt x="978" y="6546"/>
                  </a:lnTo>
                  <a:lnTo>
                    <a:pt x="968" y="6536"/>
                  </a:lnTo>
                  <a:lnTo>
                    <a:pt x="962" y="6529"/>
                  </a:lnTo>
                  <a:lnTo>
                    <a:pt x="953" y="6519"/>
                  </a:lnTo>
                  <a:lnTo>
                    <a:pt x="947" y="6511"/>
                  </a:lnTo>
                  <a:lnTo>
                    <a:pt x="938" y="6501"/>
                  </a:lnTo>
                  <a:lnTo>
                    <a:pt x="932" y="6493"/>
                  </a:lnTo>
                  <a:lnTo>
                    <a:pt x="924" y="6483"/>
                  </a:lnTo>
                  <a:lnTo>
                    <a:pt x="918" y="6475"/>
                  </a:lnTo>
                  <a:lnTo>
                    <a:pt x="910" y="6464"/>
                  </a:lnTo>
                  <a:lnTo>
                    <a:pt x="905" y="6456"/>
                  </a:lnTo>
                  <a:lnTo>
                    <a:pt x="898" y="6444"/>
                  </a:lnTo>
                  <a:lnTo>
                    <a:pt x="892" y="6436"/>
                  </a:lnTo>
                  <a:lnTo>
                    <a:pt x="885" y="6424"/>
                  </a:lnTo>
                  <a:lnTo>
                    <a:pt x="882" y="6419"/>
                  </a:lnTo>
                  <a:lnTo>
                    <a:pt x="875" y="6407"/>
                  </a:lnTo>
                  <a:lnTo>
                    <a:pt x="871" y="6398"/>
                  </a:lnTo>
                  <a:lnTo>
                    <a:pt x="864" y="6386"/>
                  </a:lnTo>
                  <a:lnTo>
                    <a:pt x="860" y="6377"/>
                  </a:lnTo>
                  <a:lnTo>
                    <a:pt x="854" y="6364"/>
                  </a:lnTo>
                  <a:lnTo>
                    <a:pt x="850" y="6356"/>
                  </a:lnTo>
                  <a:lnTo>
                    <a:pt x="845" y="6343"/>
                  </a:lnTo>
                  <a:lnTo>
                    <a:pt x="842" y="6334"/>
                  </a:lnTo>
                  <a:lnTo>
                    <a:pt x="837" y="6321"/>
                  </a:lnTo>
                  <a:lnTo>
                    <a:pt x="833" y="6312"/>
                  </a:lnTo>
                  <a:lnTo>
                    <a:pt x="829" y="6299"/>
                  </a:lnTo>
                  <a:lnTo>
                    <a:pt x="826" y="6290"/>
                  </a:lnTo>
                  <a:lnTo>
                    <a:pt x="822" y="6276"/>
                  </a:lnTo>
                  <a:lnTo>
                    <a:pt x="820" y="6267"/>
                  </a:lnTo>
                  <a:lnTo>
                    <a:pt x="817" y="6254"/>
                  </a:lnTo>
                  <a:lnTo>
                    <a:pt x="815" y="6245"/>
                  </a:lnTo>
                  <a:lnTo>
                    <a:pt x="812" y="6231"/>
                  </a:lnTo>
                  <a:lnTo>
                    <a:pt x="810" y="6222"/>
                  </a:lnTo>
                  <a:lnTo>
                    <a:pt x="808" y="6208"/>
                  </a:lnTo>
                  <a:lnTo>
                    <a:pt x="806" y="6199"/>
                  </a:lnTo>
                  <a:lnTo>
                    <a:pt x="804" y="6185"/>
                  </a:lnTo>
                  <a:lnTo>
                    <a:pt x="803" y="6176"/>
                  </a:lnTo>
                  <a:lnTo>
                    <a:pt x="802" y="6162"/>
                  </a:lnTo>
                  <a:lnTo>
                    <a:pt x="801" y="6153"/>
                  </a:lnTo>
                  <a:lnTo>
                    <a:pt x="801" y="6139"/>
                  </a:lnTo>
                  <a:lnTo>
                    <a:pt x="800" y="6130"/>
                  </a:lnTo>
                  <a:lnTo>
                    <a:pt x="800" y="6116"/>
                  </a:lnTo>
                  <a:lnTo>
                    <a:pt x="800" y="6111"/>
                  </a:lnTo>
                  <a:lnTo>
                    <a:pt x="800" y="3148"/>
                  </a:lnTo>
                  <a:lnTo>
                    <a:pt x="800" y="3143"/>
                  </a:lnTo>
                  <a:lnTo>
                    <a:pt x="800" y="3129"/>
                  </a:lnTo>
                  <a:lnTo>
                    <a:pt x="801" y="3120"/>
                  </a:lnTo>
                  <a:lnTo>
                    <a:pt x="801" y="3106"/>
                  </a:lnTo>
                  <a:lnTo>
                    <a:pt x="802" y="3097"/>
                  </a:lnTo>
                  <a:lnTo>
                    <a:pt x="803" y="3083"/>
                  </a:lnTo>
                  <a:lnTo>
                    <a:pt x="804" y="3074"/>
                  </a:lnTo>
                  <a:lnTo>
                    <a:pt x="806" y="3060"/>
                  </a:lnTo>
                  <a:lnTo>
                    <a:pt x="808" y="3051"/>
                  </a:lnTo>
                  <a:lnTo>
                    <a:pt x="810" y="3037"/>
                  </a:lnTo>
                  <a:lnTo>
                    <a:pt x="812" y="3028"/>
                  </a:lnTo>
                  <a:lnTo>
                    <a:pt x="815" y="3014"/>
                  </a:lnTo>
                  <a:lnTo>
                    <a:pt x="817" y="3005"/>
                  </a:lnTo>
                  <a:lnTo>
                    <a:pt x="820" y="2992"/>
                  </a:lnTo>
                  <a:lnTo>
                    <a:pt x="823" y="2983"/>
                  </a:lnTo>
                  <a:lnTo>
                    <a:pt x="826" y="2970"/>
                  </a:lnTo>
                  <a:lnTo>
                    <a:pt x="829" y="2961"/>
                  </a:lnTo>
                  <a:lnTo>
                    <a:pt x="834" y="2947"/>
                  </a:lnTo>
                  <a:lnTo>
                    <a:pt x="837" y="2939"/>
                  </a:lnTo>
                  <a:lnTo>
                    <a:pt x="842" y="2926"/>
                  </a:lnTo>
                  <a:lnTo>
                    <a:pt x="845" y="2917"/>
                  </a:lnTo>
                  <a:lnTo>
                    <a:pt x="850" y="2904"/>
                  </a:lnTo>
                  <a:lnTo>
                    <a:pt x="854" y="2896"/>
                  </a:lnTo>
                  <a:lnTo>
                    <a:pt x="860" y="2883"/>
                  </a:lnTo>
                  <a:lnTo>
                    <a:pt x="864" y="2875"/>
                  </a:lnTo>
                  <a:lnTo>
                    <a:pt x="870" y="2862"/>
                  </a:lnTo>
                  <a:lnTo>
                    <a:pt x="875" y="2854"/>
                  </a:lnTo>
                  <a:lnTo>
                    <a:pt x="881" y="2842"/>
                  </a:lnTo>
                  <a:lnTo>
                    <a:pt x="885" y="2835"/>
                  </a:lnTo>
                  <a:lnTo>
                    <a:pt x="892" y="2823"/>
                  </a:lnTo>
                  <a:lnTo>
                    <a:pt x="898" y="2815"/>
                  </a:lnTo>
                  <a:lnTo>
                    <a:pt x="905" y="2803"/>
                  </a:lnTo>
                  <a:lnTo>
                    <a:pt x="910" y="2795"/>
                  </a:lnTo>
                  <a:lnTo>
                    <a:pt x="918" y="2784"/>
                  </a:lnTo>
                  <a:lnTo>
                    <a:pt x="924" y="2776"/>
                  </a:lnTo>
                  <a:lnTo>
                    <a:pt x="932" y="2765"/>
                  </a:lnTo>
                  <a:lnTo>
                    <a:pt x="938" y="2758"/>
                  </a:lnTo>
                  <a:lnTo>
                    <a:pt x="947" y="2747"/>
                  </a:lnTo>
                  <a:lnTo>
                    <a:pt x="953" y="2740"/>
                  </a:lnTo>
                  <a:lnTo>
                    <a:pt x="962" y="2730"/>
                  </a:lnTo>
                  <a:lnTo>
                    <a:pt x="969" y="2723"/>
                  </a:lnTo>
                  <a:lnTo>
                    <a:pt x="978" y="2713"/>
                  </a:lnTo>
                  <a:lnTo>
                    <a:pt x="985" y="2706"/>
                  </a:lnTo>
                  <a:lnTo>
                    <a:pt x="995" y="2697"/>
                  </a:lnTo>
                  <a:lnTo>
                    <a:pt x="1002" y="2690"/>
                  </a:lnTo>
                  <a:lnTo>
                    <a:pt x="1012" y="2681"/>
                  </a:lnTo>
                  <a:lnTo>
                    <a:pt x="1019" y="2675"/>
                  </a:lnTo>
                  <a:lnTo>
                    <a:pt x="1030" y="2666"/>
                  </a:lnTo>
                  <a:lnTo>
                    <a:pt x="1037" y="2660"/>
                  </a:lnTo>
                  <a:lnTo>
                    <a:pt x="1048" y="2652"/>
                  </a:lnTo>
                  <a:lnTo>
                    <a:pt x="1056" y="2646"/>
                  </a:lnTo>
                  <a:lnTo>
                    <a:pt x="1067" y="2638"/>
                  </a:lnTo>
                  <a:lnTo>
                    <a:pt x="1075" y="2633"/>
                  </a:lnTo>
                  <a:lnTo>
                    <a:pt x="1087" y="2626"/>
                  </a:lnTo>
                  <a:lnTo>
                    <a:pt x="1095" y="2620"/>
                  </a:lnTo>
                  <a:lnTo>
                    <a:pt x="1107" y="2613"/>
                  </a:lnTo>
                  <a:lnTo>
                    <a:pt x="1112" y="2610"/>
                  </a:lnTo>
                  <a:lnTo>
                    <a:pt x="1124" y="2603"/>
                  </a:lnTo>
                  <a:lnTo>
                    <a:pt x="1133" y="2599"/>
                  </a:lnTo>
                  <a:lnTo>
                    <a:pt x="1145" y="2592"/>
                  </a:lnTo>
                  <a:lnTo>
                    <a:pt x="1154" y="2588"/>
                  </a:lnTo>
                  <a:lnTo>
                    <a:pt x="1167" y="2582"/>
                  </a:lnTo>
                  <a:lnTo>
                    <a:pt x="1175" y="2578"/>
                  </a:lnTo>
                  <a:lnTo>
                    <a:pt x="1188" y="2573"/>
                  </a:lnTo>
                  <a:lnTo>
                    <a:pt x="1197" y="2570"/>
                  </a:lnTo>
                  <a:lnTo>
                    <a:pt x="1210" y="2565"/>
                  </a:lnTo>
                  <a:lnTo>
                    <a:pt x="1219" y="2561"/>
                  </a:lnTo>
                  <a:lnTo>
                    <a:pt x="1232" y="2557"/>
                  </a:lnTo>
                  <a:lnTo>
                    <a:pt x="1241" y="2554"/>
                  </a:lnTo>
                  <a:lnTo>
                    <a:pt x="1255" y="2550"/>
                  </a:lnTo>
                  <a:lnTo>
                    <a:pt x="1264" y="2548"/>
                  </a:lnTo>
                  <a:lnTo>
                    <a:pt x="1277" y="2545"/>
                  </a:lnTo>
                  <a:lnTo>
                    <a:pt x="1286" y="2543"/>
                  </a:lnTo>
                  <a:lnTo>
                    <a:pt x="1300" y="2540"/>
                  </a:lnTo>
                  <a:lnTo>
                    <a:pt x="1309" y="2538"/>
                  </a:lnTo>
                  <a:lnTo>
                    <a:pt x="1323" y="2536"/>
                  </a:lnTo>
                  <a:lnTo>
                    <a:pt x="1332" y="2534"/>
                  </a:lnTo>
                  <a:lnTo>
                    <a:pt x="1346" y="2532"/>
                  </a:lnTo>
                  <a:lnTo>
                    <a:pt x="1355" y="2531"/>
                  </a:lnTo>
                  <a:lnTo>
                    <a:pt x="1369" y="2530"/>
                  </a:lnTo>
                  <a:lnTo>
                    <a:pt x="1378" y="2529"/>
                  </a:lnTo>
                  <a:close/>
                  <a:moveTo>
                    <a:pt x="8589" y="3028"/>
                  </a:moveTo>
                  <a:lnTo>
                    <a:pt x="8585" y="3028"/>
                  </a:lnTo>
                  <a:lnTo>
                    <a:pt x="8578" y="3028"/>
                  </a:lnTo>
                  <a:lnTo>
                    <a:pt x="1422" y="3028"/>
                  </a:lnTo>
                  <a:lnTo>
                    <a:pt x="1415" y="3028"/>
                  </a:lnTo>
                  <a:lnTo>
                    <a:pt x="1411" y="3028"/>
                  </a:lnTo>
                  <a:lnTo>
                    <a:pt x="1406" y="3029"/>
                  </a:lnTo>
                  <a:lnTo>
                    <a:pt x="1402" y="3029"/>
                  </a:lnTo>
                  <a:lnTo>
                    <a:pt x="1398" y="3030"/>
                  </a:lnTo>
                  <a:lnTo>
                    <a:pt x="1393" y="3031"/>
                  </a:lnTo>
                  <a:lnTo>
                    <a:pt x="1389" y="3032"/>
                  </a:lnTo>
                  <a:lnTo>
                    <a:pt x="1385" y="3033"/>
                  </a:lnTo>
                  <a:lnTo>
                    <a:pt x="1381" y="3035"/>
                  </a:lnTo>
                  <a:lnTo>
                    <a:pt x="1377" y="3036"/>
                  </a:lnTo>
                  <a:lnTo>
                    <a:pt x="1373" y="3038"/>
                  </a:lnTo>
                  <a:lnTo>
                    <a:pt x="1369" y="3039"/>
                  </a:lnTo>
                  <a:lnTo>
                    <a:pt x="1366" y="3041"/>
                  </a:lnTo>
                  <a:lnTo>
                    <a:pt x="1360" y="3044"/>
                  </a:lnTo>
                  <a:lnTo>
                    <a:pt x="1355" y="3047"/>
                  </a:lnTo>
                  <a:lnTo>
                    <a:pt x="1352" y="3050"/>
                  </a:lnTo>
                  <a:lnTo>
                    <a:pt x="1348" y="3052"/>
                  </a:lnTo>
                  <a:lnTo>
                    <a:pt x="1345" y="3055"/>
                  </a:lnTo>
                  <a:lnTo>
                    <a:pt x="1342" y="3057"/>
                  </a:lnTo>
                  <a:lnTo>
                    <a:pt x="1338" y="3060"/>
                  </a:lnTo>
                  <a:lnTo>
                    <a:pt x="1335" y="3063"/>
                  </a:lnTo>
                  <a:lnTo>
                    <a:pt x="1332" y="3066"/>
                  </a:lnTo>
                  <a:lnTo>
                    <a:pt x="1329" y="3070"/>
                  </a:lnTo>
                  <a:lnTo>
                    <a:pt x="1327" y="3073"/>
                  </a:lnTo>
                  <a:lnTo>
                    <a:pt x="1324" y="3076"/>
                  </a:lnTo>
                  <a:lnTo>
                    <a:pt x="1322" y="3080"/>
                  </a:lnTo>
                  <a:lnTo>
                    <a:pt x="1319" y="3083"/>
                  </a:lnTo>
                  <a:lnTo>
                    <a:pt x="1317" y="3088"/>
                  </a:lnTo>
                  <a:lnTo>
                    <a:pt x="1314" y="3093"/>
                  </a:lnTo>
                  <a:lnTo>
                    <a:pt x="1312" y="3097"/>
                  </a:lnTo>
                  <a:lnTo>
                    <a:pt x="1310" y="3101"/>
                  </a:lnTo>
                  <a:lnTo>
                    <a:pt x="1308" y="3105"/>
                  </a:lnTo>
                  <a:lnTo>
                    <a:pt x="1307" y="3109"/>
                  </a:lnTo>
                  <a:lnTo>
                    <a:pt x="1305" y="3114"/>
                  </a:lnTo>
                  <a:lnTo>
                    <a:pt x="1304" y="3118"/>
                  </a:lnTo>
                  <a:lnTo>
                    <a:pt x="1303" y="3122"/>
                  </a:lnTo>
                  <a:lnTo>
                    <a:pt x="1302" y="3126"/>
                  </a:lnTo>
                  <a:lnTo>
                    <a:pt x="1301" y="3130"/>
                  </a:lnTo>
                  <a:lnTo>
                    <a:pt x="1301" y="3135"/>
                  </a:lnTo>
                  <a:lnTo>
                    <a:pt x="1300" y="3139"/>
                  </a:lnTo>
                  <a:lnTo>
                    <a:pt x="1300" y="3143"/>
                  </a:lnTo>
                  <a:lnTo>
                    <a:pt x="1300" y="3150"/>
                  </a:lnTo>
                  <a:lnTo>
                    <a:pt x="1300" y="6109"/>
                  </a:lnTo>
                  <a:lnTo>
                    <a:pt x="1300" y="6116"/>
                  </a:lnTo>
                  <a:lnTo>
                    <a:pt x="1300" y="6120"/>
                  </a:lnTo>
                  <a:lnTo>
                    <a:pt x="1301" y="6125"/>
                  </a:lnTo>
                  <a:lnTo>
                    <a:pt x="1301" y="6129"/>
                  </a:lnTo>
                  <a:lnTo>
                    <a:pt x="1302" y="6133"/>
                  </a:lnTo>
                  <a:lnTo>
                    <a:pt x="1303" y="6138"/>
                  </a:lnTo>
                  <a:lnTo>
                    <a:pt x="1304" y="6142"/>
                  </a:lnTo>
                  <a:lnTo>
                    <a:pt x="1305" y="6146"/>
                  </a:lnTo>
                  <a:lnTo>
                    <a:pt x="1307" y="6150"/>
                  </a:lnTo>
                  <a:lnTo>
                    <a:pt x="1308" y="6154"/>
                  </a:lnTo>
                  <a:lnTo>
                    <a:pt x="1310" y="6158"/>
                  </a:lnTo>
                  <a:lnTo>
                    <a:pt x="1311" y="6162"/>
                  </a:lnTo>
                  <a:lnTo>
                    <a:pt x="1313" y="6165"/>
                  </a:lnTo>
                  <a:lnTo>
                    <a:pt x="1316" y="6171"/>
                  </a:lnTo>
                  <a:lnTo>
                    <a:pt x="1319" y="6176"/>
                  </a:lnTo>
                  <a:lnTo>
                    <a:pt x="1322" y="6179"/>
                  </a:lnTo>
                  <a:lnTo>
                    <a:pt x="1324" y="6183"/>
                  </a:lnTo>
                  <a:lnTo>
                    <a:pt x="1327" y="6186"/>
                  </a:lnTo>
                  <a:lnTo>
                    <a:pt x="1330" y="6190"/>
                  </a:lnTo>
                  <a:lnTo>
                    <a:pt x="1333" y="6193"/>
                  </a:lnTo>
                  <a:lnTo>
                    <a:pt x="1336" y="6196"/>
                  </a:lnTo>
                  <a:lnTo>
                    <a:pt x="1339" y="6200"/>
                  </a:lnTo>
                  <a:lnTo>
                    <a:pt x="1343" y="6203"/>
                  </a:lnTo>
                  <a:lnTo>
                    <a:pt x="1346" y="6206"/>
                  </a:lnTo>
                  <a:lnTo>
                    <a:pt x="1350" y="6209"/>
                  </a:lnTo>
                  <a:lnTo>
                    <a:pt x="1354" y="6211"/>
                  </a:lnTo>
                  <a:lnTo>
                    <a:pt x="1358" y="6214"/>
                  </a:lnTo>
                  <a:lnTo>
                    <a:pt x="1360" y="6216"/>
                  </a:lnTo>
                  <a:lnTo>
                    <a:pt x="1363" y="6217"/>
                  </a:lnTo>
                  <a:lnTo>
                    <a:pt x="1367" y="6219"/>
                  </a:lnTo>
                  <a:lnTo>
                    <a:pt x="1371" y="6221"/>
                  </a:lnTo>
                  <a:lnTo>
                    <a:pt x="1375" y="6223"/>
                  </a:lnTo>
                  <a:lnTo>
                    <a:pt x="1379" y="6224"/>
                  </a:lnTo>
                  <a:lnTo>
                    <a:pt x="1384" y="6226"/>
                  </a:lnTo>
                  <a:lnTo>
                    <a:pt x="1388" y="6227"/>
                  </a:lnTo>
                  <a:lnTo>
                    <a:pt x="1393" y="6228"/>
                  </a:lnTo>
                  <a:lnTo>
                    <a:pt x="1397" y="6229"/>
                  </a:lnTo>
                  <a:lnTo>
                    <a:pt x="1402" y="6230"/>
                  </a:lnTo>
                  <a:lnTo>
                    <a:pt x="1406" y="6230"/>
                  </a:lnTo>
                  <a:lnTo>
                    <a:pt x="1411" y="6231"/>
                  </a:lnTo>
                  <a:lnTo>
                    <a:pt x="1415" y="6231"/>
                  </a:lnTo>
                  <a:lnTo>
                    <a:pt x="1422" y="6231"/>
                  </a:lnTo>
                  <a:lnTo>
                    <a:pt x="3616" y="6231"/>
                  </a:lnTo>
                  <a:lnTo>
                    <a:pt x="3616" y="5988"/>
                  </a:lnTo>
                  <a:lnTo>
                    <a:pt x="3617" y="5968"/>
                  </a:lnTo>
                  <a:lnTo>
                    <a:pt x="3621" y="5949"/>
                  </a:lnTo>
                  <a:lnTo>
                    <a:pt x="3627" y="5931"/>
                  </a:lnTo>
                  <a:lnTo>
                    <a:pt x="3636" y="5913"/>
                  </a:lnTo>
                  <a:lnTo>
                    <a:pt x="3647" y="5897"/>
                  </a:lnTo>
                  <a:lnTo>
                    <a:pt x="3660" y="5882"/>
                  </a:lnTo>
                  <a:lnTo>
                    <a:pt x="3675" y="5869"/>
                  </a:lnTo>
                  <a:lnTo>
                    <a:pt x="3691" y="5858"/>
                  </a:lnTo>
                  <a:lnTo>
                    <a:pt x="3709" y="5849"/>
                  </a:lnTo>
                  <a:lnTo>
                    <a:pt x="3727" y="5843"/>
                  </a:lnTo>
                  <a:lnTo>
                    <a:pt x="3746" y="5839"/>
                  </a:lnTo>
                  <a:lnTo>
                    <a:pt x="3766" y="5838"/>
                  </a:lnTo>
                  <a:lnTo>
                    <a:pt x="5000" y="5838"/>
                  </a:lnTo>
                  <a:lnTo>
                    <a:pt x="5020" y="5839"/>
                  </a:lnTo>
                  <a:lnTo>
                    <a:pt x="5039" y="5843"/>
                  </a:lnTo>
                  <a:lnTo>
                    <a:pt x="5057" y="5849"/>
                  </a:lnTo>
                  <a:lnTo>
                    <a:pt x="5075" y="5858"/>
                  </a:lnTo>
                  <a:lnTo>
                    <a:pt x="5091" y="5869"/>
                  </a:lnTo>
                  <a:lnTo>
                    <a:pt x="5106" y="5882"/>
                  </a:lnTo>
                  <a:lnTo>
                    <a:pt x="5119" y="5897"/>
                  </a:lnTo>
                  <a:lnTo>
                    <a:pt x="5130" y="5913"/>
                  </a:lnTo>
                  <a:lnTo>
                    <a:pt x="5139" y="5931"/>
                  </a:lnTo>
                  <a:lnTo>
                    <a:pt x="5145" y="5949"/>
                  </a:lnTo>
                  <a:lnTo>
                    <a:pt x="5149" y="5968"/>
                  </a:lnTo>
                  <a:lnTo>
                    <a:pt x="5150" y="5988"/>
                  </a:lnTo>
                  <a:lnTo>
                    <a:pt x="5150" y="6231"/>
                  </a:lnTo>
                  <a:lnTo>
                    <a:pt x="8578" y="6231"/>
                  </a:lnTo>
                  <a:lnTo>
                    <a:pt x="8585" y="6231"/>
                  </a:lnTo>
                  <a:lnTo>
                    <a:pt x="8589" y="6231"/>
                  </a:lnTo>
                  <a:lnTo>
                    <a:pt x="8594" y="6230"/>
                  </a:lnTo>
                  <a:lnTo>
                    <a:pt x="8598" y="6230"/>
                  </a:lnTo>
                  <a:lnTo>
                    <a:pt x="8603" y="6229"/>
                  </a:lnTo>
                  <a:lnTo>
                    <a:pt x="8607" y="6228"/>
                  </a:lnTo>
                  <a:lnTo>
                    <a:pt x="8612" y="6227"/>
                  </a:lnTo>
                  <a:lnTo>
                    <a:pt x="8616" y="6226"/>
                  </a:lnTo>
                  <a:lnTo>
                    <a:pt x="8621" y="6224"/>
                  </a:lnTo>
                  <a:lnTo>
                    <a:pt x="8625" y="6223"/>
                  </a:lnTo>
                  <a:lnTo>
                    <a:pt x="8629" y="6221"/>
                  </a:lnTo>
                  <a:lnTo>
                    <a:pt x="8633" y="6219"/>
                  </a:lnTo>
                  <a:lnTo>
                    <a:pt x="8637" y="6217"/>
                  </a:lnTo>
                  <a:lnTo>
                    <a:pt x="8640" y="6216"/>
                  </a:lnTo>
                  <a:lnTo>
                    <a:pt x="8642" y="6214"/>
                  </a:lnTo>
                  <a:lnTo>
                    <a:pt x="8646" y="6211"/>
                  </a:lnTo>
                  <a:lnTo>
                    <a:pt x="8650" y="6209"/>
                  </a:lnTo>
                  <a:lnTo>
                    <a:pt x="8654" y="6206"/>
                  </a:lnTo>
                  <a:lnTo>
                    <a:pt x="8657" y="6203"/>
                  </a:lnTo>
                  <a:lnTo>
                    <a:pt x="8661" y="6200"/>
                  </a:lnTo>
                  <a:lnTo>
                    <a:pt x="8664" y="6196"/>
                  </a:lnTo>
                  <a:lnTo>
                    <a:pt x="8667" y="6193"/>
                  </a:lnTo>
                  <a:lnTo>
                    <a:pt x="8670" y="6190"/>
                  </a:lnTo>
                  <a:lnTo>
                    <a:pt x="8673" y="6186"/>
                  </a:lnTo>
                  <a:lnTo>
                    <a:pt x="8676" y="6183"/>
                  </a:lnTo>
                  <a:lnTo>
                    <a:pt x="8678" y="6179"/>
                  </a:lnTo>
                  <a:lnTo>
                    <a:pt x="8681" y="6176"/>
                  </a:lnTo>
                  <a:lnTo>
                    <a:pt x="8684" y="6171"/>
                  </a:lnTo>
                  <a:lnTo>
                    <a:pt x="8687" y="6165"/>
                  </a:lnTo>
                  <a:lnTo>
                    <a:pt x="8689" y="6162"/>
                  </a:lnTo>
                  <a:lnTo>
                    <a:pt x="8690" y="6158"/>
                  </a:lnTo>
                  <a:lnTo>
                    <a:pt x="8692" y="6154"/>
                  </a:lnTo>
                  <a:lnTo>
                    <a:pt x="8693" y="6150"/>
                  </a:lnTo>
                  <a:lnTo>
                    <a:pt x="8695" y="6146"/>
                  </a:lnTo>
                  <a:lnTo>
                    <a:pt x="8696" y="6142"/>
                  </a:lnTo>
                  <a:lnTo>
                    <a:pt x="8697" y="6138"/>
                  </a:lnTo>
                  <a:lnTo>
                    <a:pt x="8698" y="6133"/>
                  </a:lnTo>
                  <a:lnTo>
                    <a:pt x="8699" y="6129"/>
                  </a:lnTo>
                  <a:lnTo>
                    <a:pt x="8699" y="6125"/>
                  </a:lnTo>
                  <a:lnTo>
                    <a:pt x="8700" y="6120"/>
                  </a:lnTo>
                  <a:lnTo>
                    <a:pt x="8700" y="6116"/>
                  </a:lnTo>
                  <a:lnTo>
                    <a:pt x="8700" y="6109"/>
                  </a:lnTo>
                  <a:lnTo>
                    <a:pt x="8700" y="3150"/>
                  </a:lnTo>
                  <a:lnTo>
                    <a:pt x="8700" y="3143"/>
                  </a:lnTo>
                  <a:lnTo>
                    <a:pt x="8700" y="3139"/>
                  </a:lnTo>
                  <a:lnTo>
                    <a:pt x="8699" y="3135"/>
                  </a:lnTo>
                  <a:lnTo>
                    <a:pt x="8699" y="3130"/>
                  </a:lnTo>
                  <a:lnTo>
                    <a:pt x="8698" y="3126"/>
                  </a:lnTo>
                  <a:lnTo>
                    <a:pt x="8697" y="3122"/>
                  </a:lnTo>
                  <a:lnTo>
                    <a:pt x="8696" y="3118"/>
                  </a:lnTo>
                  <a:lnTo>
                    <a:pt x="8695" y="3114"/>
                  </a:lnTo>
                  <a:lnTo>
                    <a:pt x="8693" y="3109"/>
                  </a:lnTo>
                  <a:lnTo>
                    <a:pt x="8692" y="3105"/>
                  </a:lnTo>
                  <a:lnTo>
                    <a:pt x="8690" y="3101"/>
                  </a:lnTo>
                  <a:lnTo>
                    <a:pt x="8688" y="3097"/>
                  </a:lnTo>
                  <a:lnTo>
                    <a:pt x="8686" y="3093"/>
                  </a:lnTo>
                  <a:lnTo>
                    <a:pt x="8683" y="3088"/>
                  </a:lnTo>
                  <a:lnTo>
                    <a:pt x="8681" y="3083"/>
                  </a:lnTo>
                  <a:lnTo>
                    <a:pt x="8678" y="3080"/>
                  </a:lnTo>
                  <a:lnTo>
                    <a:pt x="8676" y="3076"/>
                  </a:lnTo>
                  <a:lnTo>
                    <a:pt x="8673" y="3073"/>
                  </a:lnTo>
                  <a:lnTo>
                    <a:pt x="8671" y="3070"/>
                  </a:lnTo>
                  <a:lnTo>
                    <a:pt x="8668" y="3066"/>
                  </a:lnTo>
                  <a:lnTo>
                    <a:pt x="8665" y="3063"/>
                  </a:lnTo>
                  <a:lnTo>
                    <a:pt x="8662" y="3060"/>
                  </a:lnTo>
                  <a:lnTo>
                    <a:pt x="8658" y="3057"/>
                  </a:lnTo>
                  <a:lnTo>
                    <a:pt x="8655" y="3055"/>
                  </a:lnTo>
                  <a:lnTo>
                    <a:pt x="8652" y="3052"/>
                  </a:lnTo>
                  <a:lnTo>
                    <a:pt x="8648" y="3050"/>
                  </a:lnTo>
                  <a:lnTo>
                    <a:pt x="8645" y="3047"/>
                  </a:lnTo>
                  <a:lnTo>
                    <a:pt x="8640" y="3044"/>
                  </a:lnTo>
                  <a:lnTo>
                    <a:pt x="8634" y="3041"/>
                  </a:lnTo>
                  <a:lnTo>
                    <a:pt x="8631" y="3039"/>
                  </a:lnTo>
                  <a:lnTo>
                    <a:pt x="8627" y="3038"/>
                  </a:lnTo>
                  <a:lnTo>
                    <a:pt x="8623" y="3036"/>
                  </a:lnTo>
                  <a:lnTo>
                    <a:pt x="8619" y="3035"/>
                  </a:lnTo>
                  <a:lnTo>
                    <a:pt x="8615" y="3033"/>
                  </a:lnTo>
                  <a:lnTo>
                    <a:pt x="8611" y="3032"/>
                  </a:lnTo>
                  <a:lnTo>
                    <a:pt x="8607" y="3031"/>
                  </a:lnTo>
                  <a:lnTo>
                    <a:pt x="8602" y="3030"/>
                  </a:lnTo>
                  <a:lnTo>
                    <a:pt x="8598" y="3029"/>
                  </a:lnTo>
                  <a:lnTo>
                    <a:pt x="8594" y="3029"/>
                  </a:lnTo>
                  <a:lnTo>
                    <a:pt x="8589" y="3028"/>
                  </a:lnTo>
                  <a:close/>
                  <a:moveTo>
                    <a:pt x="4850" y="6138"/>
                  </a:moveTo>
                  <a:lnTo>
                    <a:pt x="3916" y="6138"/>
                  </a:lnTo>
                  <a:lnTo>
                    <a:pt x="3916" y="6231"/>
                  </a:lnTo>
                  <a:lnTo>
                    <a:pt x="4850" y="6231"/>
                  </a:lnTo>
                  <a:lnTo>
                    <a:pt x="4850" y="6138"/>
                  </a:lnTo>
                  <a:close/>
                  <a:moveTo>
                    <a:pt x="5867" y="5155"/>
                  </a:moveTo>
                  <a:lnTo>
                    <a:pt x="5864" y="5139"/>
                  </a:lnTo>
                  <a:lnTo>
                    <a:pt x="5863" y="5123"/>
                  </a:lnTo>
                  <a:lnTo>
                    <a:pt x="5863" y="3519"/>
                  </a:lnTo>
                  <a:lnTo>
                    <a:pt x="5864" y="3503"/>
                  </a:lnTo>
                  <a:lnTo>
                    <a:pt x="5867" y="3487"/>
                  </a:lnTo>
                  <a:lnTo>
                    <a:pt x="5873" y="3471"/>
                  </a:lnTo>
                  <a:lnTo>
                    <a:pt x="5880" y="3456"/>
                  </a:lnTo>
                  <a:lnTo>
                    <a:pt x="5889" y="3443"/>
                  </a:lnTo>
                  <a:lnTo>
                    <a:pt x="5900" y="3431"/>
                  </a:lnTo>
                  <a:lnTo>
                    <a:pt x="5912" y="3420"/>
                  </a:lnTo>
                  <a:lnTo>
                    <a:pt x="5926" y="3411"/>
                  </a:lnTo>
                  <a:lnTo>
                    <a:pt x="5940" y="3404"/>
                  </a:lnTo>
                  <a:lnTo>
                    <a:pt x="5956" y="3398"/>
                  </a:lnTo>
                  <a:lnTo>
                    <a:pt x="5972" y="3395"/>
                  </a:lnTo>
                  <a:lnTo>
                    <a:pt x="5988" y="3394"/>
                  </a:lnTo>
                  <a:lnTo>
                    <a:pt x="7345" y="3394"/>
                  </a:lnTo>
                  <a:lnTo>
                    <a:pt x="7361" y="3395"/>
                  </a:lnTo>
                  <a:lnTo>
                    <a:pt x="7377" y="3398"/>
                  </a:lnTo>
                  <a:lnTo>
                    <a:pt x="7393" y="3404"/>
                  </a:lnTo>
                  <a:lnTo>
                    <a:pt x="7408" y="3411"/>
                  </a:lnTo>
                  <a:lnTo>
                    <a:pt x="7421" y="3420"/>
                  </a:lnTo>
                  <a:lnTo>
                    <a:pt x="7433" y="3431"/>
                  </a:lnTo>
                  <a:lnTo>
                    <a:pt x="7444" y="3443"/>
                  </a:lnTo>
                  <a:lnTo>
                    <a:pt x="7453" y="3456"/>
                  </a:lnTo>
                  <a:lnTo>
                    <a:pt x="7460" y="3471"/>
                  </a:lnTo>
                  <a:lnTo>
                    <a:pt x="7466" y="3487"/>
                  </a:lnTo>
                  <a:lnTo>
                    <a:pt x="7469" y="3503"/>
                  </a:lnTo>
                  <a:lnTo>
                    <a:pt x="7470" y="3519"/>
                  </a:lnTo>
                  <a:lnTo>
                    <a:pt x="7470" y="5123"/>
                  </a:lnTo>
                  <a:lnTo>
                    <a:pt x="7469" y="5139"/>
                  </a:lnTo>
                  <a:lnTo>
                    <a:pt x="7466" y="5155"/>
                  </a:lnTo>
                  <a:lnTo>
                    <a:pt x="7460" y="5171"/>
                  </a:lnTo>
                  <a:lnTo>
                    <a:pt x="7453" y="5186"/>
                  </a:lnTo>
                  <a:lnTo>
                    <a:pt x="7444" y="5199"/>
                  </a:lnTo>
                  <a:lnTo>
                    <a:pt x="7433" y="5211"/>
                  </a:lnTo>
                  <a:lnTo>
                    <a:pt x="7421" y="5222"/>
                  </a:lnTo>
                  <a:lnTo>
                    <a:pt x="7408" y="5231"/>
                  </a:lnTo>
                  <a:lnTo>
                    <a:pt x="7393" y="5238"/>
                  </a:lnTo>
                  <a:lnTo>
                    <a:pt x="7377" y="5244"/>
                  </a:lnTo>
                  <a:lnTo>
                    <a:pt x="7361" y="5247"/>
                  </a:lnTo>
                  <a:lnTo>
                    <a:pt x="7345" y="5248"/>
                  </a:lnTo>
                  <a:lnTo>
                    <a:pt x="5988" y="5248"/>
                  </a:lnTo>
                  <a:lnTo>
                    <a:pt x="5972" y="5247"/>
                  </a:lnTo>
                  <a:lnTo>
                    <a:pt x="5956" y="5244"/>
                  </a:lnTo>
                  <a:lnTo>
                    <a:pt x="5940" y="5238"/>
                  </a:lnTo>
                  <a:lnTo>
                    <a:pt x="5926" y="5231"/>
                  </a:lnTo>
                  <a:lnTo>
                    <a:pt x="5912" y="5222"/>
                  </a:lnTo>
                  <a:lnTo>
                    <a:pt x="5900" y="5211"/>
                  </a:lnTo>
                  <a:lnTo>
                    <a:pt x="5889" y="5199"/>
                  </a:lnTo>
                  <a:lnTo>
                    <a:pt x="5880" y="5186"/>
                  </a:lnTo>
                  <a:lnTo>
                    <a:pt x="5873" y="5171"/>
                  </a:lnTo>
                  <a:lnTo>
                    <a:pt x="5867" y="5155"/>
                  </a:lnTo>
                  <a:close/>
                  <a:moveTo>
                    <a:pt x="6113" y="4998"/>
                  </a:moveTo>
                  <a:lnTo>
                    <a:pt x="7220" y="4998"/>
                  </a:lnTo>
                  <a:lnTo>
                    <a:pt x="7220" y="3644"/>
                  </a:lnTo>
                  <a:lnTo>
                    <a:pt x="6113" y="3644"/>
                  </a:lnTo>
                  <a:lnTo>
                    <a:pt x="6113" y="4998"/>
                  </a:lnTo>
                  <a:close/>
                  <a:moveTo>
                    <a:pt x="3891" y="5155"/>
                  </a:moveTo>
                  <a:lnTo>
                    <a:pt x="3888" y="5139"/>
                  </a:lnTo>
                  <a:lnTo>
                    <a:pt x="3887" y="5123"/>
                  </a:lnTo>
                  <a:lnTo>
                    <a:pt x="3887" y="3519"/>
                  </a:lnTo>
                  <a:lnTo>
                    <a:pt x="3888" y="3503"/>
                  </a:lnTo>
                  <a:lnTo>
                    <a:pt x="3891" y="3487"/>
                  </a:lnTo>
                  <a:lnTo>
                    <a:pt x="3897" y="3471"/>
                  </a:lnTo>
                  <a:lnTo>
                    <a:pt x="3904" y="3456"/>
                  </a:lnTo>
                  <a:lnTo>
                    <a:pt x="3913" y="3443"/>
                  </a:lnTo>
                  <a:lnTo>
                    <a:pt x="3924" y="3431"/>
                  </a:lnTo>
                  <a:lnTo>
                    <a:pt x="3936" y="3420"/>
                  </a:lnTo>
                  <a:lnTo>
                    <a:pt x="3949" y="3411"/>
                  </a:lnTo>
                  <a:lnTo>
                    <a:pt x="3964" y="3404"/>
                  </a:lnTo>
                  <a:lnTo>
                    <a:pt x="3980" y="3398"/>
                  </a:lnTo>
                  <a:lnTo>
                    <a:pt x="3996" y="3395"/>
                  </a:lnTo>
                  <a:lnTo>
                    <a:pt x="4012" y="3394"/>
                  </a:lnTo>
                  <a:lnTo>
                    <a:pt x="5370" y="3394"/>
                  </a:lnTo>
                  <a:lnTo>
                    <a:pt x="5386" y="3395"/>
                  </a:lnTo>
                  <a:lnTo>
                    <a:pt x="5402" y="3398"/>
                  </a:lnTo>
                  <a:lnTo>
                    <a:pt x="5418" y="3404"/>
                  </a:lnTo>
                  <a:lnTo>
                    <a:pt x="5432" y="3411"/>
                  </a:lnTo>
                  <a:lnTo>
                    <a:pt x="5446" y="3420"/>
                  </a:lnTo>
                  <a:lnTo>
                    <a:pt x="5458" y="3431"/>
                  </a:lnTo>
                  <a:lnTo>
                    <a:pt x="5469" y="3443"/>
                  </a:lnTo>
                  <a:lnTo>
                    <a:pt x="5478" y="3456"/>
                  </a:lnTo>
                  <a:lnTo>
                    <a:pt x="5485" y="3471"/>
                  </a:lnTo>
                  <a:lnTo>
                    <a:pt x="5491" y="3487"/>
                  </a:lnTo>
                  <a:lnTo>
                    <a:pt x="5494" y="3503"/>
                  </a:lnTo>
                  <a:lnTo>
                    <a:pt x="5495" y="3519"/>
                  </a:lnTo>
                  <a:lnTo>
                    <a:pt x="5495" y="5123"/>
                  </a:lnTo>
                  <a:lnTo>
                    <a:pt x="5494" y="5139"/>
                  </a:lnTo>
                  <a:lnTo>
                    <a:pt x="5491" y="5155"/>
                  </a:lnTo>
                  <a:lnTo>
                    <a:pt x="5485" y="5171"/>
                  </a:lnTo>
                  <a:lnTo>
                    <a:pt x="5478" y="5186"/>
                  </a:lnTo>
                  <a:lnTo>
                    <a:pt x="5469" y="5199"/>
                  </a:lnTo>
                  <a:lnTo>
                    <a:pt x="5458" y="5211"/>
                  </a:lnTo>
                  <a:lnTo>
                    <a:pt x="5446" y="5222"/>
                  </a:lnTo>
                  <a:lnTo>
                    <a:pt x="5432" y="5231"/>
                  </a:lnTo>
                  <a:lnTo>
                    <a:pt x="5418" y="5238"/>
                  </a:lnTo>
                  <a:lnTo>
                    <a:pt x="5402" y="5244"/>
                  </a:lnTo>
                  <a:lnTo>
                    <a:pt x="5386" y="5247"/>
                  </a:lnTo>
                  <a:lnTo>
                    <a:pt x="5370" y="5248"/>
                  </a:lnTo>
                  <a:lnTo>
                    <a:pt x="4012" y="5248"/>
                  </a:lnTo>
                  <a:lnTo>
                    <a:pt x="3996" y="5247"/>
                  </a:lnTo>
                  <a:lnTo>
                    <a:pt x="3980" y="5244"/>
                  </a:lnTo>
                  <a:lnTo>
                    <a:pt x="3964" y="5238"/>
                  </a:lnTo>
                  <a:lnTo>
                    <a:pt x="3949" y="5231"/>
                  </a:lnTo>
                  <a:lnTo>
                    <a:pt x="3936" y="5222"/>
                  </a:lnTo>
                  <a:lnTo>
                    <a:pt x="3924" y="5211"/>
                  </a:lnTo>
                  <a:lnTo>
                    <a:pt x="3913" y="5199"/>
                  </a:lnTo>
                  <a:lnTo>
                    <a:pt x="3904" y="5186"/>
                  </a:lnTo>
                  <a:lnTo>
                    <a:pt x="3897" y="5171"/>
                  </a:lnTo>
                  <a:lnTo>
                    <a:pt x="3891" y="5155"/>
                  </a:lnTo>
                  <a:close/>
                  <a:moveTo>
                    <a:pt x="4137" y="4998"/>
                  </a:moveTo>
                  <a:lnTo>
                    <a:pt x="5245" y="4998"/>
                  </a:lnTo>
                  <a:lnTo>
                    <a:pt x="5245" y="3644"/>
                  </a:lnTo>
                  <a:lnTo>
                    <a:pt x="4137" y="3644"/>
                  </a:lnTo>
                  <a:lnTo>
                    <a:pt x="4137" y="49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" name="Google Shape;1343;p13">
            <a:extLst>
              <a:ext uri="{FF2B5EF4-FFF2-40B4-BE49-F238E27FC236}">
                <a16:creationId xmlns:a16="http://schemas.microsoft.com/office/drawing/2014/main" id="{478B8E96-09D1-46D2-BFAF-8AC8FEBD8EEA}"/>
              </a:ext>
            </a:extLst>
          </p:cNvPr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  <a:solidFill>
            <a:schemeClr val="bg1"/>
          </a:solidFill>
        </p:grpSpPr>
        <p:sp>
          <p:nvSpPr>
            <p:cNvPr id="221" name="Google Shape;1344;p13">
              <a:extLst>
                <a:ext uri="{FF2B5EF4-FFF2-40B4-BE49-F238E27FC236}">
                  <a16:creationId xmlns:a16="http://schemas.microsoft.com/office/drawing/2014/main" id="{3FFE64E6-FDBD-44E6-9431-AF0D22F012A7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18" y="5000"/>
                  </a:moveTo>
                  <a:lnTo>
                    <a:pt x="4718" y="5021"/>
                  </a:lnTo>
                  <a:lnTo>
                    <a:pt x="4716" y="5042"/>
                  </a:lnTo>
                  <a:lnTo>
                    <a:pt x="4714" y="5063"/>
                  </a:lnTo>
                  <a:lnTo>
                    <a:pt x="4712" y="5084"/>
                  </a:lnTo>
                  <a:lnTo>
                    <a:pt x="4708" y="5105"/>
                  </a:lnTo>
                  <a:lnTo>
                    <a:pt x="4704" y="5125"/>
                  </a:lnTo>
                  <a:lnTo>
                    <a:pt x="4699" y="5146"/>
                  </a:lnTo>
                  <a:lnTo>
                    <a:pt x="4693" y="5166"/>
                  </a:lnTo>
                  <a:lnTo>
                    <a:pt x="4686" y="5186"/>
                  </a:lnTo>
                  <a:lnTo>
                    <a:pt x="4679" y="5206"/>
                  </a:lnTo>
                  <a:lnTo>
                    <a:pt x="4671" y="5225"/>
                  </a:lnTo>
                  <a:lnTo>
                    <a:pt x="4662" y="5244"/>
                  </a:lnTo>
                  <a:lnTo>
                    <a:pt x="4652" y="5263"/>
                  </a:lnTo>
                  <a:lnTo>
                    <a:pt x="4642" y="5282"/>
                  </a:lnTo>
                  <a:lnTo>
                    <a:pt x="4631" y="5300"/>
                  </a:lnTo>
                  <a:lnTo>
                    <a:pt x="4620" y="5318"/>
                  </a:lnTo>
                  <a:lnTo>
                    <a:pt x="4607" y="5335"/>
                  </a:lnTo>
                  <a:lnTo>
                    <a:pt x="4595" y="5352"/>
                  </a:lnTo>
                  <a:lnTo>
                    <a:pt x="4581" y="5368"/>
                  </a:lnTo>
                  <a:lnTo>
                    <a:pt x="4567" y="5384"/>
                  </a:lnTo>
                  <a:lnTo>
                    <a:pt x="4552" y="5399"/>
                  </a:lnTo>
                  <a:lnTo>
                    <a:pt x="4537" y="5414"/>
                  </a:lnTo>
                  <a:lnTo>
                    <a:pt x="4522" y="5428"/>
                  </a:lnTo>
                  <a:lnTo>
                    <a:pt x="4505" y="5441"/>
                  </a:lnTo>
                  <a:lnTo>
                    <a:pt x="4489" y="5454"/>
                  </a:lnTo>
                  <a:lnTo>
                    <a:pt x="4472" y="5466"/>
                  </a:lnTo>
                  <a:lnTo>
                    <a:pt x="4454" y="5478"/>
                  </a:lnTo>
                  <a:lnTo>
                    <a:pt x="4436" y="5489"/>
                  </a:lnTo>
                  <a:lnTo>
                    <a:pt x="4417" y="5499"/>
                  </a:lnTo>
                  <a:lnTo>
                    <a:pt x="4398" y="5509"/>
                  </a:lnTo>
                  <a:lnTo>
                    <a:pt x="4379" y="5517"/>
                  </a:lnTo>
                  <a:lnTo>
                    <a:pt x="4360" y="5525"/>
                  </a:lnTo>
                  <a:lnTo>
                    <a:pt x="4340" y="5533"/>
                  </a:lnTo>
                  <a:lnTo>
                    <a:pt x="4320" y="5539"/>
                  </a:lnTo>
                  <a:lnTo>
                    <a:pt x="4300" y="5545"/>
                  </a:lnTo>
                  <a:lnTo>
                    <a:pt x="4279" y="5550"/>
                  </a:lnTo>
                  <a:lnTo>
                    <a:pt x="4259" y="5554"/>
                  </a:lnTo>
                  <a:lnTo>
                    <a:pt x="4238" y="5558"/>
                  </a:lnTo>
                  <a:lnTo>
                    <a:pt x="4217" y="5560"/>
                  </a:lnTo>
                  <a:lnTo>
                    <a:pt x="4196" y="5562"/>
                  </a:lnTo>
                  <a:lnTo>
                    <a:pt x="4175" y="5564"/>
                  </a:lnTo>
                  <a:lnTo>
                    <a:pt x="4154" y="5564"/>
                  </a:lnTo>
                  <a:lnTo>
                    <a:pt x="4133" y="5564"/>
                  </a:lnTo>
                  <a:lnTo>
                    <a:pt x="4112" y="5562"/>
                  </a:lnTo>
                  <a:lnTo>
                    <a:pt x="4091" y="5560"/>
                  </a:lnTo>
                  <a:lnTo>
                    <a:pt x="4070" y="5558"/>
                  </a:lnTo>
                  <a:lnTo>
                    <a:pt x="4049" y="5554"/>
                  </a:lnTo>
                  <a:lnTo>
                    <a:pt x="4028" y="5550"/>
                  </a:lnTo>
                  <a:lnTo>
                    <a:pt x="4008" y="5545"/>
                  </a:lnTo>
                  <a:lnTo>
                    <a:pt x="3987" y="5539"/>
                  </a:lnTo>
                  <a:lnTo>
                    <a:pt x="3967" y="5533"/>
                  </a:lnTo>
                  <a:lnTo>
                    <a:pt x="3947" y="5525"/>
                  </a:lnTo>
                  <a:lnTo>
                    <a:pt x="3928" y="5517"/>
                  </a:lnTo>
                  <a:lnTo>
                    <a:pt x="3909" y="5509"/>
                  </a:lnTo>
                  <a:lnTo>
                    <a:pt x="3890" y="5499"/>
                  </a:lnTo>
                  <a:lnTo>
                    <a:pt x="3871" y="5489"/>
                  </a:lnTo>
                  <a:lnTo>
                    <a:pt x="3853" y="5478"/>
                  </a:lnTo>
                  <a:lnTo>
                    <a:pt x="3835" y="5466"/>
                  </a:lnTo>
                  <a:lnTo>
                    <a:pt x="3818" y="5454"/>
                  </a:lnTo>
                  <a:lnTo>
                    <a:pt x="3802" y="5441"/>
                  </a:lnTo>
                  <a:lnTo>
                    <a:pt x="3785" y="5428"/>
                  </a:lnTo>
                  <a:lnTo>
                    <a:pt x="3770" y="5414"/>
                  </a:lnTo>
                  <a:lnTo>
                    <a:pt x="3754" y="5399"/>
                  </a:lnTo>
                  <a:lnTo>
                    <a:pt x="3740" y="5384"/>
                  </a:lnTo>
                  <a:lnTo>
                    <a:pt x="3726" y="5368"/>
                  </a:lnTo>
                  <a:lnTo>
                    <a:pt x="3712" y="5352"/>
                  </a:lnTo>
                  <a:lnTo>
                    <a:pt x="3700" y="5335"/>
                  </a:lnTo>
                  <a:lnTo>
                    <a:pt x="3687" y="5318"/>
                  </a:lnTo>
                  <a:lnTo>
                    <a:pt x="3676" y="5300"/>
                  </a:lnTo>
                  <a:lnTo>
                    <a:pt x="3665" y="5282"/>
                  </a:lnTo>
                  <a:lnTo>
                    <a:pt x="3655" y="5263"/>
                  </a:lnTo>
                  <a:lnTo>
                    <a:pt x="3645" y="5244"/>
                  </a:lnTo>
                  <a:lnTo>
                    <a:pt x="3636" y="5225"/>
                  </a:lnTo>
                  <a:lnTo>
                    <a:pt x="3628" y="5206"/>
                  </a:lnTo>
                  <a:lnTo>
                    <a:pt x="3621" y="5186"/>
                  </a:lnTo>
                  <a:lnTo>
                    <a:pt x="3614" y="5166"/>
                  </a:lnTo>
                  <a:lnTo>
                    <a:pt x="3608" y="5146"/>
                  </a:lnTo>
                  <a:lnTo>
                    <a:pt x="3603" y="5125"/>
                  </a:lnTo>
                  <a:lnTo>
                    <a:pt x="3599" y="5105"/>
                  </a:lnTo>
                  <a:lnTo>
                    <a:pt x="3595" y="5084"/>
                  </a:lnTo>
                  <a:lnTo>
                    <a:pt x="3593" y="5063"/>
                  </a:lnTo>
                  <a:lnTo>
                    <a:pt x="3591" y="5042"/>
                  </a:lnTo>
                  <a:lnTo>
                    <a:pt x="3589" y="5021"/>
                  </a:lnTo>
                  <a:lnTo>
                    <a:pt x="3589" y="5000"/>
                  </a:lnTo>
                  <a:lnTo>
                    <a:pt x="3589" y="4979"/>
                  </a:lnTo>
                  <a:lnTo>
                    <a:pt x="3591" y="4958"/>
                  </a:lnTo>
                  <a:lnTo>
                    <a:pt x="3593" y="4937"/>
                  </a:lnTo>
                  <a:lnTo>
                    <a:pt x="3595" y="4916"/>
                  </a:lnTo>
                  <a:lnTo>
                    <a:pt x="3599" y="4895"/>
                  </a:lnTo>
                  <a:lnTo>
                    <a:pt x="3603" y="4875"/>
                  </a:lnTo>
                  <a:lnTo>
                    <a:pt x="3608" y="4854"/>
                  </a:lnTo>
                  <a:lnTo>
                    <a:pt x="3614" y="4834"/>
                  </a:lnTo>
                  <a:lnTo>
                    <a:pt x="3621" y="4814"/>
                  </a:lnTo>
                  <a:lnTo>
                    <a:pt x="3628" y="4794"/>
                  </a:lnTo>
                  <a:lnTo>
                    <a:pt x="3636" y="4775"/>
                  </a:lnTo>
                  <a:lnTo>
                    <a:pt x="3645" y="4756"/>
                  </a:lnTo>
                  <a:lnTo>
                    <a:pt x="3655" y="4737"/>
                  </a:lnTo>
                  <a:lnTo>
                    <a:pt x="3665" y="4718"/>
                  </a:lnTo>
                  <a:lnTo>
                    <a:pt x="3676" y="4700"/>
                  </a:lnTo>
                  <a:lnTo>
                    <a:pt x="3687" y="4682"/>
                  </a:lnTo>
                  <a:lnTo>
                    <a:pt x="3700" y="4665"/>
                  </a:lnTo>
                  <a:lnTo>
                    <a:pt x="3712" y="4648"/>
                  </a:lnTo>
                  <a:lnTo>
                    <a:pt x="3726" y="4632"/>
                  </a:lnTo>
                  <a:lnTo>
                    <a:pt x="3740" y="4616"/>
                  </a:lnTo>
                  <a:lnTo>
                    <a:pt x="3754" y="4601"/>
                  </a:lnTo>
                  <a:lnTo>
                    <a:pt x="3770" y="4586"/>
                  </a:lnTo>
                  <a:lnTo>
                    <a:pt x="3785" y="4572"/>
                  </a:lnTo>
                  <a:lnTo>
                    <a:pt x="3802" y="4559"/>
                  </a:lnTo>
                  <a:lnTo>
                    <a:pt x="3818" y="4546"/>
                  </a:lnTo>
                  <a:lnTo>
                    <a:pt x="3835" y="4534"/>
                  </a:lnTo>
                  <a:lnTo>
                    <a:pt x="3853" y="4522"/>
                  </a:lnTo>
                  <a:lnTo>
                    <a:pt x="3871" y="4511"/>
                  </a:lnTo>
                  <a:lnTo>
                    <a:pt x="3890" y="4501"/>
                  </a:lnTo>
                  <a:lnTo>
                    <a:pt x="3909" y="4491"/>
                  </a:lnTo>
                  <a:lnTo>
                    <a:pt x="3928" y="4483"/>
                  </a:lnTo>
                  <a:lnTo>
                    <a:pt x="3947" y="4475"/>
                  </a:lnTo>
                  <a:lnTo>
                    <a:pt x="3967" y="4467"/>
                  </a:lnTo>
                  <a:lnTo>
                    <a:pt x="3987" y="4461"/>
                  </a:lnTo>
                  <a:lnTo>
                    <a:pt x="4008" y="4455"/>
                  </a:lnTo>
                  <a:lnTo>
                    <a:pt x="4028" y="4450"/>
                  </a:lnTo>
                  <a:lnTo>
                    <a:pt x="4049" y="4446"/>
                  </a:lnTo>
                  <a:lnTo>
                    <a:pt x="4070" y="4442"/>
                  </a:lnTo>
                  <a:lnTo>
                    <a:pt x="4091" y="4440"/>
                  </a:lnTo>
                  <a:lnTo>
                    <a:pt x="4112" y="4438"/>
                  </a:lnTo>
                  <a:lnTo>
                    <a:pt x="4133" y="4436"/>
                  </a:lnTo>
                  <a:lnTo>
                    <a:pt x="4154" y="4436"/>
                  </a:lnTo>
                  <a:lnTo>
                    <a:pt x="4175" y="4436"/>
                  </a:lnTo>
                  <a:lnTo>
                    <a:pt x="4196" y="4438"/>
                  </a:lnTo>
                  <a:lnTo>
                    <a:pt x="4217" y="4440"/>
                  </a:lnTo>
                  <a:lnTo>
                    <a:pt x="4238" y="4442"/>
                  </a:lnTo>
                  <a:lnTo>
                    <a:pt x="4259" y="4446"/>
                  </a:lnTo>
                  <a:lnTo>
                    <a:pt x="4279" y="4450"/>
                  </a:lnTo>
                  <a:lnTo>
                    <a:pt x="4300" y="4455"/>
                  </a:lnTo>
                  <a:lnTo>
                    <a:pt x="4320" y="4461"/>
                  </a:lnTo>
                  <a:lnTo>
                    <a:pt x="4340" y="4467"/>
                  </a:lnTo>
                  <a:lnTo>
                    <a:pt x="4360" y="4475"/>
                  </a:lnTo>
                  <a:lnTo>
                    <a:pt x="4379" y="4483"/>
                  </a:lnTo>
                  <a:lnTo>
                    <a:pt x="4398" y="4491"/>
                  </a:lnTo>
                  <a:lnTo>
                    <a:pt x="4417" y="4501"/>
                  </a:lnTo>
                  <a:lnTo>
                    <a:pt x="4436" y="4511"/>
                  </a:lnTo>
                  <a:lnTo>
                    <a:pt x="4454" y="4522"/>
                  </a:lnTo>
                  <a:lnTo>
                    <a:pt x="4472" y="4534"/>
                  </a:lnTo>
                  <a:lnTo>
                    <a:pt x="4489" y="4546"/>
                  </a:lnTo>
                  <a:lnTo>
                    <a:pt x="4505" y="4559"/>
                  </a:lnTo>
                  <a:lnTo>
                    <a:pt x="4522" y="4572"/>
                  </a:lnTo>
                  <a:lnTo>
                    <a:pt x="4537" y="4586"/>
                  </a:lnTo>
                  <a:lnTo>
                    <a:pt x="4552" y="4601"/>
                  </a:lnTo>
                  <a:lnTo>
                    <a:pt x="4567" y="4616"/>
                  </a:lnTo>
                  <a:lnTo>
                    <a:pt x="4581" y="4632"/>
                  </a:lnTo>
                  <a:lnTo>
                    <a:pt x="4595" y="4648"/>
                  </a:lnTo>
                  <a:lnTo>
                    <a:pt x="4607" y="4665"/>
                  </a:lnTo>
                  <a:lnTo>
                    <a:pt x="4620" y="4682"/>
                  </a:lnTo>
                  <a:lnTo>
                    <a:pt x="4631" y="4700"/>
                  </a:lnTo>
                  <a:lnTo>
                    <a:pt x="4642" y="4718"/>
                  </a:lnTo>
                  <a:lnTo>
                    <a:pt x="4652" y="4737"/>
                  </a:lnTo>
                  <a:lnTo>
                    <a:pt x="4662" y="4756"/>
                  </a:lnTo>
                  <a:lnTo>
                    <a:pt x="4671" y="4775"/>
                  </a:lnTo>
                  <a:lnTo>
                    <a:pt x="4679" y="4794"/>
                  </a:lnTo>
                  <a:lnTo>
                    <a:pt x="4686" y="4814"/>
                  </a:lnTo>
                  <a:lnTo>
                    <a:pt x="4693" y="4834"/>
                  </a:lnTo>
                  <a:lnTo>
                    <a:pt x="4699" y="4854"/>
                  </a:lnTo>
                  <a:lnTo>
                    <a:pt x="4704" y="4875"/>
                  </a:lnTo>
                  <a:lnTo>
                    <a:pt x="4708" y="4895"/>
                  </a:lnTo>
                  <a:lnTo>
                    <a:pt x="4712" y="4916"/>
                  </a:lnTo>
                  <a:lnTo>
                    <a:pt x="4714" y="4937"/>
                  </a:lnTo>
                  <a:lnTo>
                    <a:pt x="4716" y="4958"/>
                  </a:lnTo>
                  <a:lnTo>
                    <a:pt x="4718" y="4979"/>
                  </a:lnTo>
                  <a:lnTo>
                    <a:pt x="471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1345;p13">
              <a:extLst>
                <a:ext uri="{FF2B5EF4-FFF2-40B4-BE49-F238E27FC236}">
                  <a16:creationId xmlns:a16="http://schemas.microsoft.com/office/drawing/2014/main" id="{97CC2FAA-96BB-4CED-AC52-8BAF19A86FFB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8" y="1647"/>
                  </a:moveTo>
                  <a:lnTo>
                    <a:pt x="1588" y="1646"/>
                  </a:lnTo>
                  <a:lnTo>
                    <a:pt x="1609" y="1646"/>
                  </a:lnTo>
                  <a:lnTo>
                    <a:pt x="1614" y="1646"/>
                  </a:lnTo>
                  <a:lnTo>
                    <a:pt x="8386" y="1646"/>
                  </a:lnTo>
                  <a:lnTo>
                    <a:pt x="8391" y="1646"/>
                  </a:lnTo>
                  <a:lnTo>
                    <a:pt x="8412" y="1646"/>
                  </a:lnTo>
                  <a:lnTo>
                    <a:pt x="8422" y="1647"/>
                  </a:lnTo>
                  <a:lnTo>
                    <a:pt x="8443" y="1648"/>
                  </a:lnTo>
                  <a:lnTo>
                    <a:pt x="8452" y="1649"/>
                  </a:lnTo>
                  <a:lnTo>
                    <a:pt x="8473" y="1651"/>
                  </a:lnTo>
                  <a:lnTo>
                    <a:pt x="8483" y="1652"/>
                  </a:lnTo>
                  <a:lnTo>
                    <a:pt x="8504" y="1655"/>
                  </a:lnTo>
                  <a:lnTo>
                    <a:pt x="8513" y="1656"/>
                  </a:lnTo>
                  <a:lnTo>
                    <a:pt x="8534" y="1660"/>
                  </a:lnTo>
                  <a:lnTo>
                    <a:pt x="8543" y="1662"/>
                  </a:lnTo>
                  <a:lnTo>
                    <a:pt x="8564" y="1666"/>
                  </a:lnTo>
                  <a:lnTo>
                    <a:pt x="8573" y="1668"/>
                  </a:lnTo>
                  <a:lnTo>
                    <a:pt x="8593" y="1673"/>
                  </a:lnTo>
                  <a:lnTo>
                    <a:pt x="8602" y="1676"/>
                  </a:lnTo>
                  <a:lnTo>
                    <a:pt x="8622" y="1682"/>
                  </a:lnTo>
                  <a:lnTo>
                    <a:pt x="8631" y="1684"/>
                  </a:lnTo>
                  <a:lnTo>
                    <a:pt x="8651" y="1691"/>
                  </a:lnTo>
                  <a:lnTo>
                    <a:pt x="8659" y="1694"/>
                  </a:lnTo>
                  <a:lnTo>
                    <a:pt x="8679" y="1701"/>
                  </a:lnTo>
                  <a:lnTo>
                    <a:pt x="8688" y="1705"/>
                  </a:lnTo>
                  <a:lnTo>
                    <a:pt x="8707" y="1713"/>
                  </a:lnTo>
                  <a:lnTo>
                    <a:pt x="8715" y="1716"/>
                  </a:lnTo>
                  <a:lnTo>
                    <a:pt x="8734" y="1725"/>
                  </a:lnTo>
                  <a:lnTo>
                    <a:pt x="8743" y="1729"/>
                  </a:lnTo>
                  <a:lnTo>
                    <a:pt x="8761" y="1738"/>
                  </a:lnTo>
                  <a:lnTo>
                    <a:pt x="8769" y="1742"/>
                  </a:lnTo>
                  <a:lnTo>
                    <a:pt x="8788" y="1753"/>
                  </a:lnTo>
                  <a:lnTo>
                    <a:pt x="8798" y="1758"/>
                  </a:lnTo>
                  <a:lnTo>
                    <a:pt x="8816" y="1769"/>
                  </a:lnTo>
                  <a:lnTo>
                    <a:pt x="8824" y="1774"/>
                  </a:lnTo>
                  <a:lnTo>
                    <a:pt x="8841" y="1786"/>
                  </a:lnTo>
                  <a:lnTo>
                    <a:pt x="8849" y="1791"/>
                  </a:lnTo>
                  <a:lnTo>
                    <a:pt x="8866" y="1803"/>
                  </a:lnTo>
                  <a:lnTo>
                    <a:pt x="8874" y="1809"/>
                  </a:lnTo>
                  <a:lnTo>
                    <a:pt x="8890" y="1822"/>
                  </a:lnTo>
                  <a:lnTo>
                    <a:pt x="8898" y="1828"/>
                  </a:lnTo>
                  <a:lnTo>
                    <a:pt x="8914" y="1841"/>
                  </a:lnTo>
                  <a:lnTo>
                    <a:pt x="8921" y="1847"/>
                  </a:lnTo>
                  <a:lnTo>
                    <a:pt x="8937" y="1861"/>
                  </a:lnTo>
                  <a:lnTo>
                    <a:pt x="8944" y="1868"/>
                  </a:lnTo>
                  <a:lnTo>
                    <a:pt x="8959" y="1882"/>
                  </a:lnTo>
                  <a:lnTo>
                    <a:pt x="8965" y="1889"/>
                  </a:lnTo>
                  <a:lnTo>
                    <a:pt x="8980" y="1904"/>
                  </a:lnTo>
                  <a:lnTo>
                    <a:pt x="8986" y="1911"/>
                  </a:lnTo>
                  <a:lnTo>
                    <a:pt x="9000" y="1927"/>
                  </a:lnTo>
                  <a:lnTo>
                    <a:pt x="9006" y="1934"/>
                  </a:lnTo>
                  <a:lnTo>
                    <a:pt x="9020" y="1950"/>
                  </a:lnTo>
                  <a:lnTo>
                    <a:pt x="9026" y="1958"/>
                  </a:lnTo>
                  <a:lnTo>
                    <a:pt x="9038" y="1974"/>
                  </a:lnTo>
                  <a:lnTo>
                    <a:pt x="9044" y="1982"/>
                  </a:lnTo>
                  <a:lnTo>
                    <a:pt x="9056" y="1999"/>
                  </a:lnTo>
                  <a:lnTo>
                    <a:pt x="9061" y="2007"/>
                  </a:lnTo>
                  <a:lnTo>
                    <a:pt x="9073" y="2025"/>
                  </a:lnTo>
                  <a:lnTo>
                    <a:pt x="9078" y="2033"/>
                  </a:lnTo>
                  <a:lnTo>
                    <a:pt x="9089" y="2051"/>
                  </a:lnTo>
                  <a:lnTo>
                    <a:pt x="9092" y="2057"/>
                  </a:lnTo>
                  <a:lnTo>
                    <a:pt x="9102" y="2075"/>
                  </a:lnTo>
                  <a:lnTo>
                    <a:pt x="9107" y="2084"/>
                  </a:lnTo>
                  <a:lnTo>
                    <a:pt x="9117" y="2102"/>
                  </a:lnTo>
                  <a:lnTo>
                    <a:pt x="9121" y="2111"/>
                  </a:lnTo>
                  <a:lnTo>
                    <a:pt x="9130" y="2130"/>
                  </a:lnTo>
                  <a:lnTo>
                    <a:pt x="9134" y="2139"/>
                  </a:lnTo>
                  <a:lnTo>
                    <a:pt x="9142" y="2158"/>
                  </a:lnTo>
                  <a:lnTo>
                    <a:pt x="9145" y="2167"/>
                  </a:lnTo>
                  <a:lnTo>
                    <a:pt x="9153" y="2187"/>
                  </a:lnTo>
                  <a:lnTo>
                    <a:pt x="9156" y="2196"/>
                  </a:lnTo>
                  <a:lnTo>
                    <a:pt x="9162" y="2216"/>
                  </a:lnTo>
                  <a:lnTo>
                    <a:pt x="9165" y="2225"/>
                  </a:lnTo>
                  <a:lnTo>
                    <a:pt x="9171" y="2245"/>
                  </a:lnTo>
                  <a:lnTo>
                    <a:pt x="9173" y="2254"/>
                  </a:lnTo>
                  <a:lnTo>
                    <a:pt x="9178" y="2275"/>
                  </a:lnTo>
                  <a:lnTo>
                    <a:pt x="9181" y="2284"/>
                  </a:lnTo>
                  <a:lnTo>
                    <a:pt x="9185" y="2305"/>
                  </a:lnTo>
                  <a:lnTo>
                    <a:pt x="9187" y="2314"/>
                  </a:lnTo>
                  <a:lnTo>
                    <a:pt x="9190" y="2335"/>
                  </a:lnTo>
                  <a:lnTo>
                    <a:pt x="9192" y="2344"/>
                  </a:lnTo>
                  <a:lnTo>
                    <a:pt x="9194" y="2365"/>
                  </a:lnTo>
                  <a:lnTo>
                    <a:pt x="9195" y="2374"/>
                  </a:lnTo>
                  <a:lnTo>
                    <a:pt x="9197" y="2395"/>
                  </a:lnTo>
                  <a:lnTo>
                    <a:pt x="9198" y="2405"/>
                  </a:lnTo>
                  <a:lnTo>
                    <a:pt x="9199" y="2426"/>
                  </a:lnTo>
                  <a:lnTo>
                    <a:pt x="9200" y="2435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7539"/>
                  </a:lnTo>
                  <a:lnTo>
                    <a:pt x="9200" y="7544"/>
                  </a:lnTo>
                  <a:lnTo>
                    <a:pt x="9200" y="7565"/>
                  </a:lnTo>
                  <a:lnTo>
                    <a:pt x="9199" y="7574"/>
                  </a:lnTo>
                  <a:lnTo>
                    <a:pt x="9198" y="7595"/>
                  </a:lnTo>
                  <a:lnTo>
                    <a:pt x="9197" y="7605"/>
                  </a:lnTo>
                  <a:lnTo>
                    <a:pt x="9195" y="7626"/>
                  </a:lnTo>
                  <a:lnTo>
                    <a:pt x="9194" y="7635"/>
                  </a:lnTo>
                  <a:lnTo>
                    <a:pt x="9192" y="7656"/>
                  </a:lnTo>
                  <a:lnTo>
                    <a:pt x="9190" y="7665"/>
                  </a:lnTo>
                  <a:lnTo>
                    <a:pt x="9187" y="7686"/>
                  </a:lnTo>
                  <a:lnTo>
                    <a:pt x="9185" y="7695"/>
                  </a:lnTo>
                  <a:lnTo>
                    <a:pt x="9181" y="7716"/>
                  </a:lnTo>
                  <a:lnTo>
                    <a:pt x="9178" y="7725"/>
                  </a:lnTo>
                  <a:lnTo>
                    <a:pt x="9173" y="7746"/>
                  </a:lnTo>
                  <a:lnTo>
                    <a:pt x="9171" y="7755"/>
                  </a:lnTo>
                  <a:lnTo>
                    <a:pt x="9165" y="7775"/>
                  </a:lnTo>
                  <a:lnTo>
                    <a:pt x="9162" y="7784"/>
                  </a:lnTo>
                  <a:lnTo>
                    <a:pt x="9156" y="7804"/>
                  </a:lnTo>
                  <a:lnTo>
                    <a:pt x="9153" y="7813"/>
                  </a:lnTo>
                  <a:lnTo>
                    <a:pt x="9145" y="7833"/>
                  </a:lnTo>
                  <a:lnTo>
                    <a:pt x="9142" y="7842"/>
                  </a:lnTo>
                  <a:lnTo>
                    <a:pt x="9134" y="7861"/>
                  </a:lnTo>
                  <a:lnTo>
                    <a:pt x="9130" y="7870"/>
                  </a:lnTo>
                  <a:lnTo>
                    <a:pt x="9121" y="7889"/>
                  </a:lnTo>
                  <a:lnTo>
                    <a:pt x="9117" y="7898"/>
                  </a:lnTo>
                  <a:lnTo>
                    <a:pt x="9107" y="7916"/>
                  </a:lnTo>
                  <a:lnTo>
                    <a:pt x="9102" y="7925"/>
                  </a:lnTo>
                  <a:lnTo>
                    <a:pt x="9092" y="7943"/>
                  </a:lnTo>
                  <a:lnTo>
                    <a:pt x="9089" y="7949"/>
                  </a:lnTo>
                  <a:lnTo>
                    <a:pt x="9078" y="7967"/>
                  </a:lnTo>
                  <a:lnTo>
                    <a:pt x="9073" y="7975"/>
                  </a:lnTo>
                  <a:lnTo>
                    <a:pt x="9061" y="7993"/>
                  </a:lnTo>
                  <a:lnTo>
                    <a:pt x="9056" y="8001"/>
                  </a:lnTo>
                  <a:lnTo>
                    <a:pt x="9044" y="8018"/>
                  </a:lnTo>
                  <a:lnTo>
                    <a:pt x="9038" y="8026"/>
                  </a:lnTo>
                  <a:lnTo>
                    <a:pt x="9026" y="8042"/>
                  </a:lnTo>
                  <a:lnTo>
                    <a:pt x="9020" y="8050"/>
                  </a:lnTo>
                  <a:lnTo>
                    <a:pt x="9006" y="8066"/>
                  </a:lnTo>
                  <a:lnTo>
                    <a:pt x="9000" y="8073"/>
                  </a:lnTo>
                  <a:lnTo>
                    <a:pt x="8986" y="8089"/>
                  </a:lnTo>
                  <a:lnTo>
                    <a:pt x="8980" y="8096"/>
                  </a:lnTo>
                  <a:lnTo>
                    <a:pt x="8965" y="8111"/>
                  </a:lnTo>
                  <a:lnTo>
                    <a:pt x="8959" y="8118"/>
                  </a:lnTo>
                  <a:lnTo>
                    <a:pt x="8944" y="8132"/>
                  </a:lnTo>
                  <a:lnTo>
                    <a:pt x="8937" y="8139"/>
                  </a:lnTo>
                  <a:lnTo>
                    <a:pt x="8921" y="8153"/>
                  </a:lnTo>
                  <a:lnTo>
                    <a:pt x="8914" y="8159"/>
                  </a:lnTo>
                  <a:lnTo>
                    <a:pt x="8898" y="8172"/>
                  </a:lnTo>
                  <a:lnTo>
                    <a:pt x="8890" y="8178"/>
                  </a:lnTo>
                  <a:lnTo>
                    <a:pt x="8874" y="8191"/>
                  </a:lnTo>
                  <a:lnTo>
                    <a:pt x="8866" y="8197"/>
                  </a:lnTo>
                  <a:lnTo>
                    <a:pt x="8849" y="8209"/>
                  </a:lnTo>
                  <a:lnTo>
                    <a:pt x="8841" y="8214"/>
                  </a:lnTo>
                  <a:lnTo>
                    <a:pt x="8824" y="8226"/>
                  </a:lnTo>
                  <a:lnTo>
                    <a:pt x="8816" y="8231"/>
                  </a:lnTo>
                  <a:lnTo>
                    <a:pt x="8798" y="8242"/>
                  </a:lnTo>
                  <a:lnTo>
                    <a:pt x="8788" y="8247"/>
                  </a:lnTo>
                  <a:lnTo>
                    <a:pt x="8769" y="8258"/>
                  </a:lnTo>
                  <a:lnTo>
                    <a:pt x="8761" y="8262"/>
                  </a:lnTo>
                  <a:lnTo>
                    <a:pt x="8743" y="8271"/>
                  </a:lnTo>
                  <a:lnTo>
                    <a:pt x="8734" y="8275"/>
                  </a:lnTo>
                  <a:lnTo>
                    <a:pt x="8715" y="8284"/>
                  </a:lnTo>
                  <a:lnTo>
                    <a:pt x="8707" y="8287"/>
                  </a:lnTo>
                  <a:lnTo>
                    <a:pt x="8688" y="8295"/>
                  </a:lnTo>
                  <a:lnTo>
                    <a:pt x="8679" y="8299"/>
                  </a:lnTo>
                  <a:lnTo>
                    <a:pt x="8659" y="8306"/>
                  </a:lnTo>
                  <a:lnTo>
                    <a:pt x="8651" y="8309"/>
                  </a:lnTo>
                  <a:lnTo>
                    <a:pt x="8631" y="8316"/>
                  </a:lnTo>
                  <a:lnTo>
                    <a:pt x="8622" y="8318"/>
                  </a:lnTo>
                  <a:lnTo>
                    <a:pt x="8602" y="8324"/>
                  </a:lnTo>
                  <a:lnTo>
                    <a:pt x="8593" y="8327"/>
                  </a:lnTo>
                  <a:lnTo>
                    <a:pt x="8573" y="8332"/>
                  </a:lnTo>
                  <a:lnTo>
                    <a:pt x="8564" y="8334"/>
                  </a:lnTo>
                  <a:lnTo>
                    <a:pt x="8543" y="8338"/>
                  </a:lnTo>
                  <a:lnTo>
                    <a:pt x="8534" y="8340"/>
                  </a:lnTo>
                  <a:lnTo>
                    <a:pt x="8513" y="8344"/>
                  </a:lnTo>
                  <a:lnTo>
                    <a:pt x="8504" y="8345"/>
                  </a:lnTo>
                  <a:lnTo>
                    <a:pt x="8483" y="8348"/>
                  </a:lnTo>
                  <a:lnTo>
                    <a:pt x="8473" y="8349"/>
                  </a:lnTo>
                  <a:lnTo>
                    <a:pt x="8452" y="8351"/>
                  </a:lnTo>
                  <a:lnTo>
                    <a:pt x="8443" y="8352"/>
                  </a:lnTo>
                  <a:lnTo>
                    <a:pt x="8422" y="8353"/>
                  </a:lnTo>
                  <a:lnTo>
                    <a:pt x="8412" y="8354"/>
                  </a:lnTo>
                  <a:lnTo>
                    <a:pt x="8391" y="8354"/>
                  </a:lnTo>
                  <a:lnTo>
                    <a:pt x="8386" y="8354"/>
                  </a:lnTo>
                  <a:lnTo>
                    <a:pt x="1614" y="8354"/>
                  </a:lnTo>
                  <a:lnTo>
                    <a:pt x="1609" y="8354"/>
                  </a:lnTo>
                  <a:lnTo>
                    <a:pt x="1588" y="8354"/>
                  </a:lnTo>
                  <a:lnTo>
                    <a:pt x="1578" y="8353"/>
                  </a:lnTo>
                  <a:lnTo>
                    <a:pt x="1557" y="8352"/>
                  </a:lnTo>
                  <a:lnTo>
                    <a:pt x="1548" y="8351"/>
                  </a:lnTo>
                  <a:lnTo>
                    <a:pt x="1527" y="8349"/>
                  </a:lnTo>
                  <a:lnTo>
                    <a:pt x="1517" y="8348"/>
                  </a:lnTo>
                  <a:lnTo>
                    <a:pt x="1496" y="8345"/>
                  </a:lnTo>
                  <a:lnTo>
                    <a:pt x="1487" y="8344"/>
                  </a:lnTo>
                  <a:lnTo>
                    <a:pt x="1466" y="8340"/>
                  </a:lnTo>
                  <a:lnTo>
                    <a:pt x="1457" y="8338"/>
                  </a:lnTo>
                  <a:lnTo>
                    <a:pt x="1436" y="8334"/>
                  </a:lnTo>
                  <a:lnTo>
                    <a:pt x="1427" y="8332"/>
                  </a:lnTo>
                  <a:lnTo>
                    <a:pt x="1407" y="8327"/>
                  </a:lnTo>
                  <a:lnTo>
                    <a:pt x="1398" y="8324"/>
                  </a:lnTo>
                  <a:lnTo>
                    <a:pt x="1378" y="8318"/>
                  </a:lnTo>
                  <a:lnTo>
                    <a:pt x="1369" y="8316"/>
                  </a:lnTo>
                  <a:lnTo>
                    <a:pt x="1349" y="8309"/>
                  </a:lnTo>
                  <a:lnTo>
                    <a:pt x="1341" y="8306"/>
                  </a:lnTo>
                  <a:lnTo>
                    <a:pt x="1321" y="8299"/>
                  </a:lnTo>
                  <a:lnTo>
                    <a:pt x="1312" y="8295"/>
                  </a:lnTo>
                  <a:lnTo>
                    <a:pt x="1293" y="8287"/>
                  </a:lnTo>
                  <a:lnTo>
                    <a:pt x="1285" y="8284"/>
                  </a:lnTo>
                  <a:lnTo>
                    <a:pt x="1266" y="8275"/>
                  </a:lnTo>
                  <a:lnTo>
                    <a:pt x="1257" y="8271"/>
                  </a:lnTo>
                  <a:lnTo>
                    <a:pt x="1239" y="8262"/>
                  </a:lnTo>
                  <a:lnTo>
                    <a:pt x="1231" y="8258"/>
                  </a:lnTo>
                  <a:lnTo>
                    <a:pt x="1212" y="8247"/>
                  </a:lnTo>
                  <a:lnTo>
                    <a:pt x="1202" y="8242"/>
                  </a:lnTo>
                  <a:lnTo>
                    <a:pt x="1184" y="8231"/>
                  </a:lnTo>
                  <a:lnTo>
                    <a:pt x="1176" y="8226"/>
                  </a:lnTo>
                  <a:lnTo>
                    <a:pt x="1159" y="8214"/>
                  </a:lnTo>
                  <a:lnTo>
                    <a:pt x="1151" y="8209"/>
                  </a:lnTo>
                  <a:lnTo>
                    <a:pt x="1134" y="8197"/>
                  </a:lnTo>
                  <a:lnTo>
                    <a:pt x="1126" y="8191"/>
                  </a:lnTo>
                  <a:lnTo>
                    <a:pt x="1110" y="8178"/>
                  </a:lnTo>
                  <a:lnTo>
                    <a:pt x="1102" y="8172"/>
                  </a:lnTo>
                  <a:lnTo>
                    <a:pt x="1086" y="8159"/>
                  </a:lnTo>
                  <a:lnTo>
                    <a:pt x="1079" y="8153"/>
                  </a:lnTo>
                  <a:lnTo>
                    <a:pt x="1063" y="8139"/>
                  </a:lnTo>
                  <a:lnTo>
                    <a:pt x="1056" y="8132"/>
                  </a:lnTo>
                  <a:lnTo>
                    <a:pt x="1041" y="8118"/>
                  </a:lnTo>
                  <a:lnTo>
                    <a:pt x="1035" y="8111"/>
                  </a:lnTo>
                  <a:lnTo>
                    <a:pt x="1020" y="8096"/>
                  </a:lnTo>
                  <a:lnTo>
                    <a:pt x="1014" y="8089"/>
                  </a:lnTo>
                  <a:lnTo>
                    <a:pt x="1000" y="8073"/>
                  </a:lnTo>
                  <a:lnTo>
                    <a:pt x="994" y="8066"/>
                  </a:lnTo>
                  <a:lnTo>
                    <a:pt x="980" y="8050"/>
                  </a:lnTo>
                  <a:lnTo>
                    <a:pt x="974" y="8042"/>
                  </a:lnTo>
                  <a:lnTo>
                    <a:pt x="962" y="8026"/>
                  </a:lnTo>
                  <a:lnTo>
                    <a:pt x="956" y="8018"/>
                  </a:lnTo>
                  <a:lnTo>
                    <a:pt x="944" y="8001"/>
                  </a:lnTo>
                  <a:lnTo>
                    <a:pt x="939" y="7993"/>
                  </a:lnTo>
                  <a:lnTo>
                    <a:pt x="927" y="7975"/>
                  </a:lnTo>
                  <a:lnTo>
                    <a:pt x="922" y="7967"/>
                  </a:lnTo>
                  <a:lnTo>
                    <a:pt x="911" y="7949"/>
                  </a:lnTo>
                  <a:lnTo>
                    <a:pt x="908" y="7943"/>
                  </a:lnTo>
                  <a:lnTo>
                    <a:pt x="898" y="7925"/>
                  </a:lnTo>
                  <a:lnTo>
                    <a:pt x="893" y="7916"/>
                  </a:lnTo>
                  <a:lnTo>
                    <a:pt x="883" y="7898"/>
                  </a:lnTo>
                  <a:lnTo>
                    <a:pt x="879" y="7889"/>
                  </a:lnTo>
                  <a:lnTo>
                    <a:pt x="870" y="7870"/>
                  </a:lnTo>
                  <a:lnTo>
                    <a:pt x="866" y="7861"/>
                  </a:lnTo>
                  <a:lnTo>
                    <a:pt x="858" y="7842"/>
                  </a:lnTo>
                  <a:lnTo>
                    <a:pt x="855" y="7833"/>
                  </a:lnTo>
                  <a:lnTo>
                    <a:pt x="847" y="7813"/>
                  </a:lnTo>
                  <a:lnTo>
                    <a:pt x="844" y="7804"/>
                  </a:lnTo>
                  <a:lnTo>
                    <a:pt x="838" y="7784"/>
                  </a:lnTo>
                  <a:lnTo>
                    <a:pt x="835" y="7775"/>
                  </a:lnTo>
                  <a:lnTo>
                    <a:pt x="829" y="7755"/>
                  </a:lnTo>
                  <a:lnTo>
                    <a:pt x="827" y="7746"/>
                  </a:lnTo>
                  <a:lnTo>
                    <a:pt x="822" y="7725"/>
                  </a:lnTo>
                  <a:lnTo>
                    <a:pt x="819" y="7716"/>
                  </a:lnTo>
                  <a:lnTo>
                    <a:pt x="815" y="7695"/>
                  </a:lnTo>
                  <a:lnTo>
                    <a:pt x="813" y="7686"/>
                  </a:lnTo>
                  <a:lnTo>
                    <a:pt x="810" y="7665"/>
                  </a:lnTo>
                  <a:lnTo>
                    <a:pt x="808" y="7656"/>
                  </a:lnTo>
                  <a:lnTo>
                    <a:pt x="806" y="7635"/>
                  </a:lnTo>
                  <a:lnTo>
                    <a:pt x="805" y="7626"/>
                  </a:lnTo>
                  <a:lnTo>
                    <a:pt x="803" y="7605"/>
                  </a:lnTo>
                  <a:lnTo>
                    <a:pt x="802" y="7595"/>
                  </a:lnTo>
                  <a:lnTo>
                    <a:pt x="801" y="7574"/>
                  </a:lnTo>
                  <a:lnTo>
                    <a:pt x="800" y="7565"/>
                  </a:lnTo>
                  <a:lnTo>
                    <a:pt x="800" y="7544"/>
                  </a:lnTo>
                  <a:lnTo>
                    <a:pt x="800" y="7539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35"/>
                  </a:lnTo>
                  <a:lnTo>
                    <a:pt x="801" y="2426"/>
                  </a:lnTo>
                  <a:lnTo>
                    <a:pt x="802" y="2405"/>
                  </a:lnTo>
                  <a:lnTo>
                    <a:pt x="803" y="2395"/>
                  </a:lnTo>
                  <a:lnTo>
                    <a:pt x="805" y="2374"/>
                  </a:lnTo>
                  <a:lnTo>
                    <a:pt x="806" y="2365"/>
                  </a:lnTo>
                  <a:lnTo>
                    <a:pt x="808" y="2344"/>
                  </a:lnTo>
                  <a:lnTo>
                    <a:pt x="810" y="2335"/>
                  </a:lnTo>
                  <a:lnTo>
                    <a:pt x="813" y="2314"/>
                  </a:lnTo>
                  <a:lnTo>
                    <a:pt x="815" y="2305"/>
                  </a:lnTo>
                  <a:lnTo>
                    <a:pt x="819" y="2284"/>
                  </a:lnTo>
                  <a:lnTo>
                    <a:pt x="822" y="2275"/>
                  </a:lnTo>
                  <a:lnTo>
                    <a:pt x="827" y="2254"/>
                  </a:lnTo>
                  <a:lnTo>
                    <a:pt x="829" y="2245"/>
                  </a:lnTo>
                  <a:lnTo>
                    <a:pt x="835" y="2225"/>
                  </a:lnTo>
                  <a:lnTo>
                    <a:pt x="838" y="2216"/>
                  </a:lnTo>
                  <a:lnTo>
                    <a:pt x="844" y="2196"/>
                  </a:lnTo>
                  <a:lnTo>
                    <a:pt x="847" y="2187"/>
                  </a:lnTo>
                  <a:lnTo>
                    <a:pt x="855" y="2167"/>
                  </a:lnTo>
                  <a:lnTo>
                    <a:pt x="858" y="2158"/>
                  </a:lnTo>
                  <a:lnTo>
                    <a:pt x="866" y="2139"/>
                  </a:lnTo>
                  <a:lnTo>
                    <a:pt x="870" y="2130"/>
                  </a:lnTo>
                  <a:lnTo>
                    <a:pt x="879" y="2111"/>
                  </a:lnTo>
                  <a:lnTo>
                    <a:pt x="883" y="2102"/>
                  </a:lnTo>
                  <a:lnTo>
                    <a:pt x="893" y="2084"/>
                  </a:lnTo>
                  <a:lnTo>
                    <a:pt x="898" y="2075"/>
                  </a:lnTo>
                  <a:lnTo>
                    <a:pt x="908" y="2057"/>
                  </a:lnTo>
                  <a:lnTo>
                    <a:pt x="911" y="2051"/>
                  </a:lnTo>
                  <a:lnTo>
                    <a:pt x="922" y="2033"/>
                  </a:lnTo>
                  <a:lnTo>
                    <a:pt x="927" y="2025"/>
                  </a:lnTo>
                  <a:lnTo>
                    <a:pt x="939" y="2007"/>
                  </a:lnTo>
                  <a:lnTo>
                    <a:pt x="944" y="1999"/>
                  </a:lnTo>
                  <a:lnTo>
                    <a:pt x="956" y="1982"/>
                  </a:lnTo>
                  <a:lnTo>
                    <a:pt x="962" y="1974"/>
                  </a:lnTo>
                  <a:lnTo>
                    <a:pt x="974" y="1958"/>
                  </a:lnTo>
                  <a:lnTo>
                    <a:pt x="980" y="1950"/>
                  </a:lnTo>
                  <a:lnTo>
                    <a:pt x="994" y="1934"/>
                  </a:lnTo>
                  <a:lnTo>
                    <a:pt x="1000" y="1927"/>
                  </a:lnTo>
                  <a:lnTo>
                    <a:pt x="1014" y="1911"/>
                  </a:lnTo>
                  <a:lnTo>
                    <a:pt x="1020" y="1904"/>
                  </a:lnTo>
                  <a:lnTo>
                    <a:pt x="1035" y="1889"/>
                  </a:lnTo>
                  <a:lnTo>
                    <a:pt x="1041" y="1882"/>
                  </a:lnTo>
                  <a:lnTo>
                    <a:pt x="1056" y="1868"/>
                  </a:lnTo>
                  <a:lnTo>
                    <a:pt x="1063" y="1861"/>
                  </a:lnTo>
                  <a:lnTo>
                    <a:pt x="1079" y="1847"/>
                  </a:lnTo>
                  <a:lnTo>
                    <a:pt x="1086" y="1841"/>
                  </a:lnTo>
                  <a:lnTo>
                    <a:pt x="1102" y="1828"/>
                  </a:lnTo>
                  <a:lnTo>
                    <a:pt x="1110" y="1822"/>
                  </a:lnTo>
                  <a:lnTo>
                    <a:pt x="1126" y="1809"/>
                  </a:lnTo>
                  <a:lnTo>
                    <a:pt x="1134" y="1803"/>
                  </a:lnTo>
                  <a:lnTo>
                    <a:pt x="1151" y="1791"/>
                  </a:lnTo>
                  <a:lnTo>
                    <a:pt x="1159" y="1786"/>
                  </a:lnTo>
                  <a:lnTo>
                    <a:pt x="1176" y="1774"/>
                  </a:lnTo>
                  <a:lnTo>
                    <a:pt x="1184" y="1769"/>
                  </a:lnTo>
                  <a:lnTo>
                    <a:pt x="1202" y="1758"/>
                  </a:lnTo>
                  <a:lnTo>
                    <a:pt x="1212" y="1753"/>
                  </a:lnTo>
                  <a:lnTo>
                    <a:pt x="1231" y="1742"/>
                  </a:lnTo>
                  <a:lnTo>
                    <a:pt x="1239" y="1738"/>
                  </a:lnTo>
                  <a:lnTo>
                    <a:pt x="1257" y="1729"/>
                  </a:lnTo>
                  <a:lnTo>
                    <a:pt x="1266" y="1725"/>
                  </a:lnTo>
                  <a:lnTo>
                    <a:pt x="1285" y="1716"/>
                  </a:lnTo>
                  <a:lnTo>
                    <a:pt x="1293" y="1713"/>
                  </a:lnTo>
                  <a:lnTo>
                    <a:pt x="1312" y="1705"/>
                  </a:lnTo>
                  <a:lnTo>
                    <a:pt x="1321" y="1701"/>
                  </a:lnTo>
                  <a:lnTo>
                    <a:pt x="1341" y="1694"/>
                  </a:lnTo>
                  <a:lnTo>
                    <a:pt x="1349" y="1691"/>
                  </a:lnTo>
                  <a:lnTo>
                    <a:pt x="1369" y="1684"/>
                  </a:lnTo>
                  <a:lnTo>
                    <a:pt x="1378" y="1682"/>
                  </a:lnTo>
                  <a:lnTo>
                    <a:pt x="1398" y="1676"/>
                  </a:lnTo>
                  <a:lnTo>
                    <a:pt x="1407" y="1673"/>
                  </a:lnTo>
                  <a:lnTo>
                    <a:pt x="1427" y="1668"/>
                  </a:lnTo>
                  <a:lnTo>
                    <a:pt x="1436" y="1666"/>
                  </a:lnTo>
                  <a:lnTo>
                    <a:pt x="1457" y="1662"/>
                  </a:lnTo>
                  <a:lnTo>
                    <a:pt x="1466" y="1660"/>
                  </a:lnTo>
                  <a:lnTo>
                    <a:pt x="1487" y="1656"/>
                  </a:lnTo>
                  <a:lnTo>
                    <a:pt x="1496" y="1655"/>
                  </a:lnTo>
                  <a:lnTo>
                    <a:pt x="1517" y="1652"/>
                  </a:lnTo>
                  <a:lnTo>
                    <a:pt x="1527" y="1651"/>
                  </a:lnTo>
                  <a:lnTo>
                    <a:pt x="1548" y="1649"/>
                  </a:lnTo>
                  <a:lnTo>
                    <a:pt x="1557" y="1648"/>
                  </a:lnTo>
                  <a:lnTo>
                    <a:pt x="1578" y="1647"/>
                  </a:lnTo>
                  <a:close/>
                  <a:moveTo>
                    <a:pt x="8397" y="2146"/>
                  </a:moveTo>
                  <a:lnTo>
                    <a:pt x="8384" y="2146"/>
                  </a:lnTo>
                  <a:lnTo>
                    <a:pt x="1616" y="2146"/>
                  </a:lnTo>
                  <a:lnTo>
                    <a:pt x="1603" y="2146"/>
                  </a:lnTo>
                  <a:lnTo>
                    <a:pt x="1591" y="2147"/>
                  </a:lnTo>
                  <a:lnTo>
                    <a:pt x="1580" y="2148"/>
                  </a:lnTo>
                  <a:lnTo>
                    <a:pt x="1568" y="2150"/>
                  </a:lnTo>
                  <a:lnTo>
                    <a:pt x="1557" y="2152"/>
                  </a:lnTo>
                  <a:lnTo>
                    <a:pt x="1545" y="2154"/>
                  </a:lnTo>
                  <a:lnTo>
                    <a:pt x="1534" y="2157"/>
                  </a:lnTo>
                  <a:lnTo>
                    <a:pt x="1522" y="2160"/>
                  </a:lnTo>
                  <a:lnTo>
                    <a:pt x="1511" y="2164"/>
                  </a:lnTo>
                  <a:lnTo>
                    <a:pt x="1500" y="2168"/>
                  </a:lnTo>
                  <a:lnTo>
                    <a:pt x="1489" y="2173"/>
                  </a:lnTo>
                  <a:lnTo>
                    <a:pt x="1478" y="2178"/>
                  </a:lnTo>
                  <a:lnTo>
                    <a:pt x="1467" y="2183"/>
                  </a:lnTo>
                  <a:lnTo>
                    <a:pt x="1457" y="2189"/>
                  </a:lnTo>
                  <a:lnTo>
                    <a:pt x="1447" y="2194"/>
                  </a:lnTo>
                  <a:lnTo>
                    <a:pt x="1437" y="2201"/>
                  </a:lnTo>
                  <a:lnTo>
                    <a:pt x="1428" y="2208"/>
                  </a:lnTo>
                  <a:lnTo>
                    <a:pt x="1418" y="2215"/>
                  </a:lnTo>
                  <a:lnTo>
                    <a:pt x="1409" y="2223"/>
                  </a:lnTo>
                  <a:lnTo>
                    <a:pt x="1401" y="2230"/>
                  </a:lnTo>
                  <a:lnTo>
                    <a:pt x="1392" y="2238"/>
                  </a:lnTo>
                  <a:lnTo>
                    <a:pt x="1384" y="2247"/>
                  </a:lnTo>
                  <a:lnTo>
                    <a:pt x="1377" y="2256"/>
                  </a:lnTo>
                  <a:lnTo>
                    <a:pt x="1369" y="2264"/>
                  </a:lnTo>
                  <a:lnTo>
                    <a:pt x="1362" y="2274"/>
                  </a:lnTo>
                  <a:lnTo>
                    <a:pt x="1355" y="2283"/>
                  </a:lnTo>
                  <a:lnTo>
                    <a:pt x="1349" y="2293"/>
                  </a:lnTo>
                  <a:lnTo>
                    <a:pt x="1342" y="2304"/>
                  </a:lnTo>
                  <a:lnTo>
                    <a:pt x="1336" y="2316"/>
                  </a:lnTo>
                  <a:lnTo>
                    <a:pt x="1331" y="2326"/>
                  </a:lnTo>
                  <a:lnTo>
                    <a:pt x="1326" y="2336"/>
                  </a:lnTo>
                  <a:lnTo>
                    <a:pt x="1322" y="2347"/>
                  </a:lnTo>
                  <a:lnTo>
                    <a:pt x="1318" y="2357"/>
                  </a:lnTo>
                  <a:lnTo>
                    <a:pt x="1314" y="2368"/>
                  </a:lnTo>
                  <a:lnTo>
                    <a:pt x="1311" y="2380"/>
                  </a:lnTo>
                  <a:lnTo>
                    <a:pt x="1308" y="2391"/>
                  </a:lnTo>
                  <a:lnTo>
                    <a:pt x="1306" y="2402"/>
                  </a:lnTo>
                  <a:lnTo>
                    <a:pt x="1304" y="2414"/>
                  </a:lnTo>
                  <a:lnTo>
                    <a:pt x="1302" y="2426"/>
                  </a:lnTo>
                  <a:lnTo>
                    <a:pt x="1301" y="2437"/>
                  </a:lnTo>
                  <a:lnTo>
                    <a:pt x="1300" y="2449"/>
                  </a:lnTo>
                  <a:lnTo>
                    <a:pt x="1300" y="2463"/>
                  </a:lnTo>
                  <a:lnTo>
                    <a:pt x="1300" y="7537"/>
                  </a:lnTo>
                  <a:lnTo>
                    <a:pt x="1300" y="7551"/>
                  </a:lnTo>
                  <a:lnTo>
                    <a:pt x="1301" y="7563"/>
                  </a:lnTo>
                  <a:lnTo>
                    <a:pt x="1302" y="7574"/>
                  </a:lnTo>
                  <a:lnTo>
                    <a:pt x="1304" y="7586"/>
                  </a:lnTo>
                  <a:lnTo>
                    <a:pt x="1306" y="7598"/>
                  </a:lnTo>
                  <a:lnTo>
                    <a:pt x="1308" y="7609"/>
                  </a:lnTo>
                  <a:lnTo>
                    <a:pt x="1311" y="7620"/>
                  </a:lnTo>
                  <a:lnTo>
                    <a:pt x="1314" y="7632"/>
                  </a:lnTo>
                  <a:lnTo>
                    <a:pt x="1318" y="7643"/>
                  </a:lnTo>
                  <a:lnTo>
                    <a:pt x="1322" y="7653"/>
                  </a:lnTo>
                  <a:lnTo>
                    <a:pt x="1326" y="7664"/>
                  </a:lnTo>
                  <a:lnTo>
                    <a:pt x="1331" y="7674"/>
                  </a:lnTo>
                  <a:lnTo>
                    <a:pt x="1336" y="7684"/>
                  </a:lnTo>
                  <a:lnTo>
                    <a:pt x="1342" y="7696"/>
                  </a:lnTo>
                  <a:lnTo>
                    <a:pt x="1349" y="7707"/>
                  </a:lnTo>
                  <a:lnTo>
                    <a:pt x="1355" y="7717"/>
                  </a:lnTo>
                  <a:lnTo>
                    <a:pt x="1362" y="7726"/>
                  </a:lnTo>
                  <a:lnTo>
                    <a:pt x="1369" y="7736"/>
                  </a:lnTo>
                  <a:lnTo>
                    <a:pt x="1377" y="7744"/>
                  </a:lnTo>
                  <a:lnTo>
                    <a:pt x="1384" y="7753"/>
                  </a:lnTo>
                  <a:lnTo>
                    <a:pt x="1392" y="7762"/>
                  </a:lnTo>
                  <a:lnTo>
                    <a:pt x="1401" y="7770"/>
                  </a:lnTo>
                  <a:lnTo>
                    <a:pt x="1409" y="7777"/>
                  </a:lnTo>
                  <a:lnTo>
                    <a:pt x="1418" y="7785"/>
                  </a:lnTo>
                  <a:lnTo>
                    <a:pt x="1428" y="7792"/>
                  </a:lnTo>
                  <a:lnTo>
                    <a:pt x="1437" y="7799"/>
                  </a:lnTo>
                  <a:lnTo>
                    <a:pt x="1447" y="7806"/>
                  </a:lnTo>
                  <a:lnTo>
                    <a:pt x="1457" y="7811"/>
                  </a:lnTo>
                  <a:lnTo>
                    <a:pt x="1467" y="7817"/>
                  </a:lnTo>
                  <a:lnTo>
                    <a:pt x="1478" y="7822"/>
                  </a:lnTo>
                  <a:lnTo>
                    <a:pt x="1489" y="7827"/>
                  </a:lnTo>
                  <a:lnTo>
                    <a:pt x="1500" y="7832"/>
                  </a:lnTo>
                  <a:lnTo>
                    <a:pt x="1511" y="7836"/>
                  </a:lnTo>
                  <a:lnTo>
                    <a:pt x="1522" y="7840"/>
                  </a:lnTo>
                  <a:lnTo>
                    <a:pt x="1534" y="7843"/>
                  </a:lnTo>
                  <a:lnTo>
                    <a:pt x="1545" y="7846"/>
                  </a:lnTo>
                  <a:lnTo>
                    <a:pt x="1557" y="7848"/>
                  </a:lnTo>
                  <a:lnTo>
                    <a:pt x="1568" y="7850"/>
                  </a:lnTo>
                  <a:lnTo>
                    <a:pt x="1580" y="7852"/>
                  </a:lnTo>
                  <a:lnTo>
                    <a:pt x="1591" y="7853"/>
                  </a:lnTo>
                  <a:lnTo>
                    <a:pt x="1603" y="7854"/>
                  </a:lnTo>
                  <a:lnTo>
                    <a:pt x="1616" y="7854"/>
                  </a:lnTo>
                  <a:lnTo>
                    <a:pt x="8384" y="7854"/>
                  </a:lnTo>
                  <a:lnTo>
                    <a:pt x="8397" y="7854"/>
                  </a:lnTo>
                  <a:lnTo>
                    <a:pt x="8409" y="7853"/>
                  </a:lnTo>
                  <a:lnTo>
                    <a:pt x="8420" y="7852"/>
                  </a:lnTo>
                  <a:lnTo>
                    <a:pt x="8432" y="7850"/>
                  </a:lnTo>
                  <a:lnTo>
                    <a:pt x="8443" y="7848"/>
                  </a:lnTo>
                  <a:lnTo>
                    <a:pt x="8455" y="7846"/>
                  </a:lnTo>
                  <a:lnTo>
                    <a:pt x="8466" y="7843"/>
                  </a:lnTo>
                  <a:lnTo>
                    <a:pt x="8478" y="7840"/>
                  </a:lnTo>
                  <a:lnTo>
                    <a:pt x="8489" y="7836"/>
                  </a:lnTo>
                  <a:lnTo>
                    <a:pt x="8500" y="7832"/>
                  </a:lnTo>
                  <a:lnTo>
                    <a:pt x="8511" y="7827"/>
                  </a:lnTo>
                  <a:lnTo>
                    <a:pt x="8522" y="7822"/>
                  </a:lnTo>
                  <a:lnTo>
                    <a:pt x="8533" y="7817"/>
                  </a:lnTo>
                  <a:lnTo>
                    <a:pt x="8543" y="7811"/>
                  </a:lnTo>
                  <a:lnTo>
                    <a:pt x="8553" y="7806"/>
                  </a:lnTo>
                  <a:lnTo>
                    <a:pt x="8563" y="7799"/>
                  </a:lnTo>
                  <a:lnTo>
                    <a:pt x="8572" y="7792"/>
                  </a:lnTo>
                  <a:lnTo>
                    <a:pt x="8582" y="7785"/>
                  </a:lnTo>
                  <a:lnTo>
                    <a:pt x="8591" y="7777"/>
                  </a:lnTo>
                  <a:lnTo>
                    <a:pt x="8599" y="7770"/>
                  </a:lnTo>
                  <a:lnTo>
                    <a:pt x="8608" y="7762"/>
                  </a:lnTo>
                  <a:lnTo>
                    <a:pt x="8616" y="7753"/>
                  </a:lnTo>
                  <a:lnTo>
                    <a:pt x="8623" y="7744"/>
                  </a:lnTo>
                  <a:lnTo>
                    <a:pt x="8631" y="7736"/>
                  </a:lnTo>
                  <a:lnTo>
                    <a:pt x="8638" y="7726"/>
                  </a:lnTo>
                  <a:lnTo>
                    <a:pt x="8645" y="7717"/>
                  </a:lnTo>
                  <a:lnTo>
                    <a:pt x="8651" y="7707"/>
                  </a:lnTo>
                  <a:lnTo>
                    <a:pt x="8658" y="7696"/>
                  </a:lnTo>
                  <a:lnTo>
                    <a:pt x="8664" y="7684"/>
                  </a:lnTo>
                  <a:lnTo>
                    <a:pt x="8669" y="7674"/>
                  </a:lnTo>
                  <a:lnTo>
                    <a:pt x="8674" y="7664"/>
                  </a:lnTo>
                  <a:lnTo>
                    <a:pt x="8678" y="7653"/>
                  </a:lnTo>
                  <a:lnTo>
                    <a:pt x="8682" y="7643"/>
                  </a:lnTo>
                  <a:lnTo>
                    <a:pt x="8686" y="7632"/>
                  </a:lnTo>
                  <a:lnTo>
                    <a:pt x="8689" y="7620"/>
                  </a:lnTo>
                  <a:lnTo>
                    <a:pt x="8692" y="7609"/>
                  </a:lnTo>
                  <a:lnTo>
                    <a:pt x="8694" y="7598"/>
                  </a:lnTo>
                  <a:lnTo>
                    <a:pt x="8696" y="7586"/>
                  </a:lnTo>
                  <a:lnTo>
                    <a:pt x="8698" y="7574"/>
                  </a:lnTo>
                  <a:lnTo>
                    <a:pt x="8699" y="7563"/>
                  </a:lnTo>
                  <a:lnTo>
                    <a:pt x="8700" y="7551"/>
                  </a:lnTo>
                  <a:lnTo>
                    <a:pt x="8700" y="7537"/>
                  </a:lnTo>
                  <a:lnTo>
                    <a:pt x="8700" y="2463"/>
                  </a:lnTo>
                  <a:lnTo>
                    <a:pt x="8700" y="2449"/>
                  </a:lnTo>
                  <a:lnTo>
                    <a:pt x="8699" y="2437"/>
                  </a:lnTo>
                  <a:lnTo>
                    <a:pt x="8698" y="2426"/>
                  </a:lnTo>
                  <a:lnTo>
                    <a:pt x="8696" y="2414"/>
                  </a:lnTo>
                  <a:lnTo>
                    <a:pt x="8694" y="2402"/>
                  </a:lnTo>
                  <a:lnTo>
                    <a:pt x="8692" y="2391"/>
                  </a:lnTo>
                  <a:lnTo>
                    <a:pt x="8689" y="2380"/>
                  </a:lnTo>
                  <a:lnTo>
                    <a:pt x="8686" y="2368"/>
                  </a:lnTo>
                  <a:lnTo>
                    <a:pt x="8682" y="2357"/>
                  </a:lnTo>
                  <a:lnTo>
                    <a:pt x="8678" y="2347"/>
                  </a:lnTo>
                  <a:lnTo>
                    <a:pt x="8674" y="2336"/>
                  </a:lnTo>
                  <a:lnTo>
                    <a:pt x="8669" y="2326"/>
                  </a:lnTo>
                  <a:lnTo>
                    <a:pt x="8664" y="2316"/>
                  </a:lnTo>
                  <a:lnTo>
                    <a:pt x="8658" y="2304"/>
                  </a:lnTo>
                  <a:lnTo>
                    <a:pt x="8651" y="2293"/>
                  </a:lnTo>
                  <a:lnTo>
                    <a:pt x="8645" y="2283"/>
                  </a:lnTo>
                  <a:lnTo>
                    <a:pt x="8638" y="2274"/>
                  </a:lnTo>
                  <a:lnTo>
                    <a:pt x="8631" y="2264"/>
                  </a:lnTo>
                  <a:lnTo>
                    <a:pt x="8623" y="2256"/>
                  </a:lnTo>
                  <a:lnTo>
                    <a:pt x="8616" y="2247"/>
                  </a:lnTo>
                  <a:lnTo>
                    <a:pt x="8608" y="2238"/>
                  </a:lnTo>
                  <a:lnTo>
                    <a:pt x="8599" y="2230"/>
                  </a:lnTo>
                  <a:lnTo>
                    <a:pt x="8591" y="2223"/>
                  </a:lnTo>
                  <a:lnTo>
                    <a:pt x="8582" y="2215"/>
                  </a:lnTo>
                  <a:lnTo>
                    <a:pt x="8572" y="2208"/>
                  </a:lnTo>
                  <a:lnTo>
                    <a:pt x="8563" y="2201"/>
                  </a:lnTo>
                  <a:lnTo>
                    <a:pt x="8553" y="2194"/>
                  </a:lnTo>
                  <a:lnTo>
                    <a:pt x="8543" y="2189"/>
                  </a:lnTo>
                  <a:lnTo>
                    <a:pt x="8533" y="2183"/>
                  </a:lnTo>
                  <a:lnTo>
                    <a:pt x="8522" y="2178"/>
                  </a:lnTo>
                  <a:lnTo>
                    <a:pt x="8511" y="2173"/>
                  </a:lnTo>
                  <a:lnTo>
                    <a:pt x="8500" y="2168"/>
                  </a:lnTo>
                  <a:lnTo>
                    <a:pt x="8489" y="2164"/>
                  </a:lnTo>
                  <a:lnTo>
                    <a:pt x="8478" y="2160"/>
                  </a:lnTo>
                  <a:lnTo>
                    <a:pt x="8466" y="2157"/>
                  </a:lnTo>
                  <a:lnTo>
                    <a:pt x="8455" y="2154"/>
                  </a:lnTo>
                  <a:lnTo>
                    <a:pt x="8443" y="2152"/>
                  </a:lnTo>
                  <a:lnTo>
                    <a:pt x="8432" y="2150"/>
                  </a:lnTo>
                  <a:lnTo>
                    <a:pt x="8420" y="2148"/>
                  </a:lnTo>
                  <a:lnTo>
                    <a:pt x="8409" y="2147"/>
                  </a:lnTo>
                  <a:lnTo>
                    <a:pt x="8397" y="2146"/>
                  </a:lnTo>
                  <a:close/>
                  <a:moveTo>
                    <a:pt x="7805" y="6670"/>
                  </a:moveTo>
                  <a:lnTo>
                    <a:pt x="7805" y="6675"/>
                  </a:lnTo>
                  <a:lnTo>
                    <a:pt x="7805" y="6691"/>
                  </a:lnTo>
                  <a:lnTo>
                    <a:pt x="7805" y="6695"/>
                  </a:lnTo>
                  <a:lnTo>
                    <a:pt x="7805" y="6711"/>
                  </a:lnTo>
                  <a:lnTo>
                    <a:pt x="7805" y="6716"/>
                  </a:lnTo>
                  <a:lnTo>
                    <a:pt x="7804" y="6732"/>
                  </a:lnTo>
                  <a:lnTo>
                    <a:pt x="7803" y="6736"/>
                  </a:lnTo>
                  <a:lnTo>
                    <a:pt x="7802" y="6752"/>
                  </a:lnTo>
                  <a:lnTo>
                    <a:pt x="7801" y="6756"/>
                  </a:lnTo>
                  <a:lnTo>
                    <a:pt x="7799" y="6772"/>
                  </a:lnTo>
                  <a:lnTo>
                    <a:pt x="7799" y="6777"/>
                  </a:lnTo>
                  <a:lnTo>
                    <a:pt x="7796" y="6792"/>
                  </a:lnTo>
                  <a:lnTo>
                    <a:pt x="7795" y="6797"/>
                  </a:lnTo>
                  <a:lnTo>
                    <a:pt x="7792" y="6812"/>
                  </a:lnTo>
                  <a:lnTo>
                    <a:pt x="7791" y="6817"/>
                  </a:lnTo>
                  <a:lnTo>
                    <a:pt x="7787" y="6832"/>
                  </a:lnTo>
                  <a:lnTo>
                    <a:pt x="7786" y="6836"/>
                  </a:lnTo>
                  <a:lnTo>
                    <a:pt x="7782" y="6852"/>
                  </a:lnTo>
                  <a:lnTo>
                    <a:pt x="7780" y="6856"/>
                  </a:lnTo>
                  <a:lnTo>
                    <a:pt x="7776" y="6871"/>
                  </a:lnTo>
                  <a:lnTo>
                    <a:pt x="7774" y="6875"/>
                  </a:lnTo>
                  <a:lnTo>
                    <a:pt x="7769" y="6890"/>
                  </a:lnTo>
                  <a:lnTo>
                    <a:pt x="7767" y="6895"/>
                  </a:lnTo>
                  <a:lnTo>
                    <a:pt x="7761" y="6909"/>
                  </a:lnTo>
                  <a:lnTo>
                    <a:pt x="7759" y="6914"/>
                  </a:lnTo>
                  <a:lnTo>
                    <a:pt x="7752" y="6928"/>
                  </a:lnTo>
                  <a:lnTo>
                    <a:pt x="7750" y="6932"/>
                  </a:lnTo>
                  <a:lnTo>
                    <a:pt x="7743" y="6946"/>
                  </a:lnTo>
                  <a:lnTo>
                    <a:pt x="7741" y="6951"/>
                  </a:lnTo>
                  <a:lnTo>
                    <a:pt x="7733" y="6964"/>
                  </a:lnTo>
                  <a:lnTo>
                    <a:pt x="7731" y="6968"/>
                  </a:lnTo>
                  <a:lnTo>
                    <a:pt x="7723" y="6982"/>
                  </a:lnTo>
                  <a:lnTo>
                    <a:pt x="7721" y="6986"/>
                  </a:lnTo>
                  <a:lnTo>
                    <a:pt x="7712" y="6999"/>
                  </a:lnTo>
                  <a:lnTo>
                    <a:pt x="7709" y="7003"/>
                  </a:lnTo>
                  <a:lnTo>
                    <a:pt x="7700" y="7016"/>
                  </a:lnTo>
                  <a:lnTo>
                    <a:pt x="7697" y="7020"/>
                  </a:lnTo>
                  <a:lnTo>
                    <a:pt x="7687" y="7033"/>
                  </a:lnTo>
                  <a:lnTo>
                    <a:pt x="7684" y="7037"/>
                  </a:lnTo>
                  <a:lnTo>
                    <a:pt x="7674" y="7049"/>
                  </a:lnTo>
                  <a:lnTo>
                    <a:pt x="7671" y="7052"/>
                  </a:lnTo>
                  <a:lnTo>
                    <a:pt x="7661" y="7064"/>
                  </a:lnTo>
                  <a:lnTo>
                    <a:pt x="7657" y="7068"/>
                  </a:lnTo>
                  <a:lnTo>
                    <a:pt x="7646" y="7079"/>
                  </a:lnTo>
                  <a:lnTo>
                    <a:pt x="7643" y="7082"/>
                  </a:lnTo>
                  <a:lnTo>
                    <a:pt x="7632" y="7093"/>
                  </a:lnTo>
                  <a:lnTo>
                    <a:pt x="7628" y="7096"/>
                  </a:lnTo>
                  <a:lnTo>
                    <a:pt x="7616" y="7107"/>
                  </a:lnTo>
                  <a:lnTo>
                    <a:pt x="7613" y="7110"/>
                  </a:lnTo>
                  <a:lnTo>
                    <a:pt x="7601" y="7120"/>
                  </a:lnTo>
                  <a:lnTo>
                    <a:pt x="7597" y="7123"/>
                  </a:lnTo>
                  <a:lnTo>
                    <a:pt x="7585" y="7132"/>
                  </a:lnTo>
                  <a:lnTo>
                    <a:pt x="7581" y="7135"/>
                  </a:lnTo>
                  <a:lnTo>
                    <a:pt x="7568" y="7144"/>
                  </a:lnTo>
                  <a:lnTo>
                    <a:pt x="7564" y="7147"/>
                  </a:lnTo>
                  <a:lnTo>
                    <a:pt x="7551" y="7155"/>
                  </a:lnTo>
                  <a:lnTo>
                    <a:pt x="7547" y="7158"/>
                  </a:lnTo>
                  <a:lnTo>
                    <a:pt x="7534" y="7166"/>
                  </a:lnTo>
                  <a:lnTo>
                    <a:pt x="7530" y="7168"/>
                  </a:lnTo>
                  <a:lnTo>
                    <a:pt x="7516" y="7176"/>
                  </a:lnTo>
                  <a:lnTo>
                    <a:pt x="7512" y="7178"/>
                  </a:lnTo>
                  <a:lnTo>
                    <a:pt x="7497" y="7186"/>
                  </a:lnTo>
                  <a:lnTo>
                    <a:pt x="7493" y="7188"/>
                  </a:lnTo>
                  <a:lnTo>
                    <a:pt x="7479" y="7194"/>
                  </a:lnTo>
                  <a:lnTo>
                    <a:pt x="7474" y="7196"/>
                  </a:lnTo>
                  <a:lnTo>
                    <a:pt x="7459" y="7202"/>
                  </a:lnTo>
                  <a:lnTo>
                    <a:pt x="7455" y="7204"/>
                  </a:lnTo>
                  <a:lnTo>
                    <a:pt x="7440" y="7210"/>
                  </a:lnTo>
                  <a:lnTo>
                    <a:pt x="7436" y="7211"/>
                  </a:lnTo>
                  <a:lnTo>
                    <a:pt x="7421" y="7216"/>
                  </a:lnTo>
                  <a:lnTo>
                    <a:pt x="7416" y="7218"/>
                  </a:lnTo>
                  <a:lnTo>
                    <a:pt x="7401" y="7222"/>
                  </a:lnTo>
                  <a:lnTo>
                    <a:pt x="7396" y="7223"/>
                  </a:lnTo>
                  <a:lnTo>
                    <a:pt x="7381" y="7227"/>
                  </a:lnTo>
                  <a:lnTo>
                    <a:pt x="7376" y="7228"/>
                  </a:lnTo>
                  <a:lnTo>
                    <a:pt x="7361" y="7231"/>
                  </a:lnTo>
                  <a:lnTo>
                    <a:pt x="7356" y="7232"/>
                  </a:lnTo>
                  <a:lnTo>
                    <a:pt x="7341" y="7235"/>
                  </a:lnTo>
                  <a:lnTo>
                    <a:pt x="7336" y="7235"/>
                  </a:lnTo>
                  <a:lnTo>
                    <a:pt x="7320" y="7237"/>
                  </a:lnTo>
                  <a:lnTo>
                    <a:pt x="7316" y="7238"/>
                  </a:lnTo>
                  <a:lnTo>
                    <a:pt x="7300" y="7239"/>
                  </a:lnTo>
                  <a:lnTo>
                    <a:pt x="7296" y="7240"/>
                  </a:lnTo>
                  <a:lnTo>
                    <a:pt x="7280" y="7241"/>
                  </a:lnTo>
                  <a:lnTo>
                    <a:pt x="7275" y="7241"/>
                  </a:lnTo>
                  <a:lnTo>
                    <a:pt x="7259" y="7241"/>
                  </a:lnTo>
                  <a:lnTo>
                    <a:pt x="7255" y="7241"/>
                  </a:lnTo>
                  <a:lnTo>
                    <a:pt x="7239" y="7241"/>
                  </a:lnTo>
                  <a:lnTo>
                    <a:pt x="7234" y="7241"/>
                  </a:lnTo>
                  <a:lnTo>
                    <a:pt x="7218" y="7240"/>
                  </a:lnTo>
                  <a:lnTo>
                    <a:pt x="7214" y="7239"/>
                  </a:lnTo>
                  <a:lnTo>
                    <a:pt x="7198" y="7238"/>
                  </a:lnTo>
                  <a:lnTo>
                    <a:pt x="7194" y="7237"/>
                  </a:lnTo>
                  <a:lnTo>
                    <a:pt x="7178" y="7235"/>
                  </a:lnTo>
                  <a:lnTo>
                    <a:pt x="7173" y="7235"/>
                  </a:lnTo>
                  <a:lnTo>
                    <a:pt x="7158" y="7232"/>
                  </a:lnTo>
                  <a:lnTo>
                    <a:pt x="7153" y="7231"/>
                  </a:lnTo>
                  <a:lnTo>
                    <a:pt x="7138" y="7228"/>
                  </a:lnTo>
                  <a:lnTo>
                    <a:pt x="7133" y="7227"/>
                  </a:lnTo>
                  <a:lnTo>
                    <a:pt x="7118" y="7223"/>
                  </a:lnTo>
                  <a:lnTo>
                    <a:pt x="7113" y="7222"/>
                  </a:lnTo>
                  <a:lnTo>
                    <a:pt x="7098" y="7217"/>
                  </a:lnTo>
                  <a:lnTo>
                    <a:pt x="7093" y="7216"/>
                  </a:lnTo>
                  <a:lnTo>
                    <a:pt x="7078" y="7211"/>
                  </a:lnTo>
                  <a:lnTo>
                    <a:pt x="7074" y="7210"/>
                  </a:lnTo>
                  <a:lnTo>
                    <a:pt x="7059" y="7204"/>
                  </a:lnTo>
                  <a:lnTo>
                    <a:pt x="7055" y="7202"/>
                  </a:lnTo>
                  <a:lnTo>
                    <a:pt x="7040" y="7196"/>
                  </a:lnTo>
                  <a:lnTo>
                    <a:pt x="7035" y="7194"/>
                  </a:lnTo>
                  <a:lnTo>
                    <a:pt x="7021" y="7187"/>
                  </a:lnTo>
                  <a:lnTo>
                    <a:pt x="7017" y="7185"/>
                  </a:lnTo>
                  <a:lnTo>
                    <a:pt x="7003" y="7178"/>
                  </a:lnTo>
                  <a:lnTo>
                    <a:pt x="6998" y="7176"/>
                  </a:lnTo>
                  <a:lnTo>
                    <a:pt x="6984" y="7168"/>
                  </a:lnTo>
                  <a:lnTo>
                    <a:pt x="6982" y="7166"/>
                  </a:lnTo>
                  <a:lnTo>
                    <a:pt x="6968" y="7158"/>
                  </a:lnTo>
                  <a:lnTo>
                    <a:pt x="6964" y="7156"/>
                  </a:lnTo>
                  <a:lnTo>
                    <a:pt x="6951" y="7147"/>
                  </a:lnTo>
                  <a:lnTo>
                    <a:pt x="6947" y="7144"/>
                  </a:lnTo>
                  <a:lnTo>
                    <a:pt x="6934" y="7135"/>
                  </a:lnTo>
                  <a:lnTo>
                    <a:pt x="6930" y="7132"/>
                  </a:lnTo>
                  <a:lnTo>
                    <a:pt x="6918" y="7123"/>
                  </a:lnTo>
                  <a:lnTo>
                    <a:pt x="6914" y="7120"/>
                  </a:lnTo>
                  <a:lnTo>
                    <a:pt x="6902" y="7110"/>
                  </a:lnTo>
                  <a:lnTo>
                    <a:pt x="6898" y="7107"/>
                  </a:lnTo>
                  <a:lnTo>
                    <a:pt x="6886" y="7096"/>
                  </a:lnTo>
                  <a:lnTo>
                    <a:pt x="6883" y="7093"/>
                  </a:lnTo>
                  <a:lnTo>
                    <a:pt x="6871" y="7082"/>
                  </a:lnTo>
                  <a:lnTo>
                    <a:pt x="6868" y="7079"/>
                  </a:lnTo>
                  <a:lnTo>
                    <a:pt x="6857" y="7067"/>
                  </a:lnTo>
                  <a:lnTo>
                    <a:pt x="6854" y="7064"/>
                  </a:lnTo>
                  <a:lnTo>
                    <a:pt x="6843" y="7052"/>
                  </a:lnTo>
                  <a:lnTo>
                    <a:pt x="6840" y="7048"/>
                  </a:lnTo>
                  <a:lnTo>
                    <a:pt x="6830" y="7036"/>
                  </a:lnTo>
                  <a:lnTo>
                    <a:pt x="6827" y="7032"/>
                  </a:lnTo>
                  <a:lnTo>
                    <a:pt x="6818" y="7020"/>
                  </a:lnTo>
                  <a:lnTo>
                    <a:pt x="6815" y="7016"/>
                  </a:lnTo>
                  <a:lnTo>
                    <a:pt x="6806" y="7003"/>
                  </a:lnTo>
                  <a:lnTo>
                    <a:pt x="6803" y="6999"/>
                  </a:lnTo>
                  <a:lnTo>
                    <a:pt x="6794" y="6986"/>
                  </a:lnTo>
                  <a:lnTo>
                    <a:pt x="6792" y="6982"/>
                  </a:lnTo>
                  <a:lnTo>
                    <a:pt x="6784" y="6968"/>
                  </a:lnTo>
                  <a:lnTo>
                    <a:pt x="6782" y="6966"/>
                  </a:lnTo>
                  <a:lnTo>
                    <a:pt x="6774" y="6952"/>
                  </a:lnTo>
                  <a:lnTo>
                    <a:pt x="6772" y="6947"/>
                  </a:lnTo>
                  <a:lnTo>
                    <a:pt x="6765" y="6933"/>
                  </a:lnTo>
                  <a:lnTo>
                    <a:pt x="6763" y="6929"/>
                  </a:lnTo>
                  <a:lnTo>
                    <a:pt x="6756" y="6915"/>
                  </a:lnTo>
                  <a:lnTo>
                    <a:pt x="6754" y="6910"/>
                  </a:lnTo>
                  <a:lnTo>
                    <a:pt x="6748" y="6895"/>
                  </a:lnTo>
                  <a:lnTo>
                    <a:pt x="6746" y="6891"/>
                  </a:lnTo>
                  <a:lnTo>
                    <a:pt x="6740" y="6876"/>
                  </a:lnTo>
                  <a:lnTo>
                    <a:pt x="6739" y="6872"/>
                  </a:lnTo>
                  <a:lnTo>
                    <a:pt x="6734" y="6857"/>
                  </a:lnTo>
                  <a:lnTo>
                    <a:pt x="6733" y="6852"/>
                  </a:lnTo>
                  <a:lnTo>
                    <a:pt x="6728" y="6837"/>
                  </a:lnTo>
                  <a:lnTo>
                    <a:pt x="6727" y="6832"/>
                  </a:lnTo>
                  <a:lnTo>
                    <a:pt x="6723" y="6817"/>
                  </a:lnTo>
                  <a:lnTo>
                    <a:pt x="6722" y="6812"/>
                  </a:lnTo>
                  <a:lnTo>
                    <a:pt x="6719" y="6797"/>
                  </a:lnTo>
                  <a:lnTo>
                    <a:pt x="6718" y="6792"/>
                  </a:lnTo>
                  <a:lnTo>
                    <a:pt x="6715" y="6777"/>
                  </a:lnTo>
                  <a:lnTo>
                    <a:pt x="6715" y="6772"/>
                  </a:lnTo>
                  <a:lnTo>
                    <a:pt x="6713" y="6756"/>
                  </a:lnTo>
                  <a:lnTo>
                    <a:pt x="6712" y="6752"/>
                  </a:lnTo>
                  <a:lnTo>
                    <a:pt x="6711" y="6736"/>
                  </a:lnTo>
                  <a:lnTo>
                    <a:pt x="6710" y="6732"/>
                  </a:lnTo>
                  <a:lnTo>
                    <a:pt x="6709" y="6716"/>
                  </a:lnTo>
                  <a:lnTo>
                    <a:pt x="6709" y="6711"/>
                  </a:lnTo>
                  <a:lnTo>
                    <a:pt x="6709" y="6695"/>
                  </a:lnTo>
                  <a:lnTo>
                    <a:pt x="6709" y="6691"/>
                  </a:lnTo>
                  <a:lnTo>
                    <a:pt x="6709" y="6675"/>
                  </a:lnTo>
                  <a:lnTo>
                    <a:pt x="6709" y="6670"/>
                  </a:lnTo>
                  <a:lnTo>
                    <a:pt x="6710" y="6654"/>
                  </a:lnTo>
                  <a:lnTo>
                    <a:pt x="6711" y="6650"/>
                  </a:lnTo>
                  <a:lnTo>
                    <a:pt x="6712" y="6634"/>
                  </a:lnTo>
                  <a:lnTo>
                    <a:pt x="6713" y="6630"/>
                  </a:lnTo>
                  <a:lnTo>
                    <a:pt x="6715" y="6614"/>
                  </a:lnTo>
                  <a:lnTo>
                    <a:pt x="6715" y="6609"/>
                  </a:lnTo>
                  <a:lnTo>
                    <a:pt x="6718" y="6594"/>
                  </a:lnTo>
                  <a:lnTo>
                    <a:pt x="6719" y="6589"/>
                  </a:lnTo>
                  <a:lnTo>
                    <a:pt x="6722" y="6574"/>
                  </a:lnTo>
                  <a:lnTo>
                    <a:pt x="6723" y="6569"/>
                  </a:lnTo>
                  <a:lnTo>
                    <a:pt x="6727" y="6554"/>
                  </a:lnTo>
                  <a:lnTo>
                    <a:pt x="6728" y="6549"/>
                  </a:lnTo>
                  <a:lnTo>
                    <a:pt x="6732" y="6534"/>
                  </a:lnTo>
                  <a:lnTo>
                    <a:pt x="6734" y="6529"/>
                  </a:lnTo>
                  <a:lnTo>
                    <a:pt x="6739" y="6514"/>
                  </a:lnTo>
                  <a:lnTo>
                    <a:pt x="6740" y="6510"/>
                  </a:lnTo>
                  <a:lnTo>
                    <a:pt x="6746" y="6495"/>
                  </a:lnTo>
                  <a:lnTo>
                    <a:pt x="6748" y="6491"/>
                  </a:lnTo>
                  <a:lnTo>
                    <a:pt x="6754" y="6476"/>
                  </a:lnTo>
                  <a:lnTo>
                    <a:pt x="6756" y="6471"/>
                  </a:lnTo>
                  <a:lnTo>
                    <a:pt x="6762" y="6457"/>
                  </a:lnTo>
                  <a:lnTo>
                    <a:pt x="6764" y="6453"/>
                  </a:lnTo>
                  <a:lnTo>
                    <a:pt x="6772" y="6438"/>
                  </a:lnTo>
                  <a:lnTo>
                    <a:pt x="6774" y="6434"/>
                  </a:lnTo>
                  <a:lnTo>
                    <a:pt x="6782" y="6420"/>
                  </a:lnTo>
                  <a:lnTo>
                    <a:pt x="6784" y="6416"/>
                  </a:lnTo>
                  <a:lnTo>
                    <a:pt x="6792" y="6403"/>
                  </a:lnTo>
                  <a:lnTo>
                    <a:pt x="6795" y="6399"/>
                  </a:lnTo>
                  <a:lnTo>
                    <a:pt x="6803" y="6386"/>
                  </a:lnTo>
                  <a:lnTo>
                    <a:pt x="6806" y="6382"/>
                  </a:lnTo>
                  <a:lnTo>
                    <a:pt x="6815" y="6369"/>
                  </a:lnTo>
                  <a:lnTo>
                    <a:pt x="6818" y="6365"/>
                  </a:lnTo>
                  <a:lnTo>
                    <a:pt x="6827" y="6353"/>
                  </a:lnTo>
                  <a:lnTo>
                    <a:pt x="6830" y="6349"/>
                  </a:lnTo>
                  <a:lnTo>
                    <a:pt x="6840" y="6337"/>
                  </a:lnTo>
                  <a:lnTo>
                    <a:pt x="6843" y="6334"/>
                  </a:lnTo>
                  <a:lnTo>
                    <a:pt x="6854" y="6322"/>
                  </a:lnTo>
                  <a:lnTo>
                    <a:pt x="6857" y="6318"/>
                  </a:lnTo>
                  <a:lnTo>
                    <a:pt x="6868" y="6307"/>
                  </a:lnTo>
                  <a:lnTo>
                    <a:pt x="6871" y="6304"/>
                  </a:lnTo>
                  <a:lnTo>
                    <a:pt x="6882" y="6293"/>
                  </a:lnTo>
                  <a:lnTo>
                    <a:pt x="6886" y="6289"/>
                  </a:lnTo>
                  <a:lnTo>
                    <a:pt x="6898" y="6279"/>
                  </a:lnTo>
                  <a:lnTo>
                    <a:pt x="6901" y="6276"/>
                  </a:lnTo>
                  <a:lnTo>
                    <a:pt x="6913" y="6266"/>
                  </a:lnTo>
                  <a:lnTo>
                    <a:pt x="6917" y="6263"/>
                  </a:lnTo>
                  <a:lnTo>
                    <a:pt x="6930" y="6253"/>
                  </a:lnTo>
                  <a:lnTo>
                    <a:pt x="6934" y="6250"/>
                  </a:lnTo>
                  <a:lnTo>
                    <a:pt x="6947" y="6241"/>
                  </a:lnTo>
                  <a:lnTo>
                    <a:pt x="6951" y="6238"/>
                  </a:lnTo>
                  <a:lnTo>
                    <a:pt x="6964" y="6229"/>
                  </a:lnTo>
                  <a:lnTo>
                    <a:pt x="6968" y="6227"/>
                  </a:lnTo>
                  <a:lnTo>
                    <a:pt x="6982" y="6219"/>
                  </a:lnTo>
                  <a:lnTo>
                    <a:pt x="6986" y="6217"/>
                  </a:lnTo>
                  <a:lnTo>
                    <a:pt x="6999" y="6209"/>
                  </a:lnTo>
                  <a:lnTo>
                    <a:pt x="7004" y="6207"/>
                  </a:lnTo>
                  <a:lnTo>
                    <a:pt x="7018" y="6200"/>
                  </a:lnTo>
                  <a:lnTo>
                    <a:pt x="7022" y="6198"/>
                  </a:lnTo>
                  <a:lnTo>
                    <a:pt x="7036" y="6191"/>
                  </a:lnTo>
                  <a:lnTo>
                    <a:pt x="7041" y="6189"/>
                  </a:lnTo>
                  <a:lnTo>
                    <a:pt x="7055" y="6183"/>
                  </a:lnTo>
                  <a:lnTo>
                    <a:pt x="7060" y="6181"/>
                  </a:lnTo>
                  <a:lnTo>
                    <a:pt x="7075" y="6176"/>
                  </a:lnTo>
                  <a:lnTo>
                    <a:pt x="7079" y="6174"/>
                  </a:lnTo>
                  <a:lnTo>
                    <a:pt x="7094" y="6170"/>
                  </a:lnTo>
                  <a:lnTo>
                    <a:pt x="7098" y="6168"/>
                  </a:lnTo>
                  <a:lnTo>
                    <a:pt x="7114" y="6164"/>
                  </a:lnTo>
                  <a:lnTo>
                    <a:pt x="7118" y="6163"/>
                  </a:lnTo>
                  <a:lnTo>
                    <a:pt x="7133" y="6159"/>
                  </a:lnTo>
                  <a:lnTo>
                    <a:pt x="7138" y="6158"/>
                  </a:lnTo>
                  <a:lnTo>
                    <a:pt x="7153" y="6155"/>
                  </a:lnTo>
                  <a:lnTo>
                    <a:pt x="7158" y="6154"/>
                  </a:lnTo>
                  <a:lnTo>
                    <a:pt x="7173" y="6151"/>
                  </a:lnTo>
                  <a:lnTo>
                    <a:pt x="7178" y="6151"/>
                  </a:lnTo>
                  <a:lnTo>
                    <a:pt x="7194" y="6149"/>
                  </a:lnTo>
                  <a:lnTo>
                    <a:pt x="7198" y="6148"/>
                  </a:lnTo>
                  <a:lnTo>
                    <a:pt x="7214" y="6147"/>
                  </a:lnTo>
                  <a:lnTo>
                    <a:pt x="7218" y="6146"/>
                  </a:lnTo>
                  <a:lnTo>
                    <a:pt x="7234" y="6145"/>
                  </a:lnTo>
                  <a:lnTo>
                    <a:pt x="7239" y="6145"/>
                  </a:lnTo>
                  <a:lnTo>
                    <a:pt x="7255" y="6145"/>
                  </a:lnTo>
                  <a:lnTo>
                    <a:pt x="7259" y="6145"/>
                  </a:lnTo>
                  <a:lnTo>
                    <a:pt x="7275" y="6145"/>
                  </a:lnTo>
                  <a:lnTo>
                    <a:pt x="7280" y="6145"/>
                  </a:lnTo>
                  <a:lnTo>
                    <a:pt x="7296" y="6146"/>
                  </a:lnTo>
                  <a:lnTo>
                    <a:pt x="7300" y="6147"/>
                  </a:lnTo>
                  <a:lnTo>
                    <a:pt x="7316" y="6148"/>
                  </a:lnTo>
                  <a:lnTo>
                    <a:pt x="7320" y="6149"/>
                  </a:lnTo>
                  <a:lnTo>
                    <a:pt x="7336" y="6151"/>
                  </a:lnTo>
                  <a:lnTo>
                    <a:pt x="7341" y="6151"/>
                  </a:lnTo>
                  <a:lnTo>
                    <a:pt x="7356" y="6154"/>
                  </a:lnTo>
                  <a:lnTo>
                    <a:pt x="7361" y="6155"/>
                  </a:lnTo>
                  <a:lnTo>
                    <a:pt x="7376" y="6158"/>
                  </a:lnTo>
                  <a:lnTo>
                    <a:pt x="7381" y="6159"/>
                  </a:lnTo>
                  <a:lnTo>
                    <a:pt x="7396" y="6163"/>
                  </a:lnTo>
                  <a:lnTo>
                    <a:pt x="7400" y="6164"/>
                  </a:lnTo>
                  <a:lnTo>
                    <a:pt x="7416" y="6168"/>
                  </a:lnTo>
                  <a:lnTo>
                    <a:pt x="7420" y="6169"/>
                  </a:lnTo>
                  <a:lnTo>
                    <a:pt x="7435" y="6174"/>
                  </a:lnTo>
                  <a:lnTo>
                    <a:pt x="7439" y="6176"/>
                  </a:lnTo>
                  <a:lnTo>
                    <a:pt x="7454" y="6181"/>
                  </a:lnTo>
                  <a:lnTo>
                    <a:pt x="7459" y="6183"/>
                  </a:lnTo>
                  <a:lnTo>
                    <a:pt x="7473" y="6189"/>
                  </a:lnTo>
                  <a:lnTo>
                    <a:pt x="7478" y="6191"/>
                  </a:lnTo>
                  <a:lnTo>
                    <a:pt x="7492" y="6197"/>
                  </a:lnTo>
                  <a:lnTo>
                    <a:pt x="7496" y="6199"/>
                  </a:lnTo>
                  <a:lnTo>
                    <a:pt x="7511" y="6206"/>
                  </a:lnTo>
                  <a:lnTo>
                    <a:pt x="7515" y="6209"/>
                  </a:lnTo>
                  <a:lnTo>
                    <a:pt x="7529" y="6216"/>
                  </a:lnTo>
                  <a:lnTo>
                    <a:pt x="7534" y="6219"/>
                  </a:lnTo>
                  <a:lnTo>
                    <a:pt x="7547" y="6227"/>
                  </a:lnTo>
                  <a:lnTo>
                    <a:pt x="7551" y="6230"/>
                  </a:lnTo>
                  <a:lnTo>
                    <a:pt x="7564" y="6238"/>
                  </a:lnTo>
                  <a:lnTo>
                    <a:pt x="7568" y="6241"/>
                  </a:lnTo>
                  <a:lnTo>
                    <a:pt x="7581" y="6250"/>
                  </a:lnTo>
                  <a:lnTo>
                    <a:pt x="7585" y="6253"/>
                  </a:lnTo>
                  <a:lnTo>
                    <a:pt x="7597" y="6263"/>
                  </a:lnTo>
                  <a:lnTo>
                    <a:pt x="7601" y="6266"/>
                  </a:lnTo>
                  <a:lnTo>
                    <a:pt x="7613" y="6276"/>
                  </a:lnTo>
                  <a:lnTo>
                    <a:pt x="7617" y="6279"/>
                  </a:lnTo>
                  <a:lnTo>
                    <a:pt x="7629" y="6289"/>
                  </a:lnTo>
                  <a:lnTo>
                    <a:pt x="7632" y="6292"/>
                  </a:lnTo>
                  <a:lnTo>
                    <a:pt x="7643" y="6303"/>
                  </a:lnTo>
                  <a:lnTo>
                    <a:pt x="7647" y="6307"/>
                  </a:lnTo>
                  <a:lnTo>
                    <a:pt x="7658" y="6318"/>
                  </a:lnTo>
                  <a:lnTo>
                    <a:pt x="7661" y="6321"/>
                  </a:lnTo>
                  <a:lnTo>
                    <a:pt x="7671" y="6333"/>
                  </a:lnTo>
                  <a:lnTo>
                    <a:pt x="7674" y="6337"/>
                  </a:lnTo>
                  <a:lnTo>
                    <a:pt x="7684" y="6349"/>
                  </a:lnTo>
                  <a:lnTo>
                    <a:pt x="7687" y="6353"/>
                  </a:lnTo>
                  <a:lnTo>
                    <a:pt x="7697" y="6365"/>
                  </a:lnTo>
                  <a:lnTo>
                    <a:pt x="7700" y="6369"/>
                  </a:lnTo>
                  <a:lnTo>
                    <a:pt x="7709" y="6382"/>
                  </a:lnTo>
                  <a:lnTo>
                    <a:pt x="7712" y="6386"/>
                  </a:lnTo>
                  <a:lnTo>
                    <a:pt x="7720" y="6399"/>
                  </a:lnTo>
                  <a:lnTo>
                    <a:pt x="7723" y="6403"/>
                  </a:lnTo>
                  <a:lnTo>
                    <a:pt x="7731" y="6416"/>
                  </a:lnTo>
                  <a:lnTo>
                    <a:pt x="7734" y="6421"/>
                  </a:lnTo>
                  <a:lnTo>
                    <a:pt x="7741" y="6435"/>
                  </a:lnTo>
                  <a:lnTo>
                    <a:pt x="7744" y="6439"/>
                  </a:lnTo>
                  <a:lnTo>
                    <a:pt x="7751" y="6454"/>
                  </a:lnTo>
                  <a:lnTo>
                    <a:pt x="7753" y="6458"/>
                  </a:lnTo>
                  <a:lnTo>
                    <a:pt x="7759" y="6472"/>
                  </a:lnTo>
                  <a:lnTo>
                    <a:pt x="7761" y="6477"/>
                  </a:lnTo>
                  <a:lnTo>
                    <a:pt x="7767" y="6491"/>
                  </a:lnTo>
                  <a:lnTo>
                    <a:pt x="7769" y="6496"/>
                  </a:lnTo>
                  <a:lnTo>
                    <a:pt x="7774" y="6511"/>
                  </a:lnTo>
                  <a:lnTo>
                    <a:pt x="7776" y="6515"/>
                  </a:lnTo>
                  <a:lnTo>
                    <a:pt x="7781" y="6530"/>
                  </a:lnTo>
                  <a:lnTo>
                    <a:pt x="7782" y="6534"/>
                  </a:lnTo>
                  <a:lnTo>
                    <a:pt x="7786" y="6550"/>
                  </a:lnTo>
                  <a:lnTo>
                    <a:pt x="7787" y="6554"/>
                  </a:lnTo>
                  <a:lnTo>
                    <a:pt x="7791" y="6569"/>
                  </a:lnTo>
                  <a:lnTo>
                    <a:pt x="7792" y="6574"/>
                  </a:lnTo>
                  <a:lnTo>
                    <a:pt x="7795" y="6589"/>
                  </a:lnTo>
                  <a:lnTo>
                    <a:pt x="7796" y="6594"/>
                  </a:lnTo>
                  <a:lnTo>
                    <a:pt x="7799" y="6609"/>
                  </a:lnTo>
                  <a:lnTo>
                    <a:pt x="7799" y="6614"/>
                  </a:lnTo>
                  <a:lnTo>
                    <a:pt x="7801" y="6630"/>
                  </a:lnTo>
                  <a:lnTo>
                    <a:pt x="7802" y="6634"/>
                  </a:lnTo>
                  <a:lnTo>
                    <a:pt x="7803" y="6650"/>
                  </a:lnTo>
                  <a:lnTo>
                    <a:pt x="7804" y="6654"/>
                  </a:lnTo>
                  <a:lnTo>
                    <a:pt x="7805" y="6670"/>
                  </a:lnTo>
                  <a:close/>
                  <a:moveTo>
                    <a:pt x="7554" y="6715"/>
                  </a:moveTo>
                  <a:lnTo>
                    <a:pt x="7555" y="6704"/>
                  </a:lnTo>
                  <a:lnTo>
                    <a:pt x="7555" y="6693"/>
                  </a:lnTo>
                  <a:lnTo>
                    <a:pt x="7555" y="6682"/>
                  </a:lnTo>
                  <a:lnTo>
                    <a:pt x="7554" y="6671"/>
                  </a:lnTo>
                  <a:lnTo>
                    <a:pt x="7553" y="6659"/>
                  </a:lnTo>
                  <a:lnTo>
                    <a:pt x="7552" y="6648"/>
                  </a:lnTo>
                  <a:lnTo>
                    <a:pt x="7550" y="6637"/>
                  </a:lnTo>
                  <a:lnTo>
                    <a:pt x="7548" y="6626"/>
                  </a:lnTo>
                  <a:lnTo>
                    <a:pt x="7545" y="6615"/>
                  </a:lnTo>
                  <a:lnTo>
                    <a:pt x="7542" y="6605"/>
                  </a:lnTo>
                  <a:lnTo>
                    <a:pt x="7538" y="6594"/>
                  </a:lnTo>
                  <a:lnTo>
                    <a:pt x="7535" y="6584"/>
                  </a:lnTo>
                  <a:lnTo>
                    <a:pt x="7530" y="6573"/>
                  </a:lnTo>
                  <a:lnTo>
                    <a:pt x="7526" y="6563"/>
                  </a:lnTo>
                  <a:lnTo>
                    <a:pt x="7521" y="6553"/>
                  </a:lnTo>
                  <a:lnTo>
                    <a:pt x="7516" y="6543"/>
                  </a:lnTo>
                  <a:lnTo>
                    <a:pt x="7510" y="6534"/>
                  </a:lnTo>
                  <a:lnTo>
                    <a:pt x="7504" y="6525"/>
                  </a:lnTo>
                  <a:lnTo>
                    <a:pt x="7497" y="6516"/>
                  </a:lnTo>
                  <a:lnTo>
                    <a:pt x="7491" y="6507"/>
                  </a:lnTo>
                  <a:lnTo>
                    <a:pt x="7483" y="6498"/>
                  </a:lnTo>
                  <a:lnTo>
                    <a:pt x="7476" y="6490"/>
                  </a:lnTo>
                  <a:lnTo>
                    <a:pt x="7468" y="6482"/>
                  </a:lnTo>
                  <a:lnTo>
                    <a:pt x="7460" y="6474"/>
                  </a:lnTo>
                  <a:lnTo>
                    <a:pt x="7452" y="6467"/>
                  </a:lnTo>
                  <a:lnTo>
                    <a:pt x="7443" y="6459"/>
                  </a:lnTo>
                  <a:lnTo>
                    <a:pt x="7434" y="6453"/>
                  </a:lnTo>
                  <a:lnTo>
                    <a:pt x="7425" y="6446"/>
                  </a:lnTo>
                  <a:lnTo>
                    <a:pt x="7416" y="6440"/>
                  </a:lnTo>
                  <a:lnTo>
                    <a:pt x="7407" y="6434"/>
                  </a:lnTo>
                  <a:lnTo>
                    <a:pt x="7397" y="6429"/>
                  </a:lnTo>
                  <a:lnTo>
                    <a:pt x="7387" y="6424"/>
                  </a:lnTo>
                  <a:lnTo>
                    <a:pt x="7377" y="6420"/>
                  </a:lnTo>
                  <a:lnTo>
                    <a:pt x="7366" y="6415"/>
                  </a:lnTo>
                  <a:lnTo>
                    <a:pt x="7356" y="6412"/>
                  </a:lnTo>
                  <a:lnTo>
                    <a:pt x="7345" y="6408"/>
                  </a:lnTo>
                  <a:lnTo>
                    <a:pt x="7335" y="6405"/>
                  </a:lnTo>
                  <a:lnTo>
                    <a:pt x="7324" y="6402"/>
                  </a:lnTo>
                  <a:lnTo>
                    <a:pt x="7313" y="6400"/>
                  </a:lnTo>
                  <a:lnTo>
                    <a:pt x="7302" y="6398"/>
                  </a:lnTo>
                  <a:lnTo>
                    <a:pt x="7291" y="6397"/>
                  </a:lnTo>
                  <a:lnTo>
                    <a:pt x="7279" y="6396"/>
                  </a:lnTo>
                  <a:lnTo>
                    <a:pt x="7268" y="6395"/>
                  </a:lnTo>
                  <a:lnTo>
                    <a:pt x="7257" y="6395"/>
                  </a:lnTo>
                  <a:lnTo>
                    <a:pt x="7246" y="6395"/>
                  </a:lnTo>
                  <a:lnTo>
                    <a:pt x="7235" y="6396"/>
                  </a:lnTo>
                  <a:lnTo>
                    <a:pt x="7223" y="6397"/>
                  </a:lnTo>
                  <a:lnTo>
                    <a:pt x="7212" y="6398"/>
                  </a:lnTo>
                  <a:lnTo>
                    <a:pt x="7201" y="6400"/>
                  </a:lnTo>
                  <a:lnTo>
                    <a:pt x="7190" y="6402"/>
                  </a:lnTo>
                  <a:lnTo>
                    <a:pt x="7180" y="6405"/>
                  </a:lnTo>
                  <a:lnTo>
                    <a:pt x="7169" y="6408"/>
                  </a:lnTo>
                  <a:lnTo>
                    <a:pt x="7159" y="6411"/>
                  </a:lnTo>
                  <a:lnTo>
                    <a:pt x="7148" y="6415"/>
                  </a:lnTo>
                  <a:lnTo>
                    <a:pt x="7138" y="6419"/>
                  </a:lnTo>
                  <a:lnTo>
                    <a:pt x="7128" y="6424"/>
                  </a:lnTo>
                  <a:lnTo>
                    <a:pt x="7118" y="6429"/>
                  </a:lnTo>
                  <a:lnTo>
                    <a:pt x="7108" y="6434"/>
                  </a:lnTo>
                  <a:lnTo>
                    <a:pt x="7098" y="6440"/>
                  </a:lnTo>
                  <a:lnTo>
                    <a:pt x="7089" y="6446"/>
                  </a:lnTo>
                  <a:lnTo>
                    <a:pt x="7080" y="6453"/>
                  </a:lnTo>
                  <a:lnTo>
                    <a:pt x="7071" y="6459"/>
                  </a:lnTo>
                  <a:lnTo>
                    <a:pt x="7063" y="6466"/>
                  </a:lnTo>
                  <a:lnTo>
                    <a:pt x="7055" y="6474"/>
                  </a:lnTo>
                  <a:lnTo>
                    <a:pt x="7047" y="6482"/>
                  </a:lnTo>
                  <a:lnTo>
                    <a:pt x="7039" y="6490"/>
                  </a:lnTo>
                  <a:lnTo>
                    <a:pt x="7032" y="6498"/>
                  </a:lnTo>
                  <a:lnTo>
                    <a:pt x="7024" y="6506"/>
                  </a:lnTo>
                  <a:lnTo>
                    <a:pt x="7018" y="6515"/>
                  </a:lnTo>
                  <a:lnTo>
                    <a:pt x="7011" y="6525"/>
                  </a:lnTo>
                  <a:lnTo>
                    <a:pt x="7005" y="6534"/>
                  </a:lnTo>
                  <a:lnTo>
                    <a:pt x="6999" y="6544"/>
                  </a:lnTo>
                  <a:lnTo>
                    <a:pt x="6993" y="6554"/>
                  </a:lnTo>
                  <a:lnTo>
                    <a:pt x="6988" y="6564"/>
                  </a:lnTo>
                  <a:lnTo>
                    <a:pt x="6984" y="6574"/>
                  </a:lnTo>
                  <a:lnTo>
                    <a:pt x="6979" y="6584"/>
                  </a:lnTo>
                  <a:lnTo>
                    <a:pt x="6976" y="6595"/>
                  </a:lnTo>
                  <a:lnTo>
                    <a:pt x="6972" y="6605"/>
                  </a:lnTo>
                  <a:lnTo>
                    <a:pt x="6969" y="6616"/>
                  </a:lnTo>
                  <a:lnTo>
                    <a:pt x="6966" y="6627"/>
                  </a:lnTo>
                  <a:lnTo>
                    <a:pt x="6964" y="6637"/>
                  </a:lnTo>
                  <a:lnTo>
                    <a:pt x="6962" y="6648"/>
                  </a:lnTo>
                  <a:lnTo>
                    <a:pt x="6961" y="6659"/>
                  </a:lnTo>
                  <a:lnTo>
                    <a:pt x="6960" y="6671"/>
                  </a:lnTo>
                  <a:lnTo>
                    <a:pt x="6959" y="6682"/>
                  </a:lnTo>
                  <a:lnTo>
                    <a:pt x="6959" y="6693"/>
                  </a:lnTo>
                  <a:lnTo>
                    <a:pt x="6959" y="6704"/>
                  </a:lnTo>
                  <a:lnTo>
                    <a:pt x="6960" y="6715"/>
                  </a:lnTo>
                  <a:lnTo>
                    <a:pt x="6961" y="6727"/>
                  </a:lnTo>
                  <a:lnTo>
                    <a:pt x="6962" y="6738"/>
                  </a:lnTo>
                  <a:lnTo>
                    <a:pt x="6964" y="6748"/>
                  </a:lnTo>
                  <a:lnTo>
                    <a:pt x="6966" y="6759"/>
                  </a:lnTo>
                  <a:lnTo>
                    <a:pt x="6969" y="6770"/>
                  </a:lnTo>
                  <a:lnTo>
                    <a:pt x="6972" y="6780"/>
                  </a:lnTo>
                  <a:lnTo>
                    <a:pt x="6975" y="6791"/>
                  </a:lnTo>
                  <a:lnTo>
                    <a:pt x="6979" y="6801"/>
                  </a:lnTo>
                  <a:lnTo>
                    <a:pt x="6984" y="6811"/>
                  </a:lnTo>
                  <a:lnTo>
                    <a:pt x="6988" y="6821"/>
                  </a:lnTo>
                  <a:lnTo>
                    <a:pt x="6993" y="6831"/>
                  </a:lnTo>
                  <a:lnTo>
                    <a:pt x="6999" y="6841"/>
                  </a:lnTo>
                  <a:lnTo>
                    <a:pt x="7005" y="6852"/>
                  </a:lnTo>
                  <a:lnTo>
                    <a:pt x="7011" y="6861"/>
                  </a:lnTo>
                  <a:lnTo>
                    <a:pt x="7018" y="6870"/>
                  </a:lnTo>
                  <a:lnTo>
                    <a:pt x="7025" y="6879"/>
                  </a:lnTo>
                  <a:lnTo>
                    <a:pt x="7032" y="6888"/>
                  </a:lnTo>
                  <a:lnTo>
                    <a:pt x="7039" y="6896"/>
                  </a:lnTo>
                  <a:lnTo>
                    <a:pt x="7046" y="6904"/>
                  </a:lnTo>
                  <a:lnTo>
                    <a:pt x="7054" y="6911"/>
                  </a:lnTo>
                  <a:lnTo>
                    <a:pt x="7062" y="6918"/>
                  </a:lnTo>
                  <a:lnTo>
                    <a:pt x="7071" y="6925"/>
                  </a:lnTo>
                  <a:lnTo>
                    <a:pt x="7080" y="6932"/>
                  </a:lnTo>
                  <a:lnTo>
                    <a:pt x="7089" y="6939"/>
                  </a:lnTo>
                  <a:lnTo>
                    <a:pt x="7098" y="6945"/>
                  </a:lnTo>
                  <a:lnTo>
                    <a:pt x="7109" y="6951"/>
                  </a:lnTo>
                  <a:lnTo>
                    <a:pt x="7119" y="6957"/>
                  </a:lnTo>
                  <a:lnTo>
                    <a:pt x="7129" y="6962"/>
                  </a:lnTo>
                  <a:lnTo>
                    <a:pt x="7139" y="6966"/>
                  </a:lnTo>
                  <a:lnTo>
                    <a:pt x="7149" y="6971"/>
                  </a:lnTo>
                  <a:lnTo>
                    <a:pt x="7159" y="6975"/>
                  </a:lnTo>
                  <a:lnTo>
                    <a:pt x="7170" y="6978"/>
                  </a:lnTo>
                  <a:lnTo>
                    <a:pt x="7180" y="6981"/>
                  </a:lnTo>
                  <a:lnTo>
                    <a:pt x="7191" y="6984"/>
                  </a:lnTo>
                  <a:lnTo>
                    <a:pt x="7202" y="6986"/>
                  </a:lnTo>
                  <a:lnTo>
                    <a:pt x="7212" y="6988"/>
                  </a:lnTo>
                  <a:lnTo>
                    <a:pt x="7223" y="6989"/>
                  </a:lnTo>
                  <a:lnTo>
                    <a:pt x="7235" y="6990"/>
                  </a:lnTo>
                  <a:lnTo>
                    <a:pt x="7246" y="6991"/>
                  </a:lnTo>
                  <a:lnTo>
                    <a:pt x="7257" y="6991"/>
                  </a:lnTo>
                  <a:lnTo>
                    <a:pt x="7268" y="6991"/>
                  </a:lnTo>
                  <a:lnTo>
                    <a:pt x="7279" y="6990"/>
                  </a:lnTo>
                  <a:lnTo>
                    <a:pt x="7291" y="6989"/>
                  </a:lnTo>
                  <a:lnTo>
                    <a:pt x="7302" y="6988"/>
                  </a:lnTo>
                  <a:lnTo>
                    <a:pt x="7313" y="6986"/>
                  </a:lnTo>
                  <a:lnTo>
                    <a:pt x="7323" y="6984"/>
                  </a:lnTo>
                  <a:lnTo>
                    <a:pt x="7334" y="6981"/>
                  </a:lnTo>
                  <a:lnTo>
                    <a:pt x="7345" y="6978"/>
                  </a:lnTo>
                  <a:lnTo>
                    <a:pt x="7355" y="6974"/>
                  </a:lnTo>
                  <a:lnTo>
                    <a:pt x="7366" y="6971"/>
                  </a:lnTo>
                  <a:lnTo>
                    <a:pt x="7376" y="6966"/>
                  </a:lnTo>
                  <a:lnTo>
                    <a:pt x="7386" y="6962"/>
                  </a:lnTo>
                  <a:lnTo>
                    <a:pt x="7396" y="6957"/>
                  </a:lnTo>
                  <a:lnTo>
                    <a:pt x="7406" y="6951"/>
                  </a:lnTo>
                  <a:lnTo>
                    <a:pt x="7416" y="6945"/>
                  </a:lnTo>
                  <a:lnTo>
                    <a:pt x="7425" y="6939"/>
                  </a:lnTo>
                  <a:lnTo>
                    <a:pt x="7435" y="6932"/>
                  </a:lnTo>
                  <a:lnTo>
                    <a:pt x="7444" y="6926"/>
                  </a:lnTo>
                  <a:lnTo>
                    <a:pt x="7452" y="6918"/>
                  </a:lnTo>
                  <a:lnTo>
                    <a:pt x="7460" y="6911"/>
                  </a:lnTo>
                  <a:lnTo>
                    <a:pt x="7468" y="6903"/>
                  </a:lnTo>
                  <a:lnTo>
                    <a:pt x="7476" y="6895"/>
                  </a:lnTo>
                  <a:lnTo>
                    <a:pt x="7484" y="6887"/>
                  </a:lnTo>
                  <a:lnTo>
                    <a:pt x="7491" y="6879"/>
                  </a:lnTo>
                  <a:lnTo>
                    <a:pt x="7497" y="6870"/>
                  </a:lnTo>
                  <a:lnTo>
                    <a:pt x="7504" y="6861"/>
                  </a:lnTo>
                  <a:lnTo>
                    <a:pt x="7510" y="6852"/>
                  </a:lnTo>
                  <a:lnTo>
                    <a:pt x="7516" y="6842"/>
                  </a:lnTo>
                  <a:lnTo>
                    <a:pt x="7521" y="6832"/>
                  </a:lnTo>
                  <a:lnTo>
                    <a:pt x="7526" y="6822"/>
                  </a:lnTo>
                  <a:lnTo>
                    <a:pt x="7531" y="6812"/>
                  </a:lnTo>
                  <a:lnTo>
                    <a:pt x="7535" y="6802"/>
                  </a:lnTo>
                  <a:lnTo>
                    <a:pt x="7539" y="6791"/>
                  </a:lnTo>
                  <a:lnTo>
                    <a:pt x="7542" y="6781"/>
                  </a:lnTo>
                  <a:lnTo>
                    <a:pt x="7545" y="6770"/>
                  </a:lnTo>
                  <a:lnTo>
                    <a:pt x="7548" y="6760"/>
                  </a:lnTo>
                  <a:lnTo>
                    <a:pt x="7550" y="6749"/>
                  </a:lnTo>
                  <a:lnTo>
                    <a:pt x="7552" y="6738"/>
                  </a:lnTo>
                  <a:lnTo>
                    <a:pt x="7553" y="6727"/>
                  </a:lnTo>
                  <a:lnTo>
                    <a:pt x="7554" y="6715"/>
                  </a:lnTo>
                  <a:close/>
                  <a:moveTo>
                    <a:pt x="7167" y="3186"/>
                  </a:moveTo>
                  <a:lnTo>
                    <a:pt x="7144" y="3209"/>
                  </a:lnTo>
                  <a:lnTo>
                    <a:pt x="6184" y="4090"/>
                  </a:lnTo>
                  <a:lnTo>
                    <a:pt x="6191" y="4106"/>
                  </a:lnTo>
                  <a:lnTo>
                    <a:pt x="6195" y="4115"/>
                  </a:lnTo>
                  <a:lnTo>
                    <a:pt x="6223" y="4183"/>
                  </a:lnTo>
                  <a:lnTo>
                    <a:pt x="6227" y="4192"/>
                  </a:lnTo>
                  <a:lnTo>
                    <a:pt x="6252" y="4261"/>
                  </a:lnTo>
                  <a:lnTo>
                    <a:pt x="6255" y="4270"/>
                  </a:lnTo>
                  <a:lnTo>
                    <a:pt x="6278" y="4340"/>
                  </a:lnTo>
                  <a:lnTo>
                    <a:pt x="6281" y="4349"/>
                  </a:lnTo>
                  <a:lnTo>
                    <a:pt x="6302" y="4419"/>
                  </a:lnTo>
                  <a:lnTo>
                    <a:pt x="6304" y="4428"/>
                  </a:lnTo>
                  <a:lnTo>
                    <a:pt x="6322" y="4500"/>
                  </a:lnTo>
                  <a:lnTo>
                    <a:pt x="6324" y="4509"/>
                  </a:lnTo>
                  <a:lnTo>
                    <a:pt x="6339" y="4581"/>
                  </a:lnTo>
                  <a:lnTo>
                    <a:pt x="6341" y="4590"/>
                  </a:lnTo>
                  <a:lnTo>
                    <a:pt x="6353" y="4663"/>
                  </a:lnTo>
                  <a:lnTo>
                    <a:pt x="6355" y="4672"/>
                  </a:lnTo>
                  <a:lnTo>
                    <a:pt x="6364" y="4745"/>
                  </a:lnTo>
                  <a:lnTo>
                    <a:pt x="6365" y="4755"/>
                  </a:lnTo>
                  <a:lnTo>
                    <a:pt x="6372" y="4828"/>
                  </a:lnTo>
                  <a:lnTo>
                    <a:pt x="6373" y="4838"/>
                  </a:lnTo>
                  <a:lnTo>
                    <a:pt x="6377" y="4912"/>
                  </a:lnTo>
                  <a:lnTo>
                    <a:pt x="6378" y="4921"/>
                  </a:lnTo>
                  <a:lnTo>
                    <a:pt x="6379" y="4995"/>
                  </a:lnTo>
                  <a:lnTo>
                    <a:pt x="6379" y="5005"/>
                  </a:lnTo>
                  <a:lnTo>
                    <a:pt x="6378" y="5079"/>
                  </a:lnTo>
                  <a:lnTo>
                    <a:pt x="6377" y="5088"/>
                  </a:lnTo>
                  <a:lnTo>
                    <a:pt x="6373" y="5162"/>
                  </a:lnTo>
                  <a:lnTo>
                    <a:pt x="6372" y="5172"/>
                  </a:lnTo>
                  <a:lnTo>
                    <a:pt x="6365" y="5245"/>
                  </a:lnTo>
                  <a:lnTo>
                    <a:pt x="6364" y="5255"/>
                  </a:lnTo>
                  <a:lnTo>
                    <a:pt x="6355" y="5328"/>
                  </a:lnTo>
                  <a:lnTo>
                    <a:pt x="6353" y="5337"/>
                  </a:lnTo>
                  <a:lnTo>
                    <a:pt x="6341" y="5410"/>
                  </a:lnTo>
                  <a:lnTo>
                    <a:pt x="6339" y="5419"/>
                  </a:lnTo>
                  <a:lnTo>
                    <a:pt x="6324" y="5491"/>
                  </a:lnTo>
                  <a:lnTo>
                    <a:pt x="6322" y="5500"/>
                  </a:lnTo>
                  <a:lnTo>
                    <a:pt x="6304" y="5572"/>
                  </a:lnTo>
                  <a:lnTo>
                    <a:pt x="6302" y="5581"/>
                  </a:lnTo>
                  <a:lnTo>
                    <a:pt x="6281" y="5651"/>
                  </a:lnTo>
                  <a:lnTo>
                    <a:pt x="6278" y="5660"/>
                  </a:lnTo>
                  <a:lnTo>
                    <a:pt x="6255" y="5730"/>
                  </a:lnTo>
                  <a:lnTo>
                    <a:pt x="6252" y="5739"/>
                  </a:lnTo>
                  <a:lnTo>
                    <a:pt x="6227" y="5808"/>
                  </a:lnTo>
                  <a:lnTo>
                    <a:pt x="6223" y="5817"/>
                  </a:lnTo>
                  <a:lnTo>
                    <a:pt x="6195" y="5885"/>
                  </a:lnTo>
                  <a:lnTo>
                    <a:pt x="6191" y="5894"/>
                  </a:lnTo>
                  <a:lnTo>
                    <a:pt x="6160" y="5961"/>
                  </a:lnTo>
                  <a:lnTo>
                    <a:pt x="6156" y="5969"/>
                  </a:lnTo>
                  <a:lnTo>
                    <a:pt x="6123" y="6035"/>
                  </a:lnTo>
                  <a:lnTo>
                    <a:pt x="6119" y="6043"/>
                  </a:lnTo>
                  <a:lnTo>
                    <a:pt x="6083" y="6109"/>
                  </a:lnTo>
                  <a:lnTo>
                    <a:pt x="6078" y="6117"/>
                  </a:lnTo>
                  <a:lnTo>
                    <a:pt x="6040" y="6180"/>
                  </a:lnTo>
                  <a:lnTo>
                    <a:pt x="6035" y="6188"/>
                  </a:lnTo>
                  <a:lnTo>
                    <a:pt x="5994" y="6250"/>
                  </a:lnTo>
                  <a:lnTo>
                    <a:pt x="5989" y="6258"/>
                  </a:lnTo>
                  <a:lnTo>
                    <a:pt x="5946" y="6318"/>
                  </a:lnTo>
                  <a:lnTo>
                    <a:pt x="5941" y="6326"/>
                  </a:lnTo>
                  <a:lnTo>
                    <a:pt x="5896" y="6384"/>
                  </a:lnTo>
                  <a:lnTo>
                    <a:pt x="5890" y="6392"/>
                  </a:lnTo>
                  <a:lnTo>
                    <a:pt x="5843" y="6448"/>
                  </a:lnTo>
                  <a:lnTo>
                    <a:pt x="5837" y="6456"/>
                  </a:lnTo>
                  <a:lnTo>
                    <a:pt x="5788" y="6510"/>
                  </a:lnTo>
                  <a:lnTo>
                    <a:pt x="5781" y="6517"/>
                  </a:lnTo>
                  <a:lnTo>
                    <a:pt x="5730" y="6570"/>
                  </a:lnTo>
                  <a:lnTo>
                    <a:pt x="5723" y="6577"/>
                  </a:lnTo>
                  <a:lnTo>
                    <a:pt x="5670" y="6628"/>
                  </a:lnTo>
                  <a:lnTo>
                    <a:pt x="5663" y="6634"/>
                  </a:lnTo>
                  <a:lnTo>
                    <a:pt x="5608" y="6683"/>
                  </a:lnTo>
                  <a:lnTo>
                    <a:pt x="5601" y="6689"/>
                  </a:lnTo>
                  <a:lnTo>
                    <a:pt x="5545" y="6736"/>
                  </a:lnTo>
                  <a:lnTo>
                    <a:pt x="5537" y="6742"/>
                  </a:lnTo>
                  <a:lnTo>
                    <a:pt x="5479" y="6787"/>
                  </a:lnTo>
                  <a:lnTo>
                    <a:pt x="5471" y="6793"/>
                  </a:lnTo>
                  <a:lnTo>
                    <a:pt x="5411" y="6835"/>
                  </a:lnTo>
                  <a:lnTo>
                    <a:pt x="5403" y="6841"/>
                  </a:lnTo>
                  <a:lnTo>
                    <a:pt x="5341" y="6881"/>
                  </a:lnTo>
                  <a:lnTo>
                    <a:pt x="5333" y="6886"/>
                  </a:lnTo>
                  <a:lnTo>
                    <a:pt x="5270" y="6924"/>
                  </a:lnTo>
                  <a:lnTo>
                    <a:pt x="5262" y="6929"/>
                  </a:lnTo>
                  <a:lnTo>
                    <a:pt x="5197" y="6965"/>
                  </a:lnTo>
                  <a:lnTo>
                    <a:pt x="5189" y="6969"/>
                  </a:lnTo>
                  <a:lnTo>
                    <a:pt x="5123" y="7003"/>
                  </a:lnTo>
                  <a:lnTo>
                    <a:pt x="5114" y="7007"/>
                  </a:lnTo>
                  <a:lnTo>
                    <a:pt x="5047" y="7037"/>
                  </a:lnTo>
                  <a:lnTo>
                    <a:pt x="5039" y="7041"/>
                  </a:lnTo>
                  <a:lnTo>
                    <a:pt x="4970" y="7070"/>
                  </a:lnTo>
                  <a:lnTo>
                    <a:pt x="4962" y="7073"/>
                  </a:lnTo>
                  <a:lnTo>
                    <a:pt x="4893" y="7099"/>
                  </a:lnTo>
                  <a:lnTo>
                    <a:pt x="4884" y="7102"/>
                  </a:lnTo>
                  <a:lnTo>
                    <a:pt x="4814" y="7125"/>
                  </a:lnTo>
                  <a:lnTo>
                    <a:pt x="4805" y="7128"/>
                  </a:lnTo>
                  <a:lnTo>
                    <a:pt x="4734" y="7148"/>
                  </a:lnTo>
                  <a:lnTo>
                    <a:pt x="4725" y="7150"/>
                  </a:lnTo>
                  <a:lnTo>
                    <a:pt x="4653" y="7168"/>
                  </a:lnTo>
                  <a:lnTo>
                    <a:pt x="4644" y="7170"/>
                  </a:lnTo>
                  <a:lnTo>
                    <a:pt x="4572" y="7185"/>
                  </a:lnTo>
                  <a:lnTo>
                    <a:pt x="4563" y="7187"/>
                  </a:lnTo>
                  <a:lnTo>
                    <a:pt x="4490" y="7199"/>
                  </a:lnTo>
                  <a:lnTo>
                    <a:pt x="4481" y="7201"/>
                  </a:lnTo>
                  <a:lnTo>
                    <a:pt x="4408" y="7210"/>
                  </a:lnTo>
                  <a:lnTo>
                    <a:pt x="4399" y="7211"/>
                  </a:lnTo>
                  <a:lnTo>
                    <a:pt x="4325" y="7218"/>
                  </a:lnTo>
                  <a:lnTo>
                    <a:pt x="4316" y="7219"/>
                  </a:lnTo>
                  <a:lnTo>
                    <a:pt x="4242" y="7223"/>
                  </a:lnTo>
                  <a:lnTo>
                    <a:pt x="4233" y="7224"/>
                  </a:lnTo>
                  <a:lnTo>
                    <a:pt x="4159" y="7225"/>
                  </a:lnTo>
                  <a:lnTo>
                    <a:pt x="4149" y="7225"/>
                  </a:lnTo>
                  <a:lnTo>
                    <a:pt x="4075" y="7224"/>
                  </a:lnTo>
                  <a:lnTo>
                    <a:pt x="4066" y="7223"/>
                  </a:lnTo>
                  <a:lnTo>
                    <a:pt x="3992" y="7219"/>
                  </a:lnTo>
                  <a:lnTo>
                    <a:pt x="3982" y="7218"/>
                  </a:lnTo>
                  <a:lnTo>
                    <a:pt x="3909" y="7211"/>
                  </a:lnTo>
                  <a:lnTo>
                    <a:pt x="3899" y="7210"/>
                  </a:lnTo>
                  <a:lnTo>
                    <a:pt x="3826" y="7201"/>
                  </a:lnTo>
                  <a:lnTo>
                    <a:pt x="3817" y="7199"/>
                  </a:lnTo>
                  <a:lnTo>
                    <a:pt x="3744" y="7187"/>
                  </a:lnTo>
                  <a:lnTo>
                    <a:pt x="3735" y="7185"/>
                  </a:lnTo>
                  <a:lnTo>
                    <a:pt x="3663" y="7170"/>
                  </a:lnTo>
                  <a:lnTo>
                    <a:pt x="3654" y="7168"/>
                  </a:lnTo>
                  <a:lnTo>
                    <a:pt x="3582" y="7150"/>
                  </a:lnTo>
                  <a:lnTo>
                    <a:pt x="3573" y="7148"/>
                  </a:lnTo>
                  <a:lnTo>
                    <a:pt x="3502" y="7128"/>
                  </a:lnTo>
                  <a:lnTo>
                    <a:pt x="3493" y="7125"/>
                  </a:lnTo>
                  <a:lnTo>
                    <a:pt x="3423" y="7102"/>
                  </a:lnTo>
                  <a:lnTo>
                    <a:pt x="3415" y="7099"/>
                  </a:lnTo>
                  <a:lnTo>
                    <a:pt x="3345" y="7073"/>
                  </a:lnTo>
                  <a:lnTo>
                    <a:pt x="3337" y="7070"/>
                  </a:lnTo>
                  <a:lnTo>
                    <a:pt x="3268" y="7041"/>
                  </a:lnTo>
                  <a:lnTo>
                    <a:pt x="3260" y="7037"/>
                  </a:lnTo>
                  <a:lnTo>
                    <a:pt x="3193" y="7007"/>
                  </a:lnTo>
                  <a:lnTo>
                    <a:pt x="3184" y="7003"/>
                  </a:lnTo>
                  <a:lnTo>
                    <a:pt x="3118" y="6969"/>
                  </a:lnTo>
                  <a:lnTo>
                    <a:pt x="3110" y="6965"/>
                  </a:lnTo>
                  <a:lnTo>
                    <a:pt x="3045" y="6929"/>
                  </a:lnTo>
                  <a:lnTo>
                    <a:pt x="3037" y="6924"/>
                  </a:lnTo>
                  <a:lnTo>
                    <a:pt x="2974" y="6886"/>
                  </a:lnTo>
                  <a:lnTo>
                    <a:pt x="2966" y="6881"/>
                  </a:lnTo>
                  <a:lnTo>
                    <a:pt x="2904" y="6840"/>
                  </a:lnTo>
                  <a:lnTo>
                    <a:pt x="2896" y="6835"/>
                  </a:lnTo>
                  <a:lnTo>
                    <a:pt x="2836" y="6792"/>
                  </a:lnTo>
                  <a:lnTo>
                    <a:pt x="2828" y="6787"/>
                  </a:lnTo>
                  <a:lnTo>
                    <a:pt x="2770" y="6742"/>
                  </a:lnTo>
                  <a:lnTo>
                    <a:pt x="2762" y="6736"/>
                  </a:lnTo>
                  <a:lnTo>
                    <a:pt x="2706" y="6689"/>
                  </a:lnTo>
                  <a:lnTo>
                    <a:pt x="2699" y="6683"/>
                  </a:lnTo>
                  <a:lnTo>
                    <a:pt x="2644" y="6634"/>
                  </a:lnTo>
                  <a:lnTo>
                    <a:pt x="2637" y="6628"/>
                  </a:lnTo>
                  <a:lnTo>
                    <a:pt x="2584" y="6577"/>
                  </a:lnTo>
                  <a:lnTo>
                    <a:pt x="2577" y="6570"/>
                  </a:lnTo>
                  <a:lnTo>
                    <a:pt x="2526" y="6517"/>
                  </a:lnTo>
                  <a:lnTo>
                    <a:pt x="2520" y="6510"/>
                  </a:lnTo>
                  <a:lnTo>
                    <a:pt x="2471" y="6456"/>
                  </a:lnTo>
                  <a:lnTo>
                    <a:pt x="2465" y="6448"/>
                  </a:lnTo>
                  <a:lnTo>
                    <a:pt x="2418" y="6392"/>
                  </a:lnTo>
                  <a:lnTo>
                    <a:pt x="2412" y="6385"/>
                  </a:lnTo>
                  <a:lnTo>
                    <a:pt x="2367" y="6326"/>
                  </a:lnTo>
                  <a:lnTo>
                    <a:pt x="2361" y="6319"/>
                  </a:lnTo>
                  <a:lnTo>
                    <a:pt x="2318" y="6258"/>
                  </a:lnTo>
                  <a:lnTo>
                    <a:pt x="2313" y="6251"/>
                  </a:lnTo>
                  <a:lnTo>
                    <a:pt x="2273" y="6189"/>
                  </a:lnTo>
                  <a:lnTo>
                    <a:pt x="2268" y="6181"/>
                  </a:lnTo>
                  <a:lnTo>
                    <a:pt x="2229" y="6117"/>
                  </a:lnTo>
                  <a:lnTo>
                    <a:pt x="2224" y="6109"/>
                  </a:lnTo>
                  <a:lnTo>
                    <a:pt x="2188" y="6043"/>
                  </a:lnTo>
                  <a:lnTo>
                    <a:pt x="2184" y="6035"/>
                  </a:lnTo>
                  <a:lnTo>
                    <a:pt x="2151" y="5969"/>
                  </a:lnTo>
                  <a:lnTo>
                    <a:pt x="2147" y="5961"/>
                  </a:lnTo>
                  <a:lnTo>
                    <a:pt x="2116" y="5893"/>
                  </a:lnTo>
                  <a:lnTo>
                    <a:pt x="2112" y="5885"/>
                  </a:lnTo>
                  <a:lnTo>
                    <a:pt x="2084" y="5817"/>
                  </a:lnTo>
                  <a:lnTo>
                    <a:pt x="2081" y="5808"/>
                  </a:lnTo>
                  <a:lnTo>
                    <a:pt x="2055" y="5739"/>
                  </a:lnTo>
                  <a:lnTo>
                    <a:pt x="2052" y="5730"/>
                  </a:lnTo>
                  <a:lnTo>
                    <a:pt x="2029" y="5660"/>
                  </a:lnTo>
                  <a:lnTo>
                    <a:pt x="2026" y="5651"/>
                  </a:lnTo>
                  <a:lnTo>
                    <a:pt x="2006" y="5580"/>
                  </a:lnTo>
                  <a:lnTo>
                    <a:pt x="2003" y="5571"/>
                  </a:lnTo>
                  <a:lnTo>
                    <a:pt x="1986" y="5500"/>
                  </a:lnTo>
                  <a:lnTo>
                    <a:pt x="1984" y="5491"/>
                  </a:lnTo>
                  <a:lnTo>
                    <a:pt x="1969" y="5419"/>
                  </a:lnTo>
                  <a:lnTo>
                    <a:pt x="1967" y="5409"/>
                  </a:lnTo>
                  <a:lnTo>
                    <a:pt x="1955" y="5337"/>
                  </a:lnTo>
                  <a:lnTo>
                    <a:pt x="1953" y="5328"/>
                  </a:lnTo>
                  <a:lnTo>
                    <a:pt x="1944" y="5254"/>
                  </a:lnTo>
                  <a:lnTo>
                    <a:pt x="1943" y="5245"/>
                  </a:lnTo>
                  <a:lnTo>
                    <a:pt x="1936" y="5172"/>
                  </a:lnTo>
                  <a:lnTo>
                    <a:pt x="1935" y="5162"/>
                  </a:lnTo>
                  <a:lnTo>
                    <a:pt x="1931" y="5088"/>
                  </a:lnTo>
                  <a:lnTo>
                    <a:pt x="1930" y="5079"/>
                  </a:lnTo>
                  <a:lnTo>
                    <a:pt x="1929" y="5005"/>
                  </a:lnTo>
                  <a:lnTo>
                    <a:pt x="1929" y="4995"/>
                  </a:lnTo>
                  <a:lnTo>
                    <a:pt x="1930" y="4921"/>
                  </a:lnTo>
                  <a:lnTo>
                    <a:pt x="1931" y="4912"/>
                  </a:lnTo>
                  <a:lnTo>
                    <a:pt x="1935" y="4838"/>
                  </a:lnTo>
                  <a:lnTo>
                    <a:pt x="1936" y="4828"/>
                  </a:lnTo>
                  <a:lnTo>
                    <a:pt x="1943" y="4755"/>
                  </a:lnTo>
                  <a:lnTo>
                    <a:pt x="1944" y="4746"/>
                  </a:lnTo>
                  <a:lnTo>
                    <a:pt x="1953" y="4672"/>
                  </a:lnTo>
                  <a:lnTo>
                    <a:pt x="1955" y="4663"/>
                  </a:lnTo>
                  <a:lnTo>
                    <a:pt x="1967" y="4591"/>
                  </a:lnTo>
                  <a:lnTo>
                    <a:pt x="1969" y="4581"/>
                  </a:lnTo>
                  <a:lnTo>
                    <a:pt x="1984" y="4509"/>
                  </a:lnTo>
                  <a:lnTo>
                    <a:pt x="1986" y="4500"/>
                  </a:lnTo>
                  <a:lnTo>
                    <a:pt x="2003" y="4429"/>
                  </a:lnTo>
                  <a:lnTo>
                    <a:pt x="2006" y="4420"/>
                  </a:lnTo>
                  <a:lnTo>
                    <a:pt x="2026" y="4349"/>
                  </a:lnTo>
                  <a:lnTo>
                    <a:pt x="2029" y="4340"/>
                  </a:lnTo>
                  <a:lnTo>
                    <a:pt x="2052" y="4270"/>
                  </a:lnTo>
                  <a:lnTo>
                    <a:pt x="2055" y="4261"/>
                  </a:lnTo>
                  <a:lnTo>
                    <a:pt x="2081" y="4192"/>
                  </a:lnTo>
                  <a:lnTo>
                    <a:pt x="2084" y="4183"/>
                  </a:lnTo>
                  <a:lnTo>
                    <a:pt x="2112" y="4115"/>
                  </a:lnTo>
                  <a:lnTo>
                    <a:pt x="2116" y="4107"/>
                  </a:lnTo>
                  <a:lnTo>
                    <a:pt x="2147" y="4039"/>
                  </a:lnTo>
                  <a:lnTo>
                    <a:pt x="2151" y="4031"/>
                  </a:lnTo>
                  <a:lnTo>
                    <a:pt x="2184" y="3965"/>
                  </a:lnTo>
                  <a:lnTo>
                    <a:pt x="2188" y="3957"/>
                  </a:lnTo>
                  <a:lnTo>
                    <a:pt x="2224" y="3891"/>
                  </a:lnTo>
                  <a:lnTo>
                    <a:pt x="2229" y="3883"/>
                  </a:lnTo>
                  <a:lnTo>
                    <a:pt x="2268" y="3819"/>
                  </a:lnTo>
                  <a:lnTo>
                    <a:pt x="2273" y="3811"/>
                  </a:lnTo>
                  <a:lnTo>
                    <a:pt x="2313" y="3749"/>
                  </a:lnTo>
                  <a:lnTo>
                    <a:pt x="2318" y="3742"/>
                  </a:lnTo>
                  <a:lnTo>
                    <a:pt x="2361" y="3681"/>
                  </a:lnTo>
                  <a:lnTo>
                    <a:pt x="2367" y="3674"/>
                  </a:lnTo>
                  <a:lnTo>
                    <a:pt x="2412" y="3615"/>
                  </a:lnTo>
                  <a:lnTo>
                    <a:pt x="2418" y="3608"/>
                  </a:lnTo>
                  <a:lnTo>
                    <a:pt x="2465" y="3552"/>
                  </a:lnTo>
                  <a:lnTo>
                    <a:pt x="2471" y="3544"/>
                  </a:lnTo>
                  <a:lnTo>
                    <a:pt x="2520" y="3490"/>
                  </a:lnTo>
                  <a:lnTo>
                    <a:pt x="2526" y="3483"/>
                  </a:lnTo>
                  <a:lnTo>
                    <a:pt x="2577" y="3430"/>
                  </a:lnTo>
                  <a:lnTo>
                    <a:pt x="2584" y="3423"/>
                  </a:lnTo>
                  <a:lnTo>
                    <a:pt x="2637" y="3372"/>
                  </a:lnTo>
                  <a:lnTo>
                    <a:pt x="2644" y="3366"/>
                  </a:lnTo>
                  <a:lnTo>
                    <a:pt x="2699" y="3317"/>
                  </a:lnTo>
                  <a:lnTo>
                    <a:pt x="2706" y="3311"/>
                  </a:lnTo>
                  <a:lnTo>
                    <a:pt x="2762" y="3264"/>
                  </a:lnTo>
                  <a:lnTo>
                    <a:pt x="2770" y="3258"/>
                  </a:lnTo>
                  <a:lnTo>
                    <a:pt x="2828" y="3213"/>
                  </a:lnTo>
                  <a:lnTo>
                    <a:pt x="2836" y="3208"/>
                  </a:lnTo>
                  <a:lnTo>
                    <a:pt x="2896" y="3165"/>
                  </a:lnTo>
                  <a:lnTo>
                    <a:pt x="2904" y="3160"/>
                  </a:lnTo>
                  <a:lnTo>
                    <a:pt x="2966" y="3119"/>
                  </a:lnTo>
                  <a:lnTo>
                    <a:pt x="2974" y="3114"/>
                  </a:lnTo>
                  <a:lnTo>
                    <a:pt x="3037" y="3076"/>
                  </a:lnTo>
                  <a:lnTo>
                    <a:pt x="3045" y="3071"/>
                  </a:lnTo>
                  <a:lnTo>
                    <a:pt x="3110" y="3035"/>
                  </a:lnTo>
                  <a:lnTo>
                    <a:pt x="3118" y="3031"/>
                  </a:lnTo>
                  <a:lnTo>
                    <a:pt x="3184" y="2997"/>
                  </a:lnTo>
                  <a:lnTo>
                    <a:pt x="3193" y="2993"/>
                  </a:lnTo>
                  <a:lnTo>
                    <a:pt x="3260" y="2963"/>
                  </a:lnTo>
                  <a:lnTo>
                    <a:pt x="3268" y="2959"/>
                  </a:lnTo>
                  <a:lnTo>
                    <a:pt x="3337" y="2930"/>
                  </a:lnTo>
                  <a:lnTo>
                    <a:pt x="3345" y="2927"/>
                  </a:lnTo>
                  <a:lnTo>
                    <a:pt x="3415" y="2901"/>
                  </a:lnTo>
                  <a:lnTo>
                    <a:pt x="3423" y="2898"/>
                  </a:lnTo>
                  <a:lnTo>
                    <a:pt x="3493" y="2875"/>
                  </a:lnTo>
                  <a:lnTo>
                    <a:pt x="3502" y="2872"/>
                  </a:lnTo>
                  <a:lnTo>
                    <a:pt x="3573" y="2852"/>
                  </a:lnTo>
                  <a:lnTo>
                    <a:pt x="3582" y="2850"/>
                  </a:lnTo>
                  <a:lnTo>
                    <a:pt x="3654" y="2832"/>
                  </a:lnTo>
                  <a:lnTo>
                    <a:pt x="3663" y="2830"/>
                  </a:lnTo>
                  <a:lnTo>
                    <a:pt x="3735" y="2815"/>
                  </a:lnTo>
                  <a:lnTo>
                    <a:pt x="3744" y="2813"/>
                  </a:lnTo>
                  <a:lnTo>
                    <a:pt x="3817" y="2801"/>
                  </a:lnTo>
                  <a:lnTo>
                    <a:pt x="3826" y="2799"/>
                  </a:lnTo>
                  <a:lnTo>
                    <a:pt x="3899" y="2790"/>
                  </a:lnTo>
                  <a:lnTo>
                    <a:pt x="3909" y="2789"/>
                  </a:lnTo>
                  <a:lnTo>
                    <a:pt x="3982" y="2782"/>
                  </a:lnTo>
                  <a:lnTo>
                    <a:pt x="3992" y="2781"/>
                  </a:lnTo>
                  <a:lnTo>
                    <a:pt x="4066" y="2777"/>
                  </a:lnTo>
                  <a:lnTo>
                    <a:pt x="4075" y="2776"/>
                  </a:lnTo>
                  <a:lnTo>
                    <a:pt x="4149" y="2775"/>
                  </a:lnTo>
                  <a:lnTo>
                    <a:pt x="4159" y="2775"/>
                  </a:lnTo>
                  <a:lnTo>
                    <a:pt x="4233" y="2776"/>
                  </a:lnTo>
                  <a:lnTo>
                    <a:pt x="4242" y="2777"/>
                  </a:lnTo>
                  <a:lnTo>
                    <a:pt x="4316" y="2781"/>
                  </a:lnTo>
                  <a:lnTo>
                    <a:pt x="4325" y="2782"/>
                  </a:lnTo>
                  <a:lnTo>
                    <a:pt x="4399" y="2789"/>
                  </a:lnTo>
                  <a:lnTo>
                    <a:pt x="4408" y="2790"/>
                  </a:lnTo>
                  <a:lnTo>
                    <a:pt x="4481" y="2799"/>
                  </a:lnTo>
                  <a:lnTo>
                    <a:pt x="4490" y="2801"/>
                  </a:lnTo>
                  <a:lnTo>
                    <a:pt x="4563" y="2813"/>
                  </a:lnTo>
                  <a:lnTo>
                    <a:pt x="4572" y="2815"/>
                  </a:lnTo>
                  <a:lnTo>
                    <a:pt x="4644" y="2830"/>
                  </a:lnTo>
                  <a:lnTo>
                    <a:pt x="4653" y="2832"/>
                  </a:lnTo>
                  <a:lnTo>
                    <a:pt x="4725" y="2850"/>
                  </a:lnTo>
                  <a:lnTo>
                    <a:pt x="4734" y="2852"/>
                  </a:lnTo>
                  <a:lnTo>
                    <a:pt x="4805" y="2872"/>
                  </a:lnTo>
                  <a:lnTo>
                    <a:pt x="4814" y="2875"/>
                  </a:lnTo>
                  <a:lnTo>
                    <a:pt x="4884" y="2898"/>
                  </a:lnTo>
                  <a:lnTo>
                    <a:pt x="4893" y="2901"/>
                  </a:lnTo>
                  <a:lnTo>
                    <a:pt x="4962" y="2927"/>
                  </a:lnTo>
                  <a:lnTo>
                    <a:pt x="4970" y="2930"/>
                  </a:lnTo>
                  <a:lnTo>
                    <a:pt x="5039" y="2959"/>
                  </a:lnTo>
                  <a:lnTo>
                    <a:pt x="5047" y="2963"/>
                  </a:lnTo>
                  <a:lnTo>
                    <a:pt x="5114" y="2993"/>
                  </a:lnTo>
                  <a:lnTo>
                    <a:pt x="5123" y="2997"/>
                  </a:lnTo>
                  <a:lnTo>
                    <a:pt x="5189" y="3031"/>
                  </a:lnTo>
                  <a:lnTo>
                    <a:pt x="5197" y="3035"/>
                  </a:lnTo>
                  <a:lnTo>
                    <a:pt x="5262" y="3071"/>
                  </a:lnTo>
                  <a:lnTo>
                    <a:pt x="5270" y="3076"/>
                  </a:lnTo>
                  <a:lnTo>
                    <a:pt x="5333" y="3114"/>
                  </a:lnTo>
                  <a:lnTo>
                    <a:pt x="5341" y="3119"/>
                  </a:lnTo>
                  <a:lnTo>
                    <a:pt x="5403" y="3159"/>
                  </a:lnTo>
                  <a:lnTo>
                    <a:pt x="5411" y="3165"/>
                  </a:lnTo>
                  <a:lnTo>
                    <a:pt x="5471" y="3207"/>
                  </a:lnTo>
                  <a:lnTo>
                    <a:pt x="5479" y="3213"/>
                  </a:lnTo>
                  <a:lnTo>
                    <a:pt x="5537" y="3258"/>
                  </a:lnTo>
                  <a:lnTo>
                    <a:pt x="5545" y="3264"/>
                  </a:lnTo>
                  <a:lnTo>
                    <a:pt x="5601" y="3311"/>
                  </a:lnTo>
                  <a:lnTo>
                    <a:pt x="5608" y="3317"/>
                  </a:lnTo>
                  <a:lnTo>
                    <a:pt x="5663" y="3366"/>
                  </a:lnTo>
                  <a:lnTo>
                    <a:pt x="5670" y="3372"/>
                  </a:lnTo>
                  <a:lnTo>
                    <a:pt x="5723" y="3423"/>
                  </a:lnTo>
                  <a:lnTo>
                    <a:pt x="5730" y="3430"/>
                  </a:lnTo>
                  <a:lnTo>
                    <a:pt x="5781" y="3483"/>
                  </a:lnTo>
                  <a:lnTo>
                    <a:pt x="5788" y="3490"/>
                  </a:lnTo>
                  <a:lnTo>
                    <a:pt x="5837" y="3544"/>
                  </a:lnTo>
                  <a:lnTo>
                    <a:pt x="5843" y="3552"/>
                  </a:lnTo>
                  <a:lnTo>
                    <a:pt x="5890" y="3608"/>
                  </a:lnTo>
                  <a:lnTo>
                    <a:pt x="5896" y="3616"/>
                  </a:lnTo>
                  <a:lnTo>
                    <a:pt x="5923" y="3651"/>
                  </a:lnTo>
                  <a:lnTo>
                    <a:pt x="6806" y="2841"/>
                  </a:lnTo>
                  <a:lnTo>
                    <a:pt x="6832" y="2820"/>
                  </a:lnTo>
                  <a:lnTo>
                    <a:pt x="6860" y="2803"/>
                  </a:lnTo>
                  <a:lnTo>
                    <a:pt x="6889" y="2790"/>
                  </a:lnTo>
                  <a:lnTo>
                    <a:pt x="6921" y="2781"/>
                  </a:lnTo>
                  <a:lnTo>
                    <a:pt x="6953" y="2776"/>
                  </a:lnTo>
                  <a:lnTo>
                    <a:pt x="6986" y="2775"/>
                  </a:lnTo>
                  <a:lnTo>
                    <a:pt x="7018" y="2779"/>
                  </a:lnTo>
                  <a:lnTo>
                    <a:pt x="7050" y="2787"/>
                  </a:lnTo>
                  <a:lnTo>
                    <a:pt x="7081" y="2798"/>
                  </a:lnTo>
                  <a:lnTo>
                    <a:pt x="7109" y="2814"/>
                  </a:lnTo>
                  <a:lnTo>
                    <a:pt x="7136" y="2833"/>
                  </a:lnTo>
                  <a:lnTo>
                    <a:pt x="7159" y="2856"/>
                  </a:lnTo>
                  <a:lnTo>
                    <a:pt x="7180" y="2882"/>
                  </a:lnTo>
                  <a:lnTo>
                    <a:pt x="7197" y="2910"/>
                  </a:lnTo>
                  <a:lnTo>
                    <a:pt x="7210" y="2939"/>
                  </a:lnTo>
                  <a:lnTo>
                    <a:pt x="7219" y="2971"/>
                  </a:lnTo>
                  <a:lnTo>
                    <a:pt x="7224" y="3003"/>
                  </a:lnTo>
                  <a:lnTo>
                    <a:pt x="7225" y="3036"/>
                  </a:lnTo>
                  <a:lnTo>
                    <a:pt x="7221" y="3068"/>
                  </a:lnTo>
                  <a:lnTo>
                    <a:pt x="7213" y="3100"/>
                  </a:lnTo>
                  <a:lnTo>
                    <a:pt x="7202" y="3131"/>
                  </a:lnTo>
                  <a:lnTo>
                    <a:pt x="7186" y="3159"/>
                  </a:lnTo>
                  <a:lnTo>
                    <a:pt x="7167" y="3186"/>
                  </a:lnTo>
                  <a:close/>
                  <a:moveTo>
                    <a:pt x="5071" y="4443"/>
                  </a:moveTo>
                  <a:lnTo>
                    <a:pt x="5090" y="4416"/>
                  </a:lnTo>
                  <a:lnTo>
                    <a:pt x="5113" y="4393"/>
                  </a:lnTo>
                  <a:lnTo>
                    <a:pt x="5552" y="3990"/>
                  </a:lnTo>
                  <a:lnTo>
                    <a:pt x="5541" y="3975"/>
                  </a:lnTo>
                  <a:lnTo>
                    <a:pt x="5502" y="3924"/>
                  </a:lnTo>
                  <a:lnTo>
                    <a:pt x="5461" y="3875"/>
                  </a:lnTo>
                  <a:lnTo>
                    <a:pt x="5418" y="3827"/>
                  </a:lnTo>
                  <a:lnTo>
                    <a:pt x="5373" y="3780"/>
                  </a:lnTo>
                  <a:lnTo>
                    <a:pt x="5327" y="3736"/>
                  </a:lnTo>
                  <a:lnTo>
                    <a:pt x="5279" y="3693"/>
                  </a:lnTo>
                  <a:lnTo>
                    <a:pt x="5230" y="3652"/>
                  </a:lnTo>
                  <a:lnTo>
                    <a:pt x="5178" y="3613"/>
                  </a:lnTo>
                  <a:lnTo>
                    <a:pt x="5126" y="3575"/>
                  </a:lnTo>
                  <a:lnTo>
                    <a:pt x="5072" y="3540"/>
                  </a:lnTo>
                  <a:lnTo>
                    <a:pt x="5016" y="3506"/>
                  </a:lnTo>
                  <a:lnTo>
                    <a:pt x="4959" y="3475"/>
                  </a:lnTo>
                  <a:lnTo>
                    <a:pt x="4901" y="3446"/>
                  </a:lnTo>
                  <a:lnTo>
                    <a:pt x="4843" y="3419"/>
                  </a:lnTo>
                  <a:lnTo>
                    <a:pt x="4783" y="3394"/>
                  </a:lnTo>
                  <a:lnTo>
                    <a:pt x="4723" y="3372"/>
                  </a:lnTo>
                  <a:lnTo>
                    <a:pt x="4662" y="3352"/>
                  </a:lnTo>
                  <a:lnTo>
                    <a:pt x="4600" y="3334"/>
                  </a:lnTo>
                  <a:lnTo>
                    <a:pt x="4538" y="3318"/>
                  </a:lnTo>
                  <a:lnTo>
                    <a:pt x="4475" y="3305"/>
                  </a:lnTo>
                  <a:lnTo>
                    <a:pt x="4411" y="3294"/>
                  </a:lnTo>
                  <a:lnTo>
                    <a:pt x="4347" y="3286"/>
                  </a:lnTo>
                  <a:lnTo>
                    <a:pt x="4283" y="3280"/>
                  </a:lnTo>
                  <a:lnTo>
                    <a:pt x="4219" y="3276"/>
                  </a:lnTo>
                  <a:lnTo>
                    <a:pt x="4154" y="3275"/>
                  </a:lnTo>
                  <a:lnTo>
                    <a:pt x="4089" y="3276"/>
                  </a:lnTo>
                  <a:lnTo>
                    <a:pt x="4024" y="3280"/>
                  </a:lnTo>
                  <a:lnTo>
                    <a:pt x="3960" y="3286"/>
                  </a:lnTo>
                  <a:lnTo>
                    <a:pt x="3896" y="3294"/>
                  </a:lnTo>
                  <a:lnTo>
                    <a:pt x="3833" y="3305"/>
                  </a:lnTo>
                  <a:lnTo>
                    <a:pt x="3770" y="3318"/>
                  </a:lnTo>
                  <a:lnTo>
                    <a:pt x="3707" y="3334"/>
                  </a:lnTo>
                  <a:lnTo>
                    <a:pt x="3645" y="3352"/>
                  </a:lnTo>
                  <a:lnTo>
                    <a:pt x="3584" y="3372"/>
                  </a:lnTo>
                  <a:lnTo>
                    <a:pt x="3524" y="3394"/>
                  </a:lnTo>
                  <a:lnTo>
                    <a:pt x="3464" y="3419"/>
                  </a:lnTo>
                  <a:lnTo>
                    <a:pt x="3406" y="3446"/>
                  </a:lnTo>
                  <a:lnTo>
                    <a:pt x="3348" y="3475"/>
                  </a:lnTo>
                  <a:lnTo>
                    <a:pt x="3291" y="3506"/>
                  </a:lnTo>
                  <a:lnTo>
                    <a:pt x="3235" y="3540"/>
                  </a:lnTo>
                  <a:lnTo>
                    <a:pt x="3181" y="3575"/>
                  </a:lnTo>
                  <a:lnTo>
                    <a:pt x="3129" y="3613"/>
                  </a:lnTo>
                  <a:lnTo>
                    <a:pt x="3078" y="3652"/>
                  </a:lnTo>
                  <a:lnTo>
                    <a:pt x="3028" y="3693"/>
                  </a:lnTo>
                  <a:lnTo>
                    <a:pt x="2980" y="3736"/>
                  </a:lnTo>
                  <a:lnTo>
                    <a:pt x="2934" y="3780"/>
                  </a:lnTo>
                  <a:lnTo>
                    <a:pt x="2889" y="3827"/>
                  </a:lnTo>
                  <a:lnTo>
                    <a:pt x="2846" y="3875"/>
                  </a:lnTo>
                  <a:lnTo>
                    <a:pt x="2805" y="3924"/>
                  </a:lnTo>
                  <a:lnTo>
                    <a:pt x="2766" y="3975"/>
                  </a:lnTo>
                  <a:lnTo>
                    <a:pt x="2728" y="4028"/>
                  </a:lnTo>
                  <a:lnTo>
                    <a:pt x="2693" y="4082"/>
                  </a:lnTo>
                  <a:lnTo>
                    <a:pt x="2660" y="4137"/>
                  </a:lnTo>
                  <a:lnTo>
                    <a:pt x="2628" y="4194"/>
                  </a:lnTo>
                  <a:lnTo>
                    <a:pt x="2599" y="4251"/>
                  </a:lnTo>
                  <a:lnTo>
                    <a:pt x="2572" y="4310"/>
                  </a:lnTo>
                  <a:lnTo>
                    <a:pt x="2548" y="4370"/>
                  </a:lnTo>
                  <a:lnTo>
                    <a:pt x="2526" y="4430"/>
                  </a:lnTo>
                  <a:lnTo>
                    <a:pt x="2505" y="4491"/>
                  </a:lnTo>
                  <a:lnTo>
                    <a:pt x="2488" y="4553"/>
                  </a:lnTo>
                  <a:lnTo>
                    <a:pt x="2472" y="4616"/>
                  </a:lnTo>
                  <a:lnTo>
                    <a:pt x="2459" y="4679"/>
                  </a:lnTo>
                  <a:lnTo>
                    <a:pt x="2448" y="4742"/>
                  </a:lnTo>
                  <a:lnTo>
                    <a:pt x="2440" y="4806"/>
                  </a:lnTo>
                  <a:lnTo>
                    <a:pt x="2434" y="4870"/>
                  </a:lnTo>
                  <a:lnTo>
                    <a:pt x="2430" y="4935"/>
                  </a:lnTo>
                  <a:lnTo>
                    <a:pt x="2429" y="5000"/>
                  </a:lnTo>
                  <a:lnTo>
                    <a:pt x="2430" y="5065"/>
                  </a:lnTo>
                  <a:lnTo>
                    <a:pt x="2434" y="5130"/>
                  </a:lnTo>
                  <a:lnTo>
                    <a:pt x="2440" y="5194"/>
                  </a:lnTo>
                  <a:lnTo>
                    <a:pt x="2448" y="5258"/>
                  </a:lnTo>
                  <a:lnTo>
                    <a:pt x="2459" y="5321"/>
                  </a:lnTo>
                  <a:lnTo>
                    <a:pt x="2472" y="5384"/>
                  </a:lnTo>
                  <a:lnTo>
                    <a:pt x="2488" y="5447"/>
                  </a:lnTo>
                  <a:lnTo>
                    <a:pt x="2505" y="5509"/>
                  </a:lnTo>
                  <a:lnTo>
                    <a:pt x="2526" y="5570"/>
                  </a:lnTo>
                  <a:lnTo>
                    <a:pt x="2548" y="5630"/>
                  </a:lnTo>
                  <a:lnTo>
                    <a:pt x="2572" y="5690"/>
                  </a:lnTo>
                  <a:lnTo>
                    <a:pt x="2599" y="5749"/>
                  </a:lnTo>
                  <a:lnTo>
                    <a:pt x="2628" y="5806"/>
                  </a:lnTo>
                  <a:lnTo>
                    <a:pt x="2660" y="5863"/>
                  </a:lnTo>
                  <a:lnTo>
                    <a:pt x="2693" y="5918"/>
                  </a:lnTo>
                  <a:lnTo>
                    <a:pt x="2728" y="5972"/>
                  </a:lnTo>
                  <a:lnTo>
                    <a:pt x="2766" y="6025"/>
                  </a:lnTo>
                  <a:lnTo>
                    <a:pt x="2805" y="6076"/>
                  </a:lnTo>
                  <a:lnTo>
                    <a:pt x="2846" y="6125"/>
                  </a:lnTo>
                  <a:lnTo>
                    <a:pt x="2889" y="6173"/>
                  </a:lnTo>
                  <a:lnTo>
                    <a:pt x="2934" y="6220"/>
                  </a:lnTo>
                  <a:lnTo>
                    <a:pt x="2980" y="6264"/>
                  </a:lnTo>
                  <a:lnTo>
                    <a:pt x="3028" y="6307"/>
                  </a:lnTo>
                  <a:lnTo>
                    <a:pt x="3078" y="6348"/>
                  </a:lnTo>
                  <a:lnTo>
                    <a:pt x="3129" y="6387"/>
                  </a:lnTo>
                  <a:lnTo>
                    <a:pt x="3181" y="6425"/>
                  </a:lnTo>
                  <a:lnTo>
                    <a:pt x="3235" y="6460"/>
                  </a:lnTo>
                  <a:lnTo>
                    <a:pt x="3291" y="6494"/>
                  </a:lnTo>
                  <a:lnTo>
                    <a:pt x="3348" y="6525"/>
                  </a:lnTo>
                  <a:lnTo>
                    <a:pt x="3406" y="6554"/>
                  </a:lnTo>
                  <a:lnTo>
                    <a:pt x="3464" y="6581"/>
                  </a:lnTo>
                  <a:lnTo>
                    <a:pt x="3524" y="6606"/>
                  </a:lnTo>
                  <a:lnTo>
                    <a:pt x="3584" y="6628"/>
                  </a:lnTo>
                  <a:lnTo>
                    <a:pt x="3645" y="6648"/>
                  </a:lnTo>
                  <a:lnTo>
                    <a:pt x="3707" y="6666"/>
                  </a:lnTo>
                  <a:lnTo>
                    <a:pt x="3770" y="6682"/>
                  </a:lnTo>
                  <a:lnTo>
                    <a:pt x="3833" y="6695"/>
                  </a:lnTo>
                  <a:lnTo>
                    <a:pt x="3896" y="6706"/>
                  </a:lnTo>
                  <a:lnTo>
                    <a:pt x="3960" y="6714"/>
                  </a:lnTo>
                  <a:lnTo>
                    <a:pt x="4024" y="6720"/>
                  </a:lnTo>
                  <a:lnTo>
                    <a:pt x="4089" y="6724"/>
                  </a:lnTo>
                  <a:lnTo>
                    <a:pt x="4154" y="6725"/>
                  </a:lnTo>
                  <a:lnTo>
                    <a:pt x="4219" y="6724"/>
                  </a:lnTo>
                  <a:lnTo>
                    <a:pt x="4283" y="6720"/>
                  </a:lnTo>
                  <a:lnTo>
                    <a:pt x="4347" y="6714"/>
                  </a:lnTo>
                  <a:lnTo>
                    <a:pt x="4411" y="6706"/>
                  </a:lnTo>
                  <a:lnTo>
                    <a:pt x="4475" y="6695"/>
                  </a:lnTo>
                  <a:lnTo>
                    <a:pt x="4538" y="6682"/>
                  </a:lnTo>
                  <a:lnTo>
                    <a:pt x="4600" y="6666"/>
                  </a:lnTo>
                  <a:lnTo>
                    <a:pt x="4662" y="6648"/>
                  </a:lnTo>
                  <a:lnTo>
                    <a:pt x="4723" y="6628"/>
                  </a:lnTo>
                  <a:lnTo>
                    <a:pt x="4783" y="6606"/>
                  </a:lnTo>
                  <a:lnTo>
                    <a:pt x="4843" y="6581"/>
                  </a:lnTo>
                  <a:lnTo>
                    <a:pt x="4901" y="6554"/>
                  </a:lnTo>
                  <a:lnTo>
                    <a:pt x="4959" y="6525"/>
                  </a:lnTo>
                  <a:lnTo>
                    <a:pt x="5016" y="6494"/>
                  </a:lnTo>
                  <a:lnTo>
                    <a:pt x="5072" y="6460"/>
                  </a:lnTo>
                  <a:lnTo>
                    <a:pt x="5126" y="6425"/>
                  </a:lnTo>
                  <a:lnTo>
                    <a:pt x="5178" y="6387"/>
                  </a:lnTo>
                  <a:lnTo>
                    <a:pt x="5230" y="6348"/>
                  </a:lnTo>
                  <a:lnTo>
                    <a:pt x="5279" y="6307"/>
                  </a:lnTo>
                  <a:lnTo>
                    <a:pt x="5327" y="6264"/>
                  </a:lnTo>
                  <a:lnTo>
                    <a:pt x="5373" y="6220"/>
                  </a:lnTo>
                  <a:lnTo>
                    <a:pt x="5418" y="6173"/>
                  </a:lnTo>
                  <a:lnTo>
                    <a:pt x="5461" y="6125"/>
                  </a:lnTo>
                  <a:lnTo>
                    <a:pt x="5502" y="6076"/>
                  </a:lnTo>
                  <a:lnTo>
                    <a:pt x="5541" y="6025"/>
                  </a:lnTo>
                  <a:lnTo>
                    <a:pt x="5579" y="5972"/>
                  </a:lnTo>
                  <a:lnTo>
                    <a:pt x="5614" y="5918"/>
                  </a:lnTo>
                  <a:lnTo>
                    <a:pt x="5647" y="5863"/>
                  </a:lnTo>
                  <a:lnTo>
                    <a:pt x="5679" y="5806"/>
                  </a:lnTo>
                  <a:lnTo>
                    <a:pt x="5708" y="5748"/>
                  </a:lnTo>
                  <a:lnTo>
                    <a:pt x="5735" y="5690"/>
                  </a:lnTo>
                  <a:lnTo>
                    <a:pt x="5759" y="5630"/>
                  </a:lnTo>
                  <a:lnTo>
                    <a:pt x="5782" y="5569"/>
                  </a:lnTo>
                  <a:lnTo>
                    <a:pt x="5802" y="5508"/>
                  </a:lnTo>
                  <a:lnTo>
                    <a:pt x="5820" y="5446"/>
                  </a:lnTo>
                  <a:lnTo>
                    <a:pt x="5835" y="5384"/>
                  </a:lnTo>
                  <a:lnTo>
                    <a:pt x="5849" y="5321"/>
                  </a:lnTo>
                  <a:lnTo>
                    <a:pt x="5860" y="5257"/>
                  </a:lnTo>
                  <a:lnTo>
                    <a:pt x="5868" y="5194"/>
                  </a:lnTo>
                  <a:lnTo>
                    <a:pt x="5874" y="5129"/>
                  </a:lnTo>
                  <a:lnTo>
                    <a:pt x="5878" y="5065"/>
                  </a:lnTo>
                  <a:lnTo>
                    <a:pt x="5879" y="5000"/>
                  </a:lnTo>
                  <a:lnTo>
                    <a:pt x="5878" y="4935"/>
                  </a:lnTo>
                  <a:lnTo>
                    <a:pt x="5874" y="4871"/>
                  </a:lnTo>
                  <a:lnTo>
                    <a:pt x="5868" y="4806"/>
                  </a:lnTo>
                  <a:lnTo>
                    <a:pt x="5860" y="4743"/>
                  </a:lnTo>
                  <a:lnTo>
                    <a:pt x="5849" y="4679"/>
                  </a:lnTo>
                  <a:lnTo>
                    <a:pt x="5835" y="4616"/>
                  </a:lnTo>
                  <a:lnTo>
                    <a:pt x="5820" y="4554"/>
                  </a:lnTo>
                  <a:lnTo>
                    <a:pt x="5802" y="4492"/>
                  </a:lnTo>
                  <a:lnTo>
                    <a:pt x="5789" y="4452"/>
                  </a:lnTo>
                  <a:lnTo>
                    <a:pt x="5451" y="4761"/>
                  </a:lnTo>
                  <a:lnTo>
                    <a:pt x="5425" y="4782"/>
                  </a:lnTo>
                  <a:lnTo>
                    <a:pt x="5397" y="4799"/>
                  </a:lnTo>
                  <a:lnTo>
                    <a:pt x="5368" y="4812"/>
                  </a:lnTo>
                  <a:lnTo>
                    <a:pt x="5336" y="4821"/>
                  </a:lnTo>
                  <a:lnTo>
                    <a:pt x="5304" y="4826"/>
                  </a:lnTo>
                  <a:lnTo>
                    <a:pt x="5271" y="4827"/>
                  </a:lnTo>
                  <a:lnTo>
                    <a:pt x="5239" y="4823"/>
                  </a:lnTo>
                  <a:lnTo>
                    <a:pt x="5207" y="4815"/>
                  </a:lnTo>
                  <a:lnTo>
                    <a:pt x="5176" y="4804"/>
                  </a:lnTo>
                  <a:lnTo>
                    <a:pt x="5148" y="4788"/>
                  </a:lnTo>
                  <a:lnTo>
                    <a:pt x="5121" y="4769"/>
                  </a:lnTo>
                  <a:lnTo>
                    <a:pt x="5098" y="4746"/>
                  </a:lnTo>
                  <a:lnTo>
                    <a:pt x="5077" y="4720"/>
                  </a:lnTo>
                  <a:lnTo>
                    <a:pt x="5060" y="4692"/>
                  </a:lnTo>
                  <a:lnTo>
                    <a:pt x="5047" y="4663"/>
                  </a:lnTo>
                  <a:lnTo>
                    <a:pt x="5038" y="4631"/>
                  </a:lnTo>
                  <a:lnTo>
                    <a:pt x="5033" y="4599"/>
                  </a:lnTo>
                  <a:lnTo>
                    <a:pt x="5032" y="4566"/>
                  </a:lnTo>
                  <a:lnTo>
                    <a:pt x="5036" y="4534"/>
                  </a:lnTo>
                  <a:lnTo>
                    <a:pt x="5044" y="4502"/>
                  </a:lnTo>
                  <a:lnTo>
                    <a:pt x="5055" y="4471"/>
                  </a:lnTo>
                  <a:lnTo>
                    <a:pt x="5071" y="44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" name="Google Shape;1346;p13">
            <a:extLst>
              <a:ext uri="{FF2B5EF4-FFF2-40B4-BE49-F238E27FC236}">
                <a16:creationId xmlns:a16="http://schemas.microsoft.com/office/drawing/2014/main" id="{26B8C157-F80B-4932-95EE-6E8ACBDF63EE}"/>
              </a:ext>
            </a:extLst>
          </p:cNvPr>
          <p:cNvGrpSpPr/>
          <p:nvPr/>
        </p:nvGrpSpPr>
        <p:grpSpPr>
          <a:xfrm>
            <a:off x="10888678" y="1760585"/>
            <a:ext cx="633600" cy="633600"/>
            <a:chOff x="10888678" y="1760585"/>
            <a:chExt cx="633600" cy="633600"/>
          </a:xfrm>
          <a:solidFill>
            <a:schemeClr val="bg1"/>
          </a:solidFill>
        </p:grpSpPr>
        <p:sp>
          <p:nvSpPr>
            <p:cNvPr id="224" name="Google Shape;1347;p13">
              <a:extLst>
                <a:ext uri="{FF2B5EF4-FFF2-40B4-BE49-F238E27FC236}">
                  <a16:creationId xmlns:a16="http://schemas.microsoft.com/office/drawing/2014/main" id="{A7CACA3A-B010-47B1-B0E7-B28A0E91405B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3307"/>
                  </a:moveTo>
                  <a:lnTo>
                    <a:pt x="4154" y="3307"/>
                  </a:lnTo>
                  <a:lnTo>
                    <a:pt x="4154" y="4859"/>
                  </a:lnTo>
                  <a:lnTo>
                    <a:pt x="2179" y="4859"/>
                  </a:lnTo>
                  <a:lnTo>
                    <a:pt x="2179" y="3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1348;p13">
              <a:extLst>
                <a:ext uri="{FF2B5EF4-FFF2-40B4-BE49-F238E27FC236}">
                  <a16:creationId xmlns:a16="http://schemas.microsoft.com/office/drawing/2014/main" id="{931D4D1F-1C92-4FBD-9A2C-AF1FEAF48D5C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930"/>
                  </a:moveTo>
                  <a:lnTo>
                    <a:pt x="1588" y="1929"/>
                  </a:lnTo>
                  <a:lnTo>
                    <a:pt x="1609" y="1929"/>
                  </a:lnTo>
                  <a:lnTo>
                    <a:pt x="1614" y="1929"/>
                  </a:lnTo>
                  <a:lnTo>
                    <a:pt x="8386" y="1929"/>
                  </a:lnTo>
                  <a:lnTo>
                    <a:pt x="8391" y="1929"/>
                  </a:lnTo>
                  <a:lnTo>
                    <a:pt x="8412" y="1929"/>
                  </a:lnTo>
                  <a:lnTo>
                    <a:pt x="8421" y="1930"/>
                  </a:lnTo>
                  <a:lnTo>
                    <a:pt x="8442" y="1931"/>
                  </a:lnTo>
                  <a:lnTo>
                    <a:pt x="8452" y="1932"/>
                  </a:lnTo>
                  <a:lnTo>
                    <a:pt x="8473" y="1934"/>
                  </a:lnTo>
                  <a:lnTo>
                    <a:pt x="8482" y="1935"/>
                  </a:lnTo>
                  <a:lnTo>
                    <a:pt x="8503" y="1937"/>
                  </a:lnTo>
                  <a:lnTo>
                    <a:pt x="8512" y="1939"/>
                  </a:lnTo>
                  <a:lnTo>
                    <a:pt x="8533" y="1942"/>
                  </a:lnTo>
                  <a:lnTo>
                    <a:pt x="8542" y="1944"/>
                  </a:lnTo>
                  <a:lnTo>
                    <a:pt x="8562" y="1948"/>
                  </a:lnTo>
                  <a:lnTo>
                    <a:pt x="8571" y="1950"/>
                  </a:lnTo>
                  <a:lnTo>
                    <a:pt x="8592" y="1955"/>
                  </a:lnTo>
                  <a:lnTo>
                    <a:pt x="8601" y="1958"/>
                  </a:lnTo>
                  <a:lnTo>
                    <a:pt x="8621" y="1964"/>
                  </a:lnTo>
                  <a:lnTo>
                    <a:pt x="8630" y="1966"/>
                  </a:lnTo>
                  <a:lnTo>
                    <a:pt x="8650" y="1973"/>
                  </a:lnTo>
                  <a:lnTo>
                    <a:pt x="8658" y="1976"/>
                  </a:lnTo>
                  <a:lnTo>
                    <a:pt x="8678" y="1983"/>
                  </a:lnTo>
                  <a:lnTo>
                    <a:pt x="8687" y="1986"/>
                  </a:lnTo>
                  <a:lnTo>
                    <a:pt x="8706" y="1994"/>
                  </a:lnTo>
                  <a:lnTo>
                    <a:pt x="8715" y="1998"/>
                  </a:lnTo>
                  <a:lnTo>
                    <a:pt x="8734" y="2007"/>
                  </a:lnTo>
                  <a:lnTo>
                    <a:pt x="8742" y="2011"/>
                  </a:lnTo>
                  <a:lnTo>
                    <a:pt x="8761" y="2020"/>
                  </a:lnTo>
                  <a:lnTo>
                    <a:pt x="8769" y="2024"/>
                  </a:lnTo>
                  <a:lnTo>
                    <a:pt x="8788" y="2035"/>
                  </a:lnTo>
                  <a:lnTo>
                    <a:pt x="8798" y="2040"/>
                  </a:lnTo>
                  <a:lnTo>
                    <a:pt x="8816" y="2051"/>
                  </a:lnTo>
                  <a:lnTo>
                    <a:pt x="8824" y="2056"/>
                  </a:lnTo>
                  <a:lnTo>
                    <a:pt x="8841" y="2068"/>
                  </a:lnTo>
                  <a:lnTo>
                    <a:pt x="8849" y="2073"/>
                  </a:lnTo>
                  <a:lnTo>
                    <a:pt x="8866" y="2085"/>
                  </a:lnTo>
                  <a:lnTo>
                    <a:pt x="8874" y="2091"/>
                  </a:lnTo>
                  <a:lnTo>
                    <a:pt x="8890" y="2104"/>
                  </a:lnTo>
                  <a:lnTo>
                    <a:pt x="8898" y="2110"/>
                  </a:lnTo>
                  <a:lnTo>
                    <a:pt x="8914" y="2123"/>
                  </a:lnTo>
                  <a:lnTo>
                    <a:pt x="8921" y="2129"/>
                  </a:lnTo>
                  <a:lnTo>
                    <a:pt x="8937" y="2143"/>
                  </a:lnTo>
                  <a:lnTo>
                    <a:pt x="8944" y="2150"/>
                  </a:lnTo>
                  <a:lnTo>
                    <a:pt x="8959" y="2164"/>
                  </a:lnTo>
                  <a:lnTo>
                    <a:pt x="8965" y="2171"/>
                  </a:lnTo>
                  <a:lnTo>
                    <a:pt x="8980" y="2186"/>
                  </a:lnTo>
                  <a:lnTo>
                    <a:pt x="8986" y="2193"/>
                  </a:lnTo>
                  <a:lnTo>
                    <a:pt x="9000" y="2209"/>
                  </a:lnTo>
                  <a:lnTo>
                    <a:pt x="9006" y="2216"/>
                  </a:lnTo>
                  <a:lnTo>
                    <a:pt x="9020" y="2232"/>
                  </a:lnTo>
                  <a:lnTo>
                    <a:pt x="9026" y="2240"/>
                  </a:lnTo>
                  <a:lnTo>
                    <a:pt x="9038" y="2256"/>
                  </a:lnTo>
                  <a:lnTo>
                    <a:pt x="9044" y="2264"/>
                  </a:lnTo>
                  <a:lnTo>
                    <a:pt x="9056" y="2281"/>
                  </a:lnTo>
                  <a:lnTo>
                    <a:pt x="9061" y="2289"/>
                  </a:lnTo>
                  <a:lnTo>
                    <a:pt x="9073" y="2307"/>
                  </a:lnTo>
                  <a:lnTo>
                    <a:pt x="9078" y="2315"/>
                  </a:lnTo>
                  <a:lnTo>
                    <a:pt x="9089" y="2333"/>
                  </a:lnTo>
                  <a:lnTo>
                    <a:pt x="9092" y="2339"/>
                  </a:lnTo>
                  <a:lnTo>
                    <a:pt x="9102" y="2357"/>
                  </a:lnTo>
                  <a:lnTo>
                    <a:pt x="9107" y="2366"/>
                  </a:lnTo>
                  <a:lnTo>
                    <a:pt x="9117" y="2384"/>
                  </a:lnTo>
                  <a:lnTo>
                    <a:pt x="9121" y="2393"/>
                  </a:lnTo>
                  <a:lnTo>
                    <a:pt x="9130" y="2412"/>
                  </a:lnTo>
                  <a:lnTo>
                    <a:pt x="9134" y="2421"/>
                  </a:lnTo>
                  <a:lnTo>
                    <a:pt x="9142" y="2440"/>
                  </a:lnTo>
                  <a:lnTo>
                    <a:pt x="9145" y="2449"/>
                  </a:lnTo>
                  <a:lnTo>
                    <a:pt x="9153" y="2469"/>
                  </a:lnTo>
                  <a:lnTo>
                    <a:pt x="9156" y="2478"/>
                  </a:lnTo>
                  <a:lnTo>
                    <a:pt x="9162" y="2498"/>
                  </a:lnTo>
                  <a:lnTo>
                    <a:pt x="9165" y="2507"/>
                  </a:lnTo>
                  <a:lnTo>
                    <a:pt x="9171" y="2527"/>
                  </a:lnTo>
                  <a:lnTo>
                    <a:pt x="9173" y="2536"/>
                  </a:lnTo>
                  <a:lnTo>
                    <a:pt x="9178" y="2557"/>
                  </a:lnTo>
                  <a:lnTo>
                    <a:pt x="9181" y="2566"/>
                  </a:lnTo>
                  <a:lnTo>
                    <a:pt x="9185" y="2587"/>
                  </a:lnTo>
                  <a:lnTo>
                    <a:pt x="9187" y="2596"/>
                  </a:lnTo>
                  <a:lnTo>
                    <a:pt x="9190" y="2617"/>
                  </a:lnTo>
                  <a:lnTo>
                    <a:pt x="9192" y="2626"/>
                  </a:lnTo>
                  <a:lnTo>
                    <a:pt x="9194" y="2647"/>
                  </a:lnTo>
                  <a:lnTo>
                    <a:pt x="9195" y="2656"/>
                  </a:lnTo>
                  <a:lnTo>
                    <a:pt x="9197" y="2677"/>
                  </a:lnTo>
                  <a:lnTo>
                    <a:pt x="9198" y="2687"/>
                  </a:lnTo>
                  <a:lnTo>
                    <a:pt x="9199" y="2708"/>
                  </a:lnTo>
                  <a:lnTo>
                    <a:pt x="9200" y="2717"/>
                  </a:lnTo>
                  <a:lnTo>
                    <a:pt x="9200" y="2738"/>
                  </a:lnTo>
                  <a:lnTo>
                    <a:pt x="9200" y="2743"/>
                  </a:lnTo>
                  <a:lnTo>
                    <a:pt x="9200" y="7257"/>
                  </a:lnTo>
                  <a:lnTo>
                    <a:pt x="9200" y="7262"/>
                  </a:lnTo>
                  <a:lnTo>
                    <a:pt x="9200" y="7283"/>
                  </a:lnTo>
                  <a:lnTo>
                    <a:pt x="9199" y="7292"/>
                  </a:lnTo>
                  <a:lnTo>
                    <a:pt x="9198" y="7313"/>
                  </a:lnTo>
                  <a:lnTo>
                    <a:pt x="9197" y="7323"/>
                  </a:lnTo>
                  <a:lnTo>
                    <a:pt x="9195" y="7344"/>
                  </a:lnTo>
                  <a:lnTo>
                    <a:pt x="9194" y="7353"/>
                  </a:lnTo>
                  <a:lnTo>
                    <a:pt x="9192" y="7374"/>
                  </a:lnTo>
                  <a:lnTo>
                    <a:pt x="9190" y="7383"/>
                  </a:lnTo>
                  <a:lnTo>
                    <a:pt x="9187" y="7404"/>
                  </a:lnTo>
                  <a:lnTo>
                    <a:pt x="9185" y="7413"/>
                  </a:lnTo>
                  <a:lnTo>
                    <a:pt x="9181" y="7434"/>
                  </a:lnTo>
                  <a:lnTo>
                    <a:pt x="9178" y="7443"/>
                  </a:lnTo>
                  <a:lnTo>
                    <a:pt x="9173" y="7464"/>
                  </a:lnTo>
                  <a:lnTo>
                    <a:pt x="9171" y="7473"/>
                  </a:lnTo>
                  <a:lnTo>
                    <a:pt x="9165" y="7493"/>
                  </a:lnTo>
                  <a:lnTo>
                    <a:pt x="9162" y="7502"/>
                  </a:lnTo>
                  <a:lnTo>
                    <a:pt x="9156" y="7522"/>
                  </a:lnTo>
                  <a:lnTo>
                    <a:pt x="9153" y="7531"/>
                  </a:lnTo>
                  <a:lnTo>
                    <a:pt x="9145" y="7551"/>
                  </a:lnTo>
                  <a:lnTo>
                    <a:pt x="9142" y="7560"/>
                  </a:lnTo>
                  <a:lnTo>
                    <a:pt x="9134" y="7579"/>
                  </a:lnTo>
                  <a:lnTo>
                    <a:pt x="9130" y="7588"/>
                  </a:lnTo>
                  <a:lnTo>
                    <a:pt x="9121" y="7607"/>
                  </a:lnTo>
                  <a:lnTo>
                    <a:pt x="9117" y="7616"/>
                  </a:lnTo>
                  <a:lnTo>
                    <a:pt x="9107" y="7634"/>
                  </a:lnTo>
                  <a:lnTo>
                    <a:pt x="9102" y="7643"/>
                  </a:lnTo>
                  <a:lnTo>
                    <a:pt x="9092" y="7661"/>
                  </a:lnTo>
                  <a:lnTo>
                    <a:pt x="9089" y="7667"/>
                  </a:lnTo>
                  <a:lnTo>
                    <a:pt x="9078" y="7685"/>
                  </a:lnTo>
                  <a:lnTo>
                    <a:pt x="9073" y="7693"/>
                  </a:lnTo>
                  <a:lnTo>
                    <a:pt x="9061" y="7711"/>
                  </a:lnTo>
                  <a:lnTo>
                    <a:pt x="9056" y="7719"/>
                  </a:lnTo>
                  <a:lnTo>
                    <a:pt x="9044" y="7736"/>
                  </a:lnTo>
                  <a:lnTo>
                    <a:pt x="9038" y="7744"/>
                  </a:lnTo>
                  <a:lnTo>
                    <a:pt x="9026" y="7760"/>
                  </a:lnTo>
                  <a:lnTo>
                    <a:pt x="9020" y="7768"/>
                  </a:lnTo>
                  <a:lnTo>
                    <a:pt x="9006" y="7784"/>
                  </a:lnTo>
                  <a:lnTo>
                    <a:pt x="9000" y="7791"/>
                  </a:lnTo>
                  <a:lnTo>
                    <a:pt x="8986" y="7807"/>
                  </a:lnTo>
                  <a:lnTo>
                    <a:pt x="8980" y="7814"/>
                  </a:lnTo>
                  <a:lnTo>
                    <a:pt x="8965" y="7829"/>
                  </a:lnTo>
                  <a:lnTo>
                    <a:pt x="8959" y="7836"/>
                  </a:lnTo>
                  <a:lnTo>
                    <a:pt x="8944" y="7850"/>
                  </a:lnTo>
                  <a:lnTo>
                    <a:pt x="8937" y="7857"/>
                  </a:lnTo>
                  <a:lnTo>
                    <a:pt x="8921" y="7871"/>
                  </a:lnTo>
                  <a:lnTo>
                    <a:pt x="8914" y="7877"/>
                  </a:lnTo>
                  <a:lnTo>
                    <a:pt x="8898" y="7890"/>
                  </a:lnTo>
                  <a:lnTo>
                    <a:pt x="8890" y="7896"/>
                  </a:lnTo>
                  <a:lnTo>
                    <a:pt x="8874" y="7909"/>
                  </a:lnTo>
                  <a:lnTo>
                    <a:pt x="8866" y="7915"/>
                  </a:lnTo>
                  <a:lnTo>
                    <a:pt x="8849" y="7927"/>
                  </a:lnTo>
                  <a:lnTo>
                    <a:pt x="8841" y="7932"/>
                  </a:lnTo>
                  <a:lnTo>
                    <a:pt x="8824" y="7944"/>
                  </a:lnTo>
                  <a:lnTo>
                    <a:pt x="8816" y="7949"/>
                  </a:lnTo>
                  <a:lnTo>
                    <a:pt x="8798" y="7960"/>
                  </a:lnTo>
                  <a:lnTo>
                    <a:pt x="8788" y="7965"/>
                  </a:lnTo>
                  <a:lnTo>
                    <a:pt x="8769" y="7976"/>
                  </a:lnTo>
                  <a:lnTo>
                    <a:pt x="8761" y="7980"/>
                  </a:lnTo>
                  <a:lnTo>
                    <a:pt x="8742" y="7989"/>
                  </a:lnTo>
                  <a:lnTo>
                    <a:pt x="8734" y="7993"/>
                  </a:lnTo>
                  <a:lnTo>
                    <a:pt x="8715" y="8002"/>
                  </a:lnTo>
                  <a:lnTo>
                    <a:pt x="8706" y="8006"/>
                  </a:lnTo>
                  <a:lnTo>
                    <a:pt x="8687" y="8014"/>
                  </a:lnTo>
                  <a:lnTo>
                    <a:pt x="8678" y="8017"/>
                  </a:lnTo>
                  <a:lnTo>
                    <a:pt x="8658" y="8024"/>
                  </a:lnTo>
                  <a:lnTo>
                    <a:pt x="8650" y="8027"/>
                  </a:lnTo>
                  <a:lnTo>
                    <a:pt x="8630" y="8034"/>
                  </a:lnTo>
                  <a:lnTo>
                    <a:pt x="8621" y="8036"/>
                  </a:lnTo>
                  <a:lnTo>
                    <a:pt x="8601" y="8042"/>
                  </a:lnTo>
                  <a:lnTo>
                    <a:pt x="8592" y="8045"/>
                  </a:lnTo>
                  <a:lnTo>
                    <a:pt x="8571" y="8050"/>
                  </a:lnTo>
                  <a:lnTo>
                    <a:pt x="8562" y="8052"/>
                  </a:lnTo>
                  <a:lnTo>
                    <a:pt x="8542" y="8056"/>
                  </a:lnTo>
                  <a:lnTo>
                    <a:pt x="8533" y="8058"/>
                  </a:lnTo>
                  <a:lnTo>
                    <a:pt x="8512" y="8061"/>
                  </a:lnTo>
                  <a:lnTo>
                    <a:pt x="8503" y="8063"/>
                  </a:lnTo>
                  <a:lnTo>
                    <a:pt x="8482" y="8065"/>
                  </a:lnTo>
                  <a:lnTo>
                    <a:pt x="8473" y="8066"/>
                  </a:lnTo>
                  <a:lnTo>
                    <a:pt x="8452" y="8068"/>
                  </a:lnTo>
                  <a:lnTo>
                    <a:pt x="8442" y="8069"/>
                  </a:lnTo>
                  <a:lnTo>
                    <a:pt x="8421" y="8070"/>
                  </a:lnTo>
                  <a:lnTo>
                    <a:pt x="8412" y="8071"/>
                  </a:lnTo>
                  <a:lnTo>
                    <a:pt x="8391" y="8071"/>
                  </a:lnTo>
                  <a:lnTo>
                    <a:pt x="8386" y="8071"/>
                  </a:lnTo>
                  <a:lnTo>
                    <a:pt x="1614" y="8071"/>
                  </a:lnTo>
                  <a:lnTo>
                    <a:pt x="1609" y="8071"/>
                  </a:lnTo>
                  <a:lnTo>
                    <a:pt x="1588" y="8071"/>
                  </a:lnTo>
                  <a:lnTo>
                    <a:pt x="1579" y="8070"/>
                  </a:lnTo>
                  <a:lnTo>
                    <a:pt x="1558" y="8069"/>
                  </a:lnTo>
                  <a:lnTo>
                    <a:pt x="1548" y="8068"/>
                  </a:lnTo>
                  <a:lnTo>
                    <a:pt x="1527" y="8066"/>
                  </a:lnTo>
                  <a:lnTo>
                    <a:pt x="1518" y="8065"/>
                  </a:lnTo>
                  <a:lnTo>
                    <a:pt x="1497" y="8063"/>
                  </a:lnTo>
                  <a:lnTo>
                    <a:pt x="1488" y="8061"/>
                  </a:lnTo>
                  <a:lnTo>
                    <a:pt x="1467" y="8058"/>
                  </a:lnTo>
                  <a:lnTo>
                    <a:pt x="1458" y="8056"/>
                  </a:lnTo>
                  <a:lnTo>
                    <a:pt x="1438" y="8052"/>
                  </a:lnTo>
                  <a:lnTo>
                    <a:pt x="1429" y="8050"/>
                  </a:lnTo>
                  <a:lnTo>
                    <a:pt x="1408" y="8045"/>
                  </a:lnTo>
                  <a:lnTo>
                    <a:pt x="1399" y="8042"/>
                  </a:lnTo>
                  <a:lnTo>
                    <a:pt x="1379" y="8036"/>
                  </a:lnTo>
                  <a:lnTo>
                    <a:pt x="1370" y="8034"/>
                  </a:lnTo>
                  <a:lnTo>
                    <a:pt x="1350" y="8027"/>
                  </a:lnTo>
                  <a:lnTo>
                    <a:pt x="1342" y="8024"/>
                  </a:lnTo>
                  <a:lnTo>
                    <a:pt x="1322" y="8017"/>
                  </a:lnTo>
                  <a:lnTo>
                    <a:pt x="1313" y="8014"/>
                  </a:lnTo>
                  <a:lnTo>
                    <a:pt x="1294" y="8006"/>
                  </a:lnTo>
                  <a:lnTo>
                    <a:pt x="1285" y="8002"/>
                  </a:lnTo>
                  <a:lnTo>
                    <a:pt x="1266" y="7993"/>
                  </a:lnTo>
                  <a:lnTo>
                    <a:pt x="1258" y="7989"/>
                  </a:lnTo>
                  <a:lnTo>
                    <a:pt x="1239" y="7980"/>
                  </a:lnTo>
                  <a:lnTo>
                    <a:pt x="1231" y="7976"/>
                  </a:lnTo>
                  <a:lnTo>
                    <a:pt x="1212" y="7965"/>
                  </a:lnTo>
                  <a:lnTo>
                    <a:pt x="1202" y="7960"/>
                  </a:lnTo>
                  <a:lnTo>
                    <a:pt x="1184" y="7949"/>
                  </a:lnTo>
                  <a:lnTo>
                    <a:pt x="1176" y="7944"/>
                  </a:lnTo>
                  <a:lnTo>
                    <a:pt x="1159" y="7932"/>
                  </a:lnTo>
                  <a:lnTo>
                    <a:pt x="1151" y="7927"/>
                  </a:lnTo>
                  <a:lnTo>
                    <a:pt x="1134" y="7915"/>
                  </a:lnTo>
                  <a:lnTo>
                    <a:pt x="1126" y="7909"/>
                  </a:lnTo>
                  <a:lnTo>
                    <a:pt x="1110" y="7896"/>
                  </a:lnTo>
                  <a:lnTo>
                    <a:pt x="1102" y="7890"/>
                  </a:lnTo>
                  <a:lnTo>
                    <a:pt x="1086" y="7877"/>
                  </a:lnTo>
                  <a:lnTo>
                    <a:pt x="1079" y="7871"/>
                  </a:lnTo>
                  <a:lnTo>
                    <a:pt x="1063" y="7857"/>
                  </a:lnTo>
                  <a:lnTo>
                    <a:pt x="1056" y="7850"/>
                  </a:lnTo>
                  <a:lnTo>
                    <a:pt x="1041" y="7836"/>
                  </a:lnTo>
                  <a:lnTo>
                    <a:pt x="1035" y="7829"/>
                  </a:lnTo>
                  <a:lnTo>
                    <a:pt x="1020" y="7814"/>
                  </a:lnTo>
                  <a:lnTo>
                    <a:pt x="1014" y="7807"/>
                  </a:lnTo>
                  <a:lnTo>
                    <a:pt x="1000" y="7791"/>
                  </a:lnTo>
                  <a:lnTo>
                    <a:pt x="994" y="7784"/>
                  </a:lnTo>
                  <a:lnTo>
                    <a:pt x="980" y="7768"/>
                  </a:lnTo>
                  <a:lnTo>
                    <a:pt x="974" y="7760"/>
                  </a:lnTo>
                  <a:lnTo>
                    <a:pt x="962" y="7744"/>
                  </a:lnTo>
                  <a:lnTo>
                    <a:pt x="956" y="7736"/>
                  </a:lnTo>
                  <a:lnTo>
                    <a:pt x="944" y="7719"/>
                  </a:lnTo>
                  <a:lnTo>
                    <a:pt x="939" y="7711"/>
                  </a:lnTo>
                  <a:lnTo>
                    <a:pt x="927" y="7693"/>
                  </a:lnTo>
                  <a:lnTo>
                    <a:pt x="922" y="7685"/>
                  </a:lnTo>
                  <a:lnTo>
                    <a:pt x="911" y="7667"/>
                  </a:lnTo>
                  <a:lnTo>
                    <a:pt x="908" y="7661"/>
                  </a:lnTo>
                  <a:lnTo>
                    <a:pt x="898" y="7643"/>
                  </a:lnTo>
                  <a:lnTo>
                    <a:pt x="893" y="7634"/>
                  </a:lnTo>
                  <a:lnTo>
                    <a:pt x="883" y="7616"/>
                  </a:lnTo>
                  <a:lnTo>
                    <a:pt x="879" y="7607"/>
                  </a:lnTo>
                  <a:lnTo>
                    <a:pt x="870" y="7588"/>
                  </a:lnTo>
                  <a:lnTo>
                    <a:pt x="866" y="7579"/>
                  </a:lnTo>
                  <a:lnTo>
                    <a:pt x="858" y="7560"/>
                  </a:lnTo>
                  <a:lnTo>
                    <a:pt x="855" y="7551"/>
                  </a:lnTo>
                  <a:lnTo>
                    <a:pt x="847" y="7531"/>
                  </a:lnTo>
                  <a:lnTo>
                    <a:pt x="844" y="7522"/>
                  </a:lnTo>
                  <a:lnTo>
                    <a:pt x="838" y="7502"/>
                  </a:lnTo>
                  <a:lnTo>
                    <a:pt x="835" y="7493"/>
                  </a:lnTo>
                  <a:lnTo>
                    <a:pt x="829" y="7473"/>
                  </a:lnTo>
                  <a:lnTo>
                    <a:pt x="827" y="7464"/>
                  </a:lnTo>
                  <a:lnTo>
                    <a:pt x="822" y="7443"/>
                  </a:lnTo>
                  <a:lnTo>
                    <a:pt x="819" y="7434"/>
                  </a:lnTo>
                  <a:lnTo>
                    <a:pt x="815" y="7413"/>
                  </a:lnTo>
                  <a:lnTo>
                    <a:pt x="813" y="7404"/>
                  </a:lnTo>
                  <a:lnTo>
                    <a:pt x="810" y="7383"/>
                  </a:lnTo>
                  <a:lnTo>
                    <a:pt x="808" y="7374"/>
                  </a:lnTo>
                  <a:lnTo>
                    <a:pt x="806" y="7353"/>
                  </a:lnTo>
                  <a:lnTo>
                    <a:pt x="805" y="7344"/>
                  </a:lnTo>
                  <a:lnTo>
                    <a:pt x="803" y="7323"/>
                  </a:lnTo>
                  <a:lnTo>
                    <a:pt x="802" y="7313"/>
                  </a:lnTo>
                  <a:lnTo>
                    <a:pt x="801" y="7292"/>
                  </a:lnTo>
                  <a:lnTo>
                    <a:pt x="800" y="7283"/>
                  </a:lnTo>
                  <a:lnTo>
                    <a:pt x="800" y="7262"/>
                  </a:lnTo>
                  <a:lnTo>
                    <a:pt x="800" y="7257"/>
                  </a:lnTo>
                  <a:lnTo>
                    <a:pt x="800" y="2743"/>
                  </a:lnTo>
                  <a:lnTo>
                    <a:pt x="800" y="2738"/>
                  </a:lnTo>
                  <a:lnTo>
                    <a:pt x="800" y="2717"/>
                  </a:lnTo>
                  <a:lnTo>
                    <a:pt x="801" y="2708"/>
                  </a:lnTo>
                  <a:lnTo>
                    <a:pt x="802" y="2687"/>
                  </a:lnTo>
                  <a:lnTo>
                    <a:pt x="803" y="2677"/>
                  </a:lnTo>
                  <a:lnTo>
                    <a:pt x="805" y="2656"/>
                  </a:lnTo>
                  <a:lnTo>
                    <a:pt x="806" y="2647"/>
                  </a:lnTo>
                  <a:lnTo>
                    <a:pt x="808" y="2626"/>
                  </a:lnTo>
                  <a:lnTo>
                    <a:pt x="810" y="2617"/>
                  </a:lnTo>
                  <a:lnTo>
                    <a:pt x="813" y="2596"/>
                  </a:lnTo>
                  <a:lnTo>
                    <a:pt x="815" y="2587"/>
                  </a:lnTo>
                  <a:lnTo>
                    <a:pt x="819" y="2566"/>
                  </a:lnTo>
                  <a:lnTo>
                    <a:pt x="822" y="2557"/>
                  </a:lnTo>
                  <a:lnTo>
                    <a:pt x="827" y="2536"/>
                  </a:lnTo>
                  <a:lnTo>
                    <a:pt x="829" y="2527"/>
                  </a:lnTo>
                  <a:lnTo>
                    <a:pt x="835" y="2507"/>
                  </a:lnTo>
                  <a:lnTo>
                    <a:pt x="838" y="2498"/>
                  </a:lnTo>
                  <a:lnTo>
                    <a:pt x="844" y="2478"/>
                  </a:lnTo>
                  <a:lnTo>
                    <a:pt x="847" y="2469"/>
                  </a:lnTo>
                  <a:lnTo>
                    <a:pt x="855" y="2449"/>
                  </a:lnTo>
                  <a:lnTo>
                    <a:pt x="858" y="2440"/>
                  </a:lnTo>
                  <a:lnTo>
                    <a:pt x="866" y="2421"/>
                  </a:lnTo>
                  <a:lnTo>
                    <a:pt x="870" y="2412"/>
                  </a:lnTo>
                  <a:lnTo>
                    <a:pt x="879" y="2393"/>
                  </a:lnTo>
                  <a:lnTo>
                    <a:pt x="883" y="2384"/>
                  </a:lnTo>
                  <a:lnTo>
                    <a:pt x="893" y="2366"/>
                  </a:lnTo>
                  <a:lnTo>
                    <a:pt x="898" y="2357"/>
                  </a:lnTo>
                  <a:lnTo>
                    <a:pt x="908" y="2339"/>
                  </a:lnTo>
                  <a:lnTo>
                    <a:pt x="911" y="2333"/>
                  </a:lnTo>
                  <a:lnTo>
                    <a:pt x="922" y="2315"/>
                  </a:lnTo>
                  <a:lnTo>
                    <a:pt x="927" y="2307"/>
                  </a:lnTo>
                  <a:lnTo>
                    <a:pt x="939" y="2289"/>
                  </a:lnTo>
                  <a:lnTo>
                    <a:pt x="944" y="2281"/>
                  </a:lnTo>
                  <a:lnTo>
                    <a:pt x="956" y="2264"/>
                  </a:lnTo>
                  <a:lnTo>
                    <a:pt x="962" y="2256"/>
                  </a:lnTo>
                  <a:lnTo>
                    <a:pt x="974" y="2240"/>
                  </a:lnTo>
                  <a:lnTo>
                    <a:pt x="980" y="2232"/>
                  </a:lnTo>
                  <a:lnTo>
                    <a:pt x="994" y="2216"/>
                  </a:lnTo>
                  <a:lnTo>
                    <a:pt x="1000" y="2209"/>
                  </a:lnTo>
                  <a:lnTo>
                    <a:pt x="1014" y="2193"/>
                  </a:lnTo>
                  <a:lnTo>
                    <a:pt x="1020" y="2186"/>
                  </a:lnTo>
                  <a:lnTo>
                    <a:pt x="1035" y="2171"/>
                  </a:lnTo>
                  <a:lnTo>
                    <a:pt x="1041" y="2164"/>
                  </a:lnTo>
                  <a:lnTo>
                    <a:pt x="1056" y="2150"/>
                  </a:lnTo>
                  <a:lnTo>
                    <a:pt x="1063" y="2143"/>
                  </a:lnTo>
                  <a:lnTo>
                    <a:pt x="1079" y="2129"/>
                  </a:lnTo>
                  <a:lnTo>
                    <a:pt x="1086" y="2123"/>
                  </a:lnTo>
                  <a:lnTo>
                    <a:pt x="1102" y="2110"/>
                  </a:lnTo>
                  <a:lnTo>
                    <a:pt x="1110" y="2104"/>
                  </a:lnTo>
                  <a:lnTo>
                    <a:pt x="1126" y="2091"/>
                  </a:lnTo>
                  <a:lnTo>
                    <a:pt x="1134" y="2085"/>
                  </a:lnTo>
                  <a:lnTo>
                    <a:pt x="1151" y="2073"/>
                  </a:lnTo>
                  <a:lnTo>
                    <a:pt x="1159" y="2068"/>
                  </a:lnTo>
                  <a:lnTo>
                    <a:pt x="1176" y="2056"/>
                  </a:lnTo>
                  <a:lnTo>
                    <a:pt x="1184" y="2051"/>
                  </a:lnTo>
                  <a:lnTo>
                    <a:pt x="1202" y="2040"/>
                  </a:lnTo>
                  <a:lnTo>
                    <a:pt x="1212" y="2035"/>
                  </a:lnTo>
                  <a:lnTo>
                    <a:pt x="1231" y="2024"/>
                  </a:lnTo>
                  <a:lnTo>
                    <a:pt x="1239" y="2020"/>
                  </a:lnTo>
                  <a:lnTo>
                    <a:pt x="1258" y="2011"/>
                  </a:lnTo>
                  <a:lnTo>
                    <a:pt x="1266" y="2007"/>
                  </a:lnTo>
                  <a:lnTo>
                    <a:pt x="1285" y="1998"/>
                  </a:lnTo>
                  <a:lnTo>
                    <a:pt x="1294" y="1994"/>
                  </a:lnTo>
                  <a:lnTo>
                    <a:pt x="1313" y="1986"/>
                  </a:lnTo>
                  <a:lnTo>
                    <a:pt x="1322" y="1983"/>
                  </a:lnTo>
                  <a:lnTo>
                    <a:pt x="1342" y="1976"/>
                  </a:lnTo>
                  <a:lnTo>
                    <a:pt x="1350" y="1973"/>
                  </a:lnTo>
                  <a:lnTo>
                    <a:pt x="1370" y="1966"/>
                  </a:lnTo>
                  <a:lnTo>
                    <a:pt x="1379" y="1964"/>
                  </a:lnTo>
                  <a:lnTo>
                    <a:pt x="1399" y="1958"/>
                  </a:lnTo>
                  <a:lnTo>
                    <a:pt x="1408" y="1955"/>
                  </a:lnTo>
                  <a:lnTo>
                    <a:pt x="1429" y="1950"/>
                  </a:lnTo>
                  <a:lnTo>
                    <a:pt x="1438" y="1948"/>
                  </a:lnTo>
                  <a:lnTo>
                    <a:pt x="1458" y="1944"/>
                  </a:lnTo>
                  <a:lnTo>
                    <a:pt x="1467" y="1942"/>
                  </a:lnTo>
                  <a:lnTo>
                    <a:pt x="1488" y="1939"/>
                  </a:lnTo>
                  <a:lnTo>
                    <a:pt x="1497" y="1937"/>
                  </a:lnTo>
                  <a:lnTo>
                    <a:pt x="1518" y="1935"/>
                  </a:lnTo>
                  <a:lnTo>
                    <a:pt x="1527" y="1934"/>
                  </a:lnTo>
                  <a:lnTo>
                    <a:pt x="1548" y="1932"/>
                  </a:lnTo>
                  <a:lnTo>
                    <a:pt x="1558" y="1931"/>
                  </a:lnTo>
                  <a:lnTo>
                    <a:pt x="1579" y="1930"/>
                  </a:lnTo>
                  <a:close/>
                  <a:moveTo>
                    <a:pt x="8398" y="2429"/>
                  </a:moveTo>
                  <a:lnTo>
                    <a:pt x="8384" y="2429"/>
                  </a:lnTo>
                  <a:lnTo>
                    <a:pt x="1616" y="2429"/>
                  </a:lnTo>
                  <a:lnTo>
                    <a:pt x="1602" y="2429"/>
                  </a:lnTo>
                  <a:lnTo>
                    <a:pt x="1590" y="2430"/>
                  </a:lnTo>
                  <a:lnTo>
                    <a:pt x="1579" y="2431"/>
                  </a:lnTo>
                  <a:lnTo>
                    <a:pt x="1567" y="2433"/>
                  </a:lnTo>
                  <a:lnTo>
                    <a:pt x="1555" y="2435"/>
                  </a:lnTo>
                  <a:lnTo>
                    <a:pt x="1544" y="2437"/>
                  </a:lnTo>
                  <a:lnTo>
                    <a:pt x="1533" y="2440"/>
                  </a:lnTo>
                  <a:lnTo>
                    <a:pt x="1521" y="2443"/>
                  </a:lnTo>
                  <a:lnTo>
                    <a:pt x="1510" y="2447"/>
                  </a:lnTo>
                  <a:lnTo>
                    <a:pt x="1499" y="2451"/>
                  </a:lnTo>
                  <a:lnTo>
                    <a:pt x="1488" y="2455"/>
                  </a:lnTo>
                  <a:lnTo>
                    <a:pt x="1477" y="2460"/>
                  </a:lnTo>
                  <a:lnTo>
                    <a:pt x="1466" y="2466"/>
                  </a:lnTo>
                  <a:lnTo>
                    <a:pt x="1457" y="2471"/>
                  </a:lnTo>
                  <a:lnTo>
                    <a:pt x="1447" y="2476"/>
                  </a:lnTo>
                  <a:lnTo>
                    <a:pt x="1437" y="2483"/>
                  </a:lnTo>
                  <a:lnTo>
                    <a:pt x="1428" y="2490"/>
                  </a:lnTo>
                  <a:lnTo>
                    <a:pt x="1418" y="2497"/>
                  </a:lnTo>
                  <a:lnTo>
                    <a:pt x="1409" y="2505"/>
                  </a:lnTo>
                  <a:lnTo>
                    <a:pt x="1401" y="2512"/>
                  </a:lnTo>
                  <a:lnTo>
                    <a:pt x="1392" y="2520"/>
                  </a:lnTo>
                  <a:lnTo>
                    <a:pt x="1384" y="2529"/>
                  </a:lnTo>
                  <a:lnTo>
                    <a:pt x="1377" y="2538"/>
                  </a:lnTo>
                  <a:lnTo>
                    <a:pt x="1369" y="2546"/>
                  </a:lnTo>
                  <a:lnTo>
                    <a:pt x="1362" y="2556"/>
                  </a:lnTo>
                  <a:lnTo>
                    <a:pt x="1355" y="2565"/>
                  </a:lnTo>
                  <a:lnTo>
                    <a:pt x="1349" y="2575"/>
                  </a:lnTo>
                  <a:lnTo>
                    <a:pt x="1342" y="2586"/>
                  </a:lnTo>
                  <a:lnTo>
                    <a:pt x="1336" y="2598"/>
                  </a:lnTo>
                  <a:lnTo>
                    <a:pt x="1331" y="2608"/>
                  </a:lnTo>
                  <a:lnTo>
                    <a:pt x="1326" y="2618"/>
                  </a:lnTo>
                  <a:lnTo>
                    <a:pt x="1322" y="2629"/>
                  </a:lnTo>
                  <a:lnTo>
                    <a:pt x="1318" y="2639"/>
                  </a:lnTo>
                  <a:lnTo>
                    <a:pt x="1314" y="2650"/>
                  </a:lnTo>
                  <a:lnTo>
                    <a:pt x="1311" y="2662"/>
                  </a:lnTo>
                  <a:lnTo>
                    <a:pt x="1308" y="2673"/>
                  </a:lnTo>
                  <a:lnTo>
                    <a:pt x="1306" y="2684"/>
                  </a:lnTo>
                  <a:lnTo>
                    <a:pt x="1304" y="2696"/>
                  </a:lnTo>
                  <a:lnTo>
                    <a:pt x="1302" y="2708"/>
                  </a:lnTo>
                  <a:lnTo>
                    <a:pt x="1301" y="2719"/>
                  </a:lnTo>
                  <a:lnTo>
                    <a:pt x="1300" y="2731"/>
                  </a:lnTo>
                  <a:lnTo>
                    <a:pt x="1300" y="2745"/>
                  </a:lnTo>
                  <a:lnTo>
                    <a:pt x="1300" y="7255"/>
                  </a:lnTo>
                  <a:lnTo>
                    <a:pt x="1300" y="7269"/>
                  </a:lnTo>
                  <a:lnTo>
                    <a:pt x="1301" y="7281"/>
                  </a:lnTo>
                  <a:lnTo>
                    <a:pt x="1302" y="7292"/>
                  </a:lnTo>
                  <a:lnTo>
                    <a:pt x="1304" y="7304"/>
                  </a:lnTo>
                  <a:lnTo>
                    <a:pt x="1306" y="7316"/>
                  </a:lnTo>
                  <a:lnTo>
                    <a:pt x="1308" y="7327"/>
                  </a:lnTo>
                  <a:lnTo>
                    <a:pt x="1311" y="7338"/>
                  </a:lnTo>
                  <a:lnTo>
                    <a:pt x="1314" y="7350"/>
                  </a:lnTo>
                  <a:lnTo>
                    <a:pt x="1318" y="7361"/>
                  </a:lnTo>
                  <a:lnTo>
                    <a:pt x="1322" y="7371"/>
                  </a:lnTo>
                  <a:lnTo>
                    <a:pt x="1326" y="7382"/>
                  </a:lnTo>
                  <a:lnTo>
                    <a:pt x="1331" y="7392"/>
                  </a:lnTo>
                  <a:lnTo>
                    <a:pt x="1336" y="7402"/>
                  </a:lnTo>
                  <a:lnTo>
                    <a:pt x="1342" y="7414"/>
                  </a:lnTo>
                  <a:lnTo>
                    <a:pt x="1349" y="7425"/>
                  </a:lnTo>
                  <a:lnTo>
                    <a:pt x="1355" y="7435"/>
                  </a:lnTo>
                  <a:lnTo>
                    <a:pt x="1362" y="7444"/>
                  </a:lnTo>
                  <a:lnTo>
                    <a:pt x="1369" y="7454"/>
                  </a:lnTo>
                  <a:lnTo>
                    <a:pt x="1377" y="7462"/>
                  </a:lnTo>
                  <a:lnTo>
                    <a:pt x="1384" y="7471"/>
                  </a:lnTo>
                  <a:lnTo>
                    <a:pt x="1392" y="7480"/>
                  </a:lnTo>
                  <a:lnTo>
                    <a:pt x="1401" y="7488"/>
                  </a:lnTo>
                  <a:lnTo>
                    <a:pt x="1409" y="7495"/>
                  </a:lnTo>
                  <a:lnTo>
                    <a:pt x="1418" y="7503"/>
                  </a:lnTo>
                  <a:lnTo>
                    <a:pt x="1428" y="7510"/>
                  </a:lnTo>
                  <a:lnTo>
                    <a:pt x="1437" y="7517"/>
                  </a:lnTo>
                  <a:lnTo>
                    <a:pt x="1447" y="7524"/>
                  </a:lnTo>
                  <a:lnTo>
                    <a:pt x="1457" y="7529"/>
                  </a:lnTo>
                  <a:lnTo>
                    <a:pt x="1466" y="7534"/>
                  </a:lnTo>
                  <a:lnTo>
                    <a:pt x="1477" y="7540"/>
                  </a:lnTo>
                  <a:lnTo>
                    <a:pt x="1488" y="7545"/>
                  </a:lnTo>
                  <a:lnTo>
                    <a:pt x="1499" y="7549"/>
                  </a:lnTo>
                  <a:lnTo>
                    <a:pt x="1510" y="7553"/>
                  </a:lnTo>
                  <a:lnTo>
                    <a:pt x="1521" y="7557"/>
                  </a:lnTo>
                  <a:lnTo>
                    <a:pt x="1533" y="7560"/>
                  </a:lnTo>
                  <a:lnTo>
                    <a:pt x="1544" y="7563"/>
                  </a:lnTo>
                  <a:lnTo>
                    <a:pt x="1555" y="7565"/>
                  </a:lnTo>
                  <a:lnTo>
                    <a:pt x="1567" y="7567"/>
                  </a:lnTo>
                  <a:lnTo>
                    <a:pt x="1579" y="7569"/>
                  </a:lnTo>
                  <a:lnTo>
                    <a:pt x="1590" y="7570"/>
                  </a:lnTo>
                  <a:lnTo>
                    <a:pt x="1602" y="7571"/>
                  </a:lnTo>
                  <a:lnTo>
                    <a:pt x="1616" y="7571"/>
                  </a:lnTo>
                  <a:lnTo>
                    <a:pt x="8384" y="7571"/>
                  </a:lnTo>
                  <a:lnTo>
                    <a:pt x="8398" y="7571"/>
                  </a:lnTo>
                  <a:lnTo>
                    <a:pt x="8410" y="7570"/>
                  </a:lnTo>
                  <a:lnTo>
                    <a:pt x="8421" y="7569"/>
                  </a:lnTo>
                  <a:lnTo>
                    <a:pt x="8433" y="7567"/>
                  </a:lnTo>
                  <a:lnTo>
                    <a:pt x="8445" y="7565"/>
                  </a:lnTo>
                  <a:lnTo>
                    <a:pt x="8456" y="7563"/>
                  </a:lnTo>
                  <a:lnTo>
                    <a:pt x="8467" y="7560"/>
                  </a:lnTo>
                  <a:lnTo>
                    <a:pt x="8479" y="7557"/>
                  </a:lnTo>
                  <a:lnTo>
                    <a:pt x="8490" y="7553"/>
                  </a:lnTo>
                  <a:lnTo>
                    <a:pt x="8501" y="7549"/>
                  </a:lnTo>
                  <a:lnTo>
                    <a:pt x="8512" y="7545"/>
                  </a:lnTo>
                  <a:lnTo>
                    <a:pt x="8523" y="7540"/>
                  </a:lnTo>
                  <a:lnTo>
                    <a:pt x="8534" y="7534"/>
                  </a:lnTo>
                  <a:lnTo>
                    <a:pt x="8543" y="7529"/>
                  </a:lnTo>
                  <a:lnTo>
                    <a:pt x="8553" y="7524"/>
                  </a:lnTo>
                  <a:lnTo>
                    <a:pt x="8563" y="7517"/>
                  </a:lnTo>
                  <a:lnTo>
                    <a:pt x="8572" y="7510"/>
                  </a:lnTo>
                  <a:lnTo>
                    <a:pt x="8582" y="7503"/>
                  </a:lnTo>
                  <a:lnTo>
                    <a:pt x="8591" y="7495"/>
                  </a:lnTo>
                  <a:lnTo>
                    <a:pt x="8599" y="7488"/>
                  </a:lnTo>
                  <a:lnTo>
                    <a:pt x="8608" y="7480"/>
                  </a:lnTo>
                  <a:lnTo>
                    <a:pt x="8616" y="7471"/>
                  </a:lnTo>
                  <a:lnTo>
                    <a:pt x="8623" y="7462"/>
                  </a:lnTo>
                  <a:lnTo>
                    <a:pt x="8631" y="7454"/>
                  </a:lnTo>
                  <a:lnTo>
                    <a:pt x="8638" y="7444"/>
                  </a:lnTo>
                  <a:lnTo>
                    <a:pt x="8645" y="7435"/>
                  </a:lnTo>
                  <a:lnTo>
                    <a:pt x="8651" y="7425"/>
                  </a:lnTo>
                  <a:lnTo>
                    <a:pt x="8658" y="7414"/>
                  </a:lnTo>
                  <a:lnTo>
                    <a:pt x="8664" y="7402"/>
                  </a:lnTo>
                  <a:lnTo>
                    <a:pt x="8669" y="7392"/>
                  </a:lnTo>
                  <a:lnTo>
                    <a:pt x="8674" y="7382"/>
                  </a:lnTo>
                  <a:lnTo>
                    <a:pt x="8678" y="7371"/>
                  </a:lnTo>
                  <a:lnTo>
                    <a:pt x="8682" y="7361"/>
                  </a:lnTo>
                  <a:lnTo>
                    <a:pt x="8686" y="7350"/>
                  </a:lnTo>
                  <a:lnTo>
                    <a:pt x="8689" y="7338"/>
                  </a:lnTo>
                  <a:lnTo>
                    <a:pt x="8692" y="7327"/>
                  </a:lnTo>
                  <a:lnTo>
                    <a:pt x="8694" y="7316"/>
                  </a:lnTo>
                  <a:lnTo>
                    <a:pt x="8696" y="7304"/>
                  </a:lnTo>
                  <a:lnTo>
                    <a:pt x="8698" y="7292"/>
                  </a:lnTo>
                  <a:lnTo>
                    <a:pt x="8699" y="7281"/>
                  </a:lnTo>
                  <a:lnTo>
                    <a:pt x="8700" y="7269"/>
                  </a:lnTo>
                  <a:lnTo>
                    <a:pt x="8700" y="7255"/>
                  </a:lnTo>
                  <a:lnTo>
                    <a:pt x="8700" y="2745"/>
                  </a:lnTo>
                  <a:lnTo>
                    <a:pt x="8700" y="2731"/>
                  </a:lnTo>
                  <a:lnTo>
                    <a:pt x="8699" y="2719"/>
                  </a:lnTo>
                  <a:lnTo>
                    <a:pt x="8698" y="2708"/>
                  </a:lnTo>
                  <a:lnTo>
                    <a:pt x="8696" y="2696"/>
                  </a:lnTo>
                  <a:lnTo>
                    <a:pt x="8694" y="2684"/>
                  </a:lnTo>
                  <a:lnTo>
                    <a:pt x="8692" y="2673"/>
                  </a:lnTo>
                  <a:lnTo>
                    <a:pt x="8689" y="2662"/>
                  </a:lnTo>
                  <a:lnTo>
                    <a:pt x="8686" y="2650"/>
                  </a:lnTo>
                  <a:lnTo>
                    <a:pt x="8682" y="2639"/>
                  </a:lnTo>
                  <a:lnTo>
                    <a:pt x="8678" y="2629"/>
                  </a:lnTo>
                  <a:lnTo>
                    <a:pt x="8674" y="2618"/>
                  </a:lnTo>
                  <a:lnTo>
                    <a:pt x="8669" y="2608"/>
                  </a:lnTo>
                  <a:lnTo>
                    <a:pt x="8664" y="2598"/>
                  </a:lnTo>
                  <a:lnTo>
                    <a:pt x="8658" y="2586"/>
                  </a:lnTo>
                  <a:lnTo>
                    <a:pt x="8651" y="2575"/>
                  </a:lnTo>
                  <a:lnTo>
                    <a:pt x="8645" y="2565"/>
                  </a:lnTo>
                  <a:lnTo>
                    <a:pt x="8638" y="2556"/>
                  </a:lnTo>
                  <a:lnTo>
                    <a:pt x="8631" y="2546"/>
                  </a:lnTo>
                  <a:lnTo>
                    <a:pt x="8623" y="2538"/>
                  </a:lnTo>
                  <a:lnTo>
                    <a:pt x="8616" y="2529"/>
                  </a:lnTo>
                  <a:lnTo>
                    <a:pt x="8608" y="2520"/>
                  </a:lnTo>
                  <a:lnTo>
                    <a:pt x="8599" y="2512"/>
                  </a:lnTo>
                  <a:lnTo>
                    <a:pt x="8591" y="2505"/>
                  </a:lnTo>
                  <a:lnTo>
                    <a:pt x="8582" y="2497"/>
                  </a:lnTo>
                  <a:lnTo>
                    <a:pt x="8572" y="2490"/>
                  </a:lnTo>
                  <a:lnTo>
                    <a:pt x="8563" y="2483"/>
                  </a:lnTo>
                  <a:lnTo>
                    <a:pt x="8553" y="2476"/>
                  </a:lnTo>
                  <a:lnTo>
                    <a:pt x="8543" y="2471"/>
                  </a:lnTo>
                  <a:lnTo>
                    <a:pt x="8534" y="2466"/>
                  </a:lnTo>
                  <a:lnTo>
                    <a:pt x="8523" y="2460"/>
                  </a:lnTo>
                  <a:lnTo>
                    <a:pt x="8512" y="2455"/>
                  </a:lnTo>
                  <a:lnTo>
                    <a:pt x="8501" y="2451"/>
                  </a:lnTo>
                  <a:lnTo>
                    <a:pt x="8490" y="2447"/>
                  </a:lnTo>
                  <a:lnTo>
                    <a:pt x="8479" y="2443"/>
                  </a:lnTo>
                  <a:lnTo>
                    <a:pt x="8467" y="2440"/>
                  </a:lnTo>
                  <a:lnTo>
                    <a:pt x="8456" y="2437"/>
                  </a:lnTo>
                  <a:lnTo>
                    <a:pt x="8445" y="2435"/>
                  </a:lnTo>
                  <a:lnTo>
                    <a:pt x="8433" y="2433"/>
                  </a:lnTo>
                  <a:lnTo>
                    <a:pt x="8421" y="2431"/>
                  </a:lnTo>
                  <a:lnTo>
                    <a:pt x="8410" y="2430"/>
                  </a:lnTo>
                  <a:lnTo>
                    <a:pt x="8398" y="2429"/>
                  </a:lnTo>
                  <a:close/>
                  <a:moveTo>
                    <a:pt x="4876" y="4875"/>
                  </a:moveTo>
                  <a:lnTo>
                    <a:pt x="4875" y="4859"/>
                  </a:lnTo>
                  <a:lnTo>
                    <a:pt x="4875" y="3307"/>
                  </a:lnTo>
                  <a:lnTo>
                    <a:pt x="4876" y="3291"/>
                  </a:lnTo>
                  <a:lnTo>
                    <a:pt x="4879" y="3275"/>
                  </a:lnTo>
                  <a:lnTo>
                    <a:pt x="4885" y="3259"/>
                  </a:lnTo>
                  <a:lnTo>
                    <a:pt x="4892" y="3244"/>
                  </a:lnTo>
                  <a:lnTo>
                    <a:pt x="4901" y="3231"/>
                  </a:lnTo>
                  <a:lnTo>
                    <a:pt x="4912" y="3219"/>
                  </a:lnTo>
                  <a:lnTo>
                    <a:pt x="4924" y="3208"/>
                  </a:lnTo>
                  <a:lnTo>
                    <a:pt x="4938" y="3199"/>
                  </a:lnTo>
                  <a:lnTo>
                    <a:pt x="4952" y="3192"/>
                  </a:lnTo>
                  <a:lnTo>
                    <a:pt x="4968" y="3186"/>
                  </a:lnTo>
                  <a:lnTo>
                    <a:pt x="4984" y="3183"/>
                  </a:lnTo>
                  <a:lnTo>
                    <a:pt x="5000" y="3182"/>
                  </a:lnTo>
                  <a:lnTo>
                    <a:pt x="6975" y="3182"/>
                  </a:lnTo>
                  <a:lnTo>
                    <a:pt x="6991" y="3183"/>
                  </a:lnTo>
                  <a:lnTo>
                    <a:pt x="7007" y="3186"/>
                  </a:lnTo>
                  <a:lnTo>
                    <a:pt x="7023" y="3192"/>
                  </a:lnTo>
                  <a:lnTo>
                    <a:pt x="7038" y="3199"/>
                  </a:lnTo>
                  <a:lnTo>
                    <a:pt x="7051" y="3208"/>
                  </a:lnTo>
                  <a:lnTo>
                    <a:pt x="7063" y="3219"/>
                  </a:lnTo>
                  <a:lnTo>
                    <a:pt x="7074" y="3231"/>
                  </a:lnTo>
                  <a:lnTo>
                    <a:pt x="7083" y="3244"/>
                  </a:lnTo>
                  <a:lnTo>
                    <a:pt x="7090" y="3259"/>
                  </a:lnTo>
                  <a:lnTo>
                    <a:pt x="7096" y="3275"/>
                  </a:lnTo>
                  <a:lnTo>
                    <a:pt x="7099" y="3291"/>
                  </a:lnTo>
                  <a:lnTo>
                    <a:pt x="7100" y="3307"/>
                  </a:lnTo>
                  <a:lnTo>
                    <a:pt x="7100" y="4859"/>
                  </a:lnTo>
                  <a:lnTo>
                    <a:pt x="7099" y="4875"/>
                  </a:lnTo>
                  <a:lnTo>
                    <a:pt x="7096" y="4891"/>
                  </a:lnTo>
                  <a:lnTo>
                    <a:pt x="7090" y="4907"/>
                  </a:lnTo>
                  <a:lnTo>
                    <a:pt x="7083" y="4922"/>
                  </a:lnTo>
                  <a:lnTo>
                    <a:pt x="7074" y="4935"/>
                  </a:lnTo>
                  <a:lnTo>
                    <a:pt x="7063" y="4947"/>
                  </a:lnTo>
                  <a:lnTo>
                    <a:pt x="7051" y="4958"/>
                  </a:lnTo>
                  <a:lnTo>
                    <a:pt x="7038" y="4967"/>
                  </a:lnTo>
                  <a:lnTo>
                    <a:pt x="7023" y="4974"/>
                  </a:lnTo>
                  <a:lnTo>
                    <a:pt x="7007" y="4980"/>
                  </a:lnTo>
                  <a:lnTo>
                    <a:pt x="6991" y="4983"/>
                  </a:lnTo>
                  <a:lnTo>
                    <a:pt x="6975" y="4984"/>
                  </a:lnTo>
                  <a:lnTo>
                    <a:pt x="5000" y="4984"/>
                  </a:lnTo>
                  <a:lnTo>
                    <a:pt x="4984" y="4983"/>
                  </a:lnTo>
                  <a:lnTo>
                    <a:pt x="4968" y="4980"/>
                  </a:lnTo>
                  <a:lnTo>
                    <a:pt x="4952" y="4974"/>
                  </a:lnTo>
                  <a:lnTo>
                    <a:pt x="4938" y="4967"/>
                  </a:lnTo>
                  <a:lnTo>
                    <a:pt x="4924" y="4958"/>
                  </a:lnTo>
                  <a:lnTo>
                    <a:pt x="4912" y="4947"/>
                  </a:lnTo>
                  <a:lnTo>
                    <a:pt x="4901" y="4935"/>
                  </a:lnTo>
                  <a:lnTo>
                    <a:pt x="4892" y="4922"/>
                  </a:lnTo>
                  <a:lnTo>
                    <a:pt x="4885" y="4907"/>
                  </a:lnTo>
                  <a:lnTo>
                    <a:pt x="4879" y="4891"/>
                  </a:lnTo>
                  <a:lnTo>
                    <a:pt x="4876" y="4875"/>
                  </a:lnTo>
                  <a:close/>
                  <a:moveTo>
                    <a:pt x="6850" y="4734"/>
                  </a:moveTo>
                  <a:lnTo>
                    <a:pt x="6850" y="3432"/>
                  </a:lnTo>
                  <a:lnTo>
                    <a:pt x="5125" y="3432"/>
                  </a:lnTo>
                  <a:lnTo>
                    <a:pt x="5125" y="4734"/>
                  </a:lnTo>
                  <a:lnTo>
                    <a:pt x="6850" y="4734"/>
                  </a:lnTo>
                  <a:close/>
                  <a:moveTo>
                    <a:pt x="4876" y="6991"/>
                  </a:moveTo>
                  <a:lnTo>
                    <a:pt x="4875" y="6975"/>
                  </a:lnTo>
                  <a:lnTo>
                    <a:pt x="4875" y="5705"/>
                  </a:lnTo>
                  <a:lnTo>
                    <a:pt x="4876" y="5689"/>
                  </a:lnTo>
                  <a:lnTo>
                    <a:pt x="4879" y="5673"/>
                  </a:lnTo>
                  <a:lnTo>
                    <a:pt x="4885" y="5657"/>
                  </a:lnTo>
                  <a:lnTo>
                    <a:pt x="4892" y="5642"/>
                  </a:lnTo>
                  <a:lnTo>
                    <a:pt x="4901" y="5629"/>
                  </a:lnTo>
                  <a:lnTo>
                    <a:pt x="4912" y="5617"/>
                  </a:lnTo>
                  <a:lnTo>
                    <a:pt x="4924" y="5606"/>
                  </a:lnTo>
                  <a:lnTo>
                    <a:pt x="4938" y="5597"/>
                  </a:lnTo>
                  <a:lnTo>
                    <a:pt x="4952" y="5590"/>
                  </a:lnTo>
                  <a:lnTo>
                    <a:pt x="4968" y="5584"/>
                  </a:lnTo>
                  <a:lnTo>
                    <a:pt x="4984" y="5581"/>
                  </a:lnTo>
                  <a:lnTo>
                    <a:pt x="5000" y="5580"/>
                  </a:lnTo>
                  <a:lnTo>
                    <a:pt x="6975" y="5580"/>
                  </a:lnTo>
                  <a:lnTo>
                    <a:pt x="6991" y="5581"/>
                  </a:lnTo>
                  <a:lnTo>
                    <a:pt x="7007" y="5584"/>
                  </a:lnTo>
                  <a:lnTo>
                    <a:pt x="7023" y="5590"/>
                  </a:lnTo>
                  <a:lnTo>
                    <a:pt x="7038" y="5597"/>
                  </a:lnTo>
                  <a:lnTo>
                    <a:pt x="7051" y="5606"/>
                  </a:lnTo>
                  <a:lnTo>
                    <a:pt x="7063" y="5617"/>
                  </a:lnTo>
                  <a:lnTo>
                    <a:pt x="7074" y="5629"/>
                  </a:lnTo>
                  <a:lnTo>
                    <a:pt x="7083" y="5642"/>
                  </a:lnTo>
                  <a:lnTo>
                    <a:pt x="7090" y="5657"/>
                  </a:lnTo>
                  <a:lnTo>
                    <a:pt x="7096" y="5673"/>
                  </a:lnTo>
                  <a:lnTo>
                    <a:pt x="7099" y="5689"/>
                  </a:lnTo>
                  <a:lnTo>
                    <a:pt x="7100" y="5705"/>
                  </a:lnTo>
                  <a:lnTo>
                    <a:pt x="7100" y="6975"/>
                  </a:lnTo>
                  <a:lnTo>
                    <a:pt x="7099" y="6991"/>
                  </a:lnTo>
                  <a:lnTo>
                    <a:pt x="7096" y="7007"/>
                  </a:lnTo>
                  <a:lnTo>
                    <a:pt x="7090" y="7023"/>
                  </a:lnTo>
                  <a:lnTo>
                    <a:pt x="7083" y="7038"/>
                  </a:lnTo>
                  <a:lnTo>
                    <a:pt x="7074" y="7051"/>
                  </a:lnTo>
                  <a:lnTo>
                    <a:pt x="7063" y="7063"/>
                  </a:lnTo>
                  <a:lnTo>
                    <a:pt x="7051" y="7074"/>
                  </a:lnTo>
                  <a:lnTo>
                    <a:pt x="7038" y="7083"/>
                  </a:lnTo>
                  <a:lnTo>
                    <a:pt x="7023" y="7090"/>
                  </a:lnTo>
                  <a:lnTo>
                    <a:pt x="7007" y="7096"/>
                  </a:lnTo>
                  <a:lnTo>
                    <a:pt x="6991" y="7099"/>
                  </a:lnTo>
                  <a:lnTo>
                    <a:pt x="6975" y="7100"/>
                  </a:lnTo>
                  <a:lnTo>
                    <a:pt x="5000" y="7100"/>
                  </a:lnTo>
                  <a:lnTo>
                    <a:pt x="4984" y="7099"/>
                  </a:lnTo>
                  <a:lnTo>
                    <a:pt x="4968" y="7096"/>
                  </a:lnTo>
                  <a:lnTo>
                    <a:pt x="4952" y="7090"/>
                  </a:lnTo>
                  <a:lnTo>
                    <a:pt x="4938" y="7083"/>
                  </a:lnTo>
                  <a:lnTo>
                    <a:pt x="4924" y="7074"/>
                  </a:lnTo>
                  <a:lnTo>
                    <a:pt x="4912" y="7063"/>
                  </a:lnTo>
                  <a:lnTo>
                    <a:pt x="4901" y="7051"/>
                  </a:lnTo>
                  <a:lnTo>
                    <a:pt x="4892" y="7038"/>
                  </a:lnTo>
                  <a:lnTo>
                    <a:pt x="4885" y="7023"/>
                  </a:lnTo>
                  <a:lnTo>
                    <a:pt x="4879" y="7007"/>
                  </a:lnTo>
                  <a:lnTo>
                    <a:pt x="4876" y="6991"/>
                  </a:lnTo>
                  <a:close/>
                  <a:moveTo>
                    <a:pt x="6850" y="6850"/>
                  </a:moveTo>
                  <a:lnTo>
                    <a:pt x="6850" y="5830"/>
                  </a:lnTo>
                  <a:lnTo>
                    <a:pt x="5125" y="5830"/>
                  </a:lnTo>
                  <a:lnTo>
                    <a:pt x="5125" y="6850"/>
                  </a:lnTo>
                  <a:lnTo>
                    <a:pt x="6850" y="6850"/>
                  </a:lnTo>
                  <a:close/>
                  <a:moveTo>
                    <a:pt x="2055" y="6991"/>
                  </a:moveTo>
                  <a:lnTo>
                    <a:pt x="2054" y="6975"/>
                  </a:lnTo>
                  <a:lnTo>
                    <a:pt x="2054" y="5705"/>
                  </a:lnTo>
                  <a:lnTo>
                    <a:pt x="2055" y="5689"/>
                  </a:lnTo>
                  <a:lnTo>
                    <a:pt x="2058" y="5673"/>
                  </a:lnTo>
                  <a:lnTo>
                    <a:pt x="2064" y="5657"/>
                  </a:lnTo>
                  <a:lnTo>
                    <a:pt x="2071" y="5642"/>
                  </a:lnTo>
                  <a:lnTo>
                    <a:pt x="2080" y="5629"/>
                  </a:lnTo>
                  <a:lnTo>
                    <a:pt x="2091" y="5617"/>
                  </a:lnTo>
                  <a:lnTo>
                    <a:pt x="2103" y="5606"/>
                  </a:lnTo>
                  <a:lnTo>
                    <a:pt x="2116" y="5597"/>
                  </a:lnTo>
                  <a:lnTo>
                    <a:pt x="2131" y="5590"/>
                  </a:lnTo>
                  <a:lnTo>
                    <a:pt x="2147" y="5584"/>
                  </a:lnTo>
                  <a:lnTo>
                    <a:pt x="2163" y="5581"/>
                  </a:lnTo>
                  <a:lnTo>
                    <a:pt x="2179" y="5580"/>
                  </a:lnTo>
                  <a:lnTo>
                    <a:pt x="4154" y="5580"/>
                  </a:lnTo>
                  <a:lnTo>
                    <a:pt x="4170" y="5581"/>
                  </a:lnTo>
                  <a:lnTo>
                    <a:pt x="4186" y="5584"/>
                  </a:lnTo>
                  <a:lnTo>
                    <a:pt x="4202" y="5590"/>
                  </a:lnTo>
                  <a:lnTo>
                    <a:pt x="4216" y="5597"/>
                  </a:lnTo>
                  <a:lnTo>
                    <a:pt x="4230" y="5606"/>
                  </a:lnTo>
                  <a:lnTo>
                    <a:pt x="4242" y="5617"/>
                  </a:lnTo>
                  <a:lnTo>
                    <a:pt x="4253" y="5629"/>
                  </a:lnTo>
                  <a:lnTo>
                    <a:pt x="4262" y="5642"/>
                  </a:lnTo>
                  <a:lnTo>
                    <a:pt x="4269" y="5657"/>
                  </a:lnTo>
                  <a:lnTo>
                    <a:pt x="4275" y="5673"/>
                  </a:lnTo>
                  <a:lnTo>
                    <a:pt x="4278" y="5689"/>
                  </a:lnTo>
                  <a:lnTo>
                    <a:pt x="4279" y="5705"/>
                  </a:lnTo>
                  <a:lnTo>
                    <a:pt x="4279" y="6975"/>
                  </a:lnTo>
                  <a:lnTo>
                    <a:pt x="4278" y="6991"/>
                  </a:lnTo>
                  <a:lnTo>
                    <a:pt x="4275" y="7007"/>
                  </a:lnTo>
                  <a:lnTo>
                    <a:pt x="4269" y="7023"/>
                  </a:lnTo>
                  <a:lnTo>
                    <a:pt x="4262" y="7038"/>
                  </a:lnTo>
                  <a:lnTo>
                    <a:pt x="4253" y="7051"/>
                  </a:lnTo>
                  <a:lnTo>
                    <a:pt x="4242" y="7063"/>
                  </a:lnTo>
                  <a:lnTo>
                    <a:pt x="4230" y="7074"/>
                  </a:lnTo>
                  <a:lnTo>
                    <a:pt x="4216" y="7083"/>
                  </a:lnTo>
                  <a:lnTo>
                    <a:pt x="4202" y="7090"/>
                  </a:lnTo>
                  <a:lnTo>
                    <a:pt x="4186" y="7096"/>
                  </a:lnTo>
                  <a:lnTo>
                    <a:pt x="4170" y="7099"/>
                  </a:lnTo>
                  <a:lnTo>
                    <a:pt x="4154" y="7100"/>
                  </a:lnTo>
                  <a:lnTo>
                    <a:pt x="2179" y="7100"/>
                  </a:lnTo>
                  <a:lnTo>
                    <a:pt x="2163" y="7099"/>
                  </a:lnTo>
                  <a:lnTo>
                    <a:pt x="2147" y="7096"/>
                  </a:lnTo>
                  <a:lnTo>
                    <a:pt x="2131" y="7090"/>
                  </a:lnTo>
                  <a:lnTo>
                    <a:pt x="2116" y="7083"/>
                  </a:lnTo>
                  <a:lnTo>
                    <a:pt x="2103" y="7074"/>
                  </a:lnTo>
                  <a:lnTo>
                    <a:pt x="2091" y="7063"/>
                  </a:lnTo>
                  <a:lnTo>
                    <a:pt x="2080" y="7051"/>
                  </a:lnTo>
                  <a:lnTo>
                    <a:pt x="2071" y="7038"/>
                  </a:lnTo>
                  <a:lnTo>
                    <a:pt x="2064" y="7023"/>
                  </a:lnTo>
                  <a:lnTo>
                    <a:pt x="2058" y="7007"/>
                  </a:lnTo>
                  <a:lnTo>
                    <a:pt x="2055" y="6991"/>
                  </a:lnTo>
                  <a:close/>
                  <a:moveTo>
                    <a:pt x="4029" y="6850"/>
                  </a:moveTo>
                  <a:lnTo>
                    <a:pt x="4029" y="5830"/>
                  </a:lnTo>
                  <a:lnTo>
                    <a:pt x="2304" y="5830"/>
                  </a:lnTo>
                  <a:lnTo>
                    <a:pt x="2304" y="6850"/>
                  </a:lnTo>
                  <a:lnTo>
                    <a:pt x="4029" y="68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6" name="Google Shape;1352;p13">
            <a:extLst>
              <a:ext uri="{FF2B5EF4-FFF2-40B4-BE49-F238E27FC236}">
                <a16:creationId xmlns:a16="http://schemas.microsoft.com/office/drawing/2014/main" id="{1AA5C60D-D80B-4218-B0B2-2EC00BFE0046}"/>
              </a:ext>
            </a:extLst>
          </p:cNvPr>
          <p:cNvGrpSpPr/>
          <p:nvPr/>
        </p:nvGrpSpPr>
        <p:grpSpPr>
          <a:xfrm>
            <a:off x="8624067" y="2660110"/>
            <a:ext cx="633600" cy="633600"/>
            <a:chOff x="8624067" y="2660110"/>
            <a:chExt cx="633600" cy="633600"/>
          </a:xfrm>
          <a:solidFill>
            <a:schemeClr val="bg1"/>
          </a:solidFill>
        </p:grpSpPr>
        <p:sp>
          <p:nvSpPr>
            <p:cNvPr id="227" name="Google Shape;1353;p13">
              <a:extLst>
                <a:ext uri="{FF2B5EF4-FFF2-40B4-BE49-F238E27FC236}">
                  <a16:creationId xmlns:a16="http://schemas.microsoft.com/office/drawing/2014/main" id="{FC9BAAE9-81B6-4331-8EC4-1068037220EB}"/>
                </a:ext>
              </a:extLst>
            </p:cNvPr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7" y="4737"/>
                  </a:moveTo>
                  <a:lnTo>
                    <a:pt x="6053" y="4737"/>
                  </a:lnTo>
                  <a:lnTo>
                    <a:pt x="6063" y="4737"/>
                  </a:lnTo>
                  <a:lnTo>
                    <a:pt x="6073" y="4738"/>
                  </a:lnTo>
                  <a:lnTo>
                    <a:pt x="6083" y="4739"/>
                  </a:lnTo>
                  <a:lnTo>
                    <a:pt x="6093" y="4740"/>
                  </a:lnTo>
                  <a:lnTo>
                    <a:pt x="6102" y="4742"/>
                  </a:lnTo>
                  <a:lnTo>
                    <a:pt x="6112" y="4744"/>
                  </a:lnTo>
                  <a:lnTo>
                    <a:pt x="6122" y="4746"/>
                  </a:lnTo>
                  <a:lnTo>
                    <a:pt x="6131" y="4749"/>
                  </a:lnTo>
                  <a:lnTo>
                    <a:pt x="6140" y="4752"/>
                  </a:lnTo>
                  <a:lnTo>
                    <a:pt x="6150" y="4755"/>
                  </a:lnTo>
                  <a:lnTo>
                    <a:pt x="6159" y="4759"/>
                  </a:lnTo>
                  <a:lnTo>
                    <a:pt x="6168" y="4763"/>
                  </a:lnTo>
                  <a:lnTo>
                    <a:pt x="6176" y="4767"/>
                  </a:lnTo>
                  <a:lnTo>
                    <a:pt x="6185" y="4772"/>
                  </a:lnTo>
                  <a:lnTo>
                    <a:pt x="6193" y="4777"/>
                  </a:lnTo>
                  <a:lnTo>
                    <a:pt x="6202" y="4782"/>
                  </a:lnTo>
                  <a:lnTo>
                    <a:pt x="6210" y="4788"/>
                  </a:lnTo>
                  <a:lnTo>
                    <a:pt x="6218" y="4794"/>
                  </a:lnTo>
                  <a:lnTo>
                    <a:pt x="6225" y="4800"/>
                  </a:lnTo>
                  <a:lnTo>
                    <a:pt x="6232" y="4807"/>
                  </a:lnTo>
                  <a:lnTo>
                    <a:pt x="6239" y="4814"/>
                  </a:lnTo>
                  <a:lnTo>
                    <a:pt x="6246" y="4821"/>
                  </a:lnTo>
                  <a:lnTo>
                    <a:pt x="6253" y="4828"/>
                  </a:lnTo>
                  <a:lnTo>
                    <a:pt x="6259" y="4835"/>
                  </a:lnTo>
                  <a:lnTo>
                    <a:pt x="6265" y="4843"/>
                  </a:lnTo>
                  <a:lnTo>
                    <a:pt x="6271" y="4851"/>
                  </a:lnTo>
                  <a:lnTo>
                    <a:pt x="6276" y="4860"/>
                  </a:lnTo>
                  <a:lnTo>
                    <a:pt x="6281" y="4868"/>
                  </a:lnTo>
                  <a:lnTo>
                    <a:pt x="6286" y="4877"/>
                  </a:lnTo>
                  <a:lnTo>
                    <a:pt x="6290" y="4885"/>
                  </a:lnTo>
                  <a:lnTo>
                    <a:pt x="6294" y="4894"/>
                  </a:lnTo>
                  <a:lnTo>
                    <a:pt x="6298" y="4904"/>
                  </a:lnTo>
                  <a:lnTo>
                    <a:pt x="6302" y="4913"/>
                  </a:lnTo>
                  <a:lnTo>
                    <a:pt x="6305" y="4922"/>
                  </a:lnTo>
                  <a:lnTo>
                    <a:pt x="6308" y="4932"/>
                  </a:lnTo>
                  <a:lnTo>
                    <a:pt x="6310" y="4941"/>
                  </a:lnTo>
                  <a:lnTo>
                    <a:pt x="6312" y="4951"/>
                  </a:lnTo>
                  <a:lnTo>
                    <a:pt x="6314" y="4961"/>
                  </a:lnTo>
                  <a:lnTo>
                    <a:pt x="6315" y="4970"/>
                  </a:lnTo>
                  <a:lnTo>
                    <a:pt x="6316" y="4980"/>
                  </a:lnTo>
                  <a:lnTo>
                    <a:pt x="6317" y="4990"/>
                  </a:lnTo>
                  <a:lnTo>
                    <a:pt x="6317" y="5000"/>
                  </a:lnTo>
                  <a:lnTo>
                    <a:pt x="6317" y="7370"/>
                  </a:lnTo>
                  <a:lnTo>
                    <a:pt x="6317" y="7380"/>
                  </a:lnTo>
                  <a:lnTo>
                    <a:pt x="6316" y="7390"/>
                  </a:lnTo>
                  <a:lnTo>
                    <a:pt x="6315" y="7400"/>
                  </a:lnTo>
                  <a:lnTo>
                    <a:pt x="6314" y="7409"/>
                  </a:lnTo>
                  <a:lnTo>
                    <a:pt x="6312" y="7419"/>
                  </a:lnTo>
                  <a:lnTo>
                    <a:pt x="6310" y="7429"/>
                  </a:lnTo>
                  <a:lnTo>
                    <a:pt x="6308" y="7438"/>
                  </a:lnTo>
                  <a:lnTo>
                    <a:pt x="6305" y="7448"/>
                  </a:lnTo>
                  <a:lnTo>
                    <a:pt x="6302" y="7457"/>
                  </a:lnTo>
                  <a:lnTo>
                    <a:pt x="6298" y="7466"/>
                  </a:lnTo>
                  <a:lnTo>
                    <a:pt x="6294" y="7476"/>
                  </a:lnTo>
                  <a:lnTo>
                    <a:pt x="6290" y="7485"/>
                  </a:lnTo>
                  <a:lnTo>
                    <a:pt x="6286" y="7493"/>
                  </a:lnTo>
                  <a:lnTo>
                    <a:pt x="6281" y="7502"/>
                  </a:lnTo>
                  <a:lnTo>
                    <a:pt x="6276" y="7510"/>
                  </a:lnTo>
                  <a:lnTo>
                    <a:pt x="6271" y="7519"/>
                  </a:lnTo>
                  <a:lnTo>
                    <a:pt x="6265" y="7527"/>
                  </a:lnTo>
                  <a:lnTo>
                    <a:pt x="6259" y="7535"/>
                  </a:lnTo>
                  <a:lnTo>
                    <a:pt x="6253" y="7542"/>
                  </a:lnTo>
                  <a:lnTo>
                    <a:pt x="6246" y="7549"/>
                  </a:lnTo>
                  <a:lnTo>
                    <a:pt x="6239" y="7556"/>
                  </a:lnTo>
                  <a:lnTo>
                    <a:pt x="6232" y="7563"/>
                  </a:lnTo>
                  <a:lnTo>
                    <a:pt x="6225" y="7570"/>
                  </a:lnTo>
                  <a:lnTo>
                    <a:pt x="6218" y="7576"/>
                  </a:lnTo>
                  <a:lnTo>
                    <a:pt x="6210" y="7582"/>
                  </a:lnTo>
                  <a:lnTo>
                    <a:pt x="6202" y="7588"/>
                  </a:lnTo>
                  <a:lnTo>
                    <a:pt x="6193" y="7593"/>
                  </a:lnTo>
                  <a:lnTo>
                    <a:pt x="6185" y="7598"/>
                  </a:lnTo>
                  <a:lnTo>
                    <a:pt x="6176" y="7603"/>
                  </a:lnTo>
                  <a:lnTo>
                    <a:pt x="6168" y="7607"/>
                  </a:lnTo>
                  <a:lnTo>
                    <a:pt x="6159" y="7611"/>
                  </a:lnTo>
                  <a:lnTo>
                    <a:pt x="6150" y="7615"/>
                  </a:lnTo>
                  <a:lnTo>
                    <a:pt x="6140" y="7618"/>
                  </a:lnTo>
                  <a:lnTo>
                    <a:pt x="6131" y="7621"/>
                  </a:lnTo>
                  <a:lnTo>
                    <a:pt x="6122" y="7624"/>
                  </a:lnTo>
                  <a:lnTo>
                    <a:pt x="6112" y="7626"/>
                  </a:lnTo>
                  <a:lnTo>
                    <a:pt x="6102" y="7628"/>
                  </a:lnTo>
                  <a:lnTo>
                    <a:pt x="6093" y="7630"/>
                  </a:lnTo>
                  <a:lnTo>
                    <a:pt x="6083" y="7631"/>
                  </a:lnTo>
                  <a:lnTo>
                    <a:pt x="6073" y="7632"/>
                  </a:lnTo>
                  <a:lnTo>
                    <a:pt x="6063" y="7633"/>
                  </a:lnTo>
                  <a:lnTo>
                    <a:pt x="6053" y="7633"/>
                  </a:lnTo>
                  <a:lnTo>
                    <a:pt x="3947" y="7633"/>
                  </a:lnTo>
                  <a:lnTo>
                    <a:pt x="3937" y="7633"/>
                  </a:lnTo>
                  <a:lnTo>
                    <a:pt x="3927" y="7632"/>
                  </a:lnTo>
                  <a:lnTo>
                    <a:pt x="3917" y="7631"/>
                  </a:lnTo>
                  <a:lnTo>
                    <a:pt x="3907" y="7630"/>
                  </a:lnTo>
                  <a:lnTo>
                    <a:pt x="3898" y="7628"/>
                  </a:lnTo>
                  <a:lnTo>
                    <a:pt x="3888" y="7626"/>
                  </a:lnTo>
                  <a:lnTo>
                    <a:pt x="3878" y="7624"/>
                  </a:lnTo>
                  <a:lnTo>
                    <a:pt x="3869" y="7621"/>
                  </a:lnTo>
                  <a:lnTo>
                    <a:pt x="3860" y="7618"/>
                  </a:lnTo>
                  <a:lnTo>
                    <a:pt x="3850" y="7615"/>
                  </a:lnTo>
                  <a:lnTo>
                    <a:pt x="3841" y="7611"/>
                  </a:lnTo>
                  <a:lnTo>
                    <a:pt x="3832" y="7607"/>
                  </a:lnTo>
                  <a:lnTo>
                    <a:pt x="3824" y="7603"/>
                  </a:lnTo>
                  <a:lnTo>
                    <a:pt x="3815" y="7598"/>
                  </a:lnTo>
                  <a:lnTo>
                    <a:pt x="3807" y="7593"/>
                  </a:lnTo>
                  <a:lnTo>
                    <a:pt x="3798" y="7588"/>
                  </a:lnTo>
                  <a:lnTo>
                    <a:pt x="3790" y="7582"/>
                  </a:lnTo>
                  <a:lnTo>
                    <a:pt x="3782" y="7576"/>
                  </a:lnTo>
                  <a:lnTo>
                    <a:pt x="3775" y="7570"/>
                  </a:lnTo>
                  <a:lnTo>
                    <a:pt x="3768" y="7563"/>
                  </a:lnTo>
                  <a:lnTo>
                    <a:pt x="3761" y="7556"/>
                  </a:lnTo>
                  <a:lnTo>
                    <a:pt x="3754" y="7549"/>
                  </a:lnTo>
                  <a:lnTo>
                    <a:pt x="3747" y="7542"/>
                  </a:lnTo>
                  <a:lnTo>
                    <a:pt x="3741" y="7535"/>
                  </a:lnTo>
                  <a:lnTo>
                    <a:pt x="3735" y="7527"/>
                  </a:lnTo>
                  <a:lnTo>
                    <a:pt x="3729" y="7519"/>
                  </a:lnTo>
                  <a:lnTo>
                    <a:pt x="3724" y="7510"/>
                  </a:lnTo>
                  <a:lnTo>
                    <a:pt x="3719" y="7502"/>
                  </a:lnTo>
                  <a:lnTo>
                    <a:pt x="3714" y="7493"/>
                  </a:lnTo>
                  <a:lnTo>
                    <a:pt x="3710" y="7485"/>
                  </a:lnTo>
                  <a:lnTo>
                    <a:pt x="3706" y="7476"/>
                  </a:lnTo>
                  <a:lnTo>
                    <a:pt x="3702" y="7466"/>
                  </a:lnTo>
                  <a:lnTo>
                    <a:pt x="3698" y="7457"/>
                  </a:lnTo>
                  <a:lnTo>
                    <a:pt x="3695" y="7448"/>
                  </a:lnTo>
                  <a:lnTo>
                    <a:pt x="3692" y="7438"/>
                  </a:lnTo>
                  <a:lnTo>
                    <a:pt x="3690" y="7429"/>
                  </a:lnTo>
                  <a:lnTo>
                    <a:pt x="3688" y="7419"/>
                  </a:lnTo>
                  <a:lnTo>
                    <a:pt x="3686" y="7409"/>
                  </a:lnTo>
                  <a:lnTo>
                    <a:pt x="3685" y="7400"/>
                  </a:lnTo>
                  <a:lnTo>
                    <a:pt x="3684" y="7390"/>
                  </a:lnTo>
                  <a:lnTo>
                    <a:pt x="3683" y="7380"/>
                  </a:lnTo>
                  <a:lnTo>
                    <a:pt x="3683" y="7370"/>
                  </a:lnTo>
                  <a:lnTo>
                    <a:pt x="3683" y="5000"/>
                  </a:lnTo>
                  <a:lnTo>
                    <a:pt x="3683" y="4990"/>
                  </a:lnTo>
                  <a:lnTo>
                    <a:pt x="3684" y="4980"/>
                  </a:lnTo>
                  <a:lnTo>
                    <a:pt x="3685" y="4970"/>
                  </a:lnTo>
                  <a:lnTo>
                    <a:pt x="3686" y="4961"/>
                  </a:lnTo>
                  <a:lnTo>
                    <a:pt x="3688" y="4951"/>
                  </a:lnTo>
                  <a:lnTo>
                    <a:pt x="3690" y="4941"/>
                  </a:lnTo>
                  <a:lnTo>
                    <a:pt x="3692" y="4932"/>
                  </a:lnTo>
                  <a:lnTo>
                    <a:pt x="3695" y="4922"/>
                  </a:lnTo>
                  <a:lnTo>
                    <a:pt x="3698" y="4913"/>
                  </a:lnTo>
                  <a:lnTo>
                    <a:pt x="3702" y="4904"/>
                  </a:lnTo>
                  <a:lnTo>
                    <a:pt x="3706" y="4894"/>
                  </a:lnTo>
                  <a:lnTo>
                    <a:pt x="3710" y="4885"/>
                  </a:lnTo>
                  <a:lnTo>
                    <a:pt x="3714" y="4877"/>
                  </a:lnTo>
                  <a:lnTo>
                    <a:pt x="3719" y="4868"/>
                  </a:lnTo>
                  <a:lnTo>
                    <a:pt x="3724" y="4860"/>
                  </a:lnTo>
                  <a:lnTo>
                    <a:pt x="3729" y="4851"/>
                  </a:lnTo>
                  <a:lnTo>
                    <a:pt x="3735" y="4843"/>
                  </a:lnTo>
                  <a:lnTo>
                    <a:pt x="3741" y="4835"/>
                  </a:lnTo>
                  <a:lnTo>
                    <a:pt x="3747" y="4828"/>
                  </a:lnTo>
                  <a:lnTo>
                    <a:pt x="3754" y="4821"/>
                  </a:lnTo>
                  <a:lnTo>
                    <a:pt x="3761" y="4814"/>
                  </a:lnTo>
                  <a:lnTo>
                    <a:pt x="3768" y="4807"/>
                  </a:lnTo>
                  <a:lnTo>
                    <a:pt x="3775" y="4800"/>
                  </a:lnTo>
                  <a:lnTo>
                    <a:pt x="3782" y="4794"/>
                  </a:lnTo>
                  <a:lnTo>
                    <a:pt x="3790" y="4788"/>
                  </a:lnTo>
                  <a:lnTo>
                    <a:pt x="3798" y="4782"/>
                  </a:lnTo>
                  <a:lnTo>
                    <a:pt x="3807" y="4777"/>
                  </a:lnTo>
                  <a:lnTo>
                    <a:pt x="3815" y="4772"/>
                  </a:lnTo>
                  <a:lnTo>
                    <a:pt x="3824" y="4767"/>
                  </a:lnTo>
                  <a:lnTo>
                    <a:pt x="3832" y="4763"/>
                  </a:lnTo>
                  <a:lnTo>
                    <a:pt x="3841" y="4759"/>
                  </a:lnTo>
                  <a:lnTo>
                    <a:pt x="3850" y="4755"/>
                  </a:lnTo>
                  <a:lnTo>
                    <a:pt x="3860" y="4752"/>
                  </a:lnTo>
                  <a:lnTo>
                    <a:pt x="3869" y="4749"/>
                  </a:lnTo>
                  <a:lnTo>
                    <a:pt x="3878" y="4746"/>
                  </a:lnTo>
                  <a:lnTo>
                    <a:pt x="3888" y="4744"/>
                  </a:lnTo>
                  <a:lnTo>
                    <a:pt x="3898" y="4742"/>
                  </a:lnTo>
                  <a:lnTo>
                    <a:pt x="3907" y="4740"/>
                  </a:lnTo>
                  <a:lnTo>
                    <a:pt x="3917" y="4739"/>
                  </a:lnTo>
                  <a:lnTo>
                    <a:pt x="3927" y="4738"/>
                  </a:lnTo>
                  <a:lnTo>
                    <a:pt x="3937" y="4737"/>
                  </a:lnTo>
                  <a:lnTo>
                    <a:pt x="3947" y="47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1354;p13">
              <a:extLst>
                <a:ext uri="{FF2B5EF4-FFF2-40B4-BE49-F238E27FC236}">
                  <a16:creationId xmlns:a16="http://schemas.microsoft.com/office/drawing/2014/main" id="{C105DE97-F9A0-4519-AA3B-92EC9BCA69AC}"/>
                </a:ext>
              </a:extLst>
            </p:cNvPr>
            <p:cNvSpPr/>
            <p:nvPr/>
          </p:nvSpPr>
          <p:spPr>
            <a:xfrm>
              <a:off x="862406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80" y="8692"/>
                  </a:moveTo>
                  <a:lnTo>
                    <a:pt x="2380" y="8687"/>
                  </a:lnTo>
                  <a:lnTo>
                    <a:pt x="2380" y="1050"/>
                  </a:lnTo>
                  <a:lnTo>
                    <a:pt x="2382" y="1017"/>
                  </a:lnTo>
                  <a:lnTo>
                    <a:pt x="2389" y="985"/>
                  </a:lnTo>
                  <a:lnTo>
                    <a:pt x="2399" y="954"/>
                  </a:lnTo>
                  <a:lnTo>
                    <a:pt x="2413" y="925"/>
                  </a:lnTo>
                  <a:lnTo>
                    <a:pt x="2432" y="898"/>
                  </a:lnTo>
                  <a:lnTo>
                    <a:pt x="2453" y="873"/>
                  </a:lnTo>
                  <a:lnTo>
                    <a:pt x="2478" y="852"/>
                  </a:lnTo>
                  <a:lnTo>
                    <a:pt x="2505" y="833"/>
                  </a:lnTo>
                  <a:lnTo>
                    <a:pt x="2534" y="819"/>
                  </a:lnTo>
                  <a:lnTo>
                    <a:pt x="2565" y="809"/>
                  </a:lnTo>
                  <a:lnTo>
                    <a:pt x="2597" y="802"/>
                  </a:lnTo>
                  <a:lnTo>
                    <a:pt x="2630" y="800"/>
                  </a:lnTo>
                  <a:lnTo>
                    <a:pt x="6317" y="800"/>
                  </a:lnTo>
                  <a:lnTo>
                    <a:pt x="6350" y="802"/>
                  </a:lnTo>
                  <a:lnTo>
                    <a:pt x="6382" y="809"/>
                  </a:lnTo>
                  <a:lnTo>
                    <a:pt x="6413" y="819"/>
                  </a:lnTo>
                  <a:lnTo>
                    <a:pt x="6442" y="833"/>
                  </a:lnTo>
                  <a:lnTo>
                    <a:pt x="6469" y="852"/>
                  </a:lnTo>
                  <a:lnTo>
                    <a:pt x="6494" y="873"/>
                  </a:lnTo>
                  <a:lnTo>
                    <a:pt x="7547" y="1926"/>
                  </a:lnTo>
                  <a:lnTo>
                    <a:pt x="7568" y="1951"/>
                  </a:lnTo>
                  <a:lnTo>
                    <a:pt x="7587" y="1978"/>
                  </a:lnTo>
                  <a:lnTo>
                    <a:pt x="7601" y="2007"/>
                  </a:lnTo>
                  <a:lnTo>
                    <a:pt x="7611" y="2038"/>
                  </a:lnTo>
                  <a:lnTo>
                    <a:pt x="7618" y="2070"/>
                  </a:lnTo>
                  <a:lnTo>
                    <a:pt x="7620" y="2103"/>
                  </a:lnTo>
                  <a:lnTo>
                    <a:pt x="7620" y="8687"/>
                  </a:lnTo>
                  <a:lnTo>
                    <a:pt x="7620" y="8692"/>
                  </a:lnTo>
                  <a:lnTo>
                    <a:pt x="7620" y="8701"/>
                  </a:lnTo>
                  <a:lnTo>
                    <a:pt x="7619" y="8711"/>
                  </a:lnTo>
                  <a:lnTo>
                    <a:pt x="7619" y="8721"/>
                  </a:lnTo>
                  <a:lnTo>
                    <a:pt x="7618" y="8730"/>
                  </a:lnTo>
                  <a:lnTo>
                    <a:pt x="7617" y="8740"/>
                  </a:lnTo>
                  <a:lnTo>
                    <a:pt x="7616" y="8749"/>
                  </a:lnTo>
                  <a:lnTo>
                    <a:pt x="7615" y="8759"/>
                  </a:lnTo>
                  <a:lnTo>
                    <a:pt x="7614" y="8768"/>
                  </a:lnTo>
                  <a:lnTo>
                    <a:pt x="7612" y="8777"/>
                  </a:lnTo>
                  <a:lnTo>
                    <a:pt x="7610" y="8787"/>
                  </a:lnTo>
                  <a:lnTo>
                    <a:pt x="7608" y="8796"/>
                  </a:lnTo>
                  <a:lnTo>
                    <a:pt x="7606" y="8805"/>
                  </a:lnTo>
                  <a:lnTo>
                    <a:pt x="7604" y="8815"/>
                  </a:lnTo>
                  <a:lnTo>
                    <a:pt x="7601" y="8824"/>
                  </a:lnTo>
                  <a:lnTo>
                    <a:pt x="7599" y="8833"/>
                  </a:lnTo>
                  <a:lnTo>
                    <a:pt x="7596" y="8842"/>
                  </a:lnTo>
                  <a:lnTo>
                    <a:pt x="7593" y="8851"/>
                  </a:lnTo>
                  <a:lnTo>
                    <a:pt x="7590" y="8860"/>
                  </a:lnTo>
                  <a:lnTo>
                    <a:pt x="7586" y="8869"/>
                  </a:lnTo>
                  <a:lnTo>
                    <a:pt x="7583" y="8878"/>
                  </a:lnTo>
                  <a:lnTo>
                    <a:pt x="7579" y="8887"/>
                  </a:lnTo>
                  <a:lnTo>
                    <a:pt x="7576" y="8896"/>
                  </a:lnTo>
                  <a:lnTo>
                    <a:pt x="7572" y="8904"/>
                  </a:lnTo>
                  <a:lnTo>
                    <a:pt x="7568" y="8913"/>
                  </a:lnTo>
                  <a:lnTo>
                    <a:pt x="7563" y="8922"/>
                  </a:lnTo>
                  <a:lnTo>
                    <a:pt x="7559" y="8930"/>
                  </a:lnTo>
                  <a:lnTo>
                    <a:pt x="7554" y="8939"/>
                  </a:lnTo>
                  <a:lnTo>
                    <a:pt x="7549" y="8947"/>
                  </a:lnTo>
                  <a:lnTo>
                    <a:pt x="7544" y="8955"/>
                  </a:lnTo>
                  <a:lnTo>
                    <a:pt x="7539" y="8963"/>
                  </a:lnTo>
                  <a:lnTo>
                    <a:pt x="7534" y="8972"/>
                  </a:lnTo>
                  <a:lnTo>
                    <a:pt x="7528" y="8980"/>
                  </a:lnTo>
                  <a:lnTo>
                    <a:pt x="7523" y="8988"/>
                  </a:lnTo>
                  <a:lnTo>
                    <a:pt x="7517" y="8995"/>
                  </a:lnTo>
                  <a:lnTo>
                    <a:pt x="7511" y="9003"/>
                  </a:lnTo>
                  <a:lnTo>
                    <a:pt x="7505" y="9010"/>
                  </a:lnTo>
                  <a:lnTo>
                    <a:pt x="7499" y="9018"/>
                  </a:lnTo>
                  <a:lnTo>
                    <a:pt x="7493" y="9025"/>
                  </a:lnTo>
                  <a:lnTo>
                    <a:pt x="7486" y="9032"/>
                  </a:lnTo>
                  <a:lnTo>
                    <a:pt x="7480" y="9039"/>
                  </a:lnTo>
                  <a:lnTo>
                    <a:pt x="7473" y="9046"/>
                  </a:lnTo>
                  <a:lnTo>
                    <a:pt x="7466" y="9053"/>
                  </a:lnTo>
                  <a:lnTo>
                    <a:pt x="7459" y="9060"/>
                  </a:lnTo>
                  <a:lnTo>
                    <a:pt x="7452" y="9066"/>
                  </a:lnTo>
                  <a:lnTo>
                    <a:pt x="7445" y="9073"/>
                  </a:lnTo>
                  <a:lnTo>
                    <a:pt x="7438" y="9079"/>
                  </a:lnTo>
                  <a:lnTo>
                    <a:pt x="7430" y="9085"/>
                  </a:lnTo>
                  <a:lnTo>
                    <a:pt x="7423" y="9091"/>
                  </a:lnTo>
                  <a:lnTo>
                    <a:pt x="7415" y="9097"/>
                  </a:lnTo>
                  <a:lnTo>
                    <a:pt x="7408" y="9103"/>
                  </a:lnTo>
                  <a:lnTo>
                    <a:pt x="7400" y="9108"/>
                  </a:lnTo>
                  <a:lnTo>
                    <a:pt x="7392" y="9114"/>
                  </a:lnTo>
                  <a:lnTo>
                    <a:pt x="7383" y="9119"/>
                  </a:lnTo>
                  <a:lnTo>
                    <a:pt x="7375" y="9124"/>
                  </a:lnTo>
                  <a:lnTo>
                    <a:pt x="7367" y="9129"/>
                  </a:lnTo>
                  <a:lnTo>
                    <a:pt x="7359" y="9134"/>
                  </a:lnTo>
                  <a:lnTo>
                    <a:pt x="7350" y="9139"/>
                  </a:lnTo>
                  <a:lnTo>
                    <a:pt x="7342" y="9143"/>
                  </a:lnTo>
                  <a:lnTo>
                    <a:pt x="7333" y="9148"/>
                  </a:lnTo>
                  <a:lnTo>
                    <a:pt x="7324" y="9152"/>
                  </a:lnTo>
                  <a:lnTo>
                    <a:pt x="7316" y="9156"/>
                  </a:lnTo>
                  <a:lnTo>
                    <a:pt x="7307" y="9159"/>
                  </a:lnTo>
                  <a:lnTo>
                    <a:pt x="7298" y="9163"/>
                  </a:lnTo>
                  <a:lnTo>
                    <a:pt x="7289" y="9166"/>
                  </a:lnTo>
                  <a:lnTo>
                    <a:pt x="7280" y="9170"/>
                  </a:lnTo>
                  <a:lnTo>
                    <a:pt x="7271" y="9173"/>
                  </a:lnTo>
                  <a:lnTo>
                    <a:pt x="7262" y="9176"/>
                  </a:lnTo>
                  <a:lnTo>
                    <a:pt x="7253" y="9179"/>
                  </a:lnTo>
                  <a:lnTo>
                    <a:pt x="7244" y="9181"/>
                  </a:lnTo>
                  <a:lnTo>
                    <a:pt x="7235" y="9184"/>
                  </a:lnTo>
                  <a:lnTo>
                    <a:pt x="7225" y="9186"/>
                  </a:lnTo>
                  <a:lnTo>
                    <a:pt x="7216" y="9188"/>
                  </a:lnTo>
                  <a:lnTo>
                    <a:pt x="7207" y="9190"/>
                  </a:lnTo>
                  <a:lnTo>
                    <a:pt x="7197" y="9192"/>
                  </a:lnTo>
                  <a:lnTo>
                    <a:pt x="7188" y="9194"/>
                  </a:lnTo>
                  <a:lnTo>
                    <a:pt x="7179" y="9195"/>
                  </a:lnTo>
                  <a:lnTo>
                    <a:pt x="7169" y="9196"/>
                  </a:lnTo>
                  <a:lnTo>
                    <a:pt x="7160" y="9197"/>
                  </a:lnTo>
                  <a:lnTo>
                    <a:pt x="7150" y="9198"/>
                  </a:lnTo>
                  <a:lnTo>
                    <a:pt x="7141" y="9199"/>
                  </a:lnTo>
                  <a:lnTo>
                    <a:pt x="7131" y="9199"/>
                  </a:lnTo>
                  <a:lnTo>
                    <a:pt x="7121" y="9200"/>
                  </a:lnTo>
                  <a:lnTo>
                    <a:pt x="7112" y="9200"/>
                  </a:lnTo>
                  <a:lnTo>
                    <a:pt x="7107" y="9200"/>
                  </a:lnTo>
                  <a:lnTo>
                    <a:pt x="2893" y="9200"/>
                  </a:lnTo>
                  <a:lnTo>
                    <a:pt x="2888" y="9200"/>
                  </a:lnTo>
                  <a:lnTo>
                    <a:pt x="2879" y="9200"/>
                  </a:lnTo>
                  <a:lnTo>
                    <a:pt x="2869" y="9199"/>
                  </a:lnTo>
                  <a:lnTo>
                    <a:pt x="2859" y="9199"/>
                  </a:lnTo>
                  <a:lnTo>
                    <a:pt x="2850" y="9198"/>
                  </a:lnTo>
                  <a:lnTo>
                    <a:pt x="2840" y="9197"/>
                  </a:lnTo>
                  <a:lnTo>
                    <a:pt x="2831" y="9196"/>
                  </a:lnTo>
                  <a:lnTo>
                    <a:pt x="2821" y="9195"/>
                  </a:lnTo>
                  <a:lnTo>
                    <a:pt x="2812" y="9194"/>
                  </a:lnTo>
                  <a:lnTo>
                    <a:pt x="2803" y="9192"/>
                  </a:lnTo>
                  <a:lnTo>
                    <a:pt x="2793" y="9190"/>
                  </a:lnTo>
                  <a:lnTo>
                    <a:pt x="2784" y="9188"/>
                  </a:lnTo>
                  <a:lnTo>
                    <a:pt x="2775" y="9186"/>
                  </a:lnTo>
                  <a:lnTo>
                    <a:pt x="2765" y="9184"/>
                  </a:lnTo>
                  <a:lnTo>
                    <a:pt x="2756" y="9181"/>
                  </a:lnTo>
                  <a:lnTo>
                    <a:pt x="2747" y="9179"/>
                  </a:lnTo>
                  <a:lnTo>
                    <a:pt x="2738" y="9176"/>
                  </a:lnTo>
                  <a:lnTo>
                    <a:pt x="2729" y="9173"/>
                  </a:lnTo>
                  <a:lnTo>
                    <a:pt x="2720" y="9170"/>
                  </a:lnTo>
                  <a:lnTo>
                    <a:pt x="2711" y="9166"/>
                  </a:lnTo>
                  <a:lnTo>
                    <a:pt x="2702" y="9163"/>
                  </a:lnTo>
                  <a:lnTo>
                    <a:pt x="2693" y="9159"/>
                  </a:lnTo>
                  <a:lnTo>
                    <a:pt x="2684" y="9156"/>
                  </a:lnTo>
                  <a:lnTo>
                    <a:pt x="2676" y="9152"/>
                  </a:lnTo>
                  <a:lnTo>
                    <a:pt x="2667" y="9148"/>
                  </a:lnTo>
                  <a:lnTo>
                    <a:pt x="2658" y="9143"/>
                  </a:lnTo>
                  <a:lnTo>
                    <a:pt x="2650" y="9139"/>
                  </a:lnTo>
                  <a:lnTo>
                    <a:pt x="2641" y="9134"/>
                  </a:lnTo>
                  <a:lnTo>
                    <a:pt x="2633" y="9129"/>
                  </a:lnTo>
                  <a:lnTo>
                    <a:pt x="2625" y="9124"/>
                  </a:lnTo>
                  <a:lnTo>
                    <a:pt x="2617" y="9119"/>
                  </a:lnTo>
                  <a:lnTo>
                    <a:pt x="2608" y="9114"/>
                  </a:lnTo>
                  <a:lnTo>
                    <a:pt x="2600" y="9108"/>
                  </a:lnTo>
                  <a:lnTo>
                    <a:pt x="2592" y="9103"/>
                  </a:lnTo>
                  <a:lnTo>
                    <a:pt x="2585" y="9097"/>
                  </a:lnTo>
                  <a:lnTo>
                    <a:pt x="2577" y="9091"/>
                  </a:lnTo>
                  <a:lnTo>
                    <a:pt x="2570" y="9085"/>
                  </a:lnTo>
                  <a:lnTo>
                    <a:pt x="2562" y="9079"/>
                  </a:lnTo>
                  <a:lnTo>
                    <a:pt x="2555" y="9073"/>
                  </a:lnTo>
                  <a:lnTo>
                    <a:pt x="2548" y="9066"/>
                  </a:lnTo>
                  <a:lnTo>
                    <a:pt x="2541" y="9060"/>
                  </a:lnTo>
                  <a:lnTo>
                    <a:pt x="2534" y="9053"/>
                  </a:lnTo>
                  <a:lnTo>
                    <a:pt x="2527" y="9046"/>
                  </a:lnTo>
                  <a:lnTo>
                    <a:pt x="2520" y="9039"/>
                  </a:lnTo>
                  <a:lnTo>
                    <a:pt x="2514" y="9032"/>
                  </a:lnTo>
                  <a:lnTo>
                    <a:pt x="2507" y="9025"/>
                  </a:lnTo>
                  <a:lnTo>
                    <a:pt x="2501" y="9018"/>
                  </a:lnTo>
                  <a:lnTo>
                    <a:pt x="2495" y="9010"/>
                  </a:lnTo>
                  <a:lnTo>
                    <a:pt x="2489" y="9003"/>
                  </a:lnTo>
                  <a:lnTo>
                    <a:pt x="2483" y="8995"/>
                  </a:lnTo>
                  <a:lnTo>
                    <a:pt x="2477" y="8988"/>
                  </a:lnTo>
                  <a:lnTo>
                    <a:pt x="2472" y="8980"/>
                  </a:lnTo>
                  <a:lnTo>
                    <a:pt x="2466" y="8972"/>
                  </a:lnTo>
                  <a:lnTo>
                    <a:pt x="2461" y="8963"/>
                  </a:lnTo>
                  <a:lnTo>
                    <a:pt x="2456" y="8955"/>
                  </a:lnTo>
                  <a:lnTo>
                    <a:pt x="2451" y="8947"/>
                  </a:lnTo>
                  <a:lnTo>
                    <a:pt x="2446" y="8939"/>
                  </a:lnTo>
                  <a:lnTo>
                    <a:pt x="2441" y="8930"/>
                  </a:lnTo>
                  <a:lnTo>
                    <a:pt x="2437" y="8922"/>
                  </a:lnTo>
                  <a:lnTo>
                    <a:pt x="2432" y="8913"/>
                  </a:lnTo>
                  <a:lnTo>
                    <a:pt x="2428" y="8904"/>
                  </a:lnTo>
                  <a:lnTo>
                    <a:pt x="2424" y="8896"/>
                  </a:lnTo>
                  <a:lnTo>
                    <a:pt x="2421" y="8887"/>
                  </a:lnTo>
                  <a:lnTo>
                    <a:pt x="2417" y="8878"/>
                  </a:lnTo>
                  <a:lnTo>
                    <a:pt x="2414" y="8869"/>
                  </a:lnTo>
                  <a:lnTo>
                    <a:pt x="2410" y="8860"/>
                  </a:lnTo>
                  <a:lnTo>
                    <a:pt x="2407" y="8851"/>
                  </a:lnTo>
                  <a:lnTo>
                    <a:pt x="2404" y="8842"/>
                  </a:lnTo>
                  <a:lnTo>
                    <a:pt x="2401" y="8833"/>
                  </a:lnTo>
                  <a:lnTo>
                    <a:pt x="2399" y="8824"/>
                  </a:lnTo>
                  <a:lnTo>
                    <a:pt x="2396" y="8815"/>
                  </a:lnTo>
                  <a:lnTo>
                    <a:pt x="2394" y="8805"/>
                  </a:lnTo>
                  <a:lnTo>
                    <a:pt x="2392" y="8796"/>
                  </a:lnTo>
                  <a:lnTo>
                    <a:pt x="2390" y="8787"/>
                  </a:lnTo>
                  <a:lnTo>
                    <a:pt x="2388" y="8777"/>
                  </a:lnTo>
                  <a:lnTo>
                    <a:pt x="2386" y="8768"/>
                  </a:lnTo>
                  <a:lnTo>
                    <a:pt x="2385" y="8759"/>
                  </a:lnTo>
                  <a:lnTo>
                    <a:pt x="2384" y="8749"/>
                  </a:lnTo>
                  <a:lnTo>
                    <a:pt x="2383" y="8740"/>
                  </a:lnTo>
                  <a:lnTo>
                    <a:pt x="2382" y="8730"/>
                  </a:lnTo>
                  <a:lnTo>
                    <a:pt x="2381" y="8721"/>
                  </a:lnTo>
                  <a:lnTo>
                    <a:pt x="2381" y="8711"/>
                  </a:lnTo>
                  <a:lnTo>
                    <a:pt x="2380" y="8701"/>
                  </a:lnTo>
                  <a:lnTo>
                    <a:pt x="2380" y="8692"/>
                  </a:lnTo>
                  <a:close/>
                  <a:moveTo>
                    <a:pt x="3544" y="2424"/>
                  </a:moveTo>
                  <a:lnTo>
                    <a:pt x="3538" y="2406"/>
                  </a:lnTo>
                  <a:lnTo>
                    <a:pt x="3534" y="2387"/>
                  </a:lnTo>
                  <a:lnTo>
                    <a:pt x="3533" y="2367"/>
                  </a:lnTo>
                  <a:lnTo>
                    <a:pt x="3533" y="1300"/>
                  </a:lnTo>
                  <a:lnTo>
                    <a:pt x="2880" y="1300"/>
                  </a:lnTo>
                  <a:lnTo>
                    <a:pt x="2880" y="8685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8"/>
                  </a:lnTo>
                  <a:lnTo>
                    <a:pt x="2880" y="8689"/>
                  </a:lnTo>
                  <a:lnTo>
                    <a:pt x="2880" y="8689"/>
                  </a:lnTo>
                  <a:lnTo>
                    <a:pt x="2880" y="8690"/>
                  </a:lnTo>
                  <a:lnTo>
                    <a:pt x="2880" y="8690"/>
                  </a:lnTo>
                  <a:lnTo>
                    <a:pt x="2881" y="8691"/>
                  </a:lnTo>
                  <a:lnTo>
                    <a:pt x="2881" y="8691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2"/>
                  </a:lnTo>
                  <a:lnTo>
                    <a:pt x="2881" y="8693"/>
                  </a:lnTo>
                  <a:lnTo>
                    <a:pt x="2882" y="8693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2" y="8694"/>
                  </a:lnTo>
                  <a:lnTo>
                    <a:pt x="2883" y="8695"/>
                  </a:lnTo>
                  <a:lnTo>
                    <a:pt x="2883" y="8695"/>
                  </a:lnTo>
                  <a:lnTo>
                    <a:pt x="2883" y="8696"/>
                  </a:lnTo>
                  <a:lnTo>
                    <a:pt x="2884" y="8696"/>
                  </a:lnTo>
                  <a:lnTo>
                    <a:pt x="2884" y="8697"/>
                  </a:lnTo>
                  <a:lnTo>
                    <a:pt x="2885" y="8697"/>
                  </a:lnTo>
                  <a:lnTo>
                    <a:pt x="2885" y="8697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6" y="8698"/>
                  </a:lnTo>
                  <a:lnTo>
                    <a:pt x="2887" y="8698"/>
                  </a:lnTo>
                  <a:lnTo>
                    <a:pt x="2887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8" y="8699"/>
                  </a:lnTo>
                  <a:lnTo>
                    <a:pt x="2889" y="8699"/>
                  </a:lnTo>
                  <a:lnTo>
                    <a:pt x="2889" y="8699"/>
                  </a:lnTo>
                  <a:lnTo>
                    <a:pt x="2890" y="8700"/>
                  </a:lnTo>
                  <a:lnTo>
                    <a:pt x="2890" y="8700"/>
                  </a:lnTo>
                  <a:lnTo>
                    <a:pt x="2891" y="8700"/>
                  </a:lnTo>
                  <a:lnTo>
                    <a:pt x="2891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2" y="8700"/>
                  </a:lnTo>
                  <a:lnTo>
                    <a:pt x="2895" y="8700"/>
                  </a:lnTo>
                  <a:lnTo>
                    <a:pt x="7105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8" y="8700"/>
                  </a:lnTo>
                  <a:lnTo>
                    <a:pt x="7109" y="8700"/>
                  </a:lnTo>
                  <a:lnTo>
                    <a:pt x="7109" y="8700"/>
                  </a:lnTo>
                  <a:lnTo>
                    <a:pt x="7110" y="8700"/>
                  </a:lnTo>
                  <a:lnTo>
                    <a:pt x="7110" y="8700"/>
                  </a:lnTo>
                  <a:lnTo>
                    <a:pt x="7111" y="8699"/>
                  </a:lnTo>
                  <a:lnTo>
                    <a:pt x="7111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2" y="8699"/>
                  </a:lnTo>
                  <a:lnTo>
                    <a:pt x="7113" y="8699"/>
                  </a:lnTo>
                  <a:lnTo>
                    <a:pt x="7113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4" y="8698"/>
                  </a:lnTo>
                  <a:lnTo>
                    <a:pt x="7115" y="8697"/>
                  </a:lnTo>
                  <a:lnTo>
                    <a:pt x="7115" y="8697"/>
                  </a:lnTo>
                  <a:lnTo>
                    <a:pt x="7116" y="8697"/>
                  </a:lnTo>
                  <a:lnTo>
                    <a:pt x="7116" y="8696"/>
                  </a:lnTo>
                  <a:lnTo>
                    <a:pt x="7117" y="8696"/>
                  </a:lnTo>
                  <a:lnTo>
                    <a:pt x="7117" y="8695"/>
                  </a:lnTo>
                  <a:lnTo>
                    <a:pt x="7117" y="8695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4"/>
                  </a:lnTo>
                  <a:lnTo>
                    <a:pt x="7118" y="8693"/>
                  </a:lnTo>
                  <a:lnTo>
                    <a:pt x="7119" y="8693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2"/>
                  </a:lnTo>
                  <a:lnTo>
                    <a:pt x="7119" y="8691"/>
                  </a:lnTo>
                  <a:lnTo>
                    <a:pt x="7119" y="8691"/>
                  </a:lnTo>
                  <a:lnTo>
                    <a:pt x="7120" y="8690"/>
                  </a:lnTo>
                  <a:lnTo>
                    <a:pt x="7120" y="8690"/>
                  </a:lnTo>
                  <a:lnTo>
                    <a:pt x="7120" y="8689"/>
                  </a:lnTo>
                  <a:lnTo>
                    <a:pt x="7120" y="8689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8"/>
                  </a:lnTo>
                  <a:lnTo>
                    <a:pt x="7120" y="8685"/>
                  </a:lnTo>
                  <a:lnTo>
                    <a:pt x="7120" y="2207"/>
                  </a:lnTo>
                  <a:lnTo>
                    <a:pt x="6213" y="1300"/>
                  </a:lnTo>
                  <a:lnTo>
                    <a:pt x="5940" y="1300"/>
                  </a:lnTo>
                  <a:lnTo>
                    <a:pt x="5940" y="2367"/>
                  </a:lnTo>
                  <a:lnTo>
                    <a:pt x="5939" y="2387"/>
                  </a:lnTo>
                  <a:lnTo>
                    <a:pt x="5935" y="2406"/>
                  </a:lnTo>
                  <a:lnTo>
                    <a:pt x="5929" y="2424"/>
                  </a:lnTo>
                  <a:lnTo>
                    <a:pt x="5920" y="2442"/>
                  </a:lnTo>
                  <a:lnTo>
                    <a:pt x="5909" y="2458"/>
                  </a:lnTo>
                  <a:lnTo>
                    <a:pt x="5896" y="2473"/>
                  </a:lnTo>
                  <a:lnTo>
                    <a:pt x="5881" y="2486"/>
                  </a:lnTo>
                  <a:lnTo>
                    <a:pt x="5865" y="2497"/>
                  </a:lnTo>
                  <a:lnTo>
                    <a:pt x="5847" y="2506"/>
                  </a:lnTo>
                  <a:lnTo>
                    <a:pt x="5829" y="2512"/>
                  </a:lnTo>
                  <a:lnTo>
                    <a:pt x="5810" y="2516"/>
                  </a:lnTo>
                  <a:lnTo>
                    <a:pt x="5790" y="2517"/>
                  </a:lnTo>
                  <a:lnTo>
                    <a:pt x="5770" y="2516"/>
                  </a:lnTo>
                  <a:lnTo>
                    <a:pt x="5751" y="2512"/>
                  </a:lnTo>
                  <a:lnTo>
                    <a:pt x="5733" y="2506"/>
                  </a:lnTo>
                  <a:lnTo>
                    <a:pt x="5715" y="2497"/>
                  </a:lnTo>
                  <a:lnTo>
                    <a:pt x="5699" y="2486"/>
                  </a:lnTo>
                  <a:lnTo>
                    <a:pt x="5684" y="2473"/>
                  </a:lnTo>
                  <a:lnTo>
                    <a:pt x="5671" y="2458"/>
                  </a:lnTo>
                  <a:lnTo>
                    <a:pt x="5660" y="2442"/>
                  </a:lnTo>
                  <a:lnTo>
                    <a:pt x="5651" y="2424"/>
                  </a:lnTo>
                  <a:lnTo>
                    <a:pt x="5645" y="2406"/>
                  </a:lnTo>
                  <a:lnTo>
                    <a:pt x="5641" y="2387"/>
                  </a:lnTo>
                  <a:lnTo>
                    <a:pt x="5640" y="2367"/>
                  </a:lnTo>
                  <a:lnTo>
                    <a:pt x="5640" y="1300"/>
                  </a:lnTo>
                  <a:lnTo>
                    <a:pt x="4887" y="1300"/>
                  </a:lnTo>
                  <a:lnTo>
                    <a:pt x="4887" y="2367"/>
                  </a:lnTo>
                  <a:lnTo>
                    <a:pt x="4886" y="2387"/>
                  </a:lnTo>
                  <a:lnTo>
                    <a:pt x="4882" y="2406"/>
                  </a:lnTo>
                  <a:lnTo>
                    <a:pt x="4876" y="2424"/>
                  </a:lnTo>
                  <a:lnTo>
                    <a:pt x="4867" y="2442"/>
                  </a:lnTo>
                  <a:lnTo>
                    <a:pt x="4856" y="2458"/>
                  </a:lnTo>
                  <a:lnTo>
                    <a:pt x="4843" y="2473"/>
                  </a:lnTo>
                  <a:lnTo>
                    <a:pt x="4828" y="2486"/>
                  </a:lnTo>
                  <a:lnTo>
                    <a:pt x="4812" y="2497"/>
                  </a:lnTo>
                  <a:lnTo>
                    <a:pt x="4794" y="2506"/>
                  </a:lnTo>
                  <a:lnTo>
                    <a:pt x="4776" y="2512"/>
                  </a:lnTo>
                  <a:lnTo>
                    <a:pt x="4757" y="2516"/>
                  </a:lnTo>
                  <a:lnTo>
                    <a:pt x="4737" y="2517"/>
                  </a:lnTo>
                  <a:lnTo>
                    <a:pt x="4717" y="2516"/>
                  </a:lnTo>
                  <a:lnTo>
                    <a:pt x="4698" y="2512"/>
                  </a:lnTo>
                  <a:lnTo>
                    <a:pt x="4680" y="2506"/>
                  </a:lnTo>
                  <a:lnTo>
                    <a:pt x="4662" y="2497"/>
                  </a:lnTo>
                  <a:lnTo>
                    <a:pt x="4646" y="2486"/>
                  </a:lnTo>
                  <a:lnTo>
                    <a:pt x="4631" y="2473"/>
                  </a:lnTo>
                  <a:lnTo>
                    <a:pt x="4618" y="2458"/>
                  </a:lnTo>
                  <a:lnTo>
                    <a:pt x="4607" y="2442"/>
                  </a:lnTo>
                  <a:lnTo>
                    <a:pt x="4598" y="2424"/>
                  </a:lnTo>
                  <a:lnTo>
                    <a:pt x="4592" y="2406"/>
                  </a:lnTo>
                  <a:lnTo>
                    <a:pt x="4588" y="2387"/>
                  </a:lnTo>
                  <a:lnTo>
                    <a:pt x="4587" y="2367"/>
                  </a:lnTo>
                  <a:lnTo>
                    <a:pt x="4587" y="1300"/>
                  </a:lnTo>
                  <a:lnTo>
                    <a:pt x="3833" y="1300"/>
                  </a:lnTo>
                  <a:lnTo>
                    <a:pt x="3833" y="2367"/>
                  </a:lnTo>
                  <a:lnTo>
                    <a:pt x="3832" y="2387"/>
                  </a:lnTo>
                  <a:lnTo>
                    <a:pt x="3828" y="2406"/>
                  </a:lnTo>
                  <a:lnTo>
                    <a:pt x="3822" y="2424"/>
                  </a:lnTo>
                  <a:lnTo>
                    <a:pt x="3813" y="2442"/>
                  </a:lnTo>
                  <a:lnTo>
                    <a:pt x="3802" y="2458"/>
                  </a:lnTo>
                  <a:lnTo>
                    <a:pt x="3789" y="2473"/>
                  </a:lnTo>
                  <a:lnTo>
                    <a:pt x="3774" y="2486"/>
                  </a:lnTo>
                  <a:lnTo>
                    <a:pt x="3758" y="2497"/>
                  </a:lnTo>
                  <a:lnTo>
                    <a:pt x="3740" y="2506"/>
                  </a:lnTo>
                  <a:lnTo>
                    <a:pt x="3722" y="2512"/>
                  </a:lnTo>
                  <a:lnTo>
                    <a:pt x="3703" y="2516"/>
                  </a:lnTo>
                  <a:lnTo>
                    <a:pt x="3683" y="2517"/>
                  </a:lnTo>
                  <a:lnTo>
                    <a:pt x="3663" y="2516"/>
                  </a:lnTo>
                  <a:lnTo>
                    <a:pt x="3644" y="2512"/>
                  </a:lnTo>
                  <a:lnTo>
                    <a:pt x="3626" y="2506"/>
                  </a:lnTo>
                  <a:lnTo>
                    <a:pt x="3608" y="2497"/>
                  </a:lnTo>
                  <a:lnTo>
                    <a:pt x="3592" y="2486"/>
                  </a:lnTo>
                  <a:lnTo>
                    <a:pt x="3577" y="2473"/>
                  </a:lnTo>
                  <a:lnTo>
                    <a:pt x="3564" y="2458"/>
                  </a:lnTo>
                  <a:lnTo>
                    <a:pt x="3553" y="2442"/>
                  </a:lnTo>
                  <a:lnTo>
                    <a:pt x="3544" y="24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" name="Google Shape;1358;p13">
            <a:extLst>
              <a:ext uri="{FF2B5EF4-FFF2-40B4-BE49-F238E27FC236}">
                <a16:creationId xmlns:a16="http://schemas.microsoft.com/office/drawing/2014/main" id="{9EFE56A2-FB73-4181-8F00-C319A589A414}"/>
              </a:ext>
            </a:extLst>
          </p:cNvPr>
          <p:cNvGrpSpPr/>
          <p:nvPr/>
        </p:nvGrpSpPr>
        <p:grpSpPr>
          <a:xfrm>
            <a:off x="10888678" y="2660110"/>
            <a:ext cx="633600" cy="633600"/>
            <a:chOff x="10888678" y="2660110"/>
            <a:chExt cx="633600" cy="633600"/>
          </a:xfrm>
          <a:solidFill>
            <a:schemeClr val="bg1"/>
          </a:solidFill>
        </p:grpSpPr>
        <p:sp>
          <p:nvSpPr>
            <p:cNvPr id="230" name="Google Shape;1359;p13">
              <a:extLst>
                <a:ext uri="{FF2B5EF4-FFF2-40B4-BE49-F238E27FC236}">
                  <a16:creationId xmlns:a16="http://schemas.microsoft.com/office/drawing/2014/main" id="{C25AEE2B-8F7E-4B4E-BE97-C404229EEC7B}"/>
                </a:ext>
              </a:extLst>
            </p:cNvPr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3" y="3058"/>
                  </a:moveTo>
                  <a:lnTo>
                    <a:pt x="6231" y="3025"/>
                  </a:lnTo>
                  <a:lnTo>
                    <a:pt x="6231" y="1050"/>
                  </a:lnTo>
                  <a:lnTo>
                    <a:pt x="6233" y="1017"/>
                  </a:lnTo>
                  <a:lnTo>
                    <a:pt x="6240" y="985"/>
                  </a:lnTo>
                  <a:lnTo>
                    <a:pt x="6250" y="954"/>
                  </a:lnTo>
                  <a:lnTo>
                    <a:pt x="6264" y="925"/>
                  </a:lnTo>
                  <a:lnTo>
                    <a:pt x="6283" y="898"/>
                  </a:lnTo>
                  <a:lnTo>
                    <a:pt x="6304" y="873"/>
                  </a:lnTo>
                  <a:lnTo>
                    <a:pt x="6329" y="852"/>
                  </a:lnTo>
                  <a:lnTo>
                    <a:pt x="6356" y="833"/>
                  </a:lnTo>
                  <a:lnTo>
                    <a:pt x="6385" y="819"/>
                  </a:lnTo>
                  <a:lnTo>
                    <a:pt x="6416" y="809"/>
                  </a:lnTo>
                  <a:lnTo>
                    <a:pt x="6448" y="802"/>
                  </a:lnTo>
                  <a:lnTo>
                    <a:pt x="6481" y="800"/>
                  </a:lnTo>
                  <a:lnTo>
                    <a:pt x="6514" y="802"/>
                  </a:lnTo>
                  <a:lnTo>
                    <a:pt x="6546" y="809"/>
                  </a:lnTo>
                  <a:lnTo>
                    <a:pt x="6577" y="819"/>
                  </a:lnTo>
                  <a:lnTo>
                    <a:pt x="6606" y="833"/>
                  </a:lnTo>
                  <a:lnTo>
                    <a:pt x="6633" y="852"/>
                  </a:lnTo>
                  <a:lnTo>
                    <a:pt x="6658" y="873"/>
                  </a:lnTo>
                  <a:lnTo>
                    <a:pt x="6679" y="898"/>
                  </a:lnTo>
                  <a:lnTo>
                    <a:pt x="6698" y="925"/>
                  </a:lnTo>
                  <a:lnTo>
                    <a:pt x="6712" y="954"/>
                  </a:lnTo>
                  <a:lnTo>
                    <a:pt x="6722" y="985"/>
                  </a:lnTo>
                  <a:lnTo>
                    <a:pt x="6729" y="1017"/>
                  </a:lnTo>
                  <a:lnTo>
                    <a:pt x="6731" y="1050"/>
                  </a:lnTo>
                  <a:lnTo>
                    <a:pt x="6731" y="3025"/>
                  </a:lnTo>
                  <a:lnTo>
                    <a:pt x="6729" y="3058"/>
                  </a:lnTo>
                  <a:lnTo>
                    <a:pt x="6722" y="3090"/>
                  </a:lnTo>
                  <a:lnTo>
                    <a:pt x="6712" y="3121"/>
                  </a:lnTo>
                  <a:lnTo>
                    <a:pt x="6698" y="3150"/>
                  </a:lnTo>
                  <a:lnTo>
                    <a:pt x="6679" y="3177"/>
                  </a:lnTo>
                  <a:lnTo>
                    <a:pt x="6658" y="3202"/>
                  </a:lnTo>
                  <a:lnTo>
                    <a:pt x="6633" y="3223"/>
                  </a:lnTo>
                  <a:lnTo>
                    <a:pt x="6606" y="3242"/>
                  </a:lnTo>
                  <a:lnTo>
                    <a:pt x="6577" y="3256"/>
                  </a:lnTo>
                  <a:lnTo>
                    <a:pt x="6546" y="3266"/>
                  </a:lnTo>
                  <a:lnTo>
                    <a:pt x="6514" y="3273"/>
                  </a:lnTo>
                  <a:lnTo>
                    <a:pt x="6481" y="3275"/>
                  </a:lnTo>
                  <a:lnTo>
                    <a:pt x="6448" y="3273"/>
                  </a:lnTo>
                  <a:lnTo>
                    <a:pt x="6416" y="3266"/>
                  </a:lnTo>
                  <a:lnTo>
                    <a:pt x="6385" y="3256"/>
                  </a:lnTo>
                  <a:lnTo>
                    <a:pt x="6356" y="3242"/>
                  </a:lnTo>
                  <a:lnTo>
                    <a:pt x="6329" y="3223"/>
                  </a:lnTo>
                  <a:lnTo>
                    <a:pt x="6304" y="3202"/>
                  </a:lnTo>
                  <a:lnTo>
                    <a:pt x="6283" y="3177"/>
                  </a:lnTo>
                  <a:lnTo>
                    <a:pt x="6264" y="3150"/>
                  </a:lnTo>
                  <a:lnTo>
                    <a:pt x="6250" y="3121"/>
                  </a:lnTo>
                  <a:lnTo>
                    <a:pt x="6240" y="3090"/>
                  </a:lnTo>
                  <a:lnTo>
                    <a:pt x="6233" y="3058"/>
                  </a:lnTo>
                  <a:close/>
                  <a:moveTo>
                    <a:pt x="3271" y="3058"/>
                  </a:moveTo>
                  <a:lnTo>
                    <a:pt x="3269" y="3025"/>
                  </a:lnTo>
                  <a:lnTo>
                    <a:pt x="3269" y="1050"/>
                  </a:lnTo>
                  <a:lnTo>
                    <a:pt x="3271" y="1017"/>
                  </a:lnTo>
                  <a:lnTo>
                    <a:pt x="3278" y="985"/>
                  </a:lnTo>
                  <a:lnTo>
                    <a:pt x="3288" y="954"/>
                  </a:lnTo>
                  <a:lnTo>
                    <a:pt x="3302" y="925"/>
                  </a:lnTo>
                  <a:lnTo>
                    <a:pt x="3321" y="898"/>
                  </a:lnTo>
                  <a:lnTo>
                    <a:pt x="3342" y="873"/>
                  </a:lnTo>
                  <a:lnTo>
                    <a:pt x="3367" y="852"/>
                  </a:lnTo>
                  <a:lnTo>
                    <a:pt x="3394" y="833"/>
                  </a:lnTo>
                  <a:lnTo>
                    <a:pt x="3423" y="819"/>
                  </a:lnTo>
                  <a:lnTo>
                    <a:pt x="3454" y="809"/>
                  </a:lnTo>
                  <a:lnTo>
                    <a:pt x="3486" y="802"/>
                  </a:lnTo>
                  <a:lnTo>
                    <a:pt x="3519" y="800"/>
                  </a:lnTo>
                  <a:lnTo>
                    <a:pt x="3552" y="802"/>
                  </a:lnTo>
                  <a:lnTo>
                    <a:pt x="3584" y="809"/>
                  </a:lnTo>
                  <a:lnTo>
                    <a:pt x="3615" y="819"/>
                  </a:lnTo>
                  <a:lnTo>
                    <a:pt x="3644" y="833"/>
                  </a:lnTo>
                  <a:lnTo>
                    <a:pt x="3671" y="852"/>
                  </a:lnTo>
                  <a:lnTo>
                    <a:pt x="3696" y="873"/>
                  </a:lnTo>
                  <a:lnTo>
                    <a:pt x="3717" y="898"/>
                  </a:lnTo>
                  <a:lnTo>
                    <a:pt x="3736" y="925"/>
                  </a:lnTo>
                  <a:lnTo>
                    <a:pt x="3750" y="954"/>
                  </a:lnTo>
                  <a:lnTo>
                    <a:pt x="3760" y="985"/>
                  </a:lnTo>
                  <a:lnTo>
                    <a:pt x="3767" y="1017"/>
                  </a:lnTo>
                  <a:lnTo>
                    <a:pt x="3769" y="1050"/>
                  </a:lnTo>
                  <a:lnTo>
                    <a:pt x="3769" y="3025"/>
                  </a:lnTo>
                  <a:lnTo>
                    <a:pt x="3767" y="3058"/>
                  </a:lnTo>
                  <a:lnTo>
                    <a:pt x="3760" y="3090"/>
                  </a:lnTo>
                  <a:lnTo>
                    <a:pt x="3750" y="3121"/>
                  </a:lnTo>
                  <a:lnTo>
                    <a:pt x="3736" y="3150"/>
                  </a:lnTo>
                  <a:lnTo>
                    <a:pt x="3717" y="3177"/>
                  </a:lnTo>
                  <a:lnTo>
                    <a:pt x="3696" y="3202"/>
                  </a:lnTo>
                  <a:lnTo>
                    <a:pt x="3671" y="3223"/>
                  </a:lnTo>
                  <a:lnTo>
                    <a:pt x="3644" y="3242"/>
                  </a:lnTo>
                  <a:lnTo>
                    <a:pt x="3615" y="3256"/>
                  </a:lnTo>
                  <a:lnTo>
                    <a:pt x="3584" y="3266"/>
                  </a:lnTo>
                  <a:lnTo>
                    <a:pt x="3552" y="3273"/>
                  </a:lnTo>
                  <a:lnTo>
                    <a:pt x="3519" y="3275"/>
                  </a:lnTo>
                  <a:lnTo>
                    <a:pt x="3486" y="3273"/>
                  </a:lnTo>
                  <a:lnTo>
                    <a:pt x="3454" y="3266"/>
                  </a:lnTo>
                  <a:lnTo>
                    <a:pt x="3423" y="3256"/>
                  </a:lnTo>
                  <a:lnTo>
                    <a:pt x="3394" y="3242"/>
                  </a:lnTo>
                  <a:lnTo>
                    <a:pt x="3367" y="3223"/>
                  </a:lnTo>
                  <a:lnTo>
                    <a:pt x="3342" y="3202"/>
                  </a:lnTo>
                  <a:lnTo>
                    <a:pt x="3321" y="3177"/>
                  </a:lnTo>
                  <a:lnTo>
                    <a:pt x="3302" y="3150"/>
                  </a:lnTo>
                  <a:lnTo>
                    <a:pt x="3288" y="3121"/>
                  </a:lnTo>
                  <a:lnTo>
                    <a:pt x="3278" y="3090"/>
                  </a:lnTo>
                  <a:lnTo>
                    <a:pt x="3271" y="305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1360;p13">
              <a:extLst>
                <a:ext uri="{FF2B5EF4-FFF2-40B4-BE49-F238E27FC236}">
                  <a16:creationId xmlns:a16="http://schemas.microsoft.com/office/drawing/2014/main" id="{DF52354A-9C7D-4FFC-8AB4-F069C923DBA0}"/>
                </a:ext>
              </a:extLst>
            </p:cNvPr>
            <p:cNvSpPr/>
            <p:nvPr/>
          </p:nvSpPr>
          <p:spPr>
            <a:xfrm>
              <a:off x="10888678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1" y="4506"/>
                  </a:moveTo>
                  <a:lnTo>
                    <a:pt x="2281" y="3025"/>
                  </a:lnTo>
                  <a:lnTo>
                    <a:pt x="2283" y="2992"/>
                  </a:lnTo>
                  <a:lnTo>
                    <a:pt x="2290" y="2960"/>
                  </a:lnTo>
                  <a:lnTo>
                    <a:pt x="2300" y="2929"/>
                  </a:lnTo>
                  <a:lnTo>
                    <a:pt x="2314" y="2900"/>
                  </a:lnTo>
                  <a:lnTo>
                    <a:pt x="2333" y="2873"/>
                  </a:lnTo>
                  <a:lnTo>
                    <a:pt x="2354" y="2848"/>
                  </a:lnTo>
                  <a:lnTo>
                    <a:pt x="2379" y="2827"/>
                  </a:lnTo>
                  <a:lnTo>
                    <a:pt x="2406" y="2808"/>
                  </a:lnTo>
                  <a:lnTo>
                    <a:pt x="2435" y="2794"/>
                  </a:lnTo>
                  <a:lnTo>
                    <a:pt x="2466" y="2784"/>
                  </a:lnTo>
                  <a:lnTo>
                    <a:pt x="2498" y="2777"/>
                  </a:lnTo>
                  <a:lnTo>
                    <a:pt x="2531" y="2775"/>
                  </a:lnTo>
                  <a:lnTo>
                    <a:pt x="7469" y="2775"/>
                  </a:lnTo>
                  <a:lnTo>
                    <a:pt x="7502" y="2777"/>
                  </a:lnTo>
                  <a:lnTo>
                    <a:pt x="7534" y="2784"/>
                  </a:lnTo>
                  <a:lnTo>
                    <a:pt x="7565" y="2794"/>
                  </a:lnTo>
                  <a:lnTo>
                    <a:pt x="7594" y="2808"/>
                  </a:lnTo>
                  <a:lnTo>
                    <a:pt x="7621" y="2827"/>
                  </a:lnTo>
                  <a:lnTo>
                    <a:pt x="7646" y="2848"/>
                  </a:lnTo>
                  <a:lnTo>
                    <a:pt x="7667" y="2873"/>
                  </a:lnTo>
                  <a:lnTo>
                    <a:pt x="7686" y="2900"/>
                  </a:lnTo>
                  <a:lnTo>
                    <a:pt x="7700" y="2929"/>
                  </a:lnTo>
                  <a:lnTo>
                    <a:pt x="7710" y="2960"/>
                  </a:lnTo>
                  <a:lnTo>
                    <a:pt x="7717" y="2992"/>
                  </a:lnTo>
                  <a:lnTo>
                    <a:pt x="7719" y="3025"/>
                  </a:lnTo>
                  <a:lnTo>
                    <a:pt x="7719" y="4506"/>
                  </a:lnTo>
                  <a:lnTo>
                    <a:pt x="7719" y="4511"/>
                  </a:lnTo>
                  <a:lnTo>
                    <a:pt x="7717" y="4604"/>
                  </a:lnTo>
                  <a:lnTo>
                    <a:pt x="7717" y="4613"/>
                  </a:lnTo>
                  <a:lnTo>
                    <a:pt x="7712" y="4705"/>
                  </a:lnTo>
                  <a:lnTo>
                    <a:pt x="7711" y="4715"/>
                  </a:lnTo>
                  <a:lnTo>
                    <a:pt x="7702" y="4807"/>
                  </a:lnTo>
                  <a:lnTo>
                    <a:pt x="7701" y="4816"/>
                  </a:lnTo>
                  <a:lnTo>
                    <a:pt x="7689" y="4908"/>
                  </a:lnTo>
                  <a:lnTo>
                    <a:pt x="7688" y="4917"/>
                  </a:lnTo>
                  <a:lnTo>
                    <a:pt x="7672" y="5008"/>
                  </a:lnTo>
                  <a:lnTo>
                    <a:pt x="7671" y="5017"/>
                  </a:lnTo>
                  <a:lnTo>
                    <a:pt x="7652" y="5107"/>
                  </a:lnTo>
                  <a:lnTo>
                    <a:pt x="7650" y="5116"/>
                  </a:lnTo>
                  <a:lnTo>
                    <a:pt x="7628" y="5205"/>
                  </a:lnTo>
                  <a:lnTo>
                    <a:pt x="7625" y="5214"/>
                  </a:lnTo>
                  <a:lnTo>
                    <a:pt x="7600" y="5303"/>
                  </a:lnTo>
                  <a:lnTo>
                    <a:pt x="7597" y="5312"/>
                  </a:lnTo>
                  <a:lnTo>
                    <a:pt x="7568" y="5399"/>
                  </a:lnTo>
                  <a:lnTo>
                    <a:pt x="7565" y="5408"/>
                  </a:lnTo>
                  <a:lnTo>
                    <a:pt x="7533" y="5495"/>
                  </a:lnTo>
                  <a:lnTo>
                    <a:pt x="7529" y="5503"/>
                  </a:lnTo>
                  <a:lnTo>
                    <a:pt x="7494" y="5589"/>
                  </a:lnTo>
                  <a:lnTo>
                    <a:pt x="7490" y="5597"/>
                  </a:lnTo>
                  <a:lnTo>
                    <a:pt x="7452" y="5681"/>
                  </a:lnTo>
                  <a:lnTo>
                    <a:pt x="7448" y="5690"/>
                  </a:lnTo>
                  <a:lnTo>
                    <a:pt x="7406" y="5772"/>
                  </a:lnTo>
                  <a:lnTo>
                    <a:pt x="7402" y="5781"/>
                  </a:lnTo>
                  <a:lnTo>
                    <a:pt x="7357" y="5862"/>
                  </a:lnTo>
                  <a:lnTo>
                    <a:pt x="7352" y="5870"/>
                  </a:lnTo>
                  <a:lnTo>
                    <a:pt x="7304" y="5950"/>
                  </a:lnTo>
                  <a:lnTo>
                    <a:pt x="7299" y="5957"/>
                  </a:lnTo>
                  <a:lnTo>
                    <a:pt x="7248" y="6035"/>
                  </a:lnTo>
                  <a:lnTo>
                    <a:pt x="7243" y="6043"/>
                  </a:lnTo>
                  <a:lnTo>
                    <a:pt x="7190" y="6118"/>
                  </a:lnTo>
                  <a:lnTo>
                    <a:pt x="7184" y="6125"/>
                  </a:lnTo>
                  <a:lnTo>
                    <a:pt x="7128" y="6198"/>
                  </a:lnTo>
                  <a:lnTo>
                    <a:pt x="7122" y="6206"/>
                  </a:lnTo>
                  <a:lnTo>
                    <a:pt x="7063" y="6277"/>
                  </a:lnTo>
                  <a:lnTo>
                    <a:pt x="7057" y="6284"/>
                  </a:lnTo>
                  <a:lnTo>
                    <a:pt x="6996" y="6352"/>
                  </a:lnTo>
                  <a:lnTo>
                    <a:pt x="6990" y="6359"/>
                  </a:lnTo>
                  <a:lnTo>
                    <a:pt x="6926" y="6426"/>
                  </a:lnTo>
                  <a:lnTo>
                    <a:pt x="6919" y="6432"/>
                  </a:lnTo>
                  <a:lnTo>
                    <a:pt x="6853" y="6496"/>
                  </a:lnTo>
                  <a:lnTo>
                    <a:pt x="6846" y="6502"/>
                  </a:lnTo>
                  <a:lnTo>
                    <a:pt x="6777" y="6564"/>
                  </a:lnTo>
                  <a:lnTo>
                    <a:pt x="6770" y="6570"/>
                  </a:lnTo>
                  <a:lnTo>
                    <a:pt x="6699" y="6629"/>
                  </a:lnTo>
                  <a:lnTo>
                    <a:pt x="6692" y="6635"/>
                  </a:lnTo>
                  <a:lnTo>
                    <a:pt x="6619" y="6691"/>
                  </a:lnTo>
                  <a:lnTo>
                    <a:pt x="6611" y="6696"/>
                  </a:lnTo>
                  <a:lnTo>
                    <a:pt x="6536" y="6750"/>
                  </a:lnTo>
                  <a:lnTo>
                    <a:pt x="6528" y="6755"/>
                  </a:lnTo>
                  <a:lnTo>
                    <a:pt x="6450" y="6806"/>
                  </a:lnTo>
                  <a:lnTo>
                    <a:pt x="6442" y="6811"/>
                  </a:lnTo>
                  <a:lnTo>
                    <a:pt x="6363" y="6858"/>
                  </a:lnTo>
                  <a:lnTo>
                    <a:pt x="6355" y="6863"/>
                  </a:lnTo>
                  <a:lnTo>
                    <a:pt x="6274" y="6908"/>
                  </a:lnTo>
                  <a:lnTo>
                    <a:pt x="6266" y="6912"/>
                  </a:lnTo>
                  <a:lnTo>
                    <a:pt x="6183" y="6954"/>
                  </a:lnTo>
                  <a:lnTo>
                    <a:pt x="6175" y="6958"/>
                  </a:lnTo>
                  <a:lnTo>
                    <a:pt x="6091" y="6996"/>
                  </a:lnTo>
                  <a:lnTo>
                    <a:pt x="6082" y="7000"/>
                  </a:lnTo>
                  <a:lnTo>
                    <a:pt x="5997" y="7035"/>
                  </a:lnTo>
                  <a:lnTo>
                    <a:pt x="5988" y="7039"/>
                  </a:lnTo>
                  <a:lnTo>
                    <a:pt x="5902" y="7071"/>
                  </a:lnTo>
                  <a:lnTo>
                    <a:pt x="5893" y="7074"/>
                  </a:lnTo>
                  <a:lnTo>
                    <a:pt x="5805" y="7103"/>
                  </a:lnTo>
                  <a:lnTo>
                    <a:pt x="5796" y="7106"/>
                  </a:lnTo>
                  <a:lnTo>
                    <a:pt x="5708" y="7131"/>
                  </a:lnTo>
                  <a:lnTo>
                    <a:pt x="5699" y="7134"/>
                  </a:lnTo>
                  <a:lnTo>
                    <a:pt x="5610" y="7156"/>
                  </a:lnTo>
                  <a:lnTo>
                    <a:pt x="5601" y="7158"/>
                  </a:lnTo>
                  <a:lnTo>
                    <a:pt x="5510" y="7177"/>
                  </a:lnTo>
                  <a:lnTo>
                    <a:pt x="5501" y="7178"/>
                  </a:lnTo>
                  <a:lnTo>
                    <a:pt x="5410" y="7194"/>
                  </a:lnTo>
                  <a:lnTo>
                    <a:pt x="5401" y="7195"/>
                  </a:lnTo>
                  <a:lnTo>
                    <a:pt x="5310" y="7207"/>
                  </a:lnTo>
                  <a:lnTo>
                    <a:pt x="5300" y="7208"/>
                  </a:lnTo>
                  <a:lnTo>
                    <a:pt x="5250" y="721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7213"/>
                  </a:lnTo>
                  <a:lnTo>
                    <a:pt x="4700" y="7208"/>
                  </a:lnTo>
                  <a:lnTo>
                    <a:pt x="4690" y="7207"/>
                  </a:lnTo>
                  <a:lnTo>
                    <a:pt x="4599" y="7195"/>
                  </a:lnTo>
                  <a:lnTo>
                    <a:pt x="4590" y="7194"/>
                  </a:lnTo>
                  <a:lnTo>
                    <a:pt x="4499" y="7178"/>
                  </a:lnTo>
                  <a:lnTo>
                    <a:pt x="4490" y="7177"/>
                  </a:lnTo>
                  <a:lnTo>
                    <a:pt x="4399" y="7158"/>
                  </a:lnTo>
                  <a:lnTo>
                    <a:pt x="4390" y="7156"/>
                  </a:lnTo>
                  <a:lnTo>
                    <a:pt x="4301" y="7134"/>
                  </a:lnTo>
                  <a:lnTo>
                    <a:pt x="4292" y="7131"/>
                  </a:lnTo>
                  <a:lnTo>
                    <a:pt x="4204" y="7106"/>
                  </a:lnTo>
                  <a:lnTo>
                    <a:pt x="4195" y="7103"/>
                  </a:lnTo>
                  <a:lnTo>
                    <a:pt x="4107" y="7074"/>
                  </a:lnTo>
                  <a:lnTo>
                    <a:pt x="4098" y="7071"/>
                  </a:lnTo>
                  <a:lnTo>
                    <a:pt x="4012" y="7039"/>
                  </a:lnTo>
                  <a:lnTo>
                    <a:pt x="4003" y="7035"/>
                  </a:lnTo>
                  <a:lnTo>
                    <a:pt x="3918" y="7000"/>
                  </a:lnTo>
                  <a:lnTo>
                    <a:pt x="3909" y="6996"/>
                  </a:lnTo>
                  <a:lnTo>
                    <a:pt x="3825" y="6958"/>
                  </a:lnTo>
                  <a:lnTo>
                    <a:pt x="3817" y="6954"/>
                  </a:lnTo>
                  <a:lnTo>
                    <a:pt x="3734" y="6912"/>
                  </a:lnTo>
                  <a:lnTo>
                    <a:pt x="3726" y="6908"/>
                  </a:lnTo>
                  <a:lnTo>
                    <a:pt x="3645" y="6863"/>
                  </a:lnTo>
                  <a:lnTo>
                    <a:pt x="3637" y="6858"/>
                  </a:lnTo>
                  <a:lnTo>
                    <a:pt x="3558" y="6811"/>
                  </a:lnTo>
                  <a:lnTo>
                    <a:pt x="3550" y="6806"/>
                  </a:lnTo>
                  <a:lnTo>
                    <a:pt x="3472" y="6755"/>
                  </a:lnTo>
                  <a:lnTo>
                    <a:pt x="3464" y="6750"/>
                  </a:lnTo>
                  <a:lnTo>
                    <a:pt x="3389" y="6696"/>
                  </a:lnTo>
                  <a:lnTo>
                    <a:pt x="3381" y="6691"/>
                  </a:lnTo>
                  <a:lnTo>
                    <a:pt x="3308" y="6635"/>
                  </a:lnTo>
                  <a:lnTo>
                    <a:pt x="3301" y="6629"/>
                  </a:lnTo>
                  <a:lnTo>
                    <a:pt x="3230" y="6570"/>
                  </a:lnTo>
                  <a:lnTo>
                    <a:pt x="3223" y="6564"/>
                  </a:lnTo>
                  <a:lnTo>
                    <a:pt x="3154" y="6502"/>
                  </a:lnTo>
                  <a:lnTo>
                    <a:pt x="3147" y="6496"/>
                  </a:lnTo>
                  <a:lnTo>
                    <a:pt x="3081" y="6432"/>
                  </a:lnTo>
                  <a:lnTo>
                    <a:pt x="3074" y="6426"/>
                  </a:lnTo>
                  <a:lnTo>
                    <a:pt x="3010" y="6359"/>
                  </a:lnTo>
                  <a:lnTo>
                    <a:pt x="3004" y="6352"/>
                  </a:lnTo>
                  <a:lnTo>
                    <a:pt x="2943" y="6284"/>
                  </a:lnTo>
                  <a:lnTo>
                    <a:pt x="2937" y="6277"/>
                  </a:lnTo>
                  <a:lnTo>
                    <a:pt x="2878" y="6206"/>
                  </a:lnTo>
                  <a:lnTo>
                    <a:pt x="2872" y="6198"/>
                  </a:lnTo>
                  <a:lnTo>
                    <a:pt x="2816" y="6125"/>
                  </a:lnTo>
                  <a:lnTo>
                    <a:pt x="2810" y="6118"/>
                  </a:lnTo>
                  <a:lnTo>
                    <a:pt x="2757" y="6043"/>
                  </a:lnTo>
                  <a:lnTo>
                    <a:pt x="2752" y="6035"/>
                  </a:lnTo>
                  <a:lnTo>
                    <a:pt x="2701" y="5957"/>
                  </a:lnTo>
                  <a:lnTo>
                    <a:pt x="2696" y="5950"/>
                  </a:lnTo>
                  <a:lnTo>
                    <a:pt x="2648" y="5870"/>
                  </a:lnTo>
                  <a:lnTo>
                    <a:pt x="2643" y="5862"/>
                  </a:lnTo>
                  <a:lnTo>
                    <a:pt x="2598" y="5781"/>
                  </a:lnTo>
                  <a:lnTo>
                    <a:pt x="2594" y="5772"/>
                  </a:lnTo>
                  <a:lnTo>
                    <a:pt x="2552" y="5690"/>
                  </a:lnTo>
                  <a:lnTo>
                    <a:pt x="2548" y="5681"/>
                  </a:lnTo>
                  <a:lnTo>
                    <a:pt x="2510" y="5597"/>
                  </a:lnTo>
                  <a:lnTo>
                    <a:pt x="2506" y="5589"/>
                  </a:lnTo>
                  <a:lnTo>
                    <a:pt x="2471" y="5503"/>
                  </a:lnTo>
                  <a:lnTo>
                    <a:pt x="2467" y="5495"/>
                  </a:lnTo>
                  <a:lnTo>
                    <a:pt x="2435" y="5408"/>
                  </a:lnTo>
                  <a:lnTo>
                    <a:pt x="2432" y="5399"/>
                  </a:lnTo>
                  <a:lnTo>
                    <a:pt x="2403" y="5312"/>
                  </a:lnTo>
                  <a:lnTo>
                    <a:pt x="2400" y="5303"/>
                  </a:lnTo>
                  <a:lnTo>
                    <a:pt x="2375" y="5214"/>
                  </a:lnTo>
                  <a:lnTo>
                    <a:pt x="2372" y="5205"/>
                  </a:lnTo>
                  <a:lnTo>
                    <a:pt x="2350" y="5116"/>
                  </a:lnTo>
                  <a:lnTo>
                    <a:pt x="2348" y="5107"/>
                  </a:lnTo>
                  <a:lnTo>
                    <a:pt x="2329" y="5017"/>
                  </a:lnTo>
                  <a:lnTo>
                    <a:pt x="2328" y="5008"/>
                  </a:lnTo>
                  <a:lnTo>
                    <a:pt x="2312" y="4917"/>
                  </a:lnTo>
                  <a:lnTo>
                    <a:pt x="2311" y="4908"/>
                  </a:lnTo>
                  <a:lnTo>
                    <a:pt x="2299" y="4816"/>
                  </a:lnTo>
                  <a:lnTo>
                    <a:pt x="2298" y="4807"/>
                  </a:lnTo>
                  <a:lnTo>
                    <a:pt x="2289" y="4715"/>
                  </a:lnTo>
                  <a:lnTo>
                    <a:pt x="2288" y="4705"/>
                  </a:lnTo>
                  <a:lnTo>
                    <a:pt x="2283" y="4613"/>
                  </a:lnTo>
                  <a:lnTo>
                    <a:pt x="2283" y="4604"/>
                  </a:lnTo>
                  <a:lnTo>
                    <a:pt x="2281" y="4511"/>
                  </a:lnTo>
                  <a:lnTo>
                    <a:pt x="2281" y="4506"/>
                  </a:lnTo>
                  <a:close/>
                  <a:moveTo>
                    <a:pt x="7219" y="3275"/>
                  </a:moveTo>
                  <a:lnTo>
                    <a:pt x="2781" y="3275"/>
                  </a:lnTo>
                  <a:lnTo>
                    <a:pt x="2781" y="4504"/>
                  </a:lnTo>
                  <a:lnTo>
                    <a:pt x="2783" y="4589"/>
                  </a:lnTo>
                  <a:lnTo>
                    <a:pt x="2787" y="4673"/>
                  </a:lnTo>
                  <a:lnTo>
                    <a:pt x="2795" y="4755"/>
                  </a:lnTo>
                  <a:lnTo>
                    <a:pt x="2806" y="4838"/>
                  </a:lnTo>
                  <a:lnTo>
                    <a:pt x="2820" y="4919"/>
                  </a:lnTo>
                  <a:lnTo>
                    <a:pt x="2837" y="5000"/>
                  </a:lnTo>
                  <a:lnTo>
                    <a:pt x="2857" y="5081"/>
                  </a:lnTo>
                  <a:lnTo>
                    <a:pt x="2880" y="5160"/>
                  </a:lnTo>
                  <a:lnTo>
                    <a:pt x="2905" y="5239"/>
                  </a:lnTo>
                  <a:lnTo>
                    <a:pt x="2934" y="5316"/>
                  </a:lnTo>
                  <a:lnTo>
                    <a:pt x="2966" y="5393"/>
                  </a:lnTo>
                  <a:lnTo>
                    <a:pt x="3001" y="5469"/>
                  </a:lnTo>
                  <a:lnTo>
                    <a:pt x="3038" y="5543"/>
                  </a:lnTo>
                  <a:lnTo>
                    <a:pt x="3079" y="5616"/>
                  </a:lnTo>
                  <a:lnTo>
                    <a:pt x="3122" y="5687"/>
                  </a:lnTo>
                  <a:lnTo>
                    <a:pt x="3167" y="5757"/>
                  </a:lnTo>
                  <a:lnTo>
                    <a:pt x="3215" y="5824"/>
                  </a:lnTo>
                  <a:lnTo>
                    <a:pt x="3266" y="5890"/>
                  </a:lnTo>
                  <a:lnTo>
                    <a:pt x="3319" y="5954"/>
                  </a:lnTo>
                  <a:lnTo>
                    <a:pt x="3374" y="6016"/>
                  </a:lnTo>
                  <a:lnTo>
                    <a:pt x="3431" y="6075"/>
                  </a:lnTo>
                  <a:lnTo>
                    <a:pt x="3491" y="6133"/>
                  </a:lnTo>
                  <a:lnTo>
                    <a:pt x="3552" y="6188"/>
                  </a:lnTo>
                  <a:lnTo>
                    <a:pt x="3616" y="6241"/>
                  </a:lnTo>
                  <a:lnTo>
                    <a:pt x="3682" y="6291"/>
                  </a:lnTo>
                  <a:lnTo>
                    <a:pt x="3750" y="6339"/>
                  </a:lnTo>
                  <a:lnTo>
                    <a:pt x="3819" y="6384"/>
                  </a:lnTo>
                  <a:lnTo>
                    <a:pt x="3891" y="6427"/>
                  </a:lnTo>
                  <a:lnTo>
                    <a:pt x="3964" y="6468"/>
                  </a:lnTo>
                  <a:lnTo>
                    <a:pt x="4038" y="6505"/>
                  </a:lnTo>
                  <a:lnTo>
                    <a:pt x="4114" y="6540"/>
                  </a:lnTo>
                  <a:lnTo>
                    <a:pt x="4190" y="6572"/>
                  </a:lnTo>
                  <a:lnTo>
                    <a:pt x="4268" y="6601"/>
                  </a:lnTo>
                  <a:lnTo>
                    <a:pt x="4347" y="6626"/>
                  </a:lnTo>
                  <a:lnTo>
                    <a:pt x="4426" y="6649"/>
                  </a:lnTo>
                  <a:lnTo>
                    <a:pt x="4506" y="6669"/>
                  </a:lnTo>
                  <a:lnTo>
                    <a:pt x="4587" y="6686"/>
                  </a:lnTo>
                  <a:lnTo>
                    <a:pt x="4669" y="6700"/>
                  </a:lnTo>
                  <a:lnTo>
                    <a:pt x="4751" y="6711"/>
                  </a:lnTo>
                  <a:lnTo>
                    <a:pt x="4834" y="6719"/>
                  </a:lnTo>
                  <a:lnTo>
                    <a:pt x="4917" y="6723"/>
                  </a:lnTo>
                  <a:lnTo>
                    <a:pt x="5000" y="6725"/>
                  </a:lnTo>
                  <a:lnTo>
                    <a:pt x="5083" y="6723"/>
                  </a:lnTo>
                  <a:lnTo>
                    <a:pt x="5166" y="6719"/>
                  </a:lnTo>
                  <a:lnTo>
                    <a:pt x="5249" y="6711"/>
                  </a:lnTo>
                  <a:lnTo>
                    <a:pt x="5331" y="6700"/>
                  </a:lnTo>
                  <a:lnTo>
                    <a:pt x="5413" y="6686"/>
                  </a:lnTo>
                  <a:lnTo>
                    <a:pt x="5494" y="6669"/>
                  </a:lnTo>
                  <a:lnTo>
                    <a:pt x="5574" y="6649"/>
                  </a:lnTo>
                  <a:lnTo>
                    <a:pt x="5653" y="6626"/>
                  </a:lnTo>
                  <a:lnTo>
                    <a:pt x="5732" y="6601"/>
                  </a:lnTo>
                  <a:lnTo>
                    <a:pt x="5810" y="6572"/>
                  </a:lnTo>
                  <a:lnTo>
                    <a:pt x="5886" y="6540"/>
                  </a:lnTo>
                  <a:lnTo>
                    <a:pt x="5962" y="6505"/>
                  </a:lnTo>
                  <a:lnTo>
                    <a:pt x="6036" y="6468"/>
                  </a:lnTo>
                  <a:lnTo>
                    <a:pt x="6109" y="6427"/>
                  </a:lnTo>
                  <a:lnTo>
                    <a:pt x="6181" y="6384"/>
                  </a:lnTo>
                  <a:lnTo>
                    <a:pt x="6250" y="6339"/>
                  </a:lnTo>
                  <a:lnTo>
                    <a:pt x="6318" y="6291"/>
                  </a:lnTo>
                  <a:lnTo>
                    <a:pt x="6384" y="6241"/>
                  </a:lnTo>
                  <a:lnTo>
                    <a:pt x="6448" y="6188"/>
                  </a:lnTo>
                  <a:lnTo>
                    <a:pt x="6509" y="6133"/>
                  </a:lnTo>
                  <a:lnTo>
                    <a:pt x="6569" y="6075"/>
                  </a:lnTo>
                  <a:lnTo>
                    <a:pt x="6626" y="6016"/>
                  </a:lnTo>
                  <a:lnTo>
                    <a:pt x="6681" y="5954"/>
                  </a:lnTo>
                  <a:lnTo>
                    <a:pt x="6734" y="5890"/>
                  </a:lnTo>
                  <a:lnTo>
                    <a:pt x="6785" y="5824"/>
                  </a:lnTo>
                  <a:lnTo>
                    <a:pt x="6833" y="5757"/>
                  </a:lnTo>
                  <a:lnTo>
                    <a:pt x="6878" y="5687"/>
                  </a:lnTo>
                  <a:lnTo>
                    <a:pt x="6921" y="5616"/>
                  </a:lnTo>
                  <a:lnTo>
                    <a:pt x="6962" y="5543"/>
                  </a:lnTo>
                  <a:lnTo>
                    <a:pt x="6999" y="5469"/>
                  </a:lnTo>
                  <a:lnTo>
                    <a:pt x="7034" y="5393"/>
                  </a:lnTo>
                  <a:lnTo>
                    <a:pt x="7066" y="5316"/>
                  </a:lnTo>
                  <a:lnTo>
                    <a:pt x="7095" y="5239"/>
                  </a:lnTo>
                  <a:lnTo>
                    <a:pt x="7120" y="5160"/>
                  </a:lnTo>
                  <a:lnTo>
                    <a:pt x="7143" y="5081"/>
                  </a:lnTo>
                  <a:lnTo>
                    <a:pt x="7163" y="5000"/>
                  </a:lnTo>
                  <a:lnTo>
                    <a:pt x="7180" y="4919"/>
                  </a:lnTo>
                  <a:lnTo>
                    <a:pt x="7194" y="4838"/>
                  </a:lnTo>
                  <a:lnTo>
                    <a:pt x="7205" y="4755"/>
                  </a:lnTo>
                  <a:lnTo>
                    <a:pt x="7213" y="4673"/>
                  </a:lnTo>
                  <a:lnTo>
                    <a:pt x="7217" y="4589"/>
                  </a:lnTo>
                  <a:lnTo>
                    <a:pt x="7219" y="4504"/>
                  </a:lnTo>
                  <a:lnTo>
                    <a:pt x="7219" y="32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2" name="Google Shape;1367;p13">
            <a:extLst>
              <a:ext uri="{FF2B5EF4-FFF2-40B4-BE49-F238E27FC236}">
                <a16:creationId xmlns:a16="http://schemas.microsoft.com/office/drawing/2014/main" id="{B7C1D5AC-B743-4938-B281-FB5C33BCD6A0}"/>
              </a:ext>
            </a:extLst>
          </p:cNvPr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  <a:solidFill>
            <a:schemeClr val="bg1"/>
          </a:solidFill>
        </p:grpSpPr>
        <p:sp>
          <p:nvSpPr>
            <p:cNvPr id="233" name="Google Shape;1368;p13">
              <a:extLst>
                <a:ext uri="{FF2B5EF4-FFF2-40B4-BE49-F238E27FC236}">
                  <a16:creationId xmlns:a16="http://schemas.microsoft.com/office/drawing/2014/main" id="{1F4BE559-3718-4D45-9AB9-6613AFB428D3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5065"/>
                  </a:move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5065"/>
                  </a:lnTo>
                  <a:lnTo>
                    <a:pt x="5248" y="5098"/>
                  </a:lnTo>
                  <a:lnTo>
                    <a:pt x="5241" y="5130"/>
                  </a:lnTo>
                  <a:lnTo>
                    <a:pt x="5231" y="5161"/>
                  </a:lnTo>
                  <a:lnTo>
                    <a:pt x="5217" y="5190"/>
                  </a:lnTo>
                  <a:lnTo>
                    <a:pt x="5198" y="5217"/>
                  </a:lnTo>
                  <a:lnTo>
                    <a:pt x="5177" y="5242"/>
                  </a:lnTo>
                  <a:lnTo>
                    <a:pt x="5152" y="5263"/>
                  </a:lnTo>
                  <a:lnTo>
                    <a:pt x="5125" y="5282"/>
                  </a:lnTo>
                  <a:lnTo>
                    <a:pt x="5096" y="5296"/>
                  </a:lnTo>
                  <a:lnTo>
                    <a:pt x="5065" y="5306"/>
                  </a:lnTo>
                  <a:lnTo>
                    <a:pt x="5033" y="5313"/>
                  </a:lnTo>
                  <a:lnTo>
                    <a:pt x="5000" y="5315"/>
                  </a:lnTo>
                  <a:lnTo>
                    <a:pt x="4967" y="5313"/>
                  </a:lnTo>
                  <a:lnTo>
                    <a:pt x="4935" y="5306"/>
                  </a:lnTo>
                  <a:lnTo>
                    <a:pt x="4904" y="5296"/>
                  </a:lnTo>
                  <a:lnTo>
                    <a:pt x="4875" y="5282"/>
                  </a:lnTo>
                  <a:lnTo>
                    <a:pt x="4848" y="5263"/>
                  </a:lnTo>
                  <a:lnTo>
                    <a:pt x="4823" y="5242"/>
                  </a:lnTo>
                  <a:lnTo>
                    <a:pt x="4802" y="5217"/>
                  </a:lnTo>
                  <a:lnTo>
                    <a:pt x="4783" y="5190"/>
                  </a:lnTo>
                  <a:lnTo>
                    <a:pt x="4769" y="5161"/>
                  </a:lnTo>
                  <a:lnTo>
                    <a:pt x="4759" y="5130"/>
                  </a:lnTo>
                  <a:lnTo>
                    <a:pt x="4752" y="5098"/>
                  </a:lnTo>
                  <a:lnTo>
                    <a:pt x="4750" y="50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1369;p13">
              <a:extLst>
                <a:ext uri="{FF2B5EF4-FFF2-40B4-BE49-F238E27FC236}">
                  <a16:creationId xmlns:a16="http://schemas.microsoft.com/office/drawing/2014/main" id="{9AB8338A-B7AC-4D5C-B5AB-2DB15DC1691F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102"/>
                  </a:moveTo>
                  <a:lnTo>
                    <a:pt x="2683" y="3027"/>
                  </a:lnTo>
                  <a:lnTo>
                    <a:pt x="2708" y="3006"/>
                  </a:lnTo>
                  <a:lnTo>
                    <a:pt x="2736" y="2988"/>
                  </a:lnTo>
                  <a:lnTo>
                    <a:pt x="2765" y="2974"/>
                  </a:lnTo>
                  <a:lnTo>
                    <a:pt x="2796" y="2964"/>
                  </a:lnTo>
                  <a:lnTo>
                    <a:pt x="2829" y="2959"/>
                  </a:lnTo>
                  <a:lnTo>
                    <a:pt x="2861" y="2957"/>
                  </a:lnTo>
                  <a:lnTo>
                    <a:pt x="2894" y="2960"/>
                  </a:lnTo>
                  <a:lnTo>
                    <a:pt x="2926" y="2967"/>
                  </a:lnTo>
                  <a:lnTo>
                    <a:pt x="2957" y="2978"/>
                  </a:lnTo>
                  <a:lnTo>
                    <a:pt x="2986" y="2993"/>
                  </a:lnTo>
                  <a:lnTo>
                    <a:pt x="3012" y="3011"/>
                  </a:lnTo>
                  <a:lnTo>
                    <a:pt x="3037" y="3033"/>
                  </a:lnTo>
                  <a:lnTo>
                    <a:pt x="3058" y="3058"/>
                  </a:lnTo>
                  <a:lnTo>
                    <a:pt x="3076" y="3086"/>
                  </a:lnTo>
                  <a:lnTo>
                    <a:pt x="3090" y="3115"/>
                  </a:lnTo>
                  <a:lnTo>
                    <a:pt x="3100" y="3146"/>
                  </a:lnTo>
                  <a:lnTo>
                    <a:pt x="3105" y="3179"/>
                  </a:lnTo>
                  <a:lnTo>
                    <a:pt x="3107" y="3211"/>
                  </a:lnTo>
                  <a:lnTo>
                    <a:pt x="3104" y="3244"/>
                  </a:lnTo>
                  <a:lnTo>
                    <a:pt x="3097" y="3276"/>
                  </a:lnTo>
                  <a:lnTo>
                    <a:pt x="3086" y="3307"/>
                  </a:lnTo>
                  <a:lnTo>
                    <a:pt x="3071" y="3336"/>
                  </a:lnTo>
                  <a:lnTo>
                    <a:pt x="3053" y="3362"/>
                  </a:lnTo>
                  <a:lnTo>
                    <a:pt x="3031" y="3387"/>
                  </a:lnTo>
                  <a:lnTo>
                    <a:pt x="2956" y="3459"/>
                  </a:lnTo>
                  <a:lnTo>
                    <a:pt x="2887" y="3530"/>
                  </a:lnTo>
                  <a:lnTo>
                    <a:pt x="2821" y="3604"/>
                  </a:lnTo>
                  <a:lnTo>
                    <a:pt x="2757" y="3679"/>
                  </a:lnTo>
                  <a:lnTo>
                    <a:pt x="2696" y="3757"/>
                  </a:lnTo>
                  <a:lnTo>
                    <a:pt x="2638" y="3836"/>
                  </a:lnTo>
                  <a:lnTo>
                    <a:pt x="2582" y="3918"/>
                  </a:lnTo>
                  <a:lnTo>
                    <a:pt x="2529" y="4001"/>
                  </a:lnTo>
                  <a:lnTo>
                    <a:pt x="2480" y="4086"/>
                  </a:lnTo>
                  <a:lnTo>
                    <a:pt x="2433" y="4173"/>
                  </a:lnTo>
                  <a:lnTo>
                    <a:pt x="2389" y="4261"/>
                  </a:lnTo>
                  <a:lnTo>
                    <a:pt x="2347" y="4351"/>
                  </a:lnTo>
                  <a:lnTo>
                    <a:pt x="2309" y="4443"/>
                  </a:lnTo>
                  <a:lnTo>
                    <a:pt x="2275" y="4536"/>
                  </a:lnTo>
                  <a:lnTo>
                    <a:pt x="2243" y="4630"/>
                  </a:lnTo>
                  <a:lnTo>
                    <a:pt x="2214" y="4725"/>
                  </a:lnTo>
                  <a:lnTo>
                    <a:pt x="2189" y="4820"/>
                  </a:lnTo>
                  <a:lnTo>
                    <a:pt x="2168" y="4917"/>
                  </a:lnTo>
                  <a:lnTo>
                    <a:pt x="2149" y="5013"/>
                  </a:lnTo>
                  <a:lnTo>
                    <a:pt x="2134" y="5111"/>
                  </a:lnTo>
                  <a:lnTo>
                    <a:pt x="2122" y="5209"/>
                  </a:lnTo>
                  <a:lnTo>
                    <a:pt x="2114" y="5307"/>
                  </a:lnTo>
                  <a:lnTo>
                    <a:pt x="2109" y="5406"/>
                  </a:lnTo>
                  <a:lnTo>
                    <a:pt x="2107" y="5504"/>
                  </a:lnTo>
                  <a:lnTo>
                    <a:pt x="2109" y="5603"/>
                  </a:lnTo>
                  <a:lnTo>
                    <a:pt x="2114" y="5702"/>
                  </a:lnTo>
                  <a:lnTo>
                    <a:pt x="2122" y="5801"/>
                  </a:lnTo>
                  <a:lnTo>
                    <a:pt x="2134" y="5899"/>
                  </a:lnTo>
                  <a:lnTo>
                    <a:pt x="2149" y="5997"/>
                  </a:lnTo>
                  <a:lnTo>
                    <a:pt x="2167" y="6095"/>
                  </a:lnTo>
                  <a:lnTo>
                    <a:pt x="2189" y="6191"/>
                  </a:lnTo>
                  <a:lnTo>
                    <a:pt x="2214" y="6287"/>
                  </a:lnTo>
                  <a:lnTo>
                    <a:pt x="2242" y="6381"/>
                  </a:lnTo>
                  <a:lnTo>
                    <a:pt x="2273" y="6475"/>
                  </a:lnTo>
                  <a:lnTo>
                    <a:pt x="2308" y="6567"/>
                  </a:lnTo>
                  <a:lnTo>
                    <a:pt x="2346" y="6658"/>
                  </a:lnTo>
                  <a:lnTo>
                    <a:pt x="2386" y="6748"/>
                  </a:lnTo>
                  <a:lnTo>
                    <a:pt x="2430" y="6836"/>
                  </a:lnTo>
                  <a:lnTo>
                    <a:pt x="2477" y="6923"/>
                  </a:lnTo>
                  <a:lnTo>
                    <a:pt x="2527" y="7008"/>
                  </a:lnTo>
                  <a:lnTo>
                    <a:pt x="2580" y="7092"/>
                  </a:lnTo>
                  <a:lnTo>
                    <a:pt x="2635" y="7174"/>
                  </a:lnTo>
                  <a:lnTo>
                    <a:pt x="2694" y="7254"/>
                  </a:lnTo>
                  <a:lnTo>
                    <a:pt x="2755" y="7332"/>
                  </a:lnTo>
                  <a:lnTo>
                    <a:pt x="2819" y="7408"/>
                  </a:lnTo>
                  <a:lnTo>
                    <a:pt x="2885" y="7481"/>
                  </a:lnTo>
                  <a:lnTo>
                    <a:pt x="2954" y="7552"/>
                  </a:lnTo>
                  <a:lnTo>
                    <a:pt x="3025" y="7621"/>
                  </a:lnTo>
                  <a:lnTo>
                    <a:pt x="3098" y="7687"/>
                  </a:lnTo>
                  <a:lnTo>
                    <a:pt x="3173" y="7751"/>
                  </a:lnTo>
                  <a:lnTo>
                    <a:pt x="3251" y="7811"/>
                  </a:lnTo>
                  <a:lnTo>
                    <a:pt x="3330" y="7870"/>
                  </a:lnTo>
                  <a:lnTo>
                    <a:pt x="3412" y="7925"/>
                  </a:lnTo>
                  <a:lnTo>
                    <a:pt x="3495" y="7978"/>
                  </a:lnTo>
                  <a:lnTo>
                    <a:pt x="3581" y="8028"/>
                  </a:lnTo>
                  <a:lnTo>
                    <a:pt x="3668" y="8075"/>
                  </a:lnTo>
                  <a:lnTo>
                    <a:pt x="3757" y="8119"/>
                  </a:lnTo>
                  <a:lnTo>
                    <a:pt x="3847" y="8160"/>
                  </a:lnTo>
                  <a:lnTo>
                    <a:pt x="3939" y="8198"/>
                  </a:lnTo>
                  <a:lnTo>
                    <a:pt x="4031" y="8233"/>
                  </a:lnTo>
                  <a:lnTo>
                    <a:pt x="4125" y="8264"/>
                  </a:lnTo>
                  <a:lnTo>
                    <a:pt x="4219" y="8293"/>
                  </a:lnTo>
                  <a:lnTo>
                    <a:pt x="4315" y="8318"/>
                  </a:lnTo>
                  <a:lnTo>
                    <a:pt x="4411" y="8339"/>
                  </a:lnTo>
                  <a:lnTo>
                    <a:pt x="4508" y="8358"/>
                  </a:lnTo>
                  <a:lnTo>
                    <a:pt x="4605" y="8373"/>
                  </a:lnTo>
                  <a:lnTo>
                    <a:pt x="4704" y="8385"/>
                  </a:lnTo>
                  <a:lnTo>
                    <a:pt x="4802" y="8393"/>
                  </a:lnTo>
                  <a:lnTo>
                    <a:pt x="4901" y="8398"/>
                  </a:lnTo>
                  <a:lnTo>
                    <a:pt x="5000" y="8400"/>
                  </a:lnTo>
                  <a:lnTo>
                    <a:pt x="5099" y="8398"/>
                  </a:lnTo>
                  <a:lnTo>
                    <a:pt x="5198" y="8393"/>
                  </a:lnTo>
                  <a:lnTo>
                    <a:pt x="5296" y="8385"/>
                  </a:lnTo>
                  <a:lnTo>
                    <a:pt x="5395" y="8373"/>
                  </a:lnTo>
                  <a:lnTo>
                    <a:pt x="5492" y="8358"/>
                  </a:lnTo>
                  <a:lnTo>
                    <a:pt x="5589" y="8339"/>
                  </a:lnTo>
                  <a:lnTo>
                    <a:pt x="5685" y="8318"/>
                  </a:lnTo>
                  <a:lnTo>
                    <a:pt x="5781" y="8293"/>
                  </a:lnTo>
                  <a:lnTo>
                    <a:pt x="5875" y="8264"/>
                  </a:lnTo>
                  <a:lnTo>
                    <a:pt x="5969" y="8233"/>
                  </a:lnTo>
                  <a:lnTo>
                    <a:pt x="6061" y="8198"/>
                  </a:lnTo>
                  <a:lnTo>
                    <a:pt x="6153" y="8160"/>
                  </a:lnTo>
                  <a:lnTo>
                    <a:pt x="6243" y="8119"/>
                  </a:lnTo>
                  <a:lnTo>
                    <a:pt x="6332" y="8075"/>
                  </a:lnTo>
                  <a:lnTo>
                    <a:pt x="6419" y="8028"/>
                  </a:lnTo>
                  <a:lnTo>
                    <a:pt x="6505" y="7978"/>
                  </a:lnTo>
                  <a:lnTo>
                    <a:pt x="6588" y="7925"/>
                  </a:lnTo>
                  <a:lnTo>
                    <a:pt x="6670" y="7870"/>
                  </a:lnTo>
                  <a:lnTo>
                    <a:pt x="6749" y="7811"/>
                  </a:lnTo>
                  <a:lnTo>
                    <a:pt x="6827" y="7751"/>
                  </a:lnTo>
                  <a:lnTo>
                    <a:pt x="6902" y="7687"/>
                  </a:lnTo>
                  <a:lnTo>
                    <a:pt x="6975" y="7621"/>
                  </a:lnTo>
                  <a:lnTo>
                    <a:pt x="7046" y="7552"/>
                  </a:lnTo>
                  <a:lnTo>
                    <a:pt x="7115" y="7481"/>
                  </a:lnTo>
                  <a:lnTo>
                    <a:pt x="7181" y="7408"/>
                  </a:lnTo>
                  <a:lnTo>
                    <a:pt x="7245" y="7332"/>
                  </a:lnTo>
                  <a:lnTo>
                    <a:pt x="7306" y="7254"/>
                  </a:lnTo>
                  <a:lnTo>
                    <a:pt x="7365" y="7174"/>
                  </a:lnTo>
                  <a:lnTo>
                    <a:pt x="7420" y="7092"/>
                  </a:lnTo>
                  <a:lnTo>
                    <a:pt x="7473" y="7008"/>
                  </a:lnTo>
                  <a:lnTo>
                    <a:pt x="7523" y="6923"/>
                  </a:lnTo>
                  <a:lnTo>
                    <a:pt x="7570" y="6836"/>
                  </a:lnTo>
                  <a:lnTo>
                    <a:pt x="7614" y="6748"/>
                  </a:lnTo>
                  <a:lnTo>
                    <a:pt x="7654" y="6658"/>
                  </a:lnTo>
                  <a:lnTo>
                    <a:pt x="7692" y="6567"/>
                  </a:lnTo>
                  <a:lnTo>
                    <a:pt x="7727" y="6475"/>
                  </a:lnTo>
                  <a:lnTo>
                    <a:pt x="7758" y="6381"/>
                  </a:lnTo>
                  <a:lnTo>
                    <a:pt x="7786" y="6287"/>
                  </a:lnTo>
                  <a:lnTo>
                    <a:pt x="7811" y="6191"/>
                  </a:lnTo>
                  <a:lnTo>
                    <a:pt x="7833" y="6095"/>
                  </a:lnTo>
                  <a:lnTo>
                    <a:pt x="7851" y="5997"/>
                  </a:lnTo>
                  <a:lnTo>
                    <a:pt x="7866" y="5899"/>
                  </a:lnTo>
                  <a:lnTo>
                    <a:pt x="7878" y="5801"/>
                  </a:lnTo>
                  <a:lnTo>
                    <a:pt x="7886" y="5702"/>
                  </a:lnTo>
                  <a:lnTo>
                    <a:pt x="7891" y="5603"/>
                  </a:lnTo>
                  <a:lnTo>
                    <a:pt x="7893" y="5504"/>
                  </a:lnTo>
                  <a:lnTo>
                    <a:pt x="7891" y="5406"/>
                  </a:lnTo>
                  <a:lnTo>
                    <a:pt x="7886" y="5307"/>
                  </a:lnTo>
                  <a:lnTo>
                    <a:pt x="7878" y="5209"/>
                  </a:lnTo>
                  <a:lnTo>
                    <a:pt x="7866" y="5111"/>
                  </a:lnTo>
                  <a:lnTo>
                    <a:pt x="7851" y="5013"/>
                  </a:lnTo>
                  <a:lnTo>
                    <a:pt x="7832" y="4917"/>
                  </a:lnTo>
                  <a:lnTo>
                    <a:pt x="7811" y="4820"/>
                  </a:lnTo>
                  <a:lnTo>
                    <a:pt x="7786" y="4725"/>
                  </a:lnTo>
                  <a:lnTo>
                    <a:pt x="7757" y="4630"/>
                  </a:lnTo>
                  <a:lnTo>
                    <a:pt x="7725" y="4536"/>
                  </a:lnTo>
                  <a:lnTo>
                    <a:pt x="7691" y="4443"/>
                  </a:lnTo>
                  <a:lnTo>
                    <a:pt x="7653" y="4351"/>
                  </a:lnTo>
                  <a:lnTo>
                    <a:pt x="7611" y="4261"/>
                  </a:lnTo>
                  <a:lnTo>
                    <a:pt x="7567" y="4173"/>
                  </a:lnTo>
                  <a:lnTo>
                    <a:pt x="7520" y="4086"/>
                  </a:lnTo>
                  <a:lnTo>
                    <a:pt x="7471" y="4001"/>
                  </a:lnTo>
                  <a:lnTo>
                    <a:pt x="7418" y="3918"/>
                  </a:lnTo>
                  <a:lnTo>
                    <a:pt x="7362" y="3836"/>
                  </a:lnTo>
                  <a:lnTo>
                    <a:pt x="7304" y="3757"/>
                  </a:lnTo>
                  <a:lnTo>
                    <a:pt x="7243" y="3679"/>
                  </a:lnTo>
                  <a:lnTo>
                    <a:pt x="7179" y="3604"/>
                  </a:lnTo>
                  <a:lnTo>
                    <a:pt x="7113" y="3530"/>
                  </a:lnTo>
                  <a:lnTo>
                    <a:pt x="7044" y="3459"/>
                  </a:lnTo>
                  <a:lnTo>
                    <a:pt x="6969" y="3387"/>
                  </a:lnTo>
                  <a:lnTo>
                    <a:pt x="6947" y="3362"/>
                  </a:lnTo>
                  <a:lnTo>
                    <a:pt x="6929" y="3336"/>
                  </a:lnTo>
                  <a:lnTo>
                    <a:pt x="6914" y="3307"/>
                  </a:lnTo>
                  <a:lnTo>
                    <a:pt x="6903" y="3276"/>
                  </a:lnTo>
                  <a:lnTo>
                    <a:pt x="6896" y="3244"/>
                  </a:lnTo>
                  <a:lnTo>
                    <a:pt x="6893" y="3211"/>
                  </a:lnTo>
                  <a:lnTo>
                    <a:pt x="6895" y="3179"/>
                  </a:lnTo>
                  <a:lnTo>
                    <a:pt x="6900" y="3146"/>
                  </a:lnTo>
                  <a:lnTo>
                    <a:pt x="6910" y="3115"/>
                  </a:lnTo>
                  <a:lnTo>
                    <a:pt x="6924" y="3086"/>
                  </a:lnTo>
                  <a:lnTo>
                    <a:pt x="6942" y="3058"/>
                  </a:lnTo>
                  <a:lnTo>
                    <a:pt x="6963" y="3033"/>
                  </a:lnTo>
                  <a:lnTo>
                    <a:pt x="6988" y="3011"/>
                  </a:lnTo>
                  <a:lnTo>
                    <a:pt x="7014" y="2993"/>
                  </a:lnTo>
                  <a:lnTo>
                    <a:pt x="7043" y="2978"/>
                  </a:lnTo>
                  <a:lnTo>
                    <a:pt x="7074" y="2967"/>
                  </a:lnTo>
                  <a:lnTo>
                    <a:pt x="7106" y="2960"/>
                  </a:lnTo>
                  <a:lnTo>
                    <a:pt x="7139" y="2957"/>
                  </a:lnTo>
                  <a:lnTo>
                    <a:pt x="7171" y="2959"/>
                  </a:lnTo>
                  <a:lnTo>
                    <a:pt x="7204" y="2964"/>
                  </a:lnTo>
                  <a:lnTo>
                    <a:pt x="7235" y="2974"/>
                  </a:lnTo>
                  <a:lnTo>
                    <a:pt x="7264" y="2988"/>
                  </a:lnTo>
                  <a:lnTo>
                    <a:pt x="7292" y="3006"/>
                  </a:lnTo>
                  <a:lnTo>
                    <a:pt x="7317" y="3027"/>
                  </a:lnTo>
                  <a:lnTo>
                    <a:pt x="7394" y="3102"/>
                  </a:lnTo>
                  <a:lnTo>
                    <a:pt x="7400" y="3108"/>
                  </a:lnTo>
                  <a:lnTo>
                    <a:pt x="7475" y="3186"/>
                  </a:lnTo>
                  <a:lnTo>
                    <a:pt x="7481" y="3192"/>
                  </a:lnTo>
                  <a:lnTo>
                    <a:pt x="7553" y="3272"/>
                  </a:lnTo>
                  <a:lnTo>
                    <a:pt x="7558" y="3278"/>
                  </a:lnTo>
                  <a:lnTo>
                    <a:pt x="7628" y="3360"/>
                  </a:lnTo>
                  <a:lnTo>
                    <a:pt x="7633" y="3367"/>
                  </a:lnTo>
                  <a:lnTo>
                    <a:pt x="7699" y="3451"/>
                  </a:lnTo>
                  <a:lnTo>
                    <a:pt x="7704" y="3458"/>
                  </a:lnTo>
                  <a:lnTo>
                    <a:pt x="7768" y="3544"/>
                  </a:lnTo>
                  <a:lnTo>
                    <a:pt x="7773" y="3551"/>
                  </a:lnTo>
                  <a:lnTo>
                    <a:pt x="7833" y="3639"/>
                  </a:lnTo>
                  <a:lnTo>
                    <a:pt x="7838" y="3647"/>
                  </a:lnTo>
                  <a:lnTo>
                    <a:pt x="7895" y="3737"/>
                  </a:lnTo>
                  <a:lnTo>
                    <a:pt x="7900" y="3744"/>
                  </a:lnTo>
                  <a:lnTo>
                    <a:pt x="7954" y="3837"/>
                  </a:lnTo>
                  <a:lnTo>
                    <a:pt x="7958" y="3844"/>
                  </a:lnTo>
                  <a:lnTo>
                    <a:pt x="8009" y="3939"/>
                  </a:lnTo>
                  <a:lnTo>
                    <a:pt x="8013" y="3946"/>
                  </a:lnTo>
                  <a:lnTo>
                    <a:pt x="8061" y="4042"/>
                  </a:lnTo>
                  <a:lnTo>
                    <a:pt x="8065" y="4050"/>
                  </a:lnTo>
                  <a:lnTo>
                    <a:pt x="8109" y="4148"/>
                  </a:lnTo>
                  <a:lnTo>
                    <a:pt x="8113" y="4156"/>
                  </a:lnTo>
                  <a:lnTo>
                    <a:pt x="8154" y="4255"/>
                  </a:lnTo>
                  <a:lnTo>
                    <a:pt x="8157" y="4263"/>
                  </a:lnTo>
                  <a:lnTo>
                    <a:pt x="8195" y="4364"/>
                  </a:lnTo>
                  <a:lnTo>
                    <a:pt x="8198" y="4372"/>
                  </a:lnTo>
                  <a:lnTo>
                    <a:pt x="8232" y="4474"/>
                  </a:lnTo>
                  <a:lnTo>
                    <a:pt x="8235" y="4482"/>
                  </a:lnTo>
                  <a:lnTo>
                    <a:pt x="8266" y="4585"/>
                  </a:lnTo>
                  <a:lnTo>
                    <a:pt x="8268" y="4594"/>
                  </a:lnTo>
                  <a:lnTo>
                    <a:pt x="8295" y="4698"/>
                  </a:lnTo>
                  <a:lnTo>
                    <a:pt x="8297" y="4706"/>
                  </a:lnTo>
                  <a:lnTo>
                    <a:pt x="8321" y="4811"/>
                  </a:lnTo>
                  <a:lnTo>
                    <a:pt x="8323" y="4819"/>
                  </a:lnTo>
                  <a:lnTo>
                    <a:pt x="8343" y="4924"/>
                  </a:lnTo>
                  <a:lnTo>
                    <a:pt x="8344" y="4933"/>
                  </a:lnTo>
                  <a:lnTo>
                    <a:pt x="8361" y="5038"/>
                  </a:lnTo>
                  <a:lnTo>
                    <a:pt x="8362" y="5047"/>
                  </a:lnTo>
                  <a:lnTo>
                    <a:pt x="8375" y="5153"/>
                  </a:lnTo>
                  <a:lnTo>
                    <a:pt x="8375" y="5162"/>
                  </a:lnTo>
                  <a:lnTo>
                    <a:pt x="8385" y="5268"/>
                  </a:lnTo>
                  <a:lnTo>
                    <a:pt x="8385" y="5277"/>
                  </a:lnTo>
                  <a:lnTo>
                    <a:pt x="8391" y="5384"/>
                  </a:lnTo>
                  <a:lnTo>
                    <a:pt x="8391" y="5392"/>
                  </a:lnTo>
                  <a:lnTo>
                    <a:pt x="8393" y="5500"/>
                  </a:lnTo>
                  <a:lnTo>
                    <a:pt x="8393" y="5508"/>
                  </a:lnTo>
                  <a:lnTo>
                    <a:pt x="8391" y="5615"/>
                  </a:lnTo>
                  <a:lnTo>
                    <a:pt x="8391" y="5624"/>
                  </a:lnTo>
                  <a:lnTo>
                    <a:pt x="8385" y="5731"/>
                  </a:lnTo>
                  <a:lnTo>
                    <a:pt x="8385" y="5740"/>
                  </a:lnTo>
                  <a:lnTo>
                    <a:pt x="8376" y="5847"/>
                  </a:lnTo>
                  <a:lnTo>
                    <a:pt x="8375" y="5855"/>
                  </a:lnTo>
                  <a:lnTo>
                    <a:pt x="8362" y="5963"/>
                  </a:lnTo>
                  <a:lnTo>
                    <a:pt x="8361" y="5971"/>
                  </a:lnTo>
                  <a:lnTo>
                    <a:pt x="8345" y="6078"/>
                  </a:lnTo>
                  <a:lnTo>
                    <a:pt x="8343" y="6086"/>
                  </a:lnTo>
                  <a:lnTo>
                    <a:pt x="8323" y="6192"/>
                  </a:lnTo>
                  <a:lnTo>
                    <a:pt x="8322" y="6200"/>
                  </a:lnTo>
                  <a:lnTo>
                    <a:pt x="8298" y="6305"/>
                  </a:lnTo>
                  <a:lnTo>
                    <a:pt x="8296" y="6313"/>
                  </a:lnTo>
                  <a:lnTo>
                    <a:pt x="8269" y="6417"/>
                  </a:lnTo>
                  <a:lnTo>
                    <a:pt x="8267" y="6425"/>
                  </a:lnTo>
                  <a:lnTo>
                    <a:pt x="8236" y="6528"/>
                  </a:lnTo>
                  <a:lnTo>
                    <a:pt x="8233" y="6536"/>
                  </a:lnTo>
                  <a:lnTo>
                    <a:pt x="8199" y="6638"/>
                  </a:lnTo>
                  <a:lnTo>
                    <a:pt x="8196" y="6646"/>
                  </a:lnTo>
                  <a:lnTo>
                    <a:pt x="8159" y="6746"/>
                  </a:lnTo>
                  <a:lnTo>
                    <a:pt x="8156" y="6754"/>
                  </a:lnTo>
                  <a:lnTo>
                    <a:pt x="8115" y="6853"/>
                  </a:lnTo>
                  <a:lnTo>
                    <a:pt x="8111" y="6861"/>
                  </a:lnTo>
                  <a:lnTo>
                    <a:pt x="8067" y="6958"/>
                  </a:lnTo>
                  <a:lnTo>
                    <a:pt x="8064" y="6966"/>
                  </a:lnTo>
                  <a:lnTo>
                    <a:pt x="8016" y="7062"/>
                  </a:lnTo>
                  <a:lnTo>
                    <a:pt x="8012" y="7070"/>
                  </a:lnTo>
                  <a:lnTo>
                    <a:pt x="7961" y="7164"/>
                  </a:lnTo>
                  <a:lnTo>
                    <a:pt x="7957" y="7171"/>
                  </a:lnTo>
                  <a:lnTo>
                    <a:pt x="7903" y="7264"/>
                  </a:lnTo>
                  <a:lnTo>
                    <a:pt x="7898" y="7271"/>
                  </a:lnTo>
                  <a:lnTo>
                    <a:pt x="7841" y="7362"/>
                  </a:lnTo>
                  <a:lnTo>
                    <a:pt x="7836" y="7370"/>
                  </a:lnTo>
                  <a:lnTo>
                    <a:pt x="7776" y="7459"/>
                  </a:lnTo>
                  <a:lnTo>
                    <a:pt x="7771" y="7466"/>
                  </a:lnTo>
                  <a:lnTo>
                    <a:pt x="7707" y="7553"/>
                  </a:lnTo>
                  <a:lnTo>
                    <a:pt x="7702" y="7560"/>
                  </a:lnTo>
                  <a:lnTo>
                    <a:pt x="7635" y="7644"/>
                  </a:lnTo>
                  <a:lnTo>
                    <a:pt x="7630" y="7651"/>
                  </a:lnTo>
                  <a:lnTo>
                    <a:pt x="7561" y="7733"/>
                  </a:lnTo>
                  <a:lnTo>
                    <a:pt x="7555" y="7740"/>
                  </a:lnTo>
                  <a:lnTo>
                    <a:pt x="7483" y="7819"/>
                  </a:lnTo>
                  <a:lnTo>
                    <a:pt x="7477" y="7825"/>
                  </a:lnTo>
                  <a:lnTo>
                    <a:pt x="7403" y="7903"/>
                  </a:lnTo>
                  <a:lnTo>
                    <a:pt x="7397" y="7909"/>
                  </a:lnTo>
                  <a:lnTo>
                    <a:pt x="7320" y="7983"/>
                  </a:lnTo>
                  <a:lnTo>
                    <a:pt x="7314" y="7989"/>
                  </a:lnTo>
                  <a:lnTo>
                    <a:pt x="7234" y="8061"/>
                  </a:lnTo>
                  <a:lnTo>
                    <a:pt x="7228" y="8066"/>
                  </a:lnTo>
                  <a:lnTo>
                    <a:pt x="7146" y="8136"/>
                  </a:lnTo>
                  <a:lnTo>
                    <a:pt x="7139" y="8141"/>
                  </a:lnTo>
                  <a:lnTo>
                    <a:pt x="7055" y="8207"/>
                  </a:lnTo>
                  <a:lnTo>
                    <a:pt x="7048" y="8212"/>
                  </a:lnTo>
                  <a:lnTo>
                    <a:pt x="6962" y="8276"/>
                  </a:lnTo>
                  <a:lnTo>
                    <a:pt x="6955" y="8281"/>
                  </a:lnTo>
                  <a:lnTo>
                    <a:pt x="6866" y="8341"/>
                  </a:lnTo>
                  <a:lnTo>
                    <a:pt x="6859" y="8346"/>
                  </a:lnTo>
                  <a:lnTo>
                    <a:pt x="6768" y="8403"/>
                  </a:lnTo>
                  <a:lnTo>
                    <a:pt x="6761" y="8407"/>
                  </a:lnTo>
                  <a:lnTo>
                    <a:pt x="6668" y="8462"/>
                  </a:lnTo>
                  <a:lnTo>
                    <a:pt x="6660" y="8466"/>
                  </a:lnTo>
                  <a:lnTo>
                    <a:pt x="6566" y="8517"/>
                  </a:lnTo>
                  <a:lnTo>
                    <a:pt x="6558" y="8521"/>
                  </a:lnTo>
                  <a:lnTo>
                    <a:pt x="6462" y="8569"/>
                  </a:lnTo>
                  <a:lnTo>
                    <a:pt x="6454" y="8573"/>
                  </a:lnTo>
                  <a:lnTo>
                    <a:pt x="6356" y="8617"/>
                  </a:lnTo>
                  <a:lnTo>
                    <a:pt x="6348" y="8621"/>
                  </a:lnTo>
                  <a:lnTo>
                    <a:pt x="6249" y="8662"/>
                  </a:lnTo>
                  <a:lnTo>
                    <a:pt x="6241" y="8665"/>
                  </a:lnTo>
                  <a:lnTo>
                    <a:pt x="6140" y="8703"/>
                  </a:lnTo>
                  <a:lnTo>
                    <a:pt x="6132" y="8705"/>
                  </a:lnTo>
                  <a:lnTo>
                    <a:pt x="6031" y="8740"/>
                  </a:lnTo>
                  <a:lnTo>
                    <a:pt x="6023" y="8742"/>
                  </a:lnTo>
                  <a:lnTo>
                    <a:pt x="5920" y="8773"/>
                  </a:lnTo>
                  <a:lnTo>
                    <a:pt x="5912" y="8775"/>
                  </a:lnTo>
                  <a:lnTo>
                    <a:pt x="5808" y="8802"/>
                  </a:lnTo>
                  <a:lnTo>
                    <a:pt x="5800" y="8804"/>
                  </a:lnTo>
                  <a:lnTo>
                    <a:pt x="5695" y="8828"/>
                  </a:lnTo>
                  <a:lnTo>
                    <a:pt x="5687" y="8830"/>
                  </a:lnTo>
                  <a:lnTo>
                    <a:pt x="5581" y="8850"/>
                  </a:lnTo>
                  <a:lnTo>
                    <a:pt x="5573" y="8851"/>
                  </a:lnTo>
                  <a:lnTo>
                    <a:pt x="5467" y="8868"/>
                  </a:lnTo>
                  <a:lnTo>
                    <a:pt x="5459" y="8869"/>
                  </a:lnTo>
                  <a:lnTo>
                    <a:pt x="5352" y="8882"/>
                  </a:lnTo>
                  <a:lnTo>
                    <a:pt x="5343" y="8883"/>
                  </a:lnTo>
                  <a:lnTo>
                    <a:pt x="5236" y="8892"/>
                  </a:lnTo>
                  <a:lnTo>
                    <a:pt x="5228" y="8892"/>
                  </a:lnTo>
                  <a:lnTo>
                    <a:pt x="5121" y="8898"/>
                  </a:lnTo>
                  <a:lnTo>
                    <a:pt x="5112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88" y="8898"/>
                  </a:lnTo>
                  <a:lnTo>
                    <a:pt x="4879" y="8898"/>
                  </a:lnTo>
                  <a:lnTo>
                    <a:pt x="4772" y="8892"/>
                  </a:lnTo>
                  <a:lnTo>
                    <a:pt x="4764" y="8892"/>
                  </a:lnTo>
                  <a:lnTo>
                    <a:pt x="4657" y="8883"/>
                  </a:lnTo>
                  <a:lnTo>
                    <a:pt x="4648" y="8882"/>
                  </a:lnTo>
                  <a:lnTo>
                    <a:pt x="4541" y="8869"/>
                  </a:lnTo>
                  <a:lnTo>
                    <a:pt x="4533" y="8868"/>
                  </a:lnTo>
                  <a:lnTo>
                    <a:pt x="4427" y="8851"/>
                  </a:lnTo>
                  <a:lnTo>
                    <a:pt x="4419" y="8850"/>
                  </a:lnTo>
                  <a:lnTo>
                    <a:pt x="4313" y="8830"/>
                  </a:lnTo>
                  <a:lnTo>
                    <a:pt x="4305" y="8828"/>
                  </a:lnTo>
                  <a:lnTo>
                    <a:pt x="4200" y="8804"/>
                  </a:lnTo>
                  <a:lnTo>
                    <a:pt x="4192" y="8802"/>
                  </a:lnTo>
                  <a:lnTo>
                    <a:pt x="4088" y="8775"/>
                  </a:lnTo>
                  <a:lnTo>
                    <a:pt x="4080" y="8773"/>
                  </a:lnTo>
                  <a:lnTo>
                    <a:pt x="3977" y="8742"/>
                  </a:lnTo>
                  <a:lnTo>
                    <a:pt x="3969" y="8740"/>
                  </a:lnTo>
                  <a:lnTo>
                    <a:pt x="3868" y="8705"/>
                  </a:lnTo>
                  <a:lnTo>
                    <a:pt x="3860" y="8703"/>
                  </a:lnTo>
                  <a:lnTo>
                    <a:pt x="3759" y="8665"/>
                  </a:lnTo>
                  <a:lnTo>
                    <a:pt x="3751" y="8662"/>
                  </a:lnTo>
                  <a:lnTo>
                    <a:pt x="3652" y="8621"/>
                  </a:lnTo>
                  <a:lnTo>
                    <a:pt x="3644" y="8617"/>
                  </a:lnTo>
                  <a:lnTo>
                    <a:pt x="3546" y="8573"/>
                  </a:lnTo>
                  <a:lnTo>
                    <a:pt x="3538" y="8569"/>
                  </a:lnTo>
                  <a:lnTo>
                    <a:pt x="3442" y="8521"/>
                  </a:lnTo>
                  <a:lnTo>
                    <a:pt x="3434" y="8517"/>
                  </a:lnTo>
                  <a:lnTo>
                    <a:pt x="3340" y="8466"/>
                  </a:lnTo>
                  <a:lnTo>
                    <a:pt x="3332" y="8462"/>
                  </a:lnTo>
                  <a:lnTo>
                    <a:pt x="3239" y="8407"/>
                  </a:lnTo>
                  <a:lnTo>
                    <a:pt x="3232" y="8403"/>
                  </a:lnTo>
                  <a:lnTo>
                    <a:pt x="3141" y="8346"/>
                  </a:lnTo>
                  <a:lnTo>
                    <a:pt x="3134" y="8341"/>
                  </a:lnTo>
                  <a:lnTo>
                    <a:pt x="3045" y="8281"/>
                  </a:lnTo>
                  <a:lnTo>
                    <a:pt x="3038" y="8276"/>
                  </a:lnTo>
                  <a:lnTo>
                    <a:pt x="2952" y="8212"/>
                  </a:lnTo>
                  <a:lnTo>
                    <a:pt x="2945" y="8207"/>
                  </a:lnTo>
                  <a:lnTo>
                    <a:pt x="2861" y="8141"/>
                  </a:lnTo>
                  <a:lnTo>
                    <a:pt x="2854" y="8136"/>
                  </a:lnTo>
                  <a:lnTo>
                    <a:pt x="2772" y="8066"/>
                  </a:lnTo>
                  <a:lnTo>
                    <a:pt x="2766" y="8061"/>
                  </a:lnTo>
                  <a:lnTo>
                    <a:pt x="2686" y="7989"/>
                  </a:lnTo>
                  <a:lnTo>
                    <a:pt x="2680" y="7983"/>
                  </a:lnTo>
                  <a:lnTo>
                    <a:pt x="2603" y="7909"/>
                  </a:lnTo>
                  <a:lnTo>
                    <a:pt x="2597" y="7903"/>
                  </a:lnTo>
                  <a:lnTo>
                    <a:pt x="2523" y="7825"/>
                  </a:lnTo>
                  <a:lnTo>
                    <a:pt x="2517" y="7819"/>
                  </a:lnTo>
                  <a:lnTo>
                    <a:pt x="2445" y="7740"/>
                  </a:lnTo>
                  <a:lnTo>
                    <a:pt x="2439" y="7733"/>
                  </a:lnTo>
                  <a:lnTo>
                    <a:pt x="2370" y="7651"/>
                  </a:lnTo>
                  <a:lnTo>
                    <a:pt x="2365" y="7644"/>
                  </a:lnTo>
                  <a:lnTo>
                    <a:pt x="2298" y="7560"/>
                  </a:lnTo>
                  <a:lnTo>
                    <a:pt x="2293" y="7553"/>
                  </a:lnTo>
                  <a:lnTo>
                    <a:pt x="2229" y="7466"/>
                  </a:lnTo>
                  <a:lnTo>
                    <a:pt x="2224" y="7459"/>
                  </a:lnTo>
                  <a:lnTo>
                    <a:pt x="2164" y="7370"/>
                  </a:lnTo>
                  <a:lnTo>
                    <a:pt x="2159" y="7362"/>
                  </a:lnTo>
                  <a:lnTo>
                    <a:pt x="2102" y="7271"/>
                  </a:lnTo>
                  <a:lnTo>
                    <a:pt x="2097" y="7264"/>
                  </a:lnTo>
                  <a:lnTo>
                    <a:pt x="2043" y="7171"/>
                  </a:lnTo>
                  <a:lnTo>
                    <a:pt x="2039" y="7164"/>
                  </a:lnTo>
                  <a:lnTo>
                    <a:pt x="1988" y="7070"/>
                  </a:lnTo>
                  <a:lnTo>
                    <a:pt x="1984" y="7062"/>
                  </a:lnTo>
                  <a:lnTo>
                    <a:pt x="1936" y="6966"/>
                  </a:lnTo>
                  <a:lnTo>
                    <a:pt x="1933" y="6958"/>
                  </a:lnTo>
                  <a:lnTo>
                    <a:pt x="1889" y="6861"/>
                  </a:lnTo>
                  <a:lnTo>
                    <a:pt x="1885" y="6853"/>
                  </a:lnTo>
                  <a:lnTo>
                    <a:pt x="1844" y="6754"/>
                  </a:lnTo>
                  <a:lnTo>
                    <a:pt x="1841" y="6746"/>
                  </a:lnTo>
                  <a:lnTo>
                    <a:pt x="1804" y="6646"/>
                  </a:lnTo>
                  <a:lnTo>
                    <a:pt x="1801" y="6638"/>
                  </a:lnTo>
                  <a:lnTo>
                    <a:pt x="1767" y="6536"/>
                  </a:lnTo>
                  <a:lnTo>
                    <a:pt x="1764" y="6528"/>
                  </a:lnTo>
                  <a:lnTo>
                    <a:pt x="1733" y="6425"/>
                  </a:lnTo>
                  <a:lnTo>
                    <a:pt x="1731" y="6417"/>
                  </a:lnTo>
                  <a:lnTo>
                    <a:pt x="1704" y="6313"/>
                  </a:lnTo>
                  <a:lnTo>
                    <a:pt x="1702" y="6305"/>
                  </a:lnTo>
                  <a:lnTo>
                    <a:pt x="1678" y="6200"/>
                  </a:lnTo>
                  <a:lnTo>
                    <a:pt x="1677" y="6192"/>
                  </a:lnTo>
                  <a:lnTo>
                    <a:pt x="1657" y="6086"/>
                  </a:lnTo>
                  <a:lnTo>
                    <a:pt x="1655" y="6078"/>
                  </a:lnTo>
                  <a:lnTo>
                    <a:pt x="1639" y="5971"/>
                  </a:lnTo>
                  <a:lnTo>
                    <a:pt x="1638" y="5963"/>
                  </a:lnTo>
                  <a:lnTo>
                    <a:pt x="1625" y="5855"/>
                  </a:lnTo>
                  <a:lnTo>
                    <a:pt x="1624" y="5847"/>
                  </a:lnTo>
                  <a:lnTo>
                    <a:pt x="1615" y="5740"/>
                  </a:lnTo>
                  <a:lnTo>
                    <a:pt x="1615" y="5731"/>
                  </a:lnTo>
                  <a:lnTo>
                    <a:pt x="1609" y="5624"/>
                  </a:lnTo>
                  <a:lnTo>
                    <a:pt x="1609" y="5615"/>
                  </a:lnTo>
                  <a:lnTo>
                    <a:pt x="1607" y="5508"/>
                  </a:lnTo>
                  <a:lnTo>
                    <a:pt x="1607" y="5500"/>
                  </a:lnTo>
                  <a:lnTo>
                    <a:pt x="1609" y="5392"/>
                  </a:lnTo>
                  <a:lnTo>
                    <a:pt x="1609" y="5384"/>
                  </a:lnTo>
                  <a:lnTo>
                    <a:pt x="1615" y="5277"/>
                  </a:lnTo>
                  <a:lnTo>
                    <a:pt x="1615" y="5268"/>
                  </a:lnTo>
                  <a:lnTo>
                    <a:pt x="1625" y="5162"/>
                  </a:lnTo>
                  <a:lnTo>
                    <a:pt x="1625" y="5153"/>
                  </a:lnTo>
                  <a:lnTo>
                    <a:pt x="1638" y="5047"/>
                  </a:lnTo>
                  <a:lnTo>
                    <a:pt x="1639" y="5038"/>
                  </a:lnTo>
                  <a:lnTo>
                    <a:pt x="1656" y="4933"/>
                  </a:lnTo>
                  <a:lnTo>
                    <a:pt x="1657" y="4924"/>
                  </a:lnTo>
                  <a:lnTo>
                    <a:pt x="1677" y="4819"/>
                  </a:lnTo>
                  <a:lnTo>
                    <a:pt x="1679" y="4811"/>
                  </a:lnTo>
                  <a:lnTo>
                    <a:pt x="1703" y="4706"/>
                  </a:lnTo>
                  <a:lnTo>
                    <a:pt x="1705" y="4698"/>
                  </a:lnTo>
                  <a:lnTo>
                    <a:pt x="1732" y="4594"/>
                  </a:lnTo>
                  <a:lnTo>
                    <a:pt x="1734" y="4585"/>
                  </a:lnTo>
                  <a:lnTo>
                    <a:pt x="1765" y="4482"/>
                  </a:lnTo>
                  <a:lnTo>
                    <a:pt x="1768" y="4474"/>
                  </a:lnTo>
                  <a:lnTo>
                    <a:pt x="1802" y="4372"/>
                  </a:lnTo>
                  <a:lnTo>
                    <a:pt x="1805" y="4364"/>
                  </a:lnTo>
                  <a:lnTo>
                    <a:pt x="1843" y="4263"/>
                  </a:lnTo>
                  <a:lnTo>
                    <a:pt x="1846" y="4255"/>
                  </a:lnTo>
                  <a:lnTo>
                    <a:pt x="1887" y="4156"/>
                  </a:lnTo>
                  <a:lnTo>
                    <a:pt x="1891" y="4148"/>
                  </a:lnTo>
                  <a:lnTo>
                    <a:pt x="1935" y="4050"/>
                  </a:lnTo>
                  <a:lnTo>
                    <a:pt x="1939" y="4042"/>
                  </a:lnTo>
                  <a:lnTo>
                    <a:pt x="1987" y="3946"/>
                  </a:lnTo>
                  <a:lnTo>
                    <a:pt x="1991" y="3939"/>
                  </a:lnTo>
                  <a:lnTo>
                    <a:pt x="2042" y="3844"/>
                  </a:lnTo>
                  <a:lnTo>
                    <a:pt x="2046" y="3837"/>
                  </a:lnTo>
                  <a:lnTo>
                    <a:pt x="2100" y="3744"/>
                  </a:lnTo>
                  <a:lnTo>
                    <a:pt x="2105" y="3737"/>
                  </a:lnTo>
                  <a:lnTo>
                    <a:pt x="2162" y="3647"/>
                  </a:lnTo>
                  <a:lnTo>
                    <a:pt x="2167" y="3639"/>
                  </a:lnTo>
                  <a:lnTo>
                    <a:pt x="2227" y="3551"/>
                  </a:lnTo>
                  <a:lnTo>
                    <a:pt x="2232" y="3544"/>
                  </a:lnTo>
                  <a:lnTo>
                    <a:pt x="2296" y="3458"/>
                  </a:lnTo>
                  <a:lnTo>
                    <a:pt x="2301" y="3451"/>
                  </a:lnTo>
                  <a:lnTo>
                    <a:pt x="2367" y="3367"/>
                  </a:lnTo>
                  <a:lnTo>
                    <a:pt x="2372" y="3360"/>
                  </a:lnTo>
                  <a:lnTo>
                    <a:pt x="2442" y="3278"/>
                  </a:lnTo>
                  <a:lnTo>
                    <a:pt x="2447" y="3272"/>
                  </a:lnTo>
                  <a:lnTo>
                    <a:pt x="2519" y="3192"/>
                  </a:lnTo>
                  <a:lnTo>
                    <a:pt x="2525" y="3186"/>
                  </a:lnTo>
                  <a:lnTo>
                    <a:pt x="2600" y="3108"/>
                  </a:lnTo>
                  <a:lnTo>
                    <a:pt x="2606" y="3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5" name="Google Shape;1376;p13">
            <a:extLst>
              <a:ext uri="{FF2B5EF4-FFF2-40B4-BE49-F238E27FC236}">
                <a16:creationId xmlns:a16="http://schemas.microsoft.com/office/drawing/2014/main" id="{101ED6D9-BE6B-4CD9-BB09-62608131299E}"/>
              </a:ext>
            </a:extLst>
          </p:cNvPr>
          <p:cNvGrpSpPr/>
          <p:nvPr/>
        </p:nvGrpSpPr>
        <p:grpSpPr>
          <a:xfrm>
            <a:off x="4094847" y="870607"/>
            <a:ext cx="633600" cy="633600"/>
            <a:chOff x="4094847" y="2660110"/>
            <a:chExt cx="633600" cy="633600"/>
          </a:xfrm>
          <a:solidFill>
            <a:schemeClr val="bg1"/>
          </a:solidFill>
        </p:grpSpPr>
        <p:sp>
          <p:nvSpPr>
            <p:cNvPr id="236" name="Google Shape;1377;p13">
              <a:extLst>
                <a:ext uri="{FF2B5EF4-FFF2-40B4-BE49-F238E27FC236}">
                  <a16:creationId xmlns:a16="http://schemas.microsoft.com/office/drawing/2014/main" id="{43DD8EE8-A22A-417A-BA4F-15EC3D0CA0CD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09" y="6317"/>
                  </a:moveTo>
                  <a:lnTo>
                    <a:pt x="2709" y="6330"/>
                  </a:lnTo>
                  <a:lnTo>
                    <a:pt x="2708" y="6343"/>
                  </a:lnTo>
                  <a:lnTo>
                    <a:pt x="2707" y="6355"/>
                  </a:lnTo>
                  <a:lnTo>
                    <a:pt x="2705" y="6368"/>
                  </a:lnTo>
                  <a:lnTo>
                    <a:pt x="2703" y="6381"/>
                  </a:lnTo>
                  <a:lnTo>
                    <a:pt x="2700" y="6393"/>
                  </a:lnTo>
                  <a:lnTo>
                    <a:pt x="2697" y="6406"/>
                  </a:lnTo>
                  <a:lnTo>
                    <a:pt x="2694" y="6418"/>
                  </a:lnTo>
                  <a:lnTo>
                    <a:pt x="2690" y="6430"/>
                  </a:lnTo>
                  <a:lnTo>
                    <a:pt x="2685" y="6442"/>
                  </a:lnTo>
                  <a:lnTo>
                    <a:pt x="2680" y="6454"/>
                  </a:lnTo>
                  <a:lnTo>
                    <a:pt x="2675" y="6465"/>
                  </a:lnTo>
                  <a:lnTo>
                    <a:pt x="2669" y="6477"/>
                  </a:lnTo>
                  <a:lnTo>
                    <a:pt x="2663" y="6488"/>
                  </a:lnTo>
                  <a:lnTo>
                    <a:pt x="2656" y="6499"/>
                  </a:lnTo>
                  <a:lnTo>
                    <a:pt x="2649" y="6510"/>
                  </a:lnTo>
                  <a:lnTo>
                    <a:pt x="2642" y="6520"/>
                  </a:lnTo>
                  <a:lnTo>
                    <a:pt x="2634" y="6530"/>
                  </a:lnTo>
                  <a:lnTo>
                    <a:pt x="2626" y="6540"/>
                  </a:lnTo>
                  <a:lnTo>
                    <a:pt x="2618" y="6550"/>
                  </a:lnTo>
                  <a:lnTo>
                    <a:pt x="2609" y="6559"/>
                  </a:lnTo>
                  <a:lnTo>
                    <a:pt x="2600" y="6568"/>
                  </a:lnTo>
                  <a:lnTo>
                    <a:pt x="2590" y="6576"/>
                  </a:lnTo>
                  <a:lnTo>
                    <a:pt x="2580" y="6584"/>
                  </a:lnTo>
                  <a:lnTo>
                    <a:pt x="2570" y="6592"/>
                  </a:lnTo>
                  <a:lnTo>
                    <a:pt x="2560" y="6599"/>
                  </a:lnTo>
                  <a:lnTo>
                    <a:pt x="2549" y="6606"/>
                  </a:lnTo>
                  <a:lnTo>
                    <a:pt x="2538" y="6613"/>
                  </a:lnTo>
                  <a:lnTo>
                    <a:pt x="2527" y="6619"/>
                  </a:lnTo>
                  <a:lnTo>
                    <a:pt x="2515" y="6625"/>
                  </a:lnTo>
                  <a:lnTo>
                    <a:pt x="2504" y="6630"/>
                  </a:lnTo>
                  <a:lnTo>
                    <a:pt x="2492" y="6635"/>
                  </a:lnTo>
                  <a:lnTo>
                    <a:pt x="2480" y="6640"/>
                  </a:lnTo>
                  <a:lnTo>
                    <a:pt x="2468" y="6644"/>
                  </a:lnTo>
                  <a:lnTo>
                    <a:pt x="2456" y="6647"/>
                  </a:lnTo>
                  <a:lnTo>
                    <a:pt x="2443" y="6650"/>
                  </a:lnTo>
                  <a:lnTo>
                    <a:pt x="2431" y="6653"/>
                  </a:lnTo>
                  <a:lnTo>
                    <a:pt x="2418" y="6655"/>
                  </a:lnTo>
                  <a:lnTo>
                    <a:pt x="2405" y="6657"/>
                  </a:lnTo>
                  <a:lnTo>
                    <a:pt x="2393" y="6658"/>
                  </a:lnTo>
                  <a:lnTo>
                    <a:pt x="2380" y="6659"/>
                  </a:lnTo>
                  <a:lnTo>
                    <a:pt x="2367" y="6659"/>
                  </a:lnTo>
                  <a:lnTo>
                    <a:pt x="2354" y="6659"/>
                  </a:lnTo>
                  <a:lnTo>
                    <a:pt x="2341" y="6658"/>
                  </a:lnTo>
                  <a:lnTo>
                    <a:pt x="2329" y="6657"/>
                  </a:lnTo>
                  <a:lnTo>
                    <a:pt x="2316" y="6655"/>
                  </a:lnTo>
                  <a:lnTo>
                    <a:pt x="2303" y="6653"/>
                  </a:lnTo>
                  <a:lnTo>
                    <a:pt x="2291" y="6650"/>
                  </a:lnTo>
                  <a:lnTo>
                    <a:pt x="2278" y="6647"/>
                  </a:lnTo>
                  <a:lnTo>
                    <a:pt x="2266" y="6644"/>
                  </a:lnTo>
                  <a:lnTo>
                    <a:pt x="2254" y="6640"/>
                  </a:lnTo>
                  <a:lnTo>
                    <a:pt x="2242" y="6635"/>
                  </a:lnTo>
                  <a:lnTo>
                    <a:pt x="2230" y="6630"/>
                  </a:lnTo>
                  <a:lnTo>
                    <a:pt x="2218" y="6625"/>
                  </a:lnTo>
                  <a:lnTo>
                    <a:pt x="2206" y="6619"/>
                  </a:lnTo>
                  <a:lnTo>
                    <a:pt x="2195" y="6613"/>
                  </a:lnTo>
                  <a:lnTo>
                    <a:pt x="2184" y="6606"/>
                  </a:lnTo>
                  <a:lnTo>
                    <a:pt x="2173" y="6599"/>
                  </a:lnTo>
                  <a:lnTo>
                    <a:pt x="2163" y="6592"/>
                  </a:lnTo>
                  <a:lnTo>
                    <a:pt x="2153" y="6584"/>
                  </a:lnTo>
                  <a:lnTo>
                    <a:pt x="2143" y="6576"/>
                  </a:lnTo>
                  <a:lnTo>
                    <a:pt x="2133" y="6568"/>
                  </a:lnTo>
                  <a:lnTo>
                    <a:pt x="2124" y="6559"/>
                  </a:lnTo>
                  <a:lnTo>
                    <a:pt x="2115" y="6550"/>
                  </a:lnTo>
                  <a:lnTo>
                    <a:pt x="2107" y="6540"/>
                  </a:lnTo>
                  <a:lnTo>
                    <a:pt x="2099" y="6530"/>
                  </a:lnTo>
                  <a:lnTo>
                    <a:pt x="2091" y="6520"/>
                  </a:lnTo>
                  <a:lnTo>
                    <a:pt x="2084" y="6510"/>
                  </a:lnTo>
                  <a:lnTo>
                    <a:pt x="2077" y="6499"/>
                  </a:lnTo>
                  <a:lnTo>
                    <a:pt x="2070" y="6488"/>
                  </a:lnTo>
                  <a:lnTo>
                    <a:pt x="2064" y="6477"/>
                  </a:lnTo>
                  <a:lnTo>
                    <a:pt x="2058" y="6465"/>
                  </a:lnTo>
                  <a:lnTo>
                    <a:pt x="2053" y="6454"/>
                  </a:lnTo>
                  <a:lnTo>
                    <a:pt x="2048" y="6442"/>
                  </a:lnTo>
                  <a:lnTo>
                    <a:pt x="2043" y="6430"/>
                  </a:lnTo>
                  <a:lnTo>
                    <a:pt x="2039" y="6418"/>
                  </a:lnTo>
                  <a:lnTo>
                    <a:pt x="2036" y="6405"/>
                  </a:lnTo>
                  <a:lnTo>
                    <a:pt x="2033" y="6393"/>
                  </a:lnTo>
                  <a:lnTo>
                    <a:pt x="2030" y="6381"/>
                  </a:lnTo>
                  <a:lnTo>
                    <a:pt x="2028" y="6368"/>
                  </a:lnTo>
                  <a:lnTo>
                    <a:pt x="2026" y="6355"/>
                  </a:lnTo>
                  <a:lnTo>
                    <a:pt x="2025" y="6343"/>
                  </a:lnTo>
                  <a:lnTo>
                    <a:pt x="2024" y="6330"/>
                  </a:lnTo>
                  <a:lnTo>
                    <a:pt x="2024" y="6317"/>
                  </a:lnTo>
                  <a:lnTo>
                    <a:pt x="2024" y="6304"/>
                  </a:lnTo>
                  <a:lnTo>
                    <a:pt x="2025" y="6291"/>
                  </a:lnTo>
                  <a:lnTo>
                    <a:pt x="2026" y="6279"/>
                  </a:lnTo>
                  <a:lnTo>
                    <a:pt x="2028" y="6266"/>
                  </a:lnTo>
                  <a:lnTo>
                    <a:pt x="2030" y="6253"/>
                  </a:lnTo>
                  <a:lnTo>
                    <a:pt x="2033" y="6241"/>
                  </a:lnTo>
                  <a:lnTo>
                    <a:pt x="2036" y="6228"/>
                  </a:lnTo>
                  <a:lnTo>
                    <a:pt x="2039" y="6216"/>
                  </a:lnTo>
                  <a:lnTo>
                    <a:pt x="2043" y="6204"/>
                  </a:lnTo>
                  <a:lnTo>
                    <a:pt x="2048" y="6192"/>
                  </a:lnTo>
                  <a:lnTo>
                    <a:pt x="2053" y="6180"/>
                  </a:lnTo>
                  <a:lnTo>
                    <a:pt x="2058" y="6169"/>
                  </a:lnTo>
                  <a:lnTo>
                    <a:pt x="2064" y="6157"/>
                  </a:lnTo>
                  <a:lnTo>
                    <a:pt x="2070" y="6146"/>
                  </a:lnTo>
                  <a:lnTo>
                    <a:pt x="2077" y="6135"/>
                  </a:lnTo>
                  <a:lnTo>
                    <a:pt x="2084" y="6124"/>
                  </a:lnTo>
                  <a:lnTo>
                    <a:pt x="2091" y="6113"/>
                  </a:lnTo>
                  <a:lnTo>
                    <a:pt x="2099" y="6103"/>
                  </a:lnTo>
                  <a:lnTo>
                    <a:pt x="2107" y="6093"/>
                  </a:lnTo>
                  <a:lnTo>
                    <a:pt x="2115" y="6084"/>
                  </a:lnTo>
                  <a:lnTo>
                    <a:pt x="2124" y="6074"/>
                  </a:lnTo>
                  <a:lnTo>
                    <a:pt x="2133" y="6065"/>
                  </a:lnTo>
                  <a:lnTo>
                    <a:pt x="2143" y="6057"/>
                  </a:lnTo>
                  <a:lnTo>
                    <a:pt x="2153" y="6049"/>
                  </a:lnTo>
                  <a:lnTo>
                    <a:pt x="2163" y="6041"/>
                  </a:lnTo>
                  <a:lnTo>
                    <a:pt x="2173" y="6034"/>
                  </a:lnTo>
                  <a:lnTo>
                    <a:pt x="2184" y="6027"/>
                  </a:lnTo>
                  <a:lnTo>
                    <a:pt x="2195" y="6020"/>
                  </a:lnTo>
                  <a:lnTo>
                    <a:pt x="2206" y="6014"/>
                  </a:lnTo>
                  <a:lnTo>
                    <a:pt x="2218" y="6008"/>
                  </a:lnTo>
                  <a:lnTo>
                    <a:pt x="2230" y="6003"/>
                  </a:lnTo>
                  <a:lnTo>
                    <a:pt x="2242" y="5998"/>
                  </a:lnTo>
                  <a:lnTo>
                    <a:pt x="2254" y="5993"/>
                  </a:lnTo>
                  <a:lnTo>
                    <a:pt x="2266" y="5989"/>
                  </a:lnTo>
                  <a:lnTo>
                    <a:pt x="2278" y="5986"/>
                  </a:lnTo>
                  <a:lnTo>
                    <a:pt x="2291" y="5983"/>
                  </a:lnTo>
                  <a:lnTo>
                    <a:pt x="2303" y="5980"/>
                  </a:lnTo>
                  <a:lnTo>
                    <a:pt x="2316" y="5978"/>
                  </a:lnTo>
                  <a:lnTo>
                    <a:pt x="2329" y="5976"/>
                  </a:lnTo>
                  <a:lnTo>
                    <a:pt x="2341" y="5975"/>
                  </a:lnTo>
                  <a:lnTo>
                    <a:pt x="2354" y="5974"/>
                  </a:lnTo>
                  <a:lnTo>
                    <a:pt x="2367" y="5974"/>
                  </a:lnTo>
                  <a:lnTo>
                    <a:pt x="2380" y="5974"/>
                  </a:lnTo>
                  <a:lnTo>
                    <a:pt x="2393" y="5975"/>
                  </a:lnTo>
                  <a:lnTo>
                    <a:pt x="2405" y="5976"/>
                  </a:lnTo>
                  <a:lnTo>
                    <a:pt x="2418" y="5978"/>
                  </a:lnTo>
                  <a:lnTo>
                    <a:pt x="2431" y="5980"/>
                  </a:lnTo>
                  <a:lnTo>
                    <a:pt x="2443" y="5983"/>
                  </a:lnTo>
                  <a:lnTo>
                    <a:pt x="2456" y="5986"/>
                  </a:lnTo>
                  <a:lnTo>
                    <a:pt x="2468" y="5989"/>
                  </a:lnTo>
                  <a:lnTo>
                    <a:pt x="2480" y="5993"/>
                  </a:lnTo>
                  <a:lnTo>
                    <a:pt x="2492" y="5998"/>
                  </a:lnTo>
                  <a:lnTo>
                    <a:pt x="2504" y="6003"/>
                  </a:lnTo>
                  <a:lnTo>
                    <a:pt x="2515" y="6008"/>
                  </a:lnTo>
                  <a:lnTo>
                    <a:pt x="2527" y="6014"/>
                  </a:lnTo>
                  <a:lnTo>
                    <a:pt x="2538" y="6020"/>
                  </a:lnTo>
                  <a:lnTo>
                    <a:pt x="2549" y="6027"/>
                  </a:lnTo>
                  <a:lnTo>
                    <a:pt x="2560" y="6034"/>
                  </a:lnTo>
                  <a:lnTo>
                    <a:pt x="2570" y="6041"/>
                  </a:lnTo>
                  <a:lnTo>
                    <a:pt x="2580" y="6049"/>
                  </a:lnTo>
                  <a:lnTo>
                    <a:pt x="2590" y="6057"/>
                  </a:lnTo>
                  <a:lnTo>
                    <a:pt x="2600" y="6065"/>
                  </a:lnTo>
                  <a:lnTo>
                    <a:pt x="2609" y="6074"/>
                  </a:lnTo>
                  <a:lnTo>
                    <a:pt x="2618" y="6083"/>
                  </a:lnTo>
                  <a:lnTo>
                    <a:pt x="2626" y="6093"/>
                  </a:lnTo>
                  <a:lnTo>
                    <a:pt x="2634" y="6103"/>
                  </a:lnTo>
                  <a:lnTo>
                    <a:pt x="2642" y="6113"/>
                  </a:lnTo>
                  <a:lnTo>
                    <a:pt x="2649" y="6123"/>
                  </a:lnTo>
                  <a:lnTo>
                    <a:pt x="2656" y="6134"/>
                  </a:lnTo>
                  <a:lnTo>
                    <a:pt x="2663" y="6145"/>
                  </a:lnTo>
                  <a:lnTo>
                    <a:pt x="2669" y="6156"/>
                  </a:lnTo>
                  <a:lnTo>
                    <a:pt x="2675" y="6168"/>
                  </a:lnTo>
                  <a:lnTo>
                    <a:pt x="2680" y="6180"/>
                  </a:lnTo>
                  <a:lnTo>
                    <a:pt x="2685" y="6192"/>
                  </a:lnTo>
                  <a:lnTo>
                    <a:pt x="2690" y="6204"/>
                  </a:lnTo>
                  <a:lnTo>
                    <a:pt x="2694" y="6216"/>
                  </a:lnTo>
                  <a:lnTo>
                    <a:pt x="2697" y="6228"/>
                  </a:lnTo>
                  <a:lnTo>
                    <a:pt x="2700" y="6241"/>
                  </a:lnTo>
                  <a:lnTo>
                    <a:pt x="2703" y="6253"/>
                  </a:lnTo>
                  <a:lnTo>
                    <a:pt x="2705" y="6266"/>
                  </a:lnTo>
                  <a:lnTo>
                    <a:pt x="2707" y="6279"/>
                  </a:lnTo>
                  <a:lnTo>
                    <a:pt x="2708" y="6291"/>
                  </a:lnTo>
                  <a:lnTo>
                    <a:pt x="2709" y="6304"/>
                  </a:lnTo>
                  <a:lnTo>
                    <a:pt x="2709" y="6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1378;p13">
              <a:extLst>
                <a:ext uri="{FF2B5EF4-FFF2-40B4-BE49-F238E27FC236}">
                  <a16:creationId xmlns:a16="http://schemas.microsoft.com/office/drawing/2014/main" id="{CAD9D7C3-BCEA-49AE-9E5E-81A891AC883C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4" y="2114"/>
                  </a:moveTo>
                  <a:lnTo>
                    <a:pt x="2468" y="2143"/>
                  </a:lnTo>
                  <a:lnTo>
                    <a:pt x="2478" y="2174"/>
                  </a:lnTo>
                  <a:lnTo>
                    <a:pt x="3088" y="4618"/>
                  </a:lnTo>
                  <a:lnTo>
                    <a:pt x="6912" y="4618"/>
                  </a:lnTo>
                  <a:lnTo>
                    <a:pt x="7522" y="2174"/>
                  </a:lnTo>
                  <a:lnTo>
                    <a:pt x="7532" y="2143"/>
                  </a:lnTo>
                  <a:lnTo>
                    <a:pt x="7546" y="2114"/>
                  </a:lnTo>
                  <a:lnTo>
                    <a:pt x="7564" y="2086"/>
                  </a:lnTo>
                  <a:lnTo>
                    <a:pt x="7585" y="2061"/>
                  </a:lnTo>
                  <a:lnTo>
                    <a:pt x="7609" y="2039"/>
                  </a:lnTo>
                  <a:lnTo>
                    <a:pt x="7636" y="2021"/>
                  </a:lnTo>
                  <a:lnTo>
                    <a:pt x="7665" y="2006"/>
                  </a:lnTo>
                  <a:lnTo>
                    <a:pt x="7696" y="1995"/>
                  </a:lnTo>
                  <a:lnTo>
                    <a:pt x="7728" y="1988"/>
                  </a:lnTo>
                  <a:lnTo>
                    <a:pt x="7761" y="1985"/>
                  </a:lnTo>
                  <a:lnTo>
                    <a:pt x="7793" y="1987"/>
                  </a:lnTo>
                  <a:lnTo>
                    <a:pt x="7826" y="1992"/>
                  </a:lnTo>
                  <a:lnTo>
                    <a:pt x="7857" y="2002"/>
                  </a:lnTo>
                  <a:lnTo>
                    <a:pt x="7886" y="2016"/>
                  </a:lnTo>
                  <a:lnTo>
                    <a:pt x="7914" y="2034"/>
                  </a:lnTo>
                  <a:lnTo>
                    <a:pt x="7939" y="2055"/>
                  </a:lnTo>
                  <a:lnTo>
                    <a:pt x="7961" y="2079"/>
                  </a:lnTo>
                  <a:lnTo>
                    <a:pt x="7979" y="2106"/>
                  </a:lnTo>
                  <a:lnTo>
                    <a:pt x="7994" y="2135"/>
                  </a:lnTo>
                  <a:lnTo>
                    <a:pt x="8005" y="2166"/>
                  </a:lnTo>
                  <a:lnTo>
                    <a:pt x="8012" y="2198"/>
                  </a:lnTo>
                  <a:lnTo>
                    <a:pt x="8015" y="2231"/>
                  </a:lnTo>
                  <a:lnTo>
                    <a:pt x="8013" y="2263"/>
                  </a:lnTo>
                  <a:lnTo>
                    <a:pt x="8008" y="2296"/>
                  </a:lnTo>
                  <a:lnTo>
                    <a:pt x="7427" y="4618"/>
                  </a:lnTo>
                  <a:lnTo>
                    <a:pt x="8423" y="4618"/>
                  </a:lnTo>
                  <a:lnTo>
                    <a:pt x="8428" y="4618"/>
                  </a:lnTo>
                  <a:lnTo>
                    <a:pt x="8448" y="4618"/>
                  </a:lnTo>
                  <a:lnTo>
                    <a:pt x="8457" y="4619"/>
                  </a:lnTo>
                  <a:lnTo>
                    <a:pt x="8477" y="4620"/>
                  </a:lnTo>
                  <a:lnTo>
                    <a:pt x="8487" y="4621"/>
                  </a:lnTo>
                  <a:lnTo>
                    <a:pt x="8506" y="4623"/>
                  </a:lnTo>
                  <a:lnTo>
                    <a:pt x="8516" y="4624"/>
                  </a:lnTo>
                  <a:lnTo>
                    <a:pt x="8535" y="4626"/>
                  </a:lnTo>
                  <a:lnTo>
                    <a:pt x="8545" y="4628"/>
                  </a:lnTo>
                  <a:lnTo>
                    <a:pt x="8564" y="4631"/>
                  </a:lnTo>
                  <a:lnTo>
                    <a:pt x="8573" y="4633"/>
                  </a:lnTo>
                  <a:lnTo>
                    <a:pt x="8592" y="4637"/>
                  </a:lnTo>
                  <a:lnTo>
                    <a:pt x="8602" y="4639"/>
                  </a:lnTo>
                  <a:lnTo>
                    <a:pt x="8621" y="4644"/>
                  </a:lnTo>
                  <a:lnTo>
                    <a:pt x="8630" y="4646"/>
                  </a:lnTo>
                  <a:lnTo>
                    <a:pt x="8649" y="4652"/>
                  </a:lnTo>
                  <a:lnTo>
                    <a:pt x="8657" y="4654"/>
                  </a:lnTo>
                  <a:lnTo>
                    <a:pt x="8676" y="4661"/>
                  </a:lnTo>
                  <a:lnTo>
                    <a:pt x="8685" y="4664"/>
                  </a:lnTo>
                  <a:lnTo>
                    <a:pt x="8703" y="4671"/>
                  </a:lnTo>
                  <a:lnTo>
                    <a:pt x="8712" y="4674"/>
                  </a:lnTo>
                  <a:lnTo>
                    <a:pt x="8730" y="4681"/>
                  </a:lnTo>
                  <a:lnTo>
                    <a:pt x="8738" y="4685"/>
                  </a:lnTo>
                  <a:lnTo>
                    <a:pt x="8756" y="4693"/>
                  </a:lnTo>
                  <a:lnTo>
                    <a:pt x="8765" y="4697"/>
                  </a:lnTo>
                  <a:lnTo>
                    <a:pt x="8782" y="4706"/>
                  </a:lnTo>
                  <a:lnTo>
                    <a:pt x="8790" y="4710"/>
                  </a:lnTo>
                  <a:lnTo>
                    <a:pt x="8808" y="4720"/>
                  </a:lnTo>
                  <a:lnTo>
                    <a:pt x="8816" y="4725"/>
                  </a:lnTo>
                  <a:lnTo>
                    <a:pt x="8833" y="4735"/>
                  </a:lnTo>
                  <a:lnTo>
                    <a:pt x="8841" y="4740"/>
                  </a:lnTo>
                  <a:lnTo>
                    <a:pt x="8857" y="4751"/>
                  </a:lnTo>
                  <a:lnTo>
                    <a:pt x="8865" y="4756"/>
                  </a:lnTo>
                  <a:lnTo>
                    <a:pt x="8881" y="4768"/>
                  </a:lnTo>
                  <a:lnTo>
                    <a:pt x="8889" y="4773"/>
                  </a:lnTo>
                  <a:lnTo>
                    <a:pt x="8905" y="4785"/>
                  </a:lnTo>
                  <a:lnTo>
                    <a:pt x="8912" y="4791"/>
                  </a:lnTo>
                  <a:lnTo>
                    <a:pt x="8927" y="4804"/>
                  </a:lnTo>
                  <a:lnTo>
                    <a:pt x="8934" y="4810"/>
                  </a:lnTo>
                  <a:lnTo>
                    <a:pt x="8949" y="4823"/>
                  </a:lnTo>
                  <a:lnTo>
                    <a:pt x="8956" y="4830"/>
                  </a:lnTo>
                  <a:lnTo>
                    <a:pt x="8970" y="4843"/>
                  </a:lnTo>
                  <a:lnTo>
                    <a:pt x="8976" y="4850"/>
                  </a:lnTo>
                  <a:lnTo>
                    <a:pt x="8990" y="4864"/>
                  </a:lnTo>
                  <a:lnTo>
                    <a:pt x="8996" y="4871"/>
                  </a:lnTo>
                  <a:lnTo>
                    <a:pt x="9009" y="4886"/>
                  </a:lnTo>
                  <a:lnTo>
                    <a:pt x="9015" y="4893"/>
                  </a:lnTo>
                  <a:lnTo>
                    <a:pt x="9028" y="4908"/>
                  </a:lnTo>
                  <a:lnTo>
                    <a:pt x="9034" y="4915"/>
                  </a:lnTo>
                  <a:lnTo>
                    <a:pt x="9046" y="4931"/>
                  </a:lnTo>
                  <a:lnTo>
                    <a:pt x="9051" y="4938"/>
                  </a:lnTo>
                  <a:lnTo>
                    <a:pt x="9062" y="4954"/>
                  </a:lnTo>
                  <a:lnTo>
                    <a:pt x="9068" y="4962"/>
                  </a:lnTo>
                  <a:lnTo>
                    <a:pt x="9078" y="4979"/>
                  </a:lnTo>
                  <a:lnTo>
                    <a:pt x="9083" y="4986"/>
                  </a:lnTo>
                  <a:lnTo>
                    <a:pt x="9093" y="5003"/>
                  </a:lnTo>
                  <a:lnTo>
                    <a:pt x="9097" y="5010"/>
                  </a:lnTo>
                  <a:lnTo>
                    <a:pt x="9107" y="5027"/>
                  </a:lnTo>
                  <a:lnTo>
                    <a:pt x="9111" y="5035"/>
                  </a:lnTo>
                  <a:lnTo>
                    <a:pt x="9120" y="5053"/>
                  </a:lnTo>
                  <a:lnTo>
                    <a:pt x="9125" y="5062"/>
                  </a:lnTo>
                  <a:lnTo>
                    <a:pt x="9133" y="5080"/>
                  </a:lnTo>
                  <a:lnTo>
                    <a:pt x="9137" y="5089"/>
                  </a:lnTo>
                  <a:lnTo>
                    <a:pt x="9144" y="5107"/>
                  </a:lnTo>
                  <a:lnTo>
                    <a:pt x="9148" y="5116"/>
                  </a:lnTo>
                  <a:lnTo>
                    <a:pt x="9155" y="5134"/>
                  </a:lnTo>
                  <a:lnTo>
                    <a:pt x="9158" y="5143"/>
                  </a:lnTo>
                  <a:lnTo>
                    <a:pt x="9164" y="5162"/>
                  </a:lnTo>
                  <a:lnTo>
                    <a:pt x="9167" y="5171"/>
                  </a:lnTo>
                  <a:lnTo>
                    <a:pt x="9172" y="5190"/>
                  </a:lnTo>
                  <a:lnTo>
                    <a:pt x="9175" y="5199"/>
                  </a:lnTo>
                  <a:lnTo>
                    <a:pt x="9179" y="5218"/>
                  </a:lnTo>
                  <a:lnTo>
                    <a:pt x="9182" y="5227"/>
                  </a:lnTo>
                  <a:lnTo>
                    <a:pt x="9186" y="5246"/>
                  </a:lnTo>
                  <a:lnTo>
                    <a:pt x="9187" y="5255"/>
                  </a:lnTo>
                  <a:lnTo>
                    <a:pt x="9191" y="5275"/>
                  </a:lnTo>
                  <a:lnTo>
                    <a:pt x="9192" y="5284"/>
                  </a:lnTo>
                  <a:lnTo>
                    <a:pt x="9195" y="5304"/>
                  </a:lnTo>
                  <a:lnTo>
                    <a:pt x="9196" y="5313"/>
                  </a:lnTo>
                  <a:lnTo>
                    <a:pt x="9197" y="5332"/>
                  </a:lnTo>
                  <a:lnTo>
                    <a:pt x="9198" y="5342"/>
                  </a:lnTo>
                  <a:lnTo>
                    <a:pt x="9199" y="5361"/>
                  </a:lnTo>
                  <a:lnTo>
                    <a:pt x="9200" y="5371"/>
                  </a:lnTo>
                  <a:lnTo>
                    <a:pt x="9200" y="5390"/>
                  </a:lnTo>
                  <a:lnTo>
                    <a:pt x="9200" y="5395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200" y="7263"/>
                  </a:lnTo>
                  <a:lnTo>
                    <a:pt x="9199" y="7272"/>
                  </a:lnTo>
                  <a:lnTo>
                    <a:pt x="9198" y="7292"/>
                  </a:lnTo>
                  <a:lnTo>
                    <a:pt x="9197" y="7301"/>
                  </a:lnTo>
                  <a:lnTo>
                    <a:pt x="9196" y="7321"/>
                  </a:lnTo>
                  <a:lnTo>
                    <a:pt x="9195" y="7330"/>
                  </a:lnTo>
                  <a:lnTo>
                    <a:pt x="9192" y="7349"/>
                  </a:lnTo>
                  <a:lnTo>
                    <a:pt x="9191" y="7359"/>
                  </a:lnTo>
                  <a:lnTo>
                    <a:pt x="9187" y="7378"/>
                  </a:lnTo>
                  <a:lnTo>
                    <a:pt x="9186" y="7387"/>
                  </a:lnTo>
                  <a:lnTo>
                    <a:pt x="9182" y="7407"/>
                  </a:lnTo>
                  <a:lnTo>
                    <a:pt x="9180" y="7416"/>
                  </a:lnTo>
                  <a:lnTo>
                    <a:pt x="9175" y="7435"/>
                  </a:lnTo>
                  <a:lnTo>
                    <a:pt x="9172" y="7444"/>
                  </a:lnTo>
                  <a:lnTo>
                    <a:pt x="9167" y="7463"/>
                  </a:lnTo>
                  <a:lnTo>
                    <a:pt x="9164" y="7472"/>
                  </a:lnTo>
                  <a:lnTo>
                    <a:pt x="9158" y="7491"/>
                  </a:lnTo>
                  <a:lnTo>
                    <a:pt x="9155" y="7500"/>
                  </a:lnTo>
                  <a:lnTo>
                    <a:pt x="9148" y="7518"/>
                  </a:lnTo>
                  <a:lnTo>
                    <a:pt x="9144" y="7527"/>
                  </a:lnTo>
                  <a:lnTo>
                    <a:pt x="9137" y="7545"/>
                  </a:lnTo>
                  <a:lnTo>
                    <a:pt x="9133" y="7554"/>
                  </a:lnTo>
                  <a:lnTo>
                    <a:pt x="9125" y="7572"/>
                  </a:lnTo>
                  <a:lnTo>
                    <a:pt x="9120" y="7581"/>
                  </a:lnTo>
                  <a:lnTo>
                    <a:pt x="9111" y="7599"/>
                  </a:lnTo>
                  <a:lnTo>
                    <a:pt x="9107" y="7607"/>
                  </a:lnTo>
                  <a:lnTo>
                    <a:pt x="9097" y="7624"/>
                  </a:lnTo>
                  <a:lnTo>
                    <a:pt x="9093" y="7631"/>
                  </a:lnTo>
                  <a:lnTo>
                    <a:pt x="9083" y="7648"/>
                  </a:lnTo>
                  <a:lnTo>
                    <a:pt x="9078" y="7656"/>
                  </a:lnTo>
                  <a:lnTo>
                    <a:pt x="9067" y="7672"/>
                  </a:lnTo>
                  <a:lnTo>
                    <a:pt x="9062" y="7680"/>
                  </a:lnTo>
                  <a:lnTo>
                    <a:pt x="9051" y="7696"/>
                  </a:lnTo>
                  <a:lnTo>
                    <a:pt x="9045" y="7703"/>
                  </a:lnTo>
                  <a:lnTo>
                    <a:pt x="9033" y="7719"/>
                  </a:lnTo>
                  <a:lnTo>
                    <a:pt x="9027" y="7726"/>
                  </a:lnTo>
                  <a:lnTo>
                    <a:pt x="9015" y="7741"/>
                  </a:lnTo>
                  <a:lnTo>
                    <a:pt x="9009" y="7749"/>
                  </a:lnTo>
                  <a:lnTo>
                    <a:pt x="8996" y="7763"/>
                  </a:lnTo>
                  <a:lnTo>
                    <a:pt x="8989" y="7770"/>
                  </a:lnTo>
                  <a:lnTo>
                    <a:pt x="8976" y="7784"/>
                  </a:lnTo>
                  <a:lnTo>
                    <a:pt x="8969" y="7791"/>
                  </a:lnTo>
                  <a:lnTo>
                    <a:pt x="8955" y="7804"/>
                  </a:lnTo>
                  <a:lnTo>
                    <a:pt x="8948" y="7811"/>
                  </a:lnTo>
                  <a:lnTo>
                    <a:pt x="8934" y="7824"/>
                  </a:lnTo>
                  <a:lnTo>
                    <a:pt x="8926" y="7830"/>
                  </a:lnTo>
                  <a:lnTo>
                    <a:pt x="8911" y="7842"/>
                  </a:lnTo>
                  <a:lnTo>
                    <a:pt x="8904" y="7848"/>
                  </a:lnTo>
                  <a:lnTo>
                    <a:pt x="8888" y="7860"/>
                  </a:lnTo>
                  <a:lnTo>
                    <a:pt x="8881" y="7866"/>
                  </a:lnTo>
                  <a:lnTo>
                    <a:pt x="8865" y="7877"/>
                  </a:lnTo>
                  <a:lnTo>
                    <a:pt x="8857" y="7882"/>
                  </a:lnTo>
                  <a:lnTo>
                    <a:pt x="8841" y="7893"/>
                  </a:lnTo>
                  <a:lnTo>
                    <a:pt x="8833" y="7898"/>
                  </a:lnTo>
                  <a:lnTo>
                    <a:pt x="8816" y="7908"/>
                  </a:lnTo>
                  <a:lnTo>
                    <a:pt x="8809" y="7912"/>
                  </a:lnTo>
                  <a:lnTo>
                    <a:pt x="8792" y="7922"/>
                  </a:lnTo>
                  <a:lnTo>
                    <a:pt x="8784" y="7926"/>
                  </a:lnTo>
                  <a:lnTo>
                    <a:pt x="8766" y="7935"/>
                  </a:lnTo>
                  <a:lnTo>
                    <a:pt x="8757" y="7940"/>
                  </a:lnTo>
                  <a:lnTo>
                    <a:pt x="8739" y="7948"/>
                  </a:lnTo>
                  <a:lnTo>
                    <a:pt x="8730" y="7952"/>
                  </a:lnTo>
                  <a:lnTo>
                    <a:pt x="8712" y="7959"/>
                  </a:lnTo>
                  <a:lnTo>
                    <a:pt x="8703" y="7963"/>
                  </a:lnTo>
                  <a:lnTo>
                    <a:pt x="8685" y="7970"/>
                  </a:lnTo>
                  <a:lnTo>
                    <a:pt x="8676" y="7973"/>
                  </a:lnTo>
                  <a:lnTo>
                    <a:pt x="8657" y="7979"/>
                  </a:lnTo>
                  <a:lnTo>
                    <a:pt x="8648" y="7982"/>
                  </a:lnTo>
                  <a:lnTo>
                    <a:pt x="8629" y="7987"/>
                  </a:lnTo>
                  <a:lnTo>
                    <a:pt x="8620" y="7990"/>
                  </a:lnTo>
                  <a:lnTo>
                    <a:pt x="8601" y="7995"/>
                  </a:lnTo>
                  <a:lnTo>
                    <a:pt x="8592" y="7997"/>
                  </a:lnTo>
                  <a:lnTo>
                    <a:pt x="8572" y="8001"/>
                  </a:lnTo>
                  <a:lnTo>
                    <a:pt x="8563" y="8002"/>
                  </a:lnTo>
                  <a:lnTo>
                    <a:pt x="8544" y="8006"/>
                  </a:lnTo>
                  <a:lnTo>
                    <a:pt x="8534" y="8007"/>
                  </a:lnTo>
                  <a:lnTo>
                    <a:pt x="8515" y="8010"/>
                  </a:lnTo>
                  <a:lnTo>
                    <a:pt x="8506" y="8011"/>
                  </a:lnTo>
                  <a:lnTo>
                    <a:pt x="8486" y="8012"/>
                  </a:lnTo>
                  <a:lnTo>
                    <a:pt x="8477" y="8013"/>
                  </a:lnTo>
                  <a:lnTo>
                    <a:pt x="8457" y="8014"/>
                  </a:lnTo>
                  <a:lnTo>
                    <a:pt x="8448" y="8015"/>
                  </a:lnTo>
                  <a:lnTo>
                    <a:pt x="8428" y="8015"/>
                  </a:lnTo>
                  <a:lnTo>
                    <a:pt x="8423" y="8015"/>
                  </a:lnTo>
                  <a:lnTo>
                    <a:pt x="1577" y="8015"/>
                  </a:lnTo>
                  <a:lnTo>
                    <a:pt x="1572" y="8015"/>
                  </a:lnTo>
                  <a:lnTo>
                    <a:pt x="1552" y="8015"/>
                  </a:lnTo>
                  <a:lnTo>
                    <a:pt x="1543" y="8014"/>
                  </a:lnTo>
                  <a:lnTo>
                    <a:pt x="1523" y="8013"/>
                  </a:lnTo>
                  <a:lnTo>
                    <a:pt x="1514" y="8012"/>
                  </a:lnTo>
                  <a:lnTo>
                    <a:pt x="1494" y="8011"/>
                  </a:lnTo>
                  <a:lnTo>
                    <a:pt x="1485" y="8010"/>
                  </a:lnTo>
                  <a:lnTo>
                    <a:pt x="1466" y="8007"/>
                  </a:lnTo>
                  <a:lnTo>
                    <a:pt x="1456" y="8006"/>
                  </a:lnTo>
                  <a:lnTo>
                    <a:pt x="1437" y="8002"/>
                  </a:lnTo>
                  <a:lnTo>
                    <a:pt x="1428" y="8001"/>
                  </a:lnTo>
                  <a:lnTo>
                    <a:pt x="1408" y="7997"/>
                  </a:lnTo>
                  <a:lnTo>
                    <a:pt x="1399" y="7995"/>
                  </a:lnTo>
                  <a:lnTo>
                    <a:pt x="1380" y="7990"/>
                  </a:lnTo>
                  <a:lnTo>
                    <a:pt x="1371" y="7987"/>
                  </a:lnTo>
                  <a:lnTo>
                    <a:pt x="1352" y="7982"/>
                  </a:lnTo>
                  <a:lnTo>
                    <a:pt x="1343" y="7979"/>
                  </a:lnTo>
                  <a:lnTo>
                    <a:pt x="1324" y="7973"/>
                  </a:lnTo>
                  <a:lnTo>
                    <a:pt x="1315" y="7970"/>
                  </a:lnTo>
                  <a:lnTo>
                    <a:pt x="1297" y="7963"/>
                  </a:lnTo>
                  <a:lnTo>
                    <a:pt x="1288" y="7959"/>
                  </a:lnTo>
                  <a:lnTo>
                    <a:pt x="1270" y="7952"/>
                  </a:lnTo>
                  <a:lnTo>
                    <a:pt x="1261" y="7948"/>
                  </a:lnTo>
                  <a:lnTo>
                    <a:pt x="1243" y="7940"/>
                  </a:lnTo>
                  <a:lnTo>
                    <a:pt x="1234" y="7935"/>
                  </a:lnTo>
                  <a:lnTo>
                    <a:pt x="1216" y="7926"/>
                  </a:lnTo>
                  <a:lnTo>
                    <a:pt x="1208" y="7922"/>
                  </a:lnTo>
                  <a:lnTo>
                    <a:pt x="1191" y="7912"/>
                  </a:lnTo>
                  <a:lnTo>
                    <a:pt x="1184" y="7908"/>
                  </a:lnTo>
                  <a:lnTo>
                    <a:pt x="1167" y="7898"/>
                  </a:lnTo>
                  <a:lnTo>
                    <a:pt x="1159" y="7893"/>
                  </a:lnTo>
                  <a:lnTo>
                    <a:pt x="1143" y="7882"/>
                  </a:lnTo>
                  <a:lnTo>
                    <a:pt x="1135" y="7877"/>
                  </a:lnTo>
                  <a:lnTo>
                    <a:pt x="1119" y="7866"/>
                  </a:lnTo>
                  <a:lnTo>
                    <a:pt x="1112" y="7860"/>
                  </a:lnTo>
                  <a:lnTo>
                    <a:pt x="1096" y="7848"/>
                  </a:lnTo>
                  <a:lnTo>
                    <a:pt x="1089" y="7842"/>
                  </a:lnTo>
                  <a:lnTo>
                    <a:pt x="1074" y="7830"/>
                  </a:lnTo>
                  <a:lnTo>
                    <a:pt x="1066" y="7824"/>
                  </a:lnTo>
                  <a:lnTo>
                    <a:pt x="1052" y="7811"/>
                  </a:lnTo>
                  <a:lnTo>
                    <a:pt x="1045" y="7804"/>
                  </a:lnTo>
                  <a:lnTo>
                    <a:pt x="1031" y="7791"/>
                  </a:lnTo>
                  <a:lnTo>
                    <a:pt x="1024" y="7784"/>
                  </a:lnTo>
                  <a:lnTo>
                    <a:pt x="1011" y="7770"/>
                  </a:lnTo>
                  <a:lnTo>
                    <a:pt x="1004" y="7763"/>
                  </a:lnTo>
                  <a:lnTo>
                    <a:pt x="991" y="7749"/>
                  </a:lnTo>
                  <a:lnTo>
                    <a:pt x="985" y="7741"/>
                  </a:lnTo>
                  <a:lnTo>
                    <a:pt x="973" y="7726"/>
                  </a:lnTo>
                  <a:lnTo>
                    <a:pt x="967" y="7719"/>
                  </a:lnTo>
                  <a:lnTo>
                    <a:pt x="955" y="7703"/>
                  </a:lnTo>
                  <a:lnTo>
                    <a:pt x="949" y="7696"/>
                  </a:lnTo>
                  <a:lnTo>
                    <a:pt x="938" y="7680"/>
                  </a:lnTo>
                  <a:lnTo>
                    <a:pt x="933" y="7672"/>
                  </a:lnTo>
                  <a:lnTo>
                    <a:pt x="922" y="7656"/>
                  </a:lnTo>
                  <a:lnTo>
                    <a:pt x="917" y="7648"/>
                  </a:lnTo>
                  <a:lnTo>
                    <a:pt x="907" y="7631"/>
                  </a:lnTo>
                  <a:lnTo>
                    <a:pt x="903" y="7624"/>
                  </a:lnTo>
                  <a:lnTo>
                    <a:pt x="893" y="7607"/>
                  </a:lnTo>
                  <a:lnTo>
                    <a:pt x="889" y="7599"/>
                  </a:lnTo>
                  <a:lnTo>
                    <a:pt x="880" y="7581"/>
                  </a:lnTo>
                  <a:lnTo>
                    <a:pt x="875" y="7572"/>
                  </a:lnTo>
                  <a:lnTo>
                    <a:pt x="867" y="7554"/>
                  </a:lnTo>
                  <a:lnTo>
                    <a:pt x="863" y="7545"/>
                  </a:lnTo>
                  <a:lnTo>
                    <a:pt x="856" y="7527"/>
                  </a:lnTo>
                  <a:lnTo>
                    <a:pt x="852" y="7518"/>
                  </a:lnTo>
                  <a:lnTo>
                    <a:pt x="845" y="7500"/>
                  </a:lnTo>
                  <a:lnTo>
                    <a:pt x="842" y="7491"/>
                  </a:lnTo>
                  <a:lnTo>
                    <a:pt x="836" y="7472"/>
                  </a:lnTo>
                  <a:lnTo>
                    <a:pt x="833" y="7463"/>
                  </a:lnTo>
                  <a:lnTo>
                    <a:pt x="828" y="7444"/>
                  </a:lnTo>
                  <a:lnTo>
                    <a:pt x="825" y="7435"/>
                  </a:lnTo>
                  <a:lnTo>
                    <a:pt x="820" y="7416"/>
                  </a:lnTo>
                  <a:lnTo>
                    <a:pt x="818" y="7407"/>
                  </a:lnTo>
                  <a:lnTo>
                    <a:pt x="814" y="7387"/>
                  </a:lnTo>
                  <a:lnTo>
                    <a:pt x="813" y="7378"/>
                  </a:lnTo>
                  <a:lnTo>
                    <a:pt x="809" y="7359"/>
                  </a:lnTo>
                  <a:lnTo>
                    <a:pt x="808" y="7349"/>
                  </a:lnTo>
                  <a:lnTo>
                    <a:pt x="805" y="7330"/>
                  </a:lnTo>
                  <a:lnTo>
                    <a:pt x="804" y="7321"/>
                  </a:lnTo>
                  <a:lnTo>
                    <a:pt x="803" y="7301"/>
                  </a:lnTo>
                  <a:lnTo>
                    <a:pt x="802" y="7292"/>
                  </a:lnTo>
                  <a:lnTo>
                    <a:pt x="801" y="7272"/>
                  </a:lnTo>
                  <a:lnTo>
                    <a:pt x="800" y="7263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5395"/>
                  </a:lnTo>
                  <a:lnTo>
                    <a:pt x="800" y="5390"/>
                  </a:lnTo>
                  <a:lnTo>
                    <a:pt x="800" y="5371"/>
                  </a:lnTo>
                  <a:lnTo>
                    <a:pt x="801" y="5361"/>
                  </a:lnTo>
                  <a:lnTo>
                    <a:pt x="802" y="5342"/>
                  </a:lnTo>
                  <a:lnTo>
                    <a:pt x="803" y="5332"/>
                  </a:lnTo>
                  <a:lnTo>
                    <a:pt x="804" y="5313"/>
                  </a:lnTo>
                  <a:lnTo>
                    <a:pt x="805" y="5304"/>
                  </a:lnTo>
                  <a:lnTo>
                    <a:pt x="808" y="5284"/>
                  </a:lnTo>
                  <a:lnTo>
                    <a:pt x="809" y="5275"/>
                  </a:lnTo>
                  <a:lnTo>
                    <a:pt x="813" y="5255"/>
                  </a:lnTo>
                  <a:lnTo>
                    <a:pt x="814" y="5246"/>
                  </a:lnTo>
                  <a:lnTo>
                    <a:pt x="818" y="5227"/>
                  </a:lnTo>
                  <a:lnTo>
                    <a:pt x="821" y="5218"/>
                  </a:lnTo>
                  <a:lnTo>
                    <a:pt x="825" y="5199"/>
                  </a:lnTo>
                  <a:lnTo>
                    <a:pt x="828" y="5190"/>
                  </a:lnTo>
                  <a:lnTo>
                    <a:pt x="833" y="5171"/>
                  </a:lnTo>
                  <a:lnTo>
                    <a:pt x="836" y="5162"/>
                  </a:lnTo>
                  <a:lnTo>
                    <a:pt x="842" y="5143"/>
                  </a:lnTo>
                  <a:lnTo>
                    <a:pt x="845" y="5134"/>
                  </a:lnTo>
                  <a:lnTo>
                    <a:pt x="852" y="5116"/>
                  </a:lnTo>
                  <a:lnTo>
                    <a:pt x="856" y="5107"/>
                  </a:lnTo>
                  <a:lnTo>
                    <a:pt x="863" y="5089"/>
                  </a:lnTo>
                  <a:lnTo>
                    <a:pt x="867" y="5080"/>
                  </a:lnTo>
                  <a:lnTo>
                    <a:pt x="875" y="5062"/>
                  </a:lnTo>
                  <a:lnTo>
                    <a:pt x="880" y="5053"/>
                  </a:lnTo>
                  <a:lnTo>
                    <a:pt x="889" y="5035"/>
                  </a:lnTo>
                  <a:lnTo>
                    <a:pt x="893" y="5027"/>
                  </a:lnTo>
                  <a:lnTo>
                    <a:pt x="903" y="5010"/>
                  </a:lnTo>
                  <a:lnTo>
                    <a:pt x="907" y="5003"/>
                  </a:lnTo>
                  <a:lnTo>
                    <a:pt x="917" y="4986"/>
                  </a:lnTo>
                  <a:lnTo>
                    <a:pt x="922" y="4979"/>
                  </a:lnTo>
                  <a:lnTo>
                    <a:pt x="932" y="4962"/>
                  </a:lnTo>
                  <a:lnTo>
                    <a:pt x="938" y="4954"/>
                  </a:lnTo>
                  <a:lnTo>
                    <a:pt x="949" y="4938"/>
                  </a:lnTo>
                  <a:lnTo>
                    <a:pt x="954" y="4931"/>
                  </a:lnTo>
                  <a:lnTo>
                    <a:pt x="966" y="4915"/>
                  </a:lnTo>
                  <a:lnTo>
                    <a:pt x="972" y="4908"/>
                  </a:lnTo>
                  <a:lnTo>
                    <a:pt x="985" y="4893"/>
                  </a:lnTo>
                  <a:lnTo>
                    <a:pt x="991" y="4886"/>
                  </a:lnTo>
                  <a:lnTo>
                    <a:pt x="1004" y="4871"/>
                  </a:lnTo>
                  <a:lnTo>
                    <a:pt x="1010" y="4864"/>
                  </a:lnTo>
                  <a:lnTo>
                    <a:pt x="1024" y="4850"/>
                  </a:lnTo>
                  <a:lnTo>
                    <a:pt x="1030" y="4843"/>
                  </a:lnTo>
                  <a:lnTo>
                    <a:pt x="1044" y="4830"/>
                  </a:lnTo>
                  <a:lnTo>
                    <a:pt x="1051" y="4823"/>
                  </a:lnTo>
                  <a:lnTo>
                    <a:pt x="1066" y="4810"/>
                  </a:lnTo>
                  <a:lnTo>
                    <a:pt x="1073" y="4804"/>
                  </a:lnTo>
                  <a:lnTo>
                    <a:pt x="1088" y="4791"/>
                  </a:lnTo>
                  <a:lnTo>
                    <a:pt x="1095" y="4785"/>
                  </a:lnTo>
                  <a:lnTo>
                    <a:pt x="1111" y="4773"/>
                  </a:lnTo>
                  <a:lnTo>
                    <a:pt x="1119" y="4768"/>
                  </a:lnTo>
                  <a:lnTo>
                    <a:pt x="1135" y="4756"/>
                  </a:lnTo>
                  <a:lnTo>
                    <a:pt x="1143" y="4751"/>
                  </a:lnTo>
                  <a:lnTo>
                    <a:pt x="1159" y="4740"/>
                  </a:lnTo>
                  <a:lnTo>
                    <a:pt x="1167" y="4735"/>
                  </a:lnTo>
                  <a:lnTo>
                    <a:pt x="1184" y="4725"/>
                  </a:lnTo>
                  <a:lnTo>
                    <a:pt x="1192" y="4720"/>
                  </a:lnTo>
                  <a:lnTo>
                    <a:pt x="1210" y="4710"/>
                  </a:lnTo>
                  <a:lnTo>
                    <a:pt x="1218" y="4706"/>
                  </a:lnTo>
                  <a:lnTo>
                    <a:pt x="1235" y="4697"/>
                  </a:lnTo>
                  <a:lnTo>
                    <a:pt x="1244" y="4693"/>
                  </a:lnTo>
                  <a:lnTo>
                    <a:pt x="1262" y="4685"/>
                  </a:lnTo>
                  <a:lnTo>
                    <a:pt x="1270" y="4681"/>
                  </a:lnTo>
                  <a:lnTo>
                    <a:pt x="1288" y="4674"/>
                  </a:lnTo>
                  <a:lnTo>
                    <a:pt x="1297" y="4671"/>
                  </a:lnTo>
                  <a:lnTo>
                    <a:pt x="1315" y="4664"/>
                  </a:lnTo>
                  <a:lnTo>
                    <a:pt x="1324" y="4661"/>
                  </a:lnTo>
                  <a:lnTo>
                    <a:pt x="1343" y="4654"/>
                  </a:lnTo>
                  <a:lnTo>
                    <a:pt x="1351" y="4652"/>
                  </a:lnTo>
                  <a:lnTo>
                    <a:pt x="1370" y="4646"/>
                  </a:lnTo>
                  <a:lnTo>
                    <a:pt x="1379" y="4644"/>
                  </a:lnTo>
                  <a:lnTo>
                    <a:pt x="1398" y="4639"/>
                  </a:lnTo>
                  <a:lnTo>
                    <a:pt x="1408" y="4637"/>
                  </a:lnTo>
                  <a:lnTo>
                    <a:pt x="1427" y="4633"/>
                  </a:lnTo>
                  <a:lnTo>
                    <a:pt x="1436" y="4631"/>
                  </a:lnTo>
                  <a:lnTo>
                    <a:pt x="1455" y="4628"/>
                  </a:lnTo>
                  <a:lnTo>
                    <a:pt x="1465" y="4626"/>
                  </a:lnTo>
                  <a:lnTo>
                    <a:pt x="1484" y="4624"/>
                  </a:lnTo>
                  <a:lnTo>
                    <a:pt x="1494" y="4623"/>
                  </a:lnTo>
                  <a:lnTo>
                    <a:pt x="1513" y="4621"/>
                  </a:lnTo>
                  <a:lnTo>
                    <a:pt x="1523" y="4620"/>
                  </a:lnTo>
                  <a:lnTo>
                    <a:pt x="1543" y="4619"/>
                  </a:lnTo>
                  <a:lnTo>
                    <a:pt x="1552" y="4618"/>
                  </a:lnTo>
                  <a:lnTo>
                    <a:pt x="1572" y="4618"/>
                  </a:lnTo>
                  <a:lnTo>
                    <a:pt x="1577" y="4618"/>
                  </a:lnTo>
                  <a:lnTo>
                    <a:pt x="2573" y="4618"/>
                  </a:lnTo>
                  <a:lnTo>
                    <a:pt x="1992" y="2296"/>
                  </a:lnTo>
                  <a:lnTo>
                    <a:pt x="1987" y="2263"/>
                  </a:lnTo>
                  <a:lnTo>
                    <a:pt x="1985" y="2231"/>
                  </a:lnTo>
                  <a:lnTo>
                    <a:pt x="1988" y="2198"/>
                  </a:lnTo>
                  <a:lnTo>
                    <a:pt x="1995" y="2166"/>
                  </a:lnTo>
                  <a:lnTo>
                    <a:pt x="2006" y="2135"/>
                  </a:lnTo>
                  <a:lnTo>
                    <a:pt x="2021" y="2106"/>
                  </a:lnTo>
                  <a:lnTo>
                    <a:pt x="2039" y="2079"/>
                  </a:lnTo>
                  <a:lnTo>
                    <a:pt x="2061" y="2055"/>
                  </a:lnTo>
                  <a:lnTo>
                    <a:pt x="2086" y="2034"/>
                  </a:lnTo>
                  <a:lnTo>
                    <a:pt x="2114" y="2016"/>
                  </a:lnTo>
                  <a:lnTo>
                    <a:pt x="2143" y="2002"/>
                  </a:lnTo>
                  <a:lnTo>
                    <a:pt x="2174" y="1992"/>
                  </a:lnTo>
                  <a:lnTo>
                    <a:pt x="2207" y="1987"/>
                  </a:lnTo>
                  <a:lnTo>
                    <a:pt x="2239" y="1985"/>
                  </a:lnTo>
                  <a:lnTo>
                    <a:pt x="2272" y="1988"/>
                  </a:lnTo>
                  <a:lnTo>
                    <a:pt x="2304" y="1995"/>
                  </a:lnTo>
                  <a:lnTo>
                    <a:pt x="2335" y="2006"/>
                  </a:lnTo>
                  <a:lnTo>
                    <a:pt x="2364" y="2021"/>
                  </a:lnTo>
                  <a:lnTo>
                    <a:pt x="2391" y="2039"/>
                  </a:lnTo>
                  <a:lnTo>
                    <a:pt x="2415" y="2061"/>
                  </a:lnTo>
                  <a:lnTo>
                    <a:pt x="2436" y="2086"/>
                  </a:lnTo>
                  <a:lnTo>
                    <a:pt x="2454" y="2114"/>
                  </a:lnTo>
                  <a:close/>
                  <a:moveTo>
                    <a:pt x="8433" y="5118"/>
                  </a:moveTo>
                  <a:lnTo>
                    <a:pt x="8421" y="5118"/>
                  </a:lnTo>
                  <a:lnTo>
                    <a:pt x="1579" y="5118"/>
                  </a:lnTo>
                  <a:lnTo>
                    <a:pt x="1567" y="5118"/>
                  </a:lnTo>
                  <a:lnTo>
                    <a:pt x="1556" y="5119"/>
                  </a:lnTo>
                  <a:lnTo>
                    <a:pt x="1546" y="5120"/>
                  </a:lnTo>
                  <a:lnTo>
                    <a:pt x="1536" y="5121"/>
                  </a:lnTo>
                  <a:lnTo>
                    <a:pt x="1526" y="5123"/>
                  </a:lnTo>
                  <a:lnTo>
                    <a:pt x="1515" y="5125"/>
                  </a:lnTo>
                  <a:lnTo>
                    <a:pt x="1505" y="5128"/>
                  </a:lnTo>
                  <a:lnTo>
                    <a:pt x="1495" y="5131"/>
                  </a:lnTo>
                  <a:lnTo>
                    <a:pt x="1485" y="5134"/>
                  </a:lnTo>
                  <a:lnTo>
                    <a:pt x="1476" y="5137"/>
                  </a:lnTo>
                  <a:lnTo>
                    <a:pt x="1466" y="5142"/>
                  </a:lnTo>
                  <a:lnTo>
                    <a:pt x="1456" y="5146"/>
                  </a:lnTo>
                  <a:lnTo>
                    <a:pt x="1447" y="5151"/>
                  </a:lnTo>
                  <a:lnTo>
                    <a:pt x="1438" y="5156"/>
                  </a:lnTo>
                  <a:lnTo>
                    <a:pt x="1429" y="5161"/>
                  </a:lnTo>
                  <a:lnTo>
                    <a:pt x="1421" y="5166"/>
                  </a:lnTo>
                  <a:lnTo>
                    <a:pt x="1412" y="5172"/>
                  </a:lnTo>
                  <a:lnTo>
                    <a:pt x="1404" y="5178"/>
                  </a:lnTo>
                  <a:lnTo>
                    <a:pt x="1397" y="5185"/>
                  </a:lnTo>
                  <a:lnTo>
                    <a:pt x="1389" y="5192"/>
                  </a:lnTo>
                  <a:lnTo>
                    <a:pt x="1382" y="5199"/>
                  </a:lnTo>
                  <a:lnTo>
                    <a:pt x="1375" y="5206"/>
                  </a:lnTo>
                  <a:lnTo>
                    <a:pt x="1368" y="5214"/>
                  </a:lnTo>
                  <a:lnTo>
                    <a:pt x="1361" y="5222"/>
                  </a:lnTo>
                  <a:lnTo>
                    <a:pt x="1355" y="5230"/>
                  </a:lnTo>
                  <a:lnTo>
                    <a:pt x="1349" y="5239"/>
                  </a:lnTo>
                  <a:lnTo>
                    <a:pt x="1343" y="5248"/>
                  </a:lnTo>
                  <a:lnTo>
                    <a:pt x="1337" y="5258"/>
                  </a:lnTo>
                  <a:lnTo>
                    <a:pt x="1332" y="5267"/>
                  </a:lnTo>
                  <a:lnTo>
                    <a:pt x="1327" y="5276"/>
                  </a:lnTo>
                  <a:lnTo>
                    <a:pt x="1323" y="5286"/>
                  </a:lnTo>
                  <a:lnTo>
                    <a:pt x="1319" y="5295"/>
                  </a:lnTo>
                  <a:lnTo>
                    <a:pt x="1315" y="5304"/>
                  </a:lnTo>
                  <a:lnTo>
                    <a:pt x="1312" y="5314"/>
                  </a:lnTo>
                  <a:lnTo>
                    <a:pt x="1309" y="5324"/>
                  </a:lnTo>
                  <a:lnTo>
                    <a:pt x="1307" y="5334"/>
                  </a:lnTo>
                  <a:lnTo>
                    <a:pt x="1305" y="5344"/>
                  </a:lnTo>
                  <a:lnTo>
                    <a:pt x="1303" y="5354"/>
                  </a:lnTo>
                  <a:lnTo>
                    <a:pt x="1302" y="5364"/>
                  </a:lnTo>
                  <a:lnTo>
                    <a:pt x="1301" y="5374"/>
                  </a:lnTo>
                  <a:lnTo>
                    <a:pt x="1300" y="5385"/>
                  </a:lnTo>
                  <a:lnTo>
                    <a:pt x="1300" y="5397"/>
                  </a:lnTo>
                  <a:lnTo>
                    <a:pt x="1300" y="7236"/>
                  </a:lnTo>
                  <a:lnTo>
                    <a:pt x="1300" y="7249"/>
                  </a:lnTo>
                  <a:lnTo>
                    <a:pt x="1301" y="7259"/>
                  </a:lnTo>
                  <a:lnTo>
                    <a:pt x="1302" y="7270"/>
                  </a:lnTo>
                  <a:lnTo>
                    <a:pt x="1303" y="7280"/>
                  </a:lnTo>
                  <a:lnTo>
                    <a:pt x="1305" y="7290"/>
                  </a:lnTo>
                  <a:lnTo>
                    <a:pt x="1307" y="7300"/>
                  </a:lnTo>
                  <a:lnTo>
                    <a:pt x="1309" y="7310"/>
                  </a:lnTo>
                  <a:lnTo>
                    <a:pt x="1312" y="7320"/>
                  </a:lnTo>
                  <a:lnTo>
                    <a:pt x="1315" y="7330"/>
                  </a:lnTo>
                  <a:lnTo>
                    <a:pt x="1319" y="7339"/>
                  </a:lnTo>
                  <a:lnTo>
                    <a:pt x="1323" y="7348"/>
                  </a:lnTo>
                  <a:lnTo>
                    <a:pt x="1327" y="7358"/>
                  </a:lnTo>
                  <a:lnTo>
                    <a:pt x="1332" y="7367"/>
                  </a:lnTo>
                  <a:lnTo>
                    <a:pt x="1337" y="7376"/>
                  </a:lnTo>
                  <a:lnTo>
                    <a:pt x="1343" y="7386"/>
                  </a:lnTo>
                  <a:lnTo>
                    <a:pt x="1349" y="7395"/>
                  </a:lnTo>
                  <a:lnTo>
                    <a:pt x="1355" y="7403"/>
                  </a:lnTo>
                  <a:lnTo>
                    <a:pt x="1361" y="7411"/>
                  </a:lnTo>
                  <a:lnTo>
                    <a:pt x="1367" y="7419"/>
                  </a:lnTo>
                  <a:lnTo>
                    <a:pt x="1374" y="7427"/>
                  </a:lnTo>
                  <a:lnTo>
                    <a:pt x="1381" y="7434"/>
                  </a:lnTo>
                  <a:lnTo>
                    <a:pt x="1388" y="7441"/>
                  </a:lnTo>
                  <a:lnTo>
                    <a:pt x="1396" y="7448"/>
                  </a:lnTo>
                  <a:lnTo>
                    <a:pt x="1404" y="7454"/>
                  </a:lnTo>
                  <a:lnTo>
                    <a:pt x="1412" y="7460"/>
                  </a:lnTo>
                  <a:lnTo>
                    <a:pt x="1420" y="7466"/>
                  </a:lnTo>
                  <a:lnTo>
                    <a:pt x="1429" y="7472"/>
                  </a:lnTo>
                  <a:lnTo>
                    <a:pt x="1439" y="7478"/>
                  </a:lnTo>
                  <a:lnTo>
                    <a:pt x="1448" y="7483"/>
                  </a:lnTo>
                  <a:lnTo>
                    <a:pt x="1457" y="7488"/>
                  </a:lnTo>
                  <a:lnTo>
                    <a:pt x="1467" y="7492"/>
                  </a:lnTo>
                  <a:lnTo>
                    <a:pt x="1476" y="7496"/>
                  </a:lnTo>
                  <a:lnTo>
                    <a:pt x="1485" y="7500"/>
                  </a:lnTo>
                  <a:lnTo>
                    <a:pt x="1495" y="7503"/>
                  </a:lnTo>
                  <a:lnTo>
                    <a:pt x="1505" y="7506"/>
                  </a:lnTo>
                  <a:lnTo>
                    <a:pt x="1515" y="7508"/>
                  </a:lnTo>
                  <a:lnTo>
                    <a:pt x="1525" y="7510"/>
                  </a:lnTo>
                  <a:lnTo>
                    <a:pt x="1535" y="7512"/>
                  </a:lnTo>
                  <a:lnTo>
                    <a:pt x="1545" y="7513"/>
                  </a:lnTo>
                  <a:lnTo>
                    <a:pt x="1556" y="7514"/>
                  </a:lnTo>
                  <a:lnTo>
                    <a:pt x="1566" y="7515"/>
                  </a:lnTo>
                  <a:lnTo>
                    <a:pt x="1579" y="7515"/>
                  </a:lnTo>
                  <a:lnTo>
                    <a:pt x="6805" y="7515"/>
                  </a:lnTo>
                  <a:lnTo>
                    <a:pt x="6804" y="7515"/>
                  </a:lnTo>
                  <a:lnTo>
                    <a:pt x="6786" y="7509"/>
                  </a:lnTo>
                  <a:lnTo>
                    <a:pt x="6768" y="7500"/>
                  </a:lnTo>
                  <a:lnTo>
                    <a:pt x="6752" y="7489"/>
                  </a:lnTo>
                  <a:lnTo>
                    <a:pt x="6737" y="7476"/>
                  </a:lnTo>
                  <a:lnTo>
                    <a:pt x="6724" y="7461"/>
                  </a:lnTo>
                  <a:lnTo>
                    <a:pt x="6713" y="7445"/>
                  </a:lnTo>
                  <a:lnTo>
                    <a:pt x="6704" y="7427"/>
                  </a:lnTo>
                  <a:lnTo>
                    <a:pt x="6698" y="7409"/>
                  </a:lnTo>
                  <a:lnTo>
                    <a:pt x="6694" y="7390"/>
                  </a:lnTo>
                  <a:lnTo>
                    <a:pt x="6693" y="7370"/>
                  </a:lnTo>
                  <a:lnTo>
                    <a:pt x="6693" y="7107"/>
                  </a:lnTo>
                  <a:lnTo>
                    <a:pt x="6694" y="7087"/>
                  </a:lnTo>
                  <a:lnTo>
                    <a:pt x="6698" y="7068"/>
                  </a:lnTo>
                  <a:lnTo>
                    <a:pt x="6704" y="7050"/>
                  </a:lnTo>
                  <a:lnTo>
                    <a:pt x="6713" y="7032"/>
                  </a:lnTo>
                  <a:lnTo>
                    <a:pt x="6724" y="7016"/>
                  </a:lnTo>
                  <a:lnTo>
                    <a:pt x="6737" y="7001"/>
                  </a:lnTo>
                  <a:lnTo>
                    <a:pt x="6752" y="6988"/>
                  </a:lnTo>
                  <a:lnTo>
                    <a:pt x="6768" y="6977"/>
                  </a:lnTo>
                  <a:lnTo>
                    <a:pt x="6786" y="6968"/>
                  </a:lnTo>
                  <a:lnTo>
                    <a:pt x="6804" y="6962"/>
                  </a:lnTo>
                  <a:lnTo>
                    <a:pt x="6823" y="6958"/>
                  </a:lnTo>
                  <a:lnTo>
                    <a:pt x="6843" y="6957"/>
                  </a:lnTo>
                  <a:lnTo>
                    <a:pt x="6863" y="6958"/>
                  </a:lnTo>
                  <a:lnTo>
                    <a:pt x="6882" y="6962"/>
                  </a:lnTo>
                  <a:lnTo>
                    <a:pt x="6900" y="6968"/>
                  </a:lnTo>
                  <a:lnTo>
                    <a:pt x="6918" y="6977"/>
                  </a:lnTo>
                  <a:lnTo>
                    <a:pt x="6934" y="6988"/>
                  </a:lnTo>
                  <a:lnTo>
                    <a:pt x="6949" y="7001"/>
                  </a:lnTo>
                  <a:lnTo>
                    <a:pt x="6962" y="7016"/>
                  </a:lnTo>
                  <a:lnTo>
                    <a:pt x="6973" y="7032"/>
                  </a:lnTo>
                  <a:lnTo>
                    <a:pt x="6982" y="7050"/>
                  </a:lnTo>
                  <a:lnTo>
                    <a:pt x="6988" y="7068"/>
                  </a:lnTo>
                  <a:lnTo>
                    <a:pt x="6992" y="7087"/>
                  </a:lnTo>
                  <a:lnTo>
                    <a:pt x="6993" y="7107"/>
                  </a:lnTo>
                  <a:lnTo>
                    <a:pt x="6993" y="7370"/>
                  </a:lnTo>
                  <a:lnTo>
                    <a:pt x="6992" y="7390"/>
                  </a:lnTo>
                  <a:lnTo>
                    <a:pt x="6988" y="7409"/>
                  </a:lnTo>
                  <a:lnTo>
                    <a:pt x="6982" y="7427"/>
                  </a:lnTo>
                  <a:lnTo>
                    <a:pt x="6973" y="7445"/>
                  </a:lnTo>
                  <a:lnTo>
                    <a:pt x="6962" y="7461"/>
                  </a:lnTo>
                  <a:lnTo>
                    <a:pt x="6949" y="7476"/>
                  </a:lnTo>
                  <a:lnTo>
                    <a:pt x="6934" y="7489"/>
                  </a:lnTo>
                  <a:lnTo>
                    <a:pt x="6918" y="7500"/>
                  </a:lnTo>
                  <a:lnTo>
                    <a:pt x="6900" y="7509"/>
                  </a:lnTo>
                  <a:lnTo>
                    <a:pt x="6882" y="7515"/>
                  </a:lnTo>
                  <a:lnTo>
                    <a:pt x="6881" y="7515"/>
                  </a:lnTo>
                  <a:lnTo>
                    <a:pt x="7595" y="7515"/>
                  </a:lnTo>
                  <a:lnTo>
                    <a:pt x="7594" y="7515"/>
                  </a:lnTo>
                  <a:lnTo>
                    <a:pt x="7576" y="7509"/>
                  </a:lnTo>
                  <a:lnTo>
                    <a:pt x="7558" y="7500"/>
                  </a:lnTo>
                  <a:lnTo>
                    <a:pt x="7542" y="7489"/>
                  </a:lnTo>
                  <a:lnTo>
                    <a:pt x="7527" y="7476"/>
                  </a:lnTo>
                  <a:lnTo>
                    <a:pt x="7514" y="7461"/>
                  </a:lnTo>
                  <a:lnTo>
                    <a:pt x="7503" y="7445"/>
                  </a:lnTo>
                  <a:lnTo>
                    <a:pt x="7494" y="7427"/>
                  </a:lnTo>
                  <a:lnTo>
                    <a:pt x="7488" y="7409"/>
                  </a:lnTo>
                  <a:lnTo>
                    <a:pt x="7484" y="7390"/>
                  </a:lnTo>
                  <a:lnTo>
                    <a:pt x="7483" y="7370"/>
                  </a:lnTo>
                  <a:lnTo>
                    <a:pt x="7483" y="7107"/>
                  </a:lnTo>
                  <a:lnTo>
                    <a:pt x="7484" y="7087"/>
                  </a:lnTo>
                  <a:lnTo>
                    <a:pt x="7488" y="7068"/>
                  </a:lnTo>
                  <a:lnTo>
                    <a:pt x="7494" y="7050"/>
                  </a:lnTo>
                  <a:lnTo>
                    <a:pt x="7503" y="7032"/>
                  </a:lnTo>
                  <a:lnTo>
                    <a:pt x="7514" y="7016"/>
                  </a:lnTo>
                  <a:lnTo>
                    <a:pt x="7527" y="7001"/>
                  </a:lnTo>
                  <a:lnTo>
                    <a:pt x="7542" y="6988"/>
                  </a:lnTo>
                  <a:lnTo>
                    <a:pt x="7558" y="6977"/>
                  </a:lnTo>
                  <a:lnTo>
                    <a:pt x="7576" y="6968"/>
                  </a:lnTo>
                  <a:lnTo>
                    <a:pt x="7594" y="6962"/>
                  </a:lnTo>
                  <a:lnTo>
                    <a:pt x="7613" y="6958"/>
                  </a:lnTo>
                  <a:lnTo>
                    <a:pt x="7633" y="6957"/>
                  </a:lnTo>
                  <a:lnTo>
                    <a:pt x="7653" y="6958"/>
                  </a:lnTo>
                  <a:lnTo>
                    <a:pt x="7672" y="6962"/>
                  </a:lnTo>
                  <a:lnTo>
                    <a:pt x="7690" y="6968"/>
                  </a:lnTo>
                  <a:lnTo>
                    <a:pt x="7708" y="6977"/>
                  </a:lnTo>
                  <a:lnTo>
                    <a:pt x="7724" y="6988"/>
                  </a:lnTo>
                  <a:lnTo>
                    <a:pt x="7739" y="7001"/>
                  </a:lnTo>
                  <a:lnTo>
                    <a:pt x="7752" y="7016"/>
                  </a:lnTo>
                  <a:lnTo>
                    <a:pt x="7763" y="7032"/>
                  </a:lnTo>
                  <a:lnTo>
                    <a:pt x="7772" y="7050"/>
                  </a:lnTo>
                  <a:lnTo>
                    <a:pt x="7778" y="7068"/>
                  </a:lnTo>
                  <a:lnTo>
                    <a:pt x="7782" y="7087"/>
                  </a:lnTo>
                  <a:lnTo>
                    <a:pt x="7783" y="7107"/>
                  </a:lnTo>
                  <a:lnTo>
                    <a:pt x="7783" y="7370"/>
                  </a:lnTo>
                  <a:lnTo>
                    <a:pt x="7782" y="7390"/>
                  </a:lnTo>
                  <a:lnTo>
                    <a:pt x="7778" y="7409"/>
                  </a:lnTo>
                  <a:lnTo>
                    <a:pt x="7772" y="7427"/>
                  </a:lnTo>
                  <a:lnTo>
                    <a:pt x="7763" y="7445"/>
                  </a:lnTo>
                  <a:lnTo>
                    <a:pt x="7752" y="7461"/>
                  </a:lnTo>
                  <a:lnTo>
                    <a:pt x="7739" y="7476"/>
                  </a:lnTo>
                  <a:lnTo>
                    <a:pt x="7724" y="7489"/>
                  </a:lnTo>
                  <a:lnTo>
                    <a:pt x="7708" y="7500"/>
                  </a:lnTo>
                  <a:lnTo>
                    <a:pt x="7690" y="7509"/>
                  </a:lnTo>
                  <a:lnTo>
                    <a:pt x="7672" y="7515"/>
                  </a:lnTo>
                  <a:lnTo>
                    <a:pt x="7671" y="7515"/>
                  </a:lnTo>
                  <a:lnTo>
                    <a:pt x="8421" y="7515"/>
                  </a:lnTo>
                  <a:lnTo>
                    <a:pt x="8434" y="7515"/>
                  </a:lnTo>
                  <a:lnTo>
                    <a:pt x="8444" y="7514"/>
                  </a:lnTo>
                  <a:lnTo>
                    <a:pt x="8455" y="7513"/>
                  </a:lnTo>
                  <a:lnTo>
                    <a:pt x="8465" y="7512"/>
                  </a:lnTo>
                  <a:lnTo>
                    <a:pt x="8475" y="7510"/>
                  </a:lnTo>
                  <a:lnTo>
                    <a:pt x="8485" y="7508"/>
                  </a:lnTo>
                  <a:lnTo>
                    <a:pt x="8495" y="7506"/>
                  </a:lnTo>
                  <a:lnTo>
                    <a:pt x="8505" y="7503"/>
                  </a:lnTo>
                  <a:lnTo>
                    <a:pt x="8515" y="7500"/>
                  </a:lnTo>
                  <a:lnTo>
                    <a:pt x="8524" y="7496"/>
                  </a:lnTo>
                  <a:lnTo>
                    <a:pt x="8533" y="7492"/>
                  </a:lnTo>
                  <a:lnTo>
                    <a:pt x="8543" y="7488"/>
                  </a:lnTo>
                  <a:lnTo>
                    <a:pt x="8552" y="7483"/>
                  </a:lnTo>
                  <a:lnTo>
                    <a:pt x="8561" y="7478"/>
                  </a:lnTo>
                  <a:lnTo>
                    <a:pt x="8571" y="7472"/>
                  </a:lnTo>
                  <a:lnTo>
                    <a:pt x="8580" y="7466"/>
                  </a:lnTo>
                  <a:lnTo>
                    <a:pt x="8588" y="7460"/>
                  </a:lnTo>
                  <a:lnTo>
                    <a:pt x="8596" y="7454"/>
                  </a:lnTo>
                  <a:lnTo>
                    <a:pt x="8604" y="7448"/>
                  </a:lnTo>
                  <a:lnTo>
                    <a:pt x="8612" y="7441"/>
                  </a:lnTo>
                  <a:lnTo>
                    <a:pt x="8619" y="7434"/>
                  </a:lnTo>
                  <a:lnTo>
                    <a:pt x="8626" y="7427"/>
                  </a:lnTo>
                  <a:lnTo>
                    <a:pt x="8633" y="7419"/>
                  </a:lnTo>
                  <a:lnTo>
                    <a:pt x="8639" y="7411"/>
                  </a:lnTo>
                  <a:lnTo>
                    <a:pt x="8645" y="7403"/>
                  </a:lnTo>
                  <a:lnTo>
                    <a:pt x="8651" y="7395"/>
                  </a:lnTo>
                  <a:lnTo>
                    <a:pt x="8657" y="7386"/>
                  </a:lnTo>
                  <a:lnTo>
                    <a:pt x="8663" y="7376"/>
                  </a:lnTo>
                  <a:lnTo>
                    <a:pt x="8668" y="7367"/>
                  </a:lnTo>
                  <a:lnTo>
                    <a:pt x="8673" y="7358"/>
                  </a:lnTo>
                  <a:lnTo>
                    <a:pt x="8677" y="7348"/>
                  </a:lnTo>
                  <a:lnTo>
                    <a:pt x="8681" y="7339"/>
                  </a:lnTo>
                  <a:lnTo>
                    <a:pt x="8685" y="7330"/>
                  </a:lnTo>
                  <a:lnTo>
                    <a:pt x="8688" y="7320"/>
                  </a:lnTo>
                  <a:lnTo>
                    <a:pt x="8691" y="7310"/>
                  </a:lnTo>
                  <a:lnTo>
                    <a:pt x="8693" y="7300"/>
                  </a:lnTo>
                  <a:lnTo>
                    <a:pt x="8695" y="7290"/>
                  </a:lnTo>
                  <a:lnTo>
                    <a:pt x="8697" y="7280"/>
                  </a:lnTo>
                  <a:lnTo>
                    <a:pt x="8698" y="7270"/>
                  </a:lnTo>
                  <a:lnTo>
                    <a:pt x="8699" y="7259"/>
                  </a:lnTo>
                  <a:lnTo>
                    <a:pt x="8700" y="7249"/>
                  </a:lnTo>
                  <a:lnTo>
                    <a:pt x="8700" y="7236"/>
                  </a:lnTo>
                  <a:lnTo>
                    <a:pt x="8700" y="5397"/>
                  </a:lnTo>
                  <a:lnTo>
                    <a:pt x="8700" y="5385"/>
                  </a:lnTo>
                  <a:lnTo>
                    <a:pt x="8699" y="5374"/>
                  </a:lnTo>
                  <a:lnTo>
                    <a:pt x="8698" y="5364"/>
                  </a:lnTo>
                  <a:lnTo>
                    <a:pt x="8697" y="5354"/>
                  </a:lnTo>
                  <a:lnTo>
                    <a:pt x="8695" y="5344"/>
                  </a:lnTo>
                  <a:lnTo>
                    <a:pt x="8693" y="5334"/>
                  </a:lnTo>
                  <a:lnTo>
                    <a:pt x="8691" y="5324"/>
                  </a:lnTo>
                  <a:lnTo>
                    <a:pt x="8688" y="5314"/>
                  </a:lnTo>
                  <a:lnTo>
                    <a:pt x="8685" y="5304"/>
                  </a:lnTo>
                  <a:lnTo>
                    <a:pt x="8681" y="5295"/>
                  </a:lnTo>
                  <a:lnTo>
                    <a:pt x="8677" y="5286"/>
                  </a:lnTo>
                  <a:lnTo>
                    <a:pt x="8673" y="5276"/>
                  </a:lnTo>
                  <a:lnTo>
                    <a:pt x="8668" y="5267"/>
                  </a:lnTo>
                  <a:lnTo>
                    <a:pt x="8663" y="5258"/>
                  </a:lnTo>
                  <a:lnTo>
                    <a:pt x="8657" y="5248"/>
                  </a:lnTo>
                  <a:lnTo>
                    <a:pt x="8651" y="5239"/>
                  </a:lnTo>
                  <a:lnTo>
                    <a:pt x="8645" y="5230"/>
                  </a:lnTo>
                  <a:lnTo>
                    <a:pt x="8639" y="5222"/>
                  </a:lnTo>
                  <a:lnTo>
                    <a:pt x="8632" y="5214"/>
                  </a:lnTo>
                  <a:lnTo>
                    <a:pt x="8625" y="5206"/>
                  </a:lnTo>
                  <a:lnTo>
                    <a:pt x="8618" y="5199"/>
                  </a:lnTo>
                  <a:lnTo>
                    <a:pt x="8611" y="5192"/>
                  </a:lnTo>
                  <a:lnTo>
                    <a:pt x="8603" y="5185"/>
                  </a:lnTo>
                  <a:lnTo>
                    <a:pt x="8596" y="5178"/>
                  </a:lnTo>
                  <a:lnTo>
                    <a:pt x="8588" y="5172"/>
                  </a:lnTo>
                  <a:lnTo>
                    <a:pt x="8579" y="5166"/>
                  </a:lnTo>
                  <a:lnTo>
                    <a:pt x="8571" y="5161"/>
                  </a:lnTo>
                  <a:lnTo>
                    <a:pt x="8562" y="5156"/>
                  </a:lnTo>
                  <a:lnTo>
                    <a:pt x="8553" y="5151"/>
                  </a:lnTo>
                  <a:lnTo>
                    <a:pt x="8544" y="5146"/>
                  </a:lnTo>
                  <a:lnTo>
                    <a:pt x="8534" y="5142"/>
                  </a:lnTo>
                  <a:lnTo>
                    <a:pt x="8524" y="5137"/>
                  </a:lnTo>
                  <a:lnTo>
                    <a:pt x="8515" y="5134"/>
                  </a:lnTo>
                  <a:lnTo>
                    <a:pt x="8505" y="5131"/>
                  </a:lnTo>
                  <a:lnTo>
                    <a:pt x="8495" y="5128"/>
                  </a:lnTo>
                  <a:lnTo>
                    <a:pt x="8485" y="5125"/>
                  </a:lnTo>
                  <a:lnTo>
                    <a:pt x="8474" y="5123"/>
                  </a:lnTo>
                  <a:lnTo>
                    <a:pt x="8464" y="5121"/>
                  </a:lnTo>
                  <a:lnTo>
                    <a:pt x="8454" y="5120"/>
                  </a:lnTo>
                  <a:lnTo>
                    <a:pt x="8444" y="5119"/>
                  </a:lnTo>
                  <a:lnTo>
                    <a:pt x="8433" y="5118"/>
                  </a:lnTo>
                  <a:close/>
                  <a:moveTo>
                    <a:pt x="4287" y="6279"/>
                  </a:moveTo>
                  <a:lnTo>
                    <a:pt x="4288" y="6291"/>
                  </a:lnTo>
                  <a:lnTo>
                    <a:pt x="4289" y="6304"/>
                  </a:lnTo>
                  <a:lnTo>
                    <a:pt x="4289" y="6317"/>
                  </a:lnTo>
                  <a:lnTo>
                    <a:pt x="4289" y="6330"/>
                  </a:lnTo>
                  <a:lnTo>
                    <a:pt x="4288" y="6343"/>
                  </a:lnTo>
                  <a:lnTo>
                    <a:pt x="4287" y="6355"/>
                  </a:lnTo>
                  <a:lnTo>
                    <a:pt x="4285" y="6368"/>
                  </a:lnTo>
                  <a:lnTo>
                    <a:pt x="4283" y="6381"/>
                  </a:lnTo>
                  <a:lnTo>
                    <a:pt x="4280" y="6393"/>
                  </a:lnTo>
                  <a:lnTo>
                    <a:pt x="4277" y="6406"/>
                  </a:lnTo>
                  <a:lnTo>
                    <a:pt x="4274" y="6418"/>
                  </a:lnTo>
                  <a:lnTo>
                    <a:pt x="4270" y="6430"/>
                  </a:lnTo>
                  <a:lnTo>
                    <a:pt x="4265" y="6442"/>
                  </a:lnTo>
                  <a:lnTo>
                    <a:pt x="4260" y="6454"/>
                  </a:lnTo>
                  <a:lnTo>
                    <a:pt x="4255" y="6465"/>
                  </a:lnTo>
                  <a:lnTo>
                    <a:pt x="4249" y="6477"/>
                  </a:lnTo>
                  <a:lnTo>
                    <a:pt x="4243" y="6488"/>
                  </a:lnTo>
                  <a:lnTo>
                    <a:pt x="4236" y="6499"/>
                  </a:lnTo>
                  <a:lnTo>
                    <a:pt x="4229" y="6510"/>
                  </a:lnTo>
                  <a:lnTo>
                    <a:pt x="4222" y="6520"/>
                  </a:lnTo>
                  <a:lnTo>
                    <a:pt x="4214" y="6530"/>
                  </a:lnTo>
                  <a:lnTo>
                    <a:pt x="4206" y="6540"/>
                  </a:lnTo>
                  <a:lnTo>
                    <a:pt x="4198" y="6550"/>
                  </a:lnTo>
                  <a:lnTo>
                    <a:pt x="4189" y="6559"/>
                  </a:lnTo>
                  <a:lnTo>
                    <a:pt x="4180" y="6568"/>
                  </a:lnTo>
                  <a:lnTo>
                    <a:pt x="4170" y="6576"/>
                  </a:lnTo>
                  <a:lnTo>
                    <a:pt x="4160" y="6584"/>
                  </a:lnTo>
                  <a:lnTo>
                    <a:pt x="4150" y="6592"/>
                  </a:lnTo>
                  <a:lnTo>
                    <a:pt x="4140" y="6599"/>
                  </a:lnTo>
                  <a:lnTo>
                    <a:pt x="4129" y="6606"/>
                  </a:lnTo>
                  <a:lnTo>
                    <a:pt x="4118" y="6613"/>
                  </a:lnTo>
                  <a:lnTo>
                    <a:pt x="4107" y="6619"/>
                  </a:lnTo>
                  <a:lnTo>
                    <a:pt x="4095" y="6625"/>
                  </a:lnTo>
                  <a:lnTo>
                    <a:pt x="4084" y="6630"/>
                  </a:lnTo>
                  <a:lnTo>
                    <a:pt x="4072" y="6635"/>
                  </a:lnTo>
                  <a:lnTo>
                    <a:pt x="4060" y="6640"/>
                  </a:lnTo>
                  <a:lnTo>
                    <a:pt x="4048" y="6644"/>
                  </a:lnTo>
                  <a:lnTo>
                    <a:pt x="4036" y="6647"/>
                  </a:lnTo>
                  <a:lnTo>
                    <a:pt x="4023" y="6650"/>
                  </a:lnTo>
                  <a:lnTo>
                    <a:pt x="4011" y="6653"/>
                  </a:lnTo>
                  <a:lnTo>
                    <a:pt x="3998" y="6655"/>
                  </a:lnTo>
                  <a:lnTo>
                    <a:pt x="3985" y="6657"/>
                  </a:lnTo>
                  <a:lnTo>
                    <a:pt x="3973" y="6658"/>
                  </a:lnTo>
                  <a:lnTo>
                    <a:pt x="3960" y="6659"/>
                  </a:lnTo>
                  <a:lnTo>
                    <a:pt x="3947" y="6659"/>
                  </a:lnTo>
                  <a:lnTo>
                    <a:pt x="3934" y="6659"/>
                  </a:lnTo>
                  <a:lnTo>
                    <a:pt x="3921" y="6658"/>
                  </a:lnTo>
                  <a:lnTo>
                    <a:pt x="3909" y="6657"/>
                  </a:lnTo>
                  <a:lnTo>
                    <a:pt x="3896" y="6655"/>
                  </a:lnTo>
                  <a:lnTo>
                    <a:pt x="3883" y="6653"/>
                  </a:lnTo>
                  <a:lnTo>
                    <a:pt x="3871" y="6650"/>
                  </a:lnTo>
                  <a:lnTo>
                    <a:pt x="3858" y="6647"/>
                  </a:lnTo>
                  <a:lnTo>
                    <a:pt x="3846" y="6644"/>
                  </a:lnTo>
                  <a:lnTo>
                    <a:pt x="3834" y="6640"/>
                  </a:lnTo>
                  <a:lnTo>
                    <a:pt x="3822" y="6635"/>
                  </a:lnTo>
                  <a:lnTo>
                    <a:pt x="3810" y="6630"/>
                  </a:lnTo>
                  <a:lnTo>
                    <a:pt x="3799" y="6625"/>
                  </a:lnTo>
                  <a:lnTo>
                    <a:pt x="3787" y="6619"/>
                  </a:lnTo>
                  <a:lnTo>
                    <a:pt x="3776" y="6613"/>
                  </a:lnTo>
                  <a:lnTo>
                    <a:pt x="3765" y="6606"/>
                  </a:lnTo>
                  <a:lnTo>
                    <a:pt x="3754" y="6599"/>
                  </a:lnTo>
                  <a:lnTo>
                    <a:pt x="3743" y="6592"/>
                  </a:lnTo>
                  <a:lnTo>
                    <a:pt x="3733" y="6584"/>
                  </a:lnTo>
                  <a:lnTo>
                    <a:pt x="3723" y="6576"/>
                  </a:lnTo>
                  <a:lnTo>
                    <a:pt x="3714" y="6568"/>
                  </a:lnTo>
                  <a:lnTo>
                    <a:pt x="3704" y="6559"/>
                  </a:lnTo>
                  <a:lnTo>
                    <a:pt x="3695" y="6550"/>
                  </a:lnTo>
                  <a:lnTo>
                    <a:pt x="3687" y="6540"/>
                  </a:lnTo>
                  <a:lnTo>
                    <a:pt x="3679" y="6530"/>
                  </a:lnTo>
                  <a:lnTo>
                    <a:pt x="3671" y="6520"/>
                  </a:lnTo>
                  <a:lnTo>
                    <a:pt x="3664" y="6510"/>
                  </a:lnTo>
                  <a:lnTo>
                    <a:pt x="3657" y="6499"/>
                  </a:lnTo>
                  <a:lnTo>
                    <a:pt x="3650" y="6488"/>
                  </a:lnTo>
                  <a:lnTo>
                    <a:pt x="3644" y="6477"/>
                  </a:lnTo>
                  <a:lnTo>
                    <a:pt x="3638" y="6465"/>
                  </a:lnTo>
                  <a:lnTo>
                    <a:pt x="3633" y="6454"/>
                  </a:lnTo>
                  <a:lnTo>
                    <a:pt x="3628" y="6442"/>
                  </a:lnTo>
                  <a:lnTo>
                    <a:pt x="3623" y="6430"/>
                  </a:lnTo>
                  <a:lnTo>
                    <a:pt x="3619" y="6418"/>
                  </a:lnTo>
                  <a:lnTo>
                    <a:pt x="3616" y="6405"/>
                  </a:lnTo>
                  <a:lnTo>
                    <a:pt x="3613" y="6393"/>
                  </a:lnTo>
                  <a:lnTo>
                    <a:pt x="3610" y="6381"/>
                  </a:lnTo>
                  <a:lnTo>
                    <a:pt x="3608" y="6368"/>
                  </a:lnTo>
                  <a:lnTo>
                    <a:pt x="3606" y="6355"/>
                  </a:lnTo>
                  <a:lnTo>
                    <a:pt x="3605" y="6343"/>
                  </a:lnTo>
                  <a:lnTo>
                    <a:pt x="3604" y="6330"/>
                  </a:lnTo>
                  <a:lnTo>
                    <a:pt x="3604" y="6317"/>
                  </a:lnTo>
                  <a:lnTo>
                    <a:pt x="3604" y="6304"/>
                  </a:lnTo>
                  <a:lnTo>
                    <a:pt x="3605" y="6291"/>
                  </a:lnTo>
                  <a:lnTo>
                    <a:pt x="3606" y="6279"/>
                  </a:lnTo>
                  <a:lnTo>
                    <a:pt x="3608" y="6266"/>
                  </a:lnTo>
                  <a:lnTo>
                    <a:pt x="3610" y="6253"/>
                  </a:lnTo>
                  <a:lnTo>
                    <a:pt x="3613" y="6241"/>
                  </a:lnTo>
                  <a:lnTo>
                    <a:pt x="3616" y="6228"/>
                  </a:lnTo>
                  <a:lnTo>
                    <a:pt x="3619" y="6216"/>
                  </a:lnTo>
                  <a:lnTo>
                    <a:pt x="3623" y="6204"/>
                  </a:lnTo>
                  <a:lnTo>
                    <a:pt x="3628" y="6192"/>
                  </a:lnTo>
                  <a:lnTo>
                    <a:pt x="3633" y="6180"/>
                  </a:lnTo>
                  <a:lnTo>
                    <a:pt x="3638" y="6169"/>
                  </a:lnTo>
                  <a:lnTo>
                    <a:pt x="3644" y="6157"/>
                  </a:lnTo>
                  <a:lnTo>
                    <a:pt x="3650" y="6146"/>
                  </a:lnTo>
                  <a:lnTo>
                    <a:pt x="3657" y="6135"/>
                  </a:lnTo>
                  <a:lnTo>
                    <a:pt x="3664" y="6124"/>
                  </a:lnTo>
                  <a:lnTo>
                    <a:pt x="3671" y="6113"/>
                  </a:lnTo>
                  <a:lnTo>
                    <a:pt x="3679" y="6103"/>
                  </a:lnTo>
                  <a:lnTo>
                    <a:pt x="3687" y="6093"/>
                  </a:lnTo>
                  <a:lnTo>
                    <a:pt x="3695" y="6084"/>
                  </a:lnTo>
                  <a:lnTo>
                    <a:pt x="3704" y="6074"/>
                  </a:lnTo>
                  <a:lnTo>
                    <a:pt x="3713" y="6065"/>
                  </a:lnTo>
                  <a:lnTo>
                    <a:pt x="3723" y="6057"/>
                  </a:lnTo>
                  <a:lnTo>
                    <a:pt x="3733" y="6049"/>
                  </a:lnTo>
                  <a:lnTo>
                    <a:pt x="3743" y="6041"/>
                  </a:lnTo>
                  <a:lnTo>
                    <a:pt x="3753" y="6034"/>
                  </a:lnTo>
                  <a:lnTo>
                    <a:pt x="3764" y="6027"/>
                  </a:lnTo>
                  <a:lnTo>
                    <a:pt x="3775" y="6020"/>
                  </a:lnTo>
                  <a:lnTo>
                    <a:pt x="3786" y="6014"/>
                  </a:lnTo>
                  <a:lnTo>
                    <a:pt x="3798" y="6008"/>
                  </a:lnTo>
                  <a:lnTo>
                    <a:pt x="3810" y="6003"/>
                  </a:lnTo>
                  <a:lnTo>
                    <a:pt x="3822" y="5998"/>
                  </a:lnTo>
                  <a:lnTo>
                    <a:pt x="3834" y="5993"/>
                  </a:lnTo>
                  <a:lnTo>
                    <a:pt x="3846" y="5989"/>
                  </a:lnTo>
                  <a:lnTo>
                    <a:pt x="3858" y="5986"/>
                  </a:lnTo>
                  <a:lnTo>
                    <a:pt x="3871" y="5983"/>
                  </a:lnTo>
                  <a:lnTo>
                    <a:pt x="3883" y="5980"/>
                  </a:lnTo>
                  <a:lnTo>
                    <a:pt x="3896" y="5978"/>
                  </a:lnTo>
                  <a:lnTo>
                    <a:pt x="3909" y="5976"/>
                  </a:lnTo>
                  <a:lnTo>
                    <a:pt x="3921" y="5975"/>
                  </a:lnTo>
                  <a:lnTo>
                    <a:pt x="3934" y="5974"/>
                  </a:lnTo>
                  <a:lnTo>
                    <a:pt x="3947" y="5974"/>
                  </a:lnTo>
                  <a:lnTo>
                    <a:pt x="3960" y="5974"/>
                  </a:lnTo>
                  <a:lnTo>
                    <a:pt x="3973" y="5975"/>
                  </a:lnTo>
                  <a:lnTo>
                    <a:pt x="3985" y="5976"/>
                  </a:lnTo>
                  <a:lnTo>
                    <a:pt x="3998" y="5978"/>
                  </a:lnTo>
                  <a:lnTo>
                    <a:pt x="4011" y="5980"/>
                  </a:lnTo>
                  <a:lnTo>
                    <a:pt x="4023" y="5983"/>
                  </a:lnTo>
                  <a:lnTo>
                    <a:pt x="4035" y="5986"/>
                  </a:lnTo>
                  <a:lnTo>
                    <a:pt x="4048" y="5989"/>
                  </a:lnTo>
                  <a:lnTo>
                    <a:pt x="4060" y="5993"/>
                  </a:lnTo>
                  <a:lnTo>
                    <a:pt x="4072" y="5998"/>
                  </a:lnTo>
                  <a:lnTo>
                    <a:pt x="4084" y="6003"/>
                  </a:lnTo>
                  <a:lnTo>
                    <a:pt x="4095" y="6008"/>
                  </a:lnTo>
                  <a:lnTo>
                    <a:pt x="4107" y="6014"/>
                  </a:lnTo>
                  <a:lnTo>
                    <a:pt x="4118" y="6020"/>
                  </a:lnTo>
                  <a:lnTo>
                    <a:pt x="4129" y="6027"/>
                  </a:lnTo>
                  <a:lnTo>
                    <a:pt x="4140" y="6034"/>
                  </a:lnTo>
                  <a:lnTo>
                    <a:pt x="4150" y="6041"/>
                  </a:lnTo>
                  <a:lnTo>
                    <a:pt x="4160" y="6049"/>
                  </a:lnTo>
                  <a:lnTo>
                    <a:pt x="4170" y="6057"/>
                  </a:lnTo>
                  <a:lnTo>
                    <a:pt x="4180" y="6065"/>
                  </a:lnTo>
                  <a:lnTo>
                    <a:pt x="4189" y="6074"/>
                  </a:lnTo>
                  <a:lnTo>
                    <a:pt x="4198" y="6083"/>
                  </a:lnTo>
                  <a:lnTo>
                    <a:pt x="4206" y="6093"/>
                  </a:lnTo>
                  <a:lnTo>
                    <a:pt x="4214" y="6103"/>
                  </a:lnTo>
                  <a:lnTo>
                    <a:pt x="4222" y="6113"/>
                  </a:lnTo>
                  <a:lnTo>
                    <a:pt x="4229" y="6123"/>
                  </a:lnTo>
                  <a:lnTo>
                    <a:pt x="4236" y="6134"/>
                  </a:lnTo>
                  <a:lnTo>
                    <a:pt x="4243" y="6145"/>
                  </a:lnTo>
                  <a:lnTo>
                    <a:pt x="4249" y="6156"/>
                  </a:lnTo>
                  <a:lnTo>
                    <a:pt x="4255" y="6168"/>
                  </a:lnTo>
                  <a:lnTo>
                    <a:pt x="4260" y="6180"/>
                  </a:lnTo>
                  <a:lnTo>
                    <a:pt x="4265" y="6192"/>
                  </a:lnTo>
                  <a:lnTo>
                    <a:pt x="4270" y="6204"/>
                  </a:lnTo>
                  <a:lnTo>
                    <a:pt x="4274" y="6216"/>
                  </a:lnTo>
                  <a:lnTo>
                    <a:pt x="4277" y="6228"/>
                  </a:lnTo>
                  <a:lnTo>
                    <a:pt x="4280" y="6241"/>
                  </a:lnTo>
                  <a:lnTo>
                    <a:pt x="4283" y="6253"/>
                  </a:lnTo>
                  <a:lnTo>
                    <a:pt x="4285" y="6266"/>
                  </a:lnTo>
                  <a:lnTo>
                    <a:pt x="4287" y="6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1379;p13">
            <a:extLst>
              <a:ext uri="{FF2B5EF4-FFF2-40B4-BE49-F238E27FC236}">
                <a16:creationId xmlns:a16="http://schemas.microsoft.com/office/drawing/2014/main" id="{31039C6D-05B8-40EB-B017-60306C897EFE}"/>
              </a:ext>
            </a:extLst>
          </p:cNvPr>
          <p:cNvGrpSpPr/>
          <p:nvPr/>
        </p:nvGrpSpPr>
        <p:grpSpPr>
          <a:xfrm>
            <a:off x="5227152" y="1760615"/>
            <a:ext cx="633600" cy="633600"/>
            <a:chOff x="5227152" y="2660110"/>
            <a:chExt cx="633600" cy="633600"/>
          </a:xfrm>
          <a:solidFill>
            <a:schemeClr val="bg1"/>
          </a:solidFill>
        </p:grpSpPr>
        <p:sp>
          <p:nvSpPr>
            <p:cNvPr id="239" name="Google Shape;1380;p13">
              <a:extLst>
                <a:ext uri="{FF2B5EF4-FFF2-40B4-BE49-F238E27FC236}">
                  <a16:creationId xmlns:a16="http://schemas.microsoft.com/office/drawing/2014/main" id="{870509E4-E278-4209-83C8-90D80C6705AE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50" y="8950"/>
                  </a:moveTo>
                  <a:lnTo>
                    <a:pt x="4750" y="6693"/>
                  </a:lnTo>
                  <a:lnTo>
                    <a:pt x="4752" y="6660"/>
                  </a:lnTo>
                  <a:lnTo>
                    <a:pt x="4759" y="6628"/>
                  </a:lnTo>
                  <a:lnTo>
                    <a:pt x="4769" y="6597"/>
                  </a:lnTo>
                  <a:lnTo>
                    <a:pt x="4783" y="6568"/>
                  </a:lnTo>
                  <a:lnTo>
                    <a:pt x="4802" y="6541"/>
                  </a:lnTo>
                  <a:lnTo>
                    <a:pt x="4823" y="6516"/>
                  </a:lnTo>
                  <a:lnTo>
                    <a:pt x="4848" y="6495"/>
                  </a:lnTo>
                  <a:lnTo>
                    <a:pt x="4875" y="6476"/>
                  </a:lnTo>
                  <a:lnTo>
                    <a:pt x="4904" y="6462"/>
                  </a:lnTo>
                  <a:lnTo>
                    <a:pt x="4935" y="6452"/>
                  </a:lnTo>
                  <a:lnTo>
                    <a:pt x="4967" y="6445"/>
                  </a:lnTo>
                  <a:lnTo>
                    <a:pt x="5000" y="6443"/>
                  </a:lnTo>
                  <a:lnTo>
                    <a:pt x="5033" y="6445"/>
                  </a:lnTo>
                  <a:lnTo>
                    <a:pt x="5065" y="6452"/>
                  </a:lnTo>
                  <a:lnTo>
                    <a:pt x="5096" y="6462"/>
                  </a:lnTo>
                  <a:lnTo>
                    <a:pt x="5125" y="6476"/>
                  </a:lnTo>
                  <a:lnTo>
                    <a:pt x="5152" y="6495"/>
                  </a:lnTo>
                  <a:lnTo>
                    <a:pt x="5177" y="6516"/>
                  </a:lnTo>
                  <a:lnTo>
                    <a:pt x="5198" y="6541"/>
                  </a:lnTo>
                  <a:lnTo>
                    <a:pt x="5217" y="6568"/>
                  </a:lnTo>
                  <a:lnTo>
                    <a:pt x="5231" y="6597"/>
                  </a:lnTo>
                  <a:lnTo>
                    <a:pt x="5241" y="6628"/>
                  </a:lnTo>
                  <a:lnTo>
                    <a:pt x="5248" y="6660"/>
                  </a:lnTo>
                  <a:lnTo>
                    <a:pt x="5250" y="6693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1381;p13">
              <a:extLst>
                <a:ext uri="{FF2B5EF4-FFF2-40B4-BE49-F238E27FC236}">
                  <a16:creationId xmlns:a16="http://schemas.microsoft.com/office/drawing/2014/main" id="{8CA443EE-67D1-40C8-A6D1-447C02650CA9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20" y="5065"/>
                  </a:moveTo>
                  <a:lnTo>
                    <a:pt x="2213" y="5033"/>
                  </a:lnTo>
                  <a:lnTo>
                    <a:pt x="2211" y="5000"/>
                  </a:lnTo>
                  <a:lnTo>
                    <a:pt x="2211" y="1050"/>
                  </a:lnTo>
                  <a:lnTo>
                    <a:pt x="2213" y="1017"/>
                  </a:lnTo>
                  <a:lnTo>
                    <a:pt x="2220" y="985"/>
                  </a:lnTo>
                  <a:lnTo>
                    <a:pt x="2230" y="954"/>
                  </a:lnTo>
                  <a:lnTo>
                    <a:pt x="2244" y="925"/>
                  </a:lnTo>
                  <a:lnTo>
                    <a:pt x="2263" y="898"/>
                  </a:lnTo>
                  <a:lnTo>
                    <a:pt x="2284" y="873"/>
                  </a:lnTo>
                  <a:lnTo>
                    <a:pt x="2309" y="852"/>
                  </a:lnTo>
                  <a:lnTo>
                    <a:pt x="2336" y="833"/>
                  </a:lnTo>
                  <a:lnTo>
                    <a:pt x="2365" y="819"/>
                  </a:lnTo>
                  <a:lnTo>
                    <a:pt x="2396" y="809"/>
                  </a:lnTo>
                  <a:lnTo>
                    <a:pt x="2428" y="802"/>
                  </a:lnTo>
                  <a:lnTo>
                    <a:pt x="2461" y="800"/>
                  </a:lnTo>
                  <a:lnTo>
                    <a:pt x="7539" y="800"/>
                  </a:lnTo>
                  <a:lnTo>
                    <a:pt x="7572" y="802"/>
                  </a:lnTo>
                  <a:lnTo>
                    <a:pt x="7604" y="809"/>
                  </a:lnTo>
                  <a:lnTo>
                    <a:pt x="7635" y="819"/>
                  </a:lnTo>
                  <a:lnTo>
                    <a:pt x="7664" y="833"/>
                  </a:lnTo>
                  <a:lnTo>
                    <a:pt x="7691" y="852"/>
                  </a:lnTo>
                  <a:lnTo>
                    <a:pt x="7716" y="873"/>
                  </a:lnTo>
                  <a:lnTo>
                    <a:pt x="7737" y="898"/>
                  </a:lnTo>
                  <a:lnTo>
                    <a:pt x="7756" y="925"/>
                  </a:lnTo>
                  <a:lnTo>
                    <a:pt x="7770" y="954"/>
                  </a:lnTo>
                  <a:lnTo>
                    <a:pt x="7780" y="985"/>
                  </a:lnTo>
                  <a:lnTo>
                    <a:pt x="7787" y="1017"/>
                  </a:lnTo>
                  <a:lnTo>
                    <a:pt x="7789" y="1050"/>
                  </a:lnTo>
                  <a:lnTo>
                    <a:pt x="7789" y="5000"/>
                  </a:lnTo>
                  <a:lnTo>
                    <a:pt x="7787" y="5033"/>
                  </a:lnTo>
                  <a:lnTo>
                    <a:pt x="7780" y="5065"/>
                  </a:lnTo>
                  <a:lnTo>
                    <a:pt x="7770" y="5096"/>
                  </a:lnTo>
                  <a:lnTo>
                    <a:pt x="7756" y="5125"/>
                  </a:lnTo>
                  <a:lnTo>
                    <a:pt x="7737" y="5152"/>
                  </a:lnTo>
                  <a:lnTo>
                    <a:pt x="7716" y="5177"/>
                  </a:lnTo>
                  <a:lnTo>
                    <a:pt x="7691" y="5198"/>
                  </a:lnTo>
                  <a:lnTo>
                    <a:pt x="7664" y="5217"/>
                  </a:lnTo>
                  <a:lnTo>
                    <a:pt x="7635" y="5231"/>
                  </a:lnTo>
                  <a:lnTo>
                    <a:pt x="7604" y="5241"/>
                  </a:lnTo>
                  <a:lnTo>
                    <a:pt x="7572" y="5248"/>
                  </a:lnTo>
                  <a:lnTo>
                    <a:pt x="7539" y="5250"/>
                  </a:lnTo>
                  <a:lnTo>
                    <a:pt x="6379" y="5250"/>
                  </a:lnTo>
                  <a:lnTo>
                    <a:pt x="6379" y="6693"/>
                  </a:lnTo>
                  <a:lnTo>
                    <a:pt x="6377" y="6726"/>
                  </a:lnTo>
                  <a:lnTo>
                    <a:pt x="6370" y="6758"/>
                  </a:lnTo>
                  <a:lnTo>
                    <a:pt x="6360" y="6789"/>
                  </a:lnTo>
                  <a:lnTo>
                    <a:pt x="6346" y="6818"/>
                  </a:lnTo>
                  <a:lnTo>
                    <a:pt x="6327" y="6845"/>
                  </a:lnTo>
                  <a:lnTo>
                    <a:pt x="6306" y="6870"/>
                  </a:lnTo>
                  <a:lnTo>
                    <a:pt x="6281" y="6891"/>
                  </a:lnTo>
                  <a:lnTo>
                    <a:pt x="6254" y="6910"/>
                  </a:lnTo>
                  <a:lnTo>
                    <a:pt x="6225" y="6924"/>
                  </a:lnTo>
                  <a:lnTo>
                    <a:pt x="6194" y="6934"/>
                  </a:lnTo>
                  <a:lnTo>
                    <a:pt x="6162" y="6941"/>
                  </a:lnTo>
                  <a:lnTo>
                    <a:pt x="6129" y="6943"/>
                  </a:lnTo>
                  <a:lnTo>
                    <a:pt x="3871" y="6943"/>
                  </a:lnTo>
                  <a:lnTo>
                    <a:pt x="3838" y="6941"/>
                  </a:lnTo>
                  <a:lnTo>
                    <a:pt x="3806" y="6934"/>
                  </a:lnTo>
                  <a:lnTo>
                    <a:pt x="3775" y="6924"/>
                  </a:lnTo>
                  <a:lnTo>
                    <a:pt x="3746" y="6910"/>
                  </a:lnTo>
                  <a:lnTo>
                    <a:pt x="3719" y="6891"/>
                  </a:lnTo>
                  <a:lnTo>
                    <a:pt x="3694" y="6870"/>
                  </a:lnTo>
                  <a:lnTo>
                    <a:pt x="3673" y="6845"/>
                  </a:lnTo>
                  <a:lnTo>
                    <a:pt x="3654" y="6818"/>
                  </a:lnTo>
                  <a:lnTo>
                    <a:pt x="3640" y="6789"/>
                  </a:lnTo>
                  <a:lnTo>
                    <a:pt x="3630" y="6758"/>
                  </a:lnTo>
                  <a:lnTo>
                    <a:pt x="3623" y="6726"/>
                  </a:lnTo>
                  <a:lnTo>
                    <a:pt x="3621" y="6693"/>
                  </a:lnTo>
                  <a:lnTo>
                    <a:pt x="3621" y="5250"/>
                  </a:lnTo>
                  <a:lnTo>
                    <a:pt x="2461" y="5250"/>
                  </a:lnTo>
                  <a:lnTo>
                    <a:pt x="2428" y="5248"/>
                  </a:lnTo>
                  <a:lnTo>
                    <a:pt x="2396" y="5241"/>
                  </a:lnTo>
                  <a:lnTo>
                    <a:pt x="2365" y="5231"/>
                  </a:lnTo>
                  <a:lnTo>
                    <a:pt x="2336" y="5217"/>
                  </a:lnTo>
                  <a:lnTo>
                    <a:pt x="2309" y="5198"/>
                  </a:lnTo>
                  <a:lnTo>
                    <a:pt x="2284" y="5177"/>
                  </a:lnTo>
                  <a:lnTo>
                    <a:pt x="2263" y="5152"/>
                  </a:lnTo>
                  <a:lnTo>
                    <a:pt x="2244" y="5125"/>
                  </a:lnTo>
                  <a:lnTo>
                    <a:pt x="2230" y="5096"/>
                  </a:lnTo>
                  <a:lnTo>
                    <a:pt x="2220" y="5065"/>
                  </a:lnTo>
                  <a:close/>
                  <a:moveTo>
                    <a:pt x="6129" y="4750"/>
                  </a:moveTo>
                  <a:lnTo>
                    <a:pt x="7289" y="4750"/>
                  </a:lnTo>
                  <a:lnTo>
                    <a:pt x="7289" y="1300"/>
                  </a:lnTo>
                  <a:lnTo>
                    <a:pt x="2711" y="1300"/>
                  </a:lnTo>
                  <a:lnTo>
                    <a:pt x="2711" y="4750"/>
                  </a:lnTo>
                  <a:lnTo>
                    <a:pt x="3871" y="4750"/>
                  </a:lnTo>
                  <a:lnTo>
                    <a:pt x="3904" y="4752"/>
                  </a:lnTo>
                  <a:lnTo>
                    <a:pt x="3936" y="4759"/>
                  </a:lnTo>
                  <a:lnTo>
                    <a:pt x="3967" y="4769"/>
                  </a:lnTo>
                  <a:lnTo>
                    <a:pt x="3996" y="4783"/>
                  </a:lnTo>
                  <a:lnTo>
                    <a:pt x="4023" y="4802"/>
                  </a:lnTo>
                  <a:lnTo>
                    <a:pt x="4048" y="4823"/>
                  </a:lnTo>
                  <a:lnTo>
                    <a:pt x="4069" y="4848"/>
                  </a:lnTo>
                  <a:lnTo>
                    <a:pt x="4088" y="4875"/>
                  </a:lnTo>
                  <a:lnTo>
                    <a:pt x="4102" y="4904"/>
                  </a:lnTo>
                  <a:lnTo>
                    <a:pt x="4112" y="4935"/>
                  </a:lnTo>
                  <a:lnTo>
                    <a:pt x="4119" y="4967"/>
                  </a:lnTo>
                  <a:lnTo>
                    <a:pt x="4121" y="5000"/>
                  </a:lnTo>
                  <a:lnTo>
                    <a:pt x="4121" y="6443"/>
                  </a:lnTo>
                  <a:lnTo>
                    <a:pt x="5879" y="6443"/>
                  </a:lnTo>
                  <a:lnTo>
                    <a:pt x="5879" y="5000"/>
                  </a:lnTo>
                  <a:lnTo>
                    <a:pt x="5881" y="4967"/>
                  </a:lnTo>
                  <a:lnTo>
                    <a:pt x="5888" y="4935"/>
                  </a:lnTo>
                  <a:lnTo>
                    <a:pt x="5898" y="4904"/>
                  </a:lnTo>
                  <a:lnTo>
                    <a:pt x="5912" y="4875"/>
                  </a:lnTo>
                  <a:lnTo>
                    <a:pt x="5931" y="4848"/>
                  </a:lnTo>
                  <a:lnTo>
                    <a:pt x="5952" y="4823"/>
                  </a:lnTo>
                  <a:lnTo>
                    <a:pt x="5977" y="4802"/>
                  </a:lnTo>
                  <a:lnTo>
                    <a:pt x="6004" y="4783"/>
                  </a:lnTo>
                  <a:lnTo>
                    <a:pt x="6033" y="4769"/>
                  </a:lnTo>
                  <a:lnTo>
                    <a:pt x="6064" y="4759"/>
                  </a:lnTo>
                  <a:lnTo>
                    <a:pt x="6096" y="4752"/>
                  </a:lnTo>
                  <a:lnTo>
                    <a:pt x="6129" y="4750"/>
                  </a:lnTo>
                  <a:close/>
                  <a:moveTo>
                    <a:pt x="6292" y="3398"/>
                  </a:moveTo>
                  <a:lnTo>
                    <a:pt x="6281" y="3382"/>
                  </a:lnTo>
                  <a:lnTo>
                    <a:pt x="6272" y="3364"/>
                  </a:lnTo>
                  <a:lnTo>
                    <a:pt x="6266" y="3346"/>
                  </a:lnTo>
                  <a:lnTo>
                    <a:pt x="6262" y="3327"/>
                  </a:lnTo>
                  <a:lnTo>
                    <a:pt x="6261" y="3307"/>
                  </a:lnTo>
                  <a:lnTo>
                    <a:pt x="6261" y="1896"/>
                  </a:lnTo>
                  <a:lnTo>
                    <a:pt x="6262" y="1876"/>
                  </a:lnTo>
                  <a:lnTo>
                    <a:pt x="6266" y="1857"/>
                  </a:lnTo>
                  <a:lnTo>
                    <a:pt x="6272" y="1839"/>
                  </a:lnTo>
                  <a:lnTo>
                    <a:pt x="6281" y="1821"/>
                  </a:lnTo>
                  <a:lnTo>
                    <a:pt x="6292" y="1805"/>
                  </a:lnTo>
                  <a:lnTo>
                    <a:pt x="6305" y="1790"/>
                  </a:lnTo>
                  <a:lnTo>
                    <a:pt x="6320" y="1777"/>
                  </a:lnTo>
                  <a:lnTo>
                    <a:pt x="6336" y="1766"/>
                  </a:lnTo>
                  <a:lnTo>
                    <a:pt x="6354" y="1757"/>
                  </a:lnTo>
                  <a:lnTo>
                    <a:pt x="6372" y="1751"/>
                  </a:lnTo>
                  <a:lnTo>
                    <a:pt x="6391" y="1747"/>
                  </a:lnTo>
                  <a:lnTo>
                    <a:pt x="6411" y="1746"/>
                  </a:lnTo>
                  <a:lnTo>
                    <a:pt x="6431" y="1747"/>
                  </a:lnTo>
                  <a:lnTo>
                    <a:pt x="6450" y="1751"/>
                  </a:lnTo>
                  <a:lnTo>
                    <a:pt x="6468" y="1757"/>
                  </a:lnTo>
                  <a:lnTo>
                    <a:pt x="6486" y="1766"/>
                  </a:lnTo>
                  <a:lnTo>
                    <a:pt x="6502" y="1777"/>
                  </a:lnTo>
                  <a:lnTo>
                    <a:pt x="6517" y="1790"/>
                  </a:lnTo>
                  <a:lnTo>
                    <a:pt x="6530" y="1805"/>
                  </a:lnTo>
                  <a:lnTo>
                    <a:pt x="6541" y="1821"/>
                  </a:lnTo>
                  <a:lnTo>
                    <a:pt x="6550" y="1839"/>
                  </a:lnTo>
                  <a:lnTo>
                    <a:pt x="6556" y="1857"/>
                  </a:lnTo>
                  <a:lnTo>
                    <a:pt x="6560" y="1876"/>
                  </a:lnTo>
                  <a:lnTo>
                    <a:pt x="6561" y="1896"/>
                  </a:lnTo>
                  <a:lnTo>
                    <a:pt x="6561" y="3307"/>
                  </a:lnTo>
                  <a:lnTo>
                    <a:pt x="6560" y="3327"/>
                  </a:lnTo>
                  <a:lnTo>
                    <a:pt x="6556" y="3346"/>
                  </a:lnTo>
                  <a:lnTo>
                    <a:pt x="6550" y="3364"/>
                  </a:lnTo>
                  <a:lnTo>
                    <a:pt x="6541" y="3382"/>
                  </a:lnTo>
                  <a:lnTo>
                    <a:pt x="6530" y="3398"/>
                  </a:lnTo>
                  <a:lnTo>
                    <a:pt x="6517" y="3413"/>
                  </a:lnTo>
                  <a:lnTo>
                    <a:pt x="6502" y="3426"/>
                  </a:lnTo>
                  <a:lnTo>
                    <a:pt x="6486" y="3437"/>
                  </a:lnTo>
                  <a:lnTo>
                    <a:pt x="6468" y="3446"/>
                  </a:lnTo>
                  <a:lnTo>
                    <a:pt x="6450" y="3452"/>
                  </a:lnTo>
                  <a:lnTo>
                    <a:pt x="6431" y="3456"/>
                  </a:lnTo>
                  <a:lnTo>
                    <a:pt x="6411" y="3457"/>
                  </a:lnTo>
                  <a:lnTo>
                    <a:pt x="6391" y="3456"/>
                  </a:lnTo>
                  <a:lnTo>
                    <a:pt x="6372" y="3452"/>
                  </a:lnTo>
                  <a:lnTo>
                    <a:pt x="6354" y="3446"/>
                  </a:lnTo>
                  <a:lnTo>
                    <a:pt x="6336" y="3437"/>
                  </a:lnTo>
                  <a:lnTo>
                    <a:pt x="6320" y="3426"/>
                  </a:lnTo>
                  <a:lnTo>
                    <a:pt x="6305" y="3413"/>
                  </a:lnTo>
                  <a:lnTo>
                    <a:pt x="6292" y="3398"/>
                  </a:lnTo>
                  <a:close/>
                  <a:moveTo>
                    <a:pt x="5152" y="3382"/>
                  </a:moveTo>
                  <a:lnTo>
                    <a:pt x="5143" y="3364"/>
                  </a:lnTo>
                  <a:lnTo>
                    <a:pt x="5137" y="3346"/>
                  </a:lnTo>
                  <a:lnTo>
                    <a:pt x="5133" y="3327"/>
                  </a:lnTo>
                  <a:lnTo>
                    <a:pt x="5132" y="3307"/>
                  </a:lnTo>
                  <a:lnTo>
                    <a:pt x="5132" y="1896"/>
                  </a:lnTo>
                  <a:lnTo>
                    <a:pt x="5133" y="1876"/>
                  </a:lnTo>
                  <a:lnTo>
                    <a:pt x="5137" y="1857"/>
                  </a:lnTo>
                  <a:lnTo>
                    <a:pt x="5143" y="1839"/>
                  </a:lnTo>
                  <a:lnTo>
                    <a:pt x="5152" y="1821"/>
                  </a:lnTo>
                  <a:lnTo>
                    <a:pt x="5163" y="1805"/>
                  </a:lnTo>
                  <a:lnTo>
                    <a:pt x="5176" y="1790"/>
                  </a:lnTo>
                  <a:lnTo>
                    <a:pt x="5191" y="1777"/>
                  </a:lnTo>
                  <a:lnTo>
                    <a:pt x="5207" y="1766"/>
                  </a:lnTo>
                  <a:lnTo>
                    <a:pt x="5225" y="1757"/>
                  </a:lnTo>
                  <a:lnTo>
                    <a:pt x="5243" y="1751"/>
                  </a:lnTo>
                  <a:lnTo>
                    <a:pt x="5262" y="1747"/>
                  </a:lnTo>
                  <a:lnTo>
                    <a:pt x="5282" y="1746"/>
                  </a:lnTo>
                  <a:lnTo>
                    <a:pt x="5302" y="1747"/>
                  </a:lnTo>
                  <a:lnTo>
                    <a:pt x="5321" y="1751"/>
                  </a:lnTo>
                  <a:lnTo>
                    <a:pt x="5339" y="1757"/>
                  </a:lnTo>
                  <a:lnTo>
                    <a:pt x="5357" y="1766"/>
                  </a:lnTo>
                  <a:lnTo>
                    <a:pt x="5373" y="1777"/>
                  </a:lnTo>
                  <a:lnTo>
                    <a:pt x="5388" y="1790"/>
                  </a:lnTo>
                  <a:lnTo>
                    <a:pt x="5401" y="1805"/>
                  </a:lnTo>
                  <a:lnTo>
                    <a:pt x="5412" y="1821"/>
                  </a:lnTo>
                  <a:lnTo>
                    <a:pt x="5421" y="1839"/>
                  </a:lnTo>
                  <a:lnTo>
                    <a:pt x="5427" y="1857"/>
                  </a:lnTo>
                  <a:lnTo>
                    <a:pt x="5431" y="1876"/>
                  </a:lnTo>
                  <a:lnTo>
                    <a:pt x="5432" y="1896"/>
                  </a:lnTo>
                  <a:lnTo>
                    <a:pt x="5432" y="3307"/>
                  </a:lnTo>
                  <a:lnTo>
                    <a:pt x="5431" y="3327"/>
                  </a:lnTo>
                  <a:lnTo>
                    <a:pt x="5427" y="3346"/>
                  </a:lnTo>
                  <a:lnTo>
                    <a:pt x="5421" y="3364"/>
                  </a:lnTo>
                  <a:lnTo>
                    <a:pt x="5412" y="3382"/>
                  </a:lnTo>
                  <a:lnTo>
                    <a:pt x="5401" y="3398"/>
                  </a:lnTo>
                  <a:lnTo>
                    <a:pt x="5388" y="3413"/>
                  </a:lnTo>
                  <a:lnTo>
                    <a:pt x="5373" y="3426"/>
                  </a:lnTo>
                  <a:lnTo>
                    <a:pt x="5357" y="3437"/>
                  </a:lnTo>
                  <a:lnTo>
                    <a:pt x="5339" y="3446"/>
                  </a:lnTo>
                  <a:lnTo>
                    <a:pt x="5321" y="3452"/>
                  </a:lnTo>
                  <a:lnTo>
                    <a:pt x="5302" y="3456"/>
                  </a:lnTo>
                  <a:lnTo>
                    <a:pt x="5282" y="3457"/>
                  </a:lnTo>
                  <a:lnTo>
                    <a:pt x="5262" y="3456"/>
                  </a:lnTo>
                  <a:lnTo>
                    <a:pt x="5243" y="3452"/>
                  </a:lnTo>
                  <a:lnTo>
                    <a:pt x="5225" y="3446"/>
                  </a:lnTo>
                  <a:lnTo>
                    <a:pt x="5207" y="3437"/>
                  </a:lnTo>
                  <a:lnTo>
                    <a:pt x="5191" y="3426"/>
                  </a:lnTo>
                  <a:lnTo>
                    <a:pt x="5176" y="3413"/>
                  </a:lnTo>
                  <a:lnTo>
                    <a:pt x="5163" y="3398"/>
                  </a:lnTo>
                  <a:lnTo>
                    <a:pt x="5152" y="3382"/>
                  </a:lnTo>
                  <a:close/>
                  <a:moveTo>
                    <a:pt x="4588" y="3382"/>
                  </a:moveTo>
                  <a:lnTo>
                    <a:pt x="4579" y="3364"/>
                  </a:lnTo>
                  <a:lnTo>
                    <a:pt x="4573" y="3346"/>
                  </a:lnTo>
                  <a:lnTo>
                    <a:pt x="4569" y="3327"/>
                  </a:lnTo>
                  <a:lnTo>
                    <a:pt x="4568" y="3307"/>
                  </a:lnTo>
                  <a:lnTo>
                    <a:pt x="4568" y="1896"/>
                  </a:lnTo>
                  <a:lnTo>
                    <a:pt x="4569" y="1876"/>
                  </a:lnTo>
                  <a:lnTo>
                    <a:pt x="4573" y="1857"/>
                  </a:lnTo>
                  <a:lnTo>
                    <a:pt x="4579" y="1839"/>
                  </a:lnTo>
                  <a:lnTo>
                    <a:pt x="4588" y="1821"/>
                  </a:lnTo>
                  <a:lnTo>
                    <a:pt x="4599" y="1805"/>
                  </a:lnTo>
                  <a:lnTo>
                    <a:pt x="4612" y="1790"/>
                  </a:lnTo>
                  <a:lnTo>
                    <a:pt x="4627" y="1777"/>
                  </a:lnTo>
                  <a:lnTo>
                    <a:pt x="4643" y="1766"/>
                  </a:lnTo>
                  <a:lnTo>
                    <a:pt x="4661" y="1757"/>
                  </a:lnTo>
                  <a:lnTo>
                    <a:pt x="4679" y="1751"/>
                  </a:lnTo>
                  <a:lnTo>
                    <a:pt x="4698" y="1747"/>
                  </a:lnTo>
                  <a:lnTo>
                    <a:pt x="4718" y="1746"/>
                  </a:lnTo>
                  <a:lnTo>
                    <a:pt x="4738" y="1747"/>
                  </a:lnTo>
                  <a:lnTo>
                    <a:pt x="4757" y="1751"/>
                  </a:lnTo>
                  <a:lnTo>
                    <a:pt x="4775" y="1757"/>
                  </a:lnTo>
                  <a:lnTo>
                    <a:pt x="4793" y="1766"/>
                  </a:lnTo>
                  <a:lnTo>
                    <a:pt x="4809" y="1777"/>
                  </a:lnTo>
                  <a:lnTo>
                    <a:pt x="4824" y="1790"/>
                  </a:lnTo>
                  <a:lnTo>
                    <a:pt x="4837" y="1805"/>
                  </a:lnTo>
                  <a:lnTo>
                    <a:pt x="4848" y="1821"/>
                  </a:lnTo>
                  <a:lnTo>
                    <a:pt x="4857" y="1839"/>
                  </a:lnTo>
                  <a:lnTo>
                    <a:pt x="4863" y="1857"/>
                  </a:lnTo>
                  <a:lnTo>
                    <a:pt x="4867" y="1876"/>
                  </a:lnTo>
                  <a:lnTo>
                    <a:pt x="4868" y="1896"/>
                  </a:lnTo>
                  <a:lnTo>
                    <a:pt x="4868" y="3307"/>
                  </a:lnTo>
                  <a:lnTo>
                    <a:pt x="4867" y="3327"/>
                  </a:lnTo>
                  <a:lnTo>
                    <a:pt x="4863" y="3346"/>
                  </a:lnTo>
                  <a:lnTo>
                    <a:pt x="4857" y="3364"/>
                  </a:lnTo>
                  <a:lnTo>
                    <a:pt x="4848" y="3382"/>
                  </a:lnTo>
                  <a:lnTo>
                    <a:pt x="4837" y="3398"/>
                  </a:lnTo>
                  <a:lnTo>
                    <a:pt x="4824" y="3413"/>
                  </a:lnTo>
                  <a:lnTo>
                    <a:pt x="4809" y="3426"/>
                  </a:lnTo>
                  <a:lnTo>
                    <a:pt x="4793" y="3437"/>
                  </a:lnTo>
                  <a:lnTo>
                    <a:pt x="4775" y="3446"/>
                  </a:lnTo>
                  <a:lnTo>
                    <a:pt x="4757" y="3452"/>
                  </a:lnTo>
                  <a:lnTo>
                    <a:pt x="4738" y="3456"/>
                  </a:lnTo>
                  <a:lnTo>
                    <a:pt x="4718" y="3457"/>
                  </a:lnTo>
                  <a:lnTo>
                    <a:pt x="4698" y="3456"/>
                  </a:lnTo>
                  <a:lnTo>
                    <a:pt x="4679" y="3452"/>
                  </a:lnTo>
                  <a:lnTo>
                    <a:pt x="4661" y="3446"/>
                  </a:lnTo>
                  <a:lnTo>
                    <a:pt x="4643" y="3437"/>
                  </a:lnTo>
                  <a:lnTo>
                    <a:pt x="4627" y="3426"/>
                  </a:lnTo>
                  <a:lnTo>
                    <a:pt x="4612" y="3413"/>
                  </a:lnTo>
                  <a:lnTo>
                    <a:pt x="4599" y="3398"/>
                  </a:lnTo>
                  <a:lnTo>
                    <a:pt x="4588" y="3382"/>
                  </a:lnTo>
                  <a:close/>
                  <a:moveTo>
                    <a:pt x="3459" y="3382"/>
                  </a:moveTo>
                  <a:lnTo>
                    <a:pt x="3450" y="3364"/>
                  </a:lnTo>
                  <a:lnTo>
                    <a:pt x="3444" y="3346"/>
                  </a:lnTo>
                  <a:lnTo>
                    <a:pt x="3440" y="3327"/>
                  </a:lnTo>
                  <a:lnTo>
                    <a:pt x="3439" y="3307"/>
                  </a:lnTo>
                  <a:lnTo>
                    <a:pt x="3439" y="1896"/>
                  </a:lnTo>
                  <a:lnTo>
                    <a:pt x="3440" y="1876"/>
                  </a:lnTo>
                  <a:lnTo>
                    <a:pt x="3444" y="1857"/>
                  </a:lnTo>
                  <a:lnTo>
                    <a:pt x="3450" y="1839"/>
                  </a:lnTo>
                  <a:lnTo>
                    <a:pt x="3459" y="1821"/>
                  </a:lnTo>
                  <a:lnTo>
                    <a:pt x="3470" y="1805"/>
                  </a:lnTo>
                  <a:lnTo>
                    <a:pt x="3483" y="1790"/>
                  </a:lnTo>
                  <a:lnTo>
                    <a:pt x="3498" y="1777"/>
                  </a:lnTo>
                  <a:lnTo>
                    <a:pt x="3514" y="1766"/>
                  </a:lnTo>
                  <a:lnTo>
                    <a:pt x="3532" y="1757"/>
                  </a:lnTo>
                  <a:lnTo>
                    <a:pt x="3550" y="1751"/>
                  </a:lnTo>
                  <a:lnTo>
                    <a:pt x="3569" y="1747"/>
                  </a:lnTo>
                  <a:lnTo>
                    <a:pt x="3589" y="1746"/>
                  </a:lnTo>
                  <a:lnTo>
                    <a:pt x="3609" y="1747"/>
                  </a:lnTo>
                  <a:lnTo>
                    <a:pt x="3628" y="1751"/>
                  </a:lnTo>
                  <a:lnTo>
                    <a:pt x="3646" y="1757"/>
                  </a:lnTo>
                  <a:lnTo>
                    <a:pt x="3664" y="1766"/>
                  </a:lnTo>
                  <a:lnTo>
                    <a:pt x="3680" y="1777"/>
                  </a:lnTo>
                  <a:lnTo>
                    <a:pt x="3695" y="1790"/>
                  </a:lnTo>
                  <a:lnTo>
                    <a:pt x="3708" y="1805"/>
                  </a:lnTo>
                  <a:lnTo>
                    <a:pt x="3719" y="1821"/>
                  </a:lnTo>
                  <a:lnTo>
                    <a:pt x="3728" y="1839"/>
                  </a:lnTo>
                  <a:lnTo>
                    <a:pt x="3734" y="1857"/>
                  </a:lnTo>
                  <a:lnTo>
                    <a:pt x="3738" y="1876"/>
                  </a:lnTo>
                  <a:lnTo>
                    <a:pt x="3739" y="1896"/>
                  </a:lnTo>
                  <a:lnTo>
                    <a:pt x="3739" y="3307"/>
                  </a:lnTo>
                  <a:lnTo>
                    <a:pt x="3738" y="3327"/>
                  </a:lnTo>
                  <a:lnTo>
                    <a:pt x="3734" y="3346"/>
                  </a:lnTo>
                  <a:lnTo>
                    <a:pt x="3728" y="3364"/>
                  </a:lnTo>
                  <a:lnTo>
                    <a:pt x="3719" y="3382"/>
                  </a:lnTo>
                  <a:lnTo>
                    <a:pt x="3708" y="3398"/>
                  </a:lnTo>
                  <a:lnTo>
                    <a:pt x="3695" y="3413"/>
                  </a:lnTo>
                  <a:lnTo>
                    <a:pt x="3680" y="3426"/>
                  </a:lnTo>
                  <a:lnTo>
                    <a:pt x="3664" y="3437"/>
                  </a:lnTo>
                  <a:lnTo>
                    <a:pt x="3646" y="3446"/>
                  </a:lnTo>
                  <a:lnTo>
                    <a:pt x="3628" y="3452"/>
                  </a:lnTo>
                  <a:lnTo>
                    <a:pt x="3609" y="3456"/>
                  </a:lnTo>
                  <a:lnTo>
                    <a:pt x="3589" y="3457"/>
                  </a:lnTo>
                  <a:lnTo>
                    <a:pt x="3569" y="3456"/>
                  </a:lnTo>
                  <a:lnTo>
                    <a:pt x="3550" y="3452"/>
                  </a:lnTo>
                  <a:lnTo>
                    <a:pt x="3532" y="3446"/>
                  </a:lnTo>
                  <a:lnTo>
                    <a:pt x="3514" y="3437"/>
                  </a:lnTo>
                  <a:lnTo>
                    <a:pt x="3498" y="3426"/>
                  </a:lnTo>
                  <a:lnTo>
                    <a:pt x="3483" y="3413"/>
                  </a:lnTo>
                  <a:lnTo>
                    <a:pt x="3470" y="3398"/>
                  </a:lnTo>
                  <a:lnTo>
                    <a:pt x="3459" y="3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" name="Google Shape;1382;p13">
            <a:extLst>
              <a:ext uri="{FF2B5EF4-FFF2-40B4-BE49-F238E27FC236}">
                <a16:creationId xmlns:a16="http://schemas.microsoft.com/office/drawing/2014/main" id="{59DE82D5-C722-4AB6-967C-839FB46EDA99}"/>
              </a:ext>
            </a:extLst>
          </p:cNvPr>
          <p:cNvGrpSpPr/>
          <p:nvPr/>
        </p:nvGrpSpPr>
        <p:grpSpPr>
          <a:xfrm>
            <a:off x="697932" y="3545522"/>
            <a:ext cx="633600" cy="633600"/>
            <a:chOff x="697932" y="3559635"/>
            <a:chExt cx="633600" cy="633600"/>
          </a:xfrm>
          <a:solidFill>
            <a:schemeClr val="bg1"/>
          </a:solidFill>
        </p:grpSpPr>
        <p:sp>
          <p:nvSpPr>
            <p:cNvPr id="242" name="Google Shape;1383;p13">
              <a:extLst>
                <a:ext uri="{FF2B5EF4-FFF2-40B4-BE49-F238E27FC236}">
                  <a16:creationId xmlns:a16="http://schemas.microsoft.com/office/drawing/2014/main" id="{B27BF831-F3F0-4E67-9F2A-10B9EA39B7E7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913"/>
                  </a:moveTo>
                  <a:lnTo>
                    <a:pt x="6481" y="5432"/>
                  </a:lnTo>
                  <a:lnTo>
                    <a:pt x="8950" y="5432"/>
                  </a:lnTo>
                  <a:lnTo>
                    <a:pt x="8950" y="6913"/>
                  </a:lnTo>
                  <a:lnTo>
                    <a:pt x="6481" y="6913"/>
                  </a:lnTo>
                  <a:close/>
                  <a:moveTo>
                    <a:pt x="1050" y="6913"/>
                  </a:moveTo>
                  <a:lnTo>
                    <a:pt x="1050" y="5432"/>
                  </a:lnTo>
                  <a:lnTo>
                    <a:pt x="3519" y="5432"/>
                  </a:lnTo>
                  <a:lnTo>
                    <a:pt x="3519" y="6913"/>
                  </a:lnTo>
                  <a:lnTo>
                    <a:pt x="1050" y="69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1384;p13">
              <a:extLst>
                <a:ext uri="{FF2B5EF4-FFF2-40B4-BE49-F238E27FC236}">
                  <a16:creationId xmlns:a16="http://schemas.microsoft.com/office/drawing/2014/main" id="{A21C355B-8E4F-4666-9783-C765844F7CAC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66" y="3426"/>
                  </a:moveTo>
                  <a:lnTo>
                    <a:pt x="5767" y="3431"/>
                  </a:lnTo>
                  <a:lnTo>
                    <a:pt x="5767" y="3454"/>
                  </a:lnTo>
                  <a:lnTo>
                    <a:pt x="5767" y="3460"/>
                  </a:lnTo>
                  <a:lnTo>
                    <a:pt x="5767" y="3483"/>
                  </a:lnTo>
                  <a:lnTo>
                    <a:pt x="5766" y="3488"/>
                  </a:lnTo>
                  <a:lnTo>
                    <a:pt x="5765" y="3512"/>
                  </a:lnTo>
                  <a:lnTo>
                    <a:pt x="5765" y="3517"/>
                  </a:lnTo>
                  <a:lnTo>
                    <a:pt x="5763" y="3540"/>
                  </a:lnTo>
                  <a:lnTo>
                    <a:pt x="5762" y="3546"/>
                  </a:lnTo>
                  <a:lnTo>
                    <a:pt x="5759" y="3568"/>
                  </a:lnTo>
                  <a:lnTo>
                    <a:pt x="5758" y="3574"/>
                  </a:lnTo>
                  <a:lnTo>
                    <a:pt x="5754" y="3597"/>
                  </a:lnTo>
                  <a:lnTo>
                    <a:pt x="5753" y="3602"/>
                  </a:lnTo>
                  <a:lnTo>
                    <a:pt x="5749" y="3625"/>
                  </a:lnTo>
                  <a:lnTo>
                    <a:pt x="5747" y="3630"/>
                  </a:lnTo>
                  <a:lnTo>
                    <a:pt x="5742" y="3652"/>
                  </a:lnTo>
                  <a:lnTo>
                    <a:pt x="5741" y="3658"/>
                  </a:lnTo>
                  <a:lnTo>
                    <a:pt x="5734" y="3680"/>
                  </a:lnTo>
                  <a:lnTo>
                    <a:pt x="5733" y="3685"/>
                  </a:lnTo>
                  <a:lnTo>
                    <a:pt x="5725" y="3707"/>
                  </a:lnTo>
                  <a:lnTo>
                    <a:pt x="5724" y="3713"/>
                  </a:lnTo>
                  <a:lnTo>
                    <a:pt x="5716" y="3734"/>
                  </a:lnTo>
                  <a:lnTo>
                    <a:pt x="5714" y="3739"/>
                  </a:lnTo>
                  <a:lnTo>
                    <a:pt x="5705" y="3761"/>
                  </a:lnTo>
                  <a:lnTo>
                    <a:pt x="5703" y="3766"/>
                  </a:lnTo>
                  <a:lnTo>
                    <a:pt x="5693" y="3787"/>
                  </a:lnTo>
                  <a:lnTo>
                    <a:pt x="5691" y="3792"/>
                  </a:lnTo>
                  <a:lnTo>
                    <a:pt x="5680" y="3813"/>
                  </a:lnTo>
                  <a:lnTo>
                    <a:pt x="5678" y="3818"/>
                  </a:lnTo>
                  <a:lnTo>
                    <a:pt x="5666" y="3838"/>
                  </a:lnTo>
                  <a:lnTo>
                    <a:pt x="5663" y="3845"/>
                  </a:lnTo>
                  <a:lnTo>
                    <a:pt x="5651" y="3864"/>
                  </a:lnTo>
                  <a:lnTo>
                    <a:pt x="5648" y="3869"/>
                  </a:lnTo>
                  <a:lnTo>
                    <a:pt x="5635" y="3888"/>
                  </a:lnTo>
                  <a:lnTo>
                    <a:pt x="5632" y="3893"/>
                  </a:lnTo>
                  <a:lnTo>
                    <a:pt x="5618" y="3911"/>
                  </a:lnTo>
                  <a:lnTo>
                    <a:pt x="5615" y="3916"/>
                  </a:lnTo>
                  <a:lnTo>
                    <a:pt x="5601" y="3934"/>
                  </a:lnTo>
                  <a:lnTo>
                    <a:pt x="5598" y="3938"/>
                  </a:lnTo>
                  <a:lnTo>
                    <a:pt x="5583" y="3956"/>
                  </a:lnTo>
                  <a:lnTo>
                    <a:pt x="5579" y="3960"/>
                  </a:lnTo>
                  <a:lnTo>
                    <a:pt x="5564" y="3977"/>
                  </a:lnTo>
                  <a:lnTo>
                    <a:pt x="5560" y="3981"/>
                  </a:lnTo>
                  <a:lnTo>
                    <a:pt x="5544" y="3997"/>
                  </a:lnTo>
                  <a:lnTo>
                    <a:pt x="5540" y="4001"/>
                  </a:lnTo>
                  <a:lnTo>
                    <a:pt x="5524" y="4017"/>
                  </a:lnTo>
                  <a:lnTo>
                    <a:pt x="5520" y="4021"/>
                  </a:lnTo>
                  <a:lnTo>
                    <a:pt x="5503" y="4036"/>
                  </a:lnTo>
                  <a:lnTo>
                    <a:pt x="5499" y="4040"/>
                  </a:lnTo>
                  <a:lnTo>
                    <a:pt x="5481" y="4055"/>
                  </a:lnTo>
                  <a:lnTo>
                    <a:pt x="5477" y="4058"/>
                  </a:lnTo>
                  <a:lnTo>
                    <a:pt x="5459" y="4072"/>
                  </a:lnTo>
                  <a:lnTo>
                    <a:pt x="5454" y="4075"/>
                  </a:lnTo>
                  <a:lnTo>
                    <a:pt x="5436" y="4089"/>
                  </a:lnTo>
                  <a:lnTo>
                    <a:pt x="5431" y="4092"/>
                  </a:lnTo>
                  <a:lnTo>
                    <a:pt x="5412" y="4105"/>
                  </a:lnTo>
                  <a:lnTo>
                    <a:pt x="5407" y="4108"/>
                  </a:lnTo>
                  <a:lnTo>
                    <a:pt x="5388" y="4120"/>
                  </a:lnTo>
                  <a:lnTo>
                    <a:pt x="5381" y="4123"/>
                  </a:lnTo>
                  <a:lnTo>
                    <a:pt x="5361" y="4135"/>
                  </a:lnTo>
                  <a:lnTo>
                    <a:pt x="5356" y="4137"/>
                  </a:lnTo>
                  <a:lnTo>
                    <a:pt x="5335" y="4148"/>
                  </a:lnTo>
                  <a:lnTo>
                    <a:pt x="5330" y="4150"/>
                  </a:lnTo>
                  <a:lnTo>
                    <a:pt x="5309" y="4160"/>
                  </a:lnTo>
                  <a:lnTo>
                    <a:pt x="5304" y="4162"/>
                  </a:lnTo>
                  <a:lnTo>
                    <a:pt x="5282" y="4171"/>
                  </a:lnTo>
                  <a:lnTo>
                    <a:pt x="5277" y="4173"/>
                  </a:lnTo>
                  <a:lnTo>
                    <a:pt x="5256" y="4181"/>
                  </a:lnTo>
                  <a:lnTo>
                    <a:pt x="5250" y="4182"/>
                  </a:lnTo>
                  <a:lnTo>
                    <a:pt x="5228" y="4190"/>
                  </a:lnTo>
                  <a:lnTo>
                    <a:pt x="5223" y="4191"/>
                  </a:lnTo>
                  <a:lnTo>
                    <a:pt x="5201" y="4198"/>
                  </a:lnTo>
                  <a:lnTo>
                    <a:pt x="5195" y="4199"/>
                  </a:lnTo>
                  <a:lnTo>
                    <a:pt x="5173" y="4204"/>
                  </a:lnTo>
                  <a:lnTo>
                    <a:pt x="5168" y="4206"/>
                  </a:lnTo>
                  <a:lnTo>
                    <a:pt x="5150" y="4209"/>
                  </a:lnTo>
                  <a:lnTo>
                    <a:pt x="5150" y="4935"/>
                  </a:lnTo>
                  <a:lnTo>
                    <a:pt x="5617" y="4935"/>
                  </a:lnTo>
                  <a:lnTo>
                    <a:pt x="5622" y="4935"/>
                  </a:lnTo>
                  <a:lnTo>
                    <a:pt x="5631" y="4935"/>
                  </a:lnTo>
                  <a:lnTo>
                    <a:pt x="5641" y="4936"/>
                  </a:lnTo>
                  <a:lnTo>
                    <a:pt x="5650" y="4936"/>
                  </a:lnTo>
                  <a:lnTo>
                    <a:pt x="5660" y="4937"/>
                  </a:lnTo>
                  <a:lnTo>
                    <a:pt x="5669" y="4938"/>
                  </a:lnTo>
                  <a:lnTo>
                    <a:pt x="5679" y="4939"/>
                  </a:lnTo>
                  <a:lnTo>
                    <a:pt x="5688" y="4940"/>
                  </a:lnTo>
                  <a:lnTo>
                    <a:pt x="5697" y="4942"/>
                  </a:lnTo>
                  <a:lnTo>
                    <a:pt x="5706" y="4943"/>
                  </a:lnTo>
                  <a:lnTo>
                    <a:pt x="5715" y="4945"/>
                  </a:lnTo>
                  <a:lnTo>
                    <a:pt x="5724" y="4947"/>
                  </a:lnTo>
                  <a:lnTo>
                    <a:pt x="5733" y="4949"/>
                  </a:lnTo>
                  <a:lnTo>
                    <a:pt x="5742" y="4951"/>
                  </a:lnTo>
                  <a:lnTo>
                    <a:pt x="5751" y="4954"/>
                  </a:lnTo>
                  <a:lnTo>
                    <a:pt x="5760" y="4956"/>
                  </a:lnTo>
                  <a:lnTo>
                    <a:pt x="5768" y="4959"/>
                  </a:lnTo>
                  <a:lnTo>
                    <a:pt x="5777" y="4962"/>
                  </a:lnTo>
                  <a:lnTo>
                    <a:pt x="5785" y="4965"/>
                  </a:lnTo>
                  <a:lnTo>
                    <a:pt x="5794" y="4968"/>
                  </a:lnTo>
                  <a:lnTo>
                    <a:pt x="5802" y="4971"/>
                  </a:lnTo>
                  <a:lnTo>
                    <a:pt x="5811" y="4974"/>
                  </a:lnTo>
                  <a:lnTo>
                    <a:pt x="5819" y="4978"/>
                  </a:lnTo>
                  <a:lnTo>
                    <a:pt x="5827" y="4982"/>
                  </a:lnTo>
                  <a:lnTo>
                    <a:pt x="5835" y="4985"/>
                  </a:lnTo>
                  <a:lnTo>
                    <a:pt x="5843" y="4989"/>
                  </a:lnTo>
                  <a:lnTo>
                    <a:pt x="5850" y="4993"/>
                  </a:lnTo>
                  <a:lnTo>
                    <a:pt x="5858" y="4997"/>
                  </a:lnTo>
                  <a:lnTo>
                    <a:pt x="5873" y="5005"/>
                  </a:lnTo>
                  <a:lnTo>
                    <a:pt x="5880" y="5010"/>
                  </a:lnTo>
                  <a:lnTo>
                    <a:pt x="5888" y="5015"/>
                  </a:lnTo>
                  <a:lnTo>
                    <a:pt x="5896" y="5020"/>
                  </a:lnTo>
                  <a:lnTo>
                    <a:pt x="5903" y="5025"/>
                  </a:lnTo>
                  <a:lnTo>
                    <a:pt x="5910" y="5031"/>
                  </a:lnTo>
                  <a:lnTo>
                    <a:pt x="5918" y="5036"/>
                  </a:lnTo>
                  <a:lnTo>
                    <a:pt x="5925" y="5042"/>
                  </a:lnTo>
                  <a:lnTo>
                    <a:pt x="5932" y="5048"/>
                  </a:lnTo>
                  <a:lnTo>
                    <a:pt x="5939" y="5053"/>
                  </a:lnTo>
                  <a:lnTo>
                    <a:pt x="5946" y="5059"/>
                  </a:lnTo>
                  <a:lnTo>
                    <a:pt x="5953" y="5066"/>
                  </a:lnTo>
                  <a:lnTo>
                    <a:pt x="5959" y="5072"/>
                  </a:lnTo>
                  <a:lnTo>
                    <a:pt x="5966" y="5078"/>
                  </a:lnTo>
                  <a:lnTo>
                    <a:pt x="5972" y="5085"/>
                  </a:lnTo>
                  <a:lnTo>
                    <a:pt x="5979" y="5091"/>
                  </a:lnTo>
                  <a:lnTo>
                    <a:pt x="5985" y="5098"/>
                  </a:lnTo>
                  <a:lnTo>
                    <a:pt x="5991" y="5105"/>
                  </a:lnTo>
                  <a:lnTo>
                    <a:pt x="5997" y="5112"/>
                  </a:lnTo>
                  <a:lnTo>
                    <a:pt x="6003" y="5119"/>
                  </a:lnTo>
                  <a:lnTo>
                    <a:pt x="6009" y="5126"/>
                  </a:lnTo>
                  <a:lnTo>
                    <a:pt x="6014" y="5134"/>
                  </a:lnTo>
                  <a:lnTo>
                    <a:pt x="6020" y="5141"/>
                  </a:lnTo>
                  <a:lnTo>
                    <a:pt x="6025" y="5149"/>
                  </a:lnTo>
                  <a:lnTo>
                    <a:pt x="6030" y="5156"/>
                  </a:lnTo>
                  <a:lnTo>
                    <a:pt x="6035" y="5164"/>
                  </a:lnTo>
                  <a:lnTo>
                    <a:pt x="6040" y="5172"/>
                  </a:lnTo>
                  <a:lnTo>
                    <a:pt x="6045" y="5180"/>
                  </a:lnTo>
                  <a:lnTo>
                    <a:pt x="6048" y="5186"/>
                  </a:lnTo>
                  <a:lnTo>
                    <a:pt x="6053" y="5194"/>
                  </a:lnTo>
                  <a:lnTo>
                    <a:pt x="6058" y="5203"/>
                  </a:lnTo>
                  <a:lnTo>
                    <a:pt x="6062" y="5211"/>
                  </a:lnTo>
                  <a:lnTo>
                    <a:pt x="6067" y="5220"/>
                  </a:lnTo>
                  <a:lnTo>
                    <a:pt x="6070" y="5228"/>
                  </a:lnTo>
                  <a:lnTo>
                    <a:pt x="6074" y="5237"/>
                  </a:lnTo>
                  <a:lnTo>
                    <a:pt x="6078" y="5246"/>
                  </a:lnTo>
                  <a:lnTo>
                    <a:pt x="6082" y="5255"/>
                  </a:lnTo>
                  <a:lnTo>
                    <a:pt x="6085" y="5264"/>
                  </a:lnTo>
                  <a:lnTo>
                    <a:pt x="6088" y="5273"/>
                  </a:lnTo>
                  <a:lnTo>
                    <a:pt x="6091" y="5282"/>
                  </a:lnTo>
                  <a:lnTo>
                    <a:pt x="6094" y="5291"/>
                  </a:lnTo>
                  <a:lnTo>
                    <a:pt x="6096" y="5300"/>
                  </a:lnTo>
                  <a:lnTo>
                    <a:pt x="6099" y="5309"/>
                  </a:lnTo>
                  <a:lnTo>
                    <a:pt x="6101" y="5318"/>
                  </a:lnTo>
                  <a:lnTo>
                    <a:pt x="6103" y="5327"/>
                  </a:lnTo>
                  <a:lnTo>
                    <a:pt x="6105" y="5336"/>
                  </a:lnTo>
                  <a:lnTo>
                    <a:pt x="6106" y="5345"/>
                  </a:lnTo>
                  <a:lnTo>
                    <a:pt x="6108" y="5354"/>
                  </a:lnTo>
                  <a:lnTo>
                    <a:pt x="6109" y="5363"/>
                  </a:lnTo>
                  <a:lnTo>
                    <a:pt x="6110" y="5372"/>
                  </a:lnTo>
                  <a:lnTo>
                    <a:pt x="6111" y="5382"/>
                  </a:lnTo>
                  <a:lnTo>
                    <a:pt x="6112" y="5391"/>
                  </a:lnTo>
                  <a:lnTo>
                    <a:pt x="6113" y="5400"/>
                  </a:lnTo>
                  <a:lnTo>
                    <a:pt x="6113" y="5409"/>
                  </a:lnTo>
                  <a:lnTo>
                    <a:pt x="6114" y="5418"/>
                  </a:lnTo>
                  <a:lnTo>
                    <a:pt x="6114" y="5427"/>
                  </a:lnTo>
                  <a:lnTo>
                    <a:pt x="6114" y="5432"/>
                  </a:lnTo>
                  <a:lnTo>
                    <a:pt x="6114" y="6023"/>
                  </a:lnTo>
                  <a:lnTo>
                    <a:pt x="6331" y="6023"/>
                  </a:lnTo>
                  <a:lnTo>
                    <a:pt x="6331" y="5432"/>
                  </a:lnTo>
                  <a:lnTo>
                    <a:pt x="6332" y="5412"/>
                  </a:lnTo>
                  <a:lnTo>
                    <a:pt x="6336" y="5393"/>
                  </a:lnTo>
                  <a:lnTo>
                    <a:pt x="6342" y="5375"/>
                  </a:lnTo>
                  <a:lnTo>
                    <a:pt x="6351" y="5357"/>
                  </a:lnTo>
                  <a:lnTo>
                    <a:pt x="6362" y="5341"/>
                  </a:lnTo>
                  <a:lnTo>
                    <a:pt x="6375" y="5326"/>
                  </a:lnTo>
                  <a:lnTo>
                    <a:pt x="6390" y="5313"/>
                  </a:lnTo>
                  <a:lnTo>
                    <a:pt x="6406" y="5302"/>
                  </a:lnTo>
                  <a:lnTo>
                    <a:pt x="6424" y="5293"/>
                  </a:lnTo>
                  <a:lnTo>
                    <a:pt x="6442" y="5287"/>
                  </a:lnTo>
                  <a:lnTo>
                    <a:pt x="6461" y="5283"/>
                  </a:lnTo>
                  <a:lnTo>
                    <a:pt x="6481" y="5282"/>
                  </a:lnTo>
                  <a:lnTo>
                    <a:pt x="8950" y="5282"/>
                  </a:lnTo>
                  <a:lnTo>
                    <a:pt x="8970" y="5283"/>
                  </a:lnTo>
                  <a:lnTo>
                    <a:pt x="8989" y="5287"/>
                  </a:lnTo>
                  <a:lnTo>
                    <a:pt x="9007" y="5293"/>
                  </a:lnTo>
                  <a:lnTo>
                    <a:pt x="9025" y="5302"/>
                  </a:lnTo>
                  <a:lnTo>
                    <a:pt x="9041" y="5313"/>
                  </a:lnTo>
                  <a:lnTo>
                    <a:pt x="9056" y="5326"/>
                  </a:lnTo>
                  <a:lnTo>
                    <a:pt x="9069" y="5341"/>
                  </a:lnTo>
                  <a:lnTo>
                    <a:pt x="9080" y="5357"/>
                  </a:lnTo>
                  <a:lnTo>
                    <a:pt x="9089" y="5375"/>
                  </a:lnTo>
                  <a:lnTo>
                    <a:pt x="9095" y="5393"/>
                  </a:lnTo>
                  <a:lnTo>
                    <a:pt x="9099" y="5412"/>
                  </a:lnTo>
                  <a:lnTo>
                    <a:pt x="9100" y="5432"/>
                  </a:lnTo>
                  <a:lnTo>
                    <a:pt x="9100" y="6913"/>
                  </a:lnTo>
                  <a:lnTo>
                    <a:pt x="9099" y="6933"/>
                  </a:lnTo>
                  <a:lnTo>
                    <a:pt x="9095" y="6952"/>
                  </a:lnTo>
                  <a:lnTo>
                    <a:pt x="9089" y="6970"/>
                  </a:lnTo>
                  <a:lnTo>
                    <a:pt x="9080" y="6988"/>
                  </a:lnTo>
                  <a:lnTo>
                    <a:pt x="9069" y="7004"/>
                  </a:lnTo>
                  <a:lnTo>
                    <a:pt x="9056" y="7019"/>
                  </a:lnTo>
                  <a:lnTo>
                    <a:pt x="9041" y="7032"/>
                  </a:lnTo>
                  <a:lnTo>
                    <a:pt x="9025" y="7043"/>
                  </a:lnTo>
                  <a:lnTo>
                    <a:pt x="9007" y="7052"/>
                  </a:lnTo>
                  <a:lnTo>
                    <a:pt x="8989" y="7058"/>
                  </a:lnTo>
                  <a:lnTo>
                    <a:pt x="8970" y="7062"/>
                  </a:lnTo>
                  <a:lnTo>
                    <a:pt x="8950" y="7063"/>
                  </a:lnTo>
                  <a:lnTo>
                    <a:pt x="6481" y="7063"/>
                  </a:lnTo>
                  <a:lnTo>
                    <a:pt x="6461" y="7062"/>
                  </a:lnTo>
                  <a:lnTo>
                    <a:pt x="6442" y="7058"/>
                  </a:lnTo>
                  <a:lnTo>
                    <a:pt x="6424" y="7052"/>
                  </a:lnTo>
                  <a:lnTo>
                    <a:pt x="6406" y="7043"/>
                  </a:lnTo>
                  <a:lnTo>
                    <a:pt x="6390" y="7032"/>
                  </a:lnTo>
                  <a:lnTo>
                    <a:pt x="6375" y="7019"/>
                  </a:lnTo>
                  <a:lnTo>
                    <a:pt x="6362" y="7004"/>
                  </a:lnTo>
                  <a:lnTo>
                    <a:pt x="6351" y="6988"/>
                  </a:lnTo>
                  <a:lnTo>
                    <a:pt x="6342" y="6970"/>
                  </a:lnTo>
                  <a:lnTo>
                    <a:pt x="6336" y="6952"/>
                  </a:lnTo>
                  <a:lnTo>
                    <a:pt x="6332" y="6933"/>
                  </a:lnTo>
                  <a:lnTo>
                    <a:pt x="6331" y="6913"/>
                  </a:lnTo>
                  <a:lnTo>
                    <a:pt x="6331" y="6323"/>
                  </a:lnTo>
                  <a:lnTo>
                    <a:pt x="6114" y="6323"/>
                  </a:lnTo>
                  <a:lnTo>
                    <a:pt x="6114" y="6913"/>
                  </a:lnTo>
                  <a:lnTo>
                    <a:pt x="6114" y="6917"/>
                  </a:lnTo>
                  <a:lnTo>
                    <a:pt x="6114" y="6927"/>
                  </a:lnTo>
                  <a:lnTo>
                    <a:pt x="6113" y="6936"/>
                  </a:lnTo>
                  <a:lnTo>
                    <a:pt x="6113" y="6945"/>
                  </a:lnTo>
                  <a:lnTo>
                    <a:pt x="6112" y="6954"/>
                  </a:lnTo>
                  <a:lnTo>
                    <a:pt x="6111" y="6964"/>
                  </a:lnTo>
                  <a:lnTo>
                    <a:pt x="6110" y="6973"/>
                  </a:lnTo>
                  <a:lnTo>
                    <a:pt x="6109" y="6982"/>
                  </a:lnTo>
                  <a:lnTo>
                    <a:pt x="6108" y="6991"/>
                  </a:lnTo>
                  <a:lnTo>
                    <a:pt x="6106" y="7000"/>
                  </a:lnTo>
                  <a:lnTo>
                    <a:pt x="6105" y="7010"/>
                  </a:lnTo>
                  <a:lnTo>
                    <a:pt x="6103" y="7019"/>
                  </a:lnTo>
                  <a:lnTo>
                    <a:pt x="6101" y="7028"/>
                  </a:lnTo>
                  <a:lnTo>
                    <a:pt x="6099" y="7037"/>
                  </a:lnTo>
                  <a:lnTo>
                    <a:pt x="6096" y="7046"/>
                  </a:lnTo>
                  <a:lnTo>
                    <a:pt x="6094" y="7055"/>
                  </a:lnTo>
                  <a:lnTo>
                    <a:pt x="6091" y="7064"/>
                  </a:lnTo>
                  <a:lnTo>
                    <a:pt x="6088" y="7073"/>
                  </a:lnTo>
                  <a:lnTo>
                    <a:pt x="6085" y="7082"/>
                  </a:lnTo>
                  <a:lnTo>
                    <a:pt x="6082" y="7090"/>
                  </a:lnTo>
                  <a:lnTo>
                    <a:pt x="6078" y="7099"/>
                  </a:lnTo>
                  <a:lnTo>
                    <a:pt x="6075" y="7108"/>
                  </a:lnTo>
                  <a:lnTo>
                    <a:pt x="6071" y="7116"/>
                  </a:lnTo>
                  <a:lnTo>
                    <a:pt x="6067" y="7125"/>
                  </a:lnTo>
                  <a:lnTo>
                    <a:pt x="6063" y="7133"/>
                  </a:lnTo>
                  <a:lnTo>
                    <a:pt x="6059" y="7142"/>
                  </a:lnTo>
                  <a:lnTo>
                    <a:pt x="6054" y="7150"/>
                  </a:lnTo>
                  <a:lnTo>
                    <a:pt x="6050" y="7158"/>
                  </a:lnTo>
                  <a:lnTo>
                    <a:pt x="6044" y="7169"/>
                  </a:lnTo>
                  <a:lnTo>
                    <a:pt x="6039" y="7176"/>
                  </a:lnTo>
                  <a:lnTo>
                    <a:pt x="6034" y="7184"/>
                  </a:lnTo>
                  <a:lnTo>
                    <a:pt x="6029" y="7192"/>
                  </a:lnTo>
                  <a:lnTo>
                    <a:pt x="6024" y="7199"/>
                  </a:lnTo>
                  <a:lnTo>
                    <a:pt x="6018" y="7206"/>
                  </a:lnTo>
                  <a:lnTo>
                    <a:pt x="6013" y="7213"/>
                  </a:lnTo>
                  <a:lnTo>
                    <a:pt x="6007" y="7221"/>
                  </a:lnTo>
                  <a:lnTo>
                    <a:pt x="6002" y="7228"/>
                  </a:lnTo>
                  <a:lnTo>
                    <a:pt x="5996" y="7235"/>
                  </a:lnTo>
                  <a:lnTo>
                    <a:pt x="5990" y="7241"/>
                  </a:lnTo>
                  <a:lnTo>
                    <a:pt x="5984" y="7248"/>
                  </a:lnTo>
                  <a:lnTo>
                    <a:pt x="5978" y="7255"/>
                  </a:lnTo>
                  <a:lnTo>
                    <a:pt x="5972" y="7261"/>
                  </a:lnTo>
                  <a:lnTo>
                    <a:pt x="5965" y="7268"/>
                  </a:lnTo>
                  <a:lnTo>
                    <a:pt x="5959" y="7274"/>
                  </a:lnTo>
                  <a:lnTo>
                    <a:pt x="5952" y="7280"/>
                  </a:lnTo>
                  <a:lnTo>
                    <a:pt x="5945" y="7286"/>
                  </a:lnTo>
                  <a:lnTo>
                    <a:pt x="5939" y="7292"/>
                  </a:lnTo>
                  <a:lnTo>
                    <a:pt x="5932" y="7298"/>
                  </a:lnTo>
                  <a:lnTo>
                    <a:pt x="5925" y="7303"/>
                  </a:lnTo>
                  <a:lnTo>
                    <a:pt x="5917" y="7309"/>
                  </a:lnTo>
                  <a:lnTo>
                    <a:pt x="5910" y="7314"/>
                  </a:lnTo>
                  <a:lnTo>
                    <a:pt x="5903" y="7320"/>
                  </a:lnTo>
                  <a:lnTo>
                    <a:pt x="5896" y="7325"/>
                  </a:lnTo>
                  <a:lnTo>
                    <a:pt x="5888" y="7330"/>
                  </a:lnTo>
                  <a:lnTo>
                    <a:pt x="5880" y="7335"/>
                  </a:lnTo>
                  <a:lnTo>
                    <a:pt x="5873" y="7340"/>
                  </a:lnTo>
                  <a:lnTo>
                    <a:pt x="5862" y="7346"/>
                  </a:lnTo>
                  <a:lnTo>
                    <a:pt x="5854" y="7350"/>
                  </a:lnTo>
                  <a:lnTo>
                    <a:pt x="5846" y="7355"/>
                  </a:lnTo>
                  <a:lnTo>
                    <a:pt x="5837" y="7359"/>
                  </a:lnTo>
                  <a:lnTo>
                    <a:pt x="5829" y="7363"/>
                  </a:lnTo>
                  <a:lnTo>
                    <a:pt x="5820" y="7367"/>
                  </a:lnTo>
                  <a:lnTo>
                    <a:pt x="5812" y="7371"/>
                  </a:lnTo>
                  <a:lnTo>
                    <a:pt x="5803" y="7374"/>
                  </a:lnTo>
                  <a:lnTo>
                    <a:pt x="5794" y="7378"/>
                  </a:lnTo>
                  <a:lnTo>
                    <a:pt x="5786" y="7381"/>
                  </a:lnTo>
                  <a:lnTo>
                    <a:pt x="5777" y="7384"/>
                  </a:lnTo>
                  <a:lnTo>
                    <a:pt x="5768" y="7387"/>
                  </a:lnTo>
                  <a:lnTo>
                    <a:pt x="5759" y="7390"/>
                  </a:lnTo>
                  <a:lnTo>
                    <a:pt x="5750" y="7392"/>
                  </a:lnTo>
                  <a:lnTo>
                    <a:pt x="5741" y="7395"/>
                  </a:lnTo>
                  <a:lnTo>
                    <a:pt x="5732" y="7397"/>
                  </a:lnTo>
                  <a:lnTo>
                    <a:pt x="5723" y="7399"/>
                  </a:lnTo>
                  <a:lnTo>
                    <a:pt x="5714" y="7401"/>
                  </a:lnTo>
                  <a:lnTo>
                    <a:pt x="5704" y="7402"/>
                  </a:lnTo>
                  <a:lnTo>
                    <a:pt x="5695" y="7404"/>
                  </a:lnTo>
                  <a:lnTo>
                    <a:pt x="5686" y="7405"/>
                  </a:lnTo>
                  <a:lnTo>
                    <a:pt x="5677" y="7406"/>
                  </a:lnTo>
                  <a:lnTo>
                    <a:pt x="5668" y="7407"/>
                  </a:lnTo>
                  <a:lnTo>
                    <a:pt x="5658" y="7408"/>
                  </a:lnTo>
                  <a:lnTo>
                    <a:pt x="5649" y="7409"/>
                  </a:lnTo>
                  <a:lnTo>
                    <a:pt x="5640" y="7409"/>
                  </a:lnTo>
                  <a:lnTo>
                    <a:pt x="5631" y="7410"/>
                  </a:lnTo>
                  <a:lnTo>
                    <a:pt x="5621" y="7410"/>
                  </a:lnTo>
                  <a:lnTo>
                    <a:pt x="5617" y="7410"/>
                  </a:lnTo>
                  <a:lnTo>
                    <a:pt x="4383" y="7410"/>
                  </a:lnTo>
                  <a:lnTo>
                    <a:pt x="4379" y="7410"/>
                  </a:lnTo>
                  <a:lnTo>
                    <a:pt x="4369" y="7410"/>
                  </a:lnTo>
                  <a:lnTo>
                    <a:pt x="4360" y="7409"/>
                  </a:lnTo>
                  <a:lnTo>
                    <a:pt x="4351" y="7409"/>
                  </a:lnTo>
                  <a:lnTo>
                    <a:pt x="4342" y="7408"/>
                  </a:lnTo>
                  <a:lnTo>
                    <a:pt x="4332" y="7407"/>
                  </a:lnTo>
                  <a:lnTo>
                    <a:pt x="4323" y="7406"/>
                  </a:lnTo>
                  <a:lnTo>
                    <a:pt x="4314" y="7405"/>
                  </a:lnTo>
                  <a:lnTo>
                    <a:pt x="4305" y="7404"/>
                  </a:lnTo>
                  <a:lnTo>
                    <a:pt x="4296" y="7402"/>
                  </a:lnTo>
                  <a:lnTo>
                    <a:pt x="4286" y="7401"/>
                  </a:lnTo>
                  <a:lnTo>
                    <a:pt x="4277" y="7399"/>
                  </a:lnTo>
                  <a:lnTo>
                    <a:pt x="4268" y="7397"/>
                  </a:lnTo>
                  <a:lnTo>
                    <a:pt x="4259" y="7395"/>
                  </a:lnTo>
                  <a:lnTo>
                    <a:pt x="4250" y="7392"/>
                  </a:lnTo>
                  <a:lnTo>
                    <a:pt x="4241" y="7390"/>
                  </a:lnTo>
                  <a:lnTo>
                    <a:pt x="4232" y="7387"/>
                  </a:lnTo>
                  <a:lnTo>
                    <a:pt x="4223" y="7384"/>
                  </a:lnTo>
                  <a:lnTo>
                    <a:pt x="4214" y="7381"/>
                  </a:lnTo>
                  <a:lnTo>
                    <a:pt x="4206" y="7378"/>
                  </a:lnTo>
                  <a:lnTo>
                    <a:pt x="4197" y="7374"/>
                  </a:lnTo>
                  <a:lnTo>
                    <a:pt x="4188" y="7371"/>
                  </a:lnTo>
                  <a:lnTo>
                    <a:pt x="4180" y="7367"/>
                  </a:lnTo>
                  <a:lnTo>
                    <a:pt x="4171" y="7363"/>
                  </a:lnTo>
                  <a:lnTo>
                    <a:pt x="4163" y="7359"/>
                  </a:lnTo>
                  <a:lnTo>
                    <a:pt x="4154" y="7355"/>
                  </a:lnTo>
                  <a:lnTo>
                    <a:pt x="4146" y="7350"/>
                  </a:lnTo>
                  <a:lnTo>
                    <a:pt x="4138" y="7346"/>
                  </a:lnTo>
                  <a:lnTo>
                    <a:pt x="4127" y="7340"/>
                  </a:lnTo>
                  <a:lnTo>
                    <a:pt x="4120" y="7335"/>
                  </a:lnTo>
                  <a:lnTo>
                    <a:pt x="4112" y="7330"/>
                  </a:lnTo>
                  <a:lnTo>
                    <a:pt x="4104" y="7325"/>
                  </a:lnTo>
                  <a:lnTo>
                    <a:pt x="4097" y="7320"/>
                  </a:lnTo>
                  <a:lnTo>
                    <a:pt x="4090" y="7314"/>
                  </a:lnTo>
                  <a:lnTo>
                    <a:pt x="4083" y="7309"/>
                  </a:lnTo>
                  <a:lnTo>
                    <a:pt x="4075" y="7303"/>
                  </a:lnTo>
                  <a:lnTo>
                    <a:pt x="4068" y="7298"/>
                  </a:lnTo>
                  <a:lnTo>
                    <a:pt x="4061" y="7292"/>
                  </a:lnTo>
                  <a:lnTo>
                    <a:pt x="4055" y="7286"/>
                  </a:lnTo>
                  <a:lnTo>
                    <a:pt x="4048" y="7280"/>
                  </a:lnTo>
                  <a:lnTo>
                    <a:pt x="4041" y="7274"/>
                  </a:lnTo>
                  <a:lnTo>
                    <a:pt x="4035" y="7268"/>
                  </a:lnTo>
                  <a:lnTo>
                    <a:pt x="4028" y="7261"/>
                  </a:lnTo>
                  <a:lnTo>
                    <a:pt x="4022" y="7255"/>
                  </a:lnTo>
                  <a:lnTo>
                    <a:pt x="4016" y="7248"/>
                  </a:lnTo>
                  <a:lnTo>
                    <a:pt x="4010" y="7241"/>
                  </a:lnTo>
                  <a:lnTo>
                    <a:pt x="4004" y="7235"/>
                  </a:lnTo>
                  <a:lnTo>
                    <a:pt x="3998" y="7228"/>
                  </a:lnTo>
                  <a:lnTo>
                    <a:pt x="3993" y="7221"/>
                  </a:lnTo>
                  <a:lnTo>
                    <a:pt x="3987" y="7213"/>
                  </a:lnTo>
                  <a:lnTo>
                    <a:pt x="3982" y="7206"/>
                  </a:lnTo>
                  <a:lnTo>
                    <a:pt x="3976" y="7199"/>
                  </a:lnTo>
                  <a:lnTo>
                    <a:pt x="3971" y="7192"/>
                  </a:lnTo>
                  <a:lnTo>
                    <a:pt x="3966" y="7184"/>
                  </a:lnTo>
                  <a:lnTo>
                    <a:pt x="3961" y="7176"/>
                  </a:lnTo>
                  <a:lnTo>
                    <a:pt x="3956" y="7169"/>
                  </a:lnTo>
                  <a:lnTo>
                    <a:pt x="3950" y="7158"/>
                  </a:lnTo>
                  <a:lnTo>
                    <a:pt x="3946" y="7150"/>
                  </a:lnTo>
                  <a:lnTo>
                    <a:pt x="3941" y="7142"/>
                  </a:lnTo>
                  <a:lnTo>
                    <a:pt x="3937" y="7133"/>
                  </a:lnTo>
                  <a:lnTo>
                    <a:pt x="3933" y="7125"/>
                  </a:lnTo>
                  <a:lnTo>
                    <a:pt x="3929" y="7116"/>
                  </a:lnTo>
                  <a:lnTo>
                    <a:pt x="3925" y="7108"/>
                  </a:lnTo>
                  <a:lnTo>
                    <a:pt x="3922" y="7099"/>
                  </a:lnTo>
                  <a:lnTo>
                    <a:pt x="3918" y="7090"/>
                  </a:lnTo>
                  <a:lnTo>
                    <a:pt x="3915" y="7082"/>
                  </a:lnTo>
                  <a:lnTo>
                    <a:pt x="3912" y="7073"/>
                  </a:lnTo>
                  <a:lnTo>
                    <a:pt x="3909" y="7064"/>
                  </a:lnTo>
                  <a:lnTo>
                    <a:pt x="3906" y="7055"/>
                  </a:lnTo>
                  <a:lnTo>
                    <a:pt x="3904" y="7046"/>
                  </a:lnTo>
                  <a:lnTo>
                    <a:pt x="3901" y="7037"/>
                  </a:lnTo>
                  <a:lnTo>
                    <a:pt x="3899" y="7028"/>
                  </a:lnTo>
                  <a:lnTo>
                    <a:pt x="3897" y="7019"/>
                  </a:lnTo>
                  <a:lnTo>
                    <a:pt x="3895" y="7010"/>
                  </a:lnTo>
                  <a:lnTo>
                    <a:pt x="3894" y="7000"/>
                  </a:lnTo>
                  <a:lnTo>
                    <a:pt x="3892" y="6991"/>
                  </a:lnTo>
                  <a:lnTo>
                    <a:pt x="3891" y="6982"/>
                  </a:lnTo>
                  <a:lnTo>
                    <a:pt x="3890" y="6973"/>
                  </a:lnTo>
                  <a:lnTo>
                    <a:pt x="3889" y="6964"/>
                  </a:lnTo>
                  <a:lnTo>
                    <a:pt x="3888" y="6954"/>
                  </a:lnTo>
                  <a:lnTo>
                    <a:pt x="3887" y="6945"/>
                  </a:lnTo>
                  <a:lnTo>
                    <a:pt x="3887" y="6936"/>
                  </a:lnTo>
                  <a:lnTo>
                    <a:pt x="3886" y="6927"/>
                  </a:lnTo>
                  <a:lnTo>
                    <a:pt x="3886" y="6917"/>
                  </a:lnTo>
                  <a:lnTo>
                    <a:pt x="3886" y="6913"/>
                  </a:lnTo>
                  <a:lnTo>
                    <a:pt x="3886" y="6323"/>
                  </a:lnTo>
                  <a:lnTo>
                    <a:pt x="3669" y="6323"/>
                  </a:lnTo>
                  <a:lnTo>
                    <a:pt x="3669" y="6913"/>
                  </a:lnTo>
                  <a:lnTo>
                    <a:pt x="3668" y="6933"/>
                  </a:lnTo>
                  <a:lnTo>
                    <a:pt x="3664" y="6952"/>
                  </a:lnTo>
                  <a:lnTo>
                    <a:pt x="3658" y="6970"/>
                  </a:lnTo>
                  <a:lnTo>
                    <a:pt x="3649" y="6988"/>
                  </a:lnTo>
                  <a:lnTo>
                    <a:pt x="3638" y="7004"/>
                  </a:lnTo>
                  <a:lnTo>
                    <a:pt x="3625" y="7019"/>
                  </a:lnTo>
                  <a:lnTo>
                    <a:pt x="3610" y="7032"/>
                  </a:lnTo>
                  <a:lnTo>
                    <a:pt x="3594" y="7043"/>
                  </a:lnTo>
                  <a:lnTo>
                    <a:pt x="3576" y="7052"/>
                  </a:lnTo>
                  <a:lnTo>
                    <a:pt x="3558" y="7058"/>
                  </a:lnTo>
                  <a:lnTo>
                    <a:pt x="3539" y="7062"/>
                  </a:lnTo>
                  <a:lnTo>
                    <a:pt x="3519" y="7063"/>
                  </a:lnTo>
                  <a:lnTo>
                    <a:pt x="1050" y="7063"/>
                  </a:lnTo>
                  <a:lnTo>
                    <a:pt x="1030" y="7062"/>
                  </a:lnTo>
                  <a:lnTo>
                    <a:pt x="1011" y="7058"/>
                  </a:lnTo>
                  <a:lnTo>
                    <a:pt x="993" y="7052"/>
                  </a:lnTo>
                  <a:lnTo>
                    <a:pt x="975" y="7043"/>
                  </a:lnTo>
                  <a:lnTo>
                    <a:pt x="959" y="7032"/>
                  </a:lnTo>
                  <a:lnTo>
                    <a:pt x="944" y="7019"/>
                  </a:lnTo>
                  <a:lnTo>
                    <a:pt x="931" y="7004"/>
                  </a:lnTo>
                  <a:lnTo>
                    <a:pt x="920" y="6988"/>
                  </a:lnTo>
                  <a:lnTo>
                    <a:pt x="911" y="6970"/>
                  </a:lnTo>
                  <a:lnTo>
                    <a:pt x="905" y="6952"/>
                  </a:lnTo>
                  <a:lnTo>
                    <a:pt x="901" y="6933"/>
                  </a:lnTo>
                  <a:lnTo>
                    <a:pt x="900" y="6913"/>
                  </a:lnTo>
                  <a:lnTo>
                    <a:pt x="900" y="5432"/>
                  </a:lnTo>
                  <a:lnTo>
                    <a:pt x="901" y="5412"/>
                  </a:lnTo>
                  <a:lnTo>
                    <a:pt x="905" y="5393"/>
                  </a:lnTo>
                  <a:lnTo>
                    <a:pt x="911" y="5375"/>
                  </a:lnTo>
                  <a:lnTo>
                    <a:pt x="920" y="5357"/>
                  </a:lnTo>
                  <a:lnTo>
                    <a:pt x="931" y="5341"/>
                  </a:lnTo>
                  <a:lnTo>
                    <a:pt x="944" y="5326"/>
                  </a:lnTo>
                  <a:lnTo>
                    <a:pt x="959" y="5313"/>
                  </a:lnTo>
                  <a:lnTo>
                    <a:pt x="975" y="5302"/>
                  </a:lnTo>
                  <a:lnTo>
                    <a:pt x="993" y="5293"/>
                  </a:lnTo>
                  <a:lnTo>
                    <a:pt x="1011" y="5287"/>
                  </a:lnTo>
                  <a:lnTo>
                    <a:pt x="1030" y="5283"/>
                  </a:lnTo>
                  <a:lnTo>
                    <a:pt x="1050" y="5282"/>
                  </a:lnTo>
                  <a:lnTo>
                    <a:pt x="3519" y="5282"/>
                  </a:lnTo>
                  <a:lnTo>
                    <a:pt x="3539" y="5283"/>
                  </a:lnTo>
                  <a:lnTo>
                    <a:pt x="3558" y="5287"/>
                  </a:lnTo>
                  <a:lnTo>
                    <a:pt x="3576" y="5293"/>
                  </a:lnTo>
                  <a:lnTo>
                    <a:pt x="3594" y="5302"/>
                  </a:lnTo>
                  <a:lnTo>
                    <a:pt x="3610" y="5313"/>
                  </a:lnTo>
                  <a:lnTo>
                    <a:pt x="3625" y="5326"/>
                  </a:lnTo>
                  <a:lnTo>
                    <a:pt x="3638" y="5341"/>
                  </a:lnTo>
                  <a:lnTo>
                    <a:pt x="3649" y="5357"/>
                  </a:lnTo>
                  <a:lnTo>
                    <a:pt x="3658" y="5375"/>
                  </a:lnTo>
                  <a:lnTo>
                    <a:pt x="3664" y="5393"/>
                  </a:lnTo>
                  <a:lnTo>
                    <a:pt x="3668" y="5412"/>
                  </a:lnTo>
                  <a:lnTo>
                    <a:pt x="3669" y="5432"/>
                  </a:lnTo>
                  <a:lnTo>
                    <a:pt x="3669" y="6023"/>
                  </a:lnTo>
                  <a:lnTo>
                    <a:pt x="3886" y="6023"/>
                  </a:lnTo>
                  <a:lnTo>
                    <a:pt x="3886" y="5432"/>
                  </a:lnTo>
                  <a:lnTo>
                    <a:pt x="3886" y="5427"/>
                  </a:lnTo>
                  <a:lnTo>
                    <a:pt x="3886" y="5418"/>
                  </a:lnTo>
                  <a:lnTo>
                    <a:pt x="3887" y="5409"/>
                  </a:lnTo>
                  <a:lnTo>
                    <a:pt x="3887" y="5400"/>
                  </a:lnTo>
                  <a:lnTo>
                    <a:pt x="3888" y="5391"/>
                  </a:lnTo>
                  <a:lnTo>
                    <a:pt x="3889" y="5382"/>
                  </a:lnTo>
                  <a:lnTo>
                    <a:pt x="3890" y="5372"/>
                  </a:lnTo>
                  <a:lnTo>
                    <a:pt x="3891" y="5363"/>
                  </a:lnTo>
                  <a:lnTo>
                    <a:pt x="3892" y="5354"/>
                  </a:lnTo>
                  <a:lnTo>
                    <a:pt x="3894" y="5345"/>
                  </a:lnTo>
                  <a:lnTo>
                    <a:pt x="3895" y="5336"/>
                  </a:lnTo>
                  <a:lnTo>
                    <a:pt x="3897" y="5327"/>
                  </a:lnTo>
                  <a:lnTo>
                    <a:pt x="3899" y="5318"/>
                  </a:lnTo>
                  <a:lnTo>
                    <a:pt x="3901" y="5309"/>
                  </a:lnTo>
                  <a:lnTo>
                    <a:pt x="3904" y="5300"/>
                  </a:lnTo>
                  <a:lnTo>
                    <a:pt x="3906" y="5291"/>
                  </a:lnTo>
                  <a:lnTo>
                    <a:pt x="3909" y="5282"/>
                  </a:lnTo>
                  <a:lnTo>
                    <a:pt x="3912" y="5273"/>
                  </a:lnTo>
                  <a:lnTo>
                    <a:pt x="3915" y="5264"/>
                  </a:lnTo>
                  <a:lnTo>
                    <a:pt x="3918" y="5255"/>
                  </a:lnTo>
                  <a:lnTo>
                    <a:pt x="3922" y="5246"/>
                  </a:lnTo>
                  <a:lnTo>
                    <a:pt x="3926" y="5237"/>
                  </a:lnTo>
                  <a:lnTo>
                    <a:pt x="3930" y="5228"/>
                  </a:lnTo>
                  <a:lnTo>
                    <a:pt x="3933" y="5220"/>
                  </a:lnTo>
                  <a:lnTo>
                    <a:pt x="3938" y="5211"/>
                  </a:lnTo>
                  <a:lnTo>
                    <a:pt x="3942" y="5203"/>
                  </a:lnTo>
                  <a:lnTo>
                    <a:pt x="3947" y="5194"/>
                  </a:lnTo>
                  <a:lnTo>
                    <a:pt x="3952" y="5186"/>
                  </a:lnTo>
                  <a:lnTo>
                    <a:pt x="3955" y="5180"/>
                  </a:lnTo>
                  <a:lnTo>
                    <a:pt x="3960" y="5172"/>
                  </a:lnTo>
                  <a:lnTo>
                    <a:pt x="3965" y="5164"/>
                  </a:lnTo>
                  <a:lnTo>
                    <a:pt x="3970" y="5156"/>
                  </a:lnTo>
                  <a:lnTo>
                    <a:pt x="3975" y="5149"/>
                  </a:lnTo>
                  <a:lnTo>
                    <a:pt x="3980" y="5141"/>
                  </a:lnTo>
                  <a:lnTo>
                    <a:pt x="3986" y="5134"/>
                  </a:lnTo>
                  <a:lnTo>
                    <a:pt x="3991" y="5126"/>
                  </a:lnTo>
                  <a:lnTo>
                    <a:pt x="3997" y="5119"/>
                  </a:lnTo>
                  <a:lnTo>
                    <a:pt x="4003" y="5112"/>
                  </a:lnTo>
                  <a:lnTo>
                    <a:pt x="4009" y="5105"/>
                  </a:lnTo>
                  <a:lnTo>
                    <a:pt x="4015" y="5098"/>
                  </a:lnTo>
                  <a:lnTo>
                    <a:pt x="4021" y="5091"/>
                  </a:lnTo>
                  <a:lnTo>
                    <a:pt x="4028" y="5085"/>
                  </a:lnTo>
                  <a:lnTo>
                    <a:pt x="4034" y="5078"/>
                  </a:lnTo>
                  <a:lnTo>
                    <a:pt x="4041" y="5072"/>
                  </a:lnTo>
                  <a:lnTo>
                    <a:pt x="4047" y="5066"/>
                  </a:lnTo>
                  <a:lnTo>
                    <a:pt x="4054" y="5059"/>
                  </a:lnTo>
                  <a:lnTo>
                    <a:pt x="4061" y="5053"/>
                  </a:lnTo>
                  <a:lnTo>
                    <a:pt x="4068" y="5048"/>
                  </a:lnTo>
                  <a:lnTo>
                    <a:pt x="4075" y="5042"/>
                  </a:lnTo>
                  <a:lnTo>
                    <a:pt x="4082" y="5036"/>
                  </a:lnTo>
                  <a:lnTo>
                    <a:pt x="4090" y="5031"/>
                  </a:lnTo>
                  <a:lnTo>
                    <a:pt x="4097" y="5025"/>
                  </a:lnTo>
                  <a:lnTo>
                    <a:pt x="4104" y="5020"/>
                  </a:lnTo>
                  <a:lnTo>
                    <a:pt x="4112" y="5015"/>
                  </a:lnTo>
                  <a:lnTo>
                    <a:pt x="4120" y="5010"/>
                  </a:lnTo>
                  <a:lnTo>
                    <a:pt x="4127" y="5005"/>
                  </a:lnTo>
                  <a:lnTo>
                    <a:pt x="4142" y="4997"/>
                  </a:lnTo>
                  <a:lnTo>
                    <a:pt x="4150" y="4993"/>
                  </a:lnTo>
                  <a:lnTo>
                    <a:pt x="4157" y="4989"/>
                  </a:lnTo>
                  <a:lnTo>
                    <a:pt x="4165" y="4985"/>
                  </a:lnTo>
                  <a:lnTo>
                    <a:pt x="4173" y="4982"/>
                  </a:lnTo>
                  <a:lnTo>
                    <a:pt x="4181" y="4978"/>
                  </a:lnTo>
                  <a:lnTo>
                    <a:pt x="4189" y="4974"/>
                  </a:lnTo>
                  <a:lnTo>
                    <a:pt x="4198" y="4971"/>
                  </a:lnTo>
                  <a:lnTo>
                    <a:pt x="4206" y="4968"/>
                  </a:lnTo>
                  <a:lnTo>
                    <a:pt x="4215" y="4965"/>
                  </a:lnTo>
                  <a:lnTo>
                    <a:pt x="4223" y="4962"/>
                  </a:lnTo>
                  <a:lnTo>
                    <a:pt x="4232" y="4959"/>
                  </a:lnTo>
                  <a:lnTo>
                    <a:pt x="4240" y="4956"/>
                  </a:lnTo>
                  <a:lnTo>
                    <a:pt x="4249" y="4954"/>
                  </a:lnTo>
                  <a:lnTo>
                    <a:pt x="4258" y="4951"/>
                  </a:lnTo>
                  <a:lnTo>
                    <a:pt x="4267" y="4949"/>
                  </a:lnTo>
                  <a:lnTo>
                    <a:pt x="4276" y="4947"/>
                  </a:lnTo>
                  <a:lnTo>
                    <a:pt x="4285" y="4945"/>
                  </a:lnTo>
                  <a:lnTo>
                    <a:pt x="4294" y="4943"/>
                  </a:lnTo>
                  <a:lnTo>
                    <a:pt x="4303" y="4942"/>
                  </a:lnTo>
                  <a:lnTo>
                    <a:pt x="4312" y="4940"/>
                  </a:lnTo>
                  <a:lnTo>
                    <a:pt x="4321" y="4939"/>
                  </a:lnTo>
                  <a:lnTo>
                    <a:pt x="4331" y="4938"/>
                  </a:lnTo>
                  <a:lnTo>
                    <a:pt x="4340" y="4937"/>
                  </a:lnTo>
                  <a:lnTo>
                    <a:pt x="4350" y="4936"/>
                  </a:lnTo>
                  <a:lnTo>
                    <a:pt x="4359" y="4936"/>
                  </a:lnTo>
                  <a:lnTo>
                    <a:pt x="4369" y="4935"/>
                  </a:lnTo>
                  <a:lnTo>
                    <a:pt x="4378" y="4935"/>
                  </a:lnTo>
                  <a:lnTo>
                    <a:pt x="4383" y="4935"/>
                  </a:lnTo>
                  <a:lnTo>
                    <a:pt x="4850" y="4935"/>
                  </a:lnTo>
                  <a:lnTo>
                    <a:pt x="4850" y="4209"/>
                  </a:lnTo>
                  <a:lnTo>
                    <a:pt x="4832" y="4206"/>
                  </a:lnTo>
                  <a:lnTo>
                    <a:pt x="4827" y="4204"/>
                  </a:lnTo>
                  <a:lnTo>
                    <a:pt x="4805" y="4199"/>
                  </a:lnTo>
                  <a:lnTo>
                    <a:pt x="4799" y="4198"/>
                  </a:lnTo>
                  <a:lnTo>
                    <a:pt x="4777" y="4191"/>
                  </a:lnTo>
                  <a:lnTo>
                    <a:pt x="4772" y="4190"/>
                  </a:lnTo>
                  <a:lnTo>
                    <a:pt x="4750" y="4182"/>
                  </a:lnTo>
                  <a:lnTo>
                    <a:pt x="4744" y="4181"/>
                  </a:lnTo>
                  <a:lnTo>
                    <a:pt x="4723" y="4173"/>
                  </a:lnTo>
                  <a:lnTo>
                    <a:pt x="4718" y="4171"/>
                  </a:lnTo>
                  <a:lnTo>
                    <a:pt x="4696" y="4162"/>
                  </a:lnTo>
                  <a:lnTo>
                    <a:pt x="4691" y="4160"/>
                  </a:lnTo>
                  <a:lnTo>
                    <a:pt x="4670" y="4150"/>
                  </a:lnTo>
                  <a:lnTo>
                    <a:pt x="4665" y="4148"/>
                  </a:lnTo>
                  <a:lnTo>
                    <a:pt x="4644" y="4137"/>
                  </a:lnTo>
                  <a:lnTo>
                    <a:pt x="4639" y="4135"/>
                  </a:lnTo>
                  <a:lnTo>
                    <a:pt x="4619" y="4123"/>
                  </a:lnTo>
                  <a:lnTo>
                    <a:pt x="4612" y="4120"/>
                  </a:lnTo>
                  <a:lnTo>
                    <a:pt x="4593" y="4108"/>
                  </a:lnTo>
                  <a:lnTo>
                    <a:pt x="4588" y="4105"/>
                  </a:lnTo>
                  <a:lnTo>
                    <a:pt x="4569" y="4092"/>
                  </a:lnTo>
                  <a:lnTo>
                    <a:pt x="4564" y="4089"/>
                  </a:lnTo>
                  <a:lnTo>
                    <a:pt x="4546" y="4075"/>
                  </a:lnTo>
                  <a:lnTo>
                    <a:pt x="4541" y="4072"/>
                  </a:lnTo>
                  <a:lnTo>
                    <a:pt x="4523" y="4058"/>
                  </a:lnTo>
                  <a:lnTo>
                    <a:pt x="4519" y="4055"/>
                  </a:lnTo>
                  <a:lnTo>
                    <a:pt x="4501" y="4040"/>
                  </a:lnTo>
                  <a:lnTo>
                    <a:pt x="4497" y="4036"/>
                  </a:lnTo>
                  <a:lnTo>
                    <a:pt x="4480" y="4021"/>
                  </a:lnTo>
                  <a:lnTo>
                    <a:pt x="4476" y="4017"/>
                  </a:lnTo>
                  <a:lnTo>
                    <a:pt x="4460" y="4001"/>
                  </a:lnTo>
                  <a:lnTo>
                    <a:pt x="4456" y="3997"/>
                  </a:lnTo>
                  <a:lnTo>
                    <a:pt x="4440" y="3981"/>
                  </a:lnTo>
                  <a:lnTo>
                    <a:pt x="4436" y="3977"/>
                  </a:lnTo>
                  <a:lnTo>
                    <a:pt x="4421" y="3960"/>
                  </a:lnTo>
                  <a:lnTo>
                    <a:pt x="4417" y="3956"/>
                  </a:lnTo>
                  <a:lnTo>
                    <a:pt x="4402" y="3938"/>
                  </a:lnTo>
                  <a:lnTo>
                    <a:pt x="4399" y="3934"/>
                  </a:lnTo>
                  <a:lnTo>
                    <a:pt x="4385" y="3916"/>
                  </a:lnTo>
                  <a:lnTo>
                    <a:pt x="4382" y="3911"/>
                  </a:lnTo>
                  <a:lnTo>
                    <a:pt x="4368" y="3893"/>
                  </a:lnTo>
                  <a:lnTo>
                    <a:pt x="4365" y="3888"/>
                  </a:lnTo>
                  <a:lnTo>
                    <a:pt x="4352" y="3869"/>
                  </a:lnTo>
                  <a:lnTo>
                    <a:pt x="4349" y="3864"/>
                  </a:lnTo>
                  <a:lnTo>
                    <a:pt x="4337" y="3845"/>
                  </a:lnTo>
                  <a:lnTo>
                    <a:pt x="4334" y="3838"/>
                  </a:lnTo>
                  <a:lnTo>
                    <a:pt x="4322" y="3818"/>
                  </a:lnTo>
                  <a:lnTo>
                    <a:pt x="4320" y="3813"/>
                  </a:lnTo>
                  <a:lnTo>
                    <a:pt x="4309" y="3792"/>
                  </a:lnTo>
                  <a:lnTo>
                    <a:pt x="4307" y="3787"/>
                  </a:lnTo>
                  <a:lnTo>
                    <a:pt x="4297" y="3766"/>
                  </a:lnTo>
                  <a:lnTo>
                    <a:pt x="4295" y="3761"/>
                  </a:lnTo>
                  <a:lnTo>
                    <a:pt x="4286" y="3739"/>
                  </a:lnTo>
                  <a:lnTo>
                    <a:pt x="4284" y="3734"/>
                  </a:lnTo>
                  <a:lnTo>
                    <a:pt x="4276" y="3713"/>
                  </a:lnTo>
                  <a:lnTo>
                    <a:pt x="4275" y="3707"/>
                  </a:lnTo>
                  <a:lnTo>
                    <a:pt x="4267" y="3685"/>
                  </a:lnTo>
                  <a:lnTo>
                    <a:pt x="4266" y="3680"/>
                  </a:lnTo>
                  <a:lnTo>
                    <a:pt x="4259" y="3658"/>
                  </a:lnTo>
                  <a:lnTo>
                    <a:pt x="4258" y="3652"/>
                  </a:lnTo>
                  <a:lnTo>
                    <a:pt x="4253" y="3630"/>
                  </a:lnTo>
                  <a:lnTo>
                    <a:pt x="4251" y="3625"/>
                  </a:lnTo>
                  <a:lnTo>
                    <a:pt x="4247" y="3602"/>
                  </a:lnTo>
                  <a:lnTo>
                    <a:pt x="4246" y="3597"/>
                  </a:lnTo>
                  <a:lnTo>
                    <a:pt x="4242" y="3574"/>
                  </a:lnTo>
                  <a:lnTo>
                    <a:pt x="4241" y="3568"/>
                  </a:lnTo>
                  <a:lnTo>
                    <a:pt x="4238" y="3546"/>
                  </a:lnTo>
                  <a:lnTo>
                    <a:pt x="4237" y="3540"/>
                  </a:lnTo>
                  <a:lnTo>
                    <a:pt x="4235" y="3517"/>
                  </a:lnTo>
                  <a:lnTo>
                    <a:pt x="4235" y="3512"/>
                  </a:lnTo>
                  <a:lnTo>
                    <a:pt x="4234" y="3488"/>
                  </a:lnTo>
                  <a:lnTo>
                    <a:pt x="4233" y="3483"/>
                  </a:lnTo>
                  <a:lnTo>
                    <a:pt x="4233" y="3460"/>
                  </a:lnTo>
                  <a:lnTo>
                    <a:pt x="4233" y="3454"/>
                  </a:lnTo>
                  <a:lnTo>
                    <a:pt x="4233" y="3431"/>
                  </a:lnTo>
                  <a:lnTo>
                    <a:pt x="4234" y="3426"/>
                  </a:lnTo>
                  <a:lnTo>
                    <a:pt x="4235" y="3402"/>
                  </a:lnTo>
                  <a:lnTo>
                    <a:pt x="4235" y="3397"/>
                  </a:lnTo>
                  <a:lnTo>
                    <a:pt x="4237" y="3374"/>
                  </a:lnTo>
                  <a:lnTo>
                    <a:pt x="4238" y="3368"/>
                  </a:lnTo>
                  <a:lnTo>
                    <a:pt x="4241" y="3346"/>
                  </a:lnTo>
                  <a:lnTo>
                    <a:pt x="4242" y="3340"/>
                  </a:lnTo>
                  <a:lnTo>
                    <a:pt x="4246" y="3317"/>
                  </a:lnTo>
                  <a:lnTo>
                    <a:pt x="4247" y="3312"/>
                  </a:lnTo>
                  <a:lnTo>
                    <a:pt x="4251" y="3289"/>
                  </a:lnTo>
                  <a:lnTo>
                    <a:pt x="4253" y="3284"/>
                  </a:lnTo>
                  <a:lnTo>
                    <a:pt x="4258" y="3262"/>
                  </a:lnTo>
                  <a:lnTo>
                    <a:pt x="4259" y="3256"/>
                  </a:lnTo>
                  <a:lnTo>
                    <a:pt x="4266" y="3234"/>
                  </a:lnTo>
                  <a:lnTo>
                    <a:pt x="4267" y="3229"/>
                  </a:lnTo>
                  <a:lnTo>
                    <a:pt x="4275" y="3207"/>
                  </a:lnTo>
                  <a:lnTo>
                    <a:pt x="4276" y="3201"/>
                  </a:lnTo>
                  <a:lnTo>
                    <a:pt x="4284" y="3180"/>
                  </a:lnTo>
                  <a:lnTo>
                    <a:pt x="4286" y="3175"/>
                  </a:lnTo>
                  <a:lnTo>
                    <a:pt x="4295" y="3153"/>
                  </a:lnTo>
                  <a:lnTo>
                    <a:pt x="4297" y="3148"/>
                  </a:lnTo>
                  <a:lnTo>
                    <a:pt x="4307" y="3127"/>
                  </a:lnTo>
                  <a:lnTo>
                    <a:pt x="4309" y="3122"/>
                  </a:lnTo>
                  <a:lnTo>
                    <a:pt x="4320" y="3101"/>
                  </a:lnTo>
                  <a:lnTo>
                    <a:pt x="4322" y="3096"/>
                  </a:lnTo>
                  <a:lnTo>
                    <a:pt x="4334" y="3076"/>
                  </a:lnTo>
                  <a:lnTo>
                    <a:pt x="4337" y="3069"/>
                  </a:lnTo>
                  <a:lnTo>
                    <a:pt x="4349" y="3050"/>
                  </a:lnTo>
                  <a:lnTo>
                    <a:pt x="4352" y="3045"/>
                  </a:lnTo>
                  <a:lnTo>
                    <a:pt x="4365" y="3026"/>
                  </a:lnTo>
                  <a:lnTo>
                    <a:pt x="4368" y="3021"/>
                  </a:lnTo>
                  <a:lnTo>
                    <a:pt x="4382" y="3003"/>
                  </a:lnTo>
                  <a:lnTo>
                    <a:pt x="4385" y="2998"/>
                  </a:lnTo>
                  <a:lnTo>
                    <a:pt x="4399" y="2980"/>
                  </a:lnTo>
                  <a:lnTo>
                    <a:pt x="4403" y="2976"/>
                  </a:lnTo>
                  <a:lnTo>
                    <a:pt x="4417" y="2958"/>
                  </a:lnTo>
                  <a:lnTo>
                    <a:pt x="4421" y="2954"/>
                  </a:lnTo>
                  <a:lnTo>
                    <a:pt x="4436" y="2937"/>
                  </a:lnTo>
                  <a:lnTo>
                    <a:pt x="4440" y="2933"/>
                  </a:lnTo>
                  <a:lnTo>
                    <a:pt x="4456" y="2917"/>
                  </a:lnTo>
                  <a:lnTo>
                    <a:pt x="4460" y="2913"/>
                  </a:lnTo>
                  <a:lnTo>
                    <a:pt x="4476" y="2897"/>
                  </a:lnTo>
                  <a:lnTo>
                    <a:pt x="4480" y="2893"/>
                  </a:lnTo>
                  <a:lnTo>
                    <a:pt x="4498" y="2878"/>
                  </a:lnTo>
                  <a:lnTo>
                    <a:pt x="4502" y="2874"/>
                  </a:lnTo>
                  <a:lnTo>
                    <a:pt x="4519" y="2860"/>
                  </a:lnTo>
                  <a:lnTo>
                    <a:pt x="4524" y="2856"/>
                  </a:lnTo>
                  <a:lnTo>
                    <a:pt x="4542" y="2842"/>
                  </a:lnTo>
                  <a:lnTo>
                    <a:pt x="4546" y="2839"/>
                  </a:lnTo>
                  <a:lnTo>
                    <a:pt x="4565" y="2825"/>
                  </a:lnTo>
                  <a:lnTo>
                    <a:pt x="4570" y="2822"/>
                  </a:lnTo>
                  <a:lnTo>
                    <a:pt x="4589" y="2810"/>
                  </a:lnTo>
                  <a:lnTo>
                    <a:pt x="4594" y="2807"/>
                  </a:lnTo>
                  <a:lnTo>
                    <a:pt x="4613" y="2795"/>
                  </a:lnTo>
                  <a:lnTo>
                    <a:pt x="4618" y="2792"/>
                  </a:lnTo>
                  <a:lnTo>
                    <a:pt x="4638" y="2781"/>
                  </a:lnTo>
                  <a:lnTo>
                    <a:pt x="4643" y="2778"/>
                  </a:lnTo>
                  <a:lnTo>
                    <a:pt x="4664" y="2767"/>
                  </a:lnTo>
                  <a:lnTo>
                    <a:pt x="4669" y="2765"/>
                  </a:lnTo>
                  <a:lnTo>
                    <a:pt x="4690" y="2755"/>
                  </a:lnTo>
                  <a:lnTo>
                    <a:pt x="4696" y="2753"/>
                  </a:lnTo>
                  <a:lnTo>
                    <a:pt x="4717" y="2744"/>
                  </a:lnTo>
                  <a:lnTo>
                    <a:pt x="4722" y="2742"/>
                  </a:lnTo>
                  <a:lnTo>
                    <a:pt x="4744" y="2734"/>
                  </a:lnTo>
                  <a:lnTo>
                    <a:pt x="4749" y="2732"/>
                  </a:lnTo>
                  <a:lnTo>
                    <a:pt x="4771" y="2725"/>
                  </a:lnTo>
                  <a:lnTo>
                    <a:pt x="4777" y="2723"/>
                  </a:lnTo>
                  <a:lnTo>
                    <a:pt x="4799" y="2717"/>
                  </a:lnTo>
                  <a:lnTo>
                    <a:pt x="4804" y="2715"/>
                  </a:lnTo>
                  <a:lnTo>
                    <a:pt x="4827" y="2710"/>
                  </a:lnTo>
                  <a:lnTo>
                    <a:pt x="4832" y="2708"/>
                  </a:lnTo>
                  <a:lnTo>
                    <a:pt x="4855" y="2704"/>
                  </a:lnTo>
                  <a:lnTo>
                    <a:pt x="4860" y="2703"/>
                  </a:lnTo>
                  <a:lnTo>
                    <a:pt x="4883" y="2699"/>
                  </a:lnTo>
                  <a:lnTo>
                    <a:pt x="4889" y="2698"/>
                  </a:lnTo>
                  <a:lnTo>
                    <a:pt x="4911" y="2695"/>
                  </a:lnTo>
                  <a:lnTo>
                    <a:pt x="4917" y="2694"/>
                  </a:lnTo>
                  <a:lnTo>
                    <a:pt x="4940" y="2692"/>
                  </a:lnTo>
                  <a:lnTo>
                    <a:pt x="4945" y="2692"/>
                  </a:lnTo>
                  <a:lnTo>
                    <a:pt x="4969" y="2691"/>
                  </a:lnTo>
                  <a:lnTo>
                    <a:pt x="4974" y="2690"/>
                  </a:lnTo>
                  <a:lnTo>
                    <a:pt x="4997" y="2690"/>
                  </a:lnTo>
                  <a:lnTo>
                    <a:pt x="5003" y="2690"/>
                  </a:lnTo>
                  <a:lnTo>
                    <a:pt x="5026" y="2690"/>
                  </a:lnTo>
                  <a:lnTo>
                    <a:pt x="5031" y="2691"/>
                  </a:lnTo>
                  <a:lnTo>
                    <a:pt x="5055" y="2692"/>
                  </a:lnTo>
                  <a:lnTo>
                    <a:pt x="5060" y="2692"/>
                  </a:lnTo>
                  <a:lnTo>
                    <a:pt x="5083" y="2694"/>
                  </a:lnTo>
                  <a:lnTo>
                    <a:pt x="5089" y="2695"/>
                  </a:lnTo>
                  <a:lnTo>
                    <a:pt x="5111" y="2698"/>
                  </a:lnTo>
                  <a:lnTo>
                    <a:pt x="5117" y="2699"/>
                  </a:lnTo>
                  <a:lnTo>
                    <a:pt x="5140" y="2703"/>
                  </a:lnTo>
                  <a:lnTo>
                    <a:pt x="5145" y="2704"/>
                  </a:lnTo>
                  <a:lnTo>
                    <a:pt x="5168" y="2708"/>
                  </a:lnTo>
                  <a:lnTo>
                    <a:pt x="5173" y="2710"/>
                  </a:lnTo>
                  <a:lnTo>
                    <a:pt x="5196" y="2715"/>
                  </a:lnTo>
                  <a:lnTo>
                    <a:pt x="5201" y="2717"/>
                  </a:lnTo>
                  <a:lnTo>
                    <a:pt x="5223" y="2723"/>
                  </a:lnTo>
                  <a:lnTo>
                    <a:pt x="5229" y="2725"/>
                  </a:lnTo>
                  <a:lnTo>
                    <a:pt x="5251" y="2732"/>
                  </a:lnTo>
                  <a:lnTo>
                    <a:pt x="5256" y="2734"/>
                  </a:lnTo>
                  <a:lnTo>
                    <a:pt x="5278" y="2742"/>
                  </a:lnTo>
                  <a:lnTo>
                    <a:pt x="5283" y="2744"/>
                  </a:lnTo>
                  <a:lnTo>
                    <a:pt x="5304" y="2753"/>
                  </a:lnTo>
                  <a:lnTo>
                    <a:pt x="5310" y="2755"/>
                  </a:lnTo>
                  <a:lnTo>
                    <a:pt x="5331" y="2765"/>
                  </a:lnTo>
                  <a:lnTo>
                    <a:pt x="5336" y="2767"/>
                  </a:lnTo>
                  <a:lnTo>
                    <a:pt x="5357" y="2778"/>
                  </a:lnTo>
                  <a:lnTo>
                    <a:pt x="5362" y="2781"/>
                  </a:lnTo>
                  <a:lnTo>
                    <a:pt x="5382" y="2792"/>
                  </a:lnTo>
                  <a:lnTo>
                    <a:pt x="5387" y="2795"/>
                  </a:lnTo>
                  <a:lnTo>
                    <a:pt x="5406" y="2807"/>
                  </a:lnTo>
                  <a:lnTo>
                    <a:pt x="5411" y="2810"/>
                  </a:lnTo>
                  <a:lnTo>
                    <a:pt x="5430" y="2822"/>
                  </a:lnTo>
                  <a:lnTo>
                    <a:pt x="5435" y="2825"/>
                  </a:lnTo>
                  <a:lnTo>
                    <a:pt x="5454" y="2839"/>
                  </a:lnTo>
                  <a:lnTo>
                    <a:pt x="5458" y="2842"/>
                  </a:lnTo>
                  <a:lnTo>
                    <a:pt x="5476" y="2856"/>
                  </a:lnTo>
                  <a:lnTo>
                    <a:pt x="5481" y="2860"/>
                  </a:lnTo>
                  <a:lnTo>
                    <a:pt x="5498" y="2874"/>
                  </a:lnTo>
                  <a:lnTo>
                    <a:pt x="5502" y="2878"/>
                  </a:lnTo>
                  <a:lnTo>
                    <a:pt x="5520" y="2893"/>
                  </a:lnTo>
                  <a:lnTo>
                    <a:pt x="5524" y="2897"/>
                  </a:lnTo>
                  <a:lnTo>
                    <a:pt x="5540" y="2913"/>
                  </a:lnTo>
                  <a:lnTo>
                    <a:pt x="5544" y="2917"/>
                  </a:lnTo>
                  <a:lnTo>
                    <a:pt x="5560" y="2933"/>
                  </a:lnTo>
                  <a:lnTo>
                    <a:pt x="5564" y="2937"/>
                  </a:lnTo>
                  <a:lnTo>
                    <a:pt x="5579" y="2954"/>
                  </a:lnTo>
                  <a:lnTo>
                    <a:pt x="5583" y="2958"/>
                  </a:lnTo>
                  <a:lnTo>
                    <a:pt x="5597" y="2976"/>
                  </a:lnTo>
                  <a:lnTo>
                    <a:pt x="5601" y="2980"/>
                  </a:lnTo>
                  <a:lnTo>
                    <a:pt x="5615" y="2998"/>
                  </a:lnTo>
                  <a:lnTo>
                    <a:pt x="5618" y="3003"/>
                  </a:lnTo>
                  <a:lnTo>
                    <a:pt x="5632" y="3021"/>
                  </a:lnTo>
                  <a:lnTo>
                    <a:pt x="5635" y="3026"/>
                  </a:lnTo>
                  <a:lnTo>
                    <a:pt x="5648" y="3045"/>
                  </a:lnTo>
                  <a:lnTo>
                    <a:pt x="5651" y="3050"/>
                  </a:lnTo>
                  <a:lnTo>
                    <a:pt x="5663" y="3069"/>
                  </a:lnTo>
                  <a:lnTo>
                    <a:pt x="5666" y="3076"/>
                  </a:lnTo>
                  <a:lnTo>
                    <a:pt x="5678" y="3096"/>
                  </a:lnTo>
                  <a:lnTo>
                    <a:pt x="5680" y="3101"/>
                  </a:lnTo>
                  <a:lnTo>
                    <a:pt x="5691" y="3122"/>
                  </a:lnTo>
                  <a:lnTo>
                    <a:pt x="5693" y="3127"/>
                  </a:lnTo>
                  <a:lnTo>
                    <a:pt x="5703" y="3148"/>
                  </a:lnTo>
                  <a:lnTo>
                    <a:pt x="5705" y="3153"/>
                  </a:lnTo>
                  <a:lnTo>
                    <a:pt x="5714" y="3175"/>
                  </a:lnTo>
                  <a:lnTo>
                    <a:pt x="5716" y="3180"/>
                  </a:lnTo>
                  <a:lnTo>
                    <a:pt x="5724" y="3201"/>
                  </a:lnTo>
                  <a:lnTo>
                    <a:pt x="5725" y="3207"/>
                  </a:lnTo>
                  <a:lnTo>
                    <a:pt x="5733" y="3229"/>
                  </a:lnTo>
                  <a:lnTo>
                    <a:pt x="5734" y="3234"/>
                  </a:lnTo>
                  <a:lnTo>
                    <a:pt x="5741" y="3256"/>
                  </a:lnTo>
                  <a:lnTo>
                    <a:pt x="5742" y="3262"/>
                  </a:lnTo>
                  <a:lnTo>
                    <a:pt x="5747" y="3284"/>
                  </a:lnTo>
                  <a:lnTo>
                    <a:pt x="5749" y="3289"/>
                  </a:lnTo>
                  <a:lnTo>
                    <a:pt x="5753" y="3312"/>
                  </a:lnTo>
                  <a:lnTo>
                    <a:pt x="5754" y="3317"/>
                  </a:lnTo>
                  <a:lnTo>
                    <a:pt x="5758" y="3340"/>
                  </a:lnTo>
                  <a:lnTo>
                    <a:pt x="5759" y="3346"/>
                  </a:lnTo>
                  <a:lnTo>
                    <a:pt x="5762" y="3368"/>
                  </a:lnTo>
                  <a:lnTo>
                    <a:pt x="5763" y="3374"/>
                  </a:lnTo>
                  <a:lnTo>
                    <a:pt x="5765" y="3397"/>
                  </a:lnTo>
                  <a:lnTo>
                    <a:pt x="5765" y="3402"/>
                  </a:lnTo>
                  <a:lnTo>
                    <a:pt x="5766" y="3426"/>
                  </a:lnTo>
                  <a:close/>
                  <a:moveTo>
                    <a:pt x="6631" y="6763"/>
                  </a:moveTo>
                  <a:lnTo>
                    <a:pt x="8800" y="6763"/>
                  </a:lnTo>
                  <a:lnTo>
                    <a:pt x="8800" y="5582"/>
                  </a:lnTo>
                  <a:lnTo>
                    <a:pt x="6631" y="5582"/>
                  </a:lnTo>
                  <a:lnTo>
                    <a:pt x="6631" y="6173"/>
                  </a:lnTo>
                  <a:lnTo>
                    <a:pt x="6631" y="6763"/>
                  </a:lnTo>
                  <a:close/>
                  <a:moveTo>
                    <a:pt x="4386" y="6910"/>
                  </a:moveTo>
                  <a:lnTo>
                    <a:pt x="5614" y="6910"/>
                  </a:lnTo>
                  <a:lnTo>
                    <a:pt x="5614" y="5435"/>
                  </a:lnTo>
                  <a:lnTo>
                    <a:pt x="4386" y="5435"/>
                  </a:lnTo>
                  <a:lnTo>
                    <a:pt x="4386" y="6910"/>
                  </a:lnTo>
                  <a:close/>
                  <a:moveTo>
                    <a:pt x="5466" y="3492"/>
                  </a:moveTo>
                  <a:lnTo>
                    <a:pt x="5467" y="3475"/>
                  </a:lnTo>
                  <a:lnTo>
                    <a:pt x="5467" y="3457"/>
                  </a:lnTo>
                  <a:lnTo>
                    <a:pt x="5467" y="3439"/>
                  </a:lnTo>
                  <a:lnTo>
                    <a:pt x="5466" y="3422"/>
                  </a:lnTo>
                  <a:lnTo>
                    <a:pt x="5464" y="3404"/>
                  </a:lnTo>
                  <a:lnTo>
                    <a:pt x="5462" y="3387"/>
                  </a:lnTo>
                  <a:lnTo>
                    <a:pt x="5459" y="3370"/>
                  </a:lnTo>
                  <a:lnTo>
                    <a:pt x="5455" y="3353"/>
                  </a:lnTo>
                  <a:lnTo>
                    <a:pt x="5451" y="3336"/>
                  </a:lnTo>
                  <a:lnTo>
                    <a:pt x="5446" y="3319"/>
                  </a:lnTo>
                  <a:lnTo>
                    <a:pt x="5441" y="3302"/>
                  </a:lnTo>
                  <a:lnTo>
                    <a:pt x="5435" y="3286"/>
                  </a:lnTo>
                  <a:lnTo>
                    <a:pt x="5428" y="3270"/>
                  </a:lnTo>
                  <a:lnTo>
                    <a:pt x="5421" y="3254"/>
                  </a:lnTo>
                  <a:lnTo>
                    <a:pt x="5413" y="3238"/>
                  </a:lnTo>
                  <a:lnTo>
                    <a:pt x="5405" y="3224"/>
                  </a:lnTo>
                  <a:lnTo>
                    <a:pt x="5397" y="3209"/>
                  </a:lnTo>
                  <a:lnTo>
                    <a:pt x="5387" y="3195"/>
                  </a:lnTo>
                  <a:lnTo>
                    <a:pt x="5376" y="3180"/>
                  </a:lnTo>
                  <a:lnTo>
                    <a:pt x="5366" y="3166"/>
                  </a:lnTo>
                  <a:lnTo>
                    <a:pt x="5354" y="3153"/>
                  </a:lnTo>
                  <a:lnTo>
                    <a:pt x="5343" y="3140"/>
                  </a:lnTo>
                  <a:lnTo>
                    <a:pt x="5330" y="3127"/>
                  </a:lnTo>
                  <a:lnTo>
                    <a:pt x="5318" y="3115"/>
                  </a:lnTo>
                  <a:lnTo>
                    <a:pt x="5305" y="3103"/>
                  </a:lnTo>
                  <a:lnTo>
                    <a:pt x="5291" y="3092"/>
                  </a:lnTo>
                  <a:lnTo>
                    <a:pt x="5277" y="3081"/>
                  </a:lnTo>
                  <a:lnTo>
                    <a:pt x="5263" y="3071"/>
                  </a:lnTo>
                  <a:lnTo>
                    <a:pt x="5249" y="3062"/>
                  </a:lnTo>
                  <a:lnTo>
                    <a:pt x="5234" y="3053"/>
                  </a:lnTo>
                  <a:lnTo>
                    <a:pt x="5218" y="3044"/>
                  </a:lnTo>
                  <a:lnTo>
                    <a:pt x="5202" y="3036"/>
                  </a:lnTo>
                  <a:lnTo>
                    <a:pt x="5187" y="3029"/>
                  </a:lnTo>
                  <a:lnTo>
                    <a:pt x="5171" y="3022"/>
                  </a:lnTo>
                  <a:lnTo>
                    <a:pt x="5154" y="3016"/>
                  </a:lnTo>
                  <a:lnTo>
                    <a:pt x="5138" y="3011"/>
                  </a:lnTo>
                  <a:lnTo>
                    <a:pt x="5121" y="3006"/>
                  </a:lnTo>
                  <a:lnTo>
                    <a:pt x="5104" y="3002"/>
                  </a:lnTo>
                  <a:lnTo>
                    <a:pt x="5087" y="2998"/>
                  </a:lnTo>
                  <a:lnTo>
                    <a:pt x="5070" y="2995"/>
                  </a:lnTo>
                  <a:lnTo>
                    <a:pt x="5053" y="2993"/>
                  </a:lnTo>
                  <a:lnTo>
                    <a:pt x="5035" y="2991"/>
                  </a:lnTo>
                  <a:lnTo>
                    <a:pt x="5018" y="2990"/>
                  </a:lnTo>
                  <a:lnTo>
                    <a:pt x="5000" y="2990"/>
                  </a:lnTo>
                  <a:lnTo>
                    <a:pt x="4982" y="2990"/>
                  </a:lnTo>
                  <a:lnTo>
                    <a:pt x="4965" y="2991"/>
                  </a:lnTo>
                  <a:lnTo>
                    <a:pt x="4947" y="2993"/>
                  </a:lnTo>
                  <a:lnTo>
                    <a:pt x="4930" y="2995"/>
                  </a:lnTo>
                  <a:lnTo>
                    <a:pt x="4913" y="2998"/>
                  </a:lnTo>
                  <a:lnTo>
                    <a:pt x="4896" y="3002"/>
                  </a:lnTo>
                  <a:lnTo>
                    <a:pt x="4879" y="3006"/>
                  </a:lnTo>
                  <a:lnTo>
                    <a:pt x="4862" y="3011"/>
                  </a:lnTo>
                  <a:lnTo>
                    <a:pt x="4846" y="3016"/>
                  </a:lnTo>
                  <a:lnTo>
                    <a:pt x="4829" y="3022"/>
                  </a:lnTo>
                  <a:lnTo>
                    <a:pt x="4813" y="3029"/>
                  </a:lnTo>
                  <a:lnTo>
                    <a:pt x="4798" y="3036"/>
                  </a:lnTo>
                  <a:lnTo>
                    <a:pt x="4782" y="3044"/>
                  </a:lnTo>
                  <a:lnTo>
                    <a:pt x="4766" y="3053"/>
                  </a:lnTo>
                  <a:lnTo>
                    <a:pt x="4751" y="3062"/>
                  </a:lnTo>
                  <a:lnTo>
                    <a:pt x="4737" y="3071"/>
                  </a:lnTo>
                  <a:lnTo>
                    <a:pt x="4723" y="3081"/>
                  </a:lnTo>
                  <a:lnTo>
                    <a:pt x="4709" y="3092"/>
                  </a:lnTo>
                  <a:lnTo>
                    <a:pt x="4695" y="3103"/>
                  </a:lnTo>
                  <a:lnTo>
                    <a:pt x="4682" y="3115"/>
                  </a:lnTo>
                  <a:lnTo>
                    <a:pt x="4670" y="3127"/>
                  </a:lnTo>
                  <a:lnTo>
                    <a:pt x="4657" y="3140"/>
                  </a:lnTo>
                  <a:lnTo>
                    <a:pt x="4646" y="3153"/>
                  </a:lnTo>
                  <a:lnTo>
                    <a:pt x="4634" y="3166"/>
                  </a:lnTo>
                  <a:lnTo>
                    <a:pt x="4624" y="3180"/>
                  </a:lnTo>
                  <a:lnTo>
                    <a:pt x="4613" y="3195"/>
                  </a:lnTo>
                  <a:lnTo>
                    <a:pt x="4603" y="3209"/>
                  </a:lnTo>
                  <a:lnTo>
                    <a:pt x="4595" y="3224"/>
                  </a:lnTo>
                  <a:lnTo>
                    <a:pt x="4587" y="3238"/>
                  </a:lnTo>
                  <a:lnTo>
                    <a:pt x="4579" y="3254"/>
                  </a:lnTo>
                  <a:lnTo>
                    <a:pt x="4572" y="3270"/>
                  </a:lnTo>
                  <a:lnTo>
                    <a:pt x="4565" y="3286"/>
                  </a:lnTo>
                  <a:lnTo>
                    <a:pt x="4559" y="3302"/>
                  </a:lnTo>
                  <a:lnTo>
                    <a:pt x="4554" y="3319"/>
                  </a:lnTo>
                  <a:lnTo>
                    <a:pt x="4549" y="3336"/>
                  </a:lnTo>
                  <a:lnTo>
                    <a:pt x="4545" y="3353"/>
                  </a:lnTo>
                  <a:lnTo>
                    <a:pt x="4541" y="3370"/>
                  </a:lnTo>
                  <a:lnTo>
                    <a:pt x="4538" y="3387"/>
                  </a:lnTo>
                  <a:lnTo>
                    <a:pt x="4536" y="3404"/>
                  </a:lnTo>
                  <a:lnTo>
                    <a:pt x="4534" y="3422"/>
                  </a:lnTo>
                  <a:lnTo>
                    <a:pt x="4533" y="3439"/>
                  </a:lnTo>
                  <a:lnTo>
                    <a:pt x="4533" y="3457"/>
                  </a:lnTo>
                  <a:lnTo>
                    <a:pt x="4533" y="3475"/>
                  </a:lnTo>
                  <a:lnTo>
                    <a:pt x="4534" y="3492"/>
                  </a:lnTo>
                  <a:lnTo>
                    <a:pt x="4536" y="3510"/>
                  </a:lnTo>
                  <a:lnTo>
                    <a:pt x="4538" y="3527"/>
                  </a:lnTo>
                  <a:lnTo>
                    <a:pt x="4541" y="3544"/>
                  </a:lnTo>
                  <a:lnTo>
                    <a:pt x="4545" y="3561"/>
                  </a:lnTo>
                  <a:lnTo>
                    <a:pt x="4549" y="3578"/>
                  </a:lnTo>
                  <a:lnTo>
                    <a:pt x="4554" y="3595"/>
                  </a:lnTo>
                  <a:lnTo>
                    <a:pt x="4559" y="3612"/>
                  </a:lnTo>
                  <a:lnTo>
                    <a:pt x="4565" y="3628"/>
                  </a:lnTo>
                  <a:lnTo>
                    <a:pt x="4572" y="3644"/>
                  </a:lnTo>
                  <a:lnTo>
                    <a:pt x="4579" y="3660"/>
                  </a:lnTo>
                  <a:lnTo>
                    <a:pt x="4587" y="3676"/>
                  </a:lnTo>
                  <a:lnTo>
                    <a:pt x="4595" y="3691"/>
                  </a:lnTo>
                  <a:lnTo>
                    <a:pt x="4603" y="3705"/>
                  </a:lnTo>
                  <a:lnTo>
                    <a:pt x="4613" y="3719"/>
                  </a:lnTo>
                  <a:lnTo>
                    <a:pt x="4624" y="3734"/>
                  </a:lnTo>
                  <a:lnTo>
                    <a:pt x="4634" y="3748"/>
                  </a:lnTo>
                  <a:lnTo>
                    <a:pt x="4646" y="3761"/>
                  </a:lnTo>
                  <a:lnTo>
                    <a:pt x="4658" y="3774"/>
                  </a:lnTo>
                  <a:lnTo>
                    <a:pt x="4670" y="3787"/>
                  </a:lnTo>
                  <a:lnTo>
                    <a:pt x="4683" y="3799"/>
                  </a:lnTo>
                  <a:lnTo>
                    <a:pt x="4696" y="3811"/>
                  </a:lnTo>
                  <a:lnTo>
                    <a:pt x="4709" y="3823"/>
                  </a:lnTo>
                  <a:lnTo>
                    <a:pt x="4723" y="3833"/>
                  </a:lnTo>
                  <a:lnTo>
                    <a:pt x="4738" y="3844"/>
                  </a:lnTo>
                  <a:lnTo>
                    <a:pt x="4752" y="3854"/>
                  </a:lnTo>
                  <a:lnTo>
                    <a:pt x="4766" y="3862"/>
                  </a:lnTo>
                  <a:lnTo>
                    <a:pt x="4781" y="3870"/>
                  </a:lnTo>
                  <a:lnTo>
                    <a:pt x="4797" y="3878"/>
                  </a:lnTo>
                  <a:lnTo>
                    <a:pt x="4813" y="3885"/>
                  </a:lnTo>
                  <a:lnTo>
                    <a:pt x="4829" y="3892"/>
                  </a:lnTo>
                  <a:lnTo>
                    <a:pt x="4845" y="3898"/>
                  </a:lnTo>
                  <a:lnTo>
                    <a:pt x="4858" y="3902"/>
                  </a:lnTo>
                  <a:lnTo>
                    <a:pt x="4861" y="3894"/>
                  </a:lnTo>
                  <a:lnTo>
                    <a:pt x="4870" y="3876"/>
                  </a:lnTo>
                  <a:lnTo>
                    <a:pt x="4881" y="3860"/>
                  </a:lnTo>
                  <a:lnTo>
                    <a:pt x="4894" y="3845"/>
                  </a:lnTo>
                  <a:lnTo>
                    <a:pt x="4909" y="3832"/>
                  </a:lnTo>
                  <a:lnTo>
                    <a:pt x="4925" y="3821"/>
                  </a:lnTo>
                  <a:lnTo>
                    <a:pt x="4943" y="3812"/>
                  </a:lnTo>
                  <a:lnTo>
                    <a:pt x="4961" y="3806"/>
                  </a:lnTo>
                  <a:lnTo>
                    <a:pt x="4980" y="3802"/>
                  </a:lnTo>
                  <a:lnTo>
                    <a:pt x="5000" y="3801"/>
                  </a:lnTo>
                  <a:lnTo>
                    <a:pt x="5020" y="3802"/>
                  </a:lnTo>
                  <a:lnTo>
                    <a:pt x="5039" y="3806"/>
                  </a:lnTo>
                  <a:lnTo>
                    <a:pt x="5057" y="3812"/>
                  </a:lnTo>
                  <a:lnTo>
                    <a:pt x="5075" y="3821"/>
                  </a:lnTo>
                  <a:lnTo>
                    <a:pt x="5091" y="3832"/>
                  </a:lnTo>
                  <a:lnTo>
                    <a:pt x="5106" y="3845"/>
                  </a:lnTo>
                  <a:lnTo>
                    <a:pt x="5119" y="3860"/>
                  </a:lnTo>
                  <a:lnTo>
                    <a:pt x="5130" y="3876"/>
                  </a:lnTo>
                  <a:lnTo>
                    <a:pt x="5139" y="3894"/>
                  </a:lnTo>
                  <a:lnTo>
                    <a:pt x="5142" y="3902"/>
                  </a:lnTo>
                  <a:lnTo>
                    <a:pt x="5155" y="3898"/>
                  </a:lnTo>
                  <a:lnTo>
                    <a:pt x="5171" y="3892"/>
                  </a:lnTo>
                  <a:lnTo>
                    <a:pt x="5187" y="3885"/>
                  </a:lnTo>
                  <a:lnTo>
                    <a:pt x="5203" y="3878"/>
                  </a:lnTo>
                  <a:lnTo>
                    <a:pt x="5219" y="3870"/>
                  </a:lnTo>
                  <a:lnTo>
                    <a:pt x="5234" y="3862"/>
                  </a:lnTo>
                  <a:lnTo>
                    <a:pt x="5248" y="3854"/>
                  </a:lnTo>
                  <a:lnTo>
                    <a:pt x="5262" y="3844"/>
                  </a:lnTo>
                  <a:lnTo>
                    <a:pt x="5277" y="3833"/>
                  </a:lnTo>
                  <a:lnTo>
                    <a:pt x="5291" y="3823"/>
                  </a:lnTo>
                  <a:lnTo>
                    <a:pt x="5304" y="3811"/>
                  </a:lnTo>
                  <a:lnTo>
                    <a:pt x="5317" y="3799"/>
                  </a:lnTo>
                  <a:lnTo>
                    <a:pt x="5330" y="3787"/>
                  </a:lnTo>
                  <a:lnTo>
                    <a:pt x="5342" y="3774"/>
                  </a:lnTo>
                  <a:lnTo>
                    <a:pt x="5354" y="3761"/>
                  </a:lnTo>
                  <a:lnTo>
                    <a:pt x="5366" y="3748"/>
                  </a:lnTo>
                  <a:lnTo>
                    <a:pt x="5376" y="3734"/>
                  </a:lnTo>
                  <a:lnTo>
                    <a:pt x="5387" y="3719"/>
                  </a:lnTo>
                  <a:lnTo>
                    <a:pt x="5397" y="3705"/>
                  </a:lnTo>
                  <a:lnTo>
                    <a:pt x="5405" y="3691"/>
                  </a:lnTo>
                  <a:lnTo>
                    <a:pt x="5413" y="3676"/>
                  </a:lnTo>
                  <a:lnTo>
                    <a:pt x="5421" y="3660"/>
                  </a:lnTo>
                  <a:lnTo>
                    <a:pt x="5428" y="3644"/>
                  </a:lnTo>
                  <a:lnTo>
                    <a:pt x="5435" y="3628"/>
                  </a:lnTo>
                  <a:lnTo>
                    <a:pt x="5441" y="3612"/>
                  </a:lnTo>
                  <a:lnTo>
                    <a:pt x="5446" y="3595"/>
                  </a:lnTo>
                  <a:lnTo>
                    <a:pt x="5451" y="3578"/>
                  </a:lnTo>
                  <a:lnTo>
                    <a:pt x="5455" y="3561"/>
                  </a:lnTo>
                  <a:lnTo>
                    <a:pt x="5459" y="3544"/>
                  </a:lnTo>
                  <a:lnTo>
                    <a:pt x="5462" y="3527"/>
                  </a:lnTo>
                  <a:lnTo>
                    <a:pt x="5464" y="3510"/>
                  </a:lnTo>
                  <a:lnTo>
                    <a:pt x="5466" y="3492"/>
                  </a:lnTo>
                  <a:close/>
                  <a:moveTo>
                    <a:pt x="1200" y="6763"/>
                  </a:moveTo>
                  <a:lnTo>
                    <a:pt x="3369" y="6763"/>
                  </a:lnTo>
                  <a:lnTo>
                    <a:pt x="3369" y="6173"/>
                  </a:lnTo>
                  <a:lnTo>
                    <a:pt x="3369" y="5582"/>
                  </a:lnTo>
                  <a:lnTo>
                    <a:pt x="1200" y="5582"/>
                  </a:lnTo>
                  <a:lnTo>
                    <a:pt x="1200" y="67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" name="Google Shape;1385;p13">
            <a:extLst>
              <a:ext uri="{FF2B5EF4-FFF2-40B4-BE49-F238E27FC236}">
                <a16:creationId xmlns:a16="http://schemas.microsoft.com/office/drawing/2014/main" id="{08BA0934-E551-43A1-9E26-E72C2E24BE20}"/>
              </a:ext>
            </a:extLst>
          </p:cNvPr>
          <p:cNvGrpSpPr/>
          <p:nvPr/>
        </p:nvGrpSpPr>
        <p:grpSpPr>
          <a:xfrm>
            <a:off x="1830237" y="2660110"/>
            <a:ext cx="633600" cy="633600"/>
            <a:chOff x="1830237" y="3559635"/>
            <a:chExt cx="633600" cy="633600"/>
          </a:xfrm>
          <a:solidFill>
            <a:schemeClr val="bg1"/>
          </a:solidFill>
        </p:grpSpPr>
        <p:sp>
          <p:nvSpPr>
            <p:cNvPr id="245" name="Google Shape;1386;p13">
              <a:extLst>
                <a:ext uri="{FF2B5EF4-FFF2-40B4-BE49-F238E27FC236}">
                  <a16:creationId xmlns:a16="http://schemas.microsoft.com/office/drawing/2014/main" id="{B435E0F2-7938-4D13-98BB-18E9EDA341D2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7" y="5803"/>
                  </a:moveTo>
                  <a:lnTo>
                    <a:pt x="6438" y="5816"/>
                  </a:lnTo>
                  <a:lnTo>
                    <a:pt x="6438" y="5829"/>
                  </a:lnTo>
                  <a:lnTo>
                    <a:pt x="6438" y="5842"/>
                  </a:lnTo>
                  <a:lnTo>
                    <a:pt x="6437" y="5855"/>
                  </a:lnTo>
                  <a:lnTo>
                    <a:pt x="6436" y="5868"/>
                  </a:lnTo>
                  <a:lnTo>
                    <a:pt x="6434" y="5881"/>
                  </a:lnTo>
                  <a:lnTo>
                    <a:pt x="6432" y="5894"/>
                  </a:lnTo>
                  <a:lnTo>
                    <a:pt x="6429" y="5906"/>
                  </a:lnTo>
                  <a:lnTo>
                    <a:pt x="6426" y="5919"/>
                  </a:lnTo>
                  <a:lnTo>
                    <a:pt x="6423" y="5931"/>
                  </a:lnTo>
                  <a:lnTo>
                    <a:pt x="6419" y="5944"/>
                  </a:lnTo>
                  <a:lnTo>
                    <a:pt x="6414" y="5956"/>
                  </a:lnTo>
                  <a:lnTo>
                    <a:pt x="6409" y="5968"/>
                  </a:lnTo>
                  <a:lnTo>
                    <a:pt x="6404" y="5979"/>
                  </a:lnTo>
                  <a:lnTo>
                    <a:pt x="6398" y="5991"/>
                  </a:lnTo>
                  <a:lnTo>
                    <a:pt x="6392" y="6002"/>
                  </a:lnTo>
                  <a:lnTo>
                    <a:pt x="6385" y="6013"/>
                  </a:lnTo>
                  <a:lnTo>
                    <a:pt x="6378" y="6024"/>
                  </a:lnTo>
                  <a:lnTo>
                    <a:pt x="6370" y="6035"/>
                  </a:lnTo>
                  <a:lnTo>
                    <a:pt x="6362" y="6045"/>
                  </a:lnTo>
                  <a:lnTo>
                    <a:pt x="6354" y="6055"/>
                  </a:lnTo>
                  <a:lnTo>
                    <a:pt x="6345" y="6065"/>
                  </a:lnTo>
                  <a:lnTo>
                    <a:pt x="6336" y="6074"/>
                  </a:lnTo>
                  <a:lnTo>
                    <a:pt x="6327" y="6083"/>
                  </a:lnTo>
                  <a:lnTo>
                    <a:pt x="6317" y="6092"/>
                  </a:lnTo>
                  <a:lnTo>
                    <a:pt x="6307" y="6100"/>
                  </a:lnTo>
                  <a:lnTo>
                    <a:pt x="6297" y="6108"/>
                  </a:lnTo>
                  <a:lnTo>
                    <a:pt x="6286" y="6116"/>
                  </a:lnTo>
                  <a:lnTo>
                    <a:pt x="6275" y="6123"/>
                  </a:lnTo>
                  <a:lnTo>
                    <a:pt x="6264" y="6130"/>
                  </a:lnTo>
                  <a:lnTo>
                    <a:pt x="6253" y="6136"/>
                  </a:lnTo>
                  <a:lnTo>
                    <a:pt x="6241" y="6142"/>
                  </a:lnTo>
                  <a:lnTo>
                    <a:pt x="6230" y="6147"/>
                  </a:lnTo>
                  <a:lnTo>
                    <a:pt x="6218" y="6152"/>
                  </a:lnTo>
                  <a:lnTo>
                    <a:pt x="6206" y="6157"/>
                  </a:lnTo>
                  <a:lnTo>
                    <a:pt x="6193" y="6161"/>
                  </a:lnTo>
                  <a:lnTo>
                    <a:pt x="6181" y="6164"/>
                  </a:lnTo>
                  <a:lnTo>
                    <a:pt x="6168" y="6167"/>
                  </a:lnTo>
                  <a:lnTo>
                    <a:pt x="6156" y="6170"/>
                  </a:lnTo>
                  <a:lnTo>
                    <a:pt x="6143" y="6172"/>
                  </a:lnTo>
                  <a:lnTo>
                    <a:pt x="6130" y="6174"/>
                  </a:lnTo>
                  <a:lnTo>
                    <a:pt x="6117" y="6175"/>
                  </a:lnTo>
                  <a:lnTo>
                    <a:pt x="6104" y="6176"/>
                  </a:lnTo>
                  <a:lnTo>
                    <a:pt x="6091" y="6176"/>
                  </a:lnTo>
                  <a:lnTo>
                    <a:pt x="6078" y="6176"/>
                  </a:lnTo>
                  <a:lnTo>
                    <a:pt x="6065" y="6175"/>
                  </a:lnTo>
                  <a:lnTo>
                    <a:pt x="6052" y="6174"/>
                  </a:lnTo>
                  <a:lnTo>
                    <a:pt x="6039" y="6172"/>
                  </a:lnTo>
                  <a:lnTo>
                    <a:pt x="6026" y="6170"/>
                  </a:lnTo>
                  <a:lnTo>
                    <a:pt x="6014" y="6167"/>
                  </a:lnTo>
                  <a:lnTo>
                    <a:pt x="6001" y="6164"/>
                  </a:lnTo>
                  <a:lnTo>
                    <a:pt x="5989" y="6161"/>
                  </a:lnTo>
                  <a:lnTo>
                    <a:pt x="5976" y="6157"/>
                  </a:lnTo>
                  <a:lnTo>
                    <a:pt x="5964" y="6152"/>
                  </a:lnTo>
                  <a:lnTo>
                    <a:pt x="5952" y="6147"/>
                  </a:lnTo>
                  <a:lnTo>
                    <a:pt x="5940" y="6142"/>
                  </a:lnTo>
                  <a:lnTo>
                    <a:pt x="5928" y="6136"/>
                  </a:lnTo>
                  <a:lnTo>
                    <a:pt x="5917" y="6130"/>
                  </a:lnTo>
                  <a:lnTo>
                    <a:pt x="5906" y="6123"/>
                  </a:lnTo>
                  <a:lnTo>
                    <a:pt x="5895" y="6116"/>
                  </a:lnTo>
                  <a:lnTo>
                    <a:pt x="5885" y="6108"/>
                  </a:lnTo>
                  <a:lnTo>
                    <a:pt x="5875" y="6100"/>
                  </a:lnTo>
                  <a:lnTo>
                    <a:pt x="5865" y="6092"/>
                  </a:lnTo>
                  <a:lnTo>
                    <a:pt x="5855" y="6083"/>
                  </a:lnTo>
                  <a:lnTo>
                    <a:pt x="5846" y="6074"/>
                  </a:lnTo>
                  <a:lnTo>
                    <a:pt x="5837" y="6065"/>
                  </a:lnTo>
                  <a:lnTo>
                    <a:pt x="5828" y="6055"/>
                  </a:lnTo>
                  <a:lnTo>
                    <a:pt x="5820" y="6045"/>
                  </a:lnTo>
                  <a:lnTo>
                    <a:pt x="5812" y="6035"/>
                  </a:lnTo>
                  <a:lnTo>
                    <a:pt x="5804" y="6024"/>
                  </a:lnTo>
                  <a:lnTo>
                    <a:pt x="5797" y="6013"/>
                  </a:lnTo>
                  <a:lnTo>
                    <a:pt x="5790" y="6002"/>
                  </a:lnTo>
                  <a:lnTo>
                    <a:pt x="5784" y="5991"/>
                  </a:lnTo>
                  <a:lnTo>
                    <a:pt x="5778" y="5979"/>
                  </a:lnTo>
                  <a:lnTo>
                    <a:pt x="5773" y="5968"/>
                  </a:lnTo>
                  <a:lnTo>
                    <a:pt x="5768" y="5956"/>
                  </a:lnTo>
                  <a:lnTo>
                    <a:pt x="5763" y="5944"/>
                  </a:lnTo>
                  <a:lnTo>
                    <a:pt x="5759" y="5931"/>
                  </a:lnTo>
                  <a:lnTo>
                    <a:pt x="5756" y="5919"/>
                  </a:lnTo>
                  <a:lnTo>
                    <a:pt x="5753" y="5906"/>
                  </a:lnTo>
                  <a:lnTo>
                    <a:pt x="5750" y="5894"/>
                  </a:lnTo>
                  <a:lnTo>
                    <a:pt x="5748" y="5881"/>
                  </a:lnTo>
                  <a:lnTo>
                    <a:pt x="5746" y="5868"/>
                  </a:lnTo>
                  <a:lnTo>
                    <a:pt x="5745" y="5855"/>
                  </a:lnTo>
                  <a:lnTo>
                    <a:pt x="5744" y="5842"/>
                  </a:lnTo>
                  <a:lnTo>
                    <a:pt x="5744" y="5829"/>
                  </a:lnTo>
                  <a:lnTo>
                    <a:pt x="5744" y="5816"/>
                  </a:lnTo>
                  <a:lnTo>
                    <a:pt x="5745" y="5803"/>
                  </a:lnTo>
                  <a:lnTo>
                    <a:pt x="5746" y="5790"/>
                  </a:lnTo>
                  <a:lnTo>
                    <a:pt x="5748" y="5777"/>
                  </a:lnTo>
                  <a:lnTo>
                    <a:pt x="5750" y="5764"/>
                  </a:lnTo>
                  <a:lnTo>
                    <a:pt x="5753" y="5752"/>
                  </a:lnTo>
                  <a:lnTo>
                    <a:pt x="5756" y="5739"/>
                  </a:lnTo>
                  <a:lnTo>
                    <a:pt x="5759" y="5727"/>
                  </a:lnTo>
                  <a:lnTo>
                    <a:pt x="5763" y="5714"/>
                  </a:lnTo>
                  <a:lnTo>
                    <a:pt x="5768" y="5702"/>
                  </a:lnTo>
                  <a:lnTo>
                    <a:pt x="5773" y="5690"/>
                  </a:lnTo>
                  <a:lnTo>
                    <a:pt x="5778" y="5678"/>
                  </a:lnTo>
                  <a:lnTo>
                    <a:pt x="5784" y="5666"/>
                  </a:lnTo>
                  <a:lnTo>
                    <a:pt x="5790" y="5655"/>
                  </a:lnTo>
                  <a:lnTo>
                    <a:pt x="5797" y="5644"/>
                  </a:lnTo>
                  <a:lnTo>
                    <a:pt x="5804" y="5633"/>
                  </a:lnTo>
                  <a:lnTo>
                    <a:pt x="5812" y="5623"/>
                  </a:lnTo>
                  <a:lnTo>
                    <a:pt x="5820" y="5613"/>
                  </a:lnTo>
                  <a:lnTo>
                    <a:pt x="5828" y="5603"/>
                  </a:lnTo>
                  <a:lnTo>
                    <a:pt x="5837" y="5593"/>
                  </a:lnTo>
                  <a:lnTo>
                    <a:pt x="5846" y="5584"/>
                  </a:lnTo>
                  <a:lnTo>
                    <a:pt x="5855" y="5575"/>
                  </a:lnTo>
                  <a:lnTo>
                    <a:pt x="5865" y="5566"/>
                  </a:lnTo>
                  <a:lnTo>
                    <a:pt x="5875" y="5558"/>
                  </a:lnTo>
                  <a:lnTo>
                    <a:pt x="5885" y="5550"/>
                  </a:lnTo>
                  <a:lnTo>
                    <a:pt x="5895" y="5542"/>
                  </a:lnTo>
                  <a:lnTo>
                    <a:pt x="5906" y="5535"/>
                  </a:lnTo>
                  <a:lnTo>
                    <a:pt x="5917" y="5528"/>
                  </a:lnTo>
                  <a:lnTo>
                    <a:pt x="5928" y="5522"/>
                  </a:lnTo>
                  <a:lnTo>
                    <a:pt x="5940" y="5516"/>
                  </a:lnTo>
                  <a:lnTo>
                    <a:pt x="5952" y="5511"/>
                  </a:lnTo>
                  <a:lnTo>
                    <a:pt x="5964" y="5506"/>
                  </a:lnTo>
                  <a:lnTo>
                    <a:pt x="5976" y="5501"/>
                  </a:lnTo>
                  <a:lnTo>
                    <a:pt x="5989" y="5497"/>
                  </a:lnTo>
                  <a:lnTo>
                    <a:pt x="6001" y="5494"/>
                  </a:lnTo>
                  <a:lnTo>
                    <a:pt x="6014" y="5491"/>
                  </a:lnTo>
                  <a:lnTo>
                    <a:pt x="6026" y="5488"/>
                  </a:lnTo>
                  <a:lnTo>
                    <a:pt x="6039" y="5486"/>
                  </a:lnTo>
                  <a:lnTo>
                    <a:pt x="6052" y="5484"/>
                  </a:lnTo>
                  <a:lnTo>
                    <a:pt x="6065" y="5483"/>
                  </a:lnTo>
                  <a:lnTo>
                    <a:pt x="6078" y="5482"/>
                  </a:lnTo>
                  <a:lnTo>
                    <a:pt x="6091" y="5482"/>
                  </a:lnTo>
                  <a:lnTo>
                    <a:pt x="6104" y="5482"/>
                  </a:lnTo>
                  <a:lnTo>
                    <a:pt x="6117" y="5483"/>
                  </a:lnTo>
                  <a:lnTo>
                    <a:pt x="6130" y="5484"/>
                  </a:lnTo>
                  <a:lnTo>
                    <a:pt x="6143" y="5486"/>
                  </a:lnTo>
                  <a:lnTo>
                    <a:pt x="6156" y="5488"/>
                  </a:lnTo>
                  <a:lnTo>
                    <a:pt x="6168" y="5491"/>
                  </a:lnTo>
                  <a:lnTo>
                    <a:pt x="6181" y="5494"/>
                  </a:lnTo>
                  <a:lnTo>
                    <a:pt x="6193" y="5497"/>
                  </a:lnTo>
                  <a:lnTo>
                    <a:pt x="6206" y="5501"/>
                  </a:lnTo>
                  <a:lnTo>
                    <a:pt x="6218" y="5506"/>
                  </a:lnTo>
                  <a:lnTo>
                    <a:pt x="6230" y="5511"/>
                  </a:lnTo>
                  <a:lnTo>
                    <a:pt x="6241" y="5516"/>
                  </a:lnTo>
                  <a:lnTo>
                    <a:pt x="6253" y="5522"/>
                  </a:lnTo>
                  <a:lnTo>
                    <a:pt x="6264" y="5528"/>
                  </a:lnTo>
                  <a:lnTo>
                    <a:pt x="6275" y="5535"/>
                  </a:lnTo>
                  <a:lnTo>
                    <a:pt x="6286" y="5542"/>
                  </a:lnTo>
                  <a:lnTo>
                    <a:pt x="6297" y="5550"/>
                  </a:lnTo>
                  <a:lnTo>
                    <a:pt x="6307" y="5558"/>
                  </a:lnTo>
                  <a:lnTo>
                    <a:pt x="6317" y="5566"/>
                  </a:lnTo>
                  <a:lnTo>
                    <a:pt x="6327" y="5575"/>
                  </a:lnTo>
                  <a:lnTo>
                    <a:pt x="6336" y="5584"/>
                  </a:lnTo>
                  <a:lnTo>
                    <a:pt x="6345" y="5593"/>
                  </a:lnTo>
                  <a:lnTo>
                    <a:pt x="6354" y="5603"/>
                  </a:lnTo>
                  <a:lnTo>
                    <a:pt x="6362" y="5613"/>
                  </a:lnTo>
                  <a:lnTo>
                    <a:pt x="6370" y="5623"/>
                  </a:lnTo>
                  <a:lnTo>
                    <a:pt x="6378" y="5633"/>
                  </a:lnTo>
                  <a:lnTo>
                    <a:pt x="6385" y="5644"/>
                  </a:lnTo>
                  <a:lnTo>
                    <a:pt x="6392" y="5655"/>
                  </a:lnTo>
                  <a:lnTo>
                    <a:pt x="6398" y="5666"/>
                  </a:lnTo>
                  <a:lnTo>
                    <a:pt x="6404" y="5678"/>
                  </a:lnTo>
                  <a:lnTo>
                    <a:pt x="6409" y="5690"/>
                  </a:lnTo>
                  <a:lnTo>
                    <a:pt x="6414" y="5702"/>
                  </a:lnTo>
                  <a:lnTo>
                    <a:pt x="6419" y="5714"/>
                  </a:lnTo>
                  <a:lnTo>
                    <a:pt x="6423" y="5727"/>
                  </a:lnTo>
                  <a:lnTo>
                    <a:pt x="6426" y="5739"/>
                  </a:lnTo>
                  <a:lnTo>
                    <a:pt x="6429" y="5752"/>
                  </a:lnTo>
                  <a:lnTo>
                    <a:pt x="6432" y="5764"/>
                  </a:lnTo>
                  <a:lnTo>
                    <a:pt x="6434" y="5777"/>
                  </a:lnTo>
                  <a:lnTo>
                    <a:pt x="6436" y="5790"/>
                  </a:lnTo>
                  <a:lnTo>
                    <a:pt x="6437" y="5803"/>
                  </a:lnTo>
                  <a:close/>
                  <a:moveTo>
                    <a:pt x="5369" y="5803"/>
                  </a:moveTo>
                  <a:lnTo>
                    <a:pt x="5370" y="5816"/>
                  </a:lnTo>
                  <a:lnTo>
                    <a:pt x="5370" y="5829"/>
                  </a:lnTo>
                  <a:lnTo>
                    <a:pt x="5370" y="5842"/>
                  </a:lnTo>
                  <a:lnTo>
                    <a:pt x="5369" y="5855"/>
                  </a:lnTo>
                  <a:lnTo>
                    <a:pt x="5368" y="5868"/>
                  </a:lnTo>
                  <a:lnTo>
                    <a:pt x="5366" y="5881"/>
                  </a:lnTo>
                  <a:lnTo>
                    <a:pt x="5364" y="5894"/>
                  </a:lnTo>
                  <a:lnTo>
                    <a:pt x="5361" y="5906"/>
                  </a:lnTo>
                  <a:lnTo>
                    <a:pt x="5358" y="5919"/>
                  </a:lnTo>
                  <a:lnTo>
                    <a:pt x="5355" y="5931"/>
                  </a:lnTo>
                  <a:lnTo>
                    <a:pt x="5351" y="5944"/>
                  </a:lnTo>
                  <a:lnTo>
                    <a:pt x="5346" y="5956"/>
                  </a:lnTo>
                  <a:lnTo>
                    <a:pt x="5341" y="5968"/>
                  </a:lnTo>
                  <a:lnTo>
                    <a:pt x="5336" y="5979"/>
                  </a:lnTo>
                  <a:lnTo>
                    <a:pt x="5330" y="5991"/>
                  </a:lnTo>
                  <a:lnTo>
                    <a:pt x="5324" y="6002"/>
                  </a:lnTo>
                  <a:lnTo>
                    <a:pt x="5317" y="6013"/>
                  </a:lnTo>
                  <a:lnTo>
                    <a:pt x="5310" y="6024"/>
                  </a:lnTo>
                  <a:lnTo>
                    <a:pt x="5302" y="6035"/>
                  </a:lnTo>
                  <a:lnTo>
                    <a:pt x="5294" y="6045"/>
                  </a:lnTo>
                  <a:lnTo>
                    <a:pt x="5286" y="6055"/>
                  </a:lnTo>
                  <a:lnTo>
                    <a:pt x="5277" y="6065"/>
                  </a:lnTo>
                  <a:lnTo>
                    <a:pt x="5268" y="6074"/>
                  </a:lnTo>
                  <a:lnTo>
                    <a:pt x="5259" y="6083"/>
                  </a:lnTo>
                  <a:lnTo>
                    <a:pt x="5249" y="6092"/>
                  </a:lnTo>
                  <a:lnTo>
                    <a:pt x="5239" y="6100"/>
                  </a:lnTo>
                  <a:lnTo>
                    <a:pt x="5229" y="6108"/>
                  </a:lnTo>
                  <a:lnTo>
                    <a:pt x="5219" y="6116"/>
                  </a:lnTo>
                  <a:lnTo>
                    <a:pt x="5208" y="6123"/>
                  </a:lnTo>
                  <a:lnTo>
                    <a:pt x="5197" y="6130"/>
                  </a:lnTo>
                  <a:lnTo>
                    <a:pt x="5186" y="6136"/>
                  </a:lnTo>
                  <a:lnTo>
                    <a:pt x="5174" y="6142"/>
                  </a:lnTo>
                  <a:lnTo>
                    <a:pt x="5162" y="6147"/>
                  </a:lnTo>
                  <a:lnTo>
                    <a:pt x="5150" y="6152"/>
                  </a:lnTo>
                  <a:lnTo>
                    <a:pt x="5138" y="6157"/>
                  </a:lnTo>
                  <a:lnTo>
                    <a:pt x="5125" y="6161"/>
                  </a:lnTo>
                  <a:lnTo>
                    <a:pt x="5113" y="6164"/>
                  </a:lnTo>
                  <a:lnTo>
                    <a:pt x="5100" y="6167"/>
                  </a:lnTo>
                  <a:lnTo>
                    <a:pt x="5088" y="6170"/>
                  </a:lnTo>
                  <a:lnTo>
                    <a:pt x="5075" y="6172"/>
                  </a:lnTo>
                  <a:lnTo>
                    <a:pt x="5062" y="6174"/>
                  </a:lnTo>
                  <a:lnTo>
                    <a:pt x="5049" y="6175"/>
                  </a:lnTo>
                  <a:lnTo>
                    <a:pt x="5036" y="6176"/>
                  </a:lnTo>
                  <a:lnTo>
                    <a:pt x="5023" y="6176"/>
                  </a:lnTo>
                  <a:lnTo>
                    <a:pt x="5010" y="6176"/>
                  </a:lnTo>
                  <a:lnTo>
                    <a:pt x="4997" y="6175"/>
                  </a:lnTo>
                  <a:lnTo>
                    <a:pt x="4984" y="6174"/>
                  </a:lnTo>
                  <a:lnTo>
                    <a:pt x="4971" y="6172"/>
                  </a:lnTo>
                  <a:lnTo>
                    <a:pt x="4958" y="6170"/>
                  </a:lnTo>
                  <a:lnTo>
                    <a:pt x="4946" y="6167"/>
                  </a:lnTo>
                  <a:lnTo>
                    <a:pt x="4933" y="6164"/>
                  </a:lnTo>
                  <a:lnTo>
                    <a:pt x="4921" y="6161"/>
                  </a:lnTo>
                  <a:lnTo>
                    <a:pt x="4908" y="6157"/>
                  </a:lnTo>
                  <a:lnTo>
                    <a:pt x="4896" y="6152"/>
                  </a:lnTo>
                  <a:lnTo>
                    <a:pt x="4884" y="6147"/>
                  </a:lnTo>
                  <a:lnTo>
                    <a:pt x="4873" y="6142"/>
                  </a:lnTo>
                  <a:lnTo>
                    <a:pt x="4861" y="6136"/>
                  </a:lnTo>
                  <a:lnTo>
                    <a:pt x="4850" y="6130"/>
                  </a:lnTo>
                  <a:lnTo>
                    <a:pt x="4839" y="6123"/>
                  </a:lnTo>
                  <a:lnTo>
                    <a:pt x="4828" y="6116"/>
                  </a:lnTo>
                  <a:lnTo>
                    <a:pt x="4817" y="6108"/>
                  </a:lnTo>
                  <a:lnTo>
                    <a:pt x="4807" y="6100"/>
                  </a:lnTo>
                  <a:lnTo>
                    <a:pt x="4797" y="6092"/>
                  </a:lnTo>
                  <a:lnTo>
                    <a:pt x="4787" y="6083"/>
                  </a:lnTo>
                  <a:lnTo>
                    <a:pt x="4778" y="6074"/>
                  </a:lnTo>
                  <a:lnTo>
                    <a:pt x="4769" y="6065"/>
                  </a:lnTo>
                  <a:lnTo>
                    <a:pt x="4760" y="6055"/>
                  </a:lnTo>
                  <a:lnTo>
                    <a:pt x="4752" y="6045"/>
                  </a:lnTo>
                  <a:lnTo>
                    <a:pt x="4744" y="6035"/>
                  </a:lnTo>
                  <a:lnTo>
                    <a:pt x="4736" y="6024"/>
                  </a:lnTo>
                  <a:lnTo>
                    <a:pt x="4729" y="6013"/>
                  </a:lnTo>
                  <a:lnTo>
                    <a:pt x="4722" y="6002"/>
                  </a:lnTo>
                  <a:lnTo>
                    <a:pt x="4716" y="5991"/>
                  </a:lnTo>
                  <a:lnTo>
                    <a:pt x="4710" y="5979"/>
                  </a:lnTo>
                  <a:lnTo>
                    <a:pt x="4705" y="5968"/>
                  </a:lnTo>
                  <a:lnTo>
                    <a:pt x="4700" y="5956"/>
                  </a:lnTo>
                  <a:lnTo>
                    <a:pt x="4695" y="5944"/>
                  </a:lnTo>
                  <a:lnTo>
                    <a:pt x="4691" y="5931"/>
                  </a:lnTo>
                  <a:lnTo>
                    <a:pt x="4688" y="5919"/>
                  </a:lnTo>
                  <a:lnTo>
                    <a:pt x="4685" y="5906"/>
                  </a:lnTo>
                  <a:lnTo>
                    <a:pt x="4682" y="5894"/>
                  </a:lnTo>
                  <a:lnTo>
                    <a:pt x="4680" y="5881"/>
                  </a:lnTo>
                  <a:lnTo>
                    <a:pt x="4678" y="5868"/>
                  </a:lnTo>
                  <a:lnTo>
                    <a:pt x="4677" y="5855"/>
                  </a:lnTo>
                  <a:lnTo>
                    <a:pt x="4676" y="5842"/>
                  </a:lnTo>
                  <a:lnTo>
                    <a:pt x="4676" y="5829"/>
                  </a:lnTo>
                  <a:lnTo>
                    <a:pt x="4676" y="5816"/>
                  </a:lnTo>
                  <a:lnTo>
                    <a:pt x="4677" y="5803"/>
                  </a:lnTo>
                  <a:lnTo>
                    <a:pt x="4678" y="5790"/>
                  </a:lnTo>
                  <a:lnTo>
                    <a:pt x="4680" y="5777"/>
                  </a:lnTo>
                  <a:lnTo>
                    <a:pt x="4682" y="5764"/>
                  </a:lnTo>
                  <a:lnTo>
                    <a:pt x="4685" y="5752"/>
                  </a:lnTo>
                  <a:lnTo>
                    <a:pt x="4688" y="5739"/>
                  </a:lnTo>
                  <a:lnTo>
                    <a:pt x="4691" y="5727"/>
                  </a:lnTo>
                  <a:lnTo>
                    <a:pt x="4695" y="5714"/>
                  </a:lnTo>
                  <a:lnTo>
                    <a:pt x="4700" y="5702"/>
                  </a:lnTo>
                  <a:lnTo>
                    <a:pt x="4705" y="5690"/>
                  </a:lnTo>
                  <a:lnTo>
                    <a:pt x="4710" y="5678"/>
                  </a:lnTo>
                  <a:lnTo>
                    <a:pt x="4716" y="5666"/>
                  </a:lnTo>
                  <a:lnTo>
                    <a:pt x="4722" y="5655"/>
                  </a:lnTo>
                  <a:lnTo>
                    <a:pt x="4729" y="5644"/>
                  </a:lnTo>
                  <a:lnTo>
                    <a:pt x="4736" y="5633"/>
                  </a:lnTo>
                  <a:lnTo>
                    <a:pt x="4744" y="5623"/>
                  </a:lnTo>
                  <a:lnTo>
                    <a:pt x="4752" y="5613"/>
                  </a:lnTo>
                  <a:lnTo>
                    <a:pt x="4760" y="5603"/>
                  </a:lnTo>
                  <a:lnTo>
                    <a:pt x="4769" y="5593"/>
                  </a:lnTo>
                  <a:lnTo>
                    <a:pt x="4778" y="5584"/>
                  </a:lnTo>
                  <a:lnTo>
                    <a:pt x="4787" y="5575"/>
                  </a:lnTo>
                  <a:lnTo>
                    <a:pt x="4797" y="5566"/>
                  </a:lnTo>
                  <a:lnTo>
                    <a:pt x="4807" y="5558"/>
                  </a:lnTo>
                  <a:lnTo>
                    <a:pt x="4817" y="5550"/>
                  </a:lnTo>
                  <a:lnTo>
                    <a:pt x="4828" y="5542"/>
                  </a:lnTo>
                  <a:lnTo>
                    <a:pt x="4839" y="5535"/>
                  </a:lnTo>
                  <a:lnTo>
                    <a:pt x="4850" y="5528"/>
                  </a:lnTo>
                  <a:lnTo>
                    <a:pt x="4861" y="5522"/>
                  </a:lnTo>
                  <a:lnTo>
                    <a:pt x="4873" y="5516"/>
                  </a:lnTo>
                  <a:lnTo>
                    <a:pt x="4884" y="5511"/>
                  </a:lnTo>
                  <a:lnTo>
                    <a:pt x="4896" y="5506"/>
                  </a:lnTo>
                  <a:lnTo>
                    <a:pt x="4908" y="5501"/>
                  </a:lnTo>
                  <a:lnTo>
                    <a:pt x="4921" y="5497"/>
                  </a:lnTo>
                  <a:lnTo>
                    <a:pt x="4933" y="5494"/>
                  </a:lnTo>
                  <a:lnTo>
                    <a:pt x="4946" y="5491"/>
                  </a:lnTo>
                  <a:lnTo>
                    <a:pt x="4958" y="5488"/>
                  </a:lnTo>
                  <a:lnTo>
                    <a:pt x="4971" y="5486"/>
                  </a:lnTo>
                  <a:lnTo>
                    <a:pt x="4984" y="5484"/>
                  </a:lnTo>
                  <a:lnTo>
                    <a:pt x="4997" y="5483"/>
                  </a:lnTo>
                  <a:lnTo>
                    <a:pt x="5010" y="5482"/>
                  </a:lnTo>
                  <a:lnTo>
                    <a:pt x="5023" y="5482"/>
                  </a:lnTo>
                  <a:lnTo>
                    <a:pt x="5036" y="5482"/>
                  </a:lnTo>
                  <a:lnTo>
                    <a:pt x="5049" y="5483"/>
                  </a:lnTo>
                  <a:lnTo>
                    <a:pt x="5062" y="5484"/>
                  </a:lnTo>
                  <a:lnTo>
                    <a:pt x="5075" y="5486"/>
                  </a:lnTo>
                  <a:lnTo>
                    <a:pt x="5088" y="5488"/>
                  </a:lnTo>
                  <a:lnTo>
                    <a:pt x="5100" y="5491"/>
                  </a:lnTo>
                  <a:lnTo>
                    <a:pt x="5113" y="5494"/>
                  </a:lnTo>
                  <a:lnTo>
                    <a:pt x="5125" y="5497"/>
                  </a:lnTo>
                  <a:lnTo>
                    <a:pt x="5138" y="5501"/>
                  </a:lnTo>
                  <a:lnTo>
                    <a:pt x="5150" y="5506"/>
                  </a:lnTo>
                  <a:lnTo>
                    <a:pt x="5162" y="5511"/>
                  </a:lnTo>
                  <a:lnTo>
                    <a:pt x="5174" y="5516"/>
                  </a:lnTo>
                  <a:lnTo>
                    <a:pt x="5186" y="5522"/>
                  </a:lnTo>
                  <a:lnTo>
                    <a:pt x="5197" y="5528"/>
                  </a:lnTo>
                  <a:lnTo>
                    <a:pt x="5208" y="5535"/>
                  </a:lnTo>
                  <a:lnTo>
                    <a:pt x="5219" y="5542"/>
                  </a:lnTo>
                  <a:lnTo>
                    <a:pt x="5229" y="5550"/>
                  </a:lnTo>
                  <a:lnTo>
                    <a:pt x="5239" y="5558"/>
                  </a:lnTo>
                  <a:lnTo>
                    <a:pt x="5249" y="5566"/>
                  </a:lnTo>
                  <a:lnTo>
                    <a:pt x="5259" y="5575"/>
                  </a:lnTo>
                  <a:lnTo>
                    <a:pt x="5268" y="5584"/>
                  </a:lnTo>
                  <a:lnTo>
                    <a:pt x="5277" y="5593"/>
                  </a:lnTo>
                  <a:lnTo>
                    <a:pt x="5286" y="5603"/>
                  </a:lnTo>
                  <a:lnTo>
                    <a:pt x="5294" y="5613"/>
                  </a:lnTo>
                  <a:lnTo>
                    <a:pt x="5302" y="5623"/>
                  </a:lnTo>
                  <a:lnTo>
                    <a:pt x="5310" y="5633"/>
                  </a:lnTo>
                  <a:lnTo>
                    <a:pt x="5317" y="5644"/>
                  </a:lnTo>
                  <a:lnTo>
                    <a:pt x="5324" y="5655"/>
                  </a:lnTo>
                  <a:lnTo>
                    <a:pt x="5330" y="5666"/>
                  </a:lnTo>
                  <a:lnTo>
                    <a:pt x="5336" y="5678"/>
                  </a:lnTo>
                  <a:lnTo>
                    <a:pt x="5341" y="5690"/>
                  </a:lnTo>
                  <a:lnTo>
                    <a:pt x="5346" y="5702"/>
                  </a:lnTo>
                  <a:lnTo>
                    <a:pt x="5351" y="5714"/>
                  </a:lnTo>
                  <a:lnTo>
                    <a:pt x="5355" y="5727"/>
                  </a:lnTo>
                  <a:lnTo>
                    <a:pt x="5358" y="5739"/>
                  </a:lnTo>
                  <a:lnTo>
                    <a:pt x="5361" y="5752"/>
                  </a:lnTo>
                  <a:lnTo>
                    <a:pt x="5364" y="5764"/>
                  </a:lnTo>
                  <a:lnTo>
                    <a:pt x="5366" y="5777"/>
                  </a:lnTo>
                  <a:lnTo>
                    <a:pt x="5368" y="5790"/>
                  </a:lnTo>
                  <a:lnTo>
                    <a:pt x="5369" y="5803"/>
                  </a:lnTo>
                  <a:close/>
                  <a:moveTo>
                    <a:pt x="4302" y="5816"/>
                  </a:moveTo>
                  <a:lnTo>
                    <a:pt x="4302" y="5829"/>
                  </a:lnTo>
                  <a:lnTo>
                    <a:pt x="4302" y="5842"/>
                  </a:lnTo>
                  <a:lnTo>
                    <a:pt x="4301" y="5855"/>
                  </a:lnTo>
                  <a:lnTo>
                    <a:pt x="4300" y="5868"/>
                  </a:lnTo>
                  <a:lnTo>
                    <a:pt x="4298" y="5881"/>
                  </a:lnTo>
                  <a:lnTo>
                    <a:pt x="4296" y="5894"/>
                  </a:lnTo>
                  <a:lnTo>
                    <a:pt x="4293" y="5906"/>
                  </a:lnTo>
                  <a:lnTo>
                    <a:pt x="4290" y="5919"/>
                  </a:lnTo>
                  <a:lnTo>
                    <a:pt x="4287" y="5931"/>
                  </a:lnTo>
                  <a:lnTo>
                    <a:pt x="4283" y="5944"/>
                  </a:lnTo>
                  <a:lnTo>
                    <a:pt x="4278" y="5956"/>
                  </a:lnTo>
                  <a:lnTo>
                    <a:pt x="4273" y="5968"/>
                  </a:lnTo>
                  <a:lnTo>
                    <a:pt x="4268" y="5979"/>
                  </a:lnTo>
                  <a:lnTo>
                    <a:pt x="4262" y="5991"/>
                  </a:lnTo>
                  <a:lnTo>
                    <a:pt x="4256" y="6002"/>
                  </a:lnTo>
                  <a:lnTo>
                    <a:pt x="4249" y="6013"/>
                  </a:lnTo>
                  <a:lnTo>
                    <a:pt x="4242" y="6024"/>
                  </a:lnTo>
                  <a:lnTo>
                    <a:pt x="4234" y="6035"/>
                  </a:lnTo>
                  <a:lnTo>
                    <a:pt x="4226" y="6045"/>
                  </a:lnTo>
                  <a:lnTo>
                    <a:pt x="4218" y="6055"/>
                  </a:lnTo>
                  <a:lnTo>
                    <a:pt x="4209" y="6065"/>
                  </a:lnTo>
                  <a:lnTo>
                    <a:pt x="4200" y="6074"/>
                  </a:lnTo>
                  <a:lnTo>
                    <a:pt x="4191" y="6083"/>
                  </a:lnTo>
                  <a:lnTo>
                    <a:pt x="4181" y="6092"/>
                  </a:lnTo>
                  <a:lnTo>
                    <a:pt x="4171" y="6100"/>
                  </a:lnTo>
                  <a:lnTo>
                    <a:pt x="4161" y="6108"/>
                  </a:lnTo>
                  <a:lnTo>
                    <a:pt x="4151" y="6116"/>
                  </a:lnTo>
                  <a:lnTo>
                    <a:pt x="4140" y="6123"/>
                  </a:lnTo>
                  <a:lnTo>
                    <a:pt x="4129" y="6130"/>
                  </a:lnTo>
                  <a:lnTo>
                    <a:pt x="4118" y="6136"/>
                  </a:lnTo>
                  <a:lnTo>
                    <a:pt x="4106" y="6142"/>
                  </a:lnTo>
                  <a:lnTo>
                    <a:pt x="4094" y="6147"/>
                  </a:lnTo>
                  <a:lnTo>
                    <a:pt x="4082" y="6152"/>
                  </a:lnTo>
                  <a:lnTo>
                    <a:pt x="4070" y="6157"/>
                  </a:lnTo>
                  <a:lnTo>
                    <a:pt x="4057" y="6161"/>
                  </a:lnTo>
                  <a:lnTo>
                    <a:pt x="4045" y="6164"/>
                  </a:lnTo>
                  <a:lnTo>
                    <a:pt x="4032" y="6167"/>
                  </a:lnTo>
                  <a:lnTo>
                    <a:pt x="4020" y="6170"/>
                  </a:lnTo>
                  <a:lnTo>
                    <a:pt x="4007" y="6172"/>
                  </a:lnTo>
                  <a:lnTo>
                    <a:pt x="3994" y="6174"/>
                  </a:lnTo>
                  <a:lnTo>
                    <a:pt x="3981" y="6175"/>
                  </a:lnTo>
                  <a:lnTo>
                    <a:pt x="3968" y="6176"/>
                  </a:lnTo>
                  <a:lnTo>
                    <a:pt x="3955" y="6176"/>
                  </a:lnTo>
                  <a:lnTo>
                    <a:pt x="3942" y="6176"/>
                  </a:lnTo>
                  <a:lnTo>
                    <a:pt x="3929" y="6175"/>
                  </a:lnTo>
                  <a:lnTo>
                    <a:pt x="3916" y="6174"/>
                  </a:lnTo>
                  <a:lnTo>
                    <a:pt x="3903" y="6172"/>
                  </a:lnTo>
                  <a:lnTo>
                    <a:pt x="3890" y="6170"/>
                  </a:lnTo>
                  <a:lnTo>
                    <a:pt x="3878" y="6167"/>
                  </a:lnTo>
                  <a:lnTo>
                    <a:pt x="3865" y="6164"/>
                  </a:lnTo>
                  <a:lnTo>
                    <a:pt x="3853" y="6161"/>
                  </a:lnTo>
                  <a:lnTo>
                    <a:pt x="3840" y="6157"/>
                  </a:lnTo>
                  <a:lnTo>
                    <a:pt x="3828" y="6152"/>
                  </a:lnTo>
                  <a:lnTo>
                    <a:pt x="3816" y="6147"/>
                  </a:lnTo>
                  <a:lnTo>
                    <a:pt x="3805" y="6142"/>
                  </a:lnTo>
                  <a:lnTo>
                    <a:pt x="3793" y="6136"/>
                  </a:lnTo>
                  <a:lnTo>
                    <a:pt x="3782" y="6130"/>
                  </a:lnTo>
                  <a:lnTo>
                    <a:pt x="3771" y="6123"/>
                  </a:lnTo>
                  <a:lnTo>
                    <a:pt x="3760" y="6116"/>
                  </a:lnTo>
                  <a:lnTo>
                    <a:pt x="3749" y="6108"/>
                  </a:lnTo>
                  <a:lnTo>
                    <a:pt x="3739" y="6100"/>
                  </a:lnTo>
                  <a:lnTo>
                    <a:pt x="3729" y="6092"/>
                  </a:lnTo>
                  <a:lnTo>
                    <a:pt x="3719" y="6083"/>
                  </a:lnTo>
                  <a:lnTo>
                    <a:pt x="3710" y="6074"/>
                  </a:lnTo>
                  <a:lnTo>
                    <a:pt x="3701" y="6065"/>
                  </a:lnTo>
                  <a:lnTo>
                    <a:pt x="3692" y="6055"/>
                  </a:lnTo>
                  <a:lnTo>
                    <a:pt x="3684" y="6045"/>
                  </a:lnTo>
                  <a:lnTo>
                    <a:pt x="3676" y="6035"/>
                  </a:lnTo>
                  <a:lnTo>
                    <a:pt x="3669" y="6024"/>
                  </a:lnTo>
                  <a:lnTo>
                    <a:pt x="3662" y="6013"/>
                  </a:lnTo>
                  <a:lnTo>
                    <a:pt x="3655" y="6002"/>
                  </a:lnTo>
                  <a:lnTo>
                    <a:pt x="3649" y="5991"/>
                  </a:lnTo>
                  <a:lnTo>
                    <a:pt x="3643" y="5979"/>
                  </a:lnTo>
                  <a:lnTo>
                    <a:pt x="3637" y="5968"/>
                  </a:lnTo>
                  <a:lnTo>
                    <a:pt x="3632" y="5956"/>
                  </a:lnTo>
                  <a:lnTo>
                    <a:pt x="3628" y="5944"/>
                  </a:lnTo>
                  <a:lnTo>
                    <a:pt x="3623" y="5931"/>
                  </a:lnTo>
                  <a:lnTo>
                    <a:pt x="3620" y="5919"/>
                  </a:lnTo>
                  <a:lnTo>
                    <a:pt x="3617" y="5906"/>
                  </a:lnTo>
                  <a:lnTo>
                    <a:pt x="3614" y="5894"/>
                  </a:lnTo>
                  <a:lnTo>
                    <a:pt x="3612" y="5881"/>
                  </a:lnTo>
                  <a:lnTo>
                    <a:pt x="3610" y="5868"/>
                  </a:lnTo>
                  <a:lnTo>
                    <a:pt x="3609" y="5855"/>
                  </a:lnTo>
                  <a:lnTo>
                    <a:pt x="3608" y="5842"/>
                  </a:lnTo>
                  <a:lnTo>
                    <a:pt x="3608" y="5829"/>
                  </a:lnTo>
                  <a:lnTo>
                    <a:pt x="3608" y="5816"/>
                  </a:lnTo>
                  <a:lnTo>
                    <a:pt x="3609" y="5803"/>
                  </a:lnTo>
                  <a:lnTo>
                    <a:pt x="3610" y="5790"/>
                  </a:lnTo>
                  <a:lnTo>
                    <a:pt x="3612" y="5777"/>
                  </a:lnTo>
                  <a:lnTo>
                    <a:pt x="3614" y="5764"/>
                  </a:lnTo>
                  <a:lnTo>
                    <a:pt x="3617" y="5752"/>
                  </a:lnTo>
                  <a:lnTo>
                    <a:pt x="3620" y="5739"/>
                  </a:lnTo>
                  <a:lnTo>
                    <a:pt x="3623" y="5727"/>
                  </a:lnTo>
                  <a:lnTo>
                    <a:pt x="3628" y="5714"/>
                  </a:lnTo>
                  <a:lnTo>
                    <a:pt x="3632" y="5702"/>
                  </a:lnTo>
                  <a:lnTo>
                    <a:pt x="3637" y="5690"/>
                  </a:lnTo>
                  <a:lnTo>
                    <a:pt x="3643" y="5678"/>
                  </a:lnTo>
                  <a:lnTo>
                    <a:pt x="3649" y="5666"/>
                  </a:lnTo>
                  <a:lnTo>
                    <a:pt x="3655" y="5655"/>
                  </a:lnTo>
                  <a:lnTo>
                    <a:pt x="3662" y="5644"/>
                  </a:lnTo>
                  <a:lnTo>
                    <a:pt x="3669" y="5633"/>
                  </a:lnTo>
                  <a:lnTo>
                    <a:pt x="3676" y="5623"/>
                  </a:lnTo>
                  <a:lnTo>
                    <a:pt x="3684" y="5613"/>
                  </a:lnTo>
                  <a:lnTo>
                    <a:pt x="3692" y="5603"/>
                  </a:lnTo>
                  <a:lnTo>
                    <a:pt x="3701" y="5593"/>
                  </a:lnTo>
                  <a:lnTo>
                    <a:pt x="3710" y="5584"/>
                  </a:lnTo>
                  <a:lnTo>
                    <a:pt x="3719" y="5575"/>
                  </a:lnTo>
                  <a:lnTo>
                    <a:pt x="3729" y="5566"/>
                  </a:lnTo>
                  <a:lnTo>
                    <a:pt x="3739" y="5558"/>
                  </a:lnTo>
                  <a:lnTo>
                    <a:pt x="3749" y="5550"/>
                  </a:lnTo>
                  <a:lnTo>
                    <a:pt x="3760" y="5542"/>
                  </a:lnTo>
                  <a:lnTo>
                    <a:pt x="3771" y="5535"/>
                  </a:lnTo>
                  <a:lnTo>
                    <a:pt x="3782" y="5528"/>
                  </a:lnTo>
                  <a:lnTo>
                    <a:pt x="3793" y="5522"/>
                  </a:lnTo>
                  <a:lnTo>
                    <a:pt x="3805" y="5516"/>
                  </a:lnTo>
                  <a:lnTo>
                    <a:pt x="3816" y="5511"/>
                  </a:lnTo>
                  <a:lnTo>
                    <a:pt x="3828" y="5506"/>
                  </a:lnTo>
                  <a:lnTo>
                    <a:pt x="3840" y="5501"/>
                  </a:lnTo>
                  <a:lnTo>
                    <a:pt x="3853" y="5497"/>
                  </a:lnTo>
                  <a:lnTo>
                    <a:pt x="3865" y="5494"/>
                  </a:lnTo>
                  <a:lnTo>
                    <a:pt x="3878" y="5491"/>
                  </a:lnTo>
                  <a:lnTo>
                    <a:pt x="3890" y="5488"/>
                  </a:lnTo>
                  <a:lnTo>
                    <a:pt x="3903" y="5486"/>
                  </a:lnTo>
                  <a:lnTo>
                    <a:pt x="3916" y="5484"/>
                  </a:lnTo>
                  <a:lnTo>
                    <a:pt x="3929" y="5483"/>
                  </a:lnTo>
                  <a:lnTo>
                    <a:pt x="3942" y="5482"/>
                  </a:lnTo>
                  <a:lnTo>
                    <a:pt x="3955" y="5482"/>
                  </a:lnTo>
                  <a:lnTo>
                    <a:pt x="3968" y="5482"/>
                  </a:lnTo>
                  <a:lnTo>
                    <a:pt x="3981" y="5483"/>
                  </a:lnTo>
                  <a:lnTo>
                    <a:pt x="3994" y="5484"/>
                  </a:lnTo>
                  <a:lnTo>
                    <a:pt x="4007" y="5486"/>
                  </a:lnTo>
                  <a:lnTo>
                    <a:pt x="4020" y="5488"/>
                  </a:lnTo>
                  <a:lnTo>
                    <a:pt x="4032" y="5491"/>
                  </a:lnTo>
                  <a:lnTo>
                    <a:pt x="4045" y="5494"/>
                  </a:lnTo>
                  <a:lnTo>
                    <a:pt x="4057" y="5497"/>
                  </a:lnTo>
                  <a:lnTo>
                    <a:pt x="4070" y="5501"/>
                  </a:lnTo>
                  <a:lnTo>
                    <a:pt x="4082" y="5506"/>
                  </a:lnTo>
                  <a:lnTo>
                    <a:pt x="4094" y="5511"/>
                  </a:lnTo>
                  <a:lnTo>
                    <a:pt x="4106" y="5516"/>
                  </a:lnTo>
                  <a:lnTo>
                    <a:pt x="4118" y="5522"/>
                  </a:lnTo>
                  <a:lnTo>
                    <a:pt x="4129" y="5528"/>
                  </a:lnTo>
                  <a:lnTo>
                    <a:pt x="4140" y="5535"/>
                  </a:lnTo>
                  <a:lnTo>
                    <a:pt x="4151" y="5542"/>
                  </a:lnTo>
                  <a:lnTo>
                    <a:pt x="4161" y="5550"/>
                  </a:lnTo>
                  <a:lnTo>
                    <a:pt x="4171" y="5558"/>
                  </a:lnTo>
                  <a:lnTo>
                    <a:pt x="4181" y="5566"/>
                  </a:lnTo>
                  <a:lnTo>
                    <a:pt x="4191" y="5575"/>
                  </a:lnTo>
                  <a:lnTo>
                    <a:pt x="4200" y="5584"/>
                  </a:lnTo>
                  <a:lnTo>
                    <a:pt x="4209" y="5593"/>
                  </a:lnTo>
                  <a:lnTo>
                    <a:pt x="4218" y="5603"/>
                  </a:lnTo>
                  <a:lnTo>
                    <a:pt x="4226" y="5613"/>
                  </a:lnTo>
                  <a:lnTo>
                    <a:pt x="4234" y="5623"/>
                  </a:lnTo>
                  <a:lnTo>
                    <a:pt x="4242" y="5633"/>
                  </a:lnTo>
                  <a:lnTo>
                    <a:pt x="4249" y="5644"/>
                  </a:lnTo>
                  <a:lnTo>
                    <a:pt x="4256" y="5655"/>
                  </a:lnTo>
                  <a:lnTo>
                    <a:pt x="4262" y="5666"/>
                  </a:lnTo>
                  <a:lnTo>
                    <a:pt x="4268" y="5678"/>
                  </a:lnTo>
                  <a:lnTo>
                    <a:pt x="4273" y="5690"/>
                  </a:lnTo>
                  <a:lnTo>
                    <a:pt x="4278" y="5702"/>
                  </a:lnTo>
                  <a:lnTo>
                    <a:pt x="4283" y="5714"/>
                  </a:lnTo>
                  <a:lnTo>
                    <a:pt x="4287" y="5727"/>
                  </a:lnTo>
                  <a:lnTo>
                    <a:pt x="4290" y="5739"/>
                  </a:lnTo>
                  <a:lnTo>
                    <a:pt x="4293" y="5752"/>
                  </a:lnTo>
                  <a:lnTo>
                    <a:pt x="4296" y="5764"/>
                  </a:lnTo>
                  <a:lnTo>
                    <a:pt x="4298" y="5777"/>
                  </a:lnTo>
                  <a:lnTo>
                    <a:pt x="4300" y="5790"/>
                  </a:lnTo>
                  <a:lnTo>
                    <a:pt x="4301" y="5803"/>
                  </a:lnTo>
                  <a:lnTo>
                    <a:pt x="4302" y="58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1387;p13">
              <a:extLst>
                <a:ext uri="{FF2B5EF4-FFF2-40B4-BE49-F238E27FC236}">
                  <a16:creationId xmlns:a16="http://schemas.microsoft.com/office/drawing/2014/main" id="{B05F030E-B559-44BB-8C82-C88988DA7769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" name="Google Shape;1391;p13">
            <a:extLst>
              <a:ext uri="{FF2B5EF4-FFF2-40B4-BE49-F238E27FC236}">
                <a16:creationId xmlns:a16="http://schemas.microsoft.com/office/drawing/2014/main" id="{F5C840B9-DD44-492E-8F4E-EAC05760E415}"/>
              </a:ext>
            </a:extLst>
          </p:cNvPr>
          <p:cNvGrpSpPr/>
          <p:nvPr/>
        </p:nvGrpSpPr>
        <p:grpSpPr>
          <a:xfrm>
            <a:off x="4094847" y="1760585"/>
            <a:ext cx="633600" cy="633600"/>
            <a:chOff x="4094847" y="3559635"/>
            <a:chExt cx="633600" cy="633600"/>
          </a:xfrm>
          <a:solidFill>
            <a:schemeClr val="bg1"/>
          </a:solidFill>
        </p:grpSpPr>
        <p:sp>
          <p:nvSpPr>
            <p:cNvPr id="248" name="Google Shape;1392;p13">
              <a:extLst>
                <a:ext uri="{FF2B5EF4-FFF2-40B4-BE49-F238E27FC236}">
                  <a16:creationId xmlns:a16="http://schemas.microsoft.com/office/drawing/2014/main" id="{906139F3-8028-4251-8495-F75455DFA108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71" y="7095"/>
                  </a:moveTo>
                  <a:lnTo>
                    <a:pt x="4846" y="7074"/>
                  </a:lnTo>
                  <a:lnTo>
                    <a:pt x="4045" y="6273"/>
                  </a:lnTo>
                  <a:lnTo>
                    <a:pt x="4024" y="6248"/>
                  </a:lnTo>
                  <a:lnTo>
                    <a:pt x="4005" y="6221"/>
                  </a:lnTo>
                  <a:lnTo>
                    <a:pt x="3991" y="6192"/>
                  </a:lnTo>
                  <a:lnTo>
                    <a:pt x="3981" y="6161"/>
                  </a:lnTo>
                  <a:lnTo>
                    <a:pt x="3974" y="6129"/>
                  </a:lnTo>
                  <a:lnTo>
                    <a:pt x="3972" y="6096"/>
                  </a:lnTo>
                  <a:lnTo>
                    <a:pt x="3974" y="6063"/>
                  </a:lnTo>
                  <a:lnTo>
                    <a:pt x="3981" y="6031"/>
                  </a:lnTo>
                  <a:lnTo>
                    <a:pt x="3991" y="6000"/>
                  </a:lnTo>
                  <a:lnTo>
                    <a:pt x="4005" y="5971"/>
                  </a:lnTo>
                  <a:lnTo>
                    <a:pt x="4024" y="5944"/>
                  </a:lnTo>
                  <a:lnTo>
                    <a:pt x="4045" y="5919"/>
                  </a:lnTo>
                  <a:lnTo>
                    <a:pt x="4070" y="5898"/>
                  </a:lnTo>
                  <a:lnTo>
                    <a:pt x="4097" y="5879"/>
                  </a:lnTo>
                  <a:lnTo>
                    <a:pt x="4126" y="5865"/>
                  </a:lnTo>
                  <a:lnTo>
                    <a:pt x="4157" y="5855"/>
                  </a:lnTo>
                  <a:lnTo>
                    <a:pt x="4189" y="5848"/>
                  </a:lnTo>
                  <a:lnTo>
                    <a:pt x="4222" y="5846"/>
                  </a:lnTo>
                  <a:lnTo>
                    <a:pt x="4255" y="5848"/>
                  </a:lnTo>
                  <a:lnTo>
                    <a:pt x="4287" y="5855"/>
                  </a:lnTo>
                  <a:lnTo>
                    <a:pt x="4318" y="5865"/>
                  </a:lnTo>
                  <a:lnTo>
                    <a:pt x="4347" y="5879"/>
                  </a:lnTo>
                  <a:lnTo>
                    <a:pt x="4374" y="5898"/>
                  </a:lnTo>
                  <a:lnTo>
                    <a:pt x="4399" y="5919"/>
                  </a:lnTo>
                  <a:lnTo>
                    <a:pt x="4773" y="6293"/>
                  </a:lnTo>
                  <a:lnTo>
                    <a:pt x="4773" y="4761"/>
                  </a:lnTo>
                  <a:lnTo>
                    <a:pt x="4775" y="4728"/>
                  </a:lnTo>
                  <a:lnTo>
                    <a:pt x="4782" y="4696"/>
                  </a:lnTo>
                  <a:lnTo>
                    <a:pt x="4792" y="4665"/>
                  </a:lnTo>
                  <a:lnTo>
                    <a:pt x="4806" y="4636"/>
                  </a:lnTo>
                  <a:lnTo>
                    <a:pt x="4825" y="4609"/>
                  </a:lnTo>
                  <a:lnTo>
                    <a:pt x="4846" y="4584"/>
                  </a:lnTo>
                  <a:lnTo>
                    <a:pt x="4871" y="4563"/>
                  </a:lnTo>
                  <a:lnTo>
                    <a:pt x="4898" y="4544"/>
                  </a:lnTo>
                  <a:lnTo>
                    <a:pt x="4927" y="4530"/>
                  </a:lnTo>
                  <a:lnTo>
                    <a:pt x="4958" y="4520"/>
                  </a:lnTo>
                  <a:lnTo>
                    <a:pt x="4990" y="4513"/>
                  </a:lnTo>
                  <a:lnTo>
                    <a:pt x="5023" y="4511"/>
                  </a:lnTo>
                  <a:lnTo>
                    <a:pt x="5056" y="4513"/>
                  </a:lnTo>
                  <a:lnTo>
                    <a:pt x="5088" y="4520"/>
                  </a:lnTo>
                  <a:lnTo>
                    <a:pt x="5119" y="4530"/>
                  </a:lnTo>
                  <a:lnTo>
                    <a:pt x="5148" y="4544"/>
                  </a:lnTo>
                  <a:lnTo>
                    <a:pt x="5175" y="4563"/>
                  </a:lnTo>
                  <a:lnTo>
                    <a:pt x="5200" y="4584"/>
                  </a:lnTo>
                  <a:lnTo>
                    <a:pt x="5221" y="4609"/>
                  </a:lnTo>
                  <a:lnTo>
                    <a:pt x="5240" y="4636"/>
                  </a:lnTo>
                  <a:lnTo>
                    <a:pt x="5254" y="4665"/>
                  </a:lnTo>
                  <a:lnTo>
                    <a:pt x="5264" y="4696"/>
                  </a:lnTo>
                  <a:lnTo>
                    <a:pt x="5271" y="4728"/>
                  </a:lnTo>
                  <a:lnTo>
                    <a:pt x="5273" y="4761"/>
                  </a:lnTo>
                  <a:lnTo>
                    <a:pt x="5273" y="6293"/>
                  </a:lnTo>
                  <a:lnTo>
                    <a:pt x="5647" y="5919"/>
                  </a:lnTo>
                  <a:lnTo>
                    <a:pt x="5672" y="5898"/>
                  </a:lnTo>
                  <a:lnTo>
                    <a:pt x="5699" y="5879"/>
                  </a:lnTo>
                  <a:lnTo>
                    <a:pt x="5728" y="5865"/>
                  </a:lnTo>
                  <a:lnTo>
                    <a:pt x="5759" y="5855"/>
                  </a:lnTo>
                  <a:lnTo>
                    <a:pt x="5791" y="5848"/>
                  </a:lnTo>
                  <a:lnTo>
                    <a:pt x="5824" y="5846"/>
                  </a:lnTo>
                  <a:lnTo>
                    <a:pt x="5857" y="5848"/>
                  </a:lnTo>
                  <a:lnTo>
                    <a:pt x="5889" y="5855"/>
                  </a:lnTo>
                  <a:lnTo>
                    <a:pt x="5920" y="5865"/>
                  </a:lnTo>
                  <a:lnTo>
                    <a:pt x="5949" y="5879"/>
                  </a:lnTo>
                  <a:lnTo>
                    <a:pt x="5976" y="5898"/>
                  </a:lnTo>
                  <a:lnTo>
                    <a:pt x="6001" y="5919"/>
                  </a:lnTo>
                  <a:lnTo>
                    <a:pt x="6022" y="5944"/>
                  </a:lnTo>
                  <a:lnTo>
                    <a:pt x="6041" y="5971"/>
                  </a:lnTo>
                  <a:lnTo>
                    <a:pt x="6055" y="6000"/>
                  </a:lnTo>
                  <a:lnTo>
                    <a:pt x="6065" y="6031"/>
                  </a:lnTo>
                  <a:lnTo>
                    <a:pt x="6072" y="6063"/>
                  </a:lnTo>
                  <a:lnTo>
                    <a:pt x="6074" y="6096"/>
                  </a:lnTo>
                  <a:lnTo>
                    <a:pt x="6072" y="6129"/>
                  </a:lnTo>
                  <a:lnTo>
                    <a:pt x="6065" y="6161"/>
                  </a:lnTo>
                  <a:lnTo>
                    <a:pt x="6055" y="6192"/>
                  </a:lnTo>
                  <a:lnTo>
                    <a:pt x="6041" y="6221"/>
                  </a:lnTo>
                  <a:lnTo>
                    <a:pt x="6022" y="6248"/>
                  </a:lnTo>
                  <a:lnTo>
                    <a:pt x="6001" y="6273"/>
                  </a:lnTo>
                  <a:lnTo>
                    <a:pt x="5200" y="7074"/>
                  </a:lnTo>
                  <a:lnTo>
                    <a:pt x="5175" y="7095"/>
                  </a:lnTo>
                  <a:lnTo>
                    <a:pt x="5148" y="7114"/>
                  </a:lnTo>
                  <a:lnTo>
                    <a:pt x="5119" y="7128"/>
                  </a:lnTo>
                  <a:lnTo>
                    <a:pt x="5088" y="7138"/>
                  </a:lnTo>
                  <a:lnTo>
                    <a:pt x="5056" y="7145"/>
                  </a:lnTo>
                  <a:lnTo>
                    <a:pt x="5023" y="7147"/>
                  </a:lnTo>
                  <a:lnTo>
                    <a:pt x="4990" y="7145"/>
                  </a:lnTo>
                  <a:lnTo>
                    <a:pt x="4958" y="7138"/>
                  </a:lnTo>
                  <a:lnTo>
                    <a:pt x="4927" y="7128"/>
                  </a:lnTo>
                  <a:lnTo>
                    <a:pt x="4898" y="7114"/>
                  </a:lnTo>
                  <a:lnTo>
                    <a:pt x="4871" y="70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1393;p13">
              <a:extLst>
                <a:ext uri="{FF2B5EF4-FFF2-40B4-BE49-F238E27FC236}">
                  <a16:creationId xmlns:a16="http://schemas.microsoft.com/office/drawing/2014/main" id="{7773A17B-BA03-4C5F-958A-5BEC8144B65D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" name="Google Shape;1394;p13">
            <a:extLst>
              <a:ext uri="{FF2B5EF4-FFF2-40B4-BE49-F238E27FC236}">
                <a16:creationId xmlns:a16="http://schemas.microsoft.com/office/drawing/2014/main" id="{5BB59A6F-BDE6-4E38-8C06-054B58BC58D9}"/>
              </a:ext>
            </a:extLst>
          </p:cNvPr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  <a:solidFill>
            <a:schemeClr val="bg1"/>
          </a:solidFill>
        </p:grpSpPr>
        <p:sp>
          <p:nvSpPr>
            <p:cNvPr id="251" name="Google Shape;1395;p13">
              <a:extLst>
                <a:ext uri="{FF2B5EF4-FFF2-40B4-BE49-F238E27FC236}">
                  <a16:creationId xmlns:a16="http://schemas.microsoft.com/office/drawing/2014/main" id="{0DCB2F1A-7160-465F-97D4-F4ECA72E6CD2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93" y="2901"/>
                  </a:moveTo>
                  <a:lnTo>
                    <a:pt x="2993" y="2914"/>
                  </a:lnTo>
                  <a:lnTo>
                    <a:pt x="2993" y="2927"/>
                  </a:lnTo>
                  <a:lnTo>
                    <a:pt x="2992" y="2940"/>
                  </a:lnTo>
                  <a:lnTo>
                    <a:pt x="2991" y="2952"/>
                  </a:lnTo>
                  <a:lnTo>
                    <a:pt x="2989" y="2965"/>
                  </a:lnTo>
                  <a:lnTo>
                    <a:pt x="2987" y="2977"/>
                  </a:lnTo>
                  <a:lnTo>
                    <a:pt x="2984" y="2990"/>
                  </a:lnTo>
                  <a:lnTo>
                    <a:pt x="2981" y="3002"/>
                  </a:lnTo>
                  <a:lnTo>
                    <a:pt x="2978" y="3014"/>
                  </a:lnTo>
                  <a:lnTo>
                    <a:pt x="2974" y="3026"/>
                  </a:lnTo>
                  <a:lnTo>
                    <a:pt x="2969" y="3038"/>
                  </a:lnTo>
                  <a:lnTo>
                    <a:pt x="2964" y="3050"/>
                  </a:lnTo>
                  <a:lnTo>
                    <a:pt x="2959" y="3061"/>
                  </a:lnTo>
                  <a:lnTo>
                    <a:pt x="2953" y="3073"/>
                  </a:lnTo>
                  <a:lnTo>
                    <a:pt x="2947" y="3084"/>
                  </a:lnTo>
                  <a:lnTo>
                    <a:pt x="2940" y="3095"/>
                  </a:lnTo>
                  <a:lnTo>
                    <a:pt x="2933" y="3105"/>
                  </a:lnTo>
                  <a:lnTo>
                    <a:pt x="2926" y="3116"/>
                  </a:lnTo>
                  <a:lnTo>
                    <a:pt x="2918" y="3126"/>
                  </a:lnTo>
                  <a:lnTo>
                    <a:pt x="2910" y="3135"/>
                  </a:lnTo>
                  <a:lnTo>
                    <a:pt x="2902" y="3145"/>
                  </a:lnTo>
                  <a:lnTo>
                    <a:pt x="2893" y="3154"/>
                  </a:lnTo>
                  <a:lnTo>
                    <a:pt x="2884" y="3163"/>
                  </a:lnTo>
                  <a:lnTo>
                    <a:pt x="2875" y="3171"/>
                  </a:lnTo>
                  <a:lnTo>
                    <a:pt x="2865" y="3179"/>
                  </a:lnTo>
                  <a:lnTo>
                    <a:pt x="2855" y="3187"/>
                  </a:lnTo>
                  <a:lnTo>
                    <a:pt x="2845" y="3194"/>
                  </a:lnTo>
                  <a:lnTo>
                    <a:pt x="2834" y="3201"/>
                  </a:lnTo>
                  <a:lnTo>
                    <a:pt x="2823" y="3208"/>
                  </a:lnTo>
                  <a:lnTo>
                    <a:pt x="2812" y="3214"/>
                  </a:lnTo>
                  <a:lnTo>
                    <a:pt x="2801" y="3220"/>
                  </a:lnTo>
                  <a:lnTo>
                    <a:pt x="2789" y="3225"/>
                  </a:lnTo>
                  <a:lnTo>
                    <a:pt x="2778" y="3230"/>
                  </a:lnTo>
                  <a:lnTo>
                    <a:pt x="2766" y="3234"/>
                  </a:lnTo>
                  <a:lnTo>
                    <a:pt x="2754" y="3238"/>
                  </a:lnTo>
                  <a:lnTo>
                    <a:pt x="2742" y="3242"/>
                  </a:lnTo>
                  <a:lnTo>
                    <a:pt x="2729" y="3245"/>
                  </a:lnTo>
                  <a:lnTo>
                    <a:pt x="2717" y="3247"/>
                  </a:lnTo>
                  <a:lnTo>
                    <a:pt x="2704" y="3249"/>
                  </a:lnTo>
                  <a:lnTo>
                    <a:pt x="2692" y="3251"/>
                  </a:lnTo>
                  <a:lnTo>
                    <a:pt x="2679" y="3252"/>
                  </a:lnTo>
                  <a:lnTo>
                    <a:pt x="2667" y="3253"/>
                  </a:lnTo>
                  <a:lnTo>
                    <a:pt x="2654" y="3253"/>
                  </a:lnTo>
                  <a:lnTo>
                    <a:pt x="2641" y="3253"/>
                  </a:lnTo>
                  <a:lnTo>
                    <a:pt x="2628" y="3252"/>
                  </a:lnTo>
                  <a:lnTo>
                    <a:pt x="2616" y="3251"/>
                  </a:lnTo>
                  <a:lnTo>
                    <a:pt x="2603" y="3249"/>
                  </a:lnTo>
                  <a:lnTo>
                    <a:pt x="2591" y="3247"/>
                  </a:lnTo>
                  <a:lnTo>
                    <a:pt x="2578" y="3245"/>
                  </a:lnTo>
                  <a:lnTo>
                    <a:pt x="2566" y="3242"/>
                  </a:lnTo>
                  <a:lnTo>
                    <a:pt x="2554" y="3238"/>
                  </a:lnTo>
                  <a:lnTo>
                    <a:pt x="2542" y="3234"/>
                  </a:lnTo>
                  <a:lnTo>
                    <a:pt x="2530" y="3230"/>
                  </a:lnTo>
                  <a:lnTo>
                    <a:pt x="2518" y="3225"/>
                  </a:lnTo>
                  <a:lnTo>
                    <a:pt x="2507" y="3220"/>
                  </a:lnTo>
                  <a:lnTo>
                    <a:pt x="2495" y="3214"/>
                  </a:lnTo>
                  <a:lnTo>
                    <a:pt x="2484" y="3208"/>
                  </a:lnTo>
                  <a:lnTo>
                    <a:pt x="2473" y="3201"/>
                  </a:lnTo>
                  <a:lnTo>
                    <a:pt x="2463" y="3194"/>
                  </a:lnTo>
                  <a:lnTo>
                    <a:pt x="2452" y="3187"/>
                  </a:lnTo>
                  <a:lnTo>
                    <a:pt x="2442" y="3179"/>
                  </a:lnTo>
                  <a:lnTo>
                    <a:pt x="2433" y="3171"/>
                  </a:lnTo>
                  <a:lnTo>
                    <a:pt x="2423" y="3163"/>
                  </a:lnTo>
                  <a:lnTo>
                    <a:pt x="2414" y="3154"/>
                  </a:lnTo>
                  <a:lnTo>
                    <a:pt x="2405" y="3145"/>
                  </a:lnTo>
                  <a:lnTo>
                    <a:pt x="2397" y="3135"/>
                  </a:lnTo>
                  <a:lnTo>
                    <a:pt x="2389" y="3126"/>
                  </a:lnTo>
                  <a:lnTo>
                    <a:pt x="2381" y="3116"/>
                  </a:lnTo>
                  <a:lnTo>
                    <a:pt x="2374" y="3105"/>
                  </a:lnTo>
                  <a:lnTo>
                    <a:pt x="2367" y="3095"/>
                  </a:lnTo>
                  <a:lnTo>
                    <a:pt x="2360" y="3084"/>
                  </a:lnTo>
                  <a:lnTo>
                    <a:pt x="2354" y="3073"/>
                  </a:lnTo>
                  <a:lnTo>
                    <a:pt x="2348" y="3061"/>
                  </a:lnTo>
                  <a:lnTo>
                    <a:pt x="2343" y="3050"/>
                  </a:lnTo>
                  <a:lnTo>
                    <a:pt x="2338" y="3038"/>
                  </a:lnTo>
                  <a:lnTo>
                    <a:pt x="2334" y="3026"/>
                  </a:lnTo>
                  <a:lnTo>
                    <a:pt x="2330" y="3014"/>
                  </a:lnTo>
                  <a:lnTo>
                    <a:pt x="2326" y="3002"/>
                  </a:lnTo>
                  <a:lnTo>
                    <a:pt x="2323" y="2990"/>
                  </a:lnTo>
                  <a:lnTo>
                    <a:pt x="2321" y="2977"/>
                  </a:lnTo>
                  <a:lnTo>
                    <a:pt x="2319" y="2965"/>
                  </a:lnTo>
                  <a:lnTo>
                    <a:pt x="2317" y="2952"/>
                  </a:lnTo>
                  <a:lnTo>
                    <a:pt x="2316" y="2940"/>
                  </a:lnTo>
                  <a:lnTo>
                    <a:pt x="2315" y="2927"/>
                  </a:lnTo>
                  <a:lnTo>
                    <a:pt x="2315" y="2914"/>
                  </a:lnTo>
                  <a:lnTo>
                    <a:pt x="2315" y="2901"/>
                  </a:lnTo>
                  <a:lnTo>
                    <a:pt x="2316" y="2889"/>
                  </a:lnTo>
                  <a:lnTo>
                    <a:pt x="2317" y="2876"/>
                  </a:lnTo>
                  <a:lnTo>
                    <a:pt x="2319" y="2864"/>
                  </a:lnTo>
                  <a:lnTo>
                    <a:pt x="2321" y="2851"/>
                  </a:lnTo>
                  <a:lnTo>
                    <a:pt x="2323" y="2839"/>
                  </a:lnTo>
                  <a:lnTo>
                    <a:pt x="2326" y="2826"/>
                  </a:lnTo>
                  <a:lnTo>
                    <a:pt x="2330" y="2814"/>
                  </a:lnTo>
                  <a:lnTo>
                    <a:pt x="2334" y="2802"/>
                  </a:lnTo>
                  <a:lnTo>
                    <a:pt x="2338" y="2790"/>
                  </a:lnTo>
                  <a:lnTo>
                    <a:pt x="2343" y="2779"/>
                  </a:lnTo>
                  <a:lnTo>
                    <a:pt x="2348" y="2767"/>
                  </a:lnTo>
                  <a:lnTo>
                    <a:pt x="2354" y="2756"/>
                  </a:lnTo>
                  <a:lnTo>
                    <a:pt x="2360" y="2745"/>
                  </a:lnTo>
                  <a:lnTo>
                    <a:pt x="2367" y="2734"/>
                  </a:lnTo>
                  <a:lnTo>
                    <a:pt x="2374" y="2723"/>
                  </a:lnTo>
                  <a:lnTo>
                    <a:pt x="2381" y="2713"/>
                  </a:lnTo>
                  <a:lnTo>
                    <a:pt x="2389" y="2703"/>
                  </a:lnTo>
                  <a:lnTo>
                    <a:pt x="2397" y="2693"/>
                  </a:lnTo>
                  <a:lnTo>
                    <a:pt x="2405" y="2684"/>
                  </a:lnTo>
                  <a:lnTo>
                    <a:pt x="2414" y="2675"/>
                  </a:lnTo>
                  <a:lnTo>
                    <a:pt x="2423" y="2666"/>
                  </a:lnTo>
                  <a:lnTo>
                    <a:pt x="2433" y="2658"/>
                  </a:lnTo>
                  <a:lnTo>
                    <a:pt x="2442" y="2650"/>
                  </a:lnTo>
                  <a:lnTo>
                    <a:pt x="2452" y="2642"/>
                  </a:lnTo>
                  <a:lnTo>
                    <a:pt x="2463" y="2635"/>
                  </a:lnTo>
                  <a:lnTo>
                    <a:pt x="2473" y="2628"/>
                  </a:lnTo>
                  <a:lnTo>
                    <a:pt x="2484" y="2621"/>
                  </a:lnTo>
                  <a:lnTo>
                    <a:pt x="2495" y="2615"/>
                  </a:lnTo>
                  <a:lnTo>
                    <a:pt x="2507" y="2609"/>
                  </a:lnTo>
                  <a:lnTo>
                    <a:pt x="2518" y="2604"/>
                  </a:lnTo>
                  <a:lnTo>
                    <a:pt x="2530" y="2599"/>
                  </a:lnTo>
                  <a:lnTo>
                    <a:pt x="2542" y="2594"/>
                  </a:lnTo>
                  <a:lnTo>
                    <a:pt x="2554" y="2590"/>
                  </a:lnTo>
                  <a:lnTo>
                    <a:pt x="2566" y="2587"/>
                  </a:lnTo>
                  <a:lnTo>
                    <a:pt x="2578" y="2584"/>
                  </a:lnTo>
                  <a:lnTo>
                    <a:pt x="2591" y="2581"/>
                  </a:lnTo>
                  <a:lnTo>
                    <a:pt x="2603" y="2579"/>
                  </a:lnTo>
                  <a:lnTo>
                    <a:pt x="2616" y="2577"/>
                  </a:lnTo>
                  <a:lnTo>
                    <a:pt x="2628" y="2576"/>
                  </a:lnTo>
                  <a:lnTo>
                    <a:pt x="2641" y="2575"/>
                  </a:lnTo>
                  <a:lnTo>
                    <a:pt x="2654" y="2575"/>
                  </a:lnTo>
                  <a:lnTo>
                    <a:pt x="2667" y="2575"/>
                  </a:lnTo>
                  <a:lnTo>
                    <a:pt x="2679" y="2576"/>
                  </a:lnTo>
                  <a:lnTo>
                    <a:pt x="2692" y="2577"/>
                  </a:lnTo>
                  <a:lnTo>
                    <a:pt x="2704" y="2579"/>
                  </a:lnTo>
                  <a:lnTo>
                    <a:pt x="2717" y="2581"/>
                  </a:lnTo>
                  <a:lnTo>
                    <a:pt x="2729" y="2584"/>
                  </a:lnTo>
                  <a:lnTo>
                    <a:pt x="2742" y="2587"/>
                  </a:lnTo>
                  <a:lnTo>
                    <a:pt x="2754" y="2590"/>
                  </a:lnTo>
                  <a:lnTo>
                    <a:pt x="2766" y="2594"/>
                  </a:lnTo>
                  <a:lnTo>
                    <a:pt x="2778" y="2599"/>
                  </a:lnTo>
                  <a:lnTo>
                    <a:pt x="2789" y="2604"/>
                  </a:lnTo>
                  <a:lnTo>
                    <a:pt x="2801" y="2609"/>
                  </a:lnTo>
                  <a:lnTo>
                    <a:pt x="2812" y="2615"/>
                  </a:lnTo>
                  <a:lnTo>
                    <a:pt x="2823" y="2621"/>
                  </a:lnTo>
                  <a:lnTo>
                    <a:pt x="2834" y="2628"/>
                  </a:lnTo>
                  <a:lnTo>
                    <a:pt x="2845" y="2635"/>
                  </a:lnTo>
                  <a:lnTo>
                    <a:pt x="2855" y="2642"/>
                  </a:lnTo>
                  <a:lnTo>
                    <a:pt x="2865" y="2650"/>
                  </a:lnTo>
                  <a:lnTo>
                    <a:pt x="2875" y="2658"/>
                  </a:lnTo>
                  <a:lnTo>
                    <a:pt x="2884" y="2666"/>
                  </a:lnTo>
                  <a:lnTo>
                    <a:pt x="2893" y="2675"/>
                  </a:lnTo>
                  <a:lnTo>
                    <a:pt x="2902" y="2684"/>
                  </a:lnTo>
                  <a:lnTo>
                    <a:pt x="2910" y="2693"/>
                  </a:lnTo>
                  <a:lnTo>
                    <a:pt x="2918" y="2703"/>
                  </a:lnTo>
                  <a:lnTo>
                    <a:pt x="2926" y="2713"/>
                  </a:lnTo>
                  <a:lnTo>
                    <a:pt x="2933" y="2723"/>
                  </a:lnTo>
                  <a:lnTo>
                    <a:pt x="2940" y="2734"/>
                  </a:lnTo>
                  <a:lnTo>
                    <a:pt x="2947" y="2745"/>
                  </a:lnTo>
                  <a:lnTo>
                    <a:pt x="2953" y="2756"/>
                  </a:lnTo>
                  <a:lnTo>
                    <a:pt x="2959" y="2767"/>
                  </a:lnTo>
                  <a:lnTo>
                    <a:pt x="2964" y="2779"/>
                  </a:lnTo>
                  <a:lnTo>
                    <a:pt x="2969" y="2790"/>
                  </a:lnTo>
                  <a:lnTo>
                    <a:pt x="2974" y="2802"/>
                  </a:lnTo>
                  <a:lnTo>
                    <a:pt x="2978" y="2814"/>
                  </a:lnTo>
                  <a:lnTo>
                    <a:pt x="2981" y="2826"/>
                  </a:lnTo>
                  <a:lnTo>
                    <a:pt x="2984" y="2839"/>
                  </a:lnTo>
                  <a:lnTo>
                    <a:pt x="2987" y="2851"/>
                  </a:lnTo>
                  <a:lnTo>
                    <a:pt x="2989" y="2864"/>
                  </a:lnTo>
                  <a:lnTo>
                    <a:pt x="2991" y="2876"/>
                  </a:lnTo>
                  <a:lnTo>
                    <a:pt x="2992" y="2889"/>
                  </a:lnTo>
                  <a:lnTo>
                    <a:pt x="2993" y="2901"/>
                  </a:lnTo>
                  <a:close/>
                  <a:moveTo>
                    <a:pt x="2993" y="7073"/>
                  </a:moveTo>
                  <a:lnTo>
                    <a:pt x="2993" y="7086"/>
                  </a:lnTo>
                  <a:lnTo>
                    <a:pt x="2993" y="7099"/>
                  </a:lnTo>
                  <a:lnTo>
                    <a:pt x="2992" y="7111"/>
                  </a:lnTo>
                  <a:lnTo>
                    <a:pt x="2991" y="7124"/>
                  </a:lnTo>
                  <a:lnTo>
                    <a:pt x="2989" y="7136"/>
                  </a:lnTo>
                  <a:lnTo>
                    <a:pt x="2987" y="7149"/>
                  </a:lnTo>
                  <a:lnTo>
                    <a:pt x="2984" y="7161"/>
                  </a:lnTo>
                  <a:lnTo>
                    <a:pt x="2981" y="7174"/>
                  </a:lnTo>
                  <a:lnTo>
                    <a:pt x="2978" y="7186"/>
                  </a:lnTo>
                  <a:lnTo>
                    <a:pt x="2974" y="7198"/>
                  </a:lnTo>
                  <a:lnTo>
                    <a:pt x="2969" y="7210"/>
                  </a:lnTo>
                  <a:lnTo>
                    <a:pt x="2964" y="7221"/>
                  </a:lnTo>
                  <a:lnTo>
                    <a:pt x="2959" y="7233"/>
                  </a:lnTo>
                  <a:lnTo>
                    <a:pt x="2953" y="7244"/>
                  </a:lnTo>
                  <a:lnTo>
                    <a:pt x="2947" y="7255"/>
                  </a:lnTo>
                  <a:lnTo>
                    <a:pt x="2940" y="7266"/>
                  </a:lnTo>
                  <a:lnTo>
                    <a:pt x="2933" y="7277"/>
                  </a:lnTo>
                  <a:lnTo>
                    <a:pt x="2926" y="7287"/>
                  </a:lnTo>
                  <a:lnTo>
                    <a:pt x="2918" y="7297"/>
                  </a:lnTo>
                  <a:lnTo>
                    <a:pt x="2910" y="7307"/>
                  </a:lnTo>
                  <a:lnTo>
                    <a:pt x="2902" y="7316"/>
                  </a:lnTo>
                  <a:lnTo>
                    <a:pt x="2893" y="7325"/>
                  </a:lnTo>
                  <a:lnTo>
                    <a:pt x="2884" y="7334"/>
                  </a:lnTo>
                  <a:lnTo>
                    <a:pt x="2875" y="7342"/>
                  </a:lnTo>
                  <a:lnTo>
                    <a:pt x="2865" y="7350"/>
                  </a:lnTo>
                  <a:lnTo>
                    <a:pt x="2855" y="7358"/>
                  </a:lnTo>
                  <a:lnTo>
                    <a:pt x="2845" y="7365"/>
                  </a:lnTo>
                  <a:lnTo>
                    <a:pt x="2834" y="7372"/>
                  </a:lnTo>
                  <a:lnTo>
                    <a:pt x="2823" y="7379"/>
                  </a:lnTo>
                  <a:lnTo>
                    <a:pt x="2812" y="7385"/>
                  </a:lnTo>
                  <a:lnTo>
                    <a:pt x="2801" y="7391"/>
                  </a:lnTo>
                  <a:lnTo>
                    <a:pt x="2789" y="7396"/>
                  </a:lnTo>
                  <a:lnTo>
                    <a:pt x="2778" y="7401"/>
                  </a:lnTo>
                  <a:lnTo>
                    <a:pt x="2766" y="7406"/>
                  </a:lnTo>
                  <a:lnTo>
                    <a:pt x="2754" y="7410"/>
                  </a:lnTo>
                  <a:lnTo>
                    <a:pt x="2742" y="7413"/>
                  </a:lnTo>
                  <a:lnTo>
                    <a:pt x="2729" y="7416"/>
                  </a:lnTo>
                  <a:lnTo>
                    <a:pt x="2717" y="7419"/>
                  </a:lnTo>
                  <a:lnTo>
                    <a:pt x="2704" y="7421"/>
                  </a:lnTo>
                  <a:lnTo>
                    <a:pt x="2692" y="7423"/>
                  </a:lnTo>
                  <a:lnTo>
                    <a:pt x="2679" y="7424"/>
                  </a:lnTo>
                  <a:lnTo>
                    <a:pt x="2667" y="7425"/>
                  </a:lnTo>
                  <a:lnTo>
                    <a:pt x="2654" y="7425"/>
                  </a:lnTo>
                  <a:lnTo>
                    <a:pt x="2641" y="7425"/>
                  </a:lnTo>
                  <a:lnTo>
                    <a:pt x="2628" y="7424"/>
                  </a:lnTo>
                  <a:lnTo>
                    <a:pt x="2616" y="7423"/>
                  </a:lnTo>
                  <a:lnTo>
                    <a:pt x="2603" y="7421"/>
                  </a:lnTo>
                  <a:lnTo>
                    <a:pt x="2591" y="7419"/>
                  </a:lnTo>
                  <a:lnTo>
                    <a:pt x="2578" y="7416"/>
                  </a:lnTo>
                  <a:lnTo>
                    <a:pt x="2566" y="7413"/>
                  </a:lnTo>
                  <a:lnTo>
                    <a:pt x="2554" y="7410"/>
                  </a:lnTo>
                  <a:lnTo>
                    <a:pt x="2542" y="7406"/>
                  </a:lnTo>
                  <a:lnTo>
                    <a:pt x="2530" y="7401"/>
                  </a:lnTo>
                  <a:lnTo>
                    <a:pt x="2518" y="7396"/>
                  </a:lnTo>
                  <a:lnTo>
                    <a:pt x="2507" y="7391"/>
                  </a:lnTo>
                  <a:lnTo>
                    <a:pt x="2495" y="7385"/>
                  </a:lnTo>
                  <a:lnTo>
                    <a:pt x="2484" y="7379"/>
                  </a:lnTo>
                  <a:lnTo>
                    <a:pt x="2473" y="7372"/>
                  </a:lnTo>
                  <a:lnTo>
                    <a:pt x="2463" y="7365"/>
                  </a:lnTo>
                  <a:lnTo>
                    <a:pt x="2452" y="7358"/>
                  </a:lnTo>
                  <a:lnTo>
                    <a:pt x="2442" y="7350"/>
                  </a:lnTo>
                  <a:lnTo>
                    <a:pt x="2433" y="7342"/>
                  </a:lnTo>
                  <a:lnTo>
                    <a:pt x="2423" y="7334"/>
                  </a:lnTo>
                  <a:lnTo>
                    <a:pt x="2414" y="7325"/>
                  </a:lnTo>
                  <a:lnTo>
                    <a:pt x="2405" y="7316"/>
                  </a:lnTo>
                  <a:lnTo>
                    <a:pt x="2397" y="7307"/>
                  </a:lnTo>
                  <a:lnTo>
                    <a:pt x="2389" y="7297"/>
                  </a:lnTo>
                  <a:lnTo>
                    <a:pt x="2381" y="7287"/>
                  </a:lnTo>
                  <a:lnTo>
                    <a:pt x="2374" y="7277"/>
                  </a:lnTo>
                  <a:lnTo>
                    <a:pt x="2367" y="7266"/>
                  </a:lnTo>
                  <a:lnTo>
                    <a:pt x="2360" y="7255"/>
                  </a:lnTo>
                  <a:lnTo>
                    <a:pt x="2354" y="7244"/>
                  </a:lnTo>
                  <a:lnTo>
                    <a:pt x="2348" y="7233"/>
                  </a:lnTo>
                  <a:lnTo>
                    <a:pt x="2343" y="7221"/>
                  </a:lnTo>
                  <a:lnTo>
                    <a:pt x="2338" y="7210"/>
                  </a:lnTo>
                  <a:lnTo>
                    <a:pt x="2334" y="7198"/>
                  </a:lnTo>
                  <a:lnTo>
                    <a:pt x="2330" y="7186"/>
                  </a:lnTo>
                  <a:lnTo>
                    <a:pt x="2326" y="7174"/>
                  </a:lnTo>
                  <a:lnTo>
                    <a:pt x="2323" y="7161"/>
                  </a:lnTo>
                  <a:lnTo>
                    <a:pt x="2321" y="7149"/>
                  </a:lnTo>
                  <a:lnTo>
                    <a:pt x="2319" y="7136"/>
                  </a:lnTo>
                  <a:lnTo>
                    <a:pt x="2317" y="7124"/>
                  </a:lnTo>
                  <a:lnTo>
                    <a:pt x="2316" y="7111"/>
                  </a:lnTo>
                  <a:lnTo>
                    <a:pt x="2315" y="7099"/>
                  </a:lnTo>
                  <a:lnTo>
                    <a:pt x="2315" y="7086"/>
                  </a:lnTo>
                  <a:lnTo>
                    <a:pt x="2315" y="7073"/>
                  </a:lnTo>
                  <a:lnTo>
                    <a:pt x="2316" y="7060"/>
                  </a:lnTo>
                  <a:lnTo>
                    <a:pt x="2317" y="7048"/>
                  </a:lnTo>
                  <a:lnTo>
                    <a:pt x="2319" y="7035"/>
                  </a:lnTo>
                  <a:lnTo>
                    <a:pt x="2321" y="7023"/>
                  </a:lnTo>
                  <a:lnTo>
                    <a:pt x="2323" y="7010"/>
                  </a:lnTo>
                  <a:lnTo>
                    <a:pt x="2326" y="6998"/>
                  </a:lnTo>
                  <a:lnTo>
                    <a:pt x="2330" y="6986"/>
                  </a:lnTo>
                  <a:lnTo>
                    <a:pt x="2334" y="6974"/>
                  </a:lnTo>
                  <a:lnTo>
                    <a:pt x="2338" y="6962"/>
                  </a:lnTo>
                  <a:lnTo>
                    <a:pt x="2343" y="6950"/>
                  </a:lnTo>
                  <a:lnTo>
                    <a:pt x="2348" y="6939"/>
                  </a:lnTo>
                  <a:lnTo>
                    <a:pt x="2354" y="6927"/>
                  </a:lnTo>
                  <a:lnTo>
                    <a:pt x="2360" y="6916"/>
                  </a:lnTo>
                  <a:lnTo>
                    <a:pt x="2367" y="6905"/>
                  </a:lnTo>
                  <a:lnTo>
                    <a:pt x="2374" y="6895"/>
                  </a:lnTo>
                  <a:lnTo>
                    <a:pt x="2381" y="6884"/>
                  </a:lnTo>
                  <a:lnTo>
                    <a:pt x="2389" y="6874"/>
                  </a:lnTo>
                  <a:lnTo>
                    <a:pt x="2397" y="6865"/>
                  </a:lnTo>
                  <a:lnTo>
                    <a:pt x="2405" y="6855"/>
                  </a:lnTo>
                  <a:lnTo>
                    <a:pt x="2414" y="6846"/>
                  </a:lnTo>
                  <a:lnTo>
                    <a:pt x="2423" y="6837"/>
                  </a:lnTo>
                  <a:lnTo>
                    <a:pt x="2433" y="6829"/>
                  </a:lnTo>
                  <a:lnTo>
                    <a:pt x="2442" y="6821"/>
                  </a:lnTo>
                  <a:lnTo>
                    <a:pt x="2452" y="6813"/>
                  </a:lnTo>
                  <a:lnTo>
                    <a:pt x="2463" y="6806"/>
                  </a:lnTo>
                  <a:lnTo>
                    <a:pt x="2473" y="6799"/>
                  </a:lnTo>
                  <a:lnTo>
                    <a:pt x="2484" y="6792"/>
                  </a:lnTo>
                  <a:lnTo>
                    <a:pt x="2495" y="6786"/>
                  </a:lnTo>
                  <a:lnTo>
                    <a:pt x="2507" y="6780"/>
                  </a:lnTo>
                  <a:lnTo>
                    <a:pt x="2518" y="6775"/>
                  </a:lnTo>
                  <a:lnTo>
                    <a:pt x="2530" y="6770"/>
                  </a:lnTo>
                  <a:lnTo>
                    <a:pt x="2542" y="6766"/>
                  </a:lnTo>
                  <a:lnTo>
                    <a:pt x="2554" y="6762"/>
                  </a:lnTo>
                  <a:lnTo>
                    <a:pt x="2566" y="6758"/>
                  </a:lnTo>
                  <a:lnTo>
                    <a:pt x="2578" y="6755"/>
                  </a:lnTo>
                  <a:lnTo>
                    <a:pt x="2591" y="6753"/>
                  </a:lnTo>
                  <a:lnTo>
                    <a:pt x="2603" y="6751"/>
                  </a:lnTo>
                  <a:lnTo>
                    <a:pt x="2616" y="6749"/>
                  </a:lnTo>
                  <a:lnTo>
                    <a:pt x="2628" y="6748"/>
                  </a:lnTo>
                  <a:lnTo>
                    <a:pt x="2641" y="6747"/>
                  </a:lnTo>
                  <a:lnTo>
                    <a:pt x="2654" y="6747"/>
                  </a:lnTo>
                  <a:lnTo>
                    <a:pt x="2667" y="6747"/>
                  </a:lnTo>
                  <a:lnTo>
                    <a:pt x="2679" y="6748"/>
                  </a:lnTo>
                  <a:lnTo>
                    <a:pt x="2692" y="6749"/>
                  </a:lnTo>
                  <a:lnTo>
                    <a:pt x="2704" y="6751"/>
                  </a:lnTo>
                  <a:lnTo>
                    <a:pt x="2717" y="6753"/>
                  </a:lnTo>
                  <a:lnTo>
                    <a:pt x="2729" y="6755"/>
                  </a:lnTo>
                  <a:lnTo>
                    <a:pt x="2742" y="6758"/>
                  </a:lnTo>
                  <a:lnTo>
                    <a:pt x="2754" y="6762"/>
                  </a:lnTo>
                  <a:lnTo>
                    <a:pt x="2766" y="6766"/>
                  </a:lnTo>
                  <a:lnTo>
                    <a:pt x="2778" y="6770"/>
                  </a:lnTo>
                  <a:lnTo>
                    <a:pt x="2789" y="6775"/>
                  </a:lnTo>
                  <a:lnTo>
                    <a:pt x="2801" y="6780"/>
                  </a:lnTo>
                  <a:lnTo>
                    <a:pt x="2812" y="6786"/>
                  </a:lnTo>
                  <a:lnTo>
                    <a:pt x="2823" y="6792"/>
                  </a:lnTo>
                  <a:lnTo>
                    <a:pt x="2834" y="6799"/>
                  </a:lnTo>
                  <a:lnTo>
                    <a:pt x="2845" y="6806"/>
                  </a:lnTo>
                  <a:lnTo>
                    <a:pt x="2855" y="6813"/>
                  </a:lnTo>
                  <a:lnTo>
                    <a:pt x="2865" y="6821"/>
                  </a:lnTo>
                  <a:lnTo>
                    <a:pt x="2875" y="6829"/>
                  </a:lnTo>
                  <a:lnTo>
                    <a:pt x="2884" y="6837"/>
                  </a:lnTo>
                  <a:lnTo>
                    <a:pt x="2893" y="6846"/>
                  </a:lnTo>
                  <a:lnTo>
                    <a:pt x="2902" y="6855"/>
                  </a:lnTo>
                  <a:lnTo>
                    <a:pt x="2910" y="6865"/>
                  </a:lnTo>
                  <a:lnTo>
                    <a:pt x="2918" y="6874"/>
                  </a:lnTo>
                  <a:lnTo>
                    <a:pt x="2926" y="6884"/>
                  </a:lnTo>
                  <a:lnTo>
                    <a:pt x="2933" y="6895"/>
                  </a:lnTo>
                  <a:lnTo>
                    <a:pt x="2940" y="6905"/>
                  </a:lnTo>
                  <a:lnTo>
                    <a:pt x="2947" y="6916"/>
                  </a:lnTo>
                  <a:lnTo>
                    <a:pt x="2953" y="6927"/>
                  </a:lnTo>
                  <a:lnTo>
                    <a:pt x="2959" y="6939"/>
                  </a:lnTo>
                  <a:lnTo>
                    <a:pt x="2964" y="6950"/>
                  </a:lnTo>
                  <a:lnTo>
                    <a:pt x="2969" y="6962"/>
                  </a:lnTo>
                  <a:lnTo>
                    <a:pt x="2974" y="6974"/>
                  </a:lnTo>
                  <a:lnTo>
                    <a:pt x="2978" y="6986"/>
                  </a:lnTo>
                  <a:lnTo>
                    <a:pt x="2981" y="6998"/>
                  </a:lnTo>
                  <a:lnTo>
                    <a:pt x="2984" y="7010"/>
                  </a:lnTo>
                  <a:lnTo>
                    <a:pt x="2987" y="7023"/>
                  </a:lnTo>
                  <a:lnTo>
                    <a:pt x="2989" y="7035"/>
                  </a:lnTo>
                  <a:lnTo>
                    <a:pt x="2991" y="7048"/>
                  </a:lnTo>
                  <a:lnTo>
                    <a:pt x="2992" y="7060"/>
                  </a:lnTo>
                  <a:lnTo>
                    <a:pt x="2993" y="70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1396;p13">
              <a:extLst>
                <a:ext uri="{FF2B5EF4-FFF2-40B4-BE49-F238E27FC236}">
                  <a16:creationId xmlns:a16="http://schemas.microsoft.com/office/drawing/2014/main" id="{DBF0D6E3-61B7-4562-A133-25E76FADA0D2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5272"/>
                  </a:moveTo>
                  <a:lnTo>
                    <a:pt x="1721" y="5271"/>
                  </a:lnTo>
                  <a:lnTo>
                    <a:pt x="1736" y="5271"/>
                  </a:lnTo>
                  <a:lnTo>
                    <a:pt x="1741" y="5271"/>
                  </a:lnTo>
                  <a:lnTo>
                    <a:pt x="8259" y="5271"/>
                  </a:lnTo>
                  <a:lnTo>
                    <a:pt x="8264" y="5271"/>
                  </a:lnTo>
                  <a:lnTo>
                    <a:pt x="8279" y="5271"/>
                  </a:lnTo>
                  <a:lnTo>
                    <a:pt x="8288" y="5272"/>
                  </a:lnTo>
                  <a:lnTo>
                    <a:pt x="8303" y="5273"/>
                  </a:lnTo>
                  <a:lnTo>
                    <a:pt x="8313" y="5273"/>
                  </a:lnTo>
                  <a:lnTo>
                    <a:pt x="8327" y="5275"/>
                  </a:lnTo>
                  <a:lnTo>
                    <a:pt x="8337" y="5276"/>
                  </a:lnTo>
                  <a:lnTo>
                    <a:pt x="8351" y="5278"/>
                  </a:lnTo>
                  <a:lnTo>
                    <a:pt x="8361" y="5279"/>
                  </a:lnTo>
                  <a:lnTo>
                    <a:pt x="8375" y="5282"/>
                  </a:lnTo>
                  <a:lnTo>
                    <a:pt x="8384" y="5284"/>
                  </a:lnTo>
                  <a:lnTo>
                    <a:pt x="8399" y="5287"/>
                  </a:lnTo>
                  <a:lnTo>
                    <a:pt x="8408" y="5289"/>
                  </a:lnTo>
                  <a:lnTo>
                    <a:pt x="8422" y="5292"/>
                  </a:lnTo>
                  <a:lnTo>
                    <a:pt x="8431" y="5295"/>
                  </a:lnTo>
                  <a:lnTo>
                    <a:pt x="8445" y="5299"/>
                  </a:lnTo>
                  <a:lnTo>
                    <a:pt x="8454" y="5302"/>
                  </a:lnTo>
                  <a:lnTo>
                    <a:pt x="8468" y="5306"/>
                  </a:lnTo>
                  <a:lnTo>
                    <a:pt x="8476" y="5310"/>
                  </a:lnTo>
                  <a:lnTo>
                    <a:pt x="8490" y="5315"/>
                  </a:lnTo>
                  <a:lnTo>
                    <a:pt x="8498" y="5318"/>
                  </a:lnTo>
                  <a:lnTo>
                    <a:pt x="8512" y="5324"/>
                  </a:lnTo>
                  <a:lnTo>
                    <a:pt x="8520" y="5327"/>
                  </a:lnTo>
                  <a:lnTo>
                    <a:pt x="8533" y="5333"/>
                  </a:lnTo>
                  <a:lnTo>
                    <a:pt x="8541" y="5337"/>
                  </a:lnTo>
                  <a:lnTo>
                    <a:pt x="8554" y="5344"/>
                  </a:lnTo>
                  <a:lnTo>
                    <a:pt x="8562" y="5348"/>
                  </a:lnTo>
                  <a:lnTo>
                    <a:pt x="8575" y="5355"/>
                  </a:lnTo>
                  <a:lnTo>
                    <a:pt x="8582" y="5359"/>
                  </a:lnTo>
                  <a:lnTo>
                    <a:pt x="8594" y="5367"/>
                  </a:lnTo>
                  <a:lnTo>
                    <a:pt x="8603" y="5372"/>
                  </a:lnTo>
                  <a:lnTo>
                    <a:pt x="8615" y="5380"/>
                  </a:lnTo>
                  <a:lnTo>
                    <a:pt x="8623" y="5385"/>
                  </a:lnTo>
                  <a:lnTo>
                    <a:pt x="8635" y="5394"/>
                  </a:lnTo>
                  <a:lnTo>
                    <a:pt x="8643" y="5399"/>
                  </a:lnTo>
                  <a:lnTo>
                    <a:pt x="8655" y="5408"/>
                  </a:lnTo>
                  <a:lnTo>
                    <a:pt x="8662" y="5414"/>
                  </a:lnTo>
                  <a:lnTo>
                    <a:pt x="8673" y="5424"/>
                  </a:lnTo>
                  <a:lnTo>
                    <a:pt x="8681" y="5430"/>
                  </a:lnTo>
                  <a:lnTo>
                    <a:pt x="8691" y="5440"/>
                  </a:lnTo>
                  <a:lnTo>
                    <a:pt x="8698" y="5446"/>
                  </a:lnTo>
                  <a:lnTo>
                    <a:pt x="8709" y="5456"/>
                  </a:lnTo>
                  <a:lnTo>
                    <a:pt x="8715" y="5463"/>
                  </a:lnTo>
                  <a:lnTo>
                    <a:pt x="8726" y="5473"/>
                  </a:lnTo>
                  <a:lnTo>
                    <a:pt x="8732" y="5480"/>
                  </a:lnTo>
                  <a:lnTo>
                    <a:pt x="8742" y="5491"/>
                  </a:lnTo>
                  <a:lnTo>
                    <a:pt x="8747" y="5498"/>
                  </a:lnTo>
                  <a:lnTo>
                    <a:pt x="8757" y="5509"/>
                  </a:lnTo>
                  <a:lnTo>
                    <a:pt x="8762" y="5516"/>
                  </a:lnTo>
                  <a:lnTo>
                    <a:pt x="8771" y="5527"/>
                  </a:lnTo>
                  <a:lnTo>
                    <a:pt x="8777" y="5535"/>
                  </a:lnTo>
                  <a:lnTo>
                    <a:pt x="8785" y="5546"/>
                  </a:lnTo>
                  <a:lnTo>
                    <a:pt x="8790" y="5554"/>
                  </a:lnTo>
                  <a:lnTo>
                    <a:pt x="8798" y="5566"/>
                  </a:lnTo>
                  <a:lnTo>
                    <a:pt x="8803" y="5573"/>
                  </a:lnTo>
                  <a:lnTo>
                    <a:pt x="8811" y="5586"/>
                  </a:lnTo>
                  <a:lnTo>
                    <a:pt x="8817" y="5596"/>
                  </a:lnTo>
                  <a:lnTo>
                    <a:pt x="8824" y="5609"/>
                  </a:lnTo>
                  <a:lnTo>
                    <a:pt x="8828" y="5618"/>
                  </a:lnTo>
                  <a:lnTo>
                    <a:pt x="8835" y="5631"/>
                  </a:lnTo>
                  <a:lnTo>
                    <a:pt x="8839" y="5639"/>
                  </a:lnTo>
                  <a:lnTo>
                    <a:pt x="8845" y="5652"/>
                  </a:lnTo>
                  <a:lnTo>
                    <a:pt x="8849" y="5661"/>
                  </a:lnTo>
                  <a:lnTo>
                    <a:pt x="8854" y="5675"/>
                  </a:lnTo>
                  <a:lnTo>
                    <a:pt x="8858" y="5683"/>
                  </a:lnTo>
                  <a:lnTo>
                    <a:pt x="8863" y="5697"/>
                  </a:lnTo>
                  <a:lnTo>
                    <a:pt x="8866" y="5706"/>
                  </a:lnTo>
                  <a:lnTo>
                    <a:pt x="8870" y="5720"/>
                  </a:lnTo>
                  <a:lnTo>
                    <a:pt x="8873" y="5728"/>
                  </a:lnTo>
                  <a:lnTo>
                    <a:pt x="8877" y="5742"/>
                  </a:lnTo>
                  <a:lnTo>
                    <a:pt x="8879" y="5751"/>
                  </a:lnTo>
                  <a:lnTo>
                    <a:pt x="8883" y="5765"/>
                  </a:lnTo>
                  <a:lnTo>
                    <a:pt x="8885" y="5774"/>
                  </a:lnTo>
                  <a:lnTo>
                    <a:pt x="8888" y="5789"/>
                  </a:lnTo>
                  <a:lnTo>
                    <a:pt x="8890" y="5798"/>
                  </a:lnTo>
                  <a:lnTo>
                    <a:pt x="8892" y="5812"/>
                  </a:lnTo>
                  <a:lnTo>
                    <a:pt x="8894" y="5821"/>
                  </a:lnTo>
                  <a:lnTo>
                    <a:pt x="8895" y="5836"/>
                  </a:lnTo>
                  <a:lnTo>
                    <a:pt x="8896" y="5845"/>
                  </a:lnTo>
                  <a:lnTo>
                    <a:pt x="8898" y="5859"/>
                  </a:lnTo>
                  <a:lnTo>
                    <a:pt x="8899" y="5869"/>
                  </a:lnTo>
                  <a:lnTo>
                    <a:pt x="8899" y="5883"/>
                  </a:lnTo>
                  <a:lnTo>
                    <a:pt x="8900" y="5893"/>
                  </a:lnTo>
                  <a:lnTo>
                    <a:pt x="8900" y="5907"/>
                  </a:lnTo>
                  <a:lnTo>
                    <a:pt x="8900" y="5912"/>
                  </a:lnTo>
                  <a:lnTo>
                    <a:pt x="8900" y="8259"/>
                  </a:lnTo>
                  <a:lnTo>
                    <a:pt x="8900" y="8264"/>
                  </a:lnTo>
                  <a:lnTo>
                    <a:pt x="8900" y="8278"/>
                  </a:lnTo>
                  <a:lnTo>
                    <a:pt x="8899" y="8288"/>
                  </a:lnTo>
                  <a:lnTo>
                    <a:pt x="8899" y="8302"/>
                  </a:lnTo>
                  <a:lnTo>
                    <a:pt x="8898" y="8312"/>
                  </a:lnTo>
                  <a:lnTo>
                    <a:pt x="8896" y="8326"/>
                  </a:lnTo>
                  <a:lnTo>
                    <a:pt x="8895" y="8336"/>
                  </a:lnTo>
                  <a:lnTo>
                    <a:pt x="8894" y="8350"/>
                  </a:lnTo>
                  <a:lnTo>
                    <a:pt x="8892" y="8359"/>
                  </a:lnTo>
                  <a:lnTo>
                    <a:pt x="8890" y="8374"/>
                  </a:lnTo>
                  <a:lnTo>
                    <a:pt x="8888" y="8383"/>
                  </a:lnTo>
                  <a:lnTo>
                    <a:pt x="8885" y="8397"/>
                  </a:lnTo>
                  <a:lnTo>
                    <a:pt x="8883" y="8406"/>
                  </a:lnTo>
                  <a:lnTo>
                    <a:pt x="8879" y="8420"/>
                  </a:lnTo>
                  <a:lnTo>
                    <a:pt x="8877" y="8429"/>
                  </a:lnTo>
                  <a:lnTo>
                    <a:pt x="8873" y="8443"/>
                  </a:lnTo>
                  <a:lnTo>
                    <a:pt x="8870" y="8452"/>
                  </a:lnTo>
                  <a:lnTo>
                    <a:pt x="8866" y="8466"/>
                  </a:lnTo>
                  <a:lnTo>
                    <a:pt x="8863" y="8475"/>
                  </a:lnTo>
                  <a:lnTo>
                    <a:pt x="8858" y="8488"/>
                  </a:lnTo>
                  <a:lnTo>
                    <a:pt x="8854" y="8497"/>
                  </a:lnTo>
                  <a:lnTo>
                    <a:pt x="8849" y="8510"/>
                  </a:lnTo>
                  <a:lnTo>
                    <a:pt x="8845" y="8519"/>
                  </a:lnTo>
                  <a:lnTo>
                    <a:pt x="8839" y="8532"/>
                  </a:lnTo>
                  <a:lnTo>
                    <a:pt x="8835" y="8541"/>
                  </a:lnTo>
                  <a:lnTo>
                    <a:pt x="8828" y="8554"/>
                  </a:lnTo>
                  <a:lnTo>
                    <a:pt x="8824" y="8562"/>
                  </a:lnTo>
                  <a:lnTo>
                    <a:pt x="8817" y="8575"/>
                  </a:lnTo>
                  <a:lnTo>
                    <a:pt x="8812" y="8584"/>
                  </a:lnTo>
                  <a:lnTo>
                    <a:pt x="8804" y="8597"/>
                  </a:lnTo>
                  <a:lnTo>
                    <a:pt x="8799" y="8604"/>
                  </a:lnTo>
                  <a:lnTo>
                    <a:pt x="8791" y="8617"/>
                  </a:lnTo>
                  <a:lnTo>
                    <a:pt x="8786" y="8624"/>
                  </a:lnTo>
                  <a:lnTo>
                    <a:pt x="8777" y="8636"/>
                  </a:lnTo>
                  <a:lnTo>
                    <a:pt x="8772" y="8644"/>
                  </a:lnTo>
                  <a:lnTo>
                    <a:pt x="8763" y="8655"/>
                  </a:lnTo>
                  <a:lnTo>
                    <a:pt x="8757" y="8662"/>
                  </a:lnTo>
                  <a:lnTo>
                    <a:pt x="8748" y="8674"/>
                  </a:lnTo>
                  <a:lnTo>
                    <a:pt x="8742" y="8681"/>
                  </a:lnTo>
                  <a:lnTo>
                    <a:pt x="8732" y="8692"/>
                  </a:lnTo>
                  <a:lnTo>
                    <a:pt x="8726" y="8698"/>
                  </a:lnTo>
                  <a:lnTo>
                    <a:pt x="8715" y="8709"/>
                  </a:lnTo>
                  <a:lnTo>
                    <a:pt x="8709" y="8715"/>
                  </a:lnTo>
                  <a:lnTo>
                    <a:pt x="8698" y="8726"/>
                  </a:lnTo>
                  <a:lnTo>
                    <a:pt x="8692" y="8732"/>
                  </a:lnTo>
                  <a:lnTo>
                    <a:pt x="8681" y="8742"/>
                  </a:lnTo>
                  <a:lnTo>
                    <a:pt x="8674" y="8748"/>
                  </a:lnTo>
                  <a:lnTo>
                    <a:pt x="8662" y="8757"/>
                  </a:lnTo>
                  <a:lnTo>
                    <a:pt x="8655" y="8763"/>
                  </a:lnTo>
                  <a:lnTo>
                    <a:pt x="8644" y="8772"/>
                  </a:lnTo>
                  <a:lnTo>
                    <a:pt x="8636" y="8777"/>
                  </a:lnTo>
                  <a:lnTo>
                    <a:pt x="8624" y="8786"/>
                  </a:lnTo>
                  <a:lnTo>
                    <a:pt x="8617" y="8791"/>
                  </a:lnTo>
                  <a:lnTo>
                    <a:pt x="8604" y="8799"/>
                  </a:lnTo>
                  <a:lnTo>
                    <a:pt x="8597" y="8804"/>
                  </a:lnTo>
                  <a:lnTo>
                    <a:pt x="8584" y="8812"/>
                  </a:lnTo>
                  <a:lnTo>
                    <a:pt x="8575" y="8817"/>
                  </a:lnTo>
                  <a:lnTo>
                    <a:pt x="8562" y="8824"/>
                  </a:lnTo>
                  <a:lnTo>
                    <a:pt x="8554" y="8828"/>
                  </a:lnTo>
                  <a:lnTo>
                    <a:pt x="8541" y="8835"/>
                  </a:lnTo>
                  <a:lnTo>
                    <a:pt x="8532" y="8839"/>
                  </a:lnTo>
                  <a:lnTo>
                    <a:pt x="8519" y="8845"/>
                  </a:lnTo>
                  <a:lnTo>
                    <a:pt x="8510" y="8849"/>
                  </a:lnTo>
                  <a:lnTo>
                    <a:pt x="8497" y="8854"/>
                  </a:lnTo>
                  <a:lnTo>
                    <a:pt x="8488" y="8858"/>
                  </a:lnTo>
                  <a:lnTo>
                    <a:pt x="8475" y="8863"/>
                  </a:lnTo>
                  <a:lnTo>
                    <a:pt x="8466" y="8866"/>
                  </a:lnTo>
                  <a:lnTo>
                    <a:pt x="8452" y="8870"/>
                  </a:lnTo>
                  <a:lnTo>
                    <a:pt x="8443" y="8873"/>
                  </a:lnTo>
                  <a:lnTo>
                    <a:pt x="8429" y="8877"/>
                  </a:lnTo>
                  <a:lnTo>
                    <a:pt x="8420" y="8879"/>
                  </a:lnTo>
                  <a:lnTo>
                    <a:pt x="8406" y="8883"/>
                  </a:lnTo>
                  <a:lnTo>
                    <a:pt x="8397" y="8885"/>
                  </a:lnTo>
                  <a:lnTo>
                    <a:pt x="8383" y="8888"/>
                  </a:lnTo>
                  <a:lnTo>
                    <a:pt x="8374" y="8890"/>
                  </a:lnTo>
                  <a:lnTo>
                    <a:pt x="8359" y="8892"/>
                  </a:lnTo>
                  <a:lnTo>
                    <a:pt x="8350" y="8894"/>
                  </a:lnTo>
                  <a:lnTo>
                    <a:pt x="8336" y="8895"/>
                  </a:lnTo>
                  <a:lnTo>
                    <a:pt x="8326" y="8896"/>
                  </a:lnTo>
                  <a:lnTo>
                    <a:pt x="8312" y="8898"/>
                  </a:lnTo>
                  <a:lnTo>
                    <a:pt x="8302" y="8899"/>
                  </a:lnTo>
                  <a:lnTo>
                    <a:pt x="8288" y="8899"/>
                  </a:lnTo>
                  <a:lnTo>
                    <a:pt x="8278" y="8900"/>
                  </a:lnTo>
                  <a:lnTo>
                    <a:pt x="8264" y="8900"/>
                  </a:lnTo>
                  <a:lnTo>
                    <a:pt x="8259" y="8900"/>
                  </a:lnTo>
                  <a:lnTo>
                    <a:pt x="1741" y="8900"/>
                  </a:lnTo>
                  <a:lnTo>
                    <a:pt x="1736" y="8900"/>
                  </a:lnTo>
                  <a:lnTo>
                    <a:pt x="1722" y="8900"/>
                  </a:lnTo>
                  <a:lnTo>
                    <a:pt x="1712" y="8899"/>
                  </a:lnTo>
                  <a:lnTo>
                    <a:pt x="1698" y="8899"/>
                  </a:lnTo>
                  <a:lnTo>
                    <a:pt x="1688" y="8898"/>
                  </a:lnTo>
                  <a:lnTo>
                    <a:pt x="1674" y="8896"/>
                  </a:lnTo>
                  <a:lnTo>
                    <a:pt x="1664" y="8895"/>
                  </a:lnTo>
                  <a:lnTo>
                    <a:pt x="1650" y="8894"/>
                  </a:lnTo>
                  <a:lnTo>
                    <a:pt x="1641" y="8892"/>
                  </a:lnTo>
                  <a:lnTo>
                    <a:pt x="1626" y="8890"/>
                  </a:lnTo>
                  <a:lnTo>
                    <a:pt x="1617" y="8888"/>
                  </a:lnTo>
                  <a:lnTo>
                    <a:pt x="1603" y="8885"/>
                  </a:lnTo>
                  <a:lnTo>
                    <a:pt x="1594" y="8883"/>
                  </a:lnTo>
                  <a:lnTo>
                    <a:pt x="1580" y="8879"/>
                  </a:lnTo>
                  <a:lnTo>
                    <a:pt x="1571" y="8877"/>
                  </a:lnTo>
                  <a:lnTo>
                    <a:pt x="1557" y="8873"/>
                  </a:lnTo>
                  <a:lnTo>
                    <a:pt x="1548" y="8870"/>
                  </a:lnTo>
                  <a:lnTo>
                    <a:pt x="1534" y="8866"/>
                  </a:lnTo>
                  <a:lnTo>
                    <a:pt x="1525" y="8863"/>
                  </a:lnTo>
                  <a:lnTo>
                    <a:pt x="1512" y="8858"/>
                  </a:lnTo>
                  <a:lnTo>
                    <a:pt x="1503" y="8854"/>
                  </a:lnTo>
                  <a:lnTo>
                    <a:pt x="1490" y="8849"/>
                  </a:lnTo>
                  <a:lnTo>
                    <a:pt x="1481" y="8845"/>
                  </a:lnTo>
                  <a:lnTo>
                    <a:pt x="1468" y="8839"/>
                  </a:lnTo>
                  <a:lnTo>
                    <a:pt x="1459" y="8835"/>
                  </a:lnTo>
                  <a:lnTo>
                    <a:pt x="1446" y="8828"/>
                  </a:lnTo>
                  <a:lnTo>
                    <a:pt x="1438" y="8824"/>
                  </a:lnTo>
                  <a:lnTo>
                    <a:pt x="1425" y="8817"/>
                  </a:lnTo>
                  <a:lnTo>
                    <a:pt x="1416" y="8812"/>
                  </a:lnTo>
                  <a:lnTo>
                    <a:pt x="1403" y="8804"/>
                  </a:lnTo>
                  <a:lnTo>
                    <a:pt x="1396" y="8799"/>
                  </a:lnTo>
                  <a:lnTo>
                    <a:pt x="1383" y="8791"/>
                  </a:lnTo>
                  <a:lnTo>
                    <a:pt x="1376" y="8786"/>
                  </a:lnTo>
                  <a:lnTo>
                    <a:pt x="1364" y="8777"/>
                  </a:lnTo>
                  <a:lnTo>
                    <a:pt x="1356" y="8772"/>
                  </a:lnTo>
                  <a:lnTo>
                    <a:pt x="1345" y="8763"/>
                  </a:lnTo>
                  <a:lnTo>
                    <a:pt x="1338" y="8757"/>
                  </a:lnTo>
                  <a:lnTo>
                    <a:pt x="1326" y="8748"/>
                  </a:lnTo>
                  <a:lnTo>
                    <a:pt x="1319" y="8742"/>
                  </a:lnTo>
                  <a:lnTo>
                    <a:pt x="1308" y="8732"/>
                  </a:lnTo>
                  <a:lnTo>
                    <a:pt x="1302" y="8726"/>
                  </a:lnTo>
                  <a:lnTo>
                    <a:pt x="1291" y="8715"/>
                  </a:lnTo>
                  <a:lnTo>
                    <a:pt x="1285" y="8709"/>
                  </a:lnTo>
                  <a:lnTo>
                    <a:pt x="1274" y="8698"/>
                  </a:lnTo>
                  <a:lnTo>
                    <a:pt x="1268" y="8692"/>
                  </a:lnTo>
                  <a:lnTo>
                    <a:pt x="1258" y="8681"/>
                  </a:lnTo>
                  <a:lnTo>
                    <a:pt x="1252" y="8674"/>
                  </a:lnTo>
                  <a:lnTo>
                    <a:pt x="1243" y="8662"/>
                  </a:lnTo>
                  <a:lnTo>
                    <a:pt x="1237" y="8655"/>
                  </a:lnTo>
                  <a:lnTo>
                    <a:pt x="1228" y="8644"/>
                  </a:lnTo>
                  <a:lnTo>
                    <a:pt x="1223" y="8636"/>
                  </a:lnTo>
                  <a:lnTo>
                    <a:pt x="1214" y="8624"/>
                  </a:lnTo>
                  <a:lnTo>
                    <a:pt x="1209" y="8617"/>
                  </a:lnTo>
                  <a:lnTo>
                    <a:pt x="1201" y="8604"/>
                  </a:lnTo>
                  <a:lnTo>
                    <a:pt x="1196" y="8597"/>
                  </a:lnTo>
                  <a:lnTo>
                    <a:pt x="1188" y="8584"/>
                  </a:lnTo>
                  <a:lnTo>
                    <a:pt x="1183" y="8575"/>
                  </a:lnTo>
                  <a:lnTo>
                    <a:pt x="1176" y="8562"/>
                  </a:lnTo>
                  <a:lnTo>
                    <a:pt x="1172" y="8554"/>
                  </a:lnTo>
                  <a:lnTo>
                    <a:pt x="1165" y="8541"/>
                  </a:lnTo>
                  <a:lnTo>
                    <a:pt x="1161" y="8532"/>
                  </a:lnTo>
                  <a:lnTo>
                    <a:pt x="1155" y="8519"/>
                  </a:lnTo>
                  <a:lnTo>
                    <a:pt x="1151" y="8510"/>
                  </a:lnTo>
                  <a:lnTo>
                    <a:pt x="1146" y="8497"/>
                  </a:lnTo>
                  <a:lnTo>
                    <a:pt x="1142" y="8488"/>
                  </a:lnTo>
                  <a:lnTo>
                    <a:pt x="1137" y="8475"/>
                  </a:lnTo>
                  <a:lnTo>
                    <a:pt x="1134" y="8466"/>
                  </a:lnTo>
                  <a:lnTo>
                    <a:pt x="1130" y="8452"/>
                  </a:lnTo>
                  <a:lnTo>
                    <a:pt x="1127" y="8443"/>
                  </a:lnTo>
                  <a:lnTo>
                    <a:pt x="1123" y="8429"/>
                  </a:lnTo>
                  <a:lnTo>
                    <a:pt x="1121" y="8420"/>
                  </a:lnTo>
                  <a:lnTo>
                    <a:pt x="1117" y="8406"/>
                  </a:lnTo>
                  <a:lnTo>
                    <a:pt x="1115" y="8397"/>
                  </a:lnTo>
                  <a:lnTo>
                    <a:pt x="1112" y="8383"/>
                  </a:lnTo>
                  <a:lnTo>
                    <a:pt x="1110" y="8374"/>
                  </a:lnTo>
                  <a:lnTo>
                    <a:pt x="1108" y="8359"/>
                  </a:lnTo>
                  <a:lnTo>
                    <a:pt x="1106" y="8350"/>
                  </a:lnTo>
                  <a:lnTo>
                    <a:pt x="1105" y="8336"/>
                  </a:lnTo>
                  <a:lnTo>
                    <a:pt x="1104" y="8326"/>
                  </a:lnTo>
                  <a:lnTo>
                    <a:pt x="1102" y="8312"/>
                  </a:lnTo>
                  <a:lnTo>
                    <a:pt x="1101" y="8302"/>
                  </a:lnTo>
                  <a:lnTo>
                    <a:pt x="1101" y="8288"/>
                  </a:lnTo>
                  <a:lnTo>
                    <a:pt x="1100" y="8278"/>
                  </a:lnTo>
                  <a:lnTo>
                    <a:pt x="1100" y="8264"/>
                  </a:lnTo>
                  <a:lnTo>
                    <a:pt x="1100" y="8259"/>
                  </a:lnTo>
                  <a:lnTo>
                    <a:pt x="1100" y="5912"/>
                  </a:lnTo>
                  <a:lnTo>
                    <a:pt x="1100" y="5907"/>
                  </a:lnTo>
                  <a:lnTo>
                    <a:pt x="1100" y="5893"/>
                  </a:lnTo>
                  <a:lnTo>
                    <a:pt x="1101" y="5883"/>
                  </a:lnTo>
                  <a:lnTo>
                    <a:pt x="1101" y="5869"/>
                  </a:lnTo>
                  <a:lnTo>
                    <a:pt x="1102" y="5859"/>
                  </a:lnTo>
                  <a:lnTo>
                    <a:pt x="1104" y="5845"/>
                  </a:lnTo>
                  <a:lnTo>
                    <a:pt x="1105" y="5836"/>
                  </a:lnTo>
                  <a:lnTo>
                    <a:pt x="1106" y="5821"/>
                  </a:lnTo>
                  <a:lnTo>
                    <a:pt x="1108" y="5812"/>
                  </a:lnTo>
                  <a:lnTo>
                    <a:pt x="1110" y="5798"/>
                  </a:lnTo>
                  <a:lnTo>
                    <a:pt x="1112" y="5789"/>
                  </a:lnTo>
                  <a:lnTo>
                    <a:pt x="1115" y="5774"/>
                  </a:lnTo>
                  <a:lnTo>
                    <a:pt x="1117" y="5765"/>
                  </a:lnTo>
                  <a:lnTo>
                    <a:pt x="1121" y="5751"/>
                  </a:lnTo>
                  <a:lnTo>
                    <a:pt x="1123" y="5742"/>
                  </a:lnTo>
                  <a:lnTo>
                    <a:pt x="1127" y="5728"/>
                  </a:lnTo>
                  <a:lnTo>
                    <a:pt x="1130" y="5720"/>
                  </a:lnTo>
                  <a:lnTo>
                    <a:pt x="1134" y="5706"/>
                  </a:lnTo>
                  <a:lnTo>
                    <a:pt x="1137" y="5697"/>
                  </a:lnTo>
                  <a:lnTo>
                    <a:pt x="1142" y="5683"/>
                  </a:lnTo>
                  <a:lnTo>
                    <a:pt x="1146" y="5675"/>
                  </a:lnTo>
                  <a:lnTo>
                    <a:pt x="1151" y="5661"/>
                  </a:lnTo>
                  <a:lnTo>
                    <a:pt x="1155" y="5652"/>
                  </a:lnTo>
                  <a:lnTo>
                    <a:pt x="1161" y="5639"/>
                  </a:lnTo>
                  <a:lnTo>
                    <a:pt x="1165" y="5631"/>
                  </a:lnTo>
                  <a:lnTo>
                    <a:pt x="1172" y="5618"/>
                  </a:lnTo>
                  <a:lnTo>
                    <a:pt x="1176" y="5609"/>
                  </a:lnTo>
                  <a:lnTo>
                    <a:pt x="1183" y="5596"/>
                  </a:lnTo>
                  <a:lnTo>
                    <a:pt x="1189" y="5586"/>
                  </a:lnTo>
                  <a:lnTo>
                    <a:pt x="1197" y="5573"/>
                  </a:lnTo>
                  <a:lnTo>
                    <a:pt x="1202" y="5566"/>
                  </a:lnTo>
                  <a:lnTo>
                    <a:pt x="1210" y="5554"/>
                  </a:lnTo>
                  <a:lnTo>
                    <a:pt x="1215" y="5546"/>
                  </a:lnTo>
                  <a:lnTo>
                    <a:pt x="1223" y="5535"/>
                  </a:lnTo>
                  <a:lnTo>
                    <a:pt x="1229" y="5527"/>
                  </a:lnTo>
                  <a:lnTo>
                    <a:pt x="1238" y="5516"/>
                  </a:lnTo>
                  <a:lnTo>
                    <a:pt x="1243" y="5509"/>
                  </a:lnTo>
                  <a:lnTo>
                    <a:pt x="1253" y="5498"/>
                  </a:lnTo>
                  <a:lnTo>
                    <a:pt x="1258" y="5491"/>
                  </a:lnTo>
                  <a:lnTo>
                    <a:pt x="1268" y="5480"/>
                  </a:lnTo>
                  <a:lnTo>
                    <a:pt x="1274" y="5473"/>
                  </a:lnTo>
                  <a:lnTo>
                    <a:pt x="1285" y="5463"/>
                  </a:lnTo>
                  <a:lnTo>
                    <a:pt x="1291" y="5456"/>
                  </a:lnTo>
                  <a:lnTo>
                    <a:pt x="1302" y="5446"/>
                  </a:lnTo>
                  <a:lnTo>
                    <a:pt x="1309" y="5440"/>
                  </a:lnTo>
                  <a:lnTo>
                    <a:pt x="1319" y="5430"/>
                  </a:lnTo>
                  <a:lnTo>
                    <a:pt x="1327" y="5424"/>
                  </a:lnTo>
                  <a:lnTo>
                    <a:pt x="1338" y="5414"/>
                  </a:lnTo>
                  <a:lnTo>
                    <a:pt x="1345" y="5408"/>
                  </a:lnTo>
                  <a:lnTo>
                    <a:pt x="1357" y="5399"/>
                  </a:lnTo>
                  <a:lnTo>
                    <a:pt x="1365" y="5394"/>
                  </a:lnTo>
                  <a:lnTo>
                    <a:pt x="1377" y="5385"/>
                  </a:lnTo>
                  <a:lnTo>
                    <a:pt x="1385" y="5380"/>
                  </a:lnTo>
                  <a:lnTo>
                    <a:pt x="1397" y="5372"/>
                  </a:lnTo>
                  <a:lnTo>
                    <a:pt x="1406" y="5367"/>
                  </a:lnTo>
                  <a:lnTo>
                    <a:pt x="1418" y="5359"/>
                  </a:lnTo>
                  <a:lnTo>
                    <a:pt x="1425" y="5355"/>
                  </a:lnTo>
                  <a:lnTo>
                    <a:pt x="1438" y="5348"/>
                  </a:lnTo>
                  <a:lnTo>
                    <a:pt x="1446" y="5344"/>
                  </a:lnTo>
                  <a:lnTo>
                    <a:pt x="1459" y="5337"/>
                  </a:lnTo>
                  <a:lnTo>
                    <a:pt x="1467" y="5333"/>
                  </a:lnTo>
                  <a:lnTo>
                    <a:pt x="1480" y="5327"/>
                  </a:lnTo>
                  <a:lnTo>
                    <a:pt x="1488" y="5324"/>
                  </a:lnTo>
                  <a:lnTo>
                    <a:pt x="1502" y="5318"/>
                  </a:lnTo>
                  <a:lnTo>
                    <a:pt x="1510" y="5315"/>
                  </a:lnTo>
                  <a:lnTo>
                    <a:pt x="1524" y="5310"/>
                  </a:lnTo>
                  <a:lnTo>
                    <a:pt x="1532" y="5306"/>
                  </a:lnTo>
                  <a:lnTo>
                    <a:pt x="1546" y="5302"/>
                  </a:lnTo>
                  <a:lnTo>
                    <a:pt x="1555" y="5299"/>
                  </a:lnTo>
                  <a:lnTo>
                    <a:pt x="1569" y="5295"/>
                  </a:lnTo>
                  <a:lnTo>
                    <a:pt x="1578" y="5292"/>
                  </a:lnTo>
                  <a:lnTo>
                    <a:pt x="1592" y="5289"/>
                  </a:lnTo>
                  <a:lnTo>
                    <a:pt x="1601" y="5287"/>
                  </a:lnTo>
                  <a:lnTo>
                    <a:pt x="1616" y="5284"/>
                  </a:lnTo>
                  <a:lnTo>
                    <a:pt x="1625" y="5282"/>
                  </a:lnTo>
                  <a:lnTo>
                    <a:pt x="1639" y="5279"/>
                  </a:lnTo>
                  <a:lnTo>
                    <a:pt x="1649" y="5278"/>
                  </a:lnTo>
                  <a:lnTo>
                    <a:pt x="1663" y="5276"/>
                  </a:lnTo>
                  <a:lnTo>
                    <a:pt x="1673" y="5275"/>
                  </a:lnTo>
                  <a:lnTo>
                    <a:pt x="1687" y="5273"/>
                  </a:lnTo>
                  <a:lnTo>
                    <a:pt x="1697" y="5273"/>
                  </a:lnTo>
                  <a:lnTo>
                    <a:pt x="1712" y="5272"/>
                  </a:lnTo>
                  <a:close/>
                  <a:moveTo>
                    <a:pt x="8264" y="5771"/>
                  </a:moveTo>
                  <a:lnTo>
                    <a:pt x="8257" y="5771"/>
                  </a:lnTo>
                  <a:lnTo>
                    <a:pt x="1743" y="5771"/>
                  </a:lnTo>
                  <a:lnTo>
                    <a:pt x="1736" y="5771"/>
                  </a:lnTo>
                  <a:lnTo>
                    <a:pt x="1731" y="5771"/>
                  </a:lnTo>
                  <a:lnTo>
                    <a:pt x="1726" y="5772"/>
                  </a:lnTo>
                  <a:lnTo>
                    <a:pt x="1721" y="5773"/>
                  </a:lnTo>
                  <a:lnTo>
                    <a:pt x="1716" y="5773"/>
                  </a:lnTo>
                  <a:lnTo>
                    <a:pt x="1711" y="5775"/>
                  </a:lnTo>
                  <a:lnTo>
                    <a:pt x="1706" y="5776"/>
                  </a:lnTo>
                  <a:lnTo>
                    <a:pt x="1701" y="5777"/>
                  </a:lnTo>
                  <a:lnTo>
                    <a:pt x="1696" y="5779"/>
                  </a:lnTo>
                  <a:lnTo>
                    <a:pt x="1691" y="5781"/>
                  </a:lnTo>
                  <a:lnTo>
                    <a:pt x="1686" y="5783"/>
                  </a:lnTo>
                  <a:lnTo>
                    <a:pt x="1681" y="5785"/>
                  </a:lnTo>
                  <a:lnTo>
                    <a:pt x="1676" y="5788"/>
                  </a:lnTo>
                  <a:lnTo>
                    <a:pt x="1670" y="5791"/>
                  </a:lnTo>
                  <a:lnTo>
                    <a:pt x="1665" y="5794"/>
                  </a:lnTo>
                  <a:lnTo>
                    <a:pt x="1661" y="5797"/>
                  </a:lnTo>
                  <a:lnTo>
                    <a:pt x="1657" y="5799"/>
                  </a:lnTo>
                  <a:lnTo>
                    <a:pt x="1653" y="5803"/>
                  </a:lnTo>
                  <a:lnTo>
                    <a:pt x="1649" y="5806"/>
                  </a:lnTo>
                  <a:lnTo>
                    <a:pt x="1645" y="5809"/>
                  </a:lnTo>
                  <a:lnTo>
                    <a:pt x="1641" y="5813"/>
                  </a:lnTo>
                  <a:lnTo>
                    <a:pt x="1638" y="5817"/>
                  </a:lnTo>
                  <a:lnTo>
                    <a:pt x="1634" y="5821"/>
                  </a:lnTo>
                  <a:lnTo>
                    <a:pt x="1630" y="5825"/>
                  </a:lnTo>
                  <a:lnTo>
                    <a:pt x="1627" y="5830"/>
                  </a:lnTo>
                  <a:lnTo>
                    <a:pt x="1623" y="5835"/>
                  </a:lnTo>
                  <a:lnTo>
                    <a:pt x="1620" y="5839"/>
                  </a:lnTo>
                  <a:lnTo>
                    <a:pt x="1618" y="5843"/>
                  </a:lnTo>
                  <a:lnTo>
                    <a:pt x="1616" y="5846"/>
                  </a:lnTo>
                  <a:lnTo>
                    <a:pt x="1614" y="5851"/>
                  </a:lnTo>
                  <a:lnTo>
                    <a:pt x="1612" y="5855"/>
                  </a:lnTo>
                  <a:lnTo>
                    <a:pt x="1610" y="5860"/>
                  </a:lnTo>
                  <a:lnTo>
                    <a:pt x="1608" y="5865"/>
                  </a:lnTo>
                  <a:lnTo>
                    <a:pt x="1606" y="5870"/>
                  </a:lnTo>
                  <a:lnTo>
                    <a:pt x="1605" y="5875"/>
                  </a:lnTo>
                  <a:lnTo>
                    <a:pt x="1604" y="5881"/>
                  </a:lnTo>
                  <a:lnTo>
                    <a:pt x="1603" y="5886"/>
                  </a:lnTo>
                  <a:lnTo>
                    <a:pt x="1602" y="5891"/>
                  </a:lnTo>
                  <a:lnTo>
                    <a:pt x="1601" y="5896"/>
                  </a:lnTo>
                  <a:lnTo>
                    <a:pt x="1600" y="5902"/>
                  </a:lnTo>
                  <a:lnTo>
                    <a:pt x="1600" y="5907"/>
                  </a:lnTo>
                  <a:lnTo>
                    <a:pt x="1600" y="5914"/>
                  </a:lnTo>
                  <a:lnTo>
                    <a:pt x="1600" y="8257"/>
                  </a:lnTo>
                  <a:lnTo>
                    <a:pt x="1600" y="8264"/>
                  </a:lnTo>
                  <a:lnTo>
                    <a:pt x="1600" y="8270"/>
                  </a:lnTo>
                  <a:lnTo>
                    <a:pt x="1601" y="8275"/>
                  </a:lnTo>
                  <a:lnTo>
                    <a:pt x="1602" y="8280"/>
                  </a:lnTo>
                  <a:lnTo>
                    <a:pt x="1603" y="8286"/>
                  </a:lnTo>
                  <a:lnTo>
                    <a:pt x="1604" y="8291"/>
                  </a:lnTo>
                  <a:lnTo>
                    <a:pt x="1605" y="8296"/>
                  </a:lnTo>
                  <a:lnTo>
                    <a:pt x="1606" y="8301"/>
                  </a:lnTo>
                  <a:lnTo>
                    <a:pt x="1608" y="8306"/>
                  </a:lnTo>
                  <a:lnTo>
                    <a:pt x="1610" y="8310"/>
                  </a:lnTo>
                  <a:lnTo>
                    <a:pt x="1612" y="8315"/>
                  </a:lnTo>
                  <a:lnTo>
                    <a:pt x="1614" y="8320"/>
                  </a:lnTo>
                  <a:lnTo>
                    <a:pt x="1616" y="8325"/>
                  </a:lnTo>
                  <a:lnTo>
                    <a:pt x="1618" y="8329"/>
                  </a:lnTo>
                  <a:lnTo>
                    <a:pt x="1621" y="8333"/>
                  </a:lnTo>
                  <a:lnTo>
                    <a:pt x="1624" y="8338"/>
                  </a:lnTo>
                  <a:lnTo>
                    <a:pt x="1627" y="8342"/>
                  </a:lnTo>
                  <a:lnTo>
                    <a:pt x="1631" y="8347"/>
                  </a:lnTo>
                  <a:lnTo>
                    <a:pt x="1634" y="8351"/>
                  </a:lnTo>
                  <a:lnTo>
                    <a:pt x="1638" y="8355"/>
                  </a:lnTo>
                  <a:lnTo>
                    <a:pt x="1641" y="8359"/>
                  </a:lnTo>
                  <a:lnTo>
                    <a:pt x="1645" y="8362"/>
                  </a:lnTo>
                  <a:lnTo>
                    <a:pt x="1649" y="8366"/>
                  </a:lnTo>
                  <a:lnTo>
                    <a:pt x="1653" y="8369"/>
                  </a:lnTo>
                  <a:lnTo>
                    <a:pt x="1658" y="8373"/>
                  </a:lnTo>
                  <a:lnTo>
                    <a:pt x="1662" y="8376"/>
                  </a:lnTo>
                  <a:lnTo>
                    <a:pt x="1667" y="8379"/>
                  </a:lnTo>
                  <a:lnTo>
                    <a:pt x="1671" y="8382"/>
                  </a:lnTo>
                  <a:lnTo>
                    <a:pt x="1675" y="8384"/>
                  </a:lnTo>
                  <a:lnTo>
                    <a:pt x="1680" y="8386"/>
                  </a:lnTo>
                  <a:lnTo>
                    <a:pt x="1685" y="8388"/>
                  </a:lnTo>
                  <a:lnTo>
                    <a:pt x="1690" y="8390"/>
                  </a:lnTo>
                  <a:lnTo>
                    <a:pt x="1694" y="8392"/>
                  </a:lnTo>
                  <a:lnTo>
                    <a:pt x="1699" y="8394"/>
                  </a:lnTo>
                  <a:lnTo>
                    <a:pt x="1704" y="8395"/>
                  </a:lnTo>
                  <a:lnTo>
                    <a:pt x="1709" y="8396"/>
                  </a:lnTo>
                  <a:lnTo>
                    <a:pt x="1714" y="8397"/>
                  </a:lnTo>
                  <a:lnTo>
                    <a:pt x="1720" y="8398"/>
                  </a:lnTo>
                  <a:lnTo>
                    <a:pt x="1725" y="8399"/>
                  </a:lnTo>
                  <a:lnTo>
                    <a:pt x="1730" y="8400"/>
                  </a:lnTo>
                  <a:lnTo>
                    <a:pt x="1736" y="8400"/>
                  </a:lnTo>
                  <a:lnTo>
                    <a:pt x="1743" y="8400"/>
                  </a:lnTo>
                  <a:lnTo>
                    <a:pt x="8257" y="8400"/>
                  </a:lnTo>
                  <a:lnTo>
                    <a:pt x="8264" y="8400"/>
                  </a:lnTo>
                  <a:lnTo>
                    <a:pt x="8270" y="8400"/>
                  </a:lnTo>
                  <a:lnTo>
                    <a:pt x="8275" y="8399"/>
                  </a:lnTo>
                  <a:lnTo>
                    <a:pt x="8280" y="8398"/>
                  </a:lnTo>
                  <a:lnTo>
                    <a:pt x="8286" y="8397"/>
                  </a:lnTo>
                  <a:lnTo>
                    <a:pt x="8291" y="8396"/>
                  </a:lnTo>
                  <a:lnTo>
                    <a:pt x="8296" y="8395"/>
                  </a:lnTo>
                  <a:lnTo>
                    <a:pt x="8301" y="8394"/>
                  </a:lnTo>
                  <a:lnTo>
                    <a:pt x="8306" y="8392"/>
                  </a:lnTo>
                  <a:lnTo>
                    <a:pt x="8310" y="8390"/>
                  </a:lnTo>
                  <a:lnTo>
                    <a:pt x="8315" y="8388"/>
                  </a:lnTo>
                  <a:lnTo>
                    <a:pt x="8320" y="8386"/>
                  </a:lnTo>
                  <a:lnTo>
                    <a:pt x="8325" y="8384"/>
                  </a:lnTo>
                  <a:lnTo>
                    <a:pt x="8329" y="8382"/>
                  </a:lnTo>
                  <a:lnTo>
                    <a:pt x="8333" y="8379"/>
                  </a:lnTo>
                  <a:lnTo>
                    <a:pt x="8338" y="8376"/>
                  </a:lnTo>
                  <a:lnTo>
                    <a:pt x="8342" y="8373"/>
                  </a:lnTo>
                  <a:lnTo>
                    <a:pt x="8347" y="8369"/>
                  </a:lnTo>
                  <a:lnTo>
                    <a:pt x="8351" y="8366"/>
                  </a:lnTo>
                  <a:lnTo>
                    <a:pt x="8355" y="8362"/>
                  </a:lnTo>
                  <a:lnTo>
                    <a:pt x="8359" y="8359"/>
                  </a:lnTo>
                  <a:lnTo>
                    <a:pt x="8362" y="8355"/>
                  </a:lnTo>
                  <a:lnTo>
                    <a:pt x="8366" y="8351"/>
                  </a:lnTo>
                  <a:lnTo>
                    <a:pt x="8369" y="8347"/>
                  </a:lnTo>
                  <a:lnTo>
                    <a:pt x="8373" y="8342"/>
                  </a:lnTo>
                  <a:lnTo>
                    <a:pt x="8376" y="8338"/>
                  </a:lnTo>
                  <a:lnTo>
                    <a:pt x="8379" y="8333"/>
                  </a:lnTo>
                  <a:lnTo>
                    <a:pt x="8382" y="8329"/>
                  </a:lnTo>
                  <a:lnTo>
                    <a:pt x="8384" y="8325"/>
                  </a:lnTo>
                  <a:lnTo>
                    <a:pt x="8386" y="8320"/>
                  </a:lnTo>
                  <a:lnTo>
                    <a:pt x="8388" y="8315"/>
                  </a:lnTo>
                  <a:lnTo>
                    <a:pt x="8390" y="8310"/>
                  </a:lnTo>
                  <a:lnTo>
                    <a:pt x="8392" y="8306"/>
                  </a:lnTo>
                  <a:lnTo>
                    <a:pt x="8394" y="8301"/>
                  </a:lnTo>
                  <a:lnTo>
                    <a:pt x="8395" y="8296"/>
                  </a:lnTo>
                  <a:lnTo>
                    <a:pt x="8396" y="8291"/>
                  </a:lnTo>
                  <a:lnTo>
                    <a:pt x="8397" y="8286"/>
                  </a:lnTo>
                  <a:lnTo>
                    <a:pt x="8398" y="8280"/>
                  </a:lnTo>
                  <a:lnTo>
                    <a:pt x="8399" y="8275"/>
                  </a:lnTo>
                  <a:lnTo>
                    <a:pt x="8400" y="8270"/>
                  </a:lnTo>
                  <a:lnTo>
                    <a:pt x="8400" y="8264"/>
                  </a:lnTo>
                  <a:lnTo>
                    <a:pt x="8400" y="8257"/>
                  </a:lnTo>
                  <a:lnTo>
                    <a:pt x="8400" y="5914"/>
                  </a:lnTo>
                  <a:lnTo>
                    <a:pt x="8400" y="5907"/>
                  </a:lnTo>
                  <a:lnTo>
                    <a:pt x="8400" y="5902"/>
                  </a:lnTo>
                  <a:lnTo>
                    <a:pt x="8399" y="5896"/>
                  </a:lnTo>
                  <a:lnTo>
                    <a:pt x="8398" y="5891"/>
                  </a:lnTo>
                  <a:lnTo>
                    <a:pt x="8397" y="5886"/>
                  </a:lnTo>
                  <a:lnTo>
                    <a:pt x="8396" y="5881"/>
                  </a:lnTo>
                  <a:lnTo>
                    <a:pt x="8395" y="5875"/>
                  </a:lnTo>
                  <a:lnTo>
                    <a:pt x="8394" y="5870"/>
                  </a:lnTo>
                  <a:lnTo>
                    <a:pt x="8392" y="5865"/>
                  </a:lnTo>
                  <a:lnTo>
                    <a:pt x="8390" y="5860"/>
                  </a:lnTo>
                  <a:lnTo>
                    <a:pt x="8388" y="5855"/>
                  </a:lnTo>
                  <a:lnTo>
                    <a:pt x="8386" y="5851"/>
                  </a:lnTo>
                  <a:lnTo>
                    <a:pt x="8384" y="5846"/>
                  </a:lnTo>
                  <a:lnTo>
                    <a:pt x="8382" y="5843"/>
                  </a:lnTo>
                  <a:lnTo>
                    <a:pt x="8380" y="5839"/>
                  </a:lnTo>
                  <a:lnTo>
                    <a:pt x="8377" y="5835"/>
                  </a:lnTo>
                  <a:lnTo>
                    <a:pt x="8373" y="5830"/>
                  </a:lnTo>
                  <a:lnTo>
                    <a:pt x="8370" y="5825"/>
                  </a:lnTo>
                  <a:lnTo>
                    <a:pt x="8366" y="5821"/>
                  </a:lnTo>
                  <a:lnTo>
                    <a:pt x="8362" y="5817"/>
                  </a:lnTo>
                  <a:lnTo>
                    <a:pt x="8359" y="5813"/>
                  </a:lnTo>
                  <a:lnTo>
                    <a:pt x="8355" y="5809"/>
                  </a:lnTo>
                  <a:lnTo>
                    <a:pt x="8351" y="5806"/>
                  </a:lnTo>
                  <a:lnTo>
                    <a:pt x="8347" y="5803"/>
                  </a:lnTo>
                  <a:lnTo>
                    <a:pt x="8343" y="5799"/>
                  </a:lnTo>
                  <a:lnTo>
                    <a:pt x="8339" y="5797"/>
                  </a:lnTo>
                  <a:lnTo>
                    <a:pt x="8335" y="5794"/>
                  </a:lnTo>
                  <a:lnTo>
                    <a:pt x="8330" y="5791"/>
                  </a:lnTo>
                  <a:lnTo>
                    <a:pt x="8324" y="5788"/>
                  </a:lnTo>
                  <a:lnTo>
                    <a:pt x="8319" y="5785"/>
                  </a:lnTo>
                  <a:lnTo>
                    <a:pt x="8314" y="5783"/>
                  </a:lnTo>
                  <a:lnTo>
                    <a:pt x="8309" y="5781"/>
                  </a:lnTo>
                  <a:lnTo>
                    <a:pt x="8304" y="5779"/>
                  </a:lnTo>
                  <a:lnTo>
                    <a:pt x="8299" y="5777"/>
                  </a:lnTo>
                  <a:lnTo>
                    <a:pt x="8294" y="5776"/>
                  </a:lnTo>
                  <a:lnTo>
                    <a:pt x="8289" y="5775"/>
                  </a:lnTo>
                  <a:lnTo>
                    <a:pt x="8284" y="5773"/>
                  </a:lnTo>
                  <a:lnTo>
                    <a:pt x="8279" y="5773"/>
                  </a:lnTo>
                  <a:lnTo>
                    <a:pt x="8274" y="5772"/>
                  </a:lnTo>
                  <a:lnTo>
                    <a:pt x="8269" y="5771"/>
                  </a:lnTo>
                  <a:lnTo>
                    <a:pt x="8264" y="5771"/>
                  </a:lnTo>
                  <a:close/>
                  <a:moveTo>
                    <a:pt x="1712" y="1101"/>
                  </a:moveTo>
                  <a:lnTo>
                    <a:pt x="1722" y="1100"/>
                  </a:lnTo>
                  <a:lnTo>
                    <a:pt x="1736" y="1100"/>
                  </a:lnTo>
                  <a:lnTo>
                    <a:pt x="1741" y="1100"/>
                  </a:lnTo>
                  <a:lnTo>
                    <a:pt x="8259" y="1100"/>
                  </a:lnTo>
                  <a:lnTo>
                    <a:pt x="8264" y="1100"/>
                  </a:lnTo>
                  <a:lnTo>
                    <a:pt x="8278" y="1100"/>
                  </a:lnTo>
                  <a:lnTo>
                    <a:pt x="8288" y="1101"/>
                  </a:lnTo>
                  <a:lnTo>
                    <a:pt x="8302" y="1101"/>
                  </a:lnTo>
                  <a:lnTo>
                    <a:pt x="8312" y="1102"/>
                  </a:lnTo>
                  <a:lnTo>
                    <a:pt x="8326" y="1104"/>
                  </a:lnTo>
                  <a:lnTo>
                    <a:pt x="8336" y="1105"/>
                  </a:lnTo>
                  <a:lnTo>
                    <a:pt x="8350" y="1106"/>
                  </a:lnTo>
                  <a:lnTo>
                    <a:pt x="8359" y="1108"/>
                  </a:lnTo>
                  <a:lnTo>
                    <a:pt x="8374" y="1110"/>
                  </a:lnTo>
                  <a:lnTo>
                    <a:pt x="8383" y="1112"/>
                  </a:lnTo>
                  <a:lnTo>
                    <a:pt x="8397" y="1115"/>
                  </a:lnTo>
                  <a:lnTo>
                    <a:pt x="8406" y="1117"/>
                  </a:lnTo>
                  <a:lnTo>
                    <a:pt x="8420" y="1121"/>
                  </a:lnTo>
                  <a:lnTo>
                    <a:pt x="8429" y="1123"/>
                  </a:lnTo>
                  <a:lnTo>
                    <a:pt x="8443" y="1127"/>
                  </a:lnTo>
                  <a:lnTo>
                    <a:pt x="8452" y="1130"/>
                  </a:lnTo>
                  <a:lnTo>
                    <a:pt x="8466" y="1134"/>
                  </a:lnTo>
                  <a:lnTo>
                    <a:pt x="8475" y="1137"/>
                  </a:lnTo>
                  <a:lnTo>
                    <a:pt x="8488" y="1142"/>
                  </a:lnTo>
                  <a:lnTo>
                    <a:pt x="8497" y="1146"/>
                  </a:lnTo>
                  <a:lnTo>
                    <a:pt x="8510" y="1151"/>
                  </a:lnTo>
                  <a:lnTo>
                    <a:pt x="8519" y="1155"/>
                  </a:lnTo>
                  <a:lnTo>
                    <a:pt x="8532" y="1161"/>
                  </a:lnTo>
                  <a:lnTo>
                    <a:pt x="8541" y="1165"/>
                  </a:lnTo>
                  <a:lnTo>
                    <a:pt x="8554" y="1172"/>
                  </a:lnTo>
                  <a:lnTo>
                    <a:pt x="8562" y="1176"/>
                  </a:lnTo>
                  <a:lnTo>
                    <a:pt x="8575" y="1183"/>
                  </a:lnTo>
                  <a:lnTo>
                    <a:pt x="8584" y="1188"/>
                  </a:lnTo>
                  <a:lnTo>
                    <a:pt x="8597" y="1196"/>
                  </a:lnTo>
                  <a:lnTo>
                    <a:pt x="8604" y="1201"/>
                  </a:lnTo>
                  <a:lnTo>
                    <a:pt x="8617" y="1209"/>
                  </a:lnTo>
                  <a:lnTo>
                    <a:pt x="8624" y="1214"/>
                  </a:lnTo>
                  <a:lnTo>
                    <a:pt x="8636" y="1223"/>
                  </a:lnTo>
                  <a:lnTo>
                    <a:pt x="8644" y="1228"/>
                  </a:lnTo>
                  <a:lnTo>
                    <a:pt x="8655" y="1237"/>
                  </a:lnTo>
                  <a:lnTo>
                    <a:pt x="8662" y="1243"/>
                  </a:lnTo>
                  <a:lnTo>
                    <a:pt x="8674" y="1252"/>
                  </a:lnTo>
                  <a:lnTo>
                    <a:pt x="8681" y="1258"/>
                  </a:lnTo>
                  <a:lnTo>
                    <a:pt x="8692" y="1268"/>
                  </a:lnTo>
                  <a:lnTo>
                    <a:pt x="8698" y="1274"/>
                  </a:lnTo>
                  <a:lnTo>
                    <a:pt x="8709" y="1285"/>
                  </a:lnTo>
                  <a:lnTo>
                    <a:pt x="8715" y="1291"/>
                  </a:lnTo>
                  <a:lnTo>
                    <a:pt x="8726" y="1302"/>
                  </a:lnTo>
                  <a:lnTo>
                    <a:pt x="8732" y="1308"/>
                  </a:lnTo>
                  <a:lnTo>
                    <a:pt x="8742" y="1319"/>
                  </a:lnTo>
                  <a:lnTo>
                    <a:pt x="8748" y="1326"/>
                  </a:lnTo>
                  <a:lnTo>
                    <a:pt x="8757" y="1338"/>
                  </a:lnTo>
                  <a:lnTo>
                    <a:pt x="8763" y="1345"/>
                  </a:lnTo>
                  <a:lnTo>
                    <a:pt x="8772" y="1356"/>
                  </a:lnTo>
                  <a:lnTo>
                    <a:pt x="8777" y="1364"/>
                  </a:lnTo>
                  <a:lnTo>
                    <a:pt x="8786" y="1376"/>
                  </a:lnTo>
                  <a:lnTo>
                    <a:pt x="8791" y="1383"/>
                  </a:lnTo>
                  <a:lnTo>
                    <a:pt x="8799" y="1396"/>
                  </a:lnTo>
                  <a:lnTo>
                    <a:pt x="8804" y="1403"/>
                  </a:lnTo>
                  <a:lnTo>
                    <a:pt x="8812" y="1416"/>
                  </a:lnTo>
                  <a:lnTo>
                    <a:pt x="8817" y="1425"/>
                  </a:lnTo>
                  <a:lnTo>
                    <a:pt x="8824" y="1438"/>
                  </a:lnTo>
                  <a:lnTo>
                    <a:pt x="8828" y="1446"/>
                  </a:lnTo>
                  <a:lnTo>
                    <a:pt x="8835" y="1459"/>
                  </a:lnTo>
                  <a:lnTo>
                    <a:pt x="8839" y="1468"/>
                  </a:lnTo>
                  <a:lnTo>
                    <a:pt x="8845" y="1481"/>
                  </a:lnTo>
                  <a:lnTo>
                    <a:pt x="8849" y="1490"/>
                  </a:lnTo>
                  <a:lnTo>
                    <a:pt x="8854" y="1503"/>
                  </a:lnTo>
                  <a:lnTo>
                    <a:pt x="8858" y="1512"/>
                  </a:lnTo>
                  <a:lnTo>
                    <a:pt x="8863" y="1525"/>
                  </a:lnTo>
                  <a:lnTo>
                    <a:pt x="8866" y="1534"/>
                  </a:lnTo>
                  <a:lnTo>
                    <a:pt x="8870" y="1548"/>
                  </a:lnTo>
                  <a:lnTo>
                    <a:pt x="8873" y="1557"/>
                  </a:lnTo>
                  <a:lnTo>
                    <a:pt x="8877" y="1571"/>
                  </a:lnTo>
                  <a:lnTo>
                    <a:pt x="8879" y="1580"/>
                  </a:lnTo>
                  <a:lnTo>
                    <a:pt x="8883" y="1594"/>
                  </a:lnTo>
                  <a:lnTo>
                    <a:pt x="8885" y="1603"/>
                  </a:lnTo>
                  <a:lnTo>
                    <a:pt x="8888" y="1617"/>
                  </a:lnTo>
                  <a:lnTo>
                    <a:pt x="8890" y="1626"/>
                  </a:lnTo>
                  <a:lnTo>
                    <a:pt x="8892" y="1641"/>
                  </a:lnTo>
                  <a:lnTo>
                    <a:pt x="8894" y="1650"/>
                  </a:lnTo>
                  <a:lnTo>
                    <a:pt x="8895" y="1664"/>
                  </a:lnTo>
                  <a:lnTo>
                    <a:pt x="8896" y="1674"/>
                  </a:lnTo>
                  <a:lnTo>
                    <a:pt x="8898" y="1688"/>
                  </a:lnTo>
                  <a:lnTo>
                    <a:pt x="8899" y="1698"/>
                  </a:lnTo>
                  <a:lnTo>
                    <a:pt x="8899" y="1712"/>
                  </a:lnTo>
                  <a:lnTo>
                    <a:pt x="8900" y="1722"/>
                  </a:lnTo>
                  <a:lnTo>
                    <a:pt x="8900" y="1736"/>
                  </a:lnTo>
                  <a:lnTo>
                    <a:pt x="8900" y="1741"/>
                  </a:lnTo>
                  <a:lnTo>
                    <a:pt x="8900" y="4088"/>
                  </a:lnTo>
                  <a:lnTo>
                    <a:pt x="8900" y="4093"/>
                  </a:lnTo>
                  <a:lnTo>
                    <a:pt x="8900" y="4107"/>
                  </a:lnTo>
                  <a:lnTo>
                    <a:pt x="8899" y="4117"/>
                  </a:lnTo>
                  <a:lnTo>
                    <a:pt x="8899" y="4131"/>
                  </a:lnTo>
                  <a:lnTo>
                    <a:pt x="8898" y="4141"/>
                  </a:lnTo>
                  <a:lnTo>
                    <a:pt x="8896" y="4155"/>
                  </a:lnTo>
                  <a:lnTo>
                    <a:pt x="8895" y="4164"/>
                  </a:lnTo>
                  <a:lnTo>
                    <a:pt x="8894" y="4179"/>
                  </a:lnTo>
                  <a:lnTo>
                    <a:pt x="8892" y="4188"/>
                  </a:lnTo>
                  <a:lnTo>
                    <a:pt x="8890" y="4202"/>
                  </a:lnTo>
                  <a:lnTo>
                    <a:pt x="8888" y="4211"/>
                  </a:lnTo>
                  <a:lnTo>
                    <a:pt x="8885" y="4226"/>
                  </a:lnTo>
                  <a:lnTo>
                    <a:pt x="8883" y="4235"/>
                  </a:lnTo>
                  <a:lnTo>
                    <a:pt x="8879" y="4249"/>
                  </a:lnTo>
                  <a:lnTo>
                    <a:pt x="8877" y="4258"/>
                  </a:lnTo>
                  <a:lnTo>
                    <a:pt x="8873" y="4272"/>
                  </a:lnTo>
                  <a:lnTo>
                    <a:pt x="8870" y="4280"/>
                  </a:lnTo>
                  <a:lnTo>
                    <a:pt x="8866" y="4294"/>
                  </a:lnTo>
                  <a:lnTo>
                    <a:pt x="8863" y="4303"/>
                  </a:lnTo>
                  <a:lnTo>
                    <a:pt x="8858" y="4317"/>
                  </a:lnTo>
                  <a:lnTo>
                    <a:pt x="8854" y="4325"/>
                  </a:lnTo>
                  <a:lnTo>
                    <a:pt x="8849" y="4339"/>
                  </a:lnTo>
                  <a:lnTo>
                    <a:pt x="8845" y="4348"/>
                  </a:lnTo>
                  <a:lnTo>
                    <a:pt x="8839" y="4361"/>
                  </a:lnTo>
                  <a:lnTo>
                    <a:pt x="8835" y="4369"/>
                  </a:lnTo>
                  <a:lnTo>
                    <a:pt x="8828" y="4382"/>
                  </a:lnTo>
                  <a:lnTo>
                    <a:pt x="8824" y="4391"/>
                  </a:lnTo>
                  <a:lnTo>
                    <a:pt x="8817" y="4404"/>
                  </a:lnTo>
                  <a:lnTo>
                    <a:pt x="8811" y="4414"/>
                  </a:lnTo>
                  <a:lnTo>
                    <a:pt x="8803" y="4427"/>
                  </a:lnTo>
                  <a:lnTo>
                    <a:pt x="8798" y="4434"/>
                  </a:lnTo>
                  <a:lnTo>
                    <a:pt x="8790" y="4446"/>
                  </a:lnTo>
                  <a:lnTo>
                    <a:pt x="8785" y="4454"/>
                  </a:lnTo>
                  <a:lnTo>
                    <a:pt x="8777" y="4465"/>
                  </a:lnTo>
                  <a:lnTo>
                    <a:pt x="8771" y="4473"/>
                  </a:lnTo>
                  <a:lnTo>
                    <a:pt x="8762" y="4484"/>
                  </a:lnTo>
                  <a:lnTo>
                    <a:pt x="8757" y="4491"/>
                  </a:lnTo>
                  <a:lnTo>
                    <a:pt x="8747" y="4502"/>
                  </a:lnTo>
                  <a:lnTo>
                    <a:pt x="8742" y="4509"/>
                  </a:lnTo>
                  <a:lnTo>
                    <a:pt x="8732" y="4520"/>
                  </a:lnTo>
                  <a:lnTo>
                    <a:pt x="8726" y="4527"/>
                  </a:lnTo>
                  <a:lnTo>
                    <a:pt x="8715" y="4537"/>
                  </a:lnTo>
                  <a:lnTo>
                    <a:pt x="8709" y="4544"/>
                  </a:lnTo>
                  <a:lnTo>
                    <a:pt x="8698" y="4554"/>
                  </a:lnTo>
                  <a:lnTo>
                    <a:pt x="8691" y="4560"/>
                  </a:lnTo>
                  <a:lnTo>
                    <a:pt x="8681" y="4570"/>
                  </a:lnTo>
                  <a:lnTo>
                    <a:pt x="8673" y="4576"/>
                  </a:lnTo>
                  <a:lnTo>
                    <a:pt x="8662" y="4586"/>
                  </a:lnTo>
                  <a:lnTo>
                    <a:pt x="8655" y="4592"/>
                  </a:lnTo>
                  <a:lnTo>
                    <a:pt x="8643" y="4601"/>
                  </a:lnTo>
                  <a:lnTo>
                    <a:pt x="8635" y="4606"/>
                  </a:lnTo>
                  <a:lnTo>
                    <a:pt x="8623" y="4615"/>
                  </a:lnTo>
                  <a:lnTo>
                    <a:pt x="8615" y="4620"/>
                  </a:lnTo>
                  <a:lnTo>
                    <a:pt x="8603" y="4628"/>
                  </a:lnTo>
                  <a:lnTo>
                    <a:pt x="8594" y="4633"/>
                  </a:lnTo>
                  <a:lnTo>
                    <a:pt x="8582" y="4641"/>
                  </a:lnTo>
                  <a:lnTo>
                    <a:pt x="8575" y="4645"/>
                  </a:lnTo>
                  <a:lnTo>
                    <a:pt x="8562" y="4652"/>
                  </a:lnTo>
                  <a:lnTo>
                    <a:pt x="8554" y="4656"/>
                  </a:lnTo>
                  <a:lnTo>
                    <a:pt x="8541" y="4663"/>
                  </a:lnTo>
                  <a:lnTo>
                    <a:pt x="8533" y="4667"/>
                  </a:lnTo>
                  <a:lnTo>
                    <a:pt x="8520" y="4673"/>
                  </a:lnTo>
                  <a:lnTo>
                    <a:pt x="8512" y="4676"/>
                  </a:lnTo>
                  <a:lnTo>
                    <a:pt x="8498" y="4682"/>
                  </a:lnTo>
                  <a:lnTo>
                    <a:pt x="8490" y="4685"/>
                  </a:lnTo>
                  <a:lnTo>
                    <a:pt x="8476" y="4690"/>
                  </a:lnTo>
                  <a:lnTo>
                    <a:pt x="8468" y="4694"/>
                  </a:lnTo>
                  <a:lnTo>
                    <a:pt x="8454" y="4698"/>
                  </a:lnTo>
                  <a:lnTo>
                    <a:pt x="8445" y="4701"/>
                  </a:lnTo>
                  <a:lnTo>
                    <a:pt x="8431" y="4705"/>
                  </a:lnTo>
                  <a:lnTo>
                    <a:pt x="8422" y="4708"/>
                  </a:lnTo>
                  <a:lnTo>
                    <a:pt x="8408" y="4711"/>
                  </a:lnTo>
                  <a:lnTo>
                    <a:pt x="8399" y="4713"/>
                  </a:lnTo>
                  <a:lnTo>
                    <a:pt x="8384" y="4716"/>
                  </a:lnTo>
                  <a:lnTo>
                    <a:pt x="8375" y="4718"/>
                  </a:lnTo>
                  <a:lnTo>
                    <a:pt x="8361" y="4721"/>
                  </a:lnTo>
                  <a:lnTo>
                    <a:pt x="8351" y="4722"/>
                  </a:lnTo>
                  <a:lnTo>
                    <a:pt x="8337" y="4724"/>
                  </a:lnTo>
                  <a:lnTo>
                    <a:pt x="8327" y="4725"/>
                  </a:lnTo>
                  <a:lnTo>
                    <a:pt x="8313" y="4727"/>
                  </a:lnTo>
                  <a:lnTo>
                    <a:pt x="8303" y="4727"/>
                  </a:lnTo>
                  <a:lnTo>
                    <a:pt x="8288" y="4728"/>
                  </a:lnTo>
                  <a:lnTo>
                    <a:pt x="8279" y="4729"/>
                  </a:lnTo>
                  <a:lnTo>
                    <a:pt x="8264" y="4729"/>
                  </a:lnTo>
                  <a:lnTo>
                    <a:pt x="8259" y="4729"/>
                  </a:lnTo>
                  <a:lnTo>
                    <a:pt x="1741" y="4729"/>
                  </a:lnTo>
                  <a:lnTo>
                    <a:pt x="1736" y="4729"/>
                  </a:lnTo>
                  <a:lnTo>
                    <a:pt x="1721" y="4729"/>
                  </a:lnTo>
                  <a:lnTo>
                    <a:pt x="1712" y="4728"/>
                  </a:lnTo>
                  <a:lnTo>
                    <a:pt x="1697" y="4727"/>
                  </a:lnTo>
                  <a:lnTo>
                    <a:pt x="1687" y="4727"/>
                  </a:lnTo>
                  <a:lnTo>
                    <a:pt x="1673" y="4725"/>
                  </a:lnTo>
                  <a:lnTo>
                    <a:pt x="1663" y="4724"/>
                  </a:lnTo>
                  <a:lnTo>
                    <a:pt x="1649" y="4722"/>
                  </a:lnTo>
                  <a:lnTo>
                    <a:pt x="1639" y="4721"/>
                  </a:lnTo>
                  <a:lnTo>
                    <a:pt x="1625" y="4718"/>
                  </a:lnTo>
                  <a:lnTo>
                    <a:pt x="1616" y="4716"/>
                  </a:lnTo>
                  <a:lnTo>
                    <a:pt x="1601" y="4713"/>
                  </a:lnTo>
                  <a:lnTo>
                    <a:pt x="1592" y="4711"/>
                  </a:lnTo>
                  <a:lnTo>
                    <a:pt x="1578" y="4708"/>
                  </a:lnTo>
                  <a:lnTo>
                    <a:pt x="1569" y="4705"/>
                  </a:lnTo>
                  <a:lnTo>
                    <a:pt x="1555" y="4701"/>
                  </a:lnTo>
                  <a:lnTo>
                    <a:pt x="1546" y="4698"/>
                  </a:lnTo>
                  <a:lnTo>
                    <a:pt x="1532" y="4694"/>
                  </a:lnTo>
                  <a:lnTo>
                    <a:pt x="1524" y="4690"/>
                  </a:lnTo>
                  <a:lnTo>
                    <a:pt x="1510" y="4685"/>
                  </a:lnTo>
                  <a:lnTo>
                    <a:pt x="1502" y="4682"/>
                  </a:lnTo>
                  <a:lnTo>
                    <a:pt x="1488" y="4676"/>
                  </a:lnTo>
                  <a:lnTo>
                    <a:pt x="1480" y="4673"/>
                  </a:lnTo>
                  <a:lnTo>
                    <a:pt x="1467" y="4667"/>
                  </a:lnTo>
                  <a:lnTo>
                    <a:pt x="1459" y="4663"/>
                  </a:lnTo>
                  <a:lnTo>
                    <a:pt x="1446" y="4656"/>
                  </a:lnTo>
                  <a:lnTo>
                    <a:pt x="1438" y="4652"/>
                  </a:lnTo>
                  <a:lnTo>
                    <a:pt x="1425" y="4645"/>
                  </a:lnTo>
                  <a:lnTo>
                    <a:pt x="1418" y="4641"/>
                  </a:lnTo>
                  <a:lnTo>
                    <a:pt x="1406" y="4633"/>
                  </a:lnTo>
                  <a:lnTo>
                    <a:pt x="1397" y="4628"/>
                  </a:lnTo>
                  <a:lnTo>
                    <a:pt x="1385" y="4620"/>
                  </a:lnTo>
                  <a:lnTo>
                    <a:pt x="1377" y="4615"/>
                  </a:lnTo>
                  <a:lnTo>
                    <a:pt x="1365" y="4606"/>
                  </a:lnTo>
                  <a:lnTo>
                    <a:pt x="1357" y="4601"/>
                  </a:lnTo>
                  <a:lnTo>
                    <a:pt x="1345" y="4592"/>
                  </a:lnTo>
                  <a:lnTo>
                    <a:pt x="1338" y="4586"/>
                  </a:lnTo>
                  <a:lnTo>
                    <a:pt x="1327" y="4576"/>
                  </a:lnTo>
                  <a:lnTo>
                    <a:pt x="1319" y="4570"/>
                  </a:lnTo>
                  <a:lnTo>
                    <a:pt x="1309" y="4560"/>
                  </a:lnTo>
                  <a:lnTo>
                    <a:pt x="1302" y="4554"/>
                  </a:lnTo>
                  <a:lnTo>
                    <a:pt x="1291" y="4544"/>
                  </a:lnTo>
                  <a:lnTo>
                    <a:pt x="1285" y="4537"/>
                  </a:lnTo>
                  <a:lnTo>
                    <a:pt x="1274" y="4527"/>
                  </a:lnTo>
                  <a:lnTo>
                    <a:pt x="1268" y="4520"/>
                  </a:lnTo>
                  <a:lnTo>
                    <a:pt x="1258" y="4509"/>
                  </a:lnTo>
                  <a:lnTo>
                    <a:pt x="1253" y="4502"/>
                  </a:lnTo>
                  <a:lnTo>
                    <a:pt x="1243" y="4491"/>
                  </a:lnTo>
                  <a:lnTo>
                    <a:pt x="1238" y="4484"/>
                  </a:lnTo>
                  <a:lnTo>
                    <a:pt x="1229" y="4473"/>
                  </a:lnTo>
                  <a:lnTo>
                    <a:pt x="1223" y="4465"/>
                  </a:lnTo>
                  <a:lnTo>
                    <a:pt x="1215" y="4454"/>
                  </a:lnTo>
                  <a:lnTo>
                    <a:pt x="1210" y="4446"/>
                  </a:lnTo>
                  <a:lnTo>
                    <a:pt x="1202" y="4434"/>
                  </a:lnTo>
                  <a:lnTo>
                    <a:pt x="1197" y="4427"/>
                  </a:lnTo>
                  <a:lnTo>
                    <a:pt x="1189" y="4414"/>
                  </a:lnTo>
                  <a:lnTo>
                    <a:pt x="1183" y="4404"/>
                  </a:lnTo>
                  <a:lnTo>
                    <a:pt x="1176" y="4391"/>
                  </a:lnTo>
                  <a:lnTo>
                    <a:pt x="1172" y="4382"/>
                  </a:lnTo>
                  <a:lnTo>
                    <a:pt x="1165" y="4369"/>
                  </a:lnTo>
                  <a:lnTo>
                    <a:pt x="1161" y="4361"/>
                  </a:lnTo>
                  <a:lnTo>
                    <a:pt x="1155" y="4348"/>
                  </a:lnTo>
                  <a:lnTo>
                    <a:pt x="1151" y="4339"/>
                  </a:lnTo>
                  <a:lnTo>
                    <a:pt x="1146" y="4325"/>
                  </a:lnTo>
                  <a:lnTo>
                    <a:pt x="1142" y="4317"/>
                  </a:lnTo>
                  <a:lnTo>
                    <a:pt x="1137" y="4303"/>
                  </a:lnTo>
                  <a:lnTo>
                    <a:pt x="1134" y="4294"/>
                  </a:lnTo>
                  <a:lnTo>
                    <a:pt x="1130" y="4280"/>
                  </a:lnTo>
                  <a:lnTo>
                    <a:pt x="1127" y="4272"/>
                  </a:lnTo>
                  <a:lnTo>
                    <a:pt x="1123" y="4258"/>
                  </a:lnTo>
                  <a:lnTo>
                    <a:pt x="1121" y="4249"/>
                  </a:lnTo>
                  <a:lnTo>
                    <a:pt x="1117" y="4235"/>
                  </a:lnTo>
                  <a:lnTo>
                    <a:pt x="1115" y="4226"/>
                  </a:lnTo>
                  <a:lnTo>
                    <a:pt x="1112" y="4211"/>
                  </a:lnTo>
                  <a:lnTo>
                    <a:pt x="1110" y="4202"/>
                  </a:lnTo>
                  <a:lnTo>
                    <a:pt x="1108" y="4188"/>
                  </a:lnTo>
                  <a:lnTo>
                    <a:pt x="1106" y="4179"/>
                  </a:lnTo>
                  <a:lnTo>
                    <a:pt x="1105" y="4164"/>
                  </a:lnTo>
                  <a:lnTo>
                    <a:pt x="1104" y="4155"/>
                  </a:lnTo>
                  <a:lnTo>
                    <a:pt x="1102" y="4141"/>
                  </a:lnTo>
                  <a:lnTo>
                    <a:pt x="1101" y="4131"/>
                  </a:lnTo>
                  <a:lnTo>
                    <a:pt x="1101" y="4117"/>
                  </a:lnTo>
                  <a:lnTo>
                    <a:pt x="1100" y="4107"/>
                  </a:lnTo>
                  <a:lnTo>
                    <a:pt x="1100" y="4093"/>
                  </a:lnTo>
                  <a:lnTo>
                    <a:pt x="1100" y="4088"/>
                  </a:lnTo>
                  <a:lnTo>
                    <a:pt x="1100" y="1741"/>
                  </a:lnTo>
                  <a:lnTo>
                    <a:pt x="1100" y="1736"/>
                  </a:lnTo>
                  <a:lnTo>
                    <a:pt x="1100" y="1722"/>
                  </a:lnTo>
                  <a:lnTo>
                    <a:pt x="1101" y="1712"/>
                  </a:lnTo>
                  <a:lnTo>
                    <a:pt x="1101" y="1698"/>
                  </a:lnTo>
                  <a:lnTo>
                    <a:pt x="1102" y="1688"/>
                  </a:lnTo>
                  <a:lnTo>
                    <a:pt x="1104" y="1674"/>
                  </a:lnTo>
                  <a:lnTo>
                    <a:pt x="1105" y="1664"/>
                  </a:lnTo>
                  <a:lnTo>
                    <a:pt x="1106" y="1650"/>
                  </a:lnTo>
                  <a:lnTo>
                    <a:pt x="1108" y="1641"/>
                  </a:lnTo>
                  <a:lnTo>
                    <a:pt x="1110" y="1626"/>
                  </a:lnTo>
                  <a:lnTo>
                    <a:pt x="1112" y="1617"/>
                  </a:lnTo>
                  <a:lnTo>
                    <a:pt x="1115" y="1603"/>
                  </a:lnTo>
                  <a:lnTo>
                    <a:pt x="1117" y="1594"/>
                  </a:lnTo>
                  <a:lnTo>
                    <a:pt x="1121" y="1580"/>
                  </a:lnTo>
                  <a:lnTo>
                    <a:pt x="1123" y="1571"/>
                  </a:lnTo>
                  <a:lnTo>
                    <a:pt x="1127" y="1557"/>
                  </a:lnTo>
                  <a:lnTo>
                    <a:pt x="1130" y="1548"/>
                  </a:lnTo>
                  <a:lnTo>
                    <a:pt x="1134" y="1534"/>
                  </a:lnTo>
                  <a:lnTo>
                    <a:pt x="1137" y="1525"/>
                  </a:lnTo>
                  <a:lnTo>
                    <a:pt x="1142" y="1512"/>
                  </a:lnTo>
                  <a:lnTo>
                    <a:pt x="1146" y="1503"/>
                  </a:lnTo>
                  <a:lnTo>
                    <a:pt x="1151" y="1490"/>
                  </a:lnTo>
                  <a:lnTo>
                    <a:pt x="1155" y="1481"/>
                  </a:lnTo>
                  <a:lnTo>
                    <a:pt x="1161" y="1468"/>
                  </a:lnTo>
                  <a:lnTo>
                    <a:pt x="1165" y="1459"/>
                  </a:lnTo>
                  <a:lnTo>
                    <a:pt x="1172" y="1446"/>
                  </a:lnTo>
                  <a:lnTo>
                    <a:pt x="1176" y="1438"/>
                  </a:lnTo>
                  <a:lnTo>
                    <a:pt x="1183" y="1425"/>
                  </a:lnTo>
                  <a:lnTo>
                    <a:pt x="1188" y="1416"/>
                  </a:lnTo>
                  <a:lnTo>
                    <a:pt x="1196" y="1403"/>
                  </a:lnTo>
                  <a:lnTo>
                    <a:pt x="1201" y="1396"/>
                  </a:lnTo>
                  <a:lnTo>
                    <a:pt x="1209" y="1383"/>
                  </a:lnTo>
                  <a:lnTo>
                    <a:pt x="1214" y="1376"/>
                  </a:lnTo>
                  <a:lnTo>
                    <a:pt x="1223" y="1364"/>
                  </a:lnTo>
                  <a:lnTo>
                    <a:pt x="1228" y="1356"/>
                  </a:lnTo>
                  <a:lnTo>
                    <a:pt x="1237" y="1345"/>
                  </a:lnTo>
                  <a:lnTo>
                    <a:pt x="1243" y="1338"/>
                  </a:lnTo>
                  <a:lnTo>
                    <a:pt x="1252" y="1326"/>
                  </a:lnTo>
                  <a:lnTo>
                    <a:pt x="1258" y="1319"/>
                  </a:lnTo>
                  <a:lnTo>
                    <a:pt x="1268" y="1308"/>
                  </a:lnTo>
                  <a:lnTo>
                    <a:pt x="1274" y="1302"/>
                  </a:lnTo>
                  <a:lnTo>
                    <a:pt x="1285" y="1291"/>
                  </a:lnTo>
                  <a:lnTo>
                    <a:pt x="1291" y="1285"/>
                  </a:lnTo>
                  <a:lnTo>
                    <a:pt x="1302" y="1274"/>
                  </a:lnTo>
                  <a:lnTo>
                    <a:pt x="1308" y="1268"/>
                  </a:lnTo>
                  <a:lnTo>
                    <a:pt x="1319" y="1258"/>
                  </a:lnTo>
                  <a:lnTo>
                    <a:pt x="1326" y="1252"/>
                  </a:lnTo>
                  <a:lnTo>
                    <a:pt x="1338" y="1243"/>
                  </a:lnTo>
                  <a:lnTo>
                    <a:pt x="1345" y="1237"/>
                  </a:lnTo>
                  <a:lnTo>
                    <a:pt x="1356" y="1228"/>
                  </a:lnTo>
                  <a:lnTo>
                    <a:pt x="1364" y="1223"/>
                  </a:lnTo>
                  <a:lnTo>
                    <a:pt x="1376" y="1214"/>
                  </a:lnTo>
                  <a:lnTo>
                    <a:pt x="1383" y="1209"/>
                  </a:lnTo>
                  <a:lnTo>
                    <a:pt x="1396" y="1201"/>
                  </a:lnTo>
                  <a:lnTo>
                    <a:pt x="1403" y="1196"/>
                  </a:lnTo>
                  <a:lnTo>
                    <a:pt x="1416" y="1188"/>
                  </a:lnTo>
                  <a:lnTo>
                    <a:pt x="1425" y="1183"/>
                  </a:lnTo>
                  <a:lnTo>
                    <a:pt x="1438" y="1176"/>
                  </a:lnTo>
                  <a:lnTo>
                    <a:pt x="1446" y="1172"/>
                  </a:lnTo>
                  <a:lnTo>
                    <a:pt x="1459" y="1165"/>
                  </a:lnTo>
                  <a:lnTo>
                    <a:pt x="1468" y="1161"/>
                  </a:lnTo>
                  <a:lnTo>
                    <a:pt x="1481" y="1155"/>
                  </a:lnTo>
                  <a:lnTo>
                    <a:pt x="1490" y="1151"/>
                  </a:lnTo>
                  <a:lnTo>
                    <a:pt x="1503" y="1146"/>
                  </a:lnTo>
                  <a:lnTo>
                    <a:pt x="1512" y="1142"/>
                  </a:lnTo>
                  <a:lnTo>
                    <a:pt x="1525" y="1137"/>
                  </a:lnTo>
                  <a:lnTo>
                    <a:pt x="1534" y="1134"/>
                  </a:lnTo>
                  <a:lnTo>
                    <a:pt x="1548" y="1130"/>
                  </a:lnTo>
                  <a:lnTo>
                    <a:pt x="1557" y="1127"/>
                  </a:lnTo>
                  <a:lnTo>
                    <a:pt x="1571" y="1123"/>
                  </a:lnTo>
                  <a:lnTo>
                    <a:pt x="1580" y="1121"/>
                  </a:lnTo>
                  <a:lnTo>
                    <a:pt x="1594" y="1117"/>
                  </a:lnTo>
                  <a:lnTo>
                    <a:pt x="1603" y="1115"/>
                  </a:lnTo>
                  <a:lnTo>
                    <a:pt x="1617" y="1112"/>
                  </a:lnTo>
                  <a:lnTo>
                    <a:pt x="1626" y="1110"/>
                  </a:lnTo>
                  <a:lnTo>
                    <a:pt x="1641" y="1108"/>
                  </a:lnTo>
                  <a:lnTo>
                    <a:pt x="1650" y="1106"/>
                  </a:lnTo>
                  <a:lnTo>
                    <a:pt x="1664" y="1105"/>
                  </a:lnTo>
                  <a:lnTo>
                    <a:pt x="1674" y="1104"/>
                  </a:lnTo>
                  <a:lnTo>
                    <a:pt x="1688" y="1102"/>
                  </a:lnTo>
                  <a:lnTo>
                    <a:pt x="1698" y="1101"/>
                  </a:lnTo>
                  <a:lnTo>
                    <a:pt x="1712" y="1101"/>
                  </a:lnTo>
                  <a:close/>
                  <a:moveTo>
                    <a:pt x="8264" y="1600"/>
                  </a:moveTo>
                  <a:lnTo>
                    <a:pt x="8257" y="1600"/>
                  </a:lnTo>
                  <a:lnTo>
                    <a:pt x="1743" y="1600"/>
                  </a:lnTo>
                  <a:lnTo>
                    <a:pt x="1736" y="1600"/>
                  </a:lnTo>
                  <a:lnTo>
                    <a:pt x="1730" y="1600"/>
                  </a:lnTo>
                  <a:lnTo>
                    <a:pt x="1725" y="1601"/>
                  </a:lnTo>
                  <a:lnTo>
                    <a:pt x="1720" y="1602"/>
                  </a:lnTo>
                  <a:lnTo>
                    <a:pt x="1714" y="1603"/>
                  </a:lnTo>
                  <a:lnTo>
                    <a:pt x="1709" y="1604"/>
                  </a:lnTo>
                  <a:lnTo>
                    <a:pt x="1704" y="1605"/>
                  </a:lnTo>
                  <a:lnTo>
                    <a:pt x="1699" y="1606"/>
                  </a:lnTo>
                  <a:lnTo>
                    <a:pt x="1694" y="1608"/>
                  </a:lnTo>
                  <a:lnTo>
                    <a:pt x="1690" y="1610"/>
                  </a:lnTo>
                  <a:lnTo>
                    <a:pt x="1685" y="1612"/>
                  </a:lnTo>
                  <a:lnTo>
                    <a:pt x="1680" y="1614"/>
                  </a:lnTo>
                  <a:lnTo>
                    <a:pt x="1675" y="1616"/>
                  </a:lnTo>
                  <a:lnTo>
                    <a:pt x="1671" y="1618"/>
                  </a:lnTo>
                  <a:lnTo>
                    <a:pt x="1667" y="1621"/>
                  </a:lnTo>
                  <a:lnTo>
                    <a:pt x="1662" y="1624"/>
                  </a:lnTo>
                  <a:lnTo>
                    <a:pt x="1658" y="1627"/>
                  </a:lnTo>
                  <a:lnTo>
                    <a:pt x="1653" y="1631"/>
                  </a:lnTo>
                  <a:lnTo>
                    <a:pt x="1649" y="1634"/>
                  </a:lnTo>
                  <a:lnTo>
                    <a:pt x="1645" y="1638"/>
                  </a:lnTo>
                  <a:lnTo>
                    <a:pt x="1641" y="1641"/>
                  </a:lnTo>
                  <a:lnTo>
                    <a:pt x="1638" y="1645"/>
                  </a:lnTo>
                  <a:lnTo>
                    <a:pt x="1634" y="1649"/>
                  </a:lnTo>
                  <a:lnTo>
                    <a:pt x="1631" y="1653"/>
                  </a:lnTo>
                  <a:lnTo>
                    <a:pt x="1627" y="1658"/>
                  </a:lnTo>
                  <a:lnTo>
                    <a:pt x="1624" y="1662"/>
                  </a:lnTo>
                  <a:lnTo>
                    <a:pt x="1621" y="1667"/>
                  </a:lnTo>
                  <a:lnTo>
                    <a:pt x="1618" y="1671"/>
                  </a:lnTo>
                  <a:lnTo>
                    <a:pt x="1616" y="1675"/>
                  </a:lnTo>
                  <a:lnTo>
                    <a:pt x="1614" y="1680"/>
                  </a:lnTo>
                  <a:lnTo>
                    <a:pt x="1612" y="1685"/>
                  </a:lnTo>
                  <a:lnTo>
                    <a:pt x="1610" y="1690"/>
                  </a:lnTo>
                  <a:lnTo>
                    <a:pt x="1608" y="1694"/>
                  </a:lnTo>
                  <a:lnTo>
                    <a:pt x="1606" y="1699"/>
                  </a:lnTo>
                  <a:lnTo>
                    <a:pt x="1605" y="1704"/>
                  </a:lnTo>
                  <a:lnTo>
                    <a:pt x="1604" y="1709"/>
                  </a:lnTo>
                  <a:lnTo>
                    <a:pt x="1603" y="1714"/>
                  </a:lnTo>
                  <a:lnTo>
                    <a:pt x="1602" y="1720"/>
                  </a:lnTo>
                  <a:lnTo>
                    <a:pt x="1601" y="1725"/>
                  </a:lnTo>
                  <a:lnTo>
                    <a:pt x="1600" y="1730"/>
                  </a:lnTo>
                  <a:lnTo>
                    <a:pt x="1600" y="1736"/>
                  </a:lnTo>
                  <a:lnTo>
                    <a:pt x="1600" y="1743"/>
                  </a:lnTo>
                  <a:lnTo>
                    <a:pt x="1600" y="4086"/>
                  </a:lnTo>
                  <a:lnTo>
                    <a:pt x="1600" y="4093"/>
                  </a:lnTo>
                  <a:lnTo>
                    <a:pt x="1600" y="4098"/>
                  </a:lnTo>
                  <a:lnTo>
                    <a:pt x="1601" y="4104"/>
                  </a:lnTo>
                  <a:lnTo>
                    <a:pt x="1602" y="4109"/>
                  </a:lnTo>
                  <a:lnTo>
                    <a:pt x="1603" y="4114"/>
                  </a:lnTo>
                  <a:lnTo>
                    <a:pt x="1604" y="4119"/>
                  </a:lnTo>
                  <a:lnTo>
                    <a:pt x="1605" y="4125"/>
                  </a:lnTo>
                  <a:lnTo>
                    <a:pt x="1606" y="4130"/>
                  </a:lnTo>
                  <a:lnTo>
                    <a:pt x="1608" y="4135"/>
                  </a:lnTo>
                  <a:lnTo>
                    <a:pt x="1610" y="4140"/>
                  </a:lnTo>
                  <a:lnTo>
                    <a:pt x="1612" y="4145"/>
                  </a:lnTo>
                  <a:lnTo>
                    <a:pt x="1614" y="4149"/>
                  </a:lnTo>
                  <a:lnTo>
                    <a:pt x="1616" y="4154"/>
                  </a:lnTo>
                  <a:lnTo>
                    <a:pt x="1618" y="4157"/>
                  </a:lnTo>
                  <a:lnTo>
                    <a:pt x="1620" y="4161"/>
                  </a:lnTo>
                  <a:lnTo>
                    <a:pt x="1623" y="4165"/>
                  </a:lnTo>
                  <a:lnTo>
                    <a:pt x="1627" y="4170"/>
                  </a:lnTo>
                  <a:lnTo>
                    <a:pt x="1630" y="4175"/>
                  </a:lnTo>
                  <a:lnTo>
                    <a:pt x="1634" y="4179"/>
                  </a:lnTo>
                  <a:lnTo>
                    <a:pt x="1638" y="4183"/>
                  </a:lnTo>
                  <a:lnTo>
                    <a:pt x="1641" y="4187"/>
                  </a:lnTo>
                  <a:lnTo>
                    <a:pt x="1645" y="4191"/>
                  </a:lnTo>
                  <a:lnTo>
                    <a:pt x="1649" y="4194"/>
                  </a:lnTo>
                  <a:lnTo>
                    <a:pt x="1653" y="4197"/>
                  </a:lnTo>
                  <a:lnTo>
                    <a:pt x="1657" y="4201"/>
                  </a:lnTo>
                  <a:lnTo>
                    <a:pt x="1661" y="4203"/>
                  </a:lnTo>
                  <a:lnTo>
                    <a:pt x="1665" y="4206"/>
                  </a:lnTo>
                  <a:lnTo>
                    <a:pt x="1670" y="4209"/>
                  </a:lnTo>
                  <a:lnTo>
                    <a:pt x="1676" y="4212"/>
                  </a:lnTo>
                  <a:lnTo>
                    <a:pt x="1681" y="4215"/>
                  </a:lnTo>
                  <a:lnTo>
                    <a:pt x="1686" y="4217"/>
                  </a:lnTo>
                  <a:lnTo>
                    <a:pt x="1691" y="4219"/>
                  </a:lnTo>
                  <a:lnTo>
                    <a:pt x="1696" y="4221"/>
                  </a:lnTo>
                  <a:lnTo>
                    <a:pt x="1701" y="4223"/>
                  </a:lnTo>
                  <a:lnTo>
                    <a:pt x="1706" y="4224"/>
                  </a:lnTo>
                  <a:lnTo>
                    <a:pt x="1711" y="4225"/>
                  </a:lnTo>
                  <a:lnTo>
                    <a:pt x="1716" y="4227"/>
                  </a:lnTo>
                  <a:lnTo>
                    <a:pt x="1721" y="4227"/>
                  </a:lnTo>
                  <a:lnTo>
                    <a:pt x="1726" y="4228"/>
                  </a:lnTo>
                  <a:lnTo>
                    <a:pt x="1731" y="4229"/>
                  </a:lnTo>
                  <a:lnTo>
                    <a:pt x="1736" y="4229"/>
                  </a:lnTo>
                  <a:lnTo>
                    <a:pt x="1743" y="4229"/>
                  </a:lnTo>
                  <a:lnTo>
                    <a:pt x="8257" y="4229"/>
                  </a:lnTo>
                  <a:lnTo>
                    <a:pt x="8264" y="4229"/>
                  </a:lnTo>
                  <a:lnTo>
                    <a:pt x="8269" y="4229"/>
                  </a:lnTo>
                  <a:lnTo>
                    <a:pt x="8274" y="4228"/>
                  </a:lnTo>
                  <a:lnTo>
                    <a:pt x="8279" y="4227"/>
                  </a:lnTo>
                  <a:lnTo>
                    <a:pt x="8284" y="4227"/>
                  </a:lnTo>
                  <a:lnTo>
                    <a:pt x="8289" y="4225"/>
                  </a:lnTo>
                  <a:lnTo>
                    <a:pt x="8294" y="4224"/>
                  </a:lnTo>
                  <a:lnTo>
                    <a:pt x="8299" y="4223"/>
                  </a:lnTo>
                  <a:lnTo>
                    <a:pt x="8304" y="4221"/>
                  </a:lnTo>
                  <a:lnTo>
                    <a:pt x="8309" y="4219"/>
                  </a:lnTo>
                  <a:lnTo>
                    <a:pt x="8314" y="4217"/>
                  </a:lnTo>
                  <a:lnTo>
                    <a:pt x="8319" y="4215"/>
                  </a:lnTo>
                  <a:lnTo>
                    <a:pt x="8324" y="4212"/>
                  </a:lnTo>
                  <a:lnTo>
                    <a:pt x="8330" y="4209"/>
                  </a:lnTo>
                  <a:lnTo>
                    <a:pt x="8335" y="4206"/>
                  </a:lnTo>
                  <a:lnTo>
                    <a:pt x="8339" y="4203"/>
                  </a:lnTo>
                  <a:lnTo>
                    <a:pt x="8343" y="4201"/>
                  </a:lnTo>
                  <a:lnTo>
                    <a:pt x="8347" y="4197"/>
                  </a:lnTo>
                  <a:lnTo>
                    <a:pt x="8351" y="4194"/>
                  </a:lnTo>
                  <a:lnTo>
                    <a:pt x="8355" y="4191"/>
                  </a:lnTo>
                  <a:lnTo>
                    <a:pt x="8359" y="4187"/>
                  </a:lnTo>
                  <a:lnTo>
                    <a:pt x="8362" y="4183"/>
                  </a:lnTo>
                  <a:lnTo>
                    <a:pt x="8366" y="4179"/>
                  </a:lnTo>
                  <a:lnTo>
                    <a:pt x="8370" y="4175"/>
                  </a:lnTo>
                  <a:lnTo>
                    <a:pt x="8373" y="4170"/>
                  </a:lnTo>
                  <a:lnTo>
                    <a:pt x="8377" y="4165"/>
                  </a:lnTo>
                  <a:lnTo>
                    <a:pt x="8380" y="4161"/>
                  </a:lnTo>
                  <a:lnTo>
                    <a:pt x="8382" y="4157"/>
                  </a:lnTo>
                  <a:lnTo>
                    <a:pt x="8384" y="4154"/>
                  </a:lnTo>
                  <a:lnTo>
                    <a:pt x="8386" y="4149"/>
                  </a:lnTo>
                  <a:lnTo>
                    <a:pt x="8388" y="4145"/>
                  </a:lnTo>
                  <a:lnTo>
                    <a:pt x="8390" y="4140"/>
                  </a:lnTo>
                  <a:lnTo>
                    <a:pt x="8392" y="4135"/>
                  </a:lnTo>
                  <a:lnTo>
                    <a:pt x="8394" y="4130"/>
                  </a:lnTo>
                  <a:lnTo>
                    <a:pt x="8395" y="4125"/>
                  </a:lnTo>
                  <a:lnTo>
                    <a:pt x="8396" y="4119"/>
                  </a:lnTo>
                  <a:lnTo>
                    <a:pt x="8397" y="4114"/>
                  </a:lnTo>
                  <a:lnTo>
                    <a:pt x="8398" y="4109"/>
                  </a:lnTo>
                  <a:lnTo>
                    <a:pt x="8399" y="4104"/>
                  </a:lnTo>
                  <a:lnTo>
                    <a:pt x="8400" y="4098"/>
                  </a:lnTo>
                  <a:lnTo>
                    <a:pt x="8400" y="4093"/>
                  </a:lnTo>
                  <a:lnTo>
                    <a:pt x="8400" y="4086"/>
                  </a:lnTo>
                  <a:lnTo>
                    <a:pt x="8400" y="1743"/>
                  </a:lnTo>
                  <a:lnTo>
                    <a:pt x="8400" y="1736"/>
                  </a:lnTo>
                  <a:lnTo>
                    <a:pt x="8400" y="1730"/>
                  </a:lnTo>
                  <a:lnTo>
                    <a:pt x="8399" y="1725"/>
                  </a:lnTo>
                  <a:lnTo>
                    <a:pt x="8398" y="1720"/>
                  </a:lnTo>
                  <a:lnTo>
                    <a:pt x="8397" y="1714"/>
                  </a:lnTo>
                  <a:lnTo>
                    <a:pt x="8396" y="1709"/>
                  </a:lnTo>
                  <a:lnTo>
                    <a:pt x="8395" y="1704"/>
                  </a:lnTo>
                  <a:lnTo>
                    <a:pt x="8394" y="1699"/>
                  </a:lnTo>
                  <a:lnTo>
                    <a:pt x="8392" y="1694"/>
                  </a:lnTo>
                  <a:lnTo>
                    <a:pt x="8390" y="1690"/>
                  </a:lnTo>
                  <a:lnTo>
                    <a:pt x="8388" y="1685"/>
                  </a:lnTo>
                  <a:lnTo>
                    <a:pt x="8386" y="1680"/>
                  </a:lnTo>
                  <a:lnTo>
                    <a:pt x="8384" y="1675"/>
                  </a:lnTo>
                  <a:lnTo>
                    <a:pt x="8382" y="1671"/>
                  </a:lnTo>
                  <a:lnTo>
                    <a:pt x="8379" y="1667"/>
                  </a:lnTo>
                  <a:lnTo>
                    <a:pt x="8376" y="1662"/>
                  </a:lnTo>
                  <a:lnTo>
                    <a:pt x="8373" y="1658"/>
                  </a:lnTo>
                  <a:lnTo>
                    <a:pt x="8369" y="1653"/>
                  </a:lnTo>
                  <a:lnTo>
                    <a:pt x="8366" y="1649"/>
                  </a:lnTo>
                  <a:lnTo>
                    <a:pt x="8362" y="1645"/>
                  </a:lnTo>
                  <a:lnTo>
                    <a:pt x="8359" y="1641"/>
                  </a:lnTo>
                  <a:lnTo>
                    <a:pt x="8355" y="1638"/>
                  </a:lnTo>
                  <a:lnTo>
                    <a:pt x="8351" y="1634"/>
                  </a:lnTo>
                  <a:lnTo>
                    <a:pt x="8347" y="1631"/>
                  </a:lnTo>
                  <a:lnTo>
                    <a:pt x="8342" y="1627"/>
                  </a:lnTo>
                  <a:lnTo>
                    <a:pt x="8338" y="1624"/>
                  </a:lnTo>
                  <a:lnTo>
                    <a:pt x="8333" y="1621"/>
                  </a:lnTo>
                  <a:lnTo>
                    <a:pt x="8329" y="1618"/>
                  </a:lnTo>
                  <a:lnTo>
                    <a:pt x="8325" y="1616"/>
                  </a:lnTo>
                  <a:lnTo>
                    <a:pt x="8320" y="1614"/>
                  </a:lnTo>
                  <a:lnTo>
                    <a:pt x="8315" y="1612"/>
                  </a:lnTo>
                  <a:lnTo>
                    <a:pt x="8310" y="1610"/>
                  </a:lnTo>
                  <a:lnTo>
                    <a:pt x="8306" y="1608"/>
                  </a:lnTo>
                  <a:lnTo>
                    <a:pt x="8301" y="1606"/>
                  </a:lnTo>
                  <a:lnTo>
                    <a:pt x="8296" y="1605"/>
                  </a:lnTo>
                  <a:lnTo>
                    <a:pt x="8291" y="1604"/>
                  </a:lnTo>
                  <a:lnTo>
                    <a:pt x="8286" y="1603"/>
                  </a:lnTo>
                  <a:lnTo>
                    <a:pt x="8280" y="1602"/>
                  </a:lnTo>
                  <a:lnTo>
                    <a:pt x="8275" y="1601"/>
                  </a:lnTo>
                  <a:lnTo>
                    <a:pt x="8270" y="1600"/>
                  </a:lnTo>
                  <a:lnTo>
                    <a:pt x="8264" y="1600"/>
                  </a:lnTo>
                  <a:close/>
                  <a:moveTo>
                    <a:pt x="7385" y="3059"/>
                  </a:moveTo>
                  <a:lnTo>
                    <a:pt x="7366" y="3063"/>
                  </a:lnTo>
                  <a:lnTo>
                    <a:pt x="7346" y="3064"/>
                  </a:lnTo>
                  <a:lnTo>
                    <a:pt x="4218" y="3064"/>
                  </a:lnTo>
                  <a:lnTo>
                    <a:pt x="4198" y="3063"/>
                  </a:lnTo>
                  <a:lnTo>
                    <a:pt x="4179" y="3059"/>
                  </a:lnTo>
                  <a:lnTo>
                    <a:pt x="4161" y="3053"/>
                  </a:lnTo>
                  <a:lnTo>
                    <a:pt x="4143" y="3044"/>
                  </a:lnTo>
                  <a:lnTo>
                    <a:pt x="4127" y="3033"/>
                  </a:lnTo>
                  <a:lnTo>
                    <a:pt x="4112" y="3020"/>
                  </a:lnTo>
                  <a:lnTo>
                    <a:pt x="4099" y="3005"/>
                  </a:lnTo>
                  <a:lnTo>
                    <a:pt x="4088" y="2989"/>
                  </a:lnTo>
                  <a:lnTo>
                    <a:pt x="4079" y="2971"/>
                  </a:lnTo>
                  <a:lnTo>
                    <a:pt x="4073" y="2953"/>
                  </a:lnTo>
                  <a:lnTo>
                    <a:pt x="4069" y="2934"/>
                  </a:lnTo>
                  <a:lnTo>
                    <a:pt x="4068" y="2914"/>
                  </a:lnTo>
                  <a:lnTo>
                    <a:pt x="4069" y="2894"/>
                  </a:lnTo>
                  <a:lnTo>
                    <a:pt x="4073" y="2875"/>
                  </a:lnTo>
                  <a:lnTo>
                    <a:pt x="4079" y="2857"/>
                  </a:lnTo>
                  <a:lnTo>
                    <a:pt x="4088" y="2839"/>
                  </a:lnTo>
                  <a:lnTo>
                    <a:pt x="4099" y="2823"/>
                  </a:lnTo>
                  <a:lnTo>
                    <a:pt x="4112" y="2808"/>
                  </a:lnTo>
                  <a:lnTo>
                    <a:pt x="4127" y="2795"/>
                  </a:lnTo>
                  <a:lnTo>
                    <a:pt x="4143" y="2784"/>
                  </a:lnTo>
                  <a:lnTo>
                    <a:pt x="4161" y="2775"/>
                  </a:lnTo>
                  <a:lnTo>
                    <a:pt x="4179" y="2769"/>
                  </a:lnTo>
                  <a:lnTo>
                    <a:pt x="4198" y="2765"/>
                  </a:lnTo>
                  <a:lnTo>
                    <a:pt x="4218" y="2764"/>
                  </a:lnTo>
                  <a:lnTo>
                    <a:pt x="7346" y="2764"/>
                  </a:lnTo>
                  <a:lnTo>
                    <a:pt x="7366" y="2765"/>
                  </a:lnTo>
                  <a:lnTo>
                    <a:pt x="7385" y="2769"/>
                  </a:lnTo>
                  <a:lnTo>
                    <a:pt x="7403" y="2775"/>
                  </a:lnTo>
                  <a:lnTo>
                    <a:pt x="7421" y="2784"/>
                  </a:lnTo>
                  <a:lnTo>
                    <a:pt x="7437" y="2795"/>
                  </a:lnTo>
                  <a:lnTo>
                    <a:pt x="7452" y="2808"/>
                  </a:lnTo>
                  <a:lnTo>
                    <a:pt x="7465" y="2823"/>
                  </a:lnTo>
                  <a:lnTo>
                    <a:pt x="7476" y="2839"/>
                  </a:lnTo>
                  <a:lnTo>
                    <a:pt x="7485" y="2857"/>
                  </a:lnTo>
                  <a:lnTo>
                    <a:pt x="7491" y="2875"/>
                  </a:lnTo>
                  <a:lnTo>
                    <a:pt x="7495" y="2894"/>
                  </a:lnTo>
                  <a:lnTo>
                    <a:pt x="7496" y="2914"/>
                  </a:lnTo>
                  <a:lnTo>
                    <a:pt x="7495" y="2934"/>
                  </a:lnTo>
                  <a:lnTo>
                    <a:pt x="7491" y="2953"/>
                  </a:lnTo>
                  <a:lnTo>
                    <a:pt x="7485" y="2971"/>
                  </a:lnTo>
                  <a:lnTo>
                    <a:pt x="7476" y="2989"/>
                  </a:lnTo>
                  <a:lnTo>
                    <a:pt x="7465" y="3005"/>
                  </a:lnTo>
                  <a:lnTo>
                    <a:pt x="7452" y="3020"/>
                  </a:lnTo>
                  <a:lnTo>
                    <a:pt x="7437" y="3033"/>
                  </a:lnTo>
                  <a:lnTo>
                    <a:pt x="7421" y="3044"/>
                  </a:lnTo>
                  <a:lnTo>
                    <a:pt x="7403" y="3053"/>
                  </a:lnTo>
                  <a:lnTo>
                    <a:pt x="7385" y="3059"/>
                  </a:lnTo>
                  <a:close/>
                  <a:moveTo>
                    <a:pt x="7385" y="7231"/>
                  </a:moveTo>
                  <a:lnTo>
                    <a:pt x="7366" y="7235"/>
                  </a:lnTo>
                  <a:lnTo>
                    <a:pt x="7346" y="7236"/>
                  </a:lnTo>
                  <a:lnTo>
                    <a:pt x="4218" y="7236"/>
                  </a:lnTo>
                  <a:lnTo>
                    <a:pt x="4198" y="7235"/>
                  </a:lnTo>
                  <a:lnTo>
                    <a:pt x="4179" y="7231"/>
                  </a:lnTo>
                  <a:lnTo>
                    <a:pt x="4161" y="7225"/>
                  </a:lnTo>
                  <a:lnTo>
                    <a:pt x="4143" y="7216"/>
                  </a:lnTo>
                  <a:lnTo>
                    <a:pt x="4127" y="7205"/>
                  </a:lnTo>
                  <a:lnTo>
                    <a:pt x="4112" y="7192"/>
                  </a:lnTo>
                  <a:lnTo>
                    <a:pt x="4099" y="7177"/>
                  </a:lnTo>
                  <a:lnTo>
                    <a:pt x="4088" y="7161"/>
                  </a:lnTo>
                  <a:lnTo>
                    <a:pt x="4079" y="7143"/>
                  </a:lnTo>
                  <a:lnTo>
                    <a:pt x="4073" y="7125"/>
                  </a:lnTo>
                  <a:lnTo>
                    <a:pt x="4069" y="7106"/>
                  </a:lnTo>
                  <a:lnTo>
                    <a:pt x="4068" y="7086"/>
                  </a:lnTo>
                  <a:lnTo>
                    <a:pt x="4069" y="7066"/>
                  </a:lnTo>
                  <a:lnTo>
                    <a:pt x="4073" y="7047"/>
                  </a:lnTo>
                  <a:lnTo>
                    <a:pt x="4079" y="7029"/>
                  </a:lnTo>
                  <a:lnTo>
                    <a:pt x="4088" y="7011"/>
                  </a:lnTo>
                  <a:lnTo>
                    <a:pt x="4099" y="6995"/>
                  </a:lnTo>
                  <a:lnTo>
                    <a:pt x="4112" y="6980"/>
                  </a:lnTo>
                  <a:lnTo>
                    <a:pt x="4127" y="6967"/>
                  </a:lnTo>
                  <a:lnTo>
                    <a:pt x="4143" y="6956"/>
                  </a:lnTo>
                  <a:lnTo>
                    <a:pt x="4161" y="6947"/>
                  </a:lnTo>
                  <a:lnTo>
                    <a:pt x="4179" y="6941"/>
                  </a:lnTo>
                  <a:lnTo>
                    <a:pt x="4198" y="6937"/>
                  </a:lnTo>
                  <a:lnTo>
                    <a:pt x="4218" y="6936"/>
                  </a:lnTo>
                  <a:lnTo>
                    <a:pt x="7346" y="6936"/>
                  </a:lnTo>
                  <a:lnTo>
                    <a:pt x="7366" y="6937"/>
                  </a:lnTo>
                  <a:lnTo>
                    <a:pt x="7385" y="6941"/>
                  </a:lnTo>
                  <a:lnTo>
                    <a:pt x="7403" y="6947"/>
                  </a:lnTo>
                  <a:lnTo>
                    <a:pt x="7421" y="6956"/>
                  </a:lnTo>
                  <a:lnTo>
                    <a:pt x="7437" y="6967"/>
                  </a:lnTo>
                  <a:lnTo>
                    <a:pt x="7452" y="6980"/>
                  </a:lnTo>
                  <a:lnTo>
                    <a:pt x="7465" y="6995"/>
                  </a:lnTo>
                  <a:lnTo>
                    <a:pt x="7476" y="7011"/>
                  </a:lnTo>
                  <a:lnTo>
                    <a:pt x="7485" y="7029"/>
                  </a:lnTo>
                  <a:lnTo>
                    <a:pt x="7491" y="7047"/>
                  </a:lnTo>
                  <a:lnTo>
                    <a:pt x="7495" y="7066"/>
                  </a:lnTo>
                  <a:lnTo>
                    <a:pt x="7496" y="7086"/>
                  </a:lnTo>
                  <a:lnTo>
                    <a:pt x="7495" y="7106"/>
                  </a:lnTo>
                  <a:lnTo>
                    <a:pt x="7491" y="7125"/>
                  </a:lnTo>
                  <a:lnTo>
                    <a:pt x="7485" y="7143"/>
                  </a:lnTo>
                  <a:lnTo>
                    <a:pt x="7476" y="7161"/>
                  </a:lnTo>
                  <a:lnTo>
                    <a:pt x="7465" y="7177"/>
                  </a:lnTo>
                  <a:lnTo>
                    <a:pt x="7452" y="7192"/>
                  </a:lnTo>
                  <a:lnTo>
                    <a:pt x="7437" y="7205"/>
                  </a:lnTo>
                  <a:lnTo>
                    <a:pt x="7421" y="7216"/>
                  </a:lnTo>
                  <a:lnTo>
                    <a:pt x="7403" y="7225"/>
                  </a:lnTo>
                  <a:lnTo>
                    <a:pt x="7385" y="72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" name="Google Shape;1397;p13">
            <a:extLst>
              <a:ext uri="{FF2B5EF4-FFF2-40B4-BE49-F238E27FC236}">
                <a16:creationId xmlns:a16="http://schemas.microsoft.com/office/drawing/2014/main" id="{A4F7900C-1AF5-4F76-8A4A-D4333DA751CC}"/>
              </a:ext>
            </a:extLst>
          </p:cNvPr>
          <p:cNvGrpSpPr/>
          <p:nvPr/>
        </p:nvGrpSpPr>
        <p:grpSpPr>
          <a:xfrm>
            <a:off x="7491762" y="2660110"/>
            <a:ext cx="633600" cy="633600"/>
            <a:chOff x="7491762" y="3559635"/>
            <a:chExt cx="633600" cy="633600"/>
          </a:xfrm>
          <a:solidFill>
            <a:schemeClr val="bg1"/>
          </a:solidFill>
        </p:grpSpPr>
        <p:sp>
          <p:nvSpPr>
            <p:cNvPr id="254" name="Google Shape;1398;p13">
              <a:extLst>
                <a:ext uri="{FF2B5EF4-FFF2-40B4-BE49-F238E27FC236}">
                  <a16:creationId xmlns:a16="http://schemas.microsoft.com/office/drawing/2014/main" id="{ED53E660-64B0-459A-8FEB-A037A27FCDC4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1399;p13">
              <a:extLst>
                <a:ext uri="{FF2B5EF4-FFF2-40B4-BE49-F238E27FC236}">
                  <a16:creationId xmlns:a16="http://schemas.microsoft.com/office/drawing/2014/main" id="{CAF391FC-FA26-4358-98B5-BF4174D3012C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1400;p13">
            <a:extLst>
              <a:ext uri="{FF2B5EF4-FFF2-40B4-BE49-F238E27FC236}">
                <a16:creationId xmlns:a16="http://schemas.microsoft.com/office/drawing/2014/main" id="{AD0C63EE-FFC0-469D-B6C8-B617D5837670}"/>
              </a:ext>
            </a:extLst>
          </p:cNvPr>
          <p:cNvGrpSpPr/>
          <p:nvPr/>
        </p:nvGrpSpPr>
        <p:grpSpPr>
          <a:xfrm>
            <a:off x="9756372" y="2660110"/>
            <a:ext cx="633600" cy="633600"/>
            <a:chOff x="8624067" y="3559635"/>
            <a:chExt cx="633600" cy="633600"/>
          </a:xfrm>
          <a:solidFill>
            <a:schemeClr val="bg1"/>
          </a:solidFill>
        </p:grpSpPr>
        <p:sp>
          <p:nvSpPr>
            <p:cNvPr id="257" name="Google Shape;1401;p13">
              <a:extLst>
                <a:ext uri="{FF2B5EF4-FFF2-40B4-BE49-F238E27FC236}">
                  <a16:creationId xmlns:a16="http://schemas.microsoft.com/office/drawing/2014/main" id="{F9479442-ADB1-44E0-889D-3588843FA7B2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3" y="8038"/>
                  </a:moveTo>
                  <a:lnTo>
                    <a:pt x="5605" y="1830"/>
                  </a:lnTo>
                  <a:lnTo>
                    <a:pt x="5615" y="1799"/>
                  </a:lnTo>
                  <a:lnTo>
                    <a:pt x="5630" y="1770"/>
                  </a:lnTo>
                  <a:lnTo>
                    <a:pt x="5648" y="1743"/>
                  </a:lnTo>
                  <a:lnTo>
                    <a:pt x="5670" y="1718"/>
                  </a:lnTo>
                  <a:lnTo>
                    <a:pt x="5695" y="1697"/>
                  </a:lnTo>
                  <a:lnTo>
                    <a:pt x="5722" y="1679"/>
                  </a:lnTo>
                  <a:lnTo>
                    <a:pt x="5751" y="1665"/>
                  </a:lnTo>
                  <a:lnTo>
                    <a:pt x="5782" y="1654"/>
                  </a:lnTo>
                  <a:lnTo>
                    <a:pt x="5814" y="1648"/>
                  </a:lnTo>
                  <a:lnTo>
                    <a:pt x="5847" y="1646"/>
                  </a:lnTo>
                  <a:lnTo>
                    <a:pt x="5880" y="1648"/>
                  </a:lnTo>
                  <a:lnTo>
                    <a:pt x="5912" y="1655"/>
                  </a:lnTo>
                  <a:lnTo>
                    <a:pt x="5943" y="1665"/>
                  </a:lnTo>
                  <a:lnTo>
                    <a:pt x="5972" y="1680"/>
                  </a:lnTo>
                  <a:lnTo>
                    <a:pt x="5999" y="1698"/>
                  </a:lnTo>
                  <a:lnTo>
                    <a:pt x="6024" y="1720"/>
                  </a:lnTo>
                  <a:lnTo>
                    <a:pt x="6045" y="1745"/>
                  </a:lnTo>
                  <a:lnTo>
                    <a:pt x="6063" y="1772"/>
                  </a:lnTo>
                  <a:lnTo>
                    <a:pt x="6077" y="1801"/>
                  </a:lnTo>
                  <a:lnTo>
                    <a:pt x="6088" y="1832"/>
                  </a:lnTo>
                  <a:lnTo>
                    <a:pt x="6094" y="1864"/>
                  </a:lnTo>
                  <a:lnTo>
                    <a:pt x="6096" y="1897"/>
                  </a:lnTo>
                  <a:lnTo>
                    <a:pt x="6094" y="1930"/>
                  </a:lnTo>
                  <a:lnTo>
                    <a:pt x="6087" y="1962"/>
                  </a:lnTo>
                  <a:lnTo>
                    <a:pt x="4395" y="8170"/>
                  </a:lnTo>
                  <a:lnTo>
                    <a:pt x="4385" y="8201"/>
                  </a:lnTo>
                  <a:lnTo>
                    <a:pt x="4370" y="8230"/>
                  </a:lnTo>
                  <a:lnTo>
                    <a:pt x="4352" y="8257"/>
                  </a:lnTo>
                  <a:lnTo>
                    <a:pt x="4330" y="8282"/>
                  </a:lnTo>
                  <a:lnTo>
                    <a:pt x="4305" y="8303"/>
                  </a:lnTo>
                  <a:lnTo>
                    <a:pt x="4278" y="8321"/>
                  </a:lnTo>
                  <a:lnTo>
                    <a:pt x="4249" y="8335"/>
                  </a:lnTo>
                  <a:lnTo>
                    <a:pt x="4218" y="8346"/>
                  </a:lnTo>
                  <a:lnTo>
                    <a:pt x="4186" y="8352"/>
                  </a:lnTo>
                  <a:lnTo>
                    <a:pt x="4153" y="8354"/>
                  </a:lnTo>
                  <a:lnTo>
                    <a:pt x="4120" y="8352"/>
                  </a:lnTo>
                  <a:lnTo>
                    <a:pt x="4088" y="8345"/>
                  </a:lnTo>
                  <a:lnTo>
                    <a:pt x="4057" y="8335"/>
                  </a:lnTo>
                  <a:lnTo>
                    <a:pt x="4028" y="8320"/>
                  </a:lnTo>
                  <a:lnTo>
                    <a:pt x="4001" y="8302"/>
                  </a:lnTo>
                  <a:lnTo>
                    <a:pt x="3976" y="8280"/>
                  </a:lnTo>
                  <a:lnTo>
                    <a:pt x="3955" y="8255"/>
                  </a:lnTo>
                  <a:lnTo>
                    <a:pt x="3937" y="8228"/>
                  </a:lnTo>
                  <a:lnTo>
                    <a:pt x="3923" y="8199"/>
                  </a:lnTo>
                  <a:lnTo>
                    <a:pt x="3912" y="8168"/>
                  </a:lnTo>
                  <a:lnTo>
                    <a:pt x="3906" y="8136"/>
                  </a:lnTo>
                  <a:lnTo>
                    <a:pt x="3904" y="8103"/>
                  </a:lnTo>
                  <a:lnTo>
                    <a:pt x="3906" y="8070"/>
                  </a:lnTo>
                  <a:lnTo>
                    <a:pt x="3913" y="80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1402;p13">
              <a:extLst>
                <a:ext uri="{FF2B5EF4-FFF2-40B4-BE49-F238E27FC236}">
                  <a16:creationId xmlns:a16="http://schemas.microsoft.com/office/drawing/2014/main" id="{D538B998-2563-489A-9E1E-81FCD3CE06BE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06" y="7373"/>
                  </a:moveTo>
                  <a:lnTo>
                    <a:pt x="8616" y="5000"/>
                  </a:lnTo>
                  <a:lnTo>
                    <a:pt x="6506" y="2627"/>
                  </a:lnTo>
                  <a:lnTo>
                    <a:pt x="6486" y="2601"/>
                  </a:lnTo>
                  <a:lnTo>
                    <a:pt x="6470" y="2573"/>
                  </a:lnTo>
                  <a:lnTo>
                    <a:pt x="6457" y="2543"/>
                  </a:lnTo>
                  <a:lnTo>
                    <a:pt x="6448" y="2511"/>
                  </a:lnTo>
                  <a:lnTo>
                    <a:pt x="6444" y="2479"/>
                  </a:lnTo>
                  <a:lnTo>
                    <a:pt x="6443" y="2446"/>
                  </a:lnTo>
                  <a:lnTo>
                    <a:pt x="6447" y="2414"/>
                  </a:lnTo>
                  <a:lnTo>
                    <a:pt x="6456" y="2382"/>
                  </a:lnTo>
                  <a:lnTo>
                    <a:pt x="6468" y="2352"/>
                  </a:lnTo>
                  <a:lnTo>
                    <a:pt x="6484" y="2324"/>
                  </a:lnTo>
                  <a:lnTo>
                    <a:pt x="6504" y="2297"/>
                  </a:lnTo>
                  <a:lnTo>
                    <a:pt x="6527" y="2274"/>
                  </a:lnTo>
                  <a:lnTo>
                    <a:pt x="6553" y="2254"/>
                  </a:lnTo>
                  <a:lnTo>
                    <a:pt x="6581" y="2238"/>
                  </a:lnTo>
                  <a:lnTo>
                    <a:pt x="6611" y="2225"/>
                  </a:lnTo>
                  <a:lnTo>
                    <a:pt x="6643" y="2216"/>
                  </a:lnTo>
                  <a:lnTo>
                    <a:pt x="6675" y="2212"/>
                  </a:lnTo>
                  <a:lnTo>
                    <a:pt x="6708" y="2211"/>
                  </a:lnTo>
                  <a:lnTo>
                    <a:pt x="6740" y="2215"/>
                  </a:lnTo>
                  <a:lnTo>
                    <a:pt x="6772" y="2224"/>
                  </a:lnTo>
                  <a:lnTo>
                    <a:pt x="6802" y="2236"/>
                  </a:lnTo>
                  <a:lnTo>
                    <a:pt x="6830" y="2252"/>
                  </a:lnTo>
                  <a:lnTo>
                    <a:pt x="6857" y="2272"/>
                  </a:lnTo>
                  <a:lnTo>
                    <a:pt x="6880" y="2295"/>
                  </a:lnTo>
                  <a:lnTo>
                    <a:pt x="9137" y="4834"/>
                  </a:lnTo>
                  <a:lnTo>
                    <a:pt x="9157" y="4860"/>
                  </a:lnTo>
                  <a:lnTo>
                    <a:pt x="9174" y="4888"/>
                  </a:lnTo>
                  <a:lnTo>
                    <a:pt x="9186" y="4919"/>
                  </a:lnTo>
                  <a:lnTo>
                    <a:pt x="9195" y="4951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49"/>
                  </a:lnTo>
                  <a:lnTo>
                    <a:pt x="9186" y="5081"/>
                  </a:lnTo>
                  <a:lnTo>
                    <a:pt x="9174" y="5112"/>
                  </a:lnTo>
                  <a:lnTo>
                    <a:pt x="9157" y="5140"/>
                  </a:lnTo>
                  <a:lnTo>
                    <a:pt x="9137" y="5166"/>
                  </a:lnTo>
                  <a:lnTo>
                    <a:pt x="6880" y="7705"/>
                  </a:lnTo>
                  <a:lnTo>
                    <a:pt x="6857" y="7728"/>
                  </a:lnTo>
                  <a:lnTo>
                    <a:pt x="6830" y="7748"/>
                  </a:lnTo>
                  <a:lnTo>
                    <a:pt x="6802" y="7764"/>
                  </a:lnTo>
                  <a:lnTo>
                    <a:pt x="6772" y="7776"/>
                  </a:lnTo>
                  <a:lnTo>
                    <a:pt x="6740" y="7785"/>
                  </a:lnTo>
                  <a:lnTo>
                    <a:pt x="6708" y="7789"/>
                  </a:lnTo>
                  <a:lnTo>
                    <a:pt x="6675" y="7788"/>
                  </a:lnTo>
                  <a:lnTo>
                    <a:pt x="6643" y="7784"/>
                  </a:lnTo>
                  <a:lnTo>
                    <a:pt x="6611" y="7775"/>
                  </a:lnTo>
                  <a:lnTo>
                    <a:pt x="6581" y="7762"/>
                  </a:lnTo>
                  <a:lnTo>
                    <a:pt x="6553" y="7746"/>
                  </a:lnTo>
                  <a:lnTo>
                    <a:pt x="6527" y="7726"/>
                  </a:lnTo>
                  <a:lnTo>
                    <a:pt x="6504" y="7703"/>
                  </a:lnTo>
                  <a:lnTo>
                    <a:pt x="6484" y="7676"/>
                  </a:lnTo>
                  <a:lnTo>
                    <a:pt x="6468" y="7648"/>
                  </a:lnTo>
                  <a:lnTo>
                    <a:pt x="6456" y="7618"/>
                  </a:lnTo>
                  <a:lnTo>
                    <a:pt x="6447" y="7586"/>
                  </a:lnTo>
                  <a:lnTo>
                    <a:pt x="6443" y="7554"/>
                  </a:lnTo>
                  <a:lnTo>
                    <a:pt x="6444" y="7521"/>
                  </a:lnTo>
                  <a:lnTo>
                    <a:pt x="6448" y="7489"/>
                  </a:lnTo>
                  <a:lnTo>
                    <a:pt x="6457" y="7457"/>
                  </a:lnTo>
                  <a:lnTo>
                    <a:pt x="6470" y="7427"/>
                  </a:lnTo>
                  <a:lnTo>
                    <a:pt x="6486" y="7399"/>
                  </a:lnTo>
                  <a:lnTo>
                    <a:pt x="6506" y="7373"/>
                  </a:lnTo>
                  <a:close/>
                  <a:moveTo>
                    <a:pt x="843" y="4860"/>
                  </a:moveTo>
                  <a:lnTo>
                    <a:pt x="863" y="4834"/>
                  </a:lnTo>
                  <a:lnTo>
                    <a:pt x="3120" y="2295"/>
                  </a:lnTo>
                  <a:lnTo>
                    <a:pt x="3143" y="2272"/>
                  </a:lnTo>
                  <a:lnTo>
                    <a:pt x="3170" y="2252"/>
                  </a:lnTo>
                  <a:lnTo>
                    <a:pt x="3198" y="2236"/>
                  </a:lnTo>
                  <a:lnTo>
                    <a:pt x="3228" y="2224"/>
                  </a:lnTo>
                  <a:lnTo>
                    <a:pt x="3260" y="2215"/>
                  </a:lnTo>
                  <a:lnTo>
                    <a:pt x="3292" y="2211"/>
                  </a:lnTo>
                  <a:lnTo>
                    <a:pt x="3325" y="2212"/>
                  </a:lnTo>
                  <a:lnTo>
                    <a:pt x="3357" y="2216"/>
                  </a:lnTo>
                  <a:lnTo>
                    <a:pt x="3389" y="2225"/>
                  </a:lnTo>
                  <a:lnTo>
                    <a:pt x="3419" y="2238"/>
                  </a:lnTo>
                  <a:lnTo>
                    <a:pt x="3447" y="2254"/>
                  </a:lnTo>
                  <a:lnTo>
                    <a:pt x="3473" y="2274"/>
                  </a:lnTo>
                  <a:lnTo>
                    <a:pt x="3496" y="2297"/>
                  </a:lnTo>
                  <a:lnTo>
                    <a:pt x="3516" y="2324"/>
                  </a:lnTo>
                  <a:lnTo>
                    <a:pt x="3532" y="2352"/>
                  </a:lnTo>
                  <a:lnTo>
                    <a:pt x="3544" y="2382"/>
                  </a:lnTo>
                  <a:lnTo>
                    <a:pt x="3553" y="2414"/>
                  </a:lnTo>
                  <a:lnTo>
                    <a:pt x="3557" y="2446"/>
                  </a:lnTo>
                  <a:lnTo>
                    <a:pt x="3556" y="2479"/>
                  </a:lnTo>
                  <a:lnTo>
                    <a:pt x="3552" y="2511"/>
                  </a:lnTo>
                  <a:lnTo>
                    <a:pt x="3543" y="2543"/>
                  </a:lnTo>
                  <a:lnTo>
                    <a:pt x="3530" y="2573"/>
                  </a:lnTo>
                  <a:lnTo>
                    <a:pt x="3514" y="2601"/>
                  </a:lnTo>
                  <a:lnTo>
                    <a:pt x="3494" y="2627"/>
                  </a:lnTo>
                  <a:lnTo>
                    <a:pt x="1384" y="5000"/>
                  </a:lnTo>
                  <a:lnTo>
                    <a:pt x="3494" y="7373"/>
                  </a:lnTo>
                  <a:lnTo>
                    <a:pt x="3514" y="7399"/>
                  </a:lnTo>
                  <a:lnTo>
                    <a:pt x="3530" y="7427"/>
                  </a:lnTo>
                  <a:lnTo>
                    <a:pt x="3543" y="7457"/>
                  </a:lnTo>
                  <a:lnTo>
                    <a:pt x="3552" y="7489"/>
                  </a:lnTo>
                  <a:lnTo>
                    <a:pt x="3556" y="7521"/>
                  </a:lnTo>
                  <a:lnTo>
                    <a:pt x="3557" y="7554"/>
                  </a:lnTo>
                  <a:lnTo>
                    <a:pt x="3553" y="7586"/>
                  </a:lnTo>
                  <a:lnTo>
                    <a:pt x="3544" y="7618"/>
                  </a:lnTo>
                  <a:lnTo>
                    <a:pt x="3532" y="7648"/>
                  </a:lnTo>
                  <a:lnTo>
                    <a:pt x="3516" y="7676"/>
                  </a:lnTo>
                  <a:lnTo>
                    <a:pt x="3496" y="7703"/>
                  </a:lnTo>
                  <a:lnTo>
                    <a:pt x="3473" y="7726"/>
                  </a:lnTo>
                  <a:lnTo>
                    <a:pt x="3447" y="7746"/>
                  </a:lnTo>
                  <a:lnTo>
                    <a:pt x="3419" y="7762"/>
                  </a:lnTo>
                  <a:lnTo>
                    <a:pt x="3389" y="7775"/>
                  </a:lnTo>
                  <a:lnTo>
                    <a:pt x="3357" y="7784"/>
                  </a:lnTo>
                  <a:lnTo>
                    <a:pt x="3325" y="7788"/>
                  </a:lnTo>
                  <a:lnTo>
                    <a:pt x="3292" y="7789"/>
                  </a:lnTo>
                  <a:lnTo>
                    <a:pt x="3260" y="7785"/>
                  </a:lnTo>
                  <a:lnTo>
                    <a:pt x="3228" y="7776"/>
                  </a:lnTo>
                  <a:lnTo>
                    <a:pt x="3198" y="7764"/>
                  </a:lnTo>
                  <a:lnTo>
                    <a:pt x="3170" y="7748"/>
                  </a:lnTo>
                  <a:lnTo>
                    <a:pt x="3143" y="7728"/>
                  </a:lnTo>
                  <a:lnTo>
                    <a:pt x="3120" y="7705"/>
                  </a:lnTo>
                  <a:lnTo>
                    <a:pt x="863" y="5166"/>
                  </a:lnTo>
                  <a:lnTo>
                    <a:pt x="843" y="5140"/>
                  </a:lnTo>
                  <a:lnTo>
                    <a:pt x="826" y="5112"/>
                  </a:lnTo>
                  <a:lnTo>
                    <a:pt x="814" y="5081"/>
                  </a:lnTo>
                  <a:lnTo>
                    <a:pt x="805" y="5049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51"/>
                  </a:lnTo>
                  <a:lnTo>
                    <a:pt x="814" y="4919"/>
                  </a:lnTo>
                  <a:lnTo>
                    <a:pt x="826" y="4888"/>
                  </a:lnTo>
                  <a:lnTo>
                    <a:pt x="843" y="48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9" name="Google Shape;1403;p13">
            <a:extLst>
              <a:ext uri="{FF2B5EF4-FFF2-40B4-BE49-F238E27FC236}">
                <a16:creationId xmlns:a16="http://schemas.microsoft.com/office/drawing/2014/main" id="{FDABF6CD-7ECB-4DE4-A892-994669EAEBE3}"/>
              </a:ext>
            </a:extLst>
          </p:cNvPr>
          <p:cNvGrpSpPr/>
          <p:nvPr/>
        </p:nvGrpSpPr>
        <p:grpSpPr>
          <a:xfrm>
            <a:off x="9756372" y="1760585"/>
            <a:ext cx="633600" cy="633600"/>
            <a:chOff x="9756372" y="3559635"/>
            <a:chExt cx="633600" cy="633600"/>
          </a:xfrm>
          <a:solidFill>
            <a:schemeClr val="bg1"/>
          </a:solidFill>
        </p:grpSpPr>
        <p:sp>
          <p:nvSpPr>
            <p:cNvPr id="260" name="Google Shape;1404;p13">
              <a:extLst>
                <a:ext uri="{FF2B5EF4-FFF2-40B4-BE49-F238E27FC236}">
                  <a16:creationId xmlns:a16="http://schemas.microsoft.com/office/drawing/2014/main" id="{A482E274-1CBD-446C-BBF0-ACF8367F902A}"/>
                </a:ext>
              </a:extLst>
            </p:cNvPr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67" y="6482"/>
                  </a:moveTo>
                  <a:lnTo>
                    <a:pt x="6234" y="6484"/>
                  </a:lnTo>
                  <a:lnTo>
                    <a:pt x="4259" y="6484"/>
                  </a:lnTo>
                  <a:lnTo>
                    <a:pt x="4226" y="6482"/>
                  </a:lnTo>
                  <a:lnTo>
                    <a:pt x="4194" y="6475"/>
                  </a:lnTo>
                  <a:lnTo>
                    <a:pt x="4163" y="6465"/>
                  </a:lnTo>
                  <a:lnTo>
                    <a:pt x="4134" y="6451"/>
                  </a:lnTo>
                  <a:lnTo>
                    <a:pt x="4107" y="6432"/>
                  </a:lnTo>
                  <a:lnTo>
                    <a:pt x="4082" y="6411"/>
                  </a:lnTo>
                  <a:lnTo>
                    <a:pt x="4061" y="6386"/>
                  </a:lnTo>
                  <a:lnTo>
                    <a:pt x="4042" y="6359"/>
                  </a:lnTo>
                  <a:lnTo>
                    <a:pt x="4028" y="6330"/>
                  </a:lnTo>
                  <a:lnTo>
                    <a:pt x="4018" y="6299"/>
                  </a:lnTo>
                  <a:lnTo>
                    <a:pt x="4011" y="6267"/>
                  </a:lnTo>
                  <a:lnTo>
                    <a:pt x="4009" y="6234"/>
                  </a:lnTo>
                  <a:lnTo>
                    <a:pt x="4011" y="6201"/>
                  </a:lnTo>
                  <a:lnTo>
                    <a:pt x="4018" y="6169"/>
                  </a:lnTo>
                  <a:lnTo>
                    <a:pt x="4028" y="6138"/>
                  </a:lnTo>
                  <a:lnTo>
                    <a:pt x="4042" y="6109"/>
                  </a:lnTo>
                  <a:lnTo>
                    <a:pt x="4061" y="6082"/>
                  </a:lnTo>
                  <a:lnTo>
                    <a:pt x="4082" y="6057"/>
                  </a:lnTo>
                  <a:lnTo>
                    <a:pt x="4107" y="6036"/>
                  </a:lnTo>
                  <a:lnTo>
                    <a:pt x="4134" y="6017"/>
                  </a:lnTo>
                  <a:lnTo>
                    <a:pt x="4163" y="6003"/>
                  </a:lnTo>
                  <a:lnTo>
                    <a:pt x="4194" y="5993"/>
                  </a:lnTo>
                  <a:lnTo>
                    <a:pt x="4226" y="5986"/>
                  </a:lnTo>
                  <a:lnTo>
                    <a:pt x="4259" y="5984"/>
                  </a:lnTo>
                  <a:lnTo>
                    <a:pt x="6234" y="5984"/>
                  </a:lnTo>
                  <a:lnTo>
                    <a:pt x="6267" y="5986"/>
                  </a:lnTo>
                  <a:lnTo>
                    <a:pt x="6299" y="5993"/>
                  </a:lnTo>
                  <a:lnTo>
                    <a:pt x="6330" y="6003"/>
                  </a:lnTo>
                  <a:lnTo>
                    <a:pt x="6359" y="6017"/>
                  </a:lnTo>
                  <a:lnTo>
                    <a:pt x="6386" y="6036"/>
                  </a:lnTo>
                  <a:lnTo>
                    <a:pt x="6411" y="6057"/>
                  </a:lnTo>
                  <a:lnTo>
                    <a:pt x="6432" y="6082"/>
                  </a:lnTo>
                  <a:lnTo>
                    <a:pt x="6451" y="6109"/>
                  </a:lnTo>
                  <a:lnTo>
                    <a:pt x="6465" y="6138"/>
                  </a:lnTo>
                  <a:lnTo>
                    <a:pt x="6475" y="6169"/>
                  </a:lnTo>
                  <a:lnTo>
                    <a:pt x="6482" y="6201"/>
                  </a:lnTo>
                  <a:lnTo>
                    <a:pt x="6484" y="6234"/>
                  </a:lnTo>
                  <a:lnTo>
                    <a:pt x="6482" y="6267"/>
                  </a:lnTo>
                  <a:lnTo>
                    <a:pt x="6475" y="6299"/>
                  </a:lnTo>
                  <a:lnTo>
                    <a:pt x="6465" y="6330"/>
                  </a:lnTo>
                  <a:lnTo>
                    <a:pt x="6451" y="6359"/>
                  </a:lnTo>
                  <a:lnTo>
                    <a:pt x="6432" y="6386"/>
                  </a:lnTo>
                  <a:lnTo>
                    <a:pt x="6411" y="6411"/>
                  </a:lnTo>
                  <a:lnTo>
                    <a:pt x="6386" y="6432"/>
                  </a:lnTo>
                  <a:lnTo>
                    <a:pt x="6359" y="6451"/>
                  </a:lnTo>
                  <a:lnTo>
                    <a:pt x="6330" y="6465"/>
                  </a:lnTo>
                  <a:lnTo>
                    <a:pt x="6299" y="6475"/>
                  </a:lnTo>
                  <a:lnTo>
                    <a:pt x="6267" y="6482"/>
                  </a:lnTo>
                  <a:close/>
                  <a:moveTo>
                    <a:pt x="2131" y="6037"/>
                  </a:moveTo>
                  <a:lnTo>
                    <a:pt x="2988" y="5370"/>
                  </a:lnTo>
                  <a:lnTo>
                    <a:pt x="2131" y="4703"/>
                  </a:lnTo>
                  <a:lnTo>
                    <a:pt x="2106" y="4682"/>
                  </a:lnTo>
                  <a:lnTo>
                    <a:pt x="2085" y="4657"/>
                  </a:lnTo>
                  <a:lnTo>
                    <a:pt x="2067" y="4630"/>
                  </a:lnTo>
                  <a:lnTo>
                    <a:pt x="2052" y="4600"/>
                  </a:lnTo>
                  <a:lnTo>
                    <a:pt x="2042" y="4569"/>
                  </a:lnTo>
                  <a:lnTo>
                    <a:pt x="2036" y="4537"/>
                  </a:lnTo>
                  <a:lnTo>
                    <a:pt x="2034" y="4504"/>
                  </a:lnTo>
                  <a:lnTo>
                    <a:pt x="2036" y="4472"/>
                  </a:lnTo>
                  <a:lnTo>
                    <a:pt x="2043" y="4440"/>
                  </a:lnTo>
                  <a:lnTo>
                    <a:pt x="2054" y="4409"/>
                  </a:lnTo>
                  <a:lnTo>
                    <a:pt x="2068" y="4380"/>
                  </a:lnTo>
                  <a:lnTo>
                    <a:pt x="2087" y="4353"/>
                  </a:lnTo>
                  <a:lnTo>
                    <a:pt x="2108" y="4328"/>
                  </a:lnTo>
                  <a:lnTo>
                    <a:pt x="2133" y="4307"/>
                  </a:lnTo>
                  <a:lnTo>
                    <a:pt x="2160" y="4289"/>
                  </a:lnTo>
                  <a:lnTo>
                    <a:pt x="2190" y="4274"/>
                  </a:lnTo>
                  <a:lnTo>
                    <a:pt x="2221" y="4264"/>
                  </a:lnTo>
                  <a:lnTo>
                    <a:pt x="2253" y="4258"/>
                  </a:lnTo>
                  <a:lnTo>
                    <a:pt x="2286" y="4256"/>
                  </a:lnTo>
                  <a:lnTo>
                    <a:pt x="2318" y="4258"/>
                  </a:lnTo>
                  <a:lnTo>
                    <a:pt x="2350" y="4265"/>
                  </a:lnTo>
                  <a:lnTo>
                    <a:pt x="2381" y="4276"/>
                  </a:lnTo>
                  <a:lnTo>
                    <a:pt x="2410" y="4290"/>
                  </a:lnTo>
                  <a:lnTo>
                    <a:pt x="2437" y="4309"/>
                  </a:lnTo>
                  <a:lnTo>
                    <a:pt x="3548" y="5173"/>
                  </a:lnTo>
                  <a:lnTo>
                    <a:pt x="3573" y="5194"/>
                  </a:lnTo>
                  <a:lnTo>
                    <a:pt x="3594" y="5219"/>
                  </a:lnTo>
                  <a:lnTo>
                    <a:pt x="3612" y="5246"/>
                  </a:lnTo>
                  <a:lnTo>
                    <a:pt x="3626" y="5275"/>
                  </a:lnTo>
                  <a:lnTo>
                    <a:pt x="3637" y="5306"/>
                  </a:lnTo>
                  <a:lnTo>
                    <a:pt x="3643" y="5338"/>
                  </a:lnTo>
                  <a:lnTo>
                    <a:pt x="3645" y="5370"/>
                  </a:lnTo>
                  <a:lnTo>
                    <a:pt x="3643" y="5402"/>
                  </a:lnTo>
                  <a:lnTo>
                    <a:pt x="3637" y="5434"/>
                  </a:lnTo>
                  <a:lnTo>
                    <a:pt x="3626" y="5465"/>
                  </a:lnTo>
                  <a:lnTo>
                    <a:pt x="3612" y="5494"/>
                  </a:lnTo>
                  <a:lnTo>
                    <a:pt x="3594" y="5521"/>
                  </a:lnTo>
                  <a:lnTo>
                    <a:pt x="3573" y="5546"/>
                  </a:lnTo>
                  <a:lnTo>
                    <a:pt x="3548" y="5567"/>
                  </a:lnTo>
                  <a:lnTo>
                    <a:pt x="2437" y="6431"/>
                  </a:lnTo>
                  <a:lnTo>
                    <a:pt x="2410" y="6450"/>
                  </a:lnTo>
                  <a:lnTo>
                    <a:pt x="2381" y="6464"/>
                  </a:lnTo>
                  <a:lnTo>
                    <a:pt x="2350" y="6475"/>
                  </a:lnTo>
                  <a:lnTo>
                    <a:pt x="2318" y="6482"/>
                  </a:lnTo>
                  <a:lnTo>
                    <a:pt x="2286" y="6484"/>
                  </a:lnTo>
                  <a:lnTo>
                    <a:pt x="2253" y="6482"/>
                  </a:lnTo>
                  <a:lnTo>
                    <a:pt x="2221" y="6476"/>
                  </a:lnTo>
                  <a:lnTo>
                    <a:pt x="2190" y="6466"/>
                  </a:lnTo>
                  <a:lnTo>
                    <a:pt x="2160" y="6451"/>
                  </a:lnTo>
                  <a:lnTo>
                    <a:pt x="2133" y="6433"/>
                  </a:lnTo>
                  <a:lnTo>
                    <a:pt x="2108" y="6412"/>
                  </a:lnTo>
                  <a:lnTo>
                    <a:pt x="2087" y="6387"/>
                  </a:lnTo>
                  <a:lnTo>
                    <a:pt x="2068" y="6360"/>
                  </a:lnTo>
                  <a:lnTo>
                    <a:pt x="2054" y="6331"/>
                  </a:lnTo>
                  <a:lnTo>
                    <a:pt x="2043" y="6300"/>
                  </a:lnTo>
                  <a:lnTo>
                    <a:pt x="2036" y="6268"/>
                  </a:lnTo>
                  <a:lnTo>
                    <a:pt x="2034" y="6236"/>
                  </a:lnTo>
                  <a:lnTo>
                    <a:pt x="2036" y="6203"/>
                  </a:lnTo>
                  <a:lnTo>
                    <a:pt x="2042" y="6171"/>
                  </a:lnTo>
                  <a:lnTo>
                    <a:pt x="2052" y="6140"/>
                  </a:lnTo>
                  <a:lnTo>
                    <a:pt x="2067" y="6110"/>
                  </a:lnTo>
                  <a:lnTo>
                    <a:pt x="2085" y="6083"/>
                  </a:lnTo>
                  <a:lnTo>
                    <a:pt x="2106" y="6058"/>
                  </a:lnTo>
                  <a:lnTo>
                    <a:pt x="2131" y="60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1405;p13">
              <a:extLst>
                <a:ext uri="{FF2B5EF4-FFF2-40B4-BE49-F238E27FC236}">
                  <a16:creationId xmlns:a16="http://schemas.microsoft.com/office/drawing/2014/main" id="{8151D17B-8A72-4CED-8719-99F124D1444F}"/>
                </a:ext>
              </a:extLst>
            </p:cNvPr>
            <p:cNvSpPr/>
            <p:nvPr/>
          </p:nvSpPr>
          <p:spPr>
            <a:xfrm>
              <a:off x="975637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9" y="1541"/>
                  </a:moveTo>
                  <a:lnTo>
                    <a:pt x="1662" y="1541"/>
                  </a:lnTo>
                  <a:lnTo>
                    <a:pt x="1667" y="1541"/>
                  </a:lnTo>
                  <a:lnTo>
                    <a:pt x="8333" y="1541"/>
                  </a:lnTo>
                  <a:lnTo>
                    <a:pt x="8338" y="1541"/>
                  </a:lnTo>
                  <a:lnTo>
                    <a:pt x="8361" y="1541"/>
                  </a:lnTo>
                  <a:lnTo>
                    <a:pt x="8370" y="1542"/>
                  </a:lnTo>
                  <a:lnTo>
                    <a:pt x="8393" y="1543"/>
                  </a:lnTo>
                  <a:lnTo>
                    <a:pt x="8402" y="1544"/>
                  </a:lnTo>
                  <a:lnTo>
                    <a:pt x="8425" y="1546"/>
                  </a:lnTo>
                  <a:lnTo>
                    <a:pt x="8434" y="1547"/>
                  </a:lnTo>
                  <a:lnTo>
                    <a:pt x="8457" y="1550"/>
                  </a:lnTo>
                  <a:lnTo>
                    <a:pt x="8466" y="1551"/>
                  </a:lnTo>
                  <a:lnTo>
                    <a:pt x="8489" y="1555"/>
                  </a:lnTo>
                  <a:lnTo>
                    <a:pt x="8498" y="1557"/>
                  </a:lnTo>
                  <a:lnTo>
                    <a:pt x="8521" y="1561"/>
                  </a:lnTo>
                  <a:lnTo>
                    <a:pt x="8530" y="1563"/>
                  </a:lnTo>
                  <a:lnTo>
                    <a:pt x="8552" y="1569"/>
                  </a:lnTo>
                  <a:lnTo>
                    <a:pt x="8561" y="1571"/>
                  </a:lnTo>
                  <a:lnTo>
                    <a:pt x="8583" y="1578"/>
                  </a:lnTo>
                  <a:lnTo>
                    <a:pt x="8592" y="1580"/>
                  </a:lnTo>
                  <a:lnTo>
                    <a:pt x="8614" y="1588"/>
                  </a:lnTo>
                  <a:lnTo>
                    <a:pt x="8623" y="1591"/>
                  </a:lnTo>
                  <a:lnTo>
                    <a:pt x="8645" y="1599"/>
                  </a:lnTo>
                  <a:lnTo>
                    <a:pt x="8653" y="1602"/>
                  </a:lnTo>
                  <a:lnTo>
                    <a:pt x="8675" y="1611"/>
                  </a:lnTo>
                  <a:lnTo>
                    <a:pt x="8683" y="1615"/>
                  </a:lnTo>
                  <a:lnTo>
                    <a:pt x="8704" y="1624"/>
                  </a:lnTo>
                  <a:lnTo>
                    <a:pt x="8713" y="1628"/>
                  </a:lnTo>
                  <a:lnTo>
                    <a:pt x="8734" y="1639"/>
                  </a:lnTo>
                  <a:lnTo>
                    <a:pt x="8742" y="1643"/>
                  </a:lnTo>
                  <a:lnTo>
                    <a:pt x="8762" y="1654"/>
                  </a:lnTo>
                  <a:lnTo>
                    <a:pt x="8770" y="1659"/>
                  </a:lnTo>
                  <a:lnTo>
                    <a:pt x="8790" y="1671"/>
                  </a:lnTo>
                  <a:lnTo>
                    <a:pt x="8798" y="1676"/>
                  </a:lnTo>
                  <a:lnTo>
                    <a:pt x="8817" y="1688"/>
                  </a:lnTo>
                  <a:lnTo>
                    <a:pt x="8825" y="1694"/>
                  </a:lnTo>
                  <a:lnTo>
                    <a:pt x="8844" y="1707"/>
                  </a:lnTo>
                  <a:lnTo>
                    <a:pt x="8851" y="1712"/>
                  </a:lnTo>
                  <a:lnTo>
                    <a:pt x="8870" y="1727"/>
                  </a:lnTo>
                  <a:lnTo>
                    <a:pt x="8877" y="1732"/>
                  </a:lnTo>
                  <a:lnTo>
                    <a:pt x="8895" y="1747"/>
                  </a:lnTo>
                  <a:lnTo>
                    <a:pt x="8902" y="1753"/>
                  </a:lnTo>
                  <a:lnTo>
                    <a:pt x="8919" y="1769"/>
                  </a:lnTo>
                  <a:lnTo>
                    <a:pt x="8926" y="1775"/>
                  </a:lnTo>
                  <a:lnTo>
                    <a:pt x="8942" y="1791"/>
                  </a:lnTo>
                  <a:lnTo>
                    <a:pt x="8949" y="1798"/>
                  </a:lnTo>
                  <a:lnTo>
                    <a:pt x="8965" y="1814"/>
                  </a:lnTo>
                  <a:lnTo>
                    <a:pt x="8971" y="1821"/>
                  </a:lnTo>
                  <a:lnTo>
                    <a:pt x="8987" y="1838"/>
                  </a:lnTo>
                  <a:lnTo>
                    <a:pt x="8993" y="1845"/>
                  </a:lnTo>
                  <a:lnTo>
                    <a:pt x="9008" y="1863"/>
                  </a:lnTo>
                  <a:lnTo>
                    <a:pt x="9013" y="1870"/>
                  </a:lnTo>
                  <a:lnTo>
                    <a:pt x="9028" y="1889"/>
                  </a:lnTo>
                  <a:lnTo>
                    <a:pt x="9033" y="1896"/>
                  </a:lnTo>
                  <a:lnTo>
                    <a:pt x="9046" y="1915"/>
                  </a:lnTo>
                  <a:lnTo>
                    <a:pt x="9052" y="1923"/>
                  </a:lnTo>
                  <a:lnTo>
                    <a:pt x="9064" y="1942"/>
                  </a:lnTo>
                  <a:lnTo>
                    <a:pt x="9069" y="1950"/>
                  </a:lnTo>
                  <a:lnTo>
                    <a:pt x="9081" y="1970"/>
                  </a:lnTo>
                  <a:lnTo>
                    <a:pt x="9086" y="1978"/>
                  </a:lnTo>
                  <a:lnTo>
                    <a:pt x="9097" y="1999"/>
                  </a:lnTo>
                  <a:lnTo>
                    <a:pt x="9101" y="2007"/>
                  </a:lnTo>
                  <a:lnTo>
                    <a:pt x="9112" y="2028"/>
                  </a:lnTo>
                  <a:lnTo>
                    <a:pt x="9116" y="2036"/>
                  </a:lnTo>
                  <a:lnTo>
                    <a:pt x="9125" y="2057"/>
                  </a:lnTo>
                  <a:lnTo>
                    <a:pt x="9129" y="2065"/>
                  </a:lnTo>
                  <a:lnTo>
                    <a:pt x="9138" y="2087"/>
                  </a:lnTo>
                  <a:lnTo>
                    <a:pt x="9141" y="2095"/>
                  </a:lnTo>
                  <a:lnTo>
                    <a:pt x="9149" y="2117"/>
                  </a:lnTo>
                  <a:lnTo>
                    <a:pt x="9152" y="2125"/>
                  </a:lnTo>
                  <a:lnTo>
                    <a:pt x="9160" y="2147"/>
                  </a:lnTo>
                  <a:lnTo>
                    <a:pt x="9162" y="2156"/>
                  </a:lnTo>
                  <a:lnTo>
                    <a:pt x="9169" y="2178"/>
                  </a:lnTo>
                  <a:lnTo>
                    <a:pt x="9171" y="2187"/>
                  </a:lnTo>
                  <a:lnTo>
                    <a:pt x="9177" y="2210"/>
                  </a:lnTo>
                  <a:lnTo>
                    <a:pt x="9179" y="2219"/>
                  </a:lnTo>
                  <a:lnTo>
                    <a:pt x="9184" y="2241"/>
                  </a:lnTo>
                  <a:lnTo>
                    <a:pt x="9185" y="2250"/>
                  </a:lnTo>
                  <a:lnTo>
                    <a:pt x="9189" y="2273"/>
                  </a:lnTo>
                  <a:lnTo>
                    <a:pt x="9191" y="2282"/>
                  </a:lnTo>
                  <a:lnTo>
                    <a:pt x="9194" y="2305"/>
                  </a:lnTo>
                  <a:lnTo>
                    <a:pt x="9195" y="2315"/>
                  </a:lnTo>
                  <a:lnTo>
                    <a:pt x="9197" y="2338"/>
                  </a:lnTo>
                  <a:lnTo>
                    <a:pt x="9198" y="2347"/>
                  </a:lnTo>
                  <a:lnTo>
                    <a:pt x="9199" y="2370"/>
                  </a:lnTo>
                  <a:lnTo>
                    <a:pt x="9200" y="2380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20"/>
                  </a:lnTo>
                  <a:lnTo>
                    <a:pt x="9199" y="7630"/>
                  </a:lnTo>
                  <a:lnTo>
                    <a:pt x="9198" y="7653"/>
                  </a:lnTo>
                  <a:lnTo>
                    <a:pt x="9197" y="7662"/>
                  </a:lnTo>
                  <a:lnTo>
                    <a:pt x="9195" y="7685"/>
                  </a:lnTo>
                  <a:lnTo>
                    <a:pt x="9194" y="7695"/>
                  </a:lnTo>
                  <a:lnTo>
                    <a:pt x="9191" y="7718"/>
                  </a:lnTo>
                  <a:lnTo>
                    <a:pt x="9189" y="7727"/>
                  </a:lnTo>
                  <a:lnTo>
                    <a:pt x="9185" y="7750"/>
                  </a:lnTo>
                  <a:lnTo>
                    <a:pt x="9184" y="7759"/>
                  </a:lnTo>
                  <a:lnTo>
                    <a:pt x="9179" y="7781"/>
                  </a:lnTo>
                  <a:lnTo>
                    <a:pt x="9177" y="7790"/>
                  </a:lnTo>
                  <a:lnTo>
                    <a:pt x="9171" y="7813"/>
                  </a:lnTo>
                  <a:lnTo>
                    <a:pt x="9169" y="7822"/>
                  </a:lnTo>
                  <a:lnTo>
                    <a:pt x="9162" y="7844"/>
                  </a:lnTo>
                  <a:lnTo>
                    <a:pt x="9160" y="7853"/>
                  </a:lnTo>
                  <a:lnTo>
                    <a:pt x="9152" y="7875"/>
                  </a:lnTo>
                  <a:lnTo>
                    <a:pt x="9149" y="7883"/>
                  </a:lnTo>
                  <a:lnTo>
                    <a:pt x="9141" y="7905"/>
                  </a:lnTo>
                  <a:lnTo>
                    <a:pt x="9138" y="7913"/>
                  </a:lnTo>
                  <a:lnTo>
                    <a:pt x="9129" y="7935"/>
                  </a:lnTo>
                  <a:lnTo>
                    <a:pt x="9125" y="7943"/>
                  </a:lnTo>
                  <a:lnTo>
                    <a:pt x="9116" y="7964"/>
                  </a:lnTo>
                  <a:lnTo>
                    <a:pt x="9112" y="7972"/>
                  </a:lnTo>
                  <a:lnTo>
                    <a:pt x="9101" y="7993"/>
                  </a:lnTo>
                  <a:lnTo>
                    <a:pt x="9097" y="8001"/>
                  </a:lnTo>
                  <a:lnTo>
                    <a:pt x="9086" y="8022"/>
                  </a:lnTo>
                  <a:lnTo>
                    <a:pt x="9081" y="8030"/>
                  </a:lnTo>
                  <a:lnTo>
                    <a:pt x="9069" y="8050"/>
                  </a:lnTo>
                  <a:lnTo>
                    <a:pt x="9064" y="8058"/>
                  </a:lnTo>
                  <a:lnTo>
                    <a:pt x="9052" y="8077"/>
                  </a:lnTo>
                  <a:lnTo>
                    <a:pt x="9046" y="8085"/>
                  </a:lnTo>
                  <a:lnTo>
                    <a:pt x="9033" y="8104"/>
                  </a:lnTo>
                  <a:lnTo>
                    <a:pt x="9028" y="8111"/>
                  </a:lnTo>
                  <a:lnTo>
                    <a:pt x="9013" y="8130"/>
                  </a:lnTo>
                  <a:lnTo>
                    <a:pt x="9008" y="8137"/>
                  </a:lnTo>
                  <a:lnTo>
                    <a:pt x="8993" y="8155"/>
                  </a:lnTo>
                  <a:lnTo>
                    <a:pt x="8987" y="8162"/>
                  </a:lnTo>
                  <a:lnTo>
                    <a:pt x="8971" y="8179"/>
                  </a:lnTo>
                  <a:lnTo>
                    <a:pt x="8965" y="8186"/>
                  </a:lnTo>
                  <a:lnTo>
                    <a:pt x="8949" y="8202"/>
                  </a:lnTo>
                  <a:lnTo>
                    <a:pt x="8942" y="8209"/>
                  </a:lnTo>
                  <a:lnTo>
                    <a:pt x="8926" y="8225"/>
                  </a:lnTo>
                  <a:lnTo>
                    <a:pt x="8919" y="8231"/>
                  </a:lnTo>
                  <a:lnTo>
                    <a:pt x="8902" y="8247"/>
                  </a:lnTo>
                  <a:lnTo>
                    <a:pt x="8895" y="8253"/>
                  </a:lnTo>
                  <a:lnTo>
                    <a:pt x="8877" y="8268"/>
                  </a:lnTo>
                  <a:lnTo>
                    <a:pt x="8870" y="8273"/>
                  </a:lnTo>
                  <a:lnTo>
                    <a:pt x="8851" y="8288"/>
                  </a:lnTo>
                  <a:lnTo>
                    <a:pt x="8844" y="8293"/>
                  </a:lnTo>
                  <a:lnTo>
                    <a:pt x="8825" y="8306"/>
                  </a:lnTo>
                  <a:lnTo>
                    <a:pt x="8817" y="8312"/>
                  </a:lnTo>
                  <a:lnTo>
                    <a:pt x="8798" y="8324"/>
                  </a:lnTo>
                  <a:lnTo>
                    <a:pt x="8790" y="8329"/>
                  </a:lnTo>
                  <a:lnTo>
                    <a:pt x="8770" y="8341"/>
                  </a:lnTo>
                  <a:lnTo>
                    <a:pt x="8762" y="8346"/>
                  </a:lnTo>
                  <a:lnTo>
                    <a:pt x="8742" y="8357"/>
                  </a:lnTo>
                  <a:lnTo>
                    <a:pt x="8734" y="8361"/>
                  </a:lnTo>
                  <a:lnTo>
                    <a:pt x="8713" y="8372"/>
                  </a:lnTo>
                  <a:lnTo>
                    <a:pt x="8704" y="8376"/>
                  </a:lnTo>
                  <a:lnTo>
                    <a:pt x="8683" y="8385"/>
                  </a:lnTo>
                  <a:lnTo>
                    <a:pt x="8675" y="8389"/>
                  </a:lnTo>
                  <a:lnTo>
                    <a:pt x="8653" y="8398"/>
                  </a:lnTo>
                  <a:lnTo>
                    <a:pt x="8645" y="8401"/>
                  </a:lnTo>
                  <a:lnTo>
                    <a:pt x="8623" y="8409"/>
                  </a:lnTo>
                  <a:lnTo>
                    <a:pt x="8614" y="8412"/>
                  </a:lnTo>
                  <a:lnTo>
                    <a:pt x="8592" y="8420"/>
                  </a:lnTo>
                  <a:lnTo>
                    <a:pt x="8583" y="8422"/>
                  </a:lnTo>
                  <a:lnTo>
                    <a:pt x="8561" y="8429"/>
                  </a:lnTo>
                  <a:lnTo>
                    <a:pt x="8552" y="8431"/>
                  </a:lnTo>
                  <a:lnTo>
                    <a:pt x="8530" y="8437"/>
                  </a:lnTo>
                  <a:lnTo>
                    <a:pt x="8521" y="8439"/>
                  </a:lnTo>
                  <a:lnTo>
                    <a:pt x="8498" y="8443"/>
                  </a:lnTo>
                  <a:lnTo>
                    <a:pt x="8489" y="8445"/>
                  </a:lnTo>
                  <a:lnTo>
                    <a:pt x="8466" y="8449"/>
                  </a:lnTo>
                  <a:lnTo>
                    <a:pt x="8457" y="8450"/>
                  </a:lnTo>
                  <a:lnTo>
                    <a:pt x="8434" y="8453"/>
                  </a:lnTo>
                  <a:lnTo>
                    <a:pt x="8425" y="8454"/>
                  </a:lnTo>
                  <a:lnTo>
                    <a:pt x="8402" y="8456"/>
                  </a:lnTo>
                  <a:lnTo>
                    <a:pt x="8393" y="8457"/>
                  </a:lnTo>
                  <a:lnTo>
                    <a:pt x="8370" y="8458"/>
                  </a:lnTo>
                  <a:lnTo>
                    <a:pt x="8361" y="8459"/>
                  </a:lnTo>
                  <a:lnTo>
                    <a:pt x="8338" y="8459"/>
                  </a:lnTo>
                  <a:lnTo>
                    <a:pt x="8333" y="8459"/>
                  </a:lnTo>
                  <a:lnTo>
                    <a:pt x="1667" y="8459"/>
                  </a:lnTo>
                  <a:lnTo>
                    <a:pt x="1662" y="8459"/>
                  </a:lnTo>
                  <a:lnTo>
                    <a:pt x="1639" y="8459"/>
                  </a:lnTo>
                  <a:lnTo>
                    <a:pt x="1630" y="8458"/>
                  </a:lnTo>
                  <a:lnTo>
                    <a:pt x="1607" y="8457"/>
                  </a:lnTo>
                  <a:lnTo>
                    <a:pt x="1598" y="8456"/>
                  </a:lnTo>
                  <a:lnTo>
                    <a:pt x="1575" y="8454"/>
                  </a:lnTo>
                  <a:lnTo>
                    <a:pt x="1566" y="8453"/>
                  </a:lnTo>
                  <a:lnTo>
                    <a:pt x="1543" y="8450"/>
                  </a:lnTo>
                  <a:lnTo>
                    <a:pt x="1534" y="8449"/>
                  </a:lnTo>
                  <a:lnTo>
                    <a:pt x="1511" y="8445"/>
                  </a:lnTo>
                  <a:lnTo>
                    <a:pt x="1502" y="8443"/>
                  </a:lnTo>
                  <a:lnTo>
                    <a:pt x="1479" y="8439"/>
                  </a:lnTo>
                  <a:lnTo>
                    <a:pt x="1470" y="8437"/>
                  </a:lnTo>
                  <a:lnTo>
                    <a:pt x="1448" y="8431"/>
                  </a:lnTo>
                  <a:lnTo>
                    <a:pt x="1439" y="8429"/>
                  </a:lnTo>
                  <a:lnTo>
                    <a:pt x="1417" y="8422"/>
                  </a:lnTo>
                  <a:lnTo>
                    <a:pt x="1408" y="8420"/>
                  </a:lnTo>
                  <a:lnTo>
                    <a:pt x="1386" y="8412"/>
                  </a:lnTo>
                  <a:lnTo>
                    <a:pt x="1377" y="8409"/>
                  </a:lnTo>
                  <a:lnTo>
                    <a:pt x="1355" y="8401"/>
                  </a:lnTo>
                  <a:lnTo>
                    <a:pt x="1347" y="8398"/>
                  </a:lnTo>
                  <a:lnTo>
                    <a:pt x="1325" y="8389"/>
                  </a:lnTo>
                  <a:lnTo>
                    <a:pt x="1317" y="8385"/>
                  </a:lnTo>
                  <a:lnTo>
                    <a:pt x="1296" y="8376"/>
                  </a:lnTo>
                  <a:lnTo>
                    <a:pt x="1287" y="8372"/>
                  </a:lnTo>
                  <a:lnTo>
                    <a:pt x="1266" y="8361"/>
                  </a:lnTo>
                  <a:lnTo>
                    <a:pt x="1258" y="8357"/>
                  </a:lnTo>
                  <a:lnTo>
                    <a:pt x="1238" y="8346"/>
                  </a:lnTo>
                  <a:lnTo>
                    <a:pt x="1230" y="8341"/>
                  </a:lnTo>
                  <a:lnTo>
                    <a:pt x="1210" y="8329"/>
                  </a:lnTo>
                  <a:lnTo>
                    <a:pt x="1202" y="8324"/>
                  </a:lnTo>
                  <a:lnTo>
                    <a:pt x="1183" y="8312"/>
                  </a:lnTo>
                  <a:lnTo>
                    <a:pt x="1175" y="8306"/>
                  </a:lnTo>
                  <a:lnTo>
                    <a:pt x="1156" y="8293"/>
                  </a:lnTo>
                  <a:lnTo>
                    <a:pt x="1149" y="8288"/>
                  </a:lnTo>
                  <a:lnTo>
                    <a:pt x="1130" y="8273"/>
                  </a:lnTo>
                  <a:lnTo>
                    <a:pt x="1123" y="8268"/>
                  </a:lnTo>
                  <a:lnTo>
                    <a:pt x="1105" y="8253"/>
                  </a:lnTo>
                  <a:lnTo>
                    <a:pt x="1098" y="8247"/>
                  </a:lnTo>
                  <a:lnTo>
                    <a:pt x="1081" y="8231"/>
                  </a:lnTo>
                  <a:lnTo>
                    <a:pt x="1074" y="8225"/>
                  </a:lnTo>
                  <a:lnTo>
                    <a:pt x="1058" y="8209"/>
                  </a:lnTo>
                  <a:lnTo>
                    <a:pt x="1051" y="8202"/>
                  </a:lnTo>
                  <a:lnTo>
                    <a:pt x="1035" y="8186"/>
                  </a:lnTo>
                  <a:lnTo>
                    <a:pt x="1029" y="8179"/>
                  </a:lnTo>
                  <a:lnTo>
                    <a:pt x="1013" y="8162"/>
                  </a:lnTo>
                  <a:lnTo>
                    <a:pt x="1007" y="8155"/>
                  </a:lnTo>
                  <a:lnTo>
                    <a:pt x="992" y="8137"/>
                  </a:lnTo>
                  <a:lnTo>
                    <a:pt x="987" y="8130"/>
                  </a:lnTo>
                  <a:lnTo>
                    <a:pt x="972" y="8111"/>
                  </a:lnTo>
                  <a:lnTo>
                    <a:pt x="967" y="8104"/>
                  </a:lnTo>
                  <a:lnTo>
                    <a:pt x="954" y="8085"/>
                  </a:lnTo>
                  <a:lnTo>
                    <a:pt x="948" y="8077"/>
                  </a:lnTo>
                  <a:lnTo>
                    <a:pt x="936" y="8058"/>
                  </a:lnTo>
                  <a:lnTo>
                    <a:pt x="931" y="8050"/>
                  </a:lnTo>
                  <a:lnTo>
                    <a:pt x="919" y="8030"/>
                  </a:lnTo>
                  <a:lnTo>
                    <a:pt x="914" y="8022"/>
                  </a:lnTo>
                  <a:lnTo>
                    <a:pt x="903" y="8001"/>
                  </a:lnTo>
                  <a:lnTo>
                    <a:pt x="899" y="7993"/>
                  </a:lnTo>
                  <a:lnTo>
                    <a:pt x="888" y="7972"/>
                  </a:lnTo>
                  <a:lnTo>
                    <a:pt x="884" y="7964"/>
                  </a:lnTo>
                  <a:lnTo>
                    <a:pt x="875" y="7943"/>
                  </a:lnTo>
                  <a:lnTo>
                    <a:pt x="871" y="7935"/>
                  </a:lnTo>
                  <a:lnTo>
                    <a:pt x="862" y="7913"/>
                  </a:lnTo>
                  <a:lnTo>
                    <a:pt x="859" y="7905"/>
                  </a:lnTo>
                  <a:lnTo>
                    <a:pt x="851" y="7883"/>
                  </a:lnTo>
                  <a:lnTo>
                    <a:pt x="848" y="7875"/>
                  </a:lnTo>
                  <a:lnTo>
                    <a:pt x="840" y="7853"/>
                  </a:lnTo>
                  <a:lnTo>
                    <a:pt x="838" y="7844"/>
                  </a:lnTo>
                  <a:lnTo>
                    <a:pt x="831" y="7822"/>
                  </a:lnTo>
                  <a:lnTo>
                    <a:pt x="829" y="7813"/>
                  </a:lnTo>
                  <a:lnTo>
                    <a:pt x="823" y="7790"/>
                  </a:lnTo>
                  <a:lnTo>
                    <a:pt x="821" y="7781"/>
                  </a:lnTo>
                  <a:lnTo>
                    <a:pt x="816" y="7759"/>
                  </a:lnTo>
                  <a:lnTo>
                    <a:pt x="815" y="7750"/>
                  </a:lnTo>
                  <a:lnTo>
                    <a:pt x="811" y="7727"/>
                  </a:lnTo>
                  <a:lnTo>
                    <a:pt x="809" y="7718"/>
                  </a:lnTo>
                  <a:lnTo>
                    <a:pt x="806" y="7695"/>
                  </a:lnTo>
                  <a:lnTo>
                    <a:pt x="805" y="7685"/>
                  </a:lnTo>
                  <a:lnTo>
                    <a:pt x="803" y="7662"/>
                  </a:lnTo>
                  <a:lnTo>
                    <a:pt x="802" y="7653"/>
                  </a:lnTo>
                  <a:lnTo>
                    <a:pt x="801" y="7630"/>
                  </a:lnTo>
                  <a:lnTo>
                    <a:pt x="800" y="7620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0"/>
                  </a:lnTo>
                  <a:lnTo>
                    <a:pt x="801" y="2370"/>
                  </a:lnTo>
                  <a:lnTo>
                    <a:pt x="802" y="2347"/>
                  </a:lnTo>
                  <a:lnTo>
                    <a:pt x="803" y="2338"/>
                  </a:lnTo>
                  <a:lnTo>
                    <a:pt x="805" y="2315"/>
                  </a:lnTo>
                  <a:lnTo>
                    <a:pt x="806" y="2305"/>
                  </a:lnTo>
                  <a:lnTo>
                    <a:pt x="809" y="2282"/>
                  </a:lnTo>
                  <a:lnTo>
                    <a:pt x="811" y="2273"/>
                  </a:lnTo>
                  <a:lnTo>
                    <a:pt x="815" y="2250"/>
                  </a:lnTo>
                  <a:lnTo>
                    <a:pt x="816" y="2241"/>
                  </a:lnTo>
                  <a:lnTo>
                    <a:pt x="821" y="2219"/>
                  </a:lnTo>
                  <a:lnTo>
                    <a:pt x="823" y="2210"/>
                  </a:lnTo>
                  <a:lnTo>
                    <a:pt x="829" y="2187"/>
                  </a:lnTo>
                  <a:lnTo>
                    <a:pt x="831" y="2178"/>
                  </a:lnTo>
                  <a:lnTo>
                    <a:pt x="838" y="2156"/>
                  </a:lnTo>
                  <a:lnTo>
                    <a:pt x="840" y="2147"/>
                  </a:lnTo>
                  <a:lnTo>
                    <a:pt x="848" y="2125"/>
                  </a:lnTo>
                  <a:lnTo>
                    <a:pt x="851" y="2117"/>
                  </a:lnTo>
                  <a:lnTo>
                    <a:pt x="859" y="2095"/>
                  </a:lnTo>
                  <a:lnTo>
                    <a:pt x="862" y="2087"/>
                  </a:lnTo>
                  <a:lnTo>
                    <a:pt x="871" y="2065"/>
                  </a:lnTo>
                  <a:lnTo>
                    <a:pt x="875" y="2057"/>
                  </a:lnTo>
                  <a:lnTo>
                    <a:pt x="884" y="2036"/>
                  </a:lnTo>
                  <a:lnTo>
                    <a:pt x="888" y="2028"/>
                  </a:lnTo>
                  <a:lnTo>
                    <a:pt x="899" y="2007"/>
                  </a:lnTo>
                  <a:lnTo>
                    <a:pt x="903" y="1999"/>
                  </a:lnTo>
                  <a:lnTo>
                    <a:pt x="914" y="1978"/>
                  </a:lnTo>
                  <a:lnTo>
                    <a:pt x="919" y="1970"/>
                  </a:lnTo>
                  <a:lnTo>
                    <a:pt x="931" y="1950"/>
                  </a:lnTo>
                  <a:lnTo>
                    <a:pt x="936" y="1942"/>
                  </a:lnTo>
                  <a:lnTo>
                    <a:pt x="948" y="1923"/>
                  </a:lnTo>
                  <a:lnTo>
                    <a:pt x="954" y="1915"/>
                  </a:lnTo>
                  <a:lnTo>
                    <a:pt x="967" y="1896"/>
                  </a:lnTo>
                  <a:lnTo>
                    <a:pt x="972" y="1889"/>
                  </a:lnTo>
                  <a:lnTo>
                    <a:pt x="987" y="1870"/>
                  </a:lnTo>
                  <a:lnTo>
                    <a:pt x="992" y="1863"/>
                  </a:lnTo>
                  <a:lnTo>
                    <a:pt x="1007" y="1845"/>
                  </a:lnTo>
                  <a:lnTo>
                    <a:pt x="1013" y="1838"/>
                  </a:lnTo>
                  <a:lnTo>
                    <a:pt x="1029" y="1821"/>
                  </a:lnTo>
                  <a:lnTo>
                    <a:pt x="1035" y="1814"/>
                  </a:lnTo>
                  <a:lnTo>
                    <a:pt x="1051" y="1798"/>
                  </a:lnTo>
                  <a:lnTo>
                    <a:pt x="1058" y="1791"/>
                  </a:lnTo>
                  <a:lnTo>
                    <a:pt x="1074" y="1775"/>
                  </a:lnTo>
                  <a:lnTo>
                    <a:pt x="1081" y="1769"/>
                  </a:lnTo>
                  <a:lnTo>
                    <a:pt x="1098" y="1753"/>
                  </a:lnTo>
                  <a:lnTo>
                    <a:pt x="1105" y="1747"/>
                  </a:lnTo>
                  <a:lnTo>
                    <a:pt x="1123" y="1732"/>
                  </a:lnTo>
                  <a:lnTo>
                    <a:pt x="1130" y="1727"/>
                  </a:lnTo>
                  <a:lnTo>
                    <a:pt x="1149" y="1712"/>
                  </a:lnTo>
                  <a:lnTo>
                    <a:pt x="1156" y="1707"/>
                  </a:lnTo>
                  <a:lnTo>
                    <a:pt x="1175" y="1694"/>
                  </a:lnTo>
                  <a:lnTo>
                    <a:pt x="1183" y="1688"/>
                  </a:lnTo>
                  <a:lnTo>
                    <a:pt x="1202" y="1676"/>
                  </a:lnTo>
                  <a:lnTo>
                    <a:pt x="1210" y="1671"/>
                  </a:lnTo>
                  <a:lnTo>
                    <a:pt x="1230" y="1659"/>
                  </a:lnTo>
                  <a:lnTo>
                    <a:pt x="1238" y="1654"/>
                  </a:lnTo>
                  <a:lnTo>
                    <a:pt x="1258" y="1643"/>
                  </a:lnTo>
                  <a:lnTo>
                    <a:pt x="1266" y="1639"/>
                  </a:lnTo>
                  <a:lnTo>
                    <a:pt x="1287" y="1628"/>
                  </a:lnTo>
                  <a:lnTo>
                    <a:pt x="1296" y="1624"/>
                  </a:lnTo>
                  <a:lnTo>
                    <a:pt x="1317" y="1615"/>
                  </a:lnTo>
                  <a:lnTo>
                    <a:pt x="1325" y="1611"/>
                  </a:lnTo>
                  <a:lnTo>
                    <a:pt x="1347" y="1602"/>
                  </a:lnTo>
                  <a:lnTo>
                    <a:pt x="1355" y="1599"/>
                  </a:lnTo>
                  <a:lnTo>
                    <a:pt x="1377" y="1591"/>
                  </a:lnTo>
                  <a:lnTo>
                    <a:pt x="1386" y="1588"/>
                  </a:lnTo>
                  <a:lnTo>
                    <a:pt x="1408" y="1580"/>
                  </a:lnTo>
                  <a:lnTo>
                    <a:pt x="1417" y="1578"/>
                  </a:lnTo>
                  <a:lnTo>
                    <a:pt x="1439" y="1571"/>
                  </a:lnTo>
                  <a:lnTo>
                    <a:pt x="1448" y="1569"/>
                  </a:lnTo>
                  <a:lnTo>
                    <a:pt x="1470" y="1563"/>
                  </a:lnTo>
                  <a:lnTo>
                    <a:pt x="1479" y="1561"/>
                  </a:lnTo>
                  <a:lnTo>
                    <a:pt x="1502" y="1557"/>
                  </a:lnTo>
                  <a:lnTo>
                    <a:pt x="1511" y="1555"/>
                  </a:lnTo>
                  <a:lnTo>
                    <a:pt x="1534" y="1551"/>
                  </a:lnTo>
                  <a:lnTo>
                    <a:pt x="1543" y="1550"/>
                  </a:lnTo>
                  <a:lnTo>
                    <a:pt x="1566" y="1547"/>
                  </a:lnTo>
                  <a:lnTo>
                    <a:pt x="1575" y="1546"/>
                  </a:lnTo>
                  <a:lnTo>
                    <a:pt x="1598" y="1544"/>
                  </a:lnTo>
                  <a:lnTo>
                    <a:pt x="1607" y="1543"/>
                  </a:lnTo>
                  <a:lnTo>
                    <a:pt x="1630" y="1542"/>
                  </a:lnTo>
                  <a:lnTo>
                    <a:pt x="1639" y="1541"/>
                  </a:lnTo>
                  <a:close/>
                  <a:moveTo>
                    <a:pt x="1300" y="2998"/>
                  </a:moveTo>
                  <a:lnTo>
                    <a:pt x="8700" y="2998"/>
                  </a:lnTo>
                  <a:lnTo>
                    <a:pt x="8700" y="2410"/>
                  </a:lnTo>
                  <a:lnTo>
                    <a:pt x="8700" y="2394"/>
                  </a:lnTo>
                  <a:lnTo>
                    <a:pt x="8699" y="2380"/>
                  </a:lnTo>
                  <a:lnTo>
                    <a:pt x="8698" y="2367"/>
                  </a:lnTo>
                  <a:lnTo>
                    <a:pt x="8696" y="2353"/>
                  </a:lnTo>
                  <a:lnTo>
                    <a:pt x="8693" y="2340"/>
                  </a:lnTo>
                  <a:lnTo>
                    <a:pt x="8691" y="2326"/>
                  </a:lnTo>
                  <a:lnTo>
                    <a:pt x="8687" y="2313"/>
                  </a:lnTo>
                  <a:lnTo>
                    <a:pt x="8684" y="2300"/>
                  </a:lnTo>
                  <a:lnTo>
                    <a:pt x="8679" y="2287"/>
                  </a:lnTo>
                  <a:lnTo>
                    <a:pt x="8674" y="2274"/>
                  </a:lnTo>
                  <a:lnTo>
                    <a:pt x="8669" y="2261"/>
                  </a:lnTo>
                  <a:lnTo>
                    <a:pt x="8663" y="2248"/>
                  </a:lnTo>
                  <a:lnTo>
                    <a:pt x="8657" y="2236"/>
                  </a:lnTo>
                  <a:lnTo>
                    <a:pt x="8650" y="2224"/>
                  </a:lnTo>
                  <a:lnTo>
                    <a:pt x="8643" y="2212"/>
                  </a:lnTo>
                  <a:lnTo>
                    <a:pt x="8636" y="2200"/>
                  </a:lnTo>
                  <a:lnTo>
                    <a:pt x="8628" y="2189"/>
                  </a:lnTo>
                  <a:lnTo>
                    <a:pt x="8619" y="2178"/>
                  </a:lnTo>
                  <a:lnTo>
                    <a:pt x="8611" y="2168"/>
                  </a:lnTo>
                  <a:lnTo>
                    <a:pt x="8602" y="2158"/>
                  </a:lnTo>
                  <a:lnTo>
                    <a:pt x="8592" y="2148"/>
                  </a:lnTo>
                  <a:lnTo>
                    <a:pt x="8582" y="2138"/>
                  </a:lnTo>
                  <a:lnTo>
                    <a:pt x="8572" y="2129"/>
                  </a:lnTo>
                  <a:lnTo>
                    <a:pt x="8562" y="2121"/>
                  </a:lnTo>
                  <a:lnTo>
                    <a:pt x="8551" y="2112"/>
                  </a:lnTo>
                  <a:lnTo>
                    <a:pt x="8540" y="2104"/>
                  </a:lnTo>
                  <a:lnTo>
                    <a:pt x="8528" y="2097"/>
                  </a:lnTo>
                  <a:lnTo>
                    <a:pt x="8516" y="2090"/>
                  </a:lnTo>
                  <a:lnTo>
                    <a:pt x="8504" y="2083"/>
                  </a:lnTo>
                  <a:lnTo>
                    <a:pt x="8492" y="2077"/>
                  </a:lnTo>
                  <a:lnTo>
                    <a:pt x="8480" y="2071"/>
                  </a:lnTo>
                  <a:lnTo>
                    <a:pt x="8467" y="2066"/>
                  </a:lnTo>
                  <a:lnTo>
                    <a:pt x="8455" y="2061"/>
                  </a:lnTo>
                  <a:lnTo>
                    <a:pt x="8442" y="2057"/>
                  </a:lnTo>
                  <a:lnTo>
                    <a:pt x="8429" y="2053"/>
                  </a:lnTo>
                  <a:lnTo>
                    <a:pt x="8415" y="2050"/>
                  </a:lnTo>
                  <a:lnTo>
                    <a:pt x="8402" y="2047"/>
                  </a:lnTo>
                  <a:lnTo>
                    <a:pt x="8388" y="2045"/>
                  </a:lnTo>
                  <a:lnTo>
                    <a:pt x="8374" y="2043"/>
                  </a:lnTo>
                  <a:lnTo>
                    <a:pt x="8361" y="2042"/>
                  </a:lnTo>
                  <a:lnTo>
                    <a:pt x="8347" y="2041"/>
                  </a:lnTo>
                  <a:lnTo>
                    <a:pt x="8331" y="2041"/>
                  </a:lnTo>
                  <a:lnTo>
                    <a:pt x="1669" y="2041"/>
                  </a:lnTo>
                  <a:lnTo>
                    <a:pt x="1653" y="2041"/>
                  </a:lnTo>
                  <a:lnTo>
                    <a:pt x="1639" y="2042"/>
                  </a:lnTo>
                  <a:lnTo>
                    <a:pt x="1626" y="2043"/>
                  </a:lnTo>
                  <a:lnTo>
                    <a:pt x="1612" y="2045"/>
                  </a:lnTo>
                  <a:lnTo>
                    <a:pt x="1598" y="2047"/>
                  </a:lnTo>
                  <a:lnTo>
                    <a:pt x="1585" y="2050"/>
                  </a:lnTo>
                  <a:lnTo>
                    <a:pt x="1571" y="2053"/>
                  </a:lnTo>
                  <a:lnTo>
                    <a:pt x="1558" y="2057"/>
                  </a:lnTo>
                  <a:lnTo>
                    <a:pt x="1545" y="2061"/>
                  </a:lnTo>
                  <a:lnTo>
                    <a:pt x="1533" y="2066"/>
                  </a:lnTo>
                  <a:lnTo>
                    <a:pt x="1520" y="2071"/>
                  </a:lnTo>
                  <a:lnTo>
                    <a:pt x="1508" y="2077"/>
                  </a:lnTo>
                  <a:lnTo>
                    <a:pt x="1496" y="2083"/>
                  </a:lnTo>
                  <a:lnTo>
                    <a:pt x="1484" y="2090"/>
                  </a:lnTo>
                  <a:lnTo>
                    <a:pt x="1472" y="2097"/>
                  </a:lnTo>
                  <a:lnTo>
                    <a:pt x="1460" y="2104"/>
                  </a:lnTo>
                  <a:lnTo>
                    <a:pt x="1449" y="2112"/>
                  </a:lnTo>
                  <a:lnTo>
                    <a:pt x="1438" y="2121"/>
                  </a:lnTo>
                  <a:lnTo>
                    <a:pt x="1428" y="2129"/>
                  </a:lnTo>
                  <a:lnTo>
                    <a:pt x="1418" y="2138"/>
                  </a:lnTo>
                  <a:lnTo>
                    <a:pt x="1408" y="2148"/>
                  </a:lnTo>
                  <a:lnTo>
                    <a:pt x="1398" y="2158"/>
                  </a:lnTo>
                  <a:lnTo>
                    <a:pt x="1389" y="2168"/>
                  </a:lnTo>
                  <a:lnTo>
                    <a:pt x="1381" y="2178"/>
                  </a:lnTo>
                  <a:lnTo>
                    <a:pt x="1372" y="2189"/>
                  </a:lnTo>
                  <a:lnTo>
                    <a:pt x="1364" y="2200"/>
                  </a:lnTo>
                  <a:lnTo>
                    <a:pt x="1357" y="2212"/>
                  </a:lnTo>
                  <a:lnTo>
                    <a:pt x="1350" y="2224"/>
                  </a:lnTo>
                  <a:lnTo>
                    <a:pt x="1343" y="2236"/>
                  </a:lnTo>
                  <a:lnTo>
                    <a:pt x="1337" y="2248"/>
                  </a:lnTo>
                  <a:lnTo>
                    <a:pt x="1331" y="2261"/>
                  </a:lnTo>
                  <a:lnTo>
                    <a:pt x="1326" y="2274"/>
                  </a:lnTo>
                  <a:lnTo>
                    <a:pt x="1321" y="2287"/>
                  </a:lnTo>
                  <a:lnTo>
                    <a:pt x="1316" y="2300"/>
                  </a:lnTo>
                  <a:lnTo>
                    <a:pt x="1313" y="2313"/>
                  </a:lnTo>
                  <a:lnTo>
                    <a:pt x="1309" y="2326"/>
                  </a:lnTo>
                  <a:lnTo>
                    <a:pt x="1307" y="2340"/>
                  </a:lnTo>
                  <a:lnTo>
                    <a:pt x="1304" y="2353"/>
                  </a:lnTo>
                  <a:lnTo>
                    <a:pt x="1302" y="2367"/>
                  </a:lnTo>
                  <a:lnTo>
                    <a:pt x="1301" y="2380"/>
                  </a:lnTo>
                  <a:lnTo>
                    <a:pt x="1300" y="2394"/>
                  </a:lnTo>
                  <a:lnTo>
                    <a:pt x="1300" y="2410"/>
                  </a:lnTo>
                  <a:lnTo>
                    <a:pt x="1300" y="2998"/>
                  </a:lnTo>
                  <a:close/>
                  <a:moveTo>
                    <a:pt x="8700" y="3298"/>
                  </a:moveTo>
                  <a:lnTo>
                    <a:pt x="1300" y="3298"/>
                  </a:lnTo>
                  <a:lnTo>
                    <a:pt x="1300" y="7590"/>
                  </a:lnTo>
                  <a:lnTo>
                    <a:pt x="1300" y="7606"/>
                  </a:lnTo>
                  <a:lnTo>
                    <a:pt x="1301" y="7620"/>
                  </a:lnTo>
                  <a:lnTo>
                    <a:pt x="1302" y="7633"/>
                  </a:lnTo>
                  <a:lnTo>
                    <a:pt x="1304" y="7647"/>
                  </a:lnTo>
                  <a:lnTo>
                    <a:pt x="1307" y="7660"/>
                  </a:lnTo>
                  <a:lnTo>
                    <a:pt x="1309" y="7674"/>
                  </a:lnTo>
                  <a:lnTo>
                    <a:pt x="1313" y="7687"/>
                  </a:lnTo>
                  <a:lnTo>
                    <a:pt x="1316" y="7700"/>
                  </a:lnTo>
                  <a:lnTo>
                    <a:pt x="1321" y="7713"/>
                  </a:lnTo>
                  <a:lnTo>
                    <a:pt x="1326" y="7726"/>
                  </a:lnTo>
                  <a:lnTo>
                    <a:pt x="1331" y="7739"/>
                  </a:lnTo>
                  <a:lnTo>
                    <a:pt x="1337" y="7752"/>
                  </a:lnTo>
                  <a:lnTo>
                    <a:pt x="1343" y="7764"/>
                  </a:lnTo>
                  <a:lnTo>
                    <a:pt x="1350" y="7776"/>
                  </a:lnTo>
                  <a:lnTo>
                    <a:pt x="1357" y="7788"/>
                  </a:lnTo>
                  <a:lnTo>
                    <a:pt x="1364" y="7800"/>
                  </a:lnTo>
                  <a:lnTo>
                    <a:pt x="1372" y="7811"/>
                  </a:lnTo>
                  <a:lnTo>
                    <a:pt x="1381" y="7822"/>
                  </a:lnTo>
                  <a:lnTo>
                    <a:pt x="1389" y="7832"/>
                  </a:lnTo>
                  <a:lnTo>
                    <a:pt x="1398" y="7842"/>
                  </a:lnTo>
                  <a:lnTo>
                    <a:pt x="1408" y="7852"/>
                  </a:lnTo>
                  <a:lnTo>
                    <a:pt x="1418" y="7862"/>
                  </a:lnTo>
                  <a:lnTo>
                    <a:pt x="1428" y="7871"/>
                  </a:lnTo>
                  <a:lnTo>
                    <a:pt x="1438" y="7879"/>
                  </a:lnTo>
                  <a:lnTo>
                    <a:pt x="1449" y="7888"/>
                  </a:lnTo>
                  <a:lnTo>
                    <a:pt x="1460" y="7896"/>
                  </a:lnTo>
                  <a:lnTo>
                    <a:pt x="1472" y="7903"/>
                  </a:lnTo>
                  <a:lnTo>
                    <a:pt x="1484" y="7910"/>
                  </a:lnTo>
                  <a:lnTo>
                    <a:pt x="1496" y="7917"/>
                  </a:lnTo>
                  <a:lnTo>
                    <a:pt x="1508" y="7923"/>
                  </a:lnTo>
                  <a:lnTo>
                    <a:pt x="1520" y="7929"/>
                  </a:lnTo>
                  <a:lnTo>
                    <a:pt x="1533" y="7934"/>
                  </a:lnTo>
                  <a:lnTo>
                    <a:pt x="1545" y="7939"/>
                  </a:lnTo>
                  <a:lnTo>
                    <a:pt x="1558" y="7943"/>
                  </a:lnTo>
                  <a:lnTo>
                    <a:pt x="1571" y="7947"/>
                  </a:lnTo>
                  <a:lnTo>
                    <a:pt x="1585" y="7950"/>
                  </a:lnTo>
                  <a:lnTo>
                    <a:pt x="1598" y="7953"/>
                  </a:lnTo>
                  <a:lnTo>
                    <a:pt x="1612" y="7955"/>
                  </a:lnTo>
                  <a:lnTo>
                    <a:pt x="1626" y="7957"/>
                  </a:lnTo>
                  <a:lnTo>
                    <a:pt x="1639" y="7958"/>
                  </a:lnTo>
                  <a:lnTo>
                    <a:pt x="1653" y="7959"/>
                  </a:lnTo>
                  <a:lnTo>
                    <a:pt x="1669" y="7959"/>
                  </a:lnTo>
                  <a:lnTo>
                    <a:pt x="8331" y="7959"/>
                  </a:lnTo>
                  <a:lnTo>
                    <a:pt x="8347" y="7959"/>
                  </a:lnTo>
                  <a:lnTo>
                    <a:pt x="8361" y="7958"/>
                  </a:lnTo>
                  <a:lnTo>
                    <a:pt x="8374" y="7957"/>
                  </a:lnTo>
                  <a:lnTo>
                    <a:pt x="8388" y="7955"/>
                  </a:lnTo>
                  <a:lnTo>
                    <a:pt x="8402" y="7953"/>
                  </a:lnTo>
                  <a:lnTo>
                    <a:pt x="8415" y="7950"/>
                  </a:lnTo>
                  <a:lnTo>
                    <a:pt x="8429" y="7947"/>
                  </a:lnTo>
                  <a:lnTo>
                    <a:pt x="8442" y="7943"/>
                  </a:lnTo>
                  <a:lnTo>
                    <a:pt x="8455" y="7939"/>
                  </a:lnTo>
                  <a:lnTo>
                    <a:pt x="8467" y="7934"/>
                  </a:lnTo>
                  <a:lnTo>
                    <a:pt x="8480" y="7929"/>
                  </a:lnTo>
                  <a:lnTo>
                    <a:pt x="8492" y="7923"/>
                  </a:lnTo>
                  <a:lnTo>
                    <a:pt x="8504" y="7917"/>
                  </a:lnTo>
                  <a:lnTo>
                    <a:pt x="8516" y="7910"/>
                  </a:lnTo>
                  <a:lnTo>
                    <a:pt x="8528" y="7903"/>
                  </a:lnTo>
                  <a:lnTo>
                    <a:pt x="8540" y="7896"/>
                  </a:lnTo>
                  <a:lnTo>
                    <a:pt x="8551" y="7888"/>
                  </a:lnTo>
                  <a:lnTo>
                    <a:pt x="8562" y="7879"/>
                  </a:lnTo>
                  <a:lnTo>
                    <a:pt x="8572" y="7871"/>
                  </a:lnTo>
                  <a:lnTo>
                    <a:pt x="8582" y="7862"/>
                  </a:lnTo>
                  <a:lnTo>
                    <a:pt x="8592" y="7852"/>
                  </a:lnTo>
                  <a:lnTo>
                    <a:pt x="8602" y="7842"/>
                  </a:lnTo>
                  <a:lnTo>
                    <a:pt x="8611" y="7832"/>
                  </a:lnTo>
                  <a:lnTo>
                    <a:pt x="8619" y="7822"/>
                  </a:lnTo>
                  <a:lnTo>
                    <a:pt x="8628" y="7811"/>
                  </a:lnTo>
                  <a:lnTo>
                    <a:pt x="8636" y="7800"/>
                  </a:lnTo>
                  <a:lnTo>
                    <a:pt x="8643" y="7788"/>
                  </a:lnTo>
                  <a:lnTo>
                    <a:pt x="8650" y="7776"/>
                  </a:lnTo>
                  <a:lnTo>
                    <a:pt x="8657" y="7764"/>
                  </a:lnTo>
                  <a:lnTo>
                    <a:pt x="8663" y="7752"/>
                  </a:lnTo>
                  <a:lnTo>
                    <a:pt x="8669" y="7739"/>
                  </a:lnTo>
                  <a:lnTo>
                    <a:pt x="8674" y="7726"/>
                  </a:lnTo>
                  <a:lnTo>
                    <a:pt x="8679" y="7713"/>
                  </a:lnTo>
                  <a:lnTo>
                    <a:pt x="8684" y="7700"/>
                  </a:lnTo>
                  <a:lnTo>
                    <a:pt x="8687" y="7687"/>
                  </a:lnTo>
                  <a:lnTo>
                    <a:pt x="8691" y="7674"/>
                  </a:lnTo>
                  <a:lnTo>
                    <a:pt x="8693" y="7660"/>
                  </a:lnTo>
                  <a:lnTo>
                    <a:pt x="8696" y="7647"/>
                  </a:lnTo>
                  <a:lnTo>
                    <a:pt x="8698" y="7633"/>
                  </a:lnTo>
                  <a:lnTo>
                    <a:pt x="8699" y="7620"/>
                  </a:lnTo>
                  <a:lnTo>
                    <a:pt x="8700" y="7606"/>
                  </a:lnTo>
                  <a:lnTo>
                    <a:pt x="8700" y="7590"/>
                  </a:lnTo>
                  <a:lnTo>
                    <a:pt x="8700" y="32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" name="Google Shape;1418;p13">
            <a:extLst>
              <a:ext uri="{FF2B5EF4-FFF2-40B4-BE49-F238E27FC236}">
                <a16:creationId xmlns:a16="http://schemas.microsoft.com/office/drawing/2014/main" id="{ECDCD6AE-F55B-4111-B84A-A4E1A69ADA1B}"/>
              </a:ext>
            </a:extLst>
          </p:cNvPr>
          <p:cNvGrpSpPr/>
          <p:nvPr/>
        </p:nvGrpSpPr>
        <p:grpSpPr>
          <a:xfrm>
            <a:off x="2962542" y="3545522"/>
            <a:ext cx="633600" cy="633600"/>
            <a:chOff x="7491762" y="4459160"/>
            <a:chExt cx="633600" cy="633600"/>
          </a:xfrm>
          <a:solidFill>
            <a:schemeClr val="bg1"/>
          </a:solidFill>
        </p:grpSpPr>
        <p:sp>
          <p:nvSpPr>
            <p:cNvPr id="263" name="Google Shape;1419;p13">
              <a:extLst>
                <a:ext uri="{FF2B5EF4-FFF2-40B4-BE49-F238E27FC236}">
                  <a16:creationId xmlns:a16="http://schemas.microsoft.com/office/drawing/2014/main" id="{286EF118-C34B-49EA-982B-F91D2A25B718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750"/>
                  </a:moveTo>
                  <a:lnTo>
                    <a:pt x="6625" y="5125"/>
                  </a:lnTo>
                  <a:lnTo>
                    <a:pt x="5000" y="6500"/>
                  </a:lnTo>
                  <a:lnTo>
                    <a:pt x="3375" y="5125"/>
                  </a:lnTo>
                  <a:lnTo>
                    <a:pt x="5000" y="3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1420;p13">
              <a:extLst>
                <a:ext uri="{FF2B5EF4-FFF2-40B4-BE49-F238E27FC236}">
                  <a16:creationId xmlns:a16="http://schemas.microsoft.com/office/drawing/2014/main" id="{0C8B1184-4D35-4B49-A8DC-394847F31559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501"/>
                  </a:moveTo>
                  <a:lnTo>
                    <a:pt x="3736" y="500"/>
                  </a:lnTo>
                  <a:lnTo>
                    <a:pt x="3745" y="500"/>
                  </a:ln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64" y="500"/>
                  </a:lnTo>
                  <a:lnTo>
                    <a:pt x="6274" y="501"/>
                  </a:lnTo>
                  <a:lnTo>
                    <a:pt x="6283" y="501"/>
                  </a:lnTo>
                  <a:lnTo>
                    <a:pt x="6293" y="502"/>
                  </a:lnTo>
                  <a:lnTo>
                    <a:pt x="6302" y="503"/>
                  </a:lnTo>
                  <a:lnTo>
                    <a:pt x="6311" y="504"/>
                  </a:lnTo>
                  <a:lnTo>
                    <a:pt x="6321" y="505"/>
                  </a:lnTo>
                  <a:lnTo>
                    <a:pt x="6330" y="507"/>
                  </a:lnTo>
                  <a:lnTo>
                    <a:pt x="6339" y="508"/>
                  </a:lnTo>
                  <a:lnTo>
                    <a:pt x="6348" y="510"/>
                  </a:lnTo>
                  <a:lnTo>
                    <a:pt x="6357" y="512"/>
                  </a:lnTo>
                  <a:lnTo>
                    <a:pt x="6366" y="514"/>
                  </a:lnTo>
                  <a:lnTo>
                    <a:pt x="6375" y="516"/>
                  </a:lnTo>
                  <a:lnTo>
                    <a:pt x="6384" y="518"/>
                  </a:lnTo>
                  <a:lnTo>
                    <a:pt x="6393" y="521"/>
                  </a:lnTo>
                  <a:lnTo>
                    <a:pt x="6401" y="524"/>
                  </a:lnTo>
                  <a:lnTo>
                    <a:pt x="6410" y="526"/>
                  </a:lnTo>
                  <a:lnTo>
                    <a:pt x="6418" y="529"/>
                  </a:lnTo>
                  <a:lnTo>
                    <a:pt x="6427" y="532"/>
                  </a:lnTo>
                  <a:lnTo>
                    <a:pt x="6435" y="536"/>
                  </a:lnTo>
                  <a:lnTo>
                    <a:pt x="6444" y="539"/>
                  </a:lnTo>
                  <a:lnTo>
                    <a:pt x="6452" y="542"/>
                  </a:lnTo>
                  <a:lnTo>
                    <a:pt x="6460" y="546"/>
                  </a:lnTo>
                  <a:lnTo>
                    <a:pt x="6468" y="550"/>
                  </a:lnTo>
                  <a:lnTo>
                    <a:pt x="6476" y="554"/>
                  </a:lnTo>
                  <a:lnTo>
                    <a:pt x="6484" y="558"/>
                  </a:lnTo>
                  <a:lnTo>
                    <a:pt x="6492" y="562"/>
                  </a:lnTo>
                  <a:lnTo>
                    <a:pt x="6504" y="569"/>
                  </a:lnTo>
                  <a:lnTo>
                    <a:pt x="6512" y="574"/>
                  </a:lnTo>
                  <a:lnTo>
                    <a:pt x="6520" y="579"/>
                  </a:lnTo>
                  <a:lnTo>
                    <a:pt x="6528" y="584"/>
                  </a:lnTo>
                  <a:lnTo>
                    <a:pt x="6536" y="589"/>
                  </a:lnTo>
                  <a:lnTo>
                    <a:pt x="6544" y="595"/>
                  </a:lnTo>
                  <a:lnTo>
                    <a:pt x="6551" y="600"/>
                  </a:lnTo>
                  <a:lnTo>
                    <a:pt x="6559" y="606"/>
                  </a:lnTo>
                  <a:lnTo>
                    <a:pt x="6566" y="612"/>
                  </a:lnTo>
                  <a:lnTo>
                    <a:pt x="6573" y="618"/>
                  </a:lnTo>
                  <a:lnTo>
                    <a:pt x="6580" y="624"/>
                  </a:lnTo>
                  <a:lnTo>
                    <a:pt x="6587" y="630"/>
                  </a:lnTo>
                  <a:lnTo>
                    <a:pt x="6594" y="636"/>
                  </a:lnTo>
                  <a:lnTo>
                    <a:pt x="6600" y="643"/>
                  </a:lnTo>
                  <a:lnTo>
                    <a:pt x="6607" y="650"/>
                  </a:lnTo>
                  <a:lnTo>
                    <a:pt x="6614" y="656"/>
                  </a:lnTo>
                  <a:lnTo>
                    <a:pt x="6620" y="663"/>
                  </a:lnTo>
                  <a:lnTo>
                    <a:pt x="6626" y="670"/>
                  </a:lnTo>
                  <a:lnTo>
                    <a:pt x="6632" y="677"/>
                  </a:lnTo>
                  <a:lnTo>
                    <a:pt x="6638" y="684"/>
                  </a:lnTo>
                  <a:lnTo>
                    <a:pt x="6644" y="691"/>
                  </a:lnTo>
                  <a:lnTo>
                    <a:pt x="6650" y="699"/>
                  </a:lnTo>
                  <a:lnTo>
                    <a:pt x="6655" y="706"/>
                  </a:lnTo>
                  <a:lnTo>
                    <a:pt x="6661" y="714"/>
                  </a:lnTo>
                  <a:lnTo>
                    <a:pt x="6666" y="722"/>
                  </a:lnTo>
                  <a:lnTo>
                    <a:pt x="6671" y="730"/>
                  </a:lnTo>
                  <a:lnTo>
                    <a:pt x="6676" y="738"/>
                  </a:lnTo>
                  <a:lnTo>
                    <a:pt x="6681" y="746"/>
                  </a:lnTo>
                  <a:lnTo>
                    <a:pt x="6688" y="758"/>
                  </a:lnTo>
                  <a:lnTo>
                    <a:pt x="6692" y="766"/>
                  </a:lnTo>
                  <a:lnTo>
                    <a:pt x="6696" y="774"/>
                  </a:lnTo>
                  <a:lnTo>
                    <a:pt x="6700" y="782"/>
                  </a:lnTo>
                  <a:lnTo>
                    <a:pt x="6704" y="790"/>
                  </a:lnTo>
                  <a:lnTo>
                    <a:pt x="6708" y="798"/>
                  </a:lnTo>
                  <a:lnTo>
                    <a:pt x="6711" y="806"/>
                  </a:lnTo>
                  <a:lnTo>
                    <a:pt x="6714" y="815"/>
                  </a:lnTo>
                  <a:lnTo>
                    <a:pt x="6718" y="823"/>
                  </a:lnTo>
                  <a:lnTo>
                    <a:pt x="6721" y="832"/>
                  </a:lnTo>
                  <a:lnTo>
                    <a:pt x="6724" y="840"/>
                  </a:lnTo>
                  <a:lnTo>
                    <a:pt x="6726" y="849"/>
                  </a:lnTo>
                  <a:lnTo>
                    <a:pt x="6729" y="857"/>
                  </a:lnTo>
                  <a:lnTo>
                    <a:pt x="6732" y="866"/>
                  </a:lnTo>
                  <a:lnTo>
                    <a:pt x="6734" y="875"/>
                  </a:lnTo>
                  <a:lnTo>
                    <a:pt x="6736" y="884"/>
                  </a:lnTo>
                  <a:lnTo>
                    <a:pt x="6738" y="893"/>
                  </a:lnTo>
                  <a:lnTo>
                    <a:pt x="6740" y="902"/>
                  </a:lnTo>
                  <a:lnTo>
                    <a:pt x="6742" y="911"/>
                  </a:lnTo>
                  <a:lnTo>
                    <a:pt x="6743" y="920"/>
                  </a:lnTo>
                  <a:lnTo>
                    <a:pt x="6745" y="929"/>
                  </a:lnTo>
                  <a:lnTo>
                    <a:pt x="6746" y="939"/>
                  </a:lnTo>
                  <a:lnTo>
                    <a:pt x="6747" y="948"/>
                  </a:lnTo>
                  <a:lnTo>
                    <a:pt x="6748" y="957"/>
                  </a:lnTo>
                  <a:lnTo>
                    <a:pt x="6749" y="967"/>
                  </a:lnTo>
                  <a:lnTo>
                    <a:pt x="6749" y="976"/>
                  </a:lnTo>
                  <a:lnTo>
                    <a:pt x="6750" y="986"/>
                  </a:lnTo>
                  <a:lnTo>
                    <a:pt x="6750" y="995"/>
                  </a:lnTo>
                  <a:lnTo>
                    <a:pt x="6750" y="1000"/>
                  </a:lnTo>
                  <a:lnTo>
                    <a:pt x="6750" y="2250"/>
                  </a:lnTo>
                  <a:lnTo>
                    <a:pt x="6750" y="2255"/>
                  </a:lnTo>
                  <a:lnTo>
                    <a:pt x="6750" y="2264"/>
                  </a:lnTo>
                  <a:lnTo>
                    <a:pt x="6749" y="2274"/>
                  </a:lnTo>
                  <a:lnTo>
                    <a:pt x="6749" y="2283"/>
                  </a:lnTo>
                  <a:lnTo>
                    <a:pt x="6748" y="2293"/>
                  </a:lnTo>
                  <a:lnTo>
                    <a:pt x="6747" y="2302"/>
                  </a:lnTo>
                  <a:lnTo>
                    <a:pt x="6746" y="2311"/>
                  </a:lnTo>
                  <a:lnTo>
                    <a:pt x="6745" y="2321"/>
                  </a:lnTo>
                  <a:lnTo>
                    <a:pt x="6743" y="2330"/>
                  </a:lnTo>
                  <a:lnTo>
                    <a:pt x="6742" y="2339"/>
                  </a:lnTo>
                  <a:lnTo>
                    <a:pt x="6740" y="2348"/>
                  </a:lnTo>
                  <a:lnTo>
                    <a:pt x="6738" y="2357"/>
                  </a:lnTo>
                  <a:lnTo>
                    <a:pt x="6736" y="2366"/>
                  </a:lnTo>
                  <a:lnTo>
                    <a:pt x="6734" y="2375"/>
                  </a:lnTo>
                  <a:lnTo>
                    <a:pt x="6732" y="2384"/>
                  </a:lnTo>
                  <a:lnTo>
                    <a:pt x="6729" y="2393"/>
                  </a:lnTo>
                  <a:lnTo>
                    <a:pt x="6726" y="2401"/>
                  </a:lnTo>
                  <a:lnTo>
                    <a:pt x="6724" y="2410"/>
                  </a:lnTo>
                  <a:lnTo>
                    <a:pt x="6721" y="2418"/>
                  </a:lnTo>
                  <a:lnTo>
                    <a:pt x="6718" y="2427"/>
                  </a:lnTo>
                  <a:lnTo>
                    <a:pt x="6714" y="2435"/>
                  </a:lnTo>
                  <a:lnTo>
                    <a:pt x="6711" y="2444"/>
                  </a:lnTo>
                  <a:lnTo>
                    <a:pt x="6708" y="2452"/>
                  </a:lnTo>
                  <a:lnTo>
                    <a:pt x="6704" y="2460"/>
                  </a:lnTo>
                  <a:lnTo>
                    <a:pt x="6700" y="2468"/>
                  </a:lnTo>
                  <a:lnTo>
                    <a:pt x="6696" y="2476"/>
                  </a:lnTo>
                  <a:lnTo>
                    <a:pt x="6692" y="2484"/>
                  </a:lnTo>
                  <a:lnTo>
                    <a:pt x="6688" y="2492"/>
                  </a:lnTo>
                  <a:lnTo>
                    <a:pt x="6681" y="2504"/>
                  </a:lnTo>
                  <a:lnTo>
                    <a:pt x="6676" y="2512"/>
                  </a:lnTo>
                  <a:lnTo>
                    <a:pt x="6671" y="2520"/>
                  </a:lnTo>
                  <a:lnTo>
                    <a:pt x="6666" y="2528"/>
                  </a:lnTo>
                  <a:lnTo>
                    <a:pt x="6661" y="2536"/>
                  </a:lnTo>
                  <a:lnTo>
                    <a:pt x="6655" y="2544"/>
                  </a:lnTo>
                  <a:lnTo>
                    <a:pt x="6650" y="2551"/>
                  </a:lnTo>
                  <a:lnTo>
                    <a:pt x="6644" y="2559"/>
                  </a:lnTo>
                  <a:lnTo>
                    <a:pt x="6638" y="2566"/>
                  </a:lnTo>
                  <a:lnTo>
                    <a:pt x="6632" y="2573"/>
                  </a:lnTo>
                  <a:lnTo>
                    <a:pt x="6626" y="2580"/>
                  </a:lnTo>
                  <a:lnTo>
                    <a:pt x="6620" y="2587"/>
                  </a:lnTo>
                  <a:lnTo>
                    <a:pt x="6614" y="2594"/>
                  </a:lnTo>
                  <a:lnTo>
                    <a:pt x="6607" y="2600"/>
                  </a:lnTo>
                  <a:lnTo>
                    <a:pt x="6600" y="2607"/>
                  </a:lnTo>
                  <a:lnTo>
                    <a:pt x="6594" y="2614"/>
                  </a:lnTo>
                  <a:lnTo>
                    <a:pt x="6587" y="2620"/>
                  </a:lnTo>
                  <a:lnTo>
                    <a:pt x="6580" y="2626"/>
                  </a:lnTo>
                  <a:lnTo>
                    <a:pt x="6573" y="2632"/>
                  </a:lnTo>
                  <a:lnTo>
                    <a:pt x="6566" y="2638"/>
                  </a:lnTo>
                  <a:lnTo>
                    <a:pt x="6559" y="2644"/>
                  </a:lnTo>
                  <a:lnTo>
                    <a:pt x="6551" y="2650"/>
                  </a:lnTo>
                  <a:lnTo>
                    <a:pt x="6544" y="2655"/>
                  </a:lnTo>
                  <a:lnTo>
                    <a:pt x="6536" y="2661"/>
                  </a:lnTo>
                  <a:lnTo>
                    <a:pt x="6528" y="2666"/>
                  </a:lnTo>
                  <a:lnTo>
                    <a:pt x="6520" y="2671"/>
                  </a:lnTo>
                  <a:lnTo>
                    <a:pt x="6512" y="2676"/>
                  </a:lnTo>
                  <a:lnTo>
                    <a:pt x="6504" y="2681"/>
                  </a:lnTo>
                  <a:lnTo>
                    <a:pt x="6492" y="2688"/>
                  </a:lnTo>
                  <a:lnTo>
                    <a:pt x="6484" y="2692"/>
                  </a:lnTo>
                  <a:lnTo>
                    <a:pt x="6476" y="2696"/>
                  </a:lnTo>
                  <a:lnTo>
                    <a:pt x="6468" y="2700"/>
                  </a:lnTo>
                  <a:lnTo>
                    <a:pt x="6460" y="2704"/>
                  </a:lnTo>
                  <a:lnTo>
                    <a:pt x="6452" y="2708"/>
                  </a:lnTo>
                  <a:lnTo>
                    <a:pt x="6444" y="2711"/>
                  </a:lnTo>
                  <a:lnTo>
                    <a:pt x="6435" y="2714"/>
                  </a:lnTo>
                  <a:lnTo>
                    <a:pt x="6427" y="2718"/>
                  </a:lnTo>
                  <a:lnTo>
                    <a:pt x="6418" y="2721"/>
                  </a:lnTo>
                  <a:lnTo>
                    <a:pt x="6410" y="2724"/>
                  </a:lnTo>
                  <a:lnTo>
                    <a:pt x="6401" y="2726"/>
                  </a:lnTo>
                  <a:lnTo>
                    <a:pt x="6393" y="2729"/>
                  </a:lnTo>
                  <a:lnTo>
                    <a:pt x="6384" y="2732"/>
                  </a:lnTo>
                  <a:lnTo>
                    <a:pt x="6375" y="2734"/>
                  </a:lnTo>
                  <a:lnTo>
                    <a:pt x="6366" y="2736"/>
                  </a:lnTo>
                  <a:lnTo>
                    <a:pt x="6357" y="2738"/>
                  </a:lnTo>
                  <a:lnTo>
                    <a:pt x="6348" y="2740"/>
                  </a:lnTo>
                  <a:lnTo>
                    <a:pt x="6339" y="2742"/>
                  </a:lnTo>
                  <a:lnTo>
                    <a:pt x="6330" y="2743"/>
                  </a:lnTo>
                  <a:lnTo>
                    <a:pt x="6321" y="2745"/>
                  </a:lnTo>
                  <a:lnTo>
                    <a:pt x="6311" y="2746"/>
                  </a:lnTo>
                  <a:lnTo>
                    <a:pt x="6302" y="2747"/>
                  </a:lnTo>
                  <a:lnTo>
                    <a:pt x="6293" y="2748"/>
                  </a:lnTo>
                  <a:lnTo>
                    <a:pt x="6283" y="2749"/>
                  </a:lnTo>
                  <a:lnTo>
                    <a:pt x="6274" y="2749"/>
                  </a:lnTo>
                  <a:lnTo>
                    <a:pt x="6264" y="2750"/>
                  </a:lnTo>
                  <a:lnTo>
                    <a:pt x="6255" y="2750"/>
                  </a:lnTo>
                  <a:lnTo>
                    <a:pt x="6250" y="2750"/>
                  </a:lnTo>
                  <a:lnTo>
                    <a:pt x="5250" y="2750"/>
                  </a:lnTo>
                  <a:lnTo>
                    <a:pt x="5250" y="3634"/>
                  </a:lnTo>
                  <a:lnTo>
                    <a:pt x="6786" y="4934"/>
                  </a:lnTo>
                  <a:lnTo>
                    <a:pt x="6810" y="4957"/>
                  </a:lnTo>
                  <a:lnTo>
                    <a:pt x="6831" y="4984"/>
                  </a:lnTo>
                  <a:lnTo>
                    <a:pt x="6848" y="5012"/>
                  </a:lnTo>
                  <a:lnTo>
                    <a:pt x="6861" y="5043"/>
                  </a:lnTo>
                  <a:lnTo>
                    <a:pt x="6870" y="5075"/>
                  </a:lnTo>
                  <a:lnTo>
                    <a:pt x="6874" y="5108"/>
                  </a:lnTo>
                  <a:lnTo>
                    <a:pt x="6874" y="5142"/>
                  </a:lnTo>
                  <a:lnTo>
                    <a:pt x="6870" y="5175"/>
                  </a:lnTo>
                  <a:lnTo>
                    <a:pt x="6861" y="5207"/>
                  </a:lnTo>
                  <a:lnTo>
                    <a:pt x="6848" y="5238"/>
                  </a:lnTo>
                  <a:lnTo>
                    <a:pt x="6831" y="5266"/>
                  </a:lnTo>
                  <a:lnTo>
                    <a:pt x="6810" y="5293"/>
                  </a:lnTo>
                  <a:lnTo>
                    <a:pt x="6786" y="5316"/>
                  </a:lnTo>
                  <a:lnTo>
                    <a:pt x="5250" y="6616"/>
                  </a:lnTo>
                  <a:lnTo>
                    <a:pt x="5250" y="7250"/>
                  </a:lnTo>
                  <a:lnTo>
                    <a:pt x="6250" y="7250"/>
                  </a:lnTo>
                  <a:lnTo>
                    <a:pt x="6255" y="7250"/>
                  </a:lnTo>
                  <a:lnTo>
                    <a:pt x="6264" y="7250"/>
                  </a:lnTo>
                  <a:lnTo>
                    <a:pt x="6274" y="7251"/>
                  </a:lnTo>
                  <a:lnTo>
                    <a:pt x="6283" y="7251"/>
                  </a:lnTo>
                  <a:lnTo>
                    <a:pt x="6293" y="7252"/>
                  </a:lnTo>
                  <a:lnTo>
                    <a:pt x="6302" y="7253"/>
                  </a:lnTo>
                  <a:lnTo>
                    <a:pt x="6311" y="7254"/>
                  </a:lnTo>
                  <a:lnTo>
                    <a:pt x="6321" y="7255"/>
                  </a:lnTo>
                  <a:lnTo>
                    <a:pt x="6330" y="7257"/>
                  </a:lnTo>
                  <a:lnTo>
                    <a:pt x="6339" y="7258"/>
                  </a:lnTo>
                  <a:lnTo>
                    <a:pt x="6348" y="7260"/>
                  </a:lnTo>
                  <a:lnTo>
                    <a:pt x="6357" y="7262"/>
                  </a:lnTo>
                  <a:lnTo>
                    <a:pt x="6366" y="7264"/>
                  </a:lnTo>
                  <a:lnTo>
                    <a:pt x="6375" y="7266"/>
                  </a:lnTo>
                  <a:lnTo>
                    <a:pt x="6384" y="7268"/>
                  </a:lnTo>
                  <a:lnTo>
                    <a:pt x="6393" y="7271"/>
                  </a:lnTo>
                  <a:lnTo>
                    <a:pt x="6401" y="7274"/>
                  </a:lnTo>
                  <a:lnTo>
                    <a:pt x="6410" y="7276"/>
                  </a:lnTo>
                  <a:lnTo>
                    <a:pt x="6418" y="7279"/>
                  </a:lnTo>
                  <a:lnTo>
                    <a:pt x="6427" y="7282"/>
                  </a:lnTo>
                  <a:lnTo>
                    <a:pt x="6435" y="7286"/>
                  </a:lnTo>
                  <a:lnTo>
                    <a:pt x="6444" y="7289"/>
                  </a:lnTo>
                  <a:lnTo>
                    <a:pt x="6452" y="7292"/>
                  </a:lnTo>
                  <a:lnTo>
                    <a:pt x="6460" y="7296"/>
                  </a:lnTo>
                  <a:lnTo>
                    <a:pt x="6468" y="7300"/>
                  </a:lnTo>
                  <a:lnTo>
                    <a:pt x="6476" y="7304"/>
                  </a:lnTo>
                  <a:lnTo>
                    <a:pt x="6484" y="7308"/>
                  </a:lnTo>
                  <a:lnTo>
                    <a:pt x="6492" y="7312"/>
                  </a:lnTo>
                  <a:lnTo>
                    <a:pt x="6504" y="7319"/>
                  </a:lnTo>
                  <a:lnTo>
                    <a:pt x="6512" y="7324"/>
                  </a:lnTo>
                  <a:lnTo>
                    <a:pt x="6520" y="7329"/>
                  </a:lnTo>
                  <a:lnTo>
                    <a:pt x="6528" y="7334"/>
                  </a:lnTo>
                  <a:lnTo>
                    <a:pt x="6536" y="7339"/>
                  </a:lnTo>
                  <a:lnTo>
                    <a:pt x="6544" y="7345"/>
                  </a:lnTo>
                  <a:lnTo>
                    <a:pt x="6551" y="7350"/>
                  </a:lnTo>
                  <a:lnTo>
                    <a:pt x="6559" y="7356"/>
                  </a:lnTo>
                  <a:lnTo>
                    <a:pt x="6566" y="7362"/>
                  </a:lnTo>
                  <a:lnTo>
                    <a:pt x="6573" y="7368"/>
                  </a:lnTo>
                  <a:lnTo>
                    <a:pt x="6580" y="7374"/>
                  </a:lnTo>
                  <a:lnTo>
                    <a:pt x="6587" y="7380"/>
                  </a:lnTo>
                  <a:lnTo>
                    <a:pt x="6594" y="7386"/>
                  </a:lnTo>
                  <a:lnTo>
                    <a:pt x="6600" y="7393"/>
                  </a:lnTo>
                  <a:lnTo>
                    <a:pt x="6607" y="7400"/>
                  </a:lnTo>
                  <a:lnTo>
                    <a:pt x="6614" y="7406"/>
                  </a:lnTo>
                  <a:lnTo>
                    <a:pt x="6620" y="7413"/>
                  </a:lnTo>
                  <a:lnTo>
                    <a:pt x="6626" y="7420"/>
                  </a:lnTo>
                  <a:lnTo>
                    <a:pt x="6632" y="7427"/>
                  </a:lnTo>
                  <a:lnTo>
                    <a:pt x="6638" y="7434"/>
                  </a:lnTo>
                  <a:lnTo>
                    <a:pt x="6644" y="7441"/>
                  </a:lnTo>
                  <a:lnTo>
                    <a:pt x="6650" y="7449"/>
                  </a:lnTo>
                  <a:lnTo>
                    <a:pt x="6655" y="7456"/>
                  </a:lnTo>
                  <a:lnTo>
                    <a:pt x="6661" y="7464"/>
                  </a:lnTo>
                  <a:lnTo>
                    <a:pt x="6666" y="7472"/>
                  </a:lnTo>
                  <a:lnTo>
                    <a:pt x="6671" y="7480"/>
                  </a:lnTo>
                  <a:lnTo>
                    <a:pt x="6676" y="7488"/>
                  </a:lnTo>
                  <a:lnTo>
                    <a:pt x="6681" y="7496"/>
                  </a:lnTo>
                  <a:lnTo>
                    <a:pt x="6688" y="7508"/>
                  </a:lnTo>
                  <a:lnTo>
                    <a:pt x="6692" y="7516"/>
                  </a:lnTo>
                  <a:lnTo>
                    <a:pt x="6696" y="7524"/>
                  </a:lnTo>
                  <a:lnTo>
                    <a:pt x="6700" y="7532"/>
                  </a:lnTo>
                  <a:lnTo>
                    <a:pt x="6704" y="7540"/>
                  </a:lnTo>
                  <a:lnTo>
                    <a:pt x="6708" y="7548"/>
                  </a:lnTo>
                  <a:lnTo>
                    <a:pt x="6711" y="7556"/>
                  </a:lnTo>
                  <a:lnTo>
                    <a:pt x="6714" y="7565"/>
                  </a:lnTo>
                  <a:lnTo>
                    <a:pt x="6718" y="7573"/>
                  </a:lnTo>
                  <a:lnTo>
                    <a:pt x="6721" y="7582"/>
                  </a:lnTo>
                  <a:lnTo>
                    <a:pt x="6724" y="7590"/>
                  </a:lnTo>
                  <a:lnTo>
                    <a:pt x="6726" y="7599"/>
                  </a:lnTo>
                  <a:lnTo>
                    <a:pt x="6729" y="7607"/>
                  </a:lnTo>
                  <a:lnTo>
                    <a:pt x="6732" y="7616"/>
                  </a:lnTo>
                  <a:lnTo>
                    <a:pt x="6734" y="7625"/>
                  </a:lnTo>
                  <a:lnTo>
                    <a:pt x="6736" y="7634"/>
                  </a:lnTo>
                  <a:lnTo>
                    <a:pt x="6738" y="7643"/>
                  </a:lnTo>
                  <a:lnTo>
                    <a:pt x="6740" y="7652"/>
                  </a:lnTo>
                  <a:lnTo>
                    <a:pt x="6742" y="7661"/>
                  </a:lnTo>
                  <a:lnTo>
                    <a:pt x="6743" y="7670"/>
                  </a:lnTo>
                  <a:lnTo>
                    <a:pt x="6745" y="7679"/>
                  </a:lnTo>
                  <a:lnTo>
                    <a:pt x="6746" y="7689"/>
                  </a:lnTo>
                  <a:lnTo>
                    <a:pt x="6747" y="7698"/>
                  </a:lnTo>
                  <a:lnTo>
                    <a:pt x="6748" y="7707"/>
                  </a:lnTo>
                  <a:lnTo>
                    <a:pt x="6749" y="7717"/>
                  </a:lnTo>
                  <a:lnTo>
                    <a:pt x="6749" y="7726"/>
                  </a:lnTo>
                  <a:lnTo>
                    <a:pt x="6750" y="7736"/>
                  </a:lnTo>
                  <a:lnTo>
                    <a:pt x="6750" y="7745"/>
                  </a:lnTo>
                  <a:lnTo>
                    <a:pt x="6750" y="7750"/>
                  </a:lnTo>
                  <a:lnTo>
                    <a:pt x="6750" y="9000"/>
                  </a:lnTo>
                  <a:lnTo>
                    <a:pt x="6750" y="9005"/>
                  </a:lnTo>
                  <a:lnTo>
                    <a:pt x="6750" y="9014"/>
                  </a:lnTo>
                  <a:lnTo>
                    <a:pt x="6749" y="9024"/>
                  </a:lnTo>
                  <a:lnTo>
                    <a:pt x="6749" y="9033"/>
                  </a:lnTo>
                  <a:lnTo>
                    <a:pt x="6748" y="9043"/>
                  </a:lnTo>
                  <a:lnTo>
                    <a:pt x="6747" y="9052"/>
                  </a:lnTo>
                  <a:lnTo>
                    <a:pt x="6746" y="9061"/>
                  </a:lnTo>
                  <a:lnTo>
                    <a:pt x="6745" y="9071"/>
                  </a:lnTo>
                  <a:lnTo>
                    <a:pt x="6743" y="9080"/>
                  </a:lnTo>
                  <a:lnTo>
                    <a:pt x="6742" y="9089"/>
                  </a:lnTo>
                  <a:lnTo>
                    <a:pt x="6740" y="9098"/>
                  </a:lnTo>
                  <a:lnTo>
                    <a:pt x="6738" y="9107"/>
                  </a:lnTo>
                  <a:lnTo>
                    <a:pt x="6736" y="9116"/>
                  </a:lnTo>
                  <a:lnTo>
                    <a:pt x="6734" y="9125"/>
                  </a:lnTo>
                  <a:lnTo>
                    <a:pt x="6732" y="9134"/>
                  </a:lnTo>
                  <a:lnTo>
                    <a:pt x="6729" y="9143"/>
                  </a:lnTo>
                  <a:lnTo>
                    <a:pt x="6726" y="9151"/>
                  </a:lnTo>
                  <a:lnTo>
                    <a:pt x="6724" y="9160"/>
                  </a:lnTo>
                  <a:lnTo>
                    <a:pt x="6721" y="9168"/>
                  </a:lnTo>
                  <a:lnTo>
                    <a:pt x="6718" y="9177"/>
                  </a:lnTo>
                  <a:lnTo>
                    <a:pt x="6714" y="9185"/>
                  </a:lnTo>
                  <a:lnTo>
                    <a:pt x="6711" y="9194"/>
                  </a:lnTo>
                  <a:lnTo>
                    <a:pt x="6708" y="9202"/>
                  </a:lnTo>
                  <a:lnTo>
                    <a:pt x="6704" y="9210"/>
                  </a:lnTo>
                  <a:lnTo>
                    <a:pt x="6700" y="9218"/>
                  </a:lnTo>
                  <a:lnTo>
                    <a:pt x="6696" y="9226"/>
                  </a:lnTo>
                  <a:lnTo>
                    <a:pt x="6692" y="9234"/>
                  </a:lnTo>
                  <a:lnTo>
                    <a:pt x="6688" y="9242"/>
                  </a:lnTo>
                  <a:lnTo>
                    <a:pt x="6681" y="9254"/>
                  </a:lnTo>
                  <a:lnTo>
                    <a:pt x="6676" y="9262"/>
                  </a:lnTo>
                  <a:lnTo>
                    <a:pt x="6671" y="9270"/>
                  </a:lnTo>
                  <a:lnTo>
                    <a:pt x="6666" y="9278"/>
                  </a:lnTo>
                  <a:lnTo>
                    <a:pt x="6661" y="9286"/>
                  </a:lnTo>
                  <a:lnTo>
                    <a:pt x="6655" y="9294"/>
                  </a:lnTo>
                  <a:lnTo>
                    <a:pt x="6650" y="9301"/>
                  </a:lnTo>
                  <a:lnTo>
                    <a:pt x="6644" y="9309"/>
                  </a:lnTo>
                  <a:lnTo>
                    <a:pt x="6638" y="9316"/>
                  </a:lnTo>
                  <a:lnTo>
                    <a:pt x="6632" y="9323"/>
                  </a:lnTo>
                  <a:lnTo>
                    <a:pt x="6626" y="9330"/>
                  </a:lnTo>
                  <a:lnTo>
                    <a:pt x="6620" y="9337"/>
                  </a:lnTo>
                  <a:lnTo>
                    <a:pt x="6614" y="9344"/>
                  </a:lnTo>
                  <a:lnTo>
                    <a:pt x="6607" y="9350"/>
                  </a:lnTo>
                  <a:lnTo>
                    <a:pt x="6600" y="9357"/>
                  </a:lnTo>
                  <a:lnTo>
                    <a:pt x="6594" y="9364"/>
                  </a:lnTo>
                  <a:lnTo>
                    <a:pt x="6587" y="9370"/>
                  </a:lnTo>
                  <a:lnTo>
                    <a:pt x="6580" y="9376"/>
                  </a:lnTo>
                  <a:lnTo>
                    <a:pt x="6573" y="9382"/>
                  </a:lnTo>
                  <a:lnTo>
                    <a:pt x="6566" y="9388"/>
                  </a:lnTo>
                  <a:lnTo>
                    <a:pt x="6559" y="9394"/>
                  </a:lnTo>
                  <a:lnTo>
                    <a:pt x="6551" y="9400"/>
                  </a:lnTo>
                  <a:lnTo>
                    <a:pt x="6544" y="9405"/>
                  </a:lnTo>
                  <a:lnTo>
                    <a:pt x="6536" y="9411"/>
                  </a:lnTo>
                  <a:lnTo>
                    <a:pt x="6528" y="9416"/>
                  </a:lnTo>
                  <a:lnTo>
                    <a:pt x="6520" y="9421"/>
                  </a:lnTo>
                  <a:lnTo>
                    <a:pt x="6512" y="9426"/>
                  </a:lnTo>
                  <a:lnTo>
                    <a:pt x="6504" y="9431"/>
                  </a:lnTo>
                  <a:lnTo>
                    <a:pt x="6492" y="9438"/>
                  </a:lnTo>
                  <a:lnTo>
                    <a:pt x="6484" y="9442"/>
                  </a:lnTo>
                  <a:lnTo>
                    <a:pt x="6476" y="9446"/>
                  </a:lnTo>
                  <a:lnTo>
                    <a:pt x="6468" y="9450"/>
                  </a:lnTo>
                  <a:lnTo>
                    <a:pt x="6460" y="9454"/>
                  </a:lnTo>
                  <a:lnTo>
                    <a:pt x="6452" y="9458"/>
                  </a:lnTo>
                  <a:lnTo>
                    <a:pt x="6444" y="9461"/>
                  </a:lnTo>
                  <a:lnTo>
                    <a:pt x="6435" y="9464"/>
                  </a:lnTo>
                  <a:lnTo>
                    <a:pt x="6427" y="9468"/>
                  </a:lnTo>
                  <a:lnTo>
                    <a:pt x="6418" y="9471"/>
                  </a:lnTo>
                  <a:lnTo>
                    <a:pt x="6410" y="9474"/>
                  </a:lnTo>
                  <a:lnTo>
                    <a:pt x="6401" y="9476"/>
                  </a:lnTo>
                  <a:lnTo>
                    <a:pt x="6393" y="9479"/>
                  </a:lnTo>
                  <a:lnTo>
                    <a:pt x="6384" y="9482"/>
                  </a:lnTo>
                  <a:lnTo>
                    <a:pt x="6375" y="9484"/>
                  </a:lnTo>
                  <a:lnTo>
                    <a:pt x="6366" y="9486"/>
                  </a:lnTo>
                  <a:lnTo>
                    <a:pt x="6357" y="9488"/>
                  </a:lnTo>
                  <a:lnTo>
                    <a:pt x="6348" y="9490"/>
                  </a:lnTo>
                  <a:lnTo>
                    <a:pt x="6339" y="9492"/>
                  </a:lnTo>
                  <a:lnTo>
                    <a:pt x="6330" y="9493"/>
                  </a:lnTo>
                  <a:lnTo>
                    <a:pt x="6321" y="9495"/>
                  </a:lnTo>
                  <a:lnTo>
                    <a:pt x="6311" y="9496"/>
                  </a:lnTo>
                  <a:lnTo>
                    <a:pt x="6302" y="9497"/>
                  </a:lnTo>
                  <a:lnTo>
                    <a:pt x="6293" y="9498"/>
                  </a:lnTo>
                  <a:lnTo>
                    <a:pt x="6283" y="9499"/>
                  </a:lnTo>
                  <a:lnTo>
                    <a:pt x="6274" y="9499"/>
                  </a:lnTo>
                  <a:lnTo>
                    <a:pt x="6264" y="9500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36" y="9500"/>
                  </a:lnTo>
                  <a:lnTo>
                    <a:pt x="3726" y="9499"/>
                  </a:lnTo>
                  <a:lnTo>
                    <a:pt x="3717" y="9499"/>
                  </a:lnTo>
                  <a:lnTo>
                    <a:pt x="3707" y="9498"/>
                  </a:lnTo>
                  <a:lnTo>
                    <a:pt x="3698" y="9497"/>
                  </a:lnTo>
                  <a:lnTo>
                    <a:pt x="3689" y="9496"/>
                  </a:lnTo>
                  <a:lnTo>
                    <a:pt x="3679" y="9495"/>
                  </a:lnTo>
                  <a:lnTo>
                    <a:pt x="3670" y="9493"/>
                  </a:lnTo>
                  <a:lnTo>
                    <a:pt x="3661" y="9492"/>
                  </a:lnTo>
                  <a:lnTo>
                    <a:pt x="3652" y="9490"/>
                  </a:lnTo>
                  <a:lnTo>
                    <a:pt x="3643" y="9488"/>
                  </a:lnTo>
                  <a:lnTo>
                    <a:pt x="3634" y="9486"/>
                  </a:lnTo>
                  <a:lnTo>
                    <a:pt x="3625" y="9484"/>
                  </a:lnTo>
                  <a:lnTo>
                    <a:pt x="3616" y="9482"/>
                  </a:lnTo>
                  <a:lnTo>
                    <a:pt x="3607" y="9479"/>
                  </a:lnTo>
                  <a:lnTo>
                    <a:pt x="3599" y="9476"/>
                  </a:lnTo>
                  <a:lnTo>
                    <a:pt x="3590" y="9474"/>
                  </a:lnTo>
                  <a:lnTo>
                    <a:pt x="3582" y="9471"/>
                  </a:lnTo>
                  <a:lnTo>
                    <a:pt x="3573" y="9468"/>
                  </a:lnTo>
                  <a:lnTo>
                    <a:pt x="3565" y="9464"/>
                  </a:lnTo>
                  <a:lnTo>
                    <a:pt x="3556" y="9461"/>
                  </a:lnTo>
                  <a:lnTo>
                    <a:pt x="3548" y="9458"/>
                  </a:lnTo>
                  <a:lnTo>
                    <a:pt x="3540" y="9454"/>
                  </a:lnTo>
                  <a:lnTo>
                    <a:pt x="3532" y="9450"/>
                  </a:lnTo>
                  <a:lnTo>
                    <a:pt x="3524" y="9446"/>
                  </a:lnTo>
                  <a:lnTo>
                    <a:pt x="3516" y="9442"/>
                  </a:lnTo>
                  <a:lnTo>
                    <a:pt x="3508" y="9438"/>
                  </a:lnTo>
                  <a:lnTo>
                    <a:pt x="3496" y="9431"/>
                  </a:lnTo>
                  <a:lnTo>
                    <a:pt x="3488" y="9426"/>
                  </a:lnTo>
                  <a:lnTo>
                    <a:pt x="3480" y="9421"/>
                  </a:lnTo>
                  <a:lnTo>
                    <a:pt x="3472" y="9416"/>
                  </a:lnTo>
                  <a:lnTo>
                    <a:pt x="3464" y="9411"/>
                  </a:lnTo>
                  <a:lnTo>
                    <a:pt x="3456" y="9405"/>
                  </a:lnTo>
                  <a:lnTo>
                    <a:pt x="3449" y="9400"/>
                  </a:lnTo>
                  <a:lnTo>
                    <a:pt x="3441" y="9394"/>
                  </a:lnTo>
                  <a:lnTo>
                    <a:pt x="3434" y="9388"/>
                  </a:lnTo>
                  <a:lnTo>
                    <a:pt x="3427" y="9382"/>
                  </a:lnTo>
                  <a:lnTo>
                    <a:pt x="3420" y="9376"/>
                  </a:lnTo>
                  <a:lnTo>
                    <a:pt x="3413" y="9370"/>
                  </a:lnTo>
                  <a:lnTo>
                    <a:pt x="3406" y="9364"/>
                  </a:lnTo>
                  <a:lnTo>
                    <a:pt x="3400" y="9357"/>
                  </a:lnTo>
                  <a:lnTo>
                    <a:pt x="3393" y="9350"/>
                  </a:lnTo>
                  <a:lnTo>
                    <a:pt x="3386" y="9344"/>
                  </a:lnTo>
                  <a:lnTo>
                    <a:pt x="3380" y="9337"/>
                  </a:lnTo>
                  <a:lnTo>
                    <a:pt x="3374" y="9330"/>
                  </a:lnTo>
                  <a:lnTo>
                    <a:pt x="3368" y="9323"/>
                  </a:lnTo>
                  <a:lnTo>
                    <a:pt x="3362" y="9316"/>
                  </a:lnTo>
                  <a:lnTo>
                    <a:pt x="3356" y="9309"/>
                  </a:lnTo>
                  <a:lnTo>
                    <a:pt x="3350" y="9301"/>
                  </a:lnTo>
                  <a:lnTo>
                    <a:pt x="3345" y="9294"/>
                  </a:lnTo>
                  <a:lnTo>
                    <a:pt x="3339" y="9286"/>
                  </a:lnTo>
                  <a:lnTo>
                    <a:pt x="3334" y="9278"/>
                  </a:lnTo>
                  <a:lnTo>
                    <a:pt x="3329" y="9270"/>
                  </a:lnTo>
                  <a:lnTo>
                    <a:pt x="3324" y="9262"/>
                  </a:lnTo>
                  <a:lnTo>
                    <a:pt x="3319" y="9254"/>
                  </a:lnTo>
                  <a:lnTo>
                    <a:pt x="3312" y="9242"/>
                  </a:lnTo>
                  <a:lnTo>
                    <a:pt x="3308" y="9234"/>
                  </a:lnTo>
                  <a:lnTo>
                    <a:pt x="3304" y="9226"/>
                  </a:lnTo>
                  <a:lnTo>
                    <a:pt x="3300" y="9218"/>
                  </a:lnTo>
                  <a:lnTo>
                    <a:pt x="3296" y="9210"/>
                  </a:lnTo>
                  <a:lnTo>
                    <a:pt x="3292" y="9202"/>
                  </a:lnTo>
                  <a:lnTo>
                    <a:pt x="3289" y="9194"/>
                  </a:lnTo>
                  <a:lnTo>
                    <a:pt x="3286" y="9185"/>
                  </a:lnTo>
                  <a:lnTo>
                    <a:pt x="3282" y="9177"/>
                  </a:lnTo>
                  <a:lnTo>
                    <a:pt x="3279" y="9168"/>
                  </a:lnTo>
                  <a:lnTo>
                    <a:pt x="3276" y="9160"/>
                  </a:lnTo>
                  <a:lnTo>
                    <a:pt x="3274" y="9151"/>
                  </a:lnTo>
                  <a:lnTo>
                    <a:pt x="3271" y="9143"/>
                  </a:lnTo>
                  <a:lnTo>
                    <a:pt x="3268" y="9134"/>
                  </a:lnTo>
                  <a:lnTo>
                    <a:pt x="3266" y="9125"/>
                  </a:lnTo>
                  <a:lnTo>
                    <a:pt x="3264" y="9116"/>
                  </a:lnTo>
                  <a:lnTo>
                    <a:pt x="3262" y="9107"/>
                  </a:lnTo>
                  <a:lnTo>
                    <a:pt x="3260" y="9098"/>
                  </a:lnTo>
                  <a:lnTo>
                    <a:pt x="3258" y="9089"/>
                  </a:lnTo>
                  <a:lnTo>
                    <a:pt x="3257" y="9080"/>
                  </a:lnTo>
                  <a:lnTo>
                    <a:pt x="3255" y="9071"/>
                  </a:lnTo>
                  <a:lnTo>
                    <a:pt x="3254" y="9061"/>
                  </a:lnTo>
                  <a:lnTo>
                    <a:pt x="3253" y="9052"/>
                  </a:lnTo>
                  <a:lnTo>
                    <a:pt x="3252" y="9043"/>
                  </a:lnTo>
                  <a:lnTo>
                    <a:pt x="3251" y="9033"/>
                  </a:lnTo>
                  <a:lnTo>
                    <a:pt x="3251" y="9024"/>
                  </a:lnTo>
                  <a:lnTo>
                    <a:pt x="3250" y="9014"/>
                  </a:lnTo>
                  <a:lnTo>
                    <a:pt x="3250" y="9005"/>
                  </a:lnTo>
                  <a:lnTo>
                    <a:pt x="3250" y="9000"/>
                  </a:lnTo>
                  <a:lnTo>
                    <a:pt x="3250" y="7750"/>
                  </a:lnTo>
                  <a:lnTo>
                    <a:pt x="3250" y="7745"/>
                  </a:lnTo>
                  <a:lnTo>
                    <a:pt x="3250" y="7736"/>
                  </a:lnTo>
                  <a:lnTo>
                    <a:pt x="3251" y="7726"/>
                  </a:lnTo>
                  <a:lnTo>
                    <a:pt x="3251" y="7717"/>
                  </a:lnTo>
                  <a:lnTo>
                    <a:pt x="3252" y="7707"/>
                  </a:lnTo>
                  <a:lnTo>
                    <a:pt x="3253" y="7698"/>
                  </a:lnTo>
                  <a:lnTo>
                    <a:pt x="3254" y="7689"/>
                  </a:lnTo>
                  <a:lnTo>
                    <a:pt x="3255" y="7679"/>
                  </a:lnTo>
                  <a:lnTo>
                    <a:pt x="3257" y="7670"/>
                  </a:lnTo>
                  <a:lnTo>
                    <a:pt x="3258" y="7661"/>
                  </a:lnTo>
                  <a:lnTo>
                    <a:pt x="3260" y="7652"/>
                  </a:lnTo>
                  <a:lnTo>
                    <a:pt x="3262" y="7643"/>
                  </a:lnTo>
                  <a:lnTo>
                    <a:pt x="3264" y="7634"/>
                  </a:lnTo>
                  <a:lnTo>
                    <a:pt x="3266" y="7625"/>
                  </a:lnTo>
                  <a:lnTo>
                    <a:pt x="3268" y="7616"/>
                  </a:lnTo>
                  <a:lnTo>
                    <a:pt x="3271" y="7607"/>
                  </a:lnTo>
                  <a:lnTo>
                    <a:pt x="3274" y="7599"/>
                  </a:lnTo>
                  <a:lnTo>
                    <a:pt x="3276" y="7590"/>
                  </a:lnTo>
                  <a:lnTo>
                    <a:pt x="3279" y="7582"/>
                  </a:lnTo>
                  <a:lnTo>
                    <a:pt x="3282" y="7573"/>
                  </a:lnTo>
                  <a:lnTo>
                    <a:pt x="3286" y="7565"/>
                  </a:lnTo>
                  <a:lnTo>
                    <a:pt x="3289" y="7556"/>
                  </a:lnTo>
                  <a:lnTo>
                    <a:pt x="3292" y="7548"/>
                  </a:lnTo>
                  <a:lnTo>
                    <a:pt x="3296" y="7540"/>
                  </a:lnTo>
                  <a:lnTo>
                    <a:pt x="3300" y="7532"/>
                  </a:lnTo>
                  <a:lnTo>
                    <a:pt x="3304" y="7524"/>
                  </a:lnTo>
                  <a:lnTo>
                    <a:pt x="3308" y="7516"/>
                  </a:lnTo>
                  <a:lnTo>
                    <a:pt x="3312" y="7508"/>
                  </a:lnTo>
                  <a:lnTo>
                    <a:pt x="3319" y="7496"/>
                  </a:lnTo>
                  <a:lnTo>
                    <a:pt x="3324" y="7488"/>
                  </a:lnTo>
                  <a:lnTo>
                    <a:pt x="3329" y="7480"/>
                  </a:lnTo>
                  <a:lnTo>
                    <a:pt x="3334" y="7472"/>
                  </a:lnTo>
                  <a:lnTo>
                    <a:pt x="3339" y="7464"/>
                  </a:lnTo>
                  <a:lnTo>
                    <a:pt x="3345" y="7456"/>
                  </a:lnTo>
                  <a:lnTo>
                    <a:pt x="3350" y="7449"/>
                  </a:lnTo>
                  <a:lnTo>
                    <a:pt x="3356" y="7441"/>
                  </a:lnTo>
                  <a:lnTo>
                    <a:pt x="3362" y="7434"/>
                  </a:lnTo>
                  <a:lnTo>
                    <a:pt x="3368" y="7427"/>
                  </a:lnTo>
                  <a:lnTo>
                    <a:pt x="3374" y="7420"/>
                  </a:lnTo>
                  <a:lnTo>
                    <a:pt x="3380" y="7413"/>
                  </a:lnTo>
                  <a:lnTo>
                    <a:pt x="3386" y="7406"/>
                  </a:lnTo>
                  <a:lnTo>
                    <a:pt x="3393" y="7400"/>
                  </a:lnTo>
                  <a:lnTo>
                    <a:pt x="3400" y="7393"/>
                  </a:lnTo>
                  <a:lnTo>
                    <a:pt x="3406" y="7386"/>
                  </a:lnTo>
                  <a:lnTo>
                    <a:pt x="3413" y="7380"/>
                  </a:lnTo>
                  <a:lnTo>
                    <a:pt x="3420" y="7374"/>
                  </a:lnTo>
                  <a:lnTo>
                    <a:pt x="3427" y="7368"/>
                  </a:lnTo>
                  <a:lnTo>
                    <a:pt x="3434" y="7362"/>
                  </a:lnTo>
                  <a:lnTo>
                    <a:pt x="3441" y="7356"/>
                  </a:lnTo>
                  <a:lnTo>
                    <a:pt x="3449" y="7350"/>
                  </a:lnTo>
                  <a:lnTo>
                    <a:pt x="3456" y="7345"/>
                  </a:lnTo>
                  <a:lnTo>
                    <a:pt x="3464" y="7339"/>
                  </a:lnTo>
                  <a:lnTo>
                    <a:pt x="3472" y="7334"/>
                  </a:lnTo>
                  <a:lnTo>
                    <a:pt x="3480" y="7329"/>
                  </a:lnTo>
                  <a:lnTo>
                    <a:pt x="3488" y="7324"/>
                  </a:lnTo>
                  <a:lnTo>
                    <a:pt x="3496" y="7319"/>
                  </a:lnTo>
                  <a:lnTo>
                    <a:pt x="3508" y="7312"/>
                  </a:lnTo>
                  <a:lnTo>
                    <a:pt x="3516" y="7308"/>
                  </a:lnTo>
                  <a:lnTo>
                    <a:pt x="3524" y="7304"/>
                  </a:lnTo>
                  <a:lnTo>
                    <a:pt x="3532" y="7300"/>
                  </a:lnTo>
                  <a:lnTo>
                    <a:pt x="3540" y="7296"/>
                  </a:lnTo>
                  <a:lnTo>
                    <a:pt x="3548" y="7292"/>
                  </a:lnTo>
                  <a:lnTo>
                    <a:pt x="3556" y="7289"/>
                  </a:lnTo>
                  <a:lnTo>
                    <a:pt x="3565" y="7286"/>
                  </a:lnTo>
                  <a:lnTo>
                    <a:pt x="3573" y="7282"/>
                  </a:lnTo>
                  <a:lnTo>
                    <a:pt x="3582" y="7279"/>
                  </a:lnTo>
                  <a:lnTo>
                    <a:pt x="3590" y="7276"/>
                  </a:lnTo>
                  <a:lnTo>
                    <a:pt x="3599" y="7274"/>
                  </a:lnTo>
                  <a:lnTo>
                    <a:pt x="3607" y="7271"/>
                  </a:lnTo>
                  <a:lnTo>
                    <a:pt x="3616" y="7268"/>
                  </a:lnTo>
                  <a:lnTo>
                    <a:pt x="3625" y="7266"/>
                  </a:lnTo>
                  <a:lnTo>
                    <a:pt x="3634" y="7264"/>
                  </a:lnTo>
                  <a:lnTo>
                    <a:pt x="3643" y="7262"/>
                  </a:lnTo>
                  <a:lnTo>
                    <a:pt x="3652" y="7260"/>
                  </a:lnTo>
                  <a:lnTo>
                    <a:pt x="3661" y="7258"/>
                  </a:lnTo>
                  <a:lnTo>
                    <a:pt x="3670" y="7257"/>
                  </a:lnTo>
                  <a:lnTo>
                    <a:pt x="3679" y="7255"/>
                  </a:lnTo>
                  <a:lnTo>
                    <a:pt x="3689" y="7254"/>
                  </a:lnTo>
                  <a:lnTo>
                    <a:pt x="3698" y="7253"/>
                  </a:lnTo>
                  <a:lnTo>
                    <a:pt x="3707" y="7252"/>
                  </a:lnTo>
                  <a:lnTo>
                    <a:pt x="3717" y="7251"/>
                  </a:lnTo>
                  <a:lnTo>
                    <a:pt x="3726" y="7251"/>
                  </a:lnTo>
                  <a:lnTo>
                    <a:pt x="3736" y="7250"/>
                  </a:lnTo>
                  <a:lnTo>
                    <a:pt x="3745" y="7250"/>
                  </a:lnTo>
                  <a:lnTo>
                    <a:pt x="3750" y="7250"/>
                  </a:lnTo>
                  <a:lnTo>
                    <a:pt x="4750" y="7250"/>
                  </a:lnTo>
                  <a:lnTo>
                    <a:pt x="4750" y="6616"/>
                  </a:lnTo>
                  <a:lnTo>
                    <a:pt x="3214" y="5316"/>
                  </a:lnTo>
                  <a:lnTo>
                    <a:pt x="3190" y="5293"/>
                  </a:lnTo>
                  <a:lnTo>
                    <a:pt x="3169" y="5266"/>
                  </a:lnTo>
                  <a:lnTo>
                    <a:pt x="3152" y="5238"/>
                  </a:lnTo>
                  <a:lnTo>
                    <a:pt x="3139" y="5207"/>
                  </a:lnTo>
                  <a:lnTo>
                    <a:pt x="3130" y="5175"/>
                  </a:lnTo>
                  <a:lnTo>
                    <a:pt x="3126" y="5142"/>
                  </a:lnTo>
                  <a:lnTo>
                    <a:pt x="3126" y="5108"/>
                  </a:lnTo>
                  <a:lnTo>
                    <a:pt x="3130" y="5075"/>
                  </a:lnTo>
                  <a:lnTo>
                    <a:pt x="3139" y="5043"/>
                  </a:lnTo>
                  <a:lnTo>
                    <a:pt x="3152" y="5012"/>
                  </a:lnTo>
                  <a:lnTo>
                    <a:pt x="3169" y="4984"/>
                  </a:lnTo>
                  <a:lnTo>
                    <a:pt x="3190" y="4957"/>
                  </a:lnTo>
                  <a:lnTo>
                    <a:pt x="3214" y="4934"/>
                  </a:lnTo>
                  <a:lnTo>
                    <a:pt x="4750" y="3634"/>
                  </a:lnTo>
                  <a:lnTo>
                    <a:pt x="4750" y="2750"/>
                  </a:lnTo>
                  <a:lnTo>
                    <a:pt x="3750" y="2750"/>
                  </a:lnTo>
                  <a:lnTo>
                    <a:pt x="3745" y="2750"/>
                  </a:lnTo>
                  <a:lnTo>
                    <a:pt x="3736" y="2750"/>
                  </a:lnTo>
                  <a:lnTo>
                    <a:pt x="3726" y="2749"/>
                  </a:lnTo>
                  <a:lnTo>
                    <a:pt x="3717" y="2749"/>
                  </a:lnTo>
                  <a:lnTo>
                    <a:pt x="3707" y="2748"/>
                  </a:lnTo>
                  <a:lnTo>
                    <a:pt x="3698" y="2747"/>
                  </a:lnTo>
                  <a:lnTo>
                    <a:pt x="3689" y="2746"/>
                  </a:lnTo>
                  <a:lnTo>
                    <a:pt x="3679" y="2745"/>
                  </a:lnTo>
                  <a:lnTo>
                    <a:pt x="3670" y="2743"/>
                  </a:lnTo>
                  <a:lnTo>
                    <a:pt x="3661" y="2742"/>
                  </a:lnTo>
                  <a:lnTo>
                    <a:pt x="3652" y="2740"/>
                  </a:lnTo>
                  <a:lnTo>
                    <a:pt x="3643" y="2738"/>
                  </a:lnTo>
                  <a:lnTo>
                    <a:pt x="3634" y="2736"/>
                  </a:lnTo>
                  <a:lnTo>
                    <a:pt x="3625" y="2734"/>
                  </a:lnTo>
                  <a:lnTo>
                    <a:pt x="3616" y="2732"/>
                  </a:lnTo>
                  <a:lnTo>
                    <a:pt x="3607" y="2729"/>
                  </a:lnTo>
                  <a:lnTo>
                    <a:pt x="3599" y="2726"/>
                  </a:lnTo>
                  <a:lnTo>
                    <a:pt x="3590" y="2724"/>
                  </a:lnTo>
                  <a:lnTo>
                    <a:pt x="3582" y="2721"/>
                  </a:lnTo>
                  <a:lnTo>
                    <a:pt x="3573" y="2718"/>
                  </a:lnTo>
                  <a:lnTo>
                    <a:pt x="3565" y="2714"/>
                  </a:lnTo>
                  <a:lnTo>
                    <a:pt x="3556" y="2711"/>
                  </a:lnTo>
                  <a:lnTo>
                    <a:pt x="3548" y="2708"/>
                  </a:lnTo>
                  <a:lnTo>
                    <a:pt x="3540" y="2704"/>
                  </a:lnTo>
                  <a:lnTo>
                    <a:pt x="3532" y="2700"/>
                  </a:lnTo>
                  <a:lnTo>
                    <a:pt x="3524" y="2696"/>
                  </a:lnTo>
                  <a:lnTo>
                    <a:pt x="3516" y="2692"/>
                  </a:lnTo>
                  <a:lnTo>
                    <a:pt x="3508" y="2688"/>
                  </a:lnTo>
                  <a:lnTo>
                    <a:pt x="3496" y="2681"/>
                  </a:lnTo>
                  <a:lnTo>
                    <a:pt x="3488" y="2676"/>
                  </a:lnTo>
                  <a:lnTo>
                    <a:pt x="3480" y="2671"/>
                  </a:lnTo>
                  <a:lnTo>
                    <a:pt x="3472" y="2666"/>
                  </a:lnTo>
                  <a:lnTo>
                    <a:pt x="3464" y="2661"/>
                  </a:lnTo>
                  <a:lnTo>
                    <a:pt x="3456" y="2655"/>
                  </a:lnTo>
                  <a:lnTo>
                    <a:pt x="3449" y="2650"/>
                  </a:lnTo>
                  <a:lnTo>
                    <a:pt x="3441" y="2644"/>
                  </a:lnTo>
                  <a:lnTo>
                    <a:pt x="3434" y="2638"/>
                  </a:lnTo>
                  <a:lnTo>
                    <a:pt x="3427" y="2632"/>
                  </a:lnTo>
                  <a:lnTo>
                    <a:pt x="3420" y="2626"/>
                  </a:lnTo>
                  <a:lnTo>
                    <a:pt x="3413" y="2620"/>
                  </a:lnTo>
                  <a:lnTo>
                    <a:pt x="3406" y="2614"/>
                  </a:lnTo>
                  <a:lnTo>
                    <a:pt x="3400" y="2607"/>
                  </a:lnTo>
                  <a:lnTo>
                    <a:pt x="3393" y="2600"/>
                  </a:lnTo>
                  <a:lnTo>
                    <a:pt x="3386" y="2594"/>
                  </a:lnTo>
                  <a:lnTo>
                    <a:pt x="3380" y="2587"/>
                  </a:lnTo>
                  <a:lnTo>
                    <a:pt x="3374" y="2580"/>
                  </a:lnTo>
                  <a:lnTo>
                    <a:pt x="3368" y="2573"/>
                  </a:lnTo>
                  <a:lnTo>
                    <a:pt x="3362" y="2566"/>
                  </a:lnTo>
                  <a:lnTo>
                    <a:pt x="3356" y="2559"/>
                  </a:lnTo>
                  <a:lnTo>
                    <a:pt x="3350" y="2551"/>
                  </a:lnTo>
                  <a:lnTo>
                    <a:pt x="3345" y="2544"/>
                  </a:lnTo>
                  <a:lnTo>
                    <a:pt x="3339" y="2536"/>
                  </a:lnTo>
                  <a:lnTo>
                    <a:pt x="3334" y="2528"/>
                  </a:lnTo>
                  <a:lnTo>
                    <a:pt x="3329" y="2520"/>
                  </a:lnTo>
                  <a:lnTo>
                    <a:pt x="3324" y="2512"/>
                  </a:lnTo>
                  <a:lnTo>
                    <a:pt x="3319" y="2504"/>
                  </a:lnTo>
                  <a:lnTo>
                    <a:pt x="3312" y="2492"/>
                  </a:lnTo>
                  <a:lnTo>
                    <a:pt x="3308" y="2484"/>
                  </a:lnTo>
                  <a:lnTo>
                    <a:pt x="3304" y="2476"/>
                  </a:lnTo>
                  <a:lnTo>
                    <a:pt x="3300" y="2468"/>
                  </a:lnTo>
                  <a:lnTo>
                    <a:pt x="3296" y="2460"/>
                  </a:lnTo>
                  <a:lnTo>
                    <a:pt x="3292" y="2452"/>
                  </a:lnTo>
                  <a:lnTo>
                    <a:pt x="3289" y="2444"/>
                  </a:lnTo>
                  <a:lnTo>
                    <a:pt x="3286" y="2435"/>
                  </a:lnTo>
                  <a:lnTo>
                    <a:pt x="3282" y="2427"/>
                  </a:lnTo>
                  <a:lnTo>
                    <a:pt x="3279" y="2418"/>
                  </a:lnTo>
                  <a:lnTo>
                    <a:pt x="3276" y="2410"/>
                  </a:lnTo>
                  <a:lnTo>
                    <a:pt x="3274" y="2401"/>
                  </a:lnTo>
                  <a:lnTo>
                    <a:pt x="3271" y="2393"/>
                  </a:lnTo>
                  <a:lnTo>
                    <a:pt x="3268" y="2384"/>
                  </a:lnTo>
                  <a:lnTo>
                    <a:pt x="3266" y="2375"/>
                  </a:lnTo>
                  <a:lnTo>
                    <a:pt x="3264" y="2366"/>
                  </a:lnTo>
                  <a:lnTo>
                    <a:pt x="3262" y="2357"/>
                  </a:lnTo>
                  <a:lnTo>
                    <a:pt x="3260" y="2348"/>
                  </a:lnTo>
                  <a:lnTo>
                    <a:pt x="3258" y="2339"/>
                  </a:lnTo>
                  <a:lnTo>
                    <a:pt x="3257" y="2330"/>
                  </a:lnTo>
                  <a:lnTo>
                    <a:pt x="3255" y="2321"/>
                  </a:lnTo>
                  <a:lnTo>
                    <a:pt x="3254" y="2311"/>
                  </a:lnTo>
                  <a:lnTo>
                    <a:pt x="3253" y="2302"/>
                  </a:lnTo>
                  <a:lnTo>
                    <a:pt x="3252" y="2293"/>
                  </a:lnTo>
                  <a:lnTo>
                    <a:pt x="3251" y="2283"/>
                  </a:lnTo>
                  <a:lnTo>
                    <a:pt x="3251" y="2274"/>
                  </a:lnTo>
                  <a:lnTo>
                    <a:pt x="3250" y="2264"/>
                  </a:lnTo>
                  <a:lnTo>
                    <a:pt x="3250" y="2255"/>
                  </a:lnTo>
                  <a:lnTo>
                    <a:pt x="3250" y="2250"/>
                  </a:lnTo>
                  <a:lnTo>
                    <a:pt x="3250" y="1000"/>
                  </a:lnTo>
                  <a:lnTo>
                    <a:pt x="3250" y="995"/>
                  </a:lnTo>
                  <a:lnTo>
                    <a:pt x="3250" y="986"/>
                  </a:lnTo>
                  <a:lnTo>
                    <a:pt x="3251" y="976"/>
                  </a:lnTo>
                  <a:lnTo>
                    <a:pt x="3251" y="967"/>
                  </a:lnTo>
                  <a:lnTo>
                    <a:pt x="3252" y="957"/>
                  </a:lnTo>
                  <a:lnTo>
                    <a:pt x="3253" y="948"/>
                  </a:lnTo>
                  <a:lnTo>
                    <a:pt x="3254" y="939"/>
                  </a:lnTo>
                  <a:lnTo>
                    <a:pt x="3255" y="929"/>
                  </a:lnTo>
                  <a:lnTo>
                    <a:pt x="3257" y="920"/>
                  </a:lnTo>
                  <a:lnTo>
                    <a:pt x="3258" y="911"/>
                  </a:lnTo>
                  <a:lnTo>
                    <a:pt x="3260" y="902"/>
                  </a:lnTo>
                  <a:lnTo>
                    <a:pt x="3262" y="893"/>
                  </a:lnTo>
                  <a:lnTo>
                    <a:pt x="3264" y="884"/>
                  </a:lnTo>
                  <a:lnTo>
                    <a:pt x="3266" y="875"/>
                  </a:lnTo>
                  <a:lnTo>
                    <a:pt x="3268" y="866"/>
                  </a:lnTo>
                  <a:lnTo>
                    <a:pt x="3271" y="857"/>
                  </a:lnTo>
                  <a:lnTo>
                    <a:pt x="3274" y="849"/>
                  </a:lnTo>
                  <a:lnTo>
                    <a:pt x="3276" y="840"/>
                  </a:lnTo>
                  <a:lnTo>
                    <a:pt x="3279" y="832"/>
                  </a:lnTo>
                  <a:lnTo>
                    <a:pt x="3282" y="823"/>
                  </a:lnTo>
                  <a:lnTo>
                    <a:pt x="3286" y="815"/>
                  </a:lnTo>
                  <a:lnTo>
                    <a:pt x="3289" y="806"/>
                  </a:lnTo>
                  <a:lnTo>
                    <a:pt x="3292" y="798"/>
                  </a:lnTo>
                  <a:lnTo>
                    <a:pt x="3296" y="790"/>
                  </a:lnTo>
                  <a:lnTo>
                    <a:pt x="3300" y="782"/>
                  </a:lnTo>
                  <a:lnTo>
                    <a:pt x="3304" y="774"/>
                  </a:lnTo>
                  <a:lnTo>
                    <a:pt x="3308" y="766"/>
                  </a:lnTo>
                  <a:lnTo>
                    <a:pt x="3312" y="758"/>
                  </a:lnTo>
                  <a:lnTo>
                    <a:pt x="3319" y="746"/>
                  </a:lnTo>
                  <a:lnTo>
                    <a:pt x="3324" y="738"/>
                  </a:lnTo>
                  <a:lnTo>
                    <a:pt x="3329" y="730"/>
                  </a:lnTo>
                  <a:lnTo>
                    <a:pt x="3334" y="722"/>
                  </a:lnTo>
                  <a:lnTo>
                    <a:pt x="3339" y="714"/>
                  </a:lnTo>
                  <a:lnTo>
                    <a:pt x="3345" y="706"/>
                  </a:lnTo>
                  <a:lnTo>
                    <a:pt x="3350" y="699"/>
                  </a:lnTo>
                  <a:lnTo>
                    <a:pt x="3356" y="691"/>
                  </a:lnTo>
                  <a:lnTo>
                    <a:pt x="3362" y="684"/>
                  </a:lnTo>
                  <a:lnTo>
                    <a:pt x="3368" y="677"/>
                  </a:lnTo>
                  <a:lnTo>
                    <a:pt x="3374" y="670"/>
                  </a:lnTo>
                  <a:lnTo>
                    <a:pt x="3380" y="663"/>
                  </a:lnTo>
                  <a:lnTo>
                    <a:pt x="3386" y="656"/>
                  </a:lnTo>
                  <a:lnTo>
                    <a:pt x="3393" y="650"/>
                  </a:lnTo>
                  <a:lnTo>
                    <a:pt x="3400" y="643"/>
                  </a:lnTo>
                  <a:lnTo>
                    <a:pt x="3406" y="636"/>
                  </a:lnTo>
                  <a:lnTo>
                    <a:pt x="3413" y="630"/>
                  </a:lnTo>
                  <a:lnTo>
                    <a:pt x="3420" y="624"/>
                  </a:lnTo>
                  <a:lnTo>
                    <a:pt x="3427" y="618"/>
                  </a:lnTo>
                  <a:lnTo>
                    <a:pt x="3434" y="612"/>
                  </a:lnTo>
                  <a:lnTo>
                    <a:pt x="3441" y="606"/>
                  </a:lnTo>
                  <a:lnTo>
                    <a:pt x="3449" y="600"/>
                  </a:lnTo>
                  <a:lnTo>
                    <a:pt x="3456" y="595"/>
                  </a:lnTo>
                  <a:lnTo>
                    <a:pt x="3464" y="589"/>
                  </a:lnTo>
                  <a:lnTo>
                    <a:pt x="3472" y="584"/>
                  </a:lnTo>
                  <a:lnTo>
                    <a:pt x="3480" y="579"/>
                  </a:lnTo>
                  <a:lnTo>
                    <a:pt x="3488" y="574"/>
                  </a:lnTo>
                  <a:lnTo>
                    <a:pt x="3496" y="569"/>
                  </a:lnTo>
                  <a:lnTo>
                    <a:pt x="3508" y="562"/>
                  </a:lnTo>
                  <a:lnTo>
                    <a:pt x="3516" y="558"/>
                  </a:lnTo>
                  <a:lnTo>
                    <a:pt x="3524" y="554"/>
                  </a:lnTo>
                  <a:lnTo>
                    <a:pt x="3532" y="550"/>
                  </a:lnTo>
                  <a:lnTo>
                    <a:pt x="3540" y="546"/>
                  </a:lnTo>
                  <a:lnTo>
                    <a:pt x="3548" y="542"/>
                  </a:lnTo>
                  <a:lnTo>
                    <a:pt x="3556" y="539"/>
                  </a:lnTo>
                  <a:lnTo>
                    <a:pt x="3565" y="536"/>
                  </a:lnTo>
                  <a:lnTo>
                    <a:pt x="3573" y="532"/>
                  </a:lnTo>
                  <a:lnTo>
                    <a:pt x="3582" y="529"/>
                  </a:lnTo>
                  <a:lnTo>
                    <a:pt x="3590" y="526"/>
                  </a:lnTo>
                  <a:lnTo>
                    <a:pt x="3599" y="524"/>
                  </a:lnTo>
                  <a:lnTo>
                    <a:pt x="3607" y="521"/>
                  </a:lnTo>
                  <a:lnTo>
                    <a:pt x="3616" y="518"/>
                  </a:lnTo>
                  <a:lnTo>
                    <a:pt x="3625" y="516"/>
                  </a:lnTo>
                  <a:lnTo>
                    <a:pt x="3634" y="514"/>
                  </a:lnTo>
                  <a:lnTo>
                    <a:pt x="3643" y="512"/>
                  </a:lnTo>
                  <a:lnTo>
                    <a:pt x="3652" y="510"/>
                  </a:lnTo>
                  <a:lnTo>
                    <a:pt x="3661" y="508"/>
                  </a:lnTo>
                  <a:lnTo>
                    <a:pt x="3670" y="507"/>
                  </a:lnTo>
                  <a:lnTo>
                    <a:pt x="3679" y="505"/>
                  </a:lnTo>
                  <a:lnTo>
                    <a:pt x="3689" y="504"/>
                  </a:lnTo>
                  <a:lnTo>
                    <a:pt x="3698" y="503"/>
                  </a:lnTo>
                  <a:lnTo>
                    <a:pt x="3707" y="502"/>
                  </a:lnTo>
                  <a:lnTo>
                    <a:pt x="3717" y="501"/>
                  </a:lnTo>
                  <a:lnTo>
                    <a:pt x="3726" y="501"/>
                  </a:lnTo>
                  <a:close/>
                  <a:moveTo>
                    <a:pt x="3750" y="1000"/>
                  </a:move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0"/>
                  </a:lnTo>
                  <a:lnTo>
                    <a:pt x="3750" y="1002"/>
                  </a:lnTo>
                  <a:lnTo>
                    <a:pt x="3750" y="2248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0" y="2250"/>
                  </a:lnTo>
                  <a:lnTo>
                    <a:pt x="3752" y="2250"/>
                  </a:lnTo>
                  <a:lnTo>
                    <a:pt x="5000" y="2250"/>
                  </a:lnTo>
                  <a:lnTo>
                    <a:pt x="6248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50"/>
                  </a:lnTo>
                  <a:lnTo>
                    <a:pt x="6250" y="2248"/>
                  </a:lnTo>
                  <a:lnTo>
                    <a:pt x="6250" y="1002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50" y="1000"/>
                  </a:lnTo>
                  <a:lnTo>
                    <a:pt x="6248" y="1000"/>
                  </a:lnTo>
                  <a:lnTo>
                    <a:pt x="3752" y="1000"/>
                  </a:lnTo>
                  <a:lnTo>
                    <a:pt x="3750" y="1000"/>
                  </a:lnTo>
                  <a:lnTo>
                    <a:pt x="3750" y="1000"/>
                  </a:lnTo>
                  <a:close/>
                  <a:moveTo>
                    <a:pt x="3750" y="7750"/>
                  </a:move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0"/>
                  </a:lnTo>
                  <a:lnTo>
                    <a:pt x="3750" y="7752"/>
                  </a:lnTo>
                  <a:lnTo>
                    <a:pt x="3750" y="8998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0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9000"/>
                  </a:lnTo>
                  <a:lnTo>
                    <a:pt x="6250" y="8998"/>
                  </a:lnTo>
                  <a:lnTo>
                    <a:pt x="6250" y="7752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50" y="7750"/>
                  </a:lnTo>
                  <a:lnTo>
                    <a:pt x="6248" y="7750"/>
                  </a:lnTo>
                  <a:lnTo>
                    <a:pt x="5000" y="7750"/>
                  </a:lnTo>
                  <a:lnTo>
                    <a:pt x="3752" y="7750"/>
                  </a:lnTo>
                  <a:lnTo>
                    <a:pt x="3750" y="7750"/>
                  </a:lnTo>
                  <a:close/>
                  <a:moveTo>
                    <a:pt x="5000" y="6173"/>
                  </a:moveTo>
                  <a:lnTo>
                    <a:pt x="6238" y="5125"/>
                  </a:lnTo>
                  <a:lnTo>
                    <a:pt x="5000" y="4077"/>
                  </a:lnTo>
                  <a:lnTo>
                    <a:pt x="3762" y="5125"/>
                  </a:lnTo>
                  <a:lnTo>
                    <a:pt x="5000" y="61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5" name="Google Shape;1421;p13">
            <a:extLst>
              <a:ext uri="{FF2B5EF4-FFF2-40B4-BE49-F238E27FC236}">
                <a16:creationId xmlns:a16="http://schemas.microsoft.com/office/drawing/2014/main" id="{D44CFD3D-6D3B-40FC-ABEB-F4341B411736}"/>
              </a:ext>
            </a:extLst>
          </p:cNvPr>
          <p:cNvGrpSpPr/>
          <p:nvPr/>
        </p:nvGrpSpPr>
        <p:grpSpPr>
          <a:xfrm>
            <a:off x="2962542" y="1760585"/>
            <a:ext cx="633600" cy="633600"/>
            <a:chOff x="2962542" y="4459160"/>
            <a:chExt cx="633600" cy="633600"/>
          </a:xfrm>
          <a:solidFill>
            <a:schemeClr val="bg1"/>
          </a:solidFill>
        </p:grpSpPr>
        <p:sp>
          <p:nvSpPr>
            <p:cNvPr id="266" name="Google Shape;1422;p13">
              <a:extLst>
                <a:ext uri="{FF2B5EF4-FFF2-40B4-BE49-F238E27FC236}">
                  <a16:creationId xmlns:a16="http://schemas.microsoft.com/office/drawing/2014/main" id="{F66F61A4-AB50-491F-8D6C-D4808A2D72F2}"/>
                </a:ext>
              </a:extLst>
            </p:cNvPr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8" y="4136"/>
                  </a:moveTo>
                  <a:lnTo>
                    <a:pt x="7962" y="4136"/>
                  </a:lnTo>
                  <a:lnTo>
                    <a:pt x="7469" y="7345"/>
                  </a:lnTo>
                  <a:lnTo>
                    <a:pt x="2531" y="7345"/>
                  </a:lnTo>
                  <a:lnTo>
                    <a:pt x="2038" y="41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1423;p13">
              <a:extLst>
                <a:ext uri="{FF2B5EF4-FFF2-40B4-BE49-F238E27FC236}">
                  <a16:creationId xmlns:a16="http://schemas.microsoft.com/office/drawing/2014/main" id="{3F9A79B9-C5E5-42EB-9F39-D85356A6B451}"/>
                </a:ext>
              </a:extLst>
            </p:cNvPr>
            <p:cNvSpPr/>
            <p:nvPr/>
          </p:nvSpPr>
          <p:spPr>
            <a:xfrm>
              <a:off x="296254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345"/>
                  </a:moveTo>
                  <a:lnTo>
                    <a:pt x="800" y="2161"/>
                  </a:lnTo>
                  <a:lnTo>
                    <a:pt x="802" y="2128"/>
                  </a:lnTo>
                  <a:lnTo>
                    <a:pt x="809" y="2096"/>
                  </a:lnTo>
                  <a:lnTo>
                    <a:pt x="819" y="2065"/>
                  </a:lnTo>
                  <a:lnTo>
                    <a:pt x="833" y="2036"/>
                  </a:lnTo>
                  <a:lnTo>
                    <a:pt x="852" y="2009"/>
                  </a:lnTo>
                  <a:lnTo>
                    <a:pt x="873" y="1984"/>
                  </a:lnTo>
                  <a:lnTo>
                    <a:pt x="898" y="1963"/>
                  </a:lnTo>
                  <a:lnTo>
                    <a:pt x="925" y="1944"/>
                  </a:lnTo>
                  <a:lnTo>
                    <a:pt x="954" y="1930"/>
                  </a:lnTo>
                  <a:lnTo>
                    <a:pt x="985" y="1920"/>
                  </a:lnTo>
                  <a:lnTo>
                    <a:pt x="1017" y="1913"/>
                  </a:lnTo>
                  <a:lnTo>
                    <a:pt x="1050" y="1911"/>
                  </a:lnTo>
                  <a:lnTo>
                    <a:pt x="3766" y="1911"/>
                  </a:lnTo>
                  <a:lnTo>
                    <a:pt x="3796" y="1913"/>
                  </a:lnTo>
                  <a:lnTo>
                    <a:pt x="3826" y="1918"/>
                  </a:lnTo>
                  <a:lnTo>
                    <a:pt x="3855" y="1927"/>
                  </a:lnTo>
                  <a:lnTo>
                    <a:pt x="3883" y="1940"/>
                  </a:lnTo>
                  <a:lnTo>
                    <a:pt x="3909" y="1956"/>
                  </a:lnTo>
                  <a:lnTo>
                    <a:pt x="3933" y="1975"/>
                  </a:lnTo>
                  <a:lnTo>
                    <a:pt x="3954" y="1996"/>
                  </a:lnTo>
                  <a:lnTo>
                    <a:pt x="4743" y="2898"/>
                  </a:lnTo>
                  <a:lnTo>
                    <a:pt x="8950" y="2898"/>
                  </a:lnTo>
                  <a:lnTo>
                    <a:pt x="8983" y="2900"/>
                  </a:lnTo>
                  <a:lnTo>
                    <a:pt x="9015" y="2907"/>
                  </a:lnTo>
                  <a:lnTo>
                    <a:pt x="9046" y="2917"/>
                  </a:lnTo>
                  <a:lnTo>
                    <a:pt x="9075" y="2931"/>
                  </a:lnTo>
                  <a:lnTo>
                    <a:pt x="9102" y="2950"/>
                  </a:lnTo>
                  <a:lnTo>
                    <a:pt x="9127" y="2971"/>
                  </a:lnTo>
                  <a:lnTo>
                    <a:pt x="9148" y="2996"/>
                  </a:lnTo>
                  <a:lnTo>
                    <a:pt x="9167" y="3023"/>
                  </a:lnTo>
                  <a:lnTo>
                    <a:pt x="9181" y="3052"/>
                  </a:lnTo>
                  <a:lnTo>
                    <a:pt x="9191" y="3083"/>
                  </a:lnTo>
                  <a:lnTo>
                    <a:pt x="9198" y="3115"/>
                  </a:lnTo>
                  <a:lnTo>
                    <a:pt x="9200" y="3148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200" y="7368"/>
                  </a:lnTo>
                  <a:lnTo>
                    <a:pt x="9199" y="7378"/>
                  </a:lnTo>
                  <a:lnTo>
                    <a:pt x="9198" y="7396"/>
                  </a:lnTo>
                  <a:lnTo>
                    <a:pt x="9197" y="7406"/>
                  </a:lnTo>
                  <a:lnTo>
                    <a:pt x="9196" y="7424"/>
                  </a:lnTo>
                  <a:lnTo>
                    <a:pt x="9195" y="7433"/>
                  </a:lnTo>
                  <a:lnTo>
                    <a:pt x="9192" y="7452"/>
                  </a:lnTo>
                  <a:lnTo>
                    <a:pt x="9191" y="7461"/>
                  </a:lnTo>
                  <a:lnTo>
                    <a:pt x="9188" y="7479"/>
                  </a:lnTo>
                  <a:lnTo>
                    <a:pt x="9186" y="7488"/>
                  </a:lnTo>
                  <a:lnTo>
                    <a:pt x="9182" y="7506"/>
                  </a:lnTo>
                  <a:lnTo>
                    <a:pt x="9180" y="7515"/>
                  </a:lnTo>
                  <a:lnTo>
                    <a:pt x="9176" y="7533"/>
                  </a:lnTo>
                  <a:lnTo>
                    <a:pt x="9173" y="7542"/>
                  </a:lnTo>
                  <a:lnTo>
                    <a:pt x="9168" y="7560"/>
                  </a:lnTo>
                  <a:lnTo>
                    <a:pt x="9166" y="7569"/>
                  </a:lnTo>
                  <a:lnTo>
                    <a:pt x="9160" y="7586"/>
                  </a:lnTo>
                  <a:lnTo>
                    <a:pt x="9157" y="7595"/>
                  </a:lnTo>
                  <a:lnTo>
                    <a:pt x="9150" y="7612"/>
                  </a:lnTo>
                  <a:lnTo>
                    <a:pt x="9147" y="7621"/>
                  </a:lnTo>
                  <a:lnTo>
                    <a:pt x="9140" y="7638"/>
                  </a:lnTo>
                  <a:lnTo>
                    <a:pt x="9136" y="7646"/>
                  </a:lnTo>
                  <a:lnTo>
                    <a:pt x="9129" y="7663"/>
                  </a:lnTo>
                  <a:lnTo>
                    <a:pt x="9125" y="7671"/>
                  </a:lnTo>
                  <a:lnTo>
                    <a:pt x="9116" y="7688"/>
                  </a:lnTo>
                  <a:lnTo>
                    <a:pt x="9112" y="7696"/>
                  </a:lnTo>
                  <a:lnTo>
                    <a:pt x="9103" y="7712"/>
                  </a:lnTo>
                  <a:lnTo>
                    <a:pt x="9098" y="7720"/>
                  </a:lnTo>
                  <a:lnTo>
                    <a:pt x="9089" y="7736"/>
                  </a:lnTo>
                  <a:lnTo>
                    <a:pt x="9084" y="7744"/>
                  </a:lnTo>
                  <a:lnTo>
                    <a:pt x="9074" y="7760"/>
                  </a:lnTo>
                  <a:lnTo>
                    <a:pt x="9068" y="7768"/>
                  </a:lnTo>
                  <a:lnTo>
                    <a:pt x="9058" y="7783"/>
                  </a:lnTo>
                  <a:lnTo>
                    <a:pt x="9052" y="7791"/>
                  </a:lnTo>
                  <a:lnTo>
                    <a:pt x="9041" y="7805"/>
                  </a:lnTo>
                  <a:lnTo>
                    <a:pt x="9035" y="7813"/>
                  </a:lnTo>
                  <a:lnTo>
                    <a:pt x="9023" y="7827"/>
                  </a:lnTo>
                  <a:lnTo>
                    <a:pt x="9017" y="7834"/>
                  </a:lnTo>
                  <a:lnTo>
                    <a:pt x="9005" y="7848"/>
                  </a:lnTo>
                  <a:lnTo>
                    <a:pt x="8998" y="7855"/>
                  </a:lnTo>
                  <a:lnTo>
                    <a:pt x="8986" y="7868"/>
                  </a:lnTo>
                  <a:lnTo>
                    <a:pt x="8979" y="7875"/>
                  </a:lnTo>
                  <a:lnTo>
                    <a:pt x="8966" y="7887"/>
                  </a:lnTo>
                  <a:lnTo>
                    <a:pt x="8959" y="7894"/>
                  </a:lnTo>
                  <a:lnTo>
                    <a:pt x="8945" y="7906"/>
                  </a:lnTo>
                  <a:lnTo>
                    <a:pt x="8938" y="7912"/>
                  </a:lnTo>
                  <a:lnTo>
                    <a:pt x="8924" y="7924"/>
                  </a:lnTo>
                  <a:lnTo>
                    <a:pt x="8916" y="7930"/>
                  </a:lnTo>
                  <a:lnTo>
                    <a:pt x="8902" y="7941"/>
                  </a:lnTo>
                  <a:lnTo>
                    <a:pt x="8894" y="7947"/>
                  </a:lnTo>
                  <a:lnTo>
                    <a:pt x="8879" y="7957"/>
                  </a:lnTo>
                  <a:lnTo>
                    <a:pt x="8871" y="7963"/>
                  </a:lnTo>
                  <a:lnTo>
                    <a:pt x="8855" y="7973"/>
                  </a:lnTo>
                  <a:lnTo>
                    <a:pt x="8847" y="7978"/>
                  </a:lnTo>
                  <a:lnTo>
                    <a:pt x="8831" y="7987"/>
                  </a:lnTo>
                  <a:lnTo>
                    <a:pt x="8823" y="7992"/>
                  </a:lnTo>
                  <a:lnTo>
                    <a:pt x="8807" y="8001"/>
                  </a:lnTo>
                  <a:lnTo>
                    <a:pt x="8799" y="8005"/>
                  </a:lnTo>
                  <a:lnTo>
                    <a:pt x="8782" y="8014"/>
                  </a:lnTo>
                  <a:lnTo>
                    <a:pt x="8774" y="8018"/>
                  </a:lnTo>
                  <a:lnTo>
                    <a:pt x="8757" y="8025"/>
                  </a:lnTo>
                  <a:lnTo>
                    <a:pt x="8749" y="8029"/>
                  </a:lnTo>
                  <a:lnTo>
                    <a:pt x="8732" y="8036"/>
                  </a:lnTo>
                  <a:lnTo>
                    <a:pt x="8723" y="8039"/>
                  </a:lnTo>
                  <a:lnTo>
                    <a:pt x="8706" y="8046"/>
                  </a:lnTo>
                  <a:lnTo>
                    <a:pt x="8697" y="8049"/>
                  </a:lnTo>
                  <a:lnTo>
                    <a:pt x="8680" y="8055"/>
                  </a:lnTo>
                  <a:lnTo>
                    <a:pt x="8671" y="8057"/>
                  </a:lnTo>
                  <a:lnTo>
                    <a:pt x="8653" y="8062"/>
                  </a:lnTo>
                  <a:lnTo>
                    <a:pt x="8644" y="8065"/>
                  </a:lnTo>
                  <a:lnTo>
                    <a:pt x="8626" y="8069"/>
                  </a:lnTo>
                  <a:lnTo>
                    <a:pt x="8617" y="8071"/>
                  </a:lnTo>
                  <a:lnTo>
                    <a:pt x="8599" y="8075"/>
                  </a:lnTo>
                  <a:lnTo>
                    <a:pt x="8590" y="8077"/>
                  </a:lnTo>
                  <a:lnTo>
                    <a:pt x="8572" y="8080"/>
                  </a:lnTo>
                  <a:lnTo>
                    <a:pt x="8563" y="8081"/>
                  </a:lnTo>
                  <a:lnTo>
                    <a:pt x="8544" y="8084"/>
                  </a:lnTo>
                  <a:lnTo>
                    <a:pt x="8535" y="8085"/>
                  </a:lnTo>
                  <a:lnTo>
                    <a:pt x="8517" y="8086"/>
                  </a:lnTo>
                  <a:lnTo>
                    <a:pt x="8507" y="8087"/>
                  </a:lnTo>
                  <a:lnTo>
                    <a:pt x="8489" y="8088"/>
                  </a:lnTo>
                  <a:lnTo>
                    <a:pt x="8479" y="8089"/>
                  </a:lnTo>
                  <a:lnTo>
                    <a:pt x="8461" y="8089"/>
                  </a:lnTo>
                  <a:lnTo>
                    <a:pt x="8456" y="8089"/>
                  </a:lnTo>
                  <a:lnTo>
                    <a:pt x="1544" y="8089"/>
                  </a:lnTo>
                  <a:lnTo>
                    <a:pt x="1539" y="8089"/>
                  </a:lnTo>
                  <a:lnTo>
                    <a:pt x="1521" y="8089"/>
                  </a:lnTo>
                  <a:lnTo>
                    <a:pt x="1511" y="8088"/>
                  </a:lnTo>
                  <a:lnTo>
                    <a:pt x="1493" y="8087"/>
                  </a:lnTo>
                  <a:lnTo>
                    <a:pt x="1483" y="8086"/>
                  </a:lnTo>
                  <a:lnTo>
                    <a:pt x="1465" y="8085"/>
                  </a:lnTo>
                  <a:lnTo>
                    <a:pt x="1456" y="8084"/>
                  </a:lnTo>
                  <a:lnTo>
                    <a:pt x="1437" y="8081"/>
                  </a:lnTo>
                  <a:lnTo>
                    <a:pt x="1428" y="8080"/>
                  </a:lnTo>
                  <a:lnTo>
                    <a:pt x="1410" y="8077"/>
                  </a:lnTo>
                  <a:lnTo>
                    <a:pt x="1401" y="8075"/>
                  </a:lnTo>
                  <a:lnTo>
                    <a:pt x="1383" y="8071"/>
                  </a:lnTo>
                  <a:lnTo>
                    <a:pt x="1374" y="8069"/>
                  </a:lnTo>
                  <a:lnTo>
                    <a:pt x="1356" y="8065"/>
                  </a:lnTo>
                  <a:lnTo>
                    <a:pt x="1347" y="8062"/>
                  </a:lnTo>
                  <a:lnTo>
                    <a:pt x="1329" y="8057"/>
                  </a:lnTo>
                  <a:lnTo>
                    <a:pt x="1320" y="8055"/>
                  </a:lnTo>
                  <a:lnTo>
                    <a:pt x="1303" y="8049"/>
                  </a:lnTo>
                  <a:lnTo>
                    <a:pt x="1294" y="8046"/>
                  </a:lnTo>
                  <a:lnTo>
                    <a:pt x="1277" y="8039"/>
                  </a:lnTo>
                  <a:lnTo>
                    <a:pt x="1268" y="8036"/>
                  </a:lnTo>
                  <a:lnTo>
                    <a:pt x="1251" y="8029"/>
                  </a:lnTo>
                  <a:lnTo>
                    <a:pt x="1243" y="8025"/>
                  </a:lnTo>
                  <a:lnTo>
                    <a:pt x="1226" y="8018"/>
                  </a:lnTo>
                  <a:lnTo>
                    <a:pt x="1218" y="8014"/>
                  </a:lnTo>
                  <a:lnTo>
                    <a:pt x="1201" y="8005"/>
                  </a:lnTo>
                  <a:lnTo>
                    <a:pt x="1193" y="8001"/>
                  </a:lnTo>
                  <a:lnTo>
                    <a:pt x="1177" y="7992"/>
                  </a:lnTo>
                  <a:lnTo>
                    <a:pt x="1169" y="7987"/>
                  </a:lnTo>
                  <a:lnTo>
                    <a:pt x="1153" y="7978"/>
                  </a:lnTo>
                  <a:lnTo>
                    <a:pt x="1145" y="7973"/>
                  </a:lnTo>
                  <a:lnTo>
                    <a:pt x="1129" y="7963"/>
                  </a:lnTo>
                  <a:lnTo>
                    <a:pt x="1121" y="7957"/>
                  </a:lnTo>
                  <a:lnTo>
                    <a:pt x="1106" y="7947"/>
                  </a:lnTo>
                  <a:lnTo>
                    <a:pt x="1098" y="7941"/>
                  </a:lnTo>
                  <a:lnTo>
                    <a:pt x="1084" y="7930"/>
                  </a:lnTo>
                  <a:lnTo>
                    <a:pt x="1076" y="7924"/>
                  </a:lnTo>
                  <a:lnTo>
                    <a:pt x="1062" y="7912"/>
                  </a:lnTo>
                  <a:lnTo>
                    <a:pt x="1055" y="7906"/>
                  </a:lnTo>
                  <a:lnTo>
                    <a:pt x="1041" y="7894"/>
                  </a:lnTo>
                  <a:lnTo>
                    <a:pt x="1034" y="7887"/>
                  </a:lnTo>
                  <a:lnTo>
                    <a:pt x="1021" y="7875"/>
                  </a:lnTo>
                  <a:lnTo>
                    <a:pt x="1014" y="7868"/>
                  </a:lnTo>
                  <a:lnTo>
                    <a:pt x="1002" y="7855"/>
                  </a:lnTo>
                  <a:lnTo>
                    <a:pt x="995" y="7848"/>
                  </a:lnTo>
                  <a:lnTo>
                    <a:pt x="983" y="7834"/>
                  </a:lnTo>
                  <a:lnTo>
                    <a:pt x="977" y="7827"/>
                  </a:lnTo>
                  <a:lnTo>
                    <a:pt x="965" y="7813"/>
                  </a:lnTo>
                  <a:lnTo>
                    <a:pt x="959" y="7805"/>
                  </a:lnTo>
                  <a:lnTo>
                    <a:pt x="948" y="7791"/>
                  </a:lnTo>
                  <a:lnTo>
                    <a:pt x="942" y="7783"/>
                  </a:lnTo>
                  <a:lnTo>
                    <a:pt x="932" y="7768"/>
                  </a:lnTo>
                  <a:lnTo>
                    <a:pt x="926" y="7760"/>
                  </a:lnTo>
                  <a:lnTo>
                    <a:pt x="916" y="7744"/>
                  </a:lnTo>
                  <a:lnTo>
                    <a:pt x="911" y="7736"/>
                  </a:lnTo>
                  <a:lnTo>
                    <a:pt x="902" y="7720"/>
                  </a:lnTo>
                  <a:lnTo>
                    <a:pt x="897" y="7712"/>
                  </a:lnTo>
                  <a:lnTo>
                    <a:pt x="888" y="7696"/>
                  </a:lnTo>
                  <a:lnTo>
                    <a:pt x="884" y="7688"/>
                  </a:lnTo>
                  <a:lnTo>
                    <a:pt x="875" y="7671"/>
                  </a:lnTo>
                  <a:lnTo>
                    <a:pt x="871" y="7663"/>
                  </a:lnTo>
                  <a:lnTo>
                    <a:pt x="864" y="7646"/>
                  </a:lnTo>
                  <a:lnTo>
                    <a:pt x="860" y="7638"/>
                  </a:lnTo>
                  <a:lnTo>
                    <a:pt x="853" y="7621"/>
                  </a:lnTo>
                  <a:lnTo>
                    <a:pt x="850" y="7612"/>
                  </a:lnTo>
                  <a:lnTo>
                    <a:pt x="843" y="7595"/>
                  </a:lnTo>
                  <a:lnTo>
                    <a:pt x="840" y="7586"/>
                  </a:lnTo>
                  <a:lnTo>
                    <a:pt x="834" y="7569"/>
                  </a:lnTo>
                  <a:lnTo>
                    <a:pt x="832" y="7560"/>
                  </a:lnTo>
                  <a:lnTo>
                    <a:pt x="827" y="7542"/>
                  </a:lnTo>
                  <a:lnTo>
                    <a:pt x="824" y="7533"/>
                  </a:lnTo>
                  <a:lnTo>
                    <a:pt x="820" y="7515"/>
                  </a:lnTo>
                  <a:lnTo>
                    <a:pt x="818" y="7506"/>
                  </a:lnTo>
                  <a:lnTo>
                    <a:pt x="814" y="7488"/>
                  </a:lnTo>
                  <a:lnTo>
                    <a:pt x="812" y="7479"/>
                  </a:lnTo>
                  <a:lnTo>
                    <a:pt x="809" y="7461"/>
                  </a:lnTo>
                  <a:lnTo>
                    <a:pt x="808" y="7452"/>
                  </a:lnTo>
                  <a:lnTo>
                    <a:pt x="805" y="7433"/>
                  </a:lnTo>
                  <a:lnTo>
                    <a:pt x="804" y="7424"/>
                  </a:lnTo>
                  <a:lnTo>
                    <a:pt x="803" y="7406"/>
                  </a:lnTo>
                  <a:lnTo>
                    <a:pt x="802" y="7396"/>
                  </a:lnTo>
                  <a:lnTo>
                    <a:pt x="801" y="7378"/>
                  </a:lnTo>
                  <a:lnTo>
                    <a:pt x="800" y="7368"/>
                  </a:lnTo>
                  <a:lnTo>
                    <a:pt x="800" y="7350"/>
                  </a:lnTo>
                  <a:lnTo>
                    <a:pt x="800" y="7345"/>
                  </a:lnTo>
                  <a:close/>
                  <a:moveTo>
                    <a:pt x="3653" y="2411"/>
                  </a:moveTo>
                  <a:lnTo>
                    <a:pt x="1300" y="2411"/>
                  </a:lnTo>
                  <a:lnTo>
                    <a:pt x="1300" y="7343"/>
                  </a:lnTo>
                  <a:lnTo>
                    <a:pt x="1300" y="7354"/>
                  </a:lnTo>
                  <a:lnTo>
                    <a:pt x="1301" y="7363"/>
                  </a:lnTo>
                  <a:lnTo>
                    <a:pt x="1302" y="7372"/>
                  </a:lnTo>
                  <a:lnTo>
                    <a:pt x="1303" y="7381"/>
                  </a:lnTo>
                  <a:lnTo>
                    <a:pt x="1304" y="7390"/>
                  </a:lnTo>
                  <a:lnTo>
                    <a:pt x="1306" y="7399"/>
                  </a:lnTo>
                  <a:lnTo>
                    <a:pt x="1308" y="7408"/>
                  </a:lnTo>
                  <a:lnTo>
                    <a:pt x="1311" y="7417"/>
                  </a:lnTo>
                  <a:lnTo>
                    <a:pt x="1314" y="7426"/>
                  </a:lnTo>
                  <a:lnTo>
                    <a:pt x="1317" y="7434"/>
                  </a:lnTo>
                  <a:lnTo>
                    <a:pt x="1320" y="7443"/>
                  </a:lnTo>
                  <a:lnTo>
                    <a:pt x="1324" y="7451"/>
                  </a:lnTo>
                  <a:lnTo>
                    <a:pt x="1328" y="7459"/>
                  </a:lnTo>
                  <a:lnTo>
                    <a:pt x="1333" y="7468"/>
                  </a:lnTo>
                  <a:lnTo>
                    <a:pt x="1338" y="7475"/>
                  </a:lnTo>
                  <a:lnTo>
                    <a:pt x="1342" y="7483"/>
                  </a:lnTo>
                  <a:lnTo>
                    <a:pt x="1348" y="7490"/>
                  </a:lnTo>
                  <a:lnTo>
                    <a:pt x="1353" y="7497"/>
                  </a:lnTo>
                  <a:lnTo>
                    <a:pt x="1359" y="7504"/>
                  </a:lnTo>
                  <a:lnTo>
                    <a:pt x="1365" y="7511"/>
                  </a:lnTo>
                  <a:lnTo>
                    <a:pt x="1371" y="7518"/>
                  </a:lnTo>
                  <a:lnTo>
                    <a:pt x="1378" y="7524"/>
                  </a:lnTo>
                  <a:lnTo>
                    <a:pt x="1385" y="7530"/>
                  </a:lnTo>
                  <a:lnTo>
                    <a:pt x="1392" y="7536"/>
                  </a:lnTo>
                  <a:lnTo>
                    <a:pt x="1399" y="7541"/>
                  </a:lnTo>
                  <a:lnTo>
                    <a:pt x="1406" y="7547"/>
                  </a:lnTo>
                  <a:lnTo>
                    <a:pt x="1414" y="7551"/>
                  </a:lnTo>
                  <a:lnTo>
                    <a:pt x="1421" y="7556"/>
                  </a:lnTo>
                  <a:lnTo>
                    <a:pt x="1430" y="7561"/>
                  </a:lnTo>
                  <a:lnTo>
                    <a:pt x="1438" y="7565"/>
                  </a:lnTo>
                  <a:lnTo>
                    <a:pt x="1446" y="7569"/>
                  </a:lnTo>
                  <a:lnTo>
                    <a:pt x="1455" y="7572"/>
                  </a:lnTo>
                  <a:lnTo>
                    <a:pt x="1463" y="7575"/>
                  </a:lnTo>
                  <a:lnTo>
                    <a:pt x="1472" y="7578"/>
                  </a:lnTo>
                  <a:lnTo>
                    <a:pt x="1481" y="7581"/>
                  </a:lnTo>
                  <a:lnTo>
                    <a:pt x="1490" y="7583"/>
                  </a:lnTo>
                  <a:lnTo>
                    <a:pt x="1499" y="7585"/>
                  </a:lnTo>
                  <a:lnTo>
                    <a:pt x="1508" y="7586"/>
                  </a:lnTo>
                  <a:lnTo>
                    <a:pt x="1517" y="7587"/>
                  </a:lnTo>
                  <a:lnTo>
                    <a:pt x="1526" y="7588"/>
                  </a:lnTo>
                  <a:lnTo>
                    <a:pt x="1535" y="7589"/>
                  </a:lnTo>
                  <a:lnTo>
                    <a:pt x="1546" y="7589"/>
                  </a:lnTo>
                  <a:lnTo>
                    <a:pt x="2479" y="7589"/>
                  </a:lnTo>
                  <a:lnTo>
                    <a:pt x="2467" y="7587"/>
                  </a:lnTo>
                  <a:lnTo>
                    <a:pt x="2437" y="7577"/>
                  </a:lnTo>
                  <a:lnTo>
                    <a:pt x="2408" y="7562"/>
                  </a:lnTo>
                  <a:lnTo>
                    <a:pt x="2381" y="7545"/>
                  </a:lnTo>
                  <a:lnTo>
                    <a:pt x="2356" y="7524"/>
                  </a:lnTo>
                  <a:lnTo>
                    <a:pt x="2335" y="7500"/>
                  </a:lnTo>
                  <a:lnTo>
                    <a:pt x="2316" y="7473"/>
                  </a:lnTo>
                  <a:lnTo>
                    <a:pt x="2302" y="7445"/>
                  </a:lnTo>
                  <a:lnTo>
                    <a:pt x="2291" y="7414"/>
                  </a:lnTo>
                  <a:lnTo>
                    <a:pt x="2284" y="7383"/>
                  </a:lnTo>
                  <a:lnTo>
                    <a:pt x="1791" y="4174"/>
                  </a:lnTo>
                  <a:lnTo>
                    <a:pt x="1788" y="4141"/>
                  </a:lnTo>
                  <a:lnTo>
                    <a:pt x="1790" y="4108"/>
                  </a:lnTo>
                  <a:lnTo>
                    <a:pt x="1795" y="4075"/>
                  </a:lnTo>
                  <a:lnTo>
                    <a:pt x="1806" y="4044"/>
                  </a:lnTo>
                  <a:lnTo>
                    <a:pt x="1820" y="4014"/>
                  </a:lnTo>
                  <a:lnTo>
                    <a:pt x="1838" y="3986"/>
                  </a:lnTo>
                  <a:lnTo>
                    <a:pt x="1859" y="3961"/>
                  </a:lnTo>
                  <a:lnTo>
                    <a:pt x="1884" y="3939"/>
                  </a:lnTo>
                  <a:lnTo>
                    <a:pt x="1912" y="3920"/>
                  </a:lnTo>
                  <a:lnTo>
                    <a:pt x="1941" y="3906"/>
                  </a:lnTo>
                  <a:lnTo>
                    <a:pt x="1972" y="3895"/>
                  </a:lnTo>
                  <a:lnTo>
                    <a:pt x="2005" y="3888"/>
                  </a:lnTo>
                  <a:lnTo>
                    <a:pt x="2038" y="3886"/>
                  </a:lnTo>
                  <a:lnTo>
                    <a:pt x="7962" y="3886"/>
                  </a:lnTo>
                  <a:lnTo>
                    <a:pt x="7995" y="3888"/>
                  </a:lnTo>
                  <a:lnTo>
                    <a:pt x="8028" y="3895"/>
                  </a:lnTo>
                  <a:lnTo>
                    <a:pt x="8059" y="3906"/>
                  </a:lnTo>
                  <a:lnTo>
                    <a:pt x="8088" y="3920"/>
                  </a:lnTo>
                  <a:lnTo>
                    <a:pt x="8116" y="3939"/>
                  </a:lnTo>
                  <a:lnTo>
                    <a:pt x="8141" y="3961"/>
                  </a:lnTo>
                  <a:lnTo>
                    <a:pt x="8162" y="3986"/>
                  </a:lnTo>
                  <a:lnTo>
                    <a:pt x="8180" y="4014"/>
                  </a:lnTo>
                  <a:lnTo>
                    <a:pt x="8194" y="4044"/>
                  </a:lnTo>
                  <a:lnTo>
                    <a:pt x="8205" y="4075"/>
                  </a:lnTo>
                  <a:lnTo>
                    <a:pt x="8210" y="4108"/>
                  </a:lnTo>
                  <a:lnTo>
                    <a:pt x="8212" y="4141"/>
                  </a:lnTo>
                  <a:lnTo>
                    <a:pt x="8209" y="4174"/>
                  </a:lnTo>
                  <a:lnTo>
                    <a:pt x="7716" y="7383"/>
                  </a:lnTo>
                  <a:lnTo>
                    <a:pt x="7709" y="7414"/>
                  </a:lnTo>
                  <a:lnTo>
                    <a:pt x="7698" y="7445"/>
                  </a:lnTo>
                  <a:lnTo>
                    <a:pt x="7684" y="7473"/>
                  </a:lnTo>
                  <a:lnTo>
                    <a:pt x="7665" y="7500"/>
                  </a:lnTo>
                  <a:lnTo>
                    <a:pt x="7644" y="7524"/>
                  </a:lnTo>
                  <a:lnTo>
                    <a:pt x="7619" y="7545"/>
                  </a:lnTo>
                  <a:lnTo>
                    <a:pt x="7592" y="7562"/>
                  </a:lnTo>
                  <a:lnTo>
                    <a:pt x="7563" y="7577"/>
                  </a:lnTo>
                  <a:lnTo>
                    <a:pt x="7533" y="7587"/>
                  </a:lnTo>
                  <a:lnTo>
                    <a:pt x="7521" y="7589"/>
                  </a:lnTo>
                  <a:lnTo>
                    <a:pt x="8454" y="7589"/>
                  </a:lnTo>
                  <a:lnTo>
                    <a:pt x="8465" y="7589"/>
                  </a:lnTo>
                  <a:lnTo>
                    <a:pt x="8474" y="7588"/>
                  </a:lnTo>
                  <a:lnTo>
                    <a:pt x="8483" y="7587"/>
                  </a:lnTo>
                  <a:lnTo>
                    <a:pt x="8492" y="7586"/>
                  </a:lnTo>
                  <a:lnTo>
                    <a:pt x="8501" y="7585"/>
                  </a:lnTo>
                  <a:lnTo>
                    <a:pt x="8510" y="7583"/>
                  </a:lnTo>
                  <a:lnTo>
                    <a:pt x="8519" y="7581"/>
                  </a:lnTo>
                  <a:lnTo>
                    <a:pt x="8528" y="7578"/>
                  </a:lnTo>
                  <a:lnTo>
                    <a:pt x="8537" y="7575"/>
                  </a:lnTo>
                  <a:lnTo>
                    <a:pt x="8545" y="7572"/>
                  </a:lnTo>
                  <a:lnTo>
                    <a:pt x="8554" y="7569"/>
                  </a:lnTo>
                  <a:lnTo>
                    <a:pt x="8562" y="7565"/>
                  </a:lnTo>
                  <a:lnTo>
                    <a:pt x="8570" y="7561"/>
                  </a:lnTo>
                  <a:lnTo>
                    <a:pt x="8579" y="7556"/>
                  </a:lnTo>
                  <a:lnTo>
                    <a:pt x="8586" y="7551"/>
                  </a:lnTo>
                  <a:lnTo>
                    <a:pt x="8594" y="7547"/>
                  </a:lnTo>
                  <a:lnTo>
                    <a:pt x="8601" y="7541"/>
                  </a:lnTo>
                  <a:lnTo>
                    <a:pt x="8608" y="7536"/>
                  </a:lnTo>
                  <a:lnTo>
                    <a:pt x="8615" y="7530"/>
                  </a:lnTo>
                  <a:lnTo>
                    <a:pt x="8622" y="7524"/>
                  </a:lnTo>
                  <a:lnTo>
                    <a:pt x="8629" y="7518"/>
                  </a:lnTo>
                  <a:lnTo>
                    <a:pt x="8635" y="7511"/>
                  </a:lnTo>
                  <a:lnTo>
                    <a:pt x="8641" y="7504"/>
                  </a:lnTo>
                  <a:lnTo>
                    <a:pt x="8647" y="7497"/>
                  </a:lnTo>
                  <a:lnTo>
                    <a:pt x="8652" y="7490"/>
                  </a:lnTo>
                  <a:lnTo>
                    <a:pt x="8658" y="7483"/>
                  </a:lnTo>
                  <a:lnTo>
                    <a:pt x="8662" y="7475"/>
                  </a:lnTo>
                  <a:lnTo>
                    <a:pt x="8667" y="7468"/>
                  </a:lnTo>
                  <a:lnTo>
                    <a:pt x="8672" y="7459"/>
                  </a:lnTo>
                  <a:lnTo>
                    <a:pt x="8676" y="7451"/>
                  </a:lnTo>
                  <a:lnTo>
                    <a:pt x="8680" y="7443"/>
                  </a:lnTo>
                  <a:lnTo>
                    <a:pt x="8683" y="7434"/>
                  </a:lnTo>
                  <a:lnTo>
                    <a:pt x="8686" y="7426"/>
                  </a:lnTo>
                  <a:lnTo>
                    <a:pt x="8689" y="7417"/>
                  </a:lnTo>
                  <a:lnTo>
                    <a:pt x="8692" y="7408"/>
                  </a:lnTo>
                  <a:lnTo>
                    <a:pt x="8694" y="7399"/>
                  </a:lnTo>
                  <a:lnTo>
                    <a:pt x="8696" y="7390"/>
                  </a:lnTo>
                  <a:lnTo>
                    <a:pt x="8697" y="7381"/>
                  </a:lnTo>
                  <a:lnTo>
                    <a:pt x="8698" y="7372"/>
                  </a:lnTo>
                  <a:lnTo>
                    <a:pt x="8699" y="7363"/>
                  </a:lnTo>
                  <a:lnTo>
                    <a:pt x="8700" y="7354"/>
                  </a:lnTo>
                  <a:lnTo>
                    <a:pt x="8700" y="7343"/>
                  </a:lnTo>
                  <a:lnTo>
                    <a:pt x="8700" y="3398"/>
                  </a:lnTo>
                  <a:lnTo>
                    <a:pt x="4630" y="3398"/>
                  </a:lnTo>
                  <a:lnTo>
                    <a:pt x="4600" y="3396"/>
                  </a:lnTo>
                  <a:lnTo>
                    <a:pt x="4570" y="3391"/>
                  </a:lnTo>
                  <a:lnTo>
                    <a:pt x="4541" y="3382"/>
                  </a:lnTo>
                  <a:lnTo>
                    <a:pt x="4513" y="3369"/>
                  </a:lnTo>
                  <a:lnTo>
                    <a:pt x="4487" y="3353"/>
                  </a:lnTo>
                  <a:lnTo>
                    <a:pt x="4463" y="3334"/>
                  </a:lnTo>
                  <a:lnTo>
                    <a:pt x="4442" y="3313"/>
                  </a:lnTo>
                  <a:lnTo>
                    <a:pt x="3653" y="2411"/>
                  </a:lnTo>
                  <a:close/>
                  <a:moveTo>
                    <a:pt x="7671" y="4386"/>
                  </a:moveTo>
                  <a:lnTo>
                    <a:pt x="2329" y="4386"/>
                  </a:lnTo>
                  <a:lnTo>
                    <a:pt x="2746" y="7095"/>
                  </a:lnTo>
                  <a:lnTo>
                    <a:pt x="7254" y="7095"/>
                  </a:lnTo>
                  <a:lnTo>
                    <a:pt x="7671" y="4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" name="Google Shape;1424;p13">
            <a:extLst>
              <a:ext uri="{FF2B5EF4-FFF2-40B4-BE49-F238E27FC236}">
                <a16:creationId xmlns:a16="http://schemas.microsoft.com/office/drawing/2014/main" id="{B8E0BAE5-39FD-4E7D-9367-206A1F8A3399}"/>
              </a:ext>
            </a:extLst>
          </p:cNvPr>
          <p:cNvGrpSpPr/>
          <p:nvPr/>
        </p:nvGrpSpPr>
        <p:grpSpPr>
          <a:xfrm>
            <a:off x="4094847" y="2660110"/>
            <a:ext cx="633600" cy="633600"/>
            <a:chOff x="4094847" y="4459160"/>
            <a:chExt cx="633600" cy="633600"/>
          </a:xfrm>
          <a:solidFill>
            <a:schemeClr val="bg1"/>
          </a:solidFill>
        </p:grpSpPr>
        <p:sp>
          <p:nvSpPr>
            <p:cNvPr id="269" name="Google Shape;1425;p13">
              <a:extLst>
                <a:ext uri="{FF2B5EF4-FFF2-40B4-BE49-F238E27FC236}">
                  <a16:creationId xmlns:a16="http://schemas.microsoft.com/office/drawing/2014/main" id="{6FB63C5B-2F7E-4C72-B347-C5FD54A42911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1" y="6463"/>
                  </a:moveTo>
                  <a:lnTo>
                    <a:pt x="5949" y="5813"/>
                  </a:lnTo>
                  <a:lnTo>
                    <a:pt x="5391" y="5163"/>
                  </a:lnTo>
                  <a:lnTo>
                    <a:pt x="5372" y="5137"/>
                  </a:lnTo>
                  <a:lnTo>
                    <a:pt x="5356" y="5108"/>
                  </a:lnTo>
                  <a:lnTo>
                    <a:pt x="5343" y="5078"/>
                  </a:lnTo>
                  <a:lnTo>
                    <a:pt x="5335" y="5046"/>
                  </a:lnTo>
                  <a:lnTo>
                    <a:pt x="5331" y="5014"/>
                  </a:lnTo>
                  <a:lnTo>
                    <a:pt x="5332" y="4981"/>
                  </a:lnTo>
                  <a:lnTo>
                    <a:pt x="5336" y="4948"/>
                  </a:lnTo>
                  <a:lnTo>
                    <a:pt x="5345" y="4917"/>
                  </a:lnTo>
                  <a:lnTo>
                    <a:pt x="5358" y="4887"/>
                  </a:lnTo>
                  <a:lnTo>
                    <a:pt x="5375" y="4859"/>
                  </a:lnTo>
                  <a:lnTo>
                    <a:pt x="5395" y="4833"/>
                  </a:lnTo>
                  <a:lnTo>
                    <a:pt x="5418" y="4810"/>
                  </a:lnTo>
                  <a:lnTo>
                    <a:pt x="5444" y="4791"/>
                  </a:lnTo>
                  <a:lnTo>
                    <a:pt x="5473" y="4775"/>
                  </a:lnTo>
                  <a:lnTo>
                    <a:pt x="5503" y="4762"/>
                  </a:lnTo>
                  <a:lnTo>
                    <a:pt x="5535" y="4754"/>
                  </a:lnTo>
                  <a:lnTo>
                    <a:pt x="5567" y="4750"/>
                  </a:lnTo>
                  <a:lnTo>
                    <a:pt x="5600" y="4751"/>
                  </a:lnTo>
                  <a:lnTo>
                    <a:pt x="5633" y="4755"/>
                  </a:lnTo>
                  <a:lnTo>
                    <a:pt x="5664" y="4764"/>
                  </a:lnTo>
                  <a:lnTo>
                    <a:pt x="5694" y="4777"/>
                  </a:lnTo>
                  <a:lnTo>
                    <a:pt x="5722" y="4794"/>
                  </a:lnTo>
                  <a:lnTo>
                    <a:pt x="5748" y="4814"/>
                  </a:lnTo>
                  <a:lnTo>
                    <a:pt x="5771" y="4837"/>
                  </a:lnTo>
                  <a:lnTo>
                    <a:pt x="6468" y="5650"/>
                  </a:lnTo>
                  <a:lnTo>
                    <a:pt x="6487" y="5676"/>
                  </a:lnTo>
                  <a:lnTo>
                    <a:pt x="6503" y="5704"/>
                  </a:lnTo>
                  <a:lnTo>
                    <a:pt x="6515" y="5734"/>
                  </a:lnTo>
                  <a:lnTo>
                    <a:pt x="6523" y="5765"/>
                  </a:lnTo>
                  <a:lnTo>
                    <a:pt x="6527" y="5797"/>
                  </a:lnTo>
                  <a:lnTo>
                    <a:pt x="6527" y="5829"/>
                  </a:lnTo>
                  <a:lnTo>
                    <a:pt x="6523" y="5861"/>
                  </a:lnTo>
                  <a:lnTo>
                    <a:pt x="6515" y="5892"/>
                  </a:lnTo>
                  <a:lnTo>
                    <a:pt x="6503" y="5922"/>
                  </a:lnTo>
                  <a:lnTo>
                    <a:pt x="6487" y="5950"/>
                  </a:lnTo>
                  <a:lnTo>
                    <a:pt x="6468" y="5976"/>
                  </a:lnTo>
                  <a:lnTo>
                    <a:pt x="5771" y="6789"/>
                  </a:lnTo>
                  <a:lnTo>
                    <a:pt x="5748" y="6812"/>
                  </a:lnTo>
                  <a:lnTo>
                    <a:pt x="5722" y="6832"/>
                  </a:lnTo>
                  <a:lnTo>
                    <a:pt x="5694" y="6849"/>
                  </a:lnTo>
                  <a:lnTo>
                    <a:pt x="5664" y="6862"/>
                  </a:lnTo>
                  <a:lnTo>
                    <a:pt x="5633" y="6871"/>
                  </a:lnTo>
                  <a:lnTo>
                    <a:pt x="5600" y="6875"/>
                  </a:lnTo>
                  <a:lnTo>
                    <a:pt x="5567" y="6876"/>
                  </a:lnTo>
                  <a:lnTo>
                    <a:pt x="5535" y="6872"/>
                  </a:lnTo>
                  <a:lnTo>
                    <a:pt x="5503" y="6864"/>
                  </a:lnTo>
                  <a:lnTo>
                    <a:pt x="5473" y="6851"/>
                  </a:lnTo>
                  <a:lnTo>
                    <a:pt x="5444" y="6835"/>
                  </a:lnTo>
                  <a:lnTo>
                    <a:pt x="5418" y="6816"/>
                  </a:lnTo>
                  <a:lnTo>
                    <a:pt x="5395" y="6793"/>
                  </a:lnTo>
                  <a:lnTo>
                    <a:pt x="5375" y="6767"/>
                  </a:lnTo>
                  <a:lnTo>
                    <a:pt x="5358" y="6739"/>
                  </a:lnTo>
                  <a:lnTo>
                    <a:pt x="5345" y="6709"/>
                  </a:lnTo>
                  <a:lnTo>
                    <a:pt x="5336" y="6678"/>
                  </a:lnTo>
                  <a:lnTo>
                    <a:pt x="5332" y="6645"/>
                  </a:lnTo>
                  <a:lnTo>
                    <a:pt x="5331" y="6612"/>
                  </a:lnTo>
                  <a:lnTo>
                    <a:pt x="5335" y="6580"/>
                  </a:lnTo>
                  <a:lnTo>
                    <a:pt x="5343" y="6548"/>
                  </a:lnTo>
                  <a:lnTo>
                    <a:pt x="5356" y="6518"/>
                  </a:lnTo>
                  <a:lnTo>
                    <a:pt x="5372" y="6489"/>
                  </a:lnTo>
                  <a:lnTo>
                    <a:pt x="5391" y="6463"/>
                  </a:lnTo>
                  <a:close/>
                  <a:moveTo>
                    <a:pt x="3281" y="5676"/>
                  </a:moveTo>
                  <a:lnTo>
                    <a:pt x="3300" y="5650"/>
                  </a:lnTo>
                  <a:lnTo>
                    <a:pt x="3997" y="4837"/>
                  </a:lnTo>
                  <a:lnTo>
                    <a:pt x="4020" y="4814"/>
                  </a:lnTo>
                  <a:lnTo>
                    <a:pt x="4046" y="4794"/>
                  </a:lnTo>
                  <a:lnTo>
                    <a:pt x="4074" y="4777"/>
                  </a:lnTo>
                  <a:lnTo>
                    <a:pt x="4104" y="4764"/>
                  </a:lnTo>
                  <a:lnTo>
                    <a:pt x="4135" y="4755"/>
                  </a:lnTo>
                  <a:lnTo>
                    <a:pt x="4168" y="4751"/>
                  </a:lnTo>
                  <a:lnTo>
                    <a:pt x="4201" y="4750"/>
                  </a:lnTo>
                  <a:lnTo>
                    <a:pt x="4233" y="4754"/>
                  </a:lnTo>
                  <a:lnTo>
                    <a:pt x="4265" y="4762"/>
                  </a:lnTo>
                  <a:lnTo>
                    <a:pt x="4295" y="4775"/>
                  </a:lnTo>
                  <a:lnTo>
                    <a:pt x="4324" y="4791"/>
                  </a:lnTo>
                  <a:lnTo>
                    <a:pt x="4350" y="4810"/>
                  </a:lnTo>
                  <a:lnTo>
                    <a:pt x="4373" y="4833"/>
                  </a:lnTo>
                  <a:lnTo>
                    <a:pt x="4393" y="4859"/>
                  </a:lnTo>
                  <a:lnTo>
                    <a:pt x="4410" y="4887"/>
                  </a:lnTo>
                  <a:lnTo>
                    <a:pt x="4423" y="4917"/>
                  </a:lnTo>
                  <a:lnTo>
                    <a:pt x="4432" y="4948"/>
                  </a:lnTo>
                  <a:lnTo>
                    <a:pt x="4436" y="4981"/>
                  </a:lnTo>
                  <a:lnTo>
                    <a:pt x="4437" y="5014"/>
                  </a:lnTo>
                  <a:lnTo>
                    <a:pt x="4433" y="5046"/>
                  </a:lnTo>
                  <a:lnTo>
                    <a:pt x="4425" y="5078"/>
                  </a:lnTo>
                  <a:lnTo>
                    <a:pt x="4412" y="5108"/>
                  </a:lnTo>
                  <a:lnTo>
                    <a:pt x="4396" y="5137"/>
                  </a:lnTo>
                  <a:lnTo>
                    <a:pt x="4377" y="5163"/>
                  </a:lnTo>
                  <a:lnTo>
                    <a:pt x="3819" y="5813"/>
                  </a:lnTo>
                  <a:lnTo>
                    <a:pt x="4377" y="6463"/>
                  </a:lnTo>
                  <a:lnTo>
                    <a:pt x="4396" y="6489"/>
                  </a:lnTo>
                  <a:lnTo>
                    <a:pt x="4412" y="6518"/>
                  </a:lnTo>
                  <a:lnTo>
                    <a:pt x="4425" y="6548"/>
                  </a:lnTo>
                  <a:lnTo>
                    <a:pt x="4433" y="6580"/>
                  </a:lnTo>
                  <a:lnTo>
                    <a:pt x="4437" y="6612"/>
                  </a:lnTo>
                  <a:lnTo>
                    <a:pt x="4436" y="6645"/>
                  </a:lnTo>
                  <a:lnTo>
                    <a:pt x="4432" y="6678"/>
                  </a:lnTo>
                  <a:lnTo>
                    <a:pt x="4423" y="6709"/>
                  </a:lnTo>
                  <a:lnTo>
                    <a:pt x="4410" y="6739"/>
                  </a:lnTo>
                  <a:lnTo>
                    <a:pt x="4393" y="6767"/>
                  </a:lnTo>
                  <a:lnTo>
                    <a:pt x="4373" y="6793"/>
                  </a:lnTo>
                  <a:lnTo>
                    <a:pt x="4350" y="6816"/>
                  </a:lnTo>
                  <a:lnTo>
                    <a:pt x="4324" y="6835"/>
                  </a:lnTo>
                  <a:lnTo>
                    <a:pt x="4295" y="6851"/>
                  </a:lnTo>
                  <a:lnTo>
                    <a:pt x="4265" y="6864"/>
                  </a:lnTo>
                  <a:lnTo>
                    <a:pt x="4233" y="6872"/>
                  </a:lnTo>
                  <a:lnTo>
                    <a:pt x="4201" y="6876"/>
                  </a:lnTo>
                  <a:lnTo>
                    <a:pt x="4168" y="6875"/>
                  </a:lnTo>
                  <a:lnTo>
                    <a:pt x="4135" y="6871"/>
                  </a:lnTo>
                  <a:lnTo>
                    <a:pt x="4104" y="6862"/>
                  </a:lnTo>
                  <a:lnTo>
                    <a:pt x="4074" y="6849"/>
                  </a:lnTo>
                  <a:lnTo>
                    <a:pt x="4046" y="6832"/>
                  </a:lnTo>
                  <a:lnTo>
                    <a:pt x="4020" y="6812"/>
                  </a:lnTo>
                  <a:lnTo>
                    <a:pt x="3997" y="6789"/>
                  </a:lnTo>
                  <a:lnTo>
                    <a:pt x="3300" y="5976"/>
                  </a:lnTo>
                  <a:lnTo>
                    <a:pt x="3281" y="5950"/>
                  </a:lnTo>
                  <a:lnTo>
                    <a:pt x="3265" y="5922"/>
                  </a:lnTo>
                  <a:lnTo>
                    <a:pt x="3253" y="5892"/>
                  </a:lnTo>
                  <a:lnTo>
                    <a:pt x="3245" y="5861"/>
                  </a:lnTo>
                  <a:lnTo>
                    <a:pt x="3241" y="5829"/>
                  </a:lnTo>
                  <a:lnTo>
                    <a:pt x="3241" y="5797"/>
                  </a:lnTo>
                  <a:lnTo>
                    <a:pt x="3245" y="5765"/>
                  </a:lnTo>
                  <a:lnTo>
                    <a:pt x="3253" y="5734"/>
                  </a:lnTo>
                  <a:lnTo>
                    <a:pt x="3265" y="5704"/>
                  </a:lnTo>
                  <a:lnTo>
                    <a:pt x="3281" y="56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1426;p13">
              <a:extLst>
                <a:ext uri="{FF2B5EF4-FFF2-40B4-BE49-F238E27FC236}">
                  <a16:creationId xmlns:a16="http://schemas.microsoft.com/office/drawing/2014/main" id="{2BB48533-C815-4FEA-A257-A01672E92F39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" name="Google Shape;1427;p13">
            <a:extLst>
              <a:ext uri="{FF2B5EF4-FFF2-40B4-BE49-F238E27FC236}">
                <a16:creationId xmlns:a16="http://schemas.microsoft.com/office/drawing/2014/main" id="{FABEC5C1-705A-4554-BC7E-0E13382362A5}"/>
              </a:ext>
            </a:extLst>
          </p:cNvPr>
          <p:cNvGrpSpPr/>
          <p:nvPr/>
        </p:nvGrpSpPr>
        <p:grpSpPr>
          <a:xfrm>
            <a:off x="5227152" y="2660110"/>
            <a:ext cx="633600" cy="633600"/>
            <a:chOff x="6359457" y="4459160"/>
            <a:chExt cx="633600" cy="633600"/>
          </a:xfrm>
          <a:solidFill>
            <a:schemeClr val="bg1"/>
          </a:solidFill>
        </p:grpSpPr>
        <p:sp>
          <p:nvSpPr>
            <p:cNvPr id="272" name="Google Shape;1428;p13">
              <a:extLst>
                <a:ext uri="{FF2B5EF4-FFF2-40B4-BE49-F238E27FC236}">
                  <a16:creationId xmlns:a16="http://schemas.microsoft.com/office/drawing/2014/main" id="{67CDA4E5-9572-473E-9877-B23F195646CD}"/>
                </a:ext>
              </a:extLst>
            </p:cNvPr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1" y="5912"/>
                  </a:moveTo>
                  <a:lnTo>
                    <a:pt x="3517" y="5912"/>
                  </a:lnTo>
                  <a:lnTo>
                    <a:pt x="3517" y="7281"/>
                  </a:lnTo>
                  <a:lnTo>
                    <a:pt x="2491" y="7281"/>
                  </a:lnTo>
                  <a:lnTo>
                    <a:pt x="2491" y="59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1429;p13">
              <a:extLst>
                <a:ext uri="{FF2B5EF4-FFF2-40B4-BE49-F238E27FC236}">
                  <a16:creationId xmlns:a16="http://schemas.microsoft.com/office/drawing/2014/main" id="{9F3BAA4C-FE88-4CF9-AE6B-C78F63478CBE}"/>
                </a:ext>
              </a:extLst>
            </p:cNvPr>
            <p:cNvSpPr/>
            <p:nvPr/>
          </p:nvSpPr>
          <p:spPr>
            <a:xfrm>
              <a:off x="635945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4" y="1557"/>
                  </a:moveTo>
                  <a:lnTo>
                    <a:pt x="1894" y="1556"/>
                  </a:lnTo>
                  <a:lnTo>
                    <a:pt x="1915" y="1556"/>
                  </a:lnTo>
                  <a:lnTo>
                    <a:pt x="1920" y="1556"/>
                  </a:lnTo>
                  <a:lnTo>
                    <a:pt x="8080" y="1556"/>
                  </a:lnTo>
                  <a:lnTo>
                    <a:pt x="8085" y="1556"/>
                  </a:lnTo>
                  <a:lnTo>
                    <a:pt x="8106" y="1556"/>
                  </a:lnTo>
                  <a:lnTo>
                    <a:pt x="8116" y="1557"/>
                  </a:lnTo>
                  <a:lnTo>
                    <a:pt x="8137" y="1558"/>
                  </a:lnTo>
                  <a:lnTo>
                    <a:pt x="8147" y="1559"/>
                  </a:lnTo>
                  <a:lnTo>
                    <a:pt x="8168" y="1561"/>
                  </a:lnTo>
                  <a:lnTo>
                    <a:pt x="8177" y="1562"/>
                  </a:lnTo>
                  <a:lnTo>
                    <a:pt x="8198" y="1565"/>
                  </a:lnTo>
                  <a:lnTo>
                    <a:pt x="8208" y="1566"/>
                  </a:lnTo>
                  <a:lnTo>
                    <a:pt x="8229" y="1570"/>
                  </a:lnTo>
                  <a:lnTo>
                    <a:pt x="8238" y="1572"/>
                  </a:lnTo>
                  <a:lnTo>
                    <a:pt x="8259" y="1576"/>
                  </a:lnTo>
                  <a:lnTo>
                    <a:pt x="8268" y="1578"/>
                  </a:lnTo>
                  <a:lnTo>
                    <a:pt x="8288" y="1583"/>
                  </a:lnTo>
                  <a:lnTo>
                    <a:pt x="8297" y="1586"/>
                  </a:lnTo>
                  <a:lnTo>
                    <a:pt x="8318" y="1592"/>
                  </a:lnTo>
                  <a:lnTo>
                    <a:pt x="8327" y="1594"/>
                  </a:lnTo>
                  <a:lnTo>
                    <a:pt x="8347" y="1601"/>
                  </a:lnTo>
                  <a:lnTo>
                    <a:pt x="8355" y="1604"/>
                  </a:lnTo>
                  <a:lnTo>
                    <a:pt x="8375" y="1612"/>
                  </a:lnTo>
                  <a:lnTo>
                    <a:pt x="8384" y="1615"/>
                  </a:lnTo>
                  <a:lnTo>
                    <a:pt x="8404" y="1623"/>
                  </a:lnTo>
                  <a:lnTo>
                    <a:pt x="8412" y="1627"/>
                  </a:lnTo>
                  <a:lnTo>
                    <a:pt x="8431" y="1636"/>
                  </a:lnTo>
                  <a:lnTo>
                    <a:pt x="8440" y="1640"/>
                  </a:lnTo>
                  <a:lnTo>
                    <a:pt x="8459" y="1649"/>
                  </a:lnTo>
                  <a:lnTo>
                    <a:pt x="8467" y="1654"/>
                  </a:lnTo>
                  <a:lnTo>
                    <a:pt x="8486" y="1664"/>
                  </a:lnTo>
                  <a:lnTo>
                    <a:pt x="8494" y="1669"/>
                  </a:lnTo>
                  <a:lnTo>
                    <a:pt x="8512" y="1680"/>
                  </a:lnTo>
                  <a:lnTo>
                    <a:pt x="8520" y="1685"/>
                  </a:lnTo>
                  <a:lnTo>
                    <a:pt x="8538" y="1696"/>
                  </a:lnTo>
                  <a:lnTo>
                    <a:pt x="8546" y="1702"/>
                  </a:lnTo>
                  <a:lnTo>
                    <a:pt x="8563" y="1714"/>
                  </a:lnTo>
                  <a:lnTo>
                    <a:pt x="8571" y="1720"/>
                  </a:lnTo>
                  <a:lnTo>
                    <a:pt x="8588" y="1733"/>
                  </a:lnTo>
                  <a:lnTo>
                    <a:pt x="8595" y="1738"/>
                  </a:lnTo>
                  <a:lnTo>
                    <a:pt x="8611" y="1752"/>
                  </a:lnTo>
                  <a:lnTo>
                    <a:pt x="8618" y="1758"/>
                  </a:lnTo>
                  <a:lnTo>
                    <a:pt x="8634" y="1772"/>
                  </a:lnTo>
                  <a:lnTo>
                    <a:pt x="8641" y="1778"/>
                  </a:lnTo>
                  <a:lnTo>
                    <a:pt x="8657" y="1793"/>
                  </a:lnTo>
                  <a:lnTo>
                    <a:pt x="8663" y="1800"/>
                  </a:lnTo>
                  <a:lnTo>
                    <a:pt x="8678" y="1815"/>
                  </a:lnTo>
                  <a:lnTo>
                    <a:pt x="8684" y="1822"/>
                  </a:lnTo>
                  <a:lnTo>
                    <a:pt x="8698" y="1838"/>
                  </a:lnTo>
                  <a:lnTo>
                    <a:pt x="8704" y="1845"/>
                  </a:lnTo>
                  <a:lnTo>
                    <a:pt x="8718" y="1861"/>
                  </a:lnTo>
                  <a:lnTo>
                    <a:pt x="8724" y="1868"/>
                  </a:lnTo>
                  <a:lnTo>
                    <a:pt x="8737" y="1885"/>
                  </a:lnTo>
                  <a:lnTo>
                    <a:pt x="8742" y="1892"/>
                  </a:lnTo>
                  <a:lnTo>
                    <a:pt x="8755" y="1910"/>
                  </a:lnTo>
                  <a:lnTo>
                    <a:pt x="8760" y="1917"/>
                  </a:lnTo>
                  <a:lnTo>
                    <a:pt x="8772" y="1935"/>
                  </a:lnTo>
                  <a:lnTo>
                    <a:pt x="8777" y="1943"/>
                  </a:lnTo>
                  <a:lnTo>
                    <a:pt x="8788" y="1961"/>
                  </a:lnTo>
                  <a:lnTo>
                    <a:pt x="8793" y="1971"/>
                  </a:lnTo>
                  <a:lnTo>
                    <a:pt x="8803" y="1989"/>
                  </a:lnTo>
                  <a:lnTo>
                    <a:pt x="8808" y="1998"/>
                  </a:lnTo>
                  <a:lnTo>
                    <a:pt x="8817" y="2017"/>
                  </a:lnTo>
                  <a:lnTo>
                    <a:pt x="8821" y="2025"/>
                  </a:lnTo>
                  <a:lnTo>
                    <a:pt x="8830" y="2045"/>
                  </a:lnTo>
                  <a:lnTo>
                    <a:pt x="8834" y="2053"/>
                  </a:lnTo>
                  <a:lnTo>
                    <a:pt x="8842" y="2073"/>
                  </a:lnTo>
                  <a:lnTo>
                    <a:pt x="8846" y="2082"/>
                  </a:lnTo>
                  <a:lnTo>
                    <a:pt x="8853" y="2102"/>
                  </a:lnTo>
                  <a:lnTo>
                    <a:pt x="8856" y="2110"/>
                  </a:lnTo>
                  <a:lnTo>
                    <a:pt x="8863" y="2131"/>
                  </a:lnTo>
                  <a:lnTo>
                    <a:pt x="8865" y="2140"/>
                  </a:lnTo>
                  <a:lnTo>
                    <a:pt x="8871" y="2160"/>
                  </a:lnTo>
                  <a:lnTo>
                    <a:pt x="8874" y="2169"/>
                  </a:lnTo>
                  <a:lnTo>
                    <a:pt x="8879" y="2190"/>
                  </a:lnTo>
                  <a:lnTo>
                    <a:pt x="8881" y="2199"/>
                  </a:lnTo>
                  <a:lnTo>
                    <a:pt x="8885" y="2220"/>
                  </a:lnTo>
                  <a:lnTo>
                    <a:pt x="8887" y="2229"/>
                  </a:lnTo>
                  <a:lnTo>
                    <a:pt x="8890" y="2250"/>
                  </a:lnTo>
                  <a:lnTo>
                    <a:pt x="8892" y="2259"/>
                  </a:lnTo>
                  <a:lnTo>
                    <a:pt x="8894" y="2280"/>
                  </a:lnTo>
                  <a:lnTo>
                    <a:pt x="8895" y="2290"/>
                  </a:lnTo>
                  <a:lnTo>
                    <a:pt x="8897" y="2311"/>
                  </a:lnTo>
                  <a:lnTo>
                    <a:pt x="8898" y="2320"/>
                  </a:lnTo>
                  <a:lnTo>
                    <a:pt x="8899" y="2342"/>
                  </a:lnTo>
                  <a:lnTo>
                    <a:pt x="8900" y="2351"/>
                  </a:lnTo>
                  <a:lnTo>
                    <a:pt x="8900" y="2372"/>
                  </a:lnTo>
                  <a:lnTo>
                    <a:pt x="8900" y="2377"/>
                  </a:lnTo>
                  <a:lnTo>
                    <a:pt x="8900" y="7623"/>
                  </a:lnTo>
                  <a:lnTo>
                    <a:pt x="8900" y="7628"/>
                  </a:lnTo>
                  <a:lnTo>
                    <a:pt x="8900" y="7649"/>
                  </a:lnTo>
                  <a:lnTo>
                    <a:pt x="8899" y="7658"/>
                  </a:lnTo>
                  <a:lnTo>
                    <a:pt x="8898" y="7680"/>
                  </a:lnTo>
                  <a:lnTo>
                    <a:pt x="8897" y="7689"/>
                  </a:lnTo>
                  <a:lnTo>
                    <a:pt x="8895" y="7710"/>
                  </a:lnTo>
                  <a:lnTo>
                    <a:pt x="8894" y="7720"/>
                  </a:lnTo>
                  <a:lnTo>
                    <a:pt x="8892" y="7741"/>
                  </a:lnTo>
                  <a:lnTo>
                    <a:pt x="8890" y="7750"/>
                  </a:lnTo>
                  <a:lnTo>
                    <a:pt x="8887" y="7771"/>
                  </a:lnTo>
                  <a:lnTo>
                    <a:pt x="8885" y="7780"/>
                  </a:lnTo>
                  <a:lnTo>
                    <a:pt x="8881" y="7801"/>
                  </a:lnTo>
                  <a:lnTo>
                    <a:pt x="8879" y="7810"/>
                  </a:lnTo>
                  <a:lnTo>
                    <a:pt x="8874" y="7831"/>
                  </a:lnTo>
                  <a:lnTo>
                    <a:pt x="8871" y="7840"/>
                  </a:lnTo>
                  <a:lnTo>
                    <a:pt x="8865" y="7860"/>
                  </a:lnTo>
                  <a:lnTo>
                    <a:pt x="8863" y="7869"/>
                  </a:lnTo>
                  <a:lnTo>
                    <a:pt x="8856" y="7890"/>
                  </a:lnTo>
                  <a:lnTo>
                    <a:pt x="8853" y="7898"/>
                  </a:lnTo>
                  <a:lnTo>
                    <a:pt x="8846" y="7918"/>
                  </a:lnTo>
                  <a:lnTo>
                    <a:pt x="8842" y="7927"/>
                  </a:lnTo>
                  <a:lnTo>
                    <a:pt x="8834" y="7947"/>
                  </a:lnTo>
                  <a:lnTo>
                    <a:pt x="8830" y="7955"/>
                  </a:lnTo>
                  <a:lnTo>
                    <a:pt x="8821" y="7975"/>
                  </a:lnTo>
                  <a:lnTo>
                    <a:pt x="8817" y="7983"/>
                  </a:lnTo>
                  <a:lnTo>
                    <a:pt x="8808" y="8002"/>
                  </a:lnTo>
                  <a:lnTo>
                    <a:pt x="8803" y="8011"/>
                  </a:lnTo>
                  <a:lnTo>
                    <a:pt x="8793" y="8029"/>
                  </a:lnTo>
                  <a:lnTo>
                    <a:pt x="8788" y="8039"/>
                  </a:lnTo>
                  <a:lnTo>
                    <a:pt x="8777" y="8057"/>
                  </a:lnTo>
                  <a:lnTo>
                    <a:pt x="8772" y="8065"/>
                  </a:lnTo>
                  <a:lnTo>
                    <a:pt x="8760" y="8083"/>
                  </a:lnTo>
                  <a:lnTo>
                    <a:pt x="8755" y="8090"/>
                  </a:lnTo>
                  <a:lnTo>
                    <a:pt x="8742" y="8108"/>
                  </a:lnTo>
                  <a:lnTo>
                    <a:pt x="8737" y="8115"/>
                  </a:lnTo>
                  <a:lnTo>
                    <a:pt x="8724" y="8132"/>
                  </a:lnTo>
                  <a:lnTo>
                    <a:pt x="8718" y="8139"/>
                  </a:lnTo>
                  <a:lnTo>
                    <a:pt x="8704" y="8155"/>
                  </a:lnTo>
                  <a:lnTo>
                    <a:pt x="8698" y="8162"/>
                  </a:lnTo>
                  <a:lnTo>
                    <a:pt x="8684" y="8178"/>
                  </a:lnTo>
                  <a:lnTo>
                    <a:pt x="8678" y="8185"/>
                  </a:lnTo>
                  <a:lnTo>
                    <a:pt x="8663" y="8200"/>
                  </a:lnTo>
                  <a:lnTo>
                    <a:pt x="8657" y="8207"/>
                  </a:lnTo>
                  <a:lnTo>
                    <a:pt x="8641" y="8222"/>
                  </a:lnTo>
                  <a:lnTo>
                    <a:pt x="8634" y="8228"/>
                  </a:lnTo>
                  <a:lnTo>
                    <a:pt x="8618" y="8242"/>
                  </a:lnTo>
                  <a:lnTo>
                    <a:pt x="8611" y="8248"/>
                  </a:lnTo>
                  <a:lnTo>
                    <a:pt x="8595" y="8262"/>
                  </a:lnTo>
                  <a:lnTo>
                    <a:pt x="8588" y="8267"/>
                  </a:lnTo>
                  <a:lnTo>
                    <a:pt x="8571" y="8280"/>
                  </a:lnTo>
                  <a:lnTo>
                    <a:pt x="8563" y="8286"/>
                  </a:lnTo>
                  <a:lnTo>
                    <a:pt x="8546" y="8298"/>
                  </a:lnTo>
                  <a:lnTo>
                    <a:pt x="8538" y="8304"/>
                  </a:lnTo>
                  <a:lnTo>
                    <a:pt x="8520" y="8315"/>
                  </a:lnTo>
                  <a:lnTo>
                    <a:pt x="8512" y="8320"/>
                  </a:lnTo>
                  <a:lnTo>
                    <a:pt x="8494" y="8331"/>
                  </a:lnTo>
                  <a:lnTo>
                    <a:pt x="8486" y="8336"/>
                  </a:lnTo>
                  <a:lnTo>
                    <a:pt x="8467" y="8346"/>
                  </a:lnTo>
                  <a:lnTo>
                    <a:pt x="8459" y="8351"/>
                  </a:lnTo>
                  <a:lnTo>
                    <a:pt x="8440" y="8360"/>
                  </a:lnTo>
                  <a:lnTo>
                    <a:pt x="8431" y="8364"/>
                  </a:lnTo>
                  <a:lnTo>
                    <a:pt x="8412" y="8373"/>
                  </a:lnTo>
                  <a:lnTo>
                    <a:pt x="8404" y="8377"/>
                  </a:lnTo>
                  <a:lnTo>
                    <a:pt x="8384" y="8385"/>
                  </a:lnTo>
                  <a:lnTo>
                    <a:pt x="8375" y="8388"/>
                  </a:lnTo>
                  <a:lnTo>
                    <a:pt x="8355" y="8396"/>
                  </a:lnTo>
                  <a:lnTo>
                    <a:pt x="8347" y="8399"/>
                  </a:lnTo>
                  <a:lnTo>
                    <a:pt x="8327" y="8406"/>
                  </a:lnTo>
                  <a:lnTo>
                    <a:pt x="8318" y="8408"/>
                  </a:lnTo>
                  <a:lnTo>
                    <a:pt x="8297" y="8414"/>
                  </a:lnTo>
                  <a:lnTo>
                    <a:pt x="8288" y="8417"/>
                  </a:lnTo>
                  <a:lnTo>
                    <a:pt x="8268" y="8422"/>
                  </a:lnTo>
                  <a:lnTo>
                    <a:pt x="8259" y="8424"/>
                  </a:lnTo>
                  <a:lnTo>
                    <a:pt x="8238" y="8428"/>
                  </a:lnTo>
                  <a:lnTo>
                    <a:pt x="8229" y="8430"/>
                  </a:lnTo>
                  <a:lnTo>
                    <a:pt x="8208" y="8434"/>
                  </a:lnTo>
                  <a:lnTo>
                    <a:pt x="8198" y="8435"/>
                  </a:lnTo>
                  <a:lnTo>
                    <a:pt x="8177" y="8438"/>
                  </a:lnTo>
                  <a:lnTo>
                    <a:pt x="8168" y="8439"/>
                  </a:lnTo>
                  <a:lnTo>
                    <a:pt x="8147" y="8441"/>
                  </a:lnTo>
                  <a:lnTo>
                    <a:pt x="8137" y="8442"/>
                  </a:lnTo>
                  <a:lnTo>
                    <a:pt x="8116" y="8443"/>
                  </a:lnTo>
                  <a:lnTo>
                    <a:pt x="8106" y="8444"/>
                  </a:lnTo>
                  <a:lnTo>
                    <a:pt x="8085" y="8444"/>
                  </a:lnTo>
                  <a:lnTo>
                    <a:pt x="8080" y="8444"/>
                  </a:lnTo>
                  <a:lnTo>
                    <a:pt x="1920" y="8444"/>
                  </a:lnTo>
                  <a:lnTo>
                    <a:pt x="1915" y="8444"/>
                  </a:lnTo>
                  <a:lnTo>
                    <a:pt x="1894" y="8444"/>
                  </a:lnTo>
                  <a:lnTo>
                    <a:pt x="1884" y="8443"/>
                  </a:lnTo>
                  <a:lnTo>
                    <a:pt x="1863" y="8442"/>
                  </a:lnTo>
                  <a:lnTo>
                    <a:pt x="1853" y="8441"/>
                  </a:lnTo>
                  <a:lnTo>
                    <a:pt x="1832" y="8439"/>
                  </a:lnTo>
                  <a:lnTo>
                    <a:pt x="1823" y="8438"/>
                  </a:lnTo>
                  <a:lnTo>
                    <a:pt x="1802" y="8435"/>
                  </a:lnTo>
                  <a:lnTo>
                    <a:pt x="1792" y="8434"/>
                  </a:lnTo>
                  <a:lnTo>
                    <a:pt x="1771" y="8430"/>
                  </a:lnTo>
                  <a:lnTo>
                    <a:pt x="1762" y="8428"/>
                  </a:lnTo>
                  <a:lnTo>
                    <a:pt x="1741" y="8424"/>
                  </a:lnTo>
                  <a:lnTo>
                    <a:pt x="1732" y="8422"/>
                  </a:lnTo>
                  <a:lnTo>
                    <a:pt x="1712" y="8417"/>
                  </a:lnTo>
                  <a:lnTo>
                    <a:pt x="1703" y="8414"/>
                  </a:lnTo>
                  <a:lnTo>
                    <a:pt x="1682" y="8408"/>
                  </a:lnTo>
                  <a:lnTo>
                    <a:pt x="1673" y="8406"/>
                  </a:lnTo>
                  <a:lnTo>
                    <a:pt x="1653" y="8399"/>
                  </a:lnTo>
                  <a:lnTo>
                    <a:pt x="1645" y="8396"/>
                  </a:lnTo>
                  <a:lnTo>
                    <a:pt x="1625" y="8388"/>
                  </a:lnTo>
                  <a:lnTo>
                    <a:pt x="1616" y="8385"/>
                  </a:lnTo>
                  <a:lnTo>
                    <a:pt x="1596" y="8377"/>
                  </a:lnTo>
                  <a:lnTo>
                    <a:pt x="1588" y="8373"/>
                  </a:lnTo>
                  <a:lnTo>
                    <a:pt x="1569" y="8364"/>
                  </a:lnTo>
                  <a:lnTo>
                    <a:pt x="1560" y="8360"/>
                  </a:lnTo>
                  <a:lnTo>
                    <a:pt x="1541" y="8351"/>
                  </a:lnTo>
                  <a:lnTo>
                    <a:pt x="1533" y="8346"/>
                  </a:lnTo>
                  <a:lnTo>
                    <a:pt x="1514" y="8336"/>
                  </a:lnTo>
                  <a:lnTo>
                    <a:pt x="1506" y="8331"/>
                  </a:lnTo>
                  <a:lnTo>
                    <a:pt x="1488" y="8320"/>
                  </a:lnTo>
                  <a:lnTo>
                    <a:pt x="1480" y="8315"/>
                  </a:lnTo>
                  <a:lnTo>
                    <a:pt x="1462" y="8304"/>
                  </a:lnTo>
                  <a:lnTo>
                    <a:pt x="1454" y="8298"/>
                  </a:lnTo>
                  <a:lnTo>
                    <a:pt x="1437" y="8286"/>
                  </a:lnTo>
                  <a:lnTo>
                    <a:pt x="1429" y="8280"/>
                  </a:lnTo>
                  <a:lnTo>
                    <a:pt x="1412" y="8267"/>
                  </a:lnTo>
                  <a:lnTo>
                    <a:pt x="1405" y="8262"/>
                  </a:lnTo>
                  <a:lnTo>
                    <a:pt x="1389" y="8248"/>
                  </a:lnTo>
                  <a:lnTo>
                    <a:pt x="1382" y="8242"/>
                  </a:lnTo>
                  <a:lnTo>
                    <a:pt x="1366" y="8228"/>
                  </a:lnTo>
                  <a:lnTo>
                    <a:pt x="1359" y="8222"/>
                  </a:lnTo>
                  <a:lnTo>
                    <a:pt x="1343" y="8207"/>
                  </a:lnTo>
                  <a:lnTo>
                    <a:pt x="1337" y="8200"/>
                  </a:lnTo>
                  <a:lnTo>
                    <a:pt x="1322" y="8185"/>
                  </a:lnTo>
                  <a:lnTo>
                    <a:pt x="1316" y="8178"/>
                  </a:lnTo>
                  <a:lnTo>
                    <a:pt x="1302" y="8162"/>
                  </a:lnTo>
                  <a:lnTo>
                    <a:pt x="1296" y="8155"/>
                  </a:lnTo>
                  <a:lnTo>
                    <a:pt x="1282" y="8139"/>
                  </a:lnTo>
                  <a:lnTo>
                    <a:pt x="1276" y="8132"/>
                  </a:lnTo>
                  <a:lnTo>
                    <a:pt x="1263" y="8115"/>
                  </a:lnTo>
                  <a:lnTo>
                    <a:pt x="1258" y="8108"/>
                  </a:lnTo>
                  <a:lnTo>
                    <a:pt x="1245" y="8090"/>
                  </a:lnTo>
                  <a:lnTo>
                    <a:pt x="1240" y="8083"/>
                  </a:lnTo>
                  <a:lnTo>
                    <a:pt x="1228" y="8065"/>
                  </a:lnTo>
                  <a:lnTo>
                    <a:pt x="1223" y="8057"/>
                  </a:lnTo>
                  <a:lnTo>
                    <a:pt x="1212" y="8039"/>
                  </a:lnTo>
                  <a:lnTo>
                    <a:pt x="1207" y="8029"/>
                  </a:lnTo>
                  <a:lnTo>
                    <a:pt x="1197" y="8011"/>
                  </a:lnTo>
                  <a:lnTo>
                    <a:pt x="1192" y="8002"/>
                  </a:lnTo>
                  <a:lnTo>
                    <a:pt x="1183" y="7983"/>
                  </a:lnTo>
                  <a:lnTo>
                    <a:pt x="1179" y="7975"/>
                  </a:lnTo>
                  <a:lnTo>
                    <a:pt x="1170" y="7955"/>
                  </a:lnTo>
                  <a:lnTo>
                    <a:pt x="1166" y="7947"/>
                  </a:lnTo>
                  <a:lnTo>
                    <a:pt x="1158" y="7927"/>
                  </a:lnTo>
                  <a:lnTo>
                    <a:pt x="1154" y="7918"/>
                  </a:lnTo>
                  <a:lnTo>
                    <a:pt x="1147" y="7898"/>
                  </a:lnTo>
                  <a:lnTo>
                    <a:pt x="1144" y="7890"/>
                  </a:lnTo>
                  <a:lnTo>
                    <a:pt x="1137" y="7869"/>
                  </a:lnTo>
                  <a:lnTo>
                    <a:pt x="1135" y="7860"/>
                  </a:lnTo>
                  <a:lnTo>
                    <a:pt x="1129" y="7840"/>
                  </a:lnTo>
                  <a:lnTo>
                    <a:pt x="1126" y="7831"/>
                  </a:lnTo>
                  <a:lnTo>
                    <a:pt x="1121" y="7810"/>
                  </a:lnTo>
                  <a:lnTo>
                    <a:pt x="1119" y="7801"/>
                  </a:lnTo>
                  <a:lnTo>
                    <a:pt x="1115" y="7780"/>
                  </a:lnTo>
                  <a:lnTo>
                    <a:pt x="1113" y="7771"/>
                  </a:lnTo>
                  <a:lnTo>
                    <a:pt x="1110" y="7750"/>
                  </a:lnTo>
                  <a:lnTo>
                    <a:pt x="1108" y="7741"/>
                  </a:lnTo>
                  <a:lnTo>
                    <a:pt x="1106" y="7720"/>
                  </a:lnTo>
                  <a:lnTo>
                    <a:pt x="1105" y="7710"/>
                  </a:lnTo>
                  <a:lnTo>
                    <a:pt x="1103" y="7689"/>
                  </a:lnTo>
                  <a:lnTo>
                    <a:pt x="1102" y="7680"/>
                  </a:lnTo>
                  <a:lnTo>
                    <a:pt x="1101" y="7658"/>
                  </a:lnTo>
                  <a:lnTo>
                    <a:pt x="1100" y="7649"/>
                  </a:lnTo>
                  <a:lnTo>
                    <a:pt x="1100" y="7628"/>
                  </a:lnTo>
                  <a:lnTo>
                    <a:pt x="1100" y="7623"/>
                  </a:lnTo>
                  <a:lnTo>
                    <a:pt x="1100" y="2377"/>
                  </a:lnTo>
                  <a:lnTo>
                    <a:pt x="1100" y="2372"/>
                  </a:lnTo>
                  <a:lnTo>
                    <a:pt x="1100" y="2351"/>
                  </a:lnTo>
                  <a:lnTo>
                    <a:pt x="1101" y="2342"/>
                  </a:lnTo>
                  <a:lnTo>
                    <a:pt x="1102" y="2320"/>
                  </a:lnTo>
                  <a:lnTo>
                    <a:pt x="1103" y="2311"/>
                  </a:lnTo>
                  <a:lnTo>
                    <a:pt x="1105" y="2290"/>
                  </a:lnTo>
                  <a:lnTo>
                    <a:pt x="1106" y="2280"/>
                  </a:lnTo>
                  <a:lnTo>
                    <a:pt x="1108" y="2259"/>
                  </a:lnTo>
                  <a:lnTo>
                    <a:pt x="1110" y="2250"/>
                  </a:lnTo>
                  <a:lnTo>
                    <a:pt x="1113" y="2229"/>
                  </a:lnTo>
                  <a:lnTo>
                    <a:pt x="1115" y="2220"/>
                  </a:lnTo>
                  <a:lnTo>
                    <a:pt x="1119" y="2199"/>
                  </a:lnTo>
                  <a:lnTo>
                    <a:pt x="1121" y="2190"/>
                  </a:lnTo>
                  <a:lnTo>
                    <a:pt x="1126" y="2169"/>
                  </a:lnTo>
                  <a:lnTo>
                    <a:pt x="1129" y="2160"/>
                  </a:lnTo>
                  <a:lnTo>
                    <a:pt x="1135" y="2140"/>
                  </a:lnTo>
                  <a:lnTo>
                    <a:pt x="1137" y="2131"/>
                  </a:lnTo>
                  <a:lnTo>
                    <a:pt x="1144" y="2110"/>
                  </a:lnTo>
                  <a:lnTo>
                    <a:pt x="1147" y="2102"/>
                  </a:lnTo>
                  <a:lnTo>
                    <a:pt x="1154" y="2082"/>
                  </a:lnTo>
                  <a:lnTo>
                    <a:pt x="1158" y="2073"/>
                  </a:lnTo>
                  <a:lnTo>
                    <a:pt x="1166" y="2053"/>
                  </a:lnTo>
                  <a:lnTo>
                    <a:pt x="1170" y="2045"/>
                  </a:lnTo>
                  <a:lnTo>
                    <a:pt x="1179" y="2025"/>
                  </a:lnTo>
                  <a:lnTo>
                    <a:pt x="1183" y="2017"/>
                  </a:lnTo>
                  <a:lnTo>
                    <a:pt x="1192" y="1998"/>
                  </a:lnTo>
                  <a:lnTo>
                    <a:pt x="1197" y="1989"/>
                  </a:lnTo>
                  <a:lnTo>
                    <a:pt x="1207" y="1971"/>
                  </a:lnTo>
                  <a:lnTo>
                    <a:pt x="1212" y="1961"/>
                  </a:lnTo>
                  <a:lnTo>
                    <a:pt x="1223" y="1943"/>
                  </a:lnTo>
                  <a:lnTo>
                    <a:pt x="1228" y="1935"/>
                  </a:lnTo>
                  <a:lnTo>
                    <a:pt x="1240" y="1917"/>
                  </a:lnTo>
                  <a:lnTo>
                    <a:pt x="1245" y="1910"/>
                  </a:lnTo>
                  <a:lnTo>
                    <a:pt x="1258" y="1892"/>
                  </a:lnTo>
                  <a:lnTo>
                    <a:pt x="1263" y="1885"/>
                  </a:lnTo>
                  <a:lnTo>
                    <a:pt x="1276" y="1868"/>
                  </a:lnTo>
                  <a:lnTo>
                    <a:pt x="1282" y="1861"/>
                  </a:lnTo>
                  <a:lnTo>
                    <a:pt x="1296" y="1845"/>
                  </a:lnTo>
                  <a:lnTo>
                    <a:pt x="1302" y="1838"/>
                  </a:lnTo>
                  <a:lnTo>
                    <a:pt x="1316" y="1822"/>
                  </a:lnTo>
                  <a:lnTo>
                    <a:pt x="1322" y="1815"/>
                  </a:lnTo>
                  <a:lnTo>
                    <a:pt x="1337" y="1800"/>
                  </a:lnTo>
                  <a:lnTo>
                    <a:pt x="1343" y="1793"/>
                  </a:lnTo>
                  <a:lnTo>
                    <a:pt x="1359" y="1778"/>
                  </a:lnTo>
                  <a:lnTo>
                    <a:pt x="1366" y="1772"/>
                  </a:lnTo>
                  <a:lnTo>
                    <a:pt x="1382" y="1758"/>
                  </a:lnTo>
                  <a:lnTo>
                    <a:pt x="1389" y="1752"/>
                  </a:lnTo>
                  <a:lnTo>
                    <a:pt x="1405" y="1738"/>
                  </a:lnTo>
                  <a:lnTo>
                    <a:pt x="1412" y="1733"/>
                  </a:lnTo>
                  <a:lnTo>
                    <a:pt x="1429" y="1720"/>
                  </a:lnTo>
                  <a:lnTo>
                    <a:pt x="1437" y="1714"/>
                  </a:lnTo>
                  <a:lnTo>
                    <a:pt x="1454" y="1702"/>
                  </a:lnTo>
                  <a:lnTo>
                    <a:pt x="1462" y="1696"/>
                  </a:lnTo>
                  <a:lnTo>
                    <a:pt x="1480" y="1685"/>
                  </a:lnTo>
                  <a:lnTo>
                    <a:pt x="1488" y="1680"/>
                  </a:lnTo>
                  <a:lnTo>
                    <a:pt x="1506" y="1669"/>
                  </a:lnTo>
                  <a:lnTo>
                    <a:pt x="1514" y="1664"/>
                  </a:lnTo>
                  <a:lnTo>
                    <a:pt x="1533" y="1654"/>
                  </a:lnTo>
                  <a:lnTo>
                    <a:pt x="1541" y="1649"/>
                  </a:lnTo>
                  <a:lnTo>
                    <a:pt x="1560" y="1640"/>
                  </a:lnTo>
                  <a:lnTo>
                    <a:pt x="1569" y="1636"/>
                  </a:lnTo>
                  <a:lnTo>
                    <a:pt x="1588" y="1627"/>
                  </a:lnTo>
                  <a:lnTo>
                    <a:pt x="1596" y="1623"/>
                  </a:lnTo>
                  <a:lnTo>
                    <a:pt x="1616" y="1615"/>
                  </a:lnTo>
                  <a:lnTo>
                    <a:pt x="1625" y="1612"/>
                  </a:lnTo>
                  <a:lnTo>
                    <a:pt x="1645" y="1604"/>
                  </a:lnTo>
                  <a:lnTo>
                    <a:pt x="1653" y="1601"/>
                  </a:lnTo>
                  <a:lnTo>
                    <a:pt x="1673" y="1594"/>
                  </a:lnTo>
                  <a:lnTo>
                    <a:pt x="1682" y="1592"/>
                  </a:lnTo>
                  <a:lnTo>
                    <a:pt x="1703" y="1586"/>
                  </a:lnTo>
                  <a:lnTo>
                    <a:pt x="1712" y="1583"/>
                  </a:lnTo>
                  <a:lnTo>
                    <a:pt x="1732" y="1578"/>
                  </a:lnTo>
                  <a:lnTo>
                    <a:pt x="1741" y="1576"/>
                  </a:lnTo>
                  <a:lnTo>
                    <a:pt x="1762" y="1572"/>
                  </a:lnTo>
                  <a:lnTo>
                    <a:pt x="1771" y="1570"/>
                  </a:lnTo>
                  <a:lnTo>
                    <a:pt x="1792" y="1566"/>
                  </a:lnTo>
                  <a:lnTo>
                    <a:pt x="1802" y="1565"/>
                  </a:lnTo>
                  <a:lnTo>
                    <a:pt x="1823" y="1562"/>
                  </a:lnTo>
                  <a:lnTo>
                    <a:pt x="1832" y="1561"/>
                  </a:lnTo>
                  <a:lnTo>
                    <a:pt x="1853" y="1559"/>
                  </a:lnTo>
                  <a:lnTo>
                    <a:pt x="1863" y="1558"/>
                  </a:lnTo>
                  <a:lnTo>
                    <a:pt x="1884" y="1557"/>
                  </a:lnTo>
                  <a:close/>
                  <a:moveTo>
                    <a:pt x="1600" y="2379"/>
                  </a:moveTo>
                  <a:lnTo>
                    <a:pt x="1600" y="3025"/>
                  </a:lnTo>
                  <a:lnTo>
                    <a:pt x="8400" y="3025"/>
                  </a:lnTo>
                  <a:lnTo>
                    <a:pt x="8400" y="2379"/>
                  </a:lnTo>
                  <a:lnTo>
                    <a:pt x="8400" y="2365"/>
                  </a:lnTo>
                  <a:lnTo>
                    <a:pt x="8399" y="2352"/>
                  </a:lnTo>
                  <a:lnTo>
                    <a:pt x="8398" y="2340"/>
                  </a:lnTo>
                  <a:lnTo>
                    <a:pt x="8396" y="2328"/>
                  </a:lnTo>
                  <a:lnTo>
                    <a:pt x="8394" y="2316"/>
                  </a:lnTo>
                  <a:lnTo>
                    <a:pt x="8392" y="2305"/>
                  </a:lnTo>
                  <a:lnTo>
                    <a:pt x="8389" y="2293"/>
                  </a:lnTo>
                  <a:lnTo>
                    <a:pt x="8386" y="2281"/>
                  </a:lnTo>
                  <a:lnTo>
                    <a:pt x="8382" y="2270"/>
                  </a:lnTo>
                  <a:lnTo>
                    <a:pt x="8378" y="2259"/>
                  </a:lnTo>
                  <a:lnTo>
                    <a:pt x="8373" y="2248"/>
                  </a:lnTo>
                  <a:lnTo>
                    <a:pt x="8368" y="2237"/>
                  </a:lnTo>
                  <a:lnTo>
                    <a:pt x="8363" y="2226"/>
                  </a:lnTo>
                  <a:lnTo>
                    <a:pt x="8358" y="2216"/>
                  </a:lnTo>
                  <a:lnTo>
                    <a:pt x="8352" y="2206"/>
                  </a:lnTo>
                  <a:lnTo>
                    <a:pt x="8345" y="2196"/>
                  </a:lnTo>
                  <a:lnTo>
                    <a:pt x="8338" y="2187"/>
                  </a:lnTo>
                  <a:lnTo>
                    <a:pt x="8331" y="2177"/>
                  </a:lnTo>
                  <a:lnTo>
                    <a:pt x="8323" y="2168"/>
                  </a:lnTo>
                  <a:lnTo>
                    <a:pt x="8315" y="2159"/>
                  </a:lnTo>
                  <a:lnTo>
                    <a:pt x="8307" y="2151"/>
                  </a:lnTo>
                  <a:lnTo>
                    <a:pt x="8298" y="2142"/>
                  </a:lnTo>
                  <a:lnTo>
                    <a:pt x="8289" y="2134"/>
                  </a:lnTo>
                  <a:lnTo>
                    <a:pt x="8280" y="2127"/>
                  </a:lnTo>
                  <a:lnTo>
                    <a:pt x="8271" y="2119"/>
                  </a:lnTo>
                  <a:lnTo>
                    <a:pt x="8261" y="2113"/>
                  </a:lnTo>
                  <a:lnTo>
                    <a:pt x="8251" y="2106"/>
                  </a:lnTo>
                  <a:lnTo>
                    <a:pt x="8240" y="2100"/>
                  </a:lnTo>
                  <a:lnTo>
                    <a:pt x="8230" y="2094"/>
                  </a:lnTo>
                  <a:lnTo>
                    <a:pt x="8219" y="2088"/>
                  </a:lnTo>
                  <a:lnTo>
                    <a:pt x="8207" y="2083"/>
                  </a:lnTo>
                  <a:lnTo>
                    <a:pt x="8196" y="2078"/>
                  </a:lnTo>
                  <a:lnTo>
                    <a:pt x="8185" y="2074"/>
                  </a:lnTo>
                  <a:lnTo>
                    <a:pt x="8173" y="2070"/>
                  </a:lnTo>
                  <a:lnTo>
                    <a:pt x="8162" y="2067"/>
                  </a:lnTo>
                  <a:lnTo>
                    <a:pt x="8150" y="2064"/>
                  </a:lnTo>
                  <a:lnTo>
                    <a:pt x="8139" y="2062"/>
                  </a:lnTo>
                  <a:lnTo>
                    <a:pt x="8127" y="2060"/>
                  </a:lnTo>
                  <a:lnTo>
                    <a:pt x="8115" y="2058"/>
                  </a:lnTo>
                  <a:lnTo>
                    <a:pt x="8104" y="2057"/>
                  </a:lnTo>
                  <a:lnTo>
                    <a:pt x="8092" y="2056"/>
                  </a:lnTo>
                  <a:lnTo>
                    <a:pt x="8078" y="2056"/>
                  </a:lnTo>
                  <a:lnTo>
                    <a:pt x="1922" y="2056"/>
                  </a:lnTo>
                  <a:lnTo>
                    <a:pt x="1908" y="2056"/>
                  </a:lnTo>
                  <a:lnTo>
                    <a:pt x="1896" y="2057"/>
                  </a:lnTo>
                  <a:lnTo>
                    <a:pt x="1885" y="2058"/>
                  </a:lnTo>
                  <a:lnTo>
                    <a:pt x="1873" y="2060"/>
                  </a:lnTo>
                  <a:lnTo>
                    <a:pt x="1861" y="2062"/>
                  </a:lnTo>
                  <a:lnTo>
                    <a:pt x="1850" y="2064"/>
                  </a:lnTo>
                  <a:lnTo>
                    <a:pt x="1838" y="2067"/>
                  </a:lnTo>
                  <a:lnTo>
                    <a:pt x="1827" y="2070"/>
                  </a:lnTo>
                  <a:lnTo>
                    <a:pt x="1815" y="2074"/>
                  </a:lnTo>
                  <a:lnTo>
                    <a:pt x="1804" y="2078"/>
                  </a:lnTo>
                  <a:lnTo>
                    <a:pt x="1793" y="2083"/>
                  </a:lnTo>
                  <a:lnTo>
                    <a:pt x="1781" y="2088"/>
                  </a:lnTo>
                  <a:lnTo>
                    <a:pt x="1770" y="2094"/>
                  </a:lnTo>
                  <a:lnTo>
                    <a:pt x="1760" y="2100"/>
                  </a:lnTo>
                  <a:lnTo>
                    <a:pt x="1749" y="2106"/>
                  </a:lnTo>
                  <a:lnTo>
                    <a:pt x="1739" y="2113"/>
                  </a:lnTo>
                  <a:lnTo>
                    <a:pt x="1729" y="2119"/>
                  </a:lnTo>
                  <a:lnTo>
                    <a:pt x="1720" y="2127"/>
                  </a:lnTo>
                  <a:lnTo>
                    <a:pt x="1711" y="2134"/>
                  </a:lnTo>
                  <a:lnTo>
                    <a:pt x="1702" y="2142"/>
                  </a:lnTo>
                  <a:lnTo>
                    <a:pt x="1693" y="2151"/>
                  </a:lnTo>
                  <a:lnTo>
                    <a:pt x="1685" y="2159"/>
                  </a:lnTo>
                  <a:lnTo>
                    <a:pt x="1677" y="2168"/>
                  </a:lnTo>
                  <a:lnTo>
                    <a:pt x="1669" y="2177"/>
                  </a:lnTo>
                  <a:lnTo>
                    <a:pt x="1662" y="2187"/>
                  </a:lnTo>
                  <a:lnTo>
                    <a:pt x="1655" y="2196"/>
                  </a:lnTo>
                  <a:lnTo>
                    <a:pt x="1648" y="2206"/>
                  </a:lnTo>
                  <a:lnTo>
                    <a:pt x="1642" y="2216"/>
                  </a:lnTo>
                  <a:lnTo>
                    <a:pt x="1637" y="2226"/>
                  </a:lnTo>
                  <a:lnTo>
                    <a:pt x="1632" y="2237"/>
                  </a:lnTo>
                  <a:lnTo>
                    <a:pt x="1627" y="2248"/>
                  </a:lnTo>
                  <a:lnTo>
                    <a:pt x="1622" y="2259"/>
                  </a:lnTo>
                  <a:lnTo>
                    <a:pt x="1618" y="2270"/>
                  </a:lnTo>
                  <a:lnTo>
                    <a:pt x="1614" y="2281"/>
                  </a:lnTo>
                  <a:lnTo>
                    <a:pt x="1611" y="2293"/>
                  </a:lnTo>
                  <a:lnTo>
                    <a:pt x="1608" y="2305"/>
                  </a:lnTo>
                  <a:lnTo>
                    <a:pt x="1606" y="2316"/>
                  </a:lnTo>
                  <a:lnTo>
                    <a:pt x="1604" y="2328"/>
                  </a:lnTo>
                  <a:lnTo>
                    <a:pt x="1602" y="2340"/>
                  </a:lnTo>
                  <a:lnTo>
                    <a:pt x="1601" y="2352"/>
                  </a:lnTo>
                  <a:lnTo>
                    <a:pt x="1600" y="2365"/>
                  </a:lnTo>
                  <a:lnTo>
                    <a:pt x="1600" y="2379"/>
                  </a:lnTo>
                  <a:close/>
                  <a:moveTo>
                    <a:pt x="8400" y="7621"/>
                  </a:moveTo>
                  <a:lnTo>
                    <a:pt x="8400" y="3325"/>
                  </a:lnTo>
                  <a:lnTo>
                    <a:pt x="1600" y="3325"/>
                  </a:lnTo>
                  <a:lnTo>
                    <a:pt x="1600" y="7621"/>
                  </a:lnTo>
                  <a:lnTo>
                    <a:pt x="1600" y="7635"/>
                  </a:lnTo>
                  <a:lnTo>
                    <a:pt x="1601" y="7648"/>
                  </a:lnTo>
                  <a:lnTo>
                    <a:pt x="1602" y="7660"/>
                  </a:lnTo>
                  <a:lnTo>
                    <a:pt x="1604" y="7672"/>
                  </a:lnTo>
                  <a:lnTo>
                    <a:pt x="1606" y="7684"/>
                  </a:lnTo>
                  <a:lnTo>
                    <a:pt x="1608" y="7695"/>
                  </a:lnTo>
                  <a:lnTo>
                    <a:pt x="1611" y="7707"/>
                  </a:lnTo>
                  <a:lnTo>
                    <a:pt x="1614" y="7719"/>
                  </a:lnTo>
                  <a:lnTo>
                    <a:pt x="1618" y="7730"/>
                  </a:lnTo>
                  <a:lnTo>
                    <a:pt x="1622" y="7741"/>
                  </a:lnTo>
                  <a:lnTo>
                    <a:pt x="1627" y="7752"/>
                  </a:lnTo>
                  <a:lnTo>
                    <a:pt x="1632" y="7763"/>
                  </a:lnTo>
                  <a:lnTo>
                    <a:pt x="1637" y="7774"/>
                  </a:lnTo>
                  <a:lnTo>
                    <a:pt x="1642" y="7784"/>
                  </a:lnTo>
                  <a:lnTo>
                    <a:pt x="1648" y="7794"/>
                  </a:lnTo>
                  <a:lnTo>
                    <a:pt x="1655" y="7804"/>
                  </a:lnTo>
                  <a:lnTo>
                    <a:pt x="1662" y="7813"/>
                  </a:lnTo>
                  <a:lnTo>
                    <a:pt x="1669" y="7823"/>
                  </a:lnTo>
                  <a:lnTo>
                    <a:pt x="1677" y="7832"/>
                  </a:lnTo>
                  <a:lnTo>
                    <a:pt x="1685" y="7841"/>
                  </a:lnTo>
                  <a:lnTo>
                    <a:pt x="1693" y="7849"/>
                  </a:lnTo>
                  <a:lnTo>
                    <a:pt x="1702" y="7858"/>
                  </a:lnTo>
                  <a:lnTo>
                    <a:pt x="1711" y="7866"/>
                  </a:lnTo>
                  <a:lnTo>
                    <a:pt x="1720" y="7873"/>
                  </a:lnTo>
                  <a:lnTo>
                    <a:pt x="1729" y="7881"/>
                  </a:lnTo>
                  <a:lnTo>
                    <a:pt x="1739" y="7887"/>
                  </a:lnTo>
                  <a:lnTo>
                    <a:pt x="1749" y="7894"/>
                  </a:lnTo>
                  <a:lnTo>
                    <a:pt x="1760" y="7900"/>
                  </a:lnTo>
                  <a:lnTo>
                    <a:pt x="1770" y="7906"/>
                  </a:lnTo>
                  <a:lnTo>
                    <a:pt x="1781" y="7912"/>
                  </a:lnTo>
                  <a:lnTo>
                    <a:pt x="1793" y="7917"/>
                  </a:lnTo>
                  <a:lnTo>
                    <a:pt x="1804" y="7922"/>
                  </a:lnTo>
                  <a:lnTo>
                    <a:pt x="1815" y="7926"/>
                  </a:lnTo>
                  <a:lnTo>
                    <a:pt x="1827" y="7930"/>
                  </a:lnTo>
                  <a:lnTo>
                    <a:pt x="1838" y="7933"/>
                  </a:lnTo>
                  <a:lnTo>
                    <a:pt x="1850" y="7936"/>
                  </a:lnTo>
                  <a:lnTo>
                    <a:pt x="1861" y="7938"/>
                  </a:lnTo>
                  <a:lnTo>
                    <a:pt x="1873" y="7940"/>
                  </a:lnTo>
                  <a:lnTo>
                    <a:pt x="1885" y="7942"/>
                  </a:lnTo>
                  <a:lnTo>
                    <a:pt x="1896" y="7943"/>
                  </a:lnTo>
                  <a:lnTo>
                    <a:pt x="1908" y="7944"/>
                  </a:lnTo>
                  <a:lnTo>
                    <a:pt x="1922" y="7944"/>
                  </a:lnTo>
                  <a:lnTo>
                    <a:pt x="8078" y="7944"/>
                  </a:lnTo>
                  <a:lnTo>
                    <a:pt x="8092" y="7944"/>
                  </a:lnTo>
                  <a:lnTo>
                    <a:pt x="8104" y="7943"/>
                  </a:lnTo>
                  <a:lnTo>
                    <a:pt x="8115" y="7942"/>
                  </a:lnTo>
                  <a:lnTo>
                    <a:pt x="8127" y="7940"/>
                  </a:lnTo>
                  <a:lnTo>
                    <a:pt x="8139" y="7938"/>
                  </a:lnTo>
                  <a:lnTo>
                    <a:pt x="8150" y="7936"/>
                  </a:lnTo>
                  <a:lnTo>
                    <a:pt x="8162" y="7933"/>
                  </a:lnTo>
                  <a:lnTo>
                    <a:pt x="8173" y="7930"/>
                  </a:lnTo>
                  <a:lnTo>
                    <a:pt x="8185" y="7926"/>
                  </a:lnTo>
                  <a:lnTo>
                    <a:pt x="8196" y="7922"/>
                  </a:lnTo>
                  <a:lnTo>
                    <a:pt x="8207" y="7917"/>
                  </a:lnTo>
                  <a:lnTo>
                    <a:pt x="8219" y="7912"/>
                  </a:lnTo>
                  <a:lnTo>
                    <a:pt x="8230" y="7906"/>
                  </a:lnTo>
                  <a:lnTo>
                    <a:pt x="8240" y="7900"/>
                  </a:lnTo>
                  <a:lnTo>
                    <a:pt x="8251" y="7894"/>
                  </a:lnTo>
                  <a:lnTo>
                    <a:pt x="8261" y="7887"/>
                  </a:lnTo>
                  <a:lnTo>
                    <a:pt x="8271" y="7881"/>
                  </a:lnTo>
                  <a:lnTo>
                    <a:pt x="8280" y="7873"/>
                  </a:lnTo>
                  <a:lnTo>
                    <a:pt x="8289" y="7866"/>
                  </a:lnTo>
                  <a:lnTo>
                    <a:pt x="8298" y="7858"/>
                  </a:lnTo>
                  <a:lnTo>
                    <a:pt x="8307" y="7849"/>
                  </a:lnTo>
                  <a:lnTo>
                    <a:pt x="8315" y="7841"/>
                  </a:lnTo>
                  <a:lnTo>
                    <a:pt x="8323" y="7832"/>
                  </a:lnTo>
                  <a:lnTo>
                    <a:pt x="8331" y="7823"/>
                  </a:lnTo>
                  <a:lnTo>
                    <a:pt x="8338" y="7813"/>
                  </a:lnTo>
                  <a:lnTo>
                    <a:pt x="8345" y="7804"/>
                  </a:lnTo>
                  <a:lnTo>
                    <a:pt x="8352" y="7794"/>
                  </a:lnTo>
                  <a:lnTo>
                    <a:pt x="8358" y="7784"/>
                  </a:lnTo>
                  <a:lnTo>
                    <a:pt x="8363" y="7774"/>
                  </a:lnTo>
                  <a:lnTo>
                    <a:pt x="8368" y="7763"/>
                  </a:lnTo>
                  <a:lnTo>
                    <a:pt x="8373" y="7752"/>
                  </a:lnTo>
                  <a:lnTo>
                    <a:pt x="8378" y="7741"/>
                  </a:lnTo>
                  <a:lnTo>
                    <a:pt x="8382" y="7730"/>
                  </a:lnTo>
                  <a:lnTo>
                    <a:pt x="8386" y="7719"/>
                  </a:lnTo>
                  <a:lnTo>
                    <a:pt x="8389" y="7707"/>
                  </a:lnTo>
                  <a:lnTo>
                    <a:pt x="8392" y="7695"/>
                  </a:lnTo>
                  <a:lnTo>
                    <a:pt x="8394" y="7684"/>
                  </a:lnTo>
                  <a:lnTo>
                    <a:pt x="8396" y="7672"/>
                  </a:lnTo>
                  <a:lnTo>
                    <a:pt x="8398" y="7660"/>
                  </a:lnTo>
                  <a:lnTo>
                    <a:pt x="8399" y="7648"/>
                  </a:lnTo>
                  <a:lnTo>
                    <a:pt x="8400" y="7635"/>
                  </a:lnTo>
                  <a:lnTo>
                    <a:pt x="8400" y="7621"/>
                  </a:lnTo>
                  <a:close/>
                  <a:moveTo>
                    <a:pt x="5560" y="7297"/>
                  </a:moveTo>
                  <a:lnTo>
                    <a:pt x="5559" y="7281"/>
                  </a:lnTo>
                  <a:lnTo>
                    <a:pt x="5559" y="4316"/>
                  </a:lnTo>
                  <a:lnTo>
                    <a:pt x="5560" y="4300"/>
                  </a:lnTo>
                  <a:lnTo>
                    <a:pt x="5563" y="4284"/>
                  </a:lnTo>
                  <a:lnTo>
                    <a:pt x="5569" y="4268"/>
                  </a:lnTo>
                  <a:lnTo>
                    <a:pt x="5576" y="4254"/>
                  </a:lnTo>
                  <a:lnTo>
                    <a:pt x="5585" y="4240"/>
                  </a:lnTo>
                  <a:lnTo>
                    <a:pt x="5596" y="4228"/>
                  </a:lnTo>
                  <a:lnTo>
                    <a:pt x="5608" y="4217"/>
                  </a:lnTo>
                  <a:lnTo>
                    <a:pt x="5622" y="4208"/>
                  </a:lnTo>
                  <a:lnTo>
                    <a:pt x="5636" y="4201"/>
                  </a:lnTo>
                  <a:lnTo>
                    <a:pt x="5652" y="4195"/>
                  </a:lnTo>
                  <a:lnTo>
                    <a:pt x="5668" y="4192"/>
                  </a:lnTo>
                  <a:lnTo>
                    <a:pt x="5684" y="4191"/>
                  </a:lnTo>
                  <a:lnTo>
                    <a:pt x="6711" y="4191"/>
                  </a:lnTo>
                  <a:lnTo>
                    <a:pt x="6727" y="4192"/>
                  </a:lnTo>
                  <a:lnTo>
                    <a:pt x="6743" y="4195"/>
                  </a:lnTo>
                  <a:lnTo>
                    <a:pt x="6759" y="4201"/>
                  </a:lnTo>
                  <a:lnTo>
                    <a:pt x="6774" y="4208"/>
                  </a:lnTo>
                  <a:lnTo>
                    <a:pt x="6787" y="4217"/>
                  </a:lnTo>
                  <a:lnTo>
                    <a:pt x="6799" y="4228"/>
                  </a:lnTo>
                  <a:lnTo>
                    <a:pt x="6810" y="4240"/>
                  </a:lnTo>
                  <a:lnTo>
                    <a:pt x="6819" y="4254"/>
                  </a:lnTo>
                  <a:lnTo>
                    <a:pt x="6826" y="4268"/>
                  </a:lnTo>
                  <a:lnTo>
                    <a:pt x="6832" y="4284"/>
                  </a:lnTo>
                  <a:lnTo>
                    <a:pt x="6835" y="4300"/>
                  </a:lnTo>
                  <a:lnTo>
                    <a:pt x="6836" y="4316"/>
                  </a:lnTo>
                  <a:lnTo>
                    <a:pt x="6836" y="7281"/>
                  </a:lnTo>
                  <a:lnTo>
                    <a:pt x="6835" y="7297"/>
                  </a:lnTo>
                  <a:lnTo>
                    <a:pt x="6832" y="7313"/>
                  </a:lnTo>
                  <a:lnTo>
                    <a:pt x="6826" y="7329"/>
                  </a:lnTo>
                  <a:lnTo>
                    <a:pt x="6819" y="7344"/>
                  </a:lnTo>
                  <a:lnTo>
                    <a:pt x="6810" y="7357"/>
                  </a:lnTo>
                  <a:lnTo>
                    <a:pt x="6799" y="7369"/>
                  </a:lnTo>
                  <a:lnTo>
                    <a:pt x="6787" y="7380"/>
                  </a:lnTo>
                  <a:lnTo>
                    <a:pt x="6774" y="7389"/>
                  </a:lnTo>
                  <a:lnTo>
                    <a:pt x="6759" y="7396"/>
                  </a:lnTo>
                  <a:lnTo>
                    <a:pt x="6743" y="7402"/>
                  </a:lnTo>
                  <a:lnTo>
                    <a:pt x="6727" y="7405"/>
                  </a:lnTo>
                  <a:lnTo>
                    <a:pt x="6711" y="7406"/>
                  </a:lnTo>
                  <a:lnTo>
                    <a:pt x="5684" y="7406"/>
                  </a:lnTo>
                  <a:lnTo>
                    <a:pt x="5668" y="7405"/>
                  </a:lnTo>
                  <a:lnTo>
                    <a:pt x="5652" y="7402"/>
                  </a:lnTo>
                  <a:lnTo>
                    <a:pt x="5636" y="7396"/>
                  </a:lnTo>
                  <a:lnTo>
                    <a:pt x="5622" y="7389"/>
                  </a:lnTo>
                  <a:lnTo>
                    <a:pt x="5608" y="7380"/>
                  </a:lnTo>
                  <a:lnTo>
                    <a:pt x="5596" y="7369"/>
                  </a:lnTo>
                  <a:lnTo>
                    <a:pt x="5585" y="7357"/>
                  </a:lnTo>
                  <a:lnTo>
                    <a:pt x="5576" y="7344"/>
                  </a:lnTo>
                  <a:lnTo>
                    <a:pt x="5569" y="7329"/>
                  </a:lnTo>
                  <a:lnTo>
                    <a:pt x="5563" y="7313"/>
                  </a:lnTo>
                  <a:lnTo>
                    <a:pt x="5560" y="7297"/>
                  </a:lnTo>
                  <a:close/>
                  <a:moveTo>
                    <a:pt x="6586" y="7156"/>
                  </a:moveTo>
                  <a:lnTo>
                    <a:pt x="6586" y="4441"/>
                  </a:lnTo>
                  <a:lnTo>
                    <a:pt x="5809" y="4441"/>
                  </a:lnTo>
                  <a:lnTo>
                    <a:pt x="5809" y="7156"/>
                  </a:lnTo>
                  <a:lnTo>
                    <a:pt x="6586" y="7156"/>
                  </a:lnTo>
                  <a:close/>
                  <a:moveTo>
                    <a:pt x="3964" y="7297"/>
                  </a:moveTo>
                  <a:lnTo>
                    <a:pt x="3963" y="7281"/>
                  </a:lnTo>
                  <a:lnTo>
                    <a:pt x="3963" y="5000"/>
                  </a:lnTo>
                  <a:lnTo>
                    <a:pt x="3964" y="4984"/>
                  </a:lnTo>
                  <a:lnTo>
                    <a:pt x="3967" y="4968"/>
                  </a:lnTo>
                  <a:lnTo>
                    <a:pt x="3973" y="4952"/>
                  </a:lnTo>
                  <a:lnTo>
                    <a:pt x="3980" y="4938"/>
                  </a:lnTo>
                  <a:lnTo>
                    <a:pt x="3989" y="4924"/>
                  </a:lnTo>
                  <a:lnTo>
                    <a:pt x="4000" y="4912"/>
                  </a:lnTo>
                  <a:lnTo>
                    <a:pt x="4012" y="4901"/>
                  </a:lnTo>
                  <a:lnTo>
                    <a:pt x="4026" y="4892"/>
                  </a:lnTo>
                  <a:lnTo>
                    <a:pt x="4040" y="4885"/>
                  </a:lnTo>
                  <a:lnTo>
                    <a:pt x="4056" y="4879"/>
                  </a:lnTo>
                  <a:lnTo>
                    <a:pt x="4072" y="4876"/>
                  </a:lnTo>
                  <a:lnTo>
                    <a:pt x="4088" y="4875"/>
                  </a:lnTo>
                  <a:lnTo>
                    <a:pt x="5114" y="4875"/>
                  </a:lnTo>
                  <a:lnTo>
                    <a:pt x="5130" y="4876"/>
                  </a:lnTo>
                  <a:lnTo>
                    <a:pt x="5146" y="4879"/>
                  </a:lnTo>
                  <a:lnTo>
                    <a:pt x="5162" y="4885"/>
                  </a:lnTo>
                  <a:lnTo>
                    <a:pt x="5176" y="4892"/>
                  </a:lnTo>
                  <a:lnTo>
                    <a:pt x="5190" y="4901"/>
                  </a:lnTo>
                  <a:lnTo>
                    <a:pt x="5202" y="4912"/>
                  </a:lnTo>
                  <a:lnTo>
                    <a:pt x="5213" y="4924"/>
                  </a:lnTo>
                  <a:lnTo>
                    <a:pt x="5222" y="4938"/>
                  </a:lnTo>
                  <a:lnTo>
                    <a:pt x="5229" y="4952"/>
                  </a:lnTo>
                  <a:lnTo>
                    <a:pt x="5235" y="4968"/>
                  </a:lnTo>
                  <a:lnTo>
                    <a:pt x="5238" y="4984"/>
                  </a:lnTo>
                  <a:lnTo>
                    <a:pt x="5239" y="5000"/>
                  </a:lnTo>
                  <a:lnTo>
                    <a:pt x="5239" y="7281"/>
                  </a:lnTo>
                  <a:lnTo>
                    <a:pt x="5238" y="7297"/>
                  </a:lnTo>
                  <a:lnTo>
                    <a:pt x="5235" y="7313"/>
                  </a:lnTo>
                  <a:lnTo>
                    <a:pt x="5229" y="7329"/>
                  </a:lnTo>
                  <a:lnTo>
                    <a:pt x="5222" y="7344"/>
                  </a:lnTo>
                  <a:lnTo>
                    <a:pt x="5213" y="7357"/>
                  </a:lnTo>
                  <a:lnTo>
                    <a:pt x="5202" y="7369"/>
                  </a:lnTo>
                  <a:lnTo>
                    <a:pt x="5190" y="7380"/>
                  </a:lnTo>
                  <a:lnTo>
                    <a:pt x="5176" y="7389"/>
                  </a:lnTo>
                  <a:lnTo>
                    <a:pt x="5162" y="7396"/>
                  </a:lnTo>
                  <a:lnTo>
                    <a:pt x="5146" y="7402"/>
                  </a:lnTo>
                  <a:lnTo>
                    <a:pt x="5130" y="7405"/>
                  </a:lnTo>
                  <a:lnTo>
                    <a:pt x="5114" y="7406"/>
                  </a:lnTo>
                  <a:lnTo>
                    <a:pt x="4088" y="7406"/>
                  </a:lnTo>
                  <a:lnTo>
                    <a:pt x="4072" y="7405"/>
                  </a:lnTo>
                  <a:lnTo>
                    <a:pt x="4056" y="7402"/>
                  </a:lnTo>
                  <a:lnTo>
                    <a:pt x="4040" y="7396"/>
                  </a:lnTo>
                  <a:lnTo>
                    <a:pt x="4026" y="7389"/>
                  </a:lnTo>
                  <a:lnTo>
                    <a:pt x="4012" y="7380"/>
                  </a:lnTo>
                  <a:lnTo>
                    <a:pt x="4000" y="7369"/>
                  </a:lnTo>
                  <a:lnTo>
                    <a:pt x="3989" y="7357"/>
                  </a:lnTo>
                  <a:lnTo>
                    <a:pt x="3980" y="7344"/>
                  </a:lnTo>
                  <a:lnTo>
                    <a:pt x="3973" y="7329"/>
                  </a:lnTo>
                  <a:lnTo>
                    <a:pt x="3967" y="7313"/>
                  </a:lnTo>
                  <a:lnTo>
                    <a:pt x="3964" y="7297"/>
                  </a:lnTo>
                  <a:close/>
                  <a:moveTo>
                    <a:pt x="4989" y="7156"/>
                  </a:moveTo>
                  <a:lnTo>
                    <a:pt x="4989" y="5125"/>
                  </a:lnTo>
                  <a:lnTo>
                    <a:pt x="4213" y="5125"/>
                  </a:lnTo>
                  <a:lnTo>
                    <a:pt x="4213" y="7156"/>
                  </a:lnTo>
                  <a:lnTo>
                    <a:pt x="4989" y="71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1436;p13">
            <a:extLst>
              <a:ext uri="{FF2B5EF4-FFF2-40B4-BE49-F238E27FC236}">
                <a16:creationId xmlns:a16="http://schemas.microsoft.com/office/drawing/2014/main" id="{CB62F207-3D24-42D6-9518-30F83E539AFB}"/>
              </a:ext>
            </a:extLst>
          </p:cNvPr>
          <p:cNvGrpSpPr/>
          <p:nvPr/>
        </p:nvGrpSpPr>
        <p:grpSpPr>
          <a:xfrm>
            <a:off x="1830237" y="3545522"/>
            <a:ext cx="633600" cy="633600"/>
            <a:chOff x="1830237" y="5358687"/>
            <a:chExt cx="633600" cy="633600"/>
          </a:xfrm>
          <a:solidFill>
            <a:schemeClr val="bg1"/>
          </a:solidFill>
        </p:grpSpPr>
        <p:sp>
          <p:nvSpPr>
            <p:cNvPr id="275" name="Google Shape;1437;p13">
              <a:extLst>
                <a:ext uri="{FF2B5EF4-FFF2-40B4-BE49-F238E27FC236}">
                  <a16:creationId xmlns:a16="http://schemas.microsoft.com/office/drawing/2014/main" id="{DF3E957C-FDAA-4048-A7A2-A88638F637C4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3" y="6152"/>
                  </a:moveTo>
                  <a:lnTo>
                    <a:pt x="5693" y="6178"/>
                  </a:lnTo>
                  <a:lnTo>
                    <a:pt x="5693" y="6204"/>
                  </a:lnTo>
                  <a:lnTo>
                    <a:pt x="5691" y="6230"/>
                  </a:lnTo>
                  <a:lnTo>
                    <a:pt x="5689" y="6256"/>
                  </a:lnTo>
                  <a:lnTo>
                    <a:pt x="5685" y="6282"/>
                  </a:lnTo>
                  <a:lnTo>
                    <a:pt x="5681" y="6307"/>
                  </a:lnTo>
                  <a:lnTo>
                    <a:pt x="5676" y="6332"/>
                  </a:lnTo>
                  <a:lnTo>
                    <a:pt x="5669" y="6358"/>
                  </a:lnTo>
                  <a:lnTo>
                    <a:pt x="5662" y="6382"/>
                  </a:lnTo>
                  <a:lnTo>
                    <a:pt x="5654" y="6407"/>
                  </a:lnTo>
                  <a:lnTo>
                    <a:pt x="5645" y="6431"/>
                  </a:lnTo>
                  <a:lnTo>
                    <a:pt x="5635" y="6455"/>
                  </a:lnTo>
                  <a:lnTo>
                    <a:pt x="5624" y="6479"/>
                  </a:lnTo>
                  <a:lnTo>
                    <a:pt x="5613" y="6502"/>
                  </a:lnTo>
                  <a:lnTo>
                    <a:pt x="5600" y="6525"/>
                  </a:lnTo>
                  <a:lnTo>
                    <a:pt x="5587" y="6547"/>
                  </a:lnTo>
                  <a:lnTo>
                    <a:pt x="5572" y="6569"/>
                  </a:lnTo>
                  <a:lnTo>
                    <a:pt x="5557" y="6590"/>
                  </a:lnTo>
                  <a:lnTo>
                    <a:pt x="5542" y="6610"/>
                  </a:lnTo>
                  <a:lnTo>
                    <a:pt x="5525" y="6630"/>
                  </a:lnTo>
                  <a:lnTo>
                    <a:pt x="5508" y="6649"/>
                  </a:lnTo>
                  <a:lnTo>
                    <a:pt x="5490" y="6668"/>
                  </a:lnTo>
                  <a:lnTo>
                    <a:pt x="5471" y="6686"/>
                  </a:lnTo>
                  <a:lnTo>
                    <a:pt x="5452" y="6703"/>
                  </a:lnTo>
                  <a:lnTo>
                    <a:pt x="5432" y="6720"/>
                  </a:lnTo>
                  <a:lnTo>
                    <a:pt x="5411" y="6735"/>
                  </a:lnTo>
                  <a:lnTo>
                    <a:pt x="5390" y="6750"/>
                  </a:lnTo>
                  <a:lnTo>
                    <a:pt x="5368" y="6765"/>
                  </a:lnTo>
                  <a:lnTo>
                    <a:pt x="5346" y="6778"/>
                  </a:lnTo>
                  <a:lnTo>
                    <a:pt x="5323" y="6791"/>
                  </a:lnTo>
                  <a:lnTo>
                    <a:pt x="5300" y="6802"/>
                  </a:lnTo>
                  <a:lnTo>
                    <a:pt x="5277" y="6813"/>
                  </a:lnTo>
                  <a:lnTo>
                    <a:pt x="5253" y="6823"/>
                  </a:lnTo>
                  <a:lnTo>
                    <a:pt x="5250" y="6824"/>
                  </a:lnTo>
                  <a:lnTo>
                    <a:pt x="5250" y="7841"/>
                  </a:lnTo>
                  <a:lnTo>
                    <a:pt x="5248" y="7874"/>
                  </a:lnTo>
                  <a:lnTo>
                    <a:pt x="5241" y="7906"/>
                  </a:lnTo>
                  <a:lnTo>
                    <a:pt x="5231" y="7937"/>
                  </a:lnTo>
                  <a:lnTo>
                    <a:pt x="5217" y="7966"/>
                  </a:lnTo>
                  <a:lnTo>
                    <a:pt x="5198" y="7993"/>
                  </a:lnTo>
                  <a:lnTo>
                    <a:pt x="5177" y="8018"/>
                  </a:lnTo>
                  <a:lnTo>
                    <a:pt x="5152" y="8039"/>
                  </a:lnTo>
                  <a:lnTo>
                    <a:pt x="5125" y="8058"/>
                  </a:lnTo>
                  <a:lnTo>
                    <a:pt x="5096" y="8072"/>
                  </a:lnTo>
                  <a:lnTo>
                    <a:pt x="5065" y="8082"/>
                  </a:lnTo>
                  <a:lnTo>
                    <a:pt x="5033" y="8089"/>
                  </a:lnTo>
                  <a:lnTo>
                    <a:pt x="5000" y="8091"/>
                  </a:lnTo>
                  <a:lnTo>
                    <a:pt x="4967" y="8089"/>
                  </a:lnTo>
                  <a:lnTo>
                    <a:pt x="4935" y="8082"/>
                  </a:lnTo>
                  <a:lnTo>
                    <a:pt x="4904" y="8072"/>
                  </a:lnTo>
                  <a:lnTo>
                    <a:pt x="4875" y="8058"/>
                  </a:lnTo>
                  <a:lnTo>
                    <a:pt x="4848" y="8039"/>
                  </a:lnTo>
                  <a:lnTo>
                    <a:pt x="4823" y="8018"/>
                  </a:lnTo>
                  <a:lnTo>
                    <a:pt x="4802" y="7993"/>
                  </a:lnTo>
                  <a:lnTo>
                    <a:pt x="4783" y="7966"/>
                  </a:lnTo>
                  <a:lnTo>
                    <a:pt x="4769" y="7937"/>
                  </a:lnTo>
                  <a:lnTo>
                    <a:pt x="4759" y="7906"/>
                  </a:lnTo>
                  <a:lnTo>
                    <a:pt x="4752" y="7874"/>
                  </a:lnTo>
                  <a:lnTo>
                    <a:pt x="4750" y="7841"/>
                  </a:lnTo>
                  <a:lnTo>
                    <a:pt x="4750" y="6824"/>
                  </a:lnTo>
                  <a:lnTo>
                    <a:pt x="4747" y="6823"/>
                  </a:lnTo>
                  <a:lnTo>
                    <a:pt x="4723" y="6813"/>
                  </a:lnTo>
                  <a:lnTo>
                    <a:pt x="4700" y="6802"/>
                  </a:lnTo>
                  <a:lnTo>
                    <a:pt x="4677" y="6791"/>
                  </a:lnTo>
                  <a:lnTo>
                    <a:pt x="4654" y="6778"/>
                  </a:lnTo>
                  <a:lnTo>
                    <a:pt x="4632" y="6765"/>
                  </a:lnTo>
                  <a:lnTo>
                    <a:pt x="4610" y="6750"/>
                  </a:lnTo>
                  <a:lnTo>
                    <a:pt x="4589" y="6735"/>
                  </a:lnTo>
                  <a:lnTo>
                    <a:pt x="4568" y="6720"/>
                  </a:lnTo>
                  <a:lnTo>
                    <a:pt x="4548" y="6703"/>
                  </a:lnTo>
                  <a:lnTo>
                    <a:pt x="4529" y="6686"/>
                  </a:lnTo>
                  <a:lnTo>
                    <a:pt x="4510" y="6668"/>
                  </a:lnTo>
                  <a:lnTo>
                    <a:pt x="4492" y="6649"/>
                  </a:lnTo>
                  <a:lnTo>
                    <a:pt x="4475" y="6630"/>
                  </a:lnTo>
                  <a:lnTo>
                    <a:pt x="4458" y="6610"/>
                  </a:lnTo>
                  <a:lnTo>
                    <a:pt x="4443" y="6590"/>
                  </a:lnTo>
                  <a:lnTo>
                    <a:pt x="4428" y="6569"/>
                  </a:lnTo>
                  <a:lnTo>
                    <a:pt x="4413" y="6547"/>
                  </a:lnTo>
                  <a:lnTo>
                    <a:pt x="4400" y="6525"/>
                  </a:lnTo>
                  <a:lnTo>
                    <a:pt x="4387" y="6502"/>
                  </a:lnTo>
                  <a:lnTo>
                    <a:pt x="4376" y="6479"/>
                  </a:lnTo>
                  <a:lnTo>
                    <a:pt x="4365" y="6455"/>
                  </a:lnTo>
                  <a:lnTo>
                    <a:pt x="4355" y="6431"/>
                  </a:lnTo>
                  <a:lnTo>
                    <a:pt x="4346" y="6407"/>
                  </a:lnTo>
                  <a:lnTo>
                    <a:pt x="4338" y="6382"/>
                  </a:lnTo>
                  <a:lnTo>
                    <a:pt x="4331" y="6358"/>
                  </a:lnTo>
                  <a:lnTo>
                    <a:pt x="4324" y="6332"/>
                  </a:lnTo>
                  <a:lnTo>
                    <a:pt x="4319" y="6307"/>
                  </a:lnTo>
                  <a:lnTo>
                    <a:pt x="4315" y="6282"/>
                  </a:lnTo>
                  <a:lnTo>
                    <a:pt x="4311" y="6256"/>
                  </a:lnTo>
                  <a:lnTo>
                    <a:pt x="4309" y="6230"/>
                  </a:lnTo>
                  <a:lnTo>
                    <a:pt x="4307" y="6204"/>
                  </a:lnTo>
                  <a:lnTo>
                    <a:pt x="4307" y="6178"/>
                  </a:lnTo>
                  <a:lnTo>
                    <a:pt x="4307" y="6152"/>
                  </a:lnTo>
                  <a:lnTo>
                    <a:pt x="4309" y="6126"/>
                  </a:lnTo>
                  <a:lnTo>
                    <a:pt x="4311" y="6100"/>
                  </a:lnTo>
                  <a:lnTo>
                    <a:pt x="4315" y="6074"/>
                  </a:lnTo>
                  <a:lnTo>
                    <a:pt x="4319" y="6049"/>
                  </a:lnTo>
                  <a:lnTo>
                    <a:pt x="4324" y="6024"/>
                  </a:lnTo>
                  <a:lnTo>
                    <a:pt x="4331" y="5999"/>
                  </a:lnTo>
                  <a:lnTo>
                    <a:pt x="4338" y="5974"/>
                  </a:lnTo>
                  <a:lnTo>
                    <a:pt x="4346" y="5949"/>
                  </a:lnTo>
                  <a:lnTo>
                    <a:pt x="4355" y="5925"/>
                  </a:lnTo>
                  <a:lnTo>
                    <a:pt x="4365" y="5901"/>
                  </a:lnTo>
                  <a:lnTo>
                    <a:pt x="4376" y="5878"/>
                  </a:lnTo>
                  <a:lnTo>
                    <a:pt x="4387" y="5855"/>
                  </a:lnTo>
                  <a:lnTo>
                    <a:pt x="4400" y="5832"/>
                  </a:lnTo>
                  <a:lnTo>
                    <a:pt x="4413" y="5810"/>
                  </a:lnTo>
                  <a:lnTo>
                    <a:pt x="4428" y="5788"/>
                  </a:lnTo>
                  <a:lnTo>
                    <a:pt x="4443" y="5767"/>
                  </a:lnTo>
                  <a:lnTo>
                    <a:pt x="4458" y="5746"/>
                  </a:lnTo>
                  <a:lnTo>
                    <a:pt x="4475" y="5726"/>
                  </a:lnTo>
                  <a:lnTo>
                    <a:pt x="4492" y="5707"/>
                  </a:lnTo>
                  <a:lnTo>
                    <a:pt x="4510" y="5688"/>
                  </a:lnTo>
                  <a:lnTo>
                    <a:pt x="4529" y="5670"/>
                  </a:lnTo>
                  <a:lnTo>
                    <a:pt x="4548" y="5653"/>
                  </a:lnTo>
                  <a:lnTo>
                    <a:pt x="4568" y="5636"/>
                  </a:lnTo>
                  <a:lnTo>
                    <a:pt x="4589" y="5621"/>
                  </a:lnTo>
                  <a:lnTo>
                    <a:pt x="4610" y="5606"/>
                  </a:lnTo>
                  <a:lnTo>
                    <a:pt x="4632" y="5591"/>
                  </a:lnTo>
                  <a:lnTo>
                    <a:pt x="4654" y="5578"/>
                  </a:lnTo>
                  <a:lnTo>
                    <a:pt x="4677" y="5565"/>
                  </a:lnTo>
                  <a:lnTo>
                    <a:pt x="4700" y="5554"/>
                  </a:lnTo>
                  <a:lnTo>
                    <a:pt x="4723" y="5543"/>
                  </a:lnTo>
                  <a:lnTo>
                    <a:pt x="4747" y="5533"/>
                  </a:lnTo>
                  <a:lnTo>
                    <a:pt x="4771" y="5524"/>
                  </a:lnTo>
                  <a:lnTo>
                    <a:pt x="4796" y="5516"/>
                  </a:lnTo>
                  <a:lnTo>
                    <a:pt x="4821" y="5509"/>
                  </a:lnTo>
                  <a:lnTo>
                    <a:pt x="4846" y="5502"/>
                  </a:lnTo>
                  <a:lnTo>
                    <a:pt x="4871" y="5497"/>
                  </a:lnTo>
                  <a:lnTo>
                    <a:pt x="4896" y="5493"/>
                  </a:lnTo>
                  <a:lnTo>
                    <a:pt x="4922" y="5489"/>
                  </a:lnTo>
                  <a:lnTo>
                    <a:pt x="4948" y="5487"/>
                  </a:lnTo>
                  <a:lnTo>
                    <a:pt x="4974" y="5485"/>
                  </a:lnTo>
                  <a:lnTo>
                    <a:pt x="5000" y="5485"/>
                  </a:lnTo>
                  <a:lnTo>
                    <a:pt x="5026" y="5485"/>
                  </a:lnTo>
                  <a:lnTo>
                    <a:pt x="5052" y="5487"/>
                  </a:lnTo>
                  <a:lnTo>
                    <a:pt x="5078" y="5489"/>
                  </a:lnTo>
                  <a:lnTo>
                    <a:pt x="5104" y="5493"/>
                  </a:lnTo>
                  <a:lnTo>
                    <a:pt x="5129" y="5497"/>
                  </a:lnTo>
                  <a:lnTo>
                    <a:pt x="5154" y="5502"/>
                  </a:lnTo>
                  <a:lnTo>
                    <a:pt x="5179" y="5509"/>
                  </a:lnTo>
                  <a:lnTo>
                    <a:pt x="5204" y="5516"/>
                  </a:lnTo>
                  <a:lnTo>
                    <a:pt x="5229" y="5524"/>
                  </a:lnTo>
                  <a:lnTo>
                    <a:pt x="5253" y="5533"/>
                  </a:lnTo>
                  <a:lnTo>
                    <a:pt x="5277" y="5543"/>
                  </a:lnTo>
                  <a:lnTo>
                    <a:pt x="5300" y="5554"/>
                  </a:lnTo>
                  <a:lnTo>
                    <a:pt x="5323" y="5565"/>
                  </a:lnTo>
                  <a:lnTo>
                    <a:pt x="5346" y="5578"/>
                  </a:lnTo>
                  <a:lnTo>
                    <a:pt x="5368" y="5591"/>
                  </a:lnTo>
                  <a:lnTo>
                    <a:pt x="5390" y="5606"/>
                  </a:lnTo>
                  <a:lnTo>
                    <a:pt x="5411" y="5621"/>
                  </a:lnTo>
                  <a:lnTo>
                    <a:pt x="5432" y="5636"/>
                  </a:lnTo>
                  <a:lnTo>
                    <a:pt x="5452" y="5653"/>
                  </a:lnTo>
                  <a:lnTo>
                    <a:pt x="5471" y="5670"/>
                  </a:lnTo>
                  <a:lnTo>
                    <a:pt x="5490" y="5688"/>
                  </a:lnTo>
                  <a:lnTo>
                    <a:pt x="5508" y="5707"/>
                  </a:lnTo>
                  <a:lnTo>
                    <a:pt x="5525" y="5726"/>
                  </a:lnTo>
                  <a:lnTo>
                    <a:pt x="5542" y="5746"/>
                  </a:lnTo>
                  <a:lnTo>
                    <a:pt x="5557" y="5767"/>
                  </a:lnTo>
                  <a:lnTo>
                    <a:pt x="5572" y="5788"/>
                  </a:lnTo>
                  <a:lnTo>
                    <a:pt x="5587" y="5810"/>
                  </a:lnTo>
                  <a:lnTo>
                    <a:pt x="5600" y="5832"/>
                  </a:lnTo>
                  <a:lnTo>
                    <a:pt x="5613" y="5855"/>
                  </a:lnTo>
                  <a:lnTo>
                    <a:pt x="5624" y="5878"/>
                  </a:lnTo>
                  <a:lnTo>
                    <a:pt x="5635" y="5901"/>
                  </a:lnTo>
                  <a:lnTo>
                    <a:pt x="5645" y="5925"/>
                  </a:lnTo>
                  <a:lnTo>
                    <a:pt x="5654" y="5949"/>
                  </a:lnTo>
                  <a:lnTo>
                    <a:pt x="5662" y="5974"/>
                  </a:lnTo>
                  <a:lnTo>
                    <a:pt x="5669" y="5999"/>
                  </a:lnTo>
                  <a:lnTo>
                    <a:pt x="5676" y="6024"/>
                  </a:lnTo>
                  <a:lnTo>
                    <a:pt x="5681" y="6049"/>
                  </a:lnTo>
                  <a:lnTo>
                    <a:pt x="5685" y="6074"/>
                  </a:lnTo>
                  <a:lnTo>
                    <a:pt x="5689" y="6100"/>
                  </a:lnTo>
                  <a:lnTo>
                    <a:pt x="5691" y="6126"/>
                  </a:lnTo>
                  <a:lnTo>
                    <a:pt x="5693" y="61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1438;p13">
              <a:extLst>
                <a:ext uri="{FF2B5EF4-FFF2-40B4-BE49-F238E27FC236}">
                  <a16:creationId xmlns:a16="http://schemas.microsoft.com/office/drawing/2014/main" id="{FFF0802F-C42E-4AE9-BC7A-74A2B4E01715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2" y="2852"/>
                  </a:moveTo>
                  <a:lnTo>
                    <a:pt x="7052" y="3988"/>
                  </a:lnTo>
                  <a:lnTo>
                    <a:pt x="7218" y="3988"/>
                  </a:lnTo>
                  <a:lnTo>
                    <a:pt x="7223" y="3988"/>
                  </a:lnTo>
                  <a:lnTo>
                    <a:pt x="7254" y="3989"/>
                  </a:lnTo>
                  <a:lnTo>
                    <a:pt x="7263" y="3989"/>
                  </a:lnTo>
                  <a:lnTo>
                    <a:pt x="7294" y="3991"/>
                  </a:lnTo>
                  <a:lnTo>
                    <a:pt x="7304" y="3991"/>
                  </a:lnTo>
                  <a:lnTo>
                    <a:pt x="7335" y="3994"/>
                  </a:lnTo>
                  <a:lnTo>
                    <a:pt x="7344" y="3995"/>
                  </a:lnTo>
                  <a:lnTo>
                    <a:pt x="7375" y="3999"/>
                  </a:lnTo>
                  <a:lnTo>
                    <a:pt x="7384" y="4001"/>
                  </a:lnTo>
                  <a:lnTo>
                    <a:pt x="7414" y="4006"/>
                  </a:lnTo>
                  <a:lnTo>
                    <a:pt x="7423" y="4008"/>
                  </a:lnTo>
                  <a:lnTo>
                    <a:pt x="7454" y="4014"/>
                  </a:lnTo>
                  <a:lnTo>
                    <a:pt x="7463" y="4016"/>
                  </a:lnTo>
                  <a:lnTo>
                    <a:pt x="7493" y="4023"/>
                  </a:lnTo>
                  <a:lnTo>
                    <a:pt x="7502" y="4026"/>
                  </a:lnTo>
                  <a:lnTo>
                    <a:pt x="7532" y="4034"/>
                  </a:lnTo>
                  <a:lnTo>
                    <a:pt x="7541" y="4037"/>
                  </a:lnTo>
                  <a:lnTo>
                    <a:pt x="7570" y="4047"/>
                  </a:lnTo>
                  <a:lnTo>
                    <a:pt x="7579" y="4050"/>
                  </a:lnTo>
                  <a:lnTo>
                    <a:pt x="7608" y="4061"/>
                  </a:lnTo>
                  <a:lnTo>
                    <a:pt x="7617" y="4064"/>
                  </a:lnTo>
                  <a:lnTo>
                    <a:pt x="7645" y="4076"/>
                  </a:lnTo>
                  <a:lnTo>
                    <a:pt x="7654" y="4080"/>
                  </a:lnTo>
                  <a:lnTo>
                    <a:pt x="7682" y="4093"/>
                  </a:lnTo>
                  <a:lnTo>
                    <a:pt x="7691" y="4097"/>
                  </a:lnTo>
                  <a:lnTo>
                    <a:pt x="7719" y="4111"/>
                  </a:lnTo>
                  <a:lnTo>
                    <a:pt x="7727" y="4115"/>
                  </a:lnTo>
                  <a:lnTo>
                    <a:pt x="7754" y="4130"/>
                  </a:lnTo>
                  <a:lnTo>
                    <a:pt x="7762" y="4135"/>
                  </a:lnTo>
                  <a:lnTo>
                    <a:pt x="7789" y="4151"/>
                  </a:lnTo>
                  <a:lnTo>
                    <a:pt x="7797" y="4156"/>
                  </a:lnTo>
                  <a:lnTo>
                    <a:pt x="7823" y="4173"/>
                  </a:lnTo>
                  <a:lnTo>
                    <a:pt x="7830" y="4178"/>
                  </a:lnTo>
                  <a:lnTo>
                    <a:pt x="7856" y="4196"/>
                  </a:lnTo>
                  <a:lnTo>
                    <a:pt x="7864" y="4202"/>
                  </a:lnTo>
                  <a:lnTo>
                    <a:pt x="7888" y="4221"/>
                  </a:lnTo>
                  <a:lnTo>
                    <a:pt x="7896" y="4227"/>
                  </a:lnTo>
                  <a:lnTo>
                    <a:pt x="7920" y="4246"/>
                  </a:lnTo>
                  <a:lnTo>
                    <a:pt x="7927" y="4253"/>
                  </a:lnTo>
                  <a:lnTo>
                    <a:pt x="7950" y="4273"/>
                  </a:lnTo>
                  <a:lnTo>
                    <a:pt x="7957" y="4280"/>
                  </a:lnTo>
                  <a:lnTo>
                    <a:pt x="7979" y="4301"/>
                  </a:lnTo>
                  <a:lnTo>
                    <a:pt x="7986" y="4308"/>
                  </a:lnTo>
                  <a:lnTo>
                    <a:pt x="8007" y="4330"/>
                  </a:lnTo>
                  <a:lnTo>
                    <a:pt x="8014" y="4337"/>
                  </a:lnTo>
                  <a:lnTo>
                    <a:pt x="8034" y="4360"/>
                  </a:lnTo>
                  <a:lnTo>
                    <a:pt x="8041" y="4367"/>
                  </a:lnTo>
                  <a:lnTo>
                    <a:pt x="8060" y="4391"/>
                  </a:lnTo>
                  <a:lnTo>
                    <a:pt x="8066" y="4399"/>
                  </a:lnTo>
                  <a:lnTo>
                    <a:pt x="8085" y="4423"/>
                  </a:lnTo>
                  <a:lnTo>
                    <a:pt x="8091" y="4431"/>
                  </a:lnTo>
                  <a:lnTo>
                    <a:pt x="8109" y="4457"/>
                  </a:lnTo>
                  <a:lnTo>
                    <a:pt x="8114" y="4464"/>
                  </a:lnTo>
                  <a:lnTo>
                    <a:pt x="8131" y="4490"/>
                  </a:lnTo>
                  <a:lnTo>
                    <a:pt x="8136" y="4498"/>
                  </a:lnTo>
                  <a:lnTo>
                    <a:pt x="8152" y="4525"/>
                  </a:lnTo>
                  <a:lnTo>
                    <a:pt x="8157" y="4533"/>
                  </a:lnTo>
                  <a:lnTo>
                    <a:pt x="8172" y="4560"/>
                  </a:lnTo>
                  <a:lnTo>
                    <a:pt x="8176" y="4568"/>
                  </a:lnTo>
                  <a:lnTo>
                    <a:pt x="8190" y="4596"/>
                  </a:lnTo>
                  <a:lnTo>
                    <a:pt x="8194" y="4605"/>
                  </a:lnTo>
                  <a:lnTo>
                    <a:pt x="8207" y="4633"/>
                  </a:lnTo>
                  <a:lnTo>
                    <a:pt x="8211" y="4642"/>
                  </a:lnTo>
                  <a:lnTo>
                    <a:pt x="8223" y="4670"/>
                  </a:lnTo>
                  <a:lnTo>
                    <a:pt x="8226" y="4679"/>
                  </a:lnTo>
                  <a:lnTo>
                    <a:pt x="8237" y="4708"/>
                  </a:lnTo>
                  <a:lnTo>
                    <a:pt x="8240" y="4717"/>
                  </a:lnTo>
                  <a:lnTo>
                    <a:pt x="8250" y="4746"/>
                  </a:lnTo>
                  <a:lnTo>
                    <a:pt x="8253" y="4755"/>
                  </a:lnTo>
                  <a:lnTo>
                    <a:pt x="8261" y="4785"/>
                  </a:lnTo>
                  <a:lnTo>
                    <a:pt x="8264" y="4794"/>
                  </a:lnTo>
                  <a:lnTo>
                    <a:pt x="8271" y="4824"/>
                  </a:lnTo>
                  <a:lnTo>
                    <a:pt x="8273" y="4833"/>
                  </a:lnTo>
                  <a:lnTo>
                    <a:pt x="8279" y="4864"/>
                  </a:lnTo>
                  <a:lnTo>
                    <a:pt x="8281" y="4873"/>
                  </a:lnTo>
                  <a:lnTo>
                    <a:pt x="8286" y="4903"/>
                  </a:lnTo>
                  <a:lnTo>
                    <a:pt x="8288" y="4912"/>
                  </a:lnTo>
                  <a:lnTo>
                    <a:pt x="8292" y="4943"/>
                  </a:lnTo>
                  <a:lnTo>
                    <a:pt x="8293" y="4952"/>
                  </a:lnTo>
                  <a:lnTo>
                    <a:pt x="8296" y="4983"/>
                  </a:lnTo>
                  <a:lnTo>
                    <a:pt x="8296" y="4993"/>
                  </a:lnTo>
                  <a:lnTo>
                    <a:pt x="8298" y="5024"/>
                  </a:lnTo>
                  <a:lnTo>
                    <a:pt x="8298" y="5033"/>
                  </a:lnTo>
                  <a:lnTo>
                    <a:pt x="8299" y="5064"/>
                  </a:lnTo>
                  <a:lnTo>
                    <a:pt x="8299" y="5069"/>
                  </a:lnTo>
                  <a:lnTo>
                    <a:pt x="8299" y="8118"/>
                  </a:lnTo>
                  <a:lnTo>
                    <a:pt x="8299" y="8123"/>
                  </a:lnTo>
                  <a:lnTo>
                    <a:pt x="8298" y="8154"/>
                  </a:lnTo>
                  <a:lnTo>
                    <a:pt x="8298" y="8163"/>
                  </a:lnTo>
                  <a:lnTo>
                    <a:pt x="8296" y="8194"/>
                  </a:lnTo>
                  <a:lnTo>
                    <a:pt x="8296" y="8204"/>
                  </a:lnTo>
                  <a:lnTo>
                    <a:pt x="8293" y="8235"/>
                  </a:lnTo>
                  <a:lnTo>
                    <a:pt x="8292" y="8244"/>
                  </a:lnTo>
                  <a:lnTo>
                    <a:pt x="8288" y="8275"/>
                  </a:lnTo>
                  <a:lnTo>
                    <a:pt x="8286" y="8284"/>
                  </a:lnTo>
                  <a:lnTo>
                    <a:pt x="8281" y="8314"/>
                  </a:lnTo>
                  <a:lnTo>
                    <a:pt x="8279" y="8324"/>
                  </a:lnTo>
                  <a:lnTo>
                    <a:pt x="8273" y="8354"/>
                  </a:lnTo>
                  <a:lnTo>
                    <a:pt x="8271" y="8363"/>
                  </a:lnTo>
                  <a:lnTo>
                    <a:pt x="8264" y="8393"/>
                  </a:lnTo>
                  <a:lnTo>
                    <a:pt x="8261" y="8402"/>
                  </a:lnTo>
                  <a:lnTo>
                    <a:pt x="8253" y="8432"/>
                  </a:lnTo>
                  <a:lnTo>
                    <a:pt x="8250" y="8441"/>
                  </a:lnTo>
                  <a:lnTo>
                    <a:pt x="8240" y="8471"/>
                  </a:lnTo>
                  <a:lnTo>
                    <a:pt x="8237" y="8479"/>
                  </a:lnTo>
                  <a:lnTo>
                    <a:pt x="8226" y="8509"/>
                  </a:lnTo>
                  <a:lnTo>
                    <a:pt x="8223" y="8517"/>
                  </a:lnTo>
                  <a:lnTo>
                    <a:pt x="8211" y="8546"/>
                  </a:lnTo>
                  <a:lnTo>
                    <a:pt x="8207" y="8555"/>
                  </a:lnTo>
                  <a:lnTo>
                    <a:pt x="8194" y="8583"/>
                  </a:lnTo>
                  <a:lnTo>
                    <a:pt x="8190" y="8592"/>
                  </a:lnTo>
                  <a:lnTo>
                    <a:pt x="8176" y="8619"/>
                  </a:lnTo>
                  <a:lnTo>
                    <a:pt x="8172" y="8628"/>
                  </a:lnTo>
                  <a:lnTo>
                    <a:pt x="8157" y="8655"/>
                  </a:lnTo>
                  <a:lnTo>
                    <a:pt x="8152" y="8663"/>
                  </a:lnTo>
                  <a:lnTo>
                    <a:pt x="8136" y="8690"/>
                  </a:lnTo>
                  <a:lnTo>
                    <a:pt x="8131" y="8698"/>
                  </a:lnTo>
                  <a:lnTo>
                    <a:pt x="8114" y="8724"/>
                  </a:lnTo>
                  <a:lnTo>
                    <a:pt x="8109" y="8731"/>
                  </a:lnTo>
                  <a:lnTo>
                    <a:pt x="8091" y="8757"/>
                  </a:lnTo>
                  <a:lnTo>
                    <a:pt x="8085" y="8765"/>
                  </a:lnTo>
                  <a:lnTo>
                    <a:pt x="8066" y="8789"/>
                  </a:lnTo>
                  <a:lnTo>
                    <a:pt x="8060" y="8797"/>
                  </a:lnTo>
                  <a:lnTo>
                    <a:pt x="8041" y="8821"/>
                  </a:lnTo>
                  <a:lnTo>
                    <a:pt x="8034" y="8828"/>
                  </a:lnTo>
                  <a:lnTo>
                    <a:pt x="8014" y="8851"/>
                  </a:lnTo>
                  <a:lnTo>
                    <a:pt x="8007" y="8858"/>
                  </a:lnTo>
                  <a:lnTo>
                    <a:pt x="7986" y="8880"/>
                  </a:lnTo>
                  <a:lnTo>
                    <a:pt x="7979" y="8887"/>
                  </a:lnTo>
                  <a:lnTo>
                    <a:pt x="7957" y="8908"/>
                  </a:lnTo>
                  <a:lnTo>
                    <a:pt x="7950" y="8915"/>
                  </a:lnTo>
                  <a:lnTo>
                    <a:pt x="7927" y="8935"/>
                  </a:lnTo>
                  <a:lnTo>
                    <a:pt x="7920" y="8942"/>
                  </a:lnTo>
                  <a:lnTo>
                    <a:pt x="7896" y="8961"/>
                  </a:lnTo>
                  <a:lnTo>
                    <a:pt x="7888" y="8967"/>
                  </a:lnTo>
                  <a:lnTo>
                    <a:pt x="7864" y="8986"/>
                  </a:lnTo>
                  <a:lnTo>
                    <a:pt x="7856" y="8992"/>
                  </a:lnTo>
                  <a:lnTo>
                    <a:pt x="7830" y="9010"/>
                  </a:lnTo>
                  <a:lnTo>
                    <a:pt x="7823" y="9015"/>
                  </a:lnTo>
                  <a:lnTo>
                    <a:pt x="7797" y="9032"/>
                  </a:lnTo>
                  <a:lnTo>
                    <a:pt x="7789" y="9037"/>
                  </a:lnTo>
                  <a:lnTo>
                    <a:pt x="7762" y="9053"/>
                  </a:lnTo>
                  <a:lnTo>
                    <a:pt x="7754" y="9058"/>
                  </a:lnTo>
                  <a:lnTo>
                    <a:pt x="7727" y="9073"/>
                  </a:lnTo>
                  <a:lnTo>
                    <a:pt x="7719" y="9077"/>
                  </a:lnTo>
                  <a:lnTo>
                    <a:pt x="7691" y="9091"/>
                  </a:lnTo>
                  <a:lnTo>
                    <a:pt x="7682" y="9095"/>
                  </a:lnTo>
                  <a:lnTo>
                    <a:pt x="7654" y="9108"/>
                  </a:lnTo>
                  <a:lnTo>
                    <a:pt x="7645" y="9112"/>
                  </a:lnTo>
                  <a:lnTo>
                    <a:pt x="7617" y="9124"/>
                  </a:lnTo>
                  <a:lnTo>
                    <a:pt x="7608" y="9127"/>
                  </a:lnTo>
                  <a:lnTo>
                    <a:pt x="7579" y="9138"/>
                  </a:lnTo>
                  <a:lnTo>
                    <a:pt x="7570" y="9141"/>
                  </a:lnTo>
                  <a:lnTo>
                    <a:pt x="7541" y="9151"/>
                  </a:lnTo>
                  <a:lnTo>
                    <a:pt x="7532" y="9154"/>
                  </a:lnTo>
                  <a:lnTo>
                    <a:pt x="7502" y="9162"/>
                  </a:lnTo>
                  <a:lnTo>
                    <a:pt x="7493" y="9165"/>
                  </a:lnTo>
                  <a:lnTo>
                    <a:pt x="7463" y="9172"/>
                  </a:lnTo>
                  <a:lnTo>
                    <a:pt x="7454" y="9174"/>
                  </a:lnTo>
                  <a:lnTo>
                    <a:pt x="7423" y="9180"/>
                  </a:lnTo>
                  <a:lnTo>
                    <a:pt x="7414" y="9182"/>
                  </a:lnTo>
                  <a:lnTo>
                    <a:pt x="7384" y="9187"/>
                  </a:lnTo>
                  <a:lnTo>
                    <a:pt x="7375" y="9189"/>
                  </a:lnTo>
                  <a:lnTo>
                    <a:pt x="7344" y="9193"/>
                  </a:lnTo>
                  <a:lnTo>
                    <a:pt x="7335" y="9194"/>
                  </a:lnTo>
                  <a:lnTo>
                    <a:pt x="7304" y="9197"/>
                  </a:lnTo>
                  <a:lnTo>
                    <a:pt x="7294" y="9197"/>
                  </a:lnTo>
                  <a:lnTo>
                    <a:pt x="7263" y="9199"/>
                  </a:lnTo>
                  <a:lnTo>
                    <a:pt x="7254" y="9199"/>
                  </a:lnTo>
                  <a:lnTo>
                    <a:pt x="7223" y="9200"/>
                  </a:lnTo>
                  <a:lnTo>
                    <a:pt x="7218" y="9200"/>
                  </a:lnTo>
                  <a:lnTo>
                    <a:pt x="2782" y="9200"/>
                  </a:lnTo>
                  <a:lnTo>
                    <a:pt x="2777" y="9200"/>
                  </a:lnTo>
                  <a:lnTo>
                    <a:pt x="2746" y="9199"/>
                  </a:lnTo>
                  <a:lnTo>
                    <a:pt x="2737" y="9199"/>
                  </a:lnTo>
                  <a:lnTo>
                    <a:pt x="2706" y="9197"/>
                  </a:lnTo>
                  <a:lnTo>
                    <a:pt x="2696" y="9197"/>
                  </a:lnTo>
                  <a:lnTo>
                    <a:pt x="2665" y="9194"/>
                  </a:lnTo>
                  <a:lnTo>
                    <a:pt x="2656" y="9193"/>
                  </a:lnTo>
                  <a:lnTo>
                    <a:pt x="2625" y="9189"/>
                  </a:lnTo>
                  <a:lnTo>
                    <a:pt x="2616" y="9187"/>
                  </a:lnTo>
                  <a:lnTo>
                    <a:pt x="2586" y="9182"/>
                  </a:lnTo>
                  <a:lnTo>
                    <a:pt x="2577" y="9180"/>
                  </a:lnTo>
                  <a:lnTo>
                    <a:pt x="2546" y="9174"/>
                  </a:lnTo>
                  <a:lnTo>
                    <a:pt x="2537" y="9172"/>
                  </a:lnTo>
                  <a:lnTo>
                    <a:pt x="2507" y="9165"/>
                  </a:lnTo>
                  <a:lnTo>
                    <a:pt x="2498" y="9162"/>
                  </a:lnTo>
                  <a:lnTo>
                    <a:pt x="2468" y="9154"/>
                  </a:lnTo>
                  <a:lnTo>
                    <a:pt x="2459" y="9151"/>
                  </a:lnTo>
                  <a:lnTo>
                    <a:pt x="2430" y="9141"/>
                  </a:lnTo>
                  <a:lnTo>
                    <a:pt x="2421" y="9138"/>
                  </a:lnTo>
                  <a:lnTo>
                    <a:pt x="2392" y="9127"/>
                  </a:lnTo>
                  <a:lnTo>
                    <a:pt x="2383" y="9124"/>
                  </a:lnTo>
                  <a:lnTo>
                    <a:pt x="2355" y="9112"/>
                  </a:lnTo>
                  <a:lnTo>
                    <a:pt x="2346" y="9108"/>
                  </a:lnTo>
                  <a:lnTo>
                    <a:pt x="2318" y="9095"/>
                  </a:lnTo>
                  <a:lnTo>
                    <a:pt x="2309" y="9091"/>
                  </a:lnTo>
                  <a:lnTo>
                    <a:pt x="2281" y="9077"/>
                  </a:lnTo>
                  <a:lnTo>
                    <a:pt x="2273" y="9073"/>
                  </a:lnTo>
                  <a:lnTo>
                    <a:pt x="2246" y="9058"/>
                  </a:lnTo>
                  <a:lnTo>
                    <a:pt x="2238" y="9053"/>
                  </a:lnTo>
                  <a:lnTo>
                    <a:pt x="2211" y="9037"/>
                  </a:lnTo>
                  <a:lnTo>
                    <a:pt x="2203" y="9032"/>
                  </a:lnTo>
                  <a:lnTo>
                    <a:pt x="2177" y="9015"/>
                  </a:lnTo>
                  <a:lnTo>
                    <a:pt x="2170" y="9010"/>
                  </a:lnTo>
                  <a:lnTo>
                    <a:pt x="2144" y="8992"/>
                  </a:lnTo>
                  <a:lnTo>
                    <a:pt x="2136" y="8986"/>
                  </a:lnTo>
                  <a:lnTo>
                    <a:pt x="2112" y="8967"/>
                  </a:lnTo>
                  <a:lnTo>
                    <a:pt x="2104" y="8961"/>
                  </a:lnTo>
                  <a:lnTo>
                    <a:pt x="2080" y="8942"/>
                  </a:lnTo>
                  <a:lnTo>
                    <a:pt x="2073" y="8935"/>
                  </a:lnTo>
                  <a:lnTo>
                    <a:pt x="2050" y="8915"/>
                  </a:lnTo>
                  <a:lnTo>
                    <a:pt x="2043" y="8908"/>
                  </a:lnTo>
                  <a:lnTo>
                    <a:pt x="2021" y="8887"/>
                  </a:lnTo>
                  <a:lnTo>
                    <a:pt x="2014" y="8880"/>
                  </a:lnTo>
                  <a:lnTo>
                    <a:pt x="1993" y="8858"/>
                  </a:lnTo>
                  <a:lnTo>
                    <a:pt x="1986" y="8851"/>
                  </a:lnTo>
                  <a:lnTo>
                    <a:pt x="1966" y="8828"/>
                  </a:lnTo>
                  <a:lnTo>
                    <a:pt x="1959" y="8821"/>
                  </a:lnTo>
                  <a:lnTo>
                    <a:pt x="1940" y="8797"/>
                  </a:lnTo>
                  <a:lnTo>
                    <a:pt x="1934" y="8789"/>
                  </a:lnTo>
                  <a:lnTo>
                    <a:pt x="1915" y="8765"/>
                  </a:lnTo>
                  <a:lnTo>
                    <a:pt x="1909" y="8757"/>
                  </a:lnTo>
                  <a:lnTo>
                    <a:pt x="1891" y="8731"/>
                  </a:lnTo>
                  <a:lnTo>
                    <a:pt x="1886" y="8724"/>
                  </a:lnTo>
                  <a:lnTo>
                    <a:pt x="1869" y="8698"/>
                  </a:lnTo>
                  <a:lnTo>
                    <a:pt x="1864" y="8690"/>
                  </a:lnTo>
                  <a:lnTo>
                    <a:pt x="1848" y="8663"/>
                  </a:lnTo>
                  <a:lnTo>
                    <a:pt x="1843" y="8655"/>
                  </a:lnTo>
                  <a:lnTo>
                    <a:pt x="1828" y="8628"/>
                  </a:lnTo>
                  <a:lnTo>
                    <a:pt x="1824" y="8619"/>
                  </a:lnTo>
                  <a:lnTo>
                    <a:pt x="1810" y="8592"/>
                  </a:lnTo>
                  <a:lnTo>
                    <a:pt x="1806" y="8583"/>
                  </a:lnTo>
                  <a:lnTo>
                    <a:pt x="1793" y="8555"/>
                  </a:lnTo>
                  <a:lnTo>
                    <a:pt x="1789" y="8546"/>
                  </a:lnTo>
                  <a:lnTo>
                    <a:pt x="1777" y="8517"/>
                  </a:lnTo>
                  <a:lnTo>
                    <a:pt x="1774" y="8509"/>
                  </a:lnTo>
                  <a:lnTo>
                    <a:pt x="1763" y="8479"/>
                  </a:lnTo>
                  <a:lnTo>
                    <a:pt x="1760" y="8471"/>
                  </a:lnTo>
                  <a:lnTo>
                    <a:pt x="1750" y="8441"/>
                  </a:lnTo>
                  <a:lnTo>
                    <a:pt x="1747" y="8432"/>
                  </a:lnTo>
                  <a:lnTo>
                    <a:pt x="1739" y="8402"/>
                  </a:lnTo>
                  <a:lnTo>
                    <a:pt x="1736" y="8393"/>
                  </a:lnTo>
                  <a:lnTo>
                    <a:pt x="1729" y="8363"/>
                  </a:lnTo>
                  <a:lnTo>
                    <a:pt x="1727" y="8354"/>
                  </a:lnTo>
                  <a:lnTo>
                    <a:pt x="1721" y="8324"/>
                  </a:lnTo>
                  <a:lnTo>
                    <a:pt x="1719" y="8314"/>
                  </a:lnTo>
                  <a:lnTo>
                    <a:pt x="1714" y="8284"/>
                  </a:lnTo>
                  <a:lnTo>
                    <a:pt x="1712" y="8275"/>
                  </a:lnTo>
                  <a:lnTo>
                    <a:pt x="1708" y="8244"/>
                  </a:lnTo>
                  <a:lnTo>
                    <a:pt x="1707" y="8235"/>
                  </a:lnTo>
                  <a:lnTo>
                    <a:pt x="1704" y="8204"/>
                  </a:lnTo>
                  <a:lnTo>
                    <a:pt x="1704" y="8194"/>
                  </a:lnTo>
                  <a:lnTo>
                    <a:pt x="1702" y="8163"/>
                  </a:lnTo>
                  <a:lnTo>
                    <a:pt x="1702" y="8154"/>
                  </a:lnTo>
                  <a:lnTo>
                    <a:pt x="1701" y="8123"/>
                  </a:lnTo>
                  <a:lnTo>
                    <a:pt x="1701" y="8118"/>
                  </a:lnTo>
                  <a:lnTo>
                    <a:pt x="1701" y="5069"/>
                  </a:lnTo>
                  <a:lnTo>
                    <a:pt x="1701" y="5064"/>
                  </a:lnTo>
                  <a:lnTo>
                    <a:pt x="1702" y="5033"/>
                  </a:lnTo>
                  <a:lnTo>
                    <a:pt x="1702" y="5024"/>
                  </a:lnTo>
                  <a:lnTo>
                    <a:pt x="1704" y="4993"/>
                  </a:lnTo>
                  <a:lnTo>
                    <a:pt x="1704" y="4983"/>
                  </a:lnTo>
                  <a:lnTo>
                    <a:pt x="1707" y="4952"/>
                  </a:lnTo>
                  <a:lnTo>
                    <a:pt x="1708" y="4943"/>
                  </a:lnTo>
                  <a:lnTo>
                    <a:pt x="1712" y="4912"/>
                  </a:lnTo>
                  <a:lnTo>
                    <a:pt x="1714" y="4903"/>
                  </a:lnTo>
                  <a:lnTo>
                    <a:pt x="1719" y="4873"/>
                  </a:lnTo>
                  <a:lnTo>
                    <a:pt x="1721" y="4864"/>
                  </a:lnTo>
                  <a:lnTo>
                    <a:pt x="1727" y="4833"/>
                  </a:lnTo>
                  <a:lnTo>
                    <a:pt x="1729" y="4824"/>
                  </a:lnTo>
                  <a:lnTo>
                    <a:pt x="1736" y="4794"/>
                  </a:lnTo>
                  <a:lnTo>
                    <a:pt x="1739" y="4785"/>
                  </a:lnTo>
                  <a:lnTo>
                    <a:pt x="1747" y="4755"/>
                  </a:lnTo>
                  <a:lnTo>
                    <a:pt x="1750" y="4746"/>
                  </a:lnTo>
                  <a:lnTo>
                    <a:pt x="1760" y="4717"/>
                  </a:lnTo>
                  <a:lnTo>
                    <a:pt x="1763" y="4708"/>
                  </a:lnTo>
                  <a:lnTo>
                    <a:pt x="1774" y="4679"/>
                  </a:lnTo>
                  <a:lnTo>
                    <a:pt x="1777" y="4670"/>
                  </a:lnTo>
                  <a:lnTo>
                    <a:pt x="1789" y="4642"/>
                  </a:lnTo>
                  <a:lnTo>
                    <a:pt x="1793" y="4633"/>
                  </a:lnTo>
                  <a:lnTo>
                    <a:pt x="1806" y="4605"/>
                  </a:lnTo>
                  <a:lnTo>
                    <a:pt x="1810" y="4596"/>
                  </a:lnTo>
                  <a:lnTo>
                    <a:pt x="1824" y="4568"/>
                  </a:lnTo>
                  <a:lnTo>
                    <a:pt x="1828" y="4560"/>
                  </a:lnTo>
                  <a:lnTo>
                    <a:pt x="1843" y="4533"/>
                  </a:lnTo>
                  <a:lnTo>
                    <a:pt x="1848" y="4525"/>
                  </a:lnTo>
                  <a:lnTo>
                    <a:pt x="1864" y="4498"/>
                  </a:lnTo>
                  <a:lnTo>
                    <a:pt x="1869" y="4490"/>
                  </a:lnTo>
                  <a:lnTo>
                    <a:pt x="1886" y="4464"/>
                  </a:lnTo>
                  <a:lnTo>
                    <a:pt x="1891" y="4457"/>
                  </a:lnTo>
                  <a:lnTo>
                    <a:pt x="1909" y="4431"/>
                  </a:lnTo>
                  <a:lnTo>
                    <a:pt x="1915" y="4423"/>
                  </a:lnTo>
                  <a:lnTo>
                    <a:pt x="1934" y="4399"/>
                  </a:lnTo>
                  <a:lnTo>
                    <a:pt x="1940" y="4391"/>
                  </a:lnTo>
                  <a:lnTo>
                    <a:pt x="1959" y="4367"/>
                  </a:lnTo>
                  <a:lnTo>
                    <a:pt x="1966" y="4360"/>
                  </a:lnTo>
                  <a:lnTo>
                    <a:pt x="1986" y="4337"/>
                  </a:lnTo>
                  <a:lnTo>
                    <a:pt x="1993" y="4330"/>
                  </a:lnTo>
                  <a:lnTo>
                    <a:pt x="2014" y="4308"/>
                  </a:lnTo>
                  <a:lnTo>
                    <a:pt x="2021" y="4301"/>
                  </a:lnTo>
                  <a:lnTo>
                    <a:pt x="2043" y="4280"/>
                  </a:lnTo>
                  <a:lnTo>
                    <a:pt x="2050" y="4273"/>
                  </a:lnTo>
                  <a:lnTo>
                    <a:pt x="2073" y="4253"/>
                  </a:lnTo>
                  <a:lnTo>
                    <a:pt x="2080" y="4246"/>
                  </a:lnTo>
                  <a:lnTo>
                    <a:pt x="2104" y="4227"/>
                  </a:lnTo>
                  <a:lnTo>
                    <a:pt x="2112" y="4221"/>
                  </a:lnTo>
                  <a:lnTo>
                    <a:pt x="2136" y="4202"/>
                  </a:lnTo>
                  <a:lnTo>
                    <a:pt x="2144" y="4196"/>
                  </a:lnTo>
                  <a:lnTo>
                    <a:pt x="2170" y="4178"/>
                  </a:lnTo>
                  <a:lnTo>
                    <a:pt x="2177" y="4173"/>
                  </a:lnTo>
                  <a:lnTo>
                    <a:pt x="2203" y="4156"/>
                  </a:lnTo>
                  <a:lnTo>
                    <a:pt x="2211" y="4151"/>
                  </a:lnTo>
                  <a:lnTo>
                    <a:pt x="2238" y="4135"/>
                  </a:lnTo>
                  <a:lnTo>
                    <a:pt x="2246" y="4130"/>
                  </a:lnTo>
                  <a:lnTo>
                    <a:pt x="2273" y="4115"/>
                  </a:lnTo>
                  <a:lnTo>
                    <a:pt x="2281" y="4111"/>
                  </a:lnTo>
                  <a:lnTo>
                    <a:pt x="2309" y="4097"/>
                  </a:lnTo>
                  <a:lnTo>
                    <a:pt x="2318" y="4093"/>
                  </a:lnTo>
                  <a:lnTo>
                    <a:pt x="2346" y="4080"/>
                  </a:lnTo>
                  <a:lnTo>
                    <a:pt x="2355" y="4076"/>
                  </a:lnTo>
                  <a:lnTo>
                    <a:pt x="2383" y="4064"/>
                  </a:lnTo>
                  <a:lnTo>
                    <a:pt x="2392" y="4061"/>
                  </a:lnTo>
                  <a:lnTo>
                    <a:pt x="2421" y="4050"/>
                  </a:lnTo>
                  <a:lnTo>
                    <a:pt x="2430" y="4047"/>
                  </a:lnTo>
                  <a:lnTo>
                    <a:pt x="2459" y="4037"/>
                  </a:lnTo>
                  <a:lnTo>
                    <a:pt x="2468" y="4034"/>
                  </a:lnTo>
                  <a:lnTo>
                    <a:pt x="2498" y="4026"/>
                  </a:lnTo>
                  <a:lnTo>
                    <a:pt x="2507" y="4023"/>
                  </a:lnTo>
                  <a:lnTo>
                    <a:pt x="2537" y="4016"/>
                  </a:lnTo>
                  <a:lnTo>
                    <a:pt x="2546" y="4014"/>
                  </a:lnTo>
                  <a:lnTo>
                    <a:pt x="2577" y="4008"/>
                  </a:lnTo>
                  <a:lnTo>
                    <a:pt x="2586" y="4006"/>
                  </a:lnTo>
                  <a:lnTo>
                    <a:pt x="2616" y="4001"/>
                  </a:lnTo>
                  <a:lnTo>
                    <a:pt x="2625" y="3999"/>
                  </a:lnTo>
                  <a:lnTo>
                    <a:pt x="2656" y="3995"/>
                  </a:lnTo>
                  <a:lnTo>
                    <a:pt x="2665" y="3994"/>
                  </a:lnTo>
                  <a:lnTo>
                    <a:pt x="2696" y="3991"/>
                  </a:lnTo>
                  <a:lnTo>
                    <a:pt x="2706" y="3991"/>
                  </a:lnTo>
                  <a:lnTo>
                    <a:pt x="2737" y="3989"/>
                  </a:lnTo>
                  <a:lnTo>
                    <a:pt x="2746" y="3989"/>
                  </a:lnTo>
                  <a:lnTo>
                    <a:pt x="2777" y="3988"/>
                  </a:lnTo>
                  <a:lnTo>
                    <a:pt x="2782" y="3988"/>
                  </a:lnTo>
                  <a:lnTo>
                    <a:pt x="2948" y="3988"/>
                  </a:lnTo>
                  <a:lnTo>
                    <a:pt x="2948" y="2852"/>
                  </a:lnTo>
                  <a:lnTo>
                    <a:pt x="2948" y="2847"/>
                  </a:lnTo>
                  <a:lnTo>
                    <a:pt x="2949" y="2780"/>
                  </a:lnTo>
                  <a:lnTo>
                    <a:pt x="2950" y="2770"/>
                  </a:lnTo>
                  <a:lnTo>
                    <a:pt x="2954" y="2703"/>
                  </a:lnTo>
                  <a:lnTo>
                    <a:pt x="2954" y="2693"/>
                  </a:lnTo>
                  <a:lnTo>
                    <a:pt x="2961" y="2626"/>
                  </a:lnTo>
                  <a:lnTo>
                    <a:pt x="2962" y="2617"/>
                  </a:lnTo>
                  <a:lnTo>
                    <a:pt x="2971" y="2550"/>
                  </a:lnTo>
                  <a:lnTo>
                    <a:pt x="2972" y="2541"/>
                  </a:lnTo>
                  <a:lnTo>
                    <a:pt x="2983" y="2475"/>
                  </a:lnTo>
                  <a:lnTo>
                    <a:pt x="2985" y="2465"/>
                  </a:lnTo>
                  <a:lnTo>
                    <a:pt x="2999" y="2400"/>
                  </a:lnTo>
                  <a:lnTo>
                    <a:pt x="3001" y="2391"/>
                  </a:lnTo>
                  <a:lnTo>
                    <a:pt x="3017" y="2325"/>
                  </a:lnTo>
                  <a:lnTo>
                    <a:pt x="3020" y="2316"/>
                  </a:lnTo>
                  <a:lnTo>
                    <a:pt x="3038" y="2252"/>
                  </a:lnTo>
                  <a:lnTo>
                    <a:pt x="3041" y="2243"/>
                  </a:lnTo>
                  <a:lnTo>
                    <a:pt x="3062" y="2179"/>
                  </a:lnTo>
                  <a:lnTo>
                    <a:pt x="3065" y="2170"/>
                  </a:lnTo>
                  <a:lnTo>
                    <a:pt x="3089" y="2107"/>
                  </a:lnTo>
                  <a:lnTo>
                    <a:pt x="3092" y="2098"/>
                  </a:lnTo>
                  <a:lnTo>
                    <a:pt x="3118" y="2036"/>
                  </a:lnTo>
                  <a:lnTo>
                    <a:pt x="3121" y="2028"/>
                  </a:lnTo>
                  <a:lnTo>
                    <a:pt x="3150" y="1966"/>
                  </a:lnTo>
                  <a:lnTo>
                    <a:pt x="3154" y="1958"/>
                  </a:lnTo>
                  <a:lnTo>
                    <a:pt x="3184" y="1898"/>
                  </a:lnTo>
                  <a:lnTo>
                    <a:pt x="3188" y="1889"/>
                  </a:lnTo>
                  <a:lnTo>
                    <a:pt x="3221" y="1830"/>
                  </a:lnTo>
                  <a:lnTo>
                    <a:pt x="3226" y="1822"/>
                  </a:lnTo>
                  <a:lnTo>
                    <a:pt x="3261" y="1764"/>
                  </a:lnTo>
                  <a:lnTo>
                    <a:pt x="3266" y="1756"/>
                  </a:lnTo>
                  <a:lnTo>
                    <a:pt x="3303" y="1700"/>
                  </a:lnTo>
                  <a:lnTo>
                    <a:pt x="3308" y="1692"/>
                  </a:lnTo>
                  <a:lnTo>
                    <a:pt x="3347" y="1637"/>
                  </a:lnTo>
                  <a:lnTo>
                    <a:pt x="3352" y="1629"/>
                  </a:lnTo>
                  <a:lnTo>
                    <a:pt x="3393" y="1576"/>
                  </a:lnTo>
                  <a:lnTo>
                    <a:pt x="3399" y="1569"/>
                  </a:lnTo>
                  <a:lnTo>
                    <a:pt x="3442" y="1517"/>
                  </a:lnTo>
                  <a:lnTo>
                    <a:pt x="3448" y="1510"/>
                  </a:lnTo>
                  <a:lnTo>
                    <a:pt x="3493" y="1460"/>
                  </a:lnTo>
                  <a:lnTo>
                    <a:pt x="3499" y="1453"/>
                  </a:lnTo>
                  <a:lnTo>
                    <a:pt x="3546" y="1405"/>
                  </a:lnTo>
                  <a:lnTo>
                    <a:pt x="3552" y="1398"/>
                  </a:lnTo>
                  <a:lnTo>
                    <a:pt x="3601" y="1351"/>
                  </a:lnTo>
                  <a:lnTo>
                    <a:pt x="3608" y="1345"/>
                  </a:lnTo>
                  <a:lnTo>
                    <a:pt x="3658" y="1300"/>
                  </a:lnTo>
                  <a:lnTo>
                    <a:pt x="3665" y="1294"/>
                  </a:lnTo>
                  <a:lnTo>
                    <a:pt x="3716" y="1251"/>
                  </a:lnTo>
                  <a:lnTo>
                    <a:pt x="3724" y="1245"/>
                  </a:lnTo>
                  <a:lnTo>
                    <a:pt x="3777" y="1204"/>
                  </a:lnTo>
                  <a:lnTo>
                    <a:pt x="3785" y="1199"/>
                  </a:lnTo>
                  <a:lnTo>
                    <a:pt x="3840" y="1160"/>
                  </a:lnTo>
                  <a:lnTo>
                    <a:pt x="3847" y="1154"/>
                  </a:lnTo>
                  <a:lnTo>
                    <a:pt x="3904" y="1117"/>
                  </a:lnTo>
                  <a:lnTo>
                    <a:pt x="3912" y="1112"/>
                  </a:lnTo>
                  <a:lnTo>
                    <a:pt x="3970" y="1077"/>
                  </a:lnTo>
                  <a:lnTo>
                    <a:pt x="3978" y="1072"/>
                  </a:lnTo>
                  <a:lnTo>
                    <a:pt x="4037" y="1039"/>
                  </a:lnTo>
                  <a:lnTo>
                    <a:pt x="4046" y="1035"/>
                  </a:lnTo>
                  <a:lnTo>
                    <a:pt x="4106" y="1005"/>
                  </a:lnTo>
                  <a:lnTo>
                    <a:pt x="4115" y="1001"/>
                  </a:lnTo>
                  <a:lnTo>
                    <a:pt x="4176" y="973"/>
                  </a:lnTo>
                  <a:lnTo>
                    <a:pt x="4184" y="969"/>
                  </a:lnTo>
                  <a:lnTo>
                    <a:pt x="4247" y="943"/>
                  </a:lnTo>
                  <a:lnTo>
                    <a:pt x="4255" y="940"/>
                  </a:lnTo>
                  <a:lnTo>
                    <a:pt x="4319" y="916"/>
                  </a:lnTo>
                  <a:lnTo>
                    <a:pt x="4327" y="913"/>
                  </a:lnTo>
                  <a:lnTo>
                    <a:pt x="4391" y="892"/>
                  </a:lnTo>
                  <a:lnTo>
                    <a:pt x="4400" y="890"/>
                  </a:lnTo>
                  <a:lnTo>
                    <a:pt x="4465" y="871"/>
                  </a:lnTo>
                  <a:lnTo>
                    <a:pt x="4474" y="869"/>
                  </a:lnTo>
                  <a:lnTo>
                    <a:pt x="4539" y="852"/>
                  </a:lnTo>
                  <a:lnTo>
                    <a:pt x="4548" y="850"/>
                  </a:lnTo>
                  <a:lnTo>
                    <a:pt x="4614" y="837"/>
                  </a:lnTo>
                  <a:lnTo>
                    <a:pt x="4623" y="835"/>
                  </a:lnTo>
                  <a:lnTo>
                    <a:pt x="4689" y="824"/>
                  </a:lnTo>
                  <a:lnTo>
                    <a:pt x="4698" y="822"/>
                  </a:lnTo>
                  <a:lnTo>
                    <a:pt x="4765" y="813"/>
                  </a:lnTo>
                  <a:lnTo>
                    <a:pt x="4775" y="812"/>
                  </a:lnTo>
                  <a:lnTo>
                    <a:pt x="4842" y="806"/>
                  </a:lnTo>
                  <a:lnTo>
                    <a:pt x="4851" y="805"/>
                  </a:lnTo>
                  <a:lnTo>
                    <a:pt x="4918" y="802"/>
                  </a:lnTo>
                  <a:lnTo>
                    <a:pt x="492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2" y="801"/>
                  </a:lnTo>
                  <a:lnTo>
                    <a:pt x="5082" y="802"/>
                  </a:lnTo>
                  <a:lnTo>
                    <a:pt x="5149" y="805"/>
                  </a:lnTo>
                  <a:lnTo>
                    <a:pt x="5158" y="806"/>
                  </a:lnTo>
                  <a:lnTo>
                    <a:pt x="5225" y="812"/>
                  </a:lnTo>
                  <a:lnTo>
                    <a:pt x="5235" y="813"/>
                  </a:lnTo>
                  <a:lnTo>
                    <a:pt x="5302" y="822"/>
                  </a:lnTo>
                  <a:lnTo>
                    <a:pt x="5311" y="824"/>
                  </a:lnTo>
                  <a:lnTo>
                    <a:pt x="5377" y="835"/>
                  </a:lnTo>
                  <a:lnTo>
                    <a:pt x="5386" y="837"/>
                  </a:lnTo>
                  <a:lnTo>
                    <a:pt x="5452" y="850"/>
                  </a:lnTo>
                  <a:lnTo>
                    <a:pt x="5461" y="852"/>
                  </a:lnTo>
                  <a:lnTo>
                    <a:pt x="5526" y="869"/>
                  </a:lnTo>
                  <a:lnTo>
                    <a:pt x="5535" y="871"/>
                  </a:lnTo>
                  <a:lnTo>
                    <a:pt x="5600" y="890"/>
                  </a:lnTo>
                  <a:lnTo>
                    <a:pt x="5609" y="892"/>
                  </a:lnTo>
                  <a:lnTo>
                    <a:pt x="5673" y="913"/>
                  </a:lnTo>
                  <a:lnTo>
                    <a:pt x="5681" y="916"/>
                  </a:lnTo>
                  <a:lnTo>
                    <a:pt x="5745" y="940"/>
                  </a:lnTo>
                  <a:lnTo>
                    <a:pt x="5753" y="943"/>
                  </a:lnTo>
                  <a:lnTo>
                    <a:pt x="5816" y="969"/>
                  </a:lnTo>
                  <a:lnTo>
                    <a:pt x="5824" y="973"/>
                  </a:lnTo>
                  <a:lnTo>
                    <a:pt x="5885" y="1001"/>
                  </a:lnTo>
                  <a:lnTo>
                    <a:pt x="5894" y="1005"/>
                  </a:lnTo>
                  <a:lnTo>
                    <a:pt x="5954" y="1035"/>
                  </a:lnTo>
                  <a:lnTo>
                    <a:pt x="5963" y="1039"/>
                  </a:lnTo>
                  <a:lnTo>
                    <a:pt x="6022" y="1072"/>
                  </a:lnTo>
                  <a:lnTo>
                    <a:pt x="6030" y="1077"/>
                  </a:lnTo>
                  <a:lnTo>
                    <a:pt x="6088" y="1112"/>
                  </a:lnTo>
                  <a:lnTo>
                    <a:pt x="6096" y="1117"/>
                  </a:lnTo>
                  <a:lnTo>
                    <a:pt x="6153" y="1154"/>
                  </a:lnTo>
                  <a:lnTo>
                    <a:pt x="6160" y="1160"/>
                  </a:lnTo>
                  <a:lnTo>
                    <a:pt x="6215" y="1199"/>
                  </a:lnTo>
                  <a:lnTo>
                    <a:pt x="6223" y="1204"/>
                  </a:lnTo>
                  <a:lnTo>
                    <a:pt x="6276" y="1245"/>
                  </a:lnTo>
                  <a:lnTo>
                    <a:pt x="6284" y="1251"/>
                  </a:lnTo>
                  <a:lnTo>
                    <a:pt x="6335" y="1294"/>
                  </a:lnTo>
                  <a:lnTo>
                    <a:pt x="6342" y="1300"/>
                  </a:lnTo>
                  <a:lnTo>
                    <a:pt x="6392" y="1345"/>
                  </a:lnTo>
                  <a:lnTo>
                    <a:pt x="6399" y="1351"/>
                  </a:lnTo>
                  <a:lnTo>
                    <a:pt x="6448" y="1398"/>
                  </a:lnTo>
                  <a:lnTo>
                    <a:pt x="6454" y="1405"/>
                  </a:lnTo>
                  <a:lnTo>
                    <a:pt x="6501" y="1453"/>
                  </a:lnTo>
                  <a:lnTo>
                    <a:pt x="6507" y="1460"/>
                  </a:lnTo>
                  <a:lnTo>
                    <a:pt x="6552" y="1510"/>
                  </a:lnTo>
                  <a:lnTo>
                    <a:pt x="6558" y="1517"/>
                  </a:lnTo>
                  <a:lnTo>
                    <a:pt x="6601" y="1569"/>
                  </a:lnTo>
                  <a:lnTo>
                    <a:pt x="6607" y="1576"/>
                  </a:lnTo>
                  <a:lnTo>
                    <a:pt x="6648" y="1629"/>
                  </a:lnTo>
                  <a:lnTo>
                    <a:pt x="6653" y="1637"/>
                  </a:lnTo>
                  <a:lnTo>
                    <a:pt x="6692" y="1692"/>
                  </a:lnTo>
                  <a:lnTo>
                    <a:pt x="6697" y="1700"/>
                  </a:lnTo>
                  <a:lnTo>
                    <a:pt x="6734" y="1756"/>
                  </a:lnTo>
                  <a:lnTo>
                    <a:pt x="6739" y="1764"/>
                  </a:lnTo>
                  <a:lnTo>
                    <a:pt x="6774" y="1822"/>
                  </a:lnTo>
                  <a:lnTo>
                    <a:pt x="6779" y="1830"/>
                  </a:lnTo>
                  <a:lnTo>
                    <a:pt x="6812" y="1889"/>
                  </a:lnTo>
                  <a:lnTo>
                    <a:pt x="6816" y="1898"/>
                  </a:lnTo>
                  <a:lnTo>
                    <a:pt x="6846" y="1958"/>
                  </a:lnTo>
                  <a:lnTo>
                    <a:pt x="6850" y="1966"/>
                  </a:lnTo>
                  <a:lnTo>
                    <a:pt x="6879" y="2028"/>
                  </a:lnTo>
                  <a:lnTo>
                    <a:pt x="6882" y="2036"/>
                  </a:lnTo>
                  <a:lnTo>
                    <a:pt x="6908" y="2098"/>
                  </a:lnTo>
                  <a:lnTo>
                    <a:pt x="6911" y="2107"/>
                  </a:lnTo>
                  <a:lnTo>
                    <a:pt x="6935" y="2170"/>
                  </a:lnTo>
                  <a:lnTo>
                    <a:pt x="6938" y="2179"/>
                  </a:lnTo>
                  <a:lnTo>
                    <a:pt x="6959" y="2243"/>
                  </a:lnTo>
                  <a:lnTo>
                    <a:pt x="6962" y="2252"/>
                  </a:lnTo>
                  <a:lnTo>
                    <a:pt x="6980" y="2316"/>
                  </a:lnTo>
                  <a:lnTo>
                    <a:pt x="6983" y="2325"/>
                  </a:lnTo>
                  <a:lnTo>
                    <a:pt x="6999" y="2391"/>
                  </a:lnTo>
                  <a:lnTo>
                    <a:pt x="7001" y="2400"/>
                  </a:lnTo>
                  <a:lnTo>
                    <a:pt x="7015" y="2465"/>
                  </a:lnTo>
                  <a:lnTo>
                    <a:pt x="7017" y="2475"/>
                  </a:lnTo>
                  <a:lnTo>
                    <a:pt x="7028" y="2541"/>
                  </a:lnTo>
                  <a:lnTo>
                    <a:pt x="7029" y="2550"/>
                  </a:lnTo>
                  <a:lnTo>
                    <a:pt x="7038" y="2617"/>
                  </a:lnTo>
                  <a:lnTo>
                    <a:pt x="7039" y="2626"/>
                  </a:lnTo>
                  <a:lnTo>
                    <a:pt x="7046" y="2693"/>
                  </a:lnTo>
                  <a:lnTo>
                    <a:pt x="7046" y="2703"/>
                  </a:lnTo>
                  <a:lnTo>
                    <a:pt x="7050" y="2770"/>
                  </a:lnTo>
                  <a:lnTo>
                    <a:pt x="7051" y="2780"/>
                  </a:lnTo>
                  <a:lnTo>
                    <a:pt x="7052" y="2847"/>
                  </a:lnTo>
                  <a:lnTo>
                    <a:pt x="7052" y="2852"/>
                  </a:lnTo>
                  <a:close/>
                  <a:moveTo>
                    <a:pt x="3198" y="4488"/>
                  </a:moveTo>
                  <a:lnTo>
                    <a:pt x="2784" y="4488"/>
                  </a:lnTo>
                  <a:lnTo>
                    <a:pt x="2760" y="4488"/>
                  </a:lnTo>
                  <a:lnTo>
                    <a:pt x="2738" y="4490"/>
                  </a:lnTo>
                  <a:lnTo>
                    <a:pt x="2717" y="4492"/>
                  </a:lnTo>
                  <a:lnTo>
                    <a:pt x="2695" y="4495"/>
                  </a:lnTo>
                  <a:lnTo>
                    <a:pt x="2674" y="4498"/>
                  </a:lnTo>
                  <a:lnTo>
                    <a:pt x="2652" y="4503"/>
                  </a:lnTo>
                  <a:lnTo>
                    <a:pt x="2632" y="4508"/>
                  </a:lnTo>
                  <a:lnTo>
                    <a:pt x="2611" y="4514"/>
                  </a:lnTo>
                  <a:lnTo>
                    <a:pt x="2590" y="4520"/>
                  </a:lnTo>
                  <a:lnTo>
                    <a:pt x="2570" y="4528"/>
                  </a:lnTo>
                  <a:lnTo>
                    <a:pt x="2550" y="4536"/>
                  </a:lnTo>
                  <a:lnTo>
                    <a:pt x="2531" y="4545"/>
                  </a:lnTo>
                  <a:lnTo>
                    <a:pt x="2511" y="4555"/>
                  </a:lnTo>
                  <a:lnTo>
                    <a:pt x="2492" y="4566"/>
                  </a:lnTo>
                  <a:lnTo>
                    <a:pt x="2473" y="4577"/>
                  </a:lnTo>
                  <a:lnTo>
                    <a:pt x="2455" y="4589"/>
                  </a:lnTo>
                  <a:lnTo>
                    <a:pt x="2437" y="4602"/>
                  </a:lnTo>
                  <a:lnTo>
                    <a:pt x="2420" y="4615"/>
                  </a:lnTo>
                  <a:lnTo>
                    <a:pt x="2403" y="4629"/>
                  </a:lnTo>
                  <a:lnTo>
                    <a:pt x="2387" y="4643"/>
                  </a:lnTo>
                  <a:lnTo>
                    <a:pt x="2371" y="4658"/>
                  </a:lnTo>
                  <a:lnTo>
                    <a:pt x="2356" y="4674"/>
                  </a:lnTo>
                  <a:lnTo>
                    <a:pt x="2342" y="4690"/>
                  </a:lnTo>
                  <a:lnTo>
                    <a:pt x="2328" y="4707"/>
                  </a:lnTo>
                  <a:lnTo>
                    <a:pt x="2315" y="4724"/>
                  </a:lnTo>
                  <a:lnTo>
                    <a:pt x="2302" y="4742"/>
                  </a:lnTo>
                  <a:lnTo>
                    <a:pt x="2290" y="4760"/>
                  </a:lnTo>
                  <a:lnTo>
                    <a:pt x="2279" y="4779"/>
                  </a:lnTo>
                  <a:lnTo>
                    <a:pt x="2268" y="4798"/>
                  </a:lnTo>
                  <a:lnTo>
                    <a:pt x="2258" y="4818"/>
                  </a:lnTo>
                  <a:lnTo>
                    <a:pt x="2249" y="4837"/>
                  </a:lnTo>
                  <a:lnTo>
                    <a:pt x="2241" y="4857"/>
                  </a:lnTo>
                  <a:lnTo>
                    <a:pt x="2233" y="4877"/>
                  </a:lnTo>
                  <a:lnTo>
                    <a:pt x="2227" y="4898"/>
                  </a:lnTo>
                  <a:lnTo>
                    <a:pt x="2221" y="4919"/>
                  </a:lnTo>
                  <a:lnTo>
                    <a:pt x="2216" y="4939"/>
                  </a:lnTo>
                  <a:lnTo>
                    <a:pt x="2211" y="4961"/>
                  </a:lnTo>
                  <a:lnTo>
                    <a:pt x="2208" y="4982"/>
                  </a:lnTo>
                  <a:lnTo>
                    <a:pt x="2205" y="5004"/>
                  </a:lnTo>
                  <a:lnTo>
                    <a:pt x="2203" y="5025"/>
                  </a:lnTo>
                  <a:lnTo>
                    <a:pt x="2201" y="5047"/>
                  </a:lnTo>
                  <a:lnTo>
                    <a:pt x="2201" y="5071"/>
                  </a:lnTo>
                  <a:lnTo>
                    <a:pt x="2201" y="8116"/>
                  </a:lnTo>
                  <a:lnTo>
                    <a:pt x="2201" y="8140"/>
                  </a:lnTo>
                  <a:lnTo>
                    <a:pt x="2203" y="8162"/>
                  </a:lnTo>
                  <a:lnTo>
                    <a:pt x="2205" y="8184"/>
                  </a:lnTo>
                  <a:lnTo>
                    <a:pt x="2208" y="8205"/>
                  </a:lnTo>
                  <a:lnTo>
                    <a:pt x="2211" y="8227"/>
                  </a:lnTo>
                  <a:lnTo>
                    <a:pt x="2216" y="8248"/>
                  </a:lnTo>
                  <a:lnTo>
                    <a:pt x="2221" y="8269"/>
                  </a:lnTo>
                  <a:lnTo>
                    <a:pt x="2227" y="8290"/>
                  </a:lnTo>
                  <a:lnTo>
                    <a:pt x="2233" y="8311"/>
                  </a:lnTo>
                  <a:lnTo>
                    <a:pt x="2241" y="8331"/>
                  </a:lnTo>
                  <a:lnTo>
                    <a:pt x="2249" y="8351"/>
                  </a:lnTo>
                  <a:lnTo>
                    <a:pt x="2258" y="8371"/>
                  </a:lnTo>
                  <a:lnTo>
                    <a:pt x="2268" y="8390"/>
                  </a:lnTo>
                  <a:lnTo>
                    <a:pt x="2279" y="8409"/>
                  </a:lnTo>
                  <a:lnTo>
                    <a:pt x="2290" y="8428"/>
                  </a:lnTo>
                  <a:lnTo>
                    <a:pt x="2302" y="8446"/>
                  </a:lnTo>
                  <a:lnTo>
                    <a:pt x="2315" y="8464"/>
                  </a:lnTo>
                  <a:lnTo>
                    <a:pt x="2328" y="8481"/>
                  </a:lnTo>
                  <a:lnTo>
                    <a:pt x="2342" y="8498"/>
                  </a:lnTo>
                  <a:lnTo>
                    <a:pt x="2356" y="8514"/>
                  </a:lnTo>
                  <a:lnTo>
                    <a:pt x="2371" y="8530"/>
                  </a:lnTo>
                  <a:lnTo>
                    <a:pt x="2387" y="8545"/>
                  </a:lnTo>
                  <a:lnTo>
                    <a:pt x="2403" y="8559"/>
                  </a:lnTo>
                  <a:lnTo>
                    <a:pt x="2420" y="8573"/>
                  </a:lnTo>
                  <a:lnTo>
                    <a:pt x="2437" y="8586"/>
                  </a:lnTo>
                  <a:lnTo>
                    <a:pt x="2455" y="8599"/>
                  </a:lnTo>
                  <a:lnTo>
                    <a:pt x="2473" y="8611"/>
                  </a:lnTo>
                  <a:lnTo>
                    <a:pt x="2492" y="8622"/>
                  </a:lnTo>
                  <a:lnTo>
                    <a:pt x="2511" y="8633"/>
                  </a:lnTo>
                  <a:lnTo>
                    <a:pt x="2531" y="8643"/>
                  </a:lnTo>
                  <a:lnTo>
                    <a:pt x="2550" y="8652"/>
                  </a:lnTo>
                  <a:lnTo>
                    <a:pt x="2570" y="8660"/>
                  </a:lnTo>
                  <a:lnTo>
                    <a:pt x="2590" y="8668"/>
                  </a:lnTo>
                  <a:lnTo>
                    <a:pt x="2611" y="8674"/>
                  </a:lnTo>
                  <a:lnTo>
                    <a:pt x="2632" y="8680"/>
                  </a:lnTo>
                  <a:lnTo>
                    <a:pt x="2652" y="8685"/>
                  </a:lnTo>
                  <a:lnTo>
                    <a:pt x="2674" y="8690"/>
                  </a:lnTo>
                  <a:lnTo>
                    <a:pt x="2695" y="8693"/>
                  </a:lnTo>
                  <a:lnTo>
                    <a:pt x="2717" y="8696"/>
                  </a:lnTo>
                  <a:lnTo>
                    <a:pt x="2738" y="8698"/>
                  </a:lnTo>
                  <a:lnTo>
                    <a:pt x="2760" y="8700"/>
                  </a:lnTo>
                  <a:lnTo>
                    <a:pt x="2784" y="8700"/>
                  </a:lnTo>
                  <a:lnTo>
                    <a:pt x="7216" y="8700"/>
                  </a:lnTo>
                  <a:lnTo>
                    <a:pt x="7240" y="8700"/>
                  </a:lnTo>
                  <a:lnTo>
                    <a:pt x="7262" y="8698"/>
                  </a:lnTo>
                  <a:lnTo>
                    <a:pt x="7283" y="8696"/>
                  </a:lnTo>
                  <a:lnTo>
                    <a:pt x="7305" y="8693"/>
                  </a:lnTo>
                  <a:lnTo>
                    <a:pt x="7326" y="8690"/>
                  </a:lnTo>
                  <a:lnTo>
                    <a:pt x="7348" y="8685"/>
                  </a:lnTo>
                  <a:lnTo>
                    <a:pt x="7368" y="8680"/>
                  </a:lnTo>
                  <a:lnTo>
                    <a:pt x="7389" y="8674"/>
                  </a:lnTo>
                  <a:lnTo>
                    <a:pt x="7410" y="8668"/>
                  </a:lnTo>
                  <a:lnTo>
                    <a:pt x="7430" y="8660"/>
                  </a:lnTo>
                  <a:lnTo>
                    <a:pt x="7450" y="8652"/>
                  </a:lnTo>
                  <a:lnTo>
                    <a:pt x="7469" y="8643"/>
                  </a:lnTo>
                  <a:lnTo>
                    <a:pt x="7489" y="8633"/>
                  </a:lnTo>
                  <a:lnTo>
                    <a:pt x="7508" y="8622"/>
                  </a:lnTo>
                  <a:lnTo>
                    <a:pt x="7527" y="8611"/>
                  </a:lnTo>
                  <a:lnTo>
                    <a:pt x="7545" y="8599"/>
                  </a:lnTo>
                  <a:lnTo>
                    <a:pt x="7563" y="8586"/>
                  </a:lnTo>
                  <a:lnTo>
                    <a:pt x="7580" y="8573"/>
                  </a:lnTo>
                  <a:lnTo>
                    <a:pt x="7597" y="8559"/>
                  </a:lnTo>
                  <a:lnTo>
                    <a:pt x="7613" y="8545"/>
                  </a:lnTo>
                  <a:lnTo>
                    <a:pt x="7629" y="8530"/>
                  </a:lnTo>
                  <a:lnTo>
                    <a:pt x="7644" y="8514"/>
                  </a:lnTo>
                  <a:lnTo>
                    <a:pt x="7658" y="8498"/>
                  </a:lnTo>
                  <a:lnTo>
                    <a:pt x="7672" y="8481"/>
                  </a:lnTo>
                  <a:lnTo>
                    <a:pt x="7685" y="8464"/>
                  </a:lnTo>
                  <a:lnTo>
                    <a:pt x="7698" y="8446"/>
                  </a:lnTo>
                  <a:lnTo>
                    <a:pt x="7710" y="8428"/>
                  </a:lnTo>
                  <a:lnTo>
                    <a:pt x="7721" y="8409"/>
                  </a:lnTo>
                  <a:lnTo>
                    <a:pt x="7732" y="8390"/>
                  </a:lnTo>
                  <a:lnTo>
                    <a:pt x="7742" y="8371"/>
                  </a:lnTo>
                  <a:lnTo>
                    <a:pt x="7751" y="8351"/>
                  </a:lnTo>
                  <a:lnTo>
                    <a:pt x="7759" y="8331"/>
                  </a:lnTo>
                  <a:lnTo>
                    <a:pt x="7767" y="8311"/>
                  </a:lnTo>
                  <a:lnTo>
                    <a:pt x="7773" y="8290"/>
                  </a:lnTo>
                  <a:lnTo>
                    <a:pt x="7779" y="8269"/>
                  </a:lnTo>
                  <a:lnTo>
                    <a:pt x="7784" y="8248"/>
                  </a:lnTo>
                  <a:lnTo>
                    <a:pt x="7789" y="8227"/>
                  </a:lnTo>
                  <a:lnTo>
                    <a:pt x="7792" y="8205"/>
                  </a:lnTo>
                  <a:lnTo>
                    <a:pt x="7795" y="8184"/>
                  </a:lnTo>
                  <a:lnTo>
                    <a:pt x="7797" y="8162"/>
                  </a:lnTo>
                  <a:lnTo>
                    <a:pt x="7799" y="8140"/>
                  </a:lnTo>
                  <a:lnTo>
                    <a:pt x="7799" y="8116"/>
                  </a:lnTo>
                  <a:lnTo>
                    <a:pt x="7799" y="5071"/>
                  </a:lnTo>
                  <a:lnTo>
                    <a:pt x="7799" y="5047"/>
                  </a:lnTo>
                  <a:lnTo>
                    <a:pt x="7797" y="5025"/>
                  </a:lnTo>
                  <a:lnTo>
                    <a:pt x="7795" y="5004"/>
                  </a:lnTo>
                  <a:lnTo>
                    <a:pt x="7792" y="4982"/>
                  </a:lnTo>
                  <a:lnTo>
                    <a:pt x="7789" y="4961"/>
                  </a:lnTo>
                  <a:lnTo>
                    <a:pt x="7784" y="4939"/>
                  </a:lnTo>
                  <a:lnTo>
                    <a:pt x="7779" y="4919"/>
                  </a:lnTo>
                  <a:lnTo>
                    <a:pt x="7773" y="4898"/>
                  </a:lnTo>
                  <a:lnTo>
                    <a:pt x="7767" y="4877"/>
                  </a:lnTo>
                  <a:lnTo>
                    <a:pt x="7759" y="4857"/>
                  </a:lnTo>
                  <a:lnTo>
                    <a:pt x="7751" y="4837"/>
                  </a:lnTo>
                  <a:lnTo>
                    <a:pt x="7742" y="4818"/>
                  </a:lnTo>
                  <a:lnTo>
                    <a:pt x="7732" y="4798"/>
                  </a:lnTo>
                  <a:lnTo>
                    <a:pt x="7721" y="4779"/>
                  </a:lnTo>
                  <a:lnTo>
                    <a:pt x="7710" y="4760"/>
                  </a:lnTo>
                  <a:lnTo>
                    <a:pt x="7698" y="4742"/>
                  </a:lnTo>
                  <a:lnTo>
                    <a:pt x="7685" y="4724"/>
                  </a:lnTo>
                  <a:lnTo>
                    <a:pt x="7672" y="4707"/>
                  </a:lnTo>
                  <a:lnTo>
                    <a:pt x="7658" y="4690"/>
                  </a:lnTo>
                  <a:lnTo>
                    <a:pt x="7644" y="4674"/>
                  </a:lnTo>
                  <a:lnTo>
                    <a:pt x="7629" y="4658"/>
                  </a:lnTo>
                  <a:lnTo>
                    <a:pt x="7613" y="4643"/>
                  </a:lnTo>
                  <a:lnTo>
                    <a:pt x="7597" y="4629"/>
                  </a:lnTo>
                  <a:lnTo>
                    <a:pt x="7580" y="4615"/>
                  </a:lnTo>
                  <a:lnTo>
                    <a:pt x="7563" y="4602"/>
                  </a:lnTo>
                  <a:lnTo>
                    <a:pt x="7545" y="4589"/>
                  </a:lnTo>
                  <a:lnTo>
                    <a:pt x="7527" y="4577"/>
                  </a:lnTo>
                  <a:lnTo>
                    <a:pt x="7508" y="4566"/>
                  </a:lnTo>
                  <a:lnTo>
                    <a:pt x="7489" y="4555"/>
                  </a:lnTo>
                  <a:lnTo>
                    <a:pt x="7469" y="4545"/>
                  </a:lnTo>
                  <a:lnTo>
                    <a:pt x="7450" y="4536"/>
                  </a:lnTo>
                  <a:lnTo>
                    <a:pt x="7430" y="4528"/>
                  </a:lnTo>
                  <a:lnTo>
                    <a:pt x="7410" y="4520"/>
                  </a:lnTo>
                  <a:lnTo>
                    <a:pt x="7389" y="4514"/>
                  </a:lnTo>
                  <a:lnTo>
                    <a:pt x="7368" y="4508"/>
                  </a:lnTo>
                  <a:lnTo>
                    <a:pt x="7348" y="4503"/>
                  </a:lnTo>
                  <a:lnTo>
                    <a:pt x="7326" y="4498"/>
                  </a:lnTo>
                  <a:lnTo>
                    <a:pt x="7305" y="4495"/>
                  </a:lnTo>
                  <a:lnTo>
                    <a:pt x="7283" y="4492"/>
                  </a:lnTo>
                  <a:lnTo>
                    <a:pt x="7262" y="4490"/>
                  </a:lnTo>
                  <a:lnTo>
                    <a:pt x="7240" y="4488"/>
                  </a:lnTo>
                  <a:lnTo>
                    <a:pt x="7216" y="4488"/>
                  </a:lnTo>
                  <a:lnTo>
                    <a:pt x="6802" y="4488"/>
                  </a:lnTo>
                  <a:lnTo>
                    <a:pt x="3198" y="4488"/>
                  </a:lnTo>
                  <a:close/>
                  <a:moveTo>
                    <a:pt x="3449" y="2794"/>
                  </a:moveTo>
                  <a:lnTo>
                    <a:pt x="3448" y="2854"/>
                  </a:lnTo>
                  <a:lnTo>
                    <a:pt x="3448" y="3988"/>
                  </a:lnTo>
                  <a:lnTo>
                    <a:pt x="6552" y="3988"/>
                  </a:lnTo>
                  <a:lnTo>
                    <a:pt x="6552" y="2854"/>
                  </a:lnTo>
                  <a:lnTo>
                    <a:pt x="6551" y="2794"/>
                  </a:lnTo>
                  <a:lnTo>
                    <a:pt x="6548" y="2736"/>
                  </a:lnTo>
                  <a:lnTo>
                    <a:pt x="6542" y="2678"/>
                  </a:lnTo>
                  <a:lnTo>
                    <a:pt x="6534" y="2621"/>
                  </a:lnTo>
                  <a:lnTo>
                    <a:pt x="6525" y="2564"/>
                  </a:lnTo>
                  <a:lnTo>
                    <a:pt x="6513" y="2507"/>
                  </a:lnTo>
                  <a:lnTo>
                    <a:pt x="6499" y="2451"/>
                  </a:lnTo>
                  <a:lnTo>
                    <a:pt x="6483" y="2395"/>
                  </a:lnTo>
                  <a:lnTo>
                    <a:pt x="6465" y="2340"/>
                  </a:lnTo>
                  <a:lnTo>
                    <a:pt x="6444" y="2286"/>
                  </a:lnTo>
                  <a:lnTo>
                    <a:pt x="6422" y="2232"/>
                  </a:lnTo>
                  <a:lnTo>
                    <a:pt x="6398" y="2179"/>
                  </a:lnTo>
                  <a:lnTo>
                    <a:pt x="6372" y="2127"/>
                  </a:lnTo>
                  <a:lnTo>
                    <a:pt x="6343" y="2076"/>
                  </a:lnTo>
                  <a:lnTo>
                    <a:pt x="6313" y="2026"/>
                  </a:lnTo>
                  <a:lnTo>
                    <a:pt x="6281" y="1977"/>
                  </a:lnTo>
                  <a:lnTo>
                    <a:pt x="6248" y="1930"/>
                  </a:lnTo>
                  <a:lnTo>
                    <a:pt x="6213" y="1884"/>
                  </a:lnTo>
                  <a:lnTo>
                    <a:pt x="6176" y="1839"/>
                  </a:lnTo>
                  <a:lnTo>
                    <a:pt x="6137" y="1796"/>
                  </a:lnTo>
                  <a:lnTo>
                    <a:pt x="6097" y="1755"/>
                  </a:lnTo>
                  <a:lnTo>
                    <a:pt x="6055" y="1714"/>
                  </a:lnTo>
                  <a:lnTo>
                    <a:pt x="6012" y="1676"/>
                  </a:lnTo>
                  <a:lnTo>
                    <a:pt x="5968" y="1639"/>
                  </a:lnTo>
                  <a:lnTo>
                    <a:pt x="5922" y="1603"/>
                  </a:lnTo>
                  <a:lnTo>
                    <a:pt x="5874" y="1570"/>
                  </a:lnTo>
                  <a:lnTo>
                    <a:pt x="5826" y="1538"/>
                  </a:lnTo>
                  <a:lnTo>
                    <a:pt x="5776" y="1507"/>
                  </a:lnTo>
                  <a:lnTo>
                    <a:pt x="5725" y="1479"/>
                  </a:lnTo>
                  <a:lnTo>
                    <a:pt x="5673" y="1453"/>
                  </a:lnTo>
                  <a:lnTo>
                    <a:pt x="5620" y="1429"/>
                  </a:lnTo>
                  <a:lnTo>
                    <a:pt x="5567" y="1407"/>
                  </a:lnTo>
                  <a:lnTo>
                    <a:pt x="5512" y="1387"/>
                  </a:lnTo>
                  <a:lnTo>
                    <a:pt x="5457" y="1369"/>
                  </a:lnTo>
                  <a:lnTo>
                    <a:pt x="5402" y="1353"/>
                  </a:lnTo>
                  <a:lnTo>
                    <a:pt x="5345" y="1339"/>
                  </a:lnTo>
                  <a:lnTo>
                    <a:pt x="5289" y="1327"/>
                  </a:lnTo>
                  <a:lnTo>
                    <a:pt x="5232" y="1317"/>
                  </a:lnTo>
                  <a:lnTo>
                    <a:pt x="5174" y="1310"/>
                  </a:lnTo>
                  <a:lnTo>
                    <a:pt x="5116" y="1304"/>
                  </a:lnTo>
                  <a:lnTo>
                    <a:pt x="5058" y="1301"/>
                  </a:lnTo>
                  <a:lnTo>
                    <a:pt x="5000" y="1300"/>
                  </a:lnTo>
                  <a:lnTo>
                    <a:pt x="4942" y="1301"/>
                  </a:lnTo>
                  <a:lnTo>
                    <a:pt x="4884" y="1304"/>
                  </a:lnTo>
                  <a:lnTo>
                    <a:pt x="4826" y="1310"/>
                  </a:lnTo>
                  <a:lnTo>
                    <a:pt x="4768" y="1317"/>
                  </a:lnTo>
                  <a:lnTo>
                    <a:pt x="4711" y="1327"/>
                  </a:lnTo>
                  <a:lnTo>
                    <a:pt x="4655" y="1339"/>
                  </a:lnTo>
                  <a:lnTo>
                    <a:pt x="4598" y="1353"/>
                  </a:lnTo>
                  <a:lnTo>
                    <a:pt x="4543" y="1369"/>
                  </a:lnTo>
                  <a:lnTo>
                    <a:pt x="4488" y="1387"/>
                  </a:lnTo>
                  <a:lnTo>
                    <a:pt x="4433" y="1407"/>
                  </a:lnTo>
                  <a:lnTo>
                    <a:pt x="4380" y="1429"/>
                  </a:lnTo>
                  <a:lnTo>
                    <a:pt x="4327" y="1453"/>
                  </a:lnTo>
                  <a:lnTo>
                    <a:pt x="4275" y="1479"/>
                  </a:lnTo>
                  <a:lnTo>
                    <a:pt x="4224" y="1507"/>
                  </a:lnTo>
                  <a:lnTo>
                    <a:pt x="4174" y="1538"/>
                  </a:lnTo>
                  <a:lnTo>
                    <a:pt x="4126" y="1570"/>
                  </a:lnTo>
                  <a:lnTo>
                    <a:pt x="4078" y="1603"/>
                  </a:lnTo>
                  <a:lnTo>
                    <a:pt x="4032" y="1639"/>
                  </a:lnTo>
                  <a:lnTo>
                    <a:pt x="3988" y="1676"/>
                  </a:lnTo>
                  <a:lnTo>
                    <a:pt x="3945" y="1714"/>
                  </a:lnTo>
                  <a:lnTo>
                    <a:pt x="3903" y="1755"/>
                  </a:lnTo>
                  <a:lnTo>
                    <a:pt x="3863" y="1796"/>
                  </a:lnTo>
                  <a:lnTo>
                    <a:pt x="3824" y="1839"/>
                  </a:lnTo>
                  <a:lnTo>
                    <a:pt x="3787" y="1884"/>
                  </a:lnTo>
                  <a:lnTo>
                    <a:pt x="3752" y="1930"/>
                  </a:lnTo>
                  <a:lnTo>
                    <a:pt x="3719" y="1977"/>
                  </a:lnTo>
                  <a:lnTo>
                    <a:pt x="3687" y="2026"/>
                  </a:lnTo>
                  <a:lnTo>
                    <a:pt x="3657" y="2076"/>
                  </a:lnTo>
                  <a:lnTo>
                    <a:pt x="3628" y="2127"/>
                  </a:lnTo>
                  <a:lnTo>
                    <a:pt x="3602" y="2179"/>
                  </a:lnTo>
                  <a:lnTo>
                    <a:pt x="3578" y="2232"/>
                  </a:lnTo>
                  <a:lnTo>
                    <a:pt x="3556" y="2286"/>
                  </a:lnTo>
                  <a:lnTo>
                    <a:pt x="3535" y="2340"/>
                  </a:lnTo>
                  <a:lnTo>
                    <a:pt x="3517" y="2395"/>
                  </a:lnTo>
                  <a:lnTo>
                    <a:pt x="3501" y="2451"/>
                  </a:lnTo>
                  <a:lnTo>
                    <a:pt x="3487" y="2507"/>
                  </a:lnTo>
                  <a:lnTo>
                    <a:pt x="3475" y="2564"/>
                  </a:lnTo>
                  <a:lnTo>
                    <a:pt x="3466" y="2621"/>
                  </a:lnTo>
                  <a:lnTo>
                    <a:pt x="3458" y="2678"/>
                  </a:lnTo>
                  <a:lnTo>
                    <a:pt x="3452" y="2736"/>
                  </a:lnTo>
                  <a:lnTo>
                    <a:pt x="3449" y="27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7" name="Google Shape;1445;p13">
            <a:extLst>
              <a:ext uri="{FF2B5EF4-FFF2-40B4-BE49-F238E27FC236}">
                <a16:creationId xmlns:a16="http://schemas.microsoft.com/office/drawing/2014/main" id="{9EA87EBC-E655-40B2-8F63-730E6E5418C8}"/>
              </a:ext>
            </a:extLst>
          </p:cNvPr>
          <p:cNvGrpSpPr/>
          <p:nvPr/>
        </p:nvGrpSpPr>
        <p:grpSpPr>
          <a:xfrm>
            <a:off x="2962542" y="2660110"/>
            <a:ext cx="633600" cy="633600"/>
            <a:chOff x="2962542" y="5358687"/>
            <a:chExt cx="633600" cy="633600"/>
          </a:xfrm>
          <a:solidFill>
            <a:schemeClr val="bg1"/>
          </a:solidFill>
        </p:grpSpPr>
        <p:sp>
          <p:nvSpPr>
            <p:cNvPr id="278" name="Google Shape;1446;p13">
              <a:extLst>
                <a:ext uri="{FF2B5EF4-FFF2-40B4-BE49-F238E27FC236}">
                  <a16:creationId xmlns:a16="http://schemas.microsoft.com/office/drawing/2014/main" id="{2A5E6F1C-E987-452D-8ADF-F9BFB70F856C}"/>
                </a:ext>
              </a:extLst>
            </p:cNvPr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9" y="3378"/>
                  </a:moveTo>
                  <a:lnTo>
                    <a:pt x="3919" y="3403"/>
                  </a:lnTo>
                  <a:lnTo>
                    <a:pt x="3917" y="3428"/>
                  </a:lnTo>
                  <a:lnTo>
                    <a:pt x="3915" y="3454"/>
                  </a:lnTo>
                  <a:lnTo>
                    <a:pt x="3911" y="3479"/>
                  </a:lnTo>
                  <a:lnTo>
                    <a:pt x="3907" y="3503"/>
                  </a:lnTo>
                  <a:lnTo>
                    <a:pt x="3902" y="3528"/>
                  </a:lnTo>
                  <a:lnTo>
                    <a:pt x="3896" y="3553"/>
                  </a:lnTo>
                  <a:lnTo>
                    <a:pt x="3889" y="3577"/>
                  </a:lnTo>
                  <a:lnTo>
                    <a:pt x="3881" y="3601"/>
                  </a:lnTo>
                  <a:lnTo>
                    <a:pt x="3872" y="3625"/>
                  </a:lnTo>
                  <a:lnTo>
                    <a:pt x="3862" y="3648"/>
                  </a:lnTo>
                  <a:lnTo>
                    <a:pt x="3852" y="3671"/>
                  </a:lnTo>
                  <a:lnTo>
                    <a:pt x="3840" y="3694"/>
                  </a:lnTo>
                  <a:lnTo>
                    <a:pt x="3828" y="3716"/>
                  </a:lnTo>
                  <a:lnTo>
                    <a:pt x="3815" y="3738"/>
                  </a:lnTo>
                  <a:lnTo>
                    <a:pt x="3801" y="3759"/>
                  </a:lnTo>
                  <a:lnTo>
                    <a:pt x="3786" y="3779"/>
                  </a:lnTo>
                  <a:lnTo>
                    <a:pt x="3771" y="3799"/>
                  </a:lnTo>
                  <a:lnTo>
                    <a:pt x="3755" y="3819"/>
                  </a:lnTo>
                  <a:lnTo>
                    <a:pt x="3738" y="3837"/>
                  </a:lnTo>
                  <a:lnTo>
                    <a:pt x="3721" y="3856"/>
                  </a:lnTo>
                  <a:lnTo>
                    <a:pt x="3702" y="3873"/>
                  </a:lnTo>
                  <a:lnTo>
                    <a:pt x="3684" y="3890"/>
                  </a:lnTo>
                  <a:lnTo>
                    <a:pt x="3664" y="3906"/>
                  </a:lnTo>
                  <a:lnTo>
                    <a:pt x="3644" y="3921"/>
                  </a:lnTo>
                  <a:lnTo>
                    <a:pt x="3624" y="3936"/>
                  </a:lnTo>
                  <a:lnTo>
                    <a:pt x="3603" y="3950"/>
                  </a:lnTo>
                  <a:lnTo>
                    <a:pt x="3581" y="3963"/>
                  </a:lnTo>
                  <a:lnTo>
                    <a:pt x="3559" y="3975"/>
                  </a:lnTo>
                  <a:lnTo>
                    <a:pt x="3536" y="3987"/>
                  </a:lnTo>
                  <a:lnTo>
                    <a:pt x="3513" y="3997"/>
                  </a:lnTo>
                  <a:lnTo>
                    <a:pt x="3490" y="4007"/>
                  </a:lnTo>
                  <a:lnTo>
                    <a:pt x="3466" y="4016"/>
                  </a:lnTo>
                  <a:lnTo>
                    <a:pt x="3442" y="4024"/>
                  </a:lnTo>
                  <a:lnTo>
                    <a:pt x="3418" y="4031"/>
                  </a:lnTo>
                  <a:lnTo>
                    <a:pt x="3393" y="4037"/>
                  </a:lnTo>
                  <a:lnTo>
                    <a:pt x="3368" y="4042"/>
                  </a:lnTo>
                  <a:lnTo>
                    <a:pt x="3344" y="4046"/>
                  </a:lnTo>
                  <a:lnTo>
                    <a:pt x="3319" y="4050"/>
                  </a:lnTo>
                  <a:lnTo>
                    <a:pt x="3293" y="4052"/>
                  </a:lnTo>
                  <a:lnTo>
                    <a:pt x="3268" y="4054"/>
                  </a:lnTo>
                  <a:lnTo>
                    <a:pt x="3243" y="4054"/>
                  </a:lnTo>
                  <a:lnTo>
                    <a:pt x="3218" y="4054"/>
                  </a:lnTo>
                  <a:lnTo>
                    <a:pt x="3192" y="4052"/>
                  </a:lnTo>
                  <a:lnTo>
                    <a:pt x="3167" y="4050"/>
                  </a:lnTo>
                  <a:lnTo>
                    <a:pt x="3142" y="4046"/>
                  </a:lnTo>
                  <a:lnTo>
                    <a:pt x="3117" y="4042"/>
                  </a:lnTo>
                  <a:lnTo>
                    <a:pt x="3092" y="4037"/>
                  </a:lnTo>
                  <a:lnTo>
                    <a:pt x="3068" y="4031"/>
                  </a:lnTo>
                  <a:lnTo>
                    <a:pt x="3043" y="4024"/>
                  </a:lnTo>
                  <a:lnTo>
                    <a:pt x="3019" y="4016"/>
                  </a:lnTo>
                  <a:lnTo>
                    <a:pt x="2996" y="4007"/>
                  </a:lnTo>
                  <a:lnTo>
                    <a:pt x="2973" y="3997"/>
                  </a:lnTo>
                  <a:lnTo>
                    <a:pt x="2950" y="3987"/>
                  </a:lnTo>
                  <a:lnTo>
                    <a:pt x="2927" y="3975"/>
                  </a:lnTo>
                  <a:lnTo>
                    <a:pt x="2905" y="3963"/>
                  </a:lnTo>
                  <a:lnTo>
                    <a:pt x="2883" y="3950"/>
                  </a:lnTo>
                  <a:lnTo>
                    <a:pt x="2862" y="3936"/>
                  </a:lnTo>
                  <a:lnTo>
                    <a:pt x="2841" y="3921"/>
                  </a:lnTo>
                  <a:lnTo>
                    <a:pt x="2821" y="3906"/>
                  </a:lnTo>
                  <a:lnTo>
                    <a:pt x="2802" y="3890"/>
                  </a:lnTo>
                  <a:lnTo>
                    <a:pt x="2783" y="3873"/>
                  </a:lnTo>
                  <a:lnTo>
                    <a:pt x="2765" y="3856"/>
                  </a:lnTo>
                  <a:lnTo>
                    <a:pt x="2747" y="3837"/>
                  </a:lnTo>
                  <a:lnTo>
                    <a:pt x="2731" y="3819"/>
                  </a:lnTo>
                  <a:lnTo>
                    <a:pt x="2714" y="3799"/>
                  </a:lnTo>
                  <a:lnTo>
                    <a:pt x="2699" y="3779"/>
                  </a:lnTo>
                  <a:lnTo>
                    <a:pt x="2684" y="3759"/>
                  </a:lnTo>
                  <a:lnTo>
                    <a:pt x="2670" y="3738"/>
                  </a:lnTo>
                  <a:lnTo>
                    <a:pt x="2657" y="3716"/>
                  </a:lnTo>
                  <a:lnTo>
                    <a:pt x="2645" y="3694"/>
                  </a:lnTo>
                  <a:lnTo>
                    <a:pt x="2633" y="3671"/>
                  </a:lnTo>
                  <a:lnTo>
                    <a:pt x="2623" y="3648"/>
                  </a:lnTo>
                  <a:lnTo>
                    <a:pt x="2613" y="3625"/>
                  </a:lnTo>
                  <a:lnTo>
                    <a:pt x="2605" y="3601"/>
                  </a:lnTo>
                  <a:lnTo>
                    <a:pt x="2597" y="3577"/>
                  </a:lnTo>
                  <a:lnTo>
                    <a:pt x="2590" y="3553"/>
                  </a:lnTo>
                  <a:lnTo>
                    <a:pt x="2584" y="3528"/>
                  </a:lnTo>
                  <a:lnTo>
                    <a:pt x="2579" y="3503"/>
                  </a:lnTo>
                  <a:lnTo>
                    <a:pt x="2575" y="3479"/>
                  </a:lnTo>
                  <a:lnTo>
                    <a:pt x="2571" y="3454"/>
                  </a:lnTo>
                  <a:lnTo>
                    <a:pt x="2569" y="3428"/>
                  </a:lnTo>
                  <a:lnTo>
                    <a:pt x="2567" y="3403"/>
                  </a:lnTo>
                  <a:lnTo>
                    <a:pt x="2567" y="3378"/>
                  </a:lnTo>
                  <a:lnTo>
                    <a:pt x="2567" y="3353"/>
                  </a:lnTo>
                  <a:lnTo>
                    <a:pt x="2569" y="3327"/>
                  </a:lnTo>
                  <a:lnTo>
                    <a:pt x="2571" y="3302"/>
                  </a:lnTo>
                  <a:lnTo>
                    <a:pt x="2575" y="3277"/>
                  </a:lnTo>
                  <a:lnTo>
                    <a:pt x="2579" y="3252"/>
                  </a:lnTo>
                  <a:lnTo>
                    <a:pt x="2584" y="3227"/>
                  </a:lnTo>
                  <a:lnTo>
                    <a:pt x="2590" y="3203"/>
                  </a:lnTo>
                  <a:lnTo>
                    <a:pt x="2597" y="3179"/>
                  </a:lnTo>
                  <a:lnTo>
                    <a:pt x="2605" y="3155"/>
                  </a:lnTo>
                  <a:lnTo>
                    <a:pt x="2613" y="3131"/>
                  </a:lnTo>
                  <a:lnTo>
                    <a:pt x="2623" y="3108"/>
                  </a:lnTo>
                  <a:lnTo>
                    <a:pt x="2633" y="3085"/>
                  </a:lnTo>
                  <a:lnTo>
                    <a:pt x="2645" y="3062"/>
                  </a:lnTo>
                  <a:lnTo>
                    <a:pt x="2657" y="3040"/>
                  </a:lnTo>
                  <a:lnTo>
                    <a:pt x="2670" y="3018"/>
                  </a:lnTo>
                  <a:lnTo>
                    <a:pt x="2684" y="2997"/>
                  </a:lnTo>
                  <a:lnTo>
                    <a:pt x="2699" y="2976"/>
                  </a:lnTo>
                  <a:lnTo>
                    <a:pt x="2714" y="2956"/>
                  </a:lnTo>
                  <a:lnTo>
                    <a:pt x="2731" y="2937"/>
                  </a:lnTo>
                  <a:lnTo>
                    <a:pt x="2747" y="2918"/>
                  </a:lnTo>
                  <a:lnTo>
                    <a:pt x="2765" y="2900"/>
                  </a:lnTo>
                  <a:lnTo>
                    <a:pt x="2783" y="2882"/>
                  </a:lnTo>
                  <a:lnTo>
                    <a:pt x="2802" y="2866"/>
                  </a:lnTo>
                  <a:lnTo>
                    <a:pt x="2821" y="2849"/>
                  </a:lnTo>
                  <a:lnTo>
                    <a:pt x="2841" y="2834"/>
                  </a:lnTo>
                  <a:lnTo>
                    <a:pt x="2862" y="2819"/>
                  </a:lnTo>
                  <a:lnTo>
                    <a:pt x="2883" y="2805"/>
                  </a:lnTo>
                  <a:lnTo>
                    <a:pt x="2905" y="2792"/>
                  </a:lnTo>
                  <a:lnTo>
                    <a:pt x="2927" y="2780"/>
                  </a:lnTo>
                  <a:lnTo>
                    <a:pt x="2950" y="2768"/>
                  </a:lnTo>
                  <a:lnTo>
                    <a:pt x="2973" y="2758"/>
                  </a:lnTo>
                  <a:lnTo>
                    <a:pt x="2996" y="2748"/>
                  </a:lnTo>
                  <a:lnTo>
                    <a:pt x="3019" y="2740"/>
                  </a:lnTo>
                  <a:lnTo>
                    <a:pt x="3043" y="2732"/>
                  </a:lnTo>
                  <a:lnTo>
                    <a:pt x="3068" y="2725"/>
                  </a:lnTo>
                  <a:lnTo>
                    <a:pt x="3092" y="2719"/>
                  </a:lnTo>
                  <a:lnTo>
                    <a:pt x="3117" y="2714"/>
                  </a:lnTo>
                  <a:lnTo>
                    <a:pt x="3142" y="2710"/>
                  </a:lnTo>
                  <a:lnTo>
                    <a:pt x="3167" y="2706"/>
                  </a:lnTo>
                  <a:lnTo>
                    <a:pt x="3192" y="2704"/>
                  </a:lnTo>
                  <a:lnTo>
                    <a:pt x="3218" y="2702"/>
                  </a:lnTo>
                  <a:lnTo>
                    <a:pt x="3243" y="2702"/>
                  </a:lnTo>
                  <a:lnTo>
                    <a:pt x="3268" y="2702"/>
                  </a:lnTo>
                  <a:lnTo>
                    <a:pt x="3293" y="2704"/>
                  </a:lnTo>
                  <a:lnTo>
                    <a:pt x="3319" y="2706"/>
                  </a:lnTo>
                  <a:lnTo>
                    <a:pt x="3344" y="2710"/>
                  </a:lnTo>
                  <a:lnTo>
                    <a:pt x="3368" y="2714"/>
                  </a:lnTo>
                  <a:lnTo>
                    <a:pt x="3393" y="2719"/>
                  </a:lnTo>
                  <a:lnTo>
                    <a:pt x="3418" y="2725"/>
                  </a:lnTo>
                  <a:lnTo>
                    <a:pt x="3442" y="2732"/>
                  </a:lnTo>
                  <a:lnTo>
                    <a:pt x="3466" y="2740"/>
                  </a:lnTo>
                  <a:lnTo>
                    <a:pt x="3490" y="2748"/>
                  </a:lnTo>
                  <a:lnTo>
                    <a:pt x="3513" y="2758"/>
                  </a:lnTo>
                  <a:lnTo>
                    <a:pt x="3536" y="2768"/>
                  </a:lnTo>
                  <a:lnTo>
                    <a:pt x="3559" y="2780"/>
                  </a:lnTo>
                  <a:lnTo>
                    <a:pt x="3581" y="2792"/>
                  </a:lnTo>
                  <a:lnTo>
                    <a:pt x="3603" y="2805"/>
                  </a:lnTo>
                  <a:lnTo>
                    <a:pt x="3624" y="2819"/>
                  </a:lnTo>
                  <a:lnTo>
                    <a:pt x="3644" y="2834"/>
                  </a:lnTo>
                  <a:lnTo>
                    <a:pt x="3664" y="2849"/>
                  </a:lnTo>
                  <a:lnTo>
                    <a:pt x="3684" y="2866"/>
                  </a:lnTo>
                  <a:lnTo>
                    <a:pt x="3702" y="2882"/>
                  </a:lnTo>
                  <a:lnTo>
                    <a:pt x="3721" y="2900"/>
                  </a:lnTo>
                  <a:lnTo>
                    <a:pt x="3738" y="2918"/>
                  </a:lnTo>
                  <a:lnTo>
                    <a:pt x="3755" y="2937"/>
                  </a:lnTo>
                  <a:lnTo>
                    <a:pt x="3771" y="2956"/>
                  </a:lnTo>
                  <a:lnTo>
                    <a:pt x="3786" y="2976"/>
                  </a:lnTo>
                  <a:lnTo>
                    <a:pt x="3801" y="2997"/>
                  </a:lnTo>
                  <a:lnTo>
                    <a:pt x="3815" y="3018"/>
                  </a:lnTo>
                  <a:lnTo>
                    <a:pt x="3828" y="3040"/>
                  </a:lnTo>
                  <a:lnTo>
                    <a:pt x="3840" y="3062"/>
                  </a:lnTo>
                  <a:lnTo>
                    <a:pt x="3852" y="3085"/>
                  </a:lnTo>
                  <a:lnTo>
                    <a:pt x="3862" y="3108"/>
                  </a:lnTo>
                  <a:lnTo>
                    <a:pt x="3872" y="3131"/>
                  </a:lnTo>
                  <a:lnTo>
                    <a:pt x="3881" y="3155"/>
                  </a:lnTo>
                  <a:lnTo>
                    <a:pt x="3889" y="3179"/>
                  </a:lnTo>
                  <a:lnTo>
                    <a:pt x="3896" y="3203"/>
                  </a:lnTo>
                  <a:lnTo>
                    <a:pt x="3902" y="3227"/>
                  </a:lnTo>
                  <a:lnTo>
                    <a:pt x="3907" y="3252"/>
                  </a:lnTo>
                  <a:lnTo>
                    <a:pt x="3911" y="3277"/>
                  </a:lnTo>
                  <a:lnTo>
                    <a:pt x="3915" y="3302"/>
                  </a:lnTo>
                  <a:lnTo>
                    <a:pt x="3917" y="3327"/>
                  </a:lnTo>
                  <a:lnTo>
                    <a:pt x="3919" y="3353"/>
                  </a:lnTo>
                  <a:lnTo>
                    <a:pt x="3919" y="33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1447;p13">
              <a:extLst>
                <a:ext uri="{FF2B5EF4-FFF2-40B4-BE49-F238E27FC236}">
                  <a16:creationId xmlns:a16="http://schemas.microsoft.com/office/drawing/2014/main" id="{F6F1337F-B5E5-4F95-A6D2-71B21AD4530F}"/>
                </a:ext>
              </a:extLst>
            </p:cNvPr>
            <p:cNvSpPr/>
            <p:nvPr/>
          </p:nvSpPr>
          <p:spPr>
            <a:xfrm>
              <a:off x="296254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3293"/>
                  </a:moveTo>
                  <a:lnTo>
                    <a:pt x="5384" y="3302"/>
                  </a:lnTo>
                  <a:lnTo>
                    <a:pt x="5385" y="3373"/>
                  </a:lnTo>
                  <a:lnTo>
                    <a:pt x="5385" y="3383"/>
                  </a:lnTo>
                  <a:lnTo>
                    <a:pt x="5384" y="3454"/>
                  </a:lnTo>
                  <a:lnTo>
                    <a:pt x="5383" y="3463"/>
                  </a:lnTo>
                  <a:lnTo>
                    <a:pt x="5379" y="3534"/>
                  </a:lnTo>
                  <a:lnTo>
                    <a:pt x="5379" y="3543"/>
                  </a:lnTo>
                  <a:lnTo>
                    <a:pt x="5372" y="3614"/>
                  </a:lnTo>
                  <a:lnTo>
                    <a:pt x="5371" y="3623"/>
                  </a:lnTo>
                  <a:lnTo>
                    <a:pt x="5362" y="3693"/>
                  </a:lnTo>
                  <a:lnTo>
                    <a:pt x="5360" y="3702"/>
                  </a:lnTo>
                  <a:lnTo>
                    <a:pt x="5349" y="3772"/>
                  </a:lnTo>
                  <a:lnTo>
                    <a:pt x="5347" y="3781"/>
                  </a:lnTo>
                  <a:lnTo>
                    <a:pt x="5332" y="3850"/>
                  </a:lnTo>
                  <a:lnTo>
                    <a:pt x="5330" y="3859"/>
                  </a:lnTo>
                  <a:lnTo>
                    <a:pt x="5313" y="3928"/>
                  </a:lnTo>
                  <a:lnTo>
                    <a:pt x="5311" y="3937"/>
                  </a:lnTo>
                  <a:lnTo>
                    <a:pt x="5292" y="4004"/>
                  </a:lnTo>
                  <a:lnTo>
                    <a:pt x="5289" y="4013"/>
                  </a:lnTo>
                  <a:lnTo>
                    <a:pt x="5267" y="4080"/>
                  </a:lnTo>
                  <a:lnTo>
                    <a:pt x="5264" y="4089"/>
                  </a:lnTo>
                  <a:lnTo>
                    <a:pt x="5239" y="4155"/>
                  </a:lnTo>
                  <a:lnTo>
                    <a:pt x="5236" y="4164"/>
                  </a:lnTo>
                  <a:lnTo>
                    <a:pt x="5209" y="4229"/>
                  </a:lnTo>
                  <a:lnTo>
                    <a:pt x="5205" y="4238"/>
                  </a:lnTo>
                  <a:lnTo>
                    <a:pt x="5176" y="4302"/>
                  </a:lnTo>
                  <a:lnTo>
                    <a:pt x="5172" y="4311"/>
                  </a:lnTo>
                  <a:lnTo>
                    <a:pt x="5140" y="4374"/>
                  </a:lnTo>
                  <a:lnTo>
                    <a:pt x="5135" y="4382"/>
                  </a:lnTo>
                  <a:lnTo>
                    <a:pt x="5101" y="4445"/>
                  </a:lnTo>
                  <a:lnTo>
                    <a:pt x="5096" y="4453"/>
                  </a:lnTo>
                  <a:lnTo>
                    <a:pt x="5060" y="4514"/>
                  </a:lnTo>
                  <a:lnTo>
                    <a:pt x="5055" y="4522"/>
                  </a:lnTo>
                  <a:lnTo>
                    <a:pt x="5016" y="4581"/>
                  </a:lnTo>
                  <a:lnTo>
                    <a:pt x="5010" y="4589"/>
                  </a:lnTo>
                  <a:lnTo>
                    <a:pt x="4969" y="4647"/>
                  </a:lnTo>
                  <a:lnTo>
                    <a:pt x="4964" y="4654"/>
                  </a:lnTo>
                  <a:lnTo>
                    <a:pt x="4924" y="4706"/>
                  </a:lnTo>
                  <a:lnTo>
                    <a:pt x="7028" y="6810"/>
                  </a:lnTo>
                  <a:lnTo>
                    <a:pt x="7662" y="6175"/>
                  </a:lnTo>
                  <a:lnTo>
                    <a:pt x="7687" y="6154"/>
                  </a:lnTo>
                  <a:lnTo>
                    <a:pt x="7714" y="6135"/>
                  </a:lnTo>
                  <a:lnTo>
                    <a:pt x="7743" y="6121"/>
                  </a:lnTo>
                  <a:lnTo>
                    <a:pt x="7774" y="6111"/>
                  </a:lnTo>
                  <a:lnTo>
                    <a:pt x="7806" y="6104"/>
                  </a:lnTo>
                  <a:lnTo>
                    <a:pt x="7839" y="6102"/>
                  </a:lnTo>
                  <a:lnTo>
                    <a:pt x="7872" y="6104"/>
                  </a:lnTo>
                  <a:lnTo>
                    <a:pt x="7904" y="6111"/>
                  </a:lnTo>
                  <a:lnTo>
                    <a:pt x="7935" y="6121"/>
                  </a:lnTo>
                  <a:lnTo>
                    <a:pt x="7964" y="6135"/>
                  </a:lnTo>
                  <a:lnTo>
                    <a:pt x="7991" y="6154"/>
                  </a:lnTo>
                  <a:lnTo>
                    <a:pt x="8016" y="6175"/>
                  </a:lnTo>
                  <a:lnTo>
                    <a:pt x="8037" y="6200"/>
                  </a:lnTo>
                  <a:lnTo>
                    <a:pt x="8056" y="6227"/>
                  </a:lnTo>
                  <a:lnTo>
                    <a:pt x="8070" y="6256"/>
                  </a:lnTo>
                  <a:lnTo>
                    <a:pt x="8080" y="6287"/>
                  </a:lnTo>
                  <a:lnTo>
                    <a:pt x="8087" y="6319"/>
                  </a:lnTo>
                  <a:lnTo>
                    <a:pt x="8089" y="6352"/>
                  </a:lnTo>
                  <a:lnTo>
                    <a:pt x="8087" y="6385"/>
                  </a:lnTo>
                  <a:lnTo>
                    <a:pt x="8080" y="6417"/>
                  </a:lnTo>
                  <a:lnTo>
                    <a:pt x="8070" y="6448"/>
                  </a:lnTo>
                  <a:lnTo>
                    <a:pt x="8056" y="6477"/>
                  </a:lnTo>
                  <a:lnTo>
                    <a:pt x="8037" y="6504"/>
                  </a:lnTo>
                  <a:lnTo>
                    <a:pt x="8016" y="6529"/>
                  </a:lnTo>
                  <a:lnTo>
                    <a:pt x="7381" y="7163"/>
                  </a:lnTo>
                  <a:lnTo>
                    <a:pt x="7839" y="7621"/>
                  </a:lnTo>
                  <a:lnTo>
                    <a:pt x="8473" y="6986"/>
                  </a:lnTo>
                  <a:lnTo>
                    <a:pt x="8498" y="6965"/>
                  </a:lnTo>
                  <a:lnTo>
                    <a:pt x="8525" y="6946"/>
                  </a:lnTo>
                  <a:lnTo>
                    <a:pt x="8554" y="6932"/>
                  </a:lnTo>
                  <a:lnTo>
                    <a:pt x="8585" y="6922"/>
                  </a:lnTo>
                  <a:lnTo>
                    <a:pt x="8617" y="6915"/>
                  </a:lnTo>
                  <a:lnTo>
                    <a:pt x="8650" y="6913"/>
                  </a:lnTo>
                  <a:lnTo>
                    <a:pt x="8683" y="6915"/>
                  </a:lnTo>
                  <a:lnTo>
                    <a:pt x="8715" y="6922"/>
                  </a:lnTo>
                  <a:lnTo>
                    <a:pt x="8746" y="6932"/>
                  </a:lnTo>
                  <a:lnTo>
                    <a:pt x="8775" y="6946"/>
                  </a:lnTo>
                  <a:lnTo>
                    <a:pt x="8802" y="6965"/>
                  </a:lnTo>
                  <a:lnTo>
                    <a:pt x="8827" y="6986"/>
                  </a:lnTo>
                  <a:lnTo>
                    <a:pt x="8848" y="7011"/>
                  </a:lnTo>
                  <a:lnTo>
                    <a:pt x="8867" y="7038"/>
                  </a:lnTo>
                  <a:lnTo>
                    <a:pt x="8881" y="7067"/>
                  </a:lnTo>
                  <a:lnTo>
                    <a:pt x="8891" y="7098"/>
                  </a:lnTo>
                  <a:lnTo>
                    <a:pt x="8898" y="7130"/>
                  </a:lnTo>
                  <a:lnTo>
                    <a:pt x="8900" y="7163"/>
                  </a:lnTo>
                  <a:lnTo>
                    <a:pt x="8898" y="7196"/>
                  </a:lnTo>
                  <a:lnTo>
                    <a:pt x="8891" y="7228"/>
                  </a:lnTo>
                  <a:lnTo>
                    <a:pt x="8881" y="7259"/>
                  </a:lnTo>
                  <a:lnTo>
                    <a:pt x="8867" y="7288"/>
                  </a:lnTo>
                  <a:lnTo>
                    <a:pt x="8848" y="7315"/>
                  </a:lnTo>
                  <a:lnTo>
                    <a:pt x="8827" y="7340"/>
                  </a:lnTo>
                  <a:lnTo>
                    <a:pt x="8193" y="7974"/>
                  </a:lnTo>
                  <a:lnTo>
                    <a:pt x="8557" y="8338"/>
                  </a:lnTo>
                  <a:lnTo>
                    <a:pt x="8578" y="8363"/>
                  </a:lnTo>
                  <a:lnTo>
                    <a:pt x="8596" y="8390"/>
                  </a:lnTo>
                  <a:lnTo>
                    <a:pt x="8611" y="8419"/>
                  </a:lnTo>
                  <a:lnTo>
                    <a:pt x="8621" y="8450"/>
                  </a:lnTo>
                  <a:lnTo>
                    <a:pt x="8628" y="8482"/>
                  </a:lnTo>
                  <a:lnTo>
                    <a:pt x="8630" y="8515"/>
                  </a:lnTo>
                  <a:lnTo>
                    <a:pt x="8628" y="8548"/>
                  </a:lnTo>
                  <a:lnTo>
                    <a:pt x="8621" y="8580"/>
                  </a:lnTo>
                  <a:lnTo>
                    <a:pt x="8611" y="8611"/>
                  </a:lnTo>
                  <a:lnTo>
                    <a:pt x="8597" y="8640"/>
                  </a:lnTo>
                  <a:lnTo>
                    <a:pt x="8578" y="8667"/>
                  </a:lnTo>
                  <a:lnTo>
                    <a:pt x="8557" y="8692"/>
                  </a:lnTo>
                  <a:lnTo>
                    <a:pt x="8532" y="8713"/>
                  </a:lnTo>
                  <a:lnTo>
                    <a:pt x="8505" y="8731"/>
                  </a:lnTo>
                  <a:lnTo>
                    <a:pt x="8476" y="8746"/>
                  </a:lnTo>
                  <a:lnTo>
                    <a:pt x="8445" y="8756"/>
                  </a:lnTo>
                  <a:lnTo>
                    <a:pt x="8413" y="8763"/>
                  </a:lnTo>
                  <a:lnTo>
                    <a:pt x="8380" y="8765"/>
                  </a:lnTo>
                  <a:lnTo>
                    <a:pt x="8347" y="8763"/>
                  </a:lnTo>
                  <a:lnTo>
                    <a:pt x="8315" y="8756"/>
                  </a:lnTo>
                  <a:lnTo>
                    <a:pt x="8284" y="8746"/>
                  </a:lnTo>
                  <a:lnTo>
                    <a:pt x="8255" y="8732"/>
                  </a:lnTo>
                  <a:lnTo>
                    <a:pt x="8228" y="8713"/>
                  </a:lnTo>
                  <a:lnTo>
                    <a:pt x="8203" y="8692"/>
                  </a:lnTo>
                  <a:lnTo>
                    <a:pt x="4570" y="5060"/>
                  </a:lnTo>
                  <a:lnTo>
                    <a:pt x="4519" y="5099"/>
                  </a:lnTo>
                  <a:lnTo>
                    <a:pt x="4512" y="5104"/>
                  </a:lnTo>
                  <a:lnTo>
                    <a:pt x="4454" y="5145"/>
                  </a:lnTo>
                  <a:lnTo>
                    <a:pt x="4446" y="5151"/>
                  </a:lnTo>
                  <a:lnTo>
                    <a:pt x="4387" y="5190"/>
                  </a:lnTo>
                  <a:lnTo>
                    <a:pt x="4379" y="5195"/>
                  </a:lnTo>
                  <a:lnTo>
                    <a:pt x="4318" y="5231"/>
                  </a:lnTo>
                  <a:lnTo>
                    <a:pt x="4310" y="5236"/>
                  </a:lnTo>
                  <a:lnTo>
                    <a:pt x="4247" y="5270"/>
                  </a:lnTo>
                  <a:lnTo>
                    <a:pt x="4239" y="5275"/>
                  </a:lnTo>
                  <a:lnTo>
                    <a:pt x="4176" y="5307"/>
                  </a:lnTo>
                  <a:lnTo>
                    <a:pt x="4167" y="5311"/>
                  </a:lnTo>
                  <a:lnTo>
                    <a:pt x="4103" y="5340"/>
                  </a:lnTo>
                  <a:lnTo>
                    <a:pt x="4094" y="5344"/>
                  </a:lnTo>
                  <a:lnTo>
                    <a:pt x="4029" y="5371"/>
                  </a:lnTo>
                  <a:lnTo>
                    <a:pt x="4020" y="5374"/>
                  </a:lnTo>
                  <a:lnTo>
                    <a:pt x="3954" y="5399"/>
                  </a:lnTo>
                  <a:lnTo>
                    <a:pt x="3945" y="5402"/>
                  </a:lnTo>
                  <a:lnTo>
                    <a:pt x="3878" y="5424"/>
                  </a:lnTo>
                  <a:lnTo>
                    <a:pt x="3869" y="5427"/>
                  </a:lnTo>
                  <a:lnTo>
                    <a:pt x="3802" y="5446"/>
                  </a:lnTo>
                  <a:lnTo>
                    <a:pt x="3793" y="5448"/>
                  </a:lnTo>
                  <a:lnTo>
                    <a:pt x="3724" y="5465"/>
                  </a:lnTo>
                  <a:lnTo>
                    <a:pt x="3715" y="5467"/>
                  </a:lnTo>
                  <a:lnTo>
                    <a:pt x="3646" y="5482"/>
                  </a:lnTo>
                  <a:lnTo>
                    <a:pt x="3637" y="5484"/>
                  </a:lnTo>
                  <a:lnTo>
                    <a:pt x="3567" y="5495"/>
                  </a:lnTo>
                  <a:lnTo>
                    <a:pt x="3558" y="5497"/>
                  </a:lnTo>
                  <a:lnTo>
                    <a:pt x="3488" y="5506"/>
                  </a:lnTo>
                  <a:lnTo>
                    <a:pt x="3479" y="5507"/>
                  </a:lnTo>
                  <a:lnTo>
                    <a:pt x="3408" y="5514"/>
                  </a:lnTo>
                  <a:lnTo>
                    <a:pt x="3399" y="5514"/>
                  </a:lnTo>
                  <a:lnTo>
                    <a:pt x="3328" y="5518"/>
                  </a:lnTo>
                  <a:lnTo>
                    <a:pt x="3319" y="5519"/>
                  </a:lnTo>
                  <a:lnTo>
                    <a:pt x="3248" y="5520"/>
                  </a:lnTo>
                  <a:lnTo>
                    <a:pt x="3238" y="5520"/>
                  </a:lnTo>
                  <a:lnTo>
                    <a:pt x="3167" y="5519"/>
                  </a:lnTo>
                  <a:lnTo>
                    <a:pt x="3158" y="5518"/>
                  </a:lnTo>
                  <a:lnTo>
                    <a:pt x="3087" y="5514"/>
                  </a:lnTo>
                  <a:lnTo>
                    <a:pt x="3078" y="5514"/>
                  </a:lnTo>
                  <a:lnTo>
                    <a:pt x="3007" y="5507"/>
                  </a:lnTo>
                  <a:lnTo>
                    <a:pt x="2998" y="5506"/>
                  </a:lnTo>
                  <a:lnTo>
                    <a:pt x="2927" y="5497"/>
                  </a:lnTo>
                  <a:lnTo>
                    <a:pt x="2918" y="5495"/>
                  </a:lnTo>
                  <a:lnTo>
                    <a:pt x="2849" y="5484"/>
                  </a:lnTo>
                  <a:lnTo>
                    <a:pt x="2839" y="5482"/>
                  </a:lnTo>
                  <a:lnTo>
                    <a:pt x="2770" y="5467"/>
                  </a:lnTo>
                  <a:lnTo>
                    <a:pt x="2761" y="5465"/>
                  </a:lnTo>
                  <a:lnTo>
                    <a:pt x="2693" y="5448"/>
                  </a:lnTo>
                  <a:lnTo>
                    <a:pt x="2684" y="5446"/>
                  </a:lnTo>
                  <a:lnTo>
                    <a:pt x="2616" y="5427"/>
                  </a:lnTo>
                  <a:lnTo>
                    <a:pt x="2607" y="5424"/>
                  </a:lnTo>
                  <a:lnTo>
                    <a:pt x="2540" y="5402"/>
                  </a:lnTo>
                  <a:lnTo>
                    <a:pt x="2531" y="5399"/>
                  </a:lnTo>
                  <a:lnTo>
                    <a:pt x="2465" y="5374"/>
                  </a:lnTo>
                  <a:lnTo>
                    <a:pt x="2456" y="5371"/>
                  </a:lnTo>
                  <a:lnTo>
                    <a:pt x="2391" y="5344"/>
                  </a:lnTo>
                  <a:lnTo>
                    <a:pt x="2382" y="5340"/>
                  </a:lnTo>
                  <a:lnTo>
                    <a:pt x="2318" y="5311"/>
                  </a:lnTo>
                  <a:lnTo>
                    <a:pt x="2309" y="5307"/>
                  </a:lnTo>
                  <a:lnTo>
                    <a:pt x="2246" y="5275"/>
                  </a:lnTo>
                  <a:lnTo>
                    <a:pt x="2238" y="5270"/>
                  </a:lnTo>
                  <a:lnTo>
                    <a:pt x="2175" y="5236"/>
                  </a:lnTo>
                  <a:lnTo>
                    <a:pt x="2167" y="5231"/>
                  </a:lnTo>
                  <a:lnTo>
                    <a:pt x="2106" y="5194"/>
                  </a:lnTo>
                  <a:lnTo>
                    <a:pt x="2098" y="5189"/>
                  </a:lnTo>
                  <a:lnTo>
                    <a:pt x="2039" y="5150"/>
                  </a:lnTo>
                  <a:lnTo>
                    <a:pt x="2031" y="5145"/>
                  </a:lnTo>
                  <a:lnTo>
                    <a:pt x="1973" y="5104"/>
                  </a:lnTo>
                  <a:lnTo>
                    <a:pt x="1966" y="5099"/>
                  </a:lnTo>
                  <a:lnTo>
                    <a:pt x="1910" y="5056"/>
                  </a:lnTo>
                  <a:lnTo>
                    <a:pt x="1903" y="5050"/>
                  </a:lnTo>
                  <a:lnTo>
                    <a:pt x="1848" y="5005"/>
                  </a:lnTo>
                  <a:lnTo>
                    <a:pt x="1841" y="4999"/>
                  </a:lnTo>
                  <a:lnTo>
                    <a:pt x="1789" y="4952"/>
                  </a:lnTo>
                  <a:lnTo>
                    <a:pt x="1782" y="4945"/>
                  </a:lnTo>
                  <a:lnTo>
                    <a:pt x="1731" y="4896"/>
                  </a:lnTo>
                  <a:lnTo>
                    <a:pt x="1724" y="4890"/>
                  </a:lnTo>
                  <a:lnTo>
                    <a:pt x="1676" y="4839"/>
                  </a:lnTo>
                  <a:lnTo>
                    <a:pt x="1669" y="4832"/>
                  </a:lnTo>
                  <a:lnTo>
                    <a:pt x="1622" y="4779"/>
                  </a:lnTo>
                  <a:lnTo>
                    <a:pt x="1616" y="4772"/>
                  </a:lnTo>
                  <a:lnTo>
                    <a:pt x="1571" y="4718"/>
                  </a:lnTo>
                  <a:lnTo>
                    <a:pt x="1565" y="4710"/>
                  </a:lnTo>
                  <a:lnTo>
                    <a:pt x="1522" y="4654"/>
                  </a:lnTo>
                  <a:lnTo>
                    <a:pt x="1517" y="4647"/>
                  </a:lnTo>
                  <a:lnTo>
                    <a:pt x="1476" y="4589"/>
                  </a:lnTo>
                  <a:lnTo>
                    <a:pt x="1470" y="4581"/>
                  </a:lnTo>
                  <a:lnTo>
                    <a:pt x="1431" y="4522"/>
                  </a:lnTo>
                  <a:lnTo>
                    <a:pt x="1426" y="4514"/>
                  </a:lnTo>
                  <a:lnTo>
                    <a:pt x="1390" y="4453"/>
                  </a:lnTo>
                  <a:lnTo>
                    <a:pt x="1385" y="4445"/>
                  </a:lnTo>
                  <a:lnTo>
                    <a:pt x="1351" y="4383"/>
                  </a:lnTo>
                  <a:lnTo>
                    <a:pt x="1346" y="4375"/>
                  </a:lnTo>
                  <a:lnTo>
                    <a:pt x="1314" y="4311"/>
                  </a:lnTo>
                  <a:lnTo>
                    <a:pt x="1310" y="4303"/>
                  </a:lnTo>
                  <a:lnTo>
                    <a:pt x="1281" y="4238"/>
                  </a:lnTo>
                  <a:lnTo>
                    <a:pt x="1277" y="4230"/>
                  </a:lnTo>
                  <a:lnTo>
                    <a:pt x="1250" y="4164"/>
                  </a:lnTo>
                  <a:lnTo>
                    <a:pt x="1246" y="4156"/>
                  </a:lnTo>
                  <a:lnTo>
                    <a:pt x="1222" y="4089"/>
                  </a:lnTo>
                  <a:lnTo>
                    <a:pt x="1219" y="4081"/>
                  </a:lnTo>
                  <a:lnTo>
                    <a:pt x="1196" y="4014"/>
                  </a:lnTo>
                  <a:lnTo>
                    <a:pt x="1194" y="4005"/>
                  </a:lnTo>
                  <a:lnTo>
                    <a:pt x="1174" y="3937"/>
                  </a:lnTo>
                  <a:lnTo>
                    <a:pt x="1172" y="3928"/>
                  </a:lnTo>
                  <a:lnTo>
                    <a:pt x="1155" y="3859"/>
                  </a:lnTo>
                  <a:lnTo>
                    <a:pt x="1153" y="3850"/>
                  </a:lnTo>
                  <a:lnTo>
                    <a:pt x="1138" y="3781"/>
                  </a:lnTo>
                  <a:lnTo>
                    <a:pt x="1137" y="3772"/>
                  </a:lnTo>
                  <a:lnTo>
                    <a:pt x="1125" y="3702"/>
                  </a:lnTo>
                  <a:lnTo>
                    <a:pt x="1123" y="3693"/>
                  </a:lnTo>
                  <a:lnTo>
                    <a:pt x="1114" y="3623"/>
                  </a:lnTo>
                  <a:lnTo>
                    <a:pt x="1113" y="3614"/>
                  </a:lnTo>
                  <a:lnTo>
                    <a:pt x="1106" y="3543"/>
                  </a:lnTo>
                  <a:lnTo>
                    <a:pt x="1106" y="3534"/>
                  </a:lnTo>
                  <a:lnTo>
                    <a:pt x="1102" y="3463"/>
                  </a:lnTo>
                  <a:lnTo>
                    <a:pt x="1101" y="3454"/>
                  </a:lnTo>
                  <a:lnTo>
                    <a:pt x="1100" y="3383"/>
                  </a:lnTo>
                  <a:lnTo>
                    <a:pt x="1100" y="3373"/>
                  </a:lnTo>
                  <a:lnTo>
                    <a:pt x="1101" y="3302"/>
                  </a:lnTo>
                  <a:lnTo>
                    <a:pt x="1102" y="3293"/>
                  </a:lnTo>
                  <a:lnTo>
                    <a:pt x="1106" y="3222"/>
                  </a:lnTo>
                  <a:lnTo>
                    <a:pt x="1106" y="3213"/>
                  </a:lnTo>
                  <a:lnTo>
                    <a:pt x="1113" y="3142"/>
                  </a:lnTo>
                  <a:lnTo>
                    <a:pt x="1114" y="3133"/>
                  </a:lnTo>
                  <a:lnTo>
                    <a:pt x="1123" y="3063"/>
                  </a:lnTo>
                  <a:lnTo>
                    <a:pt x="1125" y="3054"/>
                  </a:lnTo>
                  <a:lnTo>
                    <a:pt x="1136" y="2984"/>
                  </a:lnTo>
                  <a:lnTo>
                    <a:pt x="1138" y="2975"/>
                  </a:lnTo>
                  <a:lnTo>
                    <a:pt x="1153" y="2906"/>
                  </a:lnTo>
                  <a:lnTo>
                    <a:pt x="1155" y="2896"/>
                  </a:lnTo>
                  <a:lnTo>
                    <a:pt x="1172" y="2828"/>
                  </a:lnTo>
                  <a:lnTo>
                    <a:pt x="1174" y="2819"/>
                  </a:lnTo>
                  <a:lnTo>
                    <a:pt x="1194" y="2751"/>
                  </a:lnTo>
                  <a:lnTo>
                    <a:pt x="1196" y="2742"/>
                  </a:lnTo>
                  <a:lnTo>
                    <a:pt x="1219" y="2675"/>
                  </a:lnTo>
                  <a:lnTo>
                    <a:pt x="1222" y="2666"/>
                  </a:lnTo>
                  <a:lnTo>
                    <a:pt x="1246" y="2600"/>
                  </a:lnTo>
                  <a:lnTo>
                    <a:pt x="1250" y="2591"/>
                  </a:lnTo>
                  <a:lnTo>
                    <a:pt x="1277" y="2525"/>
                  </a:lnTo>
                  <a:lnTo>
                    <a:pt x="1281" y="2517"/>
                  </a:lnTo>
                  <a:lnTo>
                    <a:pt x="1310" y="2452"/>
                  </a:lnTo>
                  <a:lnTo>
                    <a:pt x="1314" y="2444"/>
                  </a:lnTo>
                  <a:lnTo>
                    <a:pt x="1346" y="2380"/>
                  </a:lnTo>
                  <a:lnTo>
                    <a:pt x="1351" y="2372"/>
                  </a:lnTo>
                  <a:lnTo>
                    <a:pt x="1385" y="2310"/>
                  </a:lnTo>
                  <a:lnTo>
                    <a:pt x="1390" y="2302"/>
                  </a:lnTo>
                  <a:lnTo>
                    <a:pt x="1427" y="2241"/>
                  </a:lnTo>
                  <a:lnTo>
                    <a:pt x="1432" y="2233"/>
                  </a:lnTo>
                  <a:lnTo>
                    <a:pt x="1471" y="2174"/>
                  </a:lnTo>
                  <a:lnTo>
                    <a:pt x="1476" y="2166"/>
                  </a:lnTo>
                  <a:lnTo>
                    <a:pt x="1517" y="2109"/>
                  </a:lnTo>
                  <a:lnTo>
                    <a:pt x="1522" y="2101"/>
                  </a:lnTo>
                  <a:lnTo>
                    <a:pt x="1565" y="2045"/>
                  </a:lnTo>
                  <a:lnTo>
                    <a:pt x="1571" y="2038"/>
                  </a:lnTo>
                  <a:lnTo>
                    <a:pt x="1616" y="1983"/>
                  </a:lnTo>
                  <a:lnTo>
                    <a:pt x="1622" y="1976"/>
                  </a:lnTo>
                  <a:lnTo>
                    <a:pt x="1669" y="1924"/>
                  </a:lnTo>
                  <a:lnTo>
                    <a:pt x="1676" y="1917"/>
                  </a:lnTo>
                  <a:lnTo>
                    <a:pt x="1725" y="1866"/>
                  </a:lnTo>
                  <a:lnTo>
                    <a:pt x="1731" y="1860"/>
                  </a:lnTo>
                  <a:lnTo>
                    <a:pt x="1782" y="1811"/>
                  </a:lnTo>
                  <a:lnTo>
                    <a:pt x="1789" y="1804"/>
                  </a:lnTo>
                  <a:lnTo>
                    <a:pt x="1841" y="1757"/>
                  </a:lnTo>
                  <a:lnTo>
                    <a:pt x="1848" y="1751"/>
                  </a:lnTo>
                  <a:lnTo>
                    <a:pt x="1903" y="1706"/>
                  </a:lnTo>
                  <a:lnTo>
                    <a:pt x="1910" y="1700"/>
                  </a:lnTo>
                  <a:lnTo>
                    <a:pt x="1966" y="1657"/>
                  </a:lnTo>
                  <a:lnTo>
                    <a:pt x="1974" y="1652"/>
                  </a:lnTo>
                  <a:lnTo>
                    <a:pt x="2031" y="1611"/>
                  </a:lnTo>
                  <a:lnTo>
                    <a:pt x="2039" y="1606"/>
                  </a:lnTo>
                  <a:lnTo>
                    <a:pt x="2098" y="1567"/>
                  </a:lnTo>
                  <a:lnTo>
                    <a:pt x="2106" y="1562"/>
                  </a:lnTo>
                  <a:lnTo>
                    <a:pt x="2167" y="1525"/>
                  </a:lnTo>
                  <a:lnTo>
                    <a:pt x="2175" y="1520"/>
                  </a:lnTo>
                  <a:lnTo>
                    <a:pt x="2237" y="1486"/>
                  </a:lnTo>
                  <a:lnTo>
                    <a:pt x="2246" y="1481"/>
                  </a:lnTo>
                  <a:lnTo>
                    <a:pt x="2309" y="1449"/>
                  </a:lnTo>
                  <a:lnTo>
                    <a:pt x="2317" y="1445"/>
                  </a:lnTo>
                  <a:lnTo>
                    <a:pt x="2382" y="1416"/>
                  </a:lnTo>
                  <a:lnTo>
                    <a:pt x="2390" y="1412"/>
                  </a:lnTo>
                  <a:lnTo>
                    <a:pt x="2456" y="1385"/>
                  </a:lnTo>
                  <a:lnTo>
                    <a:pt x="2464" y="1382"/>
                  </a:lnTo>
                  <a:lnTo>
                    <a:pt x="2531" y="1357"/>
                  </a:lnTo>
                  <a:lnTo>
                    <a:pt x="2539" y="1354"/>
                  </a:lnTo>
                  <a:lnTo>
                    <a:pt x="2607" y="1332"/>
                  </a:lnTo>
                  <a:lnTo>
                    <a:pt x="2615" y="1329"/>
                  </a:lnTo>
                  <a:lnTo>
                    <a:pt x="2683" y="1310"/>
                  </a:lnTo>
                  <a:lnTo>
                    <a:pt x="2692" y="1307"/>
                  </a:lnTo>
                  <a:lnTo>
                    <a:pt x="2761" y="1290"/>
                  </a:lnTo>
                  <a:lnTo>
                    <a:pt x="2770" y="1288"/>
                  </a:lnTo>
                  <a:lnTo>
                    <a:pt x="2839" y="1274"/>
                  </a:lnTo>
                  <a:lnTo>
                    <a:pt x="2848" y="1272"/>
                  </a:lnTo>
                  <a:lnTo>
                    <a:pt x="2918" y="1260"/>
                  </a:lnTo>
                  <a:lnTo>
                    <a:pt x="2927" y="1258"/>
                  </a:lnTo>
                  <a:lnTo>
                    <a:pt x="2997" y="1249"/>
                  </a:lnTo>
                  <a:lnTo>
                    <a:pt x="3007" y="1248"/>
                  </a:lnTo>
                  <a:lnTo>
                    <a:pt x="3077" y="1241"/>
                  </a:lnTo>
                  <a:lnTo>
                    <a:pt x="3087" y="1241"/>
                  </a:lnTo>
                  <a:lnTo>
                    <a:pt x="3158" y="1237"/>
                  </a:lnTo>
                  <a:lnTo>
                    <a:pt x="3167" y="1236"/>
                  </a:lnTo>
                  <a:lnTo>
                    <a:pt x="3238" y="1235"/>
                  </a:lnTo>
                  <a:lnTo>
                    <a:pt x="3248" y="1235"/>
                  </a:lnTo>
                  <a:lnTo>
                    <a:pt x="3319" y="1236"/>
                  </a:lnTo>
                  <a:lnTo>
                    <a:pt x="3328" y="1237"/>
                  </a:lnTo>
                  <a:lnTo>
                    <a:pt x="3399" y="1241"/>
                  </a:lnTo>
                  <a:lnTo>
                    <a:pt x="3408" y="1241"/>
                  </a:lnTo>
                  <a:lnTo>
                    <a:pt x="3479" y="1248"/>
                  </a:lnTo>
                  <a:lnTo>
                    <a:pt x="3488" y="1249"/>
                  </a:lnTo>
                  <a:lnTo>
                    <a:pt x="3558" y="1258"/>
                  </a:lnTo>
                  <a:lnTo>
                    <a:pt x="3567" y="1260"/>
                  </a:lnTo>
                  <a:lnTo>
                    <a:pt x="3637" y="1272"/>
                  </a:lnTo>
                  <a:lnTo>
                    <a:pt x="3646" y="1274"/>
                  </a:lnTo>
                  <a:lnTo>
                    <a:pt x="3715" y="1288"/>
                  </a:lnTo>
                  <a:lnTo>
                    <a:pt x="3724" y="1290"/>
                  </a:lnTo>
                  <a:lnTo>
                    <a:pt x="3793" y="1307"/>
                  </a:lnTo>
                  <a:lnTo>
                    <a:pt x="3802" y="1310"/>
                  </a:lnTo>
                  <a:lnTo>
                    <a:pt x="3870" y="1329"/>
                  </a:lnTo>
                  <a:lnTo>
                    <a:pt x="3879" y="1332"/>
                  </a:lnTo>
                  <a:lnTo>
                    <a:pt x="3946" y="1354"/>
                  </a:lnTo>
                  <a:lnTo>
                    <a:pt x="3954" y="1357"/>
                  </a:lnTo>
                  <a:lnTo>
                    <a:pt x="4021" y="1382"/>
                  </a:lnTo>
                  <a:lnTo>
                    <a:pt x="4029" y="1385"/>
                  </a:lnTo>
                  <a:lnTo>
                    <a:pt x="4095" y="1412"/>
                  </a:lnTo>
                  <a:lnTo>
                    <a:pt x="4103" y="1416"/>
                  </a:lnTo>
                  <a:lnTo>
                    <a:pt x="4168" y="1445"/>
                  </a:lnTo>
                  <a:lnTo>
                    <a:pt x="4176" y="1449"/>
                  </a:lnTo>
                  <a:lnTo>
                    <a:pt x="4239" y="1481"/>
                  </a:lnTo>
                  <a:lnTo>
                    <a:pt x="4248" y="1486"/>
                  </a:lnTo>
                  <a:lnTo>
                    <a:pt x="4310" y="1520"/>
                  </a:lnTo>
                  <a:lnTo>
                    <a:pt x="4318" y="1525"/>
                  </a:lnTo>
                  <a:lnTo>
                    <a:pt x="4379" y="1561"/>
                  </a:lnTo>
                  <a:lnTo>
                    <a:pt x="4387" y="1566"/>
                  </a:lnTo>
                  <a:lnTo>
                    <a:pt x="4446" y="1605"/>
                  </a:lnTo>
                  <a:lnTo>
                    <a:pt x="4454" y="1611"/>
                  </a:lnTo>
                  <a:lnTo>
                    <a:pt x="4512" y="1652"/>
                  </a:lnTo>
                  <a:lnTo>
                    <a:pt x="4519" y="1657"/>
                  </a:lnTo>
                  <a:lnTo>
                    <a:pt x="4575" y="1700"/>
                  </a:lnTo>
                  <a:lnTo>
                    <a:pt x="4583" y="1706"/>
                  </a:lnTo>
                  <a:lnTo>
                    <a:pt x="4637" y="1751"/>
                  </a:lnTo>
                  <a:lnTo>
                    <a:pt x="4644" y="1757"/>
                  </a:lnTo>
                  <a:lnTo>
                    <a:pt x="4697" y="1804"/>
                  </a:lnTo>
                  <a:lnTo>
                    <a:pt x="4704" y="1811"/>
                  </a:lnTo>
                  <a:lnTo>
                    <a:pt x="4755" y="1859"/>
                  </a:lnTo>
                  <a:lnTo>
                    <a:pt x="4761" y="1866"/>
                  </a:lnTo>
                  <a:lnTo>
                    <a:pt x="4810" y="1917"/>
                  </a:lnTo>
                  <a:lnTo>
                    <a:pt x="4817" y="1924"/>
                  </a:lnTo>
                  <a:lnTo>
                    <a:pt x="4864" y="1976"/>
                  </a:lnTo>
                  <a:lnTo>
                    <a:pt x="4870" y="1983"/>
                  </a:lnTo>
                  <a:lnTo>
                    <a:pt x="4915" y="2038"/>
                  </a:lnTo>
                  <a:lnTo>
                    <a:pt x="4921" y="2045"/>
                  </a:lnTo>
                  <a:lnTo>
                    <a:pt x="4964" y="2101"/>
                  </a:lnTo>
                  <a:lnTo>
                    <a:pt x="4969" y="2108"/>
                  </a:lnTo>
                  <a:lnTo>
                    <a:pt x="5010" y="2166"/>
                  </a:lnTo>
                  <a:lnTo>
                    <a:pt x="5015" y="2174"/>
                  </a:lnTo>
                  <a:lnTo>
                    <a:pt x="5054" y="2233"/>
                  </a:lnTo>
                  <a:lnTo>
                    <a:pt x="5059" y="2241"/>
                  </a:lnTo>
                  <a:lnTo>
                    <a:pt x="5096" y="2302"/>
                  </a:lnTo>
                  <a:lnTo>
                    <a:pt x="5101" y="2310"/>
                  </a:lnTo>
                  <a:lnTo>
                    <a:pt x="5135" y="2373"/>
                  </a:lnTo>
                  <a:lnTo>
                    <a:pt x="5140" y="2381"/>
                  </a:lnTo>
                  <a:lnTo>
                    <a:pt x="5172" y="2444"/>
                  </a:lnTo>
                  <a:lnTo>
                    <a:pt x="5176" y="2453"/>
                  </a:lnTo>
                  <a:lnTo>
                    <a:pt x="5205" y="2517"/>
                  </a:lnTo>
                  <a:lnTo>
                    <a:pt x="5209" y="2526"/>
                  </a:lnTo>
                  <a:lnTo>
                    <a:pt x="5236" y="2591"/>
                  </a:lnTo>
                  <a:lnTo>
                    <a:pt x="5239" y="2600"/>
                  </a:lnTo>
                  <a:lnTo>
                    <a:pt x="5264" y="2666"/>
                  </a:lnTo>
                  <a:lnTo>
                    <a:pt x="5267" y="2675"/>
                  </a:lnTo>
                  <a:lnTo>
                    <a:pt x="5289" y="2742"/>
                  </a:lnTo>
                  <a:lnTo>
                    <a:pt x="5292" y="2751"/>
                  </a:lnTo>
                  <a:lnTo>
                    <a:pt x="5311" y="2819"/>
                  </a:lnTo>
                  <a:lnTo>
                    <a:pt x="5313" y="2828"/>
                  </a:lnTo>
                  <a:lnTo>
                    <a:pt x="5330" y="2897"/>
                  </a:lnTo>
                  <a:lnTo>
                    <a:pt x="5332" y="2906"/>
                  </a:lnTo>
                  <a:lnTo>
                    <a:pt x="5347" y="2975"/>
                  </a:lnTo>
                  <a:lnTo>
                    <a:pt x="5349" y="2984"/>
                  </a:lnTo>
                  <a:lnTo>
                    <a:pt x="5360" y="3054"/>
                  </a:lnTo>
                  <a:lnTo>
                    <a:pt x="5362" y="3063"/>
                  </a:lnTo>
                  <a:lnTo>
                    <a:pt x="5371" y="3133"/>
                  </a:lnTo>
                  <a:lnTo>
                    <a:pt x="5372" y="3142"/>
                  </a:lnTo>
                  <a:lnTo>
                    <a:pt x="5379" y="3213"/>
                  </a:lnTo>
                  <a:lnTo>
                    <a:pt x="5379" y="3222"/>
                  </a:lnTo>
                  <a:lnTo>
                    <a:pt x="5383" y="3293"/>
                  </a:lnTo>
                  <a:close/>
                  <a:moveTo>
                    <a:pt x="4880" y="3501"/>
                  </a:moveTo>
                  <a:lnTo>
                    <a:pt x="4884" y="3440"/>
                  </a:lnTo>
                  <a:lnTo>
                    <a:pt x="4885" y="3378"/>
                  </a:lnTo>
                  <a:lnTo>
                    <a:pt x="4884" y="3316"/>
                  </a:lnTo>
                  <a:lnTo>
                    <a:pt x="4880" y="3255"/>
                  </a:lnTo>
                  <a:lnTo>
                    <a:pt x="4875" y="3194"/>
                  </a:lnTo>
                  <a:lnTo>
                    <a:pt x="4867" y="3133"/>
                  </a:lnTo>
                  <a:lnTo>
                    <a:pt x="4856" y="3072"/>
                  </a:lnTo>
                  <a:lnTo>
                    <a:pt x="4844" y="3012"/>
                  </a:lnTo>
                  <a:lnTo>
                    <a:pt x="4829" y="2952"/>
                  </a:lnTo>
                  <a:lnTo>
                    <a:pt x="4812" y="2894"/>
                  </a:lnTo>
                  <a:lnTo>
                    <a:pt x="4793" y="2835"/>
                  </a:lnTo>
                  <a:lnTo>
                    <a:pt x="4772" y="2778"/>
                  </a:lnTo>
                  <a:lnTo>
                    <a:pt x="4748" y="2721"/>
                  </a:lnTo>
                  <a:lnTo>
                    <a:pt x="4723" y="2665"/>
                  </a:lnTo>
                  <a:lnTo>
                    <a:pt x="4695" y="2610"/>
                  </a:lnTo>
                  <a:lnTo>
                    <a:pt x="4665" y="2556"/>
                  </a:lnTo>
                  <a:lnTo>
                    <a:pt x="4634" y="2503"/>
                  </a:lnTo>
                  <a:lnTo>
                    <a:pt x="4600" y="2452"/>
                  </a:lnTo>
                  <a:lnTo>
                    <a:pt x="4564" y="2402"/>
                  </a:lnTo>
                  <a:lnTo>
                    <a:pt x="4527" y="2353"/>
                  </a:lnTo>
                  <a:lnTo>
                    <a:pt x="4488" y="2306"/>
                  </a:lnTo>
                  <a:lnTo>
                    <a:pt x="4447" y="2261"/>
                  </a:lnTo>
                  <a:lnTo>
                    <a:pt x="4405" y="2217"/>
                  </a:lnTo>
                  <a:lnTo>
                    <a:pt x="4360" y="2174"/>
                  </a:lnTo>
                  <a:lnTo>
                    <a:pt x="4315" y="2133"/>
                  </a:lnTo>
                  <a:lnTo>
                    <a:pt x="4267" y="2094"/>
                  </a:lnTo>
                  <a:lnTo>
                    <a:pt x="4219" y="2057"/>
                  </a:lnTo>
                  <a:lnTo>
                    <a:pt x="4169" y="2021"/>
                  </a:lnTo>
                  <a:lnTo>
                    <a:pt x="4117" y="1987"/>
                  </a:lnTo>
                  <a:lnTo>
                    <a:pt x="4064" y="1956"/>
                  </a:lnTo>
                  <a:lnTo>
                    <a:pt x="4010" y="1926"/>
                  </a:lnTo>
                  <a:lnTo>
                    <a:pt x="3955" y="1898"/>
                  </a:lnTo>
                  <a:lnTo>
                    <a:pt x="3899" y="1872"/>
                  </a:lnTo>
                  <a:lnTo>
                    <a:pt x="3842" y="1849"/>
                  </a:lnTo>
                  <a:lnTo>
                    <a:pt x="3785" y="1827"/>
                  </a:lnTo>
                  <a:lnTo>
                    <a:pt x="3726" y="1808"/>
                  </a:lnTo>
                  <a:lnTo>
                    <a:pt x="3668" y="1791"/>
                  </a:lnTo>
                  <a:lnTo>
                    <a:pt x="3608" y="1776"/>
                  </a:lnTo>
                  <a:lnTo>
                    <a:pt x="3548" y="1764"/>
                  </a:lnTo>
                  <a:lnTo>
                    <a:pt x="3488" y="1754"/>
                  </a:lnTo>
                  <a:lnTo>
                    <a:pt x="3427" y="1745"/>
                  </a:lnTo>
                  <a:lnTo>
                    <a:pt x="3366" y="1740"/>
                  </a:lnTo>
                  <a:lnTo>
                    <a:pt x="3305" y="1736"/>
                  </a:lnTo>
                  <a:lnTo>
                    <a:pt x="3243" y="1735"/>
                  </a:lnTo>
                  <a:lnTo>
                    <a:pt x="3181" y="1736"/>
                  </a:lnTo>
                  <a:lnTo>
                    <a:pt x="3120" y="1740"/>
                  </a:lnTo>
                  <a:lnTo>
                    <a:pt x="3058" y="1745"/>
                  </a:lnTo>
                  <a:lnTo>
                    <a:pt x="2997" y="1754"/>
                  </a:lnTo>
                  <a:lnTo>
                    <a:pt x="2937" y="1764"/>
                  </a:lnTo>
                  <a:lnTo>
                    <a:pt x="2877" y="1776"/>
                  </a:lnTo>
                  <a:lnTo>
                    <a:pt x="2817" y="1791"/>
                  </a:lnTo>
                  <a:lnTo>
                    <a:pt x="2759" y="1808"/>
                  </a:lnTo>
                  <a:lnTo>
                    <a:pt x="2700" y="1827"/>
                  </a:lnTo>
                  <a:lnTo>
                    <a:pt x="2643" y="1849"/>
                  </a:lnTo>
                  <a:lnTo>
                    <a:pt x="2586" y="1872"/>
                  </a:lnTo>
                  <a:lnTo>
                    <a:pt x="2530" y="1898"/>
                  </a:lnTo>
                  <a:lnTo>
                    <a:pt x="2475" y="1926"/>
                  </a:lnTo>
                  <a:lnTo>
                    <a:pt x="2421" y="1956"/>
                  </a:lnTo>
                  <a:lnTo>
                    <a:pt x="2368" y="1987"/>
                  </a:lnTo>
                  <a:lnTo>
                    <a:pt x="2317" y="2021"/>
                  </a:lnTo>
                  <a:lnTo>
                    <a:pt x="2267" y="2057"/>
                  </a:lnTo>
                  <a:lnTo>
                    <a:pt x="2218" y="2094"/>
                  </a:lnTo>
                  <a:lnTo>
                    <a:pt x="2171" y="2133"/>
                  </a:lnTo>
                  <a:lnTo>
                    <a:pt x="2126" y="2174"/>
                  </a:lnTo>
                  <a:lnTo>
                    <a:pt x="2081" y="2216"/>
                  </a:lnTo>
                  <a:lnTo>
                    <a:pt x="2039" y="2261"/>
                  </a:lnTo>
                  <a:lnTo>
                    <a:pt x="1998" y="2306"/>
                  </a:lnTo>
                  <a:lnTo>
                    <a:pt x="1959" y="2353"/>
                  </a:lnTo>
                  <a:lnTo>
                    <a:pt x="1922" y="2402"/>
                  </a:lnTo>
                  <a:lnTo>
                    <a:pt x="1886" y="2452"/>
                  </a:lnTo>
                  <a:lnTo>
                    <a:pt x="1852" y="2503"/>
                  </a:lnTo>
                  <a:lnTo>
                    <a:pt x="1820" y="2556"/>
                  </a:lnTo>
                  <a:lnTo>
                    <a:pt x="1790" y="2610"/>
                  </a:lnTo>
                  <a:lnTo>
                    <a:pt x="1763" y="2665"/>
                  </a:lnTo>
                  <a:lnTo>
                    <a:pt x="1737" y="2721"/>
                  </a:lnTo>
                  <a:lnTo>
                    <a:pt x="1713" y="2778"/>
                  </a:lnTo>
                  <a:lnTo>
                    <a:pt x="1692" y="2836"/>
                  </a:lnTo>
                  <a:lnTo>
                    <a:pt x="1673" y="2894"/>
                  </a:lnTo>
                  <a:lnTo>
                    <a:pt x="1656" y="2953"/>
                  </a:lnTo>
                  <a:lnTo>
                    <a:pt x="1641" y="3012"/>
                  </a:lnTo>
                  <a:lnTo>
                    <a:pt x="1629" y="3072"/>
                  </a:lnTo>
                  <a:lnTo>
                    <a:pt x="1618" y="3133"/>
                  </a:lnTo>
                  <a:lnTo>
                    <a:pt x="1610" y="3194"/>
                  </a:lnTo>
                  <a:lnTo>
                    <a:pt x="1605" y="3255"/>
                  </a:lnTo>
                  <a:lnTo>
                    <a:pt x="1601" y="3316"/>
                  </a:lnTo>
                  <a:lnTo>
                    <a:pt x="1600" y="3378"/>
                  </a:lnTo>
                  <a:lnTo>
                    <a:pt x="1601" y="3440"/>
                  </a:lnTo>
                  <a:lnTo>
                    <a:pt x="1605" y="3501"/>
                  </a:lnTo>
                  <a:lnTo>
                    <a:pt x="1610" y="3562"/>
                  </a:lnTo>
                  <a:lnTo>
                    <a:pt x="1618" y="3623"/>
                  </a:lnTo>
                  <a:lnTo>
                    <a:pt x="1629" y="3683"/>
                  </a:lnTo>
                  <a:lnTo>
                    <a:pt x="1641" y="3743"/>
                  </a:lnTo>
                  <a:lnTo>
                    <a:pt x="1656" y="3803"/>
                  </a:lnTo>
                  <a:lnTo>
                    <a:pt x="1673" y="3862"/>
                  </a:lnTo>
                  <a:lnTo>
                    <a:pt x="1692" y="3920"/>
                  </a:lnTo>
                  <a:lnTo>
                    <a:pt x="1713" y="3977"/>
                  </a:lnTo>
                  <a:lnTo>
                    <a:pt x="1737" y="4034"/>
                  </a:lnTo>
                  <a:lnTo>
                    <a:pt x="1763" y="4090"/>
                  </a:lnTo>
                  <a:lnTo>
                    <a:pt x="1790" y="4145"/>
                  </a:lnTo>
                  <a:lnTo>
                    <a:pt x="1820" y="4199"/>
                  </a:lnTo>
                  <a:lnTo>
                    <a:pt x="1852" y="4252"/>
                  </a:lnTo>
                  <a:lnTo>
                    <a:pt x="1886" y="4304"/>
                  </a:lnTo>
                  <a:lnTo>
                    <a:pt x="1922" y="4354"/>
                  </a:lnTo>
                  <a:lnTo>
                    <a:pt x="1959" y="4402"/>
                  </a:lnTo>
                  <a:lnTo>
                    <a:pt x="1998" y="4450"/>
                  </a:lnTo>
                  <a:lnTo>
                    <a:pt x="2039" y="4495"/>
                  </a:lnTo>
                  <a:lnTo>
                    <a:pt x="2082" y="4540"/>
                  </a:lnTo>
                  <a:lnTo>
                    <a:pt x="2126" y="4582"/>
                  </a:lnTo>
                  <a:lnTo>
                    <a:pt x="2171" y="4623"/>
                  </a:lnTo>
                  <a:lnTo>
                    <a:pt x="2218" y="4662"/>
                  </a:lnTo>
                  <a:lnTo>
                    <a:pt x="2267" y="4699"/>
                  </a:lnTo>
                  <a:lnTo>
                    <a:pt x="2317" y="4735"/>
                  </a:lnTo>
                  <a:lnTo>
                    <a:pt x="2368" y="4769"/>
                  </a:lnTo>
                  <a:lnTo>
                    <a:pt x="2421" y="4800"/>
                  </a:lnTo>
                  <a:lnTo>
                    <a:pt x="2475" y="4830"/>
                  </a:lnTo>
                  <a:lnTo>
                    <a:pt x="2530" y="4858"/>
                  </a:lnTo>
                  <a:lnTo>
                    <a:pt x="2586" y="4883"/>
                  </a:lnTo>
                  <a:lnTo>
                    <a:pt x="2643" y="4907"/>
                  </a:lnTo>
                  <a:lnTo>
                    <a:pt x="2700" y="4928"/>
                  </a:lnTo>
                  <a:lnTo>
                    <a:pt x="2758" y="4947"/>
                  </a:lnTo>
                  <a:lnTo>
                    <a:pt x="2817" y="4964"/>
                  </a:lnTo>
                  <a:lnTo>
                    <a:pt x="2877" y="4979"/>
                  </a:lnTo>
                  <a:lnTo>
                    <a:pt x="2937" y="4991"/>
                  </a:lnTo>
                  <a:lnTo>
                    <a:pt x="2997" y="5002"/>
                  </a:lnTo>
                  <a:lnTo>
                    <a:pt x="3058" y="5010"/>
                  </a:lnTo>
                  <a:lnTo>
                    <a:pt x="3119" y="5015"/>
                  </a:lnTo>
                  <a:lnTo>
                    <a:pt x="3181" y="5019"/>
                  </a:lnTo>
                  <a:lnTo>
                    <a:pt x="3243" y="5020"/>
                  </a:lnTo>
                  <a:lnTo>
                    <a:pt x="3305" y="5019"/>
                  </a:lnTo>
                  <a:lnTo>
                    <a:pt x="3366" y="5015"/>
                  </a:lnTo>
                  <a:lnTo>
                    <a:pt x="3427" y="5010"/>
                  </a:lnTo>
                  <a:lnTo>
                    <a:pt x="3488" y="5002"/>
                  </a:lnTo>
                  <a:lnTo>
                    <a:pt x="3549" y="4991"/>
                  </a:lnTo>
                  <a:lnTo>
                    <a:pt x="3609" y="4979"/>
                  </a:lnTo>
                  <a:lnTo>
                    <a:pt x="3668" y="4964"/>
                  </a:lnTo>
                  <a:lnTo>
                    <a:pt x="3727" y="4947"/>
                  </a:lnTo>
                  <a:lnTo>
                    <a:pt x="3785" y="4928"/>
                  </a:lnTo>
                  <a:lnTo>
                    <a:pt x="3842" y="4907"/>
                  </a:lnTo>
                  <a:lnTo>
                    <a:pt x="3899" y="4883"/>
                  </a:lnTo>
                  <a:lnTo>
                    <a:pt x="3955" y="4858"/>
                  </a:lnTo>
                  <a:lnTo>
                    <a:pt x="4010" y="4830"/>
                  </a:lnTo>
                  <a:lnTo>
                    <a:pt x="4064" y="4800"/>
                  </a:lnTo>
                  <a:lnTo>
                    <a:pt x="4117" y="4769"/>
                  </a:lnTo>
                  <a:lnTo>
                    <a:pt x="4169" y="4735"/>
                  </a:lnTo>
                  <a:lnTo>
                    <a:pt x="4219" y="4699"/>
                  </a:lnTo>
                  <a:lnTo>
                    <a:pt x="4267" y="4662"/>
                  </a:lnTo>
                  <a:lnTo>
                    <a:pt x="4315" y="4623"/>
                  </a:lnTo>
                  <a:lnTo>
                    <a:pt x="4360" y="4582"/>
                  </a:lnTo>
                  <a:lnTo>
                    <a:pt x="4404" y="4539"/>
                  </a:lnTo>
                  <a:lnTo>
                    <a:pt x="4447" y="4495"/>
                  </a:lnTo>
                  <a:lnTo>
                    <a:pt x="4488" y="4450"/>
                  </a:lnTo>
                  <a:lnTo>
                    <a:pt x="4527" y="4402"/>
                  </a:lnTo>
                  <a:lnTo>
                    <a:pt x="4564" y="4354"/>
                  </a:lnTo>
                  <a:lnTo>
                    <a:pt x="4600" y="4304"/>
                  </a:lnTo>
                  <a:lnTo>
                    <a:pt x="4634" y="4252"/>
                  </a:lnTo>
                  <a:lnTo>
                    <a:pt x="4665" y="4199"/>
                  </a:lnTo>
                  <a:lnTo>
                    <a:pt x="4695" y="4145"/>
                  </a:lnTo>
                  <a:lnTo>
                    <a:pt x="4723" y="4090"/>
                  </a:lnTo>
                  <a:lnTo>
                    <a:pt x="4748" y="4034"/>
                  </a:lnTo>
                  <a:lnTo>
                    <a:pt x="4772" y="3977"/>
                  </a:lnTo>
                  <a:lnTo>
                    <a:pt x="4793" y="3920"/>
                  </a:lnTo>
                  <a:lnTo>
                    <a:pt x="4812" y="3862"/>
                  </a:lnTo>
                  <a:lnTo>
                    <a:pt x="4829" y="3803"/>
                  </a:lnTo>
                  <a:lnTo>
                    <a:pt x="4844" y="3744"/>
                  </a:lnTo>
                  <a:lnTo>
                    <a:pt x="4856" y="3684"/>
                  </a:lnTo>
                  <a:lnTo>
                    <a:pt x="4867" y="3623"/>
                  </a:lnTo>
                  <a:lnTo>
                    <a:pt x="4875" y="3562"/>
                  </a:lnTo>
                  <a:lnTo>
                    <a:pt x="4880" y="35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" name="Google Shape;1454;p13">
            <a:extLst>
              <a:ext uri="{FF2B5EF4-FFF2-40B4-BE49-F238E27FC236}">
                <a16:creationId xmlns:a16="http://schemas.microsoft.com/office/drawing/2014/main" id="{40C9708C-608E-4426-88ED-C84C104F48B2}"/>
              </a:ext>
            </a:extLst>
          </p:cNvPr>
          <p:cNvGrpSpPr/>
          <p:nvPr/>
        </p:nvGrpSpPr>
        <p:grpSpPr>
          <a:xfrm>
            <a:off x="4094847" y="3545522"/>
            <a:ext cx="633600" cy="633600"/>
            <a:chOff x="8624067" y="5358687"/>
            <a:chExt cx="633600" cy="633600"/>
          </a:xfrm>
          <a:solidFill>
            <a:schemeClr val="bg1"/>
          </a:solidFill>
        </p:grpSpPr>
        <p:sp>
          <p:nvSpPr>
            <p:cNvPr id="281" name="Google Shape;1455;p13">
              <a:extLst>
                <a:ext uri="{FF2B5EF4-FFF2-40B4-BE49-F238E27FC236}">
                  <a16:creationId xmlns:a16="http://schemas.microsoft.com/office/drawing/2014/main" id="{571654F8-CB24-48FF-9B32-0EB6A13735E4}"/>
                </a:ext>
              </a:extLst>
            </p:cNvPr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85" y="5891"/>
                  </a:moveTo>
                  <a:lnTo>
                    <a:pt x="6685" y="5912"/>
                  </a:lnTo>
                  <a:lnTo>
                    <a:pt x="6685" y="5933"/>
                  </a:lnTo>
                  <a:lnTo>
                    <a:pt x="6683" y="5954"/>
                  </a:lnTo>
                  <a:lnTo>
                    <a:pt x="6681" y="5975"/>
                  </a:lnTo>
                  <a:lnTo>
                    <a:pt x="6679" y="5996"/>
                  </a:lnTo>
                  <a:lnTo>
                    <a:pt x="6675" y="6017"/>
                  </a:lnTo>
                  <a:lnTo>
                    <a:pt x="6671" y="6037"/>
                  </a:lnTo>
                  <a:lnTo>
                    <a:pt x="6666" y="6058"/>
                  </a:lnTo>
                  <a:lnTo>
                    <a:pt x="6660" y="6078"/>
                  </a:lnTo>
                  <a:lnTo>
                    <a:pt x="6653" y="6098"/>
                  </a:lnTo>
                  <a:lnTo>
                    <a:pt x="6646" y="6117"/>
                  </a:lnTo>
                  <a:lnTo>
                    <a:pt x="6638" y="6137"/>
                  </a:lnTo>
                  <a:lnTo>
                    <a:pt x="6629" y="6156"/>
                  </a:lnTo>
                  <a:lnTo>
                    <a:pt x="6619" y="6175"/>
                  </a:lnTo>
                  <a:lnTo>
                    <a:pt x="6609" y="6193"/>
                  </a:lnTo>
                  <a:lnTo>
                    <a:pt x="6598" y="6211"/>
                  </a:lnTo>
                  <a:lnTo>
                    <a:pt x="6587" y="6229"/>
                  </a:lnTo>
                  <a:lnTo>
                    <a:pt x="6575" y="6246"/>
                  </a:lnTo>
                  <a:lnTo>
                    <a:pt x="6562" y="6263"/>
                  </a:lnTo>
                  <a:lnTo>
                    <a:pt x="6548" y="6279"/>
                  </a:lnTo>
                  <a:lnTo>
                    <a:pt x="6535" y="6295"/>
                  </a:lnTo>
                  <a:lnTo>
                    <a:pt x="6520" y="6310"/>
                  </a:lnTo>
                  <a:lnTo>
                    <a:pt x="6505" y="6324"/>
                  </a:lnTo>
                  <a:lnTo>
                    <a:pt x="6489" y="6338"/>
                  </a:lnTo>
                  <a:lnTo>
                    <a:pt x="6473" y="6352"/>
                  </a:lnTo>
                  <a:lnTo>
                    <a:pt x="6457" y="6365"/>
                  </a:lnTo>
                  <a:lnTo>
                    <a:pt x="6440" y="6377"/>
                  </a:lnTo>
                  <a:lnTo>
                    <a:pt x="6422" y="6388"/>
                  </a:lnTo>
                  <a:lnTo>
                    <a:pt x="6404" y="6399"/>
                  </a:lnTo>
                  <a:lnTo>
                    <a:pt x="6385" y="6409"/>
                  </a:lnTo>
                  <a:lnTo>
                    <a:pt x="6367" y="6419"/>
                  </a:lnTo>
                  <a:lnTo>
                    <a:pt x="6347" y="6427"/>
                  </a:lnTo>
                  <a:lnTo>
                    <a:pt x="6328" y="6435"/>
                  </a:lnTo>
                  <a:lnTo>
                    <a:pt x="6308" y="6443"/>
                  </a:lnTo>
                  <a:lnTo>
                    <a:pt x="6288" y="6449"/>
                  </a:lnTo>
                  <a:lnTo>
                    <a:pt x="6268" y="6455"/>
                  </a:lnTo>
                  <a:lnTo>
                    <a:pt x="6248" y="6460"/>
                  </a:lnTo>
                  <a:lnTo>
                    <a:pt x="6228" y="6464"/>
                  </a:lnTo>
                  <a:lnTo>
                    <a:pt x="6207" y="6468"/>
                  </a:lnTo>
                  <a:lnTo>
                    <a:pt x="6186" y="6470"/>
                  </a:lnTo>
                  <a:lnTo>
                    <a:pt x="6165" y="6472"/>
                  </a:lnTo>
                  <a:lnTo>
                    <a:pt x="6144" y="6474"/>
                  </a:lnTo>
                  <a:lnTo>
                    <a:pt x="6123" y="6474"/>
                  </a:lnTo>
                  <a:lnTo>
                    <a:pt x="6102" y="6474"/>
                  </a:lnTo>
                  <a:lnTo>
                    <a:pt x="6081" y="6472"/>
                  </a:lnTo>
                  <a:lnTo>
                    <a:pt x="6060" y="6470"/>
                  </a:lnTo>
                  <a:lnTo>
                    <a:pt x="6039" y="6468"/>
                  </a:lnTo>
                  <a:lnTo>
                    <a:pt x="6019" y="6464"/>
                  </a:lnTo>
                  <a:lnTo>
                    <a:pt x="5998" y="6460"/>
                  </a:lnTo>
                  <a:lnTo>
                    <a:pt x="5978" y="6455"/>
                  </a:lnTo>
                  <a:lnTo>
                    <a:pt x="5958" y="6449"/>
                  </a:lnTo>
                  <a:lnTo>
                    <a:pt x="5938" y="6443"/>
                  </a:lnTo>
                  <a:lnTo>
                    <a:pt x="5918" y="6435"/>
                  </a:lnTo>
                  <a:lnTo>
                    <a:pt x="5899" y="6427"/>
                  </a:lnTo>
                  <a:lnTo>
                    <a:pt x="5880" y="6419"/>
                  </a:lnTo>
                  <a:lnTo>
                    <a:pt x="5861" y="6409"/>
                  </a:lnTo>
                  <a:lnTo>
                    <a:pt x="5842" y="6399"/>
                  </a:lnTo>
                  <a:lnTo>
                    <a:pt x="5824" y="6388"/>
                  </a:lnTo>
                  <a:lnTo>
                    <a:pt x="5806" y="6377"/>
                  </a:lnTo>
                  <a:lnTo>
                    <a:pt x="5789" y="6365"/>
                  </a:lnTo>
                  <a:lnTo>
                    <a:pt x="5773" y="6352"/>
                  </a:lnTo>
                  <a:lnTo>
                    <a:pt x="5757" y="6338"/>
                  </a:lnTo>
                  <a:lnTo>
                    <a:pt x="5741" y="6324"/>
                  </a:lnTo>
                  <a:lnTo>
                    <a:pt x="5726" y="6310"/>
                  </a:lnTo>
                  <a:lnTo>
                    <a:pt x="5711" y="6295"/>
                  </a:lnTo>
                  <a:lnTo>
                    <a:pt x="5698" y="6279"/>
                  </a:lnTo>
                  <a:lnTo>
                    <a:pt x="5684" y="6263"/>
                  </a:lnTo>
                  <a:lnTo>
                    <a:pt x="5671" y="6246"/>
                  </a:lnTo>
                  <a:lnTo>
                    <a:pt x="5659" y="6229"/>
                  </a:lnTo>
                  <a:lnTo>
                    <a:pt x="5648" y="6211"/>
                  </a:lnTo>
                  <a:lnTo>
                    <a:pt x="5637" y="6193"/>
                  </a:lnTo>
                  <a:lnTo>
                    <a:pt x="5627" y="6175"/>
                  </a:lnTo>
                  <a:lnTo>
                    <a:pt x="5617" y="6156"/>
                  </a:lnTo>
                  <a:lnTo>
                    <a:pt x="5608" y="6137"/>
                  </a:lnTo>
                  <a:lnTo>
                    <a:pt x="5600" y="6117"/>
                  </a:lnTo>
                  <a:lnTo>
                    <a:pt x="5593" y="6098"/>
                  </a:lnTo>
                  <a:lnTo>
                    <a:pt x="5586" y="6078"/>
                  </a:lnTo>
                  <a:lnTo>
                    <a:pt x="5581" y="6058"/>
                  </a:lnTo>
                  <a:lnTo>
                    <a:pt x="5576" y="6037"/>
                  </a:lnTo>
                  <a:lnTo>
                    <a:pt x="5572" y="6017"/>
                  </a:lnTo>
                  <a:lnTo>
                    <a:pt x="5568" y="5996"/>
                  </a:lnTo>
                  <a:lnTo>
                    <a:pt x="5565" y="5975"/>
                  </a:lnTo>
                  <a:lnTo>
                    <a:pt x="5564" y="5954"/>
                  </a:lnTo>
                  <a:lnTo>
                    <a:pt x="5562" y="5933"/>
                  </a:lnTo>
                  <a:lnTo>
                    <a:pt x="5562" y="5912"/>
                  </a:lnTo>
                  <a:lnTo>
                    <a:pt x="5562" y="5891"/>
                  </a:lnTo>
                  <a:lnTo>
                    <a:pt x="5564" y="5870"/>
                  </a:lnTo>
                  <a:lnTo>
                    <a:pt x="5565" y="5849"/>
                  </a:lnTo>
                  <a:lnTo>
                    <a:pt x="5568" y="5829"/>
                  </a:lnTo>
                  <a:lnTo>
                    <a:pt x="5572" y="5808"/>
                  </a:lnTo>
                  <a:lnTo>
                    <a:pt x="5576" y="5787"/>
                  </a:lnTo>
                  <a:lnTo>
                    <a:pt x="5581" y="5767"/>
                  </a:lnTo>
                  <a:lnTo>
                    <a:pt x="5586" y="5747"/>
                  </a:lnTo>
                  <a:lnTo>
                    <a:pt x="5593" y="5727"/>
                  </a:lnTo>
                  <a:lnTo>
                    <a:pt x="5600" y="5708"/>
                  </a:lnTo>
                  <a:lnTo>
                    <a:pt x="5608" y="5688"/>
                  </a:lnTo>
                  <a:lnTo>
                    <a:pt x="5617" y="5669"/>
                  </a:lnTo>
                  <a:lnTo>
                    <a:pt x="5627" y="5650"/>
                  </a:lnTo>
                  <a:lnTo>
                    <a:pt x="5637" y="5632"/>
                  </a:lnTo>
                  <a:lnTo>
                    <a:pt x="5648" y="5614"/>
                  </a:lnTo>
                  <a:lnTo>
                    <a:pt x="5659" y="5596"/>
                  </a:lnTo>
                  <a:lnTo>
                    <a:pt x="5671" y="5579"/>
                  </a:lnTo>
                  <a:lnTo>
                    <a:pt x="5684" y="5562"/>
                  </a:lnTo>
                  <a:lnTo>
                    <a:pt x="5698" y="5546"/>
                  </a:lnTo>
                  <a:lnTo>
                    <a:pt x="5711" y="5530"/>
                  </a:lnTo>
                  <a:lnTo>
                    <a:pt x="5726" y="5515"/>
                  </a:lnTo>
                  <a:lnTo>
                    <a:pt x="5741" y="5501"/>
                  </a:lnTo>
                  <a:lnTo>
                    <a:pt x="5757" y="5487"/>
                  </a:lnTo>
                  <a:lnTo>
                    <a:pt x="5773" y="5473"/>
                  </a:lnTo>
                  <a:lnTo>
                    <a:pt x="5789" y="5460"/>
                  </a:lnTo>
                  <a:lnTo>
                    <a:pt x="5806" y="5448"/>
                  </a:lnTo>
                  <a:lnTo>
                    <a:pt x="5824" y="5437"/>
                  </a:lnTo>
                  <a:lnTo>
                    <a:pt x="5842" y="5426"/>
                  </a:lnTo>
                  <a:lnTo>
                    <a:pt x="5861" y="5416"/>
                  </a:lnTo>
                  <a:lnTo>
                    <a:pt x="5880" y="5406"/>
                  </a:lnTo>
                  <a:lnTo>
                    <a:pt x="5899" y="5398"/>
                  </a:lnTo>
                  <a:lnTo>
                    <a:pt x="5918" y="5390"/>
                  </a:lnTo>
                  <a:lnTo>
                    <a:pt x="5938" y="5382"/>
                  </a:lnTo>
                  <a:lnTo>
                    <a:pt x="5958" y="5376"/>
                  </a:lnTo>
                  <a:lnTo>
                    <a:pt x="5978" y="5370"/>
                  </a:lnTo>
                  <a:lnTo>
                    <a:pt x="5998" y="5365"/>
                  </a:lnTo>
                  <a:lnTo>
                    <a:pt x="6019" y="5361"/>
                  </a:lnTo>
                  <a:lnTo>
                    <a:pt x="6039" y="5357"/>
                  </a:lnTo>
                  <a:lnTo>
                    <a:pt x="6060" y="5355"/>
                  </a:lnTo>
                  <a:lnTo>
                    <a:pt x="6081" y="5353"/>
                  </a:lnTo>
                  <a:lnTo>
                    <a:pt x="6102" y="5351"/>
                  </a:lnTo>
                  <a:lnTo>
                    <a:pt x="6123" y="5351"/>
                  </a:lnTo>
                  <a:lnTo>
                    <a:pt x="6144" y="5351"/>
                  </a:lnTo>
                  <a:lnTo>
                    <a:pt x="6165" y="5353"/>
                  </a:lnTo>
                  <a:lnTo>
                    <a:pt x="6186" y="5355"/>
                  </a:lnTo>
                  <a:lnTo>
                    <a:pt x="6207" y="5357"/>
                  </a:lnTo>
                  <a:lnTo>
                    <a:pt x="6228" y="5361"/>
                  </a:lnTo>
                  <a:lnTo>
                    <a:pt x="6248" y="5365"/>
                  </a:lnTo>
                  <a:lnTo>
                    <a:pt x="6268" y="5370"/>
                  </a:lnTo>
                  <a:lnTo>
                    <a:pt x="6288" y="5376"/>
                  </a:lnTo>
                  <a:lnTo>
                    <a:pt x="6308" y="5382"/>
                  </a:lnTo>
                  <a:lnTo>
                    <a:pt x="6328" y="5390"/>
                  </a:lnTo>
                  <a:lnTo>
                    <a:pt x="6347" y="5398"/>
                  </a:lnTo>
                  <a:lnTo>
                    <a:pt x="6367" y="5406"/>
                  </a:lnTo>
                  <a:lnTo>
                    <a:pt x="6385" y="5416"/>
                  </a:lnTo>
                  <a:lnTo>
                    <a:pt x="6404" y="5426"/>
                  </a:lnTo>
                  <a:lnTo>
                    <a:pt x="6422" y="5437"/>
                  </a:lnTo>
                  <a:lnTo>
                    <a:pt x="6440" y="5448"/>
                  </a:lnTo>
                  <a:lnTo>
                    <a:pt x="6457" y="5460"/>
                  </a:lnTo>
                  <a:lnTo>
                    <a:pt x="6473" y="5473"/>
                  </a:lnTo>
                  <a:lnTo>
                    <a:pt x="6489" y="5487"/>
                  </a:lnTo>
                  <a:lnTo>
                    <a:pt x="6505" y="5501"/>
                  </a:lnTo>
                  <a:lnTo>
                    <a:pt x="6520" y="5515"/>
                  </a:lnTo>
                  <a:lnTo>
                    <a:pt x="6535" y="5530"/>
                  </a:lnTo>
                  <a:lnTo>
                    <a:pt x="6548" y="5546"/>
                  </a:lnTo>
                  <a:lnTo>
                    <a:pt x="6562" y="5562"/>
                  </a:lnTo>
                  <a:lnTo>
                    <a:pt x="6575" y="5579"/>
                  </a:lnTo>
                  <a:lnTo>
                    <a:pt x="6587" y="5596"/>
                  </a:lnTo>
                  <a:lnTo>
                    <a:pt x="6598" y="5614"/>
                  </a:lnTo>
                  <a:lnTo>
                    <a:pt x="6609" y="5632"/>
                  </a:lnTo>
                  <a:lnTo>
                    <a:pt x="6619" y="5650"/>
                  </a:lnTo>
                  <a:lnTo>
                    <a:pt x="6629" y="5669"/>
                  </a:lnTo>
                  <a:lnTo>
                    <a:pt x="6638" y="5688"/>
                  </a:lnTo>
                  <a:lnTo>
                    <a:pt x="6646" y="5708"/>
                  </a:lnTo>
                  <a:lnTo>
                    <a:pt x="6653" y="5727"/>
                  </a:lnTo>
                  <a:lnTo>
                    <a:pt x="6660" y="5747"/>
                  </a:lnTo>
                  <a:lnTo>
                    <a:pt x="6666" y="5767"/>
                  </a:lnTo>
                  <a:lnTo>
                    <a:pt x="6671" y="5787"/>
                  </a:lnTo>
                  <a:lnTo>
                    <a:pt x="6675" y="5808"/>
                  </a:lnTo>
                  <a:lnTo>
                    <a:pt x="6679" y="5829"/>
                  </a:lnTo>
                  <a:lnTo>
                    <a:pt x="6681" y="5849"/>
                  </a:lnTo>
                  <a:lnTo>
                    <a:pt x="6683" y="5870"/>
                  </a:lnTo>
                  <a:lnTo>
                    <a:pt x="6685" y="5891"/>
                  </a:lnTo>
                  <a:close/>
                  <a:moveTo>
                    <a:pt x="4438" y="5891"/>
                  </a:moveTo>
                  <a:lnTo>
                    <a:pt x="4438" y="5912"/>
                  </a:lnTo>
                  <a:lnTo>
                    <a:pt x="4438" y="5933"/>
                  </a:lnTo>
                  <a:lnTo>
                    <a:pt x="4436" y="5954"/>
                  </a:lnTo>
                  <a:lnTo>
                    <a:pt x="4435" y="5975"/>
                  </a:lnTo>
                  <a:lnTo>
                    <a:pt x="4432" y="5996"/>
                  </a:lnTo>
                  <a:lnTo>
                    <a:pt x="4428" y="6017"/>
                  </a:lnTo>
                  <a:lnTo>
                    <a:pt x="4424" y="6037"/>
                  </a:lnTo>
                  <a:lnTo>
                    <a:pt x="4419" y="6058"/>
                  </a:lnTo>
                  <a:lnTo>
                    <a:pt x="4414" y="6078"/>
                  </a:lnTo>
                  <a:lnTo>
                    <a:pt x="4407" y="6098"/>
                  </a:lnTo>
                  <a:lnTo>
                    <a:pt x="4400" y="6117"/>
                  </a:lnTo>
                  <a:lnTo>
                    <a:pt x="4392" y="6137"/>
                  </a:lnTo>
                  <a:lnTo>
                    <a:pt x="4383" y="6156"/>
                  </a:lnTo>
                  <a:lnTo>
                    <a:pt x="4373" y="6175"/>
                  </a:lnTo>
                  <a:lnTo>
                    <a:pt x="4363" y="6193"/>
                  </a:lnTo>
                  <a:lnTo>
                    <a:pt x="4352" y="6211"/>
                  </a:lnTo>
                  <a:lnTo>
                    <a:pt x="4341" y="6229"/>
                  </a:lnTo>
                  <a:lnTo>
                    <a:pt x="4329" y="6246"/>
                  </a:lnTo>
                  <a:lnTo>
                    <a:pt x="4316" y="6263"/>
                  </a:lnTo>
                  <a:lnTo>
                    <a:pt x="4302" y="6279"/>
                  </a:lnTo>
                  <a:lnTo>
                    <a:pt x="4289" y="6295"/>
                  </a:lnTo>
                  <a:lnTo>
                    <a:pt x="4274" y="6310"/>
                  </a:lnTo>
                  <a:lnTo>
                    <a:pt x="4259" y="6324"/>
                  </a:lnTo>
                  <a:lnTo>
                    <a:pt x="4243" y="6338"/>
                  </a:lnTo>
                  <a:lnTo>
                    <a:pt x="4227" y="6352"/>
                  </a:lnTo>
                  <a:lnTo>
                    <a:pt x="4211" y="6365"/>
                  </a:lnTo>
                  <a:lnTo>
                    <a:pt x="4194" y="6377"/>
                  </a:lnTo>
                  <a:lnTo>
                    <a:pt x="4176" y="6388"/>
                  </a:lnTo>
                  <a:lnTo>
                    <a:pt x="4158" y="6399"/>
                  </a:lnTo>
                  <a:lnTo>
                    <a:pt x="4139" y="6409"/>
                  </a:lnTo>
                  <a:lnTo>
                    <a:pt x="4120" y="6419"/>
                  </a:lnTo>
                  <a:lnTo>
                    <a:pt x="4101" y="6427"/>
                  </a:lnTo>
                  <a:lnTo>
                    <a:pt x="4082" y="6435"/>
                  </a:lnTo>
                  <a:lnTo>
                    <a:pt x="4062" y="6443"/>
                  </a:lnTo>
                  <a:lnTo>
                    <a:pt x="4042" y="6449"/>
                  </a:lnTo>
                  <a:lnTo>
                    <a:pt x="4022" y="6455"/>
                  </a:lnTo>
                  <a:lnTo>
                    <a:pt x="4002" y="6460"/>
                  </a:lnTo>
                  <a:lnTo>
                    <a:pt x="3981" y="6464"/>
                  </a:lnTo>
                  <a:lnTo>
                    <a:pt x="3961" y="6468"/>
                  </a:lnTo>
                  <a:lnTo>
                    <a:pt x="3940" y="6470"/>
                  </a:lnTo>
                  <a:lnTo>
                    <a:pt x="3919" y="6472"/>
                  </a:lnTo>
                  <a:lnTo>
                    <a:pt x="3898" y="6474"/>
                  </a:lnTo>
                  <a:lnTo>
                    <a:pt x="3877" y="6474"/>
                  </a:lnTo>
                  <a:lnTo>
                    <a:pt x="3856" y="6474"/>
                  </a:lnTo>
                  <a:lnTo>
                    <a:pt x="3835" y="6472"/>
                  </a:lnTo>
                  <a:lnTo>
                    <a:pt x="3814" y="6470"/>
                  </a:lnTo>
                  <a:lnTo>
                    <a:pt x="3793" y="6468"/>
                  </a:lnTo>
                  <a:lnTo>
                    <a:pt x="3772" y="6464"/>
                  </a:lnTo>
                  <a:lnTo>
                    <a:pt x="3752" y="6460"/>
                  </a:lnTo>
                  <a:lnTo>
                    <a:pt x="3732" y="6455"/>
                  </a:lnTo>
                  <a:lnTo>
                    <a:pt x="3712" y="6449"/>
                  </a:lnTo>
                  <a:lnTo>
                    <a:pt x="3692" y="6443"/>
                  </a:lnTo>
                  <a:lnTo>
                    <a:pt x="3672" y="6435"/>
                  </a:lnTo>
                  <a:lnTo>
                    <a:pt x="3653" y="6427"/>
                  </a:lnTo>
                  <a:lnTo>
                    <a:pt x="3633" y="6419"/>
                  </a:lnTo>
                  <a:lnTo>
                    <a:pt x="3615" y="6409"/>
                  </a:lnTo>
                  <a:lnTo>
                    <a:pt x="3596" y="6399"/>
                  </a:lnTo>
                  <a:lnTo>
                    <a:pt x="3578" y="6388"/>
                  </a:lnTo>
                  <a:lnTo>
                    <a:pt x="3560" y="6377"/>
                  </a:lnTo>
                  <a:lnTo>
                    <a:pt x="3543" y="6365"/>
                  </a:lnTo>
                  <a:lnTo>
                    <a:pt x="3527" y="6352"/>
                  </a:lnTo>
                  <a:lnTo>
                    <a:pt x="3511" y="6338"/>
                  </a:lnTo>
                  <a:lnTo>
                    <a:pt x="3495" y="6324"/>
                  </a:lnTo>
                  <a:lnTo>
                    <a:pt x="3480" y="6310"/>
                  </a:lnTo>
                  <a:lnTo>
                    <a:pt x="3465" y="6295"/>
                  </a:lnTo>
                  <a:lnTo>
                    <a:pt x="3452" y="6279"/>
                  </a:lnTo>
                  <a:lnTo>
                    <a:pt x="3438" y="6263"/>
                  </a:lnTo>
                  <a:lnTo>
                    <a:pt x="3425" y="6246"/>
                  </a:lnTo>
                  <a:lnTo>
                    <a:pt x="3413" y="6229"/>
                  </a:lnTo>
                  <a:lnTo>
                    <a:pt x="3402" y="6211"/>
                  </a:lnTo>
                  <a:lnTo>
                    <a:pt x="3391" y="6193"/>
                  </a:lnTo>
                  <a:lnTo>
                    <a:pt x="3381" y="6175"/>
                  </a:lnTo>
                  <a:lnTo>
                    <a:pt x="3371" y="6156"/>
                  </a:lnTo>
                  <a:lnTo>
                    <a:pt x="3362" y="6137"/>
                  </a:lnTo>
                  <a:lnTo>
                    <a:pt x="3354" y="6117"/>
                  </a:lnTo>
                  <a:lnTo>
                    <a:pt x="3347" y="6098"/>
                  </a:lnTo>
                  <a:lnTo>
                    <a:pt x="3340" y="6078"/>
                  </a:lnTo>
                  <a:lnTo>
                    <a:pt x="3334" y="6058"/>
                  </a:lnTo>
                  <a:lnTo>
                    <a:pt x="3329" y="6037"/>
                  </a:lnTo>
                  <a:lnTo>
                    <a:pt x="3325" y="6017"/>
                  </a:lnTo>
                  <a:lnTo>
                    <a:pt x="3321" y="5996"/>
                  </a:lnTo>
                  <a:lnTo>
                    <a:pt x="3319" y="5975"/>
                  </a:lnTo>
                  <a:lnTo>
                    <a:pt x="3317" y="5954"/>
                  </a:lnTo>
                  <a:lnTo>
                    <a:pt x="3315" y="5933"/>
                  </a:lnTo>
                  <a:lnTo>
                    <a:pt x="3315" y="5912"/>
                  </a:lnTo>
                  <a:lnTo>
                    <a:pt x="3315" y="5891"/>
                  </a:lnTo>
                  <a:lnTo>
                    <a:pt x="3317" y="5870"/>
                  </a:lnTo>
                  <a:lnTo>
                    <a:pt x="3319" y="5849"/>
                  </a:lnTo>
                  <a:lnTo>
                    <a:pt x="3321" y="5829"/>
                  </a:lnTo>
                  <a:lnTo>
                    <a:pt x="3325" y="5808"/>
                  </a:lnTo>
                  <a:lnTo>
                    <a:pt x="3329" y="5787"/>
                  </a:lnTo>
                  <a:lnTo>
                    <a:pt x="3334" y="5767"/>
                  </a:lnTo>
                  <a:lnTo>
                    <a:pt x="3340" y="5747"/>
                  </a:lnTo>
                  <a:lnTo>
                    <a:pt x="3347" y="5727"/>
                  </a:lnTo>
                  <a:lnTo>
                    <a:pt x="3354" y="5708"/>
                  </a:lnTo>
                  <a:lnTo>
                    <a:pt x="3362" y="5688"/>
                  </a:lnTo>
                  <a:lnTo>
                    <a:pt x="3371" y="5669"/>
                  </a:lnTo>
                  <a:lnTo>
                    <a:pt x="3381" y="5650"/>
                  </a:lnTo>
                  <a:lnTo>
                    <a:pt x="3391" y="5632"/>
                  </a:lnTo>
                  <a:lnTo>
                    <a:pt x="3402" y="5614"/>
                  </a:lnTo>
                  <a:lnTo>
                    <a:pt x="3413" y="5596"/>
                  </a:lnTo>
                  <a:lnTo>
                    <a:pt x="3425" y="5579"/>
                  </a:lnTo>
                  <a:lnTo>
                    <a:pt x="3438" y="5562"/>
                  </a:lnTo>
                  <a:lnTo>
                    <a:pt x="3452" y="5546"/>
                  </a:lnTo>
                  <a:lnTo>
                    <a:pt x="3465" y="5530"/>
                  </a:lnTo>
                  <a:lnTo>
                    <a:pt x="3480" y="5515"/>
                  </a:lnTo>
                  <a:lnTo>
                    <a:pt x="3495" y="5501"/>
                  </a:lnTo>
                  <a:lnTo>
                    <a:pt x="3511" y="5487"/>
                  </a:lnTo>
                  <a:lnTo>
                    <a:pt x="3527" y="5473"/>
                  </a:lnTo>
                  <a:lnTo>
                    <a:pt x="3543" y="5460"/>
                  </a:lnTo>
                  <a:lnTo>
                    <a:pt x="3560" y="5448"/>
                  </a:lnTo>
                  <a:lnTo>
                    <a:pt x="3578" y="5437"/>
                  </a:lnTo>
                  <a:lnTo>
                    <a:pt x="3596" y="5426"/>
                  </a:lnTo>
                  <a:lnTo>
                    <a:pt x="3615" y="5416"/>
                  </a:lnTo>
                  <a:lnTo>
                    <a:pt x="3633" y="5406"/>
                  </a:lnTo>
                  <a:lnTo>
                    <a:pt x="3653" y="5398"/>
                  </a:lnTo>
                  <a:lnTo>
                    <a:pt x="3672" y="5390"/>
                  </a:lnTo>
                  <a:lnTo>
                    <a:pt x="3692" y="5382"/>
                  </a:lnTo>
                  <a:lnTo>
                    <a:pt x="3712" y="5376"/>
                  </a:lnTo>
                  <a:lnTo>
                    <a:pt x="3732" y="5370"/>
                  </a:lnTo>
                  <a:lnTo>
                    <a:pt x="3752" y="5365"/>
                  </a:lnTo>
                  <a:lnTo>
                    <a:pt x="3772" y="5361"/>
                  </a:lnTo>
                  <a:lnTo>
                    <a:pt x="3793" y="5357"/>
                  </a:lnTo>
                  <a:lnTo>
                    <a:pt x="3814" y="5355"/>
                  </a:lnTo>
                  <a:lnTo>
                    <a:pt x="3835" y="5353"/>
                  </a:lnTo>
                  <a:lnTo>
                    <a:pt x="3856" y="5351"/>
                  </a:lnTo>
                  <a:lnTo>
                    <a:pt x="3877" y="5351"/>
                  </a:lnTo>
                  <a:lnTo>
                    <a:pt x="3898" y="5351"/>
                  </a:lnTo>
                  <a:lnTo>
                    <a:pt x="3919" y="5353"/>
                  </a:lnTo>
                  <a:lnTo>
                    <a:pt x="3940" y="5355"/>
                  </a:lnTo>
                  <a:lnTo>
                    <a:pt x="3961" y="5357"/>
                  </a:lnTo>
                  <a:lnTo>
                    <a:pt x="3981" y="5361"/>
                  </a:lnTo>
                  <a:lnTo>
                    <a:pt x="4002" y="5365"/>
                  </a:lnTo>
                  <a:lnTo>
                    <a:pt x="4022" y="5370"/>
                  </a:lnTo>
                  <a:lnTo>
                    <a:pt x="4042" y="5376"/>
                  </a:lnTo>
                  <a:lnTo>
                    <a:pt x="4062" y="5382"/>
                  </a:lnTo>
                  <a:lnTo>
                    <a:pt x="4082" y="5390"/>
                  </a:lnTo>
                  <a:lnTo>
                    <a:pt x="4101" y="5398"/>
                  </a:lnTo>
                  <a:lnTo>
                    <a:pt x="4120" y="5406"/>
                  </a:lnTo>
                  <a:lnTo>
                    <a:pt x="4139" y="5416"/>
                  </a:lnTo>
                  <a:lnTo>
                    <a:pt x="4158" y="5426"/>
                  </a:lnTo>
                  <a:lnTo>
                    <a:pt x="4176" y="5437"/>
                  </a:lnTo>
                  <a:lnTo>
                    <a:pt x="4194" y="5448"/>
                  </a:lnTo>
                  <a:lnTo>
                    <a:pt x="4211" y="5460"/>
                  </a:lnTo>
                  <a:lnTo>
                    <a:pt x="4227" y="5473"/>
                  </a:lnTo>
                  <a:lnTo>
                    <a:pt x="4243" y="5487"/>
                  </a:lnTo>
                  <a:lnTo>
                    <a:pt x="4259" y="5501"/>
                  </a:lnTo>
                  <a:lnTo>
                    <a:pt x="4274" y="5515"/>
                  </a:lnTo>
                  <a:lnTo>
                    <a:pt x="4289" y="5530"/>
                  </a:lnTo>
                  <a:lnTo>
                    <a:pt x="4302" y="5546"/>
                  </a:lnTo>
                  <a:lnTo>
                    <a:pt x="4316" y="5562"/>
                  </a:lnTo>
                  <a:lnTo>
                    <a:pt x="4329" y="5579"/>
                  </a:lnTo>
                  <a:lnTo>
                    <a:pt x="4341" y="5596"/>
                  </a:lnTo>
                  <a:lnTo>
                    <a:pt x="4352" y="5614"/>
                  </a:lnTo>
                  <a:lnTo>
                    <a:pt x="4363" y="5632"/>
                  </a:lnTo>
                  <a:lnTo>
                    <a:pt x="4373" y="5650"/>
                  </a:lnTo>
                  <a:lnTo>
                    <a:pt x="4383" y="5669"/>
                  </a:lnTo>
                  <a:lnTo>
                    <a:pt x="4392" y="5688"/>
                  </a:lnTo>
                  <a:lnTo>
                    <a:pt x="4400" y="5708"/>
                  </a:lnTo>
                  <a:lnTo>
                    <a:pt x="4407" y="5727"/>
                  </a:lnTo>
                  <a:lnTo>
                    <a:pt x="4414" y="5747"/>
                  </a:lnTo>
                  <a:lnTo>
                    <a:pt x="4419" y="5767"/>
                  </a:lnTo>
                  <a:lnTo>
                    <a:pt x="4424" y="5787"/>
                  </a:lnTo>
                  <a:lnTo>
                    <a:pt x="4428" y="5808"/>
                  </a:lnTo>
                  <a:lnTo>
                    <a:pt x="4432" y="5829"/>
                  </a:lnTo>
                  <a:lnTo>
                    <a:pt x="4435" y="5849"/>
                  </a:lnTo>
                  <a:lnTo>
                    <a:pt x="4436" y="5870"/>
                  </a:lnTo>
                  <a:lnTo>
                    <a:pt x="4438" y="58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1456;p13">
              <a:extLst>
                <a:ext uri="{FF2B5EF4-FFF2-40B4-BE49-F238E27FC236}">
                  <a16:creationId xmlns:a16="http://schemas.microsoft.com/office/drawing/2014/main" id="{632637C6-19CC-4ED0-B088-D516047D3F99}"/>
                </a:ext>
              </a:extLst>
            </p:cNvPr>
            <p:cNvSpPr/>
            <p:nvPr/>
          </p:nvSpPr>
          <p:spPr>
            <a:xfrm>
              <a:off x="862406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0" y="1817"/>
                  </a:moveTo>
                  <a:lnTo>
                    <a:pt x="5571" y="1822"/>
                  </a:lnTo>
                  <a:lnTo>
                    <a:pt x="5571" y="1838"/>
                  </a:lnTo>
                  <a:lnTo>
                    <a:pt x="5571" y="1844"/>
                  </a:lnTo>
                  <a:lnTo>
                    <a:pt x="5571" y="1860"/>
                  </a:lnTo>
                  <a:lnTo>
                    <a:pt x="5570" y="1865"/>
                  </a:lnTo>
                  <a:lnTo>
                    <a:pt x="5570" y="1881"/>
                  </a:lnTo>
                  <a:lnTo>
                    <a:pt x="5569" y="1886"/>
                  </a:lnTo>
                  <a:lnTo>
                    <a:pt x="5568" y="1902"/>
                  </a:lnTo>
                  <a:lnTo>
                    <a:pt x="5567" y="1908"/>
                  </a:lnTo>
                  <a:lnTo>
                    <a:pt x="5565" y="1923"/>
                  </a:lnTo>
                  <a:lnTo>
                    <a:pt x="5564" y="1929"/>
                  </a:lnTo>
                  <a:lnTo>
                    <a:pt x="5562" y="1944"/>
                  </a:lnTo>
                  <a:lnTo>
                    <a:pt x="5561" y="1950"/>
                  </a:lnTo>
                  <a:lnTo>
                    <a:pt x="5558" y="1965"/>
                  </a:lnTo>
                  <a:lnTo>
                    <a:pt x="5556" y="1971"/>
                  </a:lnTo>
                  <a:lnTo>
                    <a:pt x="5553" y="1986"/>
                  </a:lnTo>
                  <a:lnTo>
                    <a:pt x="5551" y="1991"/>
                  </a:lnTo>
                  <a:lnTo>
                    <a:pt x="5547" y="2006"/>
                  </a:lnTo>
                  <a:lnTo>
                    <a:pt x="5545" y="2012"/>
                  </a:lnTo>
                  <a:lnTo>
                    <a:pt x="5540" y="2027"/>
                  </a:lnTo>
                  <a:lnTo>
                    <a:pt x="5539" y="2032"/>
                  </a:lnTo>
                  <a:lnTo>
                    <a:pt x="5533" y="2047"/>
                  </a:lnTo>
                  <a:lnTo>
                    <a:pt x="5531" y="2052"/>
                  </a:lnTo>
                  <a:lnTo>
                    <a:pt x="5525" y="2067"/>
                  </a:lnTo>
                  <a:lnTo>
                    <a:pt x="5523" y="2072"/>
                  </a:lnTo>
                  <a:lnTo>
                    <a:pt x="5516" y="2086"/>
                  </a:lnTo>
                  <a:lnTo>
                    <a:pt x="5514" y="2091"/>
                  </a:lnTo>
                  <a:lnTo>
                    <a:pt x="5507" y="2106"/>
                  </a:lnTo>
                  <a:lnTo>
                    <a:pt x="5504" y="2111"/>
                  </a:lnTo>
                  <a:lnTo>
                    <a:pt x="5496" y="2125"/>
                  </a:lnTo>
                  <a:lnTo>
                    <a:pt x="5493" y="2129"/>
                  </a:lnTo>
                  <a:lnTo>
                    <a:pt x="5485" y="2143"/>
                  </a:lnTo>
                  <a:lnTo>
                    <a:pt x="5482" y="2148"/>
                  </a:lnTo>
                  <a:lnTo>
                    <a:pt x="5474" y="2161"/>
                  </a:lnTo>
                  <a:lnTo>
                    <a:pt x="5470" y="2166"/>
                  </a:lnTo>
                  <a:lnTo>
                    <a:pt x="5461" y="2178"/>
                  </a:lnTo>
                  <a:lnTo>
                    <a:pt x="5458" y="2183"/>
                  </a:lnTo>
                  <a:lnTo>
                    <a:pt x="5448" y="2195"/>
                  </a:lnTo>
                  <a:lnTo>
                    <a:pt x="5445" y="2200"/>
                  </a:lnTo>
                  <a:lnTo>
                    <a:pt x="5435" y="2212"/>
                  </a:lnTo>
                  <a:lnTo>
                    <a:pt x="5431" y="2216"/>
                  </a:lnTo>
                  <a:lnTo>
                    <a:pt x="5421" y="2228"/>
                  </a:lnTo>
                  <a:lnTo>
                    <a:pt x="5417" y="2232"/>
                  </a:lnTo>
                  <a:lnTo>
                    <a:pt x="5406" y="2243"/>
                  </a:lnTo>
                  <a:lnTo>
                    <a:pt x="5402" y="2247"/>
                  </a:lnTo>
                  <a:lnTo>
                    <a:pt x="5391" y="2258"/>
                  </a:lnTo>
                  <a:lnTo>
                    <a:pt x="5387" y="2262"/>
                  </a:lnTo>
                  <a:lnTo>
                    <a:pt x="5375" y="2272"/>
                  </a:lnTo>
                  <a:lnTo>
                    <a:pt x="5371" y="2276"/>
                  </a:lnTo>
                  <a:lnTo>
                    <a:pt x="5359" y="2286"/>
                  </a:lnTo>
                  <a:lnTo>
                    <a:pt x="5354" y="2289"/>
                  </a:lnTo>
                  <a:lnTo>
                    <a:pt x="5342" y="2299"/>
                  </a:lnTo>
                  <a:lnTo>
                    <a:pt x="5337" y="2302"/>
                  </a:lnTo>
                  <a:lnTo>
                    <a:pt x="5325" y="2311"/>
                  </a:lnTo>
                  <a:lnTo>
                    <a:pt x="5320" y="2315"/>
                  </a:lnTo>
                  <a:lnTo>
                    <a:pt x="5307" y="2323"/>
                  </a:lnTo>
                  <a:lnTo>
                    <a:pt x="5302" y="2326"/>
                  </a:lnTo>
                  <a:lnTo>
                    <a:pt x="5288" y="2334"/>
                  </a:lnTo>
                  <a:lnTo>
                    <a:pt x="5284" y="2337"/>
                  </a:lnTo>
                  <a:lnTo>
                    <a:pt x="5270" y="2345"/>
                  </a:lnTo>
                  <a:lnTo>
                    <a:pt x="5265" y="2348"/>
                  </a:lnTo>
                  <a:lnTo>
                    <a:pt x="5251" y="2355"/>
                  </a:lnTo>
                  <a:lnTo>
                    <a:pt x="5250" y="2355"/>
                  </a:lnTo>
                  <a:lnTo>
                    <a:pt x="5250" y="3557"/>
                  </a:lnTo>
                  <a:lnTo>
                    <a:pt x="6965" y="3557"/>
                  </a:lnTo>
                  <a:lnTo>
                    <a:pt x="6970" y="3557"/>
                  </a:lnTo>
                  <a:lnTo>
                    <a:pt x="7001" y="3558"/>
                  </a:lnTo>
                  <a:lnTo>
                    <a:pt x="7011" y="3558"/>
                  </a:lnTo>
                  <a:lnTo>
                    <a:pt x="7042" y="3560"/>
                  </a:lnTo>
                  <a:lnTo>
                    <a:pt x="7052" y="3560"/>
                  </a:lnTo>
                  <a:lnTo>
                    <a:pt x="7083" y="3563"/>
                  </a:lnTo>
                  <a:lnTo>
                    <a:pt x="7092" y="3564"/>
                  </a:lnTo>
                  <a:lnTo>
                    <a:pt x="7124" y="3569"/>
                  </a:lnTo>
                  <a:lnTo>
                    <a:pt x="7133" y="3570"/>
                  </a:lnTo>
                  <a:lnTo>
                    <a:pt x="7164" y="3575"/>
                  </a:lnTo>
                  <a:lnTo>
                    <a:pt x="7173" y="3577"/>
                  </a:lnTo>
                  <a:lnTo>
                    <a:pt x="7204" y="3583"/>
                  </a:lnTo>
                  <a:lnTo>
                    <a:pt x="7213" y="3586"/>
                  </a:lnTo>
                  <a:lnTo>
                    <a:pt x="7244" y="3593"/>
                  </a:lnTo>
                  <a:lnTo>
                    <a:pt x="7253" y="3595"/>
                  </a:lnTo>
                  <a:lnTo>
                    <a:pt x="7283" y="3604"/>
                  </a:lnTo>
                  <a:lnTo>
                    <a:pt x="7292" y="3607"/>
                  </a:lnTo>
                  <a:lnTo>
                    <a:pt x="7322" y="3617"/>
                  </a:lnTo>
                  <a:lnTo>
                    <a:pt x="7331" y="3620"/>
                  </a:lnTo>
                  <a:lnTo>
                    <a:pt x="7360" y="3631"/>
                  </a:lnTo>
                  <a:lnTo>
                    <a:pt x="7369" y="3634"/>
                  </a:lnTo>
                  <a:lnTo>
                    <a:pt x="7398" y="3646"/>
                  </a:lnTo>
                  <a:lnTo>
                    <a:pt x="7407" y="3650"/>
                  </a:lnTo>
                  <a:lnTo>
                    <a:pt x="7435" y="3663"/>
                  </a:lnTo>
                  <a:lnTo>
                    <a:pt x="7444" y="3667"/>
                  </a:lnTo>
                  <a:lnTo>
                    <a:pt x="7472" y="3681"/>
                  </a:lnTo>
                  <a:lnTo>
                    <a:pt x="7480" y="3686"/>
                  </a:lnTo>
                  <a:lnTo>
                    <a:pt x="7508" y="3701"/>
                  </a:lnTo>
                  <a:lnTo>
                    <a:pt x="7516" y="3706"/>
                  </a:lnTo>
                  <a:lnTo>
                    <a:pt x="7543" y="3722"/>
                  </a:lnTo>
                  <a:lnTo>
                    <a:pt x="7551" y="3727"/>
                  </a:lnTo>
                  <a:lnTo>
                    <a:pt x="7578" y="3745"/>
                  </a:lnTo>
                  <a:lnTo>
                    <a:pt x="7585" y="3750"/>
                  </a:lnTo>
                  <a:lnTo>
                    <a:pt x="7611" y="3768"/>
                  </a:lnTo>
                  <a:lnTo>
                    <a:pt x="7618" y="3774"/>
                  </a:lnTo>
                  <a:lnTo>
                    <a:pt x="7643" y="3793"/>
                  </a:lnTo>
                  <a:lnTo>
                    <a:pt x="7651" y="3799"/>
                  </a:lnTo>
                  <a:lnTo>
                    <a:pt x="7675" y="3819"/>
                  </a:lnTo>
                  <a:lnTo>
                    <a:pt x="7682" y="3825"/>
                  </a:lnTo>
                  <a:lnTo>
                    <a:pt x="7705" y="3846"/>
                  </a:lnTo>
                  <a:lnTo>
                    <a:pt x="7712" y="3852"/>
                  </a:lnTo>
                  <a:lnTo>
                    <a:pt x="7735" y="3874"/>
                  </a:lnTo>
                  <a:lnTo>
                    <a:pt x="7741" y="3880"/>
                  </a:lnTo>
                  <a:lnTo>
                    <a:pt x="7763" y="3903"/>
                  </a:lnTo>
                  <a:lnTo>
                    <a:pt x="7769" y="3910"/>
                  </a:lnTo>
                  <a:lnTo>
                    <a:pt x="7790" y="3933"/>
                  </a:lnTo>
                  <a:lnTo>
                    <a:pt x="7796" y="3940"/>
                  </a:lnTo>
                  <a:lnTo>
                    <a:pt x="7816" y="3964"/>
                  </a:lnTo>
                  <a:lnTo>
                    <a:pt x="7822" y="3972"/>
                  </a:lnTo>
                  <a:lnTo>
                    <a:pt x="7841" y="3997"/>
                  </a:lnTo>
                  <a:lnTo>
                    <a:pt x="7847" y="4004"/>
                  </a:lnTo>
                  <a:lnTo>
                    <a:pt x="7865" y="4030"/>
                  </a:lnTo>
                  <a:lnTo>
                    <a:pt x="7870" y="4037"/>
                  </a:lnTo>
                  <a:lnTo>
                    <a:pt x="7888" y="4064"/>
                  </a:lnTo>
                  <a:lnTo>
                    <a:pt x="7893" y="4072"/>
                  </a:lnTo>
                  <a:lnTo>
                    <a:pt x="7909" y="4099"/>
                  </a:lnTo>
                  <a:lnTo>
                    <a:pt x="7914" y="4107"/>
                  </a:lnTo>
                  <a:lnTo>
                    <a:pt x="7929" y="4135"/>
                  </a:lnTo>
                  <a:lnTo>
                    <a:pt x="7933" y="4143"/>
                  </a:lnTo>
                  <a:lnTo>
                    <a:pt x="7948" y="4171"/>
                  </a:lnTo>
                  <a:lnTo>
                    <a:pt x="7952" y="4180"/>
                  </a:lnTo>
                  <a:lnTo>
                    <a:pt x="7965" y="4208"/>
                  </a:lnTo>
                  <a:lnTo>
                    <a:pt x="7969" y="4217"/>
                  </a:lnTo>
                  <a:lnTo>
                    <a:pt x="7981" y="4246"/>
                  </a:lnTo>
                  <a:lnTo>
                    <a:pt x="7984" y="4254"/>
                  </a:lnTo>
                  <a:lnTo>
                    <a:pt x="7995" y="4284"/>
                  </a:lnTo>
                  <a:lnTo>
                    <a:pt x="7998" y="4293"/>
                  </a:lnTo>
                  <a:lnTo>
                    <a:pt x="8008" y="4323"/>
                  </a:lnTo>
                  <a:lnTo>
                    <a:pt x="8011" y="4331"/>
                  </a:lnTo>
                  <a:lnTo>
                    <a:pt x="8019" y="4362"/>
                  </a:lnTo>
                  <a:lnTo>
                    <a:pt x="8022" y="4371"/>
                  </a:lnTo>
                  <a:lnTo>
                    <a:pt x="8029" y="4401"/>
                  </a:lnTo>
                  <a:lnTo>
                    <a:pt x="8032" y="4410"/>
                  </a:lnTo>
                  <a:lnTo>
                    <a:pt x="8038" y="4441"/>
                  </a:lnTo>
                  <a:lnTo>
                    <a:pt x="8040" y="4450"/>
                  </a:lnTo>
                  <a:lnTo>
                    <a:pt x="8045" y="4481"/>
                  </a:lnTo>
                  <a:lnTo>
                    <a:pt x="8046" y="4490"/>
                  </a:lnTo>
                  <a:lnTo>
                    <a:pt x="8051" y="4522"/>
                  </a:lnTo>
                  <a:lnTo>
                    <a:pt x="8052" y="4531"/>
                  </a:lnTo>
                  <a:lnTo>
                    <a:pt x="8055" y="4562"/>
                  </a:lnTo>
                  <a:lnTo>
                    <a:pt x="8055" y="4572"/>
                  </a:lnTo>
                  <a:lnTo>
                    <a:pt x="8057" y="4603"/>
                  </a:lnTo>
                  <a:lnTo>
                    <a:pt x="8057" y="4613"/>
                  </a:lnTo>
                  <a:lnTo>
                    <a:pt x="8058" y="4644"/>
                  </a:lnTo>
                  <a:lnTo>
                    <a:pt x="8058" y="4649"/>
                  </a:lnTo>
                  <a:lnTo>
                    <a:pt x="8058" y="5341"/>
                  </a:lnTo>
                  <a:lnTo>
                    <a:pt x="8650" y="5341"/>
                  </a:lnTo>
                  <a:lnTo>
                    <a:pt x="8670" y="5342"/>
                  </a:lnTo>
                  <a:lnTo>
                    <a:pt x="8689" y="5346"/>
                  </a:lnTo>
                  <a:lnTo>
                    <a:pt x="8707" y="5352"/>
                  </a:lnTo>
                  <a:lnTo>
                    <a:pt x="8725" y="5361"/>
                  </a:lnTo>
                  <a:lnTo>
                    <a:pt x="8741" y="5372"/>
                  </a:lnTo>
                  <a:lnTo>
                    <a:pt x="8756" y="5385"/>
                  </a:lnTo>
                  <a:lnTo>
                    <a:pt x="8769" y="5400"/>
                  </a:lnTo>
                  <a:lnTo>
                    <a:pt x="8780" y="5416"/>
                  </a:lnTo>
                  <a:lnTo>
                    <a:pt x="8789" y="5434"/>
                  </a:lnTo>
                  <a:lnTo>
                    <a:pt x="8795" y="5452"/>
                  </a:lnTo>
                  <a:lnTo>
                    <a:pt x="8799" y="5471"/>
                  </a:lnTo>
                  <a:lnTo>
                    <a:pt x="8800" y="5491"/>
                  </a:lnTo>
                  <a:lnTo>
                    <a:pt x="8800" y="6895"/>
                  </a:lnTo>
                  <a:lnTo>
                    <a:pt x="8799" y="6915"/>
                  </a:lnTo>
                  <a:lnTo>
                    <a:pt x="8795" y="6934"/>
                  </a:lnTo>
                  <a:lnTo>
                    <a:pt x="8789" y="6952"/>
                  </a:lnTo>
                  <a:lnTo>
                    <a:pt x="8780" y="6970"/>
                  </a:lnTo>
                  <a:lnTo>
                    <a:pt x="8769" y="6986"/>
                  </a:lnTo>
                  <a:lnTo>
                    <a:pt x="8756" y="7001"/>
                  </a:lnTo>
                  <a:lnTo>
                    <a:pt x="8741" y="7014"/>
                  </a:lnTo>
                  <a:lnTo>
                    <a:pt x="8725" y="7025"/>
                  </a:lnTo>
                  <a:lnTo>
                    <a:pt x="8707" y="7034"/>
                  </a:lnTo>
                  <a:lnTo>
                    <a:pt x="8689" y="7040"/>
                  </a:lnTo>
                  <a:lnTo>
                    <a:pt x="8670" y="7044"/>
                  </a:lnTo>
                  <a:lnTo>
                    <a:pt x="8650" y="7045"/>
                  </a:lnTo>
                  <a:lnTo>
                    <a:pt x="8058" y="7045"/>
                  </a:lnTo>
                  <a:lnTo>
                    <a:pt x="8058" y="7738"/>
                  </a:lnTo>
                  <a:lnTo>
                    <a:pt x="8058" y="7743"/>
                  </a:lnTo>
                  <a:lnTo>
                    <a:pt x="8057" y="7774"/>
                  </a:lnTo>
                  <a:lnTo>
                    <a:pt x="8057" y="7784"/>
                  </a:lnTo>
                  <a:lnTo>
                    <a:pt x="8055" y="7815"/>
                  </a:lnTo>
                  <a:lnTo>
                    <a:pt x="8055" y="7824"/>
                  </a:lnTo>
                  <a:lnTo>
                    <a:pt x="8052" y="7856"/>
                  </a:lnTo>
                  <a:lnTo>
                    <a:pt x="8051" y="7865"/>
                  </a:lnTo>
                  <a:lnTo>
                    <a:pt x="8046" y="7896"/>
                  </a:lnTo>
                  <a:lnTo>
                    <a:pt x="8045" y="7905"/>
                  </a:lnTo>
                  <a:lnTo>
                    <a:pt x="8040" y="7936"/>
                  </a:lnTo>
                  <a:lnTo>
                    <a:pt x="8038" y="7946"/>
                  </a:lnTo>
                  <a:lnTo>
                    <a:pt x="8032" y="7976"/>
                  </a:lnTo>
                  <a:lnTo>
                    <a:pt x="8029" y="7985"/>
                  </a:lnTo>
                  <a:lnTo>
                    <a:pt x="8022" y="8016"/>
                  </a:lnTo>
                  <a:lnTo>
                    <a:pt x="8019" y="8025"/>
                  </a:lnTo>
                  <a:lnTo>
                    <a:pt x="8011" y="8055"/>
                  </a:lnTo>
                  <a:lnTo>
                    <a:pt x="8008" y="8064"/>
                  </a:lnTo>
                  <a:lnTo>
                    <a:pt x="7998" y="8094"/>
                  </a:lnTo>
                  <a:lnTo>
                    <a:pt x="7995" y="8103"/>
                  </a:lnTo>
                  <a:lnTo>
                    <a:pt x="7984" y="8132"/>
                  </a:lnTo>
                  <a:lnTo>
                    <a:pt x="7981" y="8141"/>
                  </a:lnTo>
                  <a:lnTo>
                    <a:pt x="7969" y="8170"/>
                  </a:lnTo>
                  <a:lnTo>
                    <a:pt x="7965" y="8179"/>
                  </a:lnTo>
                  <a:lnTo>
                    <a:pt x="7952" y="8207"/>
                  </a:lnTo>
                  <a:lnTo>
                    <a:pt x="7948" y="8216"/>
                  </a:lnTo>
                  <a:lnTo>
                    <a:pt x="7934" y="8244"/>
                  </a:lnTo>
                  <a:lnTo>
                    <a:pt x="7929" y="8252"/>
                  </a:lnTo>
                  <a:lnTo>
                    <a:pt x="7914" y="8280"/>
                  </a:lnTo>
                  <a:lnTo>
                    <a:pt x="7909" y="8288"/>
                  </a:lnTo>
                  <a:lnTo>
                    <a:pt x="7893" y="8315"/>
                  </a:lnTo>
                  <a:lnTo>
                    <a:pt x="7888" y="8323"/>
                  </a:lnTo>
                  <a:lnTo>
                    <a:pt x="7870" y="8350"/>
                  </a:lnTo>
                  <a:lnTo>
                    <a:pt x="7865" y="8357"/>
                  </a:lnTo>
                  <a:lnTo>
                    <a:pt x="7847" y="8383"/>
                  </a:lnTo>
                  <a:lnTo>
                    <a:pt x="7841" y="8390"/>
                  </a:lnTo>
                  <a:lnTo>
                    <a:pt x="7822" y="8415"/>
                  </a:lnTo>
                  <a:lnTo>
                    <a:pt x="7816" y="8423"/>
                  </a:lnTo>
                  <a:lnTo>
                    <a:pt x="7796" y="8447"/>
                  </a:lnTo>
                  <a:lnTo>
                    <a:pt x="7790" y="8454"/>
                  </a:lnTo>
                  <a:lnTo>
                    <a:pt x="7769" y="8477"/>
                  </a:lnTo>
                  <a:lnTo>
                    <a:pt x="7763" y="8484"/>
                  </a:lnTo>
                  <a:lnTo>
                    <a:pt x="7741" y="8507"/>
                  </a:lnTo>
                  <a:lnTo>
                    <a:pt x="7735" y="8513"/>
                  </a:lnTo>
                  <a:lnTo>
                    <a:pt x="7712" y="8535"/>
                  </a:lnTo>
                  <a:lnTo>
                    <a:pt x="7705" y="8541"/>
                  </a:lnTo>
                  <a:lnTo>
                    <a:pt x="7682" y="8562"/>
                  </a:lnTo>
                  <a:lnTo>
                    <a:pt x="7675" y="8568"/>
                  </a:lnTo>
                  <a:lnTo>
                    <a:pt x="7651" y="8588"/>
                  </a:lnTo>
                  <a:lnTo>
                    <a:pt x="7643" y="8594"/>
                  </a:lnTo>
                  <a:lnTo>
                    <a:pt x="7618" y="8613"/>
                  </a:lnTo>
                  <a:lnTo>
                    <a:pt x="7611" y="8619"/>
                  </a:lnTo>
                  <a:lnTo>
                    <a:pt x="7585" y="8637"/>
                  </a:lnTo>
                  <a:lnTo>
                    <a:pt x="7578" y="8642"/>
                  </a:lnTo>
                  <a:lnTo>
                    <a:pt x="7551" y="8660"/>
                  </a:lnTo>
                  <a:lnTo>
                    <a:pt x="7543" y="8665"/>
                  </a:lnTo>
                  <a:lnTo>
                    <a:pt x="7516" y="8681"/>
                  </a:lnTo>
                  <a:lnTo>
                    <a:pt x="7508" y="8686"/>
                  </a:lnTo>
                  <a:lnTo>
                    <a:pt x="7480" y="8701"/>
                  </a:lnTo>
                  <a:lnTo>
                    <a:pt x="7472" y="8706"/>
                  </a:lnTo>
                  <a:lnTo>
                    <a:pt x="7444" y="8720"/>
                  </a:lnTo>
                  <a:lnTo>
                    <a:pt x="7435" y="8724"/>
                  </a:lnTo>
                  <a:lnTo>
                    <a:pt x="7407" y="8737"/>
                  </a:lnTo>
                  <a:lnTo>
                    <a:pt x="7398" y="8741"/>
                  </a:lnTo>
                  <a:lnTo>
                    <a:pt x="7369" y="8753"/>
                  </a:lnTo>
                  <a:lnTo>
                    <a:pt x="7360" y="8756"/>
                  </a:lnTo>
                  <a:lnTo>
                    <a:pt x="7331" y="8767"/>
                  </a:lnTo>
                  <a:lnTo>
                    <a:pt x="7322" y="8770"/>
                  </a:lnTo>
                  <a:lnTo>
                    <a:pt x="7292" y="8780"/>
                  </a:lnTo>
                  <a:lnTo>
                    <a:pt x="7283" y="8783"/>
                  </a:lnTo>
                  <a:lnTo>
                    <a:pt x="7253" y="8792"/>
                  </a:lnTo>
                  <a:lnTo>
                    <a:pt x="7244" y="8794"/>
                  </a:lnTo>
                  <a:lnTo>
                    <a:pt x="7213" y="8801"/>
                  </a:lnTo>
                  <a:lnTo>
                    <a:pt x="7204" y="8804"/>
                  </a:lnTo>
                  <a:lnTo>
                    <a:pt x="7173" y="8810"/>
                  </a:lnTo>
                  <a:lnTo>
                    <a:pt x="7164" y="8812"/>
                  </a:lnTo>
                  <a:lnTo>
                    <a:pt x="7133" y="8817"/>
                  </a:lnTo>
                  <a:lnTo>
                    <a:pt x="7124" y="8818"/>
                  </a:lnTo>
                  <a:lnTo>
                    <a:pt x="7092" y="8823"/>
                  </a:lnTo>
                  <a:lnTo>
                    <a:pt x="7083" y="8824"/>
                  </a:lnTo>
                  <a:lnTo>
                    <a:pt x="7052" y="8827"/>
                  </a:lnTo>
                  <a:lnTo>
                    <a:pt x="7042" y="8827"/>
                  </a:lnTo>
                  <a:lnTo>
                    <a:pt x="7011" y="8829"/>
                  </a:lnTo>
                  <a:lnTo>
                    <a:pt x="7001" y="8829"/>
                  </a:lnTo>
                  <a:lnTo>
                    <a:pt x="6970" y="8830"/>
                  </a:lnTo>
                  <a:lnTo>
                    <a:pt x="6965" y="8830"/>
                  </a:lnTo>
                  <a:lnTo>
                    <a:pt x="3035" y="8830"/>
                  </a:lnTo>
                  <a:lnTo>
                    <a:pt x="3030" y="8830"/>
                  </a:lnTo>
                  <a:lnTo>
                    <a:pt x="2999" y="8829"/>
                  </a:lnTo>
                  <a:lnTo>
                    <a:pt x="2989" y="8829"/>
                  </a:lnTo>
                  <a:lnTo>
                    <a:pt x="2958" y="8827"/>
                  </a:lnTo>
                  <a:lnTo>
                    <a:pt x="2948" y="8827"/>
                  </a:lnTo>
                  <a:lnTo>
                    <a:pt x="2917" y="8824"/>
                  </a:lnTo>
                  <a:lnTo>
                    <a:pt x="2908" y="8823"/>
                  </a:lnTo>
                  <a:lnTo>
                    <a:pt x="2876" y="8818"/>
                  </a:lnTo>
                  <a:lnTo>
                    <a:pt x="2867" y="8817"/>
                  </a:lnTo>
                  <a:lnTo>
                    <a:pt x="2836" y="8812"/>
                  </a:lnTo>
                  <a:lnTo>
                    <a:pt x="2827" y="8810"/>
                  </a:lnTo>
                  <a:lnTo>
                    <a:pt x="2796" y="8804"/>
                  </a:lnTo>
                  <a:lnTo>
                    <a:pt x="2787" y="8801"/>
                  </a:lnTo>
                  <a:lnTo>
                    <a:pt x="2756" y="8794"/>
                  </a:lnTo>
                  <a:lnTo>
                    <a:pt x="2747" y="8792"/>
                  </a:lnTo>
                  <a:lnTo>
                    <a:pt x="2717" y="8783"/>
                  </a:lnTo>
                  <a:lnTo>
                    <a:pt x="2708" y="8780"/>
                  </a:lnTo>
                  <a:lnTo>
                    <a:pt x="2678" y="8770"/>
                  </a:lnTo>
                  <a:lnTo>
                    <a:pt x="2669" y="8767"/>
                  </a:lnTo>
                  <a:lnTo>
                    <a:pt x="2640" y="8756"/>
                  </a:lnTo>
                  <a:lnTo>
                    <a:pt x="2631" y="8753"/>
                  </a:lnTo>
                  <a:lnTo>
                    <a:pt x="2602" y="8741"/>
                  </a:lnTo>
                  <a:lnTo>
                    <a:pt x="2593" y="8737"/>
                  </a:lnTo>
                  <a:lnTo>
                    <a:pt x="2565" y="8724"/>
                  </a:lnTo>
                  <a:lnTo>
                    <a:pt x="2556" y="8720"/>
                  </a:lnTo>
                  <a:lnTo>
                    <a:pt x="2528" y="8706"/>
                  </a:lnTo>
                  <a:lnTo>
                    <a:pt x="2520" y="8701"/>
                  </a:lnTo>
                  <a:lnTo>
                    <a:pt x="2492" y="8686"/>
                  </a:lnTo>
                  <a:lnTo>
                    <a:pt x="2484" y="8681"/>
                  </a:lnTo>
                  <a:lnTo>
                    <a:pt x="2457" y="8665"/>
                  </a:lnTo>
                  <a:lnTo>
                    <a:pt x="2449" y="8660"/>
                  </a:lnTo>
                  <a:lnTo>
                    <a:pt x="2422" y="8642"/>
                  </a:lnTo>
                  <a:lnTo>
                    <a:pt x="2415" y="8637"/>
                  </a:lnTo>
                  <a:lnTo>
                    <a:pt x="2389" y="8619"/>
                  </a:lnTo>
                  <a:lnTo>
                    <a:pt x="2382" y="8613"/>
                  </a:lnTo>
                  <a:lnTo>
                    <a:pt x="2357" y="8594"/>
                  </a:lnTo>
                  <a:lnTo>
                    <a:pt x="2349" y="8588"/>
                  </a:lnTo>
                  <a:lnTo>
                    <a:pt x="2325" y="8568"/>
                  </a:lnTo>
                  <a:lnTo>
                    <a:pt x="2318" y="8562"/>
                  </a:lnTo>
                  <a:lnTo>
                    <a:pt x="2295" y="8541"/>
                  </a:lnTo>
                  <a:lnTo>
                    <a:pt x="2288" y="8535"/>
                  </a:lnTo>
                  <a:lnTo>
                    <a:pt x="2265" y="8513"/>
                  </a:lnTo>
                  <a:lnTo>
                    <a:pt x="2259" y="8507"/>
                  </a:lnTo>
                  <a:lnTo>
                    <a:pt x="2237" y="8484"/>
                  </a:lnTo>
                  <a:lnTo>
                    <a:pt x="2231" y="8477"/>
                  </a:lnTo>
                  <a:lnTo>
                    <a:pt x="2210" y="8454"/>
                  </a:lnTo>
                  <a:lnTo>
                    <a:pt x="2204" y="8447"/>
                  </a:lnTo>
                  <a:lnTo>
                    <a:pt x="2184" y="8423"/>
                  </a:lnTo>
                  <a:lnTo>
                    <a:pt x="2178" y="8415"/>
                  </a:lnTo>
                  <a:lnTo>
                    <a:pt x="2159" y="8390"/>
                  </a:lnTo>
                  <a:lnTo>
                    <a:pt x="2153" y="8383"/>
                  </a:lnTo>
                  <a:lnTo>
                    <a:pt x="2135" y="8357"/>
                  </a:lnTo>
                  <a:lnTo>
                    <a:pt x="2130" y="8350"/>
                  </a:lnTo>
                  <a:lnTo>
                    <a:pt x="2112" y="8323"/>
                  </a:lnTo>
                  <a:lnTo>
                    <a:pt x="2107" y="8315"/>
                  </a:lnTo>
                  <a:lnTo>
                    <a:pt x="2091" y="8288"/>
                  </a:lnTo>
                  <a:lnTo>
                    <a:pt x="2086" y="8280"/>
                  </a:lnTo>
                  <a:lnTo>
                    <a:pt x="2071" y="8252"/>
                  </a:lnTo>
                  <a:lnTo>
                    <a:pt x="2066" y="8244"/>
                  </a:lnTo>
                  <a:lnTo>
                    <a:pt x="2052" y="8216"/>
                  </a:lnTo>
                  <a:lnTo>
                    <a:pt x="2048" y="8207"/>
                  </a:lnTo>
                  <a:lnTo>
                    <a:pt x="2035" y="8179"/>
                  </a:lnTo>
                  <a:lnTo>
                    <a:pt x="2031" y="8170"/>
                  </a:lnTo>
                  <a:lnTo>
                    <a:pt x="2019" y="8141"/>
                  </a:lnTo>
                  <a:lnTo>
                    <a:pt x="2016" y="8132"/>
                  </a:lnTo>
                  <a:lnTo>
                    <a:pt x="2005" y="8103"/>
                  </a:lnTo>
                  <a:lnTo>
                    <a:pt x="2002" y="8094"/>
                  </a:lnTo>
                  <a:lnTo>
                    <a:pt x="1992" y="8064"/>
                  </a:lnTo>
                  <a:lnTo>
                    <a:pt x="1989" y="8055"/>
                  </a:lnTo>
                  <a:lnTo>
                    <a:pt x="1981" y="8025"/>
                  </a:lnTo>
                  <a:lnTo>
                    <a:pt x="1978" y="8016"/>
                  </a:lnTo>
                  <a:lnTo>
                    <a:pt x="1971" y="7985"/>
                  </a:lnTo>
                  <a:lnTo>
                    <a:pt x="1968" y="7976"/>
                  </a:lnTo>
                  <a:lnTo>
                    <a:pt x="1962" y="7946"/>
                  </a:lnTo>
                  <a:lnTo>
                    <a:pt x="1960" y="7936"/>
                  </a:lnTo>
                  <a:lnTo>
                    <a:pt x="1955" y="7905"/>
                  </a:lnTo>
                  <a:lnTo>
                    <a:pt x="1954" y="7896"/>
                  </a:lnTo>
                  <a:lnTo>
                    <a:pt x="1949" y="7865"/>
                  </a:lnTo>
                  <a:lnTo>
                    <a:pt x="1948" y="7856"/>
                  </a:lnTo>
                  <a:lnTo>
                    <a:pt x="1945" y="7824"/>
                  </a:lnTo>
                  <a:lnTo>
                    <a:pt x="1945" y="7815"/>
                  </a:lnTo>
                  <a:lnTo>
                    <a:pt x="1943" y="7784"/>
                  </a:lnTo>
                  <a:lnTo>
                    <a:pt x="1943" y="7774"/>
                  </a:lnTo>
                  <a:lnTo>
                    <a:pt x="1942" y="7743"/>
                  </a:lnTo>
                  <a:lnTo>
                    <a:pt x="1942" y="7738"/>
                  </a:lnTo>
                  <a:lnTo>
                    <a:pt x="1942" y="7045"/>
                  </a:lnTo>
                  <a:lnTo>
                    <a:pt x="1350" y="7045"/>
                  </a:lnTo>
                  <a:lnTo>
                    <a:pt x="1330" y="7044"/>
                  </a:lnTo>
                  <a:lnTo>
                    <a:pt x="1311" y="7040"/>
                  </a:lnTo>
                  <a:lnTo>
                    <a:pt x="1293" y="7034"/>
                  </a:lnTo>
                  <a:lnTo>
                    <a:pt x="1275" y="7025"/>
                  </a:lnTo>
                  <a:lnTo>
                    <a:pt x="1259" y="7014"/>
                  </a:lnTo>
                  <a:lnTo>
                    <a:pt x="1244" y="7001"/>
                  </a:lnTo>
                  <a:lnTo>
                    <a:pt x="1231" y="6986"/>
                  </a:lnTo>
                  <a:lnTo>
                    <a:pt x="1220" y="6970"/>
                  </a:lnTo>
                  <a:lnTo>
                    <a:pt x="1211" y="6952"/>
                  </a:lnTo>
                  <a:lnTo>
                    <a:pt x="1205" y="6934"/>
                  </a:lnTo>
                  <a:lnTo>
                    <a:pt x="1201" y="6915"/>
                  </a:lnTo>
                  <a:lnTo>
                    <a:pt x="1200" y="6895"/>
                  </a:lnTo>
                  <a:lnTo>
                    <a:pt x="1200" y="5491"/>
                  </a:lnTo>
                  <a:lnTo>
                    <a:pt x="1201" y="5471"/>
                  </a:lnTo>
                  <a:lnTo>
                    <a:pt x="1205" y="5452"/>
                  </a:lnTo>
                  <a:lnTo>
                    <a:pt x="1211" y="5434"/>
                  </a:lnTo>
                  <a:lnTo>
                    <a:pt x="1220" y="5416"/>
                  </a:lnTo>
                  <a:lnTo>
                    <a:pt x="1231" y="5400"/>
                  </a:lnTo>
                  <a:lnTo>
                    <a:pt x="1244" y="5385"/>
                  </a:lnTo>
                  <a:lnTo>
                    <a:pt x="1259" y="5372"/>
                  </a:lnTo>
                  <a:lnTo>
                    <a:pt x="1275" y="5361"/>
                  </a:lnTo>
                  <a:lnTo>
                    <a:pt x="1293" y="5352"/>
                  </a:lnTo>
                  <a:lnTo>
                    <a:pt x="1311" y="5346"/>
                  </a:lnTo>
                  <a:lnTo>
                    <a:pt x="1330" y="5342"/>
                  </a:lnTo>
                  <a:lnTo>
                    <a:pt x="1350" y="5341"/>
                  </a:lnTo>
                  <a:lnTo>
                    <a:pt x="1942" y="5341"/>
                  </a:lnTo>
                  <a:lnTo>
                    <a:pt x="1942" y="4649"/>
                  </a:lnTo>
                  <a:lnTo>
                    <a:pt x="1942" y="4644"/>
                  </a:lnTo>
                  <a:lnTo>
                    <a:pt x="1943" y="4613"/>
                  </a:lnTo>
                  <a:lnTo>
                    <a:pt x="1943" y="4603"/>
                  </a:lnTo>
                  <a:lnTo>
                    <a:pt x="1945" y="4572"/>
                  </a:lnTo>
                  <a:lnTo>
                    <a:pt x="1945" y="4562"/>
                  </a:lnTo>
                  <a:lnTo>
                    <a:pt x="1948" y="4531"/>
                  </a:lnTo>
                  <a:lnTo>
                    <a:pt x="1949" y="4522"/>
                  </a:lnTo>
                  <a:lnTo>
                    <a:pt x="1954" y="4490"/>
                  </a:lnTo>
                  <a:lnTo>
                    <a:pt x="1955" y="4481"/>
                  </a:lnTo>
                  <a:lnTo>
                    <a:pt x="1960" y="4450"/>
                  </a:lnTo>
                  <a:lnTo>
                    <a:pt x="1962" y="4441"/>
                  </a:lnTo>
                  <a:lnTo>
                    <a:pt x="1968" y="4410"/>
                  </a:lnTo>
                  <a:lnTo>
                    <a:pt x="1971" y="4401"/>
                  </a:lnTo>
                  <a:lnTo>
                    <a:pt x="1978" y="4371"/>
                  </a:lnTo>
                  <a:lnTo>
                    <a:pt x="1981" y="4362"/>
                  </a:lnTo>
                  <a:lnTo>
                    <a:pt x="1989" y="4331"/>
                  </a:lnTo>
                  <a:lnTo>
                    <a:pt x="1992" y="4323"/>
                  </a:lnTo>
                  <a:lnTo>
                    <a:pt x="2002" y="4293"/>
                  </a:lnTo>
                  <a:lnTo>
                    <a:pt x="2005" y="4284"/>
                  </a:lnTo>
                  <a:lnTo>
                    <a:pt x="2016" y="4254"/>
                  </a:lnTo>
                  <a:lnTo>
                    <a:pt x="2019" y="4246"/>
                  </a:lnTo>
                  <a:lnTo>
                    <a:pt x="2031" y="4217"/>
                  </a:lnTo>
                  <a:lnTo>
                    <a:pt x="2035" y="4208"/>
                  </a:lnTo>
                  <a:lnTo>
                    <a:pt x="2048" y="4180"/>
                  </a:lnTo>
                  <a:lnTo>
                    <a:pt x="2052" y="4171"/>
                  </a:lnTo>
                  <a:lnTo>
                    <a:pt x="2067" y="4143"/>
                  </a:lnTo>
                  <a:lnTo>
                    <a:pt x="2071" y="4135"/>
                  </a:lnTo>
                  <a:lnTo>
                    <a:pt x="2086" y="4107"/>
                  </a:lnTo>
                  <a:lnTo>
                    <a:pt x="2091" y="4099"/>
                  </a:lnTo>
                  <a:lnTo>
                    <a:pt x="2107" y="4072"/>
                  </a:lnTo>
                  <a:lnTo>
                    <a:pt x="2112" y="4064"/>
                  </a:lnTo>
                  <a:lnTo>
                    <a:pt x="2130" y="4037"/>
                  </a:lnTo>
                  <a:lnTo>
                    <a:pt x="2135" y="4030"/>
                  </a:lnTo>
                  <a:lnTo>
                    <a:pt x="2153" y="4004"/>
                  </a:lnTo>
                  <a:lnTo>
                    <a:pt x="2159" y="3997"/>
                  </a:lnTo>
                  <a:lnTo>
                    <a:pt x="2178" y="3972"/>
                  </a:lnTo>
                  <a:lnTo>
                    <a:pt x="2184" y="3964"/>
                  </a:lnTo>
                  <a:lnTo>
                    <a:pt x="2204" y="3940"/>
                  </a:lnTo>
                  <a:lnTo>
                    <a:pt x="2210" y="3933"/>
                  </a:lnTo>
                  <a:lnTo>
                    <a:pt x="2231" y="3910"/>
                  </a:lnTo>
                  <a:lnTo>
                    <a:pt x="2237" y="3903"/>
                  </a:lnTo>
                  <a:lnTo>
                    <a:pt x="2259" y="3880"/>
                  </a:lnTo>
                  <a:lnTo>
                    <a:pt x="2265" y="3874"/>
                  </a:lnTo>
                  <a:lnTo>
                    <a:pt x="2288" y="3852"/>
                  </a:lnTo>
                  <a:lnTo>
                    <a:pt x="2295" y="3846"/>
                  </a:lnTo>
                  <a:lnTo>
                    <a:pt x="2318" y="3825"/>
                  </a:lnTo>
                  <a:lnTo>
                    <a:pt x="2325" y="3819"/>
                  </a:lnTo>
                  <a:lnTo>
                    <a:pt x="2349" y="3799"/>
                  </a:lnTo>
                  <a:lnTo>
                    <a:pt x="2357" y="3793"/>
                  </a:lnTo>
                  <a:lnTo>
                    <a:pt x="2382" y="3774"/>
                  </a:lnTo>
                  <a:lnTo>
                    <a:pt x="2389" y="3768"/>
                  </a:lnTo>
                  <a:lnTo>
                    <a:pt x="2415" y="3750"/>
                  </a:lnTo>
                  <a:lnTo>
                    <a:pt x="2422" y="3745"/>
                  </a:lnTo>
                  <a:lnTo>
                    <a:pt x="2449" y="3727"/>
                  </a:lnTo>
                  <a:lnTo>
                    <a:pt x="2457" y="3722"/>
                  </a:lnTo>
                  <a:lnTo>
                    <a:pt x="2484" y="3706"/>
                  </a:lnTo>
                  <a:lnTo>
                    <a:pt x="2492" y="3701"/>
                  </a:lnTo>
                  <a:lnTo>
                    <a:pt x="2520" y="3686"/>
                  </a:lnTo>
                  <a:lnTo>
                    <a:pt x="2528" y="3681"/>
                  </a:lnTo>
                  <a:lnTo>
                    <a:pt x="2556" y="3667"/>
                  </a:lnTo>
                  <a:lnTo>
                    <a:pt x="2565" y="3663"/>
                  </a:lnTo>
                  <a:lnTo>
                    <a:pt x="2593" y="3650"/>
                  </a:lnTo>
                  <a:lnTo>
                    <a:pt x="2602" y="3646"/>
                  </a:lnTo>
                  <a:lnTo>
                    <a:pt x="2631" y="3634"/>
                  </a:lnTo>
                  <a:lnTo>
                    <a:pt x="2640" y="3631"/>
                  </a:lnTo>
                  <a:lnTo>
                    <a:pt x="2669" y="3620"/>
                  </a:lnTo>
                  <a:lnTo>
                    <a:pt x="2678" y="3617"/>
                  </a:lnTo>
                  <a:lnTo>
                    <a:pt x="2708" y="3607"/>
                  </a:lnTo>
                  <a:lnTo>
                    <a:pt x="2717" y="3604"/>
                  </a:lnTo>
                  <a:lnTo>
                    <a:pt x="2747" y="3595"/>
                  </a:lnTo>
                  <a:lnTo>
                    <a:pt x="2756" y="3593"/>
                  </a:lnTo>
                  <a:lnTo>
                    <a:pt x="2787" y="3586"/>
                  </a:lnTo>
                  <a:lnTo>
                    <a:pt x="2796" y="3583"/>
                  </a:lnTo>
                  <a:lnTo>
                    <a:pt x="2827" y="3577"/>
                  </a:lnTo>
                  <a:lnTo>
                    <a:pt x="2836" y="3575"/>
                  </a:lnTo>
                  <a:lnTo>
                    <a:pt x="2867" y="3570"/>
                  </a:lnTo>
                  <a:lnTo>
                    <a:pt x="2876" y="3569"/>
                  </a:lnTo>
                  <a:lnTo>
                    <a:pt x="2908" y="3564"/>
                  </a:lnTo>
                  <a:lnTo>
                    <a:pt x="2917" y="3563"/>
                  </a:lnTo>
                  <a:lnTo>
                    <a:pt x="2948" y="3560"/>
                  </a:lnTo>
                  <a:lnTo>
                    <a:pt x="2958" y="3560"/>
                  </a:lnTo>
                  <a:lnTo>
                    <a:pt x="2989" y="3558"/>
                  </a:lnTo>
                  <a:lnTo>
                    <a:pt x="2999" y="3558"/>
                  </a:lnTo>
                  <a:lnTo>
                    <a:pt x="3030" y="3557"/>
                  </a:lnTo>
                  <a:lnTo>
                    <a:pt x="3035" y="3557"/>
                  </a:lnTo>
                  <a:lnTo>
                    <a:pt x="4750" y="3557"/>
                  </a:lnTo>
                  <a:lnTo>
                    <a:pt x="4750" y="2355"/>
                  </a:lnTo>
                  <a:lnTo>
                    <a:pt x="4749" y="2355"/>
                  </a:lnTo>
                  <a:lnTo>
                    <a:pt x="4735" y="2348"/>
                  </a:lnTo>
                  <a:lnTo>
                    <a:pt x="4730" y="2345"/>
                  </a:lnTo>
                  <a:lnTo>
                    <a:pt x="4716" y="2337"/>
                  </a:lnTo>
                  <a:lnTo>
                    <a:pt x="4712" y="2334"/>
                  </a:lnTo>
                  <a:lnTo>
                    <a:pt x="4698" y="2326"/>
                  </a:lnTo>
                  <a:lnTo>
                    <a:pt x="4693" y="2323"/>
                  </a:lnTo>
                  <a:lnTo>
                    <a:pt x="4680" y="2315"/>
                  </a:lnTo>
                  <a:lnTo>
                    <a:pt x="4675" y="2311"/>
                  </a:lnTo>
                  <a:lnTo>
                    <a:pt x="4663" y="2302"/>
                  </a:lnTo>
                  <a:lnTo>
                    <a:pt x="4658" y="2299"/>
                  </a:lnTo>
                  <a:lnTo>
                    <a:pt x="4646" y="2289"/>
                  </a:lnTo>
                  <a:lnTo>
                    <a:pt x="4641" y="2286"/>
                  </a:lnTo>
                  <a:lnTo>
                    <a:pt x="4629" y="2276"/>
                  </a:lnTo>
                  <a:lnTo>
                    <a:pt x="4625" y="2272"/>
                  </a:lnTo>
                  <a:lnTo>
                    <a:pt x="4613" y="2262"/>
                  </a:lnTo>
                  <a:lnTo>
                    <a:pt x="4609" y="2258"/>
                  </a:lnTo>
                  <a:lnTo>
                    <a:pt x="4598" y="2247"/>
                  </a:lnTo>
                  <a:lnTo>
                    <a:pt x="4594" y="2243"/>
                  </a:lnTo>
                  <a:lnTo>
                    <a:pt x="4583" y="2232"/>
                  </a:lnTo>
                  <a:lnTo>
                    <a:pt x="4579" y="2228"/>
                  </a:lnTo>
                  <a:lnTo>
                    <a:pt x="4569" y="2216"/>
                  </a:lnTo>
                  <a:lnTo>
                    <a:pt x="4565" y="2212"/>
                  </a:lnTo>
                  <a:lnTo>
                    <a:pt x="4555" y="2200"/>
                  </a:lnTo>
                  <a:lnTo>
                    <a:pt x="4552" y="2195"/>
                  </a:lnTo>
                  <a:lnTo>
                    <a:pt x="4542" y="2183"/>
                  </a:lnTo>
                  <a:lnTo>
                    <a:pt x="4539" y="2178"/>
                  </a:lnTo>
                  <a:lnTo>
                    <a:pt x="4530" y="2166"/>
                  </a:lnTo>
                  <a:lnTo>
                    <a:pt x="4526" y="2161"/>
                  </a:lnTo>
                  <a:lnTo>
                    <a:pt x="4518" y="2148"/>
                  </a:lnTo>
                  <a:lnTo>
                    <a:pt x="4515" y="2143"/>
                  </a:lnTo>
                  <a:lnTo>
                    <a:pt x="4507" y="2129"/>
                  </a:lnTo>
                  <a:lnTo>
                    <a:pt x="4504" y="2125"/>
                  </a:lnTo>
                  <a:lnTo>
                    <a:pt x="4496" y="2111"/>
                  </a:lnTo>
                  <a:lnTo>
                    <a:pt x="4493" y="2106"/>
                  </a:lnTo>
                  <a:lnTo>
                    <a:pt x="4486" y="2091"/>
                  </a:lnTo>
                  <a:lnTo>
                    <a:pt x="4484" y="2086"/>
                  </a:lnTo>
                  <a:lnTo>
                    <a:pt x="4477" y="2072"/>
                  </a:lnTo>
                  <a:lnTo>
                    <a:pt x="4475" y="2067"/>
                  </a:lnTo>
                  <a:lnTo>
                    <a:pt x="4469" y="2052"/>
                  </a:lnTo>
                  <a:lnTo>
                    <a:pt x="4467" y="2047"/>
                  </a:lnTo>
                  <a:lnTo>
                    <a:pt x="4461" y="2032"/>
                  </a:lnTo>
                  <a:lnTo>
                    <a:pt x="4460" y="2027"/>
                  </a:lnTo>
                  <a:lnTo>
                    <a:pt x="4455" y="2012"/>
                  </a:lnTo>
                  <a:lnTo>
                    <a:pt x="4453" y="2006"/>
                  </a:lnTo>
                  <a:lnTo>
                    <a:pt x="4449" y="1991"/>
                  </a:lnTo>
                  <a:lnTo>
                    <a:pt x="4447" y="1986"/>
                  </a:lnTo>
                  <a:lnTo>
                    <a:pt x="4444" y="1971"/>
                  </a:lnTo>
                  <a:lnTo>
                    <a:pt x="4442" y="1965"/>
                  </a:lnTo>
                  <a:lnTo>
                    <a:pt x="4439" y="1950"/>
                  </a:lnTo>
                  <a:lnTo>
                    <a:pt x="4438" y="1944"/>
                  </a:lnTo>
                  <a:lnTo>
                    <a:pt x="4436" y="1929"/>
                  </a:lnTo>
                  <a:lnTo>
                    <a:pt x="4435" y="1923"/>
                  </a:lnTo>
                  <a:lnTo>
                    <a:pt x="4433" y="1908"/>
                  </a:lnTo>
                  <a:lnTo>
                    <a:pt x="4432" y="1902"/>
                  </a:lnTo>
                  <a:lnTo>
                    <a:pt x="4431" y="1886"/>
                  </a:lnTo>
                  <a:lnTo>
                    <a:pt x="4430" y="1881"/>
                  </a:lnTo>
                  <a:lnTo>
                    <a:pt x="4430" y="1865"/>
                  </a:lnTo>
                  <a:lnTo>
                    <a:pt x="4429" y="1860"/>
                  </a:lnTo>
                  <a:lnTo>
                    <a:pt x="4429" y="1844"/>
                  </a:lnTo>
                  <a:lnTo>
                    <a:pt x="4429" y="1838"/>
                  </a:lnTo>
                  <a:lnTo>
                    <a:pt x="4429" y="1822"/>
                  </a:lnTo>
                  <a:lnTo>
                    <a:pt x="4430" y="1817"/>
                  </a:lnTo>
                  <a:lnTo>
                    <a:pt x="4430" y="1801"/>
                  </a:lnTo>
                  <a:lnTo>
                    <a:pt x="4431" y="1796"/>
                  </a:lnTo>
                  <a:lnTo>
                    <a:pt x="4432" y="1780"/>
                  </a:lnTo>
                  <a:lnTo>
                    <a:pt x="4433" y="1774"/>
                  </a:lnTo>
                  <a:lnTo>
                    <a:pt x="4435" y="1759"/>
                  </a:lnTo>
                  <a:lnTo>
                    <a:pt x="4436" y="1753"/>
                  </a:lnTo>
                  <a:lnTo>
                    <a:pt x="4438" y="1738"/>
                  </a:lnTo>
                  <a:lnTo>
                    <a:pt x="4439" y="1732"/>
                  </a:lnTo>
                  <a:lnTo>
                    <a:pt x="4442" y="1717"/>
                  </a:lnTo>
                  <a:lnTo>
                    <a:pt x="4444" y="1712"/>
                  </a:lnTo>
                  <a:lnTo>
                    <a:pt x="4447" y="1696"/>
                  </a:lnTo>
                  <a:lnTo>
                    <a:pt x="4449" y="1691"/>
                  </a:lnTo>
                  <a:lnTo>
                    <a:pt x="4453" y="1676"/>
                  </a:lnTo>
                  <a:lnTo>
                    <a:pt x="4455" y="1671"/>
                  </a:lnTo>
                  <a:lnTo>
                    <a:pt x="4460" y="1656"/>
                  </a:lnTo>
                  <a:lnTo>
                    <a:pt x="4462" y="1650"/>
                  </a:lnTo>
                  <a:lnTo>
                    <a:pt x="4467" y="1636"/>
                  </a:lnTo>
                  <a:lnTo>
                    <a:pt x="4469" y="1630"/>
                  </a:lnTo>
                  <a:lnTo>
                    <a:pt x="4475" y="1616"/>
                  </a:lnTo>
                  <a:lnTo>
                    <a:pt x="4477" y="1611"/>
                  </a:lnTo>
                  <a:lnTo>
                    <a:pt x="4484" y="1596"/>
                  </a:lnTo>
                  <a:lnTo>
                    <a:pt x="4486" y="1591"/>
                  </a:lnTo>
                  <a:lnTo>
                    <a:pt x="4493" y="1577"/>
                  </a:lnTo>
                  <a:lnTo>
                    <a:pt x="4496" y="1572"/>
                  </a:lnTo>
                  <a:lnTo>
                    <a:pt x="4504" y="1558"/>
                  </a:lnTo>
                  <a:lnTo>
                    <a:pt x="4507" y="1554"/>
                  </a:lnTo>
                  <a:lnTo>
                    <a:pt x="4515" y="1540"/>
                  </a:lnTo>
                  <a:lnTo>
                    <a:pt x="4518" y="1535"/>
                  </a:lnTo>
                  <a:lnTo>
                    <a:pt x="4526" y="1522"/>
                  </a:lnTo>
                  <a:lnTo>
                    <a:pt x="4530" y="1517"/>
                  </a:lnTo>
                  <a:lnTo>
                    <a:pt x="4539" y="1505"/>
                  </a:lnTo>
                  <a:lnTo>
                    <a:pt x="4542" y="1500"/>
                  </a:lnTo>
                  <a:lnTo>
                    <a:pt x="4552" y="1488"/>
                  </a:lnTo>
                  <a:lnTo>
                    <a:pt x="4555" y="1483"/>
                  </a:lnTo>
                  <a:lnTo>
                    <a:pt x="4565" y="1471"/>
                  </a:lnTo>
                  <a:lnTo>
                    <a:pt x="4569" y="1467"/>
                  </a:lnTo>
                  <a:lnTo>
                    <a:pt x="4579" y="1455"/>
                  </a:lnTo>
                  <a:lnTo>
                    <a:pt x="4583" y="1451"/>
                  </a:lnTo>
                  <a:lnTo>
                    <a:pt x="4594" y="1440"/>
                  </a:lnTo>
                  <a:lnTo>
                    <a:pt x="4598" y="1436"/>
                  </a:lnTo>
                  <a:lnTo>
                    <a:pt x="4609" y="1425"/>
                  </a:lnTo>
                  <a:lnTo>
                    <a:pt x="4613" y="1421"/>
                  </a:lnTo>
                  <a:lnTo>
                    <a:pt x="4625" y="1411"/>
                  </a:lnTo>
                  <a:lnTo>
                    <a:pt x="4629" y="1407"/>
                  </a:lnTo>
                  <a:lnTo>
                    <a:pt x="4641" y="1397"/>
                  </a:lnTo>
                  <a:lnTo>
                    <a:pt x="4646" y="1394"/>
                  </a:lnTo>
                  <a:lnTo>
                    <a:pt x="4658" y="1384"/>
                  </a:lnTo>
                  <a:lnTo>
                    <a:pt x="4663" y="1381"/>
                  </a:lnTo>
                  <a:lnTo>
                    <a:pt x="4675" y="1372"/>
                  </a:lnTo>
                  <a:lnTo>
                    <a:pt x="4680" y="1368"/>
                  </a:lnTo>
                  <a:lnTo>
                    <a:pt x="4693" y="1360"/>
                  </a:lnTo>
                  <a:lnTo>
                    <a:pt x="4698" y="1357"/>
                  </a:lnTo>
                  <a:lnTo>
                    <a:pt x="4712" y="1349"/>
                  </a:lnTo>
                  <a:lnTo>
                    <a:pt x="4716" y="1346"/>
                  </a:lnTo>
                  <a:lnTo>
                    <a:pt x="4730" y="1338"/>
                  </a:lnTo>
                  <a:lnTo>
                    <a:pt x="4735" y="1335"/>
                  </a:lnTo>
                  <a:lnTo>
                    <a:pt x="4749" y="1328"/>
                  </a:lnTo>
                  <a:lnTo>
                    <a:pt x="4754" y="1326"/>
                  </a:lnTo>
                  <a:lnTo>
                    <a:pt x="4769" y="1319"/>
                  </a:lnTo>
                  <a:lnTo>
                    <a:pt x="4774" y="1317"/>
                  </a:lnTo>
                  <a:lnTo>
                    <a:pt x="4788" y="1311"/>
                  </a:lnTo>
                  <a:lnTo>
                    <a:pt x="4793" y="1309"/>
                  </a:lnTo>
                  <a:lnTo>
                    <a:pt x="4808" y="1303"/>
                  </a:lnTo>
                  <a:lnTo>
                    <a:pt x="4813" y="1302"/>
                  </a:lnTo>
                  <a:lnTo>
                    <a:pt x="4828" y="1297"/>
                  </a:lnTo>
                  <a:lnTo>
                    <a:pt x="4834" y="1295"/>
                  </a:lnTo>
                  <a:lnTo>
                    <a:pt x="4849" y="1291"/>
                  </a:lnTo>
                  <a:lnTo>
                    <a:pt x="4854" y="1289"/>
                  </a:lnTo>
                  <a:lnTo>
                    <a:pt x="4869" y="1285"/>
                  </a:lnTo>
                  <a:lnTo>
                    <a:pt x="4875" y="1284"/>
                  </a:lnTo>
                  <a:lnTo>
                    <a:pt x="4890" y="1281"/>
                  </a:lnTo>
                  <a:lnTo>
                    <a:pt x="4896" y="1280"/>
                  </a:lnTo>
                  <a:lnTo>
                    <a:pt x="4911" y="1277"/>
                  </a:lnTo>
                  <a:lnTo>
                    <a:pt x="4917" y="1276"/>
                  </a:lnTo>
                  <a:lnTo>
                    <a:pt x="4933" y="1274"/>
                  </a:lnTo>
                  <a:lnTo>
                    <a:pt x="4938" y="1273"/>
                  </a:lnTo>
                  <a:lnTo>
                    <a:pt x="4954" y="1272"/>
                  </a:lnTo>
                  <a:lnTo>
                    <a:pt x="4960" y="1271"/>
                  </a:lnTo>
                  <a:lnTo>
                    <a:pt x="4976" y="1271"/>
                  </a:lnTo>
                  <a:lnTo>
                    <a:pt x="4981" y="1270"/>
                  </a:lnTo>
                  <a:lnTo>
                    <a:pt x="4997" y="1270"/>
                  </a:lnTo>
                  <a:lnTo>
                    <a:pt x="5003" y="1270"/>
                  </a:lnTo>
                  <a:lnTo>
                    <a:pt x="5019" y="1270"/>
                  </a:lnTo>
                  <a:lnTo>
                    <a:pt x="5024" y="1271"/>
                  </a:lnTo>
                  <a:lnTo>
                    <a:pt x="5040" y="1271"/>
                  </a:lnTo>
                  <a:lnTo>
                    <a:pt x="5046" y="1272"/>
                  </a:lnTo>
                  <a:lnTo>
                    <a:pt x="5062" y="1273"/>
                  </a:lnTo>
                  <a:lnTo>
                    <a:pt x="5067" y="1274"/>
                  </a:lnTo>
                  <a:lnTo>
                    <a:pt x="5083" y="1276"/>
                  </a:lnTo>
                  <a:lnTo>
                    <a:pt x="5089" y="1277"/>
                  </a:lnTo>
                  <a:lnTo>
                    <a:pt x="5104" y="1280"/>
                  </a:lnTo>
                  <a:lnTo>
                    <a:pt x="5110" y="1281"/>
                  </a:lnTo>
                  <a:lnTo>
                    <a:pt x="5125" y="1284"/>
                  </a:lnTo>
                  <a:lnTo>
                    <a:pt x="5131" y="1285"/>
                  </a:lnTo>
                  <a:lnTo>
                    <a:pt x="5146" y="1289"/>
                  </a:lnTo>
                  <a:lnTo>
                    <a:pt x="5151" y="1291"/>
                  </a:lnTo>
                  <a:lnTo>
                    <a:pt x="5166" y="1295"/>
                  </a:lnTo>
                  <a:lnTo>
                    <a:pt x="5172" y="1297"/>
                  </a:lnTo>
                  <a:lnTo>
                    <a:pt x="5187" y="1302"/>
                  </a:lnTo>
                  <a:lnTo>
                    <a:pt x="5192" y="1303"/>
                  </a:lnTo>
                  <a:lnTo>
                    <a:pt x="5207" y="1309"/>
                  </a:lnTo>
                  <a:lnTo>
                    <a:pt x="5212" y="1311"/>
                  </a:lnTo>
                  <a:lnTo>
                    <a:pt x="5226" y="1317"/>
                  </a:lnTo>
                  <a:lnTo>
                    <a:pt x="5231" y="1319"/>
                  </a:lnTo>
                  <a:lnTo>
                    <a:pt x="5246" y="1326"/>
                  </a:lnTo>
                  <a:lnTo>
                    <a:pt x="5251" y="1328"/>
                  </a:lnTo>
                  <a:lnTo>
                    <a:pt x="5265" y="1335"/>
                  </a:lnTo>
                  <a:lnTo>
                    <a:pt x="5270" y="1338"/>
                  </a:lnTo>
                  <a:lnTo>
                    <a:pt x="5284" y="1346"/>
                  </a:lnTo>
                  <a:lnTo>
                    <a:pt x="5288" y="1349"/>
                  </a:lnTo>
                  <a:lnTo>
                    <a:pt x="5302" y="1357"/>
                  </a:lnTo>
                  <a:lnTo>
                    <a:pt x="5307" y="1360"/>
                  </a:lnTo>
                  <a:lnTo>
                    <a:pt x="5320" y="1368"/>
                  </a:lnTo>
                  <a:lnTo>
                    <a:pt x="5325" y="1372"/>
                  </a:lnTo>
                  <a:lnTo>
                    <a:pt x="5337" y="1381"/>
                  </a:lnTo>
                  <a:lnTo>
                    <a:pt x="5342" y="1384"/>
                  </a:lnTo>
                  <a:lnTo>
                    <a:pt x="5354" y="1394"/>
                  </a:lnTo>
                  <a:lnTo>
                    <a:pt x="5359" y="1397"/>
                  </a:lnTo>
                  <a:lnTo>
                    <a:pt x="5371" y="1407"/>
                  </a:lnTo>
                  <a:lnTo>
                    <a:pt x="5375" y="1411"/>
                  </a:lnTo>
                  <a:lnTo>
                    <a:pt x="5387" y="1421"/>
                  </a:lnTo>
                  <a:lnTo>
                    <a:pt x="5391" y="1425"/>
                  </a:lnTo>
                  <a:lnTo>
                    <a:pt x="5402" y="1436"/>
                  </a:lnTo>
                  <a:lnTo>
                    <a:pt x="5406" y="1440"/>
                  </a:lnTo>
                  <a:lnTo>
                    <a:pt x="5417" y="1451"/>
                  </a:lnTo>
                  <a:lnTo>
                    <a:pt x="5421" y="1455"/>
                  </a:lnTo>
                  <a:lnTo>
                    <a:pt x="5431" y="1467"/>
                  </a:lnTo>
                  <a:lnTo>
                    <a:pt x="5435" y="1471"/>
                  </a:lnTo>
                  <a:lnTo>
                    <a:pt x="5445" y="1483"/>
                  </a:lnTo>
                  <a:lnTo>
                    <a:pt x="5448" y="1488"/>
                  </a:lnTo>
                  <a:lnTo>
                    <a:pt x="5458" y="1500"/>
                  </a:lnTo>
                  <a:lnTo>
                    <a:pt x="5461" y="1505"/>
                  </a:lnTo>
                  <a:lnTo>
                    <a:pt x="5470" y="1517"/>
                  </a:lnTo>
                  <a:lnTo>
                    <a:pt x="5474" y="1522"/>
                  </a:lnTo>
                  <a:lnTo>
                    <a:pt x="5482" y="1535"/>
                  </a:lnTo>
                  <a:lnTo>
                    <a:pt x="5485" y="1540"/>
                  </a:lnTo>
                  <a:lnTo>
                    <a:pt x="5493" y="1554"/>
                  </a:lnTo>
                  <a:lnTo>
                    <a:pt x="5496" y="1558"/>
                  </a:lnTo>
                  <a:lnTo>
                    <a:pt x="5504" y="1572"/>
                  </a:lnTo>
                  <a:lnTo>
                    <a:pt x="5507" y="1577"/>
                  </a:lnTo>
                  <a:lnTo>
                    <a:pt x="5514" y="1591"/>
                  </a:lnTo>
                  <a:lnTo>
                    <a:pt x="5516" y="1596"/>
                  </a:lnTo>
                  <a:lnTo>
                    <a:pt x="5523" y="1611"/>
                  </a:lnTo>
                  <a:lnTo>
                    <a:pt x="5525" y="1616"/>
                  </a:lnTo>
                  <a:lnTo>
                    <a:pt x="5531" y="1630"/>
                  </a:lnTo>
                  <a:lnTo>
                    <a:pt x="5533" y="1636"/>
                  </a:lnTo>
                  <a:lnTo>
                    <a:pt x="5538" y="1650"/>
                  </a:lnTo>
                  <a:lnTo>
                    <a:pt x="5540" y="1656"/>
                  </a:lnTo>
                  <a:lnTo>
                    <a:pt x="5545" y="1671"/>
                  </a:lnTo>
                  <a:lnTo>
                    <a:pt x="5547" y="1676"/>
                  </a:lnTo>
                  <a:lnTo>
                    <a:pt x="5551" y="1691"/>
                  </a:lnTo>
                  <a:lnTo>
                    <a:pt x="5553" y="1696"/>
                  </a:lnTo>
                  <a:lnTo>
                    <a:pt x="5556" y="1712"/>
                  </a:lnTo>
                  <a:lnTo>
                    <a:pt x="5558" y="1717"/>
                  </a:lnTo>
                  <a:lnTo>
                    <a:pt x="5561" y="1732"/>
                  </a:lnTo>
                  <a:lnTo>
                    <a:pt x="5562" y="1738"/>
                  </a:lnTo>
                  <a:lnTo>
                    <a:pt x="5564" y="1753"/>
                  </a:lnTo>
                  <a:lnTo>
                    <a:pt x="5565" y="1759"/>
                  </a:lnTo>
                  <a:lnTo>
                    <a:pt x="5567" y="1774"/>
                  </a:lnTo>
                  <a:lnTo>
                    <a:pt x="5568" y="1780"/>
                  </a:lnTo>
                  <a:lnTo>
                    <a:pt x="5569" y="1796"/>
                  </a:lnTo>
                  <a:lnTo>
                    <a:pt x="5570" y="1801"/>
                  </a:lnTo>
                  <a:lnTo>
                    <a:pt x="5570" y="1817"/>
                  </a:lnTo>
                  <a:close/>
                  <a:moveTo>
                    <a:pt x="8058" y="5641"/>
                  </a:moveTo>
                  <a:lnTo>
                    <a:pt x="8058" y="6745"/>
                  </a:lnTo>
                  <a:lnTo>
                    <a:pt x="8500" y="6745"/>
                  </a:lnTo>
                  <a:lnTo>
                    <a:pt x="8500" y="5641"/>
                  </a:lnTo>
                  <a:lnTo>
                    <a:pt x="8058" y="5641"/>
                  </a:lnTo>
                  <a:close/>
                  <a:moveTo>
                    <a:pt x="7010" y="4059"/>
                  </a:moveTo>
                  <a:lnTo>
                    <a:pt x="6987" y="4057"/>
                  </a:lnTo>
                  <a:lnTo>
                    <a:pt x="6963" y="4057"/>
                  </a:lnTo>
                  <a:lnTo>
                    <a:pt x="5000" y="4057"/>
                  </a:lnTo>
                  <a:lnTo>
                    <a:pt x="3037" y="4057"/>
                  </a:lnTo>
                  <a:lnTo>
                    <a:pt x="3013" y="4057"/>
                  </a:lnTo>
                  <a:lnTo>
                    <a:pt x="2990" y="4059"/>
                  </a:lnTo>
                  <a:lnTo>
                    <a:pt x="2968" y="4061"/>
                  </a:lnTo>
                  <a:lnTo>
                    <a:pt x="2946" y="4064"/>
                  </a:lnTo>
                  <a:lnTo>
                    <a:pt x="2924" y="4067"/>
                  </a:lnTo>
                  <a:lnTo>
                    <a:pt x="2903" y="4072"/>
                  </a:lnTo>
                  <a:lnTo>
                    <a:pt x="2881" y="4077"/>
                  </a:lnTo>
                  <a:lnTo>
                    <a:pt x="2860" y="4083"/>
                  </a:lnTo>
                  <a:lnTo>
                    <a:pt x="2839" y="4090"/>
                  </a:lnTo>
                  <a:lnTo>
                    <a:pt x="2818" y="4098"/>
                  </a:lnTo>
                  <a:lnTo>
                    <a:pt x="2797" y="4107"/>
                  </a:lnTo>
                  <a:lnTo>
                    <a:pt x="2777" y="4116"/>
                  </a:lnTo>
                  <a:lnTo>
                    <a:pt x="2758" y="4126"/>
                  </a:lnTo>
                  <a:lnTo>
                    <a:pt x="2738" y="4136"/>
                  </a:lnTo>
                  <a:lnTo>
                    <a:pt x="2719" y="4148"/>
                  </a:lnTo>
                  <a:lnTo>
                    <a:pt x="2700" y="4160"/>
                  </a:lnTo>
                  <a:lnTo>
                    <a:pt x="2682" y="4173"/>
                  </a:lnTo>
                  <a:lnTo>
                    <a:pt x="2665" y="4186"/>
                  </a:lnTo>
                  <a:lnTo>
                    <a:pt x="2648" y="4201"/>
                  </a:lnTo>
                  <a:lnTo>
                    <a:pt x="2631" y="4215"/>
                  </a:lnTo>
                  <a:lnTo>
                    <a:pt x="2616" y="4231"/>
                  </a:lnTo>
                  <a:lnTo>
                    <a:pt x="2600" y="4246"/>
                  </a:lnTo>
                  <a:lnTo>
                    <a:pt x="2586" y="4263"/>
                  </a:lnTo>
                  <a:lnTo>
                    <a:pt x="2571" y="4280"/>
                  </a:lnTo>
                  <a:lnTo>
                    <a:pt x="2558" y="4297"/>
                  </a:lnTo>
                  <a:lnTo>
                    <a:pt x="2545" y="4315"/>
                  </a:lnTo>
                  <a:lnTo>
                    <a:pt x="2533" y="4334"/>
                  </a:lnTo>
                  <a:lnTo>
                    <a:pt x="2521" y="4353"/>
                  </a:lnTo>
                  <a:lnTo>
                    <a:pt x="2511" y="4373"/>
                  </a:lnTo>
                  <a:lnTo>
                    <a:pt x="2501" y="4392"/>
                  </a:lnTo>
                  <a:lnTo>
                    <a:pt x="2491" y="4413"/>
                  </a:lnTo>
                  <a:lnTo>
                    <a:pt x="2483" y="4433"/>
                  </a:lnTo>
                  <a:lnTo>
                    <a:pt x="2475" y="4454"/>
                  </a:lnTo>
                  <a:lnTo>
                    <a:pt x="2468" y="4475"/>
                  </a:lnTo>
                  <a:lnTo>
                    <a:pt x="2462" y="4496"/>
                  </a:lnTo>
                  <a:lnTo>
                    <a:pt x="2457" y="4517"/>
                  </a:lnTo>
                  <a:lnTo>
                    <a:pt x="2452" y="4539"/>
                  </a:lnTo>
                  <a:lnTo>
                    <a:pt x="2449" y="4561"/>
                  </a:lnTo>
                  <a:lnTo>
                    <a:pt x="2446" y="4583"/>
                  </a:lnTo>
                  <a:lnTo>
                    <a:pt x="2444" y="4605"/>
                  </a:lnTo>
                  <a:lnTo>
                    <a:pt x="2442" y="4627"/>
                  </a:lnTo>
                  <a:lnTo>
                    <a:pt x="2442" y="4651"/>
                  </a:lnTo>
                  <a:lnTo>
                    <a:pt x="2442" y="7736"/>
                  </a:lnTo>
                  <a:lnTo>
                    <a:pt x="2442" y="7760"/>
                  </a:lnTo>
                  <a:lnTo>
                    <a:pt x="2444" y="7782"/>
                  </a:lnTo>
                  <a:lnTo>
                    <a:pt x="2446" y="7804"/>
                  </a:lnTo>
                  <a:lnTo>
                    <a:pt x="2449" y="7826"/>
                  </a:lnTo>
                  <a:lnTo>
                    <a:pt x="2452" y="7848"/>
                  </a:lnTo>
                  <a:lnTo>
                    <a:pt x="2457" y="7869"/>
                  </a:lnTo>
                  <a:lnTo>
                    <a:pt x="2462" y="7891"/>
                  </a:lnTo>
                  <a:lnTo>
                    <a:pt x="2468" y="7912"/>
                  </a:lnTo>
                  <a:lnTo>
                    <a:pt x="2475" y="7933"/>
                  </a:lnTo>
                  <a:lnTo>
                    <a:pt x="2483" y="7954"/>
                  </a:lnTo>
                  <a:lnTo>
                    <a:pt x="2492" y="7974"/>
                  </a:lnTo>
                  <a:lnTo>
                    <a:pt x="2501" y="7995"/>
                  </a:lnTo>
                  <a:lnTo>
                    <a:pt x="2511" y="8014"/>
                  </a:lnTo>
                  <a:lnTo>
                    <a:pt x="2521" y="8034"/>
                  </a:lnTo>
                  <a:lnTo>
                    <a:pt x="2533" y="8053"/>
                  </a:lnTo>
                  <a:lnTo>
                    <a:pt x="2545" y="8072"/>
                  </a:lnTo>
                  <a:lnTo>
                    <a:pt x="2558" y="8090"/>
                  </a:lnTo>
                  <a:lnTo>
                    <a:pt x="2571" y="8107"/>
                  </a:lnTo>
                  <a:lnTo>
                    <a:pt x="2586" y="8124"/>
                  </a:lnTo>
                  <a:lnTo>
                    <a:pt x="2600" y="8141"/>
                  </a:lnTo>
                  <a:lnTo>
                    <a:pt x="2616" y="8156"/>
                  </a:lnTo>
                  <a:lnTo>
                    <a:pt x="2631" y="8172"/>
                  </a:lnTo>
                  <a:lnTo>
                    <a:pt x="2648" y="8186"/>
                  </a:lnTo>
                  <a:lnTo>
                    <a:pt x="2665" y="8201"/>
                  </a:lnTo>
                  <a:lnTo>
                    <a:pt x="2682" y="8214"/>
                  </a:lnTo>
                  <a:lnTo>
                    <a:pt x="2700" y="8227"/>
                  </a:lnTo>
                  <a:lnTo>
                    <a:pt x="2719" y="8239"/>
                  </a:lnTo>
                  <a:lnTo>
                    <a:pt x="2738" y="8251"/>
                  </a:lnTo>
                  <a:lnTo>
                    <a:pt x="2758" y="8261"/>
                  </a:lnTo>
                  <a:lnTo>
                    <a:pt x="2777" y="8271"/>
                  </a:lnTo>
                  <a:lnTo>
                    <a:pt x="2797" y="8280"/>
                  </a:lnTo>
                  <a:lnTo>
                    <a:pt x="2818" y="8289"/>
                  </a:lnTo>
                  <a:lnTo>
                    <a:pt x="2839" y="8297"/>
                  </a:lnTo>
                  <a:lnTo>
                    <a:pt x="2860" y="8304"/>
                  </a:lnTo>
                  <a:lnTo>
                    <a:pt x="2881" y="8310"/>
                  </a:lnTo>
                  <a:lnTo>
                    <a:pt x="2903" y="8315"/>
                  </a:lnTo>
                  <a:lnTo>
                    <a:pt x="2924" y="8320"/>
                  </a:lnTo>
                  <a:lnTo>
                    <a:pt x="2946" y="8323"/>
                  </a:lnTo>
                  <a:lnTo>
                    <a:pt x="2968" y="8326"/>
                  </a:lnTo>
                  <a:lnTo>
                    <a:pt x="2990" y="8328"/>
                  </a:lnTo>
                  <a:lnTo>
                    <a:pt x="3013" y="8330"/>
                  </a:lnTo>
                  <a:lnTo>
                    <a:pt x="3037" y="8330"/>
                  </a:lnTo>
                  <a:lnTo>
                    <a:pt x="6963" y="8330"/>
                  </a:lnTo>
                  <a:lnTo>
                    <a:pt x="6987" y="8330"/>
                  </a:lnTo>
                  <a:lnTo>
                    <a:pt x="7010" y="8328"/>
                  </a:lnTo>
                  <a:lnTo>
                    <a:pt x="7032" y="8326"/>
                  </a:lnTo>
                  <a:lnTo>
                    <a:pt x="7054" y="8323"/>
                  </a:lnTo>
                  <a:lnTo>
                    <a:pt x="7076" y="8320"/>
                  </a:lnTo>
                  <a:lnTo>
                    <a:pt x="7097" y="8315"/>
                  </a:lnTo>
                  <a:lnTo>
                    <a:pt x="7119" y="8310"/>
                  </a:lnTo>
                  <a:lnTo>
                    <a:pt x="7140" y="8304"/>
                  </a:lnTo>
                  <a:lnTo>
                    <a:pt x="7161" y="8297"/>
                  </a:lnTo>
                  <a:lnTo>
                    <a:pt x="7182" y="8289"/>
                  </a:lnTo>
                  <a:lnTo>
                    <a:pt x="7203" y="8280"/>
                  </a:lnTo>
                  <a:lnTo>
                    <a:pt x="7223" y="8271"/>
                  </a:lnTo>
                  <a:lnTo>
                    <a:pt x="7242" y="8261"/>
                  </a:lnTo>
                  <a:lnTo>
                    <a:pt x="7262" y="8251"/>
                  </a:lnTo>
                  <a:lnTo>
                    <a:pt x="7281" y="8239"/>
                  </a:lnTo>
                  <a:lnTo>
                    <a:pt x="7300" y="8227"/>
                  </a:lnTo>
                  <a:lnTo>
                    <a:pt x="7318" y="8214"/>
                  </a:lnTo>
                  <a:lnTo>
                    <a:pt x="7335" y="8201"/>
                  </a:lnTo>
                  <a:lnTo>
                    <a:pt x="7352" y="8186"/>
                  </a:lnTo>
                  <a:lnTo>
                    <a:pt x="7369" y="8172"/>
                  </a:lnTo>
                  <a:lnTo>
                    <a:pt x="7384" y="8156"/>
                  </a:lnTo>
                  <a:lnTo>
                    <a:pt x="7400" y="8141"/>
                  </a:lnTo>
                  <a:lnTo>
                    <a:pt x="7414" y="8124"/>
                  </a:lnTo>
                  <a:lnTo>
                    <a:pt x="7429" y="8107"/>
                  </a:lnTo>
                  <a:lnTo>
                    <a:pt x="7442" y="8090"/>
                  </a:lnTo>
                  <a:lnTo>
                    <a:pt x="7455" y="8072"/>
                  </a:lnTo>
                  <a:lnTo>
                    <a:pt x="7467" y="8053"/>
                  </a:lnTo>
                  <a:lnTo>
                    <a:pt x="7479" y="8034"/>
                  </a:lnTo>
                  <a:lnTo>
                    <a:pt x="7489" y="8014"/>
                  </a:lnTo>
                  <a:lnTo>
                    <a:pt x="7499" y="7995"/>
                  </a:lnTo>
                  <a:lnTo>
                    <a:pt x="7508" y="7974"/>
                  </a:lnTo>
                  <a:lnTo>
                    <a:pt x="7517" y="7954"/>
                  </a:lnTo>
                  <a:lnTo>
                    <a:pt x="7525" y="7933"/>
                  </a:lnTo>
                  <a:lnTo>
                    <a:pt x="7532" y="7912"/>
                  </a:lnTo>
                  <a:lnTo>
                    <a:pt x="7538" y="7891"/>
                  </a:lnTo>
                  <a:lnTo>
                    <a:pt x="7543" y="7869"/>
                  </a:lnTo>
                  <a:lnTo>
                    <a:pt x="7548" y="7848"/>
                  </a:lnTo>
                  <a:lnTo>
                    <a:pt x="7551" y="7826"/>
                  </a:lnTo>
                  <a:lnTo>
                    <a:pt x="7554" y="7804"/>
                  </a:lnTo>
                  <a:lnTo>
                    <a:pt x="7556" y="7782"/>
                  </a:lnTo>
                  <a:lnTo>
                    <a:pt x="7558" y="7760"/>
                  </a:lnTo>
                  <a:lnTo>
                    <a:pt x="7558" y="7736"/>
                  </a:lnTo>
                  <a:lnTo>
                    <a:pt x="7558" y="4651"/>
                  </a:lnTo>
                  <a:lnTo>
                    <a:pt x="7558" y="4627"/>
                  </a:lnTo>
                  <a:lnTo>
                    <a:pt x="7556" y="4605"/>
                  </a:lnTo>
                  <a:lnTo>
                    <a:pt x="7554" y="4583"/>
                  </a:lnTo>
                  <a:lnTo>
                    <a:pt x="7551" y="4561"/>
                  </a:lnTo>
                  <a:lnTo>
                    <a:pt x="7548" y="4539"/>
                  </a:lnTo>
                  <a:lnTo>
                    <a:pt x="7543" y="4517"/>
                  </a:lnTo>
                  <a:lnTo>
                    <a:pt x="7538" y="4496"/>
                  </a:lnTo>
                  <a:lnTo>
                    <a:pt x="7532" y="4475"/>
                  </a:lnTo>
                  <a:lnTo>
                    <a:pt x="7525" y="4454"/>
                  </a:lnTo>
                  <a:lnTo>
                    <a:pt x="7517" y="4433"/>
                  </a:lnTo>
                  <a:lnTo>
                    <a:pt x="7509" y="4413"/>
                  </a:lnTo>
                  <a:lnTo>
                    <a:pt x="7499" y="4392"/>
                  </a:lnTo>
                  <a:lnTo>
                    <a:pt x="7489" y="4373"/>
                  </a:lnTo>
                  <a:lnTo>
                    <a:pt x="7479" y="4353"/>
                  </a:lnTo>
                  <a:lnTo>
                    <a:pt x="7467" y="4334"/>
                  </a:lnTo>
                  <a:lnTo>
                    <a:pt x="7455" y="4315"/>
                  </a:lnTo>
                  <a:lnTo>
                    <a:pt x="7442" y="4297"/>
                  </a:lnTo>
                  <a:lnTo>
                    <a:pt x="7429" y="4280"/>
                  </a:lnTo>
                  <a:lnTo>
                    <a:pt x="7414" y="4263"/>
                  </a:lnTo>
                  <a:lnTo>
                    <a:pt x="7400" y="4246"/>
                  </a:lnTo>
                  <a:lnTo>
                    <a:pt x="7384" y="4231"/>
                  </a:lnTo>
                  <a:lnTo>
                    <a:pt x="7369" y="4215"/>
                  </a:lnTo>
                  <a:lnTo>
                    <a:pt x="7352" y="4201"/>
                  </a:lnTo>
                  <a:lnTo>
                    <a:pt x="7335" y="4186"/>
                  </a:lnTo>
                  <a:lnTo>
                    <a:pt x="7318" y="4173"/>
                  </a:lnTo>
                  <a:lnTo>
                    <a:pt x="7300" y="4160"/>
                  </a:lnTo>
                  <a:lnTo>
                    <a:pt x="7281" y="4148"/>
                  </a:lnTo>
                  <a:lnTo>
                    <a:pt x="7262" y="4136"/>
                  </a:lnTo>
                  <a:lnTo>
                    <a:pt x="7242" y="4126"/>
                  </a:lnTo>
                  <a:lnTo>
                    <a:pt x="7223" y="4116"/>
                  </a:lnTo>
                  <a:lnTo>
                    <a:pt x="7203" y="4107"/>
                  </a:lnTo>
                  <a:lnTo>
                    <a:pt x="7182" y="4098"/>
                  </a:lnTo>
                  <a:lnTo>
                    <a:pt x="7161" y="4090"/>
                  </a:lnTo>
                  <a:lnTo>
                    <a:pt x="7140" y="4083"/>
                  </a:lnTo>
                  <a:lnTo>
                    <a:pt x="7119" y="4077"/>
                  </a:lnTo>
                  <a:lnTo>
                    <a:pt x="7097" y="4072"/>
                  </a:lnTo>
                  <a:lnTo>
                    <a:pt x="7076" y="4067"/>
                  </a:lnTo>
                  <a:lnTo>
                    <a:pt x="7054" y="4064"/>
                  </a:lnTo>
                  <a:lnTo>
                    <a:pt x="7032" y="4061"/>
                  </a:lnTo>
                  <a:lnTo>
                    <a:pt x="7010" y="4059"/>
                  </a:lnTo>
                  <a:close/>
                  <a:moveTo>
                    <a:pt x="5270" y="1862"/>
                  </a:moveTo>
                  <a:lnTo>
                    <a:pt x="5271" y="1851"/>
                  </a:lnTo>
                  <a:lnTo>
                    <a:pt x="5271" y="1841"/>
                  </a:lnTo>
                  <a:lnTo>
                    <a:pt x="5271" y="1831"/>
                  </a:lnTo>
                  <a:lnTo>
                    <a:pt x="5270" y="1820"/>
                  </a:lnTo>
                  <a:lnTo>
                    <a:pt x="5269" y="1810"/>
                  </a:lnTo>
                  <a:lnTo>
                    <a:pt x="5268" y="1800"/>
                  </a:lnTo>
                  <a:lnTo>
                    <a:pt x="5266" y="1790"/>
                  </a:lnTo>
                  <a:lnTo>
                    <a:pt x="5264" y="1781"/>
                  </a:lnTo>
                  <a:lnTo>
                    <a:pt x="5262" y="1771"/>
                  </a:lnTo>
                  <a:lnTo>
                    <a:pt x="5259" y="1761"/>
                  </a:lnTo>
                  <a:lnTo>
                    <a:pt x="5256" y="1752"/>
                  </a:lnTo>
                  <a:lnTo>
                    <a:pt x="5253" y="1742"/>
                  </a:lnTo>
                  <a:lnTo>
                    <a:pt x="5249" y="1733"/>
                  </a:lnTo>
                  <a:lnTo>
                    <a:pt x="5245" y="1724"/>
                  </a:lnTo>
                  <a:lnTo>
                    <a:pt x="5240" y="1715"/>
                  </a:lnTo>
                  <a:lnTo>
                    <a:pt x="5235" y="1706"/>
                  </a:lnTo>
                  <a:lnTo>
                    <a:pt x="5230" y="1697"/>
                  </a:lnTo>
                  <a:lnTo>
                    <a:pt x="5224" y="1689"/>
                  </a:lnTo>
                  <a:lnTo>
                    <a:pt x="5218" y="1681"/>
                  </a:lnTo>
                  <a:lnTo>
                    <a:pt x="5212" y="1673"/>
                  </a:lnTo>
                  <a:lnTo>
                    <a:pt x="5206" y="1665"/>
                  </a:lnTo>
                  <a:lnTo>
                    <a:pt x="5199" y="1657"/>
                  </a:lnTo>
                  <a:lnTo>
                    <a:pt x="5192" y="1650"/>
                  </a:lnTo>
                  <a:lnTo>
                    <a:pt x="5185" y="1643"/>
                  </a:lnTo>
                  <a:lnTo>
                    <a:pt x="5177" y="1636"/>
                  </a:lnTo>
                  <a:lnTo>
                    <a:pt x="5169" y="1630"/>
                  </a:lnTo>
                  <a:lnTo>
                    <a:pt x="5161" y="1624"/>
                  </a:lnTo>
                  <a:lnTo>
                    <a:pt x="5153" y="1618"/>
                  </a:lnTo>
                  <a:lnTo>
                    <a:pt x="5145" y="1612"/>
                  </a:lnTo>
                  <a:lnTo>
                    <a:pt x="5136" y="1607"/>
                  </a:lnTo>
                  <a:lnTo>
                    <a:pt x="5127" y="1602"/>
                  </a:lnTo>
                  <a:lnTo>
                    <a:pt x="5118" y="1597"/>
                  </a:lnTo>
                  <a:lnTo>
                    <a:pt x="5108" y="1593"/>
                  </a:lnTo>
                  <a:lnTo>
                    <a:pt x="5099" y="1589"/>
                  </a:lnTo>
                  <a:lnTo>
                    <a:pt x="5089" y="1585"/>
                  </a:lnTo>
                  <a:lnTo>
                    <a:pt x="5080" y="1582"/>
                  </a:lnTo>
                  <a:lnTo>
                    <a:pt x="5070" y="1579"/>
                  </a:lnTo>
                  <a:lnTo>
                    <a:pt x="5060" y="1577"/>
                  </a:lnTo>
                  <a:lnTo>
                    <a:pt x="5050" y="1575"/>
                  </a:lnTo>
                  <a:lnTo>
                    <a:pt x="5040" y="1573"/>
                  </a:lnTo>
                  <a:lnTo>
                    <a:pt x="5030" y="1572"/>
                  </a:lnTo>
                  <a:lnTo>
                    <a:pt x="5020" y="1571"/>
                  </a:lnTo>
                  <a:lnTo>
                    <a:pt x="5010" y="1570"/>
                  </a:lnTo>
                  <a:lnTo>
                    <a:pt x="5000" y="1570"/>
                  </a:lnTo>
                  <a:lnTo>
                    <a:pt x="4990" y="1570"/>
                  </a:lnTo>
                  <a:lnTo>
                    <a:pt x="4980" y="1571"/>
                  </a:lnTo>
                  <a:lnTo>
                    <a:pt x="4970" y="1572"/>
                  </a:lnTo>
                  <a:lnTo>
                    <a:pt x="4960" y="1573"/>
                  </a:lnTo>
                  <a:lnTo>
                    <a:pt x="4950" y="1575"/>
                  </a:lnTo>
                  <a:lnTo>
                    <a:pt x="4940" y="1577"/>
                  </a:lnTo>
                  <a:lnTo>
                    <a:pt x="4930" y="1579"/>
                  </a:lnTo>
                  <a:lnTo>
                    <a:pt x="4920" y="1582"/>
                  </a:lnTo>
                  <a:lnTo>
                    <a:pt x="4911" y="1585"/>
                  </a:lnTo>
                  <a:lnTo>
                    <a:pt x="4901" y="1589"/>
                  </a:lnTo>
                  <a:lnTo>
                    <a:pt x="4892" y="1593"/>
                  </a:lnTo>
                  <a:lnTo>
                    <a:pt x="4882" y="1597"/>
                  </a:lnTo>
                  <a:lnTo>
                    <a:pt x="4873" y="1602"/>
                  </a:lnTo>
                  <a:lnTo>
                    <a:pt x="4864" y="1607"/>
                  </a:lnTo>
                  <a:lnTo>
                    <a:pt x="4855" y="1612"/>
                  </a:lnTo>
                  <a:lnTo>
                    <a:pt x="4847" y="1618"/>
                  </a:lnTo>
                  <a:lnTo>
                    <a:pt x="4839" y="1624"/>
                  </a:lnTo>
                  <a:lnTo>
                    <a:pt x="4831" y="1630"/>
                  </a:lnTo>
                  <a:lnTo>
                    <a:pt x="4823" y="1636"/>
                  </a:lnTo>
                  <a:lnTo>
                    <a:pt x="4815" y="1643"/>
                  </a:lnTo>
                  <a:lnTo>
                    <a:pt x="4808" y="1650"/>
                  </a:lnTo>
                  <a:lnTo>
                    <a:pt x="4801" y="1657"/>
                  </a:lnTo>
                  <a:lnTo>
                    <a:pt x="4794" y="1665"/>
                  </a:lnTo>
                  <a:lnTo>
                    <a:pt x="4788" y="1673"/>
                  </a:lnTo>
                  <a:lnTo>
                    <a:pt x="4782" y="1681"/>
                  </a:lnTo>
                  <a:lnTo>
                    <a:pt x="4776" y="1689"/>
                  </a:lnTo>
                  <a:lnTo>
                    <a:pt x="4770" y="1697"/>
                  </a:lnTo>
                  <a:lnTo>
                    <a:pt x="4765" y="1706"/>
                  </a:lnTo>
                  <a:lnTo>
                    <a:pt x="4760" y="1715"/>
                  </a:lnTo>
                  <a:lnTo>
                    <a:pt x="4755" y="1724"/>
                  </a:lnTo>
                  <a:lnTo>
                    <a:pt x="4751" y="1733"/>
                  </a:lnTo>
                  <a:lnTo>
                    <a:pt x="4747" y="1742"/>
                  </a:lnTo>
                  <a:lnTo>
                    <a:pt x="4744" y="1752"/>
                  </a:lnTo>
                  <a:lnTo>
                    <a:pt x="4741" y="1761"/>
                  </a:lnTo>
                  <a:lnTo>
                    <a:pt x="4738" y="1771"/>
                  </a:lnTo>
                  <a:lnTo>
                    <a:pt x="4736" y="1781"/>
                  </a:lnTo>
                  <a:lnTo>
                    <a:pt x="4734" y="1790"/>
                  </a:lnTo>
                  <a:lnTo>
                    <a:pt x="4732" y="1800"/>
                  </a:lnTo>
                  <a:lnTo>
                    <a:pt x="4731" y="1810"/>
                  </a:lnTo>
                  <a:lnTo>
                    <a:pt x="4730" y="1820"/>
                  </a:lnTo>
                  <a:lnTo>
                    <a:pt x="4729" y="1831"/>
                  </a:lnTo>
                  <a:lnTo>
                    <a:pt x="4729" y="1841"/>
                  </a:lnTo>
                  <a:lnTo>
                    <a:pt x="4729" y="1851"/>
                  </a:lnTo>
                  <a:lnTo>
                    <a:pt x="4730" y="1862"/>
                  </a:lnTo>
                  <a:lnTo>
                    <a:pt x="4731" y="1872"/>
                  </a:lnTo>
                  <a:lnTo>
                    <a:pt x="4732" y="1882"/>
                  </a:lnTo>
                  <a:lnTo>
                    <a:pt x="4734" y="1892"/>
                  </a:lnTo>
                  <a:lnTo>
                    <a:pt x="4736" y="1902"/>
                  </a:lnTo>
                  <a:lnTo>
                    <a:pt x="4738" y="1912"/>
                  </a:lnTo>
                  <a:lnTo>
                    <a:pt x="4741" y="1922"/>
                  </a:lnTo>
                  <a:lnTo>
                    <a:pt x="4744" y="1931"/>
                  </a:lnTo>
                  <a:lnTo>
                    <a:pt x="4748" y="1941"/>
                  </a:lnTo>
                  <a:lnTo>
                    <a:pt x="4751" y="1950"/>
                  </a:lnTo>
                  <a:lnTo>
                    <a:pt x="4756" y="1959"/>
                  </a:lnTo>
                  <a:lnTo>
                    <a:pt x="4760" y="1968"/>
                  </a:lnTo>
                  <a:lnTo>
                    <a:pt x="4765" y="1977"/>
                  </a:lnTo>
                  <a:lnTo>
                    <a:pt x="4770" y="1986"/>
                  </a:lnTo>
                  <a:lnTo>
                    <a:pt x="4776" y="1994"/>
                  </a:lnTo>
                  <a:lnTo>
                    <a:pt x="4781" y="2002"/>
                  </a:lnTo>
                  <a:lnTo>
                    <a:pt x="4783" y="1997"/>
                  </a:lnTo>
                  <a:lnTo>
                    <a:pt x="4802" y="1970"/>
                  </a:lnTo>
                  <a:lnTo>
                    <a:pt x="4823" y="1945"/>
                  </a:lnTo>
                  <a:lnTo>
                    <a:pt x="4848" y="1924"/>
                  </a:lnTo>
                  <a:lnTo>
                    <a:pt x="4875" y="1905"/>
                  </a:lnTo>
                  <a:lnTo>
                    <a:pt x="4904" y="1891"/>
                  </a:lnTo>
                  <a:lnTo>
                    <a:pt x="4935" y="1881"/>
                  </a:lnTo>
                  <a:lnTo>
                    <a:pt x="4967" y="1874"/>
                  </a:lnTo>
                  <a:lnTo>
                    <a:pt x="5000" y="1872"/>
                  </a:lnTo>
                  <a:lnTo>
                    <a:pt x="5033" y="1874"/>
                  </a:lnTo>
                  <a:lnTo>
                    <a:pt x="5065" y="1881"/>
                  </a:lnTo>
                  <a:lnTo>
                    <a:pt x="5096" y="1891"/>
                  </a:lnTo>
                  <a:lnTo>
                    <a:pt x="5125" y="1905"/>
                  </a:lnTo>
                  <a:lnTo>
                    <a:pt x="5152" y="1924"/>
                  </a:lnTo>
                  <a:lnTo>
                    <a:pt x="5177" y="1945"/>
                  </a:lnTo>
                  <a:lnTo>
                    <a:pt x="5198" y="1970"/>
                  </a:lnTo>
                  <a:lnTo>
                    <a:pt x="5217" y="1997"/>
                  </a:lnTo>
                  <a:lnTo>
                    <a:pt x="5219" y="2002"/>
                  </a:lnTo>
                  <a:lnTo>
                    <a:pt x="5224" y="1994"/>
                  </a:lnTo>
                  <a:lnTo>
                    <a:pt x="5230" y="1986"/>
                  </a:lnTo>
                  <a:lnTo>
                    <a:pt x="5235" y="1977"/>
                  </a:lnTo>
                  <a:lnTo>
                    <a:pt x="5240" y="1968"/>
                  </a:lnTo>
                  <a:lnTo>
                    <a:pt x="5244" y="1959"/>
                  </a:lnTo>
                  <a:lnTo>
                    <a:pt x="5249" y="1950"/>
                  </a:lnTo>
                  <a:lnTo>
                    <a:pt x="5252" y="1941"/>
                  </a:lnTo>
                  <a:lnTo>
                    <a:pt x="5256" y="1931"/>
                  </a:lnTo>
                  <a:lnTo>
                    <a:pt x="5259" y="1922"/>
                  </a:lnTo>
                  <a:lnTo>
                    <a:pt x="5262" y="1912"/>
                  </a:lnTo>
                  <a:lnTo>
                    <a:pt x="5264" y="1902"/>
                  </a:lnTo>
                  <a:lnTo>
                    <a:pt x="5266" y="1892"/>
                  </a:lnTo>
                  <a:lnTo>
                    <a:pt x="5268" y="1882"/>
                  </a:lnTo>
                  <a:lnTo>
                    <a:pt x="5269" y="1872"/>
                  </a:lnTo>
                  <a:lnTo>
                    <a:pt x="5270" y="1862"/>
                  </a:lnTo>
                  <a:close/>
                  <a:moveTo>
                    <a:pt x="1500" y="6745"/>
                  </a:moveTo>
                  <a:lnTo>
                    <a:pt x="1942" y="6745"/>
                  </a:lnTo>
                  <a:lnTo>
                    <a:pt x="1942" y="5641"/>
                  </a:lnTo>
                  <a:lnTo>
                    <a:pt x="1500" y="5641"/>
                  </a:lnTo>
                  <a:lnTo>
                    <a:pt x="1500" y="6745"/>
                  </a:lnTo>
                  <a:close/>
                  <a:moveTo>
                    <a:pt x="6180" y="7596"/>
                  </a:moveTo>
                  <a:lnTo>
                    <a:pt x="6162" y="7602"/>
                  </a:lnTo>
                  <a:lnTo>
                    <a:pt x="6143" y="7606"/>
                  </a:lnTo>
                  <a:lnTo>
                    <a:pt x="6123" y="7607"/>
                  </a:lnTo>
                  <a:lnTo>
                    <a:pt x="3877" y="7607"/>
                  </a:lnTo>
                  <a:lnTo>
                    <a:pt x="3857" y="7606"/>
                  </a:lnTo>
                  <a:lnTo>
                    <a:pt x="3838" y="7602"/>
                  </a:lnTo>
                  <a:lnTo>
                    <a:pt x="3820" y="7596"/>
                  </a:lnTo>
                  <a:lnTo>
                    <a:pt x="3802" y="7587"/>
                  </a:lnTo>
                  <a:lnTo>
                    <a:pt x="3786" y="7576"/>
                  </a:lnTo>
                  <a:lnTo>
                    <a:pt x="3771" y="7563"/>
                  </a:lnTo>
                  <a:lnTo>
                    <a:pt x="3758" y="7548"/>
                  </a:lnTo>
                  <a:lnTo>
                    <a:pt x="3747" y="7532"/>
                  </a:lnTo>
                  <a:lnTo>
                    <a:pt x="3738" y="7514"/>
                  </a:lnTo>
                  <a:lnTo>
                    <a:pt x="3732" y="7496"/>
                  </a:lnTo>
                  <a:lnTo>
                    <a:pt x="3728" y="7477"/>
                  </a:lnTo>
                  <a:lnTo>
                    <a:pt x="3727" y="7457"/>
                  </a:lnTo>
                  <a:lnTo>
                    <a:pt x="3728" y="7437"/>
                  </a:lnTo>
                  <a:lnTo>
                    <a:pt x="3732" y="7418"/>
                  </a:lnTo>
                  <a:lnTo>
                    <a:pt x="3738" y="7400"/>
                  </a:lnTo>
                  <a:lnTo>
                    <a:pt x="3747" y="7382"/>
                  </a:lnTo>
                  <a:lnTo>
                    <a:pt x="3758" y="7366"/>
                  </a:lnTo>
                  <a:lnTo>
                    <a:pt x="3771" y="7351"/>
                  </a:lnTo>
                  <a:lnTo>
                    <a:pt x="3786" y="7338"/>
                  </a:lnTo>
                  <a:lnTo>
                    <a:pt x="3802" y="7327"/>
                  </a:lnTo>
                  <a:lnTo>
                    <a:pt x="3820" y="7318"/>
                  </a:lnTo>
                  <a:lnTo>
                    <a:pt x="3838" y="7312"/>
                  </a:lnTo>
                  <a:lnTo>
                    <a:pt x="3857" y="7308"/>
                  </a:lnTo>
                  <a:lnTo>
                    <a:pt x="3877" y="7307"/>
                  </a:lnTo>
                  <a:lnTo>
                    <a:pt x="6123" y="7307"/>
                  </a:lnTo>
                  <a:lnTo>
                    <a:pt x="6143" y="7308"/>
                  </a:lnTo>
                  <a:lnTo>
                    <a:pt x="6162" y="7312"/>
                  </a:lnTo>
                  <a:lnTo>
                    <a:pt x="6180" y="7318"/>
                  </a:lnTo>
                  <a:lnTo>
                    <a:pt x="6198" y="7327"/>
                  </a:lnTo>
                  <a:lnTo>
                    <a:pt x="6214" y="7338"/>
                  </a:lnTo>
                  <a:lnTo>
                    <a:pt x="6229" y="7351"/>
                  </a:lnTo>
                  <a:lnTo>
                    <a:pt x="6242" y="7366"/>
                  </a:lnTo>
                  <a:lnTo>
                    <a:pt x="6253" y="7382"/>
                  </a:lnTo>
                  <a:lnTo>
                    <a:pt x="6262" y="7400"/>
                  </a:lnTo>
                  <a:lnTo>
                    <a:pt x="6268" y="7418"/>
                  </a:lnTo>
                  <a:lnTo>
                    <a:pt x="6272" y="7437"/>
                  </a:lnTo>
                  <a:lnTo>
                    <a:pt x="6273" y="7457"/>
                  </a:lnTo>
                  <a:lnTo>
                    <a:pt x="6272" y="7477"/>
                  </a:lnTo>
                  <a:lnTo>
                    <a:pt x="6268" y="7496"/>
                  </a:lnTo>
                  <a:lnTo>
                    <a:pt x="6262" y="7514"/>
                  </a:lnTo>
                  <a:lnTo>
                    <a:pt x="6253" y="7532"/>
                  </a:lnTo>
                  <a:lnTo>
                    <a:pt x="6242" y="7548"/>
                  </a:lnTo>
                  <a:lnTo>
                    <a:pt x="6229" y="7563"/>
                  </a:lnTo>
                  <a:lnTo>
                    <a:pt x="6214" y="7576"/>
                  </a:lnTo>
                  <a:lnTo>
                    <a:pt x="6198" y="7587"/>
                  </a:lnTo>
                  <a:lnTo>
                    <a:pt x="6180" y="75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" name="Google Shape;1463;p13">
            <a:extLst>
              <a:ext uri="{FF2B5EF4-FFF2-40B4-BE49-F238E27FC236}">
                <a16:creationId xmlns:a16="http://schemas.microsoft.com/office/drawing/2014/main" id="{21714135-0FDB-4B18-8F32-3F72094083AC}"/>
              </a:ext>
            </a:extLst>
          </p:cNvPr>
          <p:cNvGrpSpPr/>
          <p:nvPr/>
        </p:nvGrpSpPr>
        <p:grpSpPr>
          <a:xfrm>
            <a:off x="5227152" y="3545522"/>
            <a:ext cx="633600" cy="633600"/>
            <a:chOff x="9756372" y="5358687"/>
            <a:chExt cx="633600" cy="633600"/>
          </a:xfrm>
          <a:solidFill>
            <a:schemeClr val="bg1"/>
          </a:solidFill>
        </p:grpSpPr>
        <p:sp>
          <p:nvSpPr>
            <p:cNvPr id="284" name="Google Shape;1464;p13">
              <a:extLst>
                <a:ext uri="{FF2B5EF4-FFF2-40B4-BE49-F238E27FC236}">
                  <a16:creationId xmlns:a16="http://schemas.microsoft.com/office/drawing/2014/main" id="{3E70C4EC-8F66-4D3C-9E99-768A4E2920E8}"/>
                </a:ext>
              </a:extLst>
            </p:cNvPr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5282"/>
                  </a:moveTo>
                  <a:lnTo>
                    <a:pt x="5988" y="5282"/>
                  </a:lnTo>
                  <a:lnTo>
                    <a:pt x="5998" y="5282"/>
                  </a:lnTo>
                  <a:lnTo>
                    <a:pt x="6009" y="5283"/>
                  </a:lnTo>
                  <a:lnTo>
                    <a:pt x="6019" y="5284"/>
                  </a:lnTo>
                  <a:lnTo>
                    <a:pt x="6030" y="5285"/>
                  </a:lnTo>
                  <a:lnTo>
                    <a:pt x="6040" y="5287"/>
                  </a:lnTo>
                  <a:lnTo>
                    <a:pt x="6051" y="5289"/>
                  </a:lnTo>
                  <a:lnTo>
                    <a:pt x="6061" y="5292"/>
                  </a:lnTo>
                  <a:lnTo>
                    <a:pt x="6071" y="5295"/>
                  </a:lnTo>
                  <a:lnTo>
                    <a:pt x="6081" y="5298"/>
                  </a:lnTo>
                  <a:lnTo>
                    <a:pt x="6091" y="5302"/>
                  </a:lnTo>
                  <a:lnTo>
                    <a:pt x="6101" y="5306"/>
                  </a:lnTo>
                  <a:lnTo>
                    <a:pt x="6110" y="5310"/>
                  </a:lnTo>
                  <a:lnTo>
                    <a:pt x="6120" y="5315"/>
                  </a:lnTo>
                  <a:lnTo>
                    <a:pt x="6129" y="5320"/>
                  </a:lnTo>
                  <a:lnTo>
                    <a:pt x="6138" y="5326"/>
                  </a:lnTo>
                  <a:lnTo>
                    <a:pt x="6147" y="5331"/>
                  </a:lnTo>
                  <a:lnTo>
                    <a:pt x="6155" y="5337"/>
                  </a:lnTo>
                  <a:lnTo>
                    <a:pt x="6163" y="5344"/>
                  </a:lnTo>
                  <a:lnTo>
                    <a:pt x="6171" y="5351"/>
                  </a:lnTo>
                  <a:lnTo>
                    <a:pt x="6179" y="5357"/>
                  </a:lnTo>
                  <a:lnTo>
                    <a:pt x="6187" y="5365"/>
                  </a:lnTo>
                  <a:lnTo>
                    <a:pt x="6194" y="5372"/>
                  </a:lnTo>
                  <a:lnTo>
                    <a:pt x="6201" y="5380"/>
                  </a:lnTo>
                  <a:lnTo>
                    <a:pt x="6208" y="5388"/>
                  </a:lnTo>
                  <a:lnTo>
                    <a:pt x="6214" y="5396"/>
                  </a:lnTo>
                  <a:lnTo>
                    <a:pt x="6221" y="5405"/>
                  </a:lnTo>
                  <a:lnTo>
                    <a:pt x="6226" y="5414"/>
                  </a:lnTo>
                  <a:lnTo>
                    <a:pt x="6232" y="5423"/>
                  </a:lnTo>
                  <a:lnTo>
                    <a:pt x="6237" y="5432"/>
                  </a:lnTo>
                  <a:lnTo>
                    <a:pt x="6242" y="5442"/>
                  </a:lnTo>
                  <a:lnTo>
                    <a:pt x="6246" y="5451"/>
                  </a:lnTo>
                  <a:lnTo>
                    <a:pt x="6250" y="5461"/>
                  </a:lnTo>
                  <a:lnTo>
                    <a:pt x="6254" y="5471"/>
                  </a:lnTo>
                  <a:lnTo>
                    <a:pt x="6257" y="5481"/>
                  </a:lnTo>
                  <a:lnTo>
                    <a:pt x="6260" y="5491"/>
                  </a:lnTo>
                  <a:lnTo>
                    <a:pt x="6263" y="5501"/>
                  </a:lnTo>
                  <a:lnTo>
                    <a:pt x="6265" y="5512"/>
                  </a:lnTo>
                  <a:lnTo>
                    <a:pt x="6267" y="5522"/>
                  </a:lnTo>
                  <a:lnTo>
                    <a:pt x="6268" y="5533"/>
                  </a:lnTo>
                  <a:lnTo>
                    <a:pt x="6269" y="5543"/>
                  </a:lnTo>
                  <a:lnTo>
                    <a:pt x="6270" y="5554"/>
                  </a:lnTo>
                  <a:lnTo>
                    <a:pt x="6270" y="5564"/>
                  </a:lnTo>
                  <a:lnTo>
                    <a:pt x="6270" y="7539"/>
                  </a:lnTo>
                  <a:lnTo>
                    <a:pt x="6270" y="7550"/>
                  </a:lnTo>
                  <a:lnTo>
                    <a:pt x="6269" y="7560"/>
                  </a:lnTo>
                  <a:lnTo>
                    <a:pt x="6268" y="7571"/>
                  </a:lnTo>
                  <a:lnTo>
                    <a:pt x="6267" y="7581"/>
                  </a:lnTo>
                  <a:lnTo>
                    <a:pt x="6265" y="7592"/>
                  </a:lnTo>
                  <a:lnTo>
                    <a:pt x="6263" y="7602"/>
                  </a:lnTo>
                  <a:lnTo>
                    <a:pt x="6260" y="7612"/>
                  </a:lnTo>
                  <a:lnTo>
                    <a:pt x="6257" y="7622"/>
                  </a:lnTo>
                  <a:lnTo>
                    <a:pt x="6254" y="7632"/>
                  </a:lnTo>
                  <a:lnTo>
                    <a:pt x="6250" y="7642"/>
                  </a:lnTo>
                  <a:lnTo>
                    <a:pt x="6246" y="7652"/>
                  </a:lnTo>
                  <a:lnTo>
                    <a:pt x="6242" y="7661"/>
                  </a:lnTo>
                  <a:lnTo>
                    <a:pt x="6237" y="7671"/>
                  </a:lnTo>
                  <a:lnTo>
                    <a:pt x="6232" y="7680"/>
                  </a:lnTo>
                  <a:lnTo>
                    <a:pt x="6226" y="7689"/>
                  </a:lnTo>
                  <a:lnTo>
                    <a:pt x="6221" y="7698"/>
                  </a:lnTo>
                  <a:lnTo>
                    <a:pt x="6214" y="7707"/>
                  </a:lnTo>
                  <a:lnTo>
                    <a:pt x="6208" y="7715"/>
                  </a:lnTo>
                  <a:lnTo>
                    <a:pt x="6201" y="7723"/>
                  </a:lnTo>
                  <a:lnTo>
                    <a:pt x="6194" y="7731"/>
                  </a:lnTo>
                  <a:lnTo>
                    <a:pt x="6187" y="7739"/>
                  </a:lnTo>
                  <a:lnTo>
                    <a:pt x="6179" y="7746"/>
                  </a:lnTo>
                  <a:lnTo>
                    <a:pt x="6171" y="7753"/>
                  </a:lnTo>
                  <a:lnTo>
                    <a:pt x="6163" y="7760"/>
                  </a:lnTo>
                  <a:lnTo>
                    <a:pt x="6155" y="7766"/>
                  </a:lnTo>
                  <a:lnTo>
                    <a:pt x="6147" y="7773"/>
                  </a:lnTo>
                  <a:lnTo>
                    <a:pt x="6138" y="7778"/>
                  </a:lnTo>
                  <a:lnTo>
                    <a:pt x="6129" y="7784"/>
                  </a:lnTo>
                  <a:lnTo>
                    <a:pt x="6120" y="7789"/>
                  </a:lnTo>
                  <a:lnTo>
                    <a:pt x="6110" y="7794"/>
                  </a:lnTo>
                  <a:lnTo>
                    <a:pt x="6101" y="7798"/>
                  </a:lnTo>
                  <a:lnTo>
                    <a:pt x="6091" y="7802"/>
                  </a:lnTo>
                  <a:lnTo>
                    <a:pt x="6081" y="7805"/>
                  </a:lnTo>
                  <a:lnTo>
                    <a:pt x="6071" y="7809"/>
                  </a:lnTo>
                  <a:lnTo>
                    <a:pt x="6061" y="7812"/>
                  </a:lnTo>
                  <a:lnTo>
                    <a:pt x="6051" y="7814"/>
                  </a:lnTo>
                  <a:lnTo>
                    <a:pt x="6040" y="7816"/>
                  </a:lnTo>
                  <a:lnTo>
                    <a:pt x="6030" y="7818"/>
                  </a:lnTo>
                  <a:lnTo>
                    <a:pt x="6019" y="7819"/>
                  </a:lnTo>
                  <a:lnTo>
                    <a:pt x="6009" y="7820"/>
                  </a:lnTo>
                  <a:lnTo>
                    <a:pt x="5998" y="7821"/>
                  </a:lnTo>
                  <a:lnTo>
                    <a:pt x="5988" y="7821"/>
                  </a:lnTo>
                  <a:lnTo>
                    <a:pt x="4012" y="7821"/>
                  </a:lnTo>
                  <a:lnTo>
                    <a:pt x="4002" y="7821"/>
                  </a:lnTo>
                  <a:lnTo>
                    <a:pt x="3991" y="7820"/>
                  </a:lnTo>
                  <a:lnTo>
                    <a:pt x="3981" y="7819"/>
                  </a:lnTo>
                  <a:lnTo>
                    <a:pt x="3970" y="7818"/>
                  </a:lnTo>
                  <a:lnTo>
                    <a:pt x="3960" y="7816"/>
                  </a:lnTo>
                  <a:lnTo>
                    <a:pt x="3949" y="7814"/>
                  </a:lnTo>
                  <a:lnTo>
                    <a:pt x="3939" y="7811"/>
                  </a:lnTo>
                  <a:lnTo>
                    <a:pt x="3929" y="7809"/>
                  </a:lnTo>
                  <a:lnTo>
                    <a:pt x="3919" y="7805"/>
                  </a:lnTo>
                  <a:lnTo>
                    <a:pt x="3909" y="7802"/>
                  </a:lnTo>
                  <a:lnTo>
                    <a:pt x="3899" y="7798"/>
                  </a:lnTo>
                  <a:lnTo>
                    <a:pt x="3890" y="7794"/>
                  </a:lnTo>
                  <a:lnTo>
                    <a:pt x="3880" y="7789"/>
                  </a:lnTo>
                  <a:lnTo>
                    <a:pt x="3871" y="7784"/>
                  </a:lnTo>
                  <a:lnTo>
                    <a:pt x="3862" y="7778"/>
                  </a:lnTo>
                  <a:lnTo>
                    <a:pt x="3853" y="7773"/>
                  </a:lnTo>
                  <a:lnTo>
                    <a:pt x="3845" y="7766"/>
                  </a:lnTo>
                  <a:lnTo>
                    <a:pt x="3837" y="7760"/>
                  </a:lnTo>
                  <a:lnTo>
                    <a:pt x="3829" y="7753"/>
                  </a:lnTo>
                  <a:lnTo>
                    <a:pt x="3821" y="7746"/>
                  </a:lnTo>
                  <a:lnTo>
                    <a:pt x="3813" y="7739"/>
                  </a:lnTo>
                  <a:lnTo>
                    <a:pt x="3806" y="7731"/>
                  </a:lnTo>
                  <a:lnTo>
                    <a:pt x="3799" y="7723"/>
                  </a:lnTo>
                  <a:lnTo>
                    <a:pt x="3792" y="7715"/>
                  </a:lnTo>
                  <a:lnTo>
                    <a:pt x="3786" y="7707"/>
                  </a:lnTo>
                  <a:lnTo>
                    <a:pt x="3779" y="7698"/>
                  </a:lnTo>
                  <a:lnTo>
                    <a:pt x="3774" y="7689"/>
                  </a:lnTo>
                  <a:lnTo>
                    <a:pt x="3768" y="7680"/>
                  </a:lnTo>
                  <a:lnTo>
                    <a:pt x="3763" y="7671"/>
                  </a:lnTo>
                  <a:lnTo>
                    <a:pt x="3758" y="7661"/>
                  </a:lnTo>
                  <a:lnTo>
                    <a:pt x="3754" y="7652"/>
                  </a:lnTo>
                  <a:lnTo>
                    <a:pt x="3750" y="7642"/>
                  </a:lnTo>
                  <a:lnTo>
                    <a:pt x="3746" y="7632"/>
                  </a:lnTo>
                  <a:lnTo>
                    <a:pt x="3743" y="7622"/>
                  </a:lnTo>
                  <a:lnTo>
                    <a:pt x="3740" y="7612"/>
                  </a:lnTo>
                  <a:lnTo>
                    <a:pt x="3737" y="7602"/>
                  </a:lnTo>
                  <a:lnTo>
                    <a:pt x="3735" y="7592"/>
                  </a:lnTo>
                  <a:lnTo>
                    <a:pt x="3733" y="7581"/>
                  </a:lnTo>
                  <a:lnTo>
                    <a:pt x="3732" y="7571"/>
                  </a:lnTo>
                  <a:lnTo>
                    <a:pt x="3731" y="7560"/>
                  </a:lnTo>
                  <a:lnTo>
                    <a:pt x="3730" y="7550"/>
                  </a:lnTo>
                  <a:lnTo>
                    <a:pt x="3730" y="7539"/>
                  </a:lnTo>
                  <a:lnTo>
                    <a:pt x="3730" y="5564"/>
                  </a:lnTo>
                  <a:lnTo>
                    <a:pt x="3730" y="5554"/>
                  </a:lnTo>
                  <a:lnTo>
                    <a:pt x="3731" y="5543"/>
                  </a:lnTo>
                  <a:lnTo>
                    <a:pt x="3732" y="5533"/>
                  </a:lnTo>
                  <a:lnTo>
                    <a:pt x="3733" y="5522"/>
                  </a:lnTo>
                  <a:lnTo>
                    <a:pt x="3735" y="5512"/>
                  </a:lnTo>
                  <a:lnTo>
                    <a:pt x="3737" y="5501"/>
                  </a:lnTo>
                  <a:lnTo>
                    <a:pt x="3740" y="5491"/>
                  </a:lnTo>
                  <a:lnTo>
                    <a:pt x="3743" y="5481"/>
                  </a:lnTo>
                  <a:lnTo>
                    <a:pt x="3746" y="5471"/>
                  </a:lnTo>
                  <a:lnTo>
                    <a:pt x="3750" y="5461"/>
                  </a:lnTo>
                  <a:lnTo>
                    <a:pt x="3754" y="5451"/>
                  </a:lnTo>
                  <a:lnTo>
                    <a:pt x="3758" y="5442"/>
                  </a:lnTo>
                  <a:lnTo>
                    <a:pt x="3763" y="5432"/>
                  </a:lnTo>
                  <a:lnTo>
                    <a:pt x="3768" y="5423"/>
                  </a:lnTo>
                  <a:lnTo>
                    <a:pt x="3774" y="5414"/>
                  </a:lnTo>
                  <a:lnTo>
                    <a:pt x="3779" y="5405"/>
                  </a:lnTo>
                  <a:lnTo>
                    <a:pt x="3786" y="5396"/>
                  </a:lnTo>
                  <a:lnTo>
                    <a:pt x="3792" y="5388"/>
                  </a:lnTo>
                  <a:lnTo>
                    <a:pt x="3799" y="5380"/>
                  </a:lnTo>
                  <a:lnTo>
                    <a:pt x="3806" y="5372"/>
                  </a:lnTo>
                  <a:lnTo>
                    <a:pt x="3813" y="5365"/>
                  </a:lnTo>
                  <a:lnTo>
                    <a:pt x="3821" y="5357"/>
                  </a:lnTo>
                  <a:lnTo>
                    <a:pt x="3829" y="5351"/>
                  </a:lnTo>
                  <a:lnTo>
                    <a:pt x="3837" y="5344"/>
                  </a:lnTo>
                  <a:lnTo>
                    <a:pt x="3845" y="5337"/>
                  </a:lnTo>
                  <a:lnTo>
                    <a:pt x="3853" y="5331"/>
                  </a:lnTo>
                  <a:lnTo>
                    <a:pt x="3862" y="5326"/>
                  </a:lnTo>
                  <a:lnTo>
                    <a:pt x="3871" y="5320"/>
                  </a:lnTo>
                  <a:lnTo>
                    <a:pt x="3880" y="5315"/>
                  </a:lnTo>
                  <a:lnTo>
                    <a:pt x="3890" y="5310"/>
                  </a:lnTo>
                  <a:lnTo>
                    <a:pt x="3899" y="5306"/>
                  </a:lnTo>
                  <a:lnTo>
                    <a:pt x="3909" y="5302"/>
                  </a:lnTo>
                  <a:lnTo>
                    <a:pt x="3919" y="5298"/>
                  </a:lnTo>
                  <a:lnTo>
                    <a:pt x="3929" y="5295"/>
                  </a:lnTo>
                  <a:lnTo>
                    <a:pt x="3939" y="5292"/>
                  </a:lnTo>
                  <a:lnTo>
                    <a:pt x="3949" y="5289"/>
                  </a:lnTo>
                  <a:lnTo>
                    <a:pt x="3960" y="5287"/>
                  </a:lnTo>
                  <a:lnTo>
                    <a:pt x="3970" y="5285"/>
                  </a:lnTo>
                  <a:lnTo>
                    <a:pt x="3981" y="5284"/>
                  </a:lnTo>
                  <a:lnTo>
                    <a:pt x="3991" y="5283"/>
                  </a:lnTo>
                  <a:lnTo>
                    <a:pt x="4002" y="5282"/>
                  </a:lnTo>
                  <a:lnTo>
                    <a:pt x="4012" y="52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1465;p13">
              <a:extLst>
                <a:ext uri="{FF2B5EF4-FFF2-40B4-BE49-F238E27FC236}">
                  <a16:creationId xmlns:a16="http://schemas.microsoft.com/office/drawing/2014/main" id="{75086A47-94FE-43C8-84B3-735C7293F483}"/>
                </a:ext>
              </a:extLst>
            </p:cNvPr>
            <p:cNvSpPr/>
            <p:nvPr/>
          </p:nvSpPr>
          <p:spPr>
            <a:xfrm>
              <a:off x="975637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7" y="1930"/>
                  </a:moveTo>
                  <a:lnTo>
                    <a:pt x="1317" y="1929"/>
                  </a:lnTo>
                  <a:lnTo>
                    <a:pt x="1327" y="1929"/>
                  </a:lnTo>
                  <a:lnTo>
                    <a:pt x="1332" y="1929"/>
                  </a:lnTo>
                  <a:lnTo>
                    <a:pt x="3307" y="1929"/>
                  </a:lnTo>
                  <a:lnTo>
                    <a:pt x="3312" y="1929"/>
                  </a:lnTo>
                  <a:lnTo>
                    <a:pt x="3322" y="1929"/>
                  </a:lnTo>
                  <a:lnTo>
                    <a:pt x="3332" y="1930"/>
                  </a:lnTo>
                  <a:lnTo>
                    <a:pt x="3342" y="1930"/>
                  </a:lnTo>
                  <a:lnTo>
                    <a:pt x="3351" y="1931"/>
                  </a:lnTo>
                  <a:lnTo>
                    <a:pt x="3362" y="1932"/>
                  </a:lnTo>
                  <a:lnTo>
                    <a:pt x="3371" y="1933"/>
                  </a:lnTo>
                  <a:lnTo>
                    <a:pt x="3382" y="1934"/>
                  </a:lnTo>
                  <a:lnTo>
                    <a:pt x="3391" y="1936"/>
                  </a:lnTo>
                  <a:lnTo>
                    <a:pt x="3401" y="1937"/>
                  </a:lnTo>
                  <a:lnTo>
                    <a:pt x="3410" y="1939"/>
                  </a:lnTo>
                  <a:lnTo>
                    <a:pt x="3421" y="1941"/>
                  </a:lnTo>
                  <a:lnTo>
                    <a:pt x="3429" y="1943"/>
                  </a:lnTo>
                  <a:lnTo>
                    <a:pt x="3440" y="1946"/>
                  </a:lnTo>
                  <a:lnTo>
                    <a:pt x="3448" y="1948"/>
                  </a:lnTo>
                  <a:lnTo>
                    <a:pt x="3459" y="1951"/>
                  </a:lnTo>
                  <a:lnTo>
                    <a:pt x="3467" y="1954"/>
                  </a:lnTo>
                  <a:lnTo>
                    <a:pt x="3477" y="1957"/>
                  </a:lnTo>
                  <a:lnTo>
                    <a:pt x="3486" y="1960"/>
                  </a:lnTo>
                  <a:lnTo>
                    <a:pt x="3496" y="1963"/>
                  </a:lnTo>
                  <a:lnTo>
                    <a:pt x="3504" y="1966"/>
                  </a:lnTo>
                  <a:lnTo>
                    <a:pt x="3514" y="1970"/>
                  </a:lnTo>
                  <a:lnTo>
                    <a:pt x="3522" y="1974"/>
                  </a:lnTo>
                  <a:lnTo>
                    <a:pt x="3531" y="1978"/>
                  </a:lnTo>
                  <a:lnTo>
                    <a:pt x="3539" y="1982"/>
                  </a:lnTo>
                  <a:lnTo>
                    <a:pt x="3549" y="1987"/>
                  </a:lnTo>
                  <a:lnTo>
                    <a:pt x="3557" y="1991"/>
                  </a:lnTo>
                  <a:lnTo>
                    <a:pt x="3566" y="1996"/>
                  </a:lnTo>
                  <a:lnTo>
                    <a:pt x="3578" y="2002"/>
                  </a:lnTo>
                  <a:lnTo>
                    <a:pt x="3587" y="2008"/>
                  </a:lnTo>
                  <a:lnTo>
                    <a:pt x="3595" y="2013"/>
                  </a:lnTo>
                  <a:lnTo>
                    <a:pt x="3604" y="2019"/>
                  </a:lnTo>
                  <a:lnTo>
                    <a:pt x="3611" y="2024"/>
                  </a:lnTo>
                  <a:lnTo>
                    <a:pt x="3620" y="2030"/>
                  </a:lnTo>
                  <a:lnTo>
                    <a:pt x="3627" y="2036"/>
                  </a:lnTo>
                  <a:lnTo>
                    <a:pt x="3636" y="2042"/>
                  </a:lnTo>
                  <a:lnTo>
                    <a:pt x="3643" y="2048"/>
                  </a:lnTo>
                  <a:lnTo>
                    <a:pt x="3651" y="2055"/>
                  </a:lnTo>
                  <a:lnTo>
                    <a:pt x="3658" y="2061"/>
                  </a:lnTo>
                  <a:lnTo>
                    <a:pt x="3666" y="2068"/>
                  </a:lnTo>
                  <a:lnTo>
                    <a:pt x="3673" y="2074"/>
                  </a:lnTo>
                  <a:lnTo>
                    <a:pt x="3681" y="2082"/>
                  </a:lnTo>
                  <a:lnTo>
                    <a:pt x="3687" y="2089"/>
                  </a:lnTo>
                  <a:lnTo>
                    <a:pt x="3695" y="2096"/>
                  </a:lnTo>
                  <a:lnTo>
                    <a:pt x="3701" y="2103"/>
                  </a:lnTo>
                  <a:lnTo>
                    <a:pt x="3708" y="2111"/>
                  </a:lnTo>
                  <a:lnTo>
                    <a:pt x="3714" y="2118"/>
                  </a:lnTo>
                  <a:lnTo>
                    <a:pt x="3721" y="2127"/>
                  </a:lnTo>
                  <a:lnTo>
                    <a:pt x="3727" y="2134"/>
                  </a:lnTo>
                  <a:lnTo>
                    <a:pt x="3733" y="2143"/>
                  </a:lnTo>
                  <a:lnTo>
                    <a:pt x="3739" y="2150"/>
                  </a:lnTo>
                  <a:lnTo>
                    <a:pt x="3745" y="2159"/>
                  </a:lnTo>
                  <a:lnTo>
                    <a:pt x="3751" y="2167"/>
                  </a:lnTo>
                  <a:lnTo>
                    <a:pt x="3756" y="2176"/>
                  </a:lnTo>
                  <a:lnTo>
                    <a:pt x="3761" y="2185"/>
                  </a:lnTo>
                  <a:lnTo>
                    <a:pt x="3767" y="2194"/>
                  </a:lnTo>
                  <a:lnTo>
                    <a:pt x="3769" y="2198"/>
                  </a:lnTo>
                  <a:lnTo>
                    <a:pt x="3775" y="2208"/>
                  </a:lnTo>
                  <a:lnTo>
                    <a:pt x="3779" y="2216"/>
                  </a:lnTo>
                  <a:lnTo>
                    <a:pt x="3784" y="2225"/>
                  </a:lnTo>
                  <a:lnTo>
                    <a:pt x="3788" y="2234"/>
                  </a:lnTo>
                  <a:lnTo>
                    <a:pt x="3792" y="2243"/>
                  </a:lnTo>
                  <a:lnTo>
                    <a:pt x="3796" y="2252"/>
                  </a:lnTo>
                  <a:lnTo>
                    <a:pt x="3800" y="2262"/>
                  </a:lnTo>
                  <a:lnTo>
                    <a:pt x="3804" y="2270"/>
                  </a:lnTo>
                  <a:lnTo>
                    <a:pt x="3807" y="2280"/>
                  </a:lnTo>
                  <a:lnTo>
                    <a:pt x="3810" y="2289"/>
                  </a:lnTo>
                  <a:lnTo>
                    <a:pt x="3814" y="2299"/>
                  </a:lnTo>
                  <a:lnTo>
                    <a:pt x="3817" y="2308"/>
                  </a:lnTo>
                  <a:lnTo>
                    <a:pt x="3819" y="2318"/>
                  </a:lnTo>
                  <a:lnTo>
                    <a:pt x="3822" y="2327"/>
                  </a:lnTo>
                  <a:lnTo>
                    <a:pt x="3824" y="2338"/>
                  </a:lnTo>
                  <a:lnTo>
                    <a:pt x="3827" y="2347"/>
                  </a:lnTo>
                  <a:lnTo>
                    <a:pt x="3829" y="2357"/>
                  </a:lnTo>
                  <a:lnTo>
                    <a:pt x="3831" y="2366"/>
                  </a:lnTo>
                  <a:lnTo>
                    <a:pt x="3832" y="2377"/>
                  </a:lnTo>
                  <a:lnTo>
                    <a:pt x="3834" y="2386"/>
                  </a:lnTo>
                  <a:lnTo>
                    <a:pt x="3835" y="2396"/>
                  </a:lnTo>
                  <a:lnTo>
                    <a:pt x="3836" y="2406"/>
                  </a:lnTo>
                  <a:lnTo>
                    <a:pt x="3837" y="2416"/>
                  </a:lnTo>
                  <a:lnTo>
                    <a:pt x="3838" y="2426"/>
                  </a:lnTo>
                  <a:lnTo>
                    <a:pt x="3838" y="2436"/>
                  </a:lnTo>
                  <a:lnTo>
                    <a:pt x="3839" y="2446"/>
                  </a:lnTo>
                  <a:lnTo>
                    <a:pt x="3839" y="2456"/>
                  </a:lnTo>
                  <a:lnTo>
                    <a:pt x="3839" y="2461"/>
                  </a:lnTo>
                  <a:lnTo>
                    <a:pt x="3839" y="4237"/>
                  </a:lnTo>
                  <a:lnTo>
                    <a:pt x="4436" y="5032"/>
                  </a:lnTo>
                  <a:lnTo>
                    <a:pt x="5564" y="5032"/>
                  </a:lnTo>
                  <a:lnTo>
                    <a:pt x="6161" y="4237"/>
                  </a:lnTo>
                  <a:lnTo>
                    <a:pt x="6161" y="2461"/>
                  </a:lnTo>
                  <a:lnTo>
                    <a:pt x="6161" y="2456"/>
                  </a:lnTo>
                  <a:lnTo>
                    <a:pt x="6161" y="2446"/>
                  </a:lnTo>
                  <a:lnTo>
                    <a:pt x="6162" y="2436"/>
                  </a:lnTo>
                  <a:lnTo>
                    <a:pt x="6162" y="2426"/>
                  </a:lnTo>
                  <a:lnTo>
                    <a:pt x="6163" y="2416"/>
                  </a:lnTo>
                  <a:lnTo>
                    <a:pt x="6164" y="2406"/>
                  </a:lnTo>
                  <a:lnTo>
                    <a:pt x="6165" y="2396"/>
                  </a:lnTo>
                  <a:lnTo>
                    <a:pt x="6166" y="2386"/>
                  </a:lnTo>
                  <a:lnTo>
                    <a:pt x="6168" y="2377"/>
                  </a:lnTo>
                  <a:lnTo>
                    <a:pt x="6169" y="2366"/>
                  </a:lnTo>
                  <a:lnTo>
                    <a:pt x="6171" y="2357"/>
                  </a:lnTo>
                  <a:lnTo>
                    <a:pt x="6173" y="2347"/>
                  </a:lnTo>
                  <a:lnTo>
                    <a:pt x="6176" y="2338"/>
                  </a:lnTo>
                  <a:lnTo>
                    <a:pt x="6178" y="2327"/>
                  </a:lnTo>
                  <a:lnTo>
                    <a:pt x="6181" y="2318"/>
                  </a:lnTo>
                  <a:lnTo>
                    <a:pt x="6183" y="2308"/>
                  </a:lnTo>
                  <a:lnTo>
                    <a:pt x="6186" y="2299"/>
                  </a:lnTo>
                  <a:lnTo>
                    <a:pt x="6190" y="2289"/>
                  </a:lnTo>
                  <a:lnTo>
                    <a:pt x="6193" y="2280"/>
                  </a:lnTo>
                  <a:lnTo>
                    <a:pt x="6196" y="2270"/>
                  </a:lnTo>
                  <a:lnTo>
                    <a:pt x="6200" y="2262"/>
                  </a:lnTo>
                  <a:lnTo>
                    <a:pt x="6204" y="2252"/>
                  </a:lnTo>
                  <a:lnTo>
                    <a:pt x="6208" y="2243"/>
                  </a:lnTo>
                  <a:lnTo>
                    <a:pt x="6212" y="2234"/>
                  </a:lnTo>
                  <a:lnTo>
                    <a:pt x="6216" y="2225"/>
                  </a:lnTo>
                  <a:lnTo>
                    <a:pt x="6221" y="2216"/>
                  </a:lnTo>
                  <a:lnTo>
                    <a:pt x="6225" y="2208"/>
                  </a:lnTo>
                  <a:lnTo>
                    <a:pt x="6231" y="2198"/>
                  </a:lnTo>
                  <a:lnTo>
                    <a:pt x="6233" y="2194"/>
                  </a:lnTo>
                  <a:lnTo>
                    <a:pt x="6239" y="2185"/>
                  </a:lnTo>
                  <a:lnTo>
                    <a:pt x="6244" y="2176"/>
                  </a:lnTo>
                  <a:lnTo>
                    <a:pt x="6249" y="2167"/>
                  </a:lnTo>
                  <a:lnTo>
                    <a:pt x="6255" y="2159"/>
                  </a:lnTo>
                  <a:lnTo>
                    <a:pt x="6261" y="2150"/>
                  </a:lnTo>
                  <a:lnTo>
                    <a:pt x="6267" y="2143"/>
                  </a:lnTo>
                  <a:lnTo>
                    <a:pt x="6273" y="2134"/>
                  </a:lnTo>
                  <a:lnTo>
                    <a:pt x="6279" y="2127"/>
                  </a:lnTo>
                  <a:lnTo>
                    <a:pt x="6286" y="2118"/>
                  </a:lnTo>
                  <a:lnTo>
                    <a:pt x="6292" y="2111"/>
                  </a:lnTo>
                  <a:lnTo>
                    <a:pt x="6299" y="2103"/>
                  </a:lnTo>
                  <a:lnTo>
                    <a:pt x="6305" y="2096"/>
                  </a:lnTo>
                  <a:lnTo>
                    <a:pt x="6313" y="2089"/>
                  </a:lnTo>
                  <a:lnTo>
                    <a:pt x="6319" y="2082"/>
                  </a:lnTo>
                  <a:lnTo>
                    <a:pt x="6327" y="2074"/>
                  </a:lnTo>
                  <a:lnTo>
                    <a:pt x="6334" y="2068"/>
                  </a:lnTo>
                  <a:lnTo>
                    <a:pt x="6342" y="2061"/>
                  </a:lnTo>
                  <a:lnTo>
                    <a:pt x="6349" y="2055"/>
                  </a:lnTo>
                  <a:lnTo>
                    <a:pt x="6357" y="2048"/>
                  </a:lnTo>
                  <a:lnTo>
                    <a:pt x="6364" y="2042"/>
                  </a:lnTo>
                  <a:lnTo>
                    <a:pt x="6373" y="2036"/>
                  </a:lnTo>
                  <a:lnTo>
                    <a:pt x="6380" y="2030"/>
                  </a:lnTo>
                  <a:lnTo>
                    <a:pt x="6389" y="2024"/>
                  </a:lnTo>
                  <a:lnTo>
                    <a:pt x="6396" y="2019"/>
                  </a:lnTo>
                  <a:lnTo>
                    <a:pt x="6405" y="2013"/>
                  </a:lnTo>
                  <a:lnTo>
                    <a:pt x="6413" y="2008"/>
                  </a:lnTo>
                  <a:lnTo>
                    <a:pt x="6422" y="2002"/>
                  </a:lnTo>
                  <a:lnTo>
                    <a:pt x="6434" y="1996"/>
                  </a:lnTo>
                  <a:lnTo>
                    <a:pt x="6443" y="1991"/>
                  </a:lnTo>
                  <a:lnTo>
                    <a:pt x="6451" y="1987"/>
                  </a:lnTo>
                  <a:lnTo>
                    <a:pt x="6461" y="1982"/>
                  </a:lnTo>
                  <a:lnTo>
                    <a:pt x="6469" y="1978"/>
                  </a:lnTo>
                  <a:lnTo>
                    <a:pt x="6478" y="1974"/>
                  </a:lnTo>
                  <a:lnTo>
                    <a:pt x="6486" y="1970"/>
                  </a:lnTo>
                  <a:lnTo>
                    <a:pt x="6496" y="1966"/>
                  </a:lnTo>
                  <a:lnTo>
                    <a:pt x="6504" y="1963"/>
                  </a:lnTo>
                  <a:lnTo>
                    <a:pt x="6514" y="1960"/>
                  </a:lnTo>
                  <a:lnTo>
                    <a:pt x="6523" y="1957"/>
                  </a:lnTo>
                  <a:lnTo>
                    <a:pt x="6533" y="1954"/>
                  </a:lnTo>
                  <a:lnTo>
                    <a:pt x="6541" y="1951"/>
                  </a:lnTo>
                  <a:lnTo>
                    <a:pt x="6552" y="1948"/>
                  </a:lnTo>
                  <a:lnTo>
                    <a:pt x="6560" y="1946"/>
                  </a:lnTo>
                  <a:lnTo>
                    <a:pt x="6571" y="1943"/>
                  </a:lnTo>
                  <a:lnTo>
                    <a:pt x="6579" y="1941"/>
                  </a:lnTo>
                  <a:lnTo>
                    <a:pt x="6590" y="1939"/>
                  </a:lnTo>
                  <a:lnTo>
                    <a:pt x="6599" y="1937"/>
                  </a:lnTo>
                  <a:lnTo>
                    <a:pt x="6609" y="1936"/>
                  </a:lnTo>
                  <a:lnTo>
                    <a:pt x="6618" y="1934"/>
                  </a:lnTo>
                  <a:lnTo>
                    <a:pt x="6629" y="1933"/>
                  </a:lnTo>
                  <a:lnTo>
                    <a:pt x="6638" y="1932"/>
                  </a:lnTo>
                  <a:lnTo>
                    <a:pt x="6649" y="1931"/>
                  </a:lnTo>
                  <a:lnTo>
                    <a:pt x="6658" y="1930"/>
                  </a:lnTo>
                  <a:lnTo>
                    <a:pt x="6668" y="1930"/>
                  </a:lnTo>
                  <a:lnTo>
                    <a:pt x="6678" y="1929"/>
                  </a:lnTo>
                  <a:lnTo>
                    <a:pt x="6688" y="1929"/>
                  </a:lnTo>
                  <a:lnTo>
                    <a:pt x="6693" y="1929"/>
                  </a:lnTo>
                  <a:lnTo>
                    <a:pt x="8668" y="1929"/>
                  </a:lnTo>
                  <a:lnTo>
                    <a:pt x="8673" y="1929"/>
                  </a:lnTo>
                  <a:lnTo>
                    <a:pt x="8683" y="1929"/>
                  </a:lnTo>
                  <a:lnTo>
                    <a:pt x="8693" y="1930"/>
                  </a:lnTo>
                  <a:lnTo>
                    <a:pt x="8703" y="1930"/>
                  </a:lnTo>
                  <a:lnTo>
                    <a:pt x="8712" y="1931"/>
                  </a:lnTo>
                  <a:lnTo>
                    <a:pt x="8723" y="1932"/>
                  </a:lnTo>
                  <a:lnTo>
                    <a:pt x="8732" y="1933"/>
                  </a:lnTo>
                  <a:lnTo>
                    <a:pt x="8742" y="1934"/>
                  </a:lnTo>
                  <a:lnTo>
                    <a:pt x="8751" y="1936"/>
                  </a:lnTo>
                  <a:lnTo>
                    <a:pt x="8762" y="1937"/>
                  </a:lnTo>
                  <a:lnTo>
                    <a:pt x="8771" y="1939"/>
                  </a:lnTo>
                  <a:lnTo>
                    <a:pt x="8781" y="1941"/>
                  </a:lnTo>
                  <a:lnTo>
                    <a:pt x="8790" y="1943"/>
                  </a:lnTo>
                  <a:lnTo>
                    <a:pt x="8800" y="1946"/>
                  </a:lnTo>
                  <a:lnTo>
                    <a:pt x="8809" y="1948"/>
                  </a:lnTo>
                  <a:lnTo>
                    <a:pt x="8819" y="1951"/>
                  </a:lnTo>
                  <a:lnTo>
                    <a:pt x="8827" y="1953"/>
                  </a:lnTo>
                  <a:lnTo>
                    <a:pt x="8837" y="1957"/>
                  </a:lnTo>
                  <a:lnTo>
                    <a:pt x="8846" y="1959"/>
                  </a:lnTo>
                  <a:lnTo>
                    <a:pt x="8856" y="1963"/>
                  </a:lnTo>
                  <a:lnTo>
                    <a:pt x="8864" y="1966"/>
                  </a:lnTo>
                  <a:lnTo>
                    <a:pt x="8874" y="1970"/>
                  </a:lnTo>
                  <a:lnTo>
                    <a:pt x="8882" y="1974"/>
                  </a:lnTo>
                  <a:lnTo>
                    <a:pt x="8892" y="1978"/>
                  </a:lnTo>
                  <a:lnTo>
                    <a:pt x="8900" y="1982"/>
                  </a:lnTo>
                  <a:lnTo>
                    <a:pt x="8910" y="1986"/>
                  </a:lnTo>
                  <a:lnTo>
                    <a:pt x="8918" y="1991"/>
                  </a:lnTo>
                  <a:lnTo>
                    <a:pt x="8927" y="1996"/>
                  </a:lnTo>
                  <a:lnTo>
                    <a:pt x="8939" y="2002"/>
                  </a:lnTo>
                  <a:lnTo>
                    <a:pt x="8948" y="2008"/>
                  </a:lnTo>
                  <a:lnTo>
                    <a:pt x="8956" y="2013"/>
                  </a:lnTo>
                  <a:lnTo>
                    <a:pt x="8965" y="2019"/>
                  </a:lnTo>
                  <a:lnTo>
                    <a:pt x="8973" y="2024"/>
                  </a:lnTo>
                  <a:lnTo>
                    <a:pt x="8981" y="2031"/>
                  </a:lnTo>
                  <a:lnTo>
                    <a:pt x="8989" y="2036"/>
                  </a:lnTo>
                  <a:lnTo>
                    <a:pt x="8997" y="2043"/>
                  </a:lnTo>
                  <a:lnTo>
                    <a:pt x="9005" y="2049"/>
                  </a:lnTo>
                  <a:lnTo>
                    <a:pt x="9013" y="2055"/>
                  </a:lnTo>
                  <a:lnTo>
                    <a:pt x="9020" y="2062"/>
                  </a:lnTo>
                  <a:lnTo>
                    <a:pt x="9028" y="2069"/>
                  </a:lnTo>
                  <a:lnTo>
                    <a:pt x="9034" y="2075"/>
                  </a:lnTo>
                  <a:lnTo>
                    <a:pt x="9042" y="2082"/>
                  </a:lnTo>
                  <a:lnTo>
                    <a:pt x="9049" y="2089"/>
                  </a:lnTo>
                  <a:lnTo>
                    <a:pt x="9056" y="2097"/>
                  </a:lnTo>
                  <a:lnTo>
                    <a:pt x="9062" y="2103"/>
                  </a:lnTo>
                  <a:lnTo>
                    <a:pt x="9069" y="2111"/>
                  </a:lnTo>
                  <a:lnTo>
                    <a:pt x="9075" y="2118"/>
                  </a:lnTo>
                  <a:lnTo>
                    <a:pt x="9082" y="2126"/>
                  </a:lnTo>
                  <a:lnTo>
                    <a:pt x="9087" y="2134"/>
                  </a:lnTo>
                  <a:lnTo>
                    <a:pt x="9094" y="2142"/>
                  </a:lnTo>
                  <a:lnTo>
                    <a:pt x="9099" y="2149"/>
                  </a:lnTo>
                  <a:lnTo>
                    <a:pt x="9105" y="2158"/>
                  </a:lnTo>
                  <a:lnTo>
                    <a:pt x="9110" y="2165"/>
                  </a:lnTo>
                  <a:lnTo>
                    <a:pt x="9116" y="2174"/>
                  </a:lnTo>
                  <a:lnTo>
                    <a:pt x="9120" y="2181"/>
                  </a:lnTo>
                  <a:lnTo>
                    <a:pt x="9126" y="2191"/>
                  </a:lnTo>
                  <a:lnTo>
                    <a:pt x="9130" y="2198"/>
                  </a:lnTo>
                  <a:lnTo>
                    <a:pt x="9136" y="2208"/>
                  </a:lnTo>
                  <a:lnTo>
                    <a:pt x="9140" y="2216"/>
                  </a:lnTo>
                  <a:lnTo>
                    <a:pt x="9145" y="2225"/>
                  </a:lnTo>
                  <a:lnTo>
                    <a:pt x="9149" y="2234"/>
                  </a:lnTo>
                  <a:lnTo>
                    <a:pt x="9153" y="2243"/>
                  </a:lnTo>
                  <a:lnTo>
                    <a:pt x="9157" y="2252"/>
                  </a:lnTo>
                  <a:lnTo>
                    <a:pt x="9161" y="2262"/>
                  </a:lnTo>
                  <a:lnTo>
                    <a:pt x="9165" y="2270"/>
                  </a:lnTo>
                  <a:lnTo>
                    <a:pt x="9168" y="2280"/>
                  </a:lnTo>
                  <a:lnTo>
                    <a:pt x="9171" y="2289"/>
                  </a:lnTo>
                  <a:lnTo>
                    <a:pt x="9175" y="2299"/>
                  </a:lnTo>
                  <a:lnTo>
                    <a:pt x="9178" y="2308"/>
                  </a:lnTo>
                  <a:lnTo>
                    <a:pt x="9180" y="2318"/>
                  </a:lnTo>
                  <a:lnTo>
                    <a:pt x="9183" y="2327"/>
                  </a:lnTo>
                  <a:lnTo>
                    <a:pt x="9185" y="2338"/>
                  </a:lnTo>
                  <a:lnTo>
                    <a:pt x="9188" y="2347"/>
                  </a:lnTo>
                  <a:lnTo>
                    <a:pt x="9190" y="2357"/>
                  </a:lnTo>
                  <a:lnTo>
                    <a:pt x="9192" y="2366"/>
                  </a:lnTo>
                  <a:lnTo>
                    <a:pt x="9193" y="2377"/>
                  </a:lnTo>
                  <a:lnTo>
                    <a:pt x="9195" y="2386"/>
                  </a:lnTo>
                  <a:lnTo>
                    <a:pt x="9196" y="2396"/>
                  </a:lnTo>
                  <a:lnTo>
                    <a:pt x="9197" y="2406"/>
                  </a:lnTo>
                  <a:lnTo>
                    <a:pt x="9198" y="2416"/>
                  </a:lnTo>
                  <a:lnTo>
                    <a:pt x="9199" y="2426"/>
                  </a:lnTo>
                  <a:lnTo>
                    <a:pt x="9199" y="2436"/>
                  </a:lnTo>
                  <a:lnTo>
                    <a:pt x="9200" y="2446"/>
                  </a:lnTo>
                  <a:lnTo>
                    <a:pt x="9200" y="2456"/>
                  </a:lnTo>
                  <a:lnTo>
                    <a:pt x="9200" y="2461"/>
                  </a:lnTo>
                  <a:lnTo>
                    <a:pt x="9200" y="4436"/>
                  </a:lnTo>
                  <a:lnTo>
                    <a:pt x="9200" y="4441"/>
                  </a:lnTo>
                  <a:lnTo>
                    <a:pt x="9200" y="4451"/>
                  </a:lnTo>
                  <a:lnTo>
                    <a:pt x="9199" y="4461"/>
                  </a:lnTo>
                  <a:lnTo>
                    <a:pt x="9199" y="4471"/>
                  </a:lnTo>
                  <a:lnTo>
                    <a:pt x="9198" y="4480"/>
                  </a:lnTo>
                  <a:lnTo>
                    <a:pt x="9197" y="4491"/>
                  </a:lnTo>
                  <a:lnTo>
                    <a:pt x="9196" y="4500"/>
                  </a:lnTo>
                  <a:lnTo>
                    <a:pt x="9195" y="4511"/>
                  </a:lnTo>
                  <a:lnTo>
                    <a:pt x="9193" y="4520"/>
                  </a:lnTo>
                  <a:lnTo>
                    <a:pt x="9192" y="4530"/>
                  </a:lnTo>
                  <a:lnTo>
                    <a:pt x="9190" y="4539"/>
                  </a:lnTo>
                  <a:lnTo>
                    <a:pt x="9188" y="4550"/>
                  </a:lnTo>
                  <a:lnTo>
                    <a:pt x="9186" y="4559"/>
                  </a:lnTo>
                  <a:lnTo>
                    <a:pt x="9183" y="4569"/>
                  </a:lnTo>
                  <a:lnTo>
                    <a:pt x="9181" y="4578"/>
                  </a:lnTo>
                  <a:lnTo>
                    <a:pt x="9178" y="4588"/>
                  </a:lnTo>
                  <a:lnTo>
                    <a:pt x="9175" y="4597"/>
                  </a:lnTo>
                  <a:lnTo>
                    <a:pt x="9172" y="4607"/>
                  </a:lnTo>
                  <a:lnTo>
                    <a:pt x="9168" y="4616"/>
                  </a:lnTo>
                  <a:lnTo>
                    <a:pt x="9165" y="4626"/>
                  </a:lnTo>
                  <a:lnTo>
                    <a:pt x="9161" y="4635"/>
                  </a:lnTo>
                  <a:lnTo>
                    <a:pt x="9157" y="4644"/>
                  </a:lnTo>
                  <a:lnTo>
                    <a:pt x="9154" y="4653"/>
                  </a:lnTo>
                  <a:lnTo>
                    <a:pt x="9149" y="4663"/>
                  </a:lnTo>
                  <a:lnTo>
                    <a:pt x="9145" y="4671"/>
                  </a:lnTo>
                  <a:lnTo>
                    <a:pt x="9140" y="4681"/>
                  </a:lnTo>
                  <a:lnTo>
                    <a:pt x="9136" y="4689"/>
                  </a:lnTo>
                  <a:lnTo>
                    <a:pt x="9130" y="4698"/>
                  </a:lnTo>
                  <a:lnTo>
                    <a:pt x="9126" y="4707"/>
                  </a:lnTo>
                  <a:lnTo>
                    <a:pt x="9120" y="4716"/>
                  </a:lnTo>
                  <a:lnTo>
                    <a:pt x="9115" y="4723"/>
                  </a:lnTo>
                  <a:lnTo>
                    <a:pt x="9110" y="4732"/>
                  </a:lnTo>
                  <a:lnTo>
                    <a:pt x="9104" y="4740"/>
                  </a:lnTo>
                  <a:lnTo>
                    <a:pt x="9098" y="4748"/>
                  </a:lnTo>
                  <a:lnTo>
                    <a:pt x="9093" y="4756"/>
                  </a:lnTo>
                  <a:lnTo>
                    <a:pt x="9086" y="4764"/>
                  </a:lnTo>
                  <a:lnTo>
                    <a:pt x="9081" y="4771"/>
                  </a:lnTo>
                  <a:lnTo>
                    <a:pt x="9074" y="4780"/>
                  </a:lnTo>
                  <a:lnTo>
                    <a:pt x="9068" y="4787"/>
                  </a:lnTo>
                  <a:lnTo>
                    <a:pt x="9061" y="4794"/>
                  </a:lnTo>
                  <a:lnTo>
                    <a:pt x="9055" y="4801"/>
                  </a:lnTo>
                  <a:lnTo>
                    <a:pt x="9047" y="4809"/>
                  </a:lnTo>
                  <a:lnTo>
                    <a:pt x="9041" y="4815"/>
                  </a:lnTo>
                  <a:lnTo>
                    <a:pt x="9033" y="4823"/>
                  </a:lnTo>
                  <a:lnTo>
                    <a:pt x="9026" y="4829"/>
                  </a:lnTo>
                  <a:lnTo>
                    <a:pt x="9019" y="4836"/>
                  </a:lnTo>
                  <a:lnTo>
                    <a:pt x="9012" y="4842"/>
                  </a:lnTo>
                  <a:lnTo>
                    <a:pt x="9003" y="4849"/>
                  </a:lnTo>
                  <a:lnTo>
                    <a:pt x="8996" y="4854"/>
                  </a:lnTo>
                  <a:lnTo>
                    <a:pt x="8988" y="4861"/>
                  </a:lnTo>
                  <a:lnTo>
                    <a:pt x="8980" y="4866"/>
                  </a:lnTo>
                  <a:lnTo>
                    <a:pt x="8972" y="4872"/>
                  </a:lnTo>
                  <a:lnTo>
                    <a:pt x="8964" y="4878"/>
                  </a:lnTo>
                  <a:lnTo>
                    <a:pt x="8955" y="4883"/>
                  </a:lnTo>
                  <a:lnTo>
                    <a:pt x="8948" y="4888"/>
                  </a:lnTo>
                  <a:lnTo>
                    <a:pt x="8939" y="4894"/>
                  </a:lnTo>
                  <a:lnTo>
                    <a:pt x="8930" y="4898"/>
                  </a:lnTo>
                  <a:lnTo>
                    <a:pt x="8921" y="4904"/>
                  </a:lnTo>
                  <a:lnTo>
                    <a:pt x="8913" y="4908"/>
                  </a:lnTo>
                  <a:lnTo>
                    <a:pt x="8903" y="4913"/>
                  </a:lnTo>
                  <a:lnTo>
                    <a:pt x="8895" y="4917"/>
                  </a:lnTo>
                  <a:lnTo>
                    <a:pt x="8885" y="4922"/>
                  </a:lnTo>
                  <a:lnTo>
                    <a:pt x="8876" y="4925"/>
                  </a:lnTo>
                  <a:lnTo>
                    <a:pt x="8867" y="4929"/>
                  </a:lnTo>
                  <a:lnTo>
                    <a:pt x="8858" y="4933"/>
                  </a:lnTo>
                  <a:lnTo>
                    <a:pt x="8848" y="4936"/>
                  </a:lnTo>
                  <a:lnTo>
                    <a:pt x="8839" y="4940"/>
                  </a:lnTo>
                  <a:lnTo>
                    <a:pt x="8829" y="4943"/>
                  </a:lnTo>
                  <a:lnTo>
                    <a:pt x="8820" y="4946"/>
                  </a:lnTo>
                  <a:lnTo>
                    <a:pt x="8810" y="4949"/>
                  </a:lnTo>
                  <a:lnTo>
                    <a:pt x="8801" y="4951"/>
                  </a:lnTo>
                  <a:lnTo>
                    <a:pt x="8791" y="4954"/>
                  </a:lnTo>
                  <a:lnTo>
                    <a:pt x="8782" y="4956"/>
                  </a:lnTo>
                  <a:lnTo>
                    <a:pt x="8771" y="4958"/>
                  </a:lnTo>
                  <a:lnTo>
                    <a:pt x="8762" y="4960"/>
                  </a:lnTo>
                  <a:lnTo>
                    <a:pt x="8752" y="4961"/>
                  </a:lnTo>
                  <a:lnTo>
                    <a:pt x="8743" y="4963"/>
                  </a:lnTo>
                  <a:lnTo>
                    <a:pt x="8732" y="4964"/>
                  </a:lnTo>
                  <a:lnTo>
                    <a:pt x="8723" y="4965"/>
                  </a:lnTo>
                  <a:lnTo>
                    <a:pt x="8712" y="4966"/>
                  </a:lnTo>
                  <a:lnTo>
                    <a:pt x="8703" y="4967"/>
                  </a:lnTo>
                  <a:lnTo>
                    <a:pt x="8693" y="4967"/>
                  </a:lnTo>
                  <a:lnTo>
                    <a:pt x="8683" y="4968"/>
                  </a:lnTo>
                  <a:lnTo>
                    <a:pt x="8673" y="4968"/>
                  </a:lnTo>
                  <a:lnTo>
                    <a:pt x="8668" y="4968"/>
                  </a:lnTo>
                  <a:lnTo>
                    <a:pt x="6693" y="4968"/>
                  </a:lnTo>
                  <a:lnTo>
                    <a:pt x="6688" y="4968"/>
                  </a:lnTo>
                  <a:lnTo>
                    <a:pt x="6678" y="4968"/>
                  </a:lnTo>
                  <a:lnTo>
                    <a:pt x="6668" y="4967"/>
                  </a:lnTo>
                  <a:lnTo>
                    <a:pt x="6658" y="4967"/>
                  </a:lnTo>
                  <a:lnTo>
                    <a:pt x="6648" y="4966"/>
                  </a:lnTo>
                  <a:lnTo>
                    <a:pt x="6638" y="4965"/>
                  </a:lnTo>
                  <a:lnTo>
                    <a:pt x="6628" y="4964"/>
                  </a:lnTo>
                  <a:lnTo>
                    <a:pt x="6618" y="4963"/>
                  </a:lnTo>
                  <a:lnTo>
                    <a:pt x="6609" y="4961"/>
                  </a:lnTo>
                  <a:lnTo>
                    <a:pt x="6598" y="4960"/>
                  </a:lnTo>
                  <a:lnTo>
                    <a:pt x="6589" y="4958"/>
                  </a:lnTo>
                  <a:lnTo>
                    <a:pt x="6579" y="4956"/>
                  </a:lnTo>
                  <a:lnTo>
                    <a:pt x="6570" y="4953"/>
                  </a:lnTo>
                  <a:lnTo>
                    <a:pt x="6559" y="4951"/>
                  </a:lnTo>
                  <a:lnTo>
                    <a:pt x="6550" y="4948"/>
                  </a:lnTo>
                  <a:lnTo>
                    <a:pt x="6540" y="4946"/>
                  </a:lnTo>
                  <a:lnTo>
                    <a:pt x="6531" y="4943"/>
                  </a:lnTo>
                  <a:lnTo>
                    <a:pt x="6521" y="4939"/>
                  </a:lnTo>
                  <a:lnTo>
                    <a:pt x="6512" y="4936"/>
                  </a:lnTo>
                  <a:lnTo>
                    <a:pt x="6502" y="4933"/>
                  </a:lnTo>
                  <a:lnTo>
                    <a:pt x="6494" y="4929"/>
                  </a:lnTo>
                  <a:lnTo>
                    <a:pt x="6484" y="4925"/>
                  </a:lnTo>
                  <a:lnTo>
                    <a:pt x="6475" y="4921"/>
                  </a:lnTo>
                  <a:lnTo>
                    <a:pt x="6466" y="4917"/>
                  </a:lnTo>
                  <a:lnTo>
                    <a:pt x="6457" y="4913"/>
                  </a:lnTo>
                  <a:lnTo>
                    <a:pt x="6448" y="4908"/>
                  </a:lnTo>
                  <a:lnTo>
                    <a:pt x="6440" y="4904"/>
                  </a:lnTo>
                  <a:lnTo>
                    <a:pt x="6430" y="4898"/>
                  </a:lnTo>
                  <a:lnTo>
                    <a:pt x="6423" y="4894"/>
                  </a:lnTo>
                  <a:lnTo>
                    <a:pt x="6413" y="4888"/>
                  </a:lnTo>
                  <a:lnTo>
                    <a:pt x="6406" y="4884"/>
                  </a:lnTo>
                  <a:lnTo>
                    <a:pt x="6397" y="4878"/>
                  </a:lnTo>
                  <a:lnTo>
                    <a:pt x="6390" y="4873"/>
                  </a:lnTo>
                  <a:lnTo>
                    <a:pt x="6381" y="4867"/>
                  </a:lnTo>
                  <a:lnTo>
                    <a:pt x="6374" y="4861"/>
                  </a:lnTo>
                  <a:lnTo>
                    <a:pt x="6365" y="4855"/>
                  </a:lnTo>
                  <a:lnTo>
                    <a:pt x="6358" y="4849"/>
                  </a:lnTo>
                  <a:lnTo>
                    <a:pt x="6350" y="4843"/>
                  </a:lnTo>
                  <a:lnTo>
                    <a:pt x="6343" y="4837"/>
                  </a:lnTo>
                  <a:lnTo>
                    <a:pt x="6335" y="4830"/>
                  </a:lnTo>
                  <a:lnTo>
                    <a:pt x="6328" y="4823"/>
                  </a:lnTo>
                  <a:lnTo>
                    <a:pt x="6321" y="4816"/>
                  </a:lnTo>
                  <a:lnTo>
                    <a:pt x="6314" y="4809"/>
                  </a:lnTo>
                  <a:lnTo>
                    <a:pt x="6307" y="4802"/>
                  </a:lnTo>
                  <a:lnTo>
                    <a:pt x="6300" y="4795"/>
                  </a:lnTo>
                  <a:lnTo>
                    <a:pt x="6293" y="4787"/>
                  </a:lnTo>
                  <a:lnTo>
                    <a:pt x="6287" y="4779"/>
                  </a:lnTo>
                  <a:lnTo>
                    <a:pt x="6280" y="4771"/>
                  </a:lnTo>
                  <a:lnTo>
                    <a:pt x="6274" y="4764"/>
                  </a:lnTo>
                  <a:lnTo>
                    <a:pt x="6267" y="4755"/>
                  </a:lnTo>
                  <a:lnTo>
                    <a:pt x="6261" y="4747"/>
                  </a:lnTo>
                  <a:lnTo>
                    <a:pt x="6255" y="4739"/>
                  </a:lnTo>
                  <a:lnTo>
                    <a:pt x="6250" y="4730"/>
                  </a:lnTo>
                  <a:lnTo>
                    <a:pt x="6244" y="4721"/>
                  </a:lnTo>
                  <a:lnTo>
                    <a:pt x="6239" y="4712"/>
                  </a:lnTo>
                  <a:lnTo>
                    <a:pt x="6233" y="4703"/>
                  </a:lnTo>
                  <a:lnTo>
                    <a:pt x="6231" y="4698"/>
                  </a:lnTo>
                  <a:lnTo>
                    <a:pt x="6225" y="4689"/>
                  </a:lnTo>
                  <a:lnTo>
                    <a:pt x="6221" y="4681"/>
                  </a:lnTo>
                  <a:lnTo>
                    <a:pt x="6216" y="4671"/>
                  </a:lnTo>
                  <a:lnTo>
                    <a:pt x="6214" y="4667"/>
                  </a:lnTo>
                  <a:lnTo>
                    <a:pt x="5939" y="5032"/>
                  </a:lnTo>
                  <a:lnTo>
                    <a:pt x="5988" y="5032"/>
                  </a:lnTo>
                  <a:lnTo>
                    <a:pt x="5993" y="5032"/>
                  </a:lnTo>
                  <a:lnTo>
                    <a:pt x="6003" y="5032"/>
                  </a:lnTo>
                  <a:lnTo>
                    <a:pt x="6013" y="5033"/>
                  </a:lnTo>
                  <a:lnTo>
                    <a:pt x="6023" y="5033"/>
                  </a:lnTo>
                  <a:lnTo>
                    <a:pt x="6032" y="5034"/>
                  </a:lnTo>
                  <a:lnTo>
                    <a:pt x="6043" y="5035"/>
                  </a:lnTo>
                  <a:lnTo>
                    <a:pt x="6052" y="5036"/>
                  </a:lnTo>
                  <a:lnTo>
                    <a:pt x="6063" y="5037"/>
                  </a:lnTo>
                  <a:lnTo>
                    <a:pt x="6072" y="5039"/>
                  </a:lnTo>
                  <a:lnTo>
                    <a:pt x="6082" y="5040"/>
                  </a:lnTo>
                  <a:lnTo>
                    <a:pt x="6091" y="5042"/>
                  </a:lnTo>
                  <a:lnTo>
                    <a:pt x="6102" y="5044"/>
                  </a:lnTo>
                  <a:lnTo>
                    <a:pt x="6111" y="5046"/>
                  </a:lnTo>
                  <a:lnTo>
                    <a:pt x="6121" y="5049"/>
                  </a:lnTo>
                  <a:lnTo>
                    <a:pt x="6130" y="5051"/>
                  </a:lnTo>
                  <a:lnTo>
                    <a:pt x="6140" y="5054"/>
                  </a:lnTo>
                  <a:lnTo>
                    <a:pt x="6149" y="5057"/>
                  </a:lnTo>
                  <a:lnTo>
                    <a:pt x="6159" y="5060"/>
                  </a:lnTo>
                  <a:lnTo>
                    <a:pt x="6168" y="5064"/>
                  </a:lnTo>
                  <a:lnTo>
                    <a:pt x="6178" y="5067"/>
                  </a:lnTo>
                  <a:lnTo>
                    <a:pt x="6187" y="5071"/>
                  </a:lnTo>
                  <a:lnTo>
                    <a:pt x="6196" y="5075"/>
                  </a:lnTo>
                  <a:lnTo>
                    <a:pt x="6205" y="5078"/>
                  </a:lnTo>
                  <a:lnTo>
                    <a:pt x="6215" y="5083"/>
                  </a:lnTo>
                  <a:lnTo>
                    <a:pt x="6223" y="5087"/>
                  </a:lnTo>
                  <a:lnTo>
                    <a:pt x="6233" y="5092"/>
                  </a:lnTo>
                  <a:lnTo>
                    <a:pt x="6241" y="5096"/>
                  </a:lnTo>
                  <a:lnTo>
                    <a:pt x="6250" y="5102"/>
                  </a:lnTo>
                  <a:lnTo>
                    <a:pt x="6261" y="5107"/>
                  </a:lnTo>
                  <a:lnTo>
                    <a:pt x="6269" y="5113"/>
                  </a:lnTo>
                  <a:lnTo>
                    <a:pt x="6277" y="5118"/>
                  </a:lnTo>
                  <a:lnTo>
                    <a:pt x="6285" y="5123"/>
                  </a:lnTo>
                  <a:lnTo>
                    <a:pt x="6292" y="5128"/>
                  </a:lnTo>
                  <a:lnTo>
                    <a:pt x="6301" y="5134"/>
                  </a:lnTo>
                  <a:lnTo>
                    <a:pt x="6308" y="5140"/>
                  </a:lnTo>
                  <a:lnTo>
                    <a:pt x="6316" y="5146"/>
                  </a:lnTo>
                  <a:lnTo>
                    <a:pt x="6323" y="5151"/>
                  </a:lnTo>
                  <a:lnTo>
                    <a:pt x="6331" y="5158"/>
                  </a:lnTo>
                  <a:lnTo>
                    <a:pt x="6338" y="5164"/>
                  </a:lnTo>
                  <a:lnTo>
                    <a:pt x="6346" y="5171"/>
                  </a:lnTo>
                  <a:lnTo>
                    <a:pt x="6352" y="5177"/>
                  </a:lnTo>
                  <a:lnTo>
                    <a:pt x="6360" y="5184"/>
                  </a:lnTo>
                  <a:lnTo>
                    <a:pt x="6366" y="5191"/>
                  </a:lnTo>
                  <a:lnTo>
                    <a:pt x="6374" y="5198"/>
                  </a:lnTo>
                  <a:lnTo>
                    <a:pt x="6380" y="5205"/>
                  </a:lnTo>
                  <a:lnTo>
                    <a:pt x="6387" y="5213"/>
                  </a:lnTo>
                  <a:lnTo>
                    <a:pt x="6393" y="5220"/>
                  </a:lnTo>
                  <a:lnTo>
                    <a:pt x="6400" y="5228"/>
                  </a:lnTo>
                  <a:lnTo>
                    <a:pt x="6405" y="5235"/>
                  </a:lnTo>
                  <a:lnTo>
                    <a:pt x="6412" y="5243"/>
                  </a:lnTo>
                  <a:lnTo>
                    <a:pt x="6418" y="5251"/>
                  </a:lnTo>
                  <a:lnTo>
                    <a:pt x="6424" y="5259"/>
                  </a:lnTo>
                  <a:lnTo>
                    <a:pt x="6429" y="5267"/>
                  </a:lnTo>
                  <a:lnTo>
                    <a:pt x="6435" y="5276"/>
                  </a:lnTo>
                  <a:lnTo>
                    <a:pt x="6440" y="5284"/>
                  </a:lnTo>
                  <a:lnTo>
                    <a:pt x="6446" y="5293"/>
                  </a:lnTo>
                  <a:lnTo>
                    <a:pt x="6450" y="5302"/>
                  </a:lnTo>
                  <a:lnTo>
                    <a:pt x="6456" y="5311"/>
                  </a:lnTo>
                  <a:lnTo>
                    <a:pt x="6460" y="5319"/>
                  </a:lnTo>
                  <a:lnTo>
                    <a:pt x="6465" y="5329"/>
                  </a:lnTo>
                  <a:lnTo>
                    <a:pt x="6469" y="5337"/>
                  </a:lnTo>
                  <a:lnTo>
                    <a:pt x="6474" y="5347"/>
                  </a:lnTo>
                  <a:lnTo>
                    <a:pt x="6477" y="5356"/>
                  </a:lnTo>
                  <a:lnTo>
                    <a:pt x="6481" y="5365"/>
                  </a:lnTo>
                  <a:lnTo>
                    <a:pt x="6485" y="5374"/>
                  </a:lnTo>
                  <a:lnTo>
                    <a:pt x="6488" y="5384"/>
                  </a:lnTo>
                  <a:lnTo>
                    <a:pt x="6492" y="5393"/>
                  </a:lnTo>
                  <a:lnTo>
                    <a:pt x="6495" y="5403"/>
                  </a:lnTo>
                  <a:lnTo>
                    <a:pt x="6498" y="5412"/>
                  </a:lnTo>
                  <a:lnTo>
                    <a:pt x="6501" y="5422"/>
                  </a:lnTo>
                  <a:lnTo>
                    <a:pt x="6503" y="5431"/>
                  </a:lnTo>
                  <a:lnTo>
                    <a:pt x="6506" y="5441"/>
                  </a:lnTo>
                  <a:lnTo>
                    <a:pt x="6508" y="5450"/>
                  </a:lnTo>
                  <a:lnTo>
                    <a:pt x="6510" y="5461"/>
                  </a:lnTo>
                  <a:lnTo>
                    <a:pt x="6512" y="5470"/>
                  </a:lnTo>
                  <a:lnTo>
                    <a:pt x="6513" y="5480"/>
                  </a:lnTo>
                  <a:lnTo>
                    <a:pt x="6515" y="5489"/>
                  </a:lnTo>
                  <a:lnTo>
                    <a:pt x="6516" y="5500"/>
                  </a:lnTo>
                  <a:lnTo>
                    <a:pt x="6517" y="5509"/>
                  </a:lnTo>
                  <a:lnTo>
                    <a:pt x="6518" y="5520"/>
                  </a:lnTo>
                  <a:lnTo>
                    <a:pt x="6519" y="5529"/>
                  </a:lnTo>
                  <a:lnTo>
                    <a:pt x="6519" y="5539"/>
                  </a:lnTo>
                  <a:lnTo>
                    <a:pt x="6520" y="5549"/>
                  </a:lnTo>
                  <a:lnTo>
                    <a:pt x="6520" y="5559"/>
                  </a:lnTo>
                  <a:lnTo>
                    <a:pt x="6520" y="5564"/>
                  </a:lnTo>
                  <a:lnTo>
                    <a:pt x="6520" y="7539"/>
                  </a:lnTo>
                  <a:lnTo>
                    <a:pt x="6520" y="7544"/>
                  </a:lnTo>
                  <a:lnTo>
                    <a:pt x="6520" y="7554"/>
                  </a:lnTo>
                  <a:lnTo>
                    <a:pt x="6519" y="7564"/>
                  </a:lnTo>
                  <a:lnTo>
                    <a:pt x="6519" y="7574"/>
                  </a:lnTo>
                  <a:lnTo>
                    <a:pt x="6518" y="7584"/>
                  </a:lnTo>
                  <a:lnTo>
                    <a:pt x="6517" y="7594"/>
                  </a:lnTo>
                  <a:lnTo>
                    <a:pt x="6516" y="7604"/>
                  </a:lnTo>
                  <a:lnTo>
                    <a:pt x="6515" y="7614"/>
                  </a:lnTo>
                  <a:lnTo>
                    <a:pt x="6513" y="7623"/>
                  </a:lnTo>
                  <a:lnTo>
                    <a:pt x="6512" y="7634"/>
                  </a:lnTo>
                  <a:lnTo>
                    <a:pt x="6510" y="7643"/>
                  </a:lnTo>
                  <a:lnTo>
                    <a:pt x="6508" y="7653"/>
                  </a:lnTo>
                  <a:lnTo>
                    <a:pt x="6505" y="7662"/>
                  </a:lnTo>
                  <a:lnTo>
                    <a:pt x="6503" y="7673"/>
                  </a:lnTo>
                  <a:lnTo>
                    <a:pt x="6500" y="7682"/>
                  </a:lnTo>
                  <a:lnTo>
                    <a:pt x="6498" y="7692"/>
                  </a:lnTo>
                  <a:lnTo>
                    <a:pt x="6495" y="7701"/>
                  </a:lnTo>
                  <a:lnTo>
                    <a:pt x="6491" y="7711"/>
                  </a:lnTo>
                  <a:lnTo>
                    <a:pt x="6488" y="7720"/>
                  </a:lnTo>
                  <a:lnTo>
                    <a:pt x="6485" y="7730"/>
                  </a:lnTo>
                  <a:lnTo>
                    <a:pt x="6481" y="7738"/>
                  </a:lnTo>
                  <a:lnTo>
                    <a:pt x="6477" y="7748"/>
                  </a:lnTo>
                  <a:lnTo>
                    <a:pt x="6473" y="7757"/>
                  </a:lnTo>
                  <a:lnTo>
                    <a:pt x="6469" y="7766"/>
                  </a:lnTo>
                  <a:lnTo>
                    <a:pt x="6465" y="7775"/>
                  </a:lnTo>
                  <a:lnTo>
                    <a:pt x="6460" y="7784"/>
                  </a:lnTo>
                  <a:lnTo>
                    <a:pt x="6456" y="7792"/>
                  </a:lnTo>
                  <a:lnTo>
                    <a:pt x="6450" y="7802"/>
                  </a:lnTo>
                  <a:lnTo>
                    <a:pt x="6446" y="7810"/>
                  </a:lnTo>
                  <a:lnTo>
                    <a:pt x="6440" y="7819"/>
                  </a:lnTo>
                  <a:lnTo>
                    <a:pt x="6435" y="7827"/>
                  </a:lnTo>
                  <a:lnTo>
                    <a:pt x="6429" y="7835"/>
                  </a:lnTo>
                  <a:lnTo>
                    <a:pt x="6424" y="7843"/>
                  </a:lnTo>
                  <a:lnTo>
                    <a:pt x="6418" y="7852"/>
                  </a:lnTo>
                  <a:lnTo>
                    <a:pt x="6413" y="7859"/>
                  </a:lnTo>
                  <a:lnTo>
                    <a:pt x="6406" y="7867"/>
                  </a:lnTo>
                  <a:lnTo>
                    <a:pt x="6401" y="7875"/>
                  </a:lnTo>
                  <a:lnTo>
                    <a:pt x="6394" y="7883"/>
                  </a:lnTo>
                  <a:lnTo>
                    <a:pt x="6388" y="7890"/>
                  </a:lnTo>
                  <a:lnTo>
                    <a:pt x="6381" y="7897"/>
                  </a:lnTo>
                  <a:lnTo>
                    <a:pt x="6375" y="7904"/>
                  </a:lnTo>
                  <a:lnTo>
                    <a:pt x="6367" y="7912"/>
                  </a:lnTo>
                  <a:lnTo>
                    <a:pt x="6361" y="7918"/>
                  </a:lnTo>
                  <a:lnTo>
                    <a:pt x="6354" y="7925"/>
                  </a:lnTo>
                  <a:lnTo>
                    <a:pt x="6347" y="7932"/>
                  </a:lnTo>
                  <a:lnTo>
                    <a:pt x="6339" y="7939"/>
                  </a:lnTo>
                  <a:lnTo>
                    <a:pt x="6332" y="7944"/>
                  </a:lnTo>
                  <a:lnTo>
                    <a:pt x="6324" y="7951"/>
                  </a:lnTo>
                  <a:lnTo>
                    <a:pt x="6317" y="7957"/>
                  </a:lnTo>
                  <a:lnTo>
                    <a:pt x="6309" y="7963"/>
                  </a:lnTo>
                  <a:lnTo>
                    <a:pt x="6302" y="7969"/>
                  </a:lnTo>
                  <a:lnTo>
                    <a:pt x="6293" y="7975"/>
                  </a:lnTo>
                  <a:lnTo>
                    <a:pt x="6286" y="7980"/>
                  </a:lnTo>
                  <a:lnTo>
                    <a:pt x="6277" y="7986"/>
                  </a:lnTo>
                  <a:lnTo>
                    <a:pt x="6270" y="7991"/>
                  </a:lnTo>
                  <a:lnTo>
                    <a:pt x="6261" y="7996"/>
                  </a:lnTo>
                  <a:lnTo>
                    <a:pt x="6247" y="8004"/>
                  </a:lnTo>
                  <a:lnTo>
                    <a:pt x="6238" y="8009"/>
                  </a:lnTo>
                  <a:lnTo>
                    <a:pt x="6230" y="8014"/>
                  </a:lnTo>
                  <a:lnTo>
                    <a:pt x="6220" y="8018"/>
                  </a:lnTo>
                  <a:lnTo>
                    <a:pt x="6212" y="8022"/>
                  </a:lnTo>
                  <a:lnTo>
                    <a:pt x="6202" y="8026"/>
                  </a:lnTo>
                  <a:lnTo>
                    <a:pt x="6194" y="8030"/>
                  </a:lnTo>
                  <a:lnTo>
                    <a:pt x="6184" y="8034"/>
                  </a:lnTo>
                  <a:lnTo>
                    <a:pt x="6176" y="8037"/>
                  </a:lnTo>
                  <a:lnTo>
                    <a:pt x="6166" y="8041"/>
                  </a:lnTo>
                  <a:lnTo>
                    <a:pt x="6157" y="8043"/>
                  </a:lnTo>
                  <a:lnTo>
                    <a:pt x="6147" y="8047"/>
                  </a:lnTo>
                  <a:lnTo>
                    <a:pt x="6139" y="8049"/>
                  </a:lnTo>
                  <a:lnTo>
                    <a:pt x="6129" y="8052"/>
                  </a:lnTo>
                  <a:lnTo>
                    <a:pt x="6120" y="8054"/>
                  </a:lnTo>
                  <a:lnTo>
                    <a:pt x="6110" y="8057"/>
                  </a:lnTo>
                  <a:lnTo>
                    <a:pt x="6101" y="8059"/>
                  </a:lnTo>
                  <a:lnTo>
                    <a:pt x="6091" y="8061"/>
                  </a:lnTo>
                  <a:lnTo>
                    <a:pt x="6082" y="8063"/>
                  </a:lnTo>
                  <a:lnTo>
                    <a:pt x="6071" y="8064"/>
                  </a:lnTo>
                  <a:lnTo>
                    <a:pt x="6062" y="8066"/>
                  </a:lnTo>
                  <a:lnTo>
                    <a:pt x="6052" y="8067"/>
                  </a:lnTo>
                  <a:lnTo>
                    <a:pt x="6043" y="8068"/>
                  </a:lnTo>
                  <a:lnTo>
                    <a:pt x="6032" y="8069"/>
                  </a:lnTo>
                  <a:lnTo>
                    <a:pt x="6023" y="8070"/>
                  </a:lnTo>
                  <a:lnTo>
                    <a:pt x="6013" y="8070"/>
                  </a:lnTo>
                  <a:lnTo>
                    <a:pt x="6003" y="8071"/>
                  </a:lnTo>
                  <a:lnTo>
                    <a:pt x="5993" y="8071"/>
                  </a:lnTo>
                  <a:lnTo>
                    <a:pt x="5988" y="8071"/>
                  </a:lnTo>
                  <a:lnTo>
                    <a:pt x="4012" y="8071"/>
                  </a:lnTo>
                  <a:lnTo>
                    <a:pt x="4007" y="8071"/>
                  </a:lnTo>
                  <a:lnTo>
                    <a:pt x="3997" y="8071"/>
                  </a:lnTo>
                  <a:lnTo>
                    <a:pt x="3987" y="8070"/>
                  </a:lnTo>
                  <a:lnTo>
                    <a:pt x="3977" y="8070"/>
                  </a:lnTo>
                  <a:lnTo>
                    <a:pt x="3968" y="8069"/>
                  </a:lnTo>
                  <a:lnTo>
                    <a:pt x="3957" y="8068"/>
                  </a:lnTo>
                  <a:lnTo>
                    <a:pt x="3948" y="8067"/>
                  </a:lnTo>
                  <a:lnTo>
                    <a:pt x="3938" y="8066"/>
                  </a:lnTo>
                  <a:lnTo>
                    <a:pt x="3929" y="8064"/>
                  </a:lnTo>
                  <a:lnTo>
                    <a:pt x="3918" y="8063"/>
                  </a:lnTo>
                  <a:lnTo>
                    <a:pt x="3909" y="8061"/>
                  </a:lnTo>
                  <a:lnTo>
                    <a:pt x="3899" y="8059"/>
                  </a:lnTo>
                  <a:lnTo>
                    <a:pt x="3890" y="8057"/>
                  </a:lnTo>
                  <a:lnTo>
                    <a:pt x="3880" y="8054"/>
                  </a:lnTo>
                  <a:lnTo>
                    <a:pt x="3871" y="8052"/>
                  </a:lnTo>
                  <a:lnTo>
                    <a:pt x="3861" y="8049"/>
                  </a:lnTo>
                  <a:lnTo>
                    <a:pt x="3853" y="8047"/>
                  </a:lnTo>
                  <a:lnTo>
                    <a:pt x="3843" y="8043"/>
                  </a:lnTo>
                  <a:lnTo>
                    <a:pt x="3834" y="8041"/>
                  </a:lnTo>
                  <a:lnTo>
                    <a:pt x="3824" y="8037"/>
                  </a:lnTo>
                  <a:lnTo>
                    <a:pt x="3816" y="8034"/>
                  </a:lnTo>
                  <a:lnTo>
                    <a:pt x="3806" y="8030"/>
                  </a:lnTo>
                  <a:lnTo>
                    <a:pt x="3798" y="8026"/>
                  </a:lnTo>
                  <a:lnTo>
                    <a:pt x="3788" y="8022"/>
                  </a:lnTo>
                  <a:lnTo>
                    <a:pt x="3780" y="8018"/>
                  </a:lnTo>
                  <a:lnTo>
                    <a:pt x="3770" y="8014"/>
                  </a:lnTo>
                  <a:lnTo>
                    <a:pt x="3762" y="8009"/>
                  </a:lnTo>
                  <a:lnTo>
                    <a:pt x="3753" y="8004"/>
                  </a:lnTo>
                  <a:lnTo>
                    <a:pt x="3739" y="7996"/>
                  </a:lnTo>
                  <a:lnTo>
                    <a:pt x="3730" y="7991"/>
                  </a:lnTo>
                  <a:lnTo>
                    <a:pt x="3723" y="7986"/>
                  </a:lnTo>
                  <a:lnTo>
                    <a:pt x="3714" y="7980"/>
                  </a:lnTo>
                  <a:lnTo>
                    <a:pt x="3707" y="7975"/>
                  </a:lnTo>
                  <a:lnTo>
                    <a:pt x="3698" y="7969"/>
                  </a:lnTo>
                  <a:lnTo>
                    <a:pt x="3691" y="7963"/>
                  </a:lnTo>
                  <a:lnTo>
                    <a:pt x="3683" y="7957"/>
                  </a:lnTo>
                  <a:lnTo>
                    <a:pt x="3676" y="7951"/>
                  </a:lnTo>
                  <a:lnTo>
                    <a:pt x="3668" y="7944"/>
                  </a:lnTo>
                  <a:lnTo>
                    <a:pt x="3661" y="7939"/>
                  </a:lnTo>
                  <a:lnTo>
                    <a:pt x="3653" y="7932"/>
                  </a:lnTo>
                  <a:lnTo>
                    <a:pt x="3646" y="7925"/>
                  </a:lnTo>
                  <a:lnTo>
                    <a:pt x="3639" y="7918"/>
                  </a:lnTo>
                  <a:lnTo>
                    <a:pt x="3633" y="7912"/>
                  </a:lnTo>
                  <a:lnTo>
                    <a:pt x="3625" y="7904"/>
                  </a:lnTo>
                  <a:lnTo>
                    <a:pt x="3619" y="7897"/>
                  </a:lnTo>
                  <a:lnTo>
                    <a:pt x="3612" y="7890"/>
                  </a:lnTo>
                  <a:lnTo>
                    <a:pt x="3606" y="7883"/>
                  </a:lnTo>
                  <a:lnTo>
                    <a:pt x="3599" y="7875"/>
                  </a:lnTo>
                  <a:lnTo>
                    <a:pt x="3594" y="7867"/>
                  </a:lnTo>
                  <a:lnTo>
                    <a:pt x="3587" y="7859"/>
                  </a:lnTo>
                  <a:lnTo>
                    <a:pt x="3582" y="7852"/>
                  </a:lnTo>
                  <a:lnTo>
                    <a:pt x="3576" y="7843"/>
                  </a:lnTo>
                  <a:lnTo>
                    <a:pt x="3571" y="7835"/>
                  </a:lnTo>
                  <a:lnTo>
                    <a:pt x="3565" y="7827"/>
                  </a:lnTo>
                  <a:lnTo>
                    <a:pt x="3560" y="7819"/>
                  </a:lnTo>
                  <a:lnTo>
                    <a:pt x="3554" y="7810"/>
                  </a:lnTo>
                  <a:lnTo>
                    <a:pt x="3550" y="7802"/>
                  </a:lnTo>
                  <a:lnTo>
                    <a:pt x="3544" y="7792"/>
                  </a:lnTo>
                  <a:lnTo>
                    <a:pt x="3540" y="7784"/>
                  </a:lnTo>
                  <a:lnTo>
                    <a:pt x="3535" y="7775"/>
                  </a:lnTo>
                  <a:lnTo>
                    <a:pt x="3531" y="7766"/>
                  </a:lnTo>
                  <a:lnTo>
                    <a:pt x="3527" y="7757"/>
                  </a:lnTo>
                  <a:lnTo>
                    <a:pt x="3523" y="7748"/>
                  </a:lnTo>
                  <a:lnTo>
                    <a:pt x="3519" y="7738"/>
                  </a:lnTo>
                  <a:lnTo>
                    <a:pt x="3515" y="7730"/>
                  </a:lnTo>
                  <a:lnTo>
                    <a:pt x="3512" y="7720"/>
                  </a:lnTo>
                  <a:lnTo>
                    <a:pt x="3509" y="7711"/>
                  </a:lnTo>
                  <a:lnTo>
                    <a:pt x="3505" y="7701"/>
                  </a:lnTo>
                  <a:lnTo>
                    <a:pt x="3502" y="7692"/>
                  </a:lnTo>
                  <a:lnTo>
                    <a:pt x="3500" y="7682"/>
                  </a:lnTo>
                  <a:lnTo>
                    <a:pt x="3497" y="7673"/>
                  </a:lnTo>
                  <a:lnTo>
                    <a:pt x="3495" y="7662"/>
                  </a:lnTo>
                  <a:lnTo>
                    <a:pt x="3492" y="7653"/>
                  </a:lnTo>
                  <a:lnTo>
                    <a:pt x="3490" y="7643"/>
                  </a:lnTo>
                  <a:lnTo>
                    <a:pt x="3488" y="7634"/>
                  </a:lnTo>
                  <a:lnTo>
                    <a:pt x="3487" y="7623"/>
                  </a:lnTo>
                  <a:lnTo>
                    <a:pt x="3485" y="7614"/>
                  </a:lnTo>
                  <a:lnTo>
                    <a:pt x="3484" y="7604"/>
                  </a:lnTo>
                  <a:lnTo>
                    <a:pt x="3483" y="7594"/>
                  </a:lnTo>
                  <a:lnTo>
                    <a:pt x="3482" y="7584"/>
                  </a:lnTo>
                  <a:lnTo>
                    <a:pt x="3481" y="7574"/>
                  </a:lnTo>
                  <a:lnTo>
                    <a:pt x="3481" y="7564"/>
                  </a:lnTo>
                  <a:lnTo>
                    <a:pt x="3480" y="7554"/>
                  </a:lnTo>
                  <a:lnTo>
                    <a:pt x="3480" y="7544"/>
                  </a:lnTo>
                  <a:lnTo>
                    <a:pt x="3480" y="7539"/>
                  </a:lnTo>
                  <a:lnTo>
                    <a:pt x="3480" y="5564"/>
                  </a:lnTo>
                  <a:lnTo>
                    <a:pt x="3480" y="5559"/>
                  </a:lnTo>
                  <a:lnTo>
                    <a:pt x="3480" y="5549"/>
                  </a:lnTo>
                  <a:lnTo>
                    <a:pt x="3481" y="5539"/>
                  </a:lnTo>
                  <a:lnTo>
                    <a:pt x="3481" y="5529"/>
                  </a:lnTo>
                  <a:lnTo>
                    <a:pt x="3482" y="5520"/>
                  </a:lnTo>
                  <a:lnTo>
                    <a:pt x="3483" y="5509"/>
                  </a:lnTo>
                  <a:lnTo>
                    <a:pt x="3484" y="5500"/>
                  </a:lnTo>
                  <a:lnTo>
                    <a:pt x="3485" y="5489"/>
                  </a:lnTo>
                  <a:lnTo>
                    <a:pt x="3487" y="5480"/>
                  </a:lnTo>
                  <a:lnTo>
                    <a:pt x="3488" y="5470"/>
                  </a:lnTo>
                  <a:lnTo>
                    <a:pt x="3490" y="5461"/>
                  </a:lnTo>
                  <a:lnTo>
                    <a:pt x="3492" y="5450"/>
                  </a:lnTo>
                  <a:lnTo>
                    <a:pt x="3494" y="5441"/>
                  </a:lnTo>
                  <a:lnTo>
                    <a:pt x="3497" y="5431"/>
                  </a:lnTo>
                  <a:lnTo>
                    <a:pt x="3499" y="5422"/>
                  </a:lnTo>
                  <a:lnTo>
                    <a:pt x="3502" y="5412"/>
                  </a:lnTo>
                  <a:lnTo>
                    <a:pt x="3505" y="5403"/>
                  </a:lnTo>
                  <a:lnTo>
                    <a:pt x="3508" y="5393"/>
                  </a:lnTo>
                  <a:lnTo>
                    <a:pt x="3512" y="5384"/>
                  </a:lnTo>
                  <a:lnTo>
                    <a:pt x="3515" y="5374"/>
                  </a:lnTo>
                  <a:lnTo>
                    <a:pt x="3519" y="5365"/>
                  </a:lnTo>
                  <a:lnTo>
                    <a:pt x="3523" y="5356"/>
                  </a:lnTo>
                  <a:lnTo>
                    <a:pt x="3526" y="5347"/>
                  </a:lnTo>
                  <a:lnTo>
                    <a:pt x="3531" y="5337"/>
                  </a:lnTo>
                  <a:lnTo>
                    <a:pt x="3535" y="5329"/>
                  </a:lnTo>
                  <a:lnTo>
                    <a:pt x="3540" y="5319"/>
                  </a:lnTo>
                  <a:lnTo>
                    <a:pt x="3544" y="5311"/>
                  </a:lnTo>
                  <a:lnTo>
                    <a:pt x="3550" y="5302"/>
                  </a:lnTo>
                  <a:lnTo>
                    <a:pt x="3554" y="5293"/>
                  </a:lnTo>
                  <a:lnTo>
                    <a:pt x="3560" y="5284"/>
                  </a:lnTo>
                  <a:lnTo>
                    <a:pt x="3565" y="5276"/>
                  </a:lnTo>
                  <a:lnTo>
                    <a:pt x="3571" y="5267"/>
                  </a:lnTo>
                  <a:lnTo>
                    <a:pt x="3576" y="5259"/>
                  </a:lnTo>
                  <a:lnTo>
                    <a:pt x="3582" y="5251"/>
                  </a:lnTo>
                  <a:lnTo>
                    <a:pt x="3588" y="5243"/>
                  </a:lnTo>
                  <a:lnTo>
                    <a:pt x="3595" y="5235"/>
                  </a:lnTo>
                  <a:lnTo>
                    <a:pt x="3600" y="5228"/>
                  </a:lnTo>
                  <a:lnTo>
                    <a:pt x="3607" y="5220"/>
                  </a:lnTo>
                  <a:lnTo>
                    <a:pt x="3613" y="5213"/>
                  </a:lnTo>
                  <a:lnTo>
                    <a:pt x="3620" y="5205"/>
                  </a:lnTo>
                  <a:lnTo>
                    <a:pt x="3626" y="5198"/>
                  </a:lnTo>
                  <a:lnTo>
                    <a:pt x="3634" y="5191"/>
                  </a:lnTo>
                  <a:lnTo>
                    <a:pt x="3640" y="5184"/>
                  </a:lnTo>
                  <a:lnTo>
                    <a:pt x="3648" y="5177"/>
                  </a:lnTo>
                  <a:lnTo>
                    <a:pt x="3654" y="5171"/>
                  </a:lnTo>
                  <a:lnTo>
                    <a:pt x="3662" y="5164"/>
                  </a:lnTo>
                  <a:lnTo>
                    <a:pt x="3669" y="5158"/>
                  </a:lnTo>
                  <a:lnTo>
                    <a:pt x="3677" y="5151"/>
                  </a:lnTo>
                  <a:lnTo>
                    <a:pt x="3684" y="5146"/>
                  </a:lnTo>
                  <a:lnTo>
                    <a:pt x="3692" y="5140"/>
                  </a:lnTo>
                  <a:lnTo>
                    <a:pt x="3699" y="5134"/>
                  </a:lnTo>
                  <a:lnTo>
                    <a:pt x="3708" y="5128"/>
                  </a:lnTo>
                  <a:lnTo>
                    <a:pt x="3715" y="5123"/>
                  </a:lnTo>
                  <a:lnTo>
                    <a:pt x="3723" y="5118"/>
                  </a:lnTo>
                  <a:lnTo>
                    <a:pt x="3731" y="5113"/>
                  </a:lnTo>
                  <a:lnTo>
                    <a:pt x="3739" y="5107"/>
                  </a:lnTo>
                  <a:lnTo>
                    <a:pt x="3750" y="5102"/>
                  </a:lnTo>
                  <a:lnTo>
                    <a:pt x="3759" y="5096"/>
                  </a:lnTo>
                  <a:lnTo>
                    <a:pt x="3767" y="5092"/>
                  </a:lnTo>
                  <a:lnTo>
                    <a:pt x="3777" y="5087"/>
                  </a:lnTo>
                  <a:lnTo>
                    <a:pt x="3785" y="5083"/>
                  </a:lnTo>
                  <a:lnTo>
                    <a:pt x="3795" y="5078"/>
                  </a:lnTo>
                  <a:lnTo>
                    <a:pt x="3804" y="5075"/>
                  </a:lnTo>
                  <a:lnTo>
                    <a:pt x="3813" y="5071"/>
                  </a:lnTo>
                  <a:lnTo>
                    <a:pt x="3822" y="5067"/>
                  </a:lnTo>
                  <a:lnTo>
                    <a:pt x="3832" y="5064"/>
                  </a:lnTo>
                  <a:lnTo>
                    <a:pt x="3841" y="5060"/>
                  </a:lnTo>
                  <a:lnTo>
                    <a:pt x="3851" y="5057"/>
                  </a:lnTo>
                  <a:lnTo>
                    <a:pt x="3860" y="5054"/>
                  </a:lnTo>
                  <a:lnTo>
                    <a:pt x="3870" y="5051"/>
                  </a:lnTo>
                  <a:lnTo>
                    <a:pt x="3879" y="5049"/>
                  </a:lnTo>
                  <a:lnTo>
                    <a:pt x="3889" y="5046"/>
                  </a:lnTo>
                  <a:lnTo>
                    <a:pt x="3898" y="5044"/>
                  </a:lnTo>
                  <a:lnTo>
                    <a:pt x="3909" y="5042"/>
                  </a:lnTo>
                  <a:lnTo>
                    <a:pt x="3918" y="5040"/>
                  </a:lnTo>
                  <a:lnTo>
                    <a:pt x="3928" y="5039"/>
                  </a:lnTo>
                  <a:lnTo>
                    <a:pt x="3937" y="5037"/>
                  </a:lnTo>
                  <a:lnTo>
                    <a:pt x="3948" y="5036"/>
                  </a:lnTo>
                  <a:lnTo>
                    <a:pt x="3957" y="5035"/>
                  </a:lnTo>
                  <a:lnTo>
                    <a:pt x="3968" y="5034"/>
                  </a:lnTo>
                  <a:lnTo>
                    <a:pt x="3977" y="5033"/>
                  </a:lnTo>
                  <a:lnTo>
                    <a:pt x="3987" y="5033"/>
                  </a:lnTo>
                  <a:lnTo>
                    <a:pt x="3997" y="5032"/>
                  </a:lnTo>
                  <a:lnTo>
                    <a:pt x="4007" y="5032"/>
                  </a:lnTo>
                  <a:lnTo>
                    <a:pt x="4012" y="5032"/>
                  </a:lnTo>
                  <a:lnTo>
                    <a:pt x="4061" y="5032"/>
                  </a:lnTo>
                  <a:lnTo>
                    <a:pt x="3786" y="4667"/>
                  </a:lnTo>
                  <a:lnTo>
                    <a:pt x="3784" y="4671"/>
                  </a:lnTo>
                  <a:lnTo>
                    <a:pt x="3779" y="4681"/>
                  </a:lnTo>
                  <a:lnTo>
                    <a:pt x="3775" y="4689"/>
                  </a:lnTo>
                  <a:lnTo>
                    <a:pt x="3769" y="4698"/>
                  </a:lnTo>
                  <a:lnTo>
                    <a:pt x="3767" y="4703"/>
                  </a:lnTo>
                  <a:lnTo>
                    <a:pt x="3761" y="4712"/>
                  </a:lnTo>
                  <a:lnTo>
                    <a:pt x="3756" y="4721"/>
                  </a:lnTo>
                  <a:lnTo>
                    <a:pt x="3750" y="4730"/>
                  </a:lnTo>
                  <a:lnTo>
                    <a:pt x="3745" y="4739"/>
                  </a:lnTo>
                  <a:lnTo>
                    <a:pt x="3739" y="4747"/>
                  </a:lnTo>
                  <a:lnTo>
                    <a:pt x="3733" y="4755"/>
                  </a:lnTo>
                  <a:lnTo>
                    <a:pt x="3726" y="4764"/>
                  </a:lnTo>
                  <a:lnTo>
                    <a:pt x="3720" y="4771"/>
                  </a:lnTo>
                  <a:lnTo>
                    <a:pt x="3713" y="4779"/>
                  </a:lnTo>
                  <a:lnTo>
                    <a:pt x="3707" y="4787"/>
                  </a:lnTo>
                  <a:lnTo>
                    <a:pt x="3700" y="4795"/>
                  </a:lnTo>
                  <a:lnTo>
                    <a:pt x="3693" y="4802"/>
                  </a:lnTo>
                  <a:lnTo>
                    <a:pt x="3686" y="4809"/>
                  </a:lnTo>
                  <a:lnTo>
                    <a:pt x="3679" y="4816"/>
                  </a:lnTo>
                  <a:lnTo>
                    <a:pt x="3672" y="4823"/>
                  </a:lnTo>
                  <a:lnTo>
                    <a:pt x="3665" y="4830"/>
                  </a:lnTo>
                  <a:lnTo>
                    <a:pt x="3657" y="4837"/>
                  </a:lnTo>
                  <a:lnTo>
                    <a:pt x="3650" y="4843"/>
                  </a:lnTo>
                  <a:lnTo>
                    <a:pt x="3642" y="4849"/>
                  </a:lnTo>
                  <a:lnTo>
                    <a:pt x="3635" y="4855"/>
                  </a:lnTo>
                  <a:lnTo>
                    <a:pt x="3626" y="4861"/>
                  </a:lnTo>
                  <a:lnTo>
                    <a:pt x="3619" y="4867"/>
                  </a:lnTo>
                  <a:lnTo>
                    <a:pt x="3610" y="4873"/>
                  </a:lnTo>
                  <a:lnTo>
                    <a:pt x="3603" y="4878"/>
                  </a:lnTo>
                  <a:lnTo>
                    <a:pt x="3594" y="4884"/>
                  </a:lnTo>
                  <a:lnTo>
                    <a:pt x="3587" y="4888"/>
                  </a:lnTo>
                  <a:lnTo>
                    <a:pt x="3577" y="4894"/>
                  </a:lnTo>
                  <a:lnTo>
                    <a:pt x="3570" y="4898"/>
                  </a:lnTo>
                  <a:lnTo>
                    <a:pt x="3560" y="4904"/>
                  </a:lnTo>
                  <a:lnTo>
                    <a:pt x="3552" y="4908"/>
                  </a:lnTo>
                  <a:lnTo>
                    <a:pt x="3543" y="4913"/>
                  </a:lnTo>
                  <a:lnTo>
                    <a:pt x="3534" y="4917"/>
                  </a:lnTo>
                  <a:lnTo>
                    <a:pt x="3525" y="4921"/>
                  </a:lnTo>
                  <a:lnTo>
                    <a:pt x="3516" y="4925"/>
                  </a:lnTo>
                  <a:lnTo>
                    <a:pt x="3506" y="4929"/>
                  </a:lnTo>
                  <a:lnTo>
                    <a:pt x="3498" y="4933"/>
                  </a:lnTo>
                  <a:lnTo>
                    <a:pt x="3488" y="4936"/>
                  </a:lnTo>
                  <a:lnTo>
                    <a:pt x="3479" y="4939"/>
                  </a:lnTo>
                  <a:lnTo>
                    <a:pt x="3469" y="4943"/>
                  </a:lnTo>
                  <a:lnTo>
                    <a:pt x="3460" y="4946"/>
                  </a:lnTo>
                  <a:lnTo>
                    <a:pt x="3450" y="4948"/>
                  </a:lnTo>
                  <a:lnTo>
                    <a:pt x="3441" y="4951"/>
                  </a:lnTo>
                  <a:lnTo>
                    <a:pt x="3430" y="4953"/>
                  </a:lnTo>
                  <a:lnTo>
                    <a:pt x="3421" y="4956"/>
                  </a:lnTo>
                  <a:lnTo>
                    <a:pt x="3411" y="4958"/>
                  </a:lnTo>
                  <a:lnTo>
                    <a:pt x="3402" y="4960"/>
                  </a:lnTo>
                  <a:lnTo>
                    <a:pt x="3391" y="4961"/>
                  </a:lnTo>
                  <a:lnTo>
                    <a:pt x="3382" y="4963"/>
                  </a:lnTo>
                  <a:lnTo>
                    <a:pt x="3372" y="4964"/>
                  </a:lnTo>
                  <a:lnTo>
                    <a:pt x="3362" y="4965"/>
                  </a:lnTo>
                  <a:lnTo>
                    <a:pt x="3352" y="4966"/>
                  </a:lnTo>
                  <a:lnTo>
                    <a:pt x="3342" y="4967"/>
                  </a:lnTo>
                  <a:lnTo>
                    <a:pt x="3332" y="4967"/>
                  </a:lnTo>
                  <a:lnTo>
                    <a:pt x="3322" y="4968"/>
                  </a:lnTo>
                  <a:lnTo>
                    <a:pt x="3312" y="4968"/>
                  </a:lnTo>
                  <a:lnTo>
                    <a:pt x="3307" y="4968"/>
                  </a:lnTo>
                  <a:lnTo>
                    <a:pt x="1332" y="4968"/>
                  </a:lnTo>
                  <a:lnTo>
                    <a:pt x="1327" y="4968"/>
                  </a:lnTo>
                  <a:lnTo>
                    <a:pt x="1317" y="4968"/>
                  </a:lnTo>
                  <a:lnTo>
                    <a:pt x="1307" y="4967"/>
                  </a:lnTo>
                  <a:lnTo>
                    <a:pt x="1297" y="4967"/>
                  </a:lnTo>
                  <a:lnTo>
                    <a:pt x="1288" y="4966"/>
                  </a:lnTo>
                  <a:lnTo>
                    <a:pt x="1277" y="4965"/>
                  </a:lnTo>
                  <a:lnTo>
                    <a:pt x="1268" y="4964"/>
                  </a:lnTo>
                  <a:lnTo>
                    <a:pt x="1257" y="4963"/>
                  </a:lnTo>
                  <a:lnTo>
                    <a:pt x="1248" y="4961"/>
                  </a:lnTo>
                  <a:lnTo>
                    <a:pt x="1238" y="4960"/>
                  </a:lnTo>
                  <a:lnTo>
                    <a:pt x="1229" y="4958"/>
                  </a:lnTo>
                  <a:lnTo>
                    <a:pt x="1218" y="4956"/>
                  </a:lnTo>
                  <a:lnTo>
                    <a:pt x="1209" y="4954"/>
                  </a:lnTo>
                  <a:lnTo>
                    <a:pt x="1199" y="4951"/>
                  </a:lnTo>
                  <a:lnTo>
                    <a:pt x="1190" y="4949"/>
                  </a:lnTo>
                  <a:lnTo>
                    <a:pt x="1180" y="4946"/>
                  </a:lnTo>
                  <a:lnTo>
                    <a:pt x="1171" y="4943"/>
                  </a:lnTo>
                  <a:lnTo>
                    <a:pt x="1161" y="4940"/>
                  </a:lnTo>
                  <a:lnTo>
                    <a:pt x="1152" y="4936"/>
                  </a:lnTo>
                  <a:lnTo>
                    <a:pt x="1142" y="4933"/>
                  </a:lnTo>
                  <a:lnTo>
                    <a:pt x="1133" y="4929"/>
                  </a:lnTo>
                  <a:lnTo>
                    <a:pt x="1124" y="4925"/>
                  </a:lnTo>
                  <a:lnTo>
                    <a:pt x="1115" y="4922"/>
                  </a:lnTo>
                  <a:lnTo>
                    <a:pt x="1105" y="4917"/>
                  </a:lnTo>
                  <a:lnTo>
                    <a:pt x="1097" y="4913"/>
                  </a:lnTo>
                  <a:lnTo>
                    <a:pt x="1087" y="4908"/>
                  </a:lnTo>
                  <a:lnTo>
                    <a:pt x="1079" y="4904"/>
                  </a:lnTo>
                  <a:lnTo>
                    <a:pt x="1070" y="4898"/>
                  </a:lnTo>
                  <a:lnTo>
                    <a:pt x="1061" y="4894"/>
                  </a:lnTo>
                  <a:lnTo>
                    <a:pt x="1052" y="4888"/>
                  </a:lnTo>
                  <a:lnTo>
                    <a:pt x="1045" y="4883"/>
                  </a:lnTo>
                  <a:lnTo>
                    <a:pt x="1036" y="4878"/>
                  </a:lnTo>
                  <a:lnTo>
                    <a:pt x="1028" y="4872"/>
                  </a:lnTo>
                  <a:lnTo>
                    <a:pt x="1020" y="4866"/>
                  </a:lnTo>
                  <a:lnTo>
                    <a:pt x="1012" y="4861"/>
                  </a:lnTo>
                  <a:lnTo>
                    <a:pt x="1004" y="4854"/>
                  </a:lnTo>
                  <a:lnTo>
                    <a:pt x="997" y="4849"/>
                  </a:lnTo>
                  <a:lnTo>
                    <a:pt x="988" y="4842"/>
                  </a:lnTo>
                  <a:lnTo>
                    <a:pt x="981" y="4836"/>
                  </a:lnTo>
                  <a:lnTo>
                    <a:pt x="974" y="4829"/>
                  </a:lnTo>
                  <a:lnTo>
                    <a:pt x="967" y="4823"/>
                  </a:lnTo>
                  <a:lnTo>
                    <a:pt x="959" y="4815"/>
                  </a:lnTo>
                  <a:lnTo>
                    <a:pt x="953" y="4809"/>
                  </a:lnTo>
                  <a:lnTo>
                    <a:pt x="945" y="4801"/>
                  </a:lnTo>
                  <a:lnTo>
                    <a:pt x="939" y="4794"/>
                  </a:lnTo>
                  <a:lnTo>
                    <a:pt x="932" y="4787"/>
                  </a:lnTo>
                  <a:lnTo>
                    <a:pt x="926" y="4780"/>
                  </a:lnTo>
                  <a:lnTo>
                    <a:pt x="919" y="4771"/>
                  </a:lnTo>
                  <a:lnTo>
                    <a:pt x="914" y="4764"/>
                  </a:lnTo>
                  <a:lnTo>
                    <a:pt x="907" y="4756"/>
                  </a:lnTo>
                  <a:lnTo>
                    <a:pt x="902" y="4748"/>
                  </a:lnTo>
                  <a:lnTo>
                    <a:pt x="896" y="4740"/>
                  </a:lnTo>
                  <a:lnTo>
                    <a:pt x="890" y="4732"/>
                  </a:lnTo>
                  <a:lnTo>
                    <a:pt x="885" y="4723"/>
                  </a:lnTo>
                  <a:lnTo>
                    <a:pt x="880" y="4716"/>
                  </a:lnTo>
                  <a:lnTo>
                    <a:pt x="874" y="4707"/>
                  </a:lnTo>
                  <a:lnTo>
                    <a:pt x="870" y="4698"/>
                  </a:lnTo>
                  <a:lnTo>
                    <a:pt x="864" y="4689"/>
                  </a:lnTo>
                  <a:lnTo>
                    <a:pt x="860" y="4681"/>
                  </a:lnTo>
                  <a:lnTo>
                    <a:pt x="855" y="4671"/>
                  </a:lnTo>
                  <a:lnTo>
                    <a:pt x="851" y="4663"/>
                  </a:lnTo>
                  <a:lnTo>
                    <a:pt x="846" y="4653"/>
                  </a:lnTo>
                  <a:lnTo>
                    <a:pt x="843" y="4644"/>
                  </a:lnTo>
                  <a:lnTo>
                    <a:pt x="839" y="4635"/>
                  </a:lnTo>
                  <a:lnTo>
                    <a:pt x="835" y="4626"/>
                  </a:lnTo>
                  <a:lnTo>
                    <a:pt x="832" y="4616"/>
                  </a:lnTo>
                  <a:lnTo>
                    <a:pt x="828" y="4607"/>
                  </a:lnTo>
                  <a:lnTo>
                    <a:pt x="825" y="4597"/>
                  </a:lnTo>
                  <a:lnTo>
                    <a:pt x="822" y="4588"/>
                  </a:lnTo>
                  <a:lnTo>
                    <a:pt x="819" y="4578"/>
                  </a:lnTo>
                  <a:lnTo>
                    <a:pt x="817" y="4569"/>
                  </a:lnTo>
                  <a:lnTo>
                    <a:pt x="814" y="4559"/>
                  </a:lnTo>
                  <a:lnTo>
                    <a:pt x="812" y="4550"/>
                  </a:lnTo>
                  <a:lnTo>
                    <a:pt x="810" y="4539"/>
                  </a:lnTo>
                  <a:lnTo>
                    <a:pt x="808" y="4530"/>
                  </a:lnTo>
                  <a:lnTo>
                    <a:pt x="807" y="4520"/>
                  </a:lnTo>
                  <a:lnTo>
                    <a:pt x="805" y="4511"/>
                  </a:lnTo>
                  <a:lnTo>
                    <a:pt x="804" y="4500"/>
                  </a:lnTo>
                  <a:lnTo>
                    <a:pt x="803" y="4491"/>
                  </a:lnTo>
                  <a:lnTo>
                    <a:pt x="802" y="4480"/>
                  </a:lnTo>
                  <a:lnTo>
                    <a:pt x="801" y="4471"/>
                  </a:lnTo>
                  <a:lnTo>
                    <a:pt x="801" y="4461"/>
                  </a:lnTo>
                  <a:lnTo>
                    <a:pt x="800" y="4451"/>
                  </a:lnTo>
                  <a:lnTo>
                    <a:pt x="800" y="4441"/>
                  </a:lnTo>
                  <a:lnTo>
                    <a:pt x="800" y="4436"/>
                  </a:lnTo>
                  <a:lnTo>
                    <a:pt x="800" y="2461"/>
                  </a:lnTo>
                  <a:lnTo>
                    <a:pt x="800" y="2456"/>
                  </a:lnTo>
                  <a:lnTo>
                    <a:pt x="800" y="2446"/>
                  </a:lnTo>
                  <a:lnTo>
                    <a:pt x="801" y="2436"/>
                  </a:lnTo>
                  <a:lnTo>
                    <a:pt x="801" y="2426"/>
                  </a:lnTo>
                  <a:lnTo>
                    <a:pt x="802" y="2416"/>
                  </a:lnTo>
                  <a:lnTo>
                    <a:pt x="803" y="2406"/>
                  </a:lnTo>
                  <a:lnTo>
                    <a:pt x="804" y="2396"/>
                  </a:lnTo>
                  <a:lnTo>
                    <a:pt x="805" y="2386"/>
                  </a:lnTo>
                  <a:lnTo>
                    <a:pt x="807" y="2377"/>
                  </a:lnTo>
                  <a:lnTo>
                    <a:pt x="808" y="2366"/>
                  </a:lnTo>
                  <a:lnTo>
                    <a:pt x="810" y="2357"/>
                  </a:lnTo>
                  <a:lnTo>
                    <a:pt x="812" y="2347"/>
                  </a:lnTo>
                  <a:lnTo>
                    <a:pt x="815" y="2338"/>
                  </a:lnTo>
                  <a:lnTo>
                    <a:pt x="817" y="2327"/>
                  </a:lnTo>
                  <a:lnTo>
                    <a:pt x="820" y="2318"/>
                  </a:lnTo>
                  <a:lnTo>
                    <a:pt x="822" y="2308"/>
                  </a:lnTo>
                  <a:lnTo>
                    <a:pt x="825" y="2299"/>
                  </a:lnTo>
                  <a:lnTo>
                    <a:pt x="829" y="2289"/>
                  </a:lnTo>
                  <a:lnTo>
                    <a:pt x="832" y="2280"/>
                  </a:lnTo>
                  <a:lnTo>
                    <a:pt x="835" y="2270"/>
                  </a:lnTo>
                  <a:lnTo>
                    <a:pt x="839" y="2262"/>
                  </a:lnTo>
                  <a:lnTo>
                    <a:pt x="843" y="2252"/>
                  </a:lnTo>
                  <a:lnTo>
                    <a:pt x="847" y="2243"/>
                  </a:lnTo>
                  <a:lnTo>
                    <a:pt x="851" y="2234"/>
                  </a:lnTo>
                  <a:lnTo>
                    <a:pt x="855" y="2225"/>
                  </a:lnTo>
                  <a:lnTo>
                    <a:pt x="860" y="2216"/>
                  </a:lnTo>
                  <a:lnTo>
                    <a:pt x="864" y="2208"/>
                  </a:lnTo>
                  <a:lnTo>
                    <a:pt x="870" y="2198"/>
                  </a:lnTo>
                  <a:lnTo>
                    <a:pt x="874" y="2191"/>
                  </a:lnTo>
                  <a:lnTo>
                    <a:pt x="880" y="2181"/>
                  </a:lnTo>
                  <a:lnTo>
                    <a:pt x="884" y="2174"/>
                  </a:lnTo>
                  <a:lnTo>
                    <a:pt x="890" y="2165"/>
                  </a:lnTo>
                  <a:lnTo>
                    <a:pt x="895" y="2158"/>
                  </a:lnTo>
                  <a:lnTo>
                    <a:pt x="901" y="2149"/>
                  </a:lnTo>
                  <a:lnTo>
                    <a:pt x="906" y="2142"/>
                  </a:lnTo>
                  <a:lnTo>
                    <a:pt x="913" y="2134"/>
                  </a:lnTo>
                  <a:lnTo>
                    <a:pt x="918" y="2126"/>
                  </a:lnTo>
                  <a:lnTo>
                    <a:pt x="925" y="2118"/>
                  </a:lnTo>
                  <a:lnTo>
                    <a:pt x="931" y="2111"/>
                  </a:lnTo>
                  <a:lnTo>
                    <a:pt x="938" y="2103"/>
                  </a:lnTo>
                  <a:lnTo>
                    <a:pt x="944" y="2097"/>
                  </a:lnTo>
                  <a:lnTo>
                    <a:pt x="951" y="2089"/>
                  </a:lnTo>
                  <a:lnTo>
                    <a:pt x="958" y="2082"/>
                  </a:lnTo>
                  <a:lnTo>
                    <a:pt x="966" y="2075"/>
                  </a:lnTo>
                  <a:lnTo>
                    <a:pt x="972" y="2069"/>
                  </a:lnTo>
                  <a:lnTo>
                    <a:pt x="980" y="2062"/>
                  </a:lnTo>
                  <a:lnTo>
                    <a:pt x="987" y="2055"/>
                  </a:lnTo>
                  <a:lnTo>
                    <a:pt x="995" y="2049"/>
                  </a:lnTo>
                  <a:lnTo>
                    <a:pt x="1003" y="2043"/>
                  </a:lnTo>
                  <a:lnTo>
                    <a:pt x="1011" y="2036"/>
                  </a:lnTo>
                  <a:lnTo>
                    <a:pt x="1019" y="2031"/>
                  </a:lnTo>
                  <a:lnTo>
                    <a:pt x="1027" y="2024"/>
                  </a:lnTo>
                  <a:lnTo>
                    <a:pt x="1035" y="2019"/>
                  </a:lnTo>
                  <a:lnTo>
                    <a:pt x="1044" y="2013"/>
                  </a:lnTo>
                  <a:lnTo>
                    <a:pt x="1052" y="2008"/>
                  </a:lnTo>
                  <a:lnTo>
                    <a:pt x="1061" y="2002"/>
                  </a:lnTo>
                  <a:lnTo>
                    <a:pt x="1073" y="1996"/>
                  </a:lnTo>
                  <a:lnTo>
                    <a:pt x="1082" y="1991"/>
                  </a:lnTo>
                  <a:lnTo>
                    <a:pt x="1090" y="1986"/>
                  </a:lnTo>
                  <a:lnTo>
                    <a:pt x="1100" y="1982"/>
                  </a:lnTo>
                  <a:lnTo>
                    <a:pt x="1108" y="1978"/>
                  </a:lnTo>
                  <a:lnTo>
                    <a:pt x="1118" y="1974"/>
                  </a:lnTo>
                  <a:lnTo>
                    <a:pt x="1126" y="1970"/>
                  </a:lnTo>
                  <a:lnTo>
                    <a:pt x="1136" y="1966"/>
                  </a:lnTo>
                  <a:lnTo>
                    <a:pt x="1144" y="1963"/>
                  </a:lnTo>
                  <a:lnTo>
                    <a:pt x="1154" y="1959"/>
                  </a:lnTo>
                  <a:lnTo>
                    <a:pt x="1163" y="1957"/>
                  </a:lnTo>
                  <a:lnTo>
                    <a:pt x="1173" y="1953"/>
                  </a:lnTo>
                  <a:lnTo>
                    <a:pt x="1181" y="1951"/>
                  </a:lnTo>
                  <a:lnTo>
                    <a:pt x="1191" y="1948"/>
                  </a:lnTo>
                  <a:lnTo>
                    <a:pt x="1200" y="1946"/>
                  </a:lnTo>
                  <a:lnTo>
                    <a:pt x="1210" y="1943"/>
                  </a:lnTo>
                  <a:lnTo>
                    <a:pt x="1219" y="1941"/>
                  </a:lnTo>
                  <a:lnTo>
                    <a:pt x="1229" y="1939"/>
                  </a:lnTo>
                  <a:lnTo>
                    <a:pt x="1238" y="1937"/>
                  </a:lnTo>
                  <a:lnTo>
                    <a:pt x="1249" y="1936"/>
                  </a:lnTo>
                  <a:lnTo>
                    <a:pt x="1258" y="1934"/>
                  </a:lnTo>
                  <a:lnTo>
                    <a:pt x="1268" y="1933"/>
                  </a:lnTo>
                  <a:lnTo>
                    <a:pt x="1277" y="1932"/>
                  </a:lnTo>
                  <a:lnTo>
                    <a:pt x="1288" y="1931"/>
                  </a:lnTo>
                  <a:lnTo>
                    <a:pt x="1297" y="1930"/>
                  </a:lnTo>
                  <a:lnTo>
                    <a:pt x="1307" y="1930"/>
                  </a:lnTo>
                  <a:close/>
                  <a:moveTo>
                    <a:pt x="6678" y="2432"/>
                  </a:moveTo>
                  <a:lnTo>
                    <a:pt x="6677" y="2433"/>
                  </a:lnTo>
                  <a:lnTo>
                    <a:pt x="6676" y="2433"/>
                  </a:lnTo>
                  <a:lnTo>
                    <a:pt x="6675" y="2434"/>
                  </a:lnTo>
                  <a:lnTo>
                    <a:pt x="6674" y="2434"/>
                  </a:lnTo>
                  <a:lnTo>
                    <a:pt x="6673" y="2435"/>
                  </a:lnTo>
                  <a:lnTo>
                    <a:pt x="6673" y="2436"/>
                  </a:lnTo>
                  <a:lnTo>
                    <a:pt x="6672" y="2437"/>
                  </a:lnTo>
                  <a:lnTo>
                    <a:pt x="6671" y="2437"/>
                  </a:lnTo>
                  <a:lnTo>
                    <a:pt x="6670" y="2438"/>
                  </a:lnTo>
                  <a:lnTo>
                    <a:pt x="6669" y="2439"/>
                  </a:lnTo>
                  <a:lnTo>
                    <a:pt x="6669" y="2440"/>
                  </a:lnTo>
                  <a:lnTo>
                    <a:pt x="6668" y="2440"/>
                  </a:lnTo>
                  <a:lnTo>
                    <a:pt x="6668" y="2441"/>
                  </a:lnTo>
                  <a:lnTo>
                    <a:pt x="6668" y="2441"/>
                  </a:lnTo>
                  <a:lnTo>
                    <a:pt x="6666" y="2444"/>
                  </a:lnTo>
                  <a:lnTo>
                    <a:pt x="6665" y="2447"/>
                  </a:lnTo>
                  <a:lnTo>
                    <a:pt x="6664" y="2448"/>
                  </a:lnTo>
                  <a:lnTo>
                    <a:pt x="6663" y="2449"/>
                  </a:lnTo>
                  <a:lnTo>
                    <a:pt x="6663" y="2450"/>
                  </a:lnTo>
                  <a:lnTo>
                    <a:pt x="6663" y="2451"/>
                  </a:lnTo>
                  <a:lnTo>
                    <a:pt x="6662" y="2452"/>
                  </a:lnTo>
                  <a:lnTo>
                    <a:pt x="6662" y="2453"/>
                  </a:lnTo>
                  <a:lnTo>
                    <a:pt x="6662" y="2454"/>
                  </a:lnTo>
                  <a:lnTo>
                    <a:pt x="6662" y="2455"/>
                  </a:lnTo>
                  <a:lnTo>
                    <a:pt x="6661" y="2456"/>
                  </a:lnTo>
                  <a:lnTo>
                    <a:pt x="6661" y="2457"/>
                  </a:lnTo>
                  <a:lnTo>
                    <a:pt x="6661" y="2458"/>
                  </a:lnTo>
                  <a:lnTo>
                    <a:pt x="6661" y="2460"/>
                  </a:lnTo>
                  <a:lnTo>
                    <a:pt x="6661" y="2463"/>
                  </a:lnTo>
                  <a:lnTo>
                    <a:pt x="6661" y="4434"/>
                  </a:lnTo>
                  <a:lnTo>
                    <a:pt x="6661" y="4437"/>
                  </a:lnTo>
                  <a:lnTo>
                    <a:pt x="6661" y="4438"/>
                  </a:lnTo>
                  <a:lnTo>
                    <a:pt x="6661" y="4439"/>
                  </a:lnTo>
                  <a:lnTo>
                    <a:pt x="6661" y="4440"/>
                  </a:lnTo>
                  <a:lnTo>
                    <a:pt x="6662" y="4442"/>
                  </a:lnTo>
                  <a:lnTo>
                    <a:pt x="6662" y="4443"/>
                  </a:lnTo>
                  <a:lnTo>
                    <a:pt x="6662" y="4444"/>
                  </a:lnTo>
                  <a:lnTo>
                    <a:pt x="6662" y="4445"/>
                  </a:lnTo>
                  <a:lnTo>
                    <a:pt x="6663" y="4446"/>
                  </a:lnTo>
                  <a:lnTo>
                    <a:pt x="6663" y="4447"/>
                  </a:lnTo>
                  <a:lnTo>
                    <a:pt x="6664" y="4448"/>
                  </a:lnTo>
                  <a:lnTo>
                    <a:pt x="6664" y="4449"/>
                  </a:lnTo>
                  <a:lnTo>
                    <a:pt x="6665" y="4450"/>
                  </a:lnTo>
                  <a:lnTo>
                    <a:pt x="6666" y="4453"/>
                  </a:lnTo>
                  <a:lnTo>
                    <a:pt x="6667" y="4455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6"/>
                  </a:lnTo>
                  <a:lnTo>
                    <a:pt x="6668" y="4457"/>
                  </a:lnTo>
                  <a:lnTo>
                    <a:pt x="6669" y="4457"/>
                  </a:lnTo>
                  <a:lnTo>
                    <a:pt x="6670" y="4458"/>
                  </a:lnTo>
                  <a:lnTo>
                    <a:pt x="6670" y="4459"/>
                  </a:lnTo>
                  <a:lnTo>
                    <a:pt x="6671" y="4459"/>
                  </a:lnTo>
                  <a:lnTo>
                    <a:pt x="6672" y="4460"/>
                  </a:lnTo>
                  <a:lnTo>
                    <a:pt x="6673" y="4461"/>
                  </a:lnTo>
                  <a:lnTo>
                    <a:pt x="6675" y="4462"/>
                  </a:lnTo>
                  <a:lnTo>
                    <a:pt x="6676" y="4463"/>
                  </a:lnTo>
                  <a:lnTo>
                    <a:pt x="6678" y="4464"/>
                  </a:lnTo>
                  <a:lnTo>
                    <a:pt x="6679" y="4464"/>
                  </a:lnTo>
                  <a:lnTo>
                    <a:pt x="6680" y="4465"/>
                  </a:lnTo>
                  <a:lnTo>
                    <a:pt x="6681" y="4466"/>
                  </a:lnTo>
                  <a:lnTo>
                    <a:pt x="6682" y="4466"/>
                  </a:lnTo>
                  <a:lnTo>
                    <a:pt x="6683" y="4466"/>
                  </a:lnTo>
                  <a:lnTo>
                    <a:pt x="6684" y="4467"/>
                  </a:lnTo>
                  <a:lnTo>
                    <a:pt x="6685" y="4467"/>
                  </a:lnTo>
                  <a:lnTo>
                    <a:pt x="6686" y="4467"/>
                  </a:lnTo>
                  <a:lnTo>
                    <a:pt x="6687" y="4467"/>
                  </a:lnTo>
                  <a:lnTo>
                    <a:pt x="6688" y="4468"/>
                  </a:lnTo>
                  <a:lnTo>
                    <a:pt x="6689" y="4468"/>
                  </a:lnTo>
                  <a:lnTo>
                    <a:pt x="6690" y="4468"/>
                  </a:lnTo>
                  <a:lnTo>
                    <a:pt x="6692" y="4468"/>
                  </a:lnTo>
                  <a:lnTo>
                    <a:pt x="6695" y="4468"/>
                  </a:lnTo>
                  <a:lnTo>
                    <a:pt x="8666" y="4468"/>
                  </a:lnTo>
                  <a:lnTo>
                    <a:pt x="8669" y="4468"/>
                  </a:lnTo>
                  <a:lnTo>
                    <a:pt x="8670" y="4468"/>
                  </a:lnTo>
                  <a:lnTo>
                    <a:pt x="8671" y="4468"/>
                  </a:lnTo>
                  <a:lnTo>
                    <a:pt x="8672" y="4468"/>
                  </a:lnTo>
                  <a:lnTo>
                    <a:pt x="8674" y="4467"/>
                  </a:lnTo>
                  <a:lnTo>
                    <a:pt x="8675" y="4467"/>
                  </a:lnTo>
                  <a:lnTo>
                    <a:pt x="8676" y="4467"/>
                  </a:lnTo>
                  <a:lnTo>
                    <a:pt x="8677" y="4467"/>
                  </a:lnTo>
                  <a:lnTo>
                    <a:pt x="8678" y="4466"/>
                  </a:lnTo>
                  <a:lnTo>
                    <a:pt x="8679" y="4466"/>
                  </a:lnTo>
                  <a:lnTo>
                    <a:pt x="8680" y="4465"/>
                  </a:lnTo>
                  <a:lnTo>
                    <a:pt x="8681" y="4465"/>
                  </a:lnTo>
                  <a:lnTo>
                    <a:pt x="8682" y="4464"/>
                  </a:lnTo>
                  <a:lnTo>
                    <a:pt x="8683" y="4464"/>
                  </a:lnTo>
                  <a:lnTo>
                    <a:pt x="8685" y="4463"/>
                  </a:lnTo>
                  <a:lnTo>
                    <a:pt x="8686" y="4462"/>
                  </a:lnTo>
                  <a:lnTo>
                    <a:pt x="8687" y="4462"/>
                  </a:lnTo>
                  <a:lnTo>
                    <a:pt x="8688" y="4461"/>
                  </a:lnTo>
                  <a:lnTo>
                    <a:pt x="8689" y="4460"/>
                  </a:lnTo>
                  <a:lnTo>
                    <a:pt x="8690" y="4459"/>
                  </a:lnTo>
                  <a:lnTo>
                    <a:pt x="8690" y="4458"/>
                  </a:lnTo>
                  <a:lnTo>
                    <a:pt x="8691" y="4458"/>
                  </a:lnTo>
                  <a:lnTo>
                    <a:pt x="8692" y="4457"/>
                  </a:lnTo>
                  <a:lnTo>
                    <a:pt x="8693" y="4456"/>
                  </a:lnTo>
                  <a:lnTo>
                    <a:pt x="8694" y="4455"/>
                  </a:lnTo>
                  <a:lnTo>
                    <a:pt x="8694" y="4454"/>
                  </a:lnTo>
                  <a:lnTo>
                    <a:pt x="8695" y="4453"/>
                  </a:lnTo>
                  <a:lnTo>
                    <a:pt x="8696" y="4451"/>
                  </a:lnTo>
                  <a:lnTo>
                    <a:pt x="8696" y="4450"/>
                  </a:lnTo>
                  <a:lnTo>
                    <a:pt x="8697" y="4449"/>
                  </a:lnTo>
                  <a:lnTo>
                    <a:pt x="8697" y="4448"/>
                  </a:lnTo>
                  <a:lnTo>
                    <a:pt x="8698" y="4447"/>
                  </a:lnTo>
                  <a:lnTo>
                    <a:pt x="8698" y="4446"/>
                  </a:lnTo>
                  <a:lnTo>
                    <a:pt x="8699" y="4445"/>
                  </a:lnTo>
                  <a:lnTo>
                    <a:pt x="8699" y="4444"/>
                  </a:lnTo>
                  <a:lnTo>
                    <a:pt x="8699" y="4443"/>
                  </a:lnTo>
                  <a:lnTo>
                    <a:pt x="8699" y="4442"/>
                  </a:lnTo>
                  <a:lnTo>
                    <a:pt x="8700" y="4440"/>
                  </a:lnTo>
                  <a:lnTo>
                    <a:pt x="8700" y="4439"/>
                  </a:lnTo>
                  <a:lnTo>
                    <a:pt x="8700" y="4438"/>
                  </a:lnTo>
                  <a:lnTo>
                    <a:pt x="8700" y="4437"/>
                  </a:lnTo>
                  <a:lnTo>
                    <a:pt x="8700" y="4434"/>
                  </a:lnTo>
                  <a:lnTo>
                    <a:pt x="8700" y="2463"/>
                  </a:lnTo>
                  <a:lnTo>
                    <a:pt x="8700" y="2460"/>
                  </a:lnTo>
                  <a:lnTo>
                    <a:pt x="8700" y="2458"/>
                  </a:lnTo>
                  <a:lnTo>
                    <a:pt x="8700" y="2457"/>
                  </a:lnTo>
                  <a:lnTo>
                    <a:pt x="8700" y="2456"/>
                  </a:lnTo>
                  <a:lnTo>
                    <a:pt x="8699" y="2455"/>
                  </a:lnTo>
                  <a:lnTo>
                    <a:pt x="8699" y="2454"/>
                  </a:lnTo>
                  <a:lnTo>
                    <a:pt x="8699" y="2453"/>
                  </a:lnTo>
                  <a:lnTo>
                    <a:pt x="8699" y="2452"/>
                  </a:lnTo>
                  <a:lnTo>
                    <a:pt x="8698" y="2451"/>
                  </a:lnTo>
                  <a:lnTo>
                    <a:pt x="8698" y="2450"/>
                  </a:lnTo>
                  <a:lnTo>
                    <a:pt x="8698" y="2449"/>
                  </a:lnTo>
                  <a:lnTo>
                    <a:pt x="8697" y="2448"/>
                  </a:lnTo>
                  <a:lnTo>
                    <a:pt x="8696" y="2447"/>
                  </a:lnTo>
                  <a:lnTo>
                    <a:pt x="8696" y="2446"/>
                  </a:lnTo>
                  <a:lnTo>
                    <a:pt x="8695" y="2444"/>
                  </a:lnTo>
                  <a:lnTo>
                    <a:pt x="8694" y="2443"/>
                  </a:lnTo>
                  <a:lnTo>
                    <a:pt x="8693" y="2441"/>
                  </a:lnTo>
                  <a:lnTo>
                    <a:pt x="8692" y="2440"/>
                  </a:lnTo>
                  <a:lnTo>
                    <a:pt x="8691" y="2439"/>
                  </a:lnTo>
                  <a:lnTo>
                    <a:pt x="8690" y="2438"/>
                  </a:lnTo>
                  <a:lnTo>
                    <a:pt x="8689" y="2437"/>
                  </a:lnTo>
                  <a:lnTo>
                    <a:pt x="8688" y="2436"/>
                  </a:lnTo>
                  <a:lnTo>
                    <a:pt x="8687" y="2435"/>
                  </a:lnTo>
                  <a:lnTo>
                    <a:pt x="8687" y="2434"/>
                  </a:lnTo>
                  <a:lnTo>
                    <a:pt x="8686" y="2434"/>
                  </a:lnTo>
                  <a:lnTo>
                    <a:pt x="8685" y="2433"/>
                  </a:lnTo>
                  <a:lnTo>
                    <a:pt x="8684" y="2433"/>
                  </a:lnTo>
                  <a:lnTo>
                    <a:pt x="8683" y="2432"/>
                  </a:lnTo>
                  <a:lnTo>
                    <a:pt x="8682" y="2432"/>
                  </a:lnTo>
                  <a:lnTo>
                    <a:pt x="8680" y="2431"/>
                  </a:lnTo>
                  <a:lnTo>
                    <a:pt x="8679" y="2431"/>
                  </a:lnTo>
                  <a:lnTo>
                    <a:pt x="8677" y="2430"/>
                  </a:lnTo>
                  <a:lnTo>
                    <a:pt x="8676" y="2430"/>
                  </a:lnTo>
                  <a:lnTo>
                    <a:pt x="8674" y="2430"/>
                  </a:lnTo>
                  <a:lnTo>
                    <a:pt x="8673" y="2429"/>
                  </a:lnTo>
                  <a:lnTo>
                    <a:pt x="8672" y="2429"/>
                  </a:lnTo>
                  <a:lnTo>
                    <a:pt x="8670" y="2429"/>
                  </a:lnTo>
                  <a:lnTo>
                    <a:pt x="8669" y="2429"/>
                  </a:lnTo>
                  <a:lnTo>
                    <a:pt x="8666" y="2429"/>
                  </a:lnTo>
                  <a:lnTo>
                    <a:pt x="6695" y="2429"/>
                  </a:lnTo>
                  <a:lnTo>
                    <a:pt x="6692" y="2429"/>
                  </a:lnTo>
                  <a:lnTo>
                    <a:pt x="6690" y="2429"/>
                  </a:lnTo>
                  <a:lnTo>
                    <a:pt x="6689" y="2429"/>
                  </a:lnTo>
                  <a:lnTo>
                    <a:pt x="6688" y="2429"/>
                  </a:lnTo>
                  <a:lnTo>
                    <a:pt x="6686" y="2430"/>
                  </a:lnTo>
                  <a:lnTo>
                    <a:pt x="6685" y="2430"/>
                  </a:lnTo>
                  <a:lnTo>
                    <a:pt x="6684" y="2430"/>
                  </a:lnTo>
                  <a:lnTo>
                    <a:pt x="6683" y="2431"/>
                  </a:lnTo>
                  <a:lnTo>
                    <a:pt x="6681" y="2431"/>
                  </a:lnTo>
                  <a:lnTo>
                    <a:pt x="6680" y="2432"/>
                  </a:lnTo>
                  <a:lnTo>
                    <a:pt x="6678" y="2432"/>
                  </a:lnTo>
                  <a:close/>
                  <a:moveTo>
                    <a:pt x="3993" y="7565"/>
                  </a:moveTo>
                  <a:lnTo>
                    <a:pt x="3994" y="7566"/>
                  </a:lnTo>
                  <a:lnTo>
                    <a:pt x="3995" y="7567"/>
                  </a:lnTo>
                  <a:lnTo>
                    <a:pt x="3996" y="7567"/>
                  </a:lnTo>
                  <a:lnTo>
                    <a:pt x="3997" y="7568"/>
                  </a:lnTo>
                  <a:lnTo>
                    <a:pt x="3998" y="7568"/>
                  </a:lnTo>
                  <a:lnTo>
                    <a:pt x="4000" y="7569"/>
                  </a:lnTo>
                  <a:lnTo>
                    <a:pt x="4001" y="7569"/>
                  </a:lnTo>
                  <a:lnTo>
                    <a:pt x="4003" y="7570"/>
                  </a:lnTo>
                  <a:lnTo>
                    <a:pt x="4004" y="7570"/>
                  </a:lnTo>
                  <a:lnTo>
                    <a:pt x="4006" y="7570"/>
                  </a:lnTo>
                  <a:lnTo>
                    <a:pt x="4007" y="7571"/>
                  </a:lnTo>
                  <a:lnTo>
                    <a:pt x="4008" y="7571"/>
                  </a:lnTo>
                  <a:lnTo>
                    <a:pt x="4010" y="7571"/>
                  </a:lnTo>
                  <a:lnTo>
                    <a:pt x="4011" y="7571"/>
                  </a:lnTo>
                  <a:lnTo>
                    <a:pt x="4014" y="7571"/>
                  </a:lnTo>
                  <a:lnTo>
                    <a:pt x="5986" y="7571"/>
                  </a:lnTo>
                  <a:lnTo>
                    <a:pt x="5989" y="7571"/>
                  </a:lnTo>
                  <a:lnTo>
                    <a:pt x="5990" y="7571"/>
                  </a:lnTo>
                  <a:lnTo>
                    <a:pt x="5992" y="7571"/>
                  </a:lnTo>
                  <a:lnTo>
                    <a:pt x="5993" y="7571"/>
                  </a:lnTo>
                  <a:lnTo>
                    <a:pt x="5994" y="7570"/>
                  </a:lnTo>
                  <a:lnTo>
                    <a:pt x="5996" y="7570"/>
                  </a:lnTo>
                  <a:lnTo>
                    <a:pt x="5997" y="7570"/>
                  </a:lnTo>
                  <a:lnTo>
                    <a:pt x="5999" y="7569"/>
                  </a:lnTo>
                  <a:lnTo>
                    <a:pt x="6000" y="7569"/>
                  </a:lnTo>
                  <a:lnTo>
                    <a:pt x="6002" y="7568"/>
                  </a:lnTo>
                  <a:lnTo>
                    <a:pt x="6003" y="7568"/>
                  </a:lnTo>
                  <a:lnTo>
                    <a:pt x="6004" y="7567"/>
                  </a:lnTo>
                  <a:lnTo>
                    <a:pt x="6005" y="7567"/>
                  </a:lnTo>
                  <a:lnTo>
                    <a:pt x="6006" y="7566"/>
                  </a:lnTo>
                  <a:lnTo>
                    <a:pt x="6007" y="7565"/>
                  </a:lnTo>
                  <a:lnTo>
                    <a:pt x="6008" y="7564"/>
                  </a:lnTo>
                  <a:lnTo>
                    <a:pt x="6009" y="7563"/>
                  </a:lnTo>
                  <a:lnTo>
                    <a:pt x="6011" y="7561"/>
                  </a:lnTo>
                  <a:lnTo>
                    <a:pt x="6012" y="7560"/>
                  </a:lnTo>
                  <a:lnTo>
                    <a:pt x="6013" y="7559"/>
                  </a:lnTo>
                  <a:lnTo>
                    <a:pt x="6014" y="7558"/>
                  </a:lnTo>
                  <a:lnTo>
                    <a:pt x="6014" y="7557"/>
                  </a:lnTo>
                  <a:lnTo>
                    <a:pt x="6015" y="7555"/>
                  </a:lnTo>
                  <a:lnTo>
                    <a:pt x="6016" y="7554"/>
                  </a:lnTo>
                  <a:lnTo>
                    <a:pt x="6016" y="7553"/>
                  </a:lnTo>
                  <a:lnTo>
                    <a:pt x="6017" y="7552"/>
                  </a:lnTo>
                  <a:lnTo>
                    <a:pt x="6018" y="7551"/>
                  </a:lnTo>
                  <a:lnTo>
                    <a:pt x="6018" y="7550"/>
                  </a:lnTo>
                  <a:lnTo>
                    <a:pt x="6018" y="7549"/>
                  </a:lnTo>
                  <a:lnTo>
                    <a:pt x="6019" y="7548"/>
                  </a:lnTo>
                  <a:lnTo>
                    <a:pt x="6019" y="7547"/>
                  </a:lnTo>
                  <a:lnTo>
                    <a:pt x="6019" y="7546"/>
                  </a:lnTo>
                  <a:lnTo>
                    <a:pt x="6019" y="7545"/>
                  </a:lnTo>
                  <a:lnTo>
                    <a:pt x="6020" y="7544"/>
                  </a:lnTo>
                  <a:lnTo>
                    <a:pt x="6020" y="7543"/>
                  </a:lnTo>
                  <a:lnTo>
                    <a:pt x="6020" y="7542"/>
                  </a:lnTo>
                  <a:lnTo>
                    <a:pt x="6020" y="7540"/>
                  </a:lnTo>
                  <a:lnTo>
                    <a:pt x="6020" y="7537"/>
                  </a:lnTo>
                  <a:lnTo>
                    <a:pt x="6020" y="5566"/>
                  </a:lnTo>
                  <a:lnTo>
                    <a:pt x="6020" y="5563"/>
                  </a:lnTo>
                  <a:lnTo>
                    <a:pt x="6020" y="5562"/>
                  </a:lnTo>
                  <a:lnTo>
                    <a:pt x="6020" y="5561"/>
                  </a:lnTo>
                  <a:lnTo>
                    <a:pt x="6020" y="5560"/>
                  </a:lnTo>
                  <a:lnTo>
                    <a:pt x="6019" y="5558"/>
                  </a:lnTo>
                  <a:lnTo>
                    <a:pt x="6019" y="5557"/>
                  </a:lnTo>
                  <a:lnTo>
                    <a:pt x="6019" y="5556"/>
                  </a:lnTo>
                  <a:lnTo>
                    <a:pt x="6019" y="5555"/>
                  </a:lnTo>
                  <a:lnTo>
                    <a:pt x="6018" y="5554"/>
                  </a:lnTo>
                  <a:lnTo>
                    <a:pt x="6018" y="5553"/>
                  </a:lnTo>
                  <a:lnTo>
                    <a:pt x="6017" y="5552"/>
                  </a:lnTo>
                  <a:lnTo>
                    <a:pt x="6017" y="5551"/>
                  </a:lnTo>
                  <a:lnTo>
                    <a:pt x="6016" y="5550"/>
                  </a:lnTo>
                  <a:lnTo>
                    <a:pt x="6016" y="5549"/>
                  </a:lnTo>
                  <a:lnTo>
                    <a:pt x="6015" y="5548"/>
                  </a:lnTo>
                  <a:lnTo>
                    <a:pt x="6015" y="5547"/>
                  </a:lnTo>
                  <a:lnTo>
                    <a:pt x="6014" y="5546"/>
                  </a:lnTo>
                  <a:lnTo>
                    <a:pt x="6013" y="5545"/>
                  </a:lnTo>
                  <a:lnTo>
                    <a:pt x="6013" y="5544"/>
                  </a:lnTo>
                  <a:lnTo>
                    <a:pt x="6012" y="5543"/>
                  </a:lnTo>
                  <a:lnTo>
                    <a:pt x="6011" y="5542"/>
                  </a:lnTo>
                  <a:lnTo>
                    <a:pt x="6010" y="5541"/>
                  </a:lnTo>
                  <a:lnTo>
                    <a:pt x="6008" y="5540"/>
                  </a:lnTo>
                  <a:lnTo>
                    <a:pt x="6007" y="5539"/>
                  </a:lnTo>
                  <a:lnTo>
                    <a:pt x="6006" y="5538"/>
                  </a:lnTo>
                  <a:lnTo>
                    <a:pt x="6004" y="5537"/>
                  </a:lnTo>
                  <a:lnTo>
                    <a:pt x="6003" y="5536"/>
                  </a:lnTo>
                  <a:lnTo>
                    <a:pt x="6002" y="5536"/>
                  </a:lnTo>
                  <a:lnTo>
                    <a:pt x="6002" y="5536"/>
                  </a:lnTo>
                  <a:lnTo>
                    <a:pt x="6001" y="5535"/>
                  </a:lnTo>
                  <a:lnTo>
                    <a:pt x="6000" y="5535"/>
                  </a:lnTo>
                  <a:lnTo>
                    <a:pt x="5999" y="5534"/>
                  </a:lnTo>
                  <a:lnTo>
                    <a:pt x="5998" y="5534"/>
                  </a:lnTo>
                  <a:lnTo>
                    <a:pt x="5997" y="5533"/>
                  </a:lnTo>
                  <a:lnTo>
                    <a:pt x="5996" y="5533"/>
                  </a:lnTo>
                  <a:lnTo>
                    <a:pt x="5995" y="5533"/>
                  </a:lnTo>
                  <a:lnTo>
                    <a:pt x="5994" y="5533"/>
                  </a:lnTo>
                  <a:lnTo>
                    <a:pt x="5992" y="5532"/>
                  </a:lnTo>
                  <a:lnTo>
                    <a:pt x="5991" y="5532"/>
                  </a:lnTo>
                  <a:lnTo>
                    <a:pt x="5990" y="5532"/>
                  </a:lnTo>
                  <a:lnTo>
                    <a:pt x="5989" y="5532"/>
                  </a:lnTo>
                  <a:lnTo>
                    <a:pt x="5986" y="5532"/>
                  </a:lnTo>
                  <a:lnTo>
                    <a:pt x="4014" y="5532"/>
                  </a:lnTo>
                  <a:lnTo>
                    <a:pt x="4011" y="5532"/>
                  </a:lnTo>
                  <a:lnTo>
                    <a:pt x="4010" y="5532"/>
                  </a:lnTo>
                  <a:lnTo>
                    <a:pt x="4009" y="5532"/>
                  </a:lnTo>
                  <a:lnTo>
                    <a:pt x="4008" y="5532"/>
                  </a:lnTo>
                  <a:lnTo>
                    <a:pt x="4006" y="5533"/>
                  </a:lnTo>
                  <a:lnTo>
                    <a:pt x="4005" y="5533"/>
                  </a:lnTo>
                  <a:lnTo>
                    <a:pt x="4004" y="5533"/>
                  </a:lnTo>
                  <a:lnTo>
                    <a:pt x="4003" y="5533"/>
                  </a:lnTo>
                  <a:lnTo>
                    <a:pt x="4002" y="5534"/>
                  </a:lnTo>
                  <a:lnTo>
                    <a:pt x="4001" y="5534"/>
                  </a:lnTo>
                  <a:lnTo>
                    <a:pt x="4000" y="5535"/>
                  </a:lnTo>
                  <a:lnTo>
                    <a:pt x="3999" y="5535"/>
                  </a:lnTo>
                  <a:lnTo>
                    <a:pt x="3998" y="5536"/>
                  </a:lnTo>
                  <a:lnTo>
                    <a:pt x="3998" y="5536"/>
                  </a:lnTo>
                  <a:lnTo>
                    <a:pt x="3997" y="5536"/>
                  </a:lnTo>
                  <a:lnTo>
                    <a:pt x="3996" y="5537"/>
                  </a:lnTo>
                  <a:lnTo>
                    <a:pt x="3994" y="5538"/>
                  </a:lnTo>
                  <a:lnTo>
                    <a:pt x="3993" y="5539"/>
                  </a:lnTo>
                  <a:lnTo>
                    <a:pt x="3992" y="5540"/>
                  </a:lnTo>
                  <a:lnTo>
                    <a:pt x="3990" y="5541"/>
                  </a:lnTo>
                  <a:lnTo>
                    <a:pt x="3989" y="5542"/>
                  </a:lnTo>
                  <a:lnTo>
                    <a:pt x="3988" y="5543"/>
                  </a:lnTo>
                  <a:lnTo>
                    <a:pt x="3987" y="5544"/>
                  </a:lnTo>
                  <a:lnTo>
                    <a:pt x="3987" y="5545"/>
                  </a:lnTo>
                  <a:lnTo>
                    <a:pt x="3986" y="5546"/>
                  </a:lnTo>
                  <a:lnTo>
                    <a:pt x="3985" y="5547"/>
                  </a:lnTo>
                  <a:lnTo>
                    <a:pt x="3985" y="5548"/>
                  </a:lnTo>
                  <a:lnTo>
                    <a:pt x="3984" y="5549"/>
                  </a:lnTo>
                  <a:lnTo>
                    <a:pt x="3984" y="5550"/>
                  </a:lnTo>
                  <a:lnTo>
                    <a:pt x="3983" y="5551"/>
                  </a:lnTo>
                  <a:lnTo>
                    <a:pt x="3983" y="5552"/>
                  </a:lnTo>
                  <a:lnTo>
                    <a:pt x="3982" y="5553"/>
                  </a:lnTo>
                  <a:lnTo>
                    <a:pt x="3982" y="5554"/>
                  </a:lnTo>
                  <a:lnTo>
                    <a:pt x="3981" y="5555"/>
                  </a:lnTo>
                  <a:lnTo>
                    <a:pt x="3981" y="5556"/>
                  </a:lnTo>
                  <a:lnTo>
                    <a:pt x="3981" y="5557"/>
                  </a:lnTo>
                  <a:lnTo>
                    <a:pt x="3981" y="5558"/>
                  </a:lnTo>
                  <a:lnTo>
                    <a:pt x="3980" y="5560"/>
                  </a:lnTo>
                  <a:lnTo>
                    <a:pt x="3980" y="5561"/>
                  </a:lnTo>
                  <a:lnTo>
                    <a:pt x="3980" y="5562"/>
                  </a:lnTo>
                  <a:lnTo>
                    <a:pt x="3980" y="5563"/>
                  </a:lnTo>
                  <a:lnTo>
                    <a:pt x="3980" y="5566"/>
                  </a:lnTo>
                  <a:lnTo>
                    <a:pt x="3980" y="7537"/>
                  </a:lnTo>
                  <a:lnTo>
                    <a:pt x="3980" y="7540"/>
                  </a:lnTo>
                  <a:lnTo>
                    <a:pt x="3980" y="7542"/>
                  </a:lnTo>
                  <a:lnTo>
                    <a:pt x="3980" y="7543"/>
                  </a:lnTo>
                  <a:lnTo>
                    <a:pt x="3980" y="7544"/>
                  </a:lnTo>
                  <a:lnTo>
                    <a:pt x="3981" y="7545"/>
                  </a:lnTo>
                  <a:lnTo>
                    <a:pt x="3981" y="7546"/>
                  </a:lnTo>
                  <a:lnTo>
                    <a:pt x="3981" y="7547"/>
                  </a:lnTo>
                  <a:lnTo>
                    <a:pt x="3981" y="7548"/>
                  </a:lnTo>
                  <a:lnTo>
                    <a:pt x="3982" y="7549"/>
                  </a:lnTo>
                  <a:lnTo>
                    <a:pt x="3982" y="7550"/>
                  </a:lnTo>
                  <a:lnTo>
                    <a:pt x="3982" y="7551"/>
                  </a:lnTo>
                  <a:lnTo>
                    <a:pt x="3983" y="7552"/>
                  </a:lnTo>
                  <a:lnTo>
                    <a:pt x="3984" y="7553"/>
                  </a:lnTo>
                  <a:lnTo>
                    <a:pt x="3984" y="7554"/>
                  </a:lnTo>
                  <a:lnTo>
                    <a:pt x="3985" y="7555"/>
                  </a:lnTo>
                  <a:lnTo>
                    <a:pt x="3986" y="7557"/>
                  </a:lnTo>
                  <a:lnTo>
                    <a:pt x="3986" y="7558"/>
                  </a:lnTo>
                  <a:lnTo>
                    <a:pt x="3987" y="7559"/>
                  </a:lnTo>
                  <a:lnTo>
                    <a:pt x="3988" y="7560"/>
                  </a:lnTo>
                  <a:lnTo>
                    <a:pt x="3989" y="7561"/>
                  </a:lnTo>
                  <a:lnTo>
                    <a:pt x="3991" y="7563"/>
                  </a:lnTo>
                  <a:lnTo>
                    <a:pt x="3992" y="7564"/>
                  </a:lnTo>
                  <a:lnTo>
                    <a:pt x="3993" y="7565"/>
                  </a:lnTo>
                  <a:close/>
                  <a:moveTo>
                    <a:pt x="1317" y="2432"/>
                  </a:moveTo>
                  <a:lnTo>
                    <a:pt x="1316" y="2433"/>
                  </a:lnTo>
                  <a:lnTo>
                    <a:pt x="1315" y="2433"/>
                  </a:lnTo>
                  <a:lnTo>
                    <a:pt x="1314" y="2434"/>
                  </a:lnTo>
                  <a:lnTo>
                    <a:pt x="1313" y="2434"/>
                  </a:lnTo>
                  <a:lnTo>
                    <a:pt x="1313" y="2435"/>
                  </a:lnTo>
                  <a:lnTo>
                    <a:pt x="1312" y="2436"/>
                  </a:lnTo>
                  <a:lnTo>
                    <a:pt x="1311" y="2437"/>
                  </a:lnTo>
                  <a:lnTo>
                    <a:pt x="1310" y="2438"/>
                  </a:lnTo>
                  <a:lnTo>
                    <a:pt x="1309" y="2439"/>
                  </a:lnTo>
                  <a:lnTo>
                    <a:pt x="1308" y="2440"/>
                  </a:lnTo>
                  <a:lnTo>
                    <a:pt x="1307" y="2441"/>
                  </a:lnTo>
                  <a:lnTo>
                    <a:pt x="1306" y="2443"/>
                  </a:lnTo>
                  <a:lnTo>
                    <a:pt x="1305" y="2444"/>
                  </a:lnTo>
                  <a:lnTo>
                    <a:pt x="1304" y="2446"/>
                  </a:lnTo>
                  <a:lnTo>
                    <a:pt x="1304" y="2447"/>
                  </a:lnTo>
                  <a:lnTo>
                    <a:pt x="1303" y="2448"/>
                  </a:lnTo>
                  <a:lnTo>
                    <a:pt x="1302" y="2449"/>
                  </a:lnTo>
                  <a:lnTo>
                    <a:pt x="1302" y="2450"/>
                  </a:lnTo>
                  <a:lnTo>
                    <a:pt x="1302" y="2451"/>
                  </a:lnTo>
                  <a:lnTo>
                    <a:pt x="1301" y="2452"/>
                  </a:lnTo>
                  <a:lnTo>
                    <a:pt x="1301" y="2453"/>
                  </a:lnTo>
                  <a:lnTo>
                    <a:pt x="1301" y="2454"/>
                  </a:lnTo>
                  <a:lnTo>
                    <a:pt x="1301" y="2455"/>
                  </a:lnTo>
                  <a:lnTo>
                    <a:pt x="1300" y="2456"/>
                  </a:lnTo>
                  <a:lnTo>
                    <a:pt x="1300" y="2457"/>
                  </a:lnTo>
                  <a:lnTo>
                    <a:pt x="1300" y="2458"/>
                  </a:lnTo>
                  <a:lnTo>
                    <a:pt x="1300" y="2460"/>
                  </a:lnTo>
                  <a:lnTo>
                    <a:pt x="1300" y="2463"/>
                  </a:lnTo>
                  <a:lnTo>
                    <a:pt x="1300" y="4434"/>
                  </a:lnTo>
                  <a:lnTo>
                    <a:pt x="1300" y="4437"/>
                  </a:lnTo>
                  <a:lnTo>
                    <a:pt x="1300" y="4438"/>
                  </a:lnTo>
                  <a:lnTo>
                    <a:pt x="1300" y="4439"/>
                  </a:lnTo>
                  <a:lnTo>
                    <a:pt x="1300" y="4440"/>
                  </a:lnTo>
                  <a:lnTo>
                    <a:pt x="1301" y="4442"/>
                  </a:lnTo>
                  <a:lnTo>
                    <a:pt x="1301" y="4443"/>
                  </a:lnTo>
                  <a:lnTo>
                    <a:pt x="1301" y="4444"/>
                  </a:lnTo>
                  <a:lnTo>
                    <a:pt x="1301" y="4445"/>
                  </a:lnTo>
                  <a:lnTo>
                    <a:pt x="1302" y="4446"/>
                  </a:lnTo>
                  <a:lnTo>
                    <a:pt x="1302" y="4447"/>
                  </a:lnTo>
                  <a:lnTo>
                    <a:pt x="1303" y="4448"/>
                  </a:lnTo>
                  <a:lnTo>
                    <a:pt x="1303" y="4449"/>
                  </a:lnTo>
                  <a:lnTo>
                    <a:pt x="1304" y="4450"/>
                  </a:lnTo>
                  <a:lnTo>
                    <a:pt x="1304" y="4451"/>
                  </a:lnTo>
                  <a:lnTo>
                    <a:pt x="1305" y="4453"/>
                  </a:lnTo>
                  <a:lnTo>
                    <a:pt x="1306" y="4454"/>
                  </a:lnTo>
                  <a:lnTo>
                    <a:pt x="1306" y="4455"/>
                  </a:lnTo>
                  <a:lnTo>
                    <a:pt x="1307" y="4456"/>
                  </a:lnTo>
                  <a:lnTo>
                    <a:pt x="1308" y="4457"/>
                  </a:lnTo>
                  <a:lnTo>
                    <a:pt x="1309" y="4458"/>
                  </a:lnTo>
                  <a:lnTo>
                    <a:pt x="1310" y="4458"/>
                  </a:lnTo>
                  <a:lnTo>
                    <a:pt x="1310" y="4459"/>
                  </a:lnTo>
                  <a:lnTo>
                    <a:pt x="1311" y="4460"/>
                  </a:lnTo>
                  <a:lnTo>
                    <a:pt x="1312" y="4461"/>
                  </a:lnTo>
                  <a:lnTo>
                    <a:pt x="1313" y="4462"/>
                  </a:lnTo>
                  <a:lnTo>
                    <a:pt x="1314" y="4462"/>
                  </a:lnTo>
                  <a:lnTo>
                    <a:pt x="1315" y="4463"/>
                  </a:lnTo>
                  <a:lnTo>
                    <a:pt x="1317" y="4464"/>
                  </a:lnTo>
                  <a:lnTo>
                    <a:pt x="1318" y="4464"/>
                  </a:lnTo>
                  <a:lnTo>
                    <a:pt x="1319" y="4465"/>
                  </a:lnTo>
                  <a:lnTo>
                    <a:pt x="1320" y="4465"/>
                  </a:lnTo>
                  <a:lnTo>
                    <a:pt x="1321" y="4466"/>
                  </a:lnTo>
                  <a:lnTo>
                    <a:pt x="1322" y="4466"/>
                  </a:lnTo>
                  <a:lnTo>
                    <a:pt x="1323" y="4467"/>
                  </a:lnTo>
                  <a:lnTo>
                    <a:pt x="1324" y="4467"/>
                  </a:lnTo>
                  <a:lnTo>
                    <a:pt x="1325" y="4467"/>
                  </a:lnTo>
                  <a:lnTo>
                    <a:pt x="1326" y="4467"/>
                  </a:lnTo>
                  <a:lnTo>
                    <a:pt x="1328" y="4468"/>
                  </a:lnTo>
                  <a:lnTo>
                    <a:pt x="1329" y="4468"/>
                  </a:lnTo>
                  <a:lnTo>
                    <a:pt x="1330" y="4468"/>
                  </a:lnTo>
                  <a:lnTo>
                    <a:pt x="1331" y="4468"/>
                  </a:lnTo>
                  <a:lnTo>
                    <a:pt x="1334" y="4468"/>
                  </a:lnTo>
                  <a:lnTo>
                    <a:pt x="3305" y="4468"/>
                  </a:lnTo>
                  <a:lnTo>
                    <a:pt x="3308" y="4468"/>
                  </a:lnTo>
                  <a:lnTo>
                    <a:pt x="3310" y="4468"/>
                  </a:lnTo>
                  <a:lnTo>
                    <a:pt x="3311" y="4468"/>
                  </a:lnTo>
                  <a:lnTo>
                    <a:pt x="3312" y="4468"/>
                  </a:lnTo>
                  <a:lnTo>
                    <a:pt x="3313" y="4467"/>
                  </a:lnTo>
                  <a:lnTo>
                    <a:pt x="3314" y="4467"/>
                  </a:lnTo>
                  <a:lnTo>
                    <a:pt x="3315" y="4467"/>
                  </a:lnTo>
                  <a:lnTo>
                    <a:pt x="3316" y="4467"/>
                  </a:lnTo>
                  <a:lnTo>
                    <a:pt x="3317" y="4466"/>
                  </a:lnTo>
                  <a:lnTo>
                    <a:pt x="3318" y="4466"/>
                  </a:lnTo>
                  <a:lnTo>
                    <a:pt x="3319" y="4466"/>
                  </a:lnTo>
                  <a:lnTo>
                    <a:pt x="3320" y="4465"/>
                  </a:lnTo>
                  <a:lnTo>
                    <a:pt x="3321" y="4464"/>
                  </a:lnTo>
                  <a:lnTo>
                    <a:pt x="3322" y="4464"/>
                  </a:lnTo>
                  <a:lnTo>
                    <a:pt x="3324" y="4463"/>
                  </a:lnTo>
                  <a:lnTo>
                    <a:pt x="3325" y="4462"/>
                  </a:lnTo>
                  <a:lnTo>
                    <a:pt x="3327" y="4461"/>
                  </a:lnTo>
                  <a:lnTo>
                    <a:pt x="3328" y="4460"/>
                  </a:lnTo>
                  <a:lnTo>
                    <a:pt x="3329" y="4459"/>
                  </a:lnTo>
                  <a:lnTo>
                    <a:pt x="3330" y="4459"/>
                  </a:lnTo>
                  <a:lnTo>
                    <a:pt x="3330" y="4458"/>
                  </a:lnTo>
                  <a:lnTo>
                    <a:pt x="3331" y="4457"/>
                  </a:lnTo>
                  <a:lnTo>
                    <a:pt x="3332" y="4457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2" y="4456"/>
                  </a:lnTo>
                  <a:lnTo>
                    <a:pt x="3333" y="4455"/>
                  </a:lnTo>
                  <a:lnTo>
                    <a:pt x="3334" y="4453"/>
                  </a:lnTo>
                  <a:lnTo>
                    <a:pt x="3335" y="4450"/>
                  </a:lnTo>
                  <a:lnTo>
                    <a:pt x="3336" y="4449"/>
                  </a:lnTo>
                  <a:lnTo>
                    <a:pt x="3336" y="4448"/>
                  </a:lnTo>
                  <a:lnTo>
                    <a:pt x="3337" y="4447"/>
                  </a:lnTo>
                  <a:lnTo>
                    <a:pt x="3337" y="4446"/>
                  </a:lnTo>
                  <a:lnTo>
                    <a:pt x="3338" y="4445"/>
                  </a:lnTo>
                  <a:lnTo>
                    <a:pt x="3338" y="4444"/>
                  </a:lnTo>
                  <a:lnTo>
                    <a:pt x="3338" y="4443"/>
                  </a:lnTo>
                  <a:lnTo>
                    <a:pt x="3338" y="4442"/>
                  </a:lnTo>
                  <a:lnTo>
                    <a:pt x="3339" y="4440"/>
                  </a:lnTo>
                  <a:lnTo>
                    <a:pt x="3339" y="4439"/>
                  </a:lnTo>
                  <a:lnTo>
                    <a:pt x="3339" y="4438"/>
                  </a:lnTo>
                  <a:lnTo>
                    <a:pt x="3339" y="4437"/>
                  </a:lnTo>
                  <a:lnTo>
                    <a:pt x="3339" y="4434"/>
                  </a:lnTo>
                  <a:lnTo>
                    <a:pt x="3339" y="2463"/>
                  </a:lnTo>
                  <a:lnTo>
                    <a:pt x="3339" y="2460"/>
                  </a:lnTo>
                  <a:lnTo>
                    <a:pt x="3339" y="2458"/>
                  </a:lnTo>
                  <a:lnTo>
                    <a:pt x="3339" y="2457"/>
                  </a:lnTo>
                  <a:lnTo>
                    <a:pt x="3339" y="2456"/>
                  </a:lnTo>
                  <a:lnTo>
                    <a:pt x="3338" y="2455"/>
                  </a:lnTo>
                  <a:lnTo>
                    <a:pt x="3338" y="2454"/>
                  </a:lnTo>
                  <a:lnTo>
                    <a:pt x="3338" y="2453"/>
                  </a:lnTo>
                  <a:lnTo>
                    <a:pt x="3338" y="2452"/>
                  </a:lnTo>
                  <a:lnTo>
                    <a:pt x="3337" y="2451"/>
                  </a:lnTo>
                  <a:lnTo>
                    <a:pt x="3337" y="2450"/>
                  </a:lnTo>
                  <a:lnTo>
                    <a:pt x="3337" y="2449"/>
                  </a:lnTo>
                  <a:lnTo>
                    <a:pt x="3336" y="2448"/>
                  </a:lnTo>
                  <a:lnTo>
                    <a:pt x="3335" y="2447"/>
                  </a:lnTo>
                  <a:lnTo>
                    <a:pt x="3334" y="2444"/>
                  </a:lnTo>
                  <a:lnTo>
                    <a:pt x="3332" y="2441"/>
                  </a:lnTo>
                  <a:lnTo>
                    <a:pt x="3332" y="2441"/>
                  </a:lnTo>
                  <a:lnTo>
                    <a:pt x="3332" y="2440"/>
                  </a:lnTo>
                  <a:lnTo>
                    <a:pt x="3331" y="2440"/>
                  </a:lnTo>
                  <a:lnTo>
                    <a:pt x="3331" y="2439"/>
                  </a:lnTo>
                  <a:lnTo>
                    <a:pt x="3330" y="2438"/>
                  </a:lnTo>
                  <a:lnTo>
                    <a:pt x="3329" y="2437"/>
                  </a:lnTo>
                  <a:lnTo>
                    <a:pt x="3328" y="2437"/>
                  </a:lnTo>
                  <a:lnTo>
                    <a:pt x="3327" y="2436"/>
                  </a:lnTo>
                  <a:lnTo>
                    <a:pt x="3327" y="2435"/>
                  </a:lnTo>
                  <a:lnTo>
                    <a:pt x="3326" y="2434"/>
                  </a:lnTo>
                  <a:lnTo>
                    <a:pt x="3325" y="2434"/>
                  </a:lnTo>
                  <a:lnTo>
                    <a:pt x="3324" y="2433"/>
                  </a:lnTo>
                  <a:lnTo>
                    <a:pt x="3323" y="2433"/>
                  </a:lnTo>
                  <a:lnTo>
                    <a:pt x="3322" y="2432"/>
                  </a:lnTo>
                  <a:lnTo>
                    <a:pt x="3320" y="2432"/>
                  </a:lnTo>
                  <a:lnTo>
                    <a:pt x="3319" y="2431"/>
                  </a:lnTo>
                  <a:lnTo>
                    <a:pt x="3317" y="2431"/>
                  </a:lnTo>
                  <a:lnTo>
                    <a:pt x="3316" y="2430"/>
                  </a:lnTo>
                  <a:lnTo>
                    <a:pt x="3315" y="2430"/>
                  </a:lnTo>
                  <a:lnTo>
                    <a:pt x="3314" y="2430"/>
                  </a:lnTo>
                  <a:lnTo>
                    <a:pt x="3312" y="2429"/>
                  </a:lnTo>
                  <a:lnTo>
                    <a:pt x="3311" y="2429"/>
                  </a:lnTo>
                  <a:lnTo>
                    <a:pt x="3310" y="2429"/>
                  </a:lnTo>
                  <a:lnTo>
                    <a:pt x="3308" y="2429"/>
                  </a:lnTo>
                  <a:lnTo>
                    <a:pt x="3305" y="2429"/>
                  </a:lnTo>
                  <a:lnTo>
                    <a:pt x="1334" y="2429"/>
                  </a:lnTo>
                  <a:lnTo>
                    <a:pt x="1331" y="2429"/>
                  </a:lnTo>
                  <a:lnTo>
                    <a:pt x="1330" y="2429"/>
                  </a:lnTo>
                  <a:lnTo>
                    <a:pt x="1328" y="2429"/>
                  </a:lnTo>
                  <a:lnTo>
                    <a:pt x="1327" y="2429"/>
                  </a:lnTo>
                  <a:lnTo>
                    <a:pt x="1326" y="2430"/>
                  </a:lnTo>
                  <a:lnTo>
                    <a:pt x="1324" y="2430"/>
                  </a:lnTo>
                  <a:lnTo>
                    <a:pt x="1323" y="2430"/>
                  </a:lnTo>
                  <a:lnTo>
                    <a:pt x="1321" y="2431"/>
                  </a:lnTo>
                  <a:lnTo>
                    <a:pt x="1320" y="2431"/>
                  </a:lnTo>
                  <a:lnTo>
                    <a:pt x="1318" y="2432"/>
                  </a:lnTo>
                  <a:lnTo>
                    <a:pt x="1317" y="24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p15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E-Commerce</a:t>
            </a:r>
            <a:endParaRPr/>
          </a:p>
        </p:txBody>
      </p:sp>
      <p:sp>
        <p:nvSpPr>
          <p:cNvPr id="1658" name="Google Shape;1658;p15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3" name="Google Shape;1663;p16"/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</p:grpSpPr>
        <p:sp>
          <p:nvSpPr>
            <p:cNvPr id="1664" name="Google Shape;1664;p16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9" y="7503"/>
                  </a:moveTo>
                  <a:lnTo>
                    <a:pt x="7899" y="7523"/>
                  </a:lnTo>
                  <a:lnTo>
                    <a:pt x="7899" y="7543"/>
                  </a:lnTo>
                  <a:lnTo>
                    <a:pt x="7897" y="7563"/>
                  </a:lnTo>
                  <a:lnTo>
                    <a:pt x="7896" y="7583"/>
                  </a:lnTo>
                  <a:lnTo>
                    <a:pt x="7893" y="7603"/>
                  </a:lnTo>
                  <a:lnTo>
                    <a:pt x="7890" y="7623"/>
                  </a:lnTo>
                  <a:lnTo>
                    <a:pt x="7885" y="7642"/>
                  </a:lnTo>
                  <a:lnTo>
                    <a:pt x="7881" y="7662"/>
                  </a:lnTo>
                  <a:lnTo>
                    <a:pt x="7875" y="7681"/>
                  </a:lnTo>
                  <a:lnTo>
                    <a:pt x="7869" y="7700"/>
                  </a:lnTo>
                  <a:lnTo>
                    <a:pt x="7862" y="7719"/>
                  </a:lnTo>
                  <a:lnTo>
                    <a:pt x="7854" y="7737"/>
                  </a:lnTo>
                  <a:lnTo>
                    <a:pt x="7846" y="7756"/>
                  </a:lnTo>
                  <a:lnTo>
                    <a:pt x="7837" y="7773"/>
                  </a:lnTo>
                  <a:lnTo>
                    <a:pt x="7827" y="7791"/>
                  </a:lnTo>
                  <a:lnTo>
                    <a:pt x="7817" y="7808"/>
                  </a:lnTo>
                  <a:lnTo>
                    <a:pt x="7806" y="7825"/>
                  </a:lnTo>
                  <a:lnTo>
                    <a:pt x="7794" y="7842"/>
                  </a:lnTo>
                  <a:lnTo>
                    <a:pt x="7782" y="7858"/>
                  </a:lnTo>
                  <a:lnTo>
                    <a:pt x="7769" y="7873"/>
                  </a:lnTo>
                  <a:lnTo>
                    <a:pt x="7756" y="7888"/>
                  </a:lnTo>
                  <a:lnTo>
                    <a:pt x="7742" y="7903"/>
                  </a:lnTo>
                  <a:lnTo>
                    <a:pt x="7727" y="7917"/>
                  </a:lnTo>
                  <a:lnTo>
                    <a:pt x="7712" y="7930"/>
                  </a:lnTo>
                  <a:lnTo>
                    <a:pt x="7697" y="7943"/>
                  </a:lnTo>
                  <a:lnTo>
                    <a:pt x="7681" y="7955"/>
                  </a:lnTo>
                  <a:lnTo>
                    <a:pt x="7664" y="7967"/>
                  </a:lnTo>
                  <a:lnTo>
                    <a:pt x="7647" y="7978"/>
                  </a:lnTo>
                  <a:lnTo>
                    <a:pt x="7630" y="7988"/>
                  </a:lnTo>
                  <a:lnTo>
                    <a:pt x="7612" y="7998"/>
                  </a:lnTo>
                  <a:lnTo>
                    <a:pt x="7595" y="8007"/>
                  </a:lnTo>
                  <a:lnTo>
                    <a:pt x="7576" y="8015"/>
                  </a:lnTo>
                  <a:lnTo>
                    <a:pt x="7558" y="8023"/>
                  </a:lnTo>
                  <a:lnTo>
                    <a:pt x="7539" y="8030"/>
                  </a:lnTo>
                  <a:lnTo>
                    <a:pt x="7520" y="8036"/>
                  </a:lnTo>
                  <a:lnTo>
                    <a:pt x="7501" y="8042"/>
                  </a:lnTo>
                  <a:lnTo>
                    <a:pt x="7481" y="8046"/>
                  </a:lnTo>
                  <a:lnTo>
                    <a:pt x="7462" y="8051"/>
                  </a:lnTo>
                  <a:lnTo>
                    <a:pt x="7442" y="8054"/>
                  </a:lnTo>
                  <a:lnTo>
                    <a:pt x="7422" y="8057"/>
                  </a:lnTo>
                  <a:lnTo>
                    <a:pt x="7402" y="8058"/>
                  </a:lnTo>
                  <a:lnTo>
                    <a:pt x="7382" y="8060"/>
                  </a:lnTo>
                  <a:lnTo>
                    <a:pt x="7362" y="8060"/>
                  </a:lnTo>
                  <a:lnTo>
                    <a:pt x="7342" y="8060"/>
                  </a:lnTo>
                  <a:lnTo>
                    <a:pt x="7322" y="8058"/>
                  </a:lnTo>
                  <a:lnTo>
                    <a:pt x="7302" y="8057"/>
                  </a:lnTo>
                  <a:lnTo>
                    <a:pt x="7282" y="8054"/>
                  </a:lnTo>
                  <a:lnTo>
                    <a:pt x="7262" y="8051"/>
                  </a:lnTo>
                  <a:lnTo>
                    <a:pt x="7242" y="8046"/>
                  </a:lnTo>
                  <a:lnTo>
                    <a:pt x="7223" y="8042"/>
                  </a:lnTo>
                  <a:lnTo>
                    <a:pt x="7204" y="8036"/>
                  </a:lnTo>
                  <a:lnTo>
                    <a:pt x="7185" y="8030"/>
                  </a:lnTo>
                  <a:lnTo>
                    <a:pt x="7166" y="8023"/>
                  </a:lnTo>
                  <a:lnTo>
                    <a:pt x="7147" y="8015"/>
                  </a:lnTo>
                  <a:lnTo>
                    <a:pt x="7129" y="8007"/>
                  </a:lnTo>
                  <a:lnTo>
                    <a:pt x="7111" y="7998"/>
                  </a:lnTo>
                  <a:lnTo>
                    <a:pt x="7093" y="7988"/>
                  </a:lnTo>
                  <a:lnTo>
                    <a:pt x="7076" y="7978"/>
                  </a:lnTo>
                  <a:lnTo>
                    <a:pt x="7059" y="7967"/>
                  </a:lnTo>
                  <a:lnTo>
                    <a:pt x="7043" y="7955"/>
                  </a:lnTo>
                  <a:lnTo>
                    <a:pt x="7027" y="7943"/>
                  </a:lnTo>
                  <a:lnTo>
                    <a:pt x="7012" y="7930"/>
                  </a:lnTo>
                  <a:lnTo>
                    <a:pt x="6997" y="7917"/>
                  </a:lnTo>
                  <a:lnTo>
                    <a:pt x="6982" y="7903"/>
                  </a:lnTo>
                  <a:lnTo>
                    <a:pt x="6968" y="7888"/>
                  </a:lnTo>
                  <a:lnTo>
                    <a:pt x="6955" y="7873"/>
                  </a:lnTo>
                  <a:lnTo>
                    <a:pt x="6942" y="7858"/>
                  </a:lnTo>
                  <a:lnTo>
                    <a:pt x="6930" y="7842"/>
                  </a:lnTo>
                  <a:lnTo>
                    <a:pt x="6918" y="7825"/>
                  </a:lnTo>
                  <a:lnTo>
                    <a:pt x="6907" y="7808"/>
                  </a:lnTo>
                  <a:lnTo>
                    <a:pt x="6897" y="7791"/>
                  </a:lnTo>
                  <a:lnTo>
                    <a:pt x="6887" y="7773"/>
                  </a:lnTo>
                  <a:lnTo>
                    <a:pt x="6878" y="7756"/>
                  </a:lnTo>
                  <a:lnTo>
                    <a:pt x="6870" y="7737"/>
                  </a:lnTo>
                  <a:lnTo>
                    <a:pt x="6862" y="7719"/>
                  </a:lnTo>
                  <a:lnTo>
                    <a:pt x="6855" y="7700"/>
                  </a:lnTo>
                  <a:lnTo>
                    <a:pt x="6849" y="7681"/>
                  </a:lnTo>
                  <a:lnTo>
                    <a:pt x="6843" y="7662"/>
                  </a:lnTo>
                  <a:lnTo>
                    <a:pt x="6839" y="7642"/>
                  </a:lnTo>
                  <a:lnTo>
                    <a:pt x="6834" y="7623"/>
                  </a:lnTo>
                  <a:lnTo>
                    <a:pt x="6831" y="7603"/>
                  </a:lnTo>
                  <a:lnTo>
                    <a:pt x="6828" y="7583"/>
                  </a:lnTo>
                  <a:lnTo>
                    <a:pt x="6827" y="7563"/>
                  </a:lnTo>
                  <a:lnTo>
                    <a:pt x="6825" y="7543"/>
                  </a:lnTo>
                  <a:lnTo>
                    <a:pt x="6825" y="7523"/>
                  </a:lnTo>
                  <a:lnTo>
                    <a:pt x="6825" y="7503"/>
                  </a:lnTo>
                  <a:lnTo>
                    <a:pt x="6827" y="7483"/>
                  </a:lnTo>
                  <a:lnTo>
                    <a:pt x="6828" y="7463"/>
                  </a:lnTo>
                  <a:lnTo>
                    <a:pt x="6831" y="7443"/>
                  </a:lnTo>
                  <a:lnTo>
                    <a:pt x="6834" y="7423"/>
                  </a:lnTo>
                  <a:lnTo>
                    <a:pt x="6839" y="7403"/>
                  </a:lnTo>
                  <a:lnTo>
                    <a:pt x="6843" y="7384"/>
                  </a:lnTo>
                  <a:lnTo>
                    <a:pt x="6849" y="7365"/>
                  </a:lnTo>
                  <a:lnTo>
                    <a:pt x="6855" y="7346"/>
                  </a:lnTo>
                  <a:lnTo>
                    <a:pt x="6862" y="7327"/>
                  </a:lnTo>
                  <a:lnTo>
                    <a:pt x="6870" y="7308"/>
                  </a:lnTo>
                  <a:lnTo>
                    <a:pt x="6878" y="7290"/>
                  </a:lnTo>
                  <a:lnTo>
                    <a:pt x="6887" y="7272"/>
                  </a:lnTo>
                  <a:lnTo>
                    <a:pt x="6897" y="7254"/>
                  </a:lnTo>
                  <a:lnTo>
                    <a:pt x="6907" y="7237"/>
                  </a:lnTo>
                  <a:lnTo>
                    <a:pt x="6918" y="7220"/>
                  </a:lnTo>
                  <a:lnTo>
                    <a:pt x="6930" y="7204"/>
                  </a:lnTo>
                  <a:lnTo>
                    <a:pt x="6942" y="7188"/>
                  </a:lnTo>
                  <a:lnTo>
                    <a:pt x="6955" y="7173"/>
                  </a:lnTo>
                  <a:lnTo>
                    <a:pt x="6968" y="7158"/>
                  </a:lnTo>
                  <a:lnTo>
                    <a:pt x="6982" y="7143"/>
                  </a:lnTo>
                  <a:lnTo>
                    <a:pt x="6997" y="7129"/>
                  </a:lnTo>
                  <a:lnTo>
                    <a:pt x="7012" y="7116"/>
                  </a:lnTo>
                  <a:lnTo>
                    <a:pt x="7027" y="7103"/>
                  </a:lnTo>
                  <a:lnTo>
                    <a:pt x="7043" y="7091"/>
                  </a:lnTo>
                  <a:lnTo>
                    <a:pt x="7059" y="7079"/>
                  </a:lnTo>
                  <a:lnTo>
                    <a:pt x="7076" y="7068"/>
                  </a:lnTo>
                  <a:lnTo>
                    <a:pt x="7093" y="7058"/>
                  </a:lnTo>
                  <a:lnTo>
                    <a:pt x="7111" y="7048"/>
                  </a:lnTo>
                  <a:lnTo>
                    <a:pt x="7129" y="7039"/>
                  </a:lnTo>
                  <a:lnTo>
                    <a:pt x="7147" y="7031"/>
                  </a:lnTo>
                  <a:lnTo>
                    <a:pt x="7166" y="7023"/>
                  </a:lnTo>
                  <a:lnTo>
                    <a:pt x="7185" y="7016"/>
                  </a:lnTo>
                  <a:lnTo>
                    <a:pt x="7204" y="7010"/>
                  </a:lnTo>
                  <a:lnTo>
                    <a:pt x="7223" y="7004"/>
                  </a:lnTo>
                  <a:lnTo>
                    <a:pt x="7242" y="7000"/>
                  </a:lnTo>
                  <a:lnTo>
                    <a:pt x="7262" y="6995"/>
                  </a:lnTo>
                  <a:lnTo>
                    <a:pt x="7282" y="6992"/>
                  </a:lnTo>
                  <a:lnTo>
                    <a:pt x="7302" y="6989"/>
                  </a:lnTo>
                  <a:lnTo>
                    <a:pt x="7322" y="6988"/>
                  </a:lnTo>
                  <a:lnTo>
                    <a:pt x="7342" y="6986"/>
                  </a:lnTo>
                  <a:lnTo>
                    <a:pt x="7362" y="6986"/>
                  </a:lnTo>
                  <a:lnTo>
                    <a:pt x="7382" y="6986"/>
                  </a:lnTo>
                  <a:lnTo>
                    <a:pt x="7402" y="6988"/>
                  </a:lnTo>
                  <a:lnTo>
                    <a:pt x="7422" y="6989"/>
                  </a:lnTo>
                  <a:lnTo>
                    <a:pt x="7442" y="6992"/>
                  </a:lnTo>
                  <a:lnTo>
                    <a:pt x="7462" y="6995"/>
                  </a:lnTo>
                  <a:lnTo>
                    <a:pt x="7481" y="7000"/>
                  </a:lnTo>
                  <a:lnTo>
                    <a:pt x="7501" y="7004"/>
                  </a:lnTo>
                  <a:lnTo>
                    <a:pt x="7520" y="7010"/>
                  </a:lnTo>
                  <a:lnTo>
                    <a:pt x="7539" y="7016"/>
                  </a:lnTo>
                  <a:lnTo>
                    <a:pt x="7558" y="7023"/>
                  </a:lnTo>
                  <a:lnTo>
                    <a:pt x="7576" y="7031"/>
                  </a:lnTo>
                  <a:lnTo>
                    <a:pt x="7595" y="7039"/>
                  </a:lnTo>
                  <a:lnTo>
                    <a:pt x="7612" y="7048"/>
                  </a:lnTo>
                  <a:lnTo>
                    <a:pt x="7630" y="7058"/>
                  </a:lnTo>
                  <a:lnTo>
                    <a:pt x="7647" y="7068"/>
                  </a:lnTo>
                  <a:lnTo>
                    <a:pt x="7664" y="7079"/>
                  </a:lnTo>
                  <a:lnTo>
                    <a:pt x="7681" y="7091"/>
                  </a:lnTo>
                  <a:lnTo>
                    <a:pt x="7697" y="7103"/>
                  </a:lnTo>
                  <a:lnTo>
                    <a:pt x="7712" y="7116"/>
                  </a:lnTo>
                  <a:lnTo>
                    <a:pt x="7727" y="7129"/>
                  </a:lnTo>
                  <a:lnTo>
                    <a:pt x="7742" y="7143"/>
                  </a:lnTo>
                  <a:lnTo>
                    <a:pt x="7756" y="7158"/>
                  </a:lnTo>
                  <a:lnTo>
                    <a:pt x="7769" y="7173"/>
                  </a:lnTo>
                  <a:lnTo>
                    <a:pt x="7782" y="7188"/>
                  </a:lnTo>
                  <a:lnTo>
                    <a:pt x="7794" y="7204"/>
                  </a:lnTo>
                  <a:lnTo>
                    <a:pt x="7806" y="7220"/>
                  </a:lnTo>
                  <a:lnTo>
                    <a:pt x="7817" y="7237"/>
                  </a:lnTo>
                  <a:lnTo>
                    <a:pt x="7827" y="7254"/>
                  </a:lnTo>
                  <a:lnTo>
                    <a:pt x="7837" y="7272"/>
                  </a:lnTo>
                  <a:lnTo>
                    <a:pt x="7846" y="7290"/>
                  </a:lnTo>
                  <a:lnTo>
                    <a:pt x="7854" y="7308"/>
                  </a:lnTo>
                  <a:lnTo>
                    <a:pt x="7862" y="7327"/>
                  </a:lnTo>
                  <a:lnTo>
                    <a:pt x="7869" y="7346"/>
                  </a:lnTo>
                  <a:lnTo>
                    <a:pt x="7875" y="7365"/>
                  </a:lnTo>
                  <a:lnTo>
                    <a:pt x="7881" y="7384"/>
                  </a:lnTo>
                  <a:lnTo>
                    <a:pt x="7885" y="7403"/>
                  </a:lnTo>
                  <a:lnTo>
                    <a:pt x="7890" y="7423"/>
                  </a:lnTo>
                  <a:lnTo>
                    <a:pt x="7893" y="7443"/>
                  </a:lnTo>
                  <a:lnTo>
                    <a:pt x="7896" y="7463"/>
                  </a:lnTo>
                  <a:lnTo>
                    <a:pt x="7897" y="7483"/>
                  </a:lnTo>
                  <a:lnTo>
                    <a:pt x="7899" y="7503"/>
                  </a:lnTo>
                  <a:close/>
                  <a:moveTo>
                    <a:pt x="4463" y="7503"/>
                  </a:moveTo>
                  <a:lnTo>
                    <a:pt x="4463" y="7523"/>
                  </a:lnTo>
                  <a:lnTo>
                    <a:pt x="4463" y="7543"/>
                  </a:lnTo>
                  <a:lnTo>
                    <a:pt x="4461" y="7563"/>
                  </a:lnTo>
                  <a:lnTo>
                    <a:pt x="4460" y="7583"/>
                  </a:lnTo>
                  <a:lnTo>
                    <a:pt x="4457" y="7603"/>
                  </a:lnTo>
                  <a:lnTo>
                    <a:pt x="4454" y="7623"/>
                  </a:lnTo>
                  <a:lnTo>
                    <a:pt x="4449" y="7642"/>
                  </a:lnTo>
                  <a:lnTo>
                    <a:pt x="4445" y="7662"/>
                  </a:lnTo>
                  <a:lnTo>
                    <a:pt x="4439" y="7681"/>
                  </a:lnTo>
                  <a:lnTo>
                    <a:pt x="4433" y="7700"/>
                  </a:lnTo>
                  <a:lnTo>
                    <a:pt x="4426" y="7719"/>
                  </a:lnTo>
                  <a:lnTo>
                    <a:pt x="4418" y="7737"/>
                  </a:lnTo>
                  <a:lnTo>
                    <a:pt x="4410" y="7756"/>
                  </a:lnTo>
                  <a:lnTo>
                    <a:pt x="4401" y="7773"/>
                  </a:lnTo>
                  <a:lnTo>
                    <a:pt x="4391" y="7791"/>
                  </a:lnTo>
                  <a:lnTo>
                    <a:pt x="4381" y="7808"/>
                  </a:lnTo>
                  <a:lnTo>
                    <a:pt x="4370" y="7825"/>
                  </a:lnTo>
                  <a:lnTo>
                    <a:pt x="4358" y="7842"/>
                  </a:lnTo>
                  <a:lnTo>
                    <a:pt x="4346" y="7858"/>
                  </a:lnTo>
                  <a:lnTo>
                    <a:pt x="4333" y="7873"/>
                  </a:lnTo>
                  <a:lnTo>
                    <a:pt x="4320" y="7888"/>
                  </a:lnTo>
                  <a:lnTo>
                    <a:pt x="4306" y="7903"/>
                  </a:lnTo>
                  <a:lnTo>
                    <a:pt x="4291" y="7917"/>
                  </a:lnTo>
                  <a:lnTo>
                    <a:pt x="4276" y="7930"/>
                  </a:lnTo>
                  <a:lnTo>
                    <a:pt x="4261" y="7943"/>
                  </a:lnTo>
                  <a:lnTo>
                    <a:pt x="4245" y="7955"/>
                  </a:lnTo>
                  <a:lnTo>
                    <a:pt x="4229" y="7967"/>
                  </a:lnTo>
                  <a:lnTo>
                    <a:pt x="4212" y="7978"/>
                  </a:lnTo>
                  <a:lnTo>
                    <a:pt x="4195" y="7988"/>
                  </a:lnTo>
                  <a:lnTo>
                    <a:pt x="4177" y="7998"/>
                  </a:lnTo>
                  <a:lnTo>
                    <a:pt x="4159" y="8007"/>
                  </a:lnTo>
                  <a:lnTo>
                    <a:pt x="4141" y="8015"/>
                  </a:lnTo>
                  <a:lnTo>
                    <a:pt x="4122" y="8023"/>
                  </a:lnTo>
                  <a:lnTo>
                    <a:pt x="4104" y="8030"/>
                  </a:lnTo>
                  <a:lnTo>
                    <a:pt x="4085" y="8036"/>
                  </a:lnTo>
                  <a:lnTo>
                    <a:pt x="4065" y="8042"/>
                  </a:lnTo>
                  <a:lnTo>
                    <a:pt x="4046" y="8046"/>
                  </a:lnTo>
                  <a:lnTo>
                    <a:pt x="4026" y="8051"/>
                  </a:lnTo>
                  <a:lnTo>
                    <a:pt x="4007" y="8054"/>
                  </a:lnTo>
                  <a:lnTo>
                    <a:pt x="3987" y="8057"/>
                  </a:lnTo>
                  <a:lnTo>
                    <a:pt x="3967" y="8058"/>
                  </a:lnTo>
                  <a:lnTo>
                    <a:pt x="3946" y="8060"/>
                  </a:lnTo>
                  <a:lnTo>
                    <a:pt x="3926" y="8060"/>
                  </a:lnTo>
                  <a:lnTo>
                    <a:pt x="3906" y="8060"/>
                  </a:lnTo>
                  <a:lnTo>
                    <a:pt x="3886" y="8058"/>
                  </a:lnTo>
                  <a:lnTo>
                    <a:pt x="3866" y="8057"/>
                  </a:lnTo>
                  <a:lnTo>
                    <a:pt x="3846" y="8054"/>
                  </a:lnTo>
                  <a:lnTo>
                    <a:pt x="3826" y="8051"/>
                  </a:lnTo>
                  <a:lnTo>
                    <a:pt x="3807" y="8046"/>
                  </a:lnTo>
                  <a:lnTo>
                    <a:pt x="3787" y="8042"/>
                  </a:lnTo>
                  <a:lnTo>
                    <a:pt x="3768" y="8036"/>
                  </a:lnTo>
                  <a:lnTo>
                    <a:pt x="3749" y="8030"/>
                  </a:lnTo>
                  <a:lnTo>
                    <a:pt x="3731" y="8023"/>
                  </a:lnTo>
                  <a:lnTo>
                    <a:pt x="3712" y="8015"/>
                  </a:lnTo>
                  <a:lnTo>
                    <a:pt x="3694" y="8007"/>
                  </a:lnTo>
                  <a:lnTo>
                    <a:pt x="3676" y="7998"/>
                  </a:lnTo>
                  <a:lnTo>
                    <a:pt x="3658" y="7988"/>
                  </a:lnTo>
                  <a:lnTo>
                    <a:pt x="3641" y="7978"/>
                  </a:lnTo>
                  <a:lnTo>
                    <a:pt x="3624" y="7967"/>
                  </a:lnTo>
                  <a:lnTo>
                    <a:pt x="3607" y="7955"/>
                  </a:lnTo>
                  <a:lnTo>
                    <a:pt x="3592" y="7943"/>
                  </a:lnTo>
                  <a:lnTo>
                    <a:pt x="3576" y="7930"/>
                  </a:lnTo>
                  <a:lnTo>
                    <a:pt x="3561" y="7917"/>
                  </a:lnTo>
                  <a:lnTo>
                    <a:pt x="3547" y="7903"/>
                  </a:lnTo>
                  <a:lnTo>
                    <a:pt x="3533" y="7888"/>
                  </a:lnTo>
                  <a:lnTo>
                    <a:pt x="3520" y="7873"/>
                  </a:lnTo>
                  <a:lnTo>
                    <a:pt x="3507" y="7858"/>
                  </a:lnTo>
                  <a:lnTo>
                    <a:pt x="3495" y="7842"/>
                  </a:lnTo>
                  <a:lnTo>
                    <a:pt x="3483" y="7825"/>
                  </a:lnTo>
                  <a:lnTo>
                    <a:pt x="3472" y="7808"/>
                  </a:lnTo>
                  <a:lnTo>
                    <a:pt x="3462" y="7791"/>
                  </a:lnTo>
                  <a:lnTo>
                    <a:pt x="3452" y="7773"/>
                  </a:lnTo>
                  <a:lnTo>
                    <a:pt x="3443" y="7756"/>
                  </a:lnTo>
                  <a:lnTo>
                    <a:pt x="3435" y="7737"/>
                  </a:lnTo>
                  <a:lnTo>
                    <a:pt x="3427" y="7719"/>
                  </a:lnTo>
                  <a:lnTo>
                    <a:pt x="3420" y="7700"/>
                  </a:lnTo>
                  <a:lnTo>
                    <a:pt x="3414" y="7681"/>
                  </a:lnTo>
                  <a:lnTo>
                    <a:pt x="3408" y="7662"/>
                  </a:lnTo>
                  <a:lnTo>
                    <a:pt x="3404" y="7642"/>
                  </a:lnTo>
                  <a:lnTo>
                    <a:pt x="3399" y="7623"/>
                  </a:lnTo>
                  <a:lnTo>
                    <a:pt x="3396" y="7603"/>
                  </a:lnTo>
                  <a:lnTo>
                    <a:pt x="3393" y="7583"/>
                  </a:lnTo>
                  <a:lnTo>
                    <a:pt x="3392" y="7563"/>
                  </a:lnTo>
                  <a:lnTo>
                    <a:pt x="3390" y="7543"/>
                  </a:lnTo>
                  <a:lnTo>
                    <a:pt x="3390" y="7523"/>
                  </a:lnTo>
                  <a:lnTo>
                    <a:pt x="3390" y="7503"/>
                  </a:lnTo>
                  <a:lnTo>
                    <a:pt x="3392" y="7483"/>
                  </a:lnTo>
                  <a:lnTo>
                    <a:pt x="3393" y="7463"/>
                  </a:lnTo>
                  <a:lnTo>
                    <a:pt x="3396" y="7443"/>
                  </a:lnTo>
                  <a:lnTo>
                    <a:pt x="3399" y="7423"/>
                  </a:lnTo>
                  <a:lnTo>
                    <a:pt x="3404" y="7403"/>
                  </a:lnTo>
                  <a:lnTo>
                    <a:pt x="3408" y="7384"/>
                  </a:lnTo>
                  <a:lnTo>
                    <a:pt x="3414" y="7365"/>
                  </a:lnTo>
                  <a:lnTo>
                    <a:pt x="3420" y="7346"/>
                  </a:lnTo>
                  <a:lnTo>
                    <a:pt x="3427" y="7327"/>
                  </a:lnTo>
                  <a:lnTo>
                    <a:pt x="3435" y="7308"/>
                  </a:lnTo>
                  <a:lnTo>
                    <a:pt x="3443" y="7290"/>
                  </a:lnTo>
                  <a:lnTo>
                    <a:pt x="3452" y="7272"/>
                  </a:lnTo>
                  <a:lnTo>
                    <a:pt x="3462" y="7254"/>
                  </a:lnTo>
                  <a:lnTo>
                    <a:pt x="3472" y="7237"/>
                  </a:lnTo>
                  <a:lnTo>
                    <a:pt x="3483" y="7220"/>
                  </a:lnTo>
                  <a:lnTo>
                    <a:pt x="3495" y="7204"/>
                  </a:lnTo>
                  <a:lnTo>
                    <a:pt x="3507" y="7188"/>
                  </a:lnTo>
                  <a:lnTo>
                    <a:pt x="3520" y="7173"/>
                  </a:lnTo>
                  <a:lnTo>
                    <a:pt x="3533" y="7158"/>
                  </a:lnTo>
                  <a:lnTo>
                    <a:pt x="3547" y="7143"/>
                  </a:lnTo>
                  <a:lnTo>
                    <a:pt x="3561" y="7129"/>
                  </a:lnTo>
                  <a:lnTo>
                    <a:pt x="3576" y="7116"/>
                  </a:lnTo>
                  <a:lnTo>
                    <a:pt x="3592" y="7103"/>
                  </a:lnTo>
                  <a:lnTo>
                    <a:pt x="3607" y="7091"/>
                  </a:lnTo>
                  <a:lnTo>
                    <a:pt x="3624" y="7079"/>
                  </a:lnTo>
                  <a:lnTo>
                    <a:pt x="3641" y="7068"/>
                  </a:lnTo>
                  <a:lnTo>
                    <a:pt x="3658" y="7058"/>
                  </a:lnTo>
                  <a:lnTo>
                    <a:pt x="3676" y="7048"/>
                  </a:lnTo>
                  <a:lnTo>
                    <a:pt x="3694" y="7039"/>
                  </a:lnTo>
                  <a:lnTo>
                    <a:pt x="3712" y="7031"/>
                  </a:lnTo>
                  <a:lnTo>
                    <a:pt x="3731" y="7023"/>
                  </a:lnTo>
                  <a:lnTo>
                    <a:pt x="3749" y="7016"/>
                  </a:lnTo>
                  <a:lnTo>
                    <a:pt x="3768" y="7010"/>
                  </a:lnTo>
                  <a:lnTo>
                    <a:pt x="3788" y="7004"/>
                  </a:lnTo>
                  <a:lnTo>
                    <a:pt x="3807" y="7000"/>
                  </a:lnTo>
                  <a:lnTo>
                    <a:pt x="3826" y="6995"/>
                  </a:lnTo>
                  <a:lnTo>
                    <a:pt x="3846" y="6992"/>
                  </a:lnTo>
                  <a:lnTo>
                    <a:pt x="3866" y="6989"/>
                  </a:lnTo>
                  <a:lnTo>
                    <a:pt x="3886" y="6988"/>
                  </a:lnTo>
                  <a:lnTo>
                    <a:pt x="3906" y="6986"/>
                  </a:lnTo>
                  <a:lnTo>
                    <a:pt x="3926" y="6986"/>
                  </a:lnTo>
                  <a:lnTo>
                    <a:pt x="3946" y="6986"/>
                  </a:lnTo>
                  <a:lnTo>
                    <a:pt x="3967" y="6988"/>
                  </a:lnTo>
                  <a:lnTo>
                    <a:pt x="3987" y="6989"/>
                  </a:lnTo>
                  <a:lnTo>
                    <a:pt x="4007" y="6992"/>
                  </a:lnTo>
                  <a:lnTo>
                    <a:pt x="4026" y="6995"/>
                  </a:lnTo>
                  <a:lnTo>
                    <a:pt x="4046" y="7000"/>
                  </a:lnTo>
                  <a:lnTo>
                    <a:pt x="4065" y="7004"/>
                  </a:lnTo>
                  <a:lnTo>
                    <a:pt x="4085" y="7010"/>
                  </a:lnTo>
                  <a:lnTo>
                    <a:pt x="4104" y="7016"/>
                  </a:lnTo>
                  <a:lnTo>
                    <a:pt x="4122" y="7023"/>
                  </a:lnTo>
                  <a:lnTo>
                    <a:pt x="4141" y="7031"/>
                  </a:lnTo>
                  <a:lnTo>
                    <a:pt x="4159" y="7039"/>
                  </a:lnTo>
                  <a:lnTo>
                    <a:pt x="4177" y="7048"/>
                  </a:lnTo>
                  <a:lnTo>
                    <a:pt x="4195" y="7058"/>
                  </a:lnTo>
                  <a:lnTo>
                    <a:pt x="4212" y="7068"/>
                  </a:lnTo>
                  <a:lnTo>
                    <a:pt x="4229" y="7079"/>
                  </a:lnTo>
                  <a:lnTo>
                    <a:pt x="4245" y="7091"/>
                  </a:lnTo>
                  <a:lnTo>
                    <a:pt x="4261" y="7103"/>
                  </a:lnTo>
                  <a:lnTo>
                    <a:pt x="4276" y="7116"/>
                  </a:lnTo>
                  <a:lnTo>
                    <a:pt x="4291" y="7129"/>
                  </a:lnTo>
                  <a:lnTo>
                    <a:pt x="4306" y="7143"/>
                  </a:lnTo>
                  <a:lnTo>
                    <a:pt x="4320" y="7158"/>
                  </a:lnTo>
                  <a:lnTo>
                    <a:pt x="4333" y="7173"/>
                  </a:lnTo>
                  <a:lnTo>
                    <a:pt x="4346" y="7188"/>
                  </a:lnTo>
                  <a:lnTo>
                    <a:pt x="4358" y="7204"/>
                  </a:lnTo>
                  <a:lnTo>
                    <a:pt x="4370" y="7220"/>
                  </a:lnTo>
                  <a:lnTo>
                    <a:pt x="4381" y="7237"/>
                  </a:lnTo>
                  <a:lnTo>
                    <a:pt x="4391" y="7254"/>
                  </a:lnTo>
                  <a:lnTo>
                    <a:pt x="4401" y="7272"/>
                  </a:lnTo>
                  <a:lnTo>
                    <a:pt x="4410" y="7290"/>
                  </a:lnTo>
                  <a:lnTo>
                    <a:pt x="4418" y="7308"/>
                  </a:lnTo>
                  <a:lnTo>
                    <a:pt x="4426" y="7327"/>
                  </a:lnTo>
                  <a:lnTo>
                    <a:pt x="4433" y="7346"/>
                  </a:lnTo>
                  <a:lnTo>
                    <a:pt x="4439" y="7365"/>
                  </a:lnTo>
                  <a:lnTo>
                    <a:pt x="4445" y="7384"/>
                  </a:lnTo>
                  <a:lnTo>
                    <a:pt x="4449" y="7403"/>
                  </a:lnTo>
                  <a:lnTo>
                    <a:pt x="4454" y="7423"/>
                  </a:lnTo>
                  <a:lnTo>
                    <a:pt x="4457" y="7443"/>
                  </a:lnTo>
                  <a:lnTo>
                    <a:pt x="4460" y="7463"/>
                  </a:lnTo>
                  <a:lnTo>
                    <a:pt x="4461" y="7483"/>
                  </a:lnTo>
                  <a:lnTo>
                    <a:pt x="4463" y="75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7" y="6078"/>
                  </a:moveTo>
                  <a:lnTo>
                    <a:pt x="2226" y="2190"/>
                  </a:lnTo>
                  <a:lnTo>
                    <a:pt x="1350" y="2190"/>
                  </a:lnTo>
                  <a:lnTo>
                    <a:pt x="1317" y="2188"/>
                  </a:lnTo>
                  <a:lnTo>
                    <a:pt x="1285" y="2181"/>
                  </a:lnTo>
                  <a:lnTo>
                    <a:pt x="1254" y="2171"/>
                  </a:lnTo>
                  <a:lnTo>
                    <a:pt x="1225" y="2157"/>
                  </a:lnTo>
                  <a:lnTo>
                    <a:pt x="1198" y="2138"/>
                  </a:lnTo>
                  <a:lnTo>
                    <a:pt x="1173" y="2117"/>
                  </a:lnTo>
                  <a:lnTo>
                    <a:pt x="1152" y="2092"/>
                  </a:lnTo>
                  <a:lnTo>
                    <a:pt x="1133" y="2065"/>
                  </a:lnTo>
                  <a:lnTo>
                    <a:pt x="1119" y="2036"/>
                  </a:lnTo>
                  <a:lnTo>
                    <a:pt x="1109" y="2005"/>
                  </a:lnTo>
                  <a:lnTo>
                    <a:pt x="1102" y="1973"/>
                  </a:lnTo>
                  <a:lnTo>
                    <a:pt x="1100" y="1940"/>
                  </a:lnTo>
                  <a:lnTo>
                    <a:pt x="1102" y="1907"/>
                  </a:lnTo>
                  <a:lnTo>
                    <a:pt x="1109" y="1875"/>
                  </a:lnTo>
                  <a:lnTo>
                    <a:pt x="1119" y="1844"/>
                  </a:lnTo>
                  <a:lnTo>
                    <a:pt x="1133" y="1815"/>
                  </a:lnTo>
                  <a:lnTo>
                    <a:pt x="1152" y="1788"/>
                  </a:lnTo>
                  <a:lnTo>
                    <a:pt x="1173" y="1763"/>
                  </a:lnTo>
                  <a:lnTo>
                    <a:pt x="1198" y="1742"/>
                  </a:lnTo>
                  <a:lnTo>
                    <a:pt x="1225" y="1723"/>
                  </a:lnTo>
                  <a:lnTo>
                    <a:pt x="1254" y="1709"/>
                  </a:lnTo>
                  <a:lnTo>
                    <a:pt x="1285" y="1699"/>
                  </a:lnTo>
                  <a:lnTo>
                    <a:pt x="1317" y="1692"/>
                  </a:lnTo>
                  <a:lnTo>
                    <a:pt x="1350" y="1690"/>
                  </a:lnTo>
                  <a:lnTo>
                    <a:pt x="2424" y="1690"/>
                  </a:lnTo>
                  <a:lnTo>
                    <a:pt x="2457" y="1692"/>
                  </a:lnTo>
                  <a:lnTo>
                    <a:pt x="2490" y="1699"/>
                  </a:lnTo>
                  <a:lnTo>
                    <a:pt x="2522" y="1710"/>
                  </a:lnTo>
                  <a:lnTo>
                    <a:pt x="2552" y="1725"/>
                  </a:lnTo>
                  <a:lnTo>
                    <a:pt x="2579" y="1744"/>
                  </a:lnTo>
                  <a:lnTo>
                    <a:pt x="2604" y="1766"/>
                  </a:lnTo>
                  <a:lnTo>
                    <a:pt x="2625" y="1792"/>
                  </a:lnTo>
                  <a:lnTo>
                    <a:pt x="2643" y="1820"/>
                  </a:lnTo>
                  <a:lnTo>
                    <a:pt x="2657" y="1850"/>
                  </a:lnTo>
                  <a:lnTo>
                    <a:pt x="2667" y="1882"/>
                  </a:lnTo>
                  <a:lnTo>
                    <a:pt x="2927" y="2979"/>
                  </a:lnTo>
                  <a:lnTo>
                    <a:pt x="8650" y="2979"/>
                  </a:lnTo>
                  <a:lnTo>
                    <a:pt x="8683" y="2981"/>
                  </a:lnTo>
                  <a:lnTo>
                    <a:pt x="8716" y="2988"/>
                  </a:lnTo>
                  <a:lnTo>
                    <a:pt x="8747" y="2999"/>
                  </a:lnTo>
                  <a:lnTo>
                    <a:pt x="8777" y="3014"/>
                  </a:lnTo>
                  <a:lnTo>
                    <a:pt x="8805" y="3033"/>
                  </a:lnTo>
                  <a:lnTo>
                    <a:pt x="8830" y="3055"/>
                  </a:lnTo>
                  <a:lnTo>
                    <a:pt x="8851" y="3080"/>
                  </a:lnTo>
                  <a:lnTo>
                    <a:pt x="8869" y="3109"/>
                  </a:lnTo>
                  <a:lnTo>
                    <a:pt x="8883" y="3139"/>
                  </a:lnTo>
                  <a:lnTo>
                    <a:pt x="8893" y="3171"/>
                  </a:lnTo>
                  <a:lnTo>
                    <a:pt x="8899" y="3204"/>
                  </a:lnTo>
                  <a:lnTo>
                    <a:pt x="8900" y="3237"/>
                  </a:lnTo>
                  <a:lnTo>
                    <a:pt x="8897" y="3270"/>
                  </a:lnTo>
                  <a:lnTo>
                    <a:pt x="8889" y="3303"/>
                  </a:lnTo>
                  <a:lnTo>
                    <a:pt x="8030" y="6094"/>
                  </a:lnTo>
                  <a:lnTo>
                    <a:pt x="8019" y="6123"/>
                  </a:lnTo>
                  <a:lnTo>
                    <a:pt x="8004" y="6151"/>
                  </a:lnTo>
                  <a:lnTo>
                    <a:pt x="7985" y="6177"/>
                  </a:lnTo>
                  <a:lnTo>
                    <a:pt x="7964" y="6201"/>
                  </a:lnTo>
                  <a:lnTo>
                    <a:pt x="7940" y="6221"/>
                  </a:lnTo>
                  <a:lnTo>
                    <a:pt x="7913" y="6238"/>
                  </a:lnTo>
                  <a:lnTo>
                    <a:pt x="7884" y="6252"/>
                  </a:lnTo>
                  <a:lnTo>
                    <a:pt x="7854" y="6262"/>
                  </a:lnTo>
                  <a:lnTo>
                    <a:pt x="7823" y="6268"/>
                  </a:lnTo>
                  <a:lnTo>
                    <a:pt x="7791" y="6270"/>
                  </a:lnTo>
                  <a:lnTo>
                    <a:pt x="3390" y="6270"/>
                  </a:lnTo>
                  <a:lnTo>
                    <a:pt x="3357" y="6268"/>
                  </a:lnTo>
                  <a:lnTo>
                    <a:pt x="3324" y="6261"/>
                  </a:lnTo>
                  <a:lnTo>
                    <a:pt x="3292" y="6250"/>
                  </a:lnTo>
                  <a:lnTo>
                    <a:pt x="3262" y="6235"/>
                  </a:lnTo>
                  <a:lnTo>
                    <a:pt x="3235" y="6216"/>
                  </a:lnTo>
                  <a:lnTo>
                    <a:pt x="3210" y="6194"/>
                  </a:lnTo>
                  <a:lnTo>
                    <a:pt x="3189" y="6168"/>
                  </a:lnTo>
                  <a:lnTo>
                    <a:pt x="3171" y="6140"/>
                  </a:lnTo>
                  <a:lnTo>
                    <a:pt x="3157" y="6110"/>
                  </a:lnTo>
                  <a:lnTo>
                    <a:pt x="3147" y="6078"/>
                  </a:lnTo>
                  <a:close/>
                  <a:moveTo>
                    <a:pt x="8311" y="3479"/>
                  </a:moveTo>
                  <a:lnTo>
                    <a:pt x="3045" y="3479"/>
                  </a:lnTo>
                  <a:lnTo>
                    <a:pt x="3588" y="5770"/>
                  </a:lnTo>
                  <a:lnTo>
                    <a:pt x="7606" y="5770"/>
                  </a:lnTo>
                  <a:lnTo>
                    <a:pt x="8311" y="3479"/>
                  </a:lnTo>
                  <a:close/>
                  <a:moveTo>
                    <a:pt x="8048" y="7494"/>
                  </a:moveTo>
                  <a:lnTo>
                    <a:pt x="8049" y="7500"/>
                  </a:lnTo>
                  <a:lnTo>
                    <a:pt x="8049" y="7520"/>
                  </a:lnTo>
                  <a:lnTo>
                    <a:pt x="8049" y="7526"/>
                  </a:lnTo>
                  <a:lnTo>
                    <a:pt x="8049" y="7546"/>
                  </a:lnTo>
                  <a:lnTo>
                    <a:pt x="8048" y="7552"/>
                  </a:lnTo>
                  <a:lnTo>
                    <a:pt x="8047" y="7572"/>
                  </a:lnTo>
                  <a:lnTo>
                    <a:pt x="8047" y="7577"/>
                  </a:lnTo>
                  <a:lnTo>
                    <a:pt x="8045" y="7597"/>
                  </a:lnTo>
                  <a:lnTo>
                    <a:pt x="8044" y="7603"/>
                  </a:lnTo>
                  <a:lnTo>
                    <a:pt x="8042" y="7623"/>
                  </a:lnTo>
                  <a:lnTo>
                    <a:pt x="8041" y="7628"/>
                  </a:lnTo>
                  <a:lnTo>
                    <a:pt x="8037" y="7648"/>
                  </a:lnTo>
                  <a:lnTo>
                    <a:pt x="8036" y="7654"/>
                  </a:lnTo>
                  <a:lnTo>
                    <a:pt x="8032" y="7673"/>
                  </a:lnTo>
                  <a:lnTo>
                    <a:pt x="8031" y="7679"/>
                  </a:lnTo>
                  <a:lnTo>
                    <a:pt x="8026" y="7698"/>
                  </a:lnTo>
                  <a:lnTo>
                    <a:pt x="8025" y="7703"/>
                  </a:lnTo>
                  <a:lnTo>
                    <a:pt x="8019" y="7723"/>
                  </a:lnTo>
                  <a:lnTo>
                    <a:pt x="8018" y="7728"/>
                  </a:lnTo>
                  <a:lnTo>
                    <a:pt x="8011" y="7747"/>
                  </a:lnTo>
                  <a:lnTo>
                    <a:pt x="8009" y="7752"/>
                  </a:lnTo>
                  <a:lnTo>
                    <a:pt x="8002" y="7771"/>
                  </a:lnTo>
                  <a:lnTo>
                    <a:pt x="8000" y="7776"/>
                  </a:lnTo>
                  <a:lnTo>
                    <a:pt x="7993" y="7795"/>
                  </a:lnTo>
                  <a:lnTo>
                    <a:pt x="7990" y="7800"/>
                  </a:lnTo>
                  <a:lnTo>
                    <a:pt x="7982" y="7818"/>
                  </a:lnTo>
                  <a:lnTo>
                    <a:pt x="7980" y="7823"/>
                  </a:lnTo>
                  <a:lnTo>
                    <a:pt x="7971" y="7841"/>
                  </a:lnTo>
                  <a:lnTo>
                    <a:pt x="7968" y="7846"/>
                  </a:lnTo>
                  <a:lnTo>
                    <a:pt x="7958" y="7864"/>
                  </a:lnTo>
                  <a:lnTo>
                    <a:pt x="7956" y="7868"/>
                  </a:lnTo>
                  <a:lnTo>
                    <a:pt x="7945" y="7885"/>
                  </a:lnTo>
                  <a:lnTo>
                    <a:pt x="7942" y="7890"/>
                  </a:lnTo>
                  <a:lnTo>
                    <a:pt x="7931" y="7907"/>
                  </a:lnTo>
                  <a:lnTo>
                    <a:pt x="7928" y="7912"/>
                  </a:lnTo>
                  <a:lnTo>
                    <a:pt x="7916" y="7928"/>
                  </a:lnTo>
                  <a:lnTo>
                    <a:pt x="7913" y="7933"/>
                  </a:lnTo>
                  <a:lnTo>
                    <a:pt x="7901" y="7949"/>
                  </a:lnTo>
                  <a:lnTo>
                    <a:pt x="7897" y="7953"/>
                  </a:lnTo>
                  <a:lnTo>
                    <a:pt x="7885" y="7969"/>
                  </a:lnTo>
                  <a:lnTo>
                    <a:pt x="7881" y="7973"/>
                  </a:lnTo>
                  <a:lnTo>
                    <a:pt x="7867" y="7988"/>
                  </a:lnTo>
                  <a:lnTo>
                    <a:pt x="7864" y="7992"/>
                  </a:lnTo>
                  <a:lnTo>
                    <a:pt x="7850" y="8007"/>
                  </a:lnTo>
                  <a:lnTo>
                    <a:pt x="7846" y="8011"/>
                  </a:lnTo>
                  <a:lnTo>
                    <a:pt x="7831" y="8025"/>
                  </a:lnTo>
                  <a:lnTo>
                    <a:pt x="7827" y="8028"/>
                  </a:lnTo>
                  <a:lnTo>
                    <a:pt x="7812" y="8042"/>
                  </a:lnTo>
                  <a:lnTo>
                    <a:pt x="7808" y="8046"/>
                  </a:lnTo>
                  <a:lnTo>
                    <a:pt x="7792" y="8058"/>
                  </a:lnTo>
                  <a:lnTo>
                    <a:pt x="7788" y="8062"/>
                  </a:lnTo>
                  <a:lnTo>
                    <a:pt x="7772" y="8074"/>
                  </a:lnTo>
                  <a:lnTo>
                    <a:pt x="7767" y="8077"/>
                  </a:lnTo>
                  <a:lnTo>
                    <a:pt x="7751" y="8089"/>
                  </a:lnTo>
                  <a:lnTo>
                    <a:pt x="7746" y="8092"/>
                  </a:lnTo>
                  <a:lnTo>
                    <a:pt x="7729" y="8103"/>
                  </a:lnTo>
                  <a:lnTo>
                    <a:pt x="7724" y="8106"/>
                  </a:lnTo>
                  <a:lnTo>
                    <a:pt x="7707" y="8117"/>
                  </a:lnTo>
                  <a:lnTo>
                    <a:pt x="7703" y="8119"/>
                  </a:lnTo>
                  <a:lnTo>
                    <a:pt x="7685" y="8129"/>
                  </a:lnTo>
                  <a:lnTo>
                    <a:pt x="7680" y="8132"/>
                  </a:lnTo>
                  <a:lnTo>
                    <a:pt x="7662" y="8141"/>
                  </a:lnTo>
                  <a:lnTo>
                    <a:pt x="7657" y="8143"/>
                  </a:lnTo>
                  <a:lnTo>
                    <a:pt x="7639" y="8151"/>
                  </a:lnTo>
                  <a:lnTo>
                    <a:pt x="7634" y="8154"/>
                  </a:lnTo>
                  <a:lnTo>
                    <a:pt x="7615" y="8161"/>
                  </a:lnTo>
                  <a:lnTo>
                    <a:pt x="7610" y="8163"/>
                  </a:lnTo>
                  <a:lnTo>
                    <a:pt x="7591" y="8170"/>
                  </a:lnTo>
                  <a:lnTo>
                    <a:pt x="7586" y="8172"/>
                  </a:lnTo>
                  <a:lnTo>
                    <a:pt x="7567" y="8179"/>
                  </a:lnTo>
                  <a:lnTo>
                    <a:pt x="7562" y="8180"/>
                  </a:lnTo>
                  <a:lnTo>
                    <a:pt x="7542" y="8186"/>
                  </a:lnTo>
                  <a:lnTo>
                    <a:pt x="7537" y="8187"/>
                  </a:lnTo>
                  <a:lnTo>
                    <a:pt x="7518" y="8192"/>
                  </a:lnTo>
                  <a:lnTo>
                    <a:pt x="7512" y="8193"/>
                  </a:lnTo>
                  <a:lnTo>
                    <a:pt x="7493" y="8197"/>
                  </a:lnTo>
                  <a:lnTo>
                    <a:pt x="7487" y="8198"/>
                  </a:lnTo>
                  <a:lnTo>
                    <a:pt x="7467" y="8202"/>
                  </a:lnTo>
                  <a:lnTo>
                    <a:pt x="7462" y="8203"/>
                  </a:lnTo>
                  <a:lnTo>
                    <a:pt x="7442" y="8205"/>
                  </a:lnTo>
                  <a:lnTo>
                    <a:pt x="7436" y="8206"/>
                  </a:lnTo>
                  <a:lnTo>
                    <a:pt x="7416" y="8208"/>
                  </a:lnTo>
                  <a:lnTo>
                    <a:pt x="7411" y="8208"/>
                  </a:lnTo>
                  <a:lnTo>
                    <a:pt x="7391" y="8209"/>
                  </a:lnTo>
                  <a:lnTo>
                    <a:pt x="7385" y="8210"/>
                  </a:lnTo>
                  <a:lnTo>
                    <a:pt x="7365" y="8210"/>
                  </a:lnTo>
                  <a:lnTo>
                    <a:pt x="7359" y="8210"/>
                  </a:lnTo>
                  <a:lnTo>
                    <a:pt x="7339" y="8210"/>
                  </a:lnTo>
                  <a:lnTo>
                    <a:pt x="7333" y="8209"/>
                  </a:lnTo>
                  <a:lnTo>
                    <a:pt x="7313" y="8208"/>
                  </a:lnTo>
                  <a:lnTo>
                    <a:pt x="7308" y="8208"/>
                  </a:lnTo>
                  <a:lnTo>
                    <a:pt x="7288" y="8206"/>
                  </a:lnTo>
                  <a:lnTo>
                    <a:pt x="7282" y="8205"/>
                  </a:lnTo>
                  <a:lnTo>
                    <a:pt x="7262" y="8203"/>
                  </a:lnTo>
                  <a:lnTo>
                    <a:pt x="7257" y="8202"/>
                  </a:lnTo>
                  <a:lnTo>
                    <a:pt x="7237" y="8198"/>
                  </a:lnTo>
                  <a:lnTo>
                    <a:pt x="7231" y="8197"/>
                  </a:lnTo>
                  <a:lnTo>
                    <a:pt x="7212" y="8193"/>
                  </a:lnTo>
                  <a:lnTo>
                    <a:pt x="7206" y="8192"/>
                  </a:lnTo>
                  <a:lnTo>
                    <a:pt x="7187" y="8187"/>
                  </a:lnTo>
                  <a:lnTo>
                    <a:pt x="7182" y="8186"/>
                  </a:lnTo>
                  <a:lnTo>
                    <a:pt x="7162" y="8180"/>
                  </a:lnTo>
                  <a:lnTo>
                    <a:pt x="7157" y="8179"/>
                  </a:lnTo>
                  <a:lnTo>
                    <a:pt x="7138" y="8172"/>
                  </a:lnTo>
                  <a:lnTo>
                    <a:pt x="7133" y="8170"/>
                  </a:lnTo>
                  <a:lnTo>
                    <a:pt x="7114" y="8164"/>
                  </a:lnTo>
                  <a:lnTo>
                    <a:pt x="7109" y="8162"/>
                  </a:lnTo>
                  <a:lnTo>
                    <a:pt x="7090" y="8154"/>
                  </a:lnTo>
                  <a:lnTo>
                    <a:pt x="7085" y="8152"/>
                  </a:lnTo>
                  <a:lnTo>
                    <a:pt x="7067" y="8143"/>
                  </a:lnTo>
                  <a:lnTo>
                    <a:pt x="7062" y="8141"/>
                  </a:lnTo>
                  <a:lnTo>
                    <a:pt x="7043" y="8132"/>
                  </a:lnTo>
                  <a:lnTo>
                    <a:pt x="7039" y="8129"/>
                  </a:lnTo>
                  <a:lnTo>
                    <a:pt x="7021" y="8119"/>
                  </a:lnTo>
                  <a:lnTo>
                    <a:pt x="7015" y="8116"/>
                  </a:lnTo>
                  <a:lnTo>
                    <a:pt x="6998" y="8106"/>
                  </a:lnTo>
                  <a:lnTo>
                    <a:pt x="6993" y="8103"/>
                  </a:lnTo>
                  <a:lnTo>
                    <a:pt x="6977" y="8092"/>
                  </a:lnTo>
                  <a:lnTo>
                    <a:pt x="6972" y="8089"/>
                  </a:lnTo>
                  <a:lnTo>
                    <a:pt x="6956" y="8077"/>
                  </a:lnTo>
                  <a:lnTo>
                    <a:pt x="6951" y="8074"/>
                  </a:lnTo>
                  <a:lnTo>
                    <a:pt x="6935" y="8062"/>
                  </a:lnTo>
                  <a:lnTo>
                    <a:pt x="6931" y="8058"/>
                  </a:lnTo>
                  <a:lnTo>
                    <a:pt x="6916" y="8045"/>
                  </a:lnTo>
                  <a:lnTo>
                    <a:pt x="6911" y="8042"/>
                  </a:lnTo>
                  <a:lnTo>
                    <a:pt x="6896" y="8028"/>
                  </a:lnTo>
                  <a:lnTo>
                    <a:pt x="6892" y="8024"/>
                  </a:lnTo>
                  <a:lnTo>
                    <a:pt x="6878" y="8010"/>
                  </a:lnTo>
                  <a:lnTo>
                    <a:pt x="6874" y="8006"/>
                  </a:lnTo>
                  <a:lnTo>
                    <a:pt x="6860" y="7992"/>
                  </a:lnTo>
                  <a:lnTo>
                    <a:pt x="6856" y="7988"/>
                  </a:lnTo>
                  <a:lnTo>
                    <a:pt x="6843" y="7973"/>
                  </a:lnTo>
                  <a:lnTo>
                    <a:pt x="6839" y="7969"/>
                  </a:lnTo>
                  <a:lnTo>
                    <a:pt x="6827" y="7953"/>
                  </a:lnTo>
                  <a:lnTo>
                    <a:pt x="6823" y="7949"/>
                  </a:lnTo>
                  <a:lnTo>
                    <a:pt x="6811" y="7933"/>
                  </a:lnTo>
                  <a:lnTo>
                    <a:pt x="6808" y="7928"/>
                  </a:lnTo>
                  <a:lnTo>
                    <a:pt x="6796" y="7912"/>
                  </a:lnTo>
                  <a:lnTo>
                    <a:pt x="6793" y="7907"/>
                  </a:lnTo>
                  <a:lnTo>
                    <a:pt x="6782" y="7890"/>
                  </a:lnTo>
                  <a:lnTo>
                    <a:pt x="6779" y="7885"/>
                  </a:lnTo>
                  <a:lnTo>
                    <a:pt x="6768" y="7868"/>
                  </a:lnTo>
                  <a:lnTo>
                    <a:pt x="6766" y="7864"/>
                  </a:lnTo>
                  <a:lnTo>
                    <a:pt x="6756" y="7846"/>
                  </a:lnTo>
                  <a:lnTo>
                    <a:pt x="6753" y="7841"/>
                  </a:lnTo>
                  <a:lnTo>
                    <a:pt x="6744" y="7823"/>
                  </a:lnTo>
                  <a:lnTo>
                    <a:pt x="6742" y="7818"/>
                  </a:lnTo>
                  <a:lnTo>
                    <a:pt x="6734" y="7800"/>
                  </a:lnTo>
                  <a:lnTo>
                    <a:pt x="6731" y="7795"/>
                  </a:lnTo>
                  <a:lnTo>
                    <a:pt x="6724" y="7776"/>
                  </a:lnTo>
                  <a:lnTo>
                    <a:pt x="6722" y="7771"/>
                  </a:lnTo>
                  <a:lnTo>
                    <a:pt x="6715" y="7752"/>
                  </a:lnTo>
                  <a:lnTo>
                    <a:pt x="6713" y="7747"/>
                  </a:lnTo>
                  <a:lnTo>
                    <a:pt x="6706" y="7728"/>
                  </a:lnTo>
                  <a:lnTo>
                    <a:pt x="6705" y="7723"/>
                  </a:lnTo>
                  <a:lnTo>
                    <a:pt x="6699" y="7703"/>
                  </a:lnTo>
                  <a:lnTo>
                    <a:pt x="6698" y="7698"/>
                  </a:lnTo>
                  <a:lnTo>
                    <a:pt x="6693" y="7679"/>
                  </a:lnTo>
                  <a:lnTo>
                    <a:pt x="6692" y="7673"/>
                  </a:lnTo>
                  <a:lnTo>
                    <a:pt x="6688" y="7654"/>
                  </a:lnTo>
                  <a:lnTo>
                    <a:pt x="6687" y="7648"/>
                  </a:lnTo>
                  <a:lnTo>
                    <a:pt x="6683" y="7628"/>
                  </a:lnTo>
                  <a:lnTo>
                    <a:pt x="6682" y="7623"/>
                  </a:lnTo>
                  <a:lnTo>
                    <a:pt x="6680" y="7603"/>
                  </a:lnTo>
                  <a:lnTo>
                    <a:pt x="6679" y="7597"/>
                  </a:lnTo>
                  <a:lnTo>
                    <a:pt x="6677" y="7577"/>
                  </a:lnTo>
                  <a:lnTo>
                    <a:pt x="6677" y="7572"/>
                  </a:lnTo>
                  <a:lnTo>
                    <a:pt x="6676" y="7552"/>
                  </a:lnTo>
                  <a:lnTo>
                    <a:pt x="6675" y="7546"/>
                  </a:lnTo>
                  <a:lnTo>
                    <a:pt x="6675" y="7526"/>
                  </a:lnTo>
                  <a:lnTo>
                    <a:pt x="6675" y="7520"/>
                  </a:lnTo>
                  <a:lnTo>
                    <a:pt x="6675" y="7500"/>
                  </a:lnTo>
                  <a:lnTo>
                    <a:pt x="6676" y="7494"/>
                  </a:lnTo>
                  <a:lnTo>
                    <a:pt x="6677" y="7474"/>
                  </a:lnTo>
                  <a:lnTo>
                    <a:pt x="6677" y="7469"/>
                  </a:lnTo>
                  <a:lnTo>
                    <a:pt x="6679" y="7449"/>
                  </a:lnTo>
                  <a:lnTo>
                    <a:pt x="6680" y="7443"/>
                  </a:lnTo>
                  <a:lnTo>
                    <a:pt x="6682" y="7423"/>
                  </a:lnTo>
                  <a:lnTo>
                    <a:pt x="6683" y="7418"/>
                  </a:lnTo>
                  <a:lnTo>
                    <a:pt x="6687" y="7398"/>
                  </a:lnTo>
                  <a:lnTo>
                    <a:pt x="6688" y="7392"/>
                  </a:lnTo>
                  <a:lnTo>
                    <a:pt x="6692" y="7373"/>
                  </a:lnTo>
                  <a:lnTo>
                    <a:pt x="6693" y="7367"/>
                  </a:lnTo>
                  <a:lnTo>
                    <a:pt x="6698" y="7348"/>
                  </a:lnTo>
                  <a:lnTo>
                    <a:pt x="6699" y="7343"/>
                  </a:lnTo>
                  <a:lnTo>
                    <a:pt x="6705" y="7323"/>
                  </a:lnTo>
                  <a:lnTo>
                    <a:pt x="6706" y="7318"/>
                  </a:lnTo>
                  <a:lnTo>
                    <a:pt x="6713" y="7299"/>
                  </a:lnTo>
                  <a:lnTo>
                    <a:pt x="6715" y="7294"/>
                  </a:lnTo>
                  <a:lnTo>
                    <a:pt x="6721" y="7275"/>
                  </a:lnTo>
                  <a:lnTo>
                    <a:pt x="6723" y="7270"/>
                  </a:lnTo>
                  <a:lnTo>
                    <a:pt x="6731" y="7251"/>
                  </a:lnTo>
                  <a:lnTo>
                    <a:pt x="6733" y="7246"/>
                  </a:lnTo>
                  <a:lnTo>
                    <a:pt x="6742" y="7228"/>
                  </a:lnTo>
                  <a:lnTo>
                    <a:pt x="6744" y="7223"/>
                  </a:lnTo>
                  <a:lnTo>
                    <a:pt x="6753" y="7204"/>
                  </a:lnTo>
                  <a:lnTo>
                    <a:pt x="6756" y="7200"/>
                  </a:lnTo>
                  <a:lnTo>
                    <a:pt x="6766" y="7182"/>
                  </a:lnTo>
                  <a:lnTo>
                    <a:pt x="6769" y="7176"/>
                  </a:lnTo>
                  <a:lnTo>
                    <a:pt x="6779" y="7159"/>
                  </a:lnTo>
                  <a:lnTo>
                    <a:pt x="6782" y="7154"/>
                  </a:lnTo>
                  <a:lnTo>
                    <a:pt x="6793" y="7138"/>
                  </a:lnTo>
                  <a:lnTo>
                    <a:pt x="6796" y="7133"/>
                  </a:lnTo>
                  <a:lnTo>
                    <a:pt x="6808" y="7117"/>
                  </a:lnTo>
                  <a:lnTo>
                    <a:pt x="6811" y="7112"/>
                  </a:lnTo>
                  <a:lnTo>
                    <a:pt x="6823" y="7096"/>
                  </a:lnTo>
                  <a:lnTo>
                    <a:pt x="6827" y="7092"/>
                  </a:lnTo>
                  <a:lnTo>
                    <a:pt x="6840" y="7077"/>
                  </a:lnTo>
                  <a:lnTo>
                    <a:pt x="6843" y="7073"/>
                  </a:lnTo>
                  <a:lnTo>
                    <a:pt x="6857" y="7058"/>
                  </a:lnTo>
                  <a:lnTo>
                    <a:pt x="6860" y="7054"/>
                  </a:lnTo>
                  <a:lnTo>
                    <a:pt x="6874" y="7039"/>
                  </a:lnTo>
                  <a:lnTo>
                    <a:pt x="6878" y="7035"/>
                  </a:lnTo>
                  <a:lnTo>
                    <a:pt x="6893" y="7021"/>
                  </a:lnTo>
                  <a:lnTo>
                    <a:pt x="6897" y="7018"/>
                  </a:lnTo>
                  <a:lnTo>
                    <a:pt x="6912" y="7004"/>
                  </a:lnTo>
                  <a:lnTo>
                    <a:pt x="6916" y="7001"/>
                  </a:lnTo>
                  <a:lnTo>
                    <a:pt x="6931" y="6988"/>
                  </a:lnTo>
                  <a:lnTo>
                    <a:pt x="6935" y="6984"/>
                  </a:lnTo>
                  <a:lnTo>
                    <a:pt x="6951" y="6972"/>
                  </a:lnTo>
                  <a:lnTo>
                    <a:pt x="6956" y="6969"/>
                  </a:lnTo>
                  <a:lnTo>
                    <a:pt x="6972" y="6957"/>
                  </a:lnTo>
                  <a:lnTo>
                    <a:pt x="6977" y="6954"/>
                  </a:lnTo>
                  <a:lnTo>
                    <a:pt x="6993" y="6943"/>
                  </a:lnTo>
                  <a:lnTo>
                    <a:pt x="6998" y="6940"/>
                  </a:lnTo>
                  <a:lnTo>
                    <a:pt x="7015" y="6930"/>
                  </a:lnTo>
                  <a:lnTo>
                    <a:pt x="7021" y="6927"/>
                  </a:lnTo>
                  <a:lnTo>
                    <a:pt x="7039" y="6917"/>
                  </a:lnTo>
                  <a:lnTo>
                    <a:pt x="7043" y="6914"/>
                  </a:lnTo>
                  <a:lnTo>
                    <a:pt x="7062" y="6905"/>
                  </a:lnTo>
                  <a:lnTo>
                    <a:pt x="7067" y="6903"/>
                  </a:lnTo>
                  <a:lnTo>
                    <a:pt x="7085" y="6894"/>
                  </a:lnTo>
                  <a:lnTo>
                    <a:pt x="7090" y="6892"/>
                  </a:lnTo>
                  <a:lnTo>
                    <a:pt x="7109" y="6884"/>
                  </a:lnTo>
                  <a:lnTo>
                    <a:pt x="7114" y="6882"/>
                  </a:lnTo>
                  <a:lnTo>
                    <a:pt x="7133" y="6876"/>
                  </a:lnTo>
                  <a:lnTo>
                    <a:pt x="7138" y="6874"/>
                  </a:lnTo>
                  <a:lnTo>
                    <a:pt x="7157" y="6867"/>
                  </a:lnTo>
                  <a:lnTo>
                    <a:pt x="7162" y="6866"/>
                  </a:lnTo>
                  <a:lnTo>
                    <a:pt x="7182" y="6860"/>
                  </a:lnTo>
                  <a:lnTo>
                    <a:pt x="7187" y="6859"/>
                  </a:lnTo>
                  <a:lnTo>
                    <a:pt x="7206" y="6854"/>
                  </a:lnTo>
                  <a:lnTo>
                    <a:pt x="7212" y="6853"/>
                  </a:lnTo>
                  <a:lnTo>
                    <a:pt x="7231" y="6849"/>
                  </a:lnTo>
                  <a:lnTo>
                    <a:pt x="7237" y="6848"/>
                  </a:lnTo>
                  <a:lnTo>
                    <a:pt x="7257" y="6844"/>
                  </a:lnTo>
                  <a:lnTo>
                    <a:pt x="7262" y="6843"/>
                  </a:lnTo>
                  <a:lnTo>
                    <a:pt x="7282" y="6841"/>
                  </a:lnTo>
                  <a:lnTo>
                    <a:pt x="7288" y="6840"/>
                  </a:lnTo>
                  <a:lnTo>
                    <a:pt x="7308" y="6838"/>
                  </a:lnTo>
                  <a:lnTo>
                    <a:pt x="7313" y="6838"/>
                  </a:lnTo>
                  <a:lnTo>
                    <a:pt x="7333" y="6837"/>
                  </a:lnTo>
                  <a:lnTo>
                    <a:pt x="7339" y="6836"/>
                  </a:lnTo>
                  <a:lnTo>
                    <a:pt x="7359" y="6836"/>
                  </a:lnTo>
                  <a:lnTo>
                    <a:pt x="7365" y="6836"/>
                  </a:lnTo>
                  <a:lnTo>
                    <a:pt x="7385" y="6836"/>
                  </a:lnTo>
                  <a:lnTo>
                    <a:pt x="7391" y="6837"/>
                  </a:lnTo>
                  <a:lnTo>
                    <a:pt x="7411" y="6838"/>
                  </a:lnTo>
                  <a:lnTo>
                    <a:pt x="7416" y="6838"/>
                  </a:lnTo>
                  <a:lnTo>
                    <a:pt x="7436" y="6840"/>
                  </a:lnTo>
                  <a:lnTo>
                    <a:pt x="7442" y="6841"/>
                  </a:lnTo>
                  <a:lnTo>
                    <a:pt x="7462" y="6843"/>
                  </a:lnTo>
                  <a:lnTo>
                    <a:pt x="7467" y="6844"/>
                  </a:lnTo>
                  <a:lnTo>
                    <a:pt x="7487" y="6848"/>
                  </a:lnTo>
                  <a:lnTo>
                    <a:pt x="7493" y="6849"/>
                  </a:lnTo>
                  <a:lnTo>
                    <a:pt x="7512" y="6853"/>
                  </a:lnTo>
                  <a:lnTo>
                    <a:pt x="7518" y="6854"/>
                  </a:lnTo>
                  <a:lnTo>
                    <a:pt x="7537" y="6859"/>
                  </a:lnTo>
                  <a:lnTo>
                    <a:pt x="7542" y="6860"/>
                  </a:lnTo>
                  <a:lnTo>
                    <a:pt x="7562" y="6866"/>
                  </a:lnTo>
                  <a:lnTo>
                    <a:pt x="7567" y="6867"/>
                  </a:lnTo>
                  <a:lnTo>
                    <a:pt x="7586" y="6874"/>
                  </a:lnTo>
                  <a:lnTo>
                    <a:pt x="7591" y="6876"/>
                  </a:lnTo>
                  <a:lnTo>
                    <a:pt x="7610" y="6883"/>
                  </a:lnTo>
                  <a:lnTo>
                    <a:pt x="7615" y="6885"/>
                  </a:lnTo>
                  <a:lnTo>
                    <a:pt x="7634" y="6892"/>
                  </a:lnTo>
                  <a:lnTo>
                    <a:pt x="7639" y="6895"/>
                  </a:lnTo>
                  <a:lnTo>
                    <a:pt x="7657" y="6903"/>
                  </a:lnTo>
                  <a:lnTo>
                    <a:pt x="7662" y="6905"/>
                  </a:lnTo>
                  <a:lnTo>
                    <a:pt x="7680" y="6914"/>
                  </a:lnTo>
                  <a:lnTo>
                    <a:pt x="7685" y="6917"/>
                  </a:lnTo>
                  <a:lnTo>
                    <a:pt x="7703" y="6927"/>
                  </a:lnTo>
                  <a:lnTo>
                    <a:pt x="7707" y="6929"/>
                  </a:lnTo>
                  <a:lnTo>
                    <a:pt x="7724" y="6940"/>
                  </a:lnTo>
                  <a:lnTo>
                    <a:pt x="7729" y="6943"/>
                  </a:lnTo>
                  <a:lnTo>
                    <a:pt x="7746" y="6954"/>
                  </a:lnTo>
                  <a:lnTo>
                    <a:pt x="7751" y="6957"/>
                  </a:lnTo>
                  <a:lnTo>
                    <a:pt x="7767" y="6969"/>
                  </a:lnTo>
                  <a:lnTo>
                    <a:pt x="7772" y="6972"/>
                  </a:lnTo>
                  <a:lnTo>
                    <a:pt x="7788" y="6984"/>
                  </a:lnTo>
                  <a:lnTo>
                    <a:pt x="7792" y="6988"/>
                  </a:lnTo>
                  <a:lnTo>
                    <a:pt x="7808" y="7000"/>
                  </a:lnTo>
                  <a:lnTo>
                    <a:pt x="7812" y="7004"/>
                  </a:lnTo>
                  <a:lnTo>
                    <a:pt x="7827" y="7017"/>
                  </a:lnTo>
                  <a:lnTo>
                    <a:pt x="7831" y="7021"/>
                  </a:lnTo>
                  <a:lnTo>
                    <a:pt x="7845" y="7035"/>
                  </a:lnTo>
                  <a:lnTo>
                    <a:pt x="7849" y="7039"/>
                  </a:lnTo>
                  <a:lnTo>
                    <a:pt x="7863" y="7053"/>
                  </a:lnTo>
                  <a:lnTo>
                    <a:pt x="7867" y="7057"/>
                  </a:lnTo>
                  <a:lnTo>
                    <a:pt x="7881" y="7072"/>
                  </a:lnTo>
                  <a:lnTo>
                    <a:pt x="7884" y="7077"/>
                  </a:lnTo>
                  <a:lnTo>
                    <a:pt x="7897" y="7092"/>
                  </a:lnTo>
                  <a:lnTo>
                    <a:pt x="7901" y="7096"/>
                  </a:lnTo>
                  <a:lnTo>
                    <a:pt x="7913" y="7112"/>
                  </a:lnTo>
                  <a:lnTo>
                    <a:pt x="7916" y="7117"/>
                  </a:lnTo>
                  <a:lnTo>
                    <a:pt x="7928" y="7133"/>
                  </a:lnTo>
                  <a:lnTo>
                    <a:pt x="7931" y="7138"/>
                  </a:lnTo>
                  <a:lnTo>
                    <a:pt x="7942" y="7154"/>
                  </a:lnTo>
                  <a:lnTo>
                    <a:pt x="7945" y="7159"/>
                  </a:lnTo>
                  <a:lnTo>
                    <a:pt x="7955" y="7176"/>
                  </a:lnTo>
                  <a:lnTo>
                    <a:pt x="7958" y="7182"/>
                  </a:lnTo>
                  <a:lnTo>
                    <a:pt x="7968" y="7200"/>
                  </a:lnTo>
                  <a:lnTo>
                    <a:pt x="7971" y="7204"/>
                  </a:lnTo>
                  <a:lnTo>
                    <a:pt x="7980" y="7223"/>
                  </a:lnTo>
                  <a:lnTo>
                    <a:pt x="7982" y="7228"/>
                  </a:lnTo>
                  <a:lnTo>
                    <a:pt x="7991" y="7246"/>
                  </a:lnTo>
                  <a:lnTo>
                    <a:pt x="7993" y="7251"/>
                  </a:lnTo>
                  <a:lnTo>
                    <a:pt x="8001" y="7270"/>
                  </a:lnTo>
                  <a:lnTo>
                    <a:pt x="8003" y="7275"/>
                  </a:lnTo>
                  <a:lnTo>
                    <a:pt x="8009" y="7294"/>
                  </a:lnTo>
                  <a:lnTo>
                    <a:pt x="8011" y="7299"/>
                  </a:lnTo>
                  <a:lnTo>
                    <a:pt x="8018" y="7318"/>
                  </a:lnTo>
                  <a:lnTo>
                    <a:pt x="8019" y="7323"/>
                  </a:lnTo>
                  <a:lnTo>
                    <a:pt x="8025" y="7343"/>
                  </a:lnTo>
                  <a:lnTo>
                    <a:pt x="8026" y="7348"/>
                  </a:lnTo>
                  <a:lnTo>
                    <a:pt x="8031" y="7367"/>
                  </a:lnTo>
                  <a:lnTo>
                    <a:pt x="8032" y="7373"/>
                  </a:lnTo>
                  <a:lnTo>
                    <a:pt x="8036" y="7392"/>
                  </a:lnTo>
                  <a:lnTo>
                    <a:pt x="8037" y="7398"/>
                  </a:lnTo>
                  <a:lnTo>
                    <a:pt x="8041" y="7418"/>
                  </a:lnTo>
                  <a:lnTo>
                    <a:pt x="8042" y="7423"/>
                  </a:lnTo>
                  <a:lnTo>
                    <a:pt x="8044" y="7443"/>
                  </a:lnTo>
                  <a:lnTo>
                    <a:pt x="8045" y="7449"/>
                  </a:lnTo>
                  <a:lnTo>
                    <a:pt x="8047" y="7469"/>
                  </a:lnTo>
                  <a:lnTo>
                    <a:pt x="8047" y="7474"/>
                  </a:lnTo>
                  <a:lnTo>
                    <a:pt x="8048" y="7494"/>
                  </a:lnTo>
                  <a:close/>
                  <a:moveTo>
                    <a:pt x="7748" y="7552"/>
                  </a:moveTo>
                  <a:lnTo>
                    <a:pt x="7749" y="7537"/>
                  </a:lnTo>
                  <a:lnTo>
                    <a:pt x="7749" y="7523"/>
                  </a:lnTo>
                  <a:lnTo>
                    <a:pt x="7749" y="7509"/>
                  </a:lnTo>
                  <a:lnTo>
                    <a:pt x="7748" y="7494"/>
                  </a:lnTo>
                  <a:lnTo>
                    <a:pt x="7747" y="7480"/>
                  </a:lnTo>
                  <a:lnTo>
                    <a:pt x="7745" y="7465"/>
                  </a:lnTo>
                  <a:lnTo>
                    <a:pt x="7742" y="7451"/>
                  </a:lnTo>
                  <a:lnTo>
                    <a:pt x="7739" y="7437"/>
                  </a:lnTo>
                  <a:lnTo>
                    <a:pt x="7736" y="7423"/>
                  </a:lnTo>
                  <a:lnTo>
                    <a:pt x="7732" y="7409"/>
                  </a:lnTo>
                  <a:lnTo>
                    <a:pt x="7727" y="7395"/>
                  </a:lnTo>
                  <a:lnTo>
                    <a:pt x="7722" y="7381"/>
                  </a:lnTo>
                  <a:lnTo>
                    <a:pt x="7717" y="7368"/>
                  </a:lnTo>
                  <a:lnTo>
                    <a:pt x="7710" y="7355"/>
                  </a:lnTo>
                  <a:lnTo>
                    <a:pt x="7704" y="7341"/>
                  </a:lnTo>
                  <a:lnTo>
                    <a:pt x="7697" y="7329"/>
                  </a:lnTo>
                  <a:lnTo>
                    <a:pt x="7690" y="7317"/>
                  </a:lnTo>
                  <a:lnTo>
                    <a:pt x="7682" y="7305"/>
                  </a:lnTo>
                  <a:lnTo>
                    <a:pt x="7673" y="7293"/>
                  </a:lnTo>
                  <a:lnTo>
                    <a:pt x="7665" y="7282"/>
                  </a:lnTo>
                  <a:lnTo>
                    <a:pt x="7655" y="7271"/>
                  </a:lnTo>
                  <a:lnTo>
                    <a:pt x="7646" y="7260"/>
                  </a:lnTo>
                  <a:lnTo>
                    <a:pt x="7636" y="7250"/>
                  </a:lnTo>
                  <a:lnTo>
                    <a:pt x="7625" y="7240"/>
                  </a:lnTo>
                  <a:lnTo>
                    <a:pt x="7615" y="7230"/>
                  </a:lnTo>
                  <a:lnTo>
                    <a:pt x="7603" y="7221"/>
                  </a:lnTo>
                  <a:lnTo>
                    <a:pt x="7592" y="7212"/>
                  </a:lnTo>
                  <a:lnTo>
                    <a:pt x="7580" y="7204"/>
                  </a:lnTo>
                  <a:lnTo>
                    <a:pt x="7568" y="7196"/>
                  </a:lnTo>
                  <a:lnTo>
                    <a:pt x="7555" y="7188"/>
                  </a:lnTo>
                  <a:lnTo>
                    <a:pt x="7542" y="7181"/>
                  </a:lnTo>
                  <a:lnTo>
                    <a:pt x="7529" y="7174"/>
                  </a:lnTo>
                  <a:lnTo>
                    <a:pt x="7516" y="7168"/>
                  </a:lnTo>
                  <a:lnTo>
                    <a:pt x="7503" y="7163"/>
                  </a:lnTo>
                  <a:lnTo>
                    <a:pt x="7489" y="7158"/>
                  </a:lnTo>
                  <a:lnTo>
                    <a:pt x="7476" y="7153"/>
                  </a:lnTo>
                  <a:lnTo>
                    <a:pt x="7462" y="7149"/>
                  </a:lnTo>
                  <a:lnTo>
                    <a:pt x="7448" y="7146"/>
                  </a:lnTo>
                  <a:lnTo>
                    <a:pt x="7434" y="7143"/>
                  </a:lnTo>
                  <a:lnTo>
                    <a:pt x="7420" y="7140"/>
                  </a:lnTo>
                  <a:lnTo>
                    <a:pt x="7405" y="7138"/>
                  </a:lnTo>
                  <a:lnTo>
                    <a:pt x="7391" y="7137"/>
                  </a:lnTo>
                  <a:lnTo>
                    <a:pt x="7376" y="7136"/>
                  </a:lnTo>
                  <a:lnTo>
                    <a:pt x="7362" y="7136"/>
                  </a:lnTo>
                  <a:lnTo>
                    <a:pt x="7348" y="7136"/>
                  </a:lnTo>
                  <a:lnTo>
                    <a:pt x="7333" y="7137"/>
                  </a:lnTo>
                  <a:lnTo>
                    <a:pt x="7319" y="7138"/>
                  </a:lnTo>
                  <a:lnTo>
                    <a:pt x="7304" y="7140"/>
                  </a:lnTo>
                  <a:lnTo>
                    <a:pt x="7290" y="7143"/>
                  </a:lnTo>
                  <a:lnTo>
                    <a:pt x="7276" y="7146"/>
                  </a:lnTo>
                  <a:lnTo>
                    <a:pt x="7262" y="7149"/>
                  </a:lnTo>
                  <a:lnTo>
                    <a:pt x="7248" y="7153"/>
                  </a:lnTo>
                  <a:lnTo>
                    <a:pt x="7234" y="7158"/>
                  </a:lnTo>
                  <a:lnTo>
                    <a:pt x="7220" y="7163"/>
                  </a:lnTo>
                  <a:lnTo>
                    <a:pt x="7207" y="7168"/>
                  </a:lnTo>
                  <a:lnTo>
                    <a:pt x="7194" y="7175"/>
                  </a:lnTo>
                  <a:lnTo>
                    <a:pt x="7180" y="7181"/>
                  </a:lnTo>
                  <a:lnTo>
                    <a:pt x="7168" y="7188"/>
                  </a:lnTo>
                  <a:lnTo>
                    <a:pt x="7156" y="7195"/>
                  </a:lnTo>
                  <a:lnTo>
                    <a:pt x="7144" y="7203"/>
                  </a:lnTo>
                  <a:lnTo>
                    <a:pt x="7132" y="7212"/>
                  </a:lnTo>
                  <a:lnTo>
                    <a:pt x="7121" y="7220"/>
                  </a:lnTo>
                  <a:lnTo>
                    <a:pt x="7110" y="7230"/>
                  </a:lnTo>
                  <a:lnTo>
                    <a:pt x="7099" y="7239"/>
                  </a:lnTo>
                  <a:lnTo>
                    <a:pt x="7088" y="7249"/>
                  </a:lnTo>
                  <a:lnTo>
                    <a:pt x="7078" y="7260"/>
                  </a:lnTo>
                  <a:lnTo>
                    <a:pt x="7069" y="7271"/>
                  </a:lnTo>
                  <a:lnTo>
                    <a:pt x="7059" y="7282"/>
                  </a:lnTo>
                  <a:lnTo>
                    <a:pt x="7051" y="7293"/>
                  </a:lnTo>
                  <a:lnTo>
                    <a:pt x="7042" y="7305"/>
                  </a:lnTo>
                  <a:lnTo>
                    <a:pt x="7034" y="7317"/>
                  </a:lnTo>
                  <a:lnTo>
                    <a:pt x="7027" y="7329"/>
                  </a:lnTo>
                  <a:lnTo>
                    <a:pt x="7020" y="7341"/>
                  </a:lnTo>
                  <a:lnTo>
                    <a:pt x="7014" y="7355"/>
                  </a:lnTo>
                  <a:lnTo>
                    <a:pt x="7007" y="7368"/>
                  </a:lnTo>
                  <a:lnTo>
                    <a:pt x="7002" y="7381"/>
                  </a:lnTo>
                  <a:lnTo>
                    <a:pt x="6997" y="7395"/>
                  </a:lnTo>
                  <a:lnTo>
                    <a:pt x="6992" y="7409"/>
                  </a:lnTo>
                  <a:lnTo>
                    <a:pt x="6988" y="7423"/>
                  </a:lnTo>
                  <a:lnTo>
                    <a:pt x="6985" y="7437"/>
                  </a:lnTo>
                  <a:lnTo>
                    <a:pt x="6982" y="7451"/>
                  </a:lnTo>
                  <a:lnTo>
                    <a:pt x="6979" y="7465"/>
                  </a:lnTo>
                  <a:lnTo>
                    <a:pt x="6977" y="7480"/>
                  </a:lnTo>
                  <a:lnTo>
                    <a:pt x="6976" y="7494"/>
                  </a:lnTo>
                  <a:lnTo>
                    <a:pt x="6975" y="7509"/>
                  </a:lnTo>
                  <a:lnTo>
                    <a:pt x="6975" y="7523"/>
                  </a:lnTo>
                  <a:lnTo>
                    <a:pt x="6975" y="7537"/>
                  </a:lnTo>
                  <a:lnTo>
                    <a:pt x="6976" y="7552"/>
                  </a:lnTo>
                  <a:lnTo>
                    <a:pt x="6977" y="7566"/>
                  </a:lnTo>
                  <a:lnTo>
                    <a:pt x="6979" y="7581"/>
                  </a:lnTo>
                  <a:lnTo>
                    <a:pt x="6982" y="7595"/>
                  </a:lnTo>
                  <a:lnTo>
                    <a:pt x="6985" y="7609"/>
                  </a:lnTo>
                  <a:lnTo>
                    <a:pt x="6988" y="7623"/>
                  </a:lnTo>
                  <a:lnTo>
                    <a:pt x="6992" y="7637"/>
                  </a:lnTo>
                  <a:lnTo>
                    <a:pt x="6997" y="7650"/>
                  </a:lnTo>
                  <a:lnTo>
                    <a:pt x="7002" y="7664"/>
                  </a:lnTo>
                  <a:lnTo>
                    <a:pt x="7007" y="7677"/>
                  </a:lnTo>
                  <a:lnTo>
                    <a:pt x="7013" y="7690"/>
                  </a:lnTo>
                  <a:lnTo>
                    <a:pt x="7020" y="7703"/>
                  </a:lnTo>
                  <a:lnTo>
                    <a:pt x="7027" y="7716"/>
                  </a:lnTo>
                  <a:lnTo>
                    <a:pt x="7035" y="7729"/>
                  </a:lnTo>
                  <a:lnTo>
                    <a:pt x="7043" y="7741"/>
                  </a:lnTo>
                  <a:lnTo>
                    <a:pt x="7051" y="7753"/>
                  </a:lnTo>
                  <a:lnTo>
                    <a:pt x="7060" y="7764"/>
                  </a:lnTo>
                  <a:lnTo>
                    <a:pt x="7069" y="7776"/>
                  </a:lnTo>
                  <a:lnTo>
                    <a:pt x="7079" y="7786"/>
                  </a:lnTo>
                  <a:lnTo>
                    <a:pt x="7089" y="7797"/>
                  </a:lnTo>
                  <a:lnTo>
                    <a:pt x="7099" y="7807"/>
                  </a:lnTo>
                  <a:lnTo>
                    <a:pt x="7110" y="7816"/>
                  </a:lnTo>
                  <a:lnTo>
                    <a:pt x="7121" y="7826"/>
                  </a:lnTo>
                  <a:lnTo>
                    <a:pt x="7132" y="7834"/>
                  </a:lnTo>
                  <a:lnTo>
                    <a:pt x="7144" y="7843"/>
                  </a:lnTo>
                  <a:lnTo>
                    <a:pt x="7156" y="7851"/>
                  </a:lnTo>
                  <a:lnTo>
                    <a:pt x="7168" y="7858"/>
                  </a:lnTo>
                  <a:lnTo>
                    <a:pt x="7180" y="7865"/>
                  </a:lnTo>
                  <a:lnTo>
                    <a:pt x="7194" y="7871"/>
                  </a:lnTo>
                  <a:lnTo>
                    <a:pt x="7207" y="7878"/>
                  </a:lnTo>
                  <a:lnTo>
                    <a:pt x="7220" y="7883"/>
                  </a:lnTo>
                  <a:lnTo>
                    <a:pt x="7234" y="7888"/>
                  </a:lnTo>
                  <a:lnTo>
                    <a:pt x="7248" y="7893"/>
                  </a:lnTo>
                  <a:lnTo>
                    <a:pt x="7262" y="7897"/>
                  </a:lnTo>
                  <a:lnTo>
                    <a:pt x="7276" y="7900"/>
                  </a:lnTo>
                  <a:lnTo>
                    <a:pt x="7290" y="7903"/>
                  </a:lnTo>
                  <a:lnTo>
                    <a:pt x="7304" y="7906"/>
                  </a:lnTo>
                  <a:lnTo>
                    <a:pt x="7319" y="7908"/>
                  </a:lnTo>
                  <a:lnTo>
                    <a:pt x="7333" y="7909"/>
                  </a:lnTo>
                  <a:lnTo>
                    <a:pt x="7348" y="7910"/>
                  </a:lnTo>
                  <a:lnTo>
                    <a:pt x="7362" y="7910"/>
                  </a:lnTo>
                  <a:lnTo>
                    <a:pt x="7376" y="7910"/>
                  </a:lnTo>
                  <a:lnTo>
                    <a:pt x="7391" y="7909"/>
                  </a:lnTo>
                  <a:lnTo>
                    <a:pt x="7405" y="7908"/>
                  </a:lnTo>
                  <a:lnTo>
                    <a:pt x="7420" y="7906"/>
                  </a:lnTo>
                  <a:lnTo>
                    <a:pt x="7434" y="7903"/>
                  </a:lnTo>
                  <a:lnTo>
                    <a:pt x="7448" y="7900"/>
                  </a:lnTo>
                  <a:lnTo>
                    <a:pt x="7462" y="7897"/>
                  </a:lnTo>
                  <a:lnTo>
                    <a:pt x="7476" y="7893"/>
                  </a:lnTo>
                  <a:lnTo>
                    <a:pt x="7489" y="7888"/>
                  </a:lnTo>
                  <a:lnTo>
                    <a:pt x="7503" y="7883"/>
                  </a:lnTo>
                  <a:lnTo>
                    <a:pt x="7516" y="7878"/>
                  </a:lnTo>
                  <a:lnTo>
                    <a:pt x="7529" y="7872"/>
                  </a:lnTo>
                  <a:lnTo>
                    <a:pt x="7542" y="7865"/>
                  </a:lnTo>
                  <a:lnTo>
                    <a:pt x="7555" y="7858"/>
                  </a:lnTo>
                  <a:lnTo>
                    <a:pt x="7568" y="7850"/>
                  </a:lnTo>
                  <a:lnTo>
                    <a:pt x="7580" y="7842"/>
                  </a:lnTo>
                  <a:lnTo>
                    <a:pt x="7592" y="7834"/>
                  </a:lnTo>
                  <a:lnTo>
                    <a:pt x="7603" y="7825"/>
                  </a:lnTo>
                  <a:lnTo>
                    <a:pt x="7614" y="7816"/>
                  </a:lnTo>
                  <a:lnTo>
                    <a:pt x="7625" y="7807"/>
                  </a:lnTo>
                  <a:lnTo>
                    <a:pt x="7636" y="7797"/>
                  </a:lnTo>
                  <a:lnTo>
                    <a:pt x="7646" y="7786"/>
                  </a:lnTo>
                  <a:lnTo>
                    <a:pt x="7655" y="7775"/>
                  </a:lnTo>
                  <a:lnTo>
                    <a:pt x="7664" y="7764"/>
                  </a:lnTo>
                  <a:lnTo>
                    <a:pt x="7673" y="7753"/>
                  </a:lnTo>
                  <a:lnTo>
                    <a:pt x="7681" y="7741"/>
                  </a:lnTo>
                  <a:lnTo>
                    <a:pt x="7689" y="7729"/>
                  </a:lnTo>
                  <a:lnTo>
                    <a:pt x="7697" y="7716"/>
                  </a:lnTo>
                  <a:lnTo>
                    <a:pt x="7704" y="7703"/>
                  </a:lnTo>
                  <a:lnTo>
                    <a:pt x="7711" y="7690"/>
                  </a:lnTo>
                  <a:lnTo>
                    <a:pt x="7717" y="7677"/>
                  </a:lnTo>
                  <a:lnTo>
                    <a:pt x="7722" y="7664"/>
                  </a:lnTo>
                  <a:lnTo>
                    <a:pt x="7727" y="7650"/>
                  </a:lnTo>
                  <a:lnTo>
                    <a:pt x="7732" y="7637"/>
                  </a:lnTo>
                  <a:lnTo>
                    <a:pt x="7736" y="7623"/>
                  </a:lnTo>
                  <a:lnTo>
                    <a:pt x="7739" y="7609"/>
                  </a:lnTo>
                  <a:lnTo>
                    <a:pt x="7742" y="7595"/>
                  </a:lnTo>
                  <a:lnTo>
                    <a:pt x="7745" y="7581"/>
                  </a:lnTo>
                  <a:lnTo>
                    <a:pt x="7747" y="7566"/>
                  </a:lnTo>
                  <a:lnTo>
                    <a:pt x="7748" y="7552"/>
                  </a:lnTo>
                  <a:close/>
                  <a:moveTo>
                    <a:pt x="4612" y="7494"/>
                  </a:moveTo>
                  <a:lnTo>
                    <a:pt x="4613" y="7500"/>
                  </a:lnTo>
                  <a:lnTo>
                    <a:pt x="4613" y="7520"/>
                  </a:lnTo>
                  <a:lnTo>
                    <a:pt x="4613" y="7526"/>
                  </a:lnTo>
                  <a:lnTo>
                    <a:pt x="4613" y="7546"/>
                  </a:lnTo>
                  <a:lnTo>
                    <a:pt x="4612" y="7552"/>
                  </a:lnTo>
                  <a:lnTo>
                    <a:pt x="4611" y="7572"/>
                  </a:lnTo>
                  <a:lnTo>
                    <a:pt x="4611" y="7577"/>
                  </a:lnTo>
                  <a:lnTo>
                    <a:pt x="4609" y="7597"/>
                  </a:lnTo>
                  <a:lnTo>
                    <a:pt x="4608" y="7603"/>
                  </a:lnTo>
                  <a:lnTo>
                    <a:pt x="4606" y="7623"/>
                  </a:lnTo>
                  <a:lnTo>
                    <a:pt x="4605" y="7628"/>
                  </a:lnTo>
                  <a:lnTo>
                    <a:pt x="4601" y="7648"/>
                  </a:lnTo>
                  <a:lnTo>
                    <a:pt x="4600" y="7654"/>
                  </a:lnTo>
                  <a:lnTo>
                    <a:pt x="4596" y="7673"/>
                  </a:lnTo>
                  <a:lnTo>
                    <a:pt x="4595" y="7679"/>
                  </a:lnTo>
                  <a:lnTo>
                    <a:pt x="4590" y="7698"/>
                  </a:lnTo>
                  <a:lnTo>
                    <a:pt x="4589" y="7703"/>
                  </a:lnTo>
                  <a:lnTo>
                    <a:pt x="4583" y="7723"/>
                  </a:lnTo>
                  <a:lnTo>
                    <a:pt x="4582" y="7728"/>
                  </a:lnTo>
                  <a:lnTo>
                    <a:pt x="4575" y="7747"/>
                  </a:lnTo>
                  <a:lnTo>
                    <a:pt x="4573" y="7752"/>
                  </a:lnTo>
                  <a:lnTo>
                    <a:pt x="4566" y="7771"/>
                  </a:lnTo>
                  <a:lnTo>
                    <a:pt x="4564" y="7776"/>
                  </a:lnTo>
                  <a:lnTo>
                    <a:pt x="4557" y="7795"/>
                  </a:lnTo>
                  <a:lnTo>
                    <a:pt x="4554" y="7800"/>
                  </a:lnTo>
                  <a:lnTo>
                    <a:pt x="4546" y="7818"/>
                  </a:lnTo>
                  <a:lnTo>
                    <a:pt x="4544" y="7823"/>
                  </a:lnTo>
                  <a:lnTo>
                    <a:pt x="4535" y="7841"/>
                  </a:lnTo>
                  <a:lnTo>
                    <a:pt x="4532" y="7846"/>
                  </a:lnTo>
                  <a:lnTo>
                    <a:pt x="4522" y="7864"/>
                  </a:lnTo>
                  <a:lnTo>
                    <a:pt x="4520" y="7868"/>
                  </a:lnTo>
                  <a:lnTo>
                    <a:pt x="4509" y="7885"/>
                  </a:lnTo>
                  <a:lnTo>
                    <a:pt x="4506" y="7890"/>
                  </a:lnTo>
                  <a:lnTo>
                    <a:pt x="4495" y="7907"/>
                  </a:lnTo>
                  <a:lnTo>
                    <a:pt x="4492" y="7912"/>
                  </a:lnTo>
                  <a:lnTo>
                    <a:pt x="4480" y="7928"/>
                  </a:lnTo>
                  <a:lnTo>
                    <a:pt x="4477" y="7933"/>
                  </a:lnTo>
                  <a:lnTo>
                    <a:pt x="4465" y="7949"/>
                  </a:lnTo>
                  <a:lnTo>
                    <a:pt x="4461" y="7953"/>
                  </a:lnTo>
                  <a:lnTo>
                    <a:pt x="4449" y="7969"/>
                  </a:lnTo>
                  <a:lnTo>
                    <a:pt x="4445" y="7973"/>
                  </a:lnTo>
                  <a:lnTo>
                    <a:pt x="4432" y="7988"/>
                  </a:lnTo>
                  <a:lnTo>
                    <a:pt x="4428" y="7992"/>
                  </a:lnTo>
                  <a:lnTo>
                    <a:pt x="4414" y="8006"/>
                  </a:lnTo>
                  <a:lnTo>
                    <a:pt x="4410" y="8010"/>
                  </a:lnTo>
                  <a:lnTo>
                    <a:pt x="4396" y="8024"/>
                  </a:lnTo>
                  <a:lnTo>
                    <a:pt x="4392" y="8028"/>
                  </a:lnTo>
                  <a:lnTo>
                    <a:pt x="4377" y="8042"/>
                  </a:lnTo>
                  <a:lnTo>
                    <a:pt x="4372" y="8045"/>
                  </a:lnTo>
                  <a:lnTo>
                    <a:pt x="4357" y="8058"/>
                  </a:lnTo>
                  <a:lnTo>
                    <a:pt x="4353" y="8062"/>
                  </a:lnTo>
                  <a:lnTo>
                    <a:pt x="4337" y="8074"/>
                  </a:lnTo>
                  <a:lnTo>
                    <a:pt x="4332" y="8077"/>
                  </a:lnTo>
                  <a:lnTo>
                    <a:pt x="4316" y="8089"/>
                  </a:lnTo>
                  <a:lnTo>
                    <a:pt x="4311" y="8092"/>
                  </a:lnTo>
                  <a:lnTo>
                    <a:pt x="4295" y="8103"/>
                  </a:lnTo>
                  <a:lnTo>
                    <a:pt x="4290" y="8106"/>
                  </a:lnTo>
                  <a:lnTo>
                    <a:pt x="4273" y="8116"/>
                  </a:lnTo>
                  <a:lnTo>
                    <a:pt x="4267" y="8119"/>
                  </a:lnTo>
                  <a:lnTo>
                    <a:pt x="4249" y="8129"/>
                  </a:lnTo>
                  <a:lnTo>
                    <a:pt x="4245" y="8132"/>
                  </a:lnTo>
                  <a:lnTo>
                    <a:pt x="4227" y="8141"/>
                  </a:lnTo>
                  <a:lnTo>
                    <a:pt x="4222" y="8143"/>
                  </a:lnTo>
                  <a:lnTo>
                    <a:pt x="4203" y="8152"/>
                  </a:lnTo>
                  <a:lnTo>
                    <a:pt x="4198" y="8154"/>
                  </a:lnTo>
                  <a:lnTo>
                    <a:pt x="4180" y="8161"/>
                  </a:lnTo>
                  <a:lnTo>
                    <a:pt x="4175" y="8163"/>
                  </a:lnTo>
                  <a:lnTo>
                    <a:pt x="4156" y="8170"/>
                  </a:lnTo>
                  <a:lnTo>
                    <a:pt x="4151" y="8172"/>
                  </a:lnTo>
                  <a:lnTo>
                    <a:pt x="4132" y="8179"/>
                  </a:lnTo>
                  <a:lnTo>
                    <a:pt x="4126" y="8180"/>
                  </a:lnTo>
                  <a:lnTo>
                    <a:pt x="4107" y="8186"/>
                  </a:lnTo>
                  <a:lnTo>
                    <a:pt x="4102" y="8187"/>
                  </a:lnTo>
                  <a:lnTo>
                    <a:pt x="4082" y="8192"/>
                  </a:lnTo>
                  <a:lnTo>
                    <a:pt x="4077" y="8193"/>
                  </a:lnTo>
                  <a:lnTo>
                    <a:pt x="4057" y="8197"/>
                  </a:lnTo>
                  <a:lnTo>
                    <a:pt x="4052" y="8198"/>
                  </a:lnTo>
                  <a:lnTo>
                    <a:pt x="4032" y="8202"/>
                  </a:lnTo>
                  <a:lnTo>
                    <a:pt x="4026" y="8203"/>
                  </a:lnTo>
                  <a:lnTo>
                    <a:pt x="4006" y="8205"/>
                  </a:lnTo>
                  <a:lnTo>
                    <a:pt x="4001" y="8206"/>
                  </a:lnTo>
                  <a:lnTo>
                    <a:pt x="3981" y="8208"/>
                  </a:lnTo>
                  <a:lnTo>
                    <a:pt x="3975" y="8208"/>
                  </a:lnTo>
                  <a:lnTo>
                    <a:pt x="3955" y="8209"/>
                  </a:lnTo>
                  <a:lnTo>
                    <a:pt x="3949" y="8210"/>
                  </a:lnTo>
                  <a:lnTo>
                    <a:pt x="3929" y="8210"/>
                  </a:lnTo>
                  <a:lnTo>
                    <a:pt x="3923" y="8210"/>
                  </a:lnTo>
                  <a:lnTo>
                    <a:pt x="3903" y="8210"/>
                  </a:lnTo>
                  <a:lnTo>
                    <a:pt x="3897" y="8209"/>
                  </a:lnTo>
                  <a:lnTo>
                    <a:pt x="3877" y="8208"/>
                  </a:lnTo>
                  <a:lnTo>
                    <a:pt x="3872" y="8208"/>
                  </a:lnTo>
                  <a:lnTo>
                    <a:pt x="3852" y="8206"/>
                  </a:lnTo>
                  <a:lnTo>
                    <a:pt x="3846" y="8205"/>
                  </a:lnTo>
                  <a:lnTo>
                    <a:pt x="3826" y="8203"/>
                  </a:lnTo>
                  <a:lnTo>
                    <a:pt x="3821" y="8202"/>
                  </a:lnTo>
                  <a:lnTo>
                    <a:pt x="3801" y="8198"/>
                  </a:lnTo>
                  <a:lnTo>
                    <a:pt x="3796" y="8197"/>
                  </a:lnTo>
                  <a:lnTo>
                    <a:pt x="3776" y="8193"/>
                  </a:lnTo>
                  <a:lnTo>
                    <a:pt x="3771" y="8192"/>
                  </a:lnTo>
                  <a:lnTo>
                    <a:pt x="3751" y="8187"/>
                  </a:lnTo>
                  <a:lnTo>
                    <a:pt x="3746" y="8186"/>
                  </a:lnTo>
                  <a:lnTo>
                    <a:pt x="3727" y="8180"/>
                  </a:lnTo>
                  <a:lnTo>
                    <a:pt x="3721" y="8179"/>
                  </a:lnTo>
                  <a:lnTo>
                    <a:pt x="3702" y="8172"/>
                  </a:lnTo>
                  <a:lnTo>
                    <a:pt x="3697" y="8170"/>
                  </a:lnTo>
                  <a:lnTo>
                    <a:pt x="3678" y="8163"/>
                  </a:lnTo>
                  <a:lnTo>
                    <a:pt x="3673" y="8161"/>
                  </a:lnTo>
                  <a:lnTo>
                    <a:pt x="3655" y="8154"/>
                  </a:lnTo>
                  <a:lnTo>
                    <a:pt x="3650" y="8152"/>
                  </a:lnTo>
                  <a:lnTo>
                    <a:pt x="3631" y="8143"/>
                  </a:lnTo>
                  <a:lnTo>
                    <a:pt x="3626" y="8141"/>
                  </a:lnTo>
                  <a:lnTo>
                    <a:pt x="3608" y="8132"/>
                  </a:lnTo>
                  <a:lnTo>
                    <a:pt x="3604" y="8129"/>
                  </a:lnTo>
                  <a:lnTo>
                    <a:pt x="3586" y="8119"/>
                  </a:lnTo>
                  <a:lnTo>
                    <a:pt x="3581" y="8117"/>
                  </a:lnTo>
                  <a:lnTo>
                    <a:pt x="3564" y="8106"/>
                  </a:lnTo>
                  <a:lnTo>
                    <a:pt x="3559" y="8103"/>
                  </a:lnTo>
                  <a:lnTo>
                    <a:pt x="3542" y="8092"/>
                  </a:lnTo>
                  <a:lnTo>
                    <a:pt x="3537" y="8089"/>
                  </a:lnTo>
                  <a:lnTo>
                    <a:pt x="3521" y="8077"/>
                  </a:lnTo>
                  <a:lnTo>
                    <a:pt x="3516" y="8074"/>
                  </a:lnTo>
                  <a:lnTo>
                    <a:pt x="3500" y="8062"/>
                  </a:lnTo>
                  <a:lnTo>
                    <a:pt x="3496" y="8058"/>
                  </a:lnTo>
                  <a:lnTo>
                    <a:pt x="3480" y="8045"/>
                  </a:lnTo>
                  <a:lnTo>
                    <a:pt x="3476" y="8041"/>
                  </a:lnTo>
                  <a:lnTo>
                    <a:pt x="3461" y="8028"/>
                  </a:lnTo>
                  <a:lnTo>
                    <a:pt x="3457" y="8024"/>
                  </a:lnTo>
                  <a:lnTo>
                    <a:pt x="3442" y="8010"/>
                  </a:lnTo>
                  <a:lnTo>
                    <a:pt x="3438" y="8006"/>
                  </a:lnTo>
                  <a:lnTo>
                    <a:pt x="3425" y="7992"/>
                  </a:lnTo>
                  <a:lnTo>
                    <a:pt x="3421" y="7988"/>
                  </a:lnTo>
                  <a:lnTo>
                    <a:pt x="3408" y="7973"/>
                  </a:lnTo>
                  <a:lnTo>
                    <a:pt x="3404" y="7968"/>
                  </a:lnTo>
                  <a:lnTo>
                    <a:pt x="3391" y="7953"/>
                  </a:lnTo>
                  <a:lnTo>
                    <a:pt x="3388" y="7948"/>
                  </a:lnTo>
                  <a:lnTo>
                    <a:pt x="3376" y="7932"/>
                  </a:lnTo>
                  <a:lnTo>
                    <a:pt x="3372" y="7928"/>
                  </a:lnTo>
                  <a:lnTo>
                    <a:pt x="3361" y="7912"/>
                  </a:lnTo>
                  <a:lnTo>
                    <a:pt x="3358" y="7907"/>
                  </a:lnTo>
                  <a:lnTo>
                    <a:pt x="3347" y="7890"/>
                  </a:lnTo>
                  <a:lnTo>
                    <a:pt x="3344" y="7885"/>
                  </a:lnTo>
                  <a:lnTo>
                    <a:pt x="3333" y="7868"/>
                  </a:lnTo>
                  <a:lnTo>
                    <a:pt x="3331" y="7864"/>
                  </a:lnTo>
                  <a:lnTo>
                    <a:pt x="3321" y="7846"/>
                  </a:lnTo>
                  <a:lnTo>
                    <a:pt x="3318" y="7841"/>
                  </a:lnTo>
                  <a:lnTo>
                    <a:pt x="3309" y="7823"/>
                  </a:lnTo>
                  <a:lnTo>
                    <a:pt x="3307" y="7818"/>
                  </a:lnTo>
                  <a:lnTo>
                    <a:pt x="3299" y="7800"/>
                  </a:lnTo>
                  <a:lnTo>
                    <a:pt x="3296" y="7795"/>
                  </a:lnTo>
                  <a:lnTo>
                    <a:pt x="3289" y="7776"/>
                  </a:lnTo>
                  <a:lnTo>
                    <a:pt x="3287" y="7771"/>
                  </a:lnTo>
                  <a:lnTo>
                    <a:pt x="3280" y="7752"/>
                  </a:lnTo>
                  <a:lnTo>
                    <a:pt x="3278" y="7747"/>
                  </a:lnTo>
                  <a:lnTo>
                    <a:pt x="3271" y="7728"/>
                  </a:lnTo>
                  <a:lnTo>
                    <a:pt x="3270" y="7723"/>
                  </a:lnTo>
                  <a:lnTo>
                    <a:pt x="3264" y="7703"/>
                  </a:lnTo>
                  <a:lnTo>
                    <a:pt x="3263" y="7698"/>
                  </a:lnTo>
                  <a:lnTo>
                    <a:pt x="3258" y="7679"/>
                  </a:lnTo>
                  <a:lnTo>
                    <a:pt x="3257" y="7673"/>
                  </a:lnTo>
                  <a:lnTo>
                    <a:pt x="3253" y="7654"/>
                  </a:lnTo>
                  <a:lnTo>
                    <a:pt x="3252" y="7648"/>
                  </a:lnTo>
                  <a:lnTo>
                    <a:pt x="3248" y="7628"/>
                  </a:lnTo>
                  <a:lnTo>
                    <a:pt x="3247" y="7623"/>
                  </a:lnTo>
                  <a:lnTo>
                    <a:pt x="3245" y="7603"/>
                  </a:lnTo>
                  <a:lnTo>
                    <a:pt x="3244" y="7597"/>
                  </a:lnTo>
                  <a:lnTo>
                    <a:pt x="3242" y="7577"/>
                  </a:lnTo>
                  <a:lnTo>
                    <a:pt x="3242" y="7572"/>
                  </a:lnTo>
                  <a:lnTo>
                    <a:pt x="3241" y="7552"/>
                  </a:lnTo>
                  <a:lnTo>
                    <a:pt x="3240" y="7546"/>
                  </a:lnTo>
                  <a:lnTo>
                    <a:pt x="3240" y="7526"/>
                  </a:lnTo>
                  <a:lnTo>
                    <a:pt x="3240" y="7520"/>
                  </a:lnTo>
                  <a:lnTo>
                    <a:pt x="3240" y="7500"/>
                  </a:lnTo>
                  <a:lnTo>
                    <a:pt x="3241" y="7494"/>
                  </a:lnTo>
                  <a:lnTo>
                    <a:pt x="3242" y="7474"/>
                  </a:lnTo>
                  <a:lnTo>
                    <a:pt x="3242" y="7469"/>
                  </a:lnTo>
                  <a:lnTo>
                    <a:pt x="3244" y="7449"/>
                  </a:lnTo>
                  <a:lnTo>
                    <a:pt x="3245" y="7443"/>
                  </a:lnTo>
                  <a:lnTo>
                    <a:pt x="3247" y="7423"/>
                  </a:lnTo>
                  <a:lnTo>
                    <a:pt x="3248" y="7418"/>
                  </a:lnTo>
                  <a:lnTo>
                    <a:pt x="3252" y="7398"/>
                  </a:lnTo>
                  <a:lnTo>
                    <a:pt x="3253" y="7392"/>
                  </a:lnTo>
                  <a:lnTo>
                    <a:pt x="3257" y="7373"/>
                  </a:lnTo>
                  <a:lnTo>
                    <a:pt x="3258" y="7367"/>
                  </a:lnTo>
                  <a:lnTo>
                    <a:pt x="3263" y="7348"/>
                  </a:lnTo>
                  <a:lnTo>
                    <a:pt x="3264" y="7343"/>
                  </a:lnTo>
                  <a:lnTo>
                    <a:pt x="3270" y="7323"/>
                  </a:lnTo>
                  <a:lnTo>
                    <a:pt x="3271" y="7318"/>
                  </a:lnTo>
                  <a:lnTo>
                    <a:pt x="3278" y="7299"/>
                  </a:lnTo>
                  <a:lnTo>
                    <a:pt x="3280" y="7294"/>
                  </a:lnTo>
                  <a:lnTo>
                    <a:pt x="3286" y="7275"/>
                  </a:lnTo>
                  <a:lnTo>
                    <a:pt x="3288" y="7270"/>
                  </a:lnTo>
                  <a:lnTo>
                    <a:pt x="3296" y="7251"/>
                  </a:lnTo>
                  <a:lnTo>
                    <a:pt x="3298" y="7246"/>
                  </a:lnTo>
                  <a:lnTo>
                    <a:pt x="3307" y="7228"/>
                  </a:lnTo>
                  <a:lnTo>
                    <a:pt x="3309" y="7223"/>
                  </a:lnTo>
                  <a:lnTo>
                    <a:pt x="3318" y="7204"/>
                  </a:lnTo>
                  <a:lnTo>
                    <a:pt x="3321" y="7200"/>
                  </a:lnTo>
                  <a:lnTo>
                    <a:pt x="3331" y="7182"/>
                  </a:lnTo>
                  <a:lnTo>
                    <a:pt x="3334" y="7176"/>
                  </a:lnTo>
                  <a:lnTo>
                    <a:pt x="3344" y="7159"/>
                  </a:lnTo>
                  <a:lnTo>
                    <a:pt x="3347" y="7155"/>
                  </a:lnTo>
                  <a:lnTo>
                    <a:pt x="3358" y="7138"/>
                  </a:lnTo>
                  <a:lnTo>
                    <a:pt x="3361" y="7133"/>
                  </a:lnTo>
                  <a:lnTo>
                    <a:pt x="3373" y="7117"/>
                  </a:lnTo>
                  <a:lnTo>
                    <a:pt x="3376" y="7113"/>
                  </a:lnTo>
                  <a:lnTo>
                    <a:pt x="3388" y="7097"/>
                  </a:lnTo>
                  <a:lnTo>
                    <a:pt x="3391" y="7092"/>
                  </a:lnTo>
                  <a:lnTo>
                    <a:pt x="3404" y="7077"/>
                  </a:lnTo>
                  <a:lnTo>
                    <a:pt x="3408" y="7073"/>
                  </a:lnTo>
                  <a:lnTo>
                    <a:pt x="3421" y="7058"/>
                  </a:lnTo>
                  <a:lnTo>
                    <a:pt x="3425" y="7054"/>
                  </a:lnTo>
                  <a:lnTo>
                    <a:pt x="3439" y="7039"/>
                  </a:lnTo>
                  <a:lnTo>
                    <a:pt x="3443" y="7035"/>
                  </a:lnTo>
                  <a:lnTo>
                    <a:pt x="3457" y="7022"/>
                  </a:lnTo>
                  <a:lnTo>
                    <a:pt x="3461" y="7018"/>
                  </a:lnTo>
                  <a:lnTo>
                    <a:pt x="3476" y="7004"/>
                  </a:lnTo>
                  <a:lnTo>
                    <a:pt x="3480" y="7001"/>
                  </a:lnTo>
                  <a:lnTo>
                    <a:pt x="3496" y="6988"/>
                  </a:lnTo>
                  <a:lnTo>
                    <a:pt x="3500" y="6984"/>
                  </a:lnTo>
                  <a:lnTo>
                    <a:pt x="3516" y="6972"/>
                  </a:lnTo>
                  <a:lnTo>
                    <a:pt x="3521" y="6969"/>
                  </a:lnTo>
                  <a:lnTo>
                    <a:pt x="3537" y="6957"/>
                  </a:lnTo>
                  <a:lnTo>
                    <a:pt x="3542" y="6954"/>
                  </a:lnTo>
                  <a:lnTo>
                    <a:pt x="3559" y="6943"/>
                  </a:lnTo>
                  <a:lnTo>
                    <a:pt x="3564" y="6940"/>
                  </a:lnTo>
                  <a:lnTo>
                    <a:pt x="3581" y="6929"/>
                  </a:lnTo>
                  <a:lnTo>
                    <a:pt x="3586" y="6927"/>
                  </a:lnTo>
                  <a:lnTo>
                    <a:pt x="3604" y="6917"/>
                  </a:lnTo>
                  <a:lnTo>
                    <a:pt x="3608" y="6914"/>
                  </a:lnTo>
                  <a:lnTo>
                    <a:pt x="3626" y="6905"/>
                  </a:lnTo>
                  <a:lnTo>
                    <a:pt x="3631" y="6903"/>
                  </a:lnTo>
                  <a:lnTo>
                    <a:pt x="3650" y="6894"/>
                  </a:lnTo>
                  <a:lnTo>
                    <a:pt x="3655" y="6892"/>
                  </a:lnTo>
                  <a:lnTo>
                    <a:pt x="3673" y="6885"/>
                  </a:lnTo>
                  <a:lnTo>
                    <a:pt x="3678" y="6883"/>
                  </a:lnTo>
                  <a:lnTo>
                    <a:pt x="3697" y="6876"/>
                  </a:lnTo>
                  <a:lnTo>
                    <a:pt x="3702" y="6874"/>
                  </a:lnTo>
                  <a:lnTo>
                    <a:pt x="3721" y="6867"/>
                  </a:lnTo>
                  <a:lnTo>
                    <a:pt x="3727" y="6866"/>
                  </a:lnTo>
                  <a:lnTo>
                    <a:pt x="3746" y="6860"/>
                  </a:lnTo>
                  <a:lnTo>
                    <a:pt x="3751" y="6859"/>
                  </a:lnTo>
                  <a:lnTo>
                    <a:pt x="3771" y="6854"/>
                  </a:lnTo>
                  <a:lnTo>
                    <a:pt x="3776" y="6853"/>
                  </a:lnTo>
                  <a:lnTo>
                    <a:pt x="3796" y="6849"/>
                  </a:lnTo>
                  <a:lnTo>
                    <a:pt x="3801" y="6848"/>
                  </a:lnTo>
                  <a:lnTo>
                    <a:pt x="3821" y="6844"/>
                  </a:lnTo>
                  <a:lnTo>
                    <a:pt x="3826" y="6843"/>
                  </a:lnTo>
                  <a:lnTo>
                    <a:pt x="3846" y="6841"/>
                  </a:lnTo>
                  <a:lnTo>
                    <a:pt x="3852" y="6840"/>
                  </a:lnTo>
                  <a:lnTo>
                    <a:pt x="3872" y="6838"/>
                  </a:lnTo>
                  <a:lnTo>
                    <a:pt x="3877" y="6838"/>
                  </a:lnTo>
                  <a:lnTo>
                    <a:pt x="3897" y="6837"/>
                  </a:lnTo>
                  <a:lnTo>
                    <a:pt x="3903" y="6836"/>
                  </a:lnTo>
                  <a:lnTo>
                    <a:pt x="3923" y="6836"/>
                  </a:lnTo>
                  <a:lnTo>
                    <a:pt x="3929" y="6836"/>
                  </a:lnTo>
                  <a:lnTo>
                    <a:pt x="3949" y="6836"/>
                  </a:lnTo>
                  <a:lnTo>
                    <a:pt x="3955" y="6837"/>
                  </a:lnTo>
                  <a:lnTo>
                    <a:pt x="3975" y="6838"/>
                  </a:lnTo>
                  <a:lnTo>
                    <a:pt x="3981" y="6838"/>
                  </a:lnTo>
                  <a:lnTo>
                    <a:pt x="4001" y="6840"/>
                  </a:lnTo>
                  <a:lnTo>
                    <a:pt x="4006" y="6841"/>
                  </a:lnTo>
                  <a:lnTo>
                    <a:pt x="4026" y="6843"/>
                  </a:lnTo>
                  <a:lnTo>
                    <a:pt x="4032" y="6844"/>
                  </a:lnTo>
                  <a:lnTo>
                    <a:pt x="4052" y="6848"/>
                  </a:lnTo>
                  <a:lnTo>
                    <a:pt x="4057" y="6849"/>
                  </a:lnTo>
                  <a:lnTo>
                    <a:pt x="4077" y="6853"/>
                  </a:lnTo>
                  <a:lnTo>
                    <a:pt x="4082" y="6854"/>
                  </a:lnTo>
                  <a:lnTo>
                    <a:pt x="4102" y="6859"/>
                  </a:lnTo>
                  <a:lnTo>
                    <a:pt x="4107" y="6860"/>
                  </a:lnTo>
                  <a:lnTo>
                    <a:pt x="4126" y="6866"/>
                  </a:lnTo>
                  <a:lnTo>
                    <a:pt x="4132" y="6867"/>
                  </a:lnTo>
                  <a:lnTo>
                    <a:pt x="4151" y="6874"/>
                  </a:lnTo>
                  <a:lnTo>
                    <a:pt x="4156" y="6876"/>
                  </a:lnTo>
                  <a:lnTo>
                    <a:pt x="4175" y="6883"/>
                  </a:lnTo>
                  <a:lnTo>
                    <a:pt x="4180" y="6885"/>
                  </a:lnTo>
                  <a:lnTo>
                    <a:pt x="4198" y="6892"/>
                  </a:lnTo>
                  <a:lnTo>
                    <a:pt x="4203" y="6894"/>
                  </a:lnTo>
                  <a:lnTo>
                    <a:pt x="4222" y="6903"/>
                  </a:lnTo>
                  <a:lnTo>
                    <a:pt x="4227" y="6905"/>
                  </a:lnTo>
                  <a:lnTo>
                    <a:pt x="4245" y="6914"/>
                  </a:lnTo>
                  <a:lnTo>
                    <a:pt x="4249" y="6917"/>
                  </a:lnTo>
                  <a:lnTo>
                    <a:pt x="4267" y="6927"/>
                  </a:lnTo>
                  <a:lnTo>
                    <a:pt x="4273" y="6930"/>
                  </a:lnTo>
                  <a:lnTo>
                    <a:pt x="4290" y="6940"/>
                  </a:lnTo>
                  <a:lnTo>
                    <a:pt x="4295" y="6943"/>
                  </a:lnTo>
                  <a:lnTo>
                    <a:pt x="4311" y="6954"/>
                  </a:lnTo>
                  <a:lnTo>
                    <a:pt x="4316" y="6957"/>
                  </a:lnTo>
                  <a:lnTo>
                    <a:pt x="4332" y="6969"/>
                  </a:lnTo>
                  <a:lnTo>
                    <a:pt x="4337" y="6972"/>
                  </a:lnTo>
                  <a:lnTo>
                    <a:pt x="4353" y="6984"/>
                  </a:lnTo>
                  <a:lnTo>
                    <a:pt x="4357" y="6988"/>
                  </a:lnTo>
                  <a:lnTo>
                    <a:pt x="4372" y="7001"/>
                  </a:lnTo>
                  <a:lnTo>
                    <a:pt x="4376" y="7004"/>
                  </a:lnTo>
                  <a:lnTo>
                    <a:pt x="4391" y="7018"/>
                  </a:lnTo>
                  <a:lnTo>
                    <a:pt x="4395" y="7021"/>
                  </a:lnTo>
                  <a:lnTo>
                    <a:pt x="4410" y="7035"/>
                  </a:lnTo>
                  <a:lnTo>
                    <a:pt x="4414" y="7039"/>
                  </a:lnTo>
                  <a:lnTo>
                    <a:pt x="4428" y="7054"/>
                  </a:lnTo>
                  <a:lnTo>
                    <a:pt x="4431" y="7058"/>
                  </a:lnTo>
                  <a:lnTo>
                    <a:pt x="4445" y="7073"/>
                  </a:lnTo>
                  <a:lnTo>
                    <a:pt x="4448" y="7077"/>
                  </a:lnTo>
                  <a:lnTo>
                    <a:pt x="4461" y="7092"/>
                  </a:lnTo>
                  <a:lnTo>
                    <a:pt x="4465" y="7096"/>
                  </a:lnTo>
                  <a:lnTo>
                    <a:pt x="4477" y="7112"/>
                  </a:lnTo>
                  <a:lnTo>
                    <a:pt x="4480" y="7117"/>
                  </a:lnTo>
                  <a:lnTo>
                    <a:pt x="4492" y="7133"/>
                  </a:lnTo>
                  <a:lnTo>
                    <a:pt x="4495" y="7138"/>
                  </a:lnTo>
                  <a:lnTo>
                    <a:pt x="4506" y="7154"/>
                  </a:lnTo>
                  <a:lnTo>
                    <a:pt x="4509" y="7159"/>
                  </a:lnTo>
                  <a:lnTo>
                    <a:pt x="4519" y="7176"/>
                  </a:lnTo>
                  <a:lnTo>
                    <a:pt x="4522" y="7182"/>
                  </a:lnTo>
                  <a:lnTo>
                    <a:pt x="4532" y="7200"/>
                  </a:lnTo>
                  <a:lnTo>
                    <a:pt x="4535" y="7204"/>
                  </a:lnTo>
                  <a:lnTo>
                    <a:pt x="4544" y="7223"/>
                  </a:lnTo>
                  <a:lnTo>
                    <a:pt x="4546" y="7228"/>
                  </a:lnTo>
                  <a:lnTo>
                    <a:pt x="4555" y="7246"/>
                  </a:lnTo>
                  <a:lnTo>
                    <a:pt x="4557" y="7251"/>
                  </a:lnTo>
                  <a:lnTo>
                    <a:pt x="4565" y="7270"/>
                  </a:lnTo>
                  <a:lnTo>
                    <a:pt x="4567" y="7275"/>
                  </a:lnTo>
                  <a:lnTo>
                    <a:pt x="4573" y="7294"/>
                  </a:lnTo>
                  <a:lnTo>
                    <a:pt x="4575" y="7299"/>
                  </a:lnTo>
                  <a:lnTo>
                    <a:pt x="4582" y="7318"/>
                  </a:lnTo>
                  <a:lnTo>
                    <a:pt x="4583" y="7323"/>
                  </a:lnTo>
                  <a:lnTo>
                    <a:pt x="4589" y="7343"/>
                  </a:lnTo>
                  <a:lnTo>
                    <a:pt x="4590" y="7348"/>
                  </a:lnTo>
                  <a:lnTo>
                    <a:pt x="4595" y="7367"/>
                  </a:lnTo>
                  <a:lnTo>
                    <a:pt x="4596" y="7373"/>
                  </a:lnTo>
                  <a:lnTo>
                    <a:pt x="4600" y="7392"/>
                  </a:lnTo>
                  <a:lnTo>
                    <a:pt x="4601" y="7398"/>
                  </a:lnTo>
                  <a:lnTo>
                    <a:pt x="4605" y="7418"/>
                  </a:lnTo>
                  <a:lnTo>
                    <a:pt x="4606" y="7423"/>
                  </a:lnTo>
                  <a:lnTo>
                    <a:pt x="4608" y="7443"/>
                  </a:lnTo>
                  <a:lnTo>
                    <a:pt x="4609" y="7449"/>
                  </a:lnTo>
                  <a:lnTo>
                    <a:pt x="4611" y="7469"/>
                  </a:lnTo>
                  <a:lnTo>
                    <a:pt x="4611" y="7474"/>
                  </a:lnTo>
                  <a:lnTo>
                    <a:pt x="4612" y="7494"/>
                  </a:lnTo>
                  <a:close/>
                  <a:moveTo>
                    <a:pt x="4312" y="7552"/>
                  </a:moveTo>
                  <a:lnTo>
                    <a:pt x="4313" y="7537"/>
                  </a:lnTo>
                  <a:lnTo>
                    <a:pt x="4313" y="7523"/>
                  </a:lnTo>
                  <a:lnTo>
                    <a:pt x="4313" y="7509"/>
                  </a:lnTo>
                  <a:lnTo>
                    <a:pt x="4312" y="7494"/>
                  </a:lnTo>
                  <a:lnTo>
                    <a:pt x="4311" y="7480"/>
                  </a:lnTo>
                  <a:lnTo>
                    <a:pt x="4309" y="7465"/>
                  </a:lnTo>
                  <a:lnTo>
                    <a:pt x="4306" y="7451"/>
                  </a:lnTo>
                  <a:lnTo>
                    <a:pt x="4303" y="7437"/>
                  </a:lnTo>
                  <a:lnTo>
                    <a:pt x="4300" y="7423"/>
                  </a:lnTo>
                  <a:lnTo>
                    <a:pt x="4296" y="7409"/>
                  </a:lnTo>
                  <a:lnTo>
                    <a:pt x="4291" y="7395"/>
                  </a:lnTo>
                  <a:lnTo>
                    <a:pt x="4286" y="7381"/>
                  </a:lnTo>
                  <a:lnTo>
                    <a:pt x="4281" y="7368"/>
                  </a:lnTo>
                  <a:lnTo>
                    <a:pt x="4274" y="7355"/>
                  </a:lnTo>
                  <a:lnTo>
                    <a:pt x="4268" y="7341"/>
                  </a:lnTo>
                  <a:lnTo>
                    <a:pt x="4261" y="7329"/>
                  </a:lnTo>
                  <a:lnTo>
                    <a:pt x="4254" y="7317"/>
                  </a:lnTo>
                  <a:lnTo>
                    <a:pt x="4246" y="7305"/>
                  </a:lnTo>
                  <a:lnTo>
                    <a:pt x="4237" y="7293"/>
                  </a:lnTo>
                  <a:lnTo>
                    <a:pt x="4229" y="7282"/>
                  </a:lnTo>
                  <a:lnTo>
                    <a:pt x="4219" y="7271"/>
                  </a:lnTo>
                  <a:lnTo>
                    <a:pt x="4210" y="7260"/>
                  </a:lnTo>
                  <a:lnTo>
                    <a:pt x="4200" y="7249"/>
                  </a:lnTo>
                  <a:lnTo>
                    <a:pt x="4189" y="7239"/>
                  </a:lnTo>
                  <a:lnTo>
                    <a:pt x="4178" y="7230"/>
                  </a:lnTo>
                  <a:lnTo>
                    <a:pt x="4167" y="7220"/>
                  </a:lnTo>
                  <a:lnTo>
                    <a:pt x="4156" y="7212"/>
                  </a:lnTo>
                  <a:lnTo>
                    <a:pt x="4144" y="7203"/>
                  </a:lnTo>
                  <a:lnTo>
                    <a:pt x="4132" y="7195"/>
                  </a:lnTo>
                  <a:lnTo>
                    <a:pt x="4120" y="7188"/>
                  </a:lnTo>
                  <a:lnTo>
                    <a:pt x="4107" y="7181"/>
                  </a:lnTo>
                  <a:lnTo>
                    <a:pt x="4094" y="7174"/>
                  </a:lnTo>
                  <a:lnTo>
                    <a:pt x="4081" y="7168"/>
                  </a:lnTo>
                  <a:lnTo>
                    <a:pt x="4068" y="7163"/>
                  </a:lnTo>
                  <a:lnTo>
                    <a:pt x="4054" y="7158"/>
                  </a:lnTo>
                  <a:lnTo>
                    <a:pt x="4040" y="7153"/>
                  </a:lnTo>
                  <a:lnTo>
                    <a:pt x="4026" y="7149"/>
                  </a:lnTo>
                  <a:lnTo>
                    <a:pt x="4012" y="7146"/>
                  </a:lnTo>
                  <a:lnTo>
                    <a:pt x="3998" y="7143"/>
                  </a:lnTo>
                  <a:lnTo>
                    <a:pt x="3984" y="7140"/>
                  </a:lnTo>
                  <a:lnTo>
                    <a:pt x="3970" y="7138"/>
                  </a:lnTo>
                  <a:lnTo>
                    <a:pt x="3955" y="7137"/>
                  </a:lnTo>
                  <a:lnTo>
                    <a:pt x="3941" y="7136"/>
                  </a:lnTo>
                  <a:lnTo>
                    <a:pt x="3926" y="7136"/>
                  </a:lnTo>
                  <a:lnTo>
                    <a:pt x="3912" y="7136"/>
                  </a:lnTo>
                  <a:lnTo>
                    <a:pt x="3897" y="7137"/>
                  </a:lnTo>
                  <a:lnTo>
                    <a:pt x="3883" y="7138"/>
                  </a:lnTo>
                  <a:lnTo>
                    <a:pt x="3869" y="7140"/>
                  </a:lnTo>
                  <a:lnTo>
                    <a:pt x="3855" y="7143"/>
                  </a:lnTo>
                  <a:lnTo>
                    <a:pt x="3840" y="7146"/>
                  </a:lnTo>
                  <a:lnTo>
                    <a:pt x="3827" y="7149"/>
                  </a:lnTo>
                  <a:lnTo>
                    <a:pt x="3813" y="7153"/>
                  </a:lnTo>
                  <a:lnTo>
                    <a:pt x="3799" y="7158"/>
                  </a:lnTo>
                  <a:lnTo>
                    <a:pt x="3785" y="7163"/>
                  </a:lnTo>
                  <a:lnTo>
                    <a:pt x="3772" y="7168"/>
                  </a:lnTo>
                  <a:lnTo>
                    <a:pt x="3759" y="7174"/>
                  </a:lnTo>
                  <a:lnTo>
                    <a:pt x="3746" y="7181"/>
                  </a:lnTo>
                  <a:lnTo>
                    <a:pt x="3733" y="7188"/>
                  </a:lnTo>
                  <a:lnTo>
                    <a:pt x="3720" y="7196"/>
                  </a:lnTo>
                  <a:lnTo>
                    <a:pt x="3708" y="7203"/>
                  </a:lnTo>
                  <a:lnTo>
                    <a:pt x="3697" y="7212"/>
                  </a:lnTo>
                  <a:lnTo>
                    <a:pt x="3685" y="7220"/>
                  </a:lnTo>
                  <a:lnTo>
                    <a:pt x="3674" y="7230"/>
                  </a:lnTo>
                  <a:lnTo>
                    <a:pt x="3663" y="7239"/>
                  </a:lnTo>
                  <a:lnTo>
                    <a:pt x="3653" y="7249"/>
                  </a:lnTo>
                  <a:lnTo>
                    <a:pt x="3643" y="7259"/>
                  </a:lnTo>
                  <a:lnTo>
                    <a:pt x="3634" y="7270"/>
                  </a:lnTo>
                  <a:lnTo>
                    <a:pt x="3624" y="7281"/>
                  </a:lnTo>
                  <a:lnTo>
                    <a:pt x="3616" y="7293"/>
                  </a:lnTo>
                  <a:lnTo>
                    <a:pt x="3607" y="7305"/>
                  </a:lnTo>
                  <a:lnTo>
                    <a:pt x="3599" y="7317"/>
                  </a:lnTo>
                  <a:lnTo>
                    <a:pt x="3592" y="7329"/>
                  </a:lnTo>
                  <a:lnTo>
                    <a:pt x="3585" y="7341"/>
                  </a:lnTo>
                  <a:lnTo>
                    <a:pt x="3579" y="7355"/>
                  </a:lnTo>
                  <a:lnTo>
                    <a:pt x="3572" y="7368"/>
                  </a:lnTo>
                  <a:lnTo>
                    <a:pt x="3567" y="7381"/>
                  </a:lnTo>
                  <a:lnTo>
                    <a:pt x="3562" y="7395"/>
                  </a:lnTo>
                  <a:lnTo>
                    <a:pt x="3557" y="7409"/>
                  </a:lnTo>
                  <a:lnTo>
                    <a:pt x="3553" y="7423"/>
                  </a:lnTo>
                  <a:lnTo>
                    <a:pt x="3550" y="7437"/>
                  </a:lnTo>
                  <a:lnTo>
                    <a:pt x="3547" y="7451"/>
                  </a:lnTo>
                  <a:lnTo>
                    <a:pt x="3544" y="7465"/>
                  </a:lnTo>
                  <a:lnTo>
                    <a:pt x="3542" y="7480"/>
                  </a:lnTo>
                  <a:lnTo>
                    <a:pt x="3541" y="7494"/>
                  </a:lnTo>
                  <a:lnTo>
                    <a:pt x="3540" y="7509"/>
                  </a:lnTo>
                  <a:lnTo>
                    <a:pt x="3540" y="7523"/>
                  </a:lnTo>
                  <a:lnTo>
                    <a:pt x="3540" y="7537"/>
                  </a:lnTo>
                  <a:lnTo>
                    <a:pt x="3541" y="7552"/>
                  </a:lnTo>
                  <a:lnTo>
                    <a:pt x="3542" y="7566"/>
                  </a:lnTo>
                  <a:lnTo>
                    <a:pt x="3544" y="7581"/>
                  </a:lnTo>
                  <a:lnTo>
                    <a:pt x="3547" y="7595"/>
                  </a:lnTo>
                  <a:lnTo>
                    <a:pt x="3550" y="7609"/>
                  </a:lnTo>
                  <a:lnTo>
                    <a:pt x="3553" y="7623"/>
                  </a:lnTo>
                  <a:lnTo>
                    <a:pt x="3557" y="7637"/>
                  </a:lnTo>
                  <a:lnTo>
                    <a:pt x="3562" y="7650"/>
                  </a:lnTo>
                  <a:lnTo>
                    <a:pt x="3567" y="7664"/>
                  </a:lnTo>
                  <a:lnTo>
                    <a:pt x="3572" y="7677"/>
                  </a:lnTo>
                  <a:lnTo>
                    <a:pt x="3578" y="7690"/>
                  </a:lnTo>
                  <a:lnTo>
                    <a:pt x="3585" y="7703"/>
                  </a:lnTo>
                  <a:lnTo>
                    <a:pt x="3592" y="7716"/>
                  </a:lnTo>
                  <a:lnTo>
                    <a:pt x="3600" y="7729"/>
                  </a:lnTo>
                  <a:lnTo>
                    <a:pt x="3608" y="7741"/>
                  </a:lnTo>
                  <a:lnTo>
                    <a:pt x="3616" y="7753"/>
                  </a:lnTo>
                  <a:lnTo>
                    <a:pt x="3625" y="7765"/>
                  </a:lnTo>
                  <a:lnTo>
                    <a:pt x="3634" y="7776"/>
                  </a:lnTo>
                  <a:lnTo>
                    <a:pt x="3643" y="7787"/>
                  </a:lnTo>
                  <a:lnTo>
                    <a:pt x="3653" y="7797"/>
                  </a:lnTo>
                  <a:lnTo>
                    <a:pt x="3664" y="7807"/>
                  </a:lnTo>
                  <a:lnTo>
                    <a:pt x="3674" y="7816"/>
                  </a:lnTo>
                  <a:lnTo>
                    <a:pt x="3685" y="7826"/>
                  </a:lnTo>
                  <a:lnTo>
                    <a:pt x="3697" y="7834"/>
                  </a:lnTo>
                  <a:lnTo>
                    <a:pt x="3708" y="7843"/>
                  </a:lnTo>
                  <a:lnTo>
                    <a:pt x="3720" y="7850"/>
                  </a:lnTo>
                  <a:lnTo>
                    <a:pt x="3733" y="7858"/>
                  </a:lnTo>
                  <a:lnTo>
                    <a:pt x="3746" y="7865"/>
                  </a:lnTo>
                  <a:lnTo>
                    <a:pt x="3759" y="7872"/>
                  </a:lnTo>
                  <a:lnTo>
                    <a:pt x="3772" y="7878"/>
                  </a:lnTo>
                  <a:lnTo>
                    <a:pt x="3785" y="7883"/>
                  </a:lnTo>
                  <a:lnTo>
                    <a:pt x="3799" y="7888"/>
                  </a:lnTo>
                  <a:lnTo>
                    <a:pt x="3813" y="7893"/>
                  </a:lnTo>
                  <a:lnTo>
                    <a:pt x="3827" y="7897"/>
                  </a:lnTo>
                  <a:lnTo>
                    <a:pt x="3840" y="7900"/>
                  </a:lnTo>
                  <a:lnTo>
                    <a:pt x="3855" y="7903"/>
                  </a:lnTo>
                  <a:lnTo>
                    <a:pt x="3869" y="7906"/>
                  </a:lnTo>
                  <a:lnTo>
                    <a:pt x="3883" y="7908"/>
                  </a:lnTo>
                  <a:lnTo>
                    <a:pt x="3897" y="7909"/>
                  </a:lnTo>
                  <a:lnTo>
                    <a:pt x="3912" y="7910"/>
                  </a:lnTo>
                  <a:lnTo>
                    <a:pt x="3926" y="7910"/>
                  </a:lnTo>
                  <a:lnTo>
                    <a:pt x="3941" y="7910"/>
                  </a:lnTo>
                  <a:lnTo>
                    <a:pt x="3955" y="7909"/>
                  </a:lnTo>
                  <a:lnTo>
                    <a:pt x="3970" y="7908"/>
                  </a:lnTo>
                  <a:lnTo>
                    <a:pt x="3984" y="7906"/>
                  </a:lnTo>
                  <a:lnTo>
                    <a:pt x="3998" y="7903"/>
                  </a:lnTo>
                  <a:lnTo>
                    <a:pt x="4012" y="7900"/>
                  </a:lnTo>
                  <a:lnTo>
                    <a:pt x="4026" y="7897"/>
                  </a:lnTo>
                  <a:lnTo>
                    <a:pt x="4040" y="7893"/>
                  </a:lnTo>
                  <a:lnTo>
                    <a:pt x="4054" y="7888"/>
                  </a:lnTo>
                  <a:lnTo>
                    <a:pt x="4068" y="7883"/>
                  </a:lnTo>
                  <a:lnTo>
                    <a:pt x="4081" y="7878"/>
                  </a:lnTo>
                  <a:lnTo>
                    <a:pt x="4094" y="7872"/>
                  </a:lnTo>
                  <a:lnTo>
                    <a:pt x="4107" y="7865"/>
                  </a:lnTo>
                  <a:lnTo>
                    <a:pt x="4120" y="7858"/>
                  </a:lnTo>
                  <a:lnTo>
                    <a:pt x="4132" y="7851"/>
                  </a:lnTo>
                  <a:lnTo>
                    <a:pt x="4144" y="7843"/>
                  </a:lnTo>
                  <a:lnTo>
                    <a:pt x="4156" y="7834"/>
                  </a:lnTo>
                  <a:lnTo>
                    <a:pt x="4167" y="7826"/>
                  </a:lnTo>
                  <a:lnTo>
                    <a:pt x="4178" y="7816"/>
                  </a:lnTo>
                  <a:lnTo>
                    <a:pt x="4189" y="7807"/>
                  </a:lnTo>
                  <a:lnTo>
                    <a:pt x="4199" y="7797"/>
                  </a:lnTo>
                  <a:lnTo>
                    <a:pt x="4209" y="7786"/>
                  </a:lnTo>
                  <a:lnTo>
                    <a:pt x="4219" y="7776"/>
                  </a:lnTo>
                  <a:lnTo>
                    <a:pt x="4228" y="7764"/>
                  </a:lnTo>
                  <a:lnTo>
                    <a:pt x="4237" y="7753"/>
                  </a:lnTo>
                  <a:lnTo>
                    <a:pt x="4245" y="7741"/>
                  </a:lnTo>
                  <a:lnTo>
                    <a:pt x="4253" y="7729"/>
                  </a:lnTo>
                  <a:lnTo>
                    <a:pt x="4261" y="7716"/>
                  </a:lnTo>
                  <a:lnTo>
                    <a:pt x="4268" y="7703"/>
                  </a:lnTo>
                  <a:lnTo>
                    <a:pt x="4275" y="7690"/>
                  </a:lnTo>
                  <a:lnTo>
                    <a:pt x="4281" y="7677"/>
                  </a:lnTo>
                  <a:lnTo>
                    <a:pt x="4286" y="7664"/>
                  </a:lnTo>
                  <a:lnTo>
                    <a:pt x="4291" y="7650"/>
                  </a:lnTo>
                  <a:lnTo>
                    <a:pt x="4296" y="7637"/>
                  </a:lnTo>
                  <a:lnTo>
                    <a:pt x="4300" y="7623"/>
                  </a:lnTo>
                  <a:lnTo>
                    <a:pt x="4303" y="7609"/>
                  </a:lnTo>
                  <a:lnTo>
                    <a:pt x="4306" y="7595"/>
                  </a:lnTo>
                  <a:lnTo>
                    <a:pt x="4309" y="7581"/>
                  </a:lnTo>
                  <a:lnTo>
                    <a:pt x="4311" y="7566"/>
                  </a:lnTo>
                  <a:lnTo>
                    <a:pt x="4312" y="75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6" name="Google Shape;1666;p16"/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</p:grpSpPr>
        <p:sp>
          <p:nvSpPr>
            <p:cNvPr id="1667" name="Google Shape;1667;p16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6" y="4842"/>
                  </a:moveTo>
                  <a:lnTo>
                    <a:pt x="6333" y="4844"/>
                  </a:lnTo>
                  <a:lnTo>
                    <a:pt x="5771" y="4844"/>
                  </a:lnTo>
                  <a:lnTo>
                    <a:pt x="5771" y="5406"/>
                  </a:lnTo>
                  <a:lnTo>
                    <a:pt x="5769" y="5439"/>
                  </a:lnTo>
                  <a:lnTo>
                    <a:pt x="5762" y="5471"/>
                  </a:lnTo>
                  <a:lnTo>
                    <a:pt x="5752" y="5502"/>
                  </a:lnTo>
                  <a:lnTo>
                    <a:pt x="5738" y="5531"/>
                  </a:lnTo>
                  <a:lnTo>
                    <a:pt x="5719" y="5558"/>
                  </a:lnTo>
                  <a:lnTo>
                    <a:pt x="5698" y="5583"/>
                  </a:lnTo>
                  <a:lnTo>
                    <a:pt x="5673" y="5604"/>
                  </a:lnTo>
                  <a:lnTo>
                    <a:pt x="5646" y="5623"/>
                  </a:lnTo>
                  <a:lnTo>
                    <a:pt x="5617" y="5637"/>
                  </a:lnTo>
                  <a:lnTo>
                    <a:pt x="5586" y="5647"/>
                  </a:lnTo>
                  <a:lnTo>
                    <a:pt x="5554" y="5654"/>
                  </a:lnTo>
                  <a:lnTo>
                    <a:pt x="5521" y="5656"/>
                  </a:lnTo>
                  <a:lnTo>
                    <a:pt x="5488" y="5654"/>
                  </a:lnTo>
                  <a:lnTo>
                    <a:pt x="5456" y="5647"/>
                  </a:lnTo>
                  <a:lnTo>
                    <a:pt x="5425" y="5637"/>
                  </a:lnTo>
                  <a:lnTo>
                    <a:pt x="5396" y="5623"/>
                  </a:lnTo>
                  <a:lnTo>
                    <a:pt x="5369" y="5604"/>
                  </a:lnTo>
                  <a:lnTo>
                    <a:pt x="5344" y="5583"/>
                  </a:lnTo>
                  <a:lnTo>
                    <a:pt x="5323" y="5558"/>
                  </a:lnTo>
                  <a:lnTo>
                    <a:pt x="5304" y="5531"/>
                  </a:lnTo>
                  <a:lnTo>
                    <a:pt x="5290" y="5502"/>
                  </a:lnTo>
                  <a:lnTo>
                    <a:pt x="5280" y="5471"/>
                  </a:lnTo>
                  <a:lnTo>
                    <a:pt x="5273" y="5439"/>
                  </a:lnTo>
                  <a:lnTo>
                    <a:pt x="5271" y="5406"/>
                  </a:lnTo>
                  <a:lnTo>
                    <a:pt x="5271" y="4844"/>
                  </a:lnTo>
                  <a:lnTo>
                    <a:pt x="4710" y="4844"/>
                  </a:lnTo>
                  <a:lnTo>
                    <a:pt x="4677" y="4842"/>
                  </a:lnTo>
                  <a:lnTo>
                    <a:pt x="4645" y="4835"/>
                  </a:lnTo>
                  <a:lnTo>
                    <a:pt x="4614" y="4825"/>
                  </a:lnTo>
                  <a:lnTo>
                    <a:pt x="4585" y="4811"/>
                  </a:lnTo>
                  <a:lnTo>
                    <a:pt x="4558" y="4792"/>
                  </a:lnTo>
                  <a:lnTo>
                    <a:pt x="4533" y="4771"/>
                  </a:lnTo>
                  <a:lnTo>
                    <a:pt x="4512" y="4746"/>
                  </a:lnTo>
                  <a:lnTo>
                    <a:pt x="4493" y="4719"/>
                  </a:lnTo>
                  <a:lnTo>
                    <a:pt x="4479" y="4690"/>
                  </a:lnTo>
                  <a:lnTo>
                    <a:pt x="4469" y="4659"/>
                  </a:lnTo>
                  <a:lnTo>
                    <a:pt x="4462" y="4627"/>
                  </a:lnTo>
                  <a:lnTo>
                    <a:pt x="4460" y="4594"/>
                  </a:lnTo>
                  <a:lnTo>
                    <a:pt x="4462" y="4561"/>
                  </a:lnTo>
                  <a:lnTo>
                    <a:pt x="4469" y="4529"/>
                  </a:lnTo>
                  <a:lnTo>
                    <a:pt x="4479" y="4498"/>
                  </a:lnTo>
                  <a:lnTo>
                    <a:pt x="4493" y="4469"/>
                  </a:lnTo>
                  <a:lnTo>
                    <a:pt x="4512" y="4442"/>
                  </a:lnTo>
                  <a:lnTo>
                    <a:pt x="4533" y="4417"/>
                  </a:lnTo>
                  <a:lnTo>
                    <a:pt x="4558" y="4396"/>
                  </a:lnTo>
                  <a:lnTo>
                    <a:pt x="4585" y="4377"/>
                  </a:lnTo>
                  <a:lnTo>
                    <a:pt x="4614" y="4363"/>
                  </a:lnTo>
                  <a:lnTo>
                    <a:pt x="4645" y="4353"/>
                  </a:lnTo>
                  <a:lnTo>
                    <a:pt x="4677" y="4346"/>
                  </a:lnTo>
                  <a:lnTo>
                    <a:pt x="4710" y="4344"/>
                  </a:lnTo>
                  <a:lnTo>
                    <a:pt x="5271" y="4344"/>
                  </a:lnTo>
                  <a:lnTo>
                    <a:pt x="5271" y="3783"/>
                  </a:lnTo>
                  <a:lnTo>
                    <a:pt x="5273" y="3750"/>
                  </a:lnTo>
                  <a:lnTo>
                    <a:pt x="5280" y="3718"/>
                  </a:lnTo>
                  <a:lnTo>
                    <a:pt x="5290" y="3687"/>
                  </a:lnTo>
                  <a:lnTo>
                    <a:pt x="5304" y="3658"/>
                  </a:lnTo>
                  <a:lnTo>
                    <a:pt x="5323" y="3631"/>
                  </a:lnTo>
                  <a:lnTo>
                    <a:pt x="5344" y="3606"/>
                  </a:lnTo>
                  <a:lnTo>
                    <a:pt x="5369" y="3585"/>
                  </a:lnTo>
                  <a:lnTo>
                    <a:pt x="5396" y="3566"/>
                  </a:lnTo>
                  <a:lnTo>
                    <a:pt x="5425" y="3552"/>
                  </a:lnTo>
                  <a:lnTo>
                    <a:pt x="5456" y="3542"/>
                  </a:lnTo>
                  <a:lnTo>
                    <a:pt x="5488" y="3535"/>
                  </a:lnTo>
                  <a:lnTo>
                    <a:pt x="5521" y="3533"/>
                  </a:lnTo>
                  <a:lnTo>
                    <a:pt x="5554" y="3535"/>
                  </a:lnTo>
                  <a:lnTo>
                    <a:pt x="5586" y="3542"/>
                  </a:lnTo>
                  <a:lnTo>
                    <a:pt x="5617" y="3552"/>
                  </a:lnTo>
                  <a:lnTo>
                    <a:pt x="5646" y="3566"/>
                  </a:lnTo>
                  <a:lnTo>
                    <a:pt x="5673" y="3585"/>
                  </a:lnTo>
                  <a:lnTo>
                    <a:pt x="5698" y="3606"/>
                  </a:lnTo>
                  <a:lnTo>
                    <a:pt x="5719" y="3631"/>
                  </a:lnTo>
                  <a:lnTo>
                    <a:pt x="5738" y="3658"/>
                  </a:lnTo>
                  <a:lnTo>
                    <a:pt x="5752" y="3687"/>
                  </a:lnTo>
                  <a:lnTo>
                    <a:pt x="5762" y="3718"/>
                  </a:lnTo>
                  <a:lnTo>
                    <a:pt x="5769" y="3750"/>
                  </a:lnTo>
                  <a:lnTo>
                    <a:pt x="5771" y="3783"/>
                  </a:lnTo>
                  <a:lnTo>
                    <a:pt x="5771" y="4344"/>
                  </a:lnTo>
                  <a:lnTo>
                    <a:pt x="6333" y="4344"/>
                  </a:lnTo>
                  <a:lnTo>
                    <a:pt x="6366" y="4346"/>
                  </a:lnTo>
                  <a:lnTo>
                    <a:pt x="6398" y="4353"/>
                  </a:lnTo>
                  <a:lnTo>
                    <a:pt x="6429" y="4363"/>
                  </a:lnTo>
                  <a:lnTo>
                    <a:pt x="6458" y="4377"/>
                  </a:lnTo>
                  <a:lnTo>
                    <a:pt x="6485" y="4396"/>
                  </a:lnTo>
                  <a:lnTo>
                    <a:pt x="6510" y="4417"/>
                  </a:lnTo>
                  <a:lnTo>
                    <a:pt x="6531" y="4442"/>
                  </a:lnTo>
                  <a:lnTo>
                    <a:pt x="6550" y="4469"/>
                  </a:lnTo>
                  <a:lnTo>
                    <a:pt x="6564" y="4498"/>
                  </a:lnTo>
                  <a:lnTo>
                    <a:pt x="6574" y="4529"/>
                  </a:lnTo>
                  <a:lnTo>
                    <a:pt x="6581" y="4561"/>
                  </a:lnTo>
                  <a:lnTo>
                    <a:pt x="6583" y="4594"/>
                  </a:lnTo>
                  <a:lnTo>
                    <a:pt x="6581" y="4627"/>
                  </a:lnTo>
                  <a:lnTo>
                    <a:pt x="6574" y="4659"/>
                  </a:lnTo>
                  <a:lnTo>
                    <a:pt x="6564" y="4690"/>
                  </a:lnTo>
                  <a:lnTo>
                    <a:pt x="6550" y="4719"/>
                  </a:lnTo>
                  <a:lnTo>
                    <a:pt x="6531" y="4746"/>
                  </a:lnTo>
                  <a:lnTo>
                    <a:pt x="6510" y="4771"/>
                  </a:lnTo>
                  <a:lnTo>
                    <a:pt x="6485" y="4792"/>
                  </a:lnTo>
                  <a:lnTo>
                    <a:pt x="6458" y="4811"/>
                  </a:lnTo>
                  <a:lnTo>
                    <a:pt x="6429" y="4825"/>
                  </a:lnTo>
                  <a:lnTo>
                    <a:pt x="6398" y="4835"/>
                  </a:lnTo>
                  <a:lnTo>
                    <a:pt x="6366" y="48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9" name="Google Shape;1669;p16"/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</p:grpSpPr>
        <p:sp>
          <p:nvSpPr>
            <p:cNvPr id="1670" name="Google Shape;1670;p16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29" y="5467"/>
                  </a:moveTo>
                  <a:lnTo>
                    <a:pt x="4417" y="4656"/>
                  </a:lnTo>
                  <a:lnTo>
                    <a:pt x="4396" y="4631"/>
                  </a:lnTo>
                  <a:lnTo>
                    <a:pt x="4378" y="4604"/>
                  </a:lnTo>
                  <a:lnTo>
                    <a:pt x="4363" y="4575"/>
                  </a:lnTo>
                  <a:lnTo>
                    <a:pt x="4353" y="4544"/>
                  </a:lnTo>
                  <a:lnTo>
                    <a:pt x="4346" y="4512"/>
                  </a:lnTo>
                  <a:lnTo>
                    <a:pt x="4344" y="4479"/>
                  </a:lnTo>
                  <a:lnTo>
                    <a:pt x="4346" y="4447"/>
                  </a:lnTo>
                  <a:lnTo>
                    <a:pt x="4352" y="4414"/>
                  </a:lnTo>
                  <a:lnTo>
                    <a:pt x="4363" y="4383"/>
                  </a:lnTo>
                  <a:lnTo>
                    <a:pt x="4377" y="4354"/>
                  </a:lnTo>
                  <a:lnTo>
                    <a:pt x="4396" y="4327"/>
                  </a:lnTo>
                  <a:lnTo>
                    <a:pt x="4417" y="4302"/>
                  </a:lnTo>
                  <a:lnTo>
                    <a:pt x="4442" y="4281"/>
                  </a:lnTo>
                  <a:lnTo>
                    <a:pt x="4469" y="4263"/>
                  </a:lnTo>
                  <a:lnTo>
                    <a:pt x="4498" y="4248"/>
                  </a:lnTo>
                  <a:lnTo>
                    <a:pt x="4529" y="4238"/>
                  </a:lnTo>
                  <a:lnTo>
                    <a:pt x="4561" y="4231"/>
                  </a:lnTo>
                  <a:lnTo>
                    <a:pt x="4594" y="4229"/>
                  </a:lnTo>
                  <a:lnTo>
                    <a:pt x="4626" y="4231"/>
                  </a:lnTo>
                  <a:lnTo>
                    <a:pt x="4659" y="4237"/>
                  </a:lnTo>
                  <a:lnTo>
                    <a:pt x="4690" y="4248"/>
                  </a:lnTo>
                  <a:lnTo>
                    <a:pt x="4719" y="4262"/>
                  </a:lnTo>
                  <a:lnTo>
                    <a:pt x="4746" y="4281"/>
                  </a:lnTo>
                  <a:lnTo>
                    <a:pt x="4771" y="4302"/>
                  </a:lnTo>
                  <a:lnTo>
                    <a:pt x="5390" y="4921"/>
                  </a:lnTo>
                  <a:lnTo>
                    <a:pt x="6489" y="3622"/>
                  </a:lnTo>
                  <a:lnTo>
                    <a:pt x="6512" y="3598"/>
                  </a:lnTo>
                  <a:lnTo>
                    <a:pt x="6537" y="3578"/>
                  </a:lnTo>
                  <a:lnTo>
                    <a:pt x="6565" y="3561"/>
                  </a:lnTo>
                  <a:lnTo>
                    <a:pt x="6595" y="3548"/>
                  </a:lnTo>
                  <a:lnTo>
                    <a:pt x="6627" y="3539"/>
                  </a:lnTo>
                  <a:lnTo>
                    <a:pt x="6659" y="3534"/>
                  </a:lnTo>
                  <a:lnTo>
                    <a:pt x="6692" y="3533"/>
                  </a:lnTo>
                  <a:lnTo>
                    <a:pt x="6724" y="3537"/>
                  </a:lnTo>
                  <a:lnTo>
                    <a:pt x="6756" y="3545"/>
                  </a:lnTo>
                  <a:lnTo>
                    <a:pt x="6786" y="3557"/>
                  </a:lnTo>
                  <a:lnTo>
                    <a:pt x="6815" y="3573"/>
                  </a:lnTo>
                  <a:lnTo>
                    <a:pt x="6841" y="3592"/>
                  </a:lnTo>
                  <a:lnTo>
                    <a:pt x="6865" y="3615"/>
                  </a:lnTo>
                  <a:lnTo>
                    <a:pt x="6885" y="3640"/>
                  </a:lnTo>
                  <a:lnTo>
                    <a:pt x="6902" y="3668"/>
                  </a:lnTo>
                  <a:lnTo>
                    <a:pt x="6915" y="3698"/>
                  </a:lnTo>
                  <a:lnTo>
                    <a:pt x="6924" y="3730"/>
                  </a:lnTo>
                  <a:lnTo>
                    <a:pt x="6929" y="3762"/>
                  </a:lnTo>
                  <a:lnTo>
                    <a:pt x="6930" y="3795"/>
                  </a:lnTo>
                  <a:lnTo>
                    <a:pt x="6926" y="3827"/>
                  </a:lnTo>
                  <a:lnTo>
                    <a:pt x="6918" y="3859"/>
                  </a:lnTo>
                  <a:lnTo>
                    <a:pt x="6906" y="3889"/>
                  </a:lnTo>
                  <a:lnTo>
                    <a:pt x="6890" y="3918"/>
                  </a:lnTo>
                  <a:lnTo>
                    <a:pt x="6871" y="3944"/>
                  </a:lnTo>
                  <a:lnTo>
                    <a:pt x="5597" y="5451"/>
                  </a:lnTo>
                  <a:lnTo>
                    <a:pt x="5575" y="5474"/>
                  </a:lnTo>
                  <a:lnTo>
                    <a:pt x="5550" y="5494"/>
                  </a:lnTo>
                  <a:lnTo>
                    <a:pt x="5523" y="5511"/>
                  </a:lnTo>
                  <a:lnTo>
                    <a:pt x="5494" y="5524"/>
                  </a:lnTo>
                  <a:lnTo>
                    <a:pt x="5464" y="5533"/>
                  </a:lnTo>
                  <a:lnTo>
                    <a:pt x="5432" y="5539"/>
                  </a:lnTo>
                  <a:lnTo>
                    <a:pt x="5401" y="5540"/>
                  </a:lnTo>
                  <a:lnTo>
                    <a:pt x="5369" y="5537"/>
                  </a:lnTo>
                  <a:lnTo>
                    <a:pt x="5338" y="5531"/>
                  </a:lnTo>
                  <a:lnTo>
                    <a:pt x="5308" y="5520"/>
                  </a:lnTo>
                  <a:lnTo>
                    <a:pt x="5280" y="5506"/>
                  </a:lnTo>
                  <a:lnTo>
                    <a:pt x="5253" y="5488"/>
                  </a:lnTo>
                  <a:lnTo>
                    <a:pt x="5229" y="54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2" name="Google Shape;1672;p16"/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</p:grpSpPr>
        <p:sp>
          <p:nvSpPr>
            <p:cNvPr id="1673" name="Google Shape;1673;p16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33" y="2569"/>
                  </a:moveTo>
                  <a:lnTo>
                    <a:pt x="4033" y="3540"/>
                  </a:lnTo>
                  <a:lnTo>
                    <a:pt x="4031" y="3573"/>
                  </a:lnTo>
                  <a:lnTo>
                    <a:pt x="4024" y="3605"/>
                  </a:lnTo>
                  <a:lnTo>
                    <a:pt x="4014" y="3636"/>
                  </a:lnTo>
                  <a:lnTo>
                    <a:pt x="4000" y="3665"/>
                  </a:lnTo>
                  <a:lnTo>
                    <a:pt x="3981" y="3692"/>
                  </a:lnTo>
                  <a:lnTo>
                    <a:pt x="3960" y="3717"/>
                  </a:lnTo>
                  <a:lnTo>
                    <a:pt x="3935" y="3738"/>
                  </a:lnTo>
                  <a:lnTo>
                    <a:pt x="3908" y="3757"/>
                  </a:lnTo>
                  <a:lnTo>
                    <a:pt x="3879" y="3771"/>
                  </a:lnTo>
                  <a:lnTo>
                    <a:pt x="3848" y="3781"/>
                  </a:lnTo>
                  <a:lnTo>
                    <a:pt x="3816" y="3788"/>
                  </a:lnTo>
                  <a:lnTo>
                    <a:pt x="3783" y="3790"/>
                  </a:lnTo>
                  <a:lnTo>
                    <a:pt x="3750" y="3788"/>
                  </a:lnTo>
                  <a:lnTo>
                    <a:pt x="3718" y="3781"/>
                  </a:lnTo>
                  <a:lnTo>
                    <a:pt x="3687" y="3771"/>
                  </a:lnTo>
                  <a:lnTo>
                    <a:pt x="3658" y="3757"/>
                  </a:lnTo>
                  <a:lnTo>
                    <a:pt x="3631" y="3738"/>
                  </a:lnTo>
                  <a:lnTo>
                    <a:pt x="3606" y="3717"/>
                  </a:lnTo>
                  <a:lnTo>
                    <a:pt x="3585" y="3692"/>
                  </a:lnTo>
                  <a:lnTo>
                    <a:pt x="3566" y="3665"/>
                  </a:lnTo>
                  <a:lnTo>
                    <a:pt x="3552" y="3636"/>
                  </a:lnTo>
                  <a:lnTo>
                    <a:pt x="3542" y="3605"/>
                  </a:lnTo>
                  <a:lnTo>
                    <a:pt x="3535" y="3573"/>
                  </a:lnTo>
                  <a:lnTo>
                    <a:pt x="3533" y="3540"/>
                  </a:lnTo>
                  <a:lnTo>
                    <a:pt x="3533" y="2567"/>
                  </a:lnTo>
                  <a:lnTo>
                    <a:pt x="3533" y="2562"/>
                  </a:lnTo>
                  <a:lnTo>
                    <a:pt x="3534" y="2516"/>
                  </a:lnTo>
                  <a:lnTo>
                    <a:pt x="3534" y="2507"/>
                  </a:lnTo>
                  <a:lnTo>
                    <a:pt x="3537" y="2461"/>
                  </a:lnTo>
                  <a:lnTo>
                    <a:pt x="3538" y="2452"/>
                  </a:lnTo>
                  <a:lnTo>
                    <a:pt x="3542" y="2407"/>
                  </a:lnTo>
                  <a:lnTo>
                    <a:pt x="3543" y="2397"/>
                  </a:lnTo>
                  <a:lnTo>
                    <a:pt x="3549" y="2352"/>
                  </a:lnTo>
                  <a:lnTo>
                    <a:pt x="3550" y="2343"/>
                  </a:lnTo>
                  <a:lnTo>
                    <a:pt x="3558" y="2298"/>
                  </a:lnTo>
                  <a:lnTo>
                    <a:pt x="3560" y="2289"/>
                  </a:lnTo>
                  <a:lnTo>
                    <a:pt x="3569" y="2244"/>
                  </a:lnTo>
                  <a:lnTo>
                    <a:pt x="3571" y="2235"/>
                  </a:lnTo>
                  <a:lnTo>
                    <a:pt x="3582" y="2191"/>
                  </a:lnTo>
                  <a:lnTo>
                    <a:pt x="3585" y="2182"/>
                  </a:lnTo>
                  <a:lnTo>
                    <a:pt x="3597" y="2139"/>
                  </a:lnTo>
                  <a:lnTo>
                    <a:pt x="3600" y="2130"/>
                  </a:lnTo>
                  <a:lnTo>
                    <a:pt x="3614" y="2087"/>
                  </a:lnTo>
                  <a:lnTo>
                    <a:pt x="3617" y="2078"/>
                  </a:lnTo>
                  <a:lnTo>
                    <a:pt x="3633" y="2035"/>
                  </a:lnTo>
                  <a:lnTo>
                    <a:pt x="3636" y="2027"/>
                  </a:lnTo>
                  <a:lnTo>
                    <a:pt x="3654" y="1985"/>
                  </a:lnTo>
                  <a:lnTo>
                    <a:pt x="3657" y="1976"/>
                  </a:lnTo>
                  <a:lnTo>
                    <a:pt x="3676" y="1935"/>
                  </a:lnTo>
                  <a:lnTo>
                    <a:pt x="3680" y="1927"/>
                  </a:lnTo>
                  <a:lnTo>
                    <a:pt x="3701" y="1886"/>
                  </a:lnTo>
                  <a:lnTo>
                    <a:pt x="3705" y="1878"/>
                  </a:lnTo>
                  <a:lnTo>
                    <a:pt x="3727" y="1838"/>
                  </a:lnTo>
                  <a:lnTo>
                    <a:pt x="3732" y="1829"/>
                  </a:lnTo>
                  <a:lnTo>
                    <a:pt x="3756" y="1790"/>
                  </a:lnTo>
                  <a:lnTo>
                    <a:pt x="3761" y="1782"/>
                  </a:lnTo>
                  <a:lnTo>
                    <a:pt x="3786" y="1743"/>
                  </a:lnTo>
                  <a:lnTo>
                    <a:pt x="3791" y="1736"/>
                  </a:lnTo>
                  <a:lnTo>
                    <a:pt x="3817" y="1699"/>
                  </a:lnTo>
                  <a:lnTo>
                    <a:pt x="3823" y="1691"/>
                  </a:lnTo>
                  <a:lnTo>
                    <a:pt x="3851" y="1655"/>
                  </a:lnTo>
                  <a:lnTo>
                    <a:pt x="3857" y="1648"/>
                  </a:lnTo>
                  <a:lnTo>
                    <a:pt x="3886" y="1613"/>
                  </a:lnTo>
                  <a:lnTo>
                    <a:pt x="3892" y="1606"/>
                  </a:lnTo>
                  <a:lnTo>
                    <a:pt x="3922" y="1572"/>
                  </a:lnTo>
                  <a:lnTo>
                    <a:pt x="3928" y="1565"/>
                  </a:lnTo>
                  <a:lnTo>
                    <a:pt x="3960" y="1532"/>
                  </a:lnTo>
                  <a:lnTo>
                    <a:pt x="3967" y="1526"/>
                  </a:lnTo>
                  <a:lnTo>
                    <a:pt x="3999" y="1494"/>
                  </a:lnTo>
                  <a:lnTo>
                    <a:pt x="4006" y="1488"/>
                  </a:lnTo>
                  <a:lnTo>
                    <a:pt x="4040" y="1458"/>
                  </a:lnTo>
                  <a:lnTo>
                    <a:pt x="4047" y="1452"/>
                  </a:lnTo>
                  <a:lnTo>
                    <a:pt x="4082" y="1423"/>
                  </a:lnTo>
                  <a:lnTo>
                    <a:pt x="4089" y="1417"/>
                  </a:lnTo>
                  <a:lnTo>
                    <a:pt x="4125" y="1390"/>
                  </a:lnTo>
                  <a:lnTo>
                    <a:pt x="4133" y="1384"/>
                  </a:lnTo>
                  <a:lnTo>
                    <a:pt x="4170" y="1358"/>
                  </a:lnTo>
                  <a:lnTo>
                    <a:pt x="4178" y="1352"/>
                  </a:lnTo>
                  <a:lnTo>
                    <a:pt x="4216" y="1327"/>
                  </a:lnTo>
                  <a:lnTo>
                    <a:pt x="4224" y="1323"/>
                  </a:lnTo>
                  <a:lnTo>
                    <a:pt x="4263" y="1299"/>
                  </a:lnTo>
                  <a:lnTo>
                    <a:pt x="4271" y="1294"/>
                  </a:lnTo>
                  <a:lnTo>
                    <a:pt x="4311" y="1272"/>
                  </a:lnTo>
                  <a:lnTo>
                    <a:pt x="4319" y="1268"/>
                  </a:lnTo>
                  <a:lnTo>
                    <a:pt x="4360" y="1247"/>
                  </a:lnTo>
                  <a:lnTo>
                    <a:pt x="4368" y="1243"/>
                  </a:lnTo>
                  <a:lnTo>
                    <a:pt x="4410" y="1224"/>
                  </a:lnTo>
                  <a:lnTo>
                    <a:pt x="4418" y="1220"/>
                  </a:lnTo>
                  <a:lnTo>
                    <a:pt x="4460" y="1203"/>
                  </a:lnTo>
                  <a:lnTo>
                    <a:pt x="4469" y="1200"/>
                  </a:lnTo>
                  <a:lnTo>
                    <a:pt x="4512" y="1184"/>
                  </a:lnTo>
                  <a:lnTo>
                    <a:pt x="4520" y="1181"/>
                  </a:lnTo>
                  <a:lnTo>
                    <a:pt x="4563" y="1166"/>
                  </a:lnTo>
                  <a:lnTo>
                    <a:pt x="4572" y="1164"/>
                  </a:lnTo>
                  <a:lnTo>
                    <a:pt x="4616" y="1151"/>
                  </a:lnTo>
                  <a:lnTo>
                    <a:pt x="4625" y="1149"/>
                  </a:lnTo>
                  <a:lnTo>
                    <a:pt x="4669" y="1138"/>
                  </a:lnTo>
                  <a:lnTo>
                    <a:pt x="4678" y="1136"/>
                  </a:lnTo>
                  <a:lnTo>
                    <a:pt x="4722" y="1126"/>
                  </a:lnTo>
                  <a:lnTo>
                    <a:pt x="4732" y="1125"/>
                  </a:lnTo>
                  <a:lnTo>
                    <a:pt x="4776" y="1117"/>
                  </a:lnTo>
                  <a:lnTo>
                    <a:pt x="4786" y="1116"/>
                  </a:lnTo>
                  <a:lnTo>
                    <a:pt x="4831" y="1110"/>
                  </a:lnTo>
                  <a:lnTo>
                    <a:pt x="4840" y="1109"/>
                  </a:lnTo>
                  <a:lnTo>
                    <a:pt x="4885" y="1105"/>
                  </a:lnTo>
                  <a:lnTo>
                    <a:pt x="4895" y="1104"/>
                  </a:lnTo>
                  <a:lnTo>
                    <a:pt x="4940" y="1101"/>
                  </a:lnTo>
                  <a:lnTo>
                    <a:pt x="4950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50" y="1101"/>
                  </a:lnTo>
                  <a:lnTo>
                    <a:pt x="5060" y="1101"/>
                  </a:lnTo>
                  <a:lnTo>
                    <a:pt x="5105" y="1104"/>
                  </a:lnTo>
                  <a:lnTo>
                    <a:pt x="5115" y="1105"/>
                  </a:lnTo>
                  <a:lnTo>
                    <a:pt x="5160" y="1109"/>
                  </a:lnTo>
                  <a:lnTo>
                    <a:pt x="5169" y="1110"/>
                  </a:lnTo>
                  <a:lnTo>
                    <a:pt x="5214" y="1116"/>
                  </a:lnTo>
                  <a:lnTo>
                    <a:pt x="5224" y="1117"/>
                  </a:lnTo>
                  <a:lnTo>
                    <a:pt x="5268" y="1125"/>
                  </a:lnTo>
                  <a:lnTo>
                    <a:pt x="5278" y="1126"/>
                  </a:lnTo>
                  <a:lnTo>
                    <a:pt x="5322" y="1136"/>
                  </a:lnTo>
                  <a:lnTo>
                    <a:pt x="5331" y="1138"/>
                  </a:lnTo>
                  <a:lnTo>
                    <a:pt x="5375" y="1149"/>
                  </a:lnTo>
                  <a:lnTo>
                    <a:pt x="5384" y="1151"/>
                  </a:lnTo>
                  <a:lnTo>
                    <a:pt x="5428" y="1164"/>
                  </a:lnTo>
                  <a:lnTo>
                    <a:pt x="5437" y="1166"/>
                  </a:lnTo>
                  <a:lnTo>
                    <a:pt x="5480" y="1181"/>
                  </a:lnTo>
                  <a:lnTo>
                    <a:pt x="5488" y="1184"/>
                  </a:lnTo>
                  <a:lnTo>
                    <a:pt x="5531" y="1200"/>
                  </a:lnTo>
                  <a:lnTo>
                    <a:pt x="5540" y="1203"/>
                  </a:lnTo>
                  <a:lnTo>
                    <a:pt x="5582" y="1220"/>
                  </a:lnTo>
                  <a:lnTo>
                    <a:pt x="5590" y="1224"/>
                  </a:lnTo>
                  <a:lnTo>
                    <a:pt x="5632" y="1243"/>
                  </a:lnTo>
                  <a:lnTo>
                    <a:pt x="5640" y="1247"/>
                  </a:lnTo>
                  <a:lnTo>
                    <a:pt x="5681" y="1268"/>
                  </a:lnTo>
                  <a:lnTo>
                    <a:pt x="5689" y="1272"/>
                  </a:lnTo>
                  <a:lnTo>
                    <a:pt x="5729" y="1294"/>
                  </a:lnTo>
                  <a:lnTo>
                    <a:pt x="5737" y="1299"/>
                  </a:lnTo>
                  <a:lnTo>
                    <a:pt x="5776" y="1323"/>
                  </a:lnTo>
                  <a:lnTo>
                    <a:pt x="5784" y="1327"/>
                  </a:lnTo>
                  <a:lnTo>
                    <a:pt x="5822" y="1352"/>
                  </a:lnTo>
                  <a:lnTo>
                    <a:pt x="5830" y="1358"/>
                  </a:lnTo>
                  <a:lnTo>
                    <a:pt x="5867" y="1384"/>
                  </a:lnTo>
                  <a:lnTo>
                    <a:pt x="5875" y="1390"/>
                  </a:lnTo>
                  <a:lnTo>
                    <a:pt x="5911" y="1417"/>
                  </a:lnTo>
                  <a:lnTo>
                    <a:pt x="5918" y="1423"/>
                  </a:lnTo>
                  <a:lnTo>
                    <a:pt x="5953" y="1452"/>
                  </a:lnTo>
                  <a:lnTo>
                    <a:pt x="5960" y="1458"/>
                  </a:lnTo>
                  <a:lnTo>
                    <a:pt x="5994" y="1488"/>
                  </a:lnTo>
                  <a:lnTo>
                    <a:pt x="6001" y="1494"/>
                  </a:lnTo>
                  <a:lnTo>
                    <a:pt x="6033" y="1526"/>
                  </a:lnTo>
                  <a:lnTo>
                    <a:pt x="6040" y="1532"/>
                  </a:lnTo>
                  <a:lnTo>
                    <a:pt x="6072" y="1565"/>
                  </a:lnTo>
                  <a:lnTo>
                    <a:pt x="6078" y="1572"/>
                  </a:lnTo>
                  <a:lnTo>
                    <a:pt x="6108" y="1606"/>
                  </a:lnTo>
                  <a:lnTo>
                    <a:pt x="6114" y="1613"/>
                  </a:lnTo>
                  <a:lnTo>
                    <a:pt x="6143" y="1648"/>
                  </a:lnTo>
                  <a:lnTo>
                    <a:pt x="6149" y="1655"/>
                  </a:lnTo>
                  <a:lnTo>
                    <a:pt x="6177" y="1691"/>
                  </a:lnTo>
                  <a:lnTo>
                    <a:pt x="6183" y="1699"/>
                  </a:lnTo>
                  <a:lnTo>
                    <a:pt x="6209" y="1736"/>
                  </a:lnTo>
                  <a:lnTo>
                    <a:pt x="6214" y="1743"/>
                  </a:lnTo>
                  <a:lnTo>
                    <a:pt x="6239" y="1782"/>
                  </a:lnTo>
                  <a:lnTo>
                    <a:pt x="6244" y="1790"/>
                  </a:lnTo>
                  <a:lnTo>
                    <a:pt x="6268" y="1829"/>
                  </a:lnTo>
                  <a:lnTo>
                    <a:pt x="6273" y="1838"/>
                  </a:lnTo>
                  <a:lnTo>
                    <a:pt x="6295" y="1878"/>
                  </a:lnTo>
                  <a:lnTo>
                    <a:pt x="6299" y="1886"/>
                  </a:lnTo>
                  <a:lnTo>
                    <a:pt x="6320" y="1927"/>
                  </a:lnTo>
                  <a:lnTo>
                    <a:pt x="6324" y="1935"/>
                  </a:lnTo>
                  <a:lnTo>
                    <a:pt x="6343" y="1976"/>
                  </a:lnTo>
                  <a:lnTo>
                    <a:pt x="6346" y="1985"/>
                  </a:lnTo>
                  <a:lnTo>
                    <a:pt x="6364" y="2027"/>
                  </a:lnTo>
                  <a:lnTo>
                    <a:pt x="6367" y="2035"/>
                  </a:lnTo>
                  <a:lnTo>
                    <a:pt x="6383" y="2078"/>
                  </a:lnTo>
                  <a:lnTo>
                    <a:pt x="6386" y="2087"/>
                  </a:lnTo>
                  <a:lnTo>
                    <a:pt x="6400" y="2130"/>
                  </a:lnTo>
                  <a:lnTo>
                    <a:pt x="6403" y="2139"/>
                  </a:lnTo>
                  <a:lnTo>
                    <a:pt x="6415" y="2182"/>
                  </a:lnTo>
                  <a:lnTo>
                    <a:pt x="6418" y="2191"/>
                  </a:lnTo>
                  <a:lnTo>
                    <a:pt x="6429" y="2235"/>
                  </a:lnTo>
                  <a:lnTo>
                    <a:pt x="6431" y="2244"/>
                  </a:lnTo>
                  <a:lnTo>
                    <a:pt x="6440" y="2289"/>
                  </a:lnTo>
                  <a:lnTo>
                    <a:pt x="6442" y="2298"/>
                  </a:lnTo>
                  <a:lnTo>
                    <a:pt x="6450" y="2343"/>
                  </a:lnTo>
                  <a:lnTo>
                    <a:pt x="6451" y="2352"/>
                  </a:lnTo>
                  <a:lnTo>
                    <a:pt x="6457" y="2397"/>
                  </a:lnTo>
                  <a:lnTo>
                    <a:pt x="6458" y="2407"/>
                  </a:lnTo>
                  <a:lnTo>
                    <a:pt x="6462" y="2452"/>
                  </a:lnTo>
                  <a:lnTo>
                    <a:pt x="6463" y="2461"/>
                  </a:lnTo>
                  <a:lnTo>
                    <a:pt x="6466" y="2507"/>
                  </a:lnTo>
                  <a:lnTo>
                    <a:pt x="6466" y="2516"/>
                  </a:lnTo>
                  <a:lnTo>
                    <a:pt x="6467" y="2562"/>
                  </a:lnTo>
                  <a:lnTo>
                    <a:pt x="6467" y="2567"/>
                  </a:lnTo>
                  <a:lnTo>
                    <a:pt x="6467" y="3540"/>
                  </a:lnTo>
                  <a:lnTo>
                    <a:pt x="6465" y="3573"/>
                  </a:lnTo>
                  <a:lnTo>
                    <a:pt x="6458" y="3605"/>
                  </a:lnTo>
                  <a:lnTo>
                    <a:pt x="6448" y="3636"/>
                  </a:lnTo>
                  <a:lnTo>
                    <a:pt x="6434" y="3665"/>
                  </a:lnTo>
                  <a:lnTo>
                    <a:pt x="6415" y="3692"/>
                  </a:lnTo>
                  <a:lnTo>
                    <a:pt x="6394" y="3717"/>
                  </a:lnTo>
                  <a:lnTo>
                    <a:pt x="6369" y="3738"/>
                  </a:lnTo>
                  <a:lnTo>
                    <a:pt x="6342" y="3757"/>
                  </a:lnTo>
                  <a:lnTo>
                    <a:pt x="6313" y="3771"/>
                  </a:lnTo>
                  <a:lnTo>
                    <a:pt x="6282" y="3781"/>
                  </a:lnTo>
                  <a:lnTo>
                    <a:pt x="6250" y="3788"/>
                  </a:lnTo>
                  <a:lnTo>
                    <a:pt x="6217" y="3790"/>
                  </a:lnTo>
                  <a:lnTo>
                    <a:pt x="6184" y="3788"/>
                  </a:lnTo>
                  <a:lnTo>
                    <a:pt x="6152" y="3781"/>
                  </a:lnTo>
                  <a:lnTo>
                    <a:pt x="6121" y="3771"/>
                  </a:lnTo>
                  <a:lnTo>
                    <a:pt x="6092" y="3757"/>
                  </a:lnTo>
                  <a:lnTo>
                    <a:pt x="6065" y="3738"/>
                  </a:lnTo>
                  <a:lnTo>
                    <a:pt x="6040" y="3717"/>
                  </a:lnTo>
                  <a:lnTo>
                    <a:pt x="6019" y="3692"/>
                  </a:lnTo>
                  <a:lnTo>
                    <a:pt x="6000" y="3665"/>
                  </a:lnTo>
                  <a:lnTo>
                    <a:pt x="5986" y="3636"/>
                  </a:lnTo>
                  <a:lnTo>
                    <a:pt x="5976" y="3605"/>
                  </a:lnTo>
                  <a:lnTo>
                    <a:pt x="5969" y="3573"/>
                  </a:lnTo>
                  <a:lnTo>
                    <a:pt x="5967" y="3540"/>
                  </a:lnTo>
                  <a:lnTo>
                    <a:pt x="5967" y="2569"/>
                  </a:lnTo>
                  <a:lnTo>
                    <a:pt x="5966" y="2531"/>
                  </a:lnTo>
                  <a:lnTo>
                    <a:pt x="5964" y="2495"/>
                  </a:lnTo>
                  <a:lnTo>
                    <a:pt x="5961" y="2458"/>
                  </a:lnTo>
                  <a:lnTo>
                    <a:pt x="5956" y="2423"/>
                  </a:lnTo>
                  <a:lnTo>
                    <a:pt x="5950" y="2387"/>
                  </a:lnTo>
                  <a:lnTo>
                    <a:pt x="5942" y="2352"/>
                  </a:lnTo>
                  <a:lnTo>
                    <a:pt x="5934" y="2316"/>
                  </a:lnTo>
                  <a:lnTo>
                    <a:pt x="5924" y="2282"/>
                  </a:lnTo>
                  <a:lnTo>
                    <a:pt x="5912" y="2247"/>
                  </a:lnTo>
                  <a:lnTo>
                    <a:pt x="5900" y="2213"/>
                  </a:lnTo>
                  <a:lnTo>
                    <a:pt x="5886" y="2180"/>
                  </a:lnTo>
                  <a:lnTo>
                    <a:pt x="5871" y="2147"/>
                  </a:lnTo>
                  <a:lnTo>
                    <a:pt x="5855" y="2114"/>
                  </a:lnTo>
                  <a:lnTo>
                    <a:pt x="5837" y="2083"/>
                  </a:lnTo>
                  <a:lnTo>
                    <a:pt x="5819" y="2052"/>
                  </a:lnTo>
                  <a:lnTo>
                    <a:pt x="5799" y="2022"/>
                  </a:lnTo>
                  <a:lnTo>
                    <a:pt x="5778" y="1992"/>
                  </a:lnTo>
                  <a:lnTo>
                    <a:pt x="5756" y="1964"/>
                  </a:lnTo>
                  <a:lnTo>
                    <a:pt x="5733" y="1936"/>
                  </a:lnTo>
                  <a:lnTo>
                    <a:pt x="5709" y="1909"/>
                  </a:lnTo>
                  <a:lnTo>
                    <a:pt x="5684" y="1883"/>
                  </a:lnTo>
                  <a:lnTo>
                    <a:pt x="5658" y="1858"/>
                  </a:lnTo>
                  <a:lnTo>
                    <a:pt x="5631" y="1834"/>
                  </a:lnTo>
                  <a:lnTo>
                    <a:pt x="5603" y="1811"/>
                  </a:lnTo>
                  <a:lnTo>
                    <a:pt x="5574" y="1789"/>
                  </a:lnTo>
                  <a:lnTo>
                    <a:pt x="5544" y="1768"/>
                  </a:lnTo>
                  <a:lnTo>
                    <a:pt x="5514" y="1748"/>
                  </a:lnTo>
                  <a:lnTo>
                    <a:pt x="5483" y="1729"/>
                  </a:lnTo>
                  <a:lnTo>
                    <a:pt x="5451" y="1712"/>
                  </a:lnTo>
                  <a:lnTo>
                    <a:pt x="5419" y="1696"/>
                  </a:lnTo>
                  <a:lnTo>
                    <a:pt x="5386" y="1680"/>
                  </a:lnTo>
                  <a:lnTo>
                    <a:pt x="5353" y="1667"/>
                  </a:lnTo>
                  <a:lnTo>
                    <a:pt x="5319" y="1654"/>
                  </a:lnTo>
                  <a:lnTo>
                    <a:pt x="5285" y="1643"/>
                  </a:lnTo>
                  <a:lnTo>
                    <a:pt x="5250" y="1633"/>
                  </a:lnTo>
                  <a:lnTo>
                    <a:pt x="5215" y="1624"/>
                  </a:lnTo>
                  <a:lnTo>
                    <a:pt x="5180" y="1617"/>
                  </a:lnTo>
                  <a:lnTo>
                    <a:pt x="5144" y="1611"/>
                  </a:lnTo>
                  <a:lnTo>
                    <a:pt x="5109" y="1606"/>
                  </a:lnTo>
                  <a:lnTo>
                    <a:pt x="5073" y="1603"/>
                  </a:lnTo>
                  <a:lnTo>
                    <a:pt x="5036" y="1601"/>
                  </a:lnTo>
                  <a:lnTo>
                    <a:pt x="5000" y="1600"/>
                  </a:lnTo>
                  <a:lnTo>
                    <a:pt x="4964" y="1601"/>
                  </a:lnTo>
                  <a:lnTo>
                    <a:pt x="4927" y="1603"/>
                  </a:lnTo>
                  <a:lnTo>
                    <a:pt x="4891" y="1606"/>
                  </a:lnTo>
                  <a:lnTo>
                    <a:pt x="4856" y="1611"/>
                  </a:lnTo>
                  <a:lnTo>
                    <a:pt x="4820" y="1617"/>
                  </a:lnTo>
                  <a:lnTo>
                    <a:pt x="4785" y="1624"/>
                  </a:lnTo>
                  <a:lnTo>
                    <a:pt x="4750" y="1633"/>
                  </a:lnTo>
                  <a:lnTo>
                    <a:pt x="4715" y="1643"/>
                  </a:lnTo>
                  <a:lnTo>
                    <a:pt x="4681" y="1654"/>
                  </a:lnTo>
                  <a:lnTo>
                    <a:pt x="4647" y="1667"/>
                  </a:lnTo>
                  <a:lnTo>
                    <a:pt x="4614" y="1680"/>
                  </a:lnTo>
                  <a:lnTo>
                    <a:pt x="4581" y="1696"/>
                  </a:lnTo>
                  <a:lnTo>
                    <a:pt x="4549" y="1712"/>
                  </a:lnTo>
                  <a:lnTo>
                    <a:pt x="4517" y="1729"/>
                  </a:lnTo>
                  <a:lnTo>
                    <a:pt x="4486" y="1748"/>
                  </a:lnTo>
                  <a:lnTo>
                    <a:pt x="4456" y="1768"/>
                  </a:lnTo>
                  <a:lnTo>
                    <a:pt x="4426" y="1789"/>
                  </a:lnTo>
                  <a:lnTo>
                    <a:pt x="4397" y="1811"/>
                  </a:lnTo>
                  <a:lnTo>
                    <a:pt x="4369" y="1834"/>
                  </a:lnTo>
                  <a:lnTo>
                    <a:pt x="4342" y="1858"/>
                  </a:lnTo>
                  <a:lnTo>
                    <a:pt x="4316" y="1883"/>
                  </a:lnTo>
                  <a:lnTo>
                    <a:pt x="4291" y="1909"/>
                  </a:lnTo>
                  <a:lnTo>
                    <a:pt x="4267" y="1936"/>
                  </a:lnTo>
                  <a:lnTo>
                    <a:pt x="4244" y="1964"/>
                  </a:lnTo>
                  <a:lnTo>
                    <a:pt x="4222" y="1992"/>
                  </a:lnTo>
                  <a:lnTo>
                    <a:pt x="4201" y="2022"/>
                  </a:lnTo>
                  <a:lnTo>
                    <a:pt x="4181" y="2052"/>
                  </a:lnTo>
                  <a:lnTo>
                    <a:pt x="4163" y="2083"/>
                  </a:lnTo>
                  <a:lnTo>
                    <a:pt x="4145" y="2114"/>
                  </a:lnTo>
                  <a:lnTo>
                    <a:pt x="4129" y="2147"/>
                  </a:lnTo>
                  <a:lnTo>
                    <a:pt x="4114" y="2180"/>
                  </a:lnTo>
                  <a:lnTo>
                    <a:pt x="4100" y="2213"/>
                  </a:lnTo>
                  <a:lnTo>
                    <a:pt x="4088" y="2247"/>
                  </a:lnTo>
                  <a:lnTo>
                    <a:pt x="4076" y="2282"/>
                  </a:lnTo>
                  <a:lnTo>
                    <a:pt x="4066" y="2316"/>
                  </a:lnTo>
                  <a:lnTo>
                    <a:pt x="4058" y="2352"/>
                  </a:lnTo>
                  <a:lnTo>
                    <a:pt x="4050" y="2387"/>
                  </a:lnTo>
                  <a:lnTo>
                    <a:pt x="4044" y="2423"/>
                  </a:lnTo>
                  <a:lnTo>
                    <a:pt x="4039" y="2458"/>
                  </a:lnTo>
                  <a:lnTo>
                    <a:pt x="4036" y="2495"/>
                  </a:lnTo>
                  <a:lnTo>
                    <a:pt x="4034" y="2531"/>
                  </a:lnTo>
                  <a:lnTo>
                    <a:pt x="4033" y="25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16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31" y="3516"/>
                  </a:moveTo>
                  <a:lnTo>
                    <a:pt x="1837" y="3483"/>
                  </a:lnTo>
                  <a:lnTo>
                    <a:pt x="1846" y="3451"/>
                  </a:lnTo>
                  <a:lnTo>
                    <a:pt x="1860" y="3421"/>
                  </a:lnTo>
                  <a:lnTo>
                    <a:pt x="1878" y="3392"/>
                  </a:lnTo>
                  <a:lnTo>
                    <a:pt x="1900" y="3367"/>
                  </a:lnTo>
                  <a:lnTo>
                    <a:pt x="1925" y="3344"/>
                  </a:lnTo>
                  <a:lnTo>
                    <a:pt x="1952" y="3325"/>
                  </a:lnTo>
                  <a:lnTo>
                    <a:pt x="1982" y="3310"/>
                  </a:lnTo>
                  <a:lnTo>
                    <a:pt x="2014" y="3299"/>
                  </a:lnTo>
                  <a:lnTo>
                    <a:pt x="2047" y="3292"/>
                  </a:lnTo>
                  <a:lnTo>
                    <a:pt x="2080" y="3290"/>
                  </a:lnTo>
                  <a:lnTo>
                    <a:pt x="7920" y="3290"/>
                  </a:lnTo>
                  <a:lnTo>
                    <a:pt x="7953" y="3292"/>
                  </a:lnTo>
                  <a:lnTo>
                    <a:pt x="7986" y="3299"/>
                  </a:lnTo>
                  <a:lnTo>
                    <a:pt x="8018" y="3310"/>
                  </a:lnTo>
                  <a:lnTo>
                    <a:pt x="8048" y="3325"/>
                  </a:lnTo>
                  <a:lnTo>
                    <a:pt x="8075" y="3344"/>
                  </a:lnTo>
                  <a:lnTo>
                    <a:pt x="8100" y="3367"/>
                  </a:lnTo>
                  <a:lnTo>
                    <a:pt x="8122" y="3392"/>
                  </a:lnTo>
                  <a:lnTo>
                    <a:pt x="8140" y="3421"/>
                  </a:lnTo>
                  <a:lnTo>
                    <a:pt x="8154" y="3451"/>
                  </a:lnTo>
                  <a:lnTo>
                    <a:pt x="8163" y="3483"/>
                  </a:lnTo>
                  <a:lnTo>
                    <a:pt x="8169" y="3516"/>
                  </a:lnTo>
                  <a:lnTo>
                    <a:pt x="8656" y="8626"/>
                  </a:lnTo>
                  <a:lnTo>
                    <a:pt x="8657" y="8658"/>
                  </a:lnTo>
                  <a:lnTo>
                    <a:pt x="8654" y="8690"/>
                  </a:lnTo>
                  <a:lnTo>
                    <a:pt x="8647" y="8721"/>
                  </a:lnTo>
                  <a:lnTo>
                    <a:pt x="8636" y="8751"/>
                  </a:lnTo>
                  <a:lnTo>
                    <a:pt x="8621" y="8780"/>
                  </a:lnTo>
                  <a:lnTo>
                    <a:pt x="8602" y="8806"/>
                  </a:lnTo>
                  <a:lnTo>
                    <a:pt x="8581" y="8830"/>
                  </a:lnTo>
                  <a:lnTo>
                    <a:pt x="8556" y="8850"/>
                  </a:lnTo>
                  <a:lnTo>
                    <a:pt x="8530" y="8868"/>
                  </a:lnTo>
                  <a:lnTo>
                    <a:pt x="8501" y="8882"/>
                  </a:lnTo>
                  <a:lnTo>
                    <a:pt x="8470" y="8892"/>
                  </a:lnTo>
                  <a:lnTo>
                    <a:pt x="8439" y="8898"/>
                  </a:lnTo>
                  <a:lnTo>
                    <a:pt x="8407" y="8900"/>
                  </a:lnTo>
                  <a:lnTo>
                    <a:pt x="1593" y="8900"/>
                  </a:lnTo>
                  <a:lnTo>
                    <a:pt x="1561" y="8898"/>
                  </a:lnTo>
                  <a:lnTo>
                    <a:pt x="1530" y="8892"/>
                  </a:lnTo>
                  <a:lnTo>
                    <a:pt x="1499" y="8882"/>
                  </a:lnTo>
                  <a:lnTo>
                    <a:pt x="1470" y="8868"/>
                  </a:lnTo>
                  <a:lnTo>
                    <a:pt x="1444" y="8850"/>
                  </a:lnTo>
                  <a:lnTo>
                    <a:pt x="1419" y="8830"/>
                  </a:lnTo>
                  <a:lnTo>
                    <a:pt x="1398" y="8806"/>
                  </a:lnTo>
                  <a:lnTo>
                    <a:pt x="1379" y="8780"/>
                  </a:lnTo>
                  <a:lnTo>
                    <a:pt x="1364" y="8751"/>
                  </a:lnTo>
                  <a:lnTo>
                    <a:pt x="1353" y="8721"/>
                  </a:lnTo>
                  <a:lnTo>
                    <a:pt x="1346" y="8690"/>
                  </a:lnTo>
                  <a:lnTo>
                    <a:pt x="1343" y="8658"/>
                  </a:lnTo>
                  <a:lnTo>
                    <a:pt x="1344" y="8626"/>
                  </a:lnTo>
                  <a:lnTo>
                    <a:pt x="1831" y="3516"/>
                  </a:lnTo>
                  <a:close/>
                  <a:moveTo>
                    <a:pt x="2307" y="3790"/>
                  </a:moveTo>
                  <a:lnTo>
                    <a:pt x="1868" y="8400"/>
                  </a:lnTo>
                  <a:lnTo>
                    <a:pt x="8132" y="8400"/>
                  </a:lnTo>
                  <a:lnTo>
                    <a:pt x="7693" y="3790"/>
                  </a:lnTo>
                  <a:lnTo>
                    <a:pt x="2307" y="37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5" name="Google Shape;1675;p16"/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</p:grpSpPr>
        <p:sp>
          <p:nvSpPr>
            <p:cNvPr id="1676" name="Google Shape;1676;p16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1" y="3447"/>
                  </a:moveTo>
                  <a:lnTo>
                    <a:pt x="3408" y="3787"/>
                  </a:lnTo>
                  <a:lnTo>
                    <a:pt x="3394" y="3817"/>
                  </a:lnTo>
                  <a:lnTo>
                    <a:pt x="3376" y="3844"/>
                  </a:lnTo>
                  <a:lnTo>
                    <a:pt x="3355" y="3869"/>
                  </a:lnTo>
                  <a:lnTo>
                    <a:pt x="3331" y="3891"/>
                  </a:lnTo>
                  <a:lnTo>
                    <a:pt x="3304" y="3910"/>
                  </a:lnTo>
                  <a:lnTo>
                    <a:pt x="3275" y="3925"/>
                  </a:lnTo>
                  <a:lnTo>
                    <a:pt x="3244" y="3936"/>
                  </a:lnTo>
                  <a:lnTo>
                    <a:pt x="3213" y="3943"/>
                  </a:lnTo>
                  <a:lnTo>
                    <a:pt x="3180" y="3946"/>
                  </a:lnTo>
                  <a:lnTo>
                    <a:pt x="3147" y="3944"/>
                  </a:lnTo>
                  <a:lnTo>
                    <a:pt x="3115" y="3939"/>
                  </a:lnTo>
                  <a:lnTo>
                    <a:pt x="3084" y="3929"/>
                  </a:lnTo>
                  <a:lnTo>
                    <a:pt x="3054" y="3915"/>
                  </a:lnTo>
                  <a:lnTo>
                    <a:pt x="3027" y="3897"/>
                  </a:lnTo>
                  <a:lnTo>
                    <a:pt x="3002" y="3876"/>
                  </a:lnTo>
                  <a:lnTo>
                    <a:pt x="2980" y="3852"/>
                  </a:lnTo>
                  <a:lnTo>
                    <a:pt x="2961" y="3825"/>
                  </a:lnTo>
                  <a:lnTo>
                    <a:pt x="2946" y="3796"/>
                  </a:lnTo>
                  <a:lnTo>
                    <a:pt x="2935" y="3765"/>
                  </a:lnTo>
                  <a:lnTo>
                    <a:pt x="2928" y="3734"/>
                  </a:lnTo>
                  <a:lnTo>
                    <a:pt x="2925" y="3701"/>
                  </a:lnTo>
                  <a:lnTo>
                    <a:pt x="2927" y="3668"/>
                  </a:lnTo>
                  <a:lnTo>
                    <a:pt x="2932" y="3636"/>
                  </a:lnTo>
                  <a:lnTo>
                    <a:pt x="2942" y="3605"/>
                  </a:lnTo>
                  <a:lnTo>
                    <a:pt x="3084" y="3242"/>
                  </a:lnTo>
                  <a:lnTo>
                    <a:pt x="3094" y="3219"/>
                  </a:lnTo>
                  <a:lnTo>
                    <a:pt x="3107" y="3198"/>
                  </a:lnTo>
                  <a:lnTo>
                    <a:pt x="3303" y="2891"/>
                  </a:lnTo>
                  <a:lnTo>
                    <a:pt x="3318" y="2871"/>
                  </a:lnTo>
                  <a:lnTo>
                    <a:pt x="3334" y="2852"/>
                  </a:lnTo>
                  <a:lnTo>
                    <a:pt x="3576" y="2601"/>
                  </a:lnTo>
                  <a:lnTo>
                    <a:pt x="3613" y="2569"/>
                  </a:lnTo>
                  <a:lnTo>
                    <a:pt x="3892" y="2374"/>
                  </a:lnTo>
                  <a:lnTo>
                    <a:pt x="3932" y="2351"/>
                  </a:lnTo>
                  <a:lnTo>
                    <a:pt x="4238" y="2212"/>
                  </a:lnTo>
                  <a:lnTo>
                    <a:pt x="4279" y="2197"/>
                  </a:lnTo>
                  <a:lnTo>
                    <a:pt x="4604" y="2113"/>
                  </a:lnTo>
                  <a:lnTo>
                    <a:pt x="4645" y="2106"/>
                  </a:lnTo>
                  <a:lnTo>
                    <a:pt x="4979" y="2078"/>
                  </a:lnTo>
                  <a:lnTo>
                    <a:pt x="5021" y="2078"/>
                  </a:lnTo>
                  <a:lnTo>
                    <a:pt x="5355" y="2106"/>
                  </a:lnTo>
                  <a:lnTo>
                    <a:pt x="5396" y="2113"/>
                  </a:lnTo>
                  <a:lnTo>
                    <a:pt x="5721" y="2197"/>
                  </a:lnTo>
                  <a:lnTo>
                    <a:pt x="5762" y="2212"/>
                  </a:lnTo>
                  <a:lnTo>
                    <a:pt x="6068" y="2351"/>
                  </a:lnTo>
                  <a:lnTo>
                    <a:pt x="6108" y="2374"/>
                  </a:lnTo>
                  <a:lnTo>
                    <a:pt x="6387" y="2569"/>
                  </a:lnTo>
                  <a:lnTo>
                    <a:pt x="6424" y="2601"/>
                  </a:lnTo>
                  <a:lnTo>
                    <a:pt x="6666" y="2852"/>
                  </a:lnTo>
                  <a:lnTo>
                    <a:pt x="6682" y="2871"/>
                  </a:lnTo>
                  <a:lnTo>
                    <a:pt x="6697" y="2891"/>
                  </a:lnTo>
                  <a:lnTo>
                    <a:pt x="6893" y="3198"/>
                  </a:lnTo>
                  <a:lnTo>
                    <a:pt x="6906" y="3219"/>
                  </a:lnTo>
                  <a:lnTo>
                    <a:pt x="6916" y="3242"/>
                  </a:lnTo>
                  <a:lnTo>
                    <a:pt x="7058" y="3605"/>
                  </a:lnTo>
                  <a:lnTo>
                    <a:pt x="7068" y="3636"/>
                  </a:lnTo>
                  <a:lnTo>
                    <a:pt x="7073" y="3668"/>
                  </a:lnTo>
                  <a:lnTo>
                    <a:pt x="7075" y="3701"/>
                  </a:lnTo>
                  <a:lnTo>
                    <a:pt x="7072" y="3734"/>
                  </a:lnTo>
                  <a:lnTo>
                    <a:pt x="7065" y="3765"/>
                  </a:lnTo>
                  <a:lnTo>
                    <a:pt x="7054" y="3796"/>
                  </a:lnTo>
                  <a:lnTo>
                    <a:pt x="7039" y="3825"/>
                  </a:lnTo>
                  <a:lnTo>
                    <a:pt x="7020" y="3852"/>
                  </a:lnTo>
                  <a:lnTo>
                    <a:pt x="6998" y="3876"/>
                  </a:lnTo>
                  <a:lnTo>
                    <a:pt x="6973" y="3897"/>
                  </a:lnTo>
                  <a:lnTo>
                    <a:pt x="6946" y="3915"/>
                  </a:lnTo>
                  <a:lnTo>
                    <a:pt x="6916" y="3929"/>
                  </a:lnTo>
                  <a:lnTo>
                    <a:pt x="6885" y="3939"/>
                  </a:lnTo>
                  <a:lnTo>
                    <a:pt x="6853" y="3944"/>
                  </a:lnTo>
                  <a:lnTo>
                    <a:pt x="6820" y="3946"/>
                  </a:lnTo>
                  <a:lnTo>
                    <a:pt x="6787" y="3943"/>
                  </a:lnTo>
                  <a:lnTo>
                    <a:pt x="6756" y="3936"/>
                  </a:lnTo>
                  <a:lnTo>
                    <a:pt x="6725" y="3925"/>
                  </a:lnTo>
                  <a:lnTo>
                    <a:pt x="6696" y="3910"/>
                  </a:lnTo>
                  <a:lnTo>
                    <a:pt x="6669" y="3891"/>
                  </a:lnTo>
                  <a:lnTo>
                    <a:pt x="6645" y="3869"/>
                  </a:lnTo>
                  <a:lnTo>
                    <a:pt x="6624" y="3844"/>
                  </a:lnTo>
                  <a:lnTo>
                    <a:pt x="6606" y="3817"/>
                  </a:lnTo>
                  <a:lnTo>
                    <a:pt x="6592" y="3787"/>
                  </a:lnTo>
                  <a:lnTo>
                    <a:pt x="6459" y="3447"/>
                  </a:lnTo>
                  <a:lnTo>
                    <a:pt x="6289" y="3181"/>
                  </a:lnTo>
                  <a:lnTo>
                    <a:pt x="6080" y="2965"/>
                  </a:lnTo>
                  <a:lnTo>
                    <a:pt x="5840" y="2797"/>
                  </a:lnTo>
                  <a:lnTo>
                    <a:pt x="5575" y="2676"/>
                  </a:lnTo>
                  <a:lnTo>
                    <a:pt x="5292" y="2603"/>
                  </a:lnTo>
                  <a:lnTo>
                    <a:pt x="5000" y="2578"/>
                  </a:lnTo>
                  <a:lnTo>
                    <a:pt x="4708" y="2603"/>
                  </a:lnTo>
                  <a:lnTo>
                    <a:pt x="4425" y="2676"/>
                  </a:lnTo>
                  <a:lnTo>
                    <a:pt x="4160" y="2797"/>
                  </a:lnTo>
                  <a:lnTo>
                    <a:pt x="3920" y="2965"/>
                  </a:lnTo>
                  <a:lnTo>
                    <a:pt x="3711" y="3181"/>
                  </a:lnTo>
                  <a:lnTo>
                    <a:pt x="3541" y="34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89" y="5145"/>
                  </a:moveTo>
                  <a:lnTo>
                    <a:pt x="8670" y="5149"/>
                  </a:lnTo>
                  <a:lnTo>
                    <a:pt x="8650" y="5150"/>
                  </a:lnTo>
                  <a:lnTo>
                    <a:pt x="8565" y="5150"/>
                  </a:lnTo>
                  <a:lnTo>
                    <a:pt x="7850" y="8186"/>
                  </a:lnTo>
                  <a:lnTo>
                    <a:pt x="7841" y="8218"/>
                  </a:lnTo>
                  <a:lnTo>
                    <a:pt x="7827" y="8249"/>
                  </a:lnTo>
                  <a:lnTo>
                    <a:pt x="7809" y="8277"/>
                  </a:lnTo>
                  <a:lnTo>
                    <a:pt x="7787" y="8302"/>
                  </a:lnTo>
                  <a:lnTo>
                    <a:pt x="7762" y="8325"/>
                  </a:lnTo>
                  <a:lnTo>
                    <a:pt x="7735" y="8344"/>
                  </a:lnTo>
                  <a:lnTo>
                    <a:pt x="7705" y="8359"/>
                  </a:lnTo>
                  <a:lnTo>
                    <a:pt x="7673" y="8370"/>
                  </a:lnTo>
                  <a:lnTo>
                    <a:pt x="7640" y="8377"/>
                  </a:lnTo>
                  <a:lnTo>
                    <a:pt x="7607" y="8379"/>
                  </a:lnTo>
                  <a:lnTo>
                    <a:pt x="2393" y="8379"/>
                  </a:lnTo>
                  <a:lnTo>
                    <a:pt x="2360" y="8377"/>
                  </a:lnTo>
                  <a:lnTo>
                    <a:pt x="2327" y="8370"/>
                  </a:lnTo>
                  <a:lnTo>
                    <a:pt x="2295" y="8359"/>
                  </a:lnTo>
                  <a:lnTo>
                    <a:pt x="2265" y="8344"/>
                  </a:lnTo>
                  <a:lnTo>
                    <a:pt x="2238" y="8325"/>
                  </a:lnTo>
                  <a:lnTo>
                    <a:pt x="2213" y="8302"/>
                  </a:lnTo>
                  <a:lnTo>
                    <a:pt x="2191" y="8277"/>
                  </a:lnTo>
                  <a:lnTo>
                    <a:pt x="2173" y="8249"/>
                  </a:lnTo>
                  <a:lnTo>
                    <a:pt x="2159" y="8218"/>
                  </a:lnTo>
                  <a:lnTo>
                    <a:pt x="2150" y="8186"/>
                  </a:lnTo>
                  <a:lnTo>
                    <a:pt x="1435" y="5150"/>
                  </a:lnTo>
                  <a:lnTo>
                    <a:pt x="1350" y="5150"/>
                  </a:lnTo>
                  <a:lnTo>
                    <a:pt x="1330" y="5149"/>
                  </a:lnTo>
                  <a:lnTo>
                    <a:pt x="1311" y="5145"/>
                  </a:lnTo>
                  <a:lnTo>
                    <a:pt x="1293" y="5139"/>
                  </a:lnTo>
                  <a:lnTo>
                    <a:pt x="1275" y="5130"/>
                  </a:lnTo>
                  <a:lnTo>
                    <a:pt x="1259" y="5119"/>
                  </a:lnTo>
                  <a:lnTo>
                    <a:pt x="1244" y="5106"/>
                  </a:lnTo>
                  <a:lnTo>
                    <a:pt x="1231" y="5091"/>
                  </a:lnTo>
                  <a:lnTo>
                    <a:pt x="1220" y="5075"/>
                  </a:lnTo>
                  <a:lnTo>
                    <a:pt x="1211" y="5057"/>
                  </a:lnTo>
                  <a:lnTo>
                    <a:pt x="1205" y="5039"/>
                  </a:lnTo>
                  <a:lnTo>
                    <a:pt x="1201" y="5020"/>
                  </a:lnTo>
                  <a:lnTo>
                    <a:pt x="1200" y="5000"/>
                  </a:lnTo>
                  <a:lnTo>
                    <a:pt x="1201" y="4980"/>
                  </a:lnTo>
                  <a:lnTo>
                    <a:pt x="1205" y="4961"/>
                  </a:lnTo>
                  <a:lnTo>
                    <a:pt x="1211" y="4943"/>
                  </a:lnTo>
                  <a:lnTo>
                    <a:pt x="1220" y="4925"/>
                  </a:lnTo>
                  <a:lnTo>
                    <a:pt x="1231" y="4909"/>
                  </a:lnTo>
                  <a:lnTo>
                    <a:pt x="1244" y="4894"/>
                  </a:lnTo>
                  <a:lnTo>
                    <a:pt x="1259" y="4881"/>
                  </a:lnTo>
                  <a:lnTo>
                    <a:pt x="1275" y="4870"/>
                  </a:lnTo>
                  <a:lnTo>
                    <a:pt x="1293" y="4861"/>
                  </a:lnTo>
                  <a:lnTo>
                    <a:pt x="1311" y="4855"/>
                  </a:lnTo>
                  <a:lnTo>
                    <a:pt x="1330" y="4851"/>
                  </a:lnTo>
                  <a:lnTo>
                    <a:pt x="1350" y="4850"/>
                  </a:lnTo>
                  <a:lnTo>
                    <a:pt x="1365" y="4850"/>
                  </a:lnTo>
                  <a:lnTo>
                    <a:pt x="1107" y="3753"/>
                  </a:lnTo>
                  <a:lnTo>
                    <a:pt x="1101" y="3722"/>
                  </a:lnTo>
                  <a:lnTo>
                    <a:pt x="1100" y="3689"/>
                  </a:lnTo>
                  <a:lnTo>
                    <a:pt x="1103" y="3657"/>
                  </a:lnTo>
                  <a:lnTo>
                    <a:pt x="1110" y="3626"/>
                  </a:lnTo>
                  <a:lnTo>
                    <a:pt x="1121" y="3596"/>
                  </a:lnTo>
                  <a:lnTo>
                    <a:pt x="1136" y="3567"/>
                  </a:lnTo>
                  <a:lnTo>
                    <a:pt x="1154" y="3541"/>
                  </a:lnTo>
                  <a:lnTo>
                    <a:pt x="1176" y="3517"/>
                  </a:lnTo>
                  <a:lnTo>
                    <a:pt x="1200" y="3496"/>
                  </a:lnTo>
                  <a:lnTo>
                    <a:pt x="1227" y="3478"/>
                  </a:lnTo>
                  <a:lnTo>
                    <a:pt x="1256" y="3464"/>
                  </a:lnTo>
                  <a:lnTo>
                    <a:pt x="1286" y="3454"/>
                  </a:lnTo>
                  <a:lnTo>
                    <a:pt x="1318" y="3448"/>
                  </a:lnTo>
                  <a:lnTo>
                    <a:pt x="1350" y="3446"/>
                  </a:lnTo>
                  <a:lnTo>
                    <a:pt x="8650" y="3446"/>
                  </a:lnTo>
                  <a:lnTo>
                    <a:pt x="8682" y="3448"/>
                  </a:lnTo>
                  <a:lnTo>
                    <a:pt x="8714" y="3454"/>
                  </a:lnTo>
                  <a:lnTo>
                    <a:pt x="8744" y="3464"/>
                  </a:lnTo>
                  <a:lnTo>
                    <a:pt x="8773" y="3478"/>
                  </a:lnTo>
                  <a:lnTo>
                    <a:pt x="8800" y="3496"/>
                  </a:lnTo>
                  <a:lnTo>
                    <a:pt x="8824" y="3517"/>
                  </a:lnTo>
                  <a:lnTo>
                    <a:pt x="8846" y="3541"/>
                  </a:lnTo>
                  <a:lnTo>
                    <a:pt x="8864" y="3567"/>
                  </a:lnTo>
                  <a:lnTo>
                    <a:pt x="8879" y="3596"/>
                  </a:lnTo>
                  <a:lnTo>
                    <a:pt x="8890" y="3626"/>
                  </a:lnTo>
                  <a:lnTo>
                    <a:pt x="8897" y="3657"/>
                  </a:lnTo>
                  <a:lnTo>
                    <a:pt x="8900" y="3689"/>
                  </a:lnTo>
                  <a:lnTo>
                    <a:pt x="8899" y="3722"/>
                  </a:lnTo>
                  <a:lnTo>
                    <a:pt x="8893" y="3753"/>
                  </a:lnTo>
                  <a:lnTo>
                    <a:pt x="8635" y="4850"/>
                  </a:lnTo>
                  <a:lnTo>
                    <a:pt x="8650" y="4850"/>
                  </a:lnTo>
                  <a:lnTo>
                    <a:pt x="8670" y="4851"/>
                  </a:lnTo>
                  <a:lnTo>
                    <a:pt x="8689" y="4855"/>
                  </a:lnTo>
                  <a:lnTo>
                    <a:pt x="8707" y="4861"/>
                  </a:lnTo>
                  <a:lnTo>
                    <a:pt x="8725" y="4870"/>
                  </a:lnTo>
                  <a:lnTo>
                    <a:pt x="8741" y="4881"/>
                  </a:lnTo>
                  <a:lnTo>
                    <a:pt x="8756" y="4894"/>
                  </a:lnTo>
                  <a:lnTo>
                    <a:pt x="8769" y="4909"/>
                  </a:lnTo>
                  <a:lnTo>
                    <a:pt x="8780" y="4925"/>
                  </a:lnTo>
                  <a:lnTo>
                    <a:pt x="8789" y="4943"/>
                  </a:lnTo>
                  <a:lnTo>
                    <a:pt x="8795" y="4961"/>
                  </a:lnTo>
                  <a:lnTo>
                    <a:pt x="8799" y="4980"/>
                  </a:lnTo>
                  <a:lnTo>
                    <a:pt x="8800" y="5000"/>
                  </a:lnTo>
                  <a:lnTo>
                    <a:pt x="8799" y="5020"/>
                  </a:lnTo>
                  <a:lnTo>
                    <a:pt x="8795" y="5039"/>
                  </a:lnTo>
                  <a:lnTo>
                    <a:pt x="8789" y="5057"/>
                  </a:lnTo>
                  <a:lnTo>
                    <a:pt x="8780" y="5075"/>
                  </a:lnTo>
                  <a:lnTo>
                    <a:pt x="8769" y="5091"/>
                  </a:lnTo>
                  <a:lnTo>
                    <a:pt x="8756" y="5106"/>
                  </a:lnTo>
                  <a:lnTo>
                    <a:pt x="8741" y="5119"/>
                  </a:lnTo>
                  <a:lnTo>
                    <a:pt x="8725" y="5130"/>
                  </a:lnTo>
                  <a:lnTo>
                    <a:pt x="8707" y="5139"/>
                  </a:lnTo>
                  <a:lnTo>
                    <a:pt x="8689" y="5145"/>
                  </a:lnTo>
                  <a:close/>
                  <a:moveTo>
                    <a:pt x="6782" y="4850"/>
                  </a:moveTo>
                  <a:lnTo>
                    <a:pt x="8122" y="4850"/>
                  </a:lnTo>
                  <a:lnTo>
                    <a:pt x="8334" y="3946"/>
                  </a:lnTo>
                  <a:lnTo>
                    <a:pt x="6729" y="3946"/>
                  </a:lnTo>
                  <a:lnTo>
                    <a:pt x="6782" y="4850"/>
                  </a:lnTo>
                  <a:close/>
                  <a:moveTo>
                    <a:pt x="8051" y="5150"/>
                  </a:moveTo>
                  <a:lnTo>
                    <a:pt x="6800" y="5150"/>
                  </a:lnTo>
                  <a:lnTo>
                    <a:pt x="6961" y="7879"/>
                  </a:lnTo>
                  <a:lnTo>
                    <a:pt x="7409" y="7879"/>
                  </a:lnTo>
                  <a:lnTo>
                    <a:pt x="8051" y="5150"/>
                  </a:lnTo>
                  <a:close/>
                  <a:moveTo>
                    <a:pt x="6499" y="5150"/>
                  </a:moveTo>
                  <a:lnTo>
                    <a:pt x="5150" y="5150"/>
                  </a:lnTo>
                  <a:lnTo>
                    <a:pt x="5150" y="7879"/>
                  </a:lnTo>
                  <a:lnTo>
                    <a:pt x="6660" y="7879"/>
                  </a:lnTo>
                  <a:lnTo>
                    <a:pt x="6499" y="5150"/>
                  </a:lnTo>
                  <a:close/>
                  <a:moveTo>
                    <a:pt x="5150" y="4850"/>
                  </a:moveTo>
                  <a:lnTo>
                    <a:pt x="6482" y="4850"/>
                  </a:lnTo>
                  <a:lnTo>
                    <a:pt x="6428" y="3946"/>
                  </a:lnTo>
                  <a:lnTo>
                    <a:pt x="5150" y="3946"/>
                  </a:lnTo>
                  <a:lnTo>
                    <a:pt x="5150" y="4850"/>
                  </a:lnTo>
                  <a:close/>
                  <a:moveTo>
                    <a:pt x="3501" y="5150"/>
                  </a:moveTo>
                  <a:lnTo>
                    <a:pt x="3340" y="7879"/>
                  </a:lnTo>
                  <a:lnTo>
                    <a:pt x="4850" y="7879"/>
                  </a:lnTo>
                  <a:lnTo>
                    <a:pt x="4850" y="5150"/>
                  </a:lnTo>
                  <a:lnTo>
                    <a:pt x="3501" y="5150"/>
                  </a:lnTo>
                  <a:close/>
                  <a:moveTo>
                    <a:pt x="3518" y="4850"/>
                  </a:moveTo>
                  <a:lnTo>
                    <a:pt x="4850" y="4850"/>
                  </a:lnTo>
                  <a:lnTo>
                    <a:pt x="4850" y="3946"/>
                  </a:lnTo>
                  <a:lnTo>
                    <a:pt x="3572" y="3946"/>
                  </a:lnTo>
                  <a:lnTo>
                    <a:pt x="3518" y="4850"/>
                  </a:lnTo>
                  <a:close/>
                  <a:moveTo>
                    <a:pt x="3218" y="4850"/>
                  </a:moveTo>
                  <a:lnTo>
                    <a:pt x="3271" y="3946"/>
                  </a:lnTo>
                  <a:lnTo>
                    <a:pt x="1666" y="3946"/>
                  </a:lnTo>
                  <a:lnTo>
                    <a:pt x="1878" y="4850"/>
                  </a:lnTo>
                  <a:lnTo>
                    <a:pt x="3218" y="4850"/>
                  </a:lnTo>
                  <a:close/>
                  <a:moveTo>
                    <a:pt x="3200" y="5150"/>
                  </a:moveTo>
                  <a:lnTo>
                    <a:pt x="1949" y="5150"/>
                  </a:lnTo>
                  <a:lnTo>
                    <a:pt x="2591" y="7879"/>
                  </a:lnTo>
                  <a:lnTo>
                    <a:pt x="3039" y="7879"/>
                  </a:lnTo>
                  <a:lnTo>
                    <a:pt x="3200" y="51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8" name="Google Shape;1678;p16"/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</p:grpSpPr>
        <p:sp>
          <p:nvSpPr>
            <p:cNvPr id="1679" name="Google Shape;1679;p16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8209"/>
                  </a:moveTo>
                  <a:lnTo>
                    <a:pt x="4213" y="7624"/>
                  </a:lnTo>
                  <a:lnTo>
                    <a:pt x="3544" y="7038"/>
                  </a:lnTo>
                  <a:lnTo>
                    <a:pt x="2988" y="6456"/>
                  </a:lnTo>
                  <a:lnTo>
                    <a:pt x="2541" y="5885"/>
                  </a:lnTo>
                  <a:lnTo>
                    <a:pt x="2201" y="5329"/>
                  </a:lnTo>
                  <a:lnTo>
                    <a:pt x="1962" y="4796"/>
                  </a:lnTo>
                  <a:lnTo>
                    <a:pt x="1822" y="4290"/>
                  </a:lnTo>
                  <a:lnTo>
                    <a:pt x="1776" y="3819"/>
                  </a:lnTo>
                  <a:lnTo>
                    <a:pt x="1820" y="3388"/>
                  </a:lnTo>
                  <a:lnTo>
                    <a:pt x="1952" y="3002"/>
                  </a:lnTo>
                  <a:lnTo>
                    <a:pt x="2167" y="2668"/>
                  </a:lnTo>
                  <a:lnTo>
                    <a:pt x="2461" y="2393"/>
                  </a:lnTo>
                  <a:lnTo>
                    <a:pt x="2830" y="2180"/>
                  </a:lnTo>
                  <a:lnTo>
                    <a:pt x="3272" y="2038"/>
                  </a:lnTo>
                  <a:lnTo>
                    <a:pt x="3480" y="1998"/>
                  </a:lnTo>
                  <a:lnTo>
                    <a:pt x="3678" y="1983"/>
                  </a:lnTo>
                  <a:lnTo>
                    <a:pt x="3868" y="1992"/>
                  </a:lnTo>
                  <a:lnTo>
                    <a:pt x="4046" y="2023"/>
                  </a:lnTo>
                  <a:lnTo>
                    <a:pt x="4213" y="2076"/>
                  </a:lnTo>
                  <a:lnTo>
                    <a:pt x="4366" y="2148"/>
                  </a:lnTo>
                  <a:lnTo>
                    <a:pt x="4506" y="2238"/>
                  </a:lnTo>
                  <a:lnTo>
                    <a:pt x="4631" y="2346"/>
                  </a:lnTo>
                  <a:lnTo>
                    <a:pt x="4739" y="2469"/>
                  </a:lnTo>
                  <a:lnTo>
                    <a:pt x="4830" y="2606"/>
                  </a:lnTo>
                  <a:lnTo>
                    <a:pt x="4903" y="2757"/>
                  </a:lnTo>
                  <a:lnTo>
                    <a:pt x="4956" y="2919"/>
                  </a:lnTo>
                  <a:lnTo>
                    <a:pt x="4989" y="3091"/>
                  </a:lnTo>
                  <a:lnTo>
                    <a:pt x="5000" y="3272"/>
                  </a:lnTo>
                  <a:lnTo>
                    <a:pt x="5011" y="3091"/>
                  </a:lnTo>
                  <a:lnTo>
                    <a:pt x="5044" y="2919"/>
                  </a:lnTo>
                  <a:lnTo>
                    <a:pt x="5097" y="2757"/>
                  </a:lnTo>
                  <a:lnTo>
                    <a:pt x="5170" y="2606"/>
                  </a:lnTo>
                  <a:lnTo>
                    <a:pt x="5261" y="2469"/>
                  </a:lnTo>
                  <a:lnTo>
                    <a:pt x="5369" y="2346"/>
                  </a:lnTo>
                  <a:lnTo>
                    <a:pt x="5494" y="2238"/>
                  </a:lnTo>
                  <a:lnTo>
                    <a:pt x="5634" y="2148"/>
                  </a:lnTo>
                  <a:lnTo>
                    <a:pt x="5787" y="2076"/>
                  </a:lnTo>
                  <a:lnTo>
                    <a:pt x="5954" y="2023"/>
                  </a:lnTo>
                  <a:lnTo>
                    <a:pt x="6132" y="1992"/>
                  </a:lnTo>
                  <a:lnTo>
                    <a:pt x="6322" y="1983"/>
                  </a:lnTo>
                  <a:lnTo>
                    <a:pt x="6520" y="1998"/>
                  </a:lnTo>
                  <a:lnTo>
                    <a:pt x="6728" y="2038"/>
                  </a:lnTo>
                  <a:lnTo>
                    <a:pt x="7170" y="2180"/>
                  </a:lnTo>
                  <a:lnTo>
                    <a:pt x="7539" y="2393"/>
                  </a:lnTo>
                  <a:lnTo>
                    <a:pt x="7833" y="2668"/>
                  </a:lnTo>
                  <a:lnTo>
                    <a:pt x="8048" y="3002"/>
                  </a:lnTo>
                  <a:lnTo>
                    <a:pt x="8180" y="3388"/>
                  </a:lnTo>
                  <a:lnTo>
                    <a:pt x="8224" y="3819"/>
                  </a:lnTo>
                  <a:lnTo>
                    <a:pt x="8178" y="4290"/>
                  </a:lnTo>
                  <a:lnTo>
                    <a:pt x="8038" y="4796"/>
                  </a:lnTo>
                  <a:lnTo>
                    <a:pt x="7799" y="5329"/>
                  </a:lnTo>
                  <a:lnTo>
                    <a:pt x="7459" y="5885"/>
                  </a:lnTo>
                  <a:lnTo>
                    <a:pt x="7012" y="6456"/>
                  </a:lnTo>
                  <a:lnTo>
                    <a:pt x="6456" y="7038"/>
                  </a:lnTo>
                  <a:lnTo>
                    <a:pt x="5787" y="7624"/>
                  </a:lnTo>
                  <a:lnTo>
                    <a:pt x="5000" y="82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10"/>
                  </a:moveTo>
                  <a:lnTo>
                    <a:pt x="5053" y="2331"/>
                  </a:lnTo>
                  <a:lnTo>
                    <a:pt x="5073" y="2304"/>
                  </a:lnTo>
                  <a:lnTo>
                    <a:pt x="5182" y="2181"/>
                  </a:lnTo>
                  <a:lnTo>
                    <a:pt x="5206" y="2157"/>
                  </a:lnTo>
                  <a:lnTo>
                    <a:pt x="5331" y="2049"/>
                  </a:lnTo>
                  <a:lnTo>
                    <a:pt x="5358" y="2029"/>
                  </a:lnTo>
                  <a:lnTo>
                    <a:pt x="5498" y="1938"/>
                  </a:lnTo>
                  <a:lnTo>
                    <a:pt x="5527" y="1922"/>
                  </a:lnTo>
                  <a:lnTo>
                    <a:pt x="5681" y="1850"/>
                  </a:lnTo>
                  <a:lnTo>
                    <a:pt x="5712" y="1837"/>
                  </a:lnTo>
                  <a:lnTo>
                    <a:pt x="5879" y="1785"/>
                  </a:lnTo>
                  <a:lnTo>
                    <a:pt x="5911" y="1777"/>
                  </a:lnTo>
                  <a:lnTo>
                    <a:pt x="6089" y="1746"/>
                  </a:lnTo>
                  <a:lnTo>
                    <a:pt x="6120" y="1742"/>
                  </a:lnTo>
                  <a:lnTo>
                    <a:pt x="6310" y="1734"/>
                  </a:lnTo>
                  <a:lnTo>
                    <a:pt x="6340" y="1734"/>
                  </a:lnTo>
                  <a:lnTo>
                    <a:pt x="6539" y="1749"/>
                  </a:lnTo>
                  <a:lnTo>
                    <a:pt x="6568" y="1753"/>
                  </a:lnTo>
                  <a:lnTo>
                    <a:pt x="6775" y="1793"/>
                  </a:lnTo>
                  <a:lnTo>
                    <a:pt x="6805" y="1800"/>
                  </a:lnTo>
                  <a:lnTo>
                    <a:pt x="7246" y="1943"/>
                  </a:lnTo>
                  <a:lnTo>
                    <a:pt x="7271" y="1952"/>
                  </a:lnTo>
                  <a:lnTo>
                    <a:pt x="7294" y="1964"/>
                  </a:lnTo>
                  <a:lnTo>
                    <a:pt x="7664" y="2176"/>
                  </a:lnTo>
                  <a:lnTo>
                    <a:pt x="7688" y="2192"/>
                  </a:lnTo>
                  <a:lnTo>
                    <a:pt x="7710" y="2210"/>
                  </a:lnTo>
                  <a:lnTo>
                    <a:pt x="8004" y="2486"/>
                  </a:lnTo>
                  <a:lnTo>
                    <a:pt x="8025" y="2508"/>
                  </a:lnTo>
                  <a:lnTo>
                    <a:pt x="8044" y="2533"/>
                  </a:lnTo>
                  <a:lnTo>
                    <a:pt x="8258" y="2867"/>
                  </a:lnTo>
                  <a:lnTo>
                    <a:pt x="8273" y="2893"/>
                  </a:lnTo>
                  <a:lnTo>
                    <a:pt x="8285" y="2921"/>
                  </a:lnTo>
                  <a:lnTo>
                    <a:pt x="8416" y="3307"/>
                  </a:lnTo>
                  <a:lnTo>
                    <a:pt x="8424" y="3334"/>
                  </a:lnTo>
                  <a:lnTo>
                    <a:pt x="8428" y="3362"/>
                  </a:lnTo>
                  <a:lnTo>
                    <a:pt x="8473" y="3793"/>
                  </a:lnTo>
                  <a:lnTo>
                    <a:pt x="8474" y="3818"/>
                  </a:lnTo>
                  <a:lnTo>
                    <a:pt x="8473" y="3843"/>
                  </a:lnTo>
                  <a:lnTo>
                    <a:pt x="8427" y="4315"/>
                  </a:lnTo>
                  <a:lnTo>
                    <a:pt x="8419" y="4357"/>
                  </a:lnTo>
                  <a:lnTo>
                    <a:pt x="8279" y="4863"/>
                  </a:lnTo>
                  <a:lnTo>
                    <a:pt x="8266" y="4898"/>
                  </a:lnTo>
                  <a:lnTo>
                    <a:pt x="8028" y="5431"/>
                  </a:lnTo>
                  <a:lnTo>
                    <a:pt x="8012" y="5460"/>
                  </a:lnTo>
                  <a:lnTo>
                    <a:pt x="7672" y="6015"/>
                  </a:lnTo>
                  <a:lnTo>
                    <a:pt x="7656" y="6038"/>
                  </a:lnTo>
                  <a:lnTo>
                    <a:pt x="7209" y="6610"/>
                  </a:lnTo>
                  <a:lnTo>
                    <a:pt x="7193" y="6629"/>
                  </a:lnTo>
                  <a:lnTo>
                    <a:pt x="6637" y="7211"/>
                  </a:lnTo>
                  <a:lnTo>
                    <a:pt x="6621" y="7226"/>
                  </a:lnTo>
                  <a:lnTo>
                    <a:pt x="5951" y="7812"/>
                  </a:lnTo>
                  <a:lnTo>
                    <a:pt x="5936" y="7825"/>
                  </a:lnTo>
                  <a:lnTo>
                    <a:pt x="5149" y="8410"/>
                  </a:lnTo>
                  <a:lnTo>
                    <a:pt x="5122" y="8427"/>
                  </a:lnTo>
                  <a:lnTo>
                    <a:pt x="5094" y="8441"/>
                  </a:lnTo>
                  <a:lnTo>
                    <a:pt x="5063" y="8451"/>
                  </a:lnTo>
                  <a:lnTo>
                    <a:pt x="5032" y="8457"/>
                  </a:lnTo>
                  <a:lnTo>
                    <a:pt x="5000" y="8459"/>
                  </a:lnTo>
                  <a:lnTo>
                    <a:pt x="4968" y="8457"/>
                  </a:lnTo>
                  <a:lnTo>
                    <a:pt x="4937" y="8451"/>
                  </a:lnTo>
                  <a:lnTo>
                    <a:pt x="4906" y="8441"/>
                  </a:lnTo>
                  <a:lnTo>
                    <a:pt x="4878" y="8427"/>
                  </a:lnTo>
                  <a:lnTo>
                    <a:pt x="4851" y="8410"/>
                  </a:lnTo>
                  <a:lnTo>
                    <a:pt x="4064" y="7825"/>
                  </a:lnTo>
                  <a:lnTo>
                    <a:pt x="4049" y="7812"/>
                  </a:lnTo>
                  <a:lnTo>
                    <a:pt x="3379" y="7226"/>
                  </a:lnTo>
                  <a:lnTo>
                    <a:pt x="3363" y="7211"/>
                  </a:lnTo>
                  <a:lnTo>
                    <a:pt x="2807" y="6629"/>
                  </a:lnTo>
                  <a:lnTo>
                    <a:pt x="2791" y="6610"/>
                  </a:lnTo>
                  <a:lnTo>
                    <a:pt x="2344" y="6038"/>
                  </a:lnTo>
                  <a:lnTo>
                    <a:pt x="2328" y="6015"/>
                  </a:lnTo>
                  <a:lnTo>
                    <a:pt x="1988" y="5460"/>
                  </a:lnTo>
                  <a:lnTo>
                    <a:pt x="1972" y="5431"/>
                  </a:lnTo>
                  <a:lnTo>
                    <a:pt x="1734" y="4898"/>
                  </a:lnTo>
                  <a:lnTo>
                    <a:pt x="1721" y="4863"/>
                  </a:lnTo>
                  <a:lnTo>
                    <a:pt x="1581" y="4357"/>
                  </a:lnTo>
                  <a:lnTo>
                    <a:pt x="1573" y="4315"/>
                  </a:lnTo>
                  <a:lnTo>
                    <a:pt x="1527" y="3843"/>
                  </a:lnTo>
                  <a:lnTo>
                    <a:pt x="1526" y="3818"/>
                  </a:lnTo>
                  <a:lnTo>
                    <a:pt x="1527" y="3793"/>
                  </a:lnTo>
                  <a:lnTo>
                    <a:pt x="1572" y="3362"/>
                  </a:lnTo>
                  <a:lnTo>
                    <a:pt x="1576" y="3334"/>
                  </a:lnTo>
                  <a:lnTo>
                    <a:pt x="1584" y="3307"/>
                  </a:lnTo>
                  <a:lnTo>
                    <a:pt x="1715" y="2921"/>
                  </a:lnTo>
                  <a:lnTo>
                    <a:pt x="1727" y="2893"/>
                  </a:lnTo>
                  <a:lnTo>
                    <a:pt x="1742" y="2867"/>
                  </a:lnTo>
                  <a:lnTo>
                    <a:pt x="1956" y="2533"/>
                  </a:lnTo>
                  <a:lnTo>
                    <a:pt x="1975" y="2508"/>
                  </a:lnTo>
                  <a:lnTo>
                    <a:pt x="1996" y="2486"/>
                  </a:lnTo>
                  <a:lnTo>
                    <a:pt x="2290" y="2210"/>
                  </a:lnTo>
                  <a:lnTo>
                    <a:pt x="2312" y="2192"/>
                  </a:lnTo>
                  <a:lnTo>
                    <a:pt x="2336" y="2176"/>
                  </a:lnTo>
                  <a:lnTo>
                    <a:pt x="2706" y="1964"/>
                  </a:lnTo>
                  <a:lnTo>
                    <a:pt x="2729" y="1952"/>
                  </a:lnTo>
                  <a:lnTo>
                    <a:pt x="2754" y="1943"/>
                  </a:lnTo>
                  <a:lnTo>
                    <a:pt x="3195" y="1800"/>
                  </a:lnTo>
                  <a:lnTo>
                    <a:pt x="3225" y="1793"/>
                  </a:lnTo>
                  <a:lnTo>
                    <a:pt x="3432" y="1753"/>
                  </a:lnTo>
                  <a:lnTo>
                    <a:pt x="3461" y="1749"/>
                  </a:lnTo>
                  <a:lnTo>
                    <a:pt x="3660" y="1734"/>
                  </a:lnTo>
                  <a:lnTo>
                    <a:pt x="3690" y="1734"/>
                  </a:lnTo>
                  <a:lnTo>
                    <a:pt x="3880" y="1742"/>
                  </a:lnTo>
                  <a:lnTo>
                    <a:pt x="3911" y="1746"/>
                  </a:lnTo>
                  <a:lnTo>
                    <a:pt x="4089" y="1777"/>
                  </a:lnTo>
                  <a:lnTo>
                    <a:pt x="4121" y="1785"/>
                  </a:lnTo>
                  <a:lnTo>
                    <a:pt x="4288" y="1837"/>
                  </a:lnTo>
                  <a:lnTo>
                    <a:pt x="4319" y="1850"/>
                  </a:lnTo>
                  <a:lnTo>
                    <a:pt x="4473" y="1922"/>
                  </a:lnTo>
                  <a:lnTo>
                    <a:pt x="4502" y="1938"/>
                  </a:lnTo>
                  <a:lnTo>
                    <a:pt x="4642" y="2029"/>
                  </a:lnTo>
                  <a:lnTo>
                    <a:pt x="4669" y="2049"/>
                  </a:lnTo>
                  <a:lnTo>
                    <a:pt x="4794" y="2157"/>
                  </a:lnTo>
                  <a:lnTo>
                    <a:pt x="4818" y="2181"/>
                  </a:lnTo>
                  <a:lnTo>
                    <a:pt x="4927" y="2304"/>
                  </a:lnTo>
                  <a:lnTo>
                    <a:pt x="4947" y="2331"/>
                  </a:lnTo>
                  <a:lnTo>
                    <a:pt x="5000" y="2410"/>
                  </a:lnTo>
                  <a:close/>
                  <a:moveTo>
                    <a:pt x="5000" y="7898"/>
                  </a:moveTo>
                  <a:lnTo>
                    <a:pt x="5629" y="7430"/>
                  </a:lnTo>
                  <a:lnTo>
                    <a:pt x="6283" y="6857"/>
                  </a:lnTo>
                  <a:lnTo>
                    <a:pt x="6823" y="6293"/>
                  </a:lnTo>
                  <a:lnTo>
                    <a:pt x="7253" y="5742"/>
                  </a:lnTo>
                  <a:lnTo>
                    <a:pt x="7578" y="5212"/>
                  </a:lnTo>
                  <a:lnTo>
                    <a:pt x="7802" y="4711"/>
                  </a:lnTo>
                  <a:lnTo>
                    <a:pt x="7932" y="4244"/>
                  </a:lnTo>
                  <a:lnTo>
                    <a:pt x="7973" y="3820"/>
                  </a:lnTo>
                  <a:lnTo>
                    <a:pt x="7934" y="3442"/>
                  </a:lnTo>
                  <a:lnTo>
                    <a:pt x="7821" y="3112"/>
                  </a:lnTo>
                  <a:lnTo>
                    <a:pt x="7640" y="2830"/>
                  </a:lnTo>
                  <a:lnTo>
                    <a:pt x="7389" y="2595"/>
                  </a:lnTo>
                  <a:lnTo>
                    <a:pt x="7068" y="2410"/>
                  </a:lnTo>
                  <a:lnTo>
                    <a:pt x="6666" y="2281"/>
                  </a:lnTo>
                  <a:lnTo>
                    <a:pt x="6487" y="2246"/>
                  </a:lnTo>
                  <a:lnTo>
                    <a:pt x="6318" y="2234"/>
                  </a:lnTo>
                  <a:lnTo>
                    <a:pt x="6160" y="2241"/>
                  </a:lnTo>
                  <a:lnTo>
                    <a:pt x="6013" y="2267"/>
                  </a:lnTo>
                  <a:lnTo>
                    <a:pt x="5878" y="2309"/>
                  </a:lnTo>
                  <a:lnTo>
                    <a:pt x="5755" y="2367"/>
                  </a:lnTo>
                  <a:lnTo>
                    <a:pt x="5644" y="2439"/>
                  </a:lnTo>
                  <a:lnTo>
                    <a:pt x="5546" y="2524"/>
                  </a:lnTo>
                  <a:lnTo>
                    <a:pt x="5460" y="2621"/>
                  </a:lnTo>
                  <a:lnTo>
                    <a:pt x="5388" y="2730"/>
                  </a:lnTo>
                  <a:lnTo>
                    <a:pt x="5329" y="2851"/>
                  </a:lnTo>
                  <a:lnTo>
                    <a:pt x="5286" y="2981"/>
                  </a:lnTo>
                  <a:lnTo>
                    <a:pt x="5260" y="3122"/>
                  </a:lnTo>
                  <a:lnTo>
                    <a:pt x="5250" y="3287"/>
                  </a:lnTo>
                  <a:lnTo>
                    <a:pt x="5245" y="3320"/>
                  </a:lnTo>
                  <a:lnTo>
                    <a:pt x="5237" y="3352"/>
                  </a:lnTo>
                  <a:lnTo>
                    <a:pt x="5225" y="3382"/>
                  </a:lnTo>
                  <a:lnTo>
                    <a:pt x="5208" y="3410"/>
                  </a:lnTo>
                  <a:lnTo>
                    <a:pt x="5188" y="3436"/>
                  </a:lnTo>
                  <a:lnTo>
                    <a:pt x="5165" y="3460"/>
                  </a:lnTo>
                  <a:lnTo>
                    <a:pt x="5139" y="3480"/>
                  </a:lnTo>
                  <a:lnTo>
                    <a:pt x="5111" y="3496"/>
                  </a:lnTo>
                  <a:lnTo>
                    <a:pt x="5081" y="3509"/>
                  </a:lnTo>
                  <a:lnTo>
                    <a:pt x="5049" y="3517"/>
                  </a:lnTo>
                  <a:lnTo>
                    <a:pt x="5016" y="3521"/>
                  </a:lnTo>
                  <a:lnTo>
                    <a:pt x="4984" y="3521"/>
                  </a:lnTo>
                  <a:lnTo>
                    <a:pt x="4951" y="3517"/>
                  </a:lnTo>
                  <a:lnTo>
                    <a:pt x="4919" y="3509"/>
                  </a:lnTo>
                  <a:lnTo>
                    <a:pt x="4889" y="3496"/>
                  </a:lnTo>
                  <a:lnTo>
                    <a:pt x="4861" y="3480"/>
                  </a:lnTo>
                  <a:lnTo>
                    <a:pt x="4835" y="3460"/>
                  </a:lnTo>
                  <a:lnTo>
                    <a:pt x="4812" y="3436"/>
                  </a:lnTo>
                  <a:lnTo>
                    <a:pt x="4792" y="3410"/>
                  </a:lnTo>
                  <a:lnTo>
                    <a:pt x="4775" y="3382"/>
                  </a:lnTo>
                  <a:lnTo>
                    <a:pt x="4763" y="3352"/>
                  </a:lnTo>
                  <a:lnTo>
                    <a:pt x="4755" y="3320"/>
                  </a:lnTo>
                  <a:lnTo>
                    <a:pt x="4750" y="3287"/>
                  </a:lnTo>
                  <a:lnTo>
                    <a:pt x="4740" y="3122"/>
                  </a:lnTo>
                  <a:lnTo>
                    <a:pt x="4714" y="2981"/>
                  </a:lnTo>
                  <a:lnTo>
                    <a:pt x="4671" y="2851"/>
                  </a:lnTo>
                  <a:lnTo>
                    <a:pt x="4612" y="2730"/>
                  </a:lnTo>
                  <a:lnTo>
                    <a:pt x="4540" y="2621"/>
                  </a:lnTo>
                  <a:lnTo>
                    <a:pt x="4454" y="2524"/>
                  </a:lnTo>
                  <a:lnTo>
                    <a:pt x="4356" y="2439"/>
                  </a:lnTo>
                  <a:lnTo>
                    <a:pt x="4245" y="2367"/>
                  </a:lnTo>
                  <a:lnTo>
                    <a:pt x="4122" y="2309"/>
                  </a:lnTo>
                  <a:lnTo>
                    <a:pt x="3987" y="2267"/>
                  </a:lnTo>
                  <a:lnTo>
                    <a:pt x="3840" y="2241"/>
                  </a:lnTo>
                  <a:lnTo>
                    <a:pt x="3682" y="2234"/>
                  </a:lnTo>
                  <a:lnTo>
                    <a:pt x="3513" y="2246"/>
                  </a:lnTo>
                  <a:lnTo>
                    <a:pt x="3334" y="2281"/>
                  </a:lnTo>
                  <a:lnTo>
                    <a:pt x="2932" y="2410"/>
                  </a:lnTo>
                  <a:lnTo>
                    <a:pt x="2611" y="2595"/>
                  </a:lnTo>
                  <a:lnTo>
                    <a:pt x="2360" y="2830"/>
                  </a:lnTo>
                  <a:lnTo>
                    <a:pt x="2179" y="3112"/>
                  </a:lnTo>
                  <a:lnTo>
                    <a:pt x="2066" y="3442"/>
                  </a:lnTo>
                  <a:lnTo>
                    <a:pt x="2027" y="3820"/>
                  </a:lnTo>
                  <a:lnTo>
                    <a:pt x="2068" y="4244"/>
                  </a:lnTo>
                  <a:lnTo>
                    <a:pt x="2198" y="4711"/>
                  </a:lnTo>
                  <a:lnTo>
                    <a:pt x="2422" y="5212"/>
                  </a:lnTo>
                  <a:lnTo>
                    <a:pt x="2747" y="5742"/>
                  </a:lnTo>
                  <a:lnTo>
                    <a:pt x="3177" y="6293"/>
                  </a:lnTo>
                  <a:lnTo>
                    <a:pt x="3717" y="6857"/>
                  </a:lnTo>
                  <a:lnTo>
                    <a:pt x="4371" y="7430"/>
                  </a:lnTo>
                  <a:lnTo>
                    <a:pt x="5000" y="78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1" name="Google Shape;1681;p16"/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</p:grpSpPr>
        <p:sp>
          <p:nvSpPr>
            <p:cNvPr id="1682" name="Google Shape;1682;p16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9" y="3931"/>
                  </a:moveTo>
                  <a:lnTo>
                    <a:pt x="1711" y="3921"/>
                  </a:lnTo>
                  <a:lnTo>
                    <a:pt x="1628" y="3813"/>
                  </a:lnTo>
                  <a:lnTo>
                    <a:pt x="1617" y="3797"/>
                  </a:lnTo>
                  <a:lnTo>
                    <a:pt x="1609" y="3780"/>
                  </a:lnTo>
                  <a:lnTo>
                    <a:pt x="1602" y="3761"/>
                  </a:lnTo>
                  <a:lnTo>
                    <a:pt x="1598" y="3742"/>
                  </a:lnTo>
                  <a:lnTo>
                    <a:pt x="1597" y="3722"/>
                  </a:lnTo>
                  <a:lnTo>
                    <a:pt x="1598" y="3703"/>
                  </a:lnTo>
                  <a:lnTo>
                    <a:pt x="1602" y="3683"/>
                  </a:lnTo>
                  <a:lnTo>
                    <a:pt x="1608" y="3665"/>
                  </a:lnTo>
                  <a:lnTo>
                    <a:pt x="1617" y="3647"/>
                  </a:lnTo>
                  <a:lnTo>
                    <a:pt x="1628" y="3631"/>
                  </a:lnTo>
                  <a:lnTo>
                    <a:pt x="1641" y="3616"/>
                  </a:lnTo>
                  <a:lnTo>
                    <a:pt x="1656" y="3603"/>
                  </a:lnTo>
                  <a:lnTo>
                    <a:pt x="1672" y="3592"/>
                  </a:lnTo>
                  <a:lnTo>
                    <a:pt x="1689" y="3584"/>
                  </a:lnTo>
                  <a:lnTo>
                    <a:pt x="1708" y="3577"/>
                  </a:lnTo>
                  <a:lnTo>
                    <a:pt x="1727" y="3573"/>
                  </a:lnTo>
                  <a:lnTo>
                    <a:pt x="1747" y="3572"/>
                  </a:lnTo>
                  <a:lnTo>
                    <a:pt x="1766" y="3573"/>
                  </a:lnTo>
                  <a:lnTo>
                    <a:pt x="1786" y="3577"/>
                  </a:lnTo>
                  <a:lnTo>
                    <a:pt x="1804" y="3583"/>
                  </a:lnTo>
                  <a:lnTo>
                    <a:pt x="1822" y="3592"/>
                  </a:lnTo>
                  <a:lnTo>
                    <a:pt x="1838" y="3603"/>
                  </a:lnTo>
                  <a:lnTo>
                    <a:pt x="1853" y="3616"/>
                  </a:lnTo>
                  <a:lnTo>
                    <a:pt x="1866" y="3631"/>
                  </a:lnTo>
                  <a:lnTo>
                    <a:pt x="1945" y="3733"/>
                  </a:lnTo>
                  <a:lnTo>
                    <a:pt x="2019" y="3815"/>
                  </a:lnTo>
                  <a:lnTo>
                    <a:pt x="2090" y="3878"/>
                  </a:lnTo>
                  <a:lnTo>
                    <a:pt x="2156" y="3925"/>
                  </a:lnTo>
                  <a:lnTo>
                    <a:pt x="2217" y="3955"/>
                  </a:lnTo>
                  <a:lnTo>
                    <a:pt x="2274" y="3972"/>
                  </a:lnTo>
                  <a:lnTo>
                    <a:pt x="2328" y="3978"/>
                  </a:lnTo>
                  <a:lnTo>
                    <a:pt x="2382" y="3972"/>
                  </a:lnTo>
                  <a:lnTo>
                    <a:pt x="2439" y="3955"/>
                  </a:lnTo>
                  <a:lnTo>
                    <a:pt x="2500" y="3925"/>
                  </a:lnTo>
                  <a:lnTo>
                    <a:pt x="2566" y="3878"/>
                  </a:lnTo>
                  <a:lnTo>
                    <a:pt x="2637" y="3815"/>
                  </a:lnTo>
                  <a:lnTo>
                    <a:pt x="2711" y="3733"/>
                  </a:lnTo>
                  <a:lnTo>
                    <a:pt x="2790" y="3631"/>
                  </a:lnTo>
                  <a:lnTo>
                    <a:pt x="2803" y="3616"/>
                  </a:lnTo>
                  <a:lnTo>
                    <a:pt x="2818" y="3603"/>
                  </a:lnTo>
                  <a:lnTo>
                    <a:pt x="2834" y="3592"/>
                  </a:lnTo>
                  <a:lnTo>
                    <a:pt x="2852" y="3583"/>
                  </a:lnTo>
                  <a:lnTo>
                    <a:pt x="2870" y="3577"/>
                  </a:lnTo>
                  <a:lnTo>
                    <a:pt x="2889" y="3573"/>
                  </a:lnTo>
                  <a:lnTo>
                    <a:pt x="2909" y="3572"/>
                  </a:lnTo>
                  <a:lnTo>
                    <a:pt x="2929" y="3573"/>
                  </a:lnTo>
                  <a:lnTo>
                    <a:pt x="2948" y="3577"/>
                  </a:lnTo>
                  <a:lnTo>
                    <a:pt x="2966" y="3583"/>
                  </a:lnTo>
                  <a:lnTo>
                    <a:pt x="2984" y="3592"/>
                  </a:lnTo>
                  <a:lnTo>
                    <a:pt x="3000" y="3603"/>
                  </a:lnTo>
                  <a:lnTo>
                    <a:pt x="3015" y="3616"/>
                  </a:lnTo>
                  <a:lnTo>
                    <a:pt x="3028" y="3631"/>
                  </a:lnTo>
                  <a:lnTo>
                    <a:pt x="3107" y="3733"/>
                  </a:lnTo>
                  <a:lnTo>
                    <a:pt x="3181" y="3815"/>
                  </a:lnTo>
                  <a:lnTo>
                    <a:pt x="3252" y="3878"/>
                  </a:lnTo>
                  <a:lnTo>
                    <a:pt x="3318" y="3925"/>
                  </a:lnTo>
                  <a:lnTo>
                    <a:pt x="3379" y="3955"/>
                  </a:lnTo>
                  <a:lnTo>
                    <a:pt x="3436" y="3972"/>
                  </a:lnTo>
                  <a:lnTo>
                    <a:pt x="3490" y="3978"/>
                  </a:lnTo>
                  <a:lnTo>
                    <a:pt x="3544" y="3972"/>
                  </a:lnTo>
                  <a:lnTo>
                    <a:pt x="3601" y="3955"/>
                  </a:lnTo>
                  <a:lnTo>
                    <a:pt x="3662" y="3925"/>
                  </a:lnTo>
                  <a:lnTo>
                    <a:pt x="3728" y="3878"/>
                  </a:lnTo>
                  <a:lnTo>
                    <a:pt x="3799" y="3815"/>
                  </a:lnTo>
                  <a:lnTo>
                    <a:pt x="3873" y="3733"/>
                  </a:lnTo>
                  <a:lnTo>
                    <a:pt x="3952" y="3631"/>
                  </a:lnTo>
                  <a:lnTo>
                    <a:pt x="3965" y="3616"/>
                  </a:lnTo>
                  <a:lnTo>
                    <a:pt x="3980" y="3603"/>
                  </a:lnTo>
                  <a:lnTo>
                    <a:pt x="3996" y="3592"/>
                  </a:lnTo>
                  <a:lnTo>
                    <a:pt x="4014" y="3583"/>
                  </a:lnTo>
                  <a:lnTo>
                    <a:pt x="4032" y="3577"/>
                  </a:lnTo>
                  <a:lnTo>
                    <a:pt x="4052" y="3573"/>
                  </a:lnTo>
                  <a:lnTo>
                    <a:pt x="4071" y="3572"/>
                  </a:lnTo>
                  <a:lnTo>
                    <a:pt x="4091" y="3573"/>
                  </a:lnTo>
                  <a:lnTo>
                    <a:pt x="4110" y="3577"/>
                  </a:lnTo>
                  <a:lnTo>
                    <a:pt x="4128" y="3583"/>
                  </a:lnTo>
                  <a:lnTo>
                    <a:pt x="4146" y="3592"/>
                  </a:lnTo>
                  <a:lnTo>
                    <a:pt x="4162" y="3603"/>
                  </a:lnTo>
                  <a:lnTo>
                    <a:pt x="4177" y="3616"/>
                  </a:lnTo>
                  <a:lnTo>
                    <a:pt x="4190" y="3631"/>
                  </a:lnTo>
                  <a:lnTo>
                    <a:pt x="4269" y="3734"/>
                  </a:lnTo>
                  <a:lnTo>
                    <a:pt x="4343" y="3815"/>
                  </a:lnTo>
                  <a:lnTo>
                    <a:pt x="4413" y="3878"/>
                  </a:lnTo>
                  <a:lnTo>
                    <a:pt x="4480" y="3925"/>
                  </a:lnTo>
                  <a:lnTo>
                    <a:pt x="4541" y="3955"/>
                  </a:lnTo>
                  <a:lnTo>
                    <a:pt x="4598" y="3972"/>
                  </a:lnTo>
                  <a:lnTo>
                    <a:pt x="4651" y="3978"/>
                  </a:lnTo>
                  <a:lnTo>
                    <a:pt x="4705" y="3972"/>
                  </a:lnTo>
                  <a:lnTo>
                    <a:pt x="4762" y="3955"/>
                  </a:lnTo>
                  <a:lnTo>
                    <a:pt x="4823" y="3925"/>
                  </a:lnTo>
                  <a:lnTo>
                    <a:pt x="4890" y="3878"/>
                  </a:lnTo>
                  <a:lnTo>
                    <a:pt x="4960" y="3815"/>
                  </a:lnTo>
                  <a:lnTo>
                    <a:pt x="5034" y="3733"/>
                  </a:lnTo>
                  <a:lnTo>
                    <a:pt x="5113" y="3631"/>
                  </a:lnTo>
                  <a:lnTo>
                    <a:pt x="5126" y="3616"/>
                  </a:lnTo>
                  <a:lnTo>
                    <a:pt x="5141" y="3603"/>
                  </a:lnTo>
                  <a:lnTo>
                    <a:pt x="5157" y="3592"/>
                  </a:lnTo>
                  <a:lnTo>
                    <a:pt x="5175" y="3583"/>
                  </a:lnTo>
                  <a:lnTo>
                    <a:pt x="5193" y="3577"/>
                  </a:lnTo>
                  <a:lnTo>
                    <a:pt x="5212" y="3573"/>
                  </a:lnTo>
                  <a:lnTo>
                    <a:pt x="5232" y="3572"/>
                  </a:lnTo>
                  <a:lnTo>
                    <a:pt x="5252" y="3573"/>
                  </a:lnTo>
                  <a:lnTo>
                    <a:pt x="5271" y="3577"/>
                  </a:lnTo>
                  <a:lnTo>
                    <a:pt x="5289" y="3583"/>
                  </a:lnTo>
                  <a:lnTo>
                    <a:pt x="5307" y="3592"/>
                  </a:lnTo>
                  <a:lnTo>
                    <a:pt x="5323" y="3603"/>
                  </a:lnTo>
                  <a:lnTo>
                    <a:pt x="5338" y="3616"/>
                  </a:lnTo>
                  <a:lnTo>
                    <a:pt x="5351" y="3631"/>
                  </a:lnTo>
                  <a:lnTo>
                    <a:pt x="5430" y="3733"/>
                  </a:lnTo>
                  <a:lnTo>
                    <a:pt x="5504" y="3815"/>
                  </a:lnTo>
                  <a:lnTo>
                    <a:pt x="5575" y="3878"/>
                  </a:lnTo>
                  <a:lnTo>
                    <a:pt x="5641" y="3925"/>
                  </a:lnTo>
                  <a:lnTo>
                    <a:pt x="5702" y="3955"/>
                  </a:lnTo>
                  <a:lnTo>
                    <a:pt x="5759" y="3972"/>
                  </a:lnTo>
                  <a:lnTo>
                    <a:pt x="5813" y="3978"/>
                  </a:lnTo>
                  <a:lnTo>
                    <a:pt x="5867" y="3972"/>
                  </a:lnTo>
                  <a:lnTo>
                    <a:pt x="5924" y="3955"/>
                  </a:lnTo>
                  <a:lnTo>
                    <a:pt x="5985" y="3925"/>
                  </a:lnTo>
                  <a:lnTo>
                    <a:pt x="6051" y="3878"/>
                  </a:lnTo>
                  <a:lnTo>
                    <a:pt x="6122" y="3815"/>
                  </a:lnTo>
                  <a:lnTo>
                    <a:pt x="6196" y="3733"/>
                  </a:lnTo>
                  <a:lnTo>
                    <a:pt x="6275" y="3631"/>
                  </a:lnTo>
                  <a:lnTo>
                    <a:pt x="6288" y="3616"/>
                  </a:lnTo>
                  <a:lnTo>
                    <a:pt x="6303" y="3603"/>
                  </a:lnTo>
                  <a:lnTo>
                    <a:pt x="6319" y="3592"/>
                  </a:lnTo>
                  <a:lnTo>
                    <a:pt x="6337" y="3583"/>
                  </a:lnTo>
                  <a:lnTo>
                    <a:pt x="6355" y="3577"/>
                  </a:lnTo>
                  <a:lnTo>
                    <a:pt x="6374" y="3573"/>
                  </a:lnTo>
                  <a:lnTo>
                    <a:pt x="6394" y="3572"/>
                  </a:lnTo>
                  <a:lnTo>
                    <a:pt x="6414" y="3573"/>
                  </a:lnTo>
                  <a:lnTo>
                    <a:pt x="6433" y="3577"/>
                  </a:lnTo>
                  <a:lnTo>
                    <a:pt x="6451" y="3583"/>
                  </a:lnTo>
                  <a:lnTo>
                    <a:pt x="6469" y="3592"/>
                  </a:lnTo>
                  <a:lnTo>
                    <a:pt x="6485" y="3603"/>
                  </a:lnTo>
                  <a:lnTo>
                    <a:pt x="6500" y="3616"/>
                  </a:lnTo>
                  <a:lnTo>
                    <a:pt x="6513" y="3631"/>
                  </a:lnTo>
                  <a:lnTo>
                    <a:pt x="6592" y="3733"/>
                  </a:lnTo>
                  <a:lnTo>
                    <a:pt x="6666" y="3815"/>
                  </a:lnTo>
                  <a:lnTo>
                    <a:pt x="6737" y="3878"/>
                  </a:lnTo>
                  <a:lnTo>
                    <a:pt x="6803" y="3925"/>
                  </a:lnTo>
                  <a:lnTo>
                    <a:pt x="6864" y="3955"/>
                  </a:lnTo>
                  <a:lnTo>
                    <a:pt x="6921" y="3972"/>
                  </a:lnTo>
                  <a:lnTo>
                    <a:pt x="6975" y="3978"/>
                  </a:lnTo>
                  <a:lnTo>
                    <a:pt x="7029" y="3972"/>
                  </a:lnTo>
                  <a:lnTo>
                    <a:pt x="7086" y="3955"/>
                  </a:lnTo>
                  <a:lnTo>
                    <a:pt x="7147" y="3925"/>
                  </a:lnTo>
                  <a:lnTo>
                    <a:pt x="7213" y="3878"/>
                  </a:lnTo>
                  <a:lnTo>
                    <a:pt x="7284" y="3815"/>
                  </a:lnTo>
                  <a:lnTo>
                    <a:pt x="7358" y="3733"/>
                  </a:lnTo>
                  <a:lnTo>
                    <a:pt x="7437" y="3631"/>
                  </a:lnTo>
                  <a:lnTo>
                    <a:pt x="7450" y="3616"/>
                  </a:lnTo>
                  <a:lnTo>
                    <a:pt x="7465" y="3603"/>
                  </a:lnTo>
                  <a:lnTo>
                    <a:pt x="7481" y="3592"/>
                  </a:lnTo>
                  <a:lnTo>
                    <a:pt x="7499" y="3583"/>
                  </a:lnTo>
                  <a:lnTo>
                    <a:pt x="7517" y="3577"/>
                  </a:lnTo>
                  <a:lnTo>
                    <a:pt x="7537" y="3573"/>
                  </a:lnTo>
                  <a:lnTo>
                    <a:pt x="7556" y="3572"/>
                  </a:lnTo>
                  <a:lnTo>
                    <a:pt x="7576" y="3573"/>
                  </a:lnTo>
                  <a:lnTo>
                    <a:pt x="7595" y="3577"/>
                  </a:lnTo>
                  <a:lnTo>
                    <a:pt x="7614" y="3584"/>
                  </a:lnTo>
                  <a:lnTo>
                    <a:pt x="7631" y="3592"/>
                  </a:lnTo>
                  <a:lnTo>
                    <a:pt x="7647" y="3603"/>
                  </a:lnTo>
                  <a:lnTo>
                    <a:pt x="7662" y="3616"/>
                  </a:lnTo>
                  <a:lnTo>
                    <a:pt x="7675" y="3631"/>
                  </a:lnTo>
                  <a:lnTo>
                    <a:pt x="7686" y="3647"/>
                  </a:lnTo>
                  <a:lnTo>
                    <a:pt x="7695" y="3665"/>
                  </a:lnTo>
                  <a:lnTo>
                    <a:pt x="7701" y="3683"/>
                  </a:lnTo>
                  <a:lnTo>
                    <a:pt x="7705" y="3703"/>
                  </a:lnTo>
                  <a:lnTo>
                    <a:pt x="7706" y="3722"/>
                  </a:lnTo>
                  <a:lnTo>
                    <a:pt x="7705" y="3742"/>
                  </a:lnTo>
                  <a:lnTo>
                    <a:pt x="7701" y="3761"/>
                  </a:lnTo>
                  <a:lnTo>
                    <a:pt x="7694" y="3780"/>
                  </a:lnTo>
                  <a:lnTo>
                    <a:pt x="7686" y="3797"/>
                  </a:lnTo>
                  <a:lnTo>
                    <a:pt x="7675" y="3813"/>
                  </a:lnTo>
                  <a:lnTo>
                    <a:pt x="7592" y="3921"/>
                  </a:lnTo>
                  <a:lnTo>
                    <a:pt x="7584" y="3931"/>
                  </a:lnTo>
                  <a:lnTo>
                    <a:pt x="7501" y="4022"/>
                  </a:lnTo>
                  <a:lnTo>
                    <a:pt x="7490" y="4033"/>
                  </a:lnTo>
                  <a:lnTo>
                    <a:pt x="7407" y="4107"/>
                  </a:lnTo>
                  <a:lnTo>
                    <a:pt x="7393" y="4119"/>
                  </a:lnTo>
                  <a:lnTo>
                    <a:pt x="7310" y="4177"/>
                  </a:lnTo>
                  <a:lnTo>
                    <a:pt x="7291" y="4188"/>
                  </a:lnTo>
                  <a:lnTo>
                    <a:pt x="7208" y="4229"/>
                  </a:lnTo>
                  <a:lnTo>
                    <a:pt x="7184" y="4239"/>
                  </a:lnTo>
                  <a:lnTo>
                    <a:pt x="7101" y="4264"/>
                  </a:lnTo>
                  <a:lnTo>
                    <a:pt x="7073" y="4269"/>
                  </a:lnTo>
                  <a:lnTo>
                    <a:pt x="6990" y="4278"/>
                  </a:lnTo>
                  <a:lnTo>
                    <a:pt x="6975" y="4278"/>
                  </a:lnTo>
                  <a:lnTo>
                    <a:pt x="6960" y="4278"/>
                  </a:lnTo>
                  <a:lnTo>
                    <a:pt x="6877" y="4269"/>
                  </a:lnTo>
                  <a:lnTo>
                    <a:pt x="6849" y="4264"/>
                  </a:lnTo>
                  <a:lnTo>
                    <a:pt x="6766" y="4239"/>
                  </a:lnTo>
                  <a:lnTo>
                    <a:pt x="6742" y="4229"/>
                  </a:lnTo>
                  <a:lnTo>
                    <a:pt x="6659" y="4188"/>
                  </a:lnTo>
                  <a:lnTo>
                    <a:pt x="6640" y="4177"/>
                  </a:lnTo>
                  <a:lnTo>
                    <a:pt x="6557" y="4119"/>
                  </a:lnTo>
                  <a:lnTo>
                    <a:pt x="6543" y="4107"/>
                  </a:lnTo>
                  <a:lnTo>
                    <a:pt x="6460" y="4033"/>
                  </a:lnTo>
                  <a:lnTo>
                    <a:pt x="6449" y="4022"/>
                  </a:lnTo>
                  <a:lnTo>
                    <a:pt x="6394" y="3962"/>
                  </a:lnTo>
                  <a:lnTo>
                    <a:pt x="6339" y="4022"/>
                  </a:lnTo>
                  <a:lnTo>
                    <a:pt x="6328" y="4033"/>
                  </a:lnTo>
                  <a:lnTo>
                    <a:pt x="6245" y="4107"/>
                  </a:lnTo>
                  <a:lnTo>
                    <a:pt x="6231" y="4119"/>
                  </a:lnTo>
                  <a:lnTo>
                    <a:pt x="6148" y="4177"/>
                  </a:lnTo>
                  <a:lnTo>
                    <a:pt x="6129" y="4188"/>
                  </a:lnTo>
                  <a:lnTo>
                    <a:pt x="6046" y="4229"/>
                  </a:lnTo>
                  <a:lnTo>
                    <a:pt x="6022" y="4239"/>
                  </a:lnTo>
                  <a:lnTo>
                    <a:pt x="5939" y="4264"/>
                  </a:lnTo>
                  <a:lnTo>
                    <a:pt x="5911" y="4269"/>
                  </a:lnTo>
                  <a:lnTo>
                    <a:pt x="5828" y="4278"/>
                  </a:lnTo>
                  <a:lnTo>
                    <a:pt x="5813" y="4278"/>
                  </a:lnTo>
                  <a:lnTo>
                    <a:pt x="5798" y="4278"/>
                  </a:lnTo>
                  <a:lnTo>
                    <a:pt x="5715" y="4269"/>
                  </a:lnTo>
                  <a:lnTo>
                    <a:pt x="5687" y="4264"/>
                  </a:lnTo>
                  <a:lnTo>
                    <a:pt x="5604" y="4239"/>
                  </a:lnTo>
                  <a:lnTo>
                    <a:pt x="5580" y="4229"/>
                  </a:lnTo>
                  <a:lnTo>
                    <a:pt x="5497" y="4188"/>
                  </a:lnTo>
                  <a:lnTo>
                    <a:pt x="5478" y="4177"/>
                  </a:lnTo>
                  <a:lnTo>
                    <a:pt x="5395" y="4119"/>
                  </a:lnTo>
                  <a:lnTo>
                    <a:pt x="5381" y="4107"/>
                  </a:lnTo>
                  <a:lnTo>
                    <a:pt x="5298" y="4033"/>
                  </a:lnTo>
                  <a:lnTo>
                    <a:pt x="5287" y="4022"/>
                  </a:lnTo>
                  <a:lnTo>
                    <a:pt x="5232" y="3962"/>
                  </a:lnTo>
                  <a:lnTo>
                    <a:pt x="5177" y="4022"/>
                  </a:lnTo>
                  <a:lnTo>
                    <a:pt x="5166" y="4033"/>
                  </a:lnTo>
                  <a:lnTo>
                    <a:pt x="5083" y="4107"/>
                  </a:lnTo>
                  <a:lnTo>
                    <a:pt x="5069" y="4119"/>
                  </a:lnTo>
                  <a:lnTo>
                    <a:pt x="4986" y="4177"/>
                  </a:lnTo>
                  <a:lnTo>
                    <a:pt x="4967" y="4188"/>
                  </a:lnTo>
                  <a:lnTo>
                    <a:pt x="4884" y="4229"/>
                  </a:lnTo>
                  <a:lnTo>
                    <a:pt x="4860" y="4239"/>
                  </a:lnTo>
                  <a:lnTo>
                    <a:pt x="4777" y="4264"/>
                  </a:lnTo>
                  <a:lnTo>
                    <a:pt x="4749" y="4269"/>
                  </a:lnTo>
                  <a:lnTo>
                    <a:pt x="4666" y="4278"/>
                  </a:lnTo>
                  <a:lnTo>
                    <a:pt x="4651" y="4278"/>
                  </a:lnTo>
                  <a:lnTo>
                    <a:pt x="4636" y="4278"/>
                  </a:lnTo>
                  <a:lnTo>
                    <a:pt x="4553" y="4269"/>
                  </a:lnTo>
                  <a:lnTo>
                    <a:pt x="4525" y="4264"/>
                  </a:lnTo>
                  <a:lnTo>
                    <a:pt x="4442" y="4239"/>
                  </a:lnTo>
                  <a:lnTo>
                    <a:pt x="4418" y="4229"/>
                  </a:lnTo>
                  <a:lnTo>
                    <a:pt x="4335" y="4188"/>
                  </a:lnTo>
                  <a:lnTo>
                    <a:pt x="4316" y="4177"/>
                  </a:lnTo>
                  <a:lnTo>
                    <a:pt x="4234" y="4119"/>
                  </a:lnTo>
                  <a:lnTo>
                    <a:pt x="4219" y="4107"/>
                  </a:lnTo>
                  <a:lnTo>
                    <a:pt x="4136" y="4033"/>
                  </a:lnTo>
                  <a:lnTo>
                    <a:pt x="4126" y="4022"/>
                  </a:lnTo>
                  <a:lnTo>
                    <a:pt x="4071" y="3962"/>
                  </a:lnTo>
                  <a:lnTo>
                    <a:pt x="4016" y="4022"/>
                  </a:lnTo>
                  <a:lnTo>
                    <a:pt x="4005" y="4033"/>
                  </a:lnTo>
                  <a:lnTo>
                    <a:pt x="3922" y="4107"/>
                  </a:lnTo>
                  <a:lnTo>
                    <a:pt x="3908" y="4119"/>
                  </a:lnTo>
                  <a:lnTo>
                    <a:pt x="3825" y="4177"/>
                  </a:lnTo>
                  <a:lnTo>
                    <a:pt x="3806" y="4188"/>
                  </a:lnTo>
                  <a:lnTo>
                    <a:pt x="3723" y="4229"/>
                  </a:lnTo>
                  <a:lnTo>
                    <a:pt x="3699" y="4239"/>
                  </a:lnTo>
                  <a:lnTo>
                    <a:pt x="3616" y="4264"/>
                  </a:lnTo>
                  <a:lnTo>
                    <a:pt x="3588" y="4269"/>
                  </a:lnTo>
                  <a:lnTo>
                    <a:pt x="3505" y="4278"/>
                  </a:lnTo>
                  <a:lnTo>
                    <a:pt x="3490" y="4278"/>
                  </a:lnTo>
                  <a:lnTo>
                    <a:pt x="3475" y="4278"/>
                  </a:lnTo>
                  <a:lnTo>
                    <a:pt x="3392" y="4269"/>
                  </a:lnTo>
                  <a:lnTo>
                    <a:pt x="3364" y="4264"/>
                  </a:lnTo>
                  <a:lnTo>
                    <a:pt x="3281" y="4239"/>
                  </a:lnTo>
                  <a:lnTo>
                    <a:pt x="3257" y="4229"/>
                  </a:lnTo>
                  <a:lnTo>
                    <a:pt x="3174" y="4188"/>
                  </a:lnTo>
                  <a:lnTo>
                    <a:pt x="3155" y="4177"/>
                  </a:lnTo>
                  <a:lnTo>
                    <a:pt x="3072" y="4119"/>
                  </a:lnTo>
                  <a:lnTo>
                    <a:pt x="3058" y="4107"/>
                  </a:lnTo>
                  <a:lnTo>
                    <a:pt x="2975" y="4033"/>
                  </a:lnTo>
                  <a:lnTo>
                    <a:pt x="2964" y="4022"/>
                  </a:lnTo>
                  <a:lnTo>
                    <a:pt x="2909" y="3962"/>
                  </a:lnTo>
                  <a:lnTo>
                    <a:pt x="2854" y="4022"/>
                  </a:lnTo>
                  <a:lnTo>
                    <a:pt x="2843" y="4033"/>
                  </a:lnTo>
                  <a:lnTo>
                    <a:pt x="2760" y="4107"/>
                  </a:lnTo>
                  <a:lnTo>
                    <a:pt x="2746" y="4119"/>
                  </a:lnTo>
                  <a:lnTo>
                    <a:pt x="2663" y="4177"/>
                  </a:lnTo>
                  <a:lnTo>
                    <a:pt x="2644" y="4188"/>
                  </a:lnTo>
                  <a:lnTo>
                    <a:pt x="2561" y="4229"/>
                  </a:lnTo>
                  <a:lnTo>
                    <a:pt x="2537" y="4239"/>
                  </a:lnTo>
                  <a:lnTo>
                    <a:pt x="2454" y="4264"/>
                  </a:lnTo>
                  <a:lnTo>
                    <a:pt x="2426" y="4269"/>
                  </a:lnTo>
                  <a:lnTo>
                    <a:pt x="2343" y="4278"/>
                  </a:lnTo>
                  <a:lnTo>
                    <a:pt x="2328" y="4278"/>
                  </a:lnTo>
                  <a:lnTo>
                    <a:pt x="2313" y="4278"/>
                  </a:lnTo>
                  <a:lnTo>
                    <a:pt x="2230" y="4269"/>
                  </a:lnTo>
                  <a:lnTo>
                    <a:pt x="2202" y="4264"/>
                  </a:lnTo>
                  <a:lnTo>
                    <a:pt x="2119" y="4239"/>
                  </a:lnTo>
                  <a:lnTo>
                    <a:pt x="2095" y="4229"/>
                  </a:lnTo>
                  <a:lnTo>
                    <a:pt x="2012" y="4188"/>
                  </a:lnTo>
                  <a:lnTo>
                    <a:pt x="1993" y="4177"/>
                  </a:lnTo>
                  <a:lnTo>
                    <a:pt x="1910" y="4119"/>
                  </a:lnTo>
                  <a:lnTo>
                    <a:pt x="1896" y="4107"/>
                  </a:lnTo>
                  <a:lnTo>
                    <a:pt x="1813" y="4033"/>
                  </a:lnTo>
                  <a:lnTo>
                    <a:pt x="1802" y="4022"/>
                  </a:lnTo>
                  <a:lnTo>
                    <a:pt x="1719" y="3931"/>
                  </a:lnTo>
                  <a:close/>
                  <a:moveTo>
                    <a:pt x="2444" y="6394"/>
                  </a:moveTo>
                  <a:lnTo>
                    <a:pt x="2444" y="5116"/>
                  </a:lnTo>
                  <a:lnTo>
                    <a:pt x="3838" y="5116"/>
                  </a:lnTo>
                  <a:lnTo>
                    <a:pt x="3838" y="6394"/>
                  </a:lnTo>
                  <a:lnTo>
                    <a:pt x="2444" y="63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8" y="3801"/>
                  </a:moveTo>
                  <a:lnTo>
                    <a:pt x="813" y="2407"/>
                  </a:lnTo>
                  <a:lnTo>
                    <a:pt x="804" y="2374"/>
                  </a:lnTo>
                  <a:lnTo>
                    <a:pt x="800" y="2341"/>
                  </a:lnTo>
                  <a:lnTo>
                    <a:pt x="801" y="2307"/>
                  </a:lnTo>
                  <a:lnTo>
                    <a:pt x="806" y="2274"/>
                  </a:lnTo>
                  <a:lnTo>
                    <a:pt x="816" y="2241"/>
                  </a:lnTo>
                  <a:lnTo>
                    <a:pt x="829" y="2211"/>
                  </a:lnTo>
                  <a:lnTo>
                    <a:pt x="847" y="2182"/>
                  </a:lnTo>
                  <a:lnTo>
                    <a:pt x="869" y="2156"/>
                  </a:lnTo>
                  <a:lnTo>
                    <a:pt x="894" y="2133"/>
                  </a:lnTo>
                  <a:lnTo>
                    <a:pt x="921" y="2114"/>
                  </a:lnTo>
                  <a:lnTo>
                    <a:pt x="951" y="2098"/>
                  </a:lnTo>
                  <a:lnTo>
                    <a:pt x="983" y="2087"/>
                  </a:lnTo>
                  <a:lnTo>
                    <a:pt x="1016" y="2080"/>
                  </a:lnTo>
                  <a:lnTo>
                    <a:pt x="1050" y="2078"/>
                  </a:lnTo>
                  <a:lnTo>
                    <a:pt x="8950" y="2078"/>
                  </a:lnTo>
                  <a:lnTo>
                    <a:pt x="8984" y="2080"/>
                  </a:lnTo>
                  <a:lnTo>
                    <a:pt x="9017" y="2087"/>
                  </a:lnTo>
                  <a:lnTo>
                    <a:pt x="9049" y="2098"/>
                  </a:lnTo>
                  <a:lnTo>
                    <a:pt x="9079" y="2114"/>
                  </a:lnTo>
                  <a:lnTo>
                    <a:pt x="9106" y="2133"/>
                  </a:lnTo>
                  <a:lnTo>
                    <a:pt x="9131" y="2156"/>
                  </a:lnTo>
                  <a:lnTo>
                    <a:pt x="9153" y="2182"/>
                  </a:lnTo>
                  <a:lnTo>
                    <a:pt x="9171" y="2211"/>
                  </a:lnTo>
                  <a:lnTo>
                    <a:pt x="9184" y="2241"/>
                  </a:lnTo>
                  <a:lnTo>
                    <a:pt x="9194" y="2274"/>
                  </a:lnTo>
                  <a:lnTo>
                    <a:pt x="9199" y="2307"/>
                  </a:lnTo>
                  <a:lnTo>
                    <a:pt x="9200" y="2341"/>
                  </a:lnTo>
                  <a:lnTo>
                    <a:pt x="9196" y="2374"/>
                  </a:lnTo>
                  <a:lnTo>
                    <a:pt x="9187" y="2407"/>
                  </a:lnTo>
                  <a:lnTo>
                    <a:pt x="8722" y="3801"/>
                  </a:lnTo>
                  <a:lnTo>
                    <a:pt x="8710" y="3830"/>
                  </a:lnTo>
                  <a:lnTo>
                    <a:pt x="8695" y="3857"/>
                  </a:lnTo>
                  <a:lnTo>
                    <a:pt x="8677" y="3882"/>
                  </a:lnTo>
                  <a:lnTo>
                    <a:pt x="8655" y="3905"/>
                  </a:lnTo>
                  <a:lnTo>
                    <a:pt x="8631" y="3925"/>
                  </a:lnTo>
                  <a:lnTo>
                    <a:pt x="8605" y="3941"/>
                  </a:lnTo>
                  <a:lnTo>
                    <a:pt x="8576" y="3955"/>
                  </a:lnTo>
                  <a:lnTo>
                    <a:pt x="8547" y="3964"/>
                  </a:lnTo>
                  <a:lnTo>
                    <a:pt x="8516" y="3970"/>
                  </a:lnTo>
                  <a:lnTo>
                    <a:pt x="8503" y="3971"/>
                  </a:lnTo>
                  <a:lnTo>
                    <a:pt x="8503" y="7672"/>
                  </a:lnTo>
                  <a:lnTo>
                    <a:pt x="8501" y="7705"/>
                  </a:lnTo>
                  <a:lnTo>
                    <a:pt x="8494" y="7737"/>
                  </a:lnTo>
                  <a:lnTo>
                    <a:pt x="8484" y="7768"/>
                  </a:lnTo>
                  <a:lnTo>
                    <a:pt x="8470" y="7797"/>
                  </a:lnTo>
                  <a:lnTo>
                    <a:pt x="8451" y="7824"/>
                  </a:lnTo>
                  <a:lnTo>
                    <a:pt x="8430" y="7849"/>
                  </a:lnTo>
                  <a:lnTo>
                    <a:pt x="8405" y="7870"/>
                  </a:lnTo>
                  <a:lnTo>
                    <a:pt x="8378" y="7889"/>
                  </a:lnTo>
                  <a:lnTo>
                    <a:pt x="8349" y="7903"/>
                  </a:lnTo>
                  <a:lnTo>
                    <a:pt x="8318" y="7913"/>
                  </a:lnTo>
                  <a:lnTo>
                    <a:pt x="8286" y="7920"/>
                  </a:lnTo>
                  <a:lnTo>
                    <a:pt x="8253" y="7922"/>
                  </a:lnTo>
                  <a:lnTo>
                    <a:pt x="5929" y="7922"/>
                  </a:lnTo>
                  <a:lnTo>
                    <a:pt x="4535" y="7922"/>
                  </a:lnTo>
                  <a:lnTo>
                    <a:pt x="1747" y="7922"/>
                  </a:lnTo>
                  <a:lnTo>
                    <a:pt x="1714" y="7920"/>
                  </a:lnTo>
                  <a:lnTo>
                    <a:pt x="1682" y="7913"/>
                  </a:lnTo>
                  <a:lnTo>
                    <a:pt x="1651" y="7903"/>
                  </a:lnTo>
                  <a:lnTo>
                    <a:pt x="1622" y="7889"/>
                  </a:lnTo>
                  <a:lnTo>
                    <a:pt x="1595" y="7870"/>
                  </a:lnTo>
                  <a:lnTo>
                    <a:pt x="1570" y="7849"/>
                  </a:lnTo>
                  <a:lnTo>
                    <a:pt x="1549" y="7824"/>
                  </a:lnTo>
                  <a:lnTo>
                    <a:pt x="1530" y="7797"/>
                  </a:lnTo>
                  <a:lnTo>
                    <a:pt x="1516" y="7768"/>
                  </a:lnTo>
                  <a:lnTo>
                    <a:pt x="1506" y="7737"/>
                  </a:lnTo>
                  <a:lnTo>
                    <a:pt x="1499" y="7705"/>
                  </a:lnTo>
                  <a:lnTo>
                    <a:pt x="1497" y="7672"/>
                  </a:lnTo>
                  <a:lnTo>
                    <a:pt x="1497" y="3971"/>
                  </a:lnTo>
                  <a:lnTo>
                    <a:pt x="1484" y="3970"/>
                  </a:lnTo>
                  <a:lnTo>
                    <a:pt x="1453" y="3964"/>
                  </a:lnTo>
                  <a:lnTo>
                    <a:pt x="1424" y="3955"/>
                  </a:lnTo>
                  <a:lnTo>
                    <a:pt x="1395" y="3941"/>
                  </a:lnTo>
                  <a:lnTo>
                    <a:pt x="1369" y="3925"/>
                  </a:lnTo>
                  <a:lnTo>
                    <a:pt x="1345" y="3905"/>
                  </a:lnTo>
                  <a:lnTo>
                    <a:pt x="1323" y="3882"/>
                  </a:lnTo>
                  <a:lnTo>
                    <a:pt x="1305" y="3857"/>
                  </a:lnTo>
                  <a:lnTo>
                    <a:pt x="1290" y="3830"/>
                  </a:lnTo>
                  <a:lnTo>
                    <a:pt x="1278" y="3801"/>
                  </a:lnTo>
                  <a:close/>
                  <a:moveTo>
                    <a:pt x="8603" y="2578"/>
                  </a:moveTo>
                  <a:lnTo>
                    <a:pt x="1397" y="2578"/>
                  </a:lnTo>
                  <a:lnTo>
                    <a:pt x="1695" y="3472"/>
                  </a:lnTo>
                  <a:lnTo>
                    <a:pt x="1747" y="3472"/>
                  </a:lnTo>
                  <a:lnTo>
                    <a:pt x="8253" y="3472"/>
                  </a:lnTo>
                  <a:lnTo>
                    <a:pt x="8305" y="3472"/>
                  </a:lnTo>
                  <a:lnTo>
                    <a:pt x="8603" y="2578"/>
                  </a:lnTo>
                  <a:close/>
                  <a:moveTo>
                    <a:pt x="8003" y="3972"/>
                  </a:moveTo>
                  <a:lnTo>
                    <a:pt x="1997" y="3972"/>
                  </a:lnTo>
                  <a:lnTo>
                    <a:pt x="1997" y="7422"/>
                  </a:lnTo>
                  <a:lnTo>
                    <a:pt x="4285" y="7422"/>
                  </a:lnTo>
                  <a:lnTo>
                    <a:pt x="4285" y="5581"/>
                  </a:lnTo>
                  <a:lnTo>
                    <a:pt x="4287" y="5548"/>
                  </a:lnTo>
                  <a:lnTo>
                    <a:pt x="4294" y="5516"/>
                  </a:lnTo>
                  <a:lnTo>
                    <a:pt x="4304" y="5485"/>
                  </a:lnTo>
                  <a:lnTo>
                    <a:pt x="4318" y="5456"/>
                  </a:lnTo>
                  <a:lnTo>
                    <a:pt x="4337" y="5429"/>
                  </a:lnTo>
                  <a:lnTo>
                    <a:pt x="4358" y="5404"/>
                  </a:lnTo>
                  <a:lnTo>
                    <a:pt x="4383" y="5383"/>
                  </a:lnTo>
                  <a:lnTo>
                    <a:pt x="4410" y="5364"/>
                  </a:lnTo>
                  <a:lnTo>
                    <a:pt x="4439" y="5350"/>
                  </a:lnTo>
                  <a:lnTo>
                    <a:pt x="4470" y="5340"/>
                  </a:lnTo>
                  <a:lnTo>
                    <a:pt x="4502" y="5333"/>
                  </a:lnTo>
                  <a:lnTo>
                    <a:pt x="4535" y="5331"/>
                  </a:lnTo>
                  <a:lnTo>
                    <a:pt x="5929" y="5331"/>
                  </a:lnTo>
                  <a:lnTo>
                    <a:pt x="5962" y="5333"/>
                  </a:lnTo>
                  <a:lnTo>
                    <a:pt x="5994" y="5340"/>
                  </a:lnTo>
                  <a:lnTo>
                    <a:pt x="6025" y="5350"/>
                  </a:lnTo>
                  <a:lnTo>
                    <a:pt x="6054" y="5364"/>
                  </a:lnTo>
                  <a:lnTo>
                    <a:pt x="6081" y="5383"/>
                  </a:lnTo>
                  <a:lnTo>
                    <a:pt x="6106" y="5404"/>
                  </a:lnTo>
                  <a:lnTo>
                    <a:pt x="6127" y="5429"/>
                  </a:lnTo>
                  <a:lnTo>
                    <a:pt x="6146" y="5456"/>
                  </a:lnTo>
                  <a:lnTo>
                    <a:pt x="6160" y="5485"/>
                  </a:lnTo>
                  <a:lnTo>
                    <a:pt x="6170" y="5516"/>
                  </a:lnTo>
                  <a:lnTo>
                    <a:pt x="6177" y="5548"/>
                  </a:lnTo>
                  <a:lnTo>
                    <a:pt x="6179" y="5581"/>
                  </a:lnTo>
                  <a:lnTo>
                    <a:pt x="6179" y="7422"/>
                  </a:lnTo>
                  <a:lnTo>
                    <a:pt x="8003" y="7422"/>
                  </a:lnTo>
                  <a:lnTo>
                    <a:pt x="8003" y="3972"/>
                  </a:lnTo>
                  <a:close/>
                  <a:moveTo>
                    <a:pt x="4785" y="5831"/>
                  </a:moveTo>
                  <a:lnTo>
                    <a:pt x="4785" y="7422"/>
                  </a:lnTo>
                  <a:lnTo>
                    <a:pt x="5679" y="7422"/>
                  </a:lnTo>
                  <a:lnTo>
                    <a:pt x="5679" y="5831"/>
                  </a:lnTo>
                  <a:lnTo>
                    <a:pt x="4785" y="58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4" name="Google Shape;1684;p16"/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</p:grpSpPr>
        <p:sp>
          <p:nvSpPr>
            <p:cNvPr id="1685" name="Google Shape;1685;p16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19" y="4259"/>
                  </a:moveTo>
                  <a:lnTo>
                    <a:pt x="6481" y="4259"/>
                  </a:lnTo>
                  <a:lnTo>
                    <a:pt x="6481" y="5247"/>
                  </a:lnTo>
                  <a:lnTo>
                    <a:pt x="3519" y="5247"/>
                  </a:lnTo>
                  <a:lnTo>
                    <a:pt x="3519" y="42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6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242"/>
                  </a:moveTo>
                  <a:lnTo>
                    <a:pt x="800" y="8209"/>
                  </a:lnTo>
                  <a:lnTo>
                    <a:pt x="800" y="3766"/>
                  </a:lnTo>
                  <a:lnTo>
                    <a:pt x="802" y="3732"/>
                  </a:lnTo>
                  <a:lnTo>
                    <a:pt x="810" y="3698"/>
                  </a:lnTo>
                  <a:lnTo>
                    <a:pt x="821" y="3665"/>
                  </a:lnTo>
                  <a:lnTo>
                    <a:pt x="837" y="3635"/>
                  </a:lnTo>
                  <a:lnTo>
                    <a:pt x="858" y="3606"/>
                  </a:lnTo>
                  <a:lnTo>
                    <a:pt x="881" y="3581"/>
                  </a:lnTo>
                  <a:lnTo>
                    <a:pt x="908" y="3560"/>
                  </a:lnTo>
                  <a:lnTo>
                    <a:pt x="938" y="3542"/>
                  </a:lnTo>
                  <a:lnTo>
                    <a:pt x="4888" y="1567"/>
                  </a:lnTo>
                  <a:lnTo>
                    <a:pt x="4919" y="1555"/>
                  </a:lnTo>
                  <a:lnTo>
                    <a:pt x="4951" y="1546"/>
                  </a:lnTo>
                  <a:lnTo>
                    <a:pt x="4983" y="1542"/>
                  </a:lnTo>
                  <a:lnTo>
                    <a:pt x="5017" y="1542"/>
                  </a:lnTo>
                  <a:lnTo>
                    <a:pt x="5049" y="1546"/>
                  </a:lnTo>
                  <a:lnTo>
                    <a:pt x="5081" y="1555"/>
                  </a:lnTo>
                  <a:lnTo>
                    <a:pt x="5112" y="1567"/>
                  </a:lnTo>
                  <a:lnTo>
                    <a:pt x="9062" y="3542"/>
                  </a:lnTo>
                  <a:lnTo>
                    <a:pt x="9092" y="3560"/>
                  </a:lnTo>
                  <a:lnTo>
                    <a:pt x="9119" y="3581"/>
                  </a:lnTo>
                  <a:lnTo>
                    <a:pt x="9142" y="3606"/>
                  </a:lnTo>
                  <a:lnTo>
                    <a:pt x="9163" y="3635"/>
                  </a:lnTo>
                  <a:lnTo>
                    <a:pt x="9179" y="3665"/>
                  </a:lnTo>
                  <a:lnTo>
                    <a:pt x="9190" y="3698"/>
                  </a:lnTo>
                  <a:lnTo>
                    <a:pt x="9198" y="3732"/>
                  </a:lnTo>
                  <a:lnTo>
                    <a:pt x="9200" y="376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6481" y="8459"/>
                  </a:lnTo>
                  <a:lnTo>
                    <a:pt x="3519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close/>
                  <a:moveTo>
                    <a:pt x="8700" y="3921"/>
                  </a:moveTo>
                  <a:lnTo>
                    <a:pt x="5000" y="2071"/>
                  </a:lnTo>
                  <a:lnTo>
                    <a:pt x="1300" y="3921"/>
                  </a:lnTo>
                  <a:lnTo>
                    <a:pt x="1300" y="7959"/>
                  </a:lnTo>
                  <a:lnTo>
                    <a:pt x="3269" y="7959"/>
                  </a:lnTo>
                  <a:lnTo>
                    <a:pt x="3269" y="5247"/>
                  </a:lnTo>
                  <a:lnTo>
                    <a:pt x="3271" y="5214"/>
                  </a:lnTo>
                  <a:lnTo>
                    <a:pt x="3278" y="5182"/>
                  </a:lnTo>
                  <a:lnTo>
                    <a:pt x="3288" y="5151"/>
                  </a:lnTo>
                  <a:lnTo>
                    <a:pt x="3302" y="5122"/>
                  </a:lnTo>
                  <a:lnTo>
                    <a:pt x="3321" y="5095"/>
                  </a:lnTo>
                  <a:lnTo>
                    <a:pt x="3342" y="5070"/>
                  </a:lnTo>
                  <a:lnTo>
                    <a:pt x="3367" y="5049"/>
                  </a:lnTo>
                  <a:lnTo>
                    <a:pt x="3394" y="5030"/>
                  </a:lnTo>
                  <a:lnTo>
                    <a:pt x="3423" y="5016"/>
                  </a:lnTo>
                  <a:lnTo>
                    <a:pt x="3454" y="5006"/>
                  </a:lnTo>
                  <a:lnTo>
                    <a:pt x="3486" y="4999"/>
                  </a:lnTo>
                  <a:lnTo>
                    <a:pt x="3519" y="4997"/>
                  </a:lnTo>
                  <a:lnTo>
                    <a:pt x="6481" y="4997"/>
                  </a:lnTo>
                  <a:lnTo>
                    <a:pt x="6514" y="4999"/>
                  </a:lnTo>
                  <a:lnTo>
                    <a:pt x="6546" y="5006"/>
                  </a:lnTo>
                  <a:lnTo>
                    <a:pt x="6577" y="5016"/>
                  </a:lnTo>
                  <a:lnTo>
                    <a:pt x="6606" y="5030"/>
                  </a:lnTo>
                  <a:lnTo>
                    <a:pt x="6633" y="5049"/>
                  </a:lnTo>
                  <a:lnTo>
                    <a:pt x="6658" y="5070"/>
                  </a:lnTo>
                  <a:lnTo>
                    <a:pt x="6679" y="5095"/>
                  </a:lnTo>
                  <a:lnTo>
                    <a:pt x="6698" y="5122"/>
                  </a:lnTo>
                  <a:lnTo>
                    <a:pt x="6712" y="5151"/>
                  </a:lnTo>
                  <a:lnTo>
                    <a:pt x="6722" y="5182"/>
                  </a:lnTo>
                  <a:lnTo>
                    <a:pt x="6729" y="5214"/>
                  </a:lnTo>
                  <a:lnTo>
                    <a:pt x="6731" y="5247"/>
                  </a:lnTo>
                  <a:lnTo>
                    <a:pt x="6731" y="7959"/>
                  </a:lnTo>
                  <a:lnTo>
                    <a:pt x="8700" y="7959"/>
                  </a:lnTo>
                  <a:lnTo>
                    <a:pt x="8700" y="3921"/>
                  </a:lnTo>
                  <a:close/>
                  <a:moveTo>
                    <a:pt x="3769" y="6084"/>
                  </a:moveTo>
                  <a:lnTo>
                    <a:pt x="6231" y="6084"/>
                  </a:lnTo>
                  <a:lnTo>
                    <a:pt x="6231" y="5497"/>
                  </a:lnTo>
                  <a:lnTo>
                    <a:pt x="3769" y="5497"/>
                  </a:lnTo>
                  <a:lnTo>
                    <a:pt x="3769" y="6084"/>
                  </a:lnTo>
                  <a:close/>
                  <a:moveTo>
                    <a:pt x="3769" y="7959"/>
                  </a:moveTo>
                  <a:lnTo>
                    <a:pt x="6231" y="7959"/>
                  </a:lnTo>
                  <a:lnTo>
                    <a:pt x="6231" y="7372"/>
                  </a:lnTo>
                  <a:lnTo>
                    <a:pt x="3769" y="7372"/>
                  </a:lnTo>
                  <a:lnTo>
                    <a:pt x="3769" y="7959"/>
                  </a:lnTo>
                  <a:close/>
                  <a:moveTo>
                    <a:pt x="6231" y="6384"/>
                  </a:moveTo>
                  <a:lnTo>
                    <a:pt x="3769" y="6384"/>
                  </a:lnTo>
                  <a:lnTo>
                    <a:pt x="3769" y="7072"/>
                  </a:lnTo>
                  <a:lnTo>
                    <a:pt x="6231" y="7072"/>
                  </a:lnTo>
                  <a:lnTo>
                    <a:pt x="6231" y="638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7" name="Google Shape;1687;p16"/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</p:grpSpPr>
        <p:sp>
          <p:nvSpPr>
            <p:cNvPr id="1688" name="Google Shape;1688;p16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422" y="3175"/>
                  </a:lnTo>
                  <a:lnTo>
                    <a:pt x="5000" y="5000"/>
                  </a:lnTo>
                  <a:lnTo>
                    <a:pt x="1578" y="3175"/>
                  </a:lnTo>
                  <a:lnTo>
                    <a:pt x="500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53" y="2959"/>
                  </a:moveTo>
                  <a:lnTo>
                    <a:pt x="1460" y="2954"/>
                  </a:lnTo>
                  <a:lnTo>
                    <a:pt x="4882" y="1129"/>
                  </a:lnTo>
                  <a:lnTo>
                    <a:pt x="4914" y="1115"/>
                  </a:lnTo>
                  <a:lnTo>
                    <a:pt x="4948" y="1105"/>
                  </a:lnTo>
                  <a:lnTo>
                    <a:pt x="4983" y="1101"/>
                  </a:lnTo>
                  <a:lnTo>
                    <a:pt x="5017" y="1101"/>
                  </a:lnTo>
                  <a:lnTo>
                    <a:pt x="5052" y="1105"/>
                  </a:lnTo>
                  <a:lnTo>
                    <a:pt x="5086" y="1115"/>
                  </a:lnTo>
                  <a:lnTo>
                    <a:pt x="5118" y="1129"/>
                  </a:lnTo>
                  <a:lnTo>
                    <a:pt x="8540" y="2954"/>
                  </a:lnTo>
                  <a:lnTo>
                    <a:pt x="8547" y="2959"/>
                  </a:lnTo>
                  <a:lnTo>
                    <a:pt x="8554" y="2963"/>
                  </a:lnTo>
                  <a:lnTo>
                    <a:pt x="8560" y="2967"/>
                  </a:lnTo>
                  <a:lnTo>
                    <a:pt x="8567" y="2971"/>
                  </a:lnTo>
                  <a:lnTo>
                    <a:pt x="8567" y="2972"/>
                  </a:lnTo>
                  <a:lnTo>
                    <a:pt x="8568" y="2972"/>
                  </a:lnTo>
                  <a:lnTo>
                    <a:pt x="8574" y="2977"/>
                  </a:lnTo>
                  <a:lnTo>
                    <a:pt x="8581" y="2982"/>
                  </a:lnTo>
                  <a:lnTo>
                    <a:pt x="8586" y="2987"/>
                  </a:lnTo>
                  <a:lnTo>
                    <a:pt x="8591" y="2991"/>
                  </a:lnTo>
                  <a:lnTo>
                    <a:pt x="8593" y="2993"/>
                  </a:lnTo>
                  <a:lnTo>
                    <a:pt x="8594" y="2994"/>
                  </a:lnTo>
                  <a:lnTo>
                    <a:pt x="8599" y="2999"/>
                  </a:lnTo>
                  <a:lnTo>
                    <a:pt x="8605" y="3004"/>
                  </a:lnTo>
                  <a:lnTo>
                    <a:pt x="8609" y="3009"/>
                  </a:lnTo>
                  <a:lnTo>
                    <a:pt x="8613" y="3014"/>
                  </a:lnTo>
                  <a:lnTo>
                    <a:pt x="8615" y="3017"/>
                  </a:lnTo>
                  <a:lnTo>
                    <a:pt x="8617" y="3019"/>
                  </a:lnTo>
                  <a:lnTo>
                    <a:pt x="8621" y="3024"/>
                  </a:lnTo>
                  <a:lnTo>
                    <a:pt x="8625" y="3030"/>
                  </a:lnTo>
                  <a:lnTo>
                    <a:pt x="8628" y="3035"/>
                  </a:lnTo>
                  <a:lnTo>
                    <a:pt x="8632" y="3040"/>
                  </a:lnTo>
                  <a:lnTo>
                    <a:pt x="8634" y="3043"/>
                  </a:lnTo>
                  <a:lnTo>
                    <a:pt x="8636" y="3046"/>
                  </a:lnTo>
                  <a:lnTo>
                    <a:pt x="8639" y="3052"/>
                  </a:lnTo>
                  <a:lnTo>
                    <a:pt x="8643" y="3057"/>
                  </a:lnTo>
                  <a:lnTo>
                    <a:pt x="8645" y="3062"/>
                  </a:lnTo>
                  <a:lnTo>
                    <a:pt x="8648" y="3067"/>
                  </a:lnTo>
                  <a:lnTo>
                    <a:pt x="8650" y="3072"/>
                  </a:lnTo>
                  <a:lnTo>
                    <a:pt x="8652" y="3076"/>
                  </a:lnTo>
                  <a:lnTo>
                    <a:pt x="8654" y="3082"/>
                  </a:lnTo>
                  <a:lnTo>
                    <a:pt x="8656" y="3087"/>
                  </a:lnTo>
                  <a:lnTo>
                    <a:pt x="8658" y="3092"/>
                  </a:lnTo>
                  <a:lnTo>
                    <a:pt x="8659" y="3097"/>
                  </a:lnTo>
                  <a:lnTo>
                    <a:pt x="8661" y="3103"/>
                  </a:lnTo>
                  <a:lnTo>
                    <a:pt x="8663" y="3108"/>
                  </a:lnTo>
                  <a:lnTo>
                    <a:pt x="8664" y="3113"/>
                  </a:lnTo>
                  <a:lnTo>
                    <a:pt x="8666" y="3118"/>
                  </a:lnTo>
                  <a:lnTo>
                    <a:pt x="8666" y="3123"/>
                  </a:lnTo>
                  <a:lnTo>
                    <a:pt x="8667" y="3128"/>
                  </a:lnTo>
                  <a:lnTo>
                    <a:pt x="8668" y="3135"/>
                  </a:lnTo>
                  <a:lnTo>
                    <a:pt x="8670" y="3141"/>
                  </a:lnTo>
                  <a:lnTo>
                    <a:pt x="8670" y="3146"/>
                  </a:lnTo>
                  <a:lnTo>
                    <a:pt x="8671" y="3151"/>
                  </a:lnTo>
                  <a:lnTo>
                    <a:pt x="8671" y="3155"/>
                  </a:lnTo>
                  <a:lnTo>
                    <a:pt x="8671" y="3159"/>
                  </a:lnTo>
                  <a:lnTo>
                    <a:pt x="8671" y="3168"/>
                  </a:lnTo>
                  <a:lnTo>
                    <a:pt x="8672" y="3175"/>
                  </a:lnTo>
                  <a:lnTo>
                    <a:pt x="8672" y="6825"/>
                  </a:lnTo>
                  <a:lnTo>
                    <a:pt x="8670" y="6859"/>
                  </a:lnTo>
                  <a:lnTo>
                    <a:pt x="8663" y="6892"/>
                  </a:lnTo>
                  <a:lnTo>
                    <a:pt x="8652" y="6924"/>
                  </a:lnTo>
                  <a:lnTo>
                    <a:pt x="8636" y="6954"/>
                  </a:lnTo>
                  <a:lnTo>
                    <a:pt x="8617" y="6981"/>
                  </a:lnTo>
                  <a:lnTo>
                    <a:pt x="8594" y="7006"/>
                  </a:lnTo>
                  <a:lnTo>
                    <a:pt x="8568" y="7028"/>
                  </a:lnTo>
                  <a:lnTo>
                    <a:pt x="8540" y="7046"/>
                  </a:lnTo>
                  <a:lnTo>
                    <a:pt x="5118" y="8871"/>
                  </a:lnTo>
                  <a:lnTo>
                    <a:pt x="5108" y="8875"/>
                  </a:lnTo>
                  <a:lnTo>
                    <a:pt x="5096" y="8881"/>
                  </a:lnTo>
                  <a:lnTo>
                    <a:pt x="5090" y="8883"/>
                  </a:lnTo>
                  <a:lnTo>
                    <a:pt x="5086" y="8885"/>
                  </a:lnTo>
                  <a:lnTo>
                    <a:pt x="5076" y="8888"/>
                  </a:lnTo>
                  <a:lnTo>
                    <a:pt x="5065" y="8891"/>
                  </a:lnTo>
                  <a:lnTo>
                    <a:pt x="5058" y="8893"/>
                  </a:lnTo>
                  <a:lnTo>
                    <a:pt x="5052" y="8895"/>
                  </a:lnTo>
                  <a:lnTo>
                    <a:pt x="5043" y="8896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7" y="8899"/>
                  </a:lnTo>
                  <a:lnTo>
                    <a:pt x="5009" y="8899"/>
                  </a:lnTo>
                  <a:lnTo>
                    <a:pt x="5000" y="8900"/>
                  </a:lnTo>
                  <a:lnTo>
                    <a:pt x="4991" y="8899"/>
                  </a:lnTo>
                  <a:lnTo>
                    <a:pt x="4983" y="8899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57" y="8896"/>
                  </a:lnTo>
                  <a:lnTo>
                    <a:pt x="4948" y="8895"/>
                  </a:lnTo>
                  <a:lnTo>
                    <a:pt x="4942" y="8893"/>
                  </a:lnTo>
                  <a:lnTo>
                    <a:pt x="4935" y="8891"/>
                  </a:lnTo>
                  <a:lnTo>
                    <a:pt x="4924" y="8888"/>
                  </a:lnTo>
                  <a:lnTo>
                    <a:pt x="4914" y="8885"/>
                  </a:lnTo>
                  <a:lnTo>
                    <a:pt x="4910" y="8883"/>
                  </a:lnTo>
                  <a:lnTo>
                    <a:pt x="4904" y="8881"/>
                  </a:lnTo>
                  <a:lnTo>
                    <a:pt x="4892" y="8875"/>
                  </a:lnTo>
                  <a:lnTo>
                    <a:pt x="4882" y="8871"/>
                  </a:lnTo>
                  <a:lnTo>
                    <a:pt x="1460" y="7046"/>
                  </a:lnTo>
                  <a:lnTo>
                    <a:pt x="1432" y="7028"/>
                  </a:lnTo>
                  <a:lnTo>
                    <a:pt x="1406" y="7006"/>
                  </a:lnTo>
                  <a:lnTo>
                    <a:pt x="1383" y="6981"/>
                  </a:lnTo>
                  <a:lnTo>
                    <a:pt x="1364" y="6954"/>
                  </a:lnTo>
                  <a:lnTo>
                    <a:pt x="1348" y="6924"/>
                  </a:lnTo>
                  <a:lnTo>
                    <a:pt x="1337" y="6892"/>
                  </a:lnTo>
                  <a:lnTo>
                    <a:pt x="1330" y="6859"/>
                  </a:lnTo>
                  <a:lnTo>
                    <a:pt x="1328" y="6825"/>
                  </a:lnTo>
                  <a:lnTo>
                    <a:pt x="1328" y="3175"/>
                  </a:lnTo>
                  <a:lnTo>
                    <a:pt x="1329" y="3168"/>
                  </a:lnTo>
                  <a:lnTo>
                    <a:pt x="1329" y="3159"/>
                  </a:lnTo>
                  <a:lnTo>
                    <a:pt x="1329" y="3155"/>
                  </a:lnTo>
                  <a:lnTo>
                    <a:pt x="1329" y="3151"/>
                  </a:lnTo>
                  <a:lnTo>
                    <a:pt x="1330" y="3146"/>
                  </a:lnTo>
                  <a:lnTo>
                    <a:pt x="1330" y="3141"/>
                  </a:lnTo>
                  <a:lnTo>
                    <a:pt x="1332" y="3135"/>
                  </a:lnTo>
                  <a:lnTo>
                    <a:pt x="1333" y="3128"/>
                  </a:lnTo>
                  <a:lnTo>
                    <a:pt x="1334" y="3123"/>
                  </a:lnTo>
                  <a:lnTo>
                    <a:pt x="1334" y="3118"/>
                  </a:lnTo>
                  <a:lnTo>
                    <a:pt x="1336" y="3113"/>
                  </a:lnTo>
                  <a:lnTo>
                    <a:pt x="1337" y="3108"/>
                  </a:lnTo>
                  <a:lnTo>
                    <a:pt x="1339" y="3103"/>
                  </a:lnTo>
                  <a:lnTo>
                    <a:pt x="1341" y="3097"/>
                  </a:lnTo>
                  <a:lnTo>
                    <a:pt x="1342" y="3092"/>
                  </a:lnTo>
                  <a:lnTo>
                    <a:pt x="1344" y="3087"/>
                  </a:lnTo>
                  <a:lnTo>
                    <a:pt x="1346" y="3082"/>
                  </a:lnTo>
                  <a:lnTo>
                    <a:pt x="1348" y="3076"/>
                  </a:lnTo>
                  <a:lnTo>
                    <a:pt x="1350" y="3072"/>
                  </a:lnTo>
                  <a:lnTo>
                    <a:pt x="1352" y="3067"/>
                  </a:lnTo>
                  <a:lnTo>
                    <a:pt x="1355" y="3062"/>
                  </a:lnTo>
                  <a:lnTo>
                    <a:pt x="1357" y="3057"/>
                  </a:lnTo>
                  <a:lnTo>
                    <a:pt x="1361" y="3052"/>
                  </a:lnTo>
                  <a:lnTo>
                    <a:pt x="1364" y="3046"/>
                  </a:lnTo>
                  <a:lnTo>
                    <a:pt x="1366" y="3043"/>
                  </a:lnTo>
                  <a:lnTo>
                    <a:pt x="1368" y="3040"/>
                  </a:lnTo>
                  <a:lnTo>
                    <a:pt x="1372" y="3035"/>
                  </a:lnTo>
                  <a:lnTo>
                    <a:pt x="1375" y="3030"/>
                  </a:lnTo>
                  <a:lnTo>
                    <a:pt x="1379" y="3024"/>
                  </a:lnTo>
                  <a:lnTo>
                    <a:pt x="1383" y="3019"/>
                  </a:lnTo>
                  <a:lnTo>
                    <a:pt x="1385" y="3017"/>
                  </a:lnTo>
                  <a:lnTo>
                    <a:pt x="1387" y="3014"/>
                  </a:lnTo>
                  <a:lnTo>
                    <a:pt x="1391" y="3009"/>
                  </a:lnTo>
                  <a:lnTo>
                    <a:pt x="1395" y="3004"/>
                  </a:lnTo>
                  <a:lnTo>
                    <a:pt x="1401" y="2999"/>
                  </a:lnTo>
                  <a:lnTo>
                    <a:pt x="1406" y="2994"/>
                  </a:lnTo>
                  <a:lnTo>
                    <a:pt x="1407" y="2993"/>
                  </a:lnTo>
                  <a:lnTo>
                    <a:pt x="1409" y="2991"/>
                  </a:lnTo>
                  <a:lnTo>
                    <a:pt x="1414" y="2987"/>
                  </a:lnTo>
                  <a:lnTo>
                    <a:pt x="1419" y="2982"/>
                  </a:lnTo>
                  <a:lnTo>
                    <a:pt x="1426" y="2977"/>
                  </a:lnTo>
                  <a:lnTo>
                    <a:pt x="1432" y="2972"/>
                  </a:lnTo>
                  <a:lnTo>
                    <a:pt x="1433" y="2972"/>
                  </a:lnTo>
                  <a:lnTo>
                    <a:pt x="1433" y="2971"/>
                  </a:lnTo>
                  <a:lnTo>
                    <a:pt x="1440" y="2967"/>
                  </a:lnTo>
                  <a:lnTo>
                    <a:pt x="1446" y="2963"/>
                  </a:lnTo>
                  <a:lnTo>
                    <a:pt x="1453" y="2959"/>
                  </a:lnTo>
                  <a:close/>
                  <a:moveTo>
                    <a:pt x="8172" y="3592"/>
                  </a:moveTo>
                  <a:lnTo>
                    <a:pt x="5250" y="5150"/>
                  </a:lnTo>
                  <a:lnTo>
                    <a:pt x="5250" y="8233"/>
                  </a:lnTo>
                  <a:lnTo>
                    <a:pt x="8172" y="6675"/>
                  </a:lnTo>
                  <a:lnTo>
                    <a:pt x="8172" y="3592"/>
                  </a:lnTo>
                  <a:close/>
                  <a:moveTo>
                    <a:pt x="5000" y="4717"/>
                  </a:moveTo>
                  <a:lnTo>
                    <a:pt x="7891" y="3175"/>
                  </a:lnTo>
                  <a:lnTo>
                    <a:pt x="5000" y="1633"/>
                  </a:lnTo>
                  <a:lnTo>
                    <a:pt x="2109" y="3175"/>
                  </a:lnTo>
                  <a:lnTo>
                    <a:pt x="5000" y="4717"/>
                  </a:lnTo>
                  <a:close/>
                  <a:moveTo>
                    <a:pt x="4750" y="5150"/>
                  </a:moveTo>
                  <a:lnTo>
                    <a:pt x="1828" y="3592"/>
                  </a:lnTo>
                  <a:lnTo>
                    <a:pt x="1828" y="6675"/>
                  </a:lnTo>
                  <a:lnTo>
                    <a:pt x="4750" y="8233"/>
                  </a:lnTo>
                  <a:lnTo>
                    <a:pt x="4750" y="51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0" name="Google Shape;1690;p16"/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</p:grpSpPr>
        <p:sp>
          <p:nvSpPr>
            <p:cNvPr id="1691" name="Google Shape;1691;p16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18" y="1715"/>
                  </a:moveTo>
                  <a:lnTo>
                    <a:pt x="6582" y="1715"/>
                  </a:lnTo>
                  <a:lnTo>
                    <a:pt x="6582" y="4878"/>
                  </a:lnTo>
                  <a:lnTo>
                    <a:pt x="3418" y="4878"/>
                  </a:lnTo>
                  <a:lnTo>
                    <a:pt x="3418" y="17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6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72"/>
                  </a:moveTo>
                  <a:lnTo>
                    <a:pt x="3168" y="4872"/>
                  </a:lnTo>
                  <a:lnTo>
                    <a:pt x="3168" y="1715"/>
                  </a:lnTo>
                  <a:lnTo>
                    <a:pt x="3170" y="1682"/>
                  </a:lnTo>
                  <a:lnTo>
                    <a:pt x="3177" y="1650"/>
                  </a:lnTo>
                  <a:lnTo>
                    <a:pt x="3187" y="1619"/>
                  </a:lnTo>
                  <a:lnTo>
                    <a:pt x="3201" y="1590"/>
                  </a:lnTo>
                  <a:lnTo>
                    <a:pt x="3220" y="1563"/>
                  </a:lnTo>
                  <a:lnTo>
                    <a:pt x="3241" y="1538"/>
                  </a:lnTo>
                  <a:lnTo>
                    <a:pt x="3266" y="1517"/>
                  </a:lnTo>
                  <a:lnTo>
                    <a:pt x="3293" y="1498"/>
                  </a:lnTo>
                  <a:lnTo>
                    <a:pt x="3322" y="1484"/>
                  </a:lnTo>
                  <a:lnTo>
                    <a:pt x="3353" y="1474"/>
                  </a:lnTo>
                  <a:lnTo>
                    <a:pt x="3385" y="1467"/>
                  </a:lnTo>
                  <a:lnTo>
                    <a:pt x="3418" y="1465"/>
                  </a:lnTo>
                  <a:lnTo>
                    <a:pt x="6582" y="1465"/>
                  </a:lnTo>
                  <a:lnTo>
                    <a:pt x="6615" y="1467"/>
                  </a:lnTo>
                  <a:lnTo>
                    <a:pt x="6647" y="1474"/>
                  </a:lnTo>
                  <a:lnTo>
                    <a:pt x="6678" y="1484"/>
                  </a:lnTo>
                  <a:lnTo>
                    <a:pt x="6707" y="1498"/>
                  </a:lnTo>
                  <a:lnTo>
                    <a:pt x="6734" y="1517"/>
                  </a:lnTo>
                  <a:lnTo>
                    <a:pt x="6759" y="1538"/>
                  </a:lnTo>
                  <a:lnTo>
                    <a:pt x="6780" y="1563"/>
                  </a:lnTo>
                  <a:lnTo>
                    <a:pt x="6799" y="1590"/>
                  </a:lnTo>
                  <a:lnTo>
                    <a:pt x="6813" y="1619"/>
                  </a:lnTo>
                  <a:lnTo>
                    <a:pt x="6823" y="1650"/>
                  </a:lnTo>
                  <a:lnTo>
                    <a:pt x="6830" y="1682"/>
                  </a:lnTo>
                  <a:lnTo>
                    <a:pt x="6832" y="1715"/>
                  </a:lnTo>
                  <a:lnTo>
                    <a:pt x="6832" y="4872"/>
                  </a:lnTo>
                  <a:lnTo>
                    <a:pt x="8650" y="4872"/>
                  </a:lnTo>
                  <a:lnTo>
                    <a:pt x="8683" y="4874"/>
                  </a:lnTo>
                  <a:lnTo>
                    <a:pt x="8715" y="4881"/>
                  </a:lnTo>
                  <a:lnTo>
                    <a:pt x="8746" y="4891"/>
                  </a:lnTo>
                  <a:lnTo>
                    <a:pt x="8775" y="4905"/>
                  </a:lnTo>
                  <a:lnTo>
                    <a:pt x="8802" y="4924"/>
                  </a:lnTo>
                  <a:lnTo>
                    <a:pt x="8827" y="4945"/>
                  </a:lnTo>
                  <a:lnTo>
                    <a:pt x="8848" y="4970"/>
                  </a:lnTo>
                  <a:lnTo>
                    <a:pt x="8867" y="4997"/>
                  </a:lnTo>
                  <a:lnTo>
                    <a:pt x="8881" y="5026"/>
                  </a:lnTo>
                  <a:lnTo>
                    <a:pt x="8891" y="5057"/>
                  </a:lnTo>
                  <a:lnTo>
                    <a:pt x="8898" y="5089"/>
                  </a:lnTo>
                  <a:lnTo>
                    <a:pt x="8900" y="512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5487" y="8535"/>
                  </a:lnTo>
                  <a:lnTo>
                    <a:pt x="5454" y="8533"/>
                  </a:lnTo>
                  <a:lnTo>
                    <a:pt x="5422" y="8526"/>
                  </a:lnTo>
                  <a:lnTo>
                    <a:pt x="5391" y="8516"/>
                  </a:lnTo>
                  <a:lnTo>
                    <a:pt x="5362" y="8502"/>
                  </a:lnTo>
                  <a:lnTo>
                    <a:pt x="5335" y="8483"/>
                  </a:lnTo>
                  <a:lnTo>
                    <a:pt x="5310" y="8462"/>
                  </a:lnTo>
                  <a:lnTo>
                    <a:pt x="5289" y="8437"/>
                  </a:lnTo>
                  <a:lnTo>
                    <a:pt x="5270" y="8410"/>
                  </a:lnTo>
                  <a:lnTo>
                    <a:pt x="5256" y="8381"/>
                  </a:lnTo>
                  <a:lnTo>
                    <a:pt x="5246" y="8350"/>
                  </a:lnTo>
                  <a:lnTo>
                    <a:pt x="5239" y="8318"/>
                  </a:lnTo>
                  <a:lnTo>
                    <a:pt x="5237" y="8285"/>
                  </a:lnTo>
                  <a:lnTo>
                    <a:pt x="5237" y="5128"/>
                  </a:lnTo>
                  <a:lnTo>
                    <a:pt x="4763" y="5128"/>
                  </a:lnTo>
                  <a:lnTo>
                    <a:pt x="4763" y="8285"/>
                  </a:lnTo>
                  <a:lnTo>
                    <a:pt x="4761" y="8318"/>
                  </a:lnTo>
                  <a:lnTo>
                    <a:pt x="4754" y="8350"/>
                  </a:lnTo>
                  <a:lnTo>
                    <a:pt x="4744" y="8381"/>
                  </a:lnTo>
                  <a:lnTo>
                    <a:pt x="4730" y="8410"/>
                  </a:lnTo>
                  <a:lnTo>
                    <a:pt x="4711" y="8437"/>
                  </a:lnTo>
                  <a:lnTo>
                    <a:pt x="4690" y="8462"/>
                  </a:lnTo>
                  <a:lnTo>
                    <a:pt x="4665" y="8483"/>
                  </a:lnTo>
                  <a:lnTo>
                    <a:pt x="4638" y="8502"/>
                  </a:lnTo>
                  <a:lnTo>
                    <a:pt x="4609" y="8516"/>
                  </a:lnTo>
                  <a:lnTo>
                    <a:pt x="4578" y="8526"/>
                  </a:lnTo>
                  <a:lnTo>
                    <a:pt x="4546" y="8533"/>
                  </a:lnTo>
                  <a:lnTo>
                    <a:pt x="4513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5122"/>
                  </a:lnTo>
                  <a:lnTo>
                    <a:pt x="1102" y="5089"/>
                  </a:lnTo>
                  <a:lnTo>
                    <a:pt x="1109" y="5057"/>
                  </a:lnTo>
                  <a:lnTo>
                    <a:pt x="1119" y="5026"/>
                  </a:lnTo>
                  <a:lnTo>
                    <a:pt x="1133" y="4997"/>
                  </a:lnTo>
                  <a:lnTo>
                    <a:pt x="1152" y="4970"/>
                  </a:lnTo>
                  <a:lnTo>
                    <a:pt x="1173" y="4945"/>
                  </a:lnTo>
                  <a:lnTo>
                    <a:pt x="1198" y="4924"/>
                  </a:lnTo>
                  <a:lnTo>
                    <a:pt x="1225" y="4905"/>
                  </a:lnTo>
                  <a:lnTo>
                    <a:pt x="1254" y="4891"/>
                  </a:lnTo>
                  <a:lnTo>
                    <a:pt x="1285" y="4881"/>
                  </a:lnTo>
                  <a:lnTo>
                    <a:pt x="1317" y="4874"/>
                  </a:lnTo>
                  <a:lnTo>
                    <a:pt x="1350" y="4872"/>
                  </a:lnTo>
                  <a:close/>
                  <a:moveTo>
                    <a:pt x="8400" y="8035"/>
                  </a:moveTo>
                  <a:lnTo>
                    <a:pt x="8400" y="5372"/>
                  </a:lnTo>
                  <a:lnTo>
                    <a:pt x="7218" y="5372"/>
                  </a:lnTo>
                  <a:lnTo>
                    <a:pt x="7218" y="8035"/>
                  </a:lnTo>
                  <a:lnTo>
                    <a:pt x="8400" y="8035"/>
                  </a:lnTo>
                  <a:close/>
                  <a:moveTo>
                    <a:pt x="5737" y="5372"/>
                  </a:moveTo>
                  <a:lnTo>
                    <a:pt x="5737" y="8035"/>
                  </a:lnTo>
                  <a:lnTo>
                    <a:pt x="6918" y="8035"/>
                  </a:lnTo>
                  <a:lnTo>
                    <a:pt x="6918" y="5372"/>
                  </a:lnTo>
                  <a:lnTo>
                    <a:pt x="5737" y="5372"/>
                  </a:lnTo>
                  <a:close/>
                  <a:moveTo>
                    <a:pt x="6332" y="4628"/>
                  </a:moveTo>
                  <a:lnTo>
                    <a:pt x="6332" y="1965"/>
                  </a:lnTo>
                  <a:lnTo>
                    <a:pt x="5150" y="1965"/>
                  </a:lnTo>
                  <a:lnTo>
                    <a:pt x="5150" y="4628"/>
                  </a:lnTo>
                  <a:lnTo>
                    <a:pt x="6332" y="4628"/>
                  </a:lnTo>
                  <a:close/>
                  <a:moveTo>
                    <a:pt x="4850" y="4628"/>
                  </a:moveTo>
                  <a:lnTo>
                    <a:pt x="4850" y="1965"/>
                  </a:lnTo>
                  <a:lnTo>
                    <a:pt x="3668" y="1965"/>
                  </a:lnTo>
                  <a:lnTo>
                    <a:pt x="3668" y="4628"/>
                  </a:lnTo>
                  <a:lnTo>
                    <a:pt x="4850" y="4628"/>
                  </a:lnTo>
                  <a:close/>
                  <a:moveTo>
                    <a:pt x="3082" y="8035"/>
                  </a:moveTo>
                  <a:lnTo>
                    <a:pt x="4263" y="8035"/>
                  </a:lnTo>
                  <a:lnTo>
                    <a:pt x="4263" y="5372"/>
                  </a:lnTo>
                  <a:lnTo>
                    <a:pt x="3082" y="5372"/>
                  </a:lnTo>
                  <a:lnTo>
                    <a:pt x="3082" y="8035"/>
                  </a:lnTo>
                  <a:close/>
                  <a:moveTo>
                    <a:pt x="1600" y="8035"/>
                  </a:moveTo>
                  <a:lnTo>
                    <a:pt x="2782" y="8035"/>
                  </a:lnTo>
                  <a:lnTo>
                    <a:pt x="2782" y="5372"/>
                  </a:lnTo>
                  <a:lnTo>
                    <a:pt x="1600" y="5372"/>
                  </a:lnTo>
                  <a:lnTo>
                    <a:pt x="1600" y="80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6" name="Google Shape;1696;p16"/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</p:grpSpPr>
        <p:sp>
          <p:nvSpPr>
            <p:cNvPr id="1697" name="Google Shape;1697;p16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18" y="3305"/>
                  </a:moveTo>
                  <a:lnTo>
                    <a:pt x="5782" y="3305"/>
                  </a:lnTo>
                  <a:lnTo>
                    <a:pt x="5782" y="8259"/>
                  </a:lnTo>
                  <a:lnTo>
                    <a:pt x="4218" y="8259"/>
                  </a:lnTo>
                  <a:lnTo>
                    <a:pt x="4218" y="33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16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3" y="2560"/>
                  </a:moveTo>
                  <a:lnTo>
                    <a:pt x="4708" y="2582"/>
                  </a:lnTo>
                  <a:lnTo>
                    <a:pt x="4948" y="2826"/>
                  </a:lnTo>
                  <a:lnTo>
                    <a:pt x="4969" y="2850"/>
                  </a:lnTo>
                  <a:lnTo>
                    <a:pt x="5000" y="2891"/>
                  </a:lnTo>
                  <a:lnTo>
                    <a:pt x="5031" y="2850"/>
                  </a:lnTo>
                  <a:lnTo>
                    <a:pt x="5052" y="2826"/>
                  </a:lnTo>
                  <a:lnTo>
                    <a:pt x="5292" y="2582"/>
                  </a:lnTo>
                  <a:lnTo>
                    <a:pt x="5317" y="2560"/>
                  </a:lnTo>
                  <a:lnTo>
                    <a:pt x="5559" y="2373"/>
                  </a:lnTo>
                  <a:lnTo>
                    <a:pt x="5589" y="2353"/>
                  </a:lnTo>
                  <a:lnTo>
                    <a:pt x="5826" y="2220"/>
                  </a:lnTo>
                  <a:lnTo>
                    <a:pt x="5863" y="2204"/>
                  </a:lnTo>
                  <a:lnTo>
                    <a:pt x="6088" y="2121"/>
                  </a:lnTo>
                  <a:lnTo>
                    <a:pt x="6132" y="2110"/>
                  </a:lnTo>
                  <a:lnTo>
                    <a:pt x="6339" y="2074"/>
                  </a:lnTo>
                  <a:lnTo>
                    <a:pt x="6365" y="2071"/>
                  </a:lnTo>
                  <a:lnTo>
                    <a:pt x="6392" y="2070"/>
                  </a:lnTo>
                  <a:lnTo>
                    <a:pt x="6574" y="2078"/>
                  </a:lnTo>
                  <a:lnTo>
                    <a:pt x="6607" y="2081"/>
                  </a:lnTo>
                  <a:lnTo>
                    <a:pt x="6639" y="2089"/>
                  </a:lnTo>
                  <a:lnTo>
                    <a:pt x="6790" y="2136"/>
                  </a:lnTo>
                  <a:lnTo>
                    <a:pt x="6816" y="2146"/>
                  </a:lnTo>
                  <a:lnTo>
                    <a:pt x="6841" y="2159"/>
                  </a:lnTo>
                  <a:lnTo>
                    <a:pt x="6865" y="2175"/>
                  </a:lnTo>
                  <a:lnTo>
                    <a:pt x="6976" y="2258"/>
                  </a:lnTo>
                  <a:lnTo>
                    <a:pt x="7002" y="2281"/>
                  </a:lnTo>
                  <a:lnTo>
                    <a:pt x="7025" y="2307"/>
                  </a:lnTo>
                  <a:lnTo>
                    <a:pt x="7044" y="2335"/>
                  </a:lnTo>
                  <a:lnTo>
                    <a:pt x="7110" y="2452"/>
                  </a:lnTo>
                  <a:lnTo>
                    <a:pt x="7125" y="2484"/>
                  </a:lnTo>
                  <a:lnTo>
                    <a:pt x="7136" y="2517"/>
                  </a:lnTo>
                  <a:lnTo>
                    <a:pt x="7141" y="2552"/>
                  </a:lnTo>
                  <a:lnTo>
                    <a:pt x="7155" y="2699"/>
                  </a:lnTo>
                  <a:lnTo>
                    <a:pt x="7156" y="2728"/>
                  </a:lnTo>
                  <a:lnTo>
                    <a:pt x="7154" y="2757"/>
                  </a:lnTo>
                  <a:lnTo>
                    <a:pt x="7148" y="2786"/>
                  </a:lnTo>
                  <a:lnTo>
                    <a:pt x="7102" y="2958"/>
                  </a:lnTo>
                  <a:lnTo>
                    <a:pt x="7092" y="2989"/>
                  </a:lnTo>
                  <a:lnTo>
                    <a:pt x="7078" y="3019"/>
                  </a:lnTo>
                  <a:lnTo>
                    <a:pt x="7057" y="3055"/>
                  </a:lnTo>
                  <a:lnTo>
                    <a:pt x="8259" y="3055"/>
                  </a:lnTo>
                  <a:lnTo>
                    <a:pt x="8264" y="3055"/>
                  </a:lnTo>
                  <a:lnTo>
                    <a:pt x="8278" y="3055"/>
                  </a:lnTo>
                  <a:lnTo>
                    <a:pt x="8288" y="3056"/>
                  </a:lnTo>
                  <a:lnTo>
                    <a:pt x="8302" y="3056"/>
                  </a:lnTo>
                  <a:lnTo>
                    <a:pt x="8312" y="3057"/>
                  </a:lnTo>
                  <a:lnTo>
                    <a:pt x="8326" y="3059"/>
                  </a:lnTo>
                  <a:lnTo>
                    <a:pt x="8336" y="3060"/>
                  </a:lnTo>
                  <a:lnTo>
                    <a:pt x="8350" y="3062"/>
                  </a:lnTo>
                  <a:lnTo>
                    <a:pt x="8360" y="3063"/>
                  </a:lnTo>
                  <a:lnTo>
                    <a:pt x="8374" y="3065"/>
                  </a:lnTo>
                  <a:lnTo>
                    <a:pt x="8383" y="3067"/>
                  </a:lnTo>
                  <a:lnTo>
                    <a:pt x="8398" y="3070"/>
                  </a:lnTo>
                  <a:lnTo>
                    <a:pt x="8407" y="3072"/>
                  </a:lnTo>
                  <a:lnTo>
                    <a:pt x="8421" y="3076"/>
                  </a:lnTo>
                  <a:lnTo>
                    <a:pt x="8430" y="3078"/>
                  </a:lnTo>
                  <a:lnTo>
                    <a:pt x="8444" y="3082"/>
                  </a:lnTo>
                  <a:lnTo>
                    <a:pt x="8453" y="3085"/>
                  </a:lnTo>
                  <a:lnTo>
                    <a:pt x="8467" y="3090"/>
                  </a:lnTo>
                  <a:lnTo>
                    <a:pt x="8476" y="3093"/>
                  </a:lnTo>
                  <a:lnTo>
                    <a:pt x="8490" y="3098"/>
                  </a:lnTo>
                  <a:lnTo>
                    <a:pt x="8499" y="3102"/>
                  </a:lnTo>
                  <a:lnTo>
                    <a:pt x="8512" y="3108"/>
                  </a:lnTo>
                  <a:lnTo>
                    <a:pt x="8521" y="3111"/>
                  </a:lnTo>
                  <a:lnTo>
                    <a:pt x="8534" y="3118"/>
                  </a:lnTo>
                  <a:lnTo>
                    <a:pt x="8543" y="3122"/>
                  </a:lnTo>
                  <a:lnTo>
                    <a:pt x="8556" y="3129"/>
                  </a:lnTo>
                  <a:lnTo>
                    <a:pt x="8565" y="3133"/>
                  </a:lnTo>
                  <a:lnTo>
                    <a:pt x="8577" y="3141"/>
                  </a:lnTo>
                  <a:lnTo>
                    <a:pt x="8581" y="3143"/>
                  </a:lnTo>
                  <a:lnTo>
                    <a:pt x="8594" y="3150"/>
                  </a:lnTo>
                  <a:lnTo>
                    <a:pt x="8602" y="3155"/>
                  </a:lnTo>
                  <a:lnTo>
                    <a:pt x="8615" y="3163"/>
                  </a:lnTo>
                  <a:lnTo>
                    <a:pt x="8623" y="3169"/>
                  </a:lnTo>
                  <a:lnTo>
                    <a:pt x="8635" y="3177"/>
                  </a:lnTo>
                  <a:lnTo>
                    <a:pt x="8642" y="3183"/>
                  </a:lnTo>
                  <a:lnTo>
                    <a:pt x="8654" y="3192"/>
                  </a:lnTo>
                  <a:lnTo>
                    <a:pt x="8661" y="3198"/>
                  </a:lnTo>
                  <a:lnTo>
                    <a:pt x="8673" y="3207"/>
                  </a:lnTo>
                  <a:lnTo>
                    <a:pt x="8680" y="3213"/>
                  </a:lnTo>
                  <a:lnTo>
                    <a:pt x="8691" y="3223"/>
                  </a:lnTo>
                  <a:lnTo>
                    <a:pt x="8698" y="3229"/>
                  </a:lnTo>
                  <a:lnTo>
                    <a:pt x="8708" y="3239"/>
                  </a:lnTo>
                  <a:lnTo>
                    <a:pt x="8715" y="3246"/>
                  </a:lnTo>
                  <a:lnTo>
                    <a:pt x="8725" y="3256"/>
                  </a:lnTo>
                  <a:lnTo>
                    <a:pt x="8732" y="3263"/>
                  </a:lnTo>
                  <a:lnTo>
                    <a:pt x="8741" y="3274"/>
                  </a:lnTo>
                  <a:lnTo>
                    <a:pt x="8747" y="3281"/>
                  </a:lnTo>
                  <a:lnTo>
                    <a:pt x="8757" y="3292"/>
                  </a:lnTo>
                  <a:lnTo>
                    <a:pt x="8763" y="3300"/>
                  </a:lnTo>
                  <a:lnTo>
                    <a:pt x="8772" y="3311"/>
                  </a:lnTo>
                  <a:lnTo>
                    <a:pt x="8777" y="3319"/>
                  </a:lnTo>
                  <a:lnTo>
                    <a:pt x="8786" y="3331"/>
                  </a:lnTo>
                  <a:lnTo>
                    <a:pt x="8791" y="3338"/>
                  </a:lnTo>
                  <a:lnTo>
                    <a:pt x="8799" y="3351"/>
                  </a:lnTo>
                  <a:lnTo>
                    <a:pt x="8804" y="3358"/>
                  </a:lnTo>
                  <a:lnTo>
                    <a:pt x="8812" y="3371"/>
                  </a:lnTo>
                  <a:lnTo>
                    <a:pt x="8817" y="3380"/>
                  </a:lnTo>
                  <a:lnTo>
                    <a:pt x="8824" y="3393"/>
                  </a:lnTo>
                  <a:lnTo>
                    <a:pt x="8828" y="3402"/>
                  </a:lnTo>
                  <a:lnTo>
                    <a:pt x="8835" y="3415"/>
                  </a:lnTo>
                  <a:lnTo>
                    <a:pt x="8839" y="3423"/>
                  </a:lnTo>
                  <a:lnTo>
                    <a:pt x="8845" y="3436"/>
                  </a:lnTo>
                  <a:lnTo>
                    <a:pt x="8849" y="3445"/>
                  </a:lnTo>
                  <a:lnTo>
                    <a:pt x="8854" y="3459"/>
                  </a:lnTo>
                  <a:lnTo>
                    <a:pt x="8858" y="3467"/>
                  </a:lnTo>
                  <a:lnTo>
                    <a:pt x="8863" y="3481"/>
                  </a:lnTo>
                  <a:lnTo>
                    <a:pt x="8866" y="3490"/>
                  </a:lnTo>
                  <a:lnTo>
                    <a:pt x="8870" y="3504"/>
                  </a:lnTo>
                  <a:lnTo>
                    <a:pt x="8873" y="3512"/>
                  </a:lnTo>
                  <a:lnTo>
                    <a:pt x="8877" y="3526"/>
                  </a:lnTo>
                  <a:lnTo>
                    <a:pt x="8879" y="3535"/>
                  </a:lnTo>
                  <a:lnTo>
                    <a:pt x="8883" y="3549"/>
                  </a:lnTo>
                  <a:lnTo>
                    <a:pt x="8885" y="3558"/>
                  </a:lnTo>
                  <a:lnTo>
                    <a:pt x="8888" y="3573"/>
                  </a:lnTo>
                  <a:lnTo>
                    <a:pt x="8890" y="3582"/>
                  </a:lnTo>
                  <a:lnTo>
                    <a:pt x="8892" y="3596"/>
                  </a:lnTo>
                  <a:lnTo>
                    <a:pt x="8894" y="3605"/>
                  </a:lnTo>
                  <a:lnTo>
                    <a:pt x="8895" y="3620"/>
                  </a:lnTo>
                  <a:lnTo>
                    <a:pt x="8896" y="3629"/>
                  </a:lnTo>
                  <a:lnTo>
                    <a:pt x="8898" y="3643"/>
                  </a:lnTo>
                  <a:lnTo>
                    <a:pt x="8899" y="3653"/>
                  </a:lnTo>
                  <a:lnTo>
                    <a:pt x="8899" y="3667"/>
                  </a:lnTo>
                  <a:lnTo>
                    <a:pt x="8900" y="3677"/>
                  </a:lnTo>
                  <a:lnTo>
                    <a:pt x="8900" y="3691"/>
                  </a:lnTo>
                  <a:lnTo>
                    <a:pt x="8900" y="3696"/>
                  </a:lnTo>
                  <a:lnTo>
                    <a:pt x="8900" y="4870"/>
                  </a:lnTo>
                  <a:lnTo>
                    <a:pt x="8900" y="7868"/>
                  </a:lnTo>
                  <a:lnTo>
                    <a:pt x="8900" y="7873"/>
                  </a:lnTo>
                  <a:lnTo>
                    <a:pt x="8900" y="7887"/>
                  </a:lnTo>
                  <a:lnTo>
                    <a:pt x="8899" y="7897"/>
                  </a:lnTo>
                  <a:lnTo>
                    <a:pt x="8899" y="7911"/>
                  </a:lnTo>
                  <a:lnTo>
                    <a:pt x="8898" y="7921"/>
                  </a:lnTo>
                  <a:lnTo>
                    <a:pt x="8896" y="7935"/>
                  </a:lnTo>
                  <a:lnTo>
                    <a:pt x="8895" y="7944"/>
                  </a:lnTo>
                  <a:lnTo>
                    <a:pt x="8894" y="7959"/>
                  </a:lnTo>
                  <a:lnTo>
                    <a:pt x="8892" y="7968"/>
                  </a:lnTo>
                  <a:lnTo>
                    <a:pt x="8890" y="7982"/>
                  </a:lnTo>
                  <a:lnTo>
                    <a:pt x="8888" y="7991"/>
                  </a:lnTo>
                  <a:lnTo>
                    <a:pt x="8885" y="8006"/>
                  </a:lnTo>
                  <a:lnTo>
                    <a:pt x="8883" y="8015"/>
                  </a:lnTo>
                  <a:lnTo>
                    <a:pt x="8879" y="8029"/>
                  </a:lnTo>
                  <a:lnTo>
                    <a:pt x="8877" y="8038"/>
                  </a:lnTo>
                  <a:lnTo>
                    <a:pt x="8873" y="8052"/>
                  </a:lnTo>
                  <a:lnTo>
                    <a:pt x="8870" y="8060"/>
                  </a:lnTo>
                  <a:lnTo>
                    <a:pt x="8866" y="8074"/>
                  </a:lnTo>
                  <a:lnTo>
                    <a:pt x="8863" y="8083"/>
                  </a:lnTo>
                  <a:lnTo>
                    <a:pt x="8858" y="8097"/>
                  </a:lnTo>
                  <a:lnTo>
                    <a:pt x="8854" y="8105"/>
                  </a:lnTo>
                  <a:lnTo>
                    <a:pt x="8849" y="8119"/>
                  </a:lnTo>
                  <a:lnTo>
                    <a:pt x="8845" y="8128"/>
                  </a:lnTo>
                  <a:lnTo>
                    <a:pt x="8839" y="8141"/>
                  </a:lnTo>
                  <a:lnTo>
                    <a:pt x="8835" y="8149"/>
                  </a:lnTo>
                  <a:lnTo>
                    <a:pt x="8828" y="8162"/>
                  </a:lnTo>
                  <a:lnTo>
                    <a:pt x="8824" y="8171"/>
                  </a:lnTo>
                  <a:lnTo>
                    <a:pt x="8817" y="8184"/>
                  </a:lnTo>
                  <a:lnTo>
                    <a:pt x="8812" y="8193"/>
                  </a:lnTo>
                  <a:lnTo>
                    <a:pt x="8804" y="8206"/>
                  </a:lnTo>
                  <a:lnTo>
                    <a:pt x="8799" y="8213"/>
                  </a:lnTo>
                  <a:lnTo>
                    <a:pt x="8791" y="8226"/>
                  </a:lnTo>
                  <a:lnTo>
                    <a:pt x="8786" y="8233"/>
                  </a:lnTo>
                  <a:lnTo>
                    <a:pt x="8777" y="8245"/>
                  </a:lnTo>
                  <a:lnTo>
                    <a:pt x="8772" y="8253"/>
                  </a:lnTo>
                  <a:lnTo>
                    <a:pt x="8763" y="8264"/>
                  </a:lnTo>
                  <a:lnTo>
                    <a:pt x="8757" y="8271"/>
                  </a:lnTo>
                  <a:lnTo>
                    <a:pt x="8748" y="8283"/>
                  </a:lnTo>
                  <a:lnTo>
                    <a:pt x="8742" y="8290"/>
                  </a:lnTo>
                  <a:lnTo>
                    <a:pt x="8732" y="8301"/>
                  </a:lnTo>
                  <a:lnTo>
                    <a:pt x="8726" y="8307"/>
                  </a:lnTo>
                  <a:lnTo>
                    <a:pt x="8715" y="8318"/>
                  </a:lnTo>
                  <a:lnTo>
                    <a:pt x="8709" y="8324"/>
                  </a:lnTo>
                  <a:lnTo>
                    <a:pt x="8698" y="8335"/>
                  </a:lnTo>
                  <a:lnTo>
                    <a:pt x="8692" y="8341"/>
                  </a:lnTo>
                  <a:lnTo>
                    <a:pt x="8681" y="8351"/>
                  </a:lnTo>
                  <a:lnTo>
                    <a:pt x="8674" y="8357"/>
                  </a:lnTo>
                  <a:lnTo>
                    <a:pt x="8662" y="8366"/>
                  </a:lnTo>
                  <a:lnTo>
                    <a:pt x="8655" y="8372"/>
                  </a:lnTo>
                  <a:lnTo>
                    <a:pt x="8644" y="8381"/>
                  </a:lnTo>
                  <a:lnTo>
                    <a:pt x="8636" y="8386"/>
                  </a:lnTo>
                  <a:lnTo>
                    <a:pt x="8624" y="8395"/>
                  </a:lnTo>
                  <a:lnTo>
                    <a:pt x="8617" y="8400"/>
                  </a:lnTo>
                  <a:lnTo>
                    <a:pt x="8604" y="8408"/>
                  </a:lnTo>
                  <a:lnTo>
                    <a:pt x="8597" y="8413"/>
                  </a:lnTo>
                  <a:lnTo>
                    <a:pt x="8584" y="8421"/>
                  </a:lnTo>
                  <a:lnTo>
                    <a:pt x="8575" y="8426"/>
                  </a:lnTo>
                  <a:lnTo>
                    <a:pt x="8562" y="8433"/>
                  </a:lnTo>
                  <a:lnTo>
                    <a:pt x="8554" y="8437"/>
                  </a:lnTo>
                  <a:lnTo>
                    <a:pt x="8541" y="8444"/>
                  </a:lnTo>
                  <a:lnTo>
                    <a:pt x="8532" y="8448"/>
                  </a:lnTo>
                  <a:lnTo>
                    <a:pt x="8519" y="8454"/>
                  </a:lnTo>
                  <a:lnTo>
                    <a:pt x="8510" y="8458"/>
                  </a:lnTo>
                  <a:lnTo>
                    <a:pt x="8497" y="8463"/>
                  </a:lnTo>
                  <a:lnTo>
                    <a:pt x="8488" y="8467"/>
                  </a:lnTo>
                  <a:lnTo>
                    <a:pt x="8475" y="8472"/>
                  </a:lnTo>
                  <a:lnTo>
                    <a:pt x="8466" y="8475"/>
                  </a:lnTo>
                  <a:lnTo>
                    <a:pt x="8452" y="8479"/>
                  </a:lnTo>
                  <a:lnTo>
                    <a:pt x="8443" y="8482"/>
                  </a:lnTo>
                  <a:lnTo>
                    <a:pt x="8429" y="8486"/>
                  </a:lnTo>
                  <a:lnTo>
                    <a:pt x="8420" y="8488"/>
                  </a:lnTo>
                  <a:lnTo>
                    <a:pt x="8406" y="8492"/>
                  </a:lnTo>
                  <a:lnTo>
                    <a:pt x="8397" y="8494"/>
                  </a:lnTo>
                  <a:lnTo>
                    <a:pt x="8383" y="8497"/>
                  </a:lnTo>
                  <a:lnTo>
                    <a:pt x="8374" y="8499"/>
                  </a:lnTo>
                  <a:lnTo>
                    <a:pt x="8359" y="8501"/>
                  </a:lnTo>
                  <a:lnTo>
                    <a:pt x="8350" y="8503"/>
                  </a:lnTo>
                  <a:lnTo>
                    <a:pt x="8336" y="8504"/>
                  </a:lnTo>
                  <a:lnTo>
                    <a:pt x="8326" y="8505"/>
                  </a:lnTo>
                  <a:lnTo>
                    <a:pt x="8312" y="8507"/>
                  </a:lnTo>
                  <a:lnTo>
                    <a:pt x="8302" y="8508"/>
                  </a:lnTo>
                  <a:lnTo>
                    <a:pt x="8288" y="8508"/>
                  </a:lnTo>
                  <a:lnTo>
                    <a:pt x="8278" y="8509"/>
                  </a:lnTo>
                  <a:lnTo>
                    <a:pt x="8264" y="8509"/>
                  </a:lnTo>
                  <a:lnTo>
                    <a:pt x="8259" y="8509"/>
                  </a:lnTo>
                  <a:lnTo>
                    <a:pt x="1741" y="8509"/>
                  </a:lnTo>
                  <a:lnTo>
                    <a:pt x="1736" y="8509"/>
                  </a:lnTo>
                  <a:lnTo>
                    <a:pt x="1722" y="8509"/>
                  </a:lnTo>
                  <a:lnTo>
                    <a:pt x="1712" y="8508"/>
                  </a:lnTo>
                  <a:lnTo>
                    <a:pt x="1698" y="8508"/>
                  </a:lnTo>
                  <a:lnTo>
                    <a:pt x="1688" y="8507"/>
                  </a:lnTo>
                  <a:lnTo>
                    <a:pt x="1674" y="8505"/>
                  </a:lnTo>
                  <a:lnTo>
                    <a:pt x="1664" y="8504"/>
                  </a:lnTo>
                  <a:lnTo>
                    <a:pt x="1650" y="8503"/>
                  </a:lnTo>
                  <a:lnTo>
                    <a:pt x="1641" y="8501"/>
                  </a:lnTo>
                  <a:lnTo>
                    <a:pt x="1626" y="8499"/>
                  </a:lnTo>
                  <a:lnTo>
                    <a:pt x="1617" y="8497"/>
                  </a:lnTo>
                  <a:lnTo>
                    <a:pt x="1603" y="8494"/>
                  </a:lnTo>
                  <a:lnTo>
                    <a:pt x="1594" y="8492"/>
                  </a:lnTo>
                  <a:lnTo>
                    <a:pt x="1580" y="8488"/>
                  </a:lnTo>
                  <a:lnTo>
                    <a:pt x="1571" y="8486"/>
                  </a:lnTo>
                  <a:lnTo>
                    <a:pt x="1557" y="8482"/>
                  </a:lnTo>
                  <a:lnTo>
                    <a:pt x="1548" y="8479"/>
                  </a:lnTo>
                  <a:lnTo>
                    <a:pt x="1534" y="8475"/>
                  </a:lnTo>
                  <a:lnTo>
                    <a:pt x="1525" y="8472"/>
                  </a:lnTo>
                  <a:lnTo>
                    <a:pt x="1512" y="8467"/>
                  </a:lnTo>
                  <a:lnTo>
                    <a:pt x="1503" y="8463"/>
                  </a:lnTo>
                  <a:lnTo>
                    <a:pt x="1490" y="8458"/>
                  </a:lnTo>
                  <a:lnTo>
                    <a:pt x="1481" y="8454"/>
                  </a:lnTo>
                  <a:lnTo>
                    <a:pt x="1468" y="8448"/>
                  </a:lnTo>
                  <a:lnTo>
                    <a:pt x="1459" y="8444"/>
                  </a:lnTo>
                  <a:lnTo>
                    <a:pt x="1446" y="8437"/>
                  </a:lnTo>
                  <a:lnTo>
                    <a:pt x="1438" y="8433"/>
                  </a:lnTo>
                  <a:lnTo>
                    <a:pt x="1425" y="8426"/>
                  </a:lnTo>
                  <a:lnTo>
                    <a:pt x="1416" y="8421"/>
                  </a:lnTo>
                  <a:lnTo>
                    <a:pt x="1403" y="8413"/>
                  </a:lnTo>
                  <a:lnTo>
                    <a:pt x="1396" y="8408"/>
                  </a:lnTo>
                  <a:lnTo>
                    <a:pt x="1383" y="8400"/>
                  </a:lnTo>
                  <a:lnTo>
                    <a:pt x="1376" y="8395"/>
                  </a:lnTo>
                  <a:lnTo>
                    <a:pt x="1364" y="8386"/>
                  </a:lnTo>
                  <a:lnTo>
                    <a:pt x="1356" y="8381"/>
                  </a:lnTo>
                  <a:lnTo>
                    <a:pt x="1345" y="8372"/>
                  </a:lnTo>
                  <a:lnTo>
                    <a:pt x="1338" y="8366"/>
                  </a:lnTo>
                  <a:lnTo>
                    <a:pt x="1326" y="8357"/>
                  </a:lnTo>
                  <a:lnTo>
                    <a:pt x="1319" y="8351"/>
                  </a:lnTo>
                  <a:lnTo>
                    <a:pt x="1308" y="8341"/>
                  </a:lnTo>
                  <a:lnTo>
                    <a:pt x="1302" y="8335"/>
                  </a:lnTo>
                  <a:lnTo>
                    <a:pt x="1291" y="8324"/>
                  </a:lnTo>
                  <a:lnTo>
                    <a:pt x="1285" y="8318"/>
                  </a:lnTo>
                  <a:lnTo>
                    <a:pt x="1274" y="8307"/>
                  </a:lnTo>
                  <a:lnTo>
                    <a:pt x="1268" y="8301"/>
                  </a:lnTo>
                  <a:lnTo>
                    <a:pt x="1258" y="8290"/>
                  </a:lnTo>
                  <a:lnTo>
                    <a:pt x="1252" y="8283"/>
                  </a:lnTo>
                  <a:lnTo>
                    <a:pt x="1243" y="8271"/>
                  </a:lnTo>
                  <a:lnTo>
                    <a:pt x="1237" y="8264"/>
                  </a:lnTo>
                  <a:lnTo>
                    <a:pt x="1228" y="8253"/>
                  </a:lnTo>
                  <a:lnTo>
                    <a:pt x="1223" y="8245"/>
                  </a:lnTo>
                  <a:lnTo>
                    <a:pt x="1214" y="8233"/>
                  </a:lnTo>
                  <a:lnTo>
                    <a:pt x="1209" y="8226"/>
                  </a:lnTo>
                  <a:lnTo>
                    <a:pt x="1201" y="8213"/>
                  </a:lnTo>
                  <a:lnTo>
                    <a:pt x="1196" y="8206"/>
                  </a:lnTo>
                  <a:lnTo>
                    <a:pt x="1188" y="8193"/>
                  </a:lnTo>
                  <a:lnTo>
                    <a:pt x="1183" y="8184"/>
                  </a:lnTo>
                  <a:lnTo>
                    <a:pt x="1176" y="8171"/>
                  </a:lnTo>
                  <a:lnTo>
                    <a:pt x="1172" y="8162"/>
                  </a:lnTo>
                  <a:lnTo>
                    <a:pt x="1165" y="8149"/>
                  </a:lnTo>
                  <a:lnTo>
                    <a:pt x="1161" y="8141"/>
                  </a:lnTo>
                  <a:lnTo>
                    <a:pt x="1155" y="8128"/>
                  </a:lnTo>
                  <a:lnTo>
                    <a:pt x="1151" y="8119"/>
                  </a:lnTo>
                  <a:lnTo>
                    <a:pt x="1146" y="8105"/>
                  </a:lnTo>
                  <a:lnTo>
                    <a:pt x="1142" y="8097"/>
                  </a:lnTo>
                  <a:lnTo>
                    <a:pt x="1137" y="8083"/>
                  </a:lnTo>
                  <a:lnTo>
                    <a:pt x="1134" y="8074"/>
                  </a:lnTo>
                  <a:lnTo>
                    <a:pt x="1130" y="8060"/>
                  </a:lnTo>
                  <a:lnTo>
                    <a:pt x="1127" y="8052"/>
                  </a:lnTo>
                  <a:lnTo>
                    <a:pt x="1123" y="8038"/>
                  </a:lnTo>
                  <a:lnTo>
                    <a:pt x="1121" y="8029"/>
                  </a:lnTo>
                  <a:lnTo>
                    <a:pt x="1117" y="8015"/>
                  </a:lnTo>
                  <a:lnTo>
                    <a:pt x="1115" y="8006"/>
                  </a:lnTo>
                  <a:lnTo>
                    <a:pt x="1112" y="7991"/>
                  </a:lnTo>
                  <a:lnTo>
                    <a:pt x="1110" y="7982"/>
                  </a:lnTo>
                  <a:lnTo>
                    <a:pt x="1108" y="7968"/>
                  </a:lnTo>
                  <a:lnTo>
                    <a:pt x="1106" y="7959"/>
                  </a:lnTo>
                  <a:lnTo>
                    <a:pt x="1105" y="7944"/>
                  </a:lnTo>
                  <a:lnTo>
                    <a:pt x="1104" y="7935"/>
                  </a:lnTo>
                  <a:lnTo>
                    <a:pt x="1102" y="7921"/>
                  </a:lnTo>
                  <a:lnTo>
                    <a:pt x="1101" y="7911"/>
                  </a:lnTo>
                  <a:lnTo>
                    <a:pt x="1101" y="7897"/>
                  </a:lnTo>
                  <a:lnTo>
                    <a:pt x="1100" y="7887"/>
                  </a:lnTo>
                  <a:lnTo>
                    <a:pt x="1100" y="7873"/>
                  </a:lnTo>
                  <a:lnTo>
                    <a:pt x="1100" y="7868"/>
                  </a:lnTo>
                  <a:lnTo>
                    <a:pt x="1100" y="4870"/>
                  </a:lnTo>
                  <a:lnTo>
                    <a:pt x="1100" y="3696"/>
                  </a:lnTo>
                  <a:lnTo>
                    <a:pt x="1100" y="3691"/>
                  </a:lnTo>
                  <a:lnTo>
                    <a:pt x="1100" y="3677"/>
                  </a:lnTo>
                  <a:lnTo>
                    <a:pt x="1101" y="3667"/>
                  </a:lnTo>
                  <a:lnTo>
                    <a:pt x="1101" y="3653"/>
                  </a:lnTo>
                  <a:lnTo>
                    <a:pt x="1102" y="3643"/>
                  </a:lnTo>
                  <a:lnTo>
                    <a:pt x="1104" y="3629"/>
                  </a:lnTo>
                  <a:lnTo>
                    <a:pt x="1105" y="3620"/>
                  </a:lnTo>
                  <a:lnTo>
                    <a:pt x="1106" y="3605"/>
                  </a:lnTo>
                  <a:lnTo>
                    <a:pt x="1108" y="3596"/>
                  </a:lnTo>
                  <a:lnTo>
                    <a:pt x="1110" y="3582"/>
                  </a:lnTo>
                  <a:lnTo>
                    <a:pt x="1112" y="3573"/>
                  </a:lnTo>
                  <a:lnTo>
                    <a:pt x="1115" y="3558"/>
                  </a:lnTo>
                  <a:lnTo>
                    <a:pt x="1117" y="3549"/>
                  </a:lnTo>
                  <a:lnTo>
                    <a:pt x="1121" y="3535"/>
                  </a:lnTo>
                  <a:lnTo>
                    <a:pt x="1123" y="3526"/>
                  </a:lnTo>
                  <a:lnTo>
                    <a:pt x="1127" y="3512"/>
                  </a:lnTo>
                  <a:lnTo>
                    <a:pt x="1130" y="3504"/>
                  </a:lnTo>
                  <a:lnTo>
                    <a:pt x="1134" y="3490"/>
                  </a:lnTo>
                  <a:lnTo>
                    <a:pt x="1137" y="3481"/>
                  </a:lnTo>
                  <a:lnTo>
                    <a:pt x="1142" y="3467"/>
                  </a:lnTo>
                  <a:lnTo>
                    <a:pt x="1146" y="3459"/>
                  </a:lnTo>
                  <a:lnTo>
                    <a:pt x="1151" y="3445"/>
                  </a:lnTo>
                  <a:lnTo>
                    <a:pt x="1155" y="3436"/>
                  </a:lnTo>
                  <a:lnTo>
                    <a:pt x="1161" y="3423"/>
                  </a:lnTo>
                  <a:lnTo>
                    <a:pt x="1165" y="3415"/>
                  </a:lnTo>
                  <a:lnTo>
                    <a:pt x="1172" y="3402"/>
                  </a:lnTo>
                  <a:lnTo>
                    <a:pt x="1176" y="3393"/>
                  </a:lnTo>
                  <a:lnTo>
                    <a:pt x="1183" y="3380"/>
                  </a:lnTo>
                  <a:lnTo>
                    <a:pt x="1188" y="3371"/>
                  </a:lnTo>
                  <a:lnTo>
                    <a:pt x="1196" y="3358"/>
                  </a:lnTo>
                  <a:lnTo>
                    <a:pt x="1201" y="3351"/>
                  </a:lnTo>
                  <a:lnTo>
                    <a:pt x="1209" y="3338"/>
                  </a:lnTo>
                  <a:lnTo>
                    <a:pt x="1214" y="3331"/>
                  </a:lnTo>
                  <a:lnTo>
                    <a:pt x="1223" y="3319"/>
                  </a:lnTo>
                  <a:lnTo>
                    <a:pt x="1228" y="3311"/>
                  </a:lnTo>
                  <a:lnTo>
                    <a:pt x="1237" y="3300"/>
                  </a:lnTo>
                  <a:lnTo>
                    <a:pt x="1243" y="3292"/>
                  </a:lnTo>
                  <a:lnTo>
                    <a:pt x="1253" y="3281"/>
                  </a:lnTo>
                  <a:lnTo>
                    <a:pt x="1259" y="3274"/>
                  </a:lnTo>
                  <a:lnTo>
                    <a:pt x="1268" y="3263"/>
                  </a:lnTo>
                  <a:lnTo>
                    <a:pt x="1275" y="3256"/>
                  </a:lnTo>
                  <a:lnTo>
                    <a:pt x="1285" y="3246"/>
                  </a:lnTo>
                  <a:lnTo>
                    <a:pt x="1292" y="3239"/>
                  </a:lnTo>
                  <a:lnTo>
                    <a:pt x="1302" y="3229"/>
                  </a:lnTo>
                  <a:lnTo>
                    <a:pt x="1309" y="3223"/>
                  </a:lnTo>
                  <a:lnTo>
                    <a:pt x="1320" y="3213"/>
                  </a:lnTo>
                  <a:lnTo>
                    <a:pt x="1327" y="3207"/>
                  </a:lnTo>
                  <a:lnTo>
                    <a:pt x="1339" y="3198"/>
                  </a:lnTo>
                  <a:lnTo>
                    <a:pt x="1346" y="3192"/>
                  </a:lnTo>
                  <a:lnTo>
                    <a:pt x="1358" y="3183"/>
                  </a:lnTo>
                  <a:lnTo>
                    <a:pt x="1365" y="3177"/>
                  </a:lnTo>
                  <a:lnTo>
                    <a:pt x="1377" y="3169"/>
                  </a:lnTo>
                  <a:lnTo>
                    <a:pt x="1385" y="3163"/>
                  </a:lnTo>
                  <a:lnTo>
                    <a:pt x="1398" y="3155"/>
                  </a:lnTo>
                  <a:lnTo>
                    <a:pt x="1406" y="3150"/>
                  </a:lnTo>
                  <a:lnTo>
                    <a:pt x="1419" y="3143"/>
                  </a:lnTo>
                  <a:lnTo>
                    <a:pt x="1423" y="3141"/>
                  </a:lnTo>
                  <a:lnTo>
                    <a:pt x="1435" y="3133"/>
                  </a:lnTo>
                  <a:lnTo>
                    <a:pt x="1444" y="3129"/>
                  </a:lnTo>
                  <a:lnTo>
                    <a:pt x="1457" y="3122"/>
                  </a:lnTo>
                  <a:lnTo>
                    <a:pt x="1466" y="3118"/>
                  </a:lnTo>
                  <a:lnTo>
                    <a:pt x="1479" y="3111"/>
                  </a:lnTo>
                  <a:lnTo>
                    <a:pt x="1488" y="3108"/>
                  </a:lnTo>
                  <a:lnTo>
                    <a:pt x="1501" y="3102"/>
                  </a:lnTo>
                  <a:lnTo>
                    <a:pt x="1510" y="3098"/>
                  </a:lnTo>
                  <a:lnTo>
                    <a:pt x="1524" y="3093"/>
                  </a:lnTo>
                  <a:lnTo>
                    <a:pt x="1533" y="3090"/>
                  </a:lnTo>
                  <a:lnTo>
                    <a:pt x="1547" y="3085"/>
                  </a:lnTo>
                  <a:lnTo>
                    <a:pt x="1556" y="3082"/>
                  </a:lnTo>
                  <a:lnTo>
                    <a:pt x="1570" y="3078"/>
                  </a:lnTo>
                  <a:lnTo>
                    <a:pt x="1579" y="3076"/>
                  </a:lnTo>
                  <a:lnTo>
                    <a:pt x="1593" y="3072"/>
                  </a:lnTo>
                  <a:lnTo>
                    <a:pt x="1602" y="3070"/>
                  </a:lnTo>
                  <a:lnTo>
                    <a:pt x="1617" y="3067"/>
                  </a:lnTo>
                  <a:lnTo>
                    <a:pt x="1626" y="3065"/>
                  </a:lnTo>
                  <a:lnTo>
                    <a:pt x="1640" y="3063"/>
                  </a:lnTo>
                  <a:lnTo>
                    <a:pt x="1650" y="3062"/>
                  </a:lnTo>
                  <a:lnTo>
                    <a:pt x="1664" y="3060"/>
                  </a:lnTo>
                  <a:lnTo>
                    <a:pt x="1674" y="3059"/>
                  </a:lnTo>
                  <a:lnTo>
                    <a:pt x="1688" y="3057"/>
                  </a:lnTo>
                  <a:lnTo>
                    <a:pt x="1698" y="3056"/>
                  </a:lnTo>
                  <a:lnTo>
                    <a:pt x="1712" y="3056"/>
                  </a:lnTo>
                  <a:lnTo>
                    <a:pt x="1722" y="3055"/>
                  </a:lnTo>
                  <a:lnTo>
                    <a:pt x="1736" y="3055"/>
                  </a:lnTo>
                  <a:lnTo>
                    <a:pt x="1741" y="3055"/>
                  </a:lnTo>
                  <a:lnTo>
                    <a:pt x="2943" y="3055"/>
                  </a:lnTo>
                  <a:lnTo>
                    <a:pt x="2922" y="3019"/>
                  </a:lnTo>
                  <a:lnTo>
                    <a:pt x="2908" y="2989"/>
                  </a:lnTo>
                  <a:lnTo>
                    <a:pt x="2898" y="2958"/>
                  </a:lnTo>
                  <a:lnTo>
                    <a:pt x="2852" y="2786"/>
                  </a:lnTo>
                  <a:lnTo>
                    <a:pt x="2846" y="2757"/>
                  </a:lnTo>
                  <a:lnTo>
                    <a:pt x="2844" y="2728"/>
                  </a:lnTo>
                  <a:lnTo>
                    <a:pt x="2845" y="2699"/>
                  </a:lnTo>
                  <a:lnTo>
                    <a:pt x="2859" y="2552"/>
                  </a:lnTo>
                  <a:lnTo>
                    <a:pt x="2864" y="2517"/>
                  </a:lnTo>
                  <a:lnTo>
                    <a:pt x="2875" y="2484"/>
                  </a:lnTo>
                  <a:lnTo>
                    <a:pt x="2890" y="2452"/>
                  </a:lnTo>
                  <a:lnTo>
                    <a:pt x="2956" y="2335"/>
                  </a:lnTo>
                  <a:lnTo>
                    <a:pt x="2975" y="2307"/>
                  </a:lnTo>
                  <a:lnTo>
                    <a:pt x="2998" y="2281"/>
                  </a:lnTo>
                  <a:lnTo>
                    <a:pt x="3024" y="2258"/>
                  </a:lnTo>
                  <a:lnTo>
                    <a:pt x="3135" y="2175"/>
                  </a:lnTo>
                  <a:lnTo>
                    <a:pt x="3159" y="2159"/>
                  </a:lnTo>
                  <a:lnTo>
                    <a:pt x="3184" y="2146"/>
                  </a:lnTo>
                  <a:lnTo>
                    <a:pt x="3210" y="2136"/>
                  </a:lnTo>
                  <a:lnTo>
                    <a:pt x="3361" y="2089"/>
                  </a:lnTo>
                  <a:lnTo>
                    <a:pt x="3393" y="2081"/>
                  </a:lnTo>
                  <a:lnTo>
                    <a:pt x="3426" y="2078"/>
                  </a:lnTo>
                  <a:lnTo>
                    <a:pt x="3608" y="2070"/>
                  </a:lnTo>
                  <a:lnTo>
                    <a:pt x="3635" y="2071"/>
                  </a:lnTo>
                  <a:lnTo>
                    <a:pt x="3661" y="2074"/>
                  </a:lnTo>
                  <a:lnTo>
                    <a:pt x="3868" y="2110"/>
                  </a:lnTo>
                  <a:lnTo>
                    <a:pt x="3912" y="2121"/>
                  </a:lnTo>
                  <a:lnTo>
                    <a:pt x="4137" y="2204"/>
                  </a:lnTo>
                  <a:lnTo>
                    <a:pt x="4174" y="2220"/>
                  </a:lnTo>
                  <a:lnTo>
                    <a:pt x="4411" y="2353"/>
                  </a:lnTo>
                  <a:lnTo>
                    <a:pt x="4441" y="2373"/>
                  </a:lnTo>
                  <a:lnTo>
                    <a:pt x="4683" y="2560"/>
                  </a:lnTo>
                  <a:close/>
                  <a:moveTo>
                    <a:pt x="5932" y="4620"/>
                  </a:moveTo>
                  <a:lnTo>
                    <a:pt x="8400" y="4620"/>
                  </a:lnTo>
                  <a:lnTo>
                    <a:pt x="8400" y="3698"/>
                  </a:lnTo>
                  <a:lnTo>
                    <a:pt x="8400" y="3691"/>
                  </a:lnTo>
                  <a:lnTo>
                    <a:pt x="8400" y="3686"/>
                  </a:lnTo>
                  <a:lnTo>
                    <a:pt x="8399" y="3680"/>
                  </a:lnTo>
                  <a:lnTo>
                    <a:pt x="8398" y="3675"/>
                  </a:lnTo>
                  <a:lnTo>
                    <a:pt x="8397" y="3670"/>
                  </a:lnTo>
                  <a:lnTo>
                    <a:pt x="8396" y="3665"/>
                  </a:lnTo>
                  <a:lnTo>
                    <a:pt x="8395" y="3659"/>
                  </a:lnTo>
                  <a:lnTo>
                    <a:pt x="8394" y="3654"/>
                  </a:lnTo>
                  <a:lnTo>
                    <a:pt x="8392" y="3649"/>
                  </a:lnTo>
                  <a:lnTo>
                    <a:pt x="8390" y="3644"/>
                  </a:lnTo>
                  <a:lnTo>
                    <a:pt x="8388" y="3639"/>
                  </a:lnTo>
                  <a:lnTo>
                    <a:pt x="8386" y="3635"/>
                  </a:lnTo>
                  <a:lnTo>
                    <a:pt x="8384" y="3630"/>
                  </a:lnTo>
                  <a:lnTo>
                    <a:pt x="8382" y="3626"/>
                  </a:lnTo>
                  <a:lnTo>
                    <a:pt x="8379" y="3622"/>
                  </a:lnTo>
                  <a:lnTo>
                    <a:pt x="8376" y="3617"/>
                  </a:lnTo>
                  <a:lnTo>
                    <a:pt x="8373" y="3613"/>
                  </a:lnTo>
                  <a:lnTo>
                    <a:pt x="8369" y="3609"/>
                  </a:lnTo>
                  <a:lnTo>
                    <a:pt x="8366" y="3605"/>
                  </a:lnTo>
                  <a:lnTo>
                    <a:pt x="8363" y="3601"/>
                  </a:lnTo>
                  <a:lnTo>
                    <a:pt x="8359" y="3597"/>
                  </a:lnTo>
                  <a:lnTo>
                    <a:pt x="8355" y="3593"/>
                  </a:lnTo>
                  <a:lnTo>
                    <a:pt x="8352" y="3590"/>
                  </a:lnTo>
                  <a:lnTo>
                    <a:pt x="8348" y="3587"/>
                  </a:lnTo>
                  <a:lnTo>
                    <a:pt x="8344" y="3584"/>
                  </a:lnTo>
                  <a:lnTo>
                    <a:pt x="8339" y="3581"/>
                  </a:lnTo>
                  <a:lnTo>
                    <a:pt x="8335" y="3578"/>
                  </a:lnTo>
                  <a:lnTo>
                    <a:pt x="8329" y="3574"/>
                  </a:lnTo>
                  <a:lnTo>
                    <a:pt x="8322" y="3571"/>
                  </a:lnTo>
                  <a:lnTo>
                    <a:pt x="8318" y="3568"/>
                  </a:lnTo>
                  <a:lnTo>
                    <a:pt x="8313" y="3566"/>
                  </a:lnTo>
                  <a:lnTo>
                    <a:pt x="8309" y="3564"/>
                  </a:lnTo>
                  <a:lnTo>
                    <a:pt x="8304" y="3563"/>
                  </a:lnTo>
                  <a:lnTo>
                    <a:pt x="8300" y="3561"/>
                  </a:lnTo>
                  <a:lnTo>
                    <a:pt x="8295" y="3560"/>
                  </a:lnTo>
                  <a:lnTo>
                    <a:pt x="8290" y="3559"/>
                  </a:lnTo>
                  <a:lnTo>
                    <a:pt x="8285" y="3557"/>
                  </a:lnTo>
                  <a:lnTo>
                    <a:pt x="8280" y="3557"/>
                  </a:lnTo>
                  <a:lnTo>
                    <a:pt x="8275" y="3556"/>
                  </a:lnTo>
                  <a:lnTo>
                    <a:pt x="8270" y="3555"/>
                  </a:lnTo>
                  <a:lnTo>
                    <a:pt x="8264" y="3555"/>
                  </a:lnTo>
                  <a:lnTo>
                    <a:pt x="8257" y="3555"/>
                  </a:lnTo>
                  <a:lnTo>
                    <a:pt x="5932" y="3555"/>
                  </a:lnTo>
                  <a:lnTo>
                    <a:pt x="5932" y="4620"/>
                  </a:lnTo>
                  <a:close/>
                  <a:moveTo>
                    <a:pt x="8400" y="5120"/>
                  </a:moveTo>
                  <a:lnTo>
                    <a:pt x="5932" y="5120"/>
                  </a:lnTo>
                  <a:lnTo>
                    <a:pt x="5932" y="8009"/>
                  </a:lnTo>
                  <a:lnTo>
                    <a:pt x="8257" y="8009"/>
                  </a:lnTo>
                  <a:lnTo>
                    <a:pt x="8264" y="8009"/>
                  </a:lnTo>
                  <a:lnTo>
                    <a:pt x="8270" y="8009"/>
                  </a:lnTo>
                  <a:lnTo>
                    <a:pt x="8275" y="8008"/>
                  </a:lnTo>
                  <a:lnTo>
                    <a:pt x="8280" y="8007"/>
                  </a:lnTo>
                  <a:lnTo>
                    <a:pt x="8286" y="8006"/>
                  </a:lnTo>
                  <a:lnTo>
                    <a:pt x="8291" y="8005"/>
                  </a:lnTo>
                  <a:lnTo>
                    <a:pt x="8296" y="8004"/>
                  </a:lnTo>
                  <a:lnTo>
                    <a:pt x="8301" y="8003"/>
                  </a:lnTo>
                  <a:lnTo>
                    <a:pt x="8306" y="8001"/>
                  </a:lnTo>
                  <a:lnTo>
                    <a:pt x="8310" y="7999"/>
                  </a:lnTo>
                  <a:lnTo>
                    <a:pt x="8315" y="7997"/>
                  </a:lnTo>
                  <a:lnTo>
                    <a:pt x="8320" y="7995"/>
                  </a:lnTo>
                  <a:lnTo>
                    <a:pt x="8325" y="7993"/>
                  </a:lnTo>
                  <a:lnTo>
                    <a:pt x="8329" y="7991"/>
                  </a:lnTo>
                  <a:lnTo>
                    <a:pt x="8333" y="7988"/>
                  </a:lnTo>
                  <a:lnTo>
                    <a:pt x="8338" y="7985"/>
                  </a:lnTo>
                  <a:lnTo>
                    <a:pt x="8342" y="7982"/>
                  </a:lnTo>
                  <a:lnTo>
                    <a:pt x="8347" y="7978"/>
                  </a:lnTo>
                  <a:lnTo>
                    <a:pt x="8351" y="7975"/>
                  </a:lnTo>
                  <a:lnTo>
                    <a:pt x="8355" y="7971"/>
                  </a:lnTo>
                  <a:lnTo>
                    <a:pt x="8359" y="7968"/>
                  </a:lnTo>
                  <a:lnTo>
                    <a:pt x="8362" y="7964"/>
                  </a:lnTo>
                  <a:lnTo>
                    <a:pt x="8366" y="7960"/>
                  </a:lnTo>
                  <a:lnTo>
                    <a:pt x="8369" y="7956"/>
                  </a:lnTo>
                  <a:lnTo>
                    <a:pt x="8373" y="7951"/>
                  </a:lnTo>
                  <a:lnTo>
                    <a:pt x="8376" y="7947"/>
                  </a:lnTo>
                  <a:lnTo>
                    <a:pt x="8379" y="7942"/>
                  </a:lnTo>
                  <a:lnTo>
                    <a:pt x="8382" y="7938"/>
                  </a:lnTo>
                  <a:lnTo>
                    <a:pt x="8384" y="7934"/>
                  </a:lnTo>
                  <a:lnTo>
                    <a:pt x="8386" y="7929"/>
                  </a:lnTo>
                  <a:lnTo>
                    <a:pt x="8388" y="7925"/>
                  </a:lnTo>
                  <a:lnTo>
                    <a:pt x="8390" y="7920"/>
                  </a:lnTo>
                  <a:lnTo>
                    <a:pt x="8392" y="7915"/>
                  </a:lnTo>
                  <a:lnTo>
                    <a:pt x="8394" y="7910"/>
                  </a:lnTo>
                  <a:lnTo>
                    <a:pt x="8395" y="7905"/>
                  </a:lnTo>
                  <a:lnTo>
                    <a:pt x="8396" y="7899"/>
                  </a:lnTo>
                  <a:lnTo>
                    <a:pt x="8397" y="7894"/>
                  </a:lnTo>
                  <a:lnTo>
                    <a:pt x="8398" y="7889"/>
                  </a:lnTo>
                  <a:lnTo>
                    <a:pt x="8399" y="7884"/>
                  </a:lnTo>
                  <a:lnTo>
                    <a:pt x="8400" y="7878"/>
                  </a:lnTo>
                  <a:lnTo>
                    <a:pt x="8400" y="7873"/>
                  </a:lnTo>
                  <a:lnTo>
                    <a:pt x="8400" y="7866"/>
                  </a:lnTo>
                  <a:lnTo>
                    <a:pt x="8400" y="5120"/>
                  </a:lnTo>
                  <a:close/>
                  <a:moveTo>
                    <a:pt x="5636" y="2945"/>
                  </a:moveTo>
                  <a:lnTo>
                    <a:pt x="5528" y="3055"/>
                  </a:lnTo>
                  <a:lnTo>
                    <a:pt x="6449" y="3055"/>
                  </a:lnTo>
                  <a:lnTo>
                    <a:pt x="6544" y="2945"/>
                  </a:lnTo>
                  <a:lnTo>
                    <a:pt x="6627" y="2799"/>
                  </a:lnTo>
                  <a:lnTo>
                    <a:pt x="6653" y="2701"/>
                  </a:lnTo>
                  <a:lnTo>
                    <a:pt x="6649" y="2652"/>
                  </a:lnTo>
                  <a:lnTo>
                    <a:pt x="6635" y="2627"/>
                  </a:lnTo>
                  <a:lnTo>
                    <a:pt x="6599" y="2600"/>
                  </a:lnTo>
                  <a:lnTo>
                    <a:pt x="6521" y="2576"/>
                  </a:lnTo>
                  <a:lnTo>
                    <a:pt x="6398" y="2571"/>
                  </a:lnTo>
                  <a:lnTo>
                    <a:pt x="6239" y="2598"/>
                  </a:lnTo>
                  <a:lnTo>
                    <a:pt x="6053" y="2666"/>
                  </a:lnTo>
                  <a:lnTo>
                    <a:pt x="5850" y="2781"/>
                  </a:lnTo>
                  <a:lnTo>
                    <a:pt x="5636" y="2945"/>
                  </a:lnTo>
                  <a:close/>
                  <a:moveTo>
                    <a:pt x="4368" y="4620"/>
                  </a:moveTo>
                  <a:lnTo>
                    <a:pt x="5632" y="4620"/>
                  </a:lnTo>
                  <a:lnTo>
                    <a:pt x="5632" y="3555"/>
                  </a:lnTo>
                  <a:lnTo>
                    <a:pt x="4368" y="3555"/>
                  </a:lnTo>
                  <a:lnTo>
                    <a:pt x="4368" y="4620"/>
                  </a:lnTo>
                  <a:close/>
                  <a:moveTo>
                    <a:pt x="5632" y="5120"/>
                  </a:moveTo>
                  <a:lnTo>
                    <a:pt x="4368" y="5120"/>
                  </a:lnTo>
                  <a:lnTo>
                    <a:pt x="4368" y="8009"/>
                  </a:lnTo>
                  <a:lnTo>
                    <a:pt x="5632" y="8009"/>
                  </a:lnTo>
                  <a:lnTo>
                    <a:pt x="5632" y="5120"/>
                  </a:lnTo>
                  <a:close/>
                  <a:moveTo>
                    <a:pt x="3456" y="2945"/>
                  </a:moveTo>
                  <a:lnTo>
                    <a:pt x="3551" y="3055"/>
                  </a:lnTo>
                  <a:lnTo>
                    <a:pt x="4472" y="3055"/>
                  </a:lnTo>
                  <a:lnTo>
                    <a:pt x="4364" y="2945"/>
                  </a:lnTo>
                  <a:lnTo>
                    <a:pt x="4150" y="2781"/>
                  </a:lnTo>
                  <a:lnTo>
                    <a:pt x="3947" y="2666"/>
                  </a:lnTo>
                  <a:lnTo>
                    <a:pt x="3761" y="2598"/>
                  </a:lnTo>
                  <a:lnTo>
                    <a:pt x="3602" y="2571"/>
                  </a:lnTo>
                  <a:lnTo>
                    <a:pt x="3479" y="2576"/>
                  </a:lnTo>
                  <a:lnTo>
                    <a:pt x="3401" y="2600"/>
                  </a:lnTo>
                  <a:lnTo>
                    <a:pt x="3365" y="2627"/>
                  </a:lnTo>
                  <a:lnTo>
                    <a:pt x="3351" y="2652"/>
                  </a:lnTo>
                  <a:lnTo>
                    <a:pt x="3347" y="2701"/>
                  </a:lnTo>
                  <a:lnTo>
                    <a:pt x="3373" y="2799"/>
                  </a:lnTo>
                  <a:lnTo>
                    <a:pt x="3456" y="2945"/>
                  </a:lnTo>
                  <a:close/>
                  <a:moveTo>
                    <a:pt x="1600" y="4620"/>
                  </a:moveTo>
                  <a:lnTo>
                    <a:pt x="4068" y="4620"/>
                  </a:lnTo>
                  <a:lnTo>
                    <a:pt x="4068" y="3555"/>
                  </a:lnTo>
                  <a:lnTo>
                    <a:pt x="1743" y="3555"/>
                  </a:lnTo>
                  <a:lnTo>
                    <a:pt x="1736" y="3555"/>
                  </a:lnTo>
                  <a:lnTo>
                    <a:pt x="1730" y="3555"/>
                  </a:lnTo>
                  <a:lnTo>
                    <a:pt x="1725" y="3556"/>
                  </a:lnTo>
                  <a:lnTo>
                    <a:pt x="1720" y="3557"/>
                  </a:lnTo>
                  <a:lnTo>
                    <a:pt x="1715" y="3557"/>
                  </a:lnTo>
                  <a:lnTo>
                    <a:pt x="1710" y="3559"/>
                  </a:lnTo>
                  <a:lnTo>
                    <a:pt x="1705" y="3560"/>
                  </a:lnTo>
                  <a:lnTo>
                    <a:pt x="1700" y="3561"/>
                  </a:lnTo>
                  <a:lnTo>
                    <a:pt x="1696" y="3563"/>
                  </a:lnTo>
                  <a:lnTo>
                    <a:pt x="1691" y="3564"/>
                  </a:lnTo>
                  <a:lnTo>
                    <a:pt x="1687" y="3566"/>
                  </a:lnTo>
                  <a:lnTo>
                    <a:pt x="1682" y="3568"/>
                  </a:lnTo>
                  <a:lnTo>
                    <a:pt x="1678" y="3571"/>
                  </a:lnTo>
                  <a:lnTo>
                    <a:pt x="1671" y="3574"/>
                  </a:lnTo>
                  <a:lnTo>
                    <a:pt x="1665" y="3578"/>
                  </a:lnTo>
                  <a:lnTo>
                    <a:pt x="1661" y="3581"/>
                  </a:lnTo>
                  <a:lnTo>
                    <a:pt x="1656" y="3584"/>
                  </a:lnTo>
                  <a:lnTo>
                    <a:pt x="1652" y="3587"/>
                  </a:lnTo>
                  <a:lnTo>
                    <a:pt x="1648" y="3590"/>
                  </a:lnTo>
                  <a:lnTo>
                    <a:pt x="1645" y="3593"/>
                  </a:lnTo>
                  <a:lnTo>
                    <a:pt x="1641" y="3597"/>
                  </a:lnTo>
                  <a:lnTo>
                    <a:pt x="1637" y="3601"/>
                  </a:lnTo>
                  <a:lnTo>
                    <a:pt x="1634" y="3605"/>
                  </a:lnTo>
                  <a:lnTo>
                    <a:pt x="1631" y="3609"/>
                  </a:lnTo>
                  <a:lnTo>
                    <a:pt x="1627" y="3613"/>
                  </a:lnTo>
                  <a:lnTo>
                    <a:pt x="1624" y="3617"/>
                  </a:lnTo>
                  <a:lnTo>
                    <a:pt x="1621" y="3622"/>
                  </a:lnTo>
                  <a:lnTo>
                    <a:pt x="1618" y="3626"/>
                  </a:lnTo>
                  <a:lnTo>
                    <a:pt x="1616" y="3630"/>
                  </a:lnTo>
                  <a:lnTo>
                    <a:pt x="1614" y="3635"/>
                  </a:lnTo>
                  <a:lnTo>
                    <a:pt x="1612" y="3639"/>
                  </a:lnTo>
                  <a:lnTo>
                    <a:pt x="1610" y="3644"/>
                  </a:lnTo>
                  <a:lnTo>
                    <a:pt x="1608" y="3649"/>
                  </a:lnTo>
                  <a:lnTo>
                    <a:pt x="1606" y="3654"/>
                  </a:lnTo>
                  <a:lnTo>
                    <a:pt x="1605" y="3659"/>
                  </a:lnTo>
                  <a:lnTo>
                    <a:pt x="1604" y="3665"/>
                  </a:lnTo>
                  <a:lnTo>
                    <a:pt x="1603" y="3670"/>
                  </a:lnTo>
                  <a:lnTo>
                    <a:pt x="1602" y="3675"/>
                  </a:lnTo>
                  <a:lnTo>
                    <a:pt x="1601" y="3680"/>
                  </a:lnTo>
                  <a:lnTo>
                    <a:pt x="1600" y="3686"/>
                  </a:lnTo>
                  <a:lnTo>
                    <a:pt x="1600" y="3691"/>
                  </a:lnTo>
                  <a:lnTo>
                    <a:pt x="1600" y="3698"/>
                  </a:lnTo>
                  <a:lnTo>
                    <a:pt x="1600" y="4620"/>
                  </a:lnTo>
                  <a:close/>
                  <a:moveTo>
                    <a:pt x="4068" y="5120"/>
                  </a:moveTo>
                  <a:lnTo>
                    <a:pt x="1600" y="5120"/>
                  </a:lnTo>
                  <a:lnTo>
                    <a:pt x="1600" y="7866"/>
                  </a:lnTo>
                  <a:lnTo>
                    <a:pt x="1600" y="7873"/>
                  </a:lnTo>
                  <a:lnTo>
                    <a:pt x="1600" y="7878"/>
                  </a:lnTo>
                  <a:lnTo>
                    <a:pt x="1601" y="7884"/>
                  </a:lnTo>
                  <a:lnTo>
                    <a:pt x="1602" y="7889"/>
                  </a:lnTo>
                  <a:lnTo>
                    <a:pt x="1603" y="7894"/>
                  </a:lnTo>
                  <a:lnTo>
                    <a:pt x="1604" y="7899"/>
                  </a:lnTo>
                  <a:lnTo>
                    <a:pt x="1605" y="7905"/>
                  </a:lnTo>
                  <a:lnTo>
                    <a:pt x="1606" y="7910"/>
                  </a:lnTo>
                  <a:lnTo>
                    <a:pt x="1608" y="7915"/>
                  </a:lnTo>
                  <a:lnTo>
                    <a:pt x="1610" y="7920"/>
                  </a:lnTo>
                  <a:lnTo>
                    <a:pt x="1612" y="7925"/>
                  </a:lnTo>
                  <a:lnTo>
                    <a:pt x="1614" y="7929"/>
                  </a:lnTo>
                  <a:lnTo>
                    <a:pt x="1616" y="7934"/>
                  </a:lnTo>
                  <a:lnTo>
                    <a:pt x="1618" y="7938"/>
                  </a:lnTo>
                  <a:lnTo>
                    <a:pt x="1621" y="7942"/>
                  </a:lnTo>
                  <a:lnTo>
                    <a:pt x="1624" y="7947"/>
                  </a:lnTo>
                  <a:lnTo>
                    <a:pt x="1627" y="7951"/>
                  </a:lnTo>
                  <a:lnTo>
                    <a:pt x="1631" y="7956"/>
                  </a:lnTo>
                  <a:lnTo>
                    <a:pt x="1634" y="7960"/>
                  </a:lnTo>
                  <a:lnTo>
                    <a:pt x="1638" y="7964"/>
                  </a:lnTo>
                  <a:lnTo>
                    <a:pt x="1641" y="7968"/>
                  </a:lnTo>
                  <a:lnTo>
                    <a:pt x="1645" y="7971"/>
                  </a:lnTo>
                  <a:lnTo>
                    <a:pt x="1649" y="7975"/>
                  </a:lnTo>
                  <a:lnTo>
                    <a:pt x="1653" y="7978"/>
                  </a:lnTo>
                  <a:lnTo>
                    <a:pt x="1658" y="7982"/>
                  </a:lnTo>
                  <a:lnTo>
                    <a:pt x="1662" y="7985"/>
                  </a:lnTo>
                  <a:lnTo>
                    <a:pt x="1667" y="7988"/>
                  </a:lnTo>
                  <a:lnTo>
                    <a:pt x="1671" y="7991"/>
                  </a:lnTo>
                  <a:lnTo>
                    <a:pt x="1675" y="7993"/>
                  </a:lnTo>
                  <a:lnTo>
                    <a:pt x="1680" y="7995"/>
                  </a:lnTo>
                  <a:lnTo>
                    <a:pt x="1685" y="7997"/>
                  </a:lnTo>
                  <a:lnTo>
                    <a:pt x="1690" y="7999"/>
                  </a:lnTo>
                  <a:lnTo>
                    <a:pt x="1694" y="8001"/>
                  </a:lnTo>
                  <a:lnTo>
                    <a:pt x="1699" y="8003"/>
                  </a:lnTo>
                  <a:lnTo>
                    <a:pt x="1704" y="8004"/>
                  </a:lnTo>
                  <a:lnTo>
                    <a:pt x="1709" y="8005"/>
                  </a:lnTo>
                  <a:lnTo>
                    <a:pt x="1714" y="8006"/>
                  </a:lnTo>
                  <a:lnTo>
                    <a:pt x="1720" y="8007"/>
                  </a:lnTo>
                  <a:lnTo>
                    <a:pt x="1725" y="8008"/>
                  </a:lnTo>
                  <a:lnTo>
                    <a:pt x="1730" y="8009"/>
                  </a:lnTo>
                  <a:lnTo>
                    <a:pt x="1736" y="8009"/>
                  </a:lnTo>
                  <a:lnTo>
                    <a:pt x="1743" y="8009"/>
                  </a:lnTo>
                  <a:lnTo>
                    <a:pt x="4068" y="8009"/>
                  </a:lnTo>
                  <a:lnTo>
                    <a:pt x="4068" y="512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99" name="Google Shape;1699;p16"/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</p:grpSpPr>
        <p:sp>
          <p:nvSpPr>
            <p:cNvPr id="1700" name="Google Shape;1700;p16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65"/>
                  </a:moveTo>
                  <a:lnTo>
                    <a:pt x="1350" y="1350"/>
                  </a:lnTo>
                  <a:lnTo>
                    <a:pt x="4865" y="1350"/>
                  </a:lnTo>
                  <a:lnTo>
                    <a:pt x="8650" y="5135"/>
                  </a:lnTo>
                  <a:lnTo>
                    <a:pt x="5135" y="8650"/>
                  </a:lnTo>
                  <a:lnTo>
                    <a:pt x="1350" y="4865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4898"/>
                  </a:moveTo>
                  <a:lnTo>
                    <a:pt x="1100" y="4865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close/>
                  <a:moveTo>
                    <a:pt x="8296" y="5135"/>
                  </a:moveTo>
                  <a:lnTo>
                    <a:pt x="4761" y="1600"/>
                  </a:ln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close/>
                  <a:moveTo>
                    <a:pt x="3797" y="2938"/>
                  </a:moveTo>
                  <a:lnTo>
                    <a:pt x="3798" y="2944"/>
                  </a:lnTo>
                  <a:lnTo>
                    <a:pt x="3798" y="2969"/>
                  </a:lnTo>
                  <a:lnTo>
                    <a:pt x="3798" y="2975"/>
                  </a:lnTo>
                  <a:lnTo>
                    <a:pt x="3798" y="3000"/>
                  </a:lnTo>
                  <a:lnTo>
                    <a:pt x="3797" y="3006"/>
                  </a:lnTo>
                  <a:lnTo>
                    <a:pt x="3796" y="3031"/>
                  </a:lnTo>
                  <a:lnTo>
                    <a:pt x="3795" y="3037"/>
                  </a:lnTo>
                  <a:lnTo>
                    <a:pt x="3793" y="3062"/>
                  </a:lnTo>
                  <a:lnTo>
                    <a:pt x="3792" y="3067"/>
                  </a:lnTo>
                  <a:lnTo>
                    <a:pt x="3789" y="3093"/>
                  </a:lnTo>
                  <a:lnTo>
                    <a:pt x="3788" y="3098"/>
                  </a:lnTo>
                  <a:lnTo>
                    <a:pt x="3784" y="3123"/>
                  </a:lnTo>
                  <a:lnTo>
                    <a:pt x="3783" y="3128"/>
                  </a:lnTo>
                  <a:lnTo>
                    <a:pt x="3778" y="3153"/>
                  </a:lnTo>
                  <a:lnTo>
                    <a:pt x="3777" y="3158"/>
                  </a:lnTo>
                  <a:lnTo>
                    <a:pt x="3771" y="3183"/>
                  </a:lnTo>
                  <a:lnTo>
                    <a:pt x="3769" y="3188"/>
                  </a:lnTo>
                  <a:lnTo>
                    <a:pt x="3762" y="3213"/>
                  </a:lnTo>
                  <a:lnTo>
                    <a:pt x="3761" y="3218"/>
                  </a:lnTo>
                  <a:lnTo>
                    <a:pt x="3753" y="3242"/>
                  </a:lnTo>
                  <a:lnTo>
                    <a:pt x="3751" y="3247"/>
                  </a:lnTo>
                  <a:lnTo>
                    <a:pt x="3742" y="3271"/>
                  </a:lnTo>
                  <a:lnTo>
                    <a:pt x="3740" y="3276"/>
                  </a:lnTo>
                  <a:lnTo>
                    <a:pt x="3731" y="3299"/>
                  </a:lnTo>
                  <a:lnTo>
                    <a:pt x="3729" y="3304"/>
                  </a:lnTo>
                  <a:lnTo>
                    <a:pt x="3718" y="3327"/>
                  </a:lnTo>
                  <a:lnTo>
                    <a:pt x="3716" y="3332"/>
                  </a:lnTo>
                  <a:lnTo>
                    <a:pt x="3704" y="3355"/>
                  </a:lnTo>
                  <a:lnTo>
                    <a:pt x="3702" y="3360"/>
                  </a:lnTo>
                  <a:lnTo>
                    <a:pt x="3690" y="3382"/>
                  </a:lnTo>
                  <a:lnTo>
                    <a:pt x="3686" y="3388"/>
                  </a:lnTo>
                  <a:lnTo>
                    <a:pt x="3673" y="3410"/>
                  </a:lnTo>
                  <a:lnTo>
                    <a:pt x="3670" y="3414"/>
                  </a:lnTo>
                  <a:lnTo>
                    <a:pt x="3656" y="3436"/>
                  </a:lnTo>
                  <a:lnTo>
                    <a:pt x="3653" y="3440"/>
                  </a:lnTo>
                  <a:lnTo>
                    <a:pt x="3638" y="3461"/>
                  </a:lnTo>
                  <a:lnTo>
                    <a:pt x="3635" y="3465"/>
                  </a:lnTo>
                  <a:lnTo>
                    <a:pt x="3619" y="3485"/>
                  </a:lnTo>
                  <a:lnTo>
                    <a:pt x="3616" y="3490"/>
                  </a:lnTo>
                  <a:lnTo>
                    <a:pt x="3600" y="3509"/>
                  </a:lnTo>
                  <a:lnTo>
                    <a:pt x="3596" y="3513"/>
                  </a:lnTo>
                  <a:lnTo>
                    <a:pt x="3579" y="3532"/>
                  </a:lnTo>
                  <a:lnTo>
                    <a:pt x="3576" y="3536"/>
                  </a:lnTo>
                  <a:lnTo>
                    <a:pt x="3558" y="3554"/>
                  </a:lnTo>
                  <a:lnTo>
                    <a:pt x="3554" y="3558"/>
                  </a:lnTo>
                  <a:lnTo>
                    <a:pt x="3536" y="3576"/>
                  </a:lnTo>
                  <a:lnTo>
                    <a:pt x="3532" y="3579"/>
                  </a:lnTo>
                  <a:lnTo>
                    <a:pt x="3513" y="3596"/>
                  </a:lnTo>
                  <a:lnTo>
                    <a:pt x="3509" y="3600"/>
                  </a:lnTo>
                  <a:lnTo>
                    <a:pt x="3490" y="3616"/>
                  </a:lnTo>
                  <a:lnTo>
                    <a:pt x="3485" y="3619"/>
                  </a:lnTo>
                  <a:lnTo>
                    <a:pt x="3465" y="3635"/>
                  </a:lnTo>
                  <a:lnTo>
                    <a:pt x="3461" y="3638"/>
                  </a:lnTo>
                  <a:lnTo>
                    <a:pt x="3440" y="3653"/>
                  </a:lnTo>
                  <a:lnTo>
                    <a:pt x="3436" y="3656"/>
                  </a:lnTo>
                  <a:lnTo>
                    <a:pt x="3414" y="3670"/>
                  </a:lnTo>
                  <a:lnTo>
                    <a:pt x="3410" y="3673"/>
                  </a:lnTo>
                  <a:lnTo>
                    <a:pt x="3388" y="3686"/>
                  </a:lnTo>
                  <a:lnTo>
                    <a:pt x="3382" y="3690"/>
                  </a:lnTo>
                  <a:lnTo>
                    <a:pt x="3360" y="3702"/>
                  </a:lnTo>
                  <a:lnTo>
                    <a:pt x="3355" y="3704"/>
                  </a:lnTo>
                  <a:lnTo>
                    <a:pt x="3332" y="3716"/>
                  </a:lnTo>
                  <a:lnTo>
                    <a:pt x="3327" y="3718"/>
                  </a:lnTo>
                  <a:lnTo>
                    <a:pt x="3304" y="3729"/>
                  </a:lnTo>
                  <a:lnTo>
                    <a:pt x="3299" y="3731"/>
                  </a:lnTo>
                  <a:lnTo>
                    <a:pt x="3276" y="3740"/>
                  </a:lnTo>
                  <a:lnTo>
                    <a:pt x="3271" y="3742"/>
                  </a:lnTo>
                  <a:lnTo>
                    <a:pt x="3247" y="3751"/>
                  </a:lnTo>
                  <a:lnTo>
                    <a:pt x="3242" y="3753"/>
                  </a:lnTo>
                  <a:lnTo>
                    <a:pt x="3218" y="3761"/>
                  </a:lnTo>
                  <a:lnTo>
                    <a:pt x="3213" y="3762"/>
                  </a:lnTo>
                  <a:lnTo>
                    <a:pt x="3188" y="3769"/>
                  </a:lnTo>
                  <a:lnTo>
                    <a:pt x="3183" y="3771"/>
                  </a:lnTo>
                  <a:lnTo>
                    <a:pt x="3158" y="3777"/>
                  </a:lnTo>
                  <a:lnTo>
                    <a:pt x="3153" y="3778"/>
                  </a:lnTo>
                  <a:lnTo>
                    <a:pt x="3128" y="3783"/>
                  </a:lnTo>
                  <a:lnTo>
                    <a:pt x="3123" y="3784"/>
                  </a:lnTo>
                  <a:lnTo>
                    <a:pt x="3098" y="3788"/>
                  </a:lnTo>
                  <a:lnTo>
                    <a:pt x="3093" y="3789"/>
                  </a:lnTo>
                  <a:lnTo>
                    <a:pt x="3067" y="3792"/>
                  </a:lnTo>
                  <a:lnTo>
                    <a:pt x="3062" y="3793"/>
                  </a:lnTo>
                  <a:lnTo>
                    <a:pt x="3037" y="3795"/>
                  </a:lnTo>
                  <a:lnTo>
                    <a:pt x="3031" y="3796"/>
                  </a:lnTo>
                  <a:lnTo>
                    <a:pt x="3006" y="3797"/>
                  </a:lnTo>
                  <a:lnTo>
                    <a:pt x="3000" y="3798"/>
                  </a:lnTo>
                  <a:lnTo>
                    <a:pt x="2975" y="3798"/>
                  </a:lnTo>
                  <a:lnTo>
                    <a:pt x="2969" y="3798"/>
                  </a:lnTo>
                  <a:lnTo>
                    <a:pt x="2944" y="3798"/>
                  </a:lnTo>
                  <a:lnTo>
                    <a:pt x="2938" y="3797"/>
                  </a:lnTo>
                  <a:lnTo>
                    <a:pt x="2913" y="3796"/>
                  </a:lnTo>
                  <a:lnTo>
                    <a:pt x="2908" y="3795"/>
                  </a:lnTo>
                  <a:lnTo>
                    <a:pt x="2882" y="3793"/>
                  </a:lnTo>
                  <a:lnTo>
                    <a:pt x="2877" y="3792"/>
                  </a:lnTo>
                  <a:lnTo>
                    <a:pt x="2852" y="3789"/>
                  </a:lnTo>
                  <a:lnTo>
                    <a:pt x="2846" y="3788"/>
                  </a:lnTo>
                  <a:lnTo>
                    <a:pt x="2822" y="3784"/>
                  </a:lnTo>
                  <a:lnTo>
                    <a:pt x="2816" y="3783"/>
                  </a:lnTo>
                  <a:lnTo>
                    <a:pt x="2791" y="3778"/>
                  </a:lnTo>
                  <a:lnTo>
                    <a:pt x="2786" y="3777"/>
                  </a:lnTo>
                  <a:lnTo>
                    <a:pt x="2762" y="3771"/>
                  </a:lnTo>
                  <a:lnTo>
                    <a:pt x="2756" y="3769"/>
                  </a:lnTo>
                  <a:lnTo>
                    <a:pt x="2732" y="3762"/>
                  </a:lnTo>
                  <a:lnTo>
                    <a:pt x="2727" y="3761"/>
                  </a:lnTo>
                  <a:lnTo>
                    <a:pt x="2703" y="3753"/>
                  </a:lnTo>
                  <a:lnTo>
                    <a:pt x="2697" y="3751"/>
                  </a:lnTo>
                  <a:lnTo>
                    <a:pt x="2674" y="3742"/>
                  </a:lnTo>
                  <a:lnTo>
                    <a:pt x="2668" y="3740"/>
                  </a:lnTo>
                  <a:lnTo>
                    <a:pt x="2645" y="3731"/>
                  </a:lnTo>
                  <a:lnTo>
                    <a:pt x="2640" y="3729"/>
                  </a:lnTo>
                  <a:lnTo>
                    <a:pt x="2617" y="3718"/>
                  </a:lnTo>
                  <a:lnTo>
                    <a:pt x="2612" y="3716"/>
                  </a:lnTo>
                  <a:lnTo>
                    <a:pt x="2589" y="3704"/>
                  </a:lnTo>
                  <a:lnTo>
                    <a:pt x="2584" y="3702"/>
                  </a:lnTo>
                  <a:lnTo>
                    <a:pt x="2562" y="3690"/>
                  </a:lnTo>
                  <a:lnTo>
                    <a:pt x="2556" y="3686"/>
                  </a:lnTo>
                  <a:lnTo>
                    <a:pt x="2534" y="3673"/>
                  </a:lnTo>
                  <a:lnTo>
                    <a:pt x="2529" y="3670"/>
                  </a:lnTo>
                  <a:lnTo>
                    <a:pt x="2508" y="3656"/>
                  </a:lnTo>
                  <a:lnTo>
                    <a:pt x="2504" y="3653"/>
                  </a:lnTo>
                  <a:lnTo>
                    <a:pt x="2483" y="3638"/>
                  </a:lnTo>
                  <a:lnTo>
                    <a:pt x="2479" y="3635"/>
                  </a:lnTo>
                  <a:lnTo>
                    <a:pt x="2459" y="3619"/>
                  </a:lnTo>
                  <a:lnTo>
                    <a:pt x="2455" y="3616"/>
                  </a:lnTo>
                  <a:lnTo>
                    <a:pt x="2435" y="3600"/>
                  </a:lnTo>
                  <a:lnTo>
                    <a:pt x="2431" y="3596"/>
                  </a:lnTo>
                  <a:lnTo>
                    <a:pt x="2412" y="3579"/>
                  </a:lnTo>
                  <a:lnTo>
                    <a:pt x="2408" y="3576"/>
                  </a:lnTo>
                  <a:lnTo>
                    <a:pt x="2390" y="3558"/>
                  </a:lnTo>
                  <a:lnTo>
                    <a:pt x="2386" y="3554"/>
                  </a:lnTo>
                  <a:lnTo>
                    <a:pt x="2369" y="3536"/>
                  </a:lnTo>
                  <a:lnTo>
                    <a:pt x="2365" y="3532"/>
                  </a:lnTo>
                  <a:lnTo>
                    <a:pt x="2348" y="3513"/>
                  </a:lnTo>
                  <a:lnTo>
                    <a:pt x="2345" y="3509"/>
                  </a:lnTo>
                  <a:lnTo>
                    <a:pt x="2328" y="3489"/>
                  </a:lnTo>
                  <a:lnTo>
                    <a:pt x="2325" y="3485"/>
                  </a:lnTo>
                  <a:lnTo>
                    <a:pt x="2310" y="3465"/>
                  </a:lnTo>
                  <a:lnTo>
                    <a:pt x="2306" y="3460"/>
                  </a:lnTo>
                  <a:lnTo>
                    <a:pt x="2292" y="3440"/>
                  </a:lnTo>
                  <a:lnTo>
                    <a:pt x="2288" y="3435"/>
                  </a:lnTo>
                  <a:lnTo>
                    <a:pt x="2274" y="3414"/>
                  </a:lnTo>
                  <a:lnTo>
                    <a:pt x="2271" y="3409"/>
                  </a:lnTo>
                  <a:lnTo>
                    <a:pt x="2258" y="3387"/>
                  </a:lnTo>
                  <a:lnTo>
                    <a:pt x="2256" y="3382"/>
                  </a:lnTo>
                  <a:lnTo>
                    <a:pt x="2243" y="3360"/>
                  </a:lnTo>
                  <a:lnTo>
                    <a:pt x="2241" y="3355"/>
                  </a:lnTo>
                  <a:lnTo>
                    <a:pt x="2229" y="3332"/>
                  </a:lnTo>
                  <a:lnTo>
                    <a:pt x="2227" y="3328"/>
                  </a:lnTo>
                  <a:lnTo>
                    <a:pt x="2216" y="3305"/>
                  </a:lnTo>
                  <a:lnTo>
                    <a:pt x="2214" y="3300"/>
                  </a:lnTo>
                  <a:lnTo>
                    <a:pt x="2205" y="3276"/>
                  </a:lnTo>
                  <a:lnTo>
                    <a:pt x="2203" y="3271"/>
                  </a:lnTo>
                  <a:lnTo>
                    <a:pt x="2194" y="3248"/>
                  </a:lnTo>
                  <a:lnTo>
                    <a:pt x="2192" y="3242"/>
                  </a:lnTo>
                  <a:lnTo>
                    <a:pt x="2184" y="3218"/>
                  </a:lnTo>
                  <a:lnTo>
                    <a:pt x="2182" y="3213"/>
                  </a:lnTo>
                  <a:lnTo>
                    <a:pt x="2175" y="3189"/>
                  </a:lnTo>
                  <a:lnTo>
                    <a:pt x="2174" y="3184"/>
                  </a:lnTo>
                  <a:lnTo>
                    <a:pt x="2168" y="3159"/>
                  </a:lnTo>
                  <a:lnTo>
                    <a:pt x="2166" y="3154"/>
                  </a:lnTo>
                  <a:lnTo>
                    <a:pt x="2161" y="3129"/>
                  </a:lnTo>
                  <a:lnTo>
                    <a:pt x="2160" y="3123"/>
                  </a:lnTo>
                  <a:lnTo>
                    <a:pt x="2156" y="3099"/>
                  </a:lnTo>
                  <a:lnTo>
                    <a:pt x="2155" y="3093"/>
                  </a:lnTo>
                  <a:lnTo>
                    <a:pt x="2152" y="3068"/>
                  </a:lnTo>
                  <a:lnTo>
                    <a:pt x="2151" y="3062"/>
                  </a:lnTo>
                  <a:lnTo>
                    <a:pt x="2149" y="3037"/>
                  </a:lnTo>
                  <a:lnTo>
                    <a:pt x="2148" y="3031"/>
                  </a:lnTo>
                  <a:lnTo>
                    <a:pt x="2147" y="3006"/>
                  </a:lnTo>
                  <a:lnTo>
                    <a:pt x="2147" y="3000"/>
                  </a:lnTo>
                  <a:lnTo>
                    <a:pt x="2146" y="2975"/>
                  </a:lnTo>
                  <a:lnTo>
                    <a:pt x="2146" y="2969"/>
                  </a:lnTo>
                  <a:lnTo>
                    <a:pt x="2147" y="2944"/>
                  </a:lnTo>
                  <a:lnTo>
                    <a:pt x="2147" y="2938"/>
                  </a:lnTo>
                  <a:lnTo>
                    <a:pt x="2148" y="2913"/>
                  </a:lnTo>
                  <a:lnTo>
                    <a:pt x="2149" y="2907"/>
                  </a:lnTo>
                  <a:lnTo>
                    <a:pt x="2151" y="2882"/>
                  </a:lnTo>
                  <a:lnTo>
                    <a:pt x="2152" y="2876"/>
                  </a:lnTo>
                  <a:lnTo>
                    <a:pt x="2155" y="2851"/>
                  </a:lnTo>
                  <a:lnTo>
                    <a:pt x="2156" y="2846"/>
                  </a:lnTo>
                  <a:lnTo>
                    <a:pt x="2160" y="2821"/>
                  </a:lnTo>
                  <a:lnTo>
                    <a:pt x="2161" y="2816"/>
                  </a:lnTo>
                  <a:lnTo>
                    <a:pt x="2166" y="2791"/>
                  </a:lnTo>
                  <a:lnTo>
                    <a:pt x="2168" y="2785"/>
                  </a:lnTo>
                  <a:lnTo>
                    <a:pt x="2174" y="2761"/>
                  </a:lnTo>
                  <a:lnTo>
                    <a:pt x="2175" y="2756"/>
                  </a:lnTo>
                  <a:lnTo>
                    <a:pt x="2182" y="2731"/>
                  </a:lnTo>
                  <a:lnTo>
                    <a:pt x="2184" y="2726"/>
                  </a:lnTo>
                  <a:lnTo>
                    <a:pt x="2192" y="2702"/>
                  </a:lnTo>
                  <a:lnTo>
                    <a:pt x="2194" y="2697"/>
                  </a:lnTo>
                  <a:lnTo>
                    <a:pt x="2203" y="2673"/>
                  </a:lnTo>
                  <a:lnTo>
                    <a:pt x="2205" y="2668"/>
                  </a:lnTo>
                  <a:lnTo>
                    <a:pt x="2214" y="2645"/>
                  </a:lnTo>
                  <a:lnTo>
                    <a:pt x="2216" y="2640"/>
                  </a:lnTo>
                  <a:lnTo>
                    <a:pt x="2227" y="2617"/>
                  </a:lnTo>
                  <a:lnTo>
                    <a:pt x="2229" y="2612"/>
                  </a:lnTo>
                  <a:lnTo>
                    <a:pt x="2241" y="2589"/>
                  </a:lnTo>
                  <a:lnTo>
                    <a:pt x="2243" y="2584"/>
                  </a:lnTo>
                  <a:lnTo>
                    <a:pt x="2256" y="2562"/>
                  </a:lnTo>
                  <a:lnTo>
                    <a:pt x="2259" y="2556"/>
                  </a:lnTo>
                  <a:lnTo>
                    <a:pt x="2272" y="2535"/>
                  </a:lnTo>
                  <a:lnTo>
                    <a:pt x="2275" y="2530"/>
                  </a:lnTo>
                  <a:lnTo>
                    <a:pt x="2289" y="2509"/>
                  </a:lnTo>
                  <a:lnTo>
                    <a:pt x="2292" y="2504"/>
                  </a:lnTo>
                  <a:lnTo>
                    <a:pt x="2306" y="2484"/>
                  </a:lnTo>
                  <a:lnTo>
                    <a:pt x="2310" y="2479"/>
                  </a:lnTo>
                  <a:lnTo>
                    <a:pt x="2325" y="2459"/>
                  </a:lnTo>
                  <a:lnTo>
                    <a:pt x="2329" y="2455"/>
                  </a:lnTo>
                  <a:lnTo>
                    <a:pt x="2345" y="2436"/>
                  </a:lnTo>
                  <a:lnTo>
                    <a:pt x="2348" y="2431"/>
                  </a:lnTo>
                  <a:lnTo>
                    <a:pt x="2365" y="2413"/>
                  </a:lnTo>
                  <a:lnTo>
                    <a:pt x="2369" y="2408"/>
                  </a:lnTo>
                  <a:lnTo>
                    <a:pt x="2386" y="2390"/>
                  </a:lnTo>
                  <a:lnTo>
                    <a:pt x="2390" y="2386"/>
                  </a:lnTo>
                  <a:lnTo>
                    <a:pt x="2408" y="2369"/>
                  </a:lnTo>
                  <a:lnTo>
                    <a:pt x="2413" y="2365"/>
                  </a:lnTo>
                  <a:lnTo>
                    <a:pt x="2431" y="2348"/>
                  </a:lnTo>
                  <a:lnTo>
                    <a:pt x="2436" y="2345"/>
                  </a:lnTo>
                  <a:lnTo>
                    <a:pt x="2455" y="2329"/>
                  </a:lnTo>
                  <a:lnTo>
                    <a:pt x="2459" y="2325"/>
                  </a:lnTo>
                  <a:lnTo>
                    <a:pt x="2479" y="2310"/>
                  </a:lnTo>
                  <a:lnTo>
                    <a:pt x="2484" y="2306"/>
                  </a:lnTo>
                  <a:lnTo>
                    <a:pt x="2504" y="2292"/>
                  </a:lnTo>
                  <a:lnTo>
                    <a:pt x="2509" y="2289"/>
                  </a:lnTo>
                  <a:lnTo>
                    <a:pt x="2530" y="2275"/>
                  </a:lnTo>
                  <a:lnTo>
                    <a:pt x="2535" y="2272"/>
                  </a:lnTo>
                  <a:lnTo>
                    <a:pt x="2556" y="2259"/>
                  </a:lnTo>
                  <a:lnTo>
                    <a:pt x="2562" y="2256"/>
                  </a:lnTo>
                  <a:lnTo>
                    <a:pt x="2584" y="2243"/>
                  </a:lnTo>
                  <a:lnTo>
                    <a:pt x="2589" y="2241"/>
                  </a:lnTo>
                  <a:lnTo>
                    <a:pt x="2612" y="2229"/>
                  </a:lnTo>
                  <a:lnTo>
                    <a:pt x="2617" y="2227"/>
                  </a:lnTo>
                  <a:lnTo>
                    <a:pt x="2640" y="2216"/>
                  </a:lnTo>
                  <a:lnTo>
                    <a:pt x="2645" y="2214"/>
                  </a:lnTo>
                  <a:lnTo>
                    <a:pt x="2668" y="2205"/>
                  </a:lnTo>
                  <a:lnTo>
                    <a:pt x="2673" y="2203"/>
                  </a:lnTo>
                  <a:lnTo>
                    <a:pt x="2697" y="2194"/>
                  </a:lnTo>
                  <a:lnTo>
                    <a:pt x="2702" y="2192"/>
                  </a:lnTo>
                  <a:lnTo>
                    <a:pt x="2726" y="2184"/>
                  </a:lnTo>
                  <a:lnTo>
                    <a:pt x="2731" y="2182"/>
                  </a:lnTo>
                  <a:lnTo>
                    <a:pt x="2756" y="2175"/>
                  </a:lnTo>
                  <a:lnTo>
                    <a:pt x="2761" y="2174"/>
                  </a:lnTo>
                  <a:lnTo>
                    <a:pt x="2785" y="2168"/>
                  </a:lnTo>
                  <a:lnTo>
                    <a:pt x="2791" y="2166"/>
                  </a:lnTo>
                  <a:lnTo>
                    <a:pt x="2816" y="2161"/>
                  </a:lnTo>
                  <a:lnTo>
                    <a:pt x="2821" y="2160"/>
                  </a:lnTo>
                  <a:lnTo>
                    <a:pt x="2846" y="2156"/>
                  </a:lnTo>
                  <a:lnTo>
                    <a:pt x="2851" y="2155"/>
                  </a:lnTo>
                  <a:lnTo>
                    <a:pt x="2876" y="2152"/>
                  </a:lnTo>
                  <a:lnTo>
                    <a:pt x="2882" y="2151"/>
                  </a:lnTo>
                  <a:lnTo>
                    <a:pt x="2907" y="2149"/>
                  </a:lnTo>
                  <a:lnTo>
                    <a:pt x="2913" y="2148"/>
                  </a:lnTo>
                  <a:lnTo>
                    <a:pt x="2938" y="2147"/>
                  </a:lnTo>
                  <a:lnTo>
                    <a:pt x="2944" y="2147"/>
                  </a:lnTo>
                  <a:lnTo>
                    <a:pt x="2969" y="2146"/>
                  </a:lnTo>
                  <a:lnTo>
                    <a:pt x="2975" y="2146"/>
                  </a:lnTo>
                  <a:lnTo>
                    <a:pt x="3000" y="2147"/>
                  </a:lnTo>
                  <a:lnTo>
                    <a:pt x="3006" y="2147"/>
                  </a:lnTo>
                  <a:lnTo>
                    <a:pt x="3031" y="2148"/>
                  </a:lnTo>
                  <a:lnTo>
                    <a:pt x="3037" y="2149"/>
                  </a:lnTo>
                  <a:lnTo>
                    <a:pt x="3062" y="2151"/>
                  </a:lnTo>
                  <a:lnTo>
                    <a:pt x="3068" y="2152"/>
                  </a:lnTo>
                  <a:lnTo>
                    <a:pt x="3093" y="2155"/>
                  </a:lnTo>
                  <a:lnTo>
                    <a:pt x="3099" y="2156"/>
                  </a:lnTo>
                  <a:lnTo>
                    <a:pt x="3123" y="2160"/>
                  </a:lnTo>
                  <a:lnTo>
                    <a:pt x="3129" y="2161"/>
                  </a:lnTo>
                  <a:lnTo>
                    <a:pt x="3154" y="2166"/>
                  </a:lnTo>
                  <a:lnTo>
                    <a:pt x="3159" y="2168"/>
                  </a:lnTo>
                  <a:lnTo>
                    <a:pt x="3184" y="2174"/>
                  </a:lnTo>
                  <a:lnTo>
                    <a:pt x="3189" y="2175"/>
                  </a:lnTo>
                  <a:lnTo>
                    <a:pt x="3213" y="2182"/>
                  </a:lnTo>
                  <a:lnTo>
                    <a:pt x="3218" y="2184"/>
                  </a:lnTo>
                  <a:lnTo>
                    <a:pt x="3242" y="2192"/>
                  </a:lnTo>
                  <a:lnTo>
                    <a:pt x="3248" y="2194"/>
                  </a:lnTo>
                  <a:lnTo>
                    <a:pt x="3271" y="2203"/>
                  </a:lnTo>
                  <a:lnTo>
                    <a:pt x="3276" y="2205"/>
                  </a:lnTo>
                  <a:lnTo>
                    <a:pt x="3300" y="2214"/>
                  </a:lnTo>
                  <a:lnTo>
                    <a:pt x="3305" y="2216"/>
                  </a:lnTo>
                  <a:lnTo>
                    <a:pt x="3328" y="2227"/>
                  </a:lnTo>
                  <a:lnTo>
                    <a:pt x="3332" y="2229"/>
                  </a:lnTo>
                  <a:lnTo>
                    <a:pt x="3355" y="2241"/>
                  </a:lnTo>
                  <a:lnTo>
                    <a:pt x="3360" y="2243"/>
                  </a:lnTo>
                  <a:lnTo>
                    <a:pt x="3382" y="2256"/>
                  </a:lnTo>
                  <a:lnTo>
                    <a:pt x="3387" y="2258"/>
                  </a:lnTo>
                  <a:lnTo>
                    <a:pt x="3409" y="2271"/>
                  </a:lnTo>
                  <a:lnTo>
                    <a:pt x="3414" y="2274"/>
                  </a:lnTo>
                  <a:lnTo>
                    <a:pt x="3435" y="2288"/>
                  </a:lnTo>
                  <a:lnTo>
                    <a:pt x="3440" y="2292"/>
                  </a:lnTo>
                  <a:lnTo>
                    <a:pt x="3460" y="2306"/>
                  </a:lnTo>
                  <a:lnTo>
                    <a:pt x="3465" y="2310"/>
                  </a:lnTo>
                  <a:lnTo>
                    <a:pt x="3485" y="2325"/>
                  </a:lnTo>
                  <a:lnTo>
                    <a:pt x="3489" y="2328"/>
                  </a:lnTo>
                  <a:lnTo>
                    <a:pt x="3509" y="2345"/>
                  </a:lnTo>
                  <a:lnTo>
                    <a:pt x="3513" y="2348"/>
                  </a:lnTo>
                  <a:lnTo>
                    <a:pt x="3532" y="2365"/>
                  </a:lnTo>
                  <a:lnTo>
                    <a:pt x="3536" y="2369"/>
                  </a:lnTo>
                  <a:lnTo>
                    <a:pt x="3554" y="2386"/>
                  </a:lnTo>
                  <a:lnTo>
                    <a:pt x="3558" y="2390"/>
                  </a:lnTo>
                  <a:lnTo>
                    <a:pt x="3576" y="2408"/>
                  </a:lnTo>
                  <a:lnTo>
                    <a:pt x="3579" y="2412"/>
                  </a:lnTo>
                  <a:lnTo>
                    <a:pt x="3596" y="2431"/>
                  </a:lnTo>
                  <a:lnTo>
                    <a:pt x="3600" y="2435"/>
                  </a:lnTo>
                  <a:lnTo>
                    <a:pt x="3616" y="2455"/>
                  </a:lnTo>
                  <a:lnTo>
                    <a:pt x="3619" y="2459"/>
                  </a:lnTo>
                  <a:lnTo>
                    <a:pt x="3635" y="2479"/>
                  </a:lnTo>
                  <a:lnTo>
                    <a:pt x="3638" y="2483"/>
                  </a:lnTo>
                  <a:lnTo>
                    <a:pt x="3653" y="2504"/>
                  </a:lnTo>
                  <a:lnTo>
                    <a:pt x="3656" y="2508"/>
                  </a:lnTo>
                  <a:lnTo>
                    <a:pt x="3670" y="2529"/>
                  </a:lnTo>
                  <a:lnTo>
                    <a:pt x="3673" y="2534"/>
                  </a:lnTo>
                  <a:lnTo>
                    <a:pt x="3686" y="2556"/>
                  </a:lnTo>
                  <a:lnTo>
                    <a:pt x="3690" y="2562"/>
                  </a:lnTo>
                  <a:lnTo>
                    <a:pt x="3702" y="2584"/>
                  </a:lnTo>
                  <a:lnTo>
                    <a:pt x="3704" y="2589"/>
                  </a:lnTo>
                  <a:lnTo>
                    <a:pt x="3716" y="2612"/>
                  </a:lnTo>
                  <a:lnTo>
                    <a:pt x="3718" y="2617"/>
                  </a:lnTo>
                  <a:lnTo>
                    <a:pt x="3729" y="2640"/>
                  </a:lnTo>
                  <a:lnTo>
                    <a:pt x="3731" y="2645"/>
                  </a:lnTo>
                  <a:lnTo>
                    <a:pt x="3740" y="2668"/>
                  </a:lnTo>
                  <a:lnTo>
                    <a:pt x="3742" y="2674"/>
                  </a:lnTo>
                  <a:lnTo>
                    <a:pt x="3751" y="2697"/>
                  </a:lnTo>
                  <a:lnTo>
                    <a:pt x="3753" y="2703"/>
                  </a:lnTo>
                  <a:lnTo>
                    <a:pt x="3761" y="2727"/>
                  </a:lnTo>
                  <a:lnTo>
                    <a:pt x="3762" y="2732"/>
                  </a:lnTo>
                  <a:lnTo>
                    <a:pt x="3769" y="2756"/>
                  </a:lnTo>
                  <a:lnTo>
                    <a:pt x="3771" y="2762"/>
                  </a:lnTo>
                  <a:lnTo>
                    <a:pt x="3777" y="2786"/>
                  </a:lnTo>
                  <a:lnTo>
                    <a:pt x="3778" y="2791"/>
                  </a:lnTo>
                  <a:lnTo>
                    <a:pt x="3783" y="2816"/>
                  </a:lnTo>
                  <a:lnTo>
                    <a:pt x="3784" y="2822"/>
                  </a:lnTo>
                  <a:lnTo>
                    <a:pt x="3788" y="2846"/>
                  </a:lnTo>
                  <a:lnTo>
                    <a:pt x="3789" y="2852"/>
                  </a:lnTo>
                  <a:lnTo>
                    <a:pt x="3792" y="2877"/>
                  </a:lnTo>
                  <a:lnTo>
                    <a:pt x="3793" y="2882"/>
                  </a:lnTo>
                  <a:lnTo>
                    <a:pt x="3795" y="2908"/>
                  </a:lnTo>
                  <a:lnTo>
                    <a:pt x="3796" y="2913"/>
                  </a:lnTo>
                  <a:lnTo>
                    <a:pt x="3797" y="2938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2" name="Google Shape;1702;p16"/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</p:grpSpPr>
        <p:sp>
          <p:nvSpPr>
            <p:cNvPr id="1703" name="Google Shape;1703;p16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4" y="6456"/>
                  </a:moveTo>
                  <a:lnTo>
                    <a:pt x="6975" y="6461"/>
                  </a:lnTo>
                  <a:lnTo>
                    <a:pt x="6975" y="6484"/>
                  </a:lnTo>
                  <a:lnTo>
                    <a:pt x="6975" y="6490"/>
                  </a:lnTo>
                  <a:lnTo>
                    <a:pt x="6975" y="6513"/>
                  </a:lnTo>
                  <a:lnTo>
                    <a:pt x="6974" y="6518"/>
                  </a:lnTo>
                  <a:lnTo>
                    <a:pt x="6973" y="6541"/>
                  </a:lnTo>
                  <a:lnTo>
                    <a:pt x="6973" y="6547"/>
                  </a:lnTo>
                  <a:lnTo>
                    <a:pt x="6971" y="6569"/>
                  </a:lnTo>
                  <a:lnTo>
                    <a:pt x="6970" y="6575"/>
                  </a:lnTo>
                  <a:lnTo>
                    <a:pt x="6967" y="6598"/>
                  </a:lnTo>
                  <a:lnTo>
                    <a:pt x="6966" y="6603"/>
                  </a:lnTo>
                  <a:lnTo>
                    <a:pt x="6962" y="6626"/>
                  </a:lnTo>
                  <a:lnTo>
                    <a:pt x="6961" y="6631"/>
                  </a:lnTo>
                  <a:lnTo>
                    <a:pt x="6957" y="6653"/>
                  </a:lnTo>
                  <a:lnTo>
                    <a:pt x="6955" y="6659"/>
                  </a:lnTo>
                  <a:lnTo>
                    <a:pt x="6950" y="6681"/>
                  </a:lnTo>
                  <a:lnTo>
                    <a:pt x="6948" y="6686"/>
                  </a:lnTo>
                  <a:lnTo>
                    <a:pt x="6942" y="6708"/>
                  </a:lnTo>
                  <a:lnTo>
                    <a:pt x="6940" y="6714"/>
                  </a:lnTo>
                  <a:lnTo>
                    <a:pt x="6933" y="6735"/>
                  </a:lnTo>
                  <a:lnTo>
                    <a:pt x="6931" y="6740"/>
                  </a:lnTo>
                  <a:lnTo>
                    <a:pt x="6923" y="6762"/>
                  </a:lnTo>
                  <a:lnTo>
                    <a:pt x="6921" y="6767"/>
                  </a:lnTo>
                  <a:lnTo>
                    <a:pt x="6913" y="6788"/>
                  </a:lnTo>
                  <a:lnTo>
                    <a:pt x="6910" y="6793"/>
                  </a:lnTo>
                  <a:lnTo>
                    <a:pt x="6901" y="6814"/>
                  </a:lnTo>
                  <a:lnTo>
                    <a:pt x="6898" y="6819"/>
                  </a:lnTo>
                  <a:lnTo>
                    <a:pt x="6888" y="6839"/>
                  </a:lnTo>
                  <a:lnTo>
                    <a:pt x="6885" y="6844"/>
                  </a:lnTo>
                  <a:lnTo>
                    <a:pt x="6874" y="6864"/>
                  </a:lnTo>
                  <a:lnTo>
                    <a:pt x="6872" y="6868"/>
                  </a:lnTo>
                  <a:lnTo>
                    <a:pt x="6860" y="6887"/>
                  </a:lnTo>
                  <a:lnTo>
                    <a:pt x="6857" y="6892"/>
                  </a:lnTo>
                  <a:lnTo>
                    <a:pt x="6845" y="6912"/>
                  </a:lnTo>
                  <a:lnTo>
                    <a:pt x="6841" y="6916"/>
                  </a:lnTo>
                  <a:lnTo>
                    <a:pt x="6828" y="6935"/>
                  </a:lnTo>
                  <a:lnTo>
                    <a:pt x="6825" y="6940"/>
                  </a:lnTo>
                  <a:lnTo>
                    <a:pt x="6811" y="6958"/>
                  </a:lnTo>
                  <a:lnTo>
                    <a:pt x="6807" y="6962"/>
                  </a:lnTo>
                  <a:lnTo>
                    <a:pt x="6793" y="6980"/>
                  </a:lnTo>
                  <a:lnTo>
                    <a:pt x="6789" y="6984"/>
                  </a:lnTo>
                  <a:lnTo>
                    <a:pt x="6774" y="7001"/>
                  </a:lnTo>
                  <a:lnTo>
                    <a:pt x="6770" y="7005"/>
                  </a:lnTo>
                  <a:lnTo>
                    <a:pt x="6755" y="7021"/>
                  </a:lnTo>
                  <a:lnTo>
                    <a:pt x="6751" y="7025"/>
                  </a:lnTo>
                  <a:lnTo>
                    <a:pt x="6734" y="7041"/>
                  </a:lnTo>
                  <a:lnTo>
                    <a:pt x="6730" y="7045"/>
                  </a:lnTo>
                  <a:lnTo>
                    <a:pt x="6713" y="7060"/>
                  </a:lnTo>
                  <a:lnTo>
                    <a:pt x="6709" y="7063"/>
                  </a:lnTo>
                  <a:lnTo>
                    <a:pt x="6692" y="7078"/>
                  </a:lnTo>
                  <a:lnTo>
                    <a:pt x="6688" y="7081"/>
                  </a:lnTo>
                  <a:lnTo>
                    <a:pt x="6670" y="7095"/>
                  </a:lnTo>
                  <a:lnTo>
                    <a:pt x="6665" y="7098"/>
                  </a:lnTo>
                  <a:lnTo>
                    <a:pt x="6647" y="7112"/>
                  </a:lnTo>
                  <a:lnTo>
                    <a:pt x="6642" y="7115"/>
                  </a:lnTo>
                  <a:lnTo>
                    <a:pt x="6623" y="7127"/>
                  </a:lnTo>
                  <a:lnTo>
                    <a:pt x="6619" y="7130"/>
                  </a:lnTo>
                  <a:lnTo>
                    <a:pt x="6599" y="7142"/>
                  </a:lnTo>
                  <a:lnTo>
                    <a:pt x="6593" y="7146"/>
                  </a:lnTo>
                  <a:lnTo>
                    <a:pt x="6573" y="7157"/>
                  </a:lnTo>
                  <a:lnTo>
                    <a:pt x="6568" y="7159"/>
                  </a:lnTo>
                  <a:lnTo>
                    <a:pt x="6547" y="7169"/>
                  </a:lnTo>
                  <a:lnTo>
                    <a:pt x="6542" y="7172"/>
                  </a:lnTo>
                  <a:lnTo>
                    <a:pt x="6522" y="7181"/>
                  </a:lnTo>
                  <a:lnTo>
                    <a:pt x="6517" y="7183"/>
                  </a:lnTo>
                  <a:lnTo>
                    <a:pt x="6496" y="7192"/>
                  </a:lnTo>
                  <a:lnTo>
                    <a:pt x="6490" y="7194"/>
                  </a:lnTo>
                  <a:lnTo>
                    <a:pt x="6469" y="7202"/>
                  </a:lnTo>
                  <a:lnTo>
                    <a:pt x="6464" y="7204"/>
                  </a:lnTo>
                  <a:lnTo>
                    <a:pt x="6442" y="7211"/>
                  </a:lnTo>
                  <a:lnTo>
                    <a:pt x="6437" y="7212"/>
                  </a:lnTo>
                  <a:lnTo>
                    <a:pt x="6415" y="7219"/>
                  </a:lnTo>
                  <a:lnTo>
                    <a:pt x="6410" y="7220"/>
                  </a:lnTo>
                  <a:lnTo>
                    <a:pt x="6388" y="7225"/>
                  </a:lnTo>
                  <a:lnTo>
                    <a:pt x="6382" y="7227"/>
                  </a:lnTo>
                  <a:lnTo>
                    <a:pt x="6360" y="7231"/>
                  </a:lnTo>
                  <a:lnTo>
                    <a:pt x="6355" y="7232"/>
                  </a:lnTo>
                  <a:lnTo>
                    <a:pt x="6332" y="7236"/>
                  </a:lnTo>
                  <a:lnTo>
                    <a:pt x="6327" y="7237"/>
                  </a:lnTo>
                  <a:lnTo>
                    <a:pt x="6304" y="7240"/>
                  </a:lnTo>
                  <a:lnTo>
                    <a:pt x="6299" y="7241"/>
                  </a:lnTo>
                  <a:lnTo>
                    <a:pt x="6276" y="7243"/>
                  </a:lnTo>
                  <a:lnTo>
                    <a:pt x="6271" y="7243"/>
                  </a:lnTo>
                  <a:lnTo>
                    <a:pt x="6248" y="7244"/>
                  </a:lnTo>
                  <a:lnTo>
                    <a:pt x="6243" y="7245"/>
                  </a:lnTo>
                  <a:lnTo>
                    <a:pt x="6220" y="7245"/>
                  </a:lnTo>
                  <a:lnTo>
                    <a:pt x="6214" y="7245"/>
                  </a:lnTo>
                  <a:lnTo>
                    <a:pt x="6191" y="7245"/>
                  </a:lnTo>
                  <a:lnTo>
                    <a:pt x="6186" y="7244"/>
                  </a:lnTo>
                  <a:lnTo>
                    <a:pt x="6163" y="7243"/>
                  </a:lnTo>
                  <a:lnTo>
                    <a:pt x="6157" y="7243"/>
                  </a:lnTo>
                  <a:lnTo>
                    <a:pt x="6135" y="7241"/>
                  </a:lnTo>
                  <a:lnTo>
                    <a:pt x="6129" y="7240"/>
                  </a:lnTo>
                  <a:lnTo>
                    <a:pt x="6107" y="7237"/>
                  </a:lnTo>
                  <a:lnTo>
                    <a:pt x="6101" y="7236"/>
                  </a:lnTo>
                  <a:lnTo>
                    <a:pt x="6079" y="7232"/>
                  </a:lnTo>
                  <a:lnTo>
                    <a:pt x="6073" y="7231"/>
                  </a:lnTo>
                  <a:lnTo>
                    <a:pt x="6051" y="7227"/>
                  </a:lnTo>
                  <a:lnTo>
                    <a:pt x="6045" y="7225"/>
                  </a:lnTo>
                  <a:lnTo>
                    <a:pt x="6023" y="7220"/>
                  </a:lnTo>
                  <a:lnTo>
                    <a:pt x="6018" y="7219"/>
                  </a:lnTo>
                  <a:lnTo>
                    <a:pt x="5996" y="7212"/>
                  </a:lnTo>
                  <a:lnTo>
                    <a:pt x="5991" y="7211"/>
                  </a:lnTo>
                  <a:lnTo>
                    <a:pt x="5969" y="7204"/>
                  </a:lnTo>
                  <a:lnTo>
                    <a:pt x="5964" y="7202"/>
                  </a:lnTo>
                  <a:lnTo>
                    <a:pt x="5943" y="7194"/>
                  </a:lnTo>
                  <a:lnTo>
                    <a:pt x="5938" y="7192"/>
                  </a:lnTo>
                  <a:lnTo>
                    <a:pt x="5916" y="7183"/>
                  </a:lnTo>
                  <a:lnTo>
                    <a:pt x="5911" y="7181"/>
                  </a:lnTo>
                  <a:lnTo>
                    <a:pt x="5891" y="7172"/>
                  </a:lnTo>
                  <a:lnTo>
                    <a:pt x="5886" y="7169"/>
                  </a:lnTo>
                  <a:lnTo>
                    <a:pt x="5865" y="7159"/>
                  </a:lnTo>
                  <a:lnTo>
                    <a:pt x="5860" y="7157"/>
                  </a:lnTo>
                  <a:lnTo>
                    <a:pt x="5840" y="7146"/>
                  </a:lnTo>
                  <a:lnTo>
                    <a:pt x="5834" y="7142"/>
                  </a:lnTo>
                  <a:lnTo>
                    <a:pt x="5814" y="7130"/>
                  </a:lnTo>
                  <a:lnTo>
                    <a:pt x="5810" y="7127"/>
                  </a:lnTo>
                  <a:lnTo>
                    <a:pt x="5791" y="7115"/>
                  </a:lnTo>
                  <a:lnTo>
                    <a:pt x="5786" y="7112"/>
                  </a:lnTo>
                  <a:lnTo>
                    <a:pt x="5768" y="7098"/>
                  </a:lnTo>
                  <a:lnTo>
                    <a:pt x="5763" y="7095"/>
                  </a:lnTo>
                  <a:lnTo>
                    <a:pt x="5745" y="7081"/>
                  </a:lnTo>
                  <a:lnTo>
                    <a:pt x="5741" y="7078"/>
                  </a:lnTo>
                  <a:lnTo>
                    <a:pt x="5724" y="7063"/>
                  </a:lnTo>
                  <a:lnTo>
                    <a:pt x="5720" y="7060"/>
                  </a:lnTo>
                  <a:lnTo>
                    <a:pt x="5703" y="7045"/>
                  </a:lnTo>
                  <a:lnTo>
                    <a:pt x="5699" y="7041"/>
                  </a:lnTo>
                  <a:lnTo>
                    <a:pt x="5682" y="7025"/>
                  </a:lnTo>
                  <a:lnTo>
                    <a:pt x="5678" y="7021"/>
                  </a:lnTo>
                  <a:lnTo>
                    <a:pt x="5663" y="7005"/>
                  </a:lnTo>
                  <a:lnTo>
                    <a:pt x="5659" y="7001"/>
                  </a:lnTo>
                  <a:lnTo>
                    <a:pt x="5644" y="6984"/>
                  </a:lnTo>
                  <a:lnTo>
                    <a:pt x="5640" y="6980"/>
                  </a:lnTo>
                  <a:lnTo>
                    <a:pt x="5626" y="6962"/>
                  </a:lnTo>
                  <a:lnTo>
                    <a:pt x="5622" y="6958"/>
                  </a:lnTo>
                  <a:lnTo>
                    <a:pt x="5608" y="6940"/>
                  </a:lnTo>
                  <a:lnTo>
                    <a:pt x="5605" y="6935"/>
                  </a:lnTo>
                  <a:lnTo>
                    <a:pt x="5592" y="6916"/>
                  </a:lnTo>
                  <a:lnTo>
                    <a:pt x="5588" y="6912"/>
                  </a:lnTo>
                  <a:lnTo>
                    <a:pt x="5576" y="6892"/>
                  </a:lnTo>
                  <a:lnTo>
                    <a:pt x="5573" y="6887"/>
                  </a:lnTo>
                  <a:lnTo>
                    <a:pt x="5561" y="6868"/>
                  </a:lnTo>
                  <a:lnTo>
                    <a:pt x="5559" y="6864"/>
                  </a:lnTo>
                  <a:lnTo>
                    <a:pt x="5548" y="6844"/>
                  </a:lnTo>
                  <a:lnTo>
                    <a:pt x="5545" y="6839"/>
                  </a:lnTo>
                  <a:lnTo>
                    <a:pt x="5535" y="6819"/>
                  </a:lnTo>
                  <a:lnTo>
                    <a:pt x="5532" y="6814"/>
                  </a:lnTo>
                  <a:lnTo>
                    <a:pt x="5523" y="6793"/>
                  </a:lnTo>
                  <a:lnTo>
                    <a:pt x="5520" y="6788"/>
                  </a:lnTo>
                  <a:lnTo>
                    <a:pt x="5512" y="6767"/>
                  </a:lnTo>
                  <a:lnTo>
                    <a:pt x="5510" y="6762"/>
                  </a:lnTo>
                  <a:lnTo>
                    <a:pt x="5502" y="6740"/>
                  </a:lnTo>
                  <a:lnTo>
                    <a:pt x="5500" y="6735"/>
                  </a:lnTo>
                  <a:lnTo>
                    <a:pt x="5493" y="6714"/>
                  </a:lnTo>
                  <a:lnTo>
                    <a:pt x="5491" y="6708"/>
                  </a:lnTo>
                  <a:lnTo>
                    <a:pt x="5485" y="6686"/>
                  </a:lnTo>
                  <a:lnTo>
                    <a:pt x="5483" y="6681"/>
                  </a:lnTo>
                  <a:lnTo>
                    <a:pt x="5478" y="6659"/>
                  </a:lnTo>
                  <a:lnTo>
                    <a:pt x="5476" y="6653"/>
                  </a:lnTo>
                  <a:lnTo>
                    <a:pt x="5472" y="6631"/>
                  </a:lnTo>
                  <a:lnTo>
                    <a:pt x="5471" y="6626"/>
                  </a:lnTo>
                  <a:lnTo>
                    <a:pt x="5467" y="6603"/>
                  </a:lnTo>
                  <a:lnTo>
                    <a:pt x="5466" y="6598"/>
                  </a:lnTo>
                  <a:lnTo>
                    <a:pt x="5463" y="6575"/>
                  </a:lnTo>
                  <a:lnTo>
                    <a:pt x="5462" y="6569"/>
                  </a:lnTo>
                  <a:lnTo>
                    <a:pt x="5460" y="6547"/>
                  </a:lnTo>
                  <a:lnTo>
                    <a:pt x="5460" y="6541"/>
                  </a:lnTo>
                  <a:lnTo>
                    <a:pt x="5459" y="6518"/>
                  </a:lnTo>
                  <a:lnTo>
                    <a:pt x="5458" y="6513"/>
                  </a:lnTo>
                  <a:lnTo>
                    <a:pt x="5458" y="6490"/>
                  </a:lnTo>
                  <a:lnTo>
                    <a:pt x="5458" y="6484"/>
                  </a:lnTo>
                  <a:lnTo>
                    <a:pt x="5458" y="6461"/>
                  </a:lnTo>
                  <a:lnTo>
                    <a:pt x="5459" y="6456"/>
                  </a:lnTo>
                  <a:lnTo>
                    <a:pt x="5460" y="6433"/>
                  </a:lnTo>
                  <a:lnTo>
                    <a:pt x="5460" y="6427"/>
                  </a:lnTo>
                  <a:lnTo>
                    <a:pt x="5462" y="6405"/>
                  </a:lnTo>
                  <a:lnTo>
                    <a:pt x="5463" y="6399"/>
                  </a:lnTo>
                  <a:lnTo>
                    <a:pt x="5466" y="6376"/>
                  </a:lnTo>
                  <a:lnTo>
                    <a:pt x="5467" y="6371"/>
                  </a:lnTo>
                  <a:lnTo>
                    <a:pt x="5471" y="6348"/>
                  </a:lnTo>
                  <a:lnTo>
                    <a:pt x="5472" y="6343"/>
                  </a:lnTo>
                  <a:lnTo>
                    <a:pt x="5476" y="6321"/>
                  </a:lnTo>
                  <a:lnTo>
                    <a:pt x="5478" y="6315"/>
                  </a:lnTo>
                  <a:lnTo>
                    <a:pt x="5483" y="6293"/>
                  </a:lnTo>
                  <a:lnTo>
                    <a:pt x="5485" y="6288"/>
                  </a:lnTo>
                  <a:lnTo>
                    <a:pt x="5491" y="6266"/>
                  </a:lnTo>
                  <a:lnTo>
                    <a:pt x="5493" y="6260"/>
                  </a:lnTo>
                  <a:lnTo>
                    <a:pt x="5500" y="6239"/>
                  </a:lnTo>
                  <a:lnTo>
                    <a:pt x="5502" y="6234"/>
                  </a:lnTo>
                  <a:lnTo>
                    <a:pt x="5510" y="6212"/>
                  </a:lnTo>
                  <a:lnTo>
                    <a:pt x="5512" y="6207"/>
                  </a:lnTo>
                  <a:lnTo>
                    <a:pt x="5520" y="6186"/>
                  </a:lnTo>
                  <a:lnTo>
                    <a:pt x="5523" y="6181"/>
                  </a:lnTo>
                  <a:lnTo>
                    <a:pt x="5532" y="6160"/>
                  </a:lnTo>
                  <a:lnTo>
                    <a:pt x="5535" y="6155"/>
                  </a:lnTo>
                  <a:lnTo>
                    <a:pt x="5545" y="6135"/>
                  </a:lnTo>
                  <a:lnTo>
                    <a:pt x="5548" y="6130"/>
                  </a:lnTo>
                  <a:lnTo>
                    <a:pt x="5559" y="6110"/>
                  </a:lnTo>
                  <a:lnTo>
                    <a:pt x="5561" y="6106"/>
                  </a:lnTo>
                  <a:lnTo>
                    <a:pt x="5573" y="6087"/>
                  </a:lnTo>
                  <a:lnTo>
                    <a:pt x="5576" y="6082"/>
                  </a:lnTo>
                  <a:lnTo>
                    <a:pt x="5588" y="6062"/>
                  </a:lnTo>
                  <a:lnTo>
                    <a:pt x="5592" y="6058"/>
                  </a:lnTo>
                  <a:lnTo>
                    <a:pt x="5605" y="6039"/>
                  </a:lnTo>
                  <a:lnTo>
                    <a:pt x="5608" y="6034"/>
                  </a:lnTo>
                  <a:lnTo>
                    <a:pt x="5622" y="6016"/>
                  </a:lnTo>
                  <a:lnTo>
                    <a:pt x="5626" y="6012"/>
                  </a:lnTo>
                  <a:lnTo>
                    <a:pt x="5640" y="5994"/>
                  </a:lnTo>
                  <a:lnTo>
                    <a:pt x="5644" y="5990"/>
                  </a:lnTo>
                  <a:lnTo>
                    <a:pt x="5659" y="5973"/>
                  </a:lnTo>
                  <a:lnTo>
                    <a:pt x="5663" y="5969"/>
                  </a:lnTo>
                  <a:lnTo>
                    <a:pt x="5678" y="5953"/>
                  </a:lnTo>
                  <a:lnTo>
                    <a:pt x="5682" y="5949"/>
                  </a:lnTo>
                  <a:lnTo>
                    <a:pt x="5699" y="5933"/>
                  </a:lnTo>
                  <a:lnTo>
                    <a:pt x="5703" y="5929"/>
                  </a:lnTo>
                  <a:lnTo>
                    <a:pt x="5720" y="5914"/>
                  </a:lnTo>
                  <a:lnTo>
                    <a:pt x="5724" y="5911"/>
                  </a:lnTo>
                  <a:lnTo>
                    <a:pt x="5741" y="5896"/>
                  </a:lnTo>
                  <a:lnTo>
                    <a:pt x="5745" y="5893"/>
                  </a:lnTo>
                  <a:lnTo>
                    <a:pt x="5763" y="5879"/>
                  </a:lnTo>
                  <a:lnTo>
                    <a:pt x="5768" y="5876"/>
                  </a:lnTo>
                  <a:lnTo>
                    <a:pt x="5786" y="5862"/>
                  </a:lnTo>
                  <a:lnTo>
                    <a:pt x="5791" y="5859"/>
                  </a:lnTo>
                  <a:lnTo>
                    <a:pt x="5810" y="5847"/>
                  </a:lnTo>
                  <a:lnTo>
                    <a:pt x="5814" y="5844"/>
                  </a:lnTo>
                  <a:lnTo>
                    <a:pt x="5834" y="5832"/>
                  </a:lnTo>
                  <a:lnTo>
                    <a:pt x="5840" y="5828"/>
                  </a:lnTo>
                  <a:lnTo>
                    <a:pt x="5860" y="5817"/>
                  </a:lnTo>
                  <a:lnTo>
                    <a:pt x="5865" y="5815"/>
                  </a:lnTo>
                  <a:lnTo>
                    <a:pt x="5886" y="5805"/>
                  </a:lnTo>
                  <a:lnTo>
                    <a:pt x="5891" y="5802"/>
                  </a:lnTo>
                  <a:lnTo>
                    <a:pt x="5911" y="5793"/>
                  </a:lnTo>
                  <a:lnTo>
                    <a:pt x="5916" y="5791"/>
                  </a:lnTo>
                  <a:lnTo>
                    <a:pt x="5938" y="5782"/>
                  </a:lnTo>
                  <a:lnTo>
                    <a:pt x="5943" y="5780"/>
                  </a:lnTo>
                  <a:lnTo>
                    <a:pt x="5964" y="5772"/>
                  </a:lnTo>
                  <a:lnTo>
                    <a:pt x="5969" y="5770"/>
                  </a:lnTo>
                  <a:lnTo>
                    <a:pt x="5991" y="5763"/>
                  </a:lnTo>
                  <a:lnTo>
                    <a:pt x="5996" y="5762"/>
                  </a:lnTo>
                  <a:lnTo>
                    <a:pt x="6018" y="5755"/>
                  </a:lnTo>
                  <a:lnTo>
                    <a:pt x="6023" y="5754"/>
                  </a:lnTo>
                  <a:lnTo>
                    <a:pt x="6045" y="5749"/>
                  </a:lnTo>
                  <a:lnTo>
                    <a:pt x="6051" y="5747"/>
                  </a:lnTo>
                  <a:lnTo>
                    <a:pt x="6073" y="5743"/>
                  </a:lnTo>
                  <a:lnTo>
                    <a:pt x="6079" y="5742"/>
                  </a:lnTo>
                  <a:lnTo>
                    <a:pt x="6101" y="5738"/>
                  </a:lnTo>
                  <a:lnTo>
                    <a:pt x="6107" y="5737"/>
                  </a:lnTo>
                  <a:lnTo>
                    <a:pt x="6129" y="5734"/>
                  </a:lnTo>
                  <a:lnTo>
                    <a:pt x="6135" y="5733"/>
                  </a:lnTo>
                  <a:lnTo>
                    <a:pt x="6157" y="5731"/>
                  </a:lnTo>
                  <a:lnTo>
                    <a:pt x="6163" y="5731"/>
                  </a:lnTo>
                  <a:lnTo>
                    <a:pt x="6186" y="5730"/>
                  </a:lnTo>
                  <a:lnTo>
                    <a:pt x="6191" y="5729"/>
                  </a:lnTo>
                  <a:lnTo>
                    <a:pt x="6214" y="5729"/>
                  </a:lnTo>
                  <a:lnTo>
                    <a:pt x="6220" y="5729"/>
                  </a:lnTo>
                  <a:lnTo>
                    <a:pt x="6243" y="5729"/>
                  </a:lnTo>
                  <a:lnTo>
                    <a:pt x="6248" y="5730"/>
                  </a:lnTo>
                  <a:lnTo>
                    <a:pt x="6271" y="5731"/>
                  </a:lnTo>
                  <a:lnTo>
                    <a:pt x="6276" y="5731"/>
                  </a:lnTo>
                  <a:lnTo>
                    <a:pt x="6299" y="5733"/>
                  </a:lnTo>
                  <a:lnTo>
                    <a:pt x="6304" y="5734"/>
                  </a:lnTo>
                  <a:lnTo>
                    <a:pt x="6327" y="5737"/>
                  </a:lnTo>
                  <a:lnTo>
                    <a:pt x="6332" y="5738"/>
                  </a:lnTo>
                  <a:lnTo>
                    <a:pt x="6355" y="5742"/>
                  </a:lnTo>
                  <a:lnTo>
                    <a:pt x="6360" y="5743"/>
                  </a:lnTo>
                  <a:lnTo>
                    <a:pt x="6382" y="5747"/>
                  </a:lnTo>
                  <a:lnTo>
                    <a:pt x="6388" y="5749"/>
                  </a:lnTo>
                  <a:lnTo>
                    <a:pt x="6410" y="5754"/>
                  </a:lnTo>
                  <a:lnTo>
                    <a:pt x="6415" y="5755"/>
                  </a:lnTo>
                  <a:lnTo>
                    <a:pt x="6437" y="5762"/>
                  </a:lnTo>
                  <a:lnTo>
                    <a:pt x="6442" y="5763"/>
                  </a:lnTo>
                  <a:lnTo>
                    <a:pt x="6464" y="5770"/>
                  </a:lnTo>
                  <a:lnTo>
                    <a:pt x="6469" y="5772"/>
                  </a:lnTo>
                  <a:lnTo>
                    <a:pt x="6490" y="5780"/>
                  </a:lnTo>
                  <a:lnTo>
                    <a:pt x="6496" y="5782"/>
                  </a:lnTo>
                  <a:lnTo>
                    <a:pt x="6517" y="5791"/>
                  </a:lnTo>
                  <a:lnTo>
                    <a:pt x="6522" y="5793"/>
                  </a:lnTo>
                  <a:lnTo>
                    <a:pt x="6542" y="5802"/>
                  </a:lnTo>
                  <a:lnTo>
                    <a:pt x="6547" y="5805"/>
                  </a:lnTo>
                  <a:lnTo>
                    <a:pt x="6568" y="5815"/>
                  </a:lnTo>
                  <a:lnTo>
                    <a:pt x="6573" y="5817"/>
                  </a:lnTo>
                  <a:lnTo>
                    <a:pt x="6593" y="5828"/>
                  </a:lnTo>
                  <a:lnTo>
                    <a:pt x="6599" y="5832"/>
                  </a:lnTo>
                  <a:lnTo>
                    <a:pt x="6619" y="5844"/>
                  </a:lnTo>
                  <a:lnTo>
                    <a:pt x="6623" y="5847"/>
                  </a:lnTo>
                  <a:lnTo>
                    <a:pt x="6642" y="5859"/>
                  </a:lnTo>
                  <a:lnTo>
                    <a:pt x="6647" y="5862"/>
                  </a:lnTo>
                  <a:lnTo>
                    <a:pt x="6665" y="5876"/>
                  </a:lnTo>
                  <a:lnTo>
                    <a:pt x="6670" y="5879"/>
                  </a:lnTo>
                  <a:lnTo>
                    <a:pt x="6688" y="5893"/>
                  </a:lnTo>
                  <a:lnTo>
                    <a:pt x="6692" y="5896"/>
                  </a:lnTo>
                  <a:lnTo>
                    <a:pt x="6709" y="5911"/>
                  </a:lnTo>
                  <a:lnTo>
                    <a:pt x="6713" y="5914"/>
                  </a:lnTo>
                  <a:lnTo>
                    <a:pt x="6730" y="5929"/>
                  </a:lnTo>
                  <a:lnTo>
                    <a:pt x="6734" y="5933"/>
                  </a:lnTo>
                  <a:lnTo>
                    <a:pt x="6751" y="5949"/>
                  </a:lnTo>
                  <a:lnTo>
                    <a:pt x="6755" y="5953"/>
                  </a:lnTo>
                  <a:lnTo>
                    <a:pt x="6770" y="5969"/>
                  </a:lnTo>
                  <a:lnTo>
                    <a:pt x="6774" y="5973"/>
                  </a:lnTo>
                  <a:lnTo>
                    <a:pt x="6789" y="5990"/>
                  </a:lnTo>
                  <a:lnTo>
                    <a:pt x="6793" y="5994"/>
                  </a:lnTo>
                  <a:lnTo>
                    <a:pt x="6807" y="6012"/>
                  </a:lnTo>
                  <a:lnTo>
                    <a:pt x="6811" y="6016"/>
                  </a:lnTo>
                  <a:lnTo>
                    <a:pt x="6825" y="6034"/>
                  </a:lnTo>
                  <a:lnTo>
                    <a:pt x="6828" y="6039"/>
                  </a:lnTo>
                  <a:lnTo>
                    <a:pt x="6841" y="6058"/>
                  </a:lnTo>
                  <a:lnTo>
                    <a:pt x="6845" y="6062"/>
                  </a:lnTo>
                  <a:lnTo>
                    <a:pt x="6857" y="6082"/>
                  </a:lnTo>
                  <a:lnTo>
                    <a:pt x="6860" y="6087"/>
                  </a:lnTo>
                  <a:lnTo>
                    <a:pt x="6872" y="6106"/>
                  </a:lnTo>
                  <a:lnTo>
                    <a:pt x="6874" y="6110"/>
                  </a:lnTo>
                  <a:lnTo>
                    <a:pt x="6885" y="6130"/>
                  </a:lnTo>
                  <a:lnTo>
                    <a:pt x="6888" y="6135"/>
                  </a:lnTo>
                  <a:lnTo>
                    <a:pt x="6898" y="6155"/>
                  </a:lnTo>
                  <a:lnTo>
                    <a:pt x="6901" y="6160"/>
                  </a:lnTo>
                  <a:lnTo>
                    <a:pt x="6910" y="6181"/>
                  </a:lnTo>
                  <a:lnTo>
                    <a:pt x="6913" y="6186"/>
                  </a:lnTo>
                  <a:lnTo>
                    <a:pt x="6921" y="6207"/>
                  </a:lnTo>
                  <a:lnTo>
                    <a:pt x="6923" y="6212"/>
                  </a:lnTo>
                  <a:lnTo>
                    <a:pt x="6931" y="6234"/>
                  </a:lnTo>
                  <a:lnTo>
                    <a:pt x="6933" y="6239"/>
                  </a:lnTo>
                  <a:lnTo>
                    <a:pt x="6940" y="6260"/>
                  </a:lnTo>
                  <a:lnTo>
                    <a:pt x="6942" y="6266"/>
                  </a:lnTo>
                  <a:lnTo>
                    <a:pt x="6948" y="6288"/>
                  </a:lnTo>
                  <a:lnTo>
                    <a:pt x="6950" y="6293"/>
                  </a:lnTo>
                  <a:lnTo>
                    <a:pt x="6955" y="6315"/>
                  </a:lnTo>
                  <a:lnTo>
                    <a:pt x="6957" y="6321"/>
                  </a:lnTo>
                  <a:lnTo>
                    <a:pt x="6961" y="6343"/>
                  </a:lnTo>
                  <a:lnTo>
                    <a:pt x="6962" y="6348"/>
                  </a:lnTo>
                  <a:lnTo>
                    <a:pt x="6966" y="6371"/>
                  </a:lnTo>
                  <a:lnTo>
                    <a:pt x="6967" y="6376"/>
                  </a:lnTo>
                  <a:lnTo>
                    <a:pt x="6970" y="6399"/>
                  </a:lnTo>
                  <a:lnTo>
                    <a:pt x="6971" y="6405"/>
                  </a:lnTo>
                  <a:lnTo>
                    <a:pt x="6973" y="6427"/>
                  </a:lnTo>
                  <a:lnTo>
                    <a:pt x="6973" y="6433"/>
                  </a:lnTo>
                  <a:lnTo>
                    <a:pt x="6974" y="6456"/>
                  </a:lnTo>
                  <a:close/>
                  <a:moveTo>
                    <a:pt x="6674" y="6521"/>
                  </a:moveTo>
                  <a:lnTo>
                    <a:pt x="6675" y="6504"/>
                  </a:lnTo>
                  <a:lnTo>
                    <a:pt x="6675" y="6487"/>
                  </a:lnTo>
                  <a:lnTo>
                    <a:pt x="6675" y="6470"/>
                  </a:lnTo>
                  <a:lnTo>
                    <a:pt x="6674" y="6453"/>
                  </a:lnTo>
                  <a:lnTo>
                    <a:pt x="6672" y="6435"/>
                  </a:lnTo>
                  <a:lnTo>
                    <a:pt x="6670" y="6418"/>
                  </a:lnTo>
                  <a:lnTo>
                    <a:pt x="6667" y="6402"/>
                  </a:lnTo>
                  <a:lnTo>
                    <a:pt x="6663" y="6385"/>
                  </a:lnTo>
                  <a:lnTo>
                    <a:pt x="6659" y="6368"/>
                  </a:lnTo>
                  <a:lnTo>
                    <a:pt x="6655" y="6352"/>
                  </a:lnTo>
                  <a:lnTo>
                    <a:pt x="6649" y="6336"/>
                  </a:lnTo>
                  <a:lnTo>
                    <a:pt x="6643" y="6320"/>
                  </a:lnTo>
                  <a:lnTo>
                    <a:pt x="6637" y="6304"/>
                  </a:lnTo>
                  <a:lnTo>
                    <a:pt x="6630" y="6289"/>
                  </a:lnTo>
                  <a:lnTo>
                    <a:pt x="6622" y="6274"/>
                  </a:lnTo>
                  <a:lnTo>
                    <a:pt x="6613" y="6258"/>
                  </a:lnTo>
                  <a:lnTo>
                    <a:pt x="6604" y="6243"/>
                  </a:lnTo>
                  <a:lnTo>
                    <a:pt x="6595" y="6228"/>
                  </a:lnTo>
                  <a:lnTo>
                    <a:pt x="6585" y="6214"/>
                  </a:lnTo>
                  <a:lnTo>
                    <a:pt x="6575" y="6201"/>
                  </a:lnTo>
                  <a:lnTo>
                    <a:pt x="6564" y="6188"/>
                  </a:lnTo>
                  <a:lnTo>
                    <a:pt x="6552" y="6175"/>
                  </a:lnTo>
                  <a:lnTo>
                    <a:pt x="6541" y="6163"/>
                  </a:lnTo>
                  <a:lnTo>
                    <a:pt x="6528" y="6151"/>
                  </a:lnTo>
                  <a:lnTo>
                    <a:pt x="6515" y="6140"/>
                  </a:lnTo>
                  <a:lnTo>
                    <a:pt x="6502" y="6129"/>
                  </a:lnTo>
                  <a:lnTo>
                    <a:pt x="6489" y="6118"/>
                  </a:lnTo>
                  <a:lnTo>
                    <a:pt x="6474" y="6108"/>
                  </a:lnTo>
                  <a:lnTo>
                    <a:pt x="6460" y="6098"/>
                  </a:lnTo>
                  <a:lnTo>
                    <a:pt x="6446" y="6090"/>
                  </a:lnTo>
                  <a:lnTo>
                    <a:pt x="6431" y="6082"/>
                  </a:lnTo>
                  <a:lnTo>
                    <a:pt x="6416" y="6074"/>
                  </a:lnTo>
                  <a:lnTo>
                    <a:pt x="6400" y="6067"/>
                  </a:lnTo>
                  <a:lnTo>
                    <a:pt x="6384" y="6061"/>
                  </a:lnTo>
                  <a:lnTo>
                    <a:pt x="6368" y="6055"/>
                  </a:lnTo>
                  <a:lnTo>
                    <a:pt x="6352" y="6049"/>
                  </a:lnTo>
                  <a:lnTo>
                    <a:pt x="6335" y="6045"/>
                  </a:lnTo>
                  <a:lnTo>
                    <a:pt x="6319" y="6040"/>
                  </a:lnTo>
                  <a:lnTo>
                    <a:pt x="6302" y="6037"/>
                  </a:lnTo>
                  <a:lnTo>
                    <a:pt x="6285" y="6034"/>
                  </a:lnTo>
                  <a:lnTo>
                    <a:pt x="6268" y="6032"/>
                  </a:lnTo>
                  <a:lnTo>
                    <a:pt x="6251" y="6030"/>
                  </a:lnTo>
                  <a:lnTo>
                    <a:pt x="6234" y="6029"/>
                  </a:lnTo>
                  <a:lnTo>
                    <a:pt x="6217" y="6029"/>
                  </a:lnTo>
                  <a:lnTo>
                    <a:pt x="6200" y="6029"/>
                  </a:lnTo>
                  <a:lnTo>
                    <a:pt x="6182" y="6030"/>
                  </a:lnTo>
                  <a:lnTo>
                    <a:pt x="6165" y="6032"/>
                  </a:lnTo>
                  <a:lnTo>
                    <a:pt x="6148" y="6034"/>
                  </a:lnTo>
                  <a:lnTo>
                    <a:pt x="6131" y="6037"/>
                  </a:lnTo>
                  <a:lnTo>
                    <a:pt x="6114" y="6041"/>
                  </a:lnTo>
                  <a:lnTo>
                    <a:pt x="6098" y="6045"/>
                  </a:lnTo>
                  <a:lnTo>
                    <a:pt x="6081" y="6049"/>
                  </a:lnTo>
                  <a:lnTo>
                    <a:pt x="6065" y="6055"/>
                  </a:lnTo>
                  <a:lnTo>
                    <a:pt x="6049" y="6061"/>
                  </a:lnTo>
                  <a:lnTo>
                    <a:pt x="6033" y="6067"/>
                  </a:lnTo>
                  <a:lnTo>
                    <a:pt x="6017" y="6074"/>
                  </a:lnTo>
                  <a:lnTo>
                    <a:pt x="6002" y="6082"/>
                  </a:lnTo>
                  <a:lnTo>
                    <a:pt x="5987" y="6090"/>
                  </a:lnTo>
                  <a:lnTo>
                    <a:pt x="5973" y="6098"/>
                  </a:lnTo>
                  <a:lnTo>
                    <a:pt x="5959" y="6108"/>
                  </a:lnTo>
                  <a:lnTo>
                    <a:pt x="5944" y="6118"/>
                  </a:lnTo>
                  <a:lnTo>
                    <a:pt x="5931" y="6129"/>
                  </a:lnTo>
                  <a:lnTo>
                    <a:pt x="5918" y="6140"/>
                  </a:lnTo>
                  <a:lnTo>
                    <a:pt x="5905" y="6151"/>
                  </a:lnTo>
                  <a:lnTo>
                    <a:pt x="5892" y="6163"/>
                  </a:lnTo>
                  <a:lnTo>
                    <a:pt x="5881" y="6175"/>
                  </a:lnTo>
                  <a:lnTo>
                    <a:pt x="5869" y="6188"/>
                  </a:lnTo>
                  <a:lnTo>
                    <a:pt x="5858" y="6201"/>
                  </a:lnTo>
                  <a:lnTo>
                    <a:pt x="5848" y="6214"/>
                  </a:lnTo>
                  <a:lnTo>
                    <a:pt x="5838" y="6228"/>
                  </a:lnTo>
                  <a:lnTo>
                    <a:pt x="5829" y="6243"/>
                  </a:lnTo>
                  <a:lnTo>
                    <a:pt x="5820" y="6258"/>
                  </a:lnTo>
                  <a:lnTo>
                    <a:pt x="5811" y="6274"/>
                  </a:lnTo>
                  <a:lnTo>
                    <a:pt x="5803" y="6289"/>
                  </a:lnTo>
                  <a:lnTo>
                    <a:pt x="5796" y="6304"/>
                  </a:lnTo>
                  <a:lnTo>
                    <a:pt x="5790" y="6320"/>
                  </a:lnTo>
                  <a:lnTo>
                    <a:pt x="5784" y="6336"/>
                  </a:lnTo>
                  <a:lnTo>
                    <a:pt x="5778" y="6352"/>
                  </a:lnTo>
                  <a:lnTo>
                    <a:pt x="5774" y="6368"/>
                  </a:lnTo>
                  <a:lnTo>
                    <a:pt x="5770" y="6385"/>
                  </a:lnTo>
                  <a:lnTo>
                    <a:pt x="5766" y="6402"/>
                  </a:lnTo>
                  <a:lnTo>
                    <a:pt x="5763" y="6418"/>
                  </a:lnTo>
                  <a:lnTo>
                    <a:pt x="5761" y="6435"/>
                  </a:lnTo>
                  <a:lnTo>
                    <a:pt x="5759" y="6453"/>
                  </a:lnTo>
                  <a:lnTo>
                    <a:pt x="5758" y="6470"/>
                  </a:lnTo>
                  <a:lnTo>
                    <a:pt x="5758" y="6487"/>
                  </a:lnTo>
                  <a:lnTo>
                    <a:pt x="5758" y="6504"/>
                  </a:lnTo>
                  <a:lnTo>
                    <a:pt x="5759" y="6521"/>
                  </a:lnTo>
                  <a:lnTo>
                    <a:pt x="5761" y="6539"/>
                  </a:lnTo>
                  <a:lnTo>
                    <a:pt x="5763" y="6556"/>
                  </a:lnTo>
                  <a:lnTo>
                    <a:pt x="5766" y="6572"/>
                  </a:lnTo>
                  <a:lnTo>
                    <a:pt x="5770" y="6589"/>
                  </a:lnTo>
                  <a:lnTo>
                    <a:pt x="5774" y="6606"/>
                  </a:lnTo>
                  <a:lnTo>
                    <a:pt x="5778" y="6622"/>
                  </a:lnTo>
                  <a:lnTo>
                    <a:pt x="5784" y="6638"/>
                  </a:lnTo>
                  <a:lnTo>
                    <a:pt x="5790" y="6654"/>
                  </a:lnTo>
                  <a:lnTo>
                    <a:pt x="5796" y="6670"/>
                  </a:lnTo>
                  <a:lnTo>
                    <a:pt x="5803" y="6685"/>
                  </a:lnTo>
                  <a:lnTo>
                    <a:pt x="5811" y="6700"/>
                  </a:lnTo>
                  <a:lnTo>
                    <a:pt x="5820" y="6716"/>
                  </a:lnTo>
                  <a:lnTo>
                    <a:pt x="5829" y="6731"/>
                  </a:lnTo>
                  <a:lnTo>
                    <a:pt x="5838" y="6746"/>
                  </a:lnTo>
                  <a:lnTo>
                    <a:pt x="5848" y="6760"/>
                  </a:lnTo>
                  <a:lnTo>
                    <a:pt x="5858" y="6773"/>
                  </a:lnTo>
                  <a:lnTo>
                    <a:pt x="5869" y="6786"/>
                  </a:lnTo>
                  <a:lnTo>
                    <a:pt x="5881" y="6799"/>
                  </a:lnTo>
                  <a:lnTo>
                    <a:pt x="5892" y="6811"/>
                  </a:lnTo>
                  <a:lnTo>
                    <a:pt x="5905" y="6823"/>
                  </a:lnTo>
                  <a:lnTo>
                    <a:pt x="5918" y="6834"/>
                  </a:lnTo>
                  <a:lnTo>
                    <a:pt x="5931" y="6845"/>
                  </a:lnTo>
                  <a:lnTo>
                    <a:pt x="5944" y="6856"/>
                  </a:lnTo>
                  <a:lnTo>
                    <a:pt x="5959" y="6866"/>
                  </a:lnTo>
                  <a:lnTo>
                    <a:pt x="5973" y="6876"/>
                  </a:lnTo>
                  <a:lnTo>
                    <a:pt x="5987" y="6884"/>
                  </a:lnTo>
                  <a:lnTo>
                    <a:pt x="6002" y="6892"/>
                  </a:lnTo>
                  <a:lnTo>
                    <a:pt x="6017" y="6900"/>
                  </a:lnTo>
                  <a:lnTo>
                    <a:pt x="6033" y="6907"/>
                  </a:lnTo>
                  <a:lnTo>
                    <a:pt x="6049" y="6913"/>
                  </a:lnTo>
                  <a:lnTo>
                    <a:pt x="6065" y="6919"/>
                  </a:lnTo>
                  <a:lnTo>
                    <a:pt x="6081" y="6925"/>
                  </a:lnTo>
                  <a:lnTo>
                    <a:pt x="6098" y="6929"/>
                  </a:lnTo>
                  <a:lnTo>
                    <a:pt x="6114" y="6933"/>
                  </a:lnTo>
                  <a:lnTo>
                    <a:pt x="6131" y="6937"/>
                  </a:lnTo>
                  <a:lnTo>
                    <a:pt x="6148" y="6940"/>
                  </a:lnTo>
                  <a:lnTo>
                    <a:pt x="6165" y="6942"/>
                  </a:lnTo>
                  <a:lnTo>
                    <a:pt x="6182" y="6944"/>
                  </a:lnTo>
                  <a:lnTo>
                    <a:pt x="6200" y="6945"/>
                  </a:lnTo>
                  <a:lnTo>
                    <a:pt x="6217" y="6945"/>
                  </a:lnTo>
                  <a:lnTo>
                    <a:pt x="6234" y="6945"/>
                  </a:lnTo>
                  <a:lnTo>
                    <a:pt x="6251" y="6944"/>
                  </a:lnTo>
                  <a:lnTo>
                    <a:pt x="6268" y="6942"/>
                  </a:lnTo>
                  <a:lnTo>
                    <a:pt x="6285" y="6940"/>
                  </a:lnTo>
                  <a:lnTo>
                    <a:pt x="6302" y="6937"/>
                  </a:lnTo>
                  <a:lnTo>
                    <a:pt x="6319" y="6934"/>
                  </a:lnTo>
                  <a:lnTo>
                    <a:pt x="6335" y="6929"/>
                  </a:lnTo>
                  <a:lnTo>
                    <a:pt x="6352" y="6925"/>
                  </a:lnTo>
                  <a:lnTo>
                    <a:pt x="6368" y="6919"/>
                  </a:lnTo>
                  <a:lnTo>
                    <a:pt x="6384" y="6913"/>
                  </a:lnTo>
                  <a:lnTo>
                    <a:pt x="6400" y="6907"/>
                  </a:lnTo>
                  <a:lnTo>
                    <a:pt x="6416" y="6900"/>
                  </a:lnTo>
                  <a:lnTo>
                    <a:pt x="6431" y="6892"/>
                  </a:lnTo>
                  <a:lnTo>
                    <a:pt x="6446" y="6884"/>
                  </a:lnTo>
                  <a:lnTo>
                    <a:pt x="6460" y="6876"/>
                  </a:lnTo>
                  <a:lnTo>
                    <a:pt x="6474" y="6866"/>
                  </a:lnTo>
                  <a:lnTo>
                    <a:pt x="6489" y="6856"/>
                  </a:lnTo>
                  <a:lnTo>
                    <a:pt x="6502" y="6845"/>
                  </a:lnTo>
                  <a:lnTo>
                    <a:pt x="6515" y="6834"/>
                  </a:lnTo>
                  <a:lnTo>
                    <a:pt x="6528" y="6823"/>
                  </a:lnTo>
                  <a:lnTo>
                    <a:pt x="6541" y="6811"/>
                  </a:lnTo>
                  <a:lnTo>
                    <a:pt x="6552" y="6799"/>
                  </a:lnTo>
                  <a:lnTo>
                    <a:pt x="6564" y="6786"/>
                  </a:lnTo>
                  <a:lnTo>
                    <a:pt x="6575" y="6773"/>
                  </a:lnTo>
                  <a:lnTo>
                    <a:pt x="6585" y="6760"/>
                  </a:lnTo>
                  <a:lnTo>
                    <a:pt x="6595" y="6746"/>
                  </a:lnTo>
                  <a:lnTo>
                    <a:pt x="6604" y="6731"/>
                  </a:lnTo>
                  <a:lnTo>
                    <a:pt x="6613" y="6716"/>
                  </a:lnTo>
                  <a:lnTo>
                    <a:pt x="6622" y="6700"/>
                  </a:lnTo>
                  <a:lnTo>
                    <a:pt x="6630" y="6685"/>
                  </a:lnTo>
                  <a:lnTo>
                    <a:pt x="6637" y="6670"/>
                  </a:lnTo>
                  <a:lnTo>
                    <a:pt x="6643" y="6654"/>
                  </a:lnTo>
                  <a:lnTo>
                    <a:pt x="6649" y="6638"/>
                  </a:lnTo>
                  <a:lnTo>
                    <a:pt x="6655" y="6622"/>
                  </a:lnTo>
                  <a:lnTo>
                    <a:pt x="6659" y="6606"/>
                  </a:lnTo>
                  <a:lnTo>
                    <a:pt x="6663" y="6589"/>
                  </a:lnTo>
                  <a:lnTo>
                    <a:pt x="6667" y="6572"/>
                  </a:lnTo>
                  <a:lnTo>
                    <a:pt x="6670" y="6556"/>
                  </a:lnTo>
                  <a:lnTo>
                    <a:pt x="6672" y="6539"/>
                  </a:lnTo>
                  <a:lnTo>
                    <a:pt x="6674" y="6521"/>
                  </a:lnTo>
                  <a:close/>
                  <a:moveTo>
                    <a:pt x="3837" y="6632"/>
                  </a:moveTo>
                  <a:lnTo>
                    <a:pt x="3856" y="6605"/>
                  </a:lnTo>
                  <a:lnTo>
                    <a:pt x="3877" y="6580"/>
                  </a:lnTo>
                  <a:lnTo>
                    <a:pt x="6310" y="4147"/>
                  </a:lnTo>
                  <a:lnTo>
                    <a:pt x="6335" y="4126"/>
                  </a:lnTo>
                  <a:lnTo>
                    <a:pt x="6362" y="4107"/>
                  </a:lnTo>
                  <a:lnTo>
                    <a:pt x="6391" y="4093"/>
                  </a:lnTo>
                  <a:lnTo>
                    <a:pt x="6422" y="4083"/>
                  </a:lnTo>
                  <a:lnTo>
                    <a:pt x="6454" y="4076"/>
                  </a:lnTo>
                  <a:lnTo>
                    <a:pt x="6487" y="4074"/>
                  </a:lnTo>
                  <a:lnTo>
                    <a:pt x="6520" y="4076"/>
                  </a:lnTo>
                  <a:lnTo>
                    <a:pt x="6552" y="4083"/>
                  </a:lnTo>
                  <a:lnTo>
                    <a:pt x="6583" y="4093"/>
                  </a:lnTo>
                  <a:lnTo>
                    <a:pt x="6612" y="4107"/>
                  </a:lnTo>
                  <a:lnTo>
                    <a:pt x="6639" y="4126"/>
                  </a:lnTo>
                  <a:lnTo>
                    <a:pt x="6664" y="4147"/>
                  </a:lnTo>
                  <a:lnTo>
                    <a:pt x="6685" y="4172"/>
                  </a:lnTo>
                  <a:lnTo>
                    <a:pt x="6704" y="4199"/>
                  </a:lnTo>
                  <a:lnTo>
                    <a:pt x="6718" y="4228"/>
                  </a:lnTo>
                  <a:lnTo>
                    <a:pt x="6728" y="4259"/>
                  </a:lnTo>
                  <a:lnTo>
                    <a:pt x="6735" y="4291"/>
                  </a:lnTo>
                  <a:lnTo>
                    <a:pt x="6737" y="4324"/>
                  </a:lnTo>
                  <a:lnTo>
                    <a:pt x="6735" y="4357"/>
                  </a:lnTo>
                  <a:lnTo>
                    <a:pt x="6728" y="4389"/>
                  </a:lnTo>
                  <a:lnTo>
                    <a:pt x="6718" y="4420"/>
                  </a:lnTo>
                  <a:lnTo>
                    <a:pt x="6704" y="4449"/>
                  </a:lnTo>
                  <a:lnTo>
                    <a:pt x="6685" y="4476"/>
                  </a:lnTo>
                  <a:lnTo>
                    <a:pt x="6664" y="4501"/>
                  </a:lnTo>
                  <a:lnTo>
                    <a:pt x="4231" y="6934"/>
                  </a:lnTo>
                  <a:lnTo>
                    <a:pt x="4206" y="6955"/>
                  </a:lnTo>
                  <a:lnTo>
                    <a:pt x="4179" y="6974"/>
                  </a:lnTo>
                  <a:lnTo>
                    <a:pt x="4150" y="6988"/>
                  </a:lnTo>
                  <a:lnTo>
                    <a:pt x="4119" y="6998"/>
                  </a:lnTo>
                  <a:lnTo>
                    <a:pt x="4087" y="7005"/>
                  </a:lnTo>
                  <a:lnTo>
                    <a:pt x="4054" y="7007"/>
                  </a:lnTo>
                  <a:lnTo>
                    <a:pt x="4021" y="7005"/>
                  </a:lnTo>
                  <a:lnTo>
                    <a:pt x="3989" y="6998"/>
                  </a:lnTo>
                  <a:lnTo>
                    <a:pt x="3958" y="6988"/>
                  </a:lnTo>
                  <a:lnTo>
                    <a:pt x="3929" y="6974"/>
                  </a:lnTo>
                  <a:lnTo>
                    <a:pt x="3902" y="6955"/>
                  </a:lnTo>
                  <a:lnTo>
                    <a:pt x="3877" y="6934"/>
                  </a:lnTo>
                  <a:lnTo>
                    <a:pt x="3856" y="6909"/>
                  </a:lnTo>
                  <a:lnTo>
                    <a:pt x="3837" y="6882"/>
                  </a:lnTo>
                  <a:lnTo>
                    <a:pt x="3823" y="6853"/>
                  </a:lnTo>
                  <a:lnTo>
                    <a:pt x="3813" y="6822"/>
                  </a:lnTo>
                  <a:lnTo>
                    <a:pt x="3806" y="6790"/>
                  </a:lnTo>
                  <a:lnTo>
                    <a:pt x="3804" y="6757"/>
                  </a:lnTo>
                  <a:lnTo>
                    <a:pt x="3806" y="6724"/>
                  </a:lnTo>
                  <a:lnTo>
                    <a:pt x="3813" y="6692"/>
                  </a:lnTo>
                  <a:lnTo>
                    <a:pt x="3823" y="6661"/>
                  </a:lnTo>
                  <a:lnTo>
                    <a:pt x="3837" y="6632"/>
                  </a:lnTo>
                  <a:close/>
                  <a:moveTo>
                    <a:pt x="5082" y="4568"/>
                  </a:moveTo>
                  <a:lnTo>
                    <a:pt x="5082" y="4591"/>
                  </a:lnTo>
                  <a:lnTo>
                    <a:pt x="5082" y="4597"/>
                  </a:lnTo>
                  <a:lnTo>
                    <a:pt x="5082" y="4620"/>
                  </a:lnTo>
                  <a:lnTo>
                    <a:pt x="5081" y="4625"/>
                  </a:lnTo>
                  <a:lnTo>
                    <a:pt x="5080" y="4648"/>
                  </a:lnTo>
                  <a:lnTo>
                    <a:pt x="5080" y="4654"/>
                  </a:lnTo>
                  <a:lnTo>
                    <a:pt x="5078" y="4676"/>
                  </a:lnTo>
                  <a:lnTo>
                    <a:pt x="5077" y="4682"/>
                  </a:lnTo>
                  <a:lnTo>
                    <a:pt x="5074" y="4704"/>
                  </a:lnTo>
                  <a:lnTo>
                    <a:pt x="5073" y="4710"/>
                  </a:lnTo>
                  <a:lnTo>
                    <a:pt x="5069" y="4732"/>
                  </a:lnTo>
                  <a:lnTo>
                    <a:pt x="5068" y="4738"/>
                  </a:lnTo>
                  <a:lnTo>
                    <a:pt x="5064" y="4760"/>
                  </a:lnTo>
                  <a:lnTo>
                    <a:pt x="5062" y="4766"/>
                  </a:lnTo>
                  <a:lnTo>
                    <a:pt x="5057" y="4788"/>
                  </a:lnTo>
                  <a:lnTo>
                    <a:pt x="5056" y="4793"/>
                  </a:lnTo>
                  <a:lnTo>
                    <a:pt x="5049" y="4815"/>
                  </a:lnTo>
                  <a:lnTo>
                    <a:pt x="5048" y="4820"/>
                  </a:lnTo>
                  <a:lnTo>
                    <a:pt x="5041" y="4842"/>
                  </a:lnTo>
                  <a:lnTo>
                    <a:pt x="5039" y="4847"/>
                  </a:lnTo>
                  <a:lnTo>
                    <a:pt x="5031" y="4868"/>
                  </a:lnTo>
                  <a:lnTo>
                    <a:pt x="5029" y="4873"/>
                  </a:lnTo>
                  <a:lnTo>
                    <a:pt x="5020" y="4895"/>
                  </a:lnTo>
                  <a:lnTo>
                    <a:pt x="5018" y="4900"/>
                  </a:lnTo>
                  <a:lnTo>
                    <a:pt x="5009" y="4920"/>
                  </a:lnTo>
                  <a:lnTo>
                    <a:pt x="5006" y="4925"/>
                  </a:lnTo>
                  <a:lnTo>
                    <a:pt x="4996" y="4946"/>
                  </a:lnTo>
                  <a:lnTo>
                    <a:pt x="4994" y="4951"/>
                  </a:lnTo>
                  <a:lnTo>
                    <a:pt x="4983" y="4971"/>
                  </a:lnTo>
                  <a:lnTo>
                    <a:pt x="4980" y="4976"/>
                  </a:lnTo>
                  <a:lnTo>
                    <a:pt x="4968" y="4996"/>
                  </a:lnTo>
                  <a:lnTo>
                    <a:pt x="4965" y="5001"/>
                  </a:lnTo>
                  <a:lnTo>
                    <a:pt x="4952" y="5020"/>
                  </a:lnTo>
                  <a:lnTo>
                    <a:pt x="4949" y="5024"/>
                  </a:lnTo>
                  <a:lnTo>
                    <a:pt x="4936" y="5043"/>
                  </a:lnTo>
                  <a:lnTo>
                    <a:pt x="4933" y="5047"/>
                  </a:lnTo>
                  <a:lnTo>
                    <a:pt x="4919" y="5065"/>
                  </a:lnTo>
                  <a:lnTo>
                    <a:pt x="4915" y="5070"/>
                  </a:lnTo>
                  <a:lnTo>
                    <a:pt x="4901" y="5087"/>
                  </a:lnTo>
                  <a:lnTo>
                    <a:pt x="4897" y="5092"/>
                  </a:lnTo>
                  <a:lnTo>
                    <a:pt x="4882" y="5108"/>
                  </a:lnTo>
                  <a:lnTo>
                    <a:pt x="4878" y="5113"/>
                  </a:lnTo>
                  <a:lnTo>
                    <a:pt x="4862" y="5129"/>
                  </a:lnTo>
                  <a:lnTo>
                    <a:pt x="4858" y="5133"/>
                  </a:lnTo>
                  <a:lnTo>
                    <a:pt x="4842" y="5149"/>
                  </a:lnTo>
                  <a:lnTo>
                    <a:pt x="4838" y="5152"/>
                  </a:lnTo>
                  <a:lnTo>
                    <a:pt x="4821" y="5168"/>
                  </a:lnTo>
                  <a:lnTo>
                    <a:pt x="4817" y="5171"/>
                  </a:lnTo>
                  <a:lnTo>
                    <a:pt x="4799" y="5186"/>
                  </a:lnTo>
                  <a:lnTo>
                    <a:pt x="4795" y="5189"/>
                  </a:lnTo>
                  <a:lnTo>
                    <a:pt x="4776" y="5203"/>
                  </a:lnTo>
                  <a:lnTo>
                    <a:pt x="4772" y="5206"/>
                  </a:lnTo>
                  <a:lnTo>
                    <a:pt x="4753" y="5219"/>
                  </a:lnTo>
                  <a:lnTo>
                    <a:pt x="4748" y="5223"/>
                  </a:lnTo>
                  <a:lnTo>
                    <a:pt x="4729" y="5235"/>
                  </a:lnTo>
                  <a:lnTo>
                    <a:pt x="4724" y="5238"/>
                  </a:lnTo>
                  <a:lnTo>
                    <a:pt x="4705" y="5250"/>
                  </a:lnTo>
                  <a:lnTo>
                    <a:pt x="4701" y="5252"/>
                  </a:lnTo>
                  <a:lnTo>
                    <a:pt x="4681" y="5263"/>
                  </a:lnTo>
                  <a:lnTo>
                    <a:pt x="4676" y="5266"/>
                  </a:lnTo>
                  <a:lnTo>
                    <a:pt x="4656" y="5276"/>
                  </a:lnTo>
                  <a:lnTo>
                    <a:pt x="4651" y="5279"/>
                  </a:lnTo>
                  <a:lnTo>
                    <a:pt x="4630" y="5288"/>
                  </a:lnTo>
                  <a:lnTo>
                    <a:pt x="4625" y="5291"/>
                  </a:lnTo>
                  <a:lnTo>
                    <a:pt x="4604" y="5299"/>
                  </a:lnTo>
                  <a:lnTo>
                    <a:pt x="4599" y="5301"/>
                  </a:lnTo>
                  <a:lnTo>
                    <a:pt x="4577" y="5309"/>
                  </a:lnTo>
                  <a:lnTo>
                    <a:pt x="4572" y="5311"/>
                  </a:lnTo>
                  <a:lnTo>
                    <a:pt x="4551" y="5318"/>
                  </a:lnTo>
                  <a:lnTo>
                    <a:pt x="4545" y="5320"/>
                  </a:lnTo>
                  <a:lnTo>
                    <a:pt x="4523" y="5326"/>
                  </a:lnTo>
                  <a:lnTo>
                    <a:pt x="4518" y="5328"/>
                  </a:lnTo>
                  <a:lnTo>
                    <a:pt x="4496" y="5333"/>
                  </a:lnTo>
                  <a:lnTo>
                    <a:pt x="4490" y="5335"/>
                  </a:lnTo>
                  <a:lnTo>
                    <a:pt x="4468" y="5339"/>
                  </a:lnTo>
                  <a:lnTo>
                    <a:pt x="4463" y="5340"/>
                  </a:lnTo>
                  <a:lnTo>
                    <a:pt x="4440" y="5344"/>
                  </a:lnTo>
                  <a:lnTo>
                    <a:pt x="4435" y="5345"/>
                  </a:lnTo>
                  <a:lnTo>
                    <a:pt x="4412" y="5348"/>
                  </a:lnTo>
                  <a:lnTo>
                    <a:pt x="4406" y="5349"/>
                  </a:lnTo>
                  <a:lnTo>
                    <a:pt x="4384" y="5351"/>
                  </a:lnTo>
                  <a:lnTo>
                    <a:pt x="4378" y="5351"/>
                  </a:lnTo>
                  <a:lnTo>
                    <a:pt x="4355" y="5352"/>
                  </a:lnTo>
                  <a:lnTo>
                    <a:pt x="4350" y="5353"/>
                  </a:lnTo>
                  <a:lnTo>
                    <a:pt x="4327" y="5353"/>
                  </a:lnTo>
                  <a:lnTo>
                    <a:pt x="4321" y="5353"/>
                  </a:lnTo>
                  <a:lnTo>
                    <a:pt x="4298" y="5353"/>
                  </a:lnTo>
                  <a:lnTo>
                    <a:pt x="4293" y="5352"/>
                  </a:lnTo>
                  <a:lnTo>
                    <a:pt x="4270" y="5351"/>
                  </a:lnTo>
                  <a:lnTo>
                    <a:pt x="4264" y="5351"/>
                  </a:lnTo>
                  <a:lnTo>
                    <a:pt x="4242" y="5349"/>
                  </a:lnTo>
                  <a:lnTo>
                    <a:pt x="4236" y="5348"/>
                  </a:lnTo>
                  <a:lnTo>
                    <a:pt x="4213" y="5345"/>
                  </a:lnTo>
                  <a:lnTo>
                    <a:pt x="4208" y="5344"/>
                  </a:lnTo>
                  <a:lnTo>
                    <a:pt x="4185" y="5340"/>
                  </a:lnTo>
                  <a:lnTo>
                    <a:pt x="4180" y="5339"/>
                  </a:lnTo>
                  <a:lnTo>
                    <a:pt x="4158" y="5335"/>
                  </a:lnTo>
                  <a:lnTo>
                    <a:pt x="4152" y="5333"/>
                  </a:lnTo>
                  <a:lnTo>
                    <a:pt x="4130" y="5328"/>
                  </a:lnTo>
                  <a:lnTo>
                    <a:pt x="4125" y="5326"/>
                  </a:lnTo>
                  <a:lnTo>
                    <a:pt x="4103" y="5320"/>
                  </a:lnTo>
                  <a:lnTo>
                    <a:pt x="4097" y="5318"/>
                  </a:lnTo>
                  <a:lnTo>
                    <a:pt x="4076" y="5311"/>
                  </a:lnTo>
                  <a:lnTo>
                    <a:pt x="4071" y="5309"/>
                  </a:lnTo>
                  <a:lnTo>
                    <a:pt x="4049" y="5301"/>
                  </a:lnTo>
                  <a:lnTo>
                    <a:pt x="4044" y="5299"/>
                  </a:lnTo>
                  <a:lnTo>
                    <a:pt x="4023" y="5291"/>
                  </a:lnTo>
                  <a:lnTo>
                    <a:pt x="4018" y="5288"/>
                  </a:lnTo>
                  <a:lnTo>
                    <a:pt x="3997" y="5279"/>
                  </a:lnTo>
                  <a:lnTo>
                    <a:pt x="3992" y="5276"/>
                  </a:lnTo>
                  <a:lnTo>
                    <a:pt x="3972" y="5266"/>
                  </a:lnTo>
                  <a:lnTo>
                    <a:pt x="3967" y="5263"/>
                  </a:lnTo>
                  <a:lnTo>
                    <a:pt x="3947" y="5252"/>
                  </a:lnTo>
                  <a:lnTo>
                    <a:pt x="3943" y="5250"/>
                  </a:lnTo>
                  <a:lnTo>
                    <a:pt x="3924" y="5238"/>
                  </a:lnTo>
                  <a:lnTo>
                    <a:pt x="3919" y="5235"/>
                  </a:lnTo>
                  <a:lnTo>
                    <a:pt x="3899" y="5223"/>
                  </a:lnTo>
                  <a:lnTo>
                    <a:pt x="3895" y="5219"/>
                  </a:lnTo>
                  <a:lnTo>
                    <a:pt x="3876" y="5206"/>
                  </a:lnTo>
                  <a:lnTo>
                    <a:pt x="3871" y="5203"/>
                  </a:lnTo>
                  <a:lnTo>
                    <a:pt x="3853" y="5189"/>
                  </a:lnTo>
                  <a:lnTo>
                    <a:pt x="3849" y="5185"/>
                  </a:lnTo>
                  <a:lnTo>
                    <a:pt x="3831" y="5171"/>
                  </a:lnTo>
                  <a:lnTo>
                    <a:pt x="3827" y="5167"/>
                  </a:lnTo>
                  <a:lnTo>
                    <a:pt x="3810" y="5152"/>
                  </a:lnTo>
                  <a:lnTo>
                    <a:pt x="3806" y="5148"/>
                  </a:lnTo>
                  <a:lnTo>
                    <a:pt x="3790" y="5133"/>
                  </a:lnTo>
                  <a:lnTo>
                    <a:pt x="3786" y="5129"/>
                  </a:lnTo>
                  <a:lnTo>
                    <a:pt x="3770" y="5112"/>
                  </a:lnTo>
                  <a:lnTo>
                    <a:pt x="3766" y="5108"/>
                  </a:lnTo>
                  <a:lnTo>
                    <a:pt x="3751" y="5091"/>
                  </a:lnTo>
                  <a:lnTo>
                    <a:pt x="3748" y="5087"/>
                  </a:lnTo>
                  <a:lnTo>
                    <a:pt x="3733" y="5070"/>
                  </a:lnTo>
                  <a:lnTo>
                    <a:pt x="3730" y="5066"/>
                  </a:lnTo>
                  <a:lnTo>
                    <a:pt x="3716" y="5048"/>
                  </a:lnTo>
                  <a:lnTo>
                    <a:pt x="3713" y="5043"/>
                  </a:lnTo>
                  <a:lnTo>
                    <a:pt x="3699" y="5025"/>
                  </a:lnTo>
                  <a:lnTo>
                    <a:pt x="3696" y="5020"/>
                  </a:lnTo>
                  <a:lnTo>
                    <a:pt x="3684" y="5001"/>
                  </a:lnTo>
                  <a:lnTo>
                    <a:pt x="3681" y="4997"/>
                  </a:lnTo>
                  <a:lnTo>
                    <a:pt x="3669" y="4977"/>
                  </a:lnTo>
                  <a:lnTo>
                    <a:pt x="3665" y="4971"/>
                  </a:lnTo>
                  <a:lnTo>
                    <a:pt x="3654" y="4951"/>
                  </a:lnTo>
                  <a:lnTo>
                    <a:pt x="3652" y="4946"/>
                  </a:lnTo>
                  <a:lnTo>
                    <a:pt x="3642" y="4925"/>
                  </a:lnTo>
                  <a:lnTo>
                    <a:pt x="3639" y="4920"/>
                  </a:lnTo>
                  <a:lnTo>
                    <a:pt x="3630" y="4900"/>
                  </a:lnTo>
                  <a:lnTo>
                    <a:pt x="3628" y="4895"/>
                  </a:lnTo>
                  <a:lnTo>
                    <a:pt x="3619" y="4873"/>
                  </a:lnTo>
                  <a:lnTo>
                    <a:pt x="3617" y="4868"/>
                  </a:lnTo>
                  <a:lnTo>
                    <a:pt x="3609" y="4847"/>
                  </a:lnTo>
                  <a:lnTo>
                    <a:pt x="3607" y="4842"/>
                  </a:lnTo>
                  <a:lnTo>
                    <a:pt x="3600" y="4820"/>
                  </a:lnTo>
                  <a:lnTo>
                    <a:pt x="3599" y="4815"/>
                  </a:lnTo>
                  <a:lnTo>
                    <a:pt x="3592" y="4793"/>
                  </a:lnTo>
                  <a:lnTo>
                    <a:pt x="3591" y="4788"/>
                  </a:lnTo>
                  <a:lnTo>
                    <a:pt x="3586" y="4766"/>
                  </a:lnTo>
                  <a:lnTo>
                    <a:pt x="3584" y="4760"/>
                  </a:lnTo>
                  <a:lnTo>
                    <a:pt x="3580" y="4738"/>
                  </a:lnTo>
                  <a:lnTo>
                    <a:pt x="3579" y="4732"/>
                  </a:lnTo>
                  <a:lnTo>
                    <a:pt x="3575" y="4710"/>
                  </a:lnTo>
                  <a:lnTo>
                    <a:pt x="3574" y="4704"/>
                  </a:lnTo>
                  <a:lnTo>
                    <a:pt x="3571" y="4682"/>
                  </a:lnTo>
                  <a:lnTo>
                    <a:pt x="3570" y="4676"/>
                  </a:lnTo>
                  <a:lnTo>
                    <a:pt x="3568" y="4654"/>
                  </a:lnTo>
                  <a:lnTo>
                    <a:pt x="3568" y="4648"/>
                  </a:lnTo>
                  <a:lnTo>
                    <a:pt x="3567" y="4625"/>
                  </a:lnTo>
                  <a:lnTo>
                    <a:pt x="3566" y="4620"/>
                  </a:lnTo>
                  <a:lnTo>
                    <a:pt x="3566" y="4597"/>
                  </a:lnTo>
                  <a:lnTo>
                    <a:pt x="3566" y="4591"/>
                  </a:lnTo>
                  <a:lnTo>
                    <a:pt x="3566" y="4568"/>
                  </a:lnTo>
                  <a:lnTo>
                    <a:pt x="3567" y="4563"/>
                  </a:lnTo>
                  <a:lnTo>
                    <a:pt x="3568" y="4540"/>
                  </a:lnTo>
                  <a:lnTo>
                    <a:pt x="3568" y="4535"/>
                  </a:lnTo>
                  <a:lnTo>
                    <a:pt x="3570" y="4512"/>
                  </a:lnTo>
                  <a:lnTo>
                    <a:pt x="3571" y="4507"/>
                  </a:lnTo>
                  <a:lnTo>
                    <a:pt x="3574" y="4484"/>
                  </a:lnTo>
                  <a:lnTo>
                    <a:pt x="3575" y="4479"/>
                  </a:lnTo>
                  <a:lnTo>
                    <a:pt x="3579" y="4456"/>
                  </a:lnTo>
                  <a:lnTo>
                    <a:pt x="3580" y="4451"/>
                  </a:lnTo>
                  <a:lnTo>
                    <a:pt x="3584" y="4429"/>
                  </a:lnTo>
                  <a:lnTo>
                    <a:pt x="3586" y="4423"/>
                  </a:lnTo>
                  <a:lnTo>
                    <a:pt x="3591" y="4401"/>
                  </a:lnTo>
                  <a:lnTo>
                    <a:pt x="3592" y="4396"/>
                  </a:lnTo>
                  <a:lnTo>
                    <a:pt x="3599" y="4374"/>
                  </a:lnTo>
                  <a:lnTo>
                    <a:pt x="3600" y="4369"/>
                  </a:lnTo>
                  <a:lnTo>
                    <a:pt x="3607" y="4347"/>
                  </a:lnTo>
                  <a:lnTo>
                    <a:pt x="3609" y="4342"/>
                  </a:lnTo>
                  <a:lnTo>
                    <a:pt x="3617" y="4321"/>
                  </a:lnTo>
                  <a:lnTo>
                    <a:pt x="3619" y="4315"/>
                  </a:lnTo>
                  <a:lnTo>
                    <a:pt x="3628" y="4294"/>
                  </a:lnTo>
                  <a:lnTo>
                    <a:pt x="3630" y="4289"/>
                  </a:lnTo>
                  <a:lnTo>
                    <a:pt x="3639" y="4269"/>
                  </a:lnTo>
                  <a:lnTo>
                    <a:pt x="3642" y="4264"/>
                  </a:lnTo>
                  <a:lnTo>
                    <a:pt x="3652" y="4243"/>
                  </a:lnTo>
                  <a:lnTo>
                    <a:pt x="3654" y="4238"/>
                  </a:lnTo>
                  <a:lnTo>
                    <a:pt x="3665" y="4218"/>
                  </a:lnTo>
                  <a:lnTo>
                    <a:pt x="3669" y="4212"/>
                  </a:lnTo>
                  <a:lnTo>
                    <a:pt x="3681" y="4192"/>
                  </a:lnTo>
                  <a:lnTo>
                    <a:pt x="3684" y="4188"/>
                  </a:lnTo>
                  <a:lnTo>
                    <a:pt x="3696" y="4169"/>
                  </a:lnTo>
                  <a:lnTo>
                    <a:pt x="3699" y="4164"/>
                  </a:lnTo>
                  <a:lnTo>
                    <a:pt x="3713" y="4146"/>
                  </a:lnTo>
                  <a:lnTo>
                    <a:pt x="3716" y="4141"/>
                  </a:lnTo>
                  <a:lnTo>
                    <a:pt x="3730" y="4123"/>
                  </a:lnTo>
                  <a:lnTo>
                    <a:pt x="3733" y="4119"/>
                  </a:lnTo>
                  <a:lnTo>
                    <a:pt x="3748" y="4102"/>
                  </a:lnTo>
                  <a:lnTo>
                    <a:pt x="3751" y="4098"/>
                  </a:lnTo>
                  <a:lnTo>
                    <a:pt x="3766" y="4081"/>
                  </a:lnTo>
                  <a:lnTo>
                    <a:pt x="3770" y="4077"/>
                  </a:lnTo>
                  <a:lnTo>
                    <a:pt x="3786" y="4060"/>
                  </a:lnTo>
                  <a:lnTo>
                    <a:pt x="3790" y="4056"/>
                  </a:lnTo>
                  <a:lnTo>
                    <a:pt x="3806" y="4041"/>
                  </a:lnTo>
                  <a:lnTo>
                    <a:pt x="3810" y="4037"/>
                  </a:lnTo>
                  <a:lnTo>
                    <a:pt x="3827" y="4022"/>
                  </a:lnTo>
                  <a:lnTo>
                    <a:pt x="3831" y="4018"/>
                  </a:lnTo>
                  <a:lnTo>
                    <a:pt x="3849" y="4004"/>
                  </a:lnTo>
                  <a:lnTo>
                    <a:pt x="3853" y="4000"/>
                  </a:lnTo>
                  <a:lnTo>
                    <a:pt x="3871" y="3986"/>
                  </a:lnTo>
                  <a:lnTo>
                    <a:pt x="3876" y="3983"/>
                  </a:lnTo>
                  <a:lnTo>
                    <a:pt x="3895" y="3970"/>
                  </a:lnTo>
                  <a:lnTo>
                    <a:pt x="3899" y="3966"/>
                  </a:lnTo>
                  <a:lnTo>
                    <a:pt x="3919" y="3954"/>
                  </a:lnTo>
                  <a:lnTo>
                    <a:pt x="3924" y="3951"/>
                  </a:lnTo>
                  <a:lnTo>
                    <a:pt x="3943" y="3939"/>
                  </a:lnTo>
                  <a:lnTo>
                    <a:pt x="3947" y="3937"/>
                  </a:lnTo>
                  <a:lnTo>
                    <a:pt x="3967" y="3926"/>
                  </a:lnTo>
                  <a:lnTo>
                    <a:pt x="3972" y="3923"/>
                  </a:lnTo>
                  <a:lnTo>
                    <a:pt x="3992" y="3913"/>
                  </a:lnTo>
                  <a:lnTo>
                    <a:pt x="3997" y="3910"/>
                  </a:lnTo>
                  <a:lnTo>
                    <a:pt x="4018" y="3901"/>
                  </a:lnTo>
                  <a:lnTo>
                    <a:pt x="4023" y="3898"/>
                  </a:lnTo>
                  <a:lnTo>
                    <a:pt x="4044" y="3890"/>
                  </a:lnTo>
                  <a:lnTo>
                    <a:pt x="4049" y="3888"/>
                  </a:lnTo>
                  <a:lnTo>
                    <a:pt x="4071" y="3880"/>
                  </a:lnTo>
                  <a:lnTo>
                    <a:pt x="4076" y="3878"/>
                  </a:lnTo>
                  <a:lnTo>
                    <a:pt x="4097" y="3871"/>
                  </a:lnTo>
                  <a:lnTo>
                    <a:pt x="4103" y="3869"/>
                  </a:lnTo>
                  <a:lnTo>
                    <a:pt x="4125" y="3863"/>
                  </a:lnTo>
                  <a:lnTo>
                    <a:pt x="4130" y="3861"/>
                  </a:lnTo>
                  <a:lnTo>
                    <a:pt x="4152" y="3856"/>
                  </a:lnTo>
                  <a:lnTo>
                    <a:pt x="4158" y="3854"/>
                  </a:lnTo>
                  <a:lnTo>
                    <a:pt x="4180" y="3850"/>
                  </a:lnTo>
                  <a:lnTo>
                    <a:pt x="4185" y="3849"/>
                  </a:lnTo>
                  <a:lnTo>
                    <a:pt x="4208" y="3845"/>
                  </a:lnTo>
                  <a:lnTo>
                    <a:pt x="4213" y="3844"/>
                  </a:lnTo>
                  <a:lnTo>
                    <a:pt x="4236" y="3841"/>
                  </a:lnTo>
                  <a:lnTo>
                    <a:pt x="4242" y="3840"/>
                  </a:lnTo>
                  <a:lnTo>
                    <a:pt x="4264" y="3838"/>
                  </a:lnTo>
                  <a:lnTo>
                    <a:pt x="4270" y="3838"/>
                  </a:lnTo>
                  <a:lnTo>
                    <a:pt x="4293" y="3837"/>
                  </a:lnTo>
                  <a:lnTo>
                    <a:pt x="4298" y="3836"/>
                  </a:lnTo>
                  <a:lnTo>
                    <a:pt x="4321" y="3836"/>
                  </a:lnTo>
                  <a:lnTo>
                    <a:pt x="4327" y="3836"/>
                  </a:lnTo>
                  <a:lnTo>
                    <a:pt x="4350" y="3836"/>
                  </a:lnTo>
                  <a:lnTo>
                    <a:pt x="4355" y="3837"/>
                  </a:lnTo>
                  <a:lnTo>
                    <a:pt x="4378" y="3838"/>
                  </a:lnTo>
                  <a:lnTo>
                    <a:pt x="4384" y="3838"/>
                  </a:lnTo>
                  <a:lnTo>
                    <a:pt x="4406" y="3840"/>
                  </a:lnTo>
                  <a:lnTo>
                    <a:pt x="4412" y="3841"/>
                  </a:lnTo>
                  <a:lnTo>
                    <a:pt x="4435" y="3844"/>
                  </a:lnTo>
                  <a:lnTo>
                    <a:pt x="4440" y="3845"/>
                  </a:lnTo>
                  <a:lnTo>
                    <a:pt x="4463" y="3849"/>
                  </a:lnTo>
                  <a:lnTo>
                    <a:pt x="4468" y="3850"/>
                  </a:lnTo>
                  <a:lnTo>
                    <a:pt x="4490" y="3854"/>
                  </a:lnTo>
                  <a:lnTo>
                    <a:pt x="4496" y="3856"/>
                  </a:lnTo>
                  <a:lnTo>
                    <a:pt x="4518" y="3861"/>
                  </a:lnTo>
                  <a:lnTo>
                    <a:pt x="4523" y="3863"/>
                  </a:lnTo>
                  <a:lnTo>
                    <a:pt x="4545" y="3869"/>
                  </a:lnTo>
                  <a:lnTo>
                    <a:pt x="4551" y="3871"/>
                  </a:lnTo>
                  <a:lnTo>
                    <a:pt x="4572" y="3878"/>
                  </a:lnTo>
                  <a:lnTo>
                    <a:pt x="4577" y="3880"/>
                  </a:lnTo>
                  <a:lnTo>
                    <a:pt x="4599" y="3888"/>
                  </a:lnTo>
                  <a:lnTo>
                    <a:pt x="4604" y="3890"/>
                  </a:lnTo>
                  <a:lnTo>
                    <a:pt x="4625" y="3898"/>
                  </a:lnTo>
                  <a:lnTo>
                    <a:pt x="4630" y="3901"/>
                  </a:lnTo>
                  <a:lnTo>
                    <a:pt x="4651" y="3910"/>
                  </a:lnTo>
                  <a:lnTo>
                    <a:pt x="4656" y="3913"/>
                  </a:lnTo>
                  <a:lnTo>
                    <a:pt x="4676" y="3923"/>
                  </a:lnTo>
                  <a:lnTo>
                    <a:pt x="4681" y="3926"/>
                  </a:lnTo>
                  <a:lnTo>
                    <a:pt x="4701" y="3937"/>
                  </a:lnTo>
                  <a:lnTo>
                    <a:pt x="4705" y="3939"/>
                  </a:lnTo>
                  <a:lnTo>
                    <a:pt x="4724" y="3951"/>
                  </a:lnTo>
                  <a:lnTo>
                    <a:pt x="4729" y="3954"/>
                  </a:lnTo>
                  <a:lnTo>
                    <a:pt x="4748" y="3966"/>
                  </a:lnTo>
                  <a:lnTo>
                    <a:pt x="4753" y="3970"/>
                  </a:lnTo>
                  <a:lnTo>
                    <a:pt x="4772" y="3983"/>
                  </a:lnTo>
                  <a:lnTo>
                    <a:pt x="4776" y="3986"/>
                  </a:lnTo>
                  <a:lnTo>
                    <a:pt x="4795" y="4000"/>
                  </a:lnTo>
                  <a:lnTo>
                    <a:pt x="4799" y="4003"/>
                  </a:lnTo>
                  <a:lnTo>
                    <a:pt x="4817" y="4018"/>
                  </a:lnTo>
                  <a:lnTo>
                    <a:pt x="4821" y="4021"/>
                  </a:lnTo>
                  <a:lnTo>
                    <a:pt x="4838" y="4037"/>
                  </a:lnTo>
                  <a:lnTo>
                    <a:pt x="4842" y="4040"/>
                  </a:lnTo>
                  <a:lnTo>
                    <a:pt x="4858" y="4056"/>
                  </a:lnTo>
                  <a:lnTo>
                    <a:pt x="4862" y="4060"/>
                  </a:lnTo>
                  <a:lnTo>
                    <a:pt x="4878" y="4076"/>
                  </a:lnTo>
                  <a:lnTo>
                    <a:pt x="4882" y="4081"/>
                  </a:lnTo>
                  <a:lnTo>
                    <a:pt x="4897" y="4097"/>
                  </a:lnTo>
                  <a:lnTo>
                    <a:pt x="4901" y="4102"/>
                  </a:lnTo>
                  <a:lnTo>
                    <a:pt x="4915" y="4119"/>
                  </a:lnTo>
                  <a:lnTo>
                    <a:pt x="4919" y="4124"/>
                  </a:lnTo>
                  <a:lnTo>
                    <a:pt x="4933" y="4142"/>
                  </a:lnTo>
                  <a:lnTo>
                    <a:pt x="4936" y="4146"/>
                  </a:lnTo>
                  <a:lnTo>
                    <a:pt x="4949" y="4165"/>
                  </a:lnTo>
                  <a:lnTo>
                    <a:pt x="4952" y="4169"/>
                  </a:lnTo>
                  <a:lnTo>
                    <a:pt x="4965" y="4188"/>
                  </a:lnTo>
                  <a:lnTo>
                    <a:pt x="4968" y="4193"/>
                  </a:lnTo>
                  <a:lnTo>
                    <a:pt x="4980" y="4213"/>
                  </a:lnTo>
                  <a:lnTo>
                    <a:pt x="4983" y="4218"/>
                  </a:lnTo>
                  <a:lnTo>
                    <a:pt x="4994" y="4238"/>
                  </a:lnTo>
                  <a:lnTo>
                    <a:pt x="4996" y="4243"/>
                  </a:lnTo>
                  <a:lnTo>
                    <a:pt x="5006" y="4264"/>
                  </a:lnTo>
                  <a:lnTo>
                    <a:pt x="5009" y="4269"/>
                  </a:lnTo>
                  <a:lnTo>
                    <a:pt x="5018" y="4289"/>
                  </a:lnTo>
                  <a:lnTo>
                    <a:pt x="5020" y="4294"/>
                  </a:lnTo>
                  <a:lnTo>
                    <a:pt x="5029" y="4315"/>
                  </a:lnTo>
                  <a:lnTo>
                    <a:pt x="5031" y="4321"/>
                  </a:lnTo>
                  <a:lnTo>
                    <a:pt x="5039" y="4342"/>
                  </a:lnTo>
                  <a:lnTo>
                    <a:pt x="5041" y="4347"/>
                  </a:lnTo>
                  <a:lnTo>
                    <a:pt x="5048" y="4369"/>
                  </a:lnTo>
                  <a:lnTo>
                    <a:pt x="5049" y="4374"/>
                  </a:lnTo>
                  <a:lnTo>
                    <a:pt x="5056" y="4396"/>
                  </a:lnTo>
                  <a:lnTo>
                    <a:pt x="5057" y="4401"/>
                  </a:lnTo>
                  <a:lnTo>
                    <a:pt x="5062" y="4423"/>
                  </a:lnTo>
                  <a:lnTo>
                    <a:pt x="5064" y="4429"/>
                  </a:lnTo>
                  <a:lnTo>
                    <a:pt x="5068" y="4451"/>
                  </a:lnTo>
                  <a:lnTo>
                    <a:pt x="5069" y="4456"/>
                  </a:lnTo>
                  <a:lnTo>
                    <a:pt x="5073" y="4479"/>
                  </a:lnTo>
                  <a:lnTo>
                    <a:pt x="5074" y="4484"/>
                  </a:lnTo>
                  <a:lnTo>
                    <a:pt x="5077" y="4507"/>
                  </a:lnTo>
                  <a:lnTo>
                    <a:pt x="5078" y="4512"/>
                  </a:lnTo>
                  <a:lnTo>
                    <a:pt x="5080" y="4535"/>
                  </a:lnTo>
                  <a:lnTo>
                    <a:pt x="5080" y="4540"/>
                  </a:lnTo>
                  <a:lnTo>
                    <a:pt x="5081" y="4563"/>
                  </a:lnTo>
                  <a:lnTo>
                    <a:pt x="5082" y="4568"/>
                  </a:lnTo>
                  <a:close/>
                  <a:moveTo>
                    <a:pt x="4782" y="4611"/>
                  </a:moveTo>
                  <a:lnTo>
                    <a:pt x="4782" y="4594"/>
                  </a:lnTo>
                  <a:lnTo>
                    <a:pt x="4782" y="4577"/>
                  </a:lnTo>
                  <a:lnTo>
                    <a:pt x="4781" y="4560"/>
                  </a:lnTo>
                  <a:lnTo>
                    <a:pt x="4779" y="4543"/>
                  </a:lnTo>
                  <a:lnTo>
                    <a:pt x="4777" y="4526"/>
                  </a:lnTo>
                  <a:lnTo>
                    <a:pt x="4774" y="4509"/>
                  </a:lnTo>
                  <a:lnTo>
                    <a:pt x="4771" y="4492"/>
                  </a:lnTo>
                  <a:lnTo>
                    <a:pt x="4766" y="4476"/>
                  </a:lnTo>
                  <a:lnTo>
                    <a:pt x="4762" y="4459"/>
                  </a:lnTo>
                  <a:lnTo>
                    <a:pt x="4756" y="4443"/>
                  </a:lnTo>
                  <a:lnTo>
                    <a:pt x="4750" y="4427"/>
                  </a:lnTo>
                  <a:lnTo>
                    <a:pt x="4744" y="4411"/>
                  </a:lnTo>
                  <a:lnTo>
                    <a:pt x="4737" y="4395"/>
                  </a:lnTo>
                  <a:lnTo>
                    <a:pt x="4729" y="4380"/>
                  </a:lnTo>
                  <a:lnTo>
                    <a:pt x="4721" y="4365"/>
                  </a:lnTo>
                  <a:lnTo>
                    <a:pt x="4712" y="4350"/>
                  </a:lnTo>
                  <a:lnTo>
                    <a:pt x="4703" y="4336"/>
                  </a:lnTo>
                  <a:lnTo>
                    <a:pt x="4693" y="4322"/>
                  </a:lnTo>
                  <a:lnTo>
                    <a:pt x="4683" y="4309"/>
                  </a:lnTo>
                  <a:lnTo>
                    <a:pt x="4672" y="4296"/>
                  </a:lnTo>
                  <a:lnTo>
                    <a:pt x="4660" y="4283"/>
                  </a:lnTo>
                  <a:lnTo>
                    <a:pt x="4649" y="4271"/>
                  </a:lnTo>
                  <a:lnTo>
                    <a:pt x="4636" y="4259"/>
                  </a:lnTo>
                  <a:lnTo>
                    <a:pt x="4624" y="4248"/>
                  </a:lnTo>
                  <a:lnTo>
                    <a:pt x="4610" y="4237"/>
                  </a:lnTo>
                  <a:lnTo>
                    <a:pt x="4597" y="4226"/>
                  </a:lnTo>
                  <a:lnTo>
                    <a:pt x="4583" y="4216"/>
                  </a:lnTo>
                  <a:lnTo>
                    <a:pt x="4568" y="4207"/>
                  </a:lnTo>
                  <a:lnTo>
                    <a:pt x="4553" y="4198"/>
                  </a:lnTo>
                  <a:lnTo>
                    <a:pt x="4537" y="4189"/>
                  </a:lnTo>
                  <a:lnTo>
                    <a:pt x="4522" y="4181"/>
                  </a:lnTo>
                  <a:lnTo>
                    <a:pt x="4507" y="4174"/>
                  </a:lnTo>
                  <a:lnTo>
                    <a:pt x="4491" y="4168"/>
                  </a:lnTo>
                  <a:lnTo>
                    <a:pt x="4475" y="4162"/>
                  </a:lnTo>
                  <a:lnTo>
                    <a:pt x="4459" y="4156"/>
                  </a:lnTo>
                  <a:lnTo>
                    <a:pt x="4443" y="4152"/>
                  </a:lnTo>
                  <a:lnTo>
                    <a:pt x="4426" y="4148"/>
                  </a:lnTo>
                  <a:lnTo>
                    <a:pt x="4409" y="4144"/>
                  </a:lnTo>
                  <a:lnTo>
                    <a:pt x="4393" y="4141"/>
                  </a:lnTo>
                  <a:lnTo>
                    <a:pt x="4376" y="4139"/>
                  </a:lnTo>
                  <a:lnTo>
                    <a:pt x="4358" y="4137"/>
                  </a:lnTo>
                  <a:lnTo>
                    <a:pt x="4341" y="4136"/>
                  </a:lnTo>
                  <a:lnTo>
                    <a:pt x="4324" y="4136"/>
                  </a:lnTo>
                  <a:lnTo>
                    <a:pt x="4307" y="4136"/>
                  </a:lnTo>
                  <a:lnTo>
                    <a:pt x="4290" y="4137"/>
                  </a:lnTo>
                  <a:lnTo>
                    <a:pt x="4272" y="4139"/>
                  </a:lnTo>
                  <a:lnTo>
                    <a:pt x="4255" y="4141"/>
                  </a:lnTo>
                  <a:lnTo>
                    <a:pt x="4239" y="4144"/>
                  </a:lnTo>
                  <a:lnTo>
                    <a:pt x="4222" y="4148"/>
                  </a:lnTo>
                  <a:lnTo>
                    <a:pt x="4205" y="4152"/>
                  </a:lnTo>
                  <a:lnTo>
                    <a:pt x="4189" y="4156"/>
                  </a:lnTo>
                  <a:lnTo>
                    <a:pt x="4173" y="4162"/>
                  </a:lnTo>
                  <a:lnTo>
                    <a:pt x="4157" y="4168"/>
                  </a:lnTo>
                  <a:lnTo>
                    <a:pt x="4141" y="4174"/>
                  </a:lnTo>
                  <a:lnTo>
                    <a:pt x="4126" y="4181"/>
                  </a:lnTo>
                  <a:lnTo>
                    <a:pt x="4111" y="4189"/>
                  </a:lnTo>
                  <a:lnTo>
                    <a:pt x="4095" y="4198"/>
                  </a:lnTo>
                  <a:lnTo>
                    <a:pt x="4080" y="4207"/>
                  </a:lnTo>
                  <a:lnTo>
                    <a:pt x="4065" y="4216"/>
                  </a:lnTo>
                  <a:lnTo>
                    <a:pt x="4051" y="4226"/>
                  </a:lnTo>
                  <a:lnTo>
                    <a:pt x="4038" y="4236"/>
                  </a:lnTo>
                  <a:lnTo>
                    <a:pt x="4025" y="4247"/>
                  </a:lnTo>
                  <a:lnTo>
                    <a:pt x="4012" y="4259"/>
                  </a:lnTo>
                  <a:lnTo>
                    <a:pt x="4000" y="4270"/>
                  </a:lnTo>
                  <a:lnTo>
                    <a:pt x="3988" y="4283"/>
                  </a:lnTo>
                  <a:lnTo>
                    <a:pt x="3977" y="4296"/>
                  </a:lnTo>
                  <a:lnTo>
                    <a:pt x="3966" y="4309"/>
                  </a:lnTo>
                  <a:lnTo>
                    <a:pt x="3955" y="4322"/>
                  </a:lnTo>
                  <a:lnTo>
                    <a:pt x="3945" y="4337"/>
                  </a:lnTo>
                  <a:lnTo>
                    <a:pt x="3935" y="4351"/>
                  </a:lnTo>
                  <a:lnTo>
                    <a:pt x="3927" y="4365"/>
                  </a:lnTo>
                  <a:lnTo>
                    <a:pt x="3919" y="4380"/>
                  </a:lnTo>
                  <a:lnTo>
                    <a:pt x="3911" y="4395"/>
                  </a:lnTo>
                  <a:lnTo>
                    <a:pt x="3904" y="4411"/>
                  </a:lnTo>
                  <a:lnTo>
                    <a:pt x="3898" y="4427"/>
                  </a:lnTo>
                  <a:lnTo>
                    <a:pt x="3892" y="4443"/>
                  </a:lnTo>
                  <a:lnTo>
                    <a:pt x="3886" y="4459"/>
                  </a:lnTo>
                  <a:lnTo>
                    <a:pt x="3882" y="4476"/>
                  </a:lnTo>
                  <a:lnTo>
                    <a:pt x="3877" y="4492"/>
                  </a:lnTo>
                  <a:lnTo>
                    <a:pt x="3874" y="4509"/>
                  </a:lnTo>
                  <a:lnTo>
                    <a:pt x="3871" y="4526"/>
                  </a:lnTo>
                  <a:lnTo>
                    <a:pt x="3869" y="4543"/>
                  </a:lnTo>
                  <a:lnTo>
                    <a:pt x="3867" y="4560"/>
                  </a:lnTo>
                  <a:lnTo>
                    <a:pt x="3866" y="4577"/>
                  </a:lnTo>
                  <a:lnTo>
                    <a:pt x="3866" y="4594"/>
                  </a:lnTo>
                  <a:lnTo>
                    <a:pt x="3866" y="4611"/>
                  </a:lnTo>
                  <a:lnTo>
                    <a:pt x="3867" y="4629"/>
                  </a:lnTo>
                  <a:lnTo>
                    <a:pt x="3869" y="4646"/>
                  </a:lnTo>
                  <a:lnTo>
                    <a:pt x="3871" y="4663"/>
                  </a:lnTo>
                  <a:lnTo>
                    <a:pt x="3874" y="4680"/>
                  </a:lnTo>
                  <a:lnTo>
                    <a:pt x="3878" y="4697"/>
                  </a:lnTo>
                  <a:lnTo>
                    <a:pt x="3882" y="4713"/>
                  </a:lnTo>
                  <a:lnTo>
                    <a:pt x="3886" y="4730"/>
                  </a:lnTo>
                  <a:lnTo>
                    <a:pt x="3892" y="4746"/>
                  </a:lnTo>
                  <a:lnTo>
                    <a:pt x="3898" y="4762"/>
                  </a:lnTo>
                  <a:lnTo>
                    <a:pt x="3904" y="4778"/>
                  </a:lnTo>
                  <a:lnTo>
                    <a:pt x="3911" y="4794"/>
                  </a:lnTo>
                  <a:lnTo>
                    <a:pt x="3919" y="4809"/>
                  </a:lnTo>
                  <a:lnTo>
                    <a:pt x="3927" y="4824"/>
                  </a:lnTo>
                  <a:lnTo>
                    <a:pt x="3935" y="4838"/>
                  </a:lnTo>
                  <a:lnTo>
                    <a:pt x="3945" y="4852"/>
                  </a:lnTo>
                  <a:lnTo>
                    <a:pt x="3955" y="4867"/>
                  </a:lnTo>
                  <a:lnTo>
                    <a:pt x="3966" y="4880"/>
                  </a:lnTo>
                  <a:lnTo>
                    <a:pt x="3977" y="4893"/>
                  </a:lnTo>
                  <a:lnTo>
                    <a:pt x="3988" y="4906"/>
                  </a:lnTo>
                  <a:lnTo>
                    <a:pt x="4000" y="4919"/>
                  </a:lnTo>
                  <a:lnTo>
                    <a:pt x="4012" y="4930"/>
                  </a:lnTo>
                  <a:lnTo>
                    <a:pt x="4025" y="4942"/>
                  </a:lnTo>
                  <a:lnTo>
                    <a:pt x="4038" y="4953"/>
                  </a:lnTo>
                  <a:lnTo>
                    <a:pt x="4051" y="4963"/>
                  </a:lnTo>
                  <a:lnTo>
                    <a:pt x="4065" y="4973"/>
                  </a:lnTo>
                  <a:lnTo>
                    <a:pt x="4080" y="4982"/>
                  </a:lnTo>
                  <a:lnTo>
                    <a:pt x="4095" y="4991"/>
                  </a:lnTo>
                  <a:lnTo>
                    <a:pt x="4111" y="5000"/>
                  </a:lnTo>
                  <a:lnTo>
                    <a:pt x="4126" y="5008"/>
                  </a:lnTo>
                  <a:lnTo>
                    <a:pt x="4141" y="5015"/>
                  </a:lnTo>
                  <a:lnTo>
                    <a:pt x="4157" y="5021"/>
                  </a:lnTo>
                  <a:lnTo>
                    <a:pt x="4173" y="5027"/>
                  </a:lnTo>
                  <a:lnTo>
                    <a:pt x="4189" y="5033"/>
                  </a:lnTo>
                  <a:lnTo>
                    <a:pt x="4205" y="5037"/>
                  </a:lnTo>
                  <a:lnTo>
                    <a:pt x="4222" y="5041"/>
                  </a:lnTo>
                  <a:lnTo>
                    <a:pt x="4239" y="5045"/>
                  </a:lnTo>
                  <a:lnTo>
                    <a:pt x="4255" y="5048"/>
                  </a:lnTo>
                  <a:lnTo>
                    <a:pt x="4272" y="5050"/>
                  </a:lnTo>
                  <a:lnTo>
                    <a:pt x="4290" y="5052"/>
                  </a:lnTo>
                  <a:lnTo>
                    <a:pt x="4307" y="5053"/>
                  </a:lnTo>
                  <a:lnTo>
                    <a:pt x="4324" y="5053"/>
                  </a:lnTo>
                  <a:lnTo>
                    <a:pt x="4341" y="5053"/>
                  </a:lnTo>
                  <a:lnTo>
                    <a:pt x="4358" y="5052"/>
                  </a:lnTo>
                  <a:lnTo>
                    <a:pt x="4376" y="5050"/>
                  </a:lnTo>
                  <a:lnTo>
                    <a:pt x="4393" y="5048"/>
                  </a:lnTo>
                  <a:lnTo>
                    <a:pt x="4409" y="5045"/>
                  </a:lnTo>
                  <a:lnTo>
                    <a:pt x="4426" y="5041"/>
                  </a:lnTo>
                  <a:lnTo>
                    <a:pt x="4443" y="5037"/>
                  </a:lnTo>
                  <a:lnTo>
                    <a:pt x="4459" y="5033"/>
                  </a:lnTo>
                  <a:lnTo>
                    <a:pt x="4475" y="5027"/>
                  </a:lnTo>
                  <a:lnTo>
                    <a:pt x="4491" y="5021"/>
                  </a:lnTo>
                  <a:lnTo>
                    <a:pt x="4507" y="5015"/>
                  </a:lnTo>
                  <a:lnTo>
                    <a:pt x="4522" y="5008"/>
                  </a:lnTo>
                  <a:lnTo>
                    <a:pt x="4537" y="5000"/>
                  </a:lnTo>
                  <a:lnTo>
                    <a:pt x="4553" y="4991"/>
                  </a:lnTo>
                  <a:lnTo>
                    <a:pt x="4568" y="4982"/>
                  </a:lnTo>
                  <a:lnTo>
                    <a:pt x="4583" y="4973"/>
                  </a:lnTo>
                  <a:lnTo>
                    <a:pt x="4597" y="4963"/>
                  </a:lnTo>
                  <a:lnTo>
                    <a:pt x="4610" y="4952"/>
                  </a:lnTo>
                  <a:lnTo>
                    <a:pt x="4624" y="4941"/>
                  </a:lnTo>
                  <a:lnTo>
                    <a:pt x="4636" y="4930"/>
                  </a:lnTo>
                  <a:lnTo>
                    <a:pt x="4649" y="4918"/>
                  </a:lnTo>
                  <a:lnTo>
                    <a:pt x="4660" y="4906"/>
                  </a:lnTo>
                  <a:lnTo>
                    <a:pt x="4672" y="4893"/>
                  </a:lnTo>
                  <a:lnTo>
                    <a:pt x="4683" y="4880"/>
                  </a:lnTo>
                  <a:lnTo>
                    <a:pt x="4693" y="4867"/>
                  </a:lnTo>
                  <a:lnTo>
                    <a:pt x="4703" y="4853"/>
                  </a:lnTo>
                  <a:lnTo>
                    <a:pt x="4712" y="4839"/>
                  </a:lnTo>
                  <a:lnTo>
                    <a:pt x="4721" y="4824"/>
                  </a:lnTo>
                  <a:lnTo>
                    <a:pt x="4729" y="4809"/>
                  </a:lnTo>
                  <a:lnTo>
                    <a:pt x="4737" y="4794"/>
                  </a:lnTo>
                  <a:lnTo>
                    <a:pt x="4744" y="4778"/>
                  </a:lnTo>
                  <a:lnTo>
                    <a:pt x="4750" y="4762"/>
                  </a:lnTo>
                  <a:lnTo>
                    <a:pt x="4756" y="4746"/>
                  </a:lnTo>
                  <a:lnTo>
                    <a:pt x="4762" y="4730"/>
                  </a:lnTo>
                  <a:lnTo>
                    <a:pt x="4766" y="4713"/>
                  </a:lnTo>
                  <a:lnTo>
                    <a:pt x="4770" y="4697"/>
                  </a:lnTo>
                  <a:lnTo>
                    <a:pt x="4774" y="4680"/>
                  </a:lnTo>
                  <a:lnTo>
                    <a:pt x="4777" y="4663"/>
                  </a:lnTo>
                  <a:lnTo>
                    <a:pt x="4779" y="4646"/>
                  </a:lnTo>
                  <a:lnTo>
                    <a:pt x="4781" y="4629"/>
                  </a:lnTo>
                  <a:lnTo>
                    <a:pt x="4782" y="46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16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4865"/>
                  </a:move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lnTo>
                    <a:pt x="1100" y="4865"/>
                  </a:lnTo>
                  <a:close/>
                  <a:moveTo>
                    <a:pt x="4761" y="1600"/>
                  </a:move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lnTo>
                    <a:pt x="4761" y="1600"/>
                  </a:lnTo>
                  <a:close/>
                  <a:moveTo>
                    <a:pt x="3513" y="2952"/>
                  </a:moveTo>
                  <a:lnTo>
                    <a:pt x="3513" y="2972"/>
                  </a:lnTo>
                  <a:lnTo>
                    <a:pt x="3513" y="2992"/>
                  </a:lnTo>
                  <a:lnTo>
                    <a:pt x="3511" y="3013"/>
                  </a:lnTo>
                  <a:lnTo>
                    <a:pt x="3510" y="3033"/>
                  </a:lnTo>
                  <a:lnTo>
                    <a:pt x="3507" y="3053"/>
                  </a:lnTo>
                  <a:lnTo>
                    <a:pt x="3504" y="3073"/>
                  </a:lnTo>
                  <a:lnTo>
                    <a:pt x="3499" y="3092"/>
                  </a:lnTo>
                  <a:lnTo>
                    <a:pt x="3495" y="3112"/>
                  </a:lnTo>
                  <a:lnTo>
                    <a:pt x="3489" y="3131"/>
                  </a:lnTo>
                  <a:lnTo>
                    <a:pt x="3483" y="3151"/>
                  </a:lnTo>
                  <a:lnTo>
                    <a:pt x="3476" y="3170"/>
                  </a:lnTo>
                  <a:lnTo>
                    <a:pt x="3468" y="3188"/>
                  </a:lnTo>
                  <a:lnTo>
                    <a:pt x="3460" y="3207"/>
                  </a:lnTo>
                  <a:lnTo>
                    <a:pt x="3451" y="3225"/>
                  </a:lnTo>
                  <a:lnTo>
                    <a:pt x="3441" y="3243"/>
                  </a:lnTo>
                  <a:lnTo>
                    <a:pt x="3430" y="3260"/>
                  </a:lnTo>
                  <a:lnTo>
                    <a:pt x="3419" y="3277"/>
                  </a:lnTo>
                  <a:lnTo>
                    <a:pt x="3407" y="3294"/>
                  </a:lnTo>
                  <a:lnTo>
                    <a:pt x="3395" y="3310"/>
                  </a:lnTo>
                  <a:lnTo>
                    <a:pt x="3382" y="3325"/>
                  </a:lnTo>
                  <a:lnTo>
                    <a:pt x="3369" y="3340"/>
                  </a:lnTo>
                  <a:lnTo>
                    <a:pt x="3355" y="3355"/>
                  </a:lnTo>
                  <a:lnTo>
                    <a:pt x="3340" y="3369"/>
                  </a:lnTo>
                  <a:lnTo>
                    <a:pt x="3325" y="3382"/>
                  </a:lnTo>
                  <a:lnTo>
                    <a:pt x="3310" y="3395"/>
                  </a:lnTo>
                  <a:lnTo>
                    <a:pt x="3294" y="3407"/>
                  </a:lnTo>
                  <a:lnTo>
                    <a:pt x="3277" y="3419"/>
                  </a:lnTo>
                  <a:lnTo>
                    <a:pt x="3260" y="3430"/>
                  </a:lnTo>
                  <a:lnTo>
                    <a:pt x="3243" y="3441"/>
                  </a:lnTo>
                  <a:lnTo>
                    <a:pt x="3225" y="3451"/>
                  </a:lnTo>
                  <a:lnTo>
                    <a:pt x="3207" y="3460"/>
                  </a:lnTo>
                  <a:lnTo>
                    <a:pt x="3188" y="3468"/>
                  </a:lnTo>
                  <a:lnTo>
                    <a:pt x="3170" y="3476"/>
                  </a:lnTo>
                  <a:lnTo>
                    <a:pt x="3151" y="3483"/>
                  </a:lnTo>
                  <a:lnTo>
                    <a:pt x="3131" y="3489"/>
                  </a:lnTo>
                  <a:lnTo>
                    <a:pt x="3112" y="3495"/>
                  </a:lnTo>
                  <a:lnTo>
                    <a:pt x="3092" y="3499"/>
                  </a:lnTo>
                  <a:lnTo>
                    <a:pt x="3073" y="3504"/>
                  </a:lnTo>
                  <a:lnTo>
                    <a:pt x="3053" y="3507"/>
                  </a:lnTo>
                  <a:lnTo>
                    <a:pt x="3033" y="3510"/>
                  </a:lnTo>
                  <a:lnTo>
                    <a:pt x="3013" y="3511"/>
                  </a:lnTo>
                  <a:lnTo>
                    <a:pt x="2992" y="3513"/>
                  </a:lnTo>
                  <a:lnTo>
                    <a:pt x="2972" y="3513"/>
                  </a:lnTo>
                  <a:lnTo>
                    <a:pt x="2952" y="3513"/>
                  </a:lnTo>
                  <a:lnTo>
                    <a:pt x="2931" y="3511"/>
                  </a:lnTo>
                  <a:lnTo>
                    <a:pt x="2911" y="3510"/>
                  </a:lnTo>
                  <a:lnTo>
                    <a:pt x="2891" y="3507"/>
                  </a:lnTo>
                  <a:lnTo>
                    <a:pt x="2871" y="3504"/>
                  </a:lnTo>
                  <a:lnTo>
                    <a:pt x="2852" y="3499"/>
                  </a:lnTo>
                  <a:lnTo>
                    <a:pt x="2832" y="3495"/>
                  </a:lnTo>
                  <a:lnTo>
                    <a:pt x="2813" y="3489"/>
                  </a:lnTo>
                  <a:lnTo>
                    <a:pt x="2794" y="3483"/>
                  </a:lnTo>
                  <a:lnTo>
                    <a:pt x="2775" y="3476"/>
                  </a:lnTo>
                  <a:lnTo>
                    <a:pt x="2756" y="3468"/>
                  </a:lnTo>
                  <a:lnTo>
                    <a:pt x="2738" y="3460"/>
                  </a:lnTo>
                  <a:lnTo>
                    <a:pt x="2720" y="3451"/>
                  </a:lnTo>
                  <a:lnTo>
                    <a:pt x="2702" y="3441"/>
                  </a:lnTo>
                  <a:lnTo>
                    <a:pt x="2685" y="3430"/>
                  </a:lnTo>
                  <a:lnTo>
                    <a:pt x="2668" y="3419"/>
                  </a:lnTo>
                  <a:lnTo>
                    <a:pt x="2651" y="3407"/>
                  </a:lnTo>
                  <a:lnTo>
                    <a:pt x="2635" y="3395"/>
                  </a:lnTo>
                  <a:lnTo>
                    <a:pt x="2620" y="3382"/>
                  </a:lnTo>
                  <a:lnTo>
                    <a:pt x="2604" y="3369"/>
                  </a:lnTo>
                  <a:lnTo>
                    <a:pt x="2590" y="3355"/>
                  </a:lnTo>
                  <a:lnTo>
                    <a:pt x="2576" y="3340"/>
                  </a:lnTo>
                  <a:lnTo>
                    <a:pt x="2562" y="3325"/>
                  </a:lnTo>
                  <a:lnTo>
                    <a:pt x="2549" y="3310"/>
                  </a:lnTo>
                  <a:lnTo>
                    <a:pt x="2537" y="3294"/>
                  </a:lnTo>
                  <a:lnTo>
                    <a:pt x="2525" y="3277"/>
                  </a:lnTo>
                  <a:lnTo>
                    <a:pt x="2514" y="3260"/>
                  </a:lnTo>
                  <a:lnTo>
                    <a:pt x="2504" y="3243"/>
                  </a:lnTo>
                  <a:lnTo>
                    <a:pt x="2494" y="3225"/>
                  </a:lnTo>
                  <a:lnTo>
                    <a:pt x="2485" y="3207"/>
                  </a:lnTo>
                  <a:lnTo>
                    <a:pt x="2476" y="3188"/>
                  </a:lnTo>
                  <a:lnTo>
                    <a:pt x="2469" y="3170"/>
                  </a:lnTo>
                  <a:lnTo>
                    <a:pt x="2461" y="3151"/>
                  </a:lnTo>
                  <a:lnTo>
                    <a:pt x="2455" y="3131"/>
                  </a:lnTo>
                  <a:lnTo>
                    <a:pt x="2449" y="3112"/>
                  </a:lnTo>
                  <a:lnTo>
                    <a:pt x="2445" y="3092"/>
                  </a:lnTo>
                  <a:lnTo>
                    <a:pt x="2440" y="3073"/>
                  </a:lnTo>
                  <a:lnTo>
                    <a:pt x="2437" y="3053"/>
                  </a:lnTo>
                  <a:lnTo>
                    <a:pt x="2434" y="3033"/>
                  </a:lnTo>
                  <a:lnTo>
                    <a:pt x="2433" y="3013"/>
                  </a:lnTo>
                  <a:lnTo>
                    <a:pt x="2431" y="2992"/>
                  </a:lnTo>
                  <a:lnTo>
                    <a:pt x="2431" y="2972"/>
                  </a:lnTo>
                  <a:lnTo>
                    <a:pt x="2431" y="2952"/>
                  </a:lnTo>
                  <a:lnTo>
                    <a:pt x="2433" y="2931"/>
                  </a:lnTo>
                  <a:lnTo>
                    <a:pt x="2434" y="2911"/>
                  </a:lnTo>
                  <a:lnTo>
                    <a:pt x="2437" y="2891"/>
                  </a:lnTo>
                  <a:lnTo>
                    <a:pt x="2440" y="2871"/>
                  </a:lnTo>
                  <a:lnTo>
                    <a:pt x="2445" y="2852"/>
                  </a:lnTo>
                  <a:lnTo>
                    <a:pt x="2449" y="2832"/>
                  </a:lnTo>
                  <a:lnTo>
                    <a:pt x="2455" y="2813"/>
                  </a:lnTo>
                  <a:lnTo>
                    <a:pt x="2461" y="2794"/>
                  </a:lnTo>
                  <a:lnTo>
                    <a:pt x="2469" y="2775"/>
                  </a:lnTo>
                  <a:lnTo>
                    <a:pt x="2476" y="2756"/>
                  </a:lnTo>
                  <a:lnTo>
                    <a:pt x="2485" y="2738"/>
                  </a:lnTo>
                  <a:lnTo>
                    <a:pt x="2494" y="2720"/>
                  </a:lnTo>
                  <a:lnTo>
                    <a:pt x="2504" y="2702"/>
                  </a:lnTo>
                  <a:lnTo>
                    <a:pt x="2514" y="2685"/>
                  </a:lnTo>
                  <a:lnTo>
                    <a:pt x="2525" y="2668"/>
                  </a:lnTo>
                  <a:lnTo>
                    <a:pt x="2537" y="2651"/>
                  </a:lnTo>
                  <a:lnTo>
                    <a:pt x="2549" y="2635"/>
                  </a:lnTo>
                  <a:lnTo>
                    <a:pt x="2562" y="2620"/>
                  </a:lnTo>
                  <a:lnTo>
                    <a:pt x="2576" y="2604"/>
                  </a:lnTo>
                  <a:lnTo>
                    <a:pt x="2590" y="2590"/>
                  </a:lnTo>
                  <a:lnTo>
                    <a:pt x="2604" y="2576"/>
                  </a:lnTo>
                  <a:lnTo>
                    <a:pt x="2620" y="2562"/>
                  </a:lnTo>
                  <a:lnTo>
                    <a:pt x="2635" y="2549"/>
                  </a:lnTo>
                  <a:lnTo>
                    <a:pt x="2651" y="2537"/>
                  </a:lnTo>
                  <a:lnTo>
                    <a:pt x="2668" y="2525"/>
                  </a:lnTo>
                  <a:lnTo>
                    <a:pt x="2685" y="2514"/>
                  </a:lnTo>
                  <a:lnTo>
                    <a:pt x="2702" y="2504"/>
                  </a:lnTo>
                  <a:lnTo>
                    <a:pt x="2720" y="2494"/>
                  </a:lnTo>
                  <a:lnTo>
                    <a:pt x="2738" y="2485"/>
                  </a:lnTo>
                  <a:lnTo>
                    <a:pt x="2756" y="2476"/>
                  </a:lnTo>
                  <a:lnTo>
                    <a:pt x="2775" y="2469"/>
                  </a:lnTo>
                  <a:lnTo>
                    <a:pt x="2794" y="2461"/>
                  </a:lnTo>
                  <a:lnTo>
                    <a:pt x="2813" y="2455"/>
                  </a:lnTo>
                  <a:lnTo>
                    <a:pt x="2832" y="2449"/>
                  </a:lnTo>
                  <a:lnTo>
                    <a:pt x="2852" y="2445"/>
                  </a:lnTo>
                  <a:lnTo>
                    <a:pt x="2871" y="2440"/>
                  </a:lnTo>
                  <a:lnTo>
                    <a:pt x="2891" y="2437"/>
                  </a:lnTo>
                  <a:lnTo>
                    <a:pt x="2911" y="2434"/>
                  </a:lnTo>
                  <a:lnTo>
                    <a:pt x="2931" y="2433"/>
                  </a:lnTo>
                  <a:lnTo>
                    <a:pt x="2952" y="2431"/>
                  </a:lnTo>
                  <a:lnTo>
                    <a:pt x="2972" y="2431"/>
                  </a:lnTo>
                  <a:lnTo>
                    <a:pt x="2992" y="2431"/>
                  </a:lnTo>
                  <a:lnTo>
                    <a:pt x="3013" y="2433"/>
                  </a:lnTo>
                  <a:lnTo>
                    <a:pt x="3033" y="2434"/>
                  </a:lnTo>
                  <a:lnTo>
                    <a:pt x="3053" y="2437"/>
                  </a:lnTo>
                  <a:lnTo>
                    <a:pt x="3073" y="2440"/>
                  </a:lnTo>
                  <a:lnTo>
                    <a:pt x="3092" y="2445"/>
                  </a:lnTo>
                  <a:lnTo>
                    <a:pt x="3112" y="2449"/>
                  </a:lnTo>
                  <a:lnTo>
                    <a:pt x="3131" y="2455"/>
                  </a:lnTo>
                  <a:lnTo>
                    <a:pt x="3151" y="2461"/>
                  </a:lnTo>
                  <a:lnTo>
                    <a:pt x="3170" y="2469"/>
                  </a:lnTo>
                  <a:lnTo>
                    <a:pt x="3188" y="2476"/>
                  </a:lnTo>
                  <a:lnTo>
                    <a:pt x="3207" y="2485"/>
                  </a:lnTo>
                  <a:lnTo>
                    <a:pt x="3225" y="2494"/>
                  </a:lnTo>
                  <a:lnTo>
                    <a:pt x="3243" y="2504"/>
                  </a:lnTo>
                  <a:lnTo>
                    <a:pt x="3260" y="2514"/>
                  </a:lnTo>
                  <a:lnTo>
                    <a:pt x="3277" y="2525"/>
                  </a:lnTo>
                  <a:lnTo>
                    <a:pt x="3294" y="2537"/>
                  </a:lnTo>
                  <a:lnTo>
                    <a:pt x="3310" y="2549"/>
                  </a:lnTo>
                  <a:lnTo>
                    <a:pt x="3325" y="2562"/>
                  </a:lnTo>
                  <a:lnTo>
                    <a:pt x="3340" y="2576"/>
                  </a:lnTo>
                  <a:lnTo>
                    <a:pt x="3355" y="2590"/>
                  </a:lnTo>
                  <a:lnTo>
                    <a:pt x="3369" y="2604"/>
                  </a:lnTo>
                  <a:lnTo>
                    <a:pt x="3382" y="2620"/>
                  </a:lnTo>
                  <a:lnTo>
                    <a:pt x="3395" y="2635"/>
                  </a:lnTo>
                  <a:lnTo>
                    <a:pt x="3407" y="2651"/>
                  </a:lnTo>
                  <a:lnTo>
                    <a:pt x="3419" y="2668"/>
                  </a:lnTo>
                  <a:lnTo>
                    <a:pt x="3430" y="2685"/>
                  </a:lnTo>
                  <a:lnTo>
                    <a:pt x="3441" y="2702"/>
                  </a:lnTo>
                  <a:lnTo>
                    <a:pt x="3451" y="2720"/>
                  </a:lnTo>
                  <a:lnTo>
                    <a:pt x="3460" y="2738"/>
                  </a:lnTo>
                  <a:lnTo>
                    <a:pt x="3468" y="2756"/>
                  </a:lnTo>
                  <a:lnTo>
                    <a:pt x="3476" y="2775"/>
                  </a:lnTo>
                  <a:lnTo>
                    <a:pt x="3483" y="2794"/>
                  </a:lnTo>
                  <a:lnTo>
                    <a:pt x="3489" y="2813"/>
                  </a:lnTo>
                  <a:lnTo>
                    <a:pt x="3495" y="2832"/>
                  </a:lnTo>
                  <a:lnTo>
                    <a:pt x="3499" y="2852"/>
                  </a:lnTo>
                  <a:lnTo>
                    <a:pt x="3504" y="2871"/>
                  </a:lnTo>
                  <a:lnTo>
                    <a:pt x="3507" y="2891"/>
                  </a:lnTo>
                  <a:lnTo>
                    <a:pt x="3510" y="2911"/>
                  </a:lnTo>
                  <a:lnTo>
                    <a:pt x="3511" y="2931"/>
                  </a:lnTo>
                  <a:lnTo>
                    <a:pt x="3513" y="29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5" name="Google Shape;1705;p16"/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</p:grpSpPr>
        <p:sp>
          <p:nvSpPr>
            <p:cNvPr id="1706" name="Google Shape;1706;p16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4" y="7502"/>
                  </a:moveTo>
                  <a:lnTo>
                    <a:pt x="7674" y="2062"/>
                  </a:lnTo>
                  <a:lnTo>
                    <a:pt x="7704" y="2037"/>
                  </a:lnTo>
                  <a:lnTo>
                    <a:pt x="7737" y="2016"/>
                  </a:lnTo>
                  <a:lnTo>
                    <a:pt x="7773" y="2000"/>
                  </a:lnTo>
                  <a:lnTo>
                    <a:pt x="7811" y="1988"/>
                  </a:lnTo>
                  <a:lnTo>
                    <a:pt x="7849" y="1982"/>
                  </a:lnTo>
                  <a:lnTo>
                    <a:pt x="7889" y="1980"/>
                  </a:lnTo>
                  <a:lnTo>
                    <a:pt x="7928" y="1984"/>
                  </a:lnTo>
                  <a:lnTo>
                    <a:pt x="7966" y="1993"/>
                  </a:lnTo>
                  <a:lnTo>
                    <a:pt x="8003" y="2006"/>
                  </a:lnTo>
                  <a:lnTo>
                    <a:pt x="8037" y="2025"/>
                  </a:lnTo>
                  <a:lnTo>
                    <a:pt x="8069" y="2047"/>
                  </a:lnTo>
                  <a:lnTo>
                    <a:pt x="8098" y="2074"/>
                  </a:lnTo>
                  <a:lnTo>
                    <a:pt x="8123" y="2104"/>
                  </a:lnTo>
                  <a:lnTo>
                    <a:pt x="8144" y="2137"/>
                  </a:lnTo>
                  <a:lnTo>
                    <a:pt x="8160" y="2173"/>
                  </a:lnTo>
                  <a:lnTo>
                    <a:pt x="8172" y="2211"/>
                  </a:lnTo>
                  <a:lnTo>
                    <a:pt x="8178" y="2249"/>
                  </a:lnTo>
                  <a:lnTo>
                    <a:pt x="8180" y="2289"/>
                  </a:lnTo>
                  <a:lnTo>
                    <a:pt x="8176" y="2328"/>
                  </a:lnTo>
                  <a:lnTo>
                    <a:pt x="8167" y="2366"/>
                  </a:lnTo>
                  <a:lnTo>
                    <a:pt x="8154" y="2403"/>
                  </a:lnTo>
                  <a:lnTo>
                    <a:pt x="8135" y="2437"/>
                  </a:lnTo>
                  <a:lnTo>
                    <a:pt x="8113" y="2469"/>
                  </a:lnTo>
                  <a:lnTo>
                    <a:pt x="8086" y="2498"/>
                  </a:lnTo>
                  <a:lnTo>
                    <a:pt x="2326" y="7938"/>
                  </a:lnTo>
                  <a:lnTo>
                    <a:pt x="2296" y="7963"/>
                  </a:lnTo>
                  <a:lnTo>
                    <a:pt x="2263" y="7984"/>
                  </a:lnTo>
                  <a:lnTo>
                    <a:pt x="2227" y="8000"/>
                  </a:lnTo>
                  <a:lnTo>
                    <a:pt x="2189" y="8012"/>
                  </a:lnTo>
                  <a:lnTo>
                    <a:pt x="2151" y="8018"/>
                  </a:lnTo>
                  <a:lnTo>
                    <a:pt x="2111" y="8020"/>
                  </a:lnTo>
                  <a:lnTo>
                    <a:pt x="2072" y="8016"/>
                  </a:lnTo>
                  <a:lnTo>
                    <a:pt x="2034" y="8007"/>
                  </a:lnTo>
                  <a:lnTo>
                    <a:pt x="1997" y="7994"/>
                  </a:lnTo>
                  <a:lnTo>
                    <a:pt x="1963" y="7975"/>
                  </a:lnTo>
                  <a:lnTo>
                    <a:pt x="1931" y="7953"/>
                  </a:lnTo>
                  <a:lnTo>
                    <a:pt x="1902" y="7926"/>
                  </a:lnTo>
                  <a:lnTo>
                    <a:pt x="1877" y="7896"/>
                  </a:lnTo>
                  <a:lnTo>
                    <a:pt x="1856" y="7863"/>
                  </a:lnTo>
                  <a:lnTo>
                    <a:pt x="1840" y="7827"/>
                  </a:lnTo>
                  <a:lnTo>
                    <a:pt x="1828" y="7789"/>
                  </a:lnTo>
                  <a:lnTo>
                    <a:pt x="1822" y="7751"/>
                  </a:lnTo>
                  <a:lnTo>
                    <a:pt x="1820" y="7711"/>
                  </a:lnTo>
                  <a:lnTo>
                    <a:pt x="1824" y="7672"/>
                  </a:lnTo>
                  <a:lnTo>
                    <a:pt x="1833" y="7634"/>
                  </a:lnTo>
                  <a:lnTo>
                    <a:pt x="1846" y="7597"/>
                  </a:lnTo>
                  <a:lnTo>
                    <a:pt x="1865" y="7563"/>
                  </a:lnTo>
                  <a:lnTo>
                    <a:pt x="1887" y="7531"/>
                  </a:lnTo>
                  <a:lnTo>
                    <a:pt x="1914" y="7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16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9" y="6707"/>
                  </a:moveTo>
                  <a:lnTo>
                    <a:pt x="8450" y="6755"/>
                  </a:lnTo>
                  <a:lnTo>
                    <a:pt x="8450" y="6765"/>
                  </a:lnTo>
                  <a:lnTo>
                    <a:pt x="8449" y="6813"/>
                  </a:lnTo>
                  <a:lnTo>
                    <a:pt x="8449" y="6822"/>
                  </a:lnTo>
                  <a:lnTo>
                    <a:pt x="8446" y="6870"/>
                  </a:lnTo>
                  <a:lnTo>
                    <a:pt x="8445" y="6879"/>
                  </a:lnTo>
                  <a:lnTo>
                    <a:pt x="8441" y="6927"/>
                  </a:lnTo>
                  <a:lnTo>
                    <a:pt x="8440" y="6936"/>
                  </a:lnTo>
                  <a:lnTo>
                    <a:pt x="8434" y="6984"/>
                  </a:lnTo>
                  <a:lnTo>
                    <a:pt x="8432" y="6993"/>
                  </a:lnTo>
                  <a:lnTo>
                    <a:pt x="8424" y="7040"/>
                  </a:lnTo>
                  <a:lnTo>
                    <a:pt x="8422" y="7049"/>
                  </a:lnTo>
                  <a:lnTo>
                    <a:pt x="8413" y="7096"/>
                  </a:lnTo>
                  <a:lnTo>
                    <a:pt x="8411" y="7105"/>
                  </a:lnTo>
                  <a:lnTo>
                    <a:pt x="8399" y="7151"/>
                  </a:lnTo>
                  <a:lnTo>
                    <a:pt x="8397" y="7160"/>
                  </a:lnTo>
                  <a:lnTo>
                    <a:pt x="8384" y="7206"/>
                  </a:lnTo>
                  <a:lnTo>
                    <a:pt x="8381" y="7215"/>
                  </a:lnTo>
                  <a:lnTo>
                    <a:pt x="8366" y="7260"/>
                  </a:lnTo>
                  <a:lnTo>
                    <a:pt x="8363" y="7269"/>
                  </a:lnTo>
                  <a:lnTo>
                    <a:pt x="8346" y="7314"/>
                  </a:lnTo>
                  <a:lnTo>
                    <a:pt x="8343" y="7323"/>
                  </a:lnTo>
                  <a:lnTo>
                    <a:pt x="8325" y="7367"/>
                  </a:lnTo>
                  <a:lnTo>
                    <a:pt x="8321" y="7375"/>
                  </a:lnTo>
                  <a:lnTo>
                    <a:pt x="8301" y="7419"/>
                  </a:lnTo>
                  <a:lnTo>
                    <a:pt x="8297" y="7427"/>
                  </a:lnTo>
                  <a:lnTo>
                    <a:pt x="8276" y="7470"/>
                  </a:lnTo>
                  <a:lnTo>
                    <a:pt x="8271" y="7478"/>
                  </a:lnTo>
                  <a:lnTo>
                    <a:pt x="8248" y="7520"/>
                  </a:lnTo>
                  <a:lnTo>
                    <a:pt x="8243" y="7529"/>
                  </a:lnTo>
                  <a:lnTo>
                    <a:pt x="8218" y="7571"/>
                  </a:lnTo>
                  <a:lnTo>
                    <a:pt x="8213" y="7578"/>
                  </a:lnTo>
                  <a:lnTo>
                    <a:pt x="8187" y="7619"/>
                  </a:lnTo>
                  <a:lnTo>
                    <a:pt x="8181" y="7626"/>
                  </a:lnTo>
                  <a:lnTo>
                    <a:pt x="8154" y="7665"/>
                  </a:lnTo>
                  <a:lnTo>
                    <a:pt x="8148" y="7673"/>
                  </a:lnTo>
                  <a:lnTo>
                    <a:pt x="8119" y="7711"/>
                  </a:lnTo>
                  <a:lnTo>
                    <a:pt x="8113" y="7718"/>
                  </a:lnTo>
                  <a:lnTo>
                    <a:pt x="8083" y="7755"/>
                  </a:lnTo>
                  <a:lnTo>
                    <a:pt x="8077" y="7762"/>
                  </a:lnTo>
                  <a:lnTo>
                    <a:pt x="8045" y="7798"/>
                  </a:lnTo>
                  <a:lnTo>
                    <a:pt x="8038" y="7804"/>
                  </a:lnTo>
                  <a:lnTo>
                    <a:pt x="8005" y="7839"/>
                  </a:lnTo>
                  <a:lnTo>
                    <a:pt x="7999" y="7845"/>
                  </a:lnTo>
                  <a:lnTo>
                    <a:pt x="7964" y="7878"/>
                  </a:lnTo>
                  <a:lnTo>
                    <a:pt x="7958" y="7885"/>
                  </a:lnTo>
                  <a:lnTo>
                    <a:pt x="7922" y="7917"/>
                  </a:lnTo>
                  <a:lnTo>
                    <a:pt x="7915" y="7923"/>
                  </a:lnTo>
                  <a:lnTo>
                    <a:pt x="7878" y="7953"/>
                  </a:lnTo>
                  <a:lnTo>
                    <a:pt x="7871" y="7959"/>
                  </a:lnTo>
                  <a:lnTo>
                    <a:pt x="7833" y="7988"/>
                  </a:lnTo>
                  <a:lnTo>
                    <a:pt x="7825" y="7994"/>
                  </a:lnTo>
                  <a:lnTo>
                    <a:pt x="7786" y="8021"/>
                  </a:lnTo>
                  <a:lnTo>
                    <a:pt x="7779" y="8027"/>
                  </a:lnTo>
                  <a:lnTo>
                    <a:pt x="7738" y="8053"/>
                  </a:lnTo>
                  <a:lnTo>
                    <a:pt x="7731" y="8058"/>
                  </a:lnTo>
                  <a:lnTo>
                    <a:pt x="7689" y="8083"/>
                  </a:lnTo>
                  <a:lnTo>
                    <a:pt x="7680" y="8088"/>
                  </a:lnTo>
                  <a:lnTo>
                    <a:pt x="7638" y="8111"/>
                  </a:lnTo>
                  <a:lnTo>
                    <a:pt x="7630" y="8116"/>
                  </a:lnTo>
                  <a:lnTo>
                    <a:pt x="7587" y="8137"/>
                  </a:lnTo>
                  <a:lnTo>
                    <a:pt x="7579" y="8141"/>
                  </a:lnTo>
                  <a:lnTo>
                    <a:pt x="7535" y="8161"/>
                  </a:lnTo>
                  <a:lnTo>
                    <a:pt x="7527" y="8165"/>
                  </a:lnTo>
                  <a:lnTo>
                    <a:pt x="7483" y="8183"/>
                  </a:lnTo>
                  <a:lnTo>
                    <a:pt x="7474" y="8186"/>
                  </a:lnTo>
                  <a:lnTo>
                    <a:pt x="7429" y="8203"/>
                  </a:lnTo>
                  <a:lnTo>
                    <a:pt x="7420" y="8206"/>
                  </a:lnTo>
                  <a:lnTo>
                    <a:pt x="7375" y="8221"/>
                  </a:lnTo>
                  <a:lnTo>
                    <a:pt x="7366" y="8224"/>
                  </a:lnTo>
                  <a:lnTo>
                    <a:pt x="7320" y="8237"/>
                  </a:lnTo>
                  <a:lnTo>
                    <a:pt x="7311" y="8239"/>
                  </a:lnTo>
                  <a:lnTo>
                    <a:pt x="7265" y="8251"/>
                  </a:lnTo>
                  <a:lnTo>
                    <a:pt x="7256" y="8253"/>
                  </a:lnTo>
                  <a:lnTo>
                    <a:pt x="7209" y="8262"/>
                  </a:lnTo>
                  <a:lnTo>
                    <a:pt x="7200" y="8264"/>
                  </a:lnTo>
                  <a:lnTo>
                    <a:pt x="7153" y="8272"/>
                  </a:lnTo>
                  <a:lnTo>
                    <a:pt x="7144" y="8274"/>
                  </a:lnTo>
                  <a:lnTo>
                    <a:pt x="7096" y="8280"/>
                  </a:lnTo>
                  <a:lnTo>
                    <a:pt x="7087" y="8281"/>
                  </a:lnTo>
                  <a:lnTo>
                    <a:pt x="7039" y="8285"/>
                  </a:lnTo>
                  <a:lnTo>
                    <a:pt x="7030" y="8286"/>
                  </a:lnTo>
                  <a:lnTo>
                    <a:pt x="6982" y="8289"/>
                  </a:lnTo>
                  <a:lnTo>
                    <a:pt x="6973" y="8289"/>
                  </a:lnTo>
                  <a:lnTo>
                    <a:pt x="6925" y="8290"/>
                  </a:lnTo>
                  <a:lnTo>
                    <a:pt x="6915" y="8290"/>
                  </a:lnTo>
                  <a:lnTo>
                    <a:pt x="6867" y="8289"/>
                  </a:lnTo>
                  <a:lnTo>
                    <a:pt x="6858" y="8289"/>
                  </a:lnTo>
                  <a:lnTo>
                    <a:pt x="6810" y="8286"/>
                  </a:lnTo>
                  <a:lnTo>
                    <a:pt x="6801" y="8285"/>
                  </a:lnTo>
                  <a:lnTo>
                    <a:pt x="6753" y="8281"/>
                  </a:lnTo>
                  <a:lnTo>
                    <a:pt x="6744" y="8280"/>
                  </a:lnTo>
                  <a:lnTo>
                    <a:pt x="6696" y="8274"/>
                  </a:lnTo>
                  <a:lnTo>
                    <a:pt x="6687" y="8272"/>
                  </a:lnTo>
                  <a:lnTo>
                    <a:pt x="6640" y="8264"/>
                  </a:lnTo>
                  <a:lnTo>
                    <a:pt x="6631" y="8262"/>
                  </a:lnTo>
                  <a:lnTo>
                    <a:pt x="6584" y="8253"/>
                  </a:lnTo>
                  <a:lnTo>
                    <a:pt x="6575" y="8251"/>
                  </a:lnTo>
                  <a:lnTo>
                    <a:pt x="6529" y="8239"/>
                  </a:lnTo>
                  <a:lnTo>
                    <a:pt x="6520" y="8237"/>
                  </a:lnTo>
                  <a:lnTo>
                    <a:pt x="6474" y="8224"/>
                  </a:lnTo>
                  <a:lnTo>
                    <a:pt x="6465" y="8221"/>
                  </a:lnTo>
                  <a:lnTo>
                    <a:pt x="6420" y="8206"/>
                  </a:lnTo>
                  <a:lnTo>
                    <a:pt x="6411" y="8203"/>
                  </a:lnTo>
                  <a:lnTo>
                    <a:pt x="6366" y="8186"/>
                  </a:lnTo>
                  <a:lnTo>
                    <a:pt x="6357" y="8183"/>
                  </a:lnTo>
                  <a:lnTo>
                    <a:pt x="6313" y="8165"/>
                  </a:lnTo>
                  <a:lnTo>
                    <a:pt x="6305" y="8161"/>
                  </a:lnTo>
                  <a:lnTo>
                    <a:pt x="6261" y="8141"/>
                  </a:lnTo>
                  <a:lnTo>
                    <a:pt x="6253" y="8137"/>
                  </a:lnTo>
                  <a:lnTo>
                    <a:pt x="6210" y="8116"/>
                  </a:lnTo>
                  <a:lnTo>
                    <a:pt x="6202" y="8111"/>
                  </a:lnTo>
                  <a:lnTo>
                    <a:pt x="6160" y="8088"/>
                  </a:lnTo>
                  <a:lnTo>
                    <a:pt x="6151" y="8083"/>
                  </a:lnTo>
                  <a:lnTo>
                    <a:pt x="6109" y="8058"/>
                  </a:lnTo>
                  <a:lnTo>
                    <a:pt x="6102" y="8053"/>
                  </a:lnTo>
                  <a:lnTo>
                    <a:pt x="6061" y="8027"/>
                  </a:lnTo>
                  <a:lnTo>
                    <a:pt x="6054" y="8021"/>
                  </a:lnTo>
                  <a:lnTo>
                    <a:pt x="6015" y="7994"/>
                  </a:lnTo>
                  <a:lnTo>
                    <a:pt x="6007" y="7988"/>
                  </a:lnTo>
                  <a:lnTo>
                    <a:pt x="5969" y="7959"/>
                  </a:lnTo>
                  <a:lnTo>
                    <a:pt x="5962" y="7953"/>
                  </a:lnTo>
                  <a:lnTo>
                    <a:pt x="5925" y="7923"/>
                  </a:lnTo>
                  <a:lnTo>
                    <a:pt x="5918" y="7917"/>
                  </a:lnTo>
                  <a:lnTo>
                    <a:pt x="5882" y="7885"/>
                  </a:lnTo>
                  <a:lnTo>
                    <a:pt x="5876" y="7878"/>
                  </a:lnTo>
                  <a:lnTo>
                    <a:pt x="5841" y="7845"/>
                  </a:lnTo>
                  <a:lnTo>
                    <a:pt x="5835" y="7839"/>
                  </a:lnTo>
                  <a:lnTo>
                    <a:pt x="5802" y="7804"/>
                  </a:lnTo>
                  <a:lnTo>
                    <a:pt x="5795" y="7798"/>
                  </a:lnTo>
                  <a:lnTo>
                    <a:pt x="5763" y="7762"/>
                  </a:lnTo>
                  <a:lnTo>
                    <a:pt x="5757" y="7755"/>
                  </a:lnTo>
                  <a:lnTo>
                    <a:pt x="5727" y="7718"/>
                  </a:lnTo>
                  <a:lnTo>
                    <a:pt x="5721" y="7711"/>
                  </a:lnTo>
                  <a:lnTo>
                    <a:pt x="5692" y="7673"/>
                  </a:lnTo>
                  <a:lnTo>
                    <a:pt x="5686" y="7665"/>
                  </a:lnTo>
                  <a:lnTo>
                    <a:pt x="5659" y="7626"/>
                  </a:lnTo>
                  <a:lnTo>
                    <a:pt x="5653" y="7619"/>
                  </a:lnTo>
                  <a:lnTo>
                    <a:pt x="5627" y="7578"/>
                  </a:lnTo>
                  <a:lnTo>
                    <a:pt x="5622" y="7571"/>
                  </a:lnTo>
                  <a:lnTo>
                    <a:pt x="5597" y="7529"/>
                  </a:lnTo>
                  <a:lnTo>
                    <a:pt x="5592" y="7520"/>
                  </a:lnTo>
                  <a:lnTo>
                    <a:pt x="5569" y="7478"/>
                  </a:lnTo>
                  <a:lnTo>
                    <a:pt x="5564" y="7470"/>
                  </a:lnTo>
                  <a:lnTo>
                    <a:pt x="5543" y="7427"/>
                  </a:lnTo>
                  <a:lnTo>
                    <a:pt x="5539" y="7419"/>
                  </a:lnTo>
                  <a:lnTo>
                    <a:pt x="5519" y="7375"/>
                  </a:lnTo>
                  <a:lnTo>
                    <a:pt x="5515" y="7367"/>
                  </a:lnTo>
                  <a:lnTo>
                    <a:pt x="5497" y="7323"/>
                  </a:lnTo>
                  <a:lnTo>
                    <a:pt x="5494" y="7314"/>
                  </a:lnTo>
                  <a:lnTo>
                    <a:pt x="5477" y="7269"/>
                  </a:lnTo>
                  <a:lnTo>
                    <a:pt x="5474" y="7260"/>
                  </a:lnTo>
                  <a:lnTo>
                    <a:pt x="5459" y="7215"/>
                  </a:lnTo>
                  <a:lnTo>
                    <a:pt x="5456" y="7206"/>
                  </a:lnTo>
                  <a:lnTo>
                    <a:pt x="5443" y="7160"/>
                  </a:lnTo>
                  <a:lnTo>
                    <a:pt x="5441" y="7151"/>
                  </a:lnTo>
                  <a:lnTo>
                    <a:pt x="5429" y="7105"/>
                  </a:lnTo>
                  <a:lnTo>
                    <a:pt x="5427" y="7096"/>
                  </a:lnTo>
                  <a:lnTo>
                    <a:pt x="5418" y="7049"/>
                  </a:lnTo>
                  <a:lnTo>
                    <a:pt x="5416" y="7040"/>
                  </a:lnTo>
                  <a:lnTo>
                    <a:pt x="5408" y="6993"/>
                  </a:lnTo>
                  <a:lnTo>
                    <a:pt x="5406" y="6984"/>
                  </a:lnTo>
                  <a:lnTo>
                    <a:pt x="5400" y="6936"/>
                  </a:lnTo>
                  <a:lnTo>
                    <a:pt x="5399" y="6927"/>
                  </a:lnTo>
                  <a:lnTo>
                    <a:pt x="5395" y="6879"/>
                  </a:lnTo>
                  <a:lnTo>
                    <a:pt x="5394" y="6870"/>
                  </a:lnTo>
                  <a:lnTo>
                    <a:pt x="5391" y="6822"/>
                  </a:lnTo>
                  <a:lnTo>
                    <a:pt x="5391" y="6813"/>
                  </a:lnTo>
                  <a:lnTo>
                    <a:pt x="5390" y="6765"/>
                  </a:lnTo>
                  <a:lnTo>
                    <a:pt x="5390" y="6755"/>
                  </a:lnTo>
                  <a:lnTo>
                    <a:pt x="5391" y="6707"/>
                  </a:lnTo>
                  <a:lnTo>
                    <a:pt x="5391" y="6698"/>
                  </a:lnTo>
                  <a:lnTo>
                    <a:pt x="5394" y="6650"/>
                  </a:lnTo>
                  <a:lnTo>
                    <a:pt x="5395" y="6641"/>
                  </a:lnTo>
                  <a:lnTo>
                    <a:pt x="5399" y="6593"/>
                  </a:lnTo>
                  <a:lnTo>
                    <a:pt x="5400" y="6584"/>
                  </a:lnTo>
                  <a:lnTo>
                    <a:pt x="5406" y="6536"/>
                  </a:lnTo>
                  <a:lnTo>
                    <a:pt x="5408" y="6527"/>
                  </a:lnTo>
                  <a:lnTo>
                    <a:pt x="5416" y="6480"/>
                  </a:lnTo>
                  <a:lnTo>
                    <a:pt x="5418" y="6471"/>
                  </a:lnTo>
                  <a:lnTo>
                    <a:pt x="5427" y="6424"/>
                  </a:lnTo>
                  <a:lnTo>
                    <a:pt x="5429" y="6415"/>
                  </a:lnTo>
                  <a:lnTo>
                    <a:pt x="5441" y="6369"/>
                  </a:lnTo>
                  <a:lnTo>
                    <a:pt x="5443" y="6360"/>
                  </a:lnTo>
                  <a:lnTo>
                    <a:pt x="5456" y="6314"/>
                  </a:lnTo>
                  <a:lnTo>
                    <a:pt x="5459" y="6305"/>
                  </a:lnTo>
                  <a:lnTo>
                    <a:pt x="5474" y="6260"/>
                  </a:lnTo>
                  <a:lnTo>
                    <a:pt x="5477" y="6251"/>
                  </a:lnTo>
                  <a:lnTo>
                    <a:pt x="5494" y="6206"/>
                  </a:lnTo>
                  <a:lnTo>
                    <a:pt x="5497" y="6197"/>
                  </a:lnTo>
                  <a:lnTo>
                    <a:pt x="5515" y="6153"/>
                  </a:lnTo>
                  <a:lnTo>
                    <a:pt x="5519" y="6145"/>
                  </a:lnTo>
                  <a:lnTo>
                    <a:pt x="5539" y="6101"/>
                  </a:lnTo>
                  <a:lnTo>
                    <a:pt x="5543" y="6093"/>
                  </a:lnTo>
                  <a:lnTo>
                    <a:pt x="5564" y="6050"/>
                  </a:lnTo>
                  <a:lnTo>
                    <a:pt x="5569" y="6042"/>
                  </a:lnTo>
                  <a:lnTo>
                    <a:pt x="5592" y="6000"/>
                  </a:lnTo>
                  <a:lnTo>
                    <a:pt x="5597" y="5991"/>
                  </a:lnTo>
                  <a:lnTo>
                    <a:pt x="5622" y="5949"/>
                  </a:lnTo>
                  <a:lnTo>
                    <a:pt x="5627" y="5942"/>
                  </a:lnTo>
                  <a:lnTo>
                    <a:pt x="5653" y="5901"/>
                  </a:lnTo>
                  <a:lnTo>
                    <a:pt x="5659" y="5894"/>
                  </a:lnTo>
                  <a:lnTo>
                    <a:pt x="5686" y="5855"/>
                  </a:lnTo>
                  <a:lnTo>
                    <a:pt x="5692" y="5847"/>
                  </a:lnTo>
                  <a:lnTo>
                    <a:pt x="5721" y="5809"/>
                  </a:lnTo>
                  <a:lnTo>
                    <a:pt x="5727" y="5802"/>
                  </a:lnTo>
                  <a:lnTo>
                    <a:pt x="5757" y="5765"/>
                  </a:lnTo>
                  <a:lnTo>
                    <a:pt x="5763" y="5758"/>
                  </a:lnTo>
                  <a:lnTo>
                    <a:pt x="5795" y="5722"/>
                  </a:lnTo>
                  <a:lnTo>
                    <a:pt x="5802" y="5716"/>
                  </a:lnTo>
                  <a:lnTo>
                    <a:pt x="5835" y="5681"/>
                  </a:lnTo>
                  <a:lnTo>
                    <a:pt x="5841" y="5675"/>
                  </a:lnTo>
                  <a:lnTo>
                    <a:pt x="5876" y="5642"/>
                  </a:lnTo>
                  <a:lnTo>
                    <a:pt x="5882" y="5635"/>
                  </a:lnTo>
                  <a:lnTo>
                    <a:pt x="5918" y="5603"/>
                  </a:lnTo>
                  <a:lnTo>
                    <a:pt x="5925" y="5597"/>
                  </a:lnTo>
                  <a:lnTo>
                    <a:pt x="5962" y="5567"/>
                  </a:lnTo>
                  <a:lnTo>
                    <a:pt x="5969" y="5561"/>
                  </a:lnTo>
                  <a:lnTo>
                    <a:pt x="6007" y="5532"/>
                  </a:lnTo>
                  <a:lnTo>
                    <a:pt x="6015" y="5526"/>
                  </a:lnTo>
                  <a:lnTo>
                    <a:pt x="6054" y="5499"/>
                  </a:lnTo>
                  <a:lnTo>
                    <a:pt x="6061" y="5493"/>
                  </a:lnTo>
                  <a:lnTo>
                    <a:pt x="6102" y="5467"/>
                  </a:lnTo>
                  <a:lnTo>
                    <a:pt x="6109" y="5462"/>
                  </a:lnTo>
                  <a:lnTo>
                    <a:pt x="6151" y="5437"/>
                  </a:lnTo>
                  <a:lnTo>
                    <a:pt x="6160" y="5432"/>
                  </a:lnTo>
                  <a:lnTo>
                    <a:pt x="6202" y="5409"/>
                  </a:lnTo>
                  <a:lnTo>
                    <a:pt x="6210" y="5404"/>
                  </a:lnTo>
                  <a:lnTo>
                    <a:pt x="6253" y="5383"/>
                  </a:lnTo>
                  <a:lnTo>
                    <a:pt x="6261" y="5379"/>
                  </a:lnTo>
                  <a:lnTo>
                    <a:pt x="6305" y="5359"/>
                  </a:lnTo>
                  <a:lnTo>
                    <a:pt x="6313" y="5355"/>
                  </a:lnTo>
                  <a:lnTo>
                    <a:pt x="6357" y="5337"/>
                  </a:lnTo>
                  <a:lnTo>
                    <a:pt x="6366" y="5334"/>
                  </a:lnTo>
                  <a:lnTo>
                    <a:pt x="6411" y="5317"/>
                  </a:lnTo>
                  <a:lnTo>
                    <a:pt x="6420" y="5314"/>
                  </a:lnTo>
                  <a:lnTo>
                    <a:pt x="6465" y="5299"/>
                  </a:lnTo>
                  <a:lnTo>
                    <a:pt x="6474" y="5296"/>
                  </a:lnTo>
                  <a:lnTo>
                    <a:pt x="6520" y="5283"/>
                  </a:lnTo>
                  <a:lnTo>
                    <a:pt x="6529" y="5281"/>
                  </a:lnTo>
                  <a:lnTo>
                    <a:pt x="6575" y="5269"/>
                  </a:lnTo>
                  <a:lnTo>
                    <a:pt x="6584" y="5267"/>
                  </a:lnTo>
                  <a:lnTo>
                    <a:pt x="6631" y="5258"/>
                  </a:lnTo>
                  <a:lnTo>
                    <a:pt x="6640" y="5256"/>
                  </a:lnTo>
                  <a:lnTo>
                    <a:pt x="6687" y="5248"/>
                  </a:lnTo>
                  <a:lnTo>
                    <a:pt x="6696" y="5246"/>
                  </a:lnTo>
                  <a:lnTo>
                    <a:pt x="6744" y="5240"/>
                  </a:lnTo>
                  <a:lnTo>
                    <a:pt x="6753" y="5239"/>
                  </a:lnTo>
                  <a:lnTo>
                    <a:pt x="6801" y="5235"/>
                  </a:lnTo>
                  <a:lnTo>
                    <a:pt x="6810" y="5234"/>
                  </a:lnTo>
                  <a:lnTo>
                    <a:pt x="6858" y="5231"/>
                  </a:lnTo>
                  <a:lnTo>
                    <a:pt x="6867" y="5231"/>
                  </a:lnTo>
                  <a:lnTo>
                    <a:pt x="6915" y="5230"/>
                  </a:lnTo>
                  <a:lnTo>
                    <a:pt x="6925" y="5230"/>
                  </a:lnTo>
                  <a:lnTo>
                    <a:pt x="6973" y="5231"/>
                  </a:lnTo>
                  <a:lnTo>
                    <a:pt x="6982" y="5231"/>
                  </a:lnTo>
                  <a:lnTo>
                    <a:pt x="7030" y="5234"/>
                  </a:lnTo>
                  <a:lnTo>
                    <a:pt x="7039" y="5235"/>
                  </a:lnTo>
                  <a:lnTo>
                    <a:pt x="7087" y="5239"/>
                  </a:lnTo>
                  <a:lnTo>
                    <a:pt x="7096" y="5240"/>
                  </a:lnTo>
                  <a:lnTo>
                    <a:pt x="7144" y="5246"/>
                  </a:lnTo>
                  <a:lnTo>
                    <a:pt x="7153" y="5248"/>
                  </a:lnTo>
                  <a:lnTo>
                    <a:pt x="7200" y="5256"/>
                  </a:lnTo>
                  <a:lnTo>
                    <a:pt x="7209" y="5258"/>
                  </a:lnTo>
                  <a:lnTo>
                    <a:pt x="7256" y="5267"/>
                  </a:lnTo>
                  <a:lnTo>
                    <a:pt x="7265" y="5269"/>
                  </a:lnTo>
                  <a:lnTo>
                    <a:pt x="7311" y="5281"/>
                  </a:lnTo>
                  <a:lnTo>
                    <a:pt x="7320" y="5283"/>
                  </a:lnTo>
                  <a:lnTo>
                    <a:pt x="7366" y="5296"/>
                  </a:lnTo>
                  <a:lnTo>
                    <a:pt x="7375" y="5299"/>
                  </a:lnTo>
                  <a:lnTo>
                    <a:pt x="7420" y="5314"/>
                  </a:lnTo>
                  <a:lnTo>
                    <a:pt x="7429" y="5317"/>
                  </a:lnTo>
                  <a:lnTo>
                    <a:pt x="7474" y="5334"/>
                  </a:lnTo>
                  <a:lnTo>
                    <a:pt x="7483" y="5337"/>
                  </a:lnTo>
                  <a:lnTo>
                    <a:pt x="7527" y="5355"/>
                  </a:lnTo>
                  <a:lnTo>
                    <a:pt x="7535" y="5359"/>
                  </a:lnTo>
                  <a:lnTo>
                    <a:pt x="7579" y="5379"/>
                  </a:lnTo>
                  <a:lnTo>
                    <a:pt x="7587" y="5383"/>
                  </a:lnTo>
                  <a:lnTo>
                    <a:pt x="7630" y="5404"/>
                  </a:lnTo>
                  <a:lnTo>
                    <a:pt x="7638" y="5409"/>
                  </a:lnTo>
                  <a:lnTo>
                    <a:pt x="7680" y="5432"/>
                  </a:lnTo>
                  <a:lnTo>
                    <a:pt x="7689" y="5437"/>
                  </a:lnTo>
                  <a:lnTo>
                    <a:pt x="7731" y="5462"/>
                  </a:lnTo>
                  <a:lnTo>
                    <a:pt x="7738" y="5467"/>
                  </a:lnTo>
                  <a:lnTo>
                    <a:pt x="7779" y="5493"/>
                  </a:lnTo>
                  <a:lnTo>
                    <a:pt x="7786" y="5499"/>
                  </a:lnTo>
                  <a:lnTo>
                    <a:pt x="7825" y="5526"/>
                  </a:lnTo>
                  <a:lnTo>
                    <a:pt x="7833" y="5532"/>
                  </a:lnTo>
                  <a:lnTo>
                    <a:pt x="7871" y="5561"/>
                  </a:lnTo>
                  <a:lnTo>
                    <a:pt x="7878" y="5567"/>
                  </a:lnTo>
                  <a:lnTo>
                    <a:pt x="7915" y="5597"/>
                  </a:lnTo>
                  <a:lnTo>
                    <a:pt x="7922" y="5603"/>
                  </a:lnTo>
                  <a:lnTo>
                    <a:pt x="7958" y="5635"/>
                  </a:lnTo>
                  <a:lnTo>
                    <a:pt x="7964" y="5642"/>
                  </a:lnTo>
                  <a:lnTo>
                    <a:pt x="7999" y="5675"/>
                  </a:lnTo>
                  <a:lnTo>
                    <a:pt x="8005" y="5681"/>
                  </a:lnTo>
                  <a:lnTo>
                    <a:pt x="8038" y="5716"/>
                  </a:lnTo>
                  <a:lnTo>
                    <a:pt x="8045" y="5722"/>
                  </a:lnTo>
                  <a:lnTo>
                    <a:pt x="8077" y="5758"/>
                  </a:lnTo>
                  <a:lnTo>
                    <a:pt x="8083" y="5765"/>
                  </a:lnTo>
                  <a:lnTo>
                    <a:pt x="8113" y="5802"/>
                  </a:lnTo>
                  <a:lnTo>
                    <a:pt x="8119" y="5809"/>
                  </a:lnTo>
                  <a:lnTo>
                    <a:pt x="8148" y="5847"/>
                  </a:lnTo>
                  <a:lnTo>
                    <a:pt x="8154" y="5855"/>
                  </a:lnTo>
                  <a:lnTo>
                    <a:pt x="8181" y="5894"/>
                  </a:lnTo>
                  <a:lnTo>
                    <a:pt x="8187" y="5901"/>
                  </a:lnTo>
                  <a:lnTo>
                    <a:pt x="8213" y="5942"/>
                  </a:lnTo>
                  <a:lnTo>
                    <a:pt x="8218" y="5949"/>
                  </a:lnTo>
                  <a:lnTo>
                    <a:pt x="8243" y="5991"/>
                  </a:lnTo>
                  <a:lnTo>
                    <a:pt x="8248" y="6000"/>
                  </a:lnTo>
                  <a:lnTo>
                    <a:pt x="8271" y="6042"/>
                  </a:lnTo>
                  <a:lnTo>
                    <a:pt x="8276" y="6050"/>
                  </a:lnTo>
                  <a:lnTo>
                    <a:pt x="8297" y="6093"/>
                  </a:lnTo>
                  <a:lnTo>
                    <a:pt x="8301" y="6101"/>
                  </a:lnTo>
                  <a:lnTo>
                    <a:pt x="8321" y="6145"/>
                  </a:lnTo>
                  <a:lnTo>
                    <a:pt x="8325" y="6153"/>
                  </a:lnTo>
                  <a:lnTo>
                    <a:pt x="8343" y="6197"/>
                  </a:lnTo>
                  <a:lnTo>
                    <a:pt x="8346" y="6206"/>
                  </a:lnTo>
                  <a:lnTo>
                    <a:pt x="8363" y="6251"/>
                  </a:lnTo>
                  <a:lnTo>
                    <a:pt x="8366" y="6260"/>
                  </a:lnTo>
                  <a:lnTo>
                    <a:pt x="8381" y="6305"/>
                  </a:lnTo>
                  <a:lnTo>
                    <a:pt x="8384" y="6314"/>
                  </a:lnTo>
                  <a:lnTo>
                    <a:pt x="8397" y="6360"/>
                  </a:lnTo>
                  <a:lnTo>
                    <a:pt x="8399" y="6369"/>
                  </a:lnTo>
                  <a:lnTo>
                    <a:pt x="8411" y="6415"/>
                  </a:lnTo>
                  <a:lnTo>
                    <a:pt x="8413" y="6424"/>
                  </a:lnTo>
                  <a:lnTo>
                    <a:pt x="8422" y="6471"/>
                  </a:lnTo>
                  <a:lnTo>
                    <a:pt x="8424" y="6480"/>
                  </a:lnTo>
                  <a:lnTo>
                    <a:pt x="8432" y="6527"/>
                  </a:lnTo>
                  <a:lnTo>
                    <a:pt x="8434" y="6536"/>
                  </a:lnTo>
                  <a:lnTo>
                    <a:pt x="8440" y="6584"/>
                  </a:lnTo>
                  <a:lnTo>
                    <a:pt x="8441" y="6593"/>
                  </a:lnTo>
                  <a:lnTo>
                    <a:pt x="8445" y="6641"/>
                  </a:lnTo>
                  <a:lnTo>
                    <a:pt x="8446" y="6650"/>
                  </a:lnTo>
                  <a:lnTo>
                    <a:pt x="8449" y="6698"/>
                  </a:lnTo>
                  <a:lnTo>
                    <a:pt x="8449" y="6707"/>
                  </a:lnTo>
                  <a:close/>
                  <a:moveTo>
                    <a:pt x="7949" y="6799"/>
                  </a:moveTo>
                  <a:lnTo>
                    <a:pt x="7950" y="6760"/>
                  </a:lnTo>
                  <a:lnTo>
                    <a:pt x="7949" y="6721"/>
                  </a:lnTo>
                  <a:lnTo>
                    <a:pt x="7947" y="6683"/>
                  </a:lnTo>
                  <a:lnTo>
                    <a:pt x="7943" y="6644"/>
                  </a:lnTo>
                  <a:lnTo>
                    <a:pt x="7938" y="6606"/>
                  </a:lnTo>
                  <a:lnTo>
                    <a:pt x="7932" y="6568"/>
                  </a:lnTo>
                  <a:lnTo>
                    <a:pt x="7924" y="6531"/>
                  </a:lnTo>
                  <a:lnTo>
                    <a:pt x="7915" y="6493"/>
                  </a:lnTo>
                  <a:lnTo>
                    <a:pt x="7904" y="6456"/>
                  </a:lnTo>
                  <a:lnTo>
                    <a:pt x="7892" y="6420"/>
                  </a:lnTo>
                  <a:lnTo>
                    <a:pt x="7879" y="6384"/>
                  </a:lnTo>
                  <a:lnTo>
                    <a:pt x="7864" y="6348"/>
                  </a:lnTo>
                  <a:lnTo>
                    <a:pt x="7848" y="6313"/>
                  </a:lnTo>
                  <a:lnTo>
                    <a:pt x="7831" y="6279"/>
                  </a:lnTo>
                  <a:lnTo>
                    <a:pt x="7812" y="6245"/>
                  </a:lnTo>
                  <a:lnTo>
                    <a:pt x="7793" y="6212"/>
                  </a:lnTo>
                  <a:lnTo>
                    <a:pt x="7771" y="6180"/>
                  </a:lnTo>
                  <a:lnTo>
                    <a:pt x="7749" y="6148"/>
                  </a:lnTo>
                  <a:lnTo>
                    <a:pt x="7725" y="6118"/>
                  </a:lnTo>
                  <a:lnTo>
                    <a:pt x="7701" y="6088"/>
                  </a:lnTo>
                  <a:lnTo>
                    <a:pt x="7675" y="6059"/>
                  </a:lnTo>
                  <a:lnTo>
                    <a:pt x="7648" y="6032"/>
                  </a:lnTo>
                  <a:lnTo>
                    <a:pt x="7621" y="6005"/>
                  </a:lnTo>
                  <a:lnTo>
                    <a:pt x="7592" y="5979"/>
                  </a:lnTo>
                  <a:lnTo>
                    <a:pt x="7562" y="5955"/>
                  </a:lnTo>
                  <a:lnTo>
                    <a:pt x="7532" y="5931"/>
                  </a:lnTo>
                  <a:lnTo>
                    <a:pt x="7500" y="5909"/>
                  </a:lnTo>
                  <a:lnTo>
                    <a:pt x="7468" y="5887"/>
                  </a:lnTo>
                  <a:lnTo>
                    <a:pt x="7435" y="5868"/>
                  </a:lnTo>
                  <a:lnTo>
                    <a:pt x="7401" y="5849"/>
                  </a:lnTo>
                  <a:lnTo>
                    <a:pt x="7367" y="5832"/>
                  </a:lnTo>
                  <a:lnTo>
                    <a:pt x="7332" y="5816"/>
                  </a:lnTo>
                  <a:lnTo>
                    <a:pt x="7296" y="5801"/>
                  </a:lnTo>
                  <a:lnTo>
                    <a:pt x="7260" y="5788"/>
                  </a:lnTo>
                  <a:lnTo>
                    <a:pt x="7224" y="5776"/>
                  </a:lnTo>
                  <a:lnTo>
                    <a:pt x="7187" y="5765"/>
                  </a:lnTo>
                  <a:lnTo>
                    <a:pt x="7149" y="5756"/>
                  </a:lnTo>
                  <a:lnTo>
                    <a:pt x="7112" y="5748"/>
                  </a:lnTo>
                  <a:lnTo>
                    <a:pt x="7074" y="5742"/>
                  </a:lnTo>
                  <a:lnTo>
                    <a:pt x="7036" y="5737"/>
                  </a:lnTo>
                  <a:lnTo>
                    <a:pt x="6997" y="5733"/>
                  </a:lnTo>
                  <a:lnTo>
                    <a:pt x="6959" y="5731"/>
                  </a:lnTo>
                  <a:lnTo>
                    <a:pt x="6920" y="5730"/>
                  </a:lnTo>
                  <a:lnTo>
                    <a:pt x="6881" y="5731"/>
                  </a:lnTo>
                  <a:lnTo>
                    <a:pt x="6843" y="5733"/>
                  </a:lnTo>
                  <a:lnTo>
                    <a:pt x="6804" y="5737"/>
                  </a:lnTo>
                  <a:lnTo>
                    <a:pt x="6766" y="5742"/>
                  </a:lnTo>
                  <a:lnTo>
                    <a:pt x="6728" y="5748"/>
                  </a:lnTo>
                  <a:lnTo>
                    <a:pt x="6691" y="5756"/>
                  </a:lnTo>
                  <a:lnTo>
                    <a:pt x="6653" y="5765"/>
                  </a:lnTo>
                  <a:lnTo>
                    <a:pt x="6616" y="5776"/>
                  </a:lnTo>
                  <a:lnTo>
                    <a:pt x="6580" y="5788"/>
                  </a:lnTo>
                  <a:lnTo>
                    <a:pt x="6544" y="5801"/>
                  </a:lnTo>
                  <a:lnTo>
                    <a:pt x="6508" y="5816"/>
                  </a:lnTo>
                  <a:lnTo>
                    <a:pt x="6473" y="5832"/>
                  </a:lnTo>
                  <a:lnTo>
                    <a:pt x="6439" y="5849"/>
                  </a:lnTo>
                  <a:lnTo>
                    <a:pt x="6405" y="5868"/>
                  </a:lnTo>
                  <a:lnTo>
                    <a:pt x="6372" y="5887"/>
                  </a:lnTo>
                  <a:lnTo>
                    <a:pt x="6340" y="5909"/>
                  </a:lnTo>
                  <a:lnTo>
                    <a:pt x="6308" y="5931"/>
                  </a:lnTo>
                  <a:lnTo>
                    <a:pt x="6278" y="5955"/>
                  </a:lnTo>
                  <a:lnTo>
                    <a:pt x="6248" y="5979"/>
                  </a:lnTo>
                  <a:lnTo>
                    <a:pt x="6219" y="6005"/>
                  </a:lnTo>
                  <a:lnTo>
                    <a:pt x="6192" y="6032"/>
                  </a:lnTo>
                  <a:lnTo>
                    <a:pt x="6165" y="6059"/>
                  </a:lnTo>
                  <a:lnTo>
                    <a:pt x="6139" y="6088"/>
                  </a:lnTo>
                  <a:lnTo>
                    <a:pt x="6115" y="6118"/>
                  </a:lnTo>
                  <a:lnTo>
                    <a:pt x="6091" y="6148"/>
                  </a:lnTo>
                  <a:lnTo>
                    <a:pt x="6069" y="6180"/>
                  </a:lnTo>
                  <a:lnTo>
                    <a:pt x="6047" y="6212"/>
                  </a:lnTo>
                  <a:lnTo>
                    <a:pt x="6028" y="6245"/>
                  </a:lnTo>
                  <a:lnTo>
                    <a:pt x="6009" y="6279"/>
                  </a:lnTo>
                  <a:lnTo>
                    <a:pt x="5992" y="6313"/>
                  </a:lnTo>
                  <a:lnTo>
                    <a:pt x="5976" y="6348"/>
                  </a:lnTo>
                  <a:lnTo>
                    <a:pt x="5961" y="6384"/>
                  </a:lnTo>
                  <a:lnTo>
                    <a:pt x="5948" y="6420"/>
                  </a:lnTo>
                  <a:lnTo>
                    <a:pt x="5936" y="6456"/>
                  </a:lnTo>
                  <a:lnTo>
                    <a:pt x="5925" y="6493"/>
                  </a:lnTo>
                  <a:lnTo>
                    <a:pt x="5916" y="6531"/>
                  </a:lnTo>
                  <a:lnTo>
                    <a:pt x="5908" y="6568"/>
                  </a:lnTo>
                  <a:lnTo>
                    <a:pt x="5902" y="6606"/>
                  </a:lnTo>
                  <a:lnTo>
                    <a:pt x="5897" y="6644"/>
                  </a:lnTo>
                  <a:lnTo>
                    <a:pt x="5893" y="6683"/>
                  </a:lnTo>
                  <a:lnTo>
                    <a:pt x="5891" y="6721"/>
                  </a:lnTo>
                  <a:lnTo>
                    <a:pt x="5890" y="6760"/>
                  </a:lnTo>
                  <a:lnTo>
                    <a:pt x="5891" y="6799"/>
                  </a:lnTo>
                  <a:lnTo>
                    <a:pt x="5893" y="6837"/>
                  </a:lnTo>
                  <a:lnTo>
                    <a:pt x="5897" y="6876"/>
                  </a:lnTo>
                  <a:lnTo>
                    <a:pt x="5902" y="6914"/>
                  </a:lnTo>
                  <a:lnTo>
                    <a:pt x="5908" y="6952"/>
                  </a:lnTo>
                  <a:lnTo>
                    <a:pt x="5916" y="6989"/>
                  </a:lnTo>
                  <a:lnTo>
                    <a:pt x="5925" y="7027"/>
                  </a:lnTo>
                  <a:lnTo>
                    <a:pt x="5936" y="7064"/>
                  </a:lnTo>
                  <a:lnTo>
                    <a:pt x="5948" y="7100"/>
                  </a:lnTo>
                  <a:lnTo>
                    <a:pt x="5961" y="7136"/>
                  </a:lnTo>
                  <a:lnTo>
                    <a:pt x="5976" y="7172"/>
                  </a:lnTo>
                  <a:lnTo>
                    <a:pt x="5992" y="7207"/>
                  </a:lnTo>
                  <a:lnTo>
                    <a:pt x="6009" y="7241"/>
                  </a:lnTo>
                  <a:lnTo>
                    <a:pt x="6028" y="7275"/>
                  </a:lnTo>
                  <a:lnTo>
                    <a:pt x="6047" y="7308"/>
                  </a:lnTo>
                  <a:lnTo>
                    <a:pt x="6069" y="7340"/>
                  </a:lnTo>
                  <a:lnTo>
                    <a:pt x="6091" y="7372"/>
                  </a:lnTo>
                  <a:lnTo>
                    <a:pt x="6115" y="7402"/>
                  </a:lnTo>
                  <a:lnTo>
                    <a:pt x="6139" y="7432"/>
                  </a:lnTo>
                  <a:lnTo>
                    <a:pt x="6165" y="7461"/>
                  </a:lnTo>
                  <a:lnTo>
                    <a:pt x="6192" y="7488"/>
                  </a:lnTo>
                  <a:lnTo>
                    <a:pt x="6219" y="7515"/>
                  </a:lnTo>
                  <a:lnTo>
                    <a:pt x="6248" y="7541"/>
                  </a:lnTo>
                  <a:lnTo>
                    <a:pt x="6278" y="7565"/>
                  </a:lnTo>
                  <a:lnTo>
                    <a:pt x="6308" y="7589"/>
                  </a:lnTo>
                  <a:lnTo>
                    <a:pt x="6340" y="7611"/>
                  </a:lnTo>
                  <a:lnTo>
                    <a:pt x="6372" y="7633"/>
                  </a:lnTo>
                  <a:lnTo>
                    <a:pt x="6405" y="7652"/>
                  </a:lnTo>
                  <a:lnTo>
                    <a:pt x="6439" y="7671"/>
                  </a:lnTo>
                  <a:lnTo>
                    <a:pt x="6473" y="7688"/>
                  </a:lnTo>
                  <a:lnTo>
                    <a:pt x="6508" y="7704"/>
                  </a:lnTo>
                  <a:lnTo>
                    <a:pt x="6544" y="7719"/>
                  </a:lnTo>
                  <a:lnTo>
                    <a:pt x="6580" y="7732"/>
                  </a:lnTo>
                  <a:lnTo>
                    <a:pt x="6616" y="7744"/>
                  </a:lnTo>
                  <a:lnTo>
                    <a:pt x="6653" y="7755"/>
                  </a:lnTo>
                  <a:lnTo>
                    <a:pt x="6691" y="7764"/>
                  </a:lnTo>
                  <a:lnTo>
                    <a:pt x="6728" y="7772"/>
                  </a:lnTo>
                  <a:lnTo>
                    <a:pt x="6766" y="7778"/>
                  </a:lnTo>
                  <a:lnTo>
                    <a:pt x="6804" y="7783"/>
                  </a:lnTo>
                  <a:lnTo>
                    <a:pt x="6843" y="7787"/>
                  </a:lnTo>
                  <a:lnTo>
                    <a:pt x="6881" y="7789"/>
                  </a:lnTo>
                  <a:lnTo>
                    <a:pt x="6920" y="7790"/>
                  </a:lnTo>
                  <a:lnTo>
                    <a:pt x="6959" y="7789"/>
                  </a:lnTo>
                  <a:lnTo>
                    <a:pt x="6997" y="7787"/>
                  </a:lnTo>
                  <a:lnTo>
                    <a:pt x="7036" y="7783"/>
                  </a:lnTo>
                  <a:lnTo>
                    <a:pt x="7074" y="7778"/>
                  </a:lnTo>
                  <a:lnTo>
                    <a:pt x="7112" y="7772"/>
                  </a:lnTo>
                  <a:lnTo>
                    <a:pt x="7149" y="7764"/>
                  </a:lnTo>
                  <a:lnTo>
                    <a:pt x="7187" y="7755"/>
                  </a:lnTo>
                  <a:lnTo>
                    <a:pt x="7224" y="7744"/>
                  </a:lnTo>
                  <a:lnTo>
                    <a:pt x="7260" y="7732"/>
                  </a:lnTo>
                  <a:lnTo>
                    <a:pt x="7296" y="7719"/>
                  </a:lnTo>
                  <a:lnTo>
                    <a:pt x="7332" y="7704"/>
                  </a:lnTo>
                  <a:lnTo>
                    <a:pt x="7367" y="7688"/>
                  </a:lnTo>
                  <a:lnTo>
                    <a:pt x="7401" y="7671"/>
                  </a:lnTo>
                  <a:lnTo>
                    <a:pt x="7435" y="7652"/>
                  </a:lnTo>
                  <a:lnTo>
                    <a:pt x="7468" y="7633"/>
                  </a:lnTo>
                  <a:lnTo>
                    <a:pt x="7500" y="7611"/>
                  </a:lnTo>
                  <a:lnTo>
                    <a:pt x="7532" y="7589"/>
                  </a:lnTo>
                  <a:lnTo>
                    <a:pt x="7562" y="7565"/>
                  </a:lnTo>
                  <a:lnTo>
                    <a:pt x="7592" y="7541"/>
                  </a:lnTo>
                  <a:lnTo>
                    <a:pt x="7621" y="7515"/>
                  </a:lnTo>
                  <a:lnTo>
                    <a:pt x="7648" y="7488"/>
                  </a:lnTo>
                  <a:lnTo>
                    <a:pt x="7675" y="7461"/>
                  </a:lnTo>
                  <a:lnTo>
                    <a:pt x="7701" y="7432"/>
                  </a:lnTo>
                  <a:lnTo>
                    <a:pt x="7725" y="7402"/>
                  </a:lnTo>
                  <a:lnTo>
                    <a:pt x="7749" y="7372"/>
                  </a:lnTo>
                  <a:lnTo>
                    <a:pt x="7771" y="7340"/>
                  </a:lnTo>
                  <a:lnTo>
                    <a:pt x="7793" y="7308"/>
                  </a:lnTo>
                  <a:lnTo>
                    <a:pt x="7812" y="7275"/>
                  </a:lnTo>
                  <a:lnTo>
                    <a:pt x="7831" y="7241"/>
                  </a:lnTo>
                  <a:lnTo>
                    <a:pt x="7848" y="7207"/>
                  </a:lnTo>
                  <a:lnTo>
                    <a:pt x="7864" y="7172"/>
                  </a:lnTo>
                  <a:lnTo>
                    <a:pt x="7879" y="7136"/>
                  </a:lnTo>
                  <a:lnTo>
                    <a:pt x="7892" y="7100"/>
                  </a:lnTo>
                  <a:lnTo>
                    <a:pt x="7904" y="7064"/>
                  </a:lnTo>
                  <a:lnTo>
                    <a:pt x="7915" y="7027"/>
                  </a:lnTo>
                  <a:lnTo>
                    <a:pt x="7924" y="6989"/>
                  </a:lnTo>
                  <a:lnTo>
                    <a:pt x="7932" y="6952"/>
                  </a:lnTo>
                  <a:lnTo>
                    <a:pt x="7938" y="6914"/>
                  </a:lnTo>
                  <a:lnTo>
                    <a:pt x="7943" y="6876"/>
                  </a:lnTo>
                  <a:lnTo>
                    <a:pt x="7947" y="6837"/>
                  </a:lnTo>
                  <a:lnTo>
                    <a:pt x="7949" y="6799"/>
                  </a:lnTo>
                  <a:close/>
                  <a:moveTo>
                    <a:pt x="4609" y="3187"/>
                  </a:moveTo>
                  <a:lnTo>
                    <a:pt x="4610" y="3235"/>
                  </a:lnTo>
                  <a:lnTo>
                    <a:pt x="4610" y="3245"/>
                  </a:lnTo>
                  <a:lnTo>
                    <a:pt x="4609" y="3293"/>
                  </a:lnTo>
                  <a:lnTo>
                    <a:pt x="4609" y="3302"/>
                  </a:lnTo>
                  <a:lnTo>
                    <a:pt x="4606" y="3350"/>
                  </a:lnTo>
                  <a:lnTo>
                    <a:pt x="4605" y="3359"/>
                  </a:lnTo>
                  <a:lnTo>
                    <a:pt x="4601" y="3407"/>
                  </a:lnTo>
                  <a:lnTo>
                    <a:pt x="4600" y="3416"/>
                  </a:lnTo>
                  <a:lnTo>
                    <a:pt x="4594" y="3464"/>
                  </a:lnTo>
                  <a:lnTo>
                    <a:pt x="4592" y="3473"/>
                  </a:lnTo>
                  <a:lnTo>
                    <a:pt x="4584" y="3520"/>
                  </a:lnTo>
                  <a:lnTo>
                    <a:pt x="4582" y="3529"/>
                  </a:lnTo>
                  <a:lnTo>
                    <a:pt x="4573" y="3576"/>
                  </a:lnTo>
                  <a:lnTo>
                    <a:pt x="4571" y="3585"/>
                  </a:lnTo>
                  <a:lnTo>
                    <a:pt x="4559" y="3631"/>
                  </a:lnTo>
                  <a:lnTo>
                    <a:pt x="4557" y="3640"/>
                  </a:lnTo>
                  <a:lnTo>
                    <a:pt x="4544" y="3686"/>
                  </a:lnTo>
                  <a:lnTo>
                    <a:pt x="4541" y="3695"/>
                  </a:lnTo>
                  <a:lnTo>
                    <a:pt x="4526" y="3740"/>
                  </a:lnTo>
                  <a:lnTo>
                    <a:pt x="4523" y="3749"/>
                  </a:lnTo>
                  <a:lnTo>
                    <a:pt x="4506" y="3794"/>
                  </a:lnTo>
                  <a:lnTo>
                    <a:pt x="4503" y="3803"/>
                  </a:lnTo>
                  <a:lnTo>
                    <a:pt x="4485" y="3847"/>
                  </a:lnTo>
                  <a:lnTo>
                    <a:pt x="4481" y="3855"/>
                  </a:lnTo>
                  <a:lnTo>
                    <a:pt x="4461" y="3899"/>
                  </a:lnTo>
                  <a:lnTo>
                    <a:pt x="4457" y="3907"/>
                  </a:lnTo>
                  <a:lnTo>
                    <a:pt x="4436" y="3950"/>
                  </a:lnTo>
                  <a:lnTo>
                    <a:pt x="4431" y="3958"/>
                  </a:lnTo>
                  <a:lnTo>
                    <a:pt x="4408" y="4000"/>
                  </a:lnTo>
                  <a:lnTo>
                    <a:pt x="4403" y="4009"/>
                  </a:lnTo>
                  <a:lnTo>
                    <a:pt x="4378" y="4051"/>
                  </a:lnTo>
                  <a:lnTo>
                    <a:pt x="4373" y="4058"/>
                  </a:lnTo>
                  <a:lnTo>
                    <a:pt x="4347" y="4099"/>
                  </a:lnTo>
                  <a:lnTo>
                    <a:pt x="4341" y="4106"/>
                  </a:lnTo>
                  <a:lnTo>
                    <a:pt x="4314" y="4145"/>
                  </a:lnTo>
                  <a:lnTo>
                    <a:pt x="4308" y="4153"/>
                  </a:lnTo>
                  <a:lnTo>
                    <a:pt x="4279" y="4191"/>
                  </a:lnTo>
                  <a:lnTo>
                    <a:pt x="4273" y="4198"/>
                  </a:lnTo>
                  <a:lnTo>
                    <a:pt x="4243" y="4235"/>
                  </a:lnTo>
                  <a:lnTo>
                    <a:pt x="4237" y="4242"/>
                  </a:lnTo>
                  <a:lnTo>
                    <a:pt x="4205" y="4278"/>
                  </a:lnTo>
                  <a:lnTo>
                    <a:pt x="4198" y="4284"/>
                  </a:lnTo>
                  <a:lnTo>
                    <a:pt x="4165" y="4319"/>
                  </a:lnTo>
                  <a:lnTo>
                    <a:pt x="4159" y="4325"/>
                  </a:lnTo>
                  <a:lnTo>
                    <a:pt x="4124" y="4358"/>
                  </a:lnTo>
                  <a:lnTo>
                    <a:pt x="4118" y="4365"/>
                  </a:lnTo>
                  <a:lnTo>
                    <a:pt x="4082" y="4397"/>
                  </a:lnTo>
                  <a:lnTo>
                    <a:pt x="4075" y="4403"/>
                  </a:lnTo>
                  <a:lnTo>
                    <a:pt x="4038" y="4433"/>
                  </a:lnTo>
                  <a:lnTo>
                    <a:pt x="4031" y="4439"/>
                  </a:lnTo>
                  <a:lnTo>
                    <a:pt x="3993" y="4468"/>
                  </a:lnTo>
                  <a:lnTo>
                    <a:pt x="3985" y="4474"/>
                  </a:lnTo>
                  <a:lnTo>
                    <a:pt x="3946" y="4501"/>
                  </a:lnTo>
                  <a:lnTo>
                    <a:pt x="3939" y="4507"/>
                  </a:lnTo>
                  <a:lnTo>
                    <a:pt x="3898" y="4533"/>
                  </a:lnTo>
                  <a:lnTo>
                    <a:pt x="3891" y="4538"/>
                  </a:lnTo>
                  <a:lnTo>
                    <a:pt x="3849" y="4563"/>
                  </a:lnTo>
                  <a:lnTo>
                    <a:pt x="3840" y="4568"/>
                  </a:lnTo>
                  <a:lnTo>
                    <a:pt x="3798" y="4591"/>
                  </a:lnTo>
                  <a:lnTo>
                    <a:pt x="3790" y="4596"/>
                  </a:lnTo>
                  <a:lnTo>
                    <a:pt x="3747" y="4617"/>
                  </a:lnTo>
                  <a:lnTo>
                    <a:pt x="3739" y="4621"/>
                  </a:lnTo>
                  <a:lnTo>
                    <a:pt x="3695" y="4641"/>
                  </a:lnTo>
                  <a:lnTo>
                    <a:pt x="3687" y="4645"/>
                  </a:lnTo>
                  <a:lnTo>
                    <a:pt x="3643" y="4663"/>
                  </a:lnTo>
                  <a:lnTo>
                    <a:pt x="3634" y="4666"/>
                  </a:lnTo>
                  <a:lnTo>
                    <a:pt x="3589" y="4683"/>
                  </a:lnTo>
                  <a:lnTo>
                    <a:pt x="3580" y="4686"/>
                  </a:lnTo>
                  <a:lnTo>
                    <a:pt x="3535" y="4701"/>
                  </a:lnTo>
                  <a:lnTo>
                    <a:pt x="3526" y="4704"/>
                  </a:lnTo>
                  <a:lnTo>
                    <a:pt x="3480" y="4717"/>
                  </a:lnTo>
                  <a:lnTo>
                    <a:pt x="3471" y="4719"/>
                  </a:lnTo>
                  <a:lnTo>
                    <a:pt x="3425" y="4731"/>
                  </a:lnTo>
                  <a:lnTo>
                    <a:pt x="3416" y="4733"/>
                  </a:lnTo>
                  <a:lnTo>
                    <a:pt x="3369" y="4742"/>
                  </a:lnTo>
                  <a:lnTo>
                    <a:pt x="3360" y="4744"/>
                  </a:lnTo>
                  <a:lnTo>
                    <a:pt x="3313" y="4752"/>
                  </a:lnTo>
                  <a:lnTo>
                    <a:pt x="3304" y="4754"/>
                  </a:lnTo>
                  <a:lnTo>
                    <a:pt x="3256" y="4760"/>
                  </a:lnTo>
                  <a:lnTo>
                    <a:pt x="3247" y="4761"/>
                  </a:lnTo>
                  <a:lnTo>
                    <a:pt x="3199" y="4765"/>
                  </a:lnTo>
                  <a:lnTo>
                    <a:pt x="3190" y="4766"/>
                  </a:lnTo>
                  <a:lnTo>
                    <a:pt x="3142" y="4769"/>
                  </a:lnTo>
                  <a:lnTo>
                    <a:pt x="3133" y="4769"/>
                  </a:lnTo>
                  <a:lnTo>
                    <a:pt x="3085" y="4770"/>
                  </a:lnTo>
                  <a:lnTo>
                    <a:pt x="3075" y="4770"/>
                  </a:lnTo>
                  <a:lnTo>
                    <a:pt x="3027" y="4769"/>
                  </a:lnTo>
                  <a:lnTo>
                    <a:pt x="3018" y="4769"/>
                  </a:lnTo>
                  <a:lnTo>
                    <a:pt x="2970" y="4766"/>
                  </a:lnTo>
                  <a:lnTo>
                    <a:pt x="2961" y="4765"/>
                  </a:lnTo>
                  <a:lnTo>
                    <a:pt x="2913" y="4761"/>
                  </a:lnTo>
                  <a:lnTo>
                    <a:pt x="2904" y="4760"/>
                  </a:lnTo>
                  <a:lnTo>
                    <a:pt x="2856" y="4754"/>
                  </a:lnTo>
                  <a:lnTo>
                    <a:pt x="2847" y="4752"/>
                  </a:lnTo>
                  <a:lnTo>
                    <a:pt x="2800" y="4744"/>
                  </a:lnTo>
                  <a:lnTo>
                    <a:pt x="2791" y="4742"/>
                  </a:lnTo>
                  <a:lnTo>
                    <a:pt x="2744" y="4733"/>
                  </a:lnTo>
                  <a:lnTo>
                    <a:pt x="2735" y="4731"/>
                  </a:lnTo>
                  <a:lnTo>
                    <a:pt x="2689" y="4719"/>
                  </a:lnTo>
                  <a:lnTo>
                    <a:pt x="2680" y="4717"/>
                  </a:lnTo>
                  <a:lnTo>
                    <a:pt x="2634" y="4704"/>
                  </a:lnTo>
                  <a:lnTo>
                    <a:pt x="2625" y="4701"/>
                  </a:lnTo>
                  <a:lnTo>
                    <a:pt x="2580" y="4686"/>
                  </a:lnTo>
                  <a:lnTo>
                    <a:pt x="2571" y="4683"/>
                  </a:lnTo>
                  <a:lnTo>
                    <a:pt x="2526" y="4666"/>
                  </a:lnTo>
                  <a:lnTo>
                    <a:pt x="2517" y="4663"/>
                  </a:lnTo>
                  <a:lnTo>
                    <a:pt x="2473" y="4645"/>
                  </a:lnTo>
                  <a:lnTo>
                    <a:pt x="2465" y="4641"/>
                  </a:lnTo>
                  <a:lnTo>
                    <a:pt x="2421" y="4621"/>
                  </a:lnTo>
                  <a:lnTo>
                    <a:pt x="2413" y="4617"/>
                  </a:lnTo>
                  <a:lnTo>
                    <a:pt x="2370" y="4596"/>
                  </a:lnTo>
                  <a:lnTo>
                    <a:pt x="2362" y="4591"/>
                  </a:lnTo>
                  <a:lnTo>
                    <a:pt x="2320" y="4568"/>
                  </a:lnTo>
                  <a:lnTo>
                    <a:pt x="2311" y="4563"/>
                  </a:lnTo>
                  <a:lnTo>
                    <a:pt x="2269" y="4538"/>
                  </a:lnTo>
                  <a:lnTo>
                    <a:pt x="2262" y="4533"/>
                  </a:lnTo>
                  <a:lnTo>
                    <a:pt x="2221" y="4507"/>
                  </a:lnTo>
                  <a:lnTo>
                    <a:pt x="2214" y="4501"/>
                  </a:lnTo>
                  <a:lnTo>
                    <a:pt x="2175" y="4474"/>
                  </a:lnTo>
                  <a:lnTo>
                    <a:pt x="2167" y="4468"/>
                  </a:lnTo>
                  <a:lnTo>
                    <a:pt x="2129" y="4439"/>
                  </a:lnTo>
                  <a:lnTo>
                    <a:pt x="2122" y="4433"/>
                  </a:lnTo>
                  <a:lnTo>
                    <a:pt x="2085" y="4403"/>
                  </a:lnTo>
                  <a:lnTo>
                    <a:pt x="2078" y="4397"/>
                  </a:lnTo>
                  <a:lnTo>
                    <a:pt x="2042" y="4365"/>
                  </a:lnTo>
                  <a:lnTo>
                    <a:pt x="2036" y="4358"/>
                  </a:lnTo>
                  <a:lnTo>
                    <a:pt x="2001" y="4325"/>
                  </a:lnTo>
                  <a:lnTo>
                    <a:pt x="1995" y="4319"/>
                  </a:lnTo>
                  <a:lnTo>
                    <a:pt x="1962" y="4284"/>
                  </a:lnTo>
                  <a:lnTo>
                    <a:pt x="1955" y="4278"/>
                  </a:lnTo>
                  <a:lnTo>
                    <a:pt x="1923" y="4242"/>
                  </a:lnTo>
                  <a:lnTo>
                    <a:pt x="1917" y="4235"/>
                  </a:lnTo>
                  <a:lnTo>
                    <a:pt x="1887" y="4198"/>
                  </a:lnTo>
                  <a:lnTo>
                    <a:pt x="1881" y="4191"/>
                  </a:lnTo>
                  <a:lnTo>
                    <a:pt x="1852" y="4153"/>
                  </a:lnTo>
                  <a:lnTo>
                    <a:pt x="1846" y="4145"/>
                  </a:lnTo>
                  <a:lnTo>
                    <a:pt x="1819" y="4106"/>
                  </a:lnTo>
                  <a:lnTo>
                    <a:pt x="1813" y="4099"/>
                  </a:lnTo>
                  <a:lnTo>
                    <a:pt x="1787" y="4058"/>
                  </a:lnTo>
                  <a:lnTo>
                    <a:pt x="1782" y="4051"/>
                  </a:lnTo>
                  <a:lnTo>
                    <a:pt x="1757" y="4009"/>
                  </a:lnTo>
                  <a:lnTo>
                    <a:pt x="1752" y="4000"/>
                  </a:lnTo>
                  <a:lnTo>
                    <a:pt x="1729" y="3958"/>
                  </a:lnTo>
                  <a:lnTo>
                    <a:pt x="1724" y="3950"/>
                  </a:lnTo>
                  <a:lnTo>
                    <a:pt x="1703" y="3907"/>
                  </a:lnTo>
                  <a:lnTo>
                    <a:pt x="1699" y="3899"/>
                  </a:lnTo>
                  <a:lnTo>
                    <a:pt x="1679" y="3855"/>
                  </a:lnTo>
                  <a:lnTo>
                    <a:pt x="1675" y="3847"/>
                  </a:lnTo>
                  <a:lnTo>
                    <a:pt x="1657" y="3803"/>
                  </a:lnTo>
                  <a:lnTo>
                    <a:pt x="1654" y="3794"/>
                  </a:lnTo>
                  <a:lnTo>
                    <a:pt x="1637" y="3749"/>
                  </a:lnTo>
                  <a:lnTo>
                    <a:pt x="1634" y="3740"/>
                  </a:lnTo>
                  <a:lnTo>
                    <a:pt x="1619" y="3695"/>
                  </a:lnTo>
                  <a:lnTo>
                    <a:pt x="1616" y="3686"/>
                  </a:lnTo>
                  <a:lnTo>
                    <a:pt x="1603" y="3640"/>
                  </a:lnTo>
                  <a:lnTo>
                    <a:pt x="1601" y="3631"/>
                  </a:lnTo>
                  <a:lnTo>
                    <a:pt x="1589" y="3585"/>
                  </a:lnTo>
                  <a:lnTo>
                    <a:pt x="1587" y="3576"/>
                  </a:lnTo>
                  <a:lnTo>
                    <a:pt x="1578" y="3529"/>
                  </a:lnTo>
                  <a:lnTo>
                    <a:pt x="1576" y="3520"/>
                  </a:lnTo>
                  <a:lnTo>
                    <a:pt x="1568" y="3473"/>
                  </a:lnTo>
                  <a:lnTo>
                    <a:pt x="1566" y="3464"/>
                  </a:lnTo>
                  <a:lnTo>
                    <a:pt x="1560" y="3416"/>
                  </a:lnTo>
                  <a:lnTo>
                    <a:pt x="1559" y="3407"/>
                  </a:lnTo>
                  <a:lnTo>
                    <a:pt x="1555" y="3359"/>
                  </a:lnTo>
                  <a:lnTo>
                    <a:pt x="1554" y="3350"/>
                  </a:lnTo>
                  <a:lnTo>
                    <a:pt x="1551" y="3302"/>
                  </a:lnTo>
                  <a:lnTo>
                    <a:pt x="1551" y="3293"/>
                  </a:lnTo>
                  <a:lnTo>
                    <a:pt x="1550" y="3245"/>
                  </a:lnTo>
                  <a:lnTo>
                    <a:pt x="1550" y="3235"/>
                  </a:lnTo>
                  <a:lnTo>
                    <a:pt x="1551" y="3187"/>
                  </a:lnTo>
                  <a:lnTo>
                    <a:pt x="1551" y="3178"/>
                  </a:lnTo>
                  <a:lnTo>
                    <a:pt x="1554" y="3130"/>
                  </a:lnTo>
                  <a:lnTo>
                    <a:pt x="1555" y="3121"/>
                  </a:lnTo>
                  <a:lnTo>
                    <a:pt x="1559" y="3073"/>
                  </a:lnTo>
                  <a:lnTo>
                    <a:pt x="1560" y="3064"/>
                  </a:lnTo>
                  <a:lnTo>
                    <a:pt x="1566" y="3016"/>
                  </a:lnTo>
                  <a:lnTo>
                    <a:pt x="1568" y="3007"/>
                  </a:lnTo>
                  <a:lnTo>
                    <a:pt x="1576" y="2960"/>
                  </a:lnTo>
                  <a:lnTo>
                    <a:pt x="1578" y="2951"/>
                  </a:lnTo>
                  <a:lnTo>
                    <a:pt x="1587" y="2904"/>
                  </a:lnTo>
                  <a:lnTo>
                    <a:pt x="1589" y="2895"/>
                  </a:lnTo>
                  <a:lnTo>
                    <a:pt x="1601" y="2849"/>
                  </a:lnTo>
                  <a:lnTo>
                    <a:pt x="1603" y="2840"/>
                  </a:lnTo>
                  <a:lnTo>
                    <a:pt x="1616" y="2794"/>
                  </a:lnTo>
                  <a:lnTo>
                    <a:pt x="1619" y="2785"/>
                  </a:lnTo>
                  <a:lnTo>
                    <a:pt x="1634" y="2740"/>
                  </a:lnTo>
                  <a:lnTo>
                    <a:pt x="1637" y="2731"/>
                  </a:lnTo>
                  <a:lnTo>
                    <a:pt x="1654" y="2686"/>
                  </a:lnTo>
                  <a:lnTo>
                    <a:pt x="1657" y="2677"/>
                  </a:lnTo>
                  <a:lnTo>
                    <a:pt x="1675" y="2633"/>
                  </a:lnTo>
                  <a:lnTo>
                    <a:pt x="1679" y="2625"/>
                  </a:lnTo>
                  <a:lnTo>
                    <a:pt x="1699" y="2581"/>
                  </a:lnTo>
                  <a:lnTo>
                    <a:pt x="1703" y="2573"/>
                  </a:lnTo>
                  <a:lnTo>
                    <a:pt x="1724" y="2530"/>
                  </a:lnTo>
                  <a:lnTo>
                    <a:pt x="1729" y="2522"/>
                  </a:lnTo>
                  <a:lnTo>
                    <a:pt x="1752" y="2480"/>
                  </a:lnTo>
                  <a:lnTo>
                    <a:pt x="1757" y="2471"/>
                  </a:lnTo>
                  <a:lnTo>
                    <a:pt x="1782" y="2429"/>
                  </a:lnTo>
                  <a:lnTo>
                    <a:pt x="1787" y="2422"/>
                  </a:lnTo>
                  <a:lnTo>
                    <a:pt x="1813" y="2381"/>
                  </a:lnTo>
                  <a:lnTo>
                    <a:pt x="1819" y="2374"/>
                  </a:lnTo>
                  <a:lnTo>
                    <a:pt x="1846" y="2335"/>
                  </a:lnTo>
                  <a:lnTo>
                    <a:pt x="1852" y="2327"/>
                  </a:lnTo>
                  <a:lnTo>
                    <a:pt x="1881" y="2289"/>
                  </a:lnTo>
                  <a:lnTo>
                    <a:pt x="1887" y="2282"/>
                  </a:lnTo>
                  <a:lnTo>
                    <a:pt x="1917" y="2245"/>
                  </a:lnTo>
                  <a:lnTo>
                    <a:pt x="1923" y="2238"/>
                  </a:lnTo>
                  <a:lnTo>
                    <a:pt x="1955" y="2202"/>
                  </a:lnTo>
                  <a:lnTo>
                    <a:pt x="1962" y="2196"/>
                  </a:lnTo>
                  <a:lnTo>
                    <a:pt x="1995" y="2161"/>
                  </a:lnTo>
                  <a:lnTo>
                    <a:pt x="2001" y="2155"/>
                  </a:lnTo>
                  <a:lnTo>
                    <a:pt x="2036" y="2122"/>
                  </a:lnTo>
                  <a:lnTo>
                    <a:pt x="2042" y="2115"/>
                  </a:lnTo>
                  <a:lnTo>
                    <a:pt x="2078" y="2083"/>
                  </a:lnTo>
                  <a:lnTo>
                    <a:pt x="2085" y="2077"/>
                  </a:lnTo>
                  <a:lnTo>
                    <a:pt x="2122" y="2047"/>
                  </a:lnTo>
                  <a:lnTo>
                    <a:pt x="2129" y="2041"/>
                  </a:lnTo>
                  <a:lnTo>
                    <a:pt x="2167" y="2012"/>
                  </a:lnTo>
                  <a:lnTo>
                    <a:pt x="2175" y="2006"/>
                  </a:lnTo>
                  <a:lnTo>
                    <a:pt x="2214" y="1979"/>
                  </a:lnTo>
                  <a:lnTo>
                    <a:pt x="2221" y="1973"/>
                  </a:lnTo>
                  <a:lnTo>
                    <a:pt x="2262" y="1947"/>
                  </a:lnTo>
                  <a:lnTo>
                    <a:pt x="2269" y="1942"/>
                  </a:lnTo>
                  <a:lnTo>
                    <a:pt x="2311" y="1917"/>
                  </a:lnTo>
                  <a:lnTo>
                    <a:pt x="2320" y="1912"/>
                  </a:lnTo>
                  <a:lnTo>
                    <a:pt x="2362" y="1889"/>
                  </a:lnTo>
                  <a:lnTo>
                    <a:pt x="2370" y="1884"/>
                  </a:lnTo>
                  <a:lnTo>
                    <a:pt x="2413" y="1863"/>
                  </a:lnTo>
                  <a:lnTo>
                    <a:pt x="2421" y="1859"/>
                  </a:lnTo>
                  <a:lnTo>
                    <a:pt x="2465" y="1839"/>
                  </a:lnTo>
                  <a:lnTo>
                    <a:pt x="2473" y="1835"/>
                  </a:lnTo>
                  <a:lnTo>
                    <a:pt x="2517" y="1817"/>
                  </a:lnTo>
                  <a:lnTo>
                    <a:pt x="2526" y="1814"/>
                  </a:lnTo>
                  <a:lnTo>
                    <a:pt x="2571" y="1797"/>
                  </a:lnTo>
                  <a:lnTo>
                    <a:pt x="2580" y="1794"/>
                  </a:lnTo>
                  <a:lnTo>
                    <a:pt x="2625" y="1779"/>
                  </a:lnTo>
                  <a:lnTo>
                    <a:pt x="2634" y="1776"/>
                  </a:lnTo>
                  <a:lnTo>
                    <a:pt x="2680" y="1763"/>
                  </a:lnTo>
                  <a:lnTo>
                    <a:pt x="2689" y="1761"/>
                  </a:lnTo>
                  <a:lnTo>
                    <a:pt x="2735" y="1749"/>
                  </a:lnTo>
                  <a:lnTo>
                    <a:pt x="2744" y="1747"/>
                  </a:lnTo>
                  <a:lnTo>
                    <a:pt x="2791" y="1738"/>
                  </a:lnTo>
                  <a:lnTo>
                    <a:pt x="2800" y="1736"/>
                  </a:lnTo>
                  <a:lnTo>
                    <a:pt x="2847" y="1728"/>
                  </a:lnTo>
                  <a:lnTo>
                    <a:pt x="2856" y="1726"/>
                  </a:lnTo>
                  <a:lnTo>
                    <a:pt x="2904" y="1720"/>
                  </a:lnTo>
                  <a:lnTo>
                    <a:pt x="2913" y="1719"/>
                  </a:lnTo>
                  <a:lnTo>
                    <a:pt x="2961" y="1715"/>
                  </a:lnTo>
                  <a:lnTo>
                    <a:pt x="2970" y="1714"/>
                  </a:lnTo>
                  <a:lnTo>
                    <a:pt x="3018" y="1711"/>
                  </a:lnTo>
                  <a:lnTo>
                    <a:pt x="3027" y="1711"/>
                  </a:lnTo>
                  <a:lnTo>
                    <a:pt x="3075" y="1710"/>
                  </a:lnTo>
                  <a:lnTo>
                    <a:pt x="3085" y="1710"/>
                  </a:lnTo>
                  <a:lnTo>
                    <a:pt x="3133" y="1711"/>
                  </a:lnTo>
                  <a:lnTo>
                    <a:pt x="3142" y="1711"/>
                  </a:lnTo>
                  <a:lnTo>
                    <a:pt x="3190" y="1714"/>
                  </a:lnTo>
                  <a:lnTo>
                    <a:pt x="3199" y="1715"/>
                  </a:lnTo>
                  <a:lnTo>
                    <a:pt x="3247" y="1719"/>
                  </a:lnTo>
                  <a:lnTo>
                    <a:pt x="3256" y="1720"/>
                  </a:lnTo>
                  <a:lnTo>
                    <a:pt x="3304" y="1726"/>
                  </a:lnTo>
                  <a:lnTo>
                    <a:pt x="3313" y="1728"/>
                  </a:lnTo>
                  <a:lnTo>
                    <a:pt x="3360" y="1736"/>
                  </a:lnTo>
                  <a:lnTo>
                    <a:pt x="3369" y="1738"/>
                  </a:lnTo>
                  <a:lnTo>
                    <a:pt x="3416" y="1747"/>
                  </a:lnTo>
                  <a:lnTo>
                    <a:pt x="3425" y="1749"/>
                  </a:lnTo>
                  <a:lnTo>
                    <a:pt x="3471" y="1761"/>
                  </a:lnTo>
                  <a:lnTo>
                    <a:pt x="3480" y="1763"/>
                  </a:lnTo>
                  <a:lnTo>
                    <a:pt x="3526" y="1776"/>
                  </a:lnTo>
                  <a:lnTo>
                    <a:pt x="3535" y="1779"/>
                  </a:lnTo>
                  <a:lnTo>
                    <a:pt x="3580" y="1794"/>
                  </a:lnTo>
                  <a:lnTo>
                    <a:pt x="3589" y="1797"/>
                  </a:lnTo>
                  <a:lnTo>
                    <a:pt x="3634" y="1814"/>
                  </a:lnTo>
                  <a:lnTo>
                    <a:pt x="3643" y="1817"/>
                  </a:lnTo>
                  <a:lnTo>
                    <a:pt x="3687" y="1835"/>
                  </a:lnTo>
                  <a:lnTo>
                    <a:pt x="3695" y="1839"/>
                  </a:lnTo>
                  <a:lnTo>
                    <a:pt x="3739" y="1859"/>
                  </a:lnTo>
                  <a:lnTo>
                    <a:pt x="3747" y="1863"/>
                  </a:lnTo>
                  <a:lnTo>
                    <a:pt x="3790" y="1884"/>
                  </a:lnTo>
                  <a:lnTo>
                    <a:pt x="3798" y="1889"/>
                  </a:lnTo>
                  <a:lnTo>
                    <a:pt x="3840" y="1912"/>
                  </a:lnTo>
                  <a:lnTo>
                    <a:pt x="3849" y="1917"/>
                  </a:lnTo>
                  <a:lnTo>
                    <a:pt x="3891" y="1942"/>
                  </a:lnTo>
                  <a:lnTo>
                    <a:pt x="3898" y="1947"/>
                  </a:lnTo>
                  <a:lnTo>
                    <a:pt x="3939" y="1973"/>
                  </a:lnTo>
                  <a:lnTo>
                    <a:pt x="3946" y="1979"/>
                  </a:lnTo>
                  <a:lnTo>
                    <a:pt x="3985" y="2006"/>
                  </a:lnTo>
                  <a:lnTo>
                    <a:pt x="3993" y="2012"/>
                  </a:lnTo>
                  <a:lnTo>
                    <a:pt x="4031" y="2041"/>
                  </a:lnTo>
                  <a:lnTo>
                    <a:pt x="4038" y="2047"/>
                  </a:lnTo>
                  <a:lnTo>
                    <a:pt x="4075" y="2077"/>
                  </a:lnTo>
                  <a:lnTo>
                    <a:pt x="4082" y="2083"/>
                  </a:lnTo>
                  <a:lnTo>
                    <a:pt x="4118" y="2115"/>
                  </a:lnTo>
                  <a:lnTo>
                    <a:pt x="4124" y="2122"/>
                  </a:lnTo>
                  <a:lnTo>
                    <a:pt x="4159" y="2155"/>
                  </a:lnTo>
                  <a:lnTo>
                    <a:pt x="4165" y="2161"/>
                  </a:lnTo>
                  <a:lnTo>
                    <a:pt x="4198" y="2196"/>
                  </a:lnTo>
                  <a:lnTo>
                    <a:pt x="4205" y="2202"/>
                  </a:lnTo>
                  <a:lnTo>
                    <a:pt x="4237" y="2238"/>
                  </a:lnTo>
                  <a:lnTo>
                    <a:pt x="4243" y="2245"/>
                  </a:lnTo>
                  <a:lnTo>
                    <a:pt x="4273" y="2282"/>
                  </a:lnTo>
                  <a:lnTo>
                    <a:pt x="4279" y="2289"/>
                  </a:lnTo>
                  <a:lnTo>
                    <a:pt x="4308" y="2327"/>
                  </a:lnTo>
                  <a:lnTo>
                    <a:pt x="4314" y="2335"/>
                  </a:lnTo>
                  <a:lnTo>
                    <a:pt x="4341" y="2374"/>
                  </a:lnTo>
                  <a:lnTo>
                    <a:pt x="4347" y="2381"/>
                  </a:lnTo>
                  <a:lnTo>
                    <a:pt x="4373" y="2422"/>
                  </a:lnTo>
                  <a:lnTo>
                    <a:pt x="4378" y="2429"/>
                  </a:lnTo>
                  <a:lnTo>
                    <a:pt x="4403" y="2471"/>
                  </a:lnTo>
                  <a:lnTo>
                    <a:pt x="4408" y="2480"/>
                  </a:lnTo>
                  <a:lnTo>
                    <a:pt x="4431" y="2522"/>
                  </a:lnTo>
                  <a:lnTo>
                    <a:pt x="4436" y="2530"/>
                  </a:lnTo>
                  <a:lnTo>
                    <a:pt x="4457" y="2573"/>
                  </a:lnTo>
                  <a:lnTo>
                    <a:pt x="4461" y="2581"/>
                  </a:lnTo>
                  <a:lnTo>
                    <a:pt x="4481" y="2625"/>
                  </a:lnTo>
                  <a:lnTo>
                    <a:pt x="4485" y="2633"/>
                  </a:lnTo>
                  <a:lnTo>
                    <a:pt x="4503" y="2677"/>
                  </a:lnTo>
                  <a:lnTo>
                    <a:pt x="4506" y="2686"/>
                  </a:lnTo>
                  <a:lnTo>
                    <a:pt x="4523" y="2731"/>
                  </a:lnTo>
                  <a:lnTo>
                    <a:pt x="4526" y="2740"/>
                  </a:lnTo>
                  <a:lnTo>
                    <a:pt x="4541" y="2785"/>
                  </a:lnTo>
                  <a:lnTo>
                    <a:pt x="4544" y="2794"/>
                  </a:lnTo>
                  <a:lnTo>
                    <a:pt x="4557" y="2840"/>
                  </a:lnTo>
                  <a:lnTo>
                    <a:pt x="4559" y="2849"/>
                  </a:lnTo>
                  <a:lnTo>
                    <a:pt x="4571" y="2895"/>
                  </a:lnTo>
                  <a:lnTo>
                    <a:pt x="4573" y="2904"/>
                  </a:lnTo>
                  <a:lnTo>
                    <a:pt x="4582" y="2951"/>
                  </a:lnTo>
                  <a:lnTo>
                    <a:pt x="4584" y="2960"/>
                  </a:lnTo>
                  <a:lnTo>
                    <a:pt x="4592" y="3007"/>
                  </a:lnTo>
                  <a:lnTo>
                    <a:pt x="4594" y="3016"/>
                  </a:lnTo>
                  <a:lnTo>
                    <a:pt x="4600" y="3064"/>
                  </a:lnTo>
                  <a:lnTo>
                    <a:pt x="4601" y="3073"/>
                  </a:lnTo>
                  <a:lnTo>
                    <a:pt x="4605" y="3121"/>
                  </a:lnTo>
                  <a:lnTo>
                    <a:pt x="4606" y="3130"/>
                  </a:lnTo>
                  <a:lnTo>
                    <a:pt x="4609" y="3178"/>
                  </a:lnTo>
                  <a:lnTo>
                    <a:pt x="4609" y="3187"/>
                  </a:lnTo>
                  <a:close/>
                  <a:moveTo>
                    <a:pt x="4109" y="3279"/>
                  </a:moveTo>
                  <a:lnTo>
                    <a:pt x="4110" y="3240"/>
                  </a:lnTo>
                  <a:lnTo>
                    <a:pt x="4109" y="3201"/>
                  </a:lnTo>
                  <a:lnTo>
                    <a:pt x="4107" y="3163"/>
                  </a:lnTo>
                  <a:lnTo>
                    <a:pt x="4103" y="3124"/>
                  </a:lnTo>
                  <a:lnTo>
                    <a:pt x="4098" y="3086"/>
                  </a:lnTo>
                  <a:lnTo>
                    <a:pt x="4092" y="3048"/>
                  </a:lnTo>
                  <a:lnTo>
                    <a:pt x="4084" y="3011"/>
                  </a:lnTo>
                  <a:lnTo>
                    <a:pt x="4075" y="2973"/>
                  </a:lnTo>
                  <a:lnTo>
                    <a:pt x="4064" y="2936"/>
                  </a:lnTo>
                  <a:lnTo>
                    <a:pt x="4052" y="2900"/>
                  </a:lnTo>
                  <a:lnTo>
                    <a:pt x="4039" y="2864"/>
                  </a:lnTo>
                  <a:lnTo>
                    <a:pt x="4024" y="2828"/>
                  </a:lnTo>
                  <a:lnTo>
                    <a:pt x="4008" y="2793"/>
                  </a:lnTo>
                  <a:lnTo>
                    <a:pt x="3991" y="2759"/>
                  </a:lnTo>
                  <a:lnTo>
                    <a:pt x="3972" y="2725"/>
                  </a:lnTo>
                  <a:lnTo>
                    <a:pt x="3953" y="2692"/>
                  </a:lnTo>
                  <a:lnTo>
                    <a:pt x="3931" y="2660"/>
                  </a:lnTo>
                  <a:lnTo>
                    <a:pt x="3909" y="2628"/>
                  </a:lnTo>
                  <a:lnTo>
                    <a:pt x="3885" y="2598"/>
                  </a:lnTo>
                  <a:lnTo>
                    <a:pt x="3861" y="2568"/>
                  </a:lnTo>
                  <a:lnTo>
                    <a:pt x="3835" y="2539"/>
                  </a:lnTo>
                  <a:lnTo>
                    <a:pt x="3808" y="2512"/>
                  </a:lnTo>
                  <a:lnTo>
                    <a:pt x="3781" y="2485"/>
                  </a:lnTo>
                  <a:lnTo>
                    <a:pt x="3752" y="2459"/>
                  </a:lnTo>
                  <a:lnTo>
                    <a:pt x="3722" y="2435"/>
                  </a:lnTo>
                  <a:lnTo>
                    <a:pt x="3692" y="2411"/>
                  </a:lnTo>
                  <a:lnTo>
                    <a:pt x="3660" y="2389"/>
                  </a:lnTo>
                  <a:lnTo>
                    <a:pt x="3628" y="2367"/>
                  </a:lnTo>
                  <a:lnTo>
                    <a:pt x="3595" y="2348"/>
                  </a:lnTo>
                  <a:lnTo>
                    <a:pt x="3561" y="2329"/>
                  </a:lnTo>
                  <a:lnTo>
                    <a:pt x="3527" y="2312"/>
                  </a:lnTo>
                  <a:lnTo>
                    <a:pt x="3492" y="2296"/>
                  </a:lnTo>
                  <a:lnTo>
                    <a:pt x="3456" y="2281"/>
                  </a:lnTo>
                  <a:lnTo>
                    <a:pt x="3420" y="2268"/>
                  </a:lnTo>
                  <a:lnTo>
                    <a:pt x="3384" y="2256"/>
                  </a:lnTo>
                  <a:lnTo>
                    <a:pt x="3347" y="2245"/>
                  </a:lnTo>
                  <a:lnTo>
                    <a:pt x="3309" y="2236"/>
                  </a:lnTo>
                  <a:lnTo>
                    <a:pt x="3272" y="2228"/>
                  </a:lnTo>
                  <a:lnTo>
                    <a:pt x="3234" y="2222"/>
                  </a:lnTo>
                  <a:lnTo>
                    <a:pt x="3196" y="2217"/>
                  </a:lnTo>
                  <a:lnTo>
                    <a:pt x="3157" y="2213"/>
                  </a:lnTo>
                  <a:lnTo>
                    <a:pt x="3119" y="2211"/>
                  </a:lnTo>
                  <a:lnTo>
                    <a:pt x="3080" y="2210"/>
                  </a:lnTo>
                  <a:lnTo>
                    <a:pt x="3041" y="2211"/>
                  </a:lnTo>
                  <a:lnTo>
                    <a:pt x="3003" y="2213"/>
                  </a:lnTo>
                  <a:lnTo>
                    <a:pt x="2964" y="2217"/>
                  </a:lnTo>
                  <a:lnTo>
                    <a:pt x="2926" y="2222"/>
                  </a:lnTo>
                  <a:lnTo>
                    <a:pt x="2888" y="2228"/>
                  </a:lnTo>
                  <a:lnTo>
                    <a:pt x="2851" y="2236"/>
                  </a:lnTo>
                  <a:lnTo>
                    <a:pt x="2813" y="2245"/>
                  </a:lnTo>
                  <a:lnTo>
                    <a:pt x="2776" y="2256"/>
                  </a:lnTo>
                  <a:lnTo>
                    <a:pt x="2740" y="2268"/>
                  </a:lnTo>
                  <a:lnTo>
                    <a:pt x="2704" y="2281"/>
                  </a:lnTo>
                  <a:lnTo>
                    <a:pt x="2668" y="2296"/>
                  </a:lnTo>
                  <a:lnTo>
                    <a:pt x="2633" y="2312"/>
                  </a:lnTo>
                  <a:lnTo>
                    <a:pt x="2599" y="2329"/>
                  </a:lnTo>
                  <a:lnTo>
                    <a:pt x="2565" y="2348"/>
                  </a:lnTo>
                  <a:lnTo>
                    <a:pt x="2532" y="2367"/>
                  </a:lnTo>
                  <a:lnTo>
                    <a:pt x="2500" y="2389"/>
                  </a:lnTo>
                  <a:lnTo>
                    <a:pt x="2468" y="2411"/>
                  </a:lnTo>
                  <a:lnTo>
                    <a:pt x="2438" y="2435"/>
                  </a:lnTo>
                  <a:lnTo>
                    <a:pt x="2408" y="2459"/>
                  </a:lnTo>
                  <a:lnTo>
                    <a:pt x="2379" y="2485"/>
                  </a:lnTo>
                  <a:lnTo>
                    <a:pt x="2352" y="2512"/>
                  </a:lnTo>
                  <a:lnTo>
                    <a:pt x="2325" y="2539"/>
                  </a:lnTo>
                  <a:lnTo>
                    <a:pt x="2299" y="2568"/>
                  </a:lnTo>
                  <a:lnTo>
                    <a:pt x="2275" y="2598"/>
                  </a:lnTo>
                  <a:lnTo>
                    <a:pt x="2251" y="2628"/>
                  </a:lnTo>
                  <a:lnTo>
                    <a:pt x="2229" y="2660"/>
                  </a:lnTo>
                  <a:lnTo>
                    <a:pt x="2207" y="2692"/>
                  </a:lnTo>
                  <a:lnTo>
                    <a:pt x="2188" y="2725"/>
                  </a:lnTo>
                  <a:lnTo>
                    <a:pt x="2169" y="2759"/>
                  </a:lnTo>
                  <a:lnTo>
                    <a:pt x="2152" y="2793"/>
                  </a:lnTo>
                  <a:lnTo>
                    <a:pt x="2136" y="2828"/>
                  </a:lnTo>
                  <a:lnTo>
                    <a:pt x="2121" y="2864"/>
                  </a:lnTo>
                  <a:lnTo>
                    <a:pt x="2108" y="2900"/>
                  </a:lnTo>
                  <a:lnTo>
                    <a:pt x="2096" y="2936"/>
                  </a:lnTo>
                  <a:lnTo>
                    <a:pt x="2085" y="2973"/>
                  </a:lnTo>
                  <a:lnTo>
                    <a:pt x="2076" y="3011"/>
                  </a:lnTo>
                  <a:lnTo>
                    <a:pt x="2068" y="3048"/>
                  </a:lnTo>
                  <a:lnTo>
                    <a:pt x="2062" y="3086"/>
                  </a:lnTo>
                  <a:lnTo>
                    <a:pt x="2057" y="3124"/>
                  </a:lnTo>
                  <a:lnTo>
                    <a:pt x="2053" y="3163"/>
                  </a:lnTo>
                  <a:lnTo>
                    <a:pt x="2051" y="3201"/>
                  </a:lnTo>
                  <a:lnTo>
                    <a:pt x="2050" y="3240"/>
                  </a:lnTo>
                  <a:lnTo>
                    <a:pt x="2051" y="3279"/>
                  </a:lnTo>
                  <a:lnTo>
                    <a:pt x="2053" y="3317"/>
                  </a:lnTo>
                  <a:lnTo>
                    <a:pt x="2057" y="3356"/>
                  </a:lnTo>
                  <a:lnTo>
                    <a:pt x="2062" y="3394"/>
                  </a:lnTo>
                  <a:lnTo>
                    <a:pt x="2068" y="3432"/>
                  </a:lnTo>
                  <a:lnTo>
                    <a:pt x="2076" y="3469"/>
                  </a:lnTo>
                  <a:lnTo>
                    <a:pt x="2085" y="3507"/>
                  </a:lnTo>
                  <a:lnTo>
                    <a:pt x="2096" y="3544"/>
                  </a:lnTo>
                  <a:lnTo>
                    <a:pt x="2108" y="3580"/>
                  </a:lnTo>
                  <a:lnTo>
                    <a:pt x="2121" y="3616"/>
                  </a:lnTo>
                  <a:lnTo>
                    <a:pt x="2136" y="3652"/>
                  </a:lnTo>
                  <a:lnTo>
                    <a:pt x="2152" y="3687"/>
                  </a:lnTo>
                  <a:lnTo>
                    <a:pt x="2169" y="3721"/>
                  </a:lnTo>
                  <a:lnTo>
                    <a:pt x="2188" y="3755"/>
                  </a:lnTo>
                  <a:lnTo>
                    <a:pt x="2207" y="3788"/>
                  </a:lnTo>
                  <a:lnTo>
                    <a:pt x="2229" y="3820"/>
                  </a:lnTo>
                  <a:lnTo>
                    <a:pt x="2251" y="3852"/>
                  </a:lnTo>
                  <a:lnTo>
                    <a:pt x="2275" y="3882"/>
                  </a:lnTo>
                  <a:lnTo>
                    <a:pt x="2299" y="3912"/>
                  </a:lnTo>
                  <a:lnTo>
                    <a:pt x="2325" y="3941"/>
                  </a:lnTo>
                  <a:lnTo>
                    <a:pt x="2352" y="3968"/>
                  </a:lnTo>
                  <a:lnTo>
                    <a:pt x="2379" y="3995"/>
                  </a:lnTo>
                  <a:lnTo>
                    <a:pt x="2408" y="4021"/>
                  </a:lnTo>
                  <a:lnTo>
                    <a:pt x="2438" y="4045"/>
                  </a:lnTo>
                  <a:lnTo>
                    <a:pt x="2468" y="4069"/>
                  </a:lnTo>
                  <a:lnTo>
                    <a:pt x="2500" y="4091"/>
                  </a:lnTo>
                  <a:lnTo>
                    <a:pt x="2532" y="4113"/>
                  </a:lnTo>
                  <a:lnTo>
                    <a:pt x="2565" y="4132"/>
                  </a:lnTo>
                  <a:lnTo>
                    <a:pt x="2599" y="4151"/>
                  </a:lnTo>
                  <a:lnTo>
                    <a:pt x="2633" y="4168"/>
                  </a:lnTo>
                  <a:lnTo>
                    <a:pt x="2668" y="4184"/>
                  </a:lnTo>
                  <a:lnTo>
                    <a:pt x="2704" y="4199"/>
                  </a:lnTo>
                  <a:lnTo>
                    <a:pt x="2740" y="4212"/>
                  </a:lnTo>
                  <a:lnTo>
                    <a:pt x="2776" y="4224"/>
                  </a:lnTo>
                  <a:lnTo>
                    <a:pt x="2813" y="4235"/>
                  </a:lnTo>
                  <a:lnTo>
                    <a:pt x="2851" y="4244"/>
                  </a:lnTo>
                  <a:lnTo>
                    <a:pt x="2888" y="4252"/>
                  </a:lnTo>
                  <a:lnTo>
                    <a:pt x="2926" y="4258"/>
                  </a:lnTo>
                  <a:lnTo>
                    <a:pt x="2964" y="4263"/>
                  </a:lnTo>
                  <a:lnTo>
                    <a:pt x="3003" y="4267"/>
                  </a:lnTo>
                  <a:lnTo>
                    <a:pt x="3041" y="4269"/>
                  </a:lnTo>
                  <a:lnTo>
                    <a:pt x="3080" y="4270"/>
                  </a:lnTo>
                  <a:lnTo>
                    <a:pt x="3119" y="4269"/>
                  </a:lnTo>
                  <a:lnTo>
                    <a:pt x="3157" y="4267"/>
                  </a:lnTo>
                  <a:lnTo>
                    <a:pt x="3196" y="4263"/>
                  </a:lnTo>
                  <a:lnTo>
                    <a:pt x="3234" y="4258"/>
                  </a:lnTo>
                  <a:lnTo>
                    <a:pt x="3272" y="4252"/>
                  </a:lnTo>
                  <a:lnTo>
                    <a:pt x="3309" y="4244"/>
                  </a:lnTo>
                  <a:lnTo>
                    <a:pt x="3347" y="4235"/>
                  </a:lnTo>
                  <a:lnTo>
                    <a:pt x="3384" y="4224"/>
                  </a:lnTo>
                  <a:lnTo>
                    <a:pt x="3420" y="4212"/>
                  </a:lnTo>
                  <a:lnTo>
                    <a:pt x="3456" y="4199"/>
                  </a:lnTo>
                  <a:lnTo>
                    <a:pt x="3492" y="4184"/>
                  </a:lnTo>
                  <a:lnTo>
                    <a:pt x="3527" y="4168"/>
                  </a:lnTo>
                  <a:lnTo>
                    <a:pt x="3561" y="4151"/>
                  </a:lnTo>
                  <a:lnTo>
                    <a:pt x="3595" y="4132"/>
                  </a:lnTo>
                  <a:lnTo>
                    <a:pt x="3628" y="4113"/>
                  </a:lnTo>
                  <a:lnTo>
                    <a:pt x="3660" y="4091"/>
                  </a:lnTo>
                  <a:lnTo>
                    <a:pt x="3692" y="4069"/>
                  </a:lnTo>
                  <a:lnTo>
                    <a:pt x="3722" y="4045"/>
                  </a:lnTo>
                  <a:lnTo>
                    <a:pt x="3752" y="4021"/>
                  </a:lnTo>
                  <a:lnTo>
                    <a:pt x="3781" y="3995"/>
                  </a:lnTo>
                  <a:lnTo>
                    <a:pt x="3808" y="3968"/>
                  </a:lnTo>
                  <a:lnTo>
                    <a:pt x="3835" y="3941"/>
                  </a:lnTo>
                  <a:lnTo>
                    <a:pt x="3861" y="3912"/>
                  </a:lnTo>
                  <a:lnTo>
                    <a:pt x="3885" y="3882"/>
                  </a:lnTo>
                  <a:lnTo>
                    <a:pt x="3909" y="3852"/>
                  </a:lnTo>
                  <a:lnTo>
                    <a:pt x="3931" y="3820"/>
                  </a:lnTo>
                  <a:lnTo>
                    <a:pt x="3953" y="3788"/>
                  </a:lnTo>
                  <a:lnTo>
                    <a:pt x="3972" y="3755"/>
                  </a:lnTo>
                  <a:lnTo>
                    <a:pt x="3991" y="3721"/>
                  </a:lnTo>
                  <a:lnTo>
                    <a:pt x="4008" y="3687"/>
                  </a:lnTo>
                  <a:lnTo>
                    <a:pt x="4024" y="3652"/>
                  </a:lnTo>
                  <a:lnTo>
                    <a:pt x="4039" y="3616"/>
                  </a:lnTo>
                  <a:lnTo>
                    <a:pt x="4052" y="3580"/>
                  </a:lnTo>
                  <a:lnTo>
                    <a:pt x="4064" y="3544"/>
                  </a:lnTo>
                  <a:lnTo>
                    <a:pt x="4075" y="3507"/>
                  </a:lnTo>
                  <a:lnTo>
                    <a:pt x="4084" y="3469"/>
                  </a:lnTo>
                  <a:lnTo>
                    <a:pt x="4092" y="3432"/>
                  </a:lnTo>
                  <a:lnTo>
                    <a:pt x="4098" y="3394"/>
                  </a:lnTo>
                  <a:lnTo>
                    <a:pt x="4103" y="3356"/>
                  </a:lnTo>
                  <a:lnTo>
                    <a:pt x="4107" y="3317"/>
                  </a:lnTo>
                  <a:lnTo>
                    <a:pt x="4109" y="32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11" name="Google Shape;1711;p16"/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</p:grpSpPr>
        <p:sp>
          <p:nvSpPr>
            <p:cNvPr id="1712" name="Google Shape;1712;p16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52" y="7968"/>
                  </a:moveTo>
                  <a:lnTo>
                    <a:pt x="8043" y="7950"/>
                  </a:lnTo>
                  <a:lnTo>
                    <a:pt x="8037" y="7932"/>
                  </a:lnTo>
                  <a:lnTo>
                    <a:pt x="8033" y="7913"/>
                  </a:lnTo>
                  <a:lnTo>
                    <a:pt x="8032" y="7893"/>
                  </a:lnTo>
                  <a:lnTo>
                    <a:pt x="8032" y="7025"/>
                  </a:lnTo>
                  <a:lnTo>
                    <a:pt x="8033" y="7005"/>
                  </a:lnTo>
                  <a:lnTo>
                    <a:pt x="8037" y="6986"/>
                  </a:lnTo>
                  <a:lnTo>
                    <a:pt x="8043" y="6968"/>
                  </a:lnTo>
                  <a:lnTo>
                    <a:pt x="8052" y="6950"/>
                  </a:lnTo>
                  <a:lnTo>
                    <a:pt x="8063" y="6934"/>
                  </a:lnTo>
                  <a:lnTo>
                    <a:pt x="8076" y="6919"/>
                  </a:lnTo>
                  <a:lnTo>
                    <a:pt x="8091" y="6906"/>
                  </a:lnTo>
                  <a:lnTo>
                    <a:pt x="8107" y="6895"/>
                  </a:lnTo>
                  <a:lnTo>
                    <a:pt x="8125" y="6886"/>
                  </a:lnTo>
                  <a:lnTo>
                    <a:pt x="8143" y="6880"/>
                  </a:lnTo>
                  <a:lnTo>
                    <a:pt x="8162" y="6876"/>
                  </a:lnTo>
                  <a:lnTo>
                    <a:pt x="8182" y="6875"/>
                  </a:lnTo>
                  <a:lnTo>
                    <a:pt x="8202" y="6876"/>
                  </a:lnTo>
                  <a:lnTo>
                    <a:pt x="8221" y="6880"/>
                  </a:lnTo>
                  <a:lnTo>
                    <a:pt x="8239" y="6886"/>
                  </a:lnTo>
                  <a:lnTo>
                    <a:pt x="8257" y="6895"/>
                  </a:lnTo>
                  <a:lnTo>
                    <a:pt x="8273" y="6906"/>
                  </a:lnTo>
                  <a:lnTo>
                    <a:pt x="8288" y="6919"/>
                  </a:lnTo>
                  <a:lnTo>
                    <a:pt x="8301" y="6934"/>
                  </a:lnTo>
                  <a:lnTo>
                    <a:pt x="8312" y="6950"/>
                  </a:lnTo>
                  <a:lnTo>
                    <a:pt x="8321" y="6968"/>
                  </a:lnTo>
                  <a:lnTo>
                    <a:pt x="8327" y="6986"/>
                  </a:lnTo>
                  <a:lnTo>
                    <a:pt x="8331" y="7005"/>
                  </a:lnTo>
                  <a:lnTo>
                    <a:pt x="8332" y="7025"/>
                  </a:lnTo>
                  <a:lnTo>
                    <a:pt x="8332" y="7893"/>
                  </a:lnTo>
                  <a:lnTo>
                    <a:pt x="8331" y="7913"/>
                  </a:lnTo>
                  <a:lnTo>
                    <a:pt x="8327" y="7932"/>
                  </a:lnTo>
                  <a:lnTo>
                    <a:pt x="8321" y="7950"/>
                  </a:lnTo>
                  <a:lnTo>
                    <a:pt x="8312" y="7968"/>
                  </a:lnTo>
                  <a:lnTo>
                    <a:pt x="8301" y="7984"/>
                  </a:lnTo>
                  <a:lnTo>
                    <a:pt x="8288" y="7999"/>
                  </a:lnTo>
                  <a:lnTo>
                    <a:pt x="8273" y="8012"/>
                  </a:lnTo>
                  <a:lnTo>
                    <a:pt x="8257" y="8023"/>
                  </a:lnTo>
                  <a:lnTo>
                    <a:pt x="8239" y="8032"/>
                  </a:lnTo>
                  <a:lnTo>
                    <a:pt x="8221" y="8038"/>
                  </a:lnTo>
                  <a:lnTo>
                    <a:pt x="8202" y="8042"/>
                  </a:lnTo>
                  <a:lnTo>
                    <a:pt x="8182" y="8043"/>
                  </a:lnTo>
                  <a:lnTo>
                    <a:pt x="8162" y="8042"/>
                  </a:lnTo>
                  <a:lnTo>
                    <a:pt x="8143" y="8038"/>
                  </a:lnTo>
                  <a:lnTo>
                    <a:pt x="8125" y="8032"/>
                  </a:lnTo>
                  <a:lnTo>
                    <a:pt x="8107" y="8023"/>
                  </a:lnTo>
                  <a:lnTo>
                    <a:pt x="8091" y="8012"/>
                  </a:lnTo>
                  <a:lnTo>
                    <a:pt x="8076" y="7999"/>
                  </a:lnTo>
                  <a:lnTo>
                    <a:pt x="8063" y="7984"/>
                  </a:lnTo>
                  <a:lnTo>
                    <a:pt x="8052" y="7968"/>
                  </a:lnTo>
                  <a:close/>
                  <a:moveTo>
                    <a:pt x="4870" y="7968"/>
                  </a:moveTo>
                  <a:lnTo>
                    <a:pt x="4861" y="7950"/>
                  </a:lnTo>
                  <a:lnTo>
                    <a:pt x="4855" y="7932"/>
                  </a:lnTo>
                  <a:lnTo>
                    <a:pt x="4851" y="7913"/>
                  </a:lnTo>
                  <a:lnTo>
                    <a:pt x="4850" y="7893"/>
                  </a:lnTo>
                  <a:lnTo>
                    <a:pt x="4850" y="7025"/>
                  </a:lnTo>
                  <a:lnTo>
                    <a:pt x="4851" y="7005"/>
                  </a:lnTo>
                  <a:lnTo>
                    <a:pt x="4855" y="6986"/>
                  </a:lnTo>
                  <a:lnTo>
                    <a:pt x="4861" y="6968"/>
                  </a:lnTo>
                  <a:lnTo>
                    <a:pt x="4870" y="6950"/>
                  </a:lnTo>
                  <a:lnTo>
                    <a:pt x="4881" y="6934"/>
                  </a:lnTo>
                  <a:lnTo>
                    <a:pt x="4894" y="6919"/>
                  </a:lnTo>
                  <a:lnTo>
                    <a:pt x="4909" y="6906"/>
                  </a:lnTo>
                  <a:lnTo>
                    <a:pt x="4925" y="6895"/>
                  </a:lnTo>
                  <a:lnTo>
                    <a:pt x="4943" y="6886"/>
                  </a:lnTo>
                  <a:lnTo>
                    <a:pt x="4961" y="6880"/>
                  </a:lnTo>
                  <a:lnTo>
                    <a:pt x="4980" y="6876"/>
                  </a:lnTo>
                  <a:lnTo>
                    <a:pt x="5000" y="6875"/>
                  </a:lnTo>
                  <a:lnTo>
                    <a:pt x="5020" y="6876"/>
                  </a:lnTo>
                  <a:lnTo>
                    <a:pt x="5039" y="6880"/>
                  </a:lnTo>
                  <a:lnTo>
                    <a:pt x="5057" y="6886"/>
                  </a:lnTo>
                  <a:lnTo>
                    <a:pt x="5075" y="6895"/>
                  </a:lnTo>
                  <a:lnTo>
                    <a:pt x="5091" y="6906"/>
                  </a:lnTo>
                  <a:lnTo>
                    <a:pt x="5106" y="6919"/>
                  </a:lnTo>
                  <a:lnTo>
                    <a:pt x="5119" y="6934"/>
                  </a:lnTo>
                  <a:lnTo>
                    <a:pt x="5130" y="6950"/>
                  </a:lnTo>
                  <a:lnTo>
                    <a:pt x="5139" y="6968"/>
                  </a:lnTo>
                  <a:lnTo>
                    <a:pt x="5145" y="6986"/>
                  </a:lnTo>
                  <a:lnTo>
                    <a:pt x="5149" y="7005"/>
                  </a:lnTo>
                  <a:lnTo>
                    <a:pt x="5150" y="7025"/>
                  </a:lnTo>
                  <a:lnTo>
                    <a:pt x="5150" y="7893"/>
                  </a:lnTo>
                  <a:lnTo>
                    <a:pt x="5149" y="7913"/>
                  </a:lnTo>
                  <a:lnTo>
                    <a:pt x="5145" y="7932"/>
                  </a:lnTo>
                  <a:lnTo>
                    <a:pt x="5139" y="7950"/>
                  </a:lnTo>
                  <a:lnTo>
                    <a:pt x="5130" y="7968"/>
                  </a:lnTo>
                  <a:lnTo>
                    <a:pt x="5119" y="7984"/>
                  </a:lnTo>
                  <a:lnTo>
                    <a:pt x="5106" y="7999"/>
                  </a:lnTo>
                  <a:lnTo>
                    <a:pt x="5091" y="8012"/>
                  </a:lnTo>
                  <a:lnTo>
                    <a:pt x="5075" y="8023"/>
                  </a:lnTo>
                  <a:lnTo>
                    <a:pt x="5057" y="8032"/>
                  </a:lnTo>
                  <a:lnTo>
                    <a:pt x="5039" y="8038"/>
                  </a:lnTo>
                  <a:lnTo>
                    <a:pt x="5020" y="8042"/>
                  </a:lnTo>
                  <a:lnTo>
                    <a:pt x="5000" y="8043"/>
                  </a:lnTo>
                  <a:lnTo>
                    <a:pt x="4980" y="8042"/>
                  </a:lnTo>
                  <a:lnTo>
                    <a:pt x="4961" y="8038"/>
                  </a:lnTo>
                  <a:lnTo>
                    <a:pt x="4943" y="8032"/>
                  </a:lnTo>
                  <a:lnTo>
                    <a:pt x="4925" y="8023"/>
                  </a:lnTo>
                  <a:lnTo>
                    <a:pt x="4909" y="8012"/>
                  </a:lnTo>
                  <a:lnTo>
                    <a:pt x="4894" y="7999"/>
                  </a:lnTo>
                  <a:lnTo>
                    <a:pt x="4881" y="7984"/>
                  </a:lnTo>
                  <a:lnTo>
                    <a:pt x="4870" y="7968"/>
                  </a:lnTo>
                  <a:close/>
                  <a:moveTo>
                    <a:pt x="2541" y="7932"/>
                  </a:moveTo>
                  <a:lnTo>
                    <a:pt x="2537" y="7913"/>
                  </a:lnTo>
                  <a:lnTo>
                    <a:pt x="2536" y="7893"/>
                  </a:lnTo>
                  <a:lnTo>
                    <a:pt x="2536" y="7025"/>
                  </a:lnTo>
                  <a:lnTo>
                    <a:pt x="2537" y="7005"/>
                  </a:lnTo>
                  <a:lnTo>
                    <a:pt x="2541" y="6986"/>
                  </a:lnTo>
                  <a:lnTo>
                    <a:pt x="2547" y="6968"/>
                  </a:lnTo>
                  <a:lnTo>
                    <a:pt x="2556" y="6950"/>
                  </a:lnTo>
                  <a:lnTo>
                    <a:pt x="2567" y="6934"/>
                  </a:lnTo>
                  <a:lnTo>
                    <a:pt x="2580" y="6919"/>
                  </a:lnTo>
                  <a:lnTo>
                    <a:pt x="2595" y="6906"/>
                  </a:lnTo>
                  <a:lnTo>
                    <a:pt x="2611" y="6895"/>
                  </a:lnTo>
                  <a:lnTo>
                    <a:pt x="2629" y="6886"/>
                  </a:lnTo>
                  <a:lnTo>
                    <a:pt x="2647" y="6880"/>
                  </a:lnTo>
                  <a:lnTo>
                    <a:pt x="2666" y="6876"/>
                  </a:lnTo>
                  <a:lnTo>
                    <a:pt x="2686" y="6875"/>
                  </a:lnTo>
                  <a:lnTo>
                    <a:pt x="2706" y="6876"/>
                  </a:lnTo>
                  <a:lnTo>
                    <a:pt x="2725" y="6880"/>
                  </a:lnTo>
                  <a:lnTo>
                    <a:pt x="2743" y="6886"/>
                  </a:lnTo>
                  <a:lnTo>
                    <a:pt x="2761" y="6895"/>
                  </a:lnTo>
                  <a:lnTo>
                    <a:pt x="2777" y="6906"/>
                  </a:lnTo>
                  <a:lnTo>
                    <a:pt x="2792" y="6919"/>
                  </a:lnTo>
                  <a:lnTo>
                    <a:pt x="2805" y="6934"/>
                  </a:lnTo>
                  <a:lnTo>
                    <a:pt x="2816" y="6950"/>
                  </a:lnTo>
                  <a:lnTo>
                    <a:pt x="2825" y="6968"/>
                  </a:lnTo>
                  <a:lnTo>
                    <a:pt x="2831" y="6986"/>
                  </a:lnTo>
                  <a:lnTo>
                    <a:pt x="2835" y="7005"/>
                  </a:lnTo>
                  <a:lnTo>
                    <a:pt x="2836" y="7025"/>
                  </a:lnTo>
                  <a:lnTo>
                    <a:pt x="2836" y="7893"/>
                  </a:lnTo>
                  <a:lnTo>
                    <a:pt x="2835" y="7913"/>
                  </a:lnTo>
                  <a:lnTo>
                    <a:pt x="2831" y="7932"/>
                  </a:lnTo>
                  <a:lnTo>
                    <a:pt x="2825" y="7950"/>
                  </a:lnTo>
                  <a:lnTo>
                    <a:pt x="2816" y="7968"/>
                  </a:lnTo>
                  <a:lnTo>
                    <a:pt x="2805" y="7984"/>
                  </a:lnTo>
                  <a:lnTo>
                    <a:pt x="2792" y="7999"/>
                  </a:lnTo>
                  <a:lnTo>
                    <a:pt x="2777" y="8012"/>
                  </a:lnTo>
                  <a:lnTo>
                    <a:pt x="2761" y="8023"/>
                  </a:lnTo>
                  <a:lnTo>
                    <a:pt x="2743" y="8032"/>
                  </a:lnTo>
                  <a:lnTo>
                    <a:pt x="2725" y="8038"/>
                  </a:lnTo>
                  <a:lnTo>
                    <a:pt x="2706" y="8042"/>
                  </a:lnTo>
                  <a:lnTo>
                    <a:pt x="2686" y="8043"/>
                  </a:lnTo>
                  <a:lnTo>
                    <a:pt x="2666" y="8042"/>
                  </a:lnTo>
                  <a:lnTo>
                    <a:pt x="2647" y="8038"/>
                  </a:lnTo>
                  <a:lnTo>
                    <a:pt x="2629" y="8032"/>
                  </a:lnTo>
                  <a:lnTo>
                    <a:pt x="2611" y="8023"/>
                  </a:lnTo>
                  <a:lnTo>
                    <a:pt x="2595" y="8012"/>
                  </a:lnTo>
                  <a:lnTo>
                    <a:pt x="2580" y="7999"/>
                  </a:lnTo>
                  <a:lnTo>
                    <a:pt x="2567" y="7984"/>
                  </a:lnTo>
                  <a:lnTo>
                    <a:pt x="2556" y="7968"/>
                  </a:lnTo>
                  <a:lnTo>
                    <a:pt x="2547" y="7950"/>
                  </a:lnTo>
                  <a:lnTo>
                    <a:pt x="2541" y="79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16"/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75" y="8023"/>
                  </a:moveTo>
                  <a:lnTo>
                    <a:pt x="8959" y="8012"/>
                  </a:lnTo>
                  <a:lnTo>
                    <a:pt x="8944" y="7999"/>
                  </a:lnTo>
                  <a:lnTo>
                    <a:pt x="8931" y="7984"/>
                  </a:lnTo>
                  <a:lnTo>
                    <a:pt x="8920" y="7968"/>
                  </a:lnTo>
                  <a:lnTo>
                    <a:pt x="8911" y="7950"/>
                  </a:lnTo>
                  <a:lnTo>
                    <a:pt x="8905" y="7932"/>
                  </a:lnTo>
                  <a:lnTo>
                    <a:pt x="8901" y="7913"/>
                  </a:lnTo>
                  <a:lnTo>
                    <a:pt x="8900" y="7893"/>
                  </a:lnTo>
                  <a:lnTo>
                    <a:pt x="8900" y="2107"/>
                  </a:lnTo>
                  <a:lnTo>
                    <a:pt x="8901" y="2087"/>
                  </a:lnTo>
                  <a:lnTo>
                    <a:pt x="8905" y="2068"/>
                  </a:lnTo>
                  <a:lnTo>
                    <a:pt x="8911" y="2050"/>
                  </a:lnTo>
                  <a:lnTo>
                    <a:pt x="8920" y="2032"/>
                  </a:lnTo>
                  <a:lnTo>
                    <a:pt x="8931" y="2016"/>
                  </a:lnTo>
                  <a:lnTo>
                    <a:pt x="8944" y="2001"/>
                  </a:lnTo>
                  <a:lnTo>
                    <a:pt x="8959" y="1988"/>
                  </a:lnTo>
                  <a:lnTo>
                    <a:pt x="8975" y="1977"/>
                  </a:lnTo>
                  <a:lnTo>
                    <a:pt x="8993" y="1968"/>
                  </a:lnTo>
                  <a:lnTo>
                    <a:pt x="9011" y="1962"/>
                  </a:lnTo>
                  <a:lnTo>
                    <a:pt x="9030" y="1958"/>
                  </a:lnTo>
                  <a:lnTo>
                    <a:pt x="9050" y="1957"/>
                  </a:lnTo>
                  <a:lnTo>
                    <a:pt x="9070" y="1958"/>
                  </a:lnTo>
                  <a:lnTo>
                    <a:pt x="9089" y="1962"/>
                  </a:lnTo>
                  <a:lnTo>
                    <a:pt x="9107" y="1968"/>
                  </a:lnTo>
                  <a:lnTo>
                    <a:pt x="9125" y="1977"/>
                  </a:lnTo>
                  <a:lnTo>
                    <a:pt x="9141" y="1988"/>
                  </a:lnTo>
                  <a:lnTo>
                    <a:pt x="9156" y="2001"/>
                  </a:lnTo>
                  <a:lnTo>
                    <a:pt x="9169" y="2016"/>
                  </a:lnTo>
                  <a:lnTo>
                    <a:pt x="9180" y="2032"/>
                  </a:lnTo>
                  <a:lnTo>
                    <a:pt x="9189" y="2050"/>
                  </a:lnTo>
                  <a:lnTo>
                    <a:pt x="9195" y="2068"/>
                  </a:lnTo>
                  <a:lnTo>
                    <a:pt x="9199" y="2087"/>
                  </a:lnTo>
                  <a:lnTo>
                    <a:pt x="9200" y="2107"/>
                  </a:lnTo>
                  <a:lnTo>
                    <a:pt x="9200" y="7893"/>
                  </a:lnTo>
                  <a:lnTo>
                    <a:pt x="9199" y="7913"/>
                  </a:lnTo>
                  <a:lnTo>
                    <a:pt x="9195" y="7932"/>
                  </a:lnTo>
                  <a:lnTo>
                    <a:pt x="9189" y="7950"/>
                  </a:lnTo>
                  <a:lnTo>
                    <a:pt x="9180" y="7968"/>
                  </a:lnTo>
                  <a:lnTo>
                    <a:pt x="9169" y="7984"/>
                  </a:lnTo>
                  <a:lnTo>
                    <a:pt x="9156" y="7999"/>
                  </a:lnTo>
                  <a:lnTo>
                    <a:pt x="9141" y="8012"/>
                  </a:lnTo>
                  <a:lnTo>
                    <a:pt x="9125" y="8023"/>
                  </a:lnTo>
                  <a:lnTo>
                    <a:pt x="9107" y="8032"/>
                  </a:lnTo>
                  <a:lnTo>
                    <a:pt x="9089" y="8038"/>
                  </a:lnTo>
                  <a:lnTo>
                    <a:pt x="9070" y="8042"/>
                  </a:lnTo>
                  <a:lnTo>
                    <a:pt x="9050" y="8043"/>
                  </a:lnTo>
                  <a:lnTo>
                    <a:pt x="9030" y="8042"/>
                  </a:lnTo>
                  <a:lnTo>
                    <a:pt x="9011" y="8038"/>
                  </a:lnTo>
                  <a:lnTo>
                    <a:pt x="8993" y="8032"/>
                  </a:lnTo>
                  <a:lnTo>
                    <a:pt x="8975" y="8023"/>
                  </a:lnTo>
                  <a:close/>
                  <a:moveTo>
                    <a:pt x="8076" y="6842"/>
                  </a:moveTo>
                  <a:lnTo>
                    <a:pt x="8063" y="6827"/>
                  </a:lnTo>
                  <a:lnTo>
                    <a:pt x="8052" y="6811"/>
                  </a:lnTo>
                  <a:lnTo>
                    <a:pt x="8043" y="6793"/>
                  </a:lnTo>
                  <a:lnTo>
                    <a:pt x="8037" y="6775"/>
                  </a:lnTo>
                  <a:lnTo>
                    <a:pt x="8033" y="6756"/>
                  </a:lnTo>
                  <a:lnTo>
                    <a:pt x="8032" y="6736"/>
                  </a:lnTo>
                  <a:lnTo>
                    <a:pt x="8032" y="2107"/>
                  </a:lnTo>
                  <a:lnTo>
                    <a:pt x="8033" y="2087"/>
                  </a:lnTo>
                  <a:lnTo>
                    <a:pt x="8037" y="2068"/>
                  </a:lnTo>
                  <a:lnTo>
                    <a:pt x="8043" y="2050"/>
                  </a:lnTo>
                  <a:lnTo>
                    <a:pt x="8052" y="2032"/>
                  </a:lnTo>
                  <a:lnTo>
                    <a:pt x="8063" y="2016"/>
                  </a:lnTo>
                  <a:lnTo>
                    <a:pt x="8076" y="2001"/>
                  </a:lnTo>
                  <a:lnTo>
                    <a:pt x="8091" y="1988"/>
                  </a:lnTo>
                  <a:lnTo>
                    <a:pt x="8107" y="1977"/>
                  </a:lnTo>
                  <a:lnTo>
                    <a:pt x="8125" y="1968"/>
                  </a:lnTo>
                  <a:lnTo>
                    <a:pt x="8143" y="1962"/>
                  </a:lnTo>
                  <a:lnTo>
                    <a:pt x="8162" y="1958"/>
                  </a:lnTo>
                  <a:lnTo>
                    <a:pt x="8182" y="1957"/>
                  </a:lnTo>
                  <a:lnTo>
                    <a:pt x="8202" y="1958"/>
                  </a:lnTo>
                  <a:lnTo>
                    <a:pt x="8221" y="1962"/>
                  </a:lnTo>
                  <a:lnTo>
                    <a:pt x="8239" y="1968"/>
                  </a:lnTo>
                  <a:lnTo>
                    <a:pt x="8257" y="1977"/>
                  </a:lnTo>
                  <a:lnTo>
                    <a:pt x="8273" y="1988"/>
                  </a:lnTo>
                  <a:lnTo>
                    <a:pt x="8288" y="2001"/>
                  </a:lnTo>
                  <a:lnTo>
                    <a:pt x="8301" y="2016"/>
                  </a:lnTo>
                  <a:lnTo>
                    <a:pt x="8312" y="2032"/>
                  </a:lnTo>
                  <a:lnTo>
                    <a:pt x="8321" y="2050"/>
                  </a:lnTo>
                  <a:lnTo>
                    <a:pt x="8327" y="2068"/>
                  </a:lnTo>
                  <a:lnTo>
                    <a:pt x="8331" y="2087"/>
                  </a:lnTo>
                  <a:lnTo>
                    <a:pt x="8332" y="2107"/>
                  </a:lnTo>
                  <a:lnTo>
                    <a:pt x="8332" y="6736"/>
                  </a:lnTo>
                  <a:lnTo>
                    <a:pt x="8331" y="6756"/>
                  </a:lnTo>
                  <a:lnTo>
                    <a:pt x="8327" y="6775"/>
                  </a:lnTo>
                  <a:lnTo>
                    <a:pt x="8321" y="6793"/>
                  </a:lnTo>
                  <a:lnTo>
                    <a:pt x="8312" y="6811"/>
                  </a:lnTo>
                  <a:lnTo>
                    <a:pt x="8301" y="6827"/>
                  </a:lnTo>
                  <a:lnTo>
                    <a:pt x="8288" y="6842"/>
                  </a:lnTo>
                  <a:lnTo>
                    <a:pt x="8273" y="6855"/>
                  </a:lnTo>
                  <a:lnTo>
                    <a:pt x="8257" y="6866"/>
                  </a:lnTo>
                  <a:lnTo>
                    <a:pt x="8239" y="6875"/>
                  </a:lnTo>
                  <a:lnTo>
                    <a:pt x="8221" y="6881"/>
                  </a:lnTo>
                  <a:lnTo>
                    <a:pt x="8202" y="6885"/>
                  </a:lnTo>
                  <a:lnTo>
                    <a:pt x="8182" y="6886"/>
                  </a:lnTo>
                  <a:lnTo>
                    <a:pt x="8162" y="6885"/>
                  </a:lnTo>
                  <a:lnTo>
                    <a:pt x="8143" y="6881"/>
                  </a:lnTo>
                  <a:lnTo>
                    <a:pt x="8125" y="6875"/>
                  </a:lnTo>
                  <a:lnTo>
                    <a:pt x="8107" y="6866"/>
                  </a:lnTo>
                  <a:lnTo>
                    <a:pt x="8091" y="6855"/>
                  </a:lnTo>
                  <a:lnTo>
                    <a:pt x="8076" y="6842"/>
                  </a:lnTo>
                  <a:close/>
                  <a:moveTo>
                    <a:pt x="6950" y="8023"/>
                  </a:moveTo>
                  <a:lnTo>
                    <a:pt x="6934" y="8012"/>
                  </a:lnTo>
                  <a:lnTo>
                    <a:pt x="6919" y="7999"/>
                  </a:lnTo>
                  <a:lnTo>
                    <a:pt x="6906" y="7984"/>
                  </a:lnTo>
                  <a:lnTo>
                    <a:pt x="6895" y="7968"/>
                  </a:lnTo>
                  <a:lnTo>
                    <a:pt x="6886" y="7950"/>
                  </a:lnTo>
                  <a:lnTo>
                    <a:pt x="6880" y="7932"/>
                  </a:lnTo>
                  <a:lnTo>
                    <a:pt x="6876" y="7913"/>
                  </a:lnTo>
                  <a:lnTo>
                    <a:pt x="6875" y="7893"/>
                  </a:lnTo>
                  <a:lnTo>
                    <a:pt x="6875" y="2107"/>
                  </a:lnTo>
                  <a:lnTo>
                    <a:pt x="6876" y="2087"/>
                  </a:lnTo>
                  <a:lnTo>
                    <a:pt x="6880" y="2068"/>
                  </a:lnTo>
                  <a:lnTo>
                    <a:pt x="6886" y="2050"/>
                  </a:lnTo>
                  <a:lnTo>
                    <a:pt x="6895" y="2032"/>
                  </a:lnTo>
                  <a:lnTo>
                    <a:pt x="6906" y="2016"/>
                  </a:lnTo>
                  <a:lnTo>
                    <a:pt x="6919" y="2001"/>
                  </a:lnTo>
                  <a:lnTo>
                    <a:pt x="6934" y="1988"/>
                  </a:lnTo>
                  <a:lnTo>
                    <a:pt x="6950" y="1977"/>
                  </a:lnTo>
                  <a:lnTo>
                    <a:pt x="6968" y="1968"/>
                  </a:lnTo>
                  <a:lnTo>
                    <a:pt x="6986" y="1962"/>
                  </a:lnTo>
                  <a:lnTo>
                    <a:pt x="7005" y="1958"/>
                  </a:lnTo>
                  <a:lnTo>
                    <a:pt x="7025" y="1957"/>
                  </a:lnTo>
                  <a:lnTo>
                    <a:pt x="7045" y="1958"/>
                  </a:lnTo>
                  <a:lnTo>
                    <a:pt x="7064" y="1962"/>
                  </a:lnTo>
                  <a:lnTo>
                    <a:pt x="7082" y="1968"/>
                  </a:lnTo>
                  <a:lnTo>
                    <a:pt x="7100" y="1977"/>
                  </a:lnTo>
                  <a:lnTo>
                    <a:pt x="7116" y="1988"/>
                  </a:lnTo>
                  <a:lnTo>
                    <a:pt x="7131" y="2001"/>
                  </a:lnTo>
                  <a:lnTo>
                    <a:pt x="7144" y="2016"/>
                  </a:lnTo>
                  <a:lnTo>
                    <a:pt x="7155" y="2032"/>
                  </a:lnTo>
                  <a:lnTo>
                    <a:pt x="7164" y="2050"/>
                  </a:lnTo>
                  <a:lnTo>
                    <a:pt x="7170" y="2068"/>
                  </a:lnTo>
                  <a:lnTo>
                    <a:pt x="7174" y="2087"/>
                  </a:lnTo>
                  <a:lnTo>
                    <a:pt x="7175" y="2107"/>
                  </a:lnTo>
                  <a:lnTo>
                    <a:pt x="7175" y="7893"/>
                  </a:lnTo>
                  <a:lnTo>
                    <a:pt x="7174" y="7913"/>
                  </a:lnTo>
                  <a:lnTo>
                    <a:pt x="7170" y="7932"/>
                  </a:lnTo>
                  <a:lnTo>
                    <a:pt x="7164" y="7950"/>
                  </a:lnTo>
                  <a:lnTo>
                    <a:pt x="7155" y="7968"/>
                  </a:lnTo>
                  <a:lnTo>
                    <a:pt x="7144" y="7984"/>
                  </a:lnTo>
                  <a:lnTo>
                    <a:pt x="7131" y="7999"/>
                  </a:lnTo>
                  <a:lnTo>
                    <a:pt x="7116" y="8012"/>
                  </a:lnTo>
                  <a:lnTo>
                    <a:pt x="7100" y="8023"/>
                  </a:lnTo>
                  <a:lnTo>
                    <a:pt x="7082" y="8032"/>
                  </a:lnTo>
                  <a:lnTo>
                    <a:pt x="7064" y="8038"/>
                  </a:lnTo>
                  <a:lnTo>
                    <a:pt x="7045" y="8042"/>
                  </a:lnTo>
                  <a:lnTo>
                    <a:pt x="7025" y="8043"/>
                  </a:lnTo>
                  <a:lnTo>
                    <a:pt x="7005" y="8042"/>
                  </a:lnTo>
                  <a:lnTo>
                    <a:pt x="6986" y="8038"/>
                  </a:lnTo>
                  <a:lnTo>
                    <a:pt x="6968" y="8032"/>
                  </a:lnTo>
                  <a:lnTo>
                    <a:pt x="6950" y="8023"/>
                  </a:lnTo>
                  <a:close/>
                  <a:moveTo>
                    <a:pt x="5762" y="7999"/>
                  </a:moveTo>
                  <a:lnTo>
                    <a:pt x="5749" y="7984"/>
                  </a:lnTo>
                  <a:lnTo>
                    <a:pt x="5738" y="7968"/>
                  </a:lnTo>
                  <a:lnTo>
                    <a:pt x="5729" y="7950"/>
                  </a:lnTo>
                  <a:lnTo>
                    <a:pt x="5723" y="7932"/>
                  </a:lnTo>
                  <a:lnTo>
                    <a:pt x="5719" y="7913"/>
                  </a:lnTo>
                  <a:lnTo>
                    <a:pt x="5718" y="7893"/>
                  </a:lnTo>
                  <a:lnTo>
                    <a:pt x="5718" y="2107"/>
                  </a:lnTo>
                  <a:lnTo>
                    <a:pt x="5719" y="2087"/>
                  </a:lnTo>
                  <a:lnTo>
                    <a:pt x="5723" y="2068"/>
                  </a:lnTo>
                  <a:lnTo>
                    <a:pt x="5729" y="2050"/>
                  </a:lnTo>
                  <a:lnTo>
                    <a:pt x="5738" y="2032"/>
                  </a:lnTo>
                  <a:lnTo>
                    <a:pt x="5749" y="2016"/>
                  </a:lnTo>
                  <a:lnTo>
                    <a:pt x="5762" y="2001"/>
                  </a:lnTo>
                  <a:lnTo>
                    <a:pt x="5777" y="1988"/>
                  </a:lnTo>
                  <a:lnTo>
                    <a:pt x="5793" y="1977"/>
                  </a:lnTo>
                  <a:lnTo>
                    <a:pt x="5811" y="1968"/>
                  </a:lnTo>
                  <a:lnTo>
                    <a:pt x="5829" y="1962"/>
                  </a:lnTo>
                  <a:lnTo>
                    <a:pt x="5848" y="1958"/>
                  </a:lnTo>
                  <a:lnTo>
                    <a:pt x="5868" y="1957"/>
                  </a:lnTo>
                  <a:lnTo>
                    <a:pt x="5888" y="1958"/>
                  </a:lnTo>
                  <a:lnTo>
                    <a:pt x="5907" y="1962"/>
                  </a:lnTo>
                  <a:lnTo>
                    <a:pt x="5925" y="1968"/>
                  </a:lnTo>
                  <a:lnTo>
                    <a:pt x="5943" y="1977"/>
                  </a:lnTo>
                  <a:lnTo>
                    <a:pt x="5959" y="1988"/>
                  </a:lnTo>
                  <a:lnTo>
                    <a:pt x="5974" y="2001"/>
                  </a:lnTo>
                  <a:lnTo>
                    <a:pt x="5987" y="2016"/>
                  </a:lnTo>
                  <a:lnTo>
                    <a:pt x="5998" y="2032"/>
                  </a:lnTo>
                  <a:lnTo>
                    <a:pt x="6007" y="2050"/>
                  </a:lnTo>
                  <a:lnTo>
                    <a:pt x="6013" y="2068"/>
                  </a:lnTo>
                  <a:lnTo>
                    <a:pt x="6017" y="2087"/>
                  </a:lnTo>
                  <a:lnTo>
                    <a:pt x="6018" y="2107"/>
                  </a:lnTo>
                  <a:lnTo>
                    <a:pt x="6018" y="7893"/>
                  </a:lnTo>
                  <a:lnTo>
                    <a:pt x="6017" y="7913"/>
                  </a:lnTo>
                  <a:lnTo>
                    <a:pt x="6013" y="7932"/>
                  </a:lnTo>
                  <a:lnTo>
                    <a:pt x="6007" y="7950"/>
                  </a:lnTo>
                  <a:lnTo>
                    <a:pt x="5998" y="7968"/>
                  </a:lnTo>
                  <a:lnTo>
                    <a:pt x="5987" y="7984"/>
                  </a:lnTo>
                  <a:lnTo>
                    <a:pt x="5974" y="7999"/>
                  </a:lnTo>
                  <a:lnTo>
                    <a:pt x="5959" y="8012"/>
                  </a:lnTo>
                  <a:lnTo>
                    <a:pt x="5943" y="8023"/>
                  </a:lnTo>
                  <a:lnTo>
                    <a:pt x="5925" y="8032"/>
                  </a:lnTo>
                  <a:lnTo>
                    <a:pt x="5907" y="8038"/>
                  </a:lnTo>
                  <a:lnTo>
                    <a:pt x="5888" y="8042"/>
                  </a:lnTo>
                  <a:lnTo>
                    <a:pt x="5868" y="8043"/>
                  </a:lnTo>
                  <a:lnTo>
                    <a:pt x="5848" y="8042"/>
                  </a:lnTo>
                  <a:lnTo>
                    <a:pt x="5829" y="8038"/>
                  </a:lnTo>
                  <a:lnTo>
                    <a:pt x="5811" y="8032"/>
                  </a:lnTo>
                  <a:lnTo>
                    <a:pt x="5793" y="8023"/>
                  </a:lnTo>
                  <a:lnTo>
                    <a:pt x="5777" y="8012"/>
                  </a:lnTo>
                  <a:lnTo>
                    <a:pt x="5762" y="7999"/>
                  </a:lnTo>
                  <a:close/>
                  <a:moveTo>
                    <a:pt x="4894" y="6842"/>
                  </a:moveTo>
                  <a:lnTo>
                    <a:pt x="4881" y="6827"/>
                  </a:lnTo>
                  <a:lnTo>
                    <a:pt x="4870" y="6811"/>
                  </a:lnTo>
                  <a:lnTo>
                    <a:pt x="4861" y="6793"/>
                  </a:lnTo>
                  <a:lnTo>
                    <a:pt x="4855" y="6775"/>
                  </a:lnTo>
                  <a:lnTo>
                    <a:pt x="4851" y="6756"/>
                  </a:lnTo>
                  <a:lnTo>
                    <a:pt x="4850" y="6736"/>
                  </a:lnTo>
                  <a:lnTo>
                    <a:pt x="4850" y="2107"/>
                  </a:lnTo>
                  <a:lnTo>
                    <a:pt x="4851" y="2087"/>
                  </a:lnTo>
                  <a:lnTo>
                    <a:pt x="4855" y="2068"/>
                  </a:lnTo>
                  <a:lnTo>
                    <a:pt x="4861" y="2050"/>
                  </a:lnTo>
                  <a:lnTo>
                    <a:pt x="4870" y="2032"/>
                  </a:lnTo>
                  <a:lnTo>
                    <a:pt x="4881" y="2016"/>
                  </a:lnTo>
                  <a:lnTo>
                    <a:pt x="4894" y="2001"/>
                  </a:lnTo>
                  <a:lnTo>
                    <a:pt x="4909" y="1988"/>
                  </a:lnTo>
                  <a:lnTo>
                    <a:pt x="4925" y="1977"/>
                  </a:lnTo>
                  <a:lnTo>
                    <a:pt x="4943" y="1968"/>
                  </a:lnTo>
                  <a:lnTo>
                    <a:pt x="4961" y="1962"/>
                  </a:lnTo>
                  <a:lnTo>
                    <a:pt x="4980" y="1958"/>
                  </a:lnTo>
                  <a:lnTo>
                    <a:pt x="5000" y="1957"/>
                  </a:lnTo>
                  <a:lnTo>
                    <a:pt x="5020" y="1958"/>
                  </a:lnTo>
                  <a:lnTo>
                    <a:pt x="5039" y="1962"/>
                  </a:lnTo>
                  <a:lnTo>
                    <a:pt x="5057" y="1968"/>
                  </a:lnTo>
                  <a:lnTo>
                    <a:pt x="5075" y="1977"/>
                  </a:lnTo>
                  <a:lnTo>
                    <a:pt x="5091" y="1988"/>
                  </a:lnTo>
                  <a:lnTo>
                    <a:pt x="5106" y="2001"/>
                  </a:lnTo>
                  <a:lnTo>
                    <a:pt x="5119" y="2016"/>
                  </a:lnTo>
                  <a:lnTo>
                    <a:pt x="5130" y="2032"/>
                  </a:lnTo>
                  <a:lnTo>
                    <a:pt x="5139" y="2050"/>
                  </a:lnTo>
                  <a:lnTo>
                    <a:pt x="5145" y="2068"/>
                  </a:lnTo>
                  <a:lnTo>
                    <a:pt x="5149" y="2087"/>
                  </a:lnTo>
                  <a:lnTo>
                    <a:pt x="5150" y="2107"/>
                  </a:lnTo>
                  <a:lnTo>
                    <a:pt x="5150" y="6736"/>
                  </a:lnTo>
                  <a:lnTo>
                    <a:pt x="5149" y="6756"/>
                  </a:lnTo>
                  <a:lnTo>
                    <a:pt x="5145" y="6775"/>
                  </a:lnTo>
                  <a:lnTo>
                    <a:pt x="5139" y="6793"/>
                  </a:lnTo>
                  <a:lnTo>
                    <a:pt x="5130" y="6811"/>
                  </a:lnTo>
                  <a:lnTo>
                    <a:pt x="5119" y="6827"/>
                  </a:lnTo>
                  <a:lnTo>
                    <a:pt x="5106" y="6842"/>
                  </a:lnTo>
                  <a:lnTo>
                    <a:pt x="5091" y="6855"/>
                  </a:lnTo>
                  <a:lnTo>
                    <a:pt x="5075" y="6866"/>
                  </a:lnTo>
                  <a:lnTo>
                    <a:pt x="5057" y="6875"/>
                  </a:lnTo>
                  <a:lnTo>
                    <a:pt x="5039" y="6881"/>
                  </a:lnTo>
                  <a:lnTo>
                    <a:pt x="5020" y="6885"/>
                  </a:lnTo>
                  <a:lnTo>
                    <a:pt x="5000" y="6886"/>
                  </a:lnTo>
                  <a:lnTo>
                    <a:pt x="4980" y="6885"/>
                  </a:lnTo>
                  <a:lnTo>
                    <a:pt x="4961" y="6881"/>
                  </a:lnTo>
                  <a:lnTo>
                    <a:pt x="4943" y="6875"/>
                  </a:lnTo>
                  <a:lnTo>
                    <a:pt x="4925" y="6866"/>
                  </a:lnTo>
                  <a:lnTo>
                    <a:pt x="4909" y="6855"/>
                  </a:lnTo>
                  <a:lnTo>
                    <a:pt x="4894" y="6842"/>
                  </a:lnTo>
                  <a:close/>
                  <a:moveTo>
                    <a:pt x="3737" y="7999"/>
                  </a:moveTo>
                  <a:lnTo>
                    <a:pt x="3724" y="7984"/>
                  </a:lnTo>
                  <a:lnTo>
                    <a:pt x="3713" y="7968"/>
                  </a:lnTo>
                  <a:lnTo>
                    <a:pt x="3704" y="7950"/>
                  </a:lnTo>
                  <a:lnTo>
                    <a:pt x="3698" y="7932"/>
                  </a:lnTo>
                  <a:lnTo>
                    <a:pt x="3694" y="7913"/>
                  </a:lnTo>
                  <a:lnTo>
                    <a:pt x="3693" y="7893"/>
                  </a:lnTo>
                  <a:lnTo>
                    <a:pt x="3693" y="2107"/>
                  </a:lnTo>
                  <a:lnTo>
                    <a:pt x="3694" y="2087"/>
                  </a:lnTo>
                  <a:lnTo>
                    <a:pt x="3698" y="2068"/>
                  </a:lnTo>
                  <a:lnTo>
                    <a:pt x="3704" y="2050"/>
                  </a:lnTo>
                  <a:lnTo>
                    <a:pt x="3713" y="2032"/>
                  </a:lnTo>
                  <a:lnTo>
                    <a:pt x="3724" y="2016"/>
                  </a:lnTo>
                  <a:lnTo>
                    <a:pt x="3737" y="2001"/>
                  </a:lnTo>
                  <a:lnTo>
                    <a:pt x="3752" y="1988"/>
                  </a:lnTo>
                  <a:lnTo>
                    <a:pt x="3768" y="1977"/>
                  </a:lnTo>
                  <a:lnTo>
                    <a:pt x="3786" y="1968"/>
                  </a:lnTo>
                  <a:lnTo>
                    <a:pt x="3804" y="1962"/>
                  </a:lnTo>
                  <a:lnTo>
                    <a:pt x="3823" y="1958"/>
                  </a:lnTo>
                  <a:lnTo>
                    <a:pt x="3843" y="1957"/>
                  </a:lnTo>
                  <a:lnTo>
                    <a:pt x="3863" y="1958"/>
                  </a:lnTo>
                  <a:lnTo>
                    <a:pt x="3882" y="1962"/>
                  </a:lnTo>
                  <a:lnTo>
                    <a:pt x="3900" y="1968"/>
                  </a:lnTo>
                  <a:lnTo>
                    <a:pt x="3918" y="1977"/>
                  </a:lnTo>
                  <a:lnTo>
                    <a:pt x="3934" y="1988"/>
                  </a:lnTo>
                  <a:lnTo>
                    <a:pt x="3949" y="2001"/>
                  </a:lnTo>
                  <a:lnTo>
                    <a:pt x="3962" y="2016"/>
                  </a:lnTo>
                  <a:lnTo>
                    <a:pt x="3973" y="2032"/>
                  </a:lnTo>
                  <a:lnTo>
                    <a:pt x="3982" y="2050"/>
                  </a:lnTo>
                  <a:lnTo>
                    <a:pt x="3988" y="2068"/>
                  </a:lnTo>
                  <a:lnTo>
                    <a:pt x="3992" y="2087"/>
                  </a:lnTo>
                  <a:lnTo>
                    <a:pt x="3993" y="2107"/>
                  </a:lnTo>
                  <a:lnTo>
                    <a:pt x="3993" y="7893"/>
                  </a:lnTo>
                  <a:lnTo>
                    <a:pt x="3992" y="7913"/>
                  </a:lnTo>
                  <a:lnTo>
                    <a:pt x="3988" y="7932"/>
                  </a:lnTo>
                  <a:lnTo>
                    <a:pt x="3982" y="7950"/>
                  </a:lnTo>
                  <a:lnTo>
                    <a:pt x="3973" y="7968"/>
                  </a:lnTo>
                  <a:lnTo>
                    <a:pt x="3962" y="7984"/>
                  </a:lnTo>
                  <a:lnTo>
                    <a:pt x="3949" y="7999"/>
                  </a:lnTo>
                  <a:lnTo>
                    <a:pt x="3934" y="8012"/>
                  </a:lnTo>
                  <a:lnTo>
                    <a:pt x="3918" y="8023"/>
                  </a:lnTo>
                  <a:lnTo>
                    <a:pt x="3900" y="8032"/>
                  </a:lnTo>
                  <a:lnTo>
                    <a:pt x="3882" y="8038"/>
                  </a:lnTo>
                  <a:lnTo>
                    <a:pt x="3863" y="8042"/>
                  </a:lnTo>
                  <a:lnTo>
                    <a:pt x="3843" y="8043"/>
                  </a:lnTo>
                  <a:lnTo>
                    <a:pt x="3823" y="8042"/>
                  </a:lnTo>
                  <a:lnTo>
                    <a:pt x="3804" y="8038"/>
                  </a:lnTo>
                  <a:lnTo>
                    <a:pt x="3786" y="8032"/>
                  </a:lnTo>
                  <a:lnTo>
                    <a:pt x="3768" y="8023"/>
                  </a:lnTo>
                  <a:lnTo>
                    <a:pt x="3752" y="8012"/>
                  </a:lnTo>
                  <a:lnTo>
                    <a:pt x="3737" y="7999"/>
                  </a:lnTo>
                  <a:close/>
                  <a:moveTo>
                    <a:pt x="2580" y="6842"/>
                  </a:moveTo>
                  <a:lnTo>
                    <a:pt x="2567" y="6827"/>
                  </a:lnTo>
                  <a:lnTo>
                    <a:pt x="2556" y="6811"/>
                  </a:lnTo>
                  <a:lnTo>
                    <a:pt x="2547" y="6793"/>
                  </a:lnTo>
                  <a:lnTo>
                    <a:pt x="2541" y="6775"/>
                  </a:lnTo>
                  <a:lnTo>
                    <a:pt x="2537" y="6756"/>
                  </a:lnTo>
                  <a:lnTo>
                    <a:pt x="2536" y="6736"/>
                  </a:lnTo>
                  <a:lnTo>
                    <a:pt x="2536" y="2107"/>
                  </a:lnTo>
                  <a:lnTo>
                    <a:pt x="2537" y="2087"/>
                  </a:lnTo>
                  <a:lnTo>
                    <a:pt x="2541" y="2068"/>
                  </a:lnTo>
                  <a:lnTo>
                    <a:pt x="2547" y="2050"/>
                  </a:lnTo>
                  <a:lnTo>
                    <a:pt x="2556" y="2032"/>
                  </a:lnTo>
                  <a:lnTo>
                    <a:pt x="2567" y="2016"/>
                  </a:lnTo>
                  <a:lnTo>
                    <a:pt x="2580" y="2001"/>
                  </a:lnTo>
                  <a:lnTo>
                    <a:pt x="2595" y="1988"/>
                  </a:lnTo>
                  <a:lnTo>
                    <a:pt x="2611" y="1977"/>
                  </a:lnTo>
                  <a:lnTo>
                    <a:pt x="2629" y="1968"/>
                  </a:lnTo>
                  <a:lnTo>
                    <a:pt x="2647" y="1962"/>
                  </a:lnTo>
                  <a:lnTo>
                    <a:pt x="2666" y="1958"/>
                  </a:lnTo>
                  <a:lnTo>
                    <a:pt x="2686" y="1957"/>
                  </a:lnTo>
                  <a:lnTo>
                    <a:pt x="2706" y="1958"/>
                  </a:lnTo>
                  <a:lnTo>
                    <a:pt x="2725" y="1962"/>
                  </a:lnTo>
                  <a:lnTo>
                    <a:pt x="2743" y="1968"/>
                  </a:lnTo>
                  <a:lnTo>
                    <a:pt x="2761" y="1977"/>
                  </a:lnTo>
                  <a:lnTo>
                    <a:pt x="2777" y="1988"/>
                  </a:lnTo>
                  <a:lnTo>
                    <a:pt x="2792" y="2001"/>
                  </a:lnTo>
                  <a:lnTo>
                    <a:pt x="2805" y="2016"/>
                  </a:lnTo>
                  <a:lnTo>
                    <a:pt x="2816" y="2032"/>
                  </a:lnTo>
                  <a:lnTo>
                    <a:pt x="2825" y="2050"/>
                  </a:lnTo>
                  <a:lnTo>
                    <a:pt x="2831" y="2068"/>
                  </a:lnTo>
                  <a:lnTo>
                    <a:pt x="2835" y="2087"/>
                  </a:lnTo>
                  <a:lnTo>
                    <a:pt x="2836" y="2107"/>
                  </a:lnTo>
                  <a:lnTo>
                    <a:pt x="2836" y="6736"/>
                  </a:lnTo>
                  <a:lnTo>
                    <a:pt x="2835" y="6756"/>
                  </a:lnTo>
                  <a:lnTo>
                    <a:pt x="2831" y="6775"/>
                  </a:lnTo>
                  <a:lnTo>
                    <a:pt x="2825" y="6793"/>
                  </a:lnTo>
                  <a:lnTo>
                    <a:pt x="2816" y="6811"/>
                  </a:lnTo>
                  <a:lnTo>
                    <a:pt x="2805" y="6827"/>
                  </a:lnTo>
                  <a:lnTo>
                    <a:pt x="2792" y="6842"/>
                  </a:lnTo>
                  <a:lnTo>
                    <a:pt x="2777" y="6855"/>
                  </a:lnTo>
                  <a:lnTo>
                    <a:pt x="2761" y="6866"/>
                  </a:lnTo>
                  <a:lnTo>
                    <a:pt x="2743" y="6875"/>
                  </a:lnTo>
                  <a:lnTo>
                    <a:pt x="2725" y="6881"/>
                  </a:lnTo>
                  <a:lnTo>
                    <a:pt x="2706" y="6885"/>
                  </a:lnTo>
                  <a:lnTo>
                    <a:pt x="2686" y="6886"/>
                  </a:lnTo>
                  <a:lnTo>
                    <a:pt x="2666" y="6885"/>
                  </a:lnTo>
                  <a:lnTo>
                    <a:pt x="2647" y="6881"/>
                  </a:lnTo>
                  <a:lnTo>
                    <a:pt x="2629" y="6875"/>
                  </a:lnTo>
                  <a:lnTo>
                    <a:pt x="2611" y="6866"/>
                  </a:lnTo>
                  <a:lnTo>
                    <a:pt x="2595" y="6855"/>
                  </a:lnTo>
                  <a:lnTo>
                    <a:pt x="2580" y="6842"/>
                  </a:lnTo>
                  <a:close/>
                  <a:moveTo>
                    <a:pt x="1712" y="7999"/>
                  </a:moveTo>
                  <a:lnTo>
                    <a:pt x="1699" y="7984"/>
                  </a:lnTo>
                  <a:lnTo>
                    <a:pt x="1688" y="7968"/>
                  </a:lnTo>
                  <a:lnTo>
                    <a:pt x="1679" y="7950"/>
                  </a:lnTo>
                  <a:lnTo>
                    <a:pt x="1673" y="7932"/>
                  </a:lnTo>
                  <a:lnTo>
                    <a:pt x="1669" y="7913"/>
                  </a:lnTo>
                  <a:lnTo>
                    <a:pt x="1668" y="7893"/>
                  </a:lnTo>
                  <a:lnTo>
                    <a:pt x="1668" y="2107"/>
                  </a:lnTo>
                  <a:lnTo>
                    <a:pt x="1669" y="2087"/>
                  </a:lnTo>
                  <a:lnTo>
                    <a:pt x="1673" y="2068"/>
                  </a:lnTo>
                  <a:lnTo>
                    <a:pt x="1679" y="2050"/>
                  </a:lnTo>
                  <a:lnTo>
                    <a:pt x="1688" y="2032"/>
                  </a:lnTo>
                  <a:lnTo>
                    <a:pt x="1699" y="2016"/>
                  </a:lnTo>
                  <a:lnTo>
                    <a:pt x="1712" y="2001"/>
                  </a:lnTo>
                  <a:lnTo>
                    <a:pt x="1727" y="1988"/>
                  </a:lnTo>
                  <a:lnTo>
                    <a:pt x="1743" y="1977"/>
                  </a:lnTo>
                  <a:lnTo>
                    <a:pt x="1761" y="1968"/>
                  </a:lnTo>
                  <a:lnTo>
                    <a:pt x="1779" y="1962"/>
                  </a:lnTo>
                  <a:lnTo>
                    <a:pt x="1798" y="1958"/>
                  </a:lnTo>
                  <a:lnTo>
                    <a:pt x="1818" y="1957"/>
                  </a:lnTo>
                  <a:lnTo>
                    <a:pt x="1838" y="1958"/>
                  </a:lnTo>
                  <a:lnTo>
                    <a:pt x="1857" y="1962"/>
                  </a:lnTo>
                  <a:lnTo>
                    <a:pt x="1875" y="1968"/>
                  </a:lnTo>
                  <a:lnTo>
                    <a:pt x="1893" y="1977"/>
                  </a:lnTo>
                  <a:lnTo>
                    <a:pt x="1909" y="1988"/>
                  </a:lnTo>
                  <a:lnTo>
                    <a:pt x="1924" y="2001"/>
                  </a:lnTo>
                  <a:lnTo>
                    <a:pt x="1937" y="2016"/>
                  </a:lnTo>
                  <a:lnTo>
                    <a:pt x="1948" y="2032"/>
                  </a:lnTo>
                  <a:lnTo>
                    <a:pt x="1957" y="2050"/>
                  </a:lnTo>
                  <a:lnTo>
                    <a:pt x="1963" y="2068"/>
                  </a:lnTo>
                  <a:lnTo>
                    <a:pt x="1967" y="2087"/>
                  </a:lnTo>
                  <a:lnTo>
                    <a:pt x="1968" y="2107"/>
                  </a:lnTo>
                  <a:lnTo>
                    <a:pt x="1968" y="7893"/>
                  </a:lnTo>
                  <a:lnTo>
                    <a:pt x="1967" y="7913"/>
                  </a:lnTo>
                  <a:lnTo>
                    <a:pt x="1963" y="7932"/>
                  </a:lnTo>
                  <a:lnTo>
                    <a:pt x="1957" y="7950"/>
                  </a:lnTo>
                  <a:lnTo>
                    <a:pt x="1948" y="7968"/>
                  </a:lnTo>
                  <a:lnTo>
                    <a:pt x="1937" y="7984"/>
                  </a:lnTo>
                  <a:lnTo>
                    <a:pt x="1924" y="7999"/>
                  </a:lnTo>
                  <a:lnTo>
                    <a:pt x="1909" y="8012"/>
                  </a:lnTo>
                  <a:lnTo>
                    <a:pt x="1893" y="8023"/>
                  </a:lnTo>
                  <a:lnTo>
                    <a:pt x="1875" y="8032"/>
                  </a:lnTo>
                  <a:lnTo>
                    <a:pt x="1857" y="8038"/>
                  </a:lnTo>
                  <a:lnTo>
                    <a:pt x="1838" y="8042"/>
                  </a:lnTo>
                  <a:lnTo>
                    <a:pt x="1818" y="8043"/>
                  </a:lnTo>
                  <a:lnTo>
                    <a:pt x="1798" y="8042"/>
                  </a:lnTo>
                  <a:lnTo>
                    <a:pt x="1779" y="8038"/>
                  </a:lnTo>
                  <a:lnTo>
                    <a:pt x="1761" y="8032"/>
                  </a:lnTo>
                  <a:lnTo>
                    <a:pt x="1743" y="8023"/>
                  </a:lnTo>
                  <a:lnTo>
                    <a:pt x="1727" y="8012"/>
                  </a:lnTo>
                  <a:lnTo>
                    <a:pt x="1712" y="7999"/>
                  </a:lnTo>
                  <a:close/>
                  <a:moveTo>
                    <a:pt x="844" y="7999"/>
                  </a:moveTo>
                  <a:lnTo>
                    <a:pt x="831" y="7984"/>
                  </a:lnTo>
                  <a:lnTo>
                    <a:pt x="820" y="7968"/>
                  </a:lnTo>
                  <a:lnTo>
                    <a:pt x="811" y="7950"/>
                  </a:lnTo>
                  <a:lnTo>
                    <a:pt x="805" y="7932"/>
                  </a:lnTo>
                  <a:lnTo>
                    <a:pt x="801" y="7913"/>
                  </a:lnTo>
                  <a:lnTo>
                    <a:pt x="800" y="7893"/>
                  </a:lnTo>
                  <a:lnTo>
                    <a:pt x="800" y="2107"/>
                  </a:lnTo>
                  <a:lnTo>
                    <a:pt x="801" y="2087"/>
                  </a:lnTo>
                  <a:lnTo>
                    <a:pt x="805" y="2068"/>
                  </a:lnTo>
                  <a:lnTo>
                    <a:pt x="811" y="2050"/>
                  </a:lnTo>
                  <a:lnTo>
                    <a:pt x="820" y="2032"/>
                  </a:lnTo>
                  <a:lnTo>
                    <a:pt x="831" y="2016"/>
                  </a:lnTo>
                  <a:lnTo>
                    <a:pt x="844" y="2001"/>
                  </a:lnTo>
                  <a:lnTo>
                    <a:pt x="859" y="1988"/>
                  </a:lnTo>
                  <a:lnTo>
                    <a:pt x="875" y="1977"/>
                  </a:lnTo>
                  <a:lnTo>
                    <a:pt x="893" y="1968"/>
                  </a:lnTo>
                  <a:lnTo>
                    <a:pt x="911" y="1962"/>
                  </a:lnTo>
                  <a:lnTo>
                    <a:pt x="930" y="1958"/>
                  </a:lnTo>
                  <a:lnTo>
                    <a:pt x="950" y="1957"/>
                  </a:lnTo>
                  <a:lnTo>
                    <a:pt x="970" y="1958"/>
                  </a:lnTo>
                  <a:lnTo>
                    <a:pt x="989" y="1962"/>
                  </a:lnTo>
                  <a:lnTo>
                    <a:pt x="1007" y="1968"/>
                  </a:lnTo>
                  <a:lnTo>
                    <a:pt x="1025" y="1977"/>
                  </a:lnTo>
                  <a:lnTo>
                    <a:pt x="1041" y="1988"/>
                  </a:lnTo>
                  <a:lnTo>
                    <a:pt x="1056" y="2001"/>
                  </a:lnTo>
                  <a:lnTo>
                    <a:pt x="1069" y="2016"/>
                  </a:lnTo>
                  <a:lnTo>
                    <a:pt x="1080" y="2032"/>
                  </a:lnTo>
                  <a:lnTo>
                    <a:pt x="1089" y="2050"/>
                  </a:lnTo>
                  <a:lnTo>
                    <a:pt x="1095" y="2068"/>
                  </a:lnTo>
                  <a:lnTo>
                    <a:pt x="1099" y="2087"/>
                  </a:lnTo>
                  <a:lnTo>
                    <a:pt x="1100" y="2107"/>
                  </a:lnTo>
                  <a:lnTo>
                    <a:pt x="1100" y="7893"/>
                  </a:lnTo>
                  <a:lnTo>
                    <a:pt x="1099" y="7913"/>
                  </a:lnTo>
                  <a:lnTo>
                    <a:pt x="1095" y="7932"/>
                  </a:lnTo>
                  <a:lnTo>
                    <a:pt x="1089" y="7950"/>
                  </a:lnTo>
                  <a:lnTo>
                    <a:pt x="1080" y="7968"/>
                  </a:lnTo>
                  <a:lnTo>
                    <a:pt x="1069" y="7984"/>
                  </a:lnTo>
                  <a:lnTo>
                    <a:pt x="1056" y="7999"/>
                  </a:lnTo>
                  <a:lnTo>
                    <a:pt x="1041" y="8012"/>
                  </a:lnTo>
                  <a:lnTo>
                    <a:pt x="1025" y="8023"/>
                  </a:lnTo>
                  <a:lnTo>
                    <a:pt x="1007" y="8032"/>
                  </a:lnTo>
                  <a:lnTo>
                    <a:pt x="989" y="8038"/>
                  </a:lnTo>
                  <a:lnTo>
                    <a:pt x="970" y="8042"/>
                  </a:lnTo>
                  <a:lnTo>
                    <a:pt x="950" y="8043"/>
                  </a:lnTo>
                  <a:lnTo>
                    <a:pt x="930" y="8042"/>
                  </a:lnTo>
                  <a:lnTo>
                    <a:pt x="911" y="8038"/>
                  </a:lnTo>
                  <a:lnTo>
                    <a:pt x="893" y="8032"/>
                  </a:lnTo>
                  <a:lnTo>
                    <a:pt x="875" y="8023"/>
                  </a:lnTo>
                  <a:lnTo>
                    <a:pt x="859" y="8012"/>
                  </a:lnTo>
                  <a:lnTo>
                    <a:pt x="844" y="79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17" name="Google Shape;1717;p16"/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</p:grpSpPr>
        <p:sp>
          <p:nvSpPr>
            <p:cNvPr id="1718" name="Google Shape;1718;p16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9" y="7434"/>
                  </a:moveTo>
                  <a:lnTo>
                    <a:pt x="7508" y="7422"/>
                  </a:lnTo>
                  <a:lnTo>
                    <a:pt x="7499" y="7408"/>
                  </a:lnTo>
                  <a:lnTo>
                    <a:pt x="7492" y="7394"/>
                  </a:lnTo>
                  <a:lnTo>
                    <a:pt x="7486" y="7378"/>
                  </a:lnTo>
                  <a:lnTo>
                    <a:pt x="7483" y="7362"/>
                  </a:lnTo>
                  <a:lnTo>
                    <a:pt x="7482" y="7346"/>
                  </a:lnTo>
                  <a:lnTo>
                    <a:pt x="7482" y="6304"/>
                  </a:lnTo>
                  <a:lnTo>
                    <a:pt x="7483" y="6288"/>
                  </a:lnTo>
                  <a:lnTo>
                    <a:pt x="7486" y="6272"/>
                  </a:lnTo>
                  <a:lnTo>
                    <a:pt x="7492" y="6256"/>
                  </a:lnTo>
                  <a:lnTo>
                    <a:pt x="7499" y="6242"/>
                  </a:lnTo>
                  <a:lnTo>
                    <a:pt x="7508" y="6228"/>
                  </a:lnTo>
                  <a:lnTo>
                    <a:pt x="7519" y="6216"/>
                  </a:lnTo>
                  <a:lnTo>
                    <a:pt x="7531" y="6205"/>
                  </a:lnTo>
                  <a:lnTo>
                    <a:pt x="7544" y="6196"/>
                  </a:lnTo>
                  <a:lnTo>
                    <a:pt x="7559" y="6189"/>
                  </a:lnTo>
                  <a:lnTo>
                    <a:pt x="7575" y="6183"/>
                  </a:lnTo>
                  <a:lnTo>
                    <a:pt x="7591" y="6180"/>
                  </a:lnTo>
                  <a:lnTo>
                    <a:pt x="7607" y="6179"/>
                  </a:lnTo>
                  <a:lnTo>
                    <a:pt x="7623" y="6180"/>
                  </a:lnTo>
                  <a:lnTo>
                    <a:pt x="7639" y="6183"/>
                  </a:lnTo>
                  <a:lnTo>
                    <a:pt x="7655" y="6189"/>
                  </a:lnTo>
                  <a:lnTo>
                    <a:pt x="7669" y="6196"/>
                  </a:lnTo>
                  <a:lnTo>
                    <a:pt x="7683" y="6205"/>
                  </a:lnTo>
                  <a:lnTo>
                    <a:pt x="7695" y="6216"/>
                  </a:lnTo>
                  <a:lnTo>
                    <a:pt x="7706" y="6228"/>
                  </a:lnTo>
                  <a:lnTo>
                    <a:pt x="7715" y="6242"/>
                  </a:lnTo>
                  <a:lnTo>
                    <a:pt x="7722" y="6256"/>
                  </a:lnTo>
                  <a:lnTo>
                    <a:pt x="7728" y="6272"/>
                  </a:lnTo>
                  <a:lnTo>
                    <a:pt x="7731" y="6288"/>
                  </a:lnTo>
                  <a:lnTo>
                    <a:pt x="7732" y="6304"/>
                  </a:lnTo>
                  <a:lnTo>
                    <a:pt x="7732" y="7346"/>
                  </a:lnTo>
                  <a:lnTo>
                    <a:pt x="7731" y="7362"/>
                  </a:lnTo>
                  <a:lnTo>
                    <a:pt x="7728" y="7378"/>
                  </a:lnTo>
                  <a:lnTo>
                    <a:pt x="7722" y="7394"/>
                  </a:lnTo>
                  <a:lnTo>
                    <a:pt x="7715" y="7408"/>
                  </a:lnTo>
                  <a:lnTo>
                    <a:pt x="7706" y="7422"/>
                  </a:lnTo>
                  <a:lnTo>
                    <a:pt x="7695" y="7434"/>
                  </a:lnTo>
                  <a:lnTo>
                    <a:pt x="7683" y="7445"/>
                  </a:lnTo>
                  <a:lnTo>
                    <a:pt x="7669" y="7454"/>
                  </a:lnTo>
                  <a:lnTo>
                    <a:pt x="7655" y="7461"/>
                  </a:lnTo>
                  <a:lnTo>
                    <a:pt x="7639" y="7467"/>
                  </a:lnTo>
                  <a:lnTo>
                    <a:pt x="7623" y="7470"/>
                  </a:lnTo>
                  <a:lnTo>
                    <a:pt x="7607" y="7471"/>
                  </a:lnTo>
                  <a:lnTo>
                    <a:pt x="7591" y="7470"/>
                  </a:lnTo>
                  <a:lnTo>
                    <a:pt x="7575" y="7467"/>
                  </a:lnTo>
                  <a:lnTo>
                    <a:pt x="7559" y="7461"/>
                  </a:lnTo>
                  <a:lnTo>
                    <a:pt x="7544" y="7454"/>
                  </a:lnTo>
                  <a:lnTo>
                    <a:pt x="7531" y="7445"/>
                  </a:lnTo>
                  <a:lnTo>
                    <a:pt x="7519" y="7434"/>
                  </a:lnTo>
                  <a:close/>
                  <a:moveTo>
                    <a:pt x="6737" y="7434"/>
                  </a:moveTo>
                  <a:lnTo>
                    <a:pt x="6726" y="7422"/>
                  </a:lnTo>
                  <a:lnTo>
                    <a:pt x="6717" y="7408"/>
                  </a:lnTo>
                  <a:lnTo>
                    <a:pt x="6710" y="7394"/>
                  </a:lnTo>
                  <a:lnTo>
                    <a:pt x="6704" y="7378"/>
                  </a:lnTo>
                  <a:lnTo>
                    <a:pt x="6701" y="7362"/>
                  </a:lnTo>
                  <a:lnTo>
                    <a:pt x="6700" y="7346"/>
                  </a:lnTo>
                  <a:lnTo>
                    <a:pt x="6700" y="6304"/>
                  </a:lnTo>
                  <a:lnTo>
                    <a:pt x="6701" y="6288"/>
                  </a:lnTo>
                  <a:lnTo>
                    <a:pt x="6704" y="6272"/>
                  </a:lnTo>
                  <a:lnTo>
                    <a:pt x="6710" y="6256"/>
                  </a:lnTo>
                  <a:lnTo>
                    <a:pt x="6717" y="6242"/>
                  </a:lnTo>
                  <a:lnTo>
                    <a:pt x="6726" y="6228"/>
                  </a:lnTo>
                  <a:lnTo>
                    <a:pt x="6737" y="6216"/>
                  </a:lnTo>
                  <a:lnTo>
                    <a:pt x="6749" y="6205"/>
                  </a:lnTo>
                  <a:lnTo>
                    <a:pt x="6762" y="6196"/>
                  </a:lnTo>
                  <a:lnTo>
                    <a:pt x="6777" y="6189"/>
                  </a:lnTo>
                  <a:lnTo>
                    <a:pt x="6793" y="6183"/>
                  </a:lnTo>
                  <a:lnTo>
                    <a:pt x="6809" y="6180"/>
                  </a:lnTo>
                  <a:lnTo>
                    <a:pt x="6825" y="6179"/>
                  </a:lnTo>
                  <a:lnTo>
                    <a:pt x="6841" y="6180"/>
                  </a:lnTo>
                  <a:lnTo>
                    <a:pt x="6857" y="6183"/>
                  </a:lnTo>
                  <a:lnTo>
                    <a:pt x="6873" y="6189"/>
                  </a:lnTo>
                  <a:lnTo>
                    <a:pt x="6888" y="6196"/>
                  </a:lnTo>
                  <a:lnTo>
                    <a:pt x="6901" y="6205"/>
                  </a:lnTo>
                  <a:lnTo>
                    <a:pt x="6913" y="6216"/>
                  </a:lnTo>
                  <a:lnTo>
                    <a:pt x="6924" y="6228"/>
                  </a:lnTo>
                  <a:lnTo>
                    <a:pt x="6933" y="6242"/>
                  </a:lnTo>
                  <a:lnTo>
                    <a:pt x="6940" y="6256"/>
                  </a:lnTo>
                  <a:lnTo>
                    <a:pt x="6946" y="6272"/>
                  </a:lnTo>
                  <a:lnTo>
                    <a:pt x="6949" y="6288"/>
                  </a:lnTo>
                  <a:lnTo>
                    <a:pt x="6950" y="6304"/>
                  </a:lnTo>
                  <a:lnTo>
                    <a:pt x="6950" y="7346"/>
                  </a:lnTo>
                  <a:lnTo>
                    <a:pt x="6949" y="7362"/>
                  </a:lnTo>
                  <a:lnTo>
                    <a:pt x="6946" y="7378"/>
                  </a:lnTo>
                  <a:lnTo>
                    <a:pt x="6940" y="7394"/>
                  </a:lnTo>
                  <a:lnTo>
                    <a:pt x="6933" y="7408"/>
                  </a:lnTo>
                  <a:lnTo>
                    <a:pt x="6924" y="7422"/>
                  </a:lnTo>
                  <a:lnTo>
                    <a:pt x="6913" y="7434"/>
                  </a:lnTo>
                  <a:lnTo>
                    <a:pt x="6901" y="7445"/>
                  </a:lnTo>
                  <a:lnTo>
                    <a:pt x="6888" y="7454"/>
                  </a:lnTo>
                  <a:lnTo>
                    <a:pt x="6873" y="7461"/>
                  </a:lnTo>
                  <a:lnTo>
                    <a:pt x="6857" y="7467"/>
                  </a:lnTo>
                  <a:lnTo>
                    <a:pt x="6841" y="7470"/>
                  </a:lnTo>
                  <a:lnTo>
                    <a:pt x="6825" y="7471"/>
                  </a:lnTo>
                  <a:lnTo>
                    <a:pt x="6809" y="7470"/>
                  </a:lnTo>
                  <a:lnTo>
                    <a:pt x="6793" y="7467"/>
                  </a:lnTo>
                  <a:lnTo>
                    <a:pt x="6777" y="7461"/>
                  </a:lnTo>
                  <a:lnTo>
                    <a:pt x="6762" y="7454"/>
                  </a:lnTo>
                  <a:lnTo>
                    <a:pt x="6749" y="7445"/>
                  </a:lnTo>
                  <a:lnTo>
                    <a:pt x="6737" y="7434"/>
                  </a:lnTo>
                  <a:close/>
                  <a:moveTo>
                    <a:pt x="5955" y="7434"/>
                  </a:moveTo>
                  <a:lnTo>
                    <a:pt x="5944" y="7422"/>
                  </a:lnTo>
                  <a:lnTo>
                    <a:pt x="5935" y="7408"/>
                  </a:lnTo>
                  <a:lnTo>
                    <a:pt x="5928" y="7394"/>
                  </a:lnTo>
                  <a:lnTo>
                    <a:pt x="5922" y="7378"/>
                  </a:lnTo>
                  <a:lnTo>
                    <a:pt x="5919" y="7362"/>
                  </a:lnTo>
                  <a:lnTo>
                    <a:pt x="5918" y="7346"/>
                  </a:lnTo>
                  <a:lnTo>
                    <a:pt x="5918" y="6304"/>
                  </a:lnTo>
                  <a:lnTo>
                    <a:pt x="5919" y="6288"/>
                  </a:lnTo>
                  <a:lnTo>
                    <a:pt x="5922" y="6272"/>
                  </a:lnTo>
                  <a:lnTo>
                    <a:pt x="5928" y="6256"/>
                  </a:lnTo>
                  <a:lnTo>
                    <a:pt x="5935" y="6242"/>
                  </a:lnTo>
                  <a:lnTo>
                    <a:pt x="5944" y="6228"/>
                  </a:lnTo>
                  <a:lnTo>
                    <a:pt x="5955" y="6216"/>
                  </a:lnTo>
                  <a:lnTo>
                    <a:pt x="5967" y="6205"/>
                  </a:lnTo>
                  <a:lnTo>
                    <a:pt x="5980" y="6196"/>
                  </a:lnTo>
                  <a:lnTo>
                    <a:pt x="5995" y="6189"/>
                  </a:lnTo>
                  <a:lnTo>
                    <a:pt x="6011" y="6183"/>
                  </a:lnTo>
                  <a:lnTo>
                    <a:pt x="6027" y="6180"/>
                  </a:lnTo>
                  <a:lnTo>
                    <a:pt x="6043" y="6179"/>
                  </a:lnTo>
                  <a:lnTo>
                    <a:pt x="6059" y="6180"/>
                  </a:lnTo>
                  <a:lnTo>
                    <a:pt x="6075" y="6183"/>
                  </a:lnTo>
                  <a:lnTo>
                    <a:pt x="6091" y="6189"/>
                  </a:lnTo>
                  <a:lnTo>
                    <a:pt x="6106" y="6196"/>
                  </a:lnTo>
                  <a:lnTo>
                    <a:pt x="6119" y="6205"/>
                  </a:lnTo>
                  <a:lnTo>
                    <a:pt x="6131" y="6216"/>
                  </a:lnTo>
                  <a:lnTo>
                    <a:pt x="6142" y="6228"/>
                  </a:lnTo>
                  <a:lnTo>
                    <a:pt x="6151" y="6242"/>
                  </a:lnTo>
                  <a:lnTo>
                    <a:pt x="6158" y="6256"/>
                  </a:lnTo>
                  <a:lnTo>
                    <a:pt x="6164" y="6272"/>
                  </a:lnTo>
                  <a:lnTo>
                    <a:pt x="6167" y="6288"/>
                  </a:lnTo>
                  <a:lnTo>
                    <a:pt x="6168" y="6304"/>
                  </a:lnTo>
                  <a:lnTo>
                    <a:pt x="6168" y="7346"/>
                  </a:lnTo>
                  <a:lnTo>
                    <a:pt x="6167" y="7362"/>
                  </a:lnTo>
                  <a:lnTo>
                    <a:pt x="6164" y="7378"/>
                  </a:lnTo>
                  <a:lnTo>
                    <a:pt x="6158" y="7394"/>
                  </a:lnTo>
                  <a:lnTo>
                    <a:pt x="6151" y="7408"/>
                  </a:lnTo>
                  <a:lnTo>
                    <a:pt x="6142" y="7422"/>
                  </a:lnTo>
                  <a:lnTo>
                    <a:pt x="6131" y="7434"/>
                  </a:lnTo>
                  <a:lnTo>
                    <a:pt x="6119" y="7445"/>
                  </a:lnTo>
                  <a:lnTo>
                    <a:pt x="6106" y="7454"/>
                  </a:lnTo>
                  <a:lnTo>
                    <a:pt x="6091" y="7461"/>
                  </a:lnTo>
                  <a:lnTo>
                    <a:pt x="6075" y="7467"/>
                  </a:lnTo>
                  <a:lnTo>
                    <a:pt x="6059" y="7470"/>
                  </a:lnTo>
                  <a:lnTo>
                    <a:pt x="6043" y="7471"/>
                  </a:lnTo>
                  <a:lnTo>
                    <a:pt x="6027" y="7470"/>
                  </a:lnTo>
                  <a:lnTo>
                    <a:pt x="6011" y="7467"/>
                  </a:lnTo>
                  <a:lnTo>
                    <a:pt x="5995" y="7461"/>
                  </a:lnTo>
                  <a:lnTo>
                    <a:pt x="5980" y="7454"/>
                  </a:lnTo>
                  <a:lnTo>
                    <a:pt x="5967" y="7445"/>
                  </a:lnTo>
                  <a:lnTo>
                    <a:pt x="5955" y="7434"/>
                  </a:lnTo>
                  <a:close/>
                  <a:moveTo>
                    <a:pt x="5173" y="7434"/>
                  </a:moveTo>
                  <a:lnTo>
                    <a:pt x="5162" y="7422"/>
                  </a:lnTo>
                  <a:lnTo>
                    <a:pt x="5153" y="7408"/>
                  </a:lnTo>
                  <a:lnTo>
                    <a:pt x="5146" y="7394"/>
                  </a:lnTo>
                  <a:lnTo>
                    <a:pt x="5140" y="7378"/>
                  </a:lnTo>
                  <a:lnTo>
                    <a:pt x="5137" y="7362"/>
                  </a:lnTo>
                  <a:lnTo>
                    <a:pt x="5136" y="7346"/>
                  </a:lnTo>
                  <a:lnTo>
                    <a:pt x="5136" y="6304"/>
                  </a:lnTo>
                  <a:lnTo>
                    <a:pt x="5137" y="6288"/>
                  </a:lnTo>
                  <a:lnTo>
                    <a:pt x="5140" y="6272"/>
                  </a:lnTo>
                  <a:lnTo>
                    <a:pt x="5146" y="6256"/>
                  </a:lnTo>
                  <a:lnTo>
                    <a:pt x="5153" y="6242"/>
                  </a:lnTo>
                  <a:lnTo>
                    <a:pt x="5162" y="6228"/>
                  </a:lnTo>
                  <a:lnTo>
                    <a:pt x="5173" y="6216"/>
                  </a:lnTo>
                  <a:lnTo>
                    <a:pt x="5185" y="6205"/>
                  </a:lnTo>
                  <a:lnTo>
                    <a:pt x="5198" y="6196"/>
                  </a:lnTo>
                  <a:lnTo>
                    <a:pt x="5213" y="6189"/>
                  </a:lnTo>
                  <a:lnTo>
                    <a:pt x="5229" y="6183"/>
                  </a:lnTo>
                  <a:lnTo>
                    <a:pt x="5245" y="6180"/>
                  </a:lnTo>
                  <a:lnTo>
                    <a:pt x="5261" y="6179"/>
                  </a:lnTo>
                  <a:lnTo>
                    <a:pt x="5277" y="6180"/>
                  </a:lnTo>
                  <a:lnTo>
                    <a:pt x="5293" y="6183"/>
                  </a:lnTo>
                  <a:lnTo>
                    <a:pt x="5309" y="6189"/>
                  </a:lnTo>
                  <a:lnTo>
                    <a:pt x="5324" y="6196"/>
                  </a:lnTo>
                  <a:lnTo>
                    <a:pt x="5337" y="6205"/>
                  </a:lnTo>
                  <a:lnTo>
                    <a:pt x="5349" y="6216"/>
                  </a:lnTo>
                  <a:lnTo>
                    <a:pt x="5360" y="6228"/>
                  </a:lnTo>
                  <a:lnTo>
                    <a:pt x="5369" y="6242"/>
                  </a:lnTo>
                  <a:lnTo>
                    <a:pt x="5376" y="6256"/>
                  </a:lnTo>
                  <a:lnTo>
                    <a:pt x="5382" y="6272"/>
                  </a:lnTo>
                  <a:lnTo>
                    <a:pt x="5385" y="6288"/>
                  </a:lnTo>
                  <a:lnTo>
                    <a:pt x="5386" y="6304"/>
                  </a:lnTo>
                  <a:lnTo>
                    <a:pt x="5386" y="7346"/>
                  </a:lnTo>
                  <a:lnTo>
                    <a:pt x="5385" y="7362"/>
                  </a:lnTo>
                  <a:lnTo>
                    <a:pt x="5382" y="7378"/>
                  </a:lnTo>
                  <a:lnTo>
                    <a:pt x="5376" y="7394"/>
                  </a:lnTo>
                  <a:lnTo>
                    <a:pt x="5369" y="7408"/>
                  </a:lnTo>
                  <a:lnTo>
                    <a:pt x="5360" y="7422"/>
                  </a:lnTo>
                  <a:lnTo>
                    <a:pt x="5349" y="7434"/>
                  </a:lnTo>
                  <a:lnTo>
                    <a:pt x="5337" y="7445"/>
                  </a:lnTo>
                  <a:lnTo>
                    <a:pt x="5324" y="7454"/>
                  </a:lnTo>
                  <a:lnTo>
                    <a:pt x="5309" y="7461"/>
                  </a:lnTo>
                  <a:lnTo>
                    <a:pt x="5293" y="7467"/>
                  </a:lnTo>
                  <a:lnTo>
                    <a:pt x="5277" y="7470"/>
                  </a:lnTo>
                  <a:lnTo>
                    <a:pt x="5261" y="7471"/>
                  </a:lnTo>
                  <a:lnTo>
                    <a:pt x="5245" y="7470"/>
                  </a:lnTo>
                  <a:lnTo>
                    <a:pt x="5229" y="7467"/>
                  </a:lnTo>
                  <a:lnTo>
                    <a:pt x="5213" y="7461"/>
                  </a:lnTo>
                  <a:lnTo>
                    <a:pt x="5198" y="7454"/>
                  </a:lnTo>
                  <a:lnTo>
                    <a:pt x="5185" y="7445"/>
                  </a:lnTo>
                  <a:lnTo>
                    <a:pt x="5173" y="7434"/>
                  </a:lnTo>
                  <a:close/>
                  <a:moveTo>
                    <a:pt x="4391" y="7434"/>
                  </a:moveTo>
                  <a:lnTo>
                    <a:pt x="4380" y="7422"/>
                  </a:lnTo>
                  <a:lnTo>
                    <a:pt x="4371" y="7408"/>
                  </a:lnTo>
                  <a:lnTo>
                    <a:pt x="4364" y="7394"/>
                  </a:lnTo>
                  <a:lnTo>
                    <a:pt x="4358" y="7378"/>
                  </a:lnTo>
                  <a:lnTo>
                    <a:pt x="4355" y="7362"/>
                  </a:lnTo>
                  <a:lnTo>
                    <a:pt x="4354" y="7346"/>
                  </a:lnTo>
                  <a:lnTo>
                    <a:pt x="4354" y="6304"/>
                  </a:lnTo>
                  <a:lnTo>
                    <a:pt x="4355" y="6288"/>
                  </a:lnTo>
                  <a:lnTo>
                    <a:pt x="4358" y="6272"/>
                  </a:lnTo>
                  <a:lnTo>
                    <a:pt x="4364" y="6256"/>
                  </a:lnTo>
                  <a:lnTo>
                    <a:pt x="4371" y="6242"/>
                  </a:lnTo>
                  <a:lnTo>
                    <a:pt x="4380" y="6228"/>
                  </a:lnTo>
                  <a:lnTo>
                    <a:pt x="4391" y="6216"/>
                  </a:lnTo>
                  <a:lnTo>
                    <a:pt x="4403" y="6205"/>
                  </a:lnTo>
                  <a:lnTo>
                    <a:pt x="4416" y="6196"/>
                  </a:lnTo>
                  <a:lnTo>
                    <a:pt x="4431" y="6189"/>
                  </a:lnTo>
                  <a:lnTo>
                    <a:pt x="4447" y="6183"/>
                  </a:lnTo>
                  <a:lnTo>
                    <a:pt x="4463" y="6180"/>
                  </a:lnTo>
                  <a:lnTo>
                    <a:pt x="4479" y="6179"/>
                  </a:lnTo>
                  <a:lnTo>
                    <a:pt x="4495" y="6180"/>
                  </a:lnTo>
                  <a:lnTo>
                    <a:pt x="4511" y="6183"/>
                  </a:lnTo>
                  <a:lnTo>
                    <a:pt x="4527" y="6189"/>
                  </a:lnTo>
                  <a:lnTo>
                    <a:pt x="4542" y="6196"/>
                  </a:lnTo>
                  <a:lnTo>
                    <a:pt x="4555" y="6205"/>
                  </a:lnTo>
                  <a:lnTo>
                    <a:pt x="4567" y="6216"/>
                  </a:lnTo>
                  <a:lnTo>
                    <a:pt x="4578" y="6228"/>
                  </a:lnTo>
                  <a:lnTo>
                    <a:pt x="4587" y="6242"/>
                  </a:lnTo>
                  <a:lnTo>
                    <a:pt x="4594" y="6256"/>
                  </a:lnTo>
                  <a:lnTo>
                    <a:pt x="4600" y="6272"/>
                  </a:lnTo>
                  <a:lnTo>
                    <a:pt x="4603" y="6288"/>
                  </a:lnTo>
                  <a:lnTo>
                    <a:pt x="4604" y="6304"/>
                  </a:lnTo>
                  <a:lnTo>
                    <a:pt x="4604" y="7346"/>
                  </a:lnTo>
                  <a:lnTo>
                    <a:pt x="4603" y="7362"/>
                  </a:lnTo>
                  <a:lnTo>
                    <a:pt x="4600" y="7378"/>
                  </a:lnTo>
                  <a:lnTo>
                    <a:pt x="4594" y="7394"/>
                  </a:lnTo>
                  <a:lnTo>
                    <a:pt x="4587" y="7408"/>
                  </a:lnTo>
                  <a:lnTo>
                    <a:pt x="4578" y="7422"/>
                  </a:lnTo>
                  <a:lnTo>
                    <a:pt x="4567" y="7434"/>
                  </a:lnTo>
                  <a:lnTo>
                    <a:pt x="4555" y="7445"/>
                  </a:lnTo>
                  <a:lnTo>
                    <a:pt x="4542" y="7454"/>
                  </a:lnTo>
                  <a:lnTo>
                    <a:pt x="4527" y="7461"/>
                  </a:lnTo>
                  <a:lnTo>
                    <a:pt x="4511" y="7467"/>
                  </a:lnTo>
                  <a:lnTo>
                    <a:pt x="4495" y="7470"/>
                  </a:lnTo>
                  <a:lnTo>
                    <a:pt x="4479" y="7471"/>
                  </a:lnTo>
                  <a:lnTo>
                    <a:pt x="4463" y="7470"/>
                  </a:lnTo>
                  <a:lnTo>
                    <a:pt x="4447" y="7467"/>
                  </a:lnTo>
                  <a:lnTo>
                    <a:pt x="4431" y="7461"/>
                  </a:lnTo>
                  <a:lnTo>
                    <a:pt x="4416" y="7454"/>
                  </a:lnTo>
                  <a:lnTo>
                    <a:pt x="4403" y="7445"/>
                  </a:lnTo>
                  <a:lnTo>
                    <a:pt x="4391" y="7434"/>
                  </a:lnTo>
                  <a:close/>
                  <a:moveTo>
                    <a:pt x="3608" y="7434"/>
                  </a:moveTo>
                  <a:lnTo>
                    <a:pt x="3597" y="7422"/>
                  </a:lnTo>
                  <a:lnTo>
                    <a:pt x="3588" y="7408"/>
                  </a:lnTo>
                  <a:lnTo>
                    <a:pt x="3581" y="7394"/>
                  </a:lnTo>
                  <a:lnTo>
                    <a:pt x="3575" y="7378"/>
                  </a:lnTo>
                  <a:lnTo>
                    <a:pt x="3572" y="7362"/>
                  </a:lnTo>
                  <a:lnTo>
                    <a:pt x="3571" y="7346"/>
                  </a:lnTo>
                  <a:lnTo>
                    <a:pt x="3571" y="6304"/>
                  </a:lnTo>
                  <a:lnTo>
                    <a:pt x="3572" y="6288"/>
                  </a:lnTo>
                  <a:lnTo>
                    <a:pt x="3575" y="6272"/>
                  </a:lnTo>
                  <a:lnTo>
                    <a:pt x="3581" y="6256"/>
                  </a:lnTo>
                  <a:lnTo>
                    <a:pt x="3588" y="6242"/>
                  </a:lnTo>
                  <a:lnTo>
                    <a:pt x="3597" y="6228"/>
                  </a:lnTo>
                  <a:lnTo>
                    <a:pt x="3608" y="6216"/>
                  </a:lnTo>
                  <a:lnTo>
                    <a:pt x="3620" y="6205"/>
                  </a:lnTo>
                  <a:lnTo>
                    <a:pt x="3634" y="6196"/>
                  </a:lnTo>
                  <a:lnTo>
                    <a:pt x="3648" y="6189"/>
                  </a:lnTo>
                  <a:lnTo>
                    <a:pt x="3664" y="6183"/>
                  </a:lnTo>
                  <a:lnTo>
                    <a:pt x="3680" y="6180"/>
                  </a:lnTo>
                  <a:lnTo>
                    <a:pt x="3696" y="6179"/>
                  </a:lnTo>
                  <a:lnTo>
                    <a:pt x="3712" y="6180"/>
                  </a:lnTo>
                  <a:lnTo>
                    <a:pt x="3728" y="6183"/>
                  </a:lnTo>
                  <a:lnTo>
                    <a:pt x="3744" y="6189"/>
                  </a:lnTo>
                  <a:lnTo>
                    <a:pt x="3758" y="6196"/>
                  </a:lnTo>
                  <a:lnTo>
                    <a:pt x="3772" y="6205"/>
                  </a:lnTo>
                  <a:lnTo>
                    <a:pt x="3784" y="6216"/>
                  </a:lnTo>
                  <a:lnTo>
                    <a:pt x="3795" y="6228"/>
                  </a:lnTo>
                  <a:lnTo>
                    <a:pt x="3804" y="6242"/>
                  </a:lnTo>
                  <a:lnTo>
                    <a:pt x="3811" y="6256"/>
                  </a:lnTo>
                  <a:lnTo>
                    <a:pt x="3817" y="6272"/>
                  </a:lnTo>
                  <a:lnTo>
                    <a:pt x="3820" y="6288"/>
                  </a:lnTo>
                  <a:lnTo>
                    <a:pt x="3821" y="6304"/>
                  </a:lnTo>
                  <a:lnTo>
                    <a:pt x="3821" y="7346"/>
                  </a:lnTo>
                  <a:lnTo>
                    <a:pt x="3820" y="7362"/>
                  </a:lnTo>
                  <a:lnTo>
                    <a:pt x="3817" y="7378"/>
                  </a:lnTo>
                  <a:lnTo>
                    <a:pt x="3811" y="7394"/>
                  </a:lnTo>
                  <a:lnTo>
                    <a:pt x="3804" y="7408"/>
                  </a:lnTo>
                  <a:lnTo>
                    <a:pt x="3795" y="7422"/>
                  </a:lnTo>
                  <a:lnTo>
                    <a:pt x="3784" y="7434"/>
                  </a:lnTo>
                  <a:lnTo>
                    <a:pt x="3772" y="7445"/>
                  </a:lnTo>
                  <a:lnTo>
                    <a:pt x="3758" y="7454"/>
                  </a:lnTo>
                  <a:lnTo>
                    <a:pt x="3744" y="7461"/>
                  </a:lnTo>
                  <a:lnTo>
                    <a:pt x="3728" y="7467"/>
                  </a:lnTo>
                  <a:lnTo>
                    <a:pt x="3712" y="7470"/>
                  </a:lnTo>
                  <a:lnTo>
                    <a:pt x="3696" y="7471"/>
                  </a:lnTo>
                  <a:lnTo>
                    <a:pt x="3680" y="7470"/>
                  </a:lnTo>
                  <a:lnTo>
                    <a:pt x="3664" y="7467"/>
                  </a:lnTo>
                  <a:lnTo>
                    <a:pt x="3648" y="7461"/>
                  </a:lnTo>
                  <a:lnTo>
                    <a:pt x="3634" y="7454"/>
                  </a:lnTo>
                  <a:lnTo>
                    <a:pt x="3620" y="7445"/>
                  </a:lnTo>
                  <a:lnTo>
                    <a:pt x="3608" y="7434"/>
                  </a:lnTo>
                  <a:close/>
                  <a:moveTo>
                    <a:pt x="3087" y="7434"/>
                  </a:moveTo>
                  <a:lnTo>
                    <a:pt x="3076" y="7422"/>
                  </a:lnTo>
                  <a:lnTo>
                    <a:pt x="3067" y="7408"/>
                  </a:lnTo>
                  <a:lnTo>
                    <a:pt x="3060" y="7394"/>
                  </a:lnTo>
                  <a:lnTo>
                    <a:pt x="3054" y="7378"/>
                  </a:lnTo>
                  <a:lnTo>
                    <a:pt x="3051" y="7362"/>
                  </a:lnTo>
                  <a:lnTo>
                    <a:pt x="3050" y="7346"/>
                  </a:lnTo>
                  <a:lnTo>
                    <a:pt x="3050" y="6304"/>
                  </a:lnTo>
                  <a:lnTo>
                    <a:pt x="3051" y="6288"/>
                  </a:lnTo>
                  <a:lnTo>
                    <a:pt x="3054" y="6272"/>
                  </a:lnTo>
                  <a:lnTo>
                    <a:pt x="3060" y="6256"/>
                  </a:lnTo>
                  <a:lnTo>
                    <a:pt x="3067" y="6242"/>
                  </a:lnTo>
                  <a:lnTo>
                    <a:pt x="3076" y="6228"/>
                  </a:lnTo>
                  <a:lnTo>
                    <a:pt x="3087" y="6216"/>
                  </a:lnTo>
                  <a:lnTo>
                    <a:pt x="3099" y="6205"/>
                  </a:lnTo>
                  <a:lnTo>
                    <a:pt x="3112" y="6196"/>
                  </a:lnTo>
                  <a:lnTo>
                    <a:pt x="3127" y="6189"/>
                  </a:lnTo>
                  <a:lnTo>
                    <a:pt x="3143" y="6183"/>
                  </a:lnTo>
                  <a:lnTo>
                    <a:pt x="3159" y="6180"/>
                  </a:lnTo>
                  <a:lnTo>
                    <a:pt x="3175" y="6179"/>
                  </a:lnTo>
                  <a:lnTo>
                    <a:pt x="3191" y="6180"/>
                  </a:lnTo>
                  <a:lnTo>
                    <a:pt x="3207" y="6183"/>
                  </a:lnTo>
                  <a:lnTo>
                    <a:pt x="3223" y="6189"/>
                  </a:lnTo>
                  <a:lnTo>
                    <a:pt x="3238" y="6196"/>
                  </a:lnTo>
                  <a:lnTo>
                    <a:pt x="3251" y="6205"/>
                  </a:lnTo>
                  <a:lnTo>
                    <a:pt x="3263" y="6216"/>
                  </a:lnTo>
                  <a:lnTo>
                    <a:pt x="3274" y="6228"/>
                  </a:lnTo>
                  <a:lnTo>
                    <a:pt x="3283" y="6242"/>
                  </a:lnTo>
                  <a:lnTo>
                    <a:pt x="3290" y="6256"/>
                  </a:lnTo>
                  <a:lnTo>
                    <a:pt x="3296" y="6272"/>
                  </a:lnTo>
                  <a:lnTo>
                    <a:pt x="3299" y="6288"/>
                  </a:lnTo>
                  <a:lnTo>
                    <a:pt x="3300" y="6304"/>
                  </a:lnTo>
                  <a:lnTo>
                    <a:pt x="3300" y="7346"/>
                  </a:lnTo>
                  <a:lnTo>
                    <a:pt x="3299" y="7362"/>
                  </a:lnTo>
                  <a:lnTo>
                    <a:pt x="3296" y="7378"/>
                  </a:lnTo>
                  <a:lnTo>
                    <a:pt x="3290" y="7394"/>
                  </a:lnTo>
                  <a:lnTo>
                    <a:pt x="3283" y="7408"/>
                  </a:lnTo>
                  <a:lnTo>
                    <a:pt x="3274" y="7422"/>
                  </a:lnTo>
                  <a:lnTo>
                    <a:pt x="3263" y="7434"/>
                  </a:lnTo>
                  <a:lnTo>
                    <a:pt x="3251" y="7445"/>
                  </a:lnTo>
                  <a:lnTo>
                    <a:pt x="3238" y="7454"/>
                  </a:lnTo>
                  <a:lnTo>
                    <a:pt x="3223" y="7461"/>
                  </a:lnTo>
                  <a:lnTo>
                    <a:pt x="3207" y="7467"/>
                  </a:lnTo>
                  <a:lnTo>
                    <a:pt x="3191" y="7470"/>
                  </a:lnTo>
                  <a:lnTo>
                    <a:pt x="3175" y="7471"/>
                  </a:lnTo>
                  <a:lnTo>
                    <a:pt x="3159" y="7470"/>
                  </a:lnTo>
                  <a:lnTo>
                    <a:pt x="3143" y="7467"/>
                  </a:lnTo>
                  <a:lnTo>
                    <a:pt x="3127" y="7461"/>
                  </a:lnTo>
                  <a:lnTo>
                    <a:pt x="3112" y="7454"/>
                  </a:lnTo>
                  <a:lnTo>
                    <a:pt x="3099" y="7445"/>
                  </a:lnTo>
                  <a:lnTo>
                    <a:pt x="3087" y="7434"/>
                  </a:lnTo>
                  <a:close/>
                  <a:moveTo>
                    <a:pt x="2305" y="7434"/>
                  </a:moveTo>
                  <a:lnTo>
                    <a:pt x="2294" y="7422"/>
                  </a:lnTo>
                  <a:lnTo>
                    <a:pt x="2285" y="7408"/>
                  </a:lnTo>
                  <a:lnTo>
                    <a:pt x="2278" y="7394"/>
                  </a:lnTo>
                  <a:lnTo>
                    <a:pt x="2272" y="7378"/>
                  </a:lnTo>
                  <a:lnTo>
                    <a:pt x="2269" y="7362"/>
                  </a:lnTo>
                  <a:lnTo>
                    <a:pt x="2268" y="7346"/>
                  </a:lnTo>
                  <a:lnTo>
                    <a:pt x="2268" y="6304"/>
                  </a:lnTo>
                  <a:lnTo>
                    <a:pt x="2269" y="6288"/>
                  </a:lnTo>
                  <a:lnTo>
                    <a:pt x="2272" y="6272"/>
                  </a:lnTo>
                  <a:lnTo>
                    <a:pt x="2278" y="6256"/>
                  </a:lnTo>
                  <a:lnTo>
                    <a:pt x="2285" y="6242"/>
                  </a:lnTo>
                  <a:lnTo>
                    <a:pt x="2294" y="6228"/>
                  </a:lnTo>
                  <a:lnTo>
                    <a:pt x="2305" y="6216"/>
                  </a:lnTo>
                  <a:lnTo>
                    <a:pt x="2317" y="6205"/>
                  </a:lnTo>
                  <a:lnTo>
                    <a:pt x="2330" y="6196"/>
                  </a:lnTo>
                  <a:lnTo>
                    <a:pt x="2345" y="6189"/>
                  </a:lnTo>
                  <a:lnTo>
                    <a:pt x="2361" y="6183"/>
                  </a:lnTo>
                  <a:lnTo>
                    <a:pt x="2377" y="6180"/>
                  </a:lnTo>
                  <a:lnTo>
                    <a:pt x="2393" y="6179"/>
                  </a:lnTo>
                  <a:lnTo>
                    <a:pt x="2409" y="6180"/>
                  </a:lnTo>
                  <a:lnTo>
                    <a:pt x="2425" y="6183"/>
                  </a:lnTo>
                  <a:lnTo>
                    <a:pt x="2441" y="6189"/>
                  </a:lnTo>
                  <a:lnTo>
                    <a:pt x="2456" y="6196"/>
                  </a:lnTo>
                  <a:lnTo>
                    <a:pt x="2469" y="6205"/>
                  </a:lnTo>
                  <a:lnTo>
                    <a:pt x="2481" y="6216"/>
                  </a:lnTo>
                  <a:lnTo>
                    <a:pt x="2492" y="6228"/>
                  </a:lnTo>
                  <a:lnTo>
                    <a:pt x="2501" y="6242"/>
                  </a:lnTo>
                  <a:lnTo>
                    <a:pt x="2508" y="6256"/>
                  </a:lnTo>
                  <a:lnTo>
                    <a:pt x="2514" y="6272"/>
                  </a:lnTo>
                  <a:lnTo>
                    <a:pt x="2517" y="6288"/>
                  </a:lnTo>
                  <a:lnTo>
                    <a:pt x="2518" y="6304"/>
                  </a:lnTo>
                  <a:lnTo>
                    <a:pt x="2518" y="7346"/>
                  </a:lnTo>
                  <a:lnTo>
                    <a:pt x="2517" y="7362"/>
                  </a:lnTo>
                  <a:lnTo>
                    <a:pt x="2514" y="7378"/>
                  </a:lnTo>
                  <a:lnTo>
                    <a:pt x="2508" y="7394"/>
                  </a:lnTo>
                  <a:lnTo>
                    <a:pt x="2501" y="7408"/>
                  </a:lnTo>
                  <a:lnTo>
                    <a:pt x="2492" y="7422"/>
                  </a:lnTo>
                  <a:lnTo>
                    <a:pt x="2481" y="7434"/>
                  </a:lnTo>
                  <a:lnTo>
                    <a:pt x="2469" y="7445"/>
                  </a:lnTo>
                  <a:lnTo>
                    <a:pt x="2456" y="7454"/>
                  </a:lnTo>
                  <a:lnTo>
                    <a:pt x="2441" y="7461"/>
                  </a:lnTo>
                  <a:lnTo>
                    <a:pt x="2425" y="7467"/>
                  </a:lnTo>
                  <a:lnTo>
                    <a:pt x="2409" y="7470"/>
                  </a:lnTo>
                  <a:lnTo>
                    <a:pt x="2393" y="7471"/>
                  </a:lnTo>
                  <a:lnTo>
                    <a:pt x="2377" y="7470"/>
                  </a:lnTo>
                  <a:lnTo>
                    <a:pt x="2361" y="7467"/>
                  </a:lnTo>
                  <a:lnTo>
                    <a:pt x="2345" y="7461"/>
                  </a:lnTo>
                  <a:lnTo>
                    <a:pt x="2330" y="7454"/>
                  </a:lnTo>
                  <a:lnTo>
                    <a:pt x="2317" y="7445"/>
                  </a:lnTo>
                  <a:lnTo>
                    <a:pt x="2305" y="74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16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1622"/>
                  </a:moveTo>
                  <a:lnTo>
                    <a:pt x="1721" y="1621"/>
                  </a:lnTo>
                  <a:lnTo>
                    <a:pt x="1736" y="1621"/>
                  </a:lnTo>
                  <a:lnTo>
                    <a:pt x="1741" y="1621"/>
                  </a:lnTo>
                  <a:lnTo>
                    <a:pt x="8259" y="1621"/>
                  </a:lnTo>
                  <a:lnTo>
                    <a:pt x="8264" y="1621"/>
                  </a:lnTo>
                  <a:lnTo>
                    <a:pt x="8279" y="1621"/>
                  </a:lnTo>
                  <a:lnTo>
                    <a:pt x="8288" y="1622"/>
                  </a:lnTo>
                  <a:lnTo>
                    <a:pt x="8303" y="1623"/>
                  </a:lnTo>
                  <a:lnTo>
                    <a:pt x="8313" y="1623"/>
                  </a:lnTo>
                  <a:lnTo>
                    <a:pt x="8327" y="1625"/>
                  </a:lnTo>
                  <a:lnTo>
                    <a:pt x="8337" y="1626"/>
                  </a:lnTo>
                  <a:lnTo>
                    <a:pt x="8351" y="1628"/>
                  </a:lnTo>
                  <a:lnTo>
                    <a:pt x="8361" y="1629"/>
                  </a:lnTo>
                  <a:lnTo>
                    <a:pt x="8375" y="1632"/>
                  </a:lnTo>
                  <a:lnTo>
                    <a:pt x="8384" y="1634"/>
                  </a:lnTo>
                  <a:lnTo>
                    <a:pt x="8399" y="1637"/>
                  </a:lnTo>
                  <a:lnTo>
                    <a:pt x="8408" y="1639"/>
                  </a:lnTo>
                  <a:lnTo>
                    <a:pt x="8422" y="1642"/>
                  </a:lnTo>
                  <a:lnTo>
                    <a:pt x="8431" y="1645"/>
                  </a:lnTo>
                  <a:lnTo>
                    <a:pt x="8445" y="1649"/>
                  </a:lnTo>
                  <a:lnTo>
                    <a:pt x="8454" y="1652"/>
                  </a:lnTo>
                  <a:lnTo>
                    <a:pt x="8468" y="1656"/>
                  </a:lnTo>
                  <a:lnTo>
                    <a:pt x="8476" y="1660"/>
                  </a:lnTo>
                  <a:lnTo>
                    <a:pt x="8490" y="1665"/>
                  </a:lnTo>
                  <a:lnTo>
                    <a:pt x="8498" y="1668"/>
                  </a:lnTo>
                  <a:lnTo>
                    <a:pt x="8512" y="1674"/>
                  </a:lnTo>
                  <a:lnTo>
                    <a:pt x="8520" y="1677"/>
                  </a:lnTo>
                  <a:lnTo>
                    <a:pt x="8533" y="1683"/>
                  </a:lnTo>
                  <a:lnTo>
                    <a:pt x="8541" y="1687"/>
                  </a:lnTo>
                  <a:lnTo>
                    <a:pt x="8554" y="1694"/>
                  </a:lnTo>
                  <a:lnTo>
                    <a:pt x="8562" y="1698"/>
                  </a:lnTo>
                  <a:lnTo>
                    <a:pt x="8575" y="1705"/>
                  </a:lnTo>
                  <a:lnTo>
                    <a:pt x="8582" y="1709"/>
                  </a:lnTo>
                  <a:lnTo>
                    <a:pt x="8594" y="1717"/>
                  </a:lnTo>
                  <a:lnTo>
                    <a:pt x="8603" y="1722"/>
                  </a:lnTo>
                  <a:lnTo>
                    <a:pt x="8615" y="1730"/>
                  </a:lnTo>
                  <a:lnTo>
                    <a:pt x="8623" y="1735"/>
                  </a:lnTo>
                  <a:lnTo>
                    <a:pt x="8635" y="1744"/>
                  </a:lnTo>
                  <a:lnTo>
                    <a:pt x="8643" y="1749"/>
                  </a:lnTo>
                  <a:lnTo>
                    <a:pt x="8655" y="1758"/>
                  </a:lnTo>
                  <a:lnTo>
                    <a:pt x="8662" y="1764"/>
                  </a:lnTo>
                  <a:lnTo>
                    <a:pt x="8673" y="1774"/>
                  </a:lnTo>
                  <a:lnTo>
                    <a:pt x="8681" y="1780"/>
                  </a:lnTo>
                  <a:lnTo>
                    <a:pt x="8691" y="1790"/>
                  </a:lnTo>
                  <a:lnTo>
                    <a:pt x="8698" y="1796"/>
                  </a:lnTo>
                  <a:lnTo>
                    <a:pt x="8709" y="1806"/>
                  </a:lnTo>
                  <a:lnTo>
                    <a:pt x="8715" y="1813"/>
                  </a:lnTo>
                  <a:lnTo>
                    <a:pt x="8726" y="1823"/>
                  </a:lnTo>
                  <a:lnTo>
                    <a:pt x="8732" y="1830"/>
                  </a:lnTo>
                  <a:lnTo>
                    <a:pt x="8742" y="1841"/>
                  </a:lnTo>
                  <a:lnTo>
                    <a:pt x="8747" y="1848"/>
                  </a:lnTo>
                  <a:lnTo>
                    <a:pt x="8757" y="1859"/>
                  </a:lnTo>
                  <a:lnTo>
                    <a:pt x="8762" y="1866"/>
                  </a:lnTo>
                  <a:lnTo>
                    <a:pt x="8771" y="1877"/>
                  </a:lnTo>
                  <a:lnTo>
                    <a:pt x="8777" y="1885"/>
                  </a:lnTo>
                  <a:lnTo>
                    <a:pt x="8785" y="1896"/>
                  </a:lnTo>
                  <a:lnTo>
                    <a:pt x="8790" y="1904"/>
                  </a:lnTo>
                  <a:lnTo>
                    <a:pt x="8798" y="1916"/>
                  </a:lnTo>
                  <a:lnTo>
                    <a:pt x="8803" y="1923"/>
                  </a:lnTo>
                  <a:lnTo>
                    <a:pt x="8811" y="1936"/>
                  </a:lnTo>
                  <a:lnTo>
                    <a:pt x="8817" y="1946"/>
                  </a:lnTo>
                  <a:lnTo>
                    <a:pt x="8824" y="1959"/>
                  </a:lnTo>
                  <a:lnTo>
                    <a:pt x="8828" y="1968"/>
                  </a:lnTo>
                  <a:lnTo>
                    <a:pt x="8835" y="1981"/>
                  </a:lnTo>
                  <a:lnTo>
                    <a:pt x="8839" y="1989"/>
                  </a:lnTo>
                  <a:lnTo>
                    <a:pt x="8845" y="2002"/>
                  </a:lnTo>
                  <a:lnTo>
                    <a:pt x="8849" y="2011"/>
                  </a:lnTo>
                  <a:lnTo>
                    <a:pt x="8854" y="2025"/>
                  </a:lnTo>
                  <a:lnTo>
                    <a:pt x="8858" y="2033"/>
                  </a:lnTo>
                  <a:lnTo>
                    <a:pt x="8863" y="2047"/>
                  </a:lnTo>
                  <a:lnTo>
                    <a:pt x="8866" y="2056"/>
                  </a:lnTo>
                  <a:lnTo>
                    <a:pt x="8870" y="2070"/>
                  </a:lnTo>
                  <a:lnTo>
                    <a:pt x="8873" y="2078"/>
                  </a:lnTo>
                  <a:lnTo>
                    <a:pt x="8877" y="2092"/>
                  </a:lnTo>
                  <a:lnTo>
                    <a:pt x="8879" y="2101"/>
                  </a:lnTo>
                  <a:lnTo>
                    <a:pt x="8883" y="2115"/>
                  </a:lnTo>
                  <a:lnTo>
                    <a:pt x="8885" y="2124"/>
                  </a:lnTo>
                  <a:lnTo>
                    <a:pt x="8888" y="2139"/>
                  </a:lnTo>
                  <a:lnTo>
                    <a:pt x="8890" y="2148"/>
                  </a:lnTo>
                  <a:lnTo>
                    <a:pt x="8892" y="2162"/>
                  </a:lnTo>
                  <a:lnTo>
                    <a:pt x="8894" y="2171"/>
                  </a:lnTo>
                  <a:lnTo>
                    <a:pt x="8895" y="2186"/>
                  </a:lnTo>
                  <a:lnTo>
                    <a:pt x="8896" y="2195"/>
                  </a:lnTo>
                  <a:lnTo>
                    <a:pt x="8898" y="2209"/>
                  </a:lnTo>
                  <a:lnTo>
                    <a:pt x="8899" y="2219"/>
                  </a:lnTo>
                  <a:lnTo>
                    <a:pt x="8899" y="2233"/>
                  </a:lnTo>
                  <a:lnTo>
                    <a:pt x="8900" y="2243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7738"/>
                  </a:lnTo>
                  <a:lnTo>
                    <a:pt x="8900" y="7743"/>
                  </a:lnTo>
                  <a:lnTo>
                    <a:pt x="8900" y="7757"/>
                  </a:lnTo>
                  <a:lnTo>
                    <a:pt x="8899" y="7767"/>
                  </a:lnTo>
                  <a:lnTo>
                    <a:pt x="8899" y="7781"/>
                  </a:lnTo>
                  <a:lnTo>
                    <a:pt x="8898" y="7791"/>
                  </a:lnTo>
                  <a:lnTo>
                    <a:pt x="8896" y="7805"/>
                  </a:lnTo>
                  <a:lnTo>
                    <a:pt x="8895" y="7814"/>
                  </a:lnTo>
                  <a:lnTo>
                    <a:pt x="8894" y="7829"/>
                  </a:lnTo>
                  <a:lnTo>
                    <a:pt x="8892" y="7838"/>
                  </a:lnTo>
                  <a:lnTo>
                    <a:pt x="8890" y="7852"/>
                  </a:lnTo>
                  <a:lnTo>
                    <a:pt x="8888" y="7861"/>
                  </a:lnTo>
                  <a:lnTo>
                    <a:pt x="8885" y="7876"/>
                  </a:lnTo>
                  <a:lnTo>
                    <a:pt x="8883" y="7885"/>
                  </a:lnTo>
                  <a:lnTo>
                    <a:pt x="8879" y="7899"/>
                  </a:lnTo>
                  <a:lnTo>
                    <a:pt x="8877" y="7908"/>
                  </a:lnTo>
                  <a:lnTo>
                    <a:pt x="8873" y="7922"/>
                  </a:lnTo>
                  <a:lnTo>
                    <a:pt x="8870" y="7930"/>
                  </a:lnTo>
                  <a:lnTo>
                    <a:pt x="8866" y="7944"/>
                  </a:lnTo>
                  <a:lnTo>
                    <a:pt x="8863" y="7953"/>
                  </a:lnTo>
                  <a:lnTo>
                    <a:pt x="8858" y="7967"/>
                  </a:lnTo>
                  <a:lnTo>
                    <a:pt x="8854" y="7975"/>
                  </a:lnTo>
                  <a:lnTo>
                    <a:pt x="8849" y="7989"/>
                  </a:lnTo>
                  <a:lnTo>
                    <a:pt x="8845" y="7998"/>
                  </a:lnTo>
                  <a:lnTo>
                    <a:pt x="8839" y="8011"/>
                  </a:lnTo>
                  <a:lnTo>
                    <a:pt x="8835" y="8019"/>
                  </a:lnTo>
                  <a:lnTo>
                    <a:pt x="8828" y="8032"/>
                  </a:lnTo>
                  <a:lnTo>
                    <a:pt x="8824" y="8041"/>
                  </a:lnTo>
                  <a:lnTo>
                    <a:pt x="8817" y="8054"/>
                  </a:lnTo>
                  <a:lnTo>
                    <a:pt x="8811" y="8064"/>
                  </a:lnTo>
                  <a:lnTo>
                    <a:pt x="8803" y="8077"/>
                  </a:lnTo>
                  <a:lnTo>
                    <a:pt x="8798" y="8084"/>
                  </a:lnTo>
                  <a:lnTo>
                    <a:pt x="8790" y="8096"/>
                  </a:lnTo>
                  <a:lnTo>
                    <a:pt x="8785" y="8104"/>
                  </a:lnTo>
                  <a:lnTo>
                    <a:pt x="8777" y="8115"/>
                  </a:lnTo>
                  <a:lnTo>
                    <a:pt x="8771" y="8123"/>
                  </a:lnTo>
                  <a:lnTo>
                    <a:pt x="8762" y="8134"/>
                  </a:lnTo>
                  <a:lnTo>
                    <a:pt x="8757" y="8141"/>
                  </a:lnTo>
                  <a:lnTo>
                    <a:pt x="8747" y="8152"/>
                  </a:lnTo>
                  <a:lnTo>
                    <a:pt x="8742" y="8159"/>
                  </a:lnTo>
                  <a:lnTo>
                    <a:pt x="8732" y="8170"/>
                  </a:lnTo>
                  <a:lnTo>
                    <a:pt x="8726" y="8177"/>
                  </a:lnTo>
                  <a:lnTo>
                    <a:pt x="8715" y="8187"/>
                  </a:lnTo>
                  <a:lnTo>
                    <a:pt x="8709" y="8194"/>
                  </a:lnTo>
                  <a:lnTo>
                    <a:pt x="8698" y="8204"/>
                  </a:lnTo>
                  <a:lnTo>
                    <a:pt x="8691" y="8210"/>
                  </a:lnTo>
                  <a:lnTo>
                    <a:pt x="8681" y="8220"/>
                  </a:lnTo>
                  <a:lnTo>
                    <a:pt x="8673" y="8226"/>
                  </a:lnTo>
                  <a:lnTo>
                    <a:pt x="8662" y="8236"/>
                  </a:lnTo>
                  <a:lnTo>
                    <a:pt x="8655" y="8242"/>
                  </a:lnTo>
                  <a:lnTo>
                    <a:pt x="8643" y="8251"/>
                  </a:lnTo>
                  <a:lnTo>
                    <a:pt x="8635" y="8256"/>
                  </a:lnTo>
                  <a:lnTo>
                    <a:pt x="8623" y="8265"/>
                  </a:lnTo>
                  <a:lnTo>
                    <a:pt x="8615" y="8270"/>
                  </a:lnTo>
                  <a:lnTo>
                    <a:pt x="8603" y="8278"/>
                  </a:lnTo>
                  <a:lnTo>
                    <a:pt x="8594" y="8283"/>
                  </a:lnTo>
                  <a:lnTo>
                    <a:pt x="8582" y="8291"/>
                  </a:lnTo>
                  <a:lnTo>
                    <a:pt x="8575" y="8295"/>
                  </a:lnTo>
                  <a:lnTo>
                    <a:pt x="8562" y="8302"/>
                  </a:lnTo>
                  <a:lnTo>
                    <a:pt x="8554" y="8306"/>
                  </a:lnTo>
                  <a:lnTo>
                    <a:pt x="8541" y="8313"/>
                  </a:lnTo>
                  <a:lnTo>
                    <a:pt x="8533" y="8317"/>
                  </a:lnTo>
                  <a:lnTo>
                    <a:pt x="8520" y="8323"/>
                  </a:lnTo>
                  <a:lnTo>
                    <a:pt x="8512" y="8326"/>
                  </a:lnTo>
                  <a:lnTo>
                    <a:pt x="8498" y="8332"/>
                  </a:lnTo>
                  <a:lnTo>
                    <a:pt x="8490" y="8335"/>
                  </a:lnTo>
                  <a:lnTo>
                    <a:pt x="8476" y="8340"/>
                  </a:lnTo>
                  <a:lnTo>
                    <a:pt x="8468" y="8344"/>
                  </a:lnTo>
                  <a:lnTo>
                    <a:pt x="8454" y="8348"/>
                  </a:lnTo>
                  <a:lnTo>
                    <a:pt x="8445" y="8351"/>
                  </a:lnTo>
                  <a:lnTo>
                    <a:pt x="8431" y="8355"/>
                  </a:lnTo>
                  <a:lnTo>
                    <a:pt x="8422" y="8358"/>
                  </a:lnTo>
                  <a:lnTo>
                    <a:pt x="8408" y="8361"/>
                  </a:lnTo>
                  <a:lnTo>
                    <a:pt x="8399" y="8363"/>
                  </a:lnTo>
                  <a:lnTo>
                    <a:pt x="8384" y="8366"/>
                  </a:lnTo>
                  <a:lnTo>
                    <a:pt x="8375" y="8368"/>
                  </a:lnTo>
                  <a:lnTo>
                    <a:pt x="8361" y="8371"/>
                  </a:lnTo>
                  <a:lnTo>
                    <a:pt x="8351" y="8372"/>
                  </a:lnTo>
                  <a:lnTo>
                    <a:pt x="8337" y="8374"/>
                  </a:lnTo>
                  <a:lnTo>
                    <a:pt x="8327" y="8375"/>
                  </a:lnTo>
                  <a:lnTo>
                    <a:pt x="8313" y="8377"/>
                  </a:lnTo>
                  <a:lnTo>
                    <a:pt x="8303" y="8377"/>
                  </a:lnTo>
                  <a:lnTo>
                    <a:pt x="8288" y="8378"/>
                  </a:lnTo>
                  <a:lnTo>
                    <a:pt x="8279" y="8379"/>
                  </a:lnTo>
                  <a:lnTo>
                    <a:pt x="8264" y="8379"/>
                  </a:lnTo>
                  <a:lnTo>
                    <a:pt x="8259" y="8379"/>
                  </a:lnTo>
                  <a:lnTo>
                    <a:pt x="1741" y="8379"/>
                  </a:lnTo>
                  <a:lnTo>
                    <a:pt x="1736" y="8379"/>
                  </a:lnTo>
                  <a:lnTo>
                    <a:pt x="1721" y="8379"/>
                  </a:lnTo>
                  <a:lnTo>
                    <a:pt x="1712" y="8378"/>
                  </a:lnTo>
                  <a:lnTo>
                    <a:pt x="1697" y="8377"/>
                  </a:lnTo>
                  <a:lnTo>
                    <a:pt x="1687" y="8377"/>
                  </a:lnTo>
                  <a:lnTo>
                    <a:pt x="1673" y="8375"/>
                  </a:lnTo>
                  <a:lnTo>
                    <a:pt x="1663" y="8374"/>
                  </a:lnTo>
                  <a:lnTo>
                    <a:pt x="1649" y="8372"/>
                  </a:lnTo>
                  <a:lnTo>
                    <a:pt x="1639" y="8371"/>
                  </a:lnTo>
                  <a:lnTo>
                    <a:pt x="1625" y="8368"/>
                  </a:lnTo>
                  <a:lnTo>
                    <a:pt x="1616" y="8366"/>
                  </a:lnTo>
                  <a:lnTo>
                    <a:pt x="1601" y="8363"/>
                  </a:lnTo>
                  <a:lnTo>
                    <a:pt x="1592" y="8361"/>
                  </a:lnTo>
                  <a:lnTo>
                    <a:pt x="1578" y="8358"/>
                  </a:lnTo>
                  <a:lnTo>
                    <a:pt x="1569" y="8355"/>
                  </a:lnTo>
                  <a:lnTo>
                    <a:pt x="1555" y="8351"/>
                  </a:lnTo>
                  <a:lnTo>
                    <a:pt x="1546" y="8348"/>
                  </a:lnTo>
                  <a:lnTo>
                    <a:pt x="1532" y="8344"/>
                  </a:lnTo>
                  <a:lnTo>
                    <a:pt x="1524" y="8340"/>
                  </a:lnTo>
                  <a:lnTo>
                    <a:pt x="1510" y="8335"/>
                  </a:lnTo>
                  <a:lnTo>
                    <a:pt x="1502" y="8332"/>
                  </a:lnTo>
                  <a:lnTo>
                    <a:pt x="1488" y="8326"/>
                  </a:lnTo>
                  <a:lnTo>
                    <a:pt x="1480" y="8323"/>
                  </a:lnTo>
                  <a:lnTo>
                    <a:pt x="1467" y="8317"/>
                  </a:lnTo>
                  <a:lnTo>
                    <a:pt x="1459" y="8313"/>
                  </a:lnTo>
                  <a:lnTo>
                    <a:pt x="1446" y="8306"/>
                  </a:lnTo>
                  <a:lnTo>
                    <a:pt x="1438" y="8302"/>
                  </a:lnTo>
                  <a:lnTo>
                    <a:pt x="1425" y="8295"/>
                  </a:lnTo>
                  <a:lnTo>
                    <a:pt x="1418" y="8291"/>
                  </a:lnTo>
                  <a:lnTo>
                    <a:pt x="1406" y="8283"/>
                  </a:lnTo>
                  <a:lnTo>
                    <a:pt x="1397" y="8278"/>
                  </a:lnTo>
                  <a:lnTo>
                    <a:pt x="1385" y="8270"/>
                  </a:lnTo>
                  <a:lnTo>
                    <a:pt x="1377" y="8265"/>
                  </a:lnTo>
                  <a:lnTo>
                    <a:pt x="1365" y="8256"/>
                  </a:lnTo>
                  <a:lnTo>
                    <a:pt x="1357" y="8251"/>
                  </a:lnTo>
                  <a:lnTo>
                    <a:pt x="1345" y="8242"/>
                  </a:lnTo>
                  <a:lnTo>
                    <a:pt x="1338" y="8236"/>
                  </a:lnTo>
                  <a:lnTo>
                    <a:pt x="1327" y="8226"/>
                  </a:lnTo>
                  <a:lnTo>
                    <a:pt x="1319" y="8220"/>
                  </a:lnTo>
                  <a:lnTo>
                    <a:pt x="1309" y="8210"/>
                  </a:lnTo>
                  <a:lnTo>
                    <a:pt x="1302" y="8204"/>
                  </a:lnTo>
                  <a:lnTo>
                    <a:pt x="1291" y="8194"/>
                  </a:lnTo>
                  <a:lnTo>
                    <a:pt x="1285" y="8187"/>
                  </a:lnTo>
                  <a:lnTo>
                    <a:pt x="1274" y="8177"/>
                  </a:lnTo>
                  <a:lnTo>
                    <a:pt x="1268" y="8170"/>
                  </a:lnTo>
                  <a:lnTo>
                    <a:pt x="1258" y="8159"/>
                  </a:lnTo>
                  <a:lnTo>
                    <a:pt x="1253" y="8152"/>
                  </a:lnTo>
                  <a:lnTo>
                    <a:pt x="1243" y="8141"/>
                  </a:lnTo>
                  <a:lnTo>
                    <a:pt x="1238" y="8134"/>
                  </a:lnTo>
                  <a:lnTo>
                    <a:pt x="1229" y="8123"/>
                  </a:lnTo>
                  <a:lnTo>
                    <a:pt x="1223" y="8115"/>
                  </a:lnTo>
                  <a:lnTo>
                    <a:pt x="1215" y="8104"/>
                  </a:lnTo>
                  <a:lnTo>
                    <a:pt x="1210" y="8096"/>
                  </a:lnTo>
                  <a:lnTo>
                    <a:pt x="1202" y="8084"/>
                  </a:lnTo>
                  <a:lnTo>
                    <a:pt x="1197" y="8077"/>
                  </a:lnTo>
                  <a:lnTo>
                    <a:pt x="1189" y="8064"/>
                  </a:lnTo>
                  <a:lnTo>
                    <a:pt x="1183" y="8054"/>
                  </a:lnTo>
                  <a:lnTo>
                    <a:pt x="1176" y="8041"/>
                  </a:lnTo>
                  <a:lnTo>
                    <a:pt x="1172" y="8032"/>
                  </a:lnTo>
                  <a:lnTo>
                    <a:pt x="1165" y="8019"/>
                  </a:lnTo>
                  <a:lnTo>
                    <a:pt x="1161" y="8011"/>
                  </a:lnTo>
                  <a:lnTo>
                    <a:pt x="1155" y="7998"/>
                  </a:lnTo>
                  <a:lnTo>
                    <a:pt x="1151" y="7989"/>
                  </a:lnTo>
                  <a:lnTo>
                    <a:pt x="1146" y="7975"/>
                  </a:lnTo>
                  <a:lnTo>
                    <a:pt x="1142" y="7967"/>
                  </a:lnTo>
                  <a:lnTo>
                    <a:pt x="1137" y="7953"/>
                  </a:lnTo>
                  <a:lnTo>
                    <a:pt x="1134" y="7944"/>
                  </a:lnTo>
                  <a:lnTo>
                    <a:pt x="1130" y="7930"/>
                  </a:lnTo>
                  <a:lnTo>
                    <a:pt x="1127" y="7922"/>
                  </a:lnTo>
                  <a:lnTo>
                    <a:pt x="1123" y="7908"/>
                  </a:lnTo>
                  <a:lnTo>
                    <a:pt x="1121" y="7899"/>
                  </a:lnTo>
                  <a:lnTo>
                    <a:pt x="1117" y="7885"/>
                  </a:lnTo>
                  <a:lnTo>
                    <a:pt x="1115" y="7876"/>
                  </a:lnTo>
                  <a:lnTo>
                    <a:pt x="1112" y="7861"/>
                  </a:lnTo>
                  <a:lnTo>
                    <a:pt x="1110" y="7852"/>
                  </a:lnTo>
                  <a:lnTo>
                    <a:pt x="1108" y="7838"/>
                  </a:lnTo>
                  <a:lnTo>
                    <a:pt x="1106" y="7829"/>
                  </a:lnTo>
                  <a:lnTo>
                    <a:pt x="1105" y="7814"/>
                  </a:lnTo>
                  <a:lnTo>
                    <a:pt x="1104" y="7805"/>
                  </a:lnTo>
                  <a:lnTo>
                    <a:pt x="1102" y="7791"/>
                  </a:lnTo>
                  <a:lnTo>
                    <a:pt x="1101" y="7781"/>
                  </a:lnTo>
                  <a:lnTo>
                    <a:pt x="1101" y="7767"/>
                  </a:lnTo>
                  <a:lnTo>
                    <a:pt x="1100" y="7757"/>
                  </a:lnTo>
                  <a:lnTo>
                    <a:pt x="1100" y="7743"/>
                  </a:lnTo>
                  <a:lnTo>
                    <a:pt x="1100" y="7738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3"/>
                  </a:lnTo>
                  <a:lnTo>
                    <a:pt x="1101" y="2233"/>
                  </a:lnTo>
                  <a:lnTo>
                    <a:pt x="1101" y="2219"/>
                  </a:lnTo>
                  <a:lnTo>
                    <a:pt x="1102" y="2209"/>
                  </a:lnTo>
                  <a:lnTo>
                    <a:pt x="1104" y="2195"/>
                  </a:lnTo>
                  <a:lnTo>
                    <a:pt x="1105" y="2186"/>
                  </a:lnTo>
                  <a:lnTo>
                    <a:pt x="1106" y="2171"/>
                  </a:lnTo>
                  <a:lnTo>
                    <a:pt x="1108" y="2162"/>
                  </a:lnTo>
                  <a:lnTo>
                    <a:pt x="1110" y="2148"/>
                  </a:lnTo>
                  <a:lnTo>
                    <a:pt x="1112" y="2139"/>
                  </a:lnTo>
                  <a:lnTo>
                    <a:pt x="1115" y="2124"/>
                  </a:lnTo>
                  <a:lnTo>
                    <a:pt x="1117" y="2115"/>
                  </a:lnTo>
                  <a:lnTo>
                    <a:pt x="1121" y="2101"/>
                  </a:lnTo>
                  <a:lnTo>
                    <a:pt x="1123" y="2092"/>
                  </a:lnTo>
                  <a:lnTo>
                    <a:pt x="1127" y="2078"/>
                  </a:lnTo>
                  <a:lnTo>
                    <a:pt x="1130" y="2070"/>
                  </a:lnTo>
                  <a:lnTo>
                    <a:pt x="1134" y="2056"/>
                  </a:lnTo>
                  <a:lnTo>
                    <a:pt x="1137" y="2047"/>
                  </a:lnTo>
                  <a:lnTo>
                    <a:pt x="1142" y="2033"/>
                  </a:lnTo>
                  <a:lnTo>
                    <a:pt x="1146" y="2025"/>
                  </a:lnTo>
                  <a:lnTo>
                    <a:pt x="1151" y="2011"/>
                  </a:lnTo>
                  <a:lnTo>
                    <a:pt x="1155" y="2002"/>
                  </a:lnTo>
                  <a:lnTo>
                    <a:pt x="1161" y="1989"/>
                  </a:lnTo>
                  <a:lnTo>
                    <a:pt x="1165" y="1981"/>
                  </a:lnTo>
                  <a:lnTo>
                    <a:pt x="1172" y="1968"/>
                  </a:lnTo>
                  <a:lnTo>
                    <a:pt x="1176" y="1959"/>
                  </a:lnTo>
                  <a:lnTo>
                    <a:pt x="1183" y="1946"/>
                  </a:lnTo>
                  <a:lnTo>
                    <a:pt x="1189" y="1936"/>
                  </a:lnTo>
                  <a:lnTo>
                    <a:pt x="1197" y="1923"/>
                  </a:lnTo>
                  <a:lnTo>
                    <a:pt x="1202" y="1916"/>
                  </a:lnTo>
                  <a:lnTo>
                    <a:pt x="1210" y="1904"/>
                  </a:lnTo>
                  <a:lnTo>
                    <a:pt x="1215" y="1896"/>
                  </a:lnTo>
                  <a:lnTo>
                    <a:pt x="1223" y="1885"/>
                  </a:lnTo>
                  <a:lnTo>
                    <a:pt x="1229" y="1877"/>
                  </a:lnTo>
                  <a:lnTo>
                    <a:pt x="1238" y="1866"/>
                  </a:lnTo>
                  <a:lnTo>
                    <a:pt x="1243" y="1859"/>
                  </a:lnTo>
                  <a:lnTo>
                    <a:pt x="1253" y="1848"/>
                  </a:lnTo>
                  <a:lnTo>
                    <a:pt x="1258" y="1841"/>
                  </a:lnTo>
                  <a:lnTo>
                    <a:pt x="1268" y="1830"/>
                  </a:lnTo>
                  <a:lnTo>
                    <a:pt x="1274" y="1823"/>
                  </a:lnTo>
                  <a:lnTo>
                    <a:pt x="1285" y="1813"/>
                  </a:lnTo>
                  <a:lnTo>
                    <a:pt x="1291" y="1806"/>
                  </a:lnTo>
                  <a:lnTo>
                    <a:pt x="1302" y="1796"/>
                  </a:lnTo>
                  <a:lnTo>
                    <a:pt x="1309" y="1790"/>
                  </a:lnTo>
                  <a:lnTo>
                    <a:pt x="1319" y="1780"/>
                  </a:lnTo>
                  <a:lnTo>
                    <a:pt x="1327" y="1774"/>
                  </a:lnTo>
                  <a:lnTo>
                    <a:pt x="1338" y="1764"/>
                  </a:lnTo>
                  <a:lnTo>
                    <a:pt x="1345" y="1758"/>
                  </a:lnTo>
                  <a:lnTo>
                    <a:pt x="1357" y="1749"/>
                  </a:lnTo>
                  <a:lnTo>
                    <a:pt x="1365" y="1744"/>
                  </a:lnTo>
                  <a:lnTo>
                    <a:pt x="1377" y="1735"/>
                  </a:lnTo>
                  <a:lnTo>
                    <a:pt x="1385" y="1730"/>
                  </a:lnTo>
                  <a:lnTo>
                    <a:pt x="1397" y="1722"/>
                  </a:lnTo>
                  <a:lnTo>
                    <a:pt x="1406" y="1717"/>
                  </a:lnTo>
                  <a:lnTo>
                    <a:pt x="1418" y="1709"/>
                  </a:lnTo>
                  <a:lnTo>
                    <a:pt x="1425" y="1705"/>
                  </a:lnTo>
                  <a:lnTo>
                    <a:pt x="1438" y="1698"/>
                  </a:lnTo>
                  <a:lnTo>
                    <a:pt x="1446" y="1694"/>
                  </a:lnTo>
                  <a:lnTo>
                    <a:pt x="1459" y="1687"/>
                  </a:lnTo>
                  <a:lnTo>
                    <a:pt x="1467" y="1683"/>
                  </a:lnTo>
                  <a:lnTo>
                    <a:pt x="1480" y="1677"/>
                  </a:lnTo>
                  <a:lnTo>
                    <a:pt x="1488" y="1674"/>
                  </a:lnTo>
                  <a:lnTo>
                    <a:pt x="1502" y="1668"/>
                  </a:lnTo>
                  <a:lnTo>
                    <a:pt x="1510" y="1665"/>
                  </a:lnTo>
                  <a:lnTo>
                    <a:pt x="1524" y="1660"/>
                  </a:lnTo>
                  <a:lnTo>
                    <a:pt x="1532" y="1656"/>
                  </a:lnTo>
                  <a:lnTo>
                    <a:pt x="1546" y="1652"/>
                  </a:lnTo>
                  <a:lnTo>
                    <a:pt x="1555" y="1649"/>
                  </a:lnTo>
                  <a:lnTo>
                    <a:pt x="1569" y="1645"/>
                  </a:lnTo>
                  <a:lnTo>
                    <a:pt x="1578" y="1642"/>
                  </a:lnTo>
                  <a:lnTo>
                    <a:pt x="1592" y="1639"/>
                  </a:lnTo>
                  <a:lnTo>
                    <a:pt x="1601" y="1637"/>
                  </a:lnTo>
                  <a:lnTo>
                    <a:pt x="1616" y="1634"/>
                  </a:lnTo>
                  <a:lnTo>
                    <a:pt x="1625" y="1632"/>
                  </a:lnTo>
                  <a:lnTo>
                    <a:pt x="1639" y="1629"/>
                  </a:lnTo>
                  <a:lnTo>
                    <a:pt x="1649" y="1628"/>
                  </a:lnTo>
                  <a:lnTo>
                    <a:pt x="1663" y="1626"/>
                  </a:lnTo>
                  <a:lnTo>
                    <a:pt x="1673" y="1625"/>
                  </a:lnTo>
                  <a:lnTo>
                    <a:pt x="1687" y="1623"/>
                  </a:lnTo>
                  <a:lnTo>
                    <a:pt x="1697" y="1623"/>
                  </a:lnTo>
                  <a:lnTo>
                    <a:pt x="1712" y="1622"/>
                  </a:lnTo>
                  <a:close/>
                  <a:moveTo>
                    <a:pt x="8264" y="2121"/>
                  </a:moveTo>
                  <a:lnTo>
                    <a:pt x="8257" y="2121"/>
                  </a:lnTo>
                  <a:lnTo>
                    <a:pt x="1743" y="2121"/>
                  </a:lnTo>
                  <a:lnTo>
                    <a:pt x="1736" y="2121"/>
                  </a:lnTo>
                  <a:lnTo>
                    <a:pt x="1731" y="2121"/>
                  </a:lnTo>
                  <a:lnTo>
                    <a:pt x="1726" y="2122"/>
                  </a:lnTo>
                  <a:lnTo>
                    <a:pt x="1721" y="2123"/>
                  </a:lnTo>
                  <a:lnTo>
                    <a:pt x="1716" y="2123"/>
                  </a:lnTo>
                  <a:lnTo>
                    <a:pt x="1711" y="2125"/>
                  </a:lnTo>
                  <a:lnTo>
                    <a:pt x="1706" y="2126"/>
                  </a:lnTo>
                  <a:lnTo>
                    <a:pt x="1701" y="2127"/>
                  </a:lnTo>
                  <a:lnTo>
                    <a:pt x="1696" y="2129"/>
                  </a:lnTo>
                  <a:lnTo>
                    <a:pt x="1691" y="2131"/>
                  </a:lnTo>
                  <a:lnTo>
                    <a:pt x="1686" y="2133"/>
                  </a:lnTo>
                  <a:lnTo>
                    <a:pt x="1681" y="2135"/>
                  </a:lnTo>
                  <a:lnTo>
                    <a:pt x="1676" y="2138"/>
                  </a:lnTo>
                  <a:lnTo>
                    <a:pt x="1670" y="2141"/>
                  </a:lnTo>
                  <a:lnTo>
                    <a:pt x="1665" y="2144"/>
                  </a:lnTo>
                  <a:lnTo>
                    <a:pt x="1661" y="2147"/>
                  </a:lnTo>
                  <a:lnTo>
                    <a:pt x="1657" y="2149"/>
                  </a:lnTo>
                  <a:lnTo>
                    <a:pt x="1653" y="2153"/>
                  </a:lnTo>
                  <a:lnTo>
                    <a:pt x="1649" y="2156"/>
                  </a:lnTo>
                  <a:lnTo>
                    <a:pt x="1645" y="2159"/>
                  </a:lnTo>
                  <a:lnTo>
                    <a:pt x="1641" y="2163"/>
                  </a:lnTo>
                  <a:lnTo>
                    <a:pt x="1638" y="2167"/>
                  </a:lnTo>
                  <a:lnTo>
                    <a:pt x="1634" y="2171"/>
                  </a:lnTo>
                  <a:lnTo>
                    <a:pt x="1630" y="2175"/>
                  </a:lnTo>
                  <a:lnTo>
                    <a:pt x="1627" y="2180"/>
                  </a:lnTo>
                  <a:lnTo>
                    <a:pt x="1623" y="2185"/>
                  </a:lnTo>
                  <a:lnTo>
                    <a:pt x="1620" y="2189"/>
                  </a:lnTo>
                  <a:lnTo>
                    <a:pt x="1618" y="2193"/>
                  </a:lnTo>
                  <a:lnTo>
                    <a:pt x="1616" y="2196"/>
                  </a:lnTo>
                  <a:lnTo>
                    <a:pt x="1614" y="2201"/>
                  </a:lnTo>
                  <a:lnTo>
                    <a:pt x="1612" y="2205"/>
                  </a:lnTo>
                  <a:lnTo>
                    <a:pt x="1610" y="2210"/>
                  </a:lnTo>
                  <a:lnTo>
                    <a:pt x="1608" y="2215"/>
                  </a:lnTo>
                  <a:lnTo>
                    <a:pt x="1606" y="2220"/>
                  </a:lnTo>
                  <a:lnTo>
                    <a:pt x="1605" y="2225"/>
                  </a:lnTo>
                  <a:lnTo>
                    <a:pt x="1604" y="2231"/>
                  </a:lnTo>
                  <a:lnTo>
                    <a:pt x="1603" y="2236"/>
                  </a:lnTo>
                  <a:lnTo>
                    <a:pt x="1602" y="2241"/>
                  </a:lnTo>
                  <a:lnTo>
                    <a:pt x="1601" y="2246"/>
                  </a:lnTo>
                  <a:lnTo>
                    <a:pt x="1600" y="2252"/>
                  </a:lnTo>
                  <a:lnTo>
                    <a:pt x="1600" y="2257"/>
                  </a:lnTo>
                  <a:lnTo>
                    <a:pt x="1600" y="2264"/>
                  </a:lnTo>
                  <a:lnTo>
                    <a:pt x="1600" y="7736"/>
                  </a:lnTo>
                  <a:lnTo>
                    <a:pt x="1600" y="7743"/>
                  </a:lnTo>
                  <a:lnTo>
                    <a:pt x="1600" y="7748"/>
                  </a:lnTo>
                  <a:lnTo>
                    <a:pt x="1601" y="7754"/>
                  </a:lnTo>
                  <a:lnTo>
                    <a:pt x="1602" y="7759"/>
                  </a:lnTo>
                  <a:lnTo>
                    <a:pt x="1603" y="7764"/>
                  </a:lnTo>
                  <a:lnTo>
                    <a:pt x="1604" y="7769"/>
                  </a:lnTo>
                  <a:lnTo>
                    <a:pt x="1605" y="7775"/>
                  </a:lnTo>
                  <a:lnTo>
                    <a:pt x="1606" y="7780"/>
                  </a:lnTo>
                  <a:lnTo>
                    <a:pt x="1608" y="7785"/>
                  </a:lnTo>
                  <a:lnTo>
                    <a:pt x="1610" y="7790"/>
                  </a:lnTo>
                  <a:lnTo>
                    <a:pt x="1612" y="7795"/>
                  </a:lnTo>
                  <a:lnTo>
                    <a:pt x="1614" y="7799"/>
                  </a:lnTo>
                  <a:lnTo>
                    <a:pt x="1616" y="7804"/>
                  </a:lnTo>
                  <a:lnTo>
                    <a:pt x="1618" y="7807"/>
                  </a:lnTo>
                  <a:lnTo>
                    <a:pt x="1620" y="7811"/>
                  </a:lnTo>
                  <a:lnTo>
                    <a:pt x="1623" y="7815"/>
                  </a:lnTo>
                  <a:lnTo>
                    <a:pt x="1627" y="7820"/>
                  </a:lnTo>
                  <a:lnTo>
                    <a:pt x="1630" y="7825"/>
                  </a:lnTo>
                  <a:lnTo>
                    <a:pt x="1634" y="7829"/>
                  </a:lnTo>
                  <a:lnTo>
                    <a:pt x="1638" y="7833"/>
                  </a:lnTo>
                  <a:lnTo>
                    <a:pt x="1641" y="7837"/>
                  </a:lnTo>
                  <a:lnTo>
                    <a:pt x="1645" y="7841"/>
                  </a:lnTo>
                  <a:lnTo>
                    <a:pt x="1649" y="7844"/>
                  </a:lnTo>
                  <a:lnTo>
                    <a:pt x="1653" y="7847"/>
                  </a:lnTo>
                  <a:lnTo>
                    <a:pt x="1657" y="7851"/>
                  </a:lnTo>
                  <a:lnTo>
                    <a:pt x="1661" y="7853"/>
                  </a:lnTo>
                  <a:lnTo>
                    <a:pt x="1665" y="7856"/>
                  </a:lnTo>
                  <a:lnTo>
                    <a:pt x="1670" y="7859"/>
                  </a:lnTo>
                  <a:lnTo>
                    <a:pt x="1676" y="7862"/>
                  </a:lnTo>
                  <a:lnTo>
                    <a:pt x="1681" y="7865"/>
                  </a:lnTo>
                  <a:lnTo>
                    <a:pt x="1686" y="7867"/>
                  </a:lnTo>
                  <a:lnTo>
                    <a:pt x="1691" y="7869"/>
                  </a:lnTo>
                  <a:lnTo>
                    <a:pt x="1696" y="7871"/>
                  </a:lnTo>
                  <a:lnTo>
                    <a:pt x="1701" y="7873"/>
                  </a:lnTo>
                  <a:lnTo>
                    <a:pt x="1706" y="7874"/>
                  </a:lnTo>
                  <a:lnTo>
                    <a:pt x="1711" y="7875"/>
                  </a:lnTo>
                  <a:lnTo>
                    <a:pt x="1716" y="7877"/>
                  </a:lnTo>
                  <a:lnTo>
                    <a:pt x="1721" y="7877"/>
                  </a:lnTo>
                  <a:lnTo>
                    <a:pt x="1726" y="7878"/>
                  </a:lnTo>
                  <a:lnTo>
                    <a:pt x="1731" y="7879"/>
                  </a:lnTo>
                  <a:lnTo>
                    <a:pt x="1736" y="7879"/>
                  </a:lnTo>
                  <a:lnTo>
                    <a:pt x="1743" y="7879"/>
                  </a:lnTo>
                  <a:lnTo>
                    <a:pt x="8257" y="7879"/>
                  </a:lnTo>
                  <a:lnTo>
                    <a:pt x="8264" y="7879"/>
                  </a:lnTo>
                  <a:lnTo>
                    <a:pt x="8269" y="7879"/>
                  </a:lnTo>
                  <a:lnTo>
                    <a:pt x="8274" y="7878"/>
                  </a:lnTo>
                  <a:lnTo>
                    <a:pt x="8279" y="7877"/>
                  </a:lnTo>
                  <a:lnTo>
                    <a:pt x="8284" y="7877"/>
                  </a:lnTo>
                  <a:lnTo>
                    <a:pt x="8289" y="7875"/>
                  </a:lnTo>
                  <a:lnTo>
                    <a:pt x="8294" y="7874"/>
                  </a:lnTo>
                  <a:lnTo>
                    <a:pt x="8299" y="7873"/>
                  </a:lnTo>
                  <a:lnTo>
                    <a:pt x="8304" y="7871"/>
                  </a:lnTo>
                  <a:lnTo>
                    <a:pt x="8309" y="7869"/>
                  </a:lnTo>
                  <a:lnTo>
                    <a:pt x="8314" y="7867"/>
                  </a:lnTo>
                  <a:lnTo>
                    <a:pt x="8319" y="7865"/>
                  </a:lnTo>
                  <a:lnTo>
                    <a:pt x="8324" y="7862"/>
                  </a:lnTo>
                  <a:lnTo>
                    <a:pt x="8330" y="7859"/>
                  </a:lnTo>
                  <a:lnTo>
                    <a:pt x="8335" y="7856"/>
                  </a:lnTo>
                  <a:lnTo>
                    <a:pt x="8339" y="7853"/>
                  </a:lnTo>
                  <a:lnTo>
                    <a:pt x="8343" y="7851"/>
                  </a:lnTo>
                  <a:lnTo>
                    <a:pt x="8347" y="7847"/>
                  </a:lnTo>
                  <a:lnTo>
                    <a:pt x="8351" y="7844"/>
                  </a:lnTo>
                  <a:lnTo>
                    <a:pt x="8355" y="7841"/>
                  </a:lnTo>
                  <a:lnTo>
                    <a:pt x="8359" y="7837"/>
                  </a:lnTo>
                  <a:lnTo>
                    <a:pt x="8362" y="7833"/>
                  </a:lnTo>
                  <a:lnTo>
                    <a:pt x="8366" y="7829"/>
                  </a:lnTo>
                  <a:lnTo>
                    <a:pt x="8370" y="7825"/>
                  </a:lnTo>
                  <a:lnTo>
                    <a:pt x="8373" y="7820"/>
                  </a:lnTo>
                  <a:lnTo>
                    <a:pt x="8377" y="7815"/>
                  </a:lnTo>
                  <a:lnTo>
                    <a:pt x="8380" y="7811"/>
                  </a:lnTo>
                  <a:lnTo>
                    <a:pt x="8382" y="7807"/>
                  </a:lnTo>
                  <a:lnTo>
                    <a:pt x="8384" y="7804"/>
                  </a:lnTo>
                  <a:lnTo>
                    <a:pt x="8386" y="7799"/>
                  </a:lnTo>
                  <a:lnTo>
                    <a:pt x="8388" y="7795"/>
                  </a:lnTo>
                  <a:lnTo>
                    <a:pt x="8390" y="7790"/>
                  </a:lnTo>
                  <a:lnTo>
                    <a:pt x="8392" y="7785"/>
                  </a:lnTo>
                  <a:lnTo>
                    <a:pt x="8394" y="7780"/>
                  </a:lnTo>
                  <a:lnTo>
                    <a:pt x="8395" y="7775"/>
                  </a:lnTo>
                  <a:lnTo>
                    <a:pt x="8396" y="7769"/>
                  </a:lnTo>
                  <a:lnTo>
                    <a:pt x="8397" y="7764"/>
                  </a:lnTo>
                  <a:lnTo>
                    <a:pt x="8398" y="7759"/>
                  </a:lnTo>
                  <a:lnTo>
                    <a:pt x="8399" y="7754"/>
                  </a:lnTo>
                  <a:lnTo>
                    <a:pt x="8400" y="7748"/>
                  </a:lnTo>
                  <a:lnTo>
                    <a:pt x="8400" y="7743"/>
                  </a:lnTo>
                  <a:lnTo>
                    <a:pt x="8400" y="7736"/>
                  </a:lnTo>
                  <a:lnTo>
                    <a:pt x="8400" y="2264"/>
                  </a:lnTo>
                  <a:lnTo>
                    <a:pt x="8400" y="2257"/>
                  </a:lnTo>
                  <a:lnTo>
                    <a:pt x="8400" y="2252"/>
                  </a:lnTo>
                  <a:lnTo>
                    <a:pt x="8399" y="2246"/>
                  </a:lnTo>
                  <a:lnTo>
                    <a:pt x="8398" y="2241"/>
                  </a:lnTo>
                  <a:lnTo>
                    <a:pt x="8397" y="2236"/>
                  </a:lnTo>
                  <a:lnTo>
                    <a:pt x="8396" y="2231"/>
                  </a:lnTo>
                  <a:lnTo>
                    <a:pt x="8395" y="2225"/>
                  </a:lnTo>
                  <a:lnTo>
                    <a:pt x="8394" y="2220"/>
                  </a:lnTo>
                  <a:lnTo>
                    <a:pt x="8392" y="2215"/>
                  </a:lnTo>
                  <a:lnTo>
                    <a:pt x="8390" y="2210"/>
                  </a:lnTo>
                  <a:lnTo>
                    <a:pt x="8388" y="2205"/>
                  </a:lnTo>
                  <a:lnTo>
                    <a:pt x="8386" y="2201"/>
                  </a:lnTo>
                  <a:lnTo>
                    <a:pt x="8384" y="2196"/>
                  </a:lnTo>
                  <a:lnTo>
                    <a:pt x="8382" y="2193"/>
                  </a:lnTo>
                  <a:lnTo>
                    <a:pt x="8380" y="2189"/>
                  </a:lnTo>
                  <a:lnTo>
                    <a:pt x="8377" y="2185"/>
                  </a:lnTo>
                  <a:lnTo>
                    <a:pt x="8373" y="2180"/>
                  </a:lnTo>
                  <a:lnTo>
                    <a:pt x="8370" y="2175"/>
                  </a:lnTo>
                  <a:lnTo>
                    <a:pt x="8366" y="2171"/>
                  </a:lnTo>
                  <a:lnTo>
                    <a:pt x="8362" y="2167"/>
                  </a:lnTo>
                  <a:lnTo>
                    <a:pt x="8359" y="2163"/>
                  </a:lnTo>
                  <a:lnTo>
                    <a:pt x="8355" y="2159"/>
                  </a:lnTo>
                  <a:lnTo>
                    <a:pt x="8351" y="2156"/>
                  </a:lnTo>
                  <a:lnTo>
                    <a:pt x="8347" y="2153"/>
                  </a:lnTo>
                  <a:lnTo>
                    <a:pt x="8343" y="2149"/>
                  </a:lnTo>
                  <a:lnTo>
                    <a:pt x="8339" y="2147"/>
                  </a:lnTo>
                  <a:lnTo>
                    <a:pt x="8335" y="2144"/>
                  </a:lnTo>
                  <a:lnTo>
                    <a:pt x="8330" y="2141"/>
                  </a:lnTo>
                  <a:lnTo>
                    <a:pt x="8324" y="2138"/>
                  </a:lnTo>
                  <a:lnTo>
                    <a:pt x="8319" y="2135"/>
                  </a:lnTo>
                  <a:lnTo>
                    <a:pt x="8314" y="2133"/>
                  </a:lnTo>
                  <a:lnTo>
                    <a:pt x="8309" y="2131"/>
                  </a:lnTo>
                  <a:lnTo>
                    <a:pt x="8304" y="2129"/>
                  </a:lnTo>
                  <a:lnTo>
                    <a:pt x="8299" y="2127"/>
                  </a:lnTo>
                  <a:lnTo>
                    <a:pt x="8294" y="2126"/>
                  </a:lnTo>
                  <a:lnTo>
                    <a:pt x="8289" y="2125"/>
                  </a:lnTo>
                  <a:lnTo>
                    <a:pt x="8284" y="2123"/>
                  </a:lnTo>
                  <a:lnTo>
                    <a:pt x="8279" y="2123"/>
                  </a:lnTo>
                  <a:lnTo>
                    <a:pt x="8274" y="2122"/>
                  </a:lnTo>
                  <a:lnTo>
                    <a:pt x="8269" y="2121"/>
                  </a:lnTo>
                  <a:lnTo>
                    <a:pt x="8264" y="2121"/>
                  </a:lnTo>
                  <a:close/>
                  <a:moveTo>
                    <a:pt x="7125" y="3581"/>
                  </a:moveTo>
                  <a:lnTo>
                    <a:pt x="7106" y="3585"/>
                  </a:lnTo>
                  <a:lnTo>
                    <a:pt x="7086" y="3586"/>
                  </a:lnTo>
                  <a:lnTo>
                    <a:pt x="2393" y="3586"/>
                  </a:lnTo>
                  <a:lnTo>
                    <a:pt x="2373" y="3585"/>
                  </a:lnTo>
                  <a:lnTo>
                    <a:pt x="2354" y="3581"/>
                  </a:lnTo>
                  <a:lnTo>
                    <a:pt x="2336" y="3575"/>
                  </a:lnTo>
                  <a:lnTo>
                    <a:pt x="2318" y="3566"/>
                  </a:lnTo>
                  <a:lnTo>
                    <a:pt x="2302" y="3555"/>
                  </a:lnTo>
                  <a:lnTo>
                    <a:pt x="2287" y="3542"/>
                  </a:lnTo>
                  <a:lnTo>
                    <a:pt x="2274" y="3527"/>
                  </a:lnTo>
                  <a:lnTo>
                    <a:pt x="2263" y="3511"/>
                  </a:lnTo>
                  <a:lnTo>
                    <a:pt x="2254" y="3493"/>
                  </a:lnTo>
                  <a:lnTo>
                    <a:pt x="2248" y="3475"/>
                  </a:lnTo>
                  <a:lnTo>
                    <a:pt x="2244" y="3456"/>
                  </a:lnTo>
                  <a:lnTo>
                    <a:pt x="2243" y="3436"/>
                  </a:lnTo>
                  <a:lnTo>
                    <a:pt x="2244" y="3416"/>
                  </a:lnTo>
                  <a:lnTo>
                    <a:pt x="2248" y="3397"/>
                  </a:lnTo>
                  <a:lnTo>
                    <a:pt x="2254" y="3379"/>
                  </a:lnTo>
                  <a:lnTo>
                    <a:pt x="2263" y="3361"/>
                  </a:lnTo>
                  <a:lnTo>
                    <a:pt x="2274" y="3345"/>
                  </a:lnTo>
                  <a:lnTo>
                    <a:pt x="2287" y="3330"/>
                  </a:lnTo>
                  <a:lnTo>
                    <a:pt x="2302" y="3317"/>
                  </a:lnTo>
                  <a:lnTo>
                    <a:pt x="2318" y="3306"/>
                  </a:lnTo>
                  <a:lnTo>
                    <a:pt x="2336" y="3297"/>
                  </a:lnTo>
                  <a:lnTo>
                    <a:pt x="2354" y="3291"/>
                  </a:lnTo>
                  <a:lnTo>
                    <a:pt x="2373" y="3287"/>
                  </a:lnTo>
                  <a:lnTo>
                    <a:pt x="2393" y="3286"/>
                  </a:lnTo>
                  <a:lnTo>
                    <a:pt x="7086" y="3286"/>
                  </a:lnTo>
                  <a:lnTo>
                    <a:pt x="7106" y="3287"/>
                  </a:lnTo>
                  <a:lnTo>
                    <a:pt x="7125" y="3291"/>
                  </a:lnTo>
                  <a:lnTo>
                    <a:pt x="7143" y="3297"/>
                  </a:lnTo>
                  <a:lnTo>
                    <a:pt x="7161" y="3306"/>
                  </a:lnTo>
                  <a:lnTo>
                    <a:pt x="7177" y="3317"/>
                  </a:lnTo>
                  <a:lnTo>
                    <a:pt x="7192" y="3330"/>
                  </a:lnTo>
                  <a:lnTo>
                    <a:pt x="7205" y="3345"/>
                  </a:lnTo>
                  <a:lnTo>
                    <a:pt x="7216" y="3361"/>
                  </a:lnTo>
                  <a:lnTo>
                    <a:pt x="7225" y="3379"/>
                  </a:lnTo>
                  <a:lnTo>
                    <a:pt x="7231" y="3397"/>
                  </a:lnTo>
                  <a:lnTo>
                    <a:pt x="7235" y="3416"/>
                  </a:lnTo>
                  <a:lnTo>
                    <a:pt x="7236" y="3436"/>
                  </a:lnTo>
                  <a:lnTo>
                    <a:pt x="7235" y="3456"/>
                  </a:lnTo>
                  <a:lnTo>
                    <a:pt x="7231" y="3475"/>
                  </a:lnTo>
                  <a:lnTo>
                    <a:pt x="7225" y="3493"/>
                  </a:lnTo>
                  <a:lnTo>
                    <a:pt x="7216" y="3511"/>
                  </a:lnTo>
                  <a:lnTo>
                    <a:pt x="7205" y="3527"/>
                  </a:lnTo>
                  <a:lnTo>
                    <a:pt x="7192" y="3542"/>
                  </a:lnTo>
                  <a:lnTo>
                    <a:pt x="7177" y="3555"/>
                  </a:lnTo>
                  <a:lnTo>
                    <a:pt x="7161" y="3566"/>
                  </a:lnTo>
                  <a:lnTo>
                    <a:pt x="7143" y="3575"/>
                  </a:lnTo>
                  <a:lnTo>
                    <a:pt x="7125" y="3581"/>
                  </a:lnTo>
                  <a:close/>
                  <a:moveTo>
                    <a:pt x="6100" y="4618"/>
                  </a:moveTo>
                  <a:lnTo>
                    <a:pt x="6082" y="4624"/>
                  </a:lnTo>
                  <a:lnTo>
                    <a:pt x="6063" y="4628"/>
                  </a:lnTo>
                  <a:lnTo>
                    <a:pt x="6043" y="4629"/>
                  </a:lnTo>
                  <a:lnTo>
                    <a:pt x="2393" y="4629"/>
                  </a:lnTo>
                  <a:lnTo>
                    <a:pt x="2373" y="4628"/>
                  </a:lnTo>
                  <a:lnTo>
                    <a:pt x="2354" y="4624"/>
                  </a:lnTo>
                  <a:lnTo>
                    <a:pt x="2336" y="4618"/>
                  </a:lnTo>
                  <a:lnTo>
                    <a:pt x="2318" y="4609"/>
                  </a:lnTo>
                  <a:lnTo>
                    <a:pt x="2302" y="4598"/>
                  </a:lnTo>
                  <a:lnTo>
                    <a:pt x="2287" y="4585"/>
                  </a:lnTo>
                  <a:lnTo>
                    <a:pt x="2274" y="4570"/>
                  </a:lnTo>
                  <a:lnTo>
                    <a:pt x="2263" y="4554"/>
                  </a:lnTo>
                  <a:lnTo>
                    <a:pt x="2254" y="4536"/>
                  </a:lnTo>
                  <a:lnTo>
                    <a:pt x="2248" y="4518"/>
                  </a:lnTo>
                  <a:lnTo>
                    <a:pt x="2244" y="4499"/>
                  </a:lnTo>
                  <a:lnTo>
                    <a:pt x="2243" y="4479"/>
                  </a:lnTo>
                  <a:lnTo>
                    <a:pt x="2244" y="4459"/>
                  </a:lnTo>
                  <a:lnTo>
                    <a:pt x="2248" y="4440"/>
                  </a:lnTo>
                  <a:lnTo>
                    <a:pt x="2254" y="4422"/>
                  </a:lnTo>
                  <a:lnTo>
                    <a:pt x="2263" y="4404"/>
                  </a:lnTo>
                  <a:lnTo>
                    <a:pt x="2274" y="4388"/>
                  </a:lnTo>
                  <a:lnTo>
                    <a:pt x="2287" y="4373"/>
                  </a:lnTo>
                  <a:lnTo>
                    <a:pt x="2302" y="4360"/>
                  </a:lnTo>
                  <a:lnTo>
                    <a:pt x="2318" y="4349"/>
                  </a:lnTo>
                  <a:lnTo>
                    <a:pt x="2336" y="4340"/>
                  </a:lnTo>
                  <a:lnTo>
                    <a:pt x="2354" y="4334"/>
                  </a:lnTo>
                  <a:lnTo>
                    <a:pt x="2373" y="4330"/>
                  </a:lnTo>
                  <a:lnTo>
                    <a:pt x="2393" y="4329"/>
                  </a:lnTo>
                  <a:lnTo>
                    <a:pt x="6043" y="4329"/>
                  </a:lnTo>
                  <a:lnTo>
                    <a:pt x="6063" y="4330"/>
                  </a:lnTo>
                  <a:lnTo>
                    <a:pt x="6082" y="4334"/>
                  </a:lnTo>
                  <a:lnTo>
                    <a:pt x="6100" y="4340"/>
                  </a:lnTo>
                  <a:lnTo>
                    <a:pt x="6118" y="4349"/>
                  </a:lnTo>
                  <a:lnTo>
                    <a:pt x="6134" y="4360"/>
                  </a:lnTo>
                  <a:lnTo>
                    <a:pt x="6149" y="4373"/>
                  </a:lnTo>
                  <a:lnTo>
                    <a:pt x="6162" y="4388"/>
                  </a:lnTo>
                  <a:lnTo>
                    <a:pt x="6173" y="4404"/>
                  </a:lnTo>
                  <a:lnTo>
                    <a:pt x="6182" y="4422"/>
                  </a:lnTo>
                  <a:lnTo>
                    <a:pt x="6188" y="4440"/>
                  </a:lnTo>
                  <a:lnTo>
                    <a:pt x="6192" y="4459"/>
                  </a:lnTo>
                  <a:lnTo>
                    <a:pt x="6193" y="4479"/>
                  </a:lnTo>
                  <a:lnTo>
                    <a:pt x="6192" y="4499"/>
                  </a:lnTo>
                  <a:lnTo>
                    <a:pt x="6188" y="4518"/>
                  </a:lnTo>
                  <a:lnTo>
                    <a:pt x="6182" y="4536"/>
                  </a:lnTo>
                  <a:lnTo>
                    <a:pt x="6173" y="4554"/>
                  </a:lnTo>
                  <a:lnTo>
                    <a:pt x="6162" y="4570"/>
                  </a:lnTo>
                  <a:lnTo>
                    <a:pt x="6149" y="4585"/>
                  </a:lnTo>
                  <a:lnTo>
                    <a:pt x="6134" y="4598"/>
                  </a:lnTo>
                  <a:lnTo>
                    <a:pt x="6118" y="4609"/>
                  </a:lnTo>
                  <a:lnTo>
                    <a:pt x="6100" y="461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0" name="Google Shape;1720;p16"/>
          <p:cNvGrpSpPr/>
          <p:nvPr/>
        </p:nvGrpSpPr>
        <p:grpSpPr>
          <a:xfrm>
            <a:off x="10888678" y="861060"/>
            <a:ext cx="633600" cy="633600"/>
            <a:chOff x="10888678" y="1760585"/>
            <a:chExt cx="633600" cy="633600"/>
          </a:xfrm>
        </p:grpSpPr>
        <p:sp>
          <p:nvSpPr>
            <p:cNvPr id="1721" name="Google Shape;1721;p16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52" y="4035"/>
                  </a:moveTo>
                  <a:lnTo>
                    <a:pt x="7734" y="4044"/>
                  </a:lnTo>
                  <a:lnTo>
                    <a:pt x="7716" y="4050"/>
                  </a:lnTo>
                  <a:lnTo>
                    <a:pt x="7697" y="4054"/>
                  </a:lnTo>
                  <a:lnTo>
                    <a:pt x="7677" y="4055"/>
                  </a:lnTo>
                  <a:lnTo>
                    <a:pt x="5852" y="4055"/>
                  </a:lnTo>
                  <a:lnTo>
                    <a:pt x="5832" y="4054"/>
                  </a:lnTo>
                  <a:lnTo>
                    <a:pt x="5813" y="4050"/>
                  </a:lnTo>
                  <a:lnTo>
                    <a:pt x="5795" y="4044"/>
                  </a:lnTo>
                  <a:lnTo>
                    <a:pt x="5777" y="4035"/>
                  </a:lnTo>
                  <a:lnTo>
                    <a:pt x="5761" y="4024"/>
                  </a:lnTo>
                  <a:lnTo>
                    <a:pt x="5746" y="4011"/>
                  </a:lnTo>
                  <a:lnTo>
                    <a:pt x="5733" y="3996"/>
                  </a:lnTo>
                  <a:lnTo>
                    <a:pt x="5722" y="3980"/>
                  </a:lnTo>
                  <a:lnTo>
                    <a:pt x="5713" y="3962"/>
                  </a:lnTo>
                  <a:lnTo>
                    <a:pt x="5707" y="3944"/>
                  </a:lnTo>
                  <a:lnTo>
                    <a:pt x="5703" y="3925"/>
                  </a:lnTo>
                  <a:lnTo>
                    <a:pt x="5702" y="3905"/>
                  </a:lnTo>
                  <a:lnTo>
                    <a:pt x="5703" y="3885"/>
                  </a:lnTo>
                  <a:lnTo>
                    <a:pt x="5707" y="3866"/>
                  </a:lnTo>
                  <a:lnTo>
                    <a:pt x="5713" y="3848"/>
                  </a:lnTo>
                  <a:lnTo>
                    <a:pt x="5722" y="3830"/>
                  </a:lnTo>
                  <a:lnTo>
                    <a:pt x="5733" y="3814"/>
                  </a:lnTo>
                  <a:lnTo>
                    <a:pt x="5746" y="3799"/>
                  </a:lnTo>
                  <a:lnTo>
                    <a:pt x="5761" y="3786"/>
                  </a:lnTo>
                  <a:lnTo>
                    <a:pt x="5777" y="3775"/>
                  </a:lnTo>
                  <a:lnTo>
                    <a:pt x="5795" y="3766"/>
                  </a:lnTo>
                  <a:lnTo>
                    <a:pt x="5813" y="3760"/>
                  </a:lnTo>
                  <a:lnTo>
                    <a:pt x="5832" y="3756"/>
                  </a:lnTo>
                  <a:lnTo>
                    <a:pt x="5852" y="3755"/>
                  </a:lnTo>
                  <a:lnTo>
                    <a:pt x="7677" y="3755"/>
                  </a:lnTo>
                  <a:lnTo>
                    <a:pt x="7697" y="3756"/>
                  </a:lnTo>
                  <a:lnTo>
                    <a:pt x="7716" y="3760"/>
                  </a:lnTo>
                  <a:lnTo>
                    <a:pt x="7734" y="3766"/>
                  </a:lnTo>
                  <a:lnTo>
                    <a:pt x="7752" y="3775"/>
                  </a:lnTo>
                  <a:lnTo>
                    <a:pt x="7768" y="3786"/>
                  </a:lnTo>
                  <a:lnTo>
                    <a:pt x="7783" y="3799"/>
                  </a:lnTo>
                  <a:lnTo>
                    <a:pt x="7796" y="3814"/>
                  </a:lnTo>
                  <a:lnTo>
                    <a:pt x="7807" y="3830"/>
                  </a:lnTo>
                  <a:lnTo>
                    <a:pt x="7816" y="3848"/>
                  </a:lnTo>
                  <a:lnTo>
                    <a:pt x="7822" y="3866"/>
                  </a:lnTo>
                  <a:lnTo>
                    <a:pt x="7826" y="3885"/>
                  </a:lnTo>
                  <a:lnTo>
                    <a:pt x="7827" y="3905"/>
                  </a:lnTo>
                  <a:lnTo>
                    <a:pt x="7826" y="3925"/>
                  </a:lnTo>
                  <a:lnTo>
                    <a:pt x="7822" y="3944"/>
                  </a:lnTo>
                  <a:lnTo>
                    <a:pt x="7816" y="3962"/>
                  </a:lnTo>
                  <a:lnTo>
                    <a:pt x="7807" y="3980"/>
                  </a:lnTo>
                  <a:lnTo>
                    <a:pt x="7796" y="3996"/>
                  </a:lnTo>
                  <a:lnTo>
                    <a:pt x="7783" y="4011"/>
                  </a:lnTo>
                  <a:lnTo>
                    <a:pt x="7768" y="4024"/>
                  </a:lnTo>
                  <a:lnTo>
                    <a:pt x="7752" y="4035"/>
                  </a:lnTo>
                  <a:close/>
                  <a:moveTo>
                    <a:pt x="7752" y="5008"/>
                  </a:moveTo>
                  <a:lnTo>
                    <a:pt x="7734" y="5017"/>
                  </a:lnTo>
                  <a:lnTo>
                    <a:pt x="7716" y="5023"/>
                  </a:lnTo>
                  <a:lnTo>
                    <a:pt x="7697" y="5027"/>
                  </a:lnTo>
                  <a:lnTo>
                    <a:pt x="7677" y="5028"/>
                  </a:lnTo>
                  <a:lnTo>
                    <a:pt x="5852" y="5028"/>
                  </a:lnTo>
                  <a:lnTo>
                    <a:pt x="5832" y="5027"/>
                  </a:lnTo>
                  <a:lnTo>
                    <a:pt x="5813" y="5023"/>
                  </a:lnTo>
                  <a:lnTo>
                    <a:pt x="5795" y="5017"/>
                  </a:lnTo>
                  <a:lnTo>
                    <a:pt x="5777" y="5008"/>
                  </a:lnTo>
                  <a:lnTo>
                    <a:pt x="5761" y="4997"/>
                  </a:lnTo>
                  <a:lnTo>
                    <a:pt x="5746" y="4984"/>
                  </a:lnTo>
                  <a:lnTo>
                    <a:pt x="5733" y="4969"/>
                  </a:lnTo>
                  <a:lnTo>
                    <a:pt x="5722" y="4953"/>
                  </a:lnTo>
                  <a:lnTo>
                    <a:pt x="5713" y="4935"/>
                  </a:lnTo>
                  <a:lnTo>
                    <a:pt x="5707" y="4917"/>
                  </a:lnTo>
                  <a:lnTo>
                    <a:pt x="5703" y="4898"/>
                  </a:lnTo>
                  <a:lnTo>
                    <a:pt x="5702" y="4878"/>
                  </a:lnTo>
                  <a:lnTo>
                    <a:pt x="5703" y="4858"/>
                  </a:lnTo>
                  <a:lnTo>
                    <a:pt x="5707" y="4839"/>
                  </a:lnTo>
                  <a:lnTo>
                    <a:pt x="5713" y="4821"/>
                  </a:lnTo>
                  <a:lnTo>
                    <a:pt x="5722" y="4803"/>
                  </a:lnTo>
                  <a:lnTo>
                    <a:pt x="5733" y="4787"/>
                  </a:lnTo>
                  <a:lnTo>
                    <a:pt x="5746" y="4772"/>
                  </a:lnTo>
                  <a:lnTo>
                    <a:pt x="5761" y="4759"/>
                  </a:lnTo>
                  <a:lnTo>
                    <a:pt x="5777" y="4748"/>
                  </a:lnTo>
                  <a:lnTo>
                    <a:pt x="5795" y="4739"/>
                  </a:lnTo>
                  <a:lnTo>
                    <a:pt x="5813" y="4733"/>
                  </a:lnTo>
                  <a:lnTo>
                    <a:pt x="5832" y="4729"/>
                  </a:lnTo>
                  <a:lnTo>
                    <a:pt x="5852" y="4728"/>
                  </a:lnTo>
                  <a:lnTo>
                    <a:pt x="7677" y="4728"/>
                  </a:lnTo>
                  <a:lnTo>
                    <a:pt x="7697" y="4729"/>
                  </a:lnTo>
                  <a:lnTo>
                    <a:pt x="7716" y="4733"/>
                  </a:lnTo>
                  <a:lnTo>
                    <a:pt x="7734" y="4739"/>
                  </a:lnTo>
                  <a:lnTo>
                    <a:pt x="7752" y="4748"/>
                  </a:lnTo>
                  <a:lnTo>
                    <a:pt x="7768" y="4759"/>
                  </a:lnTo>
                  <a:lnTo>
                    <a:pt x="7783" y="4772"/>
                  </a:lnTo>
                  <a:lnTo>
                    <a:pt x="7796" y="4787"/>
                  </a:lnTo>
                  <a:lnTo>
                    <a:pt x="7807" y="4803"/>
                  </a:lnTo>
                  <a:lnTo>
                    <a:pt x="7816" y="4821"/>
                  </a:lnTo>
                  <a:lnTo>
                    <a:pt x="7822" y="4839"/>
                  </a:lnTo>
                  <a:lnTo>
                    <a:pt x="7826" y="4858"/>
                  </a:lnTo>
                  <a:lnTo>
                    <a:pt x="7827" y="4878"/>
                  </a:lnTo>
                  <a:lnTo>
                    <a:pt x="7826" y="4898"/>
                  </a:lnTo>
                  <a:lnTo>
                    <a:pt x="7822" y="4917"/>
                  </a:lnTo>
                  <a:lnTo>
                    <a:pt x="7816" y="4935"/>
                  </a:lnTo>
                  <a:lnTo>
                    <a:pt x="7807" y="4953"/>
                  </a:lnTo>
                  <a:lnTo>
                    <a:pt x="7796" y="4969"/>
                  </a:lnTo>
                  <a:lnTo>
                    <a:pt x="7783" y="4984"/>
                  </a:lnTo>
                  <a:lnTo>
                    <a:pt x="7768" y="4997"/>
                  </a:lnTo>
                  <a:lnTo>
                    <a:pt x="7752" y="5008"/>
                  </a:lnTo>
                  <a:close/>
                  <a:moveTo>
                    <a:pt x="4223" y="4035"/>
                  </a:moveTo>
                  <a:lnTo>
                    <a:pt x="4205" y="4044"/>
                  </a:lnTo>
                  <a:lnTo>
                    <a:pt x="4187" y="4050"/>
                  </a:lnTo>
                  <a:lnTo>
                    <a:pt x="4168" y="4054"/>
                  </a:lnTo>
                  <a:lnTo>
                    <a:pt x="4148" y="4055"/>
                  </a:lnTo>
                  <a:lnTo>
                    <a:pt x="2323" y="4055"/>
                  </a:lnTo>
                  <a:lnTo>
                    <a:pt x="2303" y="4054"/>
                  </a:lnTo>
                  <a:lnTo>
                    <a:pt x="2284" y="4050"/>
                  </a:lnTo>
                  <a:lnTo>
                    <a:pt x="2266" y="4044"/>
                  </a:lnTo>
                  <a:lnTo>
                    <a:pt x="2248" y="4035"/>
                  </a:lnTo>
                  <a:lnTo>
                    <a:pt x="2232" y="4024"/>
                  </a:lnTo>
                  <a:lnTo>
                    <a:pt x="2217" y="4011"/>
                  </a:lnTo>
                  <a:lnTo>
                    <a:pt x="2204" y="3996"/>
                  </a:lnTo>
                  <a:lnTo>
                    <a:pt x="2193" y="3980"/>
                  </a:lnTo>
                  <a:lnTo>
                    <a:pt x="2184" y="3962"/>
                  </a:lnTo>
                  <a:lnTo>
                    <a:pt x="2178" y="3944"/>
                  </a:lnTo>
                  <a:lnTo>
                    <a:pt x="2174" y="3925"/>
                  </a:lnTo>
                  <a:lnTo>
                    <a:pt x="2173" y="3905"/>
                  </a:lnTo>
                  <a:lnTo>
                    <a:pt x="2174" y="3885"/>
                  </a:lnTo>
                  <a:lnTo>
                    <a:pt x="2178" y="3866"/>
                  </a:lnTo>
                  <a:lnTo>
                    <a:pt x="2184" y="3848"/>
                  </a:lnTo>
                  <a:lnTo>
                    <a:pt x="2193" y="3830"/>
                  </a:lnTo>
                  <a:lnTo>
                    <a:pt x="2204" y="3814"/>
                  </a:lnTo>
                  <a:lnTo>
                    <a:pt x="2217" y="3799"/>
                  </a:lnTo>
                  <a:lnTo>
                    <a:pt x="2232" y="3786"/>
                  </a:lnTo>
                  <a:lnTo>
                    <a:pt x="2248" y="3775"/>
                  </a:lnTo>
                  <a:lnTo>
                    <a:pt x="2266" y="3766"/>
                  </a:lnTo>
                  <a:lnTo>
                    <a:pt x="2284" y="3760"/>
                  </a:lnTo>
                  <a:lnTo>
                    <a:pt x="2303" y="3756"/>
                  </a:lnTo>
                  <a:lnTo>
                    <a:pt x="2323" y="3755"/>
                  </a:lnTo>
                  <a:lnTo>
                    <a:pt x="4148" y="3755"/>
                  </a:lnTo>
                  <a:lnTo>
                    <a:pt x="4168" y="3756"/>
                  </a:lnTo>
                  <a:lnTo>
                    <a:pt x="4187" y="3760"/>
                  </a:lnTo>
                  <a:lnTo>
                    <a:pt x="4205" y="3766"/>
                  </a:lnTo>
                  <a:lnTo>
                    <a:pt x="4223" y="3775"/>
                  </a:lnTo>
                  <a:lnTo>
                    <a:pt x="4239" y="3786"/>
                  </a:lnTo>
                  <a:lnTo>
                    <a:pt x="4254" y="3799"/>
                  </a:lnTo>
                  <a:lnTo>
                    <a:pt x="4267" y="3814"/>
                  </a:lnTo>
                  <a:lnTo>
                    <a:pt x="4278" y="3830"/>
                  </a:lnTo>
                  <a:lnTo>
                    <a:pt x="4287" y="3848"/>
                  </a:lnTo>
                  <a:lnTo>
                    <a:pt x="4293" y="3866"/>
                  </a:lnTo>
                  <a:lnTo>
                    <a:pt x="4297" y="3885"/>
                  </a:lnTo>
                  <a:lnTo>
                    <a:pt x="4298" y="3905"/>
                  </a:lnTo>
                  <a:lnTo>
                    <a:pt x="4297" y="3925"/>
                  </a:lnTo>
                  <a:lnTo>
                    <a:pt x="4293" y="3944"/>
                  </a:lnTo>
                  <a:lnTo>
                    <a:pt x="4287" y="3962"/>
                  </a:lnTo>
                  <a:lnTo>
                    <a:pt x="4278" y="3980"/>
                  </a:lnTo>
                  <a:lnTo>
                    <a:pt x="4267" y="3996"/>
                  </a:lnTo>
                  <a:lnTo>
                    <a:pt x="4254" y="4011"/>
                  </a:lnTo>
                  <a:lnTo>
                    <a:pt x="4239" y="4024"/>
                  </a:lnTo>
                  <a:lnTo>
                    <a:pt x="4223" y="4035"/>
                  </a:lnTo>
                  <a:close/>
                  <a:moveTo>
                    <a:pt x="4223" y="5008"/>
                  </a:moveTo>
                  <a:lnTo>
                    <a:pt x="4205" y="5017"/>
                  </a:lnTo>
                  <a:lnTo>
                    <a:pt x="4187" y="5023"/>
                  </a:lnTo>
                  <a:lnTo>
                    <a:pt x="4168" y="5027"/>
                  </a:lnTo>
                  <a:lnTo>
                    <a:pt x="4148" y="5028"/>
                  </a:lnTo>
                  <a:lnTo>
                    <a:pt x="2323" y="5028"/>
                  </a:lnTo>
                  <a:lnTo>
                    <a:pt x="2303" y="5027"/>
                  </a:lnTo>
                  <a:lnTo>
                    <a:pt x="2284" y="5023"/>
                  </a:lnTo>
                  <a:lnTo>
                    <a:pt x="2266" y="5017"/>
                  </a:lnTo>
                  <a:lnTo>
                    <a:pt x="2248" y="5008"/>
                  </a:lnTo>
                  <a:lnTo>
                    <a:pt x="2232" y="4997"/>
                  </a:lnTo>
                  <a:lnTo>
                    <a:pt x="2217" y="4984"/>
                  </a:lnTo>
                  <a:lnTo>
                    <a:pt x="2204" y="4969"/>
                  </a:lnTo>
                  <a:lnTo>
                    <a:pt x="2193" y="4953"/>
                  </a:lnTo>
                  <a:lnTo>
                    <a:pt x="2184" y="4935"/>
                  </a:lnTo>
                  <a:lnTo>
                    <a:pt x="2178" y="4917"/>
                  </a:lnTo>
                  <a:lnTo>
                    <a:pt x="2174" y="4898"/>
                  </a:lnTo>
                  <a:lnTo>
                    <a:pt x="2173" y="4878"/>
                  </a:lnTo>
                  <a:lnTo>
                    <a:pt x="2174" y="4858"/>
                  </a:lnTo>
                  <a:lnTo>
                    <a:pt x="2178" y="4839"/>
                  </a:lnTo>
                  <a:lnTo>
                    <a:pt x="2184" y="4821"/>
                  </a:lnTo>
                  <a:lnTo>
                    <a:pt x="2193" y="4803"/>
                  </a:lnTo>
                  <a:lnTo>
                    <a:pt x="2204" y="4787"/>
                  </a:lnTo>
                  <a:lnTo>
                    <a:pt x="2217" y="4772"/>
                  </a:lnTo>
                  <a:lnTo>
                    <a:pt x="2232" y="4759"/>
                  </a:lnTo>
                  <a:lnTo>
                    <a:pt x="2248" y="4748"/>
                  </a:lnTo>
                  <a:lnTo>
                    <a:pt x="2266" y="4739"/>
                  </a:lnTo>
                  <a:lnTo>
                    <a:pt x="2284" y="4733"/>
                  </a:lnTo>
                  <a:lnTo>
                    <a:pt x="2303" y="4729"/>
                  </a:lnTo>
                  <a:lnTo>
                    <a:pt x="2323" y="4728"/>
                  </a:lnTo>
                  <a:lnTo>
                    <a:pt x="4148" y="4728"/>
                  </a:lnTo>
                  <a:lnTo>
                    <a:pt x="4168" y="4729"/>
                  </a:lnTo>
                  <a:lnTo>
                    <a:pt x="4187" y="4733"/>
                  </a:lnTo>
                  <a:lnTo>
                    <a:pt x="4205" y="4739"/>
                  </a:lnTo>
                  <a:lnTo>
                    <a:pt x="4223" y="4748"/>
                  </a:lnTo>
                  <a:lnTo>
                    <a:pt x="4239" y="4759"/>
                  </a:lnTo>
                  <a:lnTo>
                    <a:pt x="4254" y="4772"/>
                  </a:lnTo>
                  <a:lnTo>
                    <a:pt x="4267" y="4787"/>
                  </a:lnTo>
                  <a:lnTo>
                    <a:pt x="4278" y="4803"/>
                  </a:lnTo>
                  <a:lnTo>
                    <a:pt x="4287" y="4821"/>
                  </a:lnTo>
                  <a:lnTo>
                    <a:pt x="4293" y="4839"/>
                  </a:lnTo>
                  <a:lnTo>
                    <a:pt x="4297" y="4858"/>
                  </a:lnTo>
                  <a:lnTo>
                    <a:pt x="4298" y="4878"/>
                  </a:lnTo>
                  <a:lnTo>
                    <a:pt x="4297" y="4898"/>
                  </a:lnTo>
                  <a:lnTo>
                    <a:pt x="4293" y="4917"/>
                  </a:lnTo>
                  <a:lnTo>
                    <a:pt x="4287" y="4935"/>
                  </a:lnTo>
                  <a:lnTo>
                    <a:pt x="4278" y="4953"/>
                  </a:lnTo>
                  <a:lnTo>
                    <a:pt x="4267" y="4969"/>
                  </a:lnTo>
                  <a:lnTo>
                    <a:pt x="4254" y="4984"/>
                  </a:lnTo>
                  <a:lnTo>
                    <a:pt x="4239" y="4997"/>
                  </a:lnTo>
                  <a:lnTo>
                    <a:pt x="4223" y="5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16"/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2" y="2323"/>
                  </a:moveTo>
                  <a:lnTo>
                    <a:pt x="5000" y="2404"/>
                  </a:lnTo>
                  <a:lnTo>
                    <a:pt x="5148" y="2323"/>
                  </a:lnTo>
                  <a:lnTo>
                    <a:pt x="5167" y="2314"/>
                  </a:lnTo>
                  <a:lnTo>
                    <a:pt x="5446" y="2190"/>
                  </a:lnTo>
                  <a:lnTo>
                    <a:pt x="5463" y="2184"/>
                  </a:lnTo>
                  <a:lnTo>
                    <a:pt x="5751" y="2081"/>
                  </a:lnTo>
                  <a:lnTo>
                    <a:pt x="5768" y="2076"/>
                  </a:lnTo>
                  <a:lnTo>
                    <a:pt x="6061" y="1995"/>
                  </a:lnTo>
                  <a:lnTo>
                    <a:pt x="6077" y="1991"/>
                  </a:lnTo>
                  <a:lnTo>
                    <a:pt x="6373" y="1929"/>
                  </a:lnTo>
                  <a:lnTo>
                    <a:pt x="6388" y="1927"/>
                  </a:lnTo>
                  <a:lnTo>
                    <a:pt x="6683" y="1885"/>
                  </a:lnTo>
                  <a:lnTo>
                    <a:pt x="6698" y="1883"/>
                  </a:lnTo>
                  <a:lnTo>
                    <a:pt x="6988" y="1861"/>
                  </a:lnTo>
                  <a:lnTo>
                    <a:pt x="7004" y="1860"/>
                  </a:lnTo>
                  <a:lnTo>
                    <a:pt x="7287" y="1856"/>
                  </a:lnTo>
                  <a:lnTo>
                    <a:pt x="7303" y="1857"/>
                  </a:lnTo>
                  <a:lnTo>
                    <a:pt x="7575" y="1871"/>
                  </a:lnTo>
                  <a:lnTo>
                    <a:pt x="7593" y="1873"/>
                  </a:lnTo>
                  <a:lnTo>
                    <a:pt x="7851" y="1904"/>
                  </a:lnTo>
                  <a:lnTo>
                    <a:pt x="7870" y="1907"/>
                  </a:lnTo>
                  <a:lnTo>
                    <a:pt x="8111" y="1956"/>
                  </a:lnTo>
                  <a:lnTo>
                    <a:pt x="8132" y="1962"/>
                  </a:lnTo>
                  <a:lnTo>
                    <a:pt x="8353" y="2027"/>
                  </a:lnTo>
                  <a:lnTo>
                    <a:pt x="8377" y="2036"/>
                  </a:lnTo>
                  <a:lnTo>
                    <a:pt x="8574" y="2117"/>
                  </a:lnTo>
                  <a:lnTo>
                    <a:pt x="8602" y="2131"/>
                  </a:lnTo>
                  <a:lnTo>
                    <a:pt x="8773" y="2228"/>
                  </a:lnTo>
                  <a:lnTo>
                    <a:pt x="8801" y="2246"/>
                  </a:lnTo>
                  <a:lnTo>
                    <a:pt x="8826" y="2267"/>
                  </a:lnTo>
                  <a:lnTo>
                    <a:pt x="8848" y="2292"/>
                  </a:lnTo>
                  <a:lnTo>
                    <a:pt x="8866" y="2319"/>
                  </a:lnTo>
                  <a:lnTo>
                    <a:pt x="8881" y="2349"/>
                  </a:lnTo>
                  <a:lnTo>
                    <a:pt x="8891" y="2380"/>
                  </a:lnTo>
                  <a:lnTo>
                    <a:pt x="8898" y="2412"/>
                  </a:lnTo>
                  <a:lnTo>
                    <a:pt x="8900" y="2445"/>
                  </a:lnTo>
                  <a:lnTo>
                    <a:pt x="8900" y="7798"/>
                  </a:lnTo>
                  <a:lnTo>
                    <a:pt x="8898" y="7830"/>
                  </a:lnTo>
                  <a:lnTo>
                    <a:pt x="8892" y="7862"/>
                  </a:lnTo>
                  <a:lnTo>
                    <a:pt x="8881" y="7893"/>
                  </a:lnTo>
                  <a:lnTo>
                    <a:pt x="8867" y="7923"/>
                  </a:lnTo>
                  <a:lnTo>
                    <a:pt x="8849" y="7950"/>
                  </a:lnTo>
                  <a:lnTo>
                    <a:pt x="8827" y="7974"/>
                  </a:lnTo>
                  <a:lnTo>
                    <a:pt x="8803" y="7996"/>
                  </a:lnTo>
                  <a:lnTo>
                    <a:pt x="8776" y="8014"/>
                  </a:lnTo>
                  <a:lnTo>
                    <a:pt x="8747" y="8028"/>
                  </a:lnTo>
                  <a:lnTo>
                    <a:pt x="8716" y="8039"/>
                  </a:lnTo>
                  <a:lnTo>
                    <a:pt x="8684" y="8046"/>
                  </a:lnTo>
                  <a:lnTo>
                    <a:pt x="8652" y="8048"/>
                  </a:lnTo>
                  <a:lnTo>
                    <a:pt x="8619" y="8046"/>
                  </a:lnTo>
                  <a:lnTo>
                    <a:pt x="8587" y="8040"/>
                  </a:lnTo>
                  <a:lnTo>
                    <a:pt x="8556" y="8030"/>
                  </a:lnTo>
                  <a:lnTo>
                    <a:pt x="8527" y="8016"/>
                  </a:lnTo>
                  <a:lnTo>
                    <a:pt x="8370" y="7927"/>
                  </a:lnTo>
                  <a:lnTo>
                    <a:pt x="8199" y="7856"/>
                  </a:lnTo>
                  <a:lnTo>
                    <a:pt x="8001" y="7798"/>
                  </a:lnTo>
                  <a:lnTo>
                    <a:pt x="7780" y="7753"/>
                  </a:lnTo>
                  <a:lnTo>
                    <a:pt x="7540" y="7724"/>
                  </a:lnTo>
                  <a:lnTo>
                    <a:pt x="7285" y="7710"/>
                  </a:lnTo>
                  <a:lnTo>
                    <a:pt x="7019" y="7714"/>
                  </a:lnTo>
                  <a:lnTo>
                    <a:pt x="6745" y="7735"/>
                  </a:lnTo>
                  <a:lnTo>
                    <a:pt x="6466" y="7774"/>
                  </a:lnTo>
                  <a:lnTo>
                    <a:pt x="6187" y="7832"/>
                  </a:lnTo>
                  <a:lnTo>
                    <a:pt x="5910" y="7909"/>
                  </a:lnTo>
                  <a:lnTo>
                    <a:pt x="5640" y="8006"/>
                  </a:lnTo>
                  <a:lnTo>
                    <a:pt x="5378" y="8121"/>
                  </a:lnTo>
                  <a:lnTo>
                    <a:pt x="5119" y="8262"/>
                  </a:lnTo>
                  <a:lnTo>
                    <a:pt x="5106" y="8268"/>
                  </a:lnTo>
                  <a:lnTo>
                    <a:pt x="5096" y="8273"/>
                  </a:lnTo>
                  <a:lnTo>
                    <a:pt x="5093" y="8274"/>
                  </a:lnTo>
                  <a:lnTo>
                    <a:pt x="5091" y="8275"/>
                  </a:lnTo>
                  <a:lnTo>
                    <a:pt x="5075" y="8280"/>
                  </a:lnTo>
                  <a:lnTo>
                    <a:pt x="5065" y="8283"/>
                  </a:lnTo>
                  <a:lnTo>
                    <a:pt x="5063" y="8284"/>
                  </a:lnTo>
                  <a:lnTo>
                    <a:pt x="5062" y="8284"/>
                  </a:lnTo>
                  <a:lnTo>
                    <a:pt x="5042" y="8288"/>
                  </a:lnTo>
                  <a:lnTo>
                    <a:pt x="5033" y="8290"/>
                  </a:lnTo>
                  <a:lnTo>
                    <a:pt x="5032" y="8290"/>
                  </a:lnTo>
                  <a:lnTo>
                    <a:pt x="5031" y="8290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4969" y="8290"/>
                  </a:lnTo>
                  <a:lnTo>
                    <a:pt x="4968" y="8290"/>
                  </a:lnTo>
                  <a:lnTo>
                    <a:pt x="4967" y="8290"/>
                  </a:lnTo>
                  <a:lnTo>
                    <a:pt x="4958" y="8288"/>
                  </a:lnTo>
                  <a:lnTo>
                    <a:pt x="4938" y="8284"/>
                  </a:lnTo>
                  <a:lnTo>
                    <a:pt x="4937" y="8284"/>
                  </a:lnTo>
                  <a:lnTo>
                    <a:pt x="4935" y="8283"/>
                  </a:lnTo>
                  <a:lnTo>
                    <a:pt x="4925" y="8280"/>
                  </a:lnTo>
                  <a:lnTo>
                    <a:pt x="4909" y="8275"/>
                  </a:lnTo>
                  <a:lnTo>
                    <a:pt x="4907" y="8274"/>
                  </a:lnTo>
                  <a:lnTo>
                    <a:pt x="4904" y="8273"/>
                  </a:lnTo>
                  <a:lnTo>
                    <a:pt x="4894" y="8268"/>
                  </a:lnTo>
                  <a:lnTo>
                    <a:pt x="4881" y="8262"/>
                  </a:lnTo>
                  <a:lnTo>
                    <a:pt x="4622" y="8121"/>
                  </a:lnTo>
                  <a:lnTo>
                    <a:pt x="4360" y="8006"/>
                  </a:lnTo>
                  <a:lnTo>
                    <a:pt x="4090" y="7909"/>
                  </a:lnTo>
                  <a:lnTo>
                    <a:pt x="3813" y="7832"/>
                  </a:lnTo>
                  <a:lnTo>
                    <a:pt x="3534" y="7774"/>
                  </a:lnTo>
                  <a:lnTo>
                    <a:pt x="3255" y="7735"/>
                  </a:lnTo>
                  <a:lnTo>
                    <a:pt x="2981" y="7714"/>
                  </a:lnTo>
                  <a:lnTo>
                    <a:pt x="2715" y="7710"/>
                  </a:lnTo>
                  <a:lnTo>
                    <a:pt x="2460" y="7724"/>
                  </a:lnTo>
                  <a:lnTo>
                    <a:pt x="2220" y="7753"/>
                  </a:lnTo>
                  <a:lnTo>
                    <a:pt x="1999" y="7798"/>
                  </a:lnTo>
                  <a:lnTo>
                    <a:pt x="1801" y="7856"/>
                  </a:lnTo>
                  <a:lnTo>
                    <a:pt x="1630" y="7927"/>
                  </a:lnTo>
                  <a:lnTo>
                    <a:pt x="1473" y="8016"/>
                  </a:lnTo>
                  <a:lnTo>
                    <a:pt x="1444" y="8030"/>
                  </a:lnTo>
                  <a:lnTo>
                    <a:pt x="1413" y="8040"/>
                  </a:lnTo>
                  <a:lnTo>
                    <a:pt x="1381" y="8046"/>
                  </a:lnTo>
                  <a:lnTo>
                    <a:pt x="1348" y="8048"/>
                  </a:lnTo>
                  <a:lnTo>
                    <a:pt x="1316" y="8046"/>
                  </a:lnTo>
                  <a:lnTo>
                    <a:pt x="1284" y="8039"/>
                  </a:lnTo>
                  <a:lnTo>
                    <a:pt x="1253" y="8028"/>
                  </a:lnTo>
                  <a:lnTo>
                    <a:pt x="1224" y="8014"/>
                  </a:lnTo>
                  <a:lnTo>
                    <a:pt x="1197" y="7996"/>
                  </a:lnTo>
                  <a:lnTo>
                    <a:pt x="1173" y="7974"/>
                  </a:lnTo>
                  <a:lnTo>
                    <a:pt x="1151" y="7950"/>
                  </a:lnTo>
                  <a:lnTo>
                    <a:pt x="1133" y="7923"/>
                  </a:lnTo>
                  <a:lnTo>
                    <a:pt x="1119" y="7893"/>
                  </a:lnTo>
                  <a:lnTo>
                    <a:pt x="1108" y="7862"/>
                  </a:lnTo>
                  <a:lnTo>
                    <a:pt x="1102" y="7830"/>
                  </a:lnTo>
                  <a:lnTo>
                    <a:pt x="1100" y="7798"/>
                  </a:lnTo>
                  <a:lnTo>
                    <a:pt x="1100" y="2445"/>
                  </a:lnTo>
                  <a:lnTo>
                    <a:pt x="1102" y="2412"/>
                  </a:lnTo>
                  <a:lnTo>
                    <a:pt x="1109" y="2380"/>
                  </a:lnTo>
                  <a:lnTo>
                    <a:pt x="1119" y="2349"/>
                  </a:lnTo>
                  <a:lnTo>
                    <a:pt x="1134" y="2319"/>
                  </a:lnTo>
                  <a:lnTo>
                    <a:pt x="1152" y="2292"/>
                  </a:lnTo>
                  <a:lnTo>
                    <a:pt x="1174" y="2267"/>
                  </a:lnTo>
                  <a:lnTo>
                    <a:pt x="1199" y="2246"/>
                  </a:lnTo>
                  <a:lnTo>
                    <a:pt x="1227" y="2228"/>
                  </a:lnTo>
                  <a:lnTo>
                    <a:pt x="1398" y="2131"/>
                  </a:lnTo>
                  <a:lnTo>
                    <a:pt x="1426" y="2117"/>
                  </a:lnTo>
                  <a:lnTo>
                    <a:pt x="1623" y="2036"/>
                  </a:lnTo>
                  <a:lnTo>
                    <a:pt x="1647" y="2027"/>
                  </a:lnTo>
                  <a:lnTo>
                    <a:pt x="1868" y="1962"/>
                  </a:lnTo>
                  <a:lnTo>
                    <a:pt x="1889" y="1956"/>
                  </a:lnTo>
                  <a:lnTo>
                    <a:pt x="2130" y="1907"/>
                  </a:lnTo>
                  <a:lnTo>
                    <a:pt x="2149" y="1904"/>
                  </a:lnTo>
                  <a:lnTo>
                    <a:pt x="2407" y="1873"/>
                  </a:lnTo>
                  <a:lnTo>
                    <a:pt x="2425" y="1871"/>
                  </a:lnTo>
                  <a:lnTo>
                    <a:pt x="2697" y="1857"/>
                  </a:lnTo>
                  <a:lnTo>
                    <a:pt x="2713" y="1856"/>
                  </a:lnTo>
                  <a:lnTo>
                    <a:pt x="2996" y="1860"/>
                  </a:lnTo>
                  <a:lnTo>
                    <a:pt x="3012" y="1861"/>
                  </a:lnTo>
                  <a:lnTo>
                    <a:pt x="3302" y="1883"/>
                  </a:lnTo>
                  <a:lnTo>
                    <a:pt x="3317" y="1885"/>
                  </a:lnTo>
                  <a:lnTo>
                    <a:pt x="3612" y="1927"/>
                  </a:lnTo>
                  <a:lnTo>
                    <a:pt x="3627" y="1929"/>
                  </a:lnTo>
                  <a:lnTo>
                    <a:pt x="3923" y="1991"/>
                  </a:lnTo>
                  <a:lnTo>
                    <a:pt x="3939" y="1995"/>
                  </a:lnTo>
                  <a:lnTo>
                    <a:pt x="4232" y="2076"/>
                  </a:lnTo>
                  <a:lnTo>
                    <a:pt x="4249" y="2081"/>
                  </a:lnTo>
                  <a:lnTo>
                    <a:pt x="4537" y="2184"/>
                  </a:lnTo>
                  <a:lnTo>
                    <a:pt x="4554" y="2190"/>
                  </a:lnTo>
                  <a:lnTo>
                    <a:pt x="4833" y="2314"/>
                  </a:lnTo>
                  <a:lnTo>
                    <a:pt x="4852" y="2323"/>
                  </a:lnTo>
                  <a:close/>
                  <a:moveTo>
                    <a:pt x="5378" y="2767"/>
                  </a:moveTo>
                  <a:lnTo>
                    <a:pt x="5250" y="2837"/>
                  </a:lnTo>
                  <a:lnTo>
                    <a:pt x="5250" y="7631"/>
                  </a:lnTo>
                  <a:lnTo>
                    <a:pt x="5446" y="7544"/>
                  </a:lnTo>
                  <a:lnTo>
                    <a:pt x="5463" y="7538"/>
                  </a:lnTo>
                  <a:lnTo>
                    <a:pt x="5751" y="7435"/>
                  </a:lnTo>
                  <a:lnTo>
                    <a:pt x="5768" y="7430"/>
                  </a:lnTo>
                  <a:lnTo>
                    <a:pt x="6061" y="7349"/>
                  </a:lnTo>
                  <a:lnTo>
                    <a:pt x="6077" y="7345"/>
                  </a:lnTo>
                  <a:lnTo>
                    <a:pt x="6373" y="7283"/>
                  </a:lnTo>
                  <a:lnTo>
                    <a:pt x="6388" y="7281"/>
                  </a:lnTo>
                  <a:lnTo>
                    <a:pt x="6683" y="7239"/>
                  </a:lnTo>
                  <a:lnTo>
                    <a:pt x="6698" y="7237"/>
                  </a:lnTo>
                  <a:lnTo>
                    <a:pt x="6988" y="7215"/>
                  </a:lnTo>
                  <a:lnTo>
                    <a:pt x="7004" y="7214"/>
                  </a:lnTo>
                  <a:lnTo>
                    <a:pt x="7287" y="7210"/>
                  </a:lnTo>
                  <a:lnTo>
                    <a:pt x="7303" y="7210"/>
                  </a:lnTo>
                  <a:lnTo>
                    <a:pt x="7575" y="7225"/>
                  </a:lnTo>
                  <a:lnTo>
                    <a:pt x="7593" y="7226"/>
                  </a:lnTo>
                  <a:lnTo>
                    <a:pt x="7851" y="7258"/>
                  </a:lnTo>
                  <a:lnTo>
                    <a:pt x="7870" y="7261"/>
                  </a:lnTo>
                  <a:lnTo>
                    <a:pt x="8111" y="7310"/>
                  </a:lnTo>
                  <a:lnTo>
                    <a:pt x="8132" y="7315"/>
                  </a:lnTo>
                  <a:lnTo>
                    <a:pt x="8353" y="7380"/>
                  </a:lnTo>
                  <a:lnTo>
                    <a:pt x="8377" y="7389"/>
                  </a:lnTo>
                  <a:lnTo>
                    <a:pt x="8400" y="7398"/>
                  </a:lnTo>
                  <a:lnTo>
                    <a:pt x="8400" y="2591"/>
                  </a:lnTo>
                  <a:lnTo>
                    <a:pt x="8369" y="2573"/>
                  </a:lnTo>
                  <a:lnTo>
                    <a:pt x="8198" y="2503"/>
                  </a:lnTo>
                  <a:lnTo>
                    <a:pt x="8001" y="2444"/>
                  </a:lnTo>
                  <a:lnTo>
                    <a:pt x="7780" y="2399"/>
                  </a:lnTo>
                  <a:lnTo>
                    <a:pt x="7540" y="2370"/>
                  </a:lnTo>
                  <a:lnTo>
                    <a:pt x="7285" y="2356"/>
                  </a:lnTo>
                  <a:lnTo>
                    <a:pt x="7019" y="2360"/>
                  </a:lnTo>
                  <a:lnTo>
                    <a:pt x="6745" y="2381"/>
                  </a:lnTo>
                  <a:lnTo>
                    <a:pt x="6466" y="2421"/>
                  </a:lnTo>
                  <a:lnTo>
                    <a:pt x="6187" y="2478"/>
                  </a:lnTo>
                  <a:lnTo>
                    <a:pt x="5910" y="2555"/>
                  </a:lnTo>
                  <a:lnTo>
                    <a:pt x="5640" y="2652"/>
                  </a:lnTo>
                  <a:lnTo>
                    <a:pt x="5378" y="2767"/>
                  </a:lnTo>
                  <a:close/>
                  <a:moveTo>
                    <a:pt x="1600" y="2591"/>
                  </a:moveTo>
                  <a:lnTo>
                    <a:pt x="1600" y="7398"/>
                  </a:lnTo>
                  <a:lnTo>
                    <a:pt x="1623" y="7389"/>
                  </a:lnTo>
                  <a:lnTo>
                    <a:pt x="1647" y="7380"/>
                  </a:lnTo>
                  <a:lnTo>
                    <a:pt x="1868" y="7315"/>
                  </a:lnTo>
                  <a:lnTo>
                    <a:pt x="1889" y="7310"/>
                  </a:lnTo>
                  <a:lnTo>
                    <a:pt x="2130" y="7261"/>
                  </a:lnTo>
                  <a:lnTo>
                    <a:pt x="2149" y="7258"/>
                  </a:lnTo>
                  <a:lnTo>
                    <a:pt x="2407" y="7226"/>
                  </a:lnTo>
                  <a:lnTo>
                    <a:pt x="2425" y="7225"/>
                  </a:lnTo>
                  <a:lnTo>
                    <a:pt x="2697" y="7210"/>
                  </a:lnTo>
                  <a:lnTo>
                    <a:pt x="2713" y="7210"/>
                  </a:lnTo>
                  <a:lnTo>
                    <a:pt x="2996" y="7214"/>
                  </a:lnTo>
                  <a:lnTo>
                    <a:pt x="3012" y="7215"/>
                  </a:lnTo>
                  <a:lnTo>
                    <a:pt x="3302" y="7237"/>
                  </a:lnTo>
                  <a:lnTo>
                    <a:pt x="3317" y="7239"/>
                  </a:lnTo>
                  <a:lnTo>
                    <a:pt x="3612" y="7281"/>
                  </a:lnTo>
                  <a:lnTo>
                    <a:pt x="3627" y="7283"/>
                  </a:lnTo>
                  <a:lnTo>
                    <a:pt x="3923" y="7345"/>
                  </a:lnTo>
                  <a:lnTo>
                    <a:pt x="3939" y="7349"/>
                  </a:lnTo>
                  <a:lnTo>
                    <a:pt x="4232" y="7430"/>
                  </a:lnTo>
                  <a:lnTo>
                    <a:pt x="4249" y="7435"/>
                  </a:lnTo>
                  <a:lnTo>
                    <a:pt x="4537" y="7538"/>
                  </a:lnTo>
                  <a:lnTo>
                    <a:pt x="4554" y="7544"/>
                  </a:lnTo>
                  <a:lnTo>
                    <a:pt x="4750" y="7631"/>
                  </a:lnTo>
                  <a:lnTo>
                    <a:pt x="4750" y="2837"/>
                  </a:lnTo>
                  <a:lnTo>
                    <a:pt x="4622" y="2767"/>
                  </a:lnTo>
                  <a:lnTo>
                    <a:pt x="4360" y="2652"/>
                  </a:lnTo>
                  <a:lnTo>
                    <a:pt x="4090" y="2555"/>
                  </a:lnTo>
                  <a:lnTo>
                    <a:pt x="3813" y="2478"/>
                  </a:lnTo>
                  <a:lnTo>
                    <a:pt x="3534" y="2421"/>
                  </a:lnTo>
                  <a:lnTo>
                    <a:pt x="3255" y="2381"/>
                  </a:lnTo>
                  <a:lnTo>
                    <a:pt x="2981" y="2360"/>
                  </a:lnTo>
                  <a:lnTo>
                    <a:pt x="2715" y="2356"/>
                  </a:lnTo>
                  <a:lnTo>
                    <a:pt x="2460" y="2370"/>
                  </a:lnTo>
                  <a:lnTo>
                    <a:pt x="2220" y="2399"/>
                  </a:lnTo>
                  <a:lnTo>
                    <a:pt x="1999" y="2444"/>
                  </a:lnTo>
                  <a:lnTo>
                    <a:pt x="1802" y="2503"/>
                  </a:lnTo>
                  <a:lnTo>
                    <a:pt x="1631" y="2573"/>
                  </a:lnTo>
                  <a:lnTo>
                    <a:pt x="1600" y="25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3" name="Google Shape;1723;p16"/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</p:grpSpPr>
        <p:sp>
          <p:nvSpPr>
            <p:cNvPr id="1724" name="Google Shape;1724;p16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3490"/>
                  </a:moveTo>
                  <a:lnTo>
                    <a:pt x="8950" y="3490"/>
                  </a:lnTo>
                  <a:lnTo>
                    <a:pt x="8950" y="4535"/>
                  </a:lnTo>
                  <a:lnTo>
                    <a:pt x="1050" y="4535"/>
                  </a:lnTo>
                  <a:lnTo>
                    <a:pt x="1050" y="34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16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6" y="2311"/>
                  </a:moveTo>
                  <a:lnTo>
                    <a:pt x="1742" y="2310"/>
                  </a:lnTo>
                  <a:lnTo>
                    <a:pt x="1747" y="2310"/>
                  </a:lnTo>
                  <a:lnTo>
                    <a:pt x="8253" y="2310"/>
                  </a:lnTo>
                  <a:lnTo>
                    <a:pt x="8258" y="2310"/>
                  </a:lnTo>
                  <a:lnTo>
                    <a:pt x="8284" y="2311"/>
                  </a:lnTo>
                  <a:lnTo>
                    <a:pt x="8294" y="2311"/>
                  </a:lnTo>
                  <a:lnTo>
                    <a:pt x="8320" y="2312"/>
                  </a:lnTo>
                  <a:lnTo>
                    <a:pt x="8329" y="2313"/>
                  </a:lnTo>
                  <a:lnTo>
                    <a:pt x="8355" y="2316"/>
                  </a:lnTo>
                  <a:lnTo>
                    <a:pt x="8364" y="2317"/>
                  </a:lnTo>
                  <a:lnTo>
                    <a:pt x="8390" y="2320"/>
                  </a:lnTo>
                  <a:lnTo>
                    <a:pt x="8400" y="2322"/>
                  </a:lnTo>
                  <a:lnTo>
                    <a:pt x="8425" y="2326"/>
                  </a:lnTo>
                  <a:lnTo>
                    <a:pt x="8434" y="2328"/>
                  </a:lnTo>
                  <a:lnTo>
                    <a:pt x="8460" y="2333"/>
                  </a:lnTo>
                  <a:lnTo>
                    <a:pt x="8469" y="2335"/>
                  </a:lnTo>
                  <a:lnTo>
                    <a:pt x="8494" y="2342"/>
                  </a:lnTo>
                  <a:lnTo>
                    <a:pt x="8503" y="2344"/>
                  </a:lnTo>
                  <a:lnTo>
                    <a:pt x="8528" y="2351"/>
                  </a:lnTo>
                  <a:lnTo>
                    <a:pt x="8537" y="2354"/>
                  </a:lnTo>
                  <a:lnTo>
                    <a:pt x="8562" y="2362"/>
                  </a:lnTo>
                  <a:lnTo>
                    <a:pt x="8571" y="2365"/>
                  </a:lnTo>
                  <a:lnTo>
                    <a:pt x="8595" y="2374"/>
                  </a:lnTo>
                  <a:lnTo>
                    <a:pt x="8604" y="2378"/>
                  </a:lnTo>
                  <a:lnTo>
                    <a:pt x="8628" y="2388"/>
                  </a:lnTo>
                  <a:lnTo>
                    <a:pt x="8636" y="2392"/>
                  </a:lnTo>
                  <a:lnTo>
                    <a:pt x="8660" y="2403"/>
                  </a:lnTo>
                  <a:lnTo>
                    <a:pt x="8668" y="2407"/>
                  </a:lnTo>
                  <a:lnTo>
                    <a:pt x="8691" y="2418"/>
                  </a:lnTo>
                  <a:lnTo>
                    <a:pt x="8700" y="2423"/>
                  </a:lnTo>
                  <a:lnTo>
                    <a:pt x="8722" y="2435"/>
                  </a:lnTo>
                  <a:lnTo>
                    <a:pt x="8730" y="2440"/>
                  </a:lnTo>
                  <a:lnTo>
                    <a:pt x="8752" y="2453"/>
                  </a:lnTo>
                  <a:lnTo>
                    <a:pt x="8760" y="2458"/>
                  </a:lnTo>
                  <a:lnTo>
                    <a:pt x="8782" y="2472"/>
                  </a:lnTo>
                  <a:lnTo>
                    <a:pt x="8790" y="2478"/>
                  </a:lnTo>
                  <a:lnTo>
                    <a:pt x="8811" y="2493"/>
                  </a:lnTo>
                  <a:lnTo>
                    <a:pt x="8819" y="2498"/>
                  </a:lnTo>
                  <a:lnTo>
                    <a:pt x="8839" y="2514"/>
                  </a:lnTo>
                  <a:lnTo>
                    <a:pt x="8847" y="2520"/>
                  </a:lnTo>
                  <a:lnTo>
                    <a:pt x="8867" y="2537"/>
                  </a:lnTo>
                  <a:lnTo>
                    <a:pt x="8874" y="2543"/>
                  </a:lnTo>
                  <a:lnTo>
                    <a:pt x="8893" y="2560"/>
                  </a:lnTo>
                  <a:lnTo>
                    <a:pt x="8900" y="2566"/>
                  </a:lnTo>
                  <a:lnTo>
                    <a:pt x="8919" y="2584"/>
                  </a:lnTo>
                  <a:lnTo>
                    <a:pt x="8925" y="2591"/>
                  </a:lnTo>
                  <a:lnTo>
                    <a:pt x="8943" y="2610"/>
                  </a:lnTo>
                  <a:lnTo>
                    <a:pt x="8950" y="2616"/>
                  </a:lnTo>
                  <a:lnTo>
                    <a:pt x="8967" y="2636"/>
                  </a:lnTo>
                  <a:lnTo>
                    <a:pt x="8973" y="2643"/>
                  </a:lnTo>
                  <a:lnTo>
                    <a:pt x="8990" y="2663"/>
                  </a:lnTo>
                  <a:lnTo>
                    <a:pt x="8996" y="2670"/>
                  </a:lnTo>
                  <a:lnTo>
                    <a:pt x="9011" y="2691"/>
                  </a:lnTo>
                  <a:lnTo>
                    <a:pt x="9017" y="2698"/>
                  </a:lnTo>
                  <a:lnTo>
                    <a:pt x="9032" y="2719"/>
                  </a:lnTo>
                  <a:lnTo>
                    <a:pt x="9037" y="2727"/>
                  </a:lnTo>
                  <a:lnTo>
                    <a:pt x="9052" y="2749"/>
                  </a:lnTo>
                  <a:lnTo>
                    <a:pt x="9057" y="2756"/>
                  </a:lnTo>
                  <a:lnTo>
                    <a:pt x="9070" y="2779"/>
                  </a:lnTo>
                  <a:lnTo>
                    <a:pt x="9076" y="2788"/>
                  </a:lnTo>
                  <a:lnTo>
                    <a:pt x="9089" y="2811"/>
                  </a:lnTo>
                  <a:lnTo>
                    <a:pt x="9093" y="2820"/>
                  </a:lnTo>
                  <a:lnTo>
                    <a:pt x="9105" y="2843"/>
                  </a:lnTo>
                  <a:lnTo>
                    <a:pt x="9109" y="2851"/>
                  </a:lnTo>
                  <a:lnTo>
                    <a:pt x="9120" y="2875"/>
                  </a:lnTo>
                  <a:lnTo>
                    <a:pt x="9123" y="2884"/>
                  </a:lnTo>
                  <a:lnTo>
                    <a:pt x="9133" y="2908"/>
                  </a:lnTo>
                  <a:lnTo>
                    <a:pt x="9137" y="2916"/>
                  </a:lnTo>
                  <a:lnTo>
                    <a:pt x="9146" y="2941"/>
                  </a:lnTo>
                  <a:lnTo>
                    <a:pt x="9149" y="2949"/>
                  </a:lnTo>
                  <a:lnTo>
                    <a:pt x="9157" y="2974"/>
                  </a:lnTo>
                  <a:lnTo>
                    <a:pt x="9160" y="2983"/>
                  </a:lnTo>
                  <a:lnTo>
                    <a:pt x="9167" y="3008"/>
                  </a:lnTo>
                  <a:lnTo>
                    <a:pt x="9169" y="3017"/>
                  </a:lnTo>
                  <a:lnTo>
                    <a:pt x="9175" y="3042"/>
                  </a:lnTo>
                  <a:lnTo>
                    <a:pt x="9177" y="3051"/>
                  </a:lnTo>
                  <a:lnTo>
                    <a:pt x="9183" y="3077"/>
                  </a:lnTo>
                  <a:lnTo>
                    <a:pt x="9184" y="3086"/>
                  </a:lnTo>
                  <a:lnTo>
                    <a:pt x="9189" y="3111"/>
                  </a:lnTo>
                  <a:lnTo>
                    <a:pt x="9190" y="3121"/>
                  </a:lnTo>
                  <a:lnTo>
                    <a:pt x="9193" y="3146"/>
                  </a:lnTo>
                  <a:lnTo>
                    <a:pt x="9195" y="3156"/>
                  </a:lnTo>
                  <a:lnTo>
                    <a:pt x="9197" y="3182"/>
                  </a:lnTo>
                  <a:lnTo>
                    <a:pt x="9198" y="3191"/>
                  </a:lnTo>
                  <a:lnTo>
                    <a:pt x="9199" y="3217"/>
                  </a:lnTo>
                  <a:lnTo>
                    <a:pt x="9199" y="3226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199" y="6774"/>
                  </a:lnTo>
                  <a:lnTo>
                    <a:pt x="9199" y="6783"/>
                  </a:lnTo>
                  <a:lnTo>
                    <a:pt x="9198" y="6809"/>
                  </a:lnTo>
                  <a:lnTo>
                    <a:pt x="9197" y="6818"/>
                  </a:lnTo>
                  <a:lnTo>
                    <a:pt x="9195" y="6844"/>
                  </a:lnTo>
                  <a:lnTo>
                    <a:pt x="9193" y="6854"/>
                  </a:lnTo>
                  <a:lnTo>
                    <a:pt x="9190" y="6879"/>
                  </a:lnTo>
                  <a:lnTo>
                    <a:pt x="9189" y="6889"/>
                  </a:lnTo>
                  <a:lnTo>
                    <a:pt x="9184" y="6914"/>
                  </a:lnTo>
                  <a:lnTo>
                    <a:pt x="9183" y="6923"/>
                  </a:lnTo>
                  <a:lnTo>
                    <a:pt x="9177" y="6949"/>
                  </a:lnTo>
                  <a:lnTo>
                    <a:pt x="9175" y="6958"/>
                  </a:lnTo>
                  <a:lnTo>
                    <a:pt x="9169" y="6983"/>
                  </a:lnTo>
                  <a:lnTo>
                    <a:pt x="9167" y="6992"/>
                  </a:lnTo>
                  <a:lnTo>
                    <a:pt x="9160" y="7017"/>
                  </a:lnTo>
                  <a:lnTo>
                    <a:pt x="9157" y="7026"/>
                  </a:lnTo>
                  <a:lnTo>
                    <a:pt x="9149" y="7051"/>
                  </a:lnTo>
                  <a:lnTo>
                    <a:pt x="9146" y="7059"/>
                  </a:lnTo>
                  <a:lnTo>
                    <a:pt x="9137" y="7084"/>
                  </a:lnTo>
                  <a:lnTo>
                    <a:pt x="9133" y="7092"/>
                  </a:lnTo>
                  <a:lnTo>
                    <a:pt x="9123" y="7116"/>
                  </a:lnTo>
                  <a:lnTo>
                    <a:pt x="9120" y="7125"/>
                  </a:lnTo>
                  <a:lnTo>
                    <a:pt x="9109" y="7149"/>
                  </a:lnTo>
                  <a:lnTo>
                    <a:pt x="9105" y="7157"/>
                  </a:lnTo>
                  <a:lnTo>
                    <a:pt x="9093" y="7180"/>
                  </a:lnTo>
                  <a:lnTo>
                    <a:pt x="9089" y="7189"/>
                  </a:lnTo>
                  <a:lnTo>
                    <a:pt x="9076" y="7212"/>
                  </a:lnTo>
                  <a:lnTo>
                    <a:pt x="9070" y="7221"/>
                  </a:lnTo>
                  <a:lnTo>
                    <a:pt x="9057" y="7244"/>
                  </a:lnTo>
                  <a:lnTo>
                    <a:pt x="9052" y="7251"/>
                  </a:lnTo>
                  <a:lnTo>
                    <a:pt x="9037" y="7273"/>
                  </a:lnTo>
                  <a:lnTo>
                    <a:pt x="9032" y="7281"/>
                  </a:lnTo>
                  <a:lnTo>
                    <a:pt x="9017" y="7302"/>
                  </a:lnTo>
                  <a:lnTo>
                    <a:pt x="9011" y="7309"/>
                  </a:lnTo>
                  <a:lnTo>
                    <a:pt x="8996" y="7330"/>
                  </a:lnTo>
                  <a:lnTo>
                    <a:pt x="8990" y="7337"/>
                  </a:lnTo>
                  <a:lnTo>
                    <a:pt x="8973" y="7357"/>
                  </a:lnTo>
                  <a:lnTo>
                    <a:pt x="8967" y="7364"/>
                  </a:lnTo>
                  <a:lnTo>
                    <a:pt x="8950" y="7384"/>
                  </a:lnTo>
                  <a:lnTo>
                    <a:pt x="8943" y="7390"/>
                  </a:lnTo>
                  <a:lnTo>
                    <a:pt x="8925" y="7409"/>
                  </a:lnTo>
                  <a:lnTo>
                    <a:pt x="8919" y="7416"/>
                  </a:lnTo>
                  <a:lnTo>
                    <a:pt x="8900" y="7434"/>
                  </a:lnTo>
                  <a:lnTo>
                    <a:pt x="8893" y="7440"/>
                  </a:lnTo>
                  <a:lnTo>
                    <a:pt x="8874" y="7457"/>
                  </a:lnTo>
                  <a:lnTo>
                    <a:pt x="8867" y="7463"/>
                  </a:lnTo>
                  <a:lnTo>
                    <a:pt x="8847" y="7480"/>
                  </a:lnTo>
                  <a:lnTo>
                    <a:pt x="8839" y="7486"/>
                  </a:lnTo>
                  <a:lnTo>
                    <a:pt x="8819" y="7502"/>
                  </a:lnTo>
                  <a:lnTo>
                    <a:pt x="8811" y="7507"/>
                  </a:lnTo>
                  <a:lnTo>
                    <a:pt x="8790" y="7522"/>
                  </a:lnTo>
                  <a:lnTo>
                    <a:pt x="8782" y="7528"/>
                  </a:lnTo>
                  <a:lnTo>
                    <a:pt x="8760" y="7542"/>
                  </a:lnTo>
                  <a:lnTo>
                    <a:pt x="8752" y="7547"/>
                  </a:lnTo>
                  <a:lnTo>
                    <a:pt x="8730" y="7560"/>
                  </a:lnTo>
                  <a:lnTo>
                    <a:pt x="8722" y="7565"/>
                  </a:lnTo>
                  <a:lnTo>
                    <a:pt x="8700" y="7577"/>
                  </a:lnTo>
                  <a:lnTo>
                    <a:pt x="8691" y="7582"/>
                  </a:lnTo>
                  <a:lnTo>
                    <a:pt x="8668" y="7593"/>
                  </a:lnTo>
                  <a:lnTo>
                    <a:pt x="8660" y="7597"/>
                  </a:lnTo>
                  <a:lnTo>
                    <a:pt x="8636" y="7608"/>
                  </a:lnTo>
                  <a:lnTo>
                    <a:pt x="8628" y="7612"/>
                  </a:lnTo>
                  <a:lnTo>
                    <a:pt x="8604" y="7622"/>
                  </a:lnTo>
                  <a:lnTo>
                    <a:pt x="8595" y="7626"/>
                  </a:lnTo>
                  <a:lnTo>
                    <a:pt x="8571" y="7635"/>
                  </a:lnTo>
                  <a:lnTo>
                    <a:pt x="8562" y="7638"/>
                  </a:lnTo>
                  <a:lnTo>
                    <a:pt x="8537" y="7646"/>
                  </a:lnTo>
                  <a:lnTo>
                    <a:pt x="8528" y="7649"/>
                  </a:lnTo>
                  <a:lnTo>
                    <a:pt x="8503" y="7656"/>
                  </a:lnTo>
                  <a:lnTo>
                    <a:pt x="8494" y="7658"/>
                  </a:lnTo>
                  <a:lnTo>
                    <a:pt x="8469" y="7665"/>
                  </a:lnTo>
                  <a:lnTo>
                    <a:pt x="8460" y="7667"/>
                  </a:lnTo>
                  <a:lnTo>
                    <a:pt x="8434" y="7672"/>
                  </a:lnTo>
                  <a:lnTo>
                    <a:pt x="8425" y="7674"/>
                  </a:lnTo>
                  <a:lnTo>
                    <a:pt x="8400" y="7678"/>
                  </a:lnTo>
                  <a:lnTo>
                    <a:pt x="8390" y="7680"/>
                  </a:lnTo>
                  <a:lnTo>
                    <a:pt x="8364" y="7683"/>
                  </a:lnTo>
                  <a:lnTo>
                    <a:pt x="8355" y="7684"/>
                  </a:lnTo>
                  <a:lnTo>
                    <a:pt x="8329" y="7687"/>
                  </a:lnTo>
                  <a:lnTo>
                    <a:pt x="8320" y="7688"/>
                  </a:lnTo>
                  <a:lnTo>
                    <a:pt x="8294" y="7689"/>
                  </a:lnTo>
                  <a:lnTo>
                    <a:pt x="8284" y="7689"/>
                  </a:lnTo>
                  <a:lnTo>
                    <a:pt x="8258" y="7690"/>
                  </a:lnTo>
                  <a:lnTo>
                    <a:pt x="8253" y="7690"/>
                  </a:lnTo>
                  <a:lnTo>
                    <a:pt x="1747" y="7690"/>
                  </a:lnTo>
                  <a:lnTo>
                    <a:pt x="1742" y="7690"/>
                  </a:lnTo>
                  <a:lnTo>
                    <a:pt x="1716" y="7689"/>
                  </a:lnTo>
                  <a:lnTo>
                    <a:pt x="1706" y="7689"/>
                  </a:lnTo>
                  <a:lnTo>
                    <a:pt x="1680" y="7688"/>
                  </a:lnTo>
                  <a:lnTo>
                    <a:pt x="1671" y="7687"/>
                  </a:lnTo>
                  <a:lnTo>
                    <a:pt x="1645" y="7684"/>
                  </a:lnTo>
                  <a:lnTo>
                    <a:pt x="1636" y="7683"/>
                  </a:lnTo>
                  <a:lnTo>
                    <a:pt x="1610" y="7680"/>
                  </a:lnTo>
                  <a:lnTo>
                    <a:pt x="1600" y="7678"/>
                  </a:lnTo>
                  <a:lnTo>
                    <a:pt x="1575" y="7674"/>
                  </a:lnTo>
                  <a:lnTo>
                    <a:pt x="1566" y="7672"/>
                  </a:lnTo>
                  <a:lnTo>
                    <a:pt x="1540" y="7667"/>
                  </a:lnTo>
                  <a:lnTo>
                    <a:pt x="1531" y="7665"/>
                  </a:lnTo>
                  <a:lnTo>
                    <a:pt x="1506" y="7658"/>
                  </a:lnTo>
                  <a:lnTo>
                    <a:pt x="1497" y="7656"/>
                  </a:lnTo>
                  <a:lnTo>
                    <a:pt x="1472" y="7649"/>
                  </a:lnTo>
                  <a:lnTo>
                    <a:pt x="1463" y="7646"/>
                  </a:lnTo>
                  <a:lnTo>
                    <a:pt x="1438" y="7638"/>
                  </a:lnTo>
                  <a:lnTo>
                    <a:pt x="1429" y="7635"/>
                  </a:lnTo>
                  <a:lnTo>
                    <a:pt x="1405" y="7626"/>
                  </a:lnTo>
                  <a:lnTo>
                    <a:pt x="1396" y="7622"/>
                  </a:lnTo>
                  <a:lnTo>
                    <a:pt x="1372" y="7612"/>
                  </a:lnTo>
                  <a:lnTo>
                    <a:pt x="1364" y="7608"/>
                  </a:lnTo>
                  <a:lnTo>
                    <a:pt x="1340" y="7597"/>
                  </a:lnTo>
                  <a:lnTo>
                    <a:pt x="1332" y="7593"/>
                  </a:lnTo>
                  <a:lnTo>
                    <a:pt x="1309" y="7582"/>
                  </a:lnTo>
                  <a:lnTo>
                    <a:pt x="1300" y="7577"/>
                  </a:lnTo>
                  <a:lnTo>
                    <a:pt x="1278" y="7565"/>
                  </a:lnTo>
                  <a:lnTo>
                    <a:pt x="1270" y="7560"/>
                  </a:lnTo>
                  <a:lnTo>
                    <a:pt x="1248" y="7547"/>
                  </a:lnTo>
                  <a:lnTo>
                    <a:pt x="1240" y="7542"/>
                  </a:lnTo>
                  <a:lnTo>
                    <a:pt x="1218" y="7528"/>
                  </a:lnTo>
                  <a:lnTo>
                    <a:pt x="1210" y="7522"/>
                  </a:lnTo>
                  <a:lnTo>
                    <a:pt x="1189" y="7507"/>
                  </a:lnTo>
                  <a:lnTo>
                    <a:pt x="1181" y="7502"/>
                  </a:lnTo>
                  <a:lnTo>
                    <a:pt x="1161" y="7486"/>
                  </a:lnTo>
                  <a:lnTo>
                    <a:pt x="1153" y="7480"/>
                  </a:lnTo>
                  <a:lnTo>
                    <a:pt x="1133" y="7463"/>
                  </a:lnTo>
                  <a:lnTo>
                    <a:pt x="1126" y="7457"/>
                  </a:lnTo>
                  <a:lnTo>
                    <a:pt x="1107" y="7440"/>
                  </a:lnTo>
                  <a:lnTo>
                    <a:pt x="1100" y="7434"/>
                  </a:lnTo>
                  <a:lnTo>
                    <a:pt x="1081" y="7416"/>
                  </a:lnTo>
                  <a:lnTo>
                    <a:pt x="1075" y="7409"/>
                  </a:lnTo>
                  <a:lnTo>
                    <a:pt x="1057" y="7390"/>
                  </a:lnTo>
                  <a:lnTo>
                    <a:pt x="1050" y="7384"/>
                  </a:lnTo>
                  <a:lnTo>
                    <a:pt x="1033" y="7364"/>
                  </a:lnTo>
                  <a:lnTo>
                    <a:pt x="1027" y="7357"/>
                  </a:lnTo>
                  <a:lnTo>
                    <a:pt x="1010" y="7337"/>
                  </a:lnTo>
                  <a:lnTo>
                    <a:pt x="1004" y="7330"/>
                  </a:lnTo>
                  <a:lnTo>
                    <a:pt x="989" y="7309"/>
                  </a:lnTo>
                  <a:lnTo>
                    <a:pt x="983" y="7302"/>
                  </a:lnTo>
                  <a:lnTo>
                    <a:pt x="968" y="7281"/>
                  </a:lnTo>
                  <a:lnTo>
                    <a:pt x="963" y="7273"/>
                  </a:lnTo>
                  <a:lnTo>
                    <a:pt x="948" y="7251"/>
                  </a:lnTo>
                  <a:lnTo>
                    <a:pt x="943" y="7244"/>
                  </a:lnTo>
                  <a:lnTo>
                    <a:pt x="930" y="7221"/>
                  </a:lnTo>
                  <a:lnTo>
                    <a:pt x="924" y="7212"/>
                  </a:lnTo>
                  <a:lnTo>
                    <a:pt x="911" y="7189"/>
                  </a:lnTo>
                  <a:lnTo>
                    <a:pt x="907" y="7180"/>
                  </a:lnTo>
                  <a:lnTo>
                    <a:pt x="895" y="7157"/>
                  </a:lnTo>
                  <a:lnTo>
                    <a:pt x="891" y="7149"/>
                  </a:lnTo>
                  <a:lnTo>
                    <a:pt x="880" y="7125"/>
                  </a:lnTo>
                  <a:lnTo>
                    <a:pt x="877" y="7116"/>
                  </a:lnTo>
                  <a:lnTo>
                    <a:pt x="867" y="7092"/>
                  </a:lnTo>
                  <a:lnTo>
                    <a:pt x="863" y="7084"/>
                  </a:lnTo>
                  <a:lnTo>
                    <a:pt x="854" y="7059"/>
                  </a:lnTo>
                  <a:lnTo>
                    <a:pt x="851" y="7051"/>
                  </a:lnTo>
                  <a:lnTo>
                    <a:pt x="843" y="7026"/>
                  </a:lnTo>
                  <a:lnTo>
                    <a:pt x="840" y="7017"/>
                  </a:lnTo>
                  <a:lnTo>
                    <a:pt x="833" y="6992"/>
                  </a:lnTo>
                  <a:lnTo>
                    <a:pt x="831" y="6983"/>
                  </a:lnTo>
                  <a:lnTo>
                    <a:pt x="825" y="6958"/>
                  </a:lnTo>
                  <a:lnTo>
                    <a:pt x="823" y="6949"/>
                  </a:lnTo>
                  <a:lnTo>
                    <a:pt x="817" y="6923"/>
                  </a:lnTo>
                  <a:lnTo>
                    <a:pt x="816" y="6914"/>
                  </a:lnTo>
                  <a:lnTo>
                    <a:pt x="811" y="6889"/>
                  </a:lnTo>
                  <a:lnTo>
                    <a:pt x="810" y="6879"/>
                  </a:lnTo>
                  <a:lnTo>
                    <a:pt x="807" y="6854"/>
                  </a:lnTo>
                  <a:lnTo>
                    <a:pt x="805" y="6844"/>
                  </a:lnTo>
                  <a:lnTo>
                    <a:pt x="803" y="6818"/>
                  </a:lnTo>
                  <a:lnTo>
                    <a:pt x="802" y="6809"/>
                  </a:lnTo>
                  <a:lnTo>
                    <a:pt x="801" y="6783"/>
                  </a:lnTo>
                  <a:lnTo>
                    <a:pt x="801" y="6774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1" y="3226"/>
                  </a:lnTo>
                  <a:lnTo>
                    <a:pt x="801" y="3217"/>
                  </a:lnTo>
                  <a:lnTo>
                    <a:pt x="802" y="3191"/>
                  </a:lnTo>
                  <a:lnTo>
                    <a:pt x="803" y="3182"/>
                  </a:lnTo>
                  <a:lnTo>
                    <a:pt x="805" y="3156"/>
                  </a:lnTo>
                  <a:lnTo>
                    <a:pt x="807" y="3146"/>
                  </a:lnTo>
                  <a:lnTo>
                    <a:pt x="810" y="3121"/>
                  </a:lnTo>
                  <a:lnTo>
                    <a:pt x="811" y="3111"/>
                  </a:lnTo>
                  <a:lnTo>
                    <a:pt x="816" y="3086"/>
                  </a:lnTo>
                  <a:lnTo>
                    <a:pt x="817" y="3077"/>
                  </a:lnTo>
                  <a:lnTo>
                    <a:pt x="823" y="3051"/>
                  </a:lnTo>
                  <a:lnTo>
                    <a:pt x="825" y="3042"/>
                  </a:lnTo>
                  <a:lnTo>
                    <a:pt x="831" y="3017"/>
                  </a:lnTo>
                  <a:lnTo>
                    <a:pt x="833" y="3008"/>
                  </a:lnTo>
                  <a:lnTo>
                    <a:pt x="840" y="2983"/>
                  </a:lnTo>
                  <a:lnTo>
                    <a:pt x="843" y="2974"/>
                  </a:lnTo>
                  <a:lnTo>
                    <a:pt x="851" y="2949"/>
                  </a:lnTo>
                  <a:lnTo>
                    <a:pt x="854" y="2941"/>
                  </a:lnTo>
                  <a:lnTo>
                    <a:pt x="863" y="2916"/>
                  </a:lnTo>
                  <a:lnTo>
                    <a:pt x="867" y="2908"/>
                  </a:lnTo>
                  <a:lnTo>
                    <a:pt x="877" y="2884"/>
                  </a:lnTo>
                  <a:lnTo>
                    <a:pt x="880" y="2875"/>
                  </a:lnTo>
                  <a:lnTo>
                    <a:pt x="891" y="2851"/>
                  </a:lnTo>
                  <a:lnTo>
                    <a:pt x="895" y="2843"/>
                  </a:lnTo>
                  <a:lnTo>
                    <a:pt x="907" y="2820"/>
                  </a:lnTo>
                  <a:lnTo>
                    <a:pt x="911" y="2811"/>
                  </a:lnTo>
                  <a:lnTo>
                    <a:pt x="924" y="2788"/>
                  </a:lnTo>
                  <a:lnTo>
                    <a:pt x="930" y="2779"/>
                  </a:lnTo>
                  <a:lnTo>
                    <a:pt x="943" y="2756"/>
                  </a:lnTo>
                  <a:lnTo>
                    <a:pt x="948" y="2749"/>
                  </a:lnTo>
                  <a:lnTo>
                    <a:pt x="963" y="2727"/>
                  </a:lnTo>
                  <a:lnTo>
                    <a:pt x="968" y="2719"/>
                  </a:lnTo>
                  <a:lnTo>
                    <a:pt x="983" y="2698"/>
                  </a:lnTo>
                  <a:lnTo>
                    <a:pt x="989" y="2691"/>
                  </a:lnTo>
                  <a:lnTo>
                    <a:pt x="1004" y="2670"/>
                  </a:lnTo>
                  <a:lnTo>
                    <a:pt x="1010" y="2663"/>
                  </a:lnTo>
                  <a:lnTo>
                    <a:pt x="1027" y="2643"/>
                  </a:lnTo>
                  <a:lnTo>
                    <a:pt x="1033" y="2636"/>
                  </a:lnTo>
                  <a:lnTo>
                    <a:pt x="1050" y="2616"/>
                  </a:lnTo>
                  <a:lnTo>
                    <a:pt x="1057" y="2610"/>
                  </a:lnTo>
                  <a:lnTo>
                    <a:pt x="1075" y="2591"/>
                  </a:lnTo>
                  <a:lnTo>
                    <a:pt x="1081" y="2584"/>
                  </a:lnTo>
                  <a:lnTo>
                    <a:pt x="1100" y="2566"/>
                  </a:lnTo>
                  <a:lnTo>
                    <a:pt x="1107" y="2560"/>
                  </a:lnTo>
                  <a:lnTo>
                    <a:pt x="1126" y="2543"/>
                  </a:lnTo>
                  <a:lnTo>
                    <a:pt x="1133" y="2537"/>
                  </a:lnTo>
                  <a:lnTo>
                    <a:pt x="1153" y="2520"/>
                  </a:lnTo>
                  <a:lnTo>
                    <a:pt x="1161" y="2514"/>
                  </a:lnTo>
                  <a:lnTo>
                    <a:pt x="1181" y="2498"/>
                  </a:lnTo>
                  <a:lnTo>
                    <a:pt x="1189" y="2493"/>
                  </a:lnTo>
                  <a:lnTo>
                    <a:pt x="1210" y="2478"/>
                  </a:lnTo>
                  <a:lnTo>
                    <a:pt x="1218" y="2472"/>
                  </a:lnTo>
                  <a:lnTo>
                    <a:pt x="1240" y="2458"/>
                  </a:lnTo>
                  <a:lnTo>
                    <a:pt x="1248" y="2453"/>
                  </a:lnTo>
                  <a:lnTo>
                    <a:pt x="1270" y="2440"/>
                  </a:lnTo>
                  <a:lnTo>
                    <a:pt x="1278" y="2435"/>
                  </a:lnTo>
                  <a:lnTo>
                    <a:pt x="1300" y="2423"/>
                  </a:lnTo>
                  <a:lnTo>
                    <a:pt x="1309" y="2418"/>
                  </a:lnTo>
                  <a:lnTo>
                    <a:pt x="1332" y="2407"/>
                  </a:lnTo>
                  <a:lnTo>
                    <a:pt x="1340" y="2403"/>
                  </a:lnTo>
                  <a:lnTo>
                    <a:pt x="1364" y="2392"/>
                  </a:lnTo>
                  <a:lnTo>
                    <a:pt x="1372" y="2388"/>
                  </a:lnTo>
                  <a:lnTo>
                    <a:pt x="1396" y="2378"/>
                  </a:lnTo>
                  <a:lnTo>
                    <a:pt x="1405" y="2374"/>
                  </a:lnTo>
                  <a:lnTo>
                    <a:pt x="1429" y="2365"/>
                  </a:lnTo>
                  <a:lnTo>
                    <a:pt x="1438" y="2362"/>
                  </a:lnTo>
                  <a:lnTo>
                    <a:pt x="1463" y="2354"/>
                  </a:lnTo>
                  <a:lnTo>
                    <a:pt x="1472" y="2351"/>
                  </a:lnTo>
                  <a:lnTo>
                    <a:pt x="1497" y="2344"/>
                  </a:lnTo>
                  <a:lnTo>
                    <a:pt x="1506" y="2342"/>
                  </a:lnTo>
                  <a:lnTo>
                    <a:pt x="1531" y="2335"/>
                  </a:lnTo>
                  <a:lnTo>
                    <a:pt x="1540" y="2333"/>
                  </a:lnTo>
                  <a:lnTo>
                    <a:pt x="1566" y="2328"/>
                  </a:lnTo>
                  <a:lnTo>
                    <a:pt x="1575" y="2326"/>
                  </a:lnTo>
                  <a:lnTo>
                    <a:pt x="1600" y="2322"/>
                  </a:lnTo>
                  <a:lnTo>
                    <a:pt x="1610" y="2320"/>
                  </a:lnTo>
                  <a:lnTo>
                    <a:pt x="1636" y="2317"/>
                  </a:lnTo>
                  <a:lnTo>
                    <a:pt x="1645" y="2316"/>
                  </a:lnTo>
                  <a:lnTo>
                    <a:pt x="1671" y="2313"/>
                  </a:lnTo>
                  <a:lnTo>
                    <a:pt x="1680" y="2312"/>
                  </a:lnTo>
                  <a:lnTo>
                    <a:pt x="1706" y="2311"/>
                  </a:lnTo>
                  <a:lnTo>
                    <a:pt x="1716" y="2311"/>
                  </a:lnTo>
                  <a:close/>
                  <a:moveTo>
                    <a:pt x="8251" y="2810"/>
                  </a:moveTo>
                  <a:lnTo>
                    <a:pt x="1749" y="2810"/>
                  </a:lnTo>
                  <a:lnTo>
                    <a:pt x="1730" y="2810"/>
                  </a:lnTo>
                  <a:lnTo>
                    <a:pt x="1714" y="2811"/>
                  </a:lnTo>
                  <a:lnTo>
                    <a:pt x="1697" y="2813"/>
                  </a:lnTo>
                  <a:lnTo>
                    <a:pt x="1681" y="2815"/>
                  </a:lnTo>
                  <a:lnTo>
                    <a:pt x="1665" y="2818"/>
                  </a:lnTo>
                  <a:lnTo>
                    <a:pt x="1648" y="2821"/>
                  </a:lnTo>
                  <a:lnTo>
                    <a:pt x="1632" y="2825"/>
                  </a:lnTo>
                  <a:lnTo>
                    <a:pt x="1616" y="2830"/>
                  </a:lnTo>
                  <a:lnTo>
                    <a:pt x="1600" y="2835"/>
                  </a:lnTo>
                  <a:lnTo>
                    <a:pt x="1584" y="2841"/>
                  </a:lnTo>
                  <a:lnTo>
                    <a:pt x="1569" y="2848"/>
                  </a:lnTo>
                  <a:lnTo>
                    <a:pt x="1554" y="2855"/>
                  </a:lnTo>
                  <a:lnTo>
                    <a:pt x="1539" y="2862"/>
                  </a:lnTo>
                  <a:lnTo>
                    <a:pt x="1524" y="2870"/>
                  </a:lnTo>
                  <a:lnTo>
                    <a:pt x="1509" y="2879"/>
                  </a:lnTo>
                  <a:lnTo>
                    <a:pt x="1495" y="2888"/>
                  </a:lnTo>
                  <a:lnTo>
                    <a:pt x="1482" y="2898"/>
                  </a:lnTo>
                  <a:lnTo>
                    <a:pt x="1468" y="2908"/>
                  </a:lnTo>
                  <a:lnTo>
                    <a:pt x="1456" y="2919"/>
                  </a:lnTo>
                  <a:lnTo>
                    <a:pt x="1443" y="2930"/>
                  </a:lnTo>
                  <a:lnTo>
                    <a:pt x="1431" y="2942"/>
                  </a:lnTo>
                  <a:lnTo>
                    <a:pt x="1419" y="2954"/>
                  </a:lnTo>
                  <a:lnTo>
                    <a:pt x="1408" y="2966"/>
                  </a:lnTo>
                  <a:lnTo>
                    <a:pt x="1397" y="2979"/>
                  </a:lnTo>
                  <a:lnTo>
                    <a:pt x="1387" y="2993"/>
                  </a:lnTo>
                  <a:lnTo>
                    <a:pt x="1377" y="3006"/>
                  </a:lnTo>
                  <a:lnTo>
                    <a:pt x="1368" y="3021"/>
                  </a:lnTo>
                  <a:lnTo>
                    <a:pt x="1359" y="3034"/>
                  </a:lnTo>
                  <a:lnTo>
                    <a:pt x="1352" y="3048"/>
                  </a:lnTo>
                  <a:lnTo>
                    <a:pt x="1344" y="3063"/>
                  </a:lnTo>
                  <a:lnTo>
                    <a:pt x="1337" y="3079"/>
                  </a:lnTo>
                  <a:lnTo>
                    <a:pt x="1331" y="3094"/>
                  </a:lnTo>
                  <a:lnTo>
                    <a:pt x="1325" y="3110"/>
                  </a:lnTo>
                  <a:lnTo>
                    <a:pt x="1320" y="3126"/>
                  </a:lnTo>
                  <a:lnTo>
                    <a:pt x="1315" y="3142"/>
                  </a:lnTo>
                  <a:lnTo>
                    <a:pt x="1311" y="3158"/>
                  </a:lnTo>
                  <a:lnTo>
                    <a:pt x="1308" y="3174"/>
                  </a:lnTo>
                  <a:lnTo>
                    <a:pt x="1305" y="3190"/>
                  </a:lnTo>
                  <a:lnTo>
                    <a:pt x="1303" y="3207"/>
                  </a:lnTo>
                  <a:lnTo>
                    <a:pt x="1301" y="3224"/>
                  </a:lnTo>
                  <a:lnTo>
                    <a:pt x="1300" y="3240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60"/>
                  </a:lnTo>
                  <a:lnTo>
                    <a:pt x="1301" y="6776"/>
                  </a:lnTo>
                  <a:lnTo>
                    <a:pt x="1303" y="6793"/>
                  </a:lnTo>
                  <a:lnTo>
                    <a:pt x="1305" y="6810"/>
                  </a:lnTo>
                  <a:lnTo>
                    <a:pt x="1308" y="6826"/>
                  </a:lnTo>
                  <a:lnTo>
                    <a:pt x="1311" y="6842"/>
                  </a:lnTo>
                  <a:lnTo>
                    <a:pt x="1315" y="6858"/>
                  </a:lnTo>
                  <a:lnTo>
                    <a:pt x="1320" y="6874"/>
                  </a:lnTo>
                  <a:lnTo>
                    <a:pt x="1325" y="6890"/>
                  </a:lnTo>
                  <a:lnTo>
                    <a:pt x="1331" y="6906"/>
                  </a:lnTo>
                  <a:lnTo>
                    <a:pt x="1337" y="6921"/>
                  </a:lnTo>
                  <a:lnTo>
                    <a:pt x="1344" y="6937"/>
                  </a:lnTo>
                  <a:lnTo>
                    <a:pt x="1352" y="6952"/>
                  </a:lnTo>
                  <a:lnTo>
                    <a:pt x="1359" y="6966"/>
                  </a:lnTo>
                  <a:lnTo>
                    <a:pt x="1368" y="6979"/>
                  </a:lnTo>
                  <a:lnTo>
                    <a:pt x="1377" y="6994"/>
                  </a:lnTo>
                  <a:lnTo>
                    <a:pt x="1387" y="7007"/>
                  </a:lnTo>
                  <a:lnTo>
                    <a:pt x="1397" y="7021"/>
                  </a:lnTo>
                  <a:lnTo>
                    <a:pt x="1408" y="7034"/>
                  </a:lnTo>
                  <a:lnTo>
                    <a:pt x="1419" y="7046"/>
                  </a:lnTo>
                  <a:lnTo>
                    <a:pt x="1431" y="7058"/>
                  </a:lnTo>
                  <a:lnTo>
                    <a:pt x="1443" y="7070"/>
                  </a:lnTo>
                  <a:lnTo>
                    <a:pt x="1456" y="7081"/>
                  </a:lnTo>
                  <a:lnTo>
                    <a:pt x="1468" y="7092"/>
                  </a:lnTo>
                  <a:lnTo>
                    <a:pt x="1482" y="7102"/>
                  </a:lnTo>
                  <a:lnTo>
                    <a:pt x="1495" y="7112"/>
                  </a:lnTo>
                  <a:lnTo>
                    <a:pt x="1509" y="7121"/>
                  </a:lnTo>
                  <a:lnTo>
                    <a:pt x="1524" y="7130"/>
                  </a:lnTo>
                  <a:lnTo>
                    <a:pt x="1539" y="7138"/>
                  </a:lnTo>
                  <a:lnTo>
                    <a:pt x="1554" y="7145"/>
                  </a:lnTo>
                  <a:lnTo>
                    <a:pt x="1569" y="7152"/>
                  </a:lnTo>
                  <a:lnTo>
                    <a:pt x="1584" y="7159"/>
                  </a:lnTo>
                  <a:lnTo>
                    <a:pt x="1600" y="7165"/>
                  </a:lnTo>
                  <a:lnTo>
                    <a:pt x="1616" y="7170"/>
                  </a:lnTo>
                  <a:lnTo>
                    <a:pt x="1632" y="7175"/>
                  </a:lnTo>
                  <a:lnTo>
                    <a:pt x="1648" y="7179"/>
                  </a:lnTo>
                  <a:lnTo>
                    <a:pt x="1665" y="7182"/>
                  </a:lnTo>
                  <a:lnTo>
                    <a:pt x="1681" y="7185"/>
                  </a:lnTo>
                  <a:lnTo>
                    <a:pt x="1697" y="7187"/>
                  </a:lnTo>
                  <a:lnTo>
                    <a:pt x="1714" y="7189"/>
                  </a:lnTo>
                  <a:lnTo>
                    <a:pt x="1730" y="7190"/>
                  </a:lnTo>
                  <a:lnTo>
                    <a:pt x="1749" y="7190"/>
                  </a:lnTo>
                  <a:lnTo>
                    <a:pt x="8251" y="7190"/>
                  </a:lnTo>
                  <a:lnTo>
                    <a:pt x="8270" y="7190"/>
                  </a:lnTo>
                  <a:lnTo>
                    <a:pt x="8286" y="7189"/>
                  </a:lnTo>
                  <a:lnTo>
                    <a:pt x="8303" y="7187"/>
                  </a:lnTo>
                  <a:lnTo>
                    <a:pt x="8319" y="7185"/>
                  </a:lnTo>
                  <a:lnTo>
                    <a:pt x="8335" y="7182"/>
                  </a:lnTo>
                  <a:lnTo>
                    <a:pt x="8352" y="7179"/>
                  </a:lnTo>
                  <a:lnTo>
                    <a:pt x="8368" y="7175"/>
                  </a:lnTo>
                  <a:lnTo>
                    <a:pt x="8384" y="7170"/>
                  </a:lnTo>
                  <a:lnTo>
                    <a:pt x="8400" y="7165"/>
                  </a:lnTo>
                  <a:lnTo>
                    <a:pt x="8416" y="7159"/>
                  </a:lnTo>
                  <a:lnTo>
                    <a:pt x="8431" y="7152"/>
                  </a:lnTo>
                  <a:lnTo>
                    <a:pt x="8446" y="7145"/>
                  </a:lnTo>
                  <a:lnTo>
                    <a:pt x="8461" y="7138"/>
                  </a:lnTo>
                  <a:lnTo>
                    <a:pt x="8476" y="7130"/>
                  </a:lnTo>
                  <a:lnTo>
                    <a:pt x="8491" y="7121"/>
                  </a:lnTo>
                  <a:lnTo>
                    <a:pt x="8505" y="7112"/>
                  </a:lnTo>
                  <a:lnTo>
                    <a:pt x="8518" y="7102"/>
                  </a:lnTo>
                  <a:lnTo>
                    <a:pt x="8532" y="7092"/>
                  </a:lnTo>
                  <a:lnTo>
                    <a:pt x="8544" y="7081"/>
                  </a:lnTo>
                  <a:lnTo>
                    <a:pt x="8557" y="7070"/>
                  </a:lnTo>
                  <a:lnTo>
                    <a:pt x="8569" y="7058"/>
                  </a:lnTo>
                  <a:lnTo>
                    <a:pt x="8581" y="7046"/>
                  </a:lnTo>
                  <a:lnTo>
                    <a:pt x="8592" y="7034"/>
                  </a:lnTo>
                  <a:lnTo>
                    <a:pt x="8603" y="7021"/>
                  </a:lnTo>
                  <a:lnTo>
                    <a:pt x="8613" y="7007"/>
                  </a:lnTo>
                  <a:lnTo>
                    <a:pt x="8623" y="6994"/>
                  </a:lnTo>
                  <a:lnTo>
                    <a:pt x="8632" y="6979"/>
                  </a:lnTo>
                  <a:lnTo>
                    <a:pt x="8641" y="6966"/>
                  </a:lnTo>
                  <a:lnTo>
                    <a:pt x="8648" y="6952"/>
                  </a:lnTo>
                  <a:lnTo>
                    <a:pt x="8656" y="6937"/>
                  </a:lnTo>
                  <a:lnTo>
                    <a:pt x="8663" y="6921"/>
                  </a:lnTo>
                  <a:lnTo>
                    <a:pt x="8669" y="6906"/>
                  </a:lnTo>
                  <a:lnTo>
                    <a:pt x="8675" y="6890"/>
                  </a:lnTo>
                  <a:lnTo>
                    <a:pt x="8680" y="6874"/>
                  </a:lnTo>
                  <a:lnTo>
                    <a:pt x="8685" y="6858"/>
                  </a:lnTo>
                  <a:lnTo>
                    <a:pt x="8689" y="6842"/>
                  </a:lnTo>
                  <a:lnTo>
                    <a:pt x="8692" y="6826"/>
                  </a:lnTo>
                  <a:lnTo>
                    <a:pt x="8695" y="6810"/>
                  </a:lnTo>
                  <a:lnTo>
                    <a:pt x="8697" y="6793"/>
                  </a:lnTo>
                  <a:lnTo>
                    <a:pt x="8699" y="6776"/>
                  </a:lnTo>
                  <a:lnTo>
                    <a:pt x="8700" y="6760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40"/>
                  </a:lnTo>
                  <a:lnTo>
                    <a:pt x="8699" y="3224"/>
                  </a:lnTo>
                  <a:lnTo>
                    <a:pt x="8697" y="3207"/>
                  </a:lnTo>
                  <a:lnTo>
                    <a:pt x="8695" y="3190"/>
                  </a:lnTo>
                  <a:lnTo>
                    <a:pt x="8692" y="3174"/>
                  </a:lnTo>
                  <a:lnTo>
                    <a:pt x="8689" y="3158"/>
                  </a:lnTo>
                  <a:lnTo>
                    <a:pt x="8685" y="3142"/>
                  </a:lnTo>
                  <a:lnTo>
                    <a:pt x="8680" y="3126"/>
                  </a:lnTo>
                  <a:lnTo>
                    <a:pt x="8675" y="3110"/>
                  </a:lnTo>
                  <a:lnTo>
                    <a:pt x="8669" y="3094"/>
                  </a:lnTo>
                  <a:lnTo>
                    <a:pt x="8663" y="3079"/>
                  </a:lnTo>
                  <a:lnTo>
                    <a:pt x="8656" y="3063"/>
                  </a:lnTo>
                  <a:lnTo>
                    <a:pt x="8648" y="3048"/>
                  </a:lnTo>
                  <a:lnTo>
                    <a:pt x="8641" y="3034"/>
                  </a:lnTo>
                  <a:lnTo>
                    <a:pt x="8632" y="3021"/>
                  </a:lnTo>
                  <a:lnTo>
                    <a:pt x="8623" y="3006"/>
                  </a:lnTo>
                  <a:lnTo>
                    <a:pt x="8613" y="2993"/>
                  </a:lnTo>
                  <a:lnTo>
                    <a:pt x="8603" y="2979"/>
                  </a:lnTo>
                  <a:lnTo>
                    <a:pt x="8592" y="2966"/>
                  </a:lnTo>
                  <a:lnTo>
                    <a:pt x="8581" y="2954"/>
                  </a:lnTo>
                  <a:lnTo>
                    <a:pt x="8569" y="2942"/>
                  </a:lnTo>
                  <a:lnTo>
                    <a:pt x="8557" y="2930"/>
                  </a:lnTo>
                  <a:lnTo>
                    <a:pt x="8544" y="2919"/>
                  </a:lnTo>
                  <a:lnTo>
                    <a:pt x="8532" y="2908"/>
                  </a:lnTo>
                  <a:lnTo>
                    <a:pt x="8518" y="2898"/>
                  </a:lnTo>
                  <a:lnTo>
                    <a:pt x="8505" y="2888"/>
                  </a:lnTo>
                  <a:lnTo>
                    <a:pt x="8491" y="2879"/>
                  </a:lnTo>
                  <a:lnTo>
                    <a:pt x="8476" y="2870"/>
                  </a:lnTo>
                  <a:lnTo>
                    <a:pt x="8461" y="2862"/>
                  </a:lnTo>
                  <a:lnTo>
                    <a:pt x="8446" y="2855"/>
                  </a:lnTo>
                  <a:lnTo>
                    <a:pt x="8431" y="2848"/>
                  </a:lnTo>
                  <a:lnTo>
                    <a:pt x="8416" y="2841"/>
                  </a:lnTo>
                  <a:lnTo>
                    <a:pt x="8400" y="2835"/>
                  </a:lnTo>
                  <a:lnTo>
                    <a:pt x="8384" y="2830"/>
                  </a:lnTo>
                  <a:lnTo>
                    <a:pt x="8368" y="2825"/>
                  </a:lnTo>
                  <a:lnTo>
                    <a:pt x="8352" y="2821"/>
                  </a:lnTo>
                  <a:lnTo>
                    <a:pt x="8335" y="2818"/>
                  </a:lnTo>
                  <a:lnTo>
                    <a:pt x="8319" y="2815"/>
                  </a:lnTo>
                  <a:lnTo>
                    <a:pt x="8303" y="2813"/>
                  </a:lnTo>
                  <a:lnTo>
                    <a:pt x="8286" y="2811"/>
                  </a:lnTo>
                  <a:lnTo>
                    <a:pt x="8270" y="2810"/>
                  </a:lnTo>
                  <a:lnTo>
                    <a:pt x="8251" y="2810"/>
                  </a:lnTo>
                  <a:close/>
                  <a:moveTo>
                    <a:pt x="7827" y="6423"/>
                  </a:moveTo>
                  <a:lnTo>
                    <a:pt x="7808" y="6427"/>
                  </a:lnTo>
                  <a:lnTo>
                    <a:pt x="7788" y="6428"/>
                  </a:lnTo>
                  <a:lnTo>
                    <a:pt x="5000" y="6428"/>
                  </a:lnTo>
                  <a:lnTo>
                    <a:pt x="4980" y="6427"/>
                  </a:lnTo>
                  <a:lnTo>
                    <a:pt x="4961" y="6423"/>
                  </a:lnTo>
                  <a:lnTo>
                    <a:pt x="4943" y="6417"/>
                  </a:lnTo>
                  <a:lnTo>
                    <a:pt x="4925" y="6408"/>
                  </a:lnTo>
                  <a:lnTo>
                    <a:pt x="4909" y="6397"/>
                  </a:lnTo>
                  <a:lnTo>
                    <a:pt x="4894" y="6384"/>
                  </a:lnTo>
                  <a:lnTo>
                    <a:pt x="4881" y="6369"/>
                  </a:lnTo>
                  <a:lnTo>
                    <a:pt x="4870" y="6353"/>
                  </a:lnTo>
                  <a:lnTo>
                    <a:pt x="4861" y="6335"/>
                  </a:lnTo>
                  <a:lnTo>
                    <a:pt x="4855" y="6317"/>
                  </a:lnTo>
                  <a:lnTo>
                    <a:pt x="4851" y="6298"/>
                  </a:lnTo>
                  <a:lnTo>
                    <a:pt x="4850" y="6278"/>
                  </a:lnTo>
                  <a:lnTo>
                    <a:pt x="4851" y="6258"/>
                  </a:lnTo>
                  <a:lnTo>
                    <a:pt x="4855" y="6239"/>
                  </a:lnTo>
                  <a:lnTo>
                    <a:pt x="4861" y="6221"/>
                  </a:lnTo>
                  <a:lnTo>
                    <a:pt x="4870" y="6203"/>
                  </a:lnTo>
                  <a:lnTo>
                    <a:pt x="4881" y="6187"/>
                  </a:lnTo>
                  <a:lnTo>
                    <a:pt x="4894" y="6172"/>
                  </a:lnTo>
                  <a:lnTo>
                    <a:pt x="4909" y="6159"/>
                  </a:lnTo>
                  <a:lnTo>
                    <a:pt x="4925" y="6148"/>
                  </a:lnTo>
                  <a:lnTo>
                    <a:pt x="4943" y="6139"/>
                  </a:lnTo>
                  <a:lnTo>
                    <a:pt x="4961" y="6133"/>
                  </a:lnTo>
                  <a:lnTo>
                    <a:pt x="4980" y="6129"/>
                  </a:lnTo>
                  <a:lnTo>
                    <a:pt x="5000" y="6128"/>
                  </a:lnTo>
                  <a:lnTo>
                    <a:pt x="7788" y="6128"/>
                  </a:lnTo>
                  <a:lnTo>
                    <a:pt x="7808" y="6129"/>
                  </a:lnTo>
                  <a:lnTo>
                    <a:pt x="7827" y="6133"/>
                  </a:lnTo>
                  <a:lnTo>
                    <a:pt x="7845" y="6139"/>
                  </a:lnTo>
                  <a:lnTo>
                    <a:pt x="7863" y="6148"/>
                  </a:lnTo>
                  <a:lnTo>
                    <a:pt x="7879" y="6159"/>
                  </a:lnTo>
                  <a:lnTo>
                    <a:pt x="7894" y="6172"/>
                  </a:lnTo>
                  <a:lnTo>
                    <a:pt x="7907" y="6187"/>
                  </a:lnTo>
                  <a:lnTo>
                    <a:pt x="7918" y="6203"/>
                  </a:lnTo>
                  <a:lnTo>
                    <a:pt x="7927" y="6221"/>
                  </a:lnTo>
                  <a:lnTo>
                    <a:pt x="7933" y="6239"/>
                  </a:lnTo>
                  <a:lnTo>
                    <a:pt x="7937" y="6258"/>
                  </a:lnTo>
                  <a:lnTo>
                    <a:pt x="7938" y="6278"/>
                  </a:lnTo>
                  <a:lnTo>
                    <a:pt x="7937" y="6298"/>
                  </a:lnTo>
                  <a:lnTo>
                    <a:pt x="7933" y="6317"/>
                  </a:lnTo>
                  <a:lnTo>
                    <a:pt x="7927" y="6335"/>
                  </a:lnTo>
                  <a:lnTo>
                    <a:pt x="7918" y="6353"/>
                  </a:lnTo>
                  <a:lnTo>
                    <a:pt x="7907" y="6369"/>
                  </a:lnTo>
                  <a:lnTo>
                    <a:pt x="7894" y="6384"/>
                  </a:lnTo>
                  <a:lnTo>
                    <a:pt x="7879" y="6397"/>
                  </a:lnTo>
                  <a:lnTo>
                    <a:pt x="7863" y="6408"/>
                  </a:lnTo>
                  <a:lnTo>
                    <a:pt x="7845" y="6417"/>
                  </a:lnTo>
                  <a:lnTo>
                    <a:pt x="7827" y="6423"/>
                  </a:lnTo>
                  <a:close/>
                  <a:moveTo>
                    <a:pt x="2427" y="5431"/>
                  </a:moveTo>
                  <a:lnTo>
                    <a:pt x="2432" y="5431"/>
                  </a:lnTo>
                  <a:lnTo>
                    <a:pt x="2441" y="5431"/>
                  </a:lnTo>
                  <a:lnTo>
                    <a:pt x="2444" y="5431"/>
                  </a:lnTo>
                  <a:lnTo>
                    <a:pt x="3490" y="5431"/>
                  </a:lnTo>
                  <a:lnTo>
                    <a:pt x="3493" y="5431"/>
                  </a:lnTo>
                  <a:lnTo>
                    <a:pt x="3502" y="5431"/>
                  </a:lnTo>
                  <a:lnTo>
                    <a:pt x="3507" y="5431"/>
                  </a:lnTo>
                  <a:lnTo>
                    <a:pt x="3516" y="5432"/>
                  </a:lnTo>
                  <a:lnTo>
                    <a:pt x="3522" y="5432"/>
                  </a:lnTo>
                  <a:lnTo>
                    <a:pt x="3530" y="5433"/>
                  </a:lnTo>
                  <a:lnTo>
                    <a:pt x="3536" y="5434"/>
                  </a:lnTo>
                  <a:lnTo>
                    <a:pt x="3544" y="5435"/>
                  </a:lnTo>
                  <a:lnTo>
                    <a:pt x="3550" y="5436"/>
                  </a:lnTo>
                  <a:lnTo>
                    <a:pt x="3558" y="5437"/>
                  </a:lnTo>
                  <a:lnTo>
                    <a:pt x="3564" y="5438"/>
                  </a:lnTo>
                  <a:lnTo>
                    <a:pt x="3572" y="5440"/>
                  </a:lnTo>
                  <a:lnTo>
                    <a:pt x="3578" y="5441"/>
                  </a:lnTo>
                  <a:lnTo>
                    <a:pt x="3586" y="5443"/>
                  </a:lnTo>
                  <a:lnTo>
                    <a:pt x="3591" y="5445"/>
                  </a:lnTo>
                  <a:lnTo>
                    <a:pt x="3600" y="5447"/>
                  </a:lnTo>
                  <a:lnTo>
                    <a:pt x="3605" y="5449"/>
                  </a:lnTo>
                  <a:lnTo>
                    <a:pt x="3613" y="5452"/>
                  </a:lnTo>
                  <a:lnTo>
                    <a:pt x="3618" y="5453"/>
                  </a:lnTo>
                  <a:lnTo>
                    <a:pt x="3626" y="5456"/>
                  </a:lnTo>
                  <a:lnTo>
                    <a:pt x="3632" y="5458"/>
                  </a:lnTo>
                  <a:lnTo>
                    <a:pt x="3640" y="5462"/>
                  </a:lnTo>
                  <a:lnTo>
                    <a:pt x="3645" y="5464"/>
                  </a:lnTo>
                  <a:lnTo>
                    <a:pt x="3653" y="5467"/>
                  </a:lnTo>
                  <a:lnTo>
                    <a:pt x="3658" y="5470"/>
                  </a:lnTo>
                  <a:lnTo>
                    <a:pt x="3665" y="5474"/>
                  </a:lnTo>
                  <a:lnTo>
                    <a:pt x="3670" y="5476"/>
                  </a:lnTo>
                  <a:lnTo>
                    <a:pt x="3678" y="5480"/>
                  </a:lnTo>
                  <a:lnTo>
                    <a:pt x="3683" y="5483"/>
                  </a:lnTo>
                  <a:lnTo>
                    <a:pt x="3690" y="5488"/>
                  </a:lnTo>
                  <a:lnTo>
                    <a:pt x="3695" y="5491"/>
                  </a:lnTo>
                  <a:lnTo>
                    <a:pt x="3703" y="5496"/>
                  </a:lnTo>
                  <a:lnTo>
                    <a:pt x="3707" y="5499"/>
                  </a:lnTo>
                  <a:lnTo>
                    <a:pt x="3714" y="5504"/>
                  </a:lnTo>
                  <a:lnTo>
                    <a:pt x="3719" y="5507"/>
                  </a:lnTo>
                  <a:lnTo>
                    <a:pt x="3726" y="5512"/>
                  </a:lnTo>
                  <a:lnTo>
                    <a:pt x="3730" y="5516"/>
                  </a:lnTo>
                  <a:lnTo>
                    <a:pt x="3737" y="5522"/>
                  </a:lnTo>
                  <a:lnTo>
                    <a:pt x="3741" y="5525"/>
                  </a:lnTo>
                  <a:lnTo>
                    <a:pt x="3748" y="5531"/>
                  </a:lnTo>
                  <a:lnTo>
                    <a:pt x="3752" y="5535"/>
                  </a:lnTo>
                  <a:lnTo>
                    <a:pt x="3758" y="5541"/>
                  </a:lnTo>
                  <a:lnTo>
                    <a:pt x="3762" y="5545"/>
                  </a:lnTo>
                  <a:lnTo>
                    <a:pt x="3768" y="5551"/>
                  </a:lnTo>
                  <a:lnTo>
                    <a:pt x="3772" y="5555"/>
                  </a:lnTo>
                  <a:lnTo>
                    <a:pt x="3778" y="5562"/>
                  </a:lnTo>
                  <a:lnTo>
                    <a:pt x="3781" y="5566"/>
                  </a:lnTo>
                  <a:lnTo>
                    <a:pt x="3787" y="5573"/>
                  </a:lnTo>
                  <a:lnTo>
                    <a:pt x="3791" y="5577"/>
                  </a:lnTo>
                  <a:lnTo>
                    <a:pt x="3796" y="5584"/>
                  </a:lnTo>
                  <a:lnTo>
                    <a:pt x="3799" y="5589"/>
                  </a:lnTo>
                  <a:lnTo>
                    <a:pt x="3804" y="5596"/>
                  </a:lnTo>
                  <a:lnTo>
                    <a:pt x="3807" y="5600"/>
                  </a:lnTo>
                  <a:lnTo>
                    <a:pt x="3812" y="5608"/>
                  </a:lnTo>
                  <a:lnTo>
                    <a:pt x="3815" y="5613"/>
                  </a:lnTo>
                  <a:lnTo>
                    <a:pt x="3820" y="5620"/>
                  </a:lnTo>
                  <a:lnTo>
                    <a:pt x="3823" y="5625"/>
                  </a:lnTo>
                  <a:lnTo>
                    <a:pt x="3827" y="5633"/>
                  </a:lnTo>
                  <a:lnTo>
                    <a:pt x="3829" y="5637"/>
                  </a:lnTo>
                  <a:lnTo>
                    <a:pt x="3833" y="5645"/>
                  </a:lnTo>
                  <a:lnTo>
                    <a:pt x="3835" y="5650"/>
                  </a:lnTo>
                  <a:lnTo>
                    <a:pt x="3839" y="5658"/>
                  </a:lnTo>
                  <a:lnTo>
                    <a:pt x="3841" y="5663"/>
                  </a:lnTo>
                  <a:lnTo>
                    <a:pt x="3845" y="5671"/>
                  </a:lnTo>
                  <a:lnTo>
                    <a:pt x="3847" y="5676"/>
                  </a:lnTo>
                  <a:lnTo>
                    <a:pt x="3850" y="5684"/>
                  </a:lnTo>
                  <a:lnTo>
                    <a:pt x="3851" y="5689"/>
                  </a:lnTo>
                  <a:lnTo>
                    <a:pt x="3854" y="5698"/>
                  </a:lnTo>
                  <a:lnTo>
                    <a:pt x="3856" y="5703"/>
                  </a:lnTo>
                  <a:lnTo>
                    <a:pt x="3858" y="5711"/>
                  </a:lnTo>
                  <a:lnTo>
                    <a:pt x="3860" y="5716"/>
                  </a:lnTo>
                  <a:lnTo>
                    <a:pt x="3862" y="5725"/>
                  </a:lnTo>
                  <a:lnTo>
                    <a:pt x="3863" y="5730"/>
                  </a:lnTo>
                  <a:lnTo>
                    <a:pt x="3865" y="5739"/>
                  </a:lnTo>
                  <a:lnTo>
                    <a:pt x="3866" y="5744"/>
                  </a:lnTo>
                  <a:lnTo>
                    <a:pt x="3867" y="5753"/>
                  </a:lnTo>
                  <a:lnTo>
                    <a:pt x="3868" y="5758"/>
                  </a:lnTo>
                  <a:lnTo>
                    <a:pt x="3869" y="5767"/>
                  </a:lnTo>
                  <a:lnTo>
                    <a:pt x="3870" y="5773"/>
                  </a:lnTo>
                  <a:lnTo>
                    <a:pt x="3871" y="5781"/>
                  </a:lnTo>
                  <a:lnTo>
                    <a:pt x="3871" y="5787"/>
                  </a:lnTo>
                  <a:lnTo>
                    <a:pt x="3872" y="5796"/>
                  </a:lnTo>
                  <a:lnTo>
                    <a:pt x="3872" y="5801"/>
                  </a:lnTo>
                  <a:lnTo>
                    <a:pt x="3872" y="5810"/>
                  </a:lnTo>
                  <a:lnTo>
                    <a:pt x="3872" y="5813"/>
                  </a:lnTo>
                  <a:lnTo>
                    <a:pt x="3872" y="6394"/>
                  </a:lnTo>
                  <a:lnTo>
                    <a:pt x="3872" y="6397"/>
                  </a:lnTo>
                  <a:lnTo>
                    <a:pt x="3872" y="6406"/>
                  </a:lnTo>
                  <a:lnTo>
                    <a:pt x="3872" y="6411"/>
                  </a:lnTo>
                  <a:lnTo>
                    <a:pt x="3871" y="6420"/>
                  </a:lnTo>
                  <a:lnTo>
                    <a:pt x="3871" y="6426"/>
                  </a:lnTo>
                  <a:lnTo>
                    <a:pt x="3870" y="6434"/>
                  </a:lnTo>
                  <a:lnTo>
                    <a:pt x="3869" y="6440"/>
                  </a:lnTo>
                  <a:lnTo>
                    <a:pt x="3868" y="6449"/>
                  </a:lnTo>
                  <a:lnTo>
                    <a:pt x="3867" y="6454"/>
                  </a:lnTo>
                  <a:lnTo>
                    <a:pt x="3866" y="6463"/>
                  </a:lnTo>
                  <a:lnTo>
                    <a:pt x="3865" y="6468"/>
                  </a:lnTo>
                  <a:lnTo>
                    <a:pt x="3863" y="6477"/>
                  </a:lnTo>
                  <a:lnTo>
                    <a:pt x="3862" y="6482"/>
                  </a:lnTo>
                  <a:lnTo>
                    <a:pt x="3860" y="6491"/>
                  </a:lnTo>
                  <a:lnTo>
                    <a:pt x="3858" y="6496"/>
                  </a:lnTo>
                  <a:lnTo>
                    <a:pt x="3856" y="6504"/>
                  </a:lnTo>
                  <a:lnTo>
                    <a:pt x="3854" y="6509"/>
                  </a:lnTo>
                  <a:lnTo>
                    <a:pt x="3851" y="6518"/>
                  </a:lnTo>
                  <a:lnTo>
                    <a:pt x="3850" y="6523"/>
                  </a:lnTo>
                  <a:lnTo>
                    <a:pt x="3847" y="6531"/>
                  </a:lnTo>
                  <a:lnTo>
                    <a:pt x="3845" y="6536"/>
                  </a:lnTo>
                  <a:lnTo>
                    <a:pt x="3841" y="6544"/>
                  </a:lnTo>
                  <a:lnTo>
                    <a:pt x="3839" y="6549"/>
                  </a:lnTo>
                  <a:lnTo>
                    <a:pt x="3835" y="6557"/>
                  </a:lnTo>
                  <a:lnTo>
                    <a:pt x="3833" y="6562"/>
                  </a:lnTo>
                  <a:lnTo>
                    <a:pt x="3829" y="6570"/>
                  </a:lnTo>
                  <a:lnTo>
                    <a:pt x="3827" y="6574"/>
                  </a:lnTo>
                  <a:lnTo>
                    <a:pt x="3823" y="6582"/>
                  </a:lnTo>
                  <a:lnTo>
                    <a:pt x="3821" y="6586"/>
                  </a:lnTo>
                  <a:lnTo>
                    <a:pt x="3816" y="6593"/>
                  </a:lnTo>
                  <a:lnTo>
                    <a:pt x="3813" y="6599"/>
                  </a:lnTo>
                  <a:lnTo>
                    <a:pt x="3808" y="6606"/>
                  </a:lnTo>
                  <a:lnTo>
                    <a:pt x="3805" y="6611"/>
                  </a:lnTo>
                  <a:lnTo>
                    <a:pt x="3800" y="6618"/>
                  </a:lnTo>
                  <a:lnTo>
                    <a:pt x="3796" y="6623"/>
                  </a:lnTo>
                  <a:lnTo>
                    <a:pt x="3791" y="6630"/>
                  </a:lnTo>
                  <a:lnTo>
                    <a:pt x="3787" y="6635"/>
                  </a:lnTo>
                  <a:lnTo>
                    <a:pt x="3782" y="6641"/>
                  </a:lnTo>
                  <a:lnTo>
                    <a:pt x="3778" y="6646"/>
                  </a:lnTo>
                  <a:lnTo>
                    <a:pt x="3772" y="6652"/>
                  </a:lnTo>
                  <a:lnTo>
                    <a:pt x="3768" y="6657"/>
                  </a:lnTo>
                  <a:lnTo>
                    <a:pt x="3762" y="6663"/>
                  </a:lnTo>
                  <a:lnTo>
                    <a:pt x="3758" y="6667"/>
                  </a:lnTo>
                  <a:lnTo>
                    <a:pt x="3751" y="6673"/>
                  </a:lnTo>
                  <a:lnTo>
                    <a:pt x="3747" y="6677"/>
                  </a:lnTo>
                  <a:lnTo>
                    <a:pt x="3741" y="6683"/>
                  </a:lnTo>
                  <a:lnTo>
                    <a:pt x="3736" y="6686"/>
                  </a:lnTo>
                  <a:lnTo>
                    <a:pt x="3730" y="6692"/>
                  </a:lnTo>
                  <a:lnTo>
                    <a:pt x="3725" y="6695"/>
                  </a:lnTo>
                  <a:lnTo>
                    <a:pt x="3718" y="6701"/>
                  </a:lnTo>
                  <a:lnTo>
                    <a:pt x="3714" y="6704"/>
                  </a:lnTo>
                  <a:lnTo>
                    <a:pt x="3707" y="6709"/>
                  </a:lnTo>
                  <a:lnTo>
                    <a:pt x="3702" y="6712"/>
                  </a:lnTo>
                  <a:lnTo>
                    <a:pt x="3695" y="6717"/>
                  </a:lnTo>
                  <a:lnTo>
                    <a:pt x="3690" y="6719"/>
                  </a:lnTo>
                  <a:lnTo>
                    <a:pt x="3683" y="6724"/>
                  </a:lnTo>
                  <a:lnTo>
                    <a:pt x="3680" y="6725"/>
                  </a:lnTo>
                  <a:lnTo>
                    <a:pt x="3673" y="6730"/>
                  </a:lnTo>
                  <a:lnTo>
                    <a:pt x="3667" y="6733"/>
                  </a:lnTo>
                  <a:lnTo>
                    <a:pt x="3659" y="6737"/>
                  </a:lnTo>
                  <a:lnTo>
                    <a:pt x="3654" y="6739"/>
                  </a:lnTo>
                  <a:lnTo>
                    <a:pt x="3646" y="6743"/>
                  </a:lnTo>
                  <a:lnTo>
                    <a:pt x="3640" y="6746"/>
                  </a:lnTo>
                  <a:lnTo>
                    <a:pt x="3632" y="6749"/>
                  </a:lnTo>
                  <a:lnTo>
                    <a:pt x="3626" y="6751"/>
                  </a:lnTo>
                  <a:lnTo>
                    <a:pt x="3618" y="6754"/>
                  </a:lnTo>
                  <a:lnTo>
                    <a:pt x="3613" y="6756"/>
                  </a:lnTo>
                  <a:lnTo>
                    <a:pt x="3604" y="6759"/>
                  </a:lnTo>
                  <a:lnTo>
                    <a:pt x="3599" y="6760"/>
                  </a:lnTo>
                  <a:lnTo>
                    <a:pt x="3591" y="6763"/>
                  </a:lnTo>
                  <a:lnTo>
                    <a:pt x="3585" y="6764"/>
                  </a:lnTo>
                  <a:lnTo>
                    <a:pt x="3577" y="6766"/>
                  </a:lnTo>
                  <a:lnTo>
                    <a:pt x="3571" y="6767"/>
                  </a:lnTo>
                  <a:lnTo>
                    <a:pt x="3563" y="6769"/>
                  </a:lnTo>
                  <a:lnTo>
                    <a:pt x="3557" y="6770"/>
                  </a:lnTo>
                  <a:lnTo>
                    <a:pt x="3549" y="6772"/>
                  </a:lnTo>
                  <a:lnTo>
                    <a:pt x="3543" y="6772"/>
                  </a:lnTo>
                  <a:lnTo>
                    <a:pt x="3535" y="6773"/>
                  </a:lnTo>
                  <a:lnTo>
                    <a:pt x="3529" y="6774"/>
                  </a:lnTo>
                  <a:lnTo>
                    <a:pt x="3521" y="6775"/>
                  </a:lnTo>
                  <a:lnTo>
                    <a:pt x="3515" y="6775"/>
                  </a:lnTo>
                  <a:lnTo>
                    <a:pt x="3507" y="6776"/>
                  </a:lnTo>
                  <a:lnTo>
                    <a:pt x="3501" y="6776"/>
                  </a:lnTo>
                  <a:lnTo>
                    <a:pt x="3493" y="6776"/>
                  </a:lnTo>
                  <a:lnTo>
                    <a:pt x="3490" y="6776"/>
                  </a:lnTo>
                  <a:lnTo>
                    <a:pt x="2444" y="6776"/>
                  </a:lnTo>
                  <a:lnTo>
                    <a:pt x="2441" y="6776"/>
                  </a:lnTo>
                  <a:lnTo>
                    <a:pt x="2433" y="6776"/>
                  </a:lnTo>
                  <a:lnTo>
                    <a:pt x="2427" y="6776"/>
                  </a:lnTo>
                  <a:lnTo>
                    <a:pt x="2419" y="6775"/>
                  </a:lnTo>
                  <a:lnTo>
                    <a:pt x="2413" y="6775"/>
                  </a:lnTo>
                  <a:lnTo>
                    <a:pt x="2405" y="6774"/>
                  </a:lnTo>
                  <a:lnTo>
                    <a:pt x="2399" y="6773"/>
                  </a:lnTo>
                  <a:lnTo>
                    <a:pt x="2390" y="6772"/>
                  </a:lnTo>
                  <a:lnTo>
                    <a:pt x="2385" y="6772"/>
                  </a:lnTo>
                  <a:lnTo>
                    <a:pt x="2376" y="6770"/>
                  </a:lnTo>
                  <a:lnTo>
                    <a:pt x="2371" y="6769"/>
                  </a:lnTo>
                  <a:lnTo>
                    <a:pt x="2362" y="6767"/>
                  </a:lnTo>
                  <a:lnTo>
                    <a:pt x="2357" y="6766"/>
                  </a:lnTo>
                  <a:lnTo>
                    <a:pt x="2348" y="6764"/>
                  </a:lnTo>
                  <a:lnTo>
                    <a:pt x="2343" y="6763"/>
                  </a:lnTo>
                  <a:lnTo>
                    <a:pt x="2335" y="6760"/>
                  </a:lnTo>
                  <a:lnTo>
                    <a:pt x="2329" y="6759"/>
                  </a:lnTo>
                  <a:lnTo>
                    <a:pt x="2321" y="6756"/>
                  </a:lnTo>
                  <a:lnTo>
                    <a:pt x="2315" y="6754"/>
                  </a:lnTo>
                  <a:lnTo>
                    <a:pt x="2307" y="6751"/>
                  </a:lnTo>
                  <a:lnTo>
                    <a:pt x="2301" y="6749"/>
                  </a:lnTo>
                  <a:lnTo>
                    <a:pt x="2293" y="6745"/>
                  </a:lnTo>
                  <a:lnTo>
                    <a:pt x="2288" y="6743"/>
                  </a:lnTo>
                  <a:lnTo>
                    <a:pt x="2280" y="6739"/>
                  </a:lnTo>
                  <a:lnTo>
                    <a:pt x="2274" y="6737"/>
                  </a:lnTo>
                  <a:lnTo>
                    <a:pt x="2267" y="6733"/>
                  </a:lnTo>
                  <a:lnTo>
                    <a:pt x="2261" y="6730"/>
                  </a:lnTo>
                  <a:lnTo>
                    <a:pt x="2254" y="6725"/>
                  </a:lnTo>
                  <a:lnTo>
                    <a:pt x="2251" y="6724"/>
                  </a:lnTo>
                  <a:lnTo>
                    <a:pt x="2244" y="6719"/>
                  </a:lnTo>
                  <a:lnTo>
                    <a:pt x="2239" y="6717"/>
                  </a:lnTo>
                  <a:lnTo>
                    <a:pt x="2232" y="6712"/>
                  </a:lnTo>
                  <a:lnTo>
                    <a:pt x="2227" y="6709"/>
                  </a:lnTo>
                  <a:lnTo>
                    <a:pt x="2220" y="6704"/>
                  </a:lnTo>
                  <a:lnTo>
                    <a:pt x="2216" y="6701"/>
                  </a:lnTo>
                  <a:lnTo>
                    <a:pt x="2209" y="6695"/>
                  </a:lnTo>
                  <a:lnTo>
                    <a:pt x="2204" y="6692"/>
                  </a:lnTo>
                  <a:lnTo>
                    <a:pt x="2198" y="6686"/>
                  </a:lnTo>
                  <a:lnTo>
                    <a:pt x="2193" y="6683"/>
                  </a:lnTo>
                  <a:lnTo>
                    <a:pt x="2187" y="6677"/>
                  </a:lnTo>
                  <a:lnTo>
                    <a:pt x="2183" y="6673"/>
                  </a:lnTo>
                  <a:lnTo>
                    <a:pt x="2176" y="6667"/>
                  </a:lnTo>
                  <a:lnTo>
                    <a:pt x="2172" y="6663"/>
                  </a:lnTo>
                  <a:lnTo>
                    <a:pt x="2166" y="6657"/>
                  </a:lnTo>
                  <a:lnTo>
                    <a:pt x="2162" y="6652"/>
                  </a:lnTo>
                  <a:lnTo>
                    <a:pt x="2156" y="6646"/>
                  </a:lnTo>
                  <a:lnTo>
                    <a:pt x="2152" y="6641"/>
                  </a:lnTo>
                  <a:lnTo>
                    <a:pt x="2147" y="6635"/>
                  </a:lnTo>
                  <a:lnTo>
                    <a:pt x="2143" y="6630"/>
                  </a:lnTo>
                  <a:lnTo>
                    <a:pt x="2138" y="6623"/>
                  </a:lnTo>
                  <a:lnTo>
                    <a:pt x="2134" y="6618"/>
                  </a:lnTo>
                  <a:lnTo>
                    <a:pt x="2129" y="6611"/>
                  </a:lnTo>
                  <a:lnTo>
                    <a:pt x="2126" y="6606"/>
                  </a:lnTo>
                  <a:lnTo>
                    <a:pt x="2121" y="6599"/>
                  </a:lnTo>
                  <a:lnTo>
                    <a:pt x="2118" y="6593"/>
                  </a:lnTo>
                  <a:lnTo>
                    <a:pt x="2113" y="6586"/>
                  </a:lnTo>
                  <a:lnTo>
                    <a:pt x="2111" y="6582"/>
                  </a:lnTo>
                  <a:lnTo>
                    <a:pt x="2107" y="6574"/>
                  </a:lnTo>
                  <a:lnTo>
                    <a:pt x="2105" y="6570"/>
                  </a:lnTo>
                  <a:lnTo>
                    <a:pt x="2101" y="6562"/>
                  </a:lnTo>
                  <a:lnTo>
                    <a:pt x="2099" y="6557"/>
                  </a:lnTo>
                  <a:lnTo>
                    <a:pt x="2095" y="6549"/>
                  </a:lnTo>
                  <a:lnTo>
                    <a:pt x="2093" y="6544"/>
                  </a:lnTo>
                  <a:lnTo>
                    <a:pt x="2089" y="6536"/>
                  </a:lnTo>
                  <a:lnTo>
                    <a:pt x="2087" y="6531"/>
                  </a:lnTo>
                  <a:lnTo>
                    <a:pt x="2084" y="6523"/>
                  </a:lnTo>
                  <a:lnTo>
                    <a:pt x="2083" y="6518"/>
                  </a:lnTo>
                  <a:lnTo>
                    <a:pt x="2080" y="6509"/>
                  </a:lnTo>
                  <a:lnTo>
                    <a:pt x="2078" y="6504"/>
                  </a:lnTo>
                  <a:lnTo>
                    <a:pt x="2076" y="6496"/>
                  </a:lnTo>
                  <a:lnTo>
                    <a:pt x="2074" y="6491"/>
                  </a:lnTo>
                  <a:lnTo>
                    <a:pt x="2072" y="6482"/>
                  </a:lnTo>
                  <a:lnTo>
                    <a:pt x="2071" y="6477"/>
                  </a:lnTo>
                  <a:lnTo>
                    <a:pt x="2069" y="6468"/>
                  </a:lnTo>
                  <a:lnTo>
                    <a:pt x="2068" y="6463"/>
                  </a:lnTo>
                  <a:lnTo>
                    <a:pt x="2067" y="6454"/>
                  </a:lnTo>
                  <a:lnTo>
                    <a:pt x="2066" y="6449"/>
                  </a:lnTo>
                  <a:lnTo>
                    <a:pt x="2065" y="6440"/>
                  </a:lnTo>
                  <a:lnTo>
                    <a:pt x="2064" y="6434"/>
                  </a:lnTo>
                  <a:lnTo>
                    <a:pt x="2063" y="6426"/>
                  </a:lnTo>
                  <a:lnTo>
                    <a:pt x="2063" y="6420"/>
                  </a:lnTo>
                  <a:lnTo>
                    <a:pt x="2062" y="6411"/>
                  </a:lnTo>
                  <a:lnTo>
                    <a:pt x="2062" y="6406"/>
                  </a:lnTo>
                  <a:lnTo>
                    <a:pt x="2062" y="6397"/>
                  </a:lnTo>
                  <a:lnTo>
                    <a:pt x="2062" y="6394"/>
                  </a:lnTo>
                  <a:lnTo>
                    <a:pt x="2062" y="5813"/>
                  </a:lnTo>
                  <a:lnTo>
                    <a:pt x="2062" y="5810"/>
                  </a:lnTo>
                  <a:lnTo>
                    <a:pt x="2062" y="5801"/>
                  </a:lnTo>
                  <a:lnTo>
                    <a:pt x="2062" y="5796"/>
                  </a:lnTo>
                  <a:lnTo>
                    <a:pt x="2063" y="5787"/>
                  </a:lnTo>
                  <a:lnTo>
                    <a:pt x="2063" y="5781"/>
                  </a:lnTo>
                  <a:lnTo>
                    <a:pt x="2064" y="5773"/>
                  </a:lnTo>
                  <a:lnTo>
                    <a:pt x="2065" y="5767"/>
                  </a:lnTo>
                  <a:lnTo>
                    <a:pt x="2066" y="5758"/>
                  </a:lnTo>
                  <a:lnTo>
                    <a:pt x="2067" y="5753"/>
                  </a:lnTo>
                  <a:lnTo>
                    <a:pt x="2068" y="5744"/>
                  </a:lnTo>
                  <a:lnTo>
                    <a:pt x="2069" y="5739"/>
                  </a:lnTo>
                  <a:lnTo>
                    <a:pt x="2071" y="5730"/>
                  </a:lnTo>
                  <a:lnTo>
                    <a:pt x="2072" y="5725"/>
                  </a:lnTo>
                  <a:lnTo>
                    <a:pt x="2074" y="5716"/>
                  </a:lnTo>
                  <a:lnTo>
                    <a:pt x="2076" y="5711"/>
                  </a:lnTo>
                  <a:lnTo>
                    <a:pt x="2078" y="5703"/>
                  </a:lnTo>
                  <a:lnTo>
                    <a:pt x="2080" y="5698"/>
                  </a:lnTo>
                  <a:lnTo>
                    <a:pt x="2083" y="5689"/>
                  </a:lnTo>
                  <a:lnTo>
                    <a:pt x="2084" y="5684"/>
                  </a:lnTo>
                  <a:lnTo>
                    <a:pt x="2087" y="5676"/>
                  </a:lnTo>
                  <a:lnTo>
                    <a:pt x="2089" y="5671"/>
                  </a:lnTo>
                  <a:lnTo>
                    <a:pt x="2093" y="5663"/>
                  </a:lnTo>
                  <a:lnTo>
                    <a:pt x="2095" y="5658"/>
                  </a:lnTo>
                  <a:lnTo>
                    <a:pt x="2099" y="5650"/>
                  </a:lnTo>
                  <a:lnTo>
                    <a:pt x="2101" y="5645"/>
                  </a:lnTo>
                  <a:lnTo>
                    <a:pt x="2105" y="5637"/>
                  </a:lnTo>
                  <a:lnTo>
                    <a:pt x="2107" y="5633"/>
                  </a:lnTo>
                  <a:lnTo>
                    <a:pt x="2111" y="5625"/>
                  </a:lnTo>
                  <a:lnTo>
                    <a:pt x="2114" y="5620"/>
                  </a:lnTo>
                  <a:lnTo>
                    <a:pt x="2119" y="5613"/>
                  </a:lnTo>
                  <a:lnTo>
                    <a:pt x="2122" y="5608"/>
                  </a:lnTo>
                  <a:lnTo>
                    <a:pt x="2127" y="5600"/>
                  </a:lnTo>
                  <a:lnTo>
                    <a:pt x="2130" y="5596"/>
                  </a:lnTo>
                  <a:lnTo>
                    <a:pt x="2135" y="5589"/>
                  </a:lnTo>
                  <a:lnTo>
                    <a:pt x="2138" y="5584"/>
                  </a:lnTo>
                  <a:lnTo>
                    <a:pt x="2143" y="5577"/>
                  </a:lnTo>
                  <a:lnTo>
                    <a:pt x="2147" y="5573"/>
                  </a:lnTo>
                  <a:lnTo>
                    <a:pt x="2153" y="5566"/>
                  </a:lnTo>
                  <a:lnTo>
                    <a:pt x="2156" y="5562"/>
                  </a:lnTo>
                  <a:lnTo>
                    <a:pt x="2162" y="5555"/>
                  </a:lnTo>
                  <a:lnTo>
                    <a:pt x="2166" y="5551"/>
                  </a:lnTo>
                  <a:lnTo>
                    <a:pt x="2172" y="5545"/>
                  </a:lnTo>
                  <a:lnTo>
                    <a:pt x="2176" y="5541"/>
                  </a:lnTo>
                  <a:lnTo>
                    <a:pt x="2182" y="5535"/>
                  </a:lnTo>
                  <a:lnTo>
                    <a:pt x="2186" y="5531"/>
                  </a:lnTo>
                  <a:lnTo>
                    <a:pt x="2193" y="5525"/>
                  </a:lnTo>
                  <a:lnTo>
                    <a:pt x="2197" y="5522"/>
                  </a:lnTo>
                  <a:lnTo>
                    <a:pt x="2204" y="5516"/>
                  </a:lnTo>
                  <a:lnTo>
                    <a:pt x="2208" y="5512"/>
                  </a:lnTo>
                  <a:lnTo>
                    <a:pt x="2215" y="5507"/>
                  </a:lnTo>
                  <a:lnTo>
                    <a:pt x="2220" y="5504"/>
                  </a:lnTo>
                  <a:lnTo>
                    <a:pt x="2227" y="5499"/>
                  </a:lnTo>
                  <a:lnTo>
                    <a:pt x="2231" y="5496"/>
                  </a:lnTo>
                  <a:lnTo>
                    <a:pt x="2239" y="5491"/>
                  </a:lnTo>
                  <a:lnTo>
                    <a:pt x="2244" y="5488"/>
                  </a:lnTo>
                  <a:lnTo>
                    <a:pt x="2251" y="5483"/>
                  </a:lnTo>
                  <a:lnTo>
                    <a:pt x="2256" y="5480"/>
                  </a:lnTo>
                  <a:lnTo>
                    <a:pt x="2264" y="5476"/>
                  </a:lnTo>
                  <a:lnTo>
                    <a:pt x="2268" y="5474"/>
                  </a:lnTo>
                  <a:lnTo>
                    <a:pt x="2276" y="5470"/>
                  </a:lnTo>
                  <a:lnTo>
                    <a:pt x="2281" y="5468"/>
                  </a:lnTo>
                  <a:lnTo>
                    <a:pt x="2289" y="5464"/>
                  </a:lnTo>
                  <a:lnTo>
                    <a:pt x="2294" y="5462"/>
                  </a:lnTo>
                  <a:lnTo>
                    <a:pt x="2302" y="5458"/>
                  </a:lnTo>
                  <a:lnTo>
                    <a:pt x="2307" y="5456"/>
                  </a:lnTo>
                  <a:lnTo>
                    <a:pt x="2315" y="5453"/>
                  </a:lnTo>
                  <a:lnTo>
                    <a:pt x="2320" y="5452"/>
                  </a:lnTo>
                  <a:lnTo>
                    <a:pt x="2329" y="5449"/>
                  </a:lnTo>
                  <a:lnTo>
                    <a:pt x="2334" y="5447"/>
                  </a:lnTo>
                  <a:lnTo>
                    <a:pt x="2342" y="5445"/>
                  </a:lnTo>
                  <a:lnTo>
                    <a:pt x="2347" y="5443"/>
                  </a:lnTo>
                  <a:lnTo>
                    <a:pt x="2356" y="5441"/>
                  </a:lnTo>
                  <a:lnTo>
                    <a:pt x="2361" y="5440"/>
                  </a:lnTo>
                  <a:lnTo>
                    <a:pt x="2370" y="5438"/>
                  </a:lnTo>
                  <a:lnTo>
                    <a:pt x="2375" y="5437"/>
                  </a:lnTo>
                  <a:lnTo>
                    <a:pt x="2384" y="5436"/>
                  </a:lnTo>
                  <a:lnTo>
                    <a:pt x="2389" y="5435"/>
                  </a:lnTo>
                  <a:lnTo>
                    <a:pt x="2398" y="5434"/>
                  </a:lnTo>
                  <a:lnTo>
                    <a:pt x="2404" y="5433"/>
                  </a:lnTo>
                  <a:lnTo>
                    <a:pt x="2412" y="5432"/>
                  </a:lnTo>
                  <a:lnTo>
                    <a:pt x="2418" y="5432"/>
                  </a:lnTo>
                  <a:lnTo>
                    <a:pt x="2427" y="5431"/>
                  </a:lnTo>
                  <a:close/>
                  <a:moveTo>
                    <a:pt x="3493" y="5731"/>
                  </a:moveTo>
                  <a:lnTo>
                    <a:pt x="3489" y="5731"/>
                  </a:lnTo>
                  <a:lnTo>
                    <a:pt x="2445" y="5731"/>
                  </a:lnTo>
                  <a:lnTo>
                    <a:pt x="2441" y="5731"/>
                  </a:lnTo>
                  <a:lnTo>
                    <a:pt x="2438" y="5731"/>
                  </a:lnTo>
                  <a:lnTo>
                    <a:pt x="2435" y="5732"/>
                  </a:lnTo>
                  <a:lnTo>
                    <a:pt x="2432" y="5732"/>
                  </a:lnTo>
                  <a:lnTo>
                    <a:pt x="2429" y="5732"/>
                  </a:lnTo>
                  <a:lnTo>
                    <a:pt x="2426" y="5733"/>
                  </a:lnTo>
                  <a:lnTo>
                    <a:pt x="2423" y="5734"/>
                  </a:lnTo>
                  <a:lnTo>
                    <a:pt x="2420" y="5735"/>
                  </a:lnTo>
                  <a:lnTo>
                    <a:pt x="2417" y="5736"/>
                  </a:lnTo>
                  <a:lnTo>
                    <a:pt x="2414" y="5737"/>
                  </a:lnTo>
                  <a:lnTo>
                    <a:pt x="2411" y="5738"/>
                  </a:lnTo>
                  <a:lnTo>
                    <a:pt x="2408" y="5739"/>
                  </a:lnTo>
                  <a:lnTo>
                    <a:pt x="2405" y="5741"/>
                  </a:lnTo>
                  <a:lnTo>
                    <a:pt x="2403" y="5742"/>
                  </a:lnTo>
                  <a:lnTo>
                    <a:pt x="2400" y="5744"/>
                  </a:lnTo>
                  <a:lnTo>
                    <a:pt x="2398" y="5745"/>
                  </a:lnTo>
                  <a:lnTo>
                    <a:pt x="2395" y="5747"/>
                  </a:lnTo>
                  <a:lnTo>
                    <a:pt x="2393" y="5749"/>
                  </a:lnTo>
                  <a:lnTo>
                    <a:pt x="2391" y="5751"/>
                  </a:lnTo>
                  <a:lnTo>
                    <a:pt x="2388" y="5753"/>
                  </a:lnTo>
                  <a:lnTo>
                    <a:pt x="2386" y="5755"/>
                  </a:lnTo>
                  <a:lnTo>
                    <a:pt x="2384" y="5757"/>
                  </a:lnTo>
                  <a:lnTo>
                    <a:pt x="2382" y="5760"/>
                  </a:lnTo>
                  <a:lnTo>
                    <a:pt x="2380" y="5762"/>
                  </a:lnTo>
                  <a:lnTo>
                    <a:pt x="2378" y="5764"/>
                  </a:lnTo>
                  <a:lnTo>
                    <a:pt x="2376" y="5767"/>
                  </a:lnTo>
                  <a:lnTo>
                    <a:pt x="2375" y="5769"/>
                  </a:lnTo>
                  <a:lnTo>
                    <a:pt x="2373" y="5772"/>
                  </a:lnTo>
                  <a:lnTo>
                    <a:pt x="2372" y="5774"/>
                  </a:lnTo>
                  <a:lnTo>
                    <a:pt x="2370" y="5777"/>
                  </a:lnTo>
                  <a:lnTo>
                    <a:pt x="2369" y="5780"/>
                  </a:lnTo>
                  <a:lnTo>
                    <a:pt x="2368" y="5783"/>
                  </a:lnTo>
                  <a:lnTo>
                    <a:pt x="2367" y="5786"/>
                  </a:lnTo>
                  <a:lnTo>
                    <a:pt x="2366" y="5789"/>
                  </a:lnTo>
                  <a:lnTo>
                    <a:pt x="2365" y="5792"/>
                  </a:lnTo>
                  <a:lnTo>
                    <a:pt x="2364" y="5795"/>
                  </a:lnTo>
                  <a:lnTo>
                    <a:pt x="2363" y="5798"/>
                  </a:lnTo>
                  <a:lnTo>
                    <a:pt x="2363" y="5801"/>
                  </a:lnTo>
                  <a:lnTo>
                    <a:pt x="2363" y="5804"/>
                  </a:lnTo>
                  <a:lnTo>
                    <a:pt x="2362" y="5807"/>
                  </a:lnTo>
                  <a:lnTo>
                    <a:pt x="2362" y="5810"/>
                  </a:lnTo>
                  <a:lnTo>
                    <a:pt x="2362" y="5814"/>
                  </a:lnTo>
                  <a:lnTo>
                    <a:pt x="2362" y="6393"/>
                  </a:lnTo>
                  <a:lnTo>
                    <a:pt x="2362" y="6397"/>
                  </a:lnTo>
                  <a:lnTo>
                    <a:pt x="2362" y="6400"/>
                  </a:lnTo>
                  <a:lnTo>
                    <a:pt x="2363" y="6403"/>
                  </a:lnTo>
                  <a:lnTo>
                    <a:pt x="2363" y="6406"/>
                  </a:lnTo>
                  <a:lnTo>
                    <a:pt x="2363" y="6409"/>
                  </a:lnTo>
                  <a:lnTo>
                    <a:pt x="2364" y="6412"/>
                  </a:lnTo>
                  <a:lnTo>
                    <a:pt x="2365" y="6415"/>
                  </a:lnTo>
                  <a:lnTo>
                    <a:pt x="2366" y="6418"/>
                  </a:lnTo>
                  <a:lnTo>
                    <a:pt x="2367" y="6421"/>
                  </a:lnTo>
                  <a:lnTo>
                    <a:pt x="2368" y="6424"/>
                  </a:lnTo>
                  <a:lnTo>
                    <a:pt x="2369" y="6427"/>
                  </a:lnTo>
                  <a:lnTo>
                    <a:pt x="2370" y="6430"/>
                  </a:lnTo>
                  <a:lnTo>
                    <a:pt x="2372" y="6433"/>
                  </a:lnTo>
                  <a:lnTo>
                    <a:pt x="2374" y="6436"/>
                  </a:lnTo>
                  <a:lnTo>
                    <a:pt x="2375" y="6439"/>
                  </a:lnTo>
                  <a:lnTo>
                    <a:pt x="2377" y="6441"/>
                  </a:lnTo>
                  <a:lnTo>
                    <a:pt x="2378" y="6444"/>
                  </a:lnTo>
                  <a:lnTo>
                    <a:pt x="2380" y="6446"/>
                  </a:lnTo>
                  <a:lnTo>
                    <a:pt x="2382" y="6448"/>
                  </a:lnTo>
                  <a:lnTo>
                    <a:pt x="2384" y="6450"/>
                  </a:lnTo>
                  <a:lnTo>
                    <a:pt x="2386" y="6452"/>
                  </a:lnTo>
                  <a:lnTo>
                    <a:pt x="2388" y="6454"/>
                  </a:lnTo>
                  <a:lnTo>
                    <a:pt x="2390" y="6456"/>
                  </a:lnTo>
                  <a:lnTo>
                    <a:pt x="2392" y="6458"/>
                  </a:lnTo>
                  <a:lnTo>
                    <a:pt x="2395" y="6460"/>
                  </a:lnTo>
                  <a:lnTo>
                    <a:pt x="2397" y="6461"/>
                  </a:lnTo>
                  <a:lnTo>
                    <a:pt x="2400" y="6463"/>
                  </a:lnTo>
                  <a:lnTo>
                    <a:pt x="2404" y="6465"/>
                  </a:lnTo>
                  <a:lnTo>
                    <a:pt x="2407" y="6468"/>
                  </a:lnTo>
                  <a:lnTo>
                    <a:pt x="2410" y="6469"/>
                  </a:lnTo>
                  <a:lnTo>
                    <a:pt x="2412" y="6470"/>
                  </a:lnTo>
                  <a:lnTo>
                    <a:pt x="2414" y="6471"/>
                  </a:lnTo>
                  <a:lnTo>
                    <a:pt x="2417" y="6472"/>
                  </a:lnTo>
                  <a:lnTo>
                    <a:pt x="2419" y="6473"/>
                  </a:lnTo>
                  <a:lnTo>
                    <a:pt x="2422" y="6473"/>
                  </a:lnTo>
                  <a:lnTo>
                    <a:pt x="2425" y="6474"/>
                  </a:lnTo>
                  <a:lnTo>
                    <a:pt x="2428" y="6475"/>
                  </a:lnTo>
                  <a:lnTo>
                    <a:pt x="2431" y="6475"/>
                  </a:lnTo>
                  <a:lnTo>
                    <a:pt x="2434" y="6475"/>
                  </a:lnTo>
                  <a:lnTo>
                    <a:pt x="2437" y="6476"/>
                  </a:lnTo>
                  <a:lnTo>
                    <a:pt x="2441" y="6476"/>
                  </a:lnTo>
                  <a:lnTo>
                    <a:pt x="2445" y="6476"/>
                  </a:lnTo>
                  <a:lnTo>
                    <a:pt x="3489" y="6476"/>
                  </a:lnTo>
                  <a:lnTo>
                    <a:pt x="3493" y="6476"/>
                  </a:lnTo>
                  <a:lnTo>
                    <a:pt x="3496" y="6476"/>
                  </a:lnTo>
                  <a:lnTo>
                    <a:pt x="3500" y="6475"/>
                  </a:lnTo>
                  <a:lnTo>
                    <a:pt x="3503" y="6475"/>
                  </a:lnTo>
                  <a:lnTo>
                    <a:pt x="3506" y="6475"/>
                  </a:lnTo>
                  <a:lnTo>
                    <a:pt x="3509" y="6474"/>
                  </a:lnTo>
                  <a:lnTo>
                    <a:pt x="3512" y="6473"/>
                  </a:lnTo>
                  <a:lnTo>
                    <a:pt x="3515" y="6472"/>
                  </a:lnTo>
                  <a:lnTo>
                    <a:pt x="3517" y="6472"/>
                  </a:lnTo>
                  <a:lnTo>
                    <a:pt x="3520" y="6471"/>
                  </a:lnTo>
                  <a:lnTo>
                    <a:pt x="3522" y="6470"/>
                  </a:lnTo>
                  <a:lnTo>
                    <a:pt x="3525" y="6469"/>
                  </a:lnTo>
                  <a:lnTo>
                    <a:pt x="3527" y="6467"/>
                  </a:lnTo>
                  <a:lnTo>
                    <a:pt x="3530" y="6465"/>
                  </a:lnTo>
                  <a:lnTo>
                    <a:pt x="3534" y="6463"/>
                  </a:lnTo>
                  <a:lnTo>
                    <a:pt x="3537" y="6461"/>
                  </a:lnTo>
                  <a:lnTo>
                    <a:pt x="3539" y="6460"/>
                  </a:lnTo>
                  <a:lnTo>
                    <a:pt x="3542" y="6458"/>
                  </a:lnTo>
                  <a:lnTo>
                    <a:pt x="3544" y="6456"/>
                  </a:lnTo>
                  <a:lnTo>
                    <a:pt x="3546" y="6454"/>
                  </a:lnTo>
                  <a:lnTo>
                    <a:pt x="3548" y="6452"/>
                  </a:lnTo>
                  <a:lnTo>
                    <a:pt x="3550" y="6450"/>
                  </a:lnTo>
                  <a:lnTo>
                    <a:pt x="3552" y="6448"/>
                  </a:lnTo>
                  <a:lnTo>
                    <a:pt x="3554" y="6446"/>
                  </a:lnTo>
                  <a:lnTo>
                    <a:pt x="3556" y="6444"/>
                  </a:lnTo>
                  <a:lnTo>
                    <a:pt x="3557" y="6441"/>
                  </a:lnTo>
                  <a:lnTo>
                    <a:pt x="3559" y="6439"/>
                  </a:lnTo>
                  <a:lnTo>
                    <a:pt x="3560" y="6436"/>
                  </a:lnTo>
                  <a:lnTo>
                    <a:pt x="3562" y="6433"/>
                  </a:lnTo>
                  <a:lnTo>
                    <a:pt x="3564" y="6430"/>
                  </a:lnTo>
                  <a:lnTo>
                    <a:pt x="3565" y="6427"/>
                  </a:lnTo>
                  <a:lnTo>
                    <a:pt x="3566" y="6424"/>
                  </a:lnTo>
                  <a:lnTo>
                    <a:pt x="3567" y="6421"/>
                  </a:lnTo>
                  <a:lnTo>
                    <a:pt x="3568" y="6418"/>
                  </a:lnTo>
                  <a:lnTo>
                    <a:pt x="3569" y="6415"/>
                  </a:lnTo>
                  <a:lnTo>
                    <a:pt x="3570" y="6412"/>
                  </a:lnTo>
                  <a:lnTo>
                    <a:pt x="3571" y="6409"/>
                  </a:lnTo>
                  <a:lnTo>
                    <a:pt x="3571" y="6406"/>
                  </a:lnTo>
                  <a:lnTo>
                    <a:pt x="3571" y="6403"/>
                  </a:lnTo>
                  <a:lnTo>
                    <a:pt x="3572" y="6400"/>
                  </a:lnTo>
                  <a:lnTo>
                    <a:pt x="3572" y="6397"/>
                  </a:lnTo>
                  <a:lnTo>
                    <a:pt x="3572" y="6393"/>
                  </a:lnTo>
                  <a:lnTo>
                    <a:pt x="3572" y="5814"/>
                  </a:lnTo>
                  <a:lnTo>
                    <a:pt x="3572" y="5810"/>
                  </a:lnTo>
                  <a:lnTo>
                    <a:pt x="3572" y="5807"/>
                  </a:lnTo>
                  <a:lnTo>
                    <a:pt x="3571" y="5804"/>
                  </a:lnTo>
                  <a:lnTo>
                    <a:pt x="3571" y="5801"/>
                  </a:lnTo>
                  <a:lnTo>
                    <a:pt x="3571" y="5798"/>
                  </a:lnTo>
                  <a:lnTo>
                    <a:pt x="3570" y="5795"/>
                  </a:lnTo>
                  <a:lnTo>
                    <a:pt x="3569" y="5792"/>
                  </a:lnTo>
                  <a:lnTo>
                    <a:pt x="3568" y="5789"/>
                  </a:lnTo>
                  <a:lnTo>
                    <a:pt x="3567" y="5786"/>
                  </a:lnTo>
                  <a:lnTo>
                    <a:pt x="3566" y="5783"/>
                  </a:lnTo>
                  <a:lnTo>
                    <a:pt x="3565" y="5780"/>
                  </a:lnTo>
                  <a:lnTo>
                    <a:pt x="3564" y="5777"/>
                  </a:lnTo>
                  <a:lnTo>
                    <a:pt x="3562" y="5774"/>
                  </a:lnTo>
                  <a:lnTo>
                    <a:pt x="3561" y="5772"/>
                  </a:lnTo>
                  <a:lnTo>
                    <a:pt x="3559" y="5769"/>
                  </a:lnTo>
                  <a:lnTo>
                    <a:pt x="3558" y="5767"/>
                  </a:lnTo>
                  <a:lnTo>
                    <a:pt x="3556" y="5764"/>
                  </a:lnTo>
                  <a:lnTo>
                    <a:pt x="3554" y="5762"/>
                  </a:lnTo>
                  <a:lnTo>
                    <a:pt x="3552" y="5760"/>
                  </a:lnTo>
                  <a:lnTo>
                    <a:pt x="3550" y="5757"/>
                  </a:lnTo>
                  <a:lnTo>
                    <a:pt x="3548" y="5755"/>
                  </a:lnTo>
                  <a:lnTo>
                    <a:pt x="3546" y="5753"/>
                  </a:lnTo>
                  <a:lnTo>
                    <a:pt x="3543" y="5751"/>
                  </a:lnTo>
                  <a:lnTo>
                    <a:pt x="3541" y="5749"/>
                  </a:lnTo>
                  <a:lnTo>
                    <a:pt x="3539" y="5747"/>
                  </a:lnTo>
                  <a:lnTo>
                    <a:pt x="3536" y="5745"/>
                  </a:lnTo>
                  <a:lnTo>
                    <a:pt x="3534" y="5744"/>
                  </a:lnTo>
                  <a:lnTo>
                    <a:pt x="3532" y="5742"/>
                  </a:lnTo>
                  <a:lnTo>
                    <a:pt x="3529" y="5741"/>
                  </a:lnTo>
                  <a:lnTo>
                    <a:pt x="3526" y="5739"/>
                  </a:lnTo>
                  <a:lnTo>
                    <a:pt x="3523" y="5738"/>
                  </a:lnTo>
                  <a:lnTo>
                    <a:pt x="3520" y="5737"/>
                  </a:lnTo>
                  <a:lnTo>
                    <a:pt x="3517" y="5736"/>
                  </a:lnTo>
                  <a:lnTo>
                    <a:pt x="3514" y="5735"/>
                  </a:lnTo>
                  <a:lnTo>
                    <a:pt x="3511" y="5734"/>
                  </a:lnTo>
                  <a:lnTo>
                    <a:pt x="3508" y="5733"/>
                  </a:lnTo>
                  <a:lnTo>
                    <a:pt x="3505" y="5732"/>
                  </a:lnTo>
                  <a:lnTo>
                    <a:pt x="3502" y="5732"/>
                  </a:lnTo>
                  <a:lnTo>
                    <a:pt x="3499" y="5732"/>
                  </a:lnTo>
                  <a:lnTo>
                    <a:pt x="3496" y="5731"/>
                  </a:lnTo>
                  <a:lnTo>
                    <a:pt x="3493" y="57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6" name="Google Shape;1726;p16"/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</p:grpSpPr>
        <p:sp>
          <p:nvSpPr>
            <p:cNvPr id="1727" name="Google Shape;1727;p16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86" y="5594"/>
                  </a:moveTo>
                  <a:lnTo>
                    <a:pt x="8086" y="5617"/>
                  </a:lnTo>
                  <a:lnTo>
                    <a:pt x="8086" y="5640"/>
                  </a:lnTo>
                  <a:lnTo>
                    <a:pt x="8084" y="5664"/>
                  </a:lnTo>
                  <a:lnTo>
                    <a:pt x="8082" y="5687"/>
                  </a:lnTo>
                  <a:lnTo>
                    <a:pt x="8079" y="5709"/>
                  </a:lnTo>
                  <a:lnTo>
                    <a:pt x="8075" y="5732"/>
                  </a:lnTo>
                  <a:lnTo>
                    <a:pt x="8070" y="5755"/>
                  </a:lnTo>
                  <a:lnTo>
                    <a:pt x="8065" y="5777"/>
                  </a:lnTo>
                  <a:lnTo>
                    <a:pt x="8058" y="5799"/>
                  </a:lnTo>
                  <a:lnTo>
                    <a:pt x="8051" y="5821"/>
                  </a:lnTo>
                  <a:lnTo>
                    <a:pt x="8043" y="5843"/>
                  </a:lnTo>
                  <a:lnTo>
                    <a:pt x="8034" y="5864"/>
                  </a:lnTo>
                  <a:lnTo>
                    <a:pt x="8025" y="5885"/>
                  </a:lnTo>
                  <a:lnTo>
                    <a:pt x="8014" y="5906"/>
                  </a:lnTo>
                  <a:lnTo>
                    <a:pt x="8003" y="5926"/>
                  </a:lnTo>
                  <a:lnTo>
                    <a:pt x="7991" y="5946"/>
                  </a:lnTo>
                  <a:lnTo>
                    <a:pt x="7978" y="5965"/>
                  </a:lnTo>
                  <a:lnTo>
                    <a:pt x="7965" y="5984"/>
                  </a:lnTo>
                  <a:lnTo>
                    <a:pt x="7951" y="6002"/>
                  </a:lnTo>
                  <a:lnTo>
                    <a:pt x="7936" y="6020"/>
                  </a:lnTo>
                  <a:lnTo>
                    <a:pt x="7921" y="6037"/>
                  </a:lnTo>
                  <a:lnTo>
                    <a:pt x="7905" y="6054"/>
                  </a:lnTo>
                  <a:lnTo>
                    <a:pt x="7888" y="6070"/>
                  </a:lnTo>
                  <a:lnTo>
                    <a:pt x="7871" y="6085"/>
                  </a:lnTo>
                  <a:lnTo>
                    <a:pt x="7853" y="6100"/>
                  </a:lnTo>
                  <a:lnTo>
                    <a:pt x="7835" y="6114"/>
                  </a:lnTo>
                  <a:lnTo>
                    <a:pt x="7816" y="6127"/>
                  </a:lnTo>
                  <a:lnTo>
                    <a:pt x="7797" y="6140"/>
                  </a:lnTo>
                  <a:lnTo>
                    <a:pt x="7777" y="6152"/>
                  </a:lnTo>
                  <a:lnTo>
                    <a:pt x="7757" y="6163"/>
                  </a:lnTo>
                  <a:lnTo>
                    <a:pt x="7736" y="6174"/>
                  </a:lnTo>
                  <a:lnTo>
                    <a:pt x="7715" y="6183"/>
                  </a:lnTo>
                  <a:lnTo>
                    <a:pt x="7694" y="6192"/>
                  </a:lnTo>
                  <a:lnTo>
                    <a:pt x="7673" y="6200"/>
                  </a:lnTo>
                  <a:lnTo>
                    <a:pt x="7651" y="6207"/>
                  </a:lnTo>
                  <a:lnTo>
                    <a:pt x="7629" y="6213"/>
                  </a:lnTo>
                  <a:lnTo>
                    <a:pt x="7606" y="6219"/>
                  </a:lnTo>
                  <a:lnTo>
                    <a:pt x="7584" y="6223"/>
                  </a:lnTo>
                  <a:lnTo>
                    <a:pt x="7561" y="6227"/>
                  </a:lnTo>
                  <a:lnTo>
                    <a:pt x="7538" y="6230"/>
                  </a:lnTo>
                  <a:lnTo>
                    <a:pt x="7515" y="6232"/>
                  </a:lnTo>
                  <a:lnTo>
                    <a:pt x="7492" y="6234"/>
                  </a:lnTo>
                  <a:lnTo>
                    <a:pt x="7469" y="6234"/>
                  </a:lnTo>
                  <a:lnTo>
                    <a:pt x="7446" y="6234"/>
                  </a:lnTo>
                  <a:lnTo>
                    <a:pt x="7422" y="6232"/>
                  </a:lnTo>
                  <a:lnTo>
                    <a:pt x="7399" y="6230"/>
                  </a:lnTo>
                  <a:lnTo>
                    <a:pt x="7377" y="6227"/>
                  </a:lnTo>
                  <a:lnTo>
                    <a:pt x="7354" y="6223"/>
                  </a:lnTo>
                  <a:lnTo>
                    <a:pt x="7331" y="6219"/>
                  </a:lnTo>
                  <a:lnTo>
                    <a:pt x="7309" y="6213"/>
                  </a:lnTo>
                  <a:lnTo>
                    <a:pt x="7287" y="6207"/>
                  </a:lnTo>
                  <a:lnTo>
                    <a:pt x="7265" y="6200"/>
                  </a:lnTo>
                  <a:lnTo>
                    <a:pt x="7243" y="6192"/>
                  </a:lnTo>
                  <a:lnTo>
                    <a:pt x="7222" y="6183"/>
                  </a:lnTo>
                  <a:lnTo>
                    <a:pt x="7201" y="6174"/>
                  </a:lnTo>
                  <a:lnTo>
                    <a:pt x="7180" y="6163"/>
                  </a:lnTo>
                  <a:lnTo>
                    <a:pt x="7160" y="6152"/>
                  </a:lnTo>
                  <a:lnTo>
                    <a:pt x="7140" y="6140"/>
                  </a:lnTo>
                  <a:lnTo>
                    <a:pt x="7121" y="6127"/>
                  </a:lnTo>
                  <a:lnTo>
                    <a:pt x="7102" y="6114"/>
                  </a:lnTo>
                  <a:lnTo>
                    <a:pt x="7084" y="6100"/>
                  </a:lnTo>
                  <a:lnTo>
                    <a:pt x="7066" y="6085"/>
                  </a:lnTo>
                  <a:lnTo>
                    <a:pt x="7049" y="6070"/>
                  </a:lnTo>
                  <a:lnTo>
                    <a:pt x="7032" y="6054"/>
                  </a:lnTo>
                  <a:lnTo>
                    <a:pt x="7016" y="6037"/>
                  </a:lnTo>
                  <a:lnTo>
                    <a:pt x="7001" y="6020"/>
                  </a:lnTo>
                  <a:lnTo>
                    <a:pt x="6986" y="6002"/>
                  </a:lnTo>
                  <a:lnTo>
                    <a:pt x="6972" y="5984"/>
                  </a:lnTo>
                  <a:lnTo>
                    <a:pt x="6959" y="5965"/>
                  </a:lnTo>
                  <a:lnTo>
                    <a:pt x="6946" y="5946"/>
                  </a:lnTo>
                  <a:lnTo>
                    <a:pt x="6934" y="5926"/>
                  </a:lnTo>
                  <a:lnTo>
                    <a:pt x="6923" y="5906"/>
                  </a:lnTo>
                  <a:lnTo>
                    <a:pt x="6912" y="5885"/>
                  </a:lnTo>
                  <a:lnTo>
                    <a:pt x="6903" y="5864"/>
                  </a:lnTo>
                  <a:lnTo>
                    <a:pt x="6894" y="5843"/>
                  </a:lnTo>
                  <a:lnTo>
                    <a:pt x="6886" y="5821"/>
                  </a:lnTo>
                  <a:lnTo>
                    <a:pt x="6879" y="5799"/>
                  </a:lnTo>
                  <a:lnTo>
                    <a:pt x="6873" y="5777"/>
                  </a:lnTo>
                  <a:lnTo>
                    <a:pt x="6867" y="5755"/>
                  </a:lnTo>
                  <a:lnTo>
                    <a:pt x="6863" y="5732"/>
                  </a:lnTo>
                  <a:lnTo>
                    <a:pt x="6859" y="5709"/>
                  </a:lnTo>
                  <a:lnTo>
                    <a:pt x="6856" y="5687"/>
                  </a:lnTo>
                  <a:lnTo>
                    <a:pt x="6854" y="5664"/>
                  </a:lnTo>
                  <a:lnTo>
                    <a:pt x="6852" y="5640"/>
                  </a:lnTo>
                  <a:lnTo>
                    <a:pt x="6852" y="5617"/>
                  </a:lnTo>
                  <a:lnTo>
                    <a:pt x="6852" y="5594"/>
                  </a:lnTo>
                  <a:lnTo>
                    <a:pt x="6854" y="5571"/>
                  </a:lnTo>
                  <a:lnTo>
                    <a:pt x="6856" y="5548"/>
                  </a:lnTo>
                  <a:lnTo>
                    <a:pt x="6859" y="5525"/>
                  </a:lnTo>
                  <a:lnTo>
                    <a:pt x="6863" y="5502"/>
                  </a:lnTo>
                  <a:lnTo>
                    <a:pt x="6867" y="5480"/>
                  </a:lnTo>
                  <a:lnTo>
                    <a:pt x="6873" y="5457"/>
                  </a:lnTo>
                  <a:lnTo>
                    <a:pt x="6879" y="5435"/>
                  </a:lnTo>
                  <a:lnTo>
                    <a:pt x="6886" y="5413"/>
                  </a:lnTo>
                  <a:lnTo>
                    <a:pt x="6894" y="5392"/>
                  </a:lnTo>
                  <a:lnTo>
                    <a:pt x="6903" y="5371"/>
                  </a:lnTo>
                  <a:lnTo>
                    <a:pt x="6912" y="5350"/>
                  </a:lnTo>
                  <a:lnTo>
                    <a:pt x="6923" y="5329"/>
                  </a:lnTo>
                  <a:lnTo>
                    <a:pt x="6934" y="5309"/>
                  </a:lnTo>
                  <a:lnTo>
                    <a:pt x="6946" y="5289"/>
                  </a:lnTo>
                  <a:lnTo>
                    <a:pt x="6959" y="5270"/>
                  </a:lnTo>
                  <a:lnTo>
                    <a:pt x="6972" y="5251"/>
                  </a:lnTo>
                  <a:lnTo>
                    <a:pt x="6986" y="5233"/>
                  </a:lnTo>
                  <a:lnTo>
                    <a:pt x="7001" y="5215"/>
                  </a:lnTo>
                  <a:lnTo>
                    <a:pt x="7016" y="5198"/>
                  </a:lnTo>
                  <a:lnTo>
                    <a:pt x="7032" y="5181"/>
                  </a:lnTo>
                  <a:lnTo>
                    <a:pt x="7049" y="5165"/>
                  </a:lnTo>
                  <a:lnTo>
                    <a:pt x="7066" y="5150"/>
                  </a:lnTo>
                  <a:lnTo>
                    <a:pt x="7084" y="5135"/>
                  </a:lnTo>
                  <a:lnTo>
                    <a:pt x="7102" y="5121"/>
                  </a:lnTo>
                  <a:lnTo>
                    <a:pt x="7121" y="5108"/>
                  </a:lnTo>
                  <a:lnTo>
                    <a:pt x="7140" y="5095"/>
                  </a:lnTo>
                  <a:lnTo>
                    <a:pt x="7160" y="5083"/>
                  </a:lnTo>
                  <a:lnTo>
                    <a:pt x="7180" y="5072"/>
                  </a:lnTo>
                  <a:lnTo>
                    <a:pt x="7201" y="5061"/>
                  </a:lnTo>
                  <a:lnTo>
                    <a:pt x="7222" y="5052"/>
                  </a:lnTo>
                  <a:lnTo>
                    <a:pt x="7243" y="5043"/>
                  </a:lnTo>
                  <a:lnTo>
                    <a:pt x="7265" y="5035"/>
                  </a:lnTo>
                  <a:lnTo>
                    <a:pt x="7287" y="5028"/>
                  </a:lnTo>
                  <a:lnTo>
                    <a:pt x="7309" y="5021"/>
                  </a:lnTo>
                  <a:lnTo>
                    <a:pt x="7331" y="5016"/>
                  </a:lnTo>
                  <a:lnTo>
                    <a:pt x="7354" y="5011"/>
                  </a:lnTo>
                  <a:lnTo>
                    <a:pt x="7377" y="5007"/>
                  </a:lnTo>
                  <a:lnTo>
                    <a:pt x="7399" y="5004"/>
                  </a:lnTo>
                  <a:lnTo>
                    <a:pt x="7422" y="5002"/>
                  </a:lnTo>
                  <a:lnTo>
                    <a:pt x="7446" y="5000"/>
                  </a:lnTo>
                  <a:lnTo>
                    <a:pt x="7469" y="5000"/>
                  </a:lnTo>
                  <a:lnTo>
                    <a:pt x="7492" y="5000"/>
                  </a:lnTo>
                  <a:lnTo>
                    <a:pt x="7515" y="5002"/>
                  </a:lnTo>
                  <a:lnTo>
                    <a:pt x="7538" y="5004"/>
                  </a:lnTo>
                  <a:lnTo>
                    <a:pt x="7561" y="5007"/>
                  </a:lnTo>
                  <a:lnTo>
                    <a:pt x="7584" y="5011"/>
                  </a:lnTo>
                  <a:lnTo>
                    <a:pt x="7606" y="5016"/>
                  </a:lnTo>
                  <a:lnTo>
                    <a:pt x="7629" y="5021"/>
                  </a:lnTo>
                  <a:lnTo>
                    <a:pt x="7651" y="5028"/>
                  </a:lnTo>
                  <a:lnTo>
                    <a:pt x="7673" y="5035"/>
                  </a:lnTo>
                  <a:lnTo>
                    <a:pt x="7694" y="5043"/>
                  </a:lnTo>
                  <a:lnTo>
                    <a:pt x="7715" y="5052"/>
                  </a:lnTo>
                  <a:lnTo>
                    <a:pt x="7736" y="5061"/>
                  </a:lnTo>
                  <a:lnTo>
                    <a:pt x="7757" y="5072"/>
                  </a:lnTo>
                  <a:lnTo>
                    <a:pt x="7777" y="5083"/>
                  </a:lnTo>
                  <a:lnTo>
                    <a:pt x="7797" y="5095"/>
                  </a:lnTo>
                  <a:lnTo>
                    <a:pt x="7816" y="5108"/>
                  </a:lnTo>
                  <a:lnTo>
                    <a:pt x="7835" y="5121"/>
                  </a:lnTo>
                  <a:lnTo>
                    <a:pt x="7853" y="5135"/>
                  </a:lnTo>
                  <a:lnTo>
                    <a:pt x="7871" y="5150"/>
                  </a:lnTo>
                  <a:lnTo>
                    <a:pt x="7888" y="5165"/>
                  </a:lnTo>
                  <a:lnTo>
                    <a:pt x="7905" y="5181"/>
                  </a:lnTo>
                  <a:lnTo>
                    <a:pt x="7921" y="5198"/>
                  </a:lnTo>
                  <a:lnTo>
                    <a:pt x="7936" y="5215"/>
                  </a:lnTo>
                  <a:lnTo>
                    <a:pt x="7951" y="5233"/>
                  </a:lnTo>
                  <a:lnTo>
                    <a:pt x="7965" y="5251"/>
                  </a:lnTo>
                  <a:lnTo>
                    <a:pt x="7978" y="5270"/>
                  </a:lnTo>
                  <a:lnTo>
                    <a:pt x="7991" y="5289"/>
                  </a:lnTo>
                  <a:lnTo>
                    <a:pt x="8003" y="5309"/>
                  </a:lnTo>
                  <a:lnTo>
                    <a:pt x="8014" y="5329"/>
                  </a:lnTo>
                  <a:lnTo>
                    <a:pt x="8025" y="5350"/>
                  </a:lnTo>
                  <a:lnTo>
                    <a:pt x="8034" y="5371"/>
                  </a:lnTo>
                  <a:lnTo>
                    <a:pt x="8043" y="5392"/>
                  </a:lnTo>
                  <a:lnTo>
                    <a:pt x="8051" y="5413"/>
                  </a:lnTo>
                  <a:lnTo>
                    <a:pt x="8058" y="5435"/>
                  </a:lnTo>
                  <a:lnTo>
                    <a:pt x="8065" y="5457"/>
                  </a:lnTo>
                  <a:lnTo>
                    <a:pt x="8070" y="5480"/>
                  </a:lnTo>
                  <a:lnTo>
                    <a:pt x="8075" y="5502"/>
                  </a:lnTo>
                  <a:lnTo>
                    <a:pt x="8079" y="5525"/>
                  </a:lnTo>
                  <a:lnTo>
                    <a:pt x="8082" y="5548"/>
                  </a:lnTo>
                  <a:lnTo>
                    <a:pt x="8084" y="5571"/>
                  </a:lnTo>
                  <a:lnTo>
                    <a:pt x="8086" y="5594"/>
                  </a:lnTo>
                  <a:close/>
                  <a:moveTo>
                    <a:pt x="7962" y="3148"/>
                  </a:moveTo>
                  <a:lnTo>
                    <a:pt x="5247" y="3148"/>
                  </a:lnTo>
                  <a:lnTo>
                    <a:pt x="5247" y="1914"/>
                  </a:lnTo>
                  <a:lnTo>
                    <a:pt x="7962" y="1914"/>
                  </a:lnTo>
                  <a:lnTo>
                    <a:pt x="7962" y="31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16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12" y="1914"/>
                  </a:moveTo>
                  <a:lnTo>
                    <a:pt x="8112" y="2898"/>
                  </a:lnTo>
                  <a:lnTo>
                    <a:pt x="8209" y="2898"/>
                  </a:lnTo>
                  <a:lnTo>
                    <a:pt x="8214" y="2898"/>
                  </a:lnTo>
                  <a:lnTo>
                    <a:pt x="8242" y="2899"/>
                  </a:lnTo>
                  <a:lnTo>
                    <a:pt x="8251" y="2899"/>
                  </a:lnTo>
                  <a:lnTo>
                    <a:pt x="8279" y="2901"/>
                  </a:lnTo>
                  <a:lnTo>
                    <a:pt x="8288" y="2901"/>
                  </a:lnTo>
                  <a:lnTo>
                    <a:pt x="8316" y="2904"/>
                  </a:lnTo>
                  <a:lnTo>
                    <a:pt x="8325" y="2905"/>
                  </a:lnTo>
                  <a:lnTo>
                    <a:pt x="8353" y="2909"/>
                  </a:lnTo>
                  <a:lnTo>
                    <a:pt x="8362" y="2910"/>
                  </a:lnTo>
                  <a:lnTo>
                    <a:pt x="8389" y="2915"/>
                  </a:lnTo>
                  <a:lnTo>
                    <a:pt x="8399" y="2917"/>
                  </a:lnTo>
                  <a:lnTo>
                    <a:pt x="8426" y="2922"/>
                  </a:lnTo>
                  <a:lnTo>
                    <a:pt x="8435" y="2924"/>
                  </a:lnTo>
                  <a:lnTo>
                    <a:pt x="8462" y="2931"/>
                  </a:lnTo>
                  <a:lnTo>
                    <a:pt x="8471" y="2934"/>
                  </a:lnTo>
                  <a:lnTo>
                    <a:pt x="8497" y="2941"/>
                  </a:lnTo>
                  <a:lnTo>
                    <a:pt x="8506" y="2944"/>
                  </a:lnTo>
                  <a:lnTo>
                    <a:pt x="8532" y="2953"/>
                  </a:lnTo>
                  <a:lnTo>
                    <a:pt x="8541" y="2956"/>
                  </a:lnTo>
                  <a:lnTo>
                    <a:pt x="8567" y="2965"/>
                  </a:lnTo>
                  <a:lnTo>
                    <a:pt x="8576" y="2969"/>
                  </a:lnTo>
                  <a:lnTo>
                    <a:pt x="8601" y="2980"/>
                  </a:lnTo>
                  <a:lnTo>
                    <a:pt x="8610" y="2983"/>
                  </a:lnTo>
                  <a:lnTo>
                    <a:pt x="8635" y="2995"/>
                  </a:lnTo>
                  <a:lnTo>
                    <a:pt x="8643" y="2999"/>
                  </a:lnTo>
                  <a:lnTo>
                    <a:pt x="8668" y="3011"/>
                  </a:lnTo>
                  <a:lnTo>
                    <a:pt x="8676" y="3016"/>
                  </a:lnTo>
                  <a:lnTo>
                    <a:pt x="8701" y="3029"/>
                  </a:lnTo>
                  <a:lnTo>
                    <a:pt x="8709" y="3034"/>
                  </a:lnTo>
                  <a:lnTo>
                    <a:pt x="8733" y="3048"/>
                  </a:lnTo>
                  <a:lnTo>
                    <a:pt x="8741" y="3053"/>
                  </a:lnTo>
                  <a:lnTo>
                    <a:pt x="8764" y="3069"/>
                  </a:lnTo>
                  <a:lnTo>
                    <a:pt x="8772" y="3074"/>
                  </a:lnTo>
                  <a:lnTo>
                    <a:pt x="8794" y="3090"/>
                  </a:lnTo>
                  <a:lnTo>
                    <a:pt x="8802" y="3095"/>
                  </a:lnTo>
                  <a:lnTo>
                    <a:pt x="8824" y="3112"/>
                  </a:lnTo>
                  <a:lnTo>
                    <a:pt x="8831" y="3118"/>
                  </a:lnTo>
                  <a:lnTo>
                    <a:pt x="8852" y="3135"/>
                  </a:lnTo>
                  <a:lnTo>
                    <a:pt x="8859" y="3141"/>
                  </a:lnTo>
                  <a:lnTo>
                    <a:pt x="8880" y="3160"/>
                  </a:lnTo>
                  <a:lnTo>
                    <a:pt x="8886" y="3166"/>
                  </a:lnTo>
                  <a:lnTo>
                    <a:pt x="8906" y="3185"/>
                  </a:lnTo>
                  <a:lnTo>
                    <a:pt x="8913" y="3192"/>
                  </a:lnTo>
                  <a:lnTo>
                    <a:pt x="8932" y="3212"/>
                  </a:lnTo>
                  <a:lnTo>
                    <a:pt x="8938" y="3219"/>
                  </a:lnTo>
                  <a:lnTo>
                    <a:pt x="8957" y="3239"/>
                  </a:lnTo>
                  <a:lnTo>
                    <a:pt x="8963" y="3246"/>
                  </a:lnTo>
                  <a:lnTo>
                    <a:pt x="8981" y="3267"/>
                  </a:lnTo>
                  <a:lnTo>
                    <a:pt x="8987" y="3275"/>
                  </a:lnTo>
                  <a:lnTo>
                    <a:pt x="9004" y="3297"/>
                  </a:lnTo>
                  <a:lnTo>
                    <a:pt x="9009" y="3304"/>
                  </a:lnTo>
                  <a:lnTo>
                    <a:pt x="9025" y="3327"/>
                  </a:lnTo>
                  <a:lnTo>
                    <a:pt x="9031" y="3335"/>
                  </a:lnTo>
                  <a:lnTo>
                    <a:pt x="9046" y="3358"/>
                  </a:lnTo>
                  <a:lnTo>
                    <a:pt x="9051" y="3366"/>
                  </a:lnTo>
                  <a:lnTo>
                    <a:pt x="9065" y="3390"/>
                  </a:lnTo>
                  <a:lnTo>
                    <a:pt x="9070" y="3398"/>
                  </a:lnTo>
                  <a:lnTo>
                    <a:pt x="9083" y="3422"/>
                  </a:lnTo>
                  <a:lnTo>
                    <a:pt x="9088" y="3430"/>
                  </a:lnTo>
                  <a:lnTo>
                    <a:pt x="9100" y="3455"/>
                  </a:lnTo>
                  <a:lnTo>
                    <a:pt x="9104" y="3464"/>
                  </a:lnTo>
                  <a:lnTo>
                    <a:pt x="9116" y="3489"/>
                  </a:lnTo>
                  <a:lnTo>
                    <a:pt x="9119" y="3497"/>
                  </a:lnTo>
                  <a:lnTo>
                    <a:pt x="9130" y="3523"/>
                  </a:lnTo>
                  <a:lnTo>
                    <a:pt x="9133" y="3532"/>
                  </a:lnTo>
                  <a:lnTo>
                    <a:pt x="9143" y="3558"/>
                  </a:lnTo>
                  <a:lnTo>
                    <a:pt x="9146" y="3567"/>
                  </a:lnTo>
                  <a:lnTo>
                    <a:pt x="9155" y="3593"/>
                  </a:lnTo>
                  <a:lnTo>
                    <a:pt x="9158" y="3602"/>
                  </a:lnTo>
                  <a:lnTo>
                    <a:pt x="9165" y="3628"/>
                  </a:lnTo>
                  <a:lnTo>
                    <a:pt x="9168" y="3637"/>
                  </a:lnTo>
                  <a:lnTo>
                    <a:pt x="9174" y="3664"/>
                  </a:lnTo>
                  <a:lnTo>
                    <a:pt x="9176" y="3673"/>
                  </a:lnTo>
                  <a:lnTo>
                    <a:pt x="9182" y="3700"/>
                  </a:lnTo>
                  <a:lnTo>
                    <a:pt x="9184" y="3709"/>
                  </a:lnTo>
                  <a:lnTo>
                    <a:pt x="9188" y="3737"/>
                  </a:lnTo>
                  <a:lnTo>
                    <a:pt x="9190" y="3746"/>
                  </a:lnTo>
                  <a:lnTo>
                    <a:pt x="9193" y="3773"/>
                  </a:lnTo>
                  <a:lnTo>
                    <a:pt x="9194" y="3783"/>
                  </a:lnTo>
                  <a:lnTo>
                    <a:pt x="9197" y="3810"/>
                  </a:lnTo>
                  <a:lnTo>
                    <a:pt x="9198" y="3819"/>
                  </a:lnTo>
                  <a:lnTo>
                    <a:pt x="9199" y="3847"/>
                  </a:lnTo>
                  <a:lnTo>
                    <a:pt x="9199" y="3857"/>
                  </a:lnTo>
                  <a:lnTo>
                    <a:pt x="9200" y="3884"/>
                  </a:lnTo>
                  <a:lnTo>
                    <a:pt x="9200" y="3889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199" y="7377"/>
                  </a:lnTo>
                  <a:lnTo>
                    <a:pt x="9199" y="7387"/>
                  </a:lnTo>
                  <a:lnTo>
                    <a:pt x="9198" y="7415"/>
                  </a:lnTo>
                  <a:lnTo>
                    <a:pt x="9197" y="7424"/>
                  </a:lnTo>
                  <a:lnTo>
                    <a:pt x="9194" y="7451"/>
                  </a:lnTo>
                  <a:lnTo>
                    <a:pt x="9193" y="7461"/>
                  </a:lnTo>
                  <a:lnTo>
                    <a:pt x="9190" y="7488"/>
                  </a:lnTo>
                  <a:lnTo>
                    <a:pt x="9188" y="7497"/>
                  </a:lnTo>
                  <a:lnTo>
                    <a:pt x="9184" y="7525"/>
                  </a:lnTo>
                  <a:lnTo>
                    <a:pt x="9182" y="7534"/>
                  </a:lnTo>
                  <a:lnTo>
                    <a:pt x="9176" y="7561"/>
                  </a:lnTo>
                  <a:lnTo>
                    <a:pt x="9174" y="7570"/>
                  </a:lnTo>
                  <a:lnTo>
                    <a:pt x="9168" y="7597"/>
                  </a:lnTo>
                  <a:lnTo>
                    <a:pt x="9165" y="7606"/>
                  </a:lnTo>
                  <a:lnTo>
                    <a:pt x="9158" y="7632"/>
                  </a:lnTo>
                  <a:lnTo>
                    <a:pt x="9155" y="7641"/>
                  </a:lnTo>
                  <a:lnTo>
                    <a:pt x="9146" y="7668"/>
                  </a:lnTo>
                  <a:lnTo>
                    <a:pt x="9143" y="7676"/>
                  </a:lnTo>
                  <a:lnTo>
                    <a:pt x="9134" y="7702"/>
                  </a:lnTo>
                  <a:lnTo>
                    <a:pt x="9130" y="7711"/>
                  </a:lnTo>
                  <a:lnTo>
                    <a:pt x="9120" y="7737"/>
                  </a:lnTo>
                  <a:lnTo>
                    <a:pt x="9116" y="7745"/>
                  </a:lnTo>
                  <a:lnTo>
                    <a:pt x="9104" y="7770"/>
                  </a:lnTo>
                  <a:lnTo>
                    <a:pt x="9100" y="7779"/>
                  </a:lnTo>
                  <a:lnTo>
                    <a:pt x="9088" y="7804"/>
                  </a:lnTo>
                  <a:lnTo>
                    <a:pt x="9083" y="7812"/>
                  </a:lnTo>
                  <a:lnTo>
                    <a:pt x="9070" y="7837"/>
                  </a:lnTo>
                  <a:lnTo>
                    <a:pt x="9065" y="7846"/>
                  </a:lnTo>
                  <a:lnTo>
                    <a:pt x="9050" y="7869"/>
                  </a:lnTo>
                  <a:lnTo>
                    <a:pt x="9045" y="7877"/>
                  </a:lnTo>
                  <a:lnTo>
                    <a:pt x="9030" y="7900"/>
                  </a:lnTo>
                  <a:lnTo>
                    <a:pt x="9025" y="7908"/>
                  </a:lnTo>
                  <a:lnTo>
                    <a:pt x="9009" y="7931"/>
                  </a:lnTo>
                  <a:lnTo>
                    <a:pt x="9003" y="7938"/>
                  </a:lnTo>
                  <a:lnTo>
                    <a:pt x="8986" y="7960"/>
                  </a:lnTo>
                  <a:lnTo>
                    <a:pt x="8981" y="7967"/>
                  </a:lnTo>
                  <a:lnTo>
                    <a:pt x="8963" y="7988"/>
                  </a:lnTo>
                  <a:lnTo>
                    <a:pt x="8957" y="7995"/>
                  </a:lnTo>
                  <a:lnTo>
                    <a:pt x="8939" y="8016"/>
                  </a:lnTo>
                  <a:lnTo>
                    <a:pt x="8932" y="8023"/>
                  </a:lnTo>
                  <a:lnTo>
                    <a:pt x="8913" y="8043"/>
                  </a:lnTo>
                  <a:lnTo>
                    <a:pt x="8907" y="8049"/>
                  </a:lnTo>
                  <a:lnTo>
                    <a:pt x="8887" y="8068"/>
                  </a:lnTo>
                  <a:lnTo>
                    <a:pt x="8880" y="8075"/>
                  </a:lnTo>
                  <a:lnTo>
                    <a:pt x="8859" y="8093"/>
                  </a:lnTo>
                  <a:lnTo>
                    <a:pt x="8852" y="8099"/>
                  </a:lnTo>
                  <a:lnTo>
                    <a:pt x="8831" y="8117"/>
                  </a:lnTo>
                  <a:lnTo>
                    <a:pt x="8824" y="8122"/>
                  </a:lnTo>
                  <a:lnTo>
                    <a:pt x="8802" y="8139"/>
                  </a:lnTo>
                  <a:lnTo>
                    <a:pt x="8795" y="8145"/>
                  </a:lnTo>
                  <a:lnTo>
                    <a:pt x="8772" y="8161"/>
                  </a:lnTo>
                  <a:lnTo>
                    <a:pt x="8764" y="8166"/>
                  </a:lnTo>
                  <a:lnTo>
                    <a:pt x="8741" y="8181"/>
                  </a:lnTo>
                  <a:lnTo>
                    <a:pt x="8733" y="8186"/>
                  </a:lnTo>
                  <a:lnTo>
                    <a:pt x="8710" y="8201"/>
                  </a:lnTo>
                  <a:lnTo>
                    <a:pt x="8701" y="8206"/>
                  </a:lnTo>
                  <a:lnTo>
                    <a:pt x="8676" y="8219"/>
                  </a:lnTo>
                  <a:lnTo>
                    <a:pt x="8668" y="8224"/>
                  </a:lnTo>
                  <a:lnTo>
                    <a:pt x="8643" y="8236"/>
                  </a:lnTo>
                  <a:lnTo>
                    <a:pt x="8634" y="8240"/>
                  </a:lnTo>
                  <a:lnTo>
                    <a:pt x="8609" y="8252"/>
                  </a:lnTo>
                  <a:lnTo>
                    <a:pt x="8601" y="8256"/>
                  </a:lnTo>
                  <a:lnTo>
                    <a:pt x="8575" y="8266"/>
                  </a:lnTo>
                  <a:lnTo>
                    <a:pt x="8566" y="8270"/>
                  </a:lnTo>
                  <a:lnTo>
                    <a:pt x="8540" y="8279"/>
                  </a:lnTo>
                  <a:lnTo>
                    <a:pt x="8532" y="8282"/>
                  </a:lnTo>
                  <a:lnTo>
                    <a:pt x="8505" y="8291"/>
                  </a:lnTo>
                  <a:lnTo>
                    <a:pt x="8496" y="8294"/>
                  </a:lnTo>
                  <a:lnTo>
                    <a:pt x="8470" y="8301"/>
                  </a:lnTo>
                  <a:lnTo>
                    <a:pt x="8461" y="8304"/>
                  </a:lnTo>
                  <a:lnTo>
                    <a:pt x="8434" y="8310"/>
                  </a:lnTo>
                  <a:lnTo>
                    <a:pt x="8425" y="8312"/>
                  </a:lnTo>
                  <a:lnTo>
                    <a:pt x="8398" y="8318"/>
                  </a:lnTo>
                  <a:lnTo>
                    <a:pt x="8389" y="8320"/>
                  </a:lnTo>
                  <a:lnTo>
                    <a:pt x="8361" y="8324"/>
                  </a:lnTo>
                  <a:lnTo>
                    <a:pt x="8352" y="8326"/>
                  </a:lnTo>
                  <a:lnTo>
                    <a:pt x="8325" y="8329"/>
                  </a:lnTo>
                  <a:lnTo>
                    <a:pt x="8315" y="8330"/>
                  </a:lnTo>
                  <a:lnTo>
                    <a:pt x="8288" y="8333"/>
                  </a:lnTo>
                  <a:lnTo>
                    <a:pt x="8279" y="8334"/>
                  </a:lnTo>
                  <a:lnTo>
                    <a:pt x="8251" y="8335"/>
                  </a:lnTo>
                  <a:lnTo>
                    <a:pt x="8241" y="8335"/>
                  </a:lnTo>
                  <a:lnTo>
                    <a:pt x="8214" y="8336"/>
                  </a:lnTo>
                  <a:lnTo>
                    <a:pt x="8209" y="8336"/>
                  </a:lnTo>
                  <a:lnTo>
                    <a:pt x="1791" y="8336"/>
                  </a:lnTo>
                  <a:lnTo>
                    <a:pt x="1786" y="8336"/>
                  </a:lnTo>
                  <a:lnTo>
                    <a:pt x="1759" y="8335"/>
                  </a:lnTo>
                  <a:lnTo>
                    <a:pt x="1749" y="8335"/>
                  </a:lnTo>
                  <a:lnTo>
                    <a:pt x="1721" y="8334"/>
                  </a:lnTo>
                  <a:lnTo>
                    <a:pt x="1712" y="8333"/>
                  </a:lnTo>
                  <a:lnTo>
                    <a:pt x="1685" y="8330"/>
                  </a:lnTo>
                  <a:lnTo>
                    <a:pt x="1675" y="8329"/>
                  </a:lnTo>
                  <a:lnTo>
                    <a:pt x="1648" y="8326"/>
                  </a:lnTo>
                  <a:lnTo>
                    <a:pt x="1639" y="8324"/>
                  </a:lnTo>
                  <a:lnTo>
                    <a:pt x="1611" y="8320"/>
                  </a:lnTo>
                  <a:lnTo>
                    <a:pt x="1602" y="8318"/>
                  </a:lnTo>
                  <a:lnTo>
                    <a:pt x="1575" y="8312"/>
                  </a:lnTo>
                  <a:lnTo>
                    <a:pt x="1566" y="8310"/>
                  </a:lnTo>
                  <a:lnTo>
                    <a:pt x="1539" y="8304"/>
                  </a:lnTo>
                  <a:lnTo>
                    <a:pt x="1530" y="8301"/>
                  </a:lnTo>
                  <a:lnTo>
                    <a:pt x="1504" y="8294"/>
                  </a:lnTo>
                  <a:lnTo>
                    <a:pt x="1495" y="8291"/>
                  </a:lnTo>
                  <a:lnTo>
                    <a:pt x="1468" y="8282"/>
                  </a:lnTo>
                  <a:lnTo>
                    <a:pt x="1460" y="8279"/>
                  </a:lnTo>
                  <a:lnTo>
                    <a:pt x="1434" y="8270"/>
                  </a:lnTo>
                  <a:lnTo>
                    <a:pt x="1425" y="8266"/>
                  </a:lnTo>
                  <a:lnTo>
                    <a:pt x="1399" y="8256"/>
                  </a:lnTo>
                  <a:lnTo>
                    <a:pt x="1391" y="8252"/>
                  </a:lnTo>
                  <a:lnTo>
                    <a:pt x="1366" y="8240"/>
                  </a:lnTo>
                  <a:lnTo>
                    <a:pt x="1357" y="8236"/>
                  </a:lnTo>
                  <a:lnTo>
                    <a:pt x="1332" y="8224"/>
                  </a:lnTo>
                  <a:lnTo>
                    <a:pt x="1324" y="8219"/>
                  </a:lnTo>
                  <a:lnTo>
                    <a:pt x="1299" y="8206"/>
                  </a:lnTo>
                  <a:lnTo>
                    <a:pt x="1290" y="8201"/>
                  </a:lnTo>
                  <a:lnTo>
                    <a:pt x="1267" y="8186"/>
                  </a:lnTo>
                  <a:lnTo>
                    <a:pt x="1259" y="8181"/>
                  </a:lnTo>
                  <a:lnTo>
                    <a:pt x="1236" y="8166"/>
                  </a:lnTo>
                  <a:lnTo>
                    <a:pt x="1228" y="8161"/>
                  </a:lnTo>
                  <a:lnTo>
                    <a:pt x="1205" y="8145"/>
                  </a:lnTo>
                  <a:lnTo>
                    <a:pt x="1198" y="8139"/>
                  </a:lnTo>
                  <a:lnTo>
                    <a:pt x="1176" y="8122"/>
                  </a:lnTo>
                  <a:lnTo>
                    <a:pt x="1169" y="8117"/>
                  </a:lnTo>
                  <a:lnTo>
                    <a:pt x="1148" y="8099"/>
                  </a:lnTo>
                  <a:lnTo>
                    <a:pt x="1141" y="8093"/>
                  </a:lnTo>
                  <a:lnTo>
                    <a:pt x="1120" y="8075"/>
                  </a:lnTo>
                  <a:lnTo>
                    <a:pt x="1113" y="8068"/>
                  </a:lnTo>
                  <a:lnTo>
                    <a:pt x="1093" y="8049"/>
                  </a:lnTo>
                  <a:lnTo>
                    <a:pt x="1087" y="8043"/>
                  </a:lnTo>
                  <a:lnTo>
                    <a:pt x="1068" y="8023"/>
                  </a:lnTo>
                  <a:lnTo>
                    <a:pt x="1061" y="8016"/>
                  </a:lnTo>
                  <a:lnTo>
                    <a:pt x="1043" y="7995"/>
                  </a:lnTo>
                  <a:lnTo>
                    <a:pt x="1037" y="7988"/>
                  </a:lnTo>
                  <a:lnTo>
                    <a:pt x="1019" y="7967"/>
                  </a:lnTo>
                  <a:lnTo>
                    <a:pt x="1014" y="7960"/>
                  </a:lnTo>
                  <a:lnTo>
                    <a:pt x="997" y="7938"/>
                  </a:lnTo>
                  <a:lnTo>
                    <a:pt x="991" y="7931"/>
                  </a:lnTo>
                  <a:lnTo>
                    <a:pt x="975" y="7908"/>
                  </a:lnTo>
                  <a:lnTo>
                    <a:pt x="970" y="7900"/>
                  </a:lnTo>
                  <a:lnTo>
                    <a:pt x="955" y="7877"/>
                  </a:lnTo>
                  <a:lnTo>
                    <a:pt x="950" y="7869"/>
                  </a:lnTo>
                  <a:lnTo>
                    <a:pt x="935" y="7846"/>
                  </a:lnTo>
                  <a:lnTo>
                    <a:pt x="930" y="7837"/>
                  </a:lnTo>
                  <a:lnTo>
                    <a:pt x="917" y="7812"/>
                  </a:lnTo>
                  <a:lnTo>
                    <a:pt x="912" y="7804"/>
                  </a:lnTo>
                  <a:lnTo>
                    <a:pt x="900" y="7779"/>
                  </a:lnTo>
                  <a:lnTo>
                    <a:pt x="896" y="7770"/>
                  </a:lnTo>
                  <a:lnTo>
                    <a:pt x="884" y="7745"/>
                  </a:lnTo>
                  <a:lnTo>
                    <a:pt x="880" y="7737"/>
                  </a:lnTo>
                  <a:lnTo>
                    <a:pt x="870" y="7711"/>
                  </a:lnTo>
                  <a:lnTo>
                    <a:pt x="866" y="7702"/>
                  </a:lnTo>
                  <a:lnTo>
                    <a:pt x="857" y="7676"/>
                  </a:lnTo>
                  <a:lnTo>
                    <a:pt x="854" y="7668"/>
                  </a:lnTo>
                  <a:lnTo>
                    <a:pt x="845" y="7641"/>
                  </a:lnTo>
                  <a:lnTo>
                    <a:pt x="842" y="7632"/>
                  </a:lnTo>
                  <a:lnTo>
                    <a:pt x="835" y="7606"/>
                  </a:lnTo>
                  <a:lnTo>
                    <a:pt x="832" y="7597"/>
                  </a:lnTo>
                  <a:lnTo>
                    <a:pt x="826" y="7570"/>
                  </a:lnTo>
                  <a:lnTo>
                    <a:pt x="824" y="7561"/>
                  </a:lnTo>
                  <a:lnTo>
                    <a:pt x="818" y="7534"/>
                  </a:lnTo>
                  <a:lnTo>
                    <a:pt x="816" y="7525"/>
                  </a:lnTo>
                  <a:lnTo>
                    <a:pt x="812" y="7497"/>
                  </a:lnTo>
                  <a:lnTo>
                    <a:pt x="810" y="7488"/>
                  </a:lnTo>
                  <a:lnTo>
                    <a:pt x="807" y="7461"/>
                  </a:lnTo>
                  <a:lnTo>
                    <a:pt x="806" y="7451"/>
                  </a:lnTo>
                  <a:lnTo>
                    <a:pt x="803" y="7424"/>
                  </a:lnTo>
                  <a:lnTo>
                    <a:pt x="802" y="7415"/>
                  </a:lnTo>
                  <a:lnTo>
                    <a:pt x="801" y="7387"/>
                  </a:lnTo>
                  <a:lnTo>
                    <a:pt x="801" y="7377"/>
                  </a:lnTo>
                  <a:lnTo>
                    <a:pt x="800" y="7350"/>
                  </a:lnTo>
                  <a:lnTo>
                    <a:pt x="800" y="7345"/>
                  </a:lnTo>
                  <a:lnTo>
                    <a:pt x="800" y="3889"/>
                  </a:lnTo>
                  <a:lnTo>
                    <a:pt x="800" y="3884"/>
                  </a:lnTo>
                  <a:lnTo>
                    <a:pt x="801" y="3857"/>
                  </a:lnTo>
                  <a:lnTo>
                    <a:pt x="801" y="3847"/>
                  </a:lnTo>
                  <a:lnTo>
                    <a:pt x="802" y="3819"/>
                  </a:lnTo>
                  <a:lnTo>
                    <a:pt x="803" y="3810"/>
                  </a:lnTo>
                  <a:lnTo>
                    <a:pt x="806" y="3783"/>
                  </a:lnTo>
                  <a:lnTo>
                    <a:pt x="807" y="3773"/>
                  </a:lnTo>
                  <a:lnTo>
                    <a:pt x="810" y="3746"/>
                  </a:lnTo>
                  <a:lnTo>
                    <a:pt x="812" y="3737"/>
                  </a:lnTo>
                  <a:lnTo>
                    <a:pt x="816" y="3709"/>
                  </a:lnTo>
                  <a:lnTo>
                    <a:pt x="818" y="3700"/>
                  </a:lnTo>
                  <a:lnTo>
                    <a:pt x="824" y="3673"/>
                  </a:lnTo>
                  <a:lnTo>
                    <a:pt x="826" y="3664"/>
                  </a:lnTo>
                  <a:lnTo>
                    <a:pt x="832" y="3637"/>
                  </a:lnTo>
                  <a:lnTo>
                    <a:pt x="835" y="3628"/>
                  </a:lnTo>
                  <a:lnTo>
                    <a:pt x="842" y="3602"/>
                  </a:lnTo>
                  <a:lnTo>
                    <a:pt x="845" y="3593"/>
                  </a:lnTo>
                  <a:lnTo>
                    <a:pt x="854" y="3567"/>
                  </a:lnTo>
                  <a:lnTo>
                    <a:pt x="857" y="3558"/>
                  </a:lnTo>
                  <a:lnTo>
                    <a:pt x="867" y="3532"/>
                  </a:lnTo>
                  <a:lnTo>
                    <a:pt x="870" y="3523"/>
                  </a:lnTo>
                  <a:lnTo>
                    <a:pt x="881" y="3497"/>
                  </a:lnTo>
                  <a:lnTo>
                    <a:pt x="884" y="3489"/>
                  </a:lnTo>
                  <a:lnTo>
                    <a:pt x="896" y="3464"/>
                  </a:lnTo>
                  <a:lnTo>
                    <a:pt x="900" y="3455"/>
                  </a:lnTo>
                  <a:lnTo>
                    <a:pt x="912" y="3430"/>
                  </a:lnTo>
                  <a:lnTo>
                    <a:pt x="917" y="3422"/>
                  </a:lnTo>
                  <a:lnTo>
                    <a:pt x="930" y="3398"/>
                  </a:lnTo>
                  <a:lnTo>
                    <a:pt x="935" y="3390"/>
                  </a:lnTo>
                  <a:lnTo>
                    <a:pt x="949" y="3366"/>
                  </a:lnTo>
                  <a:lnTo>
                    <a:pt x="954" y="3358"/>
                  </a:lnTo>
                  <a:lnTo>
                    <a:pt x="969" y="3335"/>
                  </a:lnTo>
                  <a:lnTo>
                    <a:pt x="975" y="3327"/>
                  </a:lnTo>
                  <a:lnTo>
                    <a:pt x="991" y="3304"/>
                  </a:lnTo>
                  <a:lnTo>
                    <a:pt x="996" y="3297"/>
                  </a:lnTo>
                  <a:lnTo>
                    <a:pt x="1013" y="3275"/>
                  </a:lnTo>
                  <a:lnTo>
                    <a:pt x="1019" y="3267"/>
                  </a:lnTo>
                  <a:lnTo>
                    <a:pt x="1037" y="3246"/>
                  </a:lnTo>
                  <a:lnTo>
                    <a:pt x="1043" y="3239"/>
                  </a:lnTo>
                  <a:lnTo>
                    <a:pt x="1062" y="3219"/>
                  </a:lnTo>
                  <a:lnTo>
                    <a:pt x="1068" y="3212"/>
                  </a:lnTo>
                  <a:lnTo>
                    <a:pt x="1087" y="3192"/>
                  </a:lnTo>
                  <a:lnTo>
                    <a:pt x="1094" y="3185"/>
                  </a:lnTo>
                  <a:lnTo>
                    <a:pt x="1114" y="3166"/>
                  </a:lnTo>
                  <a:lnTo>
                    <a:pt x="1120" y="3160"/>
                  </a:lnTo>
                  <a:lnTo>
                    <a:pt x="1141" y="3141"/>
                  </a:lnTo>
                  <a:lnTo>
                    <a:pt x="1148" y="3135"/>
                  </a:lnTo>
                  <a:lnTo>
                    <a:pt x="1169" y="3118"/>
                  </a:lnTo>
                  <a:lnTo>
                    <a:pt x="1176" y="3112"/>
                  </a:lnTo>
                  <a:lnTo>
                    <a:pt x="1198" y="3095"/>
                  </a:lnTo>
                  <a:lnTo>
                    <a:pt x="1206" y="3090"/>
                  </a:lnTo>
                  <a:lnTo>
                    <a:pt x="1228" y="3074"/>
                  </a:lnTo>
                  <a:lnTo>
                    <a:pt x="1236" y="3069"/>
                  </a:lnTo>
                  <a:lnTo>
                    <a:pt x="1259" y="3053"/>
                  </a:lnTo>
                  <a:lnTo>
                    <a:pt x="1267" y="3048"/>
                  </a:lnTo>
                  <a:lnTo>
                    <a:pt x="1291" y="3034"/>
                  </a:lnTo>
                  <a:lnTo>
                    <a:pt x="1299" y="3029"/>
                  </a:lnTo>
                  <a:lnTo>
                    <a:pt x="1324" y="3016"/>
                  </a:lnTo>
                  <a:lnTo>
                    <a:pt x="1332" y="3011"/>
                  </a:lnTo>
                  <a:lnTo>
                    <a:pt x="1357" y="2999"/>
                  </a:lnTo>
                  <a:lnTo>
                    <a:pt x="1365" y="2995"/>
                  </a:lnTo>
                  <a:lnTo>
                    <a:pt x="1390" y="2983"/>
                  </a:lnTo>
                  <a:lnTo>
                    <a:pt x="1399" y="2980"/>
                  </a:lnTo>
                  <a:lnTo>
                    <a:pt x="1424" y="2969"/>
                  </a:lnTo>
                  <a:lnTo>
                    <a:pt x="1433" y="2965"/>
                  </a:lnTo>
                  <a:lnTo>
                    <a:pt x="1459" y="2956"/>
                  </a:lnTo>
                  <a:lnTo>
                    <a:pt x="1468" y="2953"/>
                  </a:lnTo>
                  <a:lnTo>
                    <a:pt x="1494" y="2944"/>
                  </a:lnTo>
                  <a:lnTo>
                    <a:pt x="1503" y="2941"/>
                  </a:lnTo>
                  <a:lnTo>
                    <a:pt x="1529" y="2934"/>
                  </a:lnTo>
                  <a:lnTo>
                    <a:pt x="1538" y="2931"/>
                  </a:lnTo>
                  <a:lnTo>
                    <a:pt x="1565" y="2924"/>
                  </a:lnTo>
                  <a:lnTo>
                    <a:pt x="1574" y="2922"/>
                  </a:lnTo>
                  <a:lnTo>
                    <a:pt x="1601" y="2917"/>
                  </a:lnTo>
                  <a:lnTo>
                    <a:pt x="1611" y="2915"/>
                  </a:lnTo>
                  <a:lnTo>
                    <a:pt x="1638" y="2910"/>
                  </a:lnTo>
                  <a:lnTo>
                    <a:pt x="1647" y="2909"/>
                  </a:lnTo>
                  <a:lnTo>
                    <a:pt x="1675" y="2905"/>
                  </a:lnTo>
                  <a:lnTo>
                    <a:pt x="1684" y="2904"/>
                  </a:lnTo>
                  <a:lnTo>
                    <a:pt x="1712" y="2901"/>
                  </a:lnTo>
                  <a:lnTo>
                    <a:pt x="1721" y="2901"/>
                  </a:lnTo>
                  <a:lnTo>
                    <a:pt x="1749" y="2899"/>
                  </a:lnTo>
                  <a:lnTo>
                    <a:pt x="1758" y="2899"/>
                  </a:lnTo>
                  <a:lnTo>
                    <a:pt x="1786" y="2898"/>
                  </a:lnTo>
                  <a:lnTo>
                    <a:pt x="1791" y="2898"/>
                  </a:lnTo>
                  <a:lnTo>
                    <a:pt x="5097" y="2898"/>
                  </a:lnTo>
                  <a:lnTo>
                    <a:pt x="5097" y="1914"/>
                  </a:lnTo>
                  <a:lnTo>
                    <a:pt x="5098" y="1894"/>
                  </a:lnTo>
                  <a:lnTo>
                    <a:pt x="5102" y="1875"/>
                  </a:lnTo>
                  <a:lnTo>
                    <a:pt x="5108" y="1857"/>
                  </a:lnTo>
                  <a:lnTo>
                    <a:pt x="5117" y="1839"/>
                  </a:lnTo>
                  <a:lnTo>
                    <a:pt x="5128" y="1823"/>
                  </a:lnTo>
                  <a:lnTo>
                    <a:pt x="5141" y="1808"/>
                  </a:lnTo>
                  <a:lnTo>
                    <a:pt x="5156" y="1795"/>
                  </a:lnTo>
                  <a:lnTo>
                    <a:pt x="5172" y="1784"/>
                  </a:lnTo>
                  <a:lnTo>
                    <a:pt x="5190" y="1775"/>
                  </a:lnTo>
                  <a:lnTo>
                    <a:pt x="5208" y="1769"/>
                  </a:lnTo>
                  <a:lnTo>
                    <a:pt x="5227" y="1765"/>
                  </a:lnTo>
                  <a:lnTo>
                    <a:pt x="5247" y="1764"/>
                  </a:lnTo>
                  <a:lnTo>
                    <a:pt x="7962" y="1764"/>
                  </a:lnTo>
                  <a:lnTo>
                    <a:pt x="7982" y="1765"/>
                  </a:lnTo>
                  <a:lnTo>
                    <a:pt x="8001" y="1769"/>
                  </a:lnTo>
                  <a:lnTo>
                    <a:pt x="8019" y="1775"/>
                  </a:lnTo>
                  <a:lnTo>
                    <a:pt x="8037" y="1784"/>
                  </a:lnTo>
                  <a:lnTo>
                    <a:pt x="8053" y="1795"/>
                  </a:lnTo>
                  <a:lnTo>
                    <a:pt x="8068" y="1808"/>
                  </a:lnTo>
                  <a:lnTo>
                    <a:pt x="8081" y="1823"/>
                  </a:lnTo>
                  <a:lnTo>
                    <a:pt x="8092" y="1839"/>
                  </a:lnTo>
                  <a:lnTo>
                    <a:pt x="8101" y="1857"/>
                  </a:lnTo>
                  <a:lnTo>
                    <a:pt x="8107" y="1875"/>
                  </a:lnTo>
                  <a:lnTo>
                    <a:pt x="8111" y="1894"/>
                  </a:lnTo>
                  <a:lnTo>
                    <a:pt x="8112" y="1914"/>
                  </a:lnTo>
                  <a:close/>
                  <a:moveTo>
                    <a:pt x="8227" y="3398"/>
                  </a:moveTo>
                  <a:lnTo>
                    <a:pt x="8207" y="3398"/>
                  </a:lnTo>
                  <a:lnTo>
                    <a:pt x="1793" y="3398"/>
                  </a:lnTo>
                  <a:lnTo>
                    <a:pt x="1773" y="3398"/>
                  </a:lnTo>
                  <a:lnTo>
                    <a:pt x="1755" y="3399"/>
                  </a:lnTo>
                  <a:lnTo>
                    <a:pt x="1736" y="3401"/>
                  </a:lnTo>
                  <a:lnTo>
                    <a:pt x="1718" y="3404"/>
                  </a:lnTo>
                  <a:lnTo>
                    <a:pt x="1700" y="3407"/>
                  </a:lnTo>
                  <a:lnTo>
                    <a:pt x="1682" y="3411"/>
                  </a:lnTo>
                  <a:lnTo>
                    <a:pt x="1664" y="3415"/>
                  </a:lnTo>
                  <a:lnTo>
                    <a:pt x="1647" y="3420"/>
                  </a:lnTo>
                  <a:lnTo>
                    <a:pt x="1629" y="3426"/>
                  </a:lnTo>
                  <a:lnTo>
                    <a:pt x="1612" y="3432"/>
                  </a:lnTo>
                  <a:lnTo>
                    <a:pt x="1595" y="3440"/>
                  </a:lnTo>
                  <a:lnTo>
                    <a:pt x="1578" y="3447"/>
                  </a:lnTo>
                  <a:lnTo>
                    <a:pt x="1561" y="3456"/>
                  </a:lnTo>
                  <a:lnTo>
                    <a:pt x="1545" y="3465"/>
                  </a:lnTo>
                  <a:lnTo>
                    <a:pt x="1530" y="3474"/>
                  </a:lnTo>
                  <a:lnTo>
                    <a:pt x="1514" y="3484"/>
                  </a:lnTo>
                  <a:lnTo>
                    <a:pt x="1499" y="3495"/>
                  </a:lnTo>
                  <a:lnTo>
                    <a:pt x="1485" y="3506"/>
                  </a:lnTo>
                  <a:lnTo>
                    <a:pt x="1470" y="3518"/>
                  </a:lnTo>
                  <a:lnTo>
                    <a:pt x="1457" y="3530"/>
                  </a:lnTo>
                  <a:lnTo>
                    <a:pt x="1443" y="3543"/>
                  </a:lnTo>
                  <a:lnTo>
                    <a:pt x="1431" y="3556"/>
                  </a:lnTo>
                  <a:lnTo>
                    <a:pt x="1419" y="3569"/>
                  </a:lnTo>
                  <a:lnTo>
                    <a:pt x="1407" y="3583"/>
                  </a:lnTo>
                  <a:lnTo>
                    <a:pt x="1396" y="3598"/>
                  </a:lnTo>
                  <a:lnTo>
                    <a:pt x="1385" y="3613"/>
                  </a:lnTo>
                  <a:lnTo>
                    <a:pt x="1375" y="3628"/>
                  </a:lnTo>
                  <a:lnTo>
                    <a:pt x="1365" y="3644"/>
                  </a:lnTo>
                  <a:lnTo>
                    <a:pt x="1356" y="3660"/>
                  </a:lnTo>
                  <a:lnTo>
                    <a:pt x="1348" y="3677"/>
                  </a:lnTo>
                  <a:lnTo>
                    <a:pt x="1341" y="3693"/>
                  </a:lnTo>
                  <a:lnTo>
                    <a:pt x="1334" y="3710"/>
                  </a:lnTo>
                  <a:lnTo>
                    <a:pt x="1327" y="3727"/>
                  </a:lnTo>
                  <a:lnTo>
                    <a:pt x="1322" y="3744"/>
                  </a:lnTo>
                  <a:lnTo>
                    <a:pt x="1317" y="3762"/>
                  </a:lnTo>
                  <a:lnTo>
                    <a:pt x="1312" y="3780"/>
                  </a:lnTo>
                  <a:lnTo>
                    <a:pt x="1309" y="3797"/>
                  </a:lnTo>
                  <a:lnTo>
                    <a:pt x="1306" y="3816"/>
                  </a:lnTo>
                  <a:lnTo>
                    <a:pt x="1303" y="3834"/>
                  </a:lnTo>
                  <a:lnTo>
                    <a:pt x="1301" y="3852"/>
                  </a:lnTo>
                  <a:lnTo>
                    <a:pt x="1300" y="3871"/>
                  </a:lnTo>
                  <a:lnTo>
                    <a:pt x="1300" y="3891"/>
                  </a:lnTo>
                  <a:lnTo>
                    <a:pt x="1300" y="7343"/>
                  </a:lnTo>
                  <a:lnTo>
                    <a:pt x="1300" y="7363"/>
                  </a:lnTo>
                  <a:lnTo>
                    <a:pt x="1301" y="7382"/>
                  </a:lnTo>
                  <a:lnTo>
                    <a:pt x="1303" y="7400"/>
                  </a:lnTo>
                  <a:lnTo>
                    <a:pt x="1306" y="7419"/>
                  </a:lnTo>
                  <a:lnTo>
                    <a:pt x="1309" y="7437"/>
                  </a:lnTo>
                  <a:lnTo>
                    <a:pt x="1312" y="7455"/>
                  </a:lnTo>
                  <a:lnTo>
                    <a:pt x="1317" y="7472"/>
                  </a:lnTo>
                  <a:lnTo>
                    <a:pt x="1322" y="7490"/>
                  </a:lnTo>
                  <a:lnTo>
                    <a:pt x="1328" y="7508"/>
                  </a:lnTo>
                  <a:lnTo>
                    <a:pt x="1334" y="7525"/>
                  </a:lnTo>
                  <a:lnTo>
                    <a:pt x="1341" y="7542"/>
                  </a:lnTo>
                  <a:lnTo>
                    <a:pt x="1349" y="7559"/>
                  </a:lnTo>
                  <a:lnTo>
                    <a:pt x="1357" y="7575"/>
                  </a:lnTo>
                  <a:lnTo>
                    <a:pt x="1366" y="7591"/>
                  </a:lnTo>
                  <a:lnTo>
                    <a:pt x="1375" y="7606"/>
                  </a:lnTo>
                  <a:lnTo>
                    <a:pt x="1385" y="7622"/>
                  </a:lnTo>
                  <a:lnTo>
                    <a:pt x="1396" y="7637"/>
                  </a:lnTo>
                  <a:lnTo>
                    <a:pt x="1407" y="7651"/>
                  </a:lnTo>
                  <a:lnTo>
                    <a:pt x="1419" y="7665"/>
                  </a:lnTo>
                  <a:lnTo>
                    <a:pt x="1431" y="7679"/>
                  </a:lnTo>
                  <a:lnTo>
                    <a:pt x="1444" y="7692"/>
                  </a:lnTo>
                  <a:lnTo>
                    <a:pt x="1457" y="7705"/>
                  </a:lnTo>
                  <a:lnTo>
                    <a:pt x="1471" y="7717"/>
                  </a:lnTo>
                  <a:lnTo>
                    <a:pt x="1485" y="7729"/>
                  </a:lnTo>
                  <a:lnTo>
                    <a:pt x="1499" y="7740"/>
                  </a:lnTo>
                  <a:lnTo>
                    <a:pt x="1514" y="7751"/>
                  </a:lnTo>
                  <a:lnTo>
                    <a:pt x="1530" y="7761"/>
                  </a:lnTo>
                  <a:lnTo>
                    <a:pt x="1545" y="7770"/>
                  </a:lnTo>
                  <a:lnTo>
                    <a:pt x="1561" y="7779"/>
                  </a:lnTo>
                  <a:lnTo>
                    <a:pt x="1577" y="7787"/>
                  </a:lnTo>
                  <a:lnTo>
                    <a:pt x="1594" y="7795"/>
                  </a:lnTo>
                  <a:lnTo>
                    <a:pt x="1611" y="7802"/>
                  </a:lnTo>
                  <a:lnTo>
                    <a:pt x="1628" y="7808"/>
                  </a:lnTo>
                  <a:lnTo>
                    <a:pt x="1646" y="7814"/>
                  </a:lnTo>
                  <a:lnTo>
                    <a:pt x="1664" y="7819"/>
                  </a:lnTo>
                  <a:lnTo>
                    <a:pt x="1681" y="7824"/>
                  </a:lnTo>
                  <a:lnTo>
                    <a:pt x="1699" y="7827"/>
                  </a:lnTo>
                  <a:lnTo>
                    <a:pt x="1717" y="7830"/>
                  </a:lnTo>
                  <a:lnTo>
                    <a:pt x="1736" y="7833"/>
                  </a:lnTo>
                  <a:lnTo>
                    <a:pt x="1754" y="7835"/>
                  </a:lnTo>
                  <a:lnTo>
                    <a:pt x="1773" y="7836"/>
                  </a:lnTo>
                  <a:lnTo>
                    <a:pt x="1793" y="7836"/>
                  </a:lnTo>
                  <a:lnTo>
                    <a:pt x="8207" y="7836"/>
                  </a:lnTo>
                  <a:lnTo>
                    <a:pt x="8227" y="7836"/>
                  </a:lnTo>
                  <a:lnTo>
                    <a:pt x="8246" y="7835"/>
                  </a:lnTo>
                  <a:lnTo>
                    <a:pt x="8264" y="7833"/>
                  </a:lnTo>
                  <a:lnTo>
                    <a:pt x="8283" y="7830"/>
                  </a:lnTo>
                  <a:lnTo>
                    <a:pt x="8301" y="7827"/>
                  </a:lnTo>
                  <a:lnTo>
                    <a:pt x="8319" y="7824"/>
                  </a:lnTo>
                  <a:lnTo>
                    <a:pt x="8336" y="7819"/>
                  </a:lnTo>
                  <a:lnTo>
                    <a:pt x="8354" y="7814"/>
                  </a:lnTo>
                  <a:lnTo>
                    <a:pt x="8372" y="7808"/>
                  </a:lnTo>
                  <a:lnTo>
                    <a:pt x="8389" y="7802"/>
                  </a:lnTo>
                  <a:lnTo>
                    <a:pt x="8406" y="7795"/>
                  </a:lnTo>
                  <a:lnTo>
                    <a:pt x="8423" y="7787"/>
                  </a:lnTo>
                  <a:lnTo>
                    <a:pt x="8439" y="7779"/>
                  </a:lnTo>
                  <a:lnTo>
                    <a:pt x="8455" y="7770"/>
                  </a:lnTo>
                  <a:lnTo>
                    <a:pt x="8470" y="7761"/>
                  </a:lnTo>
                  <a:lnTo>
                    <a:pt x="8486" y="7751"/>
                  </a:lnTo>
                  <a:lnTo>
                    <a:pt x="8501" y="7740"/>
                  </a:lnTo>
                  <a:lnTo>
                    <a:pt x="8515" y="7729"/>
                  </a:lnTo>
                  <a:lnTo>
                    <a:pt x="8529" y="7717"/>
                  </a:lnTo>
                  <a:lnTo>
                    <a:pt x="8543" y="7705"/>
                  </a:lnTo>
                  <a:lnTo>
                    <a:pt x="8556" y="7692"/>
                  </a:lnTo>
                  <a:lnTo>
                    <a:pt x="8569" y="7679"/>
                  </a:lnTo>
                  <a:lnTo>
                    <a:pt x="8581" y="7665"/>
                  </a:lnTo>
                  <a:lnTo>
                    <a:pt x="8593" y="7651"/>
                  </a:lnTo>
                  <a:lnTo>
                    <a:pt x="8604" y="7637"/>
                  </a:lnTo>
                  <a:lnTo>
                    <a:pt x="8615" y="7622"/>
                  </a:lnTo>
                  <a:lnTo>
                    <a:pt x="8625" y="7606"/>
                  </a:lnTo>
                  <a:lnTo>
                    <a:pt x="8634" y="7591"/>
                  </a:lnTo>
                  <a:lnTo>
                    <a:pt x="8643" y="7575"/>
                  </a:lnTo>
                  <a:lnTo>
                    <a:pt x="8651" y="7559"/>
                  </a:lnTo>
                  <a:lnTo>
                    <a:pt x="8659" y="7542"/>
                  </a:lnTo>
                  <a:lnTo>
                    <a:pt x="8666" y="7525"/>
                  </a:lnTo>
                  <a:lnTo>
                    <a:pt x="8672" y="7508"/>
                  </a:lnTo>
                  <a:lnTo>
                    <a:pt x="8678" y="7490"/>
                  </a:lnTo>
                  <a:lnTo>
                    <a:pt x="8683" y="7472"/>
                  </a:lnTo>
                  <a:lnTo>
                    <a:pt x="8688" y="7455"/>
                  </a:lnTo>
                  <a:lnTo>
                    <a:pt x="8691" y="7437"/>
                  </a:lnTo>
                  <a:lnTo>
                    <a:pt x="8694" y="7419"/>
                  </a:lnTo>
                  <a:lnTo>
                    <a:pt x="8697" y="7400"/>
                  </a:lnTo>
                  <a:lnTo>
                    <a:pt x="8699" y="7382"/>
                  </a:lnTo>
                  <a:lnTo>
                    <a:pt x="8700" y="7363"/>
                  </a:lnTo>
                  <a:lnTo>
                    <a:pt x="8700" y="7343"/>
                  </a:lnTo>
                  <a:lnTo>
                    <a:pt x="8700" y="3891"/>
                  </a:lnTo>
                  <a:lnTo>
                    <a:pt x="8700" y="3871"/>
                  </a:lnTo>
                  <a:lnTo>
                    <a:pt x="8699" y="3852"/>
                  </a:lnTo>
                  <a:lnTo>
                    <a:pt x="8697" y="3834"/>
                  </a:lnTo>
                  <a:lnTo>
                    <a:pt x="8694" y="3816"/>
                  </a:lnTo>
                  <a:lnTo>
                    <a:pt x="8691" y="3797"/>
                  </a:lnTo>
                  <a:lnTo>
                    <a:pt x="8688" y="3780"/>
                  </a:lnTo>
                  <a:lnTo>
                    <a:pt x="8683" y="3762"/>
                  </a:lnTo>
                  <a:lnTo>
                    <a:pt x="8678" y="3744"/>
                  </a:lnTo>
                  <a:lnTo>
                    <a:pt x="8673" y="3727"/>
                  </a:lnTo>
                  <a:lnTo>
                    <a:pt x="8666" y="3710"/>
                  </a:lnTo>
                  <a:lnTo>
                    <a:pt x="8659" y="3693"/>
                  </a:lnTo>
                  <a:lnTo>
                    <a:pt x="8652" y="3677"/>
                  </a:lnTo>
                  <a:lnTo>
                    <a:pt x="8644" y="3660"/>
                  </a:lnTo>
                  <a:lnTo>
                    <a:pt x="8635" y="3644"/>
                  </a:lnTo>
                  <a:lnTo>
                    <a:pt x="8625" y="3628"/>
                  </a:lnTo>
                  <a:lnTo>
                    <a:pt x="8615" y="3613"/>
                  </a:lnTo>
                  <a:lnTo>
                    <a:pt x="8604" y="3598"/>
                  </a:lnTo>
                  <a:lnTo>
                    <a:pt x="8593" y="3583"/>
                  </a:lnTo>
                  <a:lnTo>
                    <a:pt x="8581" y="3569"/>
                  </a:lnTo>
                  <a:lnTo>
                    <a:pt x="8569" y="3556"/>
                  </a:lnTo>
                  <a:lnTo>
                    <a:pt x="8557" y="3543"/>
                  </a:lnTo>
                  <a:lnTo>
                    <a:pt x="8543" y="3530"/>
                  </a:lnTo>
                  <a:lnTo>
                    <a:pt x="8530" y="3518"/>
                  </a:lnTo>
                  <a:lnTo>
                    <a:pt x="8515" y="3506"/>
                  </a:lnTo>
                  <a:lnTo>
                    <a:pt x="8501" y="3495"/>
                  </a:lnTo>
                  <a:lnTo>
                    <a:pt x="8486" y="3484"/>
                  </a:lnTo>
                  <a:lnTo>
                    <a:pt x="8470" y="3474"/>
                  </a:lnTo>
                  <a:lnTo>
                    <a:pt x="8455" y="3465"/>
                  </a:lnTo>
                  <a:lnTo>
                    <a:pt x="8439" y="3456"/>
                  </a:lnTo>
                  <a:lnTo>
                    <a:pt x="8422" y="3447"/>
                  </a:lnTo>
                  <a:lnTo>
                    <a:pt x="8405" y="3440"/>
                  </a:lnTo>
                  <a:lnTo>
                    <a:pt x="8388" y="3432"/>
                  </a:lnTo>
                  <a:lnTo>
                    <a:pt x="8371" y="3426"/>
                  </a:lnTo>
                  <a:lnTo>
                    <a:pt x="8353" y="3420"/>
                  </a:lnTo>
                  <a:lnTo>
                    <a:pt x="8336" y="3415"/>
                  </a:lnTo>
                  <a:lnTo>
                    <a:pt x="8318" y="3411"/>
                  </a:lnTo>
                  <a:lnTo>
                    <a:pt x="8300" y="3407"/>
                  </a:lnTo>
                  <a:lnTo>
                    <a:pt x="8282" y="3404"/>
                  </a:lnTo>
                  <a:lnTo>
                    <a:pt x="8264" y="3401"/>
                  </a:lnTo>
                  <a:lnTo>
                    <a:pt x="8245" y="3399"/>
                  </a:lnTo>
                  <a:lnTo>
                    <a:pt x="8227" y="3398"/>
                  </a:lnTo>
                  <a:close/>
                  <a:moveTo>
                    <a:pt x="7812" y="2064"/>
                  </a:moveTo>
                  <a:lnTo>
                    <a:pt x="5397" y="2064"/>
                  </a:lnTo>
                  <a:lnTo>
                    <a:pt x="5397" y="2898"/>
                  </a:lnTo>
                  <a:lnTo>
                    <a:pt x="7812" y="2898"/>
                  </a:lnTo>
                  <a:lnTo>
                    <a:pt x="7812" y="2064"/>
                  </a:lnTo>
                  <a:close/>
                  <a:moveTo>
                    <a:pt x="8235" y="5585"/>
                  </a:moveTo>
                  <a:lnTo>
                    <a:pt x="8236" y="5591"/>
                  </a:lnTo>
                  <a:lnTo>
                    <a:pt x="8236" y="5614"/>
                  </a:lnTo>
                  <a:lnTo>
                    <a:pt x="8236" y="5620"/>
                  </a:lnTo>
                  <a:lnTo>
                    <a:pt x="8236" y="5643"/>
                  </a:lnTo>
                  <a:lnTo>
                    <a:pt x="8235" y="5649"/>
                  </a:lnTo>
                  <a:lnTo>
                    <a:pt x="8234" y="5672"/>
                  </a:lnTo>
                  <a:lnTo>
                    <a:pt x="8234" y="5678"/>
                  </a:lnTo>
                  <a:lnTo>
                    <a:pt x="8231" y="5701"/>
                  </a:lnTo>
                  <a:lnTo>
                    <a:pt x="8231" y="5706"/>
                  </a:lnTo>
                  <a:lnTo>
                    <a:pt x="8228" y="5729"/>
                  </a:lnTo>
                  <a:lnTo>
                    <a:pt x="8227" y="5735"/>
                  </a:lnTo>
                  <a:lnTo>
                    <a:pt x="8223" y="5758"/>
                  </a:lnTo>
                  <a:lnTo>
                    <a:pt x="8222" y="5763"/>
                  </a:lnTo>
                  <a:lnTo>
                    <a:pt x="8217" y="5786"/>
                  </a:lnTo>
                  <a:lnTo>
                    <a:pt x="8216" y="5791"/>
                  </a:lnTo>
                  <a:lnTo>
                    <a:pt x="8210" y="5814"/>
                  </a:lnTo>
                  <a:lnTo>
                    <a:pt x="8209" y="5819"/>
                  </a:lnTo>
                  <a:lnTo>
                    <a:pt x="8202" y="5841"/>
                  </a:lnTo>
                  <a:lnTo>
                    <a:pt x="8201" y="5846"/>
                  </a:lnTo>
                  <a:lnTo>
                    <a:pt x="8194" y="5868"/>
                  </a:lnTo>
                  <a:lnTo>
                    <a:pt x="8192" y="5873"/>
                  </a:lnTo>
                  <a:lnTo>
                    <a:pt x="8184" y="5895"/>
                  </a:lnTo>
                  <a:lnTo>
                    <a:pt x="8182" y="5900"/>
                  </a:lnTo>
                  <a:lnTo>
                    <a:pt x="8173" y="5921"/>
                  </a:lnTo>
                  <a:lnTo>
                    <a:pt x="8171" y="5927"/>
                  </a:lnTo>
                  <a:lnTo>
                    <a:pt x="8161" y="5948"/>
                  </a:lnTo>
                  <a:lnTo>
                    <a:pt x="8159" y="5952"/>
                  </a:lnTo>
                  <a:lnTo>
                    <a:pt x="8148" y="5973"/>
                  </a:lnTo>
                  <a:lnTo>
                    <a:pt x="8146" y="5978"/>
                  </a:lnTo>
                  <a:lnTo>
                    <a:pt x="8134" y="5998"/>
                  </a:lnTo>
                  <a:lnTo>
                    <a:pt x="8132" y="6003"/>
                  </a:lnTo>
                  <a:lnTo>
                    <a:pt x="8120" y="6023"/>
                  </a:lnTo>
                  <a:lnTo>
                    <a:pt x="8117" y="6028"/>
                  </a:lnTo>
                  <a:lnTo>
                    <a:pt x="8104" y="6047"/>
                  </a:lnTo>
                  <a:lnTo>
                    <a:pt x="8101" y="6052"/>
                  </a:lnTo>
                  <a:lnTo>
                    <a:pt x="8087" y="6071"/>
                  </a:lnTo>
                  <a:lnTo>
                    <a:pt x="8084" y="6075"/>
                  </a:lnTo>
                  <a:lnTo>
                    <a:pt x="8070" y="6094"/>
                  </a:lnTo>
                  <a:lnTo>
                    <a:pt x="8067" y="6098"/>
                  </a:lnTo>
                  <a:lnTo>
                    <a:pt x="8052" y="6116"/>
                  </a:lnTo>
                  <a:lnTo>
                    <a:pt x="8048" y="6120"/>
                  </a:lnTo>
                  <a:lnTo>
                    <a:pt x="8033" y="6137"/>
                  </a:lnTo>
                  <a:lnTo>
                    <a:pt x="8029" y="6141"/>
                  </a:lnTo>
                  <a:lnTo>
                    <a:pt x="8013" y="6158"/>
                  </a:lnTo>
                  <a:lnTo>
                    <a:pt x="8009" y="6162"/>
                  </a:lnTo>
                  <a:lnTo>
                    <a:pt x="7992" y="6178"/>
                  </a:lnTo>
                  <a:lnTo>
                    <a:pt x="7988" y="6182"/>
                  </a:lnTo>
                  <a:lnTo>
                    <a:pt x="7971" y="6197"/>
                  </a:lnTo>
                  <a:lnTo>
                    <a:pt x="7967" y="6201"/>
                  </a:lnTo>
                  <a:lnTo>
                    <a:pt x="7949" y="6216"/>
                  </a:lnTo>
                  <a:lnTo>
                    <a:pt x="7945" y="6219"/>
                  </a:lnTo>
                  <a:lnTo>
                    <a:pt x="7926" y="6233"/>
                  </a:lnTo>
                  <a:lnTo>
                    <a:pt x="7922" y="6236"/>
                  </a:lnTo>
                  <a:lnTo>
                    <a:pt x="7903" y="6250"/>
                  </a:lnTo>
                  <a:lnTo>
                    <a:pt x="7898" y="6253"/>
                  </a:lnTo>
                  <a:lnTo>
                    <a:pt x="7879" y="6266"/>
                  </a:lnTo>
                  <a:lnTo>
                    <a:pt x="7874" y="6269"/>
                  </a:lnTo>
                  <a:lnTo>
                    <a:pt x="7854" y="6281"/>
                  </a:lnTo>
                  <a:lnTo>
                    <a:pt x="7850" y="6283"/>
                  </a:lnTo>
                  <a:lnTo>
                    <a:pt x="7830" y="6294"/>
                  </a:lnTo>
                  <a:lnTo>
                    <a:pt x="7824" y="6297"/>
                  </a:lnTo>
                  <a:lnTo>
                    <a:pt x="7804" y="6307"/>
                  </a:lnTo>
                  <a:lnTo>
                    <a:pt x="7799" y="6310"/>
                  </a:lnTo>
                  <a:lnTo>
                    <a:pt x="7778" y="6320"/>
                  </a:lnTo>
                  <a:lnTo>
                    <a:pt x="7773" y="6322"/>
                  </a:lnTo>
                  <a:lnTo>
                    <a:pt x="7751" y="6331"/>
                  </a:lnTo>
                  <a:lnTo>
                    <a:pt x="7746" y="6333"/>
                  </a:lnTo>
                  <a:lnTo>
                    <a:pt x="7724" y="6341"/>
                  </a:lnTo>
                  <a:lnTo>
                    <a:pt x="7719" y="6342"/>
                  </a:lnTo>
                  <a:lnTo>
                    <a:pt x="7697" y="6350"/>
                  </a:lnTo>
                  <a:lnTo>
                    <a:pt x="7692" y="6351"/>
                  </a:lnTo>
                  <a:lnTo>
                    <a:pt x="7670" y="6358"/>
                  </a:lnTo>
                  <a:lnTo>
                    <a:pt x="7664" y="6359"/>
                  </a:lnTo>
                  <a:lnTo>
                    <a:pt x="7642" y="6364"/>
                  </a:lnTo>
                  <a:lnTo>
                    <a:pt x="7637" y="6366"/>
                  </a:lnTo>
                  <a:lnTo>
                    <a:pt x="7614" y="6370"/>
                  </a:lnTo>
                  <a:lnTo>
                    <a:pt x="7609" y="6371"/>
                  </a:lnTo>
                  <a:lnTo>
                    <a:pt x="7586" y="6375"/>
                  </a:lnTo>
                  <a:lnTo>
                    <a:pt x="7580" y="6376"/>
                  </a:lnTo>
                  <a:lnTo>
                    <a:pt x="7558" y="6379"/>
                  </a:lnTo>
                  <a:lnTo>
                    <a:pt x="7552" y="6380"/>
                  </a:lnTo>
                  <a:lnTo>
                    <a:pt x="7529" y="6382"/>
                  </a:lnTo>
                  <a:lnTo>
                    <a:pt x="7524" y="6382"/>
                  </a:lnTo>
                  <a:lnTo>
                    <a:pt x="7500" y="6383"/>
                  </a:lnTo>
                  <a:lnTo>
                    <a:pt x="7495" y="6384"/>
                  </a:lnTo>
                  <a:lnTo>
                    <a:pt x="7472" y="6384"/>
                  </a:lnTo>
                  <a:lnTo>
                    <a:pt x="7466" y="6384"/>
                  </a:lnTo>
                  <a:lnTo>
                    <a:pt x="7443" y="6384"/>
                  </a:lnTo>
                  <a:lnTo>
                    <a:pt x="7437" y="6383"/>
                  </a:lnTo>
                  <a:lnTo>
                    <a:pt x="7414" y="6382"/>
                  </a:lnTo>
                  <a:lnTo>
                    <a:pt x="7409" y="6382"/>
                  </a:lnTo>
                  <a:lnTo>
                    <a:pt x="7386" y="6380"/>
                  </a:lnTo>
                  <a:lnTo>
                    <a:pt x="7380" y="6379"/>
                  </a:lnTo>
                  <a:lnTo>
                    <a:pt x="7357" y="6376"/>
                  </a:lnTo>
                  <a:lnTo>
                    <a:pt x="7352" y="6375"/>
                  </a:lnTo>
                  <a:lnTo>
                    <a:pt x="7329" y="6371"/>
                  </a:lnTo>
                  <a:lnTo>
                    <a:pt x="7323" y="6370"/>
                  </a:lnTo>
                  <a:lnTo>
                    <a:pt x="7301" y="6366"/>
                  </a:lnTo>
                  <a:lnTo>
                    <a:pt x="7295" y="6364"/>
                  </a:lnTo>
                  <a:lnTo>
                    <a:pt x="7273" y="6359"/>
                  </a:lnTo>
                  <a:lnTo>
                    <a:pt x="7268" y="6358"/>
                  </a:lnTo>
                  <a:lnTo>
                    <a:pt x="7246" y="6351"/>
                  </a:lnTo>
                  <a:lnTo>
                    <a:pt x="7240" y="6350"/>
                  </a:lnTo>
                  <a:lnTo>
                    <a:pt x="7218" y="6342"/>
                  </a:lnTo>
                  <a:lnTo>
                    <a:pt x="7213" y="6341"/>
                  </a:lnTo>
                  <a:lnTo>
                    <a:pt x="7192" y="6333"/>
                  </a:lnTo>
                  <a:lnTo>
                    <a:pt x="7186" y="6331"/>
                  </a:lnTo>
                  <a:lnTo>
                    <a:pt x="7165" y="6322"/>
                  </a:lnTo>
                  <a:lnTo>
                    <a:pt x="7160" y="6320"/>
                  </a:lnTo>
                  <a:lnTo>
                    <a:pt x="7139" y="6310"/>
                  </a:lnTo>
                  <a:lnTo>
                    <a:pt x="7134" y="6308"/>
                  </a:lnTo>
                  <a:lnTo>
                    <a:pt x="7113" y="6297"/>
                  </a:lnTo>
                  <a:lnTo>
                    <a:pt x="7108" y="6295"/>
                  </a:lnTo>
                  <a:lnTo>
                    <a:pt x="7088" y="6283"/>
                  </a:lnTo>
                  <a:lnTo>
                    <a:pt x="7083" y="6281"/>
                  </a:lnTo>
                  <a:lnTo>
                    <a:pt x="7063" y="6269"/>
                  </a:lnTo>
                  <a:lnTo>
                    <a:pt x="7058" y="6266"/>
                  </a:lnTo>
                  <a:lnTo>
                    <a:pt x="7039" y="6253"/>
                  </a:lnTo>
                  <a:lnTo>
                    <a:pt x="7034" y="6250"/>
                  </a:lnTo>
                  <a:lnTo>
                    <a:pt x="7015" y="6236"/>
                  </a:lnTo>
                  <a:lnTo>
                    <a:pt x="7011" y="6233"/>
                  </a:lnTo>
                  <a:lnTo>
                    <a:pt x="6992" y="6219"/>
                  </a:lnTo>
                  <a:lnTo>
                    <a:pt x="6988" y="6216"/>
                  </a:lnTo>
                  <a:lnTo>
                    <a:pt x="6970" y="6201"/>
                  </a:lnTo>
                  <a:lnTo>
                    <a:pt x="6966" y="6197"/>
                  </a:lnTo>
                  <a:lnTo>
                    <a:pt x="6949" y="6182"/>
                  </a:lnTo>
                  <a:lnTo>
                    <a:pt x="6945" y="6178"/>
                  </a:lnTo>
                  <a:lnTo>
                    <a:pt x="6928" y="6162"/>
                  </a:lnTo>
                  <a:lnTo>
                    <a:pt x="6924" y="6158"/>
                  </a:lnTo>
                  <a:lnTo>
                    <a:pt x="6908" y="6141"/>
                  </a:lnTo>
                  <a:lnTo>
                    <a:pt x="6904" y="6137"/>
                  </a:lnTo>
                  <a:lnTo>
                    <a:pt x="6889" y="6120"/>
                  </a:lnTo>
                  <a:lnTo>
                    <a:pt x="6885" y="6116"/>
                  </a:lnTo>
                  <a:lnTo>
                    <a:pt x="6870" y="6098"/>
                  </a:lnTo>
                  <a:lnTo>
                    <a:pt x="6867" y="6094"/>
                  </a:lnTo>
                  <a:lnTo>
                    <a:pt x="6853" y="6075"/>
                  </a:lnTo>
                  <a:lnTo>
                    <a:pt x="6850" y="6071"/>
                  </a:lnTo>
                  <a:lnTo>
                    <a:pt x="6836" y="6052"/>
                  </a:lnTo>
                  <a:lnTo>
                    <a:pt x="6833" y="6047"/>
                  </a:lnTo>
                  <a:lnTo>
                    <a:pt x="6820" y="6028"/>
                  </a:lnTo>
                  <a:lnTo>
                    <a:pt x="6817" y="6023"/>
                  </a:lnTo>
                  <a:lnTo>
                    <a:pt x="6805" y="6003"/>
                  </a:lnTo>
                  <a:lnTo>
                    <a:pt x="6803" y="5998"/>
                  </a:lnTo>
                  <a:lnTo>
                    <a:pt x="6791" y="5978"/>
                  </a:lnTo>
                  <a:lnTo>
                    <a:pt x="6789" y="5973"/>
                  </a:lnTo>
                  <a:lnTo>
                    <a:pt x="6778" y="5952"/>
                  </a:lnTo>
                  <a:lnTo>
                    <a:pt x="6776" y="5947"/>
                  </a:lnTo>
                  <a:lnTo>
                    <a:pt x="6766" y="5926"/>
                  </a:lnTo>
                  <a:lnTo>
                    <a:pt x="6764" y="5921"/>
                  </a:lnTo>
                  <a:lnTo>
                    <a:pt x="6755" y="5900"/>
                  </a:lnTo>
                  <a:lnTo>
                    <a:pt x="6753" y="5894"/>
                  </a:lnTo>
                  <a:lnTo>
                    <a:pt x="6745" y="5873"/>
                  </a:lnTo>
                  <a:lnTo>
                    <a:pt x="6744" y="5868"/>
                  </a:lnTo>
                  <a:lnTo>
                    <a:pt x="6736" y="5846"/>
                  </a:lnTo>
                  <a:lnTo>
                    <a:pt x="6735" y="5840"/>
                  </a:lnTo>
                  <a:lnTo>
                    <a:pt x="6728" y="5818"/>
                  </a:lnTo>
                  <a:lnTo>
                    <a:pt x="6727" y="5813"/>
                  </a:lnTo>
                  <a:lnTo>
                    <a:pt x="6722" y="5791"/>
                  </a:lnTo>
                  <a:lnTo>
                    <a:pt x="6720" y="5785"/>
                  </a:lnTo>
                  <a:lnTo>
                    <a:pt x="6716" y="5763"/>
                  </a:lnTo>
                  <a:lnTo>
                    <a:pt x="6715" y="5757"/>
                  </a:lnTo>
                  <a:lnTo>
                    <a:pt x="6711" y="5734"/>
                  </a:lnTo>
                  <a:lnTo>
                    <a:pt x="6710" y="5729"/>
                  </a:lnTo>
                  <a:lnTo>
                    <a:pt x="6707" y="5706"/>
                  </a:lnTo>
                  <a:lnTo>
                    <a:pt x="6706" y="5700"/>
                  </a:lnTo>
                  <a:lnTo>
                    <a:pt x="6704" y="5677"/>
                  </a:lnTo>
                  <a:lnTo>
                    <a:pt x="6704" y="5672"/>
                  </a:lnTo>
                  <a:lnTo>
                    <a:pt x="6703" y="5649"/>
                  </a:lnTo>
                  <a:lnTo>
                    <a:pt x="6702" y="5643"/>
                  </a:lnTo>
                  <a:lnTo>
                    <a:pt x="6702" y="5620"/>
                  </a:lnTo>
                  <a:lnTo>
                    <a:pt x="6702" y="5614"/>
                  </a:lnTo>
                  <a:lnTo>
                    <a:pt x="6702" y="5591"/>
                  </a:lnTo>
                  <a:lnTo>
                    <a:pt x="6703" y="5586"/>
                  </a:lnTo>
                  <a:lnTo>
                    <a:pt x="6704" y="5562"/>
                  </a:lnTo>
                  <a:lnTo>
                    <a:pt x="6704" y="5557"/>
                  </a:lnTo>
                  <a:lnTo>
                    <a:pt x="6706" y="5534"/>
                  </a:lnTo>
                  <a:lnTo>
                    <a:pt x="6707" y="5528"/>
                  </a:lnTo>
                  <a:lnTo>
                    <a:pt x="6710" y="5506"/>
                  </a:lnTo>
                  <a:lnTo>
                    <a:pt x="6711" y="5500"/>
                  </a:lnTo>
                  <a:lnTo>
                    <a:pt x="6715" y="5477"/>
                  </a:lnTo>
                  <a:lnTo>
                    <a:pt x="6716" y="5472"/>
                  </a:lnTo>
                  <a:lnTo>
                    <a:pt x="6720" y="5449"/>
                  </a:lnTo>
                  <a:lnTo>
                    <a:pt x="6722" y="5444"/>
                  </a:lnTo>
                  <a:lnTo>
                    <a:pt x="6727" y="5422"/>
                  </a:lnTo>
                  <a:lnTo>
                    <a:pt x="6728" y="5416"/>
                  </a:lnTo>
                  <a:lnTo>
                    <a:pt x="6735" y="5394"/>
                  </a:lnTo>
                  <a:lnTo>
                    <a:pt x="6736" y="5389"/>
                  </a:lnTo>
                  <a:lnTo>
                    <a:pt x="6744" y="5367"/>
                  </a:lnTo>
                  <a:lnTo>
                    <a:pt x="6745" y="5362"/>
                  </a:lnTo>
                  <a:lnTo>
                    <a:pt x="6753" y="5340"/>
                  </a:lnTo>
                  <a:lnTo>
                    <a:pt x="6755" y="5335"/>
                  </a:lnTo>
                  <a:lnTo>
                    <a:pt x="6764" y="5313"/>
                  </a:lnTo>
                  <a:lnTo>
                    <a:pt x="6766" y="5308"/>
                  </a:lnTo>
                  <a:lnTo>
                    <a:pt x="6776" y="5287"/>
                  </a:lnTo>
                  <a:lnTo>
                    <a:pt x="6779" y="5282"/>
                  </a:lnTo>
                  <a:lnTo>
                    <a:pt x="6789" y="5262"/>
                  </a:lnTo>
                  <a:lnTo>
                    <a:pt x="6792" y="5256"/>
                  </a:lnTo>
                  <a:lnTo>
                    <a:pt x="6803" y="5236"/>
                  </a:lnTo>
                  <a:lnTo>
                    <a:pt x="6805" y="5232"/>
                  </a:lnTo>
                  <a:lnTo>
                    <a:pt x="6817" y="5212"/>
                  </a:lnTo>
                  <a:lnTo>
                    <a:pt x="6820" y="5207"/>
                  </a:lnTo>
                  <a:lnTo>
                    <a:pt x="6833" y="5188"/>
                  </a:lnTo>
                  <a:lnTo>
                    <a:pt x="6836" y="5183"/>
                  </a:lnTo>
                  <a:lnTo>
                    <a:pt x="6850" y="5164"/>
                  </a:lnTo>
                  <a:lnTo>
                    <a:pt x="6853" y="5160"/>
                  </a:lnTo>
                  <a:lnTo>
                    <a:pt x="6867" y="5141"/>
                  </a:lnTo>
                  <a:lnTo>
                    <a:pt x="6870" y="5137"/>
                  </a:lnTo>
                  <a:lnTo>
                    <a:pt x="6885" y="5119"/>
                  </a:lnTo>
                  <a:lnTo>
                    <a:pt x="6889" y="5115"/>
                  </a:lnTo>
                  <a:lnTo>
                    <a:pt x="6904" y="5098"/>
                  </a:lnTo>
                  <a:lnTo>
                    <a:pt x="6908" y="5094"/>
                  </a:lnTo>
                  <a:lnTo>
                    <a:pt x="6924" y="5077"/>
                  </a:lnTo>
                  <a:lnTo>
                    <a:pt x="6928" y="5073"/>
                  </a:lnTo>
                  <a:lnTo>
                    <a:pt x="6945" y="5057"/>
                  </a:lnTo>
                  <a:lnTo>
                    <a:pt x="6949" y="5053"/>
                  </a:lnTo>
                  <a:lnTo>
                    <a:pt x="6966" y="5038"/>
                  </a:lnTo>
                  <a:lnTo>
                    <a:pt x="6970" y="5034"/>
                  </a:lnTo>
                  <a:lnTo>
                    <a:pt x="6988" y="5019"/>
                  </a:lnTo>
                  <a:lnTo>
                    <a:pt x="6992" y="5016"/>
                  </a:lnTo>
                  <a:lnTo>
                    <a:pt x="7011" y="5002"/>
                  </a:lnTo>
                  <a:lnTo>
                    <a:pt x="7015" y="4999"/>
                  </a:lnTo>
                  <a:lnTo>
                    <a:pt x="7034" y="4985"/>
                  </a:lnTo>
                  <a:lnTo>
                    <a:pt x="7039" y="4982"/>
                  </a:lnTo>
                  <a:lnTo>
                    <a:pt x="7058" y="4969"/>
                  </a:lnTo>
                  <a:lnTo>
                    <a:pt x="7063" y="4966"/>
                  </a:lnTo>
                  <a:lnTo>
                    <a:pt x="7083" y="4954"/>
                  </a:lnTo>
                  <a:lnTo>
                    <a:pt x="7088" y="4952"/>
                  </a:lnTo>
                  <a:lnTo>
                    <a:pt x="7108" y="4940"/>
                  </a:lnTo>
                  <a:lnTo>
                    <a:pt x="7113" y="4938"/>
                  </a:lnTo>
                  <a:lnTo>
                    <a:pt x="7134" y="4927"/>
                  </a:lnTo>
                  <a:lnTo>
                    <a:pt x="7138" y="4925"/>
                  </a:lnTo>
                  <a:lnTo>
                    <a:pt x="7159" y="4915"/>
                  </a:lnTo>
                  <a:lnTo>
                    <a:pt x="7165" y="4913"/>
                  </a:lnTo>
                  <a:lnTo>
                    <a:pt x="7186" y="4904"/>
                  </a:lnTo>
                  <a:lnTo>
                    <a:pt x="7191" y="4902"/>
                  </a:lnTo>
                  <a:lnTo>
                    <a:pt x="7213" y="4894"/>
                  </a:lnTo>
                  <a:lnTo>
                    <a:pt x="7218" y="4892"/>
                  </a:lnTo>
                  <a:lnTo>
                    <a:pt x="7240" y="4885"/>
                  </a:lnTo>
                  <a:lnTo>
                    <a:pt x="7245" y="4884"/>
                  </a:lnTo>
                  <a:lnTo>
                    <a:pt x="7267" y="4877"/>
                  </a:lnTo>
                  <a:lnTo>
                    <a:pt x="7272" y="4876"/>
                  </a:lnTo>
                  <a:lnTo>
                    <a:pt x="7295" y="4870"/>
                  </a:lnTo>
                  <a:lnTo>
                    <a:pt x="7300" y="4869"/>
                  </a:lnTo>
                  <a:lnTo>
                    <a:pt x="7323" y="4864"/>
                  </a:lnTo>
                  <a:lnTo>
                    <a:pt x="7328" y="4863"/>
                  </a:lnTo>
                  <a:lnTo>
                    <a:pt x="7351" y="4859"/>
                  </a:lnTo>
                  <a:lnTo>
                    <a:pt x="7357" y="4858"/>
                  </a:lnTo>
                  <a:lnTo>
                    <a:pt x="7380" y="4855"/>
                  </a:lnTo>
                  <a:lnTo>
                    <a:pt x="7385" y="4855"/>
                  </a:lnTo>
                  <a:lnTo>
                    <a:pt x="7408" y="4852"/>
                  </a:lnTo>
                  <a:lnTo>
                    <a:pt x="7414" y="4852"/>
                  </a:lnTo>
                  <a:lnTo>
                    <a:pt x="7437" y="4851"/>
                  </a:lnTo>
                  <a:lnTo>
                    <a:pt x="7443" y="4850"/>
                  </a:lnTo>
                  <a:lnTo>
                    <a:pt x="7466" y="4850"/>
                  </a:lnTo>
                  <a:lnTo>
                    <a:pt x="7472" y="4850"/>
                  </a:lnTo>
                  <a:lnTo>
                    <a:pt x="7495" y="4850"/>
                  </a:lnTo>
                  <a:lnTo>
                    <a:pt x="7501" y="4851"/>
                  </a:lnTo>
                  <a:lnTo>
                    <a:pt x="7524" y="4852"/>
                  </a:lnTo>
                  <a:lnTo>
                    <a:pt x="7529" y="4852"/>
                  </a:lnTo>
                  <a:lnTo>
                    <a:pt x="7552" y="4855"/>
                  </a:lnTo>
                  <a:lnTo>
                    <a:pt x="7558" y="4855"/>
                  </a:lnTo>
                  <a:lnTo>
                    <a:pt x="7581" y="4858"/>
                  </a:lnTo>
                  <a:lnTo>
                    <a:pt x="7586" y="4859"/>
                  </a:lnTo>
                  <a:lnTo>
                    <a:pt x="7609" y="4863"/>
                  </a:lnTo>
                  <a:lnTo>
                    <a:pt x="7615" y="4864"/>
                  </a:lnTo>
                  <a:lnTo>
                    <a:pt x="7637" y="4869"/>
                  </a:lnTo>
                  <a:lnTo>
                    <a:pt x="7643" y="4870"/>
                  </a:lnTo>
                  <a:lnTo>
                    <a:pt x="7665" y="4876"/>
                  </a:lnTo>
                  <a:lnTo>
                    <a:pt x="7670" y="4877"/>
                  </a:lnTo>
                  <a:lnTo>
                    <a:pt x="7693" y="4884"/>
                  </a:lnTo>
                  <a:lnTo>
                    <a:pt x="7698" y="4885"/>
                  </a:lnTo>
                  <a:lnTo>
                    <a:pt x="7720" y="4892"/>
                  </a:lnTo>
                  <a:lnTo>
                    <a:pt x="7725" y="4894"/>
                  </a:lnTo>
                  <a:lnTo>
                    <a:pt x="7747" y="4902"/>
                  </a:lnTo>
                  <a:lnTo>
                    <a:pt x="7752" y="4904"/>
                  </a:lnTo>
                  <a:lnTo>
                    <a:pt x="7773" y="4913"/>
                  </a:lnTo>
                  <a:lnTo>
                    <a:pt x="7778" y="4916"/>
                  </a:lnTo>
                  <a:lnTo>
                    <a:pt x="7799" y="4925"/>
                  </a:lnTo>
                  <a:lnTo>
                    <a:pt x="7804" y="4928"/>
                  </a:lnTo>
                  <a:lnTo>
                    <a:pt x="7825" y="4938"/>
                  </a:lnTo>
                  <a:lnTo>
                    <a:pt x="7830" y="4941"/>
                  </a:lnTo>
                  <a:lnTo>
                    <a:pt x="7850" y="4952"/>
                  </a:lnTo>
                  <a:lnTo>
                    <a:pt x="7854" y="4954"/>
                  </a:lnTo>
                  <a:lnTo>
                    <a:pt x="7874" y="4966"/>
                  </a:lnTo>
                  <a:lnTo>
                    <a:pt x="7879" y="4969"/>
                  </a:lnTo>
                  <a:lnTo>
                    <a:pt x="7898" y="4982"/>
                  </a:lnTo>
                  <a:lnTo>
                    <a:pt x="7903" y="4985"/>
                  </a:lnTo>
                  <a:lnTo>
                    <a:pt x="7922" y="4999"/>
                  </a:lnTo>
                  <a:lnTo>
                    <a:pt x="7926" y="5002"/>
                  </a:lnTo>
                  <a:lnTo>
                    <a:pt x="7945" y="5016"/>
                  </a:lnTo>
                  <a:lnTo>
                    <a:pt x="7949" y="5019"/>
                  </a:lnTo>
                  <a:lnTo>
                    <a:pt x="7967" y="5034"/>
                  </a:lnTo>
                  <a:lnTo>
                    <a:pt x="7971" y="5038"/>
                  </a:lnTo>
                  <a:lnTo>
                    <a:pt x="7988" y="5053"/>
                  </a:lnTo>
                  <a:lnTo>
                    <a:pt x="7992" y="5057"/>
                  </a:lnTo>
                  <a:lnTo>
                    <a:pt x="8009" y="5073"/>
                  </a:lnTo>
                  <a:lnTo>
                    <a:pt x="8013" y="5077"/>
                  </a:lnTo>
                  <a:lnTo>
                    <a:pt x="8029" y="5094"/>
                  </a:lnTo>
                  <a:lnTo>
                    <a:pt x="8033" y="5098"/>
                  </a:lnTo>
                  <a:lnTo>
                    <a:pt x="8048" y="5115"/>
                  </a:lnTo>
                  <a:lnTo>
                    <a:pt x="8052" y="5119"/>
                  </a:lnTo>
                  <a:lnTo>
                    <a:pt x="8067" y="5137"/>
                  </a:lnTo>
                  <a:lnTo>
                    <a:pt x="8070" y="5141"/>
                  </a:lnTo>
                  <a:lnTo>
                    <a:pt x="8084" y="5160"/>
                  </a:lnTo>
                  <a:lnTo>
                    <a:pt x="8087" y="5164"/>
                  </a:lnTo>
                  <a:lnTo>
                    <a:pt x="8101" y="5183"/>
                  </a:lnTo>
                  <a:lnTo>
                    <a:pt x="8104" y="5188"/>
                  </a:lnTo>
                  <a:lnTo>
                    <a:pt x="8117" y="5207"/>
                  </a:lnTo>
                  <a:lnTo>
                    <a:pt x="8120" y="5212"/>
                  </a:lnTo>
                  <a:lnTo>
                    <a:pt x="8132" y="5232"/>
                  </a:lnTo>
                  <a:lnTo>
                    <a:pt x="8134" y="5236"/>
                  </a:lnTo>
                  <a:lnTo>
                    <a:pt x="8145" y="5256"/>
                  </a:lnTo>
                  <a:lnTo>
                    <a:pt x="8148" y="5261"/>
                  </a:lnTo>
                  <a:lnTo>
                    <a:pt x="8158" y="5282"/>
                  </a:lnTo>
                  <a:lnTo>
                    <a:pt x="8161" y="5287"/>
                  </a:lnTo>
                  <a:lnTo>
                    <a:pt x="8170" y="5308"/>
                  </a:lnTo>
                  <a:lnTo>
                    <a:pt x="8173" y="5313"/>
                  </a:lnTo>
                  <a:lnTo>
                    <a:pt x="8182" y="5334"/>
                  </a:lnTo>
                  <a:lnTo>
                    <a:pt x="8184" y="5339"/>
                  </a:lnTo>
                  <a:lnTo>
                    <a:pt x="8192" y="5361"/>
                  </a:lnTo>
                  <a:lnTo>
                    <a:pt x="8194" y="5366"/>
                  </a:lnTo>
                  <a:lnTo>
                    <a:pt x="8201" y="5388"/>
                  </a:lnTo>
                  <a:lnTo>
                    <a:pt x="8202" y="5393"/>
                  </a:lnTo>
                  <a:lnTo>
                    <a:pt x="8209" y="5416"/>
                  </a:lnTo>
                  <a:lnTo>
                    <a:pt x="8210" y="5421"/>
                  </a:lnTo>
                  <a:lnTo>
                    <a:pt x="8216" y="5443"/>
                  </a:lnTo>
                  <a:lnTo>
                    <a:pt x="8217" y="5449"/>
                  </a:lnTo>
                  <a:lnTo>
                    <a:pt x="8222" y="5471"/>
                  </a:lnTo>
                  <a:lnTo>
                    <a:pt x="8223" y="5477"/>
                  </a:lnTo>
                  <a:lnTo>
                    <a:pt x="8227" y="5500"/>
                  </a:lnTo>
                  <a:lnTo>
                    <a:pt x="8228" y="5505"/>
                  </a:lnTo>
                  <a:lnTo>
                    <a:pt x="8231" y="5528"/>
                  </a:lnTo>
                  <a:lnTo>
                    <a:pt x="8231" y="5534"/>
                  </a:lnTo>
                  <a:lnTo>
                    <a:pt x="8234" y="5557"/>
                  </a:lnTo>
                  <a:lnTo>
                    <a:pt x="8234" y="5562"/>
                  </a:lnTo>
                  <a:lnTo>
                    <a:pt x="8235" y="5585"/>
                  </a:lnTo>
                  <a:close/>
                  <a:moveTo>
                    <a:pt x="7935" y="5652"/>
                  </a:moveTo>
                  <a:lnTo>
                    <a:pt x="7936" y="5635"/>
                  </a:lnTo>
                  <a:lnTo>
                    <a:pt x="7936" y="5617"/>
                  </a:lnTo>
                  <a:lnTo>
                    <a:pt x="7936" y="5600"/>
                  </a:lnTo>
                  <a:lnTo>
                    <a:pt x="7935" y="5582"/>
                  </a:lnTo>
                  <a:lnTo>
                    <a:pt x="7933" y="5565"/>
                  </a:lnTo>
                  <a:lnTo>
                    <a:pt x="7931" y="5548"/>
                  </a:lnTo>
                  <a:lnTo>
                    <a:pt x="7928" y="5530"/>
                  </a:lnTo>
                  <a:lnTo>
                    <a:pt x="7924" y="5513"/>
                  </a:lnTo>
                  <a:lnTo>
                    <a:pt x="7920" y="5496"/>
                  </a:lnTo>
                  <a:lnTo>
                    <a:pt x="7915" y="5480"/>
                  </a:lnTo>
                  <a:lnTo>
                    <a:pt x="7910" y="5463"/>
                  </a:lnTo>
                  <a:lnTo>
                    <a:pt x="7903" y="5447"/>
                  </a:lnTo>
                  <a:lnTo>
                    <a:pt x="7897" y="5431"/>
                  </a:lnTo>
                  <a:lnTo>
                    <a:pt x="7890" y="5415"/>
                  </a:lnTo>
                  <a:lnTo>
                    <a:pt x="7882" y="5400"/>
                  </a:lnTo>
                  <a:lnTo>
                    <a:pt x="7873" y="5384"/>
                  </a:lnTo>
                  <a:lnTo>
                    <a:pt x="7864" y="5369"/>
                  </a:lnTo>
                  <a:lnTo>
                    <a:pt x="7854" y="5354"/>
                  </a:lnTo>
                  <a:lnTo>
                    <a:pt x="7844" y="5340"/>
                  </a:lnTo>
                  <a:lnTo>
                    <a:pt x="7834" y="5326"/>
                  </a:lnTo>
                  <a:lnTo>
                    <a:pt x="7823" y="5313"/>
                  </a:lnTo>
                  <a:lnTo>
                    <a:pt x="7811" y="5300"/>
                  </a:lnTo>
                  <a:lnTo>
                    <a:pt x="7799" y="5287"/>
                  </a:lnTo>
                  <a:lnTo>
                    <a:pt x="7786" y="5275"/>
                  </a:lnTo>
                  <a:lnTo>
                    <a:pt x="7773" y="5263"/>
                  </a:lnTo>
                  <a:lnTo>
                    <a:pt x="7760" y="5252"/>
                  </a:lnTo>
                  <a:lnTo>
                    <a:pt x="7746" y="5242"/>
                  </a:lnTo>
                  <a:lnTo>
                    <a:pt x="7732" y="5232"/>
                  </a:lnTo>
                  <a:lnTo>
                    <a:pt x="7717" y="5222"/>
                  </a:lnTo>
                  <a:lnTo>
                    <a:pt x="7702" y="5213"/>
                  </a:lnTo>
                  <a:lnTo>
                    <a:pt x="7686" y="5204"/>
                  </a:lnTo>
                  <a:lnTo>
                    <a:pt x="7671" y="5196"/>
                  </a:lnTo>
                  <a:lnTo>
                    <a:pt x="7655" y="5189"/>
                  </a:lnTo>
                  <a:lnTo>
                    <a:pt x="7639" y="5183"/>
                  </a:lnTo>
                  <a:lnTo>
                    <a:pt x="7623" y="5176"/>
                  </a:lnTo>
                  <a:lnTo>
                    <a:pt x="7606" y="5171"/>
                  </a:lnTo>
                  <a:lnTo>
                    <a:pt x="7590" y="5166"/>
                  </a:lnTo>
                  <a:lnTo>
                    <a:pt x="7573" y="5162"/>
                  </a:lnTo>
                  <a:lnTo>
                    <a:pt x="7556" y="5158"/>
                  </a:lnTo>
                  <a:lnTo>
                    <a:pt x="7538" y="5155"/>
                  </a:lnTo>
                  <a:lnTo>
                    <a:pt x="7521" y="5153"/>
                  </a:lnTo>
                  <a:lnTo>
                    <a:pt x="7504" y="5151"/>
                  </a:lnTo>
                  <a:lnTo>
                    <a:pt x="7486" y="5150"/>
                  </a:lnTo>
                  <a:lnTo>
                    <a:pt x="7469" y="5150"/>
                  </a:lnTo>
                  <a:lnTo>
                    <a:pt x="7451" y="5150"/>
                  </a:lnTo>
                  <a:lnTo>
                    <a:pt x="7434" y="5151"/>
                  </a:lnTo>
                  <a:lnTo>
                    <a:pt x="7416" y="5153"/>
                  </a:lnTo>
                  <a:lnTo>
                    <a:pt x="7399" y="5155"/>
                  </a:lnTo>
                  <a:lnTo>
                    <a:pt x="7382" y="5158"/>
                  </a:lnTo>
                  <a:lnTo>
                    <a:pt x="7365" y="5162"/>
                  </a:lnTo>
                  <a:lnTo>
                    <a:pt x="7348" y="5166"/>
                  </a:lnTo>
                  <a:lnTo>
                    <a:pt x="7331" y="5171"/>
                  </a:lnTo>
                  <a:lnTo>
                    <a:pt x="7315" y="5176"/>
                  </a:lnTo>
                  <a:lnTo>
                    <a:pt x="7298" y="5183"/>
                  </a:lnTo>
                  <a:lnTo>
                    <a:pt x="7282" y="5189"/>
                  </a:lnTo>
                  <a:lnTo>
                    <a:pt x="7266" y="5197"/>
                  </a:lnTo>
                  <a:lnTo>
                    <a:pt x="7250" y="5205"/>
                  </a:lnTo>
                  <a:lnTo>
                    <a:pt x="7235" y="5213"/>
                  </a:lnTo>
                  <a:lnTo>
                    <a:pt x="7220" y="5222"/>
                  </a:lnTo>
                  <a:lnTo>
                    <a:pt x="7205" y="5232"/>
                  </a:lnTo>
                  <a:lnTo>
                    <a:pt x="7191" y="5242"/>
                  </a:lnTo>
                  <a:lnTo>
                    <a:pt x="7177" y="5252"/>
                  </a:lnTo>
                  <a:lnTo>
                    <a:pt x="7164" y="5263"/>
                  </a:lnTo>
                  <a:lnTo>
                    <a:pt x="7151" y="5275"/>
                  </a:lnTo>
                  <a:lnTo>
                    <a:pt x="7138" y="5287"/>
                  </a:lnTo>
                  <a:lnTo>
                    <a:pt x="7126" y="5300"/>
                  </a:lnTo>
                  <a:lnTo>
                    <a:pt x="7114" y="5313"/>
                  </a:lnTo>
                  <a:lnTo>
                    <a:pt x="7103" y="5326"/>
                  </a:lnTo>
                  <a:lnTo>
                    <a:pt x="7093" y="5340"/>
                  </a:lnTo>
                  <a:lnTo>
                    <a:pt x="7083" y="5354"/>
                  </a:lnTo>
                  <a:lnTo>
                    <a:pt x="7073" y="5369"/>
                  </a:lnTo>
                  <a:lnTo>
                    <a:pt x="7064" y="5384"/>
                  </a:lnTo>
                  <a:lnTo>
                    <a:pt x="7055" y="5399"/>
                  </a:lnTo>
                  <a:lnTo>
                    <a:pt x="7048" y="5415"/>
                  </a:lnTo>
                  <a:lnTo>
                    <a:pt x="7040" y="5430"/>
                  </a:lnTo>
                  <a:lnTo>
                    <a:pt x="7034" y="5446"/>
                  </a:lnTo>
                  <a:lnTo>
                    <a:pt x="7028" y="5463"/>
                  </a:lnTo>
                  <a:lnTo>
                    <a:pt x="7023" y="5479"/>
                  </a:lnTo>
                  <a:lnTo>
                    <a:pt x="7018" y="5496"/>
                  </a:lnTo>
                  <a:lnTo>
                    <a:pt x="7014" y="5513"/>
                  </a:lnTo>
                  <a:lnTo>
                    <a:pt x="7010" y="5530"/>
                  </a:lnTo>
                  <a:lnTo>
                    <a:pt x="7007" y="5547"/>
                  </a:lnTo>
                  <a:lnTo>
                    <a:pt x="7005" y="5564"/>
                  </a:lnTo>
                  <a:lnTo>
                    <a:pt x="7003" y="5582"/>
                  </a:lnTo>
                  <a:lnTo>
                    <a:pt x="7002" y="5599"/>
                  </a:lnTo>
                  <a:lnTo>
                    <a:pt x="7002" y="5617"/>
                  </a:lnTo>
                  <a:lnTo>
                    <a:pt x="7002" y="5635"/>
                  </a:lnTo>
                  <a:lnTo>
                    <a:pt x="7003" y="5652"/>
                  </a:lnTo>
                  <a:lnTo>
                    <a:pt x="7005" y="5670"/>
                  </a:lnTo>
                  <a:lnTo>
                    <a:pt x="7007" y="5687"/>
                  </a:lnTo>
                  <a:lnTo>
                    <a:pt x="7010" y="5705"/>
                  </a:lnTo>
                  <a:lnTo>
                    <a:pt x="7014" y="5722"/>
                  </a:lnTo>
                  <a:lnTo>
                    <a:pt x="7018" y="5739"/>
                  </a:lnTo>
                  <a:lnTo>
                    <a:pt x="7023" y="5755"/>
                  </a:lnTo>
                  <a:lnTo>
                    <a:pt x="7028" y="5772"/>
                  </a:lnTo>
                  <a:lnTo>
                    <a:pt x="7034" y="5788"/>
                  </a:lnTo>
                  <a:lnTo>
                    <a:pt x="7041" y="5804"/>
                  </a:lnTo>
                  <a:lnTo>
                    <a:pt x="7048" y="5820"/>
                  </a:lnTo>
                  <a:lnTo>
                    <a:pt x="7056" y="5836"/>
                  </a:lnTo>
                  <a:lnTo>
                    <a:pt x="7064" y="5851"/>
                  </a:lnTo>
                  <a:lnTo>
                    <a:pt x="7073" y="5866"/>
                  </a:lnTo>
                  <a:lnTo>
                    <a:pt x="7083" y="5881"/>
                  </a:lnTo>
                  <a:lnTo>
                    <a:pt x="7093" y="5895"/>
                  </a:lnTo>
                  <a:lnTo>
                    <a:pt x="7103" y="5909"/>
                  </a:lnTo>
                  <a:lnTo>
                    <a:pt x="7114" y="5922"/>
                  </a:lnTo>
                  <a:lnTo>
                    <a:pt x="7126" y="5935"/>
                  </a:lnTo>
                  <a:lnTo>
                    <a:pt x="7138" y="5948"/>
                  </a:lnTo>
                  <a:lnTo>
                    <a:pt x="7151" y="5960"/>
                  </a:lnTo>
                  <a:lnTo>
                    <a:pt x="7164" y="5972"/>
                  </a:lnTo>
                  <a:lnTo>
                    <a:pt x="7177" y="5983"/>
                  </a:lnTo>
                  <a:lnTo>
                    <a:pt x="7191" y="5993"/>
                  </a:lnTo>
                  <a:lnTo>
                    <a:pt x="7205" y="6003"/>
                  </a:lnTo>
                  <a:lnTo>
                    <a:pt x="7220" y="6013"/>
                  </a:lnTo>
                  <a:lnTo>
                    <a:pt x="7235" y="6022"/>
                  </a:lnTo>
                  <a:lnTo>
                    <a:pt x="7250" y="6030"/>
                  </a:lnTo>
                  <a:lnTo>
                    <a:pt x="7266" y="6038"/>
                  </a:lnTo>
                  <a:lnTo>
                    <a:pt x="7282" y="6045"/>
                  </a:lnTo>
                  <a:lnTo>
                    <a:pt x="7298" y="6052"/>
                  </a:lnTo>
                  <a:lnTo>
                    <a:pt x="7314" y="6058"/>
                  </a:lnTo>
                  <a:lnTo>
                    <a:pt x="7331" y="6063"/>
                  </a:lnTo>
                  <a:lnTo>
                    <a:pt x="7347" y="6068"/>
                  </a:lnTo>
                  <a:lnTo>
                    <a:pt x="7364" y="6072"/>
                  </a:lnTo>
                  <a:lnTo>
                    <a:pt x="7381" y="6076"/>
                  </a:lnTo>
                  <a:lnTo>
                    <a:pt x="7399" y="6079"/>
                  </a:lnTo>
                  <a:lnTo>
                    <a:pt x="7416" y="6081"/>
                  </a:lnTo>
                  <a:lnTo>
                    <a:pt x="7434" y="6083"/>
                  </a:lnTo>
                  <a:lnTo>
                    <a:pt x="7451" y="6084"/>
                  </a:lnTo>
                  <a:lnTo>
                    <a:pt x="7469" y="6084"/>
                  </a:lnTo>
                  <a:lnTo>
                    <a:pt x="7487" y="6084"/>
                  </a:lnTo>
                  <a:lnTo>
                    <a:pt x="7504" y="6083"/>
                  </a:lnTo>
                  <a:lnTo>
                    <a:pt x="7522" y="6081"/>
                  </a:lnTo>
                  <a:lnTo>
                    <a:pt x="7539" y="6079"/>
                  </a:lnTo>
                  <a:lnTo>
                    <a:pt x="7556" y="6076"/>
                  </a:lnTo>
                  <a:lnTo>
                    <a:pt x="7573" y="6072"/>
                  </a:lnTo>
                  <a:lnTo>
                    <a:pt x="7590" y="6068"/>
                  </a:lnTo>
                  <a:lnTo>
                    <a:pt x="7607" y="6063"/>
                  </a:lnTo>
                  <a:lnTo>
                    <a:pt x="7623" y="6058"/>
                  </a:lnTo>
                  <a:lnTo>
                    <a:pt x="7640" y="6052"/>
                  </a:lnTo>
                  <a:lnTo>
                    <a:pt x="7656" y="6046"/>
                  </a:lnTo>
                  <a:lnTo>
                    <a:pt x="7671" y="6038"/>
                  </a:lnTo>
                  <a:lnTo>
                    <a:pt x="7687" y="6031"/>
                  </a:lnTo>
                  <a:lnTo>
                    <a:pt x="7702" y="6022"/>
                  </a:lnTo>
                  <a:lnTo>
                    <a:pt x="7717" y="6013"/>
                  </a:lnTo>
                  <a:lnTo>
                    <a:pt x="7732" y="6003"/>
                  </a:lnTo>
                  <a:lnTo>
                    <a:pt x="7746" y="5993"/>
                  </a:lnTo>
                  <a:lnTo>
                    <a:pt x="7760" y="5983"/>
                  </a:lnTo>
                  <a:lnTo>
                    <a:pt x="7773" y="5972"/>
                  </a:lnTo>
                  <a:lnTo>
                    <a:pt x="7786" y="5960"/>
                  </a:lnTo>
                  <a:lnTo>
                    <a:pt x="7799" y="5948"/>
                  </a:lnTo>
                  <a:lnTo>
                    <a:pt x="7811" y="5935"/>
                  </a:lnTo>
                  <a:lnTo>
                    <a:pt x="7823" y="5922"/>
                  </a:lnTo>
                  <a:lnTo>
                    <a:pt x="7834" y="5909"/>
                  </a:lnTo>
                  <a:lnTo>
                    <a:pt x="7844" y="5895"/>
                  </a:lnTo>
                  <a:lnTo>
                    <a:pt x="7854" y="5881"/>
                  </a:lnTo>
                  <a:lnTo>
                    <a:pt x="7864" y="5866"/>
                  </a:lnTo>
                  <a:lnTo>
                    <a:pt x="7873" y="5851"/>
                  </a:lnTo>
                  <a:lnTo>
                    <a:pt x="7881" y="5836"/>
                  </a:lnTo>
                  <a:lnTo>
                    <a:pt x="7889" y="5820"/>
                  </a:lnTo>
                  <a:lnTo>
                    <a:pt x="7897" y="5804"/>
                  </a:lnTo>
                  <a:lnTo>
                    <a:pt x="7903" y="5788"/>
                  </a:lnTo>
                  <a:lnTo>
                    <a:pt x="7910" y="5771"/>
                  </a:lnTo>
                  <a:lnTo>
                    <a:pt x="7915" y="5755"/>
                  </a:lnTo>
                  <a:lnTo>
                    <a:pt x="7920" y="5738"/>
                  </a:lnTo>
                  <a:lnTo>
                    <a:pt x="7924" y="5721"/>
                  </a:lnTo>
                  <a:lnTo>
                    <a:pt x="7928" y="5704"/>
                  </a:lnTo>
                  <a:lnTo>
                    <a:pt x="7931" y="5687"/>
                  </a:lnTo>
                  <a:lnTo>
                    <a:pt x="7933" y="5670"/>
                  </a:lnTo>
                  <a:lnTo>
                    <a:pt x="7935" y="56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9" name="Google Shape;1729;p16"/>
          <p:cNvGrpSpPr/>
          <p:nvPr/>
        </p:nvGrpSpPr>
        <p:grpSpPr>
          <a:xfrm>
            <a:off x="2962542" y="2660110"/>
            <a:ext cx="633600" cy="633600"/>
            <a:chOff x="2962542" y="2660110"/>
            <a:chExt cx="633600" cy="633600"/>
          </a:xfrm>
        </p:grpSpPr>
        <p:sp>
          <p:nvSpPr>
            <p:cNvPr id="1730" name="Google Shape;1730;p16"/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62" y="5000"/>
                  </a:moveTo>
                  <a:lnTo>
                    <a:pt x="6161" y="5044"/>
                  </a:lnTo>
                  <a:lnTo>
                    <a:pt x="6159" y="5087"/>
                  </a:lnTo>
                  <a:lnTo>
                    <a:pt x="6155" y="5130"/>
                  </a:lnTo>
                  <a:lnTo>
                    <a:pt x="6149" y="5173"/>
                  </a:lnTo>
                  <a:lnTo>
                    <a:pt x="6142" y="5216"/>
                  </a:lnTo>
                  <a:lnTo>
                    <a:pt x="6133" y="5259"/>
                  </a:lnTo>
                  <a:lnTo>
                    <a:pt x="6122" y="5301"/>
                  </a:lnTo>
                  <a:lnTo>
                    <a:pt x="6110" y="5342"/>
                  </a:lnTo>
                  <a:lnTo>
                    <a:pt x="6097" y="5383"/>
                  </a:lnTo>
                  <a:lnTo>
                    <a:pt x="6082" y="5424"/>
                  </a:lnTo>
                  <a:lnTo>
                    <a:pt x="6065" y="5464"/>
                  </a:lnTo>
                  <a:lnTo>
                    <a:pt x="6047" y="5504"/>
                  </a:lnTo>
                  <a:lnTo>
                    <a:pt x="6027" y="5543"/>
                  </a:lnTo>
                  <a:lnTo>
                    <a:pt x="6006" y="5581"/>
                  </a:lnTo>
                  <a:lnTo>
                    <a:pt x="5983" y="5618"/>
                  </a:lnTo>
                  <a:lnTo>
                    <a:pt x="5960" y="5655"/>
                  </a:lnTo>
                  <a:lnTo>
                    <a:pt x="5934" y="5690"/>
                  </a:lnTo>
                  <a:lnTo>
                    <a:pt x="5908" y="5724"/>
                  </a:lnTo>
                  <a:lnTo>
                    <a:pt x="5880" y="5758"/>
                  </a:lnTo>
                  <a:lnTo>
                    <a:pt x="5851" y="5790"/>
                  </a:lnTo>
                  <a:lnTo>
                    <a:pt x="5821" y="5821"/>
                  </a:lnTo>
                  <a:lnTo>
                    <a:pt x="5790" y="5851"/>
                  </a:lnTo>
                  <a:lnTo>
                    <a:pt x="5758" y="5880"/>
                  </a:lnTo>
                  <a:lnTo>
                    <a:pt x="5724" y="5908"/>
                  </a:lnTo>
                  <a:lnTo>
                    <a:pt x="5690" y="5934"/>
                  </a:lnTo>
                  <a:lnTo>
                    <a:pt x="5655" y="5960"/>
                  </a:lnTo>
                  <a:lnTo>
                    <a:pt x="5618" y="5983"/>
                  </a:lnTo>
                  <a:lnTo>
                    <a:pt x="5581" y="6006"/>
                  </a:lnTo>
                  <a:lnTo>
                    <a:pt x="5543" y="6027"/>
                  </a:lnTo>
                  <a:lnTo>
                    <a:pt x="5504" y="6047"/>
                  </a:lnTo>
                  <a:lnTo>
                    <a:pt x="5464" y="6065"/>
                  </a:lnTo>
                  <a:lnTo>
                    <a:pt x="5424" y="6082"/>
                  </a:lnTo>
                  <a:lnTo>
                    <a:pt x="5383" y="6097"/>
                  </a:lnTo>
                  <a:lnTo>
                    <a:pt x="5342" y="6110"/>
                  </a:lnTo>
                  <a:lnTo>
                    <a:pt x="5301" y="6122"/>
                  </a:lnTo>
                  <a:lnTo>
                    <a:pt x="5259" y="6133"/>
                  </a:lnTo>
                  <a:lnTo>
                    <a:pt x="5216" y="6142"/>
                  </a:lnTo>
                  <a:lnTo>
                    <a:pt x="5173" y="6149"/>
                  </a:lnTo>
                  <a:lnTo>
                    <a:pt x="5130" y="6155"/>
                  </a:lnTo>
                  <a:lnTo>
                    <a:pt x="5087" y="6159"/>
                  </a:lnTo>
                  <a:lnTo>
                    <a:pt x="5044" y="6161"/>
                  </a:lnTo>
                  <a:lnTo>
                    <a:pt x="5000" y="6162"/>
                  </a:lnTo>
                  <a:lnTo>
                    <a:pt x="4956" y="6161"/>
                  </a:lnTo>
                  <a:lnTo>
                    <a:pt x="4913" y="6159"/>
                  </a:lnTo>
                  <a:lnTo>
                    <a:pt x="4870" y="6155"/>
                  </a:lnTo>
                  <a:lnTo>
                    <a:pt x="4827" y="6149"/>
                  </a:lnTo>
                  <a:lnTo>
                    <a:pt x="4784" y="6142"/>
                  </a:lnTo>
                  <a:lnTo>
                    <a:pt x="4741" y="6133"/>
                  </a:lnTo>
                  <a:lnTo>
                    <a:pt x="4699" y="6122"/>
                  </a:lnTo>
                  <a:lnTo>
                    <a:pt x="4658" y="6110"/>
                  </a:lnTo>
                  <a:lnTo>
                    <a:pt x="4617" y="6097"/>
                  </a:lnTo>
                  <a:lnTo>
                    <a:pt x="4576" y="6082"/>
                  </a:lnTo>
                  <a:lnTo>
                    <a:pt x="4536" y="6065"/>
                  </a:lnTo>
                  <a:lnTo>
                    <a:pt x="4496" y="6047"/>
                  </a:lnTo>
                  <a:lnTo>
                    <a:pt x="4457" y="6027"/>
                  </a:lnTo>
                  <a:lnTo>
                    <a:pt x="4419" y="6006"/>
                  </a:lnTo>
                  <a:lnTo>
                    <a:pt x="4382" y="5983"/>
                  </a:lnTo>
                  <a:lnTo>
                    <a:pt x="4345" y="5960"/>
                  </a:lnTo>
                  <a:lnTo>
                    <a:pt x="4310" y="5934"/>
                  </a:lnTo>
                  <a:lnTo>
                    <a:pt x="4276" y="5908"/>
                  </a:lnTo>
                  <a:lnTo>
                    <a:pt x="4242" y="5880"/>
                  </a:lnTo>
                  <a:lnTo>
                    <a:pt x="4210" y="5851"/>
                  </a:lnTo>
                  <a:lnTo>
                    <a:pt x="4179" y="5821"/>
                  </a:lnTo>
                  <a:lnTo>
                    <a:pt x="4149" y="5790"/>
                  </a:lnTo>
                  <a:lnTo>
                    <a:pt x="4120" y="5758"/>
                  </a:lnTo>
                  <a:lnTo>
                    <a:pt x="4092" y="5724"/>
                  </a:lnTo>
                  <a:lnTo>
                    <a:pt x="4066" y="5690"/>
                  </a:lnTo>
                  <a:lnTo>
                    <a:pt x="4040" y="5655"/>
                  </a:lnTo>
                  <a:lnTo>
                    <a:pt x="4017" y="5618"/>
                  </a:lnTo>
                  <a:lnTo>
                    <a:pt x="3994" y="5581"/>
                  </a:lnTo>
                  <a:lnTo>
                    <a:pt x="3973" y="5543"/>
                  </a:lnTo>
                  <a:lnTo>
                    <a:pt x="3953" y="5504"/>
                  </a:lnTo>
                  <a:lnTo>
                    <a:pt x="3935" y="5464"/>
                  </a:lnTo>
                  <a:lnTo>
                    <a:pt x="3918" y="5424"/>
                  </a:lnTo>
                  <a:lnTo>
                    <a:pt x="3903" y="5383"/>
                  </a:lnTo>
                  <a:lnTo>
                    <a:pt x="3890" y="5342"/>
                  </a:lnTo>
                  <a:lnTo>
                    <a:pt x="3878" y="5301"/>
                  </a:lnTo>
                  <a:lnTo>
                    <a:pt x="3867" y="5259"/>
                  </a:lnTo>
                  <a:lnTo>
                    <a:pt x="3858" y="5216"/>
                  </a:lnTo>
                  <a:lnTo>
                    <a:pt x="3851" y="5173"/>
                  </a:lnTo>
                  <a:lnTo>
                    <a:pt x="3845" y="5130"/>
                  </a:lnTo>
                  <a:lnTo>
                    <a:pt x="3841" y="5087"/>
                  </a:lnTo>
                  <a:lnTo>
                    <a:pt x="3839" y="5044"/>
                  </a:lnTo>
                  <a:lnTo>
                    <a:pt x="3838" y="5000"/>
                  </a:lnTo>
                  <a:lnTo>
                    <a:pt x="3839" y="4956"/>
                  </a:lnTo>
                  <a:lnTo>
                    <a:pt x="3841" y="4913"/>
                  </a:lnTo>
                  <a:lnTo>
                    <a:pt x="3845" y="4870"/>
                  </a:lnTo>
                  <a:lnTo>
                    <a:pt x="3851" y="4827"/>
                  </a:lnTo>
                  <a:lnTo>
                    <a:pt x="3858" y="4784"/>
                  </a:lnTo>
                  <a:lnTo>
                    <a:pt x="3867" y="4741"/>
                  </a:lnTo>
                  <a:lnTo>
                    <a:pt x="3878" y="4699"/>
                  </a:lnTo>
                  <a:lnTo>
                    <a:pt x="3890" y="4658"/>
                  </a:lnTo>
                  <a:lnTo>
                    <a:pt x="3903" y="4617"/>
                  </a:lnTo>
                  <a:lnTo>
                    <a:pt x="3918" y="4576"/>
                  </a:lnTo>
                  <a:lnTo>
                    <a:pt x="3935" y="4536"/>
                  </a:lnTo>
                  <a:lnTo>
                    <a:pt x="3953" y="4496"/>
                  </a:lnTo>
                  <a:lnTo>
                    <a:pt x="3973" y="4457"/>
                  </a:lnTo>
                  <a:lnTo>
                    <a:pt x="3994" y="4419"/>
                  </a:lnTo>
                  <a:lnTo>
                    <a:pt x="4017" y="4382"/>
                  </a:lnTo>
                  <a:lnTo>
                    <a:pt x="4040" y="4345"/>
                  </a:lnTo>
                  <a:lnTo>
                    <a:pt x="4066" y="4310"/>
                  </a:lnTo>
                  <a:lnTo>
                    <a:pt x="4092" y="4276"/>
                  </a:lnTo>
                  <a:lnTo>
                    <a:pt x="4120" y="4242"/>
                  </a:lnTo>
                  <a:lnTo>
                    <a:pt x="4149" y="4210"/>
                  </a:lnTo>
                  <a:lnTo>
                    <a:pt x="4179" y="4179"/>
                  </a:lnTo>
                  <a:lnTo>
                    <a:pt x="4210" y="4149"/>
                  </a:lnTo>
                  <a:lnTo>
                    <a:pt x="4242" y="4120"/>
                  </a:lnTo>
                  <a:lnTo>
                    <a:pt x="4276" y="4092"/>
                  </a:lnTo>
                  <a:lnTo>
                    <a:pt x="4310" y="4066"/>
                  </a:lnTo>
                  <a:lnTo>
                    <a:pt x="4345" y="4040"/>
                  </a:lnTo>
                  <a:lnTo>
                    <a:pt x="4382" y="4017"/>
                  </a:lnTo>
                  <a:lnTo>
                    <a:pt x="4419" y="3994"/>
                  </a:lnTo>
                  <a:lnTo>
                    <a:pt x="4457" y="3973"/>
                  </a:lnTo>
                  <a:lnTo>
                    <a:pt x="4496" y="3953"/>
                  </a:lnTo>
                  <a:lnTo>
                    <a:pt x="4536" y="3935"/>
                  </a:lnTo>
                  <a:lnTo>
                    <a:pt x="4576" y="3918"/>
                  </a:lnTo>
                  <a:lnTo>
                    <a:pt x="4617" y="3903"/>
                  </a:lnTo>
                  <a:lnTo>
                    <a:pt x="4658" y="3890"/>
                  </a:lnTo>
                  <a:lnTo>
                    <a:pt x="4699" y="3878"/>
                  </a:lnTo>
                  <a:lnTo>
                    <a:pt x="4741" y="3867"/>
                  </a:lnTo>
                  <a:lnTo>
                    <a:pt x="4784" y="3858"/>
                  </a:lnTo>
                  <a:lnTo>
                    <a:pt x="4827" y="3851"/>
                  </a:lnTo>
                  <a:lnTo>
                    <a:pt x="4870" y="3845"/>
                  </a:lnTo>
                  <a:lnTo>
                    <a:pt x="4913" y="3841"/>
                  </a:lnTo>
                  <a:lnTo>
                    <a:pt x="4956" y="3839"/>
                  </a:lnTo>
                  <a:lnTo>
                    <a:pt x="5000" y="3838"/>
                  </a:lnTo>
                  <a:lnTo>
                    <a:pt x="5044" y="3839"/>
                  </a:lnTo>
                  <a:lnTo>
                    <a:pt x="5087" y="3841"/>
                  </a:lnTo>
                  <a:lnTo>
                    <a:pt x="5130" y="3845"/>
                  </a:lnTo>
                  <a:lnTo>
                    <a:pt x="5173" y="3851"/>
                  </a:lnTo>
                  <a:lnTo>
                    <a:pt x="5216" y="3858"/>
                  </a:lnTo>
                  <a:lnTo>
                    <a:pt x="5259" y="3867"/>
                  </a:lnTo>
                  <a:lnTo>
                    <a:pt x="5301" y="3878"/>
                  </a:lnTo>
                  <a:lnTo>
                    <a:pt x="5342" y="3890"/>
                  </a:lnTo>
                  <a:lnTo>
                    <a:pt x="5383" y="3903"/>
                  </a:lnTo>
                  <a:lnTo>
                    <a:pt x="5424" y="3918"/>
                  </a:lnTo>
                  <a:lnTo>
                    <a:pt x="5464" y="3935"/>
                  </a:lnTo>
                  <a:lnTo>
                    <a:pt x="5504" y="3953"/>
                  </a:lnTo>
                  <a:lnTo>
                    <a:pt x="5543" y="3973"/>
                  </a:lnTo>
                  <a:lnTo>
                    <a:pt x="5581" y="3994"/>
                  </a:lnTo>
                  <a:lnTo>
                    <a:pt x="5618" y="4017"/>
                  </a:lnTo>
                  <a:lnTo>
                    <a:pt x="5655" y="4040"/>
                  </a:lnTo>
                  <a:lnTo>
                    <a:pt x="5690" y="4066"/>
                  </a:lnTo>
                  <a:lnTo>
                    <a:pt x="5724" y="4092"/>
                  </a:lnTo>
                  <a:lnTo>
                    <a:pt x="5758" y="4120"/>
                  </a:lnTo>
                  <a:lnTo>
                    <a:pt x="5790" y="4149"/>
                  </a:lnTo>
                  <a:lnTo>
                    <a:pt x="5821" y="4179"/>
                  </a:lnTo>
                  <a:lnTo>
                    <a:pt x="5851" y="4210"/>
                  </a:lnTo>
                  <a:lnTo>
                    <a:pt x="5880" y="4242"/>
                  </a:lnTo>
                  <a:lnTo>
                    <a:pt x="5908" y="4276"/>
                  </a:lnTo>
                  <a:lnTo>
                    <a:pt x="5934" y="4310"/>
                  </a:lnTo>
                  <a:lnTo>
                    <a:pt x="5960" y="4345"/>
                  </a:lnTo>
                  <a:lnTo>
                    <a:pt x="5983" y="4382"/>
                  </a:lnTo>
                  <a:lnTo>
                    <a:pt x="6006" y="4419"/>
                  </a:lnTo>
                  <a:lnTo>
                    <a:pt x="6027" y="4457"/>
                  </a:lnTo>
                  <a:lnTo>
                    <a:pt x="6047" y="4496"/>
                  </a:lnTo>
                  <a:lnTo>
                    <a:pt x="6065" y="4536"/>
                  </a:lnTo>
                  <a:lnTo>
                    <a:pt x="6082" y="4576"/>
                  </a:lnTo>
                  <a:lnTo>
                    <a:pt x="6097" y="4617"/>
                  </a:lnTo>
                  <a:lnTo>
                    <a:pt x="6110" y="4658"/>
                  </a:lnTo>
                  <a:lnTo>
                    <a:pt x="6122" y="4699"/>
                  </a:lnTo>
                  <a:lnTo>
                    <a:pt x="6133" y="4741"/>
                  </a:lnTo>
                  <a:lnTo>
                    <a:pt x="6142" y="4784"/>
                  </a:lnTo>
                  <a:lnTo>
                    <a:pt x="6149" y="4827"/>
                  </a:lnTo>
                  <a:lnTo>
                    <a:pt x="6155" y="4870"/>
                  </a:lnTo>
                  <a:lnTo>
                    <a:pt x="6159" y="4913"/>
                  </a:lnTo>
                  <a:lnTo>
                    <a:pt x="6161" y="4956"/>
                  </a:lnTo>
                  <a:lnTo>
                    <a:pt x="6162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16"/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2" y="2660"/>
                  </a:moveTo>
                  <a:lnTo>
                    <a:pt x="1381" y="2659"/>
                  </a:lnTo>
                  <a:lnTo>
                    <a:pt x="1394" y="2659"/>
                  </a:lnTo>
                  <a:lnTo>
                    <a:pt x="1399" y="2659"/>
                  </a:lnTo>
                  <a:lnTo>
                    <a:pt x="8601" y="2659"/>
                  </a:lnTo>
                  <a:lnTo>
                    <a:pt x="8606" y="2659"/>
                  </a:lnTo>
                  <a:lnTo>
                    <a:pt x="8619" y="2659"/>
                  </a:lnTo>
                  <a:lnTo>
                    <a:pt x="8628" y="2660"/>
                  </a:lnTo>
                  <a:lnTo>
                    <a:pt x="8641" y="2660"/>
                  </a:lnTo>
                  <a:lnTo>
                    <a:pt x="8651" y="2661"/>
                  </a:lnTo>
                  <a:lnTo>
                    <a:pt x="8664" y="2662"/>
                  </a:lnTo>
                  <a:lnTo>
                    <a:pt x="8673" y="2663"/>
                  </a:lnTo>
                  <a:lnTo>
                    <a:pt x="8686" y="2665"/>
                  </a:lnTo>
                  <a:lnTo>
                    <a:pt x="8695" y="2666"/>
                  </a:lnTo>
                  <a:lnTo>
                    <a:pt x="8708" y="2669"/>
                  </a:lnTo>
                  <a:lnTo>
                    <a:pt x="8717" y="2670"/>
                  </a:lnTo>
                  <a:lnTo>
                    <a:pt x="8730" y="2673"/>
                  </a:lnTo>
                  <a:lnTo>
                    <a:pt x="8739" y="2675"/>
                  </a:lnTo>
                  <a:lnTo>
                    <a:pt x="8752" y="2678"/>
                  </a:lnTo>
                  <a:lnTo>
                    <a:pt x="8761" y="2681"/>
                  </a:lnTo>
                  <a:lnTo>
                    <a:pt x="8774" y="2684"/>
                  </a:lnTo>
                  <a:lnTo>
                    <a:pt x="8783" y="2687"/>
                  </a:lnTo>
                  <a:lnTo>
                    <a:pt x="8795" y="2691"/>
                  </a:lnTo>
                  <a:lnTo>
                    <a:pt x="8804" y="2694"/>
                  </a:lnTo>
                  <a:lnTo>
                    <a:pt x="8816" y="2699"/>
                  </a:lnTo>
                  <a:lnTo>
                    <a:pt x="8825" y="2702"/>
                  </a:lnTo>
                  <a:lnTo>
                    <a:pt x="8837" y="2707"/>
                  </a:lnTo>
                  <a:lnTo>
                    <a:pt x="8846" y="2711"/>
                  </a:lnTo>
                  <a:lnTo>
                    <a:pt x="8858" y="2717"/>
                  </a:lnTo>
                  <a:lnTo>
                    <a:pt x="8866" y="2721"/>
                  </a:lnTo>
                  <a:lnTo>
                    <a:pt x="8878" y="2727"/>
                  </a:lnTo>
                  <a:lnTo>
                    <a:pt x="8887" y="2731"/>
                  </a:lnTo>
                  <a:lnTo>
                    <a:pt x="8898" y="2738"/>
                  </a:lnTo>
                  <a:lnTo>
                    <a:pt x="8903" y="2741"/>
                  </a:lnTo>
                  <a:lnTo>
                    <a:pt x="8915" y="2748"/>
                  </a:lnTo>
                  <a:lnTo>
                    <a:pt x="8923" y="2753"/>
                  </a:lnTo>
                  <a:lnTo>
                    <a:pt x="8934" y="2760"/>
                  </a:lnTo>
                  <a:lnTo>
                    <a:pt x="8942" y="2765"/>
                  </a:lnTo>
                  <a:lnTo>
                    <a:pt x="8952" y="2773"/>
                  </a:lnTo>
                  <a:lnTo>
                    <a:pt x="8960" y="2778"/>
                  </a:lnTo>
                  <a:lnTo>
                    <a:pt x="8971" y="2786"/>
                  </a:lnTo>
                  <a:lnTo>
                    <a:pt x="8978" y="2792"/>
                  </a:lnTo>
                  <a:lnTo>
                    <a:pt x="8988" y="2800"/>
                  </a:lnTo>
                  <a:lnTo>
                    <a:pt x="8995" y="2807"/>
                  </a:lnTo>
                  <a:lnTo>
                    <a:pt x="9005" y="2815"/>
                  </a:lnTo>
                  <a:lnTo>
                    <a:pt x="9012" y="2822"/>
                  </a:lnTo>
                  <a:lnTo>
                    <a:pt x="9021" y="2831"/>
                  </a:lnTo>
                  <a:lnTo>
                    <a:pt x="9028" y="2838"/>
                  </a:lnTo>
                  <a:lnTo>
                    <a:pt x="9037" y="2847"/>
                  </a:lnTo>
                  <a:lnTo>
                    <a:pt x="9044" y="2854"/>
                  </a:lnTo>
                  <a:lnTo>
                    <a:pt x="9052" y="2864"/>
                  </a:lnTo>
                  <a:lnTo>
                    <a:pt x="9059" y="2871"/>
                  </a:lnTo>
                  <a:lnTo>
                    <a:pt x="9067" y="2881"/>
                  </a:lnTo>
                  <a:lnTo>
                    <a:pt x="9073" y="2888"/>
                  </a:lnTo>
                  <a:lnTo>
                    <a:pt x="9081" y="2899"/>
                  </a:lnTo>
                  <a:lnTo>
                    <a:pt x="9086" y="2907"/>
                  </a:lnTo>
                  <a:lnTo>
                    <a:pt x="9094" y="2917"/>
                  </a:lnTo>
                  <a:lnTo>
                    <a:pt x="9099" y="2925"/>
                  </a:lnTo>
                  <a:lnTo>
                    <a:pt x="9106" y="2936"/>
                  </a:lnTo>
                  <a:lnTo>
                    <a:pt x="9111" y="2944"/>
                  </a:lnTo>
                  <a:lnTo>
                    <a:pt x="9118" y="2956"/>
                  </a:lnTo>
                  <a:lnTo>
                    <a:pt x="9121" y="2961"/>
                  </a:lnTo>
                  <a:lnTo>
                    <a:pt x="9128" y="2972"/>
                  </a:lnTo>
                  <a:lnTo>
                    <a:pt x="9132" y="2981"/>
                  </a:lnTo>
                  <a:lnTo>
                    <a:pt x="9138" y="2992"/>
                  </a:lnTo>
                  <a:lnTo>
                    <a:pt x="9142" y="3001"/>
                  </a:lnTo>
                  <a:lnTo>
                    <a:pt x="9148" y="3013"/>
                  </a:lnTo>
                  <a:lnTo>
                    <a:pt x="9152" y="3022"/>
                  </a:lnTo>
                  <a:lnTo>
                    <a:pt x="9157" y="3034"/>
                  </a:lnTo>
                  <a:lnTo>
                    <a:pt x="9160" y="3042"/>
                  </a:lnTo>
                  <a:lnTo>
                    <a:pt x="9165" y="3055"/>
                  </a:lnTo>
                  <a:lnTo>
                    <a:pt x="9168" y="3064"/>
                  </a:lnTo>
                  <a:lnTo>
                    <a:pt x="9172" y="3076"/>
                  </a:lnTo>
                  <a:lnTo>
                    <a:pt x="9175" y="3085"/>
                  </a:lnTo>
                  <a:lnTo>
                    <a:pt x="9178" y="3097"/>
                  </a:lnTo>
                  <a:lnTo>
                    <a:pt x="9181" y="3107"/>
                  </a:lnTo>
                  <a:lnTo>
                    <a:pt x="9184" y="3119"/>
                  </a:lnTo>
                  <a:lnTo>
                    <a:pt x="9186" y="3128"/>
                  </a:lnTo>
                  <a:lnTo>
                    <a:pt x="9189" y="3141"/>
                  </a:lnTo>
                  <a:lnTo>
                    <a:pt x="9190" y="3150"/>
                  </a:lnTo>
                  <a:lnTo>
                    <a:pt x="9193" y="3163"/>
                  </a:lnTo>
                  <a:lnTo>
                    <a:pt x="9194" y="3172"/>
                  </a:lnTo>
                  <a:lnTo>
                    <a:pt x="9196" y="3185"/>
                  </a:lnTo>
                  <a:lnTo>
                    <a:pt x="9197" y="3195"/>
                  </a:lnTo>
                  <a:lnTo>
                    <a:pt x="9198" y="3208"/>
                  </a:lnTo>
                  <a:lnTo>
                    <a:pt x="9199" y="3217"/>
                  </a:lnTo>
                  <a:lnTo>
                    <a:pt x="9199" y="3230"/>
                  </a:lnTo>
                  <a:lnTo>
                    <a:pt x="9200" y="3239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200" y="6761"/>
                  </a:lnTo>
                  <a:lnTo>
                    <a:pt x="9199" y="6770"/>
                  </a:lnTo>
                  <a:lnTo>
                    <a:pt x="9199" y="6783"/>
                  </a:lnTo>
                  <a:lnTo>
                    <a:pt x="9198" y="6792"/>
                  </a:lnTo>
                  <a:lnTo>
                    <a:pt x="9197" y="6805"/>
                  </a:lnTo>
                  <a:lnTo>
                    <a:pt x="9196" y="6815"/>
                  </a:lnTo>
                  <a:lnTo>
                    <a:pt x="9194" y="6828"/>
                  </a:lnTo>
                  <a:lnTo>
                    <a:pt x="9193" y="6837"/>
                  </a:lnTo>
                  <a:lnTo>
                    <a:pt x="9190" y="6850"/>
                  </a:lnTo>
                  <a:lnTo>
                    <a:pt x="9189" y="6859"/>
                  </a:lnTo>
                  <a:lnTo>
                    <a:pt x="9186" y="6872"/>
                  </a:lnTo>
                  <a:lnTo>
                    <a:pt x="9184" y="6881"/>
                  </a:lnTo>
                  <a:lnTo>
                    <a:pt x="9181" y="6893"/>
                  </a:lnTo>
                  <a:lnTo>
                    <a:pt x="9178" y="6903"/>
                  </a:lnTo>
                  <a:lnTo>
                    <a:pt x="9175" y="6915"/>
                  </a:lnTo>
                  <a:lnTo>
                    <a:pt x="9172" y="6924"/>
                  </a:lnTo>
                  <a:lnTo>
                    <a:pt x="9168" y="6936"/>
                  </a:lnTo>
                  <a:lnTo>
                    <a:pt x="9165" y="6945"/>
                  </a:lnTo>
                  <a:lnTo>
                    <a:pt x="9160" y="6958"/>
                  </a:lnTo>
                  <a:lnTo>
                    <a:pt x="9157" y="6966"/>
                  </a:lnTo>
                  <a:lnTo>
                    <a:pt x="9152" y="6978"/>
                  </a:lnTo>
                  <a:lnTo>
                    <a:pt x="9148" y="6987"/>
                  </a:lnTo>
                  <a:lnTo>
                    <a:pt x="9142" y="6999"/>
                  </a:lnTo>
                  <a:lnTo>
                    <a:pt x="9138" y="7008"/>
                  </a:lnTo>
                  <a:lnTo>
                    <a:pt x="9132" y="7019"/>
                  </a:lnTo>
                  <a:lnTo>
                    <a:pt x="9128" y="7028"/>
                  </a:lnTo>
                  <a:lnTo>
                    <a:pt x="9121" y="7039"/>
                  </a:lnTo>
                  <a:lnTo>
                    <a:pt x="9118" y="7044"/>
                  </a:lnTo>
                  <a:lnTo>
                    <a:pt x="9111" y="7056"/>
                  </a:lnTo>
                  <a:lnTo>
                    <a:pt x="9106" y="7064"/>
                  </a:lnTo>
                  <a:lnTo>
                    <a:pt x="9099" y="7075"/>
                  </a:lnTo>
                  <a:lnTo>
                    <a:pt x="9094" y="7083"/>
                  </a:lnTo>
                  <a:lnTo>
                    <a:pt x="9086" y="7093"/>
                  </a:lnTo>
                  <a:lnTo>
                    <a:pt x="9081" y="7101"/>
                  </a:lnTo>
                  <a:lnTo>
                    <a:pt x="9073" y="7112"/>
                  </a:lnTo>
                  <a:lnTo>
                    <a:pt x="9067" y="7119"/>
                  </a:lnTo>
                  <a:lnTo>
                    <a:pt x="9059" y="7129"/>
                  </a:lnTo>
                  <a:lnTo>
                    <a:pt x="9052" y="7136"/>
                  </a:lnTo>
                  <a:lnTo>
                    <a:pt x="9044" y="7146"/>
                  </a:lnTo>
                  <a:lnTo>
                    <a:pt x="9037" y="7153"/>
                  </a:lnTo>
                  <a:lnTo>
                    <a:pt x="9028" y="7162"/>
                  </a:lnTo>
                  <a:lnTo>
                    <a:pt x="9021" y="7169"/>
                  </a:lnTo>
                  <a:lnTo>
                    <a:pt x="9012" y="7178"/>
                  </a:lnTo>
                  <a:lnTo>
                    <a:pt x="9005" y="7185"/>
                  </a:lnTo>
                  <a:lnTo>
                    <a:pt x="8995" y="7193"/>
                  </a:lnTo>
                  <a:lnTo>
                    <a:pt x="8988" y="7200"/>
                  </a:lnTo>
                  <a:lnTo>
                    <a:pt x="8978" y="7208"/>
                  </a:lnTo>
                  <a:lnTo>
                    <a:pt x="8971" y="7214"/>
                  </a:lnTo>
                  <a:lnTo>
                    <a:pt x="8960" y="7222"/>
                  </a:lnTo>
                  <a:lnTo>
                    <a:pt x="8952" y="7227"/>
                  </a:lnTo>
                  <a:lnTo>
                    <a:pt x="8942" y="7235"/>
                  </a:lnTo>
                  <a:lnTo>
                    <a:pt x="8934" y="7240"/>
                  </a:lnTo>
                  <a:lnTo>
                    <a:pt x="8923" y="7247"/>
                  </a:lnTo>
                  <a:lnTo>
                    <a:pt x="8915" y="7252"/>
                  </a:lnTo>
                  <a:lnTo>
                    <a:pt x="8903" y="7259"/>
                  </a:lnTo>
                  <a:lnTo>
                    <a:pt x="8898" y="7262"/>
                  </a:lnTo>
                  <a:lnTo>
                    <a:pt x="8887" y="7269"/>
                  </a:lnTo>
                  <a:lnTo>
                    <a:pt x="8878" y="7273"/>
                  </a:lnTo>
                  <a:lnTo>
                    <a:pt x="8866" y="7279"/>
                  </a:lnTo>
                  <a:lnTo>
                    <a:pt x="8858" y="7283"/>
                  </a:lnTo>
                  <a:lnTo>
                    <a:pt x="8846" y="7289"/>
                  </a:lnTo>
                  <a:lnTo>
                    <a:pt x="8837" y="7293"/>
                  </a:lnTo>
                  <a:lnTo>
                    <a:pt x="8825" y="7298"/>
                  </a:lnTo>
                  <a:lnTo>
                    <a:pt x="8816" y="7301"/>
                  </a:lnTo>
                  <a:lnTo>
                    <a:pt x="8804" y="7306"/>
                  </a:lnTo>
                  <a:lnTo>
                    <a:pt x="8795" y="7309"/>
                  </a:lnTo>
                  <a:lnTo>
                    <a:pt x="8783" y="7313"/>
                  </a:lnTo>
                  <a:lnTo>
                    <a:pt x="8774" y="7316"/>
                  </a:lnTo>
                  <a:lnTo>
                    <a:pt x="8761" y="7319"/>
                  </a:lnTo>
                  <a:lnTo>
                    <a:pt x="8752" y="7322"/>
                  </a:lnTo>
                  <a:lnTo>
                    <a:pt x="8739" y="7325"/>
                  </a:lnTo>
                  <a:lnTo>
                    <a:pt x="8730" y="7327"/>
                  </a:lnTo>
                  <a:lnTo>
                    <a:pt x="8717" y="7330"/>
                  </a:lnTo>
                  <a:lnTo>
                    <a:pt x="8708" y="7331"/>
                  </a:lnTo>
                  <a:lnTo>
                    <a:pt x="8695" y="7334"/>
                  </a:lnTo>
                  <a:lnTo>
                    <a:pt x="8686" y="7335"/>
                  </a:lnTo>
                  <a:lnTo>
                    <a:pt x="8673" y="7337"/>
                  </a:lnTo>
                  <a:lnTo>
                    <a:pt x="8664" y="7338"/>
                  </a:lnTo>
                  <a:lnTo>
                    <a:pt x="8651" y="7339"/>
                  </a:lnTo>
                  <a:lnTo>
                    <a:pt x="8641" y="7340"/>
                  </a:lnTo>
                  <a:lnTo>
                    <a:pt x="8628" y="7340"/>
                  </a:lnTo>
                  <a:lnTo>
                    <a:pt x="8619" y="7341"/>
                  </a:lnTo>
                  <a:lnTo>
                    <a:pt x="8606" y="7341"/>
                  </a:lnTo>
                  <a:lnTo>
                    <a:pt x="8601" y="7341"/>
                  </a:lnTo>
                  <a:lnTo>
                    <a:pt x="1399" y="7341"/>
                  </a:lnTo>
                  <a:lnTo>
                    <a:pt x="1394" y="7341"/>
                  </a:lnTo>
                  <a:lnTo>
                    <a:pt x="1381" y="7341"/>
                  </a:lnTo>
                  <a:lnTo>
                    <a:pt x="1372" y="7340"/>
                  </a:lnTo>
                  <a:lnTo>
                    <a:pt x="1359" y="7340"/>
                  </a:lnTo>
                  <a:lnTo>
                    <a:pt x="1349" y="7339"/>
                  </a:lnTo>
                  <a:lnTo>
                    <a:pt x="1336" y="7338"/>
                  </a:lnTo>
                  <a:lnTo>
                    <a:pt x="1327" y="7337"/>
                  </a:lnTo>
                  <a:lnTo>
                    <a:pt x="1314" y="7335"/>
                  </a:lnTo>
                  <a:lnTo>
                    <a:pt x="1305" y="7334"/>
                  </a:lnTo>
                  <a:lnTo>
                    <a:pt x="1292" y="7331"/>
                  </a:lnTo>
                  <a:lnTo>
                    <a:pt x="1283" y="7330"/>
                  </a:lnTo>
                  <a:lnTo>
                    <a:pt x="1270" y="7327"/>
                  </a:lnTo>
                  <a:lnTo>
                    <a:pt x="1261" y="7325"/>
                  </a:lnTo>
                  <a:lnTo>
                    <a:pt x="1248" y="7322"/>
                  </a:lnTo>
                  <a:lnTo>
                    <a:pt x="1239" y="7319"/>
                  </a:lnTo>
                  <a:lnTo>
                    <a:pt x="1226" y="7316"/>
                  </a:lnTo>
                  <a:lnTo>
                    <a:pt x="1217" y="7313"/>
                  </a:lnTo>
                  <a:lnTo>
                    <a:pt x="1205" y="7309"/>
                  </a:lnTo>
                  <a:lnTo>
                    <a:pt x="1196" y="7306"/>
                  </a:lnTo>
                  <a:lnTo>
                    <a:pt x="1184" y="7301"/>
                  </a:lnTo>
                  <a:lnTo>
                    <a:pt x="1175" y="7298"/>
                  </a:lnTo>
                  <a:lnTo>
                    <a:pt x="1163" y="7293"/>
                  </a:lnTo>
                  <a:lnTo>
                    <a:pt x="1154" y="7289"/>
                  </a:lnTo>
                  <a:lnTo>
                    <a:pt x="1142" y="7283"/>
                  </a:lnTo>
                  <a:lnTo>
                    <a:pt x="1134" y="7279"/>
                  </a:lnTo>
                  <a:lnTo>
                    <a:pt x="1122" y="7273"/>
                  </a:lnTo>
                  <a:lnTo>
                    <a:pt x="1113" y="7269"/>
                  </a:lnTo>
                  <a:lnTo>
                    <a:pt x="1102" y="7262"/>
                  </a:lnTo>
                  <a:lnTo>
                    <a:pt x="1097" y="7259"/>
                  </a:lnTo>
                  <a:lnTo>
                    <a:pt x="1085" y="7252"/>
                  </a:lnTo>
                  <a:lnTo>
                    <a:pt x="1077" y="7247"/>
                  </a:lnTo>
                  <a:lnTo>
                    <a:pt x="1066" y="7240"/>
                  </a:lnTo>
                  <a:lnTo>
                    <a:pt x="1058" y="7235"/>
                  </a:lnTo>
                  <a:lnTo>
                    <a:pt x="1048" y="7227"/>
                  </a:lnTo>
                  <a:lnTo>
                    <a:pt x="1040" y="7222"/>
                  </a:lnTo>
                  <a:lnTo>
                    <a:pt x="1029" y="7214"/>
                  </a:lnTo>
                  <a:lnTo>
                    <a:pt x="1022" y="7208"/>
                  </a:lnTo>
                  <a:lnTo>
                    <a:pt x="1012" y="7200"/>
                  </a:lnTo>
                  <a:lnTo>
                    <a:pt x="1005" y="7193"/>
                  </a:lnTo>
                  <a:lnTo>
                    <a:pt x="995" y="7185"/>
                  </a:lnTo>
                  <a:lnTo>
                    <a:pt x="988" y="7178"/>
                  </a:lnTo>
                  <a:lnTo>
                    <a:pt x="979" y="7169"/>
                  </a:lnTo>
                  <a:lnTo>
                    <a:pt x="972" y="7162"/>
                  </a:lnTo>
                  <a:lnTo>
                    <a:pt x="963" y="7153"/>
                  </a:lnTo>
                  <a:lnTo>
                    <a:pt x="956" y="7146"/>
                  </a:lnTo>
                  <a:lnTo>
                    <a:pt x="948" y="7136"/>
                  </a:lnTo>
                  <a:lnTo>
                    <a:pt x="941" y="7129"/>
                  </a:lnTo>
                  <a:lnTo>
                    <a:pt x="933" y="7119"/>
                  </a:lnTo>
                  <a:lnTo>
                    <a:pt x="927" y="7112"/>
                  </a:lnTo>
                  <a:lnTo>
                    <a:pt x="919" y="7101"/>
                  </a:lnTo>
                  <a:lnTo>
                    <a:pt x="914" y="7093"/>
                  </a:lnTo>
                  <a:lnTo>
                    <a:pt x="906" y="7083"/>
                  </a:lnTo>
                  <a:lnTo>
                    <a:pt x="901" y="7075"/>
                  </a:lnTo>
                  <a:lnTo>
                    <a:pt x="894" y="7064"/>
                  </a:lnTo>
                  <a:lnTo>
                    <a:pt x="889" y="7056"/>
                  </a:lnTo>
                  <a:lnTo>
                    <a:pt x="882" y="7044"/>
                  </a:lnTo>
                  <a:lnTo>
                    <a:pt x="879" y="7039"/>
                  </a:lnTo>
                  <a:lnTo>
                    <a:pt x="872" y="7028"/>
                  </a:lnTo>
                  <a:lnTo>
                    <a:pt x="868" y="7019"/>
                  </a:lnTo>
                  <a:lnTo>
                    <a:pt x="862" y="7008"/>
                  </a:lnTo>
                  <a:lnTo>
                    <a:pt x="858" y="6999"/>
                  </a:lnTo>
                  <a:lnTo>
                    <a:pt x="852" y="6987"/>
                  </a:lnTo>
                  <a:lnTo>
                    <a:pt x="848" y="6978"/>
                  </a:lnTo>
                  <a:lnTo>
                    <a:pt x="843" y="6966"/>
                  </a:lnTo>
                  <a:lnTo>
                    <a:pt x="840" y="6958"/>
                  </a:lnTo>
                  <a:lnTo>
                    <a:pt x="835" y="6945"/>
                  </a:lnTo>
                  <a:lnTo>
                    <a:pt x="832" y="6936"/>
                  </a:lnTo>
                  <a:lnTo>
                    <a:pt x="828" y="6924"/>
                  </a:lnTo>
                  <a:lnTo>
                    <a:pt x="825" y="6915"/>
                  </a:lnTo>
                  <a:lnTo>
                    <a:pt x="822" y="6903"/>
                  </a:lnTo>
                  <a:lnTo>
                    <a:pt x="819" y="6893"/>
                  </a:lnTo>
                  <a:lnTo>
                    <a:pt x="816" y="6881"/>
                  </a:lnTo>
                  <a:lnTo>
                    <a:pt x="814" y="6872"/>
                  </a:lnTo>
                  <a:lnTo>
                    <a:pt x="811" y="6859"/>
                  </a:lnTo>
                  <a:lnTo>
                    <a:pt x="810" y="6850"/>
                  </a:lnTo>
                  <a:lnTo>
                    <a:pt x="807" y="6837"/>
                  </a:lnTo>
                  <a:lnTo>
                    <a:pt x="806" y="6828"/>
                  </a:lnTo>
                  <a:lnTo>
                    <a:pt x="804" y="6815"/>
                  </a:lnTo>
                  <a:lnTo>
                    <a:pt x="803" y="6805"/>
                  </a:lnTo>
                  <a:lnTo>
                    <a:pt x="802" y="6792"/>
                  </a:lnTo>
                  <a:lnTo>
                    <a:pt x="801" y="6783"/>
                  </a:lnTo>
                  <a:lnTo>
                    <a:pt x="801" y="6770"/>
                  </a:lnTo>
                  <a:lnTo>
                    <a:pt x="800" y="6761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0" y="3239"/>
                  </a:lnTo>
                  <a:lnTo>
                    <a:pt x="801" y="3230"/>
                  </a:lnTo>
                  <a:lnTo>
                    <a:pt x="801" y="3217"/>
                  </a:lnTo>
                  <a:lnTo>
                    <a:pt x="802" y="3208"/>
                  </a:lnTo>
                  <a:lnTo>
                    <a:pt x="803" y="3195"/>
                  </a:lnTo>
                  <a:lnTo>
                    <a:pt x="804" y="3185"/>
                  </a:lnTo>
                  <a:lnTo>
                    <a:pt x="806" y="3172"/>
                  </a:lnTo>
                  <a:lnTo>
                    <a:pt x="807" y="3163"/>
                  </a:lnTo>
                  <a:lnTo>
                    <a:pt x="810" y="3150"/>
                  </a:lnTo>
                  <a:lnTo>
                    <a:pt x="811" y="3141"/>
                  </a:lnTo>
                  <a:lnTo>
                    <a:pt x="814" y="3128"/>
                  </a:lnTo>
                  <a:lnTo>
                    <a:pt x="816" y="3119"/>
                  </a:lnTo>
                  <a:lnTo>
                    <a:pt x="819" y="3107"/>
                  </a:lnTo>
                  <a:lnTo>
                    <a:pt x="822" y="3097"/>
                  </a:lnTo>
                  <a:lnTo>
                    <a:pt x="825" y="3085"/>
                  </a:lnTo>
                  <a:lnTo>
                    <a:pt x="828" y="3076"/>
                  </a:lnTo>
                  <a:lnTo>
                    <a:pt x="832" y="3064"/>
                  </a:lnTo>
                  <a:lnTo>
                    <a:pt x="835" y="3055"/>
                  </a:lnTo>
                  <a:lnTo>
                    <a:pt x="840" y="3042"/>
                  </a:lnTo>
                  <a:lnTo>
                    <a:pt x="843" y="3034"/>
                  </a:lnTo>
                  <a:lnTo>
                    <a:pt x="848" y="3022"/>
                  </a:lnTo>
                  <a:lnTo>
                    <a:pt x="852" y="3013"/>
                  </a:lnTo>
                  <a:lnTo>
                    <a:pt x="858" y="3001"/>
                  </a:lnTo>
                  <a:lnTo>
                    <a:pt x="862" y="2992"/>
                  </a:lnTo>
                  <a:lnTo>
                    <a:pt x="868" y="2981"/>
                  </a:lnTo>
                  <a:lnTo>
                    <a:pt x="872" y="2972"/>
                  </a:lnTo>
                  <a:lnTo>
                    <a:pt x="879" y="2961"/>
                  </a:lnTo>
                  <a:lnTo>
                    <a:pt x="882" y="2956"/>
                  </a:lnTo>
                  <a:lnTo>
                    <a:pt x="889" y="2944"/>
                  </a:lnTo>
                  <a:lnTo>
                    <a:pt x="894" y="2936"/>
                  </a:lnTo>
                  <a:lnTo>
                    <a:pt x="901" y="2925"/>
                  </a:lnTo>
                  <a:lnTo>
                    <a:pt x="906" y="2917"/>
                  </a:lnTo>
                  <a:lnTo>
                    <a:pt x="914" y="2907"/>
                  </a:lnTo>
                  <a:lnTo>
                    <a:pt x="919" y="2899"/>
                  </a:lnTo>
                  <a:lnTo>
                    <a:pt x="927" y="2888"/>
                  </a:lnTo>
                  <a:lnTo>
                    <a:pt x="933" y="2881"/>
                  </a:lnTo>
                  <a:lnTo>
                    <a:pt x="941" y="2871"/>
                  </a:lnTo>
                  <a:lnTo>
                    <a:pt x="948" y="2864"/>
                  </a:lnTo>
                  <a:lnTo>
                    <a:pt x="956" y="2854"/>
                  </a:lnTo>
                  <a:lnTo>
                    <a:pt x="963" y="2847"/>
                  </a:lnTo>
                  <a:lnTo>
                    <a:pt x="972" y="2838"/>
                  </a:lnTo>
                  <a:lnTo>
                    <a:pt x="979" y="2831"/>
                  </a:lnTo>
                  <a:lnTo>
                    <a:pt x="988" y="2822"/>
                  </a:lnTo>
                  <a:lnTo>
                    <a:pt x="995" y="2815"/>
                  </a:lnTo>
                  <a:lnTo>
                    <a:pt x="1005" y="2807"/>
                  </a:lnTo>
                  <a:lnTo>
                    <a:pt x="1012" y="2800"/>
                  </a:lnTo>
                  <a:lnTo>
                    <a:pt x="1022" y="2792"/>
                  </a:lnTo>
                  <a:lnTo>
                    <a:pt x="1029" y="2786"/>
                  </a:lnTo>
                  <a:lnTo>
                    <a:pt x="1040" y="2778"/>
                  </a:lnTo>
                  <a:lnTo>
                    <a:pt x="1048" y="2773"/>
                  </a:lnTo>
                  <a:lnTo>
                    <a:pt x="1058" y="2765"/>
                  </a:lnTo>
                  <a:lnTo>
                    <a:pt x="1066" y="2760"/>
                  </a:lnTo>
                  <a:lnTo>
                    <a:pt x="1077" y="2753"/>
                  </a:lnTo>
                  <a:lnTo>
                    <a:pt x="1085" y="2748"/>
                  </a:lnTo>
                  <a:lnTo>
                    <a:pt x="1097" y="2741"/>
                  </a:lnTo>
                  <a:lnTo>
                    <a:pt x="1102" y="2738"/>
                  </a:lnTo>
                  <a:lnTo>
                    <a:pt x="1113" y="2731"/>
                  </a:lnTo>
                  <a:lnTo>
                    <a:pt x="1122" y="2727"/>
                  </a:lnTo>
                  <a:lnTo>
                    <a:pt x="1134" y="2721"/>
                  </a:lnTo>
                  <a:lnTo>
                    <a:pt x="1142" y="2717"/>
                  </a:lnTo>
                  <a:lnTo>
                    <a:pt x="1154" y="2711"/>
                  </a:lnTo>
                  <a:lnTo>
                    <a:pt x="1163" y="2707"/>
                  </a:lnTo>
                  <a:lnTo>
                    <a:pt x="1175" y="2702"/>
                  </a:lnTo>
                  <a:lnTo>
                    <a:pt x="1184" y="2699"/>
                  </a:lnTo>
                  <a:lnTo>
                    <a:pt x="1196" y="2694"/>
                  </a:lnTo>
                  <a:lnTo>
                    <a:pt x="1205" y="2691"/>
                  </a:lnTo>
                  <a:lnTo>
                    <a:pt x="1217" y="2687"/>
                  </a:lnTo>
                  <a:lnTo>
                    <a:pt x="1226" y="2684"/>
                  </a:lnTo>
                  <a:lnTo>
                    <a:pt x="1239" y="2681"/>
                  </a:lnTo>
                  <a:lnTo>
                    <a:pt x="1248" y="2678"/>
                  </a:lnTo>
                  <a:lnTo>
                    <a:pt x="1261" y="2675"/>
                  </a:lnTo>
                  <a:lnTo>
                    <a:pt x="1270" y="2673"/>
                  </a:lnTo>
                  <a:lnTo>
                    <a:pt x="1283" y="2670"/>
                  </a:lnTo>
                  <a:lnTo>
                    <a:pt x="1292" y="2669"/>
                  </a:lnTo>
                  <a:lnTo>
                    <a:pt x="1305" y="2666"/>
                  </a:lnTo>
                  <a:lnTo>
                    <a:pt x="1314" y="2665"/>
                  </a:lnTo>
                  <a:lnTo>
                    <a:pt x="1327" y="2663"/>
                  </a:lnTo>
                  <a:lnTo>
                    <a:pt x="1336" y="2662"/>
                  </a:lnTo>
                  <a:lnTo>
                    <a:pt x="1349" y="2661"/>
                  </a:lnTo>
                  <a:lnTo>
                    <a:pt x="1359" y="2660"/>
                  </a:lnTo>
                  <a:lnTo>
                    <a:pt x="1372" y="2660"/>
                  </a:lnTo>
                  <a:close/>
                  <a:moveTo>
                    <a:pt x="8605" y="3159"/>
                  </a:moveTo>
                  <a:lnTo>
                    <a:pt x="8599" y="3159"/>
                  </a:lnTo>
                  <a:lnTo>
                    <a:pt x="1401" y="3159"/>
                  </a:lnTo>
                  <a:lnTo>
                    <a:pt x="1395" y="3159"/>
                  </a:lnTo>
                  <a:lnTo>
                    <a:pt x="1391" y="3159"/>
                  </a:lnTo>
                  <a:lnTo>
                    <a:pt x="1387" y="3160"/>
                  </a:lnTo>
                  <a:lnTo>
                    <a:pt x="1384" y="3160"/>
                  </a:lnTo>
                  <a:lnTo>
                    <a:pt x="1380" y="3161"/>
                  </a:lnTo>
                  <a:lnTo>
                    <a:pt x="1376" y="3162"/>
                  </a:lnTo>
                  <a:lnTo>
                    <a:pt x="1373" y="3162"/>
                  </a:lnTo>
                  <a:lnTo>
                    <a:pt x="1369" y="3163"/>
                  </a:lnTo>
                  <a:lnTo>
                    <a:pt x="1366" y="3164"/>
                  </a:lnTo>
                  <a:lnTo>
                    <a:pt x="1363" y="3166"/>
                  </a:lnTo>
                  <a:lnTo>
                    <a:pt x="1360" y="3167"/>
                  </a:lnTo>
                  <a:lnTo>
                    <a:pt x="1356" y="3169"/>
                  </a:lnTo>
                  <a:lnTo>
                    <a:pt x="1353" y="3170"/>
                  </a:lnTo>
                  <a:lnTo>
                    <a:pt x="1349" y="3173"/>
                  </a:lnTo>
                  <a:lnTo>
                    <a:pt x="1344" y="3175"/>
                  </a:lnTo>
                  <a:lnTo>
                    <a:pt x="1342" y="3177"/>
                  </a:lnTo>
                  <a:lnTo>
                    <a:pt x="1339" y="3179"/>
                  </a:lnTo>
                  <a:lnTo>
                    <a:pt x="1336" y="3181"/>
                  </a:lnTo>
                  <a:lnTo>
                    <a:pt x="1334" y="3183"/>
                  </a:lnTo>
                  <a:lnTo>
                    <a:pt x="1331" y="3185"/>
                  </a:lnTo>
                  <a:lnTo>
                    <a:pt x="1329" y="3188"/>
                  </a:lnTo>
                  <a:lnTo>
                    <a:pt x="1326" y="3190"/>
                  </a:lnTo>
                  <a:lnTo>
                    <a:pt x="1324" y="3193"/>
                  </a:lnTo>
                  <a:lnTo>
                    <a:pt x="1322" y="3195"/>
                  </a:lnTo>
                  <a:lnTo>
                    <a:pt x="1320" y="3198"/>
                  </a:lnTo>
                  <a:lnTo>
                    <a:pt x="1318" y="3201"/>
                  </a:lnTo>
                  <a:lnTo>
                    <a:pt x="1316" y="3203"/>
                  </a:lnTo>
                  <a:lnTo>
                    <a:pt x="1314" y="3208"/>
                  </a:lnTo>
                  <a:lnTo>
                    <a:pt x="1311" y="3212"/>
                  </a:lnTo>
                  <a:lnTo>
                    <a:pt x="1309" y="3216"/>
                  </a:lnTo>
                  <a:lnTo>
                    <a:pt x="1308" y="3219"/>
                  </a:lnTo>
                  <a:lnTo>
                    <a:pt x="1307" y="3222"/>
                  </a:lnTo>
                  <a:lnTo>
                    <a:pt x="1305" y="3225"/>
                  </a:lnTo>
                  <a:lnTo>
                    <a:pt x="1304" y="3229"/>
                  </a:lnTo>
                  <a:lnTo>
                    <a:pt x="1303" y="3232"/>
                  </a:lnTo>
                  <a:lnTo>
                    <a:pt x="1302" y="3235"/>
                  </a:lnTo>
                  <a:lnTo>
                    <a:pt x="1302" y="3239"/>
                  </a:lnTo>
                  <a:lnTo>
                    <a:pt x="1301" y="3242"/>
                  </a:lnTo>
                  <a:lnTo>
                    <a:pt x="1301" y="3246"/>
                  </a:lnTo>
                  <a:lnTo>
                    <a:pt x="1300" y="3250"/>
                  </a:lnTo>
                  <a:lnTo>
                    <a:pt x="1300" y="3253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47"/>
                  </a:lnTo>
                  <a:lnTo>
                    <a:pt x="1300" y="6750"/>
                  </a:lnTo>
                  <a:lnTo>
                    <a:pt x="1301" y="6754"/>
                  </a:lnTo>
                  <a:lnTo>
                    <a:pt x="1301" y="6758"/>
                  </a:lnTo>
                  <a:lnTo>
                    <a:pt x="1302" y="6761"/>
                  </a:lnTo>
                  <a:lnTo>
                    <a:pt x="1302" y="6765"/>
                  </a:lnTo>
                  <a:lnTo>
                    <a:pt x="1303" y="6768"/>
                  </a:lnTo>
                  <a:lnTo>
                    <a:pt x="1304" y="6771"/>
                  </a:lnTo>
                  <a:lnTo>
                    <a:pt x="1305" y="6775"/>
                  </a:lnTo>
                  <a:lnTo>
                    <a:pt x="1307" y="6778"/>
                  </a:lnTo>
                  <a:lnTo>
                    <a:pt x="1308" y="6781"/>
                  </a:lnTo>
                  <a:lnTo>
                    <a:pt x="1309" y="6784"/>
                  </a:lnTo>
                  <a:lnTo>
                    <a:pt x="1311" y="6788"/>
                  </a:lnTo>
                  <a:lnTo>
                    <a:pt x="1314" y="6792"/>
                  </a:lnTo>
                  <a:lnTo>
                    <a:pt x="1316" y="6797"/>
                  </a:lnTo>
                  <a:lnTo>
                    <a:pt x="1318" y="6799"/>
                  </a:lnTo>
                  <a:lnTo>
                    <a:pt x="1320" y="6802"/>
                  </a:lnTo>
                  <a:lnTo>
                    <a:pt x="1322" y="6805"/>
                  </a:lnTo>
                  <a:lnTo>
                    <a:pt x="1324" y="6807"/>
                  </a:lnTo>
                  <a:lnTo>
                    <a:pt x="1326" y="6810"/>
                  </a:lnTo>
                  <a:lnTo>
                    <a:pt x="1329" y="6812"/>
                  </a:lnTo>
                  <a:lnTo>
                    <a:pt x="1331" y="6815"/>
                  </a:lnTo>
                  <a:lnTo>
                    <a:pt x="1334" y="6817"/>
                  </a:lnTo>
                  <a:lnTo>
                    <a:pt x="1336" y="6819"/>
                  </a:lnTo>
                  <a:lnTo>
                    <a:pt x="1339" y="6821"/>
                  </a:lnTo>
                  <a:lnTo>
                    <a:pt x="1342" y="6823"/>
                  </a:lnTo>
                  <a:lnTo>
                    <a:pt x="1344" y="6825"/>
                  </a:lnTo>
                  <a:lnTo>
                    <a:pt x="1349" y="6827"/>
                  </a:lnTo>
                  <a:lnTo>
                    <a:pt x="1353" y="6830"/>
                  </a:lnTo>
                  <a:lnTo>
                    <a:pt x="1356" y="6831"/>
                  </a:lnTo>
                  <a:lnTo>
                    <a:pt x="1360" y="6833"/>
                  </a:lnTo>
                  <a:lnTo>
                    <a:pt x="1363" y="6834"/>
                  </a:lnTo>
                  <a:lnTo>
                    <a:pt x="1366" y="6836"/>
                  </a:lnTo>
                  <a:lnTo>
                    <a:pt x="1369" y="6837"/>
                  </a:lnTo>
                  <a:lnTo>
                    <a:pt x="1373" y="6838"/>
                  </a:lnTo>
                  <a:lnTo>
                    <a:pt x="1376" y="6838"/>
                  </a:lnTo>
                  <a:lnTo>
                    <a:pt x="1380" y="6839"/>
                  </a:lnTo>
                  <a:lnTo>
                    <a:pt x="1384" y="6840"/>
                  </a:lnTo>
                  <a:lnTo>
                    <a:pt x="1387" y="6840"/>
                  </a:lnTo>
                  <a:lnTo>
                    <a:pt x="1391" y="6841"/>
                  </a:lnTo>
                  <a:lnTo>
                    <a:pt x="1395" y="6841"/>
                  </a:lnTo>
                  <a:lnTo>
                    <a:pt x="1401" y="6841"/>
                  </a:lnTo>
                  <a:lnTo>
                    <a:pt x="8599" y="6841"/>
                  </a:lnTo>
                  <a:lnTo>
                    <a:pt x="8605" y="6841"/>
                  </a:lnTo>
                  <a:lnTo>
                    <a:pt x="8609" y="6841"/>
                  </a:lnTo>
                  <a:lnTo>
                    <a:pt x="8613" y="6840"/>
                  </a:lnTo>
                  <a:lnTo>
                    <a:pt x="8616" y="6840"/>
                  </a:lnTo>
                  <a:lnTo>
                    <a:pt x="8620" y="6839"/>
                  </a:lnTo>
                  <a:lnTo>
                    <a:pt x="8624" y="6838"/>
                  </a:lnTo>
                  <a:lnTo>
                    <a:pt x="8627" y="6838"/>
                  </a:lnTo>
                  <a:lnTo>
                    <a:pt x="8631" y="6837"/>
                  </a:lnTo>
                  <a:lnTo>
                    <a:pt x="8634" y="6836"/>
                  </a:lnTo>
                  <a:lnTo>
                    <a:pt x="8637" y="6834"/>
                  </a:lnTo>
                  <a:lnTo>
                    <a:pt x="8640" y="6833"/>
                  </a:lnTo>
                  <a:lnTo>
                    <a:pt x="8644" y="6831"/>
                  </a:lnTo>
                  <a:lnTo>
                    <a:pt x="8647" y="6830"/>
                  </a:lnTo>
                  <a:lnTo>
                    <a:pt x="8651" y="6827"/>
                  </a:lnTo>
                  <a:lnTo>
                    <a:pt x="8656" y="6825"/>
                  </a:lnTo>
                  <a:lnTo>
                    <a:pt x="8658" y="6823"/>
                  </a:lnTo>
                  <a:lnTo>
                    <a:pt x="8661" y="6821"/>
                  </a:lnTo>
                  <a:lnTo>
                    <a:pt x="8664" y="6819"/>
                  </a:lnTo>
                  <a:lnTo>
                    <a:pt x="8666" y="6817"/>
                  </a:lnTo>
                  <a:lnTo>
                    <a:pt x="8669" y="6815"/>
                  </a:lnTo>
                  <a:lnTo>
                    <a:pt x="8671" y="6812"/>
                  </a:lnTo>
                  <a:lnTo>
                    <a:pt x="8674" y="6810"/>
                  </a:lnTo>
                  <a:lnTo>
                    <a:pt x="8676" y="6807"/>
                  </a:lnTo>
                  <a:lnTo>
                    <a:pt x="8678" y="6805"/>
                  </a:lnTo>
                  <a:lnTo>
                    <a:pt x="8680" y="6802"/>
                  </a:lnTo>
                  <a:lnTo>
                    <a:pt x="8682" y="6799"/>
                  </a:lnTo>
                  <a:lnTo>
                    <a:pt x="8684" y="6797"/>
                  </a:lnTo>
                  <a:lnTo>
                    <a:pt x="8686" y="6792"/>
                  </a:lnTo>
                  <a:lnTo>
                    <a:pt x="8689" y="6788"/>
                  </a:lnTo>
                  <a:lnTo>
                    <a:pt x="8691" y="6784"/>
                  </a:lnTo>
                  <a:lnTo>
                    <a:pt x="8692" y="6781"/>
                  </a:lnTo>
                  <a:lnTo>
                    <a:pt x="8693" y="6778"/>
                  </a:lnTo>
                  <a:lnTo>
                    <a:pt x="8695" y="6775"/>
                  </a:lnTo>
                  <a:lnTo>
                    <a:pt x="8696" y="6771"/>
                  </a:lnTo>
                  <a:lnTo>
                    <a:pt x="8697" y="6768"/>
                  </a:lnTo>
                  <a:lnTo>
                    <a:pt x="8698" y="6765"/>
                  </a:lnTo>
                  <a:lnTo>
                    <a:pt x="8698" y="6761"/>
                  </a:lnTo>
                  <a:lnTo>
                    <a:pt x="8699" y="6758"/>
                  </a:lnTo>
                  <a:lnTo>
                    <a:pt x="8699" y="6754"/>
                  </a:lnTo>
                  <a:lnTo>
                    <a:pt x="8700" y="6750"/>
                  </a:lnTo>
                  <a:lnTo>
                    <a:pt x="8700" y="6747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53"/>
                  </a:lnTo>
                  <a:lnTo>
                    <a:pt x="8700" y="3250"/>
                  </a:lnTo>
                  <a:lnTo>
                    <a:pt x="8699" y="3246"/>
                  </a:lnTo>
                  <a:lnTo>
                    <a:pt x="8699" y="3242"/>
                  </a:lnTo>
                  <a:lnTo>
                    <a:pt x="8698" y="3239"/>
                  </a:lnTo>
                  <a:lnTo>
                    <a:pt x="8698" y="3235"/>
                  </a:lnTo>
                  <a:lnTo>
                    <a:pt x="8697" y="3232"/>
                  </a:lnTo>
                  <a:lnTo>
                    <a:pt x="8696" y="3229"/>
                  </a:lnTo>
                  <a:lnTo>
                    <a:pt x="8695" y="3225"/>
                  </a:lnTo>
                  <a:lnTo>
                    <a:pt x="8693" y="3222"/>
                  </a:lnTo>
                  <a:lnTo>
                    <a:pt x="8692" y="3219"/>
                  </a:lnTo>
                  <a:lnTo>
                    <a:pt x="8691" y="3216"/>
                  </a:lnTo>
                  <a:lnTo>
                    <a:pt x="8689" y="3212"/>
                  </a:lnTo>
                  <a:lnTo>
                    <a:pt x="8686" y="3208"/>
                  </a:lnTo>
                  <a:lnTo>
                    <a:pt x="8684" y="3203"/>
                  </a:lnTo>
                  <a:lnTo>
                    <a:pt x="8682" y="3201"/>
                  </a:lnTo>
                  <a:lnTo>
                    <a:pt x="8680" y="3198"/>
                  </a:lnTo>
                  <a:lnTo>
                    <a:pt x="8678" y="3195"/>
                  </a:lnTo>
                  <a:lnTo>
                    <a:pt x="8676" y="3193"/>
                  </a:lnTo>
                  <a:lnTo>
                    <a:pt x="8674" y="3190"/>
                  </a:lnTo>
                  <a:lnTo>
                    <a:pt x="8671" y="3188"/>
                  </a:lnTo>
                  <a:lnTo>
                    <a:pt x="8669" y="3185"/>
                  </a:lnTo>
                  <a:lnTo>
                    <a:pt x="8666" y="3183"/>
                  </a:lnTo>
                  <a:lnTo>
                    <a:pt x="8664" y="3181"/>
                  </a:lnTo>
                  <a:lnTo>
                    <a:pt x="8661" y="3179"/>
                  </a:lnTo>
                  <a:lnTo>
                    <a:pt x="8658" y="3177"/>
                  </a:lnTo>
                  <a:lnTo>
                    <a:pt x="8656" y="3175"/>
                  </a:lnTo>
                  <a:lnTo>
                    <a:pt x="8651" y="3173"/>
                  </a:lnTo>
                  <a:lnTo>
                    <a:pt x="8647" y="3170"/>
                  </a:lnTo>
                  <a:lnTo>
                    <a:pt x="8644" y="3169"/>
                  </a:lnTo>
                  <a:lnTo>
                    <a:pt x="8640" y="3167"/>
                  </a:lnTo>
                  <a:lnTo>
                    <a:pt x="8637" y="3166"/>
                  </a:lnTo>
                  <a:lnTo>
                    <a:pt x="8634" y="3164"/>
                  </a:lnTo>
                  <a:lnTo>
                    <a:pt x="8631" y="3163"/>
                  </a:lnTo>
                  <a:lnTo>
                    <a:pt x="8627" y="3162"/>
                  </a:lnTo>
                  <a:lnTo>
                    <a:pt x="8624" y="3162"/>
                  </a:lnTo>
                  <a:lnTo>
                    <a:pt x="8620" y="3161"/>
                  </a:lnTo>
                  <a:lnTo>
                    <a:pt x="8616" y="3160"/>
                  </a:lnTo>
                  <a:lnTo>
                    <a:pt x="8613" y="3160"/>
                  </a:lnTo>
                  <a:lnTo>
                    <a:pt x="8609" y="3159"/>
                  </a:lnTo>
                  <a:lnTo>
                    <a:pt x="8605" y="3159"/>
                  </a:lnTo>
                  <a:close/>
                  <a:moveTo>
                    <a:pt x="7961" y="5907"/>
                  </a:moveTo>
                  <a:lnTo>
                    <a:pt x="7962" y="5918"/>
                  </a:lnTo>
                  <a:lnTo>
                    <a:pt x="7962" y="5929"/>
                  </a:lnTo>
                  <a:lnTo>
                    <a:pt x="7962" y="5940"/>
                  </a:lnTo>
                  <a:lnTo>
                    <a:pt x="7961" y="5951"/>
                  </a:lnTo>
                  <a:lnTo>
                    <a:pt x="7960" y="5962"/>
                  </a:lnTo>
                  <a:lnTo>
                    <a:pt x="7959" y="5972"/>
                  </a:lnTo>
                  <a:lnTo>
                    <a:pt x="7957" y="5983"/>
                  </a:lnTo>
                  <a:lnTo>
                    <a:pt x="7955" y="5994"/>
                  </a:lnTo>
                  <a:lnTo>
                    <a:pt x="7952" y="6004"/>
                  </a:lnTo>
                  <a:lnTo>
                    <a:pt x="7949" y="6015"/>
                  </a:lnTo>
                  <a:lnTo>
                    <a:pt x="7946" y="6025"/>
                  </a:lnTo>
                  <a:lnTo>
                    <a:pt x="7942" y="6035"/>
                  </a:lnTo>
                  <a:lnTo>
                    <a:pt x="7938" y="6045"/>
                  </a:lnTo>
                  <a:lnTo>
                    <a:pt x="7934" y="6055"/>
                  </a:lnTo>
                  <a:lnTo>
                    <a:pt x="7929" y="6065"/>
                  </a:lnTo>
                  <a:lnTo>
                    <a:pt x="7924" y="6075"/>
                  </a:lnTo>
                  <a:lnTo>
                    <a:pt x="7918" y="6084"/>
                  </a:lnTo>
                  <a:lnTo>
                    <a:pt x="7912" y="6093"/>
                  </a:lnTo>
                  <a:lnTo>
                    <a:pt x="7906" y="6102"/>
                  </a:lnTo>
                  <a:lnTo>
                    <a:pt x="7899" y="6111"/>
                  </a:lnTo>
                  <a:lnTo>
                    <a:pt x="7892" y="6119"/>
                  </a:lnTo>
                  <a:lnTo>
                    <a:pt x="7885" y="6127"/>
                  </a:lnTo>
                  <a:lnTo>
                    <a:pt x="7877" y="6135"/>
                  </a:lnTo>
                  <a:lnTo>
                    <a:pt x="7869" y="6142"/>
                  </a:lnTo>
                  <a:lnTo>
                    <a:pt x="7861" y="6149"/>
                  </a:lnTo>
                  <a:lnTo>
                    <a:pt x="7853" y="6156"/>
                  </a:lnTo>
                  <a:lnTo>
                    <a:pt x="7844" y="6163"/>
                  </a:lnTo>
                  <a:lnTo>
                    <a:pt x="7835" y="6169"/>
                  </a:lnTo>
                  <a:lnTo>
                    <a:pt x="7826" y="6175"/>
                  </a:lnTo>
                  <a:lnTo>
                    <a:pt x="7817" y="6181"/>
                  </a:lnTo>
                  <a:lnTo>
                    <a:pt x="7807" y="6186"/>
                  </a:lnTo>
                  <a:lnTo>
                    <a:pt x="7798" y="6191"/>
                  </a:lnTo>
                  <a:lnTo>
                    <a:pt x="7788" y="6196"/>
                  </a:lnTo>
                  <a:lnTo>
                    <a:pt x="7778" y="6200"/>
                  </a:lnTo>
                  <a:lnTo>
                    <a:pt x="7768" y="6203"/>
                  </a:lnTo>
                  <a:lnTo>
                    <a:pt x="7758" y="6207"/>
                  </a:lnTo>
                  <a:lnTo>
                    <a:pt x="7747" y="6210"/>
                  </a:lnTo>
                  <a:lnTo>
                    <a:pt x="7737" y="6213"/>
                  </a:lnTo>
                  <a:lnTo>
                    <a:pt x="7726" y="6215"/>
                  </a:lnTo>
                  <a:lnTo>
                    <a:pt x="7715" y="6217"/>
                  </a:lnTo>
                  <a:lnTo>
                    <a:pt x="7705" y="6218"/>
                  </a:lnTo>
                  <a:lnTo>
                    <a:pt x="7694" y="6219"/>
                  </a:lnTo>
                  <a:lnTo>
                    <a:pt x="7683" y="6220"/>
                  </a:lnTo>
                  <a:lnTo>
                    <a:pt x="7672" y="6220"/>
                  </a:lnTo>
                  <a:lnTo>
                    <a:pt x="7661" y="6220"/>
                  </a:lnTo>
                  <a:lnTo>
                    <a:pt x="7650" y="6219"/>
                  </a:lnTo>
                  <a:lnTo>
                    <a:pt x="7639" y="6218"/>
                  </a:lnTo>
                  <a:lnTo>
                    <a:pt x="7629" y="6217"/>
                  </a:lnTo>
                  <a:lnTo>
                    <a:pt x="7618" y="6215"/>
                  </a:lnTo>
                  <a:lnTo>
                    <a:pt x="7607" y="6213"/>
                  </a:lnTo>
                  <a:lnTo>
                    <a:pt x="7597" y="6210"/>
                  </a:lnTo>
                  <a:lnTo>
                    <a:pt x="7586" y="6207"/>
                  </a:lnTo>
                  <a:lnTo>
                    <a:pt x="7576" y="6203"/>
                  </a:lnTo>
                  <a:lnTo>
                    <a:pt x="7566" y="6200"/>
                  </a:lnTo>
                  <a:lnTo>
                    <a:pt x="7556" y="6196"/>
                  </a:lnTo>
                  <a:lnTo>
                    <a:pt x="7546" y="6191"/>
                  </a:lnTo>
                  <a:lnTo>
                    <a:pt x="7537" y="6186"/>
                  </a:lnTo>
                  <a:lnTo>
                    <a:pt x="7527" y="6181"/>
                  </a:lnTo>
                  <a:lnTo>
                    <a:pt x="7518" y="6175"/>
                  </a:lnTo>
                  <a:lnTo>
                    <a:pt x="7509" y="6169"/>
                  </a:lnTo>
                  <a:lnTo>
                    <a:pt x="7500" y="6163"/>
                  </a:lnTo>
                  <a:lnTo>
                    <a:pt x="7491" y="6156"/>
                  </a:lnTo>
                  <a:lnTo>
                    <a:pt x="7483" y="6149"/>
                  </a:lnTo>
                  <a:lnTo>
                    <a:pt x="7475" y="6142"/>
                  </a:lnTo>
                  <a:lnTo>
                    <a:pt x="7467" y="6135"/>
                  </a:lnTo>
                  <a:lnTo>
                    <a:pt x="7459" y="6127"/>
                  </a:lnTo>
                  <a:lnTo>
                    <a:pt x="7452" y="6119"/>
                  </a:lnTo>
                  <a:lnTo>
                    <a:pt x="7445" y="6111"/>
                  </a:lnTo>
                  <a:lnTo>
                    <a:pt x="7439" y="6102"/>
                  </a:lnTo>
                  <a:lnTo>
                    <a:pt x="7432" y="6093"/>
                  </a:lnTo>
                  <a:lnTo>
                    <a:pt x="7427" y="6084"/>
                  </a:lnTo>
                  <a:lnTo>
                    <a:pt x="7421" y="6075"/>
                  </a:lnTo>
                  <a:lnTo>
                    <a:pt x="7416" y="6065"/>
                  </a:lnTo>
                  <a:lnTo>
                    <a:pt x="7411" y="6055"/>
                  </a:lnTo>
                  <a:lnTo>
                    <a:pt x="7406" y="6045"/>
                  </a:lnTo>
                  <a:lnTo>
                    <a:pt x="7402" y="6035"/>
                  </a:lnTo>
                  <a:lnTo>
                    <a:pt x="7398" y="6025"/>
                  </a:lnTo>
                  <a:lnTo>
                    <a:pt x="7395" y="6015"/>
                  </a:lnTo>
                  <a:lnTo>
                    <a:pt x="7392" y="6004"/>
                  </a:lnTo>
                  <a:lnTo>
                    <a:pt x="7389" y="5994"/>
                  </a:lnTo>
                  <a:lnTo>
                    <a:pt x="7387" y="5983"/>
                  </a:lnTo>
                  <a:lnTo>
                    <a:pt x="7385" y="5972"/>
                  </a:lnTo>
                  <a:lnTo>
                    <a:pt x="7384" y="5962"/>
                  </a:lnTo>
                  <a:lnTo>
                    <a:pt x="7383" y="5951"/>
                  </a:lnTo>
                  <a:lnTo>
                    <a:pt x="7382" y="5940"/>
                  </a:lnTo>
                  <a:lnTo>
                    <a:pt x="7382" y="5929"/>
                  </a:lnTo>
                  <a:lnTo>
                    <a:pt x="7382" y="5918"/>
                  </a:lnTo>
                  <a:lnTo>
                    <a:pt x="7383" y="5907"/>
                  </a:lnTo>
                  <a:lnTo>
                    <a:pt x="7384" y="5896"/>
                  </a:lnTo>
                  <a:lnTo>
                    <a:pt x="7385" y="5886"/>
                  </a:lnTo>
                  <a:lnTo>
                    <a:pt x="7387" y="5875"/>
                  </a:lnTo>
                  <a:lnTo>
                    <a:pt x="7389" y="5864"/>
                  </a:lnTo>
                  <a:lnTo>
                    <a:pt x="7392" y="5854"/>
                  </a:lnTo>
                  <a:lnTo>
                    <a:pt x="7395" y="5843"/>
                  </a:lnTo>
                  <a:lnTo>
                    <a:pt x="7398" y="5833"/>
                  </a:lnTo>
                  <a:lnTo>
                    <a:pt x="7402" y="5823"/>
                  </a:lnTo>
                  <a:lnTo>
                    <a:pt x="7406" y="5813"/>
                  </a:lnTo>
                  <a:lnTo>
                    <a:pt x="7411" y="5803"/>
                  </a:lnTo>
                  <a:lnTo>
                    <a:pt x="7416" y="5794"/>
                  </a:lnTo>
                  <a:lnTo>
                    <a:pt x="7421" y="5784"/>
                  </a:lnTo>
                  <a:lnTo>
                    <a:pt x="7427" y="5775"/>
                  </a:lnTo>
                  <a:lnTo>
                    <a:pt x="7432" y="5766"/>
                  </a:lnTo>
                  <a:lnTo>
                    <a:pt x="7439" y="5757"/>
                  </a:lnTo>
                  <a:lnTo>
                    <a:pt x="7445" y="5748"/>
                  </a:lnTo>
                  <a:lnTo>
                    <a:pt x="7452" y="5740"/>
                  </a:lnTo>
                  <a:lnTo>
                    <a:pt x="7459" y="5732"/>
                  </a:lnTo>
                  <a:lnTo>
                    <a:pt x="7467" y="5724"/>
                  </a:lnTo>
                  <a:lnTo>
                    <a:pt x="7475" y="5716"/>
                  </a:lnTo>
                  <a:lnTo>
                    <a:pt x="7483" y="5709"/>
                  </a:lnTo>
                  <a:lnTo>
                    <a:pt x="7491" y="5702"/>
                  </a:lnTo>
                  <a:lnTo>
                    <a:pt x="7500" y="5696"/>
                  </a:lnTo>
                  <a:lnTo>
                    <a:pt x="7509" y="5689"/>
                  </a:lnTo>
                  <a:lnTo>
                    <a:pt x="7518" y="5684"/>
                  </a:lnTo>
                  <a:lnTo>
                    <a:pt x="7527" y="5678"/>
                  </a:lnTo>
                  <a:lnTo>
                    <a:pt x="7537" y="5673"/>
                  </a:lnTo>
                  <a:lnTo>
                    <a:pt x="7546" y="5668"/>
                  </a:lnTo>
                  <a:lnTo>
                    <a:pt x="7556" y="5663"/>
                  </a:lnTo>
                  <a:lnTo>
                    <a:pt x="7566" y="5659"/>
                  </a:lnTo>
                  <a:lnTo>
                    <a:pt x="7576" y="5655"/>
                  </a:lnTo>
                  <a:lnTo>
                    <a:pt x="7586" y="5652"/>
                  </a:lnTo>
                  <a:lnTo>
                    <a:pt x="7597" y="5649"/>
                  </a:lnTo>
                  <a:lnTo>
                    <a:pt x="7607" y="5646"/>
                  </a:lnTo>
                  <a:lnTo>
                    <a:pt x="7618" y="5644"/>
                  </a:lnTo>
                  <a:lnTo>
                    <a:pt x="7629" y="5642"/>
                  </a:lnTo>
                  <a:lnTo>
                    <a:pt x="7639" y="5641"/>
                  </a:lnTo>
                  <a:lnTo>
                    <a:pt x="7650" y="5640"/>
                  </a:lnTo>
                  <a:lnTo>
                    <a:pt x="7661" y="5639"/>
                  </a:lnTo>
                  <a:lnTo>
                    <a:pt x="7672" y="5639"/>
                  </a:lnTo>
                  <a:lnTo>
                    <a:pt x="7683" y="5639"/>
                  </a:lnTo>
                  <a:lnTo>
                    <a:pt x="7694" y="5640"/>
                  </a:lnTo>
                  <a:lnTo>
                    <a:pt x="7705" y="5641"/>
                  </a:lnTo>
                  <a:lnTo>
                    <a:pt x="7715" y="5642"/>
                  </a:lnTo>
                  <a:lnTo>
                    <a:pt x="7726" y="5644"/>
                  </a:lnTo>
                  <a:lnTo>
                    <a:pt x="7737" y="5646"/>
                  </a:lnTo>
                  <a:lnTo>
                    <a:pt x="7747" y="5649"/>
                  </a:lnTo>
                  <a:lnTo>
                    <a:pt x="7758" y="5652"/>
                  </a:lnTo>
                  <a:lnTo>
                    <a:pt x="7768" y="5655"/>
                  </a:lnTo>
                  <a:lnTo>
                    <a:pt x="7778" y="5659"/>
                  </a:lnTo>
                  <a:lnTo>
                    <a:pt x="7788" y="5663"/>
                  </a:lnTo>
                  <a:lnTo>
                    <a:pt x="7798" y="5668"/>
                  </a:lnTo>
                  <a:lnTo>
                    <a:pt x="7807" y="5673"/>
                  </a:lnTo>
                  <a:lnTo>
                    <a:pt x="7817" y="5678"/>
                  </a:lnTo>
                  <a:lnTo>
                    <a:pt x="7826" y="5684"/>
                  </a:lnTo>
                  <a:lnTo>
                    <a:pt x="7835" y="5689"/>
                  </a:lnTo>
                  <a:lnTo>
                    <a:pt x="7844" y="5696"/>
                  </a:lnTo>
                  <a:lnTo>
                    <a:pt x="7853" y="5702"/>
                  </a:lnTo>
                  <a:lnTo>
                    <a:pt x="7861" y="5709"/>
                  </a:lnTo>
                  <a:lnTo>
                    <a:pt x="7869" y="5716"/>
                  </a:lnTo>
                  <a:lnTo>
                    <a:pt x="7877" y="5724"/>
                  </a:lnTo>
                  <a:lnTo>
                    <a:pt x="7885" y="5732"/>
                  </a:lnTo>
                  <a:lnTo>
                    <a:pt x="7892" y="5740"/>
                  </a:lnTo>
                  <a:lnTo>
                    <a:pt x="7899" y="5748"/>
                  </a:lnTo>
                  <a:lnTo>
                    <a:pt x="7906" y="5757"/>
                  </a:lnTo>
                  <a:lnTo>
                    <a:pt x="7912" y="5766"/>
                  </a:lnTo>
                  <a:lnTo>
                    <a:pt x="7918" y="5775"/>
                  </a:lnTo>
                  <a:lnTo>
                    <a:pt x="7924" y="5784"/>
                  </a:lnTo>
                  <a:lnTo>
                    <a:pt x="7929" y="5794"/>
                  </a:lnTo>
                  <a:lnTo>
                    <a:pt x="7934" y="5803"/>
                  </a:lnTo>
                  <a:lnTo>
                    <a:pt x="7938" y="5813"/>
                  </a:lnTo>
                  <a:lnTo>
                    <a:pt x="7942" y="5823"/>
                  </a:lnTo>
                  <a:lnTo>
                    <a:pt x="7946" y="5833"/>
                  </a:lnTo>
                  <a:lnTo>
                    <a:pt x="7949" y="5843"/>
                  </a:lnTo>
                  <a:lnTo>
                    <a:pt x="7952" y="5854"/>
                  </a:lnTo>
                  <a:lnTo>
                    <a:pt x="7955" y="5864"/>
                  </a:lnTo>
                  <a:lnTo>
                    <a:pt x="7957" y="5875"/>
                  </a:lnTo>
                  <a:lnTo>
                    <a:pt x="7959" y="5886"/>
                  </a:lnTo>
                  <a:lnTo>
                    <a:pt x="7960" y="5896"/>
                  </a:lnTo>
                  <a:lnTo>
                    <a:pt x="7961" y="5907"/>
                  </a:lnTo>
                  <a:close/>
                  <a:moveTo>
                    <a:pt x="6311" y="4948"/>
                  </a:moveTo>
                  <a:lnTo>
                    <a:pt x="6311" y="4954"/>
                  </a:lnTo>
                  <a:lnTo>
                    <a:pt x="6312" y="4997"/>
                  </a:lnTo>
                  <a:lnTo>
                    <a:pt x="6312" y="5003"/>
                  </a:lnTo>
                  <a:lnTo>
                    <a:pt x="6311" y="5046"/>
                  </a:lnTo>
                  <a:lnTo>
                    <a:pt x="6311" y="5052"/>
                  </a:lnTo>
                  <a:lnTo>
                    <a:pt x="6308" y="5096"/>
                  </a:lnTo>
                  <a:lnTo>
                    <a:pt x="6308" y="5101"/>
                  </a:lnTo>
                  <a:lnTo>
                    <a:pt x="6304" y="5145"/>
                  </a:lnTo>
                  <a:lnTo>
                    <a:pt x="6303" y="5150"/>
                  </a:lnTo>
                  <a:lnTo>
                    <a:pt x="6298" y="5193"/>
                  </a:lnTo>
                  <a:lnTo>
                    <a:pt x="6297" y="5199"/>
                  </a:lnTo>
                  <a:lnTo>
                    <a:pt x="6289" y="5241"/>
                  </a:lnTo>
                  <a:lnTo>
                    <a:pt x="6288" y="5247"/>
                  </a:lnTo>
                  <a:lnTo>
                    <a:pt x="6280" y="5289"/>
                  </a:lnTo>
                  <a:lnTo>
                    <a:pt x="6278" y="5295"/>
                  </a:lnTo>
                  <a:lnTo>
                    <a:pt x="6268" y="5337"/>
                  </a:lnTo>
                  <a:lnTo>
                    <a:pt x="6266" y="5342"/>
                  </a:lnTo>
                  <a:lnTo>
                    <a:pt x="6254" y="5384"/>
                  </a:lnTo>
                  <a:lnTo>
                    <a:pt x="6253" y="5389"/>
                  </a:lnTo>
                  <a:lnTo>
                    <a:pt x="6239" y="5430"/>
                  </a:lnTo>
                  <a:lnTo>
                    <a:pt x="6237" y="5436"/>
                  </a:lnTo>
                  <a:lnTo>
                    <a:pt x="6222" y="5476"/>
                  </a:lnTo>
                  <a:lnTo>
                    <a:pt x="6220" y="5482"/>
                  </a:lnTo>
                  <a:lnTo>
                    <a:pt x="6203" y="5522"/>
                  </a:lnTo>
                  <a:lnTo>
                    <a:pt x="6201" y="5527"/>
                  </a:lnTo>
                  <a:lnTo>
                    <a:pt x="6183" y="5566"/>
                  </a:lnTo>
                  <a:lnTo>
                    <a:pt x="6181" y="5571"/>
                  </a:lnTo>
                  <a:lnTo>
                    <a:pt x="6161" y="5610"/>
                  </a:lnTo>
                  <a:lnTo>
                    <a:pt x="6158" y="5615"/>
                  </a:lnTo>
                  <a:lnTo>
                    <a:pt x="6137" y="5653"/>
                  </a:lnTo>
                  <a:lnTo>
                    <a:pt x="6134" y="5659"/>
                  </a:lnTo>
                  <a:lnTo>
                    <a:pt x="6112" y="5696"/>
                  </a:lnTo>
                  <a:lnTo>
                    <a:pt x="6109" y="5701"/>
                  </a:lnTo>
                  <a:lnTo>
                    <a:pt x="6085" y="5737"/>
                  </a:lnTo>
                  <a:lnTo>
                    <a:pt x="6082" y="5742"/>
                  </a:lnTo>
                  <a:lnTo>
                    <a:pt x="6057" y="5777"/>
                  </a:lnTo>
                  <a:lnTo>
                    <a:pt x="6053" y="5781"/>
                  </a:lnTo>
                  <a:lnTo>
                    <a:pt x="6027" y="5816"/>
                  </a:lnTo>
                  <a:lnTo>
                    <a:pt x="6023" y="5820"/>
                  </a:lnTo>
                  <a:lnTo>
                    <a:pt x="5996" y="5854"/>
                  </a:lnTo>
                  <a:lnTo>
                    <a:pt x="5992" y="5858"/>
                  </a:lnTo>
                  <a:lnTo>
                    <a:pt x="5963" y="5890"/>
                  </a:lnTo>
                  <a:lnTo>
                    <a:pt x="5959" y="5894"/>
                  </a:lnTo>
                  <a:lnTo>
                    <a:pt x="5929" y="5925"/>
                  </a:lnTo>
                  <a:lnTo>
                    <a:pt x="5925" y="5929"/>
                  </a:lnTo>
                  <a:lnTo>
                    <a:pt x="5894" y="5959"/>
                  </a:lnTo>
                  <a:lnTo>
                    <a:pt x="5890" y="5963"/>
                  </a:lnTo>
                  <a:lnTo>
                    <a:pt x="5858" y="5992"/>
                  </a:lnTo>
                  <a:lnTo>
                    <a:pt x="5854" y="5996"/>
                  </a:lnTo>
                  <a:lnTo>
                    <a:pt x="5820" y="6023"/>
                  </a:lnTo>
                  <a:lnTo>
                    <a:pt x="5816" y="6027"/>
                  </a:lnTo>
                  <a:lnTo>
                    <a:pt x="5781" y="6053"/>
                  </a:lnTo>
                  <a:lnTo>
                    <a:pt x="5777" y="6057"/>
                  </a:lnTo>
                  <a:lnTo>
                    <a:pt x="5742" y="6082"/>
                  </a:lnTo>
                  <a:lnTo>
                    <a:pt x="5737" y="6085"/>
                  </a:lnTo>
                  <a:lnTo>
                    <a:pt x="5701" y="6109"/>
                  </a:lnTo>
                  <a:lnTo>
                    <a:pt x="5696" y="6112"/>
                  </a:lnTo>
                  <a:lnTo>
                    <a:pt x="5659" y="6134"/>
                  </a:lnTo>
                  <a:lnTo>
                    <a:pt x="5653" y="6137"/>
                  </a:lnTo>
                  <a:lnTo>
                    <a:pt x="5615" y="6158"/>
                  </a:lnTo>
                  <a:lnTo>
                    <a:pt x="5610" y="6161"/>
                  </a:lnTo>
                  <a:lnTo>
                    <a:pt x="5571" y="6181"/>
                  </a:lnTo>
                  <a:lnTo>
                    <a:pt x="5566" y="6183"/>
                  </a:lnTo>
                  <a:lnTo>
                    <a:pt x="5527" y="6201"/>
                  </a:lnTo>
                  <a:lnTo>
                    <a:pt x="5522" y="6203"/>
                  </a:lnTo>
                  <a:lnTo>
                    <a:pt x="5482" y="6220"/>
                  </a:lnTo>
                  <a:lnTo>
                    <a:pt x="5476" y="6222"/>
                  </a:lnTo>
                  <a:lnTo>
                    <a:pt x="5436" y="6237"/>
                  </a:lnTo>
                  <a:lnTo>
                    <a:pt x="5430" y="6239"/>
                  </a:lnTo>
                  <a:lnTo>
                    <a:pt x="5389" y="6253"/>
                  </a:lnTo>
                  <a:lnTo>
                    <a:pt x="5384" y="6254"/>
                  </a:lnTo>
                  <a:lnTo>
                    <a:pt x="5342" y="6266"/>
                  </a:lnTo>
                  <a:lnTo>
                    <a:pt x="5337" y="6268"/>
                  </a:lnTo>
                  <a:lnTo>
                    <a:pt x="5295" y="6278"/>
                  </a:lnTo>
                  <a:lnTo>
                    <a:pt x="5289" y="6280"/>
                  </a:lnTo>
                  <a:lnTo>
                    <a:pt x="5247" y="6288"/>
                  </a:lnTo>
                  <a:lnTo>
                    <a:pt x="5241" y="6289"/>
                  </a:lnTo>
                  <a:lnTo>
                    <a:pt x="5199" y="6297"/>
                  </a:lnTo>
                  <a:lnTo>
                    <a:pt x="5193" y="6298"/>
                  </a:lnTo>
                  <a:lnTo>
                    <a:pt x="5150" y="6303"/>
                  </a:lnTo>
                  <a:lnTo>
                    <a:pt x="5145" y="6304"/>
                  </a:lnTo>
                  <a:lnTo>
                    <a:pt x="5101" y="6308"/>
                  </a:lnTo>
                  <a:lnTo>
                    <a:pt x="5096" y="6308"/>
                  </a:lnTo>
                  <a:lnTo>
                    <a:pt x="5052" y="6311"/>
                  </a:lnTo>
                  <a:lnTo>
                    <a:pt x="5046" y="6311"/>
                  </a:lnTo>
                  <a:lnTo>
                    <a:pt x="5003" y="6312"/>
                  </a:lnTo>
                  <a:lnTo>
                    <a:pt x="4997" y="6312"/>
                  </a:lnTo>
                  <a:lnTo>
                    <a:pt x="4954" y="6311"/>
                  </a:lnTo>
                  <a:lnTo>
                    <a:pt x="4948" y="6311"/>
                  </a:lnTo>
                  <a:lnTo>
                    <a:pt x="4904" y="6308"/>
                  </a:lnTo>
                  <a:lnTo>
                    <a:pt x="4899" y="6308"/>
                  </a:lnTo>
                  <a:lnTo>
                    <a:pt x="4855" y="6304"/>
                  </a:lnTo>
                  <a:lnTo>
                    <a:pt x="4850" y="6303"/>
                  </a:lnTo>
                  <a:lnTo>
                    <a:pt x="4807" y="6298"/>
                  </a:lnTo>
                  <a:lnTo>
                    <a:pt x="4801" y="6297"/>
                  </a:lnTo>
                  <a:lnTo>
                    <a:pt x="4759" y="6289"/>
                  </a:lnTo>
                  <a:lnTo>
                    <a:pt x="4753" y="6288"/>
                  </a:lnTo>
                  <a:lnTo>
                    <a:pt x="4711" y="6280"/>
                  </a:lnTo>
                  <a:lnTo>
                    <a:pt x="4705" y="6278"/>
                  </a:lnTo>
                  <a:lnTo>
                    <a:pt x="4663" y="6268"/>
                  </a:lnTo>
                  <a:lnTo>
                    <a:pt x="4658" y="6266"/>
                  </a:lnTo>
                  <a:lnTo>
                    <a:pt x="4616" y="6254"/>
                  </a:lnTo>
                  <a:lnTo>
                    <a:pt x="4611" y="6253"/>
                  </a:lnTo>
                  <a:lnTo>
                    <a:pt x="4570" y="6239"/>
                  </a:lnTo>
                  <a:lnTo>
                    <a:pt x="4564" y="6237"/>
                  </a:lnTo>
                  <a:lnTo>
                    <a:pt x="4524" y="6222"/>
                  </a:lnTo>
                  <a:lnTo>
                    <a:pt x="4518" y="6220"/>
                  </a:lnTo>
                  <a:lnTo>
                    <a:pt x="4478" y="6203"/>
                  </a:lnTo>
                  <a:lnTo>
                    <a:pt x="4473" y="6201"/>
                  </a:lnTo>
                  <a:lnTo>
                    <a:pt x="4434" y="6183"/>
                  </a:lnTo>
                  <a:lnTo>
                    <a:pt x="4429" y="6181"/>
                  </a:lnTo>
                  <a:lnTo>
                    <a:pt x="4390" y="6161"/>
                  </a:lnTo>
                  <a:lnTo>
                    <a:pt x="4385" y="6158"/>
                  </a:lnTo>
                  <a:lnTo>
                    <a:pt x="4347" y="6137"/>
                  </a:lnTo>
                  <a:lnTo>
                    <a:pt x="4341" y="6134"/>
                  </a:lnTo>
                  <a:lnTo>
                    <a:pt x="4304" y="6112"/>
                  </a:lnTo>
                  <a:lnTo>
                    <a:pt x="4299" y="6109"/>
                  </a:lnTo>
                  <a:lnTo>
                    <a:pt x="4263" y="6085"/>
                  </a:lnTo>
                  <a:lnTo>
                    <a:pt x="4258" y="6082"/>
                  </a:lnTo>
                  <a:lnTo>
                    <a:pt x="4223" y="6057"/>
                  </a:lnTo>
                  <a:lnTo>
                    <a:pt x="4219" y="6053"/>
                  </a:lnTo>
                  <a:lnTo>
                    <a:pt x="4184" y="6027"/>
                  </a:lnTo>
                  <a:lnTo>
                    <a:pt x="4180" y="6023"/>
                  </a:lnTo>
                  <a:lnTo>
                    <a:pt x="4146" y="5996"/>
                  </a:lnTo>
                  <a:lnTo>
                    <a:pt x="4142" y="5992"/>
                  </a:lnTo>
                  <a:lnTo>
                    <a:pt x="4110" y="5963"/>
                  </a:lnTo>
                  <a:lnTo>
                    <a:pt x="4106" y="5959"/>
                  </a:lnTo>
                  <a:lnTo>
                    <a:pt x="4075" y="5929"/>
                  </a:lnTo>
                  <a:lnTo>
                    <a:pt x="4071" y="5925"/>
                  </a:lnTo>
                  <a:lnTo>
                    <a:pt x="4041" y="5894"/>
                  </a:lnTo>
                  <a:lnTo>
                    <a:pt x="4037" y="5890"/>
                  </a:lnTo>
                  <a:lnTo>
                    <a:pt x="4008" y="5858"/>
                  </a:lnTo>
                  <a:lnTo>
                    <a:pt x="4004" y="5854"/>
                  </a:lnTo>
                  <a:lnTo>
                    <a:pt x="3977" y="5820"/>
                  </a:lnTo>
                  <a:lnTo>
                    <a:pt x="3973" y="5816"/>
                  </a:lnTo>
                  <a:lnTo>
                    <a:pt x="3947" y="5781"/>
                  </a:lnTo>
                  <a:lnTo>
                    <a:pt x="3943" y="5777"/>
                  </a:lnTo>
                  <a:lnTo>
                    <a:pt x="3918" y="5742"/>
                  </a:lnTo>
                  <a:lnTo>
                    <a:pt x="3915" y="5737"/>
                  </a:lnTo>
                  <a:lnTo>
                    <a:pt x="3891" y="5701"/>
                  </a:lnTo>
                  <a:lnTo>
                    <a:pt x="3888" y="5696"/>
                  </a:lnTo>
                  <a:lnTo>
                    <a:pt x="3866" y="5659"/>
                  </a:lnTo>
                  <a:lnTo>
                    <a:pt x="3863" y="5653"/>
                  </a:lnTo>
                  <a:lnTo>
                    <a:pt x="3842" y="5615"/>
                  </a:lnTo>
                  <a:lnTo>
                    <a:pt x="3839" y="5610"/>
                  </a:lnTo>
                  <a:lnTo>
                    <a:pt x="3819" y="5571"/>
                  </a:lnTo>
                  <a:lnTo>
                    <a:pt x="3817" y="5566"/>
                  </a:lnTo>
                  <a:lnTo>
                    <a:pt x="3799" y="5527"/>
                  </a:lnTo>
                  <a:lnTo>
                    <a:pt x="3797" y="5522"/>
                  </a:lnTo>
                  <a:lnTo>
                    <a:pt x="3780" y="5482"/>
                  </a:lnTo>
                  <a:lnTo>
                    <a:pt x="3778" y="5476"/>
                  </a:lnTo>
                  <a:lnTo>
                    <a:pt x="3763" y="5436"/>
                  </a:lnTo>
                  <a:lnTo>
                    <a:pt x="3761" y="5430"/>
                  </a:lnTo>
                  <a:lnTo>
                    <a:pt x="3747" y="5389"/>
                  </a:lnTo>
                  <a:lnTo>
                    <a:pt x="3746" y="5384"/>
                  </a:lnTo>
                  <a:lnTo>
                    <a:pt x="3734" y="5342"/>
                  </a:lnTo>
                  <a:lnTo>
                    <a:pt x="3732" y="5337"/>
                  </a:lnTo>
                  <a:lnTo>
                    <a:pt x="3722" y="5295"/>
                  </a:lnTo>
                  <a:lnTo>
                    <a:pt x="3720" y="5289"/>
                  </a:lnTo>
                  <a:lnTo>
                    <a:pt x="3712" y="5247"/>
                  </a:lnTo>
                  <a:lnTo>
                    <a:pt x="3711" y="5241"/>
                  </a:lnTo>
                  <a:lnTo>
                    <a:pt x="3703" y="5199"/>
                  </a:lnTo>
                  <a:lnTo>
                    <a:pt x="3702" y="5193"/>
                  </a:lnTo>
                  <a:lnTo>
                    <a:pt x="3697" y="5150"/>
                  </a:lnTo>
                  <a:lnTo>
                    <a:pt x="3696" y="5145"/>
                  </a:lnTo>
                  <a:lnTo>
                    <a:pt x="3692" y="5101"/>
                  </a:lnTo>
                  <a:lnTo>
                    <a:pt x="3692" y="5096"/>
                  </a:lnTo>
                  <a:lnTo>
                    <a:pt x="3689" y="5052"/>
                  </a:lnTo>
                  <a:lnTo>
                    <a:pt x="3689" y="5046"/>
                  </a:lnTo>
                  <a:lnTo>
                    <a:pt x="3688" y="5003"/>
                  </a:lnTo>
                  <a:lnTo>
                    <a:pt x="3688" y="4997"/>
                  </a:lnTo>
                  <a:lnTo>
                    <a:pt x="3689" y="4954"/>
                  </a:lnTo>
                  <a:lnTo>
                    <a:pt x="3689" y="4948"/>
                  </a:lnTo>
                  <a:lnTo>
                    <a:pt x="3692" y="4904"/>
                  </a:lnTo>
                  <a:lnTo>
                    <a:pt x="3692" y="4899"/>
                  </a:lnTo>
                  <a:lnTo>
                    <a:pt x="3696" y="4855"/>
                  </a:lnTo>
                  <a:lnTo>
                    <a:pt x="3697" y="4850"/>
                  </a:lnTo>
                  <a:lnTo>
                    <a:pt x="3702" y="4807"/>
                  </a:lnTo>
                  <a:lnTo>
                    <a:pt x="3703" y="4801"/>
                  </a:lnTo>
                  <a:lnTo>
                    <a:pt x="3711" y="4759"/>
                  </a:lnTo>
                  <a:lnTo>
                    <a:pt x="3712" y="4753"/>
                  </a:lnTo>
                  <a:lnTo>
                    <a:pt x="3720" y="4711"/>
                  </a:lnTo>
                  <a:lnTo>
                    <a:pt x="3722" y="4705"/>
                  </a:lnTo>
                  <a:lnTo>
                    <a:pt x="3732" y="4663"/>
                  </a:lnTo>
                  <a:lnTo>
                    <a:pt x="3734" y="4658"/>
                  </a:lnTo>
                  <a:lnTo>
                    <a:pt x="3746" y="4616"/>
                  </a:lnTo>
                  <a:lnTo>
                    <a:pt x="3747" y="4611"/>
                  </a:lnTo>
                  <a:lnTo>
                    <a:pt x="3761" y="4570"/>
                  </a:lnTo>
                  <a:lnTo>
                    <a:pt x="3763" y="4564"/>
                  </a:lnTo>
                  <a:lnTo>
                    <a:pt x="3778" y="4524"/>
                  </a:lnTo>
                  <a:lnTo>
                    <a:pt x="3780" y="4518"/>
                  </a:lnTo>
                  <a:lnTo>
                    <a:pt x="3797" y="4478"/>
                  </a:lnTo>
                  <a:lnTo>
                    <a:pt x="3799" y="4473"/>
                  </a:lnTo>
                  <a:lnTo>
                    <a:pt x="3817" y="4434"/>
                  </a:lnTo>
                  <a:lnTo>
                    <a:pt x="3819" y="4429"/>
                  </a:lnTo>
                  <a:lnTo>
                    <a:pt x="3839" y="4390"/>
                  </a:lnTo>
                  <a:lnTo>
                    <a:pt x="3842" y="4385"/>
                  </a:lnTo>
                  <a:lnTo>
                    <a:pt x="3863" y="4347"/>
                  </a:lnTo>
                  <a:lnTo>
                    <a:pt x="3866" y="4341"/>
                  </a:lnTo>
                  <a:lnTo>
                    <a:pt x="3888" y="4304"/>
                  </a:lnTo>
                  <a:lnTo>
                    <a:pt x="3891" y="4299"/>
                  </a:lnTo>
                  <a:lnTo>
                    <a:pt x="3915" y="4263"/>
                  </a:lnTo>
                  <a:lnTo>
                    <a:pt x="3918" y="4258"/>
                  </a:lnTo>
                  <a:lnTo>
                    <a:pt x="3943" y="4223"/>
                  </a:lnTo>
                  <a:lnTo>
                    <a:pt x="3947" y="4219"/>
                  </a:lnTo>
                  <a:lnTo>
                    <a:pt x="3973" y="4184"/>
                  </a:lnTo>
                  <a:lnTo>
                    <a:pt x="3977" y="4180"/>
                  </a:lnTo>
                  <a:lnTo>
                    <a:pt x="4004" y="4146"/>
                  </a:lnTo>
                  <a:lnTo>
                    <a:pt x="4008" y="4142"/>
                  </a:lnTo>
                  <a:lnTo>
                    <a:pt x="4037" y="4110"/>
                  </a:lnTo>
                  <a:lnTo>
                    <a:pt x="4041" y="4106"/>
                  </a:lnTo>
                  <a:lnTo>
                    <a:pt x="4071" y="4075"/>
                  </a:lnTo>
                  <a:lnTo>
                    <a:pt x="4075" y="4071"/>
                  </a:lnTo>
                  <a:lnTo>
                    <a:pt x="4106" y="4041"/>
                  </a:lnTo>
                  <a:lnTo>
                    <a:pt x="4110" y="4037"/>
                  </a:lnTo>
                  <a:lnTo>
                    <a:pt x="4142" y="4008"/>
                  </a:lnTo>
                  <a:lnTo>
                    <a:pt x="4146" y="4004"/>
                  </a:lnTo>
                  <a:lnTo>
                    <a:pt x="4180" y="3977"/>
                  </a:lnTo>
                  <a:lnTo>
                    <a:pt x="4184" y="3973"/>
                  </a:lnTo>
                  <a:lnTo>
                    <a:pt x="4219" y="3947"/>
                  </a:lnTo>
                  <a:lnTo>
                    <a:pt x="4223" y="3943"/>
                  </a:lnTo>
                  <a:lnTo>
                    <a:pt x="4258" y="3918"/>
                  </a:lnTo>
                  <a:lnTo>
                    <a:pt x="4263" y="3915"/>
                  </a:lnTo>
                  <a:lnTo>
                    <a:pt x="4299" y="3891"/>
                  </a:lnTo>
                  <a:lnTo>
                    <a:pt x="4304" y="3888"/>
                  </a:lnTo>
                  <a:lnTo>
                    <a:pt x="4341" y="3866"/>
                  </a:lnTo>
                  <a:lnTo>
                    <a:pt x="4347" y="3863"/>
                  </a:lnTo>
                  <a:lnTo>
                    <a:pt x="4385" y="3842"/>
                  </a:lnTo>
                  <a:lnTo>
                    <a:pt x="4390" y="3839"/>
                  </a:lnTo>
                  <a:lnTo>
                    <a:pt x="4429" y="3819"/>
                  </a:lnTo>
                  <a:lnTo>
                    <a:pt x="4434" y="3817"/>
                  </a:lnTo>
                  <a:lnTo>
                    <a:pt x="4473" y="3799"/>
                  </a:lnTo>
                  <a:lnTo>
                    <a:pt x="4478" y="3797"/>
                  </a:lnTo>
                  <a:lnTo>
                    <a:pt x="4518" y="3780"/>
                  </a:lnTo>
                  <a:lnTo>
                    <a:pt x="4524" y="3778"/>
                  </a:lnTo>
                  <a:lnTo>
                    <a:pt x="4564" y="3763"/>
                  </a:lnTo>
                  <a:lnTo>
                    <a:pt x="4570" y="3761"/>
                  </a:lnTo>
                  <a:lnTo>
                    <a:pt x="4611" y="3747"/>
                  </a:lnTo>
                  <a:lnTo>
                    <a:pt x="4616" y="3746"/>
                  </a:lnTo>
                  <a:lnTo>
                    <a:pt x="4658" y="3734"/>
                  </a:lnTo>
                  <a:lnTo>
                    <a:pt x="4663" y="3732"/>
                  </a:lnTo>
                  <a:lnTo>
                    <a:pt x="4705" y="3722"/>
                  </a:lnTo>
                  <a:lnTo>
                    <a:pt x="4711" y="3720"/>
                  </a:lnTo>
                  <a:lnTo>
                    <a:pt x="4753" y="3712"/>
                  </a:lnTo>
                  <a:lnTo>
                    <a:pt x="4759" y="3711"/>
                  </a:lnTo>
                  <a:lnTo>
                    <a:pt x="4801" y="3703"/>
                  </a:lnTo>
                  <a:lnTo>
                    <a:pt x="4807" y="3702"/>
                  </a:lnTo>
                  <a:lnTo>
                    <a:pt x="4850" y="3697"/>
                  </a:lnTo>
                  <a:lnTo>
                    <a:pt x="4855" y="3696"/>
                  </a:lnTo>
                  <a:lnTo>
                    <a:pt x="4899" y="3692"/>
                  </a:lnTo>
                  <a:lnTo>
                    <a:pt x="4904" y="3692"/>
                  </a:lnTo>
                  <a:lnTo>
                    <a:pt x="4948" y="3689"/>
                  </a:lnTo>
                  <a:lnTo>
                    <a:pt x="4954" y="3689"/>
                  </a:lnTo>
                  <a:lnTo>
                    <a:pt x="4997" y="3688"/>
                  </a:lnTo>
                  <a:lnTo>
                    <a:pt x="5003" y="3688"/>
                  </a:lnTo>
                  <a:lnTo>
                    <a:pt x="5046" y="3689"/>
                  </a:lnTo>
                  <a:lnTo>
                    <a:pt x="5052" y="3689"/>
                  </a:lnTo>
                  <a:lnTo>
                    <a:pt x="5096" y="3692"/>
                  </a:lnTo>
                  <a:lnTo>
                    <a:pt x="5101" y="3692"/>
                  </a:lnTo>
                  <a:lnTo>
                    <a:pt x="5145" y="3696"/>
                  </a:lnTo>
                  <a:lnTo>
                    <a:pt x="5150" y="3697"/>
                  </a:lnTo>
                  <a:lnTo>
                    <a:pt x="5193" y="3702"/>
                  </a:lnTo>
                  <a:lnTo>
                    <a:pt x="5199" y="3703"/>
                  </a:lnTo>
                  <a:lnTo>
                    <a:pt x="5241" y="3711"/>
                  </a:lnTo>
                  <a:lnTo>
                    <a:pt x="5247" y="3712"/>
                  </a:lnTo>
                  <a:lnTo>
                    <a:pt x="5289" y="3720"/>
                  </a:lnTo>
                  <a:lnTo>
                    <a:pt x="5295" y="3722"/>
                  </a:lnTo>
                  <a:lnTo>
                    <a:pt x="5337" y="3732"/>
                  </a:lnTo>
                  <a:lnTo>
                    <a:pt x="5342" y="3734"/>
                  </a:lnTo>
                  <a:lnTo>
                    <a:pt x="5384" y="3746"/>
                  </a:lnTo>
                  <a:lnTo>
                    <a:pt x="5389" y="3747"/>
                  </a:lnTo>
                  <a:lnTo>
                    <a:pt x="5430" y="3761"/>
                  </a:lnTo>
                  <a:lnTo>
                    <a:pt x="5436" y="3763"/>
                  </a:lnTo>
                  <a:lnTo>
                    <a:pt x="5476" y="3778"/>
                  </a:lnTo>
                  <a:lnTo>
                    <a:pt x="5482" y="3780"/>
                  </a:lnTo>
                  <a:lnTo>
                    <a:pt x="5522" y="3797"/>
                  </a:lnTo>
                  <a:lnTo>
                    <a:pt x="5527" y="3799"/>
                  </a:lnTo>
                  <a:lnTo>
                    <a:pt x="5566" y="3817"/>
                  </a:lnTo>
                  <a:lnTo>
                    <a:pt x="5571" y="3819"/>
                  </a:lnTo>
                  <a:lnTo>
                    <a:pt x="5610" y="3839"/>
                  </a:lnTo>
                  <a:lnTo>
                    <a:pt x="5615" y="3842"/>
                  </a:lnTo>
                  <a:lnTo>
                    <a:pt x="5653" y="3863"/>
                  </a:lnTo>
                  <a:lnTo>
                    <a:pt x="5659" y="3866"/>
                  </a:lnTo>
                  <a:lnTo>
                    <a:pt x="5696" y="3888"/>
                  </a:lnTo>
                  <a:lnTo>
                    <a:pt x="5701" y="3891"/>
                  </a:lnTo>
                  <a:lnTo>
                    <a:pt x="5737" y="3915"/>
                  </a:lnTo>
                  <a:lnTo>
                    <a:pt x="5742" y="3918"/>
                  </a:lnTo>
                  <a:lnTo>
                    <a:pt x="5777" y="3943"/>
                  </a:lnTo>
                  <a:lnTo>
                    <a:pt x="5781" y="3947"/>
                  </a:lnTo>
                  <a:lnTo>
                    <a:pt x="5816" y="3973"/>
                  </a:lnTo>
                  <a:lnTo>
                    <a:pt x="5820" y="3977"/>
                  </a:lnTo>
                  <a:lnTo>
                    <a:pt x="5854" y="4004"/>
                  </a:lnTo>
                  <a:lnTo>
                    <a:pt x="5858" y="4008"/>
                  </a:lnTo>
                  <a:lnTo>
                    <a:pt x="5890" y="4037"/>
                  </a:lnTo>
                  <a:lnTo>
                    <a:pt x="5894" y="4041"/>
                  </a:lnTo>
                  <a:lnTo>
                    <a:pt x="5925" y="4071"/>
                  </a:lnTo>
                  <a:lnTo>
                    <a:pt x="5929" y="4075"/>
                  </a:lnTo>
                  <a:lnTo>
                    <a:pt x="5959" y="4106"/>
                  </a:lnTo>
                  <a:lnTo>
                    <a:pt x="5963" y="4110"/>
                  </a:lnTo>
                  <a:lnTo>
                    <a:pt x="5992" y="4142"/>
                  </a:lnTo>
                  <a:lnTo>
                    <a:pt x="5996" y="4146"/>
                  </a:lnTo>
                  <a:lnTo>
                    <a:pt x="6023" y="4180"/>
                  </a:lnTo>
                  <a:lnTo>
                    <a:pt x="6027" y="4184"/>
                  </a:lnTo>
                  <a:lnTo>
                    <a:pt x="6053" y="4219"/>
                  </a:lnTo>
                  <a:lnTo>
                    <a:pt x="6057" y="4223"/>
                  </a:lnTo>
                  <a:lnTo>
                    <a:pt x="6082" y="4258"/>
                  </a:lnTo>
                  <a:lnTo>
                    <a:pt x="6085" y="4263"/>
                  </a:lnTo>
                  <a:lnTo>
                    <a:pt x="6109" y="4299"/>
                  </a:lnTo>
                  <a:lnTo>
                    <a:pt x="6112" y="4304"/>
                  </a:lnTo>
                  <a:lnTo>
                    <a:pt x="6134" y="4341"/>
                  </a:lnTo>
                  <a:lnTo>
                    <a:pt x="6137" y="4347"/>
                  </a:lnTo>
                  <a:lnTo>
                    <a:pt x="6158" y="4385"/>
                  </a:lnTo>
                  <a:lnTo>
                    <a:pt x="6161" y="4390"/>
                  </a:lnTo>
                  <a:lnTo>
                    <a:pt x="6181" y="4429"/>
                  </a:lnTo>
                  <a:lnTo>
                    <a:pt x="6183" y="4434"/>
                  </a:lnTo>
                  <a:lnTo>
                    <a:pt x="6201" y="4473"/>
                  </a:lnTo>
                  <a:lnTo>
                    <a:pt x="6203" y="4478"/>
                  </a:lnTo>
                  <a:lnTo>
                    <a:pt x="6220" y="4518"/>
                  </a:lnTo>
                  <a:lnTo>
                    <a:pt x="6222" y="4524"/>
                  </a:lnTo>
                  <a:lnTo>
                    <a:pt x="6237" y="4564"/>
                  </a:lnTo>
                  <a:lnTo>
                    <a:pt x="6239" y="4570"/>
                  </a:lnTo>
                  <a:lnTo>
                    <a:pt x="6253" y="4611"/>
                  </a:lnTo>
                  <a:lnTo>
                    <a:pt x="6254" y="4616"/>
                  </a:lnTo>
                  <a:lnTo>
                    <a:pt x="6266" y="4658"/>
                  </a:lnTo>
                  <a:lnTo>
                    <a:pt x="6268" y="4663"/>
                  </a:lnTo>
                  <a:lnTo>
                    <a:pt x="6278" y="4705"/>
                  </a:lnTo>
                  <a:lnTo>
                    <a:pt x="6280" y="4711"/>
                  </a:lnTo>
                  <a:lnTo>
                    <a:pt x="6288" y="4753"/>
                  </a:lnTo>
                  <a:lnTo>
                    <a:pt x="6289" y="4759"/>
                  </a:lnTo>
                  <a:lnTo>
                    <a:pt x="6297" y="4801"/>
                  </a:lnTo>
                  <a:lnTo>
                    <a:pt x="6298" y="4807"/>
                  </a:lnTo>
                  <a:lnTo>
                    <a:pt x="6303" y="4850"/>
                  </a:lnTo>
                  <a:lnTo>
                    <a:pt x="6304" y="4855"/>
                  </a:lnTo>
                  <a:lnTo>
                    <a:pt x="6308" y="4899"/>
                  </a:lnTo>
                  <a:lnTo>
                    <a:pt x="6308" y="4904"/>
                  </a:lnTo>
                  <a:lnTo>
                    <a:pt x="6311" y="4948"/>
                  </a:lnTo>
                  <a:close/>
                  <a:moveTo>
                    <a:pt x="6009" y="5076"/>
                  </a:moveTo>
                  <a:lnTo>
                    <a:pt x="6011" y="5038"/>
                  </a:lnTo>
                  <a:lnTo>
                    <a:pt x="6012" y="5000"/>
                  </a:lnTo>
                  <a:lnTo>
                    <a:pt x="6011" y="4962"/>
                  </a:lnTo>
                  <a:lnTo>
                    <a:pt x="6009" y="4924"/>
                  </a:lnTo>
                  <a:lnTo>
                    <a:pt x="6006" y="4887"/>
                  </a:lnTo>
                  <a:lnTo>
                    <a:pt x="6001" y="4849"/>
                  </a:lnTo>
                  <a:lnTo>
                    <a:pt x="5994" y="4812"/>
                  </a:lnTo>
                  <a:lnTo>
                    <a:pt x="5986" y="4775"/>
                  </a:lnTo>
                  <a:lnTo>
                    <a:pt x="5977" y="4738"/>
                  </a:lnTo>
                  <a:lnTo>
                    <a:pt x="5967" y="4702"/>
                  </a:lnTo>
                  <a:lnTo>
                    <a:pt x="5955" y="4666"/>
                  </a:lnTo>
                  <a:lnTo>
                    <a:pt x="5942" y="4631"/>
                  </a:lnTo>
                  <a:lnTo>
                    <a:pt x="5927" y="4596"/>
                  </a:lnTo>
                  <a:lnTo>
                    <a:pt x="5912" y="4561"/>
                  </a:lnTo>
                  <a:lnTo>
                    <a:pt x="5894" y="4527"/>
                  </a:lnTo>
                  <a:lnTo>
                    <a:pt x="5876" y="4494"/>
                  </a:lnTo>
                  <a:lnTo>
                    <a:pt x="5857" y="4462"/>
                  </a:lnTo>
                  <a:lnTo>
                    <a:pt x="5836" y="4430"/>
                  </a:lnTo>
                  <a:lnTo>
                    <a:pt x="5814" y="4399"/>
                  </a:lnTo>
                  <a:lnTo>
                    <a:pt x="5791" y="4369"/>
                  </a:lnTo>
                  <a:lnTo>
                    <a:pt x="5767" y="4340"/>
                  </a:lnTo>
                  <a:lnTo>
                    <a:pt x="5741" y="4312"/>
                  </a:lnTo>
                  <a:lnTo>
                    <a:pt x="5715" y="4285"/>
                  </a:lnTo>
                  <a:lnTo>
                    <a:pt x="5688" y="4259"/>
                  </a:lnTo>
                  <a:lnTo>
                    <a:pt x="5660" y="4233"/>
                  </a:lnTo>
                  <a:lnTo>
                    <a:pt x="5631" y="4209"/>
                  </a:lnTo>
                  <a:lnTo>
                    <a:pt x="5601" y="4186"/>
                  </a:lnTo>
                  <a:lnTo>
                    <a:pt x="5570" y="4164"/>
                  </a:lnTo>
                  <a:lnTo>
                    <a:pt x="5538" y="4143"/>
                  </a:lnTo>
                  <a:lnTo>
                    <a:pt x="5506" y="4124"/>
                  </a:lnTo>
                  <a:lnTo>
                    <a:pt x="5473" y="4106"/>
                  </a:lnTo>
                  <a:lnTo>
                    <a:pt x="5439" y="4088"/>
                  </a:lnTo>
                  <a:lnTo>
                    <a:pt x="5404" y="4073"/>
                  </a:lnTo>
                  <a:lnTo>
                    <a:pt x="5369" y="4058"/>
                  </a:lnTo>
                  <a:lnTo>
                    <a:pt x="5334" y="4045"/>
                  </a:lnTo>
                  <a:lnTo>
                    <a:pt x="5298" y="4033"/>
                  </a:lnTo>
                  <a:lnTo>
                    <a:pt x="5262" y="4023"/>
                  </a:lnTo>
                  <a:lnTo>
                    <a:pt x="5225" y="4014"/>
                  </a:lnTo>
                  <a:lnTo>
                    <a:pt x="5188" y="4006"/>
                  </a:lnTo>
                  <a:lnTo>
                    <a:pt x="5151" y="3999"/>
                  </a:lnTo>
                  <a:lnTo>
                    <a:pt x="5113" y="3994"/>
                  </a:lnTo>
                  <a:lnTo>
                    <a:pt x="5076" y="3991"/>
                  </a:lnTo>
                  <a:lnTo>
                    <a:pt x="5038" y="3989"/>
                  </a:lnTo>
                  <a:lnTo>
                    <a:pt x="5000" y="3988"/>
                  </a:lnTo>
                  <a:lnTo>
                    <a:pt x="4962" y="3989"/>
                  </a:lnTo>
                  <a:lnTo>
                    <a:pt x="4924" y="3991"/>
                  </a:lnTo>
                  <a:lnTo>
                    <a:pt x="4887" y="3994"/>
                  </a:lnTo>
                  <a:lnTo>
                    <a:pt x="4849" y="3999"/>
                  </a:lnTo>
                  <a:lnTo>
                    <a:pt x="4812" y="4006"/>
                  </a:lnTo>
                  <a:lnTo>
                    <a:pt x="4775" y="4014"/>
                  </a:lnTo>
                  <a:lnTo>
                    <a:pt x="4738" y="4023"/>
                  </a:lnTo>
                  <a:lnTo>
                    <a:pt x="4702" y="4033"/>
                  </a:lnTo>
                  <a:lnTo>
                    <a:pt x="4666" y="4045"/>
                  </a:lnTo>
                  <a:lnTo>
                    <a:pt x="4631" y="4058"/>
                  </a:lnTo>
                  <a:lnTo>
                    <a:pt x="4596" y="4073"/>
                  </a:lnTo>
                  <a:lnTo>
                    <a:pt x="4561" y="4088"/>
                  </a:lnTo>
                  <a:lnTo>
                    <a:pt x="4527" y="4106"/>
                  </a:lnTo>
                  <a:lnTo>
                    <a:pt x="4494" y="4124"/>
                  </a:lnTo>
                  <a:lnTo>
                    <a:pt x="4462" y="4143"/>
                  </a:lnTo>
                  <a:lnTo>
                    <a:pt x="4430" y="4164"/>
                  </a:lnTo>
                  <a:lnTo>
                    <a:pt x="4399" y="4186"/>
                  </a:lnTo>
                  <a:lnTo>
                    <a:pt x="4369" y="4209"/>
                  </a:lnTo>
                  <a:lnTo>
                    <a:pt x="4340" y="4233"/>
                  </a:lnTo>
                  <a:lnTo>
                    <a:pt x="4312" y="4259"/>
                  </a:lnTo>
                  <a:lnTo>
                    <a:pt x="4285" y="4285"/>
                  </a:lnTo>
                  <a:lnTo>
                    <a:pt x="4259" y="4312"/>
                  </a:lnTo>
                  <a:lnTo>
                    <a:pt x="4233" y="4340"/>
                  </a:lnTo>
                  <a:lnTo>
                    <a:pt x="4209" y="4369"/>
                  </a:lnTo>
                  <a:lnTo>
                    <a:pt x="4186" y="4399"/>
                  </a:lnTo>
                  <a:lnTo>
                    <a:pt x="4164" y="4430"/>
                  </a:lnTo>
                  <a:lnTo>
                    <a:pt x="4143" y="4462"/>
                  </a:lnTo>
                  <a:lnTo>
                    <a:pt x="4124" y="4494"/>
                  </a:lnTo>
                  <a:lnTo>
                    <a:pt x="4106" y="4527"/>
                  </a:lnTo>
                  <a:lnTo>
                    <a:pt x="4088" y="4561"/>
                  </a:lnTo>
                  <a:lnTo>
                    <a:pt x="4073" y="4596"/>
                  </a:lnTo>
                  <a:lnTo>
                    <a:pt x="4058" y="4631"/>
                  </a:lnTo>
                  <a:lnTo>
                    <a:pt x="4045" y="4666"/>
                  </a:lnTo>
                  <a:lnTo>
                    <a:pt x="4033" y="4702"/>
                  </a:lnTo>
                  <a:lnTo>
                    <a:pt x="4023" y="4738"/>
                  </a:lnTo>
                  <a:lnTo>
                    <a:pt x="4014" y="4775"/>
                  </a:lnTo>
                  <a:lnTo>
                    <a:pt x="4006" y="4812"/>
                  </a:lnTo>
                  <a:lnTo>
                    <a:pt x="3999" y="4849"/>
                  </a:lnTo>
                  <a:lnTo>
                    <a:pt x="3994" y="4887"/>
                  </a:lnTo>
                  <a:lnTo>
                    <a:pt x="3991" y="4924"/>
                  </a:lnTo>
                  <a:lnTo>
                    <a:pt x="3989" y="4962"/>
                  </a:lnTo>
                  <a:lnTo>
                    <a:pt x="3988" y="5000"/>
                  </a:lnTo>
                  <a:lnTo>
                    <a:pt x="3989" y="5038"/>
                  </a:lnTo>
                  <a:lnTo>
                    <a:pt x="3991" y="5076"/>
                  </a:lnTo>
                  <a:lnTo>
                    <a:pt x="3994" y="5113"/>
                  </a:lnTo>
                  <a:lnTo>
                    <a:pt x="3999" y="5151"/>
                  </a:lnTo>
                  <a:lnTo>
                    <a:pt x="4006" y="5188"/>
                  </a:lnTo>
                  <a:lnTo>
                    <a:pt x="4014" y="5225"/>
                  </a:lnTo>
                  <a:lnTo>
                    <a:pt x="4023" y="5262"/>
                  </a:lnTo>
                  <a:lnTo>
                    <a:pt x="4033" y="5298"/>
                  </a:lnTo>
                  <a:lnTo>
                    <a:pt x="4045" y="5334"/>
                  </a:lnTo>
                  <a:lnTo>
                    <a:pt x="4058" y="5369"/>
                  </a:lnTo>
                  <a:lnTo>
                    <a:pt x="4073" y="5404"/>
                  </a:lnTo>
                  <a:lnTo>
                    <a:pt x="4088" y="5439"/>
                  </a:lnTo>
                  <a:lnTo>
                    <a:pt x="4106" y="5473"/>
                  </a:lnTo>
                  <a:lnTo>
                    <a:pt x="4124" y="5506"/>
                  </a:lnTo>
                  <a:lnTo>
                    <a:pt x="4143" y="5538"/>
                  </a:lnTo>
                  <a:lnTo>
                    <a:pt x="4164" y="5570"/>
                  </a:lnTo>
                  <a:lnTo>
                    <a:pt x="4186" y="5601"/>
                  </a:lnTo>
                  <a:lnTo>
                    <a:pt x="4209" y="5631"/>
                  </a:lnTo>
                  <a:lnTo>
                    <a:pt x="4233" y="5660"/>
                  </a:lnTo>
                  <a:lnTo>
                    <a:pt x="4259" y="5688"/>
                  </a:lnTo>
                  <a:lnTo>
                    <a:pt x="4285" y="5715"/>
                  </a:lnTo>
                  <a:lnTo>
                    <a:pt x="4312" y="5741"/>
                  </a:lnTo>
                  <a:lnTo>
                    <a:pt x="4340" y="5767"/>
                  </a:lnTo>
                  <a:lnTo>
                    <a:pt x="4369" y="5791"/>
                  </a:lnTo>
                  <a:lnTo>
                    <a:pt x="4399" y="5814"/>
                  </a:lnTo>
                  <a:lnTo>
                    <a:pt x="4430" y="5836"/>
                  </a:lnTo>
                  <a:lnTo>
                    <a:pt x="4462" y="5857"/>
                  </a:lnTo>
                  <a:lnTo>
                    <a:pt x="4494" y="5876"/>
                  </a:lnTo>
                  <a:lnTo>
                    <a:pt x="4527" y="5894"/>
                  </a:lnTo>
                  <a:lnTo>
                    <a:pt x="4561" y="5912"/>
                  </a:lnTo>
                  <a:lnTo>
                    <a:pt x="4596" y="5927"/>
                  </a:lnTo>
                  <a:lnTo>
                    <a:pt x="4631" y="5942"/>
                  </a:lnTo>
                  <a:lnTo>
                    <a:pt x="4666" y="5955"/>
                  </a:lnTo>
                  <a:lnTo>
                    <a:pt x="4702" y="5967"/>
                  </a:lnTo>
                  <a:lnTo>
                    <a:pt x="4738" y="5977"/>
                  </a:lnTo>
                  <a:lnTo>
                    <a:pt x="4775" y="5986"/>
                  </a:lnTo>
                  <a:lnTo>
                    <a:pt x="4812" y="5994"/>
                  </a:lnTo>
                  <a:lnTo>
                    <a:pt x="4849" y="6001"/>
                  </a:lnTo>
                  <a:lnTo>
                    <a:pt x="4887" y="6006"/>
                  </a:lnTo>
                  <a:lnTo>
                    <a:pt x="4924" y="6009"/>
                  </a:lnTo>
                  <a:lnTo>
                    <a:pt x="4962" y="6011"/>
                  </a:lnTo>
                  <a:lnTo>
                    <a:pt x="5000" y="6012"/>
                  </a:lnTo>
                  <a:lnTo>
                    <a:pt x="5038" y="6011"/>
                  </a:lnTo>
                  <a:lnTo>
                    <a:pt x="5076" y="6009"/>
                  </a:lnTo>
                  <a:lnTo>
                    <a:pt x="5113" y="6006"/>
                  </a:lnTo>
                  <a:lnTo>
                    <a:pt x="5151" y="6001"/>
                  </a:lnTo>
                  <a:lnTo>
                    <a:pt x="5188" y="5994"/>
                  </a:lnTo>
                  <a:lnTo>
                    <a:pt x="5225" y="5986"/>
                  </a:lnTo>
                  <a:lnTo>
                    <a:pt x="5262" y="5977"/>
                  </a:lnTo>
                  <a:lnTo>
                    <a:pt x="5298" y="5967"/>
                  </a:lnTo>
                  <a:lnTo>
                    <a:pt x="5334" y="5955"/>
                  </a:lnTo>
                  <a:lnTo>
                    <a:pt x="5369" y="5942"/>
                  </a:lnTo>
                  <a:lnTo>
                    <a:pt x="5404" y="5927"/>
                  </a:lnTo>
                  <a:lnTo>
                    <a:pt x="5439" y="5912"/>
                  </a:lnTo>
                  <a:lnTo>
                    <a:pt x="5473" y="5894"/>
                  </a:lnTo>
                  <a:lnTo>
                    <a:pt x="5506" y="5876"/>
                  </a:lnTo>
                  <a:lnTo>
                    <a:pt x="5538" y="5857"/>
                  </a:lnTo>
                  <a:lnTo>
                    <a:pt x="5570" y="5836"/>
                  </a:lnTo>
                  <a:lnTo>
                    <a:pt x="5601" y="5814"/>
                  </a:lnTo>
                  <a:lnTo>
                    <a:pt x="5631" y="5791"/>
                  </a:lnTo>
                  <a:lnTo>
                    <a:pt x="5660" y="5767"/>
                  </a:lnTo>
                  <a:lnTo>
                    <a:pt x="5688" y="5741"/>
                  </a:lnTo>
                  <a:lnTo>
                    <a:pt x="5715" y="5715"/>
                  </a:lnTo>
                  <a:lnTo>
                    <a:pt x="5741" y="5688"/>
                  </a:lnTo>
                  <a:lnTo>
                    <a:pt x="5767" y="5660"/>
                  </a:lnTo>
                  <a:lnTo>
                    <a:pt x="5791" y="5631"/>
                  </a:lnTo>
                  <a:lnTo>
                    <a:pt x="5814" y="5601"/>
                  </a:lnTo>
                  <a:lnTo>
                    <a:pt x="5836" y="5570"/>
                  </a:lnTo>
                  <a:lnTo>
                    <a:pt x="5857" y="5538"/>
                  </a:lnTo>
                  <a:lnTo>
                    <a:pt x="5876" y="5506"/>
                  </a:lnTo>
                  <a:lnTo>
                    <a:pt x="5894" y="5473"/>
                  </a:lnTo>
                  <a:lnTo>
                    <a:pt x="5912" y="5439"/>
                  </a:lnTo>
                  <a:lnTo>
                    <a:pt x="5927" y="5404"/>
                  </a:lnTo>
                  <a:lnTo>
                    <a:pt x="5942" y="5369"/>
                  </a:lnTo>
                  <a:lnTo>
                    <a:pt x="5955" y="5334"/>
                  </a:lnTo>
                  <a:lnTo>
                    <a:pt x="5967" y="5298"/>
                  </a:lnTo>
                  <a:lnTo>
                    <a:pt x="5977" y="5262"/>
                  </a:lnTo>
                  <a:lnTo>
                    <a:pt x="5986" y="5225"/>
                  </a:lnTo>
                  <a:lnTo>
                    <a:pt x="5994" y="5188"/>
                  </a:lnTo>
                  <a:lnTo>
                    <a:pt x="6001" y="5151"/>
                  </a:lnTo>
                  <a:lnTo>
                    <a:pt x="6006" y="5113"/>
                  </a:lnTo>
                  <a:lnTo>
                    <a:pt x="6009" y="5076"/>
                  </a:lnTo>
                  <a:close/>
                  <a:moveTo>
                    <a:pt x="2617" y="4049"/>
                  </a:moveTo>
                  <a:lnTo>
                    <a:pt x="2618" y="4060"/>
                  </a:lnTo>
                  <a:lnTo>
                    <a:pt x="2618" y="4071"/>
                  </a:lnTo>
                  <a:lnTo>
                    <a:pt x="2618" y="4082"/>
                  </a:lnTo>
                  <a:lnTo>
                    <a:pt x="2617" y="4093"/>
                  </a:lnTo>
                  <a:lnTo>
                    <a:pt x="2616" y="4104"/>
                  </a:lnTo>
                  <a:lnTo>
                    <a:pt x="2615" y="4114"/>
                  </a:lnTo>
                  <a:lnTo>
                    <a:pt x="2613" y="4125"/>
                  </a:lnTo>
                  <a:lnTo>
                    <a:pt x="2611" y="4136"/>
                  </a:lnTo>
                  <a:lnTo>
                    <a:pt x="2608" y="4146"/>
                  </a:lnTo>
                  <a:lnTo>
                    <a:pt x="2605" y="4157"/>
                  </a:lnTo>
                  <a:lnTo>
                    <a:pt x="2602" y="4167"/>
                  </a:lnTo>
                  <a:lnTo>
                    <a:pt x="2598" y="4177"/>
                  </a:lnTo>
                  <a:lnTo>
                    <a:pt x="2594" y="4187"/>
                  </a:lnTo>
                  <a:lnTo>
                    <a:pt x="2589" y="4197"/>
                  </a:lnTo>
                  <a:lnTo>
                    <a:pt x="2584" y="4206"/>
                  </a:lnTo>
                  <a:lnTo>
                    <a:pt x="2579" y="4216"/>
                  </a:lnTo>
                  <a:lnTo>
                    <a:pt x="2573" y="4225"/>
                  </a:lnTo>
                  <a:lnTo>
                    <a:pt x="2568" y="4234"/>
                  </a:lnTo>
                  <a:lnTo>
                    <a:pt x="2561" y="4243"/>
                  </a:lnTo>
                  <a:lnTo>
                    <a:pt x="2555" y="4252"/>
                  </a:lnTo>
                  <a:lnTo>
                    <a:pt x="2548" y="4260"/>
                  </a:lnTo>
                  <a:lnTo>
                    <a:pt x="2541" y="4268"/>
                  </a:lnTo>
                  <a:lnTo>
                    <a:pt x="2533" y="4276"/>
                  </a:lnTo>
                  <a:lnTo>
                    <a:pt x="2525" y="4284"/>
                  </a:lnTo>
                  <a:lnTo>
                    <a:pt x="2517" y="4291"/>
                  </a:lnTo>
                  <a:lnTo>
                    <a:pt x="2509" y="4298"/>
                  </a:lnTo>
                  <a:lnTo>
                    <a:pt x="2500" y="4304"/>
                  </a:lnTo>
                  <a:lnTo>
                    <a:pt x="2491" y="4311"/>
                  </a:lnTo>
                  <a:lnTo>
                    <a:pt x="2482" y="4316"/>
                  </a:lnTo>
                  <a:lnTo>
                    <a:pt x="2473" y="4322"/>
                  </a:lnTo>
                  <a:lnTo>
                    <a:pt x="2463" y="4327"/>
                  </a:lnTo>
                  <a:lnTo>
                    <a:pt x="2454" y="4332"/>
                  </a:lnTo>
                  <a:lnTo>
                    <a:pt x="2444" y="4337"/>
                  </a:lnTo>
                  <a:lnTo>
                    <a:pt x="2434" y="4341"/>
                  </a:lnTo>
                  <a:lnTo>
                    <a:pt x="2424" y="4345"/>
                  </a:lnTo>
                  <a:lnTo>
                    <a:pt x="2414" y="4348"/>
                  </a:lnTo>
                  <a:lnTo>
                    <a:pt x="2403" y="4351"/>
                  </a:lnTo>
                  <a:lnTo>
                    <a:pt x="2393" y="4354"/>
                  </a:lnTo>
                  <a:lnTo>
                    <a:pt x="2382" y="4356"/>
                  </a:lnTo>
                  <a:lnTo>
                    <a:pt x="2371" y="4358"/>
                  </a:lnTo>
                  <a:lnTo>
                    <a:pt x="2361" y="4359"/>
                  </a:lnTo>
                  <a:lnTo>
                    <a:pt x="2350" y="4360"/>
                  </a:lnTo>
                  <a:lnTo>
                    <a:pt x="2339" y="4361"/>
                  </a:lnTo>
                  <a:lnTo>
                    <a:pt x="2328" y="4361"/>
                  </a:lnTo>
                  <a:lnTo>
                    <a:pt x="2317" y="4361"/>
                  </a:lnTo>
                  <a:lnTo>
                    <a:pt x="2306" y="4360"/>
                  </a:lnTo>
                  <a:lnTo>
                    <a:pt x="2295" y="4359"/>
                  </a:lnTo>
                  <a:lnTo>
                    <a:pt x="2285" y="4358"/>
                  </a:lnTo>
                  <a:lnTo>
                    <a:pt x="2274" y="4356"/>
                  </a:lnTo>
                  <a:lnTo>
                    <a:pt x="2263" y="4354"/>
                  </a:lnTo>
                  <a:lnTo>
                    <a:pt x="2253" y="4351"/>
                  </a:lnTo>
                  <a:lnTo>
                    <a:pt x="2242" y="4348"/>
                  </a:lnTo>
                  <a:lnTo>
                    <a:pt x="2232" y="4345"/>
                  </a:lnTo>
                  <a:lnTo>
                    <a:pt x="2222" y="4341"/>
                  </a:lnTo>
                  <a:lnTo>
                    <a:pt x="2212" y="4337"/>
                  </a:lnTo>
                  <a:lnTo>
                    <a:pt x="2202" y="4332"/>
                  </a:lnTo>
                  <a:lnTo>
                    <a:pt x="2193" y="4327"/>
                  </a:lnTo>
                  <a:lnTo>
                    <a:pt x="2183" y="4322"/>
                  </a:lnTo>
                  <a:lnTo>
                    <a:pt x="2174" y="4316"/>
                  </a:lnTo>
                  <a:lnTo>
                    <a:pt x="2165" y="4311"/>
                  </a:lnTo>
                  <a:lnTo>
                    <a:pt x="2156" y="4304"/>
                  </a:lnTo>
                  <a:lnTo>
                    <a:pt x="2147" y="4298"/>
                  </a:lnTo>
                  <a:lnTo>
                    <a:pt x="2139" y="4291"/>
                  </a:lnTo>
                  <a:lnTo>
                    <a:pt x="2131" y="4284"/>
                  </a:lnTo>
                  <a:lnTo>
                    <a:pt x="2123" y="4276"/>
                  </a:lnTo>
                  <a:lnTo>
                    <a:pt x="2115" y="4268"/>
                  </a:lnTo>
                  <a:lnTo>
                    <a:pt x="2108" y="4260"/>
                  </a:lnTo>
                  <a:lnTo>
                    <a:pt x="2101" y="4252"/>
                  </a:lnTo>
                  <a:lnTo>
                    <a:pt x="2094" y="4243"/>
                  </a:lnTo>
                  <a:lnTo>
                    <a:pt x="2088" y="4234"/>
                  </a:lnTo>
                  <a:lnTo>
                    <a:pt x="2082" y="4225"/>
                  </a:lnTo>
                  <a:lnTo>
                    <a:pt x="2076" y="4216"/>
                  </a:lnTo>
                  <a:lnTo>
                    <a:pt x="2071" y="4206"/>
                  </a:lnTo>
                  <a:lnTo>
                    <a:pt x="2066" y="4197"/>
                  </a:lnTo>
                  <a:lnTo>
                    <a:pt x="2061" y="4187"/>
                  </a:lnTo>
                  <a:lnTo>
                    <a:pt x="2057" y="4177"/>
                  </a:lnTo>
                  <a:lnTo>
                    <a:pt x="2054" y="4167"/>
                  </a:lnTo>
                  <a:lnTo>
                    <a:pt x="2050" y="4157"/>
                  </a:lnTo>
                  <a:lnTo>
                    <a:pt x="2047" y="4146"/>
                  </a:lnTo>
                  <a:lnTo>
                    <a:pt x="2044" y="4136"/>
                  </a:lnTo>
                  <a:lnTo>
                    <a:pt x="2042" y="4125"/>
                  </a:lnTo>
                  <a:lnTo>
                    <a:pt x="2040" y="4114"/>
                  </a:lnTo>
                  <a:lnTo>
                    <a:pt x="2039" y="4104"/>
                  </a:lnTo>
                  <a:lnTo>
                    <a:pt x="2038" y="4093"/>
                  </a:lnTo>
                  <a:lnTo>
                    <a:pt x="2037" y="4082"/>
                  </a:lnTo>
                  <a:lnTo>
                    <a:pt x="2037" y="4071"/>
                  </a:lnTo>
                  <a:lnTo>
                    <a:pt x="2037" y="4060"/>
                  </a:lnTo>
                  <a:lnTo>
                    <a:pt x="2038" y="4049"/>
                  </a:lnTo>
                  <a:lnTo>
                    <a:pt x="2039" y="4038"/>
                  </a:lnTo>
                  <a:lnTo>
                    <a:pt x="2040" y="4028"/>
                  </a:lnTo>
                  <a:lnTo>
                    <a:pt x="2042" y="4017"/>
                  </a:lnTo>
                  <a:lnTo>
                    <a:pt x="2044" y="4006"/>
                  </a:lnTo>
                  <a:lnTo>
                    <a:pt x="2047" y="3996"/>
                  </a:lnTo>
                  <a:lnTo>
                    <a:pt x="2050" y="3985"/>
                  </a:lnTo>
                  <a:lnTo>
                    <a:pt x="2054" y="3975"/>
                  </a:lnTo>
                  <a:lnTo>
                    <a:pt x="2057" y="3965"/>
                  </a:lnTo>
                  <a:lnTo>
                    <a:pt x="2061" y="3955"/>
                  </a:lnTo>
                  <a:lnTo>
                    <a:pt x="2066" y="3945"/>
                  </a:lnTo>
                  <a:lnTo>
                    <a:pt x="2071" y="3935"/>
                  </a:lnTo>
                  <a:lnTo>
                    <a:pt x="2076" y="3925"/>
                  </a:lnTo>
                  <a:lnTo>
                    <a:pt x="2082" y="3916"/>
                  </a:lnTo>
                  <a:lnTo>
                    <a:pt x="2088" y="3907"/>
                  </a:lnTo>
                  <a:lnTo>
                    <a:pt x="2094" y="3898"/>
                  </a:lnTo>
                  <a:lnTo>
                    <a:pt x="2101" y="3889"/>
                  </a:lnTo>
                  <a:lnTo>
                    <a:pt x="2108" y="3881"/>
                  </a:lnTo>
                  <a:lnTo>
                    <a:pt x="2115" y="3873"/>
                  </a:lnTo>
                  <a:lnTo>
                    <a:pt x="2123" y="3865"/>
                  </a:lnTo>
                  <a:lnTo>
                    <a:pt x="2131" y="3858"/>
                  </a:lnTo>
                  <a:lnTo>
                    <a:pt x="2139" y="3851"/>
                  </a:lnTo>
                  <a:lnTo>
                    <a:pt x="2147" y="3844"/>
                  </a:lnTo>
                  <a:lnTo>
                    <a:pt x="2156" y="3837"/>
                  </a:lnTo>
                  <a:lnTo>
                    <a:pt x="2165" y="3831"/>
                  </a:lnTo>
                  <a:lnTo>
                    <a:pt x="2174" y="3825"/>
                  </a:lnTo>
                  <a:lnTo>
                    <a:pt x="2183" y="3819"/>
                  </a:lnTo>
                  <a:lnTo>
                    <a:pt x="2193" y="3814"/>
                  </a:lnTo>
                  <a:lnTo>
                    <a:pt x="2202" y="3809"/>
                  </a:lnTo>
                  <a:lnTo>
                    <a:pt x="2212" y="3804"/>
                  </a:lnTo>
                  <a:lnTo>
                    <a:pt x="2222" y="3800"/>
                  </a:lnTo>
                  <a:lnTo>
                    <a:pt x="2232" y="3797"/>
                  </a:lnTo>
                  <a:lnTo>
                    <a:pt x="2242" y="3793"/>
                  </a:lnTo>
                  <a:lnTo>
                    <a:pt x="2253" y="3790"/>
                  </a:lnTo>
                  <a:lnTo>
                    <a:pt x="2263" y="3787"/>
                  </a:lnTo>
                  <a:lnTo>
                    <a:pt x="2274" y="3785"/>
                  </a:lnTo>
                  <a:lnTo>
                    <a:pt x="2285" y="3783"/>
                  </a:lnTo>
                  <a:lnTo>
                    <a:pt x="2295" y="3782"/>
                  </a:lnTo>
                  <a:lnTo>
                    <a:pt x="2306" y="3781"/>
                  </a:lnTo>
                  <a:lnTo>
                    <a:pt x="2317" y="3780"/>
                  </a:lnTo>
                  <a:lnTo>
                    <a:pt x="2328" y="3780"/>
                  </a:lnTo>
                  <a:lnTo>
                    <a:pt x="2339" y="3780"/>
                  </a:lnTo>
                  <a:lnTo>
                    <a:pt x="2350" y="3781"/>
                  </a:lnTo>
                  <a:lnTo>
                    <a:pt x="2361" y="3782"/>
                  </a:lnTo>
                  <a:lnTo>
                    <a:pt x="2371" y="3783"/>
                  </a:lnTo>
                  <a:lnTo>
                    <a:pt x="2382" y="3785"/>
                  </a:lnTo>
                  <a:lnTo>
                    <a:pt x="2393" y="3787"/>
                  </a:lnTo>
                  <a:lnTo>
                    <a:pt x="2403" y="3790"/>
                  </a:lnTo>
                  <a:lnTo>
                    <a:pt x="2414" y="3793"/>
                  </a:lnTo>
                  <a:lnTo>
                    <a:pt x="2424" y="3797"/>
                  </a:lnTo>
                  <a:lnTo>
                    <a:pt x="2434" y="3800"/>
                  </a:lnTo>
                  <a:lnTo>
                    <a:pt x="2444" y="3804"/>
                  </a:lnTo>
                  <a:lnTo>
                    <a:pt x="2454" y="3809"/>
                  </a:lnTo>
                  <a:lnTo>
                    <a:pt x="2463" y="3814"/>
                  </a:lnTo>
                  <a:lnTo>
                    <a:pt x="2473" y="3819"/>
                  </a:lnTo>
                  <a:lnTo>
                    <a:pt x="2482" y="3825"/>
                  </a:lnTo>
                  <a:lnTo>
                    <a:pt x="2491" y="3831"/>
                  </a:lnTo>
                  <a:lnTo>
                    <a:pt x="2500" y="3837"/>
                  </a:lnTo>
                  <a:lnTo>
                    <a:pt x="2509" y="3844"/>
                  </a:lnTo>
                  <a:lnTo>
                    <a:pt x="2517" y="3851"/>
                  </a:lnTo>
                  <a:lnTo>
                    <a:pt x="2525" y="3858"/>
                  </a:lnTo>
                  <a:lnTo>
                    <a:pt x="2533" y="3865"/>
                  </a:lnTo>
                  <a:lnTo>
                    <a:pt x="2541" y="3873"/>
                  </a:lnTo>
                  <a:lnTo>
                    <a:pt x="2548" y="3881"/>
                  </a:lnTo>
                  <a:lnTo>
                    <a:pt x="2555" y="3889"/>
                  </a:lnTo>
                  <a:lnTo>
                    <a:pt x="2561" y="3898"/>
                  </a:lnTo>
                  <a:lnTo>
                    <a:pt x="2568" y="3907"/>
                  </a:lnTo>
                  <a:lnTo>
                    <a:pt x="2573" y="3916"/>
                  </a:lnTo>
                  <a:lnTo>
                    <a:pt x="2579" y="3925"/>
                  </a:lnTo>
                  <a:lnTo>
                    <a:pt x="2584" y="3935"/>
                  </a:lnTo>
                  <a:lnTo>
                    <a:pt x="2589" y="3945"/>
                  </a:lnTo>
                  <a:lnTo>
                    <a:pt x="2594" y="3955"/>
                  </a:lnTo>
                  <a:lnTo>
                    <a:pt x="2598" y="3965"/>
                  </a:lnTo>
                  <a:lnTo>
                    <a:pt x="2602" y="3975"/>
                  </a:lnTo>
                  <a:lnTo>
                    <a:pt x="2605" y="3985"/>
                  </a:lnTo>
                  <a:lnTo>
                    <a:pt x="2608" y="3996"/>
                  </a:lnTo>
                  <a:lnTo>
                    <a:pt x="2611" y="4006"/>
                  </a:lnTo>
                  <a:lnTo>
                    <a:pt x="2613" y="4017"/>
                  </a:lnTo>
                  <a:lnTo>
                    <a:pt x="2615" y="4028"/>
                  </a:lnTo>
                  <a:lnTo>
                    <a:pt x="2616" y="4038"/>
                  </a:lnTo>
                  <a:lnTo>
                    <a:pt x="2617" y="404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2" name="Google Shape;1732;p16"/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</p:grpSpPr>
        <p:sp>
          <p:nvSpPr>
            <p:cNvPr id="1733" name="Google Shape;1733;p16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2760"/>
                  </a:moveTo>
                  <a:lnTo>
                    <a:pt x="8198" y="2808"/>
                  </a:lnTo>
                  <a:lnTo>
                    <a:pt x="8191" y="2856"/>
                  </a:lnTo>
                  <a:lnTo>
                    <a:pt x="8180" y="2904"/>
                  </a:lnTo>
                  <a:lnTo>
                    <a:pt x="8164" y="2951"/>
                  </a:lnTo>
                  <a:lnTo>
                    <a:pt x="8144" y="2998"/>
                  </a:lnTo>
                  <a:lnTo>
                    <a:pt x="8120" y="3045"/>
                  </a:lnTo>
                  <a:lnTo>
                    <a:pt x="8091" y="3091"/>
                  </a:lnTo>
                  <a:lnTo>
                    <a:pt x="8058" y="3137"/>
                  </a:lnTo>
                  <a:lnTo>
                    <a:pt x="8020" y="3182"/>
                  </a:lnTo>
                  <a:lnTo>
                    <a:pt x="7979" y="3227"/>
                  </a:lnTo>
                  <a:lnTo>
                    <a:pt x="7933" y="3271"/>
                  </a:lnTo>
                  <a:lnTo>
                    <a:pt x="7883" y="3315"/>
                  </a:lnTo>
                  <a:lnTo>
                    <a:pt x="7829" y="3358"/>
                  </a:lnTo>
                  <a:lnTo>
                    <a:pt x="7771" y="3400"/>
                  </a:lnTo>
                  <a:lnTo>
                    <a:pt x="7709" y="3441"/>
                  </a:lnTo>
                  <a:lnTo>
                    <a:pt x="7643" y="3481"/>
                  </a:lnTo>
                  <a:lnTo>
                    <a:pt x="7574" y="3521"/>
                  </a:lnTo>
                  <a:lnTo>
                    <a:pt x="7501" y="3558"/>
                  </a:lnTo>
                  <a:lnTo>
                    <a:pt x="7425" y="3595"/>
                  </a:lnTo>
                  <a:lnTo>
                    <a:pt x="7345" y="3631"/>
                  </a:lnTo>
                  <a:lnTo>
                    <a:pt x="7262" y="3665"/>
                  </a:lnTo>
                  <a:lnTo>
                    <a:pt x="7176" y="3698"/>
                  </a:lnTo>
                  <a:lnTo>
                    <a:pt x="7087" y="3730"/>
                  </a:lnTo>
                  <a:lnTo>
                    <a:pt x="6996" y="3761"/>
                  </a:lnTo>
                  <a:lnTo>
                    <a:pt x="6901" y="3790"/>
                  </a:lnTo>
                  <a:lnTo>
                    <a:pt x="6803" y="3818"/>
                  </a:lnTo>
                  <a:lnTo>
                    <a:pt x="6703" y="3844"/>
                  </a:lnTo>
                  <a:lnTo>
                    <a:pt x="6600" y="3869"/>
                  </a:lnTo>
                  <a:lnTo>
                    <a:pt x="6495" y="3892"/>
                  </a:lnTo>
                  <a:lnTo>
                    <a:pt x="6388" y="3914"/>
                  </a:lnTo>
                  <a:lnTo>
                    <a:pt x="6279" y="3934"/>
                  </a:lnTo>
                  <a:lnTo>
                    <a:pt x="6169" y="3952"/>
                  </a:lnTo>
                  <a:lnTo>
                    <a:pt x="6057" y="3968"/>
                  </a:lnTo>
                  <a:lnTo>
                    <a:pt x="5943" y="3983"/>
                  </a:lnTo>
                  <a:lnTo>
                    <a:pt x="5828" y="3996"/>
                  </a:lnTo>
                  <a:lnTo>
                    <a:pt x="5713" y="4008"/>
                  </a:lnTo>
                  <a:lnTo>
                    <a:pt x="5596" y="4018"/>
                  </a:lnTo>
                  <a:lnTo>
                    <a:pt x="5478" y="4026"/>
                  </a:lnTo>
                  <a:lnTo>
                    <a:pt x="5359" y="4032"/>
                  </a:lnTo>
                  <a:lnTo>
                    <a:pt x="5240" y="4036"/>
                  </a:lnTo>
                  <a:lnTo>
                    <a:pt x="5120" y="4039"/>
                  </a:lnTo>
                  <a:lnTo>
                    <a:pt x="5000" y="4040"/>
                  </a:lnTo>
                  <a:lnTo>
                    <a:pt x="4880" y="4039"/>
                  </a:lnTo>
                  <a:lnTo>
                    <a:pt x="4760" y="4036"/>
                  </a:lnTo>
                  <a:lnTo>
                    <a:pt x="4641" y="4032"/>
                  </a:lnTo>
                  <a:lnTo>
                    <a:pt x="4522" y="4026"/>
                  </a:lnTo>
                  <a:lnTo>
                    <a:pt x="4404" y="4018"/>
                  </a:lnTo>
                  <a:lnTo>
                    <a:pt x="4287" y="4008"/>
                  </a:lnTo>
                  <a:lnTo>
                    <a:pt x="4172" y="3996"/>
                  </a:lnTo>
                  <a:lnTo>
                    <a:pt x="4057" y="3983"/>
                  </a:lnTo>
                  <a:lnTo>
                    <a:pt x="3943" y="3968"/>
                  </a:lnTo>
                  <a:lnTo>
                    <a:pt x="3831" y="3952"/>
                  </a:lnTo>
                  <a:lnTo>
                    <a:pt x="3721" y="3934"/>
                  </a:lnTo>
                  <a:lnTo>
                    <a:pt x="3612" y="3914"/>
                  </a:lnTo>
                  <a:lnTo>
                    <a:pt x="3505" y="3892"/>
                  </a:lnTo>
                  <a:lnTo>
                    <a:pt x="3400" y="3869"/>
                  </a:lnTo>
                  <a:lnTo>
                    <a:pt x="3297" y="3844"/>
                  </a:lnTo>
                  <a:lnTo>
                    <a:pt x="3197" y="3818"/>
                  </a:lnTo>
                  <a:lnTo>
                    <a:pt x="3099" y="3790"/>
                  </a:lnTo>
                  <a:lnTo>
                    <a:pt x="3004" y="3761"/>
                  </a:lnTo>
                  <a:lnTo>
                    <a:pt x="2913" y="3730"/>
                  </a:lnTo>
                  <a:lnTo>
                    <a:pt x="2824" y="3698"/>
                  </a:lnTo>
                  <a:lnTo>
                    <a:pt x="2738" y="3665"/>
                  </a:lnTo>
                  <a:lnTo>
                    <a:pt x="2655" y="3631"/>
                  </a:lnTo>
                  <a:lnTo>
                    <a:pt x="2575" y="3595"/>
                  </a:lnTo>
                  <a:lnTo>
                    <a:pt x="2499" y="3558"/>
                  </a:lnTo>
                  <a:lnTo>
                    <a:pt x="2426" y="3521"/>
                  </a:lnTo>
                  <a:lnTo>
                    <a:pt x="2357" y="3481"/>
                  </a:lnTo>
                  <a:lnTo>
                    <a:pt x="2291" y="3441"/>
                  </a:lnTo>
                  <a:lnTo>
                    <a:pt x="2229" y="3400"/>
                  </a:lnTo>
                  <a:lnTo>
                    <a:pt x="2171" y="3358"/>
                  </a:lnTo>
                  <a:lnTo>
                    <a:pt x="2117" y="3315"/>
                  </a:lnTo>
                  <a:lnTo>
                    <a:pt x="2067" y="3271"/>
                  </a:lnTo>
                  <a:lnTo>
                    <a:pt x="2021" y="3227"/>
                  </a:lnTo>
                  <a:lnTo>
                    <a:pt x="1980" y="3182"/>
                  </a:lnTo>
                  <a:lnTo>
                    <a:pt x="1942" y="3137"/>
                  </a:lnTo>
                  <a:lnTo>
                    <a:pt x="1909" y="3091"/>
                  </a:lnTo>
                  <a:lnTo>
                    <a:pt x="1880" y="3045"/>
                  </a:lnTo>
                  <a:lnTo>
                    <a:pt x="1856" y="2998"/>
                  </a:lnTo>
                  <a:lnTo>
                    <a:pt x="1836" y="2951"/>
                  </a:lnTo>
                  <a:lnTo>
                    <a:pt x="1820" y="2904"/>
                  </a:lnTo>
                  <a:lnTo>
                    <a:pt x="1809" y="2856"/>
                  </a:lnTo>
                  <a:lnTo>
                    <a:pt x="1802" y="2808"/>
                  </a:lnTo>
                  <a:lnTo>
                    <a:pt x="1800" y="2760"/>
                  </a:lnTo>
                  <a:lnTo>
                    <a:pt x="1802" y="2712"/>
                  </a:lnTo>
                  <a:lnTo>
                    <a:pt x="1809" y="2664"/>
                  </a:lnTo>
                  <a:lnTo>
                    <a:pt x="1820" y="2616"/>
                  </a:lnTo>
                  <a:lnTo>
                    <a:pt x="1836" y="2569"/>
                  </a:lnTo>
                  <a:lnTo>
                    <a:pt x="1856" y="2522"/>
                  </a:lnTo>
                  <a:lnTo>
                    <a:pt x="1880" y="2475"/>
                  </a:lnTo>
                  <a:lnTo>
                    <a:pt x="1909" y="2429"/>
                  </a:lnTo>
                  <a:lnTo>
                    <a:pt x="1942" y="2383"/>
                  </a:lnTo>
                  <a:lnTo>
                    <a:pt x="1980" y="2338"/>
                  </a:lnTo>
                  <a:lnTo>
                    <a:pt x="2021" y="2293"/>
                  </a:lnTo>
                  <a:lnTo>
                    <a:pt x="2067" y="2249"/>
                  </a:lnTo>
                  <a:lnTo>
                    <a:pt x="2117" y="2205"/>
                  </a:lnTo>
                  <a:lnTo>
                    <a:pt x="2171" y="2162"/>
                  </a:lnTo>
                  <a:lnTo>
                    <a:pt x="2229" y="2120"/>
                  </a:lnTo>
                  <a:lnTo>
                    <a:pt x="2291" y="2079"/>
                  </a:lnTo>
                  <a:lnTo>
                    <a:pt x="2357" y="2039"/>
                  </a:lnTo>
                  <a:lnTo>
                    <a:pt x="2426" y="1999"/>
                  </a:lnTo>
                  <a:lnTo>
                    <a:pt x="2499" y="1962"/>
                  </a:lnTo>
                  <a:lnTo>
                    <a:pt x="2575" y="1925"/>
                  </a:lnTo>
                  <a:lnTo>
                    <a:pt x="2655" y="1889"/>
                  </a:lnTo>
                  <a:lnTo>
                    <a:pt x="2738" y="1855"/>
                  </a:lnTo>
                  <a:lnTo>
                    <a:pt x="2824" y="1822"/>
                  </a:lnTo>
                  <a:lnTo>
                    <a:pt x="2913" y="1790"/>
                  </a:lnTo>
                  <a:lnTo>
                    <a:pt x="3004" y="1759"/>
                  </a:lnTo>
                  <a:lnTo>
                    <a:pt x="3099" y="1730"/>
                  </a:lnTo>
                  <a:lnTo>
                    <a:pt x="3197" y="1702"/>
                  </a:lnTo>
                  <a:lnTo>
                    <a:pt x="3297" y="1676"/>
                  </a:lnTo>
                  <a:lnTo>
                    <a:pt x="3400" y="1651"/>
                  </a:lnTo>
                  <a:lnTo>
                    <a:pt x="3505" y="1628"/>
                  </a:lnTo>
                  <a:lnTo>
                    <a:pt x="3612" y="1606"/>
                  </a:lnTo>
                  <a:lnTo>
                    <a:pt x="3721" y="1586"/>
                  </a:lnTo>
                  <a:lnTo>
                    <a:pt x="3831" y="1568"/>
                  </a:lnTo>
                  <a:lnTo>
                    <a:pt x="3943" y="1552"/>
                  </a:lnTo>
                  <a:lnTo>
                    <a:pt x="4057" y="1537"/>
                  </a:lnTo>
                  <a:lnTo>
                    <a:pt x="4172" y="1524"/>
                  </a:lnTo>
                  <a:lnTo>
                    <a:pt x="4287" y="1512"/>
                  </a:lnTo>
                  <a:lnTo>
                    <a:pt x="4404" y="1502"/>
                  </a:lnTo>
                  <a:lnTo>
                    <a:pt x="4522" y="1494"/>
                  </a:lnTo>
                  <a:lnTo>
                    <a:pt x="4641" y="1488"/>
                  </a:lnTo>
                  <a:lnTo>
                    <a:pt x="4760" y="1484"/>
                  </a:lnTo>
                  <a:lnTo>
                    <a:pt x="4880" y="1481"/>
                  </a:lnTo>
                  <a:lnTo>
                    <a:pt x="5000" y="1480"/>
                  </a:lnTo>
                  <a:lnTo>
                    <a:pt x="5120" y="1481"/>
                  </a:lnTo>
                  <a:lnTo>
                    <a:pt x="5240" y="1484"/>
                  </a:lnTo>
                  <a:lnTo>
                    <a:pt x="5359" y="1488"/>
                  </a:lnTo>
                  <a:lnTo>
                    <a:pt x="5478" y="1494"/>
                  </a:lnTo>
                  <a:lnTo>
                    <a:pt x="5596" y="1502"/>
                  </a:lnTo>
                  <a:lnTo>
                    <a:pt x="5713" y="1512"/>
                  </a:lnTo>
                  <a:lnTo>
                    <a:pt x="5828" y="1524"/>
                  </a:lnTo>
                  <a:lnTo>
                    <a:pt x="5943" y="1537"/>
                  </a:lnTo>
                  <a:lnTo>
                    <a:pt x="6057" y="1552"/>
                  </a:lnTo>
                  <a:lnTo>
                    <a:pt x="6169" y="1568"/>
                  </a:lnTo>
                  <a:lnTo>
                    <a:pt x="6279" y="1586"/>
                  </a:lnTo>
                  <a:lnTo>
                    <a:pt x="6388" y="1606"/>
                  </a:lnTo>
                  <a:lnTo>
                    <a:pt x="6495" y="1628"/>
                  </a:lnTo>
                  <a:lnTo>
                    <a:pt x="6600" y="1651"/>
                  </a:lnTo>
                  <a:lnTo>
                    <a:pt x="6703" y="1676"/>
                  </a:lnTo>
                  <a:lnTo>
                    <a:pt x="6803" y="1702"/>
                  </a:lnTo>
                  <a:lnTo>
                    <a:pt x="6901" y="1730"/>
                  </a:lnTo>
                  <a:lnTo>
                    <a:pt x="6996" y="1759"/>
                  </a:lnTo>
                  <a:lnTo>
                    <a:pt x="7087" y="1790"/>
                  </a:lnTo>
                  <a:lnTo>
                    <a:pt x="7176" y="1822"/>
                  </a:lnTo>
                  <a:lnTo>
                    <a:pt x="7262" y="1855"/>
                  </a:lnTo>
                  <a:lnTo>
                    <a:pt x="7345" y="1889"/>
                  </a:lnTo>
                  <a:lnTo>
                    <a:pt x="7425" y="1925"/>
                  </a:lnTo>
                  <a:lnTo>
                    <a:pt x="7501" y="1962"/>
                  </a:lnTo>
                  <a:lnTo>
                    <a:pt x="7574" y="1999"/>
                  </a:lnTo>
                  <a:lnTo>
                    <a:pt x="7643" y="2039"/>
                  </a:lnTo>
                  <a:lnTo>
                    <a:pt x="7709" y="2079"/>
                  </a:lnTo>
                  <a:lnTo>
                    <a:pt x="7771" y="2120"/>
                  </a:lnTo>
                  <a:lnTo>
                    <a:pt x="7829" y="2162"/>
                  </a:lnTo>
                  <a:lnTo>
                    <a:pt x="7883" y="2205"/>
                  </a:lnTo>
                  <a:lnTo>
                    <a:pt x="7933" y="2249"/>
                  </a:lnTo>
                  <a:lnTo>
                    <a:pt x="7979" y="2293"/>
                  </a:lnTo>
                  <a:lnTo>
                    <a:pt x="8020" y="2338"/>
                  </a:lnTo>
                  <a:lnTo>
                    <a:pt x="8058" y="2383"/>
                  </a:lnTo>
                  <a:lnTo>
                    <a:pt x="8091" y="2429"/>
                  </a:lnTo>
                  <a:lnTo>
                    <a:pt x="8120" y="2475"/>
                  </a:lnTo>
                  <a:lnTo>
                    <a:pt x="8144" y="2522"/>
                  </a:lnTo>
                  <a:lnTo>
                    <a:pt x="8164" y="2569"/>
                  </a:lnTo>
                  <a:lnTo>
                    <a:pt x="8180" y="2616"/>
                  </a:lnTo>
                  <a:lnTo>
                    <a:pt x="8191" y="2664"/>
                  </a:lnTo>
                  <a:lnTo>
                    <a:pt x="8198" y="2712"/>
                  </a:lnTo>
                  <a:lnTo>
                    <a:pt x="8200" y="27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16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7" y="2700"/>
                  </a:moveTo>
                  <a:lnTo>
                    <a:pt x="8450" y="2748"/>
                  </a:lnTo>
                  <a:lnTo>
                    <a:pt x="8450" y="2756"/>
                  </a:lnTo>
                  <a:lnTo>
                    <a:pt x="8450" y="2760"/>
                  </a:lnTo>
                  <a:lnTo>
                    <a:pt x="8450" y="5000"/>
                  </a:lnTo>
                  <a:lnTo>
                    <a:pt x="8450" y="7240"/>
                  </a:lnTo>
                  <a:lnTo>
                    <a:pt x="8450" y="7252"/>
                  </a:lnTo>
                  <a:lnTo>
                    <a:pt x="8447" y="7300"/>
                  </a:lnTo>
                  <a:lnTo>
                    <a:pt x="8445" y="7323"/>
                  </a:lnTo>
                  <a:lnTo>
                    <a:pt x="8439" y="7371"/>
                  </a:lnTo>
                  <a:lnTo>
                    <a:pt x="8434" y="7393"/>
                  </a:lnTo>
                  <a:lnTo>
                    <a:pt x="8423" y="7441"/>
                  </a:lnTo>
                  <a:lnTo>
                    <a:pt x="8417" y="7462"/>
                  </a:lnTo>
                  <a:lnTo>
                    <a:pt x="8401" y="7510"/>
                  </a:lnTo>
                  <a:lnTo>
                    <a:pt x="8394" y="7529"/>
                  </a:lnTo>
                  <a:lnTo>
                    <a:pt x="8374" y="7576"/>
                  </a:lnTo>
                  <a:lnTo>
                    <a:pt x="8366" y="7594"/>
                  </a:lnTo>
                  <a:lnTo>
                    <a:pt x="8341" y="7641"/>
                  </a:lnTo>
                  <a:lnTo>
                    <a:pt x="8332" y="7657"/>
                  </a:lnTo>
                  <a:lnTo>
                    <a:pt x="8303" y="7703"/>
                  </a:lnTo>
                  <a:lnTo>
                    <a:pt x="8294" y="7717"/>
                  </a:lnTo>
                  <a:lnTo>
                    <a:pt x="8261" y="7763"/>
                  </a:lnTo>
                  <a:lnTo>
                    <a:pt x="8251" y="7776"/>
                  </a:lnTo>
                  <a:lnTo>
                    <a:pt x="8213" y="7821"/>
                  </a:lnTo>
                  <a:lnTo>
                    <a:pt x="8204" y="7832"/>
                  </a:lnTo>
                  <a:lnTo>
                    <a:pt x="8162" y="7877"/>
                  </a:lnTo>
                  <a:lnTo>
                    <a:pt x="8153" y="7887"/>
                  </a:lnTo>
                  <a:lnTo>
                    <a:pt x="8107" y="7931"/>
                  </a:lnTo>
                  <a:lnTo>
                    <a:pt x="8098" y="7940"/>
                  </a:lnTo>
                  <a:lnTo>
                    <a:pt x="8048" y="7983"/>
                  </a:lnTo>
                  <a:lnTo>
                    <a:pt x="8039" y="7991"/>
                  </a:lnTo>
                  <a:lnTo>
                    <a:pt x="7985" y="8034"/>
                  </a:lnTo>
                  <a:lnTo>
                    <a:pt x="7976" y="8040"/>
                  </a:lnTo>
                  <a:lnTo>
                    <a:pt x="7918" y="8082"/>
                  </a:lnTo>
                  <a:lnTo>
                    <a:pt x="7909" y="8088"/>
                  </a:lnTo>
                  <a:lnTo>
                    <a:pt x="7847" y="8129"/>
                  </a:lnTo>
                  <a:lnTo>
                    <a:pt x="7839" y="8135"/>
                  </a:lnTo>
                  <a:lnTo>
                    <a:pt x="7774" y="8175"/>
                  </a:lnTo>
                  <a:lnTo>
                    <a:pt x="7766" y="8179"/>
                  </a:lnTo>
                  <a:lnTo>
                    <a:pt x="7697" y="8218"/>
                  </a:lnTo>
                  <a:lnTo>
                    <a:pt x="7689" y="8222"/>
                  </a:lnTo>
                  <a:lnTo>
                    <a:pt x="7616" y="8260"/>
                  </a:lnTo>
                  <a:lnTo>
                    <a:pt x="7610" y="8264"/>
                  </a:lnTo>
                  <a:lnTo>
                    <a:pt x="7533" y="8300"/>
                  </a:lnTo>
                  <a:lnTo>
                    <a:pt x="7527" y="8303"/>
                  </a:lnTo>
                  <a:lnTo>
                    <a:pt x="7447" y="8339"/>
                  </a:lnTo>
                  <a:lnTo>
                    <a:pt x="7441" y="8342"/>
                  </a:lnTo>
                  <a:lnTo>
                    <a:pt x="7358" y="8376"/>
                  </a:lnTo>
                  <a:lnTo>
                    <a:pt x="7352" y="8379"/>
                  </a:lnTo>
                  <a:lnTo>
                    <a:pt x="7266" y="8412"/>
                  </a:lnTo>
                  <a:lnTo>
                    <a:pt x="7261" y="8414"/>
                  </a:lnTo>
                  <a:lnTo>
                    <a:pt x="7172" y="8446"/>
                  </a:lnTo>
                  <a:lnTo>
                    <a:pt x="7166" y="8447"/>
                  </a:lnTo>
                  <a:lnTo>
                    <a:pt x="7074" y="8478"/>
                  </a:lnTo>
                  <a:lnTo>
                    <a:pt x="7069" y="8480"/>
                  </a:lnTo>
                  <a:lnTo>
                    <a:pt x="6974" y="8509"/>
                  </a:lnTo>
                  <a:lnTo>
                    <a:pt x="6969" y="8510"/>
                  </a:lnTo>
                  <a:lnTo>
                    <a:pt x="6872" y="8538"/>
                  </a:lnTo>
                  <a:lnTo>
                    <a:pt x="6867" y="8539"/>
                  </a:lnTo>
                  <a:lnTo>
                    <a:pt x="6766" y="8566"/>
                  </a:lnTo>
                  <a:lnTo>
                    <a:pt x="6762" y="8567"/>
                  </a:lnTo>
                  <a:lnTo>
                    <a:pt x="6659" y="8592"/>
                  </a:lnTo>
                  <a:lnTo>
                    <a:pt x="6654" y="8593"/>
                  </a:lnTo>
                  <a:lnTo>
                    <a:pt x="6549" y="8616"/>
                  </a:lnTo>
                  <a:lnTo>
                    <a:pt x="6544" y="8617"/>
                  </a:lnTo>
                  <a:lnTo>
                    <a:pt x="6437" y="8639"/>
                  </a:lnTo>
                  <a:lnTo>
                    <a:pt x="6433" y="8640"/>
                  </a:lnTo>
                  <a:lnTo>
                    <a:pt x="6324" y="8660"/>
                  </a:lnTo>
                  <a:lnTo>
                    <a:pt x="6320" y="8660"/>
                  </a:lnTo>
                  <a:lnTo>
                    <a:pt x="6209" y="8679"/>
                  </a:lnTo>
                  <a:lnTo>
                    <a:pt x="6205" y="8679"/>
                  </a:lnTo>
                  <a:lnTo>
                    <a:pt x="6093" y="8696"/>
                  </a:lnTo>
                  <a:lnTo>
                    <a:pt x="6089" y="8696"/>
                  </a:lnTo>
                  <a:lnTo>
                    <a:pt x="5976" y="8711"/>
                  </a:lnTo>
                  <a:lnTo>
                    <a:pt x="5972" y="8712"/>
                  </a:lnTo>
                  <a:lnTo>
                    <a:pt x="5857" y="8725"/>
                  </a:lnTo>
                  <a:lnTo>
                    <a:pt x="5853" y="8725"/>
                  </a:lnTo>
                  <a:lnTo>
                    <a:pt x="5737" y="8737"/>
                  </a:lnTo>
                  <a:lnTo>
                    <a:pt x="5733" y="8737"/>
                  </a:lnTo>
                  <a:lnTo>
                    <a:pt x="5617" y="8747"/>
                  </a:lnTo>
                  <a:lnTo>
                    <a:pt x="5613" y="8747"/>
                  </a:lnTo>
                  <a:lnTo>
                    <a:pt x="5495" y="8755"/>
                  </a:lnTo>
                  <a:lnTo>
                    <a:pt x="5491" y="8755"/>
                  </a:lnTo>
                  <a:lnTo>
                    <a:pt x="5372" y="8762"/>
                  </a:lnTo>
                  <a:lnTo>
                    <a:pt x="5369" y="8762"/>
                  </a:lnTo>
                  <a:lnTo>
                    <a:pt x="5249" y="8766"/>
                  </a:lnTo>
                  <a:lnTo>
                    <a:pt x="5246" y="8766"/>
                  </a:lnTo>
                  <a:lnTo>
                    <a:pt x="5126" y="8769"/>
                  </a:lnTo>
                  <a:lnTo>
                    <a:pt x="5122" y="8769"/>
                  </a:lnTo>
                  <a:lnTo>
                    <a:pt x="5002" y="8770"/>
                  </a:lnTo>
                  <a:lnTo>
                    <a:pt x="4998" y="8770"/>
                  </a:lnTo>
                  <a:lnTo>
                    <a:pt x="4878" y="8769"/>
                  </a:lnTo>
                  <a:lnTo>
                    <a:pt x="4874" y="8769"/>
                  </a:lnTo>
                  <a:lnTo>
                    <a:pt x="4754" y="8766"/>
                  </a:lnTo>
                  <a:lnTo>
                    <a:pt x="4751" y="8766"/>
                  </a:lnTo>
                  <a:lnTo>
                    <a:pt x="4631" y="8762"/>
                  </a:lnTo>
                  <a:lnTo>
                    <a:pt x="4628" y="8762"/>
                  </a:lnTo>
                  <a:lnTo>
                    <a:pt x="4509" y="8755"/>
                  </a:lnTo>
                  <a:lnTo>
                    <a:pt x="4505" y="8755"/>
                  </a:lnTo>
                  <a:lnTo>
                    <a:pt x="4387" y="8747"/>
                  </a:lnTo>
                  <a:lnTo>
                    <a:pt x="4383" y="8747"/>
                  </a:lnTo>
                  <a:lnTo>
                    <a:pt x="4267" y="8737"/>
                  </a:lnTo>
                  <a:lnTo>
                    <a:pt x="4263" y="8737"/>
                  </a:lnTo>
                  <a:lnTo>
                    <a:pt x="4147" y="8725"/>
                  </a:lnTo>
                  <a:lnTo>
                    <a:pt x="4143" y="8725"/>
                  </a:lnTo>
                  <a:lnTo>
                    <a:pt x="4028" y="8712"/>
                  </a:lnTo>
                  <a:lnTo>
                    <a:pt x="4024" y="8711"/>
                  </a:lnTo>
                  <a:lnTo>
                    <a:pt x="3911" y="8696"/>
                  </a:lnTo>
                  <a:lnTo>
                    <a:pt x="3907" y="8696"/>
                  </a:lnTo>
                  <a:lnTo>
                    <a:pt x="3795" y="8679"/>
                  </a:lnTo>
                  <a:lnTo>
                    <a:pt x="3791" y="8679"/>
                  </a:lnTo>
                  <a:lnTo>
                    <a:pt x="3680" y="8660"/>
                  </a:lnTo>
                  <a:lnTo>
                    <a:pt x="3676" y="8660"/>
                  </a:lnTo>
                  <a:lnTo>
                    <a:pt x="3567" y="8640"/>
                  </a:lnTo>
                  <a:lnTo>
                    <a:pt x="3563" y="8639"/>
                  </a:lnTo>
                  <a:lnTo>
                    <a:pt x="3456" y="8617"/>
                  </a:lnTo>
                  <a:lnTo>
                    <a:pt x="3451" y="8616"/>
                  </a:lnTo>
                  <a:lnTo>
                    <a:pt x="3346" y="8593"/>
                  </a:lnTo>
                  <a:lnTo>
                    <a:pt x="3341" y="8592"/>
                  </a:lnTo>
                  <a:lnTo>
                    <a:pt x="3238" y="8567"/>
                  </a:lnTo>
                  <a:lnTo>
                    <a:pt x="3234" y="8566"/>
                  </a:lnTo>
                  <a:lnTo>
                    <a:pt x="3133" y="8539"/>
                  </a:lnTo>
                  <a:lnTo>
                    <a:pt x="3128" y="8538"/>
                  </a:lnTo>
                  <a:lnTo>
                    <a:pt x="3031" y="8510"/>
                  </a:lnTo>
                  <a:lnTo>
                    <a:pt x="3026" y="8509"/>
                  </a:lnTo>
                  <a:lnTo>
                    <a:pt x="2931" y="8480"/>
                  </a:lnTo>
                  <a:lnTo>
                    <a:pt x="2926" y="8478"/>
                  </a:lnTo>
                  <a:lnTo>
                    <a:pt x="2834" y="8447"/>
                  </a:lnTo>
                  <a:lnTo>
                    <a:pt x="2828" y="8446"/>
                  </a:lnTo>
                  <a:lnTo>
                    <a:pt x="2739" y="8414"/>
                  </a:lnTo>
                  <a:lnTo>
                    <a:pt x="2734" y="8412"/>
                  </a:lnTo>
                  <a:lnTo>
                    <a:pt x="2648" y="8379"/>
                  </a:lnTo>
                  <a:lnTo>
                    <a:pt x="2642" y="8376"/>
                  </a:lnTo>
                  <a:lnTo>
                    <a:pt x="2559" y="8342"/>
                  </a:lnTo>
                  <a:lnTo>
                    <a:pt x="2553" y="8339"/>
                  </a:lnTo>
                  <a:lnTo>
                    <a:pt x="2473" y="8303"/>
                  </a:lnTo>
                  <a:lnTo>
                    <a:pt x="2467" y="8300"/>
                  </a:lnTo>
                  <a:lnTo>
                    <a:pt x="2390" y="8264"/>
                  </a:lnTo>
                  <a:lnTo>
                    <a:pt x="2384" y="8260"/>
                  </a:lnTo>
                  <a:lnTo>
                    <a:pt x="2311" y="8222"/>
                  </a:lnTo>
                  <a:lnTo>
                    <a:pt x="2303" y="8218"/>
                  </a:lnTo>
                  <a:lnTo>
                    <a:pt x="2234" y="8179"/>
                  </a:lnTo>
                  <a:lnTo>
                    <a:pt x="2226" y="8175"/>
                  </a:lnTo>
                  <a:lnTo>
                    <a:pt x="2161" y="8135"/>
                  </a:lnTo>
                  <a:lnTo>
                    <a:pt x="2153" y="8129"/>
                  </a:lnTo>
                  <a:lnTo>
                    <a:pt x="2091" y="8088"/>
                  </a:lnTo>
                  <a:lnTo>
                    <a:pt x="2082" y="8082"/>
                  </a:lnTo>
                  <a:lnTo>
                    <a:pt x="2024" y="8040"/>
                  </a:lnTo>
                  <a:lnTo>
                    <a:pt x="2015" y="8034"/>
                  </a:lnTo>
                  <a:lnTo>
                    <a:pt x="1961" y="7991"/>
                  </a:lnTo>
                  <a:lnTo>
                    <a:pt x="1952" y="7983"/>
                  </a:lnTo>
                  <a:lnTo>
                    <a:pt x="1902" y="7940"/>
                  </a:lnTo>
                  <a:lnTo>
                    <a:pt x="1893" y="7931"/>
                  </a:lnTo>
                  <a:lnTo>
                    <a:pt x="1847" y="7887"/>
                  </a:lnTo>
                  <a:lnTo>
                    <a:pt x="1838" y="7877"/>
                  </a:lnTo>
                  <a:lnTo>
                    <a:pt x="1796" y="7832"/>
                  </a:lnTo>
                  <a:lnTo>
                    <a:pt x="1787" y="7821"/>
                  </a:lnTo>
                  <a:lnTo>
                    <a:pt x="1749" y="7776"/>
                  </a:lnTo>
                  <a:lnTo>
                    <a:pt x="1739" y="7763"/>
                  </a:lnTo>
                  <a:lnTo>
                    <a:pt x="1706" y="7717"/>
                  </a:lnTo>
                  <a:lnTo>
                    <a:pt x="1697" y="7703"/>
                  </a:lnTo>
                  <a:lnTo>
                    <a:pt x="1668" y="7657"/>
                  </a:lnTo>
                  <a:lnTo>
                    <a:pt x="1659" y="7641"/>
                  </a:lnTo>
                  <a:lnTo>
                    <a:pt x="1634" y="7594"/>
                  </a:lnTo>
                  <a:lnTo>
                    <a:pt x="1626" y="7576"/>
                  </a:lnTo>
                  <a:lnTo>
                    <a:pt x="1606" y="7529"/>
                  </a:lnTo>
                  <a:lnTo>
                    <a:pt x="1599" y="7510"/>
                  </a:lnTo>
                  <a:lnTo>
                    <a:pt x="1583" y="7462"/>
                  </a:lnTo>
                  <a:lnTo>
                    <a:pt x="1577" y="7441"/>
                  </a:lnTo>
                  <a:lnTo>
                    <a:pt x="1566" y="7393"/>
                  </a:lnTo>
                  <a:lnTo>
                    <a:pt x="1561" y="7371"/>
                  </a:lnTo>
                  <a:lnTo>
                    <a:pt x="1555" y="7323"/>
                  </a:lnTo>
                  <a:lnTo>
                    <a:pt x="1553" y="7300"/>
                  </a:lnTo>
                  <a:lnTo>
                    <a:pt x="1550" y="7252"/>
                  </a:lnTo>
                  <a:lnTo>
                    <a:pt x="1550" y="7240"/>
                  </a:lnTo>
                  <a:lnTo>
                    <a:pt x="1550" y="5000"/>
                  </a:lnTo>
                  <a:lnTo>
                    <a:pt x="1550" y="2760"/>
                  </a:lnTo>
                  <a:lnTo>
                    <a:pt x="1550" y="2756"/>
                  </a:lnTo>
                  <a:lnTo>
                    <a:pt x="1550" y="2748"/>
                  </a:lnTo>
                  <a:lnTo>
                    <a:pt x="1553" y="2700"/>
                  </a:lnTo>
                  <a:lnTo>
                    <a:pt x="1555" y="2677"/>
                  </a:lnTo>
                  <a:lnTo>
                    <a:pt x="1561" y="2629"/>
                  </a:lnTo>
                  <a:lnTo>
                    <a:pt x="1566" y="2607"/>
                  </a:lnTo>
                  <a:lnTo>
                    <a:pt x="1577" y="2559"/>
                  </a:lnTo>
                  <a:lnTo>
                    <a:pt x="1583" y="2538"/>
                  </a:lnTo>
                  <a:lnTo>
                    <a:pt x="1599" y="2490"/>
                  </a:lnTo>
                  <a:lnTo>
                    <a:pt x="1606" y="2471"/>
                  </a:lnTo>
                  <a:lnTo>
                    <a:pt x="1626" y="2424"/>
                  </a:lnTo>
                  <a:lnTo>
                    <a:pt x="1634" y="2406"/>
                  </a:lnTo>
                  <a:lnTo>
                    <a:pt x="1659" y="2359"/>
                  </a:lnTo>
                  <a:lnTo>
                    <a:pt x="1668" y="2343"/>
                  </a:lnTo>
                  <a:lnTo>
                    <a:pt x="1697" y="2297"/>
                  </a:lnTo>
                  <a:lnTo>
                    <a:pt x="1706" y="2283"/>
                  </a:lnTo>
                  <a:lnTo>
                    <a:pt x="1739" y="2237"/>
                  </a:lnTo>
                  <a:lnTo>
                    <a:pt x="1749" y="2224"/>
                  </a:lnTo>
                  <a:lnTo>
                    <a:pt x="1787" y="2179"/>
                  </a:lnTo>
                  <a:lnTo>
                    <a:pt x="1796" y="2168"/>
                  </a:lnTo>
                  <a:lnTo>
                    <a:pt x="1838" y="2123"/>
                  </a:lnTo>
                  <a:lnTo>
                    <a:pt x="1847" y="2113"/>
                  </a:lnTo>
                  <a:lnTo>
                    <a:pt x="1893" y="2069"/>
                  </a:lnTo>
                  <a:lnTo>
                    <a:pt x="1902" y="2060"/>
                  </a:lnTo>
                  <a:lnTo>
                    <a:pt x="1952" y="2017"/>
                  </a:lnTo>
                  <a:lnTo>
                    <a:pt x="1961" y="2009"/>
                  </a:lnTo>
                  <a:lnTo>
                    <a:pt x="2015" y="1966"/>
                  </a:lnTo>
                  <a:lnTo>
                    <a:pt x="2024" y="1960"/>
                  </a:lnTo>
                  <a:lnTo>
                    <a:pt x="2082" y="1918"/>
                  </a:lnTo>
                  <a:lnTo>
                    <a:pt x="2091" y="1912"/>
                  </a:lnTo>
                  <a:lnTo>
                    <a:pt x="2153" y="1871"/>
                  </a:lnTo>
                  <a:lnTo>
                    <a:pt x="2161" y="1865"/>
                  </a:lnTo>
                  <a:lnTo>
                    <a:pt x="2226" y="1825"/>
                  </a:lnTo>
                  <a:lnTo>
                    <a:pt x="2234" y="1821"/>
                  </a:lnTo>
                  <a:lnTo>
                    <a:pt x="2303" y="1782"/>
                  </a:lnTo>
                  <a:lnTo>
                    <a:pt x="2311" y="1778"/>
                  </a:lnTo>
                  <a:lnTo>
                    <a:pt x="2384" y="1740"/>
                  </a:lnTo>
                  <a:lnTo>
                    <a:pt x="2390" y="1736"/>
                  </a:lnTo>
                  <a:lnTo>
                    <a:pt x="2467" y="1700"/>
                  </a:lnTo>
                  <a:lnTo>
                    <a:pt x="2473" y="1697"/>
                  </a:lnTo>
                  <a:lnTo>
                    <a:pt x="2553" y="1661"/>
                  </a:lnTo>
                  <a:lnTo>
                    <a:pt x="2559" y="1658"/>
                  </a:lnTo>
                  <a:lnTo>
                    <a:pt x="2642" y="1624"/>
                  </a:lnTo>
                  <a:lnTo>
                    <a:pt x="2648" y="1621"/>
                  </a:lnTo>
                  <a:lnTo>
                    <a:pt x="2734" y="1588"/>
                  </a:lnTo>
                  <a:lnTo>
                    <a:pt x="2739" y="1586"/>
                  </a:lnTo>
                  <a:lnTo>
                    <a:pt x="2828" y="1554"/>
                  </a:lnTo>
                  <a:lnTo>
                    <a:pt x="2834" y="1553"/>
                  </a:lnTo>
                  <a:lnTo>
                    <a:pt x="2926" y="1522"/>
                  </a:lnTo>
                  <a:lnTo>
                    <a:pt x="2931" y="1520"/>
                  </a:lnTo>
                  <a:lnTo>
                    <a:pt x="3026" y="1491"/>
                  </a:lnTo>
                  <a:lnTo>
                    <a:pt x="3031" y="1490"/>
                  </a:lnTo>
                  <a:lnTo>
                    <a:pt x="3128" y="1462"/>
                  </a:lnTo>
                  <a:lnTo>
                    <a:pt x="3133" y="1461"/>
                  </a:lnTo>
                  <a:lnTo>
                    <a:pt x="3234" y="1434"/>
                  </a:lnTo>
                  <a:lnTo>
                    <a:pt x="3238" y="1433"/>
                  </a:lnTo>
                  <a:lnTo>
                    <a:pt x="3341" y="1408"/>
                  </a:lnTo>
                  <a:lnTo>
                    <a:pt x="3346" y="1407"/>
                  </a:lnTo>
                  <a:lnTo>
                    <a:pt x="3451" y="1384"/>
                  </a:lnTo>
                  <a:lnTo>
                    <a:pt x="3456" y="1383"/>
                  </a:lnTo>
                  <a:lnTo>
                    <a:pt x="3563" y="1361"/>
                  </a:lnTo>
                  <a:lnTo>
                    <a:pt x="3567" y="1360"/>
                  </a:lnTo>
                  <a:lnTo>
                    <a:pt x="3676" y="1340"/>
                  </a:lnTo>
                  <a:lnTo>
                    <a:pt x="3680" y="1340"/>
                  </a:lnTo>
                  <a:lnTo>
                    <a:pt x="3791" y="1321"/>
                  </a:lnTo>
                  <a:lnTo>
                    <a:pt x="3795" y="1321"/>
                  </a:lnTo>
                  <a:lnTo>
                    <a:pt x="3907" y="1304"/>
                  </a:lnTo>
                  <a:lnTo>
                    <a:pt x="3911" y="1304"/>
                  </a:lnTo>
                  <a:lnTo>
                    <a:pt x="4024" y="1289"/>
                  </a:lnTo>
                  <a:lnTo>
                    <a:pt x="4028" y="1288"/>
                  </a:lnTo>
                  <a:lnTo>
                    <a:pt x="4143" y="1275"/>
                  </a:lnTo>
                  <a:lnTo>
                    <a:pt x="4147" y="1275"/>
                  </a:lnTo>
                  <a:lnTo>
                    <a:pt x="4263" y="1263"/>
                  </a:lnTo>
                  <a:lnTo>
                    <a:pt x="4267" y="1263"/>
                  </a:lnTo>
                  <a:lnTo>
                    <a:pt x="4383" y="1253"/>
                  </a:lnTo>
                  <a:lnTo>
                    <a:pt x="4387" y="1253"/>
                  </a:lnTo>
                  <a:lnTo>
                    <a:pt x="4505" y="1245"/>
                  </a:lnTo>
                  <a:lnTo>
                    <a:pt x="4509" y="1245"/>
                  </a:lnTo>
                  <a:lnTo>
                    <a:pt x="4628" y="1238"/>
                  </a:lnTo>
                  <a:lnTo>
                    <a:pt x="4631" y="1238"/>
                  </a:lnTo>
                  <a:lnTo>
                    <a:pt x="4751" y="1234"/>
                  </a:lnTo>
                  <a:lnTo>
                    <a:pt x="4754" y="1234"/>
                  </a:lnTo>
                  <a:lnTo>
                    <a:pt x="4874" y="1231"/>
                  </a:lnTo>
                  <a:lnTo>
                    <a:pt x="4878" y="1231"/>
                  </a:lnTo>
                  <a:lnTo>
                    <a:pt x="4998" y="1230"/>
                  </a:lnTo>
                  <a:lnTo>
                    <a:pt x="5002" y="1230"/>
                  </a:lnTo>
                  <a:lnTo>
                    <a:pt x="5122" y="1231"/>
                  </a:lnTo>
                  <a:lnTo>
                    <a:pt x="5126" y="1231"/>
                  </a:lnTo>
                  <a:lnTo>
                    <a:pt x="5246" y="1234"/>
                  </a:lnTo>
                  <a:lnTo>
                    <a:pt x="5249" y="1234"/>
                  </a:lnTo>
                  <a:lnTo>
                    <a:pt x="5369" y="1238"/>
                  </a:lnTo>
                  <a:lnTo>
                    <a:pt x="5372" y="1238"/>
                  </a:lnTo>
                  <a:lnTo>
                    <a:pt x="5491" y="1245"/>
                  </a:lnTo>
                  <a:lnTo>
                    <a:pt x="5495" y="1245"/>
                  </a:lnTo>
                  <a:lnTo>
                    <a:pt x="5613" y="1253"/>
                  </a:lnTo>
                  <a:lnTo>
                    <a:pt x="5617" y="1253"/>
                  </a:lnTo>
                  <a:lnTo>
                    <a:pt x="5733" y="1263"/>
                  </a:lnTo>
                  <a:lnTo>
                    <a:pt x="5737" y="1263"/>
                  </a:lnTo>
                  <a:lnTo>
                    <a:pt x="5853" y="1275"/>
                  </a:lnTo>
                  <a:lnTo>
                    <a:pt x="5857" y="1275"/>
                  </a:lnTo>
                  <a:lnTo>
                    <a:pt x="5972" y="1288"/>
                  </a:lnTo>
                  <a:lnTo>
                    <a:pt x="5976" y="1289"/>
                  </a:lnTo>
                  <a:lnTo>
                    <a:pt x="6089" y="1304"/>
                  </a:lnTo>
                  <a:lnTo>
                    <a:pt x="6093" y="1304"/>
                  </a:lnTo>
                  <a:lnTo>
                    <a:pt x="6205" y="1321"/>
                  </a:lnTo>
                  <a:lnTo>
                    <a:pt x="6209" y="1321"/>
                  </a:lnTo>
                  <a:lnTo>
                    <a:pt x="6320" y="1340"/>
                  </a:lnTo>
                  <a:lnTo>
                    <a:pt x="6324" y="1340"/>
                  </a:lnTo>
                  <a:lnTo>
                    <a:pt x="6433" y="1360"/>
                  </a:lnTo>
                  <a:lnTo>
                    <a:pt x="6437" y="1361"/>
                  </a:lnTo>
                  <a:lnTo>
                    <a:pt x="6544" y="1383"/>
                  </a:lnTo>
                  <a:lnTo>
                    <a:pt x="6549" y="1384"/>
                  </a:lnTo>
                  <a:lnTo>
                    <a:pt x="6654" y="1407"/>
                  </a:lnTo>
                  <a:lnTo>
                    <a:pt x="6659" y="1408"/>
                  </a:lnTo>
                  <a:lnTo>
                    <a:pt x="6762" y="1433"/>
                  </a:lnTo>
                  <a:lnTo>
                    <a:pt x="6766" y="1434"/>
                  </a:lnTo>
                  <a:lnTo>
                    <a:pt x="6867" y="1461"/>
                  </a:lnTo>
                  <a:lnTo>
                    <a:pt x="6872" y="1462"/>
                  </a:lnTo>
                  <a:lnTo>
                    <a:pt x="6969" y="1490"/>
                  </a:lnTo>
                  <a:lnTo>
                    <a:pt x="6974" y="1491"/>
                  </a:lnTo>
                  <a:lnTo>
                    <a:pt x="7069" y="1520"/>
                  </a:lnTo>
                  <a:lnTo>
                    <a:pt x="7074" y="1522"/>
                  </a:lnTo>
                  <a:lnTo>
                    <a:pt x="7166" y="1553"/>
                  </a:lnTo>
                  <a:lnTo>
                    <a:pt x="7172" y="1554"/>
                  </a:lnTo>
                  <a:lnTo>
                    <a:pt x="7261" y="1586"/>
                  </a:lnTo>
                  <a:lnTo>
                    <a:pt x="7266" y="1588"/>
                  </a:lnTo>
                  <a:lnTo>
                    <a:pt x="7352" y="1621"/>
                  </a:lnTo>
                  <a:lnTo>
                    <a:pt x="7358" y="1624"/>
                  </a:lnTo>
                  <a:lnTo>
                    <a:pt x="7441" y="1658"/>
                  </a:lnTo>
                  <a:lnTo>
                    <a:pt x="7447" y="1661"/>
                  </a:lnTo>
                  <a:lnTo>
                    <a:pt x="7527" y="1697"/>
                  </a:lnTo>
                  <a:lnTo>
                    <a:pt x="7533" y="1700"/>
                  </a:lnTo>
                  <a:lnTo>
                    <a:pt x="7610" y="1736"/>
                  </a:lnTo>
                  <a:lnTo>
                    <a:pt x="7616" y="1740"/>
                  </a:lnTo>
                  <a:lnTo>
                    <a:pt x="7689" y="1778"/>
                  </a:lnTo>
                  <a:lnTo>
                    <a:pt x="7697" y="1782"/>
                  </a:lnTo>
                  <a:lnTo>
                    <a:pt x="7766" y="1821"/>
                  </a:lnTo>
                  <a:lnTo>
                    <a:pt x="7774" y="1825"/>
                  </a:lnTo>
                  <a:lnTo>
                    <a:pt x="7839" y="1865"/>
                  </a:lnTo>
                  <a:lnTo>
                    <a:pt x="7847" y="1871"/>
                  </a:lnTo>
                  <a:lnTo>
                    <a:pt x="7909" y="1912"/>
                  </a:lnTo>
                  <a:lnTo>
                    <a:pt x="7918" y="1918"/>
                  </a:lnTo>
                  <a:lnTo>
                    <a:pt x="7976" y="1960"/>
                  </a:lnTo>
                  <a:lnTo>
                    <a:pt x="7985" y="1966"/>
                  </a:lnTo>
                  <a:lnTo>
                    <a:pt x="8039" y="2009"/>
                  </a:lnTo>
                  <a:lnTo>
                    <a:pt x="8048" y="2017"/>
                  </a:lnTo>
                  <a:lnTo>
                    <a:pt x="8098" y="2060"/>
                  </a:lnTo>
                  <a:lnTo>
                    <a:pt x="8107" y="2069"/>
                  </a:lnTo>
                  <a:lnTo>
                    <a:pt x="8153" y="2113"/>
                  </a:lnTo>
                  <a:lnTo>
                    <a:pt x="8162" y="2123"/>
                  </a:lnTo>
                  <a:lnTo>
                    <a:pt x="8204" y="2168"/>
                  </a:lnTo>
                  <a:lnTo>
                    <a:pt x="8213" y="2179"/>
                  </a:lnTo>
                  <a:lnTo>
                    <a:pt x="8251" y="2224"/>
                  </a:lnTo>
                  <a:lnTo>
                    <a:pt x="8261" y="2237"/>
                  </a:lnTo>
                  <a:lnTo>
                    <a:pt x="8294" y="2283"/>
                  </a:lnTo>
                  <a:lnTo>
                    <a:pt x="8303" y="2297"/>
                  </a:lnTo>
                  <a:lnTo>
                    <a:pt x="8332" y="2343"/>
                  </a:lnTo>
                  <a:lnTo>
                    <a:pt x="8341" y="2359"/>
                  </a:lnTo>
                  <a:lnTo>
                    <a:pt x="8366" y="2406"/>
                  </a:lnTo>
                  <a:lnTo>
                    <a:pt x="8374" y="2424"/>
                  </a:lnTo>
                  <a:lnTo>
                    <a:pt x="8394" y="2471"/>
                  </a:lnTo>
                  <a:lnTo>
                    <a:pt x="8401" y="2490"/>
                  </a:lnTo>
                  <a:lnTo>
                    <a:pt x="8417" y="2538"/>
                  </a:lnTo>
                  <a:lnTo>
                    <a:pt x="8423" y="2559"/>
                  </a:lnTo>
                  <a:lnTo>
                    <a:pt x="8434" y="2607"/>
                  </a:lnTo>
                  <a:lnTo>
                    <a:pt x="8439" y="2629"/>
                  </a:lnTo>
                  <a:lnTo>
                    <a:pt x="8445" y="2677"/>
                  </a:lnTo>
                  <a:lnTo>
                    <a:pt x="8447" y="2700"/>
                  </a:lnTo>
                  <a:close/>
                  <a:moveTo>
                    <a:pt x="2082" y="3602"/>
                  </a:moveTo>
                  <a:lnTo>
                    <a:pt x="2050" y="3579"/>
                  </a:lnTo>
                  <a:lnTo>
                    <a:pt x="2050" y="4994"/>
                  </a:lnTo>
                  <a:lnTo>
                    <a:pt x="2051" y="5025"/>
                  </a:lnTo>
                  <a:lnTo>
                    <a:pt x="2055" y="5050"/>
                  </a:lnTo>
                  <a:lnTo>
                    <a:pt x="2061" y="5076"/>
                  </a:lnTo>
                  <a:lnTo>
                    <a:pt x="2070" y="5103"/>
                  </a:lnTo>
                  <a:lnTo>
                    <a:pt x="2082" y="5131"/>
                  </a:lnTo>
                  <a:lnTo>
                    <a:pt x="2098" y="5161"/>
                  </a:lnTo>
                  <a:lnTo>
                    <a:pt x="2117" y="5192"/>
                  </a:lnTo>
                  <a:lnTo>
                    <a:pt x="2140" y="5224"/>
                  </a:lnTo>
                  <a:lnTo>
                    <a:pt x="2168" y="5258"/>
                  </a:lnTo>
                  <a:lnTo>
                    <a:pt x="2200" y="5292"/>
                  </a:lnTo>
                  <a:lnTo>
                    <a:pt x="2236" y="5327"/>
                  </a:lnTo>
                  <a:lnTo>
                    <a:pt x="2277" y="5363"/>
                  </a:lnTo>
                  <a:lnTo>
                    <a:pt x="2322" y="5399"/>
                  </a:lnTo>
                  <a:lnTo>
                    <a:pt x="2372" y="5435"/>
                  </a:lnTo>
                  <a:lnTo>
                    <a:pt x="2426" y="5470"/>
                  </a:lnTo>
                  <a:lnTo>
                    <a:pt x="2483" y="5506"/>
                  </a:lnTo>
                  <a:lnTo>
                    <a:pt x="2545" y="5541"/>
                  </a:lnTo>
                  <a:lnTo>
                    <a:pt x="2611" y="5575"/>
                  </a:lnTo>
                  <a:lnTo>
                    <a:pt x="2681" y="5609"/>
                  </a:lnTo>
                  <a:lnTo>
                    <a:pt x="2754" y="5641"/>
                  </a:lnTo>
                  <a:lnTo>
                    <a:pt x="2831" y="5673"/>
                  </a:lnTo>
                  <a:lnTo>
                    <a:pt x="2911" y="5704"/>
                  </a:lnTo>
                  <a:lnTo>
                    <a:pt x="2994" y="5734"/>
                  </a:lnTo>
                  <a:lnTo>
                    <a:pt x="3081" y="5763"/>
                  </a:lnTo>
                  <a:lnTo>
                    <a:pt x="3170" y="5790"/>
                  </a:lnTo>
                  <a:lnTo>
                    <a:pt x="3263" y="5817"/>
                  </a:lnTo>
                  <a:lnTo>
                    <a:pt x="3358" y="5842"/>
                  </a:lnTo>
                  <a:lnTo>
                    <a:pt x="3456" y="5865"/>
                  </a:lnTo>
                  <a:lnTo>
                    <a:pt x="3557" y="5888"/>
                  </a:lnTo>
                  <a:lnTo>
                    <a:pt x="3659" y="5908"/>
                  </a:lnTo>
                  <a:lnTo>
                    <a:pt x="3764" y="5927"/>
                  </a:lnTo>
                  <a:lnTo>
                    <a:pt x="3870" y="5945"/>
                  </a:lnTo>
                  <a:lnTo>
                    <a:pt x="3978" y="5961"/>
                  </a:lnTo>
                  <a:lnTo>
                    <a:pt x="4087" y="5975"/>
                  </a:lnTo>
                  <a:lnTo>
                    <a:pt x="4198" y="5988"/>
                  </a:lnTo>
                  <a:lnTo>
                    <a:pt x="4310" y="5999"/>
                  </a:lnTo>
                  <a:lnTo>
                    <a:pt x="4423" y="6008"/>
                  </a:lnTo>
                  <a:lnTo>
                    <a:pt x="4537" y="6016"/>
                  </a:lnTo>
                  <a:lnTo>
                    <a:pt x="4652" y="6022"/>
                  </a:lnTo>
                  <a:lnTo>
                    <a:pt x="4767" y="6027"/>
                  </a:lnTo>
                  <a:lnTo>
                    <a:pt x="4883" y="6029"/>
                  </a:lnTo>
                  <a:lnTo>
                    <a:pt x="5000" y="6030"/>
                  </a:lnTo>
                  <a:lnTo>
                    <a:pt x="5117" y="6029"/>
                  </a:lnTo>
                  <a:lnTo>
                    <a:pt x="5233" y="6027"/>
                  </a:lnTo>
                  <a:lnTo>
                    <a:pt x="5348" y="6022"/>
                  </a:lnTo>
                  <a:lnTo>
                    <a:pt x="5463" y="6016"/>
                  </a:lnTo>
                  <a:lnTo>
                    <a:pt x="5577" y="6008"/>
                  </a:lnTo>
                  <a:lnTo>
                    <a:pt x="5690" y="5999"/>
                  </a:lnTo>
                  <a:lnTo>
                    <a:pt x="5802" y="5988"/>
                  </a:lnTo>
                  <a:lnTo>
                    <a:pt x="5913" y="5975"/>
                  </a:lnTo>
                  <a:lnTo>
                    <a:pt x="6022" y="5961"/>
                  </a:lnTo>
                  <a:lnTo>
                    <a:pt x="6130" y="5945"/>
                  </a:lnTo>
                  <a:lnTo>
                    <a:pt x="6236" y="5927"/>
                  </a:lnTo>
                  <a:lnTo>
                    <a:pt x="6341" y="5908"/>
                  </a:lnTo>
                  <a:lnTo>
                    <a:pt x="6443" y="5888"/>
                  </a:lnTo>
                  <a:lnTo>
                    <a:pt x="6544" y="5865"/>
                  </a:lnTo>
                  <a:lnTo>
                    <a:pt x="6642" y="5842"/>
                  </a:lnTo>
                  <a:lnTo>
                    <a:pt x="6737" y="5817"/>
                  </a:lnTo>
                  <a:lnTo>
                    <a:pt x="6830" y="5790"/>
                  </a:lnTo>
                  <a:lnTo>
                    <a:pt x="6919" y="5763"/>
                  </a:lnTo>
                  <a:lnTo>
                    <a:pt x="7006" y="5734"/>
                  </a:lnTo>
                  <a:lnTo>
                    <a:pt x="7089" y="5704"/>
                  </a:lnTo>
                  <a:lnTo>
                    <a:pt x="7169" y="5673"/>
                  </a:lnTo>
                  <a:lnTo>
                    <a:pt x="7246" y="5641"/>
                  </a:lnTo>
                  <a:lnTo>
                    <a:pt x="7319" y="5609"/>
                  </a:lnTo>
                  <a:lnTo>
                    <a:pt x="7389" y="5575"/>
                  </a:lnTo>
                  <a:lnTo>
                    <a:pt x="7455" y="5541"/>
                  </a:lnTo>
                  <a:lnTo>
                    <a:pt x="7517" y="5506"/>
                  </a:lnTo>
                  <a:lnTo>
                    <a:pt x="7574" y="5470"/>
                  </a:lnTo>
                  <a:lnTo>
                    <a:pt x="7628" y="5435"/>
                  </a:lnTo>
                  <a:lnTo>
                    <a:pt x="7678" y="5399"/>
                  </a:lnTo>
                  <a:lnTo>
                    <a:pt x="7723" y="5363"/>
                  </a:lnTo>
                  <a:lnTo>
                    <a:pt x="7764" y="5327"/>
                  </a:lnTo>
                  <a:lnTo>
                    <a:pt x="7800" y="5292"/>
                  </a:lnTo>
                  <a:lnTo>
                    <a:pt x="7832" y="5258"/>
                  </a:lnTo>
                  <a:lnTo>
                    <a:pt x="7860" y="5224"/>
                  </a:lnTo>
                  <a:lnTo>
                    <a:pt x="7883" y="5192"/>
                  </a:lnTo>
                  <a:lnTo>
                    <a:pt x="7902" y="5161"/>
                  </a:lnTo>
                  <a:lnTo>
                    <a:pt x="7918" y="5131"/>
                  </a:lnTo>
                  <a:lnTo>
                    <a:pt x="7930" y="5103"/>
                  </a:lnTo>
                  <a:lnTo>
                    <a:pt x="7939" y="5076"/>
                  </a:lnTo>
                  <a:lnTo>
                    <a:pt x="7945" y="5050"/>
                  </a:lnTo>
                  <a:lnTo>
                    <a:pt x="7949" y="5025"/>
                  </a:lnTo>
                  <a:lnTo>
                    <a:pt x="7950" y="4994"/>
                  </a:lnTo>
                  <a:lnTo>
                    <a:pt x="7950" y="3579"/>
                  </a:lnTo>
                  <a:lnTo>
                    <a:pt x="7918" y="3602"/>
                  </a:lnTo>
                  <a:lnTo>
                    <a:pt x="7909" y="3608"/>
                  </a:lnTo>
                  <a:lnTo>
                    <a:pt x="7847" y="3649"/>
                  </a:lnTo>
                  <a:lnTo>
                    <a:pt x="7839" y="3655"/>
                  </a:lnTo>
                  <a:lnTo>
                    <a:pt x="7774" y="3695"/>
                  </a:lnTo>
                  <a:lnTo>
                    <a:pt x="7766" y="3699"/>
                  </a:lnTo>
                  <a:lnTo>
                    <a:pt x="7697" y="3738"/>
                  </a:lnTo>
                  <a:lnTo>
                    <a:pt x="7689" y="3742"/>
                  </a:lnTo>
                  <a:lnTo>
                    <a:pt x="7616" y="3780"/>
                  </a:lnTo>
                  <a:lnTo>
                    <a:pt x="7610" y="3784"/>
                  </a:lnTo>
                  <a:lnTo>
                    <a:pt x="7533" y="3820"/>
                  </a:lnTo>
                  <a:lnTo>
                    <a:pt x="7527" y="3823"/>
                  </a:lnTo>
                  <a:lnTo>
                    <a:pt x="7447" y="3859"/>
                  </a:lnTo>
                  <a:lnTo>
                    <a:pt x="7441" y="3862"/>
                  </a:lnTo>
                  <a:lnTo>
                    <a:pt x="7358" y="3896"/>
                  </a:lnTo>
                  <a:lnTo>
                    <a:pt x="7352" y="3899"/>
                  </a:lnTo>
                  <a:lnTo>
                    <a:pt x="7266" y="3932"/>
                  </a:lnTo>
                  <a:lnTo>
                    <a:pt x="7261" y="3934"/>
                  </a:lnTo>
                  <a:lnTo>
                    <a:pt x="7172" y="3966"/>
                  </a:lnTo>
                  <a:lnTo>
                    <a:pt x="7166" y="3967"/>
                  </a:lnTo>
                  <a:lnTo>
                    <a:pt x="7074" y="3998"/>
                  </a:lnTo>
                  <a:lnTo>
                    <a:pt x="7069" y="4000"/>
                  </a:lnTo>
                  <a:lnTo>
                    <a:pt x="6974" y="4029"/>
                  </a:lnTo>
                  <a:lnTo>
                    <a:pt x="6969" y="4030"/>
                  </a:lnTo>
                  <a:lnTo>
                    <a:pt x="6872" y="4058"/>
                  </a:lnTo>
                  <a:lnTo>
                    <a:pt x="6867" y="4059"/>
                  </a:lnTo>
                  <a:lnTo>
                    <a:pt x="6766" y="4086"/>
                  </a:lnTo>
                  <a:lnTo>
                    <a:pt x="6762" y="4087"/>
                  </a:lnTo>
                  <a:lnTo>
                    <a:pt x="6659" y="4112"/>
                  </a:lnTo>
                  <a:lnTo>
                    <a:pt x="6654" y="4113"/>
                  </a:lnTo>
                  <a:lnTo>
                    <a:pt x="6549" y="4136"/>
                  </a:lnTo>
                  <a:lnTo>
                    <a:pt x="6544" y="4137"/>
                  </a:lnTo>
                  <a:lnTo>
                    <a:pt x="6437" y="4159"/>
                  </a:lnTo>
                  <a:lnTo>
                    <a:pt x="6433" y="4160"/>
                  </a:lnTo>
                  <a:lnTo>
                    <a:pt x="6324" y="4180"/>
                  </a:lnTo>
                  <a:lnTo>
                    <a:pt x="6320" y="4180"/>
                  </a:lnTo>
                  <a:lnTo>
                    <a:pt x="6209" y="4199"/>
                  </a:lnTo>
                  <a:lnTo>
                    <a:pt x="6205" y="4199"/>
                  </a:lnTo>
                  <a:lnTo>
                    <a:pt x="6093" y="4216"/>
                  </a:lnTo>
                  <a:lnTo>
                    <a:pt x="6089" y="4216"/>
                  </a:lnTo>
                  <a:lnTo>
                    <a:pt x="5976" y="4231"/>
                  </a:lnTo>
                  <a:lnTo>
                    <a:pt x="5972" y="4232"/>
                  </a:lnTo>
                  <a:lnTo>
                    <a:pt x="5857" y="4245"/>
                  </a:lnTo>
                  <a:lnTo>
                    <a:pt x="5853" y="4245"/>
                  </a:lnTo>
                  <a:lnTo>
                    <a:pt x="5737" y="4257"/>
                  </a:lnTo>
                  <a:lnTo>
                    <a:pt x="5733" y="4257"/>
                  </a:lnTo>
                  <a:lnTo>
                    <a:pt x="5617" y="4267"/>
                  </a:lnTo>
                  <a:lnTo>
                    <a:pt x="5613" y="4267"/>
                  </a:lnTo>
                  <a:lnTo>
                    <a:pt x="5495" y="4275"/>
                  </a:lnTo>
                  <a:lnTo>
                    <a:pt x="5491" y="4275"/>
                  </a:lnTo>
                  <a:lnTo>
                    <a:pt x="5372" y="4282"/>
                  </a:lnTo>
                  <a:lnTo>
                    <a:pt x="5369" y="4282"/>
                  </a:lnTo>
                  <a:lnTo>
                    <a:pt x="5249" y="4286"/>
                  </a:lnTo>
                  <a:lnTo>
                    <a:pt x="5246" y="4286"/>
                  </a:lnTo>
                  <a:lnTo>
                    <a:pt x="5126" y="4289"/>
                  </a:lnTo>
                  <a:lnTo>
                    <a:pt x="5122" y="4289"/>
                  </a:lnTo>
                  <a:lnTo>
                    <a:pt x="5002" y="4290"/>
                  </a:lnTo>
                  <a:lnTo>
                    <a:pt x="4998" y="4290"/>
                  </a:lnTo>
                  <a:lnTo>
                    <a:pt x="4878" y="4289"/>
                  </a:lnTo>
                  <a:lnTo>
                    <a:pt x="4874" y="4289"/>
                  </a:lnTo>
                  <a:lnTo>
                    <a:pt x="4754" y="4286"/>
                  </a:lnTo>
                  <a:lnTo>
                    <a:pt x="4751" y="4286"/>
                  </a:lnTo>
                  <a:lnTo>
                    <a:pt x="4631" y="4282"/>
                  </a:lnTo>
                  <a:lnTo>
                    <a:pt x="4628" y="4282"/>
                  </a:lnTo>
                  <a:lnTo>
                    <a:pt x="4509" y="4275"/>
                  </a:lnTo>
                  <a:lnTo>
                    <a:pt x="4505" y="4275"/>
                  </a:lnTo>
                  <a:lnTo>
                    <a:pt x="4387" y="4267"/>
                  </a:lnTo>
                  <a:lnTo>
                    <a:pt x="4383" y="4267"/>
                  </a:lnTo>
                  <a:lnTo>
                    <a:pt x="4267" y="4257"/>
                  </a:lnTo>
                  <a:lnTo>
                    <a:pt x="4263" y="4257"/>
                  </a:lnTo>
                  <a:lnTo>
                    <a:pt x="4147" y="4245"/>
                  </a:lnTo>
                  <a:lnTo>
                    <a:pt x="4143" y="4245"/>
                  </a:lnTo>
                  <a:lnTo>
                    <a:pt x="4028" y="4232"/>
                  </a:lnTo>
                  <a:lnTo>
                    <a:pt x="4024" y="4231"/>
                  </a:lnTo>
                  <a:lnTo>
                    <a:pt x="3911" y="4216"/>
                  </a:lnTo>
                  <a:lnTo>
                    <a:pt x="3907" y="4216"/>
                  </a:lnTo>
                  <a:lnTo>
                    <a:pt x="3795" y="4199"/>
                  </a:lnTo>
                  <a:lnTo>
                    <a:pt x="3791" y="4199"/>
                  </a:lnTo>
                  <a:lnTo>
                    <a:pt x="3680" y="4180"/>
                  </a:lnTo>
                  <a:lnTo>
                    <a:pt x="3676" y="4180"/>
                  </a:lnTo>
                  <a:lnTo>
                    <a:pt x="3567" y="4160"/>
                  </a:lnTo>
                  <a:lnTo>
                    <a:pt x="3563" y="4159"/>
                  </a:lnTo>
                  <a:lnTo>
                    <a:pt x="3456" y="4137"/>
                  </a:lnTo>
                  <a:lnTo>
                    <a:pt x="3451" y="4136"/>
                  </a:lnTo>
                  <a:lnTo>
                    <a:pt x="3346" y="4113"/>
                  </a:lnTo>
                  <a:lnTo>
                    <a:pt x="3341" y="4112"/>
                  </a:lnTo>
                  <a:lnTo>
                    <a:pt x="3238" y="4087"/>
                  </a:lnTo>
                  <a:lnTo>
                    <a:pt x="3234" y="4086"/>
                  </a:lnTo>
                  <a:lnTo>
                    <a:pt x="3133" y="4059"/>
                  </a:lnTo>
                  <a:lnTo>
                    <a:pt x="3128" y="4058"/>
                  </a:lnTo>
                  <a:lnTo>
                    <a:pt x="3031" y="4030"/>
                  </a:lnTo>
                  <a:lnTo>
                    <a:pt x="3026" y="4029"/>
                  </a:lnTo>
                  <a:lnTo>
                    <a:pt x="2931" y="4000"/>
                  </a:lnTo>
                  <a:lnTo>
                    <a:pt x="2926" y="3998"/>
                  </a:lnTo>
                  <a:lnTo>
                    <a:pt x="2834" y="3967"/>
                  </a:lnTo>
                  <a:lnTo>
                    <a:pt x="2828" y="3966"/>
                  </a:lnTo>
                  <a:lnTo>
                    <a:pt x="2739" y="3934"/>
                  </a:lnTo>
                  <a:lnTo>
                    <a:pt x="2734" y="3932"/>
                  </a:lnTo>
                  <a:lnTo>
                    <a:pt x="2648" y="3899"/>
                  </a:lnTo>
                  <a:lnTo>
                    <a:pt x="2642" y="3896"/>
                  </a:lnTo>
                  <a:lnTo>
                    <a:pt x="2559" y="3862"/>
                  </a:lnTo>
                  <a:lnTo>
                    <a:pt x="2553" y="3859"/>
                  </a:lnTo>
                  <a:lnTo>
                    <a:pt x="2473" y="3823"/>
                  </a:lnTo>
                  <a:lnTo>
                    <a:pt x="2467" y="3820"/>
                  </a:lnTo>
                  <a:lnTo>
                    <a:pt x="2390" y="3784"/>
                  </a:lnTo>
                  <a:lnTo>
                    <a:pt x="2384" y="3780"/>
                  </a:lnTo>
                  <a:lnTo>
                    <a:pt x="2311" y="3742"/>
                  </a:lnTo>
                  <a:lnTo>
                    <a:pt x="2303" y="3738"/>
                  </a:lnTo>
                  <a:lnTo>
                    <a:pt x="2234" y="3699"/>
                  </a:lnTo>
                  <a:lnTo>
                    <a:pt x="2226" y="3695"/>
                  </a:lnTo>
                  <a:lnTo>
                    <a:pt x="2161" y="3655"/>
                  </a:lnTo>
                  <a:lnTo>
                    <a:pt x="2153" y="3649"/>
                  </a:lnTo>
                  <a:lnTo>
                    <a:pt x="2091" y="3608"/>
                  </a:lnTo>
                  <a:lnTo>
                    <a:pt x="2082" y="3602"/>
                  </a:lnTo>
                  <a:close/>
                  <a:moveTo>
                    <a:pt x="2091" y="5848"/>
                  </a:moveTo>
                  <a:lnTo>
                    <a:pt x="2082" y="5842"/>
                  </a:lnTo>
                  <a:lnTo>
                    <a:pt x="2050" y="5819"/>
                  </a:lnTo>
                  <a:lnTo>
                    <a:pt x="2050" y="7234"/>
                  </a:lnTo>
                  <a:lnTo>
                    <a:pt x="2051" y="7265"/>
                  </a:lnTo>
                  <a:lnTo>
                    <a:pt x="2055" y="7290"/>
                  </a:lnTo>
                  <a:lnTo>
                    <a:pt x="2061" y="7316"/>
                  </a:lnTo>
                  <a:lnTo>
                    <a:pt x="2070" y="7343"/>
                  </a:lnTo>
                  <a:lnTo>
                    <a:pt x="2082" y="7371"/>
                  </a:lnTo>
                  <a:lnTo>
                    <a:pt x="2098" y="7401"/>
                  </a:lnTo>
                  <a:lnTo>
                    <a:pt x="2117" y="7432"/>
                  </a:lnTo>
                  <a:lnTo>
                    <a:pt x="2140" y="7464"/>
                  </a:lnTo>
                  <a:lnTo>
                    <a:pt x="2168" y="7498"/>
                  </a:lnTo>
                  <a:lnTo>
                    <a:pt x="2200" y="7532"/>
                  </a:lnTo>
                  <a:lnTo>
                    <a:pt x="2236" y="7567"/>
                  </a:lnTo>
                  <a:lnTo>
                    <a:pt x="2277" y="7603"/>
                  </a:lnTo>
                  <a:lnTo>
                    <a:pt x="2322" y="7639"/>
                  </a:lnTo>
                  <a:lnTo>
                    <a:pt x="2372" y="7675"/>
                  </a:lnTo>
                  <a:lnTo>
                    <a:pt x="2426" y="7710"/>
                  </a:lnTo>
                  <a:lnTo>
                    <a:pt x="2483" y="7746"/>
                  </a:lnTo>
                  <a:lnTo>
                    <a:pt x="2545" y="7781"/>
                  </a:lnTo>
                  <a:lnTo>
                    <a:pt x="2611" y="7815"/>
                  </a:lnTo>
                  <a:lnTo>
                    <a:pt x="2681" y="7849"/>
                  </a:lnTo>
                  <a:lnTo>
                    <a:pt x="2754" y="7881"/>
                  </a:lnTo>
                  <a:lnTo>
                    <a:pt x="2831" y="7913"/>
                  </a:lnTo>
                  <a:lnTo>
                    <a:pt x="2911" y="7944"/>
                  </a:lnTo>
                  <a:lnTo>
                    <a:pt x="2994" y="7974"/>
                  </a:lnTo>
                  <a:lnTo>
                    <a:pt x="3081" y="8003"/>
                  </a:lnTo>
                  <a:lnTo>
                    <a:pt x="3170" y="8030"/>
                  </a:lnTo>
                  <a:lnTo>
                    <a:pt x="3263" y="8057"/>
                  </a:lnTo>
                  <a:lnTo>
                    <a:pt x="3358" y="8082"/>
                  </a:lnTo>
                  <a:lnTo>
                    <a:pt x="3456" y="8105"/>
                  </a:lnTo>
                  <a:lnTo>
                    <a:pt x="3557" y="8128"/>
                  </a:lnTo>
                  <a:lnTo>
                    <a:pt x="3659" y="8148"/>
                  </a:lnTo>
                  <a:lnTo>
                    <a:pt x="3764" y="8167"/>
                  </a:lnTo>
                  <a:lnTo>
                    <a:pt x="3870" y="8185"/>
                  </a:lnTo>
                  <a:lnTo>
                    <a:pt x="3978" y="8201"/>
                  </a:lnTo>
                  <a:lnTo>
                    <a:pt x="4087" y="8215"/>
                  </a:lnTo>
                  <a:lnTo>
                    <a:pt x="4198" y="8228"/>
                  </a:lnTo>
                  <a:lnTo>
                    <a:pt x="4310" y="8239"/>
                  </a:lnTo>
                  <a:lnTo>
                    <a:pt x="4423" y="8248"/>
                  </a:lnTo>
                  <a:lnTo>
                    <a:pt x="4537" y="8256"/>
                  </a:lnTo>
                  <a:lnTo>
                    <a:pt x="4652" y="8262"/>
                  </a:lnTo>
                  <a:lnTo>
                    <a:pt x="4767" y="8267"/>
                  </a:lnTo>
                  <a:lnTo>
                    <a:pt x="4883" y="8269"/>
                  </a:lnTo>
                  <a:lnTo>
                    <a:pt x="5000" y="8270"/>
                  </a:lnTo>
                  <a:lnTo>
                    <a:pt x="5117" y="8269"/>
                  </a:lnTo>
                  <a:lnTo>
                    <a:pt x="5233" y="8267"/>
                  </a:lnTo>
                  <a:lnTo>
                    <a:pt x="5348" y="8262"/>
                  </a:lnTo>
                  <a:lnTo>
                    <a:pt x="5463" y="8256"/>
                  </a:lnTo>
                  <a:lnTo>
                    <a:pt x="5577" y="8248"/>
                  </a:lnTo>
                  <a:lnTo>
                    <a:pt x="5690" y="8239"/>
                  </a:lnTo>
                  <a:lnTo>
                    <a:pt x="5802" y="8228"/>
                  </a:lnTo>
                  <a:lnTo>
                    <a:pt x="5913" y="8215"/>
                  </a:lnTo>
                  <a:lnTo>
                    <a:pt x="6022" y="8201"/>
                  </a:lnTo>
                  <a:lnTo>
                    <a:pt x="6130" y="8185"/>
                  </a:lnTo>
                  <a:lnTo>
                    <a:pt x="6236" y="8167"/>
                  </a:lnTo>
                  <a:lnTo>
                    <a:pt x="6341" y="8148"/>
                  </a:lnTo>
                  <a:lnTo>
                    <a:pt x="6443" y="8128"/>
                  </a:lnTo>
                  <a:lnTo>
                    <a:pt x="6544" y="8105"/>
                  </a:lnTo>
                  <a:lnTo>
                    <a:pt x="6642" y="8082"/>
                  </a:lnTo>
                  <a:lnTo>
                    <a:pt x="6737" y="8057"/>
                  </a:lnTo>
                  <a:lnTo>
                    <a:pt x="6830" y="8030"/>
                  </a:lnTo>
                  <a:lnTo>
                    <a:pt x="6919" y="8003"/>
                  </a:lnTo>
                  <a:lnTo>
                    <a:pt x="7006" y="7974"/>
                  </a:lnTo>
                  <a:lnTo>
                    <a:pt x="7089" y="7944"/>
                  </a:lnTo>
                  <a:lnTo>
                    <a:pt x="7169" y="7913"/>
                  </a:lnTo>
                  <a:lnTo>
                    <a:pt x="7246" y="7881"/>
                  </a:lnTo>
                  <a:lnTo>
                    <a:pt x="7319" y="7849"/>
                  </a:lnTo>
                  <a:lnTo>
                    <a:pt x="7389" y="7815"/>
                  </a:lnTo>
                  <a:lnTo>
                    <a:pt x="7455" y="7781"/>
                  </a:lnTo>
                  <a:lnTo>
                    <a:pt x="7517" y="7746"/>
                  </a:lnTo>
                  <a:lnTo>
                    <a:pt x="7574" y="7710"/>
                  </a:lnTo>
                  <a:lnTo>
                    <a:pt x="7628" y="7675"/>
                  </a:lnTo>
                  <a:lnTo>
                    <a:pt x="7678" y="7639"/>
                  </a:lnTo>
                  <a:lnTo>
                    <a:pt x="7723" y="7603"/>
                  </a:lnTo>
                  <a:lnTo>
                    <a:pt x="7764" y="7567"/>
                  </a:lnTo>
                  <a:lnTo>
                    <a:pt x="7800" y="7532"/>
                  </a:lnTo>
                  <a:lnTo>
                    <a:pt x="7832" y="7498"/>
                  </a:lnTo>
                  <a:lnTo>
                    <a:pt x="7860" y="7464"/>
                  </a:lnTo>
                  <a:lnTo>
                    <a:pt x="7883" y="7432"/>
                  </a:lnTo>
                  <a:lnTo>
                    <a:pt x="7902" y="7401"/>
                  </a:lnTo>
                  <a:lnTo>
                    <a:pt x="7918" y="7371"/>
                  </a:lnTo>
                  <a:lnTo>
                    <a:pt x="7930" y="7343"/>
                  </a:lnTo>
                  <a:lnTo>
                    <a:pt x="7939" y="7316"/>
                  </a:lnTo>
                  <a:lnTo>
                    <a:pt x="7945" y="7290"/>
                  </a:lnTo>
                  <a:lnTo>
                    <a:pt x="7949" y="7265"/>
                  </a:lnTo>
                  <a:lnTo>
                    <a:pt x="7950" y="7234"/>
                  </a:lnTo>
                  <a:lnTo>
                    <a:pt x="7950" y="5819"/>
                  </a:lnTo>
                  <a:lnTo>
                    <a:pt x="7918" y="5842"/>
                  </a:lnTo>
                  <a:lnTo>
                    <a:pt x="7909" y="5848"/>
                  </a:lnTo>
                  <a:lnTo>
                    <a:pt x="7847" y="5889"/>
                  </a:lnTo>
                  <a:lnTo>
                    <a:pt x="7839" y="5895"/>
                  </a:lnTo>
                  <a:lnTo>
                    <a:pt x="7774" y="5935"/>
                  </a:lnTo>
                  <a:lnTo>
                    <a:pt x="7766" y="5939"/>
                  </a:lnTo>
                  <a:lnTo>
                    <a:pt x="7697" y="5978"/>
                  </a:lnTo>
                  <a:lnTo>
                    <a:pt x="7689" y="5982"/>
                  </a:lnTo>
                  <a:lnTo>
                    <a:pt x="7616" y="6020"/>
                  </a:lnTo>
                  <a:lnTo>
                    <a:pt x="7610" y="6024"/>
                  </a:lnTo>
                  <a:lnTo>
                    <a:pt x="7533" y="6060"/>
                  </a:lnTo>
                  <a:lnTo>
                    <a:pt x="7527" y="6063"/>
                  </a:lnTo>
                  <a:lnTo>
                    <a:pt x="7447" y="6099"/>
                  </a:lnTo>
                  <a:lnTo>
                    <a:pt x="7441" y="6102"/>
                  </a:lnTo>
                  <a:lnTo>
                    <a:pt x="7358" y="6136"/>
                  </a:lnTo>
                  <a:lnTo>
                    <a:pt x="7352" y="6139"/>
                  </a:lnTo>
                  <a:lnTo>
                    <a:pt x="7266" y="6172"/>
                  </a:lnTo>
                  <a:lnTo>
                    <a:pt x="7261" y="6174"/>
                  </a:lnTo>
                  <a:lnTo>
                    <a:pt x="7172" y="6206"/>
                  </a:lnTo>
                  <a:lnTo>
                    <a:pt x="7166" y="6207"/>
                  </a:lnTo>
                  <a:lnTo>
                    <a:pt x="7074" y="6238"/>
                  </a:lnTo>
                  <a:lnTo>
                    <a:pt x="7069" y="6240"/>
                  </a:lnTo>
                  <a:lnTo>
                    <a:pt x="6974" y="6269"/>
                  </a:lnTo>
                  <a:lnTo>
                    <a:pt x="6969" y="6270"/>
                  </a:lnTo>
                  <a:lnTo>
                    <a:pt x="6872" y="6298"/>
                  </a:lnTo>
                  <a:lnTo>
                    <a:pt x="6867" y="6299"/>
                  </a:lnTo>
                  <a:lnTo>
                    <a:pt x="6766" y="6326"/>
                  </a:lnTo>
                  <a:lnTo>
                    <a:pt x="6762" y="6327"/>
                  </a:lnTo>
                  <a:lnTo>
                    <a:pt x="6659" y="6352"/>
                  </a:lnTo>
                  <a:lnTo>
                    <a:pt x="6654" y="6353"/>
                  </a:lnTo>
                  <a:lnTo>
                    <a:pt x="6549" y="6376"/>
                  </a:lnTo>
                  <a:lnTo>
                    <a:pt x="6544" y="6377"/>
                  </a:lnTo>
                  <a:lnTo>
                    <a:pt x="6437" y="6399"/>
                  </a:lnTo>
                  <a:lnTo>
                    <a:pt x="6433" y="6400"/>
                  </a:lnTo>
                  <a:lnTo>
                    <a:pt x="6324" y="6420"/>
                  </a:lnTo>
                  <a:lnTo>
                    <a:pt x="6320" y="6420"/>
                  </a:lnTo>
                  <a:lnTo>
                    <a:pt x="6209" y="6439"/>
                  </a:lnTo>
                  <a:lnTo>
                    <a:pt x="6205" y="6439"/>
                  </a:lnTo>
                  <a:lnTo>
                    <a:pt x="6093" y="6456"/>
                  </a:lnTo>
                  <a:lnTo>
                    <a:pt x="6089" y="6456"/>
                  </a:lnTo>
                  <a:lnTo>
                    <a:pt x="5976" y="6471"/>
                  </a:lnTo>
                  <a:lnTo>
                    <a:pt x="5972" y="6472"/>
                  </a:lnTo>
                  <a:lnTo>
                    <a:pt x="5857" y="6485"/>
                  </a:lnTo>
                  <a:lnTo>
                    <a:pt x="5853" y="6485"/>
                  </a:lnTo>
                  <a:lnTo>
                    <a:pt x="5737" y="6497"/>
                  </a:lnTo>
                  <a:lnTo>
                    <a:pt x="5733" y="6497"/>
                  </a:lnTo>
                  <a:lnTo>
                    <a:pt x="5617" y="6507"/>
                  </a:lnTo>
                  <a:lnTo>
                    <a:pt x="5613" y="6507"/>
                  </a:lnTo>
                  <a:lnTo>
                    <a:pt x="5495" y="6515"/>
                  </a:lnTo>
                  <a:lnTo>
                    <a:pt x="5491" y="6515"/>
                  </a:lnTo>
                  <a:lnTo>
                    <a:pt x="5372" y="6522"/>
                  </a:lnTo>
                  <a:lnTo>
                    <a:pt x="5369" y="6522"/>
                  </a:lnTo>
                  <a:lnTo>
                    <a:pt x="5249" y="6526"/>
                  </a:lnTo>
                  <a:lnTo>
                    <a:pt x="5246" y="6526"/>
                  </a:lnTo>
                  <a:lnTo>
                    <a:pt x="5126" y="6529"/>
                  </a:lnTo>
                  <a:lnTo>
                    <a:pt x="5122" y="6529"/>
                  </a:lnTo>
                  <a:lnTo>
                    <a:pt x="5002" y="6530"/>
                  </a:lnTo>
                  <a:lnTo>
                    <a:pt x="4998" y="6530"/>
                  </a:lnTo>
                  <a:lnTo>
                    <a:pt x="4878" y="6529"/>
                  </a:lnTo>
                  <a:lnTo>
                    <a:pt x="4874" y="6529"/>
                  </a:lnTo>
                  <a:lnTo>
                    <a:pt x="4754" y="6526"/>
                  </a:lnTo>
                  <a:lnTo>
                    <a:pt x="4751" y="6526"/>
                  </a:lnTo>
                  <a:lnTo>
                    <a:pt x="4631" y="6522"/>
                  </a:lnTo>
                  <a:lnTo>
                    <a:pt x="4628" y="6522"/>
                  </a:lnTo>
                  <a:lnTo>
                    <a:pt x="4509" y="6515"/>
                  </a:lnTo>
                  <a:lnTo>
                    <a:pt x="4505" y="6515"/>
                  </a:lnTo>
                  <a:lnTo>
                    <a:pt x="4387" y="6507"/>
                  </a:lnTo>
                  <a:lnTo>
                    <a:pt x="4383" y="6507"/>
                  </a:lnTo>
                  <a:lnTo>
                    <a:pt x="4267" y="6497"/>
                  </a:lnTo>
                  <a:lnTo>
                    <a:pt x="4263" y="6497"/>
                  </a:lnTo>
                  <a:lnTo>
                    <a:pt x="4147" y="6485"/>
                  </a:lnTo>
                  <a:lnTo>
                    <a:pt x="4143" y="6485"/>
                  </a:lnTo>
                  <a:lnTo>
                    <a:pt x="4028" y="6472"/>
                  </a:lnTo>
                  <a:lnTo>
                    <a:pt x="4024" y="6471"/>
                  </a:lnTo>
                  <a:lnTo>
                    <a:pt x="3911" y="6456"/>
                  </a:lnTo>
                  <a:lnTo>
                    <a:pt x="3907" y="6456"/>
                  </a:lnTo>
                  <a:lnTo>
                    <a:pt x="3795" y="6439"/>
                  </a:lnTo>
                  <a:lnTo>
                    <a:pt x="3791" y="6439"/>
                  </a:lnTo>
                  <a:lnTo>
                    <a:pt x="3680" y="6420"/>
                  </a:lnTo>
                  <a:lnTo>
                    <a:pt x="3676" y="6420"/>
                  </a:lnTo>
                  <a:lnTo>
                    <a:pt x="3567" y="6400"/>
                  </a:lnTo>
                  <a:lnTo>
                    <a:pt x="3563" y="6399"/>
                  </a:lnTo>
                  <a:lnTo>
                    <a:pt x="3456" y="6377"/>
                  </a:lnTo>
                  <a:lnTo>
                    <a:pt x="3451" y="6376"/>
                  </a:lnTo>
                  <a:lnTo>
                    <a:pt x="3346" y="6353"/>
                  </a:lnTo>
                  <a:lnTo>
                    <a:pt x="3341" y="6352"/>
                  </a:lnTo>
                  <a:lnTo>
                    <a:pt x="3238" y="6327"/>
                  </a:lnTo>
                  <a:lnTo>
                    <a:pt x="3234" y="6326"/>
                  </a:lnTo>
                  <a:lnTo>
                    <a:pt x="3133" y="6299"/>
                  </a:lnTo>
                  <a:lnTo>
                    <a:pt x="3128" y="6298"/>
                  </a:lnTo>
                  <a:lnTo>
                    <a:pt x="3031" y="6270"/>
                  </a:lnTo>
                  <a:lnTo>
                    <a:pt x="3026" y="6269"/>
                  </a:lnTo>
                  <a:lnTo>
                    <a:pt x="2931" y="6240"/>
                  </a:lnTo>
                  <a:lnTo>
                    <a:pt x="2926" y="6238"/>
                  </a:lnTo>
                  <a:lnTo>
                    <a:pt x="2834" y="6207"/>
                  </a:lnTo>
                  <a:lnTo>
                    <a:pt x="2828" y="6206"/>
                  </a:lnTo>
                  <a:lnTo>
                    <a:pt x="2739" y="6174"/>
                  </a:lnTo>
                  <a:lnTo>
                    <a:pt x="2734" y="6172"/>
                  </a:lnTo>
                  <a:lnTo>
                    <a:pt x="2648" y="6139"/>
                  </a:lnTo>
                  <a:lnTo>
                    <a:pt x="2642" y="6136"/>
                  </a:lnTo>
                  <a:lnTo>
                    <a:pt x="2559" y="6102"/>
                  </a:lnTo>
                  <a:lnTo>
                    <a:pt x="2553" y="6099"/>
                  </a:lnTo>
                  <a:lnTo>
                    <a:pt x="2473" y="6063"/>
                  </a:lnTo>
                  <a:lnTo>
                    <a:pt x="2467" y="6060"/>
                  </a:lnTo>
                  <a:lnTo>
                    <a:pt x="2390" y="6024"/>
                  </a:lnTo>
                  <a:lnTo>
                    <a:pt x="2384" y="6020"/>
                  </a:lnTo>
                  <a:lnTo>
                    <a:pt x="2311" y="5982"/>
                  </a:lnTo>
                  <a:lnTo>
                    <a:pt x="2303" y="5978"/>
                  </a:lnTo>
                  <a:lnTo>
                    <a:pt x="2234" y="5939"/>
                  </a:lnTo>
                  <a:lnTo>
                    <a:pt x="2226" y="5935"/>
                  </a:lnTo>
                  <a:lnTo>
                    <a:pt x="2161" y="5895"/>
                  </a:lnTo>
                  <a:lnTo>
                    <a:pt x="2153" y="5889"/>
                  </a:lnTo>
                  <a:lnTo>
                    <a:pt x="2091" y="5848"/>
                  </a:lnTo>
                  <a:close/>
                  <a:moveTo>
                    <a:pt x="7949" y="2785"/>
                  </a:moveTo>
                  <a:lnTo>
                    <a:pt x="7950" y="2760"/>
                  </a:lnTo>
                  <a:lnTo>
                    <a:pt x="7949" y="2735"/>
                  </a:lnTo>
                  <a:lnTo>
                    <a:pt x="7945" y="2710"/>
                  </a:lnTo>
                  <a:lnTo>
                    <a:pt x="7939" y="2684"/>
                  </a:lnTo>
                  <a:lnTo>
                    <a:pt x="7930" y="2657"/>
                  </a:lnTo>
                  <a:lnTo>
                    <a:pt x="7918" y="2629"/>
                  </a:lnTo>
                  <a:lnTo>
                    <a:pt x="7902" y="2599"/>
                  </a:lnTo>
                  <a:lnTo>
                    <a:pt x="7883" y="2568"/>
                  </a:lnTo>
                  <a:lnTo>
                    <a:pt x="7860" y="2536"/>
                  </a:lnTo>
                  <a:lnTo>
                    <a:pt x="7832" y="2502"/>
                  </a:lnTo>
                  <a:lnTo>
                    <a:pt x="7800" y="2468"/>
                  </a:lnTo>
                  <a:lnTo>
                    <a:pt x="7764" y="2433"/>
                  </a:lnTo>
                  <a:lnTo>
                    <a:pt x="7723" y="2397"/>
                  </a:lnTo>
                  <a:lnTo>
                    <a:pt x="7678" y="2361"/>
                  </a:lnTo>
                  <a:lnTo>
                    <a:pt x="7628" y="2325"/>
                  </a:lnTo>
                  <a:lnTo>
                    <a:pt x="7574" y="2290"/>
                  </a:lnTo>
                  <a:lnTo>
                    <a:pt x="7517" y="2254"/>
                  </a:lnTo>
                  <a:lnTo>
                    <a:pt x="7455" y="2219"/>
                  </a:lnTo>
                  <a:lnTo>
                    <a:pt x="7389" y="2185"/>
                  </a:lnTo>
                  <a:lnTo>
                    <a:pt x="7319" y="2151"/>
                  </a:lnTo>
                  <a:lnTo>
                    <a:pt x="7246" y="2119"/>
                  </a:lnTo>
                  <a:lnTo>
                    <a:pt x="7169" y="2087"/>
                  </a:lnTo>
                  <a:lnTo>
                    <a:pt x="7089" y="2056"/>
                  </a:lnTo>
                  <a:lnTo>
                    <a:pt x="7006" y="2026"/>
                  </a:lnTo>
                  <a:lnTo>
                    <a:pt x="6919" y="1997"/>
                  </a:lnTo>
                  <a:lnTo>
                    <a:pt x="6830" y="1970"/>
                  </a:lnTo>
                  <a:lnTo>
                    <a:pt x="6737" y="1943"/>
                  </a:lnTo>
                  <a:lnTo>
                    <a:pt x="6642" y="1918"/>
                  </a:lnTo>
                  <a:lnTo>
                    <a:pt x="6544" y="1895"/>
                  </a:lnTo>
                  <a:lnTo>
                    <a:pt x="6443" y="1872"/>
                  </a:lnTo>
                  <a:lnTo>
                    <a:pt x="6341" y="1852"/>
                  </a:lnTo>
                  <a:lnTo>
                    <a:pt x="6236" y="1833"/>
                  </a:lnTo>
                  <a:lnTo>
                    <a:pt x="6130" y="1815"/>
                  </a:lnTo>
                  <a:lnTo>
                    <a:pt x="6022" y="1799"/>
                  </a:lnTo>
                  <a:lnTo>
                    <a:pt x="5913" y="1785"/>
                  </a:lnTo>
                  <a:lnTo>
                    <a:pt x="5802" y="1772"/>
                  </a:lnTo>
                  <a:lnTo>
                    <a:pt x="5690" y="1761"/>
                  </a:lnTo>
                  <a:lnTo>
                    <a:pt x="5577" y="1752"/>
                  </a:lnTo>
                  <a:lnTo>
                    <a:pt x="5463" y="1744"/>
                  </a:lnTo>
                  <a:lnTo>
                    <a:pt x="5348" y="1738"/>
                  </a:lnTo>
                  <a:lnTo>
                    <a:pt x="5233" y="1733"/>
                  </a:lnTo>
                  <a:lnTo>
                    <a:pt x="5117" y="1731"/>
                  </a:lnTo>
                  <a:lnTo>
                    <a:pt x="5000" y="1730"/>
                  </a:lnTo>
                  <a:lnTo>
                    <a:pt x="4883" y="1731"/>
                  </a:lnTo>
                  <a:lnTo>
                    <a:pt x="4767" y="1733"/>
                  </a:lnTo>
                  <a:lnTo>
                    <a:pt x="4652" y="1738"/>
                  </a:lnTo>
                  <a:lnTo>
                    <a:pt x="4537" y="1744"/>
                  </a:lnTo>
                  <a:lnTo>
                    <a:pt x="4423" y="1752"/>
                  </a:lnTo>
                  <a:lnTo>
                    <a:pt x="4310" y="1761"/>
                  </a:lnTo>
                  <a:lnTo>
                    <a:pt x="4198" y="1772"/>
                  </a:lnTo>
                  <a:lnTo>
                    <a:pt x="4087" y="1785"/>
                  </a:lnTo>
                  <a:lnTo>
                    <a:pt x="3978" y="1799"/>
                  </a:lnTo>
                  <a:lnTo>
                    <a:pt x="3870" y="1815"/>
                  </a:lnTo>
                  <a:lnTo>
                    <a:pt x="3764" y="1833"/>
                  </a:lnTo>
                  <a:lnTo>
                    <a:pt x="3659" y="1852"/>
                  </a:lnTo>
                  <a:lnTo>
                    <a:pt x="3557" y="1872"/>
                  </a:lnTo>
                  <a:lnTo>
                    <a:pt x="3456" y="1895"/>
                  </a:lnTo>
                  <a:lnTo>
                    <a:pt x="3358" y="1918"/>
                  </a:lnTo>
                  <a:lnTo>
                    <a:pt x="3263" y="1943"/>
                  </a:lnTo>
                  <a:lnTo>
                    <a:pt x="3170" y="1970"/>
                  </a:lnTo>
                  <a:lnTo>
                    <a:pt x="3081" y="1997"/>
                  </a:lnTo>
                  <a:lnTo>
                    <a:pt x="2994" y="2026"/>
                  </a:lnTo>
                  <a:lnTo>
                    <a:pt x="2911" y="2056"/>
                  </a:lnTo>
                  <a:lnTo>
                    <a:pt x="2831" y="2087"/>
                  </a:lnTo>
                  <a:lnTo>
                    <a:pt x="2754" y="2119"/>
                  </a:lnTo>
                  <a:lnTo>
                    <a:pt x="2681" y="2151"/>
                  </a:lnTo>
                  <a:lnTo>
                    <a:pt x="2611" y="2185"/>
                  </a:lnTo>
                  <a:lnTo>
                    <a:pt x="2545" y="2219"/>
                  </a:lnTo>
                  <a:lnTo>
                    <a:pt x="2483" y="2254"/>
                  </a:lnTo>
                  <a:lnTo>
                    <a:pt x="2426" y="2290"/>
                  </a:lnTo>
                  <a:lnTo>
                    <a:pt x="2372" y="2325"/>
                  </a:lnTo>
                  <a:lnTo>
                    <a:pt x="2322" y="2361"/>
                  </a:lnTo>
                  <a:lnTo>
                    <a:pt x="2277" y="2397"/>
                  </a:lnTo>
                  <a:lnTo>
                    <a:pt x="2236" y="2433"/>
                  </a:lnTo>
                  <a:lnTo>
                    <a:pt x="2200" y="2468"/>
                  </a:lnTo>
                  <a:lnTo>
                    <a:pt x="2168" y="2502"/>
                  </a:lnTo>
                  <a:lnTo>
                    <a:pt x="2140" y="2536"/>
                  </a:lnTo>
                  <a:lnTo>
                    <a:pt x="2117" y="2568"/>
                  </a:lnTo>
                  <a:lnTo>
                    <a:pt x="2098" y="2599"/>
                  </a:lnTo>
                  <a:lnTo>
                    <a:pt x="2082" y="2629"/>
                  </a:lnTo>
                  <a:lnTo>
                    <a:pt x="2070" y="2657"/>
                  </a:lnTo>
                  <a:lnTo>
                    <a:pt x="2061" y="2684"/>
                  </a:lnTo>
                  <a:lnTo>
                    <a:pt x="2055" y="2710"/>
                  </a:lnTo>
                  <a:lnTo>
                    <a:pt x="2051" y="2735"/>
                  </a:lnTo>
                  <a:lnTo>
                    <a:pt x="2050" y="2760"/>
                  </a:lnTo>
                  <a:lnTo>
                    <a:pt x="2051" y="2785"/>
                  </a:lnTo>
                  <a:lnTo>
                    <a:pt x="2055" y="2810"/>
                  </a:lnTo>
                  <a:lnTo>
                    <a:pt x="2061" y="2836"/>
                  </a:lnTo>
                  <a:lnTo>
                    <a:pt x="2070" y="2863"/>
                  </a:lnTo>
                  <a:lnTo>
                    <a:pt x="2082" y="2891"/>
                  </a:lnTo>
                  <a:lnTo>
                    <a:pt x="2098" y="2921"/>
                  </a:lnTo>
                  <a:lnTo>
                    <a:pt x="2117" y="2952"/>
                  </a:lnTo>
                  <a:lnTo>
                    <a:pt x="2140" y="2984"/>
                  </a:lnTo>
                  <a:lnTo>
                    <a:pt x="2168" y="3018"/>
                  </a:lnTo>
                  <a:lnTo>
                    <a:pt x="2200" y="3052"/>
                  </a:lnTo>
                  <a:lnTo>
                    <a:pt x="2236" y="3087"/>
                  </a:lnTo>
                  <a:lnTo>
                    <a:pt x="2277" y="3123"/>
                  </a:lnTo>
                  <a:lnTo>
                    <a:pt x="2322" y="3159"/>
                  </a:lnTo>
                  <a:lnTo>
                    <a:pt x="2372" y="3195"/>
                  </a:lnTo>
                  <a:lnTo>
                    <a:pt x="2426" y="3230"/>
                  </a:lnTo>
                  <a:lnTo>
                    <a:pt x="2483" y="3266"/>
                  </a:lnTo>
                  <a:lnTo>
                    <a:pt x="2545" y="3301"/>
                  </a:lnTo>
                  <a:lnTo>
                    <a:pt x="2611" y="3335"/>
                  </a:lnTo>
                  <a:lnTo>
                    <a:pt x="2681" y="3369"/>
                  </a:lnTo>
                  <a:lnTo>
                    <a:pt x="2754" y="3401"/>
                  </a:lnTo>
                  <a:lnTo>
                    <a:pt x="2831" y="3433"/>
                  </a:lnTo>
                  <a:lnTo>
                    <a:pt x="2911" y="3464"/>
                  </a:lnTo>
                  <a:lnTo>
                    <a:pt x="2994" y="3494"/>
                  </a:lnTo>
                  <a:lnTo>
                    <a:pt x="3081" y="3523"/>
                  </a:lnTo>
                  <a:lnTo>
                    <a:pt x="3170" y="3550"/>
                  </a:lnTo>
                  <a:lnTo>
                    <a:pt x="3263" y="3577"/>
                  </a:lnTo>
                  <a:lnTo>
                    <a:pt x="3358" y="3602"/>
                  </a:lnTo>
                  <a:lnTo>
                    <a:pt x="3456" y="3625"/>
                  </a:lnTo>
                  <a:lnTo>
                    <a:pt x="3557" y="3648"/>
                  </a:lnTo>
                  <a:lnTo>
                    <a:pt x="3659" y="3668"/>
                  </a:lnTo>
                  <a:lnTo>
                    <a:pt x="3764" y="3687"/>
                  </a:lnTo>
                  <a:lnTo>
                    <a:pt x="3870" y="3705"/>
                  </a:lnTo>
                  <a:lnTo>
                    <a:pt x="3978" y="3721"/>
                  </a:lnTo>
                  <a:lnTo>
                    <a:pt x="4087" y="3735"/>
                  </a:lnTo>
                  <a:lnTo>
                    <a:pt x="4198" y="3748"/>
                  </a:lnTo>
                  <a:lnTo>
                    <a:pt x="4310" y="3759"/>
                  </a:lnTo>
                  <a:lnTo>
                    <a:pt x="4423" y="3768"/>
                  </a:lnTo>
                  <a:lnTo>
                    <a:pt x="4537" y="3776"/>
                  </a:lnTo>
                  <a:lnTo>
                    <a:pt x="4652" y="3782"/>
                  </a:lnTo>
                  <a:lnTo>
                    <a:pt x="4767" y="3787"/>
                  </a:lnTo>
                  <a:lnTo>
                    <a:pt x="4883" y="3789"/>
                  </a:lnTo>
                  <a:lnTo>
                    <a:pt x="5000" y="3790"/>
                  </a:lnTo>
                  <a:lnTo>
                    <a:pt x="5117" y="3789"/>
                  </a:lnTo>
                  <a:lnTo>
                    <a:pt x="5233" y="3787"/>
                  </a:lnTo>
                  <a:lnTo>
                    <a:pt x="5348" y="3782"/>
                  </a:lnTo>
                  <a:lnTo>
                    <a:pt x="5463" y="3776"/>
                  </a:lnTo>
                  <a:lnTo>
                    <a:pt x="5577" y="3768"/>
                  </a:lnTo>
                  <a:lnTo>
                    <a:pt x="5690" y="3759"/>
                  </a:lnTo>
                  <a:lnTo>
                    <a:pt x="5802" y="3748"/>
                  </a:lnTo>
                  <a:lnTo>
                    <a:pt x="5913" y="3735"/>
                  </a:lnTo>
                  <a:lnTo>
                    <a:pt x="6022" y="3721"/>
                  </a:lnTo>
                  <a:lnTo>
                    <a:pt x="6130" y="3705"/>
                  </a:lnTo>
                  <a:lnTo>
                    <a:pt x="6236" y="3687"/>
                  </a:lnTo>
                  <a:lnTo>
                    <a:pt x="6341" y="3668"/>
                  </a:lnTo>
                  <a:lnTo>
                    <a:pt x="6443" y="3648"/>
                  </a:lnTo>
                  <a:lnTo>
                    <a:pt x="6544" y="3625"/>
                  </a:lnTo>
                  <a:lnTo>
                    <a:pt x="6642" y="3602"/>
                  </a:lnTo>
                  <a:lnTo>
                    <a:pt x="6737" y="3577"/>
                  </a:lnTo>
                  <a:lnTo>
                    <a:pt x="6830" y="3550"/>
                  </a:lnTo>
                  <a:lnTo>
                    <a:pt x="6919" y="3523"/>
                  </a:lnTo>
                  <a:lnTo>
                    <a:pt x="7006" y="3494"/>
                  </a:lnTo>
                  <a:lnTo>
                    <a:pt x="7089" y="3464"/>
                  </a:lnTo>
                  <a:lnTo>
                    <a:pt x="7169" y="3433"/>
                  </a:lnTo>
                  <a:lnTo>
                    <a:pt x="7246" y="3401"/>
                  </a:lnTo>
                  <a:lnTo>
                    <a:pt x="7319" y="3369"/>
                  </a:lnTo>
                  <a:lnTo>
                    <a:pt x="7389" y="3335"/>
                  </a:lnTo>
                  <a:lnTo>
                    <a:pt x="7455" y="3301"/>
                  </a:lnTo>
                  <a:lnTo>
                    <a:pt x="7517" y="3266"/>
                  </a:lnTo>
                  <a:lnTo>
                    <a:pt x="7574" y="3230"/>
                  </a:lnTo>
                  <a:lnTo>
                    <a:pt x="7628" y="3195"/>
                  </a:lnTo>
                  <a:lnTo>
                    <a:pt x="7678" y="3159"/>
                  </a:lnTo>
                  <a:lnTo>
                    <a:pt x="7723" y="3123"/>
                  </a:lnTo>
                  <a:lnTo>
                    <a:pt x="7764" y="3087"/>
                  </a:lnTo>
                  <a:lnTo>
                    <a:pt x="7800" y="3052"/>
                  </a:lnTo>
                  <a:lnTo>
                    <a:pt x="7832" y="3018"/>
                  </a:lnTo>
                  <a:lnTo>
                    <a:pt x="7860" y="2984"/>
                  </a:lnTo>
                  <a:lnTo>
                    <a:pt x="7883" y="2952"/>
                  </a:lnTo>
                  <a:lnTo>
                    <a:pt x="7902" y="2921"/>
                  </a:lnTo>
                  <a:lnTo>
                    <a:pt x="7918" y="2891"/>
                  </a:lnTo>
                  <a:lnTo>
                    <a:pt x="7930" y="2863"/>
                  </a:lnTo>
                  <a:lnTo>
                    <a:pt x="7939" y="2836"/>
                  </a:lnTo>
                  <a:lnTo>
                    <a:pt x="7945" y="2810"/>
                  </a:lnTo>
                  <a:lnTo>
                    <a:pt x="7949" y="278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5" name="Google Shape;1735;p16"/>
          <p:cNvGrpSpPr/>
          <p:nvPr/>
        </p:nvGrpSpPr>
        <p:grpSpPr>
          <a:xfrm>
            <a:off x="5227152" y="2660110"/>
            <a:ext cx="633600" cy="633600"/>
            <a:chOff x="5227152" y="2660110"/>
            <a:chExt cx="633600" cy="633600"/>
          </a:xfrm>
        </p:grpSpPr>
        <p:sp>
          <p:nvSpPr>
            <p:cNvPr id="1736" name="Google Shape;1736;p16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8" y="7313"/>
                  </a:moveTo>
                  <a:lnTo>
                    <a:pt x="4837" y="7309"/>
                  </a:lnTo>
                  <a:lnTo>
                    <a:pt x="4827" y="7308"/>
                  </a:lnTo>
                  <a:lnTo>
                    <a:pt x="4684" y="7288"/>
                  </a:lnTo>
                  <a:lnTo>
                    <a:pt x="4666" y="7285"/>
                  </a:lnTo>
                  <a:lnTo>
                    <a:pt x="4535" y="7253"/>
                  </a:lnTo>
                  <a:lnTo>
                    <a:pt x="4511" y="7245"/>
                  </a:lnTo>
                  <a:lnTo>
                    <a:pt x="4399" y="7200"/>
                  </a:lnTo>
                  <a:lnTo>
                    <a:pt x="4383" y="7193"/>
                  </a:lnTo>
                  <a:lnTo>
                    <a:pt x="4367" y="7184"/>
                  </a:lnTo>
                  <a:lnTo>
                    <a:pt x="4279" y="7126"/>
                  </a:lnTo>
                  <a:lnTo>
                    <a:pt x="4258" y="7109"/>
                  </a:lnTo>
                  <a:lnTo>
                    <a:pt x="4240" y="7090"/>
                  </a:lnTo>
                  <a:lnTo>
                    <a:pt x="4182" y="7019"/>
                  </a:lnTo>
                  <a:lnTo>
                    <a:pt x="4168" y="6998"/>
                  </a:lnTo>
                  <a:lnTo>
                    <a:pt x="4156" y="6975"/>
                  </a:lnTo>
                  <a:lnTo>
                    <a:pt x="4148" y="6950"/>
                  </a:lnTo>
                  <a:lnTo>
                    <a:pt x="4128" y="6867"/>
                  </a:lnTo>
                  <a:lnTo>
                    <a:pt x="4124" y="6844"/>
                  </a:lnTo>
                  <a:lnTo>
                    <a:pt x="4123" y="6821"/>
                  </a:lnTo>
                  <a:lnTo>
                    <a:pt x="4125" y="6798"/>
                  </a:lnTo>
                  <a:lnTo>
                    <a:pt x="4130" y="6776"/>
                  </a:lnTo>
                  <a:lnTo>
                    <a:pt x="4138" y="6754"/>
                  </a:lnTo>
                  <a:lnTo>
                    <a:pt x="4148" y="6734"/>
                  </a:lnTo>
                  <a:lnTo>
                    <a:pt x="4162" y="6715"/>
                  </a:lnTo>
                  <a:lnTo>
                    <a:pt x="4177" y="6699"/>
                  </a:lnTo>
                  <a:lnTo>
                    <a:pt x="4195" y="6684"/>
                  </a:lnTo>
                  <a:lnTo>
                    <a:pt x="4214" y="6672"/>
                  </a:lnTo>
                  <a:lnTo>
                    <a:pt x="4235" y="6662"/>
                  </a:lnTo>
                  <a:lnTo>
                    <a:pt x="4256" y="6655"/>
                  </a:lnTo>
                  <a:lnTo>
                    <a:pt x="4279" y="6651"/>
                  </a:lnTo>
                  <a:lnTo>
                    <a:pt x="4302" y="6650"/>
                  </a:lnTo>
                  <a:lnTo>
                    <a:pt x="4325" y="6652"/>
                  </a:lnTo>
                  <a:lnTo>
                    <a:pt x="4347" y="6657"/>
                  </a:lnTo>
                  <a:lnTo>
                    <a:pt x="4369" y="6665"/>
                  </a:lnTo>
                  <a:lnTo>
                    <a:pt x="4389" y="6675"/>
                  </a:lnTo>
                  <a:lnTo>
                    <a:pt x="4408" y="6689"/>
                  </a:lnTo>
                  <a:lnTo>
                    <a:pt x="4424" y="6704"/>
                  </a:lnTo>
                  <a:lnTo>
                    <a:pt x="4439" y="6722"/>
                  </a:lnTo>
                  <a:lnTo>
                    <a:pt x="4451" y="6741"/>
                  </a:lnTo>
                  <a:lnTo>
                    <a:pt x="4461" y="6762"/>
                  </a:lnTo>
                  <a:lnTo>
                    <a:pt x="4468" y="6783"/>
                  </a:lnTo>
                  <a:lnTo>
                    <a:pt x="4479" y="6829"/>
                  </a:lnTo>
                  <a:lnTo>
                    <a:pt x="4495" y="6848"/>
                  </a:lnTo>
                  <a:lnTo>
                    <a:pt x="4545" y="6882"/>
                  </a:lnTo>
                  <a:lnTo>
                    <a:pt x="4630" y="6916"/>
                  </a:lnTo>
                  <a:lnTo>
                    <a:pt x="4740" y="6943"/>
                  </a:lnTo>
                  <a:lnTo>
                    <a:pt x="4825" y="6954"/>
                  </a:lnTo>
                  <a:lnTo>
                    <a:pt x="4825" y="6381"/>
                  </a:lnTo>
                  <a:lnTo>
                    <a:pt x="4785" y="6365"/>
                  </a:lnTo>
                  <a:lnTo>
                    <a:pt x="4780" y="6363"/>
                  </a:lnTo>
                  <a:lnTo>
                    <a:pt x="4637" y="6300"/>
                  </a:lnTo>
                  <a:lnTo>
                    <a:pt x="4627" y="6295"/>
                  </a:lnTo>
                  <a:lnTo>
                    <a:pt x="4496" y="6227"/>
                  </a:lnTo>
                  <a:lnTo>
                    <a:pt x="4479" y="6217"/>
                  </a:lnTo>
                  <a:lnTo>
                    <a:pt x="4367" y="6142"/>
                  </a:lnTo>
                  <a:lnTo>
                    <a:pt x="4342" y="6122"/>
                  </a:lnTo>
                  <a:lnTo>
                    <a:pt x="4254" y="6037"/>
                  </a:lnTo>
                  <a:lnTo>
                    <a:pt x="4238" y="6020"/>
                  </a:lnTo>
                  <a:lnTo>
                    <a:pt x="4225" y="6000"/>
                  </a:lnTo>
                  <a:lnTo>
                    <a:pt x="4168" y="5903"/>
                  </a:lnTo>
                  <a:lnTo>
                    <a:pt x="4158" y="5885"/>
                  </a:lnTo>
                  <a:lnTo>
                    <a:pt x="4151" y="5865"/>
                  </a:lnTo>
                  <a:lnTo>
                    <a:pt x="4146" y="5845"/>
                  </a:lnTo>
                  <a:lnTo>
                    <a:pt x="4126" y="5733"/>
                  </a:lnTo>
                  <a:lnTo>
                    <a:pt x="4123" y="5713"/>
                  </a:lnTo>
                  <a:lnTo>
                    <a:pt x="4123" y="5691"/>
                  </a:lnTo>
                  <a:lnTo>
                    <a:pt x="4126" y="5671"/>
                  </a:lnTo>
                  <a:lnTo>
                    <a:pt x="4146" y="5559"/>
                  </a:lnTo>
                  <a:lnTo>
                    <a:pt x="4151" y="5538"/>
                  </a:lnTo>
                  <a:lnTo>
                    <a:pt x="4159" y="5518"/>
                  </a:lnTo>
                  <a:lnTo>
                    <a:pt x="4169" y="5500"/>
                  </a:lnTo>
                  <a:lnTo>
                    <a:pt x="4226" y="5405"/>
                  </a:lnTo>
                  <a:lnTo>
                    <a:pt x="4241" y="5383"/>
                  </a:lnTo>
                  <a:lnTo>
                    <a:pt x="4259" y="5364"/>
                  </a:lnTo>
                  <a:lnTo>
                    <a:pt x="4347" y="5286"/>
                  </a:lnTo>
                  <a:lnTo>
                    <a:pt x="4363" y="5274"/>
                  </a:lnTo>
                  <a:lnTo>
                    <a:pt x="4379" y="5264"/>
                  </a:lnTo>
                  <a:lnTo>
                    <a:pt x="4492" y="5201"/>
                  </a:lnTo>
                  <a:lnTo>
                    <a:pt x="4518" y="5190"/>
                  </a:lnTo>
                  <a:lnTo>
                    <a:pt x="4649" y="5143"/>
                  </a:lnTo>
                  <a:lnTo>
                    <a:pt x="4671" y="5137"/>
                  </a:lnTo>
                  <a:lnTo>
                    <a:pt x="4814" y="5107"/>
                  </a:lnTo>
                  <a:lnTo>
                    <a:pt x="4825" y="5105"/>
                  </a:lnTo>
                  <a:lnTo>
                    <a:pt x="4825" y="5000"/>
                  </a:lnTo>
                  <a:lnTo>
                    <a:pt x="4826" y="4977"/>
                  </a:lnTo>
                  <a:lnTo>
                    <a:pt x="4831" y="4955"/>
                  </a:lnTo>
                  <a:lnTo>
                    <a:pt x="4838" y="4933"/>
                  </a:lnTo>
                  <a:lnTo>
                    <a:pt x="4848" y="4912"/>
                  </a:lnTo>
                  <a:lnTo>
                    <a:pt x="4861" y="4893"/>
                  </a:lnTo>
                  <a:lnTo>
                    <a:pt x="4876" y="4876"/>
                  </a:lnTo>
                  <a:lnTo>
                    <a:pt x="4893" y="4861"/>
                  </a:lnTo>
                  <a:lnTo>
                    <a:pt x="4912" y="4848"/>
                  </a:lnTo>
                  <a:lnTo>
                    <a:pt x="4933" y="4838"/>
                  </a:lnTo>
                  <a:lnTo>
                    <a:pt x="4955" y="4831"/>
                  </a:lnTo>
                  <a:lnTo>
                    <a:pt x="4977" y="4826"/>
                  </a:lnTo>
                  <a:lnTo>
                    <a:pt x="5000" y="4825"/>
                  </a:lnTo>
                  <a:lnTo>
                    <a:pt x="5023" y="4826"/>
                  </a:lnTo>
                  <a:lnTo>
                    <a:pt x="5045" y="4831"/>
                  </a:lnTo>
                  <a:lnTo>
                    <a:pt x="5067" y="4838"/>
                  </a:lnTo>
                  <a:lnTo>
                    <a:pt x="5088" y="4848"/>
                  </a:lnTo>
                  <a:lnTo>
                    <a:pt x="5107" y="4861"/>
                  </a:lnTo>
                  <a:lnTo>
                    <a:pt x="5124" y="4876"/>
                  </a:lnTo>
                  <a:lnTo>
                    <a:pt x="5139" y="4893"/>
                  </a:lnTo>
                  <a:lnTo>
                    <a:pt x="5152" y="4912"/>
                  </a:lnTo>
                  <a:lnTo>
                    <a:pt x="5162" y="4933"/>
                  </a:lnTo>
                  <a:lnTo>
                    <a:pt x="5169" y="4955"/>
                  </a:lnTo>
                  <a:lnTo>
                    <a:pt x="5174" y="4977"/>
                  </a:lnTo>
                  <a:lnTo>
                    <a:pt x="5175" y="5000"/>
                  </a:lnTo>
                  <a:lnTo>
                    <a:pt x="5175" y="5090"/>
                  </a:lnTo>
                  <a:lnTo>
                    <a:pt x="5311" y="5104"/>
                  </a:lnTo>
                  <a:lnTo>
                    <a:pt x="5331" y="5107"/>
                  </a:lnTo>
                  <a:lnTo>
                    <a:pt x="5462" y="5136"/>
                  </a:lnTo>
                  <a:lnTo>
                    <a:pt x="5487" y="5144"/>
                  </a:lnTo>
                  <a:lnTo>
                    <a:pt x="5599" y="5187"/>
                  </a:lnTo>
                  <a:lnTo>
                    <a:pt x="5616" y="5194"/>
                  </a:lnTo>
                  <a:lnTo>
                    <a:pt x="5632" y="5203"/>
                  </a:lnTo>
                  <a:lnTo>
                    <a:pt x="5720" y="5261"/>
                  </a:lnTo>
                  <a:lnTo>
                    <a:pt x="5741" y="5277"/>
                  </a:lnTo>
                  <a:lnTo>
                    <a:pt x="5760" y="5297"/>
                  </a:lnTo>
                  <a:lnTo>
                    <a:pt x="5817" y="5368"/>
                  </a:lnTo>
                  <a:lnTo>
                    <a:pt x="5832" y="5389"/>
                  </a:lnTo>
                  <a:lnTo>
                    <a:pt x="5844" y="5412"/>
                  </a:lnTo>
                  <a:lnTo>
                    <a:pt x="5852" y="5437"/>
                  </a:lnTo>
                  <a:lnTo>
                    <a:pt x="5872" y="5521"/>
                  </a:lnTo>
                  <a:lnTo>
                    <a:pt x="5876" y="5543"/>
                  </a:lnTo>
                  <a:lnTo>
                    <a:pt x="5877" y="5566"/>
                  </a:lnTo>
                  <a:lnTo>
                    <a:pt x="5875" y="5589"/>
                  </a:lnTo>
                  <a:lnTo>
                    <a:pt x="5870" y="5611"/>
                  </a:lnTo>
                  <a:lnTo>
                    <a:pt x="5862" y="5633"/>
                  </a:lnTo>
                  <a:lnTo>
                    <a:pt x="5852" y="5653"/>
                  </a:lnTo>
                  <a:lnTo>
                    <a:pt x="5838" y="5672"/>
                  </a:lnTo>
                  <a:lnTo>
                    <a:pt x="5823" y="5689"/>
                  </a:lnTo>
                  <a:lnTo>
                    <a:pt x="5805" y="5703"/>
                  </a:lnTo>
                  <a:lnTo>
                    <a:pt x="5786" y="5715"/>
                  </a:lnTo>
                  <a:lnTo>
                    <a:pt x="5765" y="5725"/>
                  </a:lnTo>
                  <a:lnTo>
                    <a:pt x="5743" y="5732"/>
                  </a:lnTo>
                  <a:lnTo>
                    <a:pt x="5721" y="5736"/>
                  </a:lnTo>
                  <a:lnTo>
                    <a:pt x="5698" y="5737"/>
                  </a:lnTo>
                  <a:lnTo>
                    <a:pt x="5675" y="5735"/>
                  </a:lnTo>
                  <a:lnTo>
                    <a:pt x="5653" y="5730"/>
                  </a:lnTo>
                  <a:lnTo>
                    <a:pt x="5631" y="5722"/>
                  </a:lnTo>
                  <a:lnTo>
                    <a:pt x="5611" y="5712"/>
                  </a:lnTo>
                  <a:lnTo>
                    <a:pt x="5592" y="5698"/>
                  </a:lnTo>
                  <a:lnTo>
                    <a:pt x="5575" y="5683"/>
                  </a:lnTo>
                  <a:lnTo>
                    <a:pt x="5561" y="5665"/>
                  </a:lnTo>
                  <a:lnTo>
                    <a:pt x="5549" y="5646"/>
                  </a:lnTo>
                  <a:lnTo>
                    <a:pt x="5539" y="5625"/>
                  </a:lnTo>
                  <a:lnTo>
                    <a:pt x="5532" y="5603"/>
                  </a:lnTo>
                  <a:lnTo>
                    <a:pt x="5521" y="5558"/>
                  </a:lnTo>
                  <a:lnTo>
                    <a:pt x="5506" y="5539"/>
                  </a:lnTo>
                  <a:lnTo>
                    <a:pt x="5456" y="5507"/>
                  </a:lnTo>
                  <a:lnTo>
                    <a:pt x="5373" y="5475"/>
                  </a:lnTo>
                  <a:lnTo>
                    <a:pt x="5265" y="5451"/>
                  </a:lnTo>
                  <a:lnTo>
                    <a:pt x="5175" y="5442"/>
                  </a:lnTo>
                  <a:lnTo>
                    <a:pt x="5175" y="6145"/>
                  </a:lnTo>
                  <a:lnTo>
                    <a:pt x="5215" y="6162"/>
                  </a:lnTo>
                  <a:lnTo>
                    <a:pt x="5220" y="6164"/>
                  </a:lnTo>
                  <a:lnTo>
                    <a:pt x="5363" y="6227"/>
                  </a:lnTo>
                  <a:lnTo>
                    <a:pt x="5373" y="6231"/>
                  </a:lnTo>
                  <a:lnTo>
                    <a:pt x="5504" y="6299"/>
                  </a:lnTo>
                  <a:lnTo>
                    <a:pt x="5521" y="6309"/>
                  </a:lnTo>
                  <a:lnTo>
                    <a:pt x="5634" y="6385"/>
                  </a:lnTo>
                  <a:lnTo>
                    <a:pt x="5658" y="6404"/>
                  </a:lnTo>
                  <a:lnTo>
                    <a:pt x="5746" y="6490"/>
                  </a:lnTo>
                  <a:lnTo>
                    <a:pt x="5762" y="6507"/>
                  </a:lnTo>
                  <a:lnTo>
                    <a:pt x="5775" y="6527"/>
                  </a:lnTo>
                  <a:lnTo>
                    <a:pt x="5832" y="6624"/>
                  </a:lnTo>
                  <a:lnTo>
                    <a:pt x="5842" y="6642"/>
                  </a:lnTo>
                  <a:lnTo>
                    <a:pt x="5849" y="6661"/>
                  </a:lnTo>
                  <a:lnTo>
                    <a:pt x="5854" y="6681"/>
                  </a:lnTo>
                  <a:lnTo>
                    <a:pt x="5874" y="6794"/>
                  </a:lnTo>
                  <a:lnTo>
                    <a:pt x="5877" y="6818"/>
                  </a:lnTo>
                  <a:lnTo>
                    <a:pt x="5876" y="6842"/>
                  </a:lnTo>
                  <a:lnTo>
                    <a:pt x="5872" y="6867"/>
                  </a:lnTo>
                  <a:lnTo>
                    <a:pt x="5852" y="6950"/>
                  </a:lnTo>
                  <a:lnTo>
                    <a:pt x="5844" y="6975"/>
                  </a:lnTo>
                  <a:lnTo>
                    <a:pt x="5832" y="6998"/>
                  </a:lnTo>
                  <a:lnTo>
                    <a:pt x="5818" y="7019"/>
                  </a:lnTo>
                  <a:lnTo>
                    <a:pt x="5760" y="7090"/>
                  </a:lnTo>
                  <a:lnTo>
                    <a:pt x="5742" y="7109"/>
                  </a:lnTo>
                  <a:lnTo>
                    <a:pt x="5721" y="7126"/>
                  </a:lnTo>
                  <a:lnTo>
                    <a:pt x="5633" y="7184"/>
                  </a:lnTo>
                  <a:lnTo>
                    <a:pt x="5617" y="7193"/>
                  </a:lnTo>
                  <a:lnTo>
                    <a:pt x="5601" y="7200"/>
                  </a:lnTo>
                  <a:lnTo>
                    <a:pt x="5489" y="7245"/>
                  </a:lnTo>
                  <a:lnTo>
                    <a:pt x="5465" y="7253"/>
                  </a:lnTo>
                  <a:lnTo>
                    <a:pt x="5334" y="7285"/>
                  </a:lnTo>
                  <a:lnTo>
                    <a:pt x="5316" y="7288"/>
                  </a:lnTo>
                  <a:lnTo>
                    <a:pt x="5173" y="7308"/>
                  </a:lnTo>
                  <a:lnTo>
                    <a:pt x="5163" y="7309"/>
                  </a:lnTo>
                  <a:lnTo>
                    <a:pt x="5162" y="7313"/>
                  </a:lnTo>
                  <a:lnTo>
                    <a:pt x="5152" y="7333"/>
                  </a:lnTo>
                  <a:lnTo>
                    <a:pt x="5139" y="7353"/>
                  </a:lnTo>
                  <a:lnTo>
                    <a:pt x="5124" y="7370"/>
                  </a:lnTo>
                  <a:lnTo>
                    <a:pt x="5107" y="7385"/>
                  </a:lnTo>
                  <a:lnTo>
                    <a:pt x="5088" y="7398"/>
                  </a:lnTo>
                  <a:lnTo>
                    <a:pt x="5067" y="7408"/>
                  </a:lnTo>
                  <a:lnTo>
                    <a:pt x="5045" y="7415"/>
                  </a:lnTo>
                  <a:lnTo>
                    <a:pt x="5023" y="7420"/>
                  </a:lnTo>
                  <a:lnTo>
                    <a:pt x="5000" y="7421"/>
                  </a:lnTo>
                  <a:lnTo>
                    <a:pt x="4977" y="7420"/>
                  </a:lnTo>
                  <a:lnTo>
                    <a:pt x="4955" y="7415"/>
                  </a:lnTo>
                  <a:lnTo>
                    <a:pt x="4933" y="7408"/>
                  </a:lnTo>
                  <a:lnTo>
                    <a:pt x="4912" y="7398"/>
                  </a:lnTo>
                  <a:lnTo>
                    <a:pt x="4893" y="7385"/>
                  </a:lnTo>
                  <a:lnTo>
                    <a:pt x="4876" y="7370"/>
                  </a:lnTo>
                  <a:lnTo>
                    <a:pt x="4861" y="7353"/>
                  </a:lnTo>
                  <a:lnTo>
                    <a:pt x="4848" y="7333"/>
                  </a:lnTo>
                  <a:lnTo>
                    <a:pt x="4838" y="7313"/>
                  </a:lnTo>
                  <a:close/>
                  <a:moveTo>
                    <a:pt x="5175" y="6526"/>
                  </a:moveTo>
                  <a:lnTo>
                    <a:pt x="5175" y="6954"/>
                  </a:lnTo>
                  <a:lnTo>
                    <a:pt x="5260" y="6943"/>
                  </a:lnTo>
                  <a:lnTo>
                    <a:pt x="5370" y="6916"/>
                  </a:lnTo>
                  <a:lnTo>
                    <a:pt x="5455" y="6882"/>
                  </a:lnTo>
                  <a:lnTo>
                    <a:pt x="5505" y="6848"/>
                  </a:lnTo>
                  <a:lnTo>
                    <a:pt x="5521" y="6829"/>
                  </a:lnTo>
                  <a:lnTo>
                    <a:pt x="5523" y="6820"/>
                  </a:lnTo>
                  <a:lnTo>
                    <a:pt x="5515" y="6775"/>
                  </a:lnTo>
                  <a:lnTo>
                    <a:pt x="5485" y="6724"/>
                  </a:lnTo>
                  <a:lnTo>
                    <a:pt x="5426" y="6667"/>
                  </a:lnTo>
                  <a:lnTo>
                    <a:pt x="5334" y="6606"/>
                  </a:lnTo>
                  <a:lnTo>
                    <a:pt x="5217" y="6545"/>
                  </a:lnTo>
                  <a:lnTo>
                    <a:pt x="5175" y="6526"/>
                  </a:lnTo>
                  <a:close/>
                  <a:moveTo>
                    <a:pt x="4825" y="6000"/>
                  </a:moveTo>
                  <a:lnTo>
                    <a:pt x="4825" y="5462"/>
                  </a:lnTo>
                  <a:lnTo>
                    <a:pt x="4755" y="5477"/>
                  </a:lnTo>
                  <a:lnTo>
                    <a:pt x="4648" y="5515"/>
                  </a:lnTo>
                  <a:lnTo>
                    <a:pt x="4566" y="5560"/>
                  </a:lnTo>
                  <a:lnTo>
                    <a:pt x="4512" y="5608"/>
                  </a:lnTo>
                  <a:lnTo>
                    <a:pt x="4485" y="5653"/>
                  </a:lnTo>
                  <a:lnTo>
                    <a:pt x="4476" y="5702"/>
                  </a:lnTo>
                  <a:lnTo>
                    <a:pt x="4485" y="5752"/>
                  </a:lnTo>
                  <a:lnTo>
                    <a:pt x="4514" y="5802"/>
                  </a:lnTo>
                  <a:lnTo>
                    <a:pt x="4574" y="5860"/>
                  </a:lnTo>
                  <a:lnTo>
                    <a:pt x="4666" y="5921"/>
                  </a:lnTo>
                  <a:lnTo>
                    <a:pt x="4783" y="5982"/>
                  </a:lnTo>
                  <a:lnTo>
                    <a:pt x="4825" y="6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16"/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2" y="2331"/>
                  </a:moveTo>
                  <a:lnTo>
                    <a:pt x="6608" y="2336"/>
                  </a:lnTo>
                  <a:lnTo>
                    <a:pt x="6604" y="2342"/>
                  </a:lnTo>
                  <a:lnTo>
                    <a:pt x="5945" y="3221"/>
                  </a:lnTo>
                  <a:lnTo>
                    <a:pt x="6125" y="3307"/>
                  </a:lnTo>
                  <a:lnTo>
                    <a:pt x="6161" y="3328"/>
                  </a:lnTo>
                  <a:lnTo>
                    <a:pt x="6563" y="3612"/>
                  </a:lnTo>
                  <a:lnTo>
                    <a:pt x="6593" y="3638"/>
                  </a:lnTo>
                  <a:lnTo>
                    <a:pt x="6938" y="3977"/>
                  </a:lnTo>
                  <a:lnTo>
                    <a:pt x="6963" y="4006"/>
                  </a:lnTo>
                  <a:lnTo>
                    <a:pt x="7249" y="4389"/>
                  </a:lnTo>
                  <a:lnTo>
                    <a:pt x="7268" y="4420"/>
                  </a:lnTo>
                  <a:lnTo>
                    <a:pt x="7493" y="4836"/>
                  </a:lnTo>
                  <a:lnTo>
                    <a:pt x="7507" y="4869"/>
                  </a:lnTo>
                  <a:lnTo>
                    <a:pt x="7668" y="5307"/>
                  </a:lnTo>
                  <a:lnTo>
                    <a:pt x="7678" y="5342"/>
                  </a:lnTo>
                  <a:lnTo>
                    <a:pt x="7772" y="5791"/>
                  </a:lnTo>
                  <a:lnTo>
                    <a:pt x="7777" y="5828"/>
                  </a:lnTo>
                  <a:lnTo>
                    <a:pt x="7802" y="6278"/>
                  </a:lnTo>
                  <a:lnTo>
                    <a:pt x="7801" y="6318"/>
                  </a:lnTo>
                  <a:lnTo>
                    <a:pt x="7755" y="6756"/>
                  </a:lnTo>
                  <a:lnTo>
                    <a:pt x="7747" y="6799"/>
                  </a:lnTo>
                  <a:lnTo>
                    <a:pt x="7627" y="7215"/>
                  </a:lnTo>
                  <a:lnTo>
                    <a:pt x="7610" y="7260"/>
                  </a:lnTo>
                  <a:lnTo>
                    <a:pt x="7414" y="7643"/>
                  </a:lnTo>
                  <a:lnTo>
                    <a:pt x="7401" y="7666"/>
                  </a:lnTo>
                  <a:lnTo>
                    <a:pt x="7386" y="7687"/>
                  </a:lnTo>
                  <a:lnTo>
                    <a:pt x="7111" y="8025"/>
                  </a:lnTo>
                  <a:lnTo>
                    <a:pt x="7093" y="8046"/>
                  </a:lnTo>
                  <a:lnTo>
                    <a:pt x="7073" y="8064"/>
                  </a:lnTo>
                  <a:lnTo>
                    <a:pt x="6718" y="8347"/>
                  </a:lnTo>
                  <a:lnTo>
                    <a:pt x="6696" y="8363"/>
                  </a:lnTo>
                  <a:lnTo>
                    <a:pt x="6673" y="8376"/>
                  </a:lnTo>
                  <a:lnTo>
                    <a:pt x="6234" y="8593"/>
                  </a:lnTo>
                  <a:lnTo>
                    <a:pt x="6199" y="8607"/>
                  </a:lnTo>
                  <a:lnTo>
                    <a:pt x="6022" y="8663"/>
                  </a:lnTo>
                  <a:lnTo>
                    <a:pt x="6014" y="8666"/>
                  </a:lnTo>
                  <a:lnTo>
                    <a:pt x="5845" y="8713"/>
                  </a:lnTo>
                  <a:lnTo>
                    <a:pt x="5835" y="8715"/>
                  </a:lnTo>
                  <a:lnTo>
                    <a:pt x="5673" y="8754"/>
                  </a:lnTo>
                  <a:lnTo>
                    <a:pt x="5662" y="8757"/>
                  </a:lnTo>
                  <a:lnTo>
                    <a:pt x="5504" y="8787"/>
                  </a:lnTo>
                  <a:lnTo>
                    <a:pt x="5491" y="8789"/>
                  </a:lnTo>
                  <a:lnTo>
                    <a:pt x="5337" y="8810"/>
                  </a:lnTo>
                  <a:lnTo>
                    <a:pt x="5324" y="8812"/>
                  </a:lnTo>
                  <a:lnTo>
                    <a:pt x="5172" y="8825"/>
                  </a:lnTo>
                  <a:lnTo>
                    <a:pt x="5158" y="8825"/>
                  </a:lnTo>
                  <a:lnTo>
                    <a:pt x="5007" y="8830"/>
                  </a:lnTo>
                  <a:lnTo>
                    <a:pt x="4993" y="8830"/>
                  </a:lnTo>
                  <a:lnTo>
                    <a:pt x="4842" y="8825"/>
                  </a:lnTo>
                  <a:lnTo>
                    <a:pt x="4828" y="8825"/>
                  </a:lnTo>
                  <a:lnTo>
                    <a:pt x="4676" y="8812"/>
                  </a:lnTo>
                  <a:lnTo>
                    <a:pt x="4663" y="8810"/>
                  </a:lnTo>
                  <a:lnTo>
                    <a:pt x="4509" y="8789"/>
                  </a:lnTo>
                  <a:lnTo>
                    <a:pt x="4496" y="8787"/>
                  </a:lnTo>
                  <a:lnTo>
                    <a:pt x="4338" y="8757"/>
                  </a:lnTo>
                  <a:lnTo>
                    <a:pt x="4327" y="8754"/>
                  </a:lnTo>
                  <a:lnTo>
                    <a:pt x="4165" y="8715"/>
                  </a:lnTo>
                  <a:lnTo>
                    <a:pt x="4155" y="8713"/>
                  </a:lnTo>
                  <a:lnTo>
                    <a:pt x="3986" y="8666"/>
                  </a:lnTo>
                  <a:lnTo>
                    <a:pt x="3978" y="8663"/>
                  </a:lnTo>
                  <a:lnTo>
                    <a:pt x="3801" y="8607"/>
                  </a:lnTo>
                  <a:lnTo>
                    <a:pt x="3766" y="8593"/>
                  </a:lnTo>
                  <a:lnTo>
                    <a:pt x="3327" y="8376"/>
                  </a:lnTo>
                  <a:lnTo>
                    <a:pt x="3304" y="8363"/>
                  </a:lnTo>
                  <a:lnTo>
                    <a:pt x="3282" y="8347"/>
                  </a:lnTo>
                  <a:lnTo>
                    <a:pt x="2927" y="8064"/>
                  </a:lnTo>
                  <a:lnTo>
                    <a:pt x="2907" y="8046"/>
                  </a:lnTo>
                  <a:lnTo>
                    <a:pt x="2889" y="8025"/>
                  </a:lnTo>
                  <a:lnTo>
                    <a:pt x="2614" y="7687"/>
                  </a:lnTo>
                  <a:lnTo>
                    <a:pt x="2599" y="7666"/>
                  </a:lnTo>
                  <a:lnTo>
                    <a:pt x="2586" y="7643"/>
                  </a:lnTo>
                  <a:lnTo>
                    <a:pt x="2390" y="7260"/>
                  </a:lnTo>
                  <a:lnTo>
                    <a:pt x="2373" y="7215"/>
                  </a:lnTo>
                  <a:lnTo>
                    <a:pt x="2253" y="6799"/>
                  </a:lnTo>
                  <a:lnTo>
                    <a:pt x="2245" y="6756"/>
                  </a:lnTo>
                  <a:lnTo>
                    <a:pt x="2199" y="6318"/>
                  </a:lnTo>
                  <a:lnTo>
                    <a:pt x="2198" y="6278"/>
                  </a:lnTo>
                  <a:lnTo>
                    <a:pt x="2223" y="5828"/>
                  </a:lnTo>
                  <a:lnTo>
                    <a:pt x="2228" y="5791"/>
                  </a:lnTo>
                  <a:lnTo>
                    <a:pt x="2322" y="5342"/>
                  </a:lnTo>
                  <a:lnTo>
                    <a:pt x="2332" y="5307"/>
                  </a:lnTo>
                  <a:lnTo>
                    <a:pt x="2493" y="4869"/>
                  </a:lnTo>
                  <a:lnTo>
                    <a:pt x="2507" y="4836"/>
                  </a:lnTo>
                  <a:lnTo>
                    <a:pt x="2732" y="4420"/>
                  </a:lnTo>
                  <a:lnTo>
                    <a:pt x="2751" y="4389"/>
                  </a:lnTo>
                  <a:lnTo>
                    <a:pt x="3037" y="4006"/>
                  </a:lnTo>
                  <a:lnTo>
                    <a:pt x="3062" y="3977"/>
                  </a:lnTo>
                  <a:lnTo>
                    <a:pt x="3407" y="3638"/>
                  </a:lnTo>
                  <a:lnTo>
                    <a:pt x="3437" y="3612"/>
                  </a:lnTo>
                  <a:lnTo>
                    <a:pt x="3839" y="3328"/>
                  </a:lnTo>
                  <a:lnTo>
                    <a:pt x="3875" y="3307"/>
                  </a:lnTo>
                  <a:lnTo>
                    <a:pt x="4055" y="3221"/>
                  </a:lnTo>
                  <a:lnTo>
                    <a:pt x="3396" y="2342"/>
                  </a:lnTo>
                  <a:lnTo>
                    <a:pt x="3392" y="2336"/>
                  </a:lnTo>
                  <a:lnTo>
                    <a:pt x="3388" y="2331"/>
                  </a:lnTo>
                  <a:lnTo>
                    <a:pt x="3383" y="2323"/>
                  </a:lnTo>
                  <a:lnTo>
                    <a:pt x="3378" y="2315"/>
                  </a:lnTo>
                  <a:lnTo>
                    <a:pt x="3375" y="2309"/>
                  </a:lnTo>
                  <a:lnTo>
                    <a:pt x="3372" y="2303"/>
                  </a:lnTo>
                  <a:lnTo>
                    <a:pt x="3368" y="2294"/>
                  </a:lnTo>
                  <a:lnTo>
                    <a:pt x="3364" y="2285"/>
                  </a:lnTo>
                  <a:lnTo>
                    <a:pt x="3362" y="2279"/>
                  </a:lnTo>
                  <a:lnTo>
                    <a:pt x="3359" y="2272"/>
                  </a:lnTo>
                  <a:lnTo>
                    <a:pt x="3357" y="2263"/>
                  </a:lnTo>
                  <a:lnTo>
                    <a:pt x="3354" y="2254"/>
                  </a:lnTo>
                  <a:lnTo>
                    <a:pt x="3353" y="2248"/>
                  </a:lnTo>
                  <a:lnTo>
                    <a:pt x="3351" y="2241"/>
                  </a:lnTo>
                  <a:lnTo>
                    <a:pt x="3350" y="2232"/>
                  </a:lnTo>
                  <a:lnTo>
                    <a:pt x="3348" y="2223"/>
                  </a:lnTo>
                  <a:lnTo>
                    <a:pt x="3347" y="2215"/>
                  </a:lnTo>
                  <a:lnTo>
                    <a:pt x="3347" y="2208"/>
                  </a:lnTo>
                  <a:lnTo>
                    <a:pt x="3347" y="2199"/>
                  </a:lnTo>
                  <a:lnTo>
                    <a:pt x="3346" y="2190"/>
                  </a:lnTo>
                  <a:lnTo>
                    <a:pt x="3347" y="2183"/>
                  </a:lnTo>
                  <a:lnTo>
                    <a:pt x="3347" y="2176"/>
                  </a:lnTo>
                  <a:lnTo>
                    <a:pt x="3348" y="2167"/>
                  </a:lnTo>
                  <a:lnTo>
                    <a:pt x="3348" y="2158"/>
                  </a:lnTo>
                  <a:lnTo>
                    <a:pt x="3350" y="2150"/>
                  </a:lnTo>
                  <a:lnTo>
                    <a:pt x="3351" y="2143"/>
                  </a:lnTo>
                  <a:lnTo>
                    <a:pt x="3353" y="2135"/>
                  </a:lnTo>
                  <a:lnTo>
                    <a:pt x="3355" y="2126"/>
                  </a:lnTo>
                  <a:lnTo>
                    <a:pt x="3357" y="2119"/>
                  </a:lnTo>
                  <a:lnTo>
                    <a:pt x="3359" y="2112"/>
                  </a:lnTo>
                  <a:lnTo>
                    <a:pt x="3363" y="2104"/>
                  </a:lnTo>
                  <a:lnTo>
                    <a:pt x="3366" y="2095"/>
                  </a:lnTo>
                  <a:lnTo>
                    <a:pt x="3369" y="2088"/>
                  </a:lnTo>
                  <a:lnTo>
                    <a:pt x="3372" y="2082"/>
                  </a:lnTo>
                  <a:lnTo>
                    <a:pt x="3376" y="2074"/>
                  </a:lnTo>
                  <a:lnTo>
                    <a:pt x="3380" y="2066"/>
                  </a:lnTo>
                  <a:lnTo>
                    <a:pt x="3384" y="2060"/>
                  </a:lnTo>
                  <a:lnTo>
                    <a:pt x="3388" y="2053"/>
                  </a:lnTo>
                  <a:lnTo>
                    <a:pt x="3950" y="1211"/>
                  </a:lnTo>
                  <a:lnTo>
                    <a:pt x="3969" y="1187"/>
                  </a:lnTo>
                  <a:lnTo>
                    <a:pt x="3990" y="1165"/>
                  </a:lnTo>
                  <a:lnTo>
                    <a:pt x="4014" y="1146"/>
                  </a:lnTo>
                  <a:lnTo>
                    <a:pt x="4040" y="1130"/>
                  </a:lnTo>
                  <a:lnTo>
                    <a:pt x="4068" y="1117"/>
                  </a:lnTo>
                  <a:lnTo>
                    <a:pt x="4097" y="1107"/>
                  </a:lnTo>
                  <a:lnTo>
                    <a:pt x="4127" y="1102"/>
                  </a:lnTo>
                  <a:lnTo>
                    <a:pt x="4158" y="1100"/>
                  </a:lnTo>
                  <a:lnTo>
                    <a:pt x="5842" y="1100"/>
                  </a:lnTo>
                  <a:lnTo>
                    <a:pt x="5873" y="1102"/>
                  </a:lnTo>
                  <a:lnTo>
                    <a:pt x="5903" y="1107"/>
                  </a:lnTo>
                  <a:lnTo>
                    <a:pt x="5932" y="1117"/>
                  </a:lnTo>
                  <a:lnTo>
                    <a:pt x="5960" y="1130"/>
                  </a:lnTo>
                  <a:lnTo>
                    <a:pt x="5986" y="1146"/>
                  </a:lnTo>
                  <a:lnTo>
                    <a:pt x="6010" y="1165"/>
                  </a:lnTo>
                  <a:lnTo>
                    <a:pt x="6031" y="1187"/>
                  </a:lnTo>
                  <a:lnTo>
                    <a:pt x="6050" y="1211"/>
                  </a:lnTo>
                  <a:lnTo>
                    <a:pt x="6612" y="2053"/>
                  </a:lnTo>
                  <a:lnTo>
                    <a:pt x="6616" y="2060"/>
                  </a:lnTo>
                  <a:lnTo>
                    <a:pt x="6620" y="2066"/>
                  </a:lnTo>
                  <a:lnTo>
                    <a:pt x="6624" y="2074"/>
                  </a:lnTo>
                  <a:lnTo>
                    <a:pt x="6628" y="2082"/>
                  </a:lnTo>
                  <a:lnTo>
                    <a:pt x="6631" y="2088"/>
                  </a:lnTo>
                  <a:lnTo>
                    <a:pt x="6634" y="2095"/>
                  </a:lnTo>
                  <a:lnTo>
                    <a:pt x="6637" y="2104"/>
                  </a:lnTo>
                  <a:lnTo>
                    <a:pt x="6641" y="2112"/>
                  </a:lnTo>
                  <a:lnTo>
                    <a:pt x="6643" y="2119"/>
                  </a:lnTo>
                  <a:lnTo>
                    <a:pt x="6645" y="2126"/>
                  </a:lnTo>
                  <a:lnTo>
                    <a:pt x="6647" y="2135"/>
                  </a:lnTo>
                  <a:lnTo>
                    <a:pt x="6649" y="2143"/>
                  </a:lnTo>
                  <a:lnTo>
                    <a:pt x="6650" y="2150"/>
                  </a:lnTo>
                  <a:lnTo>
                    <a:pt x="6652" y="2158"/>
                  </a:lnTo>
                  <a:lnTo>
                    <a:pt x="6652" y="2167"/>
                  </a:lnTo>
                  <a:lnTo>
                    <a:pt x="6653" y="2176"/>
                  </a:lnTo>
                  <a:lnTo>
                    <a:pt x="6653" y="2183"/>
                  </a:lnTo>
                  <a:lnTo>
                    <a:pt x="6654" y="2190"/>
                  </a:lnTo>
                  <a:lnTo>
                    <a:pt x="6653" y="2199"/>
                  </a:lnTo>
                  <a:lnTo>
                    <a:pt x="6653" y="2208"/>
                  </a:lnTo>
                  <a:lnTo>
                    <a:pt x="6653" y="2215"/>
                  </a:lnTo>
                  <a:lnTo>
                    <a:pt x="6652" y="2223"/>
                  </a:lnTo>
                  <a:lnTo>
                    <a:pt x="6650" y="2232"/>
                  </a:lnTo>
                  <a:lnTo>
                    <a:pt x="6649" y="2241"/>
                  </a:lnTo>
                  <a:lnTo>
                    <a:pt x="6647" y="2248"/>
                  </a:lnTo>
                  <a:lnTo>
                    <a:pt x="6646" y="2254"/>
                  </a:lnTo>
                  <a:lnTo>
                    <a:pt x="6643" y="2263"/>
                  </a:lnTo>
                  <a:lnTo>
                    <a:pt x="6641" y="2272"/>
                  </a:lnTo>
                  <a:lnTo>
                    <a:pt x="6638" y="2279"/>
                  </a:lnTo>
                  <a:lnTo>
                    <a:pt x="6636" y="2285"/>
                  </a:lnTo>
                  <a:lnTo>
                    <a:pt x="6632" y="2294"/>
                  </a:lnTo>
                  <a:lnTo>
                    <a:pt x="6628" y="2303"/>
                  </a:lnTo>
                  <a:lnTo>
                    <a:pt x="6625" y="2309"/>
                  </a:lnTo>
                  <a:lnTo>
                    <a:pt x="6622" y="2315"/>
                  </a:lnTo>
                  <a:lnTo>
                    <a:pt x="6617" y="2323"/>
                  </a:lnTo>
                  <a:lnTo>
                    <a:pt x="6612" y="2331"/>
                  </a:lnTo>
                  <a:close/>
                  <a:moveTo>
                    <a:pt x="5904" y="2442"/>
                  </a:moveTo>
                  <a:lnTo>
                    <a:pt x="4096" y="2442"/>
                  </a:lnTo>
                  <a:lnTo>
                    <a:pt x="4638" y="3165"/>
                  </a:lnTo>
                  <a:lnTo>
                    <a:pt x="4655" y="3191"/>
                  </a:lnTo>
                  <a:lnTo>
                    <a:pt x="4669" y="3220"/>
                  </a:lnTo>
                  <a:lnTo>
                    <a:pt x="4679" y="3250"/>
                  </a:lnTo>
                  <a:lnTo>
                    <a:pt x="4686" y="3281"/>
                  </a:lnTo>
                  <a:lnTo>
                    <a:pt x="4688" y="3312"/>
                  </a:lnTo>
                  <a:lnTo>
                    <a:pt x="4686" y="3344"/>
                  </a:lnTo>
                  <a:lnTo>
                    <a:pt x="4681" y="3375"/>
                  </a:lnTo>
                  <a:lnTo>
                    <a:pt x="4671" y="3405"/>
                  </a:lnTo>
                  <a:lnTo>
                    <a:pt x="4658" y="3433"/>
                  </a:lnTo>
                  <a:lnTo>
                    <a:pt x="4642" y="3460"/>
                  </a:lnTo>
                  <a:lnTo>
                    <a:pt x="4622" y="3485"/>
                  </a:lnTo>
                  <a:lnTo>
                    <a:pt x="4599" y="3506"/>
                  </a:lnTo>
                  <a:lnTo>
                    <a:pt x="4573" y="3525"/>
                  </a:lnTo>
                  <a:lnTo>
                    <a:pt x="4546" y="3541"/>
                  </a:lnTo>
                  <a:lnTo>
                    <a:pt x="4110" y="3749"/>
                  </a:lnTo>
                  <a:lnTo>
                    <a:pt x="3743" y="4009"/>
                  </a:lnTo>
                  <a:lnTo>
                    <a:pt x="3426" y="4320"/>
                  </a:lnTo>
                  <a:lnTo>
                    <a:pt x="3163" y="4673"/>
                  </a:lnTo>
                  <a:lnTo>
                    <a:pt x="2956" y="5057"/>
                  </a:lnTo>
                  <a:lnTo>
                    <a:pt x="2808" y="5462"/>
                  </a:lnTo>
                  <a:lnTo>
                    <a:pt x="2722" y="5875"/>
                  </a:lnTo>
                  <a:lnTo>
                    <a:pt x="2698" y="6286"/>
                  </a:lnTo>
                  <a:lnTo>
                    <a:pt x="2740" y="6682"/>
                  </a:lnTo>
                  <a:lnTo>
                    <a:pt x="2847" y="7054"/>
                  </a:lnTo>
                  <a:lnTo>
                    <a:pt x="3020" y="7392"/>
                  </a:lnTo>
                  <a:lnTo>
                    <a:pt x="3260" y="7690"/>
                  </a:lnTo>
                  <a:lnTo>
                    <a:pt x="3573" y="7940"/>
                  </a:lnTo>
                  <a:lnTo>
                    <a:pt x="3971" y="8136"/>
                  </a:lnTo>
                  <a:lnTo>
                    <a:pt x="4125" y="8185"/>
                  </a:lnTo>
                  <a:lnTo>
                    <a:pt x="4285" y="8230"/>
                  </a:lnTo>
                  <a:lnTo>
                    <a:pt x="4438" y="8266"/>
                  </a:lnTo>
                  <a:lnTo>
                    <a:pt x="4584" y="8294"/>
                  </a:lnTo>
                  <a:lnTo>
                    <a:pt x="4725" y="8314"/>
                  </a:lnTo>
                  <a:lnTo>
                    <a:pt x="4864" y="8326"/>
                  </a:lnTo>
                  <a:lnTo>
                    <a:pt x="5000" y="8330"/>
                  </a:lnTo>
                  <a:lnTo>
                    <a:pt x="5136" y="8326"/>
                  </a:lnTo>
                  <a:lnTo>
                    <a:pt x="5275" y="8314"/>
                  </a:lnTo>
                  <a:lnTo>
                    <a:pt x="5416" y="8294"/>
                  </a:lnTo>
                  <a:lnTo>
                    <a:pt x="5562" y="8266"/>
                  </a:lnTo>
                  <a:lnTo>
                    <a:pt x="5715" y="8230"/>
                  </a:lnTo>
                  <a:lnTo>
                    <a:pt x="5875" y="8185"/>
                  </a:lnTo>
                  <a:lnTo>
                    <a:pt x="6029" y="8136"/>
                  </a:lnTo>
                  <a:lnTo>
                    <a:pt x="6427" y="7940"/>
                  </a:lnTo>
                  <a:lnTo>
                    <a:pt x="6740" y="7690"/>
                  </a:lnTo>
                  <a:lnTo>
                    <a:pt x="6980" y="7392"/>
                  </a:lnTo>
                  <a:lnTo>
                    <a:pt x="7153" y="7054"/>
                  </a:lnTo>
                  <a:lnTo>
                    <a:pt x="7260" y="6682"/>
                  </a:lnTo>
                  <a:lnTo>
                    <a:pt x="7302" y="6286"/>
                  </a:lnTo>
                  <a:lnTo>
                    <a:pt x="7278" y="5875"/>
                  </a:lnTo>
                  <a:lnTo>
                    <a:pt x="7192" y="5462"/>
                  </a:lnTo>
                  <a:lnTo>
                    <a:pt x="7044" y="5057"/>
                  </a:lnTo>
                  <a:lnTo>
                    <a:pt x="6837" y="4673"/>
                  </a:lnTo>
                  <a:lnTo>
                    <a:pt x="6574" y="4320"/>
                  </a:lnTo>
                  <a:lnTo>
                    <a:pt x="6257" y="4009"/>
                  </a:lnTo>
                  <a:lnTo>
                    <a:pt x="5890" y="3749"/>
                  </a:lnTo>
                  <a:lnTo>
                    <a:pt x="5454" y="3541"/>
                  </a:lnTo>
                  <a:lnTo>
                    <a:pt x="5427" y="3525"/>
                  </a:lnTo>
                  <a:lnTo>
                    <a:pt x="5401" y="3506"/>
                  </a:lnTo>
                  <a:lnTo>
                    <a:pt x="5378" y="3485"/>
                  </a:lnTo>
                  <a:lnTo>
                    <a:pt x="5358" y="3460"/>
                  </a:lnTo>
                  <a:lnTo>
                    <a:pt x="5342" y="3433"/>
                  </a:lnTo>
                  <a:lnTo>
                    <a:pt x="5329" y="3405"/>
                  </a:lnTo>
                  <a:lnTo>
                    <a:pt x="5319" y="3375"/>
                  </a:lnTo>
                  <a:lnTo>
                    <a:pt x="5314" y="3344"/>
                  </a:lnTo>
                  <a:lnTo>
                    <a:pt x="5312" y="3312"/>
                  </a:lnTo>
                  <a:lnTo>
                    <a:pt x="5314" y="3281"/>
                  </a:lnTo>
                  <a:lnTo>
                    <a:pt x="5321" y="3250"/>
                  </a:lnTo>
                  <a:lnTo>
                    <a:pt x="5331" y="3220"/>
                  </a:lnTo>
                  <a:lnTo>
                    <a:pt x="5345" y="3191"/>
                  </a:lnTo>
                  <a:lnTo>
                    <a:pt x="5362" y="3165"/>
                  </a:lnTo>
                  <a:lnTo>
                    <a:pt x="5904" y="2442"/>
                  </a:lnTo>
                  <a:close/>
                  <a:moveTo>
                    <a:pt x="5708" y="1600"/>
                  </a:moveTo>
                  <a:lnTo>
                    <a:pt x="4292" y="1600"/>
                  </a:lnTo>
                  <a:lnTo>
                    <a:pt x="4063" y="1942"/>
                  </a:lnTo>
                  <a:lnTo>
                    <a:pt x="5937" y="1942"/>
                  </a:lnTo>
                  <a:lnTo>
                    <a:pt x="5708" y="16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8" name="Google Shape;1738;p16"/>
          <p:cNvGrpSpPr/>
          <p:nvPr/>
        </p:nvGrpSpPr>
        <p:grpSpPr>
          <a:xfrm>
            <a:off x="6359457" y="2660110"/>
            <a:ext cx="633600" cy="633600"/>
            <a:chOff x="6359457" y="2660110"/>
            <a:chExt cx="633600" cy="633600"/>
          </a:xfrm>
        </p:grpSpPr>
        <p:sp>
          <p:nvSpPr>
            <p:cNvPr id="1739" name="Google Shape;1739;p16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732"/>
                  </a:moveTo>
                  <a:lnTo>
                    <a:pt x="8948" y="4833"/>
                  </a:lnTo>
                  <a:lnTo>
                    <a:pt x="8940" y="4933"/>
                  </a:lnTo>
                  <a:lnTo>
                    <a:pt x="8928" y="5033"/>
                  </a:lnTo>
                  <a:lnTo>
                    <a:pt x="8911" y="5132"/>
                  </a:lnTo>
                  <a:lnTo>
                    <a:pt x="8889" y="5230"/>
                  </a:lnTo>
                  <a:lnTo>
                    <a:pt x="8863" y="5328"/>
                  </a:lnTo>
                  <a:lnTo>
                    <a:pt x="8831" y="5425"/>
                  </a:lnTo>
                  <a:lnTo>
                    <a:pt x="8795" y="5521"/>
                  </a:lnTo>
                  <a:lnTo>
                    <a:pt x="8755" y="5616"/>
                  </a:lnTo>
                  <a:lnTo>
                    <a:pt x="8710" y="5710"/>
                  </a:lnTo>
                  <a:lnTo>
                    <a:pt x="8660" y="5802"/>
                  </a:lnTo>
                  <a:lnTo>
                    <a:pt x="8606" y="5893"/>
                  </a:lnTo>
                  <a:lnTo>
                    <a:pt x="8547" y="5983"/>
                  </a:lnTo>
                  <a:lnTo>
                    <a:pt x="8484" y="6071"/>
                  </a:lnTo>
                  <a:lnTo>
                    <a:pt x="8416" y="6157"/>
                  </a:lnTo>
                  <a:lnTo>
                    <a:pt x="8345" y="6241"/>
                  </a:lnTo>
                  <a:lnTo>
                    <a:pt x="8269" y="6323"/>
                  </a:lnTo>
                  <a:lnTo>
                    <a:pt x="8190" y="6402"/>
                  </a:lnTo>
                  <a:lnTo>
                    <a:pt x="8107" y="6479"/>
                  </a:lnTo>
                  <a:lnTo>
                    <a:pt x="8021" y="6554"/>
                  </a:lnTo>
                  <a:lnTo>
                    <a:pt x="7931" y="6626"/>
                  </a:lnTo>
                  <a:lnTo>
                    <a:pt x="7837" y="6695"/>
                  </a:lnTo>
                  <a:lnTo>
                    <a:pt x="7740" y="6761"/>
                  </a:lnTo>
                  <a:lnTo>
                    <a:pt x="7640" y="6825"/>
                  </a:lnTo>
                  <a:lnTo>
                    <a:pt x="7537" y="6886"/>
                  </a:lnTo>
                  <a:lnTo>
                    <a:pt x="7430" y="6944"/>
                  </a:lnTo>
                  <a:lnTo>
                    <a:pt x="7321" y="6999"/>
                  </a:lnTo>
                  <a:lnTo>
                    <a:pt x="7209" y="7051"/>
                  </a:lnTo>
                  <a:lnTo>
                    <a:pt x="7095" y="7100"/>
                  </a:lnTo>
                  <a:lnTo>
                    <a:pt x="6978" y="7145"/>
                  </a:lnTo>
                  <a:lnTo>
                    <a:pt x="6860" y="7187"/>
                  </a:lnTo>
                  <a:lnTo>
                    <a:pt x="6740" y="7225"/>
                  </a:lnTo>
                  <a:lnTo>
                    <a:pt x="6618" y="7260"/>
                  </a:lnTo>
                  <a:lnTo>
                    <a:pt x="6494" y="7291"/>
                  </a:lnTo>
                  <a:lnTo>
                    <a:pt x="6370" y="7319"/>
                  </a:lnTo>
                  <a:lnTo>
                    <a:pt x="6244" y="7343"/>
                  </a:lnTo>
                  <a:lnTo>
                    <a:pt x="6117" y="7363"/>
                  </a:lnTo>
                  <a:lnTo>
                    <a:pt x="5989" y="7380"/>
                  </a:lnTo>
                  <a:lnTo>
                    <a:pt x="5860" y="7393"/>
                  </a:lnTo>
                  <a:lnTo>
                    <a:pt x="5730" y="7402"/>
                  </a:lnTo>
                  <a:lnTo>
                    <a:pt x="5600" y="7408"/>
                  </a:lnTo>
                  <a:lnTo>
                    <a:pt x="5469" y="7410"/>
                  </a:lnTo>
                  <a:lnTo>
                    <a:pt x="5338" y="7408"/>
                  </a:lnTo>
                  <a:lnTo>
                    <a:pt x="5208" y="7402"/>
                  </a:lnTo>
                  <a:lnTo>
                    <a:pt x="5078" y="7393"/>
                  </a:lnTo>
                  <a:lnTo>
                    <a:pt x="4949" y="7380"/>
                  </a:lnTo>
                  <a:lnTo>
                    <a:pt x="4821" y="7363"/>
                  </a:lnTo>
                  <a:lnTo>
                    <a:pt x="4694" y="7343"/>
                  </a:lnTo>
                  <a:lnTo>
                    <a:pt x="4568" y="7319"/>
                  </a:lnTo>
                  <a:lnTo>
                    <a:pt x="4443" y="7291"/>
                  </a:lnTo>
                  <a:lnTo>
                    <a:pt x="4320" y="7260"/>
                  </a:lnTo>
                  <a:lnTo>
                    <a:pt x="4198" y="7225"/>
                  </a:lnTo>
                  <a:lnTo>
                    <a:pt x="4077" y="7187"/>
                  </a:lnTo>
                  <a:lnTo>
                    <a:pt x="3959" y="7145"/>
                  </a:lnTo>
                  <a:lnTo>
                    <a:pt x="3842" y="7100"/>
                  </a:lnTo>
                  <a:lnTo>
                    <a:pt x="3728" y="7051"/>
                  </a:lnTo>
                  <a:lnTo>
                    <a:pt x="3616" y="6999"/>
                  </a:lnTo>
                  <a:lnTo>
                    <a:pt x="3507" y="6944"/>
                  </a:lnTo>
                  <a:lnTo>
                    <a:pt x="3401" y="6886"/>
                  </a:lnTo>
                  <a:lnTo>
                    <a:pt x="3297" y="6825"/>
                  </a:lnTo>
                  <a:lnTo>
                    <a:pt x="3197" y="6761"/>
                  </a:lnTo>
                  <a:lnTo>
                    <a:pt x="3101" y="6695"/>
                  </a:lnTo>
                  <a:lnTo>
                    <a:pt x="3007" y="6626"/>
                  </a:lnTo>
                  <a:lnTo>
                    <a:pt x="2917" y="6554"/>
                  </a:lnTo>
                  <a:lnTo>
                    <a:pt x="2830" y="6479"/>
                  </a:lnTo>
                  <a:lnTo>
                    <a:pt x="2747" y="6402"/>
                  </a:lnTo>
                  <a:lnTo>
                    <a:pt x="2668" y="6323"/>
                  </a:lnTo>
                  <a:lnTo>
                    <a:pt x="2593" y="6241"/>
                  </a:lnTo>
                  <a:lnTo>
                    <a:pt x="2521" y="6157"/>
                  </a:lnTo>
                  <a:lnTo>
                    <a:pt x="2454" y="6071"/>
                  </a:lnTo>
                  <a:lnTo>
                    <a:pt x="2391" y="5983"/>
                  </a:lnTo>
                  <a:lnTo>
                    <a:pt x="2332" y="5893"/>
                  </a:lnTo>
                  <a:lnTo>
                    <a:pt x="2277" y="5802"/>
                  </a:lnTo>
                  <a:lnTo>
                    <a:pt x="2228" y="5710"/>
                  </a:lnTo>
                  <a:lnTo>
                    <a:pt x="2182" y="5616"/>
                  </a:lnTo>
                  <a:lnTo>
                    <a:pt x="2142" y="5521"/>
                  </a:lnTo>
                  <a:lnTo>
                    <a:pt x="2106" y="5425"/>
                  </a:lnTo>
                  <a:lnTo>
                    <a:pt x="2074" y="5328"/>
                  </a:lnTo>
                  <a:lnTo>
                    <a:pt x="2048" y="5230"/>
                  </a:lnTo>
                  <a:lnTo>
                    <a:pt x="2026" y="5132"/>
                  </a:lnTo>
                  <a:lnTo>
                    <a:pt x="2009" y="5033"/>
                  </a:lnTo>
                  <a:lnTo>
                    <a:pt x="1997" y="4933"/>
                  </a:lnTo>
                  <a:lnTo>
                    <a:pt x="1989" y="4833"/>
                  </a:lnTo>
                  <a:lnTo>
                    <a:pt x="1987" y="4732"/>
                  </a:lnTo>
                  <a:lnTo>
                    <a:pt x="1989" y="4631"/>
                  </a:lnTo>
                  <a:lnTo>
                    <a:pt x="1997" y="4531"/>
                  </a:lnTo>
                  <a:lnTo>
                    <a:pt x="2009" y="4431"/>
                  </a:lnTo>
                  <a:lnTo>
                    <a:pt x="2026" y="4332"/>
                  </a:lnTo>
                  <a:lnTo>
                    <a:pt x="2048" y="4234"/>
                  </a:lnTo>
                  <a:lnTo>
                    <a:pt x="2074" y="4136"/>
                  </a:lnTo>
                  <a:lnTo>
                    <a:pt x="2106" y="4039"/>
                  </a:lnTo>
                  <a:lnTo>
                    <a:pt x="2142" y="3943"/>
                  </a:lnTo>
                  <a:lnTo>
                    <a:pt x="2182" y="3848"/>
                  </a:lnTo>
                  <a:lnTo>
                    <a:pt x="2228" y="3754"/>
                  </a:lnTo>
                  <a:lnTo>
                    <a:pt x="2277" y="3662"/>
                  </a:lnTo>
                  <a:lnTo>
                    <a:pt x="2332" y="3571"/>
                  </a:lnTo>
                  <a:lnTo>
                    <a:pt x="2391" y="3481"/>
                  </a:lnTo>
                  <a:lnTo>
                    <a:pt x="2454" y="3393"/>
                  </a:lnTo>
                  <a:lnTo>
                    <a:pt x="2521" y="3307"/>
                  </a:lnTo>
                  <a:lnTo>
                    <a:pt x="2593" y="3223"/>
                  </a:lnTo>
                  <a:lnTo>
                    <a:pt x="2668" y="3141"/>
                  </a:lnTo>
                  <a:lnTo>
                    <a:pt x="2747" y="3062"/>
                  </a:lnTo>
                  <a:lnTo>
                    <a:pt x="2830" y="2985"/>
                  </a:lnTo>
                  <a:lnTo>
                    <a:pt x="2917" y="2910"/>
                  </a:lnTo>
                  <a:lnTo>
                    <a:pt x="3007" y="2838"/>
                  </a:lnTo>
                  <a:lnTo>
                    <a:pt x="3101" y="2769"/>
                  </a:lnTo>
                  <a:lnTo>
                    <a:pt x="3197" y="2703"/>
                  </a:lnTo>
                  <a:lnTo>
                    <a:pt x="3297" y="2639"/>
                  </a:lnTo>
                  <a:lnTo>
                    <a:pt x="3401" y="2578"/>
                  </a:lnTo>
                  <a:lnTo>
                    <a:pt x="3507" y="2520"/>
                  </a:lnTo>
                  <a:lnTo>
                    <a:pt x="3616" y="2465"/>
                  </a:lnTo>
                  <a:lnTo>
                    <a:pt x="3728" y="2413"/>
                  </a:lnTo>
                  <a:lnTo>
                    <a:pt x="3842" y="2364"/>
                  </a:lnTo>
                  <a:lnTo>
                    <a:pt x="3959" y="2319"/>
                  </a:lnTo>
                  <a:lnTo>
                    <a:pt x="4077" y="2277"/>
                  </a:lnTo>
                  <a:lnTo>
                    <a:pt x="4198" y="2239"/>
                  </a:lnTo>
                  <a:lnTo>
                    <a:pt x="4320" y="2204"/>
                  </a:lnTo>
                  <a:lnTo>
                    <a:pt x="4443" y="2173"/>
                  </a:lnTo>
                  <a:lnTo>
                    <a:pt x="4568" y="2145"/>
                  </a:lnTo>
                  <a:lnTo>
                    <a:pt x="4694" y="2121"/>
                  </a:lnTo>
                  <a:lnTo>
                    <a:pt x="4821" y="2101"/>
                  </a:lnTo>
                  <a:lnTo>
                    <a:pt x="4949" y="2084"/>
                  </a:lnTo>
                  <a:lnTo>
                    <a:pt x="5078" y="2071"/>
                  </a:lnTo>
                  <a:lnTo>
                    <a:pt x="5208" y="2062"/>
                  </a:lnTo>
                  <a:lnTo>
                    <a:pt x="5338" y="2056"/>
                  </a:lnTo>
                  <a:lnTo>
                    <a:pt x="5469" y="2054"/>
                  </a:lnTo>
                  <a:lnTo>
                    <a:pt x="5600" y="2056"/>
                  </a:lnTo>
                  <a:lnTo>
                    <a:pt x="5730" y="2062"/>
                  </a:lnTo>
                  <a:lnTo>
                    <a:pt x="5860" y="2071"/>
                  </a:lnTo>
                  <a:lnTo>
                    <a:pt x="5989" y="2084"/>
                  </a:lnTo>
                  <a:lnTo>
                    <a:pt x="6117" y="2101"/>
                  </a:lnTo>
                  <a:lnTo>
                    <a:pt x="6244" y="2121"/>
                  </a:lnTo>
                  <a:lnTo>
                    <a:pt x="6370" y="2145"/>
                  </a:lnTo>
                  <a:lnTo>
                    <a:pt x="6494" y="2173"/>
                  </a:lnTo>
                  <a:lnTo>
                    <a:pt x="6618" y="2204"/>
                  </a:lnTo>
                  <a:lnTo>
                    <a:pt x="6740" y="2239"/>
                  </a:lnTo>
                  <a:lnTo>
                    <a:pt x="6860" y="2277"/>
                  </a:lnTo>
                  <a:lnTo>
                    <a:pt x="6978" y="2319"/>
                  </a:lnTo>
                  <a:lnTo>
                    <a:pt x="7095" y="2364"/>
                  </a:lnTo>
                  <a:lnTo>
                    <a:pt x="7209" y="2413"/>
                  </a:lnTo>
                  <a:lnTo>
                    <a:pt x="7321" y="2465"/>
                  </a:lnTo>
                  <a:lnTo>
                    <a:pt x="7430" y="2520"/>
                  </a:lnTo>
                  <a:lnTo>
                    <a:pt x="7537" y="2578"/>
                  </a:lnTo>
                  <a:lnTo>
                    <a:pt x="7640" y="2639"/>
                  </a:lnTo>
                  <a:lnTo>
                    <a:pt x="7740" y="2703"/>
                  </a:lnTo>
                  <a:lnTo>
                    <a:pt x="7837" y="2769"/>
                  </a:lnTo>
                  <a:lnTo>
                    <a:pt x="7931" y="2838"/>
                  </a:lnTo>
                  <a:lnTo>
                    <a:pt x="8021" y="2910"/>
                  </a:lnTo>
                  <a:lnTo>
                    <a:pt x="8107" y="2985"/>
                  </a:lnTo>
                  <a:lnTo>
                    <a:pt x="8190" y="3062"/>
                  </a:lnTo>
                  <a:lnTo>
                    <a:pt x="8269" y="3141"/>
                  </a:lnTo>
                  <a:lnTo>
                    <a:pt x="8345" y="3223"/>
                  </a:lnTo>
                  <a:lnTo>
                    <a:pt x="8416" y="3307"/>
                  </a:lnTo>
                  <a:lnTo>
                    <a:pt x="8484" y="3393"/>
                  </a:lnTo>
                  <a:lnTo>
                    <a:pt x="8547" y="3481"/>
                  </a:lnTo>
                  <a:lnTo>
                    <a:pt x="8606" y="3571"/>
                  </a:lnTo>
                  <a:lnTo>
                    <a:pt x="8660" y="3662"/>
                  </a:lnTo>
                  <a:lnTo>
                    <a:pt x="8710" y="3754"/>
                  </a:lnTo>
                  <a:lnTo>
                    <a:pt x="8755" y="3848"/>
                  </a:lnTo>
                  <a:lnTo>
                    <a:pt x="8795" y="3943"/>
                  </a:lnTo>
                  <a:lnTo>
                    <a:pt x="8831" y="4039"/>
                  </a:lnTo>
                  <a:lnTo>
                    <a:pt x="8863" y="4136"/>
                  </a:lnTo>
                  <a:lnTo>
                    <a:pt x="8889" y="4234"/>
                  </a:lnTo>
                  <a:lnTo>
                    <a:pt x="8911" y="4332"/>
                  </a:lnTo>
                  <a:lnTo>
                    <a:pt x="8928" y="4431"/>
                  </a:lnTo>
                  <a:lnTo>
                    <a:pt x="8940" y="4531"/>
                  </a:lnTo>
                  <a:lnTo>
                    <a:pt x="8948" y="4631"/>
                  </a:lnTo>
                  <a:lnTo>
                    <a:pt x="8950" y="47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16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7" y="1786"/>
                  </a:moveTo>
                  <a:lnTo>
                    <a:pt x="8397" y="2915"/>
                  </a:lnTo>
                  <a:lnTo>
                    <a:pt x="8446" y="2965"/>
                  </a:lnTo>
                  <a:lnTo>
                    <a:pt x="8453" y="2972"/>
                  </a:lnTo>
                  <a:lnTo>
                    <a:pt x="8528" y="3053"/>
                  </a:lnTo>
                  <a:lnTo>
                    <a:pt x="8535" y="3061"/>
                  </a:lnTo>
                  <a:lnTo>
                    <a:pt x="8607" y="3145"/>
                  </a:lnTo>
                  <a:lnTo>
                    <a:pt x="8613" y="3153"/>
                  </a:lnTo>
                  <a:lnTo>
                    <a:pt x="8681" y="3239"/>
                  </a:lnTo>
                  <a:lnTo>
                    <a:pt x="8687" y="3247"/>
                  </a:lnTo>
                  <a:lnTo>
                    <a:pt x="8750" y="3335"/>
                  </a:lnTo>
                  <a:lnTo>
                    <a:pt x="8756" y="3344"/>
                  </a:lnTo>
                  <a:lnTo>
                    <a:pt x="8815" y="3434"/>
                  </a:lnTo>
                  <a:lnTo>
                    <a:pt x="8821" y="3443"/>
                  </a:lnTo>
                  <a:lnTo>
                    <a:pt x="8875" y="3534"/>
                  </a:lnTo>
                  <a:lnTo>
                    <a:pt x="8880" y="3543"/>
                  </a:lnTo>
                  <a:lnTo>
                    <a:pt x="8930" y="3636"/>
                  </a:lnTo>
                  <a:lnTo>
                    <a:pt x="8935" y="3646"/>
                  </a:lnTo>
                  <a:lnTo>
                    <a:pt x="8980" y="3740"/>
                  </a:lnTo>
                  <a:lnTo>
                    <a:pt x="8985" y="3750"/>
                  </a:lnTo>
                  <a:lnTo>
                    <a:pt x="9025" y="3845"/>
                  </a:lnTo>
                  <a:lnTo>
                    <a:pt x="9030" y="3855"/>
                  </a:lnTo>
                  <a:lnTo>
                    <a:pt x="9066" y="3951"/>
                  </a:lnTo>
                  <a:lnTo>
                    <a:pt x="9069" y="3962"/>
                  </a:lnTo>
                  <a:lnTo>
                    <a:pt x="9101" y="4059"/>
                  </a:lnTo>
                  <a:lnTo>
                    <a:pt x="9104" y="4070"/>
                  </a:lnTo>
                  <a:lnTo>
                    <a:pt x="9130" y="4168"/>
                  </a:lnTo>
                  <a:lnTo>
                    <a:pt x="9133" y="4180"/>
                  </a:lnTo>
                  <a:lnTo>
                    <a:pt x="9155" y="4278"/>
                  </a:lnTo>
                  <a:lnTo>
                    <a:pt x="9157" y="4290"/>
                  </a:lnTo>
                  <a:lnTo>
                    <a:pt x="9174" y="4389"/>
                  </a:lnTo>
                  <a:lnTo>
                    <a:pt x="9176" y="4401"/>
                  </a:lnTo>
                  <a:lnTo>
                    <a:pt x="9188" y="4501"/>
                  </a:lnTo>
                  <a:lnTo>
                    <a:pt x="9190" y="4513"/>
                  </a:lnTo>
                  <a:lnTo>
                    <a:pt x="9197" y="4613"/>
                  </a:lnTo>
                  <a:lnTo>
                    <a:pt x="9197" y="4625"/>
                  </a:lnTo>
                  <a:lnTo>
                    <a:pt x="9200" y="4726"/>
                  </a:lnTo>
                  <a:lnTo>
                    <a:pt x="9200" y="4738"/>
                  </a:lnTo>
                  <a:lnTo>
                    <a:pt x="9197" y="4839"/>
                  </a:lnTo>
                  <a:lnTo>
                    <a:pt x="9197" y="4851"/>
                  </a:lnTo>
                  <a:lnTo>
                    <a:pt x="9190" y="4951"/>
                  </a:lnTo>
                  <a:lnTo>
                    <a:pt x="9188" y="4963"/>
                  </a:lnTo>
                  <a:lnTo>
                    <a:pt x="9176" y="5063"/>
                  </a:lnTo>
                  <a:lnTo>
                    <a:pt x="9174" y="5075"/>
                  </a:lnTo>
                  <a:lnTo>
                    <a:pt x="9157" y="5174"/>
                  </a:lnTo>
                  <a:lnTo>
                    <a:pt x="9155" y="5186"/>
                  </a:lnTo>
                  <a:lnTo>
                    <a:pt x="9133" y="5284"/>
                  </a:lnTo>
                  <a:lnTo>
                    <a:pt x="9130" y="5296"/>
                  </a:lnTo>
                  <a:lnTo>
                    <a:pt x="9104" y="5394"/>
                  </a:lnTo>
                  <a:lnTo>
                    <a:pt x="9101" y="5405"/>
                  </a:lnTo>
                  <a:lnTo>
                    <a:pt x="9069" y="5502"/>
                  </a:lnTo>
                  <a:lnTo>
                    <a:pt x="9066" y="5513"/>
                  </a:lnTo>
                  <a:lnTo>
                    <a:pt x="9030" y="5609"/>
                  </a:lnTo>
                  <a:lnTo>
                    <a:pt x="9025" y="5619"/>
                  </a:lnTo>
                  <a:lnTo>
                    <a:pt x="8985" y="5714"/>
                  </a:lnTo>
                  <a:lnTo>
                    <a:pt x="8980" y="5724"/>
                  </a:lnTo>
                  <a:lnTo>
                    <a:pt x="8935" y="5818"/>
                  </a:lnTo>
                  <a:lnTo>
                    <a:pt x="8930" y="5828"/>
                  </a:lnTo>
                  <a:lnTo>
                    <a:pt x="8880" y="5921"/>
                  </a:lnTo>
                  <a:lnTo>
                    <a:pt x="8875" y="5930"/>
                  </a:lnTo>
                  <a:lnTo>
                    <a:pt x="8821" y="6021"/>
                  </a:lnTo>
                  <a:lnTo>
                    <a:pt x="8815" y="6030"/>
                  </a:lnTo>
                  <a:lnTo>
                    <a:pt x="8756" y="6120"/>
                  </a:lnTo>
                  <a:lnTo>
                    <a:pt x="8750" y="6129"/>
                  </a:lnTo>
                  <a:lnTo>
                    <a:pt x="8687" y="6217"/>
                  </a:lnTo>
                  <a:lnTo>
                    <a:pt x="8681" y="6225"/>
                  </a:lnTo>
                  <a:lnTo>
                    <a:pt x="8613" y="6311"/>
                  </a:lnTo>
                  <a:lnTo>
                    <a:pt x="8607" y="6319"/>
                  </a:lnTo>
                  <a:lnTo>
                    <a:pt x="8535" y="6403"/>
                  </a:lnTo>
                  <a:lnTo>
                    <a:pt x="8528" y="6411"/>
                  </a:lnTo>
                  <a:lnTo>
                    <a:pt x="8453" y="6492"/>
                  </a:lnTo>
                  <a:lnTo>
                    <a:pt x="8446" y="6499"/>
                  </a:lnTo>
                  <a:lnTo>
                    <a:pt x="8367" y="6579"/>
                  </a:lnTo>
                  <a:lnTo>
                    <a:pt x="8360" y="6585"/>
                  </a:lnTo>
                  <a:lnTo>
                    <a:pt x="8277" y="6662"/>
                  </a:lnTo>
                  <a:lnTo>
                    <a:pt x="8270" y="6669"/>
                  </a:lnTo>
                  <a:lnTo>
                    <a:pt x="8184" y="6743"/>
                  </a:lnTo>
                  <a:lnTo>
                    <a:pt x="8177" y="6749"/>
                  </a:lnTo>
                  <a:lnTo>
                    <a:pt x="8086" y="6821"/>
                  </a:lnTo>
                  <a:lnTo>
                    <a:pt x="8079" y="6826"/>
                  </a:lnTo>
                  <a:lnTo>
                    <a:pt x="7986" y="6896"/>
                  </a:lnTo>
                  <a:lnTo>
                    <a:pt x="7979" y="6901"/>
                  </a:lnTo>
                  <a:lnTo>
                    <a:pt x="7882" y="6967"/>
                  </a:lnTo>
                  <a:lnTo>
                    <a:pt x="7874" y="6972"/>
                  </a:lnTo>
                  <a:lnTo>
                    <a:pt x="7774" y="7036"/>
                  </a:lnTo>
                  <a:lnTo>
                    <a:pt x="7767" y="7040"/>
                  </a:lnTo>
                  <a:lnTo>
                    <a:pt x="7664" y="7101"/>
                  </a:lnTo>
                  <a:lnTo>
                    <a:pt x="7657" y="7106"/>
                  </a:lnTo>
                  <a:lnTo>
                    <a:pt x="7550" y="7164"/>
                  </a:lnTo>
                  <a:lnTo>
                    <a:pt x="7543" y="7167"/>
                  </a:lnTo>
                  <a:lnTo>
                    <a:pt x="7434" y="7222"/>
                  </a:lnTo>
                  <a:lnTo>
                    <a:pt x="7426" y="7226"/>
                  </a:lnTo>
                  <a:lnTo>
                    <a:pt x="7325" y="7273"/>
                  </a:lnTo>
                  <a:lnTo>
                    <a:pt x="7325" y="8214"/>
                  </a:lnTo>
                  <a:lnTo>
                    <a:pt x="7323" y="8247"/>
                  </a:lnTo>
                  <a:lnTo>
                    <a:pt x="7316" y="8279"/>
                  </a:lnTo>
                  <a:lnTo>
                    <a:pt x="7306" y="8310"/>
                  </a:lnTo>
                  <a:lnTo>
                    <a:pt x="7292" y="8339"/>
                  </a:lnTo>
                  <a:lnTo>
                    <a:pt x="7273" y="8366"/>
                  </a:lnTo>
                  <a:lnTo>
                    <a:pt x="7252" y="8391"/>
                  </a:lnTo>
                  <a:lnTo>
                    <a:pt x="7227" y="8412"/>
                  </a:lnTo>
                  <a:lnTo>
                    <a:pt x="7200" y="8431"/>
                  </a:lnTo>
                  <a:lnTo>
                    <a:pt x="7171" y="8445"/>
                  </a:lnTo>
                  <a:lnTo>
                    <a:pt x="7140" y="8455"/>
                  </a:lnTo>
                  <a:lnTo>
                    <a:pt x="7108" y="8462"/>
                  </a:lnTo>
                  <a:lnTo>
                    <a:pt x="7075" y="8464"/>
                  </a:lnTo>
                  <a:lnTo>
                    <a:pt x="7042" y="8462"/>
                  </a:lnTo>
                  <a:lnTo>
                    <a:pt x="7010" y="8455"/>
                  </a:lnTo>
                  <a:lnTo>
                    <a:pt x="6979" y="8445"/>
                  </a:lnTo>
                  <a:lnTo>
                    <a:pt x="6950" y="8431"/>
                  </a:lnTo>
                  <a:lnTo>
                    <a:pt x="6923" y="8412"/>
                  </a:lnTo>
                  <a:lnTo>
                    <a:pt x="6898" y="8391"/>
                  </a:lnTo>
                  <a:lnTo>
                    <a:pt x="6877" y="8366"/>
                  </a:lnTo>
                  <a:lnTo>
                    <a:pt x="6858" y="8339"/>
                  </a:lnTo>
                  <a:lnTo>
                    <a:pt x="6844" y="8310"/>
                  </a:lnTo>
                  <a:lnTo>
                    <a:pt x="6834" y="8279"/>
                  </a:lnTo>
                  <a:lnTo>
                    <a:pt x="6827" y="8247"/>
                  </a:lnTo>
                  <a:lnTo>
                    <a:pt x="6825" y="8214"/>
                  </a:lnTo>
                  <a:lnTo>
                    <a:pt x="6825" y="7460"/>
                  </a:lnTo>
                  <a:lnTo>
                    <a:pt x="6815" y="7463"/>
                  </a:lnTo>
                  <a:lnTo>
                    <a:pt x="6808" y="7465"/>
                  </a:lnTo>
                  <a:lnTo>
                    <a:pt x="6686" y="7500"/>
                  </a:lnTo>
                  <a:lnTo>
                    <a:pt x="6679" y="7502"/>
                  </a:lnTo>
                  <a:lnTo>
                    <a:pt x="6556" y="7533"/>
                  </a:lnTo>
                  <a:lnTo>
                    <a:pt x="6549" y="7535"/>
                  </a:lnTo>
                  <a:lnTo>
                    <a:pt x="6424" y="7563"/>
                  </a:lnTo>
                  <a:lnTo>
                    <a:pt x="6417" y="7564"/>
                  </a:lnTo>
                  <a:lnTo>
                    <a:pt x="6291" y="7588"/>
                  </a:lnTo>
                  <a:lnTo>
                    <a:pt x="6283" y="7590"/>
                  </a:lnTo>
                  <a:lnTo>
                    <a:pt x="6156" y="7610"/>
                  </a:lnTo>
                  <a:lnTo>
                    <a:pt x="6149" y="7611"/>
                  </a:lnTo>
                  <a:lnTo>
                    <a:pt x="6021" y="7628"/>
                  </a:lnTo>
                  <a:lnTo>
                    <a:pt x="6014" y="7629"/>
                  </a:lnTo>
                  <a:lnTo>
                    <a:pt x="5885" y="7642"/>
                  </a:lnTo>
                  <a:lnTo>
                    <a:pt x="5878" y="7642"/>
                  </a:lnTo>
                  <a:lnTo>
                    <a:pt x="5748" y="7652"/>
                  </a:lnTo>
                  <a:lnTo>
                    <a:pt x="5741" y="7652"/>
                  </a:lnTo>
                  <a:lnTo>
                    <a:pt x="5611" y="7658"/>
                  </a:lnTo>
                  <a:lnTo>
                    <a:pt x="5603" y="7658"/>
                  </a:lnTo>
                  <a:lnTo>
                    <a:pt x="5473" y="7660"/>
                  </a:lnTo>
                  <a:lnTo>
                    <a:pt x="5465" y="7660"/>
                  </a:lnTo>
                  <a:lnTo>
                    <a:pt x="5335" y="7658"/>
                  </a:lnTo>
                  <a:lnTo>
                    <a:pt x="5327" y="7658"/>
                  </a:lnTo>
                  <a:lnTo>
                    <a:pt x="5197" y="7652"/>
                  </a:lnTo>
                  <a:lnTo>
                    <a:pt x="5190" y="7652"/>
                  </a:lnTo>
                  <a:lnTo>
                    <a:pt x="5060" y="7642"/>
                  </a:lnTo>
                  <a:lnTo>
                    <a:pt x="5053" y="7642"/>
                  </a:lnTo>
                  <a:lnTo>
                    <a:pt x="4924" y="7629"/>
                  </a:lnTo>
                  <a:lnTo>
                    <a:pt x="4917" y="7628"/>
                  </a:lnTo>
                  <a:lnTo>
                    <a:pt x="4789" y="7611"/>
                  </a:lnTo>
                  <a:lnTo>
                    <a:pt x="4781" y="7610"/>
                  </a:lnTo>
                  <a:lnTo>
                    <a:pt x="4654" y="7590"/>
                  </a:lnTo>
                  <a:lnTo>
                    <a:pt x="4647" y="7588"/>
                  </a:lnTo>
                  <a:lnTo>
                    <a:pt x="4521" y="7564"/>
                  </a:lnTo>
                  <a:lnTo>
                    <a:pt x="4514" y="7563"/>
                  </a:lnTo>
                  <a:lnTo>
                    <a:pt x="4389" y="7535"/>
                  </a:lnTo>
                  <a:lnTo>
                    <a:pt x="4382" y="7533"/>
                  </a:lnTo>
                  <a:lnTo>
                    <a:pt x="4258" y="7502"/>
                  </a:lnTo>
                  <a:lnTo>
                    <a:pt x="4251" y="7500"/>
                  </a:lnTo>
                  <a:lnTo>
                    <a:pt x="4129" y="7465"/>
                  </a:lnTo>
                  <a:lnTo>
                    <a:pt x="4122" y="7463"/>
                  </a:lnTo>
                  <a:lnTo>
                    <a:pt x="4112" y="7460"/>
                  </a:lnTo>
                  <a:lnTo>
                    <a:pt x="4112" y="8214"/>
                  </a:lnTo>
                  <a:lnTo>
                    <a:pt x="4110" y="8247"/>
                  </a:lnTo>
                  <a:lnTo>
                    <a:pt x="4103" y="8279"/>
                  </a:lnTo>
                  <a:lnTo>
                    <a:pt x="4093" y="8310"/>
                  </a:lnTo>
                  <a:lnTo>
                    <a:pt x="4079" y="8339"/>
                  </a:lnTo>
                  <a:lnTo>
                    <a:pt x="4060" y="8366"/>
                  </a:lnTo>
                  <a:lnTo>
                    <a:pt x="4039" y="8391"/>
                  </a:lnTo>
                  <a:lnTo>
                    <a:pt x="4014" y="8412"/>
                  </a:lnTo>
                  <a:lnTo>
                    <a:pt x="3987" y="8431"/>
                  </a:lnTo>
                  <a:lnTo>
                    <a:pt x="3958" y="8445"/>
                  </a:lnTo>
                  <a:lnTo>
                    <a:pt x="3927" y="8455"/>
                  </a:lnTo>
                  <a:lnTo>
                    <a:pt x="3895" y="8462"/>
                  </a:lnTo>
                  <a:lnTo>
                    <a:pt x="3862" y="8464"/>
                  </a:lnTo>
                  <a:lnTo>
                    <a:pt x="3829" y="8462"/>
                  </a:lnTo>
                  <a:lnTo>
                    <a:pt x="3797" y="8455"/>
                  </a:lnTo>
                  <a:lnTo>
                    <a:pt x="3766" y="8445"/>
                  </a:lnTo>
                  <a:lnTo>
                    <a:pt x="3737" y="8431"/>
                  </a:lnTo>
                  <a:lnTo>
                    <a:pt x="3710" y="8412"/>
                  </a:lnTo>
                  <a:lnTo>
                    <a:pt x="3685" y="8391"/>
                  </a:lnTo>
                  <a:lnTo>
                    <a:pt x="3664" y="8366"/>
                  </a:lnTo>
                  <a:lnTo>
                    <a:pt x="3645" y="8339"/>
                  </a:lnTo>
                  <a:lnTo>
                    <a:pt x="3631" y="8310"/>
                  </a:lnTo>
                  <a:lnTo>
                    <a:pt x="3621" y="8279"/>
                  </a:lnTo>
                  <a:lnTo>
                    <a:pt x="3614" y="8247"/>
                  </a:lnTo>
                  <a:lnTo>
                    <a:pt x="3612" y="8214"/>
                  </a:lnTo>
                  <a:lnTo>
                    <a:pt x="3612" y="7273"/>
                  </a:lnTo>
                  <a:lnTo>
                    <a:pt x="3511" y="7226"/>
                  </a:lnTo>
                  <a:lnTo>
                    <a:pt x="3504" y="7222"/>
                  </a:lnTo>
                  <a:lnTo>
                    <a:pt x="3394" y="7167"/>
                  </a:lnTo>
                  <a:lnTo>
                    <a:pt x="3387" y="7163"/>
                  </a:lnTo>
                  <a:lnTo>
                    <a:pt x="3281" y="7105"/>
                  </a:lnTo>
                  <a:lnTo>
                    <a:pt x="3274" y="7101"/>
                  </a:lnTo>
                  <a:lnTo>
                    <a:pt x="3170" y="7040"/>
                  </a:lnTo>
                  <a:lnTo>
                    <a:pt x="3163" y="7036"/>
                  </a:lnTo>
                  <a:lnTo>
                    <a:pt x="3063" y="6972"/>
                  </a:lnTo>
                  <a:lnTo>
                    <a:pt x="3056" y="6967"/>
                  </a:lnTo>
                  <a:lnTo>
                    <a:pt x="2959" y="6901"/>
                  </a:lnTo>
                  <a:lnTo>
                    <a:pt x="2952" y="6896"/>
                  </a:lnTo>
                  <a:lnTo>
                    <a:pt x="2858" y="6826"/>
                  </a:lnTo>
                  <a:lnTo>
                    <a:pt x="2851" y="6821"/>
                  </a:lnTo>
                  <a:lnTo>
                    <a:pt x="2761" y="6749"/>
                  </a:lnTo>
                  <a:lnTo>
                    <a:pt x="2754" y="6743"/>
                  </a:lnTo>
                  <a:lnTo>
                    <a:pt x="2667" y="6669"/>
                  </a:lnTo>
                  <a:lnTo>
                    <a:pt x="2660" y="6662"/>
                  </a:lnTo>
                  <a:lnTo>
                    <a:pt x="2577" y="6585"/>
                  </a:lnTo>
                  <a:lnTo>
                    <a:pt x="2570" y="6579"/>
                  </a:lnTo>
                  <a:lnTo>
                    <a:pt x="2491" y="6499"/>
                  </a:lnTo>
                  <a:lnTo>
                    <a:pt x="2484" y="6492"/>
                  </a:lnTo>
                  <a:lnTo>
                    <a:pt x="2409" y="6411"/>
                  </a:lnTo>
                  <a:lnTo>
                    <a:pt x="2402" y="6403"/>
                  </a:lnTo>
                  <a:lnTo>
                    <a:pt x="2331" y="6319"/>
                  </a:lnTo>
                  <a:lnTo>
                    <a:pt x="2325" y="6311"/>
                  </a:lnTo>
                  <a:lnTo>
                    <a:pt x="2257" y="6225"/>
                  </a:lnTo>
                  <a:lnTo>
                    <a:pt x="2251" y="6217"/>
                  </a:lnTo>
                  <a:lnTo>
                    <a:pt x="2211" y="6161"/>
                  </a:lnTo>
                  <a:lnTo>
                    <a:pt x="2180" y="6168"/>
                  </a:lnTo>
                  <a:lnTo>
                    <a:pt x="2169" y="6170"/>
                  </a:lnTo>
                  <a:lnTo>
                    <a:pt x="2134" y="6176"/>
                  </a:lnTo>
                  <a:lnTo>
                    <a:pt x="2122" y="6178"/>
                  </a:lnTo>
                  <a:lnTo>
                    <a:pt x="2087" y="6182"/>
                  </a:lnTo>
                  <a:lnTo>
                    <a:pt x="2075" y="6183"/>
                  </a:lnTo>
                  <a:lnTo>
                    <a:pt x="2040" y="6186"/>
                  </a:lnTo>
                  <a:lnTo>
                    <a:pt x="2028" y="6186"/>
                  </a:lnTo>
                  <a:lnTo>
                    <a:pt x="1993" y="6187"/>
                  </a:lnTo>
                  <a:lnTo>
                    <a:pt x="1981" y="6187"/>
                  </a:lnTo>
                  <a:lnTo>
                    <a:pt x="1946" y="6186"/>
                  </a:lnTo>
                  <a:lnTo>
                    <a:pt x="1934" y="6186"/>
                  </a:lnTo>
                  <a:lnTo>
                    <a:pt x="1899" y="6183"/>
                  </a:lnTo>
                  <a:lnTo>
                    <a:pt x="1887" y="6182"/>
                  </a:lnTo>
                  <a:lnTo>
                    <a:pt x="1852" y="6178"/>
                  </a:lnTo>
                  <a:lnTo>
                    <a:pt x="1841" y="6176"/>
                  </a:lnTo>
                  <a:lnTo>
                    <a:pt x="1806" y="6170"/>
                  </a:lnTo>
                  <a:lnTo>
                    <a:pt x="1794" y="6168"/>
                  </a:lnTo>
                  <a:lnTo>
                    <a:pt x="1760" y="6160"/>
                  </a:lnTo>
                  <a:lnTo>
                    <a:pt x="1748" y="6158"/>
                  </a:lnTo>
                  <a:lnTo>
                    <a:pt x="1714" y="6149"/>
                  </a:lnTo>
                  <a:lnTo>
                    <a:pt x="1703" y="6145"/>
                  </a:lnTo>
                  <a:lnTo>
                    <a:pt x="1669" y="6135"/>
                  </a:lnTo>
                  <a:lnTo>
                    <a:pt x="1658" y="6131"/>
                  </a:lnTo>
                  <a:lnTo>
                    <a:pt x="1625" y="6118"/>
                  </a:lnTo>
                  <a:lnTo>
                    <a:pt x="1614" y="6114"/>
                  </a:lnTo>
                  <a:lnTo>
                    <a:pt x="1581" y="6100"/>
                  </a:lnTo>
                  <a:lnTo>
                    <a:pt x="1571" y="6096"/>
                  </a:lnTo>
                  <a:lnTo>
                    <a:pt x="1538" y="6080"/>
                  </a:lnTo>
                  <a:lnTo>
                    <a:pt x="1528" y="6075"/>
                  </a:lnTo>
                  <a:lnTo>
                    <a:pt x="1495" y="6058"/>
                  </a:lnTo>
                  <a:lnTo>
                    <a:pt x="1486" y="6052"/>
                  </a:lnTo>
                  <a:lnTo>
                    <a:pt x="1454" y="6034"/>
                  </a:lnTo>
                  <a:lnTo>
                    <a:pt x="1445" y="6028"/>
                  </a:lnTo>
                  <a:lnTo>
                    <a:pt x="1413" y="6007"/>
                  </a:lnTo>
                  <a:lnTo>
                    <a:pt x="1404" y="6001"/>
                  </a:lnTo>
                  <a:lnTo>
                    <a:pt x="1374" y="5979"/>
                  </a:lnTo>
                  <a:lnTo>
                    <a:pt x="1366" y="5974"/>
                  </a:lnTo>
                  <a:lnTo>
                    <a:pt x="1336" y="5950"/>
                  </a:lnTo>
                  <a:lnTo>
                    <a:pt x="1328" y="5944"/>
                  </a:lnTo>
                  <a:lnTo>
                    <a:pt x="1298" y="5919"/>
                  </a:lnTo>
                  <a:lnTo>
                    <a:pt x="1291" y="5913"/>
                  </a:lnTo>
                  <a:lnTo>
                    <a:pt x="1262" y="5886"/>
                  </a:lnTo>
                  <a:lnTo>
                    <a:pt x="1255" y="5880"/>
                  </a:lnTo>
                  <a:lnTo>
                    <a:pt x="1227" y="5852"/>
                  </a:lnTo>
                  <a:lnTo>
                    <a:pt x="1221" y="5845"/>
                  </a:lnTo>
                  <a:lnTo>
                    <a:pt x="1194" y="5817"/>
                  </a:lnTo>
                  <a:lnTo>
                    <a:pt x="1187" y="5810"/>
                  </a:lnTo>
                  <a:lnTo>
                    <a:pt x="1161" y="5780"/>
                  </a:lnTo>
                  <a:lnTo>
                    <a:pt x="1155" y="5773"/>
                  </a:lnTo>
                  <a:lnTo>
                    <a:pt x="1130" y="5741"/>
                  </a:lnTo>
                  <a:lnTo>
                    <a:pt x="1125" y="5734"/>
                  </a:lnTo>
                  <a:lnTo>
                    <a:pt x="1100" y="5702"/>
                  </a:lnTo>
                  <a:lnTo>
                    <a:pt x="1095" y="5695"/>
                  </a:lnTo>
                  <a:lnTo>
                    <a:pt x="1072" y="5661"/>
                  </a:lnTo>
                  <a:lnTo>
                    <a:pt x="1067" y="5654"/>
                  </a:lnTo>
                  <a:lnTo>
                    <a:pt x="1045" y="5619"/>
                  </a:lnTo>
                  <a:lnTo>
                    <a:pt x="1040" y="5612"/>
                  </a:lnTo>
                  <a:lnTo>
                    <a:pt x="1019" y="5576"/>
                  </a:lnTo>
                  <a:lnTo>
                    <a:pt x="1015" y="5569"/>
                  </a:lnTo>
                  <a:lnTo>
                    <a:pt x="994" y="5532"/>
                  </a:lnTo>
                  <a:lnTo>
                    <a:pt x="990" y="5525"/>
                  </a:lnTo>
                  <a:lnTo>
                    <a:pt x="971" y="5487"/>
                  </a:lnTo>
                  <a:lnTo>
                    <a:pt x="968" y="5480"/>
                  </a:lnTo>
                  <a:lnTo>
                    <a:pt x="950" y="5441"/>
                  </a:lnTo>
                  <a:lnTo>
                    <a:pt x="947" y="5434"/>
                  </a:lnTo>
                  <a:lnTo>
                    <a:pt x="929" y="5395"/>
                  </a:lnTo>
                  <a:lnTo>
                    <a:pt x="926" y="5387"/>
                  </a:lnTo>
                  <a:lnTo>
                    <a:pt x="910" y="5347"/>
                  </a:lnTo>
                  <a:lnTo>
                    <a:pt x="908" y="5340"/>
                  </a:lnTo>
                  <a:lnTo>
                    <a:pt x="893" y="5299"/>
                  </a:lnTo>
                  <a:lnTo>
                    <a:pt x="890" y="5291"/>
                  </a:lnTo>
                  <a:lnTo>
                    <a:pt x="877" y="5249"/>
                  </a:lnTo>
                  <a:lnTo>
                    <a:pt x="875" y="5242"/>
                  </a:lnTo>
                  <a:lnTo>
                    <a:pt x="862" y="5200"/>
                  </a:lnTo>
                  <a:lnTo>
                    <a:pt x="860" y="5192"/>
                  </a:lnTo>
                  <a:lnTo>
                    <a:pt x="849" y="5150"/>
                  </a:lnTo>
                  <a:lnTo>
                    <a:pt x="848" y="5142"/>
                  </a:lnTo>
                  <a:lnTo>
                    <a:pt x="838" y="5099"/>
                  </a:lnTo>
                  <a:lnTo>
                    <a:pt x="836" y="5092"/>
                  </a:lnTo>
                  <a:lnTo>
                    <a:pt x="828" y="5048"/>
                  </a:lnTo>
                  <a:lnTo>
                    <a:pt x="827" y="5041"/>
                  </a:lnTo>
                  <a:lnTo>
                    <a:pt x="820" y="4997"/>
                  </a:lnTo>
                  <a:lnTo>
                    <a:pt x="818" y="4989"/>
                  </a:lnTo>
                  <a:lnTo>
                    <a:pt x="813" y="4945"/>
                  </a:lnTo>
                  <a:lnTo>
                    <a:pt x="812" y="4938"/>
                  </a:lnTo>
                  <a:lnTo>
                    <a:pt x="807" y="4893"/>
                  </a:lnTo>
                  <a:lnTo>
                    <a:pt x="807" y="4886"/>
                  </a:lnTo>
                  <a:lnTo>
                    <a:pt x="803" y="4841"/>
                  </a:lnTo>
                  <a:lnTo>
                    <a:pt x="803" y="4833"/>
                  </a:lnTo>
                  <a:lnTo>
                    <a:pt x="801" y="4788"/>
                  </a:lnTo>
                  <a:lnTo>
                    <a:pt x="801" y="4781"/>
                  </a:lnTo>
                  <a:lnTo>
                    <a:pt x="800" y="4736"/>
                  </a:lnTo>
                  <a:lnTo>
                    <a:pt x="800" y="4728"/>
                  </a:lnTo>
                  <a:lnTo>
                    <a:pt x="801" y="4683"/>
                  </a:lnTo>
                  <a:lnTo>
                    <a:pt x="801" y="4676"/>
                  </a:lnTo>
                  <a:lnTo>
                    <a:pt x="803" y="4631"/>
                  </a:lnTo>
                  <a:lnTo>
                    <a:pt x="803" y="4624"/>
                  </a:lnTo>
                  <a:lnTo>
                    <a:pt x="807" y="4579"/>
                  </a:lnTo>
                  <a:lnTo>
                    <a:pt x="807" y="4572"/>
                  </a:lnTo>
                  <a:lnTo>
                    <a:pt x="812" y="4527"/>
                  </a:lnTo>
                  <a:lnTo>
                    <a:pt x="813" y="4520"/>
                  </a:lnTo>
                  <a:lnTo>
                    <a:pt x="818" y="4475"/>
                  </a:lnTo>
                  <a:lnTo>
                    <a:pt x="820" y="4468"/>
                  </a:lnTo>
                  <a:lnTo>
                    <a:pt x="827" y="4424"/>
                  </a:lnTo>
                  <a:lnTo>
                    <a:pt x="828" y="4417"/>
                  </a:lnTo>
                  <a:lnTo>
                    <a:pt x="836" y="4373"/>
                  </a:lnTo>
                  <a:lnTo>
                    <a:pt x="838" y="4366"/>
                  </a:lnTo>
                  <a:lnTo>
                    <a:pt x="848" y="4323"/>
                  </a:lnTo>
                  <a:lnTo>
                    <a:pt x="849" y="4315"/>
                  </a:lnTo>
                  <a:lnTo>
                    <a:pt x="860" y="4273"/>
                  </a:lnTo>
                  <a:lnTo>
                    <a:pt x="862" y="4265"/>
                  </a:lnTo>
                  <a:lnTo>
                    <a:pt x="875" y="4223"/>
                  </a:lnTo>
                  <a:lnTo>
                    <a:pt x="877" y="4216"/>
                  </a:lnTo>
                  <a:lnTo>
                    <a:pt x="890" y="4174"/>
                  </a:lnTo>
                  <a:lnTo>
                    <a:pt x="893" y="4166"/>
                  </a:lnTo>
                  <a:lnTo>
                    <a:pt x="908" y="4125"/>
                  </a:lnTo>
                  <a:lnTo>
                    <a:pt x="910" y="4118"/>
                  </a:lnTo>
                  <a:lnTo>
                    <a:pt x="926" y="4078"/>
                  </a:lnTo>
                  <a:lnTo>
                    <a:pt x="929" y="4070"/>
                  </a:lnTo>
                  <a:lnTo>
                    <a:pt x="947" y="4031"/>
                  </a:lnTo>
                  <a:lnTo>
                    <a:pt x="949" y="4025"/>
                  </a:lnTo>
                  <a:lnTo>
                    <a:pt x="967" y="3986"/>
                  </a:lnTo>
                  <a:lnTo>
                    <a:pt x="971" y="3978"/>
                  </a:lnTo>
                  <a:lnTo>
                    <a:pt x="990" y="3940"/>
                  </a:lnTo>
                  <a:lnTo>
                    <a:pt x="994" y="3933"/>
                  </a:lnTo>
                  <a:lnTo>
                    <a:pt x="1014" y="3896"/>
                  </a:lnTo>
                  <a:lnTo>
                    <a:pt x="1019" y="3889"/>
                  </a:lnTo>
                  <a:lnTo>
                    <a:pt x="1040" y="3853"/>
                  </a:lnTo>
                  <a:lnTo>
                    <a:pt x="1045" y="3845"/>
                  </a:lnTo>
                  <a:lnTo>
                    <a:pt x="1067" y="3811"/>
                  </a:lnTo>
                  <a:lnTo>
                    <a:pt x="1072" y="3803"/>
                  </a:lnTo>
                  <a:lnTo>
                    <a:pt x="1095" y="3770"/>
                  </a:lnTo>
                  <a:lnTo>
                    <a:pt x="1100" y="3762"/>
                  </a:lnTo>
                  <a:lnTo>
                    <a:pt x="1124" y="3730"/>
                  </a:lnTo>
                  <a:lnTo>
                    <a:pt x="1130" y="3723"/>
                  </a:lnTo>
                  <a:lnTo>
                    <a:pt x="1155" y="3692"/>
                  </a:lnTo>
                  <a:lnTo>
                    <a:pt x="1161" y="3684"/>
                  </a:lnTo>
                  <a:lnTo>
                    <a:pt x="1187" y="3655"/>
                  </a:lnTo>
                  <a:lnTo>
                    <a:pt x="1194" y="3647"/>
                  </a:lnTo>
                  <a:lnTo>
                    <a:pt x="1221" y="3619"/>
                  </a:lnTo>
                  <a:lnTo>
                    <a:pt x="1228" y="3612"/>
                  </a:lnTo>
                  <a:lnTo>
                    <a:pt x="1255" y="3585"/>
                  </a:lnTo>
                  <a:lnTo>
                    <a:pt x="1263" y="3578"/>
                  </a:lnTo>
                  <a:lnTo>
                    <a:pt x="1291" y="3552"/>
                  </a:lnTo>
                  <a:lnTo>
                    <a:pt x="1299" y="3545"/>
                  </a:lnTo>
                  <a:lnTo>
                    <a:pt x="1328" y="3520"/>
                  </a:lnTo>
                  <a:lnTo>
                    <a:pt x="1337" y="3514"/>
                  </a:lnTo>
                  <a:lnTo>
                    <a:pt x="1367" y="3491"/>
                  </a:lnTo>
                  <a:lnTo>
                    <a:pt x="1374" y="3486"/>
                  </a:lnTo>
                  <a:lnTo>
                    <a:pt x="1404" y="3464"/>
                  </a:lnTo>
                  <a:lnTo>
                    <a:pt x="1413" y="3458"/>
                  </a:lnTo>
                  <a:lnTo>
                    <a:pt x="1445" y="3437"/>
                  </a:lnTo>
                  <a:lnTo>
                    <a:pt x="1454" y="3432"/>
                  </a:lnTo>
                  <a:lnTo>
                    <a:pt x="1486" y="3413"/>
                  </a:lnTo>
                  <a:lnTo>
                    <a:pt x="1495" y="3407"/>
                  </a:lnTo>
                  <a:lnTo>
                    <a:pt x="1527" y="3390"/>
                  </a:lnTo>
                  <a:lnTo>
                    <a:pt x="1537" y="3385"/>
                  </a:lnTo>
                  <a:lnTo>
                    <a:pt x="1570" y="3369"/>
                  </a:lnTo>
                  <a:lnTo>
                    <a:pt x="1580" y="3365"/>
                  </a:lnTo>
                  <a:lnTo>
                    <a:pt x="1613" y="3351"/>
                  </a:lnTo>
                  <a:lnTo>
                    <a:pt x="1624" y="3346"/>
                  </a:lnTo>
                  <a:lnTo>
                    <a:pt x="1658" y="3334"/>
                  </a:lnTo>
                  <a:lnTo>
                    <a:pt x="1668" y="3330"/>
                  </a:lnTo>
                  <a:lnTo>
                    <a:pt x="1702" y="3319"/>
                  </a:lnTo>
                  <a:lnTo>
                    <a:pt x="1714" y="3316"/>
                  </a:lnTo>
                  <a:lnTo>
                    <a:pt x="1748" y="3307"/>
                  </a:lnTo>
                  <a:lnTo>
                    <a:pt x="1759" y="3304"/>
                  </a:lnTo>
                  <a:lnTo>
                    <a:pt x="1794" y="3296"/>
                  </a:lnTo>
                  <a:lnTo>
                    <a:pt x="1805" y="3294"/>
                  </a:lnTo>
                  <a:lnTo>
                    <a:pt x="1840" y="3288"/>
                  </a:lnTo>
                  <a:lnTo>
                    <a:pt x="1852" y="3286"/>
                  </a:lnTo>
                  <a:lnTo>
                    <a:pt x="1887" y="3282"/>
                  </a:lnTo>
                  <a:lnTo>
                    <a:pt x="1899" y="3281"/>
                  </a:lnTo>
                  <a:lnTo>
                    <a:pt x="1934" y="3279"/>
                  </a:lnTo>
                  <a:lnTo>
                    <a:pt x="1946" y="3278"/>
                  </a:lnTo>
                  <a:lnTo>
                    <a:pt x="1981" y="3277"/>
                  </a:lnTo>
                  <a:lnTo>
                    <a:pt x="1993" y="3277"/>
                  </a:lnTo>
                  <a:lnTo>
                    <a:pt x="2028" y="3278"/>
                  </a:lnTo>
                  <a:lnTo>
                    <a:pt x="2040" y="3279"/>
                  </a:lnTo>
                  <a:lnTo>
                    <a:pt x="2076" y="3281"/>
                  </a:lnTo>
                  <a:lnTo>
                    <a:pt x="2088" y="3282"/>
                  </a:lnTo>
                  <a:lnTo>
                    <a:pt x="2123" y="3286"/>
                  </a:lnTo>
                  <a:lnTo>
                    <a:pt x="2134" y="3288"/>
                  </a:lnTo>
                  <a:lnTo>
                    <a:pt x="2169" y="3294"/>
                  </a:lnTo>
                  <a:lnTo>
                    <a:pt x="2181" y="3296"/>
                  </a:lnTo>
                  <a:lnTo>
                    <a:pt x="2211" y="3303"/>
                  </a:lnTo>
                  <a:lnTo>
                    <a:pt x="2251" y="3247"/>
                  </a:lnTo>
                  <a:lnTo>
                    <a:pt x="2257" y="3239"/>
                  </a:lnTo>
                  <a:lnTo>
                    <a:pt x="2325" y="3153"/>
                  </a:lnTo>
                  <a:lnTo>
                    <a:pt x="2331" y="3145"/>
                  </a:lnTo>
                  <a:lnTo>
                    <a:pt x="2402" y="3061"/>
                  </a:lnTo>
                  <a:lnTo>
                    <a:pt x="2409" y="3053"/>
                  </a:lnTo>
                  <a:lnTo>
                    <a:pt x="2484" y="2972"/>
                  </a:lnTo>
                  <a:lnTo>
                    <a:pt x="2491" y="2965"/>
                  </a:lnTo>
                  <a:lnTo>
                    <a:pt x="2570" y="2885"/>
                  </a:lnTo>
                  <a:lnTo>
                    <a:pt x="2577" y="2879"/>
                  </a:lnTo>
                  <a:lnTo>
                    <a:pt x="2660" y="2802"/>
                  </a:lnTo>
                  <a:lnTo>
                    <a:pt x="2667" y="2795"/>
                  </a:lnTo>
                  <a:lnTo>
                    <a:pt x="2754" y="2721"/>
                  </a:lnTo>
                  <a:lnTo>
                    <a:pt x="2761" y="2715"/>
                  </a:lnTo>
                  <a:lnTo>
                    <a:pt x="2851" y="2643"/>
                  </a:lnTo>
                  <a:lnTo>
                    <a:pt x="2858" y="2638"/>
                  </a:lnTo>
                  <a:lnTo>
                    <a:pt x="2952" y="2568"/>
                  </a:lnTo>
                  <a:lnTo>
                    <a:pt x="2959" y="2563"/>
                  </a:lnTo>
                  <a:lnTo>
                    <a:pt x="3056" y="2497"/>
                  </a:lnTo>
                  <a:lnTo>
                    <a:pt x="3063" y="2492"/>
                  </a:lnTo>
                  <a:lnTo>
                    <a:pt x="3163" y="2428"/>
                  </a:lnTo>
                  <a:lnTo>
                    <a:pt x="3170" y="2424"/>
                  </a:lnTo>
                  <a:lnTo>
                    <a:pt x="3274" y="2363"/>
                  </a:lnTo>
                  <a:lnTo>
                    <a:pt x="3281" y="2359"/>
                  </a:lnTo>
                  <a:lnTo>
                    <a:pt x="3387" y="2301"/>
                  </a:lnTo>
                  <a:lnTo>
                    <a:pt x="3394" y="2297"/>
                  </a:lnTo>
                  <a:lnTo>
                    <a:pt x="3504" y="2242"/>
                  </a:lnTo>
                  <a:lnTo>
                    <a:pt x="3511" y="2238"/>
                  </a:lnTo>
                  <a:lnTo>
                    <a:pt x="3623" y="2186"/>
                  </a:lnTo>
                  <a:lnTo>
                    <a:pt x="3630" y="2183"/>
                  </a:lnTo>
                  <a:lnTo>
                    <a:pt x="3745" y="2134"/>
                  </a:lnTo>
                  <a:lnTo>
                    <a:pt x="3752" y="2131"/>
                  </a:lnTo>
                  <a:lnTo>
                    <a:pt x="3868" y="2086"/>
                  </a:lnTo>
                  <a:lnTo>
                    <a:pt x="3876" y="2083"/>
                  </a:lnTo>
                  <a:lnTo>
                    <a:pt x="3994" y="2042"/>
                  </a:lnTo>
                  <a:lnTo>
                    <a:pt x="4002" y="2039"/>
                  </a:lnTo>
                  <a:lnTo>
                    <a:pt x="4122" y="2001"/>
                  </a:lnTo>
                  <a:lnTo>
                    <a:pt x="4129" y="1999"/>
                  </a:lnTo>
                  <a:lnTo>
                    <a:pt x="4251" y="1964"/>
                  </a:lnTo>
                  <a:lnTo>
                    <a:pt x="4258" y="1962"/>
                  </a:lnTo>
                  <a:lnTo>
                    <a:pt x="4382" y="1931"/>
                  </a:lnTo>
                  <a:lnTo>
                    <a:pt x="4389" y="1929"/>
                  </a:lnTo>
                  <a:lnTo>
                    <a:pt x="4514" y="1901"/>
                  </a:lnTo>
                  <a:lnTo>
                    <a:pt x="4521" y="1900"/>
                  </a:lnTo>
                  <a:lnTo>
                    <a:pt x="4647" y="1876"/>
                  </a:lnTo>
                  <a:lnTo>
                    <a:pt x="4654" y="1874"/>
                  </a:lnTo>
                  <a:lnTo>
                    <a:pt x="4781" y="1854"/>
                  </a:lnTo>
                  <a:lnTo>
                    <a:pt x="4789" y="1853"/>
                  </a:lnTo>
                  <a:lnTo>
                    <a:pt x="4917" y="1836"/>
                  </a:lnTo>
                  <a:lnTo>
                    <a:pt x="4924" y="1835"/>
                  </a:lnTo>
                  <a:lnTo>
                    <a:pt x="5053" y="1822"/>
                  </a:lnTo>
                  <a:lnTo>
                    <a:pt x="5060" y="1822"/>
                  </a:lnTo>
                  <a:lnTo>
                    <a:pt x="5190" y="1812"/>
                  </a:lnTo>
                  <a:lnTo>
                    <a:pt x="5197" y="1812"/>
                  </a:lnTo>
                  <a:lnTo>
                    <a:pt x="5327" y="1806"/>
                  </a:lnTo>
                  <a:lnTo>
                    <a:pt x="5335" y="1806"/>
                  </a:lnTo>
                  <a:lnTo>
                    <a:pt x="5465" y="1804"/>
                  </a:lnTo>
                  <a:lnTo>
                    <a:pt x="5473" y="1804"/>
                  </a:lnTo>
                  <a:lnTo>
                    <a:pt x="5603" y="1806"/>
                  </a:lnTo>
                  <a:lnTo>
                    <a:pt x="5611" y="1806"/>
                  </a:lnTo>
                  <a:lnTo>
                    <a:pt x="5741" y="1812"/>
                  </a:lnTo>
                  <a:lnTo>
                    <a:pt x="5748" y="1812"/>
                  </a:lnTo>
                  <a:lnTo>
                    <a:pt x="5878" y="1822"/>
                  </a:lnTo>
                  <a:lnTo>
                    <a:pt x="5885" y="1822"/>
                  </a:lnTo>
                  <a:lnTo>
                    <a:pt x="6014" y="1835"/>
                  </a:lnTo>
                  <a:lnTo>
                    <a:pt x="6021" y="1836"/>
                  </a:lnTo>
                  <a:lnTo>
                    <a:pt x="6149" y="1853"/>
                  </a:lnTo>
                  <a:lnTo>
                    <a:pt x="6156" y="1854"/>
                  </a:lnTo>
                  <a:lnTo>
                    <a:pt x="6283" y="1874"/>
                  </a:lnTo>
                  <a:lnTo>
                    <a:pt x="6291" y="1876"/>
                  </a:lnTo>
                  <a:lnTo>
                    <a:pt x="6417" y="1900"/>
                  </a:lnTo>
                  <a:lnTo>
                    <a:pt x="6424" y="1901"/>
                  </a:lnTo>
                  <a:lnTo>
                    <a:pt x="6549" y="1929"/>
                  </a:lnTo>
                  <a:lnTo>
                    <a:pt x="6556" y="1931"/>
                  </a:lnTo>
                  <a:lnTo>
                    <a:pt x="6679" y="1962"/>
                  </a:lnTo>
                  <a:lnTo>
                    <a:pt x="6686" y="1964"/>
                  </a:lnTo>
                  <a:lnTo>
                    <a:pt x="6808" y="1999"/>
                  </a:lnTo>
                  <a:lnTo>
                    <a:pt x="6815" y="2001"/>
                  </a:lnTo>
                  <a:lnTo>
                    <a:pt x="6936" y="2039"/>
                  </a:lnTo>
                  <a:lnTo>
                    <a:pt x="6943" y="2042"/>
                  </a:lnTo>
                  <a:lnTo>
                    <a:pt x="7061" y="2083"/>
                  </a:lnTo>
                  <a:lnTo>
                    <a:pt x="7069" y="2086"/>
                  </a:lnTo>
                  <a:lnTo>
                    <a:pt x="7185" y="2131"/>
                  </a:lnTo>
                  <a:lnTo>
                    <a:pt x="7192" y="2134"/>
                  </a:lnTo>
                  <a:lnTo>
                    <a:pt x="7307" y="2183"/>
                  </a:lnTo>
                  <a:lnTo>
                    <a:pt x="7314" y="2186"/>
                  </a:lnTo>
                  <a:lnTo>
                    <a:pt x="7368" y="2211"/>
                  </a:lnTo>
                  <a:lnTo>
                    <a:pt x="7970" y="1609"/>
                  </a:lnTo>
                  <a:lnTo>
                    <a:pt x="7995" y="1588"/>
                  </a:lnTo>
                  <a:lnTo>
                    <a:pt x="8022" y="1569"/>
                  </a:lnTo>
                  <a:lnTo>
                    <a:pt x="8051" y="1555"/>
                  </a:lnTo>
                  <a:lnTo>
                    <a:pt x="8082" y="1545"/>
                  </a:lnTo>
                  <a:lnTo>
                    <a:pt x="8114" y="1538"/>
                  </a:lnTo>
                  <a:lnTo>
                    <a:pt x="8147" y="1536"/>
                  </a:lnTo>
                  <a:lnTo>
                    <a:pt x="8180" y="1538"/>
                  </a:lnTo>
                  <a:lnTo>
                    <a:pt x="8212" y="1545"/>
                  </a:lnTo>
                  <a:lnTo>
                    <a:pt x="8243" y="1555"/>
                  </a:lnTo>
                  <a:lnTo>
                    <a:pt x="8272" y="1569"/>
                  </a:lnTo>
                  <a:lnTo>
                    <a:pt x="8299" y="1588"/>
                  </a:lnTo>
                  <a:lnTo>
                    <a:pt x="8324" y="1609"/>
                  </a:lnTo>
                  <a:lnTo>
                    <a:pt x="8345" y="1634"/>
                  </a:lnTo>
                  <a:lnTo>
                    <a:pt x="8364" y="1661"/>
                  </a:lnTo>
                  <a:lnTo>
                    <a:pt x="8378" y="1690"/>
                  </a:lnTo>
                  <a:lnTo>
                    <a:pt x="8388" y="1721"/>
                  </a:lnTo>
                  <a:lnTo>
                    <a:pt x="8395" y="1753"/>
                  </a:lnTo>
                  <a:lnTo>
                    <a:pt x="8397" y="1786"/>
                  </a:lnTo>
                  <a:close/>
                  <a:moveTo>
                    <a:pt x="5144" y="2327"/>
                  </a:moveTo>
                  <a:lnTo>
                    <a:pt x="5126" y="2318"/>
                  </a:lnTo>
                  <a:lnTo>
                    <a:pt x="5100" y="2320"/>
                  </a:lnTo>
                  <a:lnTo>
                    <a:pt x="4978" y="2332"/>
                  </a:lnTo>
                  <a:lnTo>
                    <a:pt x="4857" y="2348"/>
                  </a:lnTo>
                  <a:lnTo>
                    <a:pt x="4737" y="2368"/>
                  </a:lnTo>
                  <a:lnTo>
                    <a:pt x="4618" y="2390"/>
                  </a:lnTo>
                  <a:lnTo>
                    <a:pt x="4501" y="2416"/>
                  </a:lnTo>
                  <a:lnTo>
                    <a:pt x="4384" y="2446"/>
                  </a:lnTo>
                  <a:lnTo>
                    <a:pt x="4270" y="2478"/>
                  </a:lnTo>
                  <a:lnTo>
                    <a:pt x="4157" y="2514"/>
                  </a:lnTo>
                  <a:lnTo>
                    <a:pt x="4046" y="2554"/>
                  </a:lnTo>
                  <a:lnTo>
                    <a:pt x="3937" y="2596"/>
                  </a:lnTo>
                  <a:lnTo>
                    <a:pt x="3830" y="2641"/>
                  </a:lnTo>
                  <a:lnTo>
                    <a:pt x="3725" y="2690"/>
                  </a:lnTo>
                  <a:lnTo>
                    <a:pt x="3623" y="2741"/>
                  </a:lnTo>
                  <a:lnTo>
                    <a:pt x="3524" y="2795"/>
                  </a:lnTo>
                  <a:lnTo>
                    <a:pt x="3428" y="2852"/>
                  </a:lnTo>
                  <a:lnTo>
                    <a:pt x="3335" y="2911"/>
                  </a:lnTo>
                  <a:lnTo>
                    <a:pt x="3246" y="2973"/>
                  </a:lnTo>
                  <a:lnTo>
                    <a:pt x="3159" y="3037"/>
                  </a:lnTo>
                  <a:lnTo>
                    <a:pt x="3076" y="3103"/>
                  </a:lnTo>
                  <a:lnTo>
                    <a:pt x="2997" y="3171"/>
                  </a:lnTo>
                  <a:lnTo>
                    <a:pt x="2921" y="3242"/>
                  </a:lnTo>
                  <a:lnTo>
                    <a:pt x="2849" y="3314"/>
                  </a:lnTo>
                  <a:lnTo>
                    <a:pt x="2780" y="3389"/>
                  </a:lnTo>
                  <a:lnTo>
                    <a:pt x="2715" y="3465"/>
                  </a:lnTo>
                  <a:lnTo>
                    <a:pt x="2662" y="3533"/>
                  </a:lnTo>
                  <a:lnTo>
                    <a:pt x="2676" y="3545"/>
                  </a:lnTo>
                  <a:lnTo>
                    <a:pt x="2684" y="3552"/>
                  </a:lnTo>
                  <a:lnTo>
                    <a:pt x="2712" y="3578"/>
                  </a:lnTo>
                  <a:lnTo>
                    <a:pt x="2719" y="3585"/>
                  </a:lnTo>
                  <a:lnTo>
                    <a:pt x="2747" y="3612"/>
                  </a:lnTo>
                  <a:lnTo>
                    <a:pt x="2754" y="3619"/>
                  </a:lnTo>
                  <a:lnTo>
                    <a:pt x="2781" y="3647"/>
                  </a:lnTo>
                  <a:lnTo>
                    <a:pt x="2787" y="3654"/>
                  </a:lnTo>
                  <a:lnTo>
                    <a:pt x="2813" y="3684"/>
                  </a:lnTo>
                  <a:lnTo>
                    <a:pt x="2819" y="3691"/>
                  </a:lnTo>
                  <a:lnTo>
                    <a:pt x="2844" y="3723"/>
                  </a:lnTo>
                  <a:lnTo>
                    <a:pt x="2850" y="3730"/>
                  </a:lnTo>
                  <a:lnTo>
                    <a:pt x="2874" y="3762"/>
                  </a:lnTo>
                  <a:lnTo>
                    <a:pt x="2880" y="3769"/>
                  </a:lnTo>
                  <a:lnTo>
                    <a:pt x="2903" y="3803"/>
                  </a:lnTo>
                  <a:lnTo>
                    <a:pt x="2908" y="3810"/>
                  </a:lnTo>
                  <a:lnTo>
                    <a:pt x="2930" y="3845"/>
                  </a:lnTo>
                  <a:lnTo>
                    <a:pt x="2935" y="3852"/>
                  </a:lnTo>
                  <a:lnTo>
                    <a:pt x="2956" y="3888"/>
                  </a:lnTo>
                  <a:lnTo>
                    <a:pt x="2960" y="3896"/>
                  </a:lnTo>
                  <a:lnTo>
                    <a:pt x="2981" y="3933"/>
                  </a:lnTo>
                  <a:lnTo>
                    <a:pt x="2985" y="3940"/>
                  </a:lnTo>
                  <a:lnTo>
                    <a:pt x="3004" y="3978"/>
                  </a:lnTo>
                  <a:lnTo>
                    <a:pt x="3007" y="3986"/>
                  </a:lnTo>
                  <a:lnTo>
                    <a:pt x="3026" y="4024"/>
                  </a:lnTo>
                  <a:lnTo>
                    <a:pt x="3029" y="4031"/>
                  </a:lnTo>
                  <a:lnTo>
                    <a:pt x="3046" y="4071"/>
                  </a:lnTo>
                  <a:lnTo>
                    <a:pt x="3049" y="4078"/>
                  </a:lnTo>
                  <a:lnTo>
                    <a:pt x="3065" y="4119"/>
                  </a:lnTo>
                  <a:lnTo>
                    <a:pt x="3067" y="4126"/>
                  </a:lnTo>
                  <a:lnTo>
                    <a:pt x="3082" y="4167"/>
                  </a:lnTo>
                  <a:lnTo>
                    <a:pt x="3084" y="4174"/>
                  </a:lnTo>
                  <a:lnTo>
                    <a:pt x="3098" y="4216"/>
                  </a:lnTo>
                  <a:lnTo>
                    <a:pt x="3100" y="4223"/>
                  </a:lnTo>
                  <a:lnTo>
                    <a:pt x="3112" y="4265"/>
                  </a:lnTo>
                  <a:lnTo>
                    <a:pt x="3114" y="4272"/>
                  </a:lnTo>
                  <a:lnTo>
                    <a:pt x="3125" y="4315"/>
                  </a:lnTo>
                  <a:lnTo>
                    <a:pt x="3127" y="4322"/>
                  </a:lnTo>
                  <a:lnTo>
                    <a:pt x="3137" y="4366"/>
                  </a:lnTo>
                  <a:lnTo>
                    <a:pt x="3138" y="4373"/>
                  </a:lnTo>
                  <a:lnTo>
                    <a:pt x="3147" y="4416"/>
                  </a:lnTo>
                  <a:lnTo>
                    <a:pt x="3148" y="4424"/>
                  </a:lnTo>
                  <a:lnTo>
                    <a:pt x="3155" y="4468"/>
                  </a:lnTo>
                  <a:lnTo>
                    <a:pt x="3156" y="4475"/>
                  </a:lnTo>
                  <a:lnTo>
                    <a:pt x="3162" y="4519"/>
                  </a:lnTo>
                  <a:lnTo>
                    <a:pt x="3163" y="4527"/>
                  </a:lnTo>
                  <a:lnTo>
                    <a:pt x="3168" y="4571"/>
                  </a:lnTo>
                  <a:lnTo>
                    <a:pt x="3168" y="4578"/>
                  </a:lnTo>
                  <a:lnTo>
                    <a:pt x="3172" y="4623"/>
                  </a:lnTo>
                  <a:lnTo>
                    <a:pt x="3172" y="4631"/>
                  </a:lnTo>
                  <a:lnTo>
                    <a:pt x="3174" y="4676"/>
                  </a:lnTo>
                  <a:lnTo>
                    <a:pt x="3174" y="4683"/>
                  </a:lnTo>
                  <a:lnTo>
                    <a:pt x="3175" y="4728"/>
                  </a:lnTo>
                  <a:lnTo>
                    <a:pt x="3175" y="4736"/>
                  </a:lnTo>
                  <a:lnTo>
                    <a:pt x="3174" y="4781"/>
                  </a:lnTo>
                  <a:lnTo>
                    <a:pt x="3174" y="4788"/>
                  </a:lnTo>
                  <a:lnTo>
                    <a:pt x="3172" y="4834"/>
                  </a:lnTo>
                  <a:lnTo>
                    <a:pt x="3172" y="4841"/>
                  </a:lnTo>
                  <a:lnTo>
                    <a:pt x="3168" y="4886"/>
                  </a:lnTo>
                  <a:lnTo>
                    <a:pt x="3168" y="4893"/>
                  </a:lnTo>
                  <a:lnTo>
                    <a:pt x="3163" y="4938"/>
                  </a:lnTo>
                  <a:lnTo>
                    <a:pt x="3162" y="4945"/>
                  </a:lnTo>
                  <a:lnTo>
                    <a:pt x="3156" y="4990"/>
                  </a:lnTo>
                  <a:lnTo>
                    <a:pt x="3155" y="4997"/>
                  </a:lnTo>
                  <a:lnTo>
                    <a:pt x="3148" y="5041"/>
                  </a:lnTo>
                  <a:lnTo>
                    <a:pt x="3147" y="5048"/>
                  </a:lnTo>
                  <a:lnTo>
                    <a:pt x="3138" y="5092"/>
                  </a:lnTo>
                  <a:lnTo>
                    <a:pt x="3137" y="5099"/>
                  </a:lnTo>
                  <a:lnTo>
                    <a:pt x="3127" y="5143"/>
                  </a:lnTo>
                  <a:lnTo>
                    <a:pt x="3125" y="5150"/>
                  </a:lnTo>
                  <a:lnTo>
                    <a:pt x="3114" y="5193"/>
                  </a:lnTo>
                  <a:lnTo>
                    <a:pt x="3112" y="5200"/>
                  </a:lnTo>
                  <a:lnTo>
                    <a:pt x="3100" y="5242"/>
                  </a:lnTo>
                  <a:lnTo>
                    <a:pt x="3098" y="5249"/>
                  </a:lnTo>
                  <a:lnTo>
                    <a:pt x="3084" y="5291"/>
                  </a:lnTo>
                  <a:lnTo>
                    <a:pt x="3082" y="5298"/>
                  </a:lnTo>
                  <a:lnTo>
                    <a:pt x="3067" y="5339"/>
                  </a:lnTo>
                  <a:lnTo>
                    <a:pt x="3065" y="5346"/>
                  </a:lnTo>
                  <a:lnTo>
                    <a:pt x="3049" y="5387"/>
                  </a:lnTo>
                  <a:lnTo>
                    <a:pt x="3046" y="5394"/>
                  </a:lnTo>
                  <a:lnTo>
                    <a:pt x="3029" y="5434"/>
                  </a:lnTo>
                  <a:lnTo>
                    <a:pt x="3025" y="5441"/>
                  </a:lnTo>
                  <a:lnTo>
                    <a:pt x="3007" y="5480"/>
                  </a:lnTo>
                  <a:lnTo>
                    <a:pt x="3004" y="5487"/>
                  </a:lnTo>
                  <a:lnTo>
                    <a:pt x="2984" y="5525"/>
                  </a:lnTo>
                  <a:lnTo>
                    <a:pt x="2980" y="5532"/>
                  </a:lnTo>
                  <a:lnTo>
                    <a:pt x="2960" y="5569"/>
                  </a:lnTo>
                  <a:lnTo>
                    <a:pt x="2956" y="5577"/>
                  </a:lnTo>
                  <a:lnTo>
                    <a:pt x="2935" y="5612"/>
                  </a:lnTo>
                  <a:lnTo>
                    <a:pt x="2930" y="5620"/>
                  </a:lnTo>
                  <a:lnTo>
                    <a:pt x="2908" y="5654"/>
                  </a:lnTo>
                  <a:lnTo>
                    <a:pt x="2903" y="5661"/>
                  </a:lnTo>
                  <a:lnTo>
                    <a:pt x="2879" y="5695"/>
                  </a:lnTo>
                  <a:lnTo>
                    <a:pt x="2874" y="5702"/>
                  </a:lnTo>
                  <a:lnTo>
                    <a:pt x="2850" y="5734"/>
                  </a:lnTo>
                  <a:lnTo>
                    <a:pt x="2844" y="5742"/>
                  </a:lnTo>
                  <a:lnTo>
                    <a:pt x="2819" y="5773"/>
                  </a:lnTo>
                  <a:lnTo>
                    <a:pt x="2813" y="5780"/>
                  </a:lnTo>
                  <a:lnTo>
                    <a:pt x="2787" y="5810"/>
                  </a:lnTo>
                  <a:lnTo>
                    <a:pt x="2781" y="5817"/>
                  </a:lnTo>
                  <a:lnTo>
                    <a:pt x="2754" y="5845"/>
                  </a:lnTo>
                  <a:lnTo>
                    <a:pt x="2747" y="5852"/>
                  </a:lnTo>
                  <a:lnTo>
                    <a:pt x="2720" y="5880"/>
                  </a:lnTo>
                  <a:lnTo>
                    <a:pt x="2713" y="5886"/>
                  </a:lnTo>
                  <a:lnTo>
                    <a:pt x="2684" y="5912"/>
                  </a:lnTo>
                  <a:lnTo>
                    <a:pt x="2677" y="5919"/>
                  </a:lnTo>
                  <a:lnTo>
                    <a:pt x="2662" y="5931"/>
                  </a:lnTo>
                  <a:lnTo>
                    <a:pt x="2715" y="5999"/>
                  </a:lnTo>
                  <a:lnTo>
                    <a:pt x="2780" y="6075"/>
                  </a:lnTo>
                  <a:lnTo>
                    <a:pt x="2849" y="6150"/>
                  </a:lnTo>
                  <a:lnTo>
                    <a:pt x="2921" y="6222"/>
                  </a:lnTo>
                  <a:lnTo>
                    <a:pt x="2997" y="6293"/>
                  </a:lnTo>
                  <a:lnTo>
                    <a:pt x="3076" y="6361"/>
                  </a:lnTo>
                  <a:lnTo>
                    <a:pt x="3159" y="6427"/>
                  </a:lnTo>
                  <a:lnTo>
                    <a:pt x="3246" y="6491"/>
                  </a:lnTo>
                  <a:lnTo>
                    <a:pt x="3335" y="6553"/>
                  </a:lnTo>
                  <a:lnTo>
                    <a:pt x="3428" y="6612"/>
                  </a:lnTo>
                  <a:lnTo>
                    <a:pt x="3524" y="6669"/>
                  </a:lnTo>
                  <a:lnTo>
                    <a:pt x="3623" y="6723"/>
                  </a:lnTo>
                  <a:lnTo>
                    <a:pt x="3725" y="6774"/>
                  </a:lnTo>
                  <a:lnTo>
                    <a:pt x="3830" y="6823"/>
                  </a:lnTo>
                  <a:lnTo>
                    <a:pt x="3937" y="6868"/>
                  </a:lnTo>
                  <a:lnTo>
                    <a:pt x="4046" y="6910"/>
                  </a:lnTo>
                  <a:lnTo>
                    <a:pt x="4157" y="6950"/>
                  </a:lnTo>
                  <a:lnTo>
                    <a:pt x="4270" y="6986"/>
                  </a:lnTo>
                  <a:lnTo>
                    <a:pt x="4384" y="7018"/>
                  </a:lnTo>
                  <a:lnTo>
                    <a:pt x="4501" y="7048"/>
                  </a:lnTo>
                  <a:lnTo>
                    <a:pt x="4618" y="7074"/>
                  </a:lnTo>
                  <a:lnTo>
                    <a:pt x="4737" y="7096"/>
                  </a:lnTo>
                  <a:lnTo>
                    <a:pt x="4857" y="7116"/>
                  </a:lnTo>
                  <a:lnTo>
                    <a:pt x="4978" y="7132"/>
                  </a:lnTo>
                  <a:lnTo>
                    <a:pt x="5100" y="7144"/>
                  </a:lnTo>
                  <a:lnTo>
                    <a:pt x="5222" y="7153"/>
                  </a:lnTo>
                  <a:lnTo>
                    <a:pt x="5345" y="7158"/>
                  </a:lnTo>
                  <a:lnTo>
                    <a:pt x="5469" y="7160"/>
                  </a:lnTo>
                  <a:lnTo>
                    <a:pt x="5593" y="7158"/>
                  </a:lnTo>
                  <a:lnTo>
                    <a:pt x="5716" y="7153"/>
                  </a:lnTo>
                  <a:lnTo>
                    <a:pt x="5838" y="7144"/>
                  </a:lnTo>
                  <a:lnTo>
                    <a:pt x="5960" y="7132"/>
                  </a:lnTo>
                  <a:lnTo>
                    <a:pt x="6081" y="7116"/>
                  </a:lnTo>
                  <a:lnTo>
                    <a:pt x="6200" y="7096"/>
                  </a:lnTo>
                  <a:lnTo>
                    <a:pt x="6319" y="7074"/>
                  </a:lnTo>
                  <a:lnTo>
                    <a:pt x="6437" y="7048"/>
                  </a:lnTo>
                  <a:lnTo>
                    <a:pt x="6553" y="7018"/>
                  </a:lnTo>
                  <a:lnTo>
                    <a:pt x="6667" y="6986"/>
                  </a:lnTo>
                  <a:lnTo>
                    <a:pt x="6780" y="6950"/>
                  </a:lnTo>
                  <a:lnTo>
                    <a:pt x="6891" y="6910"/>
                  </a:lnTo>
                  <a:lnTo>
                    <a:pt x="7000" y="6868"/>
                  </a:lnTo>
                  <a:lnTo>
                    <a:pt x="7108" y="6822"/>
                  </a:lnTo>
                  <a:lnTo>
                    <a:pt x="7212" y="6774"/>
                  </a:lnTo>
                  <a:lnTo>
                    <a:pt x="7314" y="6723"/>
                  </a:lnTo>
                  <a:lnTo>
                    <a:pt x="7413" y="6669"/>
                  </a:lnTo>
                  <a:lnTo>
                    <a:pt x="7509" y="6612"/>
                  </a:lnTo>
                  <a:lnTo>
                    <a:pt x="7602" y="6553"/>
                  </a:lnTo>
                  <a:lnTo>
                    <a:pt x="7692" y="6491"/>
                  </a:lnTo>
                  <a:lnTo>
                    <a:pt x="7778" y="6427"/>
                  </a:lnTo>
                  <a:lnTo>
                    <a:pt x="7861" y="6361"/>
                  </a:lnTo>
                  <a:lnTo>
                    <a:pt x="7941" y="6293"/>
                  </a:lnTo>
                  <a:lnTo>
                    <a:pt x="8017" y="6222"/>
                  </a:lnTo>
                  <a:lnTo>
                    <a:pt x="8089" y="6150"/>
                  </a:lnTo>
                  <a:lnTo>
                    <a:pt x="8158" y="6075"/>
                  </a:lnTo>
                  <a:lnTo>
                    <a:pt x="8223" y="5999"/>
                  </a:lnTo>
                  <a:lnTo>
                    <a:pt x="8284" y="5921"/>
                  </a:lnTo>
                  <a:lnTo>
                    <a:pt x="8341" y="5842"/>
                  </a:lnTo>
                  <a:lnTo>
                    <a:pt x="8394" y="5761"/>
                  </a:lnTo>
                  <a:lnTo>
                    <a:pt x="8442" y="5679"/>
                  </a:lnTo>
                  <a:lnTo>
                    <a:pt x="8487" y="5596"/>
                  </a:lnTo>
                  <a:lnTo>
                    <a:pt x="8527" y="5513"/>
                  </a:lnTo>
                  <a:lnTo>
                    <a:pt x="8563" y="5428"/>
                  </a:lnTo>
                  <a:lnTo>
                    <a:pt x="8595" y="5343"/>
                  </a:lnTo>
                  <a:lnTo>
                    <a:pt x="8623" y="5257"/>
                  </a:lnTo>
                  <a:lnTo>
                    <a:pt x="8646" y="5171"/>
                  </a:lnTo>
                  <a:lnTo>
                    <a:pt x="8666" y="5084"/>
                  </a:lnTo>
                  <a:lnTo>
                    <a:pt x="8681" y="4996"/>
                  </a:lnTo>
                  <a:lnTo>
                    <a:pt x="8691" y="4908"/>
                  </a:lnTo>
                  <a:lnTo>
                    <a:pt x="8698" y="4820"/>
                  </a:lnTo>
                  <a:lnTo>
                    <a:pt x="8700" y="4732"/>
                  </a:lnTo>
                  <a:lnTo>
                    <a:pt x="8698" y="4644"/>
                  </a:lnTo>
                  <a:lnTo>
                    <a:pt x="8691" y="4556"/>
                  </a:lnTo>
                  <a:lnTo>
                    <a:pt x="8681" y="4468"/>
                  </a:lnTo>
                  <a:lnTo>
                    <a:pt x="8666" y="4380"/>
                  </a:lnTo>
                  <a:lnTo>
                    <a:pt x="8646" y="4293"/>
                  </a:lnTo>
                  <a:lnTo>
                    <a:pt x="8623" y="4207"/>
                  </a:lnTo>
                  <a:lnTo>
                    <a:pt x="8595" y="4121"/>
                  </a:lnTo>
                  <a:lnTo>
                    <a:pt x="8563" y="4036"/>
                  </a:lnTo>
                  <a:lnTo>
                    <a:pt x="8527" y="3951"/>
                  </a:lnTo>
                  <a:lnTo>
                    <a:pt x="8487" y="3868"/>
                  </a:lnTo>
                  <a:lnTo>
                    <a:pt x="8442" y="3785"/>
                  </a:lnTo>
                  <a:lnTo>
                    <a:pt x="8394" y="3703"/>
                  </a:lnTo>
                  <a:lnTo>
                    <a:pt x="8341" y="3622"/>
                  </a:lnTo>
                  <a:lnTo>
                    <a:pt x="8284" y="3543"/>
                  </a:lnTo>
                  <a:lnTo>
                    <a:pt x="8223" y="3465"/>
                  </a:lnTo>
                  <a:lnTo>
                    <a:pt x="8158" y="3389"/>
                  </a:lnTo>
                  <a:lnTo>
                    <a:pt x="8145" y="3375"/>
                  </a:lnTo>
                  <a:lnTo>
                    <a:pt x="8114" y="3373"/>
                  </a:lnTo>
                  <a:lnTo>
                    <a:pt x="8082" y="3366"/>
                  </a:lnTo>
                  <a:lnTo>
                    <a:pt x="8051" y="3356"/>
                  </a:lnTo>
                  <a:lnTo>
                    <a:pt x="8022" y="3342"/>
                  </a:lnTo>
                  <a:lnTo>
                    <a:pt x="7995" y="3323"/>
                  </a:lnTo>
                  <a:lnTo>
                    <a:pt x="7970" y="3302"/>
                  </a:lnTo>
                  <a:lnTo>
                    <a:pt x="7949" y="3277"/>
                  </a:lnTo>
                  <a:lnTo>
                    <a:pt x="7930" y="3250"/>
                  </a:lnTo>
                  <a:lnTo>
                    <a:pt x="7916" y="3221"/>
                  </a:lnTo>
                  <a:lnTo>
                    <a:pt x="7906" y="3190"/>
                  </a:lnTo>
                  <a:lnTo>
                    <a:pt x="7899" y="3158"/>
                  </a:lnTo>
                  <a:lnTo>
                    <a:pt x="7898" y="3134"/>
                  </a:lnTo>
                  <a:lnTo>
                    <a:pt x="7861" y="3103"/>
                  </a:lnTo>
                  <a:lnTo>
                    <a:pt x="7778" y="3037"/>
                  </a:lnTo>
                  <a:lnTo>
                    <a:pt x="7692" y="2973"/>
                  </a:lnTo>
                  <a:lnTo>
                    <a:pt x="7602" y="2911"/>
                  </a:lnTo>
                  <a:lnTo>
                    <a:pt x="7509" y="2852"/>
                  </a:lnTo>
                  <a:lnTo>
                    <a:pt x="7448" y="2816"/>
                  </a:lnTo>
                  <a:lnTo>
                    <a:pt x="7439" y="2821"/>
                  </a:lnTo>
                  <a:lnTo>
                    <a:pt x="7408" y="2831"/>
                  </a:lnTo>
                  <a:lnTo>
                    <a:pt x="7376" y="2838"/>
                  </a:lnTo>
                  <a:lnTo>
                    <a:pt x="7343" y="2840"/>
                  </a:lnTo>
                  <a:lnTo>
                    <a:pt x="7310" y="2838"/>
                  </a:lnTo>
                  <a:lnTo>
                    <a:pt x="7278" y="2831"/>
                  </a:lnTo>
                  <a:lnTo>
                    <a:pt x="7247" y="2821"/>
                  </a:lnTo>
                  <a:lnTo>
                    <a:pt x="7218" y="2807"/>
                  </a:lnTo>
                  <a:lnTo>
                    <a:pt x="7191" y="2788"/>
                  </a:lnTo>
                  <a:lnTo>
                    <a:pt x="7166" y="2767"/>
                  </a:lnTo>
                  <a:lnTo>
                    <a:pt x="7145" y="2742"/>
                  </a:lnTo>
                  <a:lnTo>
                    <a:pt x="7126" y="2715"/>
                  </a:lnTo>
                  <a:lnTo>
                    <a:pt x="7112" y="2686"/>
                  </a:lnTo>
                  <a:lnTo>
                    <a:pt x="7102" y="2655"/>
                  </a:lnTo>
                  <a:lnTo>
                    <a:pt x="7098" y="2638"/>
                  </a:lnTo>
                  <a:lnTo>
                    <a:pt x="7000" y="2596"/>
                  </a:lnTo>
                  <a:lnTo>
                    <a:pt x="6891" y="2554"/>
                  </a:lnTo>
                  <a:lnTo>
                    <a:pt x="6780" y="2514"/>
                  </a:lnTo>
                  <a:lnTo>
                    <a:pt x="6667" y="2478"/>
                  </a:lnTo>
                  <a:lnTo>
                    <a:pt x="6553" y="2446"/>
                  </a:lnTo>
                  <a:lnTo>
                    <a:pt x="6437" y="2416"/>
                  </a:lnTo>
                  <a:lnTo>
                    <a:pt x="6319" y="2390"/>
                  </a:lnTo>
                  <a:lnTo>
                    <a:pt x="6200" y="2368"/>
                  </a:lnTo>
                  <a:lnTo>
                    <a:pt x="6081" y="2348"/>
                  </a:lnTo>
                  <a:lnTo>
                    <a:pt x="6002" y="2338"/>
                  </a:lnTo>
                  <a:lnTo>
                    <a:pt x="5201" y="2338"/>
                  </a:lnTo>
                  <a:lnTo>
                    <a:pt x="5181" y="2337"/>
                  </a:lnTo>
                  <a:lnTo>
                    <a:pt x="5162" y="2333"/>
                  </a:lnTo>
                  <a:lnTo>
                    <a:pt x="5144" y="2327"/>
                  </a:lnTo>
                  <a:close/>
                  <a:moveTo>
                    <a:pt x="7897" y="2390"/>
                  </a:moveTo>
                  <a:lnTo>
                    <a:pt x="7826" y="2461"/>
                  </a:lnTo>
                  <a:lnTo>
                    <a:pt x="7874" y="2492"/>
                  </a:lnTo>
                  <a:lnTo>
                    <a:pt x="7882" y="2497"/>
                  </a:lnTo>
                  <a:lnTo>
                    <a:pt x="7897" y="2507"/>
                  </a:lnTo>
                  <a:lnTo>
                    <a:pt x="7897" y="2390"/>
                  </a:lnTo>
                  <a:close/>
                  <a:moveTo>
                    <a:pt x="2314" y="5257"/>
                  </a:moveTo>
                  <a:lnTo>
                    <a:pt x="2342" y="5343"/>
                  </a:lnTo>
                  <a:lnTo>
                    <a:pt x="2374" y="5428"/>
                  </a:lnTo>
                  <a:lnTo>
                    <a:pt x="2401" y="5491"/>
                  </a:lnTo>
                  <a:lnTo>
                    <a:pt x="2413" y="5478"/>
                  </a:lnTo>
                  <a:lnTo>
                    <a:pt x="2433" y="5455"/>
                  </a:lnTo>
                  <a:lnTo>
                    <a:pt x="2453" y="5431"/>
                  </a:lnTo>
                  <a:lnTo>
                    <a:pt x="2472" y="5405"/>
                  </a:lnTo>
                  <a:lnTo>
                    <a:pt x="2490" y="5379"/>
                  </a:lnTo>
                  <a:lnTo>
                    <a:pt x="2508" y="5352"/>
                  </a:lnTo>
                  <a:lnTo>
                    <a:pt x="2525" y="5324"/>
                  </a:lnTo>
                  <a:lnTo>
                    <a:pt x="2541" y="5294"/>
                  </a:lnTo>
                  <a:lnTo>
                    <a:pt x="2556" y="5264"/>
                  </a:lnTo>
                  <a:lnTo>
                    <a:pt x="2571" y="5233"/>
                  </a:lnTo>
                  <a:lnTo>
                    <a:pt x="2585" y="5200"/>
                  </a:lnTo>
                  <a:lnTo>
                    <a:pt x="2598" y="5167"/>
                  </a:lnTo>
                  <a:lnTo>
                    <a:pt x="2610" y="5134"/>
                  </a:lnTo>
                  <a:lnTo>
                    <a:pt x="2621" y="5099"/>
                  </a:lnTo>
                  <a:lnTo>
                    <a:pt x="2631" y="5064"/>
                  </a:lnTo>
                  <a:lnTo>
                    <a:pt x="2640" y="5029"/>
                  </a:lnTo>
                  <a:lnTo>
                    <a:pt x="2648" y="4993"/>
                  </a:lnTo>
                  <a:lnTo>
                    <a:pt x="2655" y="4957"/>
                  </a:lnTo>
                  <a:lnTo>
                    <a:pt x="2661" y="4920"/>
                  </a:lnTo>
                  <a:lnTo>
                    <a:pt x="2666" y="4883"/>
                  </a:lnTo>
                  <a:lnTo>
                    <a:pt x="2670" y="4845"/>
                  </a:lnTo>
                  <a:lnTo>
                    <a:pt x="2673" y="4808"/>
                  </a:lnTo>
                  <a:lnTo>
                    <a:pt x="2674" y="4770"/>
                  </a:lnTo>
                  <a:lnTo>
                    <a:pt x="2675" y="4732"/>
                  </a:lnTo>
                  <a:lnTo>
                    <a:pt x="2674" y="4694"/>
                  </a:lnTo>
                  <a:lnTo>
                    <a:pt x="2673" y="4657"/>
                  </a:lnTo>
                  <a:lnTo>
                    <a:pt x="2670" y="4619"/>
                  </a:lnTo>
                  <a:lnTo>
                    <a:pt x="2666" y="4582"/>
                  </a:lnTo>
                  <a:lnTo>
                    <a:pt x="2661" y="4545"/>
                  </a:lnTo>
                  <a:lnTo>
                    <a:pt x="2655" y="4508"/>
                  </a:lnTo>
                  <a:lnTo>
                    <a:pt x="2648" y="4472"/>
                  </a:lnTo>
                  <a:lnTo>
                    <a:pt x="2640" y="4436"/>
                  </a:lnTo>
                  <a:lnTo>
                    <a:pt x="2631" y="4401"/>
                  </a:lnTo>
                  <a:lnTo>
                    <a:pt x="2621" y="4366"/>
                  </a:lnTo>
                  <a:lnTo>
                    <a:pt x="2610" y="4331"/>
                  </a:lnTo>
                  <a:lnTo>
                    <a:pt x="2598" y="4298"/>
                  </a:lnTo>
                  <a:lnTo>
                    <a:pt x="2585" y="4265"/>
                  </a:lnTo>
                  <a:lnTo>
                    <a:pt x="2571" y="4232"/>
                  </a:lnTo>
                  <a:lnTo>
                    <a:pt x="2556" y="4200"/>
                  </a:lnTo>
                  <a:lnTo>
                    <a:pt x="2541" y="4170"/>
                  </a:lnTo>
                  <a:lnTo>
                    <a:pt x="2524" y="4141"/>
                  </a:lnTo>
                  <a:lnTo>
                    <a:pt x="2507" y="4112"/>
                  </a:lnTo>
                  <a:lnTo>
                    <a:pt x="2490" y="4085"/>
                  </a:lnTo>
                  <a:lnTo>
                    <a:pt x="2472" y="4059"/>
                  </a:lnTo>
                  <a:lnTo>
                    <a:pt x="2453" y="4034"/>
                  </a:lnTo>
                  <a:lnTo>
                    <a:pt x="2433" y="4010"/>
                  </a:lnTo>
                  <a:lnTo>
                    <a:pt x="2413" y="3987"/>
                  </a:lnTo>
                  <a:lnTo>
                    <a:pt x="2401" y="3973"/>
                  </a:lnTo>
                  <a:lnTo>
                    <a:pt x="2374" y="4036"/>
                  </a:lnTo>
                  <a:lnTo>
                    <a:pt x="2342" y="4121"/>
                  </a:lnTo>
                  <a:lnTo>
                    <a:pt x="2314" y="4207"/>
                  </a:lnTo>
                  <a:lnTo>
                    <a:pt x="2291" y="4293"/>
                  </a:lnTo>
                  <a:lnTo>
                    <a:pt x="2271" y="4380"/>
                  </a:lnTo>
                  <a:lnTo>
                    <a:pt x="2256" y="4468"/>
                  </a:lnTo>
                  <a:lnTo>
                    <a:pt x="2246" y="4556"/>
                  </a:lnTo>
                  <a:lnTo>
                    <a:pt x="2239" y="4644"/>
                  </a:lnTo>
                  <a:lnTo>
                    <a:pt x="2237" y="4732"/>
                  </a:lnTo>
                  <a:lnTo>
                    <a:pt x="2239" y="4820"/>
                  </a:lnTo>
                  <a:lnTo>
                    <a:pt x="2246" y="4908"/>
                  </a:lnTo>
                  <a:lnTo>
                    <a:pt x="2256" y="4996"/>
                  </a:lnTo>
                  <a:lnTo>
                    <a:pt x="2271" y="5084"/>
                  </a:lnTo>
                  <a:lnTo>
                    <a:pt x="2291" y="5171"/>
                  </a:lnTo>
                  <a:lnTo>
                    <a:pt x="2314" y="5257"/>
                  </a:lnTo>
                  <a:close/>
                  <a:moveTo>
                    <a:pt x="1872" y="3951"/>
                  </a:moveTo>
                  <a:lnTo>
                    <a:pt x="1908" y="3855"/>
                  </a:lnTo>
                  <a:lnTo>
                    <a:pt x="1912" y="3845"/>
                  </a:lnTo>
                  <a:lnTo>
                    <a:pt x="1940" y="3779"/>
                  </a:lnTo>
                  <a:lnTo>
                    <a:pt x="1918" y="3782"/>
                  </a:lnTo>
                  <a:lnTo>
                    <a:pt x="1895" y="3786"/>
                  </a:lnTo>
                  <a:lnTo>
                    <a:pt x="1872" y="3791"/>
                  </a:lnTo>
                  <a:lnTo>
                    <a:pt x="1849" y="3797"/>
                  </a:lnTo>
                  <a:lnTo>
                    <a:pt x="1827" y="3805"/>
                  </a:lnTo>
                  <a:lnTo>
                    <a:pt x="1804" y="3813"/>
                  </a:lnTo>
                  <a:lnTo>
                    <a:pt x="1781" y="3823"/>
                  </a:lnTo>
                  <a:lnTo>
                    <a:pt x="1758" y="3834"/>
                  </a:lnTo>
                  <a:lnTo>
                    <a:pt x="1736" y="3846"/>
                  </a:lnTo>
                  <a:lnTo>
                    <a:pt x="1713" y="3859"/>
                  </a:lnTo>
                  <a:lnTo>
                    <a:pt x="1691" y="3874"/>
                  </a:lnTo>
                  <a:lnTo>
                    <a:pt x="1668" y="3890"/>
                  </a:lnTo>
                  <a:lnTo>
                    <a:pt x="1645" y="3907"/>
                  </a:lnTo>
                  <a:lnTo>
                    <a:pt x="1623" y="3925"/>
                  </a:lnTo>
                  <a:lnTo>
                    <a:pt x="1602" y="3945"/>
                  </a:lnTo>
                  <a:lnTo>
                    <a:pt x="1582" y="3965"/>
                  </a:lnTo>
                  <a:lnTo>
                    <a:pt x="1561" y="3987"/>
                  </a:lnTo>
                  <a:lnTo>
                    <a:pt x="1541" y="4009"/>
                  </a:lnTo>
                  <a:lnTo>
                    <a:pt x="1522" y="4033"/>
                  </a:lnTo>
                  <a:lnTo>
                    <a:pt x="1503" y="4058"/>
                  </a:lnTo>
                  <a:lnTo>
                    <a:pt x="1485" y="4085"/>
                  </a:lnTo>
                  <a:lnTo>
                    <a:pt x="1468" y="4112"/>
                  </a:lnTo>
                  <a:lnTo>
                    <a:pt x="1451" y="4140"/>
                  </a:lnTo>
                  <a:lnTo>
                    <a:pt x="1434" y="4170"/>
                  </a:lnTo>
                  <a:lnTo>
                    <a:pt x="1419" y="4200"/>
                  </a:lnTo>
                  <a:lnTo>
                    <a:pt x="1404" y="4233"/>
                  </a:lnTo>
                  <a:lnTo>
                    <a:pt x="1390" y="4265"/>
                  </a:lnTo>
                  <a:lnTo>
                    <a:pt x="1377" y="4298"/>
                  </a:lnTo>
                  <a:lnTo>
                    <a:pt x="1365" y="4332"/>
                  </a:lnTo>
                  <a:lnTo>
                    <a:pt x="1354" y="4366"/>
                  </a:lnTo>
                  <a:lnTo>
                    <a:pt x="1344" y="4400"/>
                  </a:lnTo>
                  <a:lnTo>
                    <a:pt x="1335" y="4436"/>
                  </a:lnTo>
                  <a:lnTo>
                    <a:pt x="1327" y="4472"/>
                  </a:lnTo>
                  <a:lnTo>
                    <a:pt x="1320" y="4508"/>
                  </a:lnTo>
                  <a:lnTo>
                    <a:pt x="1314" y="4544"/>
                  </a:lnTo>
                  <a:lnTo>
                    <a:pt x="1309" y="4582"/>
                  </a:lnTo>
                  <a:lnTo>
                    <a:pt x="1305" y="4619"/>
                  </a:lnTo>
                  <a:lnTo>
                    <a:pt x="1302" y="4656"/>
                  </a:lnTo>
                  <a:lnTo>
                    <a:pt x="1301" y="4694"/>
                  </a:lnTo>
                  <a:lnTo>
                    <a:pt x="1300" y="4732"/>
                  </a:lnTo>
                  <a:lnTo>
                    <a:pt x="1301" y="4770"/>
                  </a:lnTo>
                  <a:lnTo>
                    <a:pt x="1302" y="4808"/>
                  </a:lnTo>
                  <a:lnTo>
                    <a:pt x="1305" y="4846"/>
                  </a:lnTo>
                  <a:lnTo>
                    <a:pt x="1309" y="4883"/>
                  </a:lnTo>
                  <a:lnTo>
                    <a:pt x="1314" y="4920"/>
                  </a:lnTo>
                  <a:lnTo>
                    <a:pt x="1320" y="4957"/>
                  </a:lnTo>
                  <a:lnTo>
                    <a:pt x="1327" y="4993"/>
                  </a:lnTo>
                  <a:lnTo>
                    <a:pt x="1335" y="5029"/>
                  </a:lnTo>
                  <a:lnTo>
                    <a:pt x="1344" y="5065"/>
                  </a:lnTo>
                  <a:lnTo>
                    <a:pt x="1354" y="5099"/>
                  </a:lnTo>
                  <a:lnTo>
                    <a:pt x="1365" y="5133"/>
                  </a:lnTo>
                  <a:lnTo>
                    <a:pt x="1377" y="5167"/>
                  </a:lnTo>
                  <a:lnTo>
                    <a:pt x="1390" y="5200"/>
                  </a:lnTo>
                  <a:lnTo>
                    <a:pt x="1404" y="5232"/>
                  </a:lnTo>
                  <a:lnTo>
                    <a:pt x="1419" y="5264"/>
                  </a:lnTo>
                  <a:lnTo>
                    <a:pt x="1434" y="5294"/>
                  </a:lnTo>
                  <a:lnTo>
                    <a:pt x="1450" y="5324"/>
                  </a:lnTo>
                  <a:lnTo>
                    <a:pt x="1467" y="5352"/>
                  </a:lnTo>
                  <a:lnTo>
                    <a:pt x="1485" y="5379"/>
                  </a:lnTo>
                  <a:lnTo>
                    <a:pt x="1503" y="5406"/>
                  </a:lnTo>
                  <a:lnTo>
                    <a:pt x="1522" y="5431"/>
                  </a:lnTo>
                  <a:lnTo>
                    <a:pt x="1541" y="5455"/>
                  </a:lnTo>
                  <a:lnTo>
                    <a:pt x="1561" y="5478"/>
                  </a:lnTo>
                  <a:lnTo>
                    <a:pt x="1582" y="5500"/>
                  </a:lnTo>
                  <a:lnTo>
                    <a:pt x="1603" y="5520"/>
                  </a:lnTo>
                  <a:lnTo>
                    <a:pt x="1624" y="5540"/>
                  </a:lnTo>
                  <a:lnTo>
                    <a:pt x="1646" y="5558"/>
                  </a:lnTo>
                  <a:lnTo>
                    <a:pt x="1668" y="5575"/>
                  </a:lnTo>
                  <a:lnTo>
                    <a:pt x="1691" y="5591"/>
                  </a:lnTo>
                  <a:lnTo>
                    <a:pt x="1713" y="5606"/>
                  </a:lnTo>
                  <a:lnTo>
                    <a:pt x="1735" y="5619"/>
                  </a:lnTo>
                  <a:lnTo>
                    <a:pt x="1758" y="5631"/>
                  </a:lnTo>
                  <a:lnTo>
                    <a:pt x="1780" y="5642"/>
                  </a:lnTo>
                  <a:lnTo>
                    <a:pt x="1803" y="5651"/>
                  </a:lnTo>
                  <a:lnTo>
                    <a:pt x="1826" y="5660"/>
                  </a:lnTo>
                  <a:lnTo>
                    <a:pt x="1849" y="5667"/>
                  </a:lnTo>
                  <a:lnTo>
                    <a:pt x="1872" y="5673"/>
                  </a:lnTo>
                  <a:lnTo>
                    <a:pt x="1895" y="5678"/>
                  </a:lnTo>
                  <a:lnTo>
                    <a:pt x="1918" y="5682"/>
                  </a:lnTo>
                  <a:lnTo>
                    <a:pt x="1940" y="5685"/>
                  </a:lnTo>
                  <a:lnTo>
                    <a:pt x="1912" y="5619"/>
                  </a:lnTo>
                  <a:lnTo>
                    <a:pt x="1908" y="5609"/>
                  </a:lnTo>
                  <a:lnTo>
                    <a:pt x="1872" y="5513"/>
                  </a:lnTo>
                  <a:lnTo>
                    <a:pt x="1868" y="5502"/>
                  </a:lnTo>
                  <a:lnTo>
                    <a:pt x="1837" y="5405"/>
                  </a:lnTo>
                  <a:lnTo>
                    <a:pt x="1833" y="5394"/>
                  </a:lnTo>
                  <a:lnTo>
                    <a:pt x="1807" y="5296"/>
                  </a:lnTo>
                  <a:lnTo>
                    <a:pt x="1804" y="5284"/>
                  </a:lnTo>
                  <a:lnTo>
                    <a:pt x="1782" y="5186"/>
                  </a:lnTo>
                  <a:lnTo>
                    <a:pt x="1780" y="5174"/>
                  </a:lnTo>
                  <a:lnTo>
                    <a:pt x="1763" y="5075"/>
                  </a:lnTo>
                  <a:lnTo>
                    <a:pt x="1761" y="5063"/>
                  </a:lnTo>
                  <a:lnTo>
                    <a:pt x="1749" y="4963"/>
                  </a:lnTo>
                  <a:lnTo>
                    <a:pt x="1747" y="4951"/>
                  </a:lnTo>
                  <a:lnTo>
                    <a:pt x="1740" y="4851"/>
                  </a:lnTo>
                  <a:lnTo>
                    <a:pt x="1740" y="4839"/>
                  </a:lnTo>
                  <a:lnTo>
                    <a:pt x="1737" y="4738"/>
                  </a:lnTo>
                  <a:lnTo>
                    <a:pt x="1737" y="4726"/>
                  </a:lnTo>
                  <a:lnTo>
                    <a:pt x="1740" y="4625"/>
                  </a:lnTo>
                  <a:lnTo>
                    <a:pt x="1740" y="4613"/>
                  </a:lnTo>
                  <a:lnTo>
                    <a:pt x="1747" y="4513"/>
                  </a:lnTo>
                  <a:lnTo>
                    <a:pt x="1749" y="4501"/>
                  </a:lnTo>
                  <a:lnTo>
                    <a:pt x="1761" y="4401"/>
                  </a:lnTo>
                  <a:lnTo>
                    <a:pt x="1763" y="4389"/>
                  </a:lnTo>
                  <a:lnTo>
                    <a:pt x="1780" y="4290"/>
                  </a:lnTo>
                  <a:lnTo>
                    <a:pt x="1782" y="4278"/>
                  </a:lnTo>
                  <a:lnTo>
                    <a:pt x="1804" y="4180"/>
                  </a:lnTo>
                  <a:lnTo>
                    <a:pt x="1807" y="4168"/>
                  </a:lnTo>
                  <a:lnTo>
                    <a:pt x="1833" y="4070"/>
                  </a:lnTo>
                  <a:lnTo>
                    <a:pt x="1837" y="4059"/>
                  </a:lnTo>
                  <a:lnTo>
                    <a:pt x="1868" y="3962"/>
                  </a:lnTo>
                  <a:lnTo>
                    <a:pt x="1872" y="3951"/>
                  </a:lnTo>
                  <a:close/>
                  <a:moveTo>
                    <a:pt x="4128" y="3631"/>
                  </a:moveTo>
                  <a:lnTo>
                    <a:pt x="4129" y="3641"/>
                  </a:lnTo>
                  <a:lnTo>
                    <a:pt x="4130" y="3651"/>
                  </a:lnTo>
                  <a:lnTo>
                    <a:pt x="4130" y="3661"/>
                  </a:lnTo>
                  <a:lnTo>
                    <a:pt x="4130" y="3671"/>
                  </a:lnTo>
                  <a:lnTo>
                    <a:pt x="4129" y="3681"/>
                  </a:lnTo>
                  <a:lnTo>
                    <a:pt x="4128" y="3691"/>
                  </a:lnTo>
                  <a:lnTo>
                    <a:pt x="4127" y="3701"/>
                  </a:lnTo>
                  <a:lnTo>
                    <a:pt x="4125" y="3711"/>
                  </a:lnTo>
                  <a:lnTo>
                    <a:pt x="4123" y="3721"/>
                  </a:lnTo>
                  <a:lnTo>
                    <a:pt x="4121" y="3730"/>
                  </a:lnTo>
                  <a:lnTo>
                    <a:pt x="4118" y="3740"/>
                  </a:lnTo>
                  <a:lnTo>
                    <a:pt x="4115" y="3749"/>
                  </a:lnTo>
                  <a:lnTo>
                    <a:pt x="4111" y="3759"/>
                  </a:lnTo>
                  <a:lnTo>
                    <a:pt x="4107" y="3768"/>
                  </a:lnTo>
                  <a:lnTo>
                    <a:pt x="4103" y="3777"/>
                  </a:lnTo>
                  <a:lnTo>
                    <a:pt x="4099" y="3786"/>
                  </a:lnTo>
                  <a:lnTo>
                    <a:pt x="4094" y="3795"/>
                  </a:lnTo>
                  <a:lnTo>
                    <a:pt x="4089" y="3804"/>
                  </a:lnTo>
                  <a:lnTo>
                    <a:pt x="4083" y="3812"/>
                  </a:lnTo>
                  <a:lnTo>
                    <a:pt x="4077" y="3820"/>
                  </a:lnTo>
                  <a:lnTo>
                    <a:pt x="4071" y="3828"/>
                  </a:lnTo>
                  <a:lnTo>
                    <a:pt x="4065" y="3836"/>
                  </a:lnTo>
                  <a:lnTo>
                    <a:pt x="4058" y="3843"/>
                  </a:lnTo>
                  <a:lnTo>
                    <a:pt x="4051" y="3850"/>
                  </a:lnTo>
                  <a:lnTo>
                    <a:pt x="4044" y="3857"/>
                  </a:lnTo>
                  <a:lnTo>
                    <a:pt x="4036" y="3864"/>
                  </a:lnTo>
                  <a:lnTo>
                    <a:pt x="4029" y="3870"/>
                  </a:lnTo>
                  <a:lnTo>
                    <a:pt x="4021" y="3876"/>
                  </a:lnTo>
                  <a:lnTo>
                    <a:pt x="4013" y="3882"/>
                  </a:lnTo>
                  <a:lnTo>
                    <a:pt x="4004" y="3888"/>
                  </a:lnTo>
                  <a:lnTo>
                    <a:pt x="3996" y="3893"/>
                  </a:lnTo>
                  <a:lnTo>
                    <a:pt x="3987" y="3898"/>
                  </a:lnTo>
                  <a:lnTo>
                    <a:pt x="3978" y="3902"/>
                  </a:lnTo>
                  <a:lnTo>
                    <a:pt x="3969" y="3906"/>
                  </a:lnTo>
                  <a:lnTo>
                    <a:pt x="3960" y="3910"/>
                  </a:lnTo>
                  <a:lnTo>
                    <a:pt x="3950" y="3914"/>
                  </a:lnTo>
                  <a:lnTo>
                    <a:pt x="3941" y="3917"/>
                  </a:lnTo>
                  <a:lnTo>
                    <a:pt x="3931" y="3920"/>
                  </a:lnTo>
                  <a:lnTo>
                    <a:pt x="3922" y="3922"/>
                  </a:lnTo>
                  <a:lnTo>
                    <a:pt x="3912" y="3924"/>
                  </a:lnTo>
                  <a:lnTo>
                    <a:pt x="3902" y="3926"/>
                  </a:lnTo>
                  <a:lnTo>
                    <a:pt x="3892" y="3927"/>
                  </a:lnTo>
                  <a:lnTo>
                    <a:pt x="3882" y="3928"/>
                  </a:lnTo>
                  <a:lnTo>
                    <a:pt x="3872" y="3929"/>
                  </a:lnTo>
                  <a:lnTo>
                    <a:pt x="3862" y="3929"/>
                  </a:lnTo>
                  <a:lnTo>
                    <a:pt x="3852" y="3929"/>
                  </a:lnTo>
                  <a:lnTo>
                    <a:pt x="3842" y="3928"/>
                  </a:lnTo>
                  <a:lnTo>
                    <a:pt x="3832" y="3927"/>
                  </a:lnTo>
                  <a:lnTo>
                    <a:pt x="3822" y="3926"/>
                  </a:lnTo>
                  <a:lnTo>
                    <a:pt x="3812" y="3924"/>
                  </a:lnTo>
                  <a:lnTo>
                    <a:pt x="3802" y="3922"/>
                  </a:lnTo>
                  <a:lnTo>
                    <a:pt x="3793" y="3920"/>
                  </a:lnTo>
                  <a:lnTo>
                    <a:pt x="3783" y="3917"/>
                  </a:lnTo>
                  <a:lnTo>
                    <a:pt x="3774" y="3914"/>
                  </a:lnTo>
                  <a:lnTo>
                    <a:pt x="3764" y="3910"/>
                  </a:lnTo>
                  <a:lnTo>
                    <a:pt x="3755" y="3906"/>
                  </a:lnTo>
                  <a:lnTo>
                    <a:pt x="3746" y="3902"/>
                  </a:lnTo>
                  <a:lnTo>
                    <a:pt x="3737" y="3898"/>
                  </a:lnTo>
                  <a:lnTo>
                    <a:pt x="3728" y="3893"/>
                  </a:lnTo>
                  <a:lnTo>
                    <a:pt x="3719" y="3888"/>
                  </a:lnTo>
                  <a:lnTo>
                    <a:pt x="3711" y="3882"/>
                  </a:lnTo>
                  <a:lnTo>
                    <a:pt x="3703" y="3876"/>
                  </a:lnTo>
                  <a:lnTo>
                    <a:pt x="3695" y="3870"/>
                  </a:lnTo>
                  <a:lnTo>
                    <a:pt x="3687" y="3864"/>
                  </a:lnTo>
                  <a:lnTo>
                    <a:pt x="3679" y="3857"/>
                  </a:lnTo>
                  <a:lnTo>
                    <a:pt x="3672" y="3850"/>
                  </a:lnTo>
                  <a:lnTo>
                    <a:pt x="3665" y="3843"/>
                  </a:lnTo>
                  <a:lnTo>
                    <a:pt x="3659" y="3836"/>
                  </a:lnTo>
                  <a:lnTo>
                    <a:pt x="3652" y="3828"/>
                  </a:lnTo>
                  <a:lnTo>
                    <a:pt x="3646" y="3820"/>
                  </a:lnTo>
                  <a:lnTo>
                    <a:pt x="3641" y="3812"/>
                  </a:lnTo>
                  <a:lnTo>
                    <a:pt x="3635" y="3804"/>
                  </a:lnTo>
                  <a:lnTo>
                    <a:pt x="3630" y="3795"/>
                  </a:lnTo>
                  <a:lnTo>
                    <a:pt x="3625" y="3786"/>
                  </a:lnTo>
                  <a:lnTo>
                    <a:pt x="3620" y="3777"/>
                  </a:lnTo>
                  <a:lnTo>
                    <a:pt x="3616" y="3768"/>
                  </a:lnTo>
                  <a:lnTo>
                    <a:pt x="3612" y="3759"/>
                  </a:lnTo>
                  <a:lnTo>
                    <a:pt x="3609" y="3749"/>
                  </a:lnTo>
                  <a:lnTo>
                    <a:pt x="3606" y="3740"/>
                  </a:lnTo>
                  <a:lnTo>
                    <a:pt x="3603" y="3730"/>
                  </a:lnTo>
                  <a:lnTo>
                    <a:pt x="3601" y="3721"/>
                  </a:lnTo>
                  <a:lnTo>
                    <a:pt x="3599" y="3711"/>
                  </a:lnTo>
                  <a:lnTo>
                    <a:pt x="3597" y="3701"/>
                  </a:lnTo>
                  <a:lnTo>
                    <a:pt x="3596" y="3691"/>
                  </a:lnTo>
                  <a:lnTo>
                    <a:pt x="3595" y="3681"/>
                  </a:lnTo>
                  <a:lnTo>
                    <a:pt x="3594" y="3671"/>
                  </a:lnTo>
                  <a:lnTo>
                    <a:pt x="3594" y="3661"/>
                  </a:lnTo>
                  <a:lnTo>
                    <a:pt x="3594" y="3651"/>
                  </a:lnTo>
                  <a:lnTo>
                    <a:pt x="3595" y="3641"/>
                  </a:lnTo>
                  <a:lnTo>
                    <a:pt x="3596" y="3631"/>
                  </a:lnTo>
                  <a:lnTo>
                    <a:pt x="3597" y="3621"/>
                  </a:lnTo>
                  <a:lnTo>
                    <a:pt x="3599" y="3611"/>
                  </a:lnTo>
                  <a:lnTo>
                    <a:pt x="3601" y="3601"/>
                  </a:lnTo>
                  <a:lnTo>
                    <a:pt x="3603" y="3592"/>
                  </a:lnTo>
                  <a:lnTo>
                    <a:pt x="3606" y="3582"/>
                  </a:lnTo>
                  <a:lnTo>
                    <a:pt x="3609" y="3573"/>
                  </a:lnTo>
                  <a:lnTo>
                    <a:pt x="3612" y="3563"/>
                  </a:lnTo>
                  <a:lnTo>
                    <a:pt x="3616" y="3554"/>
                  </a:lnTo>
                  <a:lnTo>
                    <a:pt x="3620" y="3545"/>
                  </a:lnTo>
                  <a:lnTo>
                    <a:pt x="3625" y="3536"/>
                  </a:lnTo>
                  <a:lnTo>
                    <a:pt x="3630" y="3527"/>
                  </a:lnTo>
                  <a:lnTo>
                    <a:pt x="3635" y="3518"/>
                  </a:lnTo>
                  <a:lnTo>
                    <a:pt x="3641" y="3510"/>
                  </a:lnTo>
                  <a:lnTo>
                    <a:pt x="3646" y="3502"/>
                  </a:lnTo>
                  <a:lnTo>
                    <a:pt x="3652" y="3494"/>
                  </a:lnTo>
                  <a:lnTo>
                    <a:pt x="3659" y="3486"/>
                  </a:lnTo>
                  <a:lnTo>
                    <a:pt x="3665" y="3479"/>
                  </a:lnTo>
                  <a:lnTo>
                    <a:pt x="3672" y="3472"/>
                  </a:lnTo>
                  <a:lnTo>
                    <a:pt x="3679" y="3465"/>
                  </a:lnTo>
                  <a:lnTo>
                    <a:pt x="3687" y="3458"/>
                  </a:lnTo>
                  <a:lnTo>
                    <a:pt x="3695" y="3452"/>
                  </a:lnTo>
                  <a:lnTo>
                    <a:pt x="3703" y="3446"/>
                  </a:lnTo>
                  <a:lnTo>
                    <a:pt x="3711" y="3440"/>
                  </a:lnTo>
                  <a:lnTo>
                    <a:pt x="3719" y="3434"/>
                  </a:lnTo>
                  <a:lnTo>
                    <a:pt x="3728" y="3429"/>
                  </a:lnTo>
                  <a:lnTo>
                    <a:pt x="3737" y="3424"/>
                  </a:lnTo>
                  <a:lnTo>
                    <a:pt x="3746" y="3420"/>
                  </a:lnTo>
                  <a:lnTo>
                    <a:pt x="3755" y="3416"/>
                  </a:lnTo>
                  <a:lnTo>
                    <a:pt x="3764" y="3412"/>
                  </a:lnTo>
                  <a:lnTo>
                    <a:pt x="3774" y="3408"/>
                  </a:lnTo>
                  <a:lnTo>
                    <a:pt x="3783" y="3405"/>
                  </a:lnTo>
                  <a:lnTo>
                    <a:pt x="3793" y="3402"/>
                  </a:lnTo>
                  <a:lnTo>
                    <a:pt x="3802" y="3400"/>
                  </a:lnTo>
                  <a:lnTo>
                    <a:pt x="3812" y="3398"/>
                  </a:lnTo>
                  <a:lnTo>
                    <a:pt x="3822" y="3396"/>
                  </a:lnTo>
                  <a:lnTo>
                    <a:pt x="3832" y="3395"/>
                  </a:lnTo>
                  <a:lnTo>
                    <a:pt x="3842" y="3394"/>
                  </a:lnTo>
                  <a:lnTo>
                    <a:pt x="3852" y="3393"/>
                  </a:lnTo>
                  <a:lnTo>
                    <a:pt x="3862" y="3393"/>
                  </a:lnTo>
                  <a:lnTo>
                    <a:pt x="3872" y="3393"/>
                  </a:lnTo>
                  <a:lnTo>
                    <a:pt x="3882" y="3394"/>
                  </a:lnTo>
                  <a:lnTo>
                    <a:pt x="3892" y="3395"/>
                  </a:lnTo>
                  <a:lnTo>
                    <a:pt x="3902" y="3396"/>
                  </a:lnTo>
                  <a:lnTo>
                    <a:pt x="3912" y="3398"/>
                  </a:lnTo>
                  <a:lnTo>
                    <a:pt x="3922" y="3400"/>
                  </a:lnTo>
                  <a:lnTo>
                    <a:pt x="3931" y="3402"/>
                  </a:lnTo>
                  <a:lnTo>
                    <a:pt x="3941" y="3405"/>
                  </a:lnTo>
                  <a:lnTo>
                    <a:pt x="3950" y="3408"/>
                  </a:lnTo>
                  <a:lnTo>
                    <a:pt x="3960" y="3412"/>
                  </a:lnTo>
                  <a:lnTo>
                    <a:pt x="3969" y="3416"/>
                  </a:lnTo>
                  <a:lnTo>
                    <a:pt x="3978" y="3420"/>
                  </a:lnTo>
                  <a:lnTo>
                    <a:pt x="3987" y="3424"/>
                  </a:lnTo>
                  <a:lnTo>
                    <a:pt x="3996" y="3429"/>
                  </a:lnTo>
                  <a:lnTo>
                    <a:pt x="4004" y="3434"/>
                  </a:lnTo>
                  <a:lnTo>
                    <a:pt x="4013" y="3440"/>
                  </a:lnTo>
                  <a:lnTo>
                    <a:pt x="4021" y="3446"/>
                  </a:lnTo>
                  <a:lnTo>
                    <a:pt x="4029" y="3452"/>
                  </a:lnTo>
                  <a:lnTo>
                    <a:pt x="4036" y="3458"/>
                  </a:lnTo>
                  <a:lnTo>
                    <a:pt x="4044" y="3465"/>
                  </a:lnTo>
                  <a:lnTo>
                    <a:pt x="4051" y="3472"/>
                  </a:lnTo>
                  <a:lnTo>
                    <a:pt x="4058" y="3479"/>
                  </a:lnTo>
                  <a:lnTo>
                    <a:pt x="4065" y="3486"/>
                  </a:lnTo>
                  <a:lnTo>
                    <a:pt x="4071" y="3494"/>
                  </a:lnTo>
                  <a:lnTo>
                    <a:pt x="4077" y="3502"/>
                  </a:lnTo>
                  <a:lnTo>
                    <a:pt x="4083" y="3510"/>
                  </a:lnTo>
                  <a:lnTo>
                    <a:pt x="4089" y="3518"/>
                  </a:lnTo>
                  <a:lnTo>
                    <a:pt x="4094" y="3527"/>
                  </a:lnTo>
                  <a:lnTo>
                    <a:pt x="4099" y="3536"/>
                  </a:lnTo>
                  <a:lnTo>
                    <a:pt x="4103" y="3545"/>
                  </a:lnTo>
                  <a:lnTo>
                    <a:pt x="4107" y="3554"/>
                  </a:lnTo>
                  <a:lnTo>
                    <a:pt x="4111" y="3563"/>
                  </a:lnTo>
                  <a:lnTo>
                    <a:pt x="4115" y="3573"/>
                  </a:lnTo>
                  <a:lnTo>
                    <a:pt x="4118" y="3582"/>
                  </a:lnTo>
                  <a:lnTo>
                    <a:pt x="4121" y="3592"/>
                  </a:lnTo>
                  <a:lnTo>
                    <a:pt x="4123" y="3601"/>
                  </a:lnTo>
                  <a:lnTo>
                    <a:pt x="4125" y="3611"/>
                  </a:lnTo>
                  <a:lnTo>
                    <a:pt x="4127" y="3621"/>
                  </a:lnTo>
                  <a:lnTo>
                    <a:pt x="4128" y="36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4" name="Google Shape;1744;p16"/>
          <p:cNvGrpSpPr/>
          <p:nvPr/>
        </p:nvGrpSpPr>
        <p:grpSpPr>
          <a:xfrm>
            <a:off x="7491762" y="2644303"/>
            <a:ext cx="633600" cy="633600"/>
            <a:chOff x="697932" y="3558673"/>
            <a:chExt cx="633600" cy="633600"/>
          </a:xfrm>
        </p:grpSpPr>
        <p:sp>
          <p:nvSpPr>
            <p:cNvPr id="1745" name="Google Shape;1745;p16"/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91" y="2000"/>
                  </a:moveTo>
                  <a:lnTo>
                    <a:pt x="4000" y="2000"/>
                  </a:lnTo>
                  <a:lnTo>
                    <a:pt x="6000" y="2000"/>
                  </a:lnTo>
                  <a:lnTo>
                    <a:pt x="6009" y="2000"/>
                  </a:lnTo>
                  <a:lnTo>
                    <a:pt x="6019" y="2001"/>
                  </a:lnTo>
                  <a:lnTo>
                    <a:pt x="6028" y="2002"/>
                  </a:lnTo>
                  <a:lnTo>
                    <a:pt x="6037" y="2003"/>
                  </a:lnTo>
                  <a:lnTo>
                    <a:pt x="6047" y="2004"/>
                  </a:lnTo>
                  <a:lnTo>
                    <a:pt x="6056" y="2006"/>
                  </a:lnTo>
                  <a:lnTo>
                    <a:pt x="6065" y="2009"/>
                  </a:lnTo>
                  <a:lnTo>
                    <a:pt x="6074" y="2011"/>
                  </a:lnTo>
                  <a:lnTo>
                    <a:pt x="6083" y="2014"/>
                  </a:lnTo>
                  <a:lnTo>
                    <a:pt x="6091" y="2017"/>
                  </a:lnTo>
                  <a:lnTo>
                    <a:pt x="6100" y="2021"/>
                  </a:lnTo>
                  <a:lnTo>
                    <a:pt x="6108" y="2025"/>
                  </a:lnTo>
                  <a:lnTo>
                    <a:pt x="6117" y="2029"/>
                  </a:lnTo>
                  <a:lnTo>
                    <a:pt x="6125" y="2033"/>
                  </a:lnTo>
                  <a:lnTo>
                    <a:pt x="6133" y="2038"/>
                  </a:lnTo>
                  <a:lnTo>
                    <a:pt x="6141" y="2043"/>
                  </a:lnTo>
                  <a:lnTo>
                    <a:pt x="6149" y="2048"/>
                  </a:lnTo>
                  <a:lnTo>
                    <a:pt x="6156" y="2054"/>
                  </a:lnTo>
                  <a:lnTo>
                    <a:pt x="6163" y="2060"/>
                  </a:lnTo>
                  <a:lnTo>
                    <a:pt x="6170" y="2066"/>
                  </a:lnTo>
                  <a:lnTo>
                    <a:pt x="6177" y="2073"/>
                  </a:lnTo>
                  <a:lnTo>
                    <a:pt x="6184" y="2080"/>
                  </a:lnTo>
                  <a:lnTo>
                    <a:pt x="6190" y="2087"/>
                  </a:lnTo>
                  <a:lnTo>
                    <a:pt x="6196" y="2094"/>
                  </a:lnTo>
                  <a:lnTo>
                    <a:pt x="6202" y="2101"/>
                  </a:lnTo>
                  <a:lnTo>
                    <a:pt x="6207" y="2109"/>
                  </a:lnTo>
                  <a:lnTo>
                    <a:pt x="6212" y="2117"/>
                  </a:lnTo>
                  <a:lnTo>
                    <a:pt x="6217" y="2125"/>
                  </a:lnTo>
                  <a:lnTo>
                    <a:pt x="6221" y="2133"/>
                  </a:lnTo>
                  <a:lnTo>
                    <a:pt x="6225" y="2142"/>
                  </a:lnTo>
                  <a:lnTo>
                    <a:pt x="6229" y="2150"/>
                  </a:lnTo>
                  <a:lnTo>
                    <a:pt x="6233" y="2159"/>
                  </a:lnTo>
                  <a:lnTo>
                    <a:pt x="6236" y="2167"/>
                  </a:lnTo>
                  <a:lnTo>
                    <a:pt x="6239" y="2176"/>
                  </a:lnTo>
                  <a:lnTo>
                    <a:pt x="6241" y="2185"/>
                  </a:lnTo>
                  <a:lnTo>
                    <a:pt x="6244" y="2194"/>
                  </a:lnTo>
                  <a:lnTo>
                    <a:pt x="6246" y="2203"/>
                  </a:lnTo>
                  <a:lnTo>
                    <a:pt x="6247" y="2213"/>
                  </a:lnTo>
                  <a:lnTo>
                    <a:pt x="6248" y="2222"/>
                  </a:lnTo>
                  <a:lnTo>
                    <a:pt x="6249" y="2231"/>
                  </a:lnTo>
                  <a:lnTo>
                    <a:pt x="6250" y="2241"/>
                  </a:lnTo>
                  <a:lnTo>
                    <a:pt x="6250" y="2250"/>
                  </a:lnTo>
                  <a:lnTo>
                    <a:pt x="6250" y="3500"/>
                  </a:lnTo>
                  <a:lnTo>
                    <a:pt x="6250" y="3509"/>
                  </a:lnTo>
                  <a:lnTo>
                    <a:pt x="6249" y="3519"/>
                  </a:lnTo>
                  <a:lnTo>
                    <a:pt x="6248" y="3528"/>
                  </a:lnTo>
                  <a:lnTo>
                    <a:pt x="6247" y="3537"/>
                  </a:lnTo>
                  <a:lnTo>
                    <a:pt x="6246" y="3547"/>
                  </a:lnTo>
                  <a:lnTo>
                    <a:pt x="6244" y="3556"/>
                  </a:lnTo>
                  <a:lnTo>
                    <a:pt x="6241" y="3565"/>
                  </a:lnTo>
                  <a:lnTo>
                    <a:pt x="6239" y="3574"/>
                  </a:lnTo>
                  <a:lnTo>
                    <a:pt x="6236" y="3583"/>
                  </a:lnTo>
                  <a:lnTo>
                    <a:pt x="6233" y="3591"/>
                  </a:lnTo>
                  <a:lnTo>
                    <a:pt x="6229" y="3600"/>
                  </a:lnTo>
                  <a:lnTo>
                    <a:pt x="6225" y="3608"/>
                  </a:lnTo>
                  <a:lnTo>
                    <a:pt x="6221" y="3617"/>
                  </a:lnTo>
                  <a:lnTo>
                    <a:pt x="6217" y="3625"/>
                  </a:lnTo>
                  <a:lnTo>
                    <a:pt x="6212" y="3633"/>
                  </a:lnTo>
                  <a:lnTo>
                    <a:pt x="6207" y="3641"/>
                  </a:lnTo>
                  <a:lnTo>
                    <a:pt x="6202" y="3649"/>
                  </a:lnTo>
                  <a:lnTo>
                    <a:pt x="6196" y="3656"/>
                  </a:lnTo>
                  <a:lnTo>
                    <a:pt x="6190" y="3663"/>
                  </a:lnTo>
                  <a:lnTo>
                    <a:pt x="6184" y="3670"/>
                  </a:lnTo>
                  <a:lnTo>
                    <a:pt x="6177" y="3677"/>
                  </a:lnTo>
                  <a:lnTo>
                    <a:pt x="6170" y="3684"/>
                  </a:lnTo>
                  <a:lnTo>
                    <a:pt x="6163" y="3690"/>
                  </a:lnTo>
                  <a:lnTo>
                    <a:pt x="6156" y="3696"/>
                  </a:lnTo>
                  <a:lnTo>
                    <a:pt x="6149" y="3702"/>
                  </a:lnTo>
                  <a:lnTo>
                    <a:pt x="6141" y="3707"/>
                  </a:lnTo>
                  <a:lnTo>
                    <a:pt x="6133" y="3712"/>
                  </a:lnTo>
                  <a:lnTo>
                    <a:pt x="6125" y="3717"/>
                  </a:lnTo>
                  <a:lnTo>
                    <a:pt x="6117" y="3721"/>
                  </a:lnTo>
                  <a:lnTo>
                    <a:pt x="6108" y="3725"/>
                  </a:lnTo>
                  <a:lnTo>
                    <a:pt x="6100" y="3729"/>
                  </a:lnTo>
                  <a:lnTo>
                    <a:pt x="6091" y="3733"/>
                  </a:lnTo>
                  <a:lnTo>
                    <a:pt x="6083" y="3736"/>
                  </a:lnTo>
                  <a:lnTo>
                    <a:pt x="6074" y="3739"/>
                  </a:lnTo>
                  <a:lnTo>
                    <a:pt x="6065" y="3741"/>
                  </a:lnTo>
                  <a:lnTo>
                    <a:pt x="6056" y="3744"/>
                  </a:lnTo>
                  <a:lnTo>
                    <a:pt x="6047" y="3746"/>
                  </a:lnTo>
                  <a:lnTo>
                    <a:pt x="6037" y="3747"/>
                  </a:lnTo>
                  <a:lnTo>
                    <a:pt x="6028" y="3748"/>
                  </a:lnTo>
                  <a:lnTo>
                    <a:pt x="6019" y="3749"/>
                  </a:lnTo>
                  <a:lnTo>
                    <a:pt x="6009" y="3750"/>
                  </a:lnTo>
                  <a:lnTo>
                    <a:pt x="6000" y="3750"/>
                  </a:lnTo>
                  <a:lnTo>
                    <a:pt x="4000" y="3750"/>
                  </a:lnTo>
                  <a:lnTo>
                    <a:pt x="3991" y="3750"/>
                  </a:lnTo>
                  <a:lnTo>
                    <a:pt x="3981" y="3749"/>
                  </a:lnTo>
                  <a:lnTo>
                    <a:pt x="3972" y="3748"/>
                  </a:lnTo>
                  <a:lnTo>
                    <a:pt x="3963" y="3747"/>
                  </a:lnTo>
                  <a:lnTo>
                    <a:pt x="3953" y="3746"/>
                  </a:lnTo>
                  <a:lnTo>
                    <a:pt x="3944" y="3744"/>
                  </a:lnTo>
                  <a:lnTo>
                    <a:pt x="3935" y="3741"/>
                  </a:lnTo>
                  <a:lnTo>
                    <a:pt x="3926" y="3739"/>
                  </a:lnTo>
                  <a:lnTo>
                    <a:pt x="3917" y="3736"/>
                  </a:lnTo>
                  <a:lnTo>
                    <a:pt x="3909" y="3733"/>
                  </a:lnTo>
                  <a:lnTo>
                    <a:pt x="3900" y="3729"/>
                  </a:lnTo>
                  <a:lnTo>
                    <a:pt x="3892" y="3725"/>
                  </a:lnTo>
                  <a:lnTo>
                    <a:pt x="3883" y="3721"/>
                  </a:lnTo>
                  <a:lnTo>
                    <a:pt x="3875" y="3717"/>
                  </a:lnTo>
                  <a:lnTo>
                    <a:pt x="3867" y="3712"/>
                  </a:lnTo>
                  <a:lnTo>
                    <a:pt x="3859" y="3707"/>
                  </a:lnTo>
                  <a:lnTo>
                    <a:pt x="3851" y="3702"/>
                  </a:lnTo>
                  <a:lnTo>
                    <a:pt x="3844" y="3696"/>
                  </a:lnTo>
                  <a:lnTo>
                    <a:pt x="3837" y="3690"/>
                  </a:lnTo>
                  <a:lnTo>
                    <a:pt x="3830" y="3684"/>
                  </a:lnTo>
                  <a:lnTo>
                    <a:pt x="3823" y="3677"/>
                  </a:lnTo>
                  <a:lnTo>
                    <a:pt x="3816" y="3670"/>
                  </a:lnTo>
                  <a:lnTo>
                    <a:pt x="3810" y="3663"/>
                  </a:lnTo>
                  <a:lnTo>
                    <a:pt x="3804" y="3656"/>
                  </a:lnTo>
                  <a:lnTo>
                    <a:pt x="3798" y="3649"/>
                  </a:lnTo>
                  <a:lnTo>
                    <a:pt x="3793" y="3641"/>
                  </a:lnTo>
                  <a:lnTo>
                    <a:pt x="3788" y="3633"/>
                  </a:lnTo>
                  <a:lnTo>
                    <a:pt x="3783" y="3625"/>
                  </a:lnTo>
                  <a:lnTo>
                    <a:pt x="3779" y="3617"/>
                  </a:lnTo>
                  <a:lnTo>
                    <a:pt x="3775" y="3608"/>
                  </a:lnTo>
                  <a:lnTo>
                    <a:pt x="3771" y="3600"/>
                  </a:lnTo>
                  <a:lnTo>
                    <a:pt x="3767" y="3591"/>
                  </a:lnTo>
                  <a:lnTo>
                    <a:pt x="3764" y="3583"/>
                  </a:lnTo>
                  <a:lnTo>
                    <a:pt x="3761" y="3574"/>
                  </a:lnTo>
                  <a:lnTo>
                    <a:pt x="3759" y="3565"/>
                  </a:lnTo>
                  <a:lnTo>
                    <a:pt x="3756" y="3556"/>
                  </a:lnTo>
                  <a:lnTo>
                    <a:pt x="3754" y="3547"/>
                  </a:lnTo>
                  <a:lnTo>
                    <a:pt x="3753" y="3537"/>
                  </a:lnTo>
                  <a:lnTo>
                    <a:pt x="3752" y="3528"/>
                  </a:lnTo>
                  <a:lnTo>
                    <a:pt x="3751" y="3519"/>
                  </a:lnTo>
                  <a:lnTo>
                    <a:pt x="3750" y="3509"/>
                  </a:lnTo>
                  <a:lnTo>
                    <a:pt x="3750" y="3500"/>
                  </a:lnTo>
                  <a:lnTo>
                    <a:pt x="3750" y="2250"/>
                  </a:lnTo>
                  <a:lnTo>
                    <a:pt x="3750" y="2241"/>
                  </a:lnTo>
                  <a:lnTo>
                    <a:pt x="3751" y="2231"/>
                  </a:lnTo>
                  <a:lnTo>
                    <a:pt x="3752" y="2222"/>
                  </a:lnTo>
                  <a:lnTo>
                    <a:pt x="3753" y="2213"/>
                  </a:lnTo>
                  <a:lnTo>
                    <a:pt x="3754" y="2203"/>
                  </a:lnTo>
                  <a:lnTo>
                    <a:pt x="3756" y="2194"/>
                  </a:lnTo>
                  <a:lnTo>
                    <a:pt x="3759" y="2185"/>
                  </a:lnTo>
                  <a:lnTo>
                    <a:pt x="3761" y="2176"/>
                  </a:lnTo>
                  <a:lnTo>
                    <a:pt x="3764" y="2167"/>
                  </a:lnTo>
                  <a:lnTo>
                    <a:pt x="3767" y="2159"/>
                  </a:lnTo>
                  <a:lnTo>
                    <a:pt x="3771" y="2150"/>
                  </a:lnTo>
                  <a:lnTo>
                    <a:pt x="3775" y="2142"/>
                  </a:lnTo>
                  <a:lnTo>
                    <a:pt x="3779" y="2133"/>
                  </a:lnTo>
                  <a:lnTo>
                    <a:pt x="3783" y="2125"/>
                  </a:lnTo>
                  <a:lnTo>
                    <a:pt x="3788" y="2117"/>
                  </a:lnTo>
                  <a:lnTo>
                    <a:pt x="3793" y="2109"/>
                  </a:lnTo>
                  <a:lnTo>
                    <a:pt x="3798" y="2101"/>
                  </a:lnTo>
                  <a:lnTo>
                    <a:pt x="3804" y="2094"/>
                  </a:lnTo>
                  <a:lnTo>
                    <a:pt x="3810" y="2087"/>
                  </a:lnTo>
                  <a:lnTo>
                    <a:pt x="3816" y="2080"/>
                  </a:lnTo>
                  <a:lnTo>
                    <a:pt x="3823" y="2073"/>
                  </a:lnTo>
                  <a:lnTo>
                    <a:pt x="3830" y="2066"/>
                  </a:lnTo>
                  <a:lnTo>
                    <a:pt x="3837" y="2060"/>
                  </a:lnTo>
                  <a:lnTo>
                    <a:pt x="3844" y="2054"/>
                  </a:lnTo>
                  <a:lnTo>
                    <a:pt x="3851" y="2048"/>
                  </a:lnTo>
                  <a:lnTo>
                    <a:pt x="3859" y="2043"/>
                  </a:lnTo>
                  <a:lnTo>
                    <a:pt x="3867" y="2038"/>
                  </a:lnTo>
                  <a:lnTo>
                    <a:pt x="3875" y="2033"/>
                  </a:lnTo>
                  <a:lnTo>
                    <a:pt x="3883" y="2029"/>
                  </a:lnTo>
                  <a:lnTo>
                    <a:pt x="3892" y="2025"/>
                  </a:lnTo>
                  <a:lnTo>
                    <a:pt x="3900" y="2021"/>
                  </a:lnTo>
                  <a:lnTo>
                    <a:pt x="3909" y="2017"/>
                  </a:lnTo>
                  <a:lnTo>
                    <a:pt x="3917" y="2014"/>
                  </a:lnTo>
                  <a:lnTo>
                    <a:pt x="3926" y="2011"/>
                  </a:lnTo>
                  <a:lnTo>
                    <a:pt x="3935" y="2009"/>
                  </a:lnTo>
                  <a:lnTo>
                    <a:pt x="3944" y="2006"/>
                  </a:lnTo>
                  <a:lnTo>
                    <a:pt x="3953" y="2004"/>
                  </a:lnTo>
                  <a:lnTo>
                    <a:pt x="3963" y="2003"/>
                  </a:lnTo>
                  <a:lnTo>
                    <a:pt x="3972" y="2002"/>
                  </a:lnTo>
                  <a:lnTo>
                    <a:pt x="3981" y="2001"/>
                  </a:lnTo>
                  <a:lnTo>
                    <a:pt x="3991" y="2000"/>
                  </a:lnTo>
                  <a:close/>
                  <a:moveTo>
                    <a:pt x="5373" y="5840"/>
                  </a:moveTo>
                  <a:lnTo>
                    <a:pt x="5288" y="5661"/>
                  </a:lnTo>
                  <a:lnTo>
                    <a:pt x="5177" y="5481"/>
                  </a:lnTo>
                  <a:lnTo>
                    <a:pt x="5040" y="5302"/>
                  </a:lnTo>
                  <a:lnTo>
                    <a:pt x="4871" y="5118"/>
                  </a:lnTo>
                  <a:lnTo>
                    <a:pt x="4857" y="5101"/>
                  </a:lnTo>
                  <a:lnTo>
                    <a:pt x="4845" y="5081"/>
                  </a:lnTo>
                  <a:lnTo>
                    <a:pt x="4836" y="5060"/>
                  </a:lnTo>
                  <a:lnTo>
                    <a:pt x="4829" y="5038"/>
                  </a:lnTo>
                  <a:lnTo>
                    <a:pt x="4826" y="5016"/>
                  </a:lnTo>
                  <a:lnTo>
                    <a:pt x="4825" y="4993"/>
                  </a:lnTo>
                  <a:lnTo>
                    <a:pt x="4828" y="4970"/>
                  </a:lnTo>
                  <a:lnTo>
                    <a:pt x="4833" y="4948"/>
                  </a:lnTo>
                  <a:lnTo>
                    <a:pt x="4841" y="4926"/>
                  </a:lnTo>
                  <a:lnTo>
                    <a:pt x="4852" y="4906"/>
                  </a:lnTo>
                  <a:lnTo>
                    <a:pt x="4866" y="4888"/>
                  </a:lnTo>
                  <a:lnTo>
                    <a:pt x="4882" y="4871"/>
                  </a:lnTo>
                  <a:lnTo>
                    <a:pt x="4899" y="4857"/>
                  </a:lnTo>
                  <a:lnTo>
                    <a:pt x="4919" y="4845"/>
                  </a:lnTo>
                  <a:lnTo>
                    <a:pt x="4940" y="4836"/>
                  </a:lnTo>
                  <a:lnTo>
                    <a:pt x="4962" y="4829"/>
                  </a:lnTo>
                  <a:lnTo>
                    <a:pt x="4984" y="4826"/>
                  </a:lnTo>
                  <a:lnTo>
                    <a:pt x="5007" y="4825"/>
                  </a:lnTo>
                  <a:lnTo>
                    <a:pt x="5030" y="4828"/>
                  </a:lnTo>
                  <a:lnTo>
                    <a:pt x="5052" y="4833"/>
                  </a:lnTo>
                  <a:lnTo>
                    <a:pt x="5074" y="4841"/>
                  </a:lnTo>
                  <a:lnTo>
                    <a:pt x="5094" y="4852"/>
                  </a:lnTo>
                  <a:lnTo>
                    <a:pt x="5112" y="4866"/>
                  </a:lnTo>
                  <a:lnTo>
                    <a:pt x="5129" y="4882"/>
                  </a:lnTo>
                  <a:lnTo>
                    <a:pt x="5303" y="5071"/>
                  </a:lnTo>
                  <a:lnTo>
                    <a:pt x="5313" y="5083"/>
                  </a:lnTo>
                  <a:lnTo>
                    <a:pt x="5460" y="5276"/>
                  </a:lnTo>
                  <a:lnTo>
                    <a:pt x="5470" y="5290"/>
                  </a:lnTo>
                  <a:lnTo>
                    <a:pt x="5591" y="5485"/>
                  </a:lnTo>
                  <a:lnTo>
                    <a:pt x="5600" y="5502"/>
                  </a:lnTo>
                  <a:lnTo>
                    <a:pt x="5694" y="5700"/>
                  </a:lnTo>
                  <a:lnTo>
                    <a:pt x="5702" y="5719"/>
                  </a:lnTo>
                  <a:lnTo>
                    <a:pt x="5769" y="5918"/>
                  </a:lnTo>
                  <a:lnTo>
                    <a:pt x="5774" y="5940"/>
                  </a:lnTo>
                  <a:lnTo>
                    <a:pt x="5814" y="6140"/>
                  </a:lnTo>
                  <a:lnTo>
                    <a:pt x="5817" y="6163"/>
                  </a:lnTo>
                  <a:lnTo>
                    <a:pt x="5831" y="6363"/>
                  </a:lnTo>
                  <a:lnTo>
                    <a:pt x="5831" y="6387"/>
                  </a:lnTo>
                  <a:lnTo>
                    <a:pt x="5817" y="6587"/>
                  </a:lnTo>
                  <a:lnTo>
                    <a:pt x="5814" y="6610"/>
                  </a:lnTo>
                  <a:lnTo>
                    <a:pt x="5774" y="6810"/>
                  </a:lnTo>
                  <a:lnTo>
                    <a:pt x="5769" y="6832"/>
                  </a:lnTo>
                  <a:lnTo>
                    <a:pt x="5702" y="7031"/>
                  </a:lnTo>
                  <a:lnTo>
                    <a:pt x="5694" y="7050"/>
                  </a:lnTo>
                  <a:lnTo>
                    <a:pt x="5600" y="7248"/>
                  </a:lnTo>
                  <a:lnTo>
                    <a:pt x="5591" y="7265"/>
                  </a:lnTo>
                  <a:lnTo>
                    <a:pt x="5470" y="7460"/>
                  </a:lnTo>
                  <a:lnTo>
                    <a:pt x="5460" y="7474"/>
                  </a:lnTo>
                  <a:lnTo>
                    <a:pt x="5313" y="7667"/>
                  </a:lnTo>
                  <a:lnTo>
                    <a:pt x="5303" y="7679"/>
                  </a:lnTo>
                  <a:lnTo>
                    <a:pt x="5129" y="7868"/>
                  </a:lnTo>
                  <a:lnTo>
                    <a:pt x="5112" y="7884"/>
                  </a:lnTo>
                  <a:lnTo>
                    <a:pt x="5094" y="7898"/>
                  </a:lnTo>
                  <a:lnTo>
                    <a:pt x="5074" y="7909"/>
                  </a:lnTo>
                  <a:lnTo>
                    <a:pt x="5052" y="7917"/>
                  </a:lnTo>
                  <a:lnTo>
                    <a:pt x="5030" y="7922"/>
                  </a:lnTo>
                  <a:lnTo>
                    <a:pt x="5007" y="7925"/>
                  </a:lnTo>
                  <a:lnTo>
                    <a:pt x="4984" y="7924"/>
                  </a:lnTo>
                  <a:lnTo>
                    <a:pt x="4962" y="7921"/>
                  </a:lnTo>
                  <a:lnTo>
                    <a:pt x="4940" y="7914"/>
                  </a:lnTo>
                  <a:lnTo>
                    <a:pt x="4919" y="7905"/>
                  </a:lnTo>
                  <a:lnTo>
                    <a:pt x="4899" y="7893"/>
                  </a:lnTo>
                  <a:lnTo>
                    <a:pt x="4882" y="7879"/>
                  </a:lnTo>
                  <a:lnTo>
                    <a:pt x="4866" y="7862"/>
                  </a:lnTo>
                  <a:lnTo>
                    <a:pt x="4852" y="7844"/>
                  </a:lnTo>
                  <a:lnTo>
                    <a:pt x="4841" y="7824"/>
                  </a:lnTo>
                  <a:lnTo>
                    <a:pt x="4833" y="7802"/>
                  </a:lnTo>
                  <a:lnTo>
                    <a:pt x="4828" y="7780"/>
                  </a:lnTo>
                  <a:lnTo>
                    <a:pt x="4825" y="7757"/>
                  </a:lnTo>
                  <a:lnTo>
                    <a:pt x="4826" y="7734"/>
                  </a:lnTo>
                  <a:lnTo>
                    <a:pt x="4829" y="7712"/>
                  </a:lnTo>
                  <a:lnTo>
                    <a:pt x="4836" y="7690"/>
                  </a:lnTo>
                  <a:lnTo>
                    <a:pt x="4845" y="7669"/>
                  </a:lnTo>
                  <a:lnTo>
                    <a:pt x="4857" y="7649"/>
                  </a:lnTo>
                  <a:lnTo>
                    <a:pt x="4871" y="7632"/>
                  </a:lnTo>
                  <a:lnTo>
                    <a:pt x="5040" y="7448"/>
                  </a:lnTo>
                  <a:lnTo>
                    <a:pt x="5177" y="7269"/>
                  </a:lnTo>
                  <a:lnTo>
                    <a:pt x="5288" y="7089"/>
                  </a:lnTo>
                  <a:lnTo>
                    <a:pt x="5373" y="6910"/>
                  </a:lnTo>
                  <a:lnTo>
                    <a:pt x="5433" y="6731"/>
                  </a:lnTo>
                  <a:lnTo>
                    <a:pt x="5469" y="6553"/>
                  </a:lnTo>
                  <a:lnTo>
                    <a:pt x="5481" y="6375"/>
                  </a:lnTo>
                  <a:lnTo>
                    <a:pt x="5469" y="6197"/>
                  </a:lnTo>
                  <a:lnTo>
                    <a:pt x="5433" y="6019"/>
                  </a:lnTo>
                  <a:lnTo>
                    <a:pt x="5373" y="5840"/>
                  </a:lnTo>
                  <a:close/>
                  <a:moveTo>
                    <a:pt x="4391" y="6037"/>
                  </a:moveTo>
                  <a:lnTo>
                    <a:pt x="4345" y="5928"/>
                  </a:lnTo>
                  <a:lnTo>
                    <a:pt x="4286" y="5822"/>
                  </a:lnTo>
                  <a:lnTo>
                    <a:pt x="4213" y="5721"/>
                  </a:lnTo>
                  <a:lnTo>
                    <a:pt x="4120" y="5617"/>
                  </a:lnTo>
                  <a:lnTo>
                    <a:pt x="4106" y="5599"/>
                  </a:lnTo>
                  <a:lnTo>
                    <a:pt x="4094" y="5579"/>
                  </a:lnTo>
                  <a:lnTo>
                    <a:pt x="4085" y="5558"/>
                  </a:lnTo>
                  <a:lnTo>
                    <a:pt x="4079" y="5536"/>
                  </a:lnTo>
                  <a:lnTo>
                    <a:pt x="4076" y="5514"/>
                  </a:lnTo>
                  <a:lnTo>
                    <a:pt x="4075" y="5491"/>
                  </a:lnTo>
                  <a:lnTo>
                    <a:pt x="4078" y="5468"/>
                  </a:lnTo>
                  <a:lnTo>
                    <a:pt x="4084" y="5446"/>
                  </a:lnTo>
                  <a:lnTo>
                    <a:pt x="4092" y="5424"/>
                  </a:lnTo>
                  <a:lnTo>
                    <a:pt x="4103" y="5404"/>
                  </a:lnTo>
                  <a:lnTo>
                    <a:pt x="4117" y="5386"/>
                  </a:lnTo>
                  <a:lnTo>
                    <a:pt x="4133" y="5370"/>
                  </a:lnTo>
                  <a:lnTo>
                    <a:pt x="4151" y="5356"/>
                  </a:lnTo>
                  <a:lnTo>
                    <a:pt x="4171" y="5344"/>
                  </a:lnTo>
                  <a:lnTo>
                    <a:pt x="4192" y="5335"/>
                  </a:lnTo>
                  <a:lnTo>
                    <a:pt x="4214" y="5329"/>
                  </a:lnTo>
                  <a:lnTo>
                    <a:pt x="4236" y="5326"/>
                  </a:lnTo>
                  <a:lnTo>
                    <a:pt x="4259" y="5325"/>
                  </a:lnTo>
                  <a:lnTo>
                    <a:pt x="4282" y="5328"/>
                  </a:lnTo>
                  <a:lnTo>
                    <a:pt x="4304" y="5334"/>
                  </a:lnTo>
                  <a:lnTo>
                    <a:pt x="4326" y="5342"/>
                  </a:lnTo>
                  <a:lnTo>
                    <a:pt x="4346" y="5353"/>
                  </a:lnTo>
                  <a:lnTo>
                    <a:pt x="4364" y="5367"/>
                  </a:lnTo>
                  <a:lnTo>
                    <a:pt x="4380" y="5383"/>
                  </a:lnTo>
                  <a:lnTo>
                    <a:pt x="4480" y="5494"/>
                  </a:lnTo>
                  <a:lnTo>
                    <a:pt x="4492" y="5509"/>
                  </a:lnTo>
                  <a:lnTo>
                    <a:pt x="4576" y="5626"/>
                  </a:lnTo>
                  <a:lnTo>
                    <a:pt x="4586" y="5643"/>
                  </a:lnTo>
                  <a:lnTo>
                    <a:pt x="4655" y="5765"/>
                  </a:lnTo>
                  <a:lnTo>
                    <a:pt x="4664" y="5783"/>
                  </a:lnTo>
                  <a:lnTo>
                    <a:pt x="4717" y="5910"/>
                  </a:lnTo>
                  <a:lnTo>
                    <a:pt x="4724" y="5929"/>
                  </a:lnTo>
                  <a:lnTo>
                    <a:pt x="4762" y="6059"/>
                  </a:lnTo>
                  <a:lnTo>
                    <a:pt x="4767" y="6079"/>
                  </a:lnTo>
                  <a:lnTo>
                    <a:pt x="4790" y="6211"/>
                  </a:lnTo>
                  <a:lnTo>
                    <a:pt x="4792" y="6231"/>
                  </a:lnTo>
                  <a:lnTo>
                    <a:pt x="4800" y="6365"/>
                  </a:lnTo>
                  <a:lnTo>
                    <a:pt x="4800" y="6385"/>
                  </a:lnTo>
                  <a:lnTo>
                    <a:pt x="4792" y="6519"/>
                  </a:lnTo>
                  <a:lnTo>
                    <a:pt x="4790" y="6539"/>
                  </a:lnTo>
                  <a:lnTo>
                    <a:pt x="4767" y="6671"/>
                  </a:lnTo>
                  <a:lnTo>
                    <a:pt x="4762" y="6691"/>
                  </a:lnTo>
                  <a:lnTo>
                    <a:pt x="4724" y="6821"/>
                  </a:lnTo>
                  <a:lnTo>
                    <a:pt x="4717" y="6840"/>
                  </a:lnTo>
                  <a:lnTo>
                    <a:pt x="4664" y="6967"/>
                  </a:lnTo>
                  <a:lnTo>
                    <a:pt x="4655" y="6985"/>
                  </a:lnTo>
                  <a:lnTo>
                    <a:pt x="4586" y="7107"/>
                  </a:lnTo>
                  <a:lnTo>
                    <a:pt x="4576" y="7124"/>
                  </a:lnTo>
                  <a:lnTo>
                    <a:pt x="4492" y="7241"/>
                  </a:lnTo>
                  <a:lnTo>
                    <a:pt x="4480" y="7256"/>
                  </a:lnTo>
                  <a:lnTo>
                    <a:pt x="4380" y="7367"/>
                  </a:lnTo>
                  <a:lnTo>
                    <a:pt x="4364" y="7383"/>
                  </a:lnTo>
                  <a:lnTo>
                    <a:pt x="4346" y="7397"/>
                  </a:lnTo>
                  <a:lnTo>
                    <a:pt x="4326" y="7408"/>
                  </a:lnTo>
                  <a:lnTo>
                    <a:pt x="4304" y="7416"/>
                  </a:lnTo>
                  <a:lnTo>
                    <a:pt x="4282" y="7422"/>
                  </a:lnTo>
                  <a:lnTo>
                    <a:pt x="4259" y="7425"/>
                  </a:lnTo>
                  <a:lnTo>
                    <a:pt x="4236" y="7424"/>
                  </a:lnTo>
                  <a:lnTo>
                    <a:pt x="4214" y="7421"/>
                  </a:lnTo>
                  <a:lnTo>
                    <a:pt x="4192" y="7415"/>
                  </a:lnTo>
                  <a:lnTo>
                    <a:pt x="4171" y="7406"/>
                  </a:lnTo>
                  <a:lnTo>
                    <a:pt x="4151" y="7394"/>
                  </a:lnTo>
                  <a:lnTo>
                    <a:pt x="4133" y="7380"/>
                  </a:lnTo>
                  <a:lnTo>
                    <a:pt x="4117" y="7364"/>
                  </a:lnTo>
                  <a:lnTo>
                    <a:pt x="4103" y="7346"/>
                  </a:lnTo>
                  <a:lnTo>
                    <a:pt x="4092" y="7326"/>
                  </a:lnTo>
                  <a:lnTo>
                    <a:pt x="4084" y="7304"/>
                  </a:lnTo>
                  <a:lnTo>
                    <a:pt x="4078" y="7282"/>
                  </a:lnTo>
                  <a:lnTo>
                    <a:pt x="4075" y="7259"/>
                  </a:lnTo>
                  <a:lnTo>
                    <a:pt x="4076" y="7236"/>
                  </a:lnTo>
                  <a:lnTo>
                    <a:pt x="4079" y="7214"/>
                  </a:lnTo>
                  <a:lnTo>
                    <a:pt x="4085" y="7192"/>
                  </a:lnTo>
                  <a:lnTo>
                    <a:pt x="4094" y="7171"/>
                  </a:lnTo>
                  <a:lnTo>
                    <a:pt x="4106" y="7151"/>
                  </a:lnTo>
                  <a:lnTo>
                    <a:pt x="4120" y="7133"/>
                  </a:lnTo>
                  <a:lnTo>
                    <a:pt x="4213" y="7029"/>
                  </a:lnTo>
                  <a:lnTo>
                    <a:pt x="4286" y="6928"/>
                  </a:lnTo>
                  <a:lnTo>
                    <a:pt x="4345" y="6822"/>
                  </a:lnTo>
                  <a:lnTo>
                    <a:pt x="4391" y="6713"/>
                  </a:lnTo>
                  <a:lnTo>
                    <a:pt x="4424" y="6602"/>
                  </a:lnTo>
                  <a:lnTo>
                    <a:pt x="4443" y="6489"/>
                  </a:lnTo>
                  <a:lnTo>
                    <a:pt x="4450" y="6375"/>
                  </a:lnTo>
                  <a:lnTo>
                    <a:pt x="4443" y="6261"/>
                  </a:lnTo>
                  <a:lnTo>
                    <a:pt x="4424" y="6148"/>
                  </a:lnTo>
                  <a:lnTo>
                    <a:pt x="4391" y="60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16"/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45" y="500"/>
                  </a:move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83" y="501"/>
                  </a:lnTo>
                  <a:lnTo>
                    <a:pt x="6292" y="501"/>
                  </a:lnTo>
                  <a:lnTo>
                    <a:pt x="6321" y="503"/>
                  </a:lnTo>
                  <a:lnTo>
                    <a:pt x="6330" y="503"/>
                  </a:lnTo>
                  <a:lnTo>
                    <a:pt x="6358" y="506"/>
                  </a:lnTo>
                  <a:lnTo>
                    <a:pt x="6367" y="507"/>
                  </a:lnTo>
                  <a:lnTo>
                    <a:pt x="6395" y="511"/>
                  </a:lnTo>
                  <a:lnTo>
                    <a:pt x="6404" y="512"/>
                  </a:lnTo>
                  <a:lnTo>
                    <a:pt x="6432" y="517"/>
                  </a:lnTo>
                  <a:lnTo>
                    <a:pt x="6441" y="518"/>
                  </a:lnTo>
                  <a:lnTo>
                    <a:pt x="6468" y="524"/>
                  </a:lnTo>
                  <a:lnTo>
                    <a:pt x="6477" y="526"/>
                  </a:lnTo>
                  <a:lnTo>
                    <a:pt x="6504" y="533"/>
                  </a:lnTo>
                  <a:lnTo>
                    <a:pt x="6513" y="535"/>
                  </a:lnTo>
                  <a:lnTo>
                    <a:pt x="6540" y="543"/>
                  </a:lnTo>
                  <a:lnTo>
                    <a:pt x="6549" y="546"/>
                  </a:lnTo>
                  <a:lnTo>
                    <a:pt x="6576" y="555"/>
                  </a:lnTo>
                  <a:lnTo>
                    <a:pt x="6584" y="558"/>
                  </a:lnTo>
                  <a:lnTo>
                    <a:pt x="6610" y="567"/>
                  </a:lnTo>
                  <a:lnTo>
                    <a:pt x="6619" y="571"/>
                  </a:lnTo>
                  <a:lnTo>
                    <a:pt x="6645" y="581"/>
                  </a:lnTo>
                  <a:lnTo>
                    <a:pt x="6653" y="585"/>
                  </a:lnTo>
                  <a:lnTo>
                    <a:pt x="6679" y="596"/>
                  </a:lnTo>
                  <a:lnTo>
                    <a:pt x="6687" y="600"/>
                  </a:lnTo>
                  <a:lnTo>
                    <a:pt x="6712" y="613"/>
                  </a:lnTo>
                  <a:lnTo>
                    <a:pt x="6720" y="617"/>
                  </a:lnTo>
                  <a:lnTo>
                    <a:pt x="6745" y="631"/>
                  </a:lnTo>
                  <a:lnTo>
                    <a:pt x="6754" y="636"/>
                  </a:lnTo>
                  <a:lnTo>
                    <a:pt x="6778" y="651"/>
                  </a:lnTo>
                  <a:lnTo>
                    <a:pt x="6786" y="656"/>
                  </a:lnTo>
                  <a:lnTo>
                    <a:pt x="6810" y="671"/>
                  </a:lnTo>
                  <a:lnTo>
                    <a:pt x="6818" y="676"/>
                  </a:lnTo>
                  <a:lnTo>
                    <a:pt x="6840" y="693"/>
                  </a:lnTo>
                  <a:lnTo>
                    <a:pt x="6848" y="698"/>
                  </a:lnTo>
                  <a:lnTo>
                    <a:pt x="6870" y="715"/>
                  </a:lnTo>
                  <a:lnTo>
                    <a:pt x="6877" y="721"/>
                  </a:lnTo>
                  <a:lnTo>
                    <a:pt x="6899" y="739"/>
                  </a:lnTo>
                  <a:lnTo>
                    <a:pt x="6906" y="745"/>
                  </a:lnTo>
                  <a:lnTo>
                    <a:pt x="6927" y="764"/>
                  </a:lnTo>
                  <a:lnTo>
                    <a:pt x="6934" y="770"/>
                  </a:lnTo>
                  <a:lnTo>
                    <a:pt x="6954" y="789"/>
                  </a:lnTo>
                  <a:lnTo>
                    <a:pt x="6961" y="796"/>
                  </a:lnTo>
                  <a:lnTo>
                    <a:pt x="6980" y="816"/>
                  </a:lnTo>
                  <a:lnTo>
                    <a:pt x="6986" y="823"/>
                  </a:lnTo>
                  <a:lnTo>
                    <a:pt x="7005" y="844"/>
                  </a:lnTo>
                  <a:lnTo>
                    <a:pt x="7011" y="851"/>
                  </a:lnTo>
                  <a:lnTo>
                    <a:pt x="7029" y="873"/>
                  </a:lnTo>
                  <a:lnTo>
                    <a:pt x="7035" y="880"/>
                  </a:lnTo>
                  <a:lnTo>
                    <a:pt x="7052" y="902"/>
                  </a:lnTo>
                  <a:lnTo>
                    <a:pt x="7057" y="910"/>
                  </a:lnTo>
                  <a:lnTo>
                    <a:pt x="7074" y="932"/>
                  </a:lnTo>
                  <a:lnTo>
                    <a:pt x="7079" y="940"/>
                  </a:lnTo>
                  <a:lnTo>
                    <a:pt x="7094" y="964"/>
                  </a:lnTo>
                  <a:lnTo>
                    <a:pt x="7099" y="972"/>
                  </a:lnTo>
                  <a:lnTo>
                    <a:pt x="7114" y="996"/>
                  </a:lnTo>
                  <a:lnTo>
                    <a:pt x="7119" y="1005"/>
                  </a:lnTo>
                  <a:lnTo>
                    <a:pt x="7133" y="1030"/>
                  </a:lnTo>
                  <a:lnTo>
                    <a:pt x="7137" y="1038"/>
                  </a:lnTo>
                  <a:lnTo>
                    <a:pt x="7150" y="1063"/>
                  </a:lnTo>
                  <a:lnTo>
                    <a:pt x="7154" y="1071"/>
                  </a:lnTo>
                  <a:lnTo>
                    <a:pt x="7165" y="1097"/>
                  </a:lnTo>
                  <a:lnTo>
                    <a:pt x="7169" y="1105"/>
                  </a:lnTo>
                  <a:lnTo>
                    <a:pt x="7179" y="1131"/>
                  </a:lnTo>
                  <a:lnTo>
                    <a:pt x="7183" y="1140"/>
                  </a:lnTo>
                  <a:lnTo>
                    <a:pt x="7192" y="1166"/>
                  </a:lnTo>
                  <a:lnTo>
                    <a:pt x="7195" y="1174"/>
                  </a:lnTo>
                  <a:lnTo>
                    <a:pt x="7204" y="1201"/>
                  </a:lnTo>
                  <a:lnTo>
                    <a:pt x="7207" y="1210"/>
                  </a:lnTo>
                  <a:lnTo>
                    <a:pt x="7215" y="1237"/>
                  </a:lnTo>
                  <a:lnTo>
                    <a:pt x="7217" y="1246"/>
                  </a:lnTo>
                  <a:lnTo>
                    <a:pt x="7224" y="1273"/>
                  </a:lnTo>
                  <a:lnTo>
                    <a:pt x="7226" y="1282"/>
                  </a:lnTo>
                  <a:lnTo>
                    <a:pt x="7232" y="1309"/>
                  </a:lnTo>
                  <a:lnTo>
                    <a:pt x="7233" y="1318"/>
                  </a:lnTo>
                  <a:lnTo>
                    <a:pt x="7238" y="1346"/>
                  </a:lnTo>
                  <a:lnTo>
                    <a:pt x="7239" y="1355"/>
                  </a:lnTo>
                  <a:lnTo>
                    <a:pt x="7243" y="1383"/>
                  </a:lnTo>
                  <a:lnTo>
                    <a:pt x="7244" y="1392"/>
                  </a:lnTo>
                  <a:lnTo>
                    <a:pt x="7247" y="1420"/>
                  </a:lnTo>
                  <a:lnTo>
                    <a:pt x="7247" y="1429"/>
                  </a:lnTo>
                  <a:lnTo>
                    <a:pt x="7249" y="1458"/>
                  </a:lnTo>
                  <a:lnTo>
                    <a:pt x="7249" y="1467"/>
                  </a:lnTo>
                  <a:lnTo>
                    <a:pt x="7250" y="1495"/>
                  </a:lnTo>
                  <a:lnTo>
                    <a:pt x="7250" y="1500"/>
                  </a:lnTo>
                  <a:lnTo>
                    <a:pt x="7250" y="8500"/>
                  </a:lnTo>
                  <a:lnTo>
                    <a:pt x="7250" y="8505"/>
                  </a:lnTo>
                  <a:lnTo>
                    <a:pt x="7249" y="8533"/>
                  </a:lnTo>
                  <a:lnTo>
                    <a:pt x="7249" y="8542"/>
                  </a:lnTo>
                  <a:lnTo>
                    <a:pt x="7247" y="8571"/>
                  </a:lnTo>
                  <a:lnTo>
                    <a:pt x="7247" y="8580"/>
                  </a:lnTo>
                  <a:lnTo>
                    <a:pt x="7244" y="8608"/>
                  </a:lnTo>
                  <a:lnTo>
                    <a:pt x="7243" y="8617"/>
                  </a:lnTo>
                  <a:lnTo>
                    <a:pt x="7239" y="8645"/>
                  </a:lnTo>
                  <a:lnTo>
                    <a:pt x="7238" y="8654"/>
                  </a:lnTo>
                  <a:lnTo>
                    <a:pt x="7233" y="8682"/>
                  </a:lnTo>
                  <a:lnTo>
                    <a:pt x="7232" y="8691"/>
                  </a:lnTo>
                  <a:lnTo>
                    <a:pt x="7226" y="8718"/>
                  </a:lnTo>
                  <a:lnTo>
                    <a:pt x="7224" y="8727"/>
                  </a:lnTo>
                  <a:lnTo>
                    <a:pt x="7217" y="8754"/>
                  </a:lnTo>
                  <a:lnTo>
                    <a:pt x="7215" y="8763"/>
                  </a:lnTo>
                  <a:lnTo>
                    <a:pt x="7207" y="8790"/>
                  </a:lnTo>
                  <a:lnTo>
                    <a:pt x="7204" y="8799"/>
                  </a:lnTo>
                  <a:lnTo>
                    <a:pt x="7195" y="8826"/>
                  </a:lnTo>
                  <a:lnTo>
                    <a:pt x="7192" y="8834"/>
                  </a:lnTo>
                  <a:lnTo>
                    <a:pt x="7183" y="8860"/>
                  </a:lnTo>
                  <a:lnTo>
                    <a:pt x="7179" y="8869"/>
                  </a:lnTo>
                  <a:lnTo>
                    <a:pt x="7169" y="8895"/>
                  </a:lnTo>
                  <a:lnTo>
                    <a:pt x="7165" y="8903"/>
                  </a:lnTo>
                  <a:lnTo>
                    <a:pt x="7154" y="8929"/>
                  </a:lnTo>
                  <a:lnTo>
                    <a:pt x="7150" y="8937"/>
                  </a:lnTo>
                  <a:lnTo>
                    <a:pt x="7137" y="8962"/>
                  </a:lnTo>
                  <a:lnTo>
                    <a:pt x="7133" y="8970"/>
                  </a:lnTo>
                  <a:lnTo>
                    <a:pt x="7119" y="8995"/>
                  </a:lnTo>
                  <a:lnTo>
                    <a:pt x="7114" y="9004"/>
                  </a:lnTo>
                  <a:lnTo>
                    <a:pt x="7099" y="9028"/>
                  </a:lnTo>
                  <a:lnTo>
                    <a:pt x="7094" y="9036"/>
                  </a:lnTo>
                  <a:lnTo>
                    <a:pt x="7079" y="9060"/>
                  </a:lnTo>
                  <a:lnTo>
                    <a:pt x="7074" y="9068"/>
                  </a:lnTo>
                  <a:lnTo>
                    <a:pt x="7057" y="9090"/>
                  </a:lnTo>
                  <a:lnTo>
                    <a:pt x="7052" y="9098"/>
                  </a:lnTo>
                  <a:lnTo>
                    <a:pt x="7035" y="9120"/>
                  </a:lnTo>
                  <a:lnTo>
                    <a:pt x="7029" y="9127"/>
                  </a:lnTo>
                  <a:lnTo>
                    <a:pt x="7011" y="9149"/>
                  </a:lnTo>
                  <a:lnTo>
                    <a:pt x="7005" y="9156"/>
                  </a:lnTo>
                  <a:lnTo>
                    <a:pt x="6986" y="9177"/>
                  </a:lnTo>
                  <a:lnTo>
                    <a:pt x="6980" y="9184"/>
                  </a:lnTo>
                  <a:lnTo>
                    <a:pt x="6961" y="9204"/>
                  </a:lnTo>
                  <a:lnTo>
                    <a:pt x="6954" y="9211"/>
                  </a:lnTo>
                  <a:lnTo>
                    <a:pt x="6934" y="9230"/>
                  </a:lnTo>
                  <a:lnTo>
                    <a:pt x="6927" y="9236"/>
                  </a:lnTo>
                  <a:lnTo>
                    <a:pt x="6906" y="9255"/>
                  </a:lnTo>
                  <a:lnTo>
                    <a:pt x="6899" y="9261"/>
                  </a:lnTo>
                  <a:lnTo>
                    <a:pt x="6877" y="9279"/>
                  </a:lnTo>
                  <a:lnTo>
                    <a:pt x="6870" y="9285"/>
                  </a:lnTo>
                  <a:lnTo>
                    <a:pt x="6848" y="9302"/>
                  </a:lnTo>
                  <a:lnTo>
                    <a:pt x="6840" y="9307"/>
                  </a:lnTo>
                  <a:lnTo>
                    <a:pt x="6818" y="9324"/>
                  </a:lnTo>
                  <a:lnTo>
                    <a:pt x="6810" y="9329"/>
                  </a:lnTo>
                  <a:lnTo>
                    <a:pt x="6786" y="9344"/>
                  </a:lnTo>
                  <a:lnTo>
                    <a:pt x="6778" y="9349"/>
                  </a:lnTo>
                  <a:lnTo>
                    <a:pt x="6754" y="9364"/>
                  </a:lnTo>
                  <a:lnTo>
                    <a:pt x="6745" y="9369"/>
                  </a:lnTo>
                  <a:lnTo>
                    <a:pt x="6720" y="9383"/>
                  </a:lnTo>
                  <a:lnTo>
                    <a:pt x="6712" y="9387"/>
                  </a:lnTo>
                  <a:lnTo>
                    <a:pt x="6687" y="9400"/>
                  </a:lnTo>
                  <a:lnTo>
                    <a:pt x="6679" y="9404"/>
                  </a:lnTo>
                  <a:lnTo>
                    <a:pt x="6653" y="9415"/>
                  </a:lnTo>
                  <a:lnTo>
                    <a:pt x="6645" y="9419"/>
                  </a:lnTo>
                  <a:lnTo>
                    <a:pt x="6619" y="9429"/>
                  </a:lnTo>
                  <a:lnTo>
                    <a:pt x="6610" y="9433"/>
                  </a:lnTo>
                  <a:lnTo>
                    <a:pt x="6584" y="9442"/>
                  </a:lnTo>
                  <a:lnTo>
                    <a:pt x="6576" y="9445"/>
                  </a:lnTo>
                  <a:lnTo>
                    <a:pt x="6549" y="9454"/>
                  </a:lnTo>
                  <a:lnTo>
                    <a:pt x="6540" y="9457"/>
                  </a:lnTo>
                  <a:lnTo>
                    <a:pt x="6513" y="9465"/>
                  </a:lnTo>
                  <a:lnTo>
                    <a:pt x="6504" y="9467"/>
                  </a:lnTo>
                  <a:lnTo>
                    <a:pt x="6477" y="9474"/>
                  </a:lnTo>
                  <a:lnTo>
                    <a:pt x="6468" y="9476"/>
                  </a:lnTo>
                  <a:lnTo>
                    <a:pt x="6441" y="9482"/>
                  </a:lnTo>
                  <a:lnTo>
                    <a:pt x="6432" y="9483"/>
                  </a:lnTo>
                  <a:lnTo>
                    <a:pt x="6404" y="9488"/>
                  </a:lnTo>
                  <a:lnTo>
                    <a:pt x="6395" y="9489"/>
                  </a:lnTo>
                  <a:lnTo>
                    <a:pt x="6367" y="9493"/>
                  </a:lnTo>
                  <a:lnTo>
                    <a:pt x="6358" y="9494"/>
                  </a:lnTo>
                  <a:lnTo>
                    <a:pt x="6330" y="9497"/>
                  </a:lnTo>
                  <a:lnTo>
                    <a:pt x="6321" y="9497"/>
                  </a:lnTo>
                  <a:lnTo>
                    <a:pt x="6292" y="9499"/>
                  </a:lnTo>
                  <a:lnTo>
                    <a:pt x="6283" y="9499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17" y="9499"/>
                  </a:lnTo>
                  <a:lnTo>
                    <a:pt x="3708" y="9499"/>
                  </a:lnTo>
                  <a:lnTo>
                    <a:pt x="3679" y="9497"/>
                  </a:lnTo>
                  <a:lnTo>
                    <a:pt x="3670" y="9497"/>
                  </a:lnTo>
                  <a:lnTo>
                    <a:pt x="3642" y="9494"/>
                  </a:lnTo>
                  <a:lnTo>
                    <a:pt x="3633" y="9493"/>
                  </a:lnTo>
                  <a:lnTo>
                    <a:pt x="3605" y="9489"/>
                  </a:lnTo>
                  <a:lnTo>
                    <a:pt x="3596" y="9488"/>
                  </a:lnTo>
                  <a:lnTo>
                    <a:pt x="3568" y="9483"/>
                  </a:lnTo>
                  <a:lnTo>
                    <a:pt x="3559" y="9482"/>
                  </a:lnTo>
                  <a:lnTo>
                    <a:pt x="3532" y="9476"/>
                  </a:lnTo>
                  <a:lnTo>
                    <a:pt x="3523" y="9474"/>
                  </a:lnTo>
                  <a:lnTo>
                    <a:pt x="3496" y="9467"/>
                  </a:lnTo>
                  <a:lnTo>
                    <a:pt x="3487" y="9465"/>
                  </a:lnTo>
                  <a:lnTo>
                    <a:pt x="3460" y="9457"/>
                  </a:lnTo>
                  <a:lnTo>
                    <a:pt x="3451" y="9454"/>
                  </a:lnTo>
                  <a:lnTo>
                    <a:pt x="3424" y="9445"/>
                  </a:lnTo>
                  <a:lnTo>
                    <a:pt x="3416" y="9442"/>
                  </a:lnTo>
                  <a:lnTo>
                    <a:pt x="3390" y="9433"/>
                  </a:lnTo>
                  <a:lnTo>
                    <a:pt x="3381" y="9429"/>
                  </a:lnTo>
                  <a:lnTo>
                    <a:pt x="3355" y="9419"/>
                  </a:lnTo>
                  <a:lnTo>
                    <a:pt x="3347" y="9415"/>
                  </a:lnTo>
                  <a:lnTo>
                    <a:pt x="3321" y="9404"/>
                  </a:lnTo>
                  <a:lnTo>
                    <a:pt x="3313" y="9400"/>
                  </a:lnTo>
                  <a:lnTo>
                    <a:pt x="3288" y="9387"/>
                  </a:lnTo>
                  <a:lnTo>
                    <a:pt x="3280" y="9383"/>
                  </a:lnTo>
                  <a:lnTo>
                    <a:pt x="3255" y="9369"/>
                  </a:lnTo>
                  <a:lnTo>
                    <a:pt x="3246" y="9364"/>
                  </a:lnTo>
                  <a:lnTo>
                    <a:pt x="3222" y="9349"/>
                  </a:lnTo>
                  <a:lnTo>
                    <a:pt x="3214" y="9344"/>
                  </a:lnTo>
                  <a:lnTo>
                    <a:pt x="3190" y="9329"/>
                  </a:lnTo>
                  <a:lnTo>
                    <a:pt x="3182" y="9324"/>
                  </a:lnTo>
                  <a:lnTo>
                    <a:pt x="3160" y="9307"/>
                  </a:lnTo>
                  <a:lnTo>
                    <a:pt x="3152" y="9302"/>
                  </a:lnTo>
                  <a:lnTo>
                    <a:pt x="3130" y="9285"/>
                  </a:lnTo>
                  <a:lnTo>
                    <a:pt x="3123" y="9279"/>
                  </a:lnTo>
                  <a:lnTo>
                    <a:pt x="3101" y="9261"/>
                  </a:lnTo>
                  <a:lnTo>
                    <a:pt x="3094" y="9255"/>
                  </a:lnTo>
                  <a:lnTo>
                    <a:pt x="3073" y="9236"/>
                  </a:lnTo>
                  <a:lnTo>
                    <a:pt x="3066" y="9230"/>
                  </a:lnTo>
                  <a:lnTo>
                    <a:pt x="3046" y="9211"/>
                  </a:lnTo>
                  <a:lnTo>
                    <a:pt x="3039" y="9204"/>
                  </a:lnTo>
                  <a:lnTo>
                    <a:pt x="3020" y="9184"/>
                  </a:lnTo>
                  <a:lnTo>
                    <a:pt x="3014" y="9177"/>
                  </a:lnTo>
                  <a:lnTo>
                    <a:pt x="2995" y="9156"/>
                  </a:lnTo>
                  <a:lnTo>
                    <a:pt x="2989" y="9149"/>
                  </a:lnTo>
                  <a:lnTo>
                    <a:pt x="2971" y="9127"/>
                  </a:lnTo>
                  <a:lnTo>
                    <a:pt x="2965" y="9120"/>
                  </a:lnTo>
                  <a:lnTo>
                    <a:pt x="2948" y="9098"/>
                  </a:lnTo>
                  <a:lnTo>
                    <a:pt x="2943" y="9090"/>
                  </a:lnTo>
                  <a:lnTo>
                    <a:pt x="2926" y="9068"/>
                  </a:lnTo>
                  <a:lnTo>
                    <a:pt x="2921" y="9060"/>
                  </a:lnTo>
                  <a:lnTo>
                    <a:pt x="2906" y="9036"/>
                  </a:lnTo>
                  <a:lnTo>
                    <a:pt x="2901" y="9028"/>
                  </a:lnTo>
                  <a:lnTo>
                    <a:pt x="2886" y="9004"/>
                  </a:lnTo>
                  <a:lnTo>
                    <a:pt x="2881" y="8995"/>
                  </a:lnTo>
                  <a:lnTo>
                    <a:pt x="2867" y="8970"/>
                  </a:lnTo>
                  <a:lnTo>
                    <a:pt x="2863" y="8962"/>
                  </a:lnTo>
                  <a:lnTo>
                    <a:pt x="2850" y="8937"/>
                  </a:lnTo>
                  <a:lnTo>
                    <a:pt x="2846" y="8929"/>
                  </a:lnTo>
                  <a:lnTo>
                    <a:pt x="2835" y="8903"/>
                  </a:lnTo>
                  <a:lnTo>
                    <a:pt x="2831" y="8895"/>
                  </a:lnTo>
                  <a:lnTo>
                    <a:pt x="2821" y="8869"/>
                  </a:lnTo>
                  <a:lnTo>
                    <a:pt x="2817" y="8860"/>
                  </a:lnTo>
                  <a:lnTo>
                    <a:pt x="2808" y="8834"/>
                  </a:lnTo>
                  <a:lnTo>
                    <a:pt x="2805" y="8826"/>
                  </a:lnTo>
                  <a:lnTo>
                    <a:pt x="2796" y="8799"/>
                  </a:lnTo>
                  <a:lnTo>
                    <a:pt x="2793" y="8790"/>
                  </a:lnTo>
                  <a:lnTo>
                    <a:pt x="2785" y="8763"/>
                  </a:lnTo>
                  <a:lnTo>
                    <a:pt x="2783" y="8754"/>
                  </a:lnTo>
                  <a:lnTo>
                    <a:pt x="2776" y="8727"/>
                  </a:lnTo>
                  <a:lnTo>
                    <a:pt x="2774" y="8718"/>
                  </a:lnTo>
                  <a:lnTo>
                    <a:pt x="2768" y="8691"/>
                  </a:lnTo>
                  <a:lnTo>
                    <a:pt x="2767" y="8682"/>
                  </a:lnTo>
                  <a:lnTo>
                    <a:pt x="2762" y="8654"/>
                  </a:lnTo>
                  <a:lnTo>
                    <a:pt x="2761" y="8645"/>
                  </a:lnTo>
                  <a:lnTo>
                    <a:pt x="2757" y="8617"/>
                  </a:lnTo>
                  <a:lnTo>
                    <a:pt x="2756" y="8608"/>
                  </a:lnTo>
                  <a:lnTo>
                    <a:pt x="2753" y="8580"/>
                  </a:lnTo>
                  <a:lnTo>
                    <a:pt x="2753" y="8571"/>
                  </a:lnTo>
                  <a:lnTo>
                    <a:pt x="2751" y="8542"/>
                  </a:lnTo>
                  <a:lnTo>
                    <a:pt x="2751" y="8533"/>
                  </a:lnTo>
                  <a:lnTo>
                    <a:pt x="2750" y="8505"/>
                  </a:lnTo>
                  <a:lnTo>
                    <a:pt x="2750" y="8500"/>
                  </a:lnTo>
                  <a:lnTo>
                    <a:pt x="2750" y="1500"/>
                  </a:lnTo>
                  <a:lnTo>
                    <a:pt x="2750" y="1495"/>
                  </a:lnTo>
                  <a:lnTo>
                    <a:pt x="2751" y="1467"/>
                  </a:lnTo>
                  <a:lnTo>
                    <a:pt x="2751" y="1458"/>
                  </a:lnTo>
                  <a:lnTo>
                    <a:pt x="2753" y="1429"/>
                  </a:lnTo>
                  <a:lnTo>
                    <a:pt x="2753" y="1420"/>
                  </a:lnTo>
                  <a:lnTo>
                    <a:pt x="2756" y="1392"/>
                  </a:lnTo>
                  <a:lnTo>
                    <a:pt x="2757" y="1383"/>
                  </a:lnTo>
                  <a:lnTo>
                    <a:pt x="2761" y="1355"/>
                  </a:lnTo>
                  <a:lnTo>
                    <a:pt x="2762" y="1346"/>
                  </a:lnTo>
                  <a:lnTo>
                    <a:pt x="2767" y="1318"/>
                  </a:lnTo>
                  <a:lnTo>
                    <a:pt x="2768" y="1309"/>
                  </a:lnTo>
                  <a:lnTo>
                    <a:pt x="2774" y="1282"/>
                  </a:lnTo>
                  <a:lnTo>
                    <a:pt x="2776" y="1273"/>
                  </a:lnTo>
                  <a:lnTo>
                    <a:pt x="2783" y="1246"/>
                  </a:lnTo>
                  <a:lnTo>
                    <a:pt x="2785" y="1237"/>
                  </a:lnTo>
                  <a:lnTo>
                    <a:pt x="2793" y="1210"/>
                  </a:lnTo>
                  <a:lnTo>
                    <a:pt x="2796" y="1201"/>
                  </a:lnTo>
                  <a:lnTo>
                    <a:pt x="2805" y="1174"/>
                  </a:lnTo>
                  <a:lnTo>
                    <a:pt x="2808" y="1166"/>
                  </a:lnTo>
                  <a:lnTo>
                    <a:pt x="2817" y="1140"/>
                  </a:lnTo>
                  <a:lnTo>
                    <a:pt x="2821" y="1131"/>
                  </a:lnTo>
                  <a:lnTo>
                    <a:pt x="2831" y="1105"/>
                  </a:lnTo>
                  <a:lnTo>
                    <a:pt x="2835" y="1097"/>
                  </a:lnTo>
                  <a:lnTo>
                    <a:pt x="2846" y="1071"/>
                  </a:lnTo>
                  <a:lnTo>
                    <a:pt x="2850" y="1063"/>
                  </a:lnTo>
                  <a:lnTo>
                    <a:pt x="2863" y="1038"/>
                  </a:lnTo>
                  <a:lnTo>
                    <a:pt x="2867" y="1030"/>
                  </a:lnTo>
                  <a:lnTo>
                    <a:pt x="2881" y="1005"/>
                  </a:lnTo>
                  <a:lnTo>
                    <a:pt x="2886" y="996"/>
                  </a:lnTo>
                  <a:lnTo>
                    <a:pt x="2901" y="972"/>
                  </a:lnTo>
                  <a:lnTo>
                    <a:pt x="2906" y="964"/>
                  </a:lnTo>
                  <a:lnTo>
                    <a:pt x="2921" y="940"/>
                  </a:lnTo>
                  <a:lnTo>
                    <a:pt x="2926" y="932"/>
                  </a:lnTo>
                  <a:lnTo>
                    <a:pt x="2943" y="910"/>
                  </a:lnTo>
                  <a:lnTo>
                    <a:pt x="2948" y="902"/>
                  </a:lnTo>
                  <a:lnTo>
                    <a:pt x="2965" y="880"/>
                  </a:lnTo>
                  <a:lnTo>
                    <a:pt x="2971" y="873"/>
                  </a:lnTo>
                  <a:lnTo>
                    <a:pt x="2989" y="851"/>
                  </a:lnTo>
                  <a:lnTo>
                    <a:pt x="2995" y="844"/>
                  </a:lnTo>
                  <a:lnTo>
                    <a:pt x="3014" y="823"/>
                  </a:lnTo>
                  <a:lnTo>
                    <a:pt x="3020" y="816"/>
                  </a:lnTo>
                  <a:lnTo>
                    <a:pt x="3039" y="796"/>
                  </a:lnTo>
                  <a:lnTo>
                    <a:pt x="3046" y="789"/>
                  </a:lnTo>
                  <a:lnTo>
                    <a:pt x="3066" y="770"/>
                  </a:lnTo>
                  <a:lnTo>
                    <a:pt x="3073" y="764"/>
                  </a:lnTo>
                  <a:lnTo>
                    <a:pt x="3094" y="745"/>
                  </a:lnTo>
                  <a:lnTo>
                    <a:pt x="3101" y="739"/>
                  </a:lnTo>
                  <a:lnTo>
                    <a:pt x="3123" y="721"/>
                  </a:lnTo>
                  <a:lnTo>
                    <a:pt x="3130" y="715"/>
                  </a:lnTo>
                  <a:lnTo>
                    <a:pt x="3152" y="698"/>
                  </a:lnTo>
                  <a:lnTo>
                    <a:pt x="3160" y="693"/>
                  </a:lnTo>
                  <a:lnTo>
                    <a:pt x="3182" y="676"/>
                  </a:lnTo>
                  <a:lnTo>
                    <a:pt x="3190" y="671"/>
                  </a:lnTo>
                  <a:lnTo>
                    <a:pt x="3214" y="656"/>
                  </a:lnTo>
                  <a:lnTo>
                    <a:pt x="3222" y="651"/>
                  </a:lnTo>
                  <a:lnTo>
                    <a:pt x="3246" y="636"/>
                  </a:lnTo>
                  <a:lnTo>
                    <a:pt x="3255" y="631"/>
                  </a:lnTo>
                  <a:lnTo>
                    <a:pt x="3280" y="617"/>
                  </a:lnTo>
                  <a:lnTo>
                    <a:pt x="3288" y="613"/>
                  </a:lnTo>
                  <a:lnTo>
                    <a:pt x="3313" y="600"/>
                  </a:lnTo>
                  <a:lnTo>
                    <a:pt x="3321" y="596"/>
                  </a:lnTo>
                  <a:lnTo>
                    <a:pt x="3347" y="585"/>
                  </a:lnTo>
                  <a:lnTo>
                    <a:pt x="3355" y="581"/>
                  </a:lnTo>
                  <a:lnTo>
                    <a:pt x="3381" y="571"/>
                  </a:lnTo>
                  <a:lnTo>
                    <a:pt x="3390" y="567"/>
                  </a:lnTo>
                  <a:lnTo>
                    <a:pt x="3416" y="558"/>
                  </a:lnTo>
                  <a:lnTo>
                    <a:pt x="3424" y="555"/>
                  </a:lnTo>
                  <a:lnTo>
                    <a:pt x="3451" y="546"/>
                  </a:lnTo>
                  <a:lnTo>
                    <a:pt x="3460" y="543"/>
                  </a:lnTo>
                  <a:lnTo>
                    <a:pt x="3487" y="535"/>
                  </a:lnTo>
                  <a:lnTo>
                    <a:pt x="3496" y="533"/>
                  </a:lnTo>
                  <a:lnTo>
                    <a:pt x="3523" y="526"/>
                  </a:lnTo>
                  <a:lnTo>
                    <a:pt x="3532" y="524"/>
                  </a:lnTo>
                  <a:lnTo>
                    <a:pt x="3559" y="518"/>
                  </a:lnTo>
                  <a:lnTo>
                    <a:pt x="3568" y="517"/>
                  </a:lnTo>
                  <a:lnTo>
                    <a:pt x="3596" y="512"/>
                  </a:lnTo>
                  <a:lnTo>
                    <a:pt x="3605" y="511"/>
                  </a:lnTo>
                  <a:lnTo>
                    <a:pt x="3633" y="507"/>
                  </a:lnTo>
                  <a:lnTo>
                    <a:pt x="3642" y="506"/>
                  </a:lnTo>
                  <a:lnTo>
                    <a:pt x="3670" y="503"/>
                  </a:lnTo>
                  <a:lnTo>
                    <a:pt x="3679" y="503"/>
                  </a:lnTo>
                  <a:lnTo>
                    <a:pt x="3708" y="501"/>
                  </a:lnTo>
                  <a:lnTo>
                    <a:pt x="3717" y="501"/>
                  </a:lnTo>
                  <a:lnTo>
                    <a:pt x="3745" y="500"/>
                  </a:lnTo>
                  <a:close/>
                  <a:moveTo>
                    <a:pt x="3752" y="1000"/>
                  </a:moveTo>
                  <a:lnTo>
                    <a:pt x="3731" y="1000"/>
                  </a:lnTo>
                  <a:lnTo>
                    <a:pt x="3712" y="1001"/>
                  </a:lnTo>
                  <a:lnTo>
                    <a:pt x="3694" y="1003"/>
                  </a:lnTo>
                  <a:lnTo>
                    <a:pt x="3675" y="1006"/>
                  </a:lnTo>
                  <a:lnTo>
                    <a:pt x="3657" y="1009"/>
                  </a:lnTo>
                  <a:lnTo>
                    <a:pt x="3639" y="1013"/>
                  </a:lnTo>
                  <a:lnTo>
                    <a:pt x="3620" y="1017"/>
                  </a:lnTo>
                  <a:lnTo>
                    <a:pt x="3602" y="1022"/>
                  </a:lnTo>
                  <a:lnTo>
                    <a:pt x="3585" y="1028"/>
                  </a:lnTo>
                  <a:lnTo>
                    <a:pt x="3567" y="1035"/>
                  </a:lnTo>
                  <a:lnTo>
                    <a:pt x="3550" y="1042"/>
                  </a:lnTo>
                  <a:lnTo>
                    <a:pt x="3532" y="1050"/>
                  </a:lnTo>
                  <a:lnTo>
                    <a:pt x="3516" y="1058"/>
                  </a:lnTo>
                  <a:lnTo>
                    <a:pt x="3500" y="1067"/>
                  </a:lnTo>
                  <a:lnTo>
                    <a:pt x="3484" y="1076"/>
                  </a:lnTo>
                  <a:lnTo>
                    <a:pt x="3468" y="1086"/>
                  </a:lnTo>
                  <a:lnTo>
                    <a:pt x="3453" y="1097"/>
                  </a:lnTo>
                  <a:lnTo>
                    <a:pt x="3438" y="1109"/>
                  </a:lnTo>
                  <a:lnTo>
                    <a:pt x="3424" y="1121"/>
                  </a:lnTo>
                  <a:lnTo>
                    <a:pt x="3410" y="1133"/>
                  </a:lnTo>
                  <a:lnTo>
                    <a:pt x="3396" y="1146"/>
                  </a:lnTo>
                  <a:lnTo>
                    <a:pt x="3383" y="1160"/>
                  </a:lnTo>
                  <a:lnTo>
                    <a:pt x="3371" y="1174"/>
                  </a:lnTo>
                  <a:lnTo>
                    <a:pt x="3359" y="1188"/>
                  </a:lnTo>
                  <a:lnTo>
                    <a:pt x="3347" y="1203"/>
                  </a:lnTo>
                  <a:lnTo>
                    <a:pt x="3336" y="1218"/>
                  </a:lnTo>
                  <a:lnTo>
                    <a:pt x="3326" y="1234"/>
                  </a:lnTo>
                  <a:lnTo>
                    <a:pt x="3317" y="1250"/>
                  </a:lnTo>
                  <a:lnTo>
                    <a:pt x="3308" y="1266"/>
                  </a:lnTo>
                  <a:lnTo>
                    <a:pt x="3300" y="1282"/>
                  </a:lnTo>
                  <a:lnTo>
                    <a:pt x="3292" y="1300"/>
                  </a:lnTo>
                  <a:lnTo>
                    <a:pt x="3285" y="1317"/>
                  </a:lnTo>
                  <a:lnTo>
                    <a:pt x="3278" y="1335"/>
                  </a:lnTo>
                  <a:lnTo>
                    <a:pt x="3272" y="1352"/>
                  </a:lnTo>
                  <a:lnTo>
                    <a:pt x="3267" y="1370"/>
                  </a:lnTo>
                  <a:lnTo>
                    <a:pt x="3263" y="1389"/>
                  </a:lnTo>
                  <a:lnTo>
                    <a:pt x="3259" y="1407"/>
                  </a:lnTo>
                  <a:lnTo>
                    <a:pt x="3256" y="1425"/>
                  </a:lnTo>
                  <a:lnTo>
                    <a:pt x="3253" y="1444"/>
                  </a:lnTo>
                  <a:lnTo>
                    <a:pt x="3251" y="1462"/>
                  </a:lnTo>
                  <a:lnTo>
                    <a:pt x="3250" y="1481"/>
                  </a:lnTo>
                  <a:lnTo>
                    <a:pt x="3250" y="1502"/>
                  </a:lnTo>
                  <a:lnTo>
                    <a:pt x="3250" y="8498"/>
                  </a:lnTo>
                  <a:lnTo>
                    <a:pt x="3250" y="8519"/>
                  </a:lnTo>
                  <a:lnTo>
                    <a:pt x="3251" y="8538"/>
                  </a:lnTo>
                  <a:lnTo>
                    <a:pt x="3253" y="8556"/>
                  </a:lnTo>
                  <a:lnTo>
                    <a:pt x="3256" y="8575"/>
                  </a:lnTo>
                  <a:lnTo>
                    <a:pt x="3259" y="8593"/>
                  </a:lnTo>
                  <a:lnTo>
                    <a:pt x="3263" y="8611"/>
                  </a:lnTo>
                  <a:lnTo>
                    <a:pt x="3267" y="8630"/>
                  </a:lnTo>
                  <a:lnTo>
                    <a:pt x="3272" y="8648"/>
                  </a:lnTo>
                  <a:lnTo>
                    <a:pt x="3278" y="8665"/>
                  </a:lnTo>
                  <a:lnTo>
                    <a:pt x="3285" y="8683"/>
                  </a:lnTo>
                  <a:lnTo>
                    <a:pt x="3292" y="8700"/>
                  </a:lnTo>
                  <a:lnTo>
                    <a:pt x="3300" y="8718"/>
                  </a:lnTo>
                  <a:lnTo>
                    <a:pt x="3308" y="8734"/>
                  </a:lnTo>
                  <a:lnTo>
                    <a:pt x="3317" y="8750"/>
                  </a:lnTo>
                  <a:lnTo>
                    <a:pt x="3326" y="8766"/>
                  </a:lnTo>
                  <a:lnTo>
                    <a:pt x="3336" y="8782"/>
                  </a:lnTo>
                  <a:lnTo>
                    <a:pt x="3347" y="8797"/>
                  </a:lnTo>
                  <a:lnTo>
                    <a:pt x="3359" y="8812"/>
                  </a:lnTo>
                  <a:lnTo>
                    <a:pt x="3371" y="8826"/>
                  </a:lnTo>
                  <a:lnTo>
                    <a:pt x="3383" y="8840"/>
                  </a:lnTo>
                  <a:lnTo>
                    <a:pt x="3396" y="8854"/>
                  </a:lnTo>
                  <a:lnTo>
                    <a:pt x="3410" y="8867"/>
                  </a:lnTo>
                  <a:lnTo>
                    <a:pt x="3424" y="8879"/>
                  </a:lnTo>
                  <a:lnTo>
                    <a:pt x="3438" y="8891"/>
                  </a:lnTo>
                  <a:lnTo>
                    <a:pt x="3453" y="8903"/>
                  </a:lnTo>
                  <a:lnTo>
                    <a:pt x="3468" y="8914"/>
                  </a:lnTo>
                  <a:lnTo>
                    <a:pt x="3484" y="8924"/>
                  </a:lnTo>
                  <a:lnTo>
                    <a:pt x="3500" y="8933"/>
                  </a:lnTo>
                  <a:lnTo>
                    <a:pt x="3516" y="8942"/>
                  </a:lnTo>
                  <a:lnTo>
                    <a:pt x="3532" y="8950"/>
                  </a:lnTo>
                  <a:lnTo>
                    <a:pt x="3550" y="8958"/>
                  </a:lnTo>
                  <a:lnTo>
                    <a:pt x="3567" y="8965"/>
                  </a:lnTo>
                  <a:lnTo>
                    <a:pt x="3585" y="8972"/>
                  </a:lnTo>
                  <a:lnTo>
                    <a:pt x="3602" y="8978"/>
                  </a:lnTo>
                  <a:lnTo>
                    <a:pt x="3620" y="8983"/>
                  </a:lnTo>
                  <a:lnTo>
                    <a:pt x="3639" y="8987"/>
                  </a:lnTo>
                  <a:lnTo>
                    <a:pt x="3657" y="8991"/>
                  </a:lnTo>
                  <a:lnTo>
                    <a:pt x="3675" y="8994"/>
                  </a:lnTo>
                  <a:lnTo>
                    <a:pt x="3694" y="8997"/>
                  </a:lnTo>
                  <a:lnTo>
                    <a:pt x="3712" y="8999"/>
                  </a:lnTo>
                  <a:lnTo>
                    <a:pt x="3731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69" y="9000"/>
                  </a:lnTo>
                  <a:lnTo>
                    <a:pt x="6288" y="8999"/>
                  </a:lnTo>
                  <a:lnTo>
                    <a:pt x="6306" y="8997"/>
                  </a:lnTo>
                  <a:lnTo>
                    <a:pt x="6325" y="8994"/>
                  </a:lnTo>
                  <a:lnTo>
                    <a:pt x="6343" y="8991"/>
                  </a:lnTo>
                  <a:lnTo>
                    <a:pt x="6361" y="8987"/>
                  </a:lnTo>
                  <a:lnTo>
                    <a:pt x="6380" y="8983"/>
                  </a:lnTo>
                  <a:lnTo>
                    <a:pt x="6398" y="8978"/>
                  </a:lnTo>
                  <a:lnTo>
                    <a:pt x="6415" y="8972"/>
                  </a:lnTo>
                  <a:lnTo>
                    <a:pt x="6433" y="8965"/>
                  </a:lnTo>
                  <a:lnTo>
                    <a:pt x="6450" y="8958"/>
                  </a:lnTo>
                  <a:lnTo>
                    <a:pt x="6468" y="8950"/>
                  </a:lnTo>
                  <a:lnTo>
                    <a:pt x="6484" y="8942"/>
                  </a:lnTo>
                  <a:lnTo>
                    <a:pt x="6500" y="8933"/>
                  </a:lnTo>
                  <a:lnTo>
                    <a:pt x="6516" y="8924"/>
                  </a:lnTo>
                  <a:lnTo>
                    <a:pt x="6532" y="8914"/>
                  </a:lnTo>
                  <a:lnTo>
                    <a:pt x="6547" y="8903"/>
                  </a:lnTo>
                  <a:lnTo>
                    <a:pt x="6562" y="8891"/>
                  </a:lnTo>
                  <a:lnTo>
                    <a:pt x="6576" y="8879"/>
                  </a:lnTo>
                  <a:lnTo>
                    <a:pt x="6590" y="8867"/>
                  </a:lnTo>
                  <a:lnTo>
                    <a:pt x="6604" y="8854"/>
                  </a:lnTo>
                  <a:lnTo>
                    <a:pt x="6617" y="8840"/>
                  </a:lnTo>
                  <a:lnTo>
                    <a:pt x="6629" y="8826"/>
                  </a:lnTo>
                  <a:lnTo>
                    <a:pt x="6641" y="8812"/>
                  </a:lnTo>
                  <a:lnTo>
                    <a:pt x="6653" y="8797"/>
                  </a:lnTo>
                  <a:lnTo>
                    <a:pt x="6664" y="8782"/>
                  </a:lnTo>
                  <a:lnTo>
                    <a:pt x="6674" y="8766"/>
                  </a:lnTo>
                  <a:lnTo>
                    <a:pt x="6683" y="8750"/>
                  </a:lnTo>
                  <a:lnTo>
                    <a:pt x="6692" y="8734"/>
                  </a:lnTo>
                  <a:lnTo>
                    <a:pt x="6700" y="8718"/>
                  </a:lnTo>
                  <a:lnTo>
                    <a:pt x="6708" y="8700"/>
                  </a:lnTo>
                  <a:lnTo>
                    <a:pt x="6715" y="8683"/>
                  </a:lnTo>
                  <a:lnTo>
                    <a:pt x="6722" y="8665"/>
                  </a:lnTo>
                  <a:lnTo>
                    <a:pt x="6728" y="8648"/>
                  </a:lnTo>
                  <a:lnTo>
                    <a:pt x="6733" y="8630"/>
                  </a:lnTo>
                  <a:lnTo>
                    <a:pt x="6737" y="8611"/>
                  </a:lnTo>
                  <a:lnTo>
                    <a:pt x="6741" y="8593"/>
                  </a:lnTo>
                  <a:lnTo>
                    <a:pt x="6744" y="8575"/>
                  </a:lnTo>
                  <a:lnTo>
                    <a:pt x="6747" y="8556"/>
                  </a:lnTo>
                  <a:lnTo>
                    <a:pt x="6749" y="8538"/>
                  </a:lnTo>
                  <a:lnTo>
                    <a:pt x="6750" y="8519"/>
                  </a:lnTo>
                  <a:lnTo>
                    <a:pt x="6750" y="8498"/>
                  </a:lnTo>
                  <a:lnTo>
                    <a:pt x="6750" y="1502"/>
                  </a:lnTo>
                  <a:lnTo>
                    <a:pt x="6750" y="1481"/>
                  </a:lnTo>
                  <a:lnTo>
                    <a:pt x="6749" y="1462"/>
                  </a:lnTo>
                  <a:lnTo>
                    <a:pt x="6747" y="1444"/>
                  </a:lnTo>
                  <a:lnTo>
                    <a:pt x="6744" y="1425"/>
                  </a:lnTo>
                  <a:lnTo>
                    <a:pt x="6741" y="1407"/>
                  </a:lnTo>
                  <a:lnTo>
                    <a:pt x="6737" y="1389"/>
                  </a:lnTo>
                  <a:lnTo>
                    <a:pt x="6733" y="1370"/>
                  </a:lnTo>
                  <a:lnTo>
                    <a:pt x="6728" y="1352"/>
                  </a:lnTo>
                  <a:lnTo>
                    <a:pt x="6722" y="1335"/>
                  </a:lnTo>
                  <a:lnTo>
                    <a:pt x="6715" y="1317"/>
                  </a:lnTo>
                  <a:lnTo>
                    <a:pt x="6708" y="1300"/>
                  </a:lnTo>
                  <a:lnTo>
                    <a:pt x="6700" y="1282"/>
                  </a:lnTo>
                  <a:lnTo>
                    <a:pt x="6692" y="1266"/>
                  </a:lnTo>
                  <a:lnTo>
                    <a:pt x="6683" y="1250"/>
                  </a:lnTo>
                  <a:lnTo>
                    <a:pt x="6674" y="1234"/>
                  </a:lnTo>
                  <a:lnTo>
                    <a:pt x="6664" y="1218"/>
                  </a:lnTo>
                  <a:lnTo>
                    <a:pt x="6653" y="1203"/>
                  </a:lnTo>
                  <a:lnTo>
                    <a:pt x="6641" y="1188"/>
                  </a:lnTo>
                  <a:lnTo>
                    <a:pt x="6629" y="1174"/>
                  </a:lnTo>
                  <a:lnTo>
                    <a:pt x="6617" y="1160"/>
                  </a:lnTo>
                  <a:lnTo>
                    <a:pt x="6604" y="1146"/>
                  </a:lnTo>
                  <a:lnTo>
                    <a:pt x="6590" y="1133"/>
                  </a:lnTo>
                  <a:lnTo>
                    <a:pt x="6576" y="1121"/>
                  </a:lnTo>
                  <a:lnTo>
                    <a:pt x="6562" y="1109"/>
                  </a:lnTo>
                  <a:lnTo>
                    <a:pt x="6547" y="1097"/>
                  </a:lnTo>
                  <a:lnTo>
                    <a:pt x="6532" y="1086"/>
                  </a:lnTo>
                  <a:lnTo>
                    <a:pt x="6516" y="1076"/>
                  </a:lnTo>
                  <a:lnTo>
                    <a:pt x="6500" y="1067"/>
                  </a:lnTo>
                  <a:lnTo>
                    <a:pt x="6484" y="1058"/>
                  </a:lnTo>
                  <a:lnTo>
                    <a:pt x="6468" y="1050"/>
                  </a:lnTo>
                  <a:lnTo>
                    <a:pt x="6450" y="1042"/>
                  </a:lnTo>
                  <a:lnTo>
                    <a:pt x="6433" y="1035"/>
                  </a:lnTo>
                  <a:lnTo>
                    <a:pt x="6415" y="1028"/>
                  </a:lnTo>
                  <a:lnTo>
                    <a:pt x="6398" y="1022"/>
                  </a:lnTo>
                  <a:lnTo>
                    <a:pt x="6380" y="1017"/>
                  </a:lnTo>
                  <a:lnTo>
                    <a:pt x="6361" y="1013"/>
                  </a:lnTo>
                  <a:lnTo>
                    <a:pt x="6343" y="1009"/>
                  </a:lnTo>
                  <a:lnTo>
                    <a:pt x="6325" y="1006"/>
                  </a:lnTo>
                  <a:lnTo>
                    <a:pt x="6306" y="1003"/>
                  </a:lnTo>
                  <a:lnTo>
                    <a:pt x="6288" y="1001"/>
                  </a:lnTo>
                  <a:lnTo>
                    <a:pt x="6269" y="1000"/>
                  </a:lnTo>
                  <a:lnTo>
                    <a:pt x="6248" y="1000"/>
                  </a:lnTo>
                  <a:lnTo>
                    <a:pt x="3752" y="1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1" name="Google Shape;1771;p16"/>
          <p:cNvGrpSpPr/>
          <p:nvPr/>
        </p:nvGrpSpPr>
        <p:grpSpPr>
          <a:xfrm>
            <a:off x="7491762" y="1760585"/>
            <a:ext cx="633600" cy="633600"/>
            <a:chOff x="7491762" y="3558673"/>
            <a:chExt cx="633600" cy="633600"/>
          </a:xfrm>
        </p:grpSpPr>
        <p:sp>
          <p:nvSpPr>
            <p:cNvPr id="1772" name="Google Shape;1772;p16"/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67" y="6089"/>
                  </a:moveTo>
                  <a:lnTo>
                    <a:pt x="3304" y="5025"/>
                  </a:lnTo>
                  <a:lnTo>
                    <a:pt x="3283" y="5000"/>
                  </a:lnTo>
                  <a:lnTo>
                    <a:pt x="3264" y="4973"/>
                  </a:lnTo>
                  <a:lnTo>
                    <a:pt x="3250" y="4944"/>
                  </a:lnTo>
                  <a:lnTo>
                    <a:pt x="3239" y="4913"/>
                  </a:lnTo>
                  <a:lnTo>
                    <a:pt x="3233" y="4881"/>
                  </a:lnTo>
                  <a:lnTo>
                    <a:pt x="3231" y="4848"/>
                  </a:lnTo>
                  <a:lnTo>
                    <a:pt x="3233" y="4815"/>
                  </a:lnTo>
                  <a:lnTo>
                    <a:pt x="3240" y="4783"/>
                  </a:lnTo>
                  <a:lnTo>
                    <a:pt x="3250" y="4752"/>
                  </a:lnTo>
                  <a:lnTo>
                    <a:pt x="3265" y="4723"/>
                  </a:lnTo>
                  <a:lnTo>
                    <a:pt x="3283" y="4696"/>
                  </a:lnTo>
                  <a:lnTo>
                    <a:pt x="3304" y="4671"/>
                  </a:lnTo>
                  <a:lnTo>
                    <a:pt x="3329" y="4650"/>
                  </a:lnTo>
                  <a:lnTo>
                    <a:pt x="3356" y="4631"/>
                  </a:lnTo>
                  <a:lnTo>
                    <a:pt x="3385" y="4617"/>
                  </a:lnTo>
                  <a:lnTo>
                    <a:pt x="3416" y="4606"/>
                  </a:lnTo>
                  <a:lnTo>
                    <a:pt x="3448" y="4600"/>
                  </a:lnTo>
                  <a:lnTo>
                    <a:pt x="3481" y="4598"/>
                  </a:lnTo>
                  <a:lnTo>
                    <a:pt x="3514" y="4600"/>
                  </a:lnTo>
                  <a:lnTo>
                    <a:pt x="3546" y="4607"/>
                  </a:lnTo>
                  <a:lnTo>
                    <a:pt x="3577" y="4617"/>
                  </a:lnTo>
                  <a:lnTo>
                    <a:pt x="3606" y="4632"/>
                  </a:lnTo>
                  <a:lnTo>
                    <a:pt x="3633" y="4650"/>
                  </a:lnTo>
                  <a:lnTo>
                    <a:pt x="3658" y="4671"/>
                  </a:lnTo>
                  <a:lnTo>
                    <a:pt x="4533" y="5547"/>
                  </a:lnTo>
                  <a:lnTo>
                    <a:pt x="6636" y="3164"/>
                  </a:lnTo>
                  <a:lnTo>
                    <a:pt x="6659" y="3141"/>
                  </a:lnTo>
                  <a:lnTo>
                    <a:pt x="6685" y="3121"/>
                  </a:lnTo>
                  <a:lnTo>
                    <a:pt x="6713" y="3104"/>
                  </a:lnTo>
                  <a:lnTo>
                    <a:pt x="6743" y="3092"/>
                  </a:lnTo>
                  <a:lnTo>
                    <a:pt x="6775" y="3084"/>
                  </a:lnTo>
                  <a:lnTo>
                    <a:pt x="6807" y="3079"/>
                  </a:lnTo>
                  <a:lnTo>
                    <a:pt x="6840" y="3080"/>
                  </a:lnTo>
                  <a:lnTo>
                    <a:pt x="6873" y="3084"/>
                  </a:lnTo>
                  <a:lnTo>
                    <a:pt x="6904" y="3093"/>
                  </a:lnTo>
                  <a:lnTo>
                    <a:pt x="6934" y="3105"/>
                  </a:lnTo>
                  <a:lnTo>
                    <a:pt x="6963" y="3122"/>
                  </a:lnTo>
                  <a:lnTo>
                    <a:pt x="6988" y="3142"/>
                  </a:lnTo>
                  <a:lnTo>
                    <a:pt x="7011" y="3165"/>
                  </a:lnTo>
                  <a:lnTo>
                    <a:pt x="7031" y="3191"/>
                  </a:lnTo>
                  <a:lnTo>
                    <a:pt x="7048" y="3219"/>
                  </a:lnTo>
                  <a:lnTo>
                    <a:pt x="7060" y="3249"/>
                  </a:lnTo>
                  <a:lnTo>
                    <a:pt x="7068" y="3281"/>
                  </a:lnTo>
                  <a:lnTo>
                    <a:pt x="7073" y="3313"/>
                  </a:lnTo>
                  <a:lnTo>
                    <a:pt x="7072" y="3346"/>
                  </a:lnTo>
                  <a:lnTo>
                    <a:pt x="7068" y="3379"/>
                  </a:lnTo>
                  <a:lnTo>
                    <a:pt x="7059" y="3410"/>
                  </a:lnTo>
                  <a:lnTo>
                    <a:pt x="7047" y="3440"/>
                  </a:lnTo>
                  <a:lnTo>
                    <a:pt x="7030" y="3469"/>
                  </a:lnTo>
                  <a:lnTo>
                    <a:pt x="7010" y="3494"/>
                  </a:lnTo>
                  <a:lnTo>
                    <a:pt x="4731" y="6077"/>
                  </a:lnTo>
                  <a:lnTo>
                    <a:pt x="4707" y="6101"/>
                  </a:lnTo>
                  <a:lnTo>
                    <a:pt x="4680" y="6122"/>
                  </a:lnTo>
                  <a:lnTo>
                    <a:pt x="4650" y="6138"/>
                  </a:lnTo>
                  <a:lnTo>
                    <a:pt x="4619" y="6151"/>
                  </a:lnTo>
                  <a:lnTo>
                    <a:pt x="4586" y="6159"/>
                  </a:lnTo>
                  <a:lnTo>
                    <a:pt x="4552" y="6162"/>
                  </a:lnTo>
                  <a:lnTo>
                    <a:pt x="4518" y="6161"/>
                  </a:lnTo>
                  <a:lnTo>
                    <a:pt x="4484" y="6155"/>
                  </a:lnTo>
                  <a:lnTo>
                    <a:pt x="4452" y="6144"/>
                  </a:lnTo>
                  <a:lnTo>
                    <a:pt x="4421" y="6130"/>
                  </a:lnTo>
                  <a:lnTo>
                    <a:pt x="4393" y="6111"/>
                  </a:lnTo>
                  <a:lnTo>
                    <a:pt x="4367" y="60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16"/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6367"/>
                  </a:moveTo>
                  <a:lnTo>
                    <a:pt x="800" y="1810"/>
                  </a:lnTo>
                  <a:lnTo>
                    <a:pt x="801" y="1796"/>
                  </a:lnTo>
                  <a:lnTo>
                    <a:pt x="801" y="1784"/>
                  </a:lnTo>
                  <a:lnTo>
                    <a:pt x="802" y="1781"/>
                  </a:lnTo>
                  <a:lnTo>
                    <a:pt x="802" y="1778"/>
                  </a:lnTo>
                  <a:lnTo>
                    <a:pt x="805" y="1764"/>
                  </a:lnTo>
                  <a:lnTo>
                    <a:pt x="807" y="1751"/>
                  </a:lnTo>
                  <a:lnTo>
                    <a:pt x="808" y="1749"/>
                  </a:lnTo>
                  <a:lnTo>
                    <a:pt x="808" y="1746"/>
                  </a:lnTo>
                  <a:lnTo>
                    <a:pt x="813" y="1733"/>
                  </a:lnTo>
                  <a:lnTo>
                    <a:pt x="817" y="1720"/>
                  </a:lnTo>
                  <a:lnTo>
                    <a:pt x="818" y="1718"/>
                  </a:lnTo>
                  <a:lnTo>
                    <a:pt x="819" y="1716"/>
                  </a:lnTo>
                  <a:lnTo>
                    <a:pt x="825" y="1703"/>
                  </a:lnTo>
                  <a:lnTo>
                    <a:pt x="830" y="1691"/>
                  </a:lnTo>
                  <a:lnTo>
                    <a:pt x="832" y="1689"/>
                  </a:lnTo>
                  <a:lnTo>
                    <a:pt x="833" y="1686"/>
                  </a:lnTo>
                  <a:lnTo>
                    <a:pt x="841" y="1674"/>
                  </a:lnTo>
                  <a:lnTo>
                    <a:pt x="848" y="1663"/>
                  </a:lnTo>
                  <a:lnTo>
                    <a:pt x="849" y="1661"/>
                  </a:lnTo>
                  <a:lnTo>
                    <a:pt x="850" y="1660"/>
                  </a:lnTo>
                  <a:lnTo>
                    <a:pt x="860" y="1648"/>
                  </a:lnTo>
                  <a:lnTo>
                    <a:pt x="869" y="1638"/>
                  </a:lnTo>
                  <a:lnTo>
                    <a:pt x="870" y="1637"/>
                  </a:lnTo>
                  <a:lnTo>
                    <a:pt x="871" y="1635"/>
                  </a:lnTo>
                  <a:lnTo>
                    <a:pt x="883" y="1625"/>
                  </a:lnTo>
                  <a:lnTo>
                    <a:pt x="893" y="1616"/>
                  </a:lnTo>
                  <a:lnTo>
                    <a:pt x="894" y="1615"/>
                  </a:lnTo>
                  <a:lnTo>
                    <a:pt x="895" y="1613"/>
                  </a:lnTo>
                  <a:lnTo>
                    <a:pt x="908" y="1605"/>
                  </a:lnTo>
                  <a:lnTo>
                    <a:pt x="920" y="1597"/>
                  </a:lnTo>
                  <a:lnTo>
                    <a:pt x="921" y="1596"/>
                  </a:lnTo>
                  <a:lnTo>
                    <a:pt x="922" y="1595"/>
                  </a:lnTo>
                  <a:lnTo>
                    <a:pt x="936" y="1588"/>
                  </a:lnTo>
                  <a:lnTo>
                    <a:pt x="948" y="1582"/>
                  </a:lnTo>
                  <a:lnTo>
                    <a:pt x="950" y="1581"/>
                  </a:lnTo>
                  <a:lnTo>
                    <a:pt x="951" y="1581"/>
                  </a:lnTo>
                  <a:lnTo>
                    <a:pt x="966" y="1575"/>
                  </a:lnTo>
                  <a:lnTo>
                    <a:pt x="979" y="1570"/>
                  </a:lnTo>
                  <a:lnTo>
                    <a:pt x="980" y="1570"/>
                  </a:lnTo>
                  <a:lnTo>
                    <a:pt x="981" y="1570"/>
                  </a:lnTo>
                  <a:lnTo>
                    <a:pt x="998" y="1566"/>
                  </a:lnTo>
                  <a:lnTo>
                    <a:pt x="1011" y="1563"/>
                  </a:lnTo>
                  <a:lnTo>
                    <a:pt x="1012" y="1563"/>
                  </a:lnTo>
                  <a:lnTo>
                    <a:pt x="1013" y="1563"/>
                  </a:lnTo>
                  <a:lnTo>
                    <a:pt x="1030" y="1561"/>
                  </a:lnTo>
                  <a:lnTo>
                    <a:pt x="1044" y="1560"/>
                  </a:lnTo>
                  <a:lnTo>
                    <a:pt x="1044" y="1560"/>
                  </a:lnTo>
                  <a:lnTo>
                    <a:pt x="1045" y="1560"/>
                  </a:lnTo>
                  <a:lnTo>
                    <a:pt x="1064" y="1561"/>
                  </a:lnTo>
                  <a:lnTo>
                    <a:pt x="1076" y="1561"/>
                  </a:lnTo>
                  <a:lnTo>
                    <a:pt x="1077" y="1561"/>
                  </a:lnTo>
                  <a:lnTo>
                    <a:pt x="1077" y="1561"/>
                  </a:lnTo>
                  <a:lnTo>
                    <a:pt x="1098" y="1565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40" y="1577"/>
                  </a:lnTo>
                  <a:lnTo>
                    <a:pt x="5000" y="3061"/>
                  </a:lnTo>
                  <a:lnTo>
                    <a:pt x="8860" y="157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902" y="1565"/>
                  </a:lnTo>
                  <a:lnTo>
                    <a:pt x="8923" y="1561"/>
                  </a:lnTo>
                  <a:lnTo>
                    <a:pt x="8923" y="1561"/>
                  </a:lnTo>
                  <a:lnTo>
                    <a:pt x="8924" y="1561"/>
                  </a:lnTo>
                  <a:lnTo>
                    <a:pt x="8936" y="1561"/>
                  </a:lnTo>
                  <a:lnTo>
                    <a:pt x="8955" y="1560"/>
                  </a:lnTo>
                  <a:lnTo>
                    <a:pt x="8956" y="1560"/>
                  </a:lnTo>
                  <a:lnTo>
                    <a:pt x="8956" y="1560"/>
                  </a:lnTo>
                  <a:lnTo>
                    <a:pt x="8970" y="1561"/>
                  </a:lnTo>
                  <a:lnTo>
                    <a:pt x="8987" y="1563"/>
                  </a:lnTo>
                  <a:lnTo>
                    <a:pt x="8988" y="1563"/>
                  </a:lnTo>
                  <a:lnTo>
                    <a:pt x="8989" y="1563"/>
                  </a:lnTo>
                  <a:lnTo>
                    <a:pt x="9002" y="1566"/>
                  </a:lnTo>
                  <a:lnTo>
                    <a:pt x="9019" y="1570"/>
                  </a:lnTo>
                  <a:lnTo>
                    <a:pt x="9020" y="1570"/>
                  </a:lnTo>
                  <a:lnTo>
                    <a:pt x="9021" y="1570"/>
                  </a:lnTo>
                  <a:lnTo>
                    <a:pt x="9034" y="1575"/>
                  </a:lnTo>
                  <a:lnTo>
                    <a:pt x="9049" y="1581"/>
                  </a:lnTo>
                  <a:lnTo>
                    <a:pt x="9050" y="1581"/>
                  </a:lnTo>
                  <a:lnTo>
                    <a:pt x="9052" y="1582"/>
                  </a:lnTo>
                  <a:lnTo>
                    <a:pt x="9064" y="1588"/>
                  </a:lnTo>
                  <a:lnTo>
                    <a:pt x="9078" y="1595"/>
                  </a:lnTo>
                  <a:lnTo>
                    <a:pt x="9079" y="1596"/>
                  </a:lnTo>
                  <a:lnTo>
                    <a:pt x="9080" y="1597"/>
                  </a:lnTo>
                  <a:lnTo>
                    <a:pt x="9092" y="1605"/>
                  </a:lnTo>
                  <a:lnTo>
                    <a:pt x="9105" y="1613"/>
                  </a:lnTo>
                  <a:lnTo>
                    <a:pt x="9106" y="1615"/>
                  </a:lnTo>
                  <a:lnTo>
                    <a:pt x="9107" y="1616"/>
                  </a:lnTo>
                  <a:lnTo>
                    <a:pt x="9117" y="1625"/>
                  </a:lnTo>
                  <a:lnTo>
                    <a:pt x="9129" y="1635"/>
                  </a:lnTo>
                  <a:lnTo>
                    <a:pt x="9130" y="1637"/>
                  </a:lnTo>
                  <a:lnTo>
                    <a:pt x="9131" y="1638"/>
                  </a:lnTo>
                  <a:lnTo>
                    <a:pt x="9140" y="1648"/>
                  </a:lnTo>
                  <a:lnTo>
                    <a:pt x="9150" y="1660"/>
                  </a:lnTo>
                  <a:lnTo>
                    <a:pt x="9151" y="1661"/>
                  </a:lnTo>
                  <a:lnTo>
                    <a:pt x="9152" y="1663"/>
                  </a:lnTo>
                  <a:lnTo>
                    <a:pt x="9159" y="1674"/>
                  </a:lnTo>
                  <a:lnTo>
                    <a:pt x="9167" y="1686"/>
                  </a:lnTo>
                  <a:lnTo>
                    <a:pt x="9168" y="1689"/>
                  </a:lnTo>
                  <a:lnTo>
                    <a:pt x="9170" y="1691"/>
                  </a:lnTo>
                  <a:lnTo>
                    <a:pt x="9175" y="1703"/>
                  </a:lnTo>
                  <a:lnTo>
                    <a:pt x="9181" y="1716"/>
                  </a:lnTo>
                  <a:lnTo>
                    <a:pt x="9182" y="1718"/>
                  </a:lnTo>
                  <a:lnTo>
                    <a:pt x="9183" y="1720"/>
                  </a:lnTo>
                  <a:lnTo>
                    <a:pt x="9187" y="1733"/>
                  </a:lnTo>
                  <a:lnTo>
                    <a:pt x="9192" y="1746"/>
                  </a:lnTo>
                  <a:lnTo>
                    <a:pt x="9192" y="1749"/>
                  </a:lnTo>
                  <a:lnTo>
                    <a:pt x="9193" y="1751"/>
                  </a:lnTo>
                  <a:lnTo>
                    <a:pt x="9195" y="1764"/>
                  </a:lnTo>
                  <a:lnTo>
                    <a:pt x="9198" y="1778"/>
                  </a:lnTo>
                  <a:lnTo>
                    <a:pt x="9198" y="1781"/>
                  </a:lnTo>
                  <a:lnTo>
                    <a:pt x="9199" y="1784"/>
                  </a:lnTo>
                  <a:lnTo>
                    <a:pt x="9199" y="1796"/>
                  </a:lnTo>
                  <a:lnTo>
                    <a:pt x="9200" y="1810"/>
                  </a:lnTo>
                  <a:lnTo>
                    <a:pt x="9200" y="6367"/>
                  </a:lnTo>
                  <a:lnTo>
                    <a:pt x="9198" y="6399"/>
                  </a:lnTo>
                  <a:lnTo>
                    <a:pt x="9192" y="6430"/>
                  </a:lnTo>
                  <a:lnTo>
                    <a:pt x="9182" y="6460"/>
                  </a:lnTo>
                  <a:lnTo>
                    <a:pt x="9169" y="6488"/>
                  </a:lnTo>
                  <a:lnTo>
                    <a:pt x="9152" y="6515"/>
                  </a:lnTo>
                  <a:lnTo>
                    <a:pt x="9131" y="6539"/>
                  </a:lnTo>
                  <a:lnTo>
                    <a:pt x="9108" y="6561"/>
                  </a:lnTo>
                  <a:lnTo>
                    <a:pt x="9083" y="6579"/>
                  </a:lnTo>
                  <a:lnTo>
                    <a:pt x="9055" y="6594"/>
                  </a:lnTo>
                  <a:lnTo>
                    <a:pt x="5105" y="8417"/>
                  </a:lnTo>
                  <a:lnTo>
                    <a:pt x="5100" y="8419"/>
                  </a:lnTo>
                  <a:lnTo>
                    <a:pt x="5096" y="8421"/>
                  </a:lnTo>
                  <a:lnTo>
                    <a:pt x="5087" y="8424"/>
                  </a:lnTo>
                  <a:lnTo>
                    <a:pt x="5076" y="8428"/>
                  </a:lnTo>
                  <a:lnTo>
                    <a:pt x="5070" y="8430"/>
                  </a:lnTo>
                  <a:lnTo>
                    <a:pt x="5065" y="8431"/>
                  </a:lnTo>
                  <a:lnTo>
                    <a:pt x="5056" y="8433"/>
                  </a:lnTo>
                  <a:lnTo>
                    <a:pt x="5046" y="8436"/>
                  </a:lnTo>
                  <a:lnTo>
                    <a:pt x="5039" y="8437"/>
                  </a:lnTo>
                  <a:lnTo>
                    <a:pt x="5033" y="8438"/>
                  </a:lnTo>
                  <a:lnTo>
                    <a:pt x="5025" y="8438"/>
                  </a:lnTo>
                  <a:lnTo>
                    <a:pt x="5015" y="8440"/>
                  </a:lnTo>
                  <a:lnTo>
                    <a:pt x="5007" y="8440"/>
                  </a:lnTo>
                  <a:lnTo>
                    <a:pt x="5000" y="8440"/>
                  </a:lnTo>
                  <a:lnTo>
                    <a:pt x="4993" y="8440"/>
                  </a:lnTo>
                  <a:lnTo>
                    <a:pt x="4985" y="8440"/>
                  </a:lnTo>
                  <a:lnTo>
                    <a:pt x="4975" y="8438"/>
                  </a:lnTo>
                  <a:lnTo>
                    <a:pt x="4967" y="8438"/>
                  </a:lnTo>
                  <a:lnTo>
                    <a:pt x="4961" y="8437"/>
                  </a:lnTo>
                  <a:lnTo>
                    <a:pt x="4954" y="8436"/>
                  </a:lnTo>
                  <a:lnTo>
                    <a:pt x="4944" y="8433"/>
                  </a:lnTo>
                  <a:lnTo>
                    <a:pt x="4935" y="8431"/>
                  </a:lnTo>
                  <a:lnTo>
                    <a:pt x="4930" y="8430"/>
                  </a:lnTo>
                  <a:lnTo>
                    <a:pt x="4924" y="8428"/>
                  </a:lnTo>
                  <a:lnTo>
                    <a:pt x="4913" y="8424"/>
                  </a:lnTo>
                  <a:lnTo>
                    <a:pt x="4904" y="8421"/>
                  </a:lnTo>
                  <a:lnTo>
                    <a:pt x="4900" y="8419"/>
                  </a:lnTo>
                  <a:lnTo>
                    <a:pt x="4895" y="8417"/>
                  </a:lnTo>
                  <a:lnTo>
                    <a:pt x="945" y="6594"/>
                  </a:lnTo>
                  <a:lnTo>
                    <a:pt x="917" y="6579"/>
                  </a:lnTo>
                  <a:lnTo>
                    <a:pt x="892" y="6561"/>
                  </a:lnTo>
                  <a:lnTo>
                    <a:pt x="869" y="6539"/>
                  </a:lnTo>
                  <a:lnTo>
                    <a:pt x="848" y="6515"/>
                  </a:lnTo>
                  <a:lnTo>
                    <a:pt x="831" y="6488"/>
                  </a:lnTo>
                  <a:lnTo>
                    <a:pt x="818" y="6460"/>
                  </a:lnTo>
                  <a:lnTo>
                    <a:pt x="808" y="6430"/>
                  </a:lnTo>
                  <a:lnTo>
                    <a:pt x="802" y="6399"/>
                  </a:lnTo>
                  <a:lnTo>
                    <a:pt x="800" y="6367"/>
                  </a:lnTo>
                  <a:close/>
                  <a:moveTo>
                    <a:pt x="8700" y="6207"/>
                  </a:moveTo>
                  <a:lnTo>
                    <a:pt x="8700" y="2174"/>
                  </a:lnTo>
                  <a:lnTo>
                    <a:pt x="5250" y="3501"/>
                  </a:lnTo>
                  <a:lnTo>
                    <a:pt x="5250" y="7799"/>
                  </a:lnTo>
                  <a:lnTo>
                    <a:pt x="8700" y="6207"/>
                  </a:lnTo>
                  <a:close/>
                  <a:moveTo>
                    <a:pt x="3450" y="3001"/>
                  </a:moveTo>
                  <a:lnTo>
                    <a:pt x="1300" y="2174"/>
                  </a:lnTo>
                  <a:lnTo>
                    <a:pt x="1300" y="6207"/>
                  </a:lnTo>
                  <a:lnTo>
                    <a:pt x="4750" y="7799"/>
                  </a:lnTo>
                  <a:lnTo>
                    <a:pt x="4750" y="3501"/>
                  </a:lnTo>
                  <a:lnTo>
                    <a:pt x="3450" y="300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7" name="Google Shape;1777;p16"/>
          <p:cNvGrpSpPr/>
          <p:nvPr/>
        </p:nvGrpSpPr>
        <p:grpSpPr>
          <a:xfrm>
            <a:off x="8624067" y="1760585"/>
            <a:ext cx="633600" cy="633600"/>
            <a:chOff x="8624067" y="3558673"/>
            <a:chExt cx="633600" cy="633600"/>
          </a:xfrm>
        </p:grpSpPr>
        <p:sp>
          <p:nvSpPr>
            <p:cNvPr id="1778" name="Google Shape;1778;p16"/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81" y="6637"/>
                  </a:moveTo>
                  <a:lnTo>
                    <a:pt x="5881" y="6007"/>
                  </a:lnTo>
                  <a:lnTo>
                    <a:pt x="8650" y="6007"/>
                  </a:lnTo>
                  <a:lnTo>
                    <a:pt x="8650" y="6637"/>
                  </a:lnTo>
                  <a:lnTo>
                    <a:pt x="5881" y="6637"/>
                  </a:lnTo>
                  <a:close/>
                  <a:moveTo>
                    <a:pt x="5881" y="8524"/>
                  </a:moveTo>
                  <a:lnTo>
                    <a:pt x="5881" y="6887"/>
                  </a:lnTo>
                  <a:lnTo>
                    <a:pt x="8650" y="6887"/>
                  </a:lnTo>
                  <a:lnTo>
                    <a:pt x="8650" y="8524"/>
                  </a:lnTo>
                  <a:lnTo>
                    <a:pt x="5881" y="85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16"/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35" y="4489"/>
                  </a:moveTo>
                  <a:lnTo>
                    <a:pt x="8142" y="4611"/>
                  </a:lnTo>
                  <a:lnTo>
                    <a:pt x="8143" y="4620"/>
                  </a:lnTo>
                  <a:lnTo>
                    <a:pt x="8145" y="4743"/>
                  </a:lnTo>
                  <a:lnTo>
                    <a:pt x="8145" y="4753"/>
                  </a:lnTo>
                  <a:lnTo>
                    <a:pt x="8143" y="4876"/>
                  </a:lnTo>
                  <a:lnTo>
                    <a:pt x="8142" y="4885"/>
                  </a:lnTo>
                  <a:lnTo>
                    <a:pt x="8135" y="5008"/>
                  </a:lnTo>
                  <a:lnTo>
                    <a:pt x="8135" y="5017"/>
                  </a:lnTo>
                  <a:lnTo>
                    <a:pt x="8123" y="5139"/>
                  </a:lnTo>
                  <a:lnTo>
                    <a:pt x="8122" y="5148"/>
                  </a:lnTo>
                  <a:lnTo>
                    <a:pt x="8106" y="5270"/>
                  </a:lnTo>
                  <a:lnTo>
                    <a:pt x="8105" y="5279"/>
                  </a:lnTo>
                  <a:lnTo>
                    <a:pt x="8084" y="5399"/>
                  </a:lnTo>
                  <a:lnTo>
                    <a:pt x="8083" y="5408"/>
                  </a:lnTo>
                  <a:lnTo>
                    <a:pt x="8058" y="5528"/>
                  </a:lnTo>
                  <a:lnTo>
                    <a:pt x="8056" y="5537"/>
                  </a:lnTo>
                  <a:lnTo>
                    <a:pt x="8026" y="5655"/>
                  </a:lnTo>
                  <a:lnTo>
                    <a:pt x="8024" y="5665"/>
                  </a:lnTo>
                  <a:lnTo>
                    <a:pt x="7990" y="5782"/>
                  </a:lnTo>
                  <a:lnTo>
                    <a:pt x="7987" y="5791"/>
                  </a:lnTo>
                  <a:lnTo>
                    <a:pt x="7965" y="5857"/>
                  </a:lnTo>
                  <a:lnTo>
                    <a:pt x="8650" y="5857"/>
                  </a:lnTo>
                  <a:lnTo>
                    <a:pt x="8670" y="5858"/>
                  </a:lnTo>
                  <a:lnTo>
                    <a:pt x="8689" y="5862"/>
                  </a:lnTo>
                  <a:lnTo>
                    <a:pt x="8707" y="5868"/>
                  </a:lnTo>
                  <a:lnTo>
                    <a:pt x="8725" y="5877"/>
                  </a:lnTo>
                  <a:lnTo>
                    <a:pt x="8741" y="5888"/>
                  </a:lnTo>
                  <a:lnTo>
                    <a:pt x="8756" y="5901"/>
                  </a:lnTo>
                  <a:lnTo>
                    <a:pt x="8769" y="5916"/>
                  </a:lnTo>
                  <a:lnTo>
                    <a:pt x="8780" y="5932"/>
                  </a:lnTo>
                  <a:lnTo>
                    <a:pt x="8789" y="5950"/>
                  </a:lnTo>
                  <a:lnTo>
                    <a:pt x="8795" y="5968"/>
                  </a:lnTo>
                  <a:lnTo>
                    <a:pt x="8799" y="5987"/>
                  </a:lnTo>
                  <a:lnTo>
                    <a:pt x="8800" y="6007"/>
                  </a:lnTo>
                  <a:lnTo>
                    <a:pt x="8800" y="8524"/>
                  </a:lnTo>
                  <a:lnTo>
                    <a:pt x="8799" y="8544"/>
                  </a:lnTo>
                  <a:lnTo>
                    <a:pt x="8795" y="8563"/>
                  </a:lnTo>
                  <a:lnTo>
                    <a:pt x="8789" y="8581"/>
                  </a:lnTo>
                  <a:lnTo>
                    <a:pt x="8780" y="8599"/>
                  </a:lnTo>
                  <a:lnTo>
                    <a:pt x="8769" y="8615"/>
                  </a:lnTo>
                  <a:lnTo>
                    <a:pt x="8756" y="8630"/>
                  </a:lnTo>
                  <a:lnTo>
                    <a:pt x="8741" y="8643"/>
                  </a:lnTo>
                  <a:lnTo>
                    <a:pt x="8725" y="8654"/>
                  </a:lnTo>
                  <a:lnTo>
                    <a:pt x="8707" y="8663"/>
                  </a:lnTo>
                  <a:lnTo>
                    <a:pt x="8689" y="8669"/>
                  </a:lnTo>
                  <a:lnTo>
                    <a:pt x="8670" y="8673"/>
                  </a:lnTo>
                  <a:lnTo>
                    <a:pt x="8650" y="8674"/>
                  </a:lnTo>
                  <a:lnTo>
                    <a:pt x="5881" y="8674"/>
                  </a:lnTo>
                  <a:lnTo>
                    <a:pt x="5861" y="8673"/>
                  </a:lnTo>
                  <a:lnTo>
                    <a:pt x="5842" y="8669"/>
                  </a:lnTo>
                  <a:lnTo>
                    <a:pt x="5824" y="8663"/>
                  </a:lnTo>
                  <a:lnTo>
                    <a:pt x="5806" y="8654"/>
                  </a:lnTo>
                  <a:lnTo>
                    <a:pt x="5790" y="8643"/>
                  </a:lnTo>
                  <a:lnTo>
                    <a:pt x="5775" y="8630"/>
                  </a:lnTo>
                  <a:lnTo>
                    <a:pt x="5762" y="8615"/>
                  </a:lnTo>
                  <a:lnTo>
                    <a:pt x="5751" y="8599"/>
                  </a:lnTo>
                  <a:lnTo>
                    <a:pt x="5742" y="8581"/>
                  </a:lnTo>
                  <a:lnTo>
                    <a:pt x="5736" y="8563"/>
                  </a:lnTo>
                  <a:lnTo>
                    <a:pt x="5732" y="8544"/>
                  </a:lnTo>
                  <a:lnTo>
                    <a:pt x="5731" y="8524"/>
                  </a:lnTo>
                  <a:lnTo>
                    <a:pt x="5731" y="8091"/>
                  </a:lnTo>
                  <a:lnTo>
                    <a:pt x="5665" y="8113"/>
                  </a:lnTo>
                  <a:lnTo>
                    <a:pt x="5656" y="8115"/>
                  </a:lnTo>
                  <a:lnTo>
                    <a:pt x="5539" y="8149"/>
                  </a:lnTo>
                  <a:lnTo>
                    <a:pt x="5530" y="8152"/>
                  </a:lnTo>
                  <a:lnTo>
                    <a:pt x="5411" y="8181"/>
                  </a:lnTo>
                  <a:lnTo>
                    <a:pt x="5402" y="8183"/>
                  </a:lnTo>
                  <a:lnTo>
                    <a:pt x="5283" y="8208"/>
                  </a:lnTo>
                  <a:lnTo>
                    <a:pt x="5273" y="8210"/>
                  </a:lnTo>
                  <a:lnTo>
                    <a:pt x="5153" y="8231"/>
                  </a:lnTo>
                  <a:lnTo>
                    <a:pt x="5144" y="8232"/>
                  </a:lnTo>
                  <a:lnTo>
                    <a:pt x="5022" y="8248"/>
                  </a:lnTo>
                  <a:lnTo>
                    <a:pt x="5013" y="8249"/>
                  </a:lnTo>
                  <a:lnTo>
                    <a:pt x="4891" y="8261"/>
                  </a:lnTo>
                  <a:lnTo>
                    <a:pt x="4882" y="8261"/>
                  </a:lnTo>
                  <a:lnTo>
                    <a:pt x="4759" y="8268"/>
                  </a:lnTo>
                  <a:lnTo>
                    <a:pt x="4750" y="8269"/>
                  </a:lnTo>
                  <a:lnTo>
                    <a:pt x="4627" y="8271"/>
                  </a:lnTo>
                  <a:lnTo>
                    <a:pt x="4617" y="8271"/>
                  </a:lnTo>
                  <a:lnTo>
                    <a:pt x="4494" y="8269"/>
                  </a:lnTo>
                  <a:lnTo>
                    <a:pt x="4485" y="8268"/>
                  </a:lnTo>
                  <a:lnTo>
                    <a:pt x="4363" y="8261"/>
                  </a:lnTo>
                  <a:lnTo>
                    <a:pt x="4353" y="8261"/>
                  </a:lnTo>
                  <a:lnTo>
                    <a:pt x="4231" y="8249"/>
                  </a:lnTo>
                  <a:lnTo>
                    <a:pt x="4222" y="8248"/>
                  </a:lnTo>
                  <a:lnTo>
                    <a:pt x="4101" y="8232"/>
                  </a:lnTo>
                  <a:lnTo>
                    <a:pt x="4092" y="8231"/>
                  </a:lnTo>
                  <a:lnTo>
                    <a:pt x="3971" y="8210"/>
                  </a:lnTo>
                  <a:lnTo>
                    <a:pt x="3962" y="8208"/>
                  </a:lnTo>
                  <a:lnTo>
                    <a:pt x="3843" y="8183"/>
                  </a:lnTo>
                  <a:lnTo>
                    <a:pt x="3834" y="8181"/>
                  </a:lnTo>
                  <a:lnTo>
                    <a:pt x="3715" y="8152"/>
                  </a:lnTo>
                  <a:lnTo>
                    <a:pt x="3706" y="8149"/>
                  </a:lnTo>
                  <a:lnTo>
                    <a:pt x="3589" y="8115"/>
                  </a:lnTo>
                  <a:lnTo>
                    <a:pt x="3580" y="8113"/>
                  </a:lnTo>
                  <a:lnTo>
                    <a:pt x="3464" y="8075"/>
                  </a:lnTo>
                  <a:lnTo>
                    <a:pt x="3455" y="8071"/>
                  </a:lnTo>
                  <a:lnTo>
                    <a:pt x="3341" y="8029"/>
                  </a:lnTo>
                  <a:lnTo>
                    <a:pt x="3332" y="8026"/>
                  </a:lnTo>
                  <a:lnTo>
                    <a:pt x="3219" y="7979"/>
                  </a:lnTo>
                  <a:lnTo>
                    <a:pt x="3211" y="7975"/>
                  </a:lnTo>
                  <a:lnTo>
                    <a:pt x="3099" y="7924"/>
                  </a:lnTo>
                  <a:lnTo>
                    <a:pt x="3091" y="7920"/>
                  </a:lnTo>
                  <a:lnTo>
                    <a:pt x="2981" y="7865"/>
                  </a:lnTo>
                  <a:lnTo>
                    <a:pt x="2973" y="7860"/>
                  </a:lnTo>
                  <a:lnTo>
                    <a:pt x="2865" y="7801"/>
                  </a:lnTo>
                  <a:lnTo>
                    <a:pt x="2857" y="7796"/>
                  </a:lnTo>
                  <a:lnTo>
                    <a:pt x="2752" y="7733"/>
                  </a:lnTo>
                  <a:lnTo>
                    <a:pt x="2744" y="7728"/>
                  </a:lnTo>
                  <a:lnTo>
                    <a:pt x="2641" y="7661"/>
                  </a:lnTo>
                  <a:lnTo>
                    <a:pt x="2634" y="7655"/>
                  </a:lnTo>
                  <a:lnTo>
                    <a:pt x="2534" y="7584"/>
                  </a:lnTo>
                  <a:lnTo>
                    <a:pt x="2526" y="7579"/>
                  </a:lnTo>
                  <a:lnTo>
                    <a:pt x="2429" y="7504"/>
                  </a:lnTo>
                  <a:lnTo>
                    <a:pt x="2422" y="7499"/>
                  </a:lnTo>
                  <a:lnTo>
                    <a:pt x="2328" y="7421"/>
                  </a:lnTo>
                  <a:lnTo>
                    <a:pt x="2321" y="7415"/>
                  </a:lnTo>
                  <a:lnTo>
                    <a:pt x="2230" y="7333"/>
                  </a:lnTo>
                  <a:lnTo>
                    <a:pt x="2223" y="7327"/>
                  </a:lnTo>
                  <a:lnTo>
                    <a:pt x="2135" y="7242"/>
                  </a:lnTo>
                  <a:lnTo>
                    <a:pt x="2129" y="7236"/>
                  </a:lnTo>
                  <a:lnTo>
                    <a:pt x="2044" y="7148"/>
                  </a:lnTo>
                  <a:lnTo>
                    <a:pt x="2038" y="7141"/>
                  </a:lnTo>
                  <a:lnTo>
                    <a:pt x="1956" y="7050"/>
                  </a:lnTo>
                  <a:lnTo>
                    <a:pt x="1950" y="7043"/>
                  </a:lnTo>
                  <a:lnTo>
                    <a:pt x="1872" y="6949"/>
                  </a:lnTo>
                  <a:lnTo>
                    <a:pt x="1866" y="6941"/>
                  </a:lnTo>
                  <a:lnTo>
                    <a:pt x="1792" y="6844"/>
                  </a:lnTo>
                  <a:lnTo>
                    <a:pt x="1786" y="6837"/>
                  </a:lnTo>
                  <a:lnTo>
                    <a:pt x="1715" y="6737"/>
                  </a:lnTo>
                  <a:lnTo>
                    <a:pt x="1710" y="6729"/>
                  </a:lnTo>
                  <a:lnTo>
                    <a:pt x="1643" y="6626"/>
                  </a:lnTo>
                  <a:lnTo>
                    <a:pt x="1638" y="6619"/>
                  </a:lnTo>
                  <a:lnTo>
                    <a:pt x="1574" y="6513"/>
                  </a:lnTo>
                  <a:lnTo>
                    <a:pt x="1569" y="6505"/>
                  </a:lnTo>
                  <a:lnTo>
                    <a:pt x="1510" y="6397"/>
                  </a:lnTo>
                  <a:lnTo>
                    <a:pt x="1505" y="6389"/>
                  </a:lnTo>
                  <a:lnTo>
                    <a:pt x="1450" y="6280"/>
                  </a:lnTo>
                  <a:lnTo>
                    <a:pt x="1446" y="6271"/>
                  </a:lnTo>
                  <a:lnTo>
                    <a:pt x="1395" y="6160"/>
                  </a:lnTo>
                  <a:lnTo>
                    <a:pt x="1391" y="6151"/>
                  </a:lnTo>
                  <a:lnTo>
                    <a:pt x="1345" y="6038"/>
                  </a:lnTo>
                  <a:lnTo>
                    <a:pt x="1341" y="6030"/>
                  </a:lnTo>
                  <a:lnTo>
                    <a:pt x="1299" y="5915"/>
                  </a:lnTo>
                  <a:lnTo>
                    <a:pt x="1296" y="5906"/>
                  </a:lnTo>
                  <a:lnTo>
                    <a:pt x="1258" y="5791"/>
                  </a:lnTo>
                  <a:lnTo>
                    <a:pt x="1255" y="5782"/>
                  </a:lnTo>
                  <a:lnTo>
                    <a:pt x="1221" y="5664"/>
                  </a:lnTo>
                  <a:lnTo>
                    <a:pt x="1219" y="5655"/>
                  </a:lnTo>
                  <a:lnTo>
                    <a:pt x="1189" y="5537"/>
                  </a:lnTo>
                  <a:lnTo>
                    <a:pt x="1187" y="5528"/>
                  </a:lnTo>
                  <a:lnTo>
                    <a:pt x="1162" y="5408"/>
                  </a:lnTo>
                  <a:lnTo>
                    <a:pt x="1161" y="5399"/>
                  </a:lnTo>
                  <a:lnTo>
                    <a:pt x="1140" y="5279"/>
                  </a:lnTo>
                  <a:lnTo>
                    <a:pt x="1139" y="5270"/>
                  </a:lnTo>
                  <a:lnTo>
                    <a:pt x="1123" y="5148"/>
                  </a:lnTo>
                  <a:lnTo>
                    <a:pt x="1122" y="5139"/>
                  </a:lnTo>
                  <a:lnTo>
                    <a:pt x="1110" y="5017"/>
                  </a:lnTo>
                  <a:lnTo>
                    <a:pt x="1110" y="5008"/>
                  </a:lnTo>
                  <a:lnTo>
                    <a:pt x="1103" y="4885"/>
                  </a:lnTo>
                  <a:lnTo>
                    <a:pt x="1102" y="4876"/>
                  </a:lnTo>
                  <a:lnTo>
                    <a:pt x="1100" y="4753"/>
                  </a:lnTo>
                  <a:lnTo>
                    <a:pt x="1100" y="4743"/>
                  </a:lnTo>
                  <a:lnTo>
                    <a:pt x="1102" y="4620"/>
                  </a:lnTo>
                  <a:lnTo>
                    <a:pt x="1103" y="4611"/>
                  </a:lnTo>
                  <a:lnTo>
                    <a:pt x="1110" y="4489"/>
                  </a:lnTo>
                  <a:lnTo>
                    <a:pt x="1110" y="4479"/>
                  </a:lnTo>
                  <a:lnTo>
                    <a:pt x="1122" y="4358"/>
                  </a:lnTo>
                  <a:lnTo>
                    <a:pt x="1123" y="4348"/>
                  </a:lnTo>
                  <a:lnTo>
                    <a:pt x="1139" y="4227"/>
                  </a:lnTo>
                  <a:lnTo>
                    <a:pt x="1140" y="4218"/>
                  </a:lnTo>
                  <a:lnTo>
                    <a:pt x="1161" y="4097"/>
                  </a:lnTo>
                  <a:lnTo>
                    <a:pt x="1162" y="4088"/>
                  </a:lnTo>
                  <a:lnTo>
                    <a:pt x="1187" y="3969"/>
                  </a:lnTo>
                  <a:lnTo>
                    <a:pt x="1189" y="3960"/>
                  </a:lnTo>
                  <a:lnTo>
                    <a:pt x="1219" y="3841"/>
                  </a:lnTo>
                  <a:lnTo>
                    <a:pt x="1221" y="3832"/>
                  </a:lnTo>
                  <a:lnTo>
                    <a:pt x="1255" y="3715"/>
                  </a:lnTo>
                  <a:lnTo>
                    <a:pt x="1258" y="3706"/>
                  </a:lnTo>
                  <a:lnTo>
                    <a:pt x="1296" y="3590"/>
                  </a:lnTo>
                  <a:lnTo>
                    <a:pt x="1299" y="3581"/>
                  </a:lnTo>
                  <a:lnTo>
                    <a:pt x="1341" y="3467"/>
                  </a:lnTo>
                  <a:lnTo>
                    <a:pt x="1345" y="3458"/>
                  </a:lnTo>
                  <a:lnTo>
                    <a:pt x="1391" y="3345"/>
                  </a:lnTo>
                  <a:lnTo>
                    <a:pt x="1395" y="3337"/>
                  </a:lnTo>
                  <a:lnTo>
                    <a:pt x="1446" y="3225"/>
                  </a:lnTo>
                  <a:lnTo>
                    <a:pt x="1450" y="3217"/>
                  </a:lnTo>
                  <a:lnTo>
                    <a:pt x="1505" y="3107"/>
                  </a:lnTo>
                  <a:lnTo>
                    <a:pt x="1510" y="3099"/>
                  </a:lnTo>
                  <a:lnTo>
                    <a:pt x="1569" y="2991"/>
                  </a:lnTo>
                  <a:lnTo>
                    <a:pt x="1574" y="2983"/>
                  </a:lnTo>
                  <a:lnTo>
                    <a:pt x="1638" y="2877"/>
                  </a:lnTo>
                  <a:lnTo>
                    <a:pt x="1643" y="2870"/>
                  </a:lnTo>
                  <a:lnTo>
                    <a:pt x="1710" y="2767"/>
                  </a:lnTo>
                  <a:lnTo>
                    <a:pt x="1715" y="2759"/>
                  </a:lnTo>
                  <a:lnTo>
                    <a:pt x="1786" y="2659"/>
                  </a:lnTo>
                  <a:lnTo>
                    <a:pt x="1792" y="2652"/>
                  </a:lnTo>
                  <a:lnTo>
                    <a:pt x="1866" y="2555"/>
                  </a:lnTo>
                  <a:lnTo>
                    <a:pt x="1872" y="2548"/>
                  </a:lnTo>
                  <a:lnTo>
                    <a:pt x="1950" y="2454"/>
                  </a:lnTo>
                  <a:lnTo>
                    <a:pt x="1956" y="2447"/>
                  </a:lnTo>
                  <a:lnTo>
                    <a:pt x="2038" y="2356"/>
                  </a:lnTo>
                  <a:lnTo>
                    <a:pt x="2044" y="2349"/>
                  </a:lnTo>
                  <a:lnTo>
                    <a:pt x="2129" y="2261"/>
                  </a:lnTo>
                  <a:lnTo>
                    <a:pt x="2135" y="2254"/>
                  </a:lnTo>
                  <a:lnTo>
                    <a:pt x="2223" y="2170"/>
                  </a:lnTo>
                  <a:lnTo>
                    <a:pt x="2230" y="2163"/>
                  </a:lnTo>
                  <a:lnTo>
                    <a:pt x="2321" y="2082"/>
                  </a:lnTo>
                  <a:lnTo>
                    <a:pt x="2328" y="2076"/>
                  </a:lnTo>
                  <a:lnTo>
                    <a:pt x="2422" y="1998"/>
                  </a:lnTo>
                  <a:lnTo>
                    <a:pt x="2429" y="1992"/>
                  </a:lnTo>
                  <a:lnTo>
                    <a:pt x="2526" y="1917"/>
                  </a:lnTo>
                  <a:lnTo>
                    <a:pt x="2534" y="1912"/>
                  </a:lnTo>
                  <a:lnTo>
                    <a:pt x="2633" y="1841"/>
                  </a:lnTo>
                  <a:lnTo>
                    <a:pt x="2641" y="1836"/>
                  </a:lnTo>
                  <a:lnTo>
                    <a:pt x="2744" y="1768"/>
                  </a:lnTo>
                  <a:lnTo>
                    <a:pt x="2752" y="1763"/>
                  </a:lnTo>
                  <a:lnTo>
                    <a:pt x="2857" y="1700"/>
                  </a:lnTo>
                  <a:lnTo>
                    <a:pt x="2865" y="1695"/>
                  </a:lnTo>
                  <a:lnTo>
                    <a:pt x="2973" y="1636"/>
                  </a:lnTo>
                  <a:lnTo>
                    <a:pt x="2981" y="1631"/>
                  </a:lnTo>
                  <a:lnTo>
                    <a:pt x="3091" y="1576"/>
                  </a:lnTo>
                  <a:lnTo>
                    <a:pt x="3099" y="1572"/>
                  </a:lnTo>
                  <a:lnTo>
                    <a:pt x="3211" y="1521"/>
                  </a:lnTo>
                  <a:lnTo>
                    <a:pt x="3219" y="1517"/>
                  </a:lnTo>
                  <a:lnTo>
                    <a:pt x="3332" y="1471"/>
                  </a:lnTo>
                  <a:lnTo>
                    <a:pt x="3341" y="1467"/>
                  </a:lnTo>
                  <a:lnTo>
                    <a:pt x="3455" y="1425"/>
                  </a:lnTo>
                  <a:lnTo>
                    <a:pt x="3464" y="1422"/>
                  </a:lnTo>
                  <a:lnTo>
                    <a:pt x="3580" y="1384"/>
                  </a:lnTo>
                  <a:lnTo>
                    <a:pt x="3589" y="1381"/>
                  </a:lnTo>
                  <a:lnTo>
                    <a:pt x="3706" y="1347"/>
                  </a:lnTo>
                  <a:lnTo>
                    <a:pt x="3715" y="1345"/>
                  </a:lnTo>
                  <a:lnTo>
                    <a:pt x="3834" y="1315"/>
                  </a:lnTo>
                  <a:lnTo>
                    <a:pt x="3843" y="1313"/>
                  </a:lnTo>
                  <a:lnTo>
                    <a:pt x="3962" y="1288"/>
                  </a:lnTo>
                  <a:lnTo>
                    <a:pt x="3971" y="1287"/>
                  </a:lnTo>
                  <a:lnTo>
                    <a:pt x="4092" y="1266"/>
                  </a:lnTo>
                  <a:lnTo>
                    <a:pt x="4101" y="1265"/>
                  </a:lnTo>
                  <a:lnTo>
                    <a:pt x="4222" y="1249"/>
                  </a:lnTo>
                  <a:lnTo>
                    <a:pt x="4232" y="1248"/>
                  </a:lnTo>
                  <a:lnTo>
                    <a:pt x="4353" y="1236"/>
                  </a:lnTo>
                  <a:lnTo>
                    <a:pt x="4363" y="1236"/>
                  </a:lnTo>
                  <a:lnTo>
                    <a:pt x="4485" y="1229"/>
                  </a:lnTo>
                  <a:lnTo>
                    <a:pt x="4494" y="1228"/>
                  </a:lnTo>
                  <a:lnTo>
                    <a:pt x="4617" y="1226"/>
                  </a:lnTo>
                  <a:lnTo>
                    <a:pt x="4627" y="1226"/>
                  </a:lnTo>
                  <a:lnTo>
                    <a:pt x="4750" y="1228"/>
                  </a:lnTo>
                  <a:lnTo>
                    <a:pt x="4759" y="1229"/>
                  </a:lnTo>
                  <a:lnTo>
                    <a:pt x="4882" y="1236"/>
                  </a:lnTo>
                  <a:lnTo>
                    <a:pt x="4891" y="1236"/>
                  </a:lnTo>
                  <a:lnTo>
                    <a:pt x="5013" y="1248"/>
                  </a:lnTo>
                  <a:lnTo>
                    <a:pt x="5022" y="1249"/>
                  </a:lnTo>
                  <a:lnTo>
                    <a:pt x="5144" y="1265"/>
                  </a:lnTo>
                  <a:lnTo>
                    <a:pt x="5153" y="1266"/>
                  </a:lnTo>
                  <a:lnTo>
                    <a:pt x="5273" y="1287"/>
                  </a:lnTo>
                  <a:lnTo>
                    <a:pt x="5282" y="1288"/>
                  </a:lnTo>
                  <a:lnTo>
                    <a:pt x="5402" y="1313"/>
                  </a:lnTo>
                  <a:lnTo>
                    <a:pt x="5411" y="1315"/>
                  </a:lnTo>
                  <a:lnTo>
                    <a:pt x="5529" y="1345"/>
                  </a:lnTo>
                  <a:lnTo>
                    <a:pt x="5538" y="1347"/>
                  </a:lnTo>
                  <a:lnTo>
                    <a:pt x="5656" y="1381"/>
                  </a:lnTo>
                  <a:lnTo>
                    <a:pt x="5665" y="1384"/>
                  </a:lnTo>
                  <a:lnTo>
                    <a:pt x="5781" y="1422"/>
                  </a:lnTo>
                  <a:lnTo>
                    <a:pt x="5789" y="1425"/>
                  </a:lnTo>
                  <a:lnTo>
                    <a:pt x="5904" y="1467"/>
                  </a:lnTo>
                  <a:lnTo>
                    <a:pt x="5913" y="1471"/>
                  </a:lnTo>
                  <a:lnTo>
                    <a:pt x="6026" y="1517"/>
                  </a:lnTo>
                  <a:lnTo>
                    <a:pt x="6034" y="1521"/>
                  </a:lnTo>
                  <a:lnTo>
                    <a:pt x="6146" y="1572"/>
                  </a:lnTo>
                  <a:lnTo>
                    <a:pt x="6154" y="1576"/>
                  </a:lnTo>
                  <a:lnTo>
                    <a:pt x="6264" y="1631"/>
                  </a:lnTo>
                  <a:lnTo>
                    <a:pt x="6272" y="1636"/>
                  </a:lnTo>
                  <a:lnTo>
                    <a:pt x="6380" y="1695"/>
                  </a:lnTo>
                  <a:lnTo>
                    <a:pt x="6388" y="1700"/>
                  </a:lnTo>
                  <a:lnTo>
                    <a:pt x="6493" y="1763"/>
                  </a:lnTo>
                  <a:lnTo>
                    <a:pt x="6501" y="1768"/>
                  </a:lnTo>
                  <a:lnTo>
                    <a:pt x="6604" y="1836"/>
                  </a:lnTo>
                  <a:lnTo>
                    <a:pt x="6612" y="1841"/>
                  </a:lnTo>
                  <a:lnTo>
                    <a:pt x="6711" y="1912"/>
                  </a:lnTo>
                  <a:lnTo>
                    <a:pt x="6719" y="1917"/>
                  </a:lnTo>
                  <a:lnTo>
                    <a:pt x="6816" y="1992"/>
                  </a:lnTo>
                  <a:lnTo>
                    <a:pt x="6823" y="1998"/>
                  </a:lnTo>
                  <a:lnTo>
                    <a:pt x="6917" y="2076"/>
                  </a:lnTo>
                  <a:lnTo>
                    <a:pt x="6924" y="2082"/>
                  </a:lnTo>
                  <a:lnTo>
                    <a:pt x="7015" y="2163"/>
                  </a:lnTo>
                  <a:lnTo>
                    <a:pt x="7022" y="2170"/>
                  </a:lnTo>
                  <a:lnTo>
                    <a:pt x="7110" y="2254"/>
                  </a:lnTo>
                  <a:lnTo>
                    <a:pt x="7116" y="2261"/>
                  </a:lnTo>
                  <a:lnTo>
                    <a:pt x="7201" y="2349"/>
                  </a:lnTo>
                  <a:lnTo>
                    <a:pt x="7207" y="2356"/>
                  </a:lnTo>
                  <a:lnTo>
                    <a:pt x="7289" y="2447"/>
                  </a:lnTo>
                  <a:lnTo>
                    <a:pt x="7295" y="2454"/>
                  </a:lnTo>
                  <a:lnTo>
                    <a:pt x="7373" y="2548"/>
                  </a:lnTo>
                  <a:lnTo>
                    <a:pt x="7378" y="2555"/>
                  </a:lnTo>
                  <a:lnTo>
                    <a:pt x="7453" y="2652"/>
                  </a:lnTo>
                  <a:lnTo>
                    <a:pt x="7458" y="2660"/>
                  </a:lnTo>
                  <a:lnTo>
                    <a:pt x="7529" y="2760"/>
                  </a:lnTo>
                  <a:lnTo>
                    <a:pt x="7535" y="2767"/>
                  </a:lnTo>
                  <a:lnTo>
                    <a:pt x="7602" y="2870"/>
                  </a:lnTo>
                  <a:lnTo>
                    <a:pt x="7607" y="2878"/>
                  </a:lnTo>
                  <a:lnTo>
                    <a:pt x="7670" y="2983"/>
                  </a:lnTo>
                  <a:lnTo>
                    <a:pt x="7675" y="2991"/>
                  </a:lnTo>
                  <a:lnTo>
                    <a:pt x="7734" y="3099"/>
                  </a:lnTo>
                  <a:lnTo>
                    <a:pt x="7739" y="3107"/>
                  </a:lnTo>
                  <a:lnTo>
                    <a:pt x="7794" y="3217"/>
                  </a:lnTo>
                  <a:lnTo>
                    <a:pt x="7798" y="3225"/>
                  </a:lnTo>
                  <a:lnTo>
                    <a:pt x="7849" y="3336"/>
                  </a:lnTo>
                  <a:lnTo>
                    <a:pt x="7853" y="3345"/>
                  </a:lnTo>
                  <a:lnTo>
                    <a:pt x="7900" y="3458"/>
                  </a:lnTo>
                  <a:lnTo>
                    <a:pt x="7903" y="3467"/>
                  </a:lnTo>
                  <a:lnTo>
                    <a:pt x="7946" y="3581"/>
                  </a:lnTo>
                  <a:lnTo>
                    <a:pt x="7949" y="3590"/>
                  </a:lnTo>
                  <a:lnTo>
                    <a:pt x="7987" y="3706"/>
                  </a:lnTo>
                  <a:lnTo>
                    <a:pt x="7990" y="3715"/>
                  </a:lnTo>
                  <a:lnTo>
                    <a:pt x="8024" y="3832"/>
                  </a:lnTo>
                  <a:lnTo>
                    <a:pt x="8026" y="3841"/>
                  </a:lnTo>
                  <a:lnTo>
                    <a:pt x="8056" y="3960"/>
                  </a:lnTo>
                  <a:lnTo>
                    <a:pt x="8058" y="3969"/>
                  </a:lnTo>
                  <a:lnTo>
                    <a:pt x="8083" y="4088"/>
                  </a:lnTo>
                  <a:lnTo>
                    <a:pt x="8084" y="4097"/>
                  </a:lnTo>
                  <a:lnTo>
                    <a:pt x="8105" y="4218"/>
                  </a:lnTo>
                  <a:lnTo>
                    <a:pt x="8106" y="4227"/>
                  </a:lnTo>
                  <a:lnTo>
                    <a:pt x="8122" y="4348"/>
                  </a:lnTo>
                  <a:lnTo>
                    <a:pt x="8123" y="4358"/>
                  </a:lnTo>
                  <a:lnTo>
                    <a:pt x="8135" y="4479"/>
                  </a:lnTo>
                  <a:lnTo>
                    <a:pt x="8135" y="4489"/>
                  </a:lnTo>
                  <a:close/>
                  <a:moveTo>
                    <a:pt x="6154" y="7920"/>
                  </a:moveTo>
                  <a:lnTo>
                    <a:pt x="6146" y="7924"/>
                  </a:lnTo>
                  <a:lnTo>
                    <a:pt x="6034" y="7975"/>
                  </a:lnTo>
                  <a:lnTo>
                    <a:pt x="6031" y="7977"/>
                  </a:lnTo>
                  <a:lnTo>
                    <a:pt x="6031" y="8374"/>
                  </a:lnTo>
                  <a:lnTo>
                    <a:pt x="8500" y="8374"/>
                  </a:lnTo>
                  <a:lnTo>
                    <a:pt x="8500" y="6887"/>
                  </a:lnTo>
                  <a:lnTo>
                    <a:pt x="8650" y="6887"/>
                  </a:lnTo>
                  <a:lnTo>
                    <a:pt x="8666" y="6886"/>
                  </a:lnTo>
                  <a:lnTo>
                    <a:pt x="8682" y="6883"/>
                  </a:lnTo>
                  <a:lnTo>
                    <a:pt x="8698" y="6877"/>
                  </a:lnTo>
                  <a:lnTo>
                    <a:pt x="8712" y="6870"/>
                  </a:lnTo>
                  <a:lnTo>
                    <a:pt x="8726" y="6861"/>
                  </a:lnTo>
                  <a:lnTo>
                    <a:pt x="8738" y="6850"/>
                  </a:lnTo>
                  <a:lnTo>
                    <a:pt x="8749" y="6838"/>
                  </a:lnTo>
                  <a:lnTo>
                    <a:pt x="8758" y="6824"/>
                  </a:lnTo>
                  <a:lnTo>
                    <a:pt x="8765" y="6810"/>
                  </a:lnTo>
                  <a:lnTo>
                    <a:pt x="8771" y="6794"/>
                  </a:lnTo>
                  <a:lnTo>
                    <a:pt x="8774" y="6778"/>
                  </a:lnTo>
                  <a:lnTo>
                    <a:pt x="8775" y="6762"/>
                  </a:lnTo>
                  <a:lnTo>
                    <a:pt x="8774" y="6746"/>
                  </a:lnTo>
                  <a:lnTo>
                    <a:pt x="8771" y="6730"/>
                  </a:lnTo>
                  <a:lnTo>
                    <a:pt x="8765" y="6714"/>
                  </a:lnTo>
                  <a:lnTo>
                    <a:pt x="8758" y="6700"/>
                  </a:lnTo>
                  <a:lnTo>
                    <a:pt x="8749" y="6686"/>
                  </a:lnTo>
                  <a:lnTo>
                    <a:pt x="8738" y="6674"/>
                  </a:lnTo>
                  <a:lnTo>
                    <a:pt x="8726" y="6663"/>
                  </a:lnTo>
                  <a:lnTo>
                    <a:pt x="8712" y="6654"/>
                  </a:lnTo>
                  <a:lnTo>
                    <a:pt x="8698" y="6647"/>
                  </a:lnTo>
                  <a:lnTo>
                    <a:pt x="8682" y="6641"/>
                  </a:lnTo>
                  <a:lnTo>
                    <a:pt x="8666" y="6638"/>
                  </a:lnTo>
                  <a:lnTo>
                    <a:pt x="8650" y="6637"/>
                  </a:lnTo>
                  <a:lnTo>
                    <a:pt x="8500" y="6637"/>
                  </a:lnTo>
                  <a:lnTo>
                    <a:pt x="8500" y="6157"/>
                  </a:lnTo>
                  <a:lnTo>
                    <a:pt x="7851" y="6157"/>
                  </a:lnTo>
                  <a:lnTo>
                    <a:pt x="7849" y="6160"/>
                  </a:lnTo>
                  <a:lnTo>
                    <a:pt x="7798" y="6271"/>
                  </a:lnTo>
                  <a:lnTo>
                    <a:pt x="7794" y="6280"/>
                  </a:lnTo>
                  <a:lnTo>
                    <a:pt x="7739" y="6389"/>
                  </a:lnTo>
                  <a:lnTo>
                    <a:pt x="7734" y="6398"/>
                  </a:lnTo>
                  <a:lnTo>
                    <a:pt x="7675" y="6505"/>
                  </a:lnTo>
                  <a:lnTo>
                    <a:pt x="7670" y="6513"/>
                  </a:lnTo>
                  <a:lnTo>
                    <a:pt x="7607" y="6618"/>
                  </a:lnTo>
                  <a:lnTo>
                    <a:pt x="7602" y="6626"/>
                  </a:lnTo>
                  <a:lnTo>
                    <a:pt x="7595" y="6637"/>
                  </a:lnTo>
                  <a:lnTo>
                    <a:pt x="5881" y="6637"/>
                  </a:lnTo>
                  <a:lnTo>
                    <a:pt x="5865" y="6638"/>
                  </a:lnTo>
                  <a:lnTo>
                    <a:pt x="5849" y="6641"/>
                  </a:lnTo>
                  <a:lnTo>
                    <a:pt x="5833" y="6647"/>
                  </a:lnTo>
                  <a:lnTo>
                    <a:pt x="5818" y="6654"/>
                  </a:lnTo>
                  <a:lnTo>
                    <a:pt x="5805" y="6663"/>
                  </a:lnTo>
                  <a:lnTo>
                    <a:pt x="5793" y="6674"/>
                  </a:lnTo>
                  <a:lnTo>
                    <a:pt x="5782" y="6686"/>
                  </a:lnTo>
                  <a:lnTo>
                    <a:pt x="5773" y="6700"/>
                  </a:lnTo>
                  <a:lnTo>
                    <a:pt x="5766" y="6714"/>
                  </a:lnTo>
                  <a:lnTo>
                    <a:pt x="5760" y="6730"/>
                  </a:lnTo>
                  <a:lnTo>
                    <a:pt x="5757" y="6746"/>
                  </a:lnTo>
                  <a:lnTo>
                    <a:pt x="5756" y="6762"/>
                  </a:lnTo>
                  <a:lnTo>
                    <a:pt x="5757" y="6778"/>
                  </a:lnTo>
                  <a:lnTo>
                    <a:pt x="5760" y="6794"/>
                  </a:lnTo>
                  <a:lnTo>
                    <a:pt x="5766" y="6810"/>
                  </a:lnTo>
                  <a:lnTo>
                    <a:pt x="5773" y="6824"/>
                  </a:lnTo>
                  <a:lnTo>
                    <a:pt x="5782" y="6838"/>
                  </a:lnTo>
                  <a:lnTo>
                    <a:pt x="5793" y="6850"/>
                  </a:lnTo>
                  <a:lnTo>
                    <a:pt x="5805" y="6861"/>
                  </a:lnTo>
                  <a:lnTo>
                    <a:pt x="5818" y="6870"/>
                  </a:lnTo>
                  <a:lnTo>
                    <a:pt x="5833" y="6877"/>
                  </a:lnTo>
                  <a:lnTo>
                    <a:pt x="5849" y="6883"/>
                  </a:lnTo>
                  <a:lnTo>
                    <a:pt x="5865" y="6886"/>
                  </a:lnTo>
                  <a:lnTo>
                    <a:pt x="5881" y="6887"/>
                  </a:lnTo>
                  <a:lnTo>
                    <a:pt x="6031" y="6887"/>
                  </a:lnTo>
                  <a:lnTo>
                    <a:pt x="6031" y="7422"/>
                  </a:lnTo>
                  <a:lnTo>
                    <a:pt x="6035" y="7420"/>
                  </a:lnTo>
                  <a:lnTo>
                    <a:pt x="6134" y="7365"/>
                  </a:lnTo>
                  <a:lnTo>
                    <a:pt x="6231" y="7307"/>
                  </a:lnTo>
                  <a:lnTo>
                    <a:pt x="6326" y="7245"/>
                  </a:lnTo>
                  <a:lnTo>
                    <a:pt x="6418" y="7179"/>
                  </a:lnTo>
                  <a:lnTo>
                    <a:pt x="6507" y="7111"/>
                  </a:lnTo>
                  <a:lnTo>
                    <a:pt x="6594" y="7039"/>
                  </a:lnTo>
                  <a:lnTo>
                    <a:pt x="6678" y="6964"/>
                  </a:lnTo>
                  <a:lnTo>
                    <a:pt x="6758" y="6887"/>
                  </a:lnTo>
                  <a:lnTo>
                    <a:pt x="7420" y="6887"/>
                  </a:lnTo>
                  <a:lnTo>
                    <a:pt x="7378" y="6941"/>
                  </a:lnTo>
                  <a:lnTo>
                    <a:pt x="7373" y="6949"/>
                  </a:lnTo>
                  <a:lnTo>
                    <a:pt x="7295" y="7043"/>
                  </a:lnTo>
                  <a:lnTo>
                    <a:pt x="7289" y="7050"/>
                  </a:lnTo>
                  <a:lnTo>
                    <a:pt x="7207" y="7141"/>
                  </a:lnTo>
                  <a:lnTo>
                    <a:pt x="7201" y="7148"/>
                  </a:lnTo>
                  <a:lnTo>
                    <a:pt x="7116" y="7236"/>
                  </a:lnTo>
                  <a:lnTo>
                    <a:pt x="7110" y="7242"/>
                  </a:lnTo>
                  <a:lnTo>
                    <a:pt x="7022" y="7327"/>
                  </a:lnTo>
                  <a:lnTo>
                    <a:pt x="7015" y="7333"/>
                  </a:lnTo>
                  <a:lnTo>
                    <a:pt x="6924" y="7414"/>
                  </a:lnTo>
                  <a:lnTo>
                    <a:pt x="6917" y="7421"/>
                  </a:lnTo>
                  <a:lnTo>
                    <a:pt x="6823" y="7499"/>
                  </a:lnTo>
                  <a:lnTo>
                    <a:pt x="6816" y="7504"/>
                  </a:lnTo>
                  <a:lnTo>
                    <a:pt x="6719" y="7579"/>
                  </a:lnTo>
                  <a:lnTo>
                    <a:pt x="6711" y="7584"/>
                  </a:lnTo>
                  <a:lnTo>
                    <a:pt x="6611" y="7655"/>
                  </a:lnTo>
                  <a:lnTo>
                    <a:pt x="6604" y="7661"/>
                  </a:lnTo>
                  <a:lnTo>
                    <a:pt x="6501" y="7728"/>
                  </a:lnTo>
                  <a:lnTo>
                    <a:pt x="6493" y="7733"/>
                  </a:lnTo>
                  <a:lnTo>
                    <a:pt x="6388" y="7796"/>
                  </a:lnTo>
                  <a:lnTo>
                    <a:pt x="6380" y="7801"/>
                  </a:lnTo>
                  <a:lnTo>
                    <a:pt x="6272" y="7860"/>
                  </a:lnTo>
                  <a:lnTo>
                    <a:pt x="6264" y="7865"/>
                  </a:lnTo>
                  <a:lnTo>
                    <a:pt x="6154" y="7920"/>
                  </a:lnTo>
                  <a:close/>
                  <a:moveTo>
                    <a:pt x="6196" y="5851"/>
                  </a:moveTo>
                  <a:lnTo>
                    <a:pt x="6196" y="5854"/>
                  </a:lnTo>
                  <a:lnTo>
                    <a:pt x="6195" y="5857"/>
                  </a:lnTo>
                  <a:lnTo>
                    <a:pt x="7434" y="5857"/>
                  </a:lnTo>
                  <a:lnTo>
                    <a:pt x="7436" y="5851"/>
                  </a:lnTo>
                  <a:lnTo>
                    <a:pt x="7476" y="5746"/>
                  </a:lnTo>
                  <a:lnTo>
                    <a:pt x="7511" y="5639"/>
                  </a:lnTo>
                  <a:lnTo>
                    <a:pt x="7542" y="5530"/>
                  </a:lnTo>
                  <a:lnTo>
                    <a:pt x="7569" y="5421"/>
                  </a:lnTo>
                  <a:lnTo>
                    <a:pt x="7592" y="5311"/>
                  </a:lnTo>
                  <a:lnTo>
                    <a:pt x="7611" y="5200"/>
                  </a:lnTo>
                  <a:lnTo>
                    <a:pt x="7626" y="5088"/>
                  </a:lnTo>
                  <a:lnTo>
                    <a:pt x="7636" y="4975"/>
                  </a:lnTo>
                  <a:lnTo>
                    <a:pt x="7641" y="4898"/>
                  </a:lnTo>
                  <a:lnTo>
                    <a:pt x="6281" y="4898"/>
                  </a:lnTo>
                  <a:lnTo>
                    <a:pt x="6279" y="4998"/>
                  </a:lnTo>
                  <a:lnTo>
                    <a:pt x="6279" y="5000"/>
                  </a:lnTo>
                  <a:lnTo>
                    <a:pt x="6273" y="5122"/>
                  </a:lnTo>
                  <a:lnTo>
                    <a:pt x="6273" y="5125"/>
                  </a:lnTo>
                  <a:lnTo>
                    <a:pt x="6266" y="5246"/>
                  </a:lnTo>
                  <a:lnTo>
                    <a:pt x="6266" y="5249"/>
                  </a:lnTo>
                  <a:lnTo>
                    <a:pt x="6256" y="5369"/>
                  </a:lnTo>
                  <a:lnTo>
                    <a:pt x="6256" y="5372"/>
                  </a:lnTo>
                  <a:lnTo>
                    <a:pt x="6244" y="5491"/>
                  </a:lnTo>
                  <a:lnTo>
                    <a:pt x="6244" y="5494"/>
                  </a:lnTo>
                  <a:lnTo>
                    <a:pt x="6230" y="5612"/>
                  </a:lnTo>
                  <a:lnTo>
                    <a:pt x="6230" y="5615"/>
                  </a:lnTo>
                  <a:lnTo>
                    <a:pt x="6214" y="5732"/>
                  </a:lnTo>
                  <a:lnTo>
                    <a:pt x="6214" y="5735"/>
                  </a:lnTo>
                  <a:lnTo>
                    <a:pt x="6196" y="5851"/>
                  </a:lnTo>
                  <a:close/>
                  <a:moveTo>
                    <a:pt x="6279" y="4499"/>
                  </a:moveTo>
                  <a:lnTo>
                    <a:pt x="6281" y="4598"/>
                  </a:lnTo>
                  <a:lnTo>
                    <a:pt x="7641" y="4598"/>
                  </a:lnTo>
                  <a:lnTo>
                    <a:pt x="7636" y="4522"/>
                  </a:lnTo>
                  <a:lnTo>
                    <a:pt x="7626" y="4409"/>
                  </a:lnTo>
                  <a:lnTo>
                    <a:pt x="7611" y="4297"/>
                  </a:lnTo>
                  <a:lnTo>
                    <a:pt x="7592" y="4186"/>
                  </a:lnTo>
                  <a:lnTo>
                    <a:pt x="7569" y="4076"/>
                  </a:lnTo>
                  <a:lnTo>
                    <a:pt x="7542" y="3966"/>
                  </a:lnTo>
                  <a:lnTo>
                    <a:pt x="7511" y="3858"/>
                  </a:lnTo>
                  <a:lnTo>
                    <a:pt x="7476" y="3751"/>
                  </a:lnTo>
                  <a:lnTo>
                    <a:pt x="7436" y="3645"/>
                  </a:lnTo>
                  <a:lnTo>
                    <a:pt x="7393" y="3541"/>
                  </a:lnTo>
                  <a:lnTo>
                    <a:pt x="7346" y="3438"/>
                  </a:lnTo>
                  <a:lnTo>
                    <a:pt x="7295" y="3337"/>
                  </a:lnTo>
                  <a:lnTo>
                    <a:pt x="7240" y="3237"/>
                  </a:lnTo>
                  <a:lnTo>
                    <a:pt x="7181" y="3140"/>
                  </a:lnTo>
                  <a:lnTo>
                    <a:pt x="7175" y="3132"/>
                  </a:lnTo>
                  <a:lnTo>
                    <a:pt x="7160" y="3135"/>
                  </a:lnTo>
                  <a:lnTo>
                    <a:pt x="7140" y="3136"/>
                  </a:lnTo>
                  <a:lnTo>
                    <a:pt x="6091" y="3136"/>
                  </a:lnTo>
                  <a:lnTo>
                    <a:pt x="6103" y="3183"/>
                  </a:lnTo>
                  <a:lnTo>
                    <a:pt x="6104" y="3186"/>
                  </a:lnTo>
                  <a:lnTo>
                    <a:pt x="6129" y="3295"/>
                  </a:lnTo>
                  <a:lnTo>
                    <a:pt x="6130" y="3298"/>
                  </a:lnTo>
                  <a:lnTo>
                    <a:pt x="6153" y="3410"/>
                  </a:lnTo>
                  <a:lnTo>
                    <a:pt x="6154" y="3412"/>
                  </a:lnTo>
                  <a:lnTo>
                    <a:pt x="6176" y="3525"/>
                  </a:lnTo>
                  <a:lnTo>
                    <a:pt x="6176" y="3528"/>
                  </a:lnTo>
                  <a:lnTo>
                    <a:pt x="6196" y="3643"/>
                  </a:lnTo>
                  <a:lnTo>
                    <a:pt x="6196" y="3646"/>
                  </a:lnTo>
                  <a:lnTo>
                    <a:pt x="6214" y="3762"/>
                  </a:lnTo>
                  <a:lnTo>
                    <a:pt x="6214" y="3764"/>
                  </a:lnTo>
                  <a:lnTo>
                    <a:pt x="6230" y="3882"/>
                  </a:lnTo>
                  <a:lnTo>
                    <a:pt x="6230" y="3884"/>
                  </a:lnTo>
                  <a:lnTo>
                    <a:pt x="6244" y="4003"/>
                  </a:lnTo>
                  <a:lnTo>
                    <a:pt x="6244" y="4005"/>
                  </a:lnTo>
                  <a:lnTo>
                    <a:pt x="6256" y="4125"/>
                  </a:lnTo>
                  <a:lnTo>
                    <a:pt x="6256" y="4128"/>
                  </a:lnTo>
                  <a:lnTo>
                    <a:pt x="6266" y="4248"/>
                  </a:lnTo>
                  <a:lnTo>
                    <a:pt x="6266" y="4251"/>
                  </a:lnTo>
                  <a:lnTo>
                    <a:pt x="6273" y="4372"/>
                  </a:lnTo>
                  <a:lnTo>
                    <a:pt x="6273" y="4374"/>
                  </a:lnTo>
                  <a:lnTo>
                    <a:pt x="6279" y="4496"/>
                  </a:lnTo>
                  <a:lnTo>
                    <a:pt x="6279" y="4499"/>
                  </a:lnTo>
                  <a:close/>
                  <a:moveTo>
                    <a:pt x="6104" y="6311"/>
                  </a:moveTo>
                  <a:lnTo>
                    <a:pt x="6103" y="6314"/>
                  </a:lnTo>
                  <a:lnTo>
                    <a:pt x="6091" y="6360"/>
                  </a:lnTo>
                  <a:lnTo>
                    <a:pt x="7140" y="6360"/>
                  </a:lnTo>
                  <a:lnTo>
                    <a:pt x="7160" y="6361"/>
                  </a:lnTo>
                  <a:lnTo>
                    <a:pt x="7176" y="6364"/>
                  </a:lnTo>
                  <a:lnTo>
                    <a:pt x="7181" y="6356"/>
                  </a:lnTo>
                  <a:lnTo>
                    <a:pt x="7240" y="6259"/>
                  </a:lnTo>
                  <a:lnTo>
                    <a:pt x="7295" y="6159"/>
                  </a:lnTo>
                  <a:lnTo>
                    <a:pt x="7296" y="6157"/>
                  </a:lnTo>
                  <a:lnTo>
                    <a:pt x="6139" y="6157"/>
                  </a:lnTo>
                  <a:lnTo>
                    <a:pt x="6130" y="6198"/>
                  </a:lnTo>
                  <a:lnTo>
                    <a:pt x="6129" y="6201"/>
                  </a:lnTo>
                  <a:lnTo>
                    <a:pt x="6104" y="6311"/>
                  </a:lnTo>
                  <a:close/>
                  <a:moveTo>
                    <a:pt x="5980" y="2758"/>
                  </a:moveTo>
                  <a:lnTo>
                    <a:pt x="6005" y="2836"/>
                  </a:lnTo>
                  <a:lnTo>
                    <a:pt x="6962" y="2836"/>
                  </a:lnTo>
                  <a:lnTo>
                    <a:pt x="6913" y="2776"/>
                  </a:lnTo>
                  <a:lnTo>
                    <a:pt x="6838" y="2692"/>
                  </a:lnTo>
                  <a:lnTo>
                    <a:pt x="6759" y="2611"/>
                  </a:lnTo>
                  <a:lnTo>
                    <a:pt x="6678" y="2533"/>
                  </a:lnTo>
                  <a:lnTo>
                    <a:pt x="6594" y="2457"/>
                  </a:lnTo>
                  <a:lnTo>
                    <a:pt x="6507" y="2385"/>
                  </a:lnTo>
                  <a:lnTo>
                    <a:pt x="6418" y="2317"/>
                  </a:lnTo>
                  <a:lnTo>
                    <a:pt x="6326" y="2251"/>
                  </a:lnTo>
                  <a:lnTo>
                    <a:pt x="6231" y="2189"/>
                  </a:lnTo>
                  <a:lnTo>
                    <a:pt x="6134" y="2131"/>
                  </a:lnTo>
                  <a:lnTo>
                    <a:pt x="6035" y="2076"/>
                  </a:lnTo>
                  <a:lnTo>
                    <a:pt x="5933" y="2025"/>
                  </a:lnTo>
                  <a:lnTo>
                    <a:pt x="5830" y="1978"/>
                  </a:lnTo>
                  <a:lnTo>
                    <a:pt x="5726" y="1934"/>
                  </a:lnTo>
                  <a:lnTo>
                    <a:pt x="5620" y="1895"/>
                  </a:lnTo>
                  <a:lnTo>
                    <a:pt x="5530" y="1866"/>
                  </a:lnTo>
                  <a:lnTo>
                    <a:pt x="5546" y="1886"/>
                  </a:lnTo>
                  <a:lnTo>
                    <a:pt x="5549" y="1891"/>
                  </a:lnTo>
                  <a:lnTo>
                    <a:pt x="5596" y="1958"/>
                  </a:lnTo>
                  <a:lnTo>
                    <a:pt x="5600" y="1963"/>
                  </a:lnTo>
                  <a:lnTo>
                    <a:pt x="5646" y="2034"/>
                  </a:lnTo>
                  <a:lnTo>
                    <a:pt x="5648" y="2038"/>
                  </a:lnTo>
                  <a:lnTo>
                    <a:pt x="5693" y="2113"/>
                  </a:lnTo>
                  <a:lnTo>
                    <a:pt x="5696" y="2117"/>
                  </a:lnTo>
                  <a:lnTo>
                    <a:pt x="5739" y="2195"/>
                  </a:lnTo>
                  <a:lnTo>
                    <a:pt x="5741" y="2199"/>
                  </a:lnTo>
                  <a:lnTo>
                    <a:pt x="5783" y="2281"/>
                  </a:lnTo>
                  <a:lnTo>
                    <a:pt x="5785" y="2285"/>
                  </a:lnTo>
                  <a:lnTo>
                    <a:pt x="5826" y="2370"/>
                  </a:lnTo>
                  <a:lnTo>
                    <a:pt x="5827" y="2373"/>
                  </a:lnTo>
                  <a:lnTo>
                    <a:pt x="5867" y="2461"/>
                  </a:lnTo>
                  <a:lnTo>
                    <a:pt x="5868" y="2465"/>
                  </a:lnTo>
                  <a:lnTo>
                    <a:pt x="5906" y="2556"/>
                  </a:lnTo>
                  <a:lnTo>
                    <a:pt x="5907" y="2560"/>
                  </a:lnTo>
                  <a:lnTo>
                    <a:pt x="5943" y="2654"/>
                  </a:lnTo>
                  <a:lnTo>
                    <a:pt x="5944" y="2657"/>
                  </a:lnTo>
                  <a:lnTo>
                    <a:pt x="5979" y="2754"/>
                  </a:lnTo>
                  <a:lnTo>
                    <a:pt x="5980" y="2758"/>
                  </a:lnTo>
                  <a:close/>
                  <a:moveTo>
                    <a:pt x="5966" y="5226"/>
                  </a:moveTo>
                  <a:lnTo>
                    <a:pt x="5974" y="5108"/>
                  </a:lnTo>
                  <a:lnTo>
                    <a:pt x="5979" y="4988"/>
                  </a:lnTo>
                  <a:lnTo>
                    <a:pt x="5981" y="4898"/>
                  </a:lnTo>
                  <a:lnTo>
                    <a:pt x="3264" y="4898"/>
                  </a:lnTo>
                  <a:lnTo>
                    <a:pt x="3266" y="4988"/>
                  </a:lnTo>
                  <a:lnTo>
                    <a:pt x="3271" y="5108"/>
                  </a:lnTo>
                  <a:lnTo>
                    <a:pt x="3279" y="5226"/>
                  </a:lnTo>
                  <a:lnTo>
                    <a:pt x="3288" y="5344"/>
                  </a:lnTo>
                  <a:lnTo>
                    <a:pt x="3299" y="5461"/>
                  </a:lnTo>
                  <a:lnTo>
                    <a:pt x="3312" y="5577"/>
                  </a:lnTo>
                  <a:lnTo>
                    <a:pt x="3328" y="5691"/>
                  </a:lnTo>
                  <a:lnTo>
                    <a:pt x="3345" y="5805"/>
                  </a:lnTo>
                  <a:lnTo>
                    <a:pt x="3364" y="5916"/>
                  </a:lnTo>
                  <a:lnTo>
                    <a:pt x="3385" y="6026"/>
                  </a:lnTo>
                  <a:lnTo>
                    <a:pt x="3408" y="6135"/>
                  </a:lnTo>
                  <a:lnTo>
                    <a:pt x="3432" y="6241"/>
                  </a:lnTo>
                  <a:lnTo>
                    <a:pt x="3459" y="6345"/>
                  </a:lnTo>
                  <a:lnTo>
                    <a:pt x="3463" y="6360"/>
                  </a:lnTo>
                  <a:lnTo>
                    <a:pt x="5731" y="6360"/>
                  </a:lnTo>
                  <a:lnTo>
                    <a:pt x="5731" y="6007"/>
                  </a:lnTo>
                  <a:lnTo>
                    <a:pt x="5732" y="5987"/>
                  </a:lnTo>
                  <a:lnTo>
                    <a:pt x="5736" y="5968"/>
                  </a:lnTo>
                  <a:lnTo>
                    <a:pt x="5742" y="5950"/>
                  </a:lnTo>
                  <a:lnTo>
                    <a:pt x="5751" y="5932"/>
                  </a:lnTo>
                  <a:lnTo>
                    <a:pt x="5762" y="5916"/>
                  </a:lnTo>
                  <a:lnTo>
                    <a:pt x="5775" y="5901"/>
                  </a:lnTo>
                  <a:lnTo>
                    <a:pt x="5790" y="5888"/>
                  </a:lnTo>
                  <a:lnTo>
                    <a:pt x="5806" y="5877"/>
                  </a:lnTo>
                  <a:lnTo>
                    <a:pt x="5824" y="5868"/>
                  </a:lnTo>
                  <a:lnTo>
                    <a:pt x="5842" y="5862"/>
                  </a:lnTo>
                  <a:lnTo>
                    <a:pt x="5861" y="5858"/>
                  </a:lnTo>
                  <a:lnTo>
                    <a:pt x="5881" y="5857"/>
                  </a:lnTo>
                  <a:lnTo>
                    <a:pt x="5891" y="5857"/>
                  </a:lnTo>
                  <a:lnTo>
                    <a:pt x="5900" y="5804"/>
                  </a:lnTo>
                  <a:lnTo>
                    <a:pt x="5917" y="5691"/>
                  </a:lnTo>
                  <a:lnTo>
                    <a:pt x="5933" y="5577"/>
                  </a:lnTo>
                  <a:lnTo>
                    <a:pt x="5946" y="5461"/>
                  </a:lnTo>
                  <a:lnTo>
                    <a:pt x="5957" y="5344"/>
                  </a:lnTo>
                  <a:lnTo>
                    <a:pt x="5966" y="5226"/>
                  </a:lnTo>
                  <a:close/>
                  <a:moveTo>
                    <a:pt x="5812" y="3255"/>
                  </a:moveTo>
                  <a:lnTo>
                    <a:pt x="5785" y="3151"/>
                  </a:lnTo>
                  <a:lnTo>
                    <a:pt x="5781" y="3136"/>
                  </a:lnTo>
                  <a:lnTo>
                    <a:pt x="3463" y="3136"/>
                  </a:lnTo>
                  <a:lnTo>
                    <a:pt x="3459" y="3151"/>
                  </a:lnTo>
                  <a:lnTo>
                    <a:pt x="3432" y="3255"/>
                  </a:lnTo>
                  <a:lnTo>
                    <a:pt x="3408" y="3362"/>
                  </a:lnTo>
                  <a:lnTo>
                    <a:pt x="3385" y="3470"/>
                  </a:lnTo>
                  <a:lnTo>
                    <a:pt x="3364" y="3580"/>
                  </a:lnTo>
                  <a:lnTo>
                    <a:pt x="3345" y="3692"/>
                  </a:lnTo>
                  <a:lnTo>
                    <a:pt x="3328" y="3805"/>
                  </a:lnTo>
                  <a:lnTo>
                    <a:pt x="3312" y="3920"/>
                  </a:lnTo>
                  <a:lnTo>
                    <a:pt x="3299" y="4036"/>
                  </a:lnTo>
                  <a:lnTo>
                    <a:pt x="3288" y="4152"/>
                  </a:lnTo>
                  <a:lnTo>
                    <a:pt x="3279" y="4270"/>
                  </a:lnTo>
                  <a:lnTo>
                    <a:pt x="3271" y="4389"/>
                  </a:lnTo>
                  <a:lnTo>
                    <a:pt x="3266" y="4508"/>
                  </a:lnTo>
                  <a:lnTo>
                    <a:pt x="3264" y="4598"/>
                  </a:lnTo>
                  <a:lnTo>
                    <a:pt x="5981" y="4598"/>
                  </a:lnTo>
                  <a:lnTo>
                    <a:pt x="5979" y="4508"/>
                  </a:lnTo>
                  <a:lnTo>
                    <a:pt x="5974" y="4389"/>
                  </a:lnTo>
                  <a:lnTo>
                    <a:pt x="5966" y="4270"/>
                  </a:lnTo>
                  <a:lnTo>
                    <a:pt x="5957" y="4152"/>
                  </a:lnTo>
                  <a:lnTo>
                    <a:pt x="5946" y="4036"/>
                  </a:lnTo>
                  <a:lnTo>
                    <a:pt x="5933" y="3920"/>
                  </a:lnTo>
                  <a:lnTo>
                    <a:pt x="5917" y="3805"/>
                  </a:lnTo>
                  <a:lnTo>
                    <a:pt x="5900" y="3692"/>
                  </a:lnTo>
                  <a:lnTo>
                    <a:pt x="5881" y="3581"/>
                  </a:lnTo>
                  <a:lnTo>
                    <a:pt x="5860" y="3470"/>
                  </a:lnTo>
                  <a:lnTo>
                    <a:pt x="5837" y="3362"/>
                  </a:lnTo>
                  <a:lnTo>
                    <a:pt x="5812" y="3255"/>
                  </a:lnTo>
                  <a:close/>
                  <a:moveTo>
                    <a:pt x="5549" y="7605"/>
                  </a:moveTo>
                  <a:lnTo>
                    <a:pt x="5546" y="7610"/>
                  </a:lnTo>
                  <a:lnTo>
                    <a:pt x="5529" y="7631"/>
                  </a:lnTo>
                  <a:lnTo>
                    <a:pt x="5620" y="7601"/>
                  </a:lnTo>
                  <a:lnTo>
                    <a:pt x="5726" y="7562"/>
                  </a:lnTo>
                  <a:lnTo>
                    <a:pt x="5731" y="7560"/>
                  </a:lnTo>
                  <a:lnTo>
                    <a:pt x="5731" y="7315"/>
                  </a:lnTo>
                  <a:lnTo>
                    <a:pt x="5696" y="7379"/>
                  </a:lnTo>
                  <a:lnTo>
                    <a:pt x="5693" y="7383"/>
                  </a:lnTo>
                  <a:lnTo>
                    <a:pt x="5648" y="7458"/>
                  </a:lnTo>
                  <a:lnTo>
                    <a:pt x="5646" y="7462"/>
                  </a:lnTo>
                  <a:lnTo>
                    <a:pt x="5600" y="7533"/>
                  </a:lnTo>
                  <a:lnTo>
                    <a:pt x="5596" y="7538"/>
                  </a:lnTo>
                  <a:lnTo>
                    <a:pt x="5549" y="7605"/>
                  </a:lnTo>
                  <a:close/>
                  <a:moveTo>
                    <a:pt x="5628" y="6828"/>
                  </a:moveTo>
                  <a:lnTo>
                    <a:pt x="5662" y="6737"/>
                  </a:lnTo>
                  <a:lnTo>
                    <a:pt x="5689" y="6660"/>
                  </a:lnTo>
                  <a:lnTo>
                    <a:pt x="3555" y="6660"/>
                  </a:lnTo>
                  <a:lnTo>
                    <a:pt x="3582" y="6737"/>
                  </a:lnTo>
                  <a:lnTo>
                    <a:pt x="3617" y="6828"/>
                  </a:lnTo>
                  <a:lnTo>
                    <a:pt x="3653" y="6915"/>
                  </a:lnTo>
                  <a:lnTo>
                    <a:pt x="3691" y="6999"/>
                  </a:lnTo>
                  <a:lnTo>
                    <a:pt x="3729" y="7080"/>
                  </a:lnTo>
                  <a:lnTo>
                    <a:pt x="3769" y="7157"/>
                  </a:lnTo>
                  <a:lnTo>
                    <a:pt x="3810" y="7231"/>
                  </a:lnTo>
                  <a:lnTo>
                    <a:pt x="3852" y="7301"/>
                  </a:lnTo>
                  <a:lnTo>
                    <a:pt x="3896" y="7367"/>
                  </a:lnTo>
                  <a:lnTo>
                    <a:pt x="3939" y="7430"/>
                  </a:lnTo>
                  <a:lnTo>
                    <a:pt x="3984" y="7488"/>
                  </a:lnTo>
                  <a:lnTo>
                    <a:pt x="4030" y="7543"/>
                  </a:lnTo>
                  <a:lnTo>
                    <a:pt x="4076" y="7593"/>
                  </a:lnTo>
                  <a:lnTo>
                    <a:pt x="4122" y="7639"/>
                  </a:lnTo>
                  <a:lnTo>
                    <a:pt x="4168" y="7680"/>
                  </a:lnTo>
                  <a:lnTo>
                    <a:pt x="4214" y="7717"/>
                  </a:lnTo>
                  <a:lnTo>
                    <a:pt x="4258" y="7748"/>
                  </a:lnTo>
                  <a:lnTo>
                    <a:pt x="4283" y="7752"/>
                  </a:lnTo>
                  <a:lnTo>
                    <a:pt x="4396" y="7762"/>
                  </a:lnTo>
                  <a:lnTo>
                    <a:pt x="4509" y="7769"/>
                  </a:lnTo>
                  <a:lnTo>
                    <a:pt x="4622" y="7771"/>
                  </a:lnTo>
                  <a:lnTo>
                    <a:pt x="4736" y="7769"/>
                  </a:lnTo>
                  <a:lnTo>
                    <a:pt x="4849" y="7762"/>
                  </a:lnTo>
                  <a:lnTo>
                    <a:pt x="4961" y="7752"/>
                  </a:lnTo>
                  <a:lnTo>
                    <a:pt x="4987" y="7748"/>
                  </a:lnTo>
                  <a:lnTo>
                    <a:pt x="5031" y="7717"/>
                  </a:lnTo>
                  <a:lnTo>
                    <a:pt x="5077" y="7680"/>
                  </a:lnTo>
                  <a:lnTo>
                    <a:pt x="5123" y="7639"/>
                  </a:lnTo>
                  <a:lnTo>
                    <a:pt x="5169" y="7593"/>
                  </a:lnTo>
                  <a:lnTo>
                    <a:pt x="5215" y="7543"/>
                  </a:lnTo>
                  <a:lnTo>
                    <a:pt x="5261" y="7488"/>
                  </a:lnTo>
                  <a:lnTo>
                    <a:pt x="5306" y="7430"/>
                  </a:lnTo>
                  <a:lnTo>
                    <a:pt x="5349" y="7367"/>
                  </a:lnTo>
                  <a:lnTo>
                    <a:pt x="5393" y="7301"/>
                  </a:lnTo>
                  <a:lnTo>
                    <a:pt x="5435" y="7231"/>
                  </a:lnTo>
                  <a:lnTo>
                    <a:pt x="5476" y="7157"/>
                  </a:lnTo>
                  <a:lnTo>
                    <a:pt x="5516" y="7080"/>
                  </a:lnTo>
                  <a:lnTo>
                    <a:pt x="5554" y="6999"/>
                  </a:lnTo>
                  <a:lnTo>
                    <a:pt x="5592" y="6915"/>
                  </a:lnTo>
                  <a:lnTo>
                    <a:pt x="5628" y="6828"/>
                  </a:lnTo>
                  <a:close/>
                  <a:moveTo>
                    <a:pt x="3617" y="2669"/>
                  </a:moveTo>
                  <a:lnTo>
                    <a:pt x="3582" y="2759"/>
                  </a:lnTo>
                  <a:lnTo>
                    <a:pt x="3555" y="2836"/>
                  </a:lnTo>
                  <a:lnTo>
                    <a:pt x="5689" y="2836"/>
                  </a:lnTo>
                  <a:lnTo>
                    <a:pt x="5662" y="2759"/>
                  </a:lnTo>
                  <a:lnTo>
                    <a:pt x="5628" y="2669"/>
                  </a:lnTo>
                  <a:lnTo>
                    <a:pt x="5592" y="2581"/>
                  </a:lnTo>
                  <a:lnTo>
                    <a:pt x="5554" y="2497"/>
                  </a:lnTo>
                  <a:lnTo>
                    <a:pt x="5515" y="2416"/>
                  </a:lnTo>
                  <a:lnTo>
                    <a:pt x="5476" y="2339"/>
                  </a:lnTo>
                  <a:lnTo>
                    <a:pt x="5435" y="2265"/>
                  </a:lnTo>
                  <a:lnTo>
                    <a:pt x="5393" y="2195"/>
                  </a:lnTo>
                  <a:lnTo>
                    <a:pt x="5349" y="2129"/>
                  </a:lnTo>
                  <a:lnTo>
                    <a:pt x="5305" y="2066"/>
                  </a:lnTo>
                  <a:lnTo>
                    <a:pt x="5261" y="2008"/>
                  </a:lnTo>
                  <a:lnTo>
                    <a:pt x="5215" y="1953"/>
                  </a:lnTo>
                  <a:lnTo>
                    <a:pt x="5169" y="1903"/>
                  </a:lnTo>
                  <a:lnTo>
                    <a:pt x="5123" y="1858"/>
                  </a:lnTo>
                  <a:lnTo>
                    <a:pt x="5077" y="1816"/>
                  </a:lnTo>
                  <a:lnTo>
                    <a:pt x="5031" y="1779"/>
                  </a:lnTo>
                  <a:lnTo>
                    <a:pt x="4988" y="1749"/>
                  </a:lnTo>
                  <a:lnTo>
                    <a:pt x="4962" y="1745"/>
                  </a:lnTo>
                  <a:lnTo>
                    <a:pt x="4849" y="1735"/>
                  </a:lnTo>
                  <a:lnTo>
                    <a:pt x="4736" y="1728"/>
                  </a:lnTo>
                  <a:lnTo>
                    <a:pt x="4622" y="1726"/>
                  </a:lnTo>
                  <a:lnTo>
                    <a:pt x="4509" y="1728"/>
                  </a:lnTo>
                  <a:lnTo>
                    <a:pt x="4396" y="1735"/>
                  </a:lnTo>
                  <a:lnTo>
                    <a:pt x="4283" y="1745"/>
                  </a:lnTo>
                  <a:lnTo>
                    <a:pt x="4257" y="1749"/>
                  </a:lnTo>
                  <a:lnTo>
                    <a:pt x="4214" y="1779"/>
                  </a:lnTo>
                  <a:lnTo>
                    <a:pt x="4168" y="1816"/>
                  </a:lnTo>
                  <a:lnTo>
                    <a:pt x="4122" y="1858"/>
                  </a:lnTo>
                  <a:lnTo>
                    <a:pt x="4076" y="1903"/>
                  </a:lnTo>
                  <a:lnTo>
                    <a:pt x="4030" y="1953"/>
                  </a:lnTo>
                  <a:lnTo>
                    <a:pt x="3984" y="2008"/>
                  </a:lnTo>
                  <a:lnTo>
                    <a:pt x="3939" y="2066"/>
                  </a:lnTo>
                  <a:lnTo>
                    <a:pt x="3896" y="2129"/>
                  </a:lnTo>
                  <a:lnTo>
                    <a:pt x="3852" y="2195"/>
                  </a:lnTo>
                  <a:lnTo>
                    <a:pt x="3810" y="2265"/>
                  </a:lnTo>
                  <a:lnTo>
                    <a:pt x="3769" y="2339"/>
                  </a:lnTo>
                  <a:lnTo>
                    <a:pt x="3729" y="2416"/>
                  </a:lnTo>
                  <a:lnTo>
                    <a:pt x="3691" y="2497"/>
                  </a:lnTo>
                  <a:lnTo>
                    <a:pt x="3653" y="2581"/>
                  </a:lnTo>
                  <a:lnTo>
                    <a:pt x="3617" y="2669"/>
                  </a:lnTo>
                  <a:close/>
                  <a:moveTo>
                    <a:pt x="3266" y="6742"/>
                  </a:moveTo>
                  <a:lnTo>
                    <a:pt x="3265" y="6739"/>
                  </a:lnTo>
                  <a:lnTo>
                    <a:pt x="3239" y="6660"/>
                  </a:lnTo>
                  <a:lnTo>
                    <a:pt x="2282" y="6660"/>
                  </a:lnTo>
                  <a:lnTo>
                    <a:pt x="2332" y="6720"/>
                  </a:lnTo>
                  <a:lnTo>
                    <a:pt x="2407" y="6804"/>
                  </a:lnTo>
                  <a:lnTo>
                    <a:pt x="2485" y="6885"/>
                  </a:lnTo>
                  <a:lnTo>
                    <a:pt x="2567" y="6964"/>
                  </a:lnTo>
                  <a:lnTo>
                    <a:pt x="2651" y="7039"/>
                  </a:lnTo>
                  <a:lnTo>
                    <a:pt x="2737" y="7111"/>
                  </a:lnTo>
                  <a:lnTo>
                    <a:pt x="2827" y="7179"/>
                  </a:lnTo>
                  <a:lnTo>
                    <a:pt x="2919" y="7245"/>
                  </a:lnTo>
                  <a:lnTo>
                    <a:pt x="3014" y="7307"/>
                  </a:lnTo>
                  <a:lnTo>
                    <a:pt x="3111" y="7365"/>
                  </a:lnTo>
                  <a:lnTo>
                    <a:pt x="3210" y="7420"/>
                  </a:lnTo>
                  <a:lnTo>
                    <a:pt x="3312" y="7471"/>
                  </a:lnTo>
                  <a:lnTo>
                    <a:pt x="3415" y="7519"/>
                  </a:lnTo>
                  <a:lnTo>
                    <a:pt x="3519" y="7562"/>
                  </a:lnTo>
                  <a:lnTo>
                    <a:pt x="3625" y="7601"/>
                  </a:lnTo>
                  <a:lnTo>
                    <a:pt x="3716" y="7631"/>
                  </a:lnTo>
                  <a:lnTo>
                    <a:pt x="3699" y="7610"/>
                  </a:lnTo>
                  <a:lnTo>
                    <a:pt x="3696" y="7605"/>
                  </a:lnTo>
                  <a:lnTo>
                    <a:pt x="3649" y="7538"/>
                  </a:lnTo>
                  <a:lnTo>
                    <a:pt x="3645" y="7533"/>
                  </a:lnTo>
                  <a:lnTo>
                    <a:pt x="3599" y="7462"/>
                  </a:lnTo>
                  <a:lnTo>
                    <a:pt x="3597" y="7458"/>
                  </a:lnTo>
                  <a:lnTo>
                    <a:pt x="3552" y="7383"/>
                  </a:lnTo>
                  <a:lnTo>
                    <a:pt x="3549" y="7379"/>
                  </a:lnTo>
                  <a:lnTo>
                    <a:pt x="3506" y="7301"/>
                  </a:lnTo>
                  <a:lnTo>
                    <a:pt x="3504" y="7297"/>
                  </a:lnTo>
                  <a:lnTo>
                    <a:pt x="3462" y="7216"/>
                  </a:lnTo>
                  <a:lnTo>
                    <a:pt x="3460" y="7212"/>
                  </a:lnTo>
                  <a:lnTo>
                    <a:pt x="3419" y="7127"/>
                  </a:lnTo>
                  <a:lnTo>
                    <a:pt x="3417" y="7123"/>
                  </a:lnTo>
                  <a:lnTo>
                    <a:pt x="3378" y="7035"/>
                  </a:lnTo>
                  <a:lnTo>
                    <a:pt x="3377" y="7031"/>
                  </a:lnTo>
                  <a:lnTo>
                    <a:pt x="3339" y="6940"/>
                  </a:lnTo>
                  <a:lnTo>
                    <a:pt x="3338" y="6937"/>
                  </a:lnTo>
                  <a:lnTo>
                    <a:pt x="3302" y="6843"/>
                  </a:lnTo>
                  <a:lnTo>
                    <a:pt x="3300" y="6839"/>
                  </a:lnTo>
                  <a:lnTo>
                    <a:pt x="3266" y="6742"/>
                  </a:lnTo>
                  <a:close/>
                  <a:moveTo>
                    <a:pt x="3696" y="1891"/>
                  </a:moveTo>
                  <a:lnTo>
                    <a:pt x="3699" y="1886"/>
                  </a:lnTo>
                  <a:lnTo>
                    <a:pt x="3715" y="1866"/>
                  </a:lnTo>
                  <a:lnTo>
                    <a:pt x="3625" y="1895"/>
                  </a:lnTo>
                  <a:lnTo>
                    <a:pt x="3519" y="1934"/>
                  </a:lnTo>
                  <a:lnTo>
                    <a:pt x="3415" y="1978"/>
                  </a:lnTo>
                  <a:lnTo>
                    <a:pt x="3312" y="2025"/>
                  </a:lnTo>
                  <a:lnTo>
                    <a:pt x="3210" y="2076"/>
                  </a:lnTo>
                  <a:lnTo>
                    <a:pt x="3111" y="2131"/>
                  </a:lnTo>
                  <a:lnTo>
                    <a:pt x="3014" y="2189"/>
                  </a:lnTo>
                  <a:lnTo>
                    <a:pt x="2919" y="2251"/>
                  </a:lnTo>
                  <a:lnTo>
                    <a:pt x="2827" y="2317"/>
                  </a:lnTo>
                  <a:lnTo>
                    <a:pt x="2738" y="2385"/>
                  </a:lnTo>
                  <a:lnTo>
                    <a:pt x="2651" y="2458"/>
                  </a:lnTo>
                  <a:lnTo>
                    <a:pt x="2567" y="2533"/>
                  </a:lnTo>
                  <a:lnTo>
                    <a:pt x="2485" y="2611"/>
                  </a:lnTo>
                  <a:lnTo>
                    <a:pt x="2407" y="2692"/>
                  </a:lnTo>
                  <a:lnTo>
                    <a:pt x="2332" y="2776"/>
                  </a:lnTo>
                  <a:lnTo>
                    <a:pt x="2283" y="2836"/>
                  </a:lnTo>
                  <a:lnTo>
                    <a:pt x="3239" y="2836"/>
                  </a:lnTo>
                  <a:lnTo>
                    <a:pt x="3265" y="2758"/>
                  </a:lnTo>
                  <a:lnTo>
                    <a:pt x="3266" y="2754"/>
                  </a:lnTo>
                  <a:lnTo>
                    <a:pt x="3300" y="2657"/>
                  </a:lnTo>
                  <a:lnTo>
                    <a:pt x="3302" y="2654"/>
                  </a:lnTo>
                  <a:lnTo>
                    <a:pt x="3338" y="2560"/>
                  </a:lnTo>
                  <a:lnTo>
                    <a:pt x="3339" y="2556"/>
                  </a:lnTo>
                  <a:lnTo>
                    <a:pt x="3377" y="2465"/>
                  </a:lnTo>
                  <a:lnTo>
                    <a:pt x="3378" y="2461"/>
                  </a:lnTo>
                  <a:lnTo>
                    <a:pt x="3417" y="2373"/>
                  </a:lnTo>
                  <a:lnTo>
                    <a:pt x="3419" y="2369"/>
                  </a:lnTo>
                  <a:lnTo>
                    <a:pt x="3460" y="2285"/>
                  </a:lnTo>
                  <a:lnTo>
                    <a:pt x="3462" y="2281"/>
                  </a:lnTo>
                  <a:lnTo>
                    <a:pt x="3504" y="2199"/>
                  </a:lnTo>
                  <a:lnTo>
                    <a:pt x="3506" y="2195"/>
                  </a:lnTo>
                  <a:lnTo>
                    <a:pt x="3549" y="2117"/>
                  </a:lnTo>
                  <a:lnTo>
                    <a:pt x="3552" y="2113"/>
                  </a:lnTo>
                  <a:lnTo>
                    <a:pt x="3597" y="2038"/>
                  </a:lnTo>
                  <a:lnTo>
                    <a:pt x="3599" y="2034"/>
                  </a:lnTo>
                  <a:lnTo>
                    <a:pt x="3645" y="1963"/>
                  </a:lnTo>
                  <a:lnTo>
                    <a:pt x="3649" y="1958"/>
                  </a:lnTo>
                  <a:lnTo>
                    <a:pt x="3696" y="1891"/>
                  </a:lnTo>
                  <a:close/>
                  <a:moveTo>
                    <a:pt x="2105" y="3136"/>
                  </a:moveTo>
                  <a:lnTo>
                    <a:pt x="2085" y="3135"/>
                  </a:lnTo>
                  <a:lnTo>
                    <a:pt x="2069" y="3131"/>
                  </a:lnTo>
                  <a:lnTo>
                    <a:pt x="2063" y="3140"/>
                  </a:lnTo>
                  <a:lnTo>
                    <a:pt x="2005" y="3237"/>
                  </a:lnTo>
                  <a:lnTo>
                    <a:pt x="1950" y="3336"/>
                  </a:lnTo>
                  <a:lnTo>
                    <a:pt x="1899" y="3438"/>
                  </a:lnTo>
                  <a:lnTo>
                    <a:pt x="1852" y="3541"/>
                  </a:lnTo>
                  <a:lnTo>
                    <a:pt x="1808" y="3645"/>
                  </a:lnTo>
                  <a:lnTo>
                    <a:pt x="1769" y="3751"/>
                  </a:lnTo>
                  <a:lnTo>
                    <a:pt x="1734" y="3858"/>
                  </a:lnTo>
                  <a:lnTo>
                    <a:pt x="1703" y="3966"/>
                  </a:lnTo>
                  <a:lnTo>
                    <a:pt x="1676" y="4076"/>
                  </a:lnTo>
                  <a:lnTo>
                    <a:pt x="1653" y="4186"/>
                  </a:lnTo>
                  <a:lnTo>
                    <a:pt x="1634" y="4297"/>
                  </a:lnTo>
                  <a:lnTo>
                    <a:pt x="1619" y="4409"/>
                  </a:lnTo>
                  <a:lnTo>
                    <a:pt x="1609" y="4522"/>
                  </a:lnTo>
                  <a:lnTo>
                    <a:pt x="1604" y="4598"/>
                  </a:lnTo>
                  <a:lnTo>
                    <a:pt x="2964" y="4598"/>
                  </a:lnTo>
                  <a:lnTo>
                    <a:pt x="2966" y="4499"/>
                  </a:lnTo>
                  <a:lnTo>
                    <a:pt x="2966" y="4496"/>
                  </a:lnTo>
                  <a:lnTo>
                    <a:pt x="2972" y="4374"/>
                  </a:lnTo>
                  <a:lnTo>
                    <a:pt x="2972" y="4372"/>
                  </a:lnTo>
                  <a:lnTo>
                    <a:pt x="2979" y="4251"/>
                  </a:lnTo>
                  <a:lnTo>
                    <a:pt x="2979" y="4248"/>
                  </a:lnTo>
                  <a:lnTo>
                    <a:pt x="2989" y="4128"/>
                  </a:lnTo>
                  <a:lnTo>
                    <a:pt x="2989" y="4125"/>
                  </a:lnTo>
                  <a:lnTo>
                    <a:pt x="3001" y="4006"/>
                  </a:lnTo>
                  <a:lnTo>
                    <a:pt x="3001" y="4003"/>
                  </a:lnTo>
                  <a:lnTo>
                    <a:pt x="3014" y="3884"/>
                  </a:lnTo>
                  <a:lnTo>
                    <a:pt x="3015" y="3882"/>
                  </a:lnTo>
                  <a:lnTo>
                    <a:pt x="3030" y="3764"/>
                  </a:lnTo>
                  <a:lnTo>
                    <a:pt x="3031" y="3762"/>
                  </a:lnTo>
                  <a:lnTo>
                    <a:pt x="3048" y="3646"/>
                  </a:lnTo>
                  <a:lnTo>
                    <a:pt x="3049" y="3643"/>
                  </a:lnTo>
                  <a:lnTo>
                    <a:pt x="3068" y="3528"/>
                  </a:lnTo>
                  <a:lnTo>
                    <a:pt x="3069" y="3526"/>
                  </a:lnTo>
                  <a:lnTo>
                    <a:pt x="3090" y="3413"/>
                  </a:lnTo>
                  <a:lnTo>
                    <a:pt x="3091" y="3410"/>
                  </a:lnTo>
                  <a:lnTo>
                    <a:pt x="3114" y="3298"/>
                  </a:lnTo>
                  <a:lnTo>
                    <a:pt x="3115" y="3295"/>
                  </a:lnTo>
                  <a:lnTo>
                    <a:pt x="3141" y="3186"/>
                  </a:lnTo>
                  <a:lnTo>
                    <a:pt x="3141" y="3183"/>
                  </a:lnTo>
                  <a:lnTo>
                    <a:pt x="3153" y="3136"/>
                  </a:lnTo>
                  <a:lnTo>
                    <a:pt x="2105" y="3136"/>
                  </a:lnTo>
                  <a:close/>
                  <a:moveTo>
                    <a:pt x="2966" y="4997"/>
                  </a:moveTo>
                  <a:lnTo>
                    <a:pt x="2964" y="4898"/>
                  </a:lnTo>
                  <a:lnTo>
                    <a:pt x="1604" y="4898"/>
                  </a:lnTo>
                  <a:lnTo>
                    <a:pt x="1609" y="4975"/>
                  </a:lnTo>
                  <a:lnTo>
                    <a:pt x="1619" y="5088"/>
                  </a:lnTo>
                  <a:lnTo>
                    <a:pt x="1634" y="5200"/>
                  </a:lnTo>
                  <a:lnTo>
                    <a:pt x="1653" y="5311"/>
                  </a:lnTo>
                  <a:lnTo>
                    <a:pt x="1676" y="5421"/>
                  </a:lnTo>
                  <a:lnTo>
                    <a:pt x="1703" y="5531"/>
                  </a:lnTo>
                  <a:lnTo>
                    <a:pt x="1734" y="5639"/>
                  </a:lnTo>
                  <a:lnTo>
                    <a:pt x="1769" y="5746"/>
                  </a:lnTo>
                  <a:lnTo>
                    <a:pt x="1808" y="5852"/>
                  </a:lnTo>
                  <a:lnTo>
                    <a:pt x="1852" y="5956"/>
                  </a:lnTo>
                  <a:lnTo>
                    <a:pt x="1899" y="6059"/>
                  </a:lnTo>
                  <a:lnTo>
                    <a:pt x="1950" y="6160"/>
                  </a:lnTo>
                  <a:lnTo>
                    <a:pt x="2005" y="6259"/>
                  </a:lnTo>
                  <a:lnTo>
                    <a:pt x="2063" y="6356"/>
                  </a:lnTo>
                  <a:lnTo>
                    <a:pt x="2069" y="6365"/>
                  </a:lnTo>
                  <a:lnTo>
                    <a:pt x="2085" y="6361"/>
                  </a:lnTo>
                  <a:lnTo>
                    <a:pt x="2105" y="6360"/>
                  </a:lnTo>
                  <a:lnTo>
                    <a:pt x="3153" y="6360"/>
                  </a:lnTo>
                  <a:lnTo>
                    <a:pt x="3141" y="6313"/>
                  </a:lnTo>
                  <a:lnTo>
                    <a:pt x="3141" y="6310"/>
                  </a:lnTo>
                  <a:lnTo>
                    <a:pt x="3115" y="6201"/>
                  </a:lnTo>
                  <a:lnTo>
                    <a:pt x="3114" y="6198"/>
                  </a:lnTo>
                  <a:lnTo>
                    <a:pt x="3091" y="6087"/>
                  </a:lnTo>
                  <a:lnTo>
                    <a:pt x="3090" y="6084"/>
                  </a:lnTo>
                  <a:lnTo>
                    <a:pt x="3069" y="5971"/>
                  </a:lnTo>
                  <a:lnTo>
                    <a:pt x="3068" y="5968"/>
                  </a:lnTo>
                  <a:lnTo>
                    <a:pt x="3049" y="5854"/>
                  </a:lnTo>
                  <a:lnTo>
                    <a:pt x="3048" y="5851"/>
                  </a:lnTo>
                  <a:lnTo>
                    <a:pt x="3031" y="5735"/>
                  </a:lnTo>
                  <a:lnTo>
                    <a:pt x="3030" y="5732"/>
                  </a:lnTo>
                  <a:lnTo>
                    <a:pt x="3015" y="5615"/>
                  </a:lnTo>
                  <a:lnTo>
                    <a:pt x="3014" y="5612"/>
                  </a:lnTo>
                  <a:lnTo>
                    <a:pt x="3001" y="5494"/>
                  </a:lnTo>
                  <a:lnTo>
                    <a:pt x="3001" y="5491"/>
                  </a:lnTo>
                  <a:lnTo>
                    <a:pt x="2989" y="5372"/>
                  </a:lnTo>
                  <a:lnTo>
                    <a:pt x="2989" y="5369"/>
                  </a:lnTo>
                  <a:lnTo>
                    <a:pt x="2979" y="5249"/>
                  </a:lnTo>
                  <a:lnTo>
                    <a:pt x="2979" y="5246"/>
                  </a:lnTo>
                  <a:lnTo>
                    <a:pt x="2972" y="5125"/>
                  </a:lnTo>
                  <a:lnTo>
                    <a:pt x="2972" y="5122"/>
                  </a:lnTo>
                  <a:lnTo>
                    <a:pt x="2966" y="5000"/>
                  </a:lnTo>
                  <a:lnTo>
                    <a:pt x="2966" y="49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0" name="Google Shape;1780;p16"/>
          <p:cNvGrpSpPr/>
          <p:nvPr/>
        </p:nvGrpSpPr>
        <p:grpSpPr>
          <a:xfrm>
            <a:off x="10888678" y="1760585"/>
            <a:ext cx="633600" cy="634562"/>
            <a:chOff x="10888678" y="3558673"/>
            <a:chExt cx="633600" cy="634562"/>
          </a:xfrm>
        </p:grpSpPr>
        <p:sp>
          <p:nvSpPr>
            <p:cNvPr id="1781" name="Google Shape;1781;p16"/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4" y="2449"/>
                  </a:moveTo>
                  <a:lnTo>
                    <a:pt x="4254" y="2418"/>
                  </a:lnTo>
                  <a:lnTo>
                    <a:pt x="4215" y="2261"/>
                  </a:lnTo>
                  <a:lnTo>
                    <a:pt x="4199" y="2271"/>
                  </a:lnTo>
                  <a:lnTo>
                    <a:pt x="4156" y="2299"/>
                  </a:lnTo>
                  <a:lnTo>
                    <a:pt x="4113" y="2328"/>
                  </a:lnTo>
                  <a:lnTo>
                    <a:pt x="4072" y="2360"/>
                  </a:lnTo>
                  <a:lnTo>
                    <a:pt x="4032" y="2392"/>
                  </a:lnTo>
                  <a:lnTo>
                    <a:pt x="3993" y="2426"/>
                  </a:lnTo>
                  <a:lnTo>
                    <a:pt x="3955" y="2461"/>
                  </a:lnTo>
                  <a:lnTo>
                    <a:pt x="3918" y="2498"/>
                  </a:lnTo>
                  <a:lnTo>
                    <a:pt x="3882" y="2536"/>
                  </a:lnTo>
                  <a:lnTo>
                    <a:pt x="3847" y="2576"/>
                  </a:lnTo>
                  <a:lnTo>
                    <a:pt x="3814" y="2616"/>
                  </a:lnTo>
                  <a:lnTo>
                    <a:pt x="3783" y="2657"/>
                  </a:lnTo>
                  <a:lnTo>
                    <a:pt x="3753" y="2699"/>
                  </a:lnTo>
                  <a:lnTo>
                    <a:pt x="3725" y="2742"/>
                  </a:lnTo>
                  <a:lnTo>
                    <a:pt x="3698" y="2786"/>
                  </a:lnTo>
                  <a:lnTo>
                    <a:pt x="3672" y="2831"/>
                  </a:lnTo>
                  <a:lnTo>
                    <a:pt x="3648" y="2877"/>
                  </a:lnTo>
                  <a:lnTo>
                    <a:pt x="3626" y="2923"/>
                  </a:lnTo>
                  <a:lnTo>
                    <a:pt x="3605" y="2971"/>
                  </a:lnTo>
                  <a:lnTo>
                    <a:pt x="3586" y="3019"/>
                  </a:lnTo>
                  <a:lnTo>
                    <a:pt x="3569" y="3068"/>
                  </a:lnTo>
                  <a:lnTo>
                    <a:pt x="3553" y="3117"/>
                  </a:lnTo>
                  <a:lnTo>
                    <a:pt x="3539" y="3167"/>
                  </a:lnTo>
                  <a:lnTo>
                    <a:pt x="3526" y="3218"/>
                  </a:lnTo>
                  <a:lnTo>
                    <a:pt x="3516" y="3269"/>
                  </a:lnTo>
                  <a:lnTo>
                    <a:pt x="3507" y="3320"/>
                  </a:lnTo>
                  <a:lnTo>
                    <a:pt x="3500" y="3372"/>
                  </a:lnTo>
                  <a:lnTo>
                    <a:pt x="3495" y="3424"/>
                  </a:lnTo>
                  <a:lnTo>
                    <a:pt x="3491" y="3475"/>
                  </a:lnTo>
                  <a:lnTo>
                    <a:pt x="3489" y="3527"/>
                  </a:lnTo>
                  <a:lnTo>
                    <a:pt x="3489" y="3579"/>
                  </a:lnTo>
                  <a:lnTo>
                    <a:pt x="3491" y="3630"/>
                  </a:lnTo>
                  <a:lnTo>
                    <a:pt x="3495" y="3682"/>
                  </a:lnTo>
                  <a:lnTo>
                    <a:pt x="3500" y="3734"/>
                  </a:lnTo>
                  <a:lnTo>
                    <a:pt x="3507" y="3785"/>
                  </a:lnTo>
                  <a:lnTo>
                    <a:pt x="3516" y="3836"/>
                  </a:lnTo>
                  <a:lnTo>
                    <a:pt x="3527" y="3887"/>
                  </a:lnTo>
                  <a:lnTo>
                    <a:pt x="3539" y="3938"/>
                  </a:lnTo>
                  <a:lnTo>
                    <a:pt x="3553" y="3988"/>
                  </a:lnTo>
                  <a:lnTo>
                    <a:pt x="3569" y="4037"/>
                  </a:lnTo>
                  <a:lnTo>
                    <a:pt x="3587" y="4086"/>
                  </a:lnTo>
                  <a:lnTo>
                    <a:pt x="3606" y="4134"/>
                  </a:lnTo>
                  <a:lnTo>
                    <a:pt x="3626" y="4182"/>
                  </a:lnTo>
                  <a:lnTo>
                    <a:pt x="3649" y="4228"/>
                  </a:lnTo>
                  <a:lnTo>
                    <a:pt x="3673" y="4274"/>
                  </a:lnTo>
                  <a:lnTo>
                    <a:pt x="3698" y="4319"/>
                  </a:lnTo>
                  <a:lnTo>
                    <a:pt x="3725" y="4363"/>
                  </a:lnTo>
                  <a:lnTo>
                    <a:pt x="3754" y="4406"/>
                  </a:lnTo>
                  <a:lnTo>
                    <a:pt x="3784" y="4448"/>
                  </a:lnTo>
                  <a:lnTo>
                    <a:pt x="3815" y="4490"/>
                  </a:lnTo>
                  <a:lnTo>
                    <a:pt x="3849" y="4530"/>
                  </a:lnTo>
                  <a:lnTo>
                    <a:pt x="3883" y="4569"/>
                  </a:lnTo>
                  <a:lnTo>
                    <a:pt x="3919" y="4607"/>
                  </a:lnTo>
                  <a:lnTo>
                    <a:pt x="3955" y="4644"/>
                  </a:lnTo>
                  <a:lnTo>
                    <a:pt x="3993" y="4679"/>
                  </a:lnTo>
                  <a:lnTo>
                    <a:pt x="4033" y="4713"/>
                  </a:lnTo>
                  <a:lnTo>
                    <a:pt x="4073" y="4745"/>
                  </a:lnTo>
                  <a:lnTo>
                    <a:pt x="4114" y="4776"/>
                  </a:lnTo>
                  <a:lnTo>
                    <a:pt x="4157" y="4806"/>
                  </a:lnTo>
                  <a:lnTo>
                    <a:pt x="4200" y="4834"/>
                  </a:lnTo>
                  <a:lnTo>
                    <a:pt x="4245" y="4861"/>
                  </a:lnTo>
                  <a:lnTo>
                    <a:pt x="4290" y="4886"/>
                  </a:lnTo>
                  <a:lnTo>
                    <a:pt x="4336" y="4910"/>
                  </a:lnTo>
                  <a:lnTo>
                    <a:pt x="4383" y="4932"/>
                  </a:lnTo>
                  <a:lnTo>
                    <a:pt x="4431" y="4952"/>
                  </a:lnTo>
                  <a:lnTo>
                    <a:pt x="4480" y="4971"/>
                  </a:lnTo>
                  <a:lnTo>
                    <a:pt x="4529" y="4988"/>
                  </a:lnTo>
                  <a:lnTo>
                    <a:pt x="4578" y="5004"/>
                  </a:lnTo>
                  <a:lnTo>
                    <a:pt x="4628" y="5017"/>
                  </a:lnTo>
                  <a:lnTo>
                    <a:pt x="4679" y="5029"/>
                  </a:lnTo>
                  <a:lnTo>
                    <a:pt x="4729" y="5039"/>
                  </a:lnTo>
                  <a:lnTo>
                    <a:pt x="4780" y="5048"/>
                  </a:lnTo>
                  <a:lnTo>
                    <a:pt x="4832" y="5055"/>
                  </a:lnTo>
                  <a:lnTo>
                    <a:pt x="4883" y="5059"/>
                  </a:lnTo>
                  <a:lnTo>
                    <a:pt x="4935" y="5063"/>
                  </a:lnTo>
                  <a:lnTo>
                    <a:pt x="4987" y="5064"/>
                  </a:lnTo>
                  <a:lnTo>
                    <a:pt x="5039" y="5063"/>
                  </a:lnTo>
                  <a:lnTo>
                    <a:pt x="5090" y="5061"/>
                  </a:lnTo>
                  <a:lnTo>
                    <a:pt x="5143" y="5057"/>
                  </a:lnTo>
                  <a:lnTo>
                    <a:pt x="5195" y="5051"/>
                  </a:lnTo>
                  <a:lnTo>
                    <a:pt x="5246" y="5044"/>
                  </a:lnTo>
                  <a:lnTo>
                    <a:pt x="5297" y="5035"/>
                  </a:lnTo>
                  <a:lnTo>
                    <a:pt x="5348" y="5024"/>
                  </a:lnTo>
                  <a:lnTo>
                    <a:pt x="5398" y="5011"/>
                  </a:lnTo>
                  <a:lnTo>
                    <a:pt x="5448" y="4997"/>
                  </a:lnTo>
                  <a:lnTo>
                    <a:pt x="5497" y="4981"/>
                  </a:lnTo>
                  <a:lnTo>
                    <a:pt x="5545" y="4963"/>
                  </a:lnTo>
                  <a:lnTo>
                    <a:pt x="5593" y="4944"/>
                  </a:lnTo>
                  <a:lnTo>
                    <a:pt x="5641" y="4922"/>
                  </a:lnTo>
                  <a:lnTo>
                    <a:pt x="5687" y="4900"/>
                  </a:lnTo>
                  <a:lnTo>
                    <a:pt x="5733" y="4875"/>
                  </a:lnTo>
                  <a:lnTo>
                    <a:pt x="5778" y="4850"/>
                  </a:lnTo>
                  <a:lnTo>
                    <a:pt x="5822" y="4822"/>
                  </a:lnTo>
                  <a:lnTo>
                    <a:pt x="5865" y="4793"/>
                  </a:lnTo>
                  <a:lnTo>
                    <a:pt x="5907" y="4763"/>
                  </a:lnTo>
                  <a:lnTo>
                    <a:pt x="5948" y="4731"/>
                  </a:lnTo>
                  <a:lnTo>
                    <a:pt x="5988" y="4698"/>
                  </a:lnTo>
                  <a:lnTo>
                    <a:pt x="6027" y="4663"/>
                  </a:lnTo>
                  <a:lnTo>
                    <a:pt x="6064" y="4627"/>
                  </a:lnTo>
                  <a:lnTo>
                    <a:pt x="6100" y="4590"/>
                  </a:lnTo>
                  <a:lnTo>
                    <a:pt x="6135" y="4552"/>
                  </a:lnTo>
                  <a:lnTo>
                    <a:pt x="6169" y="4513"/>
                  </a:lnTo>
                  <a:lnTo>
                    <a:pt x="6201" y="4472"/>
                  </a:lnTo>
                  <a:lnTo>
                    <a:pt x="6232" y="4430"/>
                  </a:lnTo>
                  <a:lnTo>
                    <a:pt x="6261" y="4388"/>
                  </a:lnTo>
                  <a:lnTo>
                    <a:pt x="6289" y="4344"/>
                  </a:lnTo>
                  <a:lnTo>
                    <a:pt x="6316" y="4299"/>
                  </a:lnTo>
                  <a:lnTo>
                    <a:pt x="6341" y="4253"/>
                  </a:lnTo>
                  <a:lnTo>
                    <a:pt x="6364" y="4206"/>
                  </a:lnTo>
                  <a:lnTo>
                    <a:pt x="6386" y="4159"/>
                  </a:lnTo>
                  <a:lnTo>
                    <a:pt x="6406" y="4111"/>
                  </a:lnTo>
                  <a:lnTo>
                    <a:pt x="6424" y="4063"/>
                  </a:lnTo>
                  <a:lnTo>
                    <a:pt x="6441" y="4014"/>
                  </a:lnTo>
                  <a:lnTo>
                    <a:pt x="6456" y="3964"/>
                  </a:lnTo>
                  <a:lnTo>
                    <a:pt x="6469" y="3914"/>
                  </a:lnTo>
                  <a:lnTo>
                    <a:pt x="6481" y="3864"/>
                  </a:lnTo>
                  <a:lnTo>
                    <a:pt x="6490" y="3813"/>
                  </a:lnTo>
                  <a:lnTo>
                    <a:pt x="6499" y="3762"/>
                  </a:lnTo>
                  <a:lnTo>
                    <a:pt x="6505" y="3711"/>
                  </a:lnTo>
                  <a:lnTo>
                    <a:pt x="6509" y="3659"/>
                  </a:lnTo>
                  <a:lnTo>
                    <a:pt x="6512" y="3603"/>
                  </a:lnTo>
                  <a:lnTo>
                    <a:pt x="6516" y="3570"/>
                  </a:lnTo>
                  <a:lnTo>
                    <a:pt x="6524" y="3539"/>
                  </a:lnTo>
                  <a:lnTo>
                    <a:pt x="6536" y="3508"/>
                  </a:lnTo>
                  <a:lnTo>
                    <a:pt x="6552" y="3480"/>
                  </a:lnTo>
                  <a:lnTo>
                    <a:pt x="6572" y="3454"/>
                  </a:lnTo>
                  <a:lnTo>
                    <a:pt x="6595" y="3430"/>
                  </a:lnTo>
                  <a:lnTo>
                    <a:pt x="6620" y="3410"/>
                  </a:lnTo>
                  <a:lnTo>
                    <a:pt x="6649" y="3393"/>
                  </a:lnTo>
                  <a:lnTo>
                    <a:pt x="6679" y="3380"/>
                  </a:lnTo>
                  <a:lnTo>
                    <a:pt x="6710" y="3371"/>
                  </a:lnTo>
                  <a:lnTo>
                    <a:pt x="6742" y="3367"/>
                  </a:lnTo>
                  <a:lnTo>
                    <a:pt x="6775" y="3366"/>
                  </a:lnTo>
                  <a:lnTo>
                    <a:pt x="6808" y="3370"/>
                  </a:lnTo>
                  <a:lnTo>
                    <a:pt x="6839" y="3378"/>
                  </a:lnTo>
                  <a:lnTo>
                    <a:pt x="6870" y="3390"/>
                  </a:lnTo>
                  <a:lnTo>
                    <a:pt x="6898" y="3406"/>
                  </a:lnTo>
                  <a:lnTo>
                    <a:pt x="6924" y="3426"/>
                  </a:lnTo>
                  <a:lnTo>
                    <a:pt x="6948" y="3449"/>
                  </a:lnTo>
                  <a:lnTo>
                    <a:pt x="6968" y="3474"/>
                  </a:lnTo>
                  <a:lnTo>
                    <a:pt x="6985" y="3503"/>
                  </a:lnTo>
                  <a:lnTo>
                    <a:pt x="6998" y="3533"/>
                  </a:lnTo>
                  <a:lnTo>
                    <a:pt x="7007" y="3564"/>
                  </a:lnTo>
                  <a:lnTo>
                    <a:pt x="7011" y="3596"/>
                  </a:lnTo>
                  <a:lnTo>
                    <a:pt x="7012" y="3629"/>
                  </a:lnTo>
                  <a:lnTo>
                    <a:pt x="7008" y="3690"/>
                  </a:lnTo>
                  <a:lnTo>
                    <a:pt x="7008" y="3698"/>
                  </a:lnTo>
                  <a:lnTo>
                    <a:pt x="7003" y="3759"/>
                  </a:lnTo>
                  <a:lnTo>
                    <a:pt x="7002" y="3767"/>
                  </a:lnTo>
                  <a:lnTo>
                    <a:pt x="6994" y="3827"/>
                  </a:lnTo>
                  <a:lnTo>
                    <a:pt x="6993" y="3836"/>
                  </a:lnTo>
                  <a:lnTo>
                    <a:pt x="6984" y="3896"/>
                  </a:lnTo>
                  <a:lnTo>
                    <a:pt x="6982" y="3904"/>
                  </a:lnTo>
                  <a:lnTo>
                    <a:pt x="6971" y="3963"/>
                  </a:lnTo>
                  <a:lnTo>
                    <a:pt x="6969" y="3972"/>
                  </a:lnTo>
                  <a:lnTo>
                    <a:pt x="6955" y="4031"/>
                  </a:lnTo>
                  <a:lnTo>
                    <a:pt x="6953" y="4039"/>
                  </a:lnTo>
                  <a:lnTo>
                    <a:pt x="6938" y="4097"/>
                  </a:lnTo>
                  <a:lnTo>
                    <a:pt x="6936" y="4105"/>
                  </a:lnTo>
                  <a:lnTo>
                    <a:pt x="6918" y="4163"/>
                  </a:lnTo>
                  <a:lnTo>
                    <a:pt x="6915" y="4171"/>
                  </a:lnTo>
                  <a:lnTo>
                    <a:pt x="6896" y="4228"/>
                  </a:lnTo>
                  <a:lnTo>
                    <a:pt x="6893" y="4236"/>
                  </a:lnTo>
                  <a:lnTo>
                    <a:pt x="6872" y="4293"/>
                  </a:lnTo>
                  <a:lnTo>
                    <a:pt x="6868" y="4301"/>
                  </a:lnTo>
                  <a:lnTo>
                    <a:pt x="6845" y="4357"/>
                  </a:lnTo>
                  <a:lnTo>
                    <a:pt x="6842" y="4364"/>
                  </a:lnTo>
                  <a:lnTo>
                    <a:pt x="6816" y="4419"/>
                  </a:lnTo>
                  <a:lnTo>
                    <a:pt x="6813" y="4427"/>
                  </a:lnTo>
                  <a:lnTo>
                    <a:pt x="6785" y="4481"/>
                  </a:lnTo>
                  <a:lnTo>
                    <a:pt x="6781" y="4489"/>
                  </a:lnTo>
                  <a:lnTo>
                    <a:pt x="6752" y="4542"/>
                  </a:lnTo>
                  <a:lnTo>
                    <a:pt x="6748" y="4549"/>
                  </a:lnTo>
                  <a:lnTo>
                    <a:pt x="6717" y="4601"/>
                  </a:lnTo>
                  <a:lnTo>
                    <a:pt x="6713" y="4609"/>
                  </a:lnTo>
                  <a:lnTo>
                    <a:pt x="6680" y="4660"/>
                  </a:lnTo>
                  <a:lnTo>
                    <a:pt x="6676" y="4667"/>
                  </a:lnTo>
                  <a:lnTo>
                    <a:pt x="6641" y="4717"/>
                  </a:lnTo>
                  <a:lnTo>
                    <a:pt x="6636" y="4724"/>
                  </a:lnTo>
                  <a:lnTo>
                    <a:pt x="6601" y="4772"/>
                  </a:lnTo>
                  <a:lnTo>
                    <a:pt x="6595" y="4779"/>
                  </a:lnTo>
                  <a:lnTo>
                    <a:pt x="6558" y="4827"/>
                  </a:lnTo>
                  <a:lnTo>
                    <a:pt x="6552" y="4833"/>
                  </a:lnTo>
                  <a:lnTo>
                    <a:pt x="6513" y="4879"/>
                  </a:lnTo>
                  <a:lnTo>
                    <a:pt x="6508" y="4886"/>
                  </a:lnTo>
                  <a:lnTo>
                    <a:pt x="6467" y="4930"/>
                  </a:lnTo>
                  <a:lnTo>
                    <a:pt x="6461" y="4936"/>
                  </a:lnTo>
                  <a:lnTo>
                    <a:pt x="6419" y="4980"/>
                  </a:lnTo>
                  <a:lnTo>
                    <a:pt x="6413" y="4986"/>
                  </a:lnTo>
                  <a:lnTo>
                    <a:pt x="6369" y="5027"/>
                  </a:lnTo>
                  <a:lnTo>
                    <a:pt x="6363" y="5033"/>
                  </a:lnTo>
                  <a:lnTo>
                    <a:pt x="6318" y="5073"/>
                  </a:lnTo>
                  <a:lnTo>
                    <a:pt x="6312" y="5079"/>
                  </a:lnTo>
                  <a:lnTo>
                    <a:pt x="6265" y="5118"/>
                  </a:lnTo>
                  <a:lnTo>
                    <a:pt x="6259" y="5123"/>
                  </a:lnTo>
                  <a:lnTo>
                    <a:pt x="6211" y="5160"/>
                  </a:lnTo>
                  <a:lnTo>
                    <a:pt x="6204" y="5165"/>
                  </a:lnTo>
                  <a:lnTo>
                    <a:pt x="6155" y="5201"/>
                  </a:lnTo>
                  <a:lnTo>
                    <a:pt x="6148" y="5206"/>
                  </a:lnTo>
                  <a:lnTo>
                    <a:pt x="6097" y="5240"/>
                  </a:lnTo>
                  <a:lnTo>
                    <a:pt x="6090" y="5244"/>
                  </a:lnTo>
                  <a:lnTo>
                    <a:pt x="6039" y="5276"/>
                  </a:lnTo>
                  <a:lnTo>
                    <a:pt x="6031" y="5281"/>
                  </a:lnTo>
                  <a:lnTo>
                    <a:pt x="5979" y="5311"/>
                  </a:lnTo>
                  <a:lnTo>
                    <a:pt x="5971" y="5315"/>
                  </a:lnTo>
                  <a:lnTo>
                    <a:pt x="5918" y="5343"/>
                  </a:lnTo>
                  <a:lnTo>
                    <a:pt x="5910" y="5347"/>
                  </a:lnTo>
                  <a:lnTo>
                    <a:pt x="5856" y="5374"/>
                  </a:lnTo>
                  <a:lnTo>
                    <a:pt x="5848" y="5378"/>
                  </a:lnTo>
                  <a:lnTo>
                    <a:pt x="5793" y="5402"/>
                  </a:lnTo>
                  <a:lnTo>
                    <a:pt x="5785" y="5405"/>
                  </a:lnTo>
                  <a:lnTo>
                    <a:pt x="5729" y="5428"/>
                  </a:lnTo>
                  <a:lnTo>
                    <a:pt x="5721" y="5431"/>
                  </a:lnTo>
                  <a:lnTo>
                    <a:pt x="5664" y="5452"/>
                  </a:lnTo>
                  <a:lnTo>
                    <a:pt x="5656" y="5455"/>
                  </a:lnTo>
                  <a:lnTo>
                    <a:pt x="5599" y="5473"/>
                  </a:lnTo>
                  <a:lnTo>
                    <a:pt x="5591" y="5476"/>
                  </a:lnTo>
                  <a:lnTo>
                    <a:pt x="5533" y="5493"/>
                  </a:lnTo>
                  <a:lnTo>
                    <a:pt x="5524" y="5495"/>
                  </a:lnTo>
                  <a:lnTo>
                    <a:pt x="5466" y="5510"/>
                  </a:lnTo>
                  <a:lnTo>
                    <a:pt x="5457" y="5512"/>
                  </a:lnTo>
                  <a:lnTo>
                    <a:pt x="5398" y="5524"/>
                  </a:lnTo>
                  <a:lnTo>
                    <a:pt x="5390" y="5526"/>
                  </a:lnTo>
                  <a:lnTo>
                    <a:pt x="5331" y="5537"/>
                  </a:lnTo>
                  <a:lnTo>
                    <a:pt x="5322" y="5538"/>
                  </a:lnTo>
                  <a:lnTo>
                    <a:pt x="5262" y="5547"/>
                  </a:lnTo>
                  <a:lnTo>
                    <a:pt x="5254" y="5548"/>
                  </a:lnTo>
                  <a:lnTo>
                    <a:pt x="5193" y="5555"/>
                  </a:lnTo>
                  <a:lnTo>
                    <a:pt x="5186" y="5555"/>
                  </a:lnTo>
                  <a:lnTo>
                    <a:pt x="5125" y="5560"/>
                  </a:lnTo>
                  <a:lnTo>
                    <a:pt x="5116" y="5560"/>
                  </a:lnTo>
                  <a:lnTo>
                    <a:pt x="5056" y="5563"/>
                  </a:lnTo>
                  <a:lnTo>
                    <a:pt x="5047" y="5563"/>
                  </a:lnTo>
                  <a:lnTo>
                    <a:pt x="4987" y="5564"/>
                  </a:lnTo>
                  <a:lnTo>
                    <a:pt x="4978" y="5564"/>
                  </a:lnTo>
                  <a:lnTo>
                    <a:pt x="4918" y="5562"/>
                  </a:lnTo>
                  <a:lnTo>
                    <a:pt x="4909" y="5562"/>
                  </a:lnTo>
                  <a:lnTo>
                    <a:pt x="4849" y="5558"/>
                  </a:lnTo>
                  <a:lnTo>
                    <a:pt x="4840" y="5558"/>
                  </a:lnTo>
                  <a:lnTo>
                    <a:pt x="4780" y="5552"/>
                  </a:lnTo>
                  <a:lnTo>
                    <a:pt x="4772" y="5551"/>
                  </a:lnTo>
                  <a:lnTo>
                    <a:pt x="4712" y="5543"/>
                  </a:lnTo>
                  <a:lnTo>
                    <a:pt x="4703" y="5542"/>
                  </a:lnTo>
                  <a:lnTo>
                    <a:pt x="4644" y="5532"/>
                  </a:lnTo>
                  <a:lnTo>
                    <a:pt x="4635" y="5531"/>
                  </a:lnTo>
                  <a:lnTo>
                    <a:pt x="4576" y="5519"/>
                  </a:lnTo>
                  <a:lnTo>
                    <a:pt x="4568" y="5517"/>
                  </a:lnTo>
                  <a:lnTo>
                    <a:pt x="4509" y="5503"/>
                  </a:lnTo>
                  <a:lnTo>
                    <a:pt x="4501" y="5501"/>
                  </a:lnTo>
                  <a:lnTo>
                    <a:pt x="4442" y="5485"/>
                  </a:lnTo>
                  <a:lnTo>
                    <a:pt x="4434" y="5483"/>
                  </a:lnTo>
                  <a:lnTo>
                    <a:pt x="4376" y="5465"/>
                  </a:lnTo>
                  <a:lnTo>
                    <a:pt x="4368" y="5462"/>
                  </a:lnTo>
                  <a:lnTo>
                    <a:pt x="4311" y="5442"/>
                  </a:lnTo>
                  <a:lnTo>
                    <a:pt x="4303" y="5439"/>
                  </a:lnTo>
                  <a:lnTo>
                    <a:pt x="4247" y="5417"/>
                  </a:lnTo>
                  <a:lnTo>
                    <a:pt x="4239" y="5414"/>
                  </a:lnTo>
                  <a:lnTo>
                    <a:pt x="4183" y="5390"/>
                  </a:lnTo>
                  <a:lnTo>
                    <a:pt x="4175" y="5387"/>
                  </a:lnTo>
                  <a:lnTo>
                    <a:pt x="4120" y="5361"/>
                  </a:lnTo>
                  <a:lnTo>
                    <a:pt x="4112" y="5357"/>
                  </a:lnTo>
                  <a:lnTo>
                    <a:pt x="4058" y="5329"/>
                  </a:lnTo>
                  <a:lnTo>
                    <a:pt x="4051" y="5325"/>
                  </a:lnTo>
                  <a:lnTo>
                    <a:pt x="3998" y="5296"/>
                  </a:lnTo>
                  <a:lnTo>
                    <a:pt x="3991" y="5292"/>
                  </a:lnTo>
                  <a:lnTo>
                    <a:pt x="3939" y="5261"/>
                  </a:lnTo>
                  <a:lnTo>
                    <a:pt x="3931" y="5256"/>
                  </a:lnTo>
                  <a:lnTo>
                    <a:pt x="3881" y="5223"/>
                  </a:lnTo>
                  <a:lnTo>
                    <a:pt x="3874" y="5218"/>
                  </a:lnTo>
                  <a:lnTo>
                    <a:pt x="3824" y="5184"/>
                  </a:lnTo>
                  <a:lnTo>
                    <a:pt x="3817" y="5179"/>
                  </a:lnTo>
                  <a:lnTo>
                    <a:pt x="3769" y="5143"/>
                  </a:lnTo>
                  <a:lnTo>
                    <a:pt x="3762" y="5137"/>
                  </a:lnTo>
                  <a:lnTo>
                    <a:pt x="3715" y="5099"/>
                  </a:lnTo>
                  <a:lnTo>
                    <a:pt x="3709" y="5094"/>
                  </a:lnTo>
                  <a:lnTo>
                    <a:pt x="3663" y="5054"/>
                  </a:lnTo>
                  <a:lnTo>
                    <a:pt x="3657" y="5049"/>
                  </a:lnTo>
                  <a:lnTo>
                    <a:pt x="3612" y="5008"/>
                  </a:lnTo>
                  <a:lnTo>
                    <a:pt x="3606" y="5002"/>
                  </a:lnTo>
                  <a:lnTo>
                    <a:pt x="3563" y="4959"/>
                  </a:lnTo>
                  <a:lnTo>
                    <a:pt x="3557" y="4953"/>
                  </a:lnTo>
                  <a:lnTo>
                    <a:pt x="3516" y="4909"/>
                  </a:lnTo>
                  <a:lnTo>
                    <a:pt x="3510" y="4902"/>
                  </a:lnTo>
                  <a:lnTo>
                    <a:pt x="3470" y="4857"/>
                  </a:lnTo>
                  <a:lnTo>
                    <a:pt x="3465" y="4851"/>
                  </a:lnTo>
                  <a:lnTo>
                    <a:pt x="3426" y="4804"/>
                  </a:lnTo>
                  <a:lnTo>
                    <a:pt x="3421" y="4797"/>
                  </a:lnTo>
                  <a:lnTo>
                    <a:pt x="3384" y="4749"/>
                  </a:lnTo>
                  <a:lnTo>
                    <a:pt x="3379" y="4742"/>
                  </a:lnTo>
                  <a:lnTo>
                    <a:pt x="3344" y="4693"/>
                  </a:lnTo>
                  <a:lnTo>
                    <a:pt x="3339" y="4686"/>
                  </a:lnTo>
                  <a:lnTo>
                    <a:pt x="3306" y="4635"/>
                  </a:lnTo>
                  <a:lnTo>
                    <a:pt x="3301" y="4628"/>
                  </a:lnTo>
                  <a:lnTo>
                    <a:pt x="3270" y="4576"/>
                  </a:lnTo>
                  <a:lnTo>
                    <a:pt x="3265" y="4569"/>
                  </a:lnTo>
                  <a:lnTo>
                    <a:pt x="3235" y="4517"/>
                  </a:lnTo>
                  <a:lnTo>
                    <a:pt x="3231" y="4509"/>
                  </a:lnTo>
                  <a:lnTo>
                    <a:pt x="3203" y="4456"/>
                  </a:lnTo>
                  <a:lnTo>
                    <a:pt x="3200" y="4448"/>
                  </a:lnTo>
                  <a:lnTo>
                    <a:pt x="3174" y="4394"/>
                  </a:lnTo>
                  <a:lnTo>
                    <a:pt x="3170" y="4386"/>
                  </a:lnTo>
                  <a:lnTo>
                    <a:pt x="3146" y="4331"/>
                  </a:lnTo>
                  <a:lnTo>
                    <a:pt x="3143" y="4323"/>
                  </a:lnTo>
                  <a:lnTo>
                    <a:pt x="3120" y="4267"/>
                  </a:lnTo>
                  <a:lnTo>
                    <a:pt x="3117" y="4259"/>
                  </a:lnTo>
                  <a:lnTo>
                    <a:pt x="3097" y="4202"/>
                  </a:lnTo>
                  <a:lnTo>
                    <a:pt x="3094" y="4194"/>
                  </a:lnTo>
                  <a:lnTo>
                    <a:pt x="3076" y="4136"/>
                  </a:lnTo>
                  <a:lnTo>
                    <a:pt x="3073" y="4128"/>
                  </a:lnTo>
                  <a:lnTo>
                    <a:pt x="3057" y="4070"/>
                  </a:lnTo>
                  <a:lnTo>
                    <a:pt x="3055" y="4062"/>
                  </a:lnTo>
                  <a:lnTo>
                    <a:pt x="3040" y="4003"/>
                  </a:lnTo>
                  <a:lnTo>
                    <a:pt x="3038" y="3994"/>
                  </a:lnTo>
                  <a:lnTo>
                    <a:pt x="3026" y="3935"/>
                  </a:lnTo>
                  <a:lnTo>
                    <a:pt x="3024" y="3926"/>
                  </a:lnTo>
                  <a:lnTo>
                    <a:pt x="3014" y="3867"/>
                  </a:lnTo>
                  <a:lnTo>
                    <a:pt x="3013" y="3858"/>
                  </a:lnTo>
                  <a:lnTo>
                    <a:pt x="3004" y="3798"/>
                  </a:lnTo>
                  <a:lnTo>
                    <a:pt x="3003" y="3790"/>
                  </a:lnTo>
                  <a:lnTo>
                    <a:pt x="2997" y="3729"/>
                  </a:lnTo>
                  <a:lnTo>
                    <a:pt x="2996" y="3721"/>
                  </a:lnTo>
                  <a:lnTo>
                    <a:pt x="2992" y="3661"/>
                  </a:lnTo>
                  <a:lnTo>
                    <a:pt x="2992" y="3652"/>
                  </a:lnTo>
                  <a:lnTo>
                    <a:pt x="2990" y="3592"/>
                  </a:lnTo>
                  <a:lnTo>
                    <a:pt x="2989" y="3583"/>
                  </a:lnTo>
                  <a:lnTo>
                    <a:pt x="2989" y="3523"/>
                  </a:lnTo>
                  <a:lnTo>
                    <a:pt x="2990" y="3514"/>
                  </a:lnTo>
                  <a:lnTo>
                    <a:pt x="2992" y="3454"/>
                  </a:lnTo>
                  <a:lnTo>
                    <a:pt x="2992" y="3445"/>
                  </a:lnTo>
                  <a:lnTo>
                    <a:pt x="2996" y="3385"/>
                  </a:lnTo>
                  <a:lnTo>
                    <a:pt x="2997" y="3377"/>
                  </a:lnTo>
                  <a:lnTo>
                    <a:pt x="3003" y="3317"/>
                  </a:lnTo>
                  <a:lnTo>
                    <a:pt x="3004" y="3308"/>
                  </a:lnTo>
                  <a:lnTo>
                    <a:pt x="3012" y="3248"/>
                  </a:lnTo>
                  <a:lnTo>
                    <a:pt x="3014" y="3240"/>
                  </a:lnTo>
                  <a:lnTo>
                    <a:pt x="3024" y="3180"/>
                  </a:lnTo>
                  <a:lnTo>
                    <a:pt x="3025" y="3172"/>
                  </a:lnTo>
                  <a:lnTo>
                    <a:pt x="3038" y="3112"/>
                  </a:lnTo>
                  <a:lnTo>
                    <a:pt x="3040" y="3104"/>
                  </a:lnTo>
                  <a:lnTo>
                    <a:pt x="3054" y="3045"/>
                  </a:lnTo>
                  <a:lnTo>
                    <a:pt x="3056" y="3036"/>
                  </a:lnTo>
                  <a:lnTo>
                    <a:pt x="3073" y="2978"/>
                  </a:lnTo>
                  <a:lnTo>
                    <a:pt x="3075" y="2970"/>
                  </a:lnTo>
                  <a:lnTo>
                    <a:pt x="3094" y="2912"/>
                  </a:lnTo>
                  <a:lnTo>
                    <a:pt x="3096" y="2904"/>
                  </a:lnTo>
                  <a:lnTo>
                    <a:pt x="3117" y="2847"/>
                  </a:lnTo>
                  <a:lnTo>
                    <a:pt x="3120" y="2839"/>
                  </a:lnTo>
                  <a:lnTo>
                    <a:pt x="3142" y="2783"/>
                  </a:lnTo>
                  <a:lnTo>
                    <a:pt x="3145" y="2775"/>
                  </a:lnTo>
                  <a:lnTo>
                    <a:pt x="3169" y="2720"/>
                  </a:lnTo>
                  <a:lnTo>
                    <a:pt x="3173" y="2712"/>
                  </a:lnTo>
                  <a:lnTo>
                    <a:pt x="3199" y="2657"/>
                  </a:lnTo>
                  <a:lnTo>
                    <a:pt x="3203" y="2650"/>
                  </a:lnTo>
                  <a:lnTo>
                    <a:pt x="3231" y="2596"/>
                  </a:lnTo>
                  <a:lnTo>
                    <a:pt x="3235" y="2589"/>
                  </a:lnTo>
                  <a:lnTo>
                    <a:pt x="3264" y="2536"/>
                  </a:lnTo>
                  <a:lnTo>
                    <a:pt x="3269" y="2529"/>
                  </a:lnTo>
                  <a:lnTo>
                    <a:pt x="3300" y="2477"/>
                  </a:lnTo>
                  <a:lnTo>
                    <a:pt x="3305" y="2470"/>
                  </a:lnTo>
                  <a:lnTo>
                    <a:pt x="3338" y="2420"/>
                  </a:lnTo>
                  <a:lnTo>
                    <a:pt x="3343" y="2412"/>
                  </a:lnTo>
                  <a:lnTo>
                    <a:pt x="3378" y="2363"/>
                  </a:lnTo>
                  <a:lnTo>
                    <a:pt x="3383" y="2356"/>
                  </a:lnTo>
                  <a:lnTo>
                    <a:pt x="3420" y="2308"/>
                  </a:lnTo>
                  <a:lnTo>
                    <a:pt x="3425" y="2301"/>
                  </a:lnTo>
                  <a:lnTo>
                    <a:pt x="3464" y="2255"/>
                  </a:lnTo>
                  <a:lnTo>
                    <a:pt x="3469" y="2248"/>
                  </a:lnTo>
                  <a:lnTo>
                    <a:pt x="3510" y="2203"/>
                  </a:lnTo>
                  <a:lnTo>
                    <a:pt x="3515" y="2197"/>
                  </a:lnTo>
                  <a:lnTo>
                    <a:pt x="3556" y="2153"/>
                  </a:lnTo>
                  <a:lnTo>
                    <a:pt x="3562" y="2147"/>
                  </a:lnTo>
                  <a:lnTo>
                    <a:pt x="3605" y="2104"/>
                  </a:lnTo>
                  <a:lnTo>
                    <a:pt x="3611" y="2098"/>
                  </a:lnTo>
                  <a:lnTo>
                    <a:pt x="3656" y="2057"/>
                  </a:lnTo>
                  <a:lnTo>
                    <a:pt x="3662" y="2051"/>
                  </a:lnTo>
                  <a:lnTo>
                    <a:pt x="3708" y="2011"/>
                  </a:lnTo>
                  <a:lnTo>
                    <a:pt x="3714" y="2006"/>
                  </a:lnTo>
                  <a:lnTo>
                    <a:pt x="3761" y="1968"/>
                  </a:lnTo>
                  <a:lnTo>
                    <a:pt x="3768" y="1963"/>
                  </a:lnTo>
                  <a:lnTo>
                    <a:pt x="3816" y="1926"/>
                  </a:lnTo>
                  <a:lnTo>
                    <a:pt x="3823" y="1921"/>
                  </a:lnTo>
                  <a:lnTo>
                    <a:pt x="3873" y="1887"/>
                  </a:lnTo>
                  <a:lnTo>
                    <a:pt x="3880" y="1882"/>
                  </a:lnTo>
                  <a:lnTo>
                    <a:pt x="3930" y="1849"/>
                  </a:lnTo>
                  <a:lnTo>
                    <a:pt x="3938" y="1844"/>
                  </a:lnTo>
                  <a:lnTo>
                    <a:pt x="3989" y="1813"/>
                  </a:lnTo>
                  <a:lnTo>
                    <a:pt x="3997" y="1809"/>
                  </a:lnTo>
                  <a:lnTo>
                    <a:pt x="4050" y="1780"/>
                  </a:lnTo>
                  <a:lnTo>
                    <a:pt x="4057" y="1776"/>
                  </a:lnTo>
                  <a:lnTo>
                    <a:pt x="4090" y="1759"/>
                  </a:lnTo>
                  <a:lnTo>
                    <a:pt x="4002" y="1411"/>
                  </a:lnTo>
                  <a:lnTo>
                    <a:pt x="3997" y="1379"/>
                  </a:lnTo>
                  <a:lnTo>
                    <a:pt x="3995" y="1346"/>
                  </a:lnTo>
                  <a:lnTo>
                    <a:pt x="3998" y="1313"/>
                  </a:lnTo>
                  <a:lnTo>
                    <a:pt x="4005" y="1281"/>
                  </a:lnTo>
                  <a:lnTo>
                    <a:pt x="4016" y="1251"/>
                  </a:lnTo>
                  <a:lnTo>
                    <a:pt x="4031" y="1221"/>
                  </a:lnTo>
                  <a:lnTo>
                    <a:pt x="4049" y="1195"/>
                  </a:lnTo>
                  <a:lnTo>
                    <a:pt x="4071" y="1170"/>
                  </a:lnTo>
                  <a:lnTo>
                    <a:pt x="4096" y="1149"/>
                  </a:lnTo>
                  <a:lnTo>
                    <a:pt x="4124" y="1131"/>
                  </a:lnTo>
                  <a:lnTo>
                    <a:pt x="4153" y="1117"/>
                  </a:lnTo>
                  <a:lnTo>
                    <a:pt x="4184" y="1107"/>
                  </a:lnTo>
                  <a:lnTo>
                    <a:pt x="4216" y="1102"/>
                  </a:lnTo>
                  <a:lnTo>
                    <a:pt x="4249" y="1100"/>
                  </a:lnTo>
                  <a:lnTo>
                    <a:pt x="4282" y="1103"/>
                  </a:lnTo>
                  <a:lnTo>
                    <a:pt x="4314" y="1110"/>
                  </a:lnTo>
                  <a:lnTo>
                    <a:pt x="4344" y="1121"/>
                  </a:lnTo>
                  <a:lnTo>
                    <a:pt x="4374" y="1136"/>
                  </a:lnTo>
                  <a:lnTo>
                    <a:pt x="4400" y="1154"/>
                  </a:lnTo>
                  <a:lnTo>
                    <a:pt x="4425" y="1176"/>
                  </a:lnTo>
                  <a:lnTo>
                    <a:pt x="4446" y="1201"/>
                  </a:lnTo>
                  <a:lnTo>
                    <a:pt x="4464" y="1229"/>
                  </a:lnTo>
                  <a:lnTo>
                    <a:pt x="4478" y="1258"/>
                  </a:lnTo>
                  <a:lnTo>
                    <a:pt x="4488" y="1289"/>
                  </a:lnTo>
                  <a:lnTo>
                    <a:pt x="4562" y="1589"/>
                  </a:lnTo>
                  <a:lnTo>
                    <a:pt x="4566" y="1588"/>
                  </a:lnTo>
                  <a:lnTo>
                    <a:pt x="4575" y="1586"/>
                  </a:lnTo>
                  <a:lnTo>
                    <a:pt x="4634" y="1574"/>
                  </a:lnTo>
                  <a:lnTo>
                    <a:pt x="4642" y="1572"/>
                  </a:lnTo>
                  <a:lnTo>
                    <a:pt x="4702" y="1563"/>
                  </a:lnTo>
                  <a:lnTo>
                    <a:pt x="4710" y="1561"/>
                  </a:lnTo>
                  <a:lnTo>
                    <a:pt x="4770" y="1553"/>
                  </a:lnTo>
                  <a:lnTo>
                    <a:pt x="4778" y="1552"/>
                  </a:lnTo>
                  <a:lnTo>
                    <a:pt x="4838" y="1547"/>
                  </a:lnTo>
                  <a:lnTo>
                    <a:pt x="4847" y="1546"/>
                  </a:lnTo>
                  <a:lnTo>
                    <a:pt x="4907" y="1542"/>
                  </a:lnTo>
                  <a:lnTo>
                    <a:pt x="4916" y="1542"/>
                  </a:lnTo>
                  <a:lnTo>
                    <a:pt x="4976" y="1540"/>
                  </a:lnTo>
                  <a:lnTo>
                    <a:pt x="4985" y="1540"/>
                  </a:lnTo>
                  <a:lnTo>
                    <a:pt x="5045" y="1540"/>
                  </a:lnTo>
                  <a:lnTo>
                    <a:pt x="5054" y="1541"/>
                  </a:lnTo>
                  <a:lnTo>
                    <a:pt x="5114" y="1543"/>
                  </a:lnTo>
                  <a:lnTo>
                    <a:pt x="5123" y="1543"/>
                  </a:lnTo>
                  <a:lnTo>
                    <a:pt x="5183" y="1548"/>
                  </a:lnTo>
                  <a:lnTo>
                    <a:pt x="5192" y="1549"/>
                  </a:lnTo>
                  <a:lnTo>
                    <a:pt x="5252" y="1556"/>
                  </a:lnTo>
                  <a:lnTo>
                    <a:pt x="5261" y="1557"/>
                  </a:lnTo>
                  <a:lnTo>
                    <a:pt x="5321" y="1565"/>
                  </a:lnTo>
                  <a:lnTo>
                    <a:pt x="5329" y="1567"/>
                  </a:lnTo>
                  <a:lnTo>
                    <a:pt x="5389" y="1577"/>
                  </a:lnTo>
                  <a:lnTo>
                    <a:pt x="5397" y="1579"/>
                  </a:lnTo>
                  <a:lnTo>
                    <a:pt x="5457" y="1592"/>
                  </a:lnTo>
                  <a:lnTo>
                    <a:pt x="5465" y="1594"/>
                  </a:lnTo>
                  <a:lnTo>
                    <a:pt x="5523" y="1609"/>
                  </a:lnTo>
                  <a:lnTo>
                    <a:pt x="5532" y="1611"/>
                  </a:lnTo>
                  <a:lnTo>
                    <a:pt x="5590" y="1628"/>
                  </a:lnTo>
                  <a:lnTo>
                    <a:pt x="5598" y="1630"/>
                  </a:lnTo>
                  <a:lnTo>
                    <a:pt x="5655" y="1649"/>
                  </a:lnTo>
                  <a:lnTo>
                    <a:pt x="5663" y="1652"/>
                  </a:lnTo>
                  <a:lnTo>
                    <a:pt x="5720" y="1672"/>
                  </a:lnTo>
                  <a:lnTo>
                    <a:pt x="5728" y="1675"/>
                  </a:lnTo>
                  <a:lnTo>
                    <a:pt x="5784" y="1698"/>
                  </a:lnTo>
                  <a:lnTo>
                    <a:pt x="5792" y="1701"/>
                  </a:lnTo>
                  <a:lnTo>
                    <a:pt x="5847" y="1726"/>
                  </a:lnTo>
                  <a:lnTo>
                    <a:pt x="5854" y="1730"/>
                  </a:lnTo>
                  <a:lnTo>
                    <a:pt x="5909" y="1756"/>
                  </a:lnTo>
                  <a:lnTo>
                    <a:pt x="5916" y="1760"/>
                  </a:lnTo>
                  <a:lnTo>
                    <a:pt x="5970" y="1788"/>
                  </a:lnTo>
                  <a:lnTo>
                    <a:pt x="5977" y="1792"/>
                  </a:lnTo>
                  <a:lnTo>
                    <a:pt x="6030" y="1822"/>
                  </a:lnTo>
                  <a:lnTo>
                    <a:pt x="6037" y="1827"/>
                  </a:lnTo>
                  <a:lnTo>
                    <a:pt x="6088" y="1859"/>
                  </a:lnTo>
                  <a:lnTo>
                    <a:pt x="6096" y="1864"/>
                  </a:lnTo>
                  <a:lnTo>
                    <a:pt x="6146" y="1897"/>
                  </a:lnTo>
                  <a:lnTo>
                    <a:pt x="6172" y="1917"/>
                  </a:lnTo>
                  <a:lnTo>
                    <a:pt x="6195" y="1940"/>
                  </a:lnTo>
                  <a:lnTo>
                    <a:pt x="6215" y="1966"/>
                  </a:lnTo>
                  <a:lnTo>
                    <a:pt x="6231" y="1995"/>
                  </a:lnTo>
                  <a:lnTo>
                    <a:pt x="6244" y="2025"/>
                  </a:lnTo>
                  <a:lnTo>
                    <a:pt x="6252" y="2057"/>
                  </a:lnTo>
                  <a:lnTo>
                    <a:pt x="6256" y="2089"/>
                  </a:lnTo>
                  <a:lnTo>
                    <a:pt x="6256" y="2122"/>
                  </a:lnTo>
                  <a:lnTo>
                    <a:pt x="6252" y="2154"/>
                  </a:lnTo>
                  <a:lnTo>
                    <a:pt x="6244" y="2186"/>
                  </a:lnTo>
                  <a:lnTo>
                    <a:pt x="6231" y="2216"/>
                  </a:lnTo>
                  <a:lnTo>
                    <a:pt x="6215" y="2244"/>
                  </a:lnTo>
                  <a:lnTo>
                    <a:pt x="6195" y="2270"/>
                  </a:lnTo>
                  <a:lnTo>
                    <a:pt x="6172" y="2293"/>
                  </a:lnTo>
                  <a:lnTo>
                    <a:pt x="6146" y="2313"/>
                  </a:lnTo>
                  <a:lnTo>
                    <a:pt x="6117" y="2329"/>
                  </a:lnTo>
                  <a:lnTo>
                    <a:pt x="6087" y="2342"/>
                  </a:lnTo>
                  <a:lnTo>
                    <a:pt x="6055" y="2350"/>
                  </a:lnTo>
                  <a:lnTo>
                    <a:pt x="6023" y="2354"/>
                  </a:lnTo>
                  <a:lnTo>
                    <a:pt x="5990" y="2354"/>
                  </a:lnTo>
                  <a:lnTo>
                    <a:pt x="5958" y="2350"/>
                  </a:lnTo>
                  <a:lnTo>
                    <a:pt x="5926" y="2342"/>
                  </a:lnTo>
                  <a:lnTo>
                    <a:pt x="5896" y="2329"/>
                  </a:lnTo>
                  <a:lnTo>
                    <a:pt x="5868" y="2313"/>
                  </a:lnTo>
                  <a:lnTo>
                    <a:pt x="5821" y="2281"/>
                  </a:lnTo>
                  <a:lnTo>
                    <a:pt x="5777" y="2254"/>
                  </a:lnTo>
                  <a:lnTo>
                    <a:pt x="5732" y="2228"/>
                  </a:lnTo>
                  <a:lnTo>
                    <a:pt x="5723" y="2223"/>
                  </a:lnTo>
                  <a:lnTo>
                    <a:pt x="5717" y="2234"/>
                  </a:lnTo>
                  <a:lnTo>
                    <a:pt x="5699" y="2260"/>
                  </a:lnTo>
                  <a:lnTo>
                    <a:pt x="5677" y="2285"/>
                  </a:lnTo>
                  <a:lnTo>
                    <a:pt x="5652" y="2306"/>
                  </a:lnTo>
                  <a:lnTo>
                    <a:pt x="5624" y="2324"/>
                  </a:lnTo>
                  <a:lnTo>
                    <a:pt x="5595" y="2338"/>
                  </a:lnTo>
                  <a:lnTo>
                    <a:pt x="5564" y="2348"/>
                  </a:lnTo>
                  <a:lnTo>
                    <a:pt x="4558" y="2600"/>
                  </a:lnTo>
                  <a:lnTo>
                    <a:pt x="4526" y="2605"/>
                  </a:lnTo>
                  <a:lnTo>
                    <a:pt x="4493" y="2607"/>
                  </a:lnTo>
                  <a:lnTo>
                    <a:pt x="4460" y="2604"/>
                  </a:lnTo>
                  <a:lnTo>
                    <a:pt x="4428" y="2597"/>
                  </a:lnTo>
                  <a:lnTo>
                    <a:pt x="4398" y="2586"/>
                  </a:lnTo>
                  <a:lnTo>
                    <a:pt x="4368" y="2571"/>
                  </a:lnTo>
                  <a:lnTo>
                    <a:pt x="4342" y="2553"/>
                  </a:lnTo>
                  <a:lnTo>
                    <a:pt x="4317" y="2531"/>
                  </a:lnTo>
                  <a:lnTo>
                    <a:pt x="4296" y="2506"/>
                  </a:lnTo>
                  <a:lnTo>
                    <a:pt x="4278" y="2478"/>
                  </a:lnTo>
                  <a:lnTo>
                    <a:pt x="4264" y="24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16"/>
            <p:cNvSpPr/>
            <p:nvPr/>
          </p:nvSpPr>
          <p:spPr>
            <a:xfrm>
              <a:off x="10888678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78" y="7140"/>
                  </a:moveTo>
                  <a:lnTo>
                    <a:pt x="1478" y="3364"/>
                  </a:lnTo>
                  <a:lnTo>
                    <a:pt x="1479" y="3350"/>
                  </a:lnTo>
                  <a:lnTo>
                    <a:pt x="1479" y="3338"/>
                  </a:lnTo>
                  <a:lnTo>
                    <a:pt x="1480" y="3335"/>
                  </a:lnTo>
                  <a:lnTo>
                    <a:pt x="1480" y="3332"/>
                  </a:lnTo>
                  <a:lnTo>
                    <a:pt x="1483" y="3318"/>
                  </a:lnTo>
                  <a:lnTo>
                    <a:pt x="1485" y="3306"/>
                  </a:lnTo>
                  <a:lnTo>
                    <a:pt x="1486" y="3303"/>
                  </a:lnTo>
                  <a:lnTo>
                    <a:pt x="1486" y="3300"/>
                  </a:lnTo>
                  <a:lnTo>
                    <a:pt x="1491" y="3287"/>
                  </a:lnTo>
                  <a:lnTo>
                    <a:pt x="1495" y="3274"/>
                  </a:lnTo>
                  <a:lnTo>
                    <a:pt x="1496" y="3272"/>
                  </a:lnTo>
                  <a:lnTo>
                    <a:pt x="1497" y="3270"/>
                  </a:lnTo>
                  <a:lnTo>
                    <a:pt x="1503" y="3257"/>
                  </a:lnTo>
                  <a:lnTo>
                    <a:pt x="1508" y="3245"/>
                  </a:lnTo>
                  <a:lnTo>
                    <a:pt x="1510" y="3243"/>
                  </a:lnTo>
                  <a:lnTo>
                    <a:pt x="1511" y="3240"/>
                  </a:lnTo>
                  <a:lnTo>
                    <a:pt x="1519" y="3228"/>
                  </a:lnTo>
                  <a:lnTo>
                    <a:pt x="1526" y="3217"/>
                  </a:lnTo>
                  <a:lnTo>
                    <a:pt x="1527" y="3215"/>
                  </a:lnTo>
                  <a:lnTo>
                    <a:pt x="1528" y="3214"/>
                  </a:lnTo>
                  <a:lnTo>
                    <a:pt x="1538" y="3202"/>
                  </a:lnTo>
                  <a:lnTo>
                    <a:pt x="1547" y="3192"/>
                  </a:lnTo>
                  <a:lnTo>
                    <a:pt x="1548" y="3191"/>
                  </a:lnTo>
                  <a:lnTo>
                    <a:pt x="1549" y="3189"/>
                  </a:lnTo>
                  <a:lnTo>
                    <a:pt x="1561" y="3179"/>
                  </a:lnTo>
                  <a:lnTo>
                    <a:pt x="1571" y="3170"/>
                  </a:lnTo>
                  <a:lnTo>
                    <a:pt x="1572" y="3169"/>
                  </a:lnTo>
                  <a:lnTo>
                    <a:pt x="1573" y="3167"/>
                  </a:lnTo>
                  <a:lnTo>
                    <a:pt x="1586" y="3159"/>
                  </a:lnTo>
                  <a:lnTo>
                    <a:pt x="1597" y="3151"/>
                  </a:lnTo>
                  <a:lnTo>
                    <a:pt x="1599" y="3150"/>
                  </a:lnTo>
                  <a:lnTo>
                    <a:pt x="1600" y="3149"/>
                  </a:lnTo>
                  <a:lnTo>
                    <a:pt x="1614" y="3142"/>
                  </a:lnTo>
                  <a:lnTo>
                    <a:pt x="1626" y="3136"/>
                  </a:lnTo>
                  <a:lnTo>
                    <a:pt x="1628" y="3135"/>
                  </a:lnTo>
                  <a:lnTo>
                    <a:pt x="1629" y="3135"/>
                  </a:lnTo>
                  <a:lnTo>
                    <a:pt x="1644" y="3129"/>
                  </a:lnTo>
                  <a:lnTo>
                    <a:pt x="1657" y="3124"/>
                  </a:lnTo>
                  <a:lnTo>
                    <a:pt x="1658" y="3124"/>
                  </a:lnTo>
                  <a:lnTo>
                    <a:pt x="1659" y="3124"/>
                  </a:lnTo>
                  <a:lnTo>
                    <a:pt x="1676" y="3120"/>
                  </a:lnTo>
                  <a:lnTo>
                    <a:pt x="1689" y="3117"/>
                  </a:lnTo>
                  <a:lnTo>
                    <a:pt x="1690" y="3117"/>
                  </a:lnTo>
                  <a:lnTo>
                    <a:pt x="1691" y="3117"/>
                  </a:lnTo>
                  <a:lnTo>
                    <a:pt x="1708" y="3115"/>
                  </a:lnTo>
                  <a:lnTo>
                    <a:pt x="1722" y="3114"/>
                  </a:lnTo>
                  <a:lnTo>
                    <a:pt x="1722" y="3114"/>
                  </a:lnTo>
                  <a:lnTo>
                    <a:pt x="1723" y="3114"/>
                  </a:lnTo>
                  <a:lnTo>
                    <a:pt x="1742" y="3115"/>
                  </a:lnTo>
                  <a:lnTo>
                    <a:pt x="1754" y="3115"/>
                  </a:lnTo>
                  <a:lnTo>
                    <a:pt x="1755" y="3115"/>
                  </a:lnTo>
                  <a:lnTo>
                    <a:pt x="1755" y="3115"/>
                  </a:lnTo>
                  <a:lnTo>
                    <a:pt x="1776" y="3119"/>
                  </a:lnTo>
                  <a:lnTo>
                    <a:pt x="1786" y="3121"/>
                  </a:lnTo>
                  <a:lnTo>
                    <a:pt x="1787" y="3121"/>
                  </a:lnTo>
                  <a:lnTo>
                    <a:pt x="1787" y="3121"/>
                  </a:lnTo>
                  <a:lnTo>
                    <a:pt x="1818" y="3131"/>
                  </a:lnTo>
                  <a:lnTo>
                    <a:pt x="5000" y="4354"/>
                  </a:lnTo>
                  <a:lnTo>
                    <a:pt x="8182" y="3131"/>
                  </a:lnTo>
                  <a:lnTo>
                    <a:pt x="8213" y="3121"/>
                  </a:lnTo>
                  <a:lnTo>
                    <a:pt x="8213" y="3121"/>
                  </a:lnTo>
                  <a:lnTo>
                    <a:pt x="8214" y="3121"/>
                  </a:lnTo>
                  <a:lnTo>
                    <a:pt x="8224" y="3119"/>
                  </a:lnTo>
                  <a:lnTo>
                    <a:pt x="8245" y="3115"/>
                  </a:lnTo>
                  <a:lnTo>
                    <a:pt x="8245" y="3115"/>
                  </a:lnTo>
                  <a:lnTo>
                    <a:pt x="8246" y="3115"/>
                  </a:lnTo>
                  <a:lnTo>
                    <a:pt x="8258" y="3115"/>
                  </a:lnTo>
                  <a:lnTo>
                    <a:pt x="8277" y="3114"/>
                  </a:lnTo>
                  <a:lnTo>
                    <a:pt x="8278" y="3114"/>
                  </a:lnTo>
                  <a:lnTo>
                    <a:pt x="8278" y="3114"/>
                  </a:lnTo>
                  <a:lnTo>
                    <a:pt x="8292" y="3115"/>
                  </a:lnTo>
                  <a:lnTo>
                    <a:pt x="8309" y="3117"/>
                  </a:lnTo>
                  <a:lnTo>
                    <a:pt x="8310" y="3117"/>
                  </a:lnTo>
                  <a:lnTo>
                    <a:pt x="8311" y="3117"/>
                  </a:lnTo>
                  <a:lnTo>
                    <a:pt x="8324" y="3120"/>
                  </a:lnTo>
                  <a:lnTo>
                    <a:pt x="8341" y="3124"/>
                  </a:lnTo>
                  <a:lnTo>
                    <a:pt x="8342" y="3124"/>
                  </a:lnTo>
                  <a:lnTo>
                    <a:pt x="8343" y="3124"/>
                  </a:lnTo>
                  <a:lnTo>
                    <a:pt x="8356" y="3129"/>
                  </a:lnTo>
                  <a:lnTo>
                    <a:pt x="8371" y="3135"/>
                  </a:lnTo>
                  <a:lnTo>
                    <a:pt x="8372" y="3135"/>
                  </a:lnTo>
                  <a:lnTo>
                    <a:pt x="8374" y="3136"/>
                  </a:lnTo>
                  <a:lnTo>
                    <a:pt x="8386" y="3142"/>
                  </a:lnTo>
                  <a:lnTo>
                    <a:pt x="8400" y="3149"/>
                  </a:lnTo>
                  <a:lnTo>
                    <a:pt x="8401" y="3150"/>
                  </a:lnTo>
                  <a:lnTo>
                    <a:pt x="8403" y="3151"/>
                  </a:lnTo>
                  <a:lnTo>
                    <a:pt x="8414" y="3159"/>
                  </a:lnTo>
                  <a:lnTo>
                    <a:pt x="8427" y="3167"/>
                  </a:lnTo>
                  <a:lnTo>
                    <a:pt x="8428" y="3169"/>
                  </a:lnTo>
                  <a:lnTo>
                    <a:pt x="8429" y="3170"/>
                  </a:lnTo>
                  <a:lnTo>
                    <a:pt x="8439" y="3179"/>
                  </a:lnTo>
                  <a:lnTo>
                    <a:pt x="8451" y="3189"/>
                  </a:lnTo>
                  <a:lnTo>
                    <a:pt x="8452" y="3191"/>
                  </a:lnTo>
                  <a:lnTo>
                    <a:pt x="8453" y="3192"/>
                  </a:lnTo>
                  <a:lnTo>
                    <a:pt x="8462" y="3202"/>
                  </a:lnTo>
                  <a:lnTo>
                    <a:pt x="8472" y="3214"/>
                  </a:lnTo>
                  <a:lnTo>
                    <a:pt x="8473" y="3215"/>
                  </a:lnTo>
                  <a:lnTo>
                    <a:pt x="8474" y="3217"/>
                  </a:lnTo>
                  <a:lnTo>
                    <a:pt x="8481" y="3228"/>
                  </a:lnTo>
                  <a:lnTo>
                    <a:pt x="8489" y="3240"/>
                  </a:lnTo>
                  <a:lnTo>
                    <a:pt x="8490" y="3243"/>
                  </a:lnTo>
                  <a:lnTo>
                    <a:pt x="8492" y="3245"/>
                  </a:lnTo>
                  <a:lnTo>
                    <a:pt x="8497" y="3257"/>
                  </a:lnTo>
                  <a:lnTo>
                    <a:pt x="8503" y="3270"/>
                  </a:lnTo>
                  <a:lnTo>
                    <a:pt x="8504" y="3272"/>
                  </a:lnTo>
                  <a:lnTo>
                    <a:pt x="8505" y="3274"/>
                  </a:lnTo>
                  <a:lnTo>
                    <a:pt x="8509" y="3287"/>
                  </a:lnTo>
                  <a:lnTo>
                    <a:pt x="8514" y="3300"/>
                  </a:lnTo>
                  <a:lnTo>
                    <a:pt x="8514" y="3303"/>
                  </a:lnTo>
                  <a:lnTo>
                    <a:pt x="8515" y="3306"/>
                  </a:lnTo>
                  <a:lnTo>
                    <a:pt x="8517" y="3318"/>
                  </a:lnTo>
                  <a:lnTo>
                    <a:pt x="8520" y="3332"/>
                  </a:lnTo>
                  <a:lnTo>
                    <a:pt x="8520" y="3335"/>
                  </a:lnTo>
                  <a:lnTo>
                    <a:pt x="8521" y="3338"/>
                  </a:lnTo>
                  <a:lnTo>
                    <a:pt x="8521" y="3350"/>
                  </a:lnTo>
                  <a:lnTo>
                    <a:pt x="8522" y="3364"/>
                  </a:lnTo>
                  <a:lnTo>
                    <a:pt x="8522" y="7140"/>
                  </a:lnTo>
                  <a:lnTo>
                    <a:pt x="8520" y="7172"/>
                  </a:lnTo>
                  <a:lnTo>
                    <a:pt x="8514" y="7203"/>
                  </a:lnTo>
                  <a:lnTo>
                    <a:pt x="8504" y="7233"/>
                  </a:lnTo>
                  <a:lnTo>
                    <a:pt x="8491" y="7261"/>
                  </a:lnTo>
                  <a:lnTo>
                    <a:pt x="8474" y="7288"/>
                  </a:lnTo>
                  <a:lnTo>
                    <a:pt x="8453" y="7312"/>
                  </a:lnTo>
                  <a:lnTo>
                    <a:pt x="8430" y="7334"/>
                  </a:lnTo>
                  <a:lnTo>
                    <a:pt x="8405" y="7352"/>
                  </a:lnTo>
                  <a:lnTo>
                    <a:pt x="8377" y="7367"/>
                  </a:lnTo>
                  <a:lnTo>
                    <a:pt x="5105" y="8877"/>
                  </a:lnTo>
                  <a:lnTo>
                    <a:pt x="5100" y="8879"/>
                  </a:lnTo>
                  <a:lnTo>
                    <a:pt x="5096" y="8881"/>
                  </a:lnTo>
                  <a:lnTo>
                    <a:pt x="5087" y="8884"/>
                  </a:lnTo>
                  <a:lnTo>
                    <a:pt x="5076" y="8888"/>
                  </a:lnTo>
                  <a:lnTo>
                    <a:pt x="5070" y="8890"/>
                  </a:lnTo>
                  <a:lnTo>
                    <a:pt x="5065" y="8891"/>
                  </a:lnTo>
                  <a:lnTo>
                    <a:pt x="5056" y="8893"/>
                  </a:lnTo>
                  <a:lnTo>
                    <a:pt x="5046" y="8896"/>
                  </a:lnTo>
                  <a:lnTo>
                    <a:pt x="5039" y="8897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5" y="8900"/>
                  </a:lnTo>
                  <a:lnTo>
                    <a:pt x="5007" y="8900"/>
                  </a:lnTo>
                  <a:lnTo>
                    <a:pt x="5000" y="8900"/>
                  </a:lnTo>
                  <a:lnTo>
                    <a:pt x="4993" y="8900"/>
                  </a:lnTo>
                  <a:lnTo>
                    <a:pt x="4985" y="8900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61" y="8897"/>
                  </a:lnTo>
                  <a:lnTo>
                    <a:pt x="4954" y="8896"/>
                  </a:lnTo>
                  <a:lnTo>
                    <a:pt x="4944" y="8893"/>
                  </a:lnTo>
                  <a:lnTo>
                    <a:pt x="4935" y="8891"/>
                  </a:lnTo>
                  <a:lnTo>
                    <a:pt x="4930" y="8890"/>
                  </a:lnTo>
                  <a:lnTo>
                    <a:pt x="4924" y="8888"/>
                  </a:lnTo>
                  <a:lnTo>
                    <a:pt x="4913" y="8884"/>
                  </a:lnTo>
                  <a:lnTo>
                    <a:pt x="4904" y="8881"/>
                  </a:lnTo>
                  <a:lnTo>
                    <a:pt x="4900" y="8879"/>
                  </a:lnTo>
                  <a:lnTo>
                    <a:pt x="4895" y="8877"/>
                  </a:lnTo>
                  <a:lnTo>
                    <a:pt x="1623" y="7367"/>
                  </a:lnTo>
                  <a:lnTo>
                    <a:pt x="1595" y="7352"/>
                  </a:lnTo>
                  <a:lnTo>
                    <a:pt x="1570" y="7334"/>
                  </a:lnTo>
                  <a:lnTo>
                    <a:pt x="1547" y="7312"/>
                  </a:lnTo>
                  <a:lnTo>
                    <a:pt x="1526" y="7288"/>
                  </a:lnTo>
                  <a:lnTo>
                    <a:pt x="1509" y="7261"/>
                  </a:lnTo>
                  <a:lnTo>
                    <a:pt x="1496" y="7233"/>
                  </a:lnTo>
                  <a:lnTo>
                    <a:pt x="1486" y="7203"/>
                  </a:lnTo>
                  <a:lnTo>
                    <a:pt x="1480" y="7172"/>
                  </a:lnTo>
                  <a:lnTo>
                    <a:pt x="1478" y="7140"/>
                  </a:lnTo>
                  <a:close/>
                  <a:moveTo>
                    <a:pt x="8022" y="3728"/>
                  </a:moveTo>
                  <a:lnTo>
                    <a:pt x="6666" y="4249"/>
                  </a:lnTo>
                  <a:lnTo>
                    <a:pt x="5250" y="4794"/>
                  </a:lnTo>
                  <a:lnTo>
                    <a:pt x="5250" y="8259"/>
                  </a:lnTo>
                  <a:lnTo>
                    <a:pt x="8022" y="6980"/>
                  </a:lnTo>
                  <a:lnTo>
                    <a:pt x="8022" y="3728"/>
                  </a:lnTo>
                  <a:close/>
                  <a:moveTo>
                    <a:pt x="1978" y="6980"/>
                  </a:moveTo>
                  <a:lnTo>
                    <a:pt x="4750" y="8259"/>
                  </a:lnTo>
                  <a:lnTo>
                    <a:pt x="4750" y="4794"/>
                  </a:lnTo>
                  <a:lnTo>
                    <a:pt x="1978" y="3728"/>
                  </a:lnTo>
                  <a:lnTo>
                    <a:pt x="1978" y="698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6" name="Google Shape;1786;p16"/>
          <p:cNvGrpSpPr/>
          <p:nvPr/>
        </p:nvGrpSpPr>
        <p:grpSpPr>
          <a:xfrm>
            <a:off x="10888677" y="2644303"/>
            <a:ext cx="633600" cy="633600"/>
            <a:chOff x="2962542" y="4463816"/>
            <a:chExt cx="633600" cy="633600"/>
          </a:xfrm>
        </p:grpSpPr>
        <p:sp>
          <p:nvSpPr>
            <p:cNvPr id="1787" name="Google Shape;1787;p16"/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11" y="8650"/>
                  </a:moveTo>
                  <a:lnTo>
                    <a:pt x="1710" y="8131"/>
                  </a:lnTo>
                  <a:lnTo>
                    <a:pt x="1986" y="7692"/>
                  </a:lnTo>
                  <a:lnTo>
                    <a:pt x="2411" y="7333"/>
                  </a:lnTo>
                  <a:lnTo>
                    <a:pt x="2955" y="7054"/>
                  </a:lnTo>
                  <a:lnTo>
                    <a:pt x="3587" y="6854"/>
                  </a:lnTo>
                  <a:lnTo>
                    <a:pt x="4279" y="6735"/>
                  </a:lnTo>
                  <a:lnTo>
                    <a:pt x="5000" y="6695"/>
                  </a:lnTo>
                  <a:lnTo>
                    <a:pt x="5721" y="6735"/>
                  </a:lnTo>
                  <a:lnTo>
                    <a:pt x="6413" y="6854"/>
                  </a:lnTo>
                  <a:lnTo>
                    <a:pt x="7045" y="7054"/>
                  </a:lnTo>
                  <a:lnTo>
                    <a:pt x="7589" y="7333"/>
                  </a:lnTo>
                  <a:lnTo>
                    <a:pt x="8014" y="7692"/>
                  </a:lnTo>
                  <a:lnTo>
                    <a:pt x="8290" y="8131"/>
                  </a:lnTo>
                  <a:lnTo>
                    <a:pt x="8389" y="8650"/>
                  </a:lnTo>
                  <a:lnTo>
                    <a:pt x="1611" y="8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16"/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89" y="8900"/>
                  </a:moveTo>
                  <a:lnTo>
                    <a:pt x="1611" y="8900"/>
                  </a:lnTo>
                  <a:lnTo>
                    <a:pt x="1577" y="8898"/>
                  </a:lnTo>
                  <a:lnTo>
                    <a:pt x="1544" y="8891"/>
                  </a:lnTo>
                  <a:lnTo>
                    <a:pt x="1512" y="8880"/>
                  </a:lnTo>
                  <a:lnTo>
                    <a:pt x="1482" y="8864"/>
                  </a:lnTo>
                  <a:lnTo>
                    <a:pt x="1454" y="8845"/>
                  </a:lnTo>
                  <a:lnTo>
                    <a:pt x="1430" y="8822"/>
                  </a:lnTo>
                  <a:lnTo>
                    <a:pt x="1408" y="8796"/>
                  </a:lnTo>
                  <a:lnTo>
                    <a:pt x="1390" y="8767"/>
                  </a:lnTo>
                  <a:lnTo>
                    <a:pt x="1376" y="8736"/>
                  </a:lnTo>
                  <a:lnTo>
                    <a:pt x="1367" y="8704"/>
                  </a:lnTo>
                  <a:lnTo>
                    <a:pt x="1362" y="8671"/>
                  </a:lnTo>
                  <a:lnTo>
                    <a:pt x="1361" y="8637"/>
                  </a:lnTo>
                  <a:lnTo>
                    <a:pt x="1365" y="8603"/>
                  </a:lnTo>
                  <a:lnTo>
                    <a:pt x="1464" y="8084"/>
                  </a:lnTo>
                  <a:lnTo>
                    <a:pt x="1472" y="8054"/>
                  </a:lnTo>
                  <a:lnTo>
                    <a:pt x="1483" y="8025"/>
                  </a:lnTo>
                  <a:lnTo>
                    <a:pt x="1498" y="7998"/>
                  </a:lnTo>
                  <a:lnTo>
                    <a:pt x="1775" y="7559"/>
                  </a:lnTo>
                  <a:lnTo>
                    <a:pt x="1798" y="7528"/>
                  </a:lnTo>
                  <a:lnTo>
                    <a:pt x="1825" y="7501"/>
                  </a:lnTo>
                  <a:lnTo>
                    <a:pt x="2250" y="7142"/>
                  </a:lnTo>
                  <a:lnTo>
                    <a:pt x="2273" y="7125"/>
                  </a:lnTo>
                  <a:lnTo>
                    <a:pt x="2297" y="7111"/>
                  </a:lnTo>
                  <a:lnTo>
                    <a:pt x="2840" y="6832"/>
                  </a:lnTo>
                  <a:lnTo>
                    <a:pt x="2880" y="6815"/>
                  </a:lnTo>
                  <a:lnTo>
                    <a:pt x="3512" y="6616"/>
                  </a:lnTo>
                  <a:lnTo>
                    <a:pt x="3544" y="6608"/>
                  </a:lnTo>
                  <a:lnTo>
                    <a:pt x="4236" y="6488"/>
                  </a:lnTo>
                  <a:lnTo>
                    <a:pt x="4265" y="6485"/>
                  </a:lnTo>
                  <a:lnTo>
                    <a:pt x="4986" y="6445"/>
                  </a:lnTo>
                  <a:lnTo>
                    <a:pt x="5014" y="6445"/>
                  </a:lnTo>
                  <a:lnTo>
                    <a:pt x="5735" y="6485"/>
                  </a:lnTo>
                  <a:lnTo>
                    <a:pt x="5764" y="6488"/>
                  </a:lnTo>
                  <a:lnTo>
                    <a:pt x="6456" y="6608"/>
                  </a:lnTo>
                  <a:lnTo>
                    <a:pt x="6488" y="6616"/>
                  </a:lnTo>
                  <a:lnTo>
                    <a:pt x="7120" y="6815"/>
                  </a:lnTo>
                  <a:lnTo>
                    <a:pt x="7160" y="6832"/>
                  </a:lnTo>
                  <a:lnTo>
                    <a:pt x="7703" y="7111"/>
                  </a:lnTo>
                  <a:lnTo>
                    <a:pt x="7727" y="7125"/>
                  </a:lnTo>
                  <a:lnTo>
                    <a:pt x="7750" y="7142"/>
                  </a:lnTo>
                  <a:lnTo>
                    <a:pt x="8175" y="7501"/>
                  </a:lnTo>
                  <a:lnTo>
                    <a:pt x="8202" y="7528"/>
                  </a:lnTo>
                  <a:lnTo>
                    <a:pt x="8225" y="7559"/>
                  </a:lnTo>
                  <a:lnTo>
                    <a:pt x="8502" y="7998"/>
                  </a:lnTo>
                  <a:lnTo>
                    <a:pt x="8517" y="8025"/>
                  </a:lnTo>
                  <a:lnTo>
                    <a:pt x="8528" y="8054"/>
                  </a:lnTo>
                  <a:lnTo>
                    <a:pt x="8536" y="8084"/>
                  </a:lnTo>
                  <a:lnTo>
                    <a:pt x="8635" y="8603"/>
                  </a:lnTo>
                  <a:lnTo>
                    <a:pt x="8639" y="8637"/>
                  </a:lnTo>
                  <a:lnTo>
                    <a:pt x="8638" y="8671"/>
                  </a:lnTo>
                  <a:lnTo>
                    <a:pt x="8633" y="8704"/>
                  </a:lnTo>
                  <a:lnTo>
                    <a:pt x="8624" y="8736"/>
                  </a:lnTo>
                  <a:lnTo>
                    <a:pt x="8610" y="8767"/>
                  </a:lnTo>
                  <a:lnTo>
                    <a:pt x="8592" y="8796"/>
                  </a:lnTo>
                  <a:lnTo>
                    <a:pt x="8570" y="8822"/>
                  </a:lnTo>
                  <a:lnTo>
                    <a:pt x="8546" y="8845"/>
                  </a:lnTo>
                  <a:lnTo>
                    <a:pt x="8518" y="8864"/>
                  </a:lnTo>
                  <a:lnTo>
                    <a:pt x="8488" y="8880"/>
                  </a:lnTo>
                  <a:lnTo>
                    <a:pt x="8456" y="8891"/>
                  </a:lnTo>
                  <a:lnTo>
                    <a:pt x="8423" y="8898"/>
                  </a:lnTo>
                  <a:lnTo>
                    <a:pt x="8389" y="8900"/>
                  </a:lnTo>
                  <a:close/>
                  <a:moveTo>
                    <a:pt x="1947" y="8225"/>
                  </a:moveTo>
                  <a:lnTo>
                    <a:pt x="1913" y="8400"/>
                  </a:lnTo>
                  <a:lnTo>
                    <a:pt x="8087" y="8400"/>
                  </a:lnTo>
                  <a:lnTo>
                    <a:pt x="8053" y="8225"/>
                  </a:lnTo>
                  <a:lnTo>
                    <a:pt x="7823" y="7858"/>
                  </a:lnTo>
                  <a:lnTo>
                    <a:pt x="7449" y="7543"/>
                  </a:lnTo>
                  <a:lnTo>
                    <a:pt x="6950" y="7286"/>
                  </a:lnTo>
                  <a:lnTo>
                    <a:pt x="6354" y="7098"/>
                  </a:lnTo>
                  <a:lnTo>
                    <a:pt x="5693" y="6983"/>
                  </a:lnTo>
                  <a:lnTo>
                    <a:pt x="5000" y="6945"/>
                  </a:lnTo>
                  <a:lnTo>
                    <a:pt x="4307" y="6983"/>
                  </a:lnTo>
                  <a:lnTo>
                    <a:pt x="3646" y="7098"/>
                  </a:lnTo>
                  <a:lnTo>
                    <a:pt x="3050" y="7286"/>
                  </a:lnTo>
                  <a:lnTo>
                    <a:pt x="2551" y="7543"/>
                  </a:lnTo>
                  <a:lnTo>
                    <a:pt x="2177" y="7858"/>
                  </a:lnTo>
                  <a:lnTo>
                    <a:pt x="1947" y="8225"/>
                  </a:lnTo>
                  <a:close/>
                  <a:moveTo>
                    <a:pt x="7074" y="3102"/>
                  </a:moveTo>
                  <a:lnTo>
                    <a:pt x="7075" y="3170"/>
                  </a:lnTo>
                  <a:lnTo>
                    <a:pt x="7075" y="3180"/>
                  </a:lnTo>
                  <a:lnTo>
                    <a:pt x="7074" y="3248"/>
                  </a:lnTo>
                  <a:lnTo>
                    <a:pt x="7073" y="3258"/>
                  </a:lnTo>
                  <a:lnTo>
                    <a:pt x="7069" y="3326"/>
                  </a:lnTo>
                  <a:lnTo>
                    <a:pt x="7069" y="3335"/>
                  </a:lnTo>
                  <a:lnTo>
                    <a:pt x="7062" y="3403"/>
                  </a:lnTo>
                  <a:lnTo>
                    <a:pt x="7061" y="3412"/>
                  </a:lnTo>
                  <a:lnTo>
                    <a:pt x="7052" y="3480"/>
                  </a:lnTo>
                  <a:lnTo>
                    <a:pt x="7051" y="3489"/>
                  </a:lnTo>
                  <a:lnTo>
                    <a:pt x="7040" y="3556"/>
                  </a:lnTo>
                  <a:lnTo>
                    <a:pt x="7038" y="3566"/>
                  </a:lnTo>
                  <a:lnTo>
                    <a:pt x="7024" y="3632"/>
                  </a:lnTo>
                  <a:lnTo>
                    <a:pt x="7022" y="3641"/>
                  </a:lnTo>
                  <a:lnTo>
                    <a:pt x="7006" y="3707"/>
                  </a:lnTo>
                  <a:lnTo>
                    <a:pt x="7003" y="3716"/>
                  </a:lnTo>
                  <a:lnTo>
                    <a:pt x="6984" y="3782"/>
                  </a:lnTo>
                  <a:lnTo>
                    <a:pt x="6981" y="3791"/>
                  </a:lnTo>
                  <a:lnTo>
                    <a:pt x="6960" y="3856"/>
                  </a:lnTo>
                  <a:lnTo>
                    <a:pt x="6957" y="3864"/>
                  </a:lnTo>
                  <a:lnTo>
                    <a:pt x="6933" y="3928"/>
                  </a:lnTo>
                  <a:lnTo>
                    <a:pt x="6930" y="3937"/>
                  </a:lnTo>
                  <a:lnTo>
                    <a:pt x="6904" y="4000"/>
                  </a:lnTo>
                  <a:lnTo>
                    <a:pt x="6900" y="4009"/>
                  </a:lnTo>
                  <a:lnTo>
                    <a:pt x="6871" y="4071"/>
                  </a:lnTo>
                  <a:lnTo>
                    <a:pt x="6867" y="4080"/>
                  </a:lnTo>
                  <a:lnTo>
                    <a:pt x="6836" y="4141"/>
                  </a:lnTo>
                  <a:lnTo>
                    <a:pt x="6832" y="4149"/>
                  </a:lnTo>
                  <a:lnTo>
                    <a:pt x="6799" y="4209"/>
                  </a:lnTo>
                  <a:lnTo>
                    <a:pt x="6794" y="4217"/>
                  </a:lnTo>
                  <a:lnTo>
                    <a:pt x="6759" y="4276"/>
                  </a:lnTo>
                  <a:lnTo>
                    <a:pt x="6754" y="4284"/>
                  </a:lnTo>
                  <a:lnTo>
                    <a:pt x="6716" y="4341"/>
                  </a:lnTo>
                  <a:lnTo>
                    <a:pt x="6711" y="4349"/>
                  </a:lnTo>
                  <a:lnTo>
                    <a:pt x="6672" y="4404"/>
                  </a:lnTo>
                  <a:lnTo>
                    <a:pt x="6666" y="4412"/>
                  </a:lnTo>
                  <a:lnTo>
                    <a:pt x="6624" y="4466"/>
                  </a:lnTo>
                  <a:lnTo>
                    <a:pt x="6619" y="4473"/>
                  </a:lnTo>
                  <a:lnTo>
                    <a:pt x="6575" y="4525"/>
                  </a:lnTo>
                  <a:lnTo>
                    <a:pt x="6569" y="4532"/>
                  </a:lnTo>
                  <a:lnTo>
                    <a:pt x="6524" y="4583"/>
                  </a:lnTo>
                  <a:lnTo>
                    <a:pt x="6517" y="4590"/>
                  </a:lnTo>
                  <a:lnTo>
                    <a:pt x="6470" y="4639"/>
                  </a:lnTo>
                  <a:lnTo>
                    <a:pt x="6464" y="4646"/>
                  </a:lnTo>
                  <a:lnTo>
                    <a:pt x="6415" y="4693"/>
                  </a:lnTo>
                  <a:lnTo>
                    <a:pt x="6408" y="4699"/>
                  </a:lnTo>
                  <a:lnTo>
                    <a:pt x="6357" y="4744"/>
                  </a:lnTo>
                  <a:lnTo>
                    <a:pt x="6350" y="4750"/>
                  </a:lnTo>
                  <a:lnTo>
                    <a:pt x="6297" y="4794"/>
                  </a:lnTo>
                  <a:lnTo>
                    <a:pt x="6290" y="4800"/>
                  </a:lnTo>
                  <a:lnTo>
                    <a:pt x="6236" y="4841"/>
                  </a:lnTo>
                  <a:lnTo>
                    <a:pt x="6228" y="4847"/>
                  </a:lnTo>
                  <a:lnTo>
                    <a:pt x="6173" y="4886"/>
                  </a:lnTo>
                  <a:lnTo>
                    <a:pt x="6165" y="4892"/>
                  </a:lnTo>
                  <a:lnTo>
                    <a:pt x="6108" y="4929"/>
                  </a:lnTo>
                  <a:lnTo>
                    <a:pt x="6100" y="4934"/>
                  </a:lnTo>
                  <a:lnTo>
                    <a:pt x="6041" y="4969"/>
                  </a:lnTo>
                  <a:lnTo>
                    <a:pt x="6033" y="4973"/>
                  </a:lnTo>
                  <a:lnTo>
                    <a:pt x="5974" y="5007"/>
                  </a:lnTo>
                  <a:lnTo>
                    <a:pt x="5965" y="5011"/>
                  </a:lnTo>
                  <a:lnTo>
                    <a:pt x="5904" y="5042"/>
                  </a:lnTo>
                  <a:lnTo>
                    <a:pt x="5896" y="5046"/>
                  </a:lnTo>
                  <a:lnTo>
                    <a:pt x="5834" y="5075"/>
                  </a:lnTo>
                  <a:lnTo>
                    <a:pt x="5825" y="5079"/>
                  </a:lnTo>
                  <a:lnTo>
                    <a:pt x="5762" y="5105"/>
                  </a:lnTo>
                  <a:lnTo>
                    <a:pt x="5753" y="5108"/>
                  </a:lnTo>
                  <a:lnTo>
                    <a:pt x="5689" y="5132"/>
                  </a:lnTo>
                  <a:lnTo>
                    <a:pt x="5680" y="5135"/>
                  </a:lnTo>
                  <a:lnTo>
                    <a:pt x="5616" y="5156"/>
                  </a:lnTo>
                  <a:lnTo>
                    <a:pt x="5607" y="5159"/>
                  </a:lnTo>
                  <a:lnTo>
                    <a:pt x="5541" y="5178"/>
                  </a:lnTo>
                  <a:lnTo>
                    <a:pt x="5532" y="5181"/>
                  </a:lnTo>
                  <a:lnTo>
                    <a:pt x="5466" y="5197"/>
                  </a:lnTo>
                  <a:lnTo>
                    <a:pt x="5457" y="5199"/>
                  </a:lnTo>
                  <a:lnTo>
                    <a:pt x="5391" y="5213"/>
                  </a:lnTo>
                  <a:lnTo>
                    <a:pt x="5381" y="5215"/>
                  </a:lnTo>
                  <a:lnTo>
                    <a:pt x="5314" y="5226"/>
                  </a:lnTo>
                  <a:lnTo>
                    <a:pt x="5305" y="5227"/>
                  </a:lnTo>
                  <a:lnTo>
                    <a:pt x="5237" y="5236"/>
                  </a:lnTo>
                  <a:lnTo>
                    <a:pt x="5228" y="5237"/>
                  </a:lnTo>
                  <a:lnTo>
                    <a:pt x="5160" y="5244"/>
                  </a:lnTo>
                  <a:lnTo>
                    <a:pt x="5151" y="5244"/>
                  </a:lnTo>
                  <a:lnTo>
                    <a:pt x="5083" y="5248"/>
                  </a:lnTo>
                  <a:lnTo>
                    <a:pt x="5073" y="5249"/>
                  </a:lnTo>
                  <a:lnTo>
                    <a:pt x="5005" y="5250"/>
                  </a:lnTo>
                  <a:lnTo>
                    <a:pt x="4995" y="5250"/>
                  </a:lnTo>
                  <a:lnTo>
                    <a:pt x="4927" y="5249"/>
                  </a:lnTo>
                  <a:lnTo>
                    <a:pt x="4917" y="5248"/>
                  </a:lnTo>
                  <a:lnTo>
                    <a:pt x="4849" y="5244"/>
                  </a:lnTo>
                  <a:lnTo>
                    <a:pt x="4840" y="5244"/>
                  </a:lnTo>
                  <a:lnTo>
                    <a:pt x="4772" y="5237"/>
                  </a:lnTo>
                  <a:lnTo>
                    <a:pt x="4763" y="5236"/>
                  </a:lnTo>
                  <a:lnTo>
                    <a:pt x="4695" y="5227"/>
                  </a:lnTo>
                  <a:lnTo>
                    <a:pt x="4686" y="5226"/>
                  </a:lnTo>
                  <a:lnTo>
                    <a:pt x="4619" y="5215"/>
                  </a:lnTo>
                  <a:lnTo>
                    <a:pt x="4609" y="5213"/>
                  </a:lnTo>
                  <a:lnTo>
                    <a:pt x="4543" y="5199"/>
                  </a:lnTo>
                  <a:lnTo>
                    <a:pt x="4534" y="5197"/>
                  </a:lnTo>
                  <a:lnTo>
                    <a:pt x="4468" y="5181"/>
                  </a:lnTo>
                  <a:lnTo>
                    <a:pt x="4459" y="5178"/>
                  </a:lnTo>
                  <a:lnTo>
                    <a:pt x="4393" y="5159"/>
                  </a:lnTo>
                  <a:lnTo>
                    <a:pt x="4384" y="5156"/>
                  </a:lnTo>
                  <a:lnTo>
                    <a:pt x="4320" y="5135"/>
                  </a:lnTo>
                  <a:lnTo>
                    <a:pt x="4311" y="5132"/>
                  </a:lnTo>
                  <a:lnTo>
                    <a:pt x="4247" y="5108"/>
                  </a:lnTo>
                  <a:lnTo>
                    <a:pt x="4238" y="5105"/>
                  </a:lnTo>
                  <a:lnTo>
                    <a:pt x="4175" y="5079"/>
                  </a:lnTo>
                  <a:lnTo>
                    <a:pt x="4166" y="5075"/>
                  </a:lnTo>
                  <a:lnTo>
                    <a:pt x="4104" y="5046"/>
                  </a:lnTo>
                  <a:lnTo>
                    <a:pt x="4096" y="5042"/>
                  </a:lnTo>
                  <a:lnTo>
                    <a:pt x="4035" y="5011"/>
                  </a:lnTo>
                  <a:lnTo>
                    <a:pt x="4026" y="5007"/>
                  </a:lnTo>
                  <a:lnTo>
                    <a:pt x="3967" y="4973"/>
                  </a:lnTo>
                  <a:lnTo>
                    <a:pt x="3959" y="4969"/>
                  </a:lnTo>
                  <a:lnTo>
                    <a:pt x="3900" y="4934"/>
                  </a:lnTo>
                  <a:lnTo>
                    <a:pt x="3892" y="4929"/>
                  </a:lnTo>
                  <a:lnTo>
                    <a:pt x="3835" y="4892"/>
                  </a:lnTo>
                  <a:lnTo>
                    <a:pt x="3827" y="4886"/>
                  </a:lnTo>
                  <a:lnTo>
                    <a:pt x="3772" y="4847"/>
                  </a:lnTo>
                  <a:lnTo>
                    <a:pt x="3764" y="4841"/>
                  </a:lnTo>
                  <a:lnTo>
                    <a:pt x="3710" y="4800"/>
                  </a:lnTo>
                  <a:lnTo>
                    <a:pt x="3703" y="4794"/>
                  </a:lnTo>
                  <a:lnTo>
                    <a:pt x="3650" y="4750"/>
                  </a:lnTo>
                  <a:lnTo>
                    <a:pt x="3643" y="4744"/>
                  </a:lnTo>
                  <a:lnTo>
                    <a:pt x="3592" y="4699"/>
                  </a:lnTo>
                  <a:lnTo>
                    <a:pt x="3585" y="4693"/>
                  </a:lnTo>
                  <a:lnTo>
                    <a:pt x="3536" y="4646"/>
                  </a:lnTo>
                  <a:lnTo>
                    <a:pt x="3530" y="4639"/>
                  </a:lnTo>
                  <a:lnTo>
                    <a:pt x="3483" y="4590"/>
                  </a:lnTo>
                  <a:lnTo>
                    <a:pt x="3476" y="4583"/>
                  </a:lnTo>
                  <a:lnTo>
                    <a:pt x="3431" y="4532"/>
                  </a:lnTo>
                  <a:lnTo>
                    <a:pt x="3425" y="4525"/>
                  </a:lnTo>
                  <a:lnTo>
                    <a:pt x="3381" y="4473"/>
                  </a:lnTo>
                  <a:lnTo>
                    <a:pt x="3376" y="4466"/>
                  </a:lnTo>
                  <a:lnTo>
                    <a:pt x="3334" y="4412"/>
                  </a:lnTo>
                  <a:lnTo>
                    <a:pt x="3328" y="4404"/>
                  </a:lnTo>
                  <a:lnTo>
                    <a:pt x="3289" y="4349"/>
                  </a:lnTo>
                  <a:lnTo>
                    <a:pt x="3284" y="4341"/>
                  </a:lnTo>
                  <a:lnTo>
                    <a:pt x="3246" y="4284"/>
                  </a:lnTo>
                  <a:lnTo>
                    <a:pt x="3241" y="4276"/>
                  </a:lnTo>
                  <a:lnTo>
                    <a:pt x="3206" y="4217"/>
                  </a:lnTo>
                  <a:lnTo>
                    <a:pt x="3201" y="4209"/>
                  </a:lnTo>
                  <a:lnTo>
                    <a:pt x="3168" y="4149"/>
                  </a:lnTo>
                  <a:lnTo>
                    <a:pt x="3164" y="4141"/>
                  </a:lnTo>
                  <a:lnTo>
                    <a:pt x="3133" y="4080"/>
                  </a:lnTo>
                  <a:lnTo>
                    <a:pt x="3129" y="4071"/>
                  </a:lnTo>
                  <a:lnTo>
                    <a:pt x="3100" y="4009"/>
                  </a:lnTo>
                  <a:lnTo>
                    <a:pt x="3096" y="4000"/>
                  </a:lnTo>
                  <a:lnTo>
                    <a:pt x="3070" y="3937"/>
                  </a:lnTo>
                  <a:lnTo>
                    <a:pt x="3067" y="3928"/>
                  </a:lnTo>
                  <a:lnTo>
                    <a:pt x="3043" y="3864"/>
                  </a:lnTo>
                  <a:lnTo>
                    <a:pt x="3040" y="3856"/>
                  </a:lnTo>
                  <a:lnTo>
                    <a:pt x="3019" y="3791"/>
                  </a:lnTo>
                  <a:lnTo>
                    <a:pt x="3016" y="3782"/>
                  </a:lnTo>
                  <a:lnTo>
                    <a:pt x="2997" y="3716"/>
                  </a:lnTo>
                  <a:lnTo>
                    <a:pt x="2994" y="3707"/>
                  </a:lnTo>
                  <a:lnTo>
                    <a:pt x="2978" y="3641"/>
                  </a:lnTo>
                  <a:lnTo>
                    <a:pt x="2976" y="3632"/>
                  </a:lnTo>
                  <a:lnTo>
                    <a:pt x="2962" y="3566"/>
                  </a:lnTo>
                  <a:lnTo>
                    <a:pt x="2960" y="3556"/>
                  </a:lnTo>
                  <a:lnTo>
                    <a:pt x="2949" y="3489"/>
                  </a:lnTo>
                  <a:lnTo>
                    <a:pt x="2948" y="3480"/>
                  </a:lnTo>
                  <a:lnTo>
                    <a:pt x="2939" y="3412"/>
                  </a:lnTo>
                  <a:lnTo>
                    <a:pt x="2938" y="3403"/>
                  </a:lnTo>
                  <a:lnTo>
                    <a:pt x="2931" y="3335"/>
                  </a:lnTo>
                  <a:lnTo>
                    <a:pt x="2931" y="3326"/>
                  </a:lnTo>
                  <a:lnTo>
                    <a:pt x="2927" y="3258"/>
                  </a:lnTo>
                  <a:lnTo>
                    <a:pt x="2926" y="3248"/>
                  </a:lnTo>
                  <a:lnTo>
                    <a:pt x="2925" y="3180"/>
                  </a:lnTo>
                  <a:lnTo>
                    <a:pt x="2925" y="3170"/>
                  </a:lnTo>
                  <a:lnTo>
                    <a:pt x="2926" y="3102"/>
                  </a:lnTo>
                  <a:lnTo>
                    <a:pt x="2927" y="3092"/>
                  </a:lnTo>
                  <a:lnTo>
                    <a:pt x="2931" y="3024"/>
                  </a:lnTo>
                  <a:lnTo>
                    <a:pt x="2931" y="3015"/>
                  </a:lnTo>
                  <a:lnTo>
                    <a:pt x="2938" y="2947"/>
                  </a:lnTo>
                  <a:lnTo>
                    <a:pt x="2939" y="2938"/>
                  </a:lnTo>
                  <a:lnTo>
                    <a:pt x="2948" y="2870"/>
                  </a:lnTo>
                  <a:lnTo>
                    <a:pt x="2949" y="2861"/>
                  </a:lnTo>
                  <a:lnTo>
                    <a:pt x="2960" y="2794"/>
                  </a:lnTo>
                  <a:lnTo>
                    <a:pt x="2962" y="2784"/>
                  </a:lnTo>
                  <a:lnTo>
                    <a:pt x="2976" y="2718"/>
                  </a:lnTo>
                  <a:lnTo>
                    <a:pt x="2978" y="2709"/>
                  </a:lnTo>
                  <a:lnTo>
                    <a:pt x="2994" y="2643"/>
                  </a:lnTo>
                  <a:lnTo>
                    <a:pt x="2997" y="2634"/>
                  </a:lnTo>
                  <a:lnTo>
                    <a:pt x="3016" y="2568"/>
                  </a:lnTo>
                  <a:lnTo>
                    <a:pt x="3019" y="2559"/>
                  </a:lnTo>
                  <a:lnTo>
                    <a:pt x="3040" y="2495"/>
                  </a:lnTo>
                  <a:lnTo>
                    <a:pt x="3043" y="2486"/>
                  </a:lnTo>
                  <a:lnTo>
                    <a:pt x="3067" y="2422"/>
                  </a:lnTo>
                  <a:lnTo>
                    <a:pt x="3070" y="2413"/>
                  </a:lnTo>
                  <a:lnTo>
                    <a:pt x="3096" y="2350"/>
                  </a:lnTo>
                  <a:lnTo>
                    <a:pt x="3100" y="2341"/>
                  </a:lnTo>
                  <a:lnTo>
                    <a:pt x="3129" y="2279"/>
                  </a:lnTo>
                  <a:lnTo>
                    <a:pt x="3133" y="2271"/>
                  </a:lnTo>
                  <a:lnTo>
                    <a:pt x="3164" y="2210"/>
                  </a:lnTo>
                  <a:lnTo>
                    <a:pt x="3168" y="2201"/>
                  </a:lnTo>
                  <a:lnTo>
                    <a:pt x="3202" y="2142"/>
                  </a:lnTo>
                  <a:lnTo>
                    <a:pt x="3206" y="2134"/>
                  </a:lnTo>
                  <a:lnTo>
                    <a:pt x="3241" y="2075"/>
                  </a:lnTo>
                  <a:lnTo>
                    <a:pt x="3246" y="2067"/>
                  </a:lnTo>
                  <a:lnTo>
                    <a:pt x="3283" y="2010"/>
                  </a:lnTo>
                  <a:lnTo>
                    <a:pt x="3289" y="2002"/>
                  </a:lnTo>
                  <a:lnTo>
                    <a:pt x="3328" y="1947"/>
                  </a:lnTo>
                  <a:lnTo>
                    <a:pt x="3334" y="1939"/>
                  </a:lnTo>
                  <a:lnTo>
                    <a:pt x="3375" y="1885"/>
                  </a:lnTo>
                  <a:lnTo>
                    <a:pt x="3381" y="1878"/>
                  </a:lnTo>
                  <a:lnTo>
                    <a:pt x="3425" y="1825"/>
                  </a:lnTo>
                  <a:lnTo>
                    <a:pt x="3431" y="1818"/>
                  </a:lnTo>
                  <a:lnTo>
                    <a:pt x="3476" y="1767"/>
                  </a:lnTo>
                  <a:lnTo>
                    <a:pt x="3482" y="1760"/>
                  </a:lnTo>
                  <a:lnTo>
                    <a:pt x="3529" y="1711"/>
                  </a:lnTo>
                  <a:lnTo>
                    <a:pt x="3536" y="1705"/>
                  </a:lnTo>
                  <a:lnTo>
                    <a:pt x="3585" y="1658"/>
                  </a:lnTo>
                  <a:lnTo>
                    <a:pt x="3592" y="1651"/>
                  </a:lnTo>
                  <a:lnTo>
                    <a:pt x="3643" y="1606"/>
                  </a:lnTo>
                  <a:lnTo>
                    <a:pt x="3650" y="1600"/>
                  </a:lnTo>
                  <a:lnTo>
                    <a:pt x="3702" y="1556"/>
                  </a:lnTo>
                  <a:lnTo>
                    <a:pt x="3709" y="1551"/>
                  </a:lnTo>
                  <a:lnTo>
                    <a:pt x="3763" y="1509"/>
                  </a:lnTo>
                  <a:lnTo>
                    <a:pt x="3771" y="1503"/>
                  </a:lnTo>
                  <a:lnTo>
                    <a:pt x="3826" y="1464"/>
                  </a:lnTo>
                  <a:lnTo>
                    <a:pt x="3834" y="1459"/>
                  </a:lnTo>
                  <a:lnTo>
                    <a:pt x="3891" y="1421"/>
                  </a:lnTo>
                  <a:lnTo>
                    <a:pt x="3899" y="1416"/>
                  </a:lnTo>
                  <a:lnTo>
                    <a:pt x="3958" y="1381"/>
                  </a:lnTo>
                  <a:lnTo>
                    <a:pt x="3966" y="1376"/>
                  </a:lnTo>
                  <a:lnTo>
                    <a:pt x="4026" y="1343"/>
                  </a:lnTo>
                  <a:lnTo>
                    <a:pt x="4034" y="1339"/>
                  </a:lnTo>
                  <a:lnTo>
                    <a:pt x="4095" y="1308"/>
                  </a:lnTo>
                  <a:lnTo>
                    <a:pt x="4104" y="1304"/>
                  </a:lnTo>
                  <a:lnTo>
                    <a:pt x="4166" y="1275"/>
                  </a:lnTo>
                  <a:lnTo>
                    <a:pt x="4175" y="1271"/>
                  </a:lnTo>
                  <a:lnTo>
                    <a:pt x="4238" y="1245"/>
                  </a:lnTo>
                  <a:lnTo>
                    <a:pt x="4247" y="1242"/>
                  </a:lnTo>
                  <a:lnTo>
                    <a:pt x="4311" y="1218"/>
                  </a:lnTo>
                  <a:lnTo>
                    <a:pt x="4319" y="1215"/>
                  </a:lnTo>
                  <a:lnTo>
                    <a:pt x="4384" y="1194"/>
                  </a:lnTo>
                  <a:lnTo>
                    <a:pt x="4393" y="1191"/>
                  </a:lnTo>
                  <a:lnTo>
                    <a:pt x="4459" y="1172"/>
                  </a:lnTo>
                  <a:lnTo>
                    <a:pt x="4468" y="1169"/>
                  </a:lnTo>
                  <a:lnTo>
                    <a:pt x="4534" y="1153"/>
                  </a:lnTo>
                  <a:lnTo>
                    <a:pt x="4543" y="1151"/>
                  </a:lnTo>
                  <a:lnTo>
                    <a:pt x="4609" y="1137"/>
                  </a:lnTo>
                  <a:lnTo>
                    <a:pt x="4619" y="1135"/>
                  </a:lnTo>
                  <a:lnTo>
                    <a:pt x="4686" y="1124"/>
                  </a:lnTo>
                  <a:lnTo>
                    <a:pt x="4695" y="1123"/>
                  </a:lnTo>
                  <a:lnTo>
                    <a:pt x="4763" y="1114"/>
                  </a:lnTo>
                  <a:lnTo>
                    <a:pt x="4772" y="1113"/>
                  </a:lnTo>
                  <a:lnTo>
                    <a:pt x="4840" y="1106"/>
                  </a:lnTo>
                  <a:lnTo>
                    <a:pt x="4849" y="1106"/>
                  </a:lnTo>
                  <a:lnTo>
                    <a:pt x="4917" y="1102"/>
                  </a:lnTo>
                  <a:lnTo>
                    <a:pt x="4927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73" y="1101"/>
                  </a:lnTo>
                  <a:lnTo>
                    <a:pt x="5083" y="1102"/>
                  </a:lnTo>
                  <a:lnTo>
                    <a:pt x="5151" y="1106"/>
                  </a:lnTo>
                  <a:lnTo>
                    <a:pt x="5160" y="1106"/>
                  </a:lnTo>
                  <a:lnTo>
                    <a:pt x="5228" y="1113"/>
                  </a:lnTo>
                  <a:lnTo>
                    <a:pt x="5237" y="1114"/>
                  </a:lnTo>
                  <a:lnTo>
                    <a:pt x="5305" y="1123"/>
                  </a:lnTo>
                  <a:lnTo>
                    <a:pt x="5314" y="1124"/>
                  </a:lnTo>
                  <a:lnTo>
                    <a:pt x="5381" y="1135"/>
                  </a:lnTo>
                  <a:lnTo>
                    <a:pt x="5391" y="1137"/>
                  </a:lnTo>
                  <a:lnTo>
                    <a:pt x="5457" y="1151"/>
                  </a:lnTo>
                  <a:lnTo>
                    <a:pt x="5466" y="1153"/>
                  </a:lnTo>
                  <a:lnTo>
                    <a:pt x="5532" y="1169"/>
                  </a:lnTo>
                  <a:lnTo>
                    <a:pt x="5541" y="1172"/>
                  </a:lnTo>
                  <a:lnTo>
                    <a:pt x="5607" y="1191"/>
                  </a:lnTo>
                  <a:lnTo>
                    <a:pt x="5616" y="1194"/>
                  </a:lnTo>
                  <a:lnTo>
                    <a:pt x="5680" y="1215"/>
                  </a:lnTo>
                  <a:lnTo>
                    <a:pt x="5689" y="1218"/>
                  </a:lnTo>
                  <a:lnTo>
                    <a:pt x="5753" y="1242"/>
                  </a:lnTo>
                  <a:lnTo>
                    <a:pt x="5762" y="1245"/>
                  </a:lnTo>
                  <a:lnTo>
                    <a:pt x="5825" y="1271"/>
                  </a:lnTo>
                  <a:lnTo>
                    <a:pt x="5834" y="1275"/>
                  </a:lnTo>
                  <a:lnTo>
                    <a:pt x="5896" y="1304"/>
                  </a:lnTo>
                  <a:lnTo>
                    <a:pt x="5904" y="1308"/>
                  </a:lnTo>
                  <a:lnTo>
                    <a:pt x="5965" y="1339"/>
                  </a:lnTo>
                  <a:lnTo>
                    <a:pt x="5974" y="1343"/>
                  </a:lnTo>
                  <a:lnTo>
                    <a:pt x="6033" y="1377"/>
                  </a:lnTo>
                  <a:lnTo>
                    <a:pt x="6041" y="1381"/>
                  </a:lnTo>
                  <a:lnTo>
                    <a:pt x="6100" y="1416"/>
                  </a:lnTo>
                  <a:lnTo>
                    <a:pt x="6108" y="1421"/>
                  </a:lnTo>
                  <a:lnTo>
                    <a:pt x="6165" y="1458"/>
                  </a:lnTo>
                  <a:lnTo>
                    <a:pt x="6173" y="1464"/>
                  </a:lnTo>
                  <a:lnTo>
                    <a:pt x="6228" y="1503"/>
                  </a:lnTo>
                  <a:lnTo>
                    <a:pt x="6236" y="1509"/>
                  </a:lnTo>
                  <a:lnTo>
                    <a:pt x="6290" y="1550"/>
                  </a:lnTo>
                  <a:lnTo>
                    <a:pt x="6297" y="1556"/>
                  </a:lnTo>
                  <a:lnTo>
                    <a:pt x="6350" y="1600"/>
                  </a:lnTo>
                  <a:lnTo>
                    <a:pt x="6357" y="1606"/>
                  </a:lnTo>
                  <a:lnTo>
                    <a:pt x="6408" y="1651"/>
                  </a:lnTo>
                  <a:lnTo>
                    <a:pt x="6415" y="1657"/>
                  </a:lnTo>
                  <a:lnTo>
                    <a:pt x="6464" y="1704"/>
                  </a:lnTo>
                  <a:lnTo>
                    <a:pt x="6470" y="1711"/>
                  </a:lnTo>
                  <a:lnTo>
                    <a:pt x="6517" y="1760"/>
                  </a:lnTo>
                  <a:lnTo>
                    <a:pt x="6524" y="1767"/>
                  </a:lnTo>
                  <a:lnTo>
                    <a:pt x="6569" y="1818"/>
                  </a:lnTo>
                  <a:lnTo>
                    <a:pt x="6575" y="1825"/>
                  </a:lnTo>
                  <a:lnTo>
                    <a:pt x="6619" y="1877"/>
                  </a:lnTo>
                  <a:lnTo>
                    <a:pt x="6624" y="1884"/>
                  </a:lnTo>
                  <a:lnTo>
                    <a:pt x="6666" y="1938"/>
                  </a:lnTo>
                  <a:lnTo>
                    <a:pt x="6672" y="1946"/>
                  </a:lnTo>
                  <a:lnTo>
                    <a:pt x="6711" y="2001"/>
                  </a:lnTo>
                  <a:lnTo>
                    <a:pt x="6716" y="2009"/>
                  </a:lnTo>
                  <a:lnTo>
                    <a:pt x="6754" y="2066"/>
                  </a:lnTo>
                  <a:lnTo>
                    <a:pt x="6759" y="2074"/>
                  </a:lnTo>
                  <a:lnTo>
                    <a:pt x="6794" y="2133"/>
                  </a:lnTo>
                  <a:lnTo>
                    <a:pt x="6799" y="2141"/>
                  </a:lnTo>
                  <a:lnTo>
                    <a:pt x="6832" y="2201"/>
                  </a:lnTo>
                  <a:lnTo>
                    <a:pt x="6836" y="2209"/>
                  </a:lnTo>
                  <a:lnTo>
                    <a:pt x="6867" y="2270"/>
                  </a:lnTo>
                  <a:lnTo>
                    <a:pt x="6871" y="2279"/>
                  </a:lnTo>
                  <a:lnTo>
                    <a:pt x="6900" y="2341"/>
                  </a:lnTo>
                  <a:lnTo>
                    <a:pt x="6904" y="2350"/>
                  </a:lnTo>
                  <a:lnTo>
                    <a:pt x="6930" y="2413"/>
                  </a:lnTo>
                  <a:lnTo>
                    <a:pt x="6933" y="2422"/>
                  </a:lnTo>
                  <a:lnTo>
                    <a:pt x="6957" y="2486"/>
                  </a:lnTo>
                  <a:lnTo>
                    <a:pt x="6960" y="2494"/>
                  </a:lnTo>
                  <a:lnTo>
                    <a:pt x="6981" y="2559"/>
                  </a:lnTo>
                  <a:lnTo>
                    <a:pt x="6984" y="2568"/>
                  </a:lnTo>
                  <a:lnTo>
                    <a:pt x="7003" y="2634"/>
                  </a:lnTo>
                  <a:lnTo>
                    <a:pt x="7006" y="2643"/>
                  </a:lnTo>
                  <a:lnTo>
                    <a:pt x="7022" y="2709"/>
                  </a:lnTo>
                  <a:lnTo>
                    <a:pt x="7024" y="2718"/>
                  </a:lnTo>
                  <a:lnTo>
                    <a:pt x="7038" y="2784"/>
                  </a:lnTo>
                  <a:lnTo>
                    <a:pt x="7040" y="2794"/>
                  </a:lnTo>
                  <a:lnTo>
                    <a:pt x="7051" y="2861"/>
                  </a:lnTo>
                  <a:lnTo>
                    <a:pt x="7052" y="2870"/>
                  </a:lnTo>
                  <a:lnTo>
                    <a:pt x="7061" y="2938"/>
                  </a:lnTo>
                  <a:lnTo>
                    <a:pt x="7062" y="2947"/>
                  </a:lnTo>
                  <a:lnTo>
                    <a:pt x="7069" y="3015"/>
                  </a:lnTo>
                  <a:lnTo>
                    <a:pt x="7069" y="3024"/>
                  </a:lnTo>
                  <a:lnTo>
                    <a:pt x="7073" y="3092"/>
                  </a:lnTo>
                  <a:lnTo>
                    <a:pt x="7074" y="3102"/>
                  </a:lnTo>
                  <a:close/>
                  <a:moveTo>
                    <a:pt x="6574" y="3234"/>
                  </a:moveTo>
                  <a:lnTo>
                    <a:pt x="6575" y="3175"/>
                  </a:lnTo>
                  <a:lnTo>
                    <a:pt x="6574" y="3116"/>
                  </a:lnTo>
                  <a:lnTo>
                    <a:pt x="6571" y="3057"/>
                  </a:lnTo>
                  <a:lnTo>
                    <a:pt x="6565" y="2998"/>
                  </a:lnTo>
                  <a:lnTo>
                    <a:pt x="6557" y="2940"/>
                  </a:lnTo>
                  <a:lnTo>
                    <a:pt x="6547" y="2882"/>
                  </a:lnTo>
                  <a:lnTo>
                    <a:pt x="6535" y="2824"/>
                  </a:lnTo>
                  <a:lnTo>
                    <a:pt x="6521" y="2767"/>
                  </a:lnTo>
                  <a:lnTo>
                    <a:pt x="6505" y="2711"/>
                  </a:lnTo>
                  <a:lnTo>
                    <a:pt x="6487" y="2655"/>
                  </a:lnTo>
                  <a:lnTo>
                    <a:pt x="6466" y="2600"/>
                  </a:lnTo>
                  <a:lnTo>
                    <a:pt x="6444" y="2546"/>
                  </a:lnTo>
                  <a:lnTo>
                    <a:pt x="6419" y="2492"/>
                  </a:lnTo>
                  <a:lnTo>
                    <a:pt x="6392" y="2439"/>
                  </a:lnTo>
                  <a:lnTo>
                    <a:pt x="6364" y="2387"/>
                  </a:lnTo>
                  <a:lnTo>
                    <a:pt x="6333" y="2336"/>
                  </a:lnTo>
                  <a:lnTo>
                    <a:pt x="6301" y="2287"/>
                  </a:lnTo>
                  <a:lnTo>
                    <a:pt x="6267" y="2239"/>
                  </a:lnTo>
                  <a:lnTo>
                    <a:pt x="6231" y="2193"/>
                  </a:lnTo>
                  <a:lnTo>
                    <a:pt x="6193" y="2147"/>
                  </a:lnTo>
                  <a:lnTo>
                    <a:pt x="6154" y="2104"/>
                  </a:lnTo>
                  <a:lnTo>
                    <a:pt x="6114" y="2062"/>
                  </a:lnTo>
                  <a:lnTo>
                    <a:pt x="6071" y="2021"/>
                  </a:lnTo>
                  <a:lnTo>
                    <a:pt x="6028" y="1982"/>
                  </a:lnTo>
                  <a:lnTo>
                    <a:pt x="5982" y="1944"/>
                  </a:lnTo>
                  <a:lnTo>
                    <a:pt x="5936" y="1909"/>
                  </a:lnTo>
                  <a:lnTo>
                    <a:pt x="5887" y="1875"/>
                  </a:lnTo>
                  <a:lnTo>
                    <a:pt x="5838" y="1842"/>
                  </a:lnTo>
                  <a:lnTo>
                    <a:pt x="5787" y="1811"/>
                  </a:lnTo>
                  <a:lnTo>
                    <a:pt x="5735" y="1782"/>
                  </a:lnTo>
                  <a:lnTo>
                    <a:pt x="5682" y="1756"/>
                  </a:lnTo>
                  <a:lnTo>
                    <a:pt x="5629" y="1731"/>
                  </a:lnTo>
                  <a:lnTo>
                    <a:pt x="5575" y="1709"/>
                  </a:lnTo>
                  <a:lnTo>
                    <a:pt x="5519" y="1688"/>
                  </a:lnTo>
                  <a:lnTo>
                    <a:pt x="5464" y="1670"/>
                  </a:lnTo>
                  <a:lnTo>
                    <a:pt x="5407" y="1654"/>
                  </a:lnTo>
                  <a:lnTo>
                    <a:pt x="5350" y="1640"/>
                  </a:lnTo>
                  <a:lnTo>
                    <a:pt x="5293" y="1628"/>
                  </a:lnTo>
                  <a:lnTo>
                    <a:pt x="5235" y="1618"/>
                  </a:lnTo>
                  <a:lnTo>
                    <a:pt x="5177" y="1610"/>
                  </a:lnTo>
                  <a:lnTo>
                    <a:pt x="5118" y="1604"/>
                  </a:lnTo>
                  <a:lnTo>
                    <a:pt x="5059" y="1601"/>
                  </a:lnTo>
                  <a:lnTo>
                    <a:pt x="5000" y="1600"/>
                  </a:lnTo>
                  <a:lnTo>
                    <a:pt x="4941" y="1601"/>
                  </a:lnTo>
                  <a:lnTo>
                    <a:pt x="4882" y="1604"/>
                  </a:lnTo>
                  <a:lnTo>
                    <a:pt x="4823" y="1610"/>
                  </a:lnTo>
                  <a:lnTo>
                    <a:pt x="4765" y="1618"/>
                  </a:lnTo>
                  <a:lnTo>
                    <a:pt x="4707" y="1628"/>
                  </a:lnTo>
                  <a:lnTo>
                    <a:pt x="4649" y="1640"/>
                  </a:lnTo>
                  <a:lnTo>
                    <a:pt x="4592" y="1654"/>
                  </a:lnTo>
                  <a:lnTo>
                    <a:pt x="4536" y="1670"/>
                  </a:lnTo>
                  <a:lnTo>
                    <a:pt x="4480" y="1688"/>
                  </a:lnTo>
                  <a:lnTo>
                    <a:pt x="4425" y="1709"/>
                  </a:lnTo>
                  <a:lnTo>
                    <a:pt x="4371" y="1731"/>
                  </a:lnTo>
                  <a:lnTo>
                    <a:pt x="4317" y="1756"/>
                  </a:lnTo>
                  <a:lnTo>
                    <a:pt x="4264" y="1783"/>
                  </a:lnTo>
                  <a:lnTo>
                    <a:pt x="4212" y="1811"/>
                  </a:lnTo>
                  <a:lnTo>
                    <a:pt x="4161" y="1842"/>
                  </a:lnTo>
                  <a:lnTo>
                    <a:pt x="4112" y="1874"/>
                  </a:lnTo>
                  <a:lnTo>
                    <a:pt x="4064" y="1908"/>
                  </a:lnTo>
                  <a:lnTo>
                    <a:pt x="4018" y="1944"/>
                  </a:lnTo>
                  <a:lnTo>
                    <a:pt x="3972" y="1982"/>
                  </a:lnTo>
                  <a:lnTo>
                    <a:pt x="3929" y="2021"/>
                  </a:lnTo>
                  <a:lnTo>
                    <a:pt x="3887" y="2061"/>
                  </a:lnTo>
                  <a:lnTo>
                    <a:pt x="3846" y="2104"/>
                  </a:lnTo>
                  <a:lnTo>
                    <a:pt x="3807" y="2147"/>
                  </a:lnTo>
                  <a:lnTo>
                    <a:pt x="3769" y="2193"/>
                  </a:lnTo>
                  <a:lnTo>
                    <a:pt x="3734" y="2239"/>
                  </a:lnTo>
                  <a:lnTo>
                    <a:pt x="3700" y="2288"/>
                  </a:lnTo>
                  <a:lnTo>
                    <a:pt x="3667" y="2337"/>
                  </a:lnTo>
                  <a:lnTo>
                    <a:pt x="3636" y="2388"/>
                  </a:lnTo>
                  <a:lnTo>
                    <a:pt x="3607" y="2440"/>
                  </a:lnTo>
                  <a:lnTo>
                    <a:pt x="3581" y="2493"/>
                  </a:lnTo>
                  <a:lnTo>
                    <a:pt x="3556" y="2546"/>
                  </a:lnTo>
                  <a:lnTo>
                    <a:pt x="3534" y="2600"/>
                  </a:lnTo>
                  <a:lnTo>
                    <a:pt x="3513" y="2656"/>
                  </a:lnTo>
                  <a:lnTo>
                    <a:pt x="3495" y="2711"/>
                  </a:lnTo>
                  <a:lnTo>
                    <a:pt x="3479" y="2768"/>
                  </a:lnTo>
                  <a:lnTo>
                    <a:pt x="3465" y="2825"/>
                  </a:lnTo>
                  <a:lnTo>
                    <a:pt x="3453" y="2882"/>
                  </a:lnTo>
                  <a:lnTo>
                    <a:pt x="3443" y="2940"/>
                  </a:lnTo>
                  <a:lnTo>
                    <a:pt x="3435" y="2998"/>
                  </a:lnTo>
                  <a:lnTo>
                    <a:pt x="3429" y="3057"/>
                  </a:lnTo>
                  <a:lnTo>
                    <a:pt x="3426" y="3116"/>
                  </a:lnTo>
                  <a:lnTo>
                    <a:pt x="3425" y="3175"/>
                  </a:lnTo>
                  <a:lnTo>
                    <a:pt x="3426" y="3234"/>
                  </a:lnTo>
                  <a:lnTo>
                    <a:pt x="3429" y="3293"/>
                  </a:lnTo>
                  <a:lnTo>
                    <a:pt x="3435" y="3352"/>
                  </a:lnTo>
                  <a:lnTo>
                    <a:pt x="3443" y="3410"/>
                  </a:lnTo>
                  <a:lnTo>
                    <a:pt x="3453" y="3468"/>
                  </a:lnTo>
                  <a:lnTo>
                    <a:pt x="3465" y="3526"/>
                  </a:lnTo>
                  <a:lnTo>
                    <a:pt x="3479" y="3583"/>
                  </a:lnTo>
                  <a:lnTo>
                    <a:pt x="3495" y="3639"/>
                  </a:lnTo>
                  <a:lnTo>
                    <a:pt x="3513" y="3695"/>
                  </a:lnTo>
                  <a:lnTo>
                    <a:pt x="3534" y="3750"/>
                  </a:lnTo>
                  <a:lnTo>
                    <a:pt x="3556" y="3804"/>
                  </a:lnTo>
                  <a:lnTo>
                    <a:pt x="3581" y="3858"/>
                  </a:lnTo>
                  <a:lnTo>
                    <a:pt x="3608" y="3911"/>
                  </a:lnTo>
                  <a:lnTo>
                    <a:pt x="3636" y="3963"/>
                  </a:lnTo>
                  <a:lnTo>
                    <a:pt x="3667" y="4014"/>
                  </a:lnTo>
                  <a:lnTo>
                    <a:pt x="3699" y="4063"/>
                  </a:lnTo>
                  <a:lnTo>
                    <a:pt x="3733" y="4111"/>
                  </a:lnTo>
                  <a:lnTo>
                    <a:pt x="3769" y="4157"/>
                  </a:lnTo>
                  <a:lnTo>
                    <a:pt x="3807" y="4203"/>
                  </a:lnTo>
                  <a:lnTo>
                    <a:pt x="3846" y="4246"/>
                  </a:lnTo>
                  <a:lnTo>
                    <a:pt x="3886" y="4288"/>
                  </a:lnTo>
                  <a:lnTo>
                    <a:pt x="3929" y="4329"/>
                  </a:lnTo>
                  <a:lnTo>
                    <a:pt x="3972" y="4368"/>
                  </a:lnTo>
                  <a:lnTo>
                    <a:pt x="4018" y="4406"/>
                  </a:lnTo>
                  <a:lnTo>
                    <a:pt x="4064" y="4441"/>
                  </a:lnTo>
                  <a:lnTo>
                    <a:pt x="4113" y="4475"/>
                  </a:lnTo>
                  <a:lnTo>
                    <a:pt x="4162" y="4508"/>
                  </a:lnTo>
                  <a:lnTo>
                    <a:pt x="4213" y="4539"/>
                  </a:lnTo>
                  <a:lnTo>
                    <a:pt x="4265" y="4568"/>
                  </a:lnTo>
                  <a:lnTo>
                    <a:pt x="4318" y="4594"/>
                  </a:lnTo>
                  <a:lnTo>
                    <a:pt x="4371" y="4619"/>
                  </a:lnTo>
                  <a:lnTo>
                    <a:pt x="4425" y="4641"/>
                  </a:lnTo>
                  <a:lnTo>
                    <a:pt x="4481" y="4662"/>
                  </a:lnTo>
                  <a:lnTo>
                    <a:pt x="4536" y="4680"/>
                  </a:lnTo>
                  <a:lnTo>
                    <a:pt x="4593" y="4696"/>
                  </a:lnTo>
                  <a:lnTo>
                    <a:pt x="4650" y="4710"/>
                  </a:lnTo>
                  <a:lnTo>
                    <a:pt x="4707" y="4722"/>
                  </a:lnTo>
                  <a:lnTo>
                    <a:pt x="4765" y="4732"/>
                  </a:lnTo>
                  <a:lnTo>
                    <a:pt x="4823" y="4740"/>
                  </a:lnTo>
                  <a:lnTo>
                    <a:pt x="4882" y="4746"/>
                  </a:lnTo>
                  <a:lnTo>
                    <a:pt x="4941" y="4749"/>
                  </a:lnTo>
                  <a:lnTo>
                    <a:pt x="5000" y="4750"/>
                  </a:lnTo>
                  <a:lnTo>
                    <a:pt x="5059" y="4749"/>
                  </a:lnTo>
                  <a:lnTo>
                    <a:pt x="5118" y="4746"/>
                  </a:lnTo>
                  <a:lnTo>
                    <a:pt x="5177" y="4740"/>
                  </a:lnTo>
                  <a:lnTo>
                    <a:pt x="5235" y="4732"/>
                  </a:lnTo>
                  <a:lnTo>
                    <a:pt x="5293" y="4722"/>
                  </a:lnTo>
                  <a:lnTo>
                    <a:pt x="5350" y="4710"/>
                  </a:lnTo>
                  <a:lnTo>
                    <a:pt x="5407" y="4696"/>
                  </a:lnTo>
                  <a:lnTo>
                    <a:pt x="5464" y="4680"/>
                  </a:lnTo>
                  <a:lnTo>
                    <a:pt x="5519" y="4662"/>
                  </a:lnTo>
                  <a:lnTo>
                    <a:pt x="5575" y="4641"/>
                  </a:lnTo>
                  <a:lnTo>
                    <a:pt x="5629" y="4619"/>
                  </a:lnTo>
                  <a:lnTo>
                    <a:pt x="5682" y="4594"/>
                  </a:lnTo>
                  <a:lnTo>
                    <a:pt x="5735" y="4568"/>
                  </a:lnTo>
                  <a:lnTo>
                    <a:pt x="5787" y="4539"/>
                  </a:lnTo>
                  <a:lnTo>
                    <a:pt x="5838" y="4508"/>
                  </a:lnTo>
                  <a:lnTo>
                    <a:pt x="5887" y="4475"/>
                  </a:lnTo>
                  <a:lnTo>
                    <a:pt x="5936" y="4441"/>
                  </a:lnTo>
                  <a:lnTo>
                    <a:pt x="5982" y="4406"/>
                  </a:lnTo>
                  <a:lnTo>
                    <a:pt x="6028" y="4368"/>
                  </a:lnTo>
                  <a:lnTo>
                    <a:pt x="6071" y="4329"/>
                  </a:lnTo>
                  <a:lnTo>
                    <a:pt x="6114" y="4288"/>
                  </a:lnTo>
                  <a:lnTo>
                    <a:pt x="6154" y="4246"/>
                  </a:lnTo>
                  <a:lnTo>
                    <a:pt x="6193" y="4203"/>
                  </a:lnTo>
                  <a:lnTo>
                    <a:pt x="6231" y="4157"/>
                  </a:lnTo>
                  <a:lnTo>
                    <a:pt x="6267" y="4111"/>
                  </a:lnTo>
                  <a:lnTo>
                    <a:pt x="6301" y="4063"/>
                  </a:lnTo>
                  <a:lnTo>
                    <a:pt x="6333" y="4014"/>
                  </a:lnTo>
                  <a:lnTo>
                    <a:pt x="6364" y="3963"/>
                  </a:lnTo>
                  <a:lnTo>
                    <a:pt x="6392" y="3911"/>
                  </a:lnTo>
                  <a:lnTo>
                    <a:pt x="6419" y="3858"/>
                  </a:lnTo>
                  <a:lnTo>
                    <a:pt x="6444" y="3804"/>
                  </a:lnTo>
                  <a:lnTo>
                    <a:pt x="6466" y="3750"/>
                  </a:lnTo>
                  <a:lnTo>
                    <a:pt x="6487" y="3695"/>
                  </a:lnTo>
                  <a:lnTo>
                    <a:pt x="6505" y="3639"/>
                  </a:lnTo>
                  <a:lnTo>
                    <a:pt x="6521" y="3583"/>
                  </a:lnTo>
                  <a:lnTo>
                    <a:pt x="6535" y="3526"/>
                  </a:lnTo>
                  <a:lnTo>
                    <a:pt x="6547" y="3468"/>
                  </a:lnTo>
                  <a:lnTo>
                    <a:pt x="6557" y="3410"/>
                  </a:lnTo>
                  <a:lnTo>
                    <a:pt x="6565" y="3352"/>
                  </a:lnTo>
                  <a:lnTo>
                    <a:pt x="6571" y="3293"/>
                  </a:lnTo>
                  <a:lnTo>
                    <a:pt x="6574" y="323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9" name="Google Shape;1789;p16"/>
          <p:cNvGrpSpPr/>
          <p:nvPr/>
        </p:nvGrpSpPr>
        <p:grpSpPr>
          <a:xfrm>
            <a:off x="9756372" y="2660110"/>
            <a:ext cx="633600" cy="633600"/>
            <a:chOff x="4094847" y="4463816"/>
            <a:chExt cx="633600" cy="633600"/>
          </a:xfrm>
        </p:grpSpPr>
        <p:sp>
          <p:nvSpPr>
            <p:cNvPr id="1790" name="Google Shape;1790;p16"/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7" y="4027"/>
                  </a:moveTo>
                  <a:lnTo>
                    <a:pt x="6216" y="4073"/>
                  </a:lnTo>
                  <a:lnTo>
                    <a:pt x="6214" y="4118"/>
                  </a:lnTo>
                  <a:lnTo>
                    <a:pt x="6209" y="4163"/>
                  </a:lnTo>
                  <a:lnTo>
                    <a:pt x="6203" y="4208"/>
                  </a:lnTo>
                  <a:lnTo>
                    <a:pt x="6196" y="4253"/>
                  </a:lnTo>
                  <a:lnTo>
                    <a:pt x="6186" y="4297"/>
                  </a:lnTo>
                  <a:lnTo>
                    <a:pt x="6175" y="4342"/>
                  </a:lnTo>
                  <a:lnTo>
                    <a:pt x="6163" y="4385"/>
                  </a:lnTo>
                  <a:lnTo>
                    <a:pt x="6148" y="4428"/>
                  </a:lnTo>
                  <a:lnTo>
                    <a:pt x="6133" y="4471"/>
                  </a:lnTo>
                  <a:lnTo>
                    <a:pt x="6115" y="4513"/>
                  </a:lnTo>
                  <a:lnTo>
                    <a:pt x="6096" y="4554"/>
                  </a:lnTo>
                  <a:lnTo>
                    <a:pt x="6076" y="4595"/>
                  </a:lnTo>
                  <a:lnTo>
                    <a:pt x="6054" y="4635"/>
                  </a:lnTo>
                  <a:lnTo>
                    <a:pt x="6030" y="4674"/>
                  </a:lnTo>
                  <a:lnTo>
                    <a:pt x="6005" y="4712"/>
                  </a:lnTo>
                  <a:lnTo>
                    <a:pt x="5979" y="4749"/>
                  </a:lnTo>
                  <a:lnTo>
                    <a:pt x="5951" y="4786"/>
                  </a:lnTo>
                  <a:lnTo>
                    <a:pt x="5922" y="4821"/>
                  </a:lnTo>
                  <a:lnTo>
                    <a:pt x="5892" y="4854"/>
                  </a:lnTo>
                  <a:lnTo>
                    <a:pt x="5860" y="4887"/>
                  </a:lnTo>
                  <a:lnTo>
                    <a:pt x="5828" y="4919"/>
                  </a:lnTo>
                  <a:lnTo>
                    <a:pt x="5794" y="4949"/>
                  </a:lnTo>
                  <a:lnTo>
                    <a:pt x="5759" y="4978"/>
                  </a:lnTo>
                  <a:lnTo>
                    <a:pt x="5723" y="5005"/>
                  </a:lnTo>
                  <a:lnTo>
                    <a:pt x="5685" y="5032"/>
                  </a:lnTo>
                  <a:lnTo>
                    <a:pt x="5647" y="5057"/>
                  </a:lnTo>
                  <a:lnTo>
                    <a:pt x="5608" y="5080"/>
                  </a:lnTo>
                  <a:lnTo>
                    <a:pt x="5568" y="5102"/>
                  </a:lnTo>
                  <a:lnTo>
                    <a:pt x="5527" y="5123"/>
                  </a:lnTo>
                  <a:lnTo>
                    <a:pt x="5486" y="5142"/>
                  </a:lnTo>
                  <a:lnTo>
                    <a:pt x="5444" y="5159"/>
                  </a:lnTo>
                  <a:lnTo>
                    <a:pt x="5401" y="5175"/>
                  </a:lnTo>
                  <a:lnTo>
                    <a:pt x="5358" y="5189"/>
                  </a:lnTo>
                  <a:lnTo>
                    <a:pt x="5315" y="5202"/>
                  </a:lnTo>
                  <a:lnTo>
                    <a:pt x="5271" y="5213"/>
                  </a:lnTo>
                  <a:lnTo>
                    <a:pt x="5227" y="5222"/>
                  </a:lnTo>
                  <a:lnTo>
                    <a:pt x="5182" y="5229"/>
                  </a:lnTo>
                  <a:lnTo>
                    <a:pt x="5137" y="5235"/>
                  </a:lnTo>
                  <a:lnTo>
                    <a:pt x="5091" y="5240"/>
                  </a:lnTo>
                  <a:lnTo>
                    <a:pt x="5046" y="5242"/>
                  </a:lnTo>
                  <a:lnTo>
                    <a:pt x="5000" y="5243"/>
                  </a:lnTo>
                  <a:lnTo>
                    <a:pt x="4954" y="5242"/>
                  </a:lnTo>
                  <a:lnTo>
                    <a:pt x="4909" y="5240"/>
                  </a:lnTo>
                  <a:lnTo>
                    <a:pt x="4863" y="5235"/>
                  </a:lnTo>
                  <a:lnTo>
                    <a:pt x="4818" y="5229"/>
                  </a:lnTo>
                  <a:lnTo>
                    <a:pt x="4773" y="5222"/>
                  </a:lnTo>
                  <a:lnTo>
                    <a:pt x="4729" y="5213"/>
                  </a:lnTo>
                  <a:lnTo>
                    <a:pt x="4685" y="5202"/>
                  </a:lnTo>
                  <a:lnTo>
                    <a:pt x="4642" y="5189"/>
                  </a:lnTo>
                  <a:lnTo>
                    <a:pt x="4599" y="5175"/>
                  </a:lnTo>
                  <a:lnTo>
                    <a:pt x="4556" y="5159"/>
                  </a:lnTo>
                  <a:lnTo>
                    <a:pt x="4514" y="5142"/>
                  </a:lnTo>
                  <a:lnTo>
                    <a:pt x="4473" y="5123"/>
                  </a:lnTo>
                  <a:lnTo>
                    <a:pt x="4432" y="5102"/>
                  </a:lnTo>
                  <a:lnTo>
                    <a:pt x="4392" y="5080"/>
                  </a:lnTo>
                  <a:lnTo>
                    <a:pt x="4353" y="5057"/>
                  </a:lnTo>
                  <a:lnTo>
                    <a:pt x="4315" y="5032"/>
                  </a:lnTo>
                  <a:lnTo>
                    <a:pt x="4277" y="5005"/>
                  </a:lnTo>
                  <a:lnTo>
                    <a:pt x="4241" y="4978"/>
                  </a:lnTo>
                  <a:lnTo>
                    <a:pt x="4206" y="4949"/>
                  </a:lnTo>
                  <a:lnTo>
                    <a:pt x="4172" y="4919"/>
                  </a:lnTo>
                  <a:lnTo>
                    <a:pt x="4140" y="4887"/>
                  </a:lnTo>
                  <a:lnTo>
                    <a:pt x="4108" y="4854"/>
                  </a:lnTo>
                  <a:lnTo>
                    <a:pt x="4078" y="4821"/>
                  </a:lnTo>
                  <a:lnTo>
                    <a:pt x="4049" y="4786"/>
                  </a:lnTo>
                  <a:lnTo>
                    <a:pt x="4021" y="4749"/>
                  </a:lnTo>
                  <a:lnTo>
                    <a:pt x="3995" y="4712"/>
                  </a:lnTo>
                  <a:lnTo>
                    <a:pt x="3970" y="4674"/>
                  </a:lnTo>
                  <a:lnTo>
                    <a:pt x="3946" y="4635"/>
                  </a:lnTo>
                  <a:lnTo>
                    <a:pt x="3924" y="4595"/>
                  </a:lnTo>
                  <a:lnTo>
                    <a:pt x="3904" y="4554"/>
                  </a:lnTo>
                  <a:lnTo>
                    <a:pt x="3885" y="4513"/>
                  </a:lnTo>
                  <a:lnTo>
                    <a:pt x="3867" y="4471"/>
                  </a:lnTo>
                  <a:lnTo>
                    <a:pt x="3852" y="4428"/>
                  </a:lnTo>
                  <a:lnTo>
                    <a:pt x="3837" y="4385"/>
                  </a:lnTo>
                  <a:lnTo>
                    <a:pt x="3825" y="4341"/>
                  </a:lnTo>
                  <a:lnTo>
                    <a:pt x="3814" y="4297"/>
                  </a:lnTo>
                  <a:lnTo>
                    <a:pt x="3804" y="4253"/>
                  </a:lnTo>
                  <a:lnTo>
                    <a:pt x="3797" y="4208"/>
                  </a:lnTo>
                  <a:lnTo>
                    <a:pt x="3791" y="4163"/>
                  </a:lnTo>
                  <a:lnTo>
                    <a:pt x="3786" y="4118"/>
                  </a:lnTo>
                  <a:lnTo>
                    <a:pt x="3784" y="4073"/>
                  </a:lnTo>
                  <a:lnTo>
                    <a:pt x="3783" y="4027"/>
                  </a:lnTo>
                  <a:lnTo>
                    <a:pt x="3784" y="3981"/>
                  </a:lnTo>
                  <a:lnTo>
                    <a:pt x="3786" y="3936"/>
                  </a:lnTo>
                  <a:lnTo>
                    <a:pt x="3791" y="3890"/>
                  </a:lnTo>
                  <a:lnTo>
                    <a:pt x="3797" y="3845"/>
                  </a:lnTo>
                  <a:lnTo>
                    <a:pt x="3804" y="3800"/>
                  </a:lnTo>
                  <a:lnTo>
                    <a:pt x="3814" y="3756"/>
                  </a:lnTo>
                  <a:lnTo>
                    <a:pt x="3825" y="3712"/>
                  </a:lnTo>
                  <a:lnTo>
                    <a:pt x="3837" y="3668"/>
                  </a:lnTo>
                  <a:lnTo>
                    <a:pt x="3852" y="3625"/>
                  </a:lnTo>
                  <a:lnTo>
                    <a:pt x="3867" y="3582"/>
                  </a:lnTo>
                  <a:lnTo>
                    <a:pt x="3885" y="3540"/>
                  </a:lnTo>
                  <a:lnTo>
                    <a:pt x="3904" y="3499"/>
                  </a:lnTo>
                  <a:lnTo>
                    <a:pt x="3924" y="3458"/>
                  </a:lnTo>
                  <a:lnTo>
                    <a:pt x="3946" y="3418"/>
                  </a:lnTo>
                  <a:lnTo>
                    <a:pt x="3970" y="3379"/>
                  </a:lnTo>
                  <a:lnTo>
                    <a:pt x="3995" y="3341"/>
                  </a:lnTo>
                  <a:lnTo>
                    <a:pt x="4021" y="3304"/>
                  </a:lnTo>
                  <a:lnTo>
                    <a:pt x="4049" y="3268"/>
                  </a:lnTo>
                  <a:lnTo>
                    <a:pt x="4078" y="3233"/>
                  </a:lnTo>
                  <a:lnTo>
                    <a:pt x="4108" y="3199"/>
                  </a:lnTo>
                  <a:lnTo>
                    <a:pt x="4140" y="3166"/>
                  </a:lnTo>
                  <a:lnTo>
                    <a:pt x="4172" y="3135"/>
                  </a:lnTo>
                  <a:lnTo>
                    <a:pt x="4206" y="3105"/>
                  </a:lnTo>
                  <a:lnTo>
                    <a:pt x="4241" y="3076"/>
                  </a:lnTo>
                  <a:lnTo>
                    <a:pt x="4277" y="3048"/>
                  </a:lnTo>
                  <a:lnTo>
                    <a:pt x="4315" y="3022"/>
                  </a:lnTo>
                  <a:lnTo>
                    <a:pt x="4353" y="2997"/>
                  </a:lnTo>
                  <a:lnTo>
                    <a:pt x="4392" y="2973"/>
                  </a:lnTo>
                  <a:lnTo>
                    <a:pt x="4432" y="2951"/>
                  </a:lnTo>
                  <a:lnTo>
                    <a:pt x="4473" y="2930"/>
                  </a:lnTo>
                  <a:lnTo>
                    <a:pt x="4514" y="2911"/>
                  </a:lnTo>
                  <a:lnTo>
                    <a:pt x="4556" y="2894"/>
                  </a:lnTo>
                  <a:lnTo>
                    <a:pt x="4599" y="2878"/>
                  </a:lnTo>
                  <a:lnTo>
                    <a:pt x="4642" y="2864"/>
                  </a:lnTo>
                  <a:lnTo>
                    <a:pt x="4685" y="2851"/>
                  </a:lnTo>
                  <a:lnTo>
                    <a:pt x="4729" y="2840"/>
                  </a:lnTo>
                  <a:lnTo>
                    <a:pt x="4773" y="2831"/>
                  </a:lnTo>
                  <a:lnTo>
                    <a:pt x="4818" y="2824"/>
                  </a:lnTo>
                  <a:lnTo>
                    <a:pt x="4863" y="2818"/>
                  </a:lnTo>
                  <a:lnTo>
                    <a:pt x="4909" y="2813"/>
                  </a:lnTo>
                  <a:lnTo>
                    <a:pt x="4954" y="2811"/>
                  </a:lnTo>
                  <a:lnTo>
                    <a:pt x="5000" y="2810"/>
                  </a:lnTo>
                  <a:lnTo>
                    <a:pt x="5046" y="2811"/>
                  </a:lnTo>
                  <a:lnTo>
                    <a:pt x="5091" y="2813"/>
                  </a:lnTo>
                  <a:lnTo>
                    <a:pt x="5137" y="2818"/>
                  </a:lnTo>
                  <a:lnTo>
                    <a:pt x="5182" y="2824"/>
                  </a:lnTo>
                  <a:lnTo>
                    <a:pt x="5227" y="2831"/>
                  </a:lnTo>
                  <a:lnTo>
                    <a:pt x="5271" y="2840"/>
                  </a:lnTo>
                  <a:lnTo>
                    <a:pt x="5315" y="2851"/>
                  </a:lnTo>
                  <a:lnTo>
                    <a:pt x="5358" y="2864"/>
                  </a:lnTo>
                  <a:lnTo>
                    <a:pt x="5401" y="2878"/>
                  </a:lnTo>
                  <a:lnTo>
                    <a:pt x="5444" y="2894"/>
                  </a:lnTo>
                  <a:lnTo>
                    <a:pt x="5486" y="2911"/>
                  </a:lnTo>
                  <a:lnTo>
                    <a:pt x="5527" y="2930"/>
                  </a:lnTo>
                  <a:lnTo>
                    <a:pt x="5568" y="2951"/>
                  </a:lnTo>
                  <a:lnTo>
                    <a:pt x="5608" y="2973"/>
                  </a:lnTo>
                  <a:lnTo>
                    <a:pt x="5647" y="2997"/>
                  </a:lnTo>
                  <a:lnTo>
                    <a:pt x="5685" y="3022"/>
                  </a:lnTo>
                  <a:lnTo>
                    <a:pt x="5723" y="3048"/>
                  </a:lnTo>
                  <a:lnTo>
                    <a:pt x="5759" y="3076"/>
                  </a:lnTo>
                  <a:lnTo>
                    <a:pt x="5794" y="3105"/>
                  </a:lnTo>
                  <a:lnTo>
                    <a:pt x="5828" y="3135"/>
                  </a:lnTo>
                  <a:lnTo>
                    <a:pt x="5860" y="3166"/>
                  </a:lnTo>
                  <a:lnTo>
                    <a:pt x="5892" y="3199"/>
                  </a:lnTo>
                  <a:lnTo>
                    <a:pt x="5922" y="3233"/>
                  </a:lnTo>
                  <a:lnTo>
                    <a:pt x="5951" y="3268"/>
                  </a:lnTo>
                  <a:lnTo>
                    <a:pt x="5979" y="3304"/>
                  </a:lnTo>
                  <a:lnTo>
                    <a:pt x="6005" y="3341"/>
                  </a:lnTo>
                  <a:lnTo>
                    <a:pt x="6030" y="3379"/>
                  </a:lnTo>
                  <a:lnTo>
                    <a:pt x="6054" y="3418"/>
                  </a:lnTo>
                  <a:lnTo>
                    <a:pt x="6076" y="3458"/>
                  </a:lnTo>
                  <a:lnTo>
                    <a:pt x="6096" y="3499"/>
                  </a:lnTo>
                  <a:lnTo>
                    <a:pt x="6115" y="3540"/>
                  </a:lnTo>
                  <a:lnTo>
                    <a:pt x="6133" y="3582"/>
                  </a:lnTo>
                  <a:lnTo>
                    <a:pt x="6148" y="3625"/>
                  </a:lnTo>
                  <a:lnTo>
                    <a:pt x="6163" y="3668"/>
                  </a:lnTo>
                  <a:lnTo>
                    <a:pt x="6175" y="3712"/>
                  </a:lnTo>
                  <a:lnTo>
                    <a:pt x="6186" y="3756"/>
                  </a:lnTo>
                  <a:lnTo>
                    <a:pt x="6196" y="3800"/>
                  </a:lnTo>
                  <a:lnTo>
                    <a:pt x="6203" y="3845"/>
                  </a:lnTo>
                  <a:lnTo>
                    <a:pt x="6209" y="3890"/>
                  </a:lnTo>
                  <a:lnTo>
                    <a:pt x="6214" y="3936"/>
                  </a:lnTo>
                  <a:lnTo>
                    <a:pt x="6216" y="3981"/>
                  </a:lnTo>
                  <a:lnTo>
                    <a:pt x="6217" y="40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16"/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05" y="7414"/>
                  </a:lnTo>
                  <a:lnTo>
                    <a:pt x="2628" y="7292"/>
                  </a:lnTo>
                  <a:lnTo>
                    <a:pt x="2636" y="7262"/>
                  </a:lnTo>
                  <a:lnTo>
                    <a:pt x="2647" y="7233"/>
                  </a:lnTo>
                  <a:lnTo>
                    <a:pt x="2662" y="7206"/>
                  </a:lnTo>
                  <a:lnTo>
                    <a:pt x="2840" y="6919"/>
                  </a:lnTo>
                  <a:lnTo>
                    <a:pt x="2863" y="6888"/>
                  </a:lnTo>
                  <a:lnTo>
                    <a:pt x="2890" y="6861"/>
                  </a:lnTo>
                  <a:lnTo>
                    <a:pt x="3165" y="6626"/>
                  </a:lnTo>
                  <a:lnTo>
                    <a:pt x="3187" y="6609"/>
                  </a:lnTo>
                  <a:lnTo>
                    <a:pt x="3212" y="6594"/>
                  </a:lnTo>
                  <a:lnTo>
                    <a:pt x="3563" y="6412"/>
                  </a:lnTo>
                  <a:lnTo>
                    <a:pt x="3602" y="6396"/>
                  </a:lnTo>
                  <a:lnTo>
                    <a:pt x="4011" y="6265"/>
                  </a:lnTo>
                  <a:lnTo>
                    <a:pt x="4044" y="6257"/>
                  </a:lnTo>
                  <a:lnTo>
                    <a:pt x="4491" y="6179"/>
                  </a:lnTo>
                  <a:lnTo>
                    <a:pt x="4520" y="6175"/>
                  </a:lnTo>
                  <a:lnTo>
                    <a:pt x="4986" y="6149"/>
                  </a:lnTo>
                  <a:lnTo>
                    <a:pt x="5014" y="6149"/>
                  </a:lnTo>
                  <a:lnTo>
                    <a:pt x="5480" y="6175"/>
                  </a:lnTo>
                  <a:lnTo>
                    <a:pt x="5509" y="6179"/>
                  </a:lnTo>
                  <a:lnTo>
                    <a:pt x="5956" y="6257"/>
                  </a:lnTo>
                  <a:lnTo>
                    <a:pt x="5989" y="6265"/>
                  </a:lnTo>
                  <a:lnTo>
                    <a:pt x="6398" y="6396"/>
                  </a:lnTo>
                  <a:lnTo>
                    <a:pt x="6437" y="6412"/>
                  </a:lnTo>
                  <a:lnTo>
                    <a:pt x="6788" y="6594"/>
                  </a:lnTo>
                  <a:lnTo>
                    <a:pt x="6813" y="6609"/>
                  </a:lnTo>
                  <a:lnTo>
                    <a:pt x="6835" y="6626"/>
                  </a:lnTo>
                  <a:lnTo>
                    <a:pt x="7110" y="6861"/>
                  </a:lnTo>
                  <a:lnTo>
                    <a:pt x="7137" y="6888"/>
                  </a:lnTo>
                  <a:lnTo>
                    <a:pt x="7160" y="6919"/>
                  </a:lnTo>
                  <a:lnTo>
                    <a:pt x="7338" y="7206"/>
                  </a:lnTo>
                  <a:lnTo>
                    <a:pt x="7353" y="7233"/>
                  </a:lnTo>
                  <a:lnTo>
                    <a:pt x="7364" y="7262"/>
                  </a:lnTo>
                  <a:lnTo>
                    <a:pt x="7372" y="7292"/>
                  </a:lnTo>
                  <a:lnTo>
                    <a:pt x="7395" y="7414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6810" y="7879"/>
                  </a:moveTo>
                  <a:lnTo>
                    <a:pt x="6916" y="7809"/>
                  </a:lnTo>
                  <a:lnTo>
                    <a:pt x="6961" y="7777"/>
                  </a:lnTo>
                  <a:lnTo>
                    <a:pt x="6952" y="7755"/>
                  </a:lnTo>
                  <a:lnTo>
                    <a:pt x="6944" y="7723"/>
                  </a:lnTo>
                  <a:lnTo>
                    <a:pt x="6889" y="7430"/>
                  </a:lnTo>
                  <a:lnTo>
                    <a:pt x="6756" y="7216"/>
                  </a:lnTo>
                  <a:lnTo>
                    <a:pt x="6532" y="7025"/>
                  </a:lnTo>
                  <a:lnTo>
                    <a:pt x="6225" y="6865"/>
                  </a:lnTo>
                  <a:lnTo>
                    <a:pt x="5853" y="6747"/>
                  </a:lnTo>
                  <a:lnTo>
                    <a:pt x="5437" y="6674"/>
                  </a:lnTo>
                  <a:lnTo>
                    <a:pt x="5000" y="6649"/>
                  </a:lnTo>
                  <a:lnTo>
                    <a:pt x="4563" y="6674"/>
                  </a:lnTo>
                  <a:lnTo>
                    <a:pt x="4147" y="6747"/>
                  </a:lnTo>
                  <a:lnTo>
                    <a:pt x="3775" y="6865"/>
                  </a:lnTo>
                  <a:lnTo>
                    <a:pt x="3468" y="7025"/>
                  </a:lnTo>
                  <a:lnTo>
                    <a:pt x="3244" y="7216"/>
                  </a:lnTo>
                  <a:lnTo>
                    <a:pt x="3111" y="7430"/>
                  </a:lnTo>
                  <a:lnTo>
                    <a:pt x="3056" y="7723"/>
                  </a:lnTo>
                  <a:lnTo>
                    <a:pt x="3048" y="7755"/>
                  </a:lnTo>
                  <a:lnTo>
                    <a:pt x="3039" y="7777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close/>
                  <a:moveTo>
                    <a:pt x="6366" y="3978"/>
                  </a:moveTo>
                  <a:lnTo>
                    <a:pt x="6367" y="4024"/>
                  </a:lnTo>
                  <a:lnTo>
                    <a:pt x="6367" y="4030"/>
                  </a:lnTo>
                  <a:lnTo>
                    <a:pt x="6366" y="4075"/>
                  </a:lnTo>
                  <a:lnTo>
                    <a:pt x="6366" y="4081"/>
                  </a:lnTo>
                  <a:lnTo>
                    <a:pt x="6363" y="4127"/>
                  </a:lnTo>
                  <a:lnTo>
                    <a:pt x="6363" y="4132"/>
                  </a:lnTo>
                  <a:lnTo>
                    <a:pt x="6359" y="4178"/>
                  </a:lnTo>
                  <a:lnTo>
                    <a:pt x="6358" y="4183"/>
                  </a:lnTo>
                  <a:lnTo>
                    <a:pt x="6352" y="4228"/>
                  </a:lnTo>
                  <a:lnTo>
                    <a:pt x="6351" y="4234"/>
                  </a:lnTo>
                  <a:lnTo>
                    <a:pt x="6343" y="4278"/>
                  </a:lnTo>
                  <a:lnTo>
                    <a:pt x="6342" y="4284"/>
                  </a:lnTo>
                  <a:lnTo>
                    <a:pt x="6333" y="4328"/>
                  </a:lnTo>
                  <a:lnTo>
                    <a:pt x="6332" y="4334"/>
                  </a:lnTo>
                  <a:lnTo>
                    <a:pt x="6321" y="4378"/>
                  </a:lnTo>
                  <a:lnTo>
                    <a:pt x="6319" y="4383"/>
                  </a:lnTo>
                  <a:lnTo>
                    <a:pt x="6307" y="4427"/>
                  </a:lnTo>
                  <a:lnTo>
                    <a:pt x="6305" y="4432"/>
                  </a:lnTo>
                  <a:lnTo>
                    <a:pt x="6291" y="4475"/>
                  </a:lnTo>
                  <a:lnTo>
                    <a:pt x="6289" y="4480"/>
                  </a:lnTo>
                  <a:lnTo>
                    <a:pt x="6273" y="4523"/>
                  </a:lnTo>
                  <a:lnTo>
                    <a:pt x="6271" y="4528"/>
                  </a:lnTo>
                  <a:lnTo>
                    <a:pt x="6254" y="4570"/>
                  </a:lnTo>
                  <a:lnTo>
                    <a:pt x="6252" y="4575"/>
                  </a:lnTo>
                  <a:lnTo>
                    <a:pt x="6233" y="4617"/>
                  </a:lnTo>
                  <a:lnTo>
                    <a:pt x="6230" y="4622"/>
                  </a:lnTo>
                  <a:lnTo>
                    <a:pt x="6210" y="4662"/>
                  </a:lnTo>
                  <a:lnTo>
                    <a:pt x="6207" y="4667"/>
                  </a:lnTo>
                  <a:lnTo>
                    <a:pt x="6185" y="4707"/>
                  </a:lnTo>
                  <a:lnTo>
                    <a:pt x="6182" y="4713"/>
                  </a:lnTo>
                  <a:lnTo>
                    <a:pt x="6159" y="4752"/>
                  </a:lnTo>
                  <a:lnTo>
                    <a:pt x="6156" y="4756"/>
                  </a:lnTo>
                  <a:lnTo>
                    <a:pt x="6131" y="4795"/>
                  </a:lnTo>
                  <a:lnTo>
                    <a:pt x="6128" y="4799"/>
                  </a:lnTo>
                  <a:lnTo>
                    <a:pt x="6101" y="4836"/>
                  </a:lnTo>
                  <a:lnTo>
                    <a:pt x="6098" y="4841"/>
                  </a:lnTo>
                  <a:lnTo>
                    <a:pt x="6070" y="4877"/>
                  </a:lnTo>
                  <a:lnTo>
                    <a:pt x="6067" y="4881"/>
                  </a:lnTo>
                  <a:lnTo>
                    <a:pt x="6038" y="4916"/>
                  </a:lnTo>
                  <a:lnTo>
                    <a:pt x="6034" y="4921"/>
                  </a:lnTo>
                  <a:lnTo>
                    <a:pt x="6004" y="4954"/>
                  </a:lnTo>
                  <a:lnTo>
                    <a:pt x="6000" y="4959"/>
                  </a:lnTo>
                  <a:lnTo>
                    <a:pt x="5968" y="4991"/>
                  </a:lnTo>
                  <a:lnTo>
                    <a:pt x="5964" y="4995"/>
                  </a:lnTo>
                  <a:lnTo>
                    <a:pt x="5931" y="5027"/>
                  </a:lnTo>
                  <a:lnTo>
                    <a:pt x="5927" y="5031"/>
                  </a:lnTo>
                  <a:lnTo>
                    <a:pt x="5893" y="5061"/>
                  </a:lnTo>
                  <a:lnTo>
                    <a:pt x="5889" y="5064"/>
                  </a:lnTo>
                  <a:lnTo>
                    <a:pt x="5854" y="5093"/>
                  </a:lnTo>
                  <a:lnTo>
                    <a:pt x="5850" y="5097"/>
                  </a:lnTo>
                  <a:lnTo>
                    <a:pt x="5814" y="5125"/>
                  </a:lnTo>
                  <a:lnTo>
                    <a:pt x="5809" y="5128"/>
                  </a:lnTo>
                  <a:lnTo>
                    <a:pt x="5772" y="5154"/>
                  </a:lnTo>
                  <a:lnTo>
                    <a:pt x="5767" y="5157"/>
                  </a:lnTo>
                  <a:lnTo>
                    <a:pt x="5729" y="5182"/>
                  </a:lnTo>
                  <a:lnTo>
                    <a:pt x="5724" y="5185"/>
                  </a:lnTo>
                  <a:lnTo>
                    <a:pt x="5685" y="5209"/>
                  </a:lnTo>
                  <a:lnTo>
                    <a:pt x="5681" y="5211"/>
                  </a:lnTo>
                  <a:lnTo>
                    <a:pt x="5641" y="5233"/>
                  </a:lnTo>
                  <a:lnTo>
                    <a:pt x="5636" y="5236"/>
                  </a:lnTo>
                  <a:lnTo>
                    <a:pt x="5595" y="5257"/>
                  </a:lnTo>
                  <a:lnTo>
                    <a:pt x="5590" y="5259"/>
                  </a:lnTo>
                  <a:lnTo>
                    <a:pt x="5549" y="5278"/>
                  </a:lnTo>
                  <a:lnTo>
                    <a:pt x="5543" y="5280"/>
                  </a:lnTo>
                  <a:lnTo>
                    <a:pt x="5501" y="5298"/>
                  </a:lnTo>
                  <a:lnTo>
                    <a:pt x="5496" y="5300"/>
                  </a:lnTo>
                  <a:lnTo>
                    <a:pt x="5454" y="5316"/>
                  </a:lnTo>
                  <a:lnTo>
                    <a:pt x="5448" y="5317"/>
                  </a:lnTo>
                  <a:lnTo>
                    <a:pt x="5405" y="5332"/>
                  </a:lnTo>
                  <a:lnTo>
                    <a:pt x="5400" y="5333"/>
                  </a:lnTo>
                  <a:lnTo>
                    <a:pt x="5356" y="5346"/>
                  </a:lnTo>
                  <a:lnTo>
                    <a:pt x="5351" y="5347"/>
                  </a:lnTo>
                  <a:lnTo>
                    <a:pt x="5307" y="5358"/>
                  </a:lnTo>
                  <a:lnTo>
                    <a:pt x="5302" y="5359"/>
                  </a:lnTo>
                  <a:lnTo>
                    <a:pt x="5257" y="5369"/>
                  </a:lnTo>
                  <a:lnTo>
                    <a:pt x="5252" y="5370"/>
                  </a:lnTo>
                  <a:lnTo>
                    <a:pt x="5207" y="5377"/>
                  </a:lnTo>
                  <a:lnTo>
                    <a:pt x="5201" y="5378"/>
                  </a:lnTo>
                  <a:lnTo>
                    <a:pt x="5156" y="5384"/>
                  </a:lnTo>
                  <a:lnTo>
                    <a:pt x="5151" y="5385"/>
                  </a:lnTo>
                  <a:lnTo>
                    <a:pt x="5105" y="5389"/>
                  </a:lnTo>
                  <a:lnTo>
                    <a:pt x="5100" y="5389"/>
                  </a:lnTo>
                  <a:lnTo>
                    <a:pt x="5054" y="5392"/>
                  </a:lnTo>
                  <a:lnTo>
                    <a:pt x="5049" y="5392"/>
                  </a:lnTo>
                  <a:lnTo>
                    <a:pt x="5003" y="5393"/>
                  </a:lnTo>
                  <a:lnTo>
                    <a:pt x="4997" y="5393"/>
                  </a:lnTo>
                  <a:lnTo>
                    <a:pt x="4951" y="5392"/>
                  </a:lnTo>
                  <a:lnTo>
                    <a:pt x="4946" y="5392"/>
                  </a:lnTo>
                  <a:lnTo>
                    <a:pt x="4900" y="5389"/>
                  </a:lnTo>
                  <a:lnTo>
                    <a:pt x="4895" y="5389"/>
                  </a:lnTo>
                  <a:lnTo>
                    <a:pt x="4849" y="5385"/>
                  </a:lnTo>
                  <a:lnTo>
                    <a:pt x="4844" y="5384"/>
                  </a:lnTo>
                  <a:lnTo>
                    <a:pt x="4799" y="5378"/>
                  </a:lnTo>
                  <a:lnTo>
                    <a:pt x="4793" y="5377"/>
                  </a:lnTo>
                  <a:lnTo>
                    <a:pt x="4748" y="5370"/>
                  </a:lnTo>
                  <a:lnTo>
                    <a:pt x="4743" y="5369"/>
                  </a:lnTo>
                  <a:lnTo>
                    <a:pt x="4698" y="5359"/>
                  </a:lnTo>
                  <a:lnTo>
                    <a:pt x="4693" y="5358"/>
                  </a:lnTo>
                  <a:lnTo>
                    <a:pt x="4649" y="5347"/>
                  </a:lnTo>
                  <a:lnTo>
                    <a:pt x="4644" y="5346"/>
                  </a:lnTo>
                  <a:lnTo>
                    <a:pt x="4600" y="5333"/>
                  </a:lnTo>
                  <a:lnTo>
                    <a:pt x="4595" y="5332"/>
                  </a:lnTo>
                  <a:lnTo>
                    <a:pt x="4552" y="5317"/>
                  </a:lnTo>
                  <a:lnTo>
                    <a:pt x="4546" y="5316"/>
                  </a:lnTo>
                  <a:lnTo>
                    <a:pt x="4504" y="5300"/>
                  </a:lnTo>
                  <a:lnTo>
                    <a:pt x="4499" y="5298"/>
                  </a:lnTo>
                  <a:lnTo>
                    <a:pt x="4457" y="5280"/>
                  </a:lnTo>
                  <a:lnTo>
                    <a:pt x="4451" y="5278"/>
                  </a:lnTo>
                  <a:lnTo>
                    <a:pt x="4410" y="5259"/>
                  </a:lnTo>
                  <a:lnTo>
                    <a:pt x="4405" y="5257"/>
                  </a:lnTo>
                  <a:lnTo>
                    <a:pt x="4364" y="5236"/>
                  </a:lnTo>
                  <a:lnTo>
                    <a:pt x="4359" y="5233"/>
                  </a:lnTo>
                  <a:lnTo>
                    <a:pt x="4319" y="5211"/>
                  </a:lnTo>
                  <a:lnTo>
                    <a:pt x="4315" y="5209"/>
                  </a:lnTo>
                  <a:lnTo>
                    <a:pt x="4276" y="5185"/>
                  </a:lnTo>
                  <a:lnTo>
                    <a:pt x="4271" y="5182"/>
                  </a:lnTo>
                  <a:lnTo>
                    <a:pt x="4233" y="5157"/>
                  </a:lnTo>
                  <a:lnTo>
                    <a:pt x="4228" y="5154"/>
                  </a:lnTo>
                  <a:lnTo>
                    <a:pt x="4191" y="5128"/>
                  </a:lnTo>
                  <a:lnTo>
                    <a:pt x="4186" y="5125"/>
                  </a:lnTo>
                  <a:lnTo>
                    <a:pt x="4150" y="5097"/>
                  </a:lnTo>
                  <a:lnTo>
                    <a:pt x="4146" y="5093"/>
                  </a:lnTo>
                  <a:lnTo>
                    <a:pt x="4111" y="5064"/>
                  </a:lnTo>
                  <a:lnTo>
                    <a:pt x="4107" y="5061"/>
                  </a:lnTo>
                  <a:lnTo>
                    <a:pt x="4073" y="5031"/>
                  </a:lnTo>
                  <a:lnTo>
                    <a:pt x="4069" y="5027"/>
                  </a:lnTo>
                  <a:lnTo>
                    <a:pt x="4036" y="4995"/>
                  </a:lnTo>
                  <a:lnTo>
                    <a:pt x="4032" y="4991"/>
                  </a:lnTo>
                  <a:lnTo>
                    <a:pt x="4000" y="4959"/>
                  </a:lnTo>
                  <a:lnTo>
                    <a:pt x="3996" y="4954"/>
                  </a:lnTo>
                  <a:lnTo>
                    <a:pt x="3966" y="4921"/>
                  </a:lnTo>
                  <a:lnTo>
                    <a:pt x="3962" y="4916"/>
                  </a:lnTo>
                  <a:lnTo>
                    <a:pt x="3933" y="4881"/>
                  </a:lnTo>
                  <a:lnTo>
                    <a:pt x="3930" y="4877"/>
                  </a:lnTo>
                  <a:lnTo>
                    <a:pt x="3902" y="4841"/>
                  </a:lnTo>
                  <a:lnTo>
                    <a:pt x="3899" y="4836"/>
                  </a:lnTo>
                  <a:lnTo>
                    <a:pt x="3872" y="4799"/>
                  </a:lnTo>
                  <a:lnTo>
                    <a:pt x="3869" y="4795"/>
                  </a:lnTo>
                  <a:lnTo>
                    <a:pt x="3844" y="4756"/>
                  </a:lnTo>
                  <a:lnTo>
                    <a:pt x="3841" y="4752"/>
                  </a:lnTo>
                  <a:lnTo>
                    <a:pt x="3818" y="4713"/>
                  </a:lnTo>
                  <a:lnTo>
                    <a:pt x="3815" y="4707"/>
                  </a:lnTo>
                  <a:lnTo>
                    <a:pt x="3793" y="4667"/>
                  </a:lnTo>
                  <a:lnTo>
                    <a:pt x="3790" y="4662"/>
                  </a:lnTo>
                  <a:lnTo>
                    <a:pt x="3770" y="4622"/>
                  </a:lnTo>
                  <a:lnTo>
                    <a:pt x="3767" y="4617"/>
                  </a:lnTo>
                  <a:lnTo>
                    <a:pt x="3748" y="4575"/>
                  </a:lnTo>
                  <a:lnTo>
                    <a:pt x="3746" y="4570"/>
                  </a:lnTo>
                  <a:lnTo>
                    <a:pt x="3729" y="4528"/>
                  </a:lnTo>
                  <a:lnTo>
                    <a:pt x="3727" y="4523"/>
                  </a:lnTo>
                  <a:lnTo>
                    <a:pt x="3711" y="4480"/>
                  </a:lnTo>
                  <a:lnTo>
                    <a:pt x="3709" y="4475"/>
                  </a:lnTo>
                  <a:lnTo>
                    <a:pt x="3695" y="4432"/>
                  </a:lnTo>
                  <a:lnTo>
                    <a:pt x="3693" y="4427"/>
                  </a:lnTo>
                  <a:lnTo>
                    <a:pt x="3681" y="4383"/>
                  </a:lnTo>
                  <a:lnTo>
                    <a:pt x="3679" y="4378"/>
                  </a:lnTo>
                  <a:lnTo>
                    <a:pt x="3668" y="4334"/>
                  </a:lnTo>
                  <a:lnTo>
                    <a:pt x="3667" y="4328"/>
                  </a:lnTo>
                  <a:lnTo>
                    <a:pt x="3658" y="4284"/>
                  </a:lnTo>
                  <a:lnTo>
                    <a:pt x="3657" y="4278"/>
                  </a:lnTo>
                  <a:lnTo>
                    <a:pt x="3649" y="4234"/>
                  </a:lnTo>
                  <a:lnTo>
                    <a:pt x="3648" y="4228"/>
                  </a:lnTo>
                  <a:lnTo>
                    <a:pt x="3642" y="4183"/>
                  </a:lnTo>
                  <a:lnTo>
                    <a:pt x="3641" y="4178"/>
                  </a:lnTo>
                  <a:lnTo>
                    <a:pt x="3637" y="4132"/>
                  </a:lnTo>
                  <a:lnTo>
                    <a:pt x="3637" y="4127"/>
                  </a:lnTo>
                  <a:lnTo>
                    <a:pt x="3634" y="4081"/>
                  </a:lnTo>
                  <a:lnTo>
                    <a:pt x="3634" y="4075"/>
                  </a:lnTo>
                  <a:lnTo>
                    <a:pt x="3633" y="4030"/>
                  </a:lnTo>
                  <a:lnTo>
                    <a:pt x="3633" y="4024"/>
                  </a:lnTo>
                  <a:lnTo>
                    <a:pt x="3634" y="3978"/>
                  </a:lnTo>
                  <a:lnTo>
                    <a:pt x="3634" y="3973"/>
                  </a:lnTo>
                  <a:lnTo>
                    <a:pt x="3637" y="3927"/>
                  </a:lnTo>
                  <a:lnTo>
                    <a:pt x="3637" y="3921"/>
                  </a:lnTo>
                  <a:lnTo>
                    <a:pt x="3641" y="3876"/>
                  </a:lnTo>
                  <a:lnTo>
                    <a:pt x="3642" y="3870"/>
                  </a:lnTo>
                  <a:lnTo>
                    <a:pt x="3648" y="3825"/>
                  </a:lnTo>
                  <a:lnTo>
                    <a:pt x="3649" y="3820"/>
                  </a:lnTo>
                  <a:lnTo>
                    <a:pt x="3657" y="3775"/>
                  </a:lnTo>
                  <a:lnTo>
                    <a:pt x="3658" y="3769"/>
                  </a:lnTo>
                  <a:lnTo>
                    <a:pt x="3667" y="3725"/>
                  </a:lnTo>
                  <a:lnTo>
                    <a:pt x="3668" y="3719"/>
                  </a:lnTo>
                  <a:lnTo>
                    <a:pt x="3679" y="3675"/>
                  </a:lnTo>
                  <a:lnTo>
                    <a:pt x="3681" y="3670"/>
                  </a:lnTo>
                  <a:lnTo>
                    <a:pt x="3693" y="3626"/>
                  </a:lnTo>
                  <a:lnTo>
                    <a:pt x="3695" y="3621"/>
                  </a:lnTo>
                  <a:lnTo>
                    <a:pt x="3709" y="3578"/>
                  </a:lnTo>
                  <a:lnTo>
                    <a:pt x="3711" y="3573"/>
                  </a:lnTo>
                  <a:lnTo>
                    <a:pt x="3727" y="3530"/>
                  </a:lnTo>
                  <a:lnTo>
                    <a:pt x="3729" y="3525"/>
                  </a:lnTo>
                  <a:lnTo>
                    <a:pt x="3746" y="3483"/>
                  </a:lnTo>
                  <a:lnTo>
                    <a:pt x="3748" y="3478"/>
                  </a:lnTo>
                  <a:lnTo>
                    <a:pt x="3767" y="3436"/>
                  </a:lnTo>
                  <a:lnTo>
                    <a:pt x="3770" y="3431"/>
                  </a:lnTo>
                  <a:lnTo>
                    <a:pt x="3790" y="3391"/>
                  </a:lnTo>
                  <a:lnTo>
                    <a:pt x="3793" y="3386"/>
                  </a:lnTo>
                  <a:lnTo>
                    <a:pt x="3815" y="3346"/>
                  </a:lnTo>
                  <a:lnTo>
                    <a:pt x="3818" y="3340"/>
                  </a:lnTo>
                  <a:lnTo>
                    <a:pt x="3841" y="3301"/>
                  </a:lnTo>
                  <a:lnTo>
                    <a:pt x="3844" y="3297"/>
                  </a:lnTo>
                  <a:lnTo>
                    <a:pt x="3869" y="3258"/>
                  </a:lnTo>
                  <a:lnTo>
                    <a:pt x="3872" y="3254"/>
                  </a:lnTo>
                  <a:lnTo>
                    <a:pt x="3899" y="3217"/>
                  </a:lnTo>
                  <a:lnTo>
                    <a:pt x="3902" y="3212"/>
                  </a:lnTo>
                  <a:lnTo>
                    <a:pt x="3930" y="3176"/>
                  </a:lnTo>
                  <a:lnTo>
                    <a:pt x="3934" y="3172"/>
                  </a:lnTo>
                  <a:lnTo>
                    <a:pt x="3963" y="3137"/>
                  </a:lnTo>
                  <a:lnTo>
                    <a:pt x="3966" y="3133"/>
                  </a:lnTo>
                  <a:lnTo>
                    <a:pt x="3997" y="3099"/>
                  </a:lnTo>
                  <a:lnTo>
                    <a:pt x="4000" y="3095"/>
                  </a:lnTo>
                  <a:lnTo>
                    <a:pt x="4032" y="3062"/>
                  </a:lnTo>
                  <a:lnTo>
                    <a:pt x="4036" y="3058"/>
                  </a:lnTo>
                  <a:lnTo>
                    <a:pt x="4069" y="3027"/>
                  </a:lnTo>
                  <a:lnTo>
                    <a:pt x="4073" y="3023"/>
                  </a:lnTo>
                  <a:lnTo>
                    <a:pt x="4107" y="2993"/>
                  </a:lnTo>
                  <a:lnTo>
                    <a:pt x="4111" y="2989"/>
                  </a:lnTo>
                  <a:lnTo>
                    <a:pt x="4146" y="2960"/>
                  </a:lnTo>
                  <a:lnTo>
                    <a:pt x="4150" y="2957"/>
                  </a:lnTo>
                  <a:lnTo>
                    <a:pt x="4186" y="2929"/>
                  </a:lnTo>
                  <a:lnTo>
                    <a:pt x="4191" y="2926"/>
                  </a:lnTo>
                  <a:lnTo>
                    <a:pt x="4228" y="2899"/>
                  </a:lnTo>
                  <a:lnTo>
                    <a:pt x="4232" y="2896"/>
                  </a:lnTo>
                  <a:lnTo>
                    <a:pt x="4271" y="2871"/>
                  </a:lnTo>
                  <a:lnTo>
                    <a:pt x="4275" y="2868"/>
                  </a:lnTo>
                  <a:lnTo>
                    <a:pt x="4315" y="2845"/>
                  </a:lnTo>
                  <a:lnTo>
                    <a:pt x="4319" y="2842"/>
                  </a:lnTo>
                  <a:lnTo>
                    <a:pt x="4359" y="2820"/>
                  </a:lnTo>
                  <a:lnTo>
                    <a:pt x="4364" y="2817"/>
                  </a:lnTo>
                  <a:lnTo>
                    <a:pt x="4405" y="2796"/>
                  </a:lnTo>
                  <a:lnTo>
                    <a:pt x="4410" y="2794"/>
                  </a:lnTo>
                  <a:lnTo>
                    <a:pt x="4451" y="2775"/>
                  </a:lnTo>
                  <a:lnTo>
                    <a:pt x="4457" y="2773"/>
                  </a:lnTo>
                  <a:lnTo>
                    <a:pt x="4499" y="2755"/>
                  </a:lnTo>
                  <a:lnTo>
                    <a:pt x="4504" y="2753"/>
                  </a:lnTo>
                  <a:lnTo>
                    <a:pt x="4546" y="2737"/>
                  </a:lnTo>
                  <a:lnTo>
                    <a:pt x="4552" y="2736"/>
                  </a:lnTo>
                  <a:lnTo>
                    <a:pt x="4595" y="2721"/>
                  </a:lnTo>
                  <a:lnTo>
                    <a:pt x="4600" y="2720"/>
                  </a:lnTo>
                  <a:lnTo>
                    <a:pt x="4644" y="2707"/>
                  </a:lnTo>
                  <a:lnTo>
                    <a:pt x="4649" y="2706"/>
                  </a:lnTo>
                  <a:lnTo>
                    <a:pt x="4693" y="2695"/>
                  </a:lnTo>
                  <a:lnTo>
                    <a:pt x="4698" y="2694"/>
                  </a:lnTo>
                  <a:lnTo>
                    <a:pt x="4743" y="2684"/>
                  </a:lnTo>
                  <a:lnTo>
                    <a:pt x="4748" y="2683"/>
                  </a:lnTo>
                  <a:lnTo>
                    <a:pt x="4793" y="2676"/>
                  </a:lnTo>
                  <a:lnTo>
                    <a:pt x="4799" y="2675"/>
                  </a:lnTo>
                  <a:lnTo>
                    <a:pt x="4844" y="2669"/>
                  </a:lnTo>
                  <a:lnTo>
                    <a:pt x="4849" y="2668"/>
                  </a:lnTo>
                  <a:lnTo>
                    <a:pt x="4895" y="2664"/>
                  </a:lnTo>
                  <a:lnTo>
                    <a:pt x="4900" y="2664"/>
                  </a:lnTo>
                  <a:lnTo>
                    <a:pt x="4946" y="2661"/>
                  </a:lnTo>
                  <a:lnTo>
                    <a:pt x="4951" y="2661"/>
                  </a:lnTo>
                  <a:lnTo>
                    <a:pt x="4997" y="2660"/>
                  </a:lnTo>
                  <a:lnTo>
                    <a:pt x="5003" y="2660"/>
                  </a:lnTo>
                  <a:lnTo>
                    <a:pt x="5049" y="2661"/>
                  </a:lnTo>
                  <a:lnTo>
                    <a:pt x="5054" y="2661"/>
                  </a:lnTo>
                  <a:lnTo>
                    <a:pt x="5100" y="2664"/>
                  </a:lnTo>
                  <a:lnTo>
                    <a:pt x="5105" y="2664"/>
                  </a:lnTo>
                  <a:lnTo>
                    <a:pt x="5151" y="2668"/>
                  </a:lnTo>
                  <a:lnTo>
                    <a:pt x="5156" y="2669"/>
                  </a:lnTo>
                  <a:lnTo>
                    <a:pt x="5201" y="2675"/>
                  </a:lnTo>
                  <a:lnTo>
                    <a:pt x="5207" y="2676"/>
                  </a:lnTo>
                  <a:lnTo>
                    <a:pt x="5252" y="2683"/>
                  </a:lnTo>
                  <a:lnTo>
                    <a:pt x="5257" y="2684"/>
                  </a:lnTo>
                  <a:lnTo>
                    <a:pt x="5302" y="2694"/>
                  </a:lnTo>
                  <a:lnTo>
                    <a:pt x="5307" y="2695"/>
                  </a:lnTo>
                  <a:lnTo>
                    <a:pt x="5351" y="2706"/>
                  </a:lnTo>
                  <a:lnTo>
                    <a:pt x="5356" y="2707"/>
                  </a:lnTo>
                  <a:lnTo>
                    <a:pt x="5400" y="2720"/>
                  </a:lnTo>
                  <a:lnTo>
                    <a:pt x="5405" y="2721"/>
                  </a:lnTo>
                  <a:lnTo>
                    <a:pt x="5448" y="2736"/>
                  </a:lnTo>
                  <a:lnTo>
                    <a:pt x="5454" y="2737"/>
                  </a:lnTo>
                  <a:lnTo>
                    <a:pt x="5496" y="2753"/>
                  </a:lnTo>
                  <a:lnTo>
                    <a:pt x="5501" y="2755"/>
                  </a:lnTo>
                  <a:lnTo>
                    <a:pt x="5543" y="2773"/>
                  </a:lnTo>
                  <a:lnTo>
                    <a:pt x="5549" y="2775"/>
                  </a:lnTo>
                  <a:lnTo>
                    <a:pt x="5590" y="2794"/>
                  </a:lnTo>
                  <a:lnTo>
                    <a:pt x="5595" y="2796"/>
                  </a:lnTo>
                  <a:lnTo>
                    <a:pt x="5636" y="2817"/>
                  </a:lnTo>
                  <a:lnTo>
                    <a:pt x="5641" y="2820"/>
                  </a:lnTo>
                  <a:lnTo>
                    <a:pt x="5681" y="2842"/>
                  </a:lnTo>
                  <a:lnTo>
                    <a:pt x="5685" y="2845"/>
                  </a:lnTo>
                  <a:lnTo>
                    <a:pt x="5725" y="2868"/>
                  </a:lnTo>
                  <a:lnTo>
                    <a:pt x="5729" y="2871"/>
                  </a:lnTo>
                  <a:lnTo>
                    <a:pt x="5768" y="2896"/>
                  </a:lnTo>
                  <a:lnTo>
                    <a:pt x="5772" y="2899"/>
                  </a:lnTo>
                  <a:lnTo>
                    <a:pt x="5809" y="2926"/>
                  </a:lnTo>
                  <a:lnTo>
                    <a:pt x="5814" y="2929"/>
                  </a:lnTo>
                  <a:lnTo>
                    <a:pt x="5850" y="2957"/>
                  </a:lnTo>
                  <a:lnTo>
                    <a:pt x="5854" y="2960"/>
                  </a:lnTo>
                  <a:lnTo>
                    <a:pt x="5889" y="2989"/>
                  </a:lnTo>
                  <a:lnTo>
                    <a:pt x="5893" y="2993"/>
                  </a:lnTo>
                  <a:lnTo>
                    <a:pt x="5927" y="3023"/>
                  </a:lnTo>
                  <a:lnTo>
                    <a:pt x="5931" y="3027"/>
                  </a:lnTo>
                  <a:lnTo>
                    <a:pt x="5964" y="3058"/>
                  </a:lnTo>
                  <a:lnTo>
                    <a:pt x="5968" y="3062"/>
                  </a:lnTo>
                  <a:lnTo>
                    <a:pt x="6000" y="3095"/>
                  </a:lnTo>
                  <a:lnTo>
                    <a:pt x="6003" y="3099"/>
                  </a:lnTo>
                  <a:lnTo>
                    <a:pt x="6034" y="3133"/>
                  </a:lnTo>
                  <a:lnTo>
                    <a:pt x="6037" y="3137"/>
                  </a:lnTo>
                  <a:lnTo>
                    <a:pt x="6066" y="3172"/>
                  </a:lnTo>
                  <a:lnTo>
                    <a:pt x="6070" y="3176"/>
                  </a:lnTo>
                  <a:lnTo>
                    <a:pt x="6098" y="3212"/>
                  </a:lnTo>
                  <a:lnTo>
                    <a:pt x="6101" y="3217"/>
                  </a:lnTo>
                  <a:lnTo>
                    <a:pt x="6128" y="3254"/>
                  </a:lnTo>
                  <a:lnTo>
                    <a:pt x="6131" y="3258"/>
                  </a:lnTo>
                  <a:lnTo>
                    <a:pt x="6156" y="3297"/>
                  </a:lnTo>
                  <a:lnTo>
                    <a:pt x="6159" y="3301"/>
                  </a:lnTo>
                  <a:lnTo>
                    <a:pt x="6182" y="3340"/>
                  </a:lnTo>
                  <a:lnTo>
                    <a:pt x="6185" y="3346"/>
                  </a:lnTo>
                  <a:lnTo>
                    <a:pt x="6207" y="3386"/>
                  </a:lnTo>
                  <a:lnTo>
                    <a:pt x="6210" y="3391"/>
                  </a:lnTo>
                  <a:lnTo>
                    <a:pt x="6230" y="3431"/>
                  </a:lnTo>
                  <a:lnTo>
                    <a:pt x="6233" y="3436"/>
                  </a:lnTo>
                  <a:lnTo>
                    <a:pt x="6252" y="3478"/>
                  </a:lnTo>
                  <a:lnTo>
                    <a:pt x="6254" y="3483"/>
                  </a:lnTo>
                  <a:lnTo>
                    <a:pt x="6271" y="3525"/>
                  </a:lnTo>
                  <a:lnTo>
                    <a:pt x="6273" y="3530"/>
                  </a:lnTo>
                  <a:lnTo>
                    <a:pt x="6289" y="3573"/>
                  </a:lnTo>
                  <a:lnTo>
                    <a:pt x="6291" y="3578"/>
                  </a:lnTo>
                  <a:lnTo>
                    <a:pt x="6305" y="3621"/>
                  </a:lnTo>
                  <a:lnTo>
                    <a:pt x="6307" y="3626"/>
                  </a:lnTo>
                  <a:lnTo>
                    <a:pt x="6319" y="3670"/>
                  </a:lnTo>
                  <a:lnTo>
                    <a:pt x="6321" y="3675"/>
                  </a:lnTo>
                  <a:lnTo>
                    <a:pt x="6332" y="3719"/>
                  </a:lnTo>
                  <a:lnTo>
                    <a:pt x="6333" y="3725"/>
                  </a:lnTo>
                  <a:lnTo>
                    <a:pt x="6342" y="3769"/>
                  </a:lnTo>
                  <a:lnTo>
                    <a:pt x="6343" y="3775"/>
                  </a:lnTo>
                  <a:lnTo>
                    <a:pt x="6351" y="3820"/>
                  </a:lnTo>
                  <a:lnTo>
                    <a:pt x="6352" y="3825"/>
                  </a:lnTo>
                  <a:lnTo>
                    <a:pt x="6358" y="3870"/>
                  </a:lnTo>
                  <a:lnTo>
                    <a:pt x="6359" y="3876"/>
                  </a:lnTo>
                  <a:lnTo>
                    <a:pt x="6363" y="3921"/>
                  </a:lnTo>
                  <a:lnTo>
                    <a:pt x="6363" y="3927"/>
                  </a:lnTo>
                  <a:lnTo>
                    <a:pt x="6366" y="3973"/>
                  </a:lnTo>
                  <a:lnTo>
                    <a:pt x="6366" y="3978"/>
                  </a:lnTo>
                  <a:close/>
                  <a:moveTo>
                    <a:pt x="6066" y="4067"/>
                  </a:moveTo>
                  <a:lnTo>
                    <a:pt x="6067" y="4027"/>
                  </a:lnTo>
                  <a:lnTo>
                    <a:pt x="6066" y="3987"/>
                  </a:lnTo>
                  <a:lnTo>
                    <a:pt x="6064" y="3947"/>
                  </a:lnTo>
                  <a:lnTo>
                    <a:pt x="6060" y="3907"/>
                  </a:lnTo>
                  <a:lnTo>
                    <a:pt x="6055" y="3868"/>
                  </a:lnTo>
                  <a:lnTo>
                    <a:pt x="6048" y="3828"/>
                  </a:lnTo>
                  <a:lnTo>
                    <a:pt x="6040" y="3789"/>
                  </a:lnTo>
                  <a:lnTo>
                    <a:pt x="6030" y="3751"/>
                  </a:lnTo>
                  <a:lnTo>
                    <a:pt x="6019" y="3712"/>
                  </a:lnTo>
                  <a:lnTo>
                    <a:pt x="6007" y="3674"/>
                  </a:lnTo>
                  <a:lnTo>
                    <a:pt x="5993" y="3637"/>
                  </a:lnTo>
                  <a:lnTo>
                    <a:pt x="5978" y="3600"/>
                  </a:lnTo>
                  <a:lnTo>
                    <a:pt x="5961" y="3564"/>
                  </a:lnTo>
                  <a:lnTo>
                    <a:pt x="5943" y="3528"/>
                  </a:lnTo>
                  <a:lnTo>
                    <a:pt x="5924" y="3493"/>
                  </a:lnTo>
                  <a:lnTo>
                    <a:pt x="5903" y="3459"/>
                  </a:lnTo>
                  <a:lnTo>
                    <a:pt x="5881" y="3425"/>
                  </a:lnTo>
                  <a:lnTo>
                    <a:pt x="5858" y="3393"/>
                  </a:lnTo>
                  <a:lnTo>
                    <a:pt x="5834" y="3361"/>
                  </a:lnTo>
                  <a:lnTo>
                    <a:pt x="5809" y="3331"/>
                  </a:lnTo>
                  <a:lnTo>
                    <a:pt x="5782" y="3301"/>
                  </a:lnTo>
                  <a:lnTo>
                    <a:pt x="5754" y="3273"/>
                  </a:lnTo>
                  <a:lnTo>
                    <a:pt x="5726" y="3245"/>
                  </a:lnTo>
                  <a:lnTo>
                    <a:pt x="5696" y="3218"/>
                  </a:lnTo>
                  <a:lnTo>
                    <a:pt x="5665" y="3193"/>
                  </a:lnTo>
                  <a:lnTo>
                    <a:pt x="5633" y="3169"/>
                  </a:lnTo>
                  <a:lnTo>
                    <a:pt x="5601" y="3146"/>
                  </a:lnTo>
                  <a:lnTo>
                    <a:pt x="5567" y="3124"/>
                  </a:lnTo>
                  <a:lnTo>
                    <a:pt x="5533" y="3103"/>
                  </a:lnTo>
                  <a:lnTo>
                    <a:pt x="5498" y="3083"/>
                  </a:lnTo>
                  <a:lnTo>
                    <a:pt x="5462" y="3065"/>
                  </a:lnTo>
                  <a:lnTo>
                    <a:pt x="5426" y="3049"/>
                  </a:lnTo>
                  <a:lnTo>
                    <a:pt x="5389" y="3034"/>
                  </a:lnTo>
                  <a:lnTo>
                    <a:pt x="5352" y="3020"/>
                  </a:lnTo>
                  <a:lnTo>
                    <a:pt x="5314" y="3007"/>
                  </a:lnTo>
                  <a:lnTo>
                    <a:pt x="5276" y="2996"/>
                  </a:lnTo>
                  <a:lnTo>
                    <a:pt x="5237" y="2987"/>
                  </a:lnTo>
                  <a:lnTo>
                    <a:pt x="5199" y="2979"/>
                  </a:lnTo>
                  <a:lnTo>
                    <a:pt x="5159" y="2972"/>
                  </a:lnTo>
                  <a:lnTo>
                    <a:pt x="5120" y="2967"/>
                  </a:lnTo>
                  <a:lnTo>
                    <a:pt x="5080" y="2963"/>
                  </a:lnTo>
                  <a:lnTo>
                    <a:pt x="5040" y="2961"/>
                  </a:lnTo>
                  <a:lnTo>
                    <a:pt x="5000" y="2960"/>
                  </a:lnTo>
                  <a:lnTo>
                    <a:pt x="4960" y="2961"/>
                  </a:lnTo>
                  <a:lnTo>
                    <a:pt x="4920" y="2963"/>
                  </a:lnTo>
                  <a:lnTo>
                    <a:pt x="4880" y="2967"/>
                  </a:lnTo>
                  <a:lnTo>
                    <a:pt x="4841" y="2972"/>
                  </a:lnTo>
                  <a:lnTo>
                    <a:pt x="4801" y="2979"/>
                  </a:lnTo>
                  <a:lnTo>
                    <a:pt x="4763" y="2987"/>
                  </a:lnTo>
                  <a:lnTo>
                    <a:pt x="4724" y="2996"/>
                  </a:lnTo>
                  <a:lnTo>
                    <a:pt x="4686" y="3007"/>
                  </a:lnTo>
                  <a:lnTo>
                    <a:pt x="4648" y="3020"/>
                  </a:lnTo>
                  <a:lnTo>
                    <a:pt x="4611" y="3034"/>
                  </a:lnTo>
                  <a:lnTo>
                    <a:pt x="4574" y="3049"/>
                  </a:lnTo>
                  <a:lnTo>
                    <a:pt x="4538" y="3065"/>
                  </a:lnTo>
                  <a:lnTo>
                    <a:pt x="4502" y="3083"/>
                  </a:lnTo>
                  <a:lnTo>
                    <a:pt x="4467" y="3103"/>
                  </a:lnTo>
                  <a:lnTo>
                    <a:pt x="4433" y="3124"/>
                  </a:lnTo>
                  <a:lnTo>
                    <a:pt x="4399" y="3146"/>
                  </a:lnTo>
                  <a:lnTo>
                    <a:pt x="4367" y="3169"/>
                  </a:lnTo>
                  <a:lnTo>
                    <a:pt x="4335" y="3193"/>
                  </a:lnTo>
                  <a:lnTo>
                    <a:pt x="4304" y="3218"/>
                  </a:lnTo>
                  <a:lnTo>
                    <a:pt x="4274" y="3245"/>
                  </a:lnTo>
                  <a:lnTo>
                    <a:pt x="4246" y="3273"/>
                  </a:lnTo>
                  <a:lnTo>
                    <a:pt x="4218" y="3301"/>
                  </a:lnTo>
                  <a:lnTo>
                    <a:pt x="4191" y="3331"/>
                  </a:lnTo>
                  <a:lnTo>
                    <a:pt x="4166" y="3361"/>
                  </a:lnTo>
                  <a:lnTo>
                    <a:pt x="4142" y="3393"/>
                  </a:lnTo>
                  <a:lnTo>
                    <a:pt x="4119" y="3425"/>
                  </a:lnTo>
                  <a:lnTo>
                    <a:pt x="4097" y="3459"/>
                  </a:lnTo>
                  <a:lnTo>
                    <a:pt x="4076" y="3493"/>
                  </a:lnTo>
                  <a:lnTo>
                    <a:pt x="4057" y="3528"/>
                  </a:lnTo>
                  <a:lnTo>
                    <a:pt x="4039" y="3564"/>
                  </a:lnTo>
                  <a:lnTo>
                    <a:pt x="4022" y="3600"/>
                  </a:lnTo>
                  <a:lnTo>
                    <a:pt x="4007" y="3637"/>
                  </a:lnTo>
                  <a:lnTo>
                    <a:pt x="3993" y="3674"/>
                  </a:lnTo>
                  <a:lnTo>
                    <a:pt x="3981" y="3712"/>
                  </a:lnTo>
                  <a:lnTo>
                    <a:pt x="3970" y="3751"/>
                  </a:lnTo>
                  <a:lnTo>
                    <a:pt x="3960" y="3789"/>
                  </a:lnTo>
                  <a:lnTo>
                    <a:pt x="3952" y="3828"/>
                  </a:lnTo>
                  <a:lnTo>
                    <a:pt x="3945" y="3868"/>
                  </a:lnTo>
                  <a:lnTo>
                    <a:pt x="3940" y="3907"/>
                  </a:lnTo>
                  <a:lnTo>
                    <a:pt x="3936" y="3947"/>
                  </a:lnTo>
                  <a:lnTo>
                    <a:pt x="3934" y="3987"/>
                  </a:lnTo>
                  <a:lnTo>
                    <a:pt x="3933" y="4027"/>
                  </a:lnTo>
                  <a:lnTo>
                    <a:pt x="3934" y="4067"/>
                  </a:lnTo>
                  <a:lnTo>
                    <a:pt x="3936" y="4107"/>
                  </a:lnTo>
                  <a:lnTo>
                    <a:pt x="3940" y="4146"/>
                  </a:lnTo>
                  <a:lnTo>
                    <a:pt x="3945" y="4186"/>
                  </a:lnTo>
                  <a:lnTo>
                    <a:pt x="3952" y="4225"/>
                  </a:lnTo>
                  <a:lnTo>
                    <a:pt x="3960" y="4264"/>
                  </a:lnTo>
                  <a:lnTo>
                    <a:pt x="3970" y="4303"/>
                  </a:lnTo>
                  <a:lnTo>
                    <a:pt x="3981" y="4341"/>
                  </a:lnTo>
                  <a:lnTo>
                    <a:pt x="3993" y="4379"/>
                  </a:lnTo>
                  <a:lnTo>
                    <a:pt x="4007" y="4416"/>
                  </a:lnTo>
                  <a:lnTo>
                    <a:pt x="4022" y="4453"/>
                  </a:lnTo>
                  <a:lnTo>
                    <a:pt x="4039" y="4489"/>
                  </a:lnTo>
                  <a:lnTo>
                    <a:pt x="4057" y="4525"/>
                  </a:lnTo>
                  <a:lnTo>
                    <a:pt x="4076" y="4560"/>
                  </a:lnTo>
                  <a:lnTo>
                    <a:pt x="4097" y="4594"/>
                  </a:lnTo>
                  <a:lnTo>
                    <a:pt x="4119" y="4628"/>
                  </a:lnTo>
                  <a:lnTo>
                    <a:pt x="4142" y="4660"/>
                  </a:lnTo>
                  <a:lnTo>
                    <a:pt x="4166" y="4692"/>
                  </a:lnTo>
                  <a:lnTo>
                    <a:pt x="4192" y="4723"/>
                  </a:lnTo>
                  <a:lnTo>
                    <a:pt x="4218" y="4752"/>
                  </a:lnTo>
                  <a:lnTo>
                    <a:pt x="4246" y="4781"/>
                  </a:lnTo>
                  <a:lnTo>
                    <a:pt x="4274" y="4809"/>
                  </a:lnTo>
                  <a:lnTo>
                    <a:pt x="4304" y="4835"/>
                  </a:lnTo>
                  <a:lnTo>
                    <a:pt x="4335" y="4860"/>
                  </a:lnTo>
                  <a:lnTo>
                    <a:pt x="4366" y="4885"/>
                  </a:lnTo>
                  <a:lnTo>
                    <a:pt x="4399" y="4908"/>
                  </a:lnTo>
                  <a:lnTo>
                    <a:pt x="4432" y="4929"/>
                  </a:lnTo>
                  <a:lnTo>
                    <a:pt x="4467" y="4950"/>
                  </a:lnTo>
                  <a:lnTo>
                    <a:pt x="4502" y="4970"/>
                  </a:lnTo>
                  <a:lnTo>
                    <a:pt x="4538" y="4988"/>
                  </a:lnTo>
                  <a:lnTo>
                    <a:pt x="4574" y="5004"/>
                  </a:lnTo>
                  <a:lnTo>
                    <a:pt x="4611" y="5019"/>
                  </a:lnTo>
                  <a:lnTo>
                    <a:pt x="4648" y="5033"/>
                  </a:lnTo>
                  <a:lnTo>
                    <a:pt x="4686" y="5046"/>
                  </a:lnTo>
                  <a:lnTo>
                    <a:pt x="4724" y="5057"/>
                  </a:lnTo>
                  <a:lnTo>
                    <a:pt x="4763" y="5066"/>
                  </a:lnTo>
                  <a:lnTo>
                    <a:pt x="4801" y="5074"/>
                  </a:lnTo>
                  <a:lnTo>
                    <a:pt x="4841" y="5081"/>
                  </a:lnTo>
                  <a:lnTo>
                    <a:pt x="4880" y="5086"/>
                  </a:lnTo>
                  <a:lnTo>
                    <a:pt x="4920" y="5090"/>
                  </a:lnTo>
                  <a:lnTo>
                    <a:pt x="4960" y="5092"/>
                  </a:lnTo>
                  <a:lnTo>
                    <a:pt x="5000" y="5093"/>
                  </a:lnTo>
                  <a:lnTo>
                    <a:pt x="5040" y="5092"/>
                  </a:lnTo>
                  <a:lnTo>
                    <a:pt x="5080" y="5090"/>
                  </a:lnTo>
                  <a:lnTo>
                    <a:pt x="5120" y="5086"/>
                  </a:lnTo>
                  <a:lnTo>
                    <a:pt x="5159" y="5081"/>
                  </a:lnTo>
                  <a:lnTo>
                    <a:pt x="5199" y="5074"/>
                  </a:lnTo>
                  <a:lnTo>
                    <a:pt x="5237" y="5066"/>
                  </a:lnTo>
                  <a:lnTo>
                    <a:pt x="5276" y="5057"/>
                  </a:lnTo>
                  <a:lnTo>
                    <a:pt x="5314" y="5046"/>
                  </a:lnTo>
                  <a:lnTo>
                    <a:pt x="5352" y="5033"/>
                  </a:lnTo>
                  <a:lnTo>
                    <a:pt x="5389" y="5019"/>
                  </a:lnTo>
                  <a:lnTo>
                    <a:pt x="5426" y="5004"/>
                  </a:lnTo>
                  <a:lnTo>
                    <a:pt x="5462" y="4988"/>
                  </a:lnTo>
                  <a:lnTo>
                    <a:pt x="5498" y="4970"/>
                  </a:lnTo>
                  <a:lnTo>
                    <a:pt x="5533" y="4950"/>
                  </a:lnTo>
                  <a:lnTo>
                    <a:pt x="5568" y="4929"/>
                  </a:lnTo>
                  <a:lnTo>
                    <a:pt x="5601" y="4908"/>
                  </a:lnTo>
                  <a:lnTo>
                    <a:pt x="5634" y="4885"/>
                  </a:lnTo>
                  <a:lnTo>
                    <a:pt x="5665" y="4860"/>
                  </a:lnTo>
                  <a:lnTo>
                    <a:pt x="5696" y="4835"/>
                  </a:lnTo>
                  <a:lnTo>
                    <a:pt x="5726" y="4809"/>
                  </a:lnTo>
                  <a:lnTo>
                    <a:pt x="5754" y="4781"/>
                  </a:lnTo>
                  <a:lnTo>
                    <a:pt x="5782" y="4752"/>
                  </a:lnTo>
                  <a:lnTo>
                    <a:pt x="5808" y="4723"/>
                  </a:lnTo>
                  <a:lnTo>
                    <a:pt x="5834" y="4692"/>
                  </a:lnTo>
                  <a:lnTo>
                    <a:pt x="5858" y="4660"/>
                  </a:lnTo>
                  <a:lnTo>
                    <a:pt x="5881" y="4628"/>
                  </a:lnTo>
                  <a:lnTo>
                    <a:pt x="5903" y="4594"/>
                  </a:lnTo>
                  <a:lnTo>
                    <a:pt x="5924" y="4560"/>
                  </a:lnTo>
                  <a:lnTo>
                    <a:pt x="5943" y="4525"/>
                  </a:lnTo>
                  <a:lnTo>
                    <a:pt x="5961" y="4489"/>
                  </a:lnTo>
                  <a:lnTo>
                    <a:pt x="5978" y="4453"/>
                  </a:lnTo>
                  <a:lnTo>
                    <a:pt x="5993" y="4416"/>
                  </a:lnTo>
                  <a:lnTo>
                    <a:pt x="6007" y="4379"/>
                  </a:lnTo>
                  <a:lnTo>
                    <a:pt x="6019" y="4341"/>
                  </a:lnTo>
                  <a:lnTo>
                    <a:pt x="6030" y="4303"/>
                  </a:lnTo>
                  <a:lnTo>
                    <a:pt x="6040" y="4264"/>
                  </a:lnTo>
                  <a:lnTo>
                    <a:pt x="6048" y="4225"/>
                  </a:lnTo>
                  <a:lnTo>
                    <a:pt x="6055" y="4186"/>
                  </a:lnTo>
                  <a:lnTo>
                    <a:pt x="6060" y="4146"/>
                  </a:lnTo>
                  <a:lnTo>
                    <a:pt x="6064" y="4107"/>
                  </a:lnTo>
                  <a:lnTo>
                    <a:pt x="6066" y="40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1" name="Google Shape;1831;p16"/>
          <p:cNvGrpSpPr/>
          <p:nvPr/>
        </p:nvGrpSpPr>
        <p:grpSpPr>
          <a:xfrm>
            <a:off x="8624067" y="2644303"/>
            <a:ext cx="633600" cy="633600"/>
            <a:chOff x="4094847" y="5358687"/>
            <a:chExt cx="633600" cy="633600"/>
          </a:xfrm>
        </p:grpSpPr>
        <p:sp>
          <p:nvSpPr>
            <p:cNvPr id="1832" name="Google Shape;1832;p16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85" y="1972"/>
                  </a:moveTo>
                  <a:lnTo>
                    <a:pt x="8555" y="1972"/>
                  </a:lnTo>
                  <a:lnTo>
                    <a:pt x="8570" y="1972"/>
                  </a:lnTo>
                  <a:lnTo>
                    <a:pt x="8584" y="1973"/>
                  </a:lnTo>
                  <a:lnTo>
                    <a:pt x="8599" y="1974"/>
                  </a:lnTo>
                  <a:lnTo>
                    <a:pt x="8614" y="1976"/>
                  </a:lnTo>
                  <a:lnTo>
                    <a:pt x="8628" y="1979"/>
                  </a:lnTo>
                  <a:lnTo>
                    <a:pt x="8643" y="1982"/>
                  </a:lnTo>
                  <a:lnTo>
                    <a:pt x="8657" y="1985"/>
                  </a:lnTo>
                  <a:lnTo>
                    <a:pt x="8671" y="1989"/>
                  </a:lnTo>
                  <a:lnTo>
                    <a:pt x="8685" y="1994"/>
                  </a:lnTo>
                  <a:lnTo>
                    <a:pt x="8699" y="1999"/>
                  </a:lnTo>
                  <a:lnTo>
                    <a:pt x="8713" y="2005"/>
                  </a:lnTo>
                  <a:lnTo>
                    <a:pt x="8726" y="2011"/>
                  </a:lnTo>
                  <a:lnTo>
                    <a:pt x="8740" y="2018"/>
                  </a:lnTo>
                  <a:lnTo>
                    <a:pt x="8753" y="2025"/>
                  </a:lnTo>
                  <a:lnTo>
                    <a:pt x="8766" y="2033"/>
                  </a:lnTo>
                  <a:lnTo>
                    <a:pt x="8778" y="2041"/>
                  </a:lnTo>
                  <a:lnTo>
                    <a:pt x="8790" y="2049"/>
                  </a:lnTo>
                  <a:lnTo>
                    <a:pt x="8802" y="2058"/>
                  </a:lnTo>
                  <a:lnTo>
                    <a:pt x="8813" y="2067"/>
                  </a:lnTo>
                  <a:lnTo>
                    <a:pt x="8824" y="2077"/>
                  </a:lnTo>
                  <a:lnTo>
                    <a:pt x="8834" y="2087"/>
                  </a:lnTo>
                  <a:lnTo>
                    <a:pt x="8845" y="2098"/>
                  </a:lnTo>
                  <a:lnTo>
                    <a:pt x="8854" y="2109"/>
                  </a:lnTo>
                  <a:lnTo>
                    <a:pt x="8864" y="2120"/>
                  </a:lnTo>
                  <a:lnTo>
                    <a:pt x="8873" y="2132"/>
                  </a:lnTo>
                  <a:lnTo>
                    <a:pt x="8881" y="2144"/>
                  </a:lnTo>
                  <a:lnTo>
                    <a:pt x="8889" y="2156"/>
                  </a:lnTo>
                  <a:lnTo>
                    <a:pt x="8897" y="2169"/>
                  </a:lnTo>
                  <a:lnTo>
                    <a:pt x="8904" y="2182"/>
                  </a:lnTo>
                  <a:lnTo>
                    <a:pt x="8911" y="2195"/>
                  </a:lnTo>
                  <a:lnTo>
                    <a:pt x="8917" y="2209"/>
                  </a:lnTo>
                  <a:lnTo>
                    <a:pt x="8923" y="2222"/>
                  </a:lnTo>
                  <a:lnTo>
                    <a:pt x="8928" y="2236"/>
                  </a:lnTo>
                  <a:lnTo>
                    <a:pt x="8933" y="2250"/>
                  </a:lnTo>
                  <a:lnTo>
                    <a:pt x="8937" y="2264"/>
                  </a:lnTo>
                  <a:lnTo>
                    <a:pt x="8940" y="2279"/>
                  </a:lnTo>
                  <a:lnTo>
                    <a:pt x="8943" y="2293"/>
                  </a:lnTo>
                  <a:lnTo>
                    <a:pt x="8946" y="2308"/>
                  </a:lnTo>
                  <a:lnTo>
                    <a:pt x="8948" y="2322"/>
                  </a:lnTo>
                  <a:lnTo>
                    <a:pt x="8949" y="2337"/>
                  </a:lnTo>
                  <a:lnTo>
                    <a:pt x="8950" y="2352"/>
                  </a:lnTo>
                  <a:lnTo>
                    <a:pt x="8950" y="2367"/>
                  </a:lnTo>
                  <a:lnTo>
                    <a:pt x="8950" y="7633"/>
                  </a:lnTo>
                  <a:lnTo>
                    <a:pt x="8950" y="7648"/>
                  </a:lnTo>
                  <a:lnTo>
                    <a:pt x="8949" y="7663"/>
                  </a:lnTo>
                  <a:lnTo>
                    <a:pt x="8948" y="7678"/>
                  </a:lnTo>
                  <a:lnTo>
                    <a:pt x="8946" y="7692"/>
                  </a:lnTo>
                  <a:lnTo>
                    <a:pt x="8943" y="7707"/>
                  </a:lnTo>
                  <a:lnTo>
                    <a:pt x="8940" y="7721"/>
                  </a:lnTo>
                  <a:lnTo>
                    <a:pt x="8937" y="7736"/>
                  </a:lnTo>
                  <a:lnTo>
                    <a:pt x="8933" y="7750"/>
                  </a:lnTo>
                  <a:lnTo>
                    <a:pt x="8928" y="7764"/>
                  </a:lnTo>
                  <a:lnTo>
                    <a:pt x="8923" y="7778"/>
                  </a:lnTo>
                  <a:lnTo>
                    <a:pt x="8917" y="7791"/>
                  </a:lnTo>
                  <a:lnTo>
                    <a:pt x="8911" y="7805"/>
                  </a:lnTo>
                  <a:lnTo>
                    <a:pt x="8904" y="7818"/>
                  </a:lnTo>
                  <a:lnTo>
                    <a:pt x="8897" y="7831"/>
                  </a:lnTo>
                  <a:lnTo>
                    <a:pt x="8889" y="7844"/>
                  </a:lnTo>
                  <a:lnTo>
                    <a:pt x="8881" y="7856"/>
                  </a:lnTo>
                  <a:lnTo>
                    <a:pt x="8873" y="7868"/>
                  </a:lnTo>
                  <a:lnTo>
                    <a:pt x="8864" y="7880"/>
                  </a:lnTo>
                  <a:lnTo>
                    <a:pt x="8854" y="7891"/>
                  </a:lnTo>
                  <a:lnTo>
                    <a:pt x="8845" y="7902"/>
                  </a:lnTo>
                  <a:lnTo>
                    <a:pt x="8834" y="7913"/>
                  </a:lnTo>
                  <a:lnTo>
                    <a:pt x="8824" y="7923"/>
                  </a:lnTo>
                  <a:lnTo>
                    <a:pt x="8813" y="7933"/>
                  </a:lnTo>
                  <a:lnTo>
                    <a:pt x="8802" y="7942"/>
                  </a:lnTo>
                  <a:lnTo>
                    <a:pt x="8790" y="7951"/>
                  </a:lnTo>
                  <a:lnTo>
                    <a:pt x="8778" y="7959"/>
                  </a:lnTo>
                  <a:lnTo>
                    <a:pt x="8766" y="7967"/>
                  </a:lnTo>
                  <a:lnTo>
                    <a:pt x="8753" y="7975"/>
                  </a:lnTo>
                  <a:lnTo>
                    <a:pt x="8740" y="7982"/>
                  </a:lnTo>
                  <a:lnTo>
                    <a:pt x="8726" y="7989"/>
                  </a:lnTo>
                  <a:lnTo>
                    <a:pt x="8713" y="7995"/>
                  </a:lnTo>
                  <a:lnTo>
                    <a:pt x="8699" y="8001"/>
                  </a:lnTo>
                  <a:lnTo>
                    <a:pt x="8685" y="8006"/>
                  </a:lnTo>
                  <a:lnTo>
                    <a:pt x="8671" y="8011"/>
                  </a:lnTo>
                  <a:lnTo>
                    <a:pt x="8657" y="8015"/>
                  </a:lnTo>
                  <a:lnTo>
                    <a:pt x="8643" y="8018"/>
                  </a:lnTo>
                  <a:lnTo>
                    <a:pt x="8628" y="8021"/>
                  </a:lnTo>
                  <a:lnTo>
                    <a:pt x="8614" y="8024"/>
                  </a:lnTo>
                  <a:lnTo>
                    <a:pt x="8599" y="8026"/>
                  </a:lnTo>
                  <a:lnTo>
                    <a:pt x="8584" y="8027"/>
                  </a:lnTo>
                  <a:lnTo>
                    <a:pt x="8570" y="8028"/>
                  </a:lnTo>
                  <a:lnTo>
                    <a:pt x="8555" y="8028"/>
                  </a:lnTo>
                  <a:lnTo>
                    <a:pt x="6185" y="8028"/>
                  </a:lnTo>
                  <a:lnTo>
                    <a:pt x="6170" y="8028"/>
                  </a:lnTo>
                  <a:lnTo>
                    <a:pt x="6156" y="8027"/>
                  </a:lnTo>
                  <a:lnTo>
                    <a:pt x="6141" y="8026"/>
                  </a:lnTo>
                  <a:lnTo>
                    <a:pt x="6126" y="8024"/>
                  </a:lnTo>
                  <a:lnTo>
                    <a:pt x="6112" y="8021"/>
                  </a:lnTo>
                  <a:lnTo>
                    <a:pt x="6097" y="8018"/>
                  </a:lnTo>
                  <a:lnTo>
                    <a:pt x="6083" y="8015"/>
                  </a:lnTo>
                  <a:lnTo>
                    <a:pt x="6069" y="8011"/>
                  </a:lnTo>
                  <a:lnTo>
                    <a:pt x="6055" y="8006"/>
                  </a:lnTo>
                  <a:lnTo>
                    <a:pt x="6041" y="8001"/>
                  </a:lnTo>
                  <a:lnTo>
                    <a:pt x="6028" y="7995"/>
                  </a:lnTo>
                  <a:lnTo>
                    <a:pt x="6014" y="7989"/>
                  </a:lnTo>
                  <a:lnTo>
                    <a:pt x="6001" y="7982"/>
                  </a:lnTo>
                  <a:lnTo>
                    <a:pt x="5988" y="7975"/>
                  </a:lnTo>
                  <a:lnTo>
                    <a:pt x="5975" y="7967"/>
                  </a:lnTo>
                  <a:lnTo>
                    <a:pt x="5963" y="7959"/>
                  </a:lnTo>
                  <a:lnTo>
                    <a:pt x="5950" y="7951"/>
                  </a:lnTo>
                  <a:lnTo>
                    <a:pt x="5939" y="7942"/>
                  </a:lnTo>
                  <a:lnTo>
                    <a:pt x="5927" y="7933"/>
                  </a:lnTo>
                  <a:lnTo>
                    <a:pt x="5916" y="7923"/>
                  </a:lnTo>
                  <a:lnTo>
                    <a:pt x="5906" y="7913"/>
                  </a:lnTo>
                  <a:lnTo>
                    <a:pt x="5896" y="7902"/>
                  </a:lnTo>
                  <a:lnTo>
                    <a:pt x="5886" y="7891"/>
                  </a:lnTo>
                  <a:lnTo>
                    <a:pt x="5876" y="7880"/>
                  </a:lnTo>
                  <a:lnTo>
                    <a:pt x="5867" y="7868"/>
                  </a:lnTo>
                  <a:lnTo>
                    <a:pt x="5859" y="7856"/>
                  </a:lnTo>
                  <a:lnTo>
                    <a:pt x="5851" y="7844"/>
                  </a:lnTo>
                  <a:lnTo>
                    <a:pt x="5843" y="7831"/>
                  </a:lnTo>
                  <a:lnTo>
                    <a:pt x="5836" y="7818"/>
                  </a:lnTo>
                  <a:lnTo>
                    <a:pt x="5829" y="7805"/>
                  </a:lnTo>
                  <a:lnTo>
                    <a:pt x="5823" y="7791"/>
                  </a:lnTo>
                  <a:lnTo>
                    <a:pt x="5817" y="7778"/>
                  </a:lnTo>
                  <a:lnTo>
                    <a:pt x="5812" y="7764"/>
                  </a:lnTo>
                  <a:lnTo>
                    <a:pt x="5807" y="7750"/>
                  </a:lnTo>
                  <a:lnTo>
                    <a:pt x="5803" y="7736"/>
                  </a:lnTo>
                  <a:lnTo>
                    <a:pt x="5800" y="7721"/>
                  </a:lnTo>
                  <a:lnTo>
                    <a:pt x="5797" y="7707"/>
                  </a:lnTo>
                  <a:lnTo>
                    <a:pt x="5794" y="7692"/>
                  </a:lnTo>
                  <a:lnTo>
                    <a:pt x="5792" y="7678"/>
                  </a:lnTo>
                  <a:lnTo>
                    <a:pt x="5791" y="7663"/>
                  </a:lnTo>
                  <a:lnTo>
                    <a:pt x="5790" y="7648"/>
                  </a:lnTo>
                  <a:lnTo>
                    <a:pt x="5790" y="7633"/>
                  </a:lnTo>
                  <a:lnTo>
                    <a:pt x="5790" y="2367"/>
                  </a:lnTo>
                  <a:lnTo>
                    <a:pt x="5790" y="2352"/>
                  </a:lnTo>
                  <a:lnTo>
                    <a:pt x="5791" y="2337"/>
                  </a:lnTo>
                  <a:lnTo>
                    <a:pt x="5792" y="2322"/>
                  </a:lnTo>
                  <a:lnTo>
                    <a:pt x="5794" y="2308"/>
                  </a:lnTo>
                  <a:lnTo>
                    <a:pt x="5797" y="2293"/>
                  </a:lnTo>
                  <a:lnTo>
                    <a:pt x="5800" y="2279"/>
                  </a:lnTo>
                  <a:lnTo>
                    <a:pt x="5803" y="2264"/>
                  </a:lnTo>
                  <a:lnTo>
                    <a:pt x="5807" y="2250"/>
                  </a:lnTo>
                  <a:lnTo>
                    <a:pt x="5812" y="2236"/>
                  </a:lnTo>
                  <a:lnTo>
                    <a:pt x="5817" y="2222"/>
                  </a:lnTo>
                  <a:lnTo>
                    <a:pt x="5823" y="2209"/>
                  </a:lnTo>
                  <a:lnTo>
                    <a:pt x="5829" y="2195"/>
                  </a:lnTo>
                  <a:lnTo>
                    <a:pt x="5836" y="2182"/>
                  </a:lnTo>
                  <a:lnTo>
                    <a:pt x="5843" y="2169"/>
                  </a:lnTo>
                  <a:lnTo>
                    <a:pt x="5851" y="2156"/>
                  </a:lnTo>
                  <a:lnTo>
                    <a:pt x="5859" y="2144"/>
                  </a:lnTo>
                  <a:lnTo>
                    <a:pt x="5867" y="2132"/>
                  </a:lnTo>
                  <a:lnTo>
                    <a:pt x="5876" y="2120"/>
                  </a:lnTo>
                  <a:lnTo>
                    <a:pt x="5886" y="2109"/>
                  </a:lnTo>
                  <a:lnTo>
                    <a:pt x="5896" y="2098"/>
                  </a:lnTo>
                  <a:lnTo>
                    <a:pt x="5906" y="2087"/>
                  </a:lnTo>
                  <a:lnTo>
                    <a:pt x="5916" y="2077"/>
                  </a:lnTo>
                  <a:lnTo>
                    <a:pt x="5927" y="2067"/>
                  </a:lnTo>
                  <a:lnTo>
                    <a:pt x="5939" y="2058"/>
                  </a:lnTo>
                  <a:lnTo>
                    <a:pt x="5950" y="2049"/>
                  </a:lnTo>
                  <a:lnTo>
                    <a:pt x="5963" y="2041"/>
                  </a:lnTo>
                  <a:lnTo>
                    <a:pt x="5975" y="2033"/>
                  </a:lnTo>
                  <a:lnTo>
                    <a:pt x="5988" y="2025"/>
                  </a:lnTo>
                  <a:lnTo>
                    <a:pt x="6001" y="2018"/>
                  </a:lnTo>
                  <a:lnTo>
                    <a:pt x="6014" y="2011"/>
                  </a:lnTo>
                  <a:lnTo>
                    <a:pt x="6028" y="2005"/>
                  </a:lnTo>
                  <a:lnTo>
                    <a:pt x="6041" y="1999"/>
                  </a:lnTo>
                  <a:lnTo>
                    <a:pt x="6055" y="1994"/>
                  </a:lnTo>
                  <a:lnTo>
                    <a:pt x="6069" y="1989"/>
                  </a:lnTo>
                  <a:lnTo>
                    <a:pt x="6083" y="1985"/>
                  </a:lnTo>
                  <a:lnTo>
                    <a:pt x="6097" y="1982"/>
                  </a:lnTo>
                  <a:lnTo>
                    <a:pt x="6112" y="1979"/>
                  </a:lnTo>
                  <a:lnTo>
                    <a:pt x="6126" y="1976"/>
                  </a:lnTo>
                  <a:lnTo>
                    <a:pt x="6141" y="1974"/>
                  </a:lnTo>
                  <a:lnTo>
                    <a:pt x="6156" y="1973"/>
                  </a:lnTo>
                  <a:lnTo>
                    <a:pt x="6170" y="1972"/>
                  </a:lnTo>
                  <a:lnTo>
                    <a:pt x="6185" y="19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6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56" y="1723"/>
                  </a:moveTo>
                  <a:lnTo>
                    <a:pt x="6166" y="1722"/>
                  </a:lnTo>
                  <a:lnTo>
                    <a:pt x="6180" y="1722"/>
                  </a:lnTo>
                  <a:lnTo>
                    <a:pt x="6185" y="1722"/>
                  </a:lnTo>
                  <a:lnTo>
                    <a:pt x="8555" y="1722"/>
                  </a:lnTo>
                  <a:lnTo>
                    <a:pt x="8560" y="1722"/>
                  </a:lnTo>
                  <a:lnTo>
                    <a:pt x="8574" y="1722"/>
                  </a:lnTo>
                  <a:lnTo>
                    <a:pt x="8584" y="1723"/>
                  </a:lnTo>
                  <a:lnTo>
                    <a:pt x="8598" y="1723"/>
                  </a:lnTo>
                  <a:lnTo>
                    <a:pt x="8608" y="1724"/>
                  </a:lnTo>
                  <a:lnTo>
                    <a:pt x="8622" y="1726"/>
                  </a:lnTo>
                  <a:lnTo>
                    <a:pt x="8632" y="1727"/>
                  </a:lnTo>
                  <a:lnTo>
                    <a:pt x="8646" y="1729"/>
                  </a:lnTo>
                  <a:lnTo>
                    <a:pt x="8655" y="1730"/>
                  </a:lnTo>
                  <a:lnTo>
                    <a:pt x="8670" y="1732"/>
                  </a:lnTo>
                  <a:lnTo>
                    <a:pt x="8679" y="1734"/>
                  </a:lnTo>
                  <a:lnTo>
                    <a:pt x="8694" y="1737"/>
                  </a:lnTo>
                  <a:lnTo>
                    <a:pt x="8703" y="1739"/>
                  </a:lnTo>
                  <a:lnTo>
                    <a:pt x="8717" y="1743"/>
                  </a:lnTo>
                  <a:lnTo>
                    <a:pt x="8726" y="1745"/>
                  </a:lnTo>
                  <a:lnTo>
                    <a:pt x="8740" y="1749"/>
                  </a:lnTo>
                  <a:lnTo>
                    <a:pt x="8749" y="1752"/>
                  </a:lnTo>
                  <a:lnTo>
                    <a:pt x="8763" y="1756"/>
                  </a:lnTo>
                  <a:lnTo>
                    <a:pt x="8772" y="1760"/>
                  </a:lnTo>
                  <a:lnTo>
                    <a:pt x="8786" y="1765"/>
                  </a:lnTo>
                  <a:lnTo>
                    <a:pt x="8794" y="1768"/>
                  </a:lnTo>
                  <a:lnTo>
                    <a:pt x="8808" y="1774"/>
                  </a:lnTo>
                  <a:lnTo>
                    <a:pt x="8817" y="1777"/>
                  </a:lnTo>
                  <a:lnTo>
                    <a:pt x="8830" y="1784"/>
                  </a:lnTo>
                  <a:lnTo>
                    <a:pt x="8839" y="1788"/>
                  </a:lnTo>
                  <a:lnTo>
                    <a:pt x="8852" y="1794"/>
                  </a:lnTo>
                  <a:lnTo>
                    <a:pt x="8860" y="1799"/>
                  </a:lnTo>
                  <a:lnTo>
                    <a:pt x="8873" y="1806"/>
                  </a:lnTo>
                  <a:lnTo>
                    <a:pt x="8881" y="1810"/>
                  </a:lnTo>
                  <a:lnTo>
                    <a:pt x="8893" y="1818"/>
                  </a:lnTo>
                  <a:lnTo>
                    <a:pt x="8902" y="1823"/>
                  </a:lnTo>
                  <a:lnTo>
                    <a:pt x="8914" y="1831"/>
                  </a:lnTo>
                  <a:lnTo>
                    <a:pt x="8922" y="1836"/>
                  </a:lnTo>
                  <a:lnTo>
                    <a:pt x="8934" y="1845"/>
                  </a:lnTo>
                  <a:lnTo>
                    <a:pt x="8942" y="1851"/>
                  </a:lnTo>
                  <a:lnTo>
                    <a:pt x="8954" y="1859"/>
                  </a:lnTo>
                  <a:lnTo>
                    <a:pt x="8961" y="1866"/>
                  </a:lnTo>
                  <a:lnTo>
                    <a:pt x="8973" y="1875"/>
                  </a:lnTo>
                  <a:lnTo>
                    <a:pt x="8980" y="1881"/>
                  </a:lnTo>
                  <a:lnTo>
                    <a:pt x="8991" y="1891"/>
                  </a:lnTo>
                  <a:lnTo>
                    <a:pt x="8998" y="1897"/>
                  </a:lnTo>
                  <a:lnTo>
                    <a:pt x="9008" y="1908"/>
                  </a:lnTo>
                  <a:lnTo>
                    <a:pt x="9015" y="1914"/>
                  </a:lnTo>
                  <a:lnTo>
                    <a:pt x="9025" y="1925"/>
                  </a:lnTo>
                  <a:lnTo>
                    <a:pt x="9031" y="1932"/>
                  </a:lnTo>
                  <a:lnTo>
                    <a:pt x="9041" y="1943"/>
                  </a:lnTo>
                  <a:lnTo>
                    <a:pt x="9047" y="1950"/>
                  </a:lnTo>
                  <a:lnTo>
                    <a:pt x="9056" y="1961"/>
                  </a:lnTo>
                  <a:lnTo>
                    <a:pt x="9062" y="1968"/>
                  </a:lnTo>
                  <a:lnTo>
                    <a:pt x="9071" y="1980"/>
                  </a:lnTo>
                  <a:lnTo>
                    <a:pt x="9076" y="1987"/>
                  </a:lnTo>
                  <a:lnTo>
                    <a:pt x="9085" y="1999"/>
                  </a:lnTo>
                  <a:lnTo>
                    <a:pt x="9090" y="2007"/>
                  </a:lnTo>
                  <a:lnTo>
                    <a:pt x="9098" y="2019"/>
                  </a:lnTo>
                  <a:lnTo>
                    <a:pt x="9103" y="2027"/>
                  </a:lnTo>
                  <a:lnTo>
                    <a:pt x="9111" y="2039"/>
                  </a:lnTo>
                  <a:lnTo>
                    <a:pt x="9115" y="2047"/>
                  </a:lnTo>
                  <a:lnTo>
                    <a:pt x="9123" y="2060"/>
                  </a:lnTo>
                  <a:lnTo>
                    <a:pt x="9127" y="2069"/>
                  </a:lnTo>
                  <a:lnTo>
                    <a:pt x="9134" y="2082"/>
                  </a:lnTo>
                  <a:lnTo>
                    <a:pt x="9138" y="2090"/>
                  </a:lnTo>
                  <a:lnTo>
                    <a:pt x="9144" y="2104"/>
                  </a:lnTo>
                  <a:lnTo>
                    <a:pt x="9148" y="2113"/>
                  </a:lnTo>
                  <a:lnTo>
                    <a:pt x="9154" y="2126"/>
                  </a:lnTo>
                  <a:lnTo>
                    <a:pt x="9157" y="2135"/>
                  </a:lnTo>
                  <a:lnTo>
                    <a:pt x="9162" y="2149"/>
                  </a:lnTo>
                  <a:lnTo>
                    <a:pt x="9165" y="2158"/>
                  </a:lnTo>
                  <a:lnTo>
                    <a:pt x="9170" y="2172"/>
                  </a:lnTo>
                  <a:lnTo>
                    <a:pt x="9173" y="2181"/>
                  </a:lnTo>
                  <a:lnTo>
                    <a:pt x="9177" y="2195"/>
                  </a:lnTo>
                  <a:lnTo>
                    <a:pt x="9179" y="2204"/>
                  </a:lnTo>
                  <a:lnTo>
                    <a:pt x="9183" y="2219"/>
                  </a:lnTo>
                  <a:lnTo>
                    <a:pt x="9185" y="2228"/>
                  </a:lnTo>
                  <a:lnTo>
                    <a:pt x="9188" y="2242"/>
                  </a:lnTo>
                  <a:lnTo>
                    <a:pt x="9190" y="2252"/>
                  </a:lnTo>
                  <a:lnTo>
                    <a:pt x="9192" y="2266"/>
                  </a:lnTo>
                  <a:lnTo>
                    <a:pt x="9194" y="2275"/>
                  </a:lnTo>
                  <a:lnTo>
                    <a:pt x="9195" y="2290"/>
                  </a:lnTo>
                  <a:lnTo>
                    <a:pt x="9196" y="2299"/>
                  </a:lnTo>
                  <a:lnTo>
                    <a:pt x="9198" y="2314"/>
                  </a:lnTo>
                  <a:lnTo>
                    <a:pt x="9199" y="2323"/>
                  </a:lnTo>
                  <a:lnTo>
                    <a:pt x="9199" y="2338"/>
                  </a:lnTo>
                  <a:lnTo>
                    <a:pt x="9200" y="2347"/>
                  </a:lnTo>
                  <a:lnTo>
                    <a:pt x="9200" y="2362"/>
                  </a:lnTo>
                  <a:lnTo>
                    <a:pt x="9200" y="2367"/>
                  </a:lnTo>
                  <a:lnTo>
                    <a:pt x="9200" y="7633"/>
                  </a:lnTo>
                  <a:lnTo>
                    <a:pt x="9200" y="7638"/>
                  </a:lnTo>
                  <a:lnTo>
                    <a:pt x="9200" y="7653"/>
                  </a:lnTo>
                  <a:lnTo>
                    <a:pt x="9199" y="7662"/>
                  </a:lnTo>
                  <a:lnTo>
                    <a:pt x="9199" y="7677"/>
                  </a:lnTo>
                  <a:lnTo>
                    <a:pt x="9198" y="7686"/>
                  </a:lnTo>
                  <a:lnTo>
                    <a:pt x="9196" y="7701"/>
                  </a:lnTo>
                  <a:lnTo>
                    <a:pt x="9195" y="7710"/>
                  </a:lnTo>
                  <a:lnTo>
                    <a:pt x="9194" y="7725"/>
                  </a:lnTo>
                  <a:lnTo>
                    <a:pt x="9192" y="7734"/>
                  </a:lnTo>
                  <a:lnTo>
                    <a:pt x="9190" y="7748"/>
                  </a:lnTo>
                  <a:lnTo>
                    <a:pt x="9188" y="7758"/>
                  </a:lnTo>
                  <a:lnTo>
                    <a:pt x="9185" y="7772"/>
                  </a:lnTo>
                  <a:lnTo>
                    <a:pt x="9183" y="7781"/>
                  </a:lnTo>
                  <a:lnTo>
                    <a:pt x="9179" y="7796"/>
                  </a:lnTo>
                  <a:lnTo>
                    <a:pt x="9177" y="7805"/>
                  </a:lnTo>
                  <a:lnTo>
                    <a:pt x="9173" y="7819"/>
                  </a:lnTo>
                  <a:lnTo>
                    <a:pt x="9170" y="7828"/>
                  </a:lnTo>
                  <a:lnTo>
                    <a:pt x="9165" y="7842"/>
                  </a:lnTo>
                  <a:lnTo>
                    <a:pt x="9162" y="7851"/>
                  </a:lnTo>
                  <a:lnTo>
                    <a:pt x="9157" y="7865"/>
                  </a:lnTo>
                  <a:lnTo>
                    <a:pt x="9154" y="7874"/>
                  </a:lnTo>
                  <a:lnTo>
                    <a:pt x="9148" y="7887"/>
                  </a:lnTo>
                  <a:lnTo>
                    <a:pt x="9144" y="7896"/>
                  </a:lnTo>
                  <a:lnTo>
                    <a:pt x="9138" y="7910"/>
                  </a:lnTo>
                  <a:lnTo>
                    <a:pt x="9134" y="7918"/>
                  </a:lnTo>
                  <a:lnTo>
                    <a:pt x="9127" y="7931"/>
                  </a:lnTo>
                  <a:lnTo>
                    <a:pt x="9123" y="7940"/>
                  </a:lnTo>
                  <a:lnTo>
                    <a:pt x="9115" y="7953"/>
                  </a:lnTo>
                  <a:lnTo>
                    <a:pt x="9111" y="7961"/>
                  </a:lnTo>
                  <a:lnTo>
                    <a:pt x="9103" y="7973"/>
                  </a:lnTo>
                  <a:lnTo>
                    <a:pt x="9098" y="7981"/>
                  </a:lnTo>
                  <a:lnTo>
                    <a:pt x="9090" y="7993"/>
                  </a:lnTo>
                  <a:lnTo>
                    <a:pt x="9085" y="8001"/>
                  </a:lnTo>
                  <a:lnTo>
                    <a:pt x="9076" y="8013"/>
                  </a:lnTo>
                  <a:lnTo>
                    <a:pt x="9071" y="8020"/>
                  </a:lnTo>
                  <a:lnTo>
                    <a:pt x="9062" y="8032"/>
                  </a:lnTo>
                  <a:lnTo>
                    <a:pt x="9056" y="8039"/>
                  </a:lnTo>
                  <a:lnTo>
                    <a:pt x="9047" y="8050"/>
                  </a:lnTo>
                  <a:lnTo>
                    <a:pt x="9041" y="8057"/>
                  </a:lnTo>
                  <a:lnTo>
                    <a:pt x="9031" y="8068"/>
                  </a:lnTo>
                  <a:lnTo>
                    <a:pt x="9025" y="8075"/>
                  </a:lnTo>
                  <a:lnTo>
                    <a:pt x="9015" y="8086"/>
                  </a:lnTo>
                  <a:lnTo>
                    <a:pt x="9008" y="8092"/>
                  </a:lnTo>
                  <a:lnTo>
                    <a:pt x="8998" y="8103"/>
                  </a:lnTo>
                  <a:lnTo>
                    <a:pt x="8991" y="8109"/>
                  </a:lnTo>
                  <a:lnTo>
                    <a:pt x="8980" y="8119"/>
                  </a:lnTo>
                  <a:lnTo>
                    <a:pt x="8973" y="8125"/>
                  </a:lnTo>
                  <a:lnTo>
                    <a:pt x="8961" y="8134"/>
                  </a:lnTo>
                  <a:lnTo>
                    <a:pt x="8954" y="8141"/>
                  </a:lnTo>
                  <a:lnTo>
                    <a:pt x="8942" y="8149"/>
                  </a:lnTo>
                  <a:lnTo>
                    <a:pt x="8934" y="8155"/>
                  </a:lnTo>
                  <a:lnTo>
                    <a:pt x="8922" y="8164"/>
                  </a:lnTo>
                  <a:lnTo>
                    <a:pt x="8914" y="8169"/>
                  </a:lnTo>
                  <a:lnTo>
                    <a:pt x="8902" y="8177"/>
                  </a:lnTo>
                  <a:lnTo>
                    <a:pt x="8893" y="8182"/>
                  </a:lnTo>
                  <a:lnTo>
                    <a:pt x="8881" y="8190"/>
                  </a:lnTo>
                  <a:lnTo>
                    <a:pt x="8873" y="8194"/>
                  </a:lnTo>
                  <a:lnTo>
                    <a:pt x="8860" y="8201"/>
                  </a:lnTo>
                  <a:lnTo>
                    <a:pt x="8852" y="8206"/>
                  </a:lnTo>
                  <a:lnTo>
                    <a:pt x="8839" y="8212"/>
                  </a:lnTo>
                  <a:lnTo>
                    <a:pt x="8830" y="8216"/>
                  </a:lnTo>
                  <a:lnTo>
                    <a:pt x="8817" y="8223"/>
                  </a:lnTo>
                  <a:lnTo>
                    <a:pt x="8808" y="8226"/>
                  </a:lnTo>
                  <a:lnTo>
                    <a:pt x="8794" y="8232"/>
                  </a:lnTo>
                  <a:lnTo>
                    <a:pt x="8786" y="8235"/>
                  </a:lnTo>
                  <a:lnTo>
                    <a:pt x="8772" y="8240"/>
                  </a:lnTo>
                  <a:lnTo>
                    <a:pt x="8763" y="8244"/>
                  </a:lnTo>
                  <a:lnTo>
                    <a:pt x="8749" y="8248"/>
                  </a:lnTo>
                  <a:lnTo>
                    <a:pt x="8740" y="8251"/>
                  </a:lnTo>
                  <a:lnTo>
                    <a:pt x="8726" y="8255"/>
                  </a:lnTo>
                  <a:lnTo>
                    <a:pt x="8717" y="8257"/>
                  </a:lnTo>
                  <a:lnTo>
                    <a:pt x="8703" y="8261"/>
                  </a:lnTo>
                  <a:lnTo>
                    <a:pt x="8694" y="8263"/>
                  </a:lnTo>
                  <a:lnTo>
                    <a:pt x="8679" y="8266"/>
                  </a:lnTo>
                  <a:lnTo>
                    <a:pt x="8670" y="8268"/>
                  </a:lnTo>
                  <a:lnTo>
                    <a:pt x="8655" y="8270"/>
                  </a:lnTo>
                  <a:lnTo>
                    <a:pt x="8646" y="8271"/>
                  </a:lnTo>
                  <a:lnTo>
                    <a:pt x="8632" y="8273"/>
                  </a:lnTo>
                  <a:lnTo>
                    <a:pt x="8622" y="8274"/>
                  </a:lnTo>
                  <a:lnTo>
                    <a:pt x="8608" y="8276"/>
                  </a:lnTo>
                  <a:lnTo>
                    <a:pt x="8598" y="8277"/>
                  </a:lnTo>
                  <a:lnTo>
                    <a:pt x="8584" y="8277"/>
                  </a:lnTo>
                  <a:lnTo>
                    <a:pt x="8574" y="8278"/>
                  </a:lnTo>
                  <a:lnTo>
                    <a:pt x="8560" y="8278"/>
                  </a:lnTo>
                  <a:lnTo>
                    <a:pt x="8555" y="8278"/>
                  </a:lnTo>
                  <a:lnTo>
                    <a:pt x="6185" y="8278"/>
                  </a:lnTo>
                  <a:lnTo>
                    <a:pt x="6180" y="8278"/>
                  </a:lnTo>
                  <a:lnTo>
                    <a:pt x="6166" y="8278"/>
                  </a:lnTo>
                  <a:lnTo>
                    <a:pt x="6156" y="8277"/>
                  </a:lnTo>
                  <a:lnTo>
                    <a:pt x="6142" y="8277"/>
                  </a:lnTo>
                  <a:lnTo>
                    <a:pt x="6132" y="8276"/>
                  </a:lnTo>
                  <a:lnTo>
                    <a:pt x="6118" y="8274"/>
                  </a:lnTo>
                  <a:lnTo>
                    <a:pt x="6108" y="8273"/>
                  </a:lnTo>
                  <a:lnTo>
                    <a:pt x="6094" y="8271"/>
                  </a:lnTo>
                  <a:lnTo>
                    <a:pt x="6084" y="8270"/>
                  </a:lnTo>
                  <a:lnTo>
                    <a:pt x="6070" y="8268"/>
                  </a:lnTo>
                  <a:lnTo>
                    <a:pt x="6061" y="8266"/>
                  </a:lnTo>
                  <a:lnTo>
                    <a:pt x="6046" y="8263"/>
                  </a:lnTo>
                  <a:lnTo>
                    <a:pt x="6037" y="8261"/>
                  </a:lnTo>
                  <a:lnTo>
                    <a:pt x="6023" y="8257"/>
                  </a:lnTo>
                  <a:lnTo>
                    <a:pt x="6014" y="8255"/>
                  </a:lnTo>
                  <a:lnTo>
                    <a:pt x="6000" y="8251"/>
                  </a:lnTo>
                  <a:lnTo>
                    <a:pt x="5991" y="8248"/>
                  </a:lnTo>
                  <a:lnTo>
                    <a:pt x="5977" y="8243"/>
                  </a:lnTo>
                  <a:lnTo>
                    <a:pt x="5968" y="8240"/>
                  </a:lnTo>
                  <a:lnTo>
                    <a:pt x="5954" y="8235"/>
                  </a:lnTo>
                  <a:lnTo>
                    <a:pt x="5945" y="8232"/>
                  </a:lnTo>
                  <a:lnTo>
                    <a:pt x="5932" y="8226"/>
                  </a:lnTo>
                  <a:lnTo>
                    <a:pt x="5923" y="8222"/>
                  </a:lnTo>
                  <a:lnTo>
                    <a:pt x="5909" y="8216"/>
                  </a:lnTo>
                  <a:lnTo>
                    <a:pt x="5901" y="8212"/>
                  </a:lnTo>
                  <a:lnTo>
                    <a:pt x="5888" y="8205"/>
                  </a:lnTo>
                  <a:lnTo>
                    <a:pt x="5879" y="8201"/>
                  </a:lnTo>
                  <a:lnTo>
                    <a:pt x="5866" y="8193"/>
                  </a:lnTo>
                  <a:lnTo>
                    <a:pt x="5862" y="8191"/>
                  </a:lnTo>
                  <a:lnTo>
                    <a:pt x="5849" y="8183"/>
                  </a:lnTo>
                  <a:lnTo>
                    <a:pt x="5840" y="8178"/>
                  </a:lnTo>
                  <a:lnTo>
                    <a:pt x="5828" y="8170"/>
                  </a:lnTo>
                  <a:lnTo>
                    <a:pt x="5820" y="8165"/>
                  </a:lnTo>
                  <a:lnTo>
                    <a:pt x="5807" y="8156"/>
                  </a:lnTo>
                  <a:lnTo>
                    <a:pt x="5799" y="8150"/>
                  </a:lnTo>
                  <a:lnTo>
                    <a:pt x="5788" y="8141"/>
                  </a:lnTo>
                  <a:lnTo>
                    <a:pt x="5780" y="8135"/>
                  </a:lnTo>
                  <a:lnTo>
                    <a:pt x="5769" y="8126"/>
                  </a:lnTo>
                  <a:lnTo>
                    <a:pt x="5761" y="8119"/>
                  </a:lnTo>
                  <a:lnTo>
                    <a:pt x="5750" y="8110"/>
                  </a:lnTo>
                  <a:lnTo>
                    <a:pt x="5743" y="8103"/>
                  </a:lnTo>
                  <a:lnTo>
                    <a:pt x="5732" y="8093"/>
                  </a:lnTo>
                  <a:lnTo>
                    <a:pt x="5726" y="8086"/>
                  </a:lnTo>
                  <a:lnTo>
                    <a:pt x="5715" y="8076"/>
                  </a:lnTo>
                  <a:lnTo>
                    <a:pt x="5709" y="8069"/>
                  </a:lnTo>
                  <a:lnTo>
                    <a:pt x="5699" y="8058"/>
                  </a:lnTo>
                  <a:lnTo>
                    <a:pt x="5693" y="8051"/>
                  </a:lnTo>
                  <a:lnTo>
                    <a:pt x="5684" y="8039"/>
                  </a:lnTo>
                  <a:lnTo>
                    <a:pt x="5678" y="8032"/>
                  </a:lnTo>
                  <a:lnTo>
                    <a:pt x="5669" y="8020"/>
                  </a:lnTo>
                  <a:lnTo>
                    <a:pt x="5664" y="8013"/>
                  </a:lnTo>
                  <a:lnTo>
                    <a:pt x="5655" y="8001"/>
                  </a:lnTo>
                  <a:lnTo>
                    <a:pt x="5650" y="7993"/>
                  </a:lnTo>
                  <a:lnTo>
                    <a:pt x="5642" y="7981"/>
                  </a:lnTo>
                  <a:lnTo>
                    <a:pt x="5637" y="7973"/>
                  </a:lnTo>
                  <a:lnTo>
                    <a:pt x="5629" y="7961"/>
                  </a:lnTo>
                  <a:lnTo>
                    <a:pt x="5625" y="7953"/>
                  </a:lnTo>
                  <a:lnTo>
                    <a:pt x="5617" y="7940"/>
                  </a:lnTo>
                  <a:lnTo>
                    <a:pt x="5613" y="7931"/>
                  </a:lnTo>
                  <a:lnTo>
                    <a:pt x="5606" y="7918"/>
                  </a:lnTo>
                  <a:lnTo>
                    <a:pt x="5602" y="7910"/>
                  </a:lnTo>
                  <a:lnTo>
                    <a:pt x="5596" y="7896"/>
                  </a:lnTo>
                  <a:lnTo>
                    <a:pt x="5592" y="7887"/>
                  </a:lnTo>
                  <a:lnTo>
                    <a:pt x="5586" y="7874"/>
                  </a:lnTo>
                  <a:lnTo>
                    <a:pt x="5583" y="7865"/>
                  </a:lnTo>
                  <a:lnTo>
                    <a:pt x="5578" y="7851"/>
                  </a:lnTo>
                  <a:lnTo>
                    <a:pt x="5575" y="7842"/>
                  </a:lnTo>
                  <a:lnTo>
                    <a:pt x="5570" y="7828"/>
                  </a:lnTo>
                  <a:lnTo>
                    <a:pt x="5567" y="7819"/>
                  </a:lnTo>
                  <a:lnTo>
                    <a:pt x="5563" y="7805"/>
                  </a:lnTo>
                  <a:lnTo>
                    <a:pt x="5561" y="7796"/>
                  </a:lnTo>
                  <a:lnTo>
                    <a:pt x="5557" y="7781"/>
                  </a:lnTo>
                  <a:lnTo>
                    <a:pt x="5555" y="7772"/>
                  </a:lnTo>
                  <a:lnTo>
                    <a:pt x="5552" y="7758"/>
                  </a:lnTo>
                  <a:lnTo>
                    <a:pt x="5550" y="7748"/>
                  </a:lnTo>
                  <a:lnTo>
                    <a:pt x="5548" y="7734"/>
                  </a:lnTo>
                  <a:lnTo>
                    <a:pt x="5546" y="7725"/>
                  </a:lnTo>
                  <a:lnTo>
                    <a:pt x="5545" y="7710"/>
                  </a:lnTo>
                  <a:lnTo>
                    <a:pt x="5544" y="7701"/>
                  </a:lnTo>
                  <a:lnTo>
                    <a:pt x="5542" y="7686"/>
                  </a:lnTo>
                  <a:lnTo>
                    <a:pt x="5541" y="7677"/>
                  </a:lnTo>
                  <a:lnTo>
                    <a:pt x="5541" y="7662"/>
                  </a:lnTo>
                  <a:lnTo>
                    <a:pt x="5540" y="7653"/>
                  </a:lnTo>
                  <a:lnTo>
                    <a:pt x="5540" y="7638"/>
                  </a:lnTo>
                  <a:lnTo>
                    <a:pt x="5540" y="7633"/>
                  </a:lnTo>
                  <a:lnTo>
                    <a:pt x="5540" y="2367"/>
                  </a:lnTo>
                  <a:lnTo>
                    <a:pt x="5540" y="2362"/>
                  </a:lnTo>
                  <a:lnTo>
                    <a:pt x="5540" y="2347"/>
                  </a:lnTo>
                  <a:lnTo>
                    <a:pt x="5541" y="2338"/>
                  </a:lnTo>
                  <a:lnTo>
                    <a:pt x="5541" y="2323"/>
                  </a:lnTo>
                  <a:lnTo>
                    <a:pt x="5542" y="2314"/>
                  </a:lnTo>
                  <a:lnTo>
                    <a:pt x="5544" y="2299"/>
                  </a:lnTo>
                  <a:lnTo>
                    <a:pt x="5545" y="2290"/>
                  </a:lnTo>
                  <a:lnTo>
                    <a:pt x="5546" y="2275"/>
                  </a:lnTo>
                  <a:lnTo>
                    <a:pt x="5548" y="2266"/>
                  </a:lnTo>
                  <a:lnTo>
                    <a:pt x="5550" y="2252"/>
                  </a:lnTo>
                  <a:lnTo>
                    <a:pt x="5552" y="2242"/>
                  </a:lnTo>
                  <a:lnTo>
                    <a:pt x="5555" y="2228"/>
                  </a:lnTo>
                  <a:lnTo>
                    <a:pt x="5557" y="2219"/>
                  </a:lnTo>
                  <a:lnTo>
                    <a:pt x="5561" y="2204"/>
                  </a:lnTo>
                  <a:lnTo>
                    <a:pt x="5563" y="2195"/>
                  </a:lnTo>
                  <a:lnTo>
                    <a:pt x="5567" y="2181"/>
                  </a:lnTo>
                  <a:lnTo>
                    <a:pt x="5570" y="2172"/>
                  </a:lnTo>
                  <a:lnTo>
                    <a:pt x="5575" y="2158"/>
                  </a:lnTo>
                  <a:lnTo>
                    <a:pt x="5578" y="2149"/>
                  </a:lnTo>
                  <a:lnTo>
                    <a:pt x="5583" y="2135"/>
                  </a:lnTo>
                  <a:lnTo>
                    <a:pt x="5586" y="2126"/>
                  </a:lnTo>
                  <a:lnTo>
                    <a:pt x="5592" y="2113"/>
                  </a:lnTo>
                  <a:lnTo>
                    <a:pt x="5596" y="2104"/>
                  </a:lnTo>
                  <a:lnTo>
                    <a:pt x="5602" y="2090"/>
                  </a:lnTo>
                  <a:lnTo>
                    <a:pt x="5606" y="2082"/>
                  </a:lnTo>
                  <a:lnTo>
                    <a:pt x="5613" y="2069"/>
                  </a:lnTo>
                  <a:lnTo>
                    <a:pt x="5617" y="2060"/>
                  </a:lnTo>
                  <a:lnTo>
                    <a:pt x="5625" y="2047"/>
                  </a:lnTo>
                  <a:lnTo>
                    <a:pt x="5629" y="2039"/>
                  </a:lnTo>
                  <a:lnTo>
                    <a:pt x="5637" y="2027"/>
                  </a:lnTo>
                  <a:lnTo>
                    <a:pt x="5642" y="2019"/>
                  </a:lnTo>
                  <a:lnTo>
                    <a:pt x="5650" y="2007"/>
                  </a:lnTo>
                  <a:lnTo>
                    <a:pt x="5655" y="1999"/>
                  </a:lnTo>
                  <a:lnTo>
                    <a:pt x="5664" y="1987"/>
                  </a:lnTo>
                  <a:lnTo>
                    <a:pt x="5669" y="1980"/>
                  </a:lnTo>
                  <a:lnTo>
                    <a:pt x="5678" y="1968"/>
                  </a:lnTo>
                  <a:lnTo>
                    <a:pt x="5684" y="1961"/>
                  </a:lnTo>
                  <a:lnTo>
                    <a:pt x="5693" y="1949"/>
                  </a:lnTo>
                  <a:lnTo>
                    <a:pt x="5699" y="1942"/>
                  </a:lnTo>
                  <a:lnTo>
                    <a:pt x="5709" y="1931"/>
                  </a:lnTo>
                  <a:lnTo>
                    <a:pt x="5715" y="1924"/>
                  </a:lnTo>
                  <a:lnTo>
                    <a:pt x="5726" y="1914"/>
                  </a:lnTo>
                  <a:lnTo>
                    <a:pt x="5732" y="1907"/>
                  </a:lnTo>
                  <a:lnTo>
                    <a:pt x="5743" y="1897"/>
                  </a:lnTo>
                  <a:lnTo>
                    <a:pt x="5750" y="1890"/>
                  </a:lnTo>
                  <a:lnTo>
                    <a:pt x="5761" y="1881"/>
                  </a:lnTo>
                  <a:lnTo>
                    <a:pt x="5769" y="1874"/>
                  </a:lnTo>
                  <a:lnTo>
                    <a:pt x="5780" y="1865"/>
                  </a:lnTo>
                  <a:lnTo>
                    <a:pt x="5788" y="1859"/>
                  </a:lnTo>
                  <a:lnTo>
                    <a:pt x="5799" y="1850"/>
                  </a:lnTo>
                  <a:lnTo>
                    <a:pt x="5807" y="1844"/>
                  </a:lnTo>
                  <a:lnTo>
                    <a:pt x="5820" y="1835"/>
                  </a:lnTo>
                  <a:lnTo>
                    <a:pt x="5828" y="1830"/>
                  </a:lnTo>
                  <a:lnTo>
                    <a:pt x="5840" y="1822"/>
                  </a:lnTo>
                  <a:lnTo>
                    <a:pt x="5849" y="1817"/>
                  </a:lnTo>
                  <a:lnTo>
                    <a:pt x="5862" y="1809"/>
                  </a:lnTo>
                  <a:lnTo>
                    <a:pt x="5866" y="1807"/>
                  </a:lnTo>
                  <a:lnTo>
                    <a:pt x="5879" y="1799"/>
                  </a:lnTo>
                  <a:lnTo>
                    <a:pt x="5888" y="1795"/>
                  </a:lnTo>
                  <a:lnTo>
                    <a:pt x="5901" y="1788"/>
                  </a:lnTo>
                  <a:lnTo>
                    <a:pt x="5909" y="1784"/>
                  </a:lnTo>
                  <a:lnTo>
                    <a:pt x="5923" y="1778"/>
                  </a:lnTo>
                  <a:lnTo>
                    <a:pt x="5932" y="1774"/>
                  </a:lnTo>
                  <a:lnTo>
                    <a:pt x="5945" y="1768"/>
                  </a:lnTo>
                  <a:lnTo>
                    <a:pt x="5954" y="1765"/>
                  </a:lnTo>
                  <a:lnTo>
                    <a:pt x="5968" y="1760"/>
                  </a:lnTo>
                  <a:lnTo>
                    <a:pt x="5977" y="1757"/>
                  </a:lnTo>
                  <a:lnTo>
                    <a:pt x="5991" y="1752"/>
                  </a:lnTo>
                  <a:lnTo>
                    <a:pt x="6000" y="1749"/>
                  </a:lnTo>
                  <a:lnTo>
                    <a:pt x="6014" y="1745"/>
                  </a:lnTo>
                  <a:lnTo>
                    <a:pt x="6023" y="1743"/>
                  </a:lnTo>
                  <a:lnTo>
                    <a:pt x="6037" y="1739"/>
                  </a:lnTo>
                  <a:lnTo>
                    <a:pt x="6046" y="1737"/>
                  </a:lnTo>
                  <a:lnTo>
                    <a:pt x="6061" y="1734"/>
                  </a:lnTo>
                  <a:lnTo>
                    <a:pt x="6070" y="1732"/>
                  </a:lnTo>
                  <a:lnTo>
                    <a:pt x="6084" y="1730"/>
                  </a:lnTo>
                  <a:lnTo>
                    <a:pt x="6094" y="1729"/>
                  </a:lnTo>
                  <a:lnTo>
                    <a:pt x="6108" y="1727"/>
                  </a:lnTo>
                  <a:lnTo>
                    <a:pt x="6118" y="1726"/>
                  </a:lnTo>
                  <a:lnTo>
                    <a:pt x="6132" y="1724"/>
                  </a:lnTo>
                  <a:lnTo>
                    <a:pt x="6142" y="1723"/>
                  </a:lnTo>
                  <a:lnTo>
                    <a:pt x="6156" y="1723"/>
                  </a:lnTo>
                  <a:close/>
                  <a:moveTo>
                    <a:pt x="8560" y="2222"/>
                  </a:moveTo>
                  <a:lnTo>
                    <a:pt x="8553" y="2222"/>
                  </a:lnTo>
                  <a:lnTo>
                    <a:pt x="6187" y="2222"/>
                  </a:lnTo>
                  <a:lnTo>
                    <a:pt x="6180" y="2222"/>
                  </a:lnTo>
                  <a:lnTo>
                    <a:pt x="6174" y="2222"/>
                  </a:lnTo>
                  <a:lnTo>
                    <a:pt x="6169" y="2223"/>
                  </a:lnTo>
                  <a:lnTo>
                    <a:pt x="6163" y="2224"/>
                  </a:lnTo>
                  <a:lnTo>
                    <a:pt x="6158" y="2225"/>
                  </a:lnTo>
                  <a:lnTo>
                    <a:pt x="6153" y="2226"/>
                  </a:lnTo>
                  <a:lnTo>
                    <a:pt x="6148" y="2227"/>
                  </a:lnTo>
                  <a:lnTo>
                    <a:pt x="6143" y="2228"/>
                  </a:lnTo>
                  <a:lnTo>
                    <a:pt x="6138" y="2230"/>
                  </a:lnTo>
                  <a:lnTo>
                    <a:pt x="6133" y="2232"/>
                  </a:lnTo>
                  <a:lnTo>
                    <a:pt x="6128" y="2234"/>
                  </a:lnTo>
                  <a:lnTo>
                    <a:pt x="6123" y="2236"/>
                  </a:lnTo>
                  <a:lnTo>
                    <a:pt x="6119" y="2238"/>
                  </a:lnTo>
                  <a:lnTo>
                    <a:pt x="6112" y="2242"/>
                  </a:lnTo>
                  <a:lnTo>
                    <a:pt x="6106" y="2246"/>
                  </a:lnTo>
                  <a:lnTo>
                    <a:pt x="6102" y="2248"/>
                  </a:lnTo>
                  <a:lnTo>
                    <a:pt x="6098" y="2251"/>
                  </a:lnTo>
                  <a:lnTo>
                    <a:pt x="6094" y="2254"/>
                  </a:lnTo>
                  <a:lnTo>
                    <a:pt x="6090" y="2257"/>
                  </a:lnTo>
                  <a:lnTo>
                    <a:pt x="6086" y="2261"/>
                  </a:lnTo>
                  <a:lnTo>
                    <a:pt x="6083" y="2264"/>
                  </a:lnTo>
                  <a:lnTo>
                    <a:pt x="6079" y="2268"/>
                  </a:lnTo>
                  <a:lnTo>
                    <a:pt x="6075" y="2272"/>
                  </a:lnTo>
                  <a:lnTo>
                    <a:pt x="6072" y="2276"/>
                  </a:lnTo>
                  <a:lnTo>
                    <a:pt x="6069" y="2280"/>
                  </a:lnTo>
                  <a:lnTo>
                    <a:pt x="6065" y="2285"/>
                  </a:lnTo>
                  <a:lnTo>
                    <a:pt x="6062" y="2290"/>
                  </a:lnTo>
                  <a:lnTo>
                    <a:pt x="6059" y="2295"/>
                  </a:lnTo>
                  <a:lnTo>
                    <a:pt x="6056" y="2300"/>
                  </a:lnTo>
                  <a:lnTo>
                    <a:pt x="6054" y="2304"/>
                  </a:lnTo>
                  <a:lnTo>
                    <a:pt x="6052" y="2309"/>
                  </a:lnTo>
                  <a:lnTo>
                    <a:pt x="6050" y="2314"/>
                  </a:lnTo>
                  <a:lnTo>
                    <a:pt x="6048" y="2319"/>
                  </a:lnTo>
                  <a:lnTo>
                    <a:pt x="6046" y="2324"/>
                  </a:lnTo>
                  <a:lnTo>
                    <a:pt x="6045" y="2329"/>
                  </a:lnTo>
                  <a:lnTo>
                    <a:pt x="6044" y="2334"/>
                  </a:lnTo>
                  <a:lnTo>
                    <a:pt x="6043" y="2339"/>
                  </a:lnTo>
                  <a:lnTo>
                    <a:pt x="6042" y="2345"/>
                  </a:lnTo>
                  <a:lnTo>
                    <a:pt x="6041" y="2350"/>
                  </a:lnTo>
                  <a:lnTo>
                    <a:pt x="6040" y="2356"/>
                  </a:lnTo>
                  <a:lnTo>
                    <a:pt x="6040" y="2361"/>
                  </a:lnTo>
                  <a:lnTo>
                    <a:pt x="6040" y="2369"/>
                  </a:lnTo>
                  <a:lnTo>
                    <a:pt x="6040" y="7631"/>
                  </a:lnTo>
                  <a:lnTo>
                    <a:pt x="6040" y="7639"/>
                  </a:lnTo>
                  <a:lnTo>
                    <a:pt x="6040" y="7644"/>
                  </a:lnTo>
                  <a:lnTo>
                    <a:pt x="6041" y="7650"/>
                  </a:lnTo>
                  <a:lnTo>
                    <a:pt x="6042" y="7655"/>
                  </a:lnTo>
                  <a:lnTo>
                    <a:pt x="6043" y="7661"/>
                  </a:lnTo>
                  <a:lnTo>
                    <a:pt x="6044" y="7666"/>
                  </a:lnTo>
                  <a:lnTo>
                    <a:pt x="6045" y="7671"/>
                  </a:lnTo>
                  <a:lnTo>
                    <a:pt x="6046" y="7676"/>
                  </a:lnTo>
                  <a:lnTo>
                    <a:pt x="6048" y="7681"/>
                  </a:lnTo>
                  <a:lnTo>
                    <a:pt x="6050" y="7686"/>
                  </a:lnTo>
                  <a:lnTo>
                    <a:pt x="6052" y="7691"/>
                  </a:lnTo>
                  <a:lnTo>
                    <a:pt x="6054" y="7696"/>
                  </a:lnTo>
                  <a:lnTo>
                    <a:pt x="6056" y="7700"/>
                  </a:lnTo>
                  <a:lnTo>
                    <a:pt x="6059" y="7705"/>
                  </a:lnTo>
                  <a:lnTo>
                    <a:pt x="6062" y="7710"/>
                  </a:lnTo>
                  <a:lnTo>
                    <a:pt x="6065" y="7715"/>
                  </a:lnTo>
                  <a:lnTo>
                    <a:pt x="6069" y="7720"/>
                  </a:lnTo>
                  <a:lnTo>
                    <a:pt x="6072" y="7724"/>
                  </a:lnTo>
                  <a:lnTo>
                    <a:pt x="6075" y="7728"/>
                  </a:lnTo>
                  <a:lnTo>
                    <a:pt x="6079" y="7732"/>
                  </a:lnTo>
                  <a:lnTo>
                    <a:pt x="6083" y="7736"/>
                  </a:lnTo>
                  <a:lnTo>
                    <a:pt x="6086" y="7739"/>
                  </a:lnTo>
                  <a:lnTo>
                    <a:pt x="6090" y="7743"/>
                  </a:lnTo>
                  <a:lnTo>
                    <a:pt x="6094" y="7746"/>
                  </a:lnTo>
                  <a:lnTo>
                    <a:pt x="6098" y="7749"/>
                  </a:lnTo>
                  <a:lnTo>
                    <a:pt x="6102" y="7752"/>
                  </a:lnTo>
                  <a:lnTo>
                    <a:pt x="6106" y="7754"/>
                  </a:lnTo>
                  <a:lnTo>
                    <a:pt x="6112" y="7758"/>
                  </a:lnTo>
                  <a:lnTo>
                    <a:pt x="6119" y="7762"/>
                  </a:lnTo>
                  <a:lnTo>
                    <a:pt x="6123" y="7764"/>
                  </a:lnTo>
                  <a:lnTo>
                    <a:pt x="6128" y="7766"/>
                  </a:lnTo>
                  <a:lnTo>
                    <a:pt x="6133" y="7768"/>
                  </a:lnTo>
                  <a:lnTo>
                    <a:pt x="6138" y="7770"/>
                  </a:lnTo>
                  <a:lnTo>
                    <a:pt x="6143" y="7772"/>
                  </a:lnTo>
                  <a:lnTo>
                    <a:pt x="6148" y="7773"/>
                  </a:lnTo>
                  <a:lnTo>
                    <a:pt x="6153" y="7774"/>
                  </a:lnTo>
                  <a:lnTo>
                    <a:pt x="6158" y="7775"/>
                  </a:lnTo>
                  <a:lnTo>
                    <a:pt x="6163" y="7776"/>
                  </a:lnTo>
                  <a:lnTo>
                    <a:pt x="6169" y="7777"/>
                  </a:lnTo>
                  <a:lnTo>
                    <a:pt x="6174" y="7778"/>
                  </a:lnTo>
                  <a:lnTo>
                    <a:pt x="6180" y="7778"/>
                  </a:lnTo>
                  <a:lnTo>
                    <a:pt x="6187" y="7778"/>
                  </a:lnTo>
                  <a:lnTo>
                    <a:pt x="8553" y="7778"/>
                  </a:lnTo>
                  <a:lnTo>
                    <a:pt x="8560" y="7778"/>
                  </a:lnTo>
                  <a:lnTo>
                    <a:pt x="8566" y="7778"/>
                  </a:lnTo>
                  <a:lnTo>
                    <a:pt x="8571" y="7777"/>
                  </a:lnTo>
                  <a:lnTo>
                    <a:pt x="8577" y="7776"/>
                  </a:lnTo>
                  <a:lnTo>
                    <a:pt x="8582" y="7775"/>
                  </a:lnTo>
                  <a:lnTo>
                    <a:pt x="8587" y="7774"/>
                  </a:lnTo>
                  <a:lnTo>
                    <a:pt x="8593" y="7773"/>
                  </a:lnTo>
                  <a:lnTo>
                    <a:pt x="8598" y="7772"/>
                  </a:lnTo>
                  <a:lnTo>
                    <a:pt x="8603" y="7770"/>
                  </a:lnTo>
                  <a:lnTo>
                    <a:pt x="8608" y="7768"/>
                  </a:lnTo>
                  <a:lnTo>
                    <a:pt x="8613" y="7766"/>
                  </a:lnTo>
                  <a:lnTo>
                    <a:pt x="8618" y="7763"/>
                  </a:lnTo>
                  <a:lnTo>
                    <a:pt x="8624" y="7761"/>
                  </a:lnTo>
                  <a:lnTo>
                    <a:pt x="8629" y="7758"/>
                  </a:lnTo>
                  <a:lnTo>
                    <a:pt x="8634" y="7755"/>
                  </a:lnTo>
                  <a:lnTo>
                    <a:pt x="8638" y="7752"/>
                  </a:lnTo>
                  <a:lnTo>
                    <a:pt x="8642" y="7750"/>
                  </a:lnTo>
                  <a:lnTo>
                    <a:pt x="8646" y="7747"/>
                  </a:lnTo>
                  <a:lnTo>
                    <a:pt x="8650" y="7743"/>
                  </a:lnTo>
                  <a:lnTo>
                    <a:pt x="8653" y="7740"/>
                  </a:lnTo>
                  <a:lnTo>
                    <a:pt x="8657" y="7736"/>
                  </a:lnTo>
                  <a:lnTo>
                    <a:pt x="8661" y="7733"/>
                  </a:lnTo>
                  <a:lnTo>
                    <a:pt x="8664" y="7729"/>
                  </a:lnTo>
                  <a:lnTo>
                    <a:pt x="8668" y="7724"/>
                  </a:lnTo>
                  <a:lnTo>
                    <a:pt x="8671" y="7720"/>
                  </a:lnTo>
                  <a:lnTo>
                    <a:pt x="8675" y="7715"/>
                  </a:lnTo>
                  <a:lnTo>
                    <a:pt x="8678" y="7710"/>
                  </a:lnTo>
                  <a:lnTo>
                    <a:pt x="8681" y="7705"/>
                  </a:lnTo>
                  <a:lnTo>
                    <a:pt x="8684" y="7700"/>
                  </a:lnTo>
                  <a:lnTo>
                    <a:pt x="8686" y="7696"/>
                  </a:lnTo>
                  <a:lnTo>
                    <a:pt x="8688" y="7691"/>
                  </a:lnTo>
                  <a:lnTo>
                    <a:pt x="8690" y="7686"/>
                  </a:lnTo>
                  <a:lnTo>
                    <a:pt x="8692" y="7681"/>
                  </a:lnTo>
                  <a:lnTo>
                    <a:pt x="8694" y="7676"/>
                  </a:lnTo>
                  <a:lnTo>
                    <a:pt x="8695" y="7671"/>
                  </a:lnTo>
                  <a:lnTo>
                    <a:pt x="8696" y="7666"/>
                  </a:lnTo>
                  <a:lnTo>
                    <a:pt x="8697" y="7661"/>
                  </a:lnTo>
                  <a:lnTo>
                    <a:pt x="8698" y="7655"/>
                  </a:lnTo>
                  <a:lnTo>
                    <a:pt x="8699" y="7650"/>
                  </a:lnTo>
                  <a:lnTo>
                    <a:pt x="8700" y="7644"/>
                  </a:lnTo>
                  <a:lnTo>
                    <a:pt x="8700" y="7639"/>
                  </a:lnTo>
                  <a:lnTo>
                    <a:pt x="8700" y="7631"/>
                  </a:lnTo>
                  <a:lnTo>
                    <a:pt x="8700" y="2369"/>
                  </a:lnTo>
                  <a:lnTo>
                    <a:pt x="8700" y="2361"/>
                  </a:lnTo>
                  <a:lnTo>
                    <a:pt x="8700" y="2356"/>
                  </a:lnTo>
                  <a:lnTo>
                    <a:pt x="8699" y="2350"/>
                  </a:lnTo>
                  <a:lnTo>
                    <a:pt x="8698" y="2345"/>
                  </a:lnTo>
                  <a:lnTo>
                    <a:pt x="8697" y="2339"/>
                  </a:lnTo>
                  <a:lnTo>
                    <a:pt x="8696" y="2334"/>
                  </a:lnTo>
                  <a:lnTo>
                    <a:pt x="8695" y="2329"/>
                  </a:lnTo>
                  <a:lnTo>
                    <a:pt x="8694" y="2324"/>
                  </a:lnTo>
                  <a:lnTo>
                    <a:pt x="8692" y="2319"/>
                  </a:lnTo>
                  <a:lnTo>
                    <a:pt x="8690" y="2314"/>
                  </a:lnTo>
                  <a:lnTo>
                    <a:pt x="8688" y="2309"/>
                  </a:lnTo>
                  <a:lnTo>
                    <a:pt x="8686" y="2304"/>
                  </a:lnTo>
                  <a:lnTo>
                    <a:pt x="8684" y="2300"/>
                  </a:lnTo>
                  <a:lnTo>
                    <a:pt x="8681" y="2295"/>
                  </a:lnTo>
                  <a:lnTo>
                    <a:pt x="8678" y="2290"/>
                  </a:lnTo>
                  <a:lnTo>
                    <a:pt x="8675" y="2285"/>
                  </a:lnTo>
                  <a:lnTo>
                    <a:pt x="8671" y="2280"/>
                  </a:lnTo>
                  <a:lnTo>
                    <a:pt x="8668" y="2276"/>
                  </a:lnTo>
                  <a:lnTo>
                    <a:pt x="8664" y="2271"/>
                  </a:lnTo>
                  <a:lnTo>
                    <a:pt x="8661" y="2267"/>
                  </a:lnTo>
                  <a:lnTo>
                    <a:pt x="8657" y="2264"/>
                  </a:lnTo>
                  <a:lnTo>
                    <a:pt x="8653" y="2260"/>
                  </a:lnTo>
                  <a:lnTo>
                    <a:pt x="8650" y="2257"/>
                  </a:lnTo>
                  <a:lnTo>
                    <a:pt x="8646" y="2253"/>
                  </a:lnTo>
                  <a:lnTo>
                    <a:pt x="8642" y="2250"/>
                  </a:lnTo>
                  <a:lnTo>
                    <a:pt x="8638" y="2248"/>
                  </a:lnTo>
                  <a:lnTo>
                    <a:pt x="8634" y="2245"/>
                  </a:lnTo>
                  <a:lnTo>
                    <a:pt x="8629" y="2242"/>
                  </a:lnTo>
                  <a:lnTo>
                    <a:pt x="8624" y="2239"/>
                  </a:lnTo>
                  <a:lnTo>
                    <a:pt x="8618" y="2237"/>
                  </a:lnTo>
                  <a:lnTo>
                    <a:pt x="8613" y="2234"/>
                  </a:lnTo>
                  <a:lnTo>
                    <a:pt x="8608" y="2232"/>
                  </a:lnTo>
                  <a:lnTo>
                    <a:pt x="8603" y="2230"/>
                  </a:lnTo>
                  <a:lnTo>
                    <a:pt x="8598" y="2228"/>
                  </a:lnTo>
                  <a:lnTo>
                    <a:pt x="8593" y="2227"/>
                  </a:lnTo>
                  <a:lnTo>
                    <a:pt x="8587" y="2226"/>
                  </a:lnTo>
                  <a:lnTo>
                    <a:pt x="8582" y="2225"/>
                  </a:lnTo>
                  <a:lnTo>
                    <a:pt x="8577" y="2224"/>
                  </a:lnTo>
                  <a:lnTo>
                    <a:pt x="8571" y="2223"/>
                  </a:lnTo>
                  <a:lnTo>
                    <a:pt x="8566" y="2222"/>
                  </a:lnTo>
                  <a:lnTo>
                    <a:pt x="8560" y="2222"/>
                  </a:lnTo>
                  <a:close/>
                  <a:moveTo>
                    <a:pt x="4855" y="7014"/>
                  </a:moveTo>
                  <a:lnTo>
                    <a:pt x="4851" y="6995"/>
                  </a:lnTo>
                  <a:lnTo>
                    <a:pt x="4850" y="6975"/>
                  </a:lnTo>
                  <a:lnTo>
                    <a:pt x="4850" y="3025"/>
                  </a:lnTo>
                  <a:lnTo>
                    <a:pt x="4851" y="3005"/>
                  </a:lnTo>
                  <a:lnTo>
                    <a:pt x="4855" y="2986"/>
                  </a:lnTo>
                  <a:lnTo>
                    <a:pt x="4861" y="2968"/>
                  </a:lnTo>
                  <a:lnTo>
                    <a:pt x="4870" y="2950"/>
                  </a:lnTo>
                  <a:lnTo>
                    <a:pt x="4881" y="2934"/>
                  </a:lnTo>
                  <a:lnTo>
                    <a:pt x="4894" y="2919"/>
                  </a:lnTo>
                  <a:lnTo>
                    <a:pt x="4909" y="2906"/>
                  </a:lnTo>
                  <a:lnTo>
                    <a:pt x="4925" y="2895"/>
                  </a:lnTo>
                  <a:lnTo>
                    <a:pt x="4943" y="2886"/>
                  </a:lnTo>
                  <a:lnTo>
                    <a:pt x="4961" y="2880"/>
                  </a:lnTo>
                  <a:lnTo>
                    <a:pt x="4980" y="2876"/>
                  </a:lnTo>
                  <a:lnTo>
                    <a:pt x="5000" y="2875"/>
                  </a:lnTo>
                  <a:lnTo>
                    <a:pt x="5020" y="2876"/>
                  </a:lnTo>
                  <a:lnTo>
                    <a:pt x="5039" y="2880"/>
                  </a:lnTo>
                  <a:lnTo>
                    <a:pt x="5057" y="2886"/>
                  </a:lnTo>
                  <a:lnTo>
                    <a:pt x="5075" y="2895"/>
                  </a:lnTo>
                  <a:lnTo>
                    <a:pt x="5091" y="2906"/>
                  </a:lnTo>
                  <a:lnTo>
                    <a:pt x="5106" y="2919"/>
                  </a:lnTo>
                  <a:lnTo>
                    <a:pt x="5119" y="2934"/>
                  </a:lnTo>
                  <a:lnTo>
                    <a:pt x="5130" y="2950"/>
                  </a:lnTo>
                  <a:lnTo>
                    <a:pt x="5139" y="2968"/>
                  </a:lnTo>
                  <a:lnTo>
                    <a:pt x="5145" y="2986"/>
                  </a:lnTo>
                  <a:lnTo>
                    <a:pt x="5149" y="3005"/>
                  </a:lnTo>
                  <a:lnTo>
                    <a:pt x="5150" y="3025"/>
                  </a:lnTo>
                  <a:lnTo>
                    <a:pt x="5150" y="6975"/>
                  </a:lnTo>
                  <a:lnTo>
                    <a:pt x="5149" y="6995"/>
                  </a:lnTo>
                  <a:lnTo>
                    <a:pt x="5145" y="7014"/>
                  </a:lnTo>
                  <a:lnTo>
                    <a:pt x="5139" y="7032"/>
                  </a:lnTo>
                  <a:lnTo>
                    <a:pt x="5130" y="7050"/>
                  </a:lnTo>
                  <a:lnTo>
                    <a:pt x="5119" y="7066"/>
                  </a:lnTo>
                  <a:lnTo>
                    <a:pt x="5106" y="7081"/>
                  </a:lnTo>
                  <a:lnTo>
                    <a:pt x="5091" y="7094"/>
                  </a:lnTo>
                  <a:lnTo>
                    <a:pt x="5075" y="7105"/>
                  </a:lnTo>
                  <a:lnTo>
                    <a:pt x="5057" y="7114"/>
                  </a:lnTo>
                  <a:lnTo>
                    <a:pt x="5039" y="7120"/>
                  </a:lnTo>
                  <a:lnTo>
                    <a:pt x="5020" y="7124"/>
                  </a:lnTo>
                  <a:lnTo>
                    <a:pt x="5000" y="7125"/>
                  </a:lnTo>
                  <a:lnTo>
                    <a:pt x="4980" y="7124"/>
                  </a:lnTo>
                  <a:lnTo>
                    <a:pt x="4961" y="7120"/>
                  </a:lnTo>
                  <a:lnTo>
                    <a:pt x="4943" y="7114"/>
                  </a:lnTo>
                  <a:lnTo>
                    <a:pt x="4925" y="7105"/>
                  </a:lnTo>
                  <a:lnTo>
                    <a:pt x="4909" y="7094"/>
                  </a:lnTo>
                  <a:lnTo>
                    <a:pt x="4894" y="7081"/>
                  </a:lnTo>
                  <a:lnTo>
                    <a:pt x="4881" y="7066"/>
                  </a:lnTo>
                  <a:lnTo>
                    <a:pt x="4870" y="7050"/>
                  </a:lnTo>
                  <a:lnTo>
                    <a:pt x="4861" y="7032"/>
                  </a:lnTo>
                  <a:lnTo>
                    <a:pt x="4855" y="7014"/>
                  </a:lnTo>
                  <a:close/>
                  <a:moveTo>
                    <a:pt x="1426" y="1722"/>
                  </a:moveTo>
                  <a:lnTo>
                    <a:pt x="1440" y="1722"/>
                  </a:lnTo>
                  <a:lnTo>
                    <a:pt x="1445" y="1722"/>
                  </a:lnTo>
                  <a:lnTo>
                    <a:pt x="3815" y="1722"/>
                  </a:lnTo>
                  <a:lnTo>
                    <a:pt x="3820" y="1722"/>
                  </a:lnTo>
                  <a:lnTo>
                    <a:pt x="3834" y="1722"/>
                  </a:lnTo>
                  <a:lnTo>
                    <a:pt x="3844" y="1723"/>
                  </a:lnTo>
                  <a:lnTo>
                    <a:pt x="3858" y="1723"/>
                  </a:lnTo>
                  <a:lnTo>
                    <a:pt x="3868" y="1724"/>
                  </a:lnTo>
                  <a:lnTo>
                    <a:pt x="3882" y="1726"/>
                  </a:lnTo>
                  <a:lnTo>
                    <a:pt x="3892" y="1727"/>
                  </a:lnTo>
                  <a:lnTo>
                    <a:pt x="3906" y="1729"/>
                  </a:lnTo>
                  <a:lnTo>
                    <a:pt x="3916" y="1730"/>
                  </a:lnTo>
                  <a:lnTo>
                    <a:pt x="3930" y="1732"/>
                  </a:lnTo>
                  <a:lnTo>
                    <a:pt x="3939" y="1734"/>
                  </a:lnTo>
                  <a:lnTo>
                    <a:pt x="3954" y="1737"/>
                  </a:lnTo>
                  <a:lnTo>
                    <a:pt x="3963" y="1739"/>
                  </a:lnTo>
                  <a:lnTo>
                    <a:pt x="3977" y="1743"/>
                  </a:lnTo>
                  <a:lnTo>
                    <a:pt x="3986" y="1745"/>
                  </a:lnTo>
                  <a:lnTo>
                    <a:pt x="4000" y="1749"/>
                  </a:lnTo>
                  <a:lnTo>
                    <a:pt x="4009" y="1752"/>
                  </a:lnTo>
                  <a:lnTo>
                    <a:pt x="4023" y="1757"/>
                  </a:lnTo>
                  <a:lnTo>
                    <a:pt x="4032" y="1760"/>
                  </a:lnTo>
                  <a:lnTo>
                    <a:pt x="4046" y="1765"/>
                  </a:lnTo>
                  <a:lnTo>
                    <a:pt x="4055" y="1768"/>
                  </a:lnTo>
                  <a:lnTo>
                    <a:pt x="4068" y="1774"/>
                  </a:lnTo>
                  <a:lnTo>
                    <a:pt x="4077" y="1778"/>
                  </a:lnTo>
                  <a:lnTo>
                    <a:pt x="4091" y="1784"/>
                  </a:lnTo>
                  <a:lnTo>
                    <a:pt x="4099" y="1788"/>
                  </a:lnTo>
                  <a:lnTo>
                    <a:pt x="4112" y="1795"/>
                  </a:lnTo>
                  <a:lnTo>
                    <a:pt x="4121" y="1799"/>
                  </a:lnTo>
                  <a:lnTo>
                    <a:pt x="4134" y="1807"/>
                  </a:lnTo>
                  <a:lnTo>
                    <a:pt x="4138" y="1809"/>
                  </a:lnTo>
                  <a:lnTo>
                    <a:pt x="4151" y="1817"/>
                  </a:lnTo>
                  <a:lnTo>
                    <a:pt x="4160" y="1822"/>
                  </a:lnTo>
                  <a:lnTo>
                    <a:pt x="4172" y="1830"/>
                  </a:lnTo>
                  <a:lnTo>
                    <a:pt x="4180" y="1835"/>
                  </a:lnTo>
                  <a:lnTo>
                    <a:pt x="4193" y="1844"/>
                  </a:lnTo>
                  <a:lnTo>
                    <a:pt x="4201" y="1850"/>
                  </a:lnTo>
                  <a:lnTo>
                    <a:pt x="4212" y="1859"/>
                  </a:lnTo>
                  <a:lnTo>
                    <a:pt x="4220" y="1865"/>
                  </a:lnTo>
                  <a:lnTo>
                    <a:pt x="4231" y="1874"/>
                  </a:lnTo>
                  <a:lnTo>
                    <a:pt x="4239" y="1881"/>
                  </a:lnTo>
                  <a:lnTo>
                    <a:pt x="4250" y="1890"/>
                  </a:lnTo>
                  <a:lnTo>
                    <a:pt x="4257" y="1897"/>
                  </a:lnTo>
                  <a:lnTo>
                    <a:pt x="4268" y="1907"/>
                  </a:lnTo>
                  <a:lnTo>
                    <a:pt x="4274" y="1914"/>
                  </a:lnTo>
                  <a:lnTo>
                    <a:pt x="4285" y="1924"/>
                  </a:lnTo>
                  <a:lnTo>
                    <a:pt x="4291" y="1931"/>
                  </a:lnTo>
                  <a:lnTo>
                    <a:pt x="4301" y="1942"/>
                  </a:lnTo>
                  <a:lnTo>
                    <a:pt x="4307" y="1949"/>
                  </a:lnTo>
                  <a:lnTo>
                    <a:pt x="4316" y="1961"/>
                  </a:lnTo>
                  <a:lnTo>
                    <a:pt x="4322" y="1968"/>
                  </a:lnTo>
                  <a:lnTo>
                    <a:pt x="4331" y="1980"/>
                  </a:lnTo>
                  <a:lnTo>
                    <a:pt x="4336" y="1987"/>
                  </a:lnTo>
                  <a:lnTo>
                    <a:pt x="4345" y="1999"/>
                  </a:lnTo>
                  <a:lnTo>
                    <a:pt x="4350" y="2007"/>
                  </a:lnTo>
                  <a:lnTo>
                    <a:pt x="4358" y="2019"/>
                  </a:lnTo>
                  <a:lnTo>
                    <a:pt x="4363" y="2027"/>
                  </a:lnTo>
                  <a:lnTo>
                    <a:pt x="4371" y="2039"/>
                  </a:lnTo>
                  <a:lnTo>
                    <a:pt x="4375" y="2047"/>
                  </a:lnTo>
                  <a:lnTo>
                    <a:pt x="4383" y="2060"/>
                  </a:lnTo>
                  <a:lnTo>
                    <a:pt x="4387" y="2069"/>
                  </a:lnTo>
                  <a:lnTo>
                    <a:pt x="4394" y="2082"/>
                  </a:lnTo>
                  <a:lnTo>
                    <a:pt x="4398" y="2090"/>
                  </a:lnTo>
                  <a:lnTo>
                    <a:pt x="4404" y="2104"/>
                  </a:lnTo>
                  <a:lnTo>
                    <a:pt x="4408" y="2113"/>
                  </a:lnTo>
                  <a:lnTo>
                    <a:pt x="4414" y="2126"/>
                  </a:lnTo>
                  <a:lnTo>
                    <a:pt x="4417" y="2135"/>
                  </a:lnTo>
                  <a:lnTo>
                    <a:pt x="4422" y="2149"/>
                  </a:lnTo>
                  <a:lnTo>
                    <a:pt x="4425" y="2158"/>
                  </a:lnTo>
                  <a:lnTo>
                    <a:pt x="4430" y="2172"/>
                  </a:lnTo>
                  <a:lnTo>
                    <a:pt x="4433" y="2181"/>
                  </a:lnTo>
                  <a:lnTo>
                    <a:pt x="4437" y="2195"/>
                  </a:lnTo>
                  <a:lnTo>
                    <a:pt x="4439" y="2204"/>
                  </a:lnTo>
                  <a:lnTo>
                    <a:pt x="4443" y="2219"/>
                  </a:lnTo>
                  <a:lnTo>
                    <a:pt x="4445" y="2228"/>
                  </a:lnTo>
                  <a:lnTo>
                    <a:pt x="4448" y="2242"/>
                  </a:lnTo>
                  <a:lnTo>
                    <a:pt x="4450" y="2252"/>
                  </a:lnTo>
                  <a:lnTo>
                    <a:pt x="4452" y="2266"/>
                  </a:lnTo>
                  <a:lnTo>
                    <a:pt x="4454" y="2275"/>
                  </a:lnTo>
                  <a:lnTo>
                    <a:pt x="4455" y="2290"/>
                  </a:lnTo>
                  <a:lnTo>
                    <a:pt x="4456" y="2299"/>
                  </a:lnTo>
                  <a:lnTo>
                    <a:pt x="4458" y="2314"/>
                  </a:lnTo>
                  <a:lnTo>
                    <a:pt x="4459" y="2323"/>
                  </a:lnTo>
                  <a:lnTo>
                    <a:pt x="4459" y="2338"/>
                  </a:lnTo>
                  <a:lnTo>
                    <a:pt x="4460" y="2347"/>
                  </a:lnTo>
                  <a:lnTo>
                    <a:pt x="4460" y="2362"/>
                  </a:lnTo>
                  <a:lnTo>
                    <a:pt x="4460" y="2367"/>
                  </a:lnTo>
                  <a:lnTo>
                    <a:pt x="4460" y="7633"/>
                  </a:lnTo>
                  <a:lnTo>
                    <a:pt x="4460" y="7638"/>
                  </a:lnTo>
                  <a:lnTo>
                    <a:pt x="4460" y="7653"/>
                  </a:lnTo>
                  <a:lnTo>
                    <a:pt x="4459" y="7662"/>
                  </a:lnTo>
                  <a:lnTo>
                    <a:pt x="4459" y="7677"/>
                  </a:lnTo>
                  <a:lnTo>
                    <a:pt x="4458" y="7686"/>
                  </a:lnTo>
                  <a:lnTo>
                    <a:pt x="4456" y="7701"/>
                  </a:lnTo>
                  <a:lnTo>
                    <a:pt x="4455" y="7710"/>
                  </a:lnTo>
                  <a:lnTo>
                    <a:pt x="4454" y="7725"/>
                  </a:lnTo>
                  <a:lnTo>
                    <a:pt x="4452" y="7734"/>
                  </a:lnTo>
                  <a:lnTo>
                    <a:pt x="4450" y="7748"/>
                  </a:lnTo>
                  <a:lnTo>
                    <a:pt x="4448" y="7758"/>
                  </a:lnTo>
                  <a:lnTo>
                    <a:pt x="4445" y="7772"/>
                  </a:lnTo>
                  <a:lnTo>
                    <a:pt x="4443" y="7781"/>
                  </a:lnTo>
                  <a:lnTo>
                    <a:pt x="4439" y="7796"/>
                  </a:lnTo>
                  <a:lnTo>
                    <a:pt x="4437" y="7805"/>
                  </a:lnTo>
                  <a:lnTo>
                    <a:pt x="4433" y="7819"/>
                  </a:lnTo>
                  <a:lnTo>
                    <a:pt x="4430" y="7828"/>
                  </a:lnTo>
                  <a:lnTo>
                    <a:pt x="4425" y="7842"/>
                  </a:lnTo>
                  <a:lnTo>
                    <a:pt x="4422" y="7851"/>
                  </a:lnTo>
                  <a:lnTo>
                    <a:pt x="4417" y="7865"/>
                  </a:lnTo>
                  <a:lnTo>
                    <a:pt x="4414" y="7874"/>
                  </a:lnTo>
                  <a:lnTo>
                    <a:pt x="4408" y="7887"/>
                  </a:lnTo>
                  <a:lnTo>
                    <a:pt x="4404" y="7896"/>
                  </a:lnTo>
                  <a:lnTo>
                    <a:pt x="4398" y="7910"/>
                  </a:lnTo>
                  <a:lnTo>
                    <a:pt x="4394" y="7918"/>
                  </a:lnTo>
                  <a:lnTo>
                    <a:pt x="4387" y="7931"/>
                  </a:lnTo>
                  <a:lnTo>
                    <a:pt x="4383" y="7940"/>
                  </a:lnTo>
                  <a:lnTo>
                    <a:pt x="4375" y="7953"/>
                  </a:lnTo>
                  <a:lnTo>
                    <a:pt x="4371" y="7961"/>
                  </a:lnTo>
                  <a:lnTo>
                    <a:pt x="4363" y="7973"/>
                  </a:lnTo>
                  <a:lnTo>
                    <a:pt x="4358" y="7981"/>
                  </a:lnTo>
                  <a:lnTo>
                    <a:pt x="4350" y="7993"/>
                  </a:lnTo>
                  <a:lnTo>
                    <a:pt x="4345" y="8001"/>
                  </a:lnTo>
                  <a:lnTo>
                    <a:pt x="4336" y="8013"/>
                  </a:lnTo>
                  <a:lnTo>
                    <a:pt x="4331" y="8020"/>
                  </a:lnTo>
                  <a:lnTo>
                    <a:pt x="4322" y="8032"/>
                  </a:lnTo>
                  <a:lnTo>
                    <a:pt x="4316" y="8039"/>
                  </a:lnTo>
                  <a:lnTo>
                    <a:pt x="4307" y="8051"/>
                  </a:lnTo>
                  <a:lnTo>
                    <a:pt x="4301" y="8058"/>
                  </a:lnTo>
                  <a:lnTo>
                    <a:pt x="4291" y="8069"/>
                  </a:lnTo>
                  <a:lnTo>
                    <a:pt x="4285" y="8076"/>
                  </a:lnTo>
                  <a:lnTo>
                    <a:pt x="4274" y="8086"/>
                  </a:lnTo>
                  <a:lnTo>
                    <a:pt x="4268" y="8093"/>
                  </a:lnTo>
                  <a:lnTo>
                    <a:pt x="4257" y="8103"/>
                  </a:lnTo>
                  <a:lnTo>
                    <a:pt x="4250" y="8110"/>
                  </a:lnTo>
                  <a:lnTo>
                    <a:pt x="4239" y="8119"/>
                  </a:lnTo>
                  <a:lnTo>
                    <a:pt x="4231" y="8126"/>
                  </a:lnTo>
                  <a:lnTo>
                    <a:pt x="4220" y="8135"/>
                  </a:lnTo>
                  <a:lnTo>
                    <a:pt x="4212" y="8141"/>
                  </a:lnTo>
                  <a:lnTo>
                    <a:pt x="4201" y="8150"/>
                  </a:lnTo>
                  <a:lnTo>
                    <a:pt x="4193" y="8156"/>
                  </a:lnTo>
                  <a:lnTo>
                    <a:pt x="4180" y="8165"/>
                  </a:lnTo>
                  <a:lnTo>
                    <a:pt x="4172" y="8170"/>
                  </a:lnTo>
                  <a:lnTo>
                    <a:pt x="4160" y="8178"/>
                  </a:lnTo>
                  <a:lnTo>
                    <a:pt x="4151" y="8183"/>
                  </a:lnTo>
                  <a:lnTo>
                    <a:pt x="4138" y="8191"/>
                  </a:lnTo>
                  <a:lnTo>
                    <a:pt x="4134" y="8193"/>
                  </a:lnTo>
                  <a:lnTo>
                    <a:pt x="4121" y="8201"/>
                  </a:lnTo>
                  <a:lnTo>
                    <a:pt x="4112" y="8205"/>
                  </a:lnTo>
                  <a:lnTo>
                    <a:pt x="4099" y="8212"/>
                  </a:lnTo>
                  <a:lnTo>
                    <a:pt x="4091" y="8216"/>
                  </a:lnTo>
                  <a:lnTo>
                    <a:pt x="4077" y="8222"/>
                  </a:lnTo>
                  <a:lnTo>
                    <a:pt x="4068" y="8226"/>
                  </a:lnTo>
                  <a:lnTo>
                    <a:pt x="4055" y="8232"/>
                  </a:lnTo>
                  <a:lnTo>
                    <a:pt x="4046" y="8235"/>
                  </a:lnTo>
                  <a:lnTo>
                    <a:pt x="4032" y="8240"/>
                  </a:lnTo>
                  <a:lnTo>
                    <a:pt x="4023" y="8243"/>
                  </a:lnTo>
                  <a:lnTo>
                    <a:pt x="4009" y="8248"/>
                  </a:lnTo>
                  <a:lnTo>
                    <a:pt x="4000" y="8251"/>
                  </a:lnTo>
                  <a:lnTo>
                    <a:pt x="3986" y="8255"/>
                  </a:lnTo>
                  <a:lnTo>
                    <a:pt x="3977" y="8257"/>
                  </a:lnTo>
                  <a:lnTo>
                    <a:pt x="3963" y="8261"/>
                  </a:lnTo>
                  <a:lnTo>
                    <a:pt x="3954" y="8263"/>
                  </a:lnTo>
                  <a:lnTo>
                    <a:pt x="3939" y="8266"/>
                  </a:lnTo>
                  <a:lnTo>
                    <a:pt x="3930" y="8268"/>
                  </a:lnTo>
                  <a:lnTo>
                    <a:pt x="3916" y="8270"/>
                  </a:lnTo>
                  <a:lnTo>
                    <a:pt x="3906" y="8271"/>
                  </a:lnTo>
                  <a:lnTo>
                    <a:pt x="3892" y="8273"/>
                  </a:lnTo>
                  <a:lnTo>
                    <a:pt x="3882" y="8274"/>
                  </a:lnTo>
                  <a:lnTo>
                    <a:pt x="3868" y="8276"/>
                  </a:lnTo>
                  <a:lnTo>
                    <a:pt x="3858" y="8277"/>
                  </a:lnTo>
                  <a:lnTo>
                    <a:pt x="3844" y="8277"/>
                  </a:lnTo>
                  <a:lnTo>
                    <a:pt x="3834" y="8278"/>
                  </a:lnTo>
                  <a:lnTo>
                    <a:pt x="3820" y="8278"/>
                  </a:lnTo>
                  <a:lnTo>
                    <a:pt x="3815" y="8278"/>
                  </a:lnTo>
                  <a:lnTo>
                    <a:pt x="1445" y="8278"/>
                  </a:lnTo>
                  <a:lnTo>
                    <a:pt x="1440" y="8278"/>
                  </a:lnTo>
                  <a:lnTo>
                    <a:pt x="1426" y="8278"/>
                  </a:lnTo>
                  <a:lnTo>
                    <a:pt x="1416" y="8277"/>
                  </a:lnTo>
                  <a:lnTo>
                    <a:pt x="1402" y="8277"/>
                  </a:lnTo>
                  <a:lnTo>
                    <a:pt x="1392" y="8276"/>
                  </a:lnTo>
                  <a:lnTo>
                    <a:pt x="1378" y="8274"/>
                  </a:lnTo>
                  <a:lnTo>
                    <a:pt x="1368" y="8273"/>
                  </a:lnTo>
                  <a:lnTo>
                    <a:pt x="1354" y="8271"/>
                  </a:lnTo>
                  <a:lnTo>
                    <a:pt x="1344" y="8270"/>
                  </a:lnTo>
                  <a:lnTo>
                    <a:pt x="1330" y="8268"/>
                  </a:lnTo>
                  <a:lnTo>
                    <a:pt x="1321" y="8266"/>
                  </a:lnTo>
                  <a:lnTo>
                    <a:pt x="1306" y="8263"/>
                  </a:lnTo>
                  <a:lnTo>
                    <a:pt x="1297" y="8261"/>
                  </a:lnTo>
                  <a:lnTo>
                    <a:pt x="1283" y="8257"/>
                  </a:lnTo>
                  <a:lnTo>
                    <a:pt x="1274" y="8255"/>
                  </a:lnTo>
                  <a:lnTo>
                    <a:pt x="1260" y="8251"/>
                  </a:lnTo>
                  <a:lnTo>
                    <a:pt x="1251" y="8248"/>
                  </a:lnTo>
                  <a:lnTo>
                    <a:pt x="1237" y="8243"/>
                  </a:lnTo>
                  <a:lnTo>
                    <a:pt x="1228" y="8240"/>
                  </a:lnTo>
                  <a:lnTo>
                    <a:pt x="1214" y="8235"/>
                  </a:lnTo>
                  <a:lnTo>
                    <a:pt x="1205" y="8232"/>
                  </a:lnTo>
                  <a:lnTo>
                    <a:pt x="1192" y="8226"/>
                  </a:lnTo>
                  <a:lnTo>
                    <a:pt x="1183" y="8222"/>
                  </a:lnTo>
                  <a:lnTo>
                    <a:pt x="1169" y="8216"/>
                  </a:lnTo>
                  <a:lnTo>
                    <a:pt x="1161" y="8212"/>
                  </a:lnTo>
                  <a:lnTo>
                    <a:pt x="1148" y="8205"/>
                  </a:lnTo>
                  <a:lnTo>
                    <a:pt x="1139" y="8201"/>
                  </a:lnTo>
                  <a:lnTo>
                    <a:pt x="1126" y="8193"/>
                  </a:lnTo>
                  <a:lnTo>
                    <a:pt x="1122" y="8191"/>
                  </a:lnTo>
                  <a:lnTo>
                    <a:pt x="1109" y="8183"/>
                  </a:lnTo>
                  <a:lnTo>
                    <a:pt x="1100" y="8178"/>
                  </a:lnTo>
                  <a:lnTo>
                    <a:pt x="1088" y="8170"/>
                  </a:lnTo>
                  <a:lnTo>
                    <a:pt x="1080" y="8165"/>
                  </a:lnTo>
                  <a:lnTo>
                    <a:pt x="1067" y="8156"/>
                  </a:lnTo>
                  <a:lnTo>
                    <a:pt x="1059" y="8150"/>
                  </a:lnTo>
                  <a:lnTo>
                    <a:pt x="1048" y="8141"/>
                  </a:lnTo>
                  <a:lnTo>
                    <a:pt x="1040" y="8135"/>
                  </a:lnTo>
                  <a:lnTo>
                    <a:pt x="1029" y="8126"/>
                  </a:lnTo>
                  <a:lnTo>
                    <a:pt x="1021" y="8119"/>
                  </a:lnTo>
                  <a:lnTo>
                    <a:pt x="1010" y="8110"/>
                  </a:lnTo>
                  <a:lnTo>
                    <a:pt x="1003" y="8103"/>
                  </a:lnTo>
                  <a:lnTo>
                    <a:pt x="992" y="8093"/>
                  </a:lnTo>
                  <a:lnTo>
                    <a:pt x="986" y="8086"/>
                  </a:lnTo>
                  <a:lnTo>
                    <a:pt x="975" y="8076"/>
                  </a:lnTo>
                  <a:lnTo>
                    <a:pt x="969" y="8069"/>
                  </a:lnTo>
                  <a:lnTo>
                    <a:pt x="959" y="8058"/>
                  </a:lnTo>
                  <a:lnTo>
                    <a:pt x="953" y="8051"/>
                  </a:lnTo>
                  <a:lnTo>
                    <a:pt x="944" y="8039"/>
                  </a:lnTo>
                  <a:lnTo>
                    <a:pt x="938" y="8032"/>
                  </a:lnTo>
                  <a:lnTo>
                    <a:pt x="929" y="8020"/>
                  </a:lnTo>
                  <a:lnTo>
                    <a:pt x="924" y="8013"/>
                  </a:lnTo>
                  <a:lnTo>
                    <a:pt x="915" y="8001"/>
                  </a:lnTo>
                  <a:lnTo>
                    <a:pt x="910" y="7993"/>
                  </a:lnTo>
                  <a:lnTo>
                    <a:pt x="902" y="7981"/>
                  </a:lnTo>
                  <a:lnTo>
                    <a:pt x="897" y="7973"/>
                  </a:lnTo>
                  <a:lnTo>
                    <a:pt x="889" y="7961"/>
                  </a:lnTo>
                  <a:lnTo>
                    <a:pt x="885" y="7953"/>
                  </a:lnTo>
                  <a:lnTo>
                    <a:pt x="877" y="7940"/>
                  </a:lnTo>
                  <a:lnTo>
                    <a:pt x="873" y="7931"/>
                  </a:lnTo>
                  <a:lnTo>
                    <a:pt x="866" y="7918"/>
                  </a:lnTo>
                  <a:lnTo>
                    <a:pt x="862" y="7910"/>
                  </a:lnTo>
                  <a:lnTo>
                    <a:pt x="856" y="7896"/>
                  </a:lnTo>
                  <a:lnTo>
                    <a:pt x="852" y="7887"/>
                  </a:lnTo>
                  <a:lnTo>
                    <a:pt x="846" y="7874"/>
                  </a:lnTo>
                  <a:lnTo>
                    <a:pt x="843" y="7865"/>
                  </a:lnTo>
                  <a:lnTo>
                    <a:pt x="838" y="7851"/>
                  </a:lnTo>
                  <a:lnTo>
                    <a:pt x="835" y="7842"/>
                  </a:lnTo>
                  <a:lnTo>
                    <a:pt x="830" y="7828"/>
                  </a:lnTo>
                  <a:lnTo>
                    <a:pt x="827" y="7819"/>
                  </a:lnTo>
                  <a:lnTo>
                    <a:pt x="823" y="7805"/>
                  </a:lnTo>
                  <a:lnTo>
                    <a:pt x="821" y="7796"/>
                  </a:lnTo>
                  <a:lnTo>
                    <a:pt x="817" y="7781"/>
                  </a:lnTo>
                  <a:lnTo>
                    <a:pt x="815" y="7772"/>
                  </a:lnTo>
                  <a:lnTo>
                    <a:pt x="812" y="7758"/>
                  </a:lnTo>
                  <a:lnTo>
                    <a:pt x="810" y="7748"/>
                  </a:lnTo>
                  <a:lnTo>
                    <a:pt x="808" y="7734"/>
                  </a:lnTo>
                  <a:lnTo>
                    <a:pt x="806" y="7725"/>
                  </a:lnTo>
                  <a:lnTo>
                    <a:pt x="805" y="7710"/>
                  </a:lnTo>
                  <a:lnTo>
                    <a:pt x="804" y="7701"/>
                  </a:lnTo>
                  <a:lnTo>
                    <a:pt x="802" y="7686"/>
                  </a:lnTo>
                  <a:lnTo>
                    <a:pt x="801" y="7677"/>
                  </a:lnTo>
                  <a:lnTo>
                    <a:pt x="801" y="7662"/>
                  </a:lnTo>
                  <a:lnTo>
                    <a:pt x="800" y="7653"/>
                  </a:lnTo>
                  <a:lnTo>
                    <a:pt x="800" y="7638"/>
                  </a:lnTo>
                  <a:lnTo>
                    <a:pt x="800" y="7633"/>
                  </a:lnTo>
                  <a:lnTo>
                    <a:pt x="800" y="2367"/>
                  </a:lnTo>
                  <a:lnTo>
                    <a:pt x="800" y="2362"/>
                  </a:lnTo>
                  <a:lnTo>
                    <a:pt x="800" y="2347"/>
                  </a:lnTo>
                  <a:lnTo>
                    <a:pt x="801" y="2338"/>
                  </a:lnTo>
                  <a:lnTo>
                    <a:pt x="801" y="2323"/>
                  </a:lnTo>
                  <a:lnTo>
                    <a:pt x="802" y="2314"/>
                  </a:lnTo>
                  <a:lnTo>
                    <a:pt x="804" y="2299"/>
                  </a:lnTo>
                  <a:lnTo>
                    <a:pt x="805" y="2290"/>
                  </a:lnTo>
                  <a:lnTo>
                    <a:pt x="806" y="2275"/>
                  </a:lnTo>
                  <a:lnTo>
                    <a:pt x="808" y="2266"/>
                  </a:lnTo>
                  <a:lnTo>
                    <a:pt x="810" y="2252"/>
                  </a:lnTo>
                  <a:lnTo>
                    <a:pt x="812" y="2242"/>
                  </a:lnTo>
                  <a:lnTo>
                    <a:pt x="815" y="2228"/>
                  </a:lnTo>
                  <a:lnTo>
                    <a:pt x="817" y="2219"/>
                  </a:lnTo>
                  <a:lnTo>
                    <a:pt x="821" y="2204"/>
                  </a:lnTo>
                  <a:lnTo>
                    <a:pt x="823" y="2195"/>
                  </a:lnTo>
                  <a:lnTo>
                    <a:pt x="827" y="2181"/>
                  </a:lnTo>
                  <a:lnTo>
                    <a:pt x="830" y="2172"/>
                  </a:lnTo>
                  <a:lnTo>
                    <a:pt x="835" y="2158"/>
                  </a:lnTo>
                  <a:lnTo>
                    <a:pt x="838" y="2149"/>
                  </a:lnTo>
                  <a:lnTo>
                    <a:pt x="843" y="2135"/>
                  </a:lnTo>
                  <a:lnTo>
                    <a:pt x="846" y="2126"/>
                  </a:lnTo>
                  <a:lnTo>
                    <a:pt x="852" y="2113"/>
                  </a:lnTo>
                  <a:lnTo>
                    <a:pt x="856" y="2104"/>
                  </a:lnTo>
                  <a:lnTo>
                    <a:pt x="862" y="2090"/>
                  </a:lnTo>
                  <a:lnTo>
                    <a:pt x="866" y="2082"/>
                  </a:lnTo>
                  <a:lnTo>
                    <a:pt x="873" y="2069"/>
                  </a:lnTo>
                  <a:lnTo>
                    <a:pt x="877" y="2060"/>
                  </a:lnTo>
                  <a:lnTo>
                    <a:pt x="885" y="2047"/>
                  </a:lnTo>
                  <a:lnTo>
                    <a:pt x="889" y="2039"/>
                  </a:lnTo>
                  <a:lnTo>
                    <a:pt x="897" y="2027"/>
                  </a:lnTo>
                  <a:lnTo>
                    <a:pt x="902" y="2019"/>
                  </a:lnTo>
                  <a:lnTo>
                    <a:pt x="910" y="2007"/>
                  </a:lnTo>
                  <a:lnTo>
                    <a:pt x="915" y="1999"/>
                  </a:lnTo>
                  <a:lnTo>
                    <a:pt x="924" y="1987"/>
                  </a:lnTo>
                  <a:lnTo>
                    <a:pt x="929" y="1980"/>
                  </a:lnTo>
                  <a:lnTo>
                    <a:pt x="938" y="1968"/>
                  </a:lnTo>
                  <a:lnTo>
                    <a:pt x="944" y="1961"/>
                  </a:lnTo>
                  <a:lnTo>
                    <a:pt x="953" y="1949"/>
                  </a:lnTo>
                  <a:lnTo>
                    <a:pt x="959" y="1942"/>
                  </a:lnTo>
                  <a:lnTo>
                    <a:pt x="969" y="1931"/>
                  </a:lnTo>
                  <a:lnTo>
                    <a:pt x="975" y="1924"/>
                  </a:lnTo>
                  <a:lnTo>
                    <a:pt x="986" y="1914"/>
                  </a:lnTo>
                  <a:lnTo>
                    <a:pt x="992" y="1907"/>
                  </a:lnTo>
                  <a:lnTo>
                    <a:pt x="1003" y="1897"/>
                  </a:lnTo>
                  <a:lnTo>
                    <a:pt x="1010" y="1890"/>
                  </a:lnTo>
                  <a:lnTo>
                    <a:pt x="1021" y="1881"/>
                  </a:lnTo>
                  <a:lnTo>
                    <a:pt x="1029" y="1874"/>
                  </a:lnTo>
                  <a:lnTo>
                    <a:pt x="1040" y="1865"/>
                  </a:lnTo>
                  <a:lnTo>
                    <a:pt x="1048" y="1859"/>
                  </a:lnTo>
                  <a:lnTo>
                    <a:pt x="1059" y="1850"/>
                  </a:lnTo>
                  <a:lnTo>
                    <a:pt x="1067" y="1844"/>
                  </a:lnTo>
                  <a:lnTo>
                    <a:pt x="1080" y="1835"/>
                  </a:lnTo>
                  <a:lnTo>
                    <a:pt x="1088" y="1830"/>
                  </a:lnTo>
                  <a:lnTo>
                    <a:pt x="1100" y="1822"/>
                  </a:lnTo>
                  <a:lnTo>
                    <a:pt x="1109" y="1817"/>
                  </a:lnTo>
                  <a:lnTo>
                    <a:pt x="1122" y="1809"/>
                  </a:lnTo>
                  <a:lnTo>
                    <a:pt x="1126" y="1807"/>
                  </a:lnTo>
                  <a:lnTo>
                    <a:pt x="1139" y="1799"/>
                  </a:lnTo>
                  <a:lnTo>
                    <a:pt x="1148" y="1795"/>
                  </a:lnTo>
                  <a:lnTo>
                    <a:pt x="1161" y="1788"/>
                  </a:lnTo>
                  <a:lnTo>
                    <a:pt x="1169" y="1784"/>
                  </a:lnTo>
                  <a:lnTo>
                    <a:pt x="1183" y="1778"/>
                  </a:lnTo>
                  <a:lnTo>
                    <a:pt x="1192" y="1774"/>
                  </a:lnTo>
                  <a:lnTo>
                    <a:pt x="1205" y="1768"/>
                  </a:lnTo>
                  <a:lnTo>
                    <a:pt x="1214" y="1765"/>
                  </a:lnTo>
                  <a:lnTo>
                    <a:pt x="1228" y="1760"/>
                  </a:lnTo>
                  <a:lnTo>
                    <a:pt x="1237" y="1757"/>
                  </a:lnTo>
                  <a:lnTo>
                    <a:pt x="1251" y="1752"/>
                  </a:lnTo>
                  <a:lnTo>
                    <a:pt x="1260" y="1749"/>
                  </a:lnTo>
                  <a:lnTo>
                    <a:pt x="1274" y="1745"/>
                  </a:lnTo>
                  <a:lnTo>
                    <a:pt x="1283" y="1743"/>
                  </a:lnTo>
                  <a:lnTo>
                    <a:pt x="1297" y="1739"/>
                  </a:lnTo>
                  <a:lnTo>
                    <a:pt x="1306" y="1737"/>
                  </a:lnTo>
                  <a:lnTo>
                    <a:pt x="1321" y="1734"/>
                  </a:lnTo>
                  <a:lnTo>
                    <a:pt x="1330" y="1732"/>
                  </a:lnTo>
                  <a:lnTo>
                    <a:pt x="1344" y="1730"/>
                  </a:lnTo>
                  <a:lnTo>
                    <a:pt x="1354" y="1729"/>
                  </a:lnTo>
                  <a:lnTo>
                    <a:pt x="1368" y="1727"/>
                  </a:lnTo>
                  <a:lnTo>
                    <a:pt x="1378" y="1726"/>
                  </a:lnTo>
                  <a:lnTo>
                    <a:pt x="1392" y="1724"/>
                  </a:lnTo>
                  <a:lnTo>
                    <a:pt x="1402" y="1723"/>
                  </a:lnTo>
                  <a:lnTo>
                    <a:pt x="1416" y="1723"/>
                  </a:lnTo>
                  <a:lnTo>
                    <a:pt x="1426" y="1722"/>
                  </a:lnTo>
                  <a:close/>
                  <a:moveTo>
                    <a:pt x="3813" y="2222"/>
                  </a:moveTo>
                  <a:lnTo>
                    <a:pt x="1447" y="2222"/>
                  </a:lnTo>
                  <a:lnTo>
                    <a:pt x="1440" y="2222"/>
                  </a:lnTo>
                  <a:lnTo>
                    <a:pt x="1434" y="2222"/>
                  </a:lnTo>
                  <a:lnTo>
                    <a:pt x="1429" y="2223"/>
                  </a:lnTo>
                  <a:lnTo>
                    <a:pt x="1423" y="2224"/>
                  </a:lnTo>
                  <a:lnTo>
                    <a:pt x="1418" y="2225"/>
                  </a:lnTo>
                  <a:lnTo>
                    <a:pt x="1413" y="2226"/>
                  </a:lnTo>
                  <a:lnTo>
                    <a:pt x="1408" y="2227"/>
                  </a:lnTo>
                  <a:lnTo>
                    <a:pt x="1403" y="2228"/>
                  </a:lnTo>
                  <a:lnTo>
                    <a:pt x="1398" y="2230"/>
                  </a:lnTo>
                  <a:lnTo>
                    <a:pt x="1393" y="2232"/>
                  </a:lnTo>
                  <a:lnTo>
                    <a:pt x="1388" y="2234"/>
                  </a:lnTo>
                  <a:lnTo>
                    <a:pt x="1383" y="2236"/>
                  </a:lnTo>
                  <a:lnTo>
                    <a:pt x="1379" y="2238"/>
                  </a:lnTo>
                  <a:lnTo>
                    <a:pt x="1372" y="2242"/>
                  </a:lnTo>
                  <a:lnTo>
                    <a:pt x="1366" y="2246"/>
                  </a:lnTo>
                  <a:lnTo>
                    <a:pt x="1362" y="2248"/>
                  </a:lnTo>
                  <a:lnTo>
                    <a:pt x="1358" y="2251"/>
                  </a:lnTo>
                  <a:lnTo>
                    <a:pt x="1354" y="2254"/>
                  </a:lnTo>
                  <a:lnTo>
                    <a:pt x="1350" y="2257"/>
                  </a:lnTo>
                  <a:lnTo>
                    <a:pt x="1346" y="2261"/>
                  </a:lnTo>
                  <a:lnTo>
                    <a:pt x="1343" y="2264"/>
                  </a:lnTo>
                  <a:lnTo>
                    <a:pt x="1339" y="2268"/>
                  </a:lnTo>
                  <a:lnTo>
                    <a:pt x="1335" y="2272"/>
                  </a:lnTo>
                  <a:lnTo>
                    <a:pt x="1332" y="2276"/>
                  </a:lnTo>
                  <a:lnTo>
                    <a:pt x="1329" y="2280"/>
                  </a:lnTo>
                  <a:lnTo>
                    <a:pt x="1325" y="2285"/>
                  </a:lnTo>
                  <a:lnTo>
                    <a:pt x="1322" y="2290"/>
                  </a:lnTo>
                  <a:lnTo>
                    <a:pt x="1319" y="2295"/>
                  </a:lnTo>
                  <a:lnTo>
                    <a:pt x="1316" y="2300"/>
                  </a:lnTo>
                  <a:lnTo>
                    <a:pt x="1314" y="2304"/>
                  </a:lnTo>
                  <a:lnTo>
                    <a:pt x="1312" y="2309"/>
                  </a:lnTo>
                  <a:lnTo>
                    <a:pt x="1310" y="2314"/>
                  </a:lnTo>
                  <a:lnTo>
                    <a:pt x="1308" y="2319"/>
                  </a:lnTo>
                  <a:lnTo>
                    <a:pt x="1306" y="2324"/>
                  </a:lnTo>
                  <a:lnTo>
                    <a:pt x="1305" y="2329"/>
                  </a:lnTo>
                  <a:lnTo>
                    <a:pt x="1304" y="2334"/>
                  </a:lnTo>
                  <a:lnTo>
                    <a:pt x="1303" y="2339"/>
                  </a:lnTo>
                  <a:lnTo>
                    <a:pt x="1302" y="2345"/>
                  </a:lnTo>
                  <a:lnTo>
                    <a:pt x="1301" y="2350"/>
                  </a:lnTo>
                  <a:lnTo>
                    <a:pt x="1300" y="2356"/>
                  </a:lnTo>
                  <a:lnTo>
                    <a:pt x="1300" y="2361"/>
                  </a:lnTo>
                  <a:lnTo>
                    <a:pt x="1300" y="2369"/>
                  </a:lnTo>
                  <a:lnTo>
                    <a:pt x="1300" y="7631"/>
                  </a:lnTo>
                  <a:lnTo>
                    <a:pt x="1300" y="7639"/>
                  </a:lnTo>
                  <a:lnTo>
                    <a:pt x="1300" y="7644"/>
                  </a:lnTo>
                  <a:lnTo>
                    <a:pt x="1301" y="7650"/>
                  </a:lnTo>
                  <a:lnTo>
                    <a:pt x="1302" y="7655"/>
                  </a:lnTo>
                  <a:lnTo>
                    <a:pt x="1303" y="7661"/>
                  </a:lnTo>
                  <a:lnTo>
                    <a:pt x="1304" y="7666"/>
                  </a:lnTo>
                  <a:lnTo>
                    <a:pt x="1305" y="7671"/>
                  </a:lnTo>
                  <a:lnTo>
                    <a:pt x="1306" y="7676"/>
                  </a:lnTo>
                  <a:lnTo>
                    <a:pt x="1308" y="7681"/>
                  </a:lnTo>
                  <a:lnTo>
                    <a:pt x="1310" y="7686"/>
                  </a:lnTo>
                  <a:lnTo>
                    <a:pt x="1312" y="7691"/>
                  </a:lnTo>
                  <a:lnTo>
                    <a:pt x="1314" y="7696"/>
                  </a:lnTo>
                  <a:lnTo>
                    <a:pt x="1316" y="7700"/>
                  </a:lnTo>
                  <a:lnTo>
                    <a:pt x="1319" y="7705"/>
                  </a:lnTo>
                  <a:lnTo>
                    <a:pt x="1322" y="7710"/>
                  </a:lnTo>
                  <a:lnTo>
                    <a:pt x="1325" y="7715"/>
                  </a:lnTo>
                  <a:lnTo>
                    <a:pt x="1329" y="7720"/>
                  </a:lnTo>
                  <a:lnTo>
                    <a:pt x="1332" y="7724"/>
                  </a:lnTo>
                  <a:lnTo>
                    <a:pt x="1335" y="7728"/>
                  </a:lnTo>
                  <a:lnTo>
                    <a:pt x="1339" y="7732"/>
                  </a:lnTo>
                  <a:lnTo>
                    <a:pt x="1343" y="7736"/>
                  </a:lnTo>
                  <a:lnTo>
                    <a:pt x="1346" y="7739"/>
                  </a:lnTo>
                  <a:lnTo>
                    <a:pt x="1350" y="7743"/>
                  </a:lnTo>
                  <a:lnTo>
                    <a:pt x="1354" y="7746"/>
                  </a:lnTo>
                  <a:lnTo>
                    <a:pt x="1358" y="7749"/>
                  </a:lnTo>
                  <a:lnTo>
                    <a:pt x="1362" y="7752"/>
                  </a:lnTo>
                  <a:lnTo>
                    <a:pt x="1366" y="7754"/>
                  </a:lnTo>
                  <a:lnTo>
                    <a:pt x="1372" y="7758"/>
                  </a:lnTo>
                  <a:lnTo>
                    <a:pt x="1379" y="7762"/>
                  </a:lnTo>
                  <a:lnTo>
                    <a:pt x="1383" y="7764"/>
                  </a:lnTo>
                  <a:lnTo>
                    <a:pt x="1388" y="7766"/>
                  </a:lnTo>
                  <a:lnTo>
                    <a:pt x="1393" y="7768"/>
                  </a:lnTo>
                  <a:lnTo>
                    <a:pt x="1398" y="7770"/>
                  </a:lnTo>
                  <a:lnTo>
                    <a:pt x="1403" y="7772"/>
                  </a:lnTo>
                  <a:lnTo>
                    <a:pt x="1408" y="7773"/>
                  </a:lnTo>
                  <a:lnTo>
                    <a:pt x="1413" y="7774"/>
                  </a:lnTo>
                  <a:lnTo>
                    <a:pt x="1418" y="7775"/>
                  </a:lnTo>
                  <a:lnTo>
                    <a:pt x="1423" y="7776"/>
                  </a:lnTo>
                  <a:lnTo>
                    <a:pt x="1429" y="7777"/>
                  </a:lnTo>
                  <a:lnTo>
                    <a:pt x="1434" y="7778"/>
                  </a:lnTo>
                  <a:lnTo>
                    <a:pt x="1440" y="7778"/>
                  </a:lnTo>
                  <a:lnTo>
                    <a:pt x="1447" y="7778"/>
                  </a:lnTo>
                  <a:lnTo>
                    <a:pt x="3813" y="7778"/>
                  </a:lnTo>
                  <a:lnTo>
                    <a:pt x="3820" y="7778"/>
                  </a:lnTo>
                  <a:lnTo>
                    <a:pt x="3826" y="7778"/>
                  </a:lnTo>
                  <a:lnTo>
                    <a:pt x="3831" y="7777"/>
                  </a:lnTo>
                  <a:lnTo>
                    <a:pt x="3837" y="7776"/>
                  </a:lnTo>
                  <a:lnTo>
                    <a:pt x="3842" y="7775"/>
                  </a:lnTo>
                  <a:lnTo>
                    <a:pt x="3847" y="7774"/>
                  </a:lnTo>
                  <a:lnTo>
                    <a:pt x="3852" y="7773"/>
                  </a:lnTo>
                  <a:lnTo>
                    <a:pt x="3857" y="7772"/>
                  </a:lnTo>
                  <a:lnTo>
                    <a:pt x="3862" y="7770"/>
                  </a:lnTo>
                  <a:lnTo>
                    <a:pt x="3867" y="7768"/>
                  </a:lnTo>
                  <a:lnTo>
                    <a:pt x="3872" y="7766"/>
                  </a:lnTo>
                  <a:lnTo>
                    <a:pt x="3877" y="7764"/>
                  </a:lnTo>
                  <a:lnTo>
                    <a:pt x="3881" y="7762"/>
                  </a:lnTo>
                  <a:lnTo>
                    <a:pt x="3888" y="7758"/>
                  </a:lnTo>
                  <a:lnTo>
                    <a:pt x="3894" y="7754"/>
                  </a:lnTo>
                  <a:lnTo>
                    <a:pt x="3898" y="7752"/>
                  </a:lnTo>
                  <a:lnTo>
                    <a:pt x="3902" y="7749"/>
                  </a:lnTo>
                  <a:lnTo>
                    <a:pt x="3906" y="7746"/>
                  </a:lnTo>
                  <a:lnTo>
                    <a:pt x="3910" y="7743"/>
                  </a:lnTo>
                  <a:lnTo>
                    <a:pt x="3914" y="7739"/>
                  </a:lnTo>
                  <a:lnTo>
                    <a:pt x="3917" y="7736"/>
                  </a:lnTo>
                  <a:lnTo>
                    <a:pt x="3921" y="7732"/>
                  </a:lnTo>
                  <a:lnTo>
                    <a:pt x="3925" y="7728"/>
                  </a:lnTo>
                  <a:lnTo>
                    <a:pt x="3928" y="7724"/>
                  </a:lnTo>
                  <a:lnTo>
                    <a:pt x="3931" y="7720"/>
                  </a:lnTo>
                  <a:lnTo>
                    <a:pt x="3935" y="7715"/>
                  </a:lnTo>
                  <a:lnTo>
                    <a:pt x="3938" y="7710"/>
                  </a:lnTo>
                  <a:lnTo>
                    <a:pt x="3941" y="7705"/>
                  </a:lnTo>
                  <a:lnTo>
                    <a:pt x="3944" y="7700"/>
                  </a:lnTo>
                  <a:lnTo>
                    <a:pt x="3946" y="7696"/>
                  </a:lnTo>
                  <a:lnTo>
                    <a:pt x="3948" y="7691"/>
                  </a:lnTo>
                  <a:lnTo>
                    <a:pt x="3950" y="7686"/>
                  </a:lnTo>
                  <a:lnTo>
                    <a:pt x="3952" y="7681"/>
                  </a:lnTo>
                  <a:lnTo>
                    <a:pt x="3954" y="7676"/>
                  </a:lnTo>
                  <a:lnTo>
                    <a:pt x="3955" y="7671"/>
                  </a:lnTo>
                  <a:lnTo>
                    <a:pt x="3956" y="7666"/>
                  </a:lnTo>
                  <a:lnTo>
                    <a:pt x="3957" y="7661"/>
                  </a:lnTo>
                  <a:lnTo>
                    <a:pt x="3958" y="7655"/>
                  </a:lnTo>
                  <a:lnTo>
                    <a:pt x="3959" y="7650"/>
                  </a:lnTo>
                  <a:lnTo>
                    <a:pt x="3960" y="7644"/>
                  </a:lnTo>
                  <a:lnTo>
                    <a:pt x="3960" y="7639"/>
                  </a:lnTo>
                  <a:lnTo>
                    <a:pt x="3960" y="7631"/>
                  </a:lnTo>
                  <a:lnTo>
                    <a:pt x="3960" y="2369"/>
                  </a:lnTo>
                  <a:lnTo>
                    <a:pt x="3960" y="2361"/>
                  </a:lnTo>
                  <a:lnTo>
                    <a:pt x="3960" y="2356"/>
                  </a:lnTo>
                  <a:lnTo>
                    <a:pt x="3959" y="2350"/>
                  </a:lnTo>
                  <a:lnTo>
                    <a:pt x="3958" y="2345"/>
                  </a:lnTo>
                  <a:lnTo>
                    <a:pt x="3957" y="2339"/>
                  </a:lnTo>
                  <a:lnTo>
                    <a:pt x="3956" y="2334"/>
                  </a:lnTo>
                  <a:lnTo>
                    <a:pt x="3955" y="2329"/>
                  </a:lnTo>
                  <a:lnTo>
                    <a:pt x="3954" y="2324"/>
                  </a:lnTo>
                  <a:lnTo>
                    <a:pt x="3952" y="2319"/>
                  </a:lnTo>
                  <a:lnTo>
                    <a:pt x="3950" y="2314"/>
                  </a:lnTo>
                  <a:lnTo>
                    <a:pt x="3948" y="2309"/>
                  </a:lnTo>
                  <a:lnTo>
                    <a:pt x="3946" y="2304"/>
                  </a:lnTo>
                  <a:lnTo>
                    <a:pt x="3944" y="2300"/>
                  </a:lnTo>
                  <a:lnTo>
                    <a:pt x="3941" y="2295"/>
                  </a:lnTo>
                  <a:lnTo>
                    <a:pt x="3938" y="2290"/>
                  </a:lnTo>
                  <a:lnTo>
                    <a:pt x="3935" y="2285"/>
                  </a:lnTo>
                  <a:lnTo>
                    <a:pt x="3931" y="2280"/>
                  </a:lnTo>
                  <a:lnTo>
                    <a:pt x="3928" y="2276"/>
                  </a:lnTo>
                  <a:lnTo>
                    <a:pt x="3925" y="2272"/>
                  </a:lnTo>
                  <a:lnTo>
                    <a:pt x="3921" y="2268"/>
                  </a:lnTo>
                  <a:lnTo>
                    <a:pt x="3917" y="2264"/>
                  </a:lnTo>
                  <a:lnTo>
                    <a:pt x="3914" y="2261"/>
                  </a:lnTo>
                  <a:lnTo>
                    <a:pt x="3910" y="2257"/>
                  </a:lnTo>
                  <a:lnTo>
                    <a:pt x="3906" y="2254"/>
                  </a:lnTo>
                  <a:lnTo>
                    <a:pt x="3902" y="2251"/>
                  </a:lnTo>
                  <a:lnTo>
                    <a:pt x="3898" y="2248"/>
                  </a:lnTo>
                  <a:lnTo>
                    <a:pt x="3894" y="2246"/>
                  </a:lnTo>
                  <a:lnTo>
                    <a:pt x="3888" y="2242"/>
                  </a:lnTo>
                  <a:lnTo>
                    <a:pt x="3881" y="2238"/>
                  </a:lnTo>
                  <a:lnTo>
                    <a:pt x="3877" y="2236"/>
                  </a:lnTo>
                  <a:lnTo>
                    <a:pt x="3872" y="2234"/>
                  </a:lnTo>
                  <a:lnTo>
                    <a:pt x="3867" y="2232"/>
                  </a:lnTo>
                  <a:lnTo>
                    <a:pt x="3862" y="2230"/>
                  </a:lnTo>
                  <a:lnTo>
                    <a:pt x="3857" y="2228"/>
                  </a:lnTo>
                  <a:lnTo>
                    <a:pt x="3852" y="2227"/>
                  </a:lnTo>
                  <a:lnTo>
                    <a:pt x="3847" y="2226"/>
                  </a:lnTo>
                  <a:lnTo>
                    <a:pt x="3842" y="2225"/>
                  </a:lnTo>
                  <a:lnTo>
                    <a:pt x="3837" y="2224"/>
                  </a:lnTo>
                  <a:lnTo>
                    <a:pt x="3831" y="2223"/>
                  </a:lnTo>
                  <a:lnTo>
                    <a:pt x="3826" y="2222"/>
                  </a:lnTo>
                  <a:lnTo>
                    <a:pt x="3820" y="2222"/>
                  </a:lnTo>
                  <a:lnTo>
                    <a:pt x="3813" y="222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43" name="Google Shape;1843;p16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16</a:t>
            </a:fld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" name="Google Shape;2028;p17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17</a:t>
            </a:fld>
            <a:endParaRPr/>
          </a:p>
        </p:txBody>
      </p:sp>
      <p:grpSp>
        <p:nvGrpSpPr>
          <p:cNvPr id="183" name="Google Shape;1663;p16">
            <a:extLst>
              <a:ext uri="{FF2B5EF4-FFF2-40B4-BE49-F238E27FC236}">
                <a16:creationId xmlns:a16="http://schemas.microsoft.com/office/drawing/2014/main" id="{3D734C2E-4292-4267-AD7B-070AA02505D0}"/>
              </a:ext>
            </a:extLst>
          </p:cNvPr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  <a:solidFill>
            <a:schemeClr val="bg1"/>
          </a:solidFill>
        </p:grpSpPr>
        <p:sp>
          <p:nvSpPr>
            <p:cNvPr id="184" name="Google Shape;1664;p16">
              <a:extLst>
                <a:ext uri="{FF2B5EF4-FFF2-40B4-BE49-F238E27FC236}">
                  <a16:creationId xmlns:a16="http://schemas.microsoft.com/office/drawing/2014/main" id="{1E607888-5AFD-47D7-8FCB-959E1D6E171A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9" y="7503"/>
                  </a:moveTo>
                  <a:lnTo>
                    <a:pt x="7899" y="7523"/>
                  </a:lnTo>
                  <a:lnTo>
                    <a:pt x="7899" y="7543"/>
                  </a:lnTo>
                  <a:lnTo>
                    <a:pt x="7897" y="7563"/>
                  </a:lnTo>
                  <a:lnTo>
                    <a:pt x="7896" y="7583"/>
                  </a:lnTo>
                  <a:lnTo>
                    <a:pt x="7893" y="7603"/>
                  </a:lnTo>
                  <a:lnTo>
                    <a:pt x="7890" y="7623"/>
                  </a:lnTo>
                  <a:lnTo>
                    <a:pt x="7885" y="7642"/>
                  </a:lnTo>
                  <a:lnTo>
                    <a:pt x="7881" y="7662"/>
                  </a:lnTo>
                  <a:lnTo>
                    <a:pt x="7875" y="7681"/>
                  </a:lnTo>
                  <a:lnTo>
                    <a:pt x="7869" y="7700"/>
                  </a:lnTo>
                  <a:lnTo>
                    <a:pt x="7862" y="7719"/>
                  </a:lnTo>
                  <a:lnTo>
                    <a:pt x="7854" y="7737"/>
                  </a:lnTo>
                  <a:lnTo>
                    <a:pt x="7846" y="7756"/>
                  </a:lnTo>
                  <a:lnTo>
                    <a:pt x="7837" y="7773"/>
                  </a:lnTo>
                  <a:lnTo>
                    <a:pt x="7827" y="7791"/>
                  </a:lnTo>
                  <a:lnTo>
                    <a:pt x="7817" y="7808"/>
                  </a:lnTo>
                  <a:lnTo>
                    <a:pt x="7806" y="7825"/>
                  </a:lnTo>
                  <a:lnTo>
                    <a:pt x="7794" y="7842"/>
                  </a:lnTo>
                  <a:lnTo>
                    <a:pt x="7782" y="7858"/>
                  </a:lnTo>
                  <a:lnTo>
                    <a:pt x="7769" y="7873"/>
                  </a:lnTo>
                  <a:lnTo>
                    <a:pt x="7756" y="7888"/>
                  </a:lnTo>
                  <a:lnTo>
                    <a:pt x="7742" y="7903"/>
                  </a:lnTo>
                  <a:lnTo>
                    <a:pt x="7727" y="7917"/>
                  </a:lnTo>
                  <a:lnTo>
                    <a:pt x="7712" y="7930"/>
                  </a:lnTo>
                  <a:lnTo>
                    <a:pt x="7697" y="7943"/>
                  </a:lnTo>
                  <a:lnTo>
                    <a:pt x="7681" y="7955"/>
                  </a:lnTo>
                  <a:lnTo>
                    <a:pt x="7664" y="7967"/>
                  </a:lnTo>
                  <a:lnTo>
                    <a:pt x="7647" y="7978"/>
                  </a:lnTo>
                  <a:lnTo>
                    <a:pt x="7630" y="7988"/>
                  </a:lnTo>
                  <a:lnTo>
                    <a:pt x="7612" y="7998"/>
                  </a:lnTo>
                  <a:lnTo>
                    <a:pt x="7595" y="8007"/>
                  </a:lnTo>
                  <a:lnTo>
                    <a:pt x="7576" y="8015"/>
                  </a:lnTo>
                  <a:lnTo>
                    <a:pt x="7558" y="8023"/>
                  </a:lnTo>
                  <a:lnTo>
                    <a:pt x="7539" y="8030"/>
                  </a:lnTo>
                  <a:lnTo>
                    <a:pt x="7520" y="8036"/>
                  </a:lnTo>
                  <a:lnTo>
                    <a:pt x="7501" y="8042"/>
                  </a:lnTo>
                  <a:lnTo>
                    <a:pt x="7481" y="8046"/>
                  </a:lnTo>
                  <a:lnTo>
                    <a:pt x="7462" y="8051"/>
                  </a:lnTo>
                  <a:lnTo>
                    <a:pt x="7442" y="8054"/>
                  </a:lnTo>
                  <a:lnTo>
                    <a:pt x="7422" y="8057"/>
                  </a:lnTo>
                  <a:lnTo>
                    <a:pt x="7402" y="8058"/>
                  </a:lnTo>
                  <a:lnTo>
                    <a:pt x="7382" y="8060"/>
                  </a:lnTo>
                  <a:lnTo>
                    <a:pt x="7362" y="8060"/>
                  </a:lnTo>
                  <a:lnTo>
                    <a:pt x="7342" y="8060"/>
                  </a:lnTo>
                  <a:lnTo>
                    <a:pt x="7322" y="8058"/>
                  </a:lnTo>
                  <a:lnTo>
                    <a:pt x="7302" y="8057"/>
                  </a:lnTo>
                  <a:lnTo>
                    <a:pt x="7282" y="8054"/>
                  </a:lnTo>
                  <a:lnTo>
                    <a:pt x="7262" y="8051"/>
                  </a:lnTo>
                  <a:lnTo>
                    <a:pt x="7242" y="8046"/>
                  </a:lnTo>
                  <a:lnTo>
                    <a:pt x="7223" y="8042"/>
                  </a:lnTo>
                  <a:lnTo>
                    <a:pt x="7204" y="8036"/>
                  </a:lnTo>
                  <a:lnTo>
                    <a:pt x="7185" y="8030"/>
                  </a:lnTo>
                  <a:lnTo>
                    <a:pt x="7166" y="8023"/>
                  </a:lnTo>
                  <a:lnTo>
                    <a:pt x="7147" y="8015"/>
                  </a:lnTo>
                  <a:lnTo>
                    <a:pt x="7129" y="8007"/>
                  </a:lnTo>
                  <a:lnTo>
                    <a:pt x="7111" y="7998"/>
                  </a:lnTo>
                  <a:lnTo>
                    <a:pt x="7093" y="7988"/>
                  </a:lnTo>
                  <a:lnTo>
                    <a:pt x="7076" y="7978"/>
                  </a:lnTo>
                  <a:lnTo>
                    <a:pt x="7059" y="7967"/>
                  </a:lnTo>
                  <a:lnTo>
                    <a:pt x="7043" y="7955"/>
                  </a:lnTo>
                  <a:lnTo>
                    <a:pt x="7027" y="7943"/>
                  </a:lnTo>
                  <a:lnTo>
                    <a:pt x="7012" y="7930"/>
                  </a:lnTo>
                  <a:lnTo>
                    <a:pt x="6997" y="7917"/>
                  </a:lnTo>
                  <a:lnTo>
                    <a:pt x="6982" y="7903"/>
                  </a:lnTo>
                  <a:lnTo>
                    <a:pt x="6968" y="7888"/>
                  </a:lnTo>
                  <a:lnTo>
                    <a:pt x="6955" y="7873"/>
                  </a:lnTo>
                  <a:lnTo>
                    <a:pt x="6942" y="7858"/>
                  </a:lnTo>
                  <a:lnTo>
                    <a:pt x="6930" y="7842"/>
                  </a:lnTo>
                  <a:lnTo>
                    <a:pt x="6918" y="7825"/>
                  </a:lnTo>
                  <a:lnTo>
                    <a:pt x="6907" y="7808"/>
                  </a:lnTo>
                  <a:lnTo>
                    <a:pt x="6897" y="7791"/>
                  </a:lnTo>
                  <a:lnTo>
                    <a:pt x="6887" y="7773"/>
                  </a:lnTo>
                  <a:lnTo>
                    <a:pt x="6878" y="7756"/>
                  </a:lnTo>
                  <a:lnTo>
                    <a:pt x="6870" y="7737"/>
                  </a:lnTo>
                  <a:lnTo>
                    <a:pt x="6862" y="7719"/>
                  </a:lnTo>
                  <a:lnTo>
                    <a:pt x="6855" y="7700"/>
                  </a:lnTo>
                  <a:lnTo>
                    <a:pt x="6849" y="7681"/>
                  </a:lnTo>
                  <a:lnTo>
                    <a:pt x="6843" y="7662"/>
                  </a:lnTo>
                  <a:lnTo>
                    <a:pt x="6839" y="7642"/>
                  </a:lnTo>
                  <a:lnTo>
                    <a:pt x="6834" y="7623"/>
                  </a:lnTo>
                  <a:lnTo>
                    <a:pt x="6831" y="7603"/>
                  </a:lnTo>
                  <a:lnTo>
                    <a:pt x="6828" y="7583"/>
                  </a:lnTo>
                  <a:lnTo>
                    <a:pt x="6827" y="7563"/>
                  </a:lnTo>
                  <a:lnTo>
                    <a:pt x="6825" y="7543"/>
                  </a:lnTo>
                  <a:lnTo>
                    <a:pt x="6825" y="7523"/>
                  </a:lnTo>
                  <a:lnTo>
                    <a:pt x="6825" y="7503"/>
                  </a:lnTo>
                  <a:lnTo>
                    <a:pt x="6827" y="7483"/>
                  </a:lnTo>
                  <a:lnTo>
                    <a:pt x="6828" y="7463"/>
                  </a:lnTo>
                  <a:lnTo>
                    <a:pt x="6831" y="7443"/>
                  </a:lnTo>
                  <a:lnTo>
                    <a:pt x="6834" y="7423"/>
                  </a:lnTo>
                  <a:lnTo>
                    <a:pt x="6839" y="7403"/>
                  </a:lnTo>
                  <a:lnTo>
                    <a:pt x="6843" y="7384"/>
                  </a:lnTo>
                  <a:lnTo>
                    <a:pt x="6849" y="7365"/>
                  </a:lnTo>
                  <a:lnTo>
                    <a:pt x="6855" y="7346"/>
                  </a:lnTo>
                  <a:lnTo>
                    <a:pt x="6862" y="7327"/>
                  </a:lnTo>
                  <a:lnTo>
                    <a:pt x="6870" y="7308"/>
                  </a:lnTo>
                  <a:lnTo>
                    <a:pt x="6878" y="7290"/>
                  </a:lnTo>
                  <a:lnTo>
                    <a:pt x="6887" y="7272"/>
                  </a:lnTo>
                  <a:lnTo>
                    <a:pt x="6897" y="7254"/>
                  </a:lnTo>
                  <a:lnTo>
                    <a:pt x="6907" y="7237"/>
                  </a:lnTo>
                  <a:lnTo>
                    <a:pt x="6918" y="7220"/>
                  </a:lnTo>
                  <a:lnTo>
                    <a:pt x="6930" y="7204"/>
                  </a:lnTo>
                  <a:lnTo>
                    <a:pt x="6942" y="7188"/>
                  </a:lnTo>
                  <a:lnTo>
                    <a:pt x="6955" y="7173"/>
                  </a:lnTo>
                  <a:lnTo>
                    <a:pt x="6968" y="7158"/>
                  </a:lnTo>
                  <a:lnTo>
                    <a:pt x="6982" y="7143"/>
                  </a:lnTo>
                  <a:lnTo>
                    <a:pt x="6997" y="7129"/>
                  </a:lnTo>
                  <a:lnTo>
                    <a:pt x="7012" y="7116"/>
                  </a:lnTo>
                  <a:lnTo>
                    <a:pt x="7027" y="7103"/>
                  </a:lnTo>
                  <a:lnTo>
                    <a:pt x="7043" y="7091"/>
                  </a:lnTo>
                  <a:lnTo>
                    <a:pt x="7059" y="7079"/>
                  </a:lnTo>
                  <a:lnTo>
                    <a:pt x="7076" y="7068"/>
                  </a:lnTo>
                  <a:lnTo>
                    <a:pt x="7093" y="7058"/>
                  </a:lnTo>
                  <a:lnTo>
                    <a:pt x="7111" y="7048"/>
                  </a:lnTo>
                  <a:lnTo>
                    <a:pt x="7129" y="7039"/>
                  </a:lnTo>
                  <a:lnTo>
                    <a:pt x="7147" y="7031"/>
                  </a:lnTo>
                  <a:lnTo>
                    <a:pt x="7166" y="7023"/>
                  </a:lnTo>
                  <a:lnTo>
                    <a:pt x="7185" y="7016"/>
                  </a:lnTo>
                  <a:lnTo>
                    <a:pt x="7204" y="7010"/>
                  </a:lnTo>
                  <a:lnTo>
                    <a:pt x="7223" y="7004"/>
                  </a:lnTo>
                  <a:lnTo>
                    <a:pt x="7242" y="7000"/>
                  </a:lnTo>
                  <a:lnTo>
                    <a:pt x="7262" y="6995"/>
                  </a:lnTo>
                  <a:lnTo>
                    <a:pt x="7282" y="6992"/>
                  </a:lnTo>
                  <a:lnTo>
                    <a:pt x="7302" y="6989"/>
                  </a:lnTo>
                  <a:lnTo>
                    <a:pt x="7322" y="6988"/>
                  </a:lnTo>
                  <a:lnTo>
                    <a:pt x="7342" y="6986"/>
                  </a:lnTo>
                  <a:lnTo>
                    <a:pt x="7362" y="6986"/>
                  </a:lnTo>
                  <a:lnTo>
                    <a:pt x="7382" y="6986"/>
                  </a:lnTo>
                  <a:lnTo>
                    <a:pt x="7402" y="6988"/>
                  </a:lnTo>
                  <a:lnTo>
                    <a:pt x="7422" y="6989"/>
                  </a:lnTo>
                  <a:lnTo>
                    <a:pt x="7442" y="6992"/>
                  </a:lnTo>
                  <a:lnTo>
                    <a:pt x="7462" y="6995"/>
                  </a:lnTo>
                  <a:lnTo>
                    <a:pt x="7481" y="7000"/>
                  </a:lnTo>
                  <a:lnTo>
                    <a:pt x="7501" y="7004"/>
                  </a:lnTo>
                  <a:lnTo>
                    <a:pt x="7520" y="7010"/>
                  </a:lnTo>
                  <a:lnTo>
                    <a:pt x="7539" y="7016"/>
                  </a:lnTo>
                  <a:lnTo>
                    <a:pt x="7558" y="7023"/>
                  </a:lnTo>
                  <a:lnTo>
                    <a:pt x="7576" y="7031"/>
                  </a:lnTo>
                  <a:lnTo>
                    <a:pt x="7595" y="7039"/>
                  </a:lnTo>
                  <a:lnTo>
                    <a:pt x="7612" y="7048"/>
                  </a:lnTo>
                  <a:lnTo>
                    <a:pt x="7630" y="7058"/>
                  </a:lnTo>
                  <a:lnTo>
                    <a:pt x="7647" y="7068"/>
                  </a:lnTo>
                  <a:lnTo>
                    <a:pt x="7664" y="7079"/>
                  </a:lnTo>
                  <a:lnTo>
                    <a:pt x="7681" y="7091"/>
                  </a:lnTo>
                  <a:lnTo>
                    <a:pt x="7697" y="7103"/>
                  </a:lnTo>
                  <a:lnTo>
                    <a:pt x="7712" y="7116"/>
                  </a:lnTo>
                  <a:lnTo>
                    <a:pt x="7727" y="7129"/>
                  </a:lnTo>
                  <a:lnTo>
                    <a:pt x="7742" y="7143"/>
                  </a:lnTo>
                  <a:lnTo>
                    <a:pt x="7756" y="7158"/>
                  </a:lnTo>
                  <a:lnTo>
                    <a:pt x="7769" y="7173"/>
                  </a:lnTo>
                  <a:lnTo>
                    <a:pt x="7782" y="7188"/>
                  </a:lnTo>
                  <a:lnTo>
                    <a:pt x="7794" y="7204"/>
                  </a:lnTo>
                  <a:lnTo>
                    <a:pt x="7806" y="7220"/>
                  </a:lnTo>
                  <a:lnTo>
                    <a:pt x="7817" y="7237"/>
                  </a:lnTo>
                  <a:lnTo>
                    <a:pt x="7827" y="7254"/>
                  </a:lnTo>
                  <a:lnTo>
                    <a:pt x="7837" y="7272"/>
                  </a:lnTo>
                  <a:lnTo>
                    <a:pt x="7846" y="7290"/>
                  </a:lnTo>
                  <a:lnTo>
                    <a:pt x="7854" y="7308"/>
                  </a:lnTo>
                  <a:lnTo>
                    <a:pt x="7862" y="7327"/>
                  </a:lnTo>
                  <a:lnTo>
                    <a:pt x="7869" y="7346"/>
                  </a:lnTo>
                  <a:lnTo>
                    <a:pt x="7875" y="7365"/>
                  </a:lnTo>
                  <a:lnTo>
                    <a:pt x="7881" y="7384"/>
                  </a:lnTo>
                  <a:lnTo>
                    <a:pt x="7885" y="7403"/>
                  </a:lnTo>
                  <a:lnTo>
                    <a:pt x="7890" y="7423"/>
                  </a:lnTo>
                  <a:lnTo>
                    <a:pt x="7893" y="7443"/>
                  </a:lnTo>
                  <a:lnTo>
                    <a:pt x="7896" y="7463"/>
                  </a:lnTo>
                  <a:lnTo>
                    <a:pt x="7897" y="7483"/>
                  </a:lnTo>
                  <a:lnTo>
                    <a:pt x="7899" y="7503"/>
                  </a:lnTo>
                  <a:close/>
                  <a:moveTo>
                    <a:pt x="4463" y="7503"/>
                  </a:moveTo>
                  <a:lnTo>
                    <a:pt x="4463" y="7523"/>
                  </a:lnTo>
                  <a:lnTo>
                    <a:pt x="4463" y="7543"/>
                  </a:lnTo>
                  <a:lnTo>
                    <a:pt x="4461" y="7563"/>
                  </a:lnTo>
                  <a:lnTo>
                    <a:pt x="4460" y="7583"/>
                  </a:lnTo>
                  <a:lnTo>
                    <a:pt x="4457" y="7603"/>
                  </a:lnTo>
                  <a:lnTo>
                    <a:pt x="4454" y="7623"/>
                  </a:lnTo>
                  <a:lnTo>
                    <a:pt x="4449" y="7642"/>
                  </a:lnTo>
                  <a:lnTo>
                    <a:pt x="4445" y="7662"/>
                  </a:lnTo>
                  <a:lnTo>
                    <a:pt x="4439" y="7681"/>
                  </a:lnTo>
                  <a:lnTo>
                    <a:pt x="4433" y="7700"/>
                  </a:lnTo>
                  <a:lnTo>
                    <a:pt x="4426" y="7719"/>
                  </a:lnTo>
                  <a:lnTo>
                    <a:pt x="4418" y="7737"/>
                  </a:lnTo>
                  <a:lnTo>
                    <a:pt x="4410" y="7756"/>
                  </a:lnTo>
                  <a:lnTo>
                    <a:pt x="4401" y="7773"/>
                  </a:lnTo>
                  <a:lnTo>
                    <a:pt x="4391" y="7791"/>
                  </a:lnTo>
                  <a:lnTo>
                    <a:pt x="4381" y="7808"/>
                  </a:lnTo>
                  <a:lnTo>
                    <a:pt x="4370" y="7825"/>
                  </a:lnTo>
                  <a:lnTo>
                    <a:pt x="4358" y="7842"/>
                  </a:lnTo>
                  <a:lnTo>
                    <a:pt x="4346" y="7858"/>
                  </a:lnTo>
                  <a:lnTo>
                    <a:pt x="4333" y="7873"/>
                  </a:lnTo>
                  <a:lnTo>
                    <a:pt x="4320" y="7888"/>
                  </a:lnTo>
                  <a:lnTo>
                    <a:pt x="4306" y="7903"/>
                  </a:lnTo>
                  <a:lnTo>
                    <a:pt x="4291" y="7917"/>
                  </a:lnTo>
                  <a:lnTo>
                    <a:pt x="4276" y="7930"/>
                  </a:lnTo>
                  <a:lnTo>
                    <a:pt x="4261" y="7943"/>
                  </a:lnTo>
                  <a:lnTo>
                    <a:pt x="4245" y="7955"/>
                  </a:lnTo>
                  <a:lnTo>
                    <a:pt x="4229" y="7967"/>
                  </a:lnTo>
                  <a:lnTo>
                    <a:pt x="4212" y="7978"/>
                  </a:lnTo>
                  <a:lnTo>
                    <a:pt x="4195" y="7988"/>
                  </a:lnTo>
                  <a:lnTo>
                    <a:pt x="4177" y="7998"/>
                  </a:lnTo>
                  <a:lnTo>
                    <a:pt x="4159" y="8007"/>
                  </a:lnTo>
                  <a:lnTo>
                    <a:pt x="4141" y="8015"/>
                  </a:lnTo>
                  <a:lnTo>
                    <a:pt x="4122" y="8023"/>
                  </a:lnTo>
                  <a:lnTo>
                    <a:pt x="4104" y="8030"/>
                  </a:lnTo>
                  <a:lnTo>
                    <a:pt x="4085" y="8036"/>
                  </a:lnTo>
                  <a:lnTo>
                    <a:pt x="4065" y="8042"/>
                  </a:lnTo>
                  <a:lnTo>
                    <a:pt x="4046" y="8046"/>
                  </a:lnTo>
                  <a:lnTo>
                    <a:pt x="4026" y="8051"/>
                  </a:lnTo>
                  <a:lnTo>
                    <a:pt x="4007" y="8054"/>
                  </a:lnTo>
                  <a:lnTo>
                    <a:pt x="3987" y="8057"/>
                  </a:lnTo>
                  <a:lnTo>
                    <a:pt x="3967" y="8058"/>
                  </a:lnTo>
                  <a:lnTo>
                    <a:pt x="3946" y="8060"/>
                  </a:lnTo>
                  <a:lnTo>
                    <a:pt x="3926" y="8060"/>
                  </a:lnTo>
                  <a:lnTo>
                    <a:pt x="3906" y="8060"/>
                  </a:lnTo>
                  <a:lnTo>
                    <a:pt x="3886" y="8058"/>
                  </a:lnTo>
                  <a:lnTo>
                    <a:pt x="3866" y="8057"/>
                  </a:lnTo>
                  <a:lnTo>
                    <a:pt x="3846" y="8054"/>
                  </a:lnTo>
                  <a:lnTo>
                    <a:pt x="3826" y="8051"/>
                  </a:lnTo>
                  <a:lnTo>
                    <a:pt x="3807" y="8046"/>
                  </a:lnTo>
                  <a:lnTo>
                    <a:pt x="3787" y="8042"/>
                  </a:lnTo>
                  <a:lnTo>
                    <a:pt x="3768" y="8036"/>
                  </a:lnTo>
                  <a:lnTo>
                    <a:pt x="3749" y="8030"/>
                  </a:lnTo>
                  <a:lnTo>
                    <a:pt x="3731" y="8023"/>
                  </a:lnTo>
                  <a:lnTo>
                    <a:pt x="3712" y="8015"/>
                  </a:lnTo>
                  <a:lnTo>
                    <a:pt x="3694" y="8007"/>
                  </a:lnTo>
                  <a:lnTo>
                    <a:pt x="3676" y="7998"/>
                  </a:lnTo>
                  <a:lnTo>
                    <a:pt x="3658" y="7988"/>
                  </a:lnTo>
                  <a:lnTo>
                    <a:pt x="3641" y="7978"/>
                  </a:lnTo>
                  <a:lnTo>
                    <a:pt x="3624" y="7967"/>
                  </a:lnTo>
                  <a:lnTo>
                    <a:pt x="3607" y="7955"/>
                  </a:lnTo>
                  <a:lnTo>
                    <a:pt x="3592" y="7943"/>
                  </a:lnTo>
                  <a:lnTo>
                    <a:pt x="3576" y="7930"/>
                  </a:lnTo>
                  <a:lnTo>
                    <a:pt x="3561" y="7917"/>
                  </a:lnTo>
                  <a:lnTo>
                    <a:pt x="3547" y="7903"/>
                  </a:lnTo>
                  <a:lnTo>
                    <a:pt x="3533" y="7888"/>
                  </a:lnTo>
                  <a:lnTo>
                    <a:pt x="3520" y="7873"/>
                  </a:lnTo>
                  <a:lnTo>
                    <a:pt x="3507" y="7858"/>
                  </a:lnTo>
                  <a:lnTo>
                    <a:pt x="3495" y="7842"/>
                  </a:lnTo>
                  <a:lnTo>
                    <a:pt x="3483" y="7825"/>
                  </a:lnTo>
                  <a:lnTo>
                    <a:pt x="3472" y="7808"/>
                  </a:lnTo>
                  <a:lnTo>
                    <a:pt x="3462" y="7791"/>
                  </a:lnTo>
                  <a:lnTo>
                    <a:pt x="3452" y="7773"/>
                  </a:lnTo>
                  <a:lnTo>
                    <a:pt x="3443" y="7756"/>
                  </a:lnTo>
                  <a:lnTo>
                    <a:pt x="3435" y="7737"/>
                  </a:lnTo>
                  <a:lnTo>
                    <a:pt x="3427" y="7719"/>
                  </a:lnTo>
                  <a:lnTo>
                    <a:pt x="3420" y="7700"/>
                  </a:lnTo>
                  <a:lnTo>
                    <a:pt x="3414" y="7681"/>
                  </a:lnTo>
                  <a:lnTo>
                    <a:pt x="3408" y="7662"/>
                  </a:lnTo>
                  <a:lnTo>
                    <a:pt x="3404" y="7642"/>
                  </a:lnTo>
                  <a:lnTo>
                    <a:pt x="3399" y="7623"/>
                  </a:lnTo>
                  <a:lnTo>
                    <a:pt x="3396" y="7603"/>
                  </a:lnTo>
                  <a:lnTo>
                    <a:pt x="3393" y="7583"/>
                  </a:lnTo>
                  <a:lnTo>
                    <a:pt x="3392" y="7563"/>
                  </a:lnTo>
                  <a:lnTo>
                    <a:pt x="3390" y="7543"/>
                  </a:lnTo>
                  <a:lnTo>
                    <a:pt x="3390" y="7523"/>
                  </a:lnTo>
                  <a:lnTo>
                    <a:pt x="3390" y="7503"/>
                  </a:lnTo>
                  <a:lnTo>
                    <a:pt x="3392" y="7483"/>
                  </a:lnTo>
                  <a:lnTo>
                    <a:pt x="3393" y="7463"/>
                  </a:lnTo>
                  <a:lnTo>
                    <a:pt x="3396" y="7443"/>
                  </a:lnTo>
                  <a:lnTo>
                    <a:pt x="3399" y="7423"/>
                  </a:lnTo>
                  <a:lnTo>
                    <a:pt x="3404" y="7403"/>
                  </a:lnTo>
                  <a:lnTo>
                    <a:pt x="3408" y="7384"/>
                  </a:lnTo>
                  <a:lnTo>
                    <a:pt x="3414" y="7365"/>
                  </a:lnTo>
                  <a:lnTo>
                    <a:pt x="3420" y="7346"/>
                  </a:lnTo>
                  <a:lnTo>
                    <a:pt x="3427" y="7327"/>
                  </a:lnTo>
                  <a:lnTo>
                    <a:pt x="3435" y="7308"/>
                  </a:lnTo>
                  <a:lnTo>
                    <a:pt x="3443" y="7290"/>
                  </a:lnTo>
                  <a:lnTo>
                    <a:pt x="3452" y="7272"/>
                  </a:lnTo>
                  <a:lnTo>
                    <a:pt x="3462" y="7254"/>
                  </a:lnTo>
                  <a:lnTo>
                    <a:pt x="3472" y="7237"/>
                  </a:lnTo>
                  <a:lnTo>
                    <a:pt x="3483" y="7220"/>
                  </a:lnTo>
                  <a:lnTo>
                    <a:pt x="3495" y="7204"/>
                  </a:lnTo>
                  <a:lnTo>
                    <a:pt x="3507" y="7188"/>
                  </a:lnTo>
                  <a:lnTo>
                    <a:pt x="3520" y="7173"/>
                  </a:lnTo>
                  <a:lnTo>
                    <a:pt x="3533" y="7158"/>
                  </a:lnTo>
                  <a:lnTo>
                    <a:pt x="3547" y="7143"/>
                  </a:lnTo>
                  <a:lnTo>
                    <a:pt x="3561" y="7129"/>
                  </a:lnTo>
                  <a:lnTo>
                    <a:pt x="3576" y="7116"/>
                  </a:lnTo>
                  <a:lnTo>
                    <a:pt x="3592" y="7103"/>
                  </a:lnTo>
                  <a:lnTo>
                    <a:pt x="3607" y="7091"/>
                  </a:lnTo>
                  <a:lnTo>
                    <a:pt x="3624" y="7079"/>
                  </a:lnTo>
                  <a:lnTo>
                    <a:pt x="3641" y="7068"/>
                  </a:lnTo>
                  <a:lnTo>
                    <a:pt x="3658" y="7058"/>
                  </a:lnTo>
                  <a:lnTo>
                    <a:pt x="3676" y="7048"/>
                  </a:lnTo>
                  <a:lnTo>
                    <a:pt x="3694" y="7039"/>
                  </a:lnTo>
                  <a:lnTo>
                    <a:pt x="3712" y="7031"/>
                  </a:lnTo>
                  <a:lnTo>
                    <a:pt x="3731" y="7023"/>
                  </a:lnTo>
                  <a:lnTo>
                    <a:pt x="3749" y="7016"/>
                  </a:lnTo>
                  <a:lnTo>
                    <a:pt x="3768" y="7010"/>
                  </a:lnTo>
                  <a:lnTo>
                    <a:pt x="3788" y="7004"/>
                  </a:lnTo>
                  <a:lnTo>
                    <a:pt x="3807" y="7000"/>
                  </a:lnTo>
                  <a:lnTo>
                    <a:pt x="3826" y="6995"/>
                  </a:lnTo>
                  <a:lnTo>
                    <a:pt x="3846" y="6992"/>
                  </a:lnTo>
                  <a:lnTo>
                    <a:pt x="3866" y="6989"/>
                  </a:lnTo>
                  <a:lnTo>
                    <a:pt x="3886" y="6988"/>
                  </a:lnTo>
                  <a:lnTo>
                    <a:pt x="3906" y="6986"/>
                  </a:lnTo>
                  <a:lnTo>
                    <a:pt x="3926" y="6986"/>
                  </a:lnTo>
                  <a:lnTo>
                    <a:pt x="3946" y="6986"/>
                  </a:lnTo>
                  <a:lnTo>
                    <a:pt x="3967" y="6988"/>
                  </a:lnTo>
                  <a:lnTo>
                    <a:pt x="3987" y="6989"/>
                  </a:lnTo>
                  <a:lnTo>
                    <a:pt x="4007" y="6992"/>
                  </a:lnTo>
                  <a:lnTo>
                    <a:pt x="4026" y="6995"/>
                  </a:lnTo>
                  <a:lnTo>
                    <a:pt x="4046" y="7000"/>
                  </a:lnTo>
                  <a:lnTo>
                    <a:pt x="4065" y="7004"/>
                  </a:lnTo>
                  <a:lnTo>
                    <a:pt x="4085" y="7010"/>
                  </a:lnTo>
                  <a:lnTo>
                    <a:pt x="4104" y="7016"/>
                  </a:lnTo>
                  <a:lnTo>
                    <a:pt x="4122" y="7023"/>
                  </a:lnTo>
                  <a:lnTo>
                    <a:pt x="4141" y="7031"/>
                  </a:lnTo>
                  <a:lnTo>
                    <a:pt x="4159" y="7039"/>
                  </a:lnTo>
                  <a:lnTo>
                    <a:pt x="4177" y="7048"/>
                  </a:lnTo>
                  <a:lnTo>
                    <a:pt x="4195" y="7058"/>
                  </a:lnTo>
                  <a:lnTo>
                    <a:pt x="4212" y="7068"/>
                  </a:lnTo>
                  <a:lnTo>
                    <a:pt x="4229" y="7079"/>
                  </a:lnTo>
                  <a:lnTo>
                    <a:pt x="4245" y="7091"/>
                  </a:lnTo>
                  <a:lnTo>
                    <a:pt x="4261" y="7103"/>
                  </a:lnTo>
                  <a:lnTo>
                    <a:pt x="4276" y="7116"/>
                  </a:lnTo>
                  <a:lnTo>
                    <a:pt x="4291" y="7129"/>
                  </a:lnTo>
                  <a:lnTo>
                    <a:pt x="4306" y="7143"/>
                  </a:lnTo>
                  <a:lnTo>
                    <a:pt x="4320" y="7158"/>
                  </a:lnTo>
                  <a:lnTo>
                    <a:pt x="4333" y="7173"/>
                  </a:lnTo>
                  <a:lnTo>
                    <a:pt x="4346" y="7188"/>
                  </a:lnTo>
                  <a:lnTo>
                    <a:pt x="4358" y="7204"/>
                  </a:lnTo>
                  <a:lnTo>
                    <a:pt x="4370" y="7220"/>
                  </a:lnTo>
                  <a:lnTo>
                    <a:pt x="4381" y="7237"/>
                  </a:lnTo>
                  <a:lnTo>
                    <a:pt x="4391" y="7254"/>
                  </a:lnTo>
                  <a:lnTo>
                    <a:pt x="4401" y="7272"/>
                  </a:lnTo>
                  <a:lnTo>
                    <a:pt x="4410" y="7290"/>
                  </a:lnTo>
                  <a:lnTo>
                    <a:pt x="4418" y="7308"/>
                  </a:lnTo>
                  <a:lnTo>
                    <a:pt x="4426" y="7327"/>
                  </a:lnTo>
                  <a:lnTo>
                    <a:pt x="4433" y="7346"/>
                  </a:lnTo>
                  <a:lnTo>
                    <a:pt x="4439" y="7365"/>
                  </a:lnTo>
                  <a:lnTo>
                    <a:pt x="4445" y="7384"/>
                  </a:lnTo>
                  <a:lnTo>
                    <a:pt x="4449" y="7403"/>
                  </a:lnTo>
                  <a:lnTo>
                    <a:pt x="4454" y="7423"/>
                  </a:lnTo>
                  <a:lnTo>
                    <a:pt x="4457" y="7443"/>
                  </a:lnTo>
                  <a:lnTo>
                    <a:pt x="4460" y="7463"/>
                  </a:lnTo>
                  <a:lnTo>
                    <a:pt x="4461" y="7483"/>
                  </a:lnTo>
                  <a:lnTo>
                    <a:pt x="4463" y="75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665;p16">
              <a:extLst>
                <a:ext uri="{FF2B5EF4-FFF2-40B4-BE49-F238E27FC236}">
                  <a16:creationId xmlns:a16="http://schemas.microsoft.com/office/drawing/2014/main" id="{2350D49E-5A66-451A-AF10-A03F197181BC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47" y="6078"/>
                  </a:moveTo>
                  <a:lnTo>
                    <a:pt x="2226" y="2190"/>
                  </a:lnTo>
                  <a:lnTo>
                    <a:pt x="1350" y="2190"/>
                  </a:lnTo>
                  <a:lnTo>
                    <a:pt x="1317" y="2188"/>
                  </a:lnTo>
                  <a:lnTo>
                    <a:pt x="1285" y="2181"/>
                  </a:lnTo>
                  <a:lnTo>
                    <a:pt x="1254" y="2171"/>
                  </a:lnTo>
                  <a:lnTo>
                    <a:pt x="1225" y="2157"/>
                  </a:lnTo>
                  <a:lnTo>
                    <a:pt x="1198" y="2138"/>
                  </a:lnTo>
                  <a:lnTo>
                    <a:pt x="1173" y="2117"/>
                  </a:lnTo>
                  <a:lnTo>
                    <a:pt x="1152" y="2092"/>
                  </a:lnTo>
                  <a:lnTo>
                    <a:pt x="1133" y="2065"/>
                  </a:lnTo>
                  <a:lnTo>
                    <a:pt x="1119" y="2036"/>
                  </a:lnTo>
                  <a:lnTo>
                    <a:pt x="1109" y="2005"/>
                  </a:lnTo>
                  <a:lnTo>
                    <a:pt x="1102" y="1973"/>
                  </a:lnTo>
                  <a:lnTo>
                    <a:pt x="1100" y="1940"/>
                  </a:lnTo>
                  <a:lnTo>
                    <a:pt x="1102" y="1907"/>
                  </a:lnTo>
                  <a:lnTo>
                    <a:pt x="1109" y="1875"/>
                  </a:lnTo>
                  <a:lnTo>
                    <a:pt x="1119" y="1844"/>
                  </a:lnTo>
                  <a:lnTo>
                    <a:pt x="1133" y="1815"/>
                  </a:lnTo>
                  <a:lnTo>
                    <a:pt x="1152" y="1788"/>
                  </a:lnTo>
                  <a:lnTo>
                    <a:pt x="1173" y="1763"/>
                  </a:lnTo>
                  <a:lnTo>
                    <a:pt x="1198" y="1742"/>
                  </a:lnTo>
                  <a:lnTo>
                    <a:pt x="1225" y="1723"/>
                  </a:lnTo>
                  <a:lnTo>
                    <a:pt x="1254" y="1709"/>
                  </a:lnTo>
                  <a:lnTo>
                    <a:pt x="1285" y="1699"/>
                  </a:lnTo>
                  <a:lnTo>
                    <a:pt x="1317" y="1692"/>
                  </a:lnTo>
                  <a:lnTo>
                    <a:pt x="1350" y="1690"/>
                  </a:lnTo>
                  <a:lnTo>
                    <a:pt x="2424" y="1690"/>
                  </a:lnTo>
                  <a:lnTo>
                    <a:pt x="2457" y="1692"/>
                  </a:lnTo>
                  <a:lnTo>
                    <a:pt x="2490" y="1699"/>
                  </a:lnTo>
                  <a:lnTo>
                    <a:pt x="2522" y="1710"/>
                  </a:lnTo>
                  <a:lnTo>
                    <a:pt x="2552" y="1725"/>
                  </a:lnTo>
                  <a:lnTo>
                    <a:pt x="2579" y="1744"/>
                  </a:lnTo>
                  <a:lnTo>
                    <a:pt x="2604" y="1766"/>
                  </a:lnTo>
                  <a:lnTo>
                    <a:pt x="2625" y="1792"/>
                  </a:lnTo>
                  <a:lnTo>
                    <a:pt x="2643" y="1820"/>
                  </a:lnTo>
                  <a:lnTo>
                    <a:pt x="2657" y="1850"/>
                  </a:lnTo>
                  <a:lnTo>
                    <a:pt x="2667" y="1882"/>
                  </a:lnTo>
                  <a:lnTo>
                    <a:pt x="2927" y="2979"/>
                  </a:lnTo>
                  <a:lnTo>
                    <a:pt x="8650" y="2979"/>
                  </a:lnTo>
                  <a:lnTo>
                    <a:pt x="8683" y="2981"/>
                  </a:lnTo>
                  <a:lnTo>
                    <a:pt x="8716" y="2988"/>
                  </a:lnTo>
                  <a:lnTo>
                    <a:pt x="8747" y="2999"/>
                  </a:lnTo>
                  <a:lnTo>
                    <a:pt x="8777" y="3014"/>
                  </a:lnTo>
                  <a:lnTo>
                    <a:pt x="8805" y="3033"/>
                  </a:lnTo>
                  <a:lnTo>
                    <a:pt x="8830" y="3055"/>
                  </a:lnTo>
                  <a:lnTo>
                    <a:pt x="8851" y="3080"/>
                  </a:lnTo>
                  <a:lnTo>
                    <a:pt x="8869" y="3109"/>
                  </a:lnTo>
                  <a:lnTo>
                    <a:pt x="8883" y="3139"/>
                  </a:lnTo>
                  <a:lnTo>
                    <a:pt x="8893" y="3171"/>
                  </a:lnTo>
                  <a:lnTo>
                    <a:pt x="8899" y="3204"/>
                  </a:lnTo>
                  <a:lnTo>
                    <a:pt x="8900" y="3237"/>
                  </a:lnTo>
                  <a:lnTo>
                    <a:pt x="8897" y="3270"/>
                  </a:lnTo>
                  <a:lnTo>
                    <a:pt x="8889" y="3303"/>
                  </a:lnTo>
                  <a:lnTo>
                    <a:pt x="8030" y="6094"/>
                  </a:lnTo>
                  <a:lnTo>
                    <a:pt x="8019" y="6123"/>
                  </a:lnTo>
                  <a:lnTo>
                    <a:pt x="8004" y="6151"/>
                  </a:lnTo>
                  <a:lnTo>
                    <a:pt x="7985" y="6177"/>
                  </a:lnTo>
                  <a:lnTo>
                    <a:pt x="7964" y="6201"/>
                  </a:lnTo>
                  <a:lnTo>
                    <a:pt x="7940" y="6221"/>
                  </a:lnTo>
                  <a:lnTo>
                    <a:pt x="7913" y="6238"/>
                  </a:lnTo>
                  <a:lnTo>
                    <a:pt x="7884" y="6252"/>
                  </a:lnTo>
                  <a:lnTo>
                    <a:pt x="7854" y="6262"/>
                  </a:lnTo>
                  <a:lnTo>
                    <a:pt x="7823" y="6268"/>
                  </a:lnTo>
                  <a:lnTo>
                    <a:pt x="7791" y="6270"/>
                  </a:lnTo>
                  <a:lnTo>
                    <a:pt x="3390" y="6270"/>
                  </a:lnTo>
                  <a:lnTo>
                    <a:pt x="3357" y="6268"/>
                  </a:lnTo>
                  <a:lnTo>
                    <a:pt x="3324" y="6261"/>
                  </a:lnTo>
                  <a:lnTo>
                    <a:pt x="3292" y="6250"/>
                  </a:lnTo>
                  <a:lnTo>
                    <a:pt x="3262" y="6235"/>
                  </a:lnTo>
                  <a:lnTo>
                    <a:pt x="3235" y="6216"/>
                  </a:lnTo>
                  <a:lnTo>
                    <a:pt x="3210" y="6194"/>
                  </a:lnTo>
                  <a:lnTo>
                    <a:pt x="3189" y="6168"/>
                  </a:lnTo>
                  <a:lnTo>
                    <a:pt x="3171" y="6140"/>
                  </a:lnTo>
                  <a:lnTo>
                    <a:pt x="3157" y="6110"/>
                  </a:lnTo>
                  <a:lnTo>
                    <a:pt x="3147" y="6078"/>
                  </a:lnTo>
                  <a:close/>
                  <a:moveTo>
                    <a:pt x="8311" y="3479"/>
                  </a:moveTo>
                  <a:lnTo>
                    <a:pt x="3045" y="3479"/>
                  </a:lnTo>
                  <a:lnTo>
                    <a:pt x="3588" y="5770"/>
                  </a:lnTo>
                  <a:lnTo>
                    <a:pt x="7606" y="5770"/>
                  </a:lnTo>
                  <a:lnTo>
                    <a:pt x="8311" y="3479"/>
                  </a:lnTo>
                  <a:close/>
                  <a:moveTo>
                    <a:pt x="8048" y="7494"/>
                  </a:moveTo>
                  <a:lnTo>
                    <a:pt x="8049" y="7500"/>
                  </a:lnTo>
                  <a:lnTo>
                    <a:pt x="8049" y="7520"/>
                  </a:lnTo>
                  <a:lnTo>
                    <a:pt x="8049" y="7526"/>
                  </a:lnTo>
                  <a:lnTo>
                    <a:pt x="8049" y="7546"/>
                  </a:lnTo>
                  <a:lnTo>
                    <a:pt x="8048" y="7552"/>
                  </a:lnTo>
                  <a:lnTo>
                    <a:pt x="8047" y="7572"/>
                  </a:lnTo>
                  <a:lnTo>
                    <a:pt x="8047" y="7577"/>
                  </a:lnTo>
                  <a:lnTo>
                    <a:pt x="8045" y="7597"/>
                  </a:lnTo>
                  <a:lnTo>
                    <a:pt x="8044" y="7603"/>
                  </a:lnTo>
                  <a:lnTo>
                    <a:pt x="8042" y="7623"/>
                  </a:lnTo>
                  <a:lnTo>
                    <a:pt x="8041" y="7628"/>
                  </a:lnTo>
                  <a:lnTo>
                    <a:pt x="8037" y="7648"/>
                  </a:lnTo>
                  <a:lnTo>
                    <a:pt x="8036" y="7654"/>
                  </a:lnTo>
                  <a:lnTo>
                    <a:pt x="8032" y="7673"/>
                  </a:lnTo>
                  <a:lnTo>
                    <a:pt x="8031" y="7679"/>
                  </a:lnTo>
                  <a:lnTo>
                    <a:pt x="8026" y="7698"/>
                  </a:lnTo>
                  <a:lnTo>
                    <a:pt x="8025" y="7703"/>
                  </a:lnTo>
                  <a:lnTo>
                    <a:pt x="8019" y="7723"/>
                  </a:lnTo>
                  <a:lnTo>
                    <a:pt x="8018" y="7728"/>
                  </a:lnTo>
                  <a:lnTo>
                    <a:pt x="8011" y="7747"/>
                  </a:lnTo>
                  <a:lnTo>
                    <a:pt x="8009" y="7752"/>
                  </a:lnTo>
                  <a:lnTo>
                    <a:pt x="8002" y="7771"/>
                  </a:lnTo>
                  <a:lnTo>
                    <a:pt x="8000" y="7776"/>
                  </a:lnTo>
                  <a:lnTo>
                    <a:pt x="7993" y="7795"/>
                  </a:lnTo>
                  <a:lnTo>
                    <a:pt x="7990" y="7800"/>
                  </a:lnTo>
                  <a:lnTo>
                    <a:pt x="7982" y="7818"/>
                  </a:lnTo>
                  <a:lnTo>
                    <a:pt x="7980" y="7823"/>
                  </a:lnTo>
                  <a:lnTo>
                    <a:pt x="7971" y="7841"/>
                  </a:lnTo>
                  <a:lnTo>
                    <a:pt x="7968" y="7846"/>
                  </a:lnTo>
                  <a:lnTo>
                    <a:pt x="7958" y="7864"/>
                  </a:lnTo>
                  <a:lnTo>
                    <a:pt x="7956" y="7868"/>
                  </a:lnTo>
                  <a:lnTo>
                    <a:pt x="7945" y="7885"/>
                  </a:lnTo>
                  <a:lnTo>
                    <a:pt x="7942" y="7890"/>
                  </a:lnTo>
                  <a:lnTo>
                    <a:pt x="7931" y="7907"/>
                  </a:lnTo>
                  <a:lnTo>
                    <a:pt x="7928" y="7912"/>
                  </a:lnTo>
                  <a:lnTo>
                    <a:pt x="7916" y="7928"/>
                  </a:lnTo>
                  <a:lnTo>
                    <a:pt x="7913" y="7933"/>
                  </a:lnTo>
                  <a:lnTo>
                    <a:pt x="7901" y="7949"/>
                  </a:lnTo>
                  <a:lnTo>
                    <a:pt x="7897" y="7953"/>
                  </a:lnTo>
                  <a:lnTo>
                    <a:pt x="7885" y="7969"/>
                  </a:lnTo>
                  <a:lnTo>
                    <a:pt x="7881" y="7973"/>
                  </a:lnTo>
                  <a:lnTo>
                    <a:pt x="7867" y="7988"/>
                  </a:lnTo>
                  <a:lnTo>
                    <a:pt x="7864" y="7992"/>
                  </a:lnTo>
                  <a:lnTo>
                    <a:pt x="7850" y="8007"/>
                  </a:lnTo>
                  <a:lnTo>
                    <a:pt x="7846" y="8011"/>
                  </a:lnTo>
                  <a:lnTo>
                    <a:pt x="7831" y="8025"/>
                  </a:lnTo>
                  <a:lnTo>
                    <a:pt x="7827" y="8028"/>
                  </a:lnTo>
                  <a:lnTo>
                    <a:pt x="7812" y="8042"/>
                  </a:lnTo>
                  <a:lnTo>
                    <a:pt x="7808" y="8046"/>
                  </a:lnTo>
                  <a:lnTo>
                    <a:pt x="7792" y="8058"/>
                  </a:lnTo>
                  <a:lnTo>
                    <a:pt x="7788" y="8062"/>
                  </a:lnTo>
                  <a:lnTo>
                    <a:pt x="7772" y="8074"/>
                  </a:lnTo>
                  <a:lnTo>
                    <a:pt x="7767" y="8077"/>
                  </a:lnTo>
                  <a:lnTo>
                    <a:pt x="7751" y="8089"/>
                  </a:lnTo>
                  <a:lnTo>
                    <a:pt x="7746" y="8092"/>
                  </a:lnTo>
                  <a:lnTo>
                    <a:pt x="7729" y="8103"/>
                  </a:lnTo>
                  <a:lnTo>
                    <a:pt x="7724" y="8106"/>
                  </a:lnTo>
                  <a:lnTo>
                    <a:pt x="7707" y="8117"/>
                  </a:lnTo>
                  <a:lnTo>
                    <a:pt x="7703" y="8119"/>
                  </a:lnTo>
                  <a:lnTo>
                    <a:pt x="7685" y="8129"/>
                  </a:lnTo>
                  <a:lnTo>
                    <a:pt x="7680" y="8132"/>
                  </a:lnTo>
                  <a:lnTo>
                    <a:pt x="7662" y="8141"/>
                  </a:lnTo>
                  <a:lnTo>
                    <a:pt x="7657" y="8143"/>
                  </a:lnTo>
                  <a:lnTo>
                    <a:pt x="7639" y="8151"/>
                  </a:lnTo>
                  <a:lnTo>
                    <a:pt x="7634" y="8154"/>
                  </a:lnTo>
                  <a:lnTo>
                    <a:pt x="7615" y="8161"/>
                  </a:lnTo>
                  <a:lnTo>
                    <a:pt x="7610" y="8163"/>
                  </a:lnTo>
                  <a:lnTo>
                    <a:pt x="7591" y="8170"/>
                  </a:lnTo>
                  <a:lnTo>
                    <a:pt x="7586" y="8172"/>
                  </a:lnTo>
                  <a:lnTo>
                    <a:pt x="7567" y="8179"/>
                  </a:lnTo>
                  <a:lnTo>
                    <a:pt x="7562" y="8180"/>
                  </a:lnTo>
                  <a:lnTo>
                    <a:pt x="7542" y="8186"/>
                  </a:lnTo>
                  <a:lnTo>
                    <a:pt x="7537" y="8187"/>
                  </a:lnTo>
                  <a:lnTo>
                    <a:pt x="7518" y="8192"/>
                  </a:lnTo>
                  <a:lnTo>
                    <a:pt x="7512" y="8193"/>
                  </a:lnTo>
                  <a:lnTo>
                    <a:pt x="7493" y="8197"/>
                  </a:lnTo>
                  <a:lnTo>
                    <a:pt x="7487" y="8198"/>
                  </a:lnTo>
                  <a:lnTo>
                    <a:pt x="7467" y="8202"/>
                  </a:lnTo>
                  <a:lnTo>
                    <a:pt x="7462" y="8203"/>
                  </a:lnTo>
                  <a:lnTo>
                    <a:pt x="7442" y="8205"/>
                  </a:lnTo>
                  <a:lnTo>
                    <a:pt x="7436" y="8206"/>
                  </a:lnTo>
                  <a:lnTo>
                    <a:pt x="7416" y="8208"/>
                  </a:lnTo>
                  <a:lnTo>
                    <a:pt x="7411" y="8208"/>
                  </a:lnTo>
                  <a:lnTo>
                    <a:pt x="7391" y="8209"/>
                  </a:lnTo>
                  <a:lnTo>
                    <a:pt x="7385" y="8210"/>
                  </a:lnTo>
                  <a:lnTo>
                    <a:pt x="7365" y="8210"/>
                  </a:lnTo>
                  <a:lnTo>
                    <a:pt x="7359" y="8210"/>
                  </a:lnTo>
                  <a:lnTo>
                    <a:pt x="7339" y="8210"/>
                  </a:lnTo>
                  <a:lnTo>
                    <a:pt x="7333" y="8209"/>
                  </a:lnTo>
                  <a:lnTo>
                    <a:pt x="7313" y="8208"/>
                  </a:lnTo>
                  <a:lnTo>
                    <a:pt x="7308" y="8208"/>
                  </a:lnTo>
                  <a:lnTo>
                    <a:pt x="7288" y="8206"/>
                  </a:lnTo>
                  <a:lnTo>
                    <a:pt x="7282" y="8205"/>
                  </a:lnTo>
                  <a:lnTo>
                    <a:pt x="7262" y="8203"/>
                  </a:lnTo>
                  <a:lnTo>
                    <a:pt x="7257" y="8202"/>
                  </a:lnTo>
                  <a:lnTo>
                    <a:pt x="7237" y="8198"/>
                  </a:lnTo>
                  <a:lnTo>
                    <a:pt x="7231" y="8197"/>
                  </a:lnTo>
                  <a:lnTo>
                    <a:pt x="7212" y="8193"/>
                  </a:lnTo>
                  <a:lnTo>
                    <a:pt x="7206" y="8192"/>
                  </a:lnTo>
                  <a:lnTo>
                    <a:pt x="7187" y="8187"/>
                  </a:lnTo>
                  <a:lnTo>
                    <a:pt x="7182" y="8186"/>
                  </a:lnTo>
                  <a:lnTo>
                    <a:pt x="7162" y="8180"/>
                  </a:lnTo>
                  <a:lnTo>
                    <a:pt x="7157" y="8179"/>
                  </a:lnTo>
                  <a:lnTo>
                    <a:pt x="7138" y="8172"/>
                  </a:lnTo>
                  <a:lnTo>
                    <a:pt x="7133" y="8170"/>
                  </a:lnTo>
                  <a:lnTo>
                    <a:pt x="7114" y="8164"/>
                  </a:lnTo>
                  <a:lnTo>
                    <a:pt x="7109" y="8162"/>
                  </a:lnTo>
                  <a:lnTo>
                    <a:pt x="7090" y="8154"/>
                  </a:lnTo>
                  <a:lnTo>
                    <a:pt x="7085" y="8152"/>
                  </a:lnTo>
                  <a:lnTo>
                    <a:pt x="7067" y="8143"/>
                  </a:lnTo>
                  <a:lnTo>
                    <a:pt x="7062" y="8141"/>
                  </a:lnTo>
                  <a:lnTo>
                    <a:pt x="7043" y="8132"/>
                  </a:lnTo>
                  <a:lnTo>
                    <a:pt x="7039" y="8129"/>
                  </a:lnTo>
                  <a:lnTo>
                    <a:pt x="7021" y="8119"/>
                  </a:lnTo>
                  <a:lnTo>
                    <a:pt x="7015" y="8116"/>
                  </a:lnTo>
                  <a:lnTo>
                    <a:pt x="6998" y="8106"/>
                  </a:lnTo>
                  <a:lnTo>
                    <a:pt x="6993" y="8103"/>
                  </a:lnTo>
                  <a:lnTo>
                    <a:pt x="6977" y="8092"/>
                  </a:lnTo>
                  <a:lnTo>
                    <a:pt x="6972" y="8089"/>
                  </a:lnTo>
                  <a:lnTo>
                    <a:pt x="6956" y="8077"/>
                  </a:lnTo>
                  <a:lnTo>
                    <a:pt x="6951" y="8074"/>
                  </a:lnTo>
                  <a:lnTo>
                    <a:pt x="6935" y="8062"/>
                  </a:lnTo>
                  <a:lnTo>
                    <a:pt x="6931" y="8058"/>
                  </a:lnTo>
                  <a:lnTo>
                    <a:pt x="6916" y="8045"/>
                  </a:lnTo>
                  <a:lnTo>
                    <a:pt x="6911" y="8042"/>
                  </a:lnTo>
                  <a:lnTo>
                    <a:pt x="6896" y="8028"/>
                  </a:lnTo>
                  <a:lnTo>
                    <a:pt x="6892" y="8024"/>
                  </a:lnTo>
                  <a:lnTo>
                    <a:pt x="6878" y="8010"/>
                  </a:lnTo>
                  <a:lnTo>
                    <a:pt x="6874" y="8006"/>
                  </a:lnTo>
                  <a:lnTo>
                    <a:pt x="6860" y="7992"/>
                  </a:lnTo>
                  <a:lnTo>
                    <a:pt x="6856" y="7988"/>
                  </a:lnTo>
                  <a:lnTo>
                    <a:pt x="6843" y="7973"/>
                  </a:lnTo>
                  <a:lnTo>
                    <a:pt x="6839" y="7969"/>
                  </a:lnTo>
                  <a:lnTo>
                    <a:pt x="6827" y="7953"/>
                  </a:lnTo>
                  <a:lnTo>
                    <a:pt x="6823" y="7949"/>
                  </a:lnTo>
                  <a:lnTo>
                    <a:pt x="6811" y="7933"/>
                  </a:lnTo>
                  <a:lnTo>
                    <a:pt x="6808" y="7928"/>
                  </a:lnTo>
                  <a:lnTo>
                    <a:pt x="6796" y="7912"/>
                  </a:lnTo>
                  <a:lnTo>
                    <a:pt x="6793" y="7907"/>
                  </a:lnTo>
                  <a:lnTo>
                    <a:pt x="6782" y="7890"/>
                  </a:lnTo>
                  <a:lnTo>
                    <a:pt x="6779" y="7885"/>
                  </a:lnTo>
                  <a:lnTo>
                    <a:pt x="6768" y="7868"/>
                  </a:lnTo>
                  <a:lnTo>
                    <a:pt x="6766" y="7864"/>
                  </a:lnTo>
                  <a:lnTo>
                    <a:pt x="6756" y="7846"/>
                  </a:lnTo>
                  <a:lnTo>
                    <a:pt x="6753" y="7841"/>
                  </a:lnTo>
                  <a:lnTo>
                    <a:pt x="6744" y="7823"/>
                  </a:lnTo>
                  <a:lnTo>
                    <a:pt x="6742" y="7818"/>
                  </a:lnTo>
                  <a:lnTo>
                    <a:pt x="6734" y="7800"/>
                  </a:lnTo>
                  <a:lnTo>
                    <a:pt x="6731" y="7795"/>
                  </a:lnTo>
                  <a:lnTo>
                    <a:pt x="6724" y="7776"/>
                  </a:lnTo>
                  <a:lnTo>
                    <a:pt x="6722" y="7771"/>
                  </a:lnTo>
                  <a:lnTo>
                    <a:pt x="6715" y="7752"/>
                  </a:lnTo>
                  <a:lnTo>
                    <a:pt x="6713" y="7747"/>
                  </a:lnTo>
                  <a:lnTo>
                    <a:pt x="6706" y="7728"/>
                  </a:lnTo>
                  <a:lnTo>
                    <a:pt x="6705" y="7723"/>
                  </a:lnTo>
                  <a:lnTo>
                    <a:pt x="6699" y="7703"/>
                  </a:lnTo>
                  <a:lnTo>
                    <a:pt x="6698" y="7698"/>
                  </a:lnTo>
                  <a:lnTo>
                    <a:pt x="6693" y="7679"/>
                  </a:lnTo>
                  <a:lnTo>
                    <a:pt x="6692" y="7673"/>
                  </a:lnTo>
                  <a:lnTo>
                    <a:pt x="6688" y="7654"/>
                  </a:lnTo>
                  <a:lnTo>
                    <a:pt x="6687" y="7648"/>
                  </a:lnTo>
                  <a:lnTo>
                    <a:pt x="6683" y="7628"/>
                  </a:lnTo>
                  <a:lnTo>
                    <a:pt x="6682" y="7623"/>
                  </a:lnTo>
                  <a:lnTo>
                    <a:pt x="6680" y="7603"/>
                  </a:lnTo>
                  <a:lnTo>
                    <a:pt x="6679" y="7597"/>
                  </a:lnTo>
                  <a:lnTo>
                    <a:pt x="6677" y="7577"/>
                  </a:lnTo>
                  <a:lnTo>
                    <a:pt x="6677" y="7572"/>
                  </a:lnTo>
                  <a:lnTo>
                    <a:pt x="6676" y="7552"/>
                  </a:lnTo>
                  <a:lnTo>
                    <a:pt x="6675" y="7546"/>
                  </a:lnTo>
                  <a:lnTo>
                    <a:pt x="6675" y="7526"/>
                  </a:lnTo>
                  <a:lnTo>
                    <a:pt x="6675" y="7520"/>
                  </a:lnTo>
                  <a:lnTo>
                    <a:pt x="6675" y="7500"/>
                  </a:lnTo>
                  <a:lnTo>
                    <a:pt x="6676" y="7494"/>
                  </a:lnTo>
                  <a:lnTo>
                    <a:pt x="6677" y="7474"/>
                  </a:lnTo>
                  <a:lnTo>
                    <a:pt x="6677" y="7469"/>
                  </a:lnTo>
                  <a:lnTo>
                    <a:pt x="6679" y="7449"/>
                  </a:lnTo>
                  <a:lnTo>
                    <a:pt x="6680" y="7443"/>
                  </a:lnTo>
                  <a:lnTo>
                    <a:pt x="6682" y="7423"/>
                  </a:lnTo>
                  <a:lnTo>
                    <a:pt x="6683" y="7418"/>
                  </a:lnTo>
                  <a:lnTo>
                    <a:pt x="6687" y="7398"/>
                  </a:lnTo>
                  <a:lnTo>
                    <a:pt x="6688" y="7392"/>
                  </a:lnTo>
                  <a:lnTo>
                    <a:pt x="6692" y="7373"/>
                  </a:lnTo>
                  <a:lnTo>
                    <a:pt x="6693" y="7367"/>
                  </a:lnTo>
                  <a:lnTo>
                    <a:pt x="6698" y="7348"/>
                  </a:lnTo>
                  <a:lnTo>
                    <a:pt x="6699" y="7343"/>
                  </a:lnTo>
                  <a:lnTo>
                    <a:pt x="6705" y="7323"/>
                  </a:lnTo>
                  <a:lnTo>
                    <a:pt x="6706" y="7318"/>
                  </a:lnTo>
                  <a:lnTo>
                    <a:pt x="6713" y="7299"/>
                  </a:lnTo>
                  <a:lnTo>
                    <a:pt x="6715" y="7294"/>
                  </a:lnTo>
                  <a:lnTo>
                    <a:pt x="6721" y="7275"/>
                  </a:lnTo>
                  <a:lnTo>
                    <a:pt x="6723" y="7270"/>
                  </a:lnTo>
                  <a:lnTo>
                    <a:pt x="6731" y="7251"/>
                  </a:lnTo>
                  <a:lnTo>
                    <a:pt x="6733" y="7246"/>
                  </a:lnTo>
                  <a:lnTo>
                    <a:pt x="6742" y="7228"/>
                  </a:lnTo>
                  <a:lnTo>
                    <a:pt x="6744" y="7223"/>
                  </a:lnTo>
                  <a:lnTo>
                    <a:pt x="6753" y="7204"/>
                  </a:lnTo>
                  <a:lnTo>
                    <a:pt x="6756" y="7200"/>
                  </a:lnTo>
                  <a:lnTo>
                    <a:pt x="6766" y="7182"/>
                  </a:lnTo>
                  <a:lnTo>
                    <a:pt x="6769" y="7176"/>
                  </a:lnTo>
                  <a:lnTo>
                    <a:pt x="6779" y="7159"/>
                  </a:lnTo>
                  <a:lnTo>
                    <a:pt x="6782" y="7154"/>
                  </a:lnTo>
                  <a:lnTo>
                    <a:pt x="6793" y="7138"/>
                  </a:lnTo>
                  <a:lnTo>
                    <a:pt x="6796" y="7133"/>
                  </a:lnTo>
                  <a:lnTo>
                    <a:pt x="6808" y="7117"/>
                  </a:lnTo>
                  <a:lnTo>
                    <a:pt x="6811" y="7112"/>
                  </a:lnTo>
                  <a:lnTo>
                    <a:pt x="6823" y="7096"/>
                  </a:lnTo>
                  <a:lnTo>
                    <a:pt x="6827" y="7092"/>
                  </a:lnTo>
                  <a:lnTo>
                    <a:pt x="6840" y="7077"/>
                  </a:lnTo>
                  <a:lnTo>
                    <a:pt x="6843" y="7073"/>
                  </a:lnTo>
                  <a:lnTo>
                    <a:pt x="6857" y="7058"/>
                  </a:lnTo>
                  <a:lnTo>
                    <a:pt x="6860" y="7054"/>
                  </a:lnTo>
                  <a:lnTo>
                    <a:pt x="6874" y="7039"/>
                  </a:lnTo>
                  <a:lnTo>
                    <a:pt x="6878" y="7035"/>
                  </a:lnTo>
                  <a:lnTo>
                    <a:pt x="6893" y="7021"/>
                  </a:lnTo>
                  <a:lnTo>
                    <a:pt x="6897" y="7018"/>
                  </a:lnTo>
                  <a:lnTo>
                    <a:pt x="6912" y="7004"/>
                  </a:lnTo>
                  <a:lnTo>
                    <a:pt x="6916" y="7001"/>
                  </a:lnTo>
                  <a:lnTo>
                    <a:pt x="6931" y="6988"/>
                  </a:lnTo>
                  <a:lnTo>
                    <a:pt x="6935" y="6984"/>
                  </a:lnTo>
                  <a:lnTo>
                    <a:pt x="6951" y="6972"/>
                  </a:lnTo>
                  <a:lnTo>
                    <a:pt x="6956" y="6969"/>
                  </a:lnTo>
                  <a:lnTo>
                    <a:pt x="6972" y="6957"/>
                  </a:lnTo>
                  <a:lnTo>
                    <a:pt x="6977" y="6954"/>
                  </a:lnTo>
                  <a:lnTo>
                    <a:pt x="6993" y="6943"/>
                  </a:lnTo>
                  <a:lnTo>
                    <a:pt x="6998" y="6940"/>
                  </a:lnTo>
                  <a:lnTo>
                    <a:pt x="7015" y="6930"/>
                  </a:lnTo>
                  <a:lnTo>
                    <a:pt x="7021" y="6927"/>
                  </a:lnTo>
                  <a:lnTo>
                    <a:pt x="7039" y="6917"/>
                  </a:lnTo>
                  <a:lnTo>
                    <a:pt x="7043" y="6914"/>
                  </a:lnTo>
                  <a:lnTo>
                    <a:pt x="7062" y="6905"/>
                  </a:lnTo>
                  <a:lnTo>
                    <a:pt x="7067" y="6903"/>
                  </a:lnTo>
                  <a:lnTo>
                    <a:pt x="7085" y="6894"/>
                  </a:lnTo>
                  <a:lnTo>
                    <a:pt x="7090" y="6892"/>
                  </a:lnTo>
                  <a:lnTo>
                    <a:pt x="7109" y="6884"/>
                  </a:lnTo>
                  <a:lnTo>
                    <a:pt x="7114" y="6882"/>
                  </a:lnTo>
                  <a:lnTo>
                    <a:pt x="7133" y="6876"/>
                  </a:lnTo>
                  <a:lnTo>
                    <a:pt x="7138" y="6874"/>
                  </a:lnTo>
                  <a:lnTo>
                    <a:pt x="7157" y="6867"/>
                  </a:lnTo>
                  <a:lnTo>
                    <a:pt x="7162" y="6866"/>
                  </a:lnTo>
                  <a:lnTo>
                    <a:pt x="7182" y="6860"/>
                  </a:lnTo>
                  <a:lnTo>
                    <a:pt x="7187" y="6859"/>
                  </a:lnTo>
                  <a:lnTo>
                    <a:pt x="7206" y="6854"/>
                  </a:lnTo>
                  <a:lnTo>
                    <a:pt x="7212" y="6853"/>
                  </a:lnTo>
                  <a:lnTo>
                    <a:pt x="7231" y="6849"/>
                  </a:lnTo>
                  <a:lnTo>
                    <a:pt x="7237" y="6848"/>
                  </a:lnTo>
                  <a:lnTo>
                    <a:pt x="7257" y="6844"/>
                  </a:lnTo>
                  <a:lnTo>
                    <a:pt x="7262" y="6843"/>
                  </a:lnTo>
                  <a:lnTo>
                    <a:pt x="7282" y="6841"/>
                  </a:lnTo>
                  <a:lnTo>
                    <a:pt x="7288" y="6840"/>
                  </a:lnTo>
                  <a:lnTo>
                    <a:pt x="7308" y="6838"/>
                  </a:lnTo>
                  <a:lnTo>
                    <a:pt x="7313" y="6838"/>
                  </a:lnTo>
                  <a:lnTo>
                    <a:pt x="7333" y="6837"/>
                  </a:lnTo>
                  <a:lnTo>
                    <a:pt x="7339" y="6836"/>
                  </a:lnTo>
                  <a:lnTo>
                    <a:pt x="7359" y="6836"/>
                  </a:lnTo>
                  <a:lnTo>
                    <a:pt x="7365" y="6836"/>
                  </a:lnTo>
                  <a:lnTo>
                    <a:pt x="7385" y="6836"/>
                  </a:lnTo>
                  <a:lnTo>
                    <a:pt x="7391" y="6837"/>
                  </a:lnTo>
                  <a:lnTo>
                    <a:pt x="7411" y="6838"/>
                  </a:lnTo>
                  <a:lnTo>
                    <a:pt x="7416" y="6838"/>
                  </a:lnTo>
                  <a:lnTo>
                    <a:pt x="7436" y="6840"/>
                  </a:lnTo>
                  <a:lnTo>
                    <a:pt x="7442" y="6841"/>
                  </a:lnTo>
                  <a:lnTo>
                    <a:pt x="7462" y="6843"/>
                  </a:lnTo>
                  <a:lnTo>
                    <a:pt x="7467" y="6844"/>
                  </a:lnTo>
                  <a:lnTo>
                    <a:pt x="7487" y="6848"/>
                  </a:lnTo>
                  <a:lnTo>
                    <a:pt x="7493" y="6849"/>
                  </a:lnTo>
                  <a:lnTo>
                    <a:pt x="7512" y="6853"/>
                  </a:lnTo>
                  <a:lnTo>
                    <a:pt x="7518" y="6854"/>
                  </a:lnTo>
                  <a:lnTo>
                    <a:pt x="7537" y="6859"/>
                  </a:lnTo>
                  <a:lnTo>
                    <a:pt x="7542" y="6860"/>
                  </a:lnTo>
                  <a:lnTo>
                    <a:pt x="7562" y="6866"/>
                  </a:lnTo>
                  <a:lnTo>
                    <a:pt x="7567" y="6867"/>
                  </a:lnTo>
                  <a:lnTo>
                    <a:pt x="7586" y="6874"/>
                  </a:lnTo>
                  <a:lnTo>
                    <a:pt x="7591" y="6876"/>
                  </a:lnTo>
                  <a:lnTo>
                    <a:pt x="7610" y="6883"/>
                  </a:lnTo>
                  <a:lnTo>
                    <a:pt x="7615" y="6885"/>
                  </a:lnTo>
                  <a:lnTo>
                    <a:pt x="7634" y="6892"/>
                  </a:lnTo>
                  <a:lnTo>
                    <a:pt x="7639" y="6895"/>
                  </a:lnTo>
                  <a:lnTo>
                    <a:pt x="7657" y="6903"/>
                  </a:lnTo>
                  <a:lnTo>
                    <a:pt x="7662" y="6905"/>
                  </a:lnTo>
                  <a:lnTo>
                    <a:pt x="7680" y="6914"/>
                  </a:lnTo>
                  <a:lnTo>
                    <a:pt x="7685" y="6917"/>
                  </a:lnTo>
                  <a:lnTo>
                    <a:pt x="7703" y="6927"/>
                  </a:lnTo>
                  <a:lnTo>
                    <a:pt x="7707" y="6929"/>
                  </a:lnTo>
                  <a:lnTo>
                    <a:pt x="7724" y="6940"/>
                  </a:lnTo>
                  <a:lnTo>
                    <a:pt x="7729" y="6943"/>
                  </a:lnTo>
                  <a:lnTo>
                    <a:pt x="7746" y="6954"/>
                  </a:lnTo>
                  <a:lnTo>
                    <a:pt x="7751" y="6957"/>
                  </a:lnTo>
                  <a:lnTo>
                    <a:pt x="7767" y="6969"/>
                  </a:lnTo>
                  <a:lnTo>
                    <a:pt x="7772" y="6972"/>
                  </a:lnTo>
                  <a:lnTo>
                    <a:pt x="7788" y="6984"/>
                  </a:lnTo>
                  <a:lnTo>
                    <a:pt x="7792" y="6988"/>
                  </a:lnTo>
                  <a:lnTo>
                    <a:pt x="7808" y="7000"/>
                  </a:lnTo>
                  <a:lnTo>
                    <a:pt x="7812" y="7004"/>
                  </a:lnTo>
                  <a:lnTo>
                    <a:pt x="7827" y="7017"/>
                  </a:lnTo>
                  <a:lnTo>
                    <a:pt x="7831" y="7021"/>
                  </a:lnTo>
                  <a:lnTo>
                    <a:pt x="7845" y="7035"/>
                  </a:lnTo>
                  <a:lnTo>
                    <a:pt x="7849" y="7039"/>
                  </a:lnTo>
                  <a:lnTo>
                    <a:pt x="7863" y="7053"/>
                  </a:lnTo>
                  <a:lnTo>
                    <a:pt x="7867" y="7057"/>
                  </a:lnTo>
                  <a:lnTo>
                    <a:pt x="7881" y="7072"/>
                  </a:lnTo>
                  <a:lnTo>
                    <a:pt x="7884" y="7077"/>
                  </a:lnTo>
                  <a:lnTo>
                    <a:pt x="7897" y="7092"/>
                  </a:lnTo>
                  <a:lnTo>
                    <a:pt x="7901" y="7096"/>
                  </a:lnTo>
                  <a:lnTo>
                    <a:pt x="7913" y="7112"/>
                  </a:lnTo>
                  <a:lnTo>
                    <a:pt x="7916" y="7117"/>
                  </a:lnTo>
                  <a:lnTo>
                    <a:pt x="7928" y="7133"/>
                  </a:lnTo>
                  <a:lnTo>
                    <a:pt x="7931" y="7138"/>
                  </a:lnTo>
                  <a:lnTo>
                    <a:pt x="7942" y="7154"/>
                  </a:lnTo>
                  <a:lnTo>
                    <a:pt x="7945" y="7159"/>
                  </a:lnTo>
                  <a:lnTo>
                    <a:pt x="7955" y="7176"/>
                  </a:lnTo>
                  <a:lnTo>
                    <a:pt x="7958" y="7182"/>
                  </a:lnTo>
                  <a:lnTo>
                    <a:pt x="7968" y="7200"/>
                  </a:lnTo>
                  <a:lnTo>
                    <a:pt x="7971" y="7204"/>
                  </a:lnTo>
                  <a:lnTo>
                    <a:pt x="7980" y="7223"/>
                  </a:lnTo>
                  <a:lnTo>
                    <a:pt x="7982" y="7228"/>
                  </a:lnTo>
                  <a:lnTo>
                    <a:pt x="7991" y="7246"/>
                  </a:lnTo>
                  <a:lnTo>
                    <a:pt x="7993" y="7251"/>
                  </a:lnTo>
                  <a:lnTo>
                    <a:pt x="8001" y="7270"/>
                  </a:lnTo>
                  <a:lnTo>
                    <a:pt x="8003" y="7275"/>
                  </a:lnTo>
                  <a:lnTo>
                    <a:pt x="8009" y="7294"/>
                  </a:lnTo>
                  <a:lnTo>
                    <a:pt x="8011" y="7299"/>
                  </a:lnTo>
                  <a:lnTo>
                    <a:pt x="8018" y="7318"/>
                  </a:lnTo>
                  <a:lnTo>
                    <a:pt x="8019" y="7323"/>
                  </a:lnTo>
                  <a:lnTo>
                    <a:pt x="8025" y="7343"/>
                  </a:lnTo>
                  <a:lnTo>
                    <a:pt x="8026" y="7348"/>
                  </a:lnTo>
                  <a:lnTo>
                    <a:pt x="8031" y="7367"/>
                  </a:lnTo>
                  <a:lnTo>
                    <a:pt x="8032" y="7373"/>
                  </a:lnTo>
                  <a:lnTo>
                    <a:pt x="8036" y="7392"/>
                  </a:lnTo>
                  <a:lnTo>
                    <a:pt x="8037" y="7398"/>
                  </a:lnTo>
                  <a:lnTo>
                    <a:pt x="8041" y="7418"/>
                  </a:lnTo>
                  <a:lnTo>
                    <a:pt x="8042" y="7423"/>
                  </a:lnTo>
                  <a:lnTo>
                    <a:pt x="8044" y="7443"/>
                  </a:lnTo>
                  <a:lnTo>
                    <a:pt x="8045" y="7449"/>
                  </a:lnTo>
                  <a:lnTo>
                    <a:pt x="8047" y="7469"/>
                  </a:lnTo>
                  <a:lnTo>
                    <a:pt x="8047" y="7474"/>
                  </a:lnTo>
                  <a:lnTo>
                    <a:pt x="8048" y="7494"/>
                  </a:lnTo>
                  <a:close/>
                  <a:moveTo>
                    <a:pt x="7748" y="7552"/>
                  </a:moveTo>
                  <a:lnTo>
                    <a:pt x="7749" y="7537"/>
                  </a:lnTo>
                  <a:lnTo>
                    <a:pt x="7749" y="7523"/>
                  </a:lnTo>
                  <a:lnTo>
                    <a:pt x="7749" y="7509"/>
                  </a:lnTo>
                  <a:lnTo>
                    <a:pt x="7748" y="7494"/>
                  </a:lnTo>
                  <a:lnTo>
                    <a:pt x="7747" y="7480"/>
                  </a:lnTo>
                  <a:lnTo>
                    <a:pt x="7745" y="7465"/>
                  </a:lnTo>
                  <a:lnTo>
                    <a:pt x="7742" y="7451"/>
                  </a:lnTo>
                  <a:lnTo>
                    <a:pt x="7739" y="7437"/>
                  </a:lnTo>
                  <a:lnTo>
                    <a:pt x="7736" y="7423"/>
                  </a:lnTo>
                  <a:lnTo>
                    <a:pt x="7732" y="7409"/>
                  </a:lnTo>
                  <a:lnTo>
                    <a:pt x="7727" y="7395"/>
                  </a:lnTo>
                  <a:lnTo>
                    <a:pt x="7722" y="7381"/>
                  </a:lnTo>
                  <a:lnTo>
                    <a:pt x="7717" y="7368"/>
                  </a:lnTo>
                  <a:lnTo>
                    <a:pt x="7710" y="7355"/>
                  </a:lnTo>
                  <a:lnTo>
                    <a:pt x="7704" y="7341"/>
                  </a:lnTo>
                  <a:lnTo>
                    <a:pt x="7697" y="7329"/>
                  </a:lnTo>
                  <a:lnTo>
                    <a:pt x="7690" y="7317"/>
                  </a:lnTo>
                  <a:lnTo>
                    <a:pt x="7682" y="7305"/>
                  </a:lnTo>
                  <a:lnTo>
                    <a:pt x="7673" y="7293"/>
                  </a:lnTo>
                  <a:lnTo>
                    <a:pt x="7665" y="7282"/>
                  </a:lnTo>
                  <a:lnTo>
                    <a:pt x="7655" y="7271"/>
                  </a:lnTo>
                  <a:lnTo>
                    <a:pt x="7646" y="7260"/>
                  </a:lnTo>
                  <a:lnTo>
                    <a:pt x="7636" y="7250"/>
                  </a:lnTo>
                  <a:lnTo>
                    <a:pt x="7625" y="7240"/>
                  </a:lnTo>
                  <a:lnTo>
                    <a:pt x="7615" y="7230"/>
                  </a:lnTo>
                  <a:lnTo>
                    <a:pt x="7603" y="7221"/>
                  </a:lnTo>
                  <a:lnTo>
                    <a:pt x="7592" y="7212"/>
                  </a:lnTo>
                  <a:lnTo>
                    <a:pt x="7580" y="7204"/>
                  </a:lnTo>
                  <a:lnTo>
                    <a:pt x="7568" y="7196"/>
                  </a:lnTo>
                  <a:lnTo>
                    <a:pt x="7555" y="7188"/>
                  </a:lnTo>
                  <a:lnTo>
                    <a:pt x="7542" y="7181"/>
                  </a:lnTo>
                  <a:lnTo>
                    <a:pt x="7529" y="7174"/>
                  </a:lnTo>
                  <a:lnTo>
                    <a:pt x="7516" y="7168"/>
                  </a:lnTo>
                  <a:lnTo>
                    <a:pt x="7503" y="7163"/>
                  </a:lnTo>
                  <a:lnTo>
                    <a:pt x="7489" y="7158"/>
                  </a:lnTo>
                  <a:lnTo>
                    <a:pt x="7476" y="7153"/>
                  </a:lnTo>
                  <a:lnTo>
                    <a:pt x="7462" y="7149"/>
                  </a:lnTo>
                  <a:lnTo>
                    <a:pt x="7448" y="7146"/>
                  </a:lnTo>
                  <a:lnTo>
                    <a:pt x="7434" y="7143"/>
                  </a:lnTo>
                  <a:lnTo>
                    <a:pt x="7420" y="7140"/>
                  </a:lnTo>
                  <a:lnTo>
                    <a:pt x="7405" y="7138"/>
                  </a:lnTo>
                  <a:lnTo>
                    <a:pt x="7391" y="7137"/>
                  </a:lnTo>
                  <a:lnTo>
                    <a:pt x="7376" y="7136"/>
                  </a:lnTo>
                  <a:lnTo>
                    <a:pt x="7362" y="7136"/>
                  </a:lnTo>
                  <a:lnTo>
                    <a:pt x="7348" y="7136"/>
                  </a:lnTo>
                  <a:lnTo>
                    <a:pt x="7333" y="7137"/>
                  </a:lnTo>
                  <a:lnTo>
                    <a:pt x="7319" y="7138"/>
                  </a:lnTo>
                  <a:lnTo>
                    <a:pt x="7304" y="7140"/>
                  </a:lnTo>
                  <a:lnTo>
                    <a:pt x="7290" y="7143"/>
                  </a:lnTo>
                  <a:lnTo>
                    <a:pt x="7276" y="7146"/>
                  </a:lnTo>
                  <a:lnTo>
                    <a:pt x="7262" y="7149"/>
                  </a:lnTo>
                  <a:lnTo>
                    <a:pt x="7248" y="7153"/>
                  </a:lnTo>
                  <a:lnTo>
                    <a:pt x="7234" y="7158"/>
                  </a:lnTo>
                  <a:lnTo>
                    <a:pt x="7220" y="7163"/>
                  </a:lnTo>
                  <a:lnTo>
                    <a:pt x="7207" y="7168"/>
                  </a:lnTo>
                  <a:lnTo>
                    <a:pt x="7194" y="7175"/>
                  </a:lnTo>
                  <a:lnTo>
                    <a:pt x="7180" y="7181"/>
                  </a:lnTo>
                  <a:lnTo>
                    <a:pt x="7168" y="7188"/>
                  </a:lnTo>
                  <a:lnTo>
                    <a:pt x="7156" y="7195"/>
                  </a:lnTo>
                  <a:lnTo>
                    <a:pt x="7144" y="7203"/>
                  </a:lnTo>
                  <a:lnTo>
                    <a:pt x="7132" y="7212"/>
                  </a:lnTo>
                  <a:lnTo>
                    <a:pt x="7121" y="7220"/>
                  </a:lnTo>
                  <a:lnTo>
                    <a:pt x="7110" y="7230"/>
                  </a:lnTo>
                  <a:lnTo>
                    <a:pt x="7099" y="7239"/>
                  </a:lnTo>
                  <a:lnTo>
                    <a:pt x="7088" y="7249"/>
                  </a:lnTo>
                  <a:lnTo>
                    <a:pt x="7078" y="7260"/>
                  </a:lnTo>
                  <a:lnTo>
                    <a:pt x="7069" y="7271"/>
                  </a:lnTo>
                  <a:lnTo>
                    <a:pt x="7059" y="7282"/>
                  </a:lnTo>
                  <a:lnTo>
                    <a:pt x="7051" y="7293"/>
                  </a:lnTo>
                  <a:lnTo>
                    <a:pt x="7042" y="7305"/>
                  </a:lnTo>
                  <a:lnTo>
                    <a:pt x="7034" y="7317"/>
                  </a:lnTo>
                  <a:lnTo>
                    <a:pt x="7027" y="7329"/>
                  </a:lnTo>
                  <a:lnTo>
                    <a:pt x="7020" y="7341"/>
                  </a:lnTo>
                  <a:lnTo>
                    <a:pt x="7014" y="7355"/>
                  </a:lnTo>
                  <a:lnTo>
                    <a:pt x="7007" y="7368"/>
                  </a:lnTo>
                  <a:lnTo>
                    <a:pt x="7002" y="7381"/>
                  </a:lnTo>
                  <a:lnTo>
                    <a:pt x="6997" y="7395"/>
                  </a:lnTo>
                  <a:lnTo>
                    <a:pt x="6992" y="7409"/>
                  </a:lnTo>
                  <a:lnTo>
                    <a:pt x="6988" y="7423"/>
                  </a:lnTo>
                  <a:lnTo>
                    <a:pt x="6985" y="7437"/>
                  </a:lnTo>
                  <a:lnTo>
                    <a:pt x="6982" y="7451"/>
                  </a:lnTo>
                  <a:lnTo>
                    <a:pt x="6979" y="7465"/>
                  </a:lnTo>
                  <a:lnTo>
                    <a:pt x="6977" y="7480"/>
                  </a:lnTo>
                  <a:lnTo>
                    <a:pt x="6976" y="7494"/>
                  </a:lnTo>
                  <a:lnTo>
                    <a:pt x="6975" y="7509"/>
                  </a:lnTo>
                  <a:lnTo>
                    <a:pt x="6975" y="7523"/>
                  </a:lnTo>
                  <a:lnTo>
                    <a:pt x="6975" y="7537"/>
                  </a:lnTo>
                  <a:lnTo>
                    <a:pt x="6976" y="7552"/>
                  </a:lnTo>
                  <a:lnTo>
                    <a:pt x="6977" y="7566"/>
                  </a:lnTo>
                  <a:lnTo>
                    <a:pt x="6979" y="7581"/>
                  </a:lnTo>
                  <a:lnTo>
                    <a:pt x="6982" y="7595"/>
                  </a:lnTo>
                  <a:lnTo>
                    <a:pt x="6985" y="7609"/>
                  </a:lnTo>
                  <a:lnTo>
                    <a:pt x="6988" y="7623"/>
                  </a:lnTo>
                  <a:lnTo>
                    <a:pt x="6992" y="7637"/>
                  </a:lnTo>
                  <a:lnTo>
                    <a:pt x="6997" y="7650"/>
                  </a:lnTo>
                  <a:lnTo>
                    <a:pt x="7002" y="7664"/>
                  </a:lnTo>
                  <a:lnTo>
                    <a:pt x="7007" y="7677"/>
                  </a:lnTo>
                  <a:lnTo>
                    <a:pt x="7013" y="7690"/>
                  </a:lnTo>
                  <a:lnTo>
                    <a:pt x="7020" y="7703"/>
                  </a:lnTo>
                  <a:lnTo>
                    <a:pt x="7027" y="7716"/>
                  </a:lnTo>
                  <a:lnTo>
                    <a:pt x="7035" y="7729"/>
                  </a:lnTo>
                  <a:lnTo>
                    <a:pt x="7043" y="7741"/>
                  </a:lnTo>
                  <a:lnTo>
                    <a:pt x="7051" y="7753"/>
                  </a:lnTo>
                  <a:lnTo>
                    <a:pt x="7060" y="7764"/>
                  </a:lnTo>
                  <a:lnTo>
                    <a:pt x="7069" y="7776"/>
                  </a:lnTo>
                  <a:lnTo>
                    <a:pt x="7079" y="7786"/>
                  </a:lnTo>
                  <a:lnTo>
                    <a:pt x="7089" y="7797"/>
                  </a:lnTo>
                  <a:lnTo>
                    <a:pt x="7099" y="7807"/>
                  </a:lnTo>
                  <a:lnTo>
                    <a:pt x="7110" y="7816"/>
                  </a:lnTo>
                  <a:lnTo>
                    <a:pt x="7121" y="7826"/>
                  </a:lnTo>
                  <a:lnTo>
                    <a:pt x="7132" y="7834"/>
                  </a:lnTo>
                  <a:lnTo>
                    <a:pt x="7144" y="7843"/>
                  </a:lnTo>
                  <a:lnTo>
                    <a:pt x="7156" y="7851"/>
                  </a:lnTo>
                  <a:lnTo>
                    <a:pt x="7168" y="7858"/>
                  </a:lnTo>
                  <a:lnTo>
                    <a:pt x="7180" y="7865"/>
                  </a:lnTo>
                  <a:lnTo>
                    <a:pt x="7194" y="7871"/>
                  </a:lnTo>
                  <a:lnTo>
                    <a:pt x="7207" y="7878"/>
                  </a:lnTo>
                  <a:lnTo>
                    <a:pt x="7220" y="7883"/>
                  </a:lnTo>
                  <a:lnTo>
                    <a:pt x="7234" y="7888"/>
                  </a:lnTo>
                  <a:lnTo>
                    <a:pt x="7248" y="7893"/>
                  </a:lnTo>
                  <a:lnTo>
                    <a:pt x="7262" y="7897"/>
                  </a:lnTo>
                  <a:lnTo>
                    <a:pt x="7276" y="7900"/>
                  </a:lnTo>
                  <a:lnTo>
                    <a:pt x="7290" y="7903"/>
                  </a:lnTo>
                  <a:lnTo>
                    <a:pt x="7304" y="7906"/>
                  </a:lnTo>
                  <a:lnTo>
                    <a:pt x="7319" y="7908"/>
                  </a:lnTo>
                  <a:lnTo>
                    <a:pt x="7333" y="7909"/>
                  </a:lnTo>
                  <a:lnTo>
                    <a:pt x="7348" y="7910"/>
                  </a:lnTo>
                  <a:lnTo>
                    <a:pt x="7362" y="7910"/>
                  </a:lnTo>
                  <a:lnTo>
                    <a:pt x="7376" y="7910"/>
                  </a:lnTo>
                  <a:lnTo>
                    <a:pt x="7391" y="7909"/>
                  </a:lnTo>
                  <a:lnTo>
                    <a:pt x="7405" y="7908"/>
                  </a:lnTo>
                  <a:lnTo>
                    <a:pt x="7420" y="7906"/>
                  </a:lnTo>
                  <a:lnTo>
                    <a:pt x="7434" y="7903"/>
                  </a:lnTo>
                  <a:lnTo>
                    <a:pt x="7448" y="7900"/>
                  </a:lnTo>
                  <a:lnTo>
                    <a:pt x="7462" y="7897"/>
                  </a:lnTo>
                  <a:lnTo>
                    <a:pt x="7476" y="7893"/>
                  </a:lnTo>
                  <a:lnTo>
                    <a:pt x="7489" y="7888"/>
                  </a:lnTo>
                  <a:lnTo>
                    <a:pt x="7503" y="7883"/>
                  </a:lnTo>
                  <a:lnTo>
                    <a:pt x="7516" y="7878"/>
                  </a:lnTo>
                  <a:lnTo>
                    <a:pt x="7529" y="7872"/>
                  </a:lnTo>
                  <a:lnTo>
                    <a:pt x="7542" y="7865"/>
                  </a:lnTo>
                  <a:lnTo>
                    <a:pt x="7555" y="7858"/>
                  </a:lnTo>
                  <a:lnTo>
                    <a:pt x="7568" y="7850"/>
                  </a:lnTo>
                  <a:lnTo>
                    <a:pt x="7580" y="7842"/>
                  </a:lnTo>
                  <a:lnTo>
                    <a:pt x="7592" y="7834"/>
                  </a:lnTo>
                  <a:lnTo>
                    <a:pt x="7603" y="7825"/>
                  </a:lnTo>
                  <a:lnTo>
                    <a:pt x="7614" y="7816"/>
                  </a:lnTo>
                  <a:lnTo>
                    <a:pt x="7625" y="7807"/>
                  </a:lnTo>
                  <a:lnTo>
                    <a:pt x="7636" y="7797"/>
                  </a:lnTo>
                  <a:lnTo>
                    <a:pt x="7646" y="7786"/>
                  </a:lnTo>
                  <a:lnTo>
                    <a:pt x="7655" y="7775"/>
                  </a:lnTo>
                  <a:lnTo>
                    <a:pt x="7664" y="7764"/>
                  </a:lnTo>
                  <a:lnTo>
                    <a:pt x="7673" y="7753"/>
                  </a:lnTo>
                  <a:lnTo>
                    <a:pt x="7681" y="7741"/>
                  </a:lnTo>
                  <a:lnTo>
                    <a:pt x="7689" y="7729"/>
                  </a:lnTo>
                  <a:lnTo>
                    <a:pt x="7697" y="7716"/>
                  </a:lnTo>
                  <a:lnTo>
                    <a:pt x="7704" y="7703"/>
                  </a:lnTo>
                  <a:lnTo>
                    <a:pt x="7711" y="7690"/>
                  </a:lnTo>
                  <a:lnTo>
                    <a:pt x="7717" y="7677"/>
                  </a:lnTo>
                  <a:lnTo>
                    <a:pt x="7722" y="7664"/>
                  </a:lnTo>
                  <a:lnTo>
                    <a:pt x="7727" y="7650"/>
                  </a:lnTo>
                  <a:lnTo>
                    <a:pt x="7732" y="7637"/>
                  </a:lnTo>
                  <a:lnTo>
                    <a:pt x="7736" y="7623"/>
                  </a:lnTo>
                  <a:lnTo>
                    <a:pt x="7739" y="7609"/>
                  </a:lnTo>
                  <a:lnTo>
                    <a:pt x="7742" y="7595"/>
                  </a:lnTo>
                  <a:lnTo>
                    <a:pt x="7745" y="7581"/>
                  </a:lnTo>
                  <a:lnTo>
                    <a:pt x="7747" y="7566"/>
                  </a:lnTo>
                  <a:lnTo>
                    <a:pt x="7748" y="7552"/>
                  </a:lnTo>
                  <a:close/>
                  <a:moveTo>
                    <a:pt x="4612" y="7494"/>
                  </a:moveTo>
                  <a:lnTo>
                    <a:pt x="4613" y="7500"/>
                  </a:lnTo>
                  <a:lnTo>
                    <a:pt x="4613" y="7520"/>
                  </a:lnTo>
                  <a:lnTo>
                    <a:pt x="4613" y="7526"/>
                  </a:lnTo>
                  <a:lnTo>
                    <a:pt x="4613" y="7546"/>
                  </a:lnTo>
                  <a:lnTo>
                    <a:pt x="4612" y="7552"/>
                  </a:lnTo>
                  <a:lnTo>
                    <a:pt x="4611" y="7572"/>
                  </a:lnTo>
                  <a:lnTo>
                    <a:pt x="4611" y="7577"/>
                  </a:lnTo>
                  <a:lnTo>
                    <a:pt x="4609" y="7597"/>
                  </a:lnTo>
                  <a:lnTo>
                    <a:pt x="4608" y="7603"/>
                  </a:lnTo>
                  <a:lnTo>
                    <a:pt x="4606" y="7623"/>
                  </a:lnTo>
                  <a:lnTo>
                    <a:pt x="4605" y="7628"/>
                  </a:lnTo>
                  <a:lnTo>
                    <a:pt x="4601" y="7648"/>
                  </a:lnTo>
                  <a:lnTo>
                    <a:pt x="4600" y="7654"/>
                  </a:lnTo>
                  <a:lnTo>
                    <a:pt x="4596" y="7673"/>
                  </a:lnTo>
                  <a:lnTo>
                    <a:pt x="4595" y="7679"/>
                  </a:lnTo>
                  <a:lnTo>
                    <a:pt x="4590" y="7698"/>
                  </a:lnTo>
                  <a:lnTo>
                    <a:pt x="4589" y="7703"/>
                  </a:lnTo>
                  <a:lnTo>
                    <a:pt x="4583" y="7723"/>
                  </a:lnTo>
                  <a:lnTo>
                    <a:pt x="4582" y="7728"/>
                  </a:lnTo>
                  <a:lnTo>
                    <a:pt x="4575" y="7747"/>
                  </a:lnTo>
                  <a:lnTo>
                    <a:pt x="4573" y="7752"/>
                  </a:lnTo>
                  <a:lnTo>
                    <a:pt x="4566" y="7771"/>
                  </a:lnTo>
                  <a:lnTo>
                    <a:pt x="4564" y="7776"/>
                  </a:lnTo>
                  <a:lnTo>
                    <a:pt x="4557" y="7795"/>
                  </a:lnTo>
                  <a:lnTo>
                    <a:pt x="4554" y="7800"/>
                  </a:lnTo>
                  <a:lnTo>
                    <a:pt x="4546" y="7818"/>
                  </a:lnTo>
                  <a:lnTo>
                    <a:pt x="4544" y="7823"/>
                  </a:lnTo>
                  <a:lnTo>
                    <a:pt x="4535" y="7841"/>
                  </a:lnTo>
                  <a:lnTo>
                    <a:pt x="4532" y="7846"/>
                  </a:lnTo>
                  <a:lnTo>
                    <a:pt x="4522" y="7864"/>
                  </a:lnTo>
                  <a:lnTo>
                    <a:pt x="4520" y="7868"/>
                  </a:lnTo>
                  <a:lnTo>
                    <a:pt x="4509" y="7885"/>
                  </a:lnTo>
                  <a:lnTo>
                    <a:pt x="4506" y="7890"/>
                  </a:lnTo>
                  <a:lnTo>
                    <a:pt x="4495" y="7907"/>
                  </a:lnTo>
                  <a:lnTo>
                    <a:pt x="4492" y="7912"/>
                  </a:lnTo>
                  <a:lnTo>
                    <a:pt x="4480" y="7928"/>
                  </a:lnTo>
                  <a:lnTo>
                    <a:pt x="4477" y="7933"/>
                  </a:lnTo>
                  <a:lnTo>
                    <a:pt x="4465" y="7949"/>
                  </a:lnTo>
                  <a:lnTo>
                    <a:pt x="4461" y="7953"/>
                  </a:lnTo>
                  <a:lnTo>
                    <a:pt x="4449" y="7969"/>
                  </a:lnTo>
                  <a:lnTo>
                    <a:pt x="4445" y="7973"/>
                  </a:lnTo>
                  <a:lnTo>
                    <a:pt x="4432" y="7988"/>
                  </a:lnTo>
                  <a:lnTo>
                    <a:pt x="4428" y="7992"/>
                  </a:lnTo>
                  <a:lnTo>
                    <a:pt x="4414" y="8006"/>
                  </a:lnTo>
                  <a:lnTo>
                    <a:pt x="4410" y="8010"/>
                  </a:lnTo>
                  <a:lnTo>
                    <a:pt x="4396" y="8024"/>
                  </a:lnTo>
                  <a:lnTo>
                    <a:pt x="4392" y="8028"/>
                  </a:lnTo>
                  <a:lnTo>
                    <a:pt x="4377" y="8042"/>
                  </a:lnTo>
                  <a:lnTo>
                    <a:pt x="4372" y="8045"/>
                  </a:lnTo>
                  <a:lnTo>
                    <a:pt x="4357" y="8058"/>
                  </a:lnTo>
                  <a:lnTo>
                    <a:pt x="4353" y="8062"/>
                  </a:lnTo>
                  <a:lnTo>
                    <a:pt x="4337" y="8074"/>
                  </a:lnTo>
                  <a:lnTo>
                    <a:pt x="4332" y="8077"/>
                  </a:lnTo>
                  <a:lnTo>
                    <a:pt x="4316" y="8089"/>
                  </a:lnTo>
                  <a:lnTo>
                    <a:pt x="4311" y="8092"/>
                  </a:lnTo>
                  <a:lnTo>
                    <a:pt x="4295" y="8103"/>
                  </a:lnTo>
                  <a:lnTo>
                    <a:pt x="4290" y="8106"/>
                  </a:lnTo>
                  <a:lnTo>
                    <a:pt x="4273" y="8116"/>
                  </a:lnTo>
                  <a:lnTo>
                    <a:pt x="4267" y="8119"/>
                  </a:lnTo>
                  <a:lnTo>
                    <a:pt x="4249" y="8129"/>
                  </a:lnTo>
                  <a:lnTo>
                    <a:pt x="4245" y="8132"/>
                  </a:lnTo>
                  <a:lnTo>
                    <a:pt x="4227" y="8141"/>
                  </a:lnTo>
                  <a:lnTo>
                    <a:pt x="4222" y="8143"/>
                  </a:lnTo>
                  <a:lnTo>
                    <a:pt x="4203" y="8152"/>
                  </a:lnTo>
                  <a:lnTo>
                    <a:pt x="4198" y="8154"/>
                  </a:lnTo>
                  <a:lnTo>
                    <a:pt x="4180" y="8161"/>
                  </a:lnTo>
                  <a:lnTo>
                    <a:pt x="4175" y="8163"/>
                  </a:lnTo>
                  <a:lnTo>
                    <a:pt x="4156" y="8170"/>
                  </a:lnTo>
                  <a:lnTo>
                    <a:pt x="4151" y="8172"/>
                  </a:lnTo>
                  <a:lnTo>
                    <a:pt x="4132" y="8179"/>
                  </a:lnTo>
                  <a:lnTo>
                    <a:pt x="4126" y="8180"/>
                  </a:lnTo>
                  <a:lnTo>
                    <a:pt x="4107" y="8186"/>
                  </a:lnTo>
                  <a:lnTo>
                    <a:pt x="4102" y="8187"/>
                  </a:lnTo>
                  <a:lnTo>
                    <a:pt x="4082" y="8192"/>
                  </a:lnTo>
                  <a:lnTo>
                    <a:pt x="4077" y="8193"/>
                  </a:lnTo>
                  <a:lnTo>
                    <a:pt x="4057" y="8197"/>
                  </a:lnTo>
                  <a:lnTo>
                    <a:pt x="4052" y="8198"/>
                  </a:lnTo>
                  <a:lnTo>
                    <a:pt x="4032" y="8202"/>
                  </a:lnTo>
                  <a:lnTo>
                    <a:pt x="4026" y="8203"/>
                  </a:lnTo>
                  <a:lnTo>
                    <a:pt x="4006" y="8205"/>
                  </a:lnTo>
                  <a:lnTo>
                    <a:pt x="4001" y="8206"/>
                  </a:lnTo>
                  <a:lnTo>
                    <a:pt x="3981" y="8208"/>
                  </a:lnTo>
                  <a:lnTo>
                    <a:pt x="3975" y="8208"/>
                  </a:lnTo>
                  <a:lnTo>
                    <a:pt x="3955" y="8209"/>
                  </a:lnTo>
                  <a:lnTo>
                    <a:pt x="3949" y="8210"/>
                  </a:lnTo>
                  <a:lnTo>
                    <a:pt x="3929" y="8210"/>
                  </a:lnTo>
                  <a:lnTo>
                    <a:pt x="3923" y="8210"/>
                  </a:lnTo>
                  <a:lnTo>
                    <a:pt x="3903" y="8210"/>
                  </a:lnTo>
                  <a:lnTo>
                    <a:pt x="3897" y="8209"/>
                  </a:lnTo>
                  <a:lnTo>
                    <a:pt x="3877" y="8208"/>
                  </a:lnTo>
                  <a:lnTo>
                    <a:pt x="3872" y="8208"/>
                  </a:lnTo>
                  <a:lnTo>
                    <a:pt x="3852" y="8206"/>
                  </a:lnTo>
                  <a:lnTo>
                    <a:pt x="3846" y="8205"/>
                  </a:lnTo>
                  <a:lnTo>
                    <a:pt x="3826" y="8203"/>
                  </a:lnTo>
                  <a:lnTo>
                    <a:pt x="3821" y="8202"/>
                  </a:lnTo>
                  <a:lnTo>
                    <a:pt x="3801" y="8198"/>
                  </a:lnTo>
                  <a:lnTo>
                    <a:pt x="3796" y="8197"/>
                  </a:lnTo>
                  <a:lnTo>
                    <a:pt x="3776" y="8193"/>
                  </a:lnTo>
                  <a:lnTo>
                    <a:pt x="3771" y="8192"/>
                  </a:lnTo>
                  <a:lnTo>
                    <a:pt x="3751" y="8187"/>
                  </a:lnTo>
                  <a:lnTo>
                    <a:pt x="3746" y="8186"/>
                  </a:lnTo>
                  <a:lnTo>
                    <a:pt x="3727" y="8180"/>
                  </a:lnTo>
                  <a:lnTo>
                    <a:pt x="3721" y="8179"/>
                  </a:lnTo>
                  <a:lnTo>
                    <a:pt x="3702" y="8172"/>
                  </a:lnTo>
                  <a:lnTo>
                    <a:pt x="3697" y="8170"/>
                  </a:lnTo>
                  <a:lnTo>
                    <a:pt x="3678" y="8163"/>
                  </a:lnTo>
                  <a:lnTo>
                    <a:pt x="3673" y="8161"/>
                  </a:lnTo>
                  <a:lnTo>
                    <a:pt x="3655" y="8154"/>
                  </a:lnTo>
                  <a:lnTo>
                    <a:pt x="3650" y="8152"/>
                  </a:lnTo>
                  <a:lnTo>
                    <a:pt x="3631" y="8143"/>
                  </a:lnTo>
                  <a:lnTo>
                    <a:pt x="3626" y="8141"/>
                  </a:lnTo>
                  <a:lnTo>
                    <a:pt x="3608" y="8132"/>
                  </a:lnTo>
                  <a:lnTo>
                    <a:pt x="3604" y="8129"/>
                  </a:lnTo>
                  <a:lnTo>
                    <a:pt x="3586" y="8119"/>
                  </a:lnTo>
                  <a:lnTo>
                    <a:pt x="3581" y="8117"/>
                  </a:lnTo>
                  <a:lnTo>
                    <a:pt x="3564" y="8106"/>
                  </a:lnTo>
                  <a:lnTo>
                    <a:pt x="3559" y="8103"/>
                  </a:lnTo>
                  <a:lnTo>
                    <a:pt x="3542" y="8092"/>
                  </a:lnTo>
                  <a:lnTo>
                    <a:pt x="3537" y="8089"/>
                  </a:lnTo>
                  <a:lnTo>
                    <a:pt x="3521" y="8077"/>
                  </a:lnTo>
                  <a:lnTo>
                    <a:pt x="3516" y="8074"/>
                  </a:lnTo>
                  <a:lnTo>
                    <a:pt x="3500" y="8062"/>
                  </a:lnTo>
                  <a:lnTo>
                    <a:pt x="3496" y="8058"/>
                  </a:lnTo>
                  <a:lnTo>
                    <a:pt x="3480" y="8045"/>
                  </a:lnTo>
                  <a:lnTo>
                    <a:pt x="3476" y="8041"/>
                  </a:lnTo>
                  <a:lnTo>
                    <a:pt x="3461" y="8028"/>
                  </a:lnTo>
                  <a:lnTo>
                    <a:pt x="3457" y="8024"/>
                  </a:lnTo>
                  <a:lnTo>
                    <a:pt x="3442" y="8010"/>
                  </a:lnTo>
                  <a:lnTo>
                    <a:pt x="3438" y="8006"/>
                  </a:lnTo>
                  <a:lnTo>
                    <a:pt x="3425" y="7992"/>
                  </a:lnTo>
                  <a:lnTo>
                    <a:pt x="3421" y="7988"/>
                  </a:lnTo>
                  <a:lnTo>
                    <a:pt x="3408" y="7973"/>
                  </a:lnTo>
                  <a:lnTo>
                    <a:pt x="3404" y="7968"/>
                  </a:lnTo>
                  <a:lnTo>
                    <a:pt x="3391" y="7953"/>
                  </a:lnTo>
                  <a:lnTo>
                    <a:pt x="3388" y="7948"/>
                  </a:lnTo>
                  <a:lnTo>
                    <a:pt x="3376" y="7932"/>
                  </a:lnTo>
                  <a:lnTo>
                    <a:pt x="3372" y="7928"/>
                  </a:lnTo>
                  <a:lnTo>
                    <a:pt x="3361" y="7912"/>
                  </a:lnTo>
                  <a:lnTo>
                    <a:pt x="3358" y="7907"/>
                  </a:lnTo>
                  <a:lnTo>
                    <a:pt x="3347" y="7890"/>
                  </a:lnTo>
                  <a:lnTo>
                    <a:pt x="3344" y="7885"/>
                  </a:lnTo>
                  <a:lnTo>
                    <a:pt x="3333" y="7868"/>
                  </a:lnTo>
                  <a:lnTo>
                    <a:pt x="3331" y="7864"/>
                  </a:lnTo>
                  <a:lnTo>
                    <a:pt x="3321" y="7846"/>
                  </a:lnTo>
                  <a:lnTo>
                    <a:pt x="3318" y="7841"/>
                  </a:lnTo>
                  <a:lnTo>
                    <a:pt x="3309" y="7823"/>
                  </a:lnTo>
                  <a:lnTo>
                    <a:pt x="3307" y="7818"/>
                  </a:lnTo>
                  <a:lnTo>
                    <a:pt x="3299" y="7800"/>
                  </a:lnTo>
                  <a:lnTo>
                    <a:pt x="3296" y="7795"/>
                  </a:lnTo>
                  <a:lnTo>
                    <a:pt x="3289" y="7776"/>
                  </a:lnTo>
                  <a:lnTo>
                    <a:pt x="3287" y="7771"/>
                  </a:lnTo>
                  <a:lnTo>
                    <a:pt x="3280" y="7752"/>
                  </a:lnTo>
                  <a:lnTo>
                    <a:pt x="3278" y="7747"/>
                  </a:lnTo>
                  <a:lnTo>
                    <a:pt x="3271" y="7728"/>
                  </a:lnTo>
                  <a:lnTo>
                    <a:pt x="3270" y="7723"/>
                  </a:lnTo>
                  <a:lnTo>
                    <a:pt x="3264" y="7703"/>
                  </a:lnTo>
                  <a:lnTo>
                    <a:pt x="3263" y="7698"/>
                  </a:lnTo>
                  <a:lnTo>
                    <a:pt x="3258" y="7679"/>
                  </a:lnTo>
                  <a:lnTo>
                    <a:pt x="3257" y="7673"/>
                  </a:lnTo>
                  <a:lnTo>
                    <a:pt x="3253" y="7654"/>
                  </a:lnTo>
                  <a:lnTo>
                    <a:pt x="3252" y="7648"/>
                  </a:lnTo>
                  <a:lnTo>
                    <a:pt x="3248" y="7628"/>
                  </a:lnTo>
                  <a:lnTo>
                    <a:pt x="3247" y="7623"/>
                  </a:lnTo>
                  <a:lnTo>
                    <a:pt x="3245" y="7603"/>
                  </a:lnTo>
                  <a:lnTo>
                    <a:pt x="3244" y="7597"/>
                  </a:lnTo>
                  <a:lnTo>
                    <a:pt x="3242" y="7577"/>
                  </a:lnTo>
                  <a:lnTo>
                    <a:pt x="3242" y="7572"/>
                  </a:lnTo>
                  <a:lnTo>
                    <a:pt x="3241" y="7552"/>
                  </a:lnTo>
                  <a:lnTo>
                    <a:pt x="3240" y="7546"/>
                  </a:lnTo>
                  <a:lnTo>
                    <a:pt x="3240" y="7526"/>
                  </a:lnTo>
                  <a:lnTo>
                    <a:pt x="3240" y="7520"/>
                  </a:lnTo>
                  <a:lnTo>
                    <a:pt x="3240" y="7500"/>
                  </a:lnTo>
                  <a:lnTo>
                    <a:pt x="3241" y="7494"/>
                  </a:lnTo>
                  <a:lnTo>
                    <a:pt x="3242" y="7474"/>
                  </a:lnTo>
                  <a:lnTo>
                    <a:pt x="3242" y="7469"/>
                  </a:lnTo>
                  <a:lnTo>
                    <a:pt x="3244" y="7449"/>
                  </a:lnTo>
                  <a:lnTo>
                    <a:pt x="3245" y="7443"/>
                  </a:lnTo>
                  <a:lnTo>
                    <a:pt x="3247" y="7423"/>
                  </a:lnTo>
                  <a:lnTo>
                    <a:pt x="3248" y="7418"/>
                  </a:lnTo>
                  <a:lnTo>
                    <a:pt x="3252" y="7398"/>
                  </a:lnTo>
                  <a:lnTo>
                    <a:pt x="3253" y="7392"/>
                  </a:lnTo>
                  <a:lnTo>
                    <a:pt x="3257" y="7373"/>
                  </a:lnTo>
                  <a:lnTo>
                    <a:pt x="3258" y="7367"/>
                  </a:lnTo>
                  <a:lnTo>
                    <a:pt x="3263" y="7348"/>
                  </a:lnTo>
                  <a:lnTo>
                    <a:pt x="3264" y="7343"/>
                  </a:lnTo>
                  <a:lnTo>
                    <a:pt x="3270" y="7323"/>
                  </a:lnTo>
                  <a:lnTo>
                    <a:pt x="3271" y="7318"/>
                  </a:lnTo>
                  <a:lnTo>
                    <a:pt x="3278" y="7299"/>
                  </a:lnTo>
                  <a:lnTo>
                    <a:pt x="3280" y="7294"/>
                  </a:lnTo>
                  <a:lnTo>
                    <a:pt x="3286" y="7275"/>
                  </a:lnTo>
                  <a:lnTo>
                    <a:pt x="3288" y="7270"/>
                  </a:lnTo>
                  <a:lnTo>
                    <a:pt x="3296" y="7251"/>
                  </a:lnTo>
                  <a:lnTo>
                    <a:pt x="3298" y="7246"/>
                  </a:lnTo>
                  <a:lnTo>
                    <a:pt x="3307" y="7228"/>
                  </a:lnTo>
                  <a:lnTo>
                    <a:pt x="3309" y="7223"/>
                  </a:lnTo>
                  <a:lnTo>
                    <a:pt x="3318" y="7204"/>
                  </a:lnTo>
                  <a:lnTo>
                    <a:pt x="3321" y="7200"/>
                  </a:lnTo>
                  <a:lnTo>
                    <a:pt x="3331" y="7182"/>
                  </a:lnTo>
                  <a:lnTo>
                    <a:pt x="3334" y="7176"/>
                  </a:lnTo>
                  <a:lnTo>
                    <a:pt x="3344" y="7159"/>
                  </a:lnTo>
                  <a:lnTo>
                    <a:pt x="3347" y="7155"/>
                  </a:lnTo>
                  <a:lnTo>
                    <a:pt x="3358" y="7138"/>
                  </a:lnTo>
                  <a:lnTo>
                    <a:pt x="3361" y="7133"/>
                  </a:lnTo>
                  <a:lnTo>
                    <a:pt x="3373" y="7117"/>
                  </a:lnTo>
                  <a:lnTo>
                    <a:pt x="3376" y="7113"/>
                  </a:lnTo>
                  <a:lnTo>
                    <a:pt x="3388" y="7097"/>
                  </a:lnTo>
                  <a:lnTo>
                    <a:pt x="3391" y="7092"/>
                  </a:lnTo>
                  <a:lnTo>
                    <a:pt x="3404" y="7077"/>
                  </a:lnTo>
                  <a:lnTo>
                    <a:pt x="3408" y="7073"/>
                  </a:lnTo>
                  <a:lnTo>
                    <a:pt x="3421" y="7058"/>
                  </a:lnTo>
                  <a:lnTo>
                    <a:pt x="3425" y="7054"/>
                  </a:lnTo>
                  <a:lnTo>
                    <a:pt x="3439" y="7039"/>
                  </a:lnTo>
                  <a:lnTo>
                    <a:pt x="3443" y="7035"/>
                  </a:lnTo>
                  <a:lnTo>
                    <a:pt x="3457" y="7022"/>
                  </a:lnTo>
                  <a:lnTo>
                    <a:pt x="3461" y="7018"/>
                  </a:lnTo>
                  <a:lnTo>
                    <a:pt x="3476" y="7004"/>
                  </a:lnTo>
                  <a:lnTo>
                    <a:pt x="3480" y="7001"/>
                  </a:lnTo>
                  <a:lnTo>
                    <a:pt x="3496" y="6988"/>
                  </a:lnTo>
                  <a:lnTo>
                    <a:pt x="3500" y="6984"/>
                  </a:lnTo>
                  <a:lnTo>
                    <a:pt x="3516" y="6972"/>
                  </a:lnTo>
                  <a:lnTo>
                    <a:pt x="3521" y="6969"/>
                  </a:lnTo>
                  <a:lnTo>
                    <a:pt x="3537" y="6957"/>
                  </a:lnTo>
                  <a:lnTo>
                    <a:pt x="3542" y="6954"/>
                  </a:lnTo>
                  <a:lnTo>
                    <a:pt x="3559" y="6943"/>
                  </a:lnTo>
                  <a:lnTo>
                    <a:pt x="3564" y="6940"/>
                  </a:lnTo>
                  <a:lnTo>
                    <a:pt x="3581" y="6929"/>
                  </a:lnTo>
                  <a:lnTo>
                    <a:pt x="3586" y="6927"/>
                  </a:lnTo>
                  <a:lnTo>
                    <a:pt x="3604" y="6917"/>
                  </a:lnTo>
                  <a:lnTo>
                    <a:pt x="3608" y="6914"/>
                  </a:lnTo>
                  <a:lnTo>
                    <a:pt x="3626" y="6905"/>
                  </a:lnTo>
                  <a:lnTo>
                    <a:pt x="3631" y="6903"/>
                  </a:lnTo>
                  <a:lnTo>
                    <a:pt x="3650" y="6894"/>
                  </a:lnTo>
                  <a:lnTo>
                    <a:pt x="3655" y="6892"/>
                  </a:lnTo>
                  <a:lnTo>
                    <a:pt x="3673" y="6885"/>
                  </a:lnTo>
                  <a:lnTo>
                    <a:pt x="3678" y="6883"/>
                  </a:lnTo>
                  <a:lnTo>
                    <a:pt x="3697" y="6876"/>
                  </a:lnTo>
                  <a:lnTo>
                    <a:pt x="3702" y="6874"/>
                  </a:lnTo>
                  <a:lnTo>
                    <a:pt x="3721" y="6867"/>
                  </a:lnTo>
                  <a:lnTo>
                    <a:pt x="3727" y="6866"/>
                  </a:lnTo>
                  <a:lnTo>
                    <a:pt x="3746" y="6860"/>
                  </a:lnTo>
                  <a:lnTo>
                    <a:pt x="3751" y="6859"/>
                  </a:lnTo>
                  <a:lnTo>
                    <a:pt x="3771" y="6854"/>
                  </a:lnTo>
                  <a:lnTo>
                    <a:pt x="3776" y="6853"/>
                  </a:lnTo>
                  <a:lnTo>
                    <a:pt x="3796" y="6849"/>
                  </a:lnTo>
                  <a:lnTo>
                    <a:pt x="3801" y="6848"/>
                  </a:lnTo>
                  <a:lnTo>
                    <a:pt x="3821" y="6844"/>
                  </a:lnTo>
                  <a:lnTo>
                    <a:pt x="3826" y="6843"/>
                  </a:lnTo>
                  <a:lnTo>
                    <a:pt x="3846" y="6841"/>
                  </a:lnTo>
                  <a:lnTo>
                    <a:pt x="3852" y="6840"/>
                  </a:lnTo>
                  <a:lnTo>
                    <a:pt x="3872" y="6838"/>
                  </a:lnTo>
                  <a:lnTo>
                    <a:pt x="3877" y="6838"/>
                  </a:lnTo>
                  <a:lnTo>
                    <a:pt x="3897" y="6837"/>
                  </a:lnTo>
                  <a:lnTo>
                    <a:pt x="3903" y="6836"/>
                  </a:lnTo>
                  <a:lnTo>
                    <a:pt x="3923" y="6836"/>
                  </a:lnTo>
                  <a:lnTo>
                    <a:pt x="3929" y="6836"/>
                  </a:lnTo>
                  <a:lnTo>
                    <a:pt x="3949" y="6836"/>
                  </a:lnTo>
                  <a:lnTo>
                    <a:pt x="3955" y="6837"/>
                  </a:lnTo>
                  <a:lnTo>
                    <a:pt x="3975" y="6838"/>
                  </a:lnTo>
                  <a:lnTo>
                    <a:pt x="3981" y="6838"/>
                  </a:lnTo>
                  <a:lnTo>
                    <a:pt x="4001" y="6840"/>
                  </a:lnTo>
                  <a:lnTo>
                    <a:pt x="4006" y="6841"/>
                  </a:lnTo>
                  <a:lnTo>
                    <a:pt x="4026" y="6843"/>
                  </a:lnTo>
                  <a:lnTo>
                    <a:pt x="4032" y="6844"/>
                  </a:lnTo>
                  <a:lnTo>
                    <a:pt x="4052" y="6848"/>
                  </a:lnTo>
                  <a:lnTo>
                    <a:pt x="4057" y="6849"/>
                  </a:lnTo>
                  <a:lnTo>
                    <a:pt x="4077" y="6853"/>
                  </a:lnTo>
                  <a:lnTo>
                    <a:pt x="4082" y="6854"/>
                  </a:lnTo>
                  <a:lnTo>
                    <a:pt x="4102" y="6859"/>
                  </a:lnTo>
                  <a:lnTo>
                    <a:pt x="4107" y="6860"/>
                  </a:lnTo>
                  <a:lnTo>
                    <a:pt x="4126" y="6866"/>
                  </a:lnTo>
                  <a:lnTo>
                    <a:pt x="4132" y="6867"/>
                  </a:lnTo>
                  <a:lnTo>
                    <a:pt x="4151" y="6874"/>
                  </a:lnTo>
                  <a:lnTo>
                    <a:pt x="4156" y="6876"/>
                  </a:lnTo>
                  <a:lnTo>
                    <a:pt x="4175" y="6883"/>
                  </a:lnTo>
                  <a:lnTo>
                    <a:pt x="4180" y="6885"/>
                  </a:lnTo>
                  <a:lnTo>
                    <a:pt x="4198" y="6892"/>
                  </a:lnTo>
                  <a:lnTo>
                    <a:pt x="4203" y="6894"/>
                  </a:lnTo>
                  <a:lnTo>
                    <a:pt x="4222" y="6903"/>
                  </a:lnTo>
                  <a:lnTo>
                    <a:pt x="4227" y="6905"/>
                  </a:lnTo>
                  <a:lnTo>
                    <a:pt x="4245" y="6914"/>
                  </a:lnTo>
                  <a:lnTo>
                    <a:pt x="4249" y="6917"/>
                  </a:lnTo>
                  <a:lnTo>
                    <a:pt x="4267" y="6927"/>
                  </a:lnTo>
                  <a:lnTo>
                    <a:pt x="4273" y="6930"/>
                  </a:lnTo>
                  <a:lnTo>
                    <a:pt x="4290" y="6940"/>
                  </a:lnTo>
                  <a:lnTo>
                    <a:pt x="4295" y="6943"/>
                  </a:lnTo>
                  <a:lnTo>
                    <a:pt x="4311" y="6954"/>
                  </a:lnTo>
                  <a:lnTo>
                    <a:pt x="4316" y="6957"/>
                  </a:lnTo>
                  <a:lnTo>
                    <a:pt x="4332" y="6969"/>
                  </a:lnTo>
                  <a:lnTo>
                    <a:pt x="4337" y="6972"/>
                  </a:lnTo>
                  <a:lnTo>
                    <a:pt x="4353" y="6984"/>
                  </a:lnTo>
                  <a:lnTo>
                    <a:pt x="4357" y="6988"/>
                  </a:lnTo>
                  <a:lnTo>
                    <a:pt x="4372" y="7001"/>
                  </a:lnTo>
                  <a:lnTo>
                    <a:pt x="4376" y="7004"/>
                  </a:lnTo>
                  <a:lnTo>
                    <a:pt x="4391" y="7018"/>
                  </a:lnTo>
                  <a:lnTo>
                    <a:pt x="4395" y="7021"/>
                  </a:lnTo>
                  <a:lnTo>
                    <a:pt x="4410" y="7035"/>
                  </a:lnTo>
                  <a:lnTo>
                    <a:pt x="4414" y="7039"/>
                  </a:lnTo>
                  <a:lnTo>
                    <a:pt x="4428" y="7054"/>
                  </a:lnTo>
                  <a:lnTo>
                    <a:pt x="4431" y="7058"/>
                  </a:lnTo>
                  <a:lnTo>
                    <a:pt x="4445" y="7073"/>
                  </a:lnTo>
                  <a:lnTo>
                    <a:pt x="4448" y="7077"/>
                  </a:lnTo>
                  <a:lnTo>
                    <a:pt x="4461" y="7092"/>
                  </a:lnTo>
                  <a:lnTo>
                    <a:pt x="4465" y="7096"/>
                  </a:lnTo>
                  <a:lnTo>
                    <a:pt x="4477" y="7112"/>
                  </a:lnTo>
                  <a:lnTo>
                    <a:pt x="4480" y="7117"/>
                  </a:lnTo>
                  <a:lnTo>
                    <a:pt x="4492" y="7133"/>
                  </a:lnTo>
                  <a:lnTo>
                    <a:pt x="4495" y="7138"/>
                  </a:lnTo>
                  <a:lnTo>
                    <a:pt x="4506" y="7154"/>
                  </a:lnTo>
                  <a:lnTo>
                    <a:pt x="4509" y="7159"/>
                  </a:lnTo>
                  <a:lnTo>
                    <a:pt x="4519" y="7176"/>
                  </a:lnTo>
                  <a:lnTo>
                    <a:pt x="4522" y="7182"/>
                  </a:lnTo>
                  <a:lnTo>
                    <a:pt x="4532" y="7200"/>
                  </a:lnTo>
                  <a:lnTo>
                    <a:pt x="4535" y="7204"/>
                  </a:lnTo>
                  <a:lnTo>
                    <a:pt x="4544" y="7223"/>
                  </a:lnTo>
                  <a:lnTo>
                    <a:pt x="4546" y="7228"/>
                  </a:lnTo>
                  <a:lnTo>
                    <a:pt x="4555" y="7246"/>
                  </a:lnTo>
                  <a:lnTo>
                    <a:pt x="4557" y="7251"/>
                  </a:lnTo>
                  <a:lnTo>
                    <a:pt x="4565" y="7270"/>
                  </a:lnTo>
                  <a:lnTo>
                    <a:pt x="4567" y="7275"/>
                  </a:lnTo>
                  <a:lnTo>
                    <a:pt x="4573" y="7294"/>
                  </a:lnTo>
                  <a:lnTo>
                    <a:pt x="4575" y="7299"/>
                  </a:lnTo>
                  <a:lnTo>
                    <a:pt x="4582" y="7318"/>
                  </a:lnTo>
                  <a:lnTo>
                    <a:pt x="4583" y="7323"/>
                  </a:lnTo>
                  <a:lnTo>
                    <a:pt x="4589" y="7343"/>
                  </a:lnTo>
                  <a:lnTo>
                    <a:pt x="4590" y="7348"/>
                  </a:lnTo>
                  <a:lnTo>
                    <a:pt x="4595" y="7367"/>
                  </a:lnTo>
                  <a:lnTo>
                    <a:pt x="4596" y="7373"/>
                  </a:lnTo>
                  <a:lnTo>
                    <a:pt x="4600" y="7392"/>
                  </a:lnTo>
                  <a:lnTo>
                    <a:pt x="4601" y="7398"/>
                  </a:lnTo>
                  <a:lnTo>
                    <a:pt x="4605" y="7418"/>
                  </a:lnTo>
                  <a:lnTo>
                    <a:pt x="4606" y="7423"/>
                  </a:lnTo>
                  <a:lnTo>
                    <a:pt x="4608" y="7443"/>
                  </a:lnTo>
                  <a:lnTo>
                    <a:pt x="4609" y="7449"/>
                  </a:lnTo>
                  <a:lnTo>
                    <a:pt x="4611" y="7469"/>
                  </a:lnTo>
                  <a:lnTo>
                    <a:pt x="4611" y="7474"/>
                  </a:lnTo>
                  <a:lnTo>
                    <a:pt x="4612" y="7494"/>
                  </a:lnTo>
                  <a:close/>
                  <a:moveTo>
                    <a:pt x="4312" y="7552"/>
                  </a:moveTo>
                  <a:lnTo>
                    <a:pt x="4313" y="7537"/>
                  </a:lnTo>
                  <a:lnTo>
                    <a:pt x="4313" y="7523"/>
                  </a:lnTo>
                  <a:lnTo>
                    <a:pt x="4313" y="7509"/>
                  </a:lnTo>
                  <a:lnTo>
                    <a:pt x="4312" y="7494"/>
                  </a:lnTo>
                  <a:lnTo>
                    <a:pt x="4311" y="7480"/>
                  </a:lnTo>
                  <a:lnTo>
                    <a:pt x="4309" y="7465"/>
                  </a:lnTo>
                  <a:lnTo>
                    <a:pt x="4306" y="7451"/>
                  </a:lnTo>
                  <a:lnTo>
                    <a:pt x="4303" y="7437"/>
                  </a:lnTo>
                  <a:lnTo>
                    <a:pt x="4300" y="7423"/>
                  </a:lnTo>
                  <a:lnTo>
                    <a:pt x="4296" y="7409"/>
                  </a:lnTo>
                  <a:lnTo>
                    <a:pt x="4291" y="7395"/>
                  </a:lnTo>
                  <a:lnTo>
                    <a:pt x="4286" y="7381"/>
                  </a:lnTo>
                  <a:lnTo>
                    <a:pt x="4281" y="7368"/>
                  </a:lnTo>
                  <a:lnTo>
                    <a:pt x="4274" y="7355"/>
                  </a:lnTo>
                  <a:lnTo>
                    <a:pt x="4268" y="7341"/>
                  </a:lnTo>
                  <a:lnTo>
                    <a:pt x="4261" y="7329"/>
                  </a:lnTo>
                  <a:lnTo>
                    <a:pt x="4254" y="7317"/>
                  </a:lnTo>
                  <a:lnTo>
                    <a:pt x="4246" y="7305"/>
                  </a:lnTo>
                  <a:lnTo>
                    <a:pt x="4237" y="7293"/>
                  </a:lnTo>
                  <a:lnTo>
                    <a:pt x="4229" y="7282"/>
                  </a:lnTo>
                  <a:lnTo>
                    <a:pt x="4219" y="7271"/>
                  </a:lnTo>
                  <a:lnTo>
                    <a:pt x="4210" y="7260"/>
                  </a:lnTo>
                  <a:lnTo>
                    <a:pt x="4200" y="7249"/>
                  </a:lnTo>
                  <a:lnTo>
                    <a:pt x="4189" y="7239"/>
                  </a:lnTo>
                  <a:lnTo>
                    <a:pt x="4178" y="7230"/>
                  </a:lnTo>
                  <a:lnTo>
                    <a:pt x="4167" y="7220"/>
                  </a:lnTo>
                  <a:lnTo>
                    <a:pt x="4156" y="7212"/>
                  </a:lnTo>
                  <a:lnTo>
                    <a:pt x="4144" y="7203"/>
                  </a:lnTo>
                  <a:lnTo>
                    <a:pt x="4132" y="7195"/>
                  </a:lnTo>
                  <a:lnTo>
                    <a:pt x="4120" y="7188"/>
                  </a:lnTo>
                  <a:lnTo>
                    <a:pt x="4107" y="7181"/>
                  </a:lnTo>
                  <a:lnTo>
                    <a:pt x="4094" y="7174"/>
                  </a:lnTo>
                  <a:lnTo>
                    <a:pt x="4081" y="7168"/>
                  </a:lnTo>
                  <a:lnTo>
                    <a:pt x="4068" y="7163"/>
                  </a:lnTo>
                  <a:lnTo>
                    <a:pt x="4054" y="7158"/>
                  </a:lnTo>
                  <a:lnTo>
                    <a:pt x="4040" y="7153"/>
                  </a:lnTo>
                  <a:lnTo>
                    <a:pt x="4026" y="7149"/>
                  </a:lnTo>
                  <a:lnTo>
                    <a:pt x="4012" y="7146"/>
                  </a:lnTo>
                  <a:lnTo>
                    <a:pt x="3998" y="7143"/>
                  </a:lnTo>
                  <a:lnTo>
                    <a:pt x="3984" y="7140"/>
                  </a:lnTo>
                  <a:lnTo>
                    <a:pt x="3970" y="7138"/>
                  </a:lnTo>
                  <a:lnTo>
                    <a:pt x="3955" y="7137"/>
                  </a:lnTo>
                  <a:lnTo>
                    <a:pt x="3941" y="7136"/>
                  </a:lnTo>
                  <a:lnTo>
                    <a:pt x="3926" y="7136"/>
                  </a:lnTo>
                  <a:lnTo>
                    <a:pt x="3912" y="7136"/>
                  </a:lnTo>
                  <a:lnTo>
                    <a:pt x="3897" y="7137"/>
                  </a:lnTo>
                  <a:lnTo>
                    <a:pt x="3883" y="7138"/>
                  </a:lnTo>
                  <a:lnTo>
                    <a:pt x="3869" y="7140"/>
                  </a:lnTo>
                  <a:lnTo>
                    <a:pt x="3855" y="7143"/>
                  </a:lnTo>
                  <a:lnTo>
                    <a:pt x="3840" y="7146"/>
                  </a:lnTo>
                  <a:lnTo>
                    <a:pt x="3827" y="7149"/>
                  </a:lnTo>
                  <a:lnTo>
                    <a:pt x="3813" y="7153"/>
                  </a:lnTo>
                  <a:lnTo>
                    <a:pt x="3799" y="7158"/>
                  </a:lnTo>
                  <a:lnTo>
                    <a:pt x="3785" y="7163"/>
                  </a:lnTo>
                  <a:lnTo>
                    <a:pt x="3772" y="7168"/>
                  </a:lnTo>
                  <a:lnTo>
                    <a:pt x="3759" y="7174"/>
                  </a:lnTo>
                  <a:lnTo>
                    <a:pt x="3746" y="7181"/>
                  </a:lnTo>
                  <a:lnTo>
                    <a:pt x="3733" y="7188"/>
                  </a:lnTo>
                  <a:lnTo>
                    <a:pt x="3720" y="7196"/>
                  </a:lnTo>
                  <a:lnTo>
                    <a:pt x="3708" y="7203"/>
                  </a:lnTo>
                  <a:lnTo>
                    <a:pt x="3697" y="7212"/>
                  </a:lnTo>
                  <a:lnTo>
                    <a:pt x="3685" y="7220"/>
                  </a:lnTo>
                  <a:lnTo>
                    <a:pt x="3674" y="7230"/>
                  </a:lnTo>
                  <a:lnTo>
                    <a:pt x="3663" y="7239"/>
                  </a:lnTo>
                  <a:lnTo>
                    <a:pt x="3653" y="7249"/>
                  </a:lnTo>
                  <a:lnTo>
                    <a:pt x="3643" y="7259"/>
                  </a:lnTo>
                  <a:lnTo>
                    <a:pt x="3634" y="7270"/>
                  </a:lnTo>
                  <a:lnTo>
                    <a:pt x="3624" y="7281"/>
                  </a:lnTo>
                  <a:lnTo>
                    <a:pt x="3616" y="7293"/>
                  </a:lnTo>
                  <a:lnTo>
                    <a:pt x="3607" y="7305"/>
                  </a:lnTo>
                  <a:lnTo>
                    <a:pt x="3599" y="7317"/>
                  </a:lnTo>
                  <a:lnTo>
                    <a:pt x="3592" y="7329"/>
                  </a:lnTo>
                  <a:lnTo>
                    <a:pt x="3585" y="7341"/>
                  </a:lnTo>
                  <a:lnTo>
                    <a:pt x="3579" y="7355"/>
                  </a:lnTo>
                  <a:lnTo>
                    <a:pt x="3572" y="7368"/>
                  </a:lnTo>
                  <a:lnTo>
                    <a:pt x="3567" y="7381"/>
                  </a:lnTo>
                  <a:lnTo>
                    <a:pt x="3562" y="7395"/>
                  </a:lnTo>
                  <a:lnTo>
                    <a:pt x="3557" y="7409"/>
                  </a:lnTo>
                  <a:lnTo>
                    <a:pt x="3553" y="7423"/>
                  </a:lnTo>
                  <a:lnTo>
                    <a:pt x="3550" y="7437"/>
                  </a:lnTo>
                  <a:lnTo>
                    <a:pt x="3547" y="7451"/>
                  </a:lnTo>
                  <a:lnTo>
                    <a:pt x="3544" y="7465"/>
                  </a:lnTo>
                  <a:lnTo>
                    <a:pt x="3542" y="7480"/>
                  </a:lnTo>
                  <a:lnTo>
                    <a:pt x="3541" y="7494"/>
                  </a:lnTo>
                  <a:lnTo>
                    <a:pt x="3540" y="7509"/>
                  </a:lnTo>
                  <a:lnTo>
                    <a:pt x="3540" y="7523"/>
                  </a:lnTo>
                  <a:lnTo>
                    <a:pt x="3540" y="7537"/>
                  </a:lnTo>
                  <a:lnTo>
                    <a:pt x="3541" y="7552"/>
                  </a:lnTo>
                  <a:lnTo>
                    <a:pt x="3542" y="7566"/>
                  </a:lnTo>
                  <a:lnTo>
                    <a:pt x="3544" y="7581"/>
                  </a:lnTo>
                  <a:lnTo>
                    <a:pt x="3547" y="7595"/>
                  </a:lnTo>
                  <a:lnTo>
                    <a:pt x="3550" y="7609"/>
                  </a:lnTo>
                  <a:lnTo>
                    <a:pt x="3553" y="7623"/>
                  </a:lnTo>
                  <a:lnTo>
                    <a:pt x="3557" y="7637"/>
                  </a:lnTo>
                  <a:lnTo>
                    <a:pt x="3562" y="7650"/>
                  </a:lnTo>
                  <a:lnTo>
                    <a:pt x="3567" y="7664"/>
                  </a:lnTo>
                  <a:lnTo>
                    <a:pt x="3572" y="7677"/>
                  </a:lnTo>
                  <a:lnTo>
                    <a:pt x="3578" y="7690"/>
                  </a:lnTo>
                  <a:lnTo>
                    <a:pt x="3585" y="7703"/>
                  </a:lnTo>
                  <a:lnTo>
                    <a:pt x="3592" y="7716"/>
                  </a:lnTo>
                  <a:lnTo>
                    <a:pt x="3600" y="7729"/>
                  </a:lnTo>
                  <a:lnTo>
                    <a:pt x="3608" y="7741"/>
                  </a:lnTo>
                  <a:lnTo>
                    <a:pt x="3616" y="7753"/>
                  </a:lnTo>
                  <a:lnTo>
                    <a:pt x="3625" y="7765"/>
                  </a:lnTo>
                  <a:lnTo>
                    <a:pt x="3634" y="7776"/>
                  </a:lnTo>
                  <a:lnTo>
                    <a:pt x="3643" y="7787"/>
                  </a:lnTo>
                  <a:lnTo>
                    <a:pt x="3653" y="7797"/>
                  </a:lnTo>
                  <a:lnTo>
                    <a:pt x="3664" y="7807"/>
                  </a:lnTo>
                  <a:lnTo>
                    <a:pt x="3674" y="7816"/>
                  </a:lnTo>
                  <a:lnTo>
                    <a:pt x="3685" y="7826"/>
                  </a:lnTo>
                  <a:lnTo>
                    <a:pt x="3697" y="7834"/>
                  </a:lnTo>
                  <a:lnTo>
                    <a:pt x="3708" y="7843"/>
                  </a:lnTo>
                  <a:lnTo>
                    <a:pt x="3720" y="7850"/>
                  </a:lnTo>
                  <a:lnTo>
                    <a:pt x="3733" y="7858"/>
                  </a:lnTo>
                  <a:lnTo>
                    <a:pt x="3746" y="7865"/>
                  </a:lnTo>
                  <a:lnTo>
                    <a:pt x="3759" y="7872"/>
                  </a:lnTo>
                  <a:lnTo>
                    <a:pt x="3772" y="7878"/>
                  </a:lnTo>
                  <a:lnTo>
                    <a:pt x="3785" y="7883"/>
                  </a:lnTo>
                  <a:lnTo>
                    <a:pt x="3799" y="7888"/>
                  </a:lnTo>
                  <a:lnTo>
                    <a:pt x="3813" y="7893"/>
                  </a:lnTo>
                  <a:lnTo>
                    <a:pt x="3827" y="7897"/>
                  </a:lnTo>
                  <a:lnTo>
                    <a:pt x="3840" y="7900"/>
                  </a:lnTo>
                  <a:lnTo>
                    <a:pt x="3855" y="7903"/>
                  </a:lnTo>
                  <a:lnTo>
                    <a:pt x="3869" y="7906"/>
                  </a:lnTo>
                  <a:lnTo>
                    <a:pt x="3883" y="7908"/>
                  </a:lnTo>
                  <a:lnTo>
                    <a:pt x="3897" y="7909"/>
                  </a:lnTo>
                  <a:lnTo>
                    <a:pt x="3912" y="7910"/>
                  </a:lnTo>
                  <a:lnTo>
                    <a:pt x="3926" y="7910"/>
                  </a:lnTo>
                  <a:lnTo>
                    <a:pt x="3941" y="7910"/>
                  </a:lnTo>
                  <a:lnTo>
                    <a:pt x="3955" y="7909"/>
                  </a:lnTo>
                  <a:lnTo>
                    <a:pt x="3970" y="7908"/>
                  </a:lnTo>
                  <a:lnTo>
                    <a:pt x="3984" y="7906"/>
                  </a:lnTo>
                  <a:lnTo>
                    <a:pt x="3998" y="7903"/>
                  </a:lnTo>
                  <a:lnTo>
                    <a:pt x="4012" y="7900"/>
                  </a:lnTo>
                  <a:lnTo>
                    <a:pt x="4026" y="7897"/>
                  </a:lnTo>
                  <a:lnTo>
                    <a:pt x="4040" y="7893"/>
                  </a:lnTo>
                  <a:lnTo>
                    <a:pt x="4054" y="7888"/>
                  </a:lnTo>
                  <a:lnTo>
                    <a:pt x="4068" y="7883"/>
                  </a:lnTo>
                  <a:lnTo>
                    <a:pt x="4081" y="7878"/>
                  </a:lnTo>
                  <a:lnTo>
                    <a:pt x="4094" y="7872"/>
                  </a:lnTo>
                  <a:lnTo>
                    <a:pt x="4107" y="7865"/>
                  </a:lnTo>
                  <a:lnTo>
                    <a:pt x="4120" y="7858"/>
                  </a:lnTo>
                  <a:lnTo>
                    <a:pt x="4132" y="7851"/>
                  </a:lnTo>
                  <a:lnTo>
                    <a:pt x="4144" y="7843"/>
                  </a:lnTo>
                  <a:lnTo>
                    <a:pt x="4156" y="7834"/>
                  </a:lnTo>
                  <a:lnTo>
                    <a:pt x="4167" y="7826"/>
                  </a:lnTo>
                  <a:lnTo>
                    <a:pt x="4178" y="7816"/>
                  </a:lnTo>
                  <a:lnTo>
                    <a:pt x="4189" y="7807"/>
                  </a:lnTo>
                  <a:lnTo>
                    <a:pt x="4199" y="7797"/>
                  </a:lnTo>
                  <a:lnTo>
                    <a:pt x="4209" y="7786"/>
                  </a:lnTo>
                  <a:lnTo>
                    <a:pt x="4219" y="7776"/>
                  </a:lnTo>
                  <a:lnTo>
                    <a:pt x="4228" y="7764"/>
                  </a:lnTo>
                  <a:lnTo>
                    <a:pt x="4237" y="7753"/>
                  </a:lnTo>
                  <a:lnTo>
                    <a:pt x="4245" y="7741"/>
                  </a:lnTo>
                  <a:lnTo>
                    <a:pt x="4253" y="7729"/>
                  </a:lnTo>
                  <a:lnTo>
                    <a:pt x="4261" y="7716"/>
                  </a:lnTo>
                  <a:lnTo>
                    <a:pt x="4268" y="7703"/>
                  </a:lnTo>
                  <a:lnTo>
                    <a:pt x="4275" y="7690"/>
                  </a:lnTo>
                  <a:lnTo>
                    <a:pt x="4281" y="7677"/>
                  </a:lnTo>
                  <a:lnTo>
                    <a:pt x="4286" y="7664"/>
                  </a:lnTo>
                  <a:lnTo>
                    <a:pt x="4291" y="7650"/>
                  </a:lnTo>
                  <a:lnTo>
                    <a:pt x="4296" y="7637"/>
                  </a:lnTo>
                  <a:lnTo>
                    <a:pt x="4300" y="7623"/>
                  </a:lnTo>
                  <a:lnTo>
                    <a:pt x="4303" y="7609"/>
                  </a:lnTo>
                  <a:lnTo>
                    <a:pt x="4306" y="7595"/>
                  </a:lnTo>
                  <a:lnTo>
                    <a:pt x="4309" y="7581"/>
                  </a:lnTo>
                  <a:lnTo>
                    <a:pt x="4311" y="7566"/>
                  </a:lnTo>
                  <a:lnTo>
                    <a:pt x="4312" y="75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1666;p16">
            <a:extLst>
              <a:ext uri="{FF2B5EF4-FFF2-40B4-BE49-F238E27FC236}">
                <a16:creationId xmlns:a16="http://schemas.microsoft.com/office/drawing/2014/main" id="{D2949E9A-151A-4F54-BDBD-6BCC83891DA5}"/>
              </a:ext>
            </a:extLst>
          </p:cNvPr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  <a:solidFill>
            <a:schemeClr val="bg1"/>
          </a:solidFill>
        </p:grpSpPr>
        <p:sp>
          <p:nvSpPr>
            <p:cNvPr id="187" name="Google Shape;1667;p16">
              <a:extLst>
                <a:ext uri="{FF2B5EF4-FFF2-40B4-BE49-F238E27FC236}">
                  <a16:creationId xmlns:a16="http://schemas.microsoft.com/office/drawing/2014/main" id="{7544A643-705B-4E18-A2D0-25DCE8DCA82F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6" y="4842"/>
                  </a:moveTo>
                  <a:lnTo>
                    <a:pt x="6333" y="4844"/>
                  </a:lnTo>
                  <a:lnTo>
                    <a:pt x="5771" y="4844"/>
                  </a:lnTo>
                  <a:lnTo>
                    <a:pt x="5771" y="5406"/>
                  </a:lnTo>
                  <a:lnTo>
                    <a:pt x="5769" y="5439"/>
                  </a:lnTo>
                  <a:lnTo>
                    <a:pt x="5762" y="5471"/>
                  </a:lnTo>
                  <a:lnTo>
                    <a:pt x="5752" y="5502"/>
                  </a:lnTo>
                  <a:lnTo>
                    <a:pt x="5738" y="5531"/>
                  </a:lnTo>
                  <a:lnTo>
                    <a:pt x="5719" y="5558"/>
                  </a:lnTo>
                  <a:lnTo>
                    <a:pt x="5698" y="5583"/>
                  </a:lnTo>
                  <a:lnTo>
                    <a:pt x="5673" y="5604"/>
                  </a:lnTo>
                  <a:lnTo>
                    <a:pt x="5646" y="5623"/>
                  </a:lnTo>
                  <a:lnTo>
                    <a:pt x="5617" y="5637"/>
                  </a:lnTo>
                  <a:lnTo>
                    <a:pt x="5586" y="5647"/>
                  </a:lnTo>
                  <a:lnTo>
                    <a:pt x="5554" y="5654"/>
                  </a:lnTo>
                  <a:lnTo>
                    <a:pt x="5521" y="5656"/>
                  </a:lnTo>
                  <a:lnTo>
                    <a:pt x="5488" y="5654"/>
                  </a:lnTo>
                  <a:lnTo>
                    <a:pt x="5456" y="5647"/>
                  </a:lnTo>
                  <a:lnTo>
                    <a:pt x="5425" y="5637"/>
                  </a:lnTo>
                  <a:lnTo>
                    <a:pt x="5396" y="5623"/>
                  </a:lnTo>
                  <a:lnTo>
                    <a:pt x="5369" y="5604"/>
                  </a:lnTo>
                  <a:lnTo>
                    <a:pt x="5344" y="5583"/>
                  </a:lnTo>
                  <a:lnTo>
                    <a:pt x="5323" y="5558"/>
                  </a:lnTo>
                  <a:lnTo>
                    <a:pt x="5304" y="5531"/>
                  </a:lnTo>
                  <a:lnTo>
                    <a:pt x="5290" y="5502"/>
                  </a:lnTo>
                  <a:lnTo>
                    <a:pt x="5280" y="5471"/>
                  </a:lnTo>
                  <a:lnTo>
                    <a:pt x="5273" y="5439"/>
                  </a:lnTo>
                  <a:lnTo>
                    <a:pt x="5271" y="5406"/>
                  </a:lnTo>
                  <a:lnTo>
                    <a:pt x="5271" y="4844"/>
                  </a:lnTo>
                  <a:lnTo>
                    <a:pt x="4710" y="4844"/>
                  </a:lnTo>
                  <a:lnTo>
                    <a:pt x="4677" y="4842"/>
                  </a:lnTo>
                  <a:lnTo>
                    <a:pt x="4645" y="4835"/>
                  </a:lnTo>
                  <a:lnTo>
                    <a:pt x="4614" y="4825"/>
                  </a:lnTo>
                  <a:lnTo>
                    <a:pt x="4585" y="4811"/>
                  </a:lnTo>
                  <a:lnTo>
                    <a:pt x="4558" y="4792"/>
                  </a:lnTo>
                  <a:lnTo>
                    <a:pt x="4533" y="4771"/>
                  </a:lnTo>
                  <a:lnTo>
                    <a:pt x="4512" y="4746"/>
                  </a:lnTo>
                  <a:lnTo>
                    <a:pt x="4493" y="4719"/>
                  </a:lnTo>
                  <a:lnTo>
                    <a:pt x="4479" y="4690"/>
                  </a:lnTo>
                  <a:lnTo>
                    <a:pt x="4469" y="4659"/>
                  </a:lnTo>
                  <a:lnTo>
                    <a:pt x="4462" y="4627"/>
                  </a:lnTo>
                  <a:lnTo>
                    <a:pt x="4460" y="4594"/>
                  </a:lnTo>
                  <a:lnTo>
                    <a:pt x="4462" y="4561"/>
                  </a:lnTo>
                  <a:lnTo>
                    <a:pt x="4469" y="4529"/>
                  </a:lnTo>
                  <a:lnTo>
                    <a:pt x="4479" y="4498"/>
                  </a:lnTo>
                  <a:lnTo>
                    <a:pt x="4493" y="4469"/>
                  </a:lnTo>
                  <a:lnTo>
                    <a:pt x="4512" y="4442"/>
                  </a:lnTo>
                  <a:lnTo>
                    <a:pt x="4533" y="4417"/>
                  </a:lnTo>
                  <a:lnTo>
                    <a:pt x="4558" y="4396"/>
                  </a:lnTo>
                  <a:lnTo>
                    <a:pt x="4585" y="4377"/>
                  </a:lnTo>
                  <a:lnTo>
                    <a:pt x="4614" y="4363"/>
                  </a:lnTo>
                  <a:lnTo>
                    <a:pt x="4645" y="4353"/>
                  </a:lnTo>
                  <a:lnTo>
                    <a:pt x="4677" y="4346"/>
                  </a:lnTo>
                  <a:lnTo>
                    <a:pt x="4710" y="4344"/>
                  </a:lnTo>
                  <a:lnTo>
                    <a:pt x="5271" y="4344"/>
                  </a:lnTo>
                  <a:lnTo>
                    <a:pt x="5271" y="3783"/>
                  </a:lnTo>
                  <a:lnTo>
                    <a:pt x="5273" y="3750"/>
                  </a:lnTo>
                  <a:lnTo>
                    <a:pt x="5280" y="3718"/>
                  </a:lnTo>
                  <a:lnTo>
                    <a:pt x="5290" y="3687"/>
                  </a:lnTo>
                  <a:lnTo>
                    <a:pt x="5304" y="3658"/>
                  </a:lnTo>
                  <a:lnTo>
                    <a:pt x="5323" y="3631"/>
                  </a:lnTo>
                  <a:lnTo>
                    <a:pt x="5344" y="3606"/>
                  </a:lnTo>
                  <a:lnTo>
                    <a:pt x="5369" y="3585"/>
                  </a:lnTo>
                  <a:lnTo>
                    <a:pt x="5396" y="3566"/>
                  </a:lnTo>
                  <a:lnTo>
                    <a:pt x="5425" y="3552"/>
                  </a:lnTo>
                  <a:lnTo>
                    <a:pt x="5456" y="3542"/>
                  </a:lnTo>
                  <a:lnTo>
                    <a:pt x="5488" y="3535"/>
                  </a:lnTo>
                  <a:lnTo>
                    <a:pt x="5521" y="3533"/>
                  </a:lnTo>
                  <a:lnTo>
                    <a:pt x="5554" y="3535"/>
                  </a:lnTo>
                  <a:lnTo>
                    <a:pt x="5586" y="3542"/>
                  </a:lnTo>
                  <a:lnTo>
                    <a:pt x="5617" y="3552"/>
                  </a:lnTo>
                  <a:lnTo>
                    <a:pt x="5646" y="3566"/>
                  </a:lnTo>
                  <a:lnTo>
                    <a:pt x="5673" y="3585"/>
                  </a:lnTo>
                  <a:lnTo>
                    <a:pt x="5698" y="3606"/>
                  </a:lnTo>
                  <a:lnTo>
                    <a:pt x="5719" y="3631"/>
                  </a:lnTo>
                  <a:lnTo>
                    <a:pt x="5738" y="3658"/>
                  </a:lnTo>
                  <a:lnTo>
                    <a:pt x="5752" y="3687"/>
                  </a:lnTo>
                  <a:lnTo>
                    <a:pt x="5762" y="3718"/>
                  </a:lnTo>
                  <a:lnTo>
                    <a:pt x="5769" y="3750"/>
                  </a:lnTo>
                  <a:lnTo>
                    <a:pt x="5771" y="3783"/>
                  </a:lnTo>
                  <a:lnTo>
                    <a:pt x="5771" y="4344"/>
                  </a:lnTo>
                  <a:lnTo>
                    <a:pt x="6333" y="4344"/>
                  </a:lnTo>
                  <a:lnTo>
                    <a:pt x="6366" y="4346"/>
                  </a:lnTo>
                  <a:lnTo>
                    <a:pt x="6398" y="4353"/>
                  </a:lnTo>
                  <a:lnTo>
                    <a:pt x="6429" y="4363"/>
                  </a:lnTo>
                  <a:lnTo>
                    <a:pt x="6458" y="4377"/>
                  </a:lnTo>
                  <a:lnTo>
                    <a:pt x="6485" y="4396"/>
                  </a:lnTo>
                  <a:lnTo>
                    <a:pt x="6510" y="4417"/>
                  </a:lnTo>
                  <a:lnTo>
                    <a:pt x="6531" y="4442"/>
                  </a:lnTo>
                  <a:lnTo>
                    <a:pt x="6550" y="4469"/>
                  </a:lnTo>
                  <a:lnTo>
                    <a:pt x="6564" y="4498"/>
                  </a:lnTo>
                  <a:lnTo>
                    <a:pt x="6574" y="4529"/>
                  </a:lnTo>
                  <a:lnTo>
                    <a:pt x="6581" y="4561"/>
                  </a:lnTo>
                  <a:lnTo>
                    <a:pt x="6583" y="4594"/>
                  </a:lnTo>
                  <a:lnTo>
                    <a:pt x="6581" y="4627"/>
                  </a:lnTo>
                  <a:lnTo>
                    <a:pt x="6574" y="4659"/>
                  </a:lnTo>
                  <a:lnTo>
                    <a:pt x="6564" y="4690"/>
                  </a:lnTo>
                  <a:lnTo>
                    <a:pt x="6550" y="4719"/>
                  </a:lnTo>
                  <a:lnTo>
                    <a:pt x="6531" y="4746"/>
                  </a:lnTo>
                  <a:lnTo>
                    <a:pt x="6510" y="4771"/>
                  </a:lnTo>
                  <a:lnTo>
                    <a:pt x="6485" y="4792"/>
                  </a:lnTo>
                  <a:lnTo>
                    <a:pt x="6458" y="4811"/>
                  </a:lnTo>
                  <a:lnTo>
                    <a:pt x="6429" y="4825"/>
                  </a:lnTo>
                  <a:lnTo>
                    <a:pt x="6398" y="4835"/>
                  </a:lnTo>
                  <a:lnTo>
                    <a:pt x="6366" y="48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668;p16">
              <a:extLst>
                <a:ext uri="{FF2B5EF4-FFF2-40B4-BE49-F238E27FC236}">
                  <a16:creationId xmlns:a16="http://schemas.microsoft.com/office/drawing/2014/main" id="{012A3DE9-71F9-477E-9A0D-0732D624AEE0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1669;p16">
            <a:extLst>
              <a:ext uri="{FF2B5EF4-FFF2-40B4-BE49-F238E27FC236}">
                <a16:creationId xmlns:a16="http://schemas.microsoft.com/office/drawing/2014/main" id="{F515207D-307A-433A-BB9F-1CD4CCF7D0BE}"/>
              </a:ext>
            </a:extLst>
          </p:cNvPr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  <a:solidFill>
            <a:schemeClr val="bg1"/>
          </a:solidFill>
        </p:grpSpPr>
        <p:sp>
          <p:nvSpPr>
            <p:cNvPr id="190" name="Google Shape;1670;p16">
              <a:extLst>
                <a:ext uri="{FF2B5EF4-FFF2-40B4-BE49-F238E27FC236}">
                  <a16:creationId xmlns:a16="http://schemas.microsoft.com/office/drawing/2014/main" id="{5C4FBBAE-547E-4DCE-9869-E1B03CD5DD4A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29" y="5467"/>
                  </a:moveTo>
                  <a:lnTo>
                    <a:pt x="4417" y="4656"/>
                  </a:lnTo>
                  <a:lnTo>
                    <a:pt x="4396" y="4631"/>
                  </a:lnTo>
                  <a:lnTo>
                    <a:pt x="4378" y="4604"/>
                  </a:lnTo>
                  <a:lnTo>
                    <a:pt x="4363" y="4575"/>
                  </a:lnTo>
                  <a:lnTo>
                    <a:pt x="4353" y="4544"/>
                  </a:lnTo>
                  <a:lnTo>
                    <a:pt x="4346" y="4512"/>
                  </a:lnTo>
                  <a:lnTo>
                    <a:pt x="4344" y="4479"/>
                  </a:lnTo>
                  <a:lnTo>
                    <a:pt x="4346" y="4447"/>
                  </a:lnTo>
                  <a:lnTo>
                    <a:pt x="4352" y="4414"/>
                  </a:lnTo>
                  <a:lnTo>
                    <a:pt x="4363" y="4383"/>
                  </a:lnTo>
                  <a:lnTo>
                    <a:pt x="4377" y="4354"/>
                  </a:lnTo>
                  <a:lnTo>
                    <a:pt x="4396" y="4327"/>
                  </a:lnTo>
                  <a:lnTo>
                    <a:pt x="4417" y="4302"/>
                  </a:lnTo>
                  <a:lnTo>
                    <a:pt x="4442" y="4281"/>
                  </a:lnTo>
                  <a:lnTo>
                    <a:pt x="4469" y="4263"/>
                  </a:lnTo>
                  <a:lnTo>
                    <a:pt x="4498" y="4248"/>
                  </a:lnTo>
                  <a:lnTo>
                    <a:pt x="4529" y="4238"/>
                  </a:lnTo>
                  <a:lnTo>
                    <a:pt x="4561" y="4231"/>
                  </a:lnTo>
                  <a:lnTo>
                    <a:pt x="4594" y="4229"/>
                  </a:lnTo>
                  <a:lnTo>
                    <a:pt x="4626" y="4231"/>
                  </a:lnTo>
                  <a:lnTo>
                    <a:pt x="4659" y="4237"/>
                  </a:lnTo>
                  <a:lnTo>
                    <a:pt x="4690" y="4248"/>
                  </a:lnTo>
                  <a:lnTo>
                    <a:pt x="4719" y="4262"/>
                  </a:lnTo>
                  <a:lnTo>
                    <a:pt x="4746" y="4281"/>
                  </a:lnTo>
                  <a:lnTo>
                    <a:pt x="4771" y="4302"/>
                  </a:lnTo>
                  <a:lnTo>
                    <a:pt x="5390" y="4921"/>
                  </a:lnTo>
                  <a:lnTo>
                    <a:pt x="6489" y="3622"/>
                  </a:lnTo>
                  <a:lnTo>
                    <a:pt x="6512" y="3598"/>
                  </a:lnTo>
                  <a:lnTo>
                    <a:pt x="6537" y="3578"/>
                  </a:lnTo>
                  <a:lnTo>
                    <a:pt x="6565" y="3561"/>
                  </a:lnTo>
                  <a:lnTo>
                    <a:pt x="6595" y="3548"/>
                  </a:lnTo>
                  <a:lnTo>
                    <a:pt x="6627" y="3539"/>
                  </a:lnTo>
                  <a:lnTo>
                    <a:pt x="6659" y="3534"/>
                  </a:lnTo>
                  <a:lnTo>
                    <a:pt x="6692" y="3533"/>
                  </a:lnTo>
                  <a:lnTo>
                    <a:pt x="6724" y="3537"/>
                  </a:lnTo>
                  <a:lnTo>
                    <a:pt x="6756" y="3545"/>
                  </a:lnTo>
                  <a:lnTo>
                    <a:pt x="6786" y="3557"/>
                  </a:lnTo>
                  <a:lnTo>
                    <a:pt x="6815" y="3573"/>
                  </a:lnTo>
                  <a:lnTo>
                    <a:pt x="6841" y="3592"/>
                  </a:lnTo>
                  <a:lnTo>
                    <a:pt x="6865" y="3615"/>
                  </a:lnTo>
                  <a:lnTo>
                    <a:pt x="6885" y="3640"/>
                  </a:lnTo>
                  <a:lnTo>
                    <a:pt x="6902" y="3668"/>
                  </a:lnTo>
                  <a:lnTo>
                    <a:pt x="6915" y="3698"/>
                  </a:lnTo>
                  <a:lnTo>
                    <a:pt x="6924" y="3730"/>
                  </a:lnTo>
                  <a:lnTo>
                    <a:pt x="6929" y="3762"/>
                  </a:lnTo>
                  <a:lnTo>
                    <a:pt x="6930" y="3795"/>
                  </a:lnTo>
                  <a:lnTo>
                    <a:pt x="6926" y="3827"/>
                  </a:lnTo>
                  <a:lnTo>
                    <a:pt x="6918" y="3859"/>
                  </a:lnTo>
                  <a:lnTo>
                    <a:pt x="6906" y="3889"/>
                  </a:lnTo>
                  <a:lnTo>
                    <a:pt x="6890" y="3918"/>
                  </a:lnTo>
                  <a:lnTo>
                    <a:pt x="6871" y="3944"/>
                  </a:lnTo>
                  <a:lnTo>
                    <a:pt x="5597" y="5451"/>
                  </a:lnTo>
                  <a:lnTo>
                    <a:pt x="5575" y="5474"/>
                  </a:lnTo>
                  <a:lnTo>
                    <a:pt x="5550" y="5494"/>
                  </a:lnTo>
                  <a:lnTo>
                    <a:pt x="5523" y="5511"/>
                  </a:lnTo>
                  <a:lnTo>
                    <a:pt x="5494" y="5524"/>
                  </a:lnTo>
                  <a:lnTo>
                    <a:pt x="5464" y="5533"/>
                  </a:lnTo>
                  <a:lnTo>
                    <a:pt x="5432" y="5539"/>
                  </a:lnTo>
                  <a:lnTo>
                    <a:pt x="5401" y="5540"/>
                  </a:lnTo>
                  <a:lnTo>
                    <a:pt x="5369" y="5537"/>
                  </a:lnTo>
                  <a:lnTo>
                    <a:pt x="5338" y="5531"/>
                  </a:lnTo>
                  <a:lnTo>
                    <a:pt x="5308" y="5520"/>
                  </a:lnTo>
                  <a:lnTo>
                    <a:pt x="5280" y="5506"/>
                  </a:lnTo>
                  <a:lnTo>
                    <a:pt x="5253" y="5488"/>
                  </a:lnTo>
                  <a:lnTo>
                    <a:pt x="5229" y="54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671;p16">
              <a:extLst>
                <a:ext uri="{FF2B5EF4-FFF2-40B4-BE49-F238E27FC236}">
                  <a16:creationId xmlns:a16="http://schemas.microsoft.com/office/drawing/2014/main" id="{1D39712A-1B89-414A-A673-B1CF927258E0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77" y="5926"/>
                  </a:moveTo>
                  <a:lnTo>
                    <a:pt x="2195" y="2179"/>
                  </a:lnTo>
                  <a:lnTo>
                    <a:pt x="1350" y="2179"/>
                  </a:lnTo>
                  <a:lnTo>
                    <a:pt x="1317" y="2177"/>
                  </a:lnTo>
                  <a:lnTo>
                    <a:pt x="1285" y="2170"/>
                  </a:lnTo>
                  <a:lnTo>
                    <a:pt x="1254" y="2160"/>
                  </a:lnTo>
                  <a:lnTo>
                    <a:pt x="1225" y="2146"/>
                  </a:lnTo>
                  <a:lnTo>
                    <a:pt x="1198" y="2127"/>
                  </a:lnTo>
                  <a:lnTo>
                    <a:pt x="1173" y="2106"/>
                  </a:lnTo>
                  <a:lnTo>
                    <a:pt x="1152" y="2081"/>
                  </a:lnTo>
                  <a:lnTo>
                    <a:pt x="1133" y="2054"/>
                  </a:lnTo>
                  <a:lnTo>
                    <a:pt x="1119" y="2025"/>
                  </a:lnTo>
                  <a:lnTo>
                    <a:pt x="1109" y="1994"/>
                  </a:lnTo>
                  <a:lnTo>
                    <a:pt x="1102" y="1962"/>
                  </a:lnTo>
                  <a:lnTo>
                    <a:pt x="1100" y="1929"/>
                  </a:lnTo>
                  <a:lnTo>
                    <a:pt x="1102" y="1896"/>
                  </a:lnTo>
                  <a:lnTo>
                    <a:pt x="1109" y="1864"/>
                  </a:lnTo>
                  <a:lnTo>
                    <a:pt x="1119" y="1833"/>
                  </a:lnTo>
                  <a:lnTo>
                    <a:pt x="1133" y="1804"/>
                  </a:lnTo>
                  <a:lnTo>
                    <a:pt x="1152" y="1777"/>
                  </a:lnTo>
                  <a:lnTo>
                    <a:pt x="1173" y="1752"/>
                  </a:lnTo>
                  <a:lnTo>
                    <a:pt x="1198" y="1731"/>
                  </a:lnTo>
                  <a:lnTo>
                    <a:pt x="1225" y="1712"/>
                  </a:lnTo>
                  <a:lnTo>
                    <a:pt x="1254" y="1698"/>
                  </a:lnTo>
                  <a:lnTo>
                    <a:pt x="1285" y="1688"/>
                  </a:lnTo>
                  <a:lnTo>
                    <a:pt x="1317" y="1681"/>
                  </a:lnTo>
                  <a:lnTo>
                    <a:pt x="1350" y="1679"/>
                  </a:lnTo>
                  <a:lnTo>
                    <a:pt x="2393" y="1679"/>
                  </a:lnTo>
                  <a:lnTo>
                    <a:pt x="2426" y="1681"/>
                  </a:lnTo>
                  <a:lnTo>
                    <a:pt x="2459" y="1688"/>
                  </a:lnTo>
                  <a:lnTo>
                    <a:pt x="2491" y="1699"/>
                  </a:lnTo>
                  <a:lnTo>
                    <a:pt x="2521" y="1714"/>
                  </a:lnTo>
                  <a:lnTo>
                    <a:pt x="2548" y="1733"/>
                  </a:lnTo>
                  <a:lnTo>
                    <a:pt x="2573" y="1756"/>
                  </a:lnTo>
                  <a:lnTo>
                    <a:pt x="2595" y="1781"/>
                  </a:lnTo>
                  <a:lnTo>
                    <a:pt x="2613" y="1809"/>
                  </a:lnTo>
                  <a:lnTo>
                    <a:pt x="2627" y="1840"/>
                  </a:lnTo>
                  <a:lnTo>
                    <a:pt x="2636" y="1872"/>
                  </a:lnTo>
                  <a:lnTo>
                    <a:pt x="2920" y="3076"/>
                  </a:lnTo>
                  <a:lnTo>
                    <a:pt x="2939" y="3072"/>
                  </a:lnTo>
                  <a:lnTo>
                    <a:pt x="2972" y="3070"/>
                  </a:lnTo>
                  <a:lnTo>
                    <a:pt x="8650" y="3070"/>
                  </a:lnTo>
                  <a:lnTo>
                    <a:pt x="8683" y="3072"/>
                  </a:lnTo>
                  <a:lnTo>
                    <a:pt x="8716" y="3079"/>
                  </a:lnTo>
                  <a:lnTo>
                    <a:pt x="8748" y="3090"/>
                  </a:lnTo>
                  <a:lnTo>
                    <a:pt x="8778" y="3105"/>
                  </a:lnTo>
                  <a:lnTo>
                    <a:pt x="8805" y="3124"/>
                  </a:lnTo>
                  <a:lnTo>
                    <a:pt x="8830" y="3147"/>
                  </a:lnTo>
                  <a:lnTo>
                    <a:pt x="8852" y="3172"/>
                  </a:lnTo>
                  <a:lnTo>
                    <a:pt x="8870" y="3201"/>
                  </a:lnTo>
                  <a:lnTo>
                    <a:pt x="8884" y="3231"/>
                  </a:lnTo>
                  <a:lnTo>
                    <a:pt x="8893" y="3263"/>
                  </a:lnTo>
                  <a:lnTo>
                    <a:pt x="8899" y="3296"/>
                  </a:lnTo>
                  <a:lnTo>
                    <a:pt x="8900" y="3330"/>
                  </a:lnTo>
                  <a:lnTo>
                    <a:pt x="8896" y="3363"/>
                  </a:lnTo>
                  <a:lnTo>
                    <a:pt x="8888" y="3396"/>
                  </a:lnTo>
                  <a:lnTo>
                    <a:pt x="8077" y="5945"/>
                  </a:lnTo>
                  <a:lnTo>
                    <a:pt x="8066" y="5974"/>
                  </a:lnTo>
                  <a:lnTo>
                    <a:pt x="8051" y="6002"/>
                  </a:lnTo>
                  <a:lnTo>
                    <a:pt x="8032" y="6028"/>
                  </a:lnTo>
                  <a:lnTo>
                    <a:pt x="8011" y="6051"/>
                  </a:lnTo>
                  <a:lnTo>
                    <a:pt x="7987" y="6071"/>
                  </a:lnTo>
                  <a:lnTo>
                    <a:pt x="7960" y="6088"/>
                  </a:lnTo>
                  <a:lnTo>
                    <a:pt x="7931" y="6101"/>
                  </a:lnTo>
                  <a:lnTo>
                    <a:pt x="7901" y="6111"/>
                  </a:lnTo>
                  <a:lnTo>
                    <a:pt x="7870" y="6117"/>
                  </a:lnTo>
                  <a:lnTo>
                    <a:pt x="7839" y="6119"/>
                  </a:lnTo>
                  <a:lnTo>
                    <a:pt x="3320" y="6119"/>
                  </a:lnTo>
                  <a:lnTo>
                    <a:pt x="3287" y="6117"/>
                  </a:lnTo>
                  <a:lnTo>
                    <a:pt x="3254" y="6110"/>
                  </a:lnTo>
                  <a:lnTo>
                    <a:pt x="3222" y="6099"/>
                  </a:lnTo>
                  <a:lnTo>
                    <a:pt x="3192" y="6084"/>
                  </a:lnTo>
                  <a:lnTo>
                    <a:pt x="3165" y="6065"/>
                  </a:lnTo>
                  <a:lnTo>
                    <a:pt x="3140" y="6042"/>
                  </a:lnTo>
                  <a:lnTo>
                    <a:pt x="3118" y="6017"/>
                  </a:lnTo>
                  <a:lnTo>
                    <a:pt x="3100" y="5989"/>
                  </a:lnTo>
                  <a:lnTo>
                    <a:pt x="3086" y="5958"/>
                  </a:lnTo>
                  <a:lnTo>
                    <a:pt x="3077" y="5926"/>
                  </a:lnTo>
                  <a:close/>
                  <a:moveTo>
                    <a:pt x="8308" y="3570"/>
                  </a:moveTo>
                  <a:lnTo>
                    <a:pt x="3036" y="3570"/>
                  </a:lnTo>
                  <a:lnTo>
                    <a:pt x="3518" y="5619"/>
                  </a:lnTo>
                  <a:lnTo>
                    <a:pt x="7656" y="5619"/>
                  </a:lnTo>
                  <a:lnTo>
                    <a:pt x="8308" y="3570"/>
                  </a:lnTo>
                  <a:close/>
                  <a:moveTo>
                    <a:pt x="8104" y="7461"/>
                  </a:moveTo>
                  <a:lnTo>
                    <a:pt x="8105" y="7467"/>
                  </a:lnTo>
                  <a:lnTo>
                    <a:pt x="8105" y="7488"/>
                  </a:lnTo>
                  <a:lnTo>
                    <a:pt x="8105" y="7494"/>
                  </a:lnTo>
                  <a:lnTo>
                    <a:pt x="8105" y="7516"/>
                  </a:lnTo>
                  <a:lnTo>
                    <a:pt x="8104" y="7521"/>
                  </a:lnTo>
                  <a:lnTo>
                    <a:pt x="8103" y="7543"/>
                  </a:lnTo>
                  <a:lnTo>
                    <a:pt x="8103" y="7549"/>
                  </a:lnTo>
                  <a:lnTo>
                    <a:pt x="8101" y="7570"/>
                  </a:lnTo>
                  <a:lnTo>
                    <a:pt x="8100" y="7576"/>
                  </a:lnTo>
                  <a:lnTo>
                    <a:pt x="8097" y="7597"/>
                  </a:lnTo>
                  <a:lnTo>
                    <a:pt x="8096" y="7603"/>
                  </a:lnTo>
                  <a:lnTo>
                    <a:pt x="8093" y="7624"/>
                  </a:lnTo>
                  <a:lnTo>
                    <a:pt x="8092" y="7630"/>
                  </a:lnTo>
                  <a:lnTo>
                    <a:pt x="8087" y="7651"/>
                  </a:lnTo>
                  <a:lnTo>
                    <a:pt x="8086" y="7657"/>
                  </a:lnTo>
                  <a:lnTo>
                    <a:pt x="8081" y="7678"/>
                  </a:lnTo>
                  <a:lnTo>
                    <a:pt x="8079" y="7683"/>
                  </a:lnTo>
                  <a:lnTo>
                    <a:pt x="8073" y="7704"/>
                  </a:lnTo>
                  <a:lnTo>
                    <a:pt x="8072" y="7709"/>
                  </a:lnTo>
                  <a:lnTo>
                    <a:pt x="8065" y="7730"/>
                  </a:lnTo>
                  <a:lnTo>
                    <a:pt x="8063" y="7735"/>
                  </a:lnTo>
                  <a:lnTo>
                    <a:pt x="8055" y="7755"/>
                  </a:lnTo>
                  <a:lnTo>
                    <a:pt x="8053" y="7760"/>
                  </a:lnTo>
                  <a:lnTo>
                    <a:pt x="8045" y="7780"/>
                  </a:lnTo>
                  <a:lnTo>
                    <a:pt x="8043" y="7786"/>
                  </a:lnTo>
                  <a:lnTo>
                    <a:pt x="8034" y="7805"/>
                  </a:lnTo>
                  <a:lnTo>
                    <a:pt x="8031" y="7810"/>
                  </a:lnTo>
                  <a:lnTo>
                    <a:pt x="8021" y="7830"/>
                  </a:lnTo>
                  <a:lnTo>
                    <a:pt x="8019" y="7835"/>
                  </a:lnTo>
                  <a:lnTo>
                    <a:pt x="8008" y="7854"/>
                  </a:lnTo>
                  <a:lnTo>
                    <a:pt x="8005" y="7859"/>
                  </a:lnTo>
                  <a:lnTo>
                    <a:pt x="7994" y="7877"/>
                  </a:lnTo>
                  <a:lnTo>
                    <a:pt x="7991" y="7882"/>
                  </a:lnTo>
                  <a:lnTo>
                    <a:pt x="7979" y="7900"/>
                  </a:lnTo>
                  <a:lnTo>
                    <a:pt x="7976" y="7905"/>
                  </a:lnTo>
                  <a:lnTo>
                    <a:pt x="7963" y="7922"/>
                  </a:lnTo>
                  <a:lnTo>
                    <a:pt x="7960" y="7927"/>
                  </a:lnTo>
                  <a:lnTo>
                    <a:pt x="7947" y="7944"/>
                  </a:lnTo>
                  <a:lnTo>
                    <a:pt x="7943" y="7948"/>
                  </a:lnTo>
                  <a:lnTo>
                    <a:pt x="7930" y="7965"/>
                  </a:lnTo>
                  <a:lnTo>
                    <a:pt x="7926" y="7969"/>
                  </a:lnTo>
                  <a:lnTo>
                    <a:pt x="7912" y="7985"/>
                  </a:lnTo>
                  <a:lnTo>
                    <a:pt x="7908" y="7989"/>
                  </a:lnTo>
                  <a:lnTo>
                    <a:pt x="7893" y="8005"/>
                  </a:lnTo>
                  <a:lnTo>
                    <a:pt x="7889" y="8009"/>
                  </a:lnTo>
                  <a:lnTo>
                    <a:pt x="7873" y="8024"/>
                  </a:lnTo>
                  <a:lnTo>
                    <a:pt x="7869" y="8028"/>
                  </a:lnTo>
                  <a:lnTo>
                    <a:pt x="7853" y="8042"/>
                  </a:lnTo>
                  <a:lnTo>
                    <a:pt x="7849" y="8046"/>
                  </a:lnTo>
                  <a:lnTo>
                    <a:pt x="7832" y="8059"/>
                  </a:lnTo>
                  <a:lnTo>
                    <a:pt x="7828" y="8063"/>
                  </a:lnTo>
                  <a:lnTo>
                    <a:pt x="7811" y="8076"/>
                  </a:lnTo>
                  <a:lnTo>
                    <a:pt x="7806" y="8079"/>
                  </a:lnTo>
                  <a:lnTo>
                    <a:pt x="7789" y="8092"/>
                  </a:lnTo>
                  <a:lnTo>
                    <a:pt x="7784" y="8095"/>
                  </a:lnTo>
                  <a:lnTo>
                    <a:pt x="7766" y="8107"/>
                  </a:lnTo>
                  <a:lnTo>
                    <a:pt x="7761" y="8110"/>
                  </a:lnTo>
                  <a:lnTo>
                    <a:pt x="7743" y="8121"/>
                  </a:lnTo>
                  <a:lnTo>
                    <a:pt x="7738" y="8124"/>
                  </a:lnTo>
                  <a:lnTo>
                    <a:pt x="7719" y="8135"/>
                  </a:lnTo>
                  <a:lnTo>
                    <a:pt x="7714" y="8137"/>
                  </a:lnTo>
                  <a:lnTo>
                    <a:pt x="7694" y="8147"/>
                  </a:lnTo>
                  <a:lnTo>
                    <a:pt x="7689" y="8150"/>
                  </a:lnTo>
                  <a:lnTo>
                    <a:pt x="7670" y="8159"/>
                  </a:lnTo>
                  <a:lnTo>
                    <a:pt x="7664" y="8161"/>
                  </a:lnTo>
                  <a:lnTo>
                    <a:pt x="7644" y="8169"/>
                  </a:lnTo>
                  <a:lnTo>
                    <a:pt x="7639" y="8171"/>
                  </a:lnTo>
                  <a:lnTo>
                    <a:pt x="7619" y="8179"/>
                  </a:lnTo>
                  <a:lnTo>
                    <a:pt x="7614" y="8181"/>
                  </a:lnTo>
                  <a:lnTo>
                    <a:pt x="7593" y="8188"/>
                  </a:lnTo>
                  <a:lnTo>
                    <a:pt x="7588" y="8189"/>
                  </a:lnTo>
                  <a:lnTo>
                    <a:pt x="7567" y="8195"/>
                  </a:lnTo>
                  <a:lnTo>
                    <a:pt x="7562" y="8197"/>
                  </a:lnTo>
                  <a:lnTo>
                    <a:pt x="7541" y="8202"/>
                  </a:lnTo>
                  <a:lnTo>
                    <a:pt x="7535" y="8203"/>
                  </a:lnTo>
                  <a:lnTo>
                    <a:pt x="7514" y="8208"/>
                  </a:lnTo>
                  <a:lnTo>
                    <a:pt x="7508" y="8209"/>
                  </a:lnTo>
                  <a:lnTo>
                    <a:pt x="7487" y="8212"/>
                  </a:lnTo>
                  <a:lnTo>
                    <a:pt x="7481" y="8213"/>
                  </a:lnTo>
                  <a:lnTo>
                    <a:pt x="7460" y="8216"/>
                  </a:lnTo>
                  <a:lnTo>
                    <a:pt x="7454" y="8217"/>
                  </a:lnTo>
                  <a:lnTo>
                    <a:pt x="7433" y="8219"/>
                  </a:lnTo>
                  <a:lnTo>
                    <a:pt x="7427" y="8219"/>
                  </a:lnTo>
                  <a:lnTo>
                    <a:pt x="7405" y="8220"/>
                  </a:lnTo>
                  <a:lnTo>
                    <a:pt x="7400" y="8221"/>
                  </a:lnTo>
                  <a:lnTo>
                    <a:pt x="7378" y="8221"/>
                  </a:lnTo>
                  <a:lnTo>
                    <a:pt x="7372" y="8221"/>
                  </a:lnTo>
                  <a:lnTo>
                    <a:pt x="7351" y="8221"/>
                  </a:lnTo>
                  <a:lnTo>
                    <a:pt x="7345" y="8220"/>
                  </a:lnTo>
                  <a:lnTo>
                    <a:pt x="7323" y="8219"/>
                  </a:lnTo>
                  <a:lnTo>
                    <a:pt x="7318" y="8219"/>
                  </a:lnTo>
                  <a:lnTo>
                    <a:pt x="7296" y="8217"/>
                  </a:lnTo>
                  <a:lnTo>
                    <a:pt x="7290" y="8216"/>
                  </a:lnTo>
                  <a:lnTo>
                    <a:pt x="7269" y="8213"/>
                  </a:lnTo>
                  <a:lnTo>
                    <a:pt x="7264" y="8212"/>
                  </a:lnTo>
                  <a:lnTo>
                    <a:pt x="7242" y="8209"/>
                  </a:lnTo>
                  <a:lnTo>
                    <a:pt x="7237" y="8208"/>
                  </a:lnTo>
                  <a:lnTo>
                    <a:pt x="7216" y="8203"/>
                  </a:lnTo>
                  <a:lnTo>
                    <a:pt x="7210" y="8202"/>
                  </a:lnTo>
                  <a:lnTo>
                    <a:pt x="7189" y="8197"/>
                  </a:lnTo>
                  <a:lnTo>
                    <a:pt x="7184" y="8195"/>
                  </a:lnTo>
                  <a:lnTo>
                    <a:pt x="7163" y="8189"/>
                  </a:lnTo>
                  <a:lnTo>
                    <a:pt x="7158" y="8188"/>
                  </a:lnTo>
                  <a:lnTo>
                    <a:pt x="7137" y="8181"/>
                  </a:lnTo>
                  <a:lnTo>
                    <a:pt x="7132" y="8179"/>
                  </a:lnTo>
                  <a:lnTo>
                    <a:pt x="7112" y="8171"/>
                  </a:lnTo>
                  <a:lnTo>
                    <a:pt x="7107" y="8169"/>
                  </a:lnTo>
                  <a:lnTo>
                    <a:pt x="7087" y="8161"/>
                  </a:lnTo>
                  <a:lnTo>
                    <a:pt x="7081" y="8159"/>
                  </a:lnTo>
                  <a:lnTo>
                    <a:pt x="7062" y="8150"/>
                  </a:lnTo>
                  <a:lnTo>
                    <a:pt x="7057" y="8147"/>
                  </a:lnTo>
                  <a:lnTo>
                    <a:pt x="7037" y="8137"/>
                  </a:lnTo>
                  <a:lnTo>
                    <a:pt x="7032" y="8135"/>
                  </a:lnTo>
                  <a:lnTo>
                    <a:pt x="7013" y="8124"/>
                  </a:lnTo>
                  <a:lnTo>
                    <a:pt x="7008" y="8121"/>
                  </a:lnTo>
                  <a:lnTo>
                    <a:pt x="6990" y="8110"/>
                  </a:lnTo>
                  <a:lnTo>
                    <a:pt x="6985" y="8107"/>
                  </a:lnTo>
                  <a:lnTo>
                    <a:pt x="6967" y="8095"/>
                  </a:lnTo>
                  <a:lnTo>
                    <a:pt x="6962" y="8092"/>
                  </a:lnTo>
                  <a:lnTo>
                    <a:pt x="6945" y="8080"/>
                  </a:lnTo>
                  <a:lnTo>
                    <a:pt x="6940" y="8076"/>
                  </a:lnTo>
                  <a:lnTo>
                    <a:pt x="6923" y="8063"/>
                  </a:lnTo>
                  <a:lnTo>
                    <a:pt x="6919" y="8060"/>
                  </a:lnTo>
                  <a:lnTo>
                    <a:pt x="6902" y="8046"/>
                  </a:lnTo>
                  <a:lnTo>
                    <a:pt x="6898" y="8042"/>
                  </a:lnTo>
                  <a:lnTo>
                    <a:pt x="6882" y="8028"/>
                  </a:lnTo>
                  <a:lnTo>
                    <a:pt x="6877" y="8024"/>
                  </a:lnTo>
                  <a:lnTo>
                    <a:pt x="6862" y="8009"/>
                  </a:lnTo>
                  <a:lnTo>
                    <a:pt x="6858" y="8005"/>
                  </a:lnTo>
                  <a:lnTo>
                    <a:pt x="6843" y="7990"/>
                  </a:lnTo>
                  <a:lnTo>
                    <a:pt x="6839" y="7985"/>
                  </a:lnTo>
                  <a:lnTo>
                    <a:pt x="6825" y="7969"/>
                  </a:lnTo>
                  <a:lnTo>
                    <a:pt x="6821" y="7965"/>
                  </a:lnTo>
                  <a:lnTo>
                    <a:pt x="6807" y="7948"/>
                  </a:lnTo>
                  <a:lnTo>
                    <a:pt x="6803" y="7944"/>
                  </a:lnTo>
                  <a:lnTo>
                    <a:pt x="6790" y="7927"/>
                  </a:lnTo>
                  <a:lnTo>
                    <a:pt x="6787" y="7922"/>
                  </a:lnTo>
                  <a:lnTo>
                    <a:pt x="6774" y="7904"/>
                  </a:lnTo>
                  <a:lnTo>
                    <a:pt x="6771" y="7899"/>
                  </a:lnTo>
                  <a:lnTo>
                    <a:pt x="6759" y="7881"/>
                  </a:lnTo>
                  <a:lnTo>
                    <a:pt x="6756" y="7876"/>
                  </a:lnTo>
                  <a:lnTo>
                    <a:pt x="6745" y="7858"/>
                  </a:lnTo>
                  <a:lnTo>
                    <a:pt x="6743" y="7854"/>
                  </a:lnTo>
                  <a:lnTo>
                    <a:pt x="6732" y="7835"/>
                  </a:lnTo>
                  <a:lnTo>
                    <a:pt x="6730" y="7830"/>
                  </a:lnTo>
                  <a:lnTo>
                    <a:pt x="6720" y="7810"/>
                  </a:lnTo>
                  <a:lnTo>
                    <a:pt x="6717" y="7805"/>
                  </a:lnTo>
                  <a:lnTo>
                    <a:pt x="6708" y="7786"/>
                  </a:lnTo>
                  <a:lnTo>
                    <a:pt x="6706" y="7780"/>
                  </a:lnTo>
                  <a:lnTo>
                    <a:pt x="6698" y="7760"/>
                  </a:lnTo>
                  <a:lnTo>
                    <a:pt x="6696" y="7755"/>
                  </a:lnTo>
                  <a:lnTo>
                    <a:pt x="6688" y="7735"/>
                  </a:lnTo>
                  <a:lnTo>
                    <a:pt x="6686" y="7730"/>
                  </a:lnTo>
                  <a:lnTo>
                    <a:pt x="6679" y="7709"/>
                  </a:lnTo>
                  <a:lnTo>
                    <a:pt x="6678" y="7704"/>
                  </a:lnTo>
                  <a:lnTo>
                    <a:pt x="6672" y="7683"/>
                  </a:lnTo>
                  <a:lnTo>
                    <a:pt x="6670" y="7678"/>
                  </a:lnTo>
                  <a:lnTo>
                    <a:pt x="6665" y="7657"/>
                  </a:lnTo>
                  <a:lnTo>
                    <a:pt x="6664" y="7651"/>
                  </a:lnTo>
                  <a:lnTo>
                    <a:pt x="6659" y="7630"/>
                  </a:lnTo>
                  <a:lnTo>
                    <a:pt x="6658" y="7624"/>
                  </a:lnTo>
                  <a:lnTo>
                    <a:pt x="6655" y="7603"/>
                  </a:lnTo>
                  <a:lnTo>
                    <a:pt x="6654" y="7597"/>
                  </a:lnTo>
                  <a:lnTo>
                    <a:pt x="6651" y="7576"/>
                  </a:lnTo>
                  <a:lnTo>
                    <a:pt x="6650" y="7570"/>
                  </a:lnTo>
                  <a:lnTo>
                    <a:pt x="6648" y="7549"/>
                  </a:lnTo>
                  <a:lnTo>
                    <a:pt x="6648" y="7543"/>
                  </a:lnTo>
                  <a:lnTo>
                    <a:pt x="6647" y="7521"/>
                  </a:lnTo>
                  <a:lnTo>
                    <a:pt x="6646" y="7516"/>
                  </a:lnTo>
                  <a:lnTo>
                    <a:pt x="6646" y="7494"/>
                  </a:lnTo>
                  <a:lnTo>
                    <a:pt x="6646" y="7488"/>
                  </a:lnTo>
                  <a:lnTo>
                    <a:pt x="6646" y="7467"/>
                  </a:lnTo>
                  <a:lnTo>
                    <a:pt x="6647" y="7461"/>
                  </a:lnTo>
                  <a:lnTo>
                    <a:pt x="6648" y="7439"/>
                  </a:lnTo>
                  <a:lnTo>
                    <a:pt x="6648" y="7434"/>
                  </a:lnTo>
                  <a:lnTo>
                    <a:pt x="6650" y="7412"/>
                  </a:lnTo>
                  <a:lnTo>
                    <a:pt x="6651" y="7406"/>
                  </a:lnTo>
                  <a:lnTo>
                    <a:pt x="6654" y="7385"/>
                  </a:lnTo>
                  <a:lnTo>
                    <a:pt x="6655" y="7380"/>
                  </a:lnTo>
                  <a:lnTo>
                    <a:pt x="6658" y="7358"/>
                  </a:lnTo>
                  <a:lnTo>
                    <a:pt x="6659" y="7353"/>
                  </a:lnTo>
                  <a:lnTo>
                    <a:pt x="6664" y="7332"/>
                  </a:lnTo>
                  <a:lnTo>
                    <a:pt x="6665" y="7326"/>
                  </a:lnTo>
                  <a:lnTo>
                    <a:pt x="6670" y="7305"/>
                  </a:lnTo>
                  <a:lnTo>
                    <a:pt x="6672" y="7300"/>
                  </a:lnTo>
                  <a:lnTo>
                    <a:pt x="6678" y="7279"/>
                  </a:lnTo>
                  <a:lnTo>
                    <a:pt x="6679" y="7274"/>
                  </a:lnTo>
                  <a:lnTo>
                    <a:pt x="6686" y="7253"/>
                  </a:lnTo>
                  <a:lnTo>
                    <a:pt x="6688" y="7248"/>
                  </a:lnTo>
                  <a:lnTo>
                    <a:pt x="6696" y="7228"/>
                  </a:lnTo>
                  <a:lnTo>
                    <a:pt x="6698" y="7223"/>
                  </a:lnTo>
                  <a:lnTo>
                    <a:pt x="6706" y="7203"/>
                  </a:lnTo>
                  <a:lnTo>
                    <a:pt x="6708" y="7197"/>
                  </a:lnTo>
                  <a:lnTo>
                    <a:pt x="6717" y="7178"/>
                  </a:lnTo>
                  <a:lnTo>
                    <a:pt x="6720" y="7173"/>
                  </a:lnTo>
                  <a:lnTo>
                    <a:pt x="6730" y="7153"/>
                  </a:lnTo>
                  <a:lnTo>
                    <a:pt x="6732" y="7148"/>
                  </a:lnTo>
                  <a:lnTo>
                    <a:pt x="6743" y="7129"/>
                  </a:lnTo>
                  <a:lnTo>
                    <a:pt x="6745" y="7125"/>
                  </a:lnTo>
                  <a:lnTo>
                    <a:pt x="6756" y="7107"/>
                  </a:lnTo>
                  <a:lnTo>
                    <a:pt x="6759" y="7102"/>
                  </a:lnTo>
                  <a:lnTo>
                    <a:pt x="6771" y="7084"/>
                  </a:lnTo>
                  <a:lnTo>
                    <a:pt x="6774" y="7079"/>
                  </a:lnTo>
                  <a:lnTo>
                    <a:pt x="6787" y="7061"/>
                  </a:lnTo>
                  <a:lnTo>
                    <a:pt x="6790" y="7056"/>
                  </a:lnTo>
                  <a:lnTo>
                    <a:pt x="6803" y="7039"/>
                  </a:lnTo>
                  <a:lnTo>
                    <a:pt x="6807" y="7035"/>
                  </a:lnTo>
                  <a:lnTo>
                    <a:pt x="6821" y="7018"/>
                  </a:lnTo>
                  <a:lnTo>
                    <a:pt x="6824" y="7014"/>
                  </a:lnTo>
                  <a:lnTo>
                    <a:pt x="6839" y="6998"/>
                  </a:lnTo>
                  <a:lnTo>
                    <a:pt x="6843" y="6993"/>
                  </a:lnTo>
                  <a:lnTo>
                    <a:pt x="6858" y="6978"/>
                  </a:lnTo>
                  <a:lnTo>
                    <a:pt x="6862" y="6974"/>
                  </a:lnTo>
                  <a:lnTo>
                    <a:pt x="6877" y="6959"/>
                  </a:lnTo>
                  <a:lnTo>
                    <a:pt x="6882" y="6955"/>
                  </a:lnTo>
                  <a:lnTo>
                    <a:pt x="6898" y="6940"/>
                  </a:lnTo>
                  <a:lnTo>
                    <a:pt x="6902" y="6937"/>
                  </a:lnTo>
                  <a:lnTo>
                    <a:pt x="6919" y="6923"/>
                  </a:lnTo>
                  <a:lnTo>
                    <a:pt x="6923" y="6919"/>
                  </a:lnTo>
                  <a:lnTo>
                    <a:pt x="6940" y="6906"/>
                  </a:lnTo>
                  <a:lnTo>
                    <a:pt x="6945" y="6903"/>
                  </a:lnTo>
                  <a:lnTo>
                    <a:pt x="6963" y="6890"/>
                  </a:lnTo>
                  <a:lnTo>
                    <a:pt x="6968" y="6887"/>
                  </a:lnTo>
                  <a:lnTo>
                    <a:pt x="6986" y="6875"/>
                  </a:lnTo>
                  <a:lnTo>
                    <a:pt x="6991" y="6872"/>
                  </a:lnTo>
                  <a:lnTo>
                    <a:pt x="7009" y="6861"/>
                  </a:lnTo>
                  <a:lnTo>
                    <a:pt x="7013" y="6859"/>
                  </a:lnTo>
                  <a:lnTo>
                    <a:pt x="7032" y="6848"/>
                  </a:lnTo>
                  <a:lnTo>
                    <a:pt x="7037" y="6846"/>
                  </a:lnTo>
                  <a:lnTo>
                    <a:pt x="7057" y="6836"/>
                  </a:lnTo>
                  <a:lnTo>
                    <a:pt x="7062" y="6833"/>
                  </a:lnTo>
                  <a:lnTo>
                    <a:pt x="7081" y="6824"/>
                  </a:lnTo>
                  <a:lnTo>
                    <a:pt x="7087" y="6822"/>
                  </a:lnTo>
                  <a:lnTo>
                    <a:pt x="7107" y="6814"/>
                  </a:lnTo>
                  <a:lnTo>
                    <a:pt x="7112" y="6812"/>
                  </a:lnTo>
                  <a:lnTo>
                    <a:pt x="7132" y="6804"/>
                  </a:lnTo>
                  <a:lnTo>
                    <a:pt x="7137" y="6802"/>
                  </a:lnTo>
                  <a:lnTo>
                    <a:pt x="7158" y="6795"/>
                  </a:lnTo>
                  <a:lnTo>
                    <a:pt x="7163" y="6794"/>
                  </a:lnTo>
                  <a:lnTo>
                    <a:pt x="7184" y="6788"/>
                  </a:lnTo>
                  <a:lnTo>
                    <a:pt x="7189" y="6786"/>
                  </a:lnTo>
                  <a:lnTo>
                    <a:pt x="7210" y="6781"/>
                  </a:lnTo>
                  <a:lnTo>
                    <a:pt x="7216" y="6780"/>
                  </a:lnTo>
                  <a:lnTo>
                    <a:pt x="7237" y="6775"/>
                  </a:lnTo>
                  <a:lnTo>
                    <a:pt x="7242" y="6774"/>
                  </a:lnTo>
                  <a:lnTo>
                    <a:pt x="7264" y="6771"/>
                  </a:lnTo>
                  <a:lnTo>
                    <a:pt x="7269" y="6770"/>
                  </a:lnTo>
                  <a:lnTo>
                    <a:pt x="7290" y="6767"/>
                  </a:lnTo>
                  <a:lnTo>
                    <a:pt x="7296" y="6766"/>
                  </a:lnTo>
                  <a:lnTo>
                    <a:pt x="7318" y="6764"/>
                  </a:lnTo>
                  <a:lnTo>
                    <a:pt x="7323" y="6764"/>
                  </a:lnTo>
                  <a:lnTo>
                    <a:pt x="7345" y="6763"/>
                  </a:lnTo>
                  <a:lnTo>
                    <a:pt x="7351" y="6762"/>
                  </a:lnTo>
                  <a:lnTo>
                    <a:pt x="7372" y="6762"/>
                  </a:lnTo>
                  <a:lnTo>
                    <a:pt x="7378" y="6762"/>
                  </a:lnTo>
                  <a:lnTo>
                    <a:pt x="7400" y="6762"/>
                  </a:lnTo>
                  <a:lnTo>
                    <a:pt x="7405" y="6763"/>
                  </a:lnTo>
                  <a:lnTo>
                    <a:pt x="7427" y="6764"/>
                  </a:lnTo>
                  <a:lnTo>
                    <a:pt x="7433" y="6764"/>
                  </a:lnTo>
                  <a:lnTo>
                    <a:pt x="7454" y="6766"/>
                  </a:lnTo>
                  <a:lnTo>
                    <a:pt x="7460" y="6767"/>
                  </a:lnTo>
                  <a:lnTo>
                    <a:pt x="7481" y="6770"/>
                  </a:lnTo>
                  <a:lnTo>
                    <a:pt x="7487" y="6771"/>
                  </a:lnTo>
                  <a:lnTo>
                    <a:pt x="7508" y="6774"/>
                  </a:lnTo>
                  <a:lnTo>
                    <a:pt x="7514" y="6775"/>
                  </a:lnTo>
                  <a:lnTo>
                    <a:pt x="7535" y="6780"/>
                  </a:lnTo>
                  <a:lnTo>
                    <a:pt x="7541" y="6781"/>
                  </a:lnTo>
                  <a:lnTo>
                    <a:pt x="7562" y="6786"/>
                  </a:lnTo>
                  <a:lnTo>
                    <a:pt x="7567" y="6788"/>
                  </a:lnTo>
                  <a:lnTo>
                    <a:pt x="7588" y="6794"/>
                  </a:lnTo>
                  <a:lnTo>
                    <a:pt x="7593" y="6795"/>
                  </a:lnTo>
                  <a:lnTo>
                    <a:pt x="7614" y="6802"/>
                  </a:lnTo>
                  <a:lnTo>
                    <a:pt x="7619" y="6804"/>
                  </a:lnTo>
                  <a:lnTo>
                    <a:pt x="7639" y="6812"/>
                  </a:lnTo>
                  <a:lnTo>
                    <a:pt x="7644" y="6814"/>
                  </a:lnTo>
                  <a:lnTo>
                    <a:pt x="7664" y="6822"/>
                  </a:lnTo>
                  <a:lnTo>
                    <a:pt x="7670" y="6824"/>
                  </a:lnTo>
                  <a:lnTo>
                    <a:pt x="7689" y="6833"/>
                  </a:lnTo>
                  <a:lnTo>
                    <a:pt x="7694" y="6836"/>
                  </a:lnTo>
                  <a:lnTo>
                    <a:pt x="7714" y="6846"/>
                  </a:lnTo>
                  <a:lnTo>
                    <a:pt x="7719" y="6848"/>
                  </a:lnTo>
                  <a:lnTo>
                    <a:pt x="7738" y="6859"/>
                  </a:lnTo>
                  <a:lnTo>
                    <a:pt x="7742" y="6861"/>
                  </a:lnTo>
                  <a:lnTo>
                    <a:pt x="7760" y="6872"/>
                  </a:lnTo>
                  <a:lnTo>
                    <a:pt x="7765" y="6875"/>
                  </a:lnTo>
                  <a:lnTo>
                    <a:pt x="7783" y="6887"/>
                  </a:lnTo>
                  <a:lnTo>
                    <a:pt x="7788" y="6890"/>
                  </a:lnTo>
                  <a:lnTo>
                    <a:pt x="7806" y="6903"/>
                  </a:lnTo>
                  <a:lnTo>
                    <a:pt x="7811" y="6906"/>
                  </a:lnTo>
                  <a:lnTo>
                    <a:pt x="7828" y="6919"/>
                  </a:lnTo>
                  <a:lnTo>
                    <a:pt x="7832" y="6923"/>
                  </a:lnTo>
                  <a:lnTo>
                    <a:pt x="7849" y="6937"/>
                  </a:lnTo>
                  <a:lnTo>
                    <a:pt x="7853" y="6941"/>
                  </a:lnTo>
                  <a:lnTo>
                    <a:pt x="7869" y="6955"/>
                  </a:lnTo>
                  <a:lnTo>
                    <a:pt x="7874" y="6959"/>
                  </a:lnTo>
                  <a:lnTo>
                    <a:pt x="7889" y="6974"/>
                  </a:lnTo>
                  <a:lnTo>
                    <a:pt x="7893" y="6978"/>
                  </a:lnTo>
                  <a:lnTo>
                    <a:pt x="7908" y="6993"/>
                  </a:lnTo>
                  <a:lnTo>
                    <a:pt x="7912" y="6998"/>
                  </a:lnTo>
                  <a:lnTo>
                    <a:pt x="7926" y="7014"/>
                  </a:lnTo>
                  <a:lnTo>
                    <a:pt x="7930" y="7018"/>
                  </a:lnTo>
                  <a:lnTo>
                    <a:pt x="7944" y="7035"/>
                  </a:lnTo>
                  <a:lnTo>
                    <a:pt x="7947" y="7039"/>
                  </a:lnTo>
                  <a:lnTo>
                    <a:pt x="7960" y="7056"/>
                  </a:lnTo>
                  <a:lnTo>
                    <a:pt x="7964" y="7061"/>
                  </a:lnTo>
                  <a:lnTo>
                    <a:pt x="7976" y="7078"/>
                  </a:lnTo>
                  <a:lnTo>
                    <a:pt x="7979" y="7083"/>
                  </a:lnTo>
                  <a:lnTo>
                    <a:pt x="7991" y="7101"/>
                  </a:lnTo>
                  <a:lnTo>
                    <a:pt x="7994" y="7106"/>
                  </a:lnTo>
                  <a:lnTo>
                    <a:pt x="8005" y="7124"/>
                  </a:lnTo>
                  <a:lnTo>
                    <a:pt x="8008" y="7129"/>
                  </a:lnTo>
                  <a:lnTo>
                    <a:pt x="8019" y="7148"/>
                  </a:lnTo>
                  <a:lnTo>
                    <a:pt x="8021" y="7153"/>
                  </a:lnTo>
                  <a:lnTo>
                    <a:pt x="8031" y="7173"/>
                  </a:lnTo>
                  <a:lnTo>
                    <a:pt x="8034" y="7178"/>
                  </a:lnTo>
                  <a:lnTo>
                    <a:pt x="8043" y="7197"/>
                  </a:lnTo>
                  <a:lnTo>
                    <a:pt x="8045" y="7203"/>
                  </a:lnTo>
                  <a:lnTo>
                    <a:pt x="8053" y="7223"/>
                  </a:lnTo>
                  <a:lnTo>
                    <a:pt x="8055" y="7228"/>
                  </a:lnTo>
                  <a:lnTo>
                    <a:pt x="8063" y="7248"/>
                  </a:lnTo>
                  <a:lnTo>
                    <a:pt x="8065" y="7253"/>
                  </a:lnTo>
                  <a:lnTo>
                    <a:pt x="8072" y="7274"/>
                  </a:lnTo>
                  <a:lnTo>
                    <a:pt x="8073" y="7279"/>
                  </a:lnTo>
                  <a:lnTo>
                    <a:pt x="8079" y="7300"/>
                  </a:lnTo>
                  <a:lnTo>
                    <a:pt x="8081" y="7305"/>
                  </a:lnTo>
                  <a:lnTo>
                    <a:pt x="8086" y="7326"/>
                  </a:lnTo>
                  <a:lnTo>
                    <a:pt x="8087" y="7332"/>
                  </a:lnTo>
                  <a:lnTo>
                    <a:pt x="8092" y="7353"/>
                  </a:lnTo>
                  <a:lnTo>
                    <a:pt x="8093" y="7358"/>
                  </a:lnTo>
                  <a:lnTo>
                    <a:pt x="8096" y="7380"/>
                  </a:lnTo>
                  <a:lnTo>
                    <a:pt x="8097" y="7385"/>
                  </a:lnTo>
                  <a:lnTo>
                    <a:pt x="8100" y="7406"/>
                  </a:lnTo>
                  <a:lnTo>
                    <a:pt x="8101" y="7412"/>
                  </a:lnTo>
                  <a:lnTo>
                    <a:pt x="8103" y="7434"/>
                  </a:lnTo>
                  <a:lnTo>
                    <a:pt x="8103" y="7439"/>
                  </a:lnTo>
                  <a:lnTo>
                    <a:pt x="8104" y="7461"/>
                  </a:lnTo>
                  <a:close/>
                  <a:moveTo>
                    <a:pt x="7804" y="7523"/>
                  </a:moveTo>
                  <a:lnTo>
                    <a:pt x="7805" y="7507"/>
                  </a:lnTo>
                  <a:lnTo>
                    <a:pt x="7805" y="7491"/>
                  </a:lnTo>
                  <a:lnTo>
                    <a:pt x="7805" y="7475"/>
                  </a:lnTo>
                  <a:lnTo>
                    <a:pt x="7804" y="7459"/>
                  </a:lnTo>
                  <a:lnTo>
                    <a:pt x="7802" y="7443"/>
                  </a:lnTo>
                  <a:lnTo>
                    <a:pt x="7800" y="7428"/>
                  </a:lnTo>
                  <a:lnTo>
                    <a:pt x="7797" y="7412"/>
                  </a:lnTo>
                  <a:lnTo>
                    <a:pt x="7794" y="7396"/>
                  </a:lnTo>
                  <a:lnTo>
                    <a:pt x="7790" y="7381"/>
                  </a:lnTo>
                  <a:lnTo>
                    <a:pt x="7786" y="7365"/>
                  </a:lnTo>
                  <a:lnTo>
                    <a:pt x="7781" y="7350"/>
                  </a:lnTo>
                  <a:lnTo>
                    <a:pt x="7775" y="7335"/>
                  </a:lnTo>
                  <a:lnTo>
                    <a:pt x="7769" y="7320"/>
                  </a:lnTo>
                  <a:lnTo>
                    <a:pt x="7762" y="7306"/>
                  </a:lnTo>
                  <a:lnTo>
                    <a:pt x="7755" y="7291"/>
                  </a:lnTo>
                  <a:lnTo>
                    <a:pt x="7747" y="7277"/>
                  </a:lnTo>
                  <a:lnTo>
                    <a:pt x="7739" y="7263"/>
                  </a:lnTo>
                  <a:lnTo>
                    <a:pt x="7730" y="7250"/>
                  </a:lnTo>
                  <a:lnTo>
                    <a:pt x="7720" y="7236"/>
                  </a:lnTo>
                  <a:lnTo>
                    <a:pt x="7711" y="7224"/>
                  </a:lnTo>
                  <a:lnTo>
                    <a:pt x="7700" y="7211"/>
                  </a:lnTo>
                  <a:lnTo>
                    <a:pt x="7690" y="7199"/>
                  </a:lnTo>
                  <a:lnTo>
                    <a:pt x="7679" y="7188"/>
                  </a:lnTo>
                  <a:lnTo>
                    <a:pt x="7667" y="7177"/>
                  </a:lnTo>
                  <a:lnTo>
                    <a:pt x="7655" y="7166"/>
                  </a:lnTo>
                  <a:lnTo>
                    <a:pt x="7643" y="7156"/>
                  </a:lnTo>
                  <a:lnTo>
                    <a:pt x="7630" y="7146"/>
                  </a:lnTo>
                  <a:lnTo>
                    <a:pt x="7618" y="7137"/>
                  </a:lnTo>
                  <a:lnTo>
                    <a:pt x="7604" y="7128"/>
                  </a:lnTo>
                  <a:lnTo>
                    <a:pt x="7590" y="7120"/>
                  </a:lnTo>
                  <a:lnTo>
                    <a:pt x="7576" y="7112"/>
                  </a:lnTo>
                  <a:lnTo>
                    <a:pt x="7561" y="7105"/>
                  </a:lnTo>
                  <a:lnTo>
                    <a:pt x="7547" y="7098"/>
                  </a:lnTo>
                  <a:lnTo>
                    <a:pt x="7532" y="7092"/>
                  </a:lnTo>
                  <a:lnTo>
                    <a:pt x="7517" y="7086"/>
                  </a:lnTo>
                  <a:lnTo>
                    <a:pt x="7502" y="7081"/>
                  </a:lnTo>
                  <a:lnTo>
                    <a:pt x="7486" y="7077"/>
                  </a:lnTo>
                  <a:lnTo>
                    <a:pt x="7471" y="7073"/>
                  </a:lnTo>
                  <a:lnTo>
                    <a:pt x="7455" y="7070"/>
                  </a:lnTo>
                  <a:lnTo>
                    <a:pt x="7439" y="7067"/>
                  </a:lnTo>
                  <a:lnTo>
                    <a:pt x="7423" y="7065"/>
                  </a:lnTo>
                  <a:lnTo>
                    <a:pt x="7407" y="7063"/>
                  </a:lnTo>
                  <a:lnTo>
                    <a:pt x="7391" y="7062"/>
                  </a:lnTo>
                  <a:lnTo>
                    <a:pt x="7375" y="7062"/>
                  </a:lnTo>
                  <a:lnTo>
                    <a:pt x="7359" y="7062"/>
                  </a:lnTo>
                  <a:lnTo>
                    <a:pt x="7343" y="7063"/>
                  </a:lnTo>
                  <a:lnTo>
                    <a:pt x="7327" y="7065"/>
                  </a:lnTo>
                  <a:lnTo>
                    <a:pt x="7312" y="7067"/>
                  </a:lnTo>
                  <a:lnTo>
                    <a:pt x="7296" y="7070"/>
                  </a:lnTo>
                  <a:lnTo>
                    <a:pt x="7280" y="7073"/>
                  </a:lnTo>
                  <a:lnTo>
                    <a:pt x="7265" y="7077"/>
                  </a:lnTo>
                  <a:lnTo>
                    <a:pt x="7249" y="7081"/>
                  </a:lnTo>
                  <a:lnTo>
                    <a:pt x="7234" y="7086"/>
                  </a:lnTo>
                  <a:lnTo>
                    <a:pt x="7219" y="7092"/>
                  </a:lnTo>
                  <a:lnTo>
                    <a:pt x="7204" y="7098"/>
                  </a:lnTo>
                  <a:lnTo>
                    <a:pt x="7190" y="7105"/>
                  </a:lnTo>
                  <a:lnTo>
                    <a:pt x="7175" y="7112"/>
                  </a:lnTo>
                  <a:lnTo>
                    <a:pt x="7161" y="7120"/>
                  </a:lnTo>
                  <a:lnTo>
                    <a:pt x="7147" y="7129"/>
                  </a:lnTo>
                  <a:lnTo>
                    <a:pt x="7133" y="7137"/>
                  </a:lnTo>
                  <a:lnTo>
                    <a:pt x="7120" y="7146"/>
                  </a:lnTo>
                  <a:lnTo>
                    <a:pt x="7108" y="7156"/>
                  </a:lnTo>
                  <a:lnTo>
                    <a:pt x="7095" y="7166"/>
                  </a:lnTo>
                  <a:lnTo>
                    <a:pt x="7083" y="7177"/>
                  </a:lnTo>
                  <a:lnTo>
                    <a:pt x="7072" y="7188"/>
                  </a:lnTo>
                  <a:lnTo>
                    <a:pt x="7061" y="7199"/>
                  </a:lnTo>
                  <a:lnTo>
                    <a:pt x="7050" y="7211"/>
                  </a:lnTo>
                  <a:lnTo>
                    <a:pt x="7040" y="7224"/>
                  </a:lnTo>
                  <a:lnTo>
                    <a:pt x="7030" y="7236"/>
                  </a:lnTo>
                  <a:lnTo>
                    <a:pt x="7021" y="7249"/>
                  </a:lnTo>
                  <a:lnTo>
                    <a:pt x="7013" y="7263"/>
                  </a:lnTo>
                  <a:lnTo>
                    <a:pt x="7004" y="7277"/>
                  </a:lnTo>
                  <a:lnTo>
                    <a:pt x="6996" y="7291"/>
                  </a:lnTo>
                  <a:lnTo>
                    <a:pt x="6989" y="7306"/>
                  </a:lnTo>
                  <a:lnTo>
                    <a:pt x="6982" y="7320"/>
                  </a:lnTo>
                  <a:lnTo>
                    <a:pt x="6976" y="7335"/>
                  </a:lnTo>
                  <a:lnTo>
                    <a:pt x="6970" y="7350"/>
                  </a:lnTo>
                  <a:lnTo>
                    <a:pt x="6965" y="7365"/>
                  </a:lnTo>
                  <a:lnTo>
                    <a:pt x="6961" y="7381"/>
                  </a:lnTo>
                  <a:lnTo>
                    <a:pt x="6957" y="7396"/>
                  </a:lnTo>
                  <a:lnTo>
                    <a:pt x="6954" y="7412"/>
                  </a:lnTo>
                  <a:lnTo>
                    <a:pt x="6951" y="7428"/>
                  </a:lnTo>
                  <a:lnTo>
                    <a:pt x="6949" y="7443"/>
                  </a:lnTo>
                  <a:lnTo>
                    <a:pt x="6947" y="7459"/>
                  </a:lnTo>
                  <a:lnTo>
                    <a:pt x="6946" y="7475"/>
                  </a:lnTo>
                  <a:lnTo>
                    <a:pt x="6946" y="7491"/>
                  </a:lnTo>
                  <a:lnTo>
                    <a:pt x="6946" y="7507"/>
                  </a:lnTo>
                  <a:lnTo>
                    <a:pt x="6947" y="7523"/>
                  </a:lnTo>
                  <a:lnTo>
                    <a:pt x="6949" y="7539"/>
                  </a:lnTo>
                  <a:lnTo>
                    <a:pt x="6951" y="7555"/>
                  </a:lnTo>
                  <a:lnTo>
                    <a:pt x="6954" y="7571"/>
                  </a:lnTo>
                  <a:lnTo>
                    <a:pt x="6957" y="7587"/>
                  </a:lnTo>
                  <a:lnTo>
                    <a:pt x="6961" y="7602"/>
                  </a:lnTo>
                  <a:lnTo>
                    <a:pt x="6965" y="7618"/>
                  </a:lnTo>
                  <a:lnTo>
                    <a:pt x="6970" y="7633"/>
                  </a:lnTo>
                  <a:lnTo>
                    <a:pt x="6976" y="7648"/>
                  </a:lnTo>
                  <a:lnTo>
                    <a:pt x="6982" y="7663"/>
                  </a:lnTo>
                  <a:lnTo>
                    <a:pt x="6989" y="7677"/>
                  </a:lnTo>
                  <a:lnTo>
                    <a:pt x="6996" y="7692"/>
                  </a:lnTo>
                  <a:lnTo>
                    <a:pt x="7004" y="7706"/>
                  </a:lnTo>
                  <a:lnTo>
                    <a:pt x="7012" y="7720"/>
                  </a:lnTo>
                  <a:lnTo>
                    <a:pt x="7021" y="7734"/>
                  </a:lnTo>
                  <a:lnTo>
                    <a:pt x="7030" y="7746"/>
                  </a:lnTo>
                  <a:lnTo>
                    <a:pt x="7040" y="7759"/>
                  </a:lnTo>
                  <a:lnTo>
                    <a:pt x="7050" y="7771"/>
                  </a:lnTo>
                  <a:lnTo>
                    <a:pt x="7061" y="7783"/>
                  </a:lnTo>
                  <a:lnTo>
                    <a:pt x="7072" y="7795"/>
                  </a:lnTo>
                  <a:lnTo>
                    <a:pt x="7083" y="7806"/>
                  </a:lnTo>
                  <a:lnTo>
                    <a:pt x="7095" y="7816"/>
                  </a:lnTo>
                  <a:lnTo>
                    <a:pt x="7108" y="7827"/>
                  </a:lnTo>
                  <a:lnTo>
                    <a:pt x="7120" y="7836"/>
                  </a:lnTo>
                  <a:lnTo>
                    <a:pt x="7134" y="7846"/>
                  </a:lnTo>
                  <a:lnTo>
                    <a:pt x="7147" y="7855"/>
                  </a:lnTo>
                  <a:lnTo>
                    <a:pt x="7161" y="7863"/>
                  </a:lnTo>
                  <a:lnTo>
                    <a:pt x="7175" y="7871"/>
                  </a:lnTo>
                  <a:lnTo>
                    <a:pt x="7190" y="7878"/>
                  </a:lnTo>
                  <a:lnTo>
                    <a:pt x="7204" y="7885"/>
                  </a:lnTo>
                  <a:lnTo>
                    <a:pt x="7219" y="7891"/>
                  </a:lnTo>
                  <a:lnTo>
                    <a:pt x="7234" y="7897"/>
                  </a:lnTo>
                  <a:lnTo>
                    <a:pt x="7249" y="7902"/>
                  </a:lnTo>
                  <a:lnTo>
                    <a:pt x="7265" y="7906"/>
                  </a:lnTo>
                  <a:lnTo>
                    <a:pt x="7280" y="7910"/>
                  </a:lnTo>
                  <a:lnTo>
                    <a:pt x="7296" y="7913"/>
                  </a:lnTo>
                  <a:lnTo>
                    <a:pt x="7312" y="7916"/>
                  </a:lnTo>
                  <a:lnTo>
                    <a:pt x="7327" y="7918"/>
                  </a:lnTo>
                  <a:lnTo>
                    <a:pt x="7343" y="7920"/>
                  </a:lnTo>
                  <a:lnTo>
                    <a:pt x="7359" y="7921"/>
                  </a:lnTo>
                  <a:lnTo>
                    <a:pt x="7375" y="7921"/>
                  </a:lnTo>
                  <a:lnTo>
                    <a:pt x="7391" y="7921"/>
                  </a:lnTo>
                  <a:lnTo>
                    <a:pt x="7407" y="7920"/>
                  </a:lnTo>
                  <a:lnTo>
                    <a:pt x="7423" y="7918"/>
                  </a:lnTo>
                  <a:lnTo>
                    <a:pt x="7439" y="7916"/>
                  </a:lnTo>
                  <a:lnTo>
                    <a:pt x="7455" y="7913"/>
                  </a:lnTo>
                  <a:lnTo>
                    <a:pt x="7471" y="7910"/>
                  </a:lnTo>
                  <a:lnTo>
                    <a:pt x="7486" y="7906"/>
                  </a:lnTo>
                  <a:lnTo>
                    <a:pt x="7502" y="7902"/>
                  </a:lnTo>
                  <a:lnTo>
                    <a:pt x="7517" y="7897"/>
                  </a:lnTo>
                  <a:lnTo>
                    <a:pt x="7532" y="7891"/>
                  </a:lnTo>
                  <a:lnTo>
                    <a:pt x="7547" y="7885"/>
                  </a:lnTo>
                  <a:lnTo>
                    <a:pt x="7561" y="7878"/>
                  </a:lnTo>
                  <a:lnTo>
                    <a:pt x="7576" y="7871"/>
                  </a:lnTo>
                  <a:lnTo>
                    <a:pt x="7590" y="7863"/>
                  </a:lnTo>
                  <a:lnTo>
                    <a:pt x="7604" y="7855"/>
                  </a:lnTo>
                  <a:lnTo>
                    <a:pt x="7617" y="7846"/>
                  </a:lnTo>
                  <a:lnTo>
                    <a:pt x="7630" y="7837"/>
                  </a:lnTo>
                  <a:lnTo>
                    <a:pt x="7643" y="7827"/>
                  </a:lnTo>
                  <a:lnTo>
                    <a:pt x="7655" y="7817"/>
                  </a:lnTo>
                  <a:lnTo>
                    <a:pt x="7667" y="7806"/>
                  </a:lnTo>
                  <a:lnTo>
                    <a:pt x="7679" y="7795"/>
                  </a:lnTo>
                  <a:lnTo>
                    <a:pt x="7690" y="7783"/>
                  </a:lnTo>
                  <a:lnTo>
                    <a:pt x="7701" y="7771"/>
                  </a:lnTo>
                  <a:lnTo>
                    <a:pt x="7711" y="7759"/>
                  </a:lnTo>
                  <a:lnTo>
                    <a:pt x="7721" y="7746"/>
                  </a:lnTo>
                  <a:lnTo>
                    <a:pt x="7730" y="7733"/>
                  </a:lnTo>
                  <a:lnTo>
                    <a:pt x="7739" y="7720"/>
                  </a:lnTo>
                  <a:lnTo>
                    <a:pt x="7747" y="7706"/>
                  </a:lnTo>
                  <a:lnTo>
                    <a:pt x="7755" y="7692"/>
                  </a:lnTo>
                  <a:lnTo>
                    <a:pt x="7762" y="7677"/>
                  </a:lnTo>
                  <a:lnTo>
                    <a:pt x="7769" y="7663"/>
                  </a:lnTo>
                  <a:lnTo>
                    <a:pt x="7775" y="7648"/>
                  </a:lnTo>
                  <a:lnTo>
                    <a:pt x="7781" y="7633"/>
                  </a:lnTo>
                  <a:lnTo>
                    <a:pt x="7786" y="7618"/>
                  </a:lnTo>
                  <a:lnTo>
                    <a:pt x="7790" y="7602"/>
                  </a:lnTo>
                  <a:lnTo>
                    <a:pt x="7794" y="7587"/>
                  </a:lnTo>
                  <a:lnTo>
                    <a:pt x="7797" y="7571"/>
                  </a:lnTo>
                  <a:lnTo>
                    <a:pt x="7800" y="7555"/>
                  </a:lnTo>
                  <a:lnTo>
                    <a:pt x="7802" y="7539"/>
                  </a:lnTo>
                  <a:lnTo>
                    <a:pt x="7804" y="7523"/>
                  </a:lnTo>
                  <a:close/>
                  <a:moveTo>
                    <a:pt x="4628" y="7461"/>
                  </a:moveTo>
                  <a:lnTo>
                    <a:pt x="4629" y="7467"/>
                  </a:lnTo>
                  <a:lnTo>
                    <a:pt x="4629" y="7488"/>
                  </a:lnTo>
                  <a:lnTo>
                    <a:pt x="4629" y="7494"/>
                  </a:lnTo>
                  <a:lnTo>
                    <a:pt x="4629" y="7516"/>
                  </a:lnTo>
                  <a:lnTo>
                    <a:pt x="4628" y="7521"/>
                  </a:lnTo>
                  <a:lnTo>
                    <a:pt x="4627" y="7543"/>
                  </a:lnTo>
                  <a:lnTo>
                    <a:pt x="4627" y="7549"/>
                  </a:lnTo>
                  <a:lnTo>
                    <a:pt x="4625" y="7570"/>
                  </a:lnTo>
                  <a:lnTo>
                    <a:pt x="4624" y="7576"/>
                  </a:lnTo>
                  <a:lnTo>
                    <a:pt x="4621" y="7597"/>
                  </a:lnTo>
                  <a:lnTo>
                    <a:pt x="4620" y="7603"/>
                  </a:lnTo>
                  <a:lnTo>
                    <a:pt x="4617" y="7624"/>
                  </a:lnTo>
                  <a:lnTo>
                    <a:pt x="4616" y="7630"/>
                  </a:lnTo>
                  <a:lnTo>
                    <a:pt x="4611" y="7651"/>
                  </a:lnTo>
                  <a:lnTo>
                    <a:pt x="4610" y="7657"/>
                  </a:lnTo>
                  <a:lnTo>
                    <a:pt x="4605" y="7678"/>
                  </a:lnTo>
                  <a:lnTo>
                    <a:pt x="4603" y="7683"/>
                  </a:lnTo>
                  <a:lnTo>
                    <a:pt x="4597" y="7704"/>
                  </a:lnTo>
                  <a:lnTo>
                    <a:pt x="4596" y="7709"/>
                  </a:lnTo>
                  <a:lnTo>
                    <a:pt x="4589" y="7730"/>
                  </a:lnTo>
                  <a:lnTo>
                    <a:pt x="4587" y="7735"/>
                  </a:lnTo>
                  <a:lnTo>
                    <a:pt x="4579" y="7755"/>
                  </a:lnTo>
                  <a:lnTo>
                    <a:pt x="4577" y="7760"/>
                  </a:lnTo>
                  <a:lnTo>
                    <a:pt x="4569" y="7780"/>
                  </a:lnTo>
                  <a:lnTo>
                    <a:pt x="4567" y="7786"/>
                  </a:lnTo>
                  <a:lnTo>
                    <a:pt x="4558" y="7805"/>
                  </a:lnTo>
                  <a:lnTo>
                    <a:pt x="4555" y="7810"/>
                  </a:lnTo>
                  <a:lnTo>
                    <a:pt x="4545" y="7830"/>
                  </a:lnTo>
                  <a:lnTo>
                    <a:pt x="4543" y="7835"/>
                  </a:lnTo>
                  <a:lnTo>
                    <a:pt x="4532" y="7854"/>
                  </a:lnTo>
                  <a:lnTo>
                    <a:pt x="4529" y="7859"/>
                  </a:lnTo>
                  <a:lnTo>
                    <a:pt x="4518" y="7877"/>
                  </a:lnTo>
                  <a:lnTo>
                    <a:pt x="4515" y="7882"/>
                  </a:lnTo>
                  <a:lnTo>
                    <a:pt x="4503" y="7900"/>
                  </a:lnTo>
                  <a:lnTo>
                    <a:pt x="4500" y="7905"/>
                  </a:lnTo>
                  <a:lnTo>
                    <a:pt x="4487" y="7922"/>
                  </a:lnTo>
                  <a:lnTo>
                    <a:pt x="4484" y="7927"/>
                  </a:lnTo>
                  <a:lnTo>
                    <a:pt x="4471" y="7944"/>
                  </a:lnTo>
                  <a:lnTo>
                    <a:pt x="4467" y="7948"/>
                  </a:lnTo>
                  <a:lnTo>
                    <a:pt x="4454" y="7965"/>
                  </a:lnTo>
                  <a:lnTo>
                    <a:pt x="4450" y="7969"/>
                  </a:lnTo>
                  <a:lnTo>
                    <a:pt x="4436" y="7985"/>
                  </a:lnTo>
                  <a:lnTo>
                    <a:pt x="4432" y="7989"/>
                  </a:lnTo>
                  <a:lnTo>
                    <a:pt x="4417" y="8005"/>
                  </a:lnTo>
                  <a:lnTo>
                    <a:pt x="4413" y="8009"/>
                  </a:lnTo>
                  <a:lnTo>
                    <a:pt x="4397" y="8024"/>
                  </a:lnTo>
                  <a:lnTo>
                    <a:pt x="4393" y="8028"/>
                  </a:lnTo>
                  <a:lnTo>
                    <a:pt x="4377" y="8042"/>
                  </a:lnTo>
                  <a:lnTo>
                    <a:pt x="4373" y="8046"/>
                  </a:lnTo>
                  <a:lnTo>
                    <a:pt x="4356" y="8059"/>
                  </a:lnTo>
                  <a:lnTo>
                    <a:pt x="4352" y="8063"/>
                  </a:lnTo>
                  <a:lnTo>
                    <a:pt x="4335" y="8076"/>
                  </a:lnTo>
                  <a:lnTo>
                    <a:pt x="4330" y="8079"/>
                  </a:lnTo>
                  <a:lnTo>
                    <a:pt x="4313" y="8092"/>
                  </a:lnTo>
                  <a:lnTo>
                    <a:pt x="4308" y="8095"/>
                  </a:lnTo>
                  <a:lnTo>
                    <a:pt x="4290" y="8107"/>
                  </a:lnTo>
                  <a:lnTo>
                    <a:pt x="4285" y="8110"/>
                  </a:lnTo>
                  <a:lnTo>
                    <a:pt x="4267" y="8121"/>
                  </a:lnTo>
                  <a:lnTo>
                    <a:pt x="4262" y="8124"/>
                  </a:lnTo>
                  <a:lnTo>
                    <a:pt x="4243" y="8135"/>
                  </a:lnTo>
                  <a:lnTo>
                    <a:pt x="4238" y="8137"/>
                  </a:lnTo>
                  <a:lnTo>
                    <a:pt x="4218" y="8147"/>
                  </a:lnTo>
                  <a:lnTo>
                    <a:pt x="4213" y="8150"/>
                  </a:lnTo>
                  <a:lnTo>
                    <a:pt x="4194" y="8159"/>
                  </a:lnTo>
                  <a:lnTo>
                    <a:pt x="4188" y="8161"/>
                  </a:lnTo>
                  <a:lnTo>
                    <a:pt x="4168" y="8169"/>
                  </a:lnTo>
                  <a:lnTo>
                    <a:pt x="4163" y="8171"/>
                  </a:lnTo>
                  <a:lnTo>
                    <a:pt x="4143" y="8179"/>
                  </a:lnTo>
                  <a:lnTo>
                    <a:pt x="4138" y="8181"/>
                  </a:lnTo>
                  <a:lnTo>
                    <a:pt x="4117" y="8188"/>
                  </a:lnTo>
                  <a:lnTo>
                    <a:pt x="4112" y="8189"/>
                  </a:lnTo>
                  <a:lnTo>
                    <a:pt x="4091" y="8195"/>
                  </a:lnTo>
                  <a:lnTo>
                    <a:pt x="4086" y="8197"/>
                  </a:lnTo>
                  <a:lnTo>
                    <a:pt x="4065" y="8202"/>
                  </a:lnTo>
                  <a:lnTo>
                    <a:pt x="4059" y="8203"/>
                  </a:lnTo>
                  <a:lnTo>
                    <a:pt x="4038" y="8208"/>
                  </a:lnTo>
                  <a:lnTo>
                    <a:pt x="4032" y="8209"/>
                  </a:lnTo>
                  <a:lnTo>
                    <a:pt x="4011" y="8212"/>
                  </a:lnTo>
                  <a:lnTo>
                    <a:pt x="4005" y="8213"/>
                  </a:lnTo>
                  <a:lnTo>
                    <a:pt x="3984" y="8216"/>
                  </a:lnTo>
                  <a:lnTo>
                    <a:pt x="3978" y="8217"/>
                  </a:lnTo>
                  <a:lnTo>
                    <a:pt x="3957" y="8219"/>
                  </a:lnTo>
                  <a:lnTo>
                    <a:pt x="3951" y="8219"/>
                  </a:lnTo>
                  <a:lnTo>
                    <a:pt x="3929" y="8220"/>
                  </a:lnTo>
                  <a:lnTo>
                    <a:pt x="3924" y="8221"/>
                  </a:lnTo>
                  <a:lnTo>
                    <a:pt x="3902" y="8221"/>
                  </a:lnTo>
                  <a:lnTo>
                    <a:pt x="3896" y="8221"/>
                  </a:lnTo>
                  <a:lnTo>
                    <a:pt x="3875" y="8221"/>
                  </a:lnTo>
                  <a:lnTo>
                    <a:pt x="3869" y="8220"/>
                  </a:lnTo>
                  <a:lnTo>
                    <a:pt x="3847" y="8219"/>
                  </a:lnTo>
                  <a:lnTo>
                    <a:pt x="3842" y="8219"/>
                  </a:lnTo>
                  <a:lnTo>
                    <a:pt x="3820" y="8217"/>
                  </a:lnTo>
                  <a:lnTo>
                    <a:pt x="3814" y="8216"/>
                  </a:lnTo>
                  <a:lnTo>
                    <a:pt x="3793" y="8213"/>
                  </a:lnTo>
                  <a:lnTo>
                    <a:pt x="3788" y="8212"/>
                  </a:lnTo>
                  <a:lnTo>
                    <a:pt x="3766" y="8209"/>
                  </a:lnTo>
                  <a:lnTo>
                    <a:pt x="3761" y="8208"/>
                  </a:lnTo>
                  <a:lnTo>
                    <a:pt x="3740" y="8203"/>
                  </a:lnTo>
                  <a:lnTo>
                    <a:pt x="3734" y="8202"/>
                  </a:lnTo>
                  <a:lnTo>
                    <a:pt x="3713" y="8197"/>
                  </a:lnTo>
                  <a:lnTo>
                    <a:pt x="3708" y="8195"/>
                  </a:lnTo>
                  <a:lnTo>
                    <a:pt x="3687" y="8189"/>
                  </a:lnTo>
                  <a:lnTo>
                    <a:pt x="3682" y="8188"/>
                  </a:lnTo>
                  <a:lnTo>
                    <a:pt x="3661" y="8181"/>
                  </a:lnTo>
                  <a:lnTo>
                    <a:pt x="3656" y="8179"/>
                  </a:lnTo>
                  <a:lnTo>
                    <a:pt x="3636" y="8171"/>
                  </a:lnTo>
                  <a:lnTo>
                    <a:pt x="3631" y="8169"/>
                  </a:lnTo>
                  <a:lnTo>
                    <a:pt x="3611" y="8161"/>
                  </a:lnTo>
                  <a:lnTo>
                    <a:pt x="3605" y="8159"/>
                  </a:lnTo>
                  <a:lnTo>
                    <a:pt x="3586" y="8150"/>
                  </a:lnTo>
                  <a:lnTo>
                    <a:pt x="3581" y="8147"/>
                  </a:lnTo>
                  <a:lnTo>
                    <a:pt x="3561" y="8137"/>
                  </a:lnTo>
                  <a:lnTo>
                    <a:pt x="3556" y="8135"/>
                  </a:lnTo>
                  <a:lnTo>
                    <a:pt x="3537" y="8124"/>
                  </a:lnTo>
                  <a:lnTo>
                    <a:pt x="3533" y="8122"/>
                  </a:lnTo>
                  <a:lnTo>
                    <a:pt x="3514" y="8110"/>
                  </a:lnTo>
                  <a:lnTo>
                    <a:pt x="3509" y="8107"/>
                  </a:lnTo>
                  <a:lnTo>
                    <a:pt x="3491" y="8096"/>
                  </a:lnTo>
                  <a:lnTo>
                    <a:pt x="3486" y="8092"/>
                  </a:lnTo>
                  <a:lnTo>
                    <a:pt x="3469" y="8080"/>
                  </a:lnTo>
                  <a:lnTo>
                    <a:pt x="3464" y="8076"/>
                  </a:lnTo>
                  <a:lnTo>
                    <a:pt x="3447" y="8063"/>
                  </a:lnTo>
                  <a:lnTo>
                    <a:pt x="3442" y="8060"/>
                  </a:lnTo>
                  <a:lnTo>
                    <a:pt x="3426" y="8046"/>
                  </a:lnTo>
                  <a:lnTo>
                    <a:pt x="3421" y="8042"/>
                  </a:lnTo>
                  <a:lnTo>
                    <a:pt x="3405" y="8028"/>
                  </a:lnTo>
                  <a:lnTo>
                    <a:pt x="3401" y="8024"/>
                  </a:lnTo>
                  <a:lnTo>
                    <a:pt x="3385" y="8009"/>
                  </a:lnTo>
                  <a:lnTo>
                    <a:pt x="3381" y="8005"/>
                  </a:lnTo>
                  <a:lnTo>
                    <a:pt x="3366" y="7990"/>
                  </a:lnTo>
                  <a:lnTo>
                    <a:pt x="3363" y="7985"/>
                  </a:lnTo>
                  <a:lnTo>
                    <a:pt x="3348" y="7969"/>
                  </a:lnTo>
                  <a:lnTo>
                    <a:pt x="3344" y="7965"/>
                  </a:lnTo>
                  <a:lnTo>
                    <a:pt x="3331" y="7948"/>
                  </a:lnTo>
                  <a:lnTo>
                    <a:pt x="3327" y="7944"/>
                  </a:lnTo>
                  <a:lnTo>
                    <a:pt x="3314" y="7927"/>
                  </a:lnTo>
                  <a:lnTo>
                    <a:pt x="3311" y="7922"/>
                  </a:lnTo>
                  <a:lnTo>
                    <a:pt x="3298" y="7905"/>
                  </a:lnTo>
                  <a:lnTo>
                    <a:pt x="3295" y="7900"/>
                  </a:lnTo>
                  <a:lnTo>
                    <a:pt x="3283" y="7882"/>
                  </a:lnTo>
                  <a:lnTo>
                    <a:pt x="3280" y="7877"/>
                  </a:lnTo>
                  <a:lnTo>
                    <a:pt x="3269" y="7859"/>
                  </a:lnTo>
                  <a:lnTo>
                    <a:pt x="3265" y="7853"/>
                  </a:lnTo>
                  <a:lnTo>
                    <a:pt x="3255" y="7834"/>
                  </a:lnTo>
                  <a:lnTo>
                    <a:pt x="3252" y="7829"/>
                  </a:lnTo>
                  <a:lnTo>
                    <a:pt x="3243" y="7809"/>
                  </a:lnTo>
                  <a:lnTo>
                    <a:pt x="3240" y="7804"/>
                  </a:lnTo>
                  <a:lnTo>
                    <a:pt x="3231" y="7785"/>
                  </a:lnTo>
                  <a:lnTo>
                    <a:pt x="3229" y="7780"/>
                  </a:lnTo>
                  <a:lnTo>
                    <a:pt x="3221" y="7760"/>
                  </a:lnTo>
                  <a:lnTo>
                    <a:pt x="3219" y="7755"/>
                  </a:lnTo>
                  <a:lnTo>
                    <a:pt x="3212" y="7734"/>
                  </a:lnTo>
                  <a:lnTo>
                    <a:pt x="3210" y="7729"/>
                  </a:lnTo>
                  <a:lnTo>
                    <a:pt x="3203" y="7709"/>
                  </a:lnTo>
                  <a:lnTo>
                    <a:pt x="3202" y="7703"/>
                  </a:lnTo>
                  <a:lnTo>
                    <a:pt x="3196" y="7683"/>
                  </a:lnTo>
                  <a:lnTo>
                    <a:pt x="3194" y="7677"/>
                  </a:lnTo>
                  <a:lnTo>
                    <a:pt x="3189" y="7656"/>
                  </a:lnTo>
                  <a:lnTo>
                    <a:pt x="3188" y="7651"/>
                  </a:lnTo>
                  <a:lnTo>
                    <a:pt x="3183" y="7630"/>
                  </a:lnTo>
                  <a:lnTo>
                    <a:pt x="3182" y="7624"/>
                  </a:lnTo>
                  <a:lnTo>
                    <a:pt x="3179" y="7603"/>
                  </a:lnTo>
                  <a:lnTo>
                    <a:pt x="3178" y="7597"/>
                  </a:lnTo>
                  <a:lnTo>
                    <a:pt x="3175" y="7576"/>
                  </a:lnTo>
                  <a:lnTo>
                    <a:pt x="3174" y="7570"/>
                  </a:lnTo>
                  <a:lnTo>
                    <a:pt x="3172" y="7549"/>
                  </a:lnTo>
                  <a:lnTo>
                    <a:pt x="3172" y="7543"/>
                  </a:lnTo>
                  <a:lnTo>
                    <a:pt x="3171" y="7521"/>
                  </a:lnTo>
                  <a:lnTo>
                    <a:pt x="3170" y="7516"/>
                  </a:lnTo>
                  <a:lnTo>
                    <a:pt x="3170" y="7494"/>
                  </a:lnTo>
                  <a:lnTo>
                    <a:pt x="3170" y="7488"/>
                  </a:lnTo>
                  <a:lnTo>
                    <a:pt x="3170" y="7467"/>
                  </a:lnTo>
                  <a:lnTo>
                    <a:pt x="3171" y="7461"/>
                  </a:lnTo>
                  <a:lnTo>
                    <a:pt x="3172" y="7439"/>
                  </a:lnTo>
                  <a:lnTo>
                    <a:pt x="3172" y="7434"/>
                  </a:lnTo>
                  <a:lnTo>
                    <a:pt x="3174" y="7412"/>
                  </a:lnTo>
                  <a:lnTo>
                    <a:pt x="3175" y="7407"/>
                  </a:lnTo>
                  <a:lnTo>
                    <a:pt x="3178" y="7385"/>
                  </a:lnTo>
                  <a:lnTo>
                    <a:pt x="3179" y="7380"/>
                  </a:lnTo>
                  <a:lnTo>
                    <a:pt x="3182" y="7358"/>
                  </a:lnTo>
                  <a:lnTo>
                    <a:pt x="3183" y="7353"/>
                  </a:lnTo>
                  <a:lnTo>
                    <a:pt x="3188" y="7332"/>
                  </a:lnTo>
                  <a:lnTo>
                    <a:pt x="3189" y="7326"/>
                  </a:lnTo>
                  <a:lnTo>
                    <a:pt x="3194" y="7306"/>
                  </a:lnTo>
                  <a:lnTo>
                    <a:pt x="3196" y="7300"/>
                  </a:lnTo>
                  <a:lnTo>
                    <a:pt x="3202" y="7280"/>
                  </a:lnTo>
                  <a:lnTo>
                    <a:pt x="3203" y="7274"/>
                  </a:lnTo>
                  <a:lnTo>
                    <a:pt x="3210" y="7254"/>
                  </a:lnTo>
                  <a:lnTo>
                    <a:pt x="3212" y="7249"/>
                  </a:lnTo>
                  <a:lnTo>
                    <a:pt x="3219" y="7228"/>
                  </a:lnTo>
                  <a:lnTo>
                    <a:pt x="3221" y="7223"/>
                  </a:lnTo>
                  <a:lnTo>
                    <a:pt x="3229" y="7203"/>
                  </a:lnTo>
                  <a:lnTo>
                    <a:pt x="3231" y="7198"/>
                  </a:lnTo>
                  <a:lnTo>
                    <a:pt x="3240" y="7179"/>
                  </a:lnTo>
                  <a:lnTo>
                    <a:pt x="3243" y="7174"/>
                  </a:lnTo>
                  <a:lnTo>
                    <a:pt x="3252" y="7154"/>
                  </a:lnTo>
                  <a:lnTo>
                    <a:pt x="3255" y="7149"/>
                  </a:lnTo>
                  <a:lnTo>
                    <a:pt x="3265" y="7130"/>
                  </a:lnTo>
                  <a:lnTo>
                    <a:pt x="3269" y="7124"/>
                  </a:lnTo>
                  <a:lnTo>
                    <a:pt x="3280" y="7106"/>
                  </a:lnTo>
                  <a:lnTo>
                    <a:pt x="3283" y="7101"/>
                  </a:lnTo>
                  <a:lnTo>
                    <a:pt x="3295" y="7083"/>
                  </a:lnTo>
                  <a:lnTo>
                    <a:pt x="3298" y="7078"/>
                  </a:lnTo>
                  <a:lnTo>
                    <a:pt x="3310" y="7061"/>
                  </a:lnTo>
                  <a:lnTo>
                    <a:pt x="3314" y="7056"/>
                  </a:lnTo>
                  <a:lnTo>
                    <a:pt x="3327" y="7039"/>
                  </a:lnTo>
                  <a:lnTo>
                    <a:pt x="3330" y="7035"/>
                  </a:lnTo>
                  <a:lnTo>
                    <a:pt x="3344" y="7018"/>
                  </a:lnTo>
                  <a:lnTo>
                    <a:pt x="3348" y="7014"/>
                  </a:lnTo>
                  <a:lnTo>
                    <a:pt x="3362" y="6997"/>
                  </a:lnTo>
                  <a:lnTo>
                    <a:pt x="3366" y="6993"/>
                  </a:lnTo>
                  <a:lnTo>
                    <a:pt x="3381" y="6978"/>
                  </a:lnTo>
                  <a:lnTo>
                    <a:pt x="3385" y="6974"/>
                  </a:lnTo>
                  <a:lnTo>
                    <a:pt x="3401" y="6959"/>
                  </a:lnTo>
                  <a:lnTo>
                    <a:pt x="3405" y="6955"/>
                  </a:lnTo>
                  <a:lnTo>
                    <a:pt x="3421" y="6940"/>
                  </a:lnTo>
                  <a:lnTo>
                    <a:pt x="3426" y="6937"/>
                  </a:lnTo>
                  <a:lnTo>
                    <a:pt x="3442" y="6923"/>
                  </a:lnTo>
                  <a:lnTo>
                    <a:pt x="3447" y="6919"/>
                  </a:lnTo>
                  <a:lnTo>
                    <a:pt x="3464" y="6906"/>
                  </a:lnTo>
                  <a:lnTo>
                    <a:pt x="3469" y="6903"/>
                  </a:lnTo>
                  <a:lnTo>
                    <a:pt x="3487" y="6890"/>
                  </a:lnTo>
                  <a:lnTo>
                    <a:pt x="3492" y="6887"/>
                  </a:lnTo>
                  <a:lnTo>
                    <a:pt x="3510" y="6875"/>
                  </a:lnTo>
                  <a:lnTo>
                    <a:pt x="3515" y="6872"/>
                  </a:lnTo>
                  <a:lnTo>
                    <a:pt x="3534" y="6861"/>
                  </a:lnTo>
                  <a:lnTo>
                    <a:pt x="3537" y="6859"/>
                  </a:lnTo>
                  <a:lnTo>
                    <a:pt x="3556" y="6848"/>
                  </a:lnTo>
                  <a:lnTo>
                    <a:pt x="3561" y="6846"/>
                  </a:lnTo>
                  <a:lnTo>
                    <a:pt x="3581" y="6836"/>
                  </a:lnTo>
                  <a:lnTo>
                    <a:pt x="3586" y="6833"/>
                  </a:lnTo>
                  <a:lnTo>
                    <a:pt x="3605" y="6824"/>
                  </a:lnTo>
                  <a:lnTo>
                    <a:pt x="3611" y="6822"/>
                  </a:lnTo>
                  <a:lnTo>
                    <a:pt x="3631" y="6814"/>
                  </a:lnTo>
                  <a:lnTo>
                    <a:pt x="3636" y="6812"/>
                  </a:lnTo>
                  <a:lnTo>
                    <a:pt x="3656" y="6804"/>
                  </a:lnTo>
                  <a:lnTo>
                    <a:pt x="3661" y="6802"/>
                  </a:lnTo>
                  <a:lnTo>
                    <a:pt x="3682" y="6795"/>
                  </a:lnTo>
                  <a:lnTo>
                    <a:pt x="3687" y="6794"/>
                  </a:lnTo>
                  <a:lnTo>
                    <a:pt x="3708" y="6788"/>
                  </a:lnTo>
                  <a:lnTo>
                    <a:pt x="3713" y="6786"/>
                  </a:lnTo>
                  <a:lnTo>
                    <a:pt x="3734" y="6781"/>
                  </a:lnTo>
                  <a:lnTo>
                    <a:pt x="3740" y="6780"/>
                  </a:lnTo>
                  <a:lnTo>
                    <a:pt x="3761" y="6775"/>
                  </a:lnTo>
                  <a:lnTo>
                    <a:pt x="3766" y="6774"/>
                  </a:lnTo>
                  <a:lnTo>
                    <a:pt x="3788" y="6771"/>
                  </a:lnTo>
                  <a:lnTo>
                    <a:pt x="3793" y="6770"/>
                  </a:lnTo>
                  <a:lnTo>
                    <a:pt x="3814" y="6767"/>
                  </a:lnTo>
                  <a:lnTo>
                    <a:pt x="3820" y="6766"/>
                  </a:lnTo>
                  <a:lnTo>
                    <a:pt x="3842" y="6764"/>
                  </a:lnTo>
                  <a:lnTo>
                    <a:pt x="3847" y="6764"/>
                  </a:lnTo>
                  <a:lnTo>
                    <a:pt x="3869" y="6763"/>
                  </a:lnTo>
                  <a:lnTo>
                    <a:pt x="3875" y="6762"/>
                  </a:lnTo>
                  <a:lnTo>
                    <a:pt x="3896" y="6762"/>
                  </a:lnTo>
                  <a:lnTo>
                    <a:pt x="3902" y="6762"/>
                  </a:lnTo>
                  <a:lnTo>
                    <a:pt x="3924" y="6762"/>
                  </a:lnTo>
                  <a:lnTo>
                    <a:pt x="3929" y="6763"/>
                  </a:lnTo>
                  <a:lnTo>
                    <a:pt x="3951" y="6764"/>
                  </a:lnTo>
                  <a:lnTo>
                    <a:pt x="3957" y="6764"/>
                  </a:lnTo>
                  <a:lnTo>
                    <a:pt x="3978" y="6766"/>
                  </a:lnTo>
                  <a:lnTo>
                    <a:pt x="3984" y="6767"/>
                  </a:lnTo>
                  <a:lnTo>
                    <a:pt x="4005" y="6770"/>
                  </a:lnTo>
                  <a:lnTo>
                    <a:pt x="4011" y="6771"/>
                  </a:lnTo>
                  <a:lnTo>
                    <a:pt x="4032" y="6774"/>
                  </a:lnTo>
                  <a:lnTo>
                    <a:pt x="4038" y="6775"/>
                  </a:lnTo>
                  <a:lnTo>
                    <a:pt x="4059" y="6780"/>
                  </a:lnTo>
                  <a:lnTo>
                    <a:pt x="4065" y="6781"/>
                  </a:lnTo>
                  <a:lnTo>
                    <a:pt x="4086" y="6786"/>
                  </a:lnTo>
                  <a:lnTo>
                    <a:pt x="4091" y="6788"/>
                  </a:lnTo>
                  <a:lnTo>
                    <a:pt x="4112" y="6794"/>
                  </a:lnTo>
                  <a:lnTo>
                    <a:pt x="4117" y="6795"/>
                  </a:lnTo>
                  <a:lnTo>
                    <a:pt x="4138" y="6802"/>
                  </a:lnTo>
                  <a:lnTo>
                    <a:pt x="4143" y="6804"/>
                  </a:lnTo>
                  <a:lnTo>
                    <a:pt x="4163" y="6812"/>
                  </a:lnTo>
                  <a:lnTo>
                    <a:pt x="4168" y="6814"/>
                  </a:lnTo>
                  <a:lnTo>
                    <a:pt x="4188" y="6822"/>
                  </a:lnTo>
                  <a:lnTo>
                    <a:pt x="4194" y="6824"/>
                  </a:lnTo>
                  <a:lnTo>
                    <a:pt x="4213" y="6833"/>
                  </a:lnTo>
                  <a:lnTo>
                    <a:pt x="4218" y="6836"/>
                  </a:lnTo>
                  <a:lnTo>
                    <a:pt x="4238" y="6846"/>
                  </a:lnTo>
                  <a:lnTo>
                    <a:pt x="4243" y="6848"/>
                  </a:lnTo>
                  <a:lnTo>
                    <a:pt x="4262" y="6859"/>
                  </a:lnTo>
                  <a:lnTo>
                    <a:pt x="4266" y="6861"/>
                  </a:lnTo>
                  <a:lnTo>
                    <a:pt x="4284" y="6872"/>
                  </a:lnTo>
                  <a:lnTo>
                    <a:pt x="4289" y="6875"/>
                  </a:lnTo>
                  <a:lnTo>
                    <a:pt x="4307" y="6887"/>
                  </a:lnTo>
                  <a:lnTo>
                    <a:pt x="4312" y="6890"/>
                  </a:lnTo>
                  <a:lnTo>
                    <a:pt x="4330" y="6903"/>
                  </a:lnTo>
                  <a:lnTo>
                    <a:pt x="4335" y="6906"/>
                  </a:lnTo>
                  <a:lnTo>
                    <a:pt x="4352" y="6919"/>
                  </a:lnTo>
                  <a:lnTo>
                    <a:pt x="4356" y="6923"/>
                  </a:lnTo>
                  <a:lnTo>
                    <a:pt x="4373" y="6937"/>
                  </a:lnTo>
                  <a:lnTo>
                    <a:pt x="4377" y="6941"/>
                  </a:lnTo>
                  <a:lnTo>
                    <a:pt x="4393" y="6955"/>
                  </a:lnTo>
                  <a:lnTo>
                    <a:pt x="4398" y="6959"/>
                  </a:lnTo>
                  <a:lnTo>
                    <a:pt x="4413" y="6974"/>
                  </a:lnTo>
                  <a:lnTo>
                    <a:pt x="4417" y="6978"/>
                  </a:lnTo>
                  <a:lnTo>
                    <a:pt x="4432" y="6993"/>
                  </a:lnTo>
                  <a:lnTo>
                    <a:pt x="4436" y="6998"/>
                  </a:lnTo>
                  <a:lnTo>
                    <a:pt x="4450" y="7014"/>
                  </a:lnTo>
                  <a:lnTo>
                    <a:pt x="4454" y="7018"/>
                  </a:lnTo>
                  <a:lnTo>
                    <a:pt x="4468" y="7035"/>
                  </a:lnTo>
                  <a:lnTo>
                    <a:pt x="4471" y="7039"/>
                  </a:lnTo>
                  <a:lnTo>
                    <a:pt x="4484" y="7056"/>
                  </a:lnTo>
                  <a:lnTo>
                    <a:pt x="4488" y="7061"/>
                  </a:lnTo>
                  <a:lnTo>
                    <a:pt x="4500" y="7078"/>
                  </a:lnTo>
                  <a:lnTo>
                    <a:pt x="4503" y="7083"/>
                  </a:lnTo>
                  <a:lnTo>
                    <a:pt x="4515" y="7101"/>
                  </a:lnTo>
                  <a:lnTo>
                    <a:pt x="4518" y="7106"/>
                  </a:lnTo>
                  <a:lnTo>
                    <a:pt x="4529" y="7124"/>
                  </a:lnTo>
                  <a:lnTo>
                    <a:pt x="4532" y="7129"/>
                  </a:lnTo>
                  <a:lnTo>
                    <a:pt x="4543" y="7148"/>
                  </a:lnTo>
                  <a:lnTo>
                    <a:pt x="4545" y="7153"/>
                  </a:lnTo>
                  <a:lnTo>
                    <a:pt x="4555" y="7173"/>
                  </a:lnTo>
                  <a:lnTo>
                    <a:pt x="4558" y="7178"/>
                  </a:lnTo>
                  <a:lnTo>
                    <a:pt x="4567" y="7197"/>
                  </a:lnTo>
                  <a:lnTo>
                    <a:pt x="4569" y="7203"/>
                  </a:lnTo>
                  <a:lnTo>
                    <a:pt x="4577" y="7223"/>
                  </a:lnTo>
                  <a:lnTo>
                    <a:pt x="4579" y="7228"/>
                  </a:lnTo>
                  <a:lnTo>
                    <a:pt x="4587" y="7248"/>
                  </a:lnTo>
                  <a:lnTo>
                    <a:pt x="4589" y="7253"/>
                  </a:lnTo>
                  <a:lnTo>
                    <a:pt x="4596" y="7274"/>
                  </a:lnTo>
                  <a:lnTo>
                    <a:pt x="4597" y="7279"/>
                  </a:lnTo>
                  <a:lnTo>
                    <a:pt x="4603" y="7300"/>
                  </a:lnTo>
                  <a:lnTo>
                    <a:pt x="4605" y="7305"/>
                  </a:lnTo>
                  <a:lnTo>
                    <a:pt x="4610" y="7326"/>
                  </a:lnTo>
                  <a:lnTo>
                    <a:pt x="4611" y="7332"/>
                  </a:lnTo>
                  <a:lnTo>
                    <a:pt x="4616" y="7353"/>
                  </a:lnTo>
                  <a:lnTo>
                    <a:pt x="4617" y="7358"/>
                  </a:lnTo>
                  <a:lnTo>
                    <a:pt x="4620" y="7380"/>
                  </a:lnTo>
                  <a:lnTo>
                    <a:pt x="4621" y="7385"/>
                  </a:lnTo>
                  <a:lnTo>
                    <a:pt x="4624" y="7406"/>
                  </a:lnTo>
                  <a:lnTo>
                    <a:pt x="4625" y="7412"/>
                  </a:lnTo>
                  <a:lnTo>
                    <a:pt x="4627" y="7434"/>
                  </a:lnTo>
                  <a:lnTo>
                    <a:pt x="4627" y="7439"/>
                  </a:lnTo>
                  <a:lnTo>
                    <a:pt x="4628" y="7461"/>
                  </a:lnTo>
                  <a:close/>
                  <a:moveTo>
                    <a:pt x="4328" y="7523"/>
                  </a:moveTo>
                  <a:lnTo>
                    <a:pt x="4329" y="7507"/>
                  </a:lnTo>
                  <a:lnTo>
                    <a:pt x="4329" y="7491"/>
                  </a:lnTo>
                  <a:lnTo>
                    <a:pt x="4329" y="7475"/>
                  </a:lnTo>
                  <a:lnTo>
                    <a:pt x="4328" y="7459"/>
                  </a:lnTo>
                  <a:lnTo>
                    <a:pt x="4326" y="7443"/>
                  </a:lnTo>
                  <a:lnTo>
                    <a:pt x="4324" y="7428"/>
                  </a:lnTo>
                  <a:lnTo>
                    <a:pt x="4321" y="7412"/>
                  </a:lnTo>
                  <a:lnTo>
                    <a:pt x="4318" y="7396"/>
                  </a:lnTo>
                  <a:lnTo>
                    <a:pt x="4314" y="7381"/>
                  </a:lnTo>
                  <a:lnTo>
                    <a:pt x="4310" y="7365"/>
                  </a:lnTo>
                  <a:lnTo>
                    <a:pt x="4305" y="7350"/>
                  </a:lnTo>
                  <a:lnTo>
                    <a:pt x="4299" y="7335"/>
                  </a:lnTo>
                  <a:lnTo>
                    <a:pt x="4293" y="7320"/>
                  </a:lnTo>
                  <a:lnTo>
                    <a:pt x="4286" y="7306"/>
                  </a:lnTo>
                  <a:lnTo>
                    <a:pt x="4279" y="7291"/>
                  </a:lnTo>
                  <a:lnTo>
                    <a:pt x="4271" y="7277"/>
                  </a:lnTo>
                  <a:lnTo>
                    <a:pt x="4263" y="7263"/>
                  </a:lnTo>
                  <a:lnTo>
                    <a:pt x="4254" y="7250"/>
                  </a:lnTo>
                  <a:lnTo>
                    <a:pt x="4244" y="7236"/>
                  </a:lnTo>
                  <a:lnTo>
                    <a:pt x="4235" y="7224"/>
                  </a:lnTo>
                  <a:lnTo>
                    <a:pt x="4224" y="7211"/>
                  </a:lnTo>
                  <a:lnTo>
                    <a:pt x="4214" y="7199"/>
                  </a:lnTo>
                  <a:lnTo>
                    <a:pt x="4203" y="7188"/>
                  </a:lnTo>
                  <a:lnTo>
                    <a:pt x="4191" y="7177"/>
                  </a:lnTo>
                  <a:lnTo>
                    <a:pt x="4179" y="7166"/>
                  </a:lnTo>
                  <a:lnTo>
                    <a:pt x="4167" y="7156"/>
                  </a:lnTo>
                  <a:lnTo>
                    <a:pt x="4154" y="7146"/>
                  </a:lnTo>
                  <a:lnTo>
                    <a:pt x="4142" y="7137"/>
                  </a:lnTo>
                  <a:lnTo>
                    <a:pt x="4128" y="7128"/>
                  </a:lnTo>
                  <a:lnTo>
                    <a:pt x="4114" y="7120"/>
                  </a:lnTo>
                  <a:lnTo>
                    <a:pt x="4100" y="7112"/>
                  </a:lnTo>
                  <a:lnTo>
                    <a:pt x="4085" y="7105"/>
                  </a:lnTo>
                  <a:lnTo>
                    <a:pt x="4071" y="7098"/>
                  </a:lnTo>
                  <a:lnTo>
                    <a:pt x="4056" y="7092"/>
                  </a:lnTo>
                  <a:lnTo>
                    <a:pt x="4041" y="7086"/>
                  </a:lnTo>
                  <a:lnTo>
                    <a:pt x="4026" y="7081"/>
                  </a:lnTo>
                  <a:lnTo>
                    <a:pt x="4010" y="7077"/>
                  </a:lnTo>
                  <a:lnTo>
                    <a:pt x="3995" y="7073"/>
                  </a:lnTo>
                  <a:lnTo>
                    <a:pt x="3979" y="7070"/>
                  </a:lnTo>
                  <a:lnTo>
                    <a:pt x="3963" y="7067"/>
                  </a:lnTo>
                  <a:lnTo>
                    <a:pt x="3947" y="7065"/>
                  </a:lnTo>
                  <a:lnTo>
                    <a:pt x="3931" y="7063"/>
                  </a:lnTo>
                  <a:lnTo>
                    <a:pt x="3915" y="7062"/>
                  </a:lnTo>
                  <a:lnTo>
                    <a:pt x="3899" y="7062"/>
                  </a:lnTo>
                  <a:lnTo>
                    <a:pt x="3883" y="7062"/>
                  </a:lnTo>
                  <a:lnTo>
                    <a:pt x="3867" y="7063"/>
                  </a:lnTo>
                  <a:lnTo>
                    <a:pt x="3851" y="7065"/>
                  </a:lnTo>
                  <a:lnTo>
                    <a:pt x="3836" y="7067"/>
                  </a:lnTo>
                  <a:lnTo>
                    <a:pt x="3820" y="7070"/>
                  </a:lnTo>
                  <a:lnTo>
                    <a:pt x="3804" y="7073"/>
                  </a:lnTo>
                  <a:lnTo>
                    <a:pt x="3789" y="7077"/>
                  </a:lnTo>
                  <a:lnTo>
                    <a:pt x="3773" y="7081"/>
                  </a:lnTo>
                  <a:lnTo>
                    <a:pt x="3758" y="7086"/>
                  </a:lnTo>
                  <a:lnTo>
                    <a:pt x="3743" y="7092"/>
                  </a:lnTo>
                  <a:lnTo>
                    <a:pt x="3728" y="7098"/>
                  </a:lnTo>
                  <a:lnTo>
                    <a:pt x="3714" y="7105"/>
                  </a:lnTo>
                  <a:lnTo>
                    <a:pt x="3699" y="7112"/>
                  </a:lnTo>
                  <a:lnTo>
                    <a:pt x="3684" y="7120"/>
                  </a:lnTo>
                  <a:lnTo>
                    <a:pt x="3670" y="7129"/>
                  </a:lnTo>
                  <a:lnTo>
                    <a:pt x="3657" y="7137"/>
                  </a:lnTo>
                  <a:lnTo>
                    <a:pt x="3644" y="7146"/>
                  </a:lnTo>
                  <a:lnTo>
                    <a:pt x="3631" y="7156"/>
                  </a:lnTo>
                  <a:lnTo>
                    <a:pt x="3619" y="7166"/>
                  </a:lnTo>
                  <a:lnTo>
                    <a:pt x="3607" y="7177"/>
                  </a:lnTo>
                  <a:lnTo>
                    <a:pt x="3595" y="7188"/>
                  </a:lnTo>
                  <a:lnTo>
                    <a:pt x="3584" y="7199"/>
                  </a:lnTo>
                  <a:lnTo>
                    <a:pt x="3574" y="7211"/>
                  </a:lnTo>
                  <a:lnTo>
                    <a:pt x="3563" y="7224"/>
                  </a:lnTo>
                  <a:lnTo>
                    <a:pt x="3553" y="7237"/>
                  </a:lnTo>
                  <a:lnTo>
                    <a:pt x="3544" y="7250"/>
                  </a:lnTo>
                  <a:lnTo>
                    <a:pt x="3535" y="7263"/>
                  </a:lnTo>
                  <a:lnTo>
                    <a:pt x="3527" y="7277"/>
                  </a:lnTo>
                  <a:lnTo>
                    <a:pt x="3520" y="7290"/>
                  </a:lnTo>
                  <a:lnTo>
                    <a:pt x="3512" y="7305"/>
                  </a:lnTo>
                  <a:lnTo>
                    <a:pt x="3506" y="7320"/>
                  </a:lnTo>
                  <a:lnTo>
                    <a:pt x="3500" y="7334"/>
                  </a:lnTo>
                  <a:lnTo>
                    <a:pt x="3494" y="7350"/>
                  </a:lnTo>
                  <a:lnTo>
                    <a:pt x="3489" y="7365"/>
                  </a:lnTo>
                  <a:lnTo>
                    <a:pt x="3485" y="7380"/>
                  </a:lnTo>
                  <a:lnTo>
                    <a:pt x="3481" y="7396"/>
                  </a:lnTo>
                  <a:lnTo>
                    <a:pt x="3478" y="7412"/>
                  </a:lnTo>
                  <a:lnTo>
                    <a:pt x="3475" y="7427"/>
                  </a:lnTo>
                  <a:lnTo>
                    <a:pt x="3473" y="7443"/>
                  </a:lnTo>
                  <a:lnTo>
                    <a:pt x="3471" y="7459"/>
                  </a:lnTo>
                  <a:lnTo>
                    <a:pt x="3470" y="7475"/>
                  </a:lnTo>
                  <a:lnTo>
                    <a:pt x="3470" y="7491"/>
                  </a:lnTo>
                  <a:lnTo>
                    <a:pt x="3470" y="7507"/>
                  </a:lnTo>
                  <a:lnTo>
                    <a:pt x="3471" y="7523"/>
                  </a:lnTo>
                  <a:lnTo>
                    <a:pt x="3473" y="7539"/>
                  </a:lnTo>
                  <a:lnTo>
                    <a:pt x="3475" y="7555"/>
                  </a:lnTo>
                  <a:lnTo>
                    <a:pt x="3478" y="7571"/>
                  </a:lnTo>
                  <a:lnTo>
                    <a:pt x="3481" y="7587"/>
                  </a:lnTo>
                  <a:lnTo>
                    <a:pt x="3485" y="7603"/>
                  </a:lnTo>
                  <a:lnTo>
                    <a:pt x="3489" y="7618"/>
                  </a:lnTo>
                  <a:lnTo>
                    <a:pt x="3494" y="7633"/>
                  </a:lnTo>
                  <a:lnTo>
                    <a:pt x="3500" y="7649"/>
                  </a:lnTo>
                  <a:lnTo>
                    <a:pt x="3506" y="7663"/>
                  </a:lnTo>
                  <a:lnTo>
                    <a:pt x="3512" y="7678"/>
                  </a:lnTo>
                  <a:lnTo>
                    <a:pt x="3520" y="7693"/>
                  </a:lnTo>
                  <a:lnTo>
                    <a:pt x="3527" y="7706"/>
                  </a:lnTo>
                  <a:lnTo>
                    <a:pt x="3535" y="7720"/>
                  </a:lnTo>
                  <a:lnTo>
                    <a:pt x="3544" y="7733"/>
                  </a:lnTo>
                  <a:lnTo>
                    <a:pt x="3553" y="7746"/>
                  </a:lnTo>
                  <a:lnTo>
                    <a:pt x="3563" y="7759"/>
                  </a:lnTo>
                  <a:lnTo>
                    <a:pt x="3573" y="7771"/>
                  </a:lnTo>
                  <a:lnTo>
                    <a:pt x="3584" y="7783"/>
                  </a:lnTo>
                  <a:lnTo>
                    <a:pt x="3595" y="7795"/>
                  </a:lnTo>
                  <a:lnTo>
                    <a:pt x="3607" y="7806"/>
                  </a:lnTo>
                  <a:lnTo>
                    <a:pt x="3619" y="7816"/>
                  </a:lnTo>
                  <a:lnTo>
                    <a:pt x="3631" y="7827"/>
                  </a:lnTo>
                  <a:lnTo>
                    <a:pt x="3644" y="7836"/>
                  </a:lnTo>
                  <a:lnTo>
                    <a:pt x="3657" y="7846"/>
                  </a:lnTo>
                  <a:lnTo>
                    <a:pt x="3671" y="7854"/>
                  </a:lnTo>
                  <a:lnTo>
                    <a:pt x="3685" y="7863"/>
                  </a:lnTo>
                  <a:lnTo>
                    <a:pt x="3699" y="7871"/>
                  </a:lnTo>
                  <a:lnTo>
                    <a:pt x="3714" y="7878"/>
                  </a:lnTo>
                  <a:lnTo>
                    <a:pt x="3728" y="7885"/>
                  </a:lnTo>
                  <a:lnTo>
                    <a:pt x="3743" y="7891"/>
                  </a:lnTo>
                  <a:lnTo>
                    <a:pt x="3758" y="7897"/>
                  </a:lnTo>
                  <a:lnTo>
                    <a:pt x="3773" y="7902"/>
                  </a:lnTo>
                  <a:lnTo>
                    <a:pt x="3789" y="7906"/>
                  </a:lnTo>
                  <a:lnTo>
                    <a:pt x="3804" y="7910"/>
                  </a:lnTo>
                  <a:lnTo>
                    <a:pt x="3820" y="7913"/>
                  </a:lnTo>
                  <a:lnTo>
                    <a:pt x="3836" y="7916"/>
                  </a:lnTo>
                  <a:lnTo>
                    <a:pt x="3851" y="7918"/>
                  </a:lnTo>
                  <a:lnTo>
                    <a:pt x="3867" y="7920"/>
                  </a:lnTo>
                  <a:lnTo>
                    <a:pt x="3883" y="7921"/>
                  </a:lnTo>
                  <a:lnTo>
                    <a:pt x="3899" y="7921"/>
                  </a:lnTo>
                  <a:lnTo>
                    <a:pt x="3915" y="7921"/>
                  </a:lnTo>
                  <a:lnTo>
                    <a:pt x="3931" y="7920"/>
                  </a:lnTo>
                  <a:lnTo>
                    <a:pt x="3947" y="7918"/>
                  </a:lnTo>
                  <a:lnTo>
                    <a:pt x="3963" y="7916"/>
                  </a:lnTo>
                  <a:lnTo>
                    <a:pt x="3979" y="7913"/>
                  </a:lnTo>
                  <a:lnTo>
                    <a:pt x="3995" y="7910"/>
                  </a:lnTo>
                  <a:lnTo>
                    <a:pt x="4010" y="7906"/>
                  </a:lnTo>
                  <a:lnTo>
                    <a:pt x="4026" y="7902"/>
                  </a:lnTo>
                  <a:lnTo>
                    <a:pt x="4041" y="7897"/>
                  </a:lnTo>
                  <a:lnTo>
                    <a:pt x="4056" y="7891"/>
                  </a:lnTo>
                  <a:lnTo>
                    <a:pt x="4071" y="7885"/>
                  </a:lnTo>
                  <a:lnTo>
                    <a:pt x="4085" y="7878"/>
                  </a:lnTo>
                  <a:lnTo>
                    <a:pt x="4100" y="7871"/>
                  </a:lnTo>
                  <a:lnTo>
                    <a:pt x="4114" y="7863"/>
                  </a:lnTo>
                  <a:lnTo>
                    <a:pt x="4128" y="7855"/>
                  </a:lnTo>
                  <a:lnTo>
                    <a:pt x="4141" y="7846"/>
                  </a:lnTo>
                  <a:lnTo>
                    <a:pt x="4154" y="7837"/>
                  </a:lnTo>
                  <a:lnTo>
                    <a:pt x="4167" y="7827"/>
                  </a:lnTo>
                  <a:lnTo>
                    <a:pt x="4179" y="7817"/>
                  </a:lnTo>
                  <a:lnTo>
                    <a:pt x="4191" y="7806"/>
                  </a:lnTo>
                  <a:lnTo>
                    <a:pt x="4203" y="7795"/>
                  </a:lnTo>
                  <a:lnTo>
                    <a:pt x="4214" y="7783"/>
                  </a:lnTo>
                  <a:lnTo>
                    <a:pt x="4225" y="7771"/>
                  </a:lnTo>
                  <a:lnTo>
                    <a:pt x="4235" y="7759"/>
                  </a:lnTo>
                  <a:lnTo>
                    <a:pt x="4245" y="7746"/>
                  </a:lnTo>
                  <a:lnTo>
                    <a:pt x="4254" y="7733"/>
                  </a:lnTo>
                  <a:lnTo>
                    <a:pt x="4263" y="7720"/>
                  </a:lnTo>
                  <a:lnTo>
                    <a:pt x="4271" y="7706"/>
                  </a:lnTo>
                  <a:lnTo>
                    <a:pt x="4279" y="7692"/>
                  </a:lnTo>
                  <a:lnTo>
                    <a:pt x="4286" y="7677"/>
                  </a:lnTo>
                  <a:lnTo>
                    <a:pt x="4293" y="7663"/>
                  </a:lnTo>
                  <a:lnTo>
                    <a:pt x="4299" y="7648"/>
                  </a:lnTo>
                  <a:lnTo>
                    <a:pt x="4305" y="7633"/>
                  </a:lnTo>
                  <a:lnTo>
                    <a:pt x="4310" y="7618"/>
                  </a:lnTo>
                  <a:lnTo>
                    <a:pt x="4314" y="7602"/>
                  </a:lnTo>
                  <a:lnTo>
                    <a:pt x="4318" y="7587"/>
                  </a:lnTo>
                  <a:lnTo>
                    <a:pt x="4321" y="7571"/>
                  </a:lnTo>
                  <a:lnTo>
                    <a:pt x="4324" y="7555"/>
                  </a:lnTo>
                  <a:lnTo>
                    <a:pt x="4326" y="7539"/>
                  </a:lnTo>
                  <a:lnTo>
                    <a:pt x="4328" y="75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1672;p16">
            <a:extLst>
              <a:ext uri="{FF2B5EF4-FFF2-40B4-BE49-F238E27FC236}">
                <a16:creationId xmlns:a16="http://schemas.microsoft.com/office/drawing/2014/main" id="{E911DD45-C085-4494-88CA-0F83EF1C2742}"/>
              </a:ext>
            </a:extLst>
          </p:cNvPr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  <a:solidFill>
            <a:schemeClr val="bg1"/>
          </a:solidFill>
        </p:grpSpPr>
        <p:sp>
          <p:nvSpPr>
            <p:cNvPr id="193" name="Google Shape;1673;p16">
              <a:extLst>
                <a:ext uri="{FF2B5EF4-FFF2-40B4-BE49-F238E27FC236}">
                  <a16:creationId xmlns:a16="http://schemas.microsoft.com/office/drawing/2014/main" id="{48193771-2929-4211-B797-028FDC2BC2EF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33" y="2569"/>
                  </a:moveTo>
                  <a:lnTo>
                    <a:pt x="4033" y="3540"/>
                  </a:lnTo>
                  <a:lnTo>
                    <a:pt x="4031" y="3573"/>
                  </a:lnTo>
                  <a:lnTo>
                    <a:pt x="4024" y="3605"/>
                  </a:lnTo>
                  <a:lnTo>
                    <a:pt x="4014" y="3636"/>
                  </a:lnTo>
                  <a:lnTo>
                    <a:pt x="4000" y="3665"/>
                  </a:lnTo>
                  <a:lnTo>
                    <a:pt x="3981" y="3692"/>
                  </a:lnTo>
                  <a:lnTo>
                    <a:pt x="3960" y="3717"/>
                  </a:lnTo>
                  <a:lnTo>
                    <a:pt x="3935" y="3738"/>
                  </a:lnTo>
                  <a:lnTo>
                    <a:pt x="3908" y="3757"/>
                  </a:lnTo>
                  <a:lnTo>
                    <a:pt x="3879" y="3771"/>
                  </a:lnTo>
                  <a:lnTo>
                    <a:pt x="3848" y="3781"/>
                  </a:lnTo>
                  <a:lnTo>
                    <a:pt x="3816" y="3788"/>
                  </a:lnTo>
                  <a:lnTo>
                    <a:pt x="3783" y="3790"/>
                  </a:lnTo>
                  <a:lnTo>
                    <a:pt x="3750" y="3788"/>
                  </a:lnTo>
                  <a:lnTo>
                    <a:pt x="3718" y="3781"/>
                  </a:lnTo>
                  <a:lnTo>
                    <a:pt x="3687" y="3771"/>
                  </a:lnTo>
                  <a:lnTo>
                    <a:pt x="3658" y="3757"/>
                  </a:lnTo>
                  <a:lnTo>
                    <a:pt x="3631" y="3738"/>
                  </a:lnTo>
                  <a:lnTo>
                    <a:pt x="3606" y="3717"/>
                  </a:lnTo>
                  <a:lnTo>
                    <a:pt x="3585" y="3692"/>
                  </a:lnTo>
                  <a:lnTo>
                    <a:pt x="3566" y="3665"/>
                  </a:lnTo>
                  <a:lnTo>
                    <a:pt x="3552" y="3636"/>
                  </a:lnTo>
                  <a:lnTo>
                    <a:pt x="3542" y="3605"/>
                  </a:lnTo>
                  <a:lnTo>
                    <a:pt x="3535" y="3573"/>
                  </a:lnTo>
                  <a:lnTo>
                    <a:pt x="3533" y="3540"/>
                  </a:lnTo>
                  <a:lnTo>
                    <a:pt x="3533" y="2567"/>
                  </a:lnTo>
                  <a:lnTo>
                    <a:pt x="3533" y="2562"/>
                  </a:lnTo>
                  <a:lnTo>
                    <a:pt x="3534" y="2516"/>
                  </a:lnTo>
                  <a:lnTo>
                    <a:pt x="3534" y="2507"/>
                  </a:lnTo>
                  <a:lnTo>
                    <a:pt x="3537" y="2461"/>
                  </a:lnTo>
                  <a:lnTo>
                    <a:pt x="3538" y="2452"/>
                  </a:lnTo>
                  <a:lnTo>
                    <a:pt x="3542" y="2407"/>
                  </a:lnTo>
                  <a:lnTo>
                    <a:pt x="3543" y="2397"/>
                  </a:lnTo>
                  <a:lnTo>
                    <a:pt x="3549" y="2352"/>
                  </a:lnTo>
                  <a:lnTo>
                    <a:pt x="3550" y="2343"/>
                  </a:lnTo>
                  <a:lnTo>
                    <a:pt x="3558" y="2298"/>
                  </a:lnTo>
                  <a:lnTo>
                    <a:pt x="3560" y="2289"/>
                  </a:lnTo>
                  <a:lnTo>
                    <a:pt x="3569" y="2244"/>
                  </a:lnTo>
                  <a:lnTo>
                    <a:pt x="3571" y="2235"/>
                  </a:lnTo>
                  <a:lnTo>
                    <a:pt x="3582" y="2191"/>
                  </a:lnTo>
                  <a:lnTo>
                    <a:pt x="3585" y="2182"/>
                  </a:lnTo>
                  <a:lnTo>
                    <a:pt x="3597" y="2139"/>
                  </a:lnTo>
                  <a:lnTo>
                    <a:pt x="3600" y="2130"/>
                  </a:lnTo>
                  <a:lnTo>
                    <a:pt x="3614" y="2087"/>
                  </a:lnTo>
                  <a:lnTo>
                    <a:pt x="3617" y="2078"/>
                  </a:lnTo>
                  <a:lnTo>
                    <a:pt x="3633" y="2035"/>
                  </a:lnTo>
                  <a:lnTo>
                    <a:pt x="3636" y="2027"/>
                  </a:lnTo>
                  <a:lnTo>
                    <a:pt x="3654" y="1985"/>
                  </a:lnTo>
                  <a:lnTo>
                    <a:pt x="3657" y="1976"/>
                  </a:lnTo>
                  <a:lnTo>
                    <a:pt x="3676" y="1935"/>
                  </a:lnTo>
                  <a:lnTo>
                    <a:pt x="3680" y="1927"/>
                  </a:lnTo>
                  <a:lnTo>
                    <a:pt x="3701" y="1886"/>
                  </a:lnTo>
                  <a:lnTo>
                    <a:pt x="3705" y="1878"/>
                  </a:lnTo>
                  <a:lnTo>
                    <a:pt x="3727" y="1838"/>
                  </a:lnTo>
                  <a:lnTo>
                    <a:pt x="3732" y="1829"/>
                  </a:lnTo>
                  <a:lnTo>
                    <a:pt x="3756" y="1790"/>
                  </a:lnTo>
                  <a:lnTo>
                    <a:pt x="3761" y="1782"/>
                  </a:lnTo>
                  <a:lnTo>
                    <a:pt x="3786" y="1743"/>
                  </a:lnTo>
                  <a:lnTo>
                    <a:pt x="3791" y="1736"/>
                  </a:lnTo>
                  <a:lnTo>
                    <a:pt x="3817" y="1699"/>
                  </a:lnTo>
                  <a:lnTo>
                    <a:pt x="3823" y="1691"/>
                  </a:lnTo>
                  <a:lnTo>
                    <a:pt x="3851" y="1655"/>
                  </a:lnTo>
                  <a:lnTo>
                    <a:pt x="3857" y="1648"/>
                  </a:lnTo>
                  <a:lnTo>
                    <a:pt x="3886" y="1613"/>
                  </a:lnTo>
                  <a:lnTo>
                    <a:pt x="3892" y="1606"/>
                  </a:lnTo>
                  <a:lnTo>
                    <a:pt x="3922" y="1572"/>
                  </a:lnTo>
                  <a:lnTo>
                    <a:pt x="3928" y="1565"/>
                  </a:lnTo>
                  <a:lnTo>
                    <a:pt x="3960" y="1532"/>
                  </a:lnTo>
                  <a:lnTo>
                    <a:pt x="3967" y="1526"/>
                  </a:lnTo>
                  <a:lnTo>
                    <a:pt x="3999" y="1494"/>
                  </a:lnTo>
                  <a:lnTo>
                    <a:pt x="4006" y="1488"/>
                  </a:lnTo>
                  <a:lnTo>
                    <a:pt x="4040" y="1458"/>
                  </a:lnTo>
                  <a:lnTo>
                    <a:pt x="4047" y="1452"/>
                  </a:lnTo>
                  <a:lnTo>
                    <a:pt x="4082" y="1423"/>
                  </a:lnTo>
                  <a:lnTo>
                    <a:pt x="4089" y="1417"/>
                  </a:lnTo>
                  <a:lnTo>
                    <a:pt x="4125" y="1390"/>
                  </a:lnTo>
                  <a:lnTo>
                    <a:pt x="4133" y="1384"/>
                  </a:lnTo>
                  <a:lnTo>
                    <a:pt x="4170" y="1358"/>
                  </a:lnTo>
                  <a:lnTo>
                    <a:pt x="4178" y="1352"/>
                  </a:lnTo>
                  <a:lnTo>
                    <a:pt x="4216" y="1327"/>
                  </a:lnTo>
                  <a:lnTo>
                    <a:pt x="4224" y="1323"/>
                  </a:lnTo>
                  <a:lnTo>
                    <a:pt x="4263" y="1299"/>
                  </a:lnTo>
                  <a:lnTo>
                    <a:pt x="4271" y="1294"/>
                  </a:lnTo>
                  <a:lnTo>
                    <a:pt x="4311" y="1272"/>
                  </a:lnTo>
                  <a:lnTo>
                    <a:pt x="4319" y="1268"/>
                  </a:lnTo>
                  <a:lnTo>
                    <a:pt x="4360" y="1247"/>
                  </a:lnTo>
                  <a:lnTo>
                    <a:pt x="4368" y="1243"/>
                  </a:lnTo>
                  <a:lnTo>
                    <a:pt x="4410" y="1224"/>
                  </a:lnTo>
                  <a:lnTo>
                    <a:pt x="4418" y="1220"/>
                  </a:lnTo>
                  <a:lnTo>
                    <a:pt x="4460" y="1203"/>
                  </a:lnTo>
                  <a:lnTo>
                    <a:pt x="4469" y="1200"/>
                  </a:lnTo>
                  <a:lnTo>
                    <a:pt x="4512" y="1184"/>
                  </a:lnTo>
                  <a:lnTo>
                    <a:pt x="4520" y="1181"/>
                  </a:lnTo>
                  <a:lnTo>
                    <a:pt x="4563" y="1166"/>
                  </a:lnTo>
                  <a:lnTo>
                    <a:pt x="4572" y="1164"/>
                  </a:lnTo>
                  <a:lnTo>
                    <a:pt x="4616" y="1151"/>
                  </a:lnTo>
                  <a:lnTo>
                    <a:pt x="4625" y="1149"/>
                  </a:lnTo>
                  <a:lnTo>
                    <a:pt x="4669" y="1138"/>
                  </a:lnTo>
                  <a:lnTo>
                    <a:pt x="4678" y="1136"/>
                  </a:lnTo>
                  <a:lnTo>
                    <a:pt x="4722" y="1126"/>
                  </a:lnTo>
                  <a:lnTo>
                    <a:pt x="4732" y="1125"/>
                  </a:lnTo>
                  <a:lnTo>
                    <a:pt x="4776" y="1117"/>
                  </a:lnTo>
                  <a:lnTo>
                    <a:pt x="4786" y="1116"/>
                  </a:lnTo>
                  <a:lnTo>
                    <a:pt x="4831" y="1110"/>
                  </a:lnTo>
                  <a:lnTo>
                    <a:pt x="4840" y="1109"/>
                  </a:lnTo>
                  <a:lnTo>
                    <a:pt x="4885" y="1105"/>
                  </a:lnTo>
                  <a:lnTo>
                    <a:pt x="4895" y="1104"/>
                  </a:lnTo>
                  <a:lnTo>
                    <a:pt x="4940" y="1101"/>
                  </a:lnTo>
                  <a:lnTo>
                    <a:pt x="4950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50" y="1101"/>
                  </a:lnTo>
                  <a:lnTo>
                    <a:pt x="5060" y="1101"/>
                  </a:lnTo>
                  <a:lnTo>
                    <a:pt x="5105" y="1104"/>
                  </a:lnTo>
                  <a:lnTo>
                    <a:pt x="5115" y="1105"/>
                  </a:lnTo>
                  <a:lnTo>
                    <a:pt x="5160" y="1109"/>
                  </a:lnTo>
                  <a:lnTo>
                    <a:pt x="5169" y="1110"/>
                  </a:lnTo>
                  <a:lnTo>
                    <a:pt x="5214" y="1116"/>
                  </a:lnTo>
                  <a:lnTo>
                    <a:pt x="5224" y="1117"/>
                  </a:lnTo>
                  <a:lnTo>
                    <a:pt x="5268" y="1125"/>
                  </a:lnTo>
                  <a:lnTo>
                    <a:pt x="5278" y="1126"/>
                  </a:lnTo>
                  <a:lnTo>
                    <a:pt x="5322" y="1136"/>
                  </a:lnTo>
                  <a:lnTo>
                    <a:pt x="5331" y="1138"/>
                  </a:lnTo>
                  <a:lnTo>
                    <a:pt x="5375" y="1149"/>
                  </a:lnTo>
                  <a:lnTo>
                    <a:pt x="5384" y="1151"/>
                  </a:lnTo>
                  <a:lnTo>
                    <a:pt x="5428" y="1164"/>
                  </a:lnTo>
                  <a:lnTo>
                    <a:pt x="5437" y="1166"/>
                  </a:lnTo>
                  <a:lnTo>
                    <a:pt x="5480" y="1181"/>
                  </a:lnTo>
                  <a:lnTo>
                    <a:pt x="5488" y="1184"/>
                  </a:lnTo>
                  <a:lnTo>
                    <a:pt x="5531" y="1200"/>
                  </a:lnTo>
                  <a:lnTo>
                    <a:pt x="5540" y="1203"/>
                  </a:lnTo>
                  <a:lnTo>
                    <a:pt x="5582" y="1220"/>
                  </a:lnTo>
                  <a:lnTo>
                    <a:pt x="5590" y="1224"/>
                  </a:lnTo>
                  <a:lnTo>
                    <a:pt x="5632" y="1243"/>
                  </a:lnTo>
                  <a:lnTo>
                    <a:pt x="5640" y="1247"/>
                  </a:lnTo>
                  <a:lnTo>
                    <a:pt x="5681" y="1268"/>
                  </a:lnTo>
                  <a:lnTo>
                    <a:pt x="5689" y="1272"/>
                  </a:lnTo>
                  <a:lnTo>
                    <a:pt x="5729" y="1294"/>
                  </a:lnTo>
                  <a:lnTo>
                    <a:pt x="5737" y="1299"/>
                  </a:lnTo>
                  <a:lnTo>
                    <a:pt x="5776" y="1323"/>
                  </a:lnTo>
                  <a:lnTo>
                    <a:pt x="5784" y="1327"/>
                  </a:lnTo>
                  <a:lnTo>
                    <a:pt x="5822" y="1352"/>
                  </a:lnTo>
                  <a:lnTo>
                    <a:pt x="5830" y="1358"/>
                  </a:lnTo>
                  <a:lnTo>
                    <a:pt x="5867" y="1384"/>
                  </a:lnTo>
                  <a:lnTo>
                    <a:pt x="5875" y="1390"/>
                  </a:lnTo>
                  <a:lnTo>
                    <a:pt x="5911" y="1417"/>
                  </a:lnTo>
                  <a:lnTo>
                    <a:pt x="5918" y="1423"/>
                  </a:lnTo>
                  <a:lnTo>
                    <a:pt x="5953" y="1452"/>
                  </a:lnTo>
                  <a:lnTo>
                    <a:pt x="5960" y="1458"/>
                  </a:lnTo>
                  <a:lnTo>
                    <a:pt x="5994" y="1488"/>
                  </a:lnTo>
                  <a:lnTo>
                    <a:pt x="6001" y="1494"/>
                  </a:lnTo>
                  <a:lnTo>
                    <a:pt x="6033" y="1526"/>
                  </a:lnTo>
                  <a:lnTo>
                    <a:pt x="6040" y="1532"/>
                  </a:lnTo>
                  <a:lnTo>
                    <a:pt x="6072" y="1565"/>
                  </a:lnTo>
                  <a:lnTo>
                    <a:pt x="6078" y="1572"/>
                  </a:lnTo>
                  <a:lnTo>
                    <a:pt x="6108" y="1606"/>
                  </a:lnTo>
                  <a:lnTo>
                    <a:pt x="6114" y="1613"/>
                  </a:lnTo>
                  <a:lnTo>
                    <a:pt x="6143" y="1648"/>
                  </a:lnTo>
                  <a:lnTo>
                    <a:pt x="6149" y="1655"/>
                  </a:lnTo>
                  <a:lnTo>
                    <a:pt x="6177" y="1691"/>
                  </a:lnTo>
                  <a:lnTo>
                    <a:pt x="6183" y="1699"/>
                  </a:lnTo>
                  <a:lnTo>
                    <a:pt x="6209" y="1736"/>
                  </a:lnTo>
                  <a:lnTo>
                    <a:pt x="6214" y="1743"/>
                  </a:lnTo>
                  <a:lnTo>
                    <a:pt x="6239" y="1782"/>
                  </a:lnTo>
                  <a:lnTo>
                    <a:pt x="6244" y="1790"/>
                  </a:lnTo>
                  <a:lnTo>
                    <a:pt x="6268" y="1829"/>
                  </a:lnTo>
                  <a:lnTo>
                    <a:pt x="6273" y="1838"/>
                  </a:lnTo>
                  <a:lnTo>
                    <a:pt x="6295" y="1878"/>
                  </a:lnTo>
                  <a:lnTo>
                    <a:pt x="6299" y="1886"/>
                  </a:lnTo>
                  <a:lnTo>
                    <a:pt x="6320" y="1927"/>
                  </a:lnTo>
                  <a:lnTo>
                    <a:pt x="6324" y="1935"/>
                  </a:lnTo>
                  <a:lnTo>
                    <a:pt x="6343" y="1976"/>
                  </a:lnTo>
                  <a:lnTo>
                    <a:pt x="6346" y="1985"/>
                  </a:lnTo>
                  <a:lnTo>
                    <a:pt x="6364" y="2027"/>
                  </a:lnTo>
                  <a:lnTo>
                    <a:pt x="6367" y="2035"/>
                  </a:lnTo>
                  <a:lnTo>
                    <a:pt x="6383" y="2078"/>
                  </a:lnTo>
                  <a:lnTo>
                    <a:pt x="6386" y="2087"/>
                  </a:lnTo>
                  <a:lnTo>
                    <a:pt x="6400" y="2130"/>
                  </a:lnTo>
                  <a:lnTo>
                    <a:pt x="6403" y="2139"/>
                  </a:lnTo>
                  <a:lnTo>
                    <a:pt x="6415" y="2182"/>
                  </a:lnTo>
                  <a:lnTo>
                    <a:pt x="6418" y="2191"/>
                  </a:lnTo>
                  <a:lnTo>
                    <a:pt x="6429" y="2235"/>
                  </a:lnTo>
                  <a:lnTo>
                    <a:pt x="6431" y="2244"/>
                  </a:lnTo>
                  <a:lnTo>
                    <a:pt x="6440" y="2289"/>
                  </a:lnTo>
                  <a:lnTo>
                    <a:pt x="6442" y="2298"/>
                  </a:lnTo>
                  <a:lnTo>
                    <a:pt x="6450" y="2343"/>
                  </a:lnTo>
                  <a:lnTo>
                    <a:pt x="6451" y="2352"/>
                  </a:lnTo>
                  <a:lnTo>
                    <a:pt x="6457" y="2397"/>
                  </a:lnTo>
                  <a:lnTo>
                    <a:pt x="6458" y="2407"/>
                  </a:lnTo>
                  <a:lnTo>
                    <a:pt x="6462" y="2452"/>
                  </a:lnTo>
                  <a:lnTo>
                    <a:pt x="6463" y="2461"/>
                  </a:lnTo>
                  <a:lnTo>
                    <a:pt x="6466" y="2507"/>
                  </a:lnTo>
                  <a:lnTo>
                    <a:pt x="6466" y="2516"/>
                  </a:lnTo>
                  <a:lnTo>
                    <a:pt x="6467" y="2562"/>
                  </a:lnTo>
                  <a:lnTo>
                    <a:pt x="6467" y="2567"/>
                  </a:lnTo>
                  <a:lnTo>
                    <a:pt x="6467" y="3540"/>
                  </a:lnTo>
                  <a:lnTo>
                    <a:pt x="6465" y="3573"/>
                  </a:lnTo>
                  <a:lnTo>
                    <a:pt x="6458" y="3605"/>
                  </a:lnTo>
                  <a:lnTo>
                    <a:pt x="6448" y="3636"/>
                  </a:lnTo>
                  <a:lnTo>
                    <a:pt x="6434" y="3665"/>
                  </a:lnTo>
                  <a:lnTo>
                    <a:pt x="6415" y="3692"/>
                  </a:lnTo>
                  <a:lnTo>
                    <a:pt x="6394" y="3717"/>
                  </a:lnTo>
                  <a:lnTo>
                    <a:pt x="6369" y="3738"/>
                  </a:lnTo>
                  <a:lnTo>
                    <a:pt x="6342" y="3757"/>
                  </a:lnTo>
                  <a:lnTo>
                    <a:pt x="6313" y="3771"/>
                  </a:lnTo>
                  <a:lnTo>
                    <a:pt x="6282" y="3781"/>
                  </a:lnTo>
                  <a:lnTo>
                    <a:pt x="6250" y="3788"/>
                  </a:lnTo>
                  <a:lnTo>
                    <a:pt x="6217" y="3790"/>
                  </a:lnTo>
                  <a:lnTo>
                    <a:pt x="6184" y="3788"/>
                  </a:lnTo>
                  <a:lnTo>
                    <a:pt x="6152" y="3781"/>
                  </a:lnTo>
                  <a:lnTo>
                    <a:pt x="6121" y="3771"/>
                  </a:lnTo>
                  <a:lnTo>
                    <a:pt x="6092" y="3757"/>
                  </a:lnTo>
                  <a:lnTo>
                    <a:pt x="6065" y="3738"/>
                  </a:lnTo>
                  <a:lnTo>
                    <a:pt x="6040" y="3717"/>
                  </a:lnTo>
                  <a:lnTo>
                    <a:pt x="6019" y="3692"/>
                  </a:lnTo>
                  <a:lnTo>
                    <a:pt x="6000" y="3665"/>
                  </a:lnTo>
                  <a:lnTo>
                    <a:pt x="5986" y="3636"/>
                  </a:lnTo>
                  <a:lnTo>
                    <a:pt x="5976" y="3605"/>
                  </a:lnTo>
                  <a:lnTo>
                    <a:pt x="5969" y="3573"/>
                  </a:lnTo>
                  <a:lnTo>
                    <a:pt x="5967" y="3540"/>
                  </a:lnTo>
                  <a:lnTo>
                    <a:pt x="5967" y="2569"/>
                  </a:lnTo>
                  <a:lnTo>
                    <a:pt x="5966" y="2531"/>
                  </a:lnTo>
                  <a:lnTo>
                    <a:pt x="5964" y="2495"/>
                  </a:lnTo>
                  <a:lnTo>
                    <a:pt x="5961" y="2458"/>
                  </a:lnTo>
                  <a:lnTo>
                    <a:pt x="5956" y="2423"/>
                  </a:lnTo>
                  <a:lnTo>
                    <a:pt x="5950" y="2387"/>
                  </a:lnTo>
                  <a:lnTo>
                    <a:pt x="5942" y="2352"/>
                  </a:lnTo>
                  <a:lnTo>
                    <a:pt x="5934" y="2316"/>
                  </a:lnTo>
                  <a:lnTo>
                    <a:pt x="5924" y="2282"/>
                  </a:lnTo>
                  <a:lnTo>
                    <a:pt x="5912" y="2247"/>
                  </a:lnTo>
                  <a:lnTo>
                    <a:pt x="5900" y="2213"/>
                  </a:lnTo>
                  <a:lnTo>
                    <a:pt x="5886" y="2180"/>
                  </a:lnTo>
                  <a:lnTo>
                    <a:pt x="5871" y="2147"/>
                  </a:lnTo>
                  <a:lnTo>
                    <a:pt x="5855" y="2114"/>
                  </a:lnTo>
                  <a:lnTo>
                    <a:pt x="5837" y="2083"/>
                  </a:lnTo>
                  <a:lnTo>
                    <a:pt x="5819" y="2052"/>
                  </a:lnTo>
                  <a:lnTo>
                    <a:pt x="5799" y="2022"/>
                  </a:lnTo>
                  <a:lnTo>
                    <a:pt x="5778" y="1992"/>
                  </a:lnTo>
                  <a:lnTo>
                    <a:pt x="5756" y="1964"/>
                  </a:lnTo>
                  <a:lnTo>
                    <a:pt x="5733" y="1936"/>
                  </a:lnTo>
                  <a:lnTo>
                    <a:pt x="5709" y="1909"/>
                  </a:lnTo>
                  <a:lnTo>
                    <a:pt x="5684" y="1883"/>
                  </a:lnTo>
                  <a:lnTo>
                    <a:pt x="5658" y="1858"/>
                  </a:lnTo>
                  <a:lnTo>
                    <a:pt x="5631" y="1834"/>
                  </a:lnTo>
                  <a:lnTo>
                    <a:pt x="5603" y="1811"/>
                  </a:lnTo>
                  <a:lnTo>
                    <a:pt x="5574" y="1789"/>
                  </a:lnTo>
                  <a:lnTo>
                    <a:pt x="5544" y="1768"/>
                  </a:lnTo>
                  <a:lnTo>
                    <a:pt x="5514" y="1748"/>
                  </a:lnTo>
                  <a:lnTo>
                    <a:pt x="5483" y="1729"/>
                  </a:lnTo>
                  <a:lnTo>
                    <a:pt x="5451" y="1712"/>
                  </a:lnTo>
                  <a:lnTo>
                    <a:pt x="5419" y="1696"/>
                  </a:lnTo>
                  <a:lnTo>
                    <a:pt x="5386" y="1680"/>
                  </a:lnTo>
                  <a:lnTo>
                    <a:pt x="5353" y="1667"/>
                  </a:lnTo>
                  <a:lnTo>
                    <a:pt x="5319" y="1654"/>
                  </a:lnTo>
                  <a:lnTo>
                    <a:pt x="5285" y="1643"/>
                  </a:lnTo>
                  <a:lnTo>
                    <a:pt x="5250" y="1633"/>
                  </a:lnTo>
                  <a:lnTo>
                    <a:pt x="5215" y="1624"/>
                  </a:lnTo>
                  <a:lnTo>
                    <a:pt x="5180" y="1617"/>
                  </a:lnTo>
                  <a:lnTo>
                    <a:pt x="5144" y="1611"/>
                  </a:lnTo>
                  <a:lnTo>
                    <a:pt x="5109" y="1606"/>
                  </a:lnTo>
                  <a:lnTo>
                    <a:pt x="5073" y="1603"/>
                  </a:lnTo>
                  <a:lnTo>
                    <a:pt x="5036" y="1601"/>
                  </a:lnTo>
                  <a:lnTo>
                    <a:pt x="5000" y="1600"/>
                  </a:lnTo>
                  <a:lnTo>
                    <a:pt x="4964" y="1601"/>
                  </a:lnTo>
                  <a:lnTo>
                    <a:pt x="4927" y="1603"/>
                  </a:lnTo>
                  <a:lnTo>
                    <a:pt x="4891" y="1606"/>
                  </a:lnTo>
                  <a:lnTo>
                    <a:pt x="4856" y="1611"/>
                  </a:lnTo>
                  <a:lnTo>
                    <a:pt x="4820" y="1617"/>
                  </a:lnTo>
                  <a:lnTo>
                    <a:pt x="4785" y="1624"/>
                  </a:lnTo>
                  <a:lnTo>
                    <a:pt x="4750" y="1633"/>
                  </a:lnTo>
                  <a:lnTo>
                    <a:pt x="4715" y="1643"/>
                  </a:lnTo>
                  <a:lnTo>
                    <a:pt x="4681" y="1654"/>
                  </a:lnTo>
                  <a:lnTo>
                    <a:pt x="4647" y="1667"/>
                  </a:lnTo>
                  <a:lnTo>
                    <a:pt x="4614" y="1680"/>
                  </a:lnTo>
                  <a:lnTo>
                    <a:pt x="4581" y="1696"/>
                  </a:lnTo>
                  <a:lnTo>
                    <a:pt x="4549" y="1712"/>
                  </a:lnTo>
                  <a:lnTo>
                    <a:pt x="4517" y="1729"/>
                  </a:lnTo>
                  <a:lnTo>
                    <a:pt x="4486" y="1748"/>
                  </a:lnTo>
                  <a:lnTo>
                    <a:pt x="4456" y="1768"/>
                  </a:lnTo>
                  <a:lnTo>
                    <a:pt x="4426" y="1789"/>
                  </a:lnTo>
                  <a:lnTo>
                    <a:pt x="4397" y="1811"/>
                  </a:lnTo>
                  <a:lnTo>
                    <a:pt x="4369" y="1834"/>
                  </a:lnTo>
                  <a:lnTo>
                    <a:pt x="4342" y="1858"/>
                  </a:lnTo>
                  <a:lnTo>
                    <a:pt x="4316" y="1883"/>
                  </a:lnTo>
                  <a:lnTo>
                    <a:pt x="4291" y="1909"/>
                  </a:lnTo>
                  <a:lnTo>
                    <a:pt x="4267" y="1936"/>
                  </a:lnTo>
                  <a:lnTo>
                    <a:pt x="4244" y="1964"/>
                  </a:lnTo>
                  <a:lnTo>
                    <a:pt x="4222" y="1992"/>
                  </a:lnTo>
                  <a:lnTo>
                    <a:pt x="4201" y="2022"/>
                  </a:lnTo>
                  <a:lnTo>
                    <a:pt x="4181" y="2052"/>
                  </a:lnTo>
                  <a:lnTo>
                    <a:pt x="4163" y="2083"/>
                  </a:lnTo>
                  <a:lnTo>
                    <a:pt x="4145" y="2114"/>
                  </a:lnTo>
                  <a:lnTo>
                    <a:pt x="4129" y="2147"/>
                  </a:lnTo>
                  <a:lnTo>
                    <a:pt x="4114" y="2180"/>
                  </a:lnTo>
                  <a:lnTo>
                    <a:pt x="4100" y="2213"/>
                  </a:lnTo>
                  <a:lnTo>
                    <a:pt x="4088" y="2247"/>
                  </a:lnTo>
                  <a:lnTo>
                    <a:pt x="4076" y="2282"/>
                  </a:lnTo>
                  <a:lnTo>
                    <a:pt x="4066" y="2316"/>
                  </a:lnTo>
                  <a:lnTo>
                    <a:pt x="4058" y="2352"/>
                  </a:lnTo>
                  <a:lnTo>
                    <a:pt x="4050" y="2387"/>
                  </a:lnTo>
                  <a:lnTo>
                    <a:pt x="4044" y="2423"/>
                  </a:lnTo>
                  <a:lnTo>
                    <a:pt x="4039" y="2458"/>
                  </a:lnTo>
                  <a:lnTo>
                    <a:pt x="4036" y="2495"/>
                  </a:lnTo>
                  <a:lnTo>
                    <a:pt x="4034" y="2531"/>
                  </a:lnTo>
                  <a:lnTo>
                    <a:pt x="4033" y="25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674;p16">
              <a:extLst>
                <a:ext uri="{FF2B5EF4-FFF2-40B4-BE49-F238E27FC236}">
                  <a16:creationId xmlns:a16="http://schemas.microsoft.com/office/drawing/2014/main" id="{DC38D767-2D4A-42F6-AFE6-1142806CA5A8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31" y="3516"/>
                  </a:moveTo>
                  <a:lnTo>
                    <a:pt x="1837" y="3483"/>
                  </a:lnTo>
                  <a:lnTo>
                    <a:pt x="1846" y="3451"/>
                  </a:lnTo>
                  <a:lnTo>
                    <a:pt x="1860" y="3421"/>
                  </a:lnTo>
                  <a:lnTo>
                    <a:pt x="1878" y="3392"/>
                  </a:lnTo>
                  <a:lnTo>
                    <a:pt x="1900" y="3367"/>
                  </a:lnTo>
                  <a:lnTo>
                    <a:pt x="1925" y="3344"/>
                  </a:lnTo>
                  <a:lnTo>
                    <a:pt x="1952" y="3325"/>
                  </a:lnTo>
                  <a:lnTo>
                    <a:pt x="1982" y="3310"/>
                  </a:lnTo>
                  <a:lnTo>
                    <a:pt x="2014" y="3299"/>
                  </a:lnTo>
                  <a:lnTo>
                    <a:pt x="2047" y="3292"/>
                  </a:lnTo>
                  <a:lnTo>
                    <a:pt x="2080" y="3290"/>
                  </a:lnTo>
                  <a:lnTo>
                    <a:pt x="7920" y="3290"/>
                  </a:lnTo>
                  <a:lnTo>
                    <a:pt x="7953" y="3292"/>
                  </a:lnTo>
                  <a:lnTo>
                    <a:pt x="7986" y="3299"/>
                  </a:lnTo>
                  <a:lnTo>
                    <a:pt x="8018" y="3310"/>
                  </a:lnTo>
                  <a:lnTo>
                    <a:pt x="8048" y="3325"/>
                  </a:lnTo>
                  <a:lnTo>
                    <a:pt x="8075" y="3344"/>
                  </a:lnTo>
                  <a:lnTo>
                    <a:pt x="8100" y="3367"/>
                  </a:lnTo>
                  <a:lnTo>
                    <a:pt x="8122" y="3392"/>
                  </a:lnTo>
                  <a:lnTo>
                    <a:pt x="8140" y="3421"/>
                  </a:lnTo>
                  <a:lnTo>
                    <a:pt x="8154" y="3451"/>
                  </a:lnTo>
                  <a:lnTo>
                    <a:pt x="8163" y="3483"/>
                  </a:lnTo>
                  <a:lnTo>
                    <a:pt x="8169" y="3516"/>
                  </a:lnTo>
                  <a:lnTo>
                    <a:pt x="8656" y="8626"/>
                  </a:lnTo>
                  <a:lnTo>
                    <a:pt x="8657" y="8658"/>
                  </a:lnTo>
                  <a:lnTo>
                    <a:pt x="8654" y="8690"/>
                  </a:lnTo>
                  <a:lnTo>
                    <a:pt x="8647" y="8721"/>
                  </a:lnTo>
                  <a:lnTo>
                    <a:pt x="8636" y="8751"/>
                  </a:lnTo>
                  <a:lnTo>
                    <a:pt x="8621" y="8780"/>
                  </a:lnTo>
                  <a:lnTo>
                    <a:pt x="8602" y="8806"/>
                  </a:lnTo>
                  <a:lnTo>
                    <a:pt x="8581" y="8830"/>
                  </a:lnTo>
                  <a:lnTo>
                    <a:pt x="8556" y="8850"/>
                  </a:lnTo>
                  <a:lnTo>
                    <a:pt x="8530" y="8868"/>
                  </a:lnTo>
                  <a:lnTo>
                    <a:pt x="8501" y="8882"/>
                  </a:lnTo>
                  <a:lnTo>
                    <a:pt x="8470" y="8892"/>
                  </a:lnTo>
                  <a:lnTo>
                    <a:pt x="8439" y="8898"/>
                  </a:lnTo>
                  <a:lnTo>
                    <a:pt x="8407" y="8900"/>
                  </a:lnTo>
                  <a:lnTo>
                    <a:pt x="1593" y="8900"/>
                  </a:lnTo>
                  <a:lnTo>
                    <a:pt x="1561" y="8898"/>
                  </a:lnTo>
                  <a:lnTo>
                    <a:pt x="1530" y="8892"/>
                  </a:lnTo>
                  <a:lnTo>
                    <a:pt x="1499" y="8882"/>
                  </a:lnTo>
                  <a:lnTo>
                    <a:pt x="1470" y="8868"/>
                  </a:lnTo>
                  <a:lnTo>
                    <a:pt x="1444" y="8850"/>
                  </a:lnTo>
                  <a:lnTo>
                    <a:pt x="1419" y="8830"/>
                  </a:lnTo>
                  <a:lnTo>
                    <a:pt x="1398" y="8806"/>
                  </a:lnTo>
                  <a:lnTo>
                    <a:pt x="1379" y="8780"/>
                  </a:lnTo>
                  <a:lnTo>
                    <a:pt x="1364" y="8751"/>
                  </a:lnTo>
                  <a:lnTo>
                    <a:pt x="1353" y="8721"/>
                  </a:lnTo>
                  <a:lnTo>
                    <a:pt x="1346" y="8690"/>
                  </a:lnTo>
                  <a:lnTo>
                    <a:pt x="1343" y="8658"/>
                  </a:lnTo>
                  <a:lnTo>
                    <a:pt x="1344" y="8626"/>
                  </a:lnTo>
                  <a:lnTo>
                    <a:pt x="1831" y="3516"/>
                  </a:lnTo>
                  <a:close/>
                  <a:moveTo>
                    <a:pt x="2307" y="3790"/>
                  </a:moveTo>
                  <a:lnTo>
                    <a:pt x="1868" y="8400"/>
                  </a:lnTo>
                  <a:lnTo>
                    <a:pt x="8132" y="8400"/>
                  </a:lnTo>
                  <a:lnTo>
                    <a:pt x="7693" y="3790"/>
                  </a:lnTo>
                  <a:lnTo>
                    <a:pt x="2307" y="37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1675;p16">
            <a:extLst>
              <a:ext uri="{FF2B5EF4-FFF2-40B4-BE49-F238E27FC236}">
                <a16:creationId xmlns:a16="http://schemas.microsoft.com/office/drawing/2014/main" id="{EDA1BF62-BFA1-4750-8711-4A3D3F613BBF}"/>
              </a:ext>
            </a:extLst>
          </p:cNvPr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  <a:solidFill>
            <a:schemeClr val="bg1"/>
          </a:solidFill>
        </p:grpSpPr>
        <p:sp>
          <p:nvSpPr>
            <p:cNvPr id="196" name="Google Shape;1676;p16">
              <a:extLst>
                <a:ext uri="{FF2B5EF4-FFF2-40B4-BE49-F238E27FC236}">
                  <a16:creationId xmlns:a16="http://schemas.microsoft.com/office/drawing/2014/main" id="{E232A3A8-D79F-4F72-A143-B2417325B6A0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1" y="3447"/>
                  </a:moveTo>
                  <a:lnTo>
                    <a:pt x="3408" y="3787"/>
                  </a:lnTo>
                  <a:lnTo>
                    <a:pt x="3394" y="3817"/>
                  </a:lnTo>
                  <a:lnTo>
                    <a:pt x="3376" y="3844"/>
                  </a:lnTo>
                  <a:lnTo>
                    <a:pt x="3355" y="3869"/>
                  </a:lnTo>
                  <a:lnTo>
                    <a:pt x="3331" y="3891"/>
                  </a:lnTo>
                  <a:lnTo>
                    <a:pt x="3304" y="3910"/>
                  </a:lnTo>
                  <a:lnTo>
                    <a:pt x="3275" y="3925"/>
                  </a:lnTo>
                  <a:lnTo>
                    <a:pt x="3244" y="3936"/>
                  </a:lnTo>
                  <a:lnTo>
                    <a:pt x="3213" y="3943"/>
                  </a:lnTo>
                  <a:lnTo>
                    <a:pt x="3180" y="3946"/>
                  </a:lnTo>
                  <a:lnTo>
                    <a:pt x="3147" y="3944"/>
                  </a:lnTo>
                  <a:lnTo>
                    <a:pt x="3115" y="3939"/>
                  </a:lnTo>
                  <a:lnTo>
                    <a:pt x="3084" y="3929"/>
                  </a:lnTo>
                  <a:lnTo>
                    <a:pt x="3054" y="3915"/>
                  </a:lnTo>
                  <a:lnTo>
                    <a:pt x="3027" y="3897"/>
                  </a:lnTo>
                  <a:lnTo>
                    <a:pt x="3002" y="3876"/>
                  </a:lnTo>
                  <a:lnTo>
                    <a:pt x="2980" y="3852"/>
                  </a:lnTo>
                  <a:lnTo>
                    <a:pt x="2961" y="3825"/>
                  </a:lnTo>
                  <a:lnTo>
                    <a:pt x="2946" y="3796"/>
                  </a:lnTo>
                  <a:lnTo>
                    <a:pt x="2935" y="3765"/>
                  </a:lnTo>
                  <a:lnTo>
                    <a:pt x="2928" y="3734"/>
                  </a:lnTo>
                  <a:lnTo>
                    <a:pt x="2925" y="3701"/>
                  </a:lnTo>
                  <a:lnTo>
                    <a:pt x="2927" y="3668"/>
                  </a:lnTo>
                  <a:lnTo>
                    <a:pt x="2932" y="3636"/>
                  </a:lnTo>
                  <a:lnTo>
                    <a:pt x="2942" y="3605"/>
                  </a:lnTo>
                  <a:lnTo>
                    <a:pt x="3084" y="3242"/>
                  </a:lnTo>
                  <a:lnTo>
                    <a:pt x="3094" y="3219"/>
                  </a:lnTo>
                  <a:lnTo>
                    <a:pt x="3107" y="3198"/>
                  </a:lnTo>
                  <a:lnTo>
                    <a:pt x="3303" y="2891"/>
                  </a:lnTo>
                  <a:lnTo>
                    <a:pt x="3318" y="2871"/>
                  </a:lnTo>
                  <a:lnTo>
                    <a:pt x="3334" y="2852"/>
                  </a:lnTo>
                  <a:lnTo>
                    <a:pt x="3576" y="2601"/>
                  </a:lnTo>
                  <a:lnTo>
                    <a:pt x="3613" y="2569"/>
                  </a:lnTo>
                  <a:lnTo>
                    <a:pt x="3892" y="2374"/>
                  </a:lnTo>
                  <a:lnTo>
                    <a:pt x="3932" y="2351"/>
                  </a:lnTo>
                  <a:lnTo>
                    <a:pt x="4238" y="2212"/>
                  </a:lnTo>
                  <a:lnTo>
                    <a:pt x="4279" y="2197"/>
                  </a:lnTo>
                  <a:lnTo>
                    <a:pt x="4604" y="2113"/>
                  </a:lnTo>
                  <a:lnTo>
                    <a:pt x="4645" y="2106"/>
                  </a:lnTo>
                  <a:lnTo>
                    <a:pt x="4979" y="2078"/>
                  </a:lnTo>
                  <a:lnTo>
                    <a:pt x="5021" y="2078"/>
                  </a:lnTo>
                  <a:lnTo>
                    <a:pt x="5355" y="2106"/>
                  </a:lnTo>
                  <a:lnTo>
                    <a:pt x="5396" y="2113"/>
                  </a:lnTo>
                  <a:lnTo>
                    <a:pt x="5721" y="2197"/>
                  </a:lnTo>
                  <a:lnTo>
                    <a:pt x="5762" y="2212"/>
                  </a:lnTo>
                  <a:lnTo>
                    <a:pt x="6068" y="2351"/>
                  </a:lnTo>
                  <a:lnTo>
                    <a:pt x="6108" y="2374"/>
                  </a:lnTo>
                  <a:lnTo>
                    <a:pt x="6387" y="2569"/>
                  </a:lnTo>
                  <a:lnTo>
                    <a:pt x="6424" y="2601"/>
                  </a:lnTo>
                  <a:lnTo>
                    <a:pt x="6666" y="2852"/>
                  </a:lnTo>
                  <a:lnTo>
                    <a:pt x="6682" y="2871"/>
                  </a:lnTo>
                  <a:lnTo>
                    <a:pt x="6697" y="2891"/>
                  </a:lnTo>
                  <a:lnTo>
                    <a:pt x="6893" y="3198"/>
                  </a:lnTo>
                  <a:lnTo>
                    <a:pt x="6906" y="3219"/>
                  </a:lnTo>
                  <a:lnTo>
                    <a:pt x="6916" y="3242"/>
                  </a:lnTo>
                  <a:lnTo>
                    <a:pt x="7058" y="3605"/>
                  </a:lnTo>
                  <a:lnTo>
                    <a:pt x="7068" y="3636"/>
                  </a:lnTo>
                  <a:lnTo>
                    <a:pt x="7073" y="3668"/>
                  </a:lnTo>
                  <a:lnTo>
                    <a:pt x="7075" y="3701"/>
                  </a:lnTo>
                  <a:lnTo>
                    <a:pt x="7072" y="3734"/>
                  </a:lnTo>
                  <a:lnTo>
                    <a:pt x="7065" y="3765"/>
                  </a:lnTo>
                  <a:lnTo>
                    <a:pt x="7054" y="3796"/>
                  </a:lnTo>
                  <a:lnTo>
                    <a:pt x="7039" y="3825"/>
                  </a:lnTo>
                  <a:lnTo>
                    <a:pt x="7020" y="3852"/>
                  </a:lnTo>
                  <a:lnTo>
                    <a:pt x="6998" y="3876"/>
                  </a:lnTo>
                  <a:lnTo>
                    <a:pt x="6973" y="3897"/>
                  </a:lnTo>
                  <a:lnTo>
                    <a:pt x="6946" y="3915"/>
                  </a:lnTo>
                  <a:lnTo>
                    <a:pt x="6916" y="3929"/>
                  </a:lnTo>
                  <a:lnTo>
                    <a:pt x="6885" y="3939"/>
                  </a:lnTo>
                  <a:lnTo>
                    <a:pt x="6853" y="3944"/>
                  </a:lnTo>
                  <a:lnTo>
                    <a:pt x="6820" y="3946"/>
                  </a:lnTo>
                  <a:lnTo>
                    <a:pt x="6787" y="3943"/>
                  </a:lnTo>
                  <a:lnTo>
                    <a:pt x="6756" y="3936"/>
                  </a:lnTo>
                  <a:lnTo>
                    <a:pt x="6725" y="3925"/>
                  </a:lnTo>
                  <a:lnTo>
                    <a:pt x="6696" y="3910"/>
                  </a:lnTo>
                  <a:lnTo>
                    <a:pt x="6669" y="3891"/>
                  </a:lnTo>
                  <a:lnTo>
                    <a:pt x="6645" y="3869"/>
                  </a:lnTo>
                  <a:lnTo>
                    <a:pt x="6624" y="3844"/>
                  </a:lnTo>
                  <a:lnTo>
                    <a:pt x="6606" y="3817"/>
                  </a:lnTo>
                  <a:lnTo>
                    <a:pt x="6592" y="3787"/>
                  </a:lnTo>
                  <a:lnTo>
                    <a:pt x="6459" y="3447"/>
                  </a:lnTo>
                  <a:lnTo>
                    <a:pt x="6289" y="3181"/>
                  </a:lnTo>
                  <a:lnTo>
                    <a:pt x="6080" y="2965"/>
                  </a:lnTo>
                  <a:lnTo>
                    <a:pt x="5840" y="2797"/>
                  </a:lnTo>
                  <a:lnTo>
                    <a:pt x="5575" y="2676"/>
                  </a:lnTo>
                  <a:lnTo>
                    <a:pt x="5292" y="2603"/>
                  </a:lnTo>
                  <a:lnTo>
                    <a:pt x="5000" y="2578"/>
                  </a:lnTo>
                  <a:lnTo>
                    <a:pt x="4708" y="2603"/>
                  </a:lnTo>
                  <a:lnTo>
                    <a:pt x="4425" y="2676"/>
                  </a:lnTo>
                  <a:lnTo>
                    <a:pt x="4160" y="2797"/>
                  </a:lnTo>
                  <a:lnTo>
                    <a:pt x="3920" y="2965"/>
                  </a:lnTo>
                  <a:lnTo>
                    <a:pt x="3711" y="3181"/>
                  </a:lnTo>
                  <a:lnTo>
                    <a:pt x="3541" y="34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677;p16">
              <a:extLst>
                <a:ext uri="{FF2B5EF4-FFF2-40B4-BE49-F238E27FC236}">
                  <a16:creationId xmlns:a16="http://schemas.microsoft.com/office/drawing/2014/main" id="{36FC9508-8B80-4296-ABAE-6B0F23AD4614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89" y="5145"/>
                  </a:moveTo>
                  <a:lnTo>
                    <a:pt x="8670" y="5149"/>
                  </a:lnTo>
                  <a:lnTo>
                    <a:pt x="8650" y="5150"/>
                  </a:lnTo>
                  <a:lnTo>
                    <a:pt x="8565" y="5150"/>
                  </a:lnTo>
                  <a:lnTo>
                    <a:pt x="7850" y="8186"/>
                  </a:lnTo>
                  <a:lnTo>
                    <a:pt x="7841" y="8218"/>
                  </a:lnTo>
                  <a:lnTo>
                    <a:pt x="7827" y="8249"/>
                  </a:lnTo>
                  <a:lnTo>
                    <a:pt x="7809" y="8277"/>
                  </a:lnTo>
                  <a:lnTo>
                    <a:pt x="7787" y="8302"/>
                  </a:lnTo>
                  <a:lnTo>
                    <a:pt x="7762" y="8325"/>
                  </a:lnTo>
                  <a:lnTo>
                    <a:pt x="7735" y="8344"/>
                  </a:lnTo>
                  <a:lnTo>
                    <a:pt x="7705" y="8359"/>
                  </a:lnTo>
                  <a:lnTo>
                    <a:pt x="7673" y="8370"/>
                  </a:lnTo>
                  <a:lnTo>
                    <a:pt x="7640" y="8377"/>
                  </a:lnTo>
                  <a:lnTo>
                    <a:pt x="7607" y="8379"/>
                  </a:lnTo>
                  <a:lnTo>
                    <a:pt x="2393" y="8379"/>
                  </a:lnTo>
                  <a:lnTo>
                    <a:pt x="2360" y="8377"/>
                  </a:lnTo>
                  <a:lnTo>
                    <a:pt x="2327" y="8370"/>
                  </a:lnTo>
                  <a:lnTo>
                    <a:pt x="2295" y="8359"/>
                  </a:lnTo>
                  <a:lnTo>
                    <a:pt x="2265" y="8344"/>
                  </a:lnTo>
                  <a:lnTo>
                    <a:pt x="2238" y="8325"/>
                  </a:lnTo>
                  <a:lnTo>
                    <a:pt x="2213" y="8302"/>
                  </a:lnTo>
                  <a:lnTo>
                    <a:pt x="2191" y="8277"/>
                  </a:lnTo>
                  <a:lnTo>
                    <a:pt x="2173" y="8249"/>
                  </a:lnTo>
                  <a:lnTo>
                    <a:pt x="2159" y="8218"/>
                  </a:lnTo>
                  <a:lnTo>
                    <a:pt x="2150" y="8186"/>
                  </a:lnTo>
                  <a:lnTo>
                    <a:pt x="1435" y="5150"/>
                  </a:lnTo>
                  <a:lnTo>
                    <a:pt x="1350" y="5150"/>
                  </a:lnTo>
                  <a:lnTo>
                    <a:pt x="1330" y="5149"/>
                  </a:lnTo>
                  <a:lnTo>
                    <a:pt x="1311" y="5145"/>
                  </a:lnTo>
                  <a:lnTo>
                    <a:pt x="1293" y="5139"/>
                  </a:lnTo>
                  <a:lnTo>
                    <a:pt x="1275" y="5130"/>
                  </a:lnTo>
                  <a:lnTo>
                    <a:pt x="1259" y="5119"/>
                  </a:lnTo>
                  <a:lnTo>
                    <a:pt x="1244" y="5106"/>
                  </a:lnTo>
                  <a:lnTo>
                    <a:pt x="1231" y="5091"/>
                  </a:lnTo>
                  <a:lnTo>
                    <a:pt x="1220" y="5075"/>
                  </a:lnTo>
                  <a:lnTo>
                    <a:pt x="1211" y="5057"/>
                  </a:lnTo>
                  <a:lnTo>
                    <a:pt x="1205" y="5039"/>
                  </a:lnTo>
                  <a:lnTo>
                    <a:pt x="1201" y="5020"/>
                  </a:lnTo>
                  <a:lnTo>
                    <a:pt x="1200" y="5000"/>
                  </a:lnTo>
                  <a:lnTo>
                    <a:pt x="1201" y="4980"/>
                  </a:lnTo>
                  <a:lnTo>
                    <a:pt x="1205" y="4961"/>
                  </a:lnTo>
                  <a:lnTo>
                    <a:pt x="1211" y="4943"/>
                  </a:lnTo>
                  <a:lnTo>
                    <a:pt x="1220" y="4925"/>
                  </a:lnTo>
                  <a:lnTo>
                    <a:pt x="1231" y="4909"/>
                  </a:lnTo>
                  <a:lnTo>
                    <a:pt x="1244" y="4894"/>
                  </a:lnTo>
                  <a:lnTo>
                    <a:pt x="1259" y="4881"/>
                  </a:lnTo>
                  <a:lnTo>
                    <a:pt x="1275" y="4870"/>
                  </a:lnTo>
                  <a:lnTo>
                    <a:pt x="1293" y="4861"/>
                  </a:lnTo>
                  <a:lnTo>
                    <a:pt x="1311" y="4855"/>
                  </a:lnTo>
                  <a:lnTo>
                    <a:pt x="1330" y="4851"/>
                  </a:lnTo>
                  <a:lnTo>
                    <a:pt x="1350" y="4850"/>
                  </a:lnTo>
                  <a:lnTo>
                    <a:pt x="1365" y="4850"/>
                  </a:lnTo>
                  <a:lnTo>
                    <a:pt x="1107" y="3753"/>
                  </a:lnTo>
                  <a:lnTo>
                    <a:pt x="1101" y="3722"/>
                  </a:lnTo>
                  <a:lnTo>
                    <a:pt x="1100" y="3689"/>
                  </a:lnTo>
                  <a:lnTo>
                    <a:pt x="1103" y="3657"/>
                  </a:lnTo>
                  <a:lnTo>
                    <a:pt x="1110" y="3626"/>
                  </a:lnTo>
                  <a:lnTo>
                    <a:pt x="1121" y="3596"/>
                  </a:lnTo>
                  <a:lnTo>
                    <a:pt x="1136" y="3567"/>
                  </a:lnTo>
                  <a:lnTo>
                    <a:pt x="1154" y="3541"/>
                  </a:lnTo>
                  <a:lnTo>
                    <a:pt x="1176" y="3517"/>
                  </a:lnTo>
                  <a:lnTo>
                    <a:pt x="1200" y="3496"/>
                  </a:lnTo>
                  <a:lnTo>
                    <a:pt x="1227" y="3478"/>
                  </a:lnTo>
                  <a:lnTo>
                    <a:pt x="1256" y="3464"/>
                  </a:lnTo>
                  <a:lnTo>
                    <a:pt x="1286" y="3454"/>
                  </a:lnTo>
                  <a:lnTo>
                    <a:pt x="1318" y="3448"/>
                  </a:lnTo>
                  <a:lnTo>
                    <a:pt x="1350" y="3446"/>
                  </a:lnTo>
                  <a:lnTo>
                    <a:pt x="8650" y="3446"/>
                  </a:lnTo>
                  <a:lnTo>
                    <a:pt x="8682" y="3448"/>
                  </a:lnTo>
                  <a:lnTo>
                    <a:pt x="8714" y="3454"/>
                  </a:lnTo>
                  <a:lnTo>
                    <a:pt x="8744" y="3464"/>
                  </a:lnTo>
                  <a:lnTo>
                    <a:pt x="8773" y="3478"/>
                  </a:lnTo>
                  <a:lnTo>
                    <a:pt x="8800" y="3496"/>
                  </a:lnTo>
                  <a:lnTo>
                    <a:pt x="8824" y="3517"/>
                  </a:lnTo>
                  <a:lnTo>
                    <a:pt x="8846" y="3541"/>
                  </a:lnTo>
                  <a:lnTo>
                    <a:pt x="8864" y="3567"/>
                  </a:lnTo>
                  <a:lnTo>
                    <a:pt x="8879" y="3596"/>
                  </a:lnTo>
                  <a:lnTo>
                    <a:pt x="8890" y="3626"/>
                  </a:lnTo>
                  <a:lnTo>
                    <a:pt x="8897" y="3657"/>
                  </a:lnTo>
                  <a:lnTo>
                    <a:pt x="8900" y="3689"/>
                  </a:lnTo>
                  <a:lnTo>
                    <a:pt x="8899" y="3722"/>
                  </a:lnTo>
                  <a:lnTo>
                    <a:pt x="8893" y="3753"/>
                  </a:lnTo>
                  <a:lnTo>
                    <a:pt x="8635" y="4850"/>
                  </a:lnTo>
                  <a:lnTo>
                    <a:pt x="8650" y="4850"/>
                  </a:lnTo>
                  <a:lnTo>
                    <a:pt x="8670" y="4851"/>
                  </a:lnTo>
                  <a:lnTo>
                    <a:pt x="8689" y="4855"/>
                  </a:lnTo>
                  <a:lnTo>
                    <a:pt x="8707" y="4861"/>
                  </a:lnTo>
                  <a:lnTo>
                    <a:pt x="8725" y="4870"/>
                  </a:lnTo>
                  <a:lnTo>
                    <a:pt x="8741" y="4881"/>
                  </a:lnTo>
                  <a:lnTo>
                    <a:pt x="8756" y="4894"/>
                  </a:lnTo>
                  <a:lnTo>
                    <a:pt x="8769" y="4909"/>
                  </a:lnTo>
                  <a:lnTo>
                    <a:pt x="8780" y="4925"/>
                  </a:lnTo>
                  <a:lnTo>
                    <a:pt x="8789" y="4943"/>
                  </a:lnTo>
                  <a:lnTo>
                    <a:pt x="8795" y="4961"/>
                  </a:lnTo>
                  <a:lnTo>
                    <a:pt x="8799" y="4980"/>
                  </a:lnTo>
                  <a:lnTo>
                    <a:pt x="8800" y="5000"/>
                  </a:lnTo>
                  <a:lnTo>
                    <a:pt x="8799" y="5020"/>
                  </a:lnTo>
                  <a:lnTo>
                    <a:pt x="8795" y="5039"/>
                  </a:lnTo>
                  <a:lnTo>
                    <a:pt x="8789" y="5057"/>
                  </a:lnTo>
                  <a:lnTo>
                    <a:pt x="8780" y="5075"/>
                  </a:lnTo>
                  <a:lnTo>
                    <a:pt x="8769" y="5091"/>
                  </a:lnTo>
                  <a:lnTo>
                    <a:pt x="8756" y="5106"/>
                  </a:lnTo>
                  <a:lnTo>
                    <a:pt x="8741" y="5119"/>
                  </a:lnTo>
                  <a:lnTo>
                    <a:pt x="8725" y="5130"/>
                  </a:lnTo>
                  <a:lnTo>
                    <a:pt x="8707" y="5139"/>
                  </a:lnTo>
                  <a:lnTo>
                    <a:pt x="8689" y="5145"/>
                  </a:lnTo>
                  <a:close/>
                  <a:moveTo>
                    <a:pt x="6782" y="4850"/>
                  </a:moveTo>
                  <a:lnTo>
                    <a:pt x="8122" y="4850"/>
                  </a:lnTo>
                  <a:lnTo>
                    <a:pt x="8334" y="3946"/>
                  </a:lnTo>
                  <a:lnTo>
                    <a:pt x="6729" y="3946"/>
                  </a:lnTo>
                  <a:lnTo>
                    <a:pt x="6782" y="4850"/>
                  </a:lnTo>
                  <a:close/>
                  <a:moveTo>
                    <a:pt x="8051" y="5150"/>
                  </a:moveTo>
                  <a:lnTo>
                    <a:pt x="6800" y="5150"/>
                  </a:lnTo>
                  <a:lnTo>
                    <a:pt x="6961" y="7879"/>
                  </a:lnTo>
                  <a:lnTo>
                    <a:pt x="7409" y="7879"/>
                  </a:lnTo>
                  <a:lnTo>
                    <a:pt x="8051" y="5150"/>
                  </a:lnTo>
                  <a:close/>
                  <a:moveTo>
                    <a:pt x="6499" y="5150"/>
                  </a:moveTo>
                  <a:lnTo>
                    <a:pt x="5150" y="5150"/>
                  </a:lnTo>
                  <a:lnTo>
                    <a:pt x="5150" y="7879"/>
                  </a:lnTo>
                  <a:lnTo>
                    <a:pt x="6660" y="7879"/>
                  </a:lnTo>
                  <a:lnTo>
                    <a:pt x="6499" y="5150"/>
                  </a:lnTo>
                  <a:close/>
                  <a:moveTo>
                    <a:pt x="5150" y="4850"/>
                  </a:moveTo>
                  <a:lnTo>
                    <a:pt x="6482" y="4850"/>
                  </a:lnTo>
                  <a:lnTo>
                    <a:pt x="6428" y="3946"/>
                  </a:lnTo>
                  <a:lnTo>
                    <a:pt x="5150" y="3946"/>
                  </a:lnTo>
                  <a:lnTo>
                    <a:pt x="5150" y="4850"/>
                  </a:lnTo>
                  <a:close/>
                  <a:moveTo>
                    <a:pt x="3501" y="5150"/>
                  </a:moveTo>
                  <a:lnTo>
                    <a:pt x="3340" y="7879"/>
                  </a:lnTo>
                  <a:lnTo>
                    <a:pt x="4850" y="7879"/>
                  </a:lnTo>
                  <a:lnTo>
                    <a:pt x="4850" y="5150"/>
                  </a:lnTo>
                  <a:lnTo>
                    <a:pt x="3501" y="5150"/>
                  </a:lnTo>
                  <a:close/>
                  <a:moveTo>
                    <a:pt x="3518" y="4850"/>
                  </a:moveTo>
                  <a:lnTo>
                    <a:pt x="4850" y="4850"/>
                  </a:lnTo>
                  <a:lnTo>
                    <a:pt x="4850" y="3946"/>
                  </a:lnTo>
                  <a:lnTo>
                    <a:pt x="3572" y="3946"/>
                  </a:lnTo>
                  <a:lnTo>
                    <a:pt x="3518" y="4850"/>
                  </a:lnTo>
                  <a:close/>
                  <a:moveTo>
                    <a:pt x="3218" y="4850"/>
                  </a:moveTo>
                  <a:lnTo>
                    <a:pt x="3271" y="3946"/>
                  </a:lnTo>
                  <a:lnTo>
                    <a:pt x="1666" y="3946"/>
                  </a:lnTo>
                  <a:lnTo>
                    <a:pt x="1878" y="4850"/>
                  </a:lnTo>
                  <a:lnTo>
                    <a:pt x="3218" y="4850"/>
                  </a:lnTo>
                  <a:close/>
                  <a:moveTo>
                    <a:pt x="3200" y="5150"/>
                  </a:moveTo>
                  <a:lnTo>
                    <a:pt x="1949" y="5150"/>
                  </a:lnTo>
                  <a:lnTo>
                    <a:pt x="2591" y="7879"/>
                  </a:lnTo>
                  <a:lnTo>
                    <a:pt x="3039" y="7879"/>
                  </a:lnTo>
                  <a:lnTo>
                    <a:pt x="3200" y="5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1678;p16">
            <a:extLst>
              <a:ext uri="{FF2B5EF4-FFF2-40B4-BE49-F238E27FC236}">
                <a16:creationId xmlns:a16="http://schemas.microsoft.com/office/drawing/2014/main" id="{6B01956E-307D-4337-86B8-E91ACD096D2D}"/>
              </a:ext>
            </a:extLst>
          </p:cNvPr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  <a:solidFill>
            <a:schemeClr val="bg1"/>
          </a:solidFill>
        </p:grpSpPr>
        <p:sp>
          <p:nvSpPr>
            <p:cNvPr id="199" name="Google Shape;1679;p16">
              <a:extLst>
                <a:ext uri="{FF2B5EF4-FFF2-40B4-BE49-F238E27FC236}">
                  <a16:creationId xmlns:a16="http://schemas.microsoft.com/office/drawing/2014/main" id="{A3161894-F65B-4881-A02F-2D35E5FCC954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8209"/>
                  </a:moveTo>
                  <a:lnTo>
                    <a:pt x="4213" y="7624"/>
                  </a:lnTo>
                  <a:lnTo>
                    <a:pt x="3544" y="7038"/>
                  </a:lnTo>
                  <a:lnTo>
                    <a:pt x="2988" y="6456"/>
                  </a:lnTo>
                  <a:lnTo>
                    <a:pt x="2541" y="5885"/>
                  </a:lnTo>
                  <a:lnTo>
                    <a:pt x="2201" y="5329"/>
                  </a:lnTo>
                  <a:lnTo>
                    <a:pt x="1962" y="4796"/>
                  </a:lnTo>
                  <a:lnTo>
                    <a:pt x="1822" y="4290"/>
                  </a:lnTo>
                  <a:lnTo>
                    <a:pt x="1776" y="3819"/>
                  </a:lnTo>
                  <a:lnTo>
                    <a:pt x="1820" y="3388"/>
                  </a:lnTo>
                  <a:lnTo>
                    <a:pt x="1952" y="3002"/>
                  </a:lnTo>
                  <a:lnTo>
                    <a:pt x="2167" y="2668"/>
                  </a:lnTo>
                  <a:lnTo>
                    <a:pt x="2461" y="2393"/>
                  </a:lnTo>
                  <a:lnTo>
                    <a:pt x="2830" y="2180"/>
                  </a:lnTo>
                  <a:lnTo>
                    <a:pt x="3272" y="2038"/>
                  </a:lnTo>
                  <a:lnTo>
                    <a:pt x="3480" y="1998"/>
                  </a:lnTo>
                  <a:lnTo>
                    <a:pt x="3678" y="1983"/>
                  </a:lnTo>
                  <a:lnTo>
                    <a:pt x="3868" y="1992"/>
                  </a:lnTo>
                  <a:lnTo>
                    <a:pt x="4046" y="2023"/>
                  </a:lnTo>
                  <a:lnTo>
                    <a:pt x="4213" y="2076"/>
                  </a:lnTo>
                  <a:lnTo>
                    <a:pt x="4366" y="2148"/>
                  </a:lnTo>
                  <a:lnTo>
                    <a:pt x="4506" y="2238"/>
                  </a:lnTo>
                  <a:lnTo>
                    <a:pt x="4631" y="2346"/>
                  </a:lnTo>
                  <a:lnTo>
                    <a:pt x="4739" y="2469"/>
                  </a:lnTo>
                  <a:lnTo>
                    <a:pt x="4830" y="2606"/>
                  </a:lnTo>
                  <a:lnTo>
                    <a:pt x="4903" y="2757"/>
                  </a:lnTo>
                  <a:lnTo>
                    <a:pt x="4956" y="2919"/>
                  </a:lnTo>
                  <a:lnTo>
                    <a:pt x="4989" y="3091"/>
                  </a:lnTo>
                  <a:lnTo>
                    <a:pt x="5000" y="3272"/>
                  </a:lnTo>
                  <a:lnTo>
                    <a:pt x="5011" y="3091"/>
                  </a:lnTo>
                  <a:lnTo>
                    <a:pt x="5044" y="2919"/>
                  </a:lnTo>
                  <a:lnTo>
                    <a:pt x="5097" y="2757"/>
                  </a:lnTo>
                  <a:lnTo>
                    <a:pt x="5170" y="2606"/>
                  </a:lnTo>
                  <a:lnTo>
                    <a:pt x="5261" y="2469"/>
                  </a:lnTo>
                  <a:lnTo>
                    <a:pt x="5369" y="2346"/>
                  </a:lnTo>
                  <a:lnTo>
                    <a:pt x="5494" y="2238"/>
                  </a:lnTo>
                  <a:lnTo>
                    <a:pt x="5634" y="2148"/>
                  </a:lnTo>
                  <a:lnTo>
                    <a:pt x="5787" y="2076"/>
                  </a:lnTo>
                  <a:lnTo>
                    <a:pt x="5954" y="2023"/>
                  </a:lnTo>
                  <a:lnTo>
                    <a:pt x="6132" y="1992"/>
                  </a:lnTo>
                  <a:lnTo>
                    <a:pt x="6322" y="1983"/>
                  </a:lnTo>
                  <a:lnTo>
                    <a:pt x="6520" y="1998"/>
                  </a:lnTo>
                  <a:lnTo>
                    <a:pt x="6728" y="2038"/>
                  </a:lnTo>
                  <a:lnTo>
                    <a:pt x="7170" y="2180"/>
                  </a:lnTo>
                  <a:lnTo>
                    <a:pt x="7539" y="2393"/>
                  </a:lnTo>
                  <a:lnTo>
                    <a:pt x="7833" y="2668"/>
                  </a:lnTo>
                  <a:lnTo>
                    <a:pt x="8048" y="3002"/>
                  </a:lnTo>
                  <a:lnTo>
                    <a:pt x="8180" y="3388"/>
                  </a:lnTo>
                  <a:lnTo>
                    <a:pt x="8224" y="3819"/>
                  </a:lnTo>
                  <a:lnTo>
                    <a:pt x="8178" y="4290"/>
                  </a:lnTo>
                  <a:lnTo>
                    <a:pt x="8038" y="4796"/>
                  </a:lnTo>
                  <a:lnTo>
                    <a:pt x="7799" y="5329"/>
                  </a:lnTo>
                  <a:lnTo>
                    <a:pt x="7459" y="5885"/>
                  </a:lnTo>
                  <a:lnTo>
                    <a:pt x="7012" y="6456"/>
                  </a:lnTo>
                  <a:lnTo>
                    <a:pt x="6456" y="7038"/>
                  </a:lnTo>
                  <a:lnTo>
                    <a:pt x="5787" y="7624"/>
                  </a:lnTo>
                  <a:lnTo>
                    <a:pt x="5000" y="82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1680;p16">
              <a:extLst>
                <a:ext uri="{FF2B5EF4-FFF2-40B4-BE49-F238E27FC236}">
                  <a16:creationId xmlns:a16="http://schemas.microsoft.com/office/drawing/2014/main" id="{CFCF6FD3-2579-4AAB-9DF1-4A28649589B4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10"/>
                  </a:moveTo>
                  <a:lnTo>
                    <a:pt x="5053" y="2331"/>
                  </a:lnTo>
                  <a:lnTo>
                    <a:pt x="5073" y="2304"/>
                  </a:lnTo>
                  <a:lnTo>
                    <a:pt x="5182" y="2181"/>
                  </a:lnTo>
                  <a:lnTo>
                    <a:pt x="5206" y="2157"/>
                  </a:lnTo>
                  <a:lnTo>
                    <a:pt x="5331" y="2049"/>
                  </a:lnTo>
                  <a:lnTo>
                    <a:pt x="5358" y="2029"/>
                  </a:lnTo>
                  <a:lnTo>
                    <a:pt x="5498" y="1938"/>
                  </a:lnTo>
                  <a:lnTo>
                    <a:pt x="5527" y="1922"/>
                  </a:lnTo>
                  <a:lnTo>
                    <a:pt x="5681" y="1850"/>
                  </a:lnTo>
                  <a:lnTo>
                    <a:pt x="5712" y="1837"/>
                  </a:lnTo>
                  <a:lnTo>
                    <a:pt x="5879" y="1785"/>
                  </a:lnTo>
                  <a:lnTo>
                    <a:pt x="5911" y="1777"/>
                  </a:lnTo>
                  <a:lnTo>
                    <a:pt x="6089" y="1746"/>
                  </a:lnTo>
                  <a:lnTo>
                    <a:pt x="6120" y="1742"/>
                  </a:lnTo>
                  <a:lnTo>
                    <a:pt x="6310" y="1734"/>
                  </a:lnTo>
                  <a:lnTo>
                    <a:pt x="6340" y="1734"/>
                  </a:lnTo>
                  <a:lnTo>
                    <a:pt x="6539" y="1749"/>
                  </a:lnTo>
                  <a:lnTo>
                    <a:pt x="6568" y="1753"/>
                  </a:lnTo>
                  <a:lnTo>
                    <a:pt x="6775" y="1793"/>
                  </a:lnTo>
                  <a:lnTo>
                    <a:pt x="6805" y="1800"/>
                  </a:lnTo>
                  <a:lnTo>
                    <a:pt x="7246" y="1943"/>
                  </a:lnTo>
                  <a:lnTo>
                    <a:pt x="7271" y="1952"/>
                  </a:lnTo>
                  <a:lnTo>
                    <a:pt x="7294" y="1964"/>
                  </a:lnTo>
                  <a:lnTo>
                    <a:pt x="7664" y="2176"/>
                  </a:lnTo>
                  <a:lnTo>
                    <a:pt x="7688" y="2192"/>
                  </a:lnTo>
                  <a:lnTo>
                    <a:pt x="7710" y="2210"/>
                  </a:lnTo>
                  <a:lnTo>
                    <a:pt x="8004" y="2486"/>
                  </a:lnTo>
                  <a:lnTo>
                    <a:pt x="8025" y="2508"/>
                  </a:lnTo>
                  <a:lnTo>
                    <a:pt x="8044" y="2533"/>
                  </a:lnTo>
                  <a:lnTo>
                    <a:pt x="8258" y="2867"/>
                  </a:lnTo>
                  <a:lnTo>
                    <a:pt x="8273" y="2893"/>
                  </a:lnTo>
                  <a:lnTo>
                    <a:pt x="8285" y="2921"/>
                  </a:lnTo>
                  <a:lnTo>
                    <a:pt x="8416" y="3307"/>
                  </a:lnTo>
                  <a:lnTo>
                    <a:pt x="8424" y="3334"/>
                  </a:lnTo>
                  <a:lnTo>
                    <a:pt x="8428" y="3362"/>
                  </a:lnTo>
                  <a:lnTo>
                    <a:pt x="8473" y="3793"/>
                  </a:lnTo>
                  <a:lnTo>
                    <a:pt x="8474" y="3818"/>
                  </a:lnTo>
                  <a:lnTo>
                    <a:pt x="8473" y="3843"/>
                  </a:lnTo>
                  <a:lnTo>
                    <a:pt x="8427" y="4315"/>
                  </a:lnTo>
                  <a:lnTo>
                    <a:pt x="8419" y="4357"/>
                  </a:lnTo>
                  <a:lnTo>
                    <a:pt x="8279" y="4863"/>
                  </a:lnTo>
                  <a:lnTo>
                    <a:pt x="8266" y="4898"/>
                  </a:lnTo>
                  <a:lnTo>
                    <a:pt x="8028" y="5431"/>
                  </a:lnTo>
                  <a:lnTo>
                    <a:pt x="8012" y="5460"/>
                  </a:lnTo>
                  <a:lnTo>
                    <a:pt x="7672" y="6015"/>
                  </a:lnTo>
                  <a:lnTo>
                    <a:pt x="7656" y="6038"/>
                  </a:lnTo>
                  <a:lnTo>
                    <a:pt x="7209" y="6610"/>
                  </a:lnTo>
                  <a:lnTo>
                    <a:pt x="7193" y="6629"/>
                  </a:lnTo>
                  <a:lnTo>
                    <a:pt x="6637" y="7211"/>
                  </a:lnTo>
                  <a:lnTo>
                    <a:pt x="6621" y="7226"/>
                  </a:lnTo>
                  <a:lnTo>
                    <a:pt x="5951" y="7812"/>
                  </a:lnTo>
                  <a:lnTo>
                    <a:pt x="5936" y="7825"/>
                  </a:lnTo>
                  <a:lnTo>
                    <a:pt x="5149" y="8410"/>
                  </a:lnTo>
                  <a:lnTo>
                    <a:pt x="5122" y="8427"/>
                  </a:lnTo>
                  <a:lnTo>
                    <a:pt x="5094" y="8441"/>
                  </a:lnTo>
                  <a:lnTo>
                    <a:pt x="5063" y="8451"/>
                  </a:lnTo>
                  <a:lnTo>
                    <a:pt x="5032" y="8457"/>
                  </a:lnTo>
                  <a:lnTo>
                    <a:pt x="5000" y="8459"/>
                  </a:lnTo>
                  <a:lnTo>
                    <a:pt x="4968" y="8457"/>
                  </a:lnTo>
                  <a:lnTo>
                    <a:pt x="4937" y="8451"/>
                  </a:lnTo>
                  <a:lnTo>
                    <a:pt x="4906" y="8441"/>
                  </a:lnTo>
                  <a:lnTo>
                    <a:pt x="4878" y="8427"/>
                  </a:lnTo>
                  <a:lnTo>
                    <a:pt x="4851" y="8410"/>
                  </a:lnTo>
                  <a:lnTo>
                    <a:pt x="4064" y="7825"/>
                  </a:lnTo>
                  <a:lnTo>
                    <a:pt x="4049" y="7812"/>
                  </a:lnTo>
                  <a:lnTo>
                    <a:pt x="3379" y="7226"/>
                  </a:lnTo>
                  <a:lnTo>
                    <a:pt x="3363" y="7211"/>
                  </a:lnTo>
                  <a:lnTo>
                    <a:pt x="2807" y="6629"/>
                  </a:lnTo>
                  <a:lnTo>
                    <a:pt x="2791" y="6610"/>
                  </a:lnTo>
                  <a:lnTo>
                    <a:pt x="2344" y="6038"/>
                  </a:lnTo>
                  <a:lnTo>
                    <a:pt x="2328" y="6015"/>
                  </a:lnTo>
                  <a:lnTo>
                    <a:pt x="1988" y="5460"/>
                  </a:lnTo>
                  <a:lnTo>
                    <a:pt x="1972" y="5431"/>
                  </a:lnTo>
                  <a:lnTo>
                    <a:pt x="1734" y="4898"/>
                  </a:lnTo>
                  <a:lnTo>
                    <a:pt x="1721" y="4863"/>
                  </a:lnTo>
                  <a:lnTo>
                    <a:pt x="1581" y="4357"/>
                  </a:lnTo>
                  <a:lnTo>
                    <a:pt x="1573" y="4315"/>
                  </a:lnTo>
                  <a:lnTo>
                    <a:pt x="1527" y="3843"/>
                  </a:lnTo>
                  <a:lnTo>
                    <a:pt x="1526" y="3818"/>
                  </a:lnTo>
                  <a:lnTo>
                    <a:pt x="1527" y="3793"/>
                  </a:lnTo>
                  <a:lnTo>
                    <a:pt x="1572" y="3362"/>
                  </a:lnTo>
                  <a:lnTo>
                    <a:pt x="1576" y="3334"/>
                  </a:lnTo>
                  <a:lnTo>
                    <a:pt x="1584" y="3307"/>
                  </a:lnTo>
                  <a:lnTo>
                    <a:pt x="1715" y="2921"/>
                  </a:lnTo>
                  <a:lnTo>
                    <a:pt x="1727" y="2893"/>
                  </a:lnTo>
                  <a:lnTo>
                    <a:pt x="1742" y="2867"/>
                  </a:lnTo>
                  <a:lnTo>
                    <a:pt x="1956" y="2533"/>
                  </a:lnTo>
                  <a:lnTo>
                    <a:pt x="1975" y="2508"/>
                  </a:lnTo>
                  <a:lnTo>
                    <a:pt x="1996" y="2486"/>
                  </a:lnTo>
                  <a:lnTo>
                    <a:pt x="2290" y="2210"/>
                  </a:lnTo>
                  <a:lnTo>
                    <a:pt x="2312" y="2192"/>
                  </a:lnTo>
                  <a:lnTo>
                    <a:pt x="2336" y="2176"/>
                  </a:lnTo>
                  <a:lnTo>
                    <a:pt x="2706" y="1964"/>
                  </a:lnTo>
                  <a:lnTo>
                    <a:pt x="2729" y="1952"/>
                  </a:lnTo>
                  <a:lnTo>
                    <a:pt x="2754" y="1943"/>
                  </a:lnTo>
                  <a:lnTo>
                    <a:pt x="3195" y="1800"/>
                  </a:lnTo>
                  <a:lnTo>
                    <a:pt x="3225" y="1793"/>
                  </a:lnTo>
                  <a:lnTo>
                    <a:pt x="3432" y="1753"/>
                  </a:lnTo>
                  <a:lnTo>
                    <a:pt x="3461" y="1749"/>
                  </a:lnTo>
                  <a:lnTo>
                    <a:pt x="3660" y="1734"/>
                  </a:lnTo>
                  <a:lnTo>
                    <a:pt x="3690" y="1734"/>
                  </a:lnTo>
                  <a:lnTo>
                    <a:pt x="3880" y="1742"/>
                  </a:lnTo>
                  <a:lnTo>
                    <a:pt x="3911" y="1746"/>
                  </a:lnTo>
                  <a:lnTo>
                    <a:pt x="4089" y="1777"/>
                  </a:lnTo>
                  <a:lnTo>
                    <a:pt x="4121" y="1785"/>
                  </a:lnTo>
                  <a:lnTo>
                    <a:pt x="4288" y="1837"/>
                  </a:lnTo>
                  <a:lnTo>
                    <a:pt x="4319" y="1850"/>
                  </a:lnTo>
                  <a:lnTo>
                    <a:pt x="4473" y="1922"/>
                  </a:lnTo>
                  <a:lnTo>
                    <a:pt x="4502" y="1938"/>
                  </a:lnTo>
                  <a:lnTo>
                    <a:pt x="4642" y="2029"/>
                  </a:lnTo>
                  <a:lnTo>
                    <a:pt x="4669" y="2049"/>
                  </a:lnTo>
                  <a:lnTo>
                    <a:pt x="4794" y="2157"/>
                  </a:lnTo>
                  <a:lnTo>
                    <a:pt x="4818" y="2181"/>
                  </a:lnTo>
                  <a:lnTo>
                    <a:pt x="4927" y="2304"/>
                  </a:lnTo>
                  <a:lnTo>
                    <a:pt x="4947" y="2331"/>
                  </a:lnTo>
                  <a:lnTo>
                    <a:pt x="5000" y="2410"/>
                  </a:lnTo>
                  <a:close/>
                  <a:moveTo>
                    <a:pt x="5000" y="7898"/>
                  </a:moveTo>
                  <a:lnTo>
                    <a:pt x="5629" y="7430"/>
                  </a:lnTo>
                  <a:lnTo>
                    <a:pt x="6283" y="6857"/>
                  </a:lnTo>
                  <a:lnTo>
                    <a:pt x="6823" y="6293"/>
                  </a:lnTo>
                  <a:lnTo>
                    <a:pt x="7253" y="5742"/>
                  </a:lnTo>
                  <a:lnTo>
                    <a:pt x="7578" y="5212"/>
                  </a:lnTo>
                  <a:lnTo>
                    <a:pt x="7802" y="4711"/>
                  </a:lnTo>
                  <a:lnTo>
                    <a:pt x="7932" y="4244"/>
                  </a:lnTo>
                  <a:lnTo>
                    <a:pt x="7973" y="3820"/>
                  </a:lnTo>
                  <a:lnTo>
                    <a:pt x="7934" y="3442"/>
                  </a:lnTo>
                  <a:lnTo>
                    <a:pt x="7821" y="3112"/>
                  </a:lnTo>
                  <a:lnTo>
                    <a:pt x="7640" y="2830"/>
                  </a:lnTo>
                  <a:lnTo>
                    <a:pt x="7389" y="2595"/>
                  </a:lnTo>
                  <a:lnTo>
                    <a:pt x="7068" y="2410"/>
                  </a:lnTo>
                  <a:lnTo>
                    <a:pt x="6666" y="2281"/>
                  </a:lnTo>
                  <a:lnTo>
                    <a:pt x="6487" y="2246"/>
                  </a:lnTo>
                  <a:lnTo>
                    <a:pt x="6318" y="2234"/>
                  </a:lnTo>
                  <a:lnTo>
                    <a:pt x="6160" y="2241"/>
                  </a:lnTo>
                  <a:lnTo>
                    <a:pt x="6013" y="2267"/>
                  </a:lnTo>
                  <a:lnTo>
                    <a:pt x="5878" y="2309"/>
                  </a:lnTo>
                  <a:lnTo>
                    <a:pt x="5755" y="2367"/>
                  </a:lnTo>
                  <a:lnTo>
                    <a:pt x="5644" y="2439"/>
                  </a:lnTo>
                  <a:lnTo>
                    <a:pt x="5546" y="2524"/>
                  </a:lnTo>
                  <a:lnTo>
                    <a:pt x="5460" y="2621"/>
                  </a:lnTo>
                  <a:lnTo>
                    <a:pt x="5388" y="2730"/>
                  </a:lnTo>
                  <a:lnTo>
                    <a:pt x="5329" y="2851"/>
                  </a:lnTo>
                  <a:lnTo>
                    <a:pt x="5286" y="2981"/>
                  </a:lnTo>
                  <a:lnTo>
                    <a:pt x="5260" y="3122"/>
                  </a:lnTo>
                  <a:lnTo>
                    <a:pt x="5250" y="3287"/>
                  </a:lnTo>
                  <a:lnTo>
                    <a:pt x="5245" y="3320"/>
                  </a:lnTo>
                  <a:lnTo>
                    <a:pt x="5237" y="3352"/>
                  </a:lnTo>
                  <a:lnTo>
                    <a:pt x="5225" y="3382"/>
                  </a:lnTo>
                  <a:lnTo>
                    <a:pt x="5208" y="3410"/>
                  </a:lnTo>
                  <a:lnTo>
                    <a:pt x="5188" y="3436"/>
                  </a:lnTo>
                  <a:lnTo>
                    <a:pt x="5165" y="3460"/>
                  </a:lnTo>
                  <a:lnTo>
                    <a:pt x="5139" y="3480"/>
                  </a:lnTo>
                  <a:lnTo>
                    <a:pt x="5111" y="3496"/>
                  </a:lnTo>
                  <a:lnTo>
                    <a:pt x="5081" y="3509"/>
                  </a:lnTo>
                  <a:lnTo>
                    <a:pt x="5049" y="3517"/>
                  </a:lnTo>
                  <a:lnTo>
                    <a:pt x="5016" y="3521"/>
                  </a:lnTo>
                  <a:lnTo>
                    <a:pt x="4984" y="3521"/>
                  </a:lnTo>
                  <a:lnTo>
                    <a:pt x="4951" y="3517"/>
                  </a:lnTo>
                  <a:lnTo>
                    <a:pt x="4919" y="3509"/>
                  </a:lnTo>
                  <a:lnTo>
                    <a:pt x="4889" y="3496"/>
                  </a:lnTo>
                  <a:lnTo>
                    <a:pt x="4861" y="3480"/>
                  </a:lnTo>
                  <a:lnTo>
                    <a:pt x="4835" y="3460"/>
                  </a:lnTo>
                  <a:lnTo>
                    <a:pt x="4812" y="3436"/>
                  </a:lnTo>
                  <a:lnTo>
                    <a:pt x="4792" y="3410"/>
                  </a:lnTo>
                  <a:lnTo>
                    <a:pt x="4775" y="3382"/>
                  </a:lnTo>
                  <a:lnTo>
                    <a:pt x="4763" y="3352"/>
                  </a:lnTo>
                  <a:lnTo>
                    <a:pt x="4755" y="3320"/>
                  </a:lnTo>
                  <a:lnTo>
                    <a:pt x="4750" y="3287"/>
                  </a:lnTo>
                  <a:lnTo>
                    <a:pt x="4740" y="3122"/>
                  </a:lnTo>
                  <a:lnTo>
                    <a:pt x="4714" y="2981"/>
                  </a:lnTo>
                  <a:lnTo>
                    <a:pt x="4671" y="2851"/>
                  </a:lnTo>
                  <a:lnTo>
                    <a:pt x="4612" y="2730"/>
                  </a:lnTo>
                  <a:lnTo>
                    <a:pt x="4540" y="2621"/>
                  </a:lnTo>
                  <a:lnTo>
                    <a:pt x="4454" y="2524"/>
                  </a:lnTo>
                  <a:lnTo>
                    <a:pt x="4356" y="2439"/>
                  </a:lnTo>
                  <a:lnTo>
                    <a:pt x="4245" y="2367"/>
                  </a:lnTo>
                  <a:lnTo>
                    <a:pt x="4122" y="2309"/>
                  </a:lnTo>
                  <a:lnTo>
                    <a:pt x="3987" y="2267"/>
                  </a:lnTo>
                  <a:lnTo>
                    <a:pt x="3840" y="2241"/>
                  </a:lnTo>
                  <a:lnTo>
                    <a:pt x="3682" y="2234"/>
                  </a:lnTo>
                  <a:lnTo>
                    <a:pt x="3513" y="2246"/>
                  </a:lnTo>
                  <a:lnTo>
                    <a:pt x="3334" y="2281"/>
                  </a:lnTo>
                  <a:lnTo>
                    <a:pt x="2932" y="2410"/>
                  </a:lnTo>
                  <a:lnTo>
                    <a:pt x="2611" y="2595"/>
                  </a:lnTo>
                  <a:lnTo>
                    <a:pt x="2360" y="2830"/>
                  </a:lnTo>
                  <a:lnTo>
                    <a:pt x="2179" y="3112"/>
                  </a:lnTo>
                  <a:lnTo>
                    <a:pt x="2066" y="3442"/>
                  </a:lnTo>
                  <a:lnTo>
                    <a:pt x="2027" y="3820"/>
                  </a:lnTo>
                  <a:lnTo>
                    <a:pt x="2068" y="4244"/>
                  </a:lnTo>
                  <a:lnTo>
                    <a:pt x="2198" y="4711"/>
                  </a:lnTo>
                  <a:lnTo>
                    <a:pt x="2422" y="5212"/>
                  </a:lnTo>
                  <a:lnTo>
                    <a:pt x="2747" y="5742"/>
                  </a:lnTo>
                  <a:lnTo>
                    <a:pt x="3177" y="6293"/>
                  </a:lnTo>
                  <a:lnTo>
                    <a:pt x="3717" y="6857"/>
                  </a:lnTo>
                  <a:lnTo>
                    <a:pt x="4371" y="7430"/>
                  </a:lnTo>
                  <a:lnTo>
                    <a:pt x="5000" y="78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1681;p16">
            <a:extLst>
              <a:ext uri="{FF2B5EF4-FFF2-40B4-BE49-F238E27FC236}">
                <a16:creationId xmlns:a16="http://schemas.microsoft.com/office/drawing/2014/main" id="{15C99338-E4FE-44FE-AFB5-69BD7EE1CE93}"/>
              </a:ext>
            </a:extLst>
          </p:cNvPr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  <a:solidFill>
            <a:schemeClr val="bg1"/>
          </a:solidFill>
        </p:grpSpPr>
        <p:sp>
          <p:nvSpPr>
            <p:cNvPr id="202" name="Google Shape;1682;p16">
              <a:extLst>
                <a:ext uri="{FF2B5EF4-FFF2-40B4-BE49-F238E27FC236}">
                  <a16:creationId xmlns:a16="http://schemas.microsoft.com/office/drawing/2014/main" id="{8BA84A00-879D-4CF5-A7F6-61CD2C2FD655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9" y="3931"/>
                  </a:moveTo>
                  <a:lnTo>
                    <a:pt x="1711" y="3921"/>
                  </a:lnTo>
                  <a:lnTo>
                    <a:pt x="1628" y="3813"/>
                  </a:lnTo>
                  <a:lnTo>
                    <a:pt x="1617" y="3797"/>
                  </a:lnTo>
                  <a:lnTo>
                    <a:pt x="1609" y="3780"/>
                  </a:lnTo>
                  <a:lnTo>
                    <a:pt x="1602" y="3761"/>
                  </a:lnTo>
                  <a:lnTo>
                    <a:pt x="1598" y="3742"/>
                  </a:lnTo>
                  <a:lnTo>
                    <a:pt x="1597" y="3722"/>
                  </a:lnTo>
                  <a:lnTo>
                    <a:pt x="1598" y="3703"/>
                  </a:lnTo>
                  <a:lnTo>
                    <a:pt x="1602" y="3683"/>
                  </a:lnTo>
                  <a:lnTo>
                    <a:pt x="1608" y="3665"/>
                  </a:lnTo>
                  <a:lnTo>
                    <a:pt x="1617" y="3647"/>
                  </a:lnTo>
                  <a:lnTo>
                    <a:pt x="1628" y="3631"/>
                  </a:lnTo>
                  <a:lnTo>
                    <a:pt x="1641" y="3616"/>
                  </a:lnTo>
                  <a:lnTo>
                    <a:pt x="1656" y="3603"/>
                  </a:lnTo>
                  <a:lnTo>
                    <a:pt x="1672" y="3592"/>
                  </a:lnTo>
                  <a:lnTo>
                    <a:pt x="1689" y="3584"/>
                  </a:lnTo>
                  <a:lnTo>
                    <a:pt x="1708" y="3577"/>
                  </a:lnTo>
                  <a:lnTo>
                    <a:pt x="1727" y="3573"/>
                  </a:lnTo>
                  <a:lnTo>
                    <a:pt x="1747" y="3572"/>
                  </a:lnTo>
                  <a:lnTo>
                    <a:pt x="1766" y="3573"/>
                  </a:lnTo>
                  <a:lnTo>
                    <a:pt x="1786" y="3577"/>
                  </a:lnTo>
                  <a:lnTo>
                    <a:pt x="1804" y="3583"/>
                  </a:lnTo>
                  <a:lnTo>
                    <a:pt x="1822" y="3592"/>
                  </a:lnTo>
                  <a:lnTo>
                    <a:pt x="1838" y="3603"/>
                  </a:lnTo>
                  <a:lnTo>
                    <a:pt x="1853" y="3616"/>
                  </a:lnTo>
                  <a:lnTo>
                    <a:pt x="1866" y="3631"/>
                  </a:lnTo>
                  <a:lnTo>
                    <a:pt x="1945" y="3733"/>
                  </a:lnTo>
                  <a:lnTo>
                    <a:pt x="2019" y="3815"/>
                  </a:lnTo>
                  <a:lnTo>
                    <a:pt x="2090" y="3878"/>
                  </a:lnTo>
                  <a:lnTo>
                    <a:pt x="2156" y="3925"/>
                  </a:lnTo>
                  <a:lnTo>
                    <a:pt x="2217" y="3955"/>
                  </a:lnTo>
                  <a:lnTo>
                    <a:pt x="2274" y="3972"/>
                  </a:lnTo>
                  <a:lnTo>
                    <a:pt x="2328" y="3978"/>
                  </a:lnTo>
                  <a:lnTo>
                    <a:pt x="2382" y="3972"/>
                  </a:lnTo>
                  <a:lnTo>
                    <a:pt x="2439" y="3955"/>
                  </a:lnTo>
                  <a:lnTo>
                    <a:pt x="2500" y="3925"/>
                  </a:lnTo>
                  <a:lnTo>
                    <a:pt x="2566" y="3878"/>
                  </a:lnTo>
                  <a:lnTo>
                    <a:pt x="2637" y="3815"/>
                  </a:lnTo>
                  <a:lnTo>
                    <a:pt x="2711" y="3733"/>
                  </a:lnTo>
                  <a:lnTo>
                    <a:pt x="2790" y="3631"/>
                  </a:lnTo>
                  <a:lnTo>
                    <a:pt x="2803" y="3616"/>
                  </a:lnTo>
                  <a:lnTo>
                    <a:pt x="2818" y="3603"/>
                  </a:lnTo>
                  <a:lnTo>
                    <a:pt x="2834" y="3592"/>
                  </a:lnTo>
                  <a:lnTo>
                    <a:pt x="2852" y="3583"/>
                  </a:lnTo>
                  <a:lnTo>
                    <a:pt x="2870" y="3577"/>
                  </a:lnTo>
                  <a:lnTo>
                    <a:pt x="2889" y="3573"/>
                  </a:lnTo>
                  <a:lnTo>
                    <a:pt x="2909" y="3572"/>
                  </a:lnTo>
                  <a:lnTo>
                    <a:pt x="2929" y="3573"/>
                  </a:lnTo>
                  <a:lnTo>
                    <a:pt x="2948" y="3577"/>
                  </a:lnTo>
                  <a:lnTo>
                    <a:pt x="2966" y="3583"/>
                  </a:lnTo>
                  <a:lnTo>
                    <a:pt x="2984" y="3592"/>
                  </a:lnTo>
                  <a:lnTo>
                    <a:pt x="3000" y="3603"/>
                  </a:lnTo>
                  <a:lnTo>
                    <a:pt x="3015" y="3616"/>
                  </a:lnTo>
                  <a:lnTo>
                    <a:pt x="3028" y="3631"/>
                  </a:lnTo>
                  <a:lnTo>
                    <a:pt x="3107" y="3733"/>
                  </a:lnTo>
                  <a:lnTo>
                    <a:pt x="3181" y="3815"/>
                  </a:lnTo>
                  <a:lnTo>
                    <a:pt x="3252" y="3878"/>
                  </a:lnTo>
                  <a:lnTo>
                    <a:pt x="3318" y="3925"/>
                  </a:lnTo>
                  <a:lnTo>
                    <a:pt x="3379" y="3955"/>
                  </a:lnTo>
                  <a:lnTo>
                    <a:pt x="3436" y="3972"/>
                  </a:lnTo>
                  <a:lnTo>
                    <a:pt x="3490" y="3978"/>
                  </a:lnTo>
                  <a:lnTo>
                    <a:pt x="3544" y="3972"/>
                  </a:lnTo>
                  <a:lnTo>
                    <a:pt x="3601" y="3955"/>
                  </a:lnTo>
                  <a:lnTo>
                    <a:pt x="3662" y="3925"/>
                  </a:lnTo>
                  <a:lnTo>
                    <a:pt x="3728" y="3878"/>
                  </a:lnTo>
                  <a:lnTo>
                    <a:pt x="3799" y="3815"/>
                  </a:lnTo>
                  <a:lnTo>
                    <a:pt x="3873" y="3733"/>
                  </a:lnTo>
                  <a:lnTo>
                    <a:pt x="3952" y="3631"/>
                  </a:lnTo>
                  <a:lnTo>
                    <a:pt x="3965" y="3616"/>
                  </a:lnTo>
                  <a:lnTo>
                    <a:pt x="3980" y="3603"/>
                  </a:lnTo>
                  <a:lnTo>
                    <a:pt x="3996" y="3592"/>
                  </a:lnTo>
                  <a:lnTo>
                    <a:pt x="4014" y="3583"/>
                  </a:lnTo>
                  <a:lnTo>
                    <a:pt x="4032" y="3577"/>
                  </a:lnTo>
                  <a:lnTo>
                    <a:pt x="4052" y="3573"/>
                  </a:lnTo>
                  <a:lnTo>
                    <a:pt x="4071" y="3572"/>
                  </a:lnTo>
                  <a:lnTo>
                    <a:pt x="4091" y="3573"/>
                  </a:lnTo>
                  <a:lnTo>
                    <a:pt x="4110" y="3577"/>
                  </a:lnTo>
                  <a:lnTo>
                    <a:pt x="4128" y="3583"/>
                  </a:lnTo>
                  <a:lnTo>
                    <a:pt x="4146" y="3592"/>
                  </a:lnTo>
                  <a:lnTo>
                    <a:pt x="4162" y="3603"/>
                  </a:lnTo>
                  <a:lnTo>
                    <a:pt x="4177" y="3616"/>
                  </a:lnTo>
                  <a:lnTo>
                    <a:pt x="4190" y="3631"/>
                  </a:lnTo>
                  <a:lnTo>
                    <a:pt x="4269" y="3734"/>
                  </a:lnTo>
                  <a:lnTo>
                    <a:pt x="4343" y="3815"/>
                  </a:lnTo>
                  <a:lnTo>
                    <a:pt x="4413" y="3878"/>
                  </a:lnTo>
                  <a:lnTo>
                    <a:pt x="4480" y="3925"/>
                  </a:lnTo>
                  <a:lnTo>
                    <a:pt x="4541" y="3955"/>
                  </a:lnTo>
                  <a:lnTo>
                    <a:pt x="4598" y="3972"/>
                  </a:lnTo>
                  <a:lnTo>
                    <a:pt x="4651" y="3978"/>
                  </a:lnTo>
                  <a:lnTo>
                    <a:pt x="4705" y="3972"/>
                  </a:lnTo>
                  <a:lnTo>
                    <a:pt x="4762" y="3955"/>
                  </a:lnTo>
                  <a:lnTo>
                    <a:pt x="4823" y="3925"/>
                  </a:lnTo>
                  <a:lnTo>
                    <a:pt x="4890" y="3878"/>
                  </a:lnTo>
                  <a:lnTo>
                    <a:pt x="4960" y="3815"/>
                  </a:lnTo>
                  <a:lnTo>
                    <a:pt x="5034" y="3733"/>
                  </a:lnTo>
                  <a:lnTo>
                    <a:pt x="5113" y="3631"/>
                  </a:lnTo>
                  <a:lnTo>
                    <a:pt x="5126" y="3616"/>
                  </a:lnTo>
                  <a:lnTo>
                    <a:pt x="5141" y="3603"/>
                  </a:lnTo>
                  <a:lnTo>
                    <a:pt x="5157" y="3592"/>
                  </a:lnTo>
                  <a:lnTo>
                    <a:pt x="5175" y="3583"/>
                  </a:lnTo>
                  <a:lnTo>
                    <a:pt x="5193" y="3577"/>
                  </a:lnTo>
                  <a:lnTo>
                    <a:pt x="5212" y="3573"/>
                  </a:lnTo>
                  <a:lnTo>
                    <a:pt x="5232" y="3572"/>
                  </a:lnTo>
                  <a:lnTo>
                    <a:pt x="5252" y="3573"/>
                  </a:lnTo>
                  <a:lnTo>
                    <a:pt x="5271" y="3577"/>
                  </a:lnTo>
                  <a:lnTo>
                    <a:pt x="5289" y="3583"/>
                  </a:lnTo>
                  <a:lnTo>
                    <a:pt x="5307" y="3592"/>
                  </a:lnTo>
                  <a:lnTo>
                    <a:pt x="5323" y="3603"/>
                  </a:lnTo>
                  <a:lnTo>
                    <a:pt x="5338" y="3616"/>
                  </a:lnTo>
                  <a:lnTo>
                    <a:pt x="5351" y="3631"/>
                  </a:lnTo>
                  <a:lnTo>
                    <a:pt x="5430" y="3733"/>
                  </a:lnTo>
                  <a:lnTo>
                    <a:pt x="5504" y="3815"/>
                  </a:lnTo>
                  <a:lnTo>
                    <a:pt x="5575" y="3878"/>
                  </a:lnTo>
                  <a:lnTo>
                    <a:pt x="5641" y="3925"/>
                  </a:lnTo>
                  <a:lnTo>
                    <a:pt x="5702" y="3955"/>
                  </a:lnTo>
                  <a:lnTo>
                    <a:pt x="5759" y="3972"/>
                  </a:lnTo>
                  <a:lnTo>
                    <a:pt x="5813" y="3978"/>
                  </a:lnTo>
                  <a:lnTo>
                    <a:pt x="5867" y="3972"/>
                  </a:lnTo>
                  <a:lnTo>
                    <a:pt x="5924" y="3955"/>
                  </a:lnTo>
                  <a:lnTo>
                    <a:pt x="5985" y="3925"/>
                  </a:lnTo>
                  <a:lnTo>
                    <a:pt x="6051" y="3878"/>
                  </a:lnTo>
                  <a:lnTo>
                    <a:pt x="6122" y="3815"/>
                  </a:lnTo>
                  <a:lnTo>
                    <a:pt x="6196" y="3733"/>
                  </a:lnTo>
                  <a:lnTo>
                    <a:pt x="6275" y="3631"/>
                  </a:lnTo>
                  <a:lnTo>
                    <a:pt x="6288" y="3616"/>
                  </a:lnTo>
                  <a:lnTo>
                    <a:pt x="6303" y="3603"/>
                  </a:lnTo>
                  <a:lnTo>
                    <a:pt x="6319" y="3592"/>
                  </a:lnTo>
                  <a:lnTo>
                    <a:pt x="6337" y="3583"/>
                  </a:lnTo>
                  <a:lnTo>
                    <a:pt x="6355" y="3577"/>
                  </a:lnTo>
                  <a:lnTo>
                    <a:pt x="6374" y="3573"/>
                  </a:lnTo>
                  <a:lnTo>
                    <a:pt x="6394" y="3572"/>
                  </a:lnTo>
                  <a:lnTo>
                    <a:pt x="6414" y="3573"/>
                  </a:lnTo>
                  <a:lnTo>
                    <a:pt x="6433" y="3577"/>
                  </a:lnTo>
                  <a:lnTo>
                    <a:pt x="6451" y="3583"/>
                  </a:lnTo>
                  <a:lnTo>
                    <a:pt x="6469" y="3592"/>
                  </a:lnTo>
                  <a:lnTo>
                    <a:pt x="6485" y="3603"/>
                  </a:lnTo>
                  <a:lnTo>
                    <a:pt x="6500" y="3616"/>
                  </a:lnTo>
                  <a:lnTo>
                    <a:pt x="6513" y="3631"/>
                  </a:lnTo>
                  <a:lnTo>
                    <a:pt x="6592" y="3733"/>
                  </a:lnTo>
                  <a:lnTo>
                    <a:pt x="6666" y="3815"/>
                  </a:lnTo>
                  <a:lnTo>
                    <a:pt x="6737" y="3878"/>
                  </a:lnTo>
                  <a:lnTo>
                    <a:pt x="6803" y="3925"/>
                  </a:lnTo>
                  <a:lnTo>
                    <a:pt x="6864" y="3955"/>
                  </a:lnTo>
                  <a:lnTo>
                    <a:pt x="6921" y="3972"/>
                  </a:lnTo>
                  <a:lnTo>
                    <a:pt x="6975" y="3978"/>
                  </a:lnTo>
                  <a:lnTo>
                    <a:pt x="7029" y="3972"/>
                  </a:lnTo>
                  <a:lnTo>
                    <a:pt x="7086" y="3955"/>
                  </a:lnTo>
                  <a:lnTo>
                    <a:pt x="7147" y="3925"/>
                  </a:lnTo>
                  <a:lnTo>
                    <a:pt x="7213" y="3878"/>
                  </a:lnTo>
                  <a:lnTo>
                    <a:pt x="7284" y="3815"/>
                  </a:lnTo>
                  <a:lnTo>
                    <a:pt x="7358" y="3733"/>
                  </a:lnTo>
                  <a:lnTo>
                    <a:pt x="7437" y="3631"/>
                  </a:lnTo>
                  <a:lnTo>
                    <a:pt x="7450" y="3616"/>
                  </a:lnTo>
                  <a:lnTo>
                    <a:pt x="7465" y="3603"/>
                  </a:lnTo>
                  <a:lnTo>
                    <a:pt x="7481" y="3592"/>
                  </a:lnTo>
                  <a:lnTo>
                    <a:pt x="7499" y="3583"/>
                  </a:lnTo>
                  <a:lnTo>
                    <a:pt x="7517" y="3577"/>
                  </a:lnTo>
                  <a:lnTo>
                    <a:pt x="7537" y="3573"/>
                  </a:lnTo>
                  <a:lnTo>
                    <a:pt x="7556" y="3572"/>
                  </a:lnTo>
                  <a:lnTo>
                    <a:pt x="7576" y="3573"/>
                  </a:lnTo>
                  <a:lnTo>
                    <a:pt x="7595" y="3577"/>
                  </a:lnTo>
                  <a:lnTo>
                    <a:pt x="7614" y="3584"/>
                  </a:lnTo>
                  <a:lnTo>
                    <a:pt x="7631" y="3592"/>
                  </a:lnTo>
                  <a:lnTo>
                    <a:pt x="7647" y="3603"/>
                  </a:lnTo>
                  <a:lnTo>
                    <a:pt x="7662" y="3616"/>
                  </a:lnTo>
                  <a:lnTo>
                    <a:pt x="7675" y="3631"/>
                  </a:lnTo>
                  <a:lnTo>
                    <a:pt x="7686" y="3647"/>
                  </a:lnTo>
                  <a:lnTo>
                    <a:pt x="7695" y="3665"/>
                  </a:lnTo>
                  <a:lnTo>
                    <a:pt x="7701" y="3683"/>
                  </a:lnTo>
                  <a:lnTo>
                    <a:pt x="7705" y="3703"/>
                  </a:lnTo>
                  <a:lnTo>
                    <a:pt x="7706" y="3722"/>
                  </a:lnTo>
                  <a:lnTo>
                    <a:pt x="7705" y="3742"/>
                  </a:lnTo>
                  <a:lnTo>
                    <a:pt x="7701" y="3761"/>
                  </a:lnTo>
                  <a:lnTo>
                    <a:pt x="7694" y="3780"/>
                  </a:lnTo>
                  <a:lnTo>
                    <a:pt x="7686" y="3797"/>
                  </a:lnTo>
                  <a:lnTo>
                    <a:pt x="7675" y="3813"/>
                  </a:lnTo>
                  <a:lnTo>
                    <a:pt x="7592" y="3921"/>
                  </a:lnTo>
                  <a:lnTo>
                    <a:pt x="7584" y="3931"/>
                  </a:lnTo>
                  <a:lnTo>
                    <a:pt x="7501" y="4022"/>
                  </a:lnTo>
                  <a:lnTo>
                    <a:pt x="7490" y="4033"/>
                  </a:lnTo>
                  <a:lnTo>
                    <a:pt x="7407" y="4107"/>
                  </a:lnTo>
                  <a:lnTo>
                    <a:pt x="7393" y="4119"/>
                  </a:lnTo>
                  <a:lnTo>
                    <a:pt x="7310" y="4177"/>
                  </a:lnTo>
                  <a:lnTo>
                    <a:pt x="7291" y="4188"/>
                  </a:lnTo>
                  <a:lnTo>
                    <a:pt x="7208" y="4229"/>
                  </a:lnTo>
                  <a:lnTo>
                    <a:pt x="7184" y="4239"/>
                  </a:lnTo>
                  <a:lnTo>
                    <a:pt x="7101" y="4264"/>
                  </a:lnTo>
                  <a:lnTo>
                    <a:pt x="7073" y="4269"/>
                  </a:lnTo>
                  <a:lnTo>
                    <a:pt x="6990" y="4278"/>
                  </a:lnTo>
                  <a:lnTo>
                    <a:pt x="6975" y="4278"/>
                  </a:lnTo>
                  <a:lnTo>
                    <a:pt x="6960" y="4278"/>
                  </a:lnTo>
                  <a:lnTo>
                    <a:pt x="6877" y="4269"/>
                  </a:lnTo>
                  <a:lnTo>
                    <a:pt x="6849" y="4264"/>
                  </a:lnTo>
                  <a:lnTo>
                    <a:pt x="6766" y="4239"/>
                  </a:lnTo>
                  <a:lnTo>
                    <a:pt x="6742" y="4229"/>
                  </a:lnTo>
                  <a:lnTo>
                    <a:pt x="6659" y="4188"/>
                  </a:lnTo>
                  <a:lnTo>
                    <a:pt x="6640" y="4177"/>
                  </a:lnTo>
                  <a:lnTo>
                    <a:pt x="6557" y="4119"/>
                  </a:lnTo>
                  <a:lnTo>
                    <a:pt x="6543" y="4107"/>
                  </a:lnTo>
                  <a:lnTo>
                    <a:pt x="6460" y="4033"/>
                  </a:lnTo>
                  <a:lnTo>
                    <a:pt x="6449" y="4022"/>
                  </a:lnTo>
                  <a:lnTo>
                    <a:pt x="6394" y="3962"/>
                  </a:lnTo>
                  <a:lnTo>
                    <a:pt x="6339" y="4022"/>
                  </a:lnTo>
                  <a:lnTo>
                    <a:pt x="6328" y="4033"/>
                  </a:lnTo>
                  <a:lnTo>
                    <a:pt x="6245" y="4107"/>
                  </a:lnTo>
                  <a:lnTo>
                    <a:pt x="6231" y="4119"/>
                  </a:lnTo>
                  <a:lnTo>
                    <a:pt x="6148" y="4177"/>
                  </a:lnTo>
                  <a:lnTo>
                    <a:pt x="6129" y="4188"/>
                  </a:lnTo>
                  <a:lnTo>
                    <a:pt x="6046" y="4229"/>
                  </a:lnTo>
                  <a:lnTo>
                    <a:pt x="6022" y="4239"/>
                  </a:lnTo>
                  <a:lnTo>
                    <a:pt x="5939" y="4264"/>
                  </a:lnTo>
                  <a:lnTo>
                    <a:pt x="5911" y="4269"/>
                  </a:lnTo>
                  <a:lnTo>
                    <a:pt x="5828" y="4278"/>
                  </a:lnTo>
                  <a:lnTo>
                    <a:pt x="5813" y="4278"/>
                  </a:lnTo>
                  <a:lnTo>
                    <a:pt x="5798" y="4278"/>
                  </a:lnTo>
                  <a:lnTo>
                    <a:pt x="5715" y="4269"/>
                  </a:lnTo>
                  <a:lnTo>
                    <a:pt x="5687" y="4264"/>
                  </a:lnTo>
                  <a:lnTo>
                    <a:pt x="5604" y="4239"/>
                  </a:lnTo>
                  <a:lnTo>
                    <a:pt x="5580" y="4229"/>
                  </a:lnTo>
                  <a:lnTo>
                    <a:pt x="5497" y="4188"/>
                  </a:lnTo>
                  <a:lnTo>
                    <a:pt x="5478" y="4177"/>
                  </a:lnTo>
                  <a:lnTo>
                    <a:pt x="5395" y="4119"/>
                  </a:lnTo>
                  <a:lnTo>
                    <a:pt x="5381" y="4107"/>
                  </a:lnTo>
                  <a:lnTo>
                    <a:pt x="5298" y="4033"/>
                  </a:lnTo>
                  <a:lnTo>
                    <a:pt x="5287" y="4022"/>
                  </a:lnTo>
                  <a:lnTo>
                    <a:pt x="5232" y="3962"/>
                  </a:lnTo>
                  <a:lnTo>
                    <a:pt x="5177" y="4022"/>
                  </a:lnTo>
                  <a:lnTo>
                    <a:pt x="5166" y="4033"/>
                  </a:lnTo>
                  <a:lnTo>
                    <a:pt x="5083" y="4107"/>
                  </a:lnTo>
                  <a:lnTo>
                    <a:pt x="5069" y="4119"/>
                  </a:lnTo>
                  <a:lnTo>
                    <a:pt x="4986" y="4177"/>
                  </a:lnTo>
                  <a:lnTo>
                    <a:pt x="4967" y="4188"/>
                  </a:lnTo>
                  <a:lnTo>
                    <a:pt x="4884" y="4229"/>
                  </a:lnTo>
                  <a:lnTo>
                    <a:pt x="4860" y="4239"/>
                  </a:lnTo>
                  <a:lnTo>
                    <a:pt x="4777" y="4264"/>
                  </a:lnTo>
                  <a:lnTo>
                    <a:pt x="4749" y="4269"/>
                  </a:lnTo>
                  <a:lnTo>
                    <a:pt x="4666" y="4278"/>
                  </a:lnTo>
                  <a:lnTo>
                    <a:pt x="4651" y="4278"/>
                  </a:lnTo>
                  <a:lnTo>
                    <a:pt x="4636" y="4278"/>
                  </a:lnTo>
                  <a:lnTo>
                    <a:pt x="4553" y="4269"/>
                  </a:lnTo>
                  <a:lnTo>
                    <a:pt x="4525" y="4264"/>
                  </a:lnTo>
                  <a:lnTo>
                    <a:pt x="4442" y="4239"/>
                  </a:lnTo>
                  <a:lnTo>
                    <a:pt x="4418" y="4229"/>
                  </a:lnTo>
                  <a:lnTo>
                    <a:pt x="4335" y="4188"/>
                  </a:lnTo>
                  <a:lnTo>
                    <a:pt x="4316" y="4177"/>
                  </a:lnTo>
                  <a:lnTo>
                    <a:pt x="4234" y="4119"/>
                  </a:lnTo>
                  <a:lnTo>
                    <a:pt x="4219" y="4107"/>
                  </a:lnTo>
                  <a:lnTo>
                    <a:pt x="4136" y="4033"/>
                  </a:lnTo>
                  <a:lnTo>
                    <a:pt x="4126" y="4022"/>
                  </a:lnTo>
                  <a:lnTo>
                    <a:pt x="4071" y="3962"/>
                  </a:lnTo>
                  <a:lnTo>
                    <a:pt x="4016" y="4022"/>
                  </a:lnTo>
                  <a:lnTo>
                    <a:pt x="4005" y="4033"/>
                  </a:lnTo>
                  <a:lnTo>
                    <a:pt x="3922" y="4107"/>
                  </a:lnTo>
                  <a:lnTo>
                    <a:pt x="3908" y="4119"/>
                  </a:lnTo>
                  <a:lnTo>
                    <a:pt x="3825" y="4177"/>
                  </a:lnTo>
                  <a:lnTo>
                    <a:pt x="3806" y="4188"/>
                  </a:lnTo>
                  <a:lnTo>
                    <a:pt x="3723" y="4229"/>
                  </a:lnTo>
                  <a:lnTo>
                    <a:pt x="3699" y="4239"/>
                  </a:lnTo>
                  <a:lnTo>
                    <a:pt x="3616" y="4264"/>
                  </a:lnTo>
                  <a:lnTo>
                    <a:pt x="3588" y="4269"/>
                  </a:lnTo>
                  <a:lnTo>
                    <a:pt x="3505" y="4278"/>
                  </a:lnTo>
                  <a:lnTo>
                    <a:pt x="3490" y="4278"/>
                  </a:lnTo>
                  <a:lnTo>
                    <a:pt x="3475" y="4278"/>
                  </a:lnTo>
                  <a:lnTo>
                    <a:pt x="3392" y="4269"/>
                  </a:lnTo>
                  <a:lnTo>
                    <a:pt x="3364" y="4264"/>
                  </a:lnTo>
                  <a:lnTo>
                    <a:pt x="3281" y="4239"/>
                  </a:lnTo>
                  <a:lnTo>
                    <a:pt x="3257" y="4229"/>
                  </a:lnTo>
                  <a:lnTo>
                    <a:pt x="3174" y="4188"/>
                  </a:lnTo>
                  <a:lnTo>
                    <a:pt x="3155" y="4177"/>
                  </a:lnTo>
                  <a:lnTo>
                    <a:pt x="3072" y="4119"/>
                  </a:lnTo>
                  <a:lnTo>
                    <a:pt x="3058" y="4107"/>
                  </a:lnTo>
                  <a:lnTo>
                    <a:pt x="2975" y="4033"/>
                  </a:lnTo>
                  <a:lnTo>
                    <a:pt x="2964" y="4022"/>
                  </a:lnTo>
                  <a:lnTo>
                    <a:pt x="2909" y="3962"/>
                  </a:lnTo>
                  <a:lnTo>
                    <a:pt x="2854" y="4022"/>
                  </a:lnTo>
                  <a:lnTo>
                    <a:pt x="2843" y="4033"/>
                  </a:lnTo>
                  <a:lnTo>
                    <a:pt x="2760" y="4107"/>
                  </a:lnTo>
                  <a:lnTo>
                    <a:pt x="2746" y="4119"/>
                  </a:lnTo>
                  <a:lnTo>
                    <a:pt x="2663" y="4177"/>
                  </a:lnTo>
                  <a:lnTo>
                    <a:pt x="2644" y="4188"/>
                  </a:lnTo>
                  <a:lnTo>
                    <a:pt x="2561" y="4229"/>
                  </a:lnTo>
                  <a:lnTo>
                    <a:pt x="2537" y="4239"/>
                  </a:lnTo>
                  <a:lnTo>
                    <a:pt x="2454" y="4264"/>
                  </a:lnTo>
                  <a:lnTo>
                    <a:pt x="2426" y="4269"/>
                  </a:lnTo>
                  <a:lnTo>
                    <a:pt x="2343" y="4278"/>
                  </a:lnTo>
                  <a:lnTo>
                    <a:pt x="2328" y="4278"/>
                  </a:lnTo>
                  <a:lnTo>
                    <a:pt x="2313" y="4278"/>
                  </a:lnTo>
                  <a:lnTo>
                    <a:pt x="2230" y="4269"/>
                  </a:lnTo>
                  <a:lnTo>
                    <a:pt x="2202" y="4264"/>
                  </a:lnTo>
                  <a:lnTo>
                    <a:pt x="2119" y="4239"/>
                  </a:lnTo>
                  <a:lnTo>
                    <a:pt x="2095" y="4229"/>
                  </a:lnTo>
                  <a:lnTo>
                    <a:pt x="2012" y="4188"/>
                  </a:lnTo>
                  <a:lnTo>
                    <a:pt x="1993" y="4177"/>
                  </a:lnTo>
                  <a:lnTo>
                    <a:pt x="1910" y="4119"/>
                  </a:lnTo>
                  <a:lnTo>
                    <a:pt x="1896" y="4107"/>
                  </a:lnTo>
                  <a:lnTo>
                    <a:pt x="1813" y="4033"/>
                  </a:lnTo>
                  <a:lnTo>
                    <a:pt x="1802" y="4022"/>
                  </a:lnTo>
                  <a:lnTo>
                    <a:pt x="1719" y="3931"/>
                  </a:lnTo>
                  <a:close/>
                  <a:moveTo>
                    <a:pt x="2444" y="6394"/>
                  </a:moveTo>
                  <a:lnTo>
                    <a:pt x="2444" y="5116"/>
                  </a:lnTo>
                  <a:lnTo>
                    <a:pt x="3838" y="5116"/>
                  </a:lnTo>
                  <a:lnTo>
                    <a:pt x="3838" y="6394"/>
                  </a:lnTo>
                  <a:lnTo>
                    <a:pt x="2444" y="63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1683;p16">
              <a:extLst>
                <a:ext uri="{FF2B5EF4-FFF2-40B4-BE49-F238E27FC236}">
                  <a16:creationId xmlns:a16="http://schemas.microsoft.com/office/drawing/2014/main" id="{13CA9220-0A1C-447E-A808-9DA997DED174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8" y="3801"/>
                  </a:moveTo>
                  <a:lnTo>
                    <a:pt x="813" y="2407"/>
                  </a:lnTo>
                  <a:lnTo>
                    <a:pt x="804" y="2374"/>
                  </a:lnTo>
                  <a:lnTo>
                    <a:pt x="800" y="2341"/>
                  </a:lnTo>
                  <a:lnTo>
                    <a:pt x="801" y="2307"/>
                  </a:lnTo>
                  <a:lnTo>
                    <a:pt x="806" y="2274"/>
                  </a:lnTo>
                  <a:lnTo>
                    <a:pt x="816" y="2241"/>
                  </a:lnTo>
                  <a:lnTo>
                    <a:pt x="829" y="2211"/>
                  </a:lnTo>
                  <a:lnTo>
                    <a:pt x="847" y="2182"/>
                  </a:lnTo>
                  <a:lnTo>
                    <a:pt x="869" y="2156"/>
                  </a:lnTo>
                  <a:lnTo>
                    <a:pt x="894" y="2133"/>
                  </a:lnTo>
                  <a:lnTo>
                    <a:pt x="921" y="2114"/>
                  </a:lnTo>
                  <a:lnTo>
                    <a:pt x="951" y="2098"/>
                  </a:lnTo>
                  <a:lnTo>
                    <a:pt x="983" y="2087"/>
                  </a:lnTo>
                  <a:lnTo>
                    <a:pt x="1016" y="2080"/>
                  </a:lnTo>
                  <a:lnTo>
                    <a:pt x="1050" y="2078"/>
                  </a:lnTo>
                  <a:lnTo>
                    <a:pt x="8950" y="2078"/>
                  </a:lnTo>
                  <a:lnTo>
                    <a:pt x="8984" y="2080"/>
                  </a:lnTo>
                  <a:lnTo>
                    <a:pt x="9017" y="2087"/>
                  </a:lnTo>
                  <a:lnTo>
                    <a:pt x="9049" y="2098"/>
                  </a:lnTo>
                  <a:lnTo>
                    <a:pt x="9079" y="2114"/>
                  </a:lnTo>
                  <a:lnTo>
                    <a:pt x="9106" y="2133"/>
                  </a:lnTo>
                  <a:lnTo>
                    <a:pt x="9131" y="2156"/>
                  </a:lnTo>
                  <a:lnTo>
                    <a:pt x="9153" y="2182"/>
                  </a:lnTo>
                  <a:lnTo>
                    <a:pt x="9171" y="2211"/>
                  </a:lnTo>
                  <a:lnTo>
                    <a:pt x="9184" y="2241"/>
                  </a:lnTo>
                  <a:lnTo>
                    <a:pt x="9194" y="2274"/>
                  </a:lnTo>
                  <a:lnTo>
                    <a:pt x="9199" y="2307"/>
                  </a:lnTo>
                  <a:lnTo>
                    <a:pt x="9200" y="2341"/>
                  </a:lnTo>
                  <a:lnTo>
                    <a:pt x="9196" y="2374"/>
                  </a:lnTo>
                  <a:lnTo>
                    <a:pt x="9187" y="2407"/>
                  </a:lnTo>
                  <a:lnTo>
                    <a:pt x="8722" y="3801"/>
                  </a:lnTo>
                  <a:lnTo>
                    <a:pt x="8710" y="3830"/>
                  </a:lnTo>
                  <a:lnTo>
                    <a:pt x="8695" y="3857"/>
                  </a:lnTo>
                  <a:lnTo>
                    <a:pt x="8677" y="3882"/>
                  </a:lnTo>
                  <a:lnTo>
                    <a:pt x="8655" y="3905"/>
                  </a:lnTo>
                  <a:lnTo>
                    <a:pt x="8631" y="3925"/>
                  </a:lnTo>
                  <a:lnTo>
                    <a:pt x="8605" y="3941"/>
                  </a:lnTo>
                  <a:lnTo>
                    <a:pt x="8576" y="3955"/>
                  </a:lnTo>
                  <a:lnTo>
                    <a:pt x="8547" y="3964"/>
                  </a:lnTo>
                  <a:lnTo>
                    <a:pt x="8516" y="3970"/>
                  </a:lnTo>
                  <a:lnTo>
                    <a:pt x="8503" y="3971"/>
                  </a:lnTo>
                  <a:lnTo>
                    <a:pt x="8503" y="7672"/>
                  </a:lnTo>
                  <a:lnTo>
                    <a:pt x="8501" y="7705"/>
                  </a:lnTo>
                  <a:lnTo>
                    <a:pt x="8494" y="7737"/>
                  </a:lnTo>
                  <a:lnTo>
                    <a:pt x="8484" y="7768"/>
                  </a:lnTo>
                  <a:lnTo>
                    <a:pt x="8470" y="7797"/>
                  </a:lnTo>
                  <a:lnTo>
                    <a:pt x="8451" y="7824"/>
                  </a:lnTo>
                  <a:lnTo>
                    <a:pt x="8430" y="7849"/>
                  </a:lnTo>
                  <a:lnTo>
                    <a:pt x="8405" y="7870"/>
                  </a:lnTo>
                  <a:lnTo>
                    <a:pt x="8378" y="7889"/>
                  </a:lnTo>
                  <a:lnTo>
                    <a:pt x="8349" y="7903"/>
                  </a:lnTo>
                  <a:lnTo>
                    <a:pt x="8318" y="7913"/>
                  </a:lnTo>
                  <a:lnTo>
                    <a:pt x="8286" y="7920"/>
                  </a:lnTo>
                  <a:lnTo>
                    <a:pt x="8253" y="7922"/>
                  </a:lnTo>
                  <a:lnTo>
                    <a:pt x="5929" y="7922"/>
                  </a:lnTo>
                  <a:lnTo>
                    <a:pt x="4535" y="7922"/>
                  </a:lnTo>
                  <a:lnTo>
                    <a:pt x="1747" y="7922"/>
                  </a:lnTo>
                  <a:lnTo>
                    <a:pt x="1714" y="7920"/>
                  </a:lnTo>
                  <a:lnTo>
                    <a:pt x="1682" y="7913"/>
                  </a:lnTo>
                  <a:lnTo>
                    <a:pt x="1651" y="7903"/>
                  </a:lnTo>
                  <a:lnTo>
                    <a:pt x="1622" y="7889"/>
                  </a:lnTo>
                  <a:lnTo>
                    <a:pt x="1595" y="7870"/>
                  </a:lnTo>
                  <a:lnTo>
                    <a:pt x="1570" y="7849"/>
                  </a:lnTo>
                  <a:lnTo>
                    <a:pt x="1549" y="7824"/>
                  </a:lnTo>
                  <a:lnTo>
                    <a:pt x="1530" y="7797"/>
                  </a:lnTo>
                  <a:lnTo>
                    <a:pt x="1516" y="7768"/>
                  </a:lnTo>
                  <a:lnTo>
                    <a:pt x="1506" y="7737"/>
                  </a:lnTo>
                  <a:lnTo>
                    <a:pt x="1499" y="7705"/>
                  </a:lnTo>
                  <a:lnTo>
                    <a:pt x="1497" y="7672"/>
                  </a:lnTo>
                  <a:lnTo>
                    <a:pt x="1497" y="3971"/>
                  </a:lnTo>
                  <a:lnTo>
                    <a:pt x="1484" y="3970"/>
                  </a:lnTo>
                  <a:lnTo>
                    <a:pt x="1453" y="3964"/>
                  </a:lnTo>
                  <a:lnTo>
                    <a:pt x="1424" y="3955"/>
                  </a:lnTo>
                  <a:lnTo>
                    <a:pt x="1395" y="3941"/>
                  </a:lnTo>
                  <a:lnTo>
                    <a:pt x="1369" y="3925"/>
                  </a:lnTo>
                  <a:lnTo>
                    <a:pt x="1345" y="3905"/>
                  </a:lnTo>
                  <a:lnTo>
                    <a:pt x="1323" y="3882"/>
                  </a:lnTo>
                  <a:lnTo>
                    <a:pt x="1305" y="3857"/>
                  </a:lnTo>
                  <a:lnTo>
                    <a:pt x="1290" y="3830"/>
                  </a:lnTo>
                  <a:lnTo>
                    <a:pt x="1278" y="3801"/>
                  </a:lnTo>
                  <a:close/>
                  <a:moveTo>
                    <a:pt x="8603" y="2578"/>
                  </a:moveTo>
                  <a:lnTo>
                    <a:pt x="1397" y="2578"/>
                  </a:lnTo>
                  <a:lnTo>
                    <a:pt x="1695" y="3472"/>
                  </a:lnTo>
                  <a:lnTo>
                    <a:pt x="1747" y="3472"/>
                  </a:lnTo>
                  <a:lnTo>
                    <a:pt x="8253" y="3472"/>
                  </a:lnTo>
                  <a:lnTo>
                    <a:pt x="8305" y="3472"/>
                  </a:lnTo>
                  <a:lnTo>
                    <a:pt x="8603" y="2578"/>
                  </a:lnTo>
                  <a:close/>
                  <a:moveTo>
                    <a:pt x="8003" y="3972"/>
                  </a:moveTo>
                  <a:lnTo>
                    <a:pt x="1997" y="3972"/>
                  </a:lnTo>
                  <a:lnTo>
                    <a:pt x="1997" y="7422"/>
                  </a:lnTo>
                  <a:lnTo>
                    <a:pt x="4285" y="7422"/>
                  </a:lnTo>
                  <a:lnTo>
                    <a:pt x="4285" y="5581"/>
                  </a:lnTo>
                  <a:lnTo>
                    <a:pt x="4287" y="5548"/>
                  </a:lnTo>
                  <a:lnTo>
                    <a:pt x="4294" y="5516"/>
                  </a:lnTo>
                  <a:lnTo>
                    <a:pt x="4304" y="5485"/>
                  </a:lnTo>
                  <a:lnTo>
                    <a:pt x="4318" y="5456"/>
                  </a:lnTo>
                  <a:lnTo>
                    <a:pt x="4337" y="5429"/>
                  </a:lnTo>
                  <a:lnTo>
                    <a:pt x="4358" y="5404"/>
                  </a:lnTo>
                  <a:lnTo>
                    <a:pt x="4383" y="5383"/>
                  </a:lnTo>
                  <a:lnTo>
                    <a:pt x="4410" y="5364"/>
                  </a:lnTo>
                  <a:lnTo>
                    <a:pt x="4439" y="5350"/>
                  </a:lnTo>
                  <a:lnTo>
                    <a:pt x="4470" y="5340"/>
                  </a:lnTo>
                  <a:lnTo>
                    <a:pt x="4502" y="5333"/>
                  </a:lnTo>
                  <a:lnTo>
                    <a:pt x="4535" y="5331"/>
                  </a:lnTo>
                  <a:lnTo>
                    <a:pt x="5929" y="5331"/>
                  </a:lnTo>
                  <a:lnTo>
                    <a:pt x="5962" y="5333"/>
                  </a:lnTo>
                  <a:lnTo>
                    <a:pt x="5994" y="5340"/>
                  </a:lnTo>
                  <a:lnTo>
                    <a:pt x="6025" y="5350"/>
                  </a:lnTo>
                  <a:lnTo>
                    <a:pt x="6054" y="5364"/>
                  </a:lnTo>
                  <a:lnTo>
                    <a:pt x="6081" y="5383"/>
                  </a:lnTo>
                  <a:lnTo>
                    <a:pt x="6106" y="5404"/>
                  </a:lnTo>
                  <a:lnTo>
                    <a:pt x="6127" y="5429"/>
                  </a:lnTo>
                  <a:lnTo>
                    <a:pt x="6146" y="5456"/>
                  </a:lnTo>
                  <a:lnTo>
                    <a:pt x="6160" y="5485"/>
                  </a:lnTo>
                  <a:lnTo>
                    <a:pt x="6170" y="5516"/>
                  </a:lnTo>
                  <a:lnTo>
                    <a:pt x="6177" y="5548"/>
                  </a:lnTo>
                  <a:lnTo>
                    <a:pt x="6179" y="5581"/>
                  </a:lnTo>
                  <a:lnTo>
                    <a:pt x="6179" y="7422"/>
                  </a:lnTo>
                  <a:lnTo>
                    <a:pt x="8003" y="7422"/>
                  </a:lnTo>
                  <a:lnTo>
                    <a:pt x="8003" y="3972"/>
                  </a:lnTo>
                  <a:close/>
                  <a:moveTo>
                    <a:pt x="4785" y="5831"/>
                  </a:moveTo>
                  <a:lnTo>
                    <a:pt x="4785" y="7422"/>
                  </a:lnTo>
                  <a:lnTo>
                    <a:pt x="5679" y="7422"/>
                  </a:lnTo>
                  <a:lnTo>
                    <a:pt x="5679" y="5831"/>
                  </a:lnTo>
                  <a:lnTo>
                    <a:pt x="4785" y="58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1684;p16">
            <a:extLst>
              <a:ext uri="{FF2B5EF4-FFF2-40B4-BE49-F238E27FC236}">
                <a16:creationId xmlns:a16="http://schemas.microsoft.com/office/drawing/2014/main" id="{FA27C7B4-05C1-4650-AFCE-D4B3646EC91C}"/>
              </a:ext>
            </a:extLst>
          </p:cNvPr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  <a:solidFill>
            <a:schemeClr val="bg1"/>
          </a:solidFill>
        </p:grpSpPr>
        <p:sp>
          <p:nvSpPr>
            <p:cNvPr id="205" name="Google Shape;1685;p16">
              <a:extLst>
                <a:ext uri="{FF2B5EF4-FFF2-40B4-BE49-F238E27FC236}">
                  <a16:creationId xmlns:a16="http://schemas.microsoft.com/office/drawing/2014/main" id="{14074559-7615-42B2-A7C4-61EE6AFBEAE4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19" y="4259"/>
                  </a:moveTo>
                  <a:lnTo>
                    <a:pt x="6481" y="4259"/>
                  </a:lnTo>
                  <a:lnTo>
                    <a:pt x="6481" y="5247"/>
                  </a:lnTo>
                  <a:lnTo>
                    <a:pt x="3519" y="5247"/>
                  </a:lnTo>
                  <a:lnTo>
                    <a:pt x="3519" y="42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1686;p16">
              <a:extLst>
                <a:ext uri="{FF2B5EF4-FFF2-40B4-BE49-F238E27FC236}">
                  <a16:creationId xmlns:a16="http://schemas.microsoft.com/office/drawing/2014/main" id="{5147BA78-272A-4DD6-A1D7-6D30F97C3335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242"/>
                  </a:moveTo>
                  <a:lnTo>
                    <a:pt x="800" y="8209"/>
                  </a:lnTo>
                  <a:lnTo>
                    <a:pt x="800" y="3766"/>
                  </a:lnTo>
                  <a:lnTo>
                    <a:pt x="802" y="3732"/>
                  </a:lnTo>
                  <a:lnTo>
                    <a:pt x="810" y="3698"/>
                  </a:lnTo>
                  <a:lnTo>
                    <a:pt x="821" y="3665"/>
                  </a:lnTo>
                  <a:lnTo>
                    <a:pt x="837" y="3635"/>
                  </a:lnTo>
                  <a:lnTo>
                    <a:pt x="858" y="3606"/>
                  </a:lnTo>
                  <a:lnTo>
                    <a:pt x="881" y="3581"/>
                  </a:lnTo>
                  <a:lnTo>
                    <a:pt x="908" y="3560"/>
                  </a:lnTo>
                  <a:lnTo>
                    <a:pt x="938" y="3542"/>
                  </a:lnTo>
                  <a:lnTo>
                    <a:pt x="4888" y="1567"/>
                  </a:lnTo>
                  <a:lnTo>
                    <a:pt x="4919" y="1555"/>
                  </a:lnTo>
                  <a:lnTo>
                    <a:pt x="4951" y="1546"/>
                  </a:lnTo>
                  <a:lnTo>
                    <a:pt x="4983" y="1542"/>
                  </a:lnTo>
                  <a:lnTo>
                    <a:pt x="5017" y="1542"/>
                  </a:lnTo>
                  <a:lnTo>
                    <a:pt x="5049" y="1546"/>
                  </a:lnTo>
                  <a:lnTo>
                    <a:pt x="5081" y="1555"/>
                  </a:lnTo>
                  <a:lnTo>
                    <a:pt x="5112" y="1567"/>
                  </a:lnTo>
                  <a:lnTo>
                    <a:pt x="9062" y="3542"/>
                  </a:lnTo>
                  <a:lnTo>
                    <a:pt x="9092" y="3560"/>
                  </a:lnTo>
                  <a:lnTo>
                    <a:pt x="9119" y="3581"/>
                  </a:lnTo>
                  <a:lnTo>
                    <a:pt x="9142" y="3606"/>
                  </a:lnTo>
                  <a:lnTo>
                    <a:pt x="9163" y="3635"/>
                  </a:lnTo>
                  <a:lnTo>
                    <a:pt x="9179" y="3665"/>
                  </a:lnTo>
                  <a:lnTo>
                    <a:pt x="9190" y="3698"/>
                  </a:lnTo>
                  <a:lnTo>
                    <a:pt x="9198" y="3732"/>
                  </a:lnTo>
                  <a:lnTo>
                    <a:pt x="9200" y="376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6481" y="8459"/>
                  </a:lnTo>
                  <a:lnTo>
                    <a:pt x="3519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close/>
                  <a:moveTo>
                    <a:pt x="8700" y="3921"/>
                  </a:moveTo>
                  <a:lnTo>
                    <a:pt x="5000" y="2071"/>
                  </a:lnTo>
                  <a:lnTo>
                    <a:pt x="1300" y="3921"/>
                  </a:lnTo>
                  <a:lnTo>
                    <a:pt x="1300" y="7959"/>
                  </a:lnTo>
                  <a:lnTo>
                    <a:pt x="3269" y="7959"/>
                  </a:lnTo>
                  <a:lnTo>
                    <a:pt x="3269" y="5247"/>
                  </a:lnTo>
                  <a:lnTo>
                    <a:pt x="3271" y="5214"/>
                  </a:lnTo>
                  <a:lnTo>
                    <a:pt x="3278" y="5182"/>
                  </a:lnTo>
                  <a:lnTo>
                    <a:pt x="3288" y="5151"/>
                  </a:lnTo>
                  <a:lnTo>
                    <a:pt x="3302" y="5122"/>
                  </a:lnTo>
                  <a:lnTo>
                    <a:pt x="3321" y="5095"/>
                  </a:lnTo>
                  <a:lnTo>
                    <a:pt x="3342" y="5070"/>
                  </a:lnTo>
                  <a:lnTo>
                    <a:pt x="3367" y="5049"/>
                  </a:lnTo>
                  <a:lnTo>
                    <a:pt x="3394" y="5030"/>
                  </a:lnTo>
                  <a:lnTo>
                    <a:pt x="3423" y="5016"/>
                  </a:lnTo>
                  <a:lnTo>
                    <a:pt x="3454" y="5006"/>
                  </a:lnTo>
                  <a:lnTo>
                    <a:pt x="3486" y="4999"/>
                  </a:lnTo>
                  <a:lnTo>
                    <a:pt x="3519" y="4997"/>
                  </a:lnTo>
                  <a:lnTo>
                    <a:pt x="6481" y="4997"/>
                  </a:lnTo>
                  <a:lnTo>
                    <a:pt x="6514" y="4999"/>
                  </a:lnTo>
                  <a:lnTo>
                    <a:pt x="6546" y="5006"/>
                  </a:lnTo>
                  <a:lnTo>
                    <a:pt x="6577" y="5016"/>
                  </a:lnTo>
                  <a:lnTo>
                    <a:pt x="6606" y="5030"/>
                  </a:lnTo>
                  <a:lnTo>
                    <a:pt x="6633" y="5049"/>
                  </a:lnTo>
                  <a:lnTo>
                    <a:pt x="6658" y="5070"/>
                  </a:lnTo>
                  <a:lnTo>
                    <a:pt x="6679" y="5095"/>
                  </a:lnTo>
                  <a:lnTo>
                    <a:pt x="6698" y="5122"/>
                  </a:lnTo>
                  <a:lnTo>
                    <a:pt x="6712" y="5151"/>
                  </a:lnTo>
                  <a:lnTo>
                    <a:pt x="6722" y="5182"/>
                  </a:lnTo>
                  <a:lnTo>
                    <a:pt x="6729" y="5214"/>
                  </a:lnTo>
                  <a:lnTo>
                    <a:pt x="6731" y="5247"/>
                  </a:lnTo>
                  <a:lnTo>
                    <a:pt x="6731" y="7959"/>
                  </a:lnTo>
                  <a:lnTo>
                    <a:pt x="8700" y="7959"/>
                  </a:lnTo>
                  <a:lnTo>
                    <a:pt x="8700" y="3921"/>
                  </a:lnTo>
                  <a:close/>
                  <a:moveTo>
                    <a:pt x="3769" y="6084"/>
                  </a:moveTo>
                  <a:lnTo>
                    <a:pt x="6231" y="6084"/>
                  </a:lnTo>
                  <a:lnTo>
                    <a:pt x="6231" y="5497"/>
                  </a:lnTo>
                  <a:lnTo>
                    <a:pt x="3769" y="5497"/>
                  </a:lnTo>
                  <a:lnTo>
                    <a:pt x="3769" y="6084"/>
                  </a:lnTo>
                  <a:close/>
                  <a:moveTo>
                    <a:pt x="3769" y="7959"/>
                  </a:moveTo>
                  <a:lnTo>
                    <a:pt x="6231" y="7959"/>
                  </a:lnTo>
                  <a:lnTo>
                    <a:pt x="6231" y="7372"/>
                  </a:lnTo>
                  <a:lnTo>
                    <a:pt x="3769" y="7372"/>
                  </a:lnTo>
                  <a:lnTo>
                    <a:pt x="3769" y="7959"/>
                  </a:lnTo>
                  <a:close/>
                  <a:moveTo>
                    <a:pt x="6231" y="6384"/>
                  </a:moveTo>
                  <a:lnTo>
                    <a:pt x="3769" y="6384"/>
                  </a:lnTo>
                  <a:lnTo>
                    <a:pt x="3769" y="7072"/>
                  </a:lnTo>
                  <a:lnTo>
                    <a:pt x="6231" y="7072"/>
                  </a:lnTo>
                  <a:lnTo>
                    <a:pt x="6231" y="63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1687;p16">
            <a:extLst>
              <a:ext uri="{FF2B5EF4-FFF2-40B4-BE49-F238E27FC236}">
                <a16:creationId xmlns:a16="http://schemas.microsoft.com/office/drawing/2014/main" id="{C239F228-E69D-4C72-A1B1-194009C1B547}"/>
              </a:ext>
            </a:extLst>
          </p:cNvPr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  <a:solidFill>
            <a:schemeClr val="bg1"/>
          </a:solidFill>
        </p:grpSpPr>
        <p:sp>
          <p:nvSpPr>
            <p:cNvPr id="208" name="Google Shape;1688;p16">
              <a:extLst>
                <a:ext uri="{FF2B5EF4-FFF2-40B4-BE49-F238E27FC236}">
                  <a16:creationId xmlns:a16="http://schemas.microsoft.com/office/drawing/2014/main" id="{3B8FCAB2-47CF-43E7-B6DB-A491EE0A9965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422" y="3175"/>
                  </a:lnTo>
                  <a:lnTo>
                    <a:pt x="5000" y="5000"/>
                  </a:lnTo>
                  <a:lnTo>
                    <a:pt x="1578" y="3175"/>
                  </a:lnTo>
                  <a:lnTo>
                    <a:pt x="500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1689;p16">
              <a:extLst>
                <a:ext uri="{FF2B5EF4-FFF2-40B4-BE49-F238E27FC236}">
                  <a16:creationId xmlns:a16="http://schemas.microsoft.com/office/drawing/2014/main" id="{DBCFA4B6-C0DB-409C-A3C2-FD9A0E4F49A9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53" y="2959"/>
                  </a:moveTo>
                  <a:lnTo>
                    <a:pt x="1460" y="2954"/>
                  </a:lnTo>
                  <a:lnTo>
                    <a:pt x="4882" y="1129"/>
                  </a:lnTo>
                  <a:lnTo>
                    <a:pt x="4914" y="1115"/>
                  </a:lnTo>
                  <a:lnTo>
                    <a:pt x="4948" y="1105"/>
                  </a:lnTo>
                  <a:lnTo>
                    <a:pt x="4983" y="1101"/>
                  </a:lnTo>
                  <a:lnTo>
                    <a:pt x="5017" y="1101"/>
                  </a:lnTo>
                  <a:lnTo>
                    <a:pt x="5052" y="1105"/>
                  </a:lnTo>
                  <a:lnTo>
                    <a:pt x="5086" y="1115"/>
                  </a:lnTo>
                  <a:lnTo>
                    <a:pt x="5118" y="1129"/>
                  </a:lnTo>
                  <a:lnTo>
                    <a:pt x="8540" y="2954"/>
                  </a:lnTo>
                  <a:lnTo>
                    <a:pt x="8547" y="2959"/>
                  </a:lnTo>
                  <a:lnTo>
                    <a:pt x="8554" y="2963"/>
                  </a:lnTo>
                  <a:lnTo>
                    <a:pt x="8560" y="2967"/>
                  </a:lnTo>
                  <a:lnTo>
                    <a:pt x="8567" y="2971"/>
                  </a:lnTo>
                  <a:lnTo>
                    <a:pt x="8567" y="2972"/>
                  </a:lnTo>
                  <a:lnTo>
                    <a:pt x="8568" y="2972"/>
                  </a:lnTo>
                  <a:lnTo>
                    <a:pt x="8574" y="2977"/>
                  </a:lnTo>
                  <a:lnTo>
                    <a:pt x="8581" y="2982"/>
                  </a:lnTo>
                  <a:lnTo>
                    <a:pt x="8586" y="2987"/>
                  </a:lnTo>
                  <a:lnTo>
                    <a:pt x="8591" y="2991"/>
                  </a:lnTo>
                  <a:lnTo>
                    <a:pt x="8593" y="2993"/>
                  </a:lnTo>
                  <a:lnTo>
                    <a:pt x="8594" y="2994"/>
                  </a:lnTo>
                  <a:lnTo>
                    <a:pt x="8599" y="2999"/>
                  </a:lnTo>
                  <a:lnTo>
                    <a:pt x="8605" y="3004"/>
                  </a:lnTo>
                  <a:lnTo>
                    <a:pt x="8609" y="3009"/>
                  </a:lnTo>
                  <a:lnTo>
                    <a:pt x="8613" y="3014"/>
                  </a:lnTo>
                  <a:lnTo>
                    <a:pt x="8615" y="3017"/>
                  </a:lnTo>
                  <a:lnTo>
                    <a:pt x="8617" y="3019"/>
                  </a:lnTo>
                  <a:lnTo>
                    <a:pt x="8621" y="3024"/>
                  </a:lnTo>
                  <a:lnTo>
                    <a:pt x="8625" y="3030"/>
                  </a:lnTo>
                  <a:lnTo>
                    <a:pt x="8628" y="3035"/>
                  </a:lnTo>
                  <a:lnTo>
                    <a:pt x="8632" y="3040"/>
                  </a:lnTo>
                  <a:lnTo>
                    <a:pt x="8634" y="3043"/>
                  </a:lnTo>
                  <a:lnTo>
                    <a:pt x="8636" y="3046"/>
                  </a:lnTo>
                  <a:lnTo>
                    <a:pt x="8639" y="3052"/>
                  </a:lnTo>
                  <a:lnTo>
                    <a:pt x="8643" y="3057"/>
                  </a:lnTo>
                  <a:lnTo>
                    <a:pt x="8645" y="3062"/>
                  </a:lnTo>
                  <a:lnTo>
                    <a:pt x="8648" y="3067"/>
                  </a:lnTo>
                  <a:lnTo>
                    <a:pt x="8650" y="3072"/>
                  </a:lnTo>
                  <a:lnTo>
                    <a:pt x="8652" y="3076"/>
                  </a:lnTo>
                  <a:lnTo>
                    <a:pt x="8654" y="3082"/>
                  </a:lnTo>
                  <a:lnTo>
                    <a:pt x="8656" y="3087"/>
                  </a:lnTo>
                  <a:lnTo>
                    <a:pt x="8658" y="3092"/>
                  </a:lnTo>
                  <a:lnTo>
                    <a:pt x="8659" y="3097"/>
                  </a:lnTo>
                  <a:lnTo>
                    <a:pt x="8661" y="3103"/>
                  </a:lnTo>
                  <a:lnTo>
                    <a:pt x="8663" y="3108"/>
                  </a:lnTo>
                  <a:lnTo>
                    <a:pt x="8664" y="3113"/>
                  </a:lnTo>
                  <a:lnTo>
                    <a:pt x="8666" y="3118"/>
                  </a:lnTo>
                  <a:lnTo>
                    <a:pt x="8666" y="3123"/>
                  </a:lnTo>
                  <a:lnTo>
                    <a:pt x="8667" y="3128"/>
                  </a:lnTo>
                  <a:lnTo>
                    <a:pt x="8668" y="3135"/>
                  </a:lnTo>
                  <a:lnTo>
                    <a:pt x="8670" y="3141"/>
                  </a:lnTo>
                  <a:lnTo>
                    <a:pt x="8670" y="3146"/>
                  </a:lnTo>
                  <a:lnTo>
                    <a:pt x="8671" y="3151"/>
                  </a:lnTo>
                  <a:lnTo>
                    <a:pt x="8671" y="3155"/>
                  </a:lnTo>
                  <a:lnTo>
                    <a:pt x="8671" y="3159"/>
                  </a:lnTo>
                  <a:lnTo>
                    <a:pt x="8671" y="3168"/>
                  </a:lnTo>
                  <a:lnTo>
                    <a:pt x="8672" y="3175"/>
                  </a:lnTo>
                  <a:lnTo>
                    <a:pt x="8672" y="6825"/>
                  </a:lnTo>
                  <a:lnTo>
                    <a:pt x="8670" y="6859"/>
                  </a:lnTo>
                  <a:lnTo>
                    <a:pt x="8663" y="6892"/>
                  </a:lnTo>
                  <a:lnTo>
                    <a:pt x="8652" y="6924"/>
                  </a:lnTo>
                  <a:lnTo>
                    <a:pt x="8636" y="6954"/>
                  </a:lnTo>
                  <a:lnTo>
                    <a:pt x="8617" y="6981"/>
                  </a:lnTo>
                  <a:lnTo>
                    <a:pt x="8594" y="7006"/>
                  </a:lnTo>
                  <a:lnTo>
                    <a:pt x="8568" y="7028"/>
                  </a:lnTo>
                  <a:lnTo>
                    <a:pt x="8540" y="7046"/>
                  </a:lnTo>
                  <a:lnTo>
                    <a:pt x="5118" y="8871"/>
                  </a:lnTo>
                  <a:lnTo>
                    <a:pt x="5108" y="8875"/>
                  </a:lnTo>
                  <a:lnTo>
                    <a:pt x="5096" y="8881"/>
                  </a:lnTo>
                  <a:lnTo>
                    <a:pt x="5090" y="8883"/>
                  </a:lnTo>
                  <a:lnTo>
                    <a:pt x="5086" y="8885"/>
                  </a:lnTo>
                  <a:lnTo>
                    <a:pt x="5076" y="8888"/>
                  </a:lnTo>
                  <a:lnTo>
                    <a:pt x="5065" y="8891"/>
                  </a:lnTo>
                  <a:lnTo>
                    <a:pt x="5058" y="8893"/>
                  </a:lnTo>
                  <a:lnTo>
                    <a:pt x="5052" y="8895"/>
                  </a:lnTo>
                  <a:lnTo>
                    <a:pt x="5043" y="8896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7" y="8899"/>
                  </a:lnTo>
                  <a:lnTo>
                    <a:pt x="5009" y="8899"/>
                  </a:lnTo>
                  <a:lnTo>
                    <a:pt x="5000" y="8900"/>
                  </a:lnTo>
                  <a:lnTo>
                    <a:pt x="4991" y="8899"/>
                  </a:lnTo>
                  <a:lnTo>
                    <a:pt x="4983" y="8899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57" y="8896"/>
                  </a:lnTo>
                  <a:lnTo>
                    <a:pt x="4948" y="8895"/>
                  </a:lnTo>
                  <a:lnTo>
                    <a:pt x="4942" y="8893"/>
                  </a:lnTo>
                  <a:lnTo>
                    <a:pt x="4935" y="8891"/>
                  </a:lnTo>
                  <a:lnTo>
                    <a:pt x="4924" y="8888"/>
                  </a:lnTo>
                  <a:lnTo>
                    <a:pt x="4914" y="8885"/>
                  </a:lnTo>
                  <a:lnTo>
                    <a:pt x="4910" y="8883"/>
                  </a:lnTo>
                  <a:lnTo>
                    <a:pt x="4904" y="8881"/>
                  </a:lnTo>
                  <a:lnTo>
                    <a:pt x="4892" y="8875"/>
                  </a:lnTo>
                  <a:lnTo>
                    <a:pt x="4882" y="8871"/>
                  </a:lnTo>
                  <a:lnTo>
                    <a:pt x="1460" y="7046"/>
                  </a:lnTo>
                  <a:lnTo>
                    <a:pt x="1432" y="7028"/>
                  </a:lnTo>
                  <a:lnTo>
                    <a:pt x="1406" y="7006"/>
                  </a:lnTo>
                  <a:lnTo>
                    <a:pt x="1383" y="6981"/>
                  </a:lnTo>
                  <a:lnTo>
                    <a:pt x="1364" y="6954"/>
                  </a:lnTo>
                  <a:lnTo>
                    <a:pt x="1348" y="6924"/>
                  </a:lnTo>
                  <a:lnTo>
                    <a:pt x="1337" y="6892"/>
                  </a:lnTo>
                  <a:lnTo>
                    <a:pt x="1330" y="6859"/>
                  </a:lnTo>
                  <a:lnTo>
                    <a:pt x="1328" y="6825"/>
                  </a:lnTo>
                  <a:lnTo>
                    <a:pt x="1328" y="3175"/>
                  </a:lnTo>
                  <a:lnTo>
                    <a:pt x="1329" y="3168"/>
                  </a:lnTo>
                  <a:lnTo>
                    <a:pt x="1329" y="3159"/>
                  </a:lnTo>
                  <a:lnTo>
                    <a:pt x="1329" y="3155"/>
                  </a:lnTo>
                  <a:lnTo>
                    <a:pt x="1329" y="3151"/>
                  </a:lnTo>
                  <a:lnTo>
                    <a:pt x="1330" y="3146"/>
                  </a:lnTo>
                  <a:lnTo>
                    <a:pt x="1330" y="3141"/>
                  </a:lnTo>
                  <a:lnTo>
                    <a:pt x="1332" y="3135"/>
                  </a:lnTo>
                  <a:lnTo>
                    <a:pt x="1333" y="3128"/>
                  </a:lnTo>
                  <a:lnTo>
                    <a:pt x="1334" y="3123"/>
                  </a:lnTo>
                  <a:lnTo>
                    <a:pt x="1334" y="3118"/>
                  </a:lnTo>
                  <a:lnTo>
                    <a:pt x="1336" y="3113"/>
                  </a:lnTo>
                  <a:lnTo>
                    <a:pt x="1337" y="3108"/>
                  </a:lnTo>
                  <a:lnTo>
                    <a:pt x="1339" y="3103"/>
                  </a:lnTo>
                  <a:lnTo>
                    <a:pt x="1341" y="3097"/>
                  </a:lnTo>
                  <a:lnTo>
                    <a:pt x="1342" y="3092"/>
                  </a:lnTo>
                  <a:lnTo>
                    <a:pt x="1344" y="3087"/>
                  </a:lnTo>
                  <a:lnTo>
                    <a:pt x="1346" y="3082"/>
                  </a:lnTo>
                  <a:lnTo>
                    <a:pt x="1348" y="3076"/>
                  </a:lnTo>
                  <a:lnTo>
                    <a:pt x="1350" y="3072"/>
                  </a:lnTo>
                  <a:lnTo>
                    <a:pt x="1352" y="3067"/>
                  </a:lnTo>
                  <a:lnTo>
                    <a:pt x="1355" y="3062"/>
                  </a:lnTo>
                  <a:lnTo>
                    <a:pt x="1357" y="3057"/>
                  </a:lnTo>
                  <a:lnTo>
                    <a:pt x="1361" y="3052"/>
                  </a:lnTo>
                  <a:lnTo>
                    <a:pt x="1364" y="3046"/>
                  </a:lnTo>
                  <a:lnTo>
                    <a:pt x="1366" y="3043"/>
                  </a:lnTo>
                  <a:lnTo>
                    <a:pt x="1368" y="3040"/>
                  </a:lnTo>
                  <a:lnTo>
                    <a:pt x="1372" y="3035"/>
                  </a:lnTo>
                  <a:lnTo>
                    <a:pt x="1375" y="3030"/>
                  </a:lnTo>
                  <a:lnTo>
                    <a:pt x="1379" y="3024"/>
                  </a:lnTo>
                  <a:lnTo>
                    <a:pt x="1383" y="3019"/>
                  </a:lnTo>
                  <a:lnTo>
                    <a:pt x="1385" y="3017"/>
                  </a:lnTo>
                  <a:lnTo>
                    <a:pt x="1387" y="3014"/>
                  </a:lnTo>
                  <a:lnTo>
                    <a:pt x="1391" y="3009"/>
                  </a:lnTo>
                  <a:lnTo>
                    <a:pt x="1395" y="3004"/>
                  </a:lnTo>
                  <a:lnTo>
                    <a:pt x="1401" y="2999"/>
                  </a:lnTo>
                  <a:lnTo>
                    <a:pt x="1406" y="2994"/>
                  </a:lnTo>
                  <a:lnTo>
                    <a:pt x="1407" y="2993"/>
                  </a:lnTo>
                  <a:lnTo>
                    <a:pt x="1409" y="2991"/>
                  </a:lnTo>
                  <a:lnTo>
                    <a:pt x="1414" y="2987"/>
                  </a:lnTo>
                  <a:lnTo>
                    <a:pt x="1419" y="2982"/>
                  </a:lnTo>
                  <a:lnTo>
                    <a:pt x="1426" y="2977"/>
                  </a:lnTo>
                  <a:lnTo>
                    <a:pt x="1432" y="2972"/>
                  </a:lnTo>
                  <a:lnTo>
                    <a:pt x="1433" y="2972"/>
                  </a:lnTo>
                  <a:lnTo>
                    <a:pt x="1433" y="2971"/>
                  </a:lnTo>
                  <a:lnTo>
                    <a:pt x="1440" y="2967"/>
                  </a:lnTo>
                  <a:lnTo>
                    <a:pt x="1446" y="2963"/>
                  </a:lnTo>
                  <a:lnTo>
                    <a:pt x="1453" y="2959"/>
                  </a:lnTo>
                  <a:close/>
                  <a:moveTo>
                    <a:pt x="8172" y="3592"/>
                  </a:moveTo>
                  <a:lnTo>
                    <a:pt x="5250" y="5150"/>
                  </a:lnTo>
                  <a:lnTo>
                    <a:pt x="5250" y="8233"/>
                  </a:lnTo>
                  <a:lnTo>
                    <a:pt x="8172" y="6675"/>
                  </a:lnTo>
                  <a:lnTo>
                    <a:pt x="8172" y="3592"/>
                  </a:lnTo>
                  <a:close/>
                  <a:moveTo>
                    <a:pt x="5000" y="4717"/>
                  </a:moveTo>
                  <a:lnTo>
                    <a:pt x="7891" y="3175"/>
                  </a:lnTo>
                  <a:lnTo>
                    <a:pt x="5000" y="1633"/>
                  </a:lnTo>
                  <a:lnTo>
                    <a:pt x="2109" y="3175"/>
                  </a:lnTo>
                  <a:lnTo>
                    <a:pt x="5000" y="4717"/>
                  </a:lnTo>
                  <a:close/>
                  <a:moveTo>
                    <a:pt x="4750" y="5150"/>
                  </a:moveTo>
                  <a:lnTo>
                    <a:pt x="1828" y="3592"/>
                  </a:lnTo>
                  <a:lnTo>
                    <a:pt x="1828" y="6675"/>
                  </a:lnTo>
                  <a:lnTo>
                    <a:pt x="4750" y="8233"/>
                  </a:lnTo>
                  <a:lnTo>
                    <a:pt x="4750" y="5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1690;p16">
            <a:extLst>
              <a:ext uri="{FF2B5EF4-FFF2-40B4-BE49-F238E27FC236}">
                <a16:creationId xmlns:a16="http://schemas.microsoft.com/office/drawing/2014/main" id="{698C990B-3A90-49EB-9865-9353B83383A5}"/>
              </a:ext>
            </a:extLst>
          </p:cNvPr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  <a:solidFill>
            <a:schemeClr val="bg1"/>
          </a:solidFill>
        </p:grpSpPr>
        <p:sp>
          <p:nvSpPr>
            <p:cNvPr id="211" name="Google Shape;1691;p16">
              <a:extLst>
                <a:ext uri="{FF2B5EF4-FFF2-40B4-BE49-F238E27FC236}">
                  <a16:creationId xmlns:a16="http://schemas.microsoft.com/office/drawing/2014/main" id="{E6118EFC-089E-4946-A23D-C1DCE2A872FA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18" y="1715"/>
                  </a:moveTo>
                  <a:lnTo>
                    <a:pt x="6582" y="1715"/>
                  </a:lnTo>
                  <a:lnTo>
                    <a:pt x="6582" y="4878"/>
                  </a:lnTo>
                  <a:lnTo>
                    <a:pt x="3418" y="4878"/>
                  </a:lnTo>
                  <a:lnTo>
                    <a:pt x="3418" y="17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1692;p16">
              <a:extLst>
                <a:ext uri="{FF2B5EF4-FFF2-40B4-BE49-F238E27FC236}">
                  <a16:creationId xmlns:a16="http://schemas.microsoft.com/office/drawing/2014/main" id="{656B898D-E823-4704-8125-FF65B497AAFC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72"/>
                  </a:moveTo>
                  <a:lnTo>
                    <a:pt x="3168" y="4872"/>
                  </a:lnTo>
                  <a:lnTo>
                    <a:pt x="3168" y="1715"/>
                  </a:lnTo>
                  <a:lnTo>
                    <a:pt x="3170" y="1682"/>
                  </a:lnTo>
                  <a:lnTo>
                    <a:pt x="3177" y="1650"/>
                  </a:lnTo>
                  <a:lnTo>
                    <a:pt x="3187" y="1619"/>
                  </a:lnTo>
                  <a:lnTo>
                    <a:pt x="3201" y="1590"/>
                  </a:lnTo>
                  <a:lnTo>
                    <a:pt x="3220" y="1563"/>
                  </a:lnTo>
                  <a:lnTo>
                    <a:pt x="3241" y="1538"/>
                  </a:lnTo>
                  <a:lnTo>
                    <a:pt x="3266" y="1517"/>
                  </a:lnTo>
                  <a:lnTo>
                    <a:pt x="3293" y="1498"/>
                  </a:lnTo>
                  <a:lnTo>
                    <a:pt x="3322" y="1484"/>
                  </a:lnTo>
                  <a:lnTo>
                    <a:pt x="3353" y="1474"/>
                  </a:lnTo>
                  <a:lnTo>
                    <a:pt x="3385" y="1467"/>
                  </a:lnTo>
                  <a:lnTo>
                    <a:pt x="3418" y="1465"/>
                  </a:lnTo>
                  <a:lnTo>
                    <a:pt x="6582" y="1465"/>
                  </a:lnTo>
                  <a:lnTo>
                    <a:pt x="6615" y="1467"/>
                  </a:lnTo>
                  <a:lnTo>
                    <a:pt x="6647" y="1474"/>
                  </a:lnTo>
                  <a:lnTo>
                    <a:pt x="6678" y="1484"/>
                  </a:lnTo>
                  <a:lnTo>
                    <a:pt x="6707" y="1498"/>
                  </a:lnTo>
                  <a:lnTo>
                    <a:pt x="6734" y="1517"/>
                  </a:lnTo>
                  <a:lnTo>
                    <a:pt x="6759" y="1538"/>
                  </a:lnTo>
                  <a:lnTo>
                    <a:pt x="6780" y="1563"/>
                  </a:lnTo>
                  <a:lnTo>
                    <a:pt x="6799" y="1590"/>
                  </a:lnTo>
                  <a:lnTo>
                    <a:pt x="6813" y="1619"/>
                  </a:lnTo>
                  <a:lnTo>
                    <a:pt x="6823" y="1650"/>
                  </a:lnTo>
                  <a:lnTo>
                    <a:pt x="6830" y="1682"/>
                  </a:lnTo>
                  <a:lnTo>
                    <a:pt x="6832" y="1715"/>
                  </a:lnTo>
                  <a:lnTo>
                    <a:pt x="6832" y="4872"/>
                  </a:lnTo>
                  <a:lnTo>
                    <a:pt x="8650" y="4872"/>
                  </a:lnTo>
                  <a:lnTo>
                    <a:pt x="8683" y="4874"/>
                  </a:lnTo>
                  <a:lnTo>
                    <a:pt x="8715" y="4881"/>
                  </a:lnTo>
                  <a:lnTo>
                    <a:pt x="8746" y="4891"/>
                  </a:lnTo>
                  <a:lnTo>
                    <a:pt x="8775" y="4905"/>
                  </a:lnTo>
                  <a:lnTo>
                    <a:pt x="8802" y="4924"/>
                  </a:lnTo>
                  <a:lnTo>
                    <a:pt x="8827" y="4945"/>
                  </a:lnTo>
                  <a:lnTo>
                    <a:pt x="8848" y="4970"/>
                  </a:lnTo>
                  <a:lnTo>
                    <a:pt x="8867" y="4997"/>
                  </a:lnTo>
                  <a:lnTo>
                    <a:pt x="8881" y="5026"/>
                  </a:lnTo>
                  <a:lnTo>
                    <a:pt x="8891" y="5057"/>
                  </a:lnTo>
                  <a:lnTo>
                    <a:pt x="8898" y="5089"/>
                  </a:lnTo>
                  <a:lnTo>
                    <a:pt x="8900" y="5122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5487" y="8535"/>
                  </a:lnTo>
                  <a:lnTo>
                    <a:pt x="5454" y="8533"/>
                  </a:lnTo>
                  <a:lnTo>
                    <a:pt x="5422" y="8526"/>
                  </a:lnTo>
                  <a:lnTo>
                    <a:pt x="5391" y="8516"/>
                  </a:lnTo>
                  <a:lnTo>
                    <a:pt x="5362" y="8502"/>
                  </a:lnTo>
                  <a:lnTo>
                    <a:pt x="5335" y="8483"/>
                  </a:lnTo>
                  <a:lnTo>
                    <a:pt x="5310" y="8462"/>
                  </a:lnTo>
                  <a:lnTo>
                    <a:pt x="5289" y="8437"/>
                  </a:lnTo>
                  <a:lnTo>
                    <a:pt x="5270" y="8410"/>
                  </a:lnTo>
                  <a:lnTo>
                    <a:pt x="5256" y="8381"/>
                  </a:lnTo>
                  <a:lnTo>
                    <a:pt x="5246" y="8350"/>
                  </a:lnTo>
                  <a:lnTo>
                    <a:pt x="5239" y="8318"/>
                  </a:lnTo>
                  <a:lnTo>
                    <a:pt x="5237" y="8285"/>
                  </a:lnTo>
                  <a:lnTo>
                    <a:pt x="5237" y="5128"/>
                  </a:lnTo>
                  <a:lnTo>
                    <a:pt x="4763" y="5128"/>
                  </a:lnTo>
                  <a:lnTo>
                    <a:pt x="4763" y="8285"/>
                  </a:lnTo>
                  <a:lnTo>
                    <a:pt x="4761" y="8318"/>
                  </a:lnTo>
                  <a:lnTo>
                    <a:pt x="4754" y="8350"/>
                  </a:lnTo>
                  <a:lnTo>
                    <a:pt x="4744" y="8381"/>
                  </a:lnTo>
                  <a:lnTo>
                    <a:pt x="4730" y="8410"/>
                  </a:lnTo>
                  <a:lnTo>
                    <a:pt x="4711" y="8437"/>
                  </a:lnTo>
                  <a:lnTo>
                    <a:pt x="4690" y="8462"/>
                  </a:lnTo>
                  <a:lnTo>
                    <a:pt x="4665" y="8483"/>
                  </a:lnTo>
                  <a:lnTo>
                    <a:pt x="4638" y="8502"/>
                  </a:lnTo>
                  <a:lnTo>
                    <a:pt x="4609" y="8516"/>
                  </a:lnTo>
                  <a:lnTo>
                    <a:pt x="4578" y="8526"/>
                  </a:lnTo>
                  <a:lnTo>
                    <a:pt x="4546" y="8533"/>
                  </a:lnTo>
                  <a:lnTo>
                    <a:pt x="4513" y="8535"/>
                  </a:lnTo>
                  <a:lnTo>
                    <a:pt x="1350" y="8535"/>
                  </a:ln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5122"/>
                  </a:lnTo>
                  <a:lnTo>
                    <a:pt x="1102" y="5089"/>
                  </a:lnTo>
                  <a:lnTo>
                    <a:pt x="1109" y="5057"/>
                  </a:lnTo>
                  <a:lnTo>
                    <a:pt x="1119" y="5026"/>
                  </a:lnTo>
                  <a:lnTo>
                    <a:pt x="1133" y="4997"/>
                  </a:lnTo>
                  <a:lnTo>
                    <a:pt x="1152" y="4970"/>
                  </a:lnTo>
                  <a:lnTo>
                    <a:pt x="1173" y="4945"/>
                  </a:lnTo>
                  <a:lnTo>
                    <a:pt x="1198" y="4924"/>
                  </a:lnTo>
                  <a:lnTo>
                    <a:pt x="1225" y="4905"/>
                  </a:lnTo>
                  <a:lnTo>
                    <a:pt x="1254" y="4891"/>
                  </a:lnTo>
                  <a:lnTo>
                    <a:pt x="1285" y="4881"/>
                  </a:lnTo>
                  <a:lnTo>
                    <a:pt x="1317" y="4874"/>
                  </a:lnTo>
                  <a:lnTo>
                    <a:pt x="1350" y="4872"/>
                  </a:lnTo>
                  <a:close/>
                  <a:moveTo>
                    <a:pt x="8400" y="8035"/>
                  </a:moveTo>
                  <a:lnTo>
                    <a:pt x="8400" y="5372"/>
                  </a:lnTo>
                  <a:lnTo>
                    <a:pt x="7218" y="5372"/>
                  </a:lnTo>
                  <a:lnTo>
                    <a:pt x="7218" y="8035"/>
                  </a:lnTo>
                  <a:lnTo>
                    <a:pt x="8400" y="8035"/>
                  </a:lnTo>
                  <a:close/>
                  <a:moveTo>
                    <a:pt x="5737" y="5372"/>
                  </a:moveTo>
                  <a:lnTo>
                    <a:pt x="5737" y="8035"/>
                  </a:lnTo>
                  <a:lnTo>
                    <a:pt x="6918" y="8035"/>
                  </a:lnTo>
                  <a:lnTo>
                    <a:pt x="6918" y="5372"/>
                  </a:lnTo>
                  <a:lnTo>
                    <a:pt x="5737" y="5372"/>
                  </a:lnTo>
                  <a:close/>
                  <a:moveTo>
                    <a:pt x="6332" y="4628"/>
                  </a:moveTo>
                  <a:lnTo>
                    <a:pt x="6332" y="1965"/>
                  </a:lnTo>
                  <a:lnTo>
                    <a:pt x="5150" y="1965"/>
                  </a:lnTo>
                  <a:lnTo>
                    <a:pt x="5150" y="4628"/>
                  </a:lnTo>
                  <a:lnTo>
                    <a:pt x="6332" y="4628"/>
                  </a:lnTo>
                  <a:close/>
                  <a:moveTo>
                    <a:pt x="4850" y="4628"/>
                  </a:moveTo>
                  <a:lnTo>
                    <a:pt x="4850" y="1965"/>
                  </a:lnTo>
                  <a:lnTo>
                    <a:pt x="3668" y="1965"/>
                  </a:lnTo>
                  <a:lnTo>
                    <a:pt x="3668" y="4628"/>
                  </a:lnTo>
                  <a:lnTo>
                    <a:pt x="4850" y="4628"/>
                  </a:lnTo>
                  <a:close/>
                  <a:moveTo>
                    <a:pt x="3082" y="8035"/>
                  </a:moveTo>
                  <a:lnTo>
                    <a:pt x="4263" y="8035"/>
                  </a:lnTo>
                  <a:lnTo>
                    <a:pt x="4263" y="5372"/>
                  </a:lnTo>
                  <a:lnTo>
                    <a:pt x="3082" y="5372"/>
                  </a:lnTo>
                  <a:lnTo>
                    <a:pt x="3082" y="8035"/>
                  </a:lnTo>
                  <a:close/>
                  <a:moveTo>
                    <a:pt x="1600" y="8035"/>
                  </a:moveTo>
                  <a:lnTo>
                    <a:pt x="2782" y="8035"/>
                  </a:lnTo>
                  <a:lnTo>
                    <a:pt x="2782" y="5372"/>
                  </a:lnTo>
                  <a:lnTo>
                    <a:pt x="1600" y="5372"/>
                  </a:lnTo>
                  <a:lnTo>
                    <a:pt x="1600" y="80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1696;p16">
            <a:extLst>
              <a:ext uri="{FF2B5EF4-FFF2-40B4-BE49-F238E27FC236}">
                <a16:creationId xmlns:a16="http://schemas.microsoft.com/office/drawing/2014/main" id="{FC7F83F6-AF79-4FB9-8B30-1D30298168D6}"/>
              </a:ext>
            </a:extLst>
          </p:cNvPr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  <a:solidFill>
            <a:schemeClr val="bg1"/>
          </a:solidFill>
        </p:grpSpPr>
        <p:sp>
          <p:nvSpPr>
            <p:cNvPr id="214" name="Google Shape;1697;p16">
              <a:extLst>
                <a:ext uri="{FF2B5EF4-FFF2-40B4-BE49-F238E27FC236}">
                  <a16:creationId xmlns:a16="http://schemas.microsoft.com/office/drawing/2014/main" id="{D52A061D-FE2B-4155-AC26-AC6B6D48BA6E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18" y="3305"/>
                  </a:moveTo>
                  <a:lnTo>
                    <a:pt x="5782" y="3305"/>
                  </a:lnTo>
                  <a:lnTo>
                    <a:pt x="5782" y="8259"/>
                  </a:lnTo>
                  <a:lnTo>
                    <a:pt x="4218" y="8259"/>
                  </a:lnTo>
                  <a:lnTo>
                    <a:pt x="4218" y="33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1698;p16">
              <a:extLst>
                <a:ext uri="{FF2B5EF4-FFF2-40B4-BE49-F238E27FC236}">
                  <a16:creationId xmlns:a16="http://schemas.microsoft.com/office/drawing/2014/main" id="{1B3FE44D-9DB1-45F5-B90C-66F5A6CE25CC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3" y="2560"/>
                  </a:moveTo>
                  <a:lnTo>
                    <a:pt x="4708" y="2582"/>
                  </a:lnTo>
                  <a:lnTo>
                    <a:pt x="4948" y="2826"/>
                  </a:lnTo>
                  <a:lnTo>
                    <a:pt x="4969" y="2850"/>
                  </a:lnTo>
                  <a:lnTo>
                    <a:pt x="5000" y="2891"/>
                  </a:lnTo>
                  <a:lnTo>
                    <a:pt x="5031" y="2850"/>
                  </a:lnTo>
                  <a:lnTo>
                    <a:pt x="5052" y="2826"/>
                  </a:lnTo>
                  <a:lnTo>
                    <a:pt x="5292" y="2582"/>
                  </a:lnTo>
                  <a:lnTo>
                    <a:pt x="5317" y="2560"/>
                  </a:lnTo>
                  <a:lnTo>
                    <a:pt x="5559" y="2373"/>
                  </a:lnTo>
                  <a:lnTo>
                    <a:pt x="5589" y="2353"/>
                  </a:lnTo>
                  <a:lnTo>
                    <a:pt x="5826" y="2220"/>
                  </a:lnTo>
                  <a:lnTo>
                    <a:pt x="5863" y="2204"/>
                  </a:lnTo>
                  <a:lnTo>
                    <a:pt x="6088" y="2121"/>
                  </a:lnTo>
                  <a:lnTo>
                    <a:pt x="6132" y="2110"/>
                  </a:lnTo>
                  <a:lnTo>
                    <a:pt x="6339" y="2074"/>
                  </a:lnTo>
                  <a:lnTo>
                    <a:pt x="6365" y="2071"/>
                  </a:lnTo>
                  <a:lnTo>
                    <a:pt x="6392" y="2070"/>
                  </a:lnTo>
                  <a:lnTo>
                    <a:pt x="6574" y="2078"/>
                  </a:lnTo>
                  <a:lnTo>
                    <a:pt x="6607" y="2081"/>
                  </a:lnTo>
                  <a:lnTo>
                    <a:pt x="6639" y="2089"/>
                  </a:lnTo>
                  <a:lnTo>
                    <a:pt x="6790" y="2136"/>
                  </a:lnTo>
                  <a:lnTo>
                    <a:pt x="6816" y="2146"/>
                  </a:lnTo>
                  <a:lnTo>
                    <a:pt x="6841" y="2159"/>
                  </a:lnTo>
                  <a:lnTo>
                    <a:pt x="6865" y="2175"/>
                  </a:lnTo>
                  <a:lnTo>
                    <a:pt x="6976" y="2258"/>
                  </a:lnTo>
                  <a:lnTo>
                    <a:pt x="7002" y="2281"/>
                  </a:lnTo>
                  <a:lnTo>
                    <a:pt x="7025" y="2307"/>
                  </a:lnTo>
                  <a:lnTo>
                    <a:pt x="7044" y="2335"/>
                  </a:lnTo>
                  <a:lnTo>
                    <a:pt x="7110" y="2452"/>
                  </a:lnTo>
                  <a:lnTo>
                    <a:pt x="7125" y="2484"/>
                  </a:lnTo>
                  <a:lnTo>
                    <a:pt x="7136" y="2517"/>
                  </a:lnTo>
                  <a:lnTo>
                    <a:pt x="7141" y="2552"/>
                  </a:lnTo>
                  <a:lnTo>
                    <a:pt x="7155" y="2699"/>
                  </a:lnTo>
                  <a:lnTo>
                    <a:pt x="7156" y="2728"/>
                  </a:lnTo>
                  <a:lnTo>
                    <a:pt x="7154" y="2757"/>
                  </a:lnTo>
                  <a:lnTo>
                    <a:pt x="7148" y="2786"/>
                  </a:lnTo>
                  <a:lnTo>
                    <a:pt x="7102" y="2958"/>
                  </a:lnTo>
                  <a:lnTo>
                    <a:pt x="7092" y="2989"/>
                  </a:lnTo>
                  <a:lnTo>
                    <a:pt x="7078" y="3019"/>
                  </a:lnTo>
                  <a:lnTo>
                    <a:pt x="7057" y="3055"/>
                  </a:lnTo>
                  <a:lnTo>
                    <a:pt x="8259" y="3055"/>
                  </a:lnTo>
                  <a:lnTo>
                    <a:pt x="8264" y="3055"/>
                  </a:lnTo>
                  <a:lnTo>
                    <a:pt x="8278" y="3055"/>
                  </a:lnTo>
                  <a:lnTo>
                    <a:pt x="8288" y="3056"/>
                  </a:lnTo>
                  <a:lnTo>
                    <a:pt x="8302" y="3056"/>
                  </a:lnTo>
                  <a:lnTo>
                    <a:pt x="8312" y="3057"/>
                  </a:lnTo>
                  <a:lnTo>
                    <a:pt x="8326" y="3059"/>
                  </a:lnTo>
                  <a:lnTo>
                    <a:pt x="8336" y="3060"/>
                  </a:lnTo>
                  <a:lnTo>
                    <a:pt x="8350" y="3062"/>
                  </a:lnTo>
                  <a:lnTo>
                    <a:pt x="8360" y="3063"/>
                  </a:lnTo>
                  <a:lnTo>
                    <a:pt x="8374" y="3065"/>
                  </a:lnTo>
                  <a:lnTo>
                    <a:pt x="8383" y="3067"/>
                  </a:lnTo>
                  <a:lnTo>
                    <a:pt x="8398" y="3070"/>
                  </a:lnTo>
                  <a:lnTo>
                    <a:pt x="8407" y="3072"/>
                  </a:lnTo>
                  <a:lnTo>
                    <a:pt x="8421" y="3076"/>
                  </a:lnTo>
                  <a:lnTo>
                    <a:pt x="8430" y="3078"/>
                  </a:lnTo>
                  <a:lnTo>
                    <a:pt x="8444" y="3082"/>
                  </a:lnTo>
                  <a:lnTo>
                    <a:pt x="8453" y="3085"/>
                  </a:lnTo>
                  <a:lnTo>
                    <a:pt x="8467" y="3090"/>
                  </a:lnTo>
                  <a:lnTo>
                    <a:pt x="8476" y="3093"/>
                  </a:lnTo>
                  <a:lnTo>
                    <a:pt x="8490" y="3098"/>
                  </a:lnTo>
                  <a:lnTo>
                    <a:pt x="8499" y="3102"/>
                  </a:lnTo>
                  <a:lnTo>
                    <a:pt x="8512" y="3108"/>
                  </a:lnTo>
                  <a:lnTo>
                    <a:pt x="8521" y="3111"/>
                  </a:lnTo>
                  <a:lnTo>
                    <a:pt x="8534" y="3118"/>
                  </a:lnTo>
                  <a:lnTo>
                    <a:pt x="8543" y="3122"/>
                  </a:lnTo>
                  <a:lnTo>
                    <a:pt x="8556" y="3129"/>
                  </a:lnTo>
                  <a:lnTo>
                    <a:pt x="8565" y="3133"/>
                  </a:lnTo>
                  <a:lnTo>
                    <a:pt x="8577" y="3141"/>
                  </a:lnTo>
                  <a:lnTo>
                    <a:pt x="8581" y="3143"/>
                  </a:lnTo>
                  <a:lnTo>
                    <a:pt x="8594" y="3150"/>
                  </a:lnTo>
                  <a:lnTo>
                    <a:pt x="8602" y="3155"/>
                  </a:lnTo>
                  <a:lnTo>
                    <a:pt x="8615" y="3163"/>
                  </a:lnTo>
                  <a:lnTo>
                    <a:pt x="8623" y="3169"/>
                  </a:lnTo>
                  <a:lnTo>
                    <a:pt x="8635" y="3177"/>
                  </a:lnTo>
                  <a:lnTo>
                    <a:pt x="8642" y="3183"/>
                  </a:lnTo>
                  <a:lnTo>
                    <a:pt x="8654" y="3192"/>
                  </a:lnTo>
                  <a:lnTo>
                    <a:pt x="8661" y="3198"/>
                  </a:lnTo>
                  <a:lnTo>
                    <a:pt x="8673" y="3207"/>
                  </a:lnTo>
                  <a:lnTo>
                    <a:pt x="8680" y="3213"/>
                  </a:lnTo>
                  <a:lnTo>
                    <a:pt x="8691" y="3223"/>
                  </a:lnTo>
                  <a:lnTo>
                    <a:pt x="8698" y="3229"/>
                  </a:lnTo>
                  <a:lnTo>
                    <a:pt x="8708" y="3239"/>
                  </a:lnTo>
                  <a:lnTo>
                    <a:pt x="8715" y="3246"/>
                  </a:lnTo>
                  <a:lnTo>
                    <a:pt x="8725" y="3256"/>
                  </a:lnTo>
                  <a:lnTo>
                    <a:pt x="8732" y="3263"/>
                  </a:lnTo>
                  <a:lnTo>
                    <a:pt x="8741" y="3274"/>
                  </a:lnTo>
                  <a:lnTo>
                    <a:pt x="8747" y="3281"/>
                  </a:lnTo>
                  <a:lnTo>
                    <a:pt x="8757" y="3292"/>
                  </a:lnTo>
                  <a:lnTo>
                    <a:pt x="8763" y="3300"/>
                  </a:lnTo>
                  <a:lnTo>
                    <a:pt x="8772" y="3311"/>
                  </a:lnTo>
                  <a:lnTo>
                    <a:pt x="8777" y="3319"/>
                  </a:lnTo>
                  <a:lnTo>
                    <a:pt x="8786" y="3331"/>
                  </a:lnTo>
                  <a:lnTo>
                    <a:pt x="8791" y="3338"/>
                  </a:lnTo>
                  <a:lnTo>
                    <a:pt x="8799" y="3351"/>
                  </a:lnTo>
                  <a:lnTo>
                    <a:pt x="8804" y="3358"/>
                  </a:lnTo>
                  <a:lnTo>
                    <a:pt x="8812" y="3371"/>
                  </a:lnTo>
                  <a:lnTo>
                    <a:pt x="8817" y="3380"/>
                  </a:lnTo>
                  <a:lnTo>
                    <a:pt x="8824" y="3393"/>
                  </a:lnTo>
                  <a:lnTo>
                    <a:pt x="8828" y="3402"/>
                  </a:lnTo>
                  <a:lnTo>
                    <a:pt x="8835" y="3415"/>
                  </a:lnTo>
                  <a:lnTo>
                    <a:pt x="8839" y="3423"/>
                  </a:lnTo>
                  <a:lnTo>
                    <a:pt x="8845" y="3436"/>
                  </a:lnTo>
                  <a:lnTo>
                    <a:pt x="8849" y="3445"/>
                  </a:lnTo>
                  <a:lnTo>
                    <a:pt x="8854" y="3459"/>
                  </a:lnTo>
                  <a:lnTo>
                    <a:pt x="8858" y="3467"/>
                  </a:lnTo>
                  <a:lnTo>
                    <a:pt x="8863" y="3481"/>
                  </a:lnTo>
                  <a:lnTo>
                    <a:pt x="8866" y="3490"/>
                  </a:lnTo>
                  <a:lnTo>
                    <a:pt x="8870" y="3504"/>
                  </a:lnTo>
                  <a:lnTo>
                    <a:pt x="8873" y="3512"/>
                  </a:lnTo>
                  <a:lnTo>
                    <a:pt x="8877" y="3526"/>
                  </a:lnTo>
                  <a:lnTo>
                    <a:pt x="8879" y="3535"/>
                  </a:lnTo>
                  <a:lnTo>
                    <a:pt x="8883" y="3549"/>
                  </a:lnTo>
                  <a:lnTo>
                    <a:pt x="8885" y="3558"/>
                  </a:lnTo>
                  <a:lnTo>
                    <a:pt x="8888" y="3573"/>
                  </a:lnTo>
                  <a:lnTo>
                    <a:pt x="8890" y="3582"/>
                  </a:lnTo>
                  <a:lnTo>
                    <a:pt x="8892" y="3596"/>
                  </a:lnTo>
                  <a:lnTo>
                    <a:pt x="8894" y="3605"/>
                  </a:lnTo>
                  <a:lnTo>
                    <a:pt x="8895" y="3620"/>
                  </a:lnTo>
                  <a:lnTo>
                    <a:pt x="8896" y="3629"/>
                  </a:lnTo>
                  <a:lnTo>
                    <a:pt x="8898" y="3643"/>
                  </a:lnTo>
                  <a:lnTo>
                    <a:pt x="8899" y="3653"/>
                  </a:lnTo>
                  <a:lnTo>
                    <a:pt x="8899" y="3667"/>
                  </a:lnTo>
                  <a:lnTo>
                    <a:pt x="8900" y="3677"/>
                  </a:lnTo>
                  <a:lnTo>
                    <a:pt x="8900" y="3691"/>
                  </a:lnTo>
                  <a:lnTo>
                    <a:pt x="8900" y="3696"/>
                  </a:lnTo>
                  <a:lnTo>
                    <a:pt x="8900" y="4870"/>
                  </a:lnTo>
                  <a:lnTo>
                    <a:pt x="8900" y="7868"/>
                  </a:lnTo>
                  <a:lnTo>
                    <a:pt x="8900" y="7873"/>
                  </a:lnTo>
                  <a:lnTo>
                    <a:pt x="8900" y="7887"/>
                  </a:lnTo>
                  <a:lnTo>
                    <a:pt x="8899" y="7897"/>
                  </a:lnTo>
                  <a:lnTo>
                    <a:pt x="8899" y="7911"/>
                  </a:lnTo>
                  <a:lnTo>
                    <a:pt x="8898" y="7921"/>
                  </a:lnTo>
                  <a:lnTo>
                    <a:pt x="8896" y="7935"/>
                  </a:lnTo>
                  <a:lnTo>
                    <a:pt x="8895" y="7944"/>
                  </a:lnTo>
                  <a:lnTo>
                    <a:pt x="8894" y="7959"/>
                  </a:lnTo>
                  <a:lnTo>
                    <a:pt x="8892" y="7968"/>
                  </a:lnTo>
                  <a:lnTo>
                    <a:pt x="8890" y="7982"/>
                  </a:lnTo>
                  <a:lnTo>
                    <a:pt x="8888" y="7991"/>
                  </a:lnTo>
                  <a:lnTo>
                    <a:pt x="8885" y="8006"/>
                  </a:lnTo>
                  <a:lnTo>
                    <a:pt x="8883" y="8015"/>
                  </a:lnTo>
                  <a:lnTo>
                    <a:pt x="8879" y="8029"/>
                  </a:lnTo>
                  <a:lnTo>
                    <a:pt x="8877" y="8038"/>
                  </a:lnTo>
                  <a:lnTo>
                    <a:pt x="8873" y="8052"/>
                  </a:lnTo>
                  <a:lnTo>
                    <a:pt x="8870" y="8060"/>
                  </a:lnTo>
                  <a:lnTo>
                    <a:pt x="8866" y="8074"/>
                  </a:lnTo>
                  <a:lnTo>
                    <a:pt x="8863" y="8083"/>
                  </a:lnTo>
                  <a:lnTo>
                    <a:pt x="8858" y="8097"/>
                  </a:lnTo>
                  <a:lnTo>
                    <a:pt x="8854" y="8105"/>
                  </a:lnTo>
                  <a:lnTo>
                    <a:pt x="8849" y="8119"/>
                  </a:lnTo>
                  <a:lnTo>
                    <a:pt x="8845" y="8128"/>
                  </a:lnTo>
                  <a:lnTo>
                    <a:pt x="8839" y="8141"/>
                  </a:lnTo>
                  <a:lnTo>
                    <a:pt x="8835" y="8149"/>
                  </a:lnTo>
                  <a:lnTo>
                    <a:pt x="8828" y="8162"/>
                  </a:lnTo>
                  <a:lnTo>
                    <a:pt x="8824" y="8171"/>
                  </a:lnTo>
                  <a:lnTo>
                    <a:pt x="8817" y="8184"/>
                  </a:lnTo>
                  <a:lnTo>
                    <a:pt x="8812" y="8193"/>
                  </a:lnTo>
                  <a:lnTo>
                    <a:pt x="8804" y="8206"/>
                  </a:lnTo>
                  <a:lnTo>
                    <a:pt x="8799" y="8213"/>
                  </a:lnTo>
                  <a:lnTo>
                    <a:pt x="8791" y="8226"/>
                  </a:lnTo>
                  <a:lnTo>
                    <a:pt x="8786" y="8233"/>
                  </a:lnTo>
                  <a:lnTo>
                    <a:pt x="8777" y="8245"/>
                  </a:lnTo>
                  <a:lnTo>
                    <a:pt x="8772" y="8253"/>
                  </a:lnTo>
                  <a:lnTo>
                    <a:pt x="8763" y="8264"/>
                  </a:lnTo>
                  <a:lnTo>
                    <a:pt x="8757" y="8271"/>
                  </a:lnTo>
                  <a:lnTo>
                    <a:pt x="8748" y="8283"/>
                  </a:lnTo>
                  <a:lnTo>
                    <a:pt x="8742" y="8290"/>
                  </a:lnTo>
                  <a:lnTo>
                    <a:pt x="8732" y="8301"/>
                  </a:lnTo>
                  <a:lnTo>
                    <a:pt x="8726" y="8307"/>
                  </a:lnTo>
                  <a:lnTo>
                    <a:pt x="8715" y="8318"/>
                  </a:lnTo>
                  <a:lnTo>
                    <a:pt x="8709" y="8324"/>
                  </a:lnTo>
                  <a:lnTo>
                    <a:pt x="8698" y="8335"/>
                  </a:lnTo>
                  <a:lnTo>
                    <a:pt x="8692" y="8341"/>
                  </a:lnTo>
                  <a:lnTo>
                    <a:pt x="8681" y="8351"/>
                  </a:lnTo>
                  <a:lnTo>
                    <a:pt x="8674" y="8357"/>
                  </a:lnTo>
                  <a:lnTo>
                    <a:pt x="8662" y="8366"/>
                  </a:lnTo>
                  <a:lnTo>
                    <a:pt x="8655" y="8372"/>
                  </a:lnTo>
                  <a:lnTo>
                    <a:pt x="8644" y="8381"/>
                  </a:lnTo>
                  <a:lnTo>
                    <a:pt x="8636" y="8386"/>
                  </a:lnTo>
                  <a:lnTo>
                    <a:pt x="8624" y="8395"/>
                  </a:lnTo>
                  <a:lnTo>
                    <a:pt x="8617" y="8400"/>
                  </a:lnTo>
                  <a:lnTo>
                    <a:pt x="8604" y="8408"/>
                  </a:lnTo>
                  <a:lnTo>
                    <a:pt x="8597" y="8413"/>
                  </a:lnTo>
                  <a:lnTo>
                    <a:pt x="8584" y="8421"/>
                  </a:lnTo>
                  <a:lnTo>
                    <a:pt x="8575" y="8426"/>
                  </a:lnTo>
                  <a:lnTo>
                    <a:pt x="8562" y="8433"/>
                  </a:lnTo>
                  <a:lnTo>
                    <a:pt x="8554" y="8437"/>
                  </a:lnTo>
                  <a:lnTo>
                    <a:pt x="8541" y="8444"/>
                  </a:lnTo>
                  <a:lnTo>
                    <a:pt x="8532" y="8448"/>
                  </a:lnTo>
                  <a:lnTo>
                    <a:pt x="8519" y="8454"/>
                  </a:lnTo>
                  <a:lnTo>
                    <a:pt x="8510" y="8458"/>
                  </a:lnTo>
                  <a:lnTo>
                    <a:pt x="8497" y="8463"/>
                  </a:lnTo>
                  <a:lnTo>
                    <a:pt x="8488" y="8467"/>
                  </a:lnTo>
                  <a:lnTo>
                    <a:pt x="8475" y="8472"/>
                  </a:lnTo>
                  <a:lnTo>
                    <a:pt x="8466" y="8475"/>
                  </a:lnTo>
                  <a:lnTo>
                    <a:pt x="8452" y="8479"/>
                  </a:lnTo>
                  <a:lnTo>
                    <a:pt x="8443" y="8482"/>
                  </a:lnTo>
                  <a:lnTo>
                    <a:pt x="8429" y="8486"/>
                  </a:lnTo>
                  <a:lnTo>
                    <a:pt x="8420" y="8488"/>
                  </a:lnTo>
                  <a:lnTo>
                    <a:pt x="8406" y="8492"/>
                  </a:lnTo>
                  <a:lnTo>
                    <a:pt x="8397" y="8494"/>
                  </a:lnTo>
                  <a:lnTo>
                    <a:pt x="8383" y="8497"/>
                  </a:lnTo>
                  <a:lnTo>
                    <a:pt x="8374" y="8499"/>
                  </a:lnTo>
                  <a:lnTo>
                    <a:pt x="8359" y="8501"/>
                  </a:lnTo>
                  <a:lnTo>
                    <a:pt x="8350" y="8503"/>
                  </a:lnTo>
                  <a:lnTo>
                    <a:pt x="8336" y="8504"/>
                  </a:lnTo>
                  <a:lnTo>
                    <a:pt x="8326" y="8505"/>
                  </a:lnTo>
                  <a:lnTo>
                    <a:pt x="8312" y="8507"/>
                  </a:lnTo>
                  <a:lnTo>
                    <a:pt x="8302" y="8508"/>
                  </a:lnTo>
                  <a:lnTo>
                    <a:pt x="8288" y="8508"/>
                  </a:lnTo>
                  <a:lnTo>
                    <a:pt x="8278" y="8509"/>
                  </a:lnTo>
                  <a:lnTo>
                    <a:pt x="8264" y="8509"/>
                  </a:lnTo>
                  <a:lnTo>
                    <a:pt x="8259" y="8509"/>
                  </a:lnTo>
                  <a:lnTo>
                    <a:pt x="1741" y="8509"/>
                  </a:lnTo>
                  <a:lnTo>
                    <a:pt x="1736" y="8509"/>
                  </a:lnTo>
                  <a:lnTo>
                    <a:pt x="1722" y="8509"/>
                  </a:lnTo>
                  <a:lnTo>
                    <a:pt x="1712" y="8508"/>
                  </a:lnTo>
                  <a:lnTo>
                    <a:pt x="1698" y="8508"/>
                  </a:lnTo>
                  <a:lnTo>
                    <a:pt x="1688" y="8507"/>
                  </a:lnTo>
                  <a:lnTo>
                    <a:pt x="1674" y="8505"/>
                  </a:lnTo>
                  <a:lnTo>
                    <a:pt x="1664" y="8504"/>
                  </a:lnTo>
                  <a:lnTo>
                    <a:pt x="1650" y="8503"/>
                  </a:lnTo>
                  <a:lnTo>
                    <a:pt x="1641" y="8501"/>
                  </a:lnTo>
                  <a:lnTo>
                    <a:pt x="1626" y="8499"/>
                  </a:lnTo>
                  <a:lnTo>
                    <a:pt x="1617" y="8497"/>
                  </a:lnTo>
                  <a:lnTo>
                    <a:pt x="1603" y="8494"/>
                  </a:lnTo>
                  <a:lnTo>
                    <a:pt x="1594" y="8492"/>
                  </a:lnTo>
                  <a:lnTo>
                    <a:pt x="1580" y="8488"/>
                  </a:lnTo>
                  <a:lnTo>
                    <a:pt x="1571" y="8486"/>
                  </a:lnTo>
                  <a:lnTo>
                    <a:pt x="1557" y="8482"/>
                  </a:lnTo>
                  <a:lnTo>
                    <a:pt x="1548" y="8479"/>
                  </a:lnTo>
                  <a:lnTo>
                    <a:pt x="1534" y="8475"/>
                  </a:lnTo>
                  <a:lnTo>
                    <a:pt x="1525" y="8472"/>
                  </a:lnTo>
                  <a:lnTo>
                    <a:pt x="1512" y="8467"/>
                  </a:lnTo>
                  <a:lnTo>
                    <a:pt x="1503" y="8463"/>
                  </a:lnTo>
                  <a:lnTo>
                    <a:pt x="1490" y="8458"/>
                  </a:lnTo>
                  <a:lnTo>
                    <a:pt x="1481" y="8454"/>
                  </a:lnTo>
                  <a:lnTo>
                    <a:pt x="1468" y="8448"/>
                  </a:lnTo>
                  <a:lnTo>
                    <a:pt x="1459" y="8444"/>
                  </a:lnTo>
                  <a:lnTo>
                    <a:pt x="1446" y="8437"/>
                  </a:lnTo>
                  <a:lnTo>
                    <a:pt x="1438" y="8433"/>
                  </a:lnTo>
                  <a:lnTo>
                    <a:pt x="1425" y="8426"/>
                  </a:lnTo>
                  <a:lnTo>
                    <a:pt x="1416" y="8421"/>
                  </a:lnTo>
                  <a:lnTo>
                    <a:pt x="1403" y="8413"/>
                  </a:lnTo>
                  <a:lnTo>
                    <a:pt x="1396" y="8408"/>
                  </a:lnTo>
                  <a:lnTo>
                    <a:pt x="1383" y="8400"/>
                  </a:lnTo>
                  <a:lnTo>
                    <a:pt x="1376" y="8395"/>
                  </a:lnTo>
                  <a:lnTo>
                    <a:pt x="1364" y="8386"/>
                  </a:lnTo>
                  <a:lnTo>
                    <a:pt x="1356" y="8381"/>
                  </a:lnTo>
                  <a:lnTo>
                    <a:pt x="1345" y="8372"/>
                  </a:lnTo>
                  <a:lnTo>
                    <a:pt x="1338" y="8366"/>
                  </a:lnTo>
                  <a:lnTo>
                    <a:pt x="1326" y="8357"/>
                  </a:lnTo>
                  <a:lnTo>
                    <a:pt x="1319" y="8351"/>
                  </a:lnTo>
                  <a:lnTo>
                    <a:pt x="1308" y="8341"/>
                  </a:lnTo>
                  <a:lnTo>
                    <a:pt x="1302" y="8335"/>
                  </a:lnTo>
                  <a:lnTo>
                    <a:pt x="1291" y="8324"/>
                  </a:lnTo>
                  <a:lnTo>
                    <a:pt x="1285" y="8318"/>
                  </a:lnTo>
                  <a:lnTo>
                    <a:pt x="1274" y="8307"/>
                  </a:lnTo>
                  <a:lnTo>
                    <a:pt x="1268" y="8301"/>
                  </a:lnTo>
                  <a:lnTo>
                    <a:pt x="1258" y="8290"/>
                  </a:lnTo>
                  <a:lnTo>
                    <a:pt x="1252" y="8283"/>
                  </a:lnTo>
                  <a:lnTo>
                    <a:pt x="1243" y="8271"/>
                  </a:lnTo>
                  <a:lnTo>
                    <a:pt x="1237" y="8264"/>
                  </a:lnTo>
                  <a:lnTo>
                    <a:pt x="1228" y="8253"/>
                  </a:lnTo>
                  <a:lnTo>
                    <a:pt x="1223" y="8245"/>
                  </a:lnTo>
                  <a:lnTo>
                    <a:pt x="1214" y="8233"/>
                  </a:lnTo>
                  <a:lnTo>
                    <a:pt x="1209" y="8226"/>
                  </a:lnTo>
                  <a:lnTo>
                    <a:pt x="1201" y="8213"/>
                  </a:lnTo>
                  <a:lnTo>
                    <a:pt x="1196" y="8206"/>
                  </a:lnTo>
                  <a:lnTo>
                    <a:pt x="1188" y="8193"/>
                  </a:lnTo>
                  <a:lnTo>
                    <a:pt x="1183" y="8184"/>
                  </a:lnTo>
                  <a:lnTo>
                    <a:pt x="1176" y="8171"/>
                  </a:lnTo>
                  <a:lnTo>
                    <a:pt x="1172" y="8162"/>
                  </a:lnTo>
                  <a:lnTo>
                    <a:pt x="1165" y="8149"/>
                  </a:lnTo>
                  <a:lnTo>
                    <a:pt x="1161" y="8141"/>
                  </a:lnTo>
                  <a:lnTo>
                    <a:pt x="1155" y="8128"/>
                  </a:lnTo>
                  <a:lnTo>
                    <a:pt x="1151" y="8119"/>
                  </a:lnTo>
                  <a:lnTo>
                    <a:pt x="1146" y="8105"/>
                  </a:lnTo>
                  <a:lnTo>
                    <a:pt x="1142" y="8097"/>
                  </a:lnTo>
                  <a:lnTo>
                    <a:pt x="1137" y="8083"/>
                  </a:lnTo>
                  <a:lnTo>
                    <a:pt x="1134" y="8074"/>
                  </a:lnTo>
                  <a:lnTo>
                    <a:pt x="1130" y="8060"/>
                  </a:lnTo>
                  <a:lnTo>
                    <a:pt x="1127" y="8052"/>
                  </a:lnTo>
                  <a:lnTo>
                    <a:pt x="1123" y="8038"/>
                  </a:lnTo>
                  <a:lnTo>
                    <a:pt x="1121" y="8029"/>
                  </a:lnTo>
                  <a:lnTo>
                    <a:pt x="1117" y="8015"/>
                  </a:lnTo>
                  <a:lnTo>
                    <a:pt x="1115" y="8006"/>
                  </a:lnTo>
                  <a:lnTo>
                    <a:pt x="1112" y="7991"/>
                  </a:lnTo>
                  <a:lnTo>
                    <a:pt x="1110" y="7982"/>
                  </a:lnTo>
                  <a:lnTo>
                    <a:pt x="1108" y="7968"/>
                  </a:lnTo>
                  <a:lnTo>
                    <a:pt x="1106" y="7959"/>
                  </a:lnTo>
                  <a:lnTo>
                    <a:pt x="1105" y="7944"/>
                  </a:lnTo>
                  <a:lnTo>
                    <a:pt x="1104" y="7935"/>
                  </a:lnTo>
                  <a:lnTo>
                    <a:pt x="1102" y="7921"/>
                  </a:lnTo>
                  <a:lnTo>
                    <a:pt x="1101" y="7911"/>
                  </a:lnTo>
                  <a:lnTo>
                    <a:pt x="1101" y="7897"/>
                  </a:lnTo>
                  <a:lnTo>
                    <a:pt x="1100" y="7887"/>
                  </a:lnTo>
                  <a:lnTo>
                    <a:pt x="1100" y="7873"/>
                  </a:lnTo>
                  <a:lnTo>
                    <a:pt x="1100" y="7868"/>
                  </a:lnTo>
                  <a:lnTo>
                    <a:pt x="1100" y="4870"/>
                  </a:lnTo>
                  <a:lnTo>
                    <a:pt x="1100" y="3696"/>
                  </a:lnTo>
                  <a:lnTo>
                    <a:pt x="1100" y="3691"/>
                  </a:lnTo>
                  <a:lnTo>
                    <a:pt x="1100" y="3677"/>
                  </a:lnTo>
                  <a:lnTo>
                    <a:pt x="1101" y="3667"/>
                  </a:lnTo>
                  <a:lnTo>
                    <a:pt x="1101" y="3653"/>
                  </a:lnTo>
                  <a:lnTo>
                    <a:pt x="1102" y="3643"/>
                  </a:lnTo>
                  <a:lnTo>
                    <a:pt x="1104" y="3629"/>
                  </a:lnTo>
                  <a:lnTo>
                    <a:pt x="1105" y="3620"/>
                  </a:lnTo>
                  <a:lnTo>
                    <a:pt x="1106" y="3605"/>
                  </a:lnTo>
                  <a:lnTo>
                    <a:pt x="1108" y="3596"/>
                  </a:lnTo>
                  <a:lnTo>
                    <a:pt x="1110" y="3582"/>
                  </a:lnTo>
                  <a:lnTo>
                    <a:pt x="1112" y="3573"/>
                  </a:lnTo>
                  <a:lnTo>
                    <a:pt x="1115" y="3558"/>
                  </a:lnTo>
                  <a:lnTo>
                    <a:pt x="1117" y="3549"/>
                  </a:lnTo>
                  <a:lnTo>
                    <a:pt x="1121" y="3535"/>
                  </a:lnTo>
                  <a:lnTo>
                    <a:pt x="1123" y="3526"/>
                  </a:lnTo>
                  <a:lnTo>
                    <a:pt x="1127" y="3512"/>
                  </a:lnTo>
                  <a:lnTo>
                    <a:pt x="1130" y="3504"/>
                  </a:lnTo>
                  <a:lnTo>
                    <a:pt x="1134" y="3490"/>
                  </a:lnTo>
                  <a:lnTo>
                    <a:pt x="1137" y="3481"/>
                  </a:lnTo>
                  <a:lnTo>
                    <a:pt x="1142" y="3467"/>
                  </a:lnTo>
                  <a:lnTo>
                    <a:pt x="1146" y="3459"/>
                  </a:lnTo>
                  <a:lnTo>
                    <a:pt x="1151" y="3445"/>
                  </a:lnTo>
                  <a:lnTo>
                    <a:pt x="1155" y="3436"/>
                  </a:lnTo>
                  <a:lnTo>
                    <a:pt x="1161" y="3423"/>
                  </a:lnTo>
                  <a:lnTo>
                    <a:pt x="1165" y="3415"/>
                  </a:lnTo>
                  <a:lnTo>
                    <a:pt x="1172" y="3402"/>
                  </a:lnTo>
                  <a:lnTo>
                    <a:pt x="1176" y="3393"/>
                  </a:lnTo>
                  <a:lnTo>
                    <a:pt x="1183" y="3380"/>
                  </a:lnTo>
                  <a:lnTo>
                    <a:pt x="1188" y="3371"/>
                  </a:lnTo>
                  <a:lnTo>
                    <a:pt x="1196" y="3358"/>
                  </a:lnTo>
                  <a:lnTo>
                    <a:pt x="1201" y="3351"/>
                  </a:lnTo>
                  <a:lnTo>
                    <a:pt x="1209" y="3338"/>
                  </a:lnTo>
                  <a:lnTo>
                    <a:pt x="1214" y="3331"/>
                  </a:lnTo>
                  <a:lnTo>
                    <a:pt x="1223" y="3319"/>
                  </a:lnTo>
                  <a:lnTo>
                    <a:pt x="1228" y="3311"/>
                  </a:lnTo>
                  <a:lnTo>
                    <a:pt x="1237" y="3300"/>
                  </a:lnTo>
                  <a:lnTo>
                    <a:pt x="1243" y="3292"/>
                  </a:lnTo>
                  <a:lnTo>
                    <a:pt x="1253" y="3281"/>
                  </a:lnTo>
                  <a:lnTo>
                    <a:pt x="1259" y="3274"/>
                  </a:lnTo>
                  <a:lnTo>
                    <a:pt x="1268" y="3263"/>
                  </a:lnTo>
                  <a:lnTo>
                    <a:pt x="1275" y="3256"/>
                  </a:lnTo>
                  <a:lnTo>
                    <a:pt x="1285" y="3246"/>
                  </a:lnTo>
                  <a:lnTo>
                    <a:pt x="1292" y="3239"/>
                  </a:lnTo>
                  <a:lnTo>
                    <a:pt x="1302" y="3229"/>
                  </a:lnTo>
                  <a:lnTo>
                    <a:pt x="1309" y="3223"/>
                  </a:lnTo>
                  <a:lnTo>
                    <a:pt x="1320" y="3213"/>
                  </a:lnTo>
                  <a:lnTo>
                    <a:pt x="1327" y="3207"/>
                  </a:lnTo>
                  <a:lnTo>
                    <a:pt x="1339" y="3198"/>
                  </a:lnTo>
                  <a:lnTo>
                    <a:pt x="1346" y="3192"/>
                  </a:lnTo>
                  <a:lnTo>
                    <a:pt x="1358" y="3183"/>
                  </a:lnTo>
                  <a:lnTo>
                    <a:pt x="1365" y="3177"/>
                  </a:lnTo>
                  <a:lnTo>
                    <a:pt x="1377" y="3169"/>
                  </a:lnTo>
                  <a:lnTo>
                    <a:pt x="1385" y="3163"/>
                  </a:lnTo>
                  <a:lnTo>
                    <a:pt x="1398" y="3155"/>
                  </a:lnTo>
                  <a:lnTo>
                    <a:pt x="1406" y="3150"/>
                  </a:lnTo>
                  <a:lnTo>
                    <a:pt x="1419" y="3143"/>
                  </a:lnTo>
                  <a:lnTo>
                    <a:pt x="1423" y="3141"/>
                  </a:lnTo>
                  <a:lnTo>
                    <a:pt x="1435" y="3133"/>
                  </a:lnTo>
                  <a:lnTo>
                    <a:pt x="1444" y="3129"/>
                  </a:lnTo>
                  <a:lnTo>
                    <a:pt x="1457" y="3122"/>
                  </a:lnTo>
                  <a:lnTo>
                    <a:pt x="1466" y="3118"/>
                  </a:lnTo>
                  <a:lnTo>
                    <a:pt x="1479" y="3111"/>
                  </a:lnTo>
                  <a:lnTo>
                    <a:pt x="1488" y="3108"/>
                  </a:lnTo>
                  <a:lnTo>
                    <a:pt x="1501" y="3102"/>
                  </a:lnTo>
                  <a:lnTo>
                    <a:pt x="1510" y="3098"/>
                  </a:lnTo>
                  <a:lnTo>
                    <a:pt x="1524" y="3093"/>
                  </a:lnTo>
                  <a:lnTo>
                    <a:pt x="1533" y="3090"/>
                  </a:lnTo>
                  <a:lnTo>
                    <a:pt x="1547" y="3085"/>
                  </a:lnTo>
                  <a:lnTo>
                    <a:pt x="1556" y="3082"/>
                  </a:lnTo>
                  <a:lnTo>
                    <a:pt x="1570" y="3078"/>
                  </a:lnTo>
                  <a:lnTo>
                    <a:pt x="1579" y="3076"/>
                  </a:lnTo>
                  <a:lnTo>
                    <a:pt x="1593" y="3072"/>
                  </a:lnTo>
                  <a:lnTo>
                    <a:pt x="1602" y="3070"/>
                  </a:lnTo>
                  <a:lnTo>
                    <a:pt x="1617" y="3067"/>
                  </a:lnTo>
                  <a:lnTo>
                    <a:pt x="1626" y="3065"/>
                  </a:lnTo>
                  <a:lnTo>
                    <a:pt x="1640" y="3063"/>
                  </a:lnTo>
                  <a:lnTo>
                    <a:pt x="1650" y="3062"/>
                  </a:lnTo>
                  <a:lnTo>
                    <a:pt x="1664" y="3060"/>
                  </a:lnTo>
                  <a:lnTo>
                    <a:pt x="1674" y="3059"/>
                  </a:lnTo>
                  <a:lnTo>
                    <a:pt x="1688" y="3057"/>
                  </a:lnTo>
                  <a:lnTo>
                    <a:pt x="1698" y="3056"/>
                  </a:lnTo>
                  <a:lnTo>
                    <a:pt x="1712" y="3056"/>
                  </a:lnTo>
                  <a:lnTo>
                    <a:pt x="1722" y="3055"/>
                  </a:lnTo>
                  <a:lnTo>
                    <a:pt x="1736" y="3055"/>
                  </a:lnTo>
                  <a:lnTo>
                    <a:pt x="1741" y="3055"/>
                  </a:lnTo>
                  <a:lnTo>
                    <a:pt x="2943" y="3055"/>
                  </a:lnTo>
                  <a:lnTo>
                    <a:pt x="2922" y="3019"/>
                  </a:lnTo>
                  <a:lnTo>
                    <a:pt x="2908" y="2989"/>
                  </a:lnTo>
                  <a:lnTo>
                    <a:pt x="2898" y="2958"/>
                  </a:lnTo>
                  <a:lnTo>
                    <a:pt x="2852" y="2786"/>
                  </a:lnTo>
                  <a:lnTo>
                    <a:pt x="2846" y="2757"/>
                  </a:lnTo>
                  <a:lnTo>
                    <a:pt x="2844" y="2728"/>
                  </a:lnTo>
                  <a:lnTo>
                    <a:pt x="2845" y="2699"/>
                  </a:lnTo>
                  <a:lnTo>
                    <a:pt x="2859" y="2552"/>
                  </a:lnTo>
                  <a:lnTo>
                    <a:pt x="2864" y="2517"/>
                  </a:lnTo>
                  <a:lnTo>
                    <a:pt x="2875" y="2484"/>
                  </a:lnTo>
                  <a:lnTo>
                    <a:pt x="2890" y="2452"/>
                  </a:lnTo>
                  <a:lnTo>
                    <a:pt x="2956" y="2335"/>
                  </a:lnTo>
                  <a:lnTo>
                    <a:pt x="2975" y="2307"/>
                  </a:lnTo>
                  <a:lnTo>
                    <a:pt x="2998" y="2281"/>
                  </a:lnTo>
                  <a:lnTo>
                    <a:pt x="3024" y="2258"/>
                  </a:lnTo>
                  <a:lnTo>
                    <a:pt x="3135" y="2175"/>
                  </a:lnTo>
                  <a:lnTo>
                    <a:pt x="3159" y="2159"/>
                  </a:lnTo>
                  <a:lnTo>
                    <a:pt x="3184" y="2146"/>
                  </a:lnTo>
                  <a:lnTo>
                    <a:pt x="3210" y="2136"/>
                  </a:lnTo>
                  <a:lnTo>
                    <a:pt x="3361" y="2089"/>
                  </a:lnTo>
                  <a:lnTo>
                    <a:pt x="3393" y="2081"/>
                  </a:lnTo>
                  <a:lnTo>
                    <a:pt x="3426" y="2078"/>
                  </a:lnTo>
                  <a:lnTo>
                    <a:pt x="3608" y="2070"/>
                  </a:lnTo>
                  <a:lnTo>
                    <a:pt x="3635" y="2071"/>
                  </a:lnTo>
                  <a:lnTo>
                    <a:pt x="3661" y="2074"/>
                  </a:lnTo>
                  <a:lnTo>
                    <a:pt x="3868" y="2110"/>
                  </a:lnTo>
                  <a:lnTo>
                    <a:pt x="3912" y="2121"/>
                  </a:lnTo>
                  <a:lnTo>
                    <a:pt x="4137" y="2204"/>
                  </a:lnTo>
                  <a:lnTo>
                    <a:pt x="4174" y="2220"/>
                  </a:lnTo>
                  <a:lnTo>
                    <a:pt x="4411" y="2353"/>
                  </a:lnTo>
                  <a:lnTo>
                    <a:pt x="4441" y="2373"/>
                  </a:lnTo>
                  <a:lnTo>
                    <a:pt x="4683" y="2560"/>
                  </a:lnTo>
                  <a:close/>
                  <a:moveTo>
                    <a:pt x="5932" y="4620"/>
                  </a:moveTo>
                  <a:lnTo>
                    <a:pt x="8400" y="4620"/>
                  </a:lnTo>
                  <a:lnTo>
                    <a:pt x="8400" y="3698"/>
                  </a:lnTo>
                  <a:lnTo>
                    <a:pt x="8400" y="3691"/>
                  </a:lnTo>
                  <a:lnTo>
                    <a:pt x="8400" y="3686"/>
                  </a:lnTo>
                  <a:lnTo>
                    <a:pt x="8399" y="3680"/>
                  </a:lnTo>
                  <a:lnTo>
                    <a:pt x="8398" y="3675"/>
                  </a:lnTo>
                  <a:lnTo>
                    <a:pt x="8397" y="3670"/>
                  </a:lnTo>
                  <a:lnTo>
                    <a:pt x="8396" y="3665"/>
                  </a:lnTo>
                  <a:lnTo>
                    <a:pt x="8395" y="3659"/>
                  </a:lnTo>
                  <a:lnTo>
                    <a:pt x="8394" y="3654"/>
                  </a:lnTo>
                  <a:lnTo>
                    <a:pt x="8392" y="3649"/>
                  </a:lnTo>
                  <a:lnTo>
                    <a:pt x="8390" y="3644"/>
                  </a:lnTo>
                  <a:lnTo>
                    <a:pt x="8388" y="3639"/>
                  </a:lnTo>
                  <a:lnTo>
                    <a:pt x="8386" y="3635"/>
                  </a:lnTo>
                  <a:lnTo>
                    <a:pt x="8384" y="3630"/>
                  </a:lnTo>
                  <a:lnTo>
                    <a:pt x="8382" y="3626"/>
                  </a:lnTo>
                  <a:lnTo>
                    <a:pt x="8379" y="3622"/>
                  </a:lnTo>
                  <a:lnTo>
                    <a:pt x="8376" y="3617"/>
                  </a:lnTo>
                  <a:lnTo>
                    <a:pt x="8373" y="3613"/>
                  </a:lnTo>
                  <a:lnTo>
                    <a:pt x="8369" y="3609"/>
                  </a:lnTo>
                  <a:lnTo>
                    <a:pt x="8366" y="3605"/>
                  </a:lnTo>
                  <a:lnTo>
                    <a:pt x="8363" y="3601"/>
                  </a:lnTo>
                  <a:lnTo>
                    <a:pt x="8359" y="3597"/>
                  </a:lnTo>
                  <a:lnTo>
                    <a:pt x="8355" y="3593"/>
                  </a:lnTo>
                  <a:lnTo>
                    <a:pt x="8352" y="3590"/>
                  </a:lnTo>
                  <a:lnTo>
                    <a:pt x="8348" y="3587"/>
                  </a:lnTo>
                  <a:lnTo>
                    <a:pt x="8344" y="3584"/>
                  </a:lnTo>
                  <a:lnTo>
                    <a:pt x="8339" y="3581"/>
                  </a:lnTo>
                  <a:lnTo>
                    <a:pt x="8335" y="3578"/>
                  </a:lnTo>
                  <a:lnTo>
                    <a:pt x="8329" y="3574"/>
                  </a:lnTo>
                  <a:lnTo>
                    <a:pt x="8322" y="3571"/>
                  </a:lnTo>
                  <a:lnTo>
                    <a:pt x="8318" y="3568"/>
                  </a:lnTo>
                  <a:lnTo>
                    <a:pt x="8313" y="3566"/>
                  </a:lnTo>
                  <a:lnTo>
                    <a:pt x="8309" y="3564"/>
                  </a:lnTo>
                  <a:lnTo>
                    <a:pt x="8304" y="3563"/>
                  </a:lnTo>
                  <a:lnTo>
                    <a:pt x="8300" y="3561"/>
                  </a:lnTo>
                  <a:lnTo>
                    <a:pt x="8295" y="3560"/>
                  </a:lnTo>
                  <a:lnTo>
                    <a:pt x="8290" y="3559"/>
                  </a:lnTo>
                  <a:lnTo>
                    <a:pt x="8285" y="3557"/>
                  </a:lnTo>
                  <a:lnTo>
                    <a:pt x="8280" y="3557"/>
                  </a:lnTo>
                  <a:lnTo>
                    <a:pt x="8275" y="3556"/>
                  </a:lnTo>
                  <a:lnTo>
                    <a:pt x="8270" y="3555"/>
                  </a:lnTo>
                  <a:lnTo>
                    <a:pt x="8264" y="3555"/>
                  </a:lnTo>
                  <a:lnTo>
                    <a:pt x="8257" y="3555"/>
                  </a:lnTo>
                  <a:lnTo>
                    <a:pt x="5932" y="3555"/>
                  </a:lnTo>
                  <a:lnTo>
                    <a:pt x="5932" y="4620"/>
                  </a:lnTo>
                  <a:close/>
                  <a:moveTo>
                    <a:pt x="8400" y="5120"/>
                  </a:moveTo>
                  <a:lnTo>
                    <a:pt x="5932" y="5120"/>
                  </a:lnTo>
                  <a:lnTo>
                    <a:pt x="5932" y="8009"/>
                  </a:lnTo>
                  <a:lnTo>
                    <a:pt x="8257" y="8009"/>
                  </a:lnTo>
                  <a:lnTo>
                    <a:pt x="8264" y="8009"/>
                  </a:lnTo>
                  <a:lnTo>
                    <a:pt x="8270" y="8009"/>
                  </a:lnTo>
                  <a:lnTo>
                    <a:pt x="8275" y="8008"/>
                  </a:lnTo>
                  <a:lnTo>
                    <a:pt x="8280" y="8007"/>
                  </a:lnTo>
                  <a:lnTo>
                    <a:pt x="8286" y="8006"/>
                  </a:lnTo>
                  <a:lnTo>
                    <a:pt x="8291" y="8005"/>
                  </a:lnTo>
                  <a:lnTo>
                    <a:pt x="8296" y="8004"/>
                  </a:lnTo>
                  <a:lnTo>
                    <a:pt x="8301" y="8003"/>
                  </a:lnTo>
                  <a:lnTo>
                    <a:pt x="8306" y="8001"/>
                  </a:lnTo>
                  <a:lnTo>
                    <a:pt x="8310" y="7999"/>
                  </a:lnTo>
                  <a:lnTo>
                    <a:pt x="8315" y="7997"/>
                  </a:lnTo>
                  <a:lnTo>
                    <a:pt x="8320" y="7995"/>
                  </a:lnTo>
                  <a:lnTo>
                    <a:pt x="8325" y="7993"/>
                  </a:lnTo>
                  <a:lnTo>
                    <a:pt x="8329" y="7991"/>
                  </a:lnTo>
                  <a:lnTo>
                    <a:pt x="8333" y="7988"/>
                  </a:lnTo>
                  <a:lnTo>
                    <a:pt x="8338" y="7985"/>
                  </a:lnTo>
                  <a:lnTo>
                    <a:pt x="8342" y="7982"/>
                  </a:lnTo>
                  <a:lnTo>
                    <a:pt x="8347" y="7978"/>
                  </a:lnTo>
                  <a:lnTo>
                    <a:pt x="8351" y="7975"/>
                  </a:lnTo>
                  <a:lnTo>
                    <a:pt x="8355" y="7971"/>
                  </a:lnTo>
                  <a:lnTo>
                    <a:pt x="8359" y="7968"/>
                  </a:lnTo>
                  <a:lnTo>
                    <a:pt x="8362" y="7964"/>
                  </a:lnTo>
                  <a:lnTo>
                    <a:pt x="8366" y="7960"/>
                  </a:lnTo>
                  <a:lnTo>
                    <a:pt x="8369" y="7956"/>
                  </a:lnTo>
                  <a:lnTo>
                    <a:pt x="8373" y="7951"/>
                  </a:lnTo>
                  <a:lnTo>
                    <a:pt x="8376" y="7947"/>
                  </a:lnTo>
                  <a:lnTo>
                    <a:pt x="8379" y="7942"/>
                  </a:lnTo>
                  <a:lnTo>
                    <a:pt x="8382" y="7938"/>
                  </a:lnTo>
                  <a:lnTo>
                    <a:pt x="8384" y="7934"/>
                  </a:lnTo>
                  <a:lnTo>
                    <a:pt x="8386" y="7929"/>
                  </a:lnTo>
                  <a:lnTo>
                    <a:pt x="8388" y="7925"/>
                  </a:lnTo>
                  <a:lnTo>
                    <a:pt x="8390" y="7920"/>
                  </a:lnTo>
                  <a:lnTo>
                    <a:pt x="8392" y="7915"/>
                  </a:lnTo>
                  <a:lnTo>
                    <a:pt x="8394" y="7910"/>
                  </a:lnTo>
                  <a:lnTo>
                    <a:pt x="8395" y="7905"/>
                  </a:lnTo>
                  <a:lnTo>
                    <a:pt x="8396" y="7899"/>
                  </a:lnTo>
                  <a:lnTo>
                    <a:pt x="8397" y="7894"/>
                  </a:lnTo>
                  <a:lnTo>
                    <a:pt x="8398" y="7889"/>
                  </a:lnTo>
                  <a:lnTo>
                    <a:pt x="8399" y="7884"/>
                  </a:lnTo>
                  <a:lnTo>
                    <a:pt x="8400" y="7878"/>
                  </a:lnTo>
                  <a:lnTo>
                    <a:pt x="8400" y="7873"/>
                  </a:lnTo>
                  <a:lnTo>
                    <a:pt x="8400" y="7866"/>
                  </a:lnTo>
                  <a:lnTo>
                    <a:pt x="8400" y="5120"/>
                  </a:lnTo>
                  <a:close/>
                  <a:moveTo>
                    <a:pt x="5636" y="2945"/>
                  </a:moveTo>
                  <a:lnTo>
                    <a:pt x="5528" y="3055"/>
                  </a:lnTo>
                  <a:lnTo>
                    <a:pt x="6449" y="3055"/>
                  </a:lnTo>
                  <a:lnTo>
                    <a:pt x="6544" y="2945"/>
                  </a:lnTo>
                  <a:lnTo>
                    <a:pt x="6627" y="2799"/>
                  </a:lnTo>
                  <a:lnTo>
                    <a:pt x="6653" y="2701"/>
                  </a:lnTo>
                  <a:lnTo>
                    <a:pt x="6649" y="2652"/>
                  </a:lnTo>
                  <a:lnTo>
                    <a:pt x="6635" y="2627"/>
                  </a:lnTo>
                  <a:lnTo>
                    <a:pt x="6599" y="2600"/>
                  </a:lnTo>
                  <a:lnTo>
                    <a:pt x="6521" y="2576"/>
                  </a:lnTo>
                  <a:lnTo>
                    <a:pt x="6398" y="2571"/>
                  </a:lnTo>
                  <a:lnTo>
                    <a:pt x="6239" y="2598"/>
                  </a:lnTo>
                  <a:lnTo>
                    <a:pt x="6053" y="2666"/>
                  </a:lnTo>
                  <a:lnTo>
                    <a:pt x="5850" y="2781"/>
                  </a:lnTo>
                  <a:lnTo>
                    <a:pt x="5636" y="2945"/>
                  </a:lnTo>
                  <a:close/>
                  <a:moveTo>
                    <a:pt x="4368" y="4620"/>
                  </a:moveTo>
                  <a:lnTo>
                    <a:pt x="5632" y="4620"/>
                  </a:lnTo>
                  <a:lnTo>
                    <a:pt x="5632" y="3555"/>
                  </a:lnTo>
                  <a:lnTo>
                    <a:pt x="4368" y="3555"/>
                  </a:lnTo>
                  <a:lnTo>
                    <a:pt x="4368" y="4620"/>
                  </a:lnTo>
                  <a:close/>
                  <a:moveTo>
                    <a:pt x="5632" y="5120"/>
                  </a:moveTo>
                  <a:lnTo>
                    <a:pt x="4368" y="5120"/>
                  </a:lnTo>
                  <a:lnTo>
                    <a:pt x="4368" y="8009"/>
                  </a:lnTo>
                  <a:lnTo>
                    <a:pt x="5632" y="8009"/>
                  </a:lnTo>
                  <a:lnTo>
                    <a:pt x="5632" y="5120"/>
                  </a:lnTo>
                  <a:close/>
                  <a:moveTo>
                    <a:pt x="3456" y="2945"/>
                  </a:moveTo>
                  <a:lnTo>
                    <a:pt x="3551" y="3055"/>
                  </a:lnTo>
                  <a:lnTo>
                    <a:pt x="4472" y="3055"/>
                  </a:lnTo>
                  <a:lnTo>
                    <a:pt x="4364" y="2945"/>
                  </a:lnTo>
                  <a:lnTo>
                    <a:pt x="4150" y="2781"/>
                  </a:lnTo>
                  <a:lnTo>
                    <a:pt x="3947" y="2666"/>
                  </a:lnTo>
                  <a:lnTo>
                    <a:pt x="3761" y="2598"/>
                  </a:lnTo>
                  <a:lnTo>
                    <a:pt x="3602" y="2571"/>
                  </a:lnTo>
                  <a:lnTo>
                    <a:pt x="3479" y="2576"/>
                  </a:lnTo>
                  <a:lnTo>
                    <a:pt x="3401" y="2600"/>
                  </a:lnTo>
                  <a:lnTo>
                    <a:pt x="3365" y="2627"/>
                  </a:lnTo>
                  <a:lnTo>
                    <a:pt x="3351" y="2652"/>
                  </a:lnTo>
                  <a:lnTo>
                    <a:pt x="3347" y="2701"/>
                  </a:lnTo>
                  <a:lnTo>
                    <a:pt x="3373" y="2799"/>
                  </a:lnTo>
                  <a:lnTo>
                    <a:pt x="3456" y="2945"/>
                  </a:lnTo>
                  <a:close/>
                  <a:moveTo>
                    <a:pt x="1600" y="4620"/>
                  </a:moveTo>
                  <a:lnTo>
                    <a:pt x="4068" y="4620"/>
                  </a:lnTo>
                  <a:lnTo>
                    <a:pt x="4068" y="3555"/>
                  </a:lnTo>
                  <a:lnTo>
                    <a:pt x="1743" y="3555"/>
                  </a:lnTo>
                  <a:lnTo>
                    <a:pt x="1736" y="3555"/>
                  </a:lnTo>
                  <a:lnTo>
                    <a:pt x="1730" y="3555"/>
                  </a:lnTo>
                  <a:lnTo>
                    <a:pt x="1725" y="3556"/>
                  </a:lnTo>
                  <a:lnTo>
                    <a:pt x="1720" y="3557"/>
                  </a:lnTo>
                  <a:lnTo>
                    <a:pt x="1715" y="3557"/>
                  </a:lnTo>
                  <a:lnTo>
                    <a:pt x="1710" y="3559"/>
                  </a:lnTo>
                  <a:lnTo>
                    <a:pt x="1705" y="3560"/>
                  </a:lnTo>
                  <a:lnTo>
                    <a:pt x="1700" y="3561"/>
                  </a:lnTo>
                  <a:lnTo>
                    <a:pt x="1696" y="3563"/>
                  </a:lnTo>
                  <a:lnTo>
                    <a:pt x="1691" y="3564"/>
                  </a:lnTo>
                  <a:lnTo>
                    <a:pt x="1687" y="3566"/>
                  </a:lnTo>
                  <a:lnTo>
                    <a:pt x="1682" y="3568"/>
                  </a:lnTo>
                  <a:lnTo>
                    <a:pt x="1678" y="3571"/>
                  </a:lnTo>
                  <a:lnTo>
                    <a:pt x="1671" y="3574"/>
                  </a:lnTo>
                  <a:lnTo>
                    <a:pt x="1665" y="3578"/>
                  </a:lnTo>
                  <a:lnTo>
                    <a:pt x="1661" y="3581"/>
                  </a:lnTo>
                  <a:lnTo>
                    <a:pt x="1656" y="3584"/>
                  </a:lnTo>
                  <a:lnTo>
                    <a:pt x="1652" y="3587"/>
                  </a:lnTo>
                  <a:lnTo>
                    <a:pt x="1648" y="3590"/>
                  </a:lnTo>
                  <a:lnTo>
                    <a:pt x="1645" y="3593"/>
                  </a:lnTo>
                  <a:lnTo>
                    <a:pt x="1641" y="3597"/>
                  </a:lnTo>
                  <a:lnTo>
                    <a:pt x="1637" y="3601"/>
                  </a:lnTo>
                  <a:lnTo>
                    <a:pt x="1634" y="3605"/>
                  </a:lnTo>
                  <a:lnTo>
                    <a:pt x="1631" y="3609"/>
                  </a:lnTo>
                  <a:lnTo>
                    <a:pt x="1627" y="3613"/>
                  </a:lnTo>
                  <a:lnTo>
                    <a:pt x="1624" y="3617"/>
                  </a:lnTo>
                  <a:lnTo>
                    <a:pt x="1621" y="3622"/>
                  </a:lnTo>
                  <a:lnTo>
                    <a:pt x="1618" y="3626"/>
                  </a:lnTo>
                  <a:lnTo>
                    <a:pt x="1616" y="3630"/>
                  </a:lnTo>
                  <a:lnTo>
                    <a:pt x="1614" y="3635"/>
                  </a:lnTo>
                  <a:lnTo>
                    <a:pt x="1612" y="3639"/>
                  </a:lnTo>
                  <a:lnTo>
                    <a:pt x="1610" y="3644"/>
                  </a:lnTo>
                  <a:lnTo>
                    <a:pt x="1608" y="3649"/>
                  </a:lnTo>
                  <a:lnTo>
                    <a:pt x="1606" y="3654"/>
                  </a:lnTo>
                  <a:lnTo>
                    <a:pt x="1605" y="3659"/>
                  </a:lnTo>
                  <a:lnTo>
                    <a:pt x="1604" y="3665"/>
                  </a:lnTo>
                  <a:lnTo>
                    <a:pt x="1603" y="3670"/>
                  </a:lnTo>
                  <a:lnTo>
                    <a:pt x="1602" y="3675"/>
                  </a:lnTo>
                  <a:lnTo>
                    <a:pt x="1601" y="3680"/>
                  </a:lnTo>
                  <a:lnTo>
                    <a:pt x="1600" y="3686"/>
                  </a:lnTo>
                  <a:lnTo>
                    <a:pt x="1600" y="3691"/>
                  </a:lnTo>
                  <a:lnTo>
                    <a:pt x="1600" y="3698"/>
                  </a:lnTo>
                  <a:lnTo>
                    <a:pt x="1600" y="4620"/>
                  </a:lnTo>
                  <a:close/>
                  <a:moveTo>
                    <a:pt x="4068" y="5120"/>
                  </a:moveTo>
                  <a:lnTo>
                    <a:pt x="1600" y="5120"/>
                  </a:lnTo>
                  <a:lnTo>
                    <a:pt x="1600" y="7866"/>
                  </a:lnTo>
                  <a:lnTo>
                    <a:pt x="1600" y="7873"/>
                  </a:lnTo>
                  <a:lnTo>
                    <a:pt x="1600" y="7878"/>
                  </a:lnTo>
                  <a:lnTo>
                    <a:pt x="1601" y="7884"/>
                  </a:lnTo>
                  <a:lnTo>
                    <a:pt x="1602" y="7889"/>
                  </a:lnTo>
                  <a:lnTo>
                    <a:pt x="1603" y="7894"/>
                  </a:lnTo>
                  <a:lnTo>
                    <a:pt x="1604" y="7899"/>
                  </a:lnTo>
                  <a:lnTo>
                    <a:pt x="1605" y="7905"/>
                  </a:lnTo>
                  <a:lnTo>
                    <a:pt x="1606" y="7910"/>
                  </a:lnTo>
                  <a:lnTo>
                    <a:pt x="1608" y="7915"/>
                  </a:lnTo>
                  <a:lnTo>
                    <a:pt x="1610" y="7920"/>
                  </a:lnTo>
                  <a:lnTo>
                    <a:pt x="1612" y="7925"/>
                  </a:lnTo>
                  <a:lnTo>
                    <a:pt x="1614" y="7929"/>
                  </a:lnTo>
                  <a:lnTo>
                    <a:pt x="1616" y="7934"/>
                  </a:lnTo>
                  <a:lnTo>
                    <a:pt x="1618" y="7938"/>
                  </a:lnTo>
                  <a:lnTo>
                    <a:pt x="1621" y="7942"/>
                  </a:lnTo>
                  <a:lnTo>
                    <a:pt x="1624" y="7947"/>
                  </a:lnTo>
                  <a:lnTo>
                    <a:pt x="1627" y="7951"/>
                  </a:lnTo>
                  <a:lnTo>
                    <a:pt x="1631" y="7956"/>
                  </a:lnTo>
                  <a:lnTo>
                    <a:pt x="1634" y="7960"/>
                  </a:lnTo>
                  <a:lnTo>
                    <a:pt x="1638" y="7964"/>
                  </a:lnTo>
                  <a:lnTo>
                    <a:pt x="1641" y="7968"/>
                  </a:lnTo>
                  <a:lnTo>
                    <a:pt x="1645" y="7971"/>
                  </a:lnTo>
                  <a:lnTo>
                    <a:pt x="1649" y="7975"/>
                  </a:lnTo>
                  <a:lnTo>
                    <a:pt x="1653" y="7978"/>
                  </a:lnTo>
                  <a:lnTo>
                    <a:pt x="1658" y="7982"/>
                  </a:lnTo>
                  <a:lnTo>
                    <a:pt x="1662" y="7985"/>
                  </a:lnTo>
                  <a:lnTo>
                    <a:pt x="1667" y="7988"/>
                  </a:lnTo>
                  <a:lnTo>
                    <a:pt x="1671" y="7991"/>
                  </a:lnTo>
                  <a:lnTo>
                    <a:pt x="1675" y="7993"/>
                  </a:lnTo>
                  <a:lnTo>
                    <a:pt x="1680" y="7995"/>
                  </a:lnTo>
                  <a:lnTo>
                    <a:pt x="1685" y="7997"/>
                  </a:lnTo>
                  <a:lnTo>
                    <a:pt x="1690" y="7999"/>
                  </a:lnTo>
                  <a:lnTo>
                    <a:pt x="1694" y="8001"/>
                  </a:lnTo>
                  <a:lnTo>
                    <a:pt x="1699" y="8003"/>
                  </a:lnTo>
                  <a:lnTo>
                    <a:pt x="1704" y="8004"/>
                  </a:lnTo>
                  <a:lnTo>
                    <a:pt x="1709" y="8005"/>
                  </a:lnTo>
                  <a:lnTo>
                    <a:pt x="1714" y="8006"/>
                  </a:lnTo>
                  <a:lnTo>
                    <a:pt x="1720" y="8007"/>
                  </a:lnTo>
                  <a:lnTo>
                    <a:pt x="1725" y="8008"/>
                  </a:lnTo>
                  <a:lnTo>
                    <a:pt x="1730" y="8009"/>
                  </a:lnTo>
                  <a:lnTo>
                    <a:pt x="1736" y="8009"/>
                  </a:lnTo>
                  <a:lnTo>
                    <a:pt x="1743" y="8009"/>
                  </a:lnTo>
                  <a:lnTo>
                    <a:pt x="4068" y="8009"/>
                  </a:lnTo>
                  <a:lnTo>
                    <a:pt x="4068" y="5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1699;p16">
            <a:extLst>
              <a:ext uri="{FF2B5EF4-FFF2-40B4-BE49-F238E27FC236}">
                <a16:creationId xmlns:a16="http://schemas.microsoft.com/office/drawing/2014/main" id="{B30BEEE8-A0BA-4DEA-BB12-91F2EC5D1390}"/>
              </a:ext>
            </a:extLst>
          </p:cNvPr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  <a:solidFill>
            <a:schemeClr val="bg1"/>
          </a:solidFill>
        </p:grpSpPr>
        <p:sp>
          <p:nvSpPr>
            <p:cNvPr id="217" name="Google Shape;1700;p16">
              <a:extLst>
                <a:ext uri="{FF2B5EF4-FFF2-40B4-BE49-F238E27FC236}">
                  <a16:creationId xmlns:a16="http://schemas.microsoft.com/office/drawing/2014/main" id="{0EB6B6E7-D37A-4215-B182-2307319B025E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4865"/>
                  </a:moveTo>
                  <a:lnTo>
                    <a:pt x="1350" y="1350"/>
                  </a:lnTo>
                  <a:lnTo>
                    <a:pt x="4865" y="1350"/>
                  </a:lnTo>
                  <a:lnTo>
                    <a:pt x="8650" y="5135"/>
                  </a:lnTo>
                  <a:lnTo>
                    <a:pt x="5135" y="8650"/>
                  </a:lnTo>
                  <a:lnTo>
                    <a:pt x="1350" y="4865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1701;p16">
              <a:extLst>
                <a:ext uri="{FF2B5EF4-FFF2-40B4-BE49-F238E27FC236}">
                  <a16:creationId xmlns:a16="http://schemas.microsoft.com/office/drawing/2014/main" id="{4E171984-F5F5-488D-A506-E38C403B0549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2" y="4898"/>
                  </a:moveTo>
                  <a:lnTo>
                    <a:pt x="1100" y="4865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close/>
                  <a:moveTo>
                    <a:pt x="8296" y="5135"/>
                  </a:moveTo>
                  <a:lnTo>
                    <a:pt x="4761" y="1600"/>
                  </a:ln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close/>
                  <a:moveTo>
                    <a:pt x="3797" y="2938"/>
                  </a:moveTo>
                  <a:lnTo>
                    <a:pt x="3798" y="2944"/>
                  </a:lnTo>
                  <a:lnTo>
                    <a:pt x="3798" y="2969"/>
                  </a:lnTo>
                  <a:lnTo>
                    <a:pt x="3798" y="2975"/>
                  </a:lnTo>
                  <a:lnTo>
                    <a:pt x="3798" y="3000"/>
                  </a:lnTo>
                  <a:lnTo>
                    <a:pt x="3797" y="3006"/>
                  </a:lnTo>
                  <a:lnTo>
                    <a:pt x="3796" y="3031"/>
                  </a:lnTo>
                  <a:lnTo>
                    <a:pt x="3795" y="3037"/>
                  </a:lnTo>
                  <a:lnTo>
                    <a:pt x="3793" y="3062"/>
                  </a:lnTo>
                  <a:lnTo>
                    <a:pt x="3792" y="3067"/>
                  </a:lnTo>
                  <a:lnTo>
                    <a:pt x="3789" y="3093"/>
                  </a:lnTo>
                  <a:lnTo>
                    <a:pt x="3788" y="3098"/>
                  </a:lnTo>
                  <a:lnTo>
                    <a:pt x="3784" y="3123"/>
                  </a:lnTo>
                  <a:lnTo>
                    <a:pt x="3783" y="3128"/>
                  </a:lnTo>
                  <a:lnTo>
                    <a:pt x="3778" y="3153"/>
                  </a:lnTo>
                  <a:lnTo>
                    <a:pt x="3777" y="3158"/>
                  </a:lnTo>
                  <a:lnTo>
                    <a:pt x="3771" y="3183"/>
                  </a:lnTo>
                  <a:lnTo>
                    <a:pt x="3769" y="3188"/>
                  </a:lnTo>
                  <a:lnTo>
                    <a:pt x="3762" y="3213"/>
                  </a:lnTo>
                  <a:lnTo>
                    <a:pt x="3761" y="3218"/>
                  </a:lnTo>
                  <a:lnTo>
                    <a:pt x="3753" y="3242"/>
                  </a:lnTo>
                  <a:lnTo>
                    <a:pt x="3751" y="3247"/>
                  </a:lnTo>
                  <a:lnTo>
                    <a:pt x="3742" y="3271"/>
                  </a:lnTo>
                  <a:lnTo>
                    <a:pt x="3740" y="3276"/>
                  </a:lnTo>
                  <a:lnTo>
                    <a:pt x="3731" y="3299"/>
                  </a:lnTo>
                  <a:lnTo>
                    <a:pt x="3729" y="3304"/>
                  </a:lnTo>
                  <a:lnTo>
                    <a:pt x="3718" y="3327"/>
                  </a:lnTo>
                  <a:lnTo>
                    <a:pt x="3716" y="3332"/>
                  </a:lnTo>
                  <a:lnTo>
                    <a:pt x="3704" y="3355"/>
                  </a:lnTo>
                  <a:lnTo>
                    <a:pt x="3702" y="3360"/>
                  </a:lnTo>
                  <a:lnTo>
                    <a:pt x="3690" y="3382"/>
                  </a:lnTo>
                  <a:lnTo>
                    <a:pt x="3686" y="3388"/>
                  </a:lnTo>
                  <a:lnTo>
                    <a:pt x="3673" y="3410"/>
                  </a:lnTo>
                  <a:lnTo>
                    <a:pt x="3670" y="3414"/>
                  </a:lnTo>
                  <a:lnTo>
                    <a:pt x="3656" y="3436"/>
                  </a:lnTo>
                  <a:lnTo>
                    <a:pt x="3653" y="3440"/>
                  </a:lnTo>
                  <a:lnTo>
                    <a:pt x="3638" y="3461"/>
                  </a:lnTo>
                  <a:lnTo>
                    <a:pt x="3635" y="3465"/>
                  </a:lnTo>
                  <a:lnTo>
                    <a:pt x="3619" y="3485"/>
                  </a:lnTo>
                  <a:lnTo>
                    <a:pt x="3616" y="3490"/>
                  </a:lnTo>
                  <a:lnTo>
                    <a:pt x="3600" y="3509"/>
                  </a:lnTo>
                  <a:lnTo>
                    <a:pt x="3596" y="3513"/>
                  </a:lnTo>
                  <a:lnTo>
                    <a:pt x="3579" y="3532"/>
                  </a:lnTo>
                  <a:lnTo>
                    <a:pt x="3576" y="3536"/>
                  </a:lnTo>
                  <a:lnTo>
                    <a:pt x="3558" y="3554"/>
                  </a:lnTo>
                  <a:lnTo>
                    <a:pt x="3554" y="3558"/>
                  </a:lnTo>
                  <a:lnTo>
                    <a:pt x="3536" y="3576"/>
                  </a:lnTo>
                  <a:lnTo>
                    <a:pt x="3532" y="3579"/>
                  </a:lnTo>
                  <a:lnTo>
                    <a:pt x="3513" y="3596"/>
                  </a:lnTo>
                  <a:lnTo>
                    <a:pt x="3509" y="3600"/>
                  </a:lnTo>
                  <a:lnTo>
                    <a:pt x="3490" y="3616"/>
                  </a:lnTo>
                  <a:lnTo>
                    <a:pt x="3485" y="3619"/>
                  </a:lnTo>
                  <a:lnTo>
                    <a:pt x="3465" y="3635"/>
                  </a:lnTo>
                  <a:lnTo>
                    <a:pt x="3461" y="3638"/>
                  </a:lnTo>
                  <a:lnTo>
                    <a:pt x="3440" y="3653"/>
                  </a:lnTo>
                  <a:lnTo>
                    <a:pt x="3436" y="3656"/>
                  </a:lnTo>
                  <a:lnTo>
                    <a:pt x="3414" y="3670"/>
                  </a:lnTo>
                  <a:lnTo>
                    <a:pt x="3410" y="3673"/>
                  </a:lnTo>
                  <a:lnTo>
                    <a:pt x="3388" y="3686"/>
                  </a:lnTo>
                  <a:lnTo>
                    <a:pt x="3382" y="3690"/>
                  </a:lnTo>
                  <a:lnTo>
                    <a:pt x="3360" y="3702"/>
                  </a:lnTo>
                  <a:lnTo>
                    <a:pt x="3355" y="3704"/>
                  </a:lnTo>
                  <a:lnTo>
                    <a:pt x="3332" y="3716"/>
                  </a:lnTo>
                  <a:lnTo>
                    <a:pt x="3327" y="3718"/>
                  </a:lnTo>
                  <a:lnTo>
                    <a:pt x="3304" y="3729"/>
                  </a:lnTo>
                  <a:lnTo>
                    <a:pt x="3299" y="3731"/>
                  </a:lnTo>
                  <a:lnTo>
                    <a:pt x="3276" y="3740"/>
                  </a:lnTo>
                  <a:lnTo>
                    <a:pt x="3271" y="3742"/>
                  </a:lnTo>
                  <a:lnTo>
                    <a:pt x="3247" y="3751"/>
                  </a:lnTo>
                  <a:lnTo>
                    <a:pt x="3242" y="3753"/>
                  </a:lnTo>
                  <a:lnTo>
                    <a:pt x="3218" y="3761"/>
                  </a:lnTo>
                  <a:lnTo>
                    <a:pt x="3213" y="3762"/>
                  </a:lnTo>
                  <a:lnTo>
                    <a:pt x="3188" y="3769"/>
                  </a:lnTo>
                  <a:lnTo>
                    <a:pt x="3183" y="3771"/>
                  </a:lnTo>
                  <a:lnTo>
                    <a:pt x="3158" y="3777"/>
                  </a:lnTo>
                  <a:lnTo>
                    <a:pt x="3153" y="3778"/>
                  </a:lnTo>
                  <a:lnTo>
                    <a:pt x="3128" y="3783"/>
                  </a:lnTo>
                  <a:lnTo>
                    <a:pt x="3123" y="3784"/>
                  </a:lnTo>
                  <a:lnTo>
                    <a:pt x="3098" y="3788"/>
                  </a:lnTo>
                  <a:lnTo>
                    <a:pt x="3093" y="3789"/>
                  </a:lnTo>
                  <a:lnTo>
                    <a:pt x="3067" y="3792"/>
                  </a:lnTo>
                  <a:lnTo>
                    <a:pt x="3062" y="3793"/>
                  </a:lnTo>
                  <a:lnTo>
                    <a:pt x="3037" y="3795"/>
                  </a:lnTo>
                  <a:lnTo>
                    <a:pt x="3031" y="3796"/>
                  </a:lnTo>
                  <a:lnTo>
                    <a:pt x="3006" y="3797"/>
                  </a:lnTo>
                  <a:lnTo>
                    <a:pt x="3000" y="3798"/>
                  </a:lnTo>
                  <a:lnTo>
                    <a:pt x="2975" y="3798"/>
                  </a:lnTo>
                  <a:lnTo>
                    <a:pt x="2969" y="3798"/>
                  </a:lnTo>
                  <a:lnTo>
                    <a:pt x="2944" y="3798"/>
                  </a:lnTo>
                  <a:lnTo>
                    <a:pt x="2938" y="3797"/>
                  </a:lnTo>
                  <a:lnTo>
                    <a:pt x="2913" y="3796"/>
                  </a:lnTo>
                  <a:lnTo>
                    <a:pt x="2908" y="3795"/>
                  </a:lnTo>
                  <a:lnTo>
                    <a:pt x="2882" y="3793"/>
                  </a:lnTo>
                  <a:lnTo>
                    <a:pt x="2877" y="3792"/>
                  </a:lnTo>
                  <a:lnTo>
                    <a:pt x="2852" y="3789"/>
                  </a:lnTo>
                  <a:lnTo>
                    <a:pt x="2846" y="3788"/>
                  </a:lnTo>
                  <a:lnTo>
                    <a:pt x="2822" y="3784"/>
                  </a:lnTo>
                  <a:lnTo>
                    <a:pt x="2816" y="3783"/>
                  </a:lnTo>
                  <a:lnTo>
                    <a:pt x="2791" y="3778"/>
                  </a:lnTo>
                  <a:lnTo>
                    <a:pt x="2786" y="3777"/>
                  </a:lnTo>
                  <a:lnTo>
                    <a:pt x="2762" y="3771"/>
                  </a:lnTo>
                  <a:lnTo>
                    <a:pt x="2756" y="3769"/>
                  </a:lnTo>
                  <a:lnTo>
                    <a:pt x="2732" y="3762"/>
                  </a:lnTo>
                  <a:lnTo>
                    <a:pt x="2727" y="3761"/>
                  </a:lnTo>
                  <a:lnTo>
                    <a:pt x="2703" y="3753"/>
                  </a:lnTo>
                  <a:lnTo>
                    <a:pt x="2697" y="3751"/>
                  </a:lnTo>
                  <a:lnTo>
                    <a:pt x="2674" y="3742"/>
                  </a:lnTo>
                  <a:lnTo>
                    <a:pt x="2668" y="3740"/>
                  </a:lnTo>
                  <a:lnTo>
                    <a:pt x="2645" y="3731"/>
                  </a:lnTo>
                  <a:lnTo>
                    <a:pt x="2640" y="3729"/>
                  </a:lnTo>
                  <a:lnTo>
                    <a:pt x="2617" y="3718"/>
                  </a:lnTo>
                  <a:lnTo>
                    <a:pt x="2612" y="3716"/>
                  </a:lnTo>
                  <a:lnTo>
                    <a:pt x="2589" y="3704"/>
                  </a:lnTo>
                  <a:lnTo>
                    <a:pt x="2584" y="3702"/>
                  </a:lnTo>
                  <a:lnTo>
                    <a:pt x="2562" y="3690"/>
                  </a:lnTo>
                  <a:lnTo>
                    <a:pt x="2556" y="3686"/>
                  </a:lnTo>
                  <a:lnTo>
                    <a:pt x="2534" y="3673"/>
                  </a:lnTo>
                  <a:lnTo>
                    <a:pt x="2529" y="3670"/>
                  </a:lnTo>
                  <a:lnTo>
                    <a:pt x="2508" y="3656"/>
                  </a:lnTo>
                  <a:lnTo>
                    <a:pt x="2504" y="3653"/>
                  </a:lnTo>
                  <a:lnTo>
                    <a:pt x="2483" y="3638"/>
                  </a:lnTo>
                  <a:lnTo>
                    <a:pt x="2479" y="3635"/>
                  </a:lnTo>
                  <a:lnTo>
                    <a:pt x="2459" y="3619"/>
                  </a:lnTo>
                  <a:lnTo>
                    <a:pt x="2455" y="3616"/>
                  </a:lnTo>
                  <a:lnTo>
                    <a:pt x="2435" y="3600"/>
                  </a:lnTo>
                  <a:lnTo>
                    <a:pt x="2431" y="3596"/>
                  </a:lnTo>
                  <a:lnTo>
                    <a:pt x="2412" y="3579"/>
                  </a:lnTo>
                  <a:lnTo>
                    <a:pt x="2408" y="3576"/>
                  </a:lnTo>
                  <a:lnTo>
                    <a:pt x="2390" y="3558"/>
                  </a:lnTo>
                  <a:lnTo>
                    <a:pt x="2386" y="3554"/>
                  </a:lnTo>
                  <a:lnTo>
                    <a:pt x="2369" y="3536"/>
                  </a:lnTo>
                  <a:lnTo>
                    <a:pt x="2365" y="3532"/>
                  </a:lnTo>
                  <a:lnTo>
                    <a:pt x="2348" y="3513"/>
                  </a:lnTo>
                  <a:lnTo>
                    <a:pt x="2345" y="3509"/>
                  </a:lnTo>
                  <a:lnTo>
                    <a:pt x="2328" y="3489"/>
                  </a:lnTo>
                  <a:lnTo>
                    <a:pt x="2325" y="3485"/>
                  </a:lnTo>
                  <a:lnTo>
                    <a:pt x="2310" y="3465"/>
                  </a:lnTo>
                  <a:lnTo>
                    <a:pt x="2306" y="3460"/>
                  </a:lnTo>
                  <a:lnTo>
                    <a:pt x="2292" y="3440"/>
                  </a:lnTo>
                  <a:lnTo>
                    <a:pt x="2288" y="3435"/>
                  </a:lnTo>
                  <a:lnTo>
                    <a:pt x="2274" y="3414"/>
                  </a:lnTo>
                  <a:lnTo>
                    <a:pt x="2271" y="3409"/>
                  </a:lnTo>
                  <a:lnTo>
                    <a:pt x="2258" y="3387"/>
                  </a:lnTo>
                  <a:lnTo>
                    <a:pt x="2256" y="3382"/>
                  </a:lnTo>
                  <a:lnTo>
                    <a:pt x="2243" y="3360"/>
                  </a:lnTo>
                  <a:lnTo>
                    <a:pt x="2241" y="3355"/>
                  </a:lnTo>
                  <a:lnTo>
                    <a:pt x="2229" y="3332"/>
                  </a:lnTo>
                  <a:lnTo>
                    <a:pt x="2227" y="3328"/>
                  </a:lnTo>
                  <a:lnTo>
                    <a:pt x="2216" y="3305"/>
                  </a:lnTo>
                  <a:lnTo>
                    <a:pt x="2214" y="3300"/>
                  </a:lnTo>
                  <a:lnTo>
                    <a:pt x="2205" y="3276"/>
                  </a:lnTo>
                  <a:lnTo>
                    <a:pt x="2203" y="3271"/>
                  </a:lnTo>
                  <a:lnTo>
                    <a:pt x="2194" y="3248"/>
                  </a:lnTo>
                  <a:lnTo>
                    <a:pt x="2192" y="3242"/>
                  </a:lnTo>
                  <a:lnTo>
                    <a:pt x="2184" y="3218"/>
                  </a:lnTo>
                  <a:lnTo>
                    <a:pt x="2182" y="3213"/>
                  </a:lnTo>
                  <a:lnTo>
                    <a:pt x="2175" y="3189"/>
                  </a:lnTo>
                  <a:lnTo>
                    <a:pt x="2174" y="3184"/>
                  </a:lnTo>
                  <a:lnTo>
                    <a:pt x="2168" y="3159"/>
                  </a:lnTo>
                  <a:lnTo>
                    <a:pt x="2166" y="3154"/>
                  </a:lnTo>
                  <a:lnTo>
                    <a:pt x="2161" y="3129"/>
                  </a:lnTo>
                  <a:lnTo>
                    <a:pt x="2160" y="3123"/>
                  </a:lnTo>
                  <a:lnTo>
                    <a:pt x="2156" y="3099"/>
                  </a:lnTo>
                  <a:lnTo>
                    <a:pt x="2155" y="3093"/>
                  </a:lnTo>
                  <a:lnTo>
                    <a:pt x="2152" y="3068"/>
                  </a:lnTo>
                  <a:lnTo>
                    <a:pt x="2151" y="3062"/>
                  </a:lnTo>
                  <a:lnTo>
                    <a:pt x="2149" y="3037"/>
                  </a:lnTo>
                  <a:lnTo>
                    <a:pt x="2148" y="3031"/>
                  </a:lnTo>
                  <a:lnTo>
                    <a:pt x="2147" y="3006"/>
                  </a:lnTo>
                  <a:lnTo>
                    <a:pt x="2147" y="3000"/>
                  </a:lnTo>
                  <a:lnTo>
                    <a:pt x="2146" y="2975"/>
                  </a:lnTo>
                  <a:lnTo>
                    <a:pt x="2146" y="2969"/>
                  </a:lnTo>
                  <a:lnTo>
                    <a:pt x="2147" y="2944"/>
                  </a:lnTo>
                  <a:lnTo>
                    <a:pt x="2147" y="2938"/>
                  </a:lnTo>
                  <a:lnTo>
                    <a:pt x="2148" y="2913"/>
                  </a:lnTo>
                  <a:lnTo>
                    <a:pt x="2149" y="2907"/>
                  </a:lnTo>
                  <a:lnTo>
                    <a:pt x="2151" y="2882"/>
                  </a:lnTo>
                  <a:lnTo>
                    <a:pt x="2152" y="2876"/>
                  </a:lnTo>
                  <a:lnTo>
                    <a:pt x="2155" y="2851"/>
                  </a:lnTo>
                  <a:lnTo>
                    <a:pt x="2156" y="2846"/>
                  </a:lnTo>
                  <a:lnTo>
                    <a:pt x="2160" y="2821"/>
                  </a:lnTo>
                  <a:lnTo>
                    <a:pt x="2161" y="2816"/>
                  </a:lnTo>
                  <a:lnTo>
                    <a:pt x="2166" y="2791"/>
                  </a:lnTo>
                  <a:lnTo>
                    <a:pt x="2168" y="2785"/>
                  </a:lnTo>
                  <a:lnTo>
                    <a:pt x="2174" y="2761"/>
                  </a:lnTo>
                  <a:lnTo>
                    <a:pt x="2175" y="2756"/>
                  </a:lnTo>
                  <a:lnTo>
                    <a:pt x="2182" y="2731"/>
                  </a:lnTo>
                  <a:lnTo>
                    <a:pt x="2184" y="2726"/>
                  </a:lnTo>
                  <a:lnTo>
                    <a:pt x="2192" y="2702"/>
                  </a:lnTo>
                  <a:lnTo>
                    <a:pt x="2194" y="2697"/>
                  </a:lnTo>
                  <a:lnTo>
                    <a:pt x="2203" y="2673"/>
                  </a:lnTo>
                  <a:lnTo>
                    <a:pt x="2205" y="2668"/>
                  </a:lnTo>
                  <a:lnTo>
                    <a:pt x="2214" y="2645"/>
                  </a:lnTo>
                  <a:lnTo>
                    <a:pt x="2216" y="2640"/>
                  </a:lnTo>
                  <a:lnTo>
                    <a:pt x="2227" y="2617"/>
                  </a:lnTo>
                  <a:lnTo>
                    <a:pt x="2229" y="2612"/>
                  </a:lnTo>
                  <a:lnTo>
                    <a:pt x="2241" y="2589"/>
                  </a:lnTo>
                  <a:lnTo>
                    <a:pt x="2243" y="2584"/>
                  </a:lnTo>
                  <a:lnTo>
                    <a:pt x="2256" y="2562"/>
                  </a:lnTo>
                  <a:lnTo>
                    <a:pt x="2259" y="2556"/>
                  </a:lnTo>
                  <a:lnTo>
                    <a:pt x="2272" y="2535"/>
                  </a:lnTo>
                  <a:lnTo>
                    <a:pt x="2275" y="2530"/>
                  </a:lnTo>
                  <a:lnTo>
                    <a:pt x="2289" y="2509"/>
                  </a:lnTo>
                  <a:lnTo>
                    <a:pt x="2292" y="2504"/>
                  </a:lnTo>
                  <a:lnTo>
                    <a:pt x="2306" y="2484"/>
                  </a:lnTo>
                  <a:lnTo>
                    <a:pt x="2310" y="2479"/>
                  </a:lnTo>
                  <a:lnTo>
                    <a:pt x="2325" y="2459"/>
                  </a:lnTo>
                  <a:lnTo>
                    <a:pt x="2329" y="2455"/>
                  </a:lnTo>
                  <a:lnTo>
                    <a:pt x="2345" y="2436"/>
                  </a:lnTo>
                  <a:lnTo>
                    <a:pt x="2348" y="2431"/>
                  </a:lnTo>
                  <a:lnTo>
                    <a:pt x="2365" y="2413"/>
                  </a:lnTo>
                  <a:lnTo>
                    <a:pt x="2369" y="2408"/>
                  </a:lnTo>
                  <a:lnTo>
                    <a:pt x="2386" y="2390"/>
                  </a:lnTo>
                  <a:lnTo>
                    <a:pt x="2390" y="2386"/>
                  </a:lnTo>
                  <a:lnTo>
                    <a:pt x="2408" y="2369"/>
                  </a:lnTo>
                  <a:lnTo>
                    <a:pt x="2413" y="2365"/>
                  </a:lnTo>
                  <a:lnTo>
                    <a:pt x="2431" y="2348"/>
                  </a:lnTo>
                  <a:lnTo>
                    <a:pt x="2436" y="2345"/>
                  </a:lnTo>
                  <a:lnTo>
                    <a:pt x="2455" y="2329"/>
                  </a:lnTo>
                  <a:lnTo>
                    <a:pt x="2459" y="2325"/>
                  </a:lnTo>
                  <a:lnTo>
                    <a:pt x="2479" y="2310"/>
                  </a:lnTo>
                  <a:lnTo>
                    <a:pt x="2484" y="2306"/>
                  </a:lnTo>
                  <a:lnTo>
                    <a:pt x="2504" y="2292"/>
                  </a:lnTo>
                  <a:lnTo>
                    <a:pt x="2509" y="2289"/>
                  </a:lnTo>
                  <a:lnTo>
                    <a:pt x="2530" y="2275"/>
                  </a:lnTo>
                  <a:lnTo>
                    <a:pt x="2535" y="2272"/>
                  </a:lnTo>
                  <a:lnTo>
                    <a:pt x="2556" y="2259"/>
                  </a:lnTo>
                  <a:lnTo>
                    <a:pt x="2562" y="2256"/>
                  </a:lnTo>
                  <a:lnTo>
                    <a:pt x="2584" y="2243"/>
                  </a:lnTo>
                  <a:lnTo>
                    <a:pt x="2589" y="2241"/>
                  </a:lnTo>
                  <a:lnTo>
                    <a:pt x="2612" y="2229"/>
                  </a:lnTo>
                  <a:lnTo>
                    <a:pt x="2617" y="2227"/>
                  </a:lnTo>
                  <a:lnTo>
                    <a:pt x="2640" y="2216"/>
                  </a:lnTo>
                  <a:lnTo>
                    <a:pt x="2645" y="2214"/>
                  </a:lnTo>
                  <a:lnTo>
                    <a:pt x="2668" y="2205"/>
                  </a:lnTo>
                  <a:lnTo>
                    <a:pt x="2673" y="2203"/>
                  </a:lnTo>
                  <a:lnTo>
                    <a:pt x="2697" y="2194"/>
                  </a:lnTo>
                  <a:lnTo>
                    <a:pt x="2702" y="2192"/>
                  </a:lnTo>
                  <a:lnTo>
                    <a:pt x="2726" y="2184"/>
                  </a:lnTo>
                  <a:lnTo>
                    <a:pt x="2731" y="2182"/>
                  </a:lnTo>
                  <a:lnTo>
                    <a:pt x="2756" y="2175"/>
                  </a:lnTo>
                  <a:lnTo>
                    <a:pt x="2761" y="2174"/>
                  </a:lnTo>
                  <a:lnTo>
                    <a:pt x="2785" y="2168"/>
                  </a:lnTo>
                  <a:lnTo>
                    <a:pt x="2791" y="2166"/>
                  </a:lnTo>
                  <a:lnTo>
                    <a:pt x="2816" y="2161"/>
                  </a:lnTo>
                  <a:lnTo>
                    <a:pt x="2821" y="2160"/>
                  </a:lnTo>
                  <a:lnTo>
                    <a:pt x="2846" y="2156"/>
                  </a:lnTo>
                  <a:lnTo>
                    <a:pt x="2851" y="2155"/>
                  </a:lnTo>
                  <a:lnTo>
                    <a:pt x="2876" y="2152"/>
                  </a:lnTo>
                  <a:lnTo>
                    <a:pt x="2882" y="2151"/>
                  </a:lnTo>
                  <a:lnTo>
                    <a:pt x="2907" y="2149"/>
                  </a:lnTo>
                  <a:lnTo>
                    <a:pt x="2913" y="2148"/>
                  </a:lnTo>
                  <a:lnTo>
                    <a:pt x="2938" y="2147"/>
                  </a:lnTo>
                  <a:lnTo>
                    <a:pt x="2944" y="2147"/>
                  </a:lnTo>
                  <a:lnTo>
                    <a:pt x="2969" y="2146"/>
                  </a:lnTo>
                  <a:lnTo>
                    <a:pt x="2975" y="2146"/>
                  </a:lnTo>
                  <a:lnTo>
                    <a:pt x="3000" y="2147"/>
                  </a:lnTo>
                  <a:lnTo>
                    <a:pt x="3006" y="2147"/>
                  </a:lnTo>
                  <a:lnTo>
                    <a:pt x="3031" y="2148"/>
                  </a:lnTo>
                  <a:lnTo>
                    <a:pt x="3037" y="2149"/>
                  </a:lnTo>
                  <a:lnTo>
                    <a:pt x="3062" y="2151"/>
                  </a:lnTo>
                  <a:lnTo>
                    <a:pt x="3068" y="2152"/>
                  </a:lnTo>
                  <a:lnTo>
                    <a:pt x="3093" y="2155"/>
                  </a:lnTo>
                  <a:lnTo>
                    <a:pt x="3099" y="2156"/>
                  </a:lnTo>
                  <a:lnTo>
                    <a:pt x="3123" y="2160"/>
                  </a:lnTo>
                  <a:lnTo>
                    <a:pt x="3129" y="2161"/>
                  </a:lnTo>
                  <a:lnTo>
                    <a:pt x="3154" y="2166"/>
                  </a:lnTo>
                  <a:lnTo>
                    <a:pt x="3159" y="2168"/>
                  </a:lnTo>
                  <a:lnTo>
                    <a:pt x="3184" y="2174"/>
                  </a:lnTo>
                  <a:lnTo>
                    <a:pt x="3189" y="2175"/>
                  </a:lnTo>
                  <a:lnTo>
                    <a:pt x="3213" y="2182"/>
                  </a:lnTo>
                  <a:lnTo>
                    <a:pt x="3218" y="2184"/>
                  </a:lnTo>
                  <a:lnTo>
                    <a:pt x="3242" y="2192"/>
                  </a:lnTo>
                  <a:lnTo>
                    <a:pt x="3248" y="2194"/>
                  </a:lnTo>
                  <a:lnTo>
                    <a:pt x="3271" y="2203"/>
                  </a:lnTo>
                  <a:lnTo>
                    <a:pt x="3276" y="2205"/>
                  </a:lnTo>
                  <a:lnTo>
                    <a:pt x="3300" y="2214"/>
                  </a:lnTo>
                  <a:lnTo>
                    <a:pt x="3305" y="2216"/>
                  </a:lnTo>
                  <a:lnTo>
                    <a:pt x="3328" y="2227"/>
                  </a:lnTo>
                  <a:lnTo>
                    <a:pt x="3332" y="2229"/>
                  </a:lnTo>
                  <a:lnTo>
                    <a:pt x="3355" y="2241"/>
                  </a:lnTo>
                  <a:lnTo>
                    <a:pt x="3360" y="2243"/>
                  </a:lnTo>
                  <a:lnTo>
                    <a:pt x="3382" y="2256"/>
                  </a:lnTo>
                  <a:lnTo>
                    <a:pt x="3387" y="2258"/>
                  </a:lnTo>
                  <a:lnTo>
                    <a:pt x="3409" y="2271"/>
                  </a:lnTo>
                  <a:lnTo>
                    <a:pt x="3414" y="2274"/>
                  </a:lnTo>
                  <a:lnTo>
                    <a:pt x="3435" y="2288"/>
                  </a:lnTo>
                  <a:lnTo>
                    <a:pt x="3440" y="2292"/>
                  </a:lnTo>
                  <a:lnTo>
                    <a:pt x="3460" y="2306"/>
                  </a:lnTo>
                  <a:lnTo>
                    <a:pt x="3465" y="2310"/>
                  </a:lnTo>
                  <a:lnTo>
                    <a:pt x="3485" y="2325"/>
                  </a:lnTo>
                  <a:lnTo>
                    <a:pt x="3489" y="2328"/>
                  </a:lnTo>
                  <a:lnTo>
                    <a:pt x="3509" y="2345"/>
                  </a:lnTo>
                  <a:lnTo>
                    <a:pt x="3513" y="2348"/>
                  </a:lnTo>
                  <a:lnTo>
                    <a:pt x="3532" y="2365"/>
                  </a:lnTo>
                  <a:lnTo>
                    <a:pt x="3536" y="2369"/>
                  </a:lnTo>
                  <a:lnTo>
                    <a:pt x="3554" y="2386"/>
                  </a:lnTo>
                  <a:lnTo>
                    <a:pt x="3558" y="2390"/>
                  </a:lnTo>
                  <a:lnTo>
                    <a:pt x="3576" y="2408"/>
                  </a:lnTo>
                  <a:lnTo>
                    <a:pt x="3579" y="2412"/>
                  </a:lnTo>
                  <a:lnTo>
                    <a:pt x="3596" y="2431"/>
                  </a:lnTo>
                  <a:lnTo>
                    <a:pt x="3600" y="2435"/>
                  </a:lnTo>
                  <a:lnTo>
                    <a:pt x="3616" y="2455"/>
                  </a:lnTo>
                  <a:lnTo>
                    <a:pt x="3619" y="2459"/>
                  </a:lnTo>
                  <a:lnTo>
                    <a:pt x="3635" y="2479"/>
                  </a:lnTo>
                  <a:lnTo>
                    <a:pt x="3638" y="2483"/>
                  </a:lnTo>
                  <a:lnTo>
                    <a:pt x="3653" y="2504"/>
                  </a:lnTo>
                  <a:lnTo>
                    <a:pt x="3656" y="2508"/>
                  </a:lnTo>
                  <a:lnTo>
                    <a:pt x="3670" y="2529"/>
                  </a:lnTo>
                  <a:lnTo>
                    <a:pt x="3673" y="2534"/>
                  </a:lnTo>
                  <a:lnTo>
                    <a:pt x="3686" y="2556"/>
                  </a:lnTo>
                  <a:lnTo>
                    <a:pt x="3690" y="2562"/>
                  </a:lnTo>
                  <a:lnTo>
                    <a:pt x="3702" y="2584"/>
                  </a:lnTo>
                  <a:lnTo>
                    <a:pt x="3704" y="2589"/>
                  </a:lnTo>
                  <a:lnTo>
                    <a:pt x="3716" y="2612"/>
                  </a:lnTo>
                  <a:lnTo>
                    <a:pt x="3718" y="2617"/>
                  </a:lnTo>
                  <a:lnTo>
                    <a:pt x="3729" y="2640"/>
                  </a:lnTo>
                  <a:lnTo>
                    <a:pt x="3731" y="2645"/>
                  </a:lnTo>
                  <a:lnTo>
                    <a:pt x="3740" y="2668"/>
                  </a:lnTo>
                  <a:lnTo>
                    <a:pt x="3742" y="2674"/>
                  </a:lnTo>
                  <a:lnTo>
                    <a:pt x="3751" y="2697"/>
                  </a:lnTo>
                  <a:lnTo>
                    <a:pt x="3753" y="2703"/>
                  </a:lnTo>
                  <a:lnTo>
                    <a:pt x="3761" y="2727"/>
                  </a:lnTo>
                  <a:lnTo>
                    <a:pt x="3762" y="2732"/>
                  </a:lnTo>
                  <a:lnTo>
                    <a:pt x="3769" y="2756"/>
                  </a:lnTo>
                  <a:lnTo>
                    <a:pt x="3771" y="2762"/>
                  </a:lnTo>
                  <a:lnTo>
                    <a:pt x="3777" y="2786"/>
                  </a:lnTo>
                  <a:lnTo>
                    <a:pt x="3778" y="2791"/>
                  </a:lnTo>
                  <a:lnTo>
                    <a:pt x="3783" y="2816"/>
                  </a:lnTo>
                  <a:lnTo>
                    <a:pt x="3784" y="2822"/>
                  </a:lnTo>
                  <a:lnTo>
                    <a:pt x="3788" y="2846"/>
                  </a:lnTo>
                  <a:lnTo>
                    <a:pt x="3789" y="2852"/>
                  </a:lnTo>
                  <a:lnTo>
                    <a:pt x="3792" y="2877"/>
                  </a:lnTo>
                  <a:lnTo>
                    <a:pt x="3793" y="2882"/>
                  </a:lnTo>
                  <a:lnTo>
                    <a:pt x="3795" y="2908"/>
                  </a:lnTo>
                  <a:lnTo>
                    <a:pt x="3796" y="2913"/>
                  </a:lnTo>
                  <a:lnTo>
                    <a:pt x="3797" y="2938"/>
                  </a:lnTo>
                  <a:close/>
                  <a:moveTo>
                    <a:pt x="3648" y="2997"/>
                  </a:moveTo>
                  <a:lnTo>
                    <a:pt x="3648" y="2972"/>
                  </a:lnTo>
                  <a:lnTo>
                    <a:pt x="3648" y="2947"/>
                  </a:lnTo>
                  <a:lnTo>
                    <a:pt x="3646" y="2922"/>
                  </a:lnTo>
                  <a:lnTo>
                    <a:pt x="3644" y="2896"/>
                  </a:lnTo>
                  <a:lnTo>
                    <a:pt x="3640" y="2871"/>
                  </a:lnTo>
                  <a:lnTo>
                    <a:pt x="3636" y="2847"/>
                  </a:lnTo>
                  <a:lnTo>
                    <a:pt x="3631" y="2822"/>
                  </a:lnTo>
                  <a:lnTo>
                    <a:pt x="3625" y="2797"/>
                  </a:lnTo>
                  <a:lnTo>
                    <a:pt x="3618" y="2773"/>
                  </a:lnTo>
                  <a:lnTo>
                    <a:pt x="3610" y="2749"/>
                  </a:lnTo>
                  <a:lnTo>
                    <a:pt x="3602" y="2725"/>
                  </a:lnTo>
                  <a:lnTo>
                    <a:pt x="3592" y="2702"/>
                  </a:lnTo>
                  <a:lnTo>
                    <a:pt x="3582" y="2679"/>
                  </a:lnTo>
                  <a:lnTo>
                    <a:pt x="3570" y="2656"/>
                  </a:lnTo>
                  <a:lnTo>
                    <a:pt x="3558" y="2634"/>
                  </a:lnTo>
                  <a:lnTo>
                    <a:pt x="3545" y="2612"/>
                  </a:lnTo>
                  <a:lnTo>
                    <a:pt x="3531" y="2591"/>
                  </a:lnTo>
                  <a:lnTo>
                    <a:pt x="3516" y="2571"/>
                  </a:lnTo>
                  <a:lnTo>
                    <a:pt x="3501" y="2551"/>
                  </a:lnTo>
                  <a:lnTo>
                    <a:pt x="3484" y="2531"/>
                  </a:lnTo>
                  <a:lnTo>
                    <a:pt x="3468" y="2513"/>
                  </a:lnTo>
                  <a:lnTo>
                    <a:pt x="3450" y="2494"/>
                  </a:lnTo>
                  <a:lnTo>
                    <a:pt x="3432" y="2477"/>
                  </a:lnTo>
                  <a:lnTo>
                    <a:pt x="3413" y="2460"/>
                  </a:lnTo>
                  <a:lnTo>
                    <a:pt x="3394" y="2444"/>
                  </a:lnTo>
                  <a:lnTo>
                    <a:pt x="3374" y="2429"/>
                  </a:lnTo>
                  <a:lnTo>
                    <a:pt x="3353" y="2414"/>
                  </a:lnTo>
                  <a:lnTo>
                    <a:pt x="3332" y="2400"/>
                  </a:lnTo>
                  <a:lnTo>
                    <a:pt x="3310" y="2387"/>
                  </a:lnTo>
                  <a:lnTo>
                    <a:pt x="3288" y="2375"/>
                  </a:lnTo>
                  <a:lnTo>
                    <a:pt x="3265" y="2363"/>
                  </a:lnTo>
                  <a:lnTo>
                    <a:pt x="3242" y="2353"/>
                  </a:lnTo>
                  <a:lnTo>
                    <a:pt x="3219" y="2343"/>
                  </a:lnTo>
                  <a:lnTo>
                    <a:pt x="3195" y="2334"/>
                  </a:lnTo>
                  <a:lnTo>
                    <a:pt x="3171" y="2326"/>
                  </a:lnTo>
                  <a:lnTo>
                    <a:pt x="3147" y="2319"/>
                  </a:lnTo>
                  <a:lnTo>
                    <a:pt x="3123" y="2313"/>
                  </a:lnTo>
                  <a:lnTo>
                    <a:pt x="3098" y="2308"/>
                  </a:lnTo>
                  <a:lnTo>
                    <a:pt x="3073" y="2304"/>
                  </a:lnTo>
                  <a:lnTo>
                    <a:pt x="3048" y="2300"/>
                  </a:lnTo>
                  <a:lnTo>
                    <a:pt x="3023" y="2298"/>
                  </a:lnTo>
                  <a:lnTo>
                    <a:pt x="2997" y="2296"/>
                  </a:lnTo>
                  <a:lnTo>
                    <a:pt x="2972" y="2296"/>
                  </a:lnTo>
                  <a:lnTo>
                    <a:pt x="2947" y="2296"/>
                  </a:lnTo>
                  <a:lnTo>
                    <a:pt x="2922" y="2298"/>
                  </a:lnTo>
                  <a:lnTo>
                    <a:pt x="2896" y="2300"/>
                  </a:lnTo>
                  <a:lnTo>
                    <a:pt x="2871" y="2304"/>
                  </a:lnTo>
                  <a:lnTo>
                    <a:pt x="2847" y="2308"/>
                  </a:lnTo>
                  <a:lnTo>
                    <a:pt x="2822" y="2313"/>
                  </a:lnTo>
                  <a:lnTo>
                    <a:pt x="2797" y="2319"/>
                  </a:lnTo>
                  <a:lnTo>
                    <a:pt x="2773" y="2326"/>
                  </a:lnTo>
                  <a:lnTo>
                    <a:pt x="2749" y="2334"/>
                  </a:lnTo>
                  <a:lnTo>
                    <a:pt x="2725" y="2343"/>
                  </a:lnTo>
                  <a:lnTo>
                    <a:pt x="2702" y="2353"/>
                  </a:lnTo>
                  <a:lnTo>
                    <a:pt x="2679" y="2363"/>
                  </a:lnTo>
                  <a:lnTo>
                    <a:pt x="2656" y="2375"/>
                  </a:lnTo>
                  <a:lnTo>
                    <a:pt x="2634" y="2387"/>
                  </a:lnTo>
                  <a:lnTo>
                    <a:pt x="2612" y="2400"/>
                  </a:lnTo>
                  <a:lnTo>
                    <a:pt x="2591" y="2414"/>
                  </a:lnTo>
                  <a:lnTo>
                    <a:pt x="2571" y="2429"/>
                  </a:lnTo>
                  <a:lnTo>
                    <a:pt x="2551" y="2444"/>
                  </a:lnTo>
                  <a:lnTo>
                    <a:pt x="2531" y="2460"/>
                  </a:lnTo>
                  <a:lnTo>
                    <a:pt x="2513" y="2477"/>
                  </a:lnTo>
                  <a:lnTo>
                    <a:pt x="2494" y="2494"/>
                  </a:lnTo>
                  <a:lnTo>
                    <a:pt x="2477" y="2513"/>
                  </a:lnTo>
                  <a:lnTo>
                    <a:pt x="2460" y="2531"/>
                  </a:lnTo>
                  <a:lnTo>
                    <a:pt x="2444" y="2551"/>
                  </a:lnTo>
                  <a:lnTo>
                    <a:pt x="2429" y="2571"/>
                  </a:lnTo>
                  <a:lnTo>
                    <a:pt x="2414" y="2591"/>
                  </a:lnTo>
                  <a:lnTo>
                    <a:pt x="2400" y="2612"/>
                  </a:lnTo>
                  <a:lnTo>
                    <a:pt x="2387" y="2634"/>
                  </a:lnTo>
                  <a:lnTo>
                    <a:pt x="2375" y="2656"/>
                  </a:lnTo>
                  <a:lnTo>
                    <a:pt x="2363" y="2679"/>
                  </a:lnTo>
                  <a:lnTo>
                    <a:pt x="2353" y="2702"/>
                  </a:lnTo>
                  <a:lnTo>
                    <a:pt x="2343" y="2725"/>
                  </a:lnTo>
                  <a:lnTo>
                    <a:pt x="2334" y="2749"/>
                  </a:lnTo>
                  <a:lnTo>
                    <a:pt x="2326" y="2773"/>
                  </a:lnTo>
                  <a:lnTo>
                    <a:pt x="2319" y="2797"/>
                  </a:lnTo>
                  <a:lnTo>
                    <a:pt x="2313" y="2822"/>
                  </a:lnTo>
                  <a:lnTo>
                    <a:pt x="2308" y="2847"/>
                  </a:lnTo>
                  <a:lnTo>
                    <a:pt x="2304" y="2871"/>
                  </a:lnTo>
                  <a:lnTo>
                    <a:pt x="2300" y="2896"/>
                  </a:lnTo>
                  <a:lnTo>
                    <a:pt x="2298" y="2922"/>
                  </a:lnTo>
                  <a:lnTo>
                    <a:pt x="2296" y="2947"/>
                  </a:lnTo>
                  <a:lnTo>
                    <a:pt x="2296" y="2972"/>
                  </a:lnTo>
                  <a:lnTo>
                    <a:pt x="2296" y="2997"/>
                  </a:lnTo>
                  <a:lnTo>
                    <a:pt x="2298" y="3023"/>
                  </a:lnTo>
                  <a:lnTo>
                    <a:pt x="2300" y="3048"/>
                  </a:lnTo>
                  <a:lnTo>
                    <a:pt x="2304" y="3073"/>
                  </a:lnTo>
                  <a:lnTo>
                    <a:pt x="2308" y="3098"/>
                  </a:lnTo>
                  <a:lnTo>
                    <a:pt x="2313" y="3123"/>
                  </a:lnTo>
                  <a:lnTo>
                    <a:pt x="2319" y="3147"/>
                  </a:lnTo>
                  <a:lnTo>
                    <a:pt x="2326" y="3171"/>
                  </a:lnTo>
                  <a:lnTo>
                    <a:pt x="2334" y="3195"/>
                  </a:lnTo>
                  <a:lnTo>
                    <a:pt x="2343" y="3219"/>
                  </a:lnTo>
                  <a:lnTo>
                    <a:pt x="2353" y="3242"/>
                  </a:lnTo>
                  <a:lnTo>
                    <a:pt x="2363" y="3265"/>
                  </a:lnTo>
                  <a:lnTo>
                    <a:pt x="2375" y="3288"/>
                  </a:lnTo>
                  <a:lnTo>
                    <a:pt x="2387" y="3310"/>
                  </a:lnTo>
                  <a:lnTo>
                    <a:pt x="2400" y="3332"/>
                  </a:lnTo>
                  <a:lnTo>
                    <a:pt x="2414" y="3353"/>
                  </a:lnTo>
                  <a:lnTo>
                    <a:pt x="2429" y="3374"/>
                  </a:lnTo>
                  <a:lnTo>
                    <a:pt x="2444" y="3394"/>
                  </a:lnTo>
                  <a:lnTo>
                    <a:pt x="2460" y="3413"/>
                  </a:lnTo>
                  <a:lnTo>
                    <a:pt x="2477" y="3432"/>
                  </a:lnTo>
                  <a:lnTo>
                    <a:pt x="2494" y="3450"/>
                  </a:lnTo>
                  <a:lnTo>
                    <a:pt x="2513" y="3468"/>
                  </a:lnTo>
                  <a:lnTo>
                    <a:pt x="2531" y="3484"/>
                  </a:lnTo>
                  <a:lnTo>
                    <a:pt x="2551" y="3501"/>
                  </a:lnTo>
                  <a:lnTo>
                    <a:pt x="2571" y="3516"/>
                  </a:lnTo>
                  <a:lnTo>
                    <a:pt x="2591" y="3531"/>
                  </a:lnTo>
                  <a:lnTo>
                    <a:pt x="2612" y="3545"/>
                  </a:lnTo>
                  <a:lnTo>
                    <a:pt x="2634" y="3558"/>
                  </a:lnTo>
                  <a:lnTo>
                    <a:pt x="2656" y="3570"/>
                  </a:lnTo>
                  <a:lnTo>
                    <a:pt x="2679" y="3582"/>
                  </a:lnTo>
                  <a:lnTo>
                    <a:pt x="2702" y="3592"/>
                  </a:lnTo>
                  <a:lnTo>
                    <a:pt x="2725" y="3602"/>
                  </a:lnTo>
                  <a:lnTo>
                    <a:pt x="2749" y="3610"/>
                  </a:lnTo>
                  <a:lnTo>
                    <a:pt x="2773" y="3618"/>
                  </a:lnTo>
                  <a:lnTo>
                    <a:pt x="2797" y="3625"/>
                  </a:lnTo>
                  <a:lnTo>
                    <a:pt x="2822" y="3631"/>
                  </a:lnTo>
                  <a:lnTo>
                    <a:pt x="2847" y="3636"/>
                  </a:lnTo>
                  <a:lnTo>
                    <a:pt x="2871" y="3640"/>
                  </a:lnTo>
                  <a:lnTo>
                    <a:pt x="2896" y="3644"/>
                  </a:lnTo>
                  <a:lnTo>
                    <a:pt x="2922" y="3646"/>
                  </a:lnTo>
                  <a:lnTo>
                    <a:pt x="2947" y="3648"/>
                  </a:lnTo>
                  <a:lnTo>
                    <a:pt x="2972" y="3648"/>
                  </a:lnTo>
                  <a:lnTo>
                    <a:pt x="2997" y="3648"/>
                  </a:lnTo>
                  <a:lnTo>
                    <a:pt x="3023" y="3646"/>
                  </a:lnTo>
                  <a:lnTo>
                    <a:pt x="3048" y="3644"/>
                  </a:lnTo>
                  <a:lnTo>
                    <a:pt x="3073" y="3640"/>
                  </a:lnTo>
                  <a:lnTo>
                    <a:pt x="3098" y="3636"/>
                  </a:lnTo>
                  <a:lnTo>
                    <a:pt x="3123" y="3631"/>
                  </a:lnTo>
                  <a:lnTo>
                    <a:pt x="3147" y="3625"/>
                  </a:lnTo>
                  <a:lnTo>
                    <a:pt x="3171" y="3618"/>
                  </a:lnTo>
                  <a:lnTo>
                    <a:pt x="3195" y="3610"/>
                  </a:lnTo>
                  <a:lnTo>
                    <a:pt x="3219" y="3602"/>
                  </a:lnTo>
                  <a:lnTo>
                    <a:pt x="3242" y="3592"/>
                  </a:lnTo>
                  <a:lnTo>
                    <a:pt x="3265" y="3582"/>
                  </a:lnTo>
                  <a:lnTo>
                    <a:pt x="3288" y="3570"/>
                  </a:lnTo>
                  <a:lnTo>
                    <a:pt x="3310" y="3558"/>
                  </a:lnTo>
                  <a:lnTo>
                    <a:pt x="3332" y="3545"/>
                  </a:lnTo>
                  <a:lnTo>
                    <a:pt x="3353" y="3531"/>
                  </a:lnTo>
                  <a:lnTo>
                    <a:pt x="3374" y="3516"/>
                  </a:lnTo>
                  <a:lnTo>
                    <a:pt x="3394" y="3501"/>
                  </a:lnTo>
                  <a:lnTo>
                    <a:pt x="3413" y="3484"/>
                  </a:lnTo>
                  <a:lnTo>
                    <a:pt x="3432" y="3468"/>
                  </a:lnTo>
                  <a:lnTo>
                    <a:pt x="3450" y="3450"/>
                  </a:lnTo>
                  <a:lnTo>
                    <a:pt x="3468" y="3432"/>
                  </a:lnTo>
                  <a:lnTo>
                    <a:pt x="3484" y="3413"/>
                  </a:lnTo>
                  <a:lnTo>
                    <a:pt x="3501" y="3394"/>
                  </a:lnTo>
                  <a:lnTo>
                    <a:pt x="3516" y="3374"/>
                  </a:lnTo>
                  <a:lnTo>
                    <a:pt x="3531" y="3353"/>
                  </a:lnTo>
                  <a:lnTo>
                    <a:pt x="3545" y="3332"/>
                  </a:lnTo>
                  <a:lnTo>
                    <a:pt x="3558" y="3310"/>
                  </a:lnTo>
                  <a:lnTo>
                    <a:pt x="3570" y="3288"/>
                  </a:lnTo>
                  <a:lnTo>
                    <a:pt x="3582" y="3265"/>
                  </a:lnTo>
                  <a:lnTo>
                    <a:pt x="3592" y="3242"/>
                  </a:lnTo>
                  <a:lnTo>
                    <a:pt x="3602" y="3219"/>
                  </a:lnTo>
                  <a:lnTo>
                    <a:pt x="3610" y="3195"/>
                  </a:lnTo>
                  <a:lnTo>
                    <a:pt x="3618" y="3171"/>
                  </a:lnTo>
                  <a:lnTo>
                    <a:pt x="3625" y="3147"/>
                  </a:lnTo>
                  <a:lnTo>
                    <a:pt x="3631" y="3123"/>
                  </a:lnTo>
                  <a:lnTo>
                    <a:pt x="3636" y="3098"/>
                  </a:lnTo>
                  <a:lnTo>
                    <a:pt x="3640" y="3073"/>
                  </a:lnTo>
                  <a:lnTo>
                    <a:pt x="3644" y="3048"/>
                  </a:lnTo>
                  <a:lnTo>
                    <a:pt x="3646" y="3023"/>
                  </a:lnTo>
                  <a:lnTo>
                    <a:pt x="3648" y="2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1702;p16">
            <a:extLst>
              <a:ext uri="{FF2B5EF4-FFF2-40B4-BE49-F238E27FC236}">
                <a16:creationId xmlns:a16="http://schemas.microsoft.com/office/drawing/2014/main" id="{8F0C25D5-9E22-4FC2-B87A-B510AB402535}"/>
              </a:ext>
            </a:extLst>
          </p:cNvPr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  <a:solidFill>
            <a:schemeClr val="bg1"/>
          </a:solidFill>
        </p:grpSpPr>
        <p:sp>
          <p:nvSpPr>
            <p:cNvPr id="220" name="Google Shape;1703;p16">
              <a:extLst>
                <a:ext uri="{FF2B5EF4-FFF2-40B4-BE49-F238E27FC236}">
                  <a16:creationId xmlns:a16="http://schemas.microsoft.com/office/drawing/2014/main" id="{076C566E-0D8C-4307-A05D-C3ABB855C81B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4" y="6456"/>
                  </a:moveTo>
                  <a:lnTo>
                    <a:pt x="6975" y="6461"/>
                  </a:lnTo>
                  <a:lnTo>
                    <a:pt x="6975" y="6484"/>
                  </a:lnTo>
                  <a:lnTo>
                    <a:pt x="6975" y="6490"/>
                  </a:lnTo>
                  <a:lnTo>
                    <a:pt x="6975" y="6513"/>
                  </a:lnTo>
                  <a:lnTo>
                    <a:pt x="6974" y="6518"/>
                  </a:lnTo>
                  <a:lnTo>
                    <a:pt x="6973" y="6541"/>
                  </a:lnTo>
                  <a:lnTo>
                    <a:pt x="6973" y="6547"/>
                  </a:lnTo>
                  <a:lnTo>
                    <a:pt x="6971" y="6569"/>
                  </a:lnTo>
                  <a:lnTo>
                    <a:pt x="6970" y="6575"/>
                  </a:lnTo>
                  <a:lnTo>
                    <a:pt x="6967" y="6598"/>
                  </a:lnTo>
                  <a:lnTo>
                    <a:pt x="6966" y="6603"/>
                  </a:lnTo>
                  <a:lnTo>
                    <a:pt x="6962" y="6626"/>
                  </a:lnTo>
                  <a:lnTo>
                    <a:pt x="6961" y="6631"/>
                  </a:lnTo>
                  <a:lnTo>
                    <a:pt x="6957" y="6653"/>
                  </a:lnTo>
                  <a:lnTo>
                    <a:pt x="6955" y="6659"/>
                  </a:lnTo>
                  <a:lnTo>
                    <a:pt x="6950" y="6681"/>
                  </a:lnTo>
                  <a:lnTo>
                    <a:pt x="6948" y="6686"/>
                  </a:lnTo>
                  <a:lnTo>
                    <a:pt x="6942" y="6708"/>
                  </a:lnTo>
                  <a:lnTo>
                    <a:pt x="6940" y="6714"/>
                  </a:lnTo>
                  <a:lnTo>
                    <a:pt x="6933" y="6735"/>
                  </a:lnTo>
                  <a:lnTo>
                    <a:pt x="6931" y="6740"/>
                  </a:lnTo>
                  <a:lnTo>
                    <a:pt x="6923" y="6762"/>
                  </a:lnTo>
                  <a:lnTo>
                    <a:pt x="6921" y="6767"/>
                  </a:lnTo>
                  <a:lnTo>
                    <a:pt x="6913" y="6788"/>
                  </a:lnTo>
                  <a:lnTo>
                    <a:pt x="6910" y="6793"/>
                  </a:lnTo>
                  <a:lnTo>
                    <a:pt x="6901" y="6814"/>
                  </a:lnTo>
                  <a:lnTo>
                    <a:pt x="6898" y="6819"/>
                  </a:lnTo>
                  <a:lnTo>
                    <a:pt x="6888" y="6839"/>
                  </a:lnTo>
                  <a:lnTo>
                    <a:pt x="6885" y="6844"/>
                  </a:lnTo>
                  <a:lnTo>
                    <a:pt x="6874" y="6864"/>
                  </a:lnTo>
                  <a:lnTo>
                    <a:pt x="6872" y="6868"/>
                  </a:lnTo>
                  <a:lnTo>
                    <a:pt x="6860" y="6887"/>
                  </a:lnTo>
                  <a:lnTo>
                    <a:pt x="6857" y="6892"/>
                  </a:lnTo>
                  <a:lnTo>
                    <a:pt x="6845" y="6912"/>
                  </a:lnTo>
                  <a:lnTo>
                    <a:pt x="6841" y="6916"/>
                  </a:lnTo>
                  <a:lnTo>
                    <a:pt x="6828" y="6935"/>
                  </a:lnTo>
                  <a:lnTo>
                    <a:pt x="6825" y="6940"/>
                  </a:lnTo>
                  <a:lnTo>
                    <a:pt x="6811" y="6958"/>
                  </a:lnTo>
                  <a:lnTo>
                    <a:pt x="6807" y="6962"/>
                  </a:lnTo>
                  <a:lnTo>
                    <a:pt x="6793" y="6980"/>
                  </a:lnTo>
                  <a:lnTo>
                    <a:pt x="6789" y="6984"/>
                  </a:lnTo>
                  <a:lnTo>
                    <a:pt x="6774" y="7001"/>
                  </a:lnTo>
                  <a:lnTo>
                    <a:pt x="6770" y="7005"/>
                  </a:lnTo>
                  <a:lnTo>
                    <a:pt x="6755" y="7021"/>
                  </a:lnTo>
                  <a:lnTo>
                    <a:pt x="6751" y="7025"/>
                  </a:lnTo>
                  <a:lnTo>
                    <a:pt x="6734" y="7041"/>
                  </a:lnTo>
                  <a:lnTo>
                    <a:pt x="6730" y="7045"/>
                  </a:lnTo>
                  <a:lnTo>
                    <a:pt x="6713" y="7060"/>
                  </a:lnTo>
                  <a:lnTo>
                    <a:pt x="6709" y="7063"/>
                  </a:lnTo>
                  <a:lnTo>
                    <a:pt x="6692" y="7078"/>
                  </a:lnTo>
                  <a:lnTo>
                    <a:pt x="6688" y="7081"/>
                  </a:lnTo>
                  <a:lnTo>
                    <a:pt x="6670" y="7095"/>
                  </a:lnTo>
                  <a:lnTo>
                    <a:pt x="6665" y="7098"/>
                  </a:lnTo>
                  <a:lnTo>
                    <a:pt x="6647" y="7112"/>
                  </a:lnTo>
                  <a:lnTo>
                    <a:pt x="6642" y="7115"/>
                  </a:lnTo>
                  <a:lnTo>
                    <a:pt x="6623" y="7127"/>
                  </a:lnTo>
                  <a:lnTo>
                    <a:pt x="6619" y="7130"/>
                  </a:lnTo>
                  <a:lnTo>
                    <a:pt x="6599" y="7142"/>
                  </a:lnTo>
                  <a:lnTo>
                    <a:pt x="6593" y="7146"/>
                  </a:lnTo>
                  <a:lnTo>
                    <a:pt x="6573" y="7157"/>
                  </a:lnTo>
                  <a:lnTo>
                    <a:pt x="6568" y="7159"/>
                  </a:lnTo>
                  <a:lnTo>
                    <a:pt x="6547" y="7169"/>
                  </a:lnTo>
                  <a:lnTo>
                    <a:pt x="6542" y="7172"/>
                  </a:lnTo>
                  <a:lnTo>
                    <a:pt x="6522" y="7181"/>
                  </a:lnTo>
                  <a:lnTo>
                    <a:pt x="6517" y="7183"/>
                  </a:lnTo>
                  <a:lnTo>
                    <a:pt x="6496" y="7192"/>
                  </a:lnTo>
                  <a:lnTo>
                    <a:pt x="6490" y="7194"/>
                  </a:lnTo>
                  <a:lnTo>
                    <a:pt x="6469" y="7202"/>
                  </a:lnTo>
                  <a:lnTo>
                    <a:pt x="6464" y="7204"/>
                  </a:lnTo>
                  <a:lnTo>
                    <a:pt x="6442" y="7211"/>
                  </a:lnTo>
                  <a:lnTo>
                    <a:pt x="6437" y="7212"/>
                  </a:lnTo>
                  <a:lnTo>
                    <a:pt x="6415" y="7219"/>
                  </a:lnTo>
                  <a:lnTo>
                    <a:pt x="6410" y="7220"/>
                  </a:lnTo>
                  <a:lnTo>
                    <a:pt x="6388" y="7225"/>
                  </a:lnTo>
                  <a:lnTo>
                    <a:pt x="6382" y="7227"/>
                  </a:lnTo>
                  <a:lnTo>
                    <a:pt x="6360" y="7231"/>
                  </a:lnTo>
                  <a:lnTo>
                    <a:pt x="6355" y="7232"/>
                  </a:lnTo>
                  <a:lnTo>
                    <a:pt x="6332" y="7236"/>
                  </a:lnTo>
                  <a:lnTo>
                    <a:pt x="6327" y="7237"/>
                  </a:lnTo>
                  <a:lnTo>
                    <a:pt x="6304" y="7240"/>
                  </a:lnTo>
                  <a:lnTo>
                    <a:pt x="6299" y="7241"/>
                  </a:lnTo>
                  <a:lnTo>
                    <a:pt x="6276" y="7243"/>
                  </a:lnTo>
                  <a:lnTo>
                    <a:pt x="6271" y="7243"/>
                  </a:lnTo>
                  <a:lnTo>
                    <a:pt x="6248" y="7244"/>
                  </a:lnTo>
                  <a:lnTo>
                    <a:pt x="6243" y="7245"/>
                  </a:lnTo>
                  <a:lnTo>
                    <a:pt x="6220" y="7245"/>
                  </a:lnTo>
                  <a:lnTo>
                    <a:pt x="6214" y="7245"/>
                  </a:lnTo>
                  <a:lnTo>
                    <a:pt x="6191" y="7245"/>
                  </a:lnTo>
                  <a:lnTo>
                    <a:pt x="6186" y="7244"/>
                  </a:lnTo>
                  <a:lnTo>
                    <a:pt x="6163" y="7243"/>
                  </a:lnTo>
                  <a:lnTo>
                    <a:pt x="6157" y="7243"/>
                  </a:lnTo>
                  <a:lnTo>
                    <a:pt x="6135" y="7241"/>
                  </a:lnTo>
                  <a:lnTo>
                    <a:pt x="6129" y="7240"/>
                  </a:lnTo>
                  <a:lnTo>
                    <a:pt x="6107" y="7237"/>
                  </a:lnTo>
                  <a:lnTo>
                    <a:pt x="6101" y="7236"/>
                  </a:lnTo>
                  <a:lnTo>
                    <a:pt x="6079" y="7232"/>
                  </a:lnTo>
                  <a:lnTo>
                    <a:pt x="6073" y="7231"/>
                  </a:lnTo>
                  <a:lnTo>
                    <a:pt x="6051" y="7227"/>
                  </a:lnTo>
                  <a:lnTo>
                    <a:pt x="6045" y="7225"/>
                  </a:lnTo>
                  <a:lnTo>
                    <a:pt x="6023" y="7220"/>
                  </a:lnTo>
                  <a:lnTo>
                    <a:pt x="6018" y="7219"/>
                  </a:lnTo>
                  <a:lnTo>
                    <a:pt x="5996" y="7212"/>
                  </a:lnTo>
                  <a:lnTo>
                    <a:pt x="5991" y="7211"/>
                  </a:lnTo>
                  <a:lnTo>
                    <a:pt x="5969" y="7204"/>
                  </a:lnTo>
                  <a:lnTo>
                    <a:pt x="5964" y="7202"/>
                  </a:lnTo>
                  <a:lnTo>
                    <a:pt x="5943" y="7194"/>
                  </a:lnTo>
                  <a:lnTo>
                    <a:pt x="5938" y="7192"/>
                  </a:lnTo>
                  <a:lnTo>
                    <a:pt x="5916" y="7183"/>
                  </a:lnTo>
                  <a:lnTo>
                    <a:pt x="5911" y="7181"/>
                  </a:lnTo>
                  <a:lnTo>
                    <a:pt x="5891" y="7172"/>
                  </a:lnTo>
                  <a:lnTo>
                    <a:pt x="5886" y="7169"/>
                  </a:lnTo>
                  <a:lnTo>
                    <a:pt x="5865" y="7159"/>
                  </a:lnTo>
                  <a:lnTo>
                    <a:pt x="5860" y="7157"/>
                  </a:lnTo>
                  <a:lnTo>
                    <a:pt x="5840" y="7146"/>
                  </a:lnTo>
                  <a:lnTo>
                    <a:pt x="5834" y="7142"/>
                  </a:lnTo>
                  <a:lnTo>
                    <a:pt x="5814" y="7130"/>
                  </a:lnTo>
                  <a:lnTo>
                    <a:pt x="5810" y="7127"/>
                  </a:lnTo>
                  <a:lnTo>
                    <a:pt x="5791" y="7115"/>
                  </a:lnTo>
                  <a:lnTo>
                    <a:pt x="5786" y="7112"/>
                  </a:lnTo>
                  <a:lnTo>
                    <a:pt x="5768" y="7098"/>
                  </a:lnTo>
                  <a:lnTo>
                    <a:pt x="5763" y="7095"/>
                  </a:lnTo>
                  <a:lnTo>
                    <a:pt x="5745" y="7081"/>
                  </a:lnTo>
                  <a:lnTo>
                    <a:pt x="5741" y="7078"/>
                  </a:lnTo>
                  <a:lnTo>
                    <a:pt x="5724" y="7063"/>
                  </a:lnTo>
                  <a:lnTo>
                    <a:pt x="5720" y="7060"/>
                  </a:lnTo>
                  <a:lnTo>
                    <a:pt x="5703" y="7045"/>
                  </a:lnTo>
                  <a:lnTo>
                    <a:pt x="5699" y="7041"/>
                  </a:lnTo>
                  <a:lnTo>
                    <a:pt x="5682" y="7025"/>
                  </a:lnTo>
                  <a:lnTo>
                    <a:pt x="5678" y="7021"/>
                  </a:lnTo>
                  <a:lnTo>
                    <a:pt x="5663" y="7005"/>
                  </a:lnTo>
                  <a:lnTo>
                    <a:pt x="5659" y="7001"/>
                  </a:lnTo>
                  <a:lnTo>
                    <a:pt x="5644" y="6984"/>
                  </a:lnTo>
                  <a:lnTo>
                    <a:pt x="5640" y="6980"/>
                  </a:lnTo>
                  <a:lnTo>
                    <a:pt x="5626" y="6962"/>
                  </a:lnTo>
                  <a:lnTo>
                    <a:pt x="5622" y="6958"/>
                  </a:lnTo>
                  <a:lnTo>
                    <a:pt x="5608" y="6940"/>
                  </a:lnTo>
                  <a:lnTo>
                    <a:pt x="5605" y="6935"/>
                  </a:lnTo>
                  <a:lnTo>
                    <a:pt x="5592" y="6916"/>
                  </a:lnTo>
                  <a:lnTo>
                    <a:pt x="5588" y="6912"/>
                  </a:lnTo>
                  <a:lnTo>
                    <a:pt x="5576" y="6892"/>
                  </a:lnTo>
                  <a:lnTo>
                    <a:pt x="5573" y="6887"/>
                  </a:lnTo>
                  <a:lnTo>
                    <a:pt x="5561" y="6868"/>
                  </a:lnTo>
                  <a:lnTo>
                    <a:pt x="5559" y="6864"/>
                  </a:lnTo>
                  <a:lnTo>
                    <a:pt x="5548" y="6844"/>
                  </a:lnTo>
                  <a:lnTo>
                    <a:pt x="5545" y="6839"/>
                  </a:lnTo>
                  <a:lnTo>
                    <a:pt x="5535" y="6819"/>
                  </a:lnTo>
                  <a:lnTo>
                    <a:pt x="5532" y="6814"/>
                  </a:lnTo>
                  <a:lnTo>
                    <a:pt x="5523" y="6793"/>
                  </a:lnTo>
                  <a:lnTo>
                    <a:pt x="5520" y="6788"/>
                  </a:lnTo>
                  <a:lnTo>
                    <a:pt x="5512" y="6767"/>
                  </a:lnTo>
                  <a:lnTo>
                    <a:pt x="5510" y="6762"/>
                  </a:lnTo>
                  <a:lnTo>
                    <a:pt x="5502" y="6740"/>
                  </a:lnTo>
                  <a:lnTo>
                    <a:pt x="5500" y="6735"/>
                  </a:lnTo>
                  <a:lnTo>
                    <a:pt x="5493" y="6714"/>
                  </a:lnTo>
                  <a:lnTo>
                    <a:pt x="5491" y="6708"/>
                  </a:lnTo>
                  <a:lnTo>
                    <a:pt x="5485" y="6686"/>
                  </a:lnTo>
                  <a:lnTo>
                    <a:pt x="5483" y="6681"/>
                  </a:lnTo>
                  <a:lnTo>
                    <a:pt x="5478" y="6659"/>
                  </a:lnTo>
                  <a:lnTo>
                    <a:pt x="5476" y="6653"/>
                  </a:lnTo>
                  <a:lnTo>
                    <a:pt x="5472" y="6631"/>
                  </a:lnTo>
                  <a:lnTo>
                    <a:pt x="5471" y="6626"/>
                  </a:lnTo>
                  <a:lnTo>
                    <a:pt x="5467" y="6603"/>
                  </a:lnTo>
                  <a:lnTo>
                    <a:pt x="5466" y="6598"/>
                  </a:lnTo>
                  <a:lnTo>
                    <a:pt x="5463" y="6575"/>
                  </a:lnTo>
                  <a:lnTo>
                    <a:pt x="5462" y="6569"/>
                  </a:lnTo>
                  <a:lnTo>
                    <a:pt x="5460" y="6547"/>
                  </a:lnTo>
                  <a:lnTo>
                    <a:pt x="5460" y="6541"/>
                  </a:lnTo>
                  <a:lnTo>
                    <a:pt x="5459" y="6518"/>
                  </a:lnTo>
                  <a:lnTo>
                    <a:pt x="5458" y="6513"/>
                  </a:lnTo>
                  <a:lnTo>
                    <a:pt x="5458" y="6490"/>
                  </a:lnTo>
                  <a:lnTo>
                    <a:pt x="5458" y="6484"/>
                  </a:lnTo>
                  <a:lnTo>
                    <a:pt x="5458" y="6461"/>
                  </a:lnTo>
                  <a:lnTo>
                    <a:pt x="5459" y="6456"/>
                  </a:lnTo>
                  <a:lnTo>
                    <a:pt x="5460" y="6433"/>
                  </a:lnTo>
                  <a:lnTo>
                    <a:pt x="5460" y="6427"/>
                  </a:lnTo>
                  <a:lnTo>
                    <a:pt x="5462" y="6405"/>
                  </a:lnTo>
                  <a:lnTo>
                    <a:pt x="5463" y="6399"/>
                  </a:lnTo>
                  <a:lnTo>
                    <a:pt x="5466" y="6376"/>
                  </a:lnTo>
                  <a:lnTo>
                    <a:pt x="5467" y="6371"/>
                  </a:lnTo>
                  <a:lnTo>
                    <a:pt x="5471" y="6348"/>
                  </a:lnTo>
                  <a:lnTo>
                    <a:pt x="5472" y="6343"/>
                  </a:lnTo>
                  <a:lnTo>
                    <a:pt x="5476" y="6321"/>
                  </a:lnTo>
                  <a:lnTo>
                    <a:pt x="5478" y="6315"/>
                  </a:lnTo>
                  <a:lnTo>
                    <a:pt x="5483" y="6293"/>
                  </a:lnTo>
                  <a:lnTo>
                    <a:pt x="5485" y="6288"/>
                  </a:lnTo>
                  <a:lnTo>
                    <a:pt x="5491" y="6266"/>
                  </a:lnTo>
                  <a:lnTo>
                    <a:pt x="5493" y="6260"/>
                  </a:lnTo>
                  <a:lnTo>
                    <a:pt x="5500" y="6239"/>
                  </a:lnTo>
                  <a:lnTo>
                    <a:pt x="5502" y="6234"/>
                  </a:lnTo>
                  <a:lnTo>
                    <a:pt x="5510" y="6212"/>
                  </a:lnTo>
                  <a:lnTo>
                    <a:pt x="5512" y="6207"/>
                  </a:lnTo>
                  <a:lnTo>
                    <a:pt x="5520" y="6186"/>
                  </a:lnTo>
                  <a:lnTo>
                    <a:pt x="5523" y="6181"/>
                  </a:lnTo>
                  <a:lnTo>
                    <a:pt x="5532" y="6160"/>
                  </a:lnTo>
                  <a:lnTo>
                    <a:pt x="5535" y="6155"/>
                  </a:lnTo>
                  <a:lnTo>
                    <a:pt x="5545" y="6135"/>
                  </a:lnTo>
                  <a:lnTo>
                    <a:pt x="5548" y="6130"/>
                  </a:lnTo>
                  <a:lnTo>
                    <a:pt x="5559" y="6110"/>
                  </a:lnTo>
                  <a:lnTo>
                    <a:pt x="5561" y="6106"/>
                  </a:lnTo>
                  <a:lnTo>
                    <a:pt x="5573" y="6087"/>
                  </a:lnTo>
                  <a:lnTo>
                    <a:pt x="5576" y="6082"/>
                  </a:lnTo>
                  <a:lnTo>
                    <a:pt x="5588" y="6062"/>
                  </a:lnTo>
                  <a:lnTo>
                    <a:pt x="5592" y="6058"/>
                  </a:lnTo>
                  <a:lnTo>
                    <a:pt x="5605" y="6039"/>
                  </a:lnTo>
                  <a:lnTo>
                    <a:pt x="5608" y="6034"/>
                  </a:lnTo>
                  <a:lnTo>
                    <a:pt x="5622" y="6016"/>
                  </a:lnTo>
                  <a:lnTo>
                    <a:pt x="5626" y="6012"/>
                  </a:lnTo>
                  <a:lnTo>
                    <a:pt x="5640" y="5994"/>
                  </a:lnTo>
                  <a:lnTo>
                    <a:pt x="5644" y="5990"/>
                  </a:lnTo>
                  <a:lnTo>
                    <a:pt x="5659" y="5973"/>
                  </a:lnTo>
                  <a:lnTo>
                    <a:pt x="5663" y="5969"/>
                  </a:lnTo>
                  <a:lnTo>
                    <a:pt x="5678" y="5953"/>
                  </a:lnTo>
                  <a:lnTo>
                    <a:pt x="5682" y="5949"/>
                  </a:lnTo>
                  <a:lnTo>
                    <a:pt x="5699" y="5933"/>
                  </a:lnTo>
                  <a:lnTo>
                    <a:pt x="5703" y="5929"/>
                  </a:lnTo>
                  <a:lnTo>
                    <a:pt x="5720" y="5914"/>
                  </a:lnTo>
                  <a:lnTo>
                    <a:pt x="5724" y="5911"/>
                  </a:lnTo>
                  <a:lnTo>
                    <a:pt x="5741" y="5896"/>
                  </a:lnTo>
                  <a:lnTo>
                    <a:pt x="5745" y="5893"/>
                  </a:lnTo>
                  <a:lnTo>
                    <a:pt x="5763" y="5879"/>
                  </a:lnTo>
                  <a:lnTo>
                    <a:pt x="5768" y="5876"/>
                  </a:lnTo>
                  <a:lnTo>
                    <a:pt x="5786" y="5862"/>
                  </a:lnTo>
                  <a:lnTo>
                    <a:pt x="5791" y="5859"/>
                  </a:lnTo>
                  <a:lnTo>
                    <a:pt x="5810" y="5847"/>
                  </a:lnTo>
                  <a:lnTo>
                    <a:pt x="5814" y="5844"/>
                  </a:lnTo>
                  <a:lnTo>
                    <a:pt x="5834" y="5832"/>
                  </a:lnTo>
                  <a:lnTo>
                    <a:pt x="5840" y="5828"/>
                  </a:lnTo>
                  <a:lnTo>
                    <a:pt x="5860" y="5817"/>
                  </a:lnTo>
                  <a:lnTo>
                    <a:pt x="5865" y="5815"/>
                  </a:lnTo>
                  <a:lnTo>
                    <a:pt x="5886" y="5805"/>
                  </a:lnTo>
                  <a:lnTo>
                    <a:pt x="5891" y="5802"/>
                  </a:lnTo>
                  <a:lnTo>
                    <a:pt x="5911" y="5793"/>
                  </a:lnTo>
                  <a:lnTo>
                    <a:pt x="5916" y="5791"/>
                  </a:lnTo>
                  <a:lnTo>
                    <a:pt x="5938" y="5782"/>
                  </a:lnTo>
                  <a:lnTo>
                    <a:pt x="5943" y="5780"/>
                  </a:lnTo>
                  <a:lnTo>
                    <a:pt x="5964" y="5772"/>
                  </a:lnTo>
                  <a:lnTo>
                    <a:pt x="5969" y="5770"/>
                  </a:lnTo>
                  <a:lnTo>
                    <a:pt x="5991" y="5763"/>
                  </a:lnTo>
                  <a:lnTo>
                    <a:pt x="5996" y="5762"/>
                  </a:lnTo>
                  <a:lnTo>
                    <a:pt x="6018" y="5755"/>
                  </a:lnTo>
                  <a:lnTo>
                    <a:pt x="6023" y="5754"/>
                  </a:lnTo>
                  <a:lnTo>
                    <a:pt x="6045" y="5749"/>
                  </a:lnTo>
                  <a:lnTo>
                    <a:pt x="6051" y="5747"/>
                  </a:lnTo>
                  <a:lnTo>
                    <a:pt x="6073" y="5743"/>
                  </a:lnTo>
                  <a:lnTo>
                    <a:pt x="6079" y="5742"/>
                  </a:lnTo>
                  <a:lnTo>
                    <a:pt x="6101" y="5738"/>
                  </a:lnTo>
                  <a:lnTo>
                    <a:pt x="6107" y="5737"/>
                  </a:lnTo>
                  <a:lnTo>
                    <a:pt x="6129" y="5734"/>
                  </a:lnTo>
                  <a:lnTo>
                    <a:pt x="6135" y="5733"/>
                  </a:lnTo>
                  <a:lnTo>
                    <a:pt x="6157" y="5731"/>
                  </a:lnTo>
                  <a:lnTo>
                    <a:pt x="6163" y="5731"/>
                  </a:lnTo>
                  <a:lnTo>
                    <a:pt x="6186" y="5730"/>
                  </a:lnTo>
                  <a:lnTo>
                    <a:pt x="6191" y="5729"/>
                  </a:lnTo>
                  <a:lnTo>
                    <a:pt x="6214" y="5729"/>
                  </a:lnTo>
                  <a:lnTo>
                    <a:pt x="6220" y="5729"/>
                  </a:lnTo>
                  <a:lnTo>
                    <a:pt x="6243" y="5729"/>
                  </a:lnTo>
                  <a:lnTo>
                    <a:pt x="6248" y="5730"/>
                  </a:lnTo>
                  <a:lnTo>
                    <a:pt x="6271" y="5731"/>
                  </a:lnTo>
                  <a:lnTo>
                    <a:pt x="6276" y="5731"/>
                  </a:lnTo>
                  <a:lnTo>
                    <a:pt x="6299" y="5733"/>
                  </a:lnTo>
                  <a:lnTo>
                    <a:pt x="6304" y="5734"/>
                  </a:lnTo>
                  <a:lnTo>
                    <a:pt x="6327" y="5737"/>
                  </a:lnTo>
                  <a:lnTo>
                    <a:pt x="6332" y="5738"/>
                  </a:lnTo>
                  <a:lnTo>
                    <a:pt x="6355" y="5742"/>
                  </a:lnTo>
                  <a:lnTo>
                    <a:pt x="6360" y="5743"/>
                  </a:lnTo>
                  <a:lnTo>
                    <a:pt x="6382" y="5747"/>
                  </a:lnTo>
                  <a:lnTo>
                    <a:pt x="6388" y="5749"/>
                  </a:lnTo>
                  <a:lnTo>
                    <a:pt x="6410" y="5754"/>
                  </a:lnTo>
                  <a:lnTo>
                    <a:pt x="6415" y="5755"/>
                  </a:lnTo>
                  <a:lnTo>
                    <a:pt x="6437" y="5762"/>
                  </a:lnTo>
                  <a:lnTo>
                    <a:pt x="6442" y="5763"/>
                  </a:lnTo>
                  <a:lnTo>
                    <a:pt x="6464" y="5770"/>
                  </a:lnTo>
                  <a:lnTo>
                    <a:pt x="6469" y="5772"/>
                  </a:lnTo>
                  <a:lnTo>
                    <a:pt x="6490" y="5780"/>
                  </a:lnTo>
                  <a:lnTo>
                    <a:pt x="6496" y="5782"/>
                  </a:lnTo>
                  <a:lnTo>
                    <a:pt x="6517" y="5791"/>
                  </a:lnTo>
                  <a:lnTo>
                    <a:pt x="6522" y="5793"/>
                  </a:lnTo>
                  <a:lnTo>
                    <a:pt x="6542" y="5802"/>
                  </a:lnTo>
                  <a:lnTo>
                    <a:pt x="6547" y="5805"/>
                  </a:lnTo>
                  <a:lnTo>
                    <a:pt x="6568" y="5815"/>
                  </a:lnTo>
                  <a:lnTo>
                    <a:pt x="6573" y="5817"/>
                  </a:lnTo>
                  <a:lnTo>
                    <a:pt x="6593" y="5828"/>
                  </a:lnTo>
                  <a:lnTo>
                    <a:pt x="6599" y="5832"/>
                  </a:lnTo>
                  <a:lnTo>
                    <a:pt x="6619" y="5844"/>
                  </a:lnTo>
                  <a:lnTo>
                    <a:pt x="6623" y="5847"/>
                  </a:lnTo>
                  <a:lnTo>
                    <a:pt x="6642" y="5859"/>
                  </a:lnTo>
                  <a:lnTo>
                    <a:pt x="6647" y="5862"/>
                  </a:lnTo>
                  <a:lnTo>
                    <a:pt x="6665" y="5876"/>
                  </a:lnTo>
                  <a:lnTo>
                    <a:pt x="6670" y="5879"/>
                  </a:lnTo>
                  <a:lnTo>
                    <a:pt x="6688" y="5893"/>
                  </a:lnTo>
                  <a:lnTo>
                    <a:pt x="6692" y="5896"/>
                  </a:lnTo>
                  <a:lnTo>
                    <a:pt x="6709" y="5911"/>
                  </a:lnTo>
                  <a:lnTo>
                    <a:pt x="6713" y="5914"/>
                  </a:lnTo>
                  <a:lnTo>
                    <a:pt x="6730" y="5929"/>
                  </a:lnTo>
                  <a:lnTo>
                    <a:pt x="6734" y="5933"/>
                  </a:lnTo>
                  <a:lnTo>
                    <a:pt x="6751" y="5949"/>
                  </a:lnTo>
                  <a:lnTo>
                    <a:pt x="6755" y="5953"/>
                  </a:lnTo>
                  <a:lnTo>
                    <a:pt x="6770" y="5969"/>
                  </a:lnTo>
                  <a:lnTo>
                    <a:pt x="6774" y="5973"/>
                  </a:lnTo>
                  <a:lnTo>
                    <a:pt x="6789" y="5990"/>
                  </a:lnTo>
                  <a:lnTo>
                    <a:pt x="6793" y="5994"/>
                  </a:lnTo>
                  <a:lnTo>
                    <a:pt x="6807" y="6012"/>
                  </a:lnTo>
                  <a:lnTo>
                    <a:pt x="6811" y="6016"/>
                  </a:lnTo>
                  <a:lnTo>
                    <a:pt x="6825" y="6034"/>
                  </a:lnTo>
                  <a:lnTo>
                    <a:pt x="6828" y="6039"/>
                  </a:lnTo>
                  <a:lnTo>
                    <a:pt x="6841" y="6058"/>
                  </a:lnTo>
                  <a:lnTo>
                    <a:pt x="6845" y="6062"/>
                  </a:lnTo>
                  <a:lnTo>
                    <a:pt x="6857" y="6082"/>
                  </a:lnTo>
                  <a:lnTo>
                    <a:pt x="6860" y="6087"/>
                  </a:lnTo>
                  <a:lnTo>
                    <a:pt x="6872" y="6106"/>
                  </a:lnTo>
                  <a:lnTo>
                    <a:pt x="6874" y="6110"/>
                  </a:lnTo>
                  <a:lnTo>
                    <a:pt x="6885" y="6130"/>
                  </a:lnTo>
                  <a:lnTo>
                    <a:pt x="6888" y="6135"/>
                  </a:lnTo>
                  <a:lnTo>
                    <a:pt x="6898" y="6155"/>
                  </a:lnTo>
                  <a:lnTo>
                    <a:pt x="6901" y="6160"/>
                  </a:lnTo>
                  <a:lnTo>
                    <a:pt x="6910" y="6181"/>
                  </a:lnTo>
                  <a:lnTo>
                    <a:pt x="6913" y="6186"/>
                  </a:lnTo>
                  <a:lnTo>
                    <a:pt x="6921" y="6207"/>
                  </a:lnTo>
                  <a:lnTo>
                    <a:pt x="6923" y="6212"/>
                  </a:lnTo>
                  <a:lnTo>
                    <a:pt x="6931" y="6234"/>
                  </a:lnTo>
                  <a:lnTo>
                    <a:pt x="6933" y="6239"/>
                  </a:lnTo>
                  <a:lnTo>
                    <a:pt x="6940" y="6260"/>
                  </a:lnTo>
                  <a:lnTo>
                    <a:pt x="6942" y="6266"/>
                  </a:lnTo>
                  <a:lnTo>
                    <a:pt x="6948" y="6288"/>
                  </a:lnTo>
                  <a:lnTo>
                    <a:pt x="6950" y="6293"/>
                  </a:lnTo>
                  <a:lnTo>
                    <a:pt x="6955" y="6315"/>
                  </a:lnTo>
                  <a:lnTo>
                    <a:pt x="6957" y="6321"/>
                  </a:lnTo>
                  <a:lnTo>
                    <a:pt x="6961" y="6343"/>
                  </a:lnTo>
                  <a:lnTo>
                    <a:pt x="6962" y="6348"/>
                  </a:lnTo>
                  <a:lnTo>
                    <a:pt x="6966" y="6371"/>
                  </a:lnTo>
                  <a:lnTo>
                    <a:pt x="6967" y="6376"/>
                  </a:lnTo>
                  <a:lnTo>
                    <a:pt x="6970" y="6399"/>
                  </a:lnTo>
                  <a:lnTo>
                    <a:pt x="6971" y="6405"/>
                  </a:lnTo>
                  <a:lnTo>
                    <a:pt x="6973" y="6427"/>
                  </a:lnTo>
                  <a:lnTo>
                    <a:pt x="6973" y="6433"/>
                  </a:lnTo>
                  <a:lnTo>
                    <a:pt x="6974" y="6456"/>
                  </a:lnTo>
                  <a:close/>
                  <a:moveTo>
                    <a:pt x="6674" y="6521"/>
                  </a:moveTo>
                  <a:lnTo>
                    <a:pt x="6675" y="6504"/>
                  </a:lnTo>
                  <a:lnTo>
                    <a:pt x="6675" y="6487"/>
                  </a:lnTo>
                  <a:lnTo>
                    <a:pt x="6675" y="6470"/>
                  </a:lnTo>
                  <a:lnTo>
                    <a:pt x="6674" y="6453"/>
                  </a:lnTo>
                  <a:lnTo>
                    <a:pt x="6672" y="6435"/>
                  </a:lnTo>
                  <a:lnTo>
                    <a:pt x="6670" y="6418"/>
                  </a:lnTo>
                  <a:lnTo>
                    <a:pt x="6667" y="6402"/>
                  </a:lnTo>
                  <a:lnTo>
                    <a:pt x="6663" y="6385"/>
                  </a:lnTo>
                  <a:lnTo>
                    <a:pt x="6659" y="6368"/>
                  </a:lnTo>
                  <a:lnTo>
                    <a:pt x="6655" y="6352"/>
                  </a:lnTo>
                  <a:lnTo>
                    <a:pt x="6649" y="6336"/>
                  </a:lnTo>
                  <a:lnTo>
                    <a:pt x="6643" y="6320"/>
                  </a:lnTo>
                  <a:lnTo>
                    <a:pt x="6637" y="6304"/>
                  </a:lnTo>
                  <a:lnTo>
                    <a:pt x="6630" y="6289"/>
                  </a:lnTo>
                  <a:lnTo>
                    <a:pt x="6622" y="6274"/>
                  </a:lnTo>
                  <a:lnTo>
                    <a:pt x="6613" y="6258"/>
                  </a:lnTo>
                  <a:lnTo>
                    <a:pt x="6604" y="6243"/>
                  </a:lnTo>
                  <a:lnTo>
                    <a:pt x="6595" y="6228"/>
                  </a:lnTo>
                  <a:lnTo>
                    <a:pt x="6585" y="6214"/>
                  </a:lnTo>
                  <a:lnTo>
                    <a:pt x="6575" y="6201"/>
                  </a:lnTo>
                  <a:lnTo>
                    <a:pt x="6564" y="6188"/>
                  </a:lnTo>
                  <a:lnTo>
                    <a:pt x="6552" y="6175"/>
                  </a:lnTo>
                  <a:lnTo>
                    <a:pt x="6541" y="6163"/>
                  </a:lnTo>
                  <a:lnTo>
                    <a:pt x="6528" y="6151"/>
                  </a:lnTo>
                  <a:lnTo>
                    <a:pt x="6515" y="6140"/>
                  </a:lnTo>
                  <a:lnTo>
                    <a:pt x="6502" y="6129"/>
                  </a:lnTo>
                  <a:lnTo>
                    <a:pt x="6489" y="6118"/>
                  </a:lnTo>
                  <a:lnTo>
                    <a:pt x="6474" y="6108"/>
                  </a:lnTo>
                  <a:lnTo>
                    <a:pt x="6460" y="6098"/>
                  </a:lnTo>
                  <a:lnTo>
                    <a:pt x="6446" y="6090"/>
                  </a:lnTo>
                  <a:lnTo>
                    <a:pt x="6431" y="6082"/>
                  </a:lnTo>
                  <a:lnTo>
                    <a:pt x="6416" y="6074"/>
                  </a:lnTo>
                  <a:lnTo>
                    <a:pt x="6400" y="6067"/>
                  </a:lnTo>
                  <a:lnTo>
                    <a:pt x="6384" y="6061"/>
                  </a:lnTo>
                  <a:lnTo>
                    <a:pt x="6368" y="6055"/>
                  </a:lnTo>
                  <a:lnTo>
                    <a:pt x="6352" y="6049"/>
                  </a:lnTo>
                  <a:lnTo>
                    <a:pt x="6335" y="6045"/>
                  </a:lnTo>
                  <a:lnTo>
                    <a:pt x="6319" y="6040"/>
                  </a:lnTo>
                  <a:lnTo>
                    <a:pt x="6302" y="6037"/>
                  </a:lnTo>
                  <a:lnTo>
                    <a:pt x="6285" y="6034"/>
                  </a:lnTo>
                  <a:lnTo>
                    <a:pt x="6268" y="6032"/>
                  </a:lnTo>
                  <a:lnTo>
                    <a:pt x="6251" y="6030"/>
                  </a:lnTo>
                  <a:lnTo>
                    <a:pt x="6234" y="6029"/>
                  </a:lnTo>
                  <a:lnTo>
                    <a:pt x="6217" y="6029"/>
                  </a:lnTo>
                  <a:lnTo>
                    <a:pt x="6200" y="6029"/>
                  </a:lnTo>
                  <a:lnTo>
                    <a:pt x="6182" y="6030"/>
                  </a:lnTo>
                  <a:lnTo>
                    <a:pt x="6165" y="6032"/>
                  </a:lnTo>
                  <a:lnTo>
                    <a:pt x="6148" y="6034"/>
                  </a:lnTo>
                  <a:lnTo>
                    <a:pt x="6131" y="6037"/>
                  </a:lnTo>
                  <a:lnTo>
                    <a:pt x="6114" y="6041"/>
                  </a:lnTo>
                  <a:lnTo>
                    <a:pt x="6098" y="6045"/>
                  </a:lnTo>
                  <a:lnTo>
                    <a:pt x="6081" y="6049"/>
                  </a:lnTo>
                  <a:lnTo>
                    <a:pt x="6065" y="6055"/>
                  </a:lnTo>
                  <a:lnTo>
                    <a:pt x="6049" y="6061"/>
                  </a:lnTo>
                  <a:lnTo>
                    <a:pt x="6033" y="6067"/>
                  </a:lnTo>
                  <a:lnTo>
                    <a:pt x="6017" y="6074"/>
                  </a:lnTo>
                  <a:lnTo>
                    <a:pt x="6002" y="6082"/>
                  </a:lnTo>
                  <a:lnTo>
                    <a:pt x="5987" y="6090"/>
                  </a:lnTo>
                  <a:lnTo>
                    <a:pt x="5973" y="6098"/>
                  </a:lnTo>
                  <a:lnTo>
                    <a:pt x="5959" y="6108"/>
                  </a:lnTo>
                  <a:lnTo>
                    <a:pt x="5944" y="6118"/>
                  </a:lnTo>
                  <a:lnTo>
                    <a:pt x="5931" y="6129"/>
                  </a:lnTo>
                  <a:lnTo>
                    <a:pt x="5918" y="6140"/>
                  </a:lnTo>
                  <a:lnTo>
                    <a:pt x="5905" y="6151"/>
                  </a:lnTo>
                  <a:lnTo>
                    <a:pt x="5892" y="6163"/>
                  </a:lnTo>
                  <a:lnTo>
                    <a:pt x="5881" y="6175"/>
                  </a:lnTo>
                  <a:lnTo>
                    <a:pt x="5869" y="6188"/>
                  </a:lnTo>
                  <a:lnTo>
                    <a:pt x="5858" y="6201"/>
                  </a:lnTo>
                  <a:lnTo>
                    <a:pt x="5848" y="6214"/>
                  </a:lnTo>
                  <a:lnTo>
                    <a:pt x="5838" y="6228"/>
                  </a:lnTo>
                  <a:lnTo>
                    <a:pt x="5829" y="6243"/>
                  </a:lnTo>
                  <a:lnTo>
                    <a:pt x="5820" y="6258"/>
                  </a:lnTo>
                  <a:lnTo>
                    <a:pt x="5811" y="6274"/>
                  </a:lnTo>
                  <a:lnTo>
                    <a:pt x="5803" y="6289"/>
                  </a:lnTo>
                  <a:lnTo>
                    <a:pt x="5796" y="6304"/>
                  </a:lnTo>
                  <a:lnTo>
                    <a:pt x="5790" y="6320"/>
                  </a:lnTo>
                  <a:lnTo>
                    <a:pt x="5784" y="6336"/>
                  </a:lnTo>
                  <a:lnTo>
                    <a:pt x="5778" y="6352"/>
                  </a:lnTo>
                  <a:lnTo>
                    <a:pt x="5774" y="6368"/>
                  </a:lnTo>
                  <a:lnTo>
                    <a:pt x="5770" y="6385"/>
                  </a:lnTo>
                  <a:lnTo>
                    <a:pt x="5766" y="6402"/>
                  </a:lnTo>
                  <a:lnTo>
                    <a:pt x="5763" y="6418"/>
                  </a:lnTo>
                  <a:lnTo>
                    <a:pt x="5761" y="6435"/>
                  </a:lnTo>
                  <a:lnTo>
                    <a:pt x="5759" y="6453"/>
                  </a:lnTo>
                  <a:lnTo>
                    <a:pt x="5758" y="6470"/>
                  </a:lnTo>
                  <a:lnTo>
                    <a:pt x="5758" y="6487"/>
                  </a:lnTo>
                  <a:lnTo>
                    <a:pt x="5758" y="6504"/>
                  </a:lnTo>
                  <a:lnTo>
                    <a:pt x="5759" y="6521"/>
                  </a:lnTo>
                  <a:lnTo>
                    <a:pt x="5761" y="6539"/>
                  </a:lnTo>
                  <a:lnTo>
                    <a:pt x="5763" y="6556"/>
                  </a:lnTo>
                  <a:lnTo>
                    <a:pt x="5766" y="6572"/>
                  </a:lnTo>
                  <a:lnTo>
                    <a:pt x="5770" y="6589"/>
                  </a:lnTo>
                  <a:lnTo>
                    <a:pt x="5774" y="6606"/>
                  </a:lnTo>
                  <a:lnTo>
                    <a:pt x="5778" y="6622"/>
                  </a:lnTo>
                  <a:lnTo>
                    <a:pt x="5784" y="6638"/>
                  </a:lnTo>
                  <a:lnTo>
                    <a:pt x="5790" y="6654"/>
                  </a:lnTo>
                  <a:lnTo>
                    <a:pt x="5796" y="6670"/>
                  </a:lnTo>
                  <a:lnTo>
                    <a:pt x="5803" y="6685"/>
                  </a:lnTo>
                  <a:lnTo>
                    <a:pt x="5811" y="6700"/>
                  </a:lnTo>
                  <a:lnTo>
                    <a:pt x="5820" y="6716"/>
                  </a:lnTo>
                  <a:lnTo>
                    <a:pt x="5829" y="6731"/>
                  </a:lnTo>
                  <a:lnTo>
                    <a:pt x="5838" y="6746"/>
                  </a:lnTo>
                  <a:lnTo>
                    <a:pt x="5848" y="6760"/>
                  </a:lnTo>
                  <a:lnTo>
                    <a:pt x="5858" y="6773"/>
                  </a:lnTo>
                  <a:lnTo>
                    <a:pt x="5869" y="6786"/>
                  </a:lnTo>
                  <a:lnTo>
                    <a:pt x="5881" y="6799"/>
                  </a:lnTo>
                  <a:lnTo>
                    <a:pt x="5892" y="6811"/>
                  </a:lnTo>
                  <a:lnTo>
                    <a:pt x="5905" y="6823"/>
                  </a:lnTo>
                  <a:lnTo>
                    <a:pt x="5918" y="6834"/>
                  </a:lnTo>
                  <a:lnTo>
                    <a:pt x="5931" y="6845"/>
                  </a:lnTo>
                  <a:lnTo>
                    <a:pt x="5944" y="6856"/>
                  </a:lnTo>
                  <a:lnTo>
                    <a:pt x="5959" y="6866"/>
                  </a:lnTo>
                  <a:lnTo>
                    <a:pt x="5973" y="6876"/>
                  </a:lnTo>
                  <a:lnTo>
                    <a:pt x="5987" y="6884"/>
                  </a:lnTo>
                  <a:lnTo>
                    <a:pt x="6002" y="6892"/>
                  </a:lnTo>
                  <a:lnTo>
                    <a:pt x="6017" y="6900"/>
                  </a:lnTo>
                  <a:lnTo>
                    <a:pt x="6033" y="6907"/>
                  </a:lnTo>
                  <a:lnTo>
                    <a:pt x="6049" y="6913"/>
                  </a:lnTo>
                  <a:lnTo>
                    <a:pt x="6065" y="6919"/>
                  </a:lnTo>
                  <a:lnTo>
                    <a:pt x="6081" y="6925"/>
                  </a:lnTo>
                  <a:lnTo>
                    <a:pt x="6098" y="6929"/>
                  </a:lnTo>
                  <a:lnTo>
                    <a:pt x="6114" y="6933"/>
                  </a:lnTo>
                  <a:lnTo>
                    <a:pt x="6131" y="6937"/>
                  </a:lnTo>
                  <a:lnTo>
                    <a:pt x="6148" y="6940"/>
                  </a:lnTo>
                  <a:lnTo>
                    <a:pt x="6165" y="6942"/>
                  </a:lnTo>
                  <a:lnTo>
                    <a:pt x="6182" y="6944"/>
                  </a:lnTo>
                  <a:lnTo>
                    <a:pt x="6200" y="6945"/>
                  </a:lnTo>
                  <a:lnTo>
                    <a:pt x="6217" y="6945"/>
                  </a:lnTo>
                  <a:lnTo>
                    <a:pt x="6234" y="6945"/>
                  </a:lnTo>
                  <a:lnTo>
                    <a:pt x="6251" y="6944"/>
                  </a:lnTo>
                  <a:lnTo>
                    <a:pt x="6268" y="6942"/>
                  </a:lnTo>
                  <a:lnTo>
                    <a:pt x="6285" y="6940"/>
                  </a:lnTo>
                  <a:lnTo>
                    <a:pt x="6302" y="6937"/>
                  </a:lnTo>
                  <a:lnTo>
                    <a:pt x="6319" y="6934"/>
                  </a:lnTo>
                  <a:lnTo>
                    <a:pt x="6335" y="6929"/>
                  </a:lnTo>
                  <a:lnTo>
                    <a:pt x="6352" y="6925"/>
                  </a:lnTo>
                  <a:lnTo>
                    <a:pt x="6368" y="6919"/>
                  </a:lnTo>
                  <a:lnTo>
                    <a:pt x="6384" y="6913"/>
                  </a:lnTo>
                  <a:lnTo>
                    <a:pt x="6400" y="6907"/>
                  </a:lnTo>
                  <a:lnTo>
                    <a:pt x="6416" y="6900"/>
                  </a:lnTo>
                  <a:lnTo>
                    <a:pt x="6431" y="6892"/>
                  </a:lnTo>
                  <a:lnTo>
                    <a:pt x="6446" y="6884"/>
                  </a:lnTo>
                  <a:lnTo>
                    <a:pt x="6460" y="6876"/>
                  </a:lnTo>
                  <a:lnTo>
                    <a:pt x="6474" y="6866"/>
                  </a:lnTo>
                  <a:lnTo>
                    <a:pt x="6489" y="6856"/>
                  </a:lnTo>
                  <a:lnTo>
                    <a:pt x="6502" y="6845"/>
                  </a:lnTo>
                  <a:lnTo>
                    <a:pt x="6515" y="6834"/>
                  </a:lnTo>
                  <a:lnTo>
                    <a:pt x="6528" y="6823"/>
                  </a:lnTo>
                  <a:lnTo>
                    <a:pt x="6541" y="6811"/>
                  </a:lnTo>
                  <a:lnTo>
                    <a:pt x="6552" y="6799"/>
                  </a:lnTo>
                  <a:lnTo>
                    <a:pt x="6564" y="6786"/>
                  </a:lnTo>
                  <a:lnTo>
                    <a:pt x="6575" y="6773"/>
                  </a:lnTo>
                  <a:lnTo>
                    <a:pt x="6585" y="6760"/>
                  </a:lnTo>
                  <a:lnTo>
                    <a:pt x="6595" y="6746"/>
                  </a:lnTo>
                  <a:lnTo>
                    <a:pt x="6604" y="6731"/>
                  </a:lnTo>
                  <a:lnTo>
                    <a:pt x="6613" y="6716"/>
                  </a:lnTo>
                  <a:lnTo>
                    <a:pt x="6622" y="6700"/>
                  </a:lnTo>
                  <a:lnTo>
                    <a:pt x="6630" y="6685"/>
                  </a:lnTo>
                  <a:lnTo>
                    <a:pt x="6637" y="6670"/>
                  </a:lnTo>
                  <a:lnTo>
                    <a:pt x="6643" y="6654"/>
                  </a:lnTo>
                  <a:lnTo>
                    <a:pt x="6649" y="6638"/>
                  </a:lnTo>
                  <a:lnTo>
                    <a:pt x="6655" y="6622"/>
                  </a:lnTo>
                  <a:lnTo>
                    <a:pt x="6659" y="6606"/>
                  </a:lnTo>
                  <a:lnTo>
                    <a:pt x="6663" y="6589"/>
                  </a:lnTo>
                  <a:lnTo>
                    <a:pt x="6667" y="6572"/>
                  </a:lnTo>
                  <a:lnTo>
                    <a:pt x="6670" y="6556"/>
                  </a:lnTo>
                  <a:lnTo>
                    <a:pt x="6672" y="6539"/>
                  </a:lnTo>
                  <a:lnTo>
                    <a:pt x="6674" y="6521"/>
                  </a:lnTo>
                  <a:close/>
                  <a:moveTo>
                    <a:pt x="3837" y="6632"/>
                  </a:moveTo>
                  <a:lnTo>
                    <a:pt x="3856" y="6605"/>
                  </a:lnTo>
                  <a:lnTo>
                    <a:pt x="3877" y="6580"/>
                  </a:lnTo>
                  <a:lnTo>
                    <a:pt x="6310" y="4147"/>
                  </a:lnTo>
                  <a:lnTo>
                    <a:pt x="6335" y="4126"/>
                  </a:lnTo>
                  <a:lnTo>
                    <a:pt x="6362" y="4107"/>
                  </a:lnTo>
                  <a:lnTo>
                    <a:pt x="6391" y="4093"/>
                  </a:lnTo>
                  <a:lnTo>
                    <a:pt x="6422" y="4083"/>
                  </a:lnTo>
                  <a:lnTo>
                    <a:pt x="6454" y="4076"/>
                  </a:lnTo>
                  <a:lnTo>
                    <a:pt x="6487" y="4074"/>
                  </a:lnTo>
                  <a:lnTo>
                    <a:pt x="6520" y="4076"/>
                  </a:lnTo>
                  <a:lnTo>
                    <a:pt x="6552" y="4083"/>
                  </a:lnTo>
                  <a:lnTo>
                    <a:pt x="6583" y="4093"/>
                  </a:lnTo>
                  <a:lnTo>
                    <a:pt x="6612" y="4107"/>
                  </a:lnTo>
                  <a:lnTo>
                    <a:pt x="6639" y="4126"/>
                  </a:lnTo>
                  <a:lnTo>
                    <a:pt x="6664" y="4147"/>
                  </a:lnTo>
                  <a:lnTo>
                    <a:pt x="6685" y="4172"/>
                  </a:lnTo>
                  <a:lnTo>
                    <a:pt x="6704" y="4199"/>
                  </a:lnTo>
                  <a:lnTo>
                    <a:pt x="6718" y="4228"/>
                  </a:lnTo>
                  <a:lnTo>
                    <a:pt x="6728" y="4259"/>
                  </a:lnTo>
                  <a:lnTo>
                    <a:pt x="6735" y="4291"/>
                  </a:lnTo>
                  <a:lnTo>
                    <a:pt x="6737" y="4324"/>
                  </a:lnTo>
                  <a:lnTo>
                    <a:pt x="6735" y="4357"/>
                  </a:lnTo>
                  <a:lnTo>
                    <a:pt x="6728" y="4389"/>
                  </a:lnTo>
                  <a:lnTo>
                    <a:pt x="6718" y="4420"/>
                  </a:lnTo>
                  <a:lnTo>
                    <a:pt x="6704" y="4449"/>
                  </a:lnTo>
                  <a:lnTo>
                    <a:pt x="6685" y="4476"/>
                  </a:lnTo>
                  <a:lnTo>
                    <a:pt x="6664" y="4501"/>
                  </a:lnTo>
                  <a:lnTo>
                    <a:pt x="4231" y="6934"/>
                  </a:lnTo>
                  <a:lnTo>
                    <a:pt x="4206" y="6955"/>
                  </a:lnTo>
                  <a:lnTo>
                    <a:pt x="4179" y="6974"/>
                  </a:lnTo>
                  <a:lnTo>
                    <a:pt x="4150" y="6988"/>
                  </a:lnTo>
                  <a:lnTo>
                    <a:pt x="4119" y="6998"/>
                  </a:lnTo>
                  <a:lnTo>
                    <a:pt x="4087" y="7005"/>
                  </a:lnTo>
                  <a:lnTo>
                    <a:pt x="4054" y="7007"/>
                  </a:lnTo>
                  <a:lnTo>
                    <a:pt x="4021" y="7005"/>
                  </a:lnTo>
                  <a:lnTo>
                    <a:pt x="3989" y="6998"/>
                  </a:lnTo>
                  <a:lnTo>
                    <a:pt x="3958" y="6988"/>
                  </a:lnTo>
                  <a:lnTo>
                    <a:pt x="3929" y="6974"/>
                  </a:lnTo>
                  <a:lnTo>
                    <a:pt x="3902" y="6955"/>
                  </a:lnTo>
                  <a:lnTo>
                    <a:pt x="3877" y="6934"/>
                  </a:lnTo>
                  <a:lnTo>
                    <a:pt x="3856" y="6909"/>
                  </a:lnTo>
                  <a:lnTo>
                    <a:pt x="3837" y="6882"/>
                  </a:lnTo>
                  <a:lnTo>
                    <a:pt x="3823" y="6853"/>
                  </a:lnTo>
                  <a:lnTo>
                    <a:pt x="3813" y="6822"/>
                  </a:lnTo>
                  <a:lnTo>
                    <a:pt x="3806" y="6790"/>
                  </a:lnTo>
                  <a:lnTo>
                    <a:pt x="3804" y="6757"/>
                  </a:lnTo>
                  <a:lnTo>
                    <a:pt x="3806" y="6724"/>
                  </a:lnTo>
                  <a:lnTo>
                    <a:pt x="3813" y="6692"/>
                  </a:lnTo>
                  <a:lnTo>
                    <a:pt x="3823" y="6661"/>
                  </a:lnTo>
                  <a:lnTo>
                    <a:pt x="3837" y="6632"/>
                  </a:lnTo>
                  <a:close/>
                  <a:moveTo>
                    <a:pt x="5082" y="4568"/>
                  </a:moveTo>
                  <a:lnTo>
                    <a:pt x="5082" y="4591"/>
                  </a:lnTo>
                  <a:lnTo>
                    <a:pt x="5082" y="4597"/>
                  </a:lnTo>
                  <a:lnTo>
                    <a:pt x="5082" y="4620"/>
                  </a:lnTo>
                  <a:lnTo>
                    <a:pt x="5081" y="4625"/>
                  </a:lnTo>
                  <a:lnTo>
                    <a:pt x="5080" y="4648"/>
                  </a:lnTo>
                  <a:lnTo>
                    <a:pt x="5080" y="4654"/>
                  </a:lnTo>
                  <a:lnTo>
                    <a:pt x="5078" y="4676"/>
                  </a:lnTo>
                  <a:lnTo>
                    <a:pt x="5077" y="4682"/>
                  </a:lnTo>
                  <a:lnTo>
                    <a:pt x="5074" y="4704"/>
                  </a:lnTo>
                  <a:lnTo>
                    <a:pt x="5073" y="4710"/>
                  </a:lnTo>
                  <a:lnTo>
                    <a:pt x="5069" y="4732"/>
                  </a:lnTo>
                  <a:lnTo>
                    <a:pt x="5068" y="4738"/>
                  </a:lnTo>
                  <a:lnTo>
                    <a:pt x="5064" y="4760"/>
                  </a:lnTo>
                  <a:lnTo>
                    <a:pt x="5062" y="4766"/>
                  </a:lnTo>
                  <a:lnTo>
                    <a:pt x="5057" y="4788"/>
                  </a:lnTo>
                  <a:lnTo>
                    <a:pt x="5056" y="4793"/>
                  </a:lnTo>
                  <a:lnTo>
                    <a:pt x="5049" y="4815"/>
                  </a:lnTo>
                  <a:lnTo>
                    <a:pt x="5048" y="4820"/>
                  </a:lnTo>
                  <a:lnTo>
                    <a:pt x="5041" y="4842"/>
                  </a:lnTo>
                  <a:lnTo>
                    <a:pt x="5039" y="4847"/>
                  </a:lnTo>
                  <a:lnTo>
                    <a:pt x="5031" y="4868"/>
                  </a:lnTo>
                  <a:lnTo>
                    <a:pt x="5029" y="4873"/>
                  </a:lnTo>
                  <a:lnTo>
                    <a:pt x="5020" y="4895"/>
                  </a:lnTo>
                  <a:lnTo>
                    <a:pt x="5018" y="4900"/>
                  </a:lnTo>
                  <a:lnTo>
                    <a:pt x="5009" y="4920"/>
                  </a:lnTo>
                  <a:lnTo>
                    <a:pt x="5006" y="4925"/>
                  </a:lnTo>
                  <a:lnTo>
                    <a:pt x="4996" y="4946"/>
                  </a:lnTo>
                  <a:lnTo>
                    <a:pt x="4994" y="4951"/>
                  </a:lnTo>
                  <a:lnTo>
                    <a:pt x="4983" y="4971"/>
                  </a:lnTo>
                  <a:lnTo>
                    <a:pt x="4980" y="4976"/>
                  </a:lnTo>
                  <a:lnTo>
                    <a:pt x="4968" y="4996"/>
                  </a:lnTo>
                  <a:lnTo>
                    <a:pt x="4965" y="5001"/>
                  </a:lnTo>
                  <a:lnTo>
                    <a:pt x="4952" y="5020"/>
                  </a:lnTo>
                  <a:lnTo>
                    <a:pt x="4949" y="5024"/>
                  </a:lnTo>
                  <a:lnTo>
                    <a:pt x="4936" y="5043"/>
                  </a:lnTo>
                  <a:lnTo>
                    <a:pt x="4933" y="5047"/>
                  </a:lnTo>
                  <a:lnTo>
                    <a:pt x="4919" y="5065"/>
                  </a:lnTo>
                  <a:lnTo>
                    <a:pt x="4915" y="5070"/>
                  </a:lnTo>
                  <a:lnTo>
                    <a:pt x="4901" y="5087"/>
                  </a:lnTo>
                  <a:lnTo>
                    <a:pt x="4897" y="5092"/>
                  </a:lnTo>
                  <a:lnTo>
                    <a:pt x="4882" y="5108"/>
                  </a:lnTo>
                  <a:lnTo>
                    <a:pt x="4878" y="5113"/>
                  </a:lnTo>
                  <a:lnTo>
                    <a:pt x="4862" y="5129"/>
                  </a:lnTo>
                  <a:lnTo>
                    <a:pt x="4858" y="5133"/>
                  </a:lnTo>
                  <a:lnTo>
                    <a:pt x="4842" y="5149"/>
                  </a:lnTo>
                  <a:lnTo>
                    <a:pt x="4838" y="5152"/>
                  </a:lnTo>
                  <a:lnTo>
                    <a:pt x="4821" y="5168"/>
                  </a:lnTo>
                  <a:lnTo>
                    <a:pt x="4817" y="5171"/>
                  </a:lnTo>
                  <a:lnTo>
                    <a:pt x="4799" y="5186"/>
                  </a:lnTo>
                  <a:lnTo>
                    <a:pt x="4795" y="5189"/>
                  </a:lnTo>
                  <a:lnTo>
                    <a:pt x="4776" y="5203"/>
                  </a:lnTo>
                  <a:lnTo>
                    <a:pt x="4772" y="5206"/>
                  </a:lnTo>
                  <a:lnTo>
                    <a:pt x="4753" y="5219"/>
                  </a:lnTo>
                  <a:lnTo>
                    <a:pt x="4748" y="5223"/>
                  </a:lnTo>
                  <a:lnTo>
                    <a:pt x="4729" y="5235"/>
                  </a:lnTo>
                  <a:lnTo>
                    <a:pt x="4724" y="5238"/>
                  </a:lnTo>
                  <a:lnTo>
                    <a:pt x="4705" y="5250"/>
                  </a:lnTo>
                  <a:lnTo>
                    <a:pt x="4701" y="5252"/>
                  </a:lnTo>
                  <a:lnTo>
                    <a:pt x="4681" y="5263"/>
                  </a:lnTo>
                  <a:lnTo>
                    <a:pt x="4676" y="5266"/>
                  </a:lnTo>
                  <a:lnTo>
                    <a:pt x="4656" y="5276"/>
                  </a:lnTo>
                  <a:lnTo>
                    <a:pt x="4651" y="5279"/>
                  </a:lnTo>
                  <a:lnTo>
                    <a:pt x="4630" y="5288"/>
                  </a:lnTo>
                  <a:lnTo>
                    <a:pt x="4625" y="5291"/>
                  </a:lnTo>
                  <a:lnTo>
                    <a:pt x="4604" y="5299"/>
                  </a:lnTo>
                  <a:lnTo>
                    <a:pt x="4599" y="5301"/>
                  </a:lnTo>
                  <a:lnTo>
                    <a:pt x="4577" y="5309"/>
                  </a:lnTo>
                  <a:lnTo>
                    <a:pt x="4572" y="5311"/>
                  </a:lnTo>
                  <a:lnTo>
                    <a:pt x="4551" y="5318"/>
                  </a:lnTo>
                  <a:lnTo>
                    <a:pt x="4545" y="5320"/>
                  </a:lnTo>
                  <a:lnTo>
                    <a:pt x="4523" y="5326"/>
                  </a:lnTo>
                  <a:lnTo>
                    <a:pt x="4518" y="5328"/>
                  </a:lnTo>
                  <a:lnTo>
                    <a:pt x="4496" y="5333"/>
                  </a:lnTo>
                  <a:lnTo>
                    <a:pt x="4490" y="5335"/>
                  </a:lnTo>
                  <a:lnTo>
                    <a:pt x="4468" y="5339"/>
                  </a:lnTo>
                  <a:lnTo>
                    <a:pt x="4463" y="5340"/>
                  </a:lnTo>
                  <a:lnTo>
                    <a:pt x="4440" y="5344"/>
                  </a:lnTo>
                  <a:lnTo>
                    <a:pt x="4435" y="5345"/>
                  </a:lnTo>
                  <a:lnTo>
                    <a:pt x="4412" y="5348"/>
                  </a:lnTo>
                  <a:lnTo>
                    <a:pt x="4406" y="5349"/>
                  </a:lnTo>
                  <a:lnTo>
                    <a:pt x="4384" y="5351"/>
                  </a:lnTo>
                  <a:lnTo>
                    <a:pt x="4378" y="5351"/>
                  </a:lnTo>
                  <a:lnTo>
                    <a:pt x="4355" y="5352"/>
                  </a:lnTo>
                  <a:lnTo>
                    <a:pt x="4350" y="5353"/>
                  </a:lnTo>
                  <a:lnTo>
                    <a:pt x="4327" y="5353"/>
                  </a:lnTo>
                  <a:lnTo>
                    <a:pt x="4321" y="5353"/>
                  </a:lnTo>
                  <a:lnTo>
                    <a:pt x="4298" y="5353"/>
                  </a:lnTo>
                  <a:lnTo>
                    <a:pt x="4293" y="5352"/>
                  </a:lnTo>
                  <a:lnTo>
                    <a:pt x="4270" y="5351"/>
                  </a:lnTo>
                  <a:lnTo>
                    <a:pt x="4264" y="5351"/>
                  </a:lnTo>
                  <a:lnTo>
                    <a:pt x="4242" y="5349"/>
                  </a:lnTo>
                  <a:lnTo>
                    <a:pt x="4236" y="5348"/>
                  </a:lnTo>
                  <a:lnTo>
                    <a:pt x="4213" y="5345"/>
                  </a:lnTo>
                  <a:lnTo>
                    <a:pt x="4208" y="5344"/>
                  </a:lnTo>
                  <a:lnTo>
                    <a:pt x="4185" y="5340"/>
                  </a:lnTo>
                  <a:lnTo>
                    <a:pt x="4180" y="5339"/>
                  </a:lnTo>
                  <a:lnTo>
                    <a:pt x="4158" y="5335"/>
                  </a:lnTo>
                  <a:lnTo>
                    <a:pt x="4152" y="5333"/>
                  </a:lnTo>
                  <a:lnTo>
                    <a:pt x="4130" y="5328"/>
                  </a:lnTo>
                  <a:lnTo>
                    <a:pt x="4125" y="5326"/>
                  </a:lnTo>
                  <a:lnTo>
                    <a:pt x="4103" y="5320"/>
                  </a:lnTo>
                  <a:lnTo>
                    <a:pt x="4097" y="5318"/>
                  </a:lnTo>
                  <a:lnTo>
                    <a:pt x="4076" y="5311"/>
                  </a:lnTo>
                  <a:lnTo>
                    <a:pt x="4071" y="5309"/>
                  </a:lnTo>
                  <a:lnTo>
                    <a:pt x="4049" y="5301"/>
                  </a:lnTo>
                  <a:lnTo>
                    <a:pt x="4044" y="5299"/>
                  </a:lnTo>
                  <a:lnTo>
                    <a:pt x="4023" y="5291"/>
                  </a:lnTo>
                  <a:lnTo>
                    <a:pt x="4018" y="5288"/>
                  </a:lnTo>
                  <a:lnTo>
                    <a:pt x="3997" y="5279"/>
                  </a:lnTo>
                  <a:lnTo>
                    <a:pt x="3992" y="5276"/>
                  </a:lnTo>
                  <a:lnTo>
                    <a:pt x="3972" y="5266"/>
                  </a:lnTo>
                  <a:lnTo>
                    <a:pt x="3967" y="5263"/>
                  </a:lnTo>
                  <a:lnTo>
                    <a:pt x="3947" y="5252"/>
                  </a:lnTo>
                  <a:lnTo>
                    <a:pt x="3943" y="5250"/>
                  </a:lnTo>
                  <a:lnTo>
                    <a:pt x="3924" y="5238"/>
                  </a:lnTo>
                  <a:lnTo>
                    <a:pt x="3919" y="5235"/>
                  </a:lnTo>
                  <a:lnTo>
                    <a:pt x="3899" y="5223"/>
                  </a:lnTo>
                  <a:lnTo>
                    <a:pt x="3895" y="5219"/>
                  </a:lnTo>
                  <a:lnTo>
                    <a:pt x="3876" y="5206"/>
                  </a:lnTo>
                  <a:lnTo>
                    <a:pt x="3871" y="5203"/>
                  </a:lnTo>
                  <a:lnTo>
                    <a:pt x="3853" y="5189"/>
                  </a:lnTo>
                  <a:lnTo>
                    <a:pt x="3849" y="5185"/>
                  </a:lnTo>
                  <a:lnTo>
                    <a:pt x="3831" y="5171"/>
                  </a:lnTo>
                  <a:lnTo>
                    <a:pt x="3827" y="5167"/>
                  </a:lnTo>
                  <a:lnTo>
                    <a:pt x="3810" y="5152"/>
                  </a:lnTo>
                  <a:lnTo>
                    <a:pt x="3806" y="5148"/>
                  </a:lnTo>
                  <a:lnTo>
                    <a:pt x="3790" y="5133"/>
                  </a:lnTo>
                  <a:lnTo>
                    <a:pt x="3786" y="5129"/>
                  </a:lnTo>
                  <a:lnTo>
                    <a:pt x="3770" y="5112"/>
                  </a:lnTo>
                  <a:lnTo>
                    <a:pt x="3766" y="5108"/>
                  </a:lnTo>
                  <a:lnTo>
                    <a:pt x="3751" y="5091"/>
                  </a:lnTo>
                  <a:lnTo>
                    <a:pt x="3748" y="5087"/>
                  </a:lnTo>
                  <a:lnTo>
                    <a:pt x="3733" y="5070"/>
                  </a:lnTo>
                  <a:lnTo>
                    <a:pt x="3730" y="5066"/>
                  </a:lnTo>
                  <a:lnTo>
                    <a:pt x="3716" y="5048"/>
                  </a:lnTo>
                  <a:lnTo>
                    <a:pt x="3713" y="5043"/>
                  </a:lnTo>
                  <a:lnTo>
                    <a:pt x="3699" y="5025"/>
                  </a:lnTo>
                  <a:lnTo>
                    <a:pt x="3696" y="5020"/>
                  </a:lnTo>
                  <a:lnTo>
                    <a:pt x="3684" y="5001"/>
                  </a:lnTo>
                  <a:lnTo>
                    <a:pt x="3681" y="4997"/>
                  </a:lnTo>
                  <a:lnTo>
                    <a:pt x="3669" y="4977"/>
                  </a:lnTo>
                  <a:lnTo>
                    <a:pt x="3665" y="4971"/>
                  </a:lnTo>
                  <a:lnTo>
                    <a:pt x="3654" y="4951"/>
                  </a:lnTo>
                  <a:lnTo>
                    <a:pt x="3652" y="4946"/>
                  </a:lnTo>
                  <a:lnTo>
                    <a:pt x="3642" y="4925"/>
                  </a:lnTo>
                  <a:lnTo>
                    <a:pt x="3639" y="4920"/>
                  </a:lnTo>
                  <a:lnTo>
                    <a:pt x="3630" y="4900"/>
                  </a:lnTo>
                  <a:lnTo>
                    <a:pt x="3628" y="4895"/>
                  </a:lnTo>
                  <a:lnTo>
                    <a:pt x="3619" y="4873"/>
                  </a:lnTo>
                  <a:lnTo>
                    <a:pt x="3617" y="4868"/>
                  </a:lnTo>
                  <a:lnTo>
                    <a:pt x="3609" y="4847"/>
                  </a:lnTo>
                  <a:lnTo>
                    <a:pt x="3607" y="4842"/>
                  </a:lnTo>
                  <a:lnTo>
                    <a:pt x="3600" y="4820"/>
                  </a:lnTo>
                  <a:lnTo>
                    <a:pt x="3599" y="4815"/>
                  </a:lnTo>
                  <a:lnTo>
                    <a:pt x="3592" y="4793"/>
                  </a:lnTo>
                  <a:lnTo>
                    <a:pt x="3591" y="4788"/>
                  </a:lnTo>
                  <a:lnTo>
                    <a:pt x="3586" y="4766"/>
                  </a:lnTo>
                  <a:lnTo>
                    <a:pt x="3584" y="4760"/>
                  </a:lnTo>
                  <a:lnTo>
                    <a:pt x="3580" y="4738"/>
                  </a:lnTo>
                  <a:lnTo>
                    <a:pt x="3579" y="4732"/>
                  </a:lnTo>
                  <a:lnTo>
                    <a:pt x="3575" y="4710"/>
                  </a:lnTo>
                  <a:lnTo>
                    <a:pt x="3574" y="4704"/>
                  </a:lnTo>
                  <a:lnTo>
                    <a:pt x="3571" y="4682"/>
                  </a:lnTo>
                  <a:lnTo>
                    <a:pt x="3570" y="4676"/>
                  </a:lnTo>
                  <a:lnTo>
                    <a:pt x="3568" y="4654"/>
                  </a:lnTo>
                  <a:lnTo>
                    <a:pt x="3568" y="4648"/>
                  </a:lnTo>
                  <a:lnTo>
                    <a:pt x="3567" y="4625"/>
                  </a:lnTo>
                  <a:lnTo>
                    <a:pt x="3566" y="4620"/>
                  </a:lnTo>
                  <a:lnTo>
                    <a:pt x="3566" y="4597"/>
                  </a:lnTo>
                  <a:lnTo>
                    <a:pt x="3566" y="4591"/>
                  </a:lnTo>
                  <a:lnTo>
                    <a:pt x="3566" y="4568"/>
                  </a:lnTo>
                  <a:lnTo>
                    <a:pt x="3567" y="4563"/>
                  </a:lnTo>
                  <a:lnTo>
                    <a:pt x="3568" y="4540"/>
                  </a:lnTo>
                  <a:lnTo>
                    <a:pt x="3568" y="4535"/>
                  </a:lnTo>
                  <a:lnTo>
                    <a:pt x="3570" y="4512"/>
                  </a:lnTo>
                  <a:lnTo>
                    <a:pt x="3571" y="4507"/>
                  </a:lnTo>
                  <a:lnTo>
                    <a:pt x="3574" y="4484"/>
                  </a:lnTo>
                  <a:lnTo>
                    <a:pt x="3575" y="4479"/>
                  </a:lnTo>
                  <a:lnTo>
                    <a:pt x="3579" y="4456"/>
                  </a:lnTo>
                  <a:lnTo>
                    <a:pt x="3580" y="4451"/>
                  </a:lnTo>
                  <a:lnTo>
                    <a:pt x="3584" y="4429"/>
                  </a:lnTo>
                  <a:lnTo>
                    <a:pt x="3586" y="4423"/>
                  </a:lnTo>
                  <a:lnTo>
                    <a:pt x="3591" y="4401"/>
                  </a:lnTo>
                  <a:lnTo>
                    <a:pt x="3592" y="4396"/>
                  </a:lnTo>
                  <a:lnTo>
                    <a:pt x="3599" y="4374"/>
                  </a:lnTo>
                  <a:lnTo>
                    <a:pt x="3600" y="4369"/>
                  </a:lnTo>
                  <a:lnTo>
                    <a:pt x="3607" y="4347"/>
                  </a:lnTo>
                  <a:lnTo>
                    <a:pt x="3609" y="4342"/>
                  </a:lnTo>
                  <a:lnTo>
                    <a:pt x="3617" y="4321"/>
                  </a:lnTo>
                  <a:lnTo>
                    <a:pt x="3619" y="4315"/>
                  </a:lnTo>
                  <a:lnTo>
                    <a:pt x="3628" y="4294"/>
                  </a:lnTo>
                  <a:lnTo>
                    <a:pt x="3630" y="4289"/>
                  </a:lnTo>
                  <a:lnTo>
                    <a:pt x="3639" y="4269"/>
                  </a:lnTo>
                  <a:lnTo>
                    <a:pt x="3642" y="4264"/>
                  </a:lnTo>
                  <a:lnTo>
                    <a:pt x="3652" y="4243"/>
                  </a:lnTo>
                  <a:lnTo>
                    <a:pt x="3654" y="4238"/>
                  </a:lnTo>
                  <a:lnTo>
                    <a:pt x="3665" y="4218"/>
                  </a:lnTo>
                  <a:lnTo>
                    <a:pt x="3669" y="4212"/>
                  </a:lnTo>
                  <a:lnTo>
                    <a:pt x="3681" y="4192"/>
                  </a:lnTo>
                  <a:lnTo>
                    <a:pt x="3684" y="4188"/>
                  </a:lnTo>
                  <a:lnTo>
                    <a:pt x="3696" y="4169"/>
                  </a:lnTo>
                  <a:lnTo>
                    <a:pt x="3699" y="4164"/>
                  </a:lnTo>
                  <a:lnTo>
                    <a:pt x="3713" y="4146"/>
                  </a:lnTo>
                  <a:lnTo>
                    <a:pt x="3716" y="4141"/>
                  </a:lnTo>
                  <a:lnTo>
                    <a:pt x="3730" y="4123"/>
                  </a:lnTo>
                  <a:lnTo>
                    <a:pt x="3733" y="4119"/>
                  </a:lnTo>
                  <a:lnTo>
                    <a:pt x="3748" y="4102"/>
                  </a:lnTo>
                  <a:lnTo>
                    <a:pt x="3751" y="4098"/>
                  </a:lnTo>
                  <a:lnTo>
                    <a:pt x="3766" y="4081"/>
                  </a:lnTo>
                  <a:lnTo>
                    <a:pt x="3770" y="4077"/>
                  </a:lnTo>
                  <a:lnTo>
                    <a:pt x="3786" y="4060"/>
                  </a:lnTo>
                  <a:lnTo>
                    <a:pt x="3790" y="4056"/>
                  </a:lnTo>
                  <a:lnTo>
                    <a:pt x="3806" y="4041"/>
                  </a:lnTo>
                  <a:lnTo>
                    <a:pt x="3810" y="4037"/>
                  </a:lnTo>
                  <a:lnTo>
                    <a:pt x="3827" y="4022"/>
                  </a:lnTo>
                  <a:lnTo>
                    <a:pt x="3831" y="4018"/>
                  </a:lnTo>
                  <a:lnTo>
                    <a:pt x="3849" y="4004"/>
                  </a:lnTo>
                  <a:lnTo>
                    <a:pt x="3853" y="4000"/>
                  </a:lnTo>
                  <a:lnTo>
                    <a:pt x="3871" y="3986"/>
                  </a:lnTo>
                  <a:lnTo>
                    <a:pt x="3876" y="3983"/>
                  </a:lnTo>
                  <a:lnTo>
                    <a:pt x="3895" y="3970"/>
                  </a:lnTo>
                  <a:lnTo>
                    <a:pt x="3899" y="3966"/>
                  </a:lnTo>
                  <a:lnTo>
                    <a:pt x="3919" y="3954"/>
                  </a:lnTo>
                  <a:lnTo>
                    <a:pt x="3924" y="3951"/>
                  </a:lnTo>
                  <a:lnTo>
                    <a:pt x="3943" y="3939"/>
                  </a:lnTo>
                  <a:lnTo>
                    <a:pt x="3947" y="3937"/>
                  </a:lnTo>
                  <a:lnTo>
                    <a:pt x="3967" y="3926"/>
                  </a:lnTo>
                  <a:lnTo>
                    <a:pt x="3972" y="3923"/>
                  </a:lnTo>
                  <a:lnTo>
                    <a:pt x="3992" y="3913"/>
                  </a:lnTo>
                  <a:lnTo>
                    <a:pt x="3997" y="3910"/>
                  </a:lnTo>
                  <a:lnTo>
                    <a:pt x="4018" y="3901"/>
                  </a:lnTo>
                  <a:lnTo>
                    <a:pt x="4023" y="3898"/>
                  </a:lnTo>
                  <a:lnTo>
                    <a:pt x="4044" y="3890"/>
                  </a:lnTo>
                  <a:lnTo>
                    <a:pt x="4049" y="3888"/>
                  </a:lnTo>
                  <a:lnTo>
                    <a:pt x="4071" y="3880"/>
                  </a:lnTo>
                  <a:lnTo>
                    <a:pt x="4076" y="3878"/>
                  </a:lnTo>
                  <a:lnTo>
                    <a:pt x="4097" y="3871"/>
                  </a:lnTo>
                  <a:lnTo>
                    <a:pt x="4103" y="3869"/>
                  </a:lnTo>
                  <a:lnTo>
                    <a:pt x="4125" y="3863"/>
                  </a:lnTo>
                  <a:lnTo>
                    <a:pt x="4130" y="3861"/>
                  </a:lnTo>
                  <a:lnTo>
                    <a:pt x="4152" y="3856"/>
                  </a:lnTo>
                  <a:lnTo>
                    <a:pt x="4158" y="3854"/>
                  </a:lnTo>
                  <a:lnTo>
                    <a:pt x="4180" y="3850"/>
                  </a:lnTo>
                  <a:lnTo>
                    <a:pt x="4185" y="3849"/>
                  </a:lnTo>
                  <a:lnTo>
                    <a:pt x="4208" y="3845"/>
                  </a:lnTo>
                  <a:lnTo>
                    <a:pt x="4213" y="3844"/>
                  </a:lnTo>
                  <a:lnTo>
                    <a:pt x="4236" y="3841"/>
                  </a:lnTo>
                  <a:lnTo>
                    <a:pt x="4242" y="3840"/>
                  </a:lnTo>
                  <a:lnTo>
                    <a:pt x="4264" y="3838"/>
                  </a:lnTo>
                  <a:lnTo>
                    <a:pt x="4270" y="3838"/>
                  </a:lnTo>
                  <a:lnTo>
                    <a:pt x="4293" y="3837"/>
                  </a:lnTo>
                  <a:lnTo>
                    <a:pt x="4298" y="3836"/>
                  </a:lnTo>
                  <a:lnTo>
                    <a:pt x="4321" y="3836"/>
                  </a:lnTo>
                  <a:lnTo>
                    <a:pt x="4327" y="3836"/>
                  </a:lnTo>
                  <a:lnTo>
                    <a:pt x="4350" y="3836"/>
                  </a:lnTo>
                  <a:lnTo>
                    <a:pt x="4355" y="3837"/>
                  </a:lnTo>
                  <a:lnTo>
                    <a:pt x="4378" y="3838"/>
                  </a:lnTo>
                  <a:lnTo>
                    <a:pt x="4384" y="3838"/>
                  </a:lnTo>
                  <a:lnTo>
                    <a:pt x="4406" y="3840"/>
                  </a:lnTo>
                  <a:lnTo>
                    <a:pt x="4412" y="3841"/>
                  </a:lnTo>
                  <a:lnTo>
                    <a:pt x="4435" y="3844"/>
                  </a:lnTo>
                  <a:lnTo>
                    <a:pt x="4440" y="3845"/>
                  </a:lnTo>
                  <a:lnTo>
                    <a:pt x="4463" y="3849"/>
                  </a:lnTo>
                  <a:lnTo>
                    <a:pt x="4468" y="3850"/>
                  </a:lnTo>
                  <a:lnTo>
                    <a:pt x="4490" y="3854"/>
                  </a:lnTo>
                  <a:lnTo>
                    <a:pt x="4496" y="3856"/>
                  </a:lnTo>
                  <a:lnTo>
                    <a:pt x="4518" y="3861"/>
                  </a:lnTo>
                  <a:lnTo>
                    <a:pt x="4523" y="3863"/>
                  </a:lnTo>
                  <a:lnTo>
                    <a:pt x="4545" y="3869"/>
                  </a:lnTo>
                  <a:lnTo>
                    <a:pt x="4551" y="3871"/>
                  </a:lnTo>
                  <a:lnTo>
                    <a:pt x="4572" y="3878"/>
                  </a:lnTo>
                  <a:lnTo>
                    <a:pt x="4577" y="3880"/>
                  </a:lnTo>
                  <a:lnTo>
                    <a:pt x="4599" y="3888"/>
                  </a:lnTo>
                  <a:lnTo>
                    <a:pt x="4604" y="3890"/>
                  </a:lnTo>
                  <a:lnTo>
                    <a:pt x="4625" y="3898"/>
                  </a:lnTo>
                  <a:lnTo>
                    <a:pt x="4630" y="3901"/>
                  </a:lnTo>
                  <a:lnTo>
                    <a:pt x="4651" y="3910"/>
                  </a:lnTo>
                  <a:lnTo>
                    <a:pt x="4656" y="3913"/>
                  </a:lnTo>
                  <a:lnTo>
                    <a:pt x="4676" y="3923"/>
                  </a:lnTo>
                  <a:lnTo>
                    <a:pt x="4681" y="3926"/>
                  </a:lnTo>
                  <a:lnTo>
                    <a:pt x="4701" y="3937"/>
                  </a:lnTo>
                  <a:lnTo>
                    <a:pt x="4705" y="3939"/>
                  </a:lnTo>
                  <a:lnTo>
                    <a:pt x="4724" y="3951"/>
                  </a:lnTo>
                  <a:lnTo>
                    <a:pt x="4729" y="3954"/>
                  </a:lnTo>
                  <a:lnTo>
                    <a:pt x="4748" y="3966"/>
                  </a:lnTo>
                  <a:lnTo>
                    <a:pt x="4753" y="3970"/>
                  </a:lnTo>
                  <a:lnTo>
                    <a:pt x="4772" y="3983"/>
                  </a:lnTo>
                  <a:lnTo>
                    <a:pt x="4776" y="3986"/>
                  </a:lnTo>
                  <a:lnTo>
                    <a:pt x="4795" y="4000"/>
                  </a:lnTo>
                  <a:lnTo>
                    <a:pt x="4799" y="4003"/>
                  </a:lnTo>
                  <a:lnTo>
                    <a:pt x="4817" y="4018"/>
                  </a:lnTo>
                  <a:lnTo>
                    <a:pt x="4821" y="4021"/>
                  </a:lnTo>
                  <a:lnTo>
                    <a:pt x="4838" y="4037"/>
                  </a:lnTo>
                  <a:lnTo>
                    <a:pt x="4842" y="4040"/>
                  </a:lnTo>
                  <a:lnTo>
                    <a:pt x="4858" y="4056"/>
                  </a:lnTo>
                  <a:lnTo>
                    <a:pt x="4862" y="4060"/>
                  </a:lnTo>
                  <a:lnTo>
                    <a:pt x="4878" y="4076"/>
                  </a:lnTo>
                  <a:lnTo>
                    <a:pt x="4882" y="4081"/>
                  </a:lnTo>
                  <a:lnTo>
                    <a:pt x="4897" y="4097"/>
                  </a:lnTo>
                  <a:lnTo>
                    <a:pt x="4901" y="4102"/>
                  </a:lnTo>
                  <a:lnTo>
                    <a:pt x="4915" y="4119"/>
                  </a:lnTo>
                  <a:lnTo>
                    <a:pt x="4919" y="4124"/>
                  </a:lnTo>
                  <a:lnTo>
                    <a:pt x="4933" y="4142"/>
                  </a:lnTo>
                  <a:lnTo>
                    <a:pt x="4936" y="4146"/>
                  </a:lnTo>
                  <a:lnTo>
                    <a:pt x="4949" y="4165"/>
                  </a:lnTo>
                  <a:lnTo>
                    <a:pt x="4952" y="4169"/>
                  </a:lnTo>
                  <a:lnTo>
                    <a:pt x="4965" y="4188"/>
                  </a:lnTo>
                  <a:lnTo>
                    <a:pt x="4968" y="4193"/>
                  </a:lnTo>
                  <a:lnTo>
                    <a:pt x="4980" y="4213"/>
                  </a:lnTo>
                  <a:lnTo>
                    <a:pt x="4983" y="4218"/>
                  </a:lnTo>
                  <a:lnTo>
                    <a:pt x="4994" y="4238"/>
                  </a:lnTo>
                  <a:lnTo>
                    <a:pt x="4996" y="4243"/>
                  </a:lnTo>
                  <a:lnTo>
                    <a:pt x="5006" y="4264"/>
                  </a:lnTo>
                  <a:lnTo>
                    <a:pt x="5009" y="4269"/>
                  </a:lnTo>
                  <a:lnTo>
                    <a:pt x="5018" y="4289"/>
                  </a:lnTo>
                  <a:lnTo>
                    <a:pt x="5020" y="4294"/>
                  </a:lnTo>
                  <a:lnTo>
                    <a:pt x="5029" y="4315"/>
                  </a:lnTo>
                  <a:lnTo>
                    <a:pt x="5031" y="4321"/>
                  </a:lnTo>
                  <a:lnTo>
                    <a:pt x="5039" y="4342"/>
                  </a:lnTo>
                  <a:lnTo>
                    <a:pt x="5041" y="4347"/>
                  </a:lnTo>
                  <a:lnTo>
                    <a:pt x="5048" y="4369"/>
                  </a:lnTo>
                  <a:lnTo>
                    <a:pt x="5049" y="4374"/>
                  </a:lnTo>
                  <a:lnTo>
                    <a:pt x="5056" y="4396"/>
                  </a:lnTo>
                  <a:lnTo>
                    <a:pt x="5057" y="4401"/>
                  </a:lnTo>
                  <a:lnTo>
                    <a:pt x="5062" y="4423"/>
                  </a:lnTo>
                  <a:lnTo>
                    <a:pt x="5064" y="4429"/>
                  </a:lnTo>
                  <a:lnTo>
                    <a:pt x="5068" y="4451"/>
                  </a:lnTo>
                  <a:lnTo>
                    <a:pt x="5069" y="4456"/>
                  </a:lnTo>
                  <a:lnTo>
                    <a:pt x="5073" y="4479"/>
                  </a:lnTo>
                  <a:lnTo>
                    <a:pt x="5074" y="4484"/>
                  </a:lnTo>
                  <a:lnTo>
                    <a:pt x="5077" y="4507"/>
                  </a:lnTo>
                  <a:lnTo>
                    <a:pt x="5078" y="4512"/>
                  </a:lnTo>
                  <a:lnTo>
                    <a:pt x="5080" y="4535"/>
                  </a:lnTo>
                  <a:lnTo>
                    <a:pt x="5080" y="4540"/>
                  </a:lnTo>
                  <a:lnTo>
                    <a:pt x="5081" y="4563"/>
                  </a:lnTo>
                  <a:lnTo>
                    <a:pt x="5082" y="4568"/>
                  </a:lnTo>
                  <a:close/>
                  <a:moveTo>
                    <a:pt x="4782" y="4611"/>
                  </a:moveTo>
                  <a:lnTo>
                    <a:pt x="4782" y="4594"/>
                  </a:lnTo>
                  <a:lnTo>
                    <a:pt x="4782" y="4577"/>
                  </a:lnTo>
                  <a:lnTo>
                    <a:pt x="4781" y="4560"/>
                  </a:lnTo>
                  <a:lnTo>
                    <a:pt x="4779" y="4543"/>
                  </a:lnTo>
                  <a:lnTo>
                    <a:pt x="4777" y="4526"/>
                  </a:lnTo>
                  <a:lnTo>
                    <a:pt x="4774" y="4509"/>
                  </a:lnTo>
                  <a:lnTo>
                    <a:pt x="4771" y="4492"/>
                  </a:lnTo>
                  <a:lnTo>
                    <a:pt x="4766" y="4476"/>
                  </a:lnTo>
                  <a:lnTo>
                    <a:pt x="4762" y="4459"/>
                  </a:lnTo>
                  <a:lnTo>
                    <a:pt x="4756" y="4443"/>
                  </a:lnTo>
                  <a:lnTo>
                    <a:pt x="4750" y="4427"/>
                  </a:lnTo>
                  <a:lnTo>
                    <a:pt x="4744" y="4411"/>
                  </a:lnTo>
                  <a:lnTo>
                    <a:pt x="4737" y="4395"/>
                  </a:lnTo>
                  <a:lnTo>
                    <a:pt x="4729" y="4380"/>
                  </a:lnTo>
                  <a:lnTo>
                    <a:pt x="4721" y="4365"/>
                  </a:lnTo>
                  <a:lnTo>
                    <a:pt x="4712" y="4350"/>
                  </a:lnTo>
                  <a:lnTo>
                    <a:pt x="4703" y="4336"/>
                  </a:lnTo>
                  <a:lnTo>
                    <a:pt x="4693" y="4322"/>
                  </a:lnTo>
                  <a:lnTo>
                    <a:pt x="4683" y="4309"/>
                  </a:lnTo>
                  <a:lnTo>
                    <a:pt x="4672" y="4296"/>
                  </a:lnTo>
                  <a:lnTo>
                    <a:pt x="4660" y="4283"/>
                  </a:lnTo>
                  <a:lnTo>
                    <a:pt x="4649" y="4271"/>
                  </a:lnTo>
                  <a:lnTo>
                    <a:pt x="4636" y="4259"/>
                  </a:lnTo>
                  <a:lnTo>
                    <a:pt x="4624" y="4248"/>
                  </a:lnTo>
                  <a:lnTo>
                    <a:pt x="4610" y="4237"/>
                  </a:lnTo>
                  <a:lnTo>
                    <a:pt x="4597" y="4226"/>
                  </a:lnTo>
                  <a:lnTo>
                    <a:pt x="4583" y="4216"/>
                  </a:lnTo>
                  <a:lnTo>
                    <a:pt x="4568" y="4207"/>
                  </a:lnTo>
                  <a:lnTo>
                    <a:pt x="4553" y="4198"/>
                  </a:lnTo>
                  <a:lnTo>
                    <a:pt x="4537" y="4189"/>
                  </a:lnTo>
                  <a:lnTo>
                    <a:pt x="4522" y="4181"/>
                  </a:lnTo>
                  <a:lnTo>
                    <a:pt x="4507" y="4174"/>
                  </a:lnTo>
                  <a:lnTo>
                    <a:pt x="4491" y="4168"/>
                  </a:lnTo>
                  <a:lnTo>
                    <a:pt x="4475" y="4162"/>
                  </a:lnTo>
                  <a:lnTo>
                    <a:pt x="4459" y="4156"/>
                  </a:lnTo>
                  <a:lnTo>
                    <a:pt x="4443" y="4152"/>
                  </a:lnTo>
                  <a:lnTo>
                    <a:pt x="4426" y="4148"/>
                  </a:lnTo>
                  <a:lnTo>
                    <a:pt x="4409" y="4144"/>
                  </a:lnTo>
                  <a:lnTo>
                    <a:pt x="4393" y="4141"/>
                  </a:lnTo>
                  <a:lnTo>
                    <a:pt x="4376" y="4139"/>
                  </a:lnTo>
                  <a:lnTo>
                    <a:pt x="4358" y="4137"/>
                  </a:lnTo>
                  <a:lnTo>
                    <a:pt x="4341" y="4136"/>
                  </a:lnTo>
                  <a:lnTo>
                    <a:pt x="4324" y="4136"/>
                  </a:lnTo>
                  <a:lnTo>
                    <a:pt x="4307" y="4136"/>
                  </a:lnTo>
                  <a:lnTo>
                    <a:pt x="4290" y="4137"/>
                  </a:lnTo>
                  <a:lnTo>
                    <a:pt x="4272" y="4139"/>
                  </a:lnTo>
                  <a:lnTo>
                    <a:pt x="4255" y="4141"/>
                  </a:lnTo>
                  <a:lnTo>
                    <a:pt x="4239" y="4144"/>
                  </a:lnTo>
                  <a:lnTo>
                    <a:pt x="4222" y="4148"/>
                  </a:lnTo>
                  <a:lnTo>
                    <a:pt x="4205" y="4152"/>
                  </a:lnTo>
                  <a:lnTo>
                    <a:pt x="4189" y="4156"/>
                  </a:lnTo>
                  <a:lnTo>
                    <a:pt x="4173" y="4162"/>
                  </a:lnTo>
                  <a:lnTo>
                    <a:pt x="4157" y="4168"/>
                  </a:lnTo>
                  <a:lnTo>
                    <a:pt x="4141" y="4174"/>
                  </a:lnTo>
                  <a:lnTo>
                    <a:pt x="4126" y="4181"/>
                  </a:lnTo>
                  <a:lnTo>
                    <a:pt x="4111" y="4189"/>
                  </a:lnTo>
                  <a:lnTo>
                    <a:pt x="4095" y="4198"/>
                  </a:lnTo>
                  <a:lnTo>
                    <a:pt x="4080" y="4207"/>
                  </a:lnTo>
                  <a:lnTo>
                    <a:pt x="4065" y="4216"/>
                  </a:lnTo>
                  <a:lnTo>
                    <a:pt x="4051" y="4226"/>
                  </a:lnTo>
                  <a:lnTo>
                    <a:pt x="4038" y="4236"/>
                  </a:lnTo>
                  <a:lnTo>
                    <a:pt x="4025" y="4247"/>
                  </a:lnTo>
                  <a:lnTo>
                    <a:pt x="4012" y="4259"/>
                  </a:lnTo>
                  <a:lnTo>
                    <a:pt x="4000" y="4270"/>
                  </a:lnTo>
                  <a:lnTo>
                    <a:pt x="3988" y="4283"/>
                  </a:lnTo>
                  <a:lnTo>
                    <a:pt x="3977" y="4296"/>
                  </a:lnTo>
                  <a:lnTo>
                    <a:pt x="3966" y="4309"/>
                  </a:lnTo>
                  <a:lnTo>
                    <a:pt x="3955" y="4322"/>
                  </a:lnTo>
                  <a:lnTo>
                    <a:pt x="3945" y="4337"/>
                  </a:lnTo>
                  <a:lnTo>
                    <a:pt x="3935" y="4351"/>
                  </a:lnTo>
                  <a:lnTo>
                    <a:pt x="3927" y="4365"/>
                  </a:lnTo>
                  <a:lnTo>
                    <a:pt x="3919" y="4380"/>
                  </a:lnTo>
                  <a:lnTo>
                    <a:pt x="3911" y="4395"/>
                  </a:lnTo>
                  <a:lnTo>
                    <a:pt x="3904" y="4411"/>
                  </a:lnTo>
                  <a:lnTo>
                    <a:pt x="3898" y="4427"/>
                  </a:lnTo>
                  <a:lnTo>
                    <a:pt x="3892" y="4443"/>
                  </a:lnTo>
                  <a:lnTo>
                    <a:pt x="3886" y="4459"/>
                  </a:lnTo>
                  <a:lnTo>
                    <a:pt x="3882" y="4476"/>
                  </a:lnTo>
                  <a:lnTo>
                    <a:pt x="3877" y="4492"/>
                  </a:lnTo>
                  <a:lnTo>
                    <a:pt x="3874" y="4509"/>
                  </a:lnTo>
                  <a:lnTo>
                    <a:pt x="3871" y="4526"/>
                  </a:lnTo>
                  <a:lnTo>
                    <a:pt x="3869" y="4543"/>
                  </a:lnTo>
                  <a:lnTo>
                    <a:pt x="3867" y="4560"/>
                  </a:lnTo>
                  <a:lnTo>
                    <a:pt x="3866" y="4577"/>
                  </a:lnTo>
                  <a:lnTo>
                    <a:pt x="3866" y="4594"/>
                  </a:lnTo>
                  <a:lnTo>
                    <a:pt x="3866" y="4611"/>
                  </a:lnTo>
                  <a:lnTo>
                    <a:pt x="3867" y="4629"/>
                  </a:lnTo>
                  <a:lnTo>
                    <a:pt x="3869" y="4646"/>
                  </a:lnTo>
                  <a:lnTo>
                    <a:pt x="3871" y="4663"/>
                  </a:lnTo>
                  <a:lnTo>
                    <a:pt x="3874" y="4680"/>
                  </a:lnTo>
                  <a:lnTo>
                    <a:pt x="3878" y="4697"/>
                  </a:lnTo>
                  <a:lnTo>
                    <a:pt x="3882" y="4713"/>
                  </a:lnTo>
                  <a:lnTo>
                    <a:pt x="3886" y="4730"/>
                  </a:lnTo>
                  <a:lnTo>
                    <a:pt x="3892" y="4746"/>
                  </a:lnTo>
                  <a:lnTo>
                    <a:pt x="3898" y="4762"/>
                  </a:lnTo>
                  <a:lnTo>
                    <a:pt x="3904" y="4778"/>
                  </a:lnTo>
                  <a:lnTo>
                    <a:pt x="3911" y="4794"/>
                  </a:lnTo>
                  <a:lnTo>
                    <a:pt x="3919" y="4809"/>
                  </a:lnTo>
                  <a:lnTo>
                    <a:pt x="3927" y="4824"/>
                  </a:lnTo>
                  <a:lnTo>
                    <a:pt x="3935" y="4838"/>
                  </a:lnTo>
                  <a:lnTo>
                    <a:pt x="3945" y="4852"/>
                  </a:lnTo>
                  <a:lnTo>
                    <a:pt x="3955" y="4867"/>
                  </a:lnTo>
                  <a:lnTo>
                    <a:pt x="3966" y="4880"/>
                  </a:lnTo>
                  <a:lnTo>
                    <a:pt x="3977" y="4893"/>
                  </a:lnTo>
                  <a:lnTo>
                    <a:pt x="3988" y="4906"/>
                  </a:lnTo>
                  <a:lnTo>
                    <a:pt x="4000" y="4919"/>
                  </a:lnTo>
                  <a:lnTo>
                    <a:pt x="4012" y="4930"/>
                  </a:lnTo>
                  <a:lnTo>
                    <a:pt x="4025" y="4942"/>
                  </a:lnTo>
                  <a:lnTo>
                    <a:pt x="4038" y="4953"/>
                  </a:lnTo>
                  <a:lnTo>
                    <a:pt x="4051" y="4963"/>
                  </a:lnTo>
                  <a:lnTo>
                    <a:pt x="4065" y="4973"/>
                  </a:lnTo>
                  <a:lnTo>
                    <a:pt x="4080" y="4982"/>
                  </a:lnTo>
                  <a:lnTo>
                    <a:pt x="4095" y="4991"/>
                  </a:lnTo>
                  <a:lnTo>
                    <a:pt x="4111" y="5000"/>
                  </a:lnTo>
                  <a:lnTo>
                    <a:pt x="4126" y="5008"/>
                  </a:lnTo>
                  <a:lnTo>
                    <a:pt x="4141" y="5015"/>
                  </a:lnTo>
                  <a:lnTo>
                    <a:pt x="4157" y="5021"/>
                  </a:lnTo>
                  <a:lnTo>
                    <a:pt x="4173" y="5027"/>
                  </a:lnTo>
                  <a:lnTo>
                    <a:pt x="4189" y="5033"/>
                  </a:lnTo>
                  <a:lnTo>
                    <a:pt x="4205" y="5037"/>
                  </a:lnTo>
                  <a:lnTo>
                    <a:pt x="4222" y="5041"/>
                  </a:lnTo>
                  <a:lnTo>
                    <a:pt x="4239" y="5045"/>
                  </a:lnTo>
                  <a:lnTo>
                    <a:pt x="4255" y="5048"/>
                  </a:lnTo>
                  <a:lnTo>
                    <a:pt x="4272" y="5050"/>
                  </a:lnTo>
                  <a:lnTo>
                    <a:pt x="4290" y="5052"/>
                  </a:lnTo>
                  <a:lnTo>
                    <a:pt x="4307" y="5053"/>
                  </a:lnTo>
                  <a:lnTo>
                    <a:pt x="4324" y="5053"/>
                  </a:lnTo>
                  <a:lnTo>
                    <a:pt x="4341" y="5053"/>
                  </a:lnTo>
                  <a:lnTo>
                    <a:pt x="4358" y="5052"/>
                  </a:lnTo>
                  <a:lnTo>
                    <a:pt x="4376" y="5050"/>
                  </a:lnTo>
                  <a:lnTo>
                    <a:pt x="4393" y="5048"/>
                  </a:lnTo>
                  <a:lnTo>
                    <a:pt x="4409" y="5045"/>
                  </a:lnTo>
                  <a:lnTo>
                    <a:pt x="4426" y="5041"/>
                  </a:lnTo>
                  <a:lnTo>
                    <a:pt x="4443" y="5037"/>
                  </a:lnTo>
                  <a:lnTo>
                    <a:pt x="4459" y="5033"/>
                  </a:lnTo>
                  <a:lnTo>
                    <a:pt x="4475" y="5027"/>
                  </a:lnTo>
                  <a:lnTo>
                    <a:pt x="4491" y="5021"/>
                  </a:lnTo>
                  <a:lnTo>
                    <a:pt x="4507" y="5015"/>
                  </a:lnTo>
                  <a:lnTo>
                    <a:pt x="4522" y="5008"/>
                  </a:lnTo>
                  <a:lnTo>
                    <a:pt x="4537" y="5000"/>
                  </a:lnTo>
                  <a:lnTo>
                    <a:pt x="4553" y="4991"/>
                  </a:lnTo>
                  <a:lnTo>
                    <a:pt x="4568" y="4982"/>
                  </a:lnTo>
                  <a:lnTo>
                    <a:pt x="4583" y="4973"/>
                  </a:lnTo>
                  <a:lnTo>
                    <a:pt x="4597" y="4963"/>
                  </a:lnTo>
                  <a:lnTo>
                    <a:pt x="4610" y="4952"/>
                  </a:lnTo>
                  <a:lnTo>
                    <a:pt x="4624" y="4941"/>
                  </a:lnTo>
                  <a:lnTo>
                    <a:pt x="4636" y="4930"/>
                  </a:lnTo>
                  <a:lnTo>
                    <a:pt x="4649" y="4918"/>
                  </a:lnTo>
                  <a:lnTo>
                    <a:pt x="4660" y="4906"/>
                  </a:lnTo>
                  <a:lnTo>
                    <a:pt x="4672" y="4893"/>
                  </a:lnTo>
                  <a:lnTo>
                    <a:pt x="4683" y="4880"/>
                  </a:lnTo>
                  <a:lnTo>
                    <a:pt x="4693" y="4867"/>
                  </a:lnTo>
                  <a:lnTo>
                    <a:pt x="4703" y="4853"/>
                  </a:lnTo>
                  <a:lnTo>
                    <a:pt x="4712" y="4839"/>
                  </a:lnTo>
                  <a:lnTo>
                    <a:pt x="4721" y="4824"/>
                  </a:lnTo>
                  <a:lnTo>
                    <a:pt x="4729" y="4809"/>
                  </a:lnTo>
                  <a:lnTo>
                    <a:pt x="4737" y="4794"/>
                  </a:lnTo>
                  <a:lnTo>
                    <a:pt x="4744" y="4778"/>
                  </a:lnTo>
                  <a:lnTo>
                    <a:pt x="4750" y="4762"/>
                  </a:lnTo>
                  <a:lnTo>
                    <a:pt x="4756" y="4746"/>
                  </a:lnTo>
                  <a:lnTo>
                    <a:pt x="4762" y="4730"/>
                  </a:lnTo>
                  <a:lnTo>
                    <a:pt x="4766" y="4713"/>
                  </a:lnTo>
                  <a:lnTo>
                    <a:pt x="4770" y="4697"/>
                  </a:lnTo>
                  <a:lnTo>
                    <a:pt x="4774" y="4680"/>
                  </a:lnTo>
                  <a:lnTo>
                    <a:pt x="4777" y="4663"/>
                  </a:lnTo>
                  <a:lnTo>
                    <a:pt x="4779" y="4646"/>
                  </a:lnTo>
                  <a:lnTo>
                    <a:pt x="4781" y="4629"/>
                  </a:lnTo>
                  <a:lnTo>
                    <a:pt x="4782" y="46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1704;p16">
              <a:extLst>
                <a:ext uri="{FF2B5EF4-FFF2-40B4-BE49-F238E27FC236}">
                  <a16:creationId xmlns:a16="http://schemas.microsoft.com/office/drawing/2014/main" id="{43EC9959-C4EA-400A-9912-2F01DEEB429C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4865"/>
                  </a:move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865" y="1100"/>
                  </a:lnTo>
                  <a:lnTo>
                    <a:pt x="4898" y="1102"/>
                  </a:lnTo>
                  <a:lnTo>
                    <a:pt x="4930" y="1109"/>
                  </a:lnTo>
                  <a:lnTo>
                    <a:pt x="4961" y="1119"/>
                  </a:lnTo>
                  <a:lnTo>
                    <a:pt x="4990" y="1133"/>
                  </a:lnTo>
                  <a:lnTo>
                    <a:pt x="5017" y="1152"/>
                  </a:lnTo>
                  <a:lnTo>
                    <a:pt x="5042" y="1173"/>
                  </a:lnTo>
                  <a:lnTo>
                    <a:pt x="8827" y="4958"/>
                  </a:lnTo>
                  <a:lnTo>
                    <a:pt x="8848" y="4983"/>
                  </a:lnTo>
                  <a:lnTo>
                    <a:pt x="8867" y="5010"/>
                  </a:lnTo>
                  <a:lnTo>
                    <a:pt x="8881" y="5039"/>
                  </a:lnTo>
                  <a:lnTo>
                    <a:pt x="8891" y="5070"/>
                  </a:lnTo>
                  <a:lnTo>
                    <a:pt x="8898" y="5102"/>
                  </a:lnTo>
                  <a:lnTo>
                    <a:pt x="8900" y="5135"/>
                  </a:lnTo>
                  <a:lnTo>
                    <a:pt x="8898" y="5168"/>
                  </a:lnTo>
                  <a:lnTo>
                    <a:pt x="8891" y="5200"/>
                  </a:lnTo>
                  <a:lnTo>
                    <a:pt x="8881" y="5231"/>
                  </a:lnTo>
                  <a:lnTo>
                    <a:pt x="8867" y="5260"/>
                  </a:lnTo>
                  <a:lnTo>
                    <a:pt x="8848" y="5287"/>
                  </a:lnTo>
                  <a:lnTo>
                    <a:pt x="8827" y="5312"/>
                  </a:lnTo>
                  <a:lnTo>
                    <a:pt x="5312" y="8827"/>
                  </a:lnTo>
                  <a:lnTo>
                    <a:pt x="5287" y="8848"/>
                  </a:lnTo>
                  <a:lnTo>
                    <a:pt x="5260" y="8867"/>
                  </a:lnTo>
                  <a:lnTo>
                    <a:pt x="5231" y="8881"/>
                  </a:lnTo>
                  <a:lnTo>
                    <a:pt x="5200" y="8891"/>
                  </a:lnTo>
                  <a:lnTo>
                    <a:pt x="5168" y="8898"/>
                  </a:lnTo>
                  <a:lnTo>
                    <a:pt x="5135" y="8900"/>
                  </a:lnTo>
                  <a:lnTo>
                    <a:pt x="5102" y="8898"/>
                  </a:lnTo>
                  <a:lnTo>
                    <a:pt x="5070" y="8891"/>
                  </a:lnTo>
                  <a:lnTo>
                    <a:pt x="5039" y="8881"/>
                  </a:lnTo>
                  <a:lnTo>
                    <a:pt x="5010" y="8867"/>
                  </a:lnTo>
                  <a:lnTo>
                    <a:pt x="4983" y="8848"/>
                  </a:lnTo>
                  <a:lnTo>
                    <a:pt x="4958" y="8827"/>
                  </a:lnTo>
                  <a:lnTo>
                    <a:pt x="1173" y="5042"/>
                  </a:lnTo>
                  <a:lnTo>
                    <a:pt x="1152" y="5017"/>
                  </a:lnTo>
                  <a:lnTo>
                    <a:pt x="1133" y="4990"/>
                  </a:lnTo>
                  <a:lnTo>
                    <a:pt x="1119" y="4961"/>
                  </a:lnTo>
                  <a:lnTo>
                    <a:pt x="1109" y="4930"/>
                  </a:lnTo>
                  <a:lnTo>
                    <a:pt x="1102" y="4898"/>
                  </a:lnTo>
                  <a:lnTo>
                    <a:pt x="1100" y="4865"/>
                  </a:lnTo>
                  <a:close/>
                  <a:moveTo>
                    <a:pt x="4761" y="1600"/>
                  </a:moveTo>
                  <a:lnTo>
                    <a:pt x="1600" y="1600"/>
                  </a:lnTo>
                  <a:lnTo>
                    <a:pt x="1600" y="4761"/>
                  </a:lnTo>
                  <a:lnTo>
                    <a:pt x="5135" y="8296"/>
                  </a:lnTo>
                  <a:lnTo>
                    <a:pt x="8296" y="5135"/>
                  </a:lnTo>
                  <a:lnTo>
                    <a:pt x="4761" y="1600"/>
                  </a:lnTo>
                  <a:close/>
                  <a:moveTo>
                    <a:pt x="3513" y="2952"/>
                  </a:moveTo>
                  <a:lnTo>
                    <a:pt x="3513" y="2972"/>
                  </a:lnTo>
                  <a:lnTo>
                    <a:pt x="3513" y="2992"/>
                  </a:lnTo>
                  <a:lnTo>
                    <a:pt x="3511" y="3013"/>
                  </a:lnTo>
                  <a:lnTo>
                    <a:pt x="3510" y="3033"/>
                  </a:lnTo>
                  <a:lnTo>
                    <a:pt x="3507" y="3053"/>
                  </a:lnTo>
                  <a:lnTo>
                    <a:pt x="3504" y="3073"/>
                  </a:lnTo>
                  <a:lnTo>
                    <a:pt x="3499" y="3092"/>
                  </a:lnTo>
                  <a:lnTo>
                    <a:pt x="3495" y="3112"/>
                  </a:lnTo>
                  <a:lnTo>
                    <a:pt x="3489" y="3131"/>
                  </a:lnTo>
                  <a:lnTo>
                    <a:pt x="3483" y="3151"/>
                  </a:lnTo>
                  <a:lnTo>
                    <a:pt x="3476" y="3170"/>
                  </a:lnTo>
                  <a:lnTo>
                    <a:pt x="3468" y="3188"/>
                  </a:lnTo>
                  <a:lnTo>
                    <a:pt x="3460" y="3207"/>
                  </a:lnTo>
                  <a:lnTo>
                    <a:pt x="3451" y="3225"/>
                  </a:lnTo>
                  <a:lnTo>
                    <a:pt x="3441" y="3243"/>
                  </a:lnTo>
                  <a:lnTo>
                    <a:pt x="3430" y="3260"/>
                  </a:lnTo>
                  <a:lnTo>
                    <a:pt x="3419" y="3277"/>
                  </a:lnTo>
                  <a:lnTo>
                    <a:pt x="3407" y="3294"/>
                  </a:lnTo>
                  <a:lnTo>
                    <a:pt x="3395" y="3310"/>
                  </a:lnTo>
                  <a:lnTo>
                    <a:pt x="3382" y="3325"/>
                  </a:lnTo>
                  <a:lnTo>
                    <a:pt x="3369" y="3340"/>
                  </a:lnTo>
                  <a:lnTo>
                    <a:pt x="3355" y="3355"/>
                  </a:lnTo>
                  <a:lnTo>
                    <a:pt x="3340" y="3369"/>
                  </a:lnTo>
                  <a:lnTo>
                    <a:pt x="3325" y="3382"/>
                  </a:lnTo>
                  <a:lnTo>
                    <a:pt x="3310" y="3395"/>
                  </a:lnTo>
                  <a:lnTo>
                    <a:pt x="3294" y="3407"/>
                  </a:lnTo>
                  <a:lnTo>
                    <a:pt x="3277" y="3419"/>
                  </a:lnTo>
                  <a:lnTo>
                    <a:pt x="3260" y="3430"/>
                  </a:lnTo>
                  <a:lnTo>
                    <a:pt x="3243" y="3441"/>
                  </a:lnTo>
                  <a:lnTo>
                    <a:pt x="3225" y="3451"/>
                  </a:lnTo>
                  <a:lnTo>
                    <a:pt x="3207" y="3460"/>
                  </a:lnTo>
                  <a:lnTo>
                    <a:pt x="3188" y="3468"/>
                  </a:lnTo>
                  <a:lnTo>
                    <a:pt x="3170" y="3476"/>
                  </a:lnTo>
                  <a:lnTo>
                    <a:pt x="3151" y="3483"/>
                  </a:lnTo>
                  <a:lnTo>
                    <a:pt x="3131" y="3489"/>
                  </a:lnTo>
                  <a:lnTo>
                    <a:pt x="3112" y="3495"/>
                  </a:lnTo>
                  <a:lnTo>
                    <a:pt x="3092" y="3499"/>
                  </a:lnTo>
                  <a:lnTo>
                    <a:pt x="3073" y="3504"/>
                  </a:lnTo>
                  <a:lnTo>
                    <a:pt x="3053" y="3507"/>
                  </a:lnTo>
                  <a:lnTo>
                    <a:pt x="3033" y="3510"/>
                  </a:lnTo>
                  <a:lnTo>
                    <a:pt x="3013" y="3511"/>
                  </a:lnTo>
                  <a:lnTo>
                    <a:pt x="2992" y="3513"/>
                  </a:lnTo>
                  <a:lnTo>
                    <a:pt x="2972" y="3513"/>
                  </a:lnTo>
                  <a:lnTo>
                    <a:pt x="2952" y="3513"/>
                  </a:lnTo>
                  <a:lnTo>
                    <a:pt x="2931" y="3511"/>
                  </a:lnTo>
                  <a:lnTo>
                    <a:pt x="2911" y="3510"/>
                  </a:lnTo>
                  <a:lnTo>
                    <a:pt x="2891" y="3507"/>
                  </a:lnTo>
                  <a:lnTo>
                    <a:pt x="2871" y="3504"/>
                  </a:lnTo>
                  <a:lnTo>
                    <a:pt x="2852" y="3499"/>
                  </a:lnTo>
                  <a:lnTo>
                    <a:pt x="2832" y="3495"/>
                  </a:lnTo>
                  <a:lnTo>
                    <a:pt x="2813" y="3489"/>
                  </a:lnTo>
                  <a:lnTo>
                    <a:pt x="2794" y="3483"/>
                  </a:lnTo>
                  <a:lnTo>
                    <a:pt x="2775" y="3476"/>
                  </a:lnTo>
                  <a:lnTo>
                    <a:pt x="2756" y="3468"/>
                  </a:lnTo>
                  <a:lnTo>
                    <a:pt x="2738" y="3460"/>
                  </a:lnTo>
                  <a:lnTo>
                    <a:pt x="2720" y="3451"/>
                  </a:lnTo>
                  <a:lnTo>
                    <a:pt x="2702" y="3441"/>
                  </a:lnTo>
                  <a:lnTo>
                    <a:pt x="2685" y="3430"/>
                  </a:lnTo>
                  <a:lnTo>
                    <a:pt x="2668" y="3419"/>
                  </a:lnTo>
                  <a:lnTo>
                    <a:pt x="2651" y="3407"/>
                  </a:lnTo>
                  <a:lnTo>
                    <a:pt x="2635" y="3395"/>
                  </a:lnTo>
                  <a:lnTo>
                    <a:pt x="2620" y="3382"/>
                  </a:lnTo>
                  <a:lnTo>
                    <a:pt x="2604" y="3369"/>
                  </a:lnTo>
                  <a:lnTo>
                    <a:pt x="2590" y="3355"/>
                  </a:lnTo>
                  <a:lnTo>
                    <a:pt x="2576" y="3340"/>
                  </a:lnTo>
                  <a:lnTo>
                    <a:pt x="2562" y="3325"/>
                  </a:lnTo>
                  <a:lnTo>
                    <a:pt x="2549" y="3310"/>
                  </a:lnTo>
                  <a:lnTo>
                    <a:pt x="2537" y="3294"/>
                  </a:lnTo>
                  <a:lnTo>
                    <a:pt x="2525" y="3277"/>
                  </a:lnTo>
                  <a:lnTo>
                    <a:pt x="2514" y="3260"/>
                  </a:lnTo>
                  <a:lnTo>
                    <a:pt x="2504" y="3243"/>
                  </a:lnTo>
                  <a:lnTo>
                    <a:pt x="2494" y="3225"/>
                  </a:lnTo>
                  <a:lnTo>
                    <a:pt x="2485" y="3207"/>
                  </a:lnTo>
                  <a:lnTo>
                    <a:pt x="2476" y="3188"/>
                  </a:lnTo>
                  <a:lnTo>
                    <a:pt x="2469" y="3170"/>
                  </a:lnTo>
                  <a:lnTo>
                    <a:pt x="2461" y="3151"/>
                  </a:lnTo>
                  <a:lnTo>
                    <a:pt x="2455" y="3131"/>
                  </a:lnTo>
                  <a:lnTo>
                    <a:pt x="2449" y="3112"/>
                  </a:lnTo>
                  <a:lnTo>
                    <a:pt x="2445" y="3092"/>
                  </a:lnTo>
                  <a:lnTo>
                    <a:pt x="2440" y="3073"/>
                  </a:lnTo>
                  <a:lnTo>
                    <a:pt x="2437" y="3053"/>
                  </a:lnTo>
                  <a:lnTo>
                    <a:pt x="2434" y="3033"/>
                  </a:lnTo>
                  <a:lnTo>
                    <a:pt x="2433" y="3013"/>
                  </a:lnTo>
                  <a:lnTo>
                    <a:pt x="2431" y="2992"/>
                  </a:lnTo>
                  <a:lnTo>
                    <a:pt x="2431" y="2972"/>
                  </a:lnTo>
                  <a:lnTo>
                    <a:pt x="2431" y="2952"/>
                  </a:lnTo>
                  <a:lnTo>
                    <a:pt x="2433" y="2931"/>
                  </a:lnTo>
                  <a:lnTo>
                    <a:pt x="2434" y="2911"/>
                  </a:lnTo>
                  <a:lnTo>
                    <a:pt x="2437" y="2891"/>
                  </a:lnTo>
                  <a:lnTo>
                    <a:pt x="2440" y="2871"/>
                  </a:lnTo>
                  <a:lnTo>
                    <a:pt x="2445" y="2852"/>
                  </a:lnTo>
                  <a:lnTo>
                    <a:pt x="2449" y="2832"/>
                  </a:lnTo>
                  <a:lnTo>
                    <a:pt x="2455" y="2813"/>
                  </a:lnTo>
                  <a:lnTo>
                    <a:pt x="2461" y="2794"/>
                  </a:lnTo>
                  <a:lnTo>
                    <a:pt x="2469" y="2775"/>
                  </a:lnTo>
                  <a:lnTo>
                    <a:pt x="2476" y="2756"/>
                  </a:lnTo>
                  <a:lnTo>
                    <a:pt x="2485" y="2738"/>
                  </a:lnTo>
                  <a:lnTo>
                    <a:pt x="2494" y="2720"/>
                  </a:lnTo>
                  <a:lnTo>
                    <a:pt x="2504" y="2702"/>
                  </a:lnTo>
                  <a:lnTo>
                    <a:pt x="2514" y="2685"/>
                  </a:lnTo>
                  <a:lnTo>
                    <a:pt x="2525" y="2668"/>
                  </a:lnTo>
                  <a:lnTo>
                    <a:pt x="2537" y="2651"/>
                  </a:lnTo>
                  <a:lnTo>
                    <a:pt x="2549" y="2635"/>
                  </a:lnTo>
                  <a:lnTo>
                    <a:pt x="2562" y="2620"/>
                  </a:lnTo>
                  <a:lnTo>
                    <a:pt x="2576" y="2604"/>
                  </a:lnTo>
                  <a:lnTo>
                    <a:pt x="2590" y="2590"/>
                  </a:lnTo>
                  <a:lnTo>
                    <a:pt x="2604" y="2576"/>
                  </a:lnTo>
                  <a:lnTo>
                    <a:pt x="2620" y="2562"/>
                  </a:lnTo>
                  <a:lnTo>
                    <a:pt x="2635" y="2549"/>
                  </a:lnTo>
                  <a:lnTo>
                    <a:pt x="2651" y="2537"/>
                  </a:lnTo>
                  <a:lnTo>
                    <a:pt x="2668" y="2525"/>
                  </a:lnTo>
                  <a:lnTo>
                    <a:pt x="2685" y="2514"/>
                  </a:lnTo>
                  <a:lnTo>
                    <a:pt x="2702" y="2504"/>
                  </a:lnTo>
                  <a:lnTo>
                    <a:pt x="2720" y="2494"/>
                  </a:lnTo>
                  <a:lnTo>
                    <a:pt x="2738" y="2485"/>
                  </a:lnTo>
                  <a:lnTo>
                    <a:pt x="2756" y="2476"/>
                  </a:lnTo>
                  <a:lnTo>
                    <a:pt x="2775" y="2469"/>
                  </a:lnTo>
                  <a:lnTo>
                    <a:pt x="2794" y="2461"/>
                  </a:lnTo>
                  <a:lnTo>
                    <a:pt x="2813" y="2455"/>
                  </a:lnTo>
                  <a:lnTo>
                    <a:pt x="2832" y="2449"/>
                  </a:lnTo>
                  <a:lnTo>
                    <a:pt x="2852" y="2445"/>
                  </a:lnTo>
                  <a:lnTo>
                    <a:pt x="2871" y="2440"/>
                  </a:lnTo>
                  <a:lnTo>
                    <a:pt x="2891" y="2437"/>
                  </a:lnTo>
                  <a:lnTo>
                    <a:pt x="2911" y="2434"/>
                  </a:lnTo>
                  <a:lnTo>
                    <a:pt x="2931" y="2433"/>
                  </a:lnTo>
                  <a:lnTo>
                    <a:pt x="2952" y="2431"/>
                  </a:lnTo>
                  <a:lnTo>
                    <a:pt x="2972" y="2431"/>
                  </a:lnTo>
                  <a:lnTo>
                    <a:pt x="2992" y="2431"/>
                  </a:lnTo>
                  <a:lnTo>
                    <a:pt x="3013" y="2433"/>
                  </a:lnTo>
                  <a:lnTo>
                    <a:pt x="3033" y="2434"/>
                  </a:lnTo>
                  <a:lnTo>
                    <a:pt x="3053" y="2437"/>
                  </a:lnTo>
                  <a:lnTo>
                    <a:pt x="3073" y="2440"/>
                  </a:lnTo>
                  <a:lnTo>
                    <a:pt x="3092" y="2445"/>
                  </a:lnTo>
                  <a:lnTo>
                    <a:pt x="3112" y="2449"/>
                  </a:lnTo>
                  <a:lnTo>
                    <a:pt x="3131" y="2455"/>
                  </a:lnTo>
                  <a:lnTo>
                    <a:pt x="3151" y="2461"/>
                  </a:lnTo>
                  <a:lnTo>
                    <a:pt x="3170" y="2469"/>
                  </a:lnTo>
                  <a:lnTo>
                    <a:pt x="3188" y="2476"/>
                  </a:lnTo>
                  <a:lnTo>
                    <a:pt x="3207" y="2485"/>
                  </a:lnTo>
                  <a:lnTo>
                    <a:pt x="3225" y="2494"/>
                  </a:lnTo>
                  <a:lnTo>
                    <a:pt x="3243" y="2504"/>
                  </a:lnTo>
                  <a:lnTo>
                    <a:pt x="3260" y="2514"/>
                  </a:lnTo>
                  <a:lnTo>
                    <a:pt x="3277" y="2525"/>
                  </a:lnTo>
                  <a:lnTo>
                    <a:pt x="3294" y="2537"/>
                  </a:lnTo>
                  <a:lnTo>
                    <a:pt x="3310" y="2549"/>
                  </a:lnTo>
                  <a:lnTo>
                    <a:pt x="3325" y="2562"/>
                  </a:lnTo>
                  <a:lnTo>
                    <a:pt x="3340" y="2576"/>
                  </a:lnTo>
                  <a:lnTo>
                    <a:pt x="3355" y="2590"/>
                  </a:lnTo>
                  <a:lnTo>
                    <a:pt x="3369" y="2604"/>
                  </a:lnTo>
                  <a:lnTo>
                    <a:pt x="3382" y="2620"/>
                  </a:lnTo>
                  <a:lnTo>
                    <a:pt x="3395" y="2635"/>
                  </a:lnTo>
                  <a:lnTo>
                    <a:pt x="3407" y="2651"/>
                  </a:lnTo>
                  <a:lnTo>
                    <a:pt x="3419" y="2668"/>
                  </a:lnTo>
                  <a:lnTo>
                    <a:pt x="3430" y="2685"/>
                  </a:lnTo>
                  <a:lnTo>
                    <a:pt x="3441" y="2702"/>
                  </a:lnTo>
                  <a:lnTo>
                    <a:pt x="3451" y="2720"/>
                  </a:lnTo>
                  <a:lnTo>
                    <a:pt x="3460" y="2738"/>
                  </a:lnTo>
                  <a:lnTo>
                    <a:pt x="3468" y="2756"/>
                  </a:lnTo>
                  <a:lnTo>
                    <a:pt x="3476" y="2775"/>
                  </a:lnTo>
                  <a:lnTo>
                    <a:pt x="3483" y="2794"/>
                  </a:lnTo>
                  <a:lnTo>
                    <a:pt x="3489" y="2813"/>
                  </a:lnTo>
                  <a:lnTo>
                    <a:pt x="3495" y="2832"/>
                  </a:lnTo>
                  <a:lnTo>
                    <a:pt x="3499" y="2852"/>
                  </a:lnTo>
                  <a:lnTo>
                    <a:pt x="3504" y="2871"/>
                  </a:lnTo>
                  <a:lnTo>
                    <a:pt x="3507" y="2891"/>
                  </a:lnTo>
                  <a:lnTo>
                    <a:pt x="3510" y="2911"/>
                  </a:lnTo>
                  <a:lnTo>
                    <a:pt x="3511" y="2931"/>
                  </a:lnTo>
                  <a:lnTo>
                    <a:pt x="3513" y="29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1705;p16">
            <a:extLst>
              <a:ext uri="{FF2B5EF4-FFF2-40B4-BE49-F238E27FC236}">
                <a16:creationId xmlns:a16="http://schemas.microsoft.com/office/drawing/2014/main" id="{38463C40-A5ED-45B7-91E3-B66E7C6D290C}"/>
              </a:ext>
            </a:extLst>
          </p:cNvPr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  <a:solidFill>
            <a:schemeClr val="bg1"/>
          </a:solidFill>
        </p:grpSpPr>
        <p:sp>
          <p:nvSpPr>
            <p:cNvPr id="223" name="Google Shape;1706;p16">
              <a:extLst>
                <a:ext uri="{FF2B5EF4-FFF2-40B4-BE49-F238E27FC236}">
                  <a16:creationId xmlns:a16="http://schemas.microsoft.com/office/drawing/2014/main" id="{36B8D7B9-E2D9-4B12-AF0B-6F57D2A1AF62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4" y="7502"/>
                  </a:moveTo>
                  <a:lnTo>
                    <a:pt x="7674" y="2062"/>
                  </a:lnTo>
                  <a:lnTo>
                    <a:pt x="7704" y="2037"/>
                  </a:lnTo>
                  <a:lnTo>
                    <a:pt x="7737" y="2016"/>
                  </a:lnTo>
                  <a:lnTo>
                    <a:pt x="7773" y="2000"/>
                  </a:lnTo>
                  <a:lnTo>
                    <a:pt x="7811" y="1988"/>
                  </a:lnTo>
                  <a:lnTo>
                    <a:pt x="7849" y="1982"/>
                  </a:lnTo>
                  <a:lnTo>
                    <a:pt x="7889" y="1980"/>
                  </a:lnTo>
                  <a:lnTo>
                    <a:pt x="7928" y="1984"/>
                  </a:lnTo>
                  <a:lnTo>
                    <a:pt x="7966" y="1993"/>
                  </a:lnTo>
                  <a:lnTo>
                    <a:pt x="8003" y="2006"/>
                  </a:lnTo>
                  <a:lnTo>
                    <a:pt x="8037" y="2025"/>
                  </a:lnTo>
                  <a:lnTo>
                    <a:pt x="8069" y="2047"/>
                  </a:lnTo>
                  <a:lnTo>
                    <a:pt x="8098" y="2074"/>
                  </a:lnTo>
                  <a:lnTo>
                    <a:pt x="8123" y="2104"/>
                  </a:lnTo>
                  <a:lnTo>
                    <a:pt x="8144" y="2137"/>
                  </a:lnTo>
                  <a:lnTo>
                    <a:pt x="8160" y="2173"/>
                  </a:lnTo>
                  <a:lnTo>
                    <a:pt x="8172" y="2211"/>
                  </a:lnTo>
                  <a:lnTo>
                    <a:pt x="8178" y="2249"/>
                  </a:lnTo>
                  <a:lnTo>
                    <a:pt x="8180" y="2289"/>
                  </a:lnTo>
                  <a:lnTo>
                    <a:pt x="8176" y="2328"/>
                  </a:lnTo>
                  <a:lnTo>
                    <a:pt x="8167" y="2366"/>
                  </a:lnTo>
                  <a:lnTo>
                    <a:pt x="8154" y="2403"/>
                  </a:lnTo>
                  <a:lnTo>
                    <a:pt x="8135" y="2437"/>
                  </a:lnTo>
                  <a:lnTo>
                    <a:pt x="8113" y="2469"/>
                  </a:lnTo>
                  <a:lnTo>
                    <a:pt x="8086" y="2498"/>
                  </a:lnTo>
                  <a:lnTo>
                    <a:pt x="2326" y="7938"/>
                  </a:lnTo>
                  <a:lnTo>
                    <a:pt x="2296" y="7963"/>
                  </a:lnTo>
                  <a:lnTo>
                    <a:pt x="2263" y="7984"/>
                  </a:lnTo>
                  <a:lnTo>
                    <a:pt x="2227" y="8000"/>
                  </a:lnTo>
                  <a:lnTo>
                    <a:pt x="2189" y="8012"/>
                  </a:lnTo>
                  <a:lnTo>
                    <a:pt x="2151" y="8018"/>
                  </a:lnTo>
                  <a:lnTo>
                    <a:pt x="2111" y="8020"/>
                  </a:lnTo>
                  <a:lnTo>
                    <a:pt x="2072" y="8016"/>
                  </a:lnTo>
                  <a:lnTo>
                    <a:pt x="2034" y="8007"/>
                  </a:lnTo>
                  <a:lnTo>
                    <a:pt x="1997" y="7994"/>
                  </a:lnTo>
                  <a:lnTo>
                    <a:pt x="1963" y="7975"/>
                  </a:lnTo>
                  <a:lnTo>
                    <a:pt x="1931" y="7953"/>
                  </a:lnTo>
                  <a:lnTo>
                    <a:pt x="1902" y="7926"/>
                  </a:lnTo>
                  <a:lnTo>
                    <a:pt x="1877" y="7896"/>
                  </a:lnTo>
                  <a:lnTo>
                    <a:pt x="1856" y="7863"/>
                  </a:lnTo>
                  <a:lnTo>
                    <a:pt x="1840" y="7827"/>
                  </a:lnTo>
                  <a:lnTo>
                    <a:pt x="1828" y="7789"/>
                  </a:lnTo>
                  <a:lnTo>
                    <a:pt x="1822" y="7751"/>
                  </a:lnTo>
                  <a:lnTo>
                    <a:pt x="1820" y="7711"/>
                  </a:lnTo>
                  <a:lnTo>
                    <a:pt x="1824" y="7672"/>
                  </a:lnTo>
                  <a:lnTo>
                    <a:pt x="1833" y="7634"/>
                  </a:lnTo>
                  <a:lnTo>
                    <a:pt x="1846" y="7597"/>
                  </a:lnTo>
                  <a:lnTo>
                    <a:pt x="1865" y="7563"/>
                  </a:lnTo>
                  <a:lnTo>
                    <a:pt x="1887" y="7531"/>
                  </a:lnTo>
                  <a:lnTo>
                    <a:pt x="1914" y="75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1707;p16">
              <a:extLst>
                <a:ext uri="{FF2B5EF4-FFF2-40B4-BE49-F238E27FC236}">
                  <a16:creationId xmlns:a16="http://schemas.microsoft.com/office/drawing/2014/main" id="{EA36B404-AAF3-4563-A36D-E1C75FB30ACC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9" y="6707"/>
                  </a:moveTo>
                  <a:lnTo>
                    <a:pt x="8450" y="6755"/>
                  </a:lnTo>
                  <a:lnTo>
                    <a:pt x="8450" y="6765"/>
                  </a:lnTo>
                  <a:lnTo>
                    <a:pt x="8449" y="6813"/>
                  </a:lnTo>
                  <a:lnTo>
                    <a:pt x="8449" y="6822"/>
                  </a:lnTo>
                  <a:lnTo>
                    <a:pt x="8446" y="6870"/>
                  </a:lnTo>
                  <a:lnTo>
                    <a:pt x="8445" y="6879"/>
                  </a:lnTo>
                  <a:lnTo>
                    <a:pt x="8441" y="6927"/>
                  </a:lnTo>
                  <a:lnTo>
                    <a:pt x="8440" y="6936"/>
                  </a:lnTo>
                  <a:lnTo>
                    <a:pt x="8434" y="6984"/>
                  </a:lnTo>
                  <a:lnTo>
                    <a:pt x="8432" y="6993"/>
                  </a:lnTo>
                  <a:lnTo>
                    <a:pt x="8424" y="7040"/>
                  </a:lnTo>
                  <a:lnTo>
                    <a:pt x="8422" y="7049"/>
                  </a:lnTo>
                  <a:lnTo>
                    <a:pt x="8413" y="7096"/>
                  </a:lnTo>
                  <a:lnTo>
                    <a:pt x="8411" y="7105"/>
                  </a:lnTo>
                  <a:lnTo>
                    <a:pt x="8399" y="7151"/>
                  </a:lnTo>
                  <a:lnTo>
                    <a:pt x="8397" y="7160"/>
                  </a:lnTo>
                  <a:lnTo>
                    <a:pt x="8384" y="7206"/>
                  </a:lnTo>
                  <a:lnTo>
                    <a:pt x="8381" y="7215"/>
                  </a:lnTo>
                  <a:lnTo>
                    <a:pt x="8366" y="7260"/>
                  </a:lnTo>
                  <a:lnTo>
                    <a:pt x="8363" y="7269"/>
                  </a:lnTo>
                  <a:lnTo>
                    <a:pt x="8346" y="7314"/>
                  </a:lnTo>
                  <a:lnTo>
                    <a:pt x="8343" y="7323"/>
                  </a:lnTo>
                  <a:lnTo>
                    <a:pt x="8325" y="7367"/>
                  </a:lnTo>
                  <a:lnTo>
                    <a:pt x="8321" y="7375"/>
                  </a:lnTo>
                  <a:lnTo>
                    <a:pt x="8301" y="7419"/>
                  </a:lnTo>
                  <a:lnTo>
                    <a:pt x="8297" y="7427"/>
                  </a:lnTo>
                  <a:lnTo>
                    <a:pt x="8276" y="7470"/>
                  </a:lnTo>
                  <a:lnTo>
                    <a:pt x="8271" y="7478"/>
                  </a:lnTo>
                  <a:lnTo>
                    <a:pt x="8248" y="7520"/>
                  </a:lnTo>
                  <a:lnTo>
                    <a:pt x="8243" y="7529"/>
                  </a:lnTo>
                  <a:lnTo>
                    <a:pt x="8218" y="7571"/>
                  </a:lnTo>
                  <a:lnTo>
                    <a:pt x="8213" y="7578"/>
                  </a:lnTo>
                  <a:lnTo>
                    <a:pt x="8187" y="7619"/>
                  </a:lnTo>
                  <a:lnTo>
                    <a:pt x="8181" y="7626"/>
                  </a:lnTo>
                  <a:lnTo>
                    <a:pt x="8154" y="7665"/>
                  </a:lnTo>
                  <a:lnTo>
                    <a:pt x="8148" y="7673"/>
                  </a:lnTo>
                  <a:lnTo>
                    <a:pt x="8119" y="7711"/>
                  </a:lnTo>
                  <a:lnTo>
                    <a:pt x="8113" y="7718"/>
                  </a:lnTo>
                  <a:lnTo>
                    <a:pt x="8083" y="7755"/>
                  </a:lnTo>
                  <a:lnTo>
                    <a:pt x="8077" y="7762"/>
                  </a:lnTo>
                  <a:lnTo>
                    <a:pt x="8045" y="7798"/>
                  </a:lnTo>
                  <a:lnTo>
                    <a:pt x="8038" y="7804"/>
                  </a:lnTo>
                  <a:lnTo>
                    <a:pt x="8005" y="7839"/>
                  </a:lnTo>
                  <a:lnTo>
                    <a:pt x="7999" y="7845"/>
                  </a:lnTo>
                  <a:lnTo>
                    <a:pt x="7964" y="7878"/>
                  </a:lnTo>
                  <a:lnTo>
                    <a:pt x="7958" y="7885"/>
                  </a:lnTo>
                  <a:lnTo>
                    <a:pt x="7922" y="7917"/>
                  </a:lnTo>
                  <a:lnTo>
                    <a:pt x="7915" y="7923"/>
                  </a:lnTo>
                  <a:lnTo>
                    <a:pt x="7878" y="7953"/>
                  </a:lnTo>
                  <a:lnTo>
                    <a:pt x="7871" y="7959"/>
                  </a:lnTo>
                  <a:lnTo>
                    <a:pt x="7833" y="7988"/>
                  </a:lnTo>
                  <a:lnTo>
                    <a:pt x="7825" y="7994"/>
                  </a:lnTo>
                  <a:lnTo>
                    <a:pt x="7786" y="8021"/>
                  </a:lnTo>
                  <a:lnTo>
                    <a:pt x="7779" y="8027"/>
                  </a:lnTo>
                  <a:lnTo>
                    <a:pt x="7738" y="8053"/>
                  </a:lnTo>
                  <a:lnTo>
                    <a:pt x="7731" y="8058"/>
                  </a:lnTo>
                  <a:lnTo>
                    <a:pt x="7689" y="8083"/>
                  </a:lnTo>
                  <a:lnTo>
                    <a:pt x="7680" y="8088"/>
                  </a:lnTo>
                  <a:lnTo>
                    <a:pt x="7638" y="8111"/>
                  </a:lnTo>
                  <a:lnTo>
                    <a:pt x="7630" y="8116"/>
                  </a:lnTo>
                  <a:lnTo>
                    <a:pt x="7587" y="8137"/>
                  </a:lnTo>
                  <a:lnTo>
                    <a:pt x="7579" y="8141"/>
                  </a:lnTo>
                  <a:lnTo>
                    <a:pt x="7535" y="8161"/>
                  </a:lnTo>
                  <a:lnTo>
                    <a:pt x="7527" y="8165"/>
                  </a:lnTo>
                  <a:lnTo>
                    <a:pt x="7483" y="8183"/>
                  </a:lnTo>
                  <a:lnTo>
                    <a:pt x="7474" y="8186"/>
                  </a:lnTo>
                  <a:lnTo>
                    <a:pt x="7429" y="8203"/>
                  </a:lnTo>
                  <a:lnTo>
                    <a:pt x="7420" y="8206"/>
                  </a:lnTo>
                  <a:lnTo>
                    <a:pt x="7375" y="8221"/>
                  </a:lnTo>
                  <a:lnTo>
                    <a:pt x="7366" y="8224"/>
                  </a:lnTo>
                  <a:lnTo>
                    <a:pt x="7320" y="8237"/>
                  </a:lnTo>
                  <a:lnTo>
                    <a:pt x="7311" y="8239"/>
                  </a:lnTo>
                  <a:lnTo>
                    <a:pt x="7265" y="8251"/>
                  </a:lnTo>
                  <a:lnTo>
                    <a:pt x="7256" y="8253"/>
                  </a:lnTo>
                  <a:lnTo>
                    <a:pt x="7209" y="8262"/>
                  </a:lnTo>
                  <a:lnTo>
                    <a:pt x="7200" y="8264"/>
                  </a:lnTo>
                  <a:lnTo>
                    <a:pt x="7153" y="8272"/>
                  </a:lnTo>
                  <a:lnTo>
                    <a:pt x="7144" y="8274"/>
                  </a:lnTo>
                  <a:lnTo>
                    <a:pt x="7096" y="8280"/>
                  </a:lnTo>
                  <a:lnTo>
                    <a:pt x="7087" y="8281"/>
                  </a:lnTo>
                  <a:lnTo>
                    <a:pt x="7039" y="8285"/>
                  </a:lnTo>
                  <a:lnTo>
                    <a:pt x="7030" y="8286"/>
                  </a:lnTo>
                  <a:lnTo>
                    <a:pt x="6982" y="8289"/>
                  </a:lnTo>
                  <a:lnTo>
                    <a:pt x="6973" y="8289"/>
                  </a:lnTo>
                  <a:lnTo>
                    <a:pt x="6925" y="8290"/>
                  </a:lnTo>
                  <a:lnTo>
                    <a:pt x="6915" y="8290"/>
                  </a:lnTo>
                  <a:lnTo>
                    <a:pt x="6867" y="8289"/>
                  </a:lnTo>
                  <a:lnTo>
                    <a:pt x="6858" y="8289"/>
                  </a:lnTo>
                  <a:lnTo>
                    <a:pt x="6810" y="8286"/>
                  </a:lnTo>
                  <a:lnTo>
                    <a:pt x="6801" y="8285"/>
                  </a:lnTo>
                  <a:lnTo>
                    <a:pt x="6753" y="8281"/>
                  </a:lnTo>
                  <a:lnTo>
                    <a:pt x="6744" y="8280"/>
                  </a:lnTo>
                  <a:lnTo>
                    <a:pt x="6696" y="8274"/>
                  </a:lnTo>
                  <a:lnTo>
                    <a:pt x="6687" y="8272"/>
                  </a:lnTo>
                  <a:lnTo>
                    <a:pt x="6640" y="8264"/>
                  </a:lnTo>
                  <a:lnTo>
                    <a:pt x="6631" y="8262"/>
                  </a:lnTo>
                  <a:lnTo>
                    <a:pt x="6584" y="8253"/>
                  </a:lnTo>
                  <a:lnTo>
                    <a:pt x="6575" y="8251"/>
                  </a:lnTo>
                  <a:lnTo>
                    <a:pt x="6529" y="8239"/>
                  </a:lnTo>
                  <a:lnTo>
                    <a:pt x="6520" y="8237"/>
                  </a:lnTo>
                  <a:lnTo>
                    <a:pt x="6474" y="8224"/>
                  </a:lnTo>
                  <a:lnTo>
                    <a:pt x="6465" y="8221"/>
                  </a:lnTo>
                  <a:lnTo>
                    <a:pt x="6420" y="8206"/>
                  </a:lnTo>
                  <a:lnTo>
                    <a:pt x="6411" y="8203"/>
                  </a:lnTo>
                  <a:lnTo>
                    <a:pt x="6366" y="8186"/>
                  </a:lnTo>
                  <a:lnTo>
                    <a:pt x="6357" y="8183"/>
                  </a:lnTo>
                  <a:lnTo>
                    <a:pt x="6313" y="8165"/>
                  </a:lnTo>
                  <a:lnTo>
                    <a:pt x="6305" y="8161"/>
                  </a:lnTo>
                  <a:lnTo>
                    <a:pt x="6261" y="8141"/>
                  </a:lnTo>
                  <a:lnTo>
                    <a:pt x="6253" y="8137"/>
                  </a:lnTo>
                  <a:lnTo>
                    <a:pt x="6210" y="8116"/>
                  </a:lnTo>
                  <a:lnTo>
                    <a:pt x="6202" y="8111"/>
                  </a:lnTo>
                  <a:lnTo>
                    <a:pt x="6160" y="8088"/>
                  </a:lnTo>
                  <a:lnTo>
                    <a:pt x="6151" y="8083"/>
                  </a:lnTo>
                  <a:lnTo>
                    <a:pt x="6109" y="8058"/>
                  </a:lnTo>
                  <a:lnTo>
                    <a:pt x="6102" y="8053"/>
                  </a:lnTo>
                  <a:lnTo>
                    <a:pt x="6061" y="8027"/>
                  </a:lnTo>
                  <a:lnTo>
                    <a:pt x="6054" y="8021"/>
                  </a:lnTo>
                  <a:lnTo>
                    <a:pt x="6015" y="7994"/>
                  </a:lnTo>
                  <a:lnTo>
                    <a:pt x="6007" y="7988"/>
                  </a:lnTo>
                  <a:lnTo>
                    <a:pt x="5969" y="7959"/>
                  </a:lnTo>
                  <a:lnTo>
                    <a:pt x="5962" y="7953"/>
                  </a:lnTo>
                  <a:lnTo>
                    <a:pt x="5925" y="7923"/>
                  </a:lnTo>
                  <a:lnTo>
                    <a:pt x="5918" y="7917"/>
                  </a:lnTo>
                  <a:lnTo>
                    <a:pt x="5882" y="7885"/>
                  </a:lnTo>
                  <a:lnTo>
                    <a:pt x="5876" y="7878"/>
                  </a:lnTo>
                  <a:lnTo>
                    <a:pt x="5841" y="7845"/>
                  </a:lnTo>
                  <a:lnTo>
                    <a:pt x="5835" y="7839"/>
                  </a:lnTo>
                  <a:lnTo>
                    <a:pt x="5802" y="7804"/>
                  </a:lnTo>
                  <a:lnTo>
                    <a:pt x="5795" y="7798"/>
                  </a:lnTo>
                  <a:lnTo>
                    <a:pt x="5763" y="7762"/>
                  </a:lnTo>
                  <a:lnTo>
                    <a:pt x="5757" y="7755"/>
                  </a:lnTo>
                  <a:lnTo>
                    <a:pt x="5727" y="7718"/>
                  </a:lnTo>
                  <a:lnTo>
                    <a:pt x="5721" y="7711"/>
                  </a:lnTo>
                  <a:lnTo>
                    <a:pt x="5692" y="7673"/>
                  </a:lnTo>
                  <a:lnTo>
                    <a:pt x="5686" y="7665"/>
                  </a:lnTo>
                  <a:lnTo>
                    <a:pt x="5659" y="7626"/>
                  </a:lnTo>
                  <a:lnTo>
                    <a:pt x="5653" y="7619"/>
                  </a:lnTo>
                  <a:lnTo>
                    <a:pt x="5627" y="7578"/>
                  </a:lnTo>
                  <a:lnTo>
                    <a:pt x="5622" y="7571"/>
                  </a:lnTo>
                  <a:lnTo>
                    <a:pt x="5597" y="7529"/>
                  </a:lnTo>
                  <a:lnTo>
                    <a:pt x="5592" y="7520"/>
                  </a:lnTo>
                  <a:lnTo>
                    <a:pt x="5569" y="7478"/>
                  </a:lnTo>
                  <a:lnTo>
                    <a:pt x="5564" y="7470"/>
                  </a:lnTo>
                  <a:lnTo>
                    <a:pt x="5543" y="7427"/>
                  </a:lnTo>
                  <a:lnTo>
                    <a:pt x="5539" y="7419"/>
                  </a:lnTo>
                  <a:lnTo>
                    <a:pt x="5519" y="7375"/>
                  </a:lnTo>
                  <a:lnTo>
                    <a:pt x="5515" y="7367"/>
                  </a:lnTo>
                  <a:lnTo>
                    <a:pt x="5497" y="7323"/>
                  </a:lnTo>
                  <a:lnTo>
                    <a:pt x="5494" y="7314"/>
                  </a:lnTo>
                  <a:lnTo>
                    <a:pt x="5477" y="7269"/>
                  </a:lnTo>
                  <a:lnTo>
                    <a:pt x="5474" y="7260"/>
                  </a:lnTo>
                  <a:lnTo>
                    <a:pt x="5459" y="7215"/>
                  </a:lnTo>
                  <a:lnTo>
                    <a:pt x="5456" y="7206"/>
                  </a:lnTo>
                  <a:lnTo>
                    <a:pt x="5443" y="7160"/>
                  </a:lnTo>
                  <a:lnTo>
                    <a:pt x="5441" y="7151"/>
                  </a:lnTo>
                  <a:lnTo>
                    <a:pt x="5429" y="7105"/>
                  </a:lnTo>
                  <a:lnTo>
                    <a:pt x="5427" y="7096"/>
                  </a:lnTo>
                  <a:lnTo>
                    <a:pt x="5418" y="7049"/>
                  </a:lnTo>
                  <a:lnTo>
                    <a:pt x="5416" y="7040"/>
                  </a:lnTo>
                  <a:lnTo>
                    <a:pt x="5408" y="6993"/>
                  </a:lnTo>
                  <a:lnTo>
                    <a:pt x="5406" y="6984"/>
                  </a:lnTo>
                  <a:lnTo>
                    <a:pt x="5400" y="6936"/>
                  </a:lnTo>
                  <a:lnTo>
                    <a:pt x="5399" y="6927"/>
                  </a:lnTo>
                  <a:lnTo>
                    <a:pt x="5395" y="6879"/>
                  </a:lnTo>
                  <a:lnTo>
                    <a:pt x="5394" y="6870"/>
                  </a:lnTo>
                  <a:lnTo>
                    <a:pt x="5391" y="6822"/>
                  </a:lnTo>
                  <a:lnTo>
                    <a:pt x="5391" y="6813"/>
                  </a:lnTo>
                  <a:lnTo>
                    <a:pt x="5390" y="6765"/>
                  </a:lnTo>
                  <a:lnTo>
                    <a:pt x="5390" y="6755"/>
                  </a:lnTo>
                  <a:lnTo>
                    <a:pt x="5391" y="6707"/>
                  </a:lnTo>
                  <a:lnTo>
                    <a:pt x="5391" y="6698"/>
                  </a:lnTo>
                  <a:lnTo>
                    <a:pt x="5394" y="6650"/>
                  </a:lnTo>
                  <a:lnTo>
                    <a:pt x="5395" y="6641"/>
                  </a:lnTo>
                  <a:lnTo>
                    <a:pt x="5399" y="6593"/>
                  </a:lnTo>
                  <a:lnTo>
                    <a:pt x="5400" y="6584"/>
                  </a:lnTo>
                  <a:lnTo>
                    <a:pt x="5406" y="6536"/>
                  </a:lnTo>
                  <a:lnTo>
                    <a:pt x="5408" y="6527"/>
                  </a:lnTo>
                  <a:lnTo>
                    <a:pt x="5416" y="6480"/>
                  </a:lnTo>
                  <a:lnTo>
                    <a:pt x="5418" y="6471"/>
                  </a:lnTo>
                  <a:lnTo>
                    <a:pt x="5427" y="6424"/>
                  </a:lnTo>
                  <a:lnTo>
                    <a:pt x="5429" y="6415"/>
                  </a:lnTo>
                  <a:lnTo>
                    <a:pt x="5441" y="6369"/>
                  </a:lnTo>
                  <a:lnTo>
                    <a:pt x="5443" y="6360"/>
                  </a:lnTo>
                  <a:lnTo>
                    <a:pt x="5456" y="6314"/>
                  </a:lnTo>
                  <a:lnTo>
                    <a:pt x="5459" y="6305"/>
                  </a:lnTo>
                  <a:lnTo>
                    <a:pt x="5474" y="6260"/>
                  </a:lnTo>
                  <a:lnTo>
                    <a:pt x="5477" y="6251"/>
                  </a:lnTo>
                  <a:lnTo>
                    <a:pt x="5494" y="6206"/>
                  </a:lnTo>
                  <a:lnTo>
                    <a:pt x="5497" y="6197"/>
                  </a:lnTo>
                  <a:lnTo>
                    <a:pt x="5515" y="6153"/>
                  </a:lnTo>
                  <a:lnTo>
                    <a:pt x="5519" y="6145"/>
                  </a:lnTo>
                  <a:lnTo>
                    <a:pt x="5539" y="6101"/>
                  </a:lnTo>
                  <a:lnTo>
                    <a:pt x="5543" y="6093"/>
                  </a:lnTo>
                  <a:lnTo>
                    <a:pt x="5564" y="6050"/>
                  </a:lnTo>
                  <a:lnTo>
                    <a:pt x="5569" y="6042"/>
                  </a:lnTo>
                  <a:lnTo>
                    <a:pt x="5592" y="6000"/>
                  </a:lnTo>
                  <a:lnTo>
                    <a:pt x="5597" y="5991"/>
                  </a:lnTo>
                  <a:lnTo>
                    <a:pt x="5622" y="5949"/>
                  </a:lnTo>
                  <a:lnTo>
                    <a:pt x="5627" y="5942"/>
                  </a:lnTo>
                  <a:lnTo>
                    <a:pt x="5653" y="5901"/>
                  </a:lnTo>
                  <a:lnTo>
                    <a:pt x="5659" y="5894"/>
                  </a:lnTo>
                  <a:lnTo>
                    <a:pt x="5686" y="5855"/>
                  </a:lnTo>
                  <a:lnTo>
                    <a:pt x="5692" y="5847"/>
                  </a:lnTo>
                  <a:lnTo>
                    <a:pt x="5721" y="5809"/>
                  </a:lnTo>
                  <a:lnTo>
                    <a:pt x="5727" y="5802"/>
                  </a:lnTo>
                  <a:lnTo>
                    <a:pt x="5757" y="5765"/>
                  </a:lnTo>
                  <a:lnTo>
                    <a:pt x="5763" y="5758"/>
                  </a:lnTo>
                  <a:lnTo>
                    <a:pt x="5795" y="5722"/>
                  </a:lnTo>
                  <a:lnTo>
                    <a:pt x="5802" y="5716"/>
                  </a:lnTo>
                  <a:lnTo>
                    <a:pt x="5835" y="5681"/>
                  </a:lnTo>
                  <a:lnTo>
                    <a:pt x="5841" y="5675"/>
                  </a:lnTo>
                  <a:lnTo>
                    <a:pt x="5876" y="5642"/>
                  </a:lnTo>
                  <a:lnTo>
                    <a:pt x="5882" y="5635"/>
                  </a:lnTo>
                  <a:lnTo>
                    <a:pt x="5918" y="5603"/>
                  </a:lnTo>
                  <a:lnTo>
                    <a:pt x="5925" y="5597"/>
                  </a:lnTo>
                  <a:lnTo>
                    <a:pt x="5962" y="5567"/>
                  </a:lnTo>
                  <a:lnTo>
                    <a:pt x="5969" y="5561"/>
                  </a:lnTo>
                  <a:lnTo>
                    <a:pt x="6007" y="5532"/>
                  </a:lnTo>
                  <a:lnTo>
                    <a:pt x="6015" y="5526"/>
                  </a:lnTo>
                  <a:lnTo>
                    <a:pt x="6054" y="5499"/>
                  </a:lnTo>
                  <a:lnTo>
                    <a:pt x="6061" y="5493"/>
                  </a:lnTo>
                  <a:lnTo>
                    <a:pt x="6102" y="5467"/>
                  </a:lnTo>
                  <a:lnTo>
                    <a:pt x="6109" y="5462"/>
                  </a:lnTo>
                  <a:lnTo>
                    <a:pt x="6151" y="5437"/>
                  </a:lnTo>
                  <a:lnTo>
                    <a:pt x="6160" y="5432"/>
                  </a:lnTo>
                  <a:lnTo>
                    <a:pt x="6202" y="5409"/>
                  </a:lnTo>
                  <a:lnTo>
                    <a:pt x="6210" y="5404"/>
                  </a:lnTo>
                  <a:lnTo>
                    <a:pt x="6253" y="5383"/>
                  </a:lnTo>
                  <a:lnTo>
                    <a:pt x="6261" y="5379"/>
                  </a:lnTo>
                  <a:lnTo>
                    <a:pt x="6305" y="5359"/>
                  </a:lnTo>
                  <a:lnTo>
                    <a:pt x="6313" y="5355"/>
                  </a:lnTo>
                  <a:lnTo>
                    <a:pt x="6357" y="5337"/>
                  </a:lnTo>
                  <a:lnTo>
                    <a:pt x="6366" y="5334"/>
                  </a:lnTo>
                  <a:lnTo>
                    <a:pt x="6411" y="5317"/>
                  </a:lnTo>
                  <a:lnTo>
                    <a:pt x="6420" y="5314"/>
                  </a:lnTo>
                  <a:lnTo>
                    <a:pt x="6465" y="5299"/>
                  </a:lnTo>
                  <a:lnTo>
                    <a:pt x="6474" y="5296"/>
                  </a:lnTo>
                  <a:lnTo>
                    <a:pt x="6520" y="5283"/>
                  </a:lnTo>
                  <a:lnTo>
                    <a:pt x="6529" y="5281"/>
                  </a:lnTo>
                  <a:lnTo>
                    <a:pt x="6575" y="5269"/>
                  </a:lnTo>
                  <a:lnTo>
                    <a:pt x="6584" y="5267"/>
                  </a:lnTo>
                  <a:lnTo>
                    <a:pt x="6631" y="5258"/>
                  </a:lnTo>
                  <a:lnTo>
                    <a:pt x="6640" y="5256"/>
                  </a:lnTo>
                  <a:lnTo>
                    <a:pt x="6687" y="5248"/>
                  </a:lnTo>
                  <a:lnTo>
                    <a:pt x="6696" y="5246"/>
                  </a:lnTo>
                  <a:lnTo>
                    <a:pt x="6744" y="5240"/>
                  </a:lnTo>
                  <a:lnTo>
                    <a:pt x="6753" y="5239"/>
                  </a:lnTo>
                  <a:lnTo>
                    <a:pt x="6801" y="5235"/>
                  </a:lnTo>
                  <a:lnTo>
                    <a:pt x="6810" y="5234"/>
                  </a:lnTo>
                  <a:lnTo>
                    <a:pt x="6858" y="5231"/>
                  </a:lnTo>
                  <a:lnTo>
                    <a:pt x="6867" y="5231"/>
                  </a:lnTo>
                  <a:lnTo>
                    <a:pt x="6915" y="5230"/>
                  </a:lnTo>
                  <a:lnTo>
                    <a:pt x="6925" y="5230"/>
                  </a:lnTo>
                  <a:lnTo>
                    <a:pt x="6973" y="5231"/>
                  </a:lnTo>
                  <a:lnTo>
                    <a:pt x="6982" y="5231"/>
                  </a:lnTo>
                  <a:lnTo>
                    <a:pt x="7030" y="5234"/>
                  </a:lnTo>
                  <a:lnTo>
                    <a:pt x="7039" y="5235"/>
                  </a:lnTo>
                  <a:lnTo>
                    <a:pt x="7087" y="5239"/>
                  </a:lnTo>
                  <a:lnTo>
                    <a:pt x="7096" y="5240"/>
                  </a:lnTo>
                  <a:lnTo>
                    <a:pt x="7144" y="5246"/>
                  </a:lnTo>
                  <a:lnTo>
                    <a:pt x="7153" y="5248"/>
                  </a:lnTo>
                  <a:lnTo>
                    <a:pt x="7200" y="5256"/>
                  </a:lnTo>
                  <a:lnTo>
                    <a:pt x="7209" y="5258"/>
                  </a:lnTo>
                  <a:lnTo>
                    <a:pt x="7256" y="5267"/>
                  </a:lnTo>
                  <a:lnTo>
                    <a:pt x="7265" y="5269"/>
                  </a:lnTo>
                  <a:lnTo>
                    <a:pt x="7311" y="5281"/>
                  </a:lnTo>
                  <a:lnTo>
                    <a:pt x="7320" y="5283"/>
                  </a:lnTo>
                  <a:lnTo>
                    <a:pt x="7366" y="5296"/>
                  </a:lnTo>
                  <a:lnTo>
                    <a:pt x="7375" y="5299"/>
                  </a:lnTo>
                  <a:lnTo>
                    <a:pt x="7420" y="5314"/>
                  </a:lnTo>
                  <a:lnTo>
                    <a:pt x="7429" y="5317"/>
                  </a:lnTo>
                  <a:lnTo>
                    <a:pt x="7474" y="5334"/>
                  </a:lnTo>
                  <a:lnTo>
                    <a:pt x="7483" y="5337"/>
                  </a:lnTo>
                  <a:lnTo>
                    <a:pt x="7527" y="5355"/>
                  </a:lnTo>
                  <a:lnTo>
                    <a:pt x="7535" y="5359"/>
                  </a:lnTo>
                  <a:lnTo>
                    <a:pt x="7579" y="5379"/>
                  </a:lnTo>
                  <a:lnTo>
                    <a:pt x="7587" y="5383"/>
                  </a:lnTo>
                  <a:lnTo>
                    <a:pt x="7630" y="5404"/>
                  </a:lnTo>
                  <a:lnTo>
                    <a:pt x="7638" y="5409"/>
                  </a:lnTo>
                  <a:lnTo>
                    <a:pt x="7680" y="5432"/>
                  </a:lnTo>
                  <a:lnTo>
                    <a:pt x="7689" y="5437"/>
                  </a:lnTo>
                  <a:lnTo>
                    <a:pt x="7731" y="5462"/>
                  </a:lnTo>
                  <a:lnTo>
                    <a:pt x="7738" y="5467"/>
                  </a:lnTo>
                  <a:lnTo>
                    <a:pt x="7779" y="5493"/>
                  </a:lnTo>
                  <a:lnTo>
                    <a:pt x="7786" y="5499"/>
                  </a:lnTo>
                  <a:lnTo>
                    <a:pt x="7825" y="5526"/>
                  </a:lnTo>
                  <a:lnTo>
                    <a:pt x="7833" y="5532"/>
                  </a:lnTo>
                  <a:lnTo>
                    <a:pt x="7871" y="5561"/>
                  </a:lnTo>
                  <a:lnTo>
                    <a:pt x="7878" y="5567"/>
                  </a:lnTo>
                  <a:lnTo>
                    <a:pt x="7915" y="5597"/>
                  </a:lnTo>
                  <a:lnTo>
                    <a:pt x="7922" y="5603"/>
                  </a:lnTo>
                  <a:lnTo>
                    <a:pt x="7958" y="5635"/>
                  </a:lnTo>
                  <a:lnTo>
                    <a:pt x="7964" y="5642"/>
                  </a:lnTo>
                  <a:lnTo>
                    <a:pt x="7999" y="5675"/>
                  </a:lnTo>
                  <a:lnTo>
                    <a:pt x="8005" y="5681"/>
                  </a:lnTo>
                  <a:lnTo>
                    <a:pt x="8038" y="5716"/>
                  </a:lnTo>
                  <a:lnTo>
                    <a:pt x="8045" y="5722"/>
                  </a:lnTo>
                  <a:lnTo>
                    <a:pt x="8077" y="5758"/>
                  </a:lnTo>
                  <a:lnTo>
                    <a:pt x="8083" y="5765"/>
                  </a:lnTo>
                  <a:lnTo>
                    <a:pt x="8113" y="5802"/>
                  </a:lnTo>
                  <a:lnTo>
                    <a:pt x="8119" y="5809"/>
                  </a:lnTo>
                  <a:lnTo>
                    <a:pt x="8148" y="5847"/>
                  </a:lnTo>
                  <a:lnTo>
                    <a:pt x="8154" y="5855"/>
                  </a:lnTo>
                  <a:lnTo>
                    <a:pt x="8181" y="5894"/>
                  </a:lnTo>
                  <a:lnTo>
                    <a:pt x="8187" y="5901"/>
                  </a:lnTo>
                  <a:lnTo>
                    <a:pt x="8213" y="5942"/>
                  </a:lnTo>
                  <a:lnTo>
                    <a:pt x="8218" y="5949"/>
                  </a:lnTo>
                  <a:lnTo>
                    <a:pt x="8243" y="5991"/>
                  </a:lnTo>
                  <a:lnTo>
                    <a:pt x="8248" y="6000"/>
                  </a:lnTo>
                  <a:lnTo>
                    <a:pt x="8271" y="6042"/>
                  </a:lnTo>
                  <a:lnTo>
                    <a:pt x="8276" y="6050"/>
                  </a:lnTo>
                  <a:lnTo>
                    <a:pt x="8297" y="6093"/>
                  </a:lnTo>
                  <a:lnTo>
                    <a:pt x="8301" y="6101"/>
                  </a:lnTo>
                  <a:lnTo>
                    <a:pt x="8321" y="6145"/>
                  </a:lnTo>
                  <a:lnTo>
                    <a:pt x="8325" y="6153"/>
                  </a:lnTo>
                  <a:lnTo>
                    <a:pt x="8343" y="6197"/>
                  </a:lnTo>
                  <a:lnTo>
                    <a:pt x="8346" y="6206"/>
                  </a:lnTo>
                  <a:lnTo>
                    <a:pt x="8363" y="6251"/>
                  </a:lnTo>
                  <a:lnTo>
                    <a:pt x="8366" y="6260"/>
                  </a:lnTo>
                  <a:lnTo>
                    <a:pt x="8381" y="6305"/>
                  </a:lnTo>
                  <a:lnTo>
                    <a:pt x="8384" y="6314"/>
                  </a:lnTo>
                  <a:lnTo>
                    <a:pt x="8397" y="6360"/>
                  </a:lnTo>
                  <a:lnTo>
                    <a:pt x="8399" y="6369"/>
                  </a:lnTo>
                  <a:lnTo>
                    <a:pt x="8411" y="6415"/>
                  </a:lnTo>
                  <a:lnTo>
                    <a:pt x="8413" y="6424"/>
                  </a:lnTo>
                  <a:lnTo>
                    <a:pt x="8422" y="6471"/>
                  </a:lnTo>
                  <a:lnTo>
                    <a:pt x="8424" y="6480"/>
                  </a:lnTo>
                  <a:lnTo>
                    <a:pt x="8432" y="6527"/>
                  </a:lnTo>
                  <a:lnTo>
                    <a:pt x="8434" y="6536"/>
                  </a:lnTo>
                  <a:lnTo>
                    <a:pt x="8440" y="6584"/>
                  </a:lnTo>
                  <a:lnTo>
                    <a:pt x="8441" y="6593"/>
                  </a:lnTo>
                  <a:lnTo>
                    <a:pt x="8445" y="6641"/>
                  </a:lnTo>
                  <a:lnTo>
                    <a:pt x="8446" y="6650"/>
                  </a:lnTo>
                  <a:lnTo>
                    <a:pt x="8449" y="6698"/>
                  </a:lnTo>
                  <a:lnTo>
                    <a:pt x="8449" y="6707"/>
                  </a:lnTo>
                  <a:close/>
                  <a:moveTo>
                    <a:pt x="7949" y="6799"/>
                  </a:moveTo>
                  <a:lnTo>
                    <a:pt x="7950" y="6760"/>
                  </a:lnTo>
                  <a:lnTo>
                    <a:pt x="7949" y="6721"/>
                  </a:lnTo>
                  <a:lnTo>
                    <a:pt x="7947" y="6683"/>
                  </a:lnTo>
                  <a:lnTo>
                    <a:pt x="7943" y="6644"/>
                  </a:lnTo>
                  <a:lnTo>
                    <a:pt x="7938" y="6606"/>
                  </a:lnTo>
                  <a:lnTo>
                    <a:pt x="7932" y="6568"/>
                  </a:lnTo>
                  <a:lnTo>
                    <a:pt x="7924" y="6531"/>
                  </a:lnTo>
                  <a:lnTo>
                    <a:pt x="7915" y="6493"/>
                  </a:lnTo>
                  <a:lnTo>
                    <a:pt x="7904" y="6456"/>
                  </a:lnTo>
                  <a:lnTo>
                    <a:pt x="7892" y="6420"/>
                  </a:lnTo>
                  <a:lnTo>
                    <a:pt x="7879" y="6384"/>
                  </a:lnTo>
                  <a:lnTo>
                    <a:pt x="7864" y="6348"/>
                  </a:lnTo>
                  <a:lnTo>
                    <a:pt x="7848" y="6313"/>
                  </a:lnTo>
                  <a:lnTo>
                    <a:pt x="7831" y="6279"/>
                  </a:lnTo>
                  <a:lnTo>
                    <a:pt x="7812" y="6245"/>
                  </a:lnTo>
                  <a:lnTo>
                    <a:pt x="7793" y="6212"/>
                  </a:lnTo>
                  <a:lnTo>
                    <a:pt x="7771" y="6180"/>
                  </a:lnTo>
                  <a:lnTo>
                    <a:pt x="7749" y="6148"/>
                  </a:lnTo>
                  <a:lnTo>
                    <a:pt x="7725" y="6118"/>
                  </a:lnTo>
                  <a:lnTo>
                    <a:pt x="7701" y="6088"/>
                  </a:lnTo>
                  <a:lnTo>
                    <a:pt x="7675" y="6059"/>
                  </a:lnTo>
                  <a:lnTo>
                    <a:pt x="7648" y="6032"/>
                  </a:lnTo>
                  <a:lnTo>
                    <a:pt x="7621" y="6005"/>
                  </a:lnTo>
                  <a:lnTo>
                    <a:pt x="7592" y="5979"/>
                  </a:lnTo>
                  <a:lnTo>
                    <a:pt x="7562" y="5955"/>
                  </a:lnTo>
                  <a:lnTo>
                    <a:pt x="7532" y="5931"/>
                  </a:lnTo>
                  <a:lnTo>
                    <a:pt x="7500" y="5909"/>
                  </a:lnTo>
                  <a:lnTo>
                    <a:pt x="7468" y="5887"/>
                  </a:lnTo>
                  <a:lnTo>
                    <a:pt x="7435" y="5868"/>
                  </a:lnTo>
                  <a:lnTo>
                    <a:pt x="7401" y="5849"/>
                  </a:lnTo>
                  <a:lnTo>
                    <a:pt x="7367" y="5832"/>
                  </a:lnTo>
                  <a:lnTo>
                    <a:pt x="7332" y="5816"/>
                  </a:lnTo>
                  <a:lnTo>
                    <a:pt x="7296" y="5801"/>
                  </a:lnTo>
                  <a:lnTo>
                    <a:pt x="7260" y="5788"/>
                  </a:lnTo>
                  <a:lnTo>
                    <a:pt x="7224" y="5776"/>
                  </a:lnTo>
                  <a:lnTo>
                    <a:pt x="7187" y="5765"/>
                  </a:lnTo>
                  <a:lnTo>
                    <a:pt x="7149" y="5756"/>
                  </a:lnTo>
                  <a:lnTo>
                    <a:pt x="7112" y="5748"/>
                  </a:lnTo>
                  <a:lnTo>
                    <a:pt x="7074" y="5742"/>
                  </a:lnTo>
                  <a:lnTo>
                    <a:pt x="7036" y="5737"/>
                  </a:lnTo>
                  <a:lnTo>
                    <a:pt x="6997" y="5733"/>
                  </a:lnTo>
                  <a:lnTo>
                    <a:pt x="6959" y="5731"/>
                  </a:lnTo>
                  <a:lnTo>
                    <a:pt x="6920" y="5730"/>
                  </a:lnTo>
                  <a:lnTo>
                    <a:pt x="6881" y="5731"/>
                  </a:lnTo>
                  <a:lnTo>
                    <a:pt x="6843" y="5733"/>
                  </a:lnTo>
                  <a:lnTo>
                    <a:pt x="6804" y="5737"/>
                  </a:lnTo>
                  <a:lnTo>
                    <a:pt x="6766" y="5742"/>
                  </a:lnTo>
                  <a:lnTo>
                    <a:pt x="6728" y="5748"/>
                  </a:lnTo>
                  <a:lnTo>
                    <a:pt x="6691" y="5756"/>
                  </a:lnTo>
                  <a:lnTo>
                    <a:pt x="6653" y="5765"/>
                  </a:lnTo>
                  <a:lnTo>
                    <a:pt x="6616" y="5776"/>
                  </a:lnTo>
                  <a:lnTo>
                    <a:pt x="6580" y="5788"/>
                  </a:lnTo>
                  <a:lnTo>
                    <a:pt x="6544" y="5801"/>
                  </a:lnTo>
                  <a:lnTo>
                    <a:pt x="6508" y="5816"/>
                  </a:lnTo>
                  <a:lnTo>
                    <a:pt x="6473" y="5832"/>
                  </a:lnTo>
                  <a:lnTo>
                    <a:pt x="6439" y="5849"/>
                  </a:lnTo>
                  <a:lnTo>
                    <a:pt x="6405" y="5868"/>
                  </a:lnTo>
                  <a:lnTo>
                    <a:pt x="6372" y="5887"/>
                  </a:lnTo>
                  <a:lnTo>
                    <a:pt x="6340" y="5909"/>
                  </a:lnTo>
                  <a:lnTo>
                    <a:pt x="6308" y="5931"/>
                  </a:lnTo>
                  <a:lnTo>
                    <a:pt x="6278" y="5955"/>
                  </a:lnTo>
                  <a:lnTo>
                    <a:pt x="6248" y="5979"/>
                  </a:lnTo>
                  <a:lnTo>
                    <a:pt x="6219" y="6005"/>
                  </a:lnTo>
                  <a:lnTo>
                    <a:pt x="6192" y="6032"/>
                  </a:lnTo>
                  <a:lnTo>
                    <a:pt x="6165" y="6059"/>
                  </a:lnTo>
                  <a:lnTo>
                    <a:pt x="6139" y="6088"/>
                  </a:lnTo>
                  <a:lnTo>
                    <a:pt x="6115" y="6118"/>
                  </a:lnTo>
                  <a:lnTo>
                    <a:pt x="6091" y="6148"/>
                  </a:lnTo>
                  <a:lnTo>
                    <a:pt x="6069" y="6180"/>
                  </a:lnTo>
                  <a:lnTo>
                    <a:pt x="6047" y="6212"/>
                  </a:lnTo>
                  <a:lnTo>
                    <a:pt x="6028" y="6245"/>
                  </a:lnTo>
                  <a:lnTo>
                    <a:pt x="6009" y="6279"/>
                  </a:lnTo>
                  <a:lnTo>
                    <a:pt x="5992" y="6313"/>
                  </a:lnTo>
                  <a:lnTo>
                    <a:pt x="5976" y="6348"/>
                  </a:lnTo>
                  <a:lnTo>
                    <a:pt x="5961" y="6384"/>
                  </a:lnTo>
                  <a:lnTo>
                    <a:pt x="5948" y="6420"/>
                  </a:lnTo>
                  <a:lnTo>
                    <a:pt x="5936" y="6456"/>
                  </a:lnTo>
                  <a:lnTo>
                    <a:pt x="5925" y="6493"/>
                  </a:lnTo>
                  <a:lnTo>
                    <a:pt x="5916" y="6531"/>
                  </a:lnTo>
                  <a:lnTo>
                    <a:pt x="5908" y="6568"/>
                  </a:lnTo>
                  <a:lnTo>
                    <a:pt x="5902" y="6606"/>
                  </a:lnTo>
                  <a:lnTo>
                    <a:pt x="5897" y="6644"/>
                  </a:lnTo>
                  <a:lnTo>
                    <a:pt x="5893" y="6683"/>
                  </a:lnTo>
                  <a:lnTo>
                    <a:pt x="5891" y="6721"/>
                  </a:lnTo>
                  <a:lnTo>
                    <a:pt x="5890" y="6760"/>
                  </a:lnTo>
                  <a:lnTo>
                    <a:pt x="5891" y="6799"/>
                  </a:lnTo>
                  <a:lnTo>
                    <a:pt x="5893" y="6837"/>
                  </a:lnTo>
                  <a:lnTo>
                    <a:pt x="5897" y="6876"/>
                  </a:lnTo>
                  <a:lnTo>
                    <a:pt x="5902" y="6914"/>
                  </a:lnTo>
                  <a:lnTo>
                    <a:pt x="5908" y="6952"/>
                  </a:lnTo>
                  <a:lnTo>
                    <a:pt x="5916" y="6989"/>
                  </a:lnTo>
                  <a:lnTo>
                    <a:pt x="5925" y="7027"/>
                  </a:lnTo>
                  <a:lnTo>
                    <a:pt x="5936" y="7064"/>
                  </a:lnTo>
                  <a:lnTo>
                    <a:pt x="5948" y="7100"/>
                  </a:lnTo>
                  <a:lnTo>
                    <a:pt x="5961" y="7136"/>
                  </a:lnTo>
                  <a:lnTo>
                    <a:pt x="5976" y="7172"/>
                  </a:lnTo>
                  <a:lnTo>
                    <a:pt x="5992" y="7207"/>
                  </a:lnTo>
                  <a:lnTo>
                    <a:pt x="6009" y="7241"/>
                  </a:lnTo>
                  <a:lnTo>
                    <a:pt x="6028" y="7275"/>
                  </a:lnTo>
                  <a:lnTo>
                    <a:pt x="6047" y="7308"/>
                  </a:lnTo>
                  <a:lnTo>
                    <a:pt x="6069" y="7340"/>
                  </a:lnTo>
                  <a:lnTo>
                    <a:pt x="6091" y="7372"/>
                  </a:lnTo>
                  <a:lnTo>
                    <a:pt x="6115" y="7402"/>
                  </a:lnTo>
                  <a:lnTo>
                    <a:pt x="6139" y="7432"/>
                  </a:lnTo>
                  <a:lnTo>
                    <a:pt x="6165" y="7461"/>
                  </a:lnTo>
                  <a:lnTo>
                    <a:pt x="6192" y="7488"/>
                  </a:lnTo>
                  <a:lnTo>
                    <a:pt x="6219" y="7515"/>
                  </a:lnTo>
                  <a:lnTo>
                    <a:pt x="6248" y="7541"/>
                  </a:lnTo>
                  <a:lnTo>
                    <a:pt x="6278" y="7565"/>
                  </a:lnTo>
                  <a:lnTo>
                    <a:pt x="6308" y="7589"/>
                  </a:lnTo>
                  <a:lnTo>
                    <a:pt x="6340" y="7611"/>
                  </a:lnTo>
                  <a:lnTo>
                    <a:pt x="6372" y="7633"/>
                  </a:lnTo>
                  <a:lnTo>
                    <a:pt x="6405" y="7652"/>
                  </a:lnTo>
                  <a:lnTo>
                    <a:pt x="6439" y="7671"/>
                  </a:lnTo>
                  <a:lnTo>
                    <a:pt x="6473" y="7688"/>
                  </a:lnTo>
                  <a:lnTo>
                    <a:pt x="6508" y="7704"/>
                  </a:lnTo>
                  <a:lnTo>
                    <a:pt x="6544" y="7719"/>
                  </a:lnTo>
                  <a:lnTo>
                    <a:pt x="6580" y="7732"/>
                  </a:lnTo>
                  <a:lnTo>
                    <a:pt x="6616" y="7744"/>
                  </a:lnTo>
                  <a:lnTo>
                    <a:pt x="6653" y="7755"/>
                  </a:lnTo>
                  <a:lnTo>
                    <a:pt x="6691" y="7764"/>
                  </a:lnTo>
                  <a:lnTo>
                    <a:pt x="6728" y="7772"/>
                  </a:lnTo>
                  <a:lnTo>
                    <a:pt x="6766" y="7778"/>
                  </a:lnTo>
                  <a:lnTo>
                    <a:pt x="6804" y="7783"/>
                  </a:lnTo>
                  <a:lnTo>
                    <a:pt x="6843" y="7787"/>
                  </a:lnTo>
                  <a:lnTo>
                    <a:pt x="6881" y="7789"/>
                  </a:lnTo>
                  <a:lnTo>
                    <a:pt x="6920" y="7790"/>
                  </a:lnTo>
                  <a:lnTo>
                    <a:pt x="6959" y="7789"/>
                  </a:lnTo>
                  <a:lnTo>
                    <a:pt x="6997" y="7787"/>
                  </a:lnTo>
                  <a:lnTo>
                    <a:pt x="7036" y="7783"/>
                  </a:lnTo>
                  <a:lnTo>
                    <a:pt x="7074" y="7778"/>
                  </a:lnTo>
                  <a:lnTo>
                    <a:pt x="7112" y="7772"/>
                  </a:lnTo>
                  <a:lnTo>
                    <a:pt x="7149" y="7764"/>
                  </a:lnTo>
                  <a:lnTo>
                    <a:pt x="7187" y="7755"/>
                  </a:lnTo>
                  <a:lnTo>
                    <a:pt x="7224" y="7744"/>
                  </a:lnTo>
                  <a:lnTo>
                    <a:pt x="7260" y="7732"/>
                  </a:lnTo>
                  <a:lnTo>
                    <a:pt x="7296" y="7719"/>
                  </a:lnTo>
                  <a:lnTo>
                    <a:pt x="7332" y="7704"/>
                  </a:lnTo>
                  <a:lnTo>
                    <a:pt x="7367" y="7688"/>
                  </a:lnTo>
                  <a:lnTo>
                    <a:pt x="7401" y="7671"/>
                  </a:lnTo>
                  <a:lnTo>
                    <a:pt x="7435" y="7652"/>
                  </a:lnTo>
                  <a:lnTo>
                    <a:pt x="7468" y="7633"/>
                  </a:lnTo>
                  <a:lnTo>
                    <a:pt x="7500" y="7611"/>
                  </a:lnTo>
                  <a:lnTo>
                    <a:pt x="7532" y="7589"/>
                  </a:lnTo>
                  <a:lnTo>
                    <a:pt x="7562" y="7565"/>
                  </a:lnTo>
                  <a:lnTo>
                    <a:pt x="7592" y="7541"/>
                  </a:lnTo>
                  <a:lnTo>
                    <a:pt x="7621" y="7515"/>
                  </a:lnTo>
                  <a:lnTo>
                    <a:pt x="7648" y="7488"/>
                  </a:lnTo>
                  <a:lnTo>
                    <a:pt x="7675" y="7461"/>
                  </a:lnTo>
                  <a:lnTo>
                    <a:pt x="7701" y="7432"/>
                  </a:lnTo>
                  <a:lnTo>
                    <a:pt x="7725" y="7402"/>
                  </a:lnTo>
                  <a:lnTo>
                    <a:pt x="7749" y="7372"/>
                  </a:lnTo>
                  <a:lnTo>
                    <a:pt x="7771" y="7340"/>
                  </a:lnTo>
                  <a:lnTo>
                    <a:pt x="7793" y="7308"/>
                  </a:lnTo>
                  <a:lnTo>
                    <a:pt x="7812" y="7275"/>
                  </a:lnTo>
                  <a:lnTo>
                    <a:pt x="7831" y="7241"/>
                  </a:lnTo>
                  <a:lnTo>
                    <a:pt x="7848" y="7207"/>
                  </a:lnTo>
                  <a:lnTo>
                    <a:pt x="7864" y="7172"/>
                  </a:lnTo>
                  <a:lnTo>
                    <a:pt x="7879" y="7136"/>
                  </a:lnTo>
                  <a:lnTo>
                    <a:pt x="7892" y="7100"/>
                  </a:lnTo>
                  <a:lnTo>
                    <a:pt x="7904" y="7064"/>
                  </a:lnTo>
                  <a:lnTo>
                    <a:pt x="7915" y="7027"/>
                  </a:lnTo>
                  <a:lnTo>
                    <a:pt x="7924" y="6989"/>
                  </a:lnTo>
                  <a:lnTo>
                    <a:pt x="7932" y="6952"/>
                  </a:lnTo>
                  <a:lnTo>
                    <a:pt x="7938" y="6914"/>
                  </a:lnTo>
                  <a:lnTo>
                    <a:pt x="7943" y="6876"/>
                  </a:lnTo>
                  <a:lnTo>
                    <a:pt x="7947" y="6837"/>
                  </a:lnTo>
                  <a:lnTo>
                    <a:pt x="7949" y="6799"/>
                  </a:lnTo>
                  <a:close/>
                  <a:moveTo>
                    <a:pt x="4609" y="3187"/>
                  </a:moveTo>
                  <a:lnTo>
                    <a:pt x="4610" y="3235"/>
                  </a:lnTo>
                  <a:lnTo>
                    <a:pt x="4610" y="3245"/>
                  </a:lnTo>
                  <a:lnTo>
                    <a:pt x="4609" y="3293"/>
                  </a:lnTo>
                  <a:lnTo>
                    <a:pt x="4609" y="3302"/>
                  </a:lnTo>
                  <a:lnTo>
                    <a:pt x="4606" y="3350"/>
                  </a:lnTo>
                  <a:lnTo>
                    <a:pt x="4605" y="3359"/>
                  </a:lnTo>
                  <a:lnTo>
                    <a:pt x="4601" y="3407"/>
                  </a:lnTo>
                  <a:lnTo>
                    <a:pt x="4600" y="3416"/>
                  </a:lnTo>
                  <a:lnTo>
                    <a:pt x="4594" y="3464"/>
                  </a:lnTo>
                  <a:lnTo>
                    <a:pt x="4592" y="3473"/>
                  </a:lnTo>
                  <a:lnTo>
                    <a:pt x="4584" y="3520"/>
                  </a:lnTo>
                  <a:lnTo>
                    <a:pt x="4582" y="3529"/>
                  </a:lnTo>
                  <a:lnTo>
                    <a:pt x="4573" y="3576"/>
                  </a:lnTo>
                  <a:lnTo>
                    <a:pt x="4571" y="3585"/>
                  </a:lnTo>
                  <a:lnTo>
                    <a:pt x="4559" y="3631"/>
                  </a:lnTo>
                  <a:lnTo>
                    <a:pt x="4557" y="3640"/>
                  </a:lnTo>
                  <a:lnTo>
                    <a:pt x="4544" y="3686"/>
                  </a:lnTo>
                  <a:lnTo>
                    <a:pt x="4541" y="3695"/>
                  </a:lnTo>
                  <a:lnTo>
                    <a:pt x="4526" y="3740"/>
                  </a:lnTo>
                  <a:lnTo>
                    <a:pt x="4523" y="3749"/>
                  </a:lnTo>
                  <a:lnTo>
                    <a:pt x="4506" y="3794"/>
                  </a:lnTo>
                  <a:lnTo>
                    <a:pt x="4503" y="3803"/>
                  </a:lnTo>
                  <a:lnTo>
                    <a:pt x="4485" y="3847"/>
                  </a:lnTo>
                  <a:lnTo>
                    <a:pt x="4481" y="3855"/>
                  </a:lnTo>
                  <a:lnTo>
                    <a:pt x="4461" y="3899"/>
                  </a:lnTo>
                  <a:lnTo>
                    <a:pt x="4457" y="3907"/>
                  </a:lnTo>
                  <a:lnTo>
                    <a:pt x="4436" y="3950"/>
                  </a:lnTo>
                  <a:lnTo>
                    <a:pt x="4431" y="3958"/>
                  </a:lnTo>
                  <a:lnTo>
                    <a:pt x="4408" y="4000"/>
                  </a:lnTo>
                  <a:lnTo>
                    <a:pt x="4403" y="4009"/>
                  </a:lnTo>
                  <a:lnTo>
                    <a:pt x="4378" y="4051"/>
                  </a:lnTo>
                  <a:lnTo>
                    <a:pt x="4373" y="4058"/>
                  </a:lnTo>
                  <a:lnTo>
                    <a:pt x="4347" y="4099"/>
                  </a:lnTo>
                  <a:lnTo>
                    <a:pt x="4341" y="4106"/>
                  </a:lnTo>
                  <a:lnTo>
                    <a:pt x="4314" y="4145"/>
                  </a:lnTo>
                  <a:lnTo>
                    <a:pt x="4308" y="4153"/>
                  </a:lnTo>
                  <a:lnTo>
                    <a:pt x="4279" y="4191"/>
                  </a:lnTo>
                  <a:lnTo>
                    <a:pt x="4273" y="4198"/>
                  </a:lnTo>
                  <a:lnTo>
                    <a:pt x="4243" y="4235"/>
                  </a:lnTo>
                  <a:lnTo>
                    <a:pt x="4237" y="4242"/>
                  </a:lnTo>
                  <a:lnTo>
                    <a:pt x="4205" y="4278"/>
                  </a:lnTo>
                  <a:lnTo>
                    <a:pt x="4198" y="4284"/>
                  </a:lnTo>
                  <a:lnTo>
                    <a:pt x="4165" y="4319"/>
                  </a:lnTo>
                  <a:lnTo>
                    <a:pt x="4159" y="4325"/>
                  </a:lnTo>
                  <a:lnTo>
                    <a:pt x="4124" y="4358"/>
                  </a:lnTo>
                  <a:lnTo>
                    <a:pt x="4118" y="4365"/>
                  </a:lnTo>
                  <a:lnTo>
                    <a:pt x="4082" y="4397"/>
                  </a:lnTo>
                  <a:lnTo>
                    <a:pt x="4075" y="4403"/>
                  </a:lnTo>
                  <a:lnTo>
                    <a:pt x="4038" y="4433"/>
                  </a:lnTo>
                  <a:lnTo>
                    <a:pt x="4031" y="4439"/>
                  </a:lnTo>
                  <a:lnTo>
                    <a:pt x="3993" y="4468"/>
                  </a:lnTo>
                  <a:lnTo>
                    <a:pt x="3985" y="4474"/>
                  </a:lnTo>
                  <a:lnTo>
                    <a:pt x="3946" y="4501"/>
                  </a:lnTo>
                  <a:lnTo>
                    <a:pt x="3939" y="4507"/>
                  </a:lnTo>
                  <a:lnTo>
                    <a:pt x="3898" y="4533"/>
                  </a:lnTo>
                  <a:lnTo>
                    <a:pt x="3891" y="4538"/>
                  </a:lnTo>
                  <a:lnTo>
                    <a:pt x="3849" y="4563"/>
                  </a:lnTo>
                  <a:lnTo>
                    <a:pt x="3840" y="4568"/>
                  </a:lnTo>
                  <a:lnTo>
                    <a:pt x="3798" y="4591"/>
                  </a:lnTo>
                  <a:lnTo>
                    <a:pt x="3790" y="4596"/>
                  </a:lnTo>
                  <a:lnTo>
                    <a:pt x="3747" y="4617"/>
                  </a:lnTo>
                  <a:lnTo>
                    <a:pt x="3739" y="4621"/>
                  </a:lnTo>
                  <a:lnTo>
                    <a:pt x="3695" y="4641"/>
                  </a:lnTo>
                  <a:lnTo>
                    <a:pt x="3687" y="4645"/>
                  </a:lnTo>
                  <a:lnTo>
                    <a:pt x="3643" y="4663"/>
                  </a:lnTo>
                  <a:lnTo>
                    <a:pt x="3634" y="4666"/>
                  </a:lnTo>
                  <a:lnTo>
                    <a:pt x="3589" y="4683"/>
                  </a:lnTo>
                  <a:lnTo>
                    <a:pt x="3580" y="4686"/>
                  </a:lnTo>
                  <a:lnTo>
                    <a:pt x="3535" y="4701"/>
                  </a:lnTo>
                  <a:lnTo>
                    <a:pt x="3526" y="4704"/>
                  </a:lnTo>
                  <a:lnTo>
                    <a:pt x="3480" y="4717"/>
                  </a:lnTo>
                  <a:lnTo>
                    <a:pt x="3471" y="4719"/>
                  </a:lnTo>
                  <a:lnTo>
                    <a:pt x="3425" y="4731"/>
                  </a:lnTo>
                  <a:lnTo>
                    <a:pt x="3416" y="4733"/>
                  </a:lnTo>
                  <a:lnTo>
                    <a:pt x="3369" y="4742"/>
                  </a:lnTo>
                  <a:lnTo>
                    <a:pt x="3360" y="4744"/>
                  </a:lnTo>
                  <a:lnTo>
                    <a:pt x="3313" y="4752"/>
                  </a:lnTo>
                  <a:lnTo>
                    <a:pt x="3304" y="4754"/>
                  </a:lnTo>
                  <a:lnTo>
                    <a:pt x="3256" y="4760"/>
                  </a:lnTo>
                  <a:lnTo>
                    <a:pt x="3247" y="4761"/>
                  </a:lnTo>
                  <a:lnTo>
                    <a:pt x="3199" y="4765"/>
                  </a:lnTo>
                  <a:lnTo>
                    <a:pt x="3190" y="4766"/>
                  </a:lnTo>
                  <a:lnTo>
                    <a:pt x="3142" y="4769"/>
                  </a:lnTo>
                  <a:lnTo>
                    <a:pt x="3133" y="4769"/>
                  </a:lnTo>
                  <a:lnTo>
                    <a:pt x="3085" y="4770"/>
                  </a:lnTo>
                  <a:lnTo>
                    <a:pt x="3075" y="4770"/>
                  </a:lnTo>
                  <a:lnTo>
                    <a:pt x="3027" y="4769"/>
                  </a:lnTo>
                  <a:lnTo>
                    <a:pt x="3018" y="4769"/>
                  </a:lnTo>
                  <a:lnTo>
                    <a:pt x="2970" y="4766"/>
                  </a:lnTo>
                  <a:lnTo>
                    <a:pt x="2961" y="4765"/>
                  </a:lnTo>
                  <a:lnTo>
                    <a:pt x="2913" y="4761"/>
                  </a:lnTo>
                  <a:lnTo>
                    <a:pt x="2904" y="4760"/>
                  </a:lnTo>
                  <a:lnTo>
                    <a:pt x="2856" y="4754"/>
                  </a:lnTo>
                  <a:lnTo>
                    <a:pt x="2847" y="4752"/>
                  </a:lnTo>
                  <a:lnTo>
                    <a:pt x="2800" y="4744"/>
                  </a:lnTo>
                  <a:lnTo>
                    <a:pt x="2791" y="4742"/>
                  </a:lnTo>
                  <a:lnTo>
                    <a:pt x="2744" y="4733"/>
                  </a:lnTo>
                  <a:lnTo>
                    <a:pt x="2735" y="4731"/>
                  </a:lnTo>
                  <a:lnTo>
                    <a:pt x="2689" y="4719"/>
                  </a:lnTo>
                  <a:lnTo>
                    <a:pt x="2680" y="4717"/>
                  </a:lnTo>
                  <a:lnTo>
                    <a:pt x="2634" y="4704"/>
                  </a:lnTo>
                  <a:lnTo>
                    <a:pt x="2625" y="4701"/>
                  </a:lnTo>
                  <a:lnTo>
                    <a:pt x="2580" y="4686"/>
                  </a:lnTo>
                  <a:lnTo>
                    <a:pt x="2571" y="4683"/>
                  </a:lnTo>
                  <a:lnTo>
                    <a:pt x="2526" y="4666"/>
                  </a:lnTo>
                  <a:lnTo>
                    <a:pt x="2517" y="4663"/>
                  </a:lnTo>
                  <a:lnTo>
                    <a:pt x="2473" y="4645"/>
                  </a:lnTo>
                  <a:lnTo>
                    <a:pt x="2465" y="4641"/>
                  </a:lnTo>
                  <a:lnTo>
                    <a:pt x="2421" y="4621"/>
                  </a:lnTo>
                  <a:lnTo>
                    <a:pt x="2413" y="4617"/>
                  </a:lnTo>
                  <a:lnTo>
                    <a:pt x="2370" y="4596"/>
                  </a:lnTo>
                  <a:lnTo>
                    <a:pt x="2362" y="4591"/>
                  </a:lnTo>
                  <a:lnTo>
                    <a:pt x="2320" y="4568"/>
                  </a:lnTo>
                  <a:lnTo>
                    <a:pt x="2311" y="4563"/>
                  </a:lnTo>
                  <a:lnTo>
                    <a:pt x="2269" y="4538"/>
                  </a:lnTo>
                  <a:lnTo>
                    <a:pt x="2262" y="4533"/>
                  </a:lnTo>
                  <a:lnTo>
                    <a:pt x="2221" y="4507"/>
                  </a:lnTo>
                  <a:lnTo>
                    <a:pt x="2214" y="4501"/>
                  </a:lnTo>
                  <a:lnTo>
                    <a:pt x="2175" y="4474"/>
                  </a:lnTo>
                  <a:lnTo>
                    <a:pt x="2167" y="4468"/>
                  </a:lnTo>
                  <a:lnTo>
                    <a:pt x="2129" y="4439"/>
                  </a:lnTo>
                  <a:lnTo>
                    <a:pt x="2122" y="4433"/>
                  </a:lnTo>
                  <a:lnTo>
                    <a:pt x="2085" y="4403"/>
                  </a:lnTo>
                  <a:lnTo>
                    <a:pt x="2078" y="4397"/>
                  </a:lnTo>
                  <a:lnTo>
                    <a:pt x="2042" y="4365"/>
                  </a:lnTo>
                  <a:lnTo>
                    <a:pt x="2036" y="4358"/>
                  </a:lnTo>
                  <a:lnTo>
                    <a:pt x="2001" y="4325"/>
                  </a:lnTo>
                  <a:lnTo>
                    <a:pt x="1995" y="4319"/>
                  </a:lnTo>
                  <a:lnTo>
                    <a:pt x="1962" y="4284"/>
                  </a:lnTo>
                  <a:lnTo>
                    <a:pt x="1955" y="4278"/>
                  </a:lnTo>
                  <a:lnTo>
                    <a:pt x="1923" y="4242"/>
                  </a:lnTo>
                  <a:lnTo>
                    <a:pt x="1917" y="4235"/>
                  </a:lnTo>
                  <a:lnTo>
                    <a:pt x="1887" y="4198"/>
                  </a:lnTo>
                  <a:lnTo>
                    <a:pt x="1881" y="4191"/>
                  </a:lnTo>
                  <a:lnTo>
                    <a:pt x="1852" y="4153"/>
                  </a:lnTo>
                  <a:lnTo>
                    <a:pt x="1846" y="4145"/>
                  </a:lnTo>
                  <a:lnTo>
                    <a:pt x="1819" y="4106"/>
                  </a:lnTo>
                  <a:lnTo>
                    <a:pt x="1813" y="4099"/>
                  </a:lnTo>
                  <a:lnTo>
                    <a:pt x="1787" y="4058"/>
                  </a:lnTo>
                  <a:lnTo>
                    <a:pt x="1782" y="4051"/>
                  </a:lnTo>
                  <a:lnTo>
                    <a:pt x="1757" y="4009"/>
                  </a:lnTo>
                  <a:lnTo>
                    <a:pt x="1752" y="4000"/>
                  </a:lnTo>
                  <a:lnTo>
                    <a:pt x="1729" y="3958"/>
                  </a:lnTo>
                  <a:lnTo>
                    <a:pt x="1724" y="3950"/>
                  </a:lnTo>
                  <a:lnTo>
                    <a:pt x="1703" y="3907"/>
                  </a:lnTo>
                  <a:lnTo>
                    <a:pt x="1699" y="3899"/>
                  </a:lnTo>
                  <a:lnTo>
                    <a:pt x="1679" y="3855"/>
                  </a:lnTo>
                  <a:lnTo>
                    <a:pt x="1675" y="3847"/>
                  </a:lnTo>
                  <a:lnTo>
                    <a:pt x="1657" y="3803"/>
                  </a:lnTo>
                  <a:lnTo>
                    <a:pt x="1654" y="3794"/>
                  </a:lnTo>
                  <a:lnTo>
                    <a:pt x="1637" y="3749"/>
                  </a:lnTo>
                  <a:lnTo>
                    <a:pt x="1634" y="3740"/>
                  </a:lnTo>
                  <a:lnTo>
                    <a:pt x="1619" y="3695"/>
                  </a:lnTo>
                  <a:lnTo>
                    <a:pt x="1616" y="3686"/>
                  </a:lnTo>
                  <a:lnTo>
                    <a:pt x="1603" y="3640"/>
                  </a:lnTo>
                  <a:lnTo>
                    <a:pt x="1601" y="3631"/>
                  </a:lnTo>
                  <a:lnTo>
                    <a:pt x="1589" y="3585"/>
                  </a:lnTo>
                  <a:lnTo>
                    <a:pt x="1587" y="3576"/>
                  </a:lnTo>
                  <a:lnTo>
                    <a:pt x="1578" y="3529"/>
                  </a:lnTo>
                  <a:lnTo>
                    <a:pt x="1576" y="3520"/>
                  </a:lnTo>
                  <a:lnTo>
                    <a:pt x="1568" y="3473"/>
                  </a:lnTo>
                  <a:lnTo>
                    <a:pt x="1566" y="3464"/>
                  </a:lnTo>
                  <a:lnTo>
                    <a:pt x="1560" y="3416"/>
                  </a:lnTo>
                  <a:lnTo>
                    <a:pt x="1559" y="3407"/>
                  </a:lnTo>
                  <a:lnTo>
                    <a:pt x="1555" y="3359"/>
                  </a:lnTo>
                  <a:lnTo>
                    <a:pt x="1554" y="3350"/>
                  </a:lnTo>
                  <a:lnTo>
                    <a:pt x="1551" y="3302"/>
                  </a:lnTo>
                  <a:lnTo>
                    <a:pt x="1551" y="3293"/>
                  </a:lnTo>
                  <a:lnTo>
                    <a:pt x="1550" y="3245"/>
                  </a:lnTo>
                  <a:lnTo>
                    <a:pt x="1550" y="3235"/>
                  </a:lnTo>
                  <a:lnTo>
                    <a:pt x="1551" y="3187"/>
                  </a:lnTo>
                  <a:lnTo>
                    <a:pt x="1551" y="3178"/>
                  </a:lnTo>
                  <a:lnTo>
                    <a:pt x="1554" y="3130"/>
                  </a:lnTo>
                  <a:lnTo>
                    <a:pt x="1555" y="3121"/>
                  </a:lnTo>
                  <a:lnTo>
                    <a:pt x="1559" y="3073"/>
                  </a:lnTo>
                  <a:lnTo>
                    <a:pt x="1560" y="3064"/>
                  </a:lnTo>
                  <a:lnTo>
                    <a:pt x="1566" y="3016"/>
                  </a:lnTo>
                  <a:lnTo>
                    <a:pt x="1568" y="3007"/>
                  </a:lnTo>
                  <a:lnTo>
                    <a:pt x="1576" y="2960"/>
                  </a:lnTo>
                  <a:lnTo>
                    <a:pt x="1578" y="2951"/>
                  </a:lnTo>
                  <a:lnTo>
                    <a:pt x="1587" y="2904"/>
                  </a:lnTo>
                  <a:lnTo>
                    <a:pt x="1589" y="2895"/>
                  </a:lnTo>
                  <a:lnTo>
                    <a:pt x="1601" y="2849"/>
                  </a:lnTo>
                  <a:lnTo>
                    <a:pt x="1603" y="2840"/>
                  </a:lnTo>
                  <a:lnTo>
                    <a:pt x="1616" y="2794"/>
                  </a:lnTo>
                  <a:lnTo>
                    <a:pt x="1619" y="2785"/>
                  </a:lnTo>
                  <a:lnTo>
                    <a:pt x="1634" y="2740"/>
                  </a:lnTo>
                  <a:lnTo>
                    <a:pt x="1637" y="2731"/>
                  </a:lnTo>
                  <a:lnTo>
                    <a:pt x="1654" y="2686"/>
                  </a:lnTo>
                  <a:lnTo>
                    <a:pt x="1657" y="2677"/>
                  </a:lnTo>
                  <a:lnTo>
                    <a:pt x="1675" y="2633"/>
                  </a:lnTo>
                  <a:lnTo>
                    <a:pt x="1679" y="2625"/>
                  </a:lnTo>
                  <a:lnTo>
                    <a:pt x="1699" y="2581"/>
                  </a:lnTo>
                  <a:lnTo>
                    <a:pt x="1703" y="2573"/>
                  </a:lnTo>
                  <a:lnTo>
                    <a:pt x="1724" y="2530"/>
                  </a:lnTo>
                  <a:lnTo>
                    <a:pt x="1729" y="2522"/>
                  </a:lnTo>
                  <a:lnTo>
                    <a:pt x="1752" y="2480"/>
                  </a:lnTo>
                  <a:lnTo>
                    <a:pt x="1757" y="2471"/>
                  </a:lnTo>
                  <a:lnTo>
                    <a:pt x="1782" y="2429"/>
                  </a:lnTo>
                  <a:lnTo>
                    <a:pt x="1787" y="2422"/>
                  </a:lnTo>
                  <a:lnTo>
                    <a:pt x="1813" y="2381"/>
                  </a:lnTo>
                  <a:lnTo>
                    <a:pt x="1819" y="2374"/>
                  </a:lnTo>
                  <a:lnTo>
                    <a:pt x="1846" y="2335"/>
                  </a:lnTo>
                  <a:lnTo>
                    <a:pt x="1852" y="2327"/>
                  </a:lnTo>
                  <a:lnTo>
                    <a:pt x="1881" y="2289"/>
                  </a:lnTo>
                  <a:lnTo>
                    <a:pt x="1887" y="2282"/>
                  </a:lnTo>
                  <a:lnTo>
                    <a:pt x="1917" y="2245"/>
                  </a:lnTo>
                  <a:lnTo>
                    <a:pt x="1923" y="2238"/>
                  </a:lnTo>
                  <a:lnTo>
                    <a:pt x="1955" y="2202"/>
                  </a:lnTo>
                  <a:lnTo>
                    <a:pt x="1962" y="2196"/>
                  </a:lnTo>
                  <a:lnTo>
                    <a:pt x="1995" y="2161"/>
                  </a:lnTo>
                  <a:lnTo>
                    <a:pt x="2001" y="2155"/>
                  </a:lnTo>
                  <a:lnTo>
                    <a:pt x="2036" y="2122"/>
                  </a:lnTo>
                  <a:lnTo>
                    <a:pt x="2042" y="2115"/>
                  </a:lnTo>
                  <a:lnTo>
                    <a:pt x="2078" y="2083"/>
                  </a:lnTo>
                  <a:lnTo>
                    <a:pt x="2085" y="2077"/>
                  </a:lnTo>
                  <a:lnTo>
                    <a:pt x="2122" y="2047"/>
                  </a:lnTo>
                  <a:lnTo>
                    <a:pt x="2129" y="2041"/>
                  </a:lnTo>
                  <a:lnTo>
                    <a:pt x="2167" y="2012"/>
                  </a:lnTo>
                  <a:lnTo>
                    <a:pt x="2175" y="2006"/>
                  </a:lnTo>
                  <a:lnTo>
                    <a:pt x="2214" y="1979"/>
                  </a:lnTo>
                  <a:lnTo>
                    <a:pt x="2221" y="1973"/>
                  </a:lnTo>
                  <a:lnTo>
                    <a:pt x="2262" y="1947"/>
                  </a:lnTo>
                  <a:lnTo>
                    <a:pt x="2269" y="1942"/>
                  </a:lnTo>
                  <a:lnTo>
                    <a:pt x="2311" y="1917"/>
                  </a:lnTo>
                  <a:lnTo>
                    <a:pt x="2320" y="1912"/>
                  </a:lnTo>
                  <a:lnTo>
                    <a:pt x="2362" y="1889"/>
                  </a:lnTo>
                  <a:lnTo>
                    <a:pt x="2370" y="1884"/>
                  </a:lnTo>
                  <a:lnTo>
                    <a:pt x="2413" y="1863"/>
                  </a:lnTo>
                  <a:lnTo>
                    <a:pt x="2421" y="1859"/>
                  </a:lnTo>
                  <a:lnTo>
                    <a:pt x="2465" y="1839"/>
                  </a:lnTo>
                  <a:lnTo>
                    <a:pt x="2473" y="1835"/>
                  </a:lnTo>
                  <a:lnTo>
                    <a:pt x="2517" y="1817"/>
                  </a:lnTo>
                  <a:lnTo>
                    <a:pt x="2526" y="1814"/>
                  </a:lnTo>
                  <a:lnTo>
                    <a:pt x="2571" y="1797"/>
                  </a:lnTo>
                  <a:lnTo>
                    <a:pt x="2580" y="1794"/>
                  </a:lnTo>
                  <a:lnTo>
                    <a:pt x="2625" y="1779"/>
                  </a:lnTo>
                  <a:lnTo>
                    <a:pt x="2634" y="1776"/>
                  </a:lnTo>
                  <a:lnTo>
                    <a:pt x="2680" y="1763"/>
                  </a:lnTo>
                  <a:lnTo>
                    <a:pt x="2689" y="1761"/>
                  </a:lnTo>
                  <a:lnTo>
                    <a:pt x="2735" y="1749"/>
                  </a:lnTo>
                  <a:lnTo>
                    <a:pt x="2744" y="1747"/>
                  </a:lnTo>
                  <a:lnTo>
                    <a:pt x="2791" y="1738"/>
                  </a:lnTo>
                  <a:lnTo>
                    <a:pt x="2800" y="1736"/>
                  </a:lnTo>
                  <a:lnTo>
                    <a:pt x="2847" y="1728"/>
                  </a:lnTo>
                  <a:lnTo>
                    <a:pt x="2856" y="1726"/>
                  </a:lnTo>
                  <a:lnTo>
                    <a:pt x="2904" y="1720"/>
                  </a:lnTo>
                  <a:lnTo>
                    <a:pt x="2913" y="1719"/>
                  </a:lnTo>
                  <a:lnTo>
                    <a:pt x="2961" y="1715"/>
                  </a:lnTo>
                  <a:lnTo>
                    <a:pt x="2970" y="1714"/>
                  </a:lnTo>
                  <a:lnTo>
                    <a:pt x="3018" y="1711"/>
                  </a:lnTo>
                  <a:lnTo>
                    <a:pt x="3027" y="1711"/>
                  </a:lnTo>
                  <a:lnTo>
                    <a:pt x="3075" y="1710"/>
                  </a:lnTo>
                  <a:lnTo>
                    <a:pt x="3085" y="1710"/>
                  </a:lnTo>
                  <a:lnTo>
                    <a:pt x="3133" y="1711"/>
                  </a:lnTo>
                  <a:lnTo>
                    <a:pt x="3142" y="1711"/>
                  </a:lnTo>
                  <a:lnTo>
                    <a:pt x="3190" y="1714"/>
                  </a:lnTo>
                  <a:lnTo>
                    <a:pt x="3199" y="1715"/>
                  </a:lnTo>
                  <a:lnTo>
                    <a:pt x="3247" y="1719"/>
                  </a:lnTo>
                  <a:lnTo>
                    <a:pt x="3256" y="1720"/>
                  </a:lnTo>
                  <a:lnTo>
                    <a:pt x="3304" y="1726"/>
                  </a:lnTo>
                  <a:lnTo>
                    <a:pt x="3313" y="1728"/>
                  </a:lnTo>
                  <a:lnTo>
                    <a:pt x="3360" y="1736"/>
                  </a:lnTo>
                  <a:lnTo>
                    <a:pt x="3369" y="1738"/>
                  </a:lnTo>
                  <a:lnTo>
                    <a:pt x="3416" y="1747"/>
                  </a:lnTo>
                  <a:lnTo>
                    <a:pt x="3425" y="1749"/>
                  </a:lnTo>
                  <a:lnTo>
                    <a:pt x="3471" y="1761"/>
                  </a:lnTo>
                  <a:lnTo>
                    <a:pt x="3480" y="1763"/>
                  </a:lnTo>
                  <a:lnTo>
                    <a:pt x="3526" y="1776"/>
                  </a:lnTo>
                  <a:lnTo>
                    <a:pt x="3535" y="1779"/>
                  </a:lnTo>
                  <a:lnTo>
                    <a:pt x="3580" y="1794"/>
                  </a:lnTo>
                  <a:lnTo>
                    <a:pt x="3589" y="1797"/>
                  </a:lnTo>
                  <a:lnTo>
                    <a:pt x="3634" y="1814"/>
                  </a:lnTo>
                  <a:lnTo>
                    <a:pt x="3643" y="1817"/>
                  </a:lnTo>
                  <a:lnTo>
                    <a:pt x="3687" y="1835"/>
                  </a:lnTo>
                  <a:lnTo>
                    <a:pt x="3695" y="1839"/>
                  </a:lnTo>
                  <a:lnTo>
                    <a:pt x="3739" y="1859"/>
                  </a:lnTo>
                  <a:lnTo>
                    <a:pt x="3747" y="1863"/>
                  </a:lnTo>
                  <a:lnTo>
                    <a:pt x="3790" y="1884"/>
                  </a:lnTo>
                  <a:lnTo>
                    <a:pt x="3798" y="1889"/>
                  </a:lnTo>
                  <a:lnTo>
                    <a:pt x="3840" y="1912"/>
                  </a:lnTo>
                  <a:lnTo>
                    <a:pt x="3849" y="1917"/>
                  </a:lnTo>
                  <a:lnTo>
                    <a:pt x="3891" y="1942"/>
                  </a:lnTo>
                  <a:lnTo>
                    <a:pt x="3898" y="1947"/>
                  </a:lnTo>
                  <a:lnTo>
                    <a:pt x="3939" y="1973"/>
                  </a:lnTo>
                  <a:lnTo>
                    <a:pt x="3946" y="1979"/>
                  </a:lnTo>
                  <a:lnTo>
                    <a:pt x="3985" y="2006"/>
                  </a:lnTo>
                  <a:lnTo>
                    <a:pt x="3993" y="2012"/>
                  </a:lnTo>
                  <a:lnTo>
                    <a:pt x="4031" y="2041"/>
                  </a:lnTo>
                  <a:lnTo>
                    <a:pt x="4038" y="2047"/>
                  </a:lnTo>
                  <a:lnTo>
                    <a:pt x="4075" y="2077"/>
                  </a:lnTo>
                  <a:lnTo>
                    <a:pt x="4082" y="2083"/>
                  </a:lnTo>
                  <a:lnTo>
                    <a:pt x="4118" y="2115"/>
                  </a:lnTo>
                  <a:lnTo>
                    <a:pt x="4124" y="2122"/>
                  </a:lnTo>
                  <a:lnTo>
                    <a:pt x="4159" y="2155"/>
                  </a:lnTo>
                  <a:lnTo>
                    <a:pt x="4165" y="2161"/>
                  </a:lnTo>
                  <a:lnTo>
                    <a:pt x="4198" y="2196"/>
                  </a:lnTo>
                  <a:lnTo>
                    <a:pt x="4205" y="2202"/>
                  </a:lnTo>
                  <a:lnTo>
                    <a:pt x="4237" y="2238"/>
                  </a:lnTo>
                  <a:lnTo>
                    <a:pt x="4243" y="2245"/>
                  </a:lnTo>
                  <a:lnTo>
                    <a:pt x="4273" y="2282"/>
                  </a:lnTo>
                  <a:lnTo>
                    <a:pt x="4279" y="2289"/>
                  </a:lnTo>
                  <a:lnTo>
                    <a:pt x="4308" y="2327"/>
                  </a:lnTo>
                  <a:lnTo>
                    <a:pt x="4314" y="2335"/>
                  </a:lnTo>
                  <a:lnTo>
                    <a:pt x="4341" y="2374"/>
                  </a:lnTo>
                  <a:lnTo>
                    <a:pt x="4347" y="2381"/>
                  </a:lnTo>
                  <a:lnTo>
                    <a:pt x="4373" y="2422"/>
                  </a:lnTo>
                  <a:lnTo>
                    <a:pt x="4378" y="2429"/>
                  </a:lnTo>
                  <a:lnTo>
                    <a:pt x="4403" y="2471"/>
                  </a:lnTo>
                  <a:lnTo>
                    <a:pt x="4408" y="2480"/>
                  </a:lnTo>
                  <a:lnTo>
                    <a:pt x="4431" y="2522"/>
                  </a:lnTo>
                  <a:lnTo>
                    <a:pt x="4436" y="2530"/>
                  </a:lnTo>
                  <a:lnTo>
                    <a:pt x="4457" y="2573"/>
                  </a:lnTo>
                  <a:lnTo>
                    <a:pt x="4461" y="2581"/>
                  </a:lnTo>
                  <a:lnTo>
                    <a:pt x="4481" y="2625"/>
                  </a:lnTo>
                  <a:lnTo>
                    <a:pt x="4485" y="2633"/>
                  </a:lnTo>
                  <a:lnTo>
                    <a:pt x="4503" y="2677"/>
                  </a:lnTo>
                  <a:lnTo>
                    <a:pt x="4506" y="2686"/>
                  </a:lnTo>
                  <a:lnTo>
                    <a:pt x="4523" y="2731"/>
                  </a:lnTo>
                  <a:lnTo>
                    <a:pt x="4526" y="2740"/>
                  </a:lnTo>
                  <a:lnTo>
                    <a:pt x="4541" y="2785"/>
                  </a:lnTo>
                  <a:lnTo>
                    <a:pt x="4544" y="2794"/>
                  </a:lnTo>
                  <a:lnTo>
                    <a:pt x="4557" y="2840"/>
                  </a:lnTo>
                  <a:lnTo>
                    <a:pt x="4559" y="2849"/>
                  </a:lnTo>
                  <a:lnTo>
                    <a:pt x="4571" y="2895"/>
                  </a:lnTo>
                  <a:lnTo>
                    <a:pt x="4573" y="2904"/>
                  </a:lnTo>
                  <a:lnTo>
                    <a:pt x="4582" y="2951"/>
                  </a:lnTo>
                  <a:lnTo>
                    <a:pt x="4584" y="2960"/>
                  </a:lnTo>
                  <a:lnTo>
                    <a:pt x="4592" y="3007"/>
                  </a:lnTo>
                  <a:lnTo>
                    <a:pt x="4594" y="3016"/>
                  </a:lnTo>
                  <a:lnTo>
                    <a:pt x="4600" y="3064"/>
                  </a:lnTo>
                  <a:lnTo>
                    <a:pt x="4601" y="3073"/>
                  </a:lnTo>
                  <a:lnTo>
                    <a:pt x="4605" y="3121"/>
                  </a:lnTo>
                  <a:lnTo>
                    <a:pt x="4606" y="3130"/>
                  </a:lnTo>
                  <a:lnTo>
                    <a:pt x="4609" y="3178"/>
                  </a:lnTo>
                  <a:lnTo>
                    <a:pt x="4609" y="3187"/>
                  </a:lnTo>
                  <a:close/>
                  <a:moveTo>
                    <a:pt x="4109" y="3279"/>
                  </a:moveTo>
                  <a:lnTo>
                    <a:pt x="4110" y="3240"/>
                  </a:lnTo>
                  <a:lnTo>
                    <a:pt x="4109" y="3201"/>
                  </a:lnTo>
                  <a:lnTo>
                    <a:pt x="4107" y="3163"/>
                  </a:lnTo>
                  <a:lnTo>
                    <a:pt x="4103" y="3124"/>
                  </a:lnTo>
                  <a:lnTo>
                    <a:pt x="4098" y="3086"/>
                  </a:lnTo>
                  <a:lnTo>
                    <a:pt x="4092" y="3048"/>
                  </a:lnTo>
                  <a:lnTo>
                    <a:pt x="4084" y="3011"/>
                  </a:lnTo>
                  <a:lnTo>
                    <a:pt x="4075" y="2973"/>
                  </a:lnTo>
                  <a:lnTo>
                    <a:pt x="4064" y="2936"/>
                  </a:lnTo>
                  <a:lnTo>
                    <a:pt x="4052" y="2900"/>
                  </a:lnTo>
                  <a:lnTo>
                    <a:pt x="4039" y="2864"/>
                  </a:lnTo>
                  <a:lnTo>
                    <a:pt x="4024" y="2828"/>
                  </a:lnTo>
                  <a:lnTo>
                    <a:pt x="4008" y="2793"/>
                  </a:lnTo>
                  <a:lnTo>
                    <a:pt x="3991" y="2759"/>
                  </a:lnTo>
                  <a:lnTo>
                    <a:pt x="3972" y="2725"/>
                  </a:lnTo>
                  <a:lnTo>
                    <a:pt x="3953" y="2692"/>
                  </a:lnTo>
                  <a:lnTo>
                    <a:pt x="3931" y="2660"/>
                  </a:lnTo>
                  <a:lnTo>
                    <a:pt x="3909" y="2628"/>
                  </a:lnTo>
                  <a:lnTo>
                    <a:pt x="3885" y="2598"/>
                  </a:lnTo>
                  <a:lnTo>
                    <a:pt x="3861" y="2568"/>
                  </a:lnTo>
                  <a:lnTo>
                    <a:pt x="3835" y="2539"/>
                  </a:lnTo>
                  <a:lnTo>
                    <a:pt x="3808" y="2512"/>
                  </a:lnTo>
                  <a:lnTo>
                    <a:pt x="3781" y="2485"/>
                  </a:lnTo>
                  <a:lnTo>
                    <a:pt x="3752" y="2459"/>
                  </a:lnTo>
                  <a:lnTo>
                    <a:pt x="3722" y="2435"/>
                  </a:lnTo>
                  <a:lnTo>
                    <a:pt x="3692" y="2411"/>
                  </a:lnTo>
                  <a:lnTo>
                    <a:pt x="3660" y="2389"/>
                  </a:lnTo>
                  <a:lnTo>
                    <a:pt x="3628" y="2367"/>
                  </a:lnTo>
                  <a:lnTo>
                    <a:pt x="3595" y="2348"/>
                  </a:lnTo>
                  <a:lnTo>
                    <a:pt x="3561" y="2329"/>
                  </a:lnTo>
                  <a:lnTo>
                    <a:pt x="3527" y="2312"/>
                  </a:lnTo>
                  <a:lnTo>
                    <a:pt x="3492" y="2296"/>
                  </a:lnTo>
                  <a:lnTo>
                    <a:pt x="3456" y="2281"/>
                  </a:lnTo>
                  <a:lnTo>
                    <a:pt x="3420" y="2268"/>
                  </a:lnTo>
                  <a:lnTo>
                    <a:pt x="3384" y="2256"/>
                  </a:lnTo>
                  <a:lnTo>
                    <a:pt x="3347" y="2245"/>
                  </a:lnTo>
                  <a:lnTo>
                    <a:pt x="3309" y="2236"/>
                  </a:lnTo>
                  <a:lnTo>
                    <a:pt x="3272" y="2228"/>
                  </a:lnTo>
                  <a:lnTo>
                    <a:pt x="3234" y="2222"/>
                  </a:lnTo>
                  <a:lnTo>
                    <a:pt x="3196" y="2217"/>
                  </a:lnTo>
                  <a:lnTo>
                    <a:pt x="3157" y="2213"/>
                  </a:lnTo>
                  <a:lnTo>
                    <a:pt x="3119" y="2211"/>
                  </a:lnTo>
                  <a:lnTo>
                    <a:pt x="3080" y="2210"/>
                  </a:lnTo>
                  <a:lnTo>
                    <a:pt x="3041" y="2211"/>
                  </a:lnTo>
                  <a:lnTo>
                    <a:pt x="3003" y="2213"/>
                  </a:lnTo>
                  <a:lnTo>
                    <a:pt x="2964" y="2217"/>
                  </a:lnTo>
                  <a:lnTo>
                    <a:pt x="2926" y="2222"/>
                  </a:lnTo>
                  <a:lnTo>
                    <a:pt x="2888" y="2228"/>
                  </a:lnTo>
                  <a:lnTo>
                    <a:pt x="2851" y="2236"/>
                  </a:lnTo>
                  <a:lnTo>
                    <a:pt x="2813" y="2245"/>
                  </a:lnTo>
                  <a:lnTo>
                    <a:pt x="2776" y="2256"/>
                  </a:lnTo>
                  <a:lnTo>
                    <a:pt x="2740" y="2268"/>
                  </a:lnTo>
                  <a:lnTo>
                    <a:pt x="2704" y="2281"/>
                  </a:lnTo>
                  <a:lnTo>
                    <a:pt x="2668" y="2296"/>
                  </a:lnTo>
                  <a:lnTo>
                    <a:pt x="2633" y="2312"/>
                  </a:lnTo>
                  <a:lnTo>
                    <a:pt x="2599" y="2329"/>
                  </a:lnTo>
                  <a:lnTo>
                    <a:pt x="2565" y="2348"/>
                  </a:lnTo>
                  <a:lnTo>
                    <a:pt x="2532" y="2367"/>
                  </a:lnTo>
                  <a:lnTo>
                    <a:pt x="2500" y="2389"/>
                  </a:lnTo>
                  <a:lnTo>
                    <a:pt x="2468" y="2411"/>
                  </a:lnTo>
                  <a:lnTo>
                    <a:pt x="2438" y="2435"/>
                  </a:lnTo>
                  <a:lnTo>
                    <a:pt x="2408" y="2459"/>
                  </a:lnTo>
                  <a:lnTo>
                    <a:pt x="2379" y="2485"/>
                  </a:lnTo>
                  <a:lnTo>
                    <a:pt x="2352" y="2512"/>
                  </a:lnTo>
                  <a:lnTo>
                    <a:pt x="2325" y="2539"/>
                  </a:lnTo>
                  <a:lnTo>
                    <a:pt x="2299" y="2568"/>
                  </a:lnTo>
                  <a:lnTo>
                    <a:pt x="2275" y="2598"/>
                  </a:lnTo>
                  <a:lnTo>
                    <a:pt x="2251" y="2628"/>
                  </a:lnTo>
                  <a:lnTo>
                    <a:pt x="2229" y="2660"/>
                  </a:lnTo>
                  <a:lnTo>
                    <a:pt x="2207" y="2692"/>
                  </a:lnTo>
                  <a:lnTo>
                    <a:pt x="2188" y="2725"/>
                  </a:lnTo>
                  <a:lnTo>
                    <a:pt x="2169" y="2759"/>
                  </a:lnTo>
                  <a:lnTo>
                    <a:pt x="2152" y="2793"/>
                  </a:lnTo>
                  <a:lnTo>
                    <a:pt x="2136" y="2828"/>
                  </a:lnTo>
                  <a:lnTo>
                    <a:pt x="2121" y="2864"/>
                  </a:lnTo>
                  <a:lnTo>
                    <a:pt x="2108" y="2900"/>
                  </a:lnTo>
                  <a:lnTo>
                    <a:pt x="2096" y="2936"/>
                  </a:lnTo>
                  <a:lnTo>
                    <a:pt x="2085" y="2973"/>
                  </a:lnTo>
                  <a:lnTo>
                    <a:pt x="2076" y="3011"/>
                  </a:lnTo>
                  <a:lnTo>
                    <a:pt x="2068" y="3048"/>
                  </a:lnTo>
                  <a:lnTo>
                    <a:pt x="2062" y="3086"/>
                  </a:lnTo>
                  <a:lnTo>
                    <a:pt x="2057" y="3124"/>
                  </a:lnTo>
                  <a:lnTo>
                    <a:pt x="2053" y="3163"/>
                  </a:lnTo>
                  <a:lnTo>
                    <a:pt x="2051" y="3201"/>
                  </a:lnTo>
                  <a:lnTo>
                    <a:pt x="2050" y="3240"/>
                  </a:lnTo>
                  <a:lnTo>
                    <a:pt x="2051" y="3279"/>
                  </a:lnTo>
                  <a:lnTo>
                    <a:pt x="2053" y="3317"/>
                  </a:lnTo>
                  <a:lnTo>
                    <a:pt x="2057" y="3356"/>
                  </a:lnTo>
                  <a:lnTo>
                    <a:pt x="2062" y="3394"/>
                  </a:lnTo>
                  <a:lnTo>
                    <a:pt x="2068" y="3432"/>
                  </a:lnTo>
                  <a:lnTo>
                    <a:pt x="2076" y="3469"/>
                  </a:lnTo>
                  <a:lnTo>
                    <a:pt x="2085" y="3507"/>
                  </a:lnTo>
                  <a:lnTo>
                    <a:pt x="2096" y="3544"/>
                  </a:lnTo>
                  <a:lnTo>
                    <a:pt x="2108" y="3580"/>
                  </a:lnTo>
                  <a:lnTo>
                    <a:pt x="2121" y="3616"/>
                  </a:lnTo>
                  <a:lnTo>
                    <a:pt x="2136" y="3652"/>
                  </a:lnTo>
                  <a:lnTo>
                    <a:pt x="2152" y="3687"/>
                  </a:lnTo>
                  <a:lnTo>
                    <a:pt x="2169" y="3721"/>
                  </a:lnTo>
                  <a:lnTo>
                    <a:pt x="2188" y="3755"/>
                  </a:lnTo>
                  <a:lnTo>
                    <a:pt x="2207" y="3788"/>
                  </a:lnTo>
                  <a:lnTo>
                    <a:pt x="2229" y="3820"/>
                  </a:lnTo>
                  <a:lnTo>
                    <a:pt x="2251" y="3852"/>
                  </a:lnTo>
                  <a:lnTo>
                    <a:pt x="2275" y="3882"/>
                  </a:lnTo>
                  <a:lnTo>
                    <a:pt x="2299" y="3912"/>
                  </a:lnTo>
                  <a:lnTo>
                    <a:pt x="2325" y="3941"/>
                  </a:lnTo>
                  <a:lnTo>
                    <a:pt x="2352" y="3968"/>
                  </a:lnTo>
                  <a:lnTo>
                    <a:pt x="2379" y="3995"/>
                  </a:lnTo>
                  <a:lnTo>
                    <a:pt x="2408" y="4021"/>
                  </a:lnTo>
                  <a:lnTo>
                    <a:pt x="2438" y="4045"/>
                  </a:lnTo>
                  <a:lnTo>
                    <a:pt x="2468" y="4069"/>
                  </a:lnTo>
                  <a:lnTo>
                    <a:pt x="2500" y="4091"/>
                  </a:lnTo>
                  <a:lnTo>
                    <a:pt x="2532" y="4113"/>
                  </a:lnTo>
                  <a:lnTo>
                    <a:pt x="2565" y="4132"/>
                  </a:lnTo>
                  <a:lnTo>
                    <a:pt x="2599" y="4151"/>
                  </a:lnTo>
                  <a:lnTo>
                    <a:pt x="2633" y="4168"/>
                  </a:lnTo>
                  <a:lnTo>
                    <a:pt x="2668" y="4184"/>
                  </a:lnTo>
                  <a:lnTo>
                    <a:pt x="2704" y="4199"/>
                  </a:lnTo>
                  <a:lnTo>
                    <a:pt x="2740" y="4212"/>
                  </a:lnTo>
                  <a:lnTo>
                    <a:pt x="2776" y="4224"/>
                  </a:lnTo>
                  <a:lnTo>
                    <a:pt x="2813" y="4235"/>
                  </a:lnTo>
                  <a:lnTo>
                    <a:pt x="2851" y="4244"/>
                  </a:lnTo>
                  <a:lnTo>
                    <a:pt x="2888" y="4252"/>
                  </a:lnTo>
                  <a:lnTo>
                    <a:pt x="2926" y="4258"/>
                  </a:lnTo>
                  <a:lnTo>
                    <a:pt x="2964" y="4263"/>
                  </a:lnTo>
                  <a:lnTo>
                    <a:pt x="3003" y="4267"/>
                  </a:lnTo>
                  <a:lnTo>
                    <a:pt x="3041" y="4269"/>
                  </a:lnTo>
                  <a:lnTo>
                    <a:pt x="3080" y="4270"/>
                  </a:lnTo>
                  <a:lnTo>
                    <a:pt x="3119" y="4269"/>
                  </a:lnTo>
                  <a:lnTo>
                    <a:pt x="3157" y="4267"/>
                  </a:lnTo>
                  <a:lnTo>
                    <a:pt x="3196" y="4263"/>
                  </a:lnTo>
                  <a:lnTo>
                    <a:pt x="3234" y="4258"/>
                  </a:lnTo>
                  <a:lnTo>
                    <a:pt x="3272" y="4252"/>
                  </a:lnTo>
                  <a:lnTo>
                    <a:pt x="3309" y="4244"/>
                  </a:lnTo>
                  <a:lnTo>
                    <a:pt x="3347" y="4235"/>
                  </a:lnTo>
                  <a:lnTo>
                    <a:pt x="3384" y="4224"/>
                  </a:lnTo>
                  <a:lnTo>
                    <a:pt x="3420" y="4212"/>
                  </a:lnTo>
                  <a:lnTo>
                    <a:pt x="3456" y="4199"/>
                  </a:lnTo>
                  <a:lnTo>
                    <a:pt x="3492" y="4184"/>
                  </a:lnTo>
                  <a:lnTo>
                    <a:pt x="3527" y="4168"/>
                  </a:lnTo>
                  <a:lnTo>
                    <a:pt x="3561" y="4151"/>
                  </a:lnTo>
                  <a:lnTo>
                    <a:pt x="3595" y="4132"/>
                  </a:lnTo>
                  <a:lnTo>
                    <a:pt x="3628" y="4113"/>
                  </a:lnTo>
                  <a:lnTo>
                    <a:pt x="3660" y="4091"/>
                  </a:lnTo>
                  <a:lnTo>
                    <a:pt x="3692" y="4069"/>
                  </a:lnTo>
                  <a:lnTo>
                    <a:pt x="3722" y="4045"/>
                  </a:lnTo>
                  <a:lnTo>
                    <a:pt x="3752" y="4021"/>
                  </a:lnTo>
                  <a:lnTo>
                    <a:pt x="3781" y="3995"/>
                  </a:lnTo>
                  <a:lnTo>
                    <a:pt x="3808" y="3968"/>
                  </a:lnTo>
                  <a:lnTo>
                    <a:pt x="3835" y="3941"/>
                  </a:lnTo>
                  <a:lnTo>
                    <a:pt x="3861" y="3912"/>
                  </a:lnTo>
                  <a:lnTo>
                    <a:pt x="3885" y="3882"/>
                  </a:lnTo>
                  <a:lnTo>
                    <a:pt x="3909" y="3852"/>
                  </a:lnTo>
                  <a:lnTo>
                    <a:pt x="3931" y="3820"/>
                  </a:lnTo>
                  <a:lnTo>
                    <a:pt x="3953" y="3788"/>
                  </a:lnTo>
                  <a:lnTo>
                    <a:pt x="3972" y="3755"/>
                  </a:lnTo>
                  <a:lnTo>
                    <a:pt x="3991" y="3721"/>
                  </a:lnTo>
                  <a:lnTo>
                    <a:pt x="4008" y="3687"/>
                  </a:lnTo>
                  <a:lnTo>
                    <a:pt x="4024" y="3652"/>
                  </a:lnTo>
                  <a:lnTo>
                    <a:pt x="4039" y="3616"/>
                  </a:lnTo>
                  <a:lnTo>
                    <a:pt x="4052" y="3580"/>
                  </a:lnTo>
                  <a:lnTo>
                    <a:pt x="4064" y="3544"/>
                  </a:lnTo>
                  <a:lnTo>
                    <a:pt x="4075" y="3507"/>
                  </a:lnTo>
                  <a:lnTo>
                    <a:pt x="4084" y="3469"/>
                  </a:lnTo>
                  <a:lnTo>
                    <a:pt x="4092" y="3432"/>
                  </a:lnTo>
                  <a:lnTo>
                    <a:pt x="4098" y="3394"/>
                  </a:lnTo>
                  <a:lnTo>
                    <a:pt x="4103" y="3356"/>
                  </a:lnTo>
                  <a:lnTo>
                    <a:pt x="4107" y="3317"/>
                  </a:lnTo>
                  <a:lnTo>
                    <a:pt x="4109" y="3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1711;p16">
            <a:extLst>
              <a:ext uri="{FF2B5EF4-FFF2-40B4-BE49-F238E27FC236}">
                <a16:creationId xmlns:a16="http://schemas.microsoft.com/office/drawing/2014/main" id="{3A772573-C940-4301-ABE8-BA334E325C1A}"/>
              </a:ext>
            </a:extLst>
          </p:cNvPr>
          <p:cNvGrpSpPr/>
          <p:nvPr/>
        </p:nvGrpSpPr>
        <p:grpSpPr>
          <a:xfrm>
            <a:off x="6359457" y="1760585"/>
            <a:ext cx="633600" cy="633600"/>
            <a:chOff x="6359457" y="1760585"/>
            <a:chExt cx="633600" cy="633600"/>
          </a:xfrm>
          <a:solidFill>
            <a:schemeClr val="bg1"/>
          </a:solidFill>
        </p:grpSpPr>
        <p:sp>
          <p:nvSpPr>
            <p:cNvPr id="226" name="Google Shape;1712;p16">
              <a:extLst>
                <a:ext uri="{FF2B5EF4-FFF2-40B4-BE49-F238E27FC236}">
                  <a16:creationId xmlns:a16="http://schemas.microsoft.com/office/drawing/2014/main" id="{60D5878B-9E7B-40D6-B0E9-2E2E78AB7A63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52" y="7968"/>
                  </a:moveTo>
                  <a:lnTo>
                    <a:pt x="8043" y="7950"/>
                  </a:lnTo>
                  <a:lnTo>
                    <a:pt x="8037" y="7932"/>
                  </a:lnTo>
                  <a:lnTo>
                    <a:pt x="8033" y="7913"/>
                  </a:lnTo>
                  <a:lnTo>
                    <a:pt x="8032" y="7893"/>
                  </a:lnTo>
                  <a:lnTo>
                    <a:pt x="8032" y="7025"/>
                  </a:lnTo>
                  <a:lnTo>
                    <a:pt x="8033" y="7005"/>
                  </a:lnTo>
                  <a:lnTo>
                    <a:pt x="8037" y="6986"/>
                  </a:lnTo>
                  <a:lnTo>
                    <a:pt x="8043" y="6968"/>
                  </a:lnTo>
                  <a:lnTo>
                    <a:pt x="8052" y="6950"/>
                  </a:lnTo>
                  <a:lnTo>
                    <a:pt x="8063" y="6934"/>
                  </a:lnTo>
                  <a:lnTo>
                    <a:pt x="8076" y="6919"/>
                  </a:lnTo>
                  <a:lnTo>
                    <a:pt x="8091" y="6906"/>
                  </a:lnTo>
                  <a:lnTo>
                    <a:pt x="8107" y="6895"/>
                  </a:lnTo>
                  <a:lnTo>
                    <a:pt x="8125" y="6886"/>
                  </a:lnTo>
                  <a:lnTo>
                    <a:pt x="8143" y="6880"/>
                  </a:lnTo>
                  <a:lnTo>
                    <a:pt x="8162" y="6876"/>
                  </a:lnTo>
                  <a:lnTo>
                    <a:pt x="8182" y="6875"/>
                  </a:lnTo>
                  <a:lnTo>
                    <a:pt x="8202" y="6876"/>
                  </a:lnTo>
                  <a:lnTo>
                    <a:pt x="8221" y="6880"/>
                  </a:lnTo>
                  <a:lnTo>
                    <a:pt x="8239" y="6886"/>
                  </a:lnTo>
                  <a:lnTo>
                    <a:pt x="8257" y="6895"/>
                  </a:lnTo>
                  <a:lnTo>
                    <a:pt x="8273" y="6906"/>
                  </a:lnTo>
                  <a:lnTo>
                    <a:pt x="8288" y="6919"/>
                  </a:lnTo>
                  <a:lnTo>
                    <a:pt x="8301" y="6934"/>
                  </a:lnTo>
                  <a:lnTo>
                    <a:pt x="8312" y="6950"/>
                  </a:lnTo>
                  <a:lnTo>
                    <a:pt x="8321" y="6968"/>
                  </a:lnTo>
                  <a:lnTo>
                    <a:pt x="8327" y="6986"/>
                  </a:lnTo>
                  <a:lnTo>
                    <a:pt x="8331" y="7005"/>
                  </a:lnTo>
                  <a:lnTo>
                    <a:pt x="8332" y="7025"/>
                  </a:lnTo>
                  <a:lnTo>
                    <a:pt x="8332" y="7893"/>
                  </a:lnTo>
                  <a:lnTo>
                    <a:pt x="8331" y="7913"/>
                  </a:lnTo>
                  <a:lnTo>
                    <a:pt x="8327" y="7932"/>
                  </a:lnTo>
                  <a:lnTo>
                    <a:pt x="8321" y="7950"/>
                  </a:lnTo>
                  <a:lnTo>
                    <a:pt x="8312" y="7968"/>
                  </a:lnTo>
                  <a:lnTo>
                    <a:pt x="8301" y="7984"/>
                  </a:lnTo>
                  <a:lnTo>
                    <a:pt x="8288" y="7999"/>
                  </a:lnTo>
                  <a:lnTo>
                    <a:pt x="8273" y="8012"/>
                  </a:lnTo>
                  <a:lnTo>
                    <a:pt x="8257" y="8023"/>
                  </a:lnTo>
                  <a:lnTo>
                    <a:pt x="8239" y="8032"/>
                  </a:lnTo>
                  <a:lnTo>
                    <a:pt x="8221" y="8038"/>
                  </a:lnTo>
                  <a:lnTo>
                    <a:pt x="8202" y="8042"/>
                  </a:lnTo>
                  <a:lnTo>
                    <a:pt x="8182" y="8043"/>
                  </a:lnTo>
                  <a:lnTo>
                    <a:pt x="8162" y="8042"/>
                  </a:lnTo>
                  <a:lnTo>
                    <a:pt x="8143" y="8038"/>
                  </a:lnTo>
                  <a:lnTo>
                    <a:pt x="8125" y="8032"/>
                  </a:lnTo>
                  <a:lnTo>
                    <a:pt x="8107" y="8023"/>
                  </a:lnTo>
                  <a:lnTo>
                    <a:pt x="8091" y="8012"/>
                  </a:lnTo>
                  <a:lnTo>
                    <a:pt x="8076" y="7999"/>
                  </a:lnTo>
                  <a:lnTo>
                    <a:pt x="8063" y="7984"/>
                  </a:lnTo>
                  <a:lnTo>
                    <a:pt x="8052" y="7968"/>
                  </a:lnTo>
                  <a:close/>
                  <a:moveTo>
                    <a:pt x="4870" y="7968"/>
                  </a:moveTo>
                  <a:lnTo>
                    <a:pt x="4861" y="7950"/>
                  </a:lnTo>
                  <a:lnTo>
                    <a:pt x="4855" y="7932"/>
                  </a:lnTo>
                  <a:lnTo>
                    <a:pt x="4851" y="7913"/>
                  </a:lnTo>
                  <a:lnTo>
                    <a:pt x="4850" y="7893"/>
                  </a:lnTo>
                  <a:lnTo>
                    <a:pt x="4850" y="7025"/>
                  </a:lnTo>
                  <a:lnTo>
                    <a:pt x="4851" y="7005"/>
                  </a:lnTo>
                  <a:lnTo>
                    <a:pt x="4855" y="6986"/>
                  </a:lnTo>
                  <a:lnTo>
                    <a:pt x="4861" y="6968"/>
                  </a:lnTo>
                  <a:lnTo>
                    <a:pt x="4870" y="6950"/>
                  </a:lnTo>
                  <a:lnTo>
                    <a:pt x="4881" y="6934"/>
                  </a:lnTo>
                  <a:lnTo>
                    <a:pt x="4894" y="6919"/>
                  </a:lnTo>
                  <a:lnTo>
                    <a:pt x="4909" y="6906"/>
                  </a:lnTo>
                  <a:lnTo>
                    <a:pt x="4925" y="6895"/>
                  </a:lnTo>
                  <a:lnTo>
                    <a:pt x="4943" y="6886"/>
                  </a:lnTo>
                  <a:lnTo>
                    <a:pt x="4961" y="6880"/>
                  </a:lnTo>
                  <a:lnTo>
                    <a:pt x="4980" y="6876"/>
                  </a:lnTo>
                  <a:lnTo>
                    <a:pt x="5000" y="6875"/>
                  </a:lnTo>
                  <a:lnTo>
                    <a:pt x="5020" y="6876"/>
                  </a:lnTo>
                  <a:lnTo>
                    <a:pt x="5039" y="6880"/>
                  </a:lnTo>
                  <a:lnTo>
                    <a:pt x="5057" y="6886"/>
                  </a:lnTo>
                  <a:lnTo>
                    <a:pt x="5075" y="6895"/>
                  </a:lnTo>
                  <a:lnTo>
                    <a:pt x="5091" y="6906"/>
                  </a:lnTo>
                  <a:lnTo>
                    <a:pt x="5106" y="6919"/>
                  </a:lnTo>
                  <a:lnTo>
                    <a:pt x="5119" y="6934"/>
                  </a:lnTo>
                  <a:lnTo>
                    <a:pt x="5130" y="6950"/>
                  </a:lnTo>
                  <a:lnTo>
                    <a:pt x="5139" y="6968"/>
                  </a:lnTo>
                  <a:lnTo>
                    <a:pt x="5145" y="6986"/>
                  </a:lnTo>
                  <a:lnTo>
                    <a:pt x="5149" y="7005"/>
                  </a:lnTo>
                  <a:lnTo>
                    <a:pt x="5150" y="7025"/>
                  </a:lnTo>
                  <a:lnTo>
                    <a:pt x="5150" y="7893"/>
                  </a:lnTo>
                  <a:lnTo>
                    <a:pt x="5149" y="7913"/>
                  </a:lnTo>
                  <a:lnTo>
                    <a:pt x="5145" y="7932"/>
                  </a:lnTo>
                  <a:lnTo>
                    <a:pt x="5139" y="7950"/>
                  </a:lnTo>
                  <a:lnTo>
                    <a:pt x="5130" y="7968"/>
                  </a:lnTo>
                  <a:lnTo>
                    <a:pt x="5119" y="7984"/>
                  </a:lnTo>
                  <a:lnTo>
                    <a:pt x="5106" y="7999"/>
                  </a:lnTo>
                  <a:lnTo>
                    <a:pt x="5091" y="8012"/>
                  </a:lnTo>
                  <a:lnTo>
                    <a:pt x="5075" y="8023"/>
                  </a:lnTo>
                  <a:lnTo>
                    <a:pt x="5057" y="8032"/>
                  </a:lnTo>
                  <a:lnTo>
                    <a:pt x="5039" y="8038"/>
                  </a:lnTo>
                  <a:lnTo>
                    <a:pt x="5020" y="8042"/>
                  </a:lnTo>
                  <a:lnTo>
                    <a:pt x="5000" y="8043"/>
                  </a:lnTo>
                  <a:lnTo>
                    <a:pt x="4980" y="8042"/>
                  </a:lnTo>
                  <a:lnTo>
                    <a:pt x="4961" y="8038"/>
                  </a:lnTo>
                  <a:lnTo>
                    <a:pt x="4943" y="8032"/>
                  </a:lnTo>
                  <a:lnTo>
                    <a:pt x="4925" y="8023"/>
                  </a:lnTo>
                  <a:lnTo>
                    <a:pt x="4909" y="8012"/>
                  </a:lnTo>
                  <a:lnTo>
                    <a:pt x="4894" y="7999"/>
                  </a:lnTo>
                  <a:lnTo>
                    <a:pt x="4881" y="7984"/>
                  </a:lnTo>
                  <a:lnTo>
                    <a:pt x="4870" y="7968"/>
                  </a:lnTo>
                  <a:close/>
                  <a:moveTo>
                    <a:pt x="2541" y="7932"/>
                  </a:moveTo>
                  <a:lnTo>
                    <a:pt x="2537" y="7913"/>
                  </a:lnTo>
                  <a:lnTo>
                    <a:pt x="2536" y="7893"/>
                  </a:lnTo>
                  <a:lnTo>
                    <a:pt x="2536" y="7025"/>
                  </a:lnTo>
                  <a:lnTo>
                    <a:pt x="2537" y="7005"/>
                  </a:lnTo>
                  <a:lnTo>
                    <a:pt x="2541" y="6986"/>
                  </a:lnTo>
                  <a:lnTo>
                    <a:pt x="2547" y="6968"/>
                  </a:lnTo>
                  <a:lnTo>
                    <a:pt x="2556" y="6950"/>
                  </a:lnTo>
                  <a:lnTo>
                    <a:pt x="2567" y="6934"/>
                  </a:lnTo>
                  <a:lnTo>
                    <a:pt x="2580" y="6919"/>
                  </a:lnTo>
                  <a:lnTo>
                    <a:pt x="2595" y="6906"/>
                  </a:lnTo>
                  <a:lnTo>
                    <a:pt x="2611" y="6895"/>
                  </a:lnTo>
                  <a:lnTo>
                    <a:pt x="2629" y="6886"/>
                  </a:lnTo>
                  <a:lnTo>
                    <a:pt x="2647" y="6880"/>
                  </a:lnTo>
                  <a:lnTo>
                    <a:pt x="2666" y="6876"/>
                  </a:lnTo>
                  <a:lnTo>
                    <a:pt x="2686" y="6875"/>
                  </a:lnTo>
                  <a:lnTo>
                    <a:pt x="2706" y="6876"/>
                  </a:lnTo>
                  <a:lnTo>
                    <a:pt x="2725" y="6880"/>
                  </a:lnTo>
                  <a:lnTo>
                    <a:pt x="2743" y="6886"/>
                  </a:lnTo>
                  <a:lnTo>
                    <a:pt x="2761" y="6895"/>
                  </a:lnTo>
                  <a:lnTo>
                    <a:pt x="2777" y="6906"/>
                  </a:lnTo>
                  <a:lnTo>
                    <a:pt x="2792" y="6919"/>
                  </a:lnTo>
                  <a:lnTo>
                    <a:pt x="2805" y="6934"/>
                  </a:lnTo>
                  <a:lnTo>
                    <a:pt x="2816" y="6950"/>
                  </a:lnTo>
                  <a:lnTo>
                    <a:pt x="2825" y="6968"/>
                  </a:lnTo>
                  <a:lnTo>
                    <a:pt x="2831" y="6986"/>
                  </a:lnTo>
                  <a:lnTo>
                    <a:pt x="2835" y="7005"/>
                  </a:lnTo>
                  <a:lnTo>
                    <a:pt x="2836" y="7025"/>
                  </a:lnTo>
                  <a:lnTo>
                    <a:pt x="2836" y="7893"/>
                  </a:lnTo>
                  <a:lnTo>
                    <a:pt x="2835" y="7913"/>
                  </a:lnTo>
                  <a:lnTo>
                    <a:pt x="2831" y="7932"/>
                  </a:lnTo>
                  <a:lnTo>
                    <a:pt x="2825" y="7950"/>
                  </a:lnTo>
                  <a:lnTo>
                    <a:pt x="2816" y="7968"/>
                  </a:lnTo>
                  <a:lnTo>
                    <a:pt x="2805" y="7984"/>
                  </a:lnTo>
                  <a:lnTo>
                    <a:pt x="2792" y="7999"/>
                  </a:lnTo>
                  <a:lnTo>
                    <a:pt x="2777" y="8012"/>
                  </a:lnTo>
                  <a:lnTo>
                    <a:pt x="2761" y="8023"/>
                  </a:lnTo>
                  <a:lnTo>
                    <a:pt x="2743" y="8032"/>
                  </a:lnTo>
                  <a:lnTo>
                    <a:pt x="2725" y="8038"/>
                  </a:lnTo>
                  <a:lnTo>
                    <a:pt x="2706" y="8042"/>
                  </a:lnTo>
                  <a:lnTo>
                    <a:pt x="2686" y="8043"/>
                  </a:lnTo>
                  <a:lnTo>
                    <a:pt x="2666" y="8042"/>
                  </a:lnTo>
                  <a:lnTo>
                    <a:pt x="2647" y="8038"/>
                  </a:lnTo>
                  <a:lnTo>
                    <a:pt x="2629" y="8032"/>
                  </a:lnTo>
                  <a:lnTo>
                    <a:pt x="2611" y="8023"/>
                  </a:lnTo>
                  <a:lnTo>
                    <a:pt x="2595" y="8012"/>
                  </a:lnTo>
                  <a:lnTo>
                    <a:pt x="2580" y="7999"/>
                  </a:lnTo>
                  <a:lnTo>
                    <a:pt x="2567" y="7984"/>
                  </a:lnTo>
                  <a:lnTo>
                    <a:pt x="2556" y="7968"/>
                  </a:lnTo>
                  <a:lnTo>
                    <a:pt x="2547" y="7950"/>
                  </a:lnTo>
                  <a:lnTo>
                    <a:pt x="2541" y="79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1713;p16">
              <a:extLst>
                <a:ext uri="{FF2B5EF4-FFF2-40B4-BE49-F238E27FC236}">
                  <a16:creationId xmlns:a16="http://schemas.microsoft.com/office/drawing/2014/main" id="{DC7A64FE-E079-4CB9-907F-FB8EBB707FE5}"/>
                </a:ext>
              </a:extLst>
            </p:cNvPr>
            <p:cNvSpPr/>
            <p:nvPr/>
          </p:nvSpPr>
          <p:spPr>
            <a:xfrm>
              <a:off x="635945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75" y="8023"/>
                  </a:moveTo>
                  <a:lnTo>
                    <a:pt x="8959" y="8012"/>
                  </a:lnTo>
                  <a:lnTo>
                    <a:pt x="8944" y="7999"/>
                  </a:lnTo>
                  <a:lnTo>
                    <a:pt x="8931" y="7984"/>
                  </a:lnTo>
                  <a:lnTo>
                    <a:pt x="8920" y="7968"/>
                  </a:lnTo>
                  <a:lnTo>
                    <a:pt x="8911" y="7950"/>
                  </a:lnTo>
                  <a:lnTo>
                    <a:pt x="8905" y="7932"/>
                  </a:lnTo>
                  <a:lnTo>
                    <a:pt x="8901" y="7913"/>
                  </a:lnTo>
                  <a:lnTo>
                    <a:pt x="8900" y="7893"/>
                  </a:lnTo>
                  <a:lnTo>
                    <a:pt x="8900" y="2107"/>
                  </a:lnTo>
                  <a:lnTo>
                    <a:pt x="8901" y="2087"/>
                  </a:lnTo>
                  <a:lnTo>
                    <a:pt x="8905" y="2068"/>
                  </a:lnTo>
                  <a:lnTo>
                    <a:pt x="8911" y="2050"/>
                  </a:lnTo>
                  <a:lnTo>
                    <a:pt x="8920" y="2032"/>
                  </a:lnTo>
                  <a:lnTo>
                    <a:pt x="8931" y="2016"/>
                  </a:lnTo>
                  <a:lnTo>
                    <a:pt x="8944" y="2001"/>
                  </a:lnTo>
                  <a:lnTo>
                    <a:pt x="8959" y="1988"/>
                  </a:lnTo>
                  <a:lnTo>
                    <a:pt x="8975" y="1977"/>
                  </a:lnTo>
                  <a:lnTo>
                    <a:pt x="8993" y="1968"/>
                  </a:lnTo>
                  <a:lnTo>
                    <a:pt x="9011" y="1962"/>
                  </a:lnTo>
                  <a:lnTo>
                    <a:pt x="9030" y="1958"/>
                  </a:lnTo>
                  <a:lnTo>
                    <a:pt x="9050" y="1957"/>
                  </a:lnTo>
                  <a:lnTo>
                    <a:pt x="9070" y="1958"/>
                  </a:lnTo>
                  <a:lnTo>
                    <a:pt x="9089" y="1962"/>
                  </a:lnTo>
                  <a:lnTo>
                    <a:pt x="9107" y="1968"/>
                  </a:lnTo>
                  <a:lnTo>
                    <a:pt x="9125" y="1977"/>
                  </a:lnTo>
                  <a:lnTo>
                    <a:pt x="9141" y="1988"/>
                  </a:lnTo>
                  <a:lnTo>
                    <a:pt x="9156" y="2001"/>
                  </a:lnTo>
                  <a:lnTo>
                    <a:pt x="9169" y="2016"/>
                  </a:lnTo>
                  <a:lnTo>
                    <a:pt x="9180" y="2032"/>
                  </a:lnTo>
                  <a:lnTo>
                    <a:pt x="9189" y="2050"/>
                  </a:lnTo>
                  <a:lnTo>
                    <a:pt x="9195" y="2068"/>
                  </a:lnTo>
                  <a:lnTo>
                    <a:pt x="9199" y="2087"/>
                  </a:lnTo>
                  <a:lnTo>
                    <a:pt x="9200" y="2107"/>
                  </a:lnTo>
                  <a:lnTo>
                    <a:pt x="9200" y="7893"/>
                  </a:lnTo>
                  <a:lnTo>
                    <a:pt x="9199" y="7913"/>
                  </a:lnTo>
                  <a:lnTo>
                    <a:pt x="9195" y="7932"/>
                  </a:lnTo>
                  <a:lnTo>
                    <a:pt x="9189" y="7950"/>
                  </a:lnTo>
                  <a:lnTo>
                    <a:pt x="9180" y="7968"/>
                  </a:lnTo>
                  <a:lnTo>
                    <a:pt x="9169" y="7984"/>
                  </a:lnTo>
                  <a:lnTo>
                    <a:pt x="9156" y="7999"/>
                  </a:lnTo>
                  <a:lnTo>
                    <a:pt x="9141" y="8012"/>
                  </a:lnTo>
                  <a:lnTo>
                    <a:pt x="9125" y="8023"/>
                  </a:lnTo>
                  <a:lnTo>
                    <a:pt x="9107" y="8032"/>
                  </a:lnTo>
                  <a:lnTo>
                    <a:pt x="9089" y="8038"/>
                  </a:lnTo>
                  <a:lnTo>
                    <a:pt x="9070" y="8042"/>
                  </a:lnTo>
                  <a:lnTo>
                    <a:pt x="9050" y="8043"/>
                  </a:lnTo>
                  <a:lnTo>
                    <a:pt x="9030" y="8042"/>
                  </a:lnTo>
                  <a:lnTo>
                    <a:pt x="9011" y="8038"/>
                  </a:lnTo>
                  <a:lnTo>
                    <a:pt x="8993" y="8032"/>
                  </a:lnTo>
                  <a:lnTo>
                    <a:pt x="8975" y="8023"/>
                  </a:lnTo>
                  <a:close/>
                  <a:moveTo>
                    <a:pt x="8076" y="6842"/>
                  </a:moveTo>
                  <a:lnTo>
                    <a:pt x="8063" y="6827"/>
                  </a:lnTo>
                  <a:lnTo>
                    <a:pt x="8052" y="6811"/>
                  </a:lnTo>
                  <a:lnTo>
                    <a:pt x="8043" y="6793"/>
                  </a:lnTo>
                  <a:lnTo>
                    <a:pt x="8037" y="6775"/>
                  </a:lnTo>
                  <a:lnTo>
                    <a:pt x="8033" y="6756"/>
                  </a:lnTo>
                  <a:lnTo>
                    <a:pt x="8032" y="6736"/>
                  </a:lnTo>
                  <a:lnTo>
                    <a:pt x="8032" y="2107"/>
                  </a:lnTo>
                  <a:lnTo>
                    <a:pt x="8033" y="2087"/>
                  </a:lnTo>
                  <a:lnTo>
                    <a:pt x="8037" y="2068"/>
                  </a:lnTo>
                  <a:lnTo>
                    <a:pt x="8043" y="2050"/>
                  </a:lnTo>
                  <a:lnTo>
                    <a:pt x="8052" y="2032"/>
                  </a:lnTo>
                  <a:lnTo>
                    <a:pt x="8063" y="2016"/>
                  </a:lnTo>
                  <a:lnTo>
                    <a:pt x="8076" y="2001"/>
                  </a:lnTo>
                  <a:lnTo>
                    <a:pt x="8091" y="1988"/>
                  </a:lnTo>
                  <a:lnTo>
                    <a:pt x="8107" y="1977"/>
                  </a:lnTo>
                  <a:lnTo>
                    <a:pt x="8125" y="1968"/>
                  </a:lnTo>
                  <a:lnTo>
                    <a:pt x="8143" y="1962"/>
                  </a:lnTo>
                  <a:lnTo>
                    <a:pt x="8162" y="1958"/>
                  </a:lnTo>
                  <a:lnTo>
                    <a:pt x="8182" y="1957"/>
                  </a:lnTo>
                  <a:lnTo>
                    <a:pt x="8202" y="1958"/>
                  </a:lnTo>
                  <a:lnTo>
                    <a:pt x="8221" y="1962"/>
                  </a:lnTo>
                  <a:lnTo>
                    <a:pt x="8239" y="1968"/>
                  </a:lnTo>
                  <a:lnTo>
                    <a:pt x="8257" y="1977"/>
                  </a:lnTo>
                  <a:lnTo>
                    <a:pt x="8273" y="1988"/>
                  </a:lnTo>
                  <a:lnTo>
                    <a:pt x="8288" y="2001"/>
                  </a:lnTo>
                  <a:lnTo>
                    <a:pt x="8301" y="2016"/>
                  </a:lnTo>
                  <a:lnTo>
                    <a:pt x="8312" y="2032"/>
                  </a:lnTo>
                  <a:lnTo>
                    <a:pt x="8321" y="2050"/>
                  </a:lnTo>
                  <a:lnTo>
                    <a:pt x="8327" y="2068"/>
                  </a:lnTo>
                  <a:lnTo>
                    <a:pt x="8331" y="2087"/>
                  </a:lnTo>
                  <a:lnTo>
                    <a:pt x="8332" y="2107"/>
                  </a:lnTo>
                  <a:lnTo>
                    <a:pt x="8332" y="6736"/>
                  </a:lnTo>
                  <a:lnTo>
                    <a:pt x="8331" y="6756"/>
                  </a:lnTo>
                  <a:lnTo>
                    <a:pt x="8327" y="6775"/>
                  </a:lnTo>
                  <a:lnTo>
                    <a:pt x="8321" y="6793"/>
                  </a:lnTo>
                  <a:lnTo>
                    <a:pt x="8312" y="6811"/>
                  </a:lnTo>
                  <a:lnTo>
                    <a:pt x="8301" y="6827"/>
                  </a:lnTo>
                  <a:lnTo>
                    <a:pt x="8288" y="6842"/>
                  </a:lnTo>
                  <a:lnTo>
                    <a:pt x="8273" y="6855"/>
                  </a:lnTo>
                  <a:lnTo>
                    <a:pt x="8257" y="6866"/>
                  </a:lnTo>
                  <a:lnTo>
                    <a:pt x="8239" y="6875"/>
                  </a:lnTo>
                  <a:lnTo>
                    <a:pt x="8221" y="6881"/>
                  </a:lnTo>
                  <a:lnTo>
                    <a:pt x="8202" y="6885"/>
                  </a:lnTo>
                  <a:lnTo>
                    <a:pt x="8182" y="6886"/>
                  </a:lnTo>
                  <a:lnTo>
                    <a:pt x="8162" y="6885"/>
                  </a:lnTo>
                  <a:lnTo>
                    <a:pt x="8143" y="6881"/>
                  </a:lnTo>
                  <a:lnTo>
                    <a:pt x="8125" y="6875"/>
                  </a:lnTo>
                  <a:lnTo>
                    <a:pt x="8107" y="6866"/>
                  </a:lnTo>
                  <a:lnTo>
                    <a:pt x="8091" y="6855"/>
                  </a:lnTo>
                  <a:lnTo>
                    <a:pt x="8076" y="6842"/>
                  </a:lnTo>
                  <a:close/>
                  <a:moveTo>
                    <a:pt x="6950" y="8023"/>
                  </a:moveTo>
                  <a:lnTo>
                    <a:pt x="6934" y="8012"/>
                  </a:lnTo>
                  <a:lnTo>
                    <a:pt x="6919" y="7999"/>
                  </a:lnTo>
                  <a:lnTo>
                    <a:pt x="6906" y="7984"/>
                  </a:lnTo>
                  <a:lnTo>
                    <a:pt x="6895" y="7968"/>
                  </a:lnTo>
                  <a:lnTo>
                    <a:pt x="6886" y="7950"/>
                  </a:lnTo>
                  <a:lnTo>
                    <a:pt x="6880" y="7932"/>
                  </a:lnTo>
                  <a:lnTo>
                    <a:pt x="6876" y="7913"/>
                  </a:lnTo>
                  <a:lnTo>
                    <a:pt x="6875" y="7893"/>
                  </a:lnTo>
                  <a:lnTo>
                    <a:pt x="6875" y="2107"/>
                  </a:lnTo>
                  <a:lnTo>
                    <a:pt x="6876" y="2087"/>
                  </a:lnTo>
                  <a:lnTo>
                    <a:pt x="6880" y="2068"/>
                  </a:lnTo>
                  <a:lnTo>
                    <a:pt x="6886" y="2050"/>
                  </a:lnTo>
                  <a:lnTo>
                    <a:pt x="6895" y="2032"/>
                  </a:lnTo>
                  <a:lnTo>
                    <a:pt x="6906" y="2016"/>
                  </a:lnTo>
                  <a:lnTo>
                    <a:pt x="6919" y="2001"/>
                  </a:lnTo>
                  <a:lnTo>
                    <a:pt x="6934" y="1988"/>
                  </a:lnTo>
                  <a:lnTo>
                    <a:pt x="6950" y="1977"/>
                  </a:lnTo>
                  <a:lnTo>
                    <a:pt x="6968" y="1968"/>
                  </a:lnTo>
                  <a:lnTo>
                    <a:pt x="6986" y="1962"/>
                  </a:lnTo>
                  <a:lnTo>
                    <a:pt x="7005" y="1958"/>
                  </a:lnTo>
                  <a:lnTo>
                    <a:pt x="7025" y="1957"/>
                  </a:lnTo>
                  <a:lnTo>
                    <a:pt x="7045" y="1958"/>
                  </a:lnTo>
                  <a:lnTo>
                    <a:pt x="7064" y="1962"/>
                  </a:lnTo>
                  <a:lnTo>
                    <a:pt x="7082" y="1968"/>
                  </a:lnTo>
                  <a:lnTo>
                    <a:pt x="7100" y="1977"/>
                  </a:lnTo>
                  <a:lnTo>
                    <a:pt x="7116" y="1988"/>
                  </a:lnTo>
                  <a:lnTo>
                    <a:pt x="7131" y="2001"/>
                  </a:lnTo>
                  <a:lnTo>
                    <a:pt x="7144" y="2016"/>
                  </a:lnTo>
                  <a:lnTo>
                    <a:pt x="7155" y="2032"/>
                  </a:lnTo>
                  <a:lnTo>
                    <a:pt x="7164" y="2050"/>
                  </a:lnTo>
                  <a:lnTo>
                    <a:pt x="7170" y="2068"/>
                  </a:lnTo>
                  <a:lnTo>
                    <a:pt x="7174" y="2087"/>
                  </a:lnTo>
                  <a:lnTo>
                    <a:pt x="7175" y="2107"/>
                  </a:lnTo>
                  <a:lnTo>
                    <a:pt x="7175" y="7893"/>
                  </a:lnTo>
                  <a:lnTo>
                    <a:pt x="7174" y="7913"/>
                  </a:lnTo>
                  <a:lnTo>
                    <a:pt x="7170" y="7932"/>
                  </a:lnTo>
                  <a:lnTo>
                    <a:pt x="7164" y="7950"/>
                  </a:lnTo>
                  <a:lnTo>
                    <a:pt x="7155" y="7968"/>
                  </a:lnTo>
                  <a:lnTo>
                    <a:pt x="7144" y="7984"/>
                  </a:lnTo>
                  <a:lnTo>
                    <a:pt x="7131" y="7999"/>
                  </a:lnTo>
                  <a:lnTo>
                    <a:pt x="7116" y="8012"/>
                  </a:lnTo>
                  <a:lnTo>
                    <a:pt x="7100" y="8023"/>
                  </a:lnTo>
                  <a:lnTo>
                    <a:pt x="7082" y="8032"/>
                  </a:lnTo>
                  <a:lnTo>
                    <a:pt x="7064" y="8038"/>
                  </a:lnTo>
                  <a:lnTo>
                    <a:pt x="7045" y="8042"/>
                  </a:lnTo>
                  <a:lnTo>
                    <a:pt x="7025" y="8043"/>
                  </a:lnTo>
                  <a:lnTo>
                    <a:pt x="7005" y="8042"/>
                  </a:lnTo>
                  <a:lnTo>
                    <a:pt x="6986" y="8038"/>
                  </a:lnTo>
                  <a:lnTo>
                    <a:pt x="6968" y="8032"/>
                  </a:lnTo>
                  <a:lnTo>
                    <a:pt x="6950" y="8023"/>
                  </a:lnTo>
                  <a:close/>
                  <a:moveTo>
                    <a:pt x="5762" y="7999"/>
                  </a:moveTo>
                  <a:lnTo>
                    <a:pt x="5749" y="7984"/>
                  </a:lnTo>
                  <a:lnTo>
                    <a:pt x="5738" y="7968"/>
                  </a:lnTo>
                  <a:lnTo>
                    <a:pt x="5729" y="7950"/>
                  </a:lnTo>
                  <a:lnTo>
                    <a:pt x="5723" y="7932"/>
                  </a:lnTo>
                  <a:lnTo>
                    <a:pt x="5719" y="7913"/>
                  </a:lnTo>
                  <a:lnTo>
                    <a:pt x="5718" y="7893"/>
                  </a:lnTo>
                  <a:lnTo>
                    <a:pt x="5718" y="2107"/>
                  </a:lnTo>
                  <a:lnTo>
                    <a:pt x="5719" y="2087"/>
                  </a:lnTo>
                  <a:lnTo>
                    <a:pt x="5723" y="2068"/>
                  </a:lnTo>
                  <a:lnTo>
                    <a:pt x="5729" y="2050"/>
                  </a:lnTo>
                  <a:lnTo>
                    <a:pt x="5738" y="2032"/>
                  </a:lnTo>
                  <a:lnTo>
                    <a:pt x="5749" y="2016"/>
                  </a:lnTo>
                  <a:lnTo>
                    <a:pt x="5762" y="2001"/>
                  </a:lnTo>
                  <a:lnTo>
                    <a:pt x="5777" y="1988"/>
                  </a:lnTo>
                  <a:lnTo>
                    <a:pt x="5793" y="1977"/>
                  </a:lnTo>
                  <a:lnTo>
                    <a:pt x="5811" y="1968"/>
                  </a:lnTo>
                  <a:lnTo>
                    <a:pt x="5829" y="1962"/>
                  </a:lnTo>
                  <a:lnTo>
                    <a:pt x="5848" y="1958"/>
                  </a:lnTo>
                  <a:lnTo>
                    <a:pt x="5868" y="1957"/>
                  </a:lnTo>
                  <a:lnTo>
                    <a:pt x="5888" y="1958"/>
                  </a:lnTo>
                  <a:lnTo>
                    <a:pt x="5907" y="1962"/>
                  </a:lnTo>
                  <a:lnTo>
                    <a:pt x="5925" y="1968"/>
                  </a:lnTo>
                  <a:lnTo>
                    <a:pt x="5943" y="1977"/>
                  </a:lnTo>
                  <a:lnTo>
                    <a:pt x="5959" y="1988"/>
                  </a:lnTo>
                  <a:lnTo>
                    <a:pt x="5974" y="2001"/>
                  </a:lnTo>
                  <a:lnTo>
                    <a:pt x="5987" y="2016"/>
                  </a:lnTo>
                  <a:lnTo>
                    <a:pt x="5998" y="2032"/>
                  </a:lnTo>
                  <a:lnTo>
                    <a:pt x="6007" y="2050"/>
                  </a:lnTo>
                  <a:lnTo>
                    <a:pt x="6013" y="2068"/>
                  </a:lnTo>
                  <a:lnTo>
                    <a:pt x="6017" y="2087"/>
                  </a:lnTo>
                  <a:lnTo>
                    <a:pt x="6018" y="2107"/>
                  </a:lnTo>
                  <a:lnTo>
                    <a:pt x="6018" y="7893"/>
                  </a:lnTo>
                  <a:lnTo>
                    <a:pt x="6017" y="7913"/>
                  </a:lnTo>
                  <a:lnTo>
                    <a:pt x="6013" y="7932"/>
                  </a:lnTo>
                  <a:lnTo>
                    <a:pt x="6007" y="7950"/>
                  </a:lnTo>
                  <a:lnTo>
                    <a:pt x="5998" y="7968"/>
                  </a:lnTo>
                  <a:lnTo>
                    <a:pt x="5987" y="7984"/>
                  </a:lnTo>
                  <a:lnTo>
                    <a:pt x="5974" y="7999"/>
                  </a:lnTo>
                  <a:lnTo>
                    <a:pt x="5959" y="8012"/>
                  </a:lnTo>
                  <a:lnTo>
                    <a:pt x="5943" y="8023"/>
                  </a:lnTo>
                  <a:lnTo>
                    <a:pt x="5925" y="8032"/>
                  </a:lnTo>
                  <a:lnTo>
                    <a:pt x="5907" y="8038"/>
                  </a:lnTo>
                  <a:lnTo>
                    <a:pt x="5888" y="8042"/>
                  </a:lnTo>
                  <a:lnTo>
                    <a:pt x="5868" y="8043"/>
                  </a:lnTo>
                  <a:lnTo>
                    <a:pt x="5848" y="8042"/>
                  </a:lnTo>
                  <a:lnTo>
                    <a:pt x="5829" y="8038"/>
                  </a:lnTo>
                  <a:lnTo>
                    <a:pt x="5811" y="8032"/>
                  </a:lnTo>
                  <a:lnTo>
                    <a:pt x="5793" y="8023"/>
                  </a:lnTo>
                  <a:lnTo>
                    <a:pt x="5777" y="8012"/>
                  </a:lnTo>
                  <a:lnTo>
                    <a:pt x="5762" y="7999"/>
                  </a:lnTo>
                  <a:close/>
                  <a:moveTo>
                    <a:pt x="4894" y="6842"/>
                  </a:moveTo>
                  <a:lnTo>
                    <a:pt x="4881" y="6827"/>
                  </a:lnTo>
                  <a:lnTo>
                    <a:pt x="4870" y="6811"/>
                  </a:lnTo>
                  <a:lnTo>
                    <a:pt x="4861" y="6793"/>
                  </a:lnTo>
                  <a:lnTo>
                    <a:pt x="4855" y="6775"/>
                  </a:lnTo>
                  <a:lnTo>
                    <a:pt x="4851" y="6756"/>
                  </a:lnTo>
                  <a:lnTo>
                    <a:pt x="4850" y="6736"/>
                  </a:lnTo>
                  <a:lnTo>
                    <a:pt x="4850" y="2107"/>
                  </a:lnTo>
                  <a:lnTo>
                    <a:pt x="4851" y="2087"/>
                  </a:lnTo>
                  <a:lnTo>
                    <a:pt x="4855" y="2068"/>
                  </a:lnTo>
                  <a:lnTo>
                    <a:pt x="4861" y="2050"/>
                  </a:lnTo>
                  <a:lnTo>
                    <a:pt x="4870" y="2032"/>
                  </a:lnTo>
                  <a:lnTo>
                    <a:pt x="4881" y="2016"/>
                  </a:lnTo>
                  <a:lnTo>
                    <a:pt x="4894" y="2001"/>
                  </a:lnTo>
                  <a:lnTo>
                    <a:pt x="4909" y="1988"/>
                  </a:lnTo>
                  <a:lnTo>
                    <a:pt x="4925" y="1977"/>
                  </a:lnTo>
                  <a:lnTo>
                    <a:pt x="4943" y="1968"/>
                  </a:lnTo>
                  <a:lnTo>
                    <a:pt x="4961" y="1962"/>
                  </a:lnTo>
                  <a:lnTo>
                    <a:pt x="4980" y="1958"/>
                  </a:lnTo>
                  <a:lnTo>
                    <a:pt x="5000" y="1957"/>
                  </a:lnTo>
                  <a:lnTo>
                    <a:pt x="5020" y="1958"/>
                  </a:lnTo>
                  <a:lnTo>
                    <a:pt x="5039" y="1962"/>
                  </a:lnTo>
                  <a:lnTo>
                    <a:pt x="5057" y="1968"/>
                  </a:lnTo>
                  <a:lnTo>
                    <a:pt x="5075" y="1977"/>
                  </a:lnTo>
                  <a:lnTo>
                    <a:pt x="5091" y="1988"/>
                  </a:lnTo>
                  <a:lnTo>
                    <a:pt x="5106" y="2001"/>
                  </a:lnTo>
                  <a:lnTo>
                    <a:pt x="5119" y="2016"/>
                  </a:lnTo>
                  <a:lnTo>
                    <a:pt x="5130" y="2032"/>
                  </a:lnTo>
                  <a:lnTo>
                    <a:pt x="5139" y="2050"/>
                  </a:lnTo>
                  <a:lnTo>
                    <a:pt x="5145" y="2068"/>
                  </a:lnTo>
                  <a:lnTo>
                    <a:pt x="5149" y="2087"/>
                  </a:lnTo>
                  <a:lnTo>
                    <a:pt x="5150" y="2107"/>
                  </a:lnTo>
                  <a:lnTo>
                    <a:pt x="5150" y="6736"/>
                  </a:lnTo>
                  <a:lnTo>
                    <a:pt x="5149" y="6756"/>
                  </a:lnTo>
                  <a:lnTo>
                    <a:pt x="5145" y="6775"/>
                  </a:lnTo>
                  <a:lnTo>
                    <a:pt x="5139" y="6793"/>
                  </a:lnTo>
                  <a:lnTo>
                    <a:pt x="5130" y="6811"/>
                  </a:lnTo>
                  <a:lnTo>
                    <a:pt x="5119" y="6827"/>
                  </a:lnTo>
                  <a:lnTo>
                    <a:pt x="5106" y="6842"/>
                  </a:lnTo>
                  <a:lnTo>
                    <a:pt x="5091" y="6855"/>
                  </a:lnTo>
                  <a:lnTo>
                    <a:pt x="5075" y="6866"/>
                  </a:lnTo>
                  <a:lnTo>
                    <a:pt x="5057" y="6875"/>
                  </a:lnTo>
                  <a:lnTo>
                    <a:pt x="5039" y="6881"/>
                  </a:lnTo>
                  <a:lnTo>
                    <a:pt x="5020" y="6885"/>
                  </a:lnTo>
                  <a:lnTo>
                    <a:pt x="5000" y="6886"/>
                  </a:lnTo>
                  <a:lnTo>
                    <a:pt x="4980" y="6885"/>
                  </a:lnTo>
                  <a:lnTo>
                    <a:pt x="4961" y="6881"/>
                  </a:lnTo>
                  <a:lnTo>
                    <a:pt x="4943" y="6875"/>
                  </a:lnTo>
                  <a:lnTo>
                    <a:pt x="4925" y="6866"/>
                  </a:lnTo>
                  <a:lnTo>
                    <a:pt x="4909" y="6855"/>
                  </a:lnTo>
                  <a:lnTo>
                    <a:pt x="4894" y="6842"/>
                  </a:lnTo>
                  <a:close/>
                  <a:moveTo>
                    <a:pt x="3737" y="7999"/>
                  </a:moveTo>
                  <a:lnTo>
                    <a:pt x="3724" y="7984"/>
                  </a:lnTo>
                  <a:lnTo>
                    <a:pt x="3713" y="7968"/>
                  </a:lnTo>
                  <a:lnTo>
                    <a:pt x="3704" y="7950"/>
                  </a:lnTo>
                  <a:lnTo>
                    <a:pt x="3698" y="7932"/>
                  </a:lnTo>
                  <a:lnTo>
                    <a:pt x="3694" y="7913"/>
                  </a:lnTo>
                  <a:lnTo>
                    <a:pt x="3693" y="7893"/>
                  </a:lnTo>
                  <a:lnTo>
                    <a:pt x="3693" y="2107"/>
                  </a:lnTo>
                  <a:lnTo>
                    <a:pt x="3694" y="2087"/>
                  </a:lnTo>
                  <a:lnTo>
                    <a:pt x="3698" y="2068"/>
                  </a:lnTo>
                  <a:lnTo>
                    <a:pt x="3704" y="2050"/>
                  </a:lnTo>
                  <a:lnTo>
                    <a:pt x="3713" y="2032"/>
                  </a:lnTo>
                  <a:lnTo>
                    <a:pt x="3724" y="2016"/>
                  </a:lnTo>
                  <a:lnTo>
                    <a:pt x="3737" y="2001"/>
                  </a:lnTo>
                  <a:lnTo>
                    <a:pt x="3752" y="1988"/>
                  </a:lnTo>
                  <a:lnTo>
                    <a:pt x="3768" y="1977"/>
                  </a:lnTo>
                  <a:lnTo>
                    <a:pt x="3786" y="1968"/>
                  </a:lnTo>
                  <a:lnTo>
                    <a:pt x="3804" y="1962"/>
                  </a:lnTo>
                  <a:lnTo>
                    <a:pt x="3823" y="1958"/>
                  </a:lnTo>
                  <a:lnTo>
                    <a:pt x="3843" y="1957"/>
                  </a:lnTo>
                  <a:lnTo>
                    <a:pt x="3863" y="1958"/>
                  </a:lnTo>
                  <a:lnTo>
                    <a:pt x="3882" y="1962"/>
                  </a:lnTo>
                  <a:lnTo>
                    <a:pt x="3900" y="1968"/>
                  </a:lnTo>
                  <a:lnTo>
                    <a:pt x="3918" y="1977"/>
                  </a:lnTo>
                  <a:lnTo>
                    <a:pt x="3934" y="1988"/>
                  </a:lnTo>
                  <a:lnTo>
                    <a:pt x="3949" y="2001"/>
                  </a:lnTo>
                  <a:lnTo>
                    <a:pt x="3962" y="2016"/>
                  </a:lnTo>
                  <a:lnTo>
                    <a:pt x="3973" y="2032"/>
                  </a:lnTo>
                  <a:lnTo>
                    <a:pt x="3982" y="2050"/>
                  </a:lnTo>
                  <a:lnTo>
                    <a:pt x="3988" y="2068"/>
                  </a:lnTo>
                  <a:lnTo>
                    <a:pt x="3992" y="2087"/>
                  </a:lnTo>
                  <a:lnTo>
                    <a:pt x="3993" y="2107"/>
                  </a:lnTo>
                  <a:lnTo>
                    <a:pt x="3993" y="7893"/>
                  </a:lnTo>
                  <a:lnTo>
                    <a:pt x="3992" y="7913"/>
                  </a:lnTo>
                  <a:lnTo>
                    <a:pt x="3988" y="7932"/>
                  </a:lnTo>
                  <a:lnTo>
                    <a:pt x="3982" y="7950"/>
                  </a:lnTo>
                  <a:lnTo>
                    <a:pt x="3973" y="7968"/>
                  </a:lnTo>
                  <a:lnTo>
                    <a:pt x="3962" y="7984"/>
                  </a:lnTo>
                  <a:lnTo>
                    <a:pt x="3949" y="7999"/>
                  </a:lnTo>
                  <a:lnTo>
                    <a:pt x="3934" y="8012"/>
                  </a:lnTo>
                  <a:lnTo>
                    <a:pt x="3918" y="8023"/>
                  </a:lnTo>
                  <a:lnTo>
                    <a:pt x="3900" y="8032"/>
                  </a:lnTo>
                  <a:lnTo>
                    <a:pt x="3882" y="8038"/>
                  </a:lnTo>
                  <a:lnTo>
                    <a:pt x="3863" y="8042"/>
                  </a:lnTo>
                  <a:lnTo>
                    <a:pt x="3843" y="8043"/>
                  </a:lnTo>
                  <a:lnTo>
                    <a:pt x="3823" y="8042"/>
                  </a:lnTo>
                  <a:lnTo>
                    <a:pt x="3804" y="8038"/>
                  </a:lnTo>
                  <a:lnTo>
                    <a:pt x="3786" y="8032"/>
                  </a:lnTo>
                  <a:lnTo>
                    <a:pt x="3768" y="8023"/>
                  </a:lnTo>
                  <a:lnTo>
                    <a:pt x="3752" y="8012"/>
                  </a:lnTo>
                  <a:lnTo>
                    <a:pt x="3737" y="7999"/>
                  </a:lnTo>
                  <a:close/>
                  <a:moveTo>
                    <a:pt x="2580" y="6842"/>
                  </a:moveTo>
                  <a:lnTo>
                    <a:pt x="2567" y="6827"/>
                  </a:lnTo>
                  <a:lnTo>
                    <a:pt x="2556" y="6811"/>
                  </a:lnTo>
                  <a:lnTo>
                    <a:pt x="2547" y="6793"/>
                  </a:lnTo>
                  <a:lnTo>
                    <a:pt x="2541" y="6775"/>
                  </a:lnTo>
                  <a:lnTo>
                    <a:pt x="2537" y="6756"/>
                  </a:lnTo>
                  <a:lnTo>
                    <a:pt x="2536" y="6736"/>
                  </a:lnTo>
                  <a:lnTo>
                    <a:pt x="2536" y="2107"/>
                  </a:lnTo>
                  <a:lnTo>
                    <a:pt x="2537" y="2087"/>
                  </a:lnTo>
                  <a:lnTo>
                    <a:pt x="2541" y="2068"/>
                  </a:lnTo>
                  <a:lnTo>
                    <a:pt x="2547" y="2050"/>
                  </a:lnTo>
                  <a:lnTo>
                    <a:pt x="2556" y="2032"/>
                  </a:lnTo>
                  <a:lnTo>
                    <a:pt x="2567" y="2016"/>
                  </a:lnTo>
                  <a:lnTo>
                    <a:pt x="2580" y="2001"/>
                  </a:lnTo>
                  <a:lnTo>
                    <a:pt x="2595" y="1988"/>
                  </a:lnTo>
                  <a:lnTo>
                    <a:pt x="2611" y="1977"/>
                  </a:lnTo>
                  <a:lnTo>
                    <a:pt x="2629" y="1968"/>
                  </a:lnTo>
                  <a:lnTo>
                    <a:pt x="2647" y="1962"/>
                  </a:lnTo>
                  <a:lnTo>
                    <a:pt x="2666" y="1958"/>
                  </a:lnTo>
                  <a:lnTo>
                    <a:pt x="2686" y="1957"/>
                  </a:lnTo>
                  <a:lnTo>
                    <a:pt x="2706" y="1958"/>
                  </a:lnTo>
                  <a:lnTo>
                    <a:pt x="2725" y="1962"/>
                  </a:lnTo>
                  <a:lnTo>
                    <a:pt x="2743" y="1968"/>
                  </a:lnTo>
                  <a:lnTo>
                    <a:pt x="2761" y="1977"/>
                  </a:lnTo>
                  <a:lnTo>
                    <a:pt x="2777" y="1988"/>
                  </a:lnTo>
                  <a:lnTo>
                    <a:pt x="2792" y="2001"/>
                  </a:lnTo>
                  <a:lnTo>
                    <a:pt x="2805" y="2016"/>
                  </a:lnTo>
                  <a:lnTo>
                    <a:pt x="2816" y="2032"/>
                  </a:lnTo>
                  <a:lnTo>
                    <a:pt x="2825" y="2050"/>
                  </a:lnTo>
                  <a:lnTo>
                    <a:pt x="2831" y="2068"/>
                  </a:lnTo>
                  <a:lnTo>
                    <a:pt x="2835" y="2087"/>
                  </a:lnTo>
                  <a:lnTo>
                    <a:pt x="2836" y="2107"/>
                  </a:lnTo>
                  <a:lnTo>
                    <a:pt x="2836" y="6736"/>
                  </a:lnTo>
                  <a:lnTo>
                    <a:pt x="2835" y="6756"/>
                  </a:lnTo>
                  <a:lnTo>
                    <a:pt x="2831" y="6775"/>
                  </a:lnTo>
                  <a:lnTo>
                    <a:pt x="2825" y="6793"/>
                  </a:lnTo>
                  <a:lnTo>
                    <a:pt x="2816" y="6811"/>
                  </a:lnTo>
                  <a:lnTo>
                    <a:pt x="2805" y="6827"/>
                  </a:lnTo>
                  <a:lnTo>
                    <a:pt x="2792" y="6842"/>
                  </a:lnTo>
                  <a:lnTo>
                    <a:pt x="2777" y="6855"/>
                  </a:lnTo>
                  <a:lnTo>
                    <a:pt x="2761" y="6866"/>
                  </a:lnTo>
                  <a:lnTo>
                    <a:pt x="2743" y="6875"/>
                  </a:lnTo>
                  <a:lnTo>
                    <a:pt x="2725" y="6881"/>
                  </a:lnTo>
                  <a:lnTo>
                    <a:pt x="2706" y="6885"/>
                  </a:lnTo>
                  <a:lnTo>
                    <a:pt x="2686" y="6886"/>
                  </a:lnTo>
                  <a:lnTo>
                    <a:pt x="2666" y="6885"/>
                  </a:lnTo>
                  <a:lnTo>
                    <a:pt x="2647" y="6881"/>
                  </a:lnTo>
                  <a:lnTo>
                    <a:pt x="2629" y="6875"/>
                  </a:lnTo>
                  <a:lnTo>
                    <a:pt x="2611" y="6866"/>
                  </a:lnTo>
                  <a:lnTo>
                    <a:pt x="2595" y="6855"/>
                  </a:lnTo>
                  <a:lnTo>
                    <a:pt x="2580" y="6842"/>
                  </a:lnTo>
                  <a:close/>
                  <a:moveTo>
                    <a:pt x="1712" y="7999"/>
                  </a:moveTo>
                  <a:lnTo>
                    <a:pt x="1699" y="7984"/>
                  </a:lnTo>
                  <a:lnTo>
                    <a:pt x="1688" y="7968"/>
                  </a:lnTo>
                  <a:lnTo>
                    <a:pt x="1679" y="7950"/>
                  </a:lnTo>
                  <a:lnTo>
                    <a:pt x="1673" y="7932"/>
                  </a:lnTo>
                  <a:lnTo>
                    <a:pt x="1669" y="7913"/>
                  </a:lnTo>
                  <a:lnTo>
                    <a:pt x="1668" y="7893"/>
                  </a:lnTo>
                  <a:lnTo>
                    <a:pt x="1668" y="2107"/>
                  </a:lnTo>
                  <a:lnTo>
                    <a:pt x="1669" y="2087"/>
                  </a:lnTo>
                  <a:lnTo>
                    <a:pt x="1673" y="2068"/>
                  </a:lnTo>
                  <a:lnTo>
                    <a:pt x="1679" y="2050"/>
                  </a:lnTo>
                  <a:lnTo>
                    <a:pt x="1688" y="2032"/>
                  </a:lnTo>
                  <a:lnTo>
                    <a:pt x="1699" y="2016"/>
                  </a:lnTo>
                  <a:lnTo>
                    <a:pt x="1712" y="2001"/>
                  </a:lnTo>
                  <a:lnTo>
                    <a:pt x="1727" y="1988"/>
                  </a:lnTo>
                  <a:lnTo>
                    <a:pt x="1743" y="1977"/>
                  </a:lnTo>
                  <a:lnTo>
                    <a:pt x="1761" y="1968"/>
                  </a:lnTo>
                  <a:lnTo>
                    <a:pt x="1779" y="1962"/>
                  </a:lnTo>
                  <a:lnTo>
                    <a:pt x="1798" y="1958"/>
                  </a:lnTo>
                  <a:lnTo>
                    <a:pt x="1818" y="1957"/>
                  </a:lnTo>
                  <a:lnTo>
                    <a:pt x="1838" y="1958"/>
                  </a:lnTo>
                  <a:lnTo>
                    <a:pt x="1857" y="1962"/>
                  </a:lnTo>
                  <a:lnTo>
                    <a:pt x="1875" y="1968"/>
                  </a:lnTo>
                  <a:lnTo>
                    <a:pt x="1893" y="1977"/>
                  </a:lnTo>
                  <a:lnTo>
                    <a:pt x="1909" y="1988"/>
                  </a:lnTo>
                  <a:lnTo>
                    <a:pt x="1924" y="2001"/>
                  </a:lnTo>
                  <a:lnTo>
                    <a:pt x="1937" y="2016"/>
                  </a:lnTo>
                  <a:lnTo>
                    <a:pt x="1948" y="2032"/>
                  </a:lnTo>
                  <a:lnTo>
                    <a:pt x="1957" y="2050"/>
                  </a:lnTo>
                  <a:lnTo>
                    <a:pt x="1963" y="2068"/>
                  </a:lnTo>
                  <a:lnTo>
                    <a:pt x="1967" y="2087"/>
                  </a:lnTo>
                  <a:lnTo>
                    <a:pt x="1968" y="2107"/>
                  </a:lnTo>
                  <a:lnTo>
                    <a:pt x="1968" y="7893"/>
                  </a:lnTo>
                  <a:lnTo>
                    <a:pt x="1967" y="7913"/>
                  </a:lnTo>
                  <a:lnTo>
                    <a:pt x="1963" y="7932"/>
                  </a:lnTo>
                  <a:lnTo>
                    <a:pt x="1957" y="7950"/>
                  </a:lnTo>
                  <a:lnTo>
                    <a:pt x="1948" y="7968"/>
                  </a:lnTo>
                  <a:lnTo>
                    <a:pt x="1937" y="7984"/>
                  </a:lnTo>
                  <a:lnTo>
                    <a:pt x="1924" y="7999"/>
                  </a:lnTo>
                  <a:lnTo>
                    <a:pt x="1909" y="8012"/>
                  </a:lnTo>
                  <a:lnTo>
                    <a:pt x="1893" y="8023"/>
                  </a:lnTo>
                  <a:lnTo>
                    <a:pt x="1875" y="8032"/>
                  </a:lnTo>
                  <a:lnTo>
                    <a:pt x="1857" y="8038"/>
                  </a:lnTo>
                  <a:lnTo>
                    <a:pt x="1838" y="8042"/>
                  </a:lnTo>
                  <a:lnTo>
                    <a:pt x="1818" y="8043"/>
                  </a:lnTo>
                  <a:lnTo>
                    <a:pt x="1798" y="8042"/>
                  </a:lnTo>
                  <a:lnTo>
                    <a:pt x="1779" y="8038"/>
                  </a:lnTo>
                  <a:lnTo>
                    <a:pt x="1761" y="8032"/>
                  </a:lnTo>
                  <a:lnTo>
                    <a:pt x="1743" y="8023"/>
                  </a:lnTo>
                  <a:lnTo>
                    <a:pt x="1727" y="8012"/>
                  </a:lnTo>
                  <a:lnTo>
                    <a:pt x="1712" y="7999"/>
                  </a:lnTo>
                  <a:close/>
                  <a:moveTo>
                    <a:pt x="844" y="7999"/>
                  </a:moveTo>
                  <a:lnTo>
                    <a:pt x="831" y="7984"/>
                  </a:lnTo>
                  <a:lnTo>
                    <a:pt x="820" y="7968"/>
                  </a:lnTo>
                  <a:lnTo>
                    <a:pt x="811" y="7950"/>
                  </a:lnTo>
                  <a:lnTo>
                    <a:pt x="805" y="7932"/>
                  </a:lnTo>
                  <a:lnTo>
                    <a:pt x="801" y="7913"/>
                  </a:lnTo>
                  <a:lnTo>
                    <a:pt x="800" y="7893"/>
                  </a:lnTo>
                  <a:lnTo>
                    <a:pt x="800" y="2107"/>
                  </a:lnTo>
                  <a:lnTo>
                    <a:pt x="801" y="2087"/>
                  </a:lnTo>
                  <a:lnTo>
                    <a:pt x="805" y="2068"/>
                  </a:lnTo>
                  <a:lnTo>
                    <a:pt x="811" y="2050"/>
                  </a:lnTo>
                  <a:lnTo>
                    <a:pt x="820" y="2032"/>
                  </a:lnTo>
                  <a:lnTo>
                    <a:pt x="831" y="2016"/>
                  </a:lnTo>
                  <a:lnTo>
                    <a:pt x="844" y="2001"/>
                  </a:lnTo>
                  <a:lnTo>
                    <a:pt x="859" y="1988"/>
                  </a:lnTo>
                  <a:lnTo>
                    <a:pt x="875" y="1977"/>
                  </a:lnTo>
                  <a:lnTo>
                    <a:pt x="893" y="1968"/>
                  </a:lnTo>
                  <a:lnTo>
                    <a:pt x="911" y="1962"/>
                  </a:lnTo>
                  <a:lnTo>
                    <a:pt x="930" y="1958"/>
                  </a:lnTo>
                  <a:lnTo>
                    <a:pt x="950" y="1957"/>
                  </a:lnTo>
                  <a:lnTo>
                    <a:pt x="970" y="1958"/>
                  </a:lnTo>
                  <a:lnTo>
                    <a:pt x="989" y="1962"/>
                  </a:lnTo>
                  <a:lnTo>
                    <a:pt x="1007" y="1968"/>
                  </a:lnTo>
                  <a:lnTo>
                    <a:pt x="1025" y="1977"/>
                  </a:lnTo>
                  <a:lnTo>
                    <a:pt x="1041" y="1988"/>
                  </a:lnTo>
                  <a:lnTo>
                    <a:pt x="1056" y="2001"/>
                  </a:lnTo>
                  <a:lnTo>
                    <a:pt x="1069" y="2016"/>
                  </a:lnTo>
                  <a:lnTo>
                    <a:pt x="1080" y="2032"/>
                  </a:lnTo>
                  <a:lnTo>
                    <a:pt x="1089" y="2050"/>
                  </a:lnTo>
                  <a:lnTo>
                    <a:pt x="1095" y="2068"/>
                  </a:lnTo>
                  <a:lnTo>
                    <a:pt x="1099" y="2087"/>
                  </a:lnTo>
                  <a:lnTo>
                    <a:pt x="1100" y="2107"/>
                  </a:lnTo>
                  <a:lnTo>
                    <a:pt x="1100" y="7893"/>
                  </a:lnTo>
                  <a:lnTo>
                    <a:pt x="1099" y="7913"/>
                  </a:lnTo>
                  <a:lnTo>
                    <a:pt x="1095" y="7932"/>
                  </a:lnTo>
                  <a:lnTo>
                    <a:pt x="1089" y="7950"/>
                  </a:lnTo>
                  <a:lnTo>
                    <a:pt x="1080" y="7968"/>
                  </a:lnTo>
                  <a:lnTo>
                    <a:pt x="1069" y="7984"/>
                  </a:lnTo>
                  <a:lnTo>
                    <a:pt x="1056" y="7999"/>
                  </a:lnTo>
                  <a:lnTo>
                    <a:pt x="1041" y="8012"/>
                  </a:lnTo>
                  <a:lnTo>
                    <a:pt x="1025" y="8023"/>
                  </a:lnTo>
                  <a:lnTo>
                    <a:pt x="1007" y="8032"/>
                  </a:lnTo>
                  <a:lnTo>
                    <a:pt x="989" y="8038"/>
                  </a:lnTo>
                  <a:lnTo>
                    <a:pt x="970" y="8042"/>
                  </a:lnTo>
                  <a:lnTo>
                    <a:pt x="950" y="8043"/>
                  </a:lnTo>
                  <a:lnTo>
                    <a:pt x="930" y="8042"/>
                  </a:lnTo>
                  <a:lnTo>
                    <a:pt x="911" y="8038"/>
                  </a:lnTo>
                  <a:lnTo>
                    <a:pt x="893" y="8032"/>
                  </a:lnTo>
                  <a:lnTo>
                    <a:pt x="875" y="8023"/>
                  </a:lnTo>
                  <a:lnTo>
                    <a:pt x="859" y="8012"/>
                  </a:lnTo>
                  <a:lnTo>
                    <a:pt x="844" y="79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1717;p16">
            <a:extLst>
              <a:ext uri="{FF2B5EF4-FFF2-40B4-BE49-F238E27FC236}">
                <a16:creationId xmlns:a16="http://schemas.microsoft.com/office/drawing/2014/main" id="{5739746D-8D35-436F-BB04-55649065107D}"/>
              </a:ext>
            </a:extLst>
          </p:cNvPr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  <a:solidFill>
            <a:schemeClr val="bg1"/>
          </a:solidFill>
        </p:grpSpPr>
        <p:sp>
          <p:nvSpPr>
            <p:cNvPr id="229" name="Google Shape;1718;p16">
              <a:extLst>
                <a:ext uri="{FF2B5EF4-FFF2-40B4-BE49-F238E27FC236}">
                  <a16:creationId xmlns:a16="http://schemas.microsoft.com/office/drawing/2014/main" id="{DA57A56F-F39C-408C-8886-FA13D426CBFD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9" y="7434"/>
                  </a:moveTo>
                  <a:lnTo>
                    <a:pt x="7508" y="7422"/>
                  </a:lnTo>
                  <a:lnTo>
                    <a:pt x="7499" y="7408"/>
                  </a:lnTo>
                  <a:lnTo>
                    <a:pt x="7492" y="7394"/>
                  </a:lnTo>
                  <a:lnTo>
                    <a:pt x="7486" y="7378"/>
                  </a:lnTo>
                  <a:lnTo>
                    <a:pt x="7483" y="7362"/>
                  </a:lnTo>
                  <a:lnTo>
                    <a:pt x="7482" y="7346"/>
                  </a:lnTo>
                  <a:lnTo>
                    <a:pt x="7482" y="6304"/>
                  </a:lnTo>
                  <a:lnTo>
                    <a:pt x="7483" y="6288"/>
                  </a:lnTo>
                  <a:lnTo>
                    <a:pt x="7486" y="6272"/>
                  </a:lnTo>
                  <a:lnTo>
                    <a:pt x="7492" y="6256"/>
                  </a:lnTo>
                  <a:lnTo>
                    <a:pt x="7499" y="6242"/>
                  </a:lnTo>
                  <a:lnTo>
                    <a:pt x="7508" y="6228"/>
                  </a:lnTo>
                  <a:lnTo>
                    <a:pt x="7519" y="6216"/>
                  </a:lnTo>
                  <a:lnTo>
                    <a:pt x="7531" y="6205"/>
                  </a:lnTo>
                  <a:lnTo>
                    <a:pt x="7544" y="6196"/>
                  </a:lnTo>
                  <a:lnTo>
                    <a:pt x="7559" y="6189"/>
                  </a:lnTo>
                  <a:lnTo>
                    <a:pt x="7575" y="6183"/>
                  </a:lnTo>
                  <a:lnTo>
                    <a:pt x="7591" y="6180"/>
                  </a:lnTo>
                  <a:lnTo>
                    <a:pt x="7607" y="6179"/>
                  </a:lnTo>
                  <a:lnTo>
                    <a:pt x="7623" y="6180"/>
                  </a:lnTo>
                  <a:lnTo>
                    <a:pt x="7639" y="6183"/>
                  </a:lnTo>
                  <a:lnTo>
                    <a:pt x="7655" y="6189"/>
                  </a:lnTo>
                  <a:lnTo>
                    <a:pt x="7669" y="6196"/>
                  </a:lnTo>
                  <a:lnTo>
                    <a:pt x="7683" y="6205"/>
                  </a:lnTo>
                  <a:lnTo>
                    <a:pt x="7695" y="6216"/>
                  </a:lnTo>
                  <a:lnTo>
                    <a:pt x="7706" y="6228"/>
                  </a:lnTo>
                  <a:lnTo>
                    <a:pt x="7715" y="6242"/>
                  </a:lnTo>
                  <a:lnTo>
                    <a:pt x="7722" y="6256"/>
                  </a:lnTo>
                  <a:lnTo>
                    <a:pt x="7728" y="6272"/>
                  </a:lnTo>
                  <a:lnTo>
                    <a:pt x="7731" y="6288"/>
                  </a:lnTo>
                  <a:lnTo>
                    <a:pt x="7732" y="6304"/>
                  </a:lnTo>
                  <a:lnTo>
                    <a:pt x="7732" y="7346"/>
                  </a:lnTo>
                  <a:lnTo>
                    <a:pt x="7731" y="7362"/>
                  </a:lnTo>
                  <a:lnTo>
                    <a:pt x="7728" y="7378"/>
                  </a:lnTo>
                  <a:lnTo>
                    <a:pt x="7722" y="7394"/>
                  </a:lnTo>
                  <a:lnTo>
                    <a:pt x="7715" y="7408"/>
                  </a:lnTo>
                  <a:lnTo>
                    <a:pt x="7706" y="7422"/>
                  </a:lnTo>
                  <a:lnTo>
                    <a:pt x="7695" y="7434"/>
                  </a:lnTo>
                  <a:lnTo>
                    <a:pt x="7683" y="7445"/>
                  </a:lnTo>
                  <a:lnTo>
                    <a:pt x="7669" y="7454"/>
                  </a:lnTo>
                  <a:lnTo>
                    <a:pt x="7655" y="7461"/>
                  </a:lnTo>
                  <a:lnTo>
                    <a:pt x="7639" y="7467"/>
                  </a:lnTo>
                  <a:lnTo>
                    <a:pt x="7623" y="7470"/>
                  </a:lnTo>
                  <a:lnTo>
                    <a:pt x="7607" y="7471"/>
                  </a:lnTo>
                  <a:lnTo>
                    <a:pt x="7591" y="7470"/>
                  </a:lnTo>
                  <a:lnTo>
                    <a:pt x="7575" y="7467"/>
                  </a:lnTo>
                  <a:lnTo>
                    <a:pt x="7559" y="7461"/>
                  </a:lnTo>
                  <a:lnTo>
                    <a:pt x="7544" y="7454"/>
                  </a:lnTo>
                  <a:lnTo>
                    <a:pt x="7531" y="7445"/>
                  </a:lnTo>
                  <a:lnTo>
                    <a:pt x="7519" y="7434"/>
                  </a:lnTo>
                  <a:close/>
                  <a:moveTo>
                    <a:pt x="6737" y="7434"/>
                  </a:moveTo>
                  <a:lnTo>
                    <a:pt x="6726" y="7422"/>
                  </a:lnTo>
                  <a:lnTo>
                    <a:pt x="6717" y="7408"/>
                  </a:lnTo>
                  <a:lnTo>
                    <a:pt x="6710" y="7394"/>
                  </a:lnTo>
                  <a:lnTo>
                    <a:pt x="6704" y="7378"/>
                  </a:lnTo>
                  <a:lnTo>
                    <a:pt x="6701" y="7362"/>
                  </a:lnTo>
                  <a:lnTo>
                    <a:pt x="6700" y="7346"/>
                  </a:lnTo>
                  <a:lnTo>
                    <a:pt x="6700" y="6304"/>
                  </a:lnTo>
                  <a:lnTo>
                    <a:pt x="6701" y="6288"/>
                  </a:lnTo>
                  <a:lnTo>
                    <a:pt x="6704" y="6272"/>
                  </a:lnTo>
                  <a:lnTo>
                    <a:pt x="6710" y="6256"/>
                  </a:lnTo>
                  <a:lnTo>
                    <a:pt x="6717" y="6242"/>
                  </a:lnTo>
                  <a:lnTo>
                    <a:pt x="6726" y="6228"/>
                  </a:lnTo>
                  <a:lnTo>
                    <a:pt x="6737" y="6216"/>
                  </a:lnTo>
                  <a:lnTo>
                    <a:pt x="6749" y="6205"/>
                  </a:lnTo>
                  <a:lnTo>
                    <a:pt x="6762" y="6196"/>
                  </a:lnTo>
                  <a:lnTo>
                    <a:pt x="6777" y="6189"/>
                  </a:lnTo>
                  <a:lnTo>
                    <a:pt x="6793" y="6183"/>
                  </a:lnTo>
                  <a:lnTo>
                    <a:pt x="6809" y="6180"/>
                  </a:lnTo>
                  <a:lnTo>
                    <a:pt x="6825" y="6179"/>
                  </a:lnTo>
                  <a:lnTo>
                    <a:pt x="6841" y="6180"/>
                  </a:lnTo>
                  <a:lnTo>
                    <a:pt x="6857" y="6183"/>
                  </a:lnTo>
                  <a:lnTo>
                    <a:pt x="6873" y="6189"/>
                  </a:lnTo>
                  <a:lnTo>
                    <a:pt x="6888" y="6196"/>
                  </a:lnTo>
                  <a:lnTo>
                    <a:pt x="6901" y="6205"/>
                  </a:lnTo>
                  <a:lnTo>
                    <a:pt x="6913" y="6216"/>
                  </a:lnTo>
                  <a:lnTo>
                    <a:pt x="6924" y="6228"/>
                  </a:lnTo>
                  <a:lnTo>
                    <a:pt x="6933" y="6242"/>
                  </a:lnTo>
                  <a:lnTo>
                    <a:pt x="6940" y="6256"/>
                  </a:lnTo>
                  <a:lnTo>
                    <a:pt x="6946" y="6272"/>
                  </a:lnTo>
                  <a:lnTo>
                    <a:pt x="6949" y="6288"/>
                  </a:lnTo>
                  <a:lnTo>
                    <a:pt x="6950" y="6304"/>
                  </a:lnTo>
                  <a:lnTo>
                    <a:pt x="6950" y="7346"/>
                  </a:lnTo>
                  <a:lnTo>
                    <a:pt x="6949" y="7362"/>
                  </a:lnTo>
                  <a:lnTo>
                    <a:pt x="6946" y="7378"/>
                  </a:lnTo>
                  <a:lnTo>
                    <a:pt x="6940" y="7394"/>
                  </a:lnTo>
                  <a:lnTo>
                    <a:pt x="6933" y="7408"/>
                  </a:lnTo>
                  <a:lnTo>
                    <a:pt x="6924" y="7422"/>
                  </a:lnTo>
                  <a:lnTo>
                    <a:pt x="6913" y="7434"/>
                  </a:lnTo>
                  <a:lnTo>
                    <a:pt x="6901" y="7445"/>
                  </a:lnTo>
                  <a:lnTo>
                    <a:pt x="6888" y="7454"/>
                  </a:lnTo>
                  <a:lnTo>
                    <a:pt x="6873" y="7461"/>
                  </a:lnTo>
                  <a:lnTo>
                    <a:pt x="6857" y="7467"/>
                  </a:lnTo>
                  <a:lnTo>
                    <a:pt x="6841" y="7470"/>
                  </a:lnTo>
                  <a:lnTo>
                    <a:pt x="6825" y="7471"/>
                  </a:lnTo>
                  <a:lnTo>
                    <a:pt x="6809" y="7470"/>
                  </a:lnTo>
                  <a:lnTo>
                    <a:pt x="6793" y="7467"/>
                  </a:lnTo>
                  <a:lnTo>
                    <a:pt x="6777" y="7461"/>
                  </a:lnTo>
                  <a:lnTo>
                    <a:pt x="6762" y="7454"/>
                  </a:lnTo>
                  <a:lnTo>
                    <a:pt x="6749" y="7445"/>
                  </a:lnTo>
                  <a:lnTo>
                    <a:pt x="6737" y="7434"/>
                  </a:lnTo>
                  <a:close/>
                  <a:moveTo>
                    <a:pt x="5955" y="7434"/>
                  </a:moveTo>
                  <a:lnTo>
                    <a:pt x="5944" y="7422"/>
                  </a:lnTo>
                  <a:lnTo>
                    <a:pt x="5935" y="7408"/>
                  </a:lnTo>
                  <a:lnTo>
                    <a:pt x="5928" y="7394"/>
                  </a:lnTo>
                  <a:lnTo>
                    <a:pt x="5922" y="7378"/>
                  </a:lnTo>
                  <a:lnTo>
                    <a:pt x="5919" y="7362"/>
                  </a:lnTo>
                  <a:lnTo>
                    <a:pt x="5918" y="7346"/>
                  </a:lnTo>
                  <a:lnTo>
                    <a:pt x="5918" y="6304"/>
                  </a:lnTo>
                  <a:lnTo>
                    <a:pt x="5919" y="6288"/>
                  </a:lnTo>
                  <a:lnTo>
                    <a:pt x="5922" y="6272"/>
                  </a:lnTo>
                  <a:lnTo>
                    <a:pt x="5928" y="6256"/>
                  </a:lnTo>
                  <a:lnTo>
                    <a:pt x="5935" y="6242"/>
                  </a:lnTo>
                  <a:lnTo>
                    <a:pt x="5944" y="6228"/>
                  </a:lnTo>
                  <a:lnTo>
                    <a:pt x="5955" y="6216"/>
                  </a:lnTo>
                  <a:lnTo>
                    <a:pt x="5967" y="6205"/>
                  </a:lnTo>
                  <a:lnTo>
                    <a:pt x="5980" y="6196"/>
                  </a:lnTo>
                  <a:lnTo>
                    <a:pt x="5995" y="6189"/>
                  </a:lnTo>
                  <a:lnTo>
                    <a:pt x="6011" y="6183"/>
                  </a:lnTo>
                  <a:lnTo>
                    <a:pt x="6027" y="6180"/>
                  </a:lnTo>
                  <a:lnTo>
                    <a:pt x="6043" y="6179"/>
                  </a:lnTo>
                  <a:lnTo>
                    <a:pt x="6059" y="6180"/>
                  </a:lnTo>
                  <a:lnTo>
                    <a:pt x="6075" y="6183"/>
                  </a:lnTo>
                  <a:lnTo>
                    <a:pt x="6091" y="6189"/>
                  </a:lnTo>
                  <a:lnTo>
                    <a:pt x="6106" y="6196"/>
                  </a:lnTo>
                  <a:lnTo>
                    <a:pt x="6119" y="6205"/>
                  </a:lnTo>
                  <a:lnTo>
                    <a:pt x="6131" y="6216"/>
                  </a:lnTo>
                  <a:lnTo>
                    <a:pt x="6142" y="6228"/>
                  </a:lnTo>
                  <a:lnTo>
                    <a:pt x="6151" y="6242"/>
                  </a:lnTo>
                  <a:lnTo>
                    <a:pt x="6158" y="6256"/>
                  </a:lnTo>
                  <a:lnTo>
                    <a:pt x="6164" y="6272"/>
                  </a:lnTo>
                  <a:lnTo>
                    <a:pt x="6167" y="6288"/>
                  </a:lnTo>
                  <a:lnTo>
                    <a:pt x="6168" y="6304"/>
                  </a:lnTo>
                  <a:lnTo>
                    <a:pt x="6168" y="7346"/>
                  </a:lnTo>
                  <a:lnTo>
                    <a:pt x="6167" y="7362"/>
                  </a:lnTo>
                  <a:lnTo>
                    <a:pt x="6164" y="7378"/>
                  </a:lnTo>
                  <a:lnTo>
                    <a:pt x="6158" y="7394"/>
                  </a:lnTo>
                  <a:lnTo>
                    <a:pt x="6151" y="7408"/>
                  </a:lnTo>
                  <a:lnTo>
                    <a:pt x="6142" y="7422"/>
                  </a:lnTo>
                  <a:lnTo>
                    <a:pt x="6131" y="7434"/>
                  </a:lnTo>
                  <a:lnTo>
                    <a:pt x="6119" y="7445"/>
                  </a:lnTo>
                  <a:lnTo>
                    <a:pt x="6106" y="7454"/>
                  </a:lnTo>
                  <a:lnTo>
                    <a:pt x="6091" y="7461"/>
                  </a:lnTo>
                  <a:lnTo>
                    <a:pt x="6075" y="7467"/>
                  </a:lnTo>
                  <a:lnTo>
                    <a:pt x="6059" y="7470"/>
                  </a:lnTo>
                  <a:lnTo>
                    <a:pt x="6043" y="7471"/>
                  </a:lnTo>
                  <a:lnTo>
                    <a:pt x="6027" y="7470"/>
                  </a:lnTo>
                  <a:lnTo>
                    <a:pt x="6011" y="7467"/>
                  </a:lnTo>
                  <a:lnTo>
                    <a:pt x="5995" y="7461"/>
                  </a:lnTo>
                  <a:lnTo>
                    <a:pt x="5980" y="7454"/>
                  </a:lnTo>
                  <a:lnTo>
                    <a:pt x="5967" y="7445"/>
                  </a:lnTo>
                  <a:lnTo>
                    <a:pt x="5955" y="7434"/>
                  </a:lnTo>
                  <a:close/>
                  <a:moveTo>
                    <a:pt x="5173" y="7434"/>
                  </a:moveTo>
                  <a:lnTo>
                    <a:pt x="5162" y="7422"/>
                  </a:lnTo>
                  <a:lnTo>
                    <a:pt x="5153" y="7408"/>
                  </a:lnTo>
                  <a:lnTo>
                    <a:pt x="5146" y="7394"/>
                  </a:lnTo>
                  <a:lnTo>
                    <a:pt x="5140" y="7378"/>
                  </a:lnTo>
                  <a:lnTo>
                    <a:pt x="5137" y="7362"/>
                  </a:lnTo>
                  <a:lnTo>
                    <a:pt x="5136" y="7346"/>
                  </a:lnTo>
                  <a:lnTo>
                    <a:pt x="5136" y="6304"/>
                  </a:lnTo>
                  <a:lnTo>
                    <a:pt x="5137" y="6288"/>
                  </a:lnTo>
                  <a:lnTo>
                    <a:pt x="5140" y="6272"/>
                  </a:lnTo>
                  <a:lnTo>
                    <a:pt x="5146" y="6256"/>
                  </a:lnTo>
                  <a:lnTo>
                    <a:pt x="5153" y="6242"/>
                  </a:lnTo>
                  <a:lnTo>
                    <a:pt x="5162" y="6228"/>
                  </a:lnTo>
                  <a:lnTo>
                    <a:pt x="5173" y="6216"/>
                  </a:lnTo>
                  <a:lnTo>
                    <a:pt x="5185" y="6205"/>
                  </a:lnTo>
                  <a:lnTo>
                    <a:pt x="5198" y="6196"/>
                  </a:lnTo>
                  <a:lnTo>
                    <a:pt x="5213" y="6189"/>
                  </a:lnTo>
                  <a:lnTo>
                    <a:pt x="5229" y="6183"/>
                  </a:lnTo>
                  <a:lnTo>
                    <a:pt x="5245" y="6180"/>
                  </a:lnTo>
                  <a:lnTo>
                    <a:pt x="5261" y="6179"/>
                  </a:lnTo>
                  <a:lnTo>
                    <a:pt x="5277" y="6180"/>
                  </a:lnTo>
                  <a:lnTo>
                    <a:pt x="5293" y="6183"/>
                  </a:lnTo>
                  <a:lnTo>
                    <a:pt x="5309" y="6189"/>
                  </a:lnTo>
                  <a:lnTo>
                    <a:pt x="5324" y="6196"/>
                  </a:lnTo>
                  <a:lnTo>
                    <a:pt x="5337" y="6205"/>
                  </a:lnTo>
                  <a:lnTo>
                    <a:pt x="5349" y="6216"/>
                  </a:lnTo>
                  <a:lnTo>
                    <a:pt x="5360" y="6228"/>
                  </a:lnTo>
                  <a:lnTo>
                    <a:pt x="5369" y="6242"/>
                  </a:lnTo>
                  <a:lnTo>
                    <a:pt x="5376" y="6256"/>
                  </a:lnTo>
                  <a:lnTo>
                    <a:pt x="5382" y="6272"/>
                  </a:lnTo>
                  <a:lnTo>
                    <a:pt x="5385" y="6288"/>
                  </a:lnTo>
                  <a:lnTo>
                    <a:pt x="5386" y="6304"/>
                  </a:lnTo>
                  <a:lnTo>
                    <a:pt x="5386" y="7346"/>
                  </a:lnTo>
                  <a:lnTo>
                    <a:pt x="5385" y="7362"/>
                  </a:lnTo>
                  <a:lnTo>
                    <a:pt x="5382" y="7378"/>
                  </a:lnTo>
                  <a:lnTo>
                    <a:pt x="5376" y="7394"/>
                  </a:lnTo>
                  <a:lnTo>
                    <a:pt x="5369" y="7408"/>
                  </a:lnTo>
                  <a:lnTo>
                    <a:pt x="5360" y="7422"/>
                  </a:lnTo>
                  <a:lnTo>
                    <a:pt x="5349" y="7434"/>
                  </a:lnTo>
                  <a:lnTo>
                    <a:pt x="5337" y="7445"/>
                  </a:lnTo>
                  <a:lnTo>
                    <a:pt x="5324" y="7454"/>
                  </a:lnTo>
                  <a:lnTo>
                    <a:pt x="5309" y="7461"/>
                  </a:lnTo>
                  <a:lnTo>
                    <a:pt x="5293" y="7467"/>
                  </a:lnTo>
                  <a:lnTo>
                    <a:pt x="5277" y="7470"/>
                  </a:lnTo>
                  <a:lnTo>
                    <a:pt x="5261" y="7471"/>
                  </a:lnTo>
                  <a:lnTo>
                    <a:pt x="5245" y="7470"/>
                  </a:lnTo>
                  <a:lnTo>
                    <a:pt x="5229" y="7467"/>
                  </a:lnTo>
                  <a:lnTo>
                    <a:pt x="5213" y="7461"/>
                  </a:lnTo>
                  <a:lnTo>
                    <a:pt x="5198" y="7454"/>
                  </a:lnTo>
                  <a:lnTo>
                    <a:pt x="5185" y="7445"/>
                  </a:lnTo>
                  <a:lnTo>
                    <a:pt x="5173" y="7434"/>
                  </a:lnTo>
                  <a:close/>
                  <a:moveTo>
                    <a:pt x="4391" y="7434"/>
                  </a:moveTo>
                  <a:lnTo>
                    <a:pt x="4380" y="7422"/>
                  </a:lnTo>
                  <a:lnTo>
                    <a:pt x="4371" y="7408"/>
                  </a:lnTo>
                  <a:lnTo>
                    <a:pt x="4364" y="7394"/>
                  </a:lnTo>
                  <a:lnTo>
                    <a:pt x="4358" y="7378"/>
                  </a:lnTo>
                  <a:lnTo>
                    <a:pt x="4355" y="7362"/>
                  </a:lnTo>
                  <a:lnTo>
                    <a:pt x="4354" y="7346"/>
                  </a:lnTo>
                  <a:lnTo>
                    <a:pt x="4354" y="6304"/>
                  </a:lnTo>
                  <a:lnTo>
                    <a:pt x="4355" y="6288"/>
                  </a:lnTo>
                  <a:lnTo>
                    <a:pt x="4358" y="6272"/>
                  </a:lnTo>
                  <a:lnTo>
                    <a:pt x="4364" y="6256"/>
                  </a:lnTo>
                  <a:lnTo>
                    <a:pt x="4371" y="6242"/>
                  </a:lnTo>
                  <a:lnTo>
                    <a:pt x="4380" y="6228"/>
                  </a:lnTo>
                  <a:lnTo>
                    <a:pt x="4391" y="6216"/>
                  </a:lnTo>
                  <a:lnTo>
                    <a:pt x="4403" y="6205"/>
                  </a:lnTo>
                  <a:lnTo>
                    <a:pt x="4416" y="6196"/>
                  </a:lnTo>
                  <a:lnTo>
                    <a:pt x="4431" y="6189"/>
                  </a:lnTo>
                  <a:lnTo>
                    <a:pt x="4447" y="6183"/>
                  </a:lnTo>
                  <a:lnTo>
                    <a:pt x="4463" y="6180"/>
                  </a:lnTo>
                  <a:lnTo>
                    <a:pt x="4479" y="6179"/>
                  </a:lnTo>
                  <a:lnTo>
                    <a:pt x="4495" y="6180"/>
                  </a:lnTo>
                  <a:lnTo>
                    <a:pt x="4511" y="6183"/>
                  </a:lnTo>
                  <a:lnTo>
                    <a:pt x="4527" y="6189"/>
                  </a:lnTo>
                  <a:lnTo>
                    <a:pt x="4542" y="6196"/>
                  </a:lnTo>
                  <a:lnTo>
                    <a:pt x="4555" y="6205"/>
                  </a:lnTo>
                  <a:lnTo>
                    <a:pt x="4567" y="6216"/>
                  </a:lnTo>
                  <a:lnTo>
                    <a:pt x="4578" y="6228"/>
                  </a:lnTo>
                  <a:lnTo>
                    <a:pt x="4587" y="6242"/>
                  </a:lnTo>
                  <a:lnTo>
                    <a:pt x="4594" y="6256"/>
                  </a:lnTo>
                  <a:lnTo>
                    <a:pt x="4600" y="6272"/>
                  </a:lnTo>
                  <a:lnTo>
                    <a:pt x="4603" y="6288"/>
                  </a:lnTo>
                  <a:lnTo>
                    <a:pt x="4604" y="6304"/>
                  </a:lnTo>
                  <a:lnTo>
                    <a:pt x="4604" y="7346"/>
                  </a:lnTo>
                  <a:lnTo>
                    <a:pt x="4603" y="7362"/>
                  </a:lnTo>
                  <a:lnTo>
                    <a:pt x="4600" y="7378"/>
                  </a:lnTo>
                  <a:lnTo>
                    <a:pt x="4594" y="7394"/>
                  </a:lnTo>
                  <a:lnTo>
                    <a:pt x="4587" y="7408"/>
                  </a:lnTo>
                  <a:lnTo>
                    <a:pt x="4578" y="7422"/>
                  </a:lnTo>
                  <a:lnTo>
                    <a:pt x="4567" y="7434"/>
                  </a:lnTo>
                  <a:lnTo>
                    <a:pt x="4555" y="7445"/>
                  </a:lnTo>
                  <a:lnTo>
                    <a:pt x="4542" y="7454"/>
                  </a:lnTo>
                  <a:lnTo>
                    <a:pt x="4527" y="7461"/>
                  </a:lnTo>
                  <a:lnTo>
                    <a:pt x="4511" y="7467"/>
                  </a:lnTo>
                  <a:lnTo>
                    <a:pt x="4495" y="7470"/>
                  </a:lnTo>
                  <a:lnTo>
                    <a:pt x="4479" y="7471"/>
                  </a:lnTo>
                  <a:lnTo>
                    <a:pt x="4463" y="7470"/>
                  </a:lnTo>
                  <a:lnTo>
                    <a:pt x="4447" y="7467"/>
                  </a:lnTo>
                  <a:lnTo>
                    <a:pt x="4431" y="7461"/>
                  </a:lnTo>
                  <a:lnTo>
                    <a:pt x="4416" y="7454"/>
                  </a:lnTo>
                  <a:lnTo>
                    <a:pt x="4403" y="7445"/>
                  </a:lnTo>
                  <a:lnTo>
                    <a:pt x="4391" y="7434"/>
                  </a:lnTo>
                  <a:close/>
                  <a:moveTo>
                    <a:pt x="3608" y="7434"/>
                  </a:moveTo>
                  <a:lnTo>
                    <a:pt x="3597" y="7422"/>
                  </a:lnTo>
                  <a:lnTo>
                    <a:pt x="3588" y="7408"/>
                  </a:lnTo>
                  <a:lnTo>
                    <a:pt x="3581" y="7394"/>
                  </a:lnTo>
                  <a:lnTo>
                    <a:pt x="3575" y="7378"/>
                  </a:lnTo>
                  <a:lnTo>
                    <a:pt x="3572" y="7362"/>
                  </a:lnTo>
                  <a:lnTo>
                    <a:pt x="3571" y="7346"/>
                  </a:lnTo>
                  <a:lnTo>
                    <a:pt x="3571" y="6304"/>
                  </a:lnTo>
                  <a:lnTo>
                    <a:pt x="3572" y="6288"/>
                  </a:lnTo>
                  <a:lnTo>
                    <a:pt x="3575" y="6272"/>
                  </a:lnTo>
                  <a:lnTo>
                    <a:pt x="3581" y="6256"/>
                  </a:lnTo>
                  <a:lnTo>
                    <a:pt x="3588" y="6242"/>
                  </a:lnTo>
                  <a:lnTo>
                    <a:pt x="3597" y="6228"/>
                  </a:lnTo>
                  <a:lnTo>
                    <a:pt x="3608" y="6216"/>
                  </a:lnTo>
                  <a:lnTo>
                    <a:pt x="3620" y="6205"/>
                  </a:lnTo>
                  <a:lnTo>
                    <a:pt x="3634" y="6196"/>
                  </a:lnTo>
                  <a:lnTo>
                    <a:pt x="3648" y="6189"/>
                  </a:lnTo>
                  <a:lnTo>
                    <a:pt x="3664" y="6183"/>
                  </a:lnTo>
                  <a:lnTo>
                    <a:pt x="3680" y="6180"/>
                  </a:lnTo>
                  <a:lnTo>
                    <a:pt x="3696" y="6179"/>
                  </a:lnTo>
                  <a:lnTo>
                    <a:pt x="3712" y="6180"/>
                  </a:lnTo>
                  <a:lnTo>
                    <a:pt x="3728" y="6183"/>
                  </a:lnTo>
                  <a:lnTo>
                    <a:pt x="3744" y="6189"/>
                  </a:lnTo>
                  <a:lnTo>
                    <a:pt x="3758" y="6196"/>
                  </a:lnTo>
                  <a:lnTo>
                    <a:pt x="3772" y="6205"/>
                  </a:lnTo>
                  <a:lnTo>
                    <a:pt x="3784" y="6216"/>
                  </a:lnTo>
                  <a:lnTo>
                    <a:pt x="3795" y="6228"/>
                  </a:lnTo>
                  <a:lnTo>
                    <a:pt x="3804" y="6242"/>
                  </a:lnTo>
                  <a:lnTo>
                    <a:pt x="3811" y="6256"/>
                  </a:lnTo>
                  <a:lnTo>
                    <a:pt x="3817" y="6272"/>
                  </a:lnTo>
                  <a:lnTo>
                    <a:pt x="3820" y="6288"/>
                  </a:lnTo>
                  <a:lnTo>
                    <a:pt x="3821" y="6304"/>
                  </a:lnTo>
                  <a:lnTo>
                    <a:pt x="3821" y="7346"/>
                  </a:lnTo>
                  <a:lnTo>
                    <a:pt x="3820" y="7362"/>
                  </a:lnTo>
                  <a:lnTo>
                    <a:pt x="3817" y="7378"/>
                  </a:lnTo>
                  <a:lnTo>
                    <a:pt x="3811" y="7394"/>
                  </a:lnTo>
                  <a:lnTo>
                    <a:pt x="3804" y="7408"/>
                  </a:lnTo>
                  <a:lnTo>
                    <a:pt x="3795" y="7422"/>
                  </a:lnTo>
                  <a:lnTo>
                    <a:pt x="3784" y="7434"/>
                  </a:lnTo>
                  <a:lnTo>
                    <a:pt x="3772" y="7445"/>
                  </a:lnTo>
                  <a:lnTo>
                    <a:pt x="3758" y="7454"/>
                  </a:lnTo>
                  <a:lnTo>
                    <a:pt x="3744" y="7461"/>
                  </a:lnTo>
                  <a:lnTo>
                    <a:pt x="3728" y="7467"/>
                  </a:lnTo>
                  <a:lnTo>
                    <a:pt x="3712" y="7470"/>
                  </a:lnTo>
                  <a:lnTo>
                    <a:pt x="3696" y="7471"/>
                  </a:lnTo>
                  <a:lnTo>
                    <a:pt x="3680" y="7470"/>
                  </a:lnTo>
                  <a:lnTo>
                    <a:pt x="3664" y="7467"/>
                  </a:lnTo>
                  <a:lnTo>
                    <a:pt x="3648" y="7461"/>
                  </a:lnTo>
                  <a:lnTo>
                    <a:pt x="3634" y="7454"/>
                  </a:lnTo>
                  <a:lnTo>
                    <a:pt x="3620" y="7445"/>
                  </a:lnTo>
                  <a:lnTo>
                    <a:pt x="3608" y="7434"/>
                  </a:lnTo>
                  <a:close/>
                  <a:moveTo>
                    <a:pt x="3087" y="7434"/>
                  </a:moveTo>
                  <a:lnTo>
                    <a:pt x="3076" y="7422"/>
                  </a:lnTo>
                  <a:lnTo>
                    <a:pt x="3067" y="7408"/>
                  </a:lnTo>
                  <a:lnTo>
                    <a:pt x="3060" y="7394"/>
                  </a:lnTo>
                  <a:lnTo>
                    <a:pt x="3054" y="7378"/>
                  </a:lnTo>
                  <a:lnTo>
                    <a:pt x="3051" y="7362"/>
                  </a:lnTo>
                  <a:lnTo>
                    <a:pt x="3050" y="7346"/>
                  </a:lnTo>
                  <a:lnTo>
                    <a:pt x="3050" y="6304"/>
                  </a:lnTo>
                  <a:lnTo>
                    <a:pt x="3051" y="6288"/>
                  </a:lnTo>
                  <a:lnTo>
                    <a:pt x="3054" y="6272"/>
                  </a:lnTo>
                  <a:lnTo>
                    <a:pt x="3060" y="6256"/>
                  </a:lnTo>
                  <a:lnTo>
                    <a:pt x="3067" y="6242"/>
                  </a:lnTo>
                  <a:lnTo>
                    <a:pt x="3076" y="6228"/>
                  </a:lnTo>
                  <a:lnTo>
                    <a:pt x="3087" y="6216"/>
                  </a:lnTo>
                  <a:lnTo>
                    <a:pt x="3099" y="6205"/>
                  </a:lnTo>
                  <a:lnTo>
                    <a:pt x="3112" y="6196"/>
                  </a:lnTo>
                  <a:lnTo>
                    <a:pt x="3127" y="6189"/>
                  </a:lnTo>
                  <a:lnTo>
                    <a:pt x="3143" y="6183"/>
                  </a:lnTo>
                  <a:lnTo>
                    <a:pt x="3159" y="6180"/>
                  </a:lnTo>
                  <a:lnTo>
                    <a:pt x="3175" y="6179"/>
                  </a:lnTo>
                  <a:lnTo>
                    <a:pt x="3191" y="6180"/>
                  </a:lnTo>
                  <a:lnTo>
                    <a:pt x="3207" y="6183"/>
                  </a:lnTo>
                  <a:lnTo>
                    <a:pt x="3223" y="6189"/>
                  </a:lnTo>
                  <a:lnTo>
                    <a:pt x="3238" y="6196"/>
                  </a:lnTo>
                  <a:lnTo>
                    <a:pt x="3251" y="6205"/>
                  </a:lnTo>
                  <a:lnTo>
                    <a:pt x="3263" y="6216"/>
                  </a:lnTo>
                  <a:lnTo>
                    <a:pt x="3274" y="6228"/>
                  </a:lnTo>
                  <a:lnTo>
                    <a:pt x="3283" y="6242"/>
                  </a:lnTo>
                  <a:lnTo>
                    <a:pt x="3290" y="6256"/>
                  </a:lnTo>
                  <a:lnTo>
                    <a:pt x="3296" y="6272"/>
                  </a:lnTo>
                  <a:lnTo>
                    <a:pt x="3299" y="6288"/>
                  </a:lnTo>
                  <a:lnTo>
                    <a:pt x="3300" y="6304"/>
                  </a:lnTo>
                  <a:lnTo>
                    <a:pt x="3300" y="7346"/>
                  </a:lnTo>
                  <a:lnTo>
                    <a:pt x="3299" y="7362"/>
                  </a:lnTo>
                  <a:lnTo>
                    <a:pt x="3296" y="7378"/>
                  </a:lnTo>
                  <a:lnTo>
                    <a:pt x="3290" y="7394"/>
                  </a:lnTo>
                  <a:lnTo>
                    <a:pt x="3283" y="7408"/>
                  </a:lnTo>
                  <a:lnTo>
                    <a:pt x="3274" y="7422"/>
                  </a:lnTo>
                  <a:lnTo>
                    <a:pt x="3263" y="7434"/>
                  </a:lnTo>
                  <a:lnTo>
                    <a:pt x="3251" y="7445"/>
                  </a:lnTo>
                  <a:lnTo>
                    <a:pt x="3238" y="7454"/>
                  </a:lnTo>
                  <a:lnTo>
                    <a:pt x="3223" y="7461"/>
                  </a:lnTo>
                  <a:lnTo>
                    <a:pt x="3207" y="7467"/>
                  </a:lnTo>
                  <a:lnTo>
                    <a:pt x="3191" y="7470"/>
                  </a:lnTo>
                  <a:lnTo>
                    <a:pt x="3175" y="7471"/>
                  </a:lnTo>
                  <a:lnTo>
                    <a:pt x="3159" y="7470"/>
                  </a:lnTo>
                  <a:lnTo>
                    <a:pt x="3143" y="7467"/>
                  </a:lnTo>
                  <a:lnTo>
                    <a:pt x="3127" y="7461"/>
                  </a:lnTo>
                  <a:lnTo>
                    <a:pt x="3112" y="7454"/>
                  </a:lnTo>
                  <a:lnTo>
                    <a:pt x="3099" y="7445"/>
                  </a:lnTo>
                  <a:lnTo>
                    <a:pt x="3087" y="7434"/>
                  </a:lnTo>
                  <a:close/>
                  <a:moveTo>
                    <a:pt x="2305" y="7434"/>
                  </a:moveTo>
                  <a:lnTo>
                    <a:pt x="2294" y="7422"/>
                  </a:lnTo>
                  <a:lnTo>
                    <a:pt x="2285" y="7408"/>
                  </a:lnTo>
                  <a:lnTo>
                    <a:pt x="2278" y="7394"/>
                  </a:lnTo>
                  <a:lnTo>
                    <a:pt x="2272" y="7378"/>
                  </a:lnTo>
                  <a:lnTo>
                    <a:pt x="2269" y="7362"/>
                  </a:lnTo>
                  <a:lnTo>
                    <a:pt x="2268" y="7346"/>
                  </a:lnTo>
                  <a:lnTo>
                    <a:pt x="2268" y="6304"/>
                  </a:lnTo>
                  <a:lnTo>
                    <a:pt x="2269" y="6288"/>
                  </a:lnTo>
                  <a:lnTo>
                    <a:pt x="2272" y="6272"/>
                  </a:lnTo>
                  <a:lnTo>
                    <a:pt x="2278" y="6256"/>
                  </a:lnTo>
                  <a:lnTo>
                    <a:pt x="2285" y="6242"/>
                  </a:lnTo>
                  <a:lnTo>
                    <a:pt x="2294" y="6228"/>
                  </a:lnTo>
                  <a:lnTo>
                    <a:pt x="2305" y="6216"/>
                  </a:lnTo>
                  <a:lnTo>
                    <a:pt x="2317" y="6205"/>
                  </a:lnTo>
                  <a:lnTo>
                    <a:pt x="2330" y="6196"/>
                  </a:lnTo>
                  <a:lnTo>
                    <a:pt x="2345" y="6189"/>
                  </a:lnTo>
                  <a:lnTo>
                    <a:pt x="2361" y="6183"/>
                  </a:lnTo>
                  <a:lnTo>
                    <a:pt x="2377" y="6180"/>
                  </a:lnTo>
                  <a:lnTo>
                    <a:pt x="2393" y="6179"/>
                  </a:lnTo>
                  <a:lnTo>
                    <a:pt x="2409" y="6180"/>
                  </a:lnTo>
                  <a:lnTo>
                    <a:pt x="2425" y="6183"/>
                  </a:lnTo>
                  <a:lnTo>
                    <a:pt x="2441" y="6189"/>
                  </a:lnTo>
                  <a:lnTo>
                    <a:pt x="2456" y="6196"/>
                  </a:lnTo>
                  <a:lnTo>
                    <a:pt x="2469" y="6205"/>
                  </a:lnTo>
                  <a:lnTo>
                    <a:pt x="2481" y="6216"/>
                  </a:lnTo>
                  <a:lnTo>
                    <a:pt x="2492" y="6228"/>
                  </a:lnTo>
                  <a:lnTo>
                    <a:pt x="2501" y="6242"/>
                  </a:lnTo>
                  <a:lnTo>
                    <a:pt x="2508" y="6256"/>
                  </a:lnTo>
                  <a:lnTo>
                    <a:pt x="2514" y="6272"/>
                  </a:lnTo>
                  <a:lnTo>
                    <a:pt x="2517" y="6288"/>
                  </a:lnTo>
                  <a:lnTo>
                    <a:pt x="2518" y="6304"/>
                  </a:lnTo>
                  <a:lnTo>
                    <a:pt x="2518" y="7346"/>
                  </a:lnTo>
                  <a:lnTo>
                    <a:pt x="2517" y="7362"/>
                  </a:lnTo>
                  <a:lnTo>
                    <a:pt x="2514" y="7378"/>
                  </a:lnTo>
                  <a:lnTo>
                    <a:pt x="2508" y="7394"/>
                  </a:lnTo>
                  <a:lnTo>
                    <a:pt x="2501" y="7408"/>
                  </a:lnTo>
                  <a:lnTo>
                    <a:pt x="2492" y="7422"/>
                  </a:lnTo>
                  <a:lnTo>
                    <a:pt x="2481" y="7434"/>
                  </a:lnTo>
                  <a:lnTo>
                    <a:pt x="2469" y="7445"/>
                  </a:lnTo>
                  <a:lnTo>
                    <a:pt x="2456" y="7454"/>
                  </a:lnTo>
                  <a:lnTo>
                    <a:pt x="2441" y="7461"/>
                  </a:lnTo>
                  <a:lnTo>
                    <a:pt x="2425" y="7467"/>
                  </a:lnTo>
                  <a:lnTo>
                    <a:pt x="2409" y="7470"/>
                  </a:lnTo>
                  <a:lnTo>
                    <a:pt x="2393" y="7471"/>
                  </a:lnTo>
                  <a:lnTo>
                    <a:pt x="2377" y="7470"/>
                  </a:lnTo>
                  <a:lnTo>
                    <a:pt x="2361" y="7467"/>
                  </a:lnTo>
                  <a:lnTo>
                    <a:pt x="2345" y="7461"/>
                  </a:lnTo>
                  <a:lnTo>
                    <a:pt x="2330" y="7454"/>
                  </a:lnTo>
                  <a:lnTo>
                    <a:pt x="2317" y="7445"/>
                  </a:lnTo>
                  <a:lnTo>
                    <a:pt x="2305" y="74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1719;p16">
              <a:extLst>
                <a:ext uri="{FF2B5EF4-FFF2-40B4-BE49-F238E27FC236}">
                  <a16:creationId xmlns:a16="http://schemas.microsoft.com/office/drawing/2014/main" id="{E72503F8-5598-421B-96B8-863C4B64CA12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2" y="1622"/>
                  </a:moveTo>
                  <a:lnTo>
                    <a:pt x="1721" y="1621"/>
                  </a:lnTo>
                  <a:lnTo>
                    <a:pt x="1736" y="1621"/>
                  </a:lnTo>
                  <a:lnTo>
                    <a:pt x="1741" y="1621"/>
                  </a:lnTo>
                  <a:lnTo>
                    <a:pt x="8259" y="1621"/>
                  </a:lnTo>
                  <a:lnTo>
                    <a:pt x="8264" y="1621"/>
                  </a:lnTo>
                  <a:lnTo>
                    <a:pt x="8279" y="1621"/>
                  </a:lnTo>
                  <a:lnTo>
                    <a:pt x="8288" y="1622"/>
                  </a:lnTo>
                  <a:lnTo>
                    <a:pt x="8303" y="1623"/>
                  </a:lnTo>
                  <a:lnTo>
                    <a:pt x="8313" y="1623"/>
                  </a:lnTo>
                  <a:lnTo>
                    <a:pt x="8327" y="1625"/>
                  </a:lnTo>
                  <a:lnTo>
                    <a:pt x="8337" y="1626"/>
                  </a:lnTo>
                  <a:lnTo>
                    <a:pt x="8351" y="1628"/>
                  </a:lnTo>
                  <a:lnTo>
                    <a:pt x="8361" y="1629"/>
                  </a:lnTo>
                  <a:lnTo>
                    <a:pt x="8375" y="1632"/>
                  </a:lnTo>
                  <a:lnTo>
                    <a:pt x="8384" y="1634"/>
                  </a:lnTo>
                  <a:lnTo>
                    <a:pt x="8399" y="1637"/>
                  </a:lnTo>
                  <a:lnTo>
                    <a:pt x="8408" y="1639"/>
                  </a:lnTo>
                  <a:lnTo>
                    <a:pt x="8422" y="1642"/>
                  </a:lnTo>
                  <a:lnTo>
                    <a:pt x="8431" y="1645"/>
                  </a:lnTo>
                  <a:lnTo>
                    <a:pt x="8445" y="1649"/>
                  </a:lnTo>
                  <a:lnTo>
                    <a:pt x="8454" y="1652"/>
                  </a:lnTo>
                  <a:lnTo>
                    <a:pt x="8468" y="1656"/>
                  </a:lnTo>
                  <a:lnTo>
                    <a:pt x="8476" y="1660"/>
                  </a:lnTo>
                  <a:lnTo>
                    <a:pt x="8490" y="1665"/>
                  </a:lnTo>
                  <a:lnTo>
                    <a:pt x="8498" y="1668"/>
                  </a:lnTo>
                  <a:lnTo>
                    <a:pt x="8512" y="1674"/>
                  </a:lnTo>
                  <a:lnTo>
                    <a:pt x="8520" y="1677"/>
                  </a:lnTo>
                  <a:lnTo>
                    <a:pt x="8533" y="1683"/>
                  </a:lnTo>
                  <a:lnTo>
                    <a:pt x="8541" y="1687"/>
                  </a:lnTo>
                  <a:lnTo>
                    <a:pt x="8554" y="1694"/>
                  </a:lnTo>
                  <a:lnTo>
                    <a:pt x="8562" y="1698"/>
                  </a:lnTo>
                  <a:lnTo>
                    <a:pt x="8575" y="1705"/>
                  </a:lnTo>
                  <a:lnTo>
                    <a:pt x="8582" y="1709"/>
                  </a:lnTo>
                  <a:lnTo>
                    <a:pt x="8594" y="1717"/>
                  </a:lnTo>
                  <a:lnTo>
                    <a:pt x="8603" y="1722"/>
                  </a:lnTo>
                  <a:lnTo>
                    <a:pt x="8615" y="1730"/>
                  </a:lnTo>
                  <a:lnTo>
                    <a:pt x="8623" y="1735"/>
                  </a:lnTo>
                  <a:lnTo>
                    <a:pt x="8635" y="1744"/>
                  </a:lnTo>
                  <a:lnTo>
                    <a:pt x="8643" y="1749"/>
                  </a:lnTo>
                  <a:lnTo>
                    <a:pt x="8655" y="1758"/>
                  </a:lnTo>
                  <a:lnTo>
                    <a:pt x="8662" y="1764"/>
                  </a:lnTo>
                  <a:lnTo>
                    <a:pt x="8673" y="1774"/>
                  </a:lnTo>
                  <a:lnTo>
                    <a:pt x="8681" y="1780"/>
                  </a:lnTo>
                  <a:lnTo>
                    <a:pt x="8691" y="1790"/>
                  </a:lnTo>
                  <a:lnTo>
                    <a:pt x="8698" y="1796"/>
                  </a:lnTo>
                  <a:lnTo>
                    <a:pt x="8709" y="1806"/>
                  </a:lnTo>
                  <a:lnTo>
                    <a:pt x="8715" y="1813"/>
                  </a:lnTo>
                  <a:lnTo>
                    <a:pt x="8726" y="1823"/>
                  </a:lnTo>
                  <a:lnTo>
                    <a:pt x="8732" y="1830"/>
                  </a:lnTo>
                  <a:lnTo>
                    <a:pt x="8742" y="1841"/>
                  </a:lnTo>
                  <a:lnTo>
                    <a:pt x="8747" y="1848"/>
                  </a:lnTo>
                  <a:lnTo>
                    <a:pt x="8757" y="1859"/>
                  </a:lnTo>
                  <a:lnTo>
                    <a:pt x="8762" y="1866"/>
                  </a:lnTo>
                  <a:lnTo>
                    <a:pt x="8771" y="1877"/>
                  </a:lnTo>
                  <a:lnTo>
                    <a:pt x="8777" y="1885"/>
                  </a:lnTo>
                  <a:lnTo>
                    <a:pt x="8785" y="1896"/>
                  </a:lnTo>
                  <a:lnTo>
                    <a:pt x="8790" y="1904"/>
                  </a:lnTo>
                  <a:lnTo>
                    <a:pt x="8798" y="1916"/>
                  </a:lnTo>
                  <a:lnTo>
                    <a:pt x="8803" y="1923"/>
                  </a:lnTo>
                  <a:lnTo>
                    <a:pt x="8811" y="1936"/>
                  </a:lnTo>
                  <a:lnTo>
                    <a:pt x="8817" y="1946"/>
                  </a:lnTo>
                  <a:lnTo>
                    <a:pt x="8824" y="1959"/>
                  </a:lnTo>
                  <a:lnTo>
                    <a:pt x="8828" y="1968"/>
                  </a:lnTo>
                  <a:lnTo>
                    <a:pt x="8835" y="1981"/>
                  </a:lnTo>
                  <a:lnTo>
                    <a:pt x="8839" y="1989"/>
                  </a:lnTo>
                  <a:lnTo>
                    <a:pt x="8845" y="2002"/>
                  </a:lnTo>
                  <a:lnTo>
                    <a:pt x="8849" y="2011"/>
                  </a:lnTo>
                  <a:lnTo>
                    <a:pt x="8854" y="2025"/>
                  </a:lnTo>
                  <a:lnTo>
                    <a:pt x="8858" y="2033"/>
                  </a:lnTo>
                  <a:lnTo>
                    <a:pt x="8863" y="2047"/>
                  </a:lnTo>
                  <a:lnTo>
                    <a:pt x="8866" y="2056"/>
                  </a:lnTo>
                  <a:lnTo>
                    <a:pt x="8870" y="2070"/>
                  </a:lnTo>
                  <a:lnTo>
                    <a:pt x="8873" y="2078"/>
                  </a:lnTo>
                  <a:lnTo>
                    <a:pt x="8877" y="2092"/>
                  </a:lnTo>
                  <a:lnTo>
                    <a:pt x="8879" y="2101"/>
                  </a:lnTo>
                  <a:lnTo>
                    <a:pt x="8883" y="2115"/>
                  </a:lnTo>
                  <a:lnTo>
                    <a:pt x="8885" y="2124"/>
                  </a:lnTo>
                  <a:lnTo>
                    <a:pt x="8888" y="2139"/>
                  </a:lnTo>
                  <a:lnTo>
                    <a:pt x="8890" y="2148"/>
                  </a:lnTo>
                  <a:lnTo>
                    <a:pt x="8892" y="2162"/>
                  </a:lnTo>
                  <a:lnTo>
                    <a:pt x="8894" y="2171"/>
                  </a:lnTo>
                  <a:lnTo>
                    <a:pt x="8895" y="2186"/>
                  </a:lnTo>
                  <a:lnTo>
                    <a:pt x="8896" y="2195"/>
                  </a:lnTo>
                  <a:lnTo>
                    <a:pt x="8898" y="2209"/>
                  </a:lnTo>
                  <a:lnTo>
                    <a:pt x="8899" y="2219"/>
                  </a:lnTo>
                  <a:lnTo>
                    <a:pt x="8899" y="2233"/>
                  </a:lnTo>
                  <a:lnTo>
                    <a:pt x="8900" y="2243"/>
                  </a:lnTo>
                  <a:lnTo>
                    <a:pt x="8900" y="2257"/>
                  </a:lnTo>
                  <a:lnTo>
                    <a:pt x="8900" y="2262"/>
                  </a:lnTo>
                  <a:lnTo>
                    <a:pt x="8900" y="7738"/>
                  </a:lnTo>
                  <a:lnTo>
                    <a:pt x="8900" y="7743"/>
                  </a:lnTo>
                  <a:lnTo>
                    <a:pt x="8900" y="7757"/>
                  </a:lnTo>
                  <a:lnTo>
                    <a:pt x="8899" y="7767"/>
                  </a:lnTo>
                  <a:lnTo>
                    <a:pt x="8899" y="7781"/>
                  </a:lnTo>
                  <a:lnTo>
                    <a:pt x="8898" y="7791"/>
                  </a:lnTo>
                  <a:lnTo>
                    <a:pt x="8896" y="7805"/>
                  </a:lnTo>
                  <a:lnTo>
                    <a:pt x="8895" y="7814"/>
                  </a:lnTo>
                  <a:lnTo>
                    <a:pt x="8894" y="7829"/>
                  </a:lnTo>
                  <a:lnTo>
                    <a:pt x="8892" y="7838"/>
                  </a:lnTo>
                  <a:lnTo>
                    <a:pt x="8890" y="7852"/>
                  </a:lnTo>
                  <a:lnTo>
                    <a:pt x="8888" y="7861"/>
                  </a:lnTo>
                  <a:lnTo>
                    <a:pt x="8885" y="7876"/>
                  </a:lnTo>
                  <a:lnTo>
                    <a:pt x="8883" y="7885"/>
                  </a:lnTo>
                  <a:lnTo>
                    <a:pt x="8879" y="7899"/>
                  </a:lnTo>
                  <a:lnTo>
                    <a:pt x="8877" y="7908"/>
                  </a:lnTo>
                  <a:lnTo>
                    <a:pt x="8873" y="7922"/>
                  </a:lnTo>
                  <a:lnTo>
                    <a:pt x="8870" y="7930"/>
                  </a:lnTo>
                  <a:lnTo>
                    <a:pt x="8866" y="7944"/>
                  </a:lnTo>
                  <a:lnTo>
                    <a:pt x="8863" y="7953"/>
                  </a:lnTo>
                  <a:lnTo>
                    <a:pt x="8858" y="7967"/>
                  </a:lnTo>
                  <a:lnTo>
                    <a:pt x="8854" y="7975"/>
                  </a:lnTo>
                  <a:lnTo>
                    <a:pt x="8849" y="7989"/>
                  </a:lnTo>
                  <a:lnTo>
                    <a:pt x="8845" y="7998"/>
                  </a:lnTo>
                  <a:lnTo>
                    <a:pt x="8839" y="8011"/>
                  </a:lnTo>
                  <a:lnTo>
                    <a:pt x="8835" y="8019"/>
                  </a:lnTo>
                  <a:lnTo>
                    <a:pt x="8828" y="8032"/>
                  </a:lnTo>
                  <a:lnTo>
                    <a:pt x="8824" y="8041"/>
                  </a:lnTo>
                  <a:lnTo>
                    <a:pt x="8817" y="8054"/>
                  </a:lnTo>
                  <a:lnTo>
                    <a:pt x="8811" y="8064"/>
                  </a:lnTo>
                  <a:lnTo>
                    <a:pt x="8803" y="8077"/>
                  </a:lnTo>
                  <a:lnTo>
                    <a:pt x="8798" y="8084"/>
                  </a:lnTo>
                  <a:lnTo>
                    <a:pt x="8790" y="8096"/>
                  </a:lnTo>
                  <a:lnTo>
                    <a:pt x="8785" y="8104"/>
                  </a:lnTo>
                  <a:lnTo>
                    <a:pt x="8777" y="8115"/>
                  </a:lnTo>
                  <a:lnTo>
                    <a:pt x="8771" y="8123"/>
                  </a:lnTo>
                  <a:lnTo>
                    <a:pt x="8762" y="8134"/>
                  </a:lnTo>
                  <a:lnTo>
                    <a:pt x="8757" y="8141"/>
                  </a:lnTo>
                  <a:lnTo>
                    <a:pt x="8747" y="8152"/>
                  </a:lnTo>
                  <a:lnTo>
                    <a:pt x="8742" y="8159"/>
                  </a:lnTo>
                  <a:lnTo>
                    <a:pt x="8732" y="8170"/>
                  </a:lnTo>
                  <a:lnTo>
                    <a:pt x="8726" y="8177"/>
                  </a:lnTo>
                  <a:lnTo>
                    <a:pt x="8715" y="8187"/>
                  </a:lnTo>
                  <a:lnTo>
                    <a:pt x="8709" y="8194"/>
                  </a:lnTo>
                  <a:lnTo>
                    <a:pt x="8698" y="8204"/>
                  </a:lnTo>
                  <a:lnTo>
                    <a:pt x="8691" y="8210"/>
                  </a:lnTo>
                  <a:lnTo>
                    <a:pt x="8681" y="8220"/>
                  </a:lnTo>
                  <a:lnTo>
                    <a:pt x="8673" y="8226"/>
                  </a:lnTo>
                  <a:lnTo>
                    <a:pt x="8662" y="8236"/>
                  </a:lnTo>
                  <a:lnTo>
                    <a:pt x="8655" y="8242"/>
                  </a:lnTo>
                  <a:lnTo>
                    <a:pt x="8643" y="8251"/>
                  </a:lnTo>
                  <a:lnTo>
                    <a:pt x="8635" y="8256"/>
                  </a:lnTo>
                  <a:lnTo>
                    <a:pt x="8623" y="8265"/>
                  </a:lnTo>
                  <a:lnTo>
                    <a:pt x="8615" y="8270"/>
                  </a:lnTo>
                  <a:lnTo>
                    <a:pt x="8603" y="8278"/>
                  </a:lnTo>
                  <a:lnTo>
                    <a:pt x="8594" y="8283"/>
                  </a:lnTo>
                  <a:lnTo>
                    <a:pt x="8582" y="8291"/>
                  </a:lnTo>
                  <a:lnTo>
                    <a:pt x="8575" y="8295"/>
                  </a:lnTo>
                  <a:lnTo>
                    <a:pt x="8562" y="8302"/>
                  </a:lnTo>
                  <a:lnTo>
                    <a:pt x="8554" y="8306"/>
                  </a:lnTo>
                  <a:lnTo>
                    <a:pt x="8541" y="8313"/>
                  </a:lnTo>
                  <a:lnTo>
                    <a:pt x="8533" y="8317"/>
                  </a:lnTo>
                  <a:lnTo>
                    <a:pt x="8520" y="8323"/>
                  </a:lnTo>
                  <a:lnTo>
                    <a:pt x="8512" y="8326"/>
                  </a:lnTo>
                  <a:lnTo>
                    <a:pt x="8498" y="8332"/>
                  </a:lnTo>
                  <a:lnTo>
                    <a:pt x="8490" y="8335"/>
                  </a:lnTo>
                  <a:lnTo>
                    <a:pt x="8476" y="8340"/>
                  </a:lnTo>
                  <a:lnTo>
                    <a:pt x="8468" y="8344"/>
                  </a:lnTo>
                  <a:lnTo>
                    <a:pt x="8454" y="8348"/>
                  </a:lnTo>
                  <a:lnTo>
                    <a:pt x="8445" y="8351"/>
                  </a:lnTo>
                  <a:lnTo>
                    <a:pt x="8431" y="8355"/>
                  </a:lnTo>
                  <a:lnTo>
                    <a:pt x="8422" y="8358"/>
                  </a:lnTo>
                  <a:lnTo>
                    <a:pt x="8408" y="8361"/>
                  </a:lnTo>
                  <a:lnTo>
                    <a:pt x="8399" y="8363"/>
                  </a:lnTo>
                  <a:lnTo>
                    <a:pt x="8384" y="8366"/>
                  </a:lnTo>
                  <a:lnTo>
                    <a:pt x="8375" y="8368"/>
                  </a:lnTo>
                  <a:lnTo>
                    <a:pt x="8361" y="8371"/>
                  </a:lnTo>
                  <a:lnTo>
                    <a:pt x="8351" y="8372"/>
                  </a:lnTo>
                  <a:lnTo>
                    <a:pt x="8337" y="8374"/>
                  </a:lnTo>
                  <a:lnTo>
                    <a:pt x="8327" y="8375"/>
                  </a:lnTo>
                  <a:lnTo>
                    <a:pt x="8313" y="8377"/>
                  </a:lnTo>
                  <a:lnTo>
                    <a:pt x="8303" y="8377"/>
                  </a:lnTo>
                  <a:lnTo>
                    <a:pt x="8288" y="8378"/>
                  </a:lnTo>
                  <a:lnTo>
                    <a:pt x="8279" y="8379"/>
                  </a:lnTo>
                  <a:lnTo>
                    <a:pt x="8264" y="8379"/>
                  </a:lnTo>
                  <a:lnTo>
                    <a:pt x="8259" y="8379"/>
                  </a:lnTo>
                  <a:lnTo>
                    <a:pt x="1741" y="8379"/>
                  </a:lnTo>
                  <a:lnTo>
                    <a:pt x="1736" y="8379"/>
                  </a:lnTo>
                  <a:lnTo>
                    <a:pt x="1721" y="8379"/>
                  </a:lnTo>
                  <a:lnTo>
                    <a:pt x="1712" y="8378"/>
                  </a:lnTo>
                  <a:lnTo>
                    <a:pt x="1697" y="8377"/>
                  </a:lnTo>
                  <a:lnTo>
                    <a:pt x="1687" y="8377"/>
                  </a:lnTo>
                  <a:lnTo>
                    <a:pt x="1673" y="8375"/>
                  </a:lnTo>
                  <a:lnTo>
                    <a:pt x="1663" y="8374"/>
                  </a:lnTo>
                  <a:lnTo>
                    <a:pt x="1649" y="8372"/>
                  </a:lnTo>
                  <a:lnTo>
                    <a:pt x="1639" y="8371"/>
                  </a:lnTo>
                  <a:lnTo>
                    <a:pt x="1625" y="8368"/>
                  </a:lnTo>
                  <a:lnTo>
                    <a:pt x="1616" y="8366"/>
                  </a:lnTo>
                  <a:lnTo>
                    <a:pt x="1601" y="8363"/>
                  </a:lnTo>
                  <a:lnTo>
                    <a:pt x="1592" y="8361"/>
                  </a:lnTo>
                  <a:lnTo>
                    <a:pt x="1578" y="8358"/>
                  </a:lnTo>
                  <a:lnTo>
                    <a:pt x="1569" y="8355"/>
                  </a:lnTo>
                  <a:lnTo>
                    <a:pt x="1555" y="8351"/>
                  </a:lnTo>
                  <a:lnTo>
                    <a:pt x="1546" y="8348"/>
                  </a:lnTo>
                  <a:lnTo>
                    <a:pt x="1532" y="8344"/>
                  </a:lnTo>
                  <a:lnTo>
                    <a:pt x="1524" y="8340"/>
                  </a:lnTo>
                  <a:lnTo>
                    <a:pt x="1510" y="8335"/>
                  </a:lnTo>
                  <a:lnTo>
                    <a:pt x="1502" y="8332"/>
                  </a:lnTo>
                  <a:lnTo>
                    <a:pt x="1488" y="8326"/>
                  </a:lnTo>
                  <a:lnTo>
                    <a:pt x="1480" y="8323"/>
                  </a:lnTo>
                  <a:lnTo>
                    <a:pt x="1467" y="8317"/>
                  </a:lnTo>
                  <a:lnTo>
                    <a:pt x="1459" y="8313"/>
                  </a:lnTo>
                  <a:lnTo>
                    <a:pt x="1446" y="8306"/>
                  </a:lnTo>
                  <a:lnTo>
                    <a:pt x="1438" y="8302"/>
                  </a:lnTo>
                  <a:lnTo>
                    <a:pt x="1425" y="8295"/>
                  </a:lnTo>
                  <a:lnTo>
                    <a:pt x="1418" y="8291"/>
                  </a:lnTo>
                  <a:lnTo>
                    <a:pt x="1406" y="8283"/>
                  </a:lnTo>
                  <a:lnTo>
                    <a:pt x="1397" y="8278"/>
                  </a:lnTo>
                  <a:lnTo>
                    <a:pt x="1385" y="8270"/>
                  </a:lnTo>
                  <a:lnTo>
                    <a:pt x="1377" y="8265"/>
                  </a:lnTo>
                  <a:lnTo>
                    <a:pt x="1365" y="8256"/>
                  </a:lnTo>
                  <a:lnTo>
                    <a:pt x="1357" y="8251"/>
                  </a:lnTo>
                  <a:lnTo>
                    <a:pt x="1345" y="8242"/>
                  </a:lnTo>
                  <a:lnTo>
                    <a:pt x="1338" y="8236"/>
                  </a:lnTo>
                  <a:lnTo>
                    <a:pt x="1327" y="8226"/>
                  </a:lnTo>
                  <a:lnTo>
                    <a:pt x="1319" y="8220"/>
                  </a:lnTo>
                  <a:lnTo>
                    <a:pt x="1309" y="8210"/>
                  </a:lnTo>
                  <a:lnTo>
                    <a:pt x="1302" y="8204"/>
                  </a:lnTo>
                  <a:lnTo>
                    <a:pt x="1291" y="8194"/>
                  </a:lnTo>
                  <a:lnTo>
                    <a:pt x="1285" y="8187"/>
                  </a:lnTo>
                  <a:lnTo>
                    <a:pt x="1274" y="8177"/>
                  </a:lnTo>
                  <a:lnTo>
                    <a:pt x="1268" y="8170"/>
                  </a:lnTo>
                  <a:lnTo>
                    <a:pt x="1258" y="8159"/>
                  </a:lnTo>
                  <a:lnTo>
                    <a:pt x="1253" y="8152"/>
                  </a:lnTo>
                  <a:lnTo>
                    <a:pt x="1243" y="8141"/>
                  </a:lnTo>
                  <a:lnTo>
                    <a:pt x="1238" y="8134"/>
                  </a:lnTo>
                  <a:lnTo>
                    <a:pt x="1229" y="8123"/>
                  </a:lnTo>
                  <a:lnTo>
                    <a:pt x="1223" y="8115"/>
                  </a:lnTo>
                  <a:lnTo>
                    <a:pt x="1215" y="8104"/>
                  </a:lnTo>
                  <a:lnTo>
                    <a:pt x="1210" y="8096"/>
                  </a:lnTo>
                  <a:lnTo>
                    <a:pt x="1202" y="8084"/>
                  </a:lnTo>
                  <a:lnTo>
                    <a:pt x="1197" y="8077"/>
                  </a:lnTo>
                  <a:lnTo>
                    <a:pt x="1189" y="8064"/>
                  </a:lnTo>
                  <a:lnTo>
                    <a:pt x="1183" y="8054"/>
                  </a:lnTo>
                  <a:lnTo>
                    <a:pt x="1176" y="8041"/>
                  </a:lnTo>
                  <a:lnTo>
                    <a:pt x="1172" y="8032"/>
                  </a:lnTo>
                  <a:lnTo>
                    <a:pt x="1165" y="8019"/>
                  </a:lnTo>
                  <a:lnTo>
                    <a:pt x="1161" y="8011"/>
                  </a:lnTo>
                  <a:lnTo>
                    <a:pt x="1155" y="7998"/>
                  </a:lnTo>
                  <a:lnTo>
                    <a:pt x="1151" y="7989"/>
                  </a:lnTo>
                  <a:lnTo>
                    <a:pt x="1146" y="7975"/>
                  </a:lnTo>
                  <a:lnTo>
                    <a:pt x="1142" y="7967"/>
                  </a:lnTo>
                  <a:lnTo>
                    <a:pt x="1137" y="7953"/>
                  </a:lnTo>
                  <a:lnTo>
                    <a:pt x="1134" y="7944"/>
                  </a:lnTo>
                  <a:lnTo>
                    <a:pt x="1130" y="7930"/>
                  </a:lnTo>
                  <a:lnTo>
                    <a:pt x="1127" y="7922"/>
                  </a:lnTo>
                  <a:lnTo>
                    <a:pt x="1123" y="7908"/>
                  </a:lnTo>
                  <a:lnTo>
                    <a:pt x="1121" y="7899"/>
                  </a:lnTo>
                  <a:lnTo>
                    <a:pt x="1117" y="7885"/>
                  </a:lnTo>
                  <a:lnTo>
                    <a:pt x="1115" y="7876"/>
                  </a:lnTo>
                  <a:lnTo>
                    <a:pt x="1112" y="7861"/>
                  </a:lnTo>
                  <a:lnTo>
                    <a:pt x="1110" y="7852"/>
                  </a:lnTo>
                  <a:lnTo>
                    <a:pt x="1108" y="7838"/>
                  </a:lnTo>
                  <a:lnTo>
                    <a:pt x="1106" y="7829"/>
                  </a:lnTo>
                  <a:lnTo>
                    <a:pt x="1105" y="7814"/>
                  </a:lnTo>
                  <a:lnTo>
                    <a:pt x="1104" y="7805"/>
                  </a:lnTo>
                  <a:lnTo>
                    <a:pt x="1102" y="7791"/>
                  </a:lnTo>
                  <a:lnTo>
                    <a:pt x="1101" y="7781"/>
                  </a:lnTo>
                  <a:lnTo>
                    <a:pt x="1101" y="7767"/>
                  </a:lnTo>
                  <a:lnTo>
                    <a:pt x="1100" y="7757"/>
                  </a:lnTo>
                  <a:lnTo>
                    <a:pt x="1100" y="7743"/>
                  </a:lnTo>
                  <a:lnTo>
                    <a:pt x="1100" y="7738"/>
                  </a:lnTo>
                  <a:lnTo>
                    <a:pt x="1100" y="2262"/>
                  </a:lnTo>
                  <a:lnTo>
                    <a:pt x="1100" y="2257"/>
                  </a:lnTo>
                  <a:lnTo>
                    <a:pt x="1100" y="2243"/>
                  </a:lnTo>
                  <a:lnTo>
                    <a:pt x="1101" y="2233"/>
                  </a:lnTo>
                  <a:lnTo>
                    <a:pt x="1101" y="2219"/>
                  </a:lnTo>
                  <a:lnTo>
                    <a:pt x="1102" y="2209"/>
                  </a:lnTo>
                  <a:lnTo>
                    <a:pt x="1104" y="2195"/>
                  </a:lnTo>
                  <a:lnTo>
                    <a:pt x="1105" y="2186"/>
                  </a:lnTo>
                  <a:lnTo>
                    <a:pt x="1106" y="2171"/>
                  </a:lnTo>
                  <a:lnTo>
                    <a:pt x="1108" y="2162"/>
                  </a:lnTo>
                  <a:lnTo>
                    <a:pt x="1110" y="2148"/>
                  </a:lnTo>
                  <a:lnTo>
                    <a:pt x="1112" y="2139"/>
                  </a:lnTo>
                  <a:lnTo>
                    <a:pt x="1115" y="2124"/>
                  </a:lnTo>
                  <a:lnTo>
                    <a:pt x="1117" y="2115"/>
                  </a:lnTo>
                  <a:lnTo>
                    <a:pt x="1121" y="2101"/>
                  </a:lnTo>
                  <a:lnTo>
                    <a:pt x="1123" y="2092"/>
                  </a:lnTo>
                  <a:lnTo>
                    <a:pt x="1127" y="2078"/>
                  </a:lnTo>
                  <a:lnTo>
                    <a:pt x="1130" y="2070"/>
                  </a:lnTo>
                  <a:lnTo>
                    <a:pt x="1134" y="2056"/>
                  </a:lnTo>
                  <a:lnTo>
                    <a:pt x="1137" y="2047"/>
                  </a:lnTo>
                  <a:lnTo>
                    <a:pt x="1142" y="2033"/>
                  </a:lnTo>
                  <a:lnTo>
                    <a:pt x="1146" y="2025"/>
                  </a:lnTo>
                  <a:lnTo>
                    <a:pt x="1151" y="2011"/>
                  </a:lnTo>
                  <a:lnTo>
                    <a:pt x="1155" y="2002"/>
                  </a:lnTo>
                  <a:lnTo>
                    <a:pt x="1161" y="1989"/>
                  </a:lnTo>
                  <a:lnTo>
                    <a:pt x="1165" y="1981"/>
                  </a:lnTo>
                  <a:lnTo>
                    <a:pt x="1172" y="1968"/>
                  </a:lnTo>
                  <a:lnTo>
                    <a:pt x="1176" y="1959"/>
                  </a:lnTo>
                  <a:lnTo>
                    <a:pt x="1183" y="1946"/>
                  </a:lnTo>
                  <a:lnTo>
                    <a:pt x="1189" y="1936"/>
                  </a:lnTo>
                  <a:lnTo>
                    <a:pt x="1197" y="1923"/>
                  </a:lnTo>
                  <a:lnTo>
                    <a:pt x="1202" y="1916"/>
                  </a:lnTo>
                  <a:lnTo>
                    <a:pt x="1210" y="1904"/>
                  </a:lnTo>
                  <a:lnTo>
                    <a:pt x="1215" y="1896"/>
                  </a:lnTo>
                  <a:lnTo>
                    <a:pt x="1223" y="1885"/>
                  </a:lnTo>
                  <a:lnTo>
                    <a:pt x="1229" y="1877"/>
                  </a:lnTo>
                  <a:lnTo>
                    <a:pt x="1238" y="1866"/>
                  </a:lnTo>
                  <a:lnTo>
                    <a:pt x="1243" y="1859"/>
                  </a:lnTo>
                  <a:lnTo>
                    <a:pt x="1253" y="1848"/>
                  </a:lnTo>
                  <a:lnTo>
                    <a:pt x="1258" y="1841"/>
                  </a:lnTo>
                  <a:lnTo>
                    <a:pt x="1268" y="1830"/>
                  </a:lnTo>
                  <a:lnTo>
                    <a:pt x="1274" y="1823"/>
                  </a:lnTo>
                  <a:lnTo>
                    <a:pt x="1285" y="1813"/>
                  </a:lnTo>
                  <a:lnTo>
                    <a:pt x="1291" y="1806"/>
                  </a:lnTo>
                  <a:lnTo>
                    <a:pt x="1302" y="1796"/>
                  </a:lnTo>
                  <a:lnTo>
                    <a:pt x="1309" y="1790"/>
                  </a:lnTo>
                  <a:lnTo>
                    <a:pt x="1319" y="1780"/>
                  </a:lnTo>
                  <a:lnTo>
                    <a:pt x="1327" y="1774"/>
                  </a:lnTo>
                  <a:lnTo>
                    <a:pt x="1338" y="1764"/>
                  </a:lnTo>
                  <a:lnTo>
                    <a:pt x="1345" y="1758"/>
                  </a:lnTo>
                  <a:lnTo>
                    <a:pt x="1357" y="1749"/>
                  </a:lnTo>
                  <a:lnTo>
                    <a:pt x="1365" y="1744"/>
                  </a:lnTo>
                  <a:lnTo>
                    <a:pt x="1377" y="1735"/>
                  </a:lnTo>
                  <a:lnTo>
                    <a:pt x="1385" y="1730"/>
                  </a:lnTo>
                  <a:lnTo>
                    <a:pt x="1397" y="1722"/>
                  </a:lnTo>
                  <a:lnTo>
                    <a:pt x="1406" y="1717"/>
                  </a:lnTo>
                  <a:lnTo>
                    <a:pt x="1418" y="1709"/>
                  </a:lnTo>
                  <a:lnTo>
                    <a:pt x="1425" y="1705"/>
                  </a:lnTo>
                  <a:lnTo>
                    <a:pt x="1438" y="1698"/>
                  </a:lnTo>
                  <a:lnTo>
                    <a:pt x="1446" y="1694"/>
                  </a:lnTo>
                  <a:lnTo>
                    <a:pt x="1459" y="1687"/>
                  </a:lnTo>
                  <a:lnTo>
                    <a:pt x="1467" y="1683"/>
                  </a:lnTo>
                  <a:lnTo>
                    <a:pt x="1480" y="1677"/>
                  </a:lnTo>
                  <a:lnTo>
                    <a:pt x="1488" y="1674"/>
                  </a:lnTo>
                  <a:lnTo>
                    <a:pt x="1502" y="1668"/>
                  </a:lnTo>
                  <a:lnTo>
                    <a:pt x="1510" y="1665"/>
                  </a:lnTo>
                  <a:lnTo>
                    <a:pt x="1524" y="1660"/>
                  </a:lnTo>
                  <a:lnTo>
                    <a:pt x="1532" y="1656"/>
                  </a:lnTo>
                  <a:lnTo>
                    <a:pt x="1546" y="1652"/>
                  </a:lnTo>
                  <a:lnTo>
                    <a:pt x="1555" y="1649"/>
                  </a:lnTo>
                  <a:lnTo>
                    <a:pt x="1569" y="1645"/>
                  </a:lnTo>
                  <a:lnTo>
                    <a:pt x="1578" y="1642"/>
                  </a:lnTo>
                  <a:lnTo>
                    <a:pt x="1592" y="1639"/>
                  </a:lnTo>
                  <a:lnTo>
                    <a:pt x="1601" y="1637"/>
                  </a:lnTo>
                  <a:lnTo>
                    <a:pt x="1616" y="1634"/>
                  </a:lnTo>
                  <a:lnTo>
                    <a:pt x="1625" y="1632"/>
                  </a:lnTo>
                  <a:lnTo>
                    <a:pt x="1639" y="1629"/>
                  </a:lnTo>
                  <a:lnTo>
                    <a:pt x="1649" y="1628"/>
                  </a:lnTo>
                  <a:lnTo>
                    <a:pt x="1663" y="1626"/>
                  </a:lnTo>
                  <a:lnTo>
                    <a:pt x="1673" y="1625"/>
                  </a:lnTo>
                  <a:lnTo>
                    <a:pt x="1687" y="1623"/>
                  </a:lnTo>
                  <a:lnTo>
                    <a:pt x="1697" y="1623"/>
                  </a:lnTo>
                  <a:lnTo>
                    <a:pt x="1712" y="1622"/>
                  </a:lnTo>
                  <a:close/>
                  <a:moveTo>
                    <a:pt x="8264" y="2121"/>
                  </a:moveTo>
                  <a:lnTo>
                    <a:pt x="8257" y="2121"/>
                  </a:lnTo>
                  <a:lnTo>
                    <a:pt x="1743" y="2121"/>
                  </a:lnTo>
                  <a:lnTo>
                    <a:pt x="1736" y="2121"/>
                  </a:lnTo>
                  <a:lnTo>
                    <a:pt x="1731" y="2121"/>
                  </a:lnTo>
                  <a:lnTo>
                    <a:pt x="1726" y="2122"/>
                  </a:lnTo>
                  <a:lnTo>
                    <a:pt x="1721" y="2123"/>
                  </a:lnTo>
                  <a:lnTo>
                    <a:pt x="1716" y="2123"/>
                  </a:lnTo>
                  <a:lnTo>
                    <a:pt x="1711" y="2125"/>
                  </a:lnTo>
                  <a:lnTo>
                    <a:pt x="1706" y="2126"/>
                  </a:lnTo>
                  <a:lnTo>
                    <a:pt x="1701" y="2127"/>
                  </a:lnTo>
                  <a:lnTo>
                    <a:pt x="1696" y="2129"/>
                  </a:lnTo>
                  <a:lnTo>
                    <a:pt x="1691" y="2131"/>
                  </a:lnTo>
                  <a:lnTo>
                    <a:pt x="1686" y="2133"/>
                  </a:lnTo>
                  <a:lnTo>
                    <a:pt x="1681" y="2135"/>
                  </a:lnTo>
                  <a:lnTo>
                    <a:pt x="1676" y="2138"/>
                  </a:lnTo>
                  <a:lnTo>
                    <a:pt x="1670" y="2141"/>
                  </a:lnTo>
                  <a:lnTo>
                    <a:pt x="1665" y="2144"/>
                  </a:lnTo>
                  <a:lnTo>
                    <a:pt x="1661" y="2147"/>
                  </a:lnTo>
                  <a:lnTo>
                    <a:pt x="1657" y="2149"/>
                  </a:lnTo>
                  <a:lnTo>
                    <a:pt x="1653" y="2153"/>
                  </a:lnTo>
                  <a:lnTo>
                    <a:pt x="1649" y="2156"/>
                  </a:lnTo>
                  <a:lnTo>
                    <a:pt x="1645" y="2159"/>
                  </a:lnTo>
                  <a:lnTo>
                    <a:pt x="1641" y="2163"/>
                  </a:lnTo>
                  <a:lnTo>
                    <a:pt x="1638" y="2167"/>
                  </a:lnTo>
                  <a:lnTo>
                    <a:pt x="1634" y="2171"/>
                  </a:lnTo>
                  <a:lnTo>
                    <a:pt x="1630" y="2175"/>
                  </a:lnTo>
                  <a:lnTo>
                    <a:pt x="1627" y="2180"/>
                  </a:lnTo>
                  <a:lnTo>
                    <a:pt x="1623" y="2185"/>
                  </a:lnTo>
                  <a:lnTo>
                    <a:pt x="1620" y="2189"/>
                  </a:lnTo>
                  <a:lnTo>
                    <a:pt x="1618" y="2193"/>
                  </a:lnTo>
                  <a:lnTo>
                    <a:pt x="1616" y="2196"/>
                  </a:lnTo>
                  <a:lnTo>
                    <a:pt x="1614" y="2201"/>
                  </a:lnTo>
                  <a:lnTo>
                    <a:pt x="1612" y="2205"/>
                  </a:lnTo>
                  <a:lnTo>
                    <a:pt x="1610" y="2210"/>
                  </a:lnTo>
                  <a:lnTo>
                    <a:pt x="1608" y="2215"/>
                  </a:lnTo>
                  <a:lnTo>
                    <a:pt x="1606" y="2220"/>
                  </a:lnTo>
                  <a:lnTo>
                    <a:pt x="1605" y="2225"/>
                  </a:lnTo>
                  <a:lnTo>
                    <a:pt x="1604" y="2231"/>
                  </a:lnTo>
                  <a:lnTo>
                    <a:pt x="1603" y="2236"/>
                  </a:lnTo>
                  <a:lnTo>
                    <a:pt x="1602" y="2241"/>
                  </a:lnTo>
                  <a:lnTo>
                    <a:pt x="1601" y="2246"/>
                  </a:lnTo>
                  <a:lnTo>
                    <a:pt x="1600" y="2252"/>
                  </a:lnTo>
                  <a:lnTo>
                    <a:pt x="1600" y="2257"/>
                  </a:lnTo>
                  <a:lnTo>
                    <a:pt x="1600" y="2264"/>
                  </a:lnTo>
                  <a:lnTo>
                    <a:pt x="1600" y="7736"/>
                  </a:lnTo>
                  <a:lnTo>
                    <a:pt x="1600" y="7743"/>
                  </a:lnTo>
                  <a:lnTo>
                    <a:pt x="1600" y="7748"/>
                  </a:lnTo>
                  <a:lnTo>
                    <a:pt x="1601" y="7754"/>
                  </a:lnTo>
                  <a:lnTo>
                    <a:pt x="1602" y="7759"/>
                  </a:lnTo>
                  <a:lnTo>
                    <a:pt x="1603" y="7764"/>
                  </a:lnTo>
                  <a:lnTo>
                    <a:pt x="1604" y="7769"/>
                  </a:lnTo>
                  <a:lnTo>
                    <a:pt x="1605" y="7775"/>
                  </a:lnTo>
                  <a:lnTo>
                    <a:pt x="1606" y="7780"/>
                  </a:lnTo>
                  <a:lnTo>
                    <a:pt x="1608" y="7785"/>
                  </a:lnTo>
                  <a:lnTo>
                    <a:pt x="1610" y="7790"/>
                  </a:lnTo>
                  <a:lnTo>
                    <a:pt x="1612" y="7795"/>
                  </a:lnTo>
                  <a:lnTo>
                    <a:pt x="1614" y="7799"/>
                  </a:lnTo>
                  <a:lnTo>
                    <a:pt x="1616" y="7804"/>
                  </a:lnTo>
                  <a:lnTo>
                    <a:pt x="1618" y="7807"/>
                  </a:lnTo>
                  <a:lnTo>
                    <a:pt x="1620" y="7811"/>
                  </a:lnTo>
                  <a:lnTo>
                    <a:pt x="1623" y="7815"/>
                  </a:lnTo>
                  <a:lnTo>
                    <a:pt x="1627" y="7820"/>
                  </a:lnTo>
                  <a:lnTo>
                    <a:pt x="1630" y="7825"/>
                  </a:lnTo>
                  <a:lnTo>
                    <a:pt x="1634" y="7829"/>
                  </a:lnTo>
                  <a:lnTo>
                    <a:pt x="1638" y="7833"/>
                  </a:lnTo>
                  <a:lnTo>
                    <a:pt x="1641" y="7837"/>
                  </a:lnTo>
                  <a:lnTo>
                    <a:pt x="1645" y="7841"/>
                  </a:lnTo>
                  <a:lnTo>
                    <a:pt x="1649" y="7844"/>
                  </a:lnTo>
                  <a:lnTo>
                    <a:pt x="1653" y="7847"/>
                  </a:lnTo>
                  <a:lnTo>
                    <a:pt x="1657" y="7851"/>
                  </a:lnTo>
                  <a:lnTo>
                    <a:pt x="1661" y="7853"/>
                  </a:lnTo>
                  <a:lnTo>
                    <a:pt x="1665" y="7856"/>
                  </a:lnTo>
                  <a:lnTo>
                    <a:pt x="1670" y="7859"/>
                  </a:lnTo>
                  <a:lnTo>
                    <a:pt x="1676" y="7862"/>
                  </a:lnTo>
                  <a:lnTo>
                    <a:pt x="1681" y="7865"/>
                  </a:lnTo>
                  <a:lnTo>
                    <a:pt x="1686" y="7867"/>
                  </a:lnTo>
                  <a:lnTo>
                    <a:pt x="1691" y="7869"/>
                  </a:lnTo>
                  <a:lnTo>
                    <a:pt x="1696" y="7871"/>
                  </a:lnTo>
                  <a:lnTo>
                    <a:pt x="1701" y="7873"/>
                  </a:lnTo>
                  <a:lnTo>
                    <a:pt x="1706" y="7874"/>
                  </a:lnTo>
                  <a:lnTo>
                    <a:pt x="1711" y="7875"/>
                  </a:lnTo>
                  <a:lnTo>
                    <a:pt x="1716" y="7877"/>
                  </a:lnTo>
                  <a:lnTo>
                    <a:pt x="1721" y="7877"/>
                  </a:lnTo>
                  <a:lnTo>
                    <a:pt x="1726" y="7878"/>
                  </a:lnTo>
                  <a:lnTo>
                    <a:pt x="1731" y="7879"/>
                  </a:lnTo>
                  <a:lnTo>
                    <a:pt x="1736" y="7879"/>
                  </a:lnTo>
                  <a:lnTo>
                    <a:pt x="1743" y="7879"/>
                  </a:lnTo>
                  <a:lnTo>
                    <a:pt x="8257" y="7879"/>
                  </a:lnTo>
                  <a:lnTo>
                    <a:pt x="8264" y="7879"/>
                  </a:lnTo>
                  <a:lnTo>
                    <a:pt x="8269" y="7879"/>
                  </a:lnTo>
                  <a:lnTo>
                    <a:pt x="8274" y="7878"/>
                  </a:lnTo>
                  <a:lnTo>
                    <a:pt x="8279" y="7877"/>
                  </a:lnTo>
                  <a:lnTo>
                    <a:pt x="8284" y="7877"/>
                  </a:lnTo>
                  <a:lnTo>
                    <a:pt x="8289" y="7875"/>
                  </a:lnTo>
                  <a:lnTo>
                    <a:pt x="8294" y="7874"/>
                  </a:lnTo>
                  <a:lnTo>
                    <a:pt x="8299" y="7873"/>
                  </a:lnTo>
                  <a:lnTo>
                    <a:pt x="8304" y="7871"/>
                  </a:lnTo>
                  <a:lnTo>
                    <a:pt x="8309" y="7869"/>
                  </a:lnTo>
                  <a:lnTo>
                    <a:pt x="8314" y="7867"/>
                  </a:lnTo>
                  <a:lnTo>
                    <a:pt x="8319" y="7865"/>
                  </a:lnTo>
                  <a:lnTo>
                    <a:pt x="8324" y="7862"/>
                  </a:lnTo>
                  <a:lnTo>
                    <a:pt x="8330" y="7859"/>
                  </a:lnTo>
                  <a:lnTo>
                    <a:pt x="8335" y="7856"/>
                  </a:lnTo>
                  <a:lnTo>
                    <a:pt x="8339" y="7853"/>
                  </a:lnTo>
                  <a:lnTo>
                    <a:pt x="8343" y="7851"/>
                  </a:lnTo>
                  <a:lnTo>
                    <a:pt x="8347" y="7847"/>
                  </a:lnTo>
                  <a:lnTo>
                    <a:pt x="8351" y="7844"/>
                  </a:lnTo>
                  <a:lnTo>
                    <a:pt x="8355" y="7841"/>
                  </a:lnTo>
                  <a:lnTo>
                    <a:pt x="8359" y="7837"/>
                  </a:lnTo>
                  <a:lnTo>
                    <a:pt x="8362" y="7833"/>
                  </a:lnTo>
                  <a:lnTo>
                    <a:pt x="8366" y="7829"/>
                  </a:lnTo>
                  <a:lnTo>
                    <a:pt x="8370" y="7825"/>
                  </a:lnTo>
                  <a:lnTo>
                    <a:pt x="8373" y="7820"/>
                  </a:lnTo>
                  <a:lnTo>
                    <a:pt x="8377" y="7815"/>
                  </a:lnTo>
                  <a:lnTo>
                    <a:pt x="8380" y="7811"/>
                  </a:lnTo>
                  <a:lnTo>
                    <a:pt x="8382" y="7807"/>
                  </a:lnTo>
                  <a:lnTo>
                    <a:pt x="8384" y="7804"/>
                  </a:lnTo>
                  <a:lnTo>
                    <a:pt x="8386" y="7799"/>
                  </a:lnTo>
                  <a:lnTo>
                    <a:pt x="8388" y="7795"/>
                  </a:lnTo>
                  <a:lnTo>
                    <a:pt x="8390" y="7790"/>
                  </a:lnTo>
                  <a:lnTo>
                    <a:pt x="8392" y="7785"/>
                  </a:lnTo>
                  <a:lnTo>
                    <a:pt x="8394" y="7780"/>
                  </a:lnTo>
                  <a:lnTo>
                    <a:pt x="8395" y="7775"/>
                  </a:lnTo>
                  <a:lnTo>
                    <a:pt x="8396" y="7769"/>
                  </a:lnTo>
                  <a:lnTo>
                    <a:pt x="8397" y="7764"/>
                  </a:lnTo>
                  <a:lnTo>
                    <a:pt x="8398" y="7759"/>
                  </a:lnTo>
                  <a:lnTo>
                    <a:pt x="8399" y="7754"/>
                  </a:lnTo>
                  <a:lnTo>
                    <a:pt x="8400" y="7748"/>
                  </a:lnTo>
                  <a:lnTo>
                    <a:pt x="8400" y="7743"/>
                  </a:lnTo>
                  <a:lnTo>
                    <a:pt x="8400" y="7736"/>
                  </a:lnTo>
                  <a:lnTo>
                    <a:pt x="8400" y="2264"/>
                  </a:lnTo>
                  <a:lnTo>
                    <a:pt x="8400" y="2257"/>
                  </a:lnTo>
                  <a:lnTo>
                    <a:pt x="8400" y="2252"/>
                  </a:lnTo>
                  <a:lnTo>
                    <a:pt x="8399" y="2246"/>
                  </a:lnTo>
                  <a:lnTo>
                    <a:pt x="8398" y="2241"/>
                  </a:lnTo>
                  <a:lnTo>
                    <a:pt x="8397" y="2236"/>
                  </a:lnTo>
                  <a:lnTo>
                    <a:pt x="8396" y="2231"/>
                  </a:lnTo>
                  <a:lnTo>
                    <a:pt x="8395" y="2225"/>
                  </a:lnTo>
                  <a:lnTo>
                    <a:pt x="8394" y="2220"/>
                  </a:lnTo>
                  <a:lnTo>
                    <a:pt x="8392" y="2215"/>
                  </a:lnTo>
                  <a:lnTo>
                    <a:pt x="8390" y="2210"/>
                  </a:lnTo>
                  <a:lnTo>
                    <a:pt x="8388" y="2205"/>
                  </a:lnTo>
                  <a:lnTo>
                    <a:pt x="8386" y="2201"/>
                  </a:lnTo>
                  <a:lnTo>
                    <a:pt x="8384" y="2196"/>
                  </a:lnTo>
                  <a:lnTo>
                    <a:pt x="8382" y="2193"/>
                  </a:lnTo>
                  <a:lnTo>
                    <a:pt x="8380" y="2189"/>
                  </a:lnTo>
                  <a:lnTo>
                    <a:pt x="8377" y="2185"/>
                  </a:lnTo>
                  <a:lnTo>
                    <a:pt x="8373" y="2180"/>
                  </a:lnTo>
                  <a:lnTo>
                    <a:pt x="8370" y="2175"/>
                  </a:lnTo>
                  <a:lnTo>
                    <a:pt x="8366" y="2171"/>
                  </a:lnTo>
                  <a:lnTo>
                    <a:pt x="8362" y="2167"/>
                  </a:lnTo>
                  <a:lnTo>
                    <a:pt x="8359" y="2163"/>
                  </a:lnTo>
                  <a:lnTo>
                    <a:pt x="8355" y="2159"/>
                  </a:lnTo>
                  <a:lnTo>
                    <a:pt x="8351" y="2156"/>
                  </a:lnTo>
                  <a:lnTo>
                    <a:pt x="8347" y="2153"/>
                  </a:lnTo>
                  <a:lnTo>
                    <a:pt x="8343" y="2149"/>
                  </a:lnTo>
                  <a:lnTo>
                    <a:pt x="8339" y="2147"/>
                  </a:lnTo>
                  <a:lnTo>
                    <a:pt x="8335" y="2144"/>
                  </a:lnTo>
                  <a:lnTo>
                    <a:pt x="8330" y="2141"/>
                  </a:lnTo>
                  <a:lnTo>
                    <a:pt x="8324" y="2138"/>
                  </a:lnTo>
                  <a:lnTo>
                    <a:pt x="8319" y="2135"/>
                  </a:lnTo>
                  <a:lnTo>
                    <a:pt x="8314" y="2133"/>
                  </a:lnTo>
                  <a:lnTo>
                    <a:pt x="8309" y="2131"/>
                  </a:lnTo>
                  <a:lnTo>
                    <a:pt x="8304" y="2129"/>
                  </a:lnTo>
                  <a:lnTo>
                    <a:pt x="8299" y="2127"/>
                  </a:lnTo>
                  <a:lnTo>
                    <a:pt x="8294" y="2126"/>
                  </a:lnTo>
                  <a:lnTo>
                    <a:pt x="8289" y="2125"/>
                  </a:lnTo>
                  <a:lnTo>
                    <a:pt x="8284" y="2123"/>
                  </a:lnTo>
                  <a:lnTo>
                    <a:pt x="8279" y="2123"/>
                  </a:lnTo>
                  <a:lnTo>
                    <a:pt x="8274" y="2122"/>
                  </a:lnTo>
                  <a:lnTo>
                    <a:pt x="8269" y="2121"/>
                  </a:lnTo>
                  <a:lnTo>
                    <a:pt x="8264" y="2121"/>
                  </a:lnTo>
                  <a:close/>
                  <a:moveTo>
                    <a:pt x="7125" y="3581"/>
                  </a:moveTo>
                  <a:lnTo>
                    <a:pt x="7106" y="3585"/>
                  </a:lnTo>
                  <a:lnTo>
                    <a:pt x="7086" y="3586"/>
                  </a:lnTo>
                  <a:lnTo>
                    <a:pt x="2393" y="3586"/>
                  </a:lnTo>
                  <a:lnTo>
                    <a:pt x="2373" y="3585"/>
                  </a:lnTo>
                  <a:lnTo>
                    <a:pt x="2354" y="3581"/>
                  </a:lnTo>
                  <a:lnTo>
                    <a:pt x="2336" y="3575"/>
                  </a:lnTo>
                  <a:lnTo>
                    <a:pt x="2318" y="3566"/>
                  </a:lnTo>
                  <a:lnTo>
                    <a:pt x="2302" y="3555"/>
                  </a:lnTo>
                  <a:lnTo>
                    <a:pt x="2287" y="3542"/>
                  </a:lnTo>
                  <a:lnTo>
                    <a:pt x="2274" y="3527"/>
                  </a:lnTo>
                  <a:lnTo>
                    <a:pt x="2263" y="3511"/>
                  </a:lnTo>
                  <a:lnTo>
                    <a:pt x="2254" y="3493"/>
                  </a:lnTo>
                  <a:lnTo>
                    <a:pt x="2248" y="3475"/>
                  </a:lnTo>
                  <a:lnTo>
                    <a:pt x="2244" y="3456"/>
                  </a:lnTo>
                  <a:lnTo>
                    <a:pt x="2243" y="3436"/>
                  </a:lnTo>
                  <a:lnTo>
                    <a:pt x="2244" y="3416"/>
                  </a:lnTo>
                  <a:lnTo>
                    <a:pt x="2248" y="3397"/>
                  </a:lnTo>
                  <a:lnTo>
                    <a:pt x="2254" y="3379"/>
                  </a:lnTo>
                  <a:lnTo>
                    <a:pt x="2263" y="3361"/>
                  </a:lnTo>
                  <a:lnTo>
                    <a:pt x="2274" y="3345"/>
                  </a:lnTo>
                  <a:lnTo>
                    <a:pt x="2287" y="3330"/>
                  </a:lnTo>
                  <a:lnTo>
                    <a:pt x="2302" y="3317"/>
                  </a:lnTo>
                  <a:lnTo>
                    <a:pt x="2318" y="3306"/>
                  </a:lnTo>
                  <a:lnTo>
                    <a:pt x="2336" y="3297"/>
                  </a:lnTo>
                  <a:lnTo>
                    <a:pt x="2354" y="3291"/>
                  </a:lnTo>
                  <a:lnTo>
                    <a:pt x="2373" y="3287"/>
                  </a:lnTo>
                  <a:lnTo>
                    <a:pt x="2393" y="3286"/>
                  </a:lnTo>
                  <a:lnTo>
                    <a:pt x="7086" y="3286"/>
                  </a:lnTo>
                  <a:lnTo>
                    <a:pt x="7106" y="3287"/>
                  </a:lnTo>
                  <a:lnTo>
                    <a:pt x="7125" y="3291"/>
                  </a:lnTo>
                  <a:lnTo>
                    <a:pt x="7143" y="3297"/>
                  </a:lnTo>
                  <a:lnTo>
                    <a:pt x="7161" y="3306"/>
                  </a:lnTo>
                  <a:lnTo>
                    <a:pt x="7177" y="3317"/>
                  </a:lnTo>
                  <a:lnTo>
                    <a:pt x="7192" y="3330"/>
                  </a:lnTo>
                  <a:lnTo>
                    <a:pt x="7205" y="3345"/>
                  </a:lnTo>
                  <a:lnTo>
                    <a:pt x="7216" y="3361"/>
                  </a:lnTo>
                  <a:lnTo>
                    <a:pt x="7225" y="3379"/>
                  </a:lnTo>
                  <a:lnTo>
                    <a:pt x="7231" y="3397"/>
                  </a:lnTo>
                  <a:lnTo>
                    <a:pt x="7235" y="3416"/>
                  </a:lnTo>
                  <a:lnTo>
                    <a:pt x="7236" y="3436"/>
                  </a:lnTo>
                  <a:lnTo>
                    <a:pt x="7235" y="3456"/>
                  </a:lnTo>
                  <a:lnTo>
                    <a:pt x="7231" y="3475"/>
                  </a:lnTo>
                  <a:lnTo>
                    <a:pt x="7225" y="3493"/>
                  </a:lnTo>
                  <a:lnTo>
                    <a:pt x="7216" y="3511"/>
                  </a:lnTo>
                  <a:lnTo>
                    <a:pt x="7205" y="3527"/>
                  </a:lnTo>
                  <a:lnTo>
                    <a:pt x="7192" y="3542"/>
                  </a:lnTo>
                  <a:lnTo>
                    <a:pt x="7177" y="3555"/>
                  </a:lnTo>
                  <a:lnTo>
                    <a:pt x="7161" y="3566"/>
                  </a:lnTo>
                  <a:lnTo>
                    <a:pt x="7143" y="3575"/>
                  </a:lnTo>
                  <a:lnTo>
                    <a:pt x="7125" y="3581"/>
                  </a:lnTo>
                  <a:close/>
                  <a:moveTo>
                    <a:pt x="6100" y="4618"/>
                  </a:moveTo>
                  <a:lnTo>
                    <a:pt x="6082" y="4624"/>
                  </a:lnTo>
                  <a:lnTo>
                    <a:pt x="6063" y="4628"/>
                  </a:lnTo>
                  <a:lnTo>
                    <a:pt x="6043" y="4629"/>
                  </a:lnTo>
                  <a:lnTo>
                    <a:pt x="2393" y="4629"/>
                  </a:lnTo>
                  <a:lnTo>
                    <a:pt x="2373" y="4628"/>
                  </a:lnTo>
                  <a:lnTo>
                    <a:pt x="2354" y="4624"/>
                  </a:lnTo>
                  <a:lnTo>
                    <a:pt x="2336" y="4618"/>
                  </a:lnTo>
                  <a:lnTo>
                    <a:pt x="2318" y="4609"/>
                  </a:lnTo>
                  <a:lnTo>
                    <a:pt x="2302" y="4598"/>
                  </a:lnTo>
                  <a:lnTo>
                    <a:pt x="2287" y="4585"/>
                  </a:lnTo>
                  <a:lnTo>
                    <a:pt x="2274" y="4570"/>
                  </a:lnTo>
                  <a:lnTo>
                    <a:pt x="2263" y="4554"/>
                  </a:lnTo>
                  <a:lnTo>
                    <a:pt x="2254" y="4536"/>
                  </a:lnTo>
                  <a:lnTo>
                    <a:pt x="2248" y="4518"/>
                  </a:lnTo>
                  <a:lnTo>
                    <a:pt x="2244" y="4499"/>
                  </a:lnTo>
                  <a:lnTo>
                    <a:pt x="2243" y="4479"/>
                  </a:lnTo>
                  <a:lnTo>
                    <a:pt x="2244" y="4459"/>
                  </a:lnTo>
                  <a:lnTo>
                    <a:pt x="2248" y="4440"/>
                  </a:lnTo>
                  <a:lnTo>
                    <a:pt x="2254" y="4422"/>
                  </a:lnTo>
                  <a:lnTo>
                    <a:pt x="2263" y="4404"/>
                  </a:lnTo>
                  <a:lnTo>
                    <a:pt x="2274" y="4388"/>
                  </a:lnTo>
                  <a:lnTo>
                    <a:pt x="2287" y="4373"/>
                  </a:lnTo>
                  <a:lnTo>
                    <a:pt x="2302" y="4360"/>
                  </a:lnTo>
                  <a:lnTo>
                    <a:pt x="2318" y="4349"/>
                  </a:lnTo>
                  <a:lnTo>
                    <a:pt x="2336" y="4340"/>
                  </a:lnTo>
                  <a:lnTo>
                    <a:pt x="2354" y="4334"/>
                  </a:lnTo>
                  <a:lnTo>
                    <a:pt x="2373" y="4330"/>
                  </a:lnTo>
                  <a:lnTo>
                    <a:pt x="2393" y="4329"/>
                  </a:lnTo>
                  <a:lnTo>
                    <a:pt x="6043" y="4329"/>
                  </a:lnTo>
                  <a:lnTo>
                    <a:pt x="6063" y="4330"/>
                  </a:lnTo>
                  <a:lnTo>
                    <a:pt x="6082" y="4334"/>
                  </a:lnTo>
                  <a:lnTo>
                    <a:pt x="6100" y="4340"/>
                  </a:lnTo>
                  <a:lnTo>
                    <a:pt x="6118" y="4349"/>
                  </a:lnTo>
                  <a:lnTo>
                    <a:pt x="6134" y="4360"/>
                  </a:lnTo>
                  <a:lnTo>
                    <a:pt x="6149" y="4373"/>
                  </a:lnTo>
                  <a:lnTo>
                    <a:pt x="6162" y="4388"/>
                  </a:lnTo>
                  <a:lnTo>
                    <a:pt x="6173" y="4404"/>
                  </a:lnTo>
                  <a:lnTo>
                    <a:pt x="6182" y="4422"/>
                  </a:lnTo>
                  <a:lnTo>
                    <a:pt x="6188" y="4440"/>
                  </a:lnTo>
                  <a:lnTo>
                    <a:pt x="6192" y="4459"/>
                  </a:lnTo>
                  <a:lnTo>
                    <a:pt x="6193" y="4479"/>
                  </a:lnTo>
                  <a:lnTo>
                    <a:pt x="6192" y="4499"/>
                  </a:lnTo>
                  <a:lnTo>
                    <a:pt x="6188" y="4518"/>
                  </a:lnTo>
                  <a:lnTo>
                    <a:pt x="6182" y="4536"/>
                  </a:lnTo>
                  <a:lnTo>
                    <a:pt x="6173" y="4554"/>
                  </a:lnTo>
                  <a:lnTo>
                    <a:pt x="6162" y="4570"/>
                  </a:lnTo>
                  <a:lnTo>
                    <a:pt x="6149" y="4585"/>
                  </a:lnTo>
                  <a:lnTo>
                    <a:pt x="6134" y="4598"/>
                  </a:lnTo>
                  <a:lnTo>
                    <a:pt x="6118" y="4609"/>
                  </a:lnTo>
                  <a:lnTo>
                    <a:pt x="6100" y="46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1720;p16">
            <a:extLst>
              <a:ext uri="{FF2B5EF4-FFF2-40B4-BE49-F238E27FC236}">
                <a16:creationId xmlns:a16="http://schemas.microsoft.com/office/drawing/2014/main" id="{61C6B0FC-0A20-44EF-B83E-B162E5403DD8}"/>
              </a:ext>
            </a:extLst>
          </p:cNvPr>
          <p:cNvGrpSpPr/>
          <p:nvPr/>
        </p:nvGrpSpPr>
        <p:grpSpPr>
          <a:xfrm>
            <a:off x="10888678" y="861060"/>
            <a:ext cx="633600" cy="633600"/>
            <a:chOff x="10888678" y="1760585"/>
            <a:chExt cx="633600" cy="633600"/>
          </a:xfrm>
          <a:solidFill>
            <a:schemeClr val="bg1"/>
          </a:solidFill>
        </p:grpSpPr>
        <p:sp>
          <p:nvSpPr>
            <p:cNvPr id="232" name="Google Shape;1721;p16">
              <a:extLst>
                <a:ext uri="{FF2B5EF4-FFF2-40B4-BE49-F238E27FC236}">
                  <a16:creationId xmlns:a16="http://schemas.microsoft.com/office/drawing/2014/main" id="{D1CE2565-26EE-40F6-8FBE-4BC91A597DEA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52" y="4035"/>
                  </a:moveTo>
                  <a:lnTo>
                    <a:pt x="7734" y="4044"/>
                  </a:lnTo>
                  <a:lnTo>
                    <a:pt x="7716" y="4050"/>
                  </a:lnTo>
                  <a:lnTo>
                    <a:pt x="7697" y="4054"/>
                  </a:lnTo>
                  <a:lnTo>
                    <a:pt x="7677" y="4055"/>
                  </a:lnTo>
                  <a:lnTo>
                    <a:pt x="5852" y="4055"/>
                  </a:lnTo>
                  <a:lnTo>
                    <a:pt x="5832" y="4054"/>
                  </a:lnTo>
                  <a:lnTo>
                    <a:pt x="5813" y="4050"/>
                  </a:lnTo>
                  <a:lnTo>
                    <a:pt x="5795" y="4044"/>
                  </a:lnTo>
                  <a:lnTo>
                    <a:pt x="5777" y="4035"/>
                  </a:lnTo>
                  <a:lnTo>
                    <a:pt x="5761" y="4024"/>
                  </a:lnTo>
                  <a:lnTo>
                    <a:pt x="5746" y="4011"/>
                  </a:lnTo>
                  <a:lnTo>
                    <a:pt x="5733" y="3996"/>
                  </a:lnTo>
                  <a:lnTo>
                    <a:pt x="5722" y="3980"/>
                  </a:lnTo>
                  <a:lnTo>
                    <a:pt x="5713" y="3962"/>
                  </a:lnTo>
                  <a:lnTo>
                    <a:pt x="5707" y="3944"/>
                  </a:lnTo>
                  <a:lnTo>
                    <a:pt x="5703" y="3925"/>
                  </a:lnTo>
                  <a:lnTo>
                    <a:pt x="5702" y="3905"/>
                  </a:lnTo>
                  <a:lnTo>
                    <a:pt x="5703" y="3885"/>
                  </a:lnTo>
                  <a:lnTo>
                    <a:pt x="5707" y="3866"/>
                  </a:lnTo>
                  <a:lnTo>
                    <a:pt x="5713" y="3848"/>
                  </a:lnTo>
                  <a:lnTo>
                    <a:pt x="5722" y="3830"/>
                  </a:lnTo>
                  <a:lnTo>
                    <a:pt x="5733" y="3814"/>
                  </a:lnTo>
                  <a:lnTo>
                    <a:pt x="5746" y="3799"/>
                  </a:lnTo>
                  <a:lnTo>
                    <a:pt x="5761" y="3786"/>
                  </a:lnTo>
                  <a:lnTo>
                    <a:pt x="5777" y="3775"/>
                  </a:lnTo>
                  <a:lnTo>
                    <a:pt x="5795" y="3766"/>
                  </a:lnTo>
                  <a:lnTo>
                    <a:pt x="5813" y="3760"/>
                  </a:lnTo>
                  <a:lnTo>
                    <a:pt x="5832" y="3756"/>
                  </a:lnTo>
                  <a:lnTo>
                    <a:pt x="5852" y="3755"/>
                  </a:lnTo>
                  <a:lnTo>
                    <a:pt x="7677" y="3755"/>
                  </a:lnTo>
                  <a:lnTo>
                    <a:pt x="7697" y="3756"/>
                  </a:lnTo>
                  <a:lnTo>
                    <a:pt x="7716" y="3760"/>
                  </a:lnTo>
                  <a:lnTo>
                    <a:pt x="7734" y="3766"/>
                  </a:lnTo>
                  <a:lnTo>
                    <a:pt x="7752" y="3775"/>
                  </a:lnTo>
                  <a:lnTo>
                    <a:pt x="7768" y="3786"/>
                  </a:lnTo>
                  <a:lnTo>
                    <a:pt x="7783" y="3799"/>
                  </a:lnTo>
                  <a:lnTo>
                    <a:pt x="7796" y="3814"/>
                  </a:lnTo>
                  <a:lnTo>
                    <a:pt x="7807" y="3830"/>
                  </a:lnTo>
                  <a:lnTo>
                    <a:pt x="7816" y="3848"/>
                  </a:lnTo>
                  <a:lnTo>
                    <a:pt x="7822" y="3866"/>
                  </a:lnTo>
                  <a:lnTo>
                    <a:pt x="7826" y="3885"/>
                  </a:lnTo>
                  <a:lnTo>
                    <a:pt x="7827" y="3905"/>
                  </a:lnTo>
                  <a:lnTo>
                    <a:pt x="7826" y="3925"/>
                  </a:lnTo>
                  <a:lnTo>
                    <a:pt x="7822" y="3944"/>
                  </a:lnTo>
                  <a:lnTo>
                    <a:pt x="7816" y="3962"/>
                  </a:lnTo>
                  <a:lnTo>
                    <a:pt x="7807" y="3980"/>
                  </a:lnTo>
                  <a:lnTo>
                    <a:pt x="7796" y="3996"/>
                  </a:lnTo>
                  <a:lnTo>
                    <a:pt x="7783" y="4011"/>
                  </a:lnTo>
                  <a:lnTo>
                    <a:pt x="7768" y="4024"/>
                  </a:lnTo>
                  <a:lnTo>
                    <a:pt x="7752" y="4035"/>
                  </a:lnTo>
                  <a:close/>
                  <a:moveTo>
                    <a:pt x="7752" y="5008"/>
                  </a:moveTo>
                  <a:lnTo>
                    <a:pt x="7734" y="5017"/>
                  </a:lnTo>
                  <a:lnTo>
                    <a:pt x="7716" y="5023"/>
                  </a:lnTo>
                  <a:lnTo>
                    <a:pt x="7697" y="5027"/>
                  </a:lnTo>
                  <a:lnTo>
                    <a:pt x="7677" y="5028"/>
                  </a:lnTo>
                  <a:lnTo>
                    <a:pt x="5852" y="5028"/>
                  </a:lnTo>
                  <a:lnTo>
                    <a:pt x="5832" y="5027"/>
                  </a:lnTo>
                  <a:lnTo>
                    <a:pt x="5813" y="5023"/>
                  </a:lnTo>
                  <a:lnTo>
                    <a:pt x="5795" y="5017"/>
                  </a:lnTo>
                  <a:lnTo>
                    <a:pt x="5777" y="5008"/>
                  </a:lnTo>
                  <a:lnTo>
                    <a:pt x="5761" y="4997"/>
                  </a:lnTo>
                  <a:lnTo>
                    <a:pt x="5746" y="4984"/>
                  </a:lnTo>
                  <a:lnTo>
                    <a:pt x="5733" y="4969"/>
                  </a:lnTo>
                  <a:lnTo>
                    <a:pt x="5722" y="4953"/>
                  </a:lnTo>
                  <a:lnTo>
                    <a:pt x="5713" y="4935"/>
                  </a:lnTo>
                  <a:lnTo>
                    <a:pt x="5707" y="4917"/>
                  </a:lnTo>
                  <a:lnTo>
                    <a:pt x="5703" y="4898"/>
                  </a:lnTo>
                  <a:lnTo>
                    <a:pt x="5702" y="4878"/>
                  </a:lnTo>
                  <a:lnTo>
                    <a:pt x="5703" y="4858"/>
                  </a:lnTo>
                  <a:lnTo>
                    <a:pt x="5707" y="4839"/>
                  </a:lnTo>
                  <a:lnTo>
                    <a:pt x="5713" y="4821"/>
                  </a:lnTo>
                  <a:lnTo>
                    <a:pt x="5722" y="4803"/>
                  </a:lnTo>
                  <a:lnTo>
                    <a:pt x="5733" y="4787"/>
                  </a:lnTo>
                  <a:lnTo>
                    <a:pt x="5746" y="4772"/>
                  </a:lnTo>
                  <a:lnTo>
                    <a:pt x="5761" y="4759"/>
                  </a:lnTo>
                  <a:lnTo>
                    <a:pt x="5777" y="4748"/>
                  </a:lnTo>
                  <a:lnTo>
                    <a:pt x="5795" y="4739"/>
                  </a:lnTo>
                  <a:lnTo>
                    <a:pt x="5813" y="4733"/>
                  </a:lnTo>
                  <a:lnTo>
                    <a:pt x="5832" y="4729"/>
                  </a:lnTo>
                  <a:lnTo>
                    <a:pt x="5852" y="4728"/>
                  </a:lnTo>
                  <a:lnTo>
                    <a:pt x="7677" y="4728"/>
                  </a:lnTo>
                  <a:lnTo>
                    <a:pt x="7697" y="4729"/>
                  </a:lnTo>
                  <a:lnTo>
                    <a:pt x="7716" y="4733"/>
                  </a:lnTo>
                  <a:lnTo>
                    <a:pt x="7734" y="4739"/>
                  </a:lnTo>
                  <a:lnTo>
                    <a:pt x="7752" y="4748"/>
                  </a:lnTo>
                  <a:lnTo>
                    <a:pt x="7768" y="4759"/>
                  </a:lnTo>
                  <a:lnTo>
                    <a:pt x="7783" y="4772"/>
                  </a:lnTo>
                  <a:lnTo>
                    <a:pt x="7796" y="4787"/>
                  </a:lnTo>
                  <a:lnTo>
                    <a:pt x="7807" y="4803"/>
                  </a:lnTo>
                  <a:lnTo>
                    <a:pt x="7816" y="4821"/>
                  </a:lnTo>
                  <a:lnTo>
                    <a:pt x="7822" y="4839"/>
                  </a:lnTo>
                  <a:lnTo>
                    <a:pt x="7826" y="4858"/>
                  </a:lnTo>
                  <a:lnTo>
                    <a:pt x="7827" y="4878"/>
                  </a:lnTo>
                  <a:lnTo>
                    <a:pt x="7826" y="4898"/>
                  </a:lnTo>
                  <a:lnTo>
                    <a:pt x="7822" y="4917"/>
                  </a:lnTo>
                  <a:lnTo>
                    <a:pt x="7816" y="4935"/>
                  </a:lnTo>
                  <a:lnTo>
                    <a:pt x="7807" y="4953"/>
                  </a:lnTo>
                  <a:lnTo>
                    <a:pt x="7796" y="4969"/>
                  </a:lnTo>
                  <a:lnTo>
                    <a:pt x="7783" y="4984"/>
                  </a:lnTo>
                  <a:lnTo>
                    <a:pt x="7768" y="4997"/>
                  </a:lnTo>
                  <a:lnTo>
                    <a:pt x="7752" y="5008"/>
                  </a:lnTo>
                  <a:close/>
                  <a:moveTo>
                    <a:pt x="4223" y="4035"/>
                  </a:moveTo>
                  <a:lnTo>
                    <a:pt x="4205" y="4044"/>
                  </a:lnTo>
                  <a:lnTo>
                    <a:pt x="4187" y="4050"/>
                  </a:lnTo>
                  <a:lnTo>
                    <a:pt x="4168" y="4054"/>
                  </a:lnTo>
                  <a:lnTo>
                    <a:pt x="4148" y="4055"/>
                  </a:lnTo>
                  <a:lnTo>
                    <a:pt x="2323" y="4055"/>
                  </a:lnTo>
                  <a:lnTo>
                    <a:pt x="2303" y="4054"/>
                  </a:lnTo>
                  <a:lnTo>
                    <a:pt x="2284" y="4050"/>
                  </a:lnTo>
                  <a:lnTo>
                    <a:pt x="2266" y="4044"/>
                  </a:lnTo>
                  <a:lnTo>
                    <a:pt x="2248" y="4035"/>
                  </a:lnTo>
                  <a:lnTo>
                    <a:pt x="2232" y="4024"/>
                  </a:lnTo>
                  <a:lnTo>
                    <a:pt x="2217" y="4011"/>
                  </a:lnTo>
                  <a:lnTo>
                    <a:pt x="2204" y="3996"/>
                  </a:lnTo>
                  <a:lnTo>
                    <a:pt x="2193" y="3980"/>
                  </a:lnTo>
                  <a:lnTo>
                    <a:pt x="2184" y="3962"/>
                  </a:lnTo>
                  <a:lnTo>
                    <a:pt x="2178" y="3944"/>
                  </a:lnTo>
                  <a:lnTo>
                    <a:pt x="2174" y="3925"/>
                  </a:lnTo>
                  <a:lnTo>
                    <a:pt x="2173" y="3905"/>
                  </a:lnTo>
                  <a:lnTo>
                    <a:pt x="2174" y="3885"/>
                  </a:lnTo>
                  <a:lnTo>
                    <a:pt x="2178" y="3866"/>
                  </a:lnTo>
                  <a:lnTo>
                    <a:pt x="2184" y="3848"/>
                  </a:lnTo>
                  <a:lnTo>
                    <a:pt x="2193" y="3830"/>
                  </a:lnTo>
                  <a:lnTo>
                    <a:pt x="2204" y="3814"/>
                  </a:lnTo>
                  <a:lnTo>
                    <a:pt x="2217" y="3799"/>
                  </a:lnTo>
                  <a:lnTo>
                    <a:pt x="2232" y="3786"/>
                  </a:lnTo>
                  <a:lnTo>
                    <a:pt x="2248" y="3775"/>
                  </a:lnTo>
                  <a:lnTo>
                    <a:pt x="2266" y="3766"/>
                  </a:lnTo>
                  <a:lnTo>
                    <a:pt x="2284" y="3760"/>
                  </a:lnTo>
                  <a:lnTo>
                    <a:pt x="2303" y="3756"/>
                  </a:lnTo>
                  <a:lnTo>
                    <a:pt x="2323" y="3755"/>
                  </a:lnTo>
                  <a:lnTo>
                    <a:pt x="4148" y="3755"/>
                  </a:lnTo>
                  <a:lnTo>
                    <a:pt x="4168" y="3756"/>
                  </a:lnTo>
                  <a:lnTo>
                    <a:pt x="4187" y="3760"/>
                  </a:lnTo>
                  <a:lnTo>
                    <a:pt x="4205" y="3766"/>
                  </a:lnTo>
                  <a:lnTo>
                    <a:pt x="4223" y="3775"/>
                  </a:lnTo>
                  <a:lnTo>
                    <a:pt x="4239" y="3786"/>
                  </a:lnTo>
                  <a:lnTo>
                    <a:pt x="4254" y="3799"/>
                  </a:lnTo>
                  <a:lnTo>
                    <a:pt x="4267" y="3814"/>
                  </a:lnTo>
                  <a:lnTo>
                    <a:pt x="4278" y="3830"/>
                  </a:lnTo>
                  <a:lnTo>
                    <a:pt x="4287" y="3848"/>
                  </a:lnTo>
                  <a:lnTo>
                    <a:pt x="4293" y="3866"/>
                  </a:lnTo>
                  <a:lnTo>
                    <a:pt x="4297" y="3885"/>
                  </a:lnTo>
                  <a:lnTo>
                    <a:pt x="4298" y="3905"/>
                  </a:lnTo>
                  <a:lnTo>
                    <a:pt x="4297" y="3925"/>
                  </a:lnTo>
                  <a:lnTo>
                    <a:pt x="4293" y="3944"/>
                  </a:lnTo>
                  <a:lnTo>
                    <a:pt x="4287" y="3962"/>
                  </a:lnTo>
                  <a:lnTo>
                    <a:pt x="4278" y="3980"/>
                  </a:lnTo>
                  <a:lnTo>
                    <a:pt x="4267" y="3996"/>
                  </a:lnTo>
                  <a:lnTo>
                    <a:pt x="4254" y="4011"/>
                  </a:lnTo>
                  <a:lnTo>
                    <a:pt x="4239" y="4024"/>
                  </a:lnTo>
                  <a:lnTo>
                    <a:pt x="4223" y="4035"/>
                  </a:lnTo>
                  <a:close/>
                  <a:moveTo>
                    <a:pt x="4223" y="5008"/>
                  </a:moveTo>
                  <a:lnTo>
                    <a:pt x="4205" y="5017"/>
                  </a:lnTo>
                  <a:lnTo>
                    <a:pt x="4187" y="5023"/>
                  </a:lnTo>
                  <a:lnTo>
                    <a:pt x="4168" y="5027"/>
                  </a:lnTo>
                  <a:lnTo>
                    <a:pt x="4148" y="5028"/>
                  </a:lnTo>
                  <a:lnTo>
                    <a:pt x="2323" y="5028"/>
                  </a:lnTo>
                  <a:lnTo>
                    <a:pt x="2303" y="5027"/>
                  </a:lnTo>
                  <a:lnTo>
                    <a:pt x="2284" y="5023"/>
                  </a:lnTo>
                  <a:lnTo>
                    <a:pt x="2266" y="5017"/>
                  </a:lnTo>
                  <a:lnTo>
                    <a:pt x="2248" y="5008"/>
                  </a:lnTo>
                  <a:lnTo>
                    <a:pt x="2232" y="4997"/>
                  </a:lnTo>
                  <a:lnTo>
                    <a:pt x="2217" y="4984"/>
                  </a:lnTo>
                  <a:lnTo>
                    <a:pt x="2204" y="4969"/>
                  </a:lnTo>
                  <a:lnTo>
                    <a:pt x="2193" y="4953"/>
                  </a:lnTo>
                  <a:lnTo>
                    <a:pt x="2184" y="4935"/>
                  </a:lnTo>
                  <a:lnTo>
                    <a:pt x="2178" y="4917"/>
                  </a:lnTo>
                  <a:lnTo>
                    <a:pt x="2174" y="4898"/>
                  </a:lnTo>
                  <a:lnTo>
                    <a:pt x="2173" y="4878"/>
                  </a:lnTo>
                  <a:lnTo>
                    <a:pt x="2174" y="4858"/>
                  </a:lnTo>
                  <a:lnTo>
                    <a:pt x="2178" y="4839"/>
                  </a:lnTo>
                  <a:lnTo>
                    <a:pt x="2184" y="4821"/>
                  </a:lnTo>
                  <a:lnTo>
                    <a:pt x="2193" y="4803"/>
                  </a:lnTo>
                  <a:lnTo>
                    <a:pt x="2204" y="4787"/>
                  </a:lnTo>
                  <a:lnTo>
                    <a:pt x="2217" y="4772"/>
                  </a:lnTo>
                  <a:lnTo>
                    <a:pt x="2232" y="4759"/>
                  </a:lnTo>
                  <a:lnTo>
                    <a:pt x="2248" y="4748"/>
                  </a:lnTo>
                  <a:lnTo>
                    <a:pt x="2266" y="4739"/>
                  </a:lnTo>
                  <a:lnTo>
                    <a:pt x="2284" y="4733"/>
                  </a:lnTo>
                  <a:lnTo>
                    <a:pt x="2303" y="4729"/>
                  </a:lnTo>
                  <a:lnTo>
                    <a:pt x="2323" y="4728"/>
                  </a:lnTo>
                  <a:lnTo>
                    <a:pt x="4148" y="4728"/>
                  </a:lnTo>
                  <a:lnTo>
                    <a:pt x="4168" y="4729"/>
                  </a:lnTo>
                  <a:lnTo>
                    <a:pt x="4187" y="4733"/>
                  </a:lnTo>
                  <a:lnTo>
                    <a:pt x="4205" y="4739"/>
                  </a:lnTo>
                  <a:lnTo>
                    <a:pt x="4223" y="4748"/>
                  </a:lnTo>
                  <a:lnTo>
                    <a:pt x="4239" y="4759"/>
                  </a:lnTo>
                  <a:lnTo>
                    <a:pt x="4254" y="4772"/>
                  </a:lnTo>
                  <a:lnTo>
                    <a:pt x="4267" y="4787"/>
                  </a:lnTo>
                  <a:lnTo>
                    <a:pt x="4278" y="4803"/>
                  </a:lnTo>
                  <a:lnTo>
                    <a:pt x="4287" y="4821"/>
                  </a:lnTo>
                  <a:lnTo>
                    <a:pt x="4293" y="4839"/>
                  </a:lnTo>
                  <a:lnTo>
                    <a:pt x="4297" y="4858"/>
                  </a:lnTo>
                  <a:lnTo>
                    <a:pt x="4298" y="4878"/>
                  </a:lnTo>
                  <a:lnTo>
                    <a:pt x="4297" y="4898"/>
                  </a:lnTo>
                  <a:lnTo>
                    <a:pt x="4293" y="4917"/>
                  </a:lnTo>
                  <a:lnTo>
                    <a:pt x="4287" y="4935"/>
                  </a:lnTo>
                  <a:lnTo>
                    <a:pt x="4278" y="4953"/>
                  </a:lnTo>
                  <a:lnTo>
                    <a:pt x="4267" y="4969"/>
                  </a:lnTo>
                  <a:lnTo>
                    <a:pt x="4254" y="4984"/>
                  </a:lnTo>
                  <a:lnTo>
                    <a:pt x="4239" y="4997"/>
                  </a:lnTo>
                  <a:lnTo>
                    <a:pt x="4223" y="50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1722;p16">
              <a:extLst>
                <a:ext uri="{FF2B5EF4-FFF2-40B4-BE49-F238E27FC236}">
                  <a16:creationId xmlns:a16="http://schemas.microsoft.com/office/drawing/2014/main" id="{DA201433-3BB2-463E-80C4-B7D652E63650}"/>
                </a:ext>
              </a:extLst>
            </p:cNvPr>
            <p:cNvSpPr/>
            <p:nvPr/>
          </p:nvSpPr>
          <p:spPr>
            <a:xfrm>
              <a:off x="10888678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2" y="2323"/>
                  </a:moveTo>
                  <a:lnTo>
                    <a:pt x="5000" y="2404"/>
                  </a:lnTo>
                  <a:lnTo>
                    <a:pt x="5148" y="2323"/>
                  </a:lnTo>
                  <a:lnTo>
                    <a:pt x="5167" y="2314"/>
                  </a:lnTo>
                  <a:lnTo>
                    <a:pt x="5446" y="2190"/>
                  </a:lnTo>
                  <a:lnTo>
                    <a:pt x="5463" y="2184"/>
                  </a:lnTo>
                  <a:lnTo>
                    <a:pt x="5751" y="2081"/>
                  </a:lnTo>
                  <a:lnTo>
                    <a:pt x="5768" y="2076"/>
                  </a:lnTo>
                  <a:lnTo>
                    <a:pt x="6061" y="1995"/>
                  </a:lnTo>
                  <a:lnTo>
                    <a:pt x="6077" y="1991"/>
                  </a:lnTo>
                  <a:lnTo>
                    <a:pt x="6373" y="1929"/>
                  </a:lnTo>
                  <a:lnTo>
                    <a:pt x="6388" y="1927"/>
                  </a:lnTo>
                  <a:lnTo>
                    <a:pt x="6683" y="1885"/>
                  </a:lnTo>
                  <a:lnTo>
                    <a:pt x="6698" y="1883"/>
                  </a:lnTo>
                  <a:lnTo>
                    <a:pt x="6988" y="1861"/>
                  </a:lnTo>
                  <a:lnTo>
                    <a:pt x="7004" y="1860"/>
                  </a:lnTo>
                  <a:lnTo>
                    <a:pt x="7287" y="1856"/>
                  </a:lnTo>
                  <a:lnTo>
                    <a:pt x="7303" y="1857"/>
                  </a:lnTo>
                  <a:lnTo>
                    <a:pt x="7575" y="1871"/>
                  </a:lnTo>
                  <a:lnTo>
                    <a:pt x="7593" y="1873"/>
                  </a:lnTo>
                  <a:lnTo>
                    <a:pt x="7851" y="1904"/>
                  </a:lnTo>
                  <a:lnTo>
                    <a:pt x="7870" y="1907"/>
                  </a:lnTo>
                  <a:lnTo>
                    <a:pt x="8111" y="1956"/>
                  </a:lnTo>
                  <a:lnTo>
                    <a:pt x="8132" y="1962"/>
                  </a:lnTo>
                  <a:lnTo>
                    <a:pt x="8353" y="2027"/>
                  </a:lnTo>
                  <a:lnTo>
                    <a:pt x="8377" y="2036"/>
                  </a:lnTo>
                  <a:lnTo>
                    <a:pt x="8574" y="2117"/>
                  </a:lnTo>
                  <a:lnTo>
                    <a:pt x="8602" y="2131"/>
                  </a:lnTo>
                  <a:lnTo>
                    <a:pt x="8773" y="2228"/>
                  </a:lnTo>
                  <a:lnTo>
                    <a:pt x="8801" y="2246"/>
                  </a:lnTo>
                  <a:lnTo>
                    <a:pt x="8826" y="2267"/>
                  </a:lnTo>
                  <a:lnTo>
                    <a:pt x="8848" y="2292"/>
                  </a:lnTo>
                  <a:lnTo>
                    <a:pt x="8866" y="2319"/>
                  </a:lnTo>
                  <a:lnTo>
                    <a:pt x="8881" y="2349"/>
                  </a:lnTo>
                  <a:lnTo>
                    <a:pt x="8891" y="2380"/>
                  </a:lnTo>
                  <a:lnTo>
                    <a:pt x="8898" y="2412"/>
                  </a:lnTo>
                  <a:lnTo>
                    <a:pt x="8900" y="2445"/>
                  </a:lnTo>
                  <a:lnTo>
                    <a:pt x="8900" y="7798"/>
                  </a:lnTo>
                  <a:lnTo>
                    <a:pt x="8898" y="7830"/>
                  </a:lnTo>
                  <a:lnTo>
                    <a:pt x="8892" y="7862"/>
                  </a:lnTo>
                  <a:lnTo>
                    <a:pt x="8881" y="7893"/>
                  </a:lnTo>
                  <a:lnTo>
                    <a:pt x="8867" y="7923"/>
                  </a:lnTo>
                  <a:lnTo>
                    <a:pt x="8849" y="7950"/>
                  </a:lnTo>
                  <a:lnTo>
                    <a:pt x="8827" y="7974"/>
                  </a:lnTo>
                  <a:lnTo>
                    <a:pt x="8803" y="7996"/>
                  </a:lnTo>
                  <a:lnTo>
                    <a:pt x="8776" y="8014"/>
                  </a:lnTo>
                  <a:lnTo>
                    <a:pt x="8747" y="8028"/>
                  </a:lnTo>
                  <a:lnTo>
                    <a:pt x="8716" y="8039"/>
                  </a:lnTo>
                  <a:lnTo>
                    <a:pt x="8684" y="8046"/>
                  </a:lnTo>
                  <a:lnTo>
                    <a:pt x="8652" y="8048"/>
                  </a:lnTo>
                  <a:lnTo>
                    <a:pt x="8619" y="8046"/>
                  </a:lnTo>
                  <a:lnTo>
                    <a:pt x="8587" y="8040"/>
                  </a:lnTo>
                  <a:lnTo>
                    <a:pt x="8556" y="8030"/>
                  </a:lnTo>
                  <a:lnTo>
                    <a:pt x="8527" y="8016"/>
                  </a:lnTo>
                  <a:lnTo>
                    <a:pt x="8370" y="7927"/>
                  </a:lnTo>
                  <a:lnTo>
                    <a:pt x="8199" y="7856"/>
                  </a:lnTo>
                  <a:lnTo>
                    <a:pt x="8001" y="7798"/>
                  </a:lnTo>
                  <a:lnTo>
                    <a:pt x="7780" y="7753"/>
                  </a:lnTo>
                  <a:lnTo>
                    <a:pt x="7540" y="7724"/>
                  </a:lnTo>
                  <a:lnTo>
                    <a:pt x="7285" y="7710"/>
                  </a:lnTo>
                  <a:lnTo>
                    <a:pt x="7019" y="7714"/>
                  </a:lnTo>
                  <a:lnTo>
                    <a:pt x="6745" y="7735"/>
                  </a:lnTo>
                  <a:lnTo>
                    <a:pt x="6466" y="7774"/>
                  </a:lnTo>
                  <a:lnTo>
                    <a:pt x="6187" y="7832"/>
                  </a:lnTo>
                  <a:lnTo>
                    <a:pt x="5910" y="7909"/>
                  </a:lnTo>
                  <a:lnTo>
                    <a:pt x="5640" y="8006"/>
                  </a:lnTo>
                  <a:lnTo>
                    <a:pt x="5378" y="8121"/>
                  </a:lnTo>
                  <a:lnTo>
                    <a:pt x="5119" y="8262"/>
                  </a:lnTo>
                  <a:lnTo>
                    <a:pt x="5106" y="8268"/>
                  </a:lnTo>
                  <a:lnTo>
                    <a:pt x="5096" y="8273"/>
                  </a:lnTo>
                  <a:lnTo>
                    <a:pt x="5093" y="8274"/>
                  </a:lnTo>
                  <a:lnTo>
                    <a:pt x="5091" y="8275"/>
                  </a:lnTo>
                  <a:lnTo>
                    <a:pt x="5075" y="8280"/>
                  </a:lnTo>
                  <a:lnTo>
                    <a:pt x="5065" y="8283"/>
                  </a:lnTo>
                  <a:lnTo>
                    <a:pt x="5063" y="8284"/>
                  </a:lnTo>
                  <a:lnTo>
                    <a:pt x="5062" y="8284"/>
                  </a:lnTo>
                  <a:lnTo>
                    <a:pt x="5042" y="8288"/>
                  </a:lnTo>
                  <a:lnTo>
                    <a:pt x="5033" y="8290"/>
                  </a:lnTo>
                  <a:lnTo>
                    <a:pt x="5032" y="8290"/>
                  </a:lnTo>
                  <a:lnTo>
                    <a:pt x="5031" y="8290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5000" y="8292"/>
                  </a:lnTo>
                  <a:lnTo>
                    <a:pt x="4969" y="8290"/>
                  </a:lnTo>
                  <a:lnTo>
                    <a:pt x="4968" y="8290"/>
                  </a:lnTo>
                  <a:lnTo>
                    <a:pt x="4967" y="8290"/>
                  </a:lnTo>
                  <a:lnTo>
                    <a:pt x="4958" y="8288"/>
                  </a:lnTo>
                  <a:lnTo>
                    <a:pt x="4938" y="8284"/>
                  </a:lnTo>
                  <a:lnTo>
                    <a:pt x="4937" y="8284"/>
                  </a:lnTo>
                  <a:lnTo>
                    <a:pt x="4935" y="8283"/>
                  </a:lnTo>
                  <a:lnTo>
                    <a:pt x="4925" y="8280"/>
                  </a:lnTo>
                  <a:lnTo>
                    <a:pt x="4909" y="8275"/>
                  </a:lnTo>
                  <a:lnTo>
                    <a:pt x="4907" y="8274"/>
                  </a:lnTo>
                  <a:lnTo>
                    <a:pt x="4904" y="8273"/>
                  </a:lnTo>
                  <a:lnTo>
                    <a:pt x="4894" y="8268"/>
                  </a:lnTo>
                  <a:lnTo>
                    <a:pt x="4881" y="8262"/>
                  </a:lnTo>
                  <a:lnTo>
                    <a:pt x="4622" y="8121"/>
                  </a:lnTo>
                  <a:lnTo>
                    <a:pt x="4360" y="8006"/>
                  </a:lnTo>
                  <a:lnTo>
                    <a:pt x="4090" y="7909"/>
                  </a:lnTo>
                  <a:lnTo>
                    <a:pt x="3813" y="7832"/>
                  </a:lnTo>
                  <a:lnTo>
                    <a:pt x="3534" y="7774"/>
                  </a:lnTo>
                  <a:lnTo>
                    <a:pt x="3255" y="7735"/>
                  </a:lnTo>
                  <a:lnTo>
                    <a:pt x="2981" y="7714"/>
                  </a:lnTo>
                  <a:lnTo>
                    <a:pt x="2715" y="7710"/>
                  </a:lnTo>
                  <a:lnTo>
                    <a:pt x="2460" y="7724"/>
                  </a:lnTo>
                  <a:lnTo>
                    <a:pt x="2220" y="7753"/>
                  </a:lnTo>
                  <a:lnTo>
                    <a:pt x="1999" y="7798"/>
                  </a:lnTo>
                  <a:lnTo>
                    <a:pt x="1801" y="7856"/>
                  </a:lnTo>
                  <a:lnTo>
                    <a:pt x="1630" y="7927"/>
                  </a:lnTo>
                  <a:lnTo>
                    <a:pt x="1473" y="8016"/>
                  </a:lnTo>
                  <a:lnTo>
                    <a:pt x="1444" y="8030"/>
                  </a:lnTo>
                  <a:lnTo>
                    <a:pt x="1413" y="8040"/>
                  </a:lnTo>
                  <a:lnTo>
                    <a:pt x="1381" y="8046"/>
                  </a:lnTo>
                  <a:lnTo>
                    <a:pt x="1348" y="8048"/>
                  </a:lnTo>
                  <a:lnTo>
                    <a:pt x="1316" y="8046"/>
                  </a:lnTo>
                  <a:lnTo>
                    <a:pt x="1284" y="8039"/>
                  </a:lnTo>
                  <a:lnTo>
                    <a:pt x="1253" y="8028"/>
                  </a:lnTo>
                  <a:lnTo>
                    <a:pt x="1224" y="8014"/>
                  </a:lnTo>
                  <a:lnTo>
                    <a:pt x="1197" y="7996"/>
                  </a:lnTo>
                  <a:lnTo>
                    <a:pt x="1173" y="7974"/>
                  </a:lnTo>
                  <a:lnTo>
                    <a:pt x="1151" y="7950"/>
                  </a:lnTo>
                  <a:lnTo>
                    <a:pt x="1133" y="7923"/>
                  </a:lnTo>
                  <a:lnTo>
                    <a:pt x="1119" y="7893"/>
                  </a:lnTo>
                  <a:lnTo>
                    <a:pt x="1108" y="7862"/>
                  </a:lnTo>
                  <a:lnTo>
                    <a:pt x="1102" y="7830"/>
                  </a:lnTo>
                  <a:lnTo>
                    <a:pt x="1100" y="7798"/>
                  </a:lnTo>
                  <a:lnTo>
                    <a:pt x="1100" y="2445"/>
                  </a:lnTo>
                  <a:lnTo>
                    <a:pt x="1102" y="2412"/>
                  </a:lnTo>
                  <a:lnTo>
                    <a:pt x="1109" y="2380"/>
                  </a:lnTo>
                  <a:lnTo>
                    <a:pt x="1119" y="2349"/>
                  </a:lnTo>
                  <a:lnTo>
                    <a:pt x="1134" y="2319"/>
                  </a:lnTo>
                  <a:lnTo>
                    <a:pt x="1152" y="2292"/>
                  </a:lnTo>
                  <a:lnTo>
                    <a:pt x="1174" y="2267"/>
                  </a:lnTo>
                  <a:lnTo>
                    <a:pt x="1199" y="2246"/>
                  </a:lnTo>
                  <a:lnTo>
                    <a:pt x="1227" y="2228"/>
                  </a:lnTo>
                  <a:lnTo>
                    <a:pt x="1398" y="2131"/>
                  </a:lnTo>
                  <a:lnTo>
                    <a:pt x="1426" y="2117"/>
                  </a:lnTo>
                  <a:lnTo>
                    <a:pt x="1623" y="2036"/>
                  </a:lnTo>
                  <a:lnTo>
                    <a:pt x="1647" y="2027"/>
                  </a:lnTo>
                  <a:lnTo>
                    <a:pt x="1868" y="1962"/>
                  </a:lnTo>
                  <a:lnTo>
                    <a:pt x="1889" y="1956"/>
                  </a:lnTo>
                  <a:lnTo>
                    <a:pt x="2130" y="1907"/>
                  </a:lnTo>
                  <a:lnTo>
                    <a:pt x="2149" y="1904"/>
                  </a:lnTo>
                  <a:lnTo>
                    <a:pt x="2407" y="1873"/>
                  </a:lnTo>
                  <a:lnTo>
                    <a:pt x="2425" y="1871"/>
                  </a:lnTo>
                  <a:lnTo>
                    <a:pt x="2697" y="1857"/>
                  </a:lnTo>
                  <a:lnTo>
                    <a:pt x="2713" y="1856"/>
                  </a:lnTo>
                  <a:lnTo>
                    <a:pt x="2996" y="1860"/>
                  </a:lnTo>
                  <a:lnTo>
                    <a:pt x="3012" y="1861"/>
                  </a:lnTo>
                  <a:lnTo>
                    <a:pt x="3302" y="1883"/>
                  </a:lnTo>
                  <a:lnTo>
                    <a:pt x="3317" y="1885"/>
                  </a:lnTo>
                  <a:lnTo>
                    <a:pt x="3612" y="1927"/>
                  </a:lnTo>
                  <a:lnTo>
                    <a:pt x="3627" y="1929"/>
                  </a:lnTo>
                  <a:lnTo>
                    <a:pt x="3923" y="1991"/>
                  </a:lnTo>
                  <a:lnTo>
                    <a:pt x="3939" y="1995"/>
                  </a:lnTo>
                  <a:lnTo>
                    <a:pt x="4232" y="2076"/>
                  </a:lnTo>
                  <a:lnTo>
                    <a:pt x="4249" y="2081"/>
                  </a:lnTo>
                  <a:lnTo>
                    <a:pt x="4537" y="2184"/>
                  </a:lnTo>
                  <a:lnTo>
                    <a:pt x="4554" y="2190"/>
                  </a:lnTo>
                  <a:lnTo>
                    <a:pt x="4833" y="2314"/>
                  </a:lnTo>
                  <a:lnTo>
                    <a:pt x="4852" y="2323"/>
                  </a:lnTo>
                  <a:close/>
                  <a:moveTo>
                    <a:pt x="5378" y="2767"/>
                  </a:moveTo>
                  <a:lnTo>
                    <a:pt x="5250" y="2837"/>
                  </a:lnTo>
                  <a:lnTo>
                    <a:pt x="5250" y="7631"/>
                  </a:lnTo>
                  <a:lnTo>
                    <a:pt x="5446" y="7544"/>
                  </a:lnTo>
                  <a:lnTo>
                    <a:pt x="5463" y="7538"/>
                  </a:lnTo>
                  <a:lnTo>
                    <a:pt x="5751" y="7435"/>
                  </a:lnTo>
                  <a:lnTo>
                    <a:pt x="5768" y="7430"/>
                  </a:lnTo>
                  <a:lnTo>
                    <a:pt x="6061" y="7349"/>
                  </a:lnTo>
                  <a:lnTo>
                    <a:pt x="6077" y="7345"/>
                  </a:lnTo>
                  <a:lnTo>
                    <a:pt x="6373" y="7283"/>
                  </a:lnTo>
                  <a:lnTo>
                    <a:pt x="6388" y="7281"/>
                  </a:lnTo>
                  <a:lnTo>
                    <a:pt x="6683" y="7239"/>
                  </a:lnTo>
                  <a:lnTo>
                    <a:pt x="6698" y="7237"/>
                  </a:lnTo>
                  <a:lnTo>
                    <a:pt x="6988" y="7215"/>
                  </a:lnTo>
                  <a:lnTo>
                    <a:pt x="7004" y="7214"/>
                  </a:lnTo>
                  <a:lnTo>
                    <a:pt x="7287" y="7210"/>
                  </a:lnTo>
                  <a:lnTo>
                    <a:pt x="7303" y="7210"/>
                  </a:lnTo>
                  <a:lnTo>
                    <a:pt x="7575" y="7225"/>
                  </a:lnTo>
                  <a:lnTo>
                    <a:pt x="7593" y="7226"/>
                  </a:lnTo>
                  <a:lnTo>
                    <a:pt x="7851" y="7258"/>
                  </a:lnTo>
                  <a:lnTo>
                    <a:pt x="7870" y="7261"/>
                  </a:lnTo>
                  <a:lnTo>
                    <a:pt x="8111" y="7310"/>
                  </a:lnTo>
                  <a:lnTo>
                    <a:pt x="8132" y="7315"/>
                  </a:lnTo>
                  <a:lnTo>
                    <a:pt x="8353" y="7380"/>
                  </a:lnTo>
                  <a:lnTo>
                    <a:pt x="8377" y="7389"/>
                  </a:lnTo>
                  <a:lnTo>
                    <a:pt x="8400" y="7398"/>
                  </a:lnTo>
                  <a:lnTo>
                    <a:pt x="8400" y="2591"/>
                  </a:lnTo>
                  <a:lnTo>
                    <a:pt x="8369" y="2573"/>
                  </a:lnTo>
                  <a:lnTo>
                    <a:pt x="8198" y="2503"/>
                  </a:lnTo>
                  <a:lnTo>
                    <a:pt x="8001" y="2444"/>
                  </a:lnTo>
                  <a:lnTo>
                    <a:pt x="7780" y="2399"/>
                  </a:lnTo>
                  <a:lnTo>
                    <a:pt x="7540" y="2370"/>
                  </a:lnTo>
                  <a:lnTo>
                    <a:pt x="7285" y="2356"/>
                  </a:lnTo>
                  <a:lnTo>
                    <a:pt x="7019" y="2360"/>
                  </a:lnTo>
                  <a:lnTo>
                    <a:pt x="6745" y="2381"/>
                  </a:lnTo>
                  <a:lnTo>
                    <a:pt x="6466" y="2421"/>
                  </a:lnTo>
                  <a:lnTo>
                    <a:pt x="6187" y="2478"/>
                  </a:lnTo>
                  <a:lnTo>
                    <a:pt x="5910" y="2555"/>
                  </a:lnTo>
                  <a:lnTo>
                    <a:pt x="5640" y="2652"/>
                  </a:lnTo>
                  <a:lnTo>
                    <a:pt x="5378" y="2767"/>
                  </a:lnTo>
                  <a:close/>
                  <a:moveTo>
                    <a:pt x="1600" y="2591"/>
                  </a:moveTo>
                  <a:lnTo>
                    <a:pt x="1600" y="7398"/>
                  </a:lnTo>
                  <a:lnTo>
                    <a:pt x="1623" y="7389"/>
                  </a:lnTo>
                  <a:lnTo>
                    <a:pt x="1647" y="7380"/>
                  </a:lnTo>
                  <a:lnTo>
                    <a:pt x="1868" y="7315"/>
                  </a:lnTo>
                  <a:lnTo>
                    <a:pt x="1889" y="7310"/>
                  </a:lnTo>
                  <a:lnTo>
                    <a:pt x="2130" y="7261"/>
                  </a:lnTo>
                  <a:lnTo>
                    <a:pt x="2149" y="7258"/>
                  </a:lnTo>
                  <a:lnTo>
                    <a:pt x="2407" y="7226"/>
                  </a:lnTo>
                  <a:lnTo>
                    <a:pt x="2425" y="7225"/>
                  </a:lnTo>
                  <a:lnTo>
                    <a:pt x="2697" y="7210"/>
                  </a:lnTo>
                  <a:lnTo>
                    <a:pt x="2713" y="7210"/>
                  </a:lnTo>
                  <a:lnTo>
                    <a:pt x="2996" y="7214"/>
                  </a:lnTo>
                  <a:lnTo>
                    <a:pt x="3012" y="7215"/>
                  </a:lnTo>
                  <a:lnTo>
                    <a:pt x="3302" y="7237"/>
                  </a:lnTo>
                  <a:lnTo>
                    <a:pt x="3317" y="7239"/>
                  </a:lnTo>
                  <a:lnTo>
                    <a:pt x="3612" y="7281"/>
                  </a:lnTo>
                  <a:lnTo>
                    <a:pt x="3627" y="7283"/>
                  </a:lnTo>
                  <a:lnTo>
                    <a:pt x="3923" y="7345"/>
                  </a:lnTo>
                  <a:lnTo>
                    <a:pt x="3939" y="7349"/>
                  </a:lnTo>
                  <a:lnTo>
                    <a:pt x="4232" y="7430"/>
                  </a:lnTo>
                  <a:lnTo>
                    <a:pt x="4249" y="7435"/>
                  </a:lnTo>
                  <a:lnTo>
                    <a:pt x="4537" y="7538"/>
                  </a:lnTo>
                  <a:lnTo>
                    <a:pt x="4554" y="7544"/>
                  </a:lnTo>
                  <a:lnTo>
                    <a:pt x="4750" y="7631"/>
                  </a:lnTo>
                  <a:lnTo>
                    <a:pt x="4750" y="2837"/>
                  </a:lnTo>
                  <a:lnTo>
                    <a:pt x="4622" y="2767"/>
                  </a:lnTo>
                  <a:lnTo>
                    <a:pt x="4360" y="2652"/>
                  </a:lnTo>
                  <a:lnTo>
                    <a:pt x="4090" y="2555"/>
                  </a:lnTo>
                  <a:lnTo>
                    <a:pt x="3813" y="2478"/>
                  </a:lnTo>
                  <a:lnTo>
                    <a:pt x="3534" y="2421"/>
                  </a:lnTo>
                  <a:lnTo>
                    <a:pt x="3255" y="2381"/>
                  </a:lnTo>
                  <a:lnTo>
                    <a:pt x="2981" y="2360"/>
                  </a:lnTo>
                  <a:lnTo>
                    <a:pt x="2715" y="2356"/>
                  </a:lnTo>
                  <a:lnTo>
                    <a:pt x="2460" y="2370"/>
                  </a:lnTo>
                  <a:lnTo>
                    <a:pt x="2220" y="2399"/>
                  </a:lnTo>
                  <a:lnTo>
                    <a:pt x="1999" y="2444"/>
                  </a:lnTo>
                  <a:lnTo>
                    <a:pt x="1802" y="2503"/>
                  </a:lnTo>
                  <a:lnTo>
                    <a:pt x="1631" y="2573"/>
                  </a:lnTo>
                  <a:lnTo>
                    <a:pt x="1600" y="25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1723;p16">
            <a:extLst>
              <a:ext uri="{FF2B5EF4-FFF2-40B4-BE49-F238E27FC236}">
                <a16:creationId xmlns:a16="http://schemas.microsoft.com/office/drawing/2014/main" id="{3C4035CA-4FE5-4F88-998D-E34F13F8E73E}"/>
              </a:ext>
            </a:extLst>
          </p:cNvPr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  <a:solidFill>
            <a:schemeClr val="bg1"/>
          </a:solidFill>
        </p:grpSpPr>
        <p:sp>
          <p:nvSpPr>
            <p:cNvPr id="235" name="Google Shape;1724;p16">
              <a:extLst>
                <a:ext uri="{FF2B5EF4-FFF2-40B4-BE49-F238E27FC236}">
                  <a16:creationId xmlns:a16="http://schemas.microsoft.com/office/drawing/2014/main" id="{7D8F48B9-0E67-4D7A-A7C4-EFC6A704F781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3490"/>
                  </a:moveTo>
                  <a:lnTo>
                    <a:pt x="8950" y="3490"/>
                  </a:lnTo>
                  <a:lnTo>
                    <a:pt x="8950" y="4535"/>
                  </a:lnTo>
                  <a:lnTo>
                    <a:pt x="1050" y="4535"/>
                  </a:lnTo>
                  <a:lnTo>
                    <a:pt x="1050" y="34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1725;p16">
              <a:extLst>
                <a:ext uri="{FF2B5EF4-FFF2-40B4-BE49-F238E27FC236}">
                  <a16:creationId xmlns:a16="http://schemas.microsoft.com/office/drawing/2014/main" id="{AE7D8B5A-5E40-472A-83C1-B22AF041986B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6" y="2311"/>
                  </a:moveTo>
                  <a:lnTo>
                    <a:pt x="1742" y="2310"/>
                  </a:lnTo>
                  <a:lnTo>
                    <a:pt x="1747" y="2310"/>
                  </a:lnTo>
                  <a:lnTo>
                    <a:pt x="8253" y="2310"/>
                  </a:lnTo>
                  <a:lnTo>
                    <a:pt x="8258" y="2310"/>
                  </a:lnTo>
                  <a:lnTo>
                    <a:pt x="8284" y="2311"/>
                  </a:lnTo>
                  <a:lnTo>
                    <a:pt x="8294" y="2311"/>
                  </a:lnTo>
                  <a:lnTo>
                    <a:pt x="8320" y="2312"/>
                  </a:lnTo>
                  <a:lnTo>
                    <a:pt x="8329" y="2313"/>
                  </a:lnTo>
                  <a:lnTo>
                    <a:pt x="8355" y="2316"/>
                  </a:lnTo>
                  <a:lnTo>
                    <a:pt x="8364" y="2317"/>
                  </a:lnTo>
                  <a:lnTo>
                    <a:pt x="8390" y="2320"/>
                  </a:lnTo>
                  <a:lnTo>
                    <a:pt x="8400" y="2322"/>
                  </a:lnTo>
                  <a:lnTo>
                    <a:pt x="8425" y="2326"/>
                  </a:lnTo>
                  <a:lnTo>
                    <a:pt x="8434" y="2328"/>
                  </a:lnTo>
                  <a:lnTo>
                    <a:pt x="8460" y="2333"/>
                  </a:lnTo>
                  <a:lnTo>
                    <a:pt x="8469" y="2335"/>
                  </a:lnTo>
                  <a:lnTo>
                    <a:pt x="8494" y="2342"/>
                  </a:lnTo>
                  <a:lnTo>
                    <a:pt x="8503" y="2344"/>
                  </a:lnTo>
                  <a:lnTo>
                    <a:pt x="8528" y="2351"/>
                  </a:lnTo>
                  <a:lnTo>
                    <a:pt x="8537" y="2354"/>
                  </a:lnTo>
                  <a:lnTo>
                    <a:pt x="8562" y="2362"/>
                  </a:lnTo>
                  <a:lnTo>
                    <a:pt x="8571" y="2365"/>
                  </a:lnTo>
                  <a:lnTo>
                    <a:pt x="8595" y="2374"/>
                  </a:lnTo>
                  <a:lnTo>
                    <a:pt x="8604" y="2378"/>
                  </a:lnTo>
                  <a:lnTo>
                    <a:pt x="8628" y="2388"/>
                  </a:lnTo>
                  <a:lnTo>
                    <a:pt x="8636" y="2392"/>
                  </a:lnTo>
                  <a:lnTo>
                    <a:pt x="8660" y="2403"/>
                  </a:lnTo>
                  <a:lnTo>
                    <a:pt x="8668" y="2407"/>
                  </a:lnTo>
                  <a:lnTo>
                    <a:pt x="8691" y="2418"/>
                  </a:lnTo>
                  <a:lnTo>
                    <a:pt x="8700" y="2423"/>
                  </a:lnTo>
                  <a:lnTo>
                    <a:pt x="8722" y="2435"/>
                  </a:lnTo>
                  <a:lnTo>
                    <a:pt x="8730" y="2440"/>
                  </a:lnTo>
                  <a:lnTo>
                    <a:pt x="8752" y="2453"/>
                  </a:lnTo>
                  <a:lnTo>
                    <a:pt x="8760" y="2458"/>
                  </a:lnTo>
                  <a:lnTo>
                    <a:pt x="8782" y="2472"/>
                  </a:lnTo>
                  <a:lnTo>
                    <a:pt x="8790" y="2478"/>
                  </a:lnTo>
                  <a:lnTo>
                    <a:pt x="8811" y="2493"/>
                  </a:lnTo>
                  <a:lnTo>
                    <a:pt x="8819" y="2498"/>
                  </a:lnTo>
                  <a:lnTo>
                    <a:pt x="8839" y="2514"/>
                  </a:lnTo>
                  <a:lnTo>
                    <a:pt x="8847" y="2520"/>
                  </a:lnTo>
                  <a:lnTo>
                    <a:pt x="8867" y="2537"/>
                  </a:lnTo>
                  <a:lnTo>
                    <a:pt x="8874" y="2543"/>
                  </a:lnTo>
                  <a:lnTo>
                    <a:pt x="8893" y="2560"/>
                  </a:lnTo>
                  <a:lnTo>
                    <a:pt x="8900" y="2566"/>
                  </a:lnTo>
                  <a:lnTo>
                    <a:pt x="8919" y="2584"/>
                  </a:lnTo>
                  <a:lnTo>
                    <a:pt x="8925" y="2591"/>
                  </a:lnTo>
                  <a:lnTo>
                    <a:pt x="8943" y="2610"/>
                  </a:lnTo>
                  <a:lnTo>
                    <a:pt x="8950" y="2616"/>
                  </a:lnTo>
                  <a:lnTo>
                    <a:pt x="8967" y="2636"/>
                  </a:lnTo>
                  <a:lnTo>
                    <a:pt x="8973" y="2643"/>
                  </a:lnTo>
                  <a:lnTo>
                    <a:pt x="8990" y="2663"/>
                  </a:lnTo>
                  <a:lnTo>
                    <a:pt x="8996" y="2670"/>
                  </a:lnTo>
                  <a:lnTo>
                    <a:pt x="9011" y="2691"/>
                  </a:lnTo>
                  <a:lnTo>
                    <a:pt x="9017" y="2698"/>
                  </a:lnTo>
                  <a:lnTo>
                    <a:pt x="9032" y="2719"/>
                  </a:lnTo>
                  <a:lnTo>
                    <a:pt x="9037" y="2727"/>
                  </a:lnTo>
                  <a:lnTo>
                    <a:pt x="9052" y="2749"/>
                  </a:lnTo>
                  <a:lnTo>
                    <a:pt x="9057" y="2756"/>
                  </a:lnTo>
                  <a:lnTo>
                    <a:pt x="9070" y="2779"/>
                  </a:lnTo>
                  <a:lnTo>
                    <a:pt x="9076" y="2788"/>
                  </a:lnTo>
                  <a:lnTo>
                    <a:pt x="9089" y="2811"/>
                  </a:lnTo>
                  <a:lnTo>
                    <a:pt x="9093" y="2820"/>
                  </a:lnTo>
                  <a:lnTo>
                    <a:pt x="9105" y="2843"/>
                  </a:lnTo>
                  <a:lnTo>
                    <a:pt x="9109" y="2851"/>
                  </a:lnTo>
                  <a:lnTo>
                    <a:pt x="9120" y="2875"/>
                  </a:lnTo>
                  <a:lnTo>
                    <a:pt x="9123" y="2884"/>
                  </a:lnTo>
                  <a:lnTo>
                    <a:pt x="9133" y="2908"/>
                  </a:lnTo>
                  <a:lnTo>
                    <a:pt x="9137" y="2916"/>
                  </a:lnTo>
                  <a:lnTo>
                    <a:pt x="9146" y="2941"/>
                  </a:lnTo>
                  <a:lnTo>
                    <a:pt x="9149" y="2949"/>
                  </a:lnTo>
                  <a:lnTo>
                    <a:pt x="9157" y="2974"/>
                  </a:lnTo>
                  <a:lnTo>
                    <a:pt x="9160" y="2983"/>
                  </a:lnTo>
                  <a:lnTo>
                    <a:pt x="9167" y="3008"/>
                  </a:lnTo>
                  <a:lnTo>
                    <a:pt x="9169" y="3017"/>
                  </a:lnTo>
                  <a:lnTo>
                    <a:pt x="9175" y="3042"/>
                  </a:lnTo>
                  <a:lnTo>
                    <a:pt x="9177" y="3051"/>
                  </a:lnTo>
                  <a:lnTo>
                    <a:pt x="9183" y="3077"/>
                  </a:lnTo>
                  <a:lnTo>
                    <a:pt x="9184" y="3086"/>
                  </a:lnTo>
                  <a:lnTo>
                    <a:pt x="9189" y="3111"/>
                  </a:lnTo>
                  <a:lnTo>
                    <a:pt x="9190" y="3121"/>
                  </a:lnTo>
                  <a:lnTo>
                    <a:pt x="9193" y="3146"/>
                  </a:lnTo>
                  <a:lnTo>
                    <a:pt x="9195" y="3156"/>
                  </a:lnTo>
                  <a:lnTo>
                    <a:pt x="9197" y="3182"/>
                  </a:lnTo>
                  <a:lnTo>
                    <a:pt x="9198" y="3191"/>
                  </a:lnTo>
                  <a:lnTo>
                    <a:pt x="9199" y="3217"/>
                  </a:lnTo>
                  <a:lnTo>
                    <a:pt x="9199" y="3226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199" y="6774"/>
                  </a:lnTo>
                  <a:lnTo>
                    <a:pt x="9199" y="6783"/>
                  </a:lnTo>
                  <a:lnTo>
                    <a:pt x="9198" y="6809"/>
                  </a:lnTo>
                  <a:lnTo>
                    <a:pt x="9197" y="6818"/>
                  </a:lnTo>
                  <a:lnTo>
                    <a:pt x="9195" y="6844"/>
                  </a:lnTo>
                  <a:lnTo>
                    <a:pt x="9193" y="6854"/>
                  </a:lnTo>
                  <a:lnTo>
                    <a:pt x="9190" y="6879"/>
                  </a:lnTo>
                  <a:lnTo>
                    <a:pt x="9189" y="6889"/>
                  </a:lnTo>
                  <a:lnTo>
                    <a:pt x="9184" y="6914"/>
                  </a:lnTo>
                  <a:lnTo>
                    <a:pt x="9183" y="6923"/>
                  </a:lnTo>
                  <a:lnTo>
                    <a:pt x="9177" y="6949"/>
                  </a:lnTo>
                  <a:lnTo>
                    <a:pt x="9175" y="6958"/>
                  </a:lnTo>
                  <a:lnTo>
                    <a:pt x="9169" y="6983"/>
                  </a:lnTo>
                  <a:lnTo>
                    <a:pt x="9167" y="6992"/>
                  </a:lnTo>
                  <a:lnTo>
                    <a:pt x="9160" y="7017"/>
                  </a:lnTo>
                  <a:lnTo>
                    <a:pt x="9157" y="7026"/>
                  </a:lnTo>
                  <a:lnTo>
                    <a:pt x="9149" y="7051"/>
                  </a:lnTo>
                  <a:lnTo>
                    <a:pt x="9146" y="7059"/>
                  </a:lnTo>
                  <a:lnTo>
                    <a:pt x="9137" y="7084"/>
                  </a:lnTo>
                  <a:lnTo>
                    <a:pt x="9133" y="7092"/>
                  </a:lnTo>
                  <a:lnTo>
                    <a:pt x="9123" y="7116"/>
                  </a:lnTo>
                  <a:lnTo>
                    <a:pt x="9120" y="7125"/>
                  </a:lnTo>
                  <a:lnTo>
                    <a:pt x="9109" y="7149"/>
                  </a:lnTo>
                  <a:lnTo>
                    <a:pt x="9105" y="7157"/>
                  </a:lnTo>
                  <a:lnTo>
                    <a:pt x="9093" y="7180"/>
                  </a:lnTo>
                  <a:lnTo>
                    <a:pt x="9089" y="7189"/>
                  </a:lnTo>
                  <a:lnTo>
                    <a:pt x="9076" y="7212"/>
                  </a:lnTo>
                  <a:lnTo>
                    <a:pt x="9070" y="7221"/>
                  </a:lnTo>
                  <a:lnTo>
                    <a:pt x="9057" y="7244"/>
                  </a:lnTo>
                  <a:lnTo>
                    <a:pt x="9052" y="7251"/>
                  </a:lnTo>
                  <a:lnTo>
                    <a:pt x="9037" y="7273"/>
                  </a:lnTo>
                  <a:lnTo>
                    <a:pt x="9032" y="7281"/>
                  </a:lnTo>
                  <a:lnTo>
                    <a:pt x="9017" y="7302"/>
                  </a:lnTo>
                  <a:lnTo>
                    <a:pt x="9011" y="7309"/>
                  </a:lnTo>
                  <a:lnTo>
                    <a:pt x="8996" y="7330"/>
                  </a:lnTo>
                  <a:lnTo>
                    <a:pt x="8990" y="7337"/>
                  </a:lnTo>
                  <a:lnTo>
                    <a:pt x="8973" y="7357"/>
                  </a:lnTo>
                  <a:lnTo>
                    <a:pt x="8967" y="7364"/>
                  </a:lnTo>
                  <a:lnTo>
                    <a:pt x="8950" y="7384"/>
                  </a:lnTo>
                  <a:lnTo>
                    <a:pt x="8943" y="7390"/>
                  </a:lnTo>
                  <a:lnTo>
                    <a:pt x="8925" y="7409"/>
                  </a:lnTo>
                  <a:lnTo>
                    <a:pt x="8919" y="7416"/>
                  </a:lnTo>
                  <a:lnTo>
                    <a:pt x="8900" y="7434"/>
                  </a:lnTo>
                  <a:lnTo>
                    <a:pt x="8893" y="7440"/>
                  </a:lnTo>
                  <a:lnTo>
                    <a:pt x="8874" y="7457"/>
                  </a:lnTo>
                  <a:lnTo>
                    <a:pt x="8867" y="7463"/>
                  </a:lnTo>
                  <a:lnTo>
                    <a:pt x="8847" y="7480"/>
                  </a:lnTo>
                  <a:lnTo>
                    <a:pt x="8839" y="7486"/>
                  </a:lnTo>
                  <a:lnTo>
                    <a:pt x="8819" y="7502"/>
                  </a:lnTo>
                  <a:lnTo>
                    <a:pt x="8811" y="7507"/>
                  </a:lnTo>
                  <a:lnTo>
                    <a:pt x="8790" y="7522"/>
                  </a:lnTo>
                  <a:lnTo>
                    <a:pt x="8782" y="7528"/>
                  </a:lnTo>
                  <a:lnTo>
                    <a:pt x="8760" y="7542"/>
                  </a:lnTo>
                  <a:lnTo>
                    <a:pt x="8752" y="7547"/>
                  </a:lnTo>
                  <a:lnTo>
                    <a:pt x="8730" y="7560"/>
                  </a:lnTo>
                  <a:lnTo>
                    <a:pt x="8722" y="7565"/>
                  </a:lnTo>
                  <a:lnTo>
                    <a:pt x="8700" y="7577"/>
                  </a:lnTo>
                  <a:lnTo>
                    <a:pt x="8691" y="7582"/>
                  </a:lnTo>
                  <a:lnTo>
                    <a:pt x="8668" y="7593"/>
                  </a:lnTo>
                  <a:lnTo>
                    <a:pt x="8660" y="7597"/>
                  </a:lnTo>
                  <a:lnTo>
                    <a:pt x="8636" y="7608"/>
                  </a:lnTo>
                  <a:lnTo>
                    <a:pt x="8628" y="7612"/>
                  </a:lnTo>
                  <a:lnTo>
                    <a:pt x="8604" y="7622"/>
                  </a:lnTo>
                  <a:lnTo>
                    <a:pt x="8595" y="7626"/>
                  </a:lnTo>
                  <a:lnTo>
                    <a:pt x="8571" y="7635"/>
                  </a:lnTo>
                  <a:lnTo>
                    <a:pt x="8562" y="7638"/>
                  </a:lnTo>
                  <a:lnTo>
                    <a:pt x="8537" y="7646"/>
                  </a:lnTo>
                  <a:lnTo>
                    <a:pt x="8528" y="7649"/>
                  </a:lnTo>
                  <a:lnTo>
                    <a:pt x="8503" y="7656"/>
                  </a:lnTo>
                  <a:lnTo>
                    <a:pt x="8494" y="7658"/>
                  </a:lnTo>
                  <a:lnTo>
                    <a:pt x="8469" y="7665"/>
                  </a:lnTo>
                  <a:lnTo>
                    <a:pt x="8460" y="7667"/>
                  </a:lnTo>
                  <a:lnTo>
                    <a:pt x="8434" y="7672"/>
                  </a:lnTo>
                  <a:lnTo>
                    <a:pt x="8425" y="7674"/>
                  </a:lnTo>
                  <a:lnTo>
                    <a:pt x="8400" y="7678"/>
                  </a:lnTo>
                  <a:lnTo>
                    <a:pt x="8390" y="7680"/>
                  </a:lnTo>
                  <a:lnTo>
                    <a:pt x="8364" y="7683"/>
                  </a:lnTo>
                  <a:lnTo>
                    <a:pt x="8355" y="7684"/>
                  </a:lnTo>
                  <a:lnTo>
                    <a:pt x="8329" y="7687"/>
                  </a:lnTo>
                  <a:lnTo>
                    <a:pt x="8320" y="7688"/>
                  </a:lnTo>
                  <a:lnTo>
                    <a:pt x="8294" y="7689"/>
                  </a:lnTo>
                  <a:lnTo>
                    <a:pt x="8284" y="7689"/>
                  </a:lnTo>
                  <a:lnTo>
                    <a:pt x="8258" y="7690"/>
                  </a:lnTo>
                  <a:lnTo>
                    <a:pt x="8253" y="7690"/>
                  </a:lnTo>
                  <a:lnTo>
                    <a:pt x="1747" y="7690"/>
                  </a:lnTo>
                  <a:lnTo>
                    <a:pt x="1742" y="7690"/>
                  </a:lnTo>
                  <a:lnTo>
                    <a:pt x="1716" y="7689"/>
                  </a:lnTo>
                  <a:lnTo>
                    <a:pt x="1706" y="7689"/>
                  </a:lnTo>
                  <a:lnTo>
                    <a:pt x="1680" y="7688"/>
                  </a:lnTo>
                  <a:lnTo>
                    <a:pt x="1671" y="7687"/>
                  </a:lnTo>
                  <a:lnTo>
                    <a:pt x="1645" y="7684"/>
                  </a:lnTo>
                  <a:lnTo>
                    <a:pt x="1636" y="7683"/>
                  </a:lnTo>
                  <a:lnTo>
                    <a:pt x="1610" y="7680"/>
                  </a:lnTo>
                  <a:lnTo>
                    <a:pt x="1600" y="7678"/>
                  </a:lnTo>
                  <a:lnTo>
                    <a:pt x="1575" y="7674"/>
                  </a:lnTo>
                  <a:lnTo>
                    <a:pt x="1566" y="7672"/>
                  </a:lnTo>
                  <a:lnTo>
                    <a:pt x="1540" y="7667"/>
                  </a:lnTo>
                  <a:lnTo>
                    <a:pt x="1531" y="7665"/>
                  </a:lnTo>
                  <a:lnTo>
                    <a:pt x="1506" y="7658"/>
                  </a:lnTo>
                  <a:lnTo>
                    <a:pt x="1497" y="7656"/>
                  </a:lnTo>
                  <a:lnTo>
                    <a:pt x="1472" y="7649"/>
                  </a:lnTo>
                  <a:lnTo>
                    <a:pt x="1463" y="7646"/>
                  </a:lnTo>
                  <a:lnTo>
                    <a:pt x="1438" y="7638"/>
                  </a:lnTo>
                  <a:lnTo>
                    <a:pt x="1429" y="7635"/>
                  </a:lnTo>
                  <a:lnTo>
                    <a:pt x="1405" y="7626"/>
                  </a:lnTo>
                  <a:lnTo>
                    <a:pt x="1396" y="7622"/>
                  </a:lnTo>
                  <a:lnTo>
                    <a:pt x="1372" y="7612"/>
                  </a:lnTo>
                  <a:lnTo>
                    <a:pt x="1364" y="7608"/>
                  </a:lnTo>
                  <a:lnTo>
                    <a:pt x="1340" y="7597"/>
                  </a:lnTo>
                  <a:lnTo>
                    <a:pt x="1332" y="7593"/>
                  </a:lnTo>
                  <a:lnTo>
                    <a:pt x="1309" y="7582"/>
                  </a:lnTo>
                  <a:lnTo>
                    <a:pt x="1300" y="7577"/>
                  </a:lnTo>
                  <a:lnTo>
                    <a:pt x="1278" y="7565"/>
                  </a:lnTo>
                  <a:lnTo>
                    <a:pt x="1270" y="7560"/>
                  </a:lnTo>
                  <a:lnTo>
                    <a:pt x="1248" y="7547"/>
                  </a:lnTo>
                  <a:lnTo>
                    <a:pt x="1240" y="7542"/>
                  </a:lnTo>
                  <a:lnTo>
                    <a:pt x="1218" y="7528"/>
                  </a:lnTo>
                  <a:lnTo>
                    <a:pt x="1210" y="7522"/>
                  </a:lnTo>
                  <a:lnTo>
                    <a:pt x="1189" y="7507"/>
                  </a:lnTo>
                  <a:lnTo>
                    <a:pt x="1181" y="7502"/>
                  </a:lnTo>
                  <a:lnTo>
                    <a:pt x="1161" y="7486"/>
                  </a:lnTo>
                  <a:lnTo>
                    <a:pt x="1153" y="7480"/>
                  </a:lnTo>
                  <a:lnTo>
                    <a:pt x="1133" y="7463"/>
                  </a:lnTo>
                  <a:lnTo>
                    <a:pt x="1126" y="7457"/>
                  </a:lnTo>
                  <a:lnTo>
                    <a:pt x="1107" y="7440"/>
                  </a:lnTo>
                  <a:lnTo>
                    <a:pt x="1100" y="7434"/>
                  </a:lnTo>
                  <a:lnTo>
                    <a:pt x="1081" y="7416"/>
                  </a:lnTo>
                  <a:lnTo>
                    <a:pt x="1075" y="7409"/>
                  </a:lnTo>
                  <a:lnTo>
                    <a:pt x="1057" y="7390"/>
                  </a:lnTo>
                  <a:lnTo>
                    <a:pt x="1050" y="7384"/>
                  </a:lnTo>
                  <a:lnTo>
                    <a:pt x="1033" y="7364"/>
                  </a:lnTo>
                  <a:lnTo>
                    <a:pt x="1027" y="7357"/>
                  </a:lnTo>
                  <a:lnTo>
                    <a:pt x="1010" y="7337"/>
                  </a:lnTo>
                  <a:lnTo>
                    <a:pt x="1004" y="7330"/>
                  </a:lnTo>
                  <a:lnTo>
                    <a:pt x="989" y="7309"/>
                  </a:lnTo>
                  <a:lnTo>
                    <a:pt x="983" y="7302"/>
                  </a:lnTo>
                  <a:lnTo>
                    <a:pt x="968" y="7281"/>
                  </a:lnTo>
                  <a:lnTo>
                    <a:pt x="963" y="7273"/>
                  </a:lnTo>
                  <a:lnTo>
                    <a:pt x="948" y="7251"/>
                  </a:lnTo>
                  <a:lnTo>
                    <a:pt x="943" y="7244"/>
                  </a:lnTo>
                  <a:lnTo>
                    <a:pt x="930" y="7221"/>
                  </a:lnTo>
                  <a:lnTo>
                    <a:pt x="924" y="7212"/>
                  </a:lnTo>
                  <a:lnTo>
                    <a:pt x="911" y="7189"/>
                  </a:lnTo>
                  <a:lnTo>
                    <a:pt x="907" y="7180"/>
                  </a:lnTo>
                  <a:lnTo>
                    <a:pt x="895" y="7157"/>
                  </a:lnTo>
                  <a:lnTo>
                    <a:pt x="891" y="7149"/>
                  </a:lnTo>
                  <a:lnTo>
                    <a:pt x="880" y="7125"/>
                  </a:lnTo>
                  <a:lnTo>
                    <a:pt x="877" y="7116"/>
                  </a:lnTo>
                  <a:lnTo>
                    <a:pt x="867" y="7092"/>
                  </a:lnTo>
                  <a:lnTo>
                    <a:pt x="863" y="7084"/>
                  </a:lnTo>
                  <a:lnTo>
                    <a:pt x="854" y="7059"/>
                  </a:lnTo>
                  <a:lnTo>
                    <a:pt x="851" y="7051"/>
                  </a:lnTo>
                  <a:lnTo>
                    <a:pt x="843" y="7026"/>
                  </a:lnTo>
                  <a:lnTo>
                    <a:pt x="840" y="7017"/>
                  </a:lnTo>
                  <a:lnTo>
                    <a:pt x="833" y="6992"/>
                  </a:lnTo>
                  <a:lnTo>
                    <a:pt x="831" y="6983"/>
                  </a:lnTo>
                  <a:lnTo>
                    <a:pt x="825" y="6958"/>
                  </a:lnTo>
                  <a:lnTo>
                    <a:pt x="823" y="6949"/>
                  </a:lnTo>
                  <a:lnTo>
                    <a:pt x="817" y="6923"/>
                  </a:lnTo>
                  <a:lnTo>
                    <a:pt x="816" y="6914"/>
                  </a:lnTo>
                  <a:lnTo>
                    <a:pt x="811" y="6889"/>
                  </a:lnTo>
                  <a:lnTo>
                    <a:pt x="810" y="6879"/>
                  </a:lnTo>
                  <a:lnTo>
                    <a:pt x="807" y="6854"/>
                  </a:lnTo>
                  <a:lnTo>
                    <a:pt x="805" y="6844"/>
                  </a:lnTo>
                  <a:lnTo>
                    <a:pt x="803" y="6818"/>
                  </a:lnTo>
                  <a:lnTo>
                    <a:pt x="802" y="6809"/>
                  </a:lnTo>
                  <a:lnTo>
                    <a:pt x="801" y="6783"/>
                  </a:lnTo>
                  <a:lnTo>
                    <a:pt x="801" y="6774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1" y="3226"/>
                  </a:lnTo>
                  <a:lnTo>
                    <a:pt x="801" y="3217"/>
                  </a:lnTo>
                  <a:lnTo>
                    <a:pt x="802" y="3191"/>
                  </a:lnTo>
                  <a:lnTo>
                    <a:pt x="803" y="3182"/>
                  </a:lnTo>
                  <a:lnTo>
                    <a:pt x="805" y="3156"/>
                  </a:lnTo>
                  <a:lnTo>
                    <a:pt x="807" y="3146"/>
                  </a:lnTo>
                  <a:lnTo>
                    <a:pt x="810" y="3121"/>
                  </a:lnTo>
                  <a:lnTo>
                    <a:pt x="811" y="3111"/>
                  </a:lnTo>
                  <a:lnTo>
                    <a:pt x="816" y="3086"/>
                  </a:lnTo>
                  <a:lnTo>
                    <a:pt x="817" y="3077"/>
                  </a:lnTo>
                  <a:lnTo>
                    <a:pt x="823" y="3051"/>
                  </a:lnTo>
                  <a:lnTo>
                    <a:pt x="825" y="3042"/>
                  </a:lnTo>
                  <a:lnTo>
                    <a:pt x="831" y="3017"/>
                  </a:lnTo>
                  <a:lnTo>
                    <a:pt x="833" y="3008"/>
                  </a:lnTo>
                  <a:lnTo>
                    <a:pt x="840" y="2983"/>
                  </a:lnTo>
                  <a:lnTo>
                    <a:pt x="843" y="2974"/>
                  </a:lnTo>
                  <a:lnTo>
                    <a:pt x="851" y="2949"/>
                  </a:lnTo>
                  <a:lnTo>
                    <a:pt x="854" y="2941"/>
                  </a:lnTo>
                  <a:lnTo>
                    <a:pt x="863" y="2916"/>
                  </a:lnTo>
                  <a:lnTo>
                    <a:pt x="867" y="2908"/>
                  </a:lnTo>
                  <a:lnTo>
                    <a:pt x="877" y="2884"/>
                  </a:lnTo>
                  <a:lnTo>
                    <a:pt x="880" y="2875"/>
                  </a:lnTo>
                  <a:lnTo>
                    <a:pt x="891" y="2851"/>
                  </a:lnTo>
                  <a:lnTo>
                    <a:pt x="895" y="2843"/>
                  </a:lnTo>
                  <a:lnTo>
                    <a:pt x="907" y="2820"/>
                  </a:lnTo>
                  <a:lnTo>
                    <a:pt x="911" y="2811"/>
                  </a:lnTo>
                  <a:lnTo>
                    <a:pt x="924" y="2788"/>
                  </a:lnTo>
                  <a:lnTo>
                    <a:pt x="930" y="2779"/>
                  </a:lnTo>
                  <a:lnTo>
                    <a:pt x="943" y="2756"/>
                  </a:lnTo>
                  <a:lnTo>
                    <a:pt x="948" y="2749"/>
                  </a:lnTo>
                  <a:lnTo>
                    <a:pt x="963" y="2727"/>
                  </a:lnTo>
                  <a:lnTo>
                    <a:pt x="968" y="2719"/>
                  </a:lnTo>
                  <a:lnTo>
                    <a:pt x="983" y="2698"/>
                  </a:lnTo>
                  <a:lnTo>
                    <a:pt x="989" y="2691"/>
                  </a:lnTo>
                  <a:lnTo>
                    <a:pt x="1004" y="2670"/>
                  </a:lnTo>
                  <a:lnTo>
                    <a:pt x="1010" y="2663"/>
                  </a:lnTo>
                  <a:lnTo>
                    <a:pt x="1027" y="2643"/>
                  </a:lnTo>
                  <a:lnTo>
                    <a:pt x="1033" y="2636"/>
                  </a:lnTo>
                  <a:lnTo>
                    <a:pt x="1050" y="2616"/>
                  </a:lnTo>
                  <a:lnTo>
                    <a:pt x="1057" y="2610"/>
                  </a:lnTo>
                  <a:lnTo>
                    <a:pt x="1075" y="2591"/>
                  </a:lnTo>
                  <a:lnTo>
                    <a:pt x="1081" y="2584"/>
                  </a:lnTo>
                  <a:lnTo>
                    <a:pt x="1100" y="2566"/>
                  </a:lnTo>
                  <a:lnTo>
                    <a:pt x="1107" y="2560"/>
                  </a:lnTo>
                  <a:lnTo>
                    <a:pt x="1126" y="2543"/>
                  </a:lnTo>
                  <a:lnTo>
                    <a:pt x="1133" y="2537"/>
                  </a:lnTo>
                  <a:lnTo>
                    <a:pt x="1153" y="2520"/>
                  </a:lnTo>
                  <a:lnTo>
                    <a:pt x="1161" y="2514"/>
                  </a:lnTo>
                  <a:lnTo>
                    <a:pt x="1181" y="2498"/>
                  </a:lnTo>
                  <a:lnTo>
                    <a:pt x="1189" y="2493"/>
                  </a:lnTo>
                  <a:lnTo>
                    <a:pt x="1210" y="2478"/>
                  </a:lnTo>
                  <a:lnTo>
                    <a:pt x="1218" y="2472"/>
                  </a:lnTo>
                  <a:lnTo>
                    <a:pt x="1240" y="2458"/>
                  </a:lnTo>
                  <a:lnTo>
                    <a:pt x="1248" y="2453"/>
                  </a:lnTo>
                  <a:lnTo>
                    <a:pt x="1270" y="2440"/>
                  </a:lnTo>
                  <a:lnTo>
                    <a:pt x="1278" y="2435"/>
                  </a:lnTo>
                  <a:lnTo>
                    <a:pt x="1300" y="2423"/>
                  </a:lnTo>
                  <a:lnTo>
                    <a:pt x="1309" y="2418"/>
                  </a:lnTo>
                  <a:lnTo>
                    <a:pt x="1332" y="2407"/>
                  </a:lnTo>
                  <a:lnTo>
                    <a:pt x="1340" y="2403"/>
                  </a:lnTo>
                  <a:lnTo>
                    <a:pt x="1364" y="2392"/>
                  </a:lnTo>
                  <a:lnTo>
                    <a:pt x="1372" y="2388"/>
                  </a:lnTo>
                  <a:lnTo>
                    <a:pt x="1396" y="2378"/>
                  </a:lnTo>
                  <a:lnTo>
                    <a:pt x="1405" y="2374"/>
                  </a:lnTo>
                  <a:lnTo>
                    <a:pt x="1429" y="2365"/>
                  </a:lnTo>
                  <a:lnTo>
                    <a:pt x="1438" y="2362"/>
                  </a:lnTo>
                  <a:lnTo>
                    <a:pt x="1463" y="2354"/>
                  </a:lnTo>
                  <a:lnTo>
                    <a:pt x="1472" y="2351"/>
                  </a:lnTo>
                  <a:lnTo>
                    <a:pt x="1497" y="2344"/>
                  </a:lnTo>
                  <a:lnTo>
                    <a:pt x="1506" y="2342"/>
                  </a:lnTo>
                  <a:lnTo>
                    <a:pt x="1531" y="2335"/>
                  </a:lnTo>
                  <a:lnTo>
                    <a:pt x="1540" y="2333"/>
                  </a:lnTo>
                  <a:lnTo>
                    <a:pt x="1566" y="2328"/>
                  </a:lnTo>
                  <a:lnTo>
                    <a:pt x="1575" y="2326"/>
                  </a:lnTo>
                  <a:lnTo>
                    <a:pt x="1600" y="2322"/>
                  </a:lnTo>
                  <a:lnTo>
                    <a:pt x="1610" y="2320"/>
                  </a:lnTo>
                  <a:lnTo>
                    <a:pt x="1636" y="2317"/>
                  </a:lnTo>
                  <a:lnTo>
                    <a:pt x="1645" y="2316"/>
                  </a:lnTo>
                  <a:lnTo>
                    <a:pt x="1671" y="2313"/>
                  </a:lnTo>
                  <a:lnTo>
                    <a:pt x="1680" y="2312"/>
                  </a:lnTo>
                  <a:lnTo>
                    <a:pt x="1706" y="2311"/>
                  </a:lnTo>
                  <a:lnTo>
                    <a:pt x="1716" y="2311"/>
                  </a:lnTo>
                  <a:close/>
                  <a:moveTo>
                    <a:pt x="8251" y="2810"/>
                  </a:moveTo>
                  <a:lnTo>
                    <a:pt x="1749" y="2810"/>
                  </a:lnTo>
                  <a:lnTo>
                    <a:pt x="1730" y="2810"/>
                  </a:lnTo>
                  <a:lnTo>
                    <a:pt x="1714" y="2811"/>
                  </a:lnTo>
                  <a:lnTo>
                    <a:pt x="1697" y="2813"/>
                  </a:lnTo>
                  <a:lnTo>
                    <a:pt x="1681" y="2815"/>
                  </a:lnTo>
                  <a:lnTo>
                    <a:pt x="1665" y="2818"/>
                  </a:lnTo>
                  <a:lnTo>
                    <a:pt x="1648" y="2821"/>
                  </a:lnTo>
                  <a:lnTo>
                    <a:pt x="1632" y="2825"/>
                  </a:lnTo>
                  <a:lnTo>
                    <a:pt x="1616" y="2830"/>
                  </a:lnTo>
                  <a:lnTo>
                    <a:pt x="1600" y="2835"/>
                  </a:lnTo>
                  <a:lnTo>
                    <a:pt x="1584" y="2841"/>
                  </a:lnTo>
                  <a:lnTo>
                    <a:pt x="1569" y="2848"/>
                  </a:lnTo>
                  <a:lnTo>
                    <a:pt x="1554" y="2855"/>
                  </a:lnTo>
                  <a:lnTo>
                    <a:pt x="1539" y="2862"/>
                  </a:lnTo>
                  <a:lnTo>
                    <a:pt x="1524" y="2870"/>
                  </a:lnTo>
                  <a:lnTo>
                    <a:pt x="1509" y="2879"/>
                  </a:lnTo>
                  <a:lnTo>
                    <a:pt x="1495" y="2888"/>
                  </a:lnTo>
                  <a:lnTo>
                    <a:pt x="1482" y="2898"/>
                  </a:lnTo>
                  <a:lnTo>
                    <a:pt x="1468" y="2908"/>
                  </a:lnTo>
                  <a:lnTo>
                    <a:pt x="1456" y="2919"/>
                  </a:lnTo>
                  <a:lnTo>
                    <a:pt x="1443" y="2930"/>
                  </a:lnTo>
                  <a:lnTo>
                    <a:pt x="1431" y="2942"/>
                  </a:lnTo>
                  <a:lnTo>
                    <a:pt x="1419" y="2954"/>
                  </a:lnTo>
                  <a:lnTo>
                    <a:pt x="1408" y="2966"/>
                  </a:lnTo>
                  <a:lnTo>
                    <a:pt x="1397" y="2979"/>
                  </a:lnTo>
                  <a:lnTo>
                    <a:pt x="1387" y="2993"/>
                  </a:lnTo>
                  <a:lnTo>
                    <a:pt x="1377" y="3006"/>
                  </a:lnTo>
                  <a:lnTo>
                    <a:pt x="1368" y="3021"/>
                  </a:lnTo>
                  <a:lnTo>
                    <a:pt x="1359" y="3034"/>
                  </a:lnTo>
                  <a:lnTo>
                    <a:pt x="1352" y="3048"/>
                  </a:lnTo>
                  <a:lnTo>
                    <a:pt x="1344" y="3063"/>
                  </a:lnTo>
                  <a:lnTo>
                    <a:pt x="1337" y="3079"/>
                  </a:lnTo>
                  <a:lnTo>
                    <a:pt x="1331" y="3094"/>
                  </a:lnTo>
                  <a:lnTo>
                    <a:pt x="1325" y="3110"/>
                  </a:lnTo>
                  <a:lnTo>
                    <a:pt x="1320" y="3126"/>
                  </a:lnTo>
                  <a:lnTo>
                    <a:pt x="1315" y="3142"/>
                  </a:lnTo>
                  <a:lnTo>
                    <a:pt x="1311" y="3158"/>
                  </a:lnTo>
                  <a:lnTo>
                    <a:pt x="1308" y="3174"/>
                  </a:lnTo>
                  <a:lnTo>
                    <a:pt x="1305" y="3190"/>
                  </a:lnTo>
                  <a:lnTo>
                    <a:pt x="1303" y="3207"/>
                  </a:lnTo>
                  <a:lnTo>
                    <a:pt x="1301" y="3224"/>
                  </a:lnTo>
                  <a:lnTo>
                    <a:pt x="1300" y="3240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60"/>
                  </a:lnTo>
                  <a:lnTo>
                    <a:pt x="1301" y="6776"/>
                  </a:lnTo>
                  <a:lnTo>
                    <a:pt x="1303" y="6793"/>
                  </a:lnTo>
                  <a:lnTo>
                    <a:pt x="1305" y="6810"/>
                  </a:lnTo>
                  <a:lnTo>
                    <a:pt x="1308" y="6826"/>
                  </a:lnTo>
                  <a:lnTo>
                    <a:pt x="1311" y="6842"/>
                  </a:lnTo>
                  <a:lnTo>
                    <a:pt x="1315" y="6858"/>
                  </a:lnTo>
                  <a:lnTo>
                    <a:pt x="1320" y="6874"/>
                  </a:lnTo>
                  <a:lnTo>
                    <a:pt x="1325" y="6890"/>
                  </a:lnTo>
                  <a:lnTo>
                    <a:pt x="1331" y="6906"/>
                  </a:lnTo>
                  <a:lnTo>
                    <a:pt x="1337" y="6921"/>
                  </a:lnTo>
                  <a:lnTo>
                    <a:pt x="1344" y="6937"/>
                  </a:lnTo>
                  <a:lnTo>
                    <a:pt x="1352" y="6952"/>
                  </a:lnTo>
                  <a:lnTo>
                    <a:pt x="1359" y="6966"/>
                  </a:lnTo>
                  <a:lnTo>
                    <a:pt x="1368" y="6979"/>
                  </a:lnTo>
                  <a:lnTo>
                    <a:pt x="1377" y="6994"/>
                  </a:lnTo>
                  <a:lnTo>
                    <a:pt x="1387" y="7007"/>
                  </a:lnTo>
                  <a:lnTo>
                    <a:pt x="1397" y="7021"/>
                  </a:lnTo>
                  <a:lnTo>
                    <a:pt x="1408" y="7034"/>
                  </a:lnTo>
                  <a:lnTo>
                    <a:pt x="1419" y="7046"/>
                  </a:lnTo>
                  <a:lnTo>
                    <a:pt x="1431" y="7058"/>
                  </a:lnTo>
                  <a:lnTo>
                    <a:pt x="1443" y="7070"/>
                  </a:lnTo>
                  <a:lnTo>
                    <a:pt x="1456" y="7081"/>
                  </a:lnTo>
                  <a:lnTo>
                    <a:pt x="1468" y="7092"/>
                  </a:lnTo>
                  <a:lnTo>
                    <a:pt x="1482" y="7102"/>
                  </a:lnTo>
                  <a:lnTo>
                    <a:pt x="1495" y="7112"/>
                  </a:lnTo>
                  <a:lnTo>
                    <a:pt x="1509" y="7121"/>
                  </a:lnTo>
                  <a:lnTo>
                    <a:pt x="1524" y="7130"/>
                  </a:lnTo>
                  <a:lnTo>
                    <a:pt x="1539" y="7138"/>
                  </a:lnTo>
                  <a:lnTo>
                    <a:pt x="1554" y="7145"/>
                  </a:lnTo>
                  <a:lnTo>
                    <a:pt x="1569" y="7152"/>
                  </a:lnTo>
                  <a:lnTo>
                    <a:pt x="1584" y="7159"/>
                  </a:lnTo>
                  <a:lnTo>
                    <a:pt x="1600" y="7165"/>
                  </a:lnTo>
                  <a:lnTo>
                    <a:pt x="1616" y="7170"/>
                  </a:lnTo>
                  <a:lnTo>
                    <a:pt x="1632" y="7175"/>
                  </a:lnTo>
                  <a:lnTo>
                    <a:pt x="1648" y="7179"/>
                  </a:lnTo>
                  <a:lnTo>
                    <a:pt x="1665" y="7182"/>
                  </a:lnTo>
                  <a:lnTo>
                    <a:pt x="1681" y="7185"/>
                  </a:lnTo>
                  <a:lnTo>
                    <a:pt x="1697" y="7187"/>
                  </a:lnTo>
                  <a:lnTo>
                    <a:pt x="1714" y="7189"/>
                  </a:lnTo>
                  <a:lnTo>
                    <a:pt x="1730" y="7190"/>
                  </a:lnTo>
                  <a:lnTo>
                    <a:pt x="1749" y="7190"/>
                  </a:lnTo>
                  <a:lnTo>
                    <a:pt x="8251" y="7190"/>
                  </a:lnTo>
                  <a:lnTo>
                    <a:pt x="8270" y="7190"/>
                  </a:lnTo>
                  <a:lnTo>
                    <a:pt x="8286" y="7189"/>
                  </a:lnTo>
                  <a:lnTo>
                    <a:pt x="8303" y="7187"/>
                  </a:lnTo>
                  <a:lnTo>
                    <a:pt x="8319" y="7185"/>
                  </a:lnTo>
                  <a:lnTo>
                    <a:pt x="8335" y="7182"/>
                  </a:lnTo>
                  <a:lnTo>
                    <a:pt x="8352" y="7179"/>
                  </a:lnTo>
                  <a:lnTo>
                    <a:pt x="8368" y="7175"/>
                  </a:lnTo>
                  <a:lnTo>
                    <a:pt x="8384" y="7170"/>
                  </a:lnTo>
                  <a:lnTo>
                    <a:pt x="8400" y="7165"/>
                  </a:lnTo>
                  <a:lnTo>
                    <a:pt x="8416" y="7159"/>
                  </a:lnTo>
                  <a:lnTo>
                    <a:pt x="8431" y="7152"/>
                  </a:lnTo>
                  <a:lnTo>
                    <a:pt x="8446" y="7145"/>
                  </a:lnTo>
                  <a:lnTo>
                    <a:pt x="8461" y="7138"/>
                  </a:lnTo>
                  <a:lnTo>
                    <a:pt x="8476" y="7130"/>
                  </a:lnTo>
                  <a:lnTo>
                    <a:pt x="8491" y="7121"/>
                  </a:lnTo>
                  <a:lnTo>
                    <a:pt x="8505" y="7112"/>
                  </a:lnTo>
                  <a:lnTo>
                    <a:pt x="8518" y="7102"/>
                  </a:lnTo>
                  <a:lnTo>
                    <a:pt x="8532" y="7092"/>
                  </a:lnTo>
                  <a:lnTo>
                    <a:pt x="8544" y="7081"/>
                  </a:lnTo>
                  <a:lnTo>
                    <a:pt x="8557" y="7070"/>
                  </a:lnTo>
                  <a:lnTo>
                    <a:pt x="8569" y="7058"/>
                  </a:lnTo>
                  <a:lnTo>
                    <a:pt x="8581" y="7046"/>
                  </a:lnTo>
                  <a:lnTo>
                    <a:pt x="8592" y="7034"/>
                  </a:lnTo>
                  <a:lnTo>
                    <a:pt x="8603" y="7021"/>
                  </a:lnTo>
                  <a:lnTo>
                    <a:pt x="8613" y="7007"/>
                  </a:lnTo>
                  <a:lnTo>
                    <a:pt x="8623" y="6994"/>
                  </a:lnTo>
                  <a:lnTo>
                    <a:pt x="8632" y="6979"/>
                  </a:lnTo>
                  <a:lnTo>
                    <a:pt x="8641" y="6966"/>
                  </a:lnTo>
                  <a:lnTo>
                    <a:pt x="8648" y="6952"/>
                  </a:lnTo>
                  <a:lnTo>
                    <a:pt x="8656" y="6937"/>
                  </a:lnTo>
                  <a:lnTo>
                    <a:pt x="8663" y="6921"/>
                  </a:lnTo>
                  <a:lnTo>
                    <a:pt x="8669" y="6906"/>
                  </a:lnTo>
                  <a:lnTo>
                    <a:pt x="8675" y="6890"/>
                  </a:lnTo>
                  <a:lnTo>
                    <a:pt x="8680" y="6874"/>
                  </a:lnTo>
                  <a:lnTo>
                    <a:pt x="8685" y="6858"/>
                  </a:lnTo>
                  <a:lnTo>
                    <a:pt x="8689" y="6842"/>
                  </a:lnTo>
                  <a:lnTo>
                    <a:pt x="8692" y="6826"/>
                  </a:lnTo>
                  <a:lnTo>
                    <a:pt x="8695" y="6810"/>
                  </a:lnTo>
                  <a:lnTo>
                    <a:pt x="8697" y="6793"/>
                  </a:lnTo>
                  <a:lnTo>
                    <a:pt x="8699" y="6776"/>
                  </a:lnTo>
                  <a:lnTo>
                    <a:pt x="8700" y="6760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40"/>
                  </a:lnTo>
                  <a:lnTo>
                    <a:pt x="8699" y="3224"/>
                  </a:lnTo>
                  <a:lnTo>
                    <a:pt x="8697" y="3207"/>
                  </a:lnTo>
                  <a:lnTo>
                    <a:pt x="8695" y="3190"/>
                  </a:lnTo>
                  <a:lnTo>
                    <a:pt x="8692" y="3174"/>
                  </a:lnTo>
                  <a:lnTo>
                    <a:pt x="8689" y="3158"/>
                  </a:lnTo>
                  <a:lnTo>
                    <a:pt x="8685" y="3142"/>
                  </a:lnTo>
                  <a:lnTo>
                    <a:pt x="8680" y="3126"/>
                  </a:lnTo>
                  <a:lnTo>
                    <a:pt x="8675" y="3110"/>
                  </a:lnTo>
                  <a:lnTo>
                    <a:pt x="8669" y="3094"/>
                  </a:lnTo>
                  <a:lnTo>
                    <a:pt x="8663" y="3079"/>
                  </a:lnTo>
                  <a:lnTo>
                    <a:pt x="8656" y="3063"/>
                  </a:lnTo>
                  <a:lnTo>
                    <a:pt x="8648" y="3048"/>
                  </a:lnTo>
                  <a:lnTo>
                    <a:pt x="8641" y="3034"/>
                  </a:lnTo>
                  <a:lnTo>
                    <a:pt x="8632" y="3021"/>
                  </a:lnTo>
                  <a:lnTo>
                    <a:pt x="8623" y="3006"/>
                  </a:lnTo>
                  <a:lnTo>
                    <a:pt x="8613" y="2993"/>
                  </a:lnTo>
                  <a:lnTo>
                    <a:pt x="8603" y="2979"/>
                  </a:lnTo>
                  <a:lnTo>
                    <a:pt x="8592" y="2966"/>
                  </a:lnTo>
                  <a:lnTo>
                    <a:pt x="8581" y="2954"/>
                  </a:lnTo>
                  <a:lnTo>
                    <a:pt x="8569" y="2942"/>
                  </a:lnTo>
                  <a:lnTo>
                    <a:pt x="8557" y="2930"/>
                  </a:lnTo>
                  <a:lnTo>
                    <a:pt x="8544" y="2919"/>
                  </a:lnTo>
                  <a:lnTo>
                    <a:pt x="8532" y="2908"/>
                  </a:lnTo>
                  <a:lnTo>
                    <a:pt x="8518" y="2898"/>
                  </a:lnTo>
                  <a:lnTo>
                    <a:pt x="8505" y="2888"/>
                  </a:lnTo>
                  <a:lnTo>
                    <a:pt x="8491" y="2879"/>
                  </a:lnTo>
                  <a:lnTo>
                    <a:pt x="8476" y="2870"/>
                  </a:lnTo>
                  <a:lnTo>
                    <a:pt x="8461" y="2862"/>
                  </a:lnTo>
                  <a:lnTo>
                    <a:pt x="8446" y="2855"/>
                  </a:lnTo>
                  <a:lnTo>
                    <a:pt x="8431" y="2848"/>
                  </a:lnTo>
                  <a:lnTo>
                    <a:pt x="8416" y="2841"/>
                  </a:lnTo>
                  <a:lnTo>
                    <a:pt x="8400" y="2835"/>
                  </a:lnTo>
                  <a:lnTo>
                    <a:pt x="8384" y="2830"/>
                  </a:lnTo>
                  <a:lnTo>
                    <a:pt x="8368" y="2825"/>
                  </a:lnTo>
                  <a:lnTo>
                    <a:pt x="8352" y="2821"/>
                  </a:lnTo>
                  <a:lnTo>
                    <a:pt x="8335" y="2818"/>
                  </a:lnTo>
                  <a:lnTo>
                    <a:pt x="8319" y="2815"/>
                  </a:lnTo>
                  <a:lnTo>
                    <a:pt x="8303" y="2813"/>
                  </a:lnTo>
                  <a:lnTo>
                    <a:pt x="8286" y="2811"/>
                  </a:lnTo>
                  <a:lnTo>
                    <a:pt x="8270" y="2810"/>
                  </a:lnTo>
                  <a:lnTo>
                    <a:pt x="8251" y="2810"/>
                  </a:lnTo>
                  <a:close/>
                  <a:moveTo>
                    <a:pt x="7827" y="6423"/>
                  </a:moveTo>
                  <a:lnTo>
                    <a:pt x="7808" y="6427"/>
                  </a:lnTo>
                  <a:lnTo>
                    <a:pt x="7788" y="6428"/>
                  </a:lnTo>
                  <a:lnTo>
                    <a:pt x="5000" y="6428"/>
                  </a:lnTo>
                  <a:lnTo>
                    <a:pt x="4980" y="6427"/>
                  </a:lnTo>
                  <a:lnTo>
                    <a:pt x="4961" y="6423"/>
                  </a:lnTo>
                  <a:lnTo>
                    <a:pt x="4943" y="6417"/>
                  </a:lnTo>
                  <a:lnTo>
                    <a:pt x="4925" y="6408"/>
                  </a:lnTo>
                  <a:lnTo>
                    <a:pt x="4909" y="6397"/>
                  </a:lnTo>
                  <a:lnTo>
                    <a:pt x="4894" y="6384"/>
                  </a:lnTo>
                  <a:lnTo>
                    <a:pt x="4881" y="6369"/>
                  </a:lnTo>
                  <a:lnTo>
                    <a:pt x="4870" y="6353"/>
                  </a:lnTo>
                  <a:lnTo>
                    <a:pt x="4861" y="6335"/>
                  </a:lnTo>
                  <a:lnTo>
                    <a:pt x="4855" y="6317"/>
                  </a:lnTo>
                  <a:lnTo>
                    <a:pt x="4851" y="6298"/>
                  </a:lnTo>
                  <a:lnTo>
                    <a:pt x="4850" y="6278"/>
                  </a:lnTo>
                  <a:lnTo>
                    <a:pt x="4851" y="6258"/>
                  </a:lnTo>
                  <a:lnTo>
                    <a:pt x="4855" y="6239"/>
                  </a:lnTo>
                  <a:lnTo>
                    <a:pt x="4861" y="6221"/>
                  </a:lnTo>
                  <a:lnTo>
                    <a:pt x="4870" y="6203"/>
                  </a:lnTo>
                  <a:lnTo>
                    <a:pt x="4881" y="6187"/>
                  </a:lnTo>
                  <a:lnTo>
                    <a:pt x="4894" y="6172"/>
                  </a:lnTo>
                  <a:lnTo>
                    <a:pt x="4909" y="6159"/>
                  </a:lnTo>
                  <a:lnTo>
                    <a:pt x="4925" y="6148"/>
                  </a:lnTo>
                  <a:lnTo>
                    <a:pt x="4943" y="6139"/>
                  </a:lnTo>
                  <a:lnTo>
                    <a:pt x="4961" y="6133"/>
                  </a:lnTo>
                  <a:lnTo>
                    <a:pt x="4980" y="6129"/>
                  </a:lnTo>
                  <a:lnTo>
                    <a:pt x="5000" y="6128"/>
                  </a:lnTo>
                  <a:lnTo>
                    <a:pt x="7788" y="6128"/>
                  </a:lnTo>
                  <a:lnTo>
                    <a:pt x="7808" y="6129"/>
                  </a:lnTo>
                  <a:lnTo>
                    <a:pt x="7827" y="6133"/>
                  </a:lnTo>
                  <a:lnTo>
                    <a:pt x="7845" y="6139"/>
                  </a:lnTo>
                  <a:lnTo>
                    <a:pt x="7863" y="6148"/>
                  </a:lnTo>
                  <a:lnTo>
                    <a:pt x="7879" y="6159"/>
                  </a:lnTo>
                  <a:lnTo>
                    <a:pt x="7894" y="6172"/>
                  </a:lnTo>
                  <a:lnTo>
                    <a:pt x="7907" y="6187"/>
                  </a:lnTo>
                  <a:lnTo>
                    <a:pt x="7918" y="6203"/>
                  </a:lnTo>
                  <a:lnTo>
                    <a:pt x="7927" y="6221"/>
                  </a:lnTo>
                  <a:lnTo>
                    <a:pt x="7933" y="6239"/>
                  </a:lnTo>
                  <a:lnTo>
                    <a:pt x="7937" y="6258"/>
                  </a:lnTo>
                  <a:lnTo>
                    <a:pt x="7938" y="6278"/>
                  </a:lnTo>
                  <a:lnTo>
                    <a:pt x="7937" y="6298"/>
                  </a:lnTo>
                  <a:lnTo>
                    <a:pt x="7933" y="6317"/>
                  </a:lnTo>
                  <a:lnTo>
                    <a:pt x="7927" y="6335"/>
                  </a:lnTo>
                  <a:lnTo>
                    <a:pt x="7918" y="6353"/>
                  </a:lnTo>
                  <a:lnTo>
                    <a:pt x="7907" y="6369"/>
                  </a:lnTo>
                  <a:lnTo>
                    <a:pt x="7894" y="6384"/>
                  </a:lnTo>
                  <a:lnTo>
                    <a:pt x="7879" y="6397"/>
                  </a:lnTo>
                  <a:lnTo>
                    <a:pt x="7863" y="6408"/>
                  </a:lnTo>
                  <a:lnTo>
                    <a:pt x="7845" y="6417"/>
                  </a:lnTo>
                  <a:lnTo>
                    <a:pt x="7827" y="6423"/>
                  </a:lnTo>
                  <a:close/>
                  <a:moveTo>
                    <a:pt x="2427" y="5431"/>
                  </a:moveTo>
                  <a:lnTo>
                    <a:pt x="2432" y="5431"/>
                  </a:lnTo>
                  <a:lnTo>
                    <a:pt x="2441" y="5431"/>
                  </a:lnTo>
                  <a:lnTo>
                    <a:pt x="2444" y="5431"/>
                  </a:lnTo>
                  <a:lnTo>
                    <a:pt x="3490" y="5431"/>
                  </a:lnTo>
                  <a:lnTo>
                    <a:pt x="3493" y="5431"/>
                  </a:lnTo>
                  <a:lnTo>
                    <a:pt x="3502" y="5431"/>
                  </a:lnTo>
                  <a:lnTo>
                    <a:pt x="3507" y="5431"/>
                  </a:lnTo>
                  <a:lnTo>
                    <a:pt x="3516" y="5432"/>
                  </a:lnTo>
                  <a:lnTo>
                    <a:pt x="3522" y="5432"/>
                  </a:lnTo>
                  <a:lnTo>
                    <a:pt x="3530" y="5433"/>
                  </a:lnTo>
                  <a:lnTo>
                    <a:pt x="3536" y="5434"/>
                  </a:lnTo>
                  <a:lnTo>
                    <a:pt x="3544" y="5435"/>
                  </a:lnTo>
                  <a:lnTo>
                    <a:pt x="3550" y="5436"/>
                  </a:lnTo>
                  <a:lnTo>
                    <a:pt x="3558" y="5437"/>
                  </a:lnTo>
                  <a:lnTo>
                    <a:pt x="3564" y="5438"/>
                  </a:lnTo>
                  <a:lnTo>
                    <a:pt x="3572" y="5440"/>
                  </a:lnTo>
                  <a:lnTo>
                    <a:pt x="3578" y="5441"/>
                  </a:lnTo>
                  <a:lnTo>
                    <a:pt x="3586" y="5443"/>
                  </a:lnTo>
                  <a:lnTo>
                    <a:pt x="3591" y="5445"/>
                  </a:lnTo>
                  <a:lnTo>
                    <a:pt x="3600" y="5447"/>
                  </a:lnTo>
                  <a:lnTo>
                    <a:pt x="3605" y="5449"/>
                  </a:lnTo>
                  <a:lnTo>
                    <a:pt x="3613" y="5452"/>
                  </a:lnTo>
                  <a:lnTo>
                    <a:pt x="3618" y="5453"/>
                  </a:lnTo>
                  <a:lnTo>
                    <a:pt x="3626" y="5456"/>
                  </a:lnTo>
                  <a:lnTo>
                    <a:pt x="3632" y="5458"/>
                  </a:lnTo>
                  <a:lnTo>
                    <a:pt x="3640" y="5462"/>
                  </a:lnTo>
                  <a:lnTo>
                    <a:pt x="3645" y="5464"/>
                  </a:lnTo>
                  <a:lnTo>
                    <a:pt x="3653" y="5467"/>
                  </a:lnTo>
                  <a:lnTo>
                    <a:pt x="3658" y="5470"/>
                  </a:lnTo>
                  <a:lnTo>
                    <a:pt x="3665" y="5474"/>
                  </a:lnTo>
                  <a:lnTo>
                    <a:pt x="3670" y="5476"/>
                  </a:lnTo>
                  <a:lnTo>
                    <a:pt x="3678" y="5480"/>
                  </a:lnTo>
                  <a:lnTo>
                    <a:pt x="3683" y="5483"/>
                  </a:lnTo>
                  <a:lnTo>
                    <a:pt x="3690" y="5488"/>
                  </a:lnTo>
                  <a:lnTo>
                    <a:pt x="3695" y="5491"/>
                  </a:lnTo>
                  <a:lnTo>
                    <a:pt x="3703" y="5496"/>
                  </a:lnTo>
                  <a:lnTo>
                    <a:pt x="3707" y="5499"/>
                  </a:lnTo>
                  <a:lnTo>
                    <a:pt x="3714" y="5504"/>
                  </a:lnTo>
                  <a:lnTo>
                    <a:pt x="3719" y="5507"/>
                  </a:lnTo>
                  <a:lnTo>
                    <a:pt x="3726" y="5512"/>
                  </a:lnTo>
                  <a:lnTo>
                    <a:pt x="3730" y="5516"/>
                  </a:lnTo>
                  <a:lnTo>
                    <a:pt x="3737" y="5522"/>
                  </a:lnTo>
                  <a:lnTo>
                    <a:pt x="3741" y="5525"/>
                  </a:lnTo>
                  <a:lnTo>
                    <a:pt x="3748" y="5531"/>
                  </a:lnTo>
                  <a:lnTo>
                    <a:pt x="3752" y="5535"/>
                  </a:lnTo>
                  <a:lnTo>
                    <a:pt x="3758" y="5541"/>
                  </a:lnTo>
                  <a:lnTo>
                    <a:pt x="3762" y="5545"/>
                  </a:lnTo>
                  <a:lnTo>
                    <a:pt x="3768" y="5551"/>
                  </a:lnTo>
                  <a:lnTo>
                    <a:pt x="3772" y="5555"/>
                  </a:lnTo>
                  <a:lnTo>
                    <a:pt x="3778" y="5562"/>
                  </a:lnTo>
                  <a:lnTo>
                    <a:pt x="3781" y="5566"/>
                  </a:lnTo>
                  <a:lnTo>
                    <a:pt x="3787" y="5573"/>
                  </a:lnTo>
                  <a:lnTo>
                    <a:pt x="3791" y="5577"/>
                  </a:lnTo>
                  <a:lnTo>
                    <a:pt x="3796" y="5584"/>
                  </a:lnTo>
                  <a:lnTo>
                    <a:pt x="3799" y="5589"/>
                  </a:lnTo>
                  <a:lnTo>
                    <a:pt x="3804" y="5596"/>
                  </a:lnTo>
                  <a:lnTo>
                    <a:pt x="3807" y="5600"/>
                  </a:lnTo>
                  <a:lnTo>
                    <a:pt x="3812" y="5608"/>
                  </a:lnTo>
                  <a:lnTo>
                    <a:pt x="3815" y="5613"/>
                  </a:lnTo>
                  <a:lnTo>
                    <a:pt x="3820" y="5620"/>
                  </a:lnTo>
                  <a:lnTo>
                    <a:pt x="3823" y="5625"/>
                  </a:lnTo>
                  <a:lnTo>
                    <a:pt x="3827" y="5633"/>
                  </a:lnTo>
                  <a:lnTo>
                    <a:pt x="3829" y="5637"/>
                  </a:lnTo>
                  <a:lnTo>
                    <a:pt x="3833" y="5645"/>
                  </a:lnTo>
                  <a:lnTo>
                    <a:pt x="3835" y="5650"/>
                  </a:lnTo>
                  <a:lnTo>
                    <a:pt x="3839" y="5658"/>
                  </a:lnTo>
                  <a:lnTo>
                    <a:pt x="3841" y="5663"/>
                  </a:lnTo>
                  <a:lnTo>
                    <a:pt x="3845" y="5671"/>
                  </a:lnTo>
                  <a:lnTo>
                    <a:pt x="3847" y="5676"/>
                  </a:lnTo>
                  <a:lnTo>
                    <a:pt x="3850" y="5684"/>
                  </a:lnTo>
                  <a:lnTo>
                    <a:pt x="3851" y="5689"/>
                  </a:lnTo>
                  <a:lnTo>
                    <a:pt x="3854" y="5698"/>
                  </a:lnTo>
                  <a:lnTo>
                    <a:pt x="3856" y="5703"/>
                  </a:lnTo>
                  <a:lnTo>
                    <a:pt x="3858" y="5711"/>
                  </a:lnTo>
                  <a:lnTo>
                    <a:pt x="3860" y="5716"/>
                  </a:lnTo>
                  <a:lnTo>
                    <a:pt x="3862" y="5725"/>
                  </a:lnTo>
                  <a:lnTo>
                    <a:pt x="3863" y="5730"/>
                  </a:lnTo>
                  <a:lnTo>
                    <a:pt x="3865" y="5739"/>
                  </a:lnTo>
                  <a:lnTo>
                    <a:pt x="3866" y="5744"/>
                  </a:lnTo>
                  <a:lnTo>
                    <a:pt x="3867" y="5753"/>
                  </a:lnTo>
                  <a:lnTo>
                    <a:pt x="3868" y="5758"/>
                  </a:lnTo>
                  <a:lnTo>
                    <a:pt x="3869" y="5767"/>
                  </a:lnTo>
                  <a:lnTo>
                    <a:pt x="3870" y="5773"/>
                  </a:lnTo>
                  <a:lnTo>
                    <a:pt x="3871" y="5781"/>
                  </a:lnTo>
                  <a:lnTo>
                    <a:pt x="3871" y="5787"/>
                  </a:lnTo>
                  <a:lnTo>
                    <a:pt x="3872" y="5796"/>
                  </a:lnTo>
                  <a:lnTo>
                    <a:pt x="3872" y="5801"/>
                  </a:lnTo>
                  <a:lnTo>
                    <a:pt x="3872" y="5810"/>
                  </a:lnTo>
                  <a:lnTo>
                    <a:pt x="3872" y="5813"/>
                  </a:lnTo>
                  <a:lnTo>
                    <a:pt x="3872" y="6394"/>
                  </a:lnTo>
                  <a:lnTo>
                    <a:pt x="3872" y="6397"/>
                  </a:lnTo>
                  <a:lnTo>
                    <a:pt x="3872" y="6406"/>
                  </a:lnTo>
                  <a:lnTo>
                    <a:pt x="3872" y="6411"/>
                  </a:lnTo>
                  <a:lnTo>
                    <a:pt x="3871" y="6420"/>
                  </a:lnTo>
                  <a:lnTo>
                    <a:pt x="3871" y="6426"/>
                  </a:lnTo>
                  <a:lnTo>
                    <a:pt x="3870" y="6434"/>
                  </a:lnTo>
                  <a:lnTo>
                    <a:pt x="3869" y="6440"/>
                  </a:lnTo>
                  <a:lnTo>
                    <a:pt x="3868" y="6449"/>
                  </a:lnTo>
                  <a:lnTo>
                    <a:pt x="3867" y="6454"/>
                  </a:lnTo>
                  <a:lnTo>
                    <a:pt x="3866" y="6463"/>
                  </a:lnTo>
                  <a:lnTo>
                    <a:pt x="3865" y="6468"/>
                  </a:lnTo>
                  <a:lnTo>
                    <a:pt x="3863" y="6477"/>
                  </a:lnTo>
                  <a:lnTo>
                    <a:pt x="3862" y="6482"/>
                  </a:lnTo>
                  <a:lnTo>
                    <a:pt x="3860" y="6491"/>
                  </a:lnTo>
                  <a:lnTo>
                    <a:pt x="3858" y="6496"/>
                  </a:lnTo>
                  <a:lnTo>
                    <a:pt x="3856" y="6504"/>
                  </a:lnTo>
                  <a:lnTo>
                    <a:pt x="3854" y="6509"/>
                  </a:lnTo>
                  <a:lnTo>
                    <a:pt x="3851" y="6518"/>
                  </a:lnTo>
                  <a:lnTo>
                    <a:pt x="3850" y="6523"/>
                  </a:lnTo>
                  <a:lnTo>
                    <a:pt x="3847" y="6531"/>
                  </a:lnTo>
                  <a:lnTo>
                    <a:pt x="3845" y="6536"/>
                  </a:lnTo>
                  <a:lnTo>
                    <a:pt x="3841" y="6544"/>
                  </a:lnTo>
                  <a:lnTo>
                    <a:pt x="3839" y="6549"/>
                  </a:lnTo>
                  <a:lnTo>
                    <a:pt x="3835" y="6557"/>
                  </a:lnTo>
                  <a:lnTo>
                    <a:pt x="3833" y="6562"/>
                  </a:lnTo>
                  <a:lnTo>
                    <a:pt x="3829" y="6570"/>
                  </a:lnTo>
                  <a:lnTo>
                    <a:pt x="3827" y="6574"/>
                  </a:lnTo>
                  <a:lnTo>
                    <a:pt x="3823" y="6582"/>
                  </a:lnTo>
                  <a:lnTo>
                    <a:pt x="3821" y="6586"/>
                  </a:lnTo>
                  <a:lnTo>
                    <a:pt x="3816" y="6593"/>
                  </a:lnTo>
                  <a:lnTo>
                    <a:pt x="3813" y="6599"/>
                  </a:lnTo>
                  <a:lnTo>
                    <a:pt x="3808" y="6606"/>
                  </a:lnTo>
                  <a:lnTo>
                    <a:pt x="3805" y="6611"/>
                  </a:lnTo>
                  <a:lnTo>
                    <a:pt x="3800" y="6618"/>
                  </a:lnTo>
                  <a:lnTo>
                    <a:pt x="3796" y="6623"/>
                  </a:lnTo>
                  <a:lnTo>
                    <a:pt x="3791" y="6630"/>
                  </a:lnTo>
                  <a:lnTo>
                    <a:pt x="3787" y="6635"/>
                  </a:lnTo>
                  <a:lnTo>
                    <a:pt x="3782" y="6641"/>
                  </a:lnTo>
                  <a:lnTo>
                    <a:pt x="3778" y="6646"/>
                  </a:lnTo>
                  <a:lnTo>
                    <a:pt x="3772" y="6652"/>
                  </a:lnTo>
                  <a:lnTo>
                    <a:pt x="3768" y="6657"/>
                  </a:lnTo>
                  <a:lnTo>
                    <a:pt x="3762" y="6663"/>
                  </a:lnTo>
                  <a:lnTo>
                    <a:pt x="3758" y="6667"/>
                  </a:lnTo>
                  <a:lnTo>
                    <a:pt x="3751" y="6673"/>
                  </a:lnTo>
                  <a:lnTo>
                    <a:pt x="3747" y="6677"/>
                  </a:lnTo>
                  <a:lnTo>
                    <a:pt x="3741" y="6683"/>
                  </a:lnTo>
                  <a:lnTo>
                    <a:pt x="3736" y="6686"/>
                  </a:lnTo>
                  <a:lnTo>
                    <a:pt x="3730" y="6692"/>
                  </a:lnTo>
                  <a:lnTo>
                    <a:pt x="3725" y="6695"/>
                  </a:lnTo>
                  <a:lnTo>
                    <a:pt x="3718" y="6701"/>
                  </a:lnTo>
                  <a:lnTo>
                    <a:pt x="3714" y="6704"/>
                  </a:lnTo>
                  <a:lnTo>
                    <a:pt x="3707" y="6709"/>
                  </a:lnTo>
                  <a:lnTo>
                    <a:pt x="3702" y="6712"/>
                  </a:lnTo>
                  <a:lnTo>
                    <a:pt x="3695" y="6717"/>
                  </a:lnTo>
                  <a:lnTo>
                    <a:pt x="3690" y="6719"/>
                  </a:lnTo>
                  <a:lnTo>
                    <a:pt x="3683" y="6724"/>
                  </a:lnTo>
                  <a:lnTo>
                    <a:pt x="3680" y="6725"/>
                  </a:lnTo>
                  <a:lnTo>
                    <a:pt x="3673" y="6730"/>
                  </a:lnTo>
                  <a:lnTo>
                    <a:pt x="3667" y="6733"/>
                  </a:lnTo>
                  <a:lnTo>
                    <a:pt x="3659" y="6737"/>
                  </a:lnTo>
                  <a:lnTo>
                    <a:pt x="3654" y="6739"/>
                  </a:lnTo>
                  <a:lnTo>
                    <a:pt x="3646" y="6743"/>
                  </a:lnTo>
                  <a:lnTo>
                    <a:pt x="3640" y="6746"/>
                  </a:lnTo>
                  <a:lnTo>
                    <a:pt x="3632" y="6749"/>
                  </a:lnTo>
                  <a:lnTo>
                    <a:pt x="3626" y="6751"/>
                  </a:lnTo>
                  <a:lnTo>
                    <a:pt x="3618" y="6754"/>
                  </a:lnTo>
                  <a:lnTo>
                    <a:pt x="3613" y="6756"/>
                  </a:lnTo>
                  <a:lnTo>
                    <a:pt x="3604" y="6759"/>
                  </a:lnTo>
                  <a:lnTo>
                    <a:pt x="3599" y="6760"/>
                  </a:lnTo>
                  <a:lnTo>
                    <a:pt x="3591" y="6763"/>
                  </a:lnTo>
                  <a:lnTo>
                    <a:pt x="3585" y="6764"/>
                  </a:lnTo>
                  <a:lnTo>
                    <a:pt x="3577" y="6766"/>
                  </a:lnTo>
                  <a:lnTo>
                    <a:pt x="3571" y="6767"/>
                  </a:lnTo>
                  <a:lnTo>
                    <a:pt x="3563" y="6769"/>
                  </a:lnTo>
                  <a:lnTo>
                    <a:pt x="3557" y="6770"/>
                  </a:lnTo>
                  <a:lnTo>
                    <a:pt x="3549" y="6772"/>
                  </a:lnTo>
                  <a:lnTo>
                    <a:pt x="3543" y="6772"/>
                  </a:lnTo>
                  <a:lnTo>
                    <a:pt x="3535" y="6773"/>
                  </a:lnTo>
                  <a:lnTo>
                    <a:pt x="3529" y="6774"/>
                  </a:lnTo>
                  <a:lnTo>
                    <a:pt x="3521" y="6775"/>
                  </a:lnTo>
                  <a:lnTo>
                    <a:pt x="3515" y="6775"/>
                  </a:lnTo>
                  <a:lnTo>
                    <a:pt x="3507" y="6776"/>
                  </a:lnTo>
                  <a:lnTo>
                    <a:pt x="3501" y="6776"/>
                  </a:lnTo>
                  <a:lnTo>
                    <a:pt x="3493" y="6776"/>
                  </a:lnTo>
                  <a:lnTo>
                    <a:pt x="3490" y="6776"/>
                  </a:lnTo>
                  <a:lnTo>
                    <a:pt x="2444" y="6776"/>
                  </a:lnTo>
                  <a:lnTo>
                    <a:pt x="2441" y="6776"/>
                  </a:lnTo>
                  <a:lnTo>
                    <a:pt x="2433" y="6776"/>
                  </a:lnTo>
                  <a:lnTo>
                    <a:pt x="2427" y="6776"/>
                  </a:lnTo>
                  <a:lnTo>
                    <a:pt x="2419" y="6775"/>
                  </a:lnTo>
                  <a:lnTo>
                    <a:pt x="2413" y="6775"/>
                  </a:lnTo>
                  <a:lnTo>
                    <a:pt x="2405" y="6774"/>
                  </a:lnTo>
                  <a:lnTo>
                    <a:pt x="2399" y="6773"/>
                  </a:lnTo>
                  <a:lnTo>
                    <a:pt x="2390" y="6772"/>
                  </a:lnTo>
                  <a:lnTo>
                    <a:pt x="2385" y="6772"/>
                  </a:lnTo>
                  <a:lnTo>
                    <a:pt x="2376" y="6770"/>
                  </a:lnTo>
                  <a:lnTo>
                    <a:pt x="2371" y="6769"/>
                  </a:lnTo>
                  <a:lnTo>
                    <a:pt x="2362" y="6767"/>
                  </a:lnTo>
                  <a:lnTo>
                    <a:pt x="2357" y="6766"/>
                  </a:lnTo>
                  <a:lnTo>
                    <a:pt x="2348" y="6764"/>
                  </a:lnTo>
                  <a:lnTo>
                    <a:pt x="2343" y="6763"/>
                  </a:lnTo>
                  <a:lnTo>
                    <a:pt x="2335" y="6760"/>
                  </a:lnTo>
                  <a:lnTo>
                    <a:pt x="2329" y="6759"/>
                  </a:lnTo>
                  <a:lnTo>
                    <a:pt x="2321" y="6756"/>
                  </a:lnTo>
                  <a:lnTo>
                    <a:pt x="2315" y="6754"/>
                  </a:lnTo>
                  <a:lnTo>
                    <a:pt x="2307" y="6751"/>
                  </a:lnTo>
                  <a:lnTo>
                    <a:pt x="2301" y="6749"/>
                  </a:lnTo>
                  <a:lnTo>
                    <a:pt x="2293" y="6745"/>
                  </a:lnTo>
                  <a:lnTo>
                    <a:pt x="2288" y="6743"/>
                  </a:lnTo>
                  <a:lnTo>
                    <a:pt x="2280" y="6739"/>
                  </a:lnTo>
                  <a:lnTo>
                    <a:pt x="2274" y="6737"/>
                  </a:lnTo>
                  <a:lnTo>
                    <a:pt x="2267" y="6733"/>
                  </a:lnTo>
                  <a:lnTo>
                    <a:pt x="2261" y="6730"/>
                  </a:lnTo>
                  <a:lnTo>
                    <a:pt x="2254" y="6725"/>
                  </a:lnTo>
                  <a:lnTo>
                    <a:pt x="2251" y="6724"/>
                  </a:lnTo>
                  <a:lnTo>
                    <a:pt x="2244" y="6719"/>
                  </a:lnTo>
                  <a:lnTo>
                    <a:pt x="2239" y="6717"/>
                  </a:lnTo>
                  <a:lnTo>
                    <a:pt x="2232" y="6712"/>
                  </a:lnTo>
                  <a:lnTo>
                    <a:pt x="2227" y="6709"/>
                  </a:lnTo>
                  <a:lnTo>
                    <a:pt x="2220" y="6704"/>
                  </a:lnTo>
                  <a:lnTo>
                    <a:pt x="2216" y="6701"/>
                  </a:lnTo>
                  <a:lnTo>
                    <a:pt x="2209" y="6695"/>
                  </a:lnTo>
                  <a:lnTo>
                    <a:pt x="2204" y="6692"/>
                  </a:lnTo>
                  <a:lnTo>
                    <a:pt x="2198" y="6686"/>
                  </a:lnTo>
                  <a:lnTo>
                    <a:pt x="2193" y="6683"/>
                  </a:lnTo>
                  <a:lnTo>
                    <a:pt x="2187" y="6677"/>
                  </a:lnTo>
                  <a:lnTo>
                    <a:pt x="2183" y="6673"/>
                  </a:lnTo>
                  <a:lnTo>
                    <a:pt x="2176" y="6667"/>
                  </a:lnTo>
                  <a:lnTo>
                    <a:pt x="2172" y="6663"/>
                  </a:lnTo>
                  <a:lnTo>
                    <a:pt x="2166" y="6657"/>
                  </a:lnTo>
                  <a:lnTo>
                    <a:pt x="2162" y="6652"/>
                  </a:lnTo>
                  <a:lnTo>
                    <a:pt x="2156" y="6646"/>
                  </a:lnTo>
                  <a:lnTo>
                    <a:pt x="2152" y="6641"/>
                  </a:lnTo>
                  <a:lnTo>
                    <a:pt x="2147" y="6635"/>
                  </a:lnTo>
                  <a:lnTo>
                    <a:pt x="2143" y="6630"/>
                  </a:lnTo>
                  <a:lnTo>
                    <a:pt x="2138" y="6623"/>
                  </a:lnTo>
                  <a:lnTo>
                    <a:pt x="2134" y="6618"/>
                  </a:lnTo>
                  <a:lnTo>
                    <a:pt x="2129" y="6611"/>
                  </a:lnTo>
                  <a:lnTo>
                    <a:pt x="2126" y="6606"/>
                  </a:lnTo>
                  <a:lnTo>
                    <a:pt x="2121" y="6599"/>
                  </a:lnTo>
                  <a:lnTo>
                    <a:pt x="2118" y="6593"/>
                  </a:lnTo>
                  <a:lnTo>
                    <a:pt x="2113" y="6586"/>
                  </a:lnTo>
                  <a:lnTo>
                    <a:pt x="2111" y="6582"/>
                  </a:lnTo>
                  <a:lnTo>
                    <a:pt x="2107" y="6574"/>
                  </a:lnTo>
                  <a:lnTo>
                    <a:pt x="2105" y="6570"/>
                  </a:lnTo>
                  <a:lnTo>
                    <a:pt x="2101" y="6562"/>
                  </a:lnTo>
                  <a:lnTo>
                    <a:pt x="2099" y="6557"/>
                  </a:lnTo>
                  <a:lnTo>
                    <a:pt x="2095" y="6549"/>
                  </a:lnTo>
                  <a:lnTo>
                    <a:pt x="2093" y="6544"/>
                  </a:lnTo>
                  <a:lnTo>
                    <a:pt x="2089" y="6536"/>
                  </a:lnTo>
                  <a:lnTo>
                    <a:pt x="2087" y="6531"/>
                  </a:lnTo>
                  <a:lnTo>
                    <a:pt x="2084" y="6523"/>
                  </a:lnTo>
                  <a:lnTo>
                    <a:pt x="2083" y="6518"/>
                  </a:lnTo>
                  <a:lnTo>
                    <a:pt x="2080" y="6509"/>
                  </a:lnTo>
                  <a:lnTo>
                    <a:pt x="2078" y="6504"/>
                  </a:lnTo>
                  <a:lnTo>
                    <a:pt x="2076" y="6496"/>
                  </a:lnTo>
                  <a:lnTo>
                    <a:pt x="2074" y="6491"/>
                  </a:lnTo>
                  <a:lnTo>
                    <a:pt x="2072" y="6482"/>
                  </a:lnTo>
                  <a:lnTo>
                    <a:pt x="2071" y="6477"/>
                  </a:lnTo>
                  <a:lnTo>
                    <a:pt x="2069" y="6468"/>
                  </a:lnTo>
                  <a:lnTo>
                    <a:pt x="2068" y="6463"/>
                  </a:lnTo>
                  <a:lnTo>
                    <a:pt x="2067" y="6454"/>
                  </a:lnTo>
                  <a:lnTo>
                    <a:pt x="2066" y="6449"/>
                  </a:lnTo>
                  <a:lnTo>
                    <a:pt x="2065" y="6440"/>
                  </a:lnTo>
                  <a:lnTo>
                    <a:pt x="2064" y="6434"/>
                  </a:lnTo>
                  <a:lnTo>
                    <a:pt x="2063" y="6426"/>
                  </a:lnTo>
                  <a:lnTo>
                    <a:pt x="2063" y="6420"/>
                  </a:lnTo>
                  <a:lnTo>
                    <a:pt x="2062" y="6411"/>
                  </a:lnTo>
                  <a:lnTo>
                    <a:pt x="2062" y="6406"/>
                  </a:lnTo>
                  <a:lnTo>
                    <a:pt x="2062" y="6397"/>
                  </a:lnTo>
                  <a:lnTo>
                    <a:pt x="2062" y="6394"/>
                  </a:lnTo>
                  <a:lnTo>
                    <a:pt x="2062" y="5813"/>
                  </a:lnTo>
                  <a:lnTo>
                    <a:pt x="2062" y="5810"/>
                  </a:lnTo>
                  <a:lnTo>
                    <a:pt x="2062" y="5801"/>
                  </a:lnTo>
                  <a:lnTo>
                    <a:pt x="2062" y="5796"/>
                  </a:lnTo>
                  <a:lnTo>
                    <a:pt x="2063" y="5787"/>
                  </a:lnTo>
                  <a:lnTo>
                    <a:pt x="2063" y="5781"/>
                  </a:lnTo>
                  <a:lnTo>
                    <a:pt x="2064" y="5773"/>
                  </a:lnTo>
                  <a:lnTo>
                    <a:pt x="2065" y="5767"/>
                  </a:lnTo>
                  <a:lnTo>
                    <a:pt x="2066" y="5758"/>
                  </a:lnTo>
                  <a:lnTo>
                    <a:pt x="2067" y="5753"/>
                  </a:lnTo>
                  <a:lnTo>
                    <a:pt x="2068" y="5744"/>
                  </a:lnTo>
                  <a:lnTo>
                    <a:pt x="2069" y="5739"/>
                  </a:lnTo>
                  <a:lnTo>
                    <a:pt x="2071" y="5730"/>
                  </a:lnTo>
                  <a:lnTo>
                    <a:pt x="2072" y="5725"/>
                  </a:lnTo>
                  <a:lnTo>
                    <a:pt x="2074" y="5716"/>
                  </a:lnTo>
                  <a:lnTo>
                    <a:pt x="2076" y="5711"/>
                  </a:lnTo>
                  <a:lnTo>
                    <a:pt x="2078" y="5703"/>
                  </a:lnTo>
                  <a:lnTo>
                    <a:pt x="2080" y="5698"/>
                  </a:lnTo>
                  <a:lnTo>
                    <a:pt x="2083" y="5689"/>
                  </a:lnTo>
                  <a:lnTo>
                    <a:pt x="2084" y="5684"/>
                  </a:lnTo>
                  <a:lnTo>
                    <a:pt x="2087" y="5676"/>
                  </a:lnTo>
                  <a:lnTo>
                    <a:pt x="2089" y="5671"/>
                  </a:lnTo>
                  <a:lnTo>
                    <a:pt x="2093" y="5663"/>
                  </a:lnTo>
                  <a:lnTo>
                    <a:pt x="2095" y="5658"/>
                  </a:lnTo>
                  <a:lnTo>
                    <a:pt x="2099" y="5650"/>
                  </a:lnTo>
                  <a:lnTo>
                    <a:pt x="2101" y="5645"/>
                  </a:lnTo>
                  <a:lnTo>
                    <a:pt x="2105" y="5637"/>
                  </a:lnTo>
                  <a:lnTo>
                    <a:pt x="2107" y="5633"/>
                  </a:lnTo>
                  <a:lnTo>
                    <a:pt x="2111" y="5625"/>
                  </a:lnTo>
                  <a:lnTo>
                    <a:pt x="2114" y="5620"/>
                  </a:lnTo>
                  <a:lnTo>
                    <a:pt x="2119" y="5613"/>
                  </a:lnTo>
                  <a:lnTo>
                    <a:pt x="2122" y="5608"/>
                  </a:lnTo>
                  <a:lnTo>
                    <a:pt x="2127" y="5600"/>
                  </a:lnTo>
                  <a:lnTo>
                    <a:pt x="2130" y="5596"/>
                  </a:lnTo>
                  <a:lnTo>
                    <a:pt x="2135" y="5589"/>
                  </a:lnTo>
                  <a:lnTo>
                    <a:pt x="2138" y="5584"/>
                  </a:lnTo>
                  <a:lnTo>
                    <a:pt x="2143" y="5577"/>
                  </a:lnTo>
                  <a:lnTo>
                    <a:pt x="2147" y="5573"/>
                  </a:lnTo>
                  <a:lnTo>
                    <a:pt x="2153" y="5566"/>
                  </a:lnTo>
                  <a:lnTo>
                    <a:pt x="2156" y="5562"/>
                  </a:lnTo>
                  <a:lnTo>
                    <a:pt x="2162" y="5555"/>
                  </a:lnTo>
                  <a:lnTo>
                    <a:pt x="2166" y="5551"/>
                  </a:lnTo>
                  <a:lnTo>
                    <a:pt x="2172" y="5545"/>
                  </a:lnTo>
                  <a:lnTo>
                    <a:pt x="2176" y="5541"/>
                  </a:lnTo>
                  <a:lnTo>
                    <a:pt x="2182" y="5535"/>
                  </a:lnTo>
                  <a:lnTo>
                    <a:pt x="2186" y="5531"/>
                  </a:lnTo>
                  <a:lnTo>
                    <a:pt x="2193" y="5525"/>
                  </a:lnTo>
                  <a:lnTo>
                    <a:pt x="2197" y="5522"/>
                  </a:lnTo>
                  <a:lnTo>
                    <a:pt x="2204" y="5516"/>
                  </a:lnTo>
                  <a:lnTo>
                    <a:pt x="2208" y="5512"/>
                  </a:lnTo>
                  <a:lnTo>
                    <a:pt x="2215" y="5507"/>
                  </a:lnTo>
                  <a:lnTo>
                    <a:pt x="2220" y="5504"/>
                  </a:lnTo>
                  <a:lnTo>
                    <a:pt x="2227" y="5499"/>
                  </a:lnTo>
                  <a:lnTo>
                    <a:pt x="2231" y="5496"/>
                  </a:lnTo>
                  <a:lnTo>
                    <a:pt x="2239" y="5491"/>
                  </a:lnTo>
                  <a:lnTo>
                    <a:pt x="2244" y="5488"/>
                  </a:lnTo>
                  <a:lnTo>
                    <a:pt x="2251" y="5483"/>
                  </a:lnTo>
                  <a:lnTo>
                    <a:pt x="2256" y="5480"/>
                  </a:lnTo>
                  <a:lnTo>
                    <a:pt x="2264" y="5476"/>
                  </a:lnTo>
                  <a:lnTo>
                    <a:pt x="2268" y="5474"/>
                  </a:lnTo>
                  <a:lnTo>
                    <a:pt x="2276" y="5470"/>
                  </a:lnTo>
                  <a:lnTo>
                    <a:pt x="2281" y="5468"/>
                  </a:lnTo>
                  <a:lnTo>
                    <a:pt x="2289" y="5464"/>
                  </a:lnTo>
                  <a:lnTo>
                    <a:pt x="2294" y="5462"/>
                  </a:lnTo>
                  <a:lnTo>
                    <a:pt x="2302" y="5458"/>
                  </a:lnTo>
                  <a:lnTo>
                    <a:pt x="2307" y="5456"/>
                  </a:lnTo>
                  <a:lnTo>
                    <a:pt x="2315" y="5453"/>
                  </a:lnTo>
                  <a:lnTo>
                    <a:pt x="2320" y="5452"/>
                  </a:lnTo>
                  <a:lnTo>
                    <a:pt x="2329" y="5449"/>
                  </a:lnTo>
                  <a:lnTo>
                    <a:pt x="2334" y="5447"/>
                  </a:lnTo>
                  <a:lnTo>
                    <a:pt x="2342" y="5445"/>
                  </a:lnTo>
                  <a:lnTo>
                    <a:pt x="2347" y="5443"/>
                  </a:lnTo>
                  <a:lnTo>
                    <a:pt x="2356" y="5441"/>
                  </a:lnTo>
                  <a:lnTo>
                    <a:pt x="2361" y="5440"/>
                  </a:lnTo>
                  <a:lnTo>
                    <a:pt x="2370" y="5438"/>
                  </a:lnTo>
                  <a:lnTo>
                    <a:pt x="2375" y="5437"/>
                  </a:lnTo>
                  <a:lnTo>
                    <a:pt x="2384" y="5436"/>
                  </a:lnTo>
                  <a:lnTo>
                    <a:pt x="2389" y="5435"/>
                  </a:lnTo>
                  <a:lnTo>
                    <a:pt x="2398" y="5434"/>
                  </a:lnTo>
                  <a:lnTo>
                    <a:pt x="2404" y="5433"/>
                  </a:lnTo>
                  <a:lnTo>
                    <a:pt x="2412" y="5432"/>
                  </a:lnTo>
                  <a:lnTo>
                    <a:pt x="2418" y="5432"/>
                  </a:lnTo>
                  <a:lnTo>
                    <a:pt x="2427" y="5431"/>
                  </a:lnTo>
                  <a:close/>
                  <a:moveTo>
                    <a:pt x="3493" y="5731"/>
                  </a:moveTo>
                  <a:lnTo>
                    <a:pt x="3489" y="5731"/>
                  </a:lnTo>
                  <a:lnTo>
                    <a:pt x="2445" y="5731"/>
                  </a:lnTo>
                  <a:lnTo>
                    <a:pt x="2441" y="5731"/>
                  </a:lnTo>
                  <a:lnTo>
                    <a:pt x="2438" y="5731"/>
                  </a:lnTo>
                  <a:lnTo>
                    <a:pt x="2435" y="5732"/>
                  </a:lnTo>
                  <a:lnTo>
                    <a:pt x="2432" y="5732"/>
                  </a:lnTo>
                  <a:lnTo>
                    <a:pt x="2429" y="5732"/>
                  </a:lnTo>
                  <a:lnTo>
                    <a:pt x="2426" y="5733"/>
                  </a:lnTo>
                  <a:lnTo>
                    <a:pt x="2423" y="5734"/>
                  </a:lnTo>
                  <a:lnTo>
                    <a:pt x="2420" y="5735"/>
                  </a:lnTo>
                  <a:lnTo>
                    <a:pt x="2417" y="5736"/>
                  </a:lnTo>
                  <a:lnTo>
                    <a:pt x="2414" y="5737"/>
                  </a:lnTo>
                  <a:lnTo>
                    <a:pt x="2411" y="5738"/>
                  </a:lnTo>
                  <a:lnTo>
                    <a:pt x="2408" y="5739"/>
                  </a:lnTo>
                  <a:lnTo>
                    <a:pt x="2405" y="5741"/>
                  </a:lnTo>
                  <a:lnTo>
                    <a:pt x="2403" y="5742"/>
                  </a:lnTo>
                  <a:lnTo>
                    <a:pt x="2400" y="5744"/>
                  </a:lnTo>
                  <a:lnTo>
                    <a:pt x="2398" y="5745"/>
                  </a:lnTo>
                  <a:lnTo>
                    <a:pt x="2395" y="5747"/>
                  </a:lnTo>
                  <a:lnTo>
                    <a:pt x="2393" y="5749"/>
                  </a:lnTo>
                  <a:lnTo>
                    <a:pt x="2391" y="5751"/>
                  </a:lnTo>
                  <a:lnTo>
                    <a:pt x="2388" y="5753"/>
                  </a:lnTo>
                  <a:lnTo>
                    <a:pt x="2386" y="5755"/>
                  </a:lnTo>
                  <a:lnTo>
                    <a:pt x="2384" y="5757"/>
                  </a:lnTo>
                  <a:lnTo>
                    <a:pt x="2382" y="5760"/>
                  </a:lnTo>
                  <a:lnTo>
                    <a:pt x="2380" y="5762"/>
                  </a:lnTo>
                  <a:lnTo>
                    <a:pt x="2378" y="5764"/>
                  </a:lnTo>
                  <a:lnTo>
                    <a:pt x="2376" y="5767"/>
                  </a:lnTo>
                  <a:lnTo>
                    <a:pt x="2375" y="5769"/>
                  </a:lnTo>
                  <a:lnTo>
                    <a:pt x="2373" y="5772"/>
                  </a:lnTo>
                  <a:lnTo>
                    <a:pt x="2372" y="5774"/>
                  </a:lnTo>
                  <a:lnTo>
                    <a:pt x="2370" y="5777"/>
                  </a:lnTo>
                  <a:lnTo>
                    <a:pt x="2369" y="5780"/>
                  </a:lnTo>
                  <a:lnTo>
                    <a:pt x="2368" y="5783"/>
                  </a:lnTo>
                  <a:lnTo>
                    <a:pt x="2367" y="5786"/>
                  </a:lnTo>
                  <a:lnTo>
                    <a:pt x="2366" y="5789"/>
                  </a:lnTo>
                  <a:lnTo>
                    <a:pt x="2365" y="5792"/>
                  </a:lnTo>
                  <a:lnTo>
                    <a:pt x="2364" y="5795"/>
                  </a:lnTo>
                  <a:lnTo>
                    <a:pt x="2363" y="5798"/>
                  </a:lnTo>
                  <a:lnTo>
                    <a:pt x="2363" y="5801"/>
                  </a:lnTo>
                  <a:lnTo>
                    <a:pt x="2363" y="5804"/>
                  </a:lnTo>
                  <a:lnTo>
                    <a:pt x="2362" y="5807"/>
                  </a:lnTo>
                  <a:lnTo>
                    <a:pt x="2362" y="5810"/>
                  </a:lnTo>
                  <a:lnTo>
                    <a:pt x="2362" y="5814"/>
                  </a:lnTo>
                  <a:lnTo>
                    <a:pt x="2362" y="6393"/>
                  </a:lnTo>
                  <a:lnTo>
                    <a:pt x="2362" y="6397"/>
                  </a:lnTo>
                  <a:lnTo>
                    <a:pt x="2362" y="6400"/>
                  </a:lnTo>
                  <a:lnTo>
                    <a:pt x="2363" y="6403"/>
                  </a:lnTo>
                  <a:lnTo>
                    <a:pt x="2363" y="6406"/>
                  </a:lnTo>
                  <a:lnTo>
                    <a:pt x="2363" y="6409"/>
                  </a:lnTo>
                  <a:lnTo>
                    <a:pt x="2364" y="6412"/>
                  </a:lnTo>
                  <a:lnTo>
                    <a:pt x="2365" y="6415"/>
                  </a:lnTo>
                  <a:lnTo>
                    <a:pt x="2366" y="6418"/>
                  </a:lnTo>
                  <a:lnTo>
                    <a:pt x="2367" y="6421"/>
                  </a:lnTo>
                  <a:lnTo>
                    <a:pt x="2368" y="6424"/>
                  </a:lnTo>
                  <a:lnTo>
                    <a:pt x="2369" y="6427"/>
                  </a:lnTo>
                  <a:lnTo>
                    <a:pt x="2370" y="6430"/>
                  </a:lnTo>
                  <a:lnTo>
                    <a:pt x="2372" y="6433"/>
                  </a:lnTo>
                  <a:lnTo>
                    <a:pt x="2374" y="6436"/>
                  </a:lnTo>
                  <a:lnTo>
                    <a:pt x="2375" y="6439"/>
                  </a:lnTo>
                  <a:lnTo>
                    <a:pt x="2377" y="6441"/>
                  </a:lnTo>
                  <a:lnTo>
                    <a:pt x="2378" y="6444"/>
                  </a:lnTo>
                  <a:lnTo>
                    <a:pt x="2380" y="6446"/>
                  </a:lnTo>
                  <a:lnTo>
                    <a:pt x="2382" y="6448"/>
                  </a:lnTo>
                  <a:lnTo>
                    <a:pt x="2384" y="6450"/>
                  </a:lnTo>
                  <a:lnTo>
                    <a:pt x="2386" y="6452"/>
                  </a:lnTo>
                  <a:lnTo>
                    <a:pt x="2388" y="6454"/>
                  </a:lnTo>
                  <a:lnTo>
                    <a:pt x="2390" y="6456"/>
                  </a:lnTo>
                  <a:lnTo>
                    <a:pt x="2392" y="6458"/>
                  </a:lnTo>
                  <a:lnTo>
                    <a:pt x="2395" y="6460"/>
                  </a:lnTo>
                  <a:lnTo>
                    <a:pt x="2397" y="6461"/>
                  </a:lnTo>
                  <a:lnTo>
                    <a:pt x="2400" y="6463"/>
                  </a:lnTo>
                  <a:lnTo>
                    <a:pt x="2404" y="6465"/>
                  </a:lnTo>
                  <a:lnTo>
                    <a:pt x="2407" y="6468"/>
                  </a:lnTo>
                  <a:lnTo>
                    <a:pt x="2410" y="6469"/>
                  </a:lnTo>
                  <a:lnTo>
                    <a:pt x="2412" y="6470"/>
                  </a:lnTo>
                  <a:lnTo>
                    <a:pt x="2414" y="6471"/>
                  </a:lnTo>
                  <a:lnTo>
                    <a:pt x="2417" y="6472"/>
                  </a:lnTo>
                  <a:lnTo>
                    <a:pt x="2419" y="6473"/>
                  </a:lnTo>
                  <a:lnTo>
                    <a:pt x="2422" y="6473"/>
                  </a:lnTo>
                  <a:lnTo>
                    <a:pt x="2425" y="6474"/>
                  </a:lnTo>
                  <a:lnTo>
                    <a:pt x="2428" y="6475"/>
                  </a:lnTo>
                  <a:lnTo>
                    <a:pt x="2431" y="6475"/>
                  </a:lnTo>
                  <a:lnTo>
                    <a:pt x="2434" y="6475"/>
                  </a:lnTo>
                  <a:lnTo>
                    <a:pt x="2437" y="6476"/>
                  </a:lnTo>
                  <a:lnTo>
                    <a:pt x="2441" y="6476"/>
                  </a:lnTo>
                  <a:lnTo>
                    <a:pt x="2445" y="6476"/>
                  </a:lnTo>
                  <a:lnTo>
                    <a:pt x="3489" y="6476"/>
                  </a:lnTo>
                  <a:lnTo>
                    <a:pt x="3493" y="6476"/>
                  </a:lnTo>
                  <a:lnTo>
                    <a:pt x="3496" y="6476"/>
                  </a:lnTo>
                  <a:lnTo>
                    <a:pt x="3500" y="6475"/>
                  </a:lnTo>
                  <a:lnTo>
                    <a:pt x="3503" y="6475"/>
                  </a:lnTo>
                  <a:lnTo>
                    <a:pt x="3506" y="6475"/>
                  </a:lnTo>
                  <a:lnTo>
                    <a:pt x="3509" y="6474"/>
                  </a:lnTo>
                  <a:lnTo>
                    <a:pt x="3512" y="6473"/>
                  </a:lnTo>
                  <a:lnTo>
                    <a:pt x="3515" y="6472"/>
                  </a:lnTo>
                  <a:lnTo>
                    <a:pt x="3517" y="6472"/>
                  </a:lnTo>
                  <a:lnTo>
                    <a:pt x="3520" y="6471"/>
                  </a:lnTo>
                  <a:lnTo>
                    <a:pt x="3522" y="6470"/>
                  </a:lnTo>
                  <a:lnTo>
                    <a:pt x="3525" y="6469"/>
                  </a:lnTo>
                  <a:lnTo>
                    <a:pt x="3527" y="6467"/>
                  </a:lnTo>
                  <a:lnTo>
                    <a:pt x="3530" y="6465"/>
                  </a:lnTo>
                  <a:lnTo>
                    <a:pt x="3534" y="6463"/>
                  </a:lnTo>
                  <a:lnTo>
                    <a:pt x="3537" y="6461"/>
                  </a:lnTo>
                  <a:lnTo>
                    <a:pt x="3539" y="6460"/>
                  </a:lnTo>
                  <a:lnTo>
                    <a:pt x="3542" y="6458"/>
                  </a:lnTo>
                  <a:lnTo>
                    <a:pt x="3544" y="6456"/>
                  </a:lnTo>
                  <a:lnTo>
                    <a:pt x="3546" y="6454"/>
                  </a:lnTo>
                  <a:lnTo>
                    <a:pt x="3548" y="6452"/>
                  </a:lnTo>
                  <a:lnTo>
                    <a:pt x="3550" y="6450"/>
                  </a:lnTo>
                  <a:lnTo>
                    <a:pt x="3552" y="6448"/>
                  </a:lnTo>
                  <a:lnTo>
                    <a:pt x="3554" y="6446"/>
                  </a:lnTo>
                  <a:lnTo>
                    <a:pt x="3556" y="6444"/>
                  </a:lnTo>
                  <a:lnTo>
                    <a:pt x="3557" y="6441"/>
                  </a:lnTo>
                  <a:lnTo>
                    <a:pt x="3559" y="6439"/>
                  </a:lnTo>
                  <a:lnTo>
                    <a:pt x="3560" y="6436"/>
                  </a:lnTo>
                  <a:lnTo>
                    <a:pt x="3562" y="6433"/>
                  </a:lnTo>
                  <a:lnTo>
                    <a:pt x="3564" y="6430"/>
                  </a:lnTo>
                  <a:lnTo>
                    <a:pt x="3565" y="6427"/>
                  </a:lnTo>
                  <a:lnTo>
                    <a:pt x="3566" y="6424"/>
                  </a:lnTo>
                  <a:lnTo>
                    <a:pt x="3567" y="6421"/>
                  </a:lnTo>
                  <a:lnTo>
                    <a:pt x="3568" y="6418"/>
                  </a:lnTo>
                  <a:lnTo>
                    <a:pt x="3569" y="6415"/>
                  </a:lnTo>
                  <a:lnTo>
                    <a:pt x="3570" y="6412"/>
                  </a:lnTo>
                  <a:lnTo>
                    <a:pt x="3571" y="6409"/>
                  </a:lnTo>
                  <a:lnTo>
                    <a:pt x="3571" y="6406"/>
                  </a:lnTo>
                  <a:lnTo>
                    <a:pt x="3571" y="6403"/>
                  </a:lnTo>
                  <a:lnTo>
                    <a:pt x="3572" y="6400"/>
                  </a:lnTo>
                  <a:lnTo>
                    <a:pt x="3572" y="6397"/>
                  </a:lnTo>
                  <a:lnTo>
                    <a:pt x="3572" y="6393"/>
                  </a:lnTo>
                  <a:lnTo>
                    <a:pt x="3572" y="5814"/>
                  </a:lnTo>
                  <a:lnTo>
                    <a:pt x="3572" y="5810"/>
                  </a:lnTo>
                  <a:lnTo>
                    <a:pt x="3572" y="5807"/>
                  </a:lnTo>
                  <a:lnTo>
                    <a:pt x="3571" y="5804"/>
                  </a:lnTo>
                  <a:lnTo>
                    <a:pt x="3571" y="5801"/>
                  </a:lnTo>
                  <a:lnTo>
                    <a:pt x="3571" y="5798"/>
                  </a:lnTo>
                  <a:lnTo>
                    <a:pt x="3570" y="5795"/>
                  </a:lnTo>
                  <a:lnTo>
                    <a:pt x="3569" y="5792"/>
                  </a:lnTo>
                  <a:lnTo>
                    <a:pt x="3568" y="5789"/>
                  </a:lnTo>
                  <a:lnTo>
                    <a:pt x="3567" y="5786"/>
                  </a:lnTo>
                  <a:lnTo>
                    <a:pt x="3566" y="5783"/>
                  </a:lnTo>
                  <a:lnTo>
                    <a:pt x="3565" y="5780"/>
                  </a:lnTo>
                  <a:lnTo>
                    <a:pt x="3564" y="5777"/>
                  </a:lnTo>
                  <a:lnTo>
                    <a:pt x="3562" y="5774"/>
                  </a:lnTo>
                  <a:lnTo>
                    <a:pt x="3561" y="5772"/>
                  </a:lnTo>
                  <a:lnTo>
                    <a:pt x="3559" y="5769"/>
                  </a:lnTo>
                  <a:lnTo>
                    <a:pt x="3558" y="5767"/>
                  </a:lnTo>
                  <a:lnTo>
                    <a:pt x="3556" y="5764"/>
                  </a:lnTo>
                  <a:lnTo>
                    <a:pt x="3554" y="5762"/>
                  </a:lnTo>
                  <a:lnTo>
                    <a:pt x="3552" y="5760"/>
                  </a:lnTo>
                  <a:lnTo>
                    <a:pt x="3550" y="5757"/>
                  </a:lnTo>
                  <a:lnTo>
                    <a:pt x="3548" y="5755"/>
                  </a:lnTo>
                  <a:lnTo>
                    <a:pt x="3546" y="5753"/>
                  </a:lnTo>
                  <a:lnTo>
                    <a:pt x="3543" y="5751"/>
                  </a:lnTo>
                  <a:lnTo>
                    <a:pt x="3541" y="5749"/>
                  </a:lnTo>
                  <a:lnTo>
                    <a:pt x="3539" y="5747"/>
                  </a:lnTo>
                  <a:lnTo>
                    <a:pt x="3536" y="5745"/>
                  </a:lnTo>
                  <a:lnTo>
                    <a:pt x="3534" y="5744"/>
                  </a:lnTo>
                  <a:lnTo>
                    <a:pt x="3532" y="5742"/>
                  </a:lnTo>
                  <a:lnTo>
                    <a:pt x="3529" y="5741"/>
                  </a:lnTo>
                  <a:lnTo>
                    <a:pt x="3526" y="5739"/>
                  </a:lnTo>
                  <a:lnTo>
                    <a:pt x="3523" y="5738"/>
                  </a:lnTo>
                  <a:lnTo>
                    <a:pt x="3520" y="5737"/>
                  </a:lnTo>
                  <a:lnTo>
                    <a:pt x="3517" y="5736"/>
                  </a:lnTo>
                  <a:lnTo>
                    <a:pt x="3514" y="5735"/>
                  </a:lnTo>
                  <a:lnTo>
                    <a:pt x="3511" y="5734"/>
                  </a:lnTo>
                  <a:lnTo>
                    <a:pt x="3508" y="5733"/>
                  </a:lnTo>
                  <a:lnTo>
                    <a:pt x="3505" y="5732"/>
                  </a:lnTo>
                  <a:lnTo>
                    <a:pt x="3502" y="5732"/>
                  </a:lnTo>
                  <a:lnTo>
                    <a:pt x="3499" y="5732"/>
                  </a:lnTo>
                  <a:lnTo>
                    <a:pt x="3496" y="5731"/>
                  </a:lnTo>
                  <a:lnTo>
                    <a:pt x="3493" y="57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1726;p16">
            <a:extLst>
              <a:ext uri="{FF2B5EF4-FFF2-40B4-BE49-F238E27FC236}">
                <a16:creationId xmlns:a16="http://schemas.microsoft.com/office/drawing/2014/main" id="{BC52B3AD-7680-44D0-B904-AA0859BB509F}"/>
              </a:ext>
            </a:extLst>
          </p:cNvPr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  <a:solidFill>
            <a:schemeClr val="bg1"/>
          </a:solidFill>
        </p:grpSpPr>
        <p:sp>
          <p:nvSpPr>
            <p:cNvPr id="238" name="Google Shape;1727;p16">
              <a:extLst>
                <a:ext uri="{FF2B5EF4-FFF2-40B4-BE49-F238E27FC236}">
                  <a16:creationId xmlns:a16="http://schemas.microsoft.com/office/drawing/2014/main" id="{EC7DA35A-502B-42B1-89E0-DE0551578386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86" y="5594"/>
                  </a:moveTo>
                  <a:lnTo>
                    <a:pt x="8086" y="5617"/>
                  </a:lnTo>
                  <a:lnTo>
                    <a:pt x="8086" y="5640"/>
                  </a:lnTo>
                  <a:lnTo>
                    <a:pt x="8084" y="5664"/>
                  </a:lnTo>
                  <a:lnTo>
                    <a:pt x="8082" y="5687"/>
                  </a:lnTo>
                  <a:lnTo>
                    <a:pt x="8079" y="5709"/>
                  </a:lnTo>
                  <a:lnTo>
                    <a:pt x="8075" y="5732"/>
                  </a:lnTo>
                  <a:lnTo>
                    <a:pt x="8070" y="5755"/>
                  </a:lnTo>
                  <a:lnTo>
                    <a:pt x="8065" y="5777"/>
                  </a:lnTo>
                  <a:lnTo>
                    <a:pt x="8058" y="5799"/>
                  </a:lnTo>
                  <a:lnTo>
                    <a:pt x="8051" y="5821"/>
                  </a:lnTo>
                  <a:lnTo>
                    <a:pt x="8043" y="5843"/>
                  </a:lnTo>
                  <a:lnTo>
                    <a:pt x="8034" y="5864"/>
                  </a:lnTo>
                  <a:lnTo>
                    <a:pt x="8025" y="5885"/>
                  </a:lnTo>
                  <a:lnTo>
                    <a:pt x="8014" y="5906"/>
                  </a:lnTo>
                  <a:lnTo>
                    <a:pt x="8003" y="5926"/>
                  </a:lnTo>
                  <a:lnTo>
                    <a:pt x="7991" y="5946"/>
                  </a:lnTo>
                  <a:lnTo>
                    <a:pt x="7978" y="5965"/>
                  </a:lnTo>
                  <a:lnTo>
                    <a:pt x="7965" y="5984"/>
                  </a:lnTo>
                  <a:lnTo>
                    <a:pt x="7951" y="6002"/>
                  </a:lnTo>
                  <a:lnTo>
                    <a:pt x="7936" y="6020"/>
                  </a:lnTo>
                  <a:lnTo>
                    <a:pt x="7921" y="6037"/>
                  </a:lnTo>
                  <a:lnTo>
                    <a:pt x="7905" y="6054"/>
                  </a:lnTo>
                  <a:lnTo>
                    <a:pt x="7888" y="6070"/>
                  </a:lnTo>
                  <a:lnTo>
                    <a:pt x="7871" y="6085"/>
                  </a:lnTo>
                  <a:lnTo>
                    <a:pt x="7853" y="6100"/>
                  </a:lnTo>
                  <a:lnTo>
                    <a:pt x="7835" y="6114"/>
                  </a:lnTo>
                  <a:lnTo>
                    <a:pt x="7816" y="6127"/>
                  </a:lnTo>
                  <a:lnTo>
                    <a:pt x="7797" y="6140"/>
                  </a:lnTo>
                  <a:lnTo>
                    <a:pt x="7777" y="6152"/>
                  </a:lnTo>
                  <a:lnTo>
                    <a:pt x="7757" y="6163"/>
                  </a:lnTo>
                  <a:lnTo>
                    <a:pt x="7736" y="6174"/>
                  </a:lnTo>
                  <a:lnTo>
                    <a:pt x="7715" y="6183"/>
                  </a:lnTo>
                  <a:lnTo>
                    <a:pt x="7694" y="6192"/>
                  </a:lnTo>
                  <a:lnTo>
                    <a:pt x="7673" y="6200"/>
                  </a:lnTo>
                  <a:lnTo>
                    <a:pt x="7651" y="6207"/>
                  </a:lnTo>
                  <a:lnTo>
                    <a:pt x="7629" y="6213"/>
                  </a:lnTo>
                  <a:lnTo>
                    <a:pt x="7606" y="6219"/>
                  </a:lnTo>
                  <a:lnTo>
                    <a:pt x="7584" y="6223"/>
                  </a:lnTo>
                  <a:lnTo>
                    <a:pt x="7561" y="6227"/>
                  </a:lnTo>
                  <a:lnTo>
                    <a:pt x="7538" y="6230"/>
                  </a:lnTo>
                  <a:lnTo>
                    <a:pt x="7515" y="6232"/>
                  </a:lnTo>
                  <a:lnTo>
                    <a:pt x="7492" y="6234"/>
                  </a:lnTo>
                  <a:lnTo>
                    <a:pt x="7469" y="6234"/>
                  </a:lnTo>
                  <a:lnTo>
                    <a:pt x="7446" y="6234"/>
                  </a:lnTo>
                  <a:lnTo>
                    <a:pt x="7422" y="6232"/>
                  </a:lnTo>
                  <a:lnTo>
                    <a:pt x="7399" y="6230"/>
                  </a:lnTo>
                  <a:lnTo>
                    <a:pt x="7377" y="6227"/>
                  </a:lnTo>
                  <a:lnTo>
                    <a:pt x="7354" y="6223"/>
                  </a:lnTo>
                  <a:lnTo>
                    <a:pt x="7331" y="6219"/>
                  </a:lnTo>
                  <a:lnTo>
                    <a:pt x="7309" y="6213"/>
                  </a:lnTo>
                  <a:lnTo>
                    <a:pt x="7287" y="6207"/>
                  </a:lnTo>
                  <a:lnTo>
                    <a:pt x="7265" y="6200"/>
                  </a:lnTo>
                  <a:lnTo>
                    <a:pt x="7243" y="6192"/>
                  </a:lnTo>
                  <a:lnTo>
                    <a:pt x="7222" y="6183"/>
                  </a:lnTo>
                  <a:lnTo>
                    <a:pt x="7201" y="6174"/>
                  </a:lnTo>
                  <a:lnTo>
                    <a:pt x="7180" y="6163"/>
                  </a:lnTo>
                  <a:lnTo>
                    <a:pt x="7160" y="6152"/>
                  </a:lnTo>
                  <a:lnTo>
                    <a:pt x="7140" y="6140"/>
                  </a:lnTo>
                  <a:lnTo>
                    <a:pt x="7121" y="6127"/>
                  </a:lnTo>
                  <a:lnTo>
                    <a:pt x="7102" y="6114"/>
                  </a:lnTo>
                  <a:lnTo>
                    <a:pt x="7084" y="6100"/>
                  </a:lnTo>
                  <a:lnTo>
                    <a:pt x="7066" y="6085"/>
                  </a:lnTo>
                  <a:lnTo>
                    <a:pt x="7049" y="6070"/>
                  </a:lnTo>
                  <a:lnTo>
                    <a:pt x="7032" y="6054"/>
                  </a:lnTo>
                  <a:lnTo>
                    <a:pt x="7016" y="6037"/>
                  </a:lnTo>
                  <a:lnTo>
                    <a:pt x="7001" y="6020"/>
                  </a:lnTo>
                  <a:lnTo>
                    <a:pt x="6986" y="6002"/>
                  </a:lnTo>
                  <a:lnTo>
                    <a:pt x="6972" y="5984"/>
                  </a:lnTo>
                  <a:lnTo>
                    <a:pt x="6959" y="5965"/>
                  </a:lnTo>
                  <a:lnTo>
                    <a:pt x="6946" y="5946"/>
                  </a:lnTo>
                  <a:lnTo>
                    <a:pt x="6934" y="5926"/>
                  </a:lnTo>
                  <a:lnTo>
                    <a:pt x="6923" y="5906"/>
                  </a:lnTo>
                  <a:lnTo>
                    <a:pt x="6912" y="5885"/>
                  </a:lnTo>
                  <a:lnTo>
                    <a:pt x="6903" y="5864"/>
                  </a:lnTo>
                  <a:lnTo>
                    <a:pt x="6894" y="5843"/>
                  </a:lnTo>
                  <a:lnTo>
                    <a:pt x="6886" y="5821"/>
                  </a:lnTo>
                  <a:lnTo>
                    <a:pt x="6879" y="5799"/>
                  </a:lnTo>
                  <a:lnTo>
                    <a:pt x="6873" y="5777"/>
                  </a:lnTo>
                  <a:lnTo>
                    <a:pt x="6867" y="5755"/>
                  </a:lnTo>
                  <a:lnTo>
                    <a:pt x="6863" y="5732"/>
                  </a:lnTo>
                  <a:lnTo>
                    <a:pt x="6859" y="5709"/>
                  </a:lnTo>
                  <a:lnTo>
                    <a:pt x="6856" y="5687"/>
                  </a:lnTo>
                  <a:lnTo>
                    <a:pt x="6854" y="5664"/>
                  </a:lnTo>
                  <a:lnTo>
                    <a:pt x="6852" y="5640"/>
                  </a:lnTo>
                  <a:lnTo>
                    <a:pt x="6852" y="5617"/>
                  </a:lnTo>
                  <a:lnTo>
                    <a:pt x="6852" y="5594"/>
                  </a:lnTo>
                  <a:lnTo>
                    <a:pt x="6854" y="5571"/>
                  </a:lnTo>
                  <a:lnTo>
                    <a:pt x="6856" y="5548"/>
                  </a:lnTo>
                  <a:lnTo>
                    <a:pt x="6859" y="5525"/>
                  </a:lnTo>
                  <a:lnTo>
                    <a:pt x="6863" y="5502"/>
                  </a:lnTo>
                  <a:lnTo>
                    <a:pt x="6867" y="5480"/>
                  </a:lnTo>
                  <a:lnTo>
                    <a:pt x="6873" y="5457"/>
                  </a:lnTo>
                  <a:lnTo>
                    <a:pt x="6879" y="5435"/>
                  </a:lnTo>
                  <a:lnTo>
                    <a:pt x="6886" y="5413"/>
                  </a:lnTo>
                  <a:lnTo>
                    <a:pt x="6894" y="5392"/>
                  </a:lnTo>
                  <a:lnTo>
                    <a:pt x="6903" y="5371"/>
                  </a:lnTo>
                  <a:lnTo>
                    <a:pt x="6912" y="5350"/>
                  </a:lnTo>
                  <a:lnTo>
                    <a:pt x="6923" y="5329"/>
                  </a:lnTo>
                  <a:lnTo>
                    <a:pt x="6934" y="5309"/>
                  </a:lnTo>
                  <a:lnTo>
                    <a:pt x="6946" y="5289"/>
                  </a:lnTo>
                  <a:lnTo>
                    <a:pt x="6959" y="5270"/>
                  </a:lnTo>
                  <a:lnTo>
                    <a:pt x="6972" y="5251"/>
                  </a:lnTo>
                  <a:lnTo>
                    <a:pt x="6986" y="5233"/>
                  </a:lnTo>
                  <a:lnTo>
                    <a:pt x="7001" y="5215"/>
                  </a:lnTo>
                  <a:lnTo>
                    <a:pt x="7016" y="5198"/>
                  </a:lnTo>
                  <a:lnTo>
                    <a:pt x="7032" y="5181"/>
                  </a:lnTo>
                  <a:lnTo>
                    <a:pt x="7049" y="5165"/>
                  </a:lnTo>
                  <a:lnTo>
                    <a:pt x="7066" y="5150"/>
                  </a:lnTo>
                  <a:lnTo>
                    <a:pt x="7084" y="5135"/>
                  </a:lnTo>
                  <a:lnTo>
                    <a:pt x="7102" y="5121"/>
                  </a:lnTo>
                  <a:lnTo>
                    <a:pt x="7121" y="5108"/>
                  </a:lnTo>
                  <a:lnTo>
                    <a:pt x="7140" y="5095"/>
                  </a:lnTo>
                  <a:lnTo>
                    <a:pt x="7160" y="5083"/>
                  </a:lnTo>
                  <a:lnTo>
                    <a:pt x="7180" y="5072"/>
                  </a:lnTo>
                  <a:lnTo>
                    <a:pt x="7201" y="5061"/>
                  </a:lnTo>
                  <a:lnTo>
                    <a:pt x="7222" y="5052"/>
                  </a:lnTo>
                  <a:lnTo>
                    <a:pt x="7243" y="5043"/>
                  </a:lnTo>
                  <a:lnTo>
                    <a:pt x="7265" y="5035"/>
                  </a:lnTo>
                  <a:lnTo>
                    <a:pt x="7287" y="5028"/>
                  </a:lnTo>
                  <a:lnTo>
                    <a:pt x="7309" y="5021"/>
                  </a:lnTo>
                  <a:lnTo>
                    <a:pt x="7331" y="5016"/>
                  </a:lnTo>
                  <a:lnTo>
                    <a:pt x="7354" y="5011"/>
                  </a:lnTo>
                  <a:lnTo>
                    <a:pt x="7377" y="5007"/>
                  </a:lnTo>
                  <a:lnTo>
                    <a:pt x="7399" y="5004"/>
                  </a:lnTo>
                  <a:lnTo>
                    <a:pt x="7422" y="5002"/>
                  </a:lnTo>
                  <a:lnTo>
                    <a:pt x="7446" y="5000"/>
                  </a:lnTo>
                  <a:lnTo>
                    <a:pt x="7469" y="5000"/>
                  </a:lnTo>
                  <a:lnTo>
                    <a:pt x="7492" y="5000"/>
                  </a:lnTo>
                  <a:lnTo>
                    <a:pt x="7515" y="5002"/>
                  </a:lnTo>
                  <a:lnTo>
                    <a:pt x="7538" y="5004"/>
                  </a:lnTo>
                  <a:lnTo>
                    <a:pt x="7561" y="5007"/>
                  </a:lnTo>
                  <a:lnTo>
                    <a:pt x="7584" y="5011"/>
                  </a:lnTo>
                  <a:lnTo>
                    <a:pt x="7606" y="5016"/>
                  </a:lnTo>
                  <a:lnTo>
                    <a:pt x="7629" y="5021"/>
                  </a:lnTo>
                  <a:lnTo>
                    <a:pt x="7651" y="5028"/>
                  </a:lnTo>
                  <a:lnTo>
                    <a:pt x="7673" y="5035"/>
                  </a:lnTo>
                  <a:lnTo>
                    <a:pt x="7694" y="5043"/>
                  </a:lnTo>
                  <a:lnTo>
                    <a:pt x="7715" y="5052"/>
                  </a:lnTo>
                  <a:lnTo>
                    <a:pt x="7736" y="5061"/>
                  </a:lnTo>
                  <a:lnTo>
                    <a:pt x="7757" y="5072"/>
                  </a:lnTo>
                  <a:lnTo>
                    <a:pt x="7777" y="5083"/>
                  </a:lnTo>
                  <a:lnTo>
                    <a:pt x="7797" y="5095"/>
                  </a:lnTo>
                  <a:lnTo>
                    <a:pt x="7816" y="5108"/>
                  </a:lnTo>
                  <a:lnTo>
                    <a:pt x="7835" y="5121"/>
                  </a:lnTo>
                  <a:lnTo>
                    <a:pt x="7853" y="5135"/>
                  </a:lnTo>
                  <a:lnTo>
                    <a:pt x="7871" y="5150"/>
                  </a:lnTo>
                  <a:lnTo>
                    <a:pt x="7888" y="5165"/>
                  </a:lnTo>
                  <a:lnTo>
                    <a:pt x="7905" y="5181"/>
                  </a:lnTo>
                  <a:lnTo>
                    <a:pt x="7921" y="5198"/>
                  </a:lnTo>
                  <a:lnTo>
                    <a:pt x="7936" y="5215"/>
                  </a:lnTo>
                  <a:lnTo>
                    <a:pt x="7951" y="5233"/>
                  </a:lnTo>
                  <a:lnTo>
                    <a:pt x="7965" y="5251"/>
                  </a:lnTo>
                  <a:lnTo>
                    <a:pt x="7978" y="5270"/>
                  </a:lnTo>
                  <a:lnTo>
                    <a:pt x="7991" y="5289"/>
                  </a:lnTo>
                  <a:lnTo>
                    <a:pt x="8003" y="5309"/>
                  </a:lnTo>
                  <a:lnTo>
                    <a:pt x="8014" y="5329"/>
                  </a:lnTo>
                  <a:lnTo>
                    <a:pt x="8025" y="5350"/>
                  </a:lnTo>
                  <a:lnTo>
                    <a:pt x="8034" y="5371"/>
                  </a:lnTo>
                  <a:lnTo>
                    <a:pt x="8043" y="5392"/>
                  </a:lnTo>
                  <a:lnTo>
                    <a:pt x="8051" y="5413"/>
                  </a:lnTo>
                  <a:lnTo>
                    <a:pt x="8058" y="5435"/>
                  </a:lnTo>
                  <a:lnTo>
                    <a:pt x="8065" y="5457"/>
                  </a:lnTo>
                  <a:lnTo>
                    <a:pt x="8070" y="5480"/>
                  </a:lnTo>
                  <a:lnTo>
                    <a:pt x="8075" y="5502"/>
                  </a:lnTo>
                  <a:lnTo>
                    <a:pt x="8079" y="5525"/>
                  </a:lnTo>
                  <a:lnTo>
                    <a:pt x="8082" y="5548"/>
                  </a:lnTo>
                  <a:lnTo>
                    <a:pt x="8084" y="5571"/>
                  </a:lnTo>
                  <a:lnTo>
                    <a:pt x="8086" y="5594"/>
                  </a:lnTo>
                  <a:close/>
                  <a:moveTo>
                    <a:pt x="7962" y="3148"/>
                  </a:moveTo>
                  <a:lnTo>
                    <a:pt x="5247" y="3148"/>
                  </a:lnTo>
                  <a:lnTo>
                    <a:pt x="5247" y="1914"/>
                  </a:lnTo>
                  <a:lnTo>
                    <a:pt x="7962" y="1914"/>
                  </a:lnTo>
                  <a:lnTo>
                    <a:pt x="7962" y="31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1728;p16">
              <a:extLst>
                <a:ext uri="{FF2B5EF4-FFF2-40B4-BE49-F238E27FC236}">
                  <a16:creationId xmlns:a16="http://schemas.microsoft.com/office/drawing/2014/main" id="{C619429A-D3EA-4C27-A9FD-515F3C43DD3F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12" y="1914"/>
                  </a:moveTo>
                  <a:lnTo>
                    <a:pt x="8112" y="2898"/>
                  </a:lnTo>
                  <a:lnTo>
                    <a:pt x="8209" y="2898"/>
                  </a:lnTo>
                  <a:lnTo>
                    <a:pt x="8214" y="2898"/>
                  </a:lnTo>
                  <a:lnTo>
                    <a:pt x="8242" y="2899"/>
                  </a:lnTo>
                  <a:lnTo>
                    <a:pt x="8251" y="2899"/>
                  </a:lnTo>
                  <a:lnTo>
                    <a:pt x="8279" y="2901"/>
                  </a:lnTo>
                  <a:lnTo>
                    <a:pt x="8288" y="2901"/>
                  </a:lnTo>
                  <a:lnTo>
                    <a:pt x="8316" y="2904"/>
                  </a:lnTo>
                  <a:lnTo>
                    <a:pt x="8325" y="2905"/>
                  </a:lnTo>
                  <a:lnTo>
                    <a:pt x="8353" y="2909"/>
                  </a:lnTo>
                  <a:lnTo>
                    <a:pt x="8362" y="2910"/>
                  </a:lnTo>
                  <a:lnTo>
                    <a:pt x="8389" y="2915"/>
                  </a:lnTo>
                  <a:lnTo>
                    <a:pt x="8399" y="2917"/>
                  </a:lnTo>
                  <a:lnTo>
                    <a:pt x="8426" y="2922"/>
                  </a:lnTo>
                  <a:lnTo>
                    <a:pt x="8435" y="2924"/>
                  </a:lnTo>
                  <a:lnTo>
                    <a:pt x="8462" y="2931"/>
                  </a:lnTo>
                  <a:lnTo>
                    <a:pt x="8471" y="2934"/>
                  </a:lnTo>
                  <a:lnTo>
                    <a:pt x="8497" y="2941"/>
                  </a:lnTo>
                  <a:lnTo>
                    <a:pt x="8506" y="2944"/>
                  </a:lnTo>
                  <a:lnTo>
                    <a:pt x="8532" y="2953"/>
                  </a:lnTo>
                  <a:lnTo>
                    <a:pt x="8541" y="2956"/>
                  </a:lnTo>
                  <a:lnTo>
                    <a:pt x="8567" y="2965"/>
                  </a:lnTo>
                  <a:lnTo>
                    <a:pt x="8576" y="2969"/>
                  </a:lnTo>
                  <a:lnTo>
                    <a:pt x="8601" y="2980"/>
                  </a:lnTo>
                  <a:lnTo>
                    <a:pt x="8610" y="2983"/>
                  </a:lnTo>
                  <a:lnTo>
                    <a:pt x="8635" y="2995"/>
                  </a:lnTo>
                  <a:lnTo>
                    <a:pt x="8643" y="2999"/>
                  </a:lnTo>
                  <a:lnTo>
                    <a:pt x="8668" y="3011"/>
                  </a:lnTo>
                  <a:lnTo>
                    <a:pt x="8676" y="3016"/>
                  </a:lnTo>
                  <a:lnTo>
                    <a:pt x="8701" y="3029"/>
                  </a:lnTo>
                  <a:lnTo>
                    <a:pt x="8709" y="3034"/>
                  </a:lnTo>
                  <a:lnTo>
                    <a:pt x="8733" y="3048"/>
                  </a:lnTo>
                  <a:lnTo>
                    <a:pt x="8741" y="3053"/>
                  </a:lnTo>
                  <a:lnTo>
                    <a:pt x="8764" y="3069"/>
                  </a:lnTo>
                  <a:lnTo>
                    <a:pt x="8772" y="3074"/>
                  </a:lnTo>
                  <a:lnTo>
                    <a:pt x="8794" y="3090"/>
                  </a:lnTo>
                  <a:lnTo>
                    <a:pt x="8802" y="3095"/>
                  </a:lnTo>
                  <a:lnTo>
                    <a:pt x="8824" y="3112"/>
                  </a:lnTo>
                  <a:lnTo>
                    <a:pt x="8831" y="3118"/>
                  </a:lnTo>
                  <a:lnTo>
                    <a:pt x="8852" y="3135"/>
                  </a:lnTo>
                  <a:lnTo>
                    <a:pt x="8859" y="3141"/>
                  </a:lnTo>
                  <a:lnTo>
                    <a:pt x="8880" y="3160"/>
                  </a:lnTo>
                  <a:lnTo>
                    <a:pt x="8886" y="3166"/>
                  </a:lnTo>
                  <a:lnTo>
                    <a:pt x="8906" y="3185"/>
                  </a:lnTo>
                  <a:lnTo>
                    <a:pt x="8913" y="3192"/>
                  </a:lnTo>
                  <a:lnTo>
                    <a:pt x="8932" y="3212"/>
                  </a:lnTo>
                  <a:lnTo>
                    <a:pt x="8938" y="3219"/>
                  </a:lnTo>
                  <a:lnTo>
                    <a:pt x="8957" y="3239"/>
                  </a:lnTo>
                  <a:lnTo>
                    <a:pt x="8963" y="3246"/>
                  </a:lnTo>
                  <a:lnTo>
                    <a:pt x="8981" y="3267"/>
                  </a:lnTo>
                  <a:lnTo>
                    <a:pt x="8987" y="3275"/>
                  </a:lnTo>
                  <a:lnTo>
                    <a:pt x="9004" y="3297"/>
                  </a:lnTo>
                  <a:lnTo>
                    <a:pt x="9009" y="3304"/>
                  </a:lnTo>
                  <a:lnTo>
                    <a:pt x="9025" y="3327"/>
                  </a:lnTo>
                  <a:lnTo>
                    <a:pt x="9031" y="3335"/>
                  </a:lnTo>
                  <a:lnTo>
                    <a:pt x="9046" y="3358"/>
                  </a:lnTo>
                  <a:lnTo>
                    <a:pt x="9051" y="3366"/>
                  </a:lnTo>
                  <a:lnTo>
                    <a:pt x="9065" y="3390"/>
                  </a:lnTo>
                  <a:lnTo>
                    <a:pt x="9070" y="3398"/>
                  </a:lnTo>
                  <a:lnTo>
                    <a:pt x="9083" y="3422"/>
                  </a:lnTo>
                  <a:lnTo>
                    <a:pt x="9088" y="3430"/>
                  </a:lnTo>
                  <a:lnTo>
                    <a:pt x="9100" y="3455"/>
                  </a:lnTo>
                  <a:lnTo>
                    <a:pt x="9104" y="3464"/>
                  </a:lnTo>
                  <a:lnTo>
                    <a:pt x="9116" y="3489"/>
                  </a:lnTo>
                  <a:lnTo>
                    <a:pt x="9119" y="3497"/>
                  </a:lnTo>
                  <a:lnTo>
                    <a:pt x="9130" y="3523"/>
                  </a:lnTo>
                  <a:lnTo>
                    <a:pt x="9133" y="3532"/>
                  </a:lnTo>
                  <a:lnTo>
                    <a:pt x="9143" y="3558"/>
                  </a:lnTo>
                  <a:lnTo>
                    <a:pt x="9146" y="3567"/>
                  </a:lnTo>
                  <a:lnTo>
                    <a:pt x="9155" y="3593"/>
                  </a:lnTo>
                  <a:lnTo>
                    <a:pt x="9158" y="3602"/>
                  </a:lnTo>
                  <a:lnTo>
                    <a:pt x="9165" y="3628"/>
                  </a:lnTo>
                  <a:lnTo>
                    <a:pt x="9168" y="3637"/>
                  </a:lnTo>
                  <a:lnTo>
                    <a:pt x="9174" y="3664"/>
                  </a:lnTo>
                  <a:lnTo>
                    <a:pt x="9176" y="3673"/>
                  </a:lnTo>
                  <a:lnTo>
                    <a:pt x="9182" y="3700"/>
                  </a:lnTo>
                  <a:lnTo>
                    <a:pt x="9184" y="3709"/>
                  </a:lnTo>
                  <a:lnTo>
                    <a:pt x="9188" y="3737"/>
                  </a:lnTo>
                  <a:lnTo>
                    <a:pt x="9190" y="3746"/>
                  </a:lnTo>
                  <a:lnTo>
                    <a:pt x="9193" y="3773"/>
                  </a:lnTo>
                  <a:lnTo>
                    <a:pt x="9194" y="3783"/>
                  </a:lnTo>
                  <a:lnTo>
                    <a:pt x="9197" y="3810"/>
                  </a:lnTo>
                  <a:lnTo>
                    <a:pt x="9198" y="3819"/>
                  </a:lnTo>
                  <a:lnTo>
                    <a:pt x="9199" y="3847"/>
                  </a:lnTo>
                  <a:lnTo>
                    <a:pt x="9199" y="3857"/>
                  </a:lnTo>
                  <a:lnTo>
                    <a:pt x="9200" y="3884"/>
                  </a:lnTo>
                  <a:lnTo>
                    <a:pt x="9200" y="3889"/>
                  </a:lnTo>
                  <a:lnTo>
                    <a:pt x="9200" y="7345"/>
                  </a:lnTo>
                  <a:lnTo>
                    <a:pt x="9200" y="7350"/>
                  </a:lnTo>
                  <a:lnTo>
                    <a:pt x="9199" y="7377"/>
                  </a:lnTo>
                  <a:lnTo>
                    <a:pt x="9199" y="7387"/>
                  </a:lnTo>
                  <a:lnTo>
                    <a:pt x="9198" y="7415"/>
                  </a:lnTo>
                  <a:lnTo>
                    <a:pt x="9197" y="7424"/>
                  </a:lnTo>
                  <a:lnTo>
                    <a:pt x="9194" y="7451"/>
                  </a:lnTo>
                  <a:lnTo>
                    <a:pt x="9193" y="7461"/>
                  </a:lnTo>
                  <a:lnTo>
                    <a:pt x="9190" y="7488"/>
                  </a:lnTo>
                  <a:lnTo>
                    <a:pt x="9188" y="7497"/>
                  </a:lnTo>
                  <a:lnTo>
                    <a:pt x="9184" y="7525"/>
                  </a:lnTo>
                  <a:lnTo>
                    <a:pt x="9182" y="7534"/>
                  </a:lnTo>
                  <a:lnTo>
                    <a:pt x="9176" y="7561"/>
                  </a:lnTo>
                  <a:lnTo>
                    <a:pt x="9174" y="7570"/>
                  </a:lnTo>
                  <a:lnTo>
                    <a:pt x="9168" y="7597"/>
                  </a:lnTo>
                  <a:lnTo>
                    <a:pt x="9165" y="7606"/>
                  </a:lnTo>
                  <a:lnTo>
                    <a:pt x="9158" y="7632"/>
                  </a:lnTo>
                  <a:lnTo>
                    <a:pt x="9155" y="7641"/>
                  </a:lnTo>
                  <a:lnTo>
                    <a:pt x="9146" y="7668"/>
                  </a:lnTo>
                  <a:lnTo>
                    <a:pt x="9143" y="7676"/>
                  </a:lnTo>
                  <a:lnTo>
                    <a:pt x="9134" y="7702"/>
                  </a:lnTo>
                  <a:lnTo>
                    <a:pt x="9130" y="7711"/>
                  </a:lnTo>
                  <a:lnTo>
                    <a:pt x="9120" y="7737"/>
                  </a:lnTo>
                  <a:lnTo>
                    <a:pt x="9116" y="7745"/>
                  </a:lnTo>
                  <a:lnTo>
                    <a:pt x="9104" y="7770"/>
                  </a:lnTo>
                  <a:lnTo>
                    <a:pt x="9100" y="7779"/>
                  </a:lnTo>
                  <a:lnTo>
                    <a:pt x="9088" y="7804"/>
                  </a:lnTo>
                  <a:lnTo>
                    <a:pt x="9083" y="7812"/>
                  </a:lnTo>
                  <a:lnTo>
                    <a:pt x="9070" y="7837"/>
                  </a:lnTo>
                  <a:lnTo>
                    <a:pt x="9065" y="7846"/>
                  </a:lnTo>
                  <a:lnTo>
                    <a:pt x="9050" y="7869"/>
                  </a:lnTo>
                  <a:lnTo>
                    <a:pt x="9045" y="7877"/>
                  </a:lnTo>
                  <a:lnTo>
                    <a:pt x="9030" y="7900"/>
                  </a:lnTo>
                  <a:lnTo>
                    <a:pt x="9025" y="7908"/>
                  </a:lnTo>
                  <a:lnTo>
                    <a:pt x="9009" y="7931"/>
                  </a:lnTo>
                  <a:lnTo>
                    <a:pt x="9003" y="7938"/>
                  </a:lnTo>
                  <a:lnTo>
                    <a:pt x="8986" y="7960"/>
                  </a:lnTo>
                  <a:lnTo>
                    <a:pt x="8981" y="7967"/>
                  </a:lnTo>
                  <a:lnTo>
                    <a:pt x="8963" y="7988"/>
                  </a:lnTo>
                  <a:lnTo>
                    <a:pt x="8957" y="7995"/>
                  </a:lnTo>
                  <a:lnTo>
                    <a:pt x="8939" y="8016"/>
                  </a:lnTo>
                  <a:lnTo>
                    <a:pt x="8932" y="8023"/>
                  </a:lnTo>
                  <a:lnTo>
                    <a:pt x="8913" y="8043"/>
                  </a:lnTo>
                  <a:lnTo>
                    <a:pt x="8907" y="8049"/>
                  </a:lnTo>
                  <a:lnTo>
                    <a:pt x="8887" y="8068"/>
                  </a:lnTo>
                  <a:lnTo>
                    <a:pt x="8880" y="8075"/>
                  </a:lnTo>
                  <a:lnTo>
                    <a:pt x="8859" y="8093"/>
                  </a:lnTo>
                  <a:lnTo>
                    <a:pt x="8852" y="8099"/>
                  </a:lnTo>
                  <a:lnTo>
                    <a:pt x="8831" y="8117"/>
                  </a:lnTo>
                  <a:lnTo>
                    <a:pt x="8824" y="8122"/>
                  </a:lnTo>
                  <a:lnTo>
                    <a:pt x="8802" y="8139"/>
                  </a:lnTo>
                  <a:lnTo>
                    <a:pt x="8795" y="8145"/>
                  </a:lnTo>
                  <a:lnTo>
                    <a:pt x="8772" y="8161"/>
                  </a:lnTo>
                  <a:lnTo>
                    <a:pt x="8764" y="8166"/>
                  </a:lnTo>
                  <a:lnTo>
                    <a:pt x="8741" y="8181"/>
                  </a:lnTo>
                  <a:lnTo>
                    <a:pt x="8733" y="8186"/>
                  </a:lnTo>
                  <a:lnTo>
                    <a:pt x="8710" y="8201"/>
                  </a:lnTo>
                  <a:lnTo>
                    <a:pt x="8701" y="8206"/>
                  </a:lnTo>
                  <a:lnTo>
                    <a:pt x="8676" y="8219"/>
                  </a:lnTo>
                  <a:lnTo>
                    <a:pt x="8668" y="8224"/>
                  </a:lnTo>
                  <a:lnTo>
                    <a:pt x="8643" y="8236"/>
                  </a:lnTo>
                  <a:lnTo>
                    <a:pt x="8634" y="8240"/>
                  </a:lnTo>
                  <a:lnTo>
                    <a:pt x="8609" y="8252"/>
                  </a:lnTo>
                  <a:lnTo>
                    <a:pt x="8601" y="8256"/>
                  </a:lnTo>
                  <a:lnTo>
                    <a:pt x="8575" y="8266"/>
                  </a:lnTo>
                  <a:lnTo>
                    <a:pt x="8566" y="8270"/>
                  </a:lnTo>
                  <a:lnTo>
                    <a:pt x="8540" y="8279"/>
                  </a:lnTo>
                  <a:lnTo>
                    <a:pt x="8532" y="8282"/>
                  </a:lnTo>
                  <a:lnTo>
                    <a:pt x="8505" y="8291"/>
                  </a:lnTo>
                  <a:lnTo>
                    <a:pt x="8496" y="8294"/>
                  </a:lnTo>
                  <a:lnTo>
                    <a:pt x="8470" y="8301"/>
                  </a:lnTo>
                  <a:lnTo>
                    <a:pt x="8461" y="8304"/>
                  </a:lnTo>
                  <a:lnTo>
                    <a:pt x="8434" y="8310"/>
                  </a:lnTo>
                  <a:lnTo>
                    <a:pt x="8425" y="8312"/>
                  </a:lnTo>
                  <a:lnTo>
                    <a:pt x="8398" y="8318"/>
                  </a:lnTo>
                  <a:lnTo>
                    <a:pt x="8389" y="8320"/>
                  </a:lnTo>
                  <a:lnTo>
                    <a:pt x="8361" y="8324"/>
                  </a:lnTo>
                  <a:lnTo>
                    <a:pt x="8352" y="8326"/>
                  </a:lnTo>
                  <a:lnTo>
                    <a:pt x="8325" y="8329"/>
                  </a:lnTo>
                  <a:lnTo>
                    <a:pt x="8315" y="8330"/>
                  </a:lnTo>
                  <a:lnTo>
                    <a:pt x="8288" y="8333"/>
                  </a:lnTo>
                  <a:lnTo>
                    <a:pt x="8279" y="8334"/>
                  </a:lnTo>
                  <a:lnTo>
                    <a:pt x="8251" y="8335"/>
                  </a:lnTo>
                  <a:lnTo>
                    <a:pt x="8241" y="8335"/>
                  </a:lnTo>
                  <a:lnTo>
                    <a:pt x="8214" y="8336"/>
                  </a:lnTo>
                  <a:lnTo>
                    <a:pt x="8209" y="8336"/>
                  </a:lnTo>
                  <a:lnTo>
                    <a:pt x="1791" y="8336"/>
                  </a:lnTo>
                  <a:lnTo>
                    <a:pt x="1786" y="8336"/>
                  </a:lnTo>
                  <a:lnTo>
                    <a:pt x="1759" y="8335"/>
                  </a:lnTo>
                  <a:lnTo>
                    <a:pt x="1749" y="8335"/>
                  </a:lnTo>
                  <a:lnTo>
                    <a:pt x="1721" y="8334"/>
                  </a:lnTo>
                  <a:lnTo>
                    <a:pt x="1712" y="8333"/>
                  </a:lnTo>
                  <a:lnTo>
                    <a:pt x="1685" y="8330"/>
                  </a:lnTo>
                  <a:lnTo>
                    <a:pt x="1675" y="8329"/>
                  </a:lnTo>
                  <a:lnTo>
                    <a:pt x="1648" y="8326"/>
                  </a:lnTo>
                  <a:lnTo>
                    <a:pt x="1639" y="8324"/>
                  </a:lnTo>
                  <a:lnTo>
                    <a:pt x="1611" y="8320"/>
                  </a:lnTo>
                  <a:lnTo>
                    <a:pt x="1602" y="8318"/>
                  </a:lnTo>
                  <a:lnTo>
                    <a:pt x="1575" y="8312"/>
                  </a:lnTo>
                  <a:lnTo>
                    <a:pt x="1566" y="8310"/>
                  </a:lnTo>
                  <a:lnTo>
                    <a:pt x="1539" y="8304"/>
                  </a:lnTo>
                  <a:lnTo>
                    <a:pt x="1530" y="8301"/>
                  </a:lnTo>
                  <a:lnTo>
                    <a:pt x="1504" y="8294"/>
                  </a:lnTo>
                  <a:lnTo>
                    <a:pt x="1495" y="8291"/>
                  </a:lnTo>
                  <a:lnTo>
                    <a:pt x="1468" y="8282"/>
                  </a:lnTo>
                  <a:lnTo>
                    <a:pt x="1460" y="8279"/>
                  </a:lnTo>
                  <a:lnTo>
                    <a:pt x="1434" y="8270"/>
                  </a:lnTo>
                  <a:lnTo>
                    <a:pt x="1425" y="8266"/>
                  </a:lnTo>
                  <a:lnTo>
                    <a:pt x="1399" y="8256"/>
                  </a:lnTo>
                  <a:lnTo>
                    <a:pt x="1391" y="8252"/>
                  </a:lnTo>
                  <a:lnTo>
                    <a:pt x="1366" y="8240"/>
                  </a:lnTo>
                  <a:lnTo>
                    <a:pt x="1357" y="8236"/>
                  </a:lnTo>
                  <a:lnTo>
                    <a:pt x="1332" y="8224"/>
                  </a:lnTo>
                  <a:lnTo>
                    <a:pt x="1324" y="8219"/>
                  </a:lnTo>
                  <a:lnTo>
                    <a:pt x="1299" y="8206"/>
                  </a:lnTo>
                  <a:lnTo>
                    <a:pt x="1290" y="8201"/>
                  </a:lnTo>
                  <a:lnTo>
                    <a:pt x="1267" y="8186"/>
                  </a:lnTo>
                  <a:lnTo>
                    <a:pt x="1259" y="8181"/>
                  </a:lnTo>
                  <a:lnTo>
                    <a:pt x="1236" y="8166"/>
                  </a:lnTo>
                  <a:lnTo>
                    <a:pt x="1228" y="8161"/>
                  </a:lnTo>
                  <a:lnTo>
                    <a:pt x="1205" y="8145"/>
                  </a:lnTo>
                  <a:lnTo>
                    <a:pt x="1198" y="8139"/>
                  </a:lnTo>
                  <a:lnTo>
                    <a:pt x="1176" y="8122"/>
                  </a:lnTo>
                  <a:lnTo>
                    <a:pt x="1169" y="8117"/>
                  </a:lnTo>
                  <a:lnTo>
                    <a:pt x="1148" y="8099"/>
                  </a:lnTo>
                  <a:lnTo>
                    <a:pt x="1141" y="8093"/>
                  </a:lnTo>
                  <a:lnTo>
                    <a:pt x="1120" y="8075"/>
                  </a:lnTo>
                  <a:lnTo>
                    <a:pt x="1113" y="8068"/>
                  </a:lnTo>
                  <a:lnTo>
                    <a:pt x="1093" y="8049"/>
                  </a:lnTo>
                  <a:lnTo>
                    <a:pt x="1087" y="8043"/>
                  </a:lnTo>
                  <a:lnTo>
                    <a:pt x="1068" y="8023"/>
                  </a:lnTo>
                  <a:lnTo>
                    <a:pt x="1061" y="8016"/>
                  </a:lnTo>
                  <a:lnTo>
                    <a:pt x="1043" y="7995"/>
                  </a:lnTo>
                  <a:lnTo>
                    <a:pt x="1037" y="7988"/>
                  </a:lnTo>
                  <a:lnTo>
                    <a:pt x="1019" y="7967"/>
                  </a:lnTo>
                  <a:lnTo>
                    <a:pt x="1014" y="7960"/>
                  </a:lnTo>
                  <a:lnTo>
                    <a:pt x="997" y="7938"/>
                  </a:lnTo>
                  <a:lnTo>
                    <a:pt x="991" y="7931"/>
                  </a:lnTo>
                  <a:lnTo>
                    <a:pt x="975" y="7908"/>
                  </a:lnTo>
                  <a:lnTo>
                    <a:pt x="970" y="7900"/>
                  </a:lnTo>
                  <a:lnTo>
                    <a:pt x="955" y="7877"/>
                  </a:lnTo>
                  <a:lnTo>
                    <a:pt x="950" y="7869"/>
                  </a:lnTo>
                  <a:lnTo>
                    <a:pt x="935" y="7846"/>
                  </a:lnTo>
                  <a:lnTo>
                    <a:pt x="930" y="7837"/>
                  </a:lnTo>
                  <a:lnTo>
                    <a:pt x="917" y="7812"/>
                  </a:lnTo>
                  <a:lnTo>
                    <a:pt x="912" y="7804"/>
                  </a:lnTo>
                  <a:lnTo>
                    <a:pt x="900" y="7779"/>
                  </a:lnTo>
                  <a:lnTo>
                    <a:pt x="896" y="7770"/>
                  </a:lnTo>
                  <a:lnTo>
                    <a:pt x="884" y="7745"/>
                  </a:lnTo>
                  <a:lnTo>
                    <a:pt x="880" y="7737"/>
                  </a:lnTo>
                  <a:lnTo>
                    <a:pt x="870" y="7711"/>
                  </a:lnTo>
                  <a:lnTo>
                    <a:pt x="866" y="7702"/>
                  </a:lnTo>
                  <a:lnTo>
                    <a:pt x="857" y="7676"/>
                  </a:lnTo>
                  <a:lnTo>
                    <a:pt x="854" y="7668"/>
                  </a:lnTo>
                  <a:lnTo>
                    <a:pt x="845" y="7641"/>
                  </a:lnTo>
                  <a:lnTo>
                    <a:pt x="842" y="7632"/>
                  </a:lnTo>
                  <a:lnTo>
                    <a:pt x="835" y="7606"/>
                  </a:lnTo>
                  <a:lnTo>
                    <a:pt x="832" y="7597"/>
                  </a:lnTo>
                  <a:lnTo>
                    <a:pt x="826" y="7570"/>
                  </a:lnTo>
                  <a:lnTo>
                    <a:pt x="824" y="7561"/>
                  </a:lnTo>
                  <a:lnTo>
                    <a:pt x="818" y="7534"/>
                  </a:lnTo>
                  <a:lnTo>
                    <a:pt x="816" y="7525"/>
                  </a:lnTo>
                  <a:lnTo>
                    <a:pt x="812" y="7497"/>
                  </a:lnTo>
                  <a:lnTo>
                    <a:pt x="810" y="7488"/>
                  </a:lnTo>
                  <a:lnTo>
                    <a:pt x="807" y="7461"/>
                  </a:lnTo>
                  <a:lnTo>
                    <a:pt x="806" y="7451"/>
                  </a:lnTo>
                  <a:lnTo>
                    <a:pt x="803" y="7424"/>
                  </a:lnTo>
                  <a:lnTo>
                    <a:pt x="802" y="7415"/>
                  </a:lnTo>
                  <a:lnTo>
                    <a:pt x="801" y="7387"/>
                  </a:lnTo>
                  <a:lnTo>
                    <a:pt x="801" y="7377"/>
                  </a:lnTo>
                  <a:lnTo>
                    <a:pt x="800" y="7350"/>
                  </a:lnTo>
                  <a:lnTo>
                    <a:pt x="800" y="7345"/>
                  </a:lnTo>
                  <a:lnTo>
                    <a:pt x="800" y="3889"/>
                  </a:lnTo>
                  <a:lnTo>
                    <a:pt x="800" y="3884"/>
                  </a:lnTo>
                  <a:lnTo>
                    <a:pt x="801" y="3857"/>
                  </a:lnTo>
                  <a:lnTo>
                    <a:pt x="801" y="3847"/>
                  </a:lnTo>
                  <a:lnTo>
                    <a:pt x="802" y="3819"/>
                  </a:lnTo>
                  <a:lnTo>
                    <a:pt x="803" y="3810"/>
                  </a:lnTo>
                  <a:lnTo>
                    <a:pt x="806" y="3783"/>
                  </a:lnTo>
                  <a:lnTo>
                    <a:pt x="807" y="3773"/>
                  </a:lnTo>
                  <a:lnTo>
                    <a:pt x="810" y="3746"/>
                  </a:lnTo>
                  <a:lnTo>
                    <a:pt x="812" y="3737"/>
                  </a:lnTo>
                  <a:lnTo>
                    <a:pt x="816" y="3709"/>
                  </a:lnTo>
                  <a:lnTo>
                    <a:pt x="818" y="3700"/>
                  </a:lnTo>
                  <a:lnTo>
                    <a:pt x="824" y="3673"/>
                  </a:lnTo>
                  <a:lnTo>
                    <a:pt x="826" y="3664"/>
                  </a:lnTo>
                  <a:lnTo>
                    <a:pt x="832" y="3637"/>
                  </a:lnTo>
                  <a:lnTo>
                    <a:pt x="835" y="3628"/>
                  </a:lnTo>
                  <a:lnTo>
                    <a:pt x="842" y="3602"/>
                  </a:lnTo>
                  <a:lnTo>
                    <a:pt x="845" y="3593"/>
                  </a:lnTo>
                  <a:lnTo>
                    <a:pt x="854" y="3567"/>
                  </a:lnTo>
                  <a:lnTo>
                    <a:pt x="857" y="3558"/>
                  </a:lnTo>
                  <a:lnTo>
                    <a:pt x="867" y="3532"/>
                  </a:lnTo>
                  <a:lnTo>
                    <a:pt x="870" y="3523"/>
                  </a:lnTo>
                  <a:lnTo>
                    <a:pt x="881" y="3497"/>
                  </a:lnTo>
                  <a:lnTo>
                    <a:pt x="884" y="3489"/>
                  </a:lnTo>
                  <a:lnTo>
                    <a:pt x="896" y="3464"/>
                  </a:lnTo>
                  <a:lnTo>
                    <a:pt x="900" y="3455"/>
                  </a:lnTo>
                  <a:lnTo>
                    <a:pt x="912" y="3430"/>
                  </a:lnTo>
                  <a:lnTo>
                    <a:pt x="917" y="3422"/>
                  </a:lnTo>
                  <a:lnTo>
                    <a:pt x="930" y="3398"/>
                  </a:lnTo>
                  <a:lnTo>
                    <a:pt x="935" y="3390"/>
                  </a:lnTo>
                  <a:lnTo>
                    <a:pt x="949" y="3366"/>
                  </a:lnTo>
                  <a:lnTo>
                    <a:pt x="954" y="3358"/>
                  </a:lnTo>
                  <a:lnTo>
                    <a:pt x="969" y="3335"/>
                  </a:lnTo>
                  <a:lnTo>
                    <a:pt x="975" y="3327"/>
                  </a:lnTo>
                  <a:lnTo>
                    <a:pt x="991" y="3304"/>
                  </a:lnTo>
                  <a:lnTo>
                    <a:pt x="996" y="3297"/>
                  </a:lnTo>
                  <a:lnTo>
                    <a:pt x="1013" y="3275"/>
                  </a:lnTo>
                  <a:lnTo>
                    <a:pt x="1019" y="3267"/>
                  </a:lnTo>
                  <a:lnTo>
                    <a:pt x="1037" y="3246"/>
                  </a:lnTo>
                  <a:lnTo>
                    <a:pt x="1043" y="3239"/>
                  </a:lnTo>
                  <a:lnTo>
                    <a:pt x="1062" y="3219"/>
                  </a:lnTo>
                  <a:lnTo>
                    <a:pt x="1068" y="3212"/>
                  </a:lnTo>
                  <a:lnTo>
                    <a:pt x="1087" y="3192"/>
                  </a:lnTo>
                  <a:lnTo>
                    <a:pt x="1094" y="3185"/>
                  </a:lnTo>
                  <a:lnTo>
                    <a:pt x="1114" y="3166"/>
                  </a:lnTo>
                  <a:lnTo>
                    <a:pt x="1120" y="3160"/>
                  </a:lnTo>
                  <a:lnTo>
                    <a:pt x="1141" y="3141"/>
                  </a:lnTo>
                  <a:lnTo>
                    <a:pt x="1148" y="3135"/>
                  </a:lnTo>
                  <a:lnTo>
                    <a:pt x="1169" y="3118"/>
                  </a:lnTo>
                  <a:lnTo>
                    <a:pt x="1176" y="3112"/>
                  </a:lnTo>
                  <a:lnTo>
                    <a:pt x="1198" y="3095"/>
                  </a:lnTo>
                  <a:lnTo>
                    <a:pt x="1206" y="3090"/>
                  </a:lnTo>
                  <a:lnTo>
                    <a:pt x="1228" y="3074"/>
                  </a:lnTo>
                  <a:lnTo>
                    <a:pt x="1236" y="3069"/>
                  </a:lnTo>
                  <a:lnTo>
                    <a:pt x="1259" y="3053"/>
                  </a:lnTo>
                  <a:lnTo>
                    <a:pt x="1267" y="3048"/>
                  </a:lnTo>
                  <a:lnTo>
                    <a:pt x="1291" y="3034"/>
                  </a:lnTo>
                  <a:lnTo>
                    <a:pt x="1299" y="3029"/>
                  </a:lnTo>
                  <a:lnTo>
                    <a:pt x="1324" y="3016"/>
                  </a:lnTo>
                  <a:lnTo>
                    <a:pt x="1332" y="3011"/>
                  </a:lnTo>
                  <a:lnTo>
                    <a:pt x="1357" y="2999"/>
                  </a:lnTo>
                  <a:lnTo>
                    <a:pt x="1365" y="2995"/>
                  </a:lnTo>
                  <a:lnTo>
                    <a:pt x="1390" y="2983"/>
                  </a:lnTo>
                  <a:lnTo>
                    <a:pt x="1399" y="2980"/>
                  </a:lnTo>
                  <a:lnTo>
                    <a:pt x="1424" y="2969"/>
                  </a:lnTo>
                  <a:lnTo>
                    <a:pt x="1433" y="2965"/>
                  </a:lnTo>
                  <a:lnTo>
                    <a:pt x="1459" y="2956"/>
                  </a:lnTo>
                  <a:lnTo>
                    <a:pt x="1468" y="2953"/>
                  </a:lnTo>
                  <a:lnTo>
                    <a:pt x="1494" y="2944"/>
                  </a:lnTo>
                  <a:lnTo>
                    <a:pt x="1503" y="2941"/>
                  </a:lnTo>
                  <a:lnTo>
                    <a:pt x="1529" y="2934"/>
                  </a:lnTo>
                  <a:lnTo>
                    <a:pt x="1538" y="2931"/>
                  </a:lnTo>
                  <a:lnTo>
                    <a:pt x="1565" y="2924"/>
                  </a:lnTo>
                  <a:lnTo>
                    <a:pt x="1574" y="2922"/>
                  </a:lnTo>
                  <a:lnTo>
                    <a:pt x="1601" y="2917"/>
                  </a:lnTo>
                  <a:lnTo>
                    <a:pt x="1611" y="2915"/>
                  </a:lnTo>
                  <a:lnTo>
                    <a:pt x="1638" y="2910"/>
                  </a:lnTo>
                  <a:lnTo>
                    <a:pt x="1647" y="2909"/>
                  </a:lnTo>
                  <a:lnTo>
                    <a:pt x="1675" y="2905"/>
                  </a:lnTo>
                  <a:lnTo>
                    <a:pt x="1684" y="2904"/>
                  </a:lnTo>
                  <a:lnTo>
                    <a:pt x="1712" y="2901"/>
                  </a:lnTo>
                  <a:lnTo>
                    <a:pt x="1721" y="2901"/>
                  </a:lnTo>
                  <a:lnTo>
                    <a:pt x="1749" y="2899"/>
                  </a:lnTo>
                  <a:lnTo>
                    <a:pt x="1758" y="2899"/>
                  </a:lnTo>
                  <a:lnTo>
                    <a:pt x="1786" y="2898"/>
                  </a:lnTo>
                  <a:lnTo>
                    <a:pt x="1791" y="2898"/>
                  </a:lnTo>
                  <a:lnTo>
                    <a:pt x="5097" y="2898"/>
                  </a:lnTo>
                  <a:lnTo>
                    <a:pt x="5097" y="1914"/>
                  </a:lnTo>
                  <a:lnTo>
                    <a:pt x="5098" y="1894"/>
                  </a:lnTo>
                  <a:lnTo>
                    <a:pt x="5102" y="1875"/>
                  </a:lnTo>
                  <a:lnTo>
                    <a:pt x="5108" y="1857"/>
                  </a:lnTo>
                  <a:lnTo>
                    <a:pt x="5117" y="1839"/>
                  </a:lnTo>
                  <a:lnTo>
                    <a:pt x="5128" y="1823"/>
                  </a:lnTo>
                  <a:lnTo>
                    <a:pt x="5141" y="1808"/>
                  </a:lnTo>
                  <a:lnTo>
                    <a:pt x="5156" y="1795"/>
                  </a:lnTo>
                  <a:lnTo>
                    <a:pt x="5172" y="1784"/>
                  </a:lnTo>
                  <a:lnTo>
                    <a:pt x="5190" y="1775"/>
                  </a:lnTo>
                  <a:lnTo>
                    <a:pt x="5208" y="1769"/>
                  </a:lnTo>
                  <a:lnTo>
                    <a:pt x="5227" y="1765"/>
                  </a:lnTo>
                  <a:lnTo>
                    <a:pt x="5247" y="1764"/>
                  </a:lnTo>
                  <a:lnTo>
                    <a:pt x="7962" y="1764"/>
                  </a:lnTo>
                  <a:lnTo>
                    <a:pt x="7982" y="1765"/>
                  </a:lnTo>
                  <a:lnTo>
                    <a:pt x="8001" y="1769"/>
                  </a:lnTo>
                  <a:lnTo>
                    <a:pt x="8019" y="1775"/>
                  </a:lnTo>
                  <a:lnTo>
                    <a:pt x="8037" y="1784"/>
                  </a:lnTo>
                  <a:lnTo>
                    <a:pt x="8053" y="1795"/>
                  </a:lnTo>
                  <a:lnTo>
                    <a:pt x="8068" y="1808"/>
                  </a:lnTo>
                  <a:lnTo>
                    <a:pt x="8081" y="1823"/>
                  </a:lnTo>
                  <a:lnTo>
                    <a:pt x="8092" y="1839"/>
                  </a:lnTo>
                  <a:lnTo>
                    <a:pt x="8101" y="1857"/>
                  </a:lnTo>
                  <a:lnTo>
                    <a:pt x="8107" y="1875"/>
                  </a:lnTo>
                  <a:lnTo>
                    <a:pt x="8111" y="1894"/>
                  </a:lnTo>
                  <a:lnTo>
                    <a:pt x="8112" y="1914"/>
                  </a:lnTo>
                  <a:close/>
                  <a:moveTo>
                    <a:pt x="8227" y="3398"/>
                  </a:moveTo>
                  <a:lnTo>
                    <a:pt x="8207" y="3398"/>
                  </a:lnTo>
                  <a:lnTo>
                    <a:pt x="1793" y="3398"/>
                  </a:lnTo>
                  <a:lnTo>
                    <a:pt x="1773" y="3398"/>
                  </a:lnTo>
                  <a:lnTo>
                    <a:pt x="1755" y="3399"/>
                  </a:lnTo>
                  <a:lnTo>
                    <a:pt x="1736" y="3401"/>
                  </a:lnTo>
                  <a:lnTo>
                    <a:pt x="1718" y="3404"/>
                  </a:lnTo>
                  <a:lnTo>
                    <a:pt x="1700" y="3407"/>
                  </a:lnTo>
                  <a:lnTo>
                    <a:pt x="1682" y="3411"/>
                  </a:lnTo>
                  <a:lnTo>
                    <a:pt x="1664" y="3415"/>
                  </a:lnTo>
                  <a:lnTo>
                    <a:pt x="1647" y="3420"/>
                  </a:lnTo>
                  <a:lnTo>
                    <a:pt x="1629" y="3426"/>
                  </a:lnTo>
                  <a:lnTo>
                    <a:pt x="1612" y="3432"/>
                  </a:lnTo>
                  <a:lnTo>
                    <a:pt x="1595" y="3440"/>
                  </a:lnTo>
                  <a:lnTo>
                    <a:pt x="1578" y="3447"/>
                  </a:lnTo>
                  <a:lnTo>
                    <a:pt x="1561" y="3456"/>
                  </a:lnTo>
                  <a:lnTo>
                    <a:pt x="1545" y="3465"/>
                  </a:lnTo>
                  <a:lnTo>
                    <a:pt x="1530" y="3474"/>
                  </a:lnTo>
                  <a:lnTo>
                    <a:pt x="1514" y="3484"/>
                  </a:lnTo>
                  <a:lnTo>
                    <a:pt x="1499" y="3495"/>
                  </a:lnTo>
                  <a:lnTo>
                    <a:pt x="1485" y="3506"/>
                  </a:lnTo>
                  <a:lnTo>
                    <a:pt x="1470" y="3518"/>
                  </a:lnTo>
                  <a:lnTo>
                    <a:pt x="1457" y="3530"/>
                  </a:lnTo>
                  <a:lnTo>
                    <a:pt x="1443" y="3543"/>
                  </a:lnTo>
                  <a:lnTo>
                    <a:pt x="1431" y="3556"/>
                  </a:lnTo>
                  <a:lnTo>
                    <a:pt x="1419" y="3569"/>
                  </a:lnTo>
                  <a:lnTo>
                    <a:pt x="1407" y="3583"/>
                  </a:lnTo>
                  <a:lnTo>
                    <a:pt x="1396" y="3598"/>
                  </a:lnTo>
                  <a:lnTo>
                    <a:pt x="1385" y="3613"/>
                  </a:lnTo>
                  <a:lnTo>
                    <a:pt x="1375" y="3628"/>
                  </a:lnTo>
                  <a:lnTo>
                    <a:pt x="1365" y="3644"/>
                  </a:lnTo>
                  <a:lnTo>
                    <a:pt x="1356" y="3660"/>
                  </a:lnTo>
                  <a:lnTo>
                    <a:pt x="1348" y="3677"/>
                  </a:lnTo>
                  <a:lnTo>
                    <a:pt x="1341" y="3693"/>
                  </a:lnTo>
                  <a:lnTo>
                    <a:pt x="1334" y="3710"/>
                  </a:lnTo>
                  <a:lnTo>
                    <a:pt x="1327" y="3727"/>
                  </a:lnTo>
                  <a:lnTo>
                    <a:pt x="1322" y="3744"/>
                  </a:lnTo>
                  <a:lnTo>
                    <a:pt x="1317" y="3762"/>
                  </a:lnTo>
                  <a:lnTo>
                    <a:pt x="1312" y="3780"/>
                  </a:lnTo>
                  <a:lnTo>
                    <a:pt x="1309" y="3797"/>
                  </a:lnTo>
                  <a:lnTo>
                    <a:pt x="1306" y="3816"/>
                  </a:lnTo>
                  <a:lnTo>
                    <a:pt x="1303" y="3834"/>
                  </a:lnTo>
                  <a:lnTo>
                    <a:pt x="1301" y="3852"/>
                  </a:lnTo>
                  <a:lnTo>
                    <a:pt x="1300" y="3871"/>
                  </a:lnTo>
                  <a:lnTo>
                    <a:pt x="1300" y="3891"/>
                  </a:lnTo>
                  <a:lnTo>
                    <a:pt x="1300" y="7343"/>
                  </a:lnTo>
                  <a:lnTo>
                    <a:pt x="1300" y="7363"/>
                  </a:lnTo>
                  <a:lnTo>
                    <a:pt x="1301" y="7382"/>
                  </a:lnTo>
                  <a:lnTo>
                    <a:pt x="1303" y="7400"/>
                  </a:lnTo>
                  <a:lnTo>
                    <a:pt x="1306" y="7419"/>
                  </a:lnTo>
                  <a:lnTo>
                    <a:pt x="1309" y="7437"/>
                  </a:lnTo>
                  <a:lnTo>
                    <a:pt x="1312" y="7455"/>
                  </a:lnTo>
                  <a:lnTo>
                    <a:pt x="1317" y="7472"/>
                  </a:lnTo>
                  <a:lnTo>
                    <a:pt x="1322" y="7490"/>
                  </a:lnTo>
                  <a:lnTo>
                    <a:pt x="1328" y="7508"/>
                  </a:lnTo>
                  <a:lnTo>
                    <a:pt x="1334" y="7525"/>
                  </a:lnTo>
                  <a:lnTo>
                    <a:pt x="1341" y="7542"/>
                  </a:lnTo>
                  <a:lnTo>
                    <a:pt x="1349" y="7559"/>
                  </a:lnTo>
                  <a:lnTo>
                    <a:pt x="1357" y="7575"/>
                  </a:lnTo>
                  <a:lnTo>
                    <a:pt x="1366" y="7591"/>
                  </a:lnTo>
                  <a:lnTo>
                    <a:pt x="1375" y="7606"/>
                  </a:lnTo>
                  <a:lnTo>
                    <a:pt x="1385" y="7622"/>
                  </a:lnTo>
                  <a:lnTo>
                    <a:pt x="1396" y="7637"/>
                  </a:lnTo>
                  <a:lnTo>
                    <a:pt x="1407" y="7651"/>
                  </a:lnTo>
                  <a:lnTo>
                    <a:pt x="1419" y="7665"/>
                  </a:lnTo>
                  <a:lnTo>
                    <a:pt x="1431" y="7679"/>
                  </a:lnTo>
                  <a:lnTo>
                    <a:pt x="1444" y="7692"/>
                  </a:lnTo>
                  <a:lnTo>
                    <a:pt x="1457" y="7705"/>
                  </a:lnTo>
                  <a:lnTo>
                    <a:pt x="1471" y="7717"/>
                  </a:lnTo>
                  <a:lnTo>
                    <a:pt x="1485" y="7729"/>
                  </a:lnTo>
                  <a:lnTo>
                    <a:pt x="1499" y="7740"/>
                  </a:lnTo>
                  <a:lnTo>
                    <a:pt x="1514" y="7751"/>
                  </a:lnTo>
                  <a:lnTo>
                    <a:pt x="1530" y="7761"/>
                  </a:lnTo>
                  <a:lnTo>
                    <a:pt x="1545" y="7770"/>
                  </a:lnTo>
                  <a:lnTo>
                    <a:pt x="1561" y="7779"/>
                  </a:lnTo>
                  <a:lnTo>
                    <a:pt x="1577" y="7787"/>
                  </a:lnTo>
                  <a:lnTo>
                    <a:pt x="1594" y="7795"/>
                  </a:lnTo>
                  <a:lnTo>
                    <a:pt x="1611" y="7802"/>
                  </a:lnTo>
                  <a:lnTo>
                    <a:pt x="1628" y="7808"/>
                  </a:lnTo>
                  <a:lnTo>
                    <a:pt x="1646" y="7814"/>
                  </a:lnTo>
                  <a:lnTo>
                    <a:pt x="1664" y="7819"/>
                  </a:lnTo>
                  <a:lnTo>
                    <a:pt x="1681" y="7824"/>
                  </a:lnTo>
                  <a:lnTo>
                    <a:pt x="1699" y="7827"/>
                  </a:lnTo>
                  <a:lnTo>
                    <a:pt x="1717" y="7830"/>
                  </a:lnTo>
                  <a:lnTo>
                    <a:pt x="1736" y="7833"/>
                  </a:lnTo>
                  <a:lnTo>
                    <a:pt x="1754" y="7835"/>
                  </a:lnTo>
                  <a:lnTo>
                    <a:pt x="1773" y="7836"/>
                  </a:lnTo>
                  <a:lnTo>
                    <a:pt x="1793" y="7836"/>
                  </a:lnTo>
                  <a:lnTo>
                    <a:pt x="8207" y="7836"/>
                  </a:lnTo>
                  <a:lnTo>
                    <a:pt x="8227" y="7836"/>
                  </a:lnTo>
                  <a:lnTo>
                    <a:pt x="8246" y="7835"/>
                  </a:lnTo>
                  <a:lnTo>
                    <a:pt x="8264" y="7833"/>
                  </a:lnTo>
                  <a:lnTo>
                    <a:pt x="8283" y="7830"/>
                  </a:lnTo>
                  <a:lnTo>
                    <a:pt x="8301" y="7827"/>
                  </a:lnTo>
                  <a:lnTo>
                    <a:pt x="8319" y="7824"/>
                  </a:lnTo>
                  <a:lnTo>
                    <a:pt x="8336" y="7819"/>
                  </a:lnTo>
                  <a:lnTo>
                    <a:pt x="8354" y="7814"/>
                  </a:lnTo>
                  <a:lnTo>
                    <a:pt x="8372" y="7808"/>
                  </a:lnTo>
                  <a:lnTo>
                    <a:pt x="8389" y="7802"/>
                  </a:lnTo>
                  <a:lnTo>
                    <a:pt x="8406" y="7795"/>
                  </a:lnTo>
                  <a:lnTo>
                    <a:pt x="8423" y="7787"/>
                  </a:lnTo>
                  <a:lnTo>
                    <a:pt x="8439" y="7779"/>
                  </a:lnTo>
                  <a:lnTo>
                    <a:pt x="8455" y="7770"/>
                  </a:lnTo>
                  <a:lnTo>
                    <a:pt x="8470" y="7761"/>
                  </a:lnTo>
                  <a:lnTo>
                    <a:pt x="8486" y="7751"/>
                  </a:lnTo>
                  <a:lnTo>
                    <a:pt x="8501" y="7740"/>
                  </a:lnTo>
                  <a:lnTo>
                    <a:pt x="8515" y="7729"/>
                  </a:lnTo>
                  <a:lnTo>
                    <a:pt x="8529" y="7717"/>
                  </a:lnTo>
                  <a:lnTo>
                    <a:pt x="8543" y="7705"/>
                  </a:lnTo>
                  <a:lnTo>
                    <a:pt x="8556" y="7692"/>
                  </a:lnTo>
                  <a:lnTo>
                    <a:pt x="8569" y="7679"/>
                  </a:lnTo>
                  <a:lnTo>
                    <a:pt x="8581" y="7665"/>
                  </a:lnTo>
                  <a:lnTo>
                    <a:pt x="8593" y="7651"/>
                  </a:lnTo>
                  <a:lnTo>
                    <a:pt x="8604" y="7637"/>
                  </a:lnTo>
                  <a:lnTo>
                    <a:pt x="8615" y="7622"/>
                  </a:lnTo>
                  <a:lnTo>
                    <a:pt x="8625" y="7606"/>
                  </a:lnTo>
                  <a:lnTo>
                    <a:pt x="8634" y="7591"/>
                  </a:lnTo>
                  <a:lnTo>
                    <a:pt x="8643" y="7575"/>
                  </a:lnTo>
                  <a:lnTo>
                    <a:pt x="8651" y="7559"/>
                  </a:lnTo>
                  <a:lnTo>
                    <a:pt x="8659" y="7542"/>
                  </a:lnTo>
                  <a:lnTo>
                    <a:pt x="8666" y="7525"/>
                  </a:lnTo>
                  <a:lnTo>
                    <a:pt x="8672" y="7508"/>
                  </a:lnTo>
                  <a:lnTo>
                    <a:pt x="8678" y="7490"/>
                  </a:lnTo>
                  <a:lnTo>
                    <a:pt x="8683" y="7472"/>
                  </a:lnTo>
                  <a:lnTo>
                    <a:pt x="8688" y="7455"/>
                  </a:lnTo>
                  <a:lnTo>
                    <a:pt x="8691" y="7437"/>
                  </a:lnTo>
                  <a:lnTo>
                    <a:pt x="8694" y="7419"/>
                  </a:lnTo>
                  <a:lnTo>
                    <a:pt x="8697" y="7400"/>
                  </a:lnTo>
                  <a:lnTo>
                    <a:pt x="8699" y="7382"/>
                  </a:lnTo>
                  <a:lnTo>
                    <a:pt x="8700" y="7363"/>
                  </a:lnTo>
                  <a:lnTo>
                    <a:pt x="8700" y="7343"/>
                  </a:lnTo>
                  <a:lnTo>
                    <a:pt x="8700" y="3891"/>
                  </a:lnTo>
                  <a:lnTo>
                    <a:pt x="8700" y="3871"/>
                  </a:lnTo>
                  <a:lnTo>
                    <a:pt x="8699" y="3852"/>
                  </a:lnTo>
                  <a:lnTo>
                    <a:pt x="8697" y="3834"/>
                  </a:lnTo>
                  <a:lnTo>
                    <a:pt x="8694" y="3816"/>
                  </a:lnTo>
                  <a:lnTo>
                    <a:pt x="8691" y="3797"/>
                  </a:lnTo>
                  <a:lnTo>
                    <a:pt x="8688" y="3780"/>
                  </a:lnTo>
                  <a:lnTo>
                    <a:pt x="8683" y="3762"/>
                  </a:lnTo>
                  <a:lnTo>
                    <a:pt x="8678" y="3744"/>
                  </a:lnTo>
                  <a:lnTo>
                    <a:pt x="8673" y="3727"/>
                  </a:lnTo>
                  <a:lnTo>
                    <a:pt x="8666" y="3710"/>
                  </a:lnTo>
                  <a:lnTo>
                    <a:pt x="8659" y="3693"/>
                  </a:lnTo>
                  <a:lnTo>
                    <a:pt x="8652" y="3677"/>
                  </a:lnTo>
                  <a:lnTo>
                    <a:pt x="8644" y="3660"/>
                  </a:lnTo>
                  <a:lnTo>
                    <a:pt x="8635" y="3644"/>
                  </a:lnTo>
                  <a:lnTo>
                    <a:pt x="8625" y="3628"/>
                  </a:lnTo>
                  <a:lnTo>
                    <a:pt x="8615" y="3613"/>
                  </a:lnTo>
                  <a:lnTo>
                    <a:pt x="8604" y="3598"/>
                  </a:lnTo>
                  <a:lnTo>
                    <a:pt x="8593" y="3583"/>
                  </a:lnTo>
                  <a:lnTo>
                    <a:pt x="8581" y="3569"/>
                  </a:lnTo>
                  <a:lnTo>
                    <a:pt x="8569" y="3556"/>
                  </a:lnTo>
                  <a:lnTo>
                    <a:pt x="8557" y="3543"/>
                  </a:lnTo>
                  <a:lnTo>
                    <a:pt x="8543" y="3530"/>
                  </a:lnTo>
                  <a:lnTo>
                    <a:pt x="8530" y="3518"/>
                  </a:lnTo>
                  <a:lnTo>
                    <a:pt x="8515" y="3506"/>
                  </a:lnTo>
                  <a:lnTo>
                    <a:pt x="8501" y="3495"/>
                  </a:lnTo>
                  <a:lnTo>
                    <a:pt x="8486" y="3484"/>
                  </a:lnTo>
                  <a:lnTo>
                    <a:pt x="8470" y="3474"/>
                  </a:lnTo>
                  <a:lnTo>
                    <a:pt x="8455" y="3465"/>
                  </a:lnTo>
                  <a:lnTo>
                    <a:pt x="8439" y="3456"/>
                  </a:lnTo>
                  <a:lnTo>
                    <a:pt x="8422" y="3447"/>
                  </a:lnTo>
                  <a:lnTo>
                    <a:pt x="8405" y="3440"/>
                  </a:lnTo>
                  <a:lnTo>
                    <a:pt x="8388" y="3432"/>
                  </a:lnTo>
                  <a:lnTo>
                    <a:pt x="8371" y="3426"/>
                  </a:lnTo>
                  <a:lnTo>
                    <a:pt x="8353" y="3420"/>
                  </a:lnTo>
                  <a:lnTo>
                    <a:pt x="8336" y="3415"/>
                  </a:lnTo>
                  <a:lnTo>
                    <a:pt x="8318" y="3411"/>
                  </a:lnTo>
                  <a:lnTo>
                    <a:pt x="8300" y="3407"/>
                  </a:lnTo>
                  <a:lnTo>
                    <a:pt x="8282" y="3404"/>
                  </a:lnTo>
                  <a:lnTo>
                    <a:pt x="8264" y="3401"/>
                  </a:lnTo>
                  <a:lnTo>
                    <a:pt x="8245" y="3399"/>
                  </a:lnTo>
                  <a:lnTo>
                    <a:pt x="8227" y="3398"/>
                  </a:lnTo>
                  <a:close/>
                  <a:moveTo>
                    <a:pt x="7812" y="2064"/>
                  </a:moveTo>
                  <a:lnTo>
                    <a:pt x="5397" y="2064"/>
                  </a:lnTo>
                  <a:lnTo>
                    <a:pt x="5397" y="2898"/>
                  </a:lnTo>
                  <a:lnTo>
                    <a:pt x="7812" y="2898"/>
                  </a:lnTo>
                  <a:lnTo>
                    <a:pt x="7812" y="2064"/>
                  </a:lnTo>
                  <a:close/>
                  <a:moveTo>
                    <a:pt x="8235" y="5585"/>
                  </a:moveTo>
                  <a:lnTo>
                    <a:pt x="8236" y="5591"/>
                  </a:lnTo>
                  <a:lnTo>
                    <a:pt x="8236" y="5614"/>
                  </a:lnTo>
                  <a:lnTo>
                    <a:pt x="8236" y="5620"/>
                  </a:lnTo>
                  <a:lnTo>
                    <a:pt x="8236" y="5643"/>
                  </a:lnTo>
                  <a:lnTo>
                    <a:pt x="8235" y="5649"/>
                  </a:lnTo>
                  <a:lnTo>
                    <a:pt x="8234" y="5672"/>
                  </a:lnTo>
                  <a:lnTo>
                    <a:pt x="8234" y="5678"/>
                  </a:lnTo>
                  <a:lnTo>
                    <a:pt x="8231" y="5701"/>
                  </a:lnTo>
                  <a:lnTo>
                    <a:pt x="8231" y="5706"/>
                  </a:lnTo>
                  <a:lnTo>
                    <a:pt x="8228" y="5729"/>
                  </a:lnTo>
                  <a:lnTo>
                    <a:pt x="8227" y="5735"/>
                  </a:lnTo>
                  <a:lnTo>
                    <a:pt x="8223" y="5758"/>
                  </a:lnTo>
                  <a:lnTo>
                    <a:pt x="8222" y="5763"/>
                  </a:lnTo>
                  <a:lnTo>
                    <a:pt x="8217" y="5786"/>
                  </a:lnTo>
                  <a:lnTo>
                    <a:pt x="8216" y="5791"/>
                  </a:lnTo>
                  <a:lnTo>
                    <a:pt x="8210" y="5814"/>
                  </a:lnTo>
                  <a:lnTo>
                    <a:pt x="8209" y="5819"/>
                  </a:lnTo>
                  <a:lnTo>
                    <a:pt x="8202" y="5841"/>
                  </a:lnTo>
                  <a:lnTo>
                    <a:pt x="8201" y="5846"/>
                  </a:lnTo>
                  <a:lnTo>
                    <a:pt x="8194" y="5868"/>
                  </a:lnTo>
                  <a:lnTo>
                    <a:pt x="8192" y="5873"/>
                  </a:lnTo>
                  <a:lnTo>
                    <a:pt x="8184" y="5895"/>
                  </a:lnTo>
                  <a:lnTo>
                    <a:pt x="8182" y="5900"/>
                  </a:lnTo>
                  <a:lnTo>
                    <a:pt x="8173" y="5921"/>
                  </a:lnTo>
                  <a:lnTo>
                    <a:pt x="8171" y="5927"/>
                  </a:lnTo>
                  <a:lnTo>
                    <a:pt x="8161" y="5948"/>
                  </a:lnTo>
                  <a:lnTo>
                    <a:pt x="8159" y="5952"/>
                  </a:lnTo>
                  <a:lnTo>
                    <a:pt x="8148" y="5973"/>
                  </a:lnTo>
                  <a:lnTo>
                    <a:pt x="8146" y="5978"/>
                  </a:lnTo>
                  <a:lnTo>
                    <a:pt x="8134" y="5998"/>
                  </a:lnTo>
                  <a:lnTo>
                    <a:pt x="8132" y="6003"/>
                  </a:lnTo>
                  <a:lnTo>
                    <a:pt x="8120" y="6023"/>
                  </a:lnTo>
                  <a:lnTo>
                    <a:pt x="8117" y="6028"/>
                  </a:lnTo>
                  <a:lnTo>
                    <a:pt x="8104" y="6047"/>
                  </a:lnTo>
                  <a:lnTo>
                    <a:pt x="8101" y="6052"/>
                  </a:lnTo>
                  <a:lnTo>
                    <a:pt x="8087" y="6071"/>
                  </a:lnTo>
                  <a:lnTo>
                    <a:pt x="8084" y="6075"/>
                  </a:lnTo>
                  <a:lnTo>
                    <a:pt x="8070" y="6094"/>
                  </a:lnTo>
                  <a:lnTo>
                    <a:pt x="8067" y="6098"/>
                  </a:lnTo>
                  <a:lnTo>
                    <a:pt x="8052" y="6116"/>
                  </a:lnTo>
                  <a:lnTo>
                    <a:pt x="8048" y="6120"/>
                  </a:lnTo>
                  <a:lnTo>
                    <a:pt x="8033" y="6137"/>
                  </a:lnTo>
                  <a:lnTo>
                    <a:pt x="8029" y="6141"/>
                  </a:lnTo>
                  <a:lnTo>
                    <a:pt x="8013" y="6158"/>
                  </a:lnTo>
                  <a:lnTo>
                    <a:pt x="8009" y="6162"/>
                  </a:lnTo>
                  <a:lnTo>
                    <a:pt x="7992" y="6178"/>
                  </a:lnTo>
                  <a:lnTo>
                    <a:pt x="7988" y="6182"/>
                  </a:lnTo>
                  <a:lnTo>
                    <a:pt x="7971" y="6197"/>
                  </a:lnTo>
                  <a:lnTo>
                    <a:pt x="7967" y="6201"/>
                  </a:lnTo>
                  <a:lnTo>
                    <a:pt x="7949" y="6216"/>
                  </a:lnTo>
                  <a:lnTo>
                    <a:pt x="7945" y="6219"/>
                  </a:lnTo>
                  <a:lnTo>
                    <a:pt x="7926" y="6233"/>
                  </a:lnTo>
                  <a:lnTo>
                    <a:pt x="7922" y="6236"/>
                  </a:lnTo>
                  <a:lnTo>
                    <a:pt x="7903" y="6250"/>
                  </a:lnTo>
                  <a:lnTo>
                    <a:pt x="7898" y="6253"/>
                  </a:lnTo>
                  <a:lnTo>
                    <a:pt x="7879" y="6266"/>
                  </a:lnTo>
                  <a:lnTo>
                    <a:pt x="7874" y="6269"/>
                  </a:lnTo>
                  <a:lnTo>
                    <a:pt x="7854" y="6281"/>
                  </a:lnTo>
                  <a:lnTo>
                    <a:pt x="7850" y="6283"/>
                  </a:lnTo>
                  <a:lnTo>
                    <a:pt x="7830" y="6294"/>
                  </a:lnTo>
                  <a:lnTo>
                    <a:pt x="7824" y="6297"/>
                  </a:lnTo>
                  <a:lnTo>
                    <a:pt x="7804" y="6307"/>
                  </a:lnTo>
                  <a:lnTo>
                    <a:pt x="7799" y="6310"/>
                  </a:lnTo>
                  <a:lnTo>
                    <a:pt x="7778" y="6320"/>
                  </a:lnTo>
                  <a:lnTo>
                    <a:pt x="7773" y="6322"/>
                  </a:lnTo>
                  <a:lnTo>
                    <a:pt x="7751" y="6331"/>
                  </a:lnTo>
                  <a:lnTo>
                    <a:pt x="7746" y="6333"/>
                  </a:lnTo>
                  <a:lnTo>
                    <a:pt x="7724" y="6341"/>
                  </a:lnTo>
                  <a:lnTo>
                    <a:pt x="7719" y="6342"/>
                  </a:lnTo>
                  <a:lnTo>
                    <a:pt x="7697" y="6350"/>
                  </a:lnTo>
                  <a:lnTo>
                    <a:pt x="7692" y="6351"/>
                  </a:lnTo>
                  <a:lnTo>
                    <a:pt x="7670" y="6358"/>
                  </a:lnTo>
                  <a:lnTo>
                    <a:pt x="7664" y="6359"/>
                  </a:lnTo>
                  <a:lnTo>
                    <a:pt x="7642" y="6364"/>
                  </a:lnTo>
                  <a:lnTo>
                    <a:pt x="7637" y="6366"/>
                  </a:lnTo>
                  <a:lnTo>
                    <a:pt x="7614" y="6370"/>
                  </a:lnTo>
                  <a:lnTo>
                    <a:pt x="7609" y="6371"/>
                  </a:lnTo>
                  <a:lnTo>
                    <a:pt x="7586" y="6375"/>
                  </a:lnTo>
                  <a:lnTo>
                    <a:pt x="7580" y="6376"/>
                  </a:lnTo>
                  <a:lnTo>
                    <a:pt x="7558" y="6379"/>
                  </a:lnTo>
                  <a:lnTo>
                    <a:pt x="7552" y="6380"/>
                  </a:lnTo>
                  <a:lnTo>
                    <a:pt x="7529" y="6382"/>
                  </a:lnTo>
                  <a:lnTo>
                    <a:pt x="7524" y="6382"/>
                  </a:lnTo>
                  <a:lnTo>
                    <a:pt x="7500" y="6383"/>
                  </a:lnTo>
                  <a:lnTo>
                    <a:pt x="7495" y="6384"/>
                  </a:lnTo>
                  <a:lnTo>
                    <a:pt x="7472" y="6384"/>
                  </a:lnTo>
                  <a:lnTo>
                    <a:pt x="7466" y="6384"/>
                  </a:lnTo>
                  <a:lnTo>
                    <a:pt x="7443" y="6384"/>
                  </a:lnTo>
                  <a:lnTo>
                    <a:pt x="7437" y="6383"/>
                  </a:lnTo>
                  <a:lnTo>
                    <a:pt x="7414" y="6382"/>
                  </a:lnTo>
                  <a:lnTo>
                    <a:pt x="7409" y="6382"/>
                  </a:lnTo>
                  <a:lnTo>
                    <a:pt x="7386" y="6380"/>
                  </a:lnTo>
                  <a:lnTo>
                    <a:pt x="7380" y="6379"/>
                  </a:lnTo>
                  <a:lnTo>
                    <a:pt x="7357" y="6376"/>
                  </a:lnTo>
                  <a:lnTo>
                    <a:pt x="7352" y="6375"/>
                  </a:lnTo>
                  <a:lnTo>
                    <a:pt x="7329" y="6371"/>
                  </a:lnTo>
                  <a:lnTo>
                    <a:pt x="7323" y="6370"/>
                  </a:lnTo>
                  <a:lnTo>
                    <a:pt x="7301" y="6366"/>
                  </a:lnTo>
                  <a:lnTo>
                    <a:pt x="7295" y="6364"/>
                  </a:lnTo>
                  <a:lnTo>
                    <a:pt x="7273" y="6359"/>
                  </a:lnTo>
                  <a:lnTo>
                    <a:pt x="7268" y="6358"/>
                  </a:lnTo>
                  <a:lnTo>
                    <a:pt x="7246" y="6351"/>
                  </a:lnTo>
                  <a:lnTo>
                    <a:pt x="7240" y="6350"/>
                  </a:lnTo>
                  <a:lnTo>
                    <a:pt x="7218" y="6342"/>
                  </a:lnTo>
                  <a:lnTo>
                    <a:pt x="7213" y="6341"/>
                  </a:lnTo>
                  <a:lnTo>
                    <a:pt x="7192" y="6333"/>
                  </a:lnTo>
                  <a:lnTo>
                    <a:pt x="7186" y="6331"/>
                  </a:lnTo>
                  <a:lnTo>
                    <a:pt x="7165" y="6322"/>
                  </a:lnTo>
                  <a:lnTo>
                    <a:pt x="7160" y="6320"/>
                  </a:lnTo>
                  <a:lnTo>
                    <a:pt x="7139" y="6310"/>
                  </a:lnTo>
                  <a:lnTo>
                    <a:pt x="7134" y="6308"/>
                  </a:lnTo>
                  <a:lnTo>
                    <a:pt x="7113" y="6297"/>
                  </a:lnTo>
                  <a:lnTo>
                    <a:pt x="7108" y="6295"/>
                  </a:lnTo>
                  <a:lnTo>
                    <a:pt x="7088" y="6283"/>
                  </a:lnTo>
                  <a:lnTo>
                    <a:pt x="7083" y="6281"/>
                  </a:lnTo>
                  <a:lnTo>
                    <a:pt x="7063" y="6269"/>
                  </a:lnTo>
                  <a:lnTo>
                    <a:pt x="7058" y="6266"/>
                  </a:lnTo>
                  <a:lnTo>
                    <a:pt x="7039" y="6253"/>
                  </a:lnTo>
                  <a:lnTo>
                    <a:pt x="7034" y="6250"/>
                  </a:lnTo>
                  <a:lnTo>
                    <a:pt x="7015" y="6236"/>
                  </a:lnTo>
                  <a:lnTo>
                    <a:pt x="7011" y="6233"/>
                  </a:lnTo>
                  <a:lnTo>
                    <a:pt x="6992" y="6219"/>
                  </a:lnTo>
                  <a:lnTo>
                    <a:pt x="6988" y="6216"/>
                  </a:lnTo>
                  <a:lnTo>
                    <a:pt x="6970" y="6201"/>
                  </a:lnTo>
                  <a:lnTo>
                    <a:pt x="6966" y="6197"/>
                  </a:lnTo>
                  <a:lnTo>
                    <a:pt x="6949" y="6182"/>
                  </a:lnTo>
                  <a:lnTo>
                    <a:pt x="6945" y="6178"/>
                  </a:lnTo>
                  <a:lnTo>
                    <a:pt x="6928" y="6162"/>
                  </a:lnTo>
                  <a:lnTo>
                    <a:pt x="6924" y="6158"/>
                  </a:lnTo>
                  <a:lnTo>
                    <a:pt x="6908" y="6141"/>
                  </a:lnTo>
                  <a:lnTo>
                    <a:pt x="6904" y="6137"/>
                  </a:lnTo>
                  <a:lnTo>
                    <a:pt x="6889" y="6120"/>
                  </a:lnTo>
                  <a:lnTo>
                    <a:pt x="6885" y="6116"/>
                  </a:lnTo>
                  <a:lnTo>
                    <a:pt x="6870" y="6098"/>
                  </a:lnTo>
                  <a:lnTo>
                    <a:pt x="6867" y="6094"/>
                  </a:lnTo>
                  <a:lnTo>
                    <a:pt x="6853" y="6075"/>
                  </a:lnTo>
                  <a:lnTo>
                    <a:pt x="6850" y="6071"/>
                  </a:lnTo>
                  <a:lnTo>
                    <a:pt x="6836" y="6052"/>
                  </a:lnTo>
                  <a:lnTo>
                    <a:pt x="6833" y="6047"/>
                  </a:lnTo>
                  <a:lnTo>
                    <a:pt x="6820" y="6028"/>
                  </a:lnTo>
                  <a:lnTo>
                    <a:pt x="6817" y="6023"/>
                  </a:lnTo>
                  <a:lnTo>
                    <a:pt x="6805" y="6003"/>
                  </a:lnTo>
                  <a:lnTo>
                    <a:pt x="6803" y="5998"/>
                  </a:lnTo>
                  <a:lnTo>
                    <a:pt x="6791" y="5978"/>
                  </a:lnTo>
                  <a:lnTo>
                    <a:pt x="6789" y="5973"/>
                  </a:lnTo>
                  <a:lnTo>
                    <a:pt x="6778" y="5952"/>
                  </a:lnTo>
                  <a:lnTo>
                    <a:pt x="6776" y="5947"/>
                  </a:lnTo>
                  <a:lnTo>
                    <a:pt x="6766" y="5926"/>
                  </a:lnTo>
                  <a:lnTo>
                    <a:pt x="6764" y="5921"/>
                  </a:lnTo>
                  <a:lnTo>
                    <a:pt x="6755" y="5900"/>
                  </a:lnTo>
                  <a:lnTo>
                    <a:pt x="6753" y="5894"/>
                  </a:lnTo>
                  <a:lnTo>
                    <a:pt x="6745" y="5873"/>
                  </a:lnTo>
                  <a:lnTo>
                    <a:pt x="6744" y="5868"/>
                  </a:lnTo>
                  <a:lnTo>
                    <a:pt x="6736" y="5846"/>
                  </a:lnTo>
                  <a:lnTo>
                    <a:pt x="6735" y="5840"/>
                  </a:lnTo>
                  <a:lnTo>
                    <a:pt x="6728" y="5818"/>
                  </a:lnTo>
                  <a:lnTo>
                    <a:pt x="6727" y="5813"/>
                  </a:lnTo>
                  <a:lnTo>
                    <a:pt x="6722" y="5791"/>
                  </a:lnTo>
                  <a:lnTo>
                    <a:pt x="6720" y="5785"/>
                  </a:lnTo>
                  <a:lnTo>
                    <a:pt x="6716" y="5763"/>
                  </a:lnTo>
                  <a:lnTo>
                    <a:pt x="6715" y="5757"/>
                  </a:lnTo>
                  <a:lnTo>
                    <a:pt x="6711" y="5734"/>
                  </a:lnTo>
                  <a:lnTo>
                    <a:pt x="6710" y="5729"/>
                  </a:lnTo>
                  <a:lnTo>
                    <a:pt x="6707" y="5706"/>
                  </a:lnTo>
                  <a:lnTo>
                    <a:pt x="6706" y="5700"/>
                  </a:lnTo>
                  <a:lnTo>
                    <a:pt x="6704" y="5677"/>
                  </a:lnTo>
                  <a:lnTo>
                    <a:pt x="6704" y="5672"/>
                  </a:lnTo>
                  <a:lnTo>
                    <a:pt x="6703" y="5649"/>
                  </a:lnTo>
                  <a:lnTo>
                    <a:pt x="6702" y="5643"/>
                  </a:lnTo>
                  <a:lnTo>
                    <a:pt x="6702" y="5620"/>
                  </a:lnTo>
                  <a:lnTo>
                    <a:pt x="6702" y="5614"/>
                  </a:lnTo>
                  <a:lnTo>
                    <a:pt x="6702" y="5591"/>
                  </a:lnTo>
                  <a:lnTo>
                    <a:pt x="6703" y="5586"/>
                  </a:lnTo>
                  <a:lnTo>
                    <a:pt x="6704" y="5562"/>
                  </a:lnTo>
                  <a:lnTo>
                    <a:pt x="6704" y="5557"/>
                  </a:lnTo>
                  <a:lnTo>
                    <a:pt x="6706" y="5534"/>
                  </a:lnTo>
                  <a:lnTo>
                    <a:pt x="6707" y="5528"/>
                  </a:lnTo>
                  <a:lnTo>
                    <a:pt x="6710" y="5506"/>
                  </a:lnTo>
                  <a:lnTo>
                    <a:pt x="6711" y="5500"/>
                  </a:lnTo>
                  <a:lnTo>
                    <a:pt x="6715" y="5477"/>
                  </a:lnTo>
                  <a:lnTo>
                    <a:pt x="6716" y="5472"/>
                  </a:lnTo>
                  <a:lnTo>
                    <a:pt x="6720" y="5449"/>
                  </a:lnTo>
                  <a:lnTo>
                    <a:pt x="6722" y="5444"/>
                  </a:lnTo>
                  <a:lnTo>
                    <a:pt x="6727" y="5422"/>
                  </a:lnTo>
                  <a:lnTo>
                    <a:pt x="6728" y="5416"/>
                  </a:lnTo>
                  <a:lnTo>
                    <a:pt x="6735" y="5394"/>
                  </a:lnTo>
                  <a:lnTo>
                    <a:pt x="6736" y="5389"/>
                  </a:lnTo>
                  <a:lnTo>
                    <a:pt x="6744" y="5367"/>
                  </a:lnTo>
                  <a:lnTo>
                    <a:pt x="6745" y="5362"/>
                  </a:lnTo>
                  <a:lnTo>
                    <a:pt x="6753" y="5340"/>
                  </a:lnTo>
                  <a:lnTo>
                    <a:pt x="6755" y="5335"/>
                  </a:lnTo>
                  <a:lnTo>
                    <a:pt x="6764" y="5313"/>
                  </a:lnTo>
                  <a:lnTo>
                    <a:pt x="6766" y="5308"/>
                  </a:lnTo>
                  <a:lnTo>
                    <a:pt x="6776" y="5287"/>
                  </a:lnTo>
                  <a:lnTo>
                    <a:pt x="6779" y="5282"/>
                  </a:lnTo>
                  <a:lnTo>
                    <a:pt x="6789" y="5262"/>
                  </a:lnTo>
                  <a:lnTo>
                    <a:pt x="6792" y="5256"/>
                  </a:lnTo>
                  <a:lnTo>
                    <a:pt x="6803" y="5236"/>
                  </a:lnTo>
                  <a:lnTo>
                    <a:pt x="6805" y="5232"/>
                  </a:lnTo>
                  <a:lnTo>
                    <a:pt x="6817" y="5212"/>
                  </a:lnTo>
                  <a:lnTo>
                    <a:pt x="6820" y="5207"/>
                  </a:lnTo>
                  <a:lnTo>
                    <a:pt x="6833" y="5188"/>
                  </a:lnTo>
                  <a:lnTo>
                    <a:pt x="6836" y="5183"/>
                  </a:lnTo>
                  <a:lnTo>
                    <a:pt x="6850" y="5164"/>
                  </a:lnTo>
                  <a:lnTo>
                    <a:pt x="6853" y="5160"/>
                  </a:lnTo>
                  <a:lnTo>
                    <a:pt x="6867" y="5141"/>
                  </a:lnTo>
                  <a:lnTo>
                    <a:pt x="6870" y="5137"/>
                  </a:lnTo>
                  <a:lnTo>
                    <a:pt x="6885" y="5119"/>
                  </a:lnTo>
                  <a:lnTo>
                    <a:pt x="6889" y="5115"/>
                  </a:lnTo>
                  <a:lnTo>
                    <a:pt x="6904" y="5098"/>
                  </a:lnTo>
                  <a:lnTo>
                    <a:pt x="6908" y="5094"/>
                  </a:lnTo>
                  <a:lnTo>
                    <a:pt x="6924" y="5077"/>
                  </a:lnTo>
                  <a:lnTo>
                    <a:pt x="6928" y="5073"/>
                  </a:lnTo>
                  <a:lnTo>
                    <a:pt x="6945" y="5057"/>
                  </a:lnTo>
                  <a:lnTo>
                    <a:pt x="6949" y="5053"/>
                  </a:lnTo>
                  <a:lnTo>
                    <a:pt x="6966" y="5038"/>
                  </a:lnTo>
                  <a:lnTo>
                    <a:pt x="6970" y="5034"/>
                  </a:lnTo>
                  <a:lnTo>
                    <a:pt x="6988" y="5019"/>
                  </a:lnTo>
                  <a:lnTo>
                    <a:pt x="6992" y="5016"/>
                  </a:lnTo>
                  <a:lnTo>
                    <a:pt x="7011" y="5002"/>
                  </a:lnTo>
                  <a:lnTo>
                    <a:pt x="7015" y="4999"/>
                  </a:lnTo>
                  <a:lnTo>
                    <a:pt x="7034" y="4985"/>
                  </a:lnTo>
                  <a:lnTo>
                    <a:pt x="7039" y="4982"/>
                  </a:lnTo>
                  <a:lnTo>
                    <a:pt x="7058" y="4969"/>
                  </a:lnTo>
                  <a:lnTo>
                    <a:pt x="7063" y="4966"/>
                  </a:lnTo>
                  <a:lnTo>
                    <a:pt x="7083" y="4954"/>
                  </a:lnTo>
                  <a:lnTo>
                    <a:pt x="7088" y="4952"/>
                  </a:lnTo>
                  <a:lnTo>
                    <a:pt x="7108" y="4940"/>
                  </a:lnTo>
                  <a:lnTo>
                    <a:pt x="7113" y="4938"/>
                  </a:lnTo>
                  <a:lnTo>
                    <a:pt x="7134" y="4927"/>
                  </a:lnTo>
                  <a:lnTo>
                    <a:pt x="7138" y="4925"/>
                  </a:lnTo>
                  <a:lnTo>
                    <a:pt x="7159" y="4915"/>
                  </a:lnTo>
                  <a:lnTo>
                    <a:pt x="7165" y="4913"/>
                  </a:lnTo>
                  <a:lnTo>
                    <a:pt x="7186" y="4904"/>
                  </a:lnTo>
                  <a:lnTo>
                    <a:pt x="7191" y="4902"/>
                  </a:lnTo>
                  <a:lnTo>
                    <a:pt x="7213" y="4894"/>
                  </a:lnTo>
                  <a:lnTo>
                    <a:pt x="7218" y="4892"/>
                  </a:lnTo>
                  <a:lnTo>
                    <a:pt x="7240" y="4885"/>
                  </a:lnTo>
                  <a:lnTo>
                    <a:pt x="7245" y="4884"/>
                  </a:lnTo>
                  <a:lnTo>
                    <a:pt x="7267" y="4877"/>
                  </a:lnTo>
                  <a:lnTo>
                    <a:pt x="7272" y="4876"/>
                  </a:lnTo>
                  <a:lnTo>
                    <a:pt x="7295" y="4870"/>
                  </a:lnTo>
                  <a:lnTo>
                    <a:pt x="7300" y="4869"/>
                  </a:lnTo>
                  <a:lnTo>
                    <a:pt x="7323" y="4864"/>
                  </a:lnTo>
                  <a:lnTo>
                    <a:pt x="7328" y="4863"/>
                  </a:lnTo>
                  <a:lnTo>
                    <a:pt x="7351" y="4859"/>
                  </a:lnTo>
                  <a:lnTo>
                    <a:pt x="7357" y="4858"/>
                  </a:lnTo>
                  <a:lnTo>
                    <a:pt x="7380" y="4855"/>
                  </a:lnTo>
                  <a:lnTo>
                    <a:pt x="7385" y="4855"/>
                  </a:lnTo>
                  <a:lnTo>
                    <a:pt x="7408" y="4852"/>
                  </a:lnTo>
                  <a:lnTo>
                    <a:pt x="7414" y="4852"/>
                  </a:lnTo>
                  <a:lnTo>
                    <a:pt x="7437" y="4851"/>
                  </a:lnTo>
                  <a:lnTo>
                    <a:pt x="7443" y="4850"/>
                  </a:lnTo>
                  <a:lnTo>
                    <a:pt x="7466" y="4850"/>
                  </a:lnTo>
                  <a:lnTo>
                    <a:pt x="7472" y="4850"/>
                  </a:lnTo>
                  <a:lnTo>
                    <a:pt x="7495" y="4850"/>
                  </a:lnTo>
                  <a:lnTo>
                    <a:pt x="7501" y="4851"/>
                  </a:lnTo>
                  <a:lnTo>
                    <a:pt x="7524" y="4852"/>
                  </a:lnTo>
                  <a:lnTo>
                    <a:pt x="7529" y="4852"/>
                  </a:lnTo>
                  <a:lnTo>
                    <a:pt x="7552" y="4855"/>
                  </a:lnTo>
                  <a:lnTo>
                    <a:pt x="7558" y="4855"/>
                  </a:lnTo>
                  <a:lnTo>
                    <a:pt x="7581" y="4858"/>
                  </a:lnTo>
                  <a:lnTo>
                    <a:pt x="7586" y="4859"/>
                  </a:lnTo>
                  <a:lnTo>
                    <a:pt x="7609" y="4863"/>
                  </a:lnTo>
                  <a:lnTo>
                    <a:pt x="7615" y="4864"/>
                  </a:lnTo>
                  <a:lnTo>
                    <a:pt x="7637" y="4869"/>
                  </a:lnTo>
                  <a:lnTo>
                    <a:pt x="7643" y="4870"/>
                  </a:lnTo>
                  <a:lnTo>
                    <a:pt x="7665" y="4876"/>
                  </a:lnTo>
                  <a:lnTo>
                    <a:pt x="7670" y="4877"/>
                  </a:lnTo>
                  <a:lnTo>
                    <a:pt x="7693" y="4884"/>
                  </a:lnTo>
                  <a:lnTo>
                    <a:pt x="7698" y="4885"/>
                  </a:lnTo>
                  <a:lnTo>
                    <a:pt x="7720" y="4892"/>
                  </a:lnTo>
                  <a:lnTo>
                    <a:pt x="7725" y="4894"/>
                  </a:lnTo>
                  <a:lnTo>
                    <a:pt x="7747" y="4902"/>
                  </a:lnTo>
                  <a:lnTo>
                    <a:pt x="7752" y="4904"/>
                  </a:lnTo>
                  <a:lnTo>
                    <a:pt x="7773" y="4913"/>
                  </a:lnTo>
                  <a:lnTo>
                    <a:pt x="7778" y="4916"/>
                  </a:lnTo>
                  <a:lnTo>
                    <a:pt x="7799" y="4925"/>
                  </a:lnTo>
                  <a:lnTo>
                    <a:pt x="7804" y="4928"/>
                  </a:lnTo>
                  <a:lnTo>
                    <a:pt x="7825" y="4938"/>
                  </a:lnTo>
                  <a:lnTo>
                    <a:pt x="7830" y="4941"/>
                  </a:lnTo>
                  <a:lnTo>
                    <a:pt x="7850" y="4952"/>
                  </a:lnTo>
                  <a:lnTo>
                    <a:pt x="7854" y="4954"/>
                  </a:lnTo>
                  <a:lnTo>
                    <a:pt x="7874" y="4966"/>
                  </a:lnTo>
                  <a:lnTo>
                    <a:pt x="7879" y="4969"/>
                  </a:lnTo>
                  <a:lnTo>
                    <a:pt x="7898" y="4982"/>
                  </a:lnTo>
                  <a:lnTo>
                    <a:pt x="7903" y="4985"/>
                  </a:lnTo>
                  <a:lnTo>
                    <a:pt x="7922" y="4999"/>
                  </a:lnTo>
                  <a:lnTo>
                    <a:pt x="7926" y="5002"/>
                  </a:lnTo>
                  <a:lnTo>
                    <a:pt x="7945" y="5016"/>
                  </a:lnTo>
                  <a:lnTo>
                    <a:pt x="7949" y="5019"/>
                  </a:lnTo>
                  <a:lnTo>
                    <a:pt x="7967" y="5034"/>
                  </a:lnTo>
                  <a:lnTo>
                    <a:pt x="7971" y="5038"/>
                  </a:lnTo>
                  <a:lnTo>
                    <a:pt x="7988" y="5053"/>
                  </a:lnTo>
                  <a:lnTo>
                    <a:pt x="7992" y="5057"/>
                  </a:lnTo>
                  <a:lnTo>
                    <a:pt x="8009" y="5073"/>
                  </a:lnTo>
                  <a:lnTo>
                    <a:pt x="8013" y="5077"/>
                  </a:lnTo>
                  <a:lnTo>
                    <a:pt x="8029" y="5094"/>
                  </a:lnTo>
                  <a:lnTo>
                    <a:pt x="8033" y="5098"/>
                  </a:lnTo>
                  <a:lnTo>
                    <a:pt x="8048" y="5115"/>
                  </a:lnTo>
                  <a:lnTo>
                    <a:pt x="8052" y="5119"/>
                  </a:lnTo>
                  <a:lnTo>
                    <a:pt x="8067" y="5137"/>
                  </a:lnTo>
                  <a:lnTo>
                    <a:pt x="8070" y="5141"/>
                  </a:lnTo>
                  <a:lnTo>
                    <a:pt x="8084" y="5160"/>
                  </a:lnTo>
                  <a:lnTo>
                    <a:pt x="8087" y="5164"/>
                  </a:lnTo>
                  <a:lnTo>
                    <a:pt x="8101" y="5183"/>
                  </a:lnTo>
                  <a:lnTo>
                    <a:pt x="8104" y="5188"/>
                  </a:lnTo>
                  <a:lnTo>
                    <a:pt x="8117" y="5207"/>
                  </a:lnTo>
                  <a:lnTo>
                    <a:pt x="8120" y="5212"/>
                  </a:lnTo>
                  <a:lnTo>
                    <a:pt x="8132" y="5232"/>
                  </a:lnTo>
                  <a:lnTo>
                    <a:pt x="8134" y="5236"/>
                  </a:lnTo>
                  <a:lnTo>
                    <a:pt x="8145" y="5256"/>
                  </a:lnTo>
                  <a:lnTo>
                    <a:pt x="8148" y="5261"/>
                  </a:lnTo>
                  <a:lnTo>
                    <a:pt x="8158" y="5282"/>
                  </a:lnTo>
                  <a:lnTo>
                    <a:pt x="8161" y="5287"/>
                  </a:lnTo>
                  <a:lnTo>
                    <a:pt x="8170" y="5308"/>
                  </a:lnTo>
                  <a:lnTo>
                    <a:pt x="8173" y="5313"/>
                  </a:lnTo>
                  <a:lnTo>
                    <a:pt x="8182" y="5334"/>
                  </a:lnTo>
                  <a:lnTo>
                    <a:pt x="8184" y="5339"/>
                  </a:lnTo>
                  <a:lnTo>
                    <a:pt x="8192" y="5361"/>
                  </a:lnTo>
                  <a:lnTo>
                    <a:pt x="8194" y="5366"/>
                  </a:lnTo>
                  <a:lnTo>
                    <a:pt x="8201" y="5388"/>
                  </a:lnTo>
                  <a:lnTo>
                    <a:pt x="8202" y="5393"/>
                  </a:lnTo>
                  <a:lnTo>
                    <a:pt x="8209" y="5416"/>
                  </a:lnTo>
                  <a:lnTo>
                    <a:pt x="8210" y="5421"/>
                  </a:lnTo>
                  <a:lnTo>
                    <a:pt x="8216" y="5443"/>
                  </a:lnTo>
                  <a:lnTo>
                    <a:pt x="8217" y="5449"/>
                  </a:lnTo>
                  <a:lnTo>
                    <a:pt x="8222" y="5471"/>
                  </a:lnTo>
                  <a:lnTo>
                    <a:pt x="8223" y="5477"/>
                  </a:lnTo>
                  <a:lnTo>
                    <a:pt x="8227" y="5500"/>
                  </a:lnTo>
                  <a:lnTo>
                    <a:pt x="8228" y="5505"/>
                  </a:lnTo>
                  <a:lnTo>
                    <a:pt x="8231" y="5528"/>
                  </a:lnTo>
                  <a:lnTo>
                    <a:pt x="8231" y="5534"/>
                  </a:lnTo>
                  <a:lnTo>
                    <a:pt x="8234" y="5557"/>
                  </a:lnTo>
                  <a:lnTo>
                    <a:pt x="8234" y="5562"/>
                  </a:lnTo>
                  <a:lnTo>
                    <a:pt x="8235" y="5585"/>
                  </a:lnTo>
                  <a:close/>
                  <a:moveTo>
                    <a:pt x="7935" y="5652"/>
                  </a:moveTo>
                  <a:lnTo>
                    <a:pt x="7936" y="5635"/>
                  </a:lnTo>
                  <a:lnTo>
                    <a:pt x="7936" y="5617"/>
                  </a:lnTo>
                  <a:lnTo>
                    <a:pt x="7936" y="5600"/>
                  </a:lnTo>
                  <a:lnTo>
                    <a:pt x="7935" y="5582"/>
                  </a:lnTo>
                  <a:lnTo>
                    <a:pt x="7933" y="5565"/>
                  </a:lnTo>
                  <a:lnTo>
                    <a:pt x="7931" y="5548"/>
                  </a:lnTo>
                  <a:lnTo>
                    <a:pt x="7928" y="5530"/>
                  </a:lnTo>
                  <a:lnTo>
                    <a:pt x="7924" y="5513"/>
                  </a:lnTo>
                  <a:lnTo>
                    <a:pt x="7920" y="5496"/>
                  </a:lnTo>
                  <a:lnTo>
                    <a:pt x="7915" y="5480"/>
                  </a:lnTo>
                  <a:lnTo>
                    <a:pt x="7910" y="5463"/>
                  </a:lnTo>
                  <a:lnTo>
                    <a:pt x="7903" y="5447"/>
                  </a:lnTo>
                  <a:lnTo>
                    <a:pt x="7897" y="5431"/>
                  </a:lnTo>
                  <a:lnTo>
                    <a:pt x="7890" y="5415"/>
                  </a:lnTo>
                  <a:lnTo>
                    <a:pt x="7882" y="5400"/>
                  </a:lnTo>
                  <a:lnTo>
                    <a:pt x="7873" y="5384"/>
                  </a:lnTo>
                  <a:lnTo>
                    <a:pt x="7864" y="5369"/>
                  </a:lnTo>
                  <a:lnTo>
                    <a:pt x="7854" y="5354"/>
                  </a:lnTo>
                  <a:lnTo>
                    <a:pt x="7844" y="5340"/>
                  </a:lnTo>
                  <a:lnTo>
                    <a:pt x="7834" y="5326"/>
                  </a:lnTo>
                  <a:lnTo>
                    <a:pt x="7823" y="5313"/>
                  </a:lnTo>
                  <a:lnTo>
                    <a:pt x="7811" y="5300"/>
                  </a:lnTo>
                  <a:lnTo>
                    <a:pt x="7799" y="5287"/>
                  </a:lnTo>
                  <a:lnTo>
                    <a:pt x="7786" y="5275"/>
                  </a:lnTo>
                  <a:lnTo>
                    <a:pt x="7773" y="5263"/>
                  </a:lnTo>
                  <a:lnTo>
                    <a:pt x="7760" y="5252"/>
                  </a:lnTo>
                  <a:lnTo>
                    <a:pt x="7746" y="5242"/>
                  </a:lnTo>
                  <a:lnTo>
                    <a:pt x="7732" y="5232"/>
                  </a:lnTo>
                  <a:lnTo>
                    <a:pt x="7717" y="5222"/>
                  </a:lnTo>
                  <a:lnTo>
                    <a:pt x="7702" y="5213"/>
                  </a:lnTo>
                  <a:lnTo>
                    <a:pt x="7686" y="5204"/>
                  </a:lnTo>
                  <a:lnTo>
                    <a:pt x="7671" y="5196"/>
                  </a:lnTo>
                  <a:lnTo>
                    <a:pt x="7655" y="5189"/>
                  </a:lnTo>
                  <a:lnTo>
                    <a:pt x="7639" y="5183"/>
                  </a:lnTo>
                  <a:lnTo>
                    <a:pt x="7623" y="5176"/>
                  </a:lnTo>
                  <a:lnTo>
                    <a:pt x="7606" y="5171"/>
                  </a:lnTo>
                  <a:lnTo>
                    <a:pt x="7590" y="5166"/>
                  </a:lnTo>
                  <a:lnTo>
                    <a:pt x="7573" y="5162"/>
                  </a:lnTo>
                  <a:lnTo>
                    <a:pt x="7556" y="5158"/>
                  </a:lnTo>
                  <a:lnTo>
                    <a:pt x="7538" y="5155"/>
                  </a:lnTo>
                  <a:lnTo>
                    <a:pt x="7521" y="5153"/>
                  </a:lnTo>
                  <a:lnTo>
                    <a:pt x="7504" y="5151"/>
                  </a:lnTo>
                  <a:lnTo>
                    <a:pt x="7486" y="5150"/>
                  </a:lnTo>
                  <a:lnTo>
                    <a:pt x="7469" y="5150"/>
                  </a:lnTo>
                  <a:lnTo>
                    <a:pt x="7451" y="5150"/>
                  </a:lnTo>
                  <a:lnTo>
                    <a:pt x="7434" y="5151"/>
                  </a:lnTo>
                  <a:lnTo>
                    <a:pt x="7416" y="5153"/>
                  </a:lnTo>
                  <a:lnTo>
                    <a:pt x="7399" y="5155"/>
                  </a:lnTo>
                  <a:lnTo>
                    <a:pt x="7382" y="5158"/>
                  </a:lnTo>
                  <a:lnTo>
                    <a:pt x="7365" y="5162"/>
                  </a:lnTo>
                  <a:lnTo>
                    <a:pt x="7348" y="5166"/>
                  </a:lnTo>
                  <a:lnTo>
                    <a:pt x="7331" y="5171"/>
                  </a:lnTo>
                  <a:lnTo>
                    <a:pt x="7315" y="5176"/>
                  </a:lnTo>
                  <a:lnTo>
                    <a:pt x="7298" y="5183"/>
                  </a:lnTo>
                  <a:lnTo>
                    <a:pt x="7282" y="5189"/>
                  </a:lnTo>
                  <a:lnTo>
                    <a:pt x="7266" y="5197"/>
                  </a:lnTo>
                  <a:lnTo>
                    <a:pt x="7250" y="5205"/>
                  </a:lnTo>
                  <a:lnTo>
                    <a:pt x="7235" y="5213"/>
                  </a:lnTo>
                  <a:lnTo>
                    <a:pt x="7220" y="5222"/>
                  </a:lnTo>
                  <a:lnTo>
                    <a:pt x="7205" y="5232"/>
                  </a:lnTo>
                  <a:lnTo>
                    <a:pt x="7191" y="5242"/>
                  </a:lnTo>
                  <a:lnTo>
                    <a:pt x="7177" y="5252"/>
                  </a:lnTo>
                  <a:lnTo>
                    <a:pt x="7164" y="5263"/>
                  </a:lnTo>
                  <a:lnTo>
                    <a:pt x="7151" y="5275"/>
                  </a:lnTo>
                  <a:lnTo>
                    <a:pt x="7138" y="5287"/>
                  </a:lnTo>
                  <a:lnTo>
                    <a:pt x="7126" y="5300"/>
                  </a:lnTo>
                  <a:lnTo>
                    <a:pt x="7114" y="5313"/>
                  </a:lnTo>
                  <a:lnTo>
                    <a:pt x="7103" y="5326"/>
                  </a:lnTo>
                  <a:lnTo>
                    <a:pt x="7093" y="5340"/>
                  </a:lnTo>
                  <a:lnTo>
                    <a:pt x="7083" y="5354"/>
                  </a:lnTo>
                  <a:lnTo>
                    <a:pt x="7073" y="5369"/>
                  </a:lnTo>
                  <a:lnTo>
                    <a:pt x="7064" y="5384"/>
                  </a:lnTo>
                  <a:lnTo>
                    <a:pt x="7055" y="5399"/>
                  </a:lnTo>
                  <a:lnTo>
                    <a:pt x="7048" y="5415"/>
                  </a:lnTo>
                  <a:lnTo>
                    <a:pt x="7040" y="5430"/>
                  </a:lnTo>
                  <a:lnTo>
                    <a:pt x="7034" y="5446"/>
                  </a:lnTo>
                  <a:lnTo>
                    <a:pt x="7028" y="5463"/>
                  </a:lnTo>
                  <a:lnTo>
                    <a:pt x="7023" y="5479"/>
                  </a:lnTo>
                  <a:lnTo>
                    <a:pt x="7018" y="5496"/>
                  </a:lnTo>
                  <a:lnTo>
                    <a:pt x="7014" y="5513"/>
                  </a:lnTo>
                  <a:lnTo>
                    <a:pt x="7010" y="5530"/>
                  </a:lnTo>
                  <a:lnTo>
                    <a:pt x="7007" y="5547"/>
                  </a:lnTo>
                  <a:lnTo>
                    <a:pt x="7005" y="5564"/>
                  </a:lnTo>
                  <a:lnTo>
                    <a:pt x="7003" y="5582"/>
                  </a:lnTo>
                  <a:lnTo>
                    <a:pt x="7002" y="5599"/>
                  </a:lnTo>
                  <a:lnTo>
                    <a:pt x="7002" y="5617"/>
                  </a:lnTo>
                  <a:lnTo>
                    <a:pt x="7002" y="5635"/>
                  </a:lnTo>
                  <a:lnTo>
                    <a:pt x="7003" y="5652"/>
                  </a:lnTo>
                  <a:lnTo>
                    <a:pt x="7005" y="5670"/>
                  </a:lnTo>
                  <a:lnTo>
                    <a:pt x="7007" y="5687"/>
                  </a:lnTo>
                  <a:lnTo>
                    <a:pt x="7010" y="5705"/>
                  </a:lnTo>
                  <a:lnTo>
                    <a:pt x="7014" y="5722"/>
                  </a:lnTo>
                  <a:lnTo>
                    <a:pt x="7018" y="5739"/>
                  </a:lnTo>
                  <a:lnTo>
                    <a:pt x="7023" y="5755"/>
                  </a:lnTo>
                  <a:lnTo>
                    <a:pt x="7028" y="5772"/>
                  </a:lnTo>
                  <a:lnTo>
                    <a:pt x="7034" y="5788"/>
                  </a:lnTo>
                  <a:lnTo>
                    <a:pt x="7041" y="5804"/>
                  </a:lnTo>
                  <a:lnTo>
                    <a:pt x="7048" y="5820"/>
                  </a:lnTo>
                  <a:lnTo>
                    <a:pt x="7056" y="5836"/>
                  </a:lnTo>
                  <a:lnTo>
                    <a:pt x="7064" y="5851"/>
                  </a:lnTo>
                  <a:lnTo>
                    <a:pt x="7073" y="5866"/>
                  </a:lnTo>
                  <a:lnTo>
                    <a:pt x="7083" y="5881"/>
                  </a:lnTo>
                  <a:lnTo>
                    <a:pt x="7093" y="5895"/>
                  </a:lnTo>
                  <a:lnTo>
                    <a:pt x="7103" y="5909"/>
                  </a:lnTo>
                  <a:lnTo>
                    <a:pt x="7114" y="5922"/>
                  </a:lnTo>
                  <a:lnTo>
                    <a:pt x="7126" y="5935"/>
                  </a:lnTo>
                  <a:lnTo>
                    <a:pt x="7138" y="5948"/>
                  </a:lnTo>
                  <a:lnTo>
                    <a:pt x="7151" y="5960"/>
                  </a:lnTo>
                  <a:lnTo>
                    <a:pt x="7164" y="5972"/>
                  </a:lnTo>
                  <a:lnTo>
                    <a:pt x="7177" y="5983"/>
                  </a:lnTo>
                  <a:lnTo>
                    <a:pt x="7191" y="5993"/>
                  </a:lnTo>
                  <a:lnTo>
                    <a:pt x="7205" y="6003"/>
                  </a:lnTo>
                  <a:lnTo>
                    <a:pt x="7220" y="6013"/>
                  </a:lnTo>
                  <a:lnTo>
                    <a:pt x="7235" y="6022"/>
                  </a:lnTo>
                  <a:lnTo>
                    <a:pt x="7250" y="6030"/>
                  </a:lnTo>
                  <a:lnTo>
                    <a:pt x="7266" y="6038"/>
                  </a:lnTo>
                  <a:lnTo>
                    <a:pt x="7282" y="6045"/>
                  </a:lnTo>
                  <a:lnTo>
                    <a:pt x="7298" y="6052"/>
                  </a:lnTo>
                  <a:lnTo>
                    <a:pt x="7314" y="6058"/>
                  </a:lnTo>
                  <a:lnTo>
                    <a:pt x="7331" y="6063"/>
                  </a:lnTo>
                  <a:lnTo>
                    <a:pt x="7347" y="6068"/>
                  </a:lnTo>
                  <a:lnTo>
                    <a:pt x="7364" y="6072"/>
                  </a:lnTo>
                  <a:lnTo>
                    <a:pt x="7381" y="6076"/>
                  </a:lnTo>
                  <a:lnTo>
                    <a:pt x="7399" y="6079"/>
                  </a:lnTo>
                  <a:lnTo>
                    <a:pt x="7416" y="6081"/>
                  </a:lnTo>
                  <a:lnTo>
                    <a:pt x="7434" y="6083"/>
                  </a:lnTo>
                  <a:lnTo>
                    <a:pt x="7451" y="6084"/>
                  </a:lnTo>
                  <a:lnTo>
                    <a:pt x="7469" y="6084"/>
                  </a:lnTo>
                  <a:lnTo>
                    <a:pt x="7487" y="6084"/>
                  </a:lnTo>
                  <a:lnTo>
                    <a:pt x="7504" y="6083"/>
                  </a:lnTo>
                  <a:lnTo>
                    <a:pt x="7522" y="6081"/>
                  </a:lnTo>
                  <a:lnTo>
                    <a:pt x="7539" y="6079"/>
                  </a:lnTo>
                  <a:lnTo>
                    <a:pt x="7556" y="6076"/>
                  </a:lnTo>
                  <a:lnTo>
                    <a:pt x="7573" y="6072"/>
                  </a:lnTo>
                  <a:lnTo>
                    <a:pt x="7590" y="6068"/>
                  </a:lnTo>
                  <a:lnTo>
                    <a:pt x="7607" y="6063"/>
                  </a:lnTo>
                  <a:lnTo>
                    <a:pt x="7623" y="6058"/>
                  </a:lnTo>
                  <a:lnTo>
                    <a:pt x="7640" y="6052"/>
                  </a:lnTo>
                  <a:lnTo>
                    <a:pt x="7656" y="6046"/>
                  </a:lnTo>
                  <a:lnTo>
                    <a:pt x="7671" y="6038"/>
                  </a:lnTo>
                  <a:lnTo>
                    <a:pt x="7687" y="6031"/>
                  </a:lnTo>
                  <a:lnTo>
                    <a:pt x="7702" y="6022"/>
                  </a:lnTo>
                  <a:lnTo>
                    <a:pt x="7717" y="6013"/>
                  </a:lnTo>
                  <a:lnTo>
                    <a:pt x="7732" y="6003"/>
                  </a:lnTo>
                  <a:lnTo>
                    <a:pt x="7746" y="5993"/>
                  </a:lnTo>
                  <a:lnTo>
                    <a:pt x="7760" y="5983"/>
                  </a:lnTo>
                  <a:lnTo>
                    <a:pt x="7773" y="5972"/>
                  </a:lnTo>
                  <a:lnTo>
                    <a:pt x="7786" y="5960"/>
                  </a:lnTo>
                  <a:lnTo>
                    <a:pt x="7799" y="5948"/>
                  </a:lnTo>
                  <a:lnTo>
                    <a:pt x="7811" y="5935"/>
                  </a:lnTo>
                  <a:lnTo>
                    <a:pt x="7823" y="5922"/>
                  </a:lnTo>
                  <a:lnTo>
                    <a:pt x="7834" y="5909"/>
                  </a:lnTo>
                  <a:lnTo>
                    <a:pt x="7844" y="5895"/>
                  </a:lnTo>
                  <a:lnTo>
                    <a:pt x="7854" y="5881"/>
                  </a:lnTo>
                  <a:lnTo>
                    <a:pt x="7864" y="5866"/>
                  </a:lnTo>
                  <a:lnTo>
                    <a:pt x="7873" y="5851"/>
                  </a:lnTo>
                  <a:lnTo>
                    <a:pt x="7881" y="5836"/>
                  </a:lnTo>
                  <a:lnTo>
                    <a:pt x="7889" y="5820"/>
                  </a:lnTo>
                  <a:lnTo>
                    <a:pt x="7897" y="5804"/>
                  </a:lnTo>
                  <a:lnTo>
                    <a:pt x="7903" y="5788"/>
                  </a:lnTo>
                  <a:lnTo>
                    <a:pt x="7910" y="5771"/>
                  </a:lnTo>
                  <a:lnTo>
                    <a:pt x="7915" y="5755"/>
                  </a:lnTo>
                  <a:lnTo>
                    <a:pt x="7920" y="5738"/>
                  </a:lnTo>
                  <a:lnTo>
                    <a:pt x="7924" y="5721"/>
                  </a:lnTo>
                  <a:lnTo>
                    <a:pt x="7928" y="5704"/>
                  </a:lnTo>
                  <a:lnTo>
                    <a:pt x="7931" y="5687"/>
                  </a:lnTo>
                  <a:lnTo>
                    <a:pt x="7933" y="5670"/>
                  </a:lnTo>
                  <a:lnTo>
                    <a:pt x="7935" y="56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1729;p16">
            <a:extLst>
              <a:ext uri="{FF2B5EF4-FFF2-40B4-BE49-F238E27FC236}">
                <a16:creationId xmlns:a16="http://schemas.microsoft.com/office/drawing/2014/main" id="{F9B02BB1-F3AE-4330-8470-D1E0FC5E84A5}"/>
              </a:ext>
            </a:extLst>
          </p:cNvPr>
          <p:cNvGrpSpPr/>
          <p:nvPr/>
        </p:nvGrpSpPr>
        <p:grpSpPr>
          <a:xfrm>
            <a:off x="2962542" y="2660110"/>
            <a:ext cx="633600" cy="633600"/>
            <a:chOff x="2962542" y="2660110"/>
            <a:chExt cx="633600" cy="633600"/>
          </a:xfrm>
          <a:solidFill>
            <a:schemeClr val="bg1"/>
          </a:solidFill>
        </p:grpSpPr>
        <p:sp>
          <p:nvSpPr>
            <p:cNvPr id="241" name="Google Shape;1730;p16">
              <a:extLst>
                <a:ext uri="{FF2B5EF4-FFF2-40B4-BE49-F238E27FC236}">
                  <a16:creationId xmlns:a16="http://schemas.microsoft.com/office/drawing/2014/main" id="{2478A652-B3B6-4DB9-941A-DB2044E1B0B6}"/>
                </a:ext>
              </a:extLst>
            </p:cNvPr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62" y="5000"/>
                  </a:moveTo>
                  <a:lnTo>
                    <a:pt x="6161" y="5044"/>
                  </a:lnTo>
                  <a:lnTo>
                    <a:pt x="6159" y="5087"/>
                  </a:lnTo>
                  <a:lnTo>
                    <a:pt x="6155" y="5130"/>
                  </a:lnTo>
                  <a:lnTo>
                    <a:pt x="6149" y="5173"/>
                  </a:lnTo>
                  <a:lnTo>
                    <a:pt x="6142" y="5216"/>
                  </a:lnTo>
                  <a:lnTo>
                    <a:pt x="6133" y="5259"/>
                  </a:lnTo>
                  <a:lnTo>
                    <a:pt x="6122" y="5301"/>
                  </a:lnTo>
                  <a:lnTo>
                    <a:pt x="6110" y="5342"/>
                  </a:lnTo>
                  <a:lnTo>
                    <a:pt x="6097" y="5383"/>
                  </a:lnTo>
                  <a:lnTo>
                    <a:pt x="6082" y="5424"/>
                  </a:lnTo>
                  <a:lnTo>
                    <a:pt x="6065" y="5464"/>
                  </a:lnTo>
                  <a:lnTo>
                    <a:pt x="6047" y="5504"/>
                  </a:lnTo>
                  <a:lnTo>
                    <a:pt x="6027" y="5543"/>
                  </a:lnTo>
                  <a:lnTo>
                    <a:pt x="6006" y="5581"/>
                  </a:lnTo>
                  <a:lnTo>
                    <a:pt x="5983" y="5618"/>
                  </a:lnTo>
                  <a:lnTo>
                    <a:pt x="5960" y="5655"/>
                  </a:lnTo>
                  <a:lnTo>
                    <a:pt x="5934" y="5690"/>
                  </a:lnTo>
                  <a:lnTo>
                    <a:pt x="5908" y="5724"/>
                  </a:lnTo>
                  <a:lnTo>
                    <a:pt x="5880" y="5758"/>
                  </a:lnTo>
                  <a:lnTo>
                    <a:pt x="5851" y="5790"/>
                  </a:lnTo>
                  <a:lnTo>
                    <a:pt x="5821" y="5821"/>
                  </a:lnTo>
                  <a:lnTo>
                    <a:pt x="5790" y="5851"/>
                  </a:lnTo>
                  <a:lnTo>
                    <a:pt x="5758" y="5880"/>
                  </a:lnTo>
                  <a:lnTo>
                    <a:pt x="5724" y="5908"/>
                  </a:lnTo>
                  <a:lnTo>
                    <a:pt x="5690" y="5934"/>
                  </a:lnTo>
                  <a:lnTo>
                    <a:pt x="5655" y="5960"/>
                  </a:lnTo>
                  <a:lnTo>
                    <a:pt x="5618" y="5983"/>
                  </a:lnTo>
                  <a:lnTo>
                    <a:pt x="5581" y="6006"/>
                  </a:lnTo>
                  <a:lnTo>
                    <a:pt x="5543" y="6027"/>
                  </a:lnTo>
                  <a:lnTo>
                    <a:pt x="5504" y="6047"/>
                  </a:lnTo>
                  <a:lnTo>
                    <a:pt x="5464" y="6065"/>
                  </a:lnTo>
                  <a:lnTo>
                    <a:pt x="5424" y="6082"/>
                  </a:lnTo>
                  <a:lnTo>
                    <a:pt x="5383" y="6097"/>
                  </a:lnTo>
                  <a:lnTo>
                    <a:pt x="5342" y="6110"/>
                  </a:lnTo>
                  <a:lnTo>
                    <a:pt x="5301" y="6122"/>
                  </a:lnTo>
                  <a:lnTo>
                    <a:pt x="5259" y="6133"/>
                  </a:lnTo>
                  <a:lnTo>
                    <a:pt x="5216" y="6142"/>
                  </a:lnTo>
                  <a:lnTo>
                    <a:pt x="5173" y="6149"/>
                  </a:lnTo>
                  <a:lnTo>
                    <a:pt x="5130" y="6155"/>
                  </a:lnTo>
                  <a:lnTo>
                    <a:pt x="5087" y="6159"/>
                  </a:lnTo>
                  <a:lnTo>
                    <a:pt x="5044" y="6161"/>
                  </a:lnTo>
                  <a:lnTo>
                    <a:pt x="5000" y="6162"/>
                  </a:lnTo>
                  <a:lnTo>
                    <a:pt x="4956" y="6161"/>
                  </a:lnTo>
                  <a:lnTo>
                    <a:pt x="4913" y="6159"/>
                  </a:lnTo>
                  <a:lnTo>
                    <a:pt x="4870" y="6155"/>
                  </a:lnTo>
                  <a:lnTo>
                    <a:pt x="4827" y="6149"/>
                  </a:lnTo>
                  <a:lnTo>
                    <a:pt x="4784" y="6142"/>
                  </a:lnTo>
                  <a:lnTo>
                    <a:pt x="4741" y="6133"/>
                  </a:lnTo>
                  <a:lnTo>
                    <a:pt x="4699" y="6122"/>
                  </a:lnTo>
                  <a:lnTo>
                    <a:pt x="4658" y="6110"/>
                  </a:lnTo>
                  <a:lnTo>
                    <a:pt x="4617" y="6097"/>
                  </a:lnTo>
                  <a:lnTo>
                    <a:pt x="4576" y="6082"/>
                  </a:lnTo>
                  <a:lnTo>
                    <a:pt x="4536" y="6065"/>
                  </a:lnTo>
                  <a:lnTo>
                    <a:pt x="4496" y="6047"/>
                  </a:lnTo>
                  <a:lnTo>
                    <a:pt x="4457" y="6027"/>
                  </a:lnTo>
                  <a:lnTo>
                    <a:pt x="4419" y="6006"/>
                  </a:lnTo>
                  <a:lnTo>
                    <a:pt x="4382" y="5983"/>
                  </a:lnTo>
                  <a:lnTo>
                    <a:pt x="4345" y="5960"/>
                  </a:lnTo>
                  <a:lnTo>
                    <a:pt x="4310" y="5934"/>
                  </a:lnTo>
                  <a:lnTo>
                    <a:pt x="4276" y="5908"/>
                  </a:lnTo>
                  <a:lnTo>
                    <a:pt x="4242" y="5880"/>
                  </a:lnTo>
                  <a:lnTo>
                    <a:pt x="4210" y="5851"/>
                  </a:lnTo>
                  <a:lnTo>
                    <a:pt x="4179" y="5821"/>
                  </a:lnTo>
                  <a:lnTo>
                    <a:pt x="4149" y="5790"/>
                  </a:lnTo>
                  <a:lnTo>
                    <a:pt x="4120" y="5758"/>
                  </a:lnTo>
                  <a:lnTo>
                    <a:pt x="4092" y="5724"/>
                  </a:lnTo>
                  <a:lnTo>
                    <a:pt x="4066" y="5690"/>
                  </a:lnTo>
                  <a:lnTo>
                    <a:pt x="4040" y="5655"/>
                  </a:lnTo>
                  <a:lnTo>
                    <a:pt x="4017" y="5618"/>
                  </a:lnTo>
                  <a:lnTo>
                    <a:pt x="3994" y="5581"/>
                  </a:lnTo>
                  <a:lnTo>
                    <a:pt x="3973" y="5543"/>
                  </a:lnTo>
                  <a:lnTo>
                    <a:pt x="3953" y="5504"/>
                  </a:lnTo>
                  <a:lnTo>
                    <a:pt x="3935" y="5464"/>
                  </a:lnTo>
                  <a:lnTo>
                    <a:pt x="3918" y="5424"/>
                  </a:lnTo>
                  <a:lnTo>
                    <a:pt x="3903" y="5383"/>
                  </a:lnTo>
                  <a:lnTo>
                    <a:pt x="3890" y="5342"/>
                  </a:lnTo>
                  <a:lnTo>
                    <a:pt x="3878" y="5301"/>
                  </a:lnTo>
                  <a:lnTo>
                    <a:pt x="3867" y="5259"/>
                  </a:lnTo>
                  <a:lnTo>
                    <a:pt x="3858" y="5216"/>
                  </a:lnTo>
                  <a:lnTo>
                    <a:pt x="3851" y="5173"/>
                  </a:lnTo>
                  <a:lnTo>
                    <a:pt x="3845" y="5130"/>
                  </a:lnTo>
                  <a:lnTo>
                    <a:pt x="3841" y="5087"/>
                  </a:lnTo>
                  <a:lnTo>
                    <a:pt x="3839" y="5044"/>
                  </a:lnTo>
                  <a:lnTo>
                    <a:pt x="3838" y="5000"/>
                  </a:lnTo>
                  <a:lnTo>
                    <a:pt x="3839" y="4956"/>
                  </a:lnTo>
                  <a:lnTo>
                    <a:pt x="3841" y="4913"/>
                  </a:lnTo>
                  <a:lnTo>
                    <a:pt x="3845" y="4870"/>
                  </a:lnTo>
                  <a:lnTo>
                    <a:pt x="3851" y="4827"/>
                  </a:lnTo>
                  <a:lnTo>
                    <a:pt x="3858" y="4784"/>
                  </a:lnTo>
                  <a:lnTo>
                    <a:pt x="3867" y="4741"/>
                  </a:lnTo>
                  <a:lnTo>
                    <a:pt x="3878" y="4699"/>
                  </a:lnTo>
                  <a:lnTo>
                    <a:pt x="3890" y="4658"/>
                  </a:lnTo>
                  <a:lnTo>
                    <a:pt x="3903" y="4617"/>
                  </a:lnTo>
                  <a:lnTo>
                    <a:pt x="3918" y="4576"/>
                  </a:lnTo>
                  <a:lnTo>
                    <a:pt x="3935" y="4536"/>
                  </a:lnTo>
                  <a:lnTo>
                    <a:pt x="3953" y="4496"/>
                  </a:lnTo>
                  <a:lnTo>
                    <a:pt x="3973" y="4457"/>
                  </a:lnTo>
                  <a:lnTo>
                    <a:pt x="3994" y="4419"/>
                  </a:lnTo>
                  <a:lnTo>
                    <a:pt x="4017" y="4382"/>
                  </a:lnTo>
                  <a:lnTo>
                    <a:pt x="4040" y="4345"/>
                  </a:lnTo>
                  <a:lnTo>
                    <a:pt x="4066" y="4310"/>
                  </a:lnTo>
                  <a:lnTo>
                    <a:pt x="4092" y="4276"/>
                  </a:lnTo>
                  <a:lnTo>
                    <a:pt x="4120" y="4242"/>
                  </a:lnTo>
                  <a:lnTo>
                    <a:pt x="4149" y="4210"/>
                  </a:lnTo>
                  <a:lnTo>
                    <a:pt x="4179" y="4179"/>
                  </a:lnTo>
                  <a:lnTo>
                    <a:pt x="4210" y="4149"/>
                  </a:lnTo>
                  <a:lnTo>
                    <a:pt x="4242" y="4120"/>
                  </a:lnTo>
                  <a:lnTo>
                    <a:pt x="4276" y="4092"/>
                  </a:lnTo>
                  <a:lnTo>
                    <a:pt x="4310" y="4066"/>
                  </a:lnTo>
                  <a:lnTo>
                    <a:pt x="4345" y="4040"/>
                  </a:lnTo>
                  <a:lnTo>
                    <a:pt x="4382" y="4017"/>
                  </a:lnTo>
                  <a:lnTo>
                    <a:pt x="4419" y="3994"/>
                  </a:lnTo>
                  <a:lnTo>
                    <a:pt x="4457" y="3973"/>
                  </a:lnTo>
                  <a:lnTo>
                    <a:pt x="4496" y="3953"/>
                  </a:lnTo>
                  <a:lnTo>
                    <a:pt x="4536" y="3935"/>
                  </a:lnTo>
                  <a:lnTo>
                    <a:pt x="4576" y="3918"/>
                  </a:lnTo>
                  <a:lnTo>
                    <a:pt x="4617" y="3903"/>
                  </a:lnTo>
                  <a:lnTo>
                    <a:pt x="4658" y="3890"/>
                  </a:lnTo>
                  <a:lnTo>
                    <a:pt x="4699" y="3878"/>
                  </a:lnTo>
                  <a:lnTo>
                    <a:pt x="4741" y="3867"/>
                  </a:lnTo>
                  <a:lnTo>
                    <a:pt x="4784" y="3858"/>
                  </a:lnTo>
                  <a:lnTo>
                    <a:pt x="4827" y="3851"/>
                  </a:lnTo>
                  <a:lnTo>
                    <a:pt x="4870" y="3845"/>
                  </a:lnTo>
                  <a:lnTo>
                    <a:pt x="4913" y="3841"/>
                  </a:lnTo>
                  <a:lnTo>
                    <a:pt x="4956" y="3839"/>
                  </a:lnTo>
                  <a:lnTo>
                    <a:pt x="5000" y="3838"/>
                  </a:lnTo>
                  <a:lnTo>
                    <a:pt x="5044" y="3839"/>
                  </a:lnTo>
                  <a:lnTo>
                    <a:pt x="5087" y="3841"/>
                  </a:lnTo>
                  <a:lnTo>
                    <a:pt x="5130" y="3845"/>
                  </a:lnTo>
                  <a:lnTo>
                    <a:pt x="5173" y="3851"/>
                  </a:lnTo>
                  <a:lnTo>
                    <a:pt x="5216" y="3858"/>
                  </a:lnTo>
                  <a:lnTo>
                    <a:pt x="5259" y="3867"/>
                  </a:lnTo>
                  <a:lnTo>
                    <a:pt x="5301" y="3878"/>
                  </a:lnTo>
                  <a:lnTo>
                    <a:pt x="5342" y="3890"/>
                  </a:lnTo>
                  <a:lnTo>
                    <a:pt x="5383" y="3903"/>
                  </a:lnTo>
                  <a:lnTo>
                    <a:pt x="5424" y="3918"/>
                  </a:lnTo>
                  <a:lnTo>
                    <a:pt x="5464" y="3935"/>
                  </a:lnTo>
                  <a:lnTo>
                    <a:pt x="5504" y="3953"/>
                  </a:lnTo>
                  <a:lnTo>
                    <a:pt x="5543" y="3973"/>
                  </a:lnTo>
                  <a:lnTo>
                    <a:pt x="5581" y="3994"/>
                  </a:lnTo>
                  <a:lnTo>
                    <a:pt x="5618" y="4017"/>
                  </a:lnTo>
                  <a:lnTo>
                    <a:pt x="5655" y="4040"/>
                  </a:lnTo>
                  <a:lnTo>
                    <a:pt x="5690" y="4066"/>
                  </a:lnTo>
                  <a:lnTo>
                    <a:pt x="5724" y="4092"/>
                  </a:lnTo>
                  <a:lnTo>
                    <a:pt x="5758" y="4120"/>
                  </a:lnTo>
                  <a:lnTo>
                    <a:pt x="5790" y="4149"/>
                  </a:lnTo>
                  <a:lnTo>
                    <a:pt x="5821" y="4179"/>
                  </a:lnTo>
                  <a:lnTo>
                    <a:pt x="5851" y="4210"/>
                  </a:lnTo>
                  <a:lnTo>
                    <a:pt x="5880" y="4242"/>
                  </a:lnTo>
                  <a:lnTo>
                    <a:pt x="5908" y="4276"/>
                  </a:lnTo>
                  <a:lnTo>
                    <a:pt x="5934" y="4310"/>
                  </a:lnTo>
                  <a:lnTo>
                    <a:pt x="5960" y="4345"/>
                  </a:lnTo>
                  <a:lnTo>
                    <a:pt x="5983" y="4382"/>
                  </a:lnTo>
                  <a:lnTo>
                    <a:pt x="6006" y="4419"/>
                  </a:lnTo>
                  <a:lnTo>
                    <a:pt x="6027" y="4457"/>
                  </a:lnTo>
                  <a:lnTo>
                    <a:pt x="6047" y="4496"/>
                  </a:lnTo>
                  <a:lnTo>
                    <a:pt x="6065" y="4536"/>
                  </a:lnTo>
                  <a:lnTo>
                    <a:pt x="6082" y="4576"/>
                  </a:lnTo>
                  <a:lnTo>
                    <a:pt x="6097" y="4617"/>
                  </a:lnTo>
                  <a:lnTo>
                    <a:pt x="6110" y="4658"/>
                  </a:lnTo>
                  <a:lnTo>
                    <a:pt x="6122" y="4699"/>
                  </a:lnTo>
                  <a:lnTo>
                    <a:pt x="6133" y="4741"/>
                  </a:lnTo>
                  <a:lnTo>
                    <a:pt x="6142" y="4784"/>
                  </a:lnTo>
                  <a:lnTo>
                    <a:pt x="6149" y="4827"/>
                  </a:lnTo>
                  <a:lnTo>
                    <a:pt x="6155" y="4870"/>
                  </a:lnTo>
                  <a:lnTo>
                    <a:pt x="6159" y="4913"/>
                  </a:lnTo>
                  <a:lnTo>
                    <a:pt x="6161" y="4956"/>
                  </a:lnTo>
                  <a:lnTo>
                    <a:pt x="616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1731;p16">
              <a:extLst>
                <a:ext uri="{FF2B5EF4-FFF2-40B4-BE49-F238E27FC236}">
                  <a16:creationId xmlns:a16="http://schemas.microsoft.com/office/drawing/2014/main" id="{7C4EDAF2-C8EC-4B6D-B328-1B5E3E5B64F1}"/>
                </a:ext>
              </a:extLst>
            </p:cNvPr>
            <p:cNvSpPr/>
            <p:nvPr/>
          </p:nvSpPr>
          <p:spPr>
            <a:xfrm>
              <a:off x="296254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72" y="2660"/>
                  </a:moveTo>
                  <a:lnTo>
                    <a:pt x="1381" y="2659"/>
                  </a:lnTo>
                  <a:lnTo>
                    <a:pt x="1394" y="2659"/>
                  </a:lnTo>
                  <a:lnTo>
                    <a:pt x="1399" y="2659"/>
                  </a:lnTo>
                  <a:lnTo>
                    <a:pt x="8601" y="2659"/>
                  </a:lnTo>
                  <a:lnTo>
                    <a:pt x="8606" y="2659"/>
                  </a:lnTo>
                  <a:lnTo>
                    <a:pt x="8619" y="2659"/>
                  </a:lnTo>
                  <a:lnTo>
                    <a:pt x="8628" y="2660"/>
                  </a:lnTo>
                  <a:lnTo>
                    <a:pt x="8641" y="2660"/>
                  </a:lnTo>
                  <a:lnTo>
                    <a:pt x="8651" y="2661"/>
                  </a:lnTo>
                  <a:lnTo>
                    <a:pt x="8664" y="2662"/>
                  </a:lnTo>
                  <a:lnTo>
                    <a:pt x="8673" y="2663"/>
                  </a:lnTo>
                  <a:lnTo>
                    <a:pt x="8686" y="2665"/>
                  </a:lnTo>
                  <a:lnTo>
                    <a:pt x="8695" y="2666"/>
                  </a:lnTo>
                  <a:lnTo>
                    <a:pt x="8708" y="2669"/>
                  </a:lnTo>
                  <a:lnTo>
                    <a:pt x="8717" y="2670"/>
                  </a:lnTo>
                  <a:lnTo>
                    <a:pt x="8730" y="2673"/>
                  </a:lnTo>
                  <a:lnTo>
                    <a:pt x="8739" y="2675"/>
                  </a:lnTo>
                  <a:lnTo>
                    <a:pt x="8752" y="2678"/>
                  </a:lnTo>
                  <a:lnTo>
                    <a:pt x="8761" y="2681"/>
                  </a:lnTo>
                  <a:lnTo>
                    <a:pt x="8774" y="2684"/>
                  </a:lnTo>
                  <a:lnTo>
                    <a:pt x="8783" y="2687"/>
                  </a:lnTo>
                  <a:lnTo>
                    <a:pt x="8795" y="2691"/>
                  </a:lnTo>
                  <a:lnTo>
                    <a:pt x="8804" y="2694"/>
                  </a:lnTo>
                  <a:lnTo>
                    <a:pt x="8816" y="2699"/>
                  </a:lnTo>
                  <a:lnTo>
                    <a:pt x="8825" y="2702"/>
                  </a:lnTo>
                  <a:lnTo>
                    <a:pt x="8837" y="2707"/>
                  </a:lnTo>
                  <a:lnTo>
                    <a:pt x="8846" y="2711"/>
                  </a:lnTo>
                  <a:lnTo>
                    <a:pt x="8858" y="2717"/>
                  </a:lnTo>
                  <a:lnTo>
                    <a:pt x="8866" y="2721"/>
                  </a:lnTo>
                  <a:lnTo>
                    <a:pt x="8878" y="2727"/>
                  </a:lnTo>
                  <a:lnTo>
                    <a:pt x="8887" y="2731"/>
                  </a:lnTo>
                  <a:lnTo>
                    <a:pt x="8898" y="2738"/>
                  </a:lnTo>
                  <a:lnTo>
                    <a:pt x="8903" y="2741"/>
                  </a:lnTo>
                  <a:lnTo>
                    <a:pt x="8915" y="2748"/>
                  </a:lnTo>
                  <a:lnTo>
                    <a:pt x="8923" y="2753"/>
                  </a:lnTo>
                  <a:lnTo>
                    <a:pt x="8934" y="2760"/>
                  </a:lnTo>
                  <a:lnTo>
                    <a:pt x="8942" y="2765"/>
                  </a:lnTo>
                  <a:lnTo>
                    <a:pt x="8952" y="2773"/>
                  </a:lnTo>
                  <a:lnTo>
                    <a:pt x="8960" y="2778"/>
                  </a:lnTo>
                  <a:lnTo>
                    <a:pt x="8971" y="2786"/>
                  </a:lnTo>
                  <a:lnTo>
                    <a:pt x="8978" y="2792"/>
                  </a:lnTo>
                  <a:lnTo>
                    <a:pt x="8988" y="2800"/>
                  </a:lnTo>
                  <a:lnTo>
                    <a:pt x="8995" y="2807"/>
                  </a:lnTo>
                  <a:lnTo>
                    <a:pt x="9005" y="2815"/>
                  </a:lnTo>
                  <a:lnTo>
                    <a:pt x="9012" y="2822"/>
                  </a:lnTo>
                  <a:lnTo>
                    <a:pt x="9021" y="2831"/>
                  </a:lnTo>
                  <a:lnTo>
                    <a:pt x="9028" y="2838"/>
                  </a:lnTo>
                  <a:lnTo>
                    <a:pt x="9037" y="2847"/>
                  </a:lnTo>
                  <a:lnTo>
                    <a:pt x="9044" y="2854"/>
                  </a:lnTo>
                  <a:lnTo>
                    <a:pt x="9052" y="2864"/>
                  </a:lnTo>
                  <a:lnTo>
                    <a:pt x="9059" y="2871"/>
                  </a:lnTo>
                  <a:lnTo>
                    <a:pt x="9067" y="2881"/>
                  </a:lnTo>
                  <a:lnTo>
                    <a:pt x="9073" y="2888"/>
                  </a:lnTo>
                  <a:lnTo>
                    <a:pt x="9081" y="2899"/>
                  </a:lnTo>
                  <a:lnTo>
                    <a:pt x="9086" y="2907"/>
                  </a:lnTo>
                  <a:lnTo>
                    <a:pt x="9094" y="2917"/>
                  </a:lnTo>
                  <a:lnTo>
                    <a:pt x="9099" y="2925"/>
                  </a:lnTo>
                  <a:lnTo>
                    <a:pt x="9106" y="2936"/>
                  </a:lnTo>
                  <a:lnTo>
                    <a:pt x="9111" y="2944"/>
                  </a:lnTo>
                  <a:lnTo>
                    <a:pt x="9118" y="2956"/>
                  </a:lnTo>
                  <a:lnTo>
                    <a:pt x="9121" y="2961"/>
                  </a:lnTo>
                  <a:lnTo>
                    <a:pt x="9128" y="2972"/>
                  </a:lnTo>
                  <a:lnTo>
                    <a:pt x="9132" y="2981"/>
                  </a:lnTo>
                  <a:lnTo>
                    <a:pt x="9138" y="2992"/>
                  </a:lnTo>
                  <a:lnTo>
                    <a:pt x="9142" y="3001"/>
                  </a:lnTo>
                  <a:lnTo>
                    <a:pt x="9148" y="3013"/>
                  </a:lnTo>
                  <a:lnTo>
                    <a:pt x="9152" y="3022"/>
                  </a:lnTo>
                  <a:lnTo>
                    <a:pt x="9157" y="3034"/>
                  </a:lnTo>
                  <a:lnTo>
                    <a:pt x="9160" y="3042"/>
                  </a:lnTo>
                  <a:lnTo>
                    <a:pt x="9165" y="3055"/>
                  </a:lnTo>
                  <a:lnTo>
                    <a:pt x="9168" y="3064"/>
                  </a:lnTo>
                  <a:lnTo>
                    <a:pt x="9172" y="3076"/>
                  </a:lnTo>
                  <a:lnTo>
                    <a:pt x="9175" y="3085"/>
                  </a:lnTo>
                  <a:lnTo>
                    <a:pt x="9178" y="3097"/>
                  </a:lnTo>
                  <a:lnTo>
                    <a:pt x="9181" y="3107"/>
                  </a:lnTo>
                  <a:lnTo>
                    <a:pt x="9184" y="3119"/>
                  </a:lnTo>
                  <a:lnTo>
                    <a:pt x="9186" y="3128"/>
                  </a:lnTo>
                  <a:lnTo>
                    <a:pt x="9189" y="3141"/>
                  </a:lnTo>
                  <a:lnTo>
                    <a:pt x="9190" y="3150"/>
                  </a:lnTo>
                  <a:lnTo>
                    <a:pt x="9193" y="3163"/>
                  </a:lnTo>
                  <a:lnTo>
                    <a:pt x="9194" y="3172"/>
                  </a:lnTo>
                  <a:lnTo>
                    <a:pt x="9196" y="3185"/>
                  </a:lnTo>
                  <a:lnTo>
                    <a:pt x="9197" y="3195"/>
                  </a:lnTo>
                  <a:lnTo>
                    <a:pt x="9198" y="3208"/>
                  </a:lnTo>
                  <a:lnTo>
                    <a:pt x="9199" y="3217"/>
                  </a:lnTo>
                  <a:lnTo>
                    <a:pt x="9199" y="3230"/>
                  </a:lnTo>
                  <a:lnTo>
                    <a:pt x="9200" y="3239"/>
                  </a:lnTo>
                  <a:lnTo>
                    <a:pt x="9200" y="3252"/>
                  </a:lnTo>
                  <a:lnTo>
                    <a:pt x="9200" y="3257"/>
                  </a:lnTo>
                  <a:lnTo>
                    <a:pt x="9200" y="6743"/>
                  </a:lnTo>
                  <a:lnTo>
                    <a:pt x="9200" y="6748"/>
                  </a:lnTo>
                  <a:lnTo>
                    <a:pt x="9200" y="6761"/>
                  </a:lnTo>
                  <a:lnTo>
                    <a:pt x="9199" y="6770"/>
                  </a:lnTo>
                  <a:lnTo>
                    <a:pt x="9199" y="6783"/>
                  </a:lnTo>
                  <a:lnTo>
                    <a:pt x="9198" y="6792"/>
                  </a:lnTo>
                  <a:lnTo>
                    <a:pt x="9197" y="6805"/>
                  </a:lnTo>
                  <a:lnTo>
                    <a:pt x="9196" y="6815"/>
                  </a:lnTo>
                  <a:lnTo>
                    <a:pt x="9194" y="6828"/>
                  </a:lnTo>
                  <a:lnTo>
                    <a:pt x="9193" y="6837"/>
                  </a:lnTo>
                  <a:lnTo>
                    <a:pt x="9190" y="6850"/>
                  </a:lnTo>
                  <a:lnTo>
                    <a:pt x="9189" y="6859"/>
                  </a:lnTo>
                  <a:lnTo>
                    <a:pt x="9186" y="6872"/>
                  </a:lnTo>
                  <a:lnTo>
                    <a:pt x="9184" y="6881"/>
                  </a:lnTo>
                  <a:lnTo>
                    <a:pt x="9181" y="6893"/>
                  </a:lnTo>
                  <a:lnTo>
                    <a:pt x="9178" y="6903"/>
                  </a:lnTo>
                  <a:lnTo>
                    <a:pt x="9175" y="6915"/>
                  </a:lnTo>
                  <a:lnTo>
                    <a:pt x="9172" y="6924"/>
                  </a:lnTo>
                  <a:lnTo>
                    <a:pt x="9168" y="6936"/>
                  </a:lnTo>
                  <a:lnTo>
                    <a:pt x="9165" y="6945"/>
                  </a:lnTo>
                  <a:lnTo>
                    <a:pt x="9160" y="6958"/>
                  </a:lnTo>
                  <a:lnTo>
                    <a:pt x="9157" y="6966"/>
                  </a:lnTo>
                  <a:lnTo>
                    <a:pt x="9152" y="6978"/>
                  </a:lnTo>
                  <a:lnTo>
                    <a:pt x="9148" y="6987"/>
                  </a:lnTo>
                  <a:lnTo>
                    <a:pt x="9142" y="6999"/>
                  </a:lnTo>
                  <a:lnTo>
                    <a:pt x="9138" y="7008"/>
                  </a:lnTo>
                  <a:lnTo>
                    <a:pt x="9132" y="7019"/>
                  </a:lnTo>
                  <a:lnTo>
                    <a:pt x="9128" y="7028"/>
                  </a:lnTo>
                  <a:lnTo>
                    <a:pt x="9121" y="7039"/>
                  </a:lnTo>
                  <a:lnTo>
                    <a:pt x="9118" y="7044"/>
                  </a:lnTo>
                  <a:lnTo>
                    <a:pt x="9111" y="7056"/>
                  </a:lnTo>
                  <a:lnTo>
                    <a:pt x="9106" y="7064"/>
                  </a:lnTo>
                  <a:lnTo>
                    <a:pt x="9099" y="7075"/>
                  </a:lnTo>
                  <a:lnTo>
                    <a:pt x="9094" y="7083"/>
                  </a:lnTo>
                  <a:lnTo>
                    <a:pt x="9086" y="7093"/>
                  </a:lnTo>
                  <a:lnTo>
                    <a:pt x="9081" y="7101"/>
                  </a:lnTo>
                  <a:lnTo>
                    <a:pt x="9073" y="7112"/>
                  </a:lnTo>
                  <a:lnTo>
                    <a:pt x="9067" y="7119"/>
                  </a:lnTo>
                  <a:lnTo>
                    <a:pt x="9059" y="7129"/>
                  </a:lnTo>
                  <a:lnTo>
                    <a:pt x="9052" y="7136"/>
                  </a:lnTo>
                  <a:lnTo>
                    <a:pt x="9044" y="7146"/>
                  </a:lnTo>
                  <a:lnTo>
                    <a:pt x="9037" y="7153"/>
                  </a:lnTo>
                  <a:lnTo>
                    <a:pt x="9028" y="7162"/>
                  </a:lnTo>
                  <a:lnTo>
                    <a:pt x="9021" y="7169"/>
                  </a:lnTo>
                  <a:lnTo>
                    <a:pt x="9012" y="7178"/>
                  </a:lnTo>
                  <a:lnTo>
                    <a:pt x="9005" y="7185"/>
                  </a:lnTo>
                  <a:lnTo>
                    <a:pt x="8995" y="7193"/>
                  </a:lnTo>
                  <a:lnTo>
                    <a:pt x="8988" y="7200"/>
                  </a:lnTo>
                  <a:lnTo>
                    <a:pt x="8978" y="7208"/>
                  </a:lnTo>
                  <a:lnTo>
                    <a:pt x="8971" y="7214"/>
                  </a:lnTo>
                  <a:lnTo>
                    <a:pt x="8960" y="7222"/>
                  </a:lnTo>
                  <a:lnTo>
                    <a:pt x="8952" y="7227"/>
                  </a:lnTo>
                  <a:lnTo>
                    <a:pt x="8942" y="7235"/>
                  </a:lnTo>
                  <a:lnTo>
                    <a:pt x="8934" y="7240"/>
                  </a:lnTo>
                  <a:lnTo>
                    <a:pt x="8923" y="7247"/>
                  </a:lnTo>
                  <a:lnTo>
                    <a:pt x="8915" y="7252"/>
                  </a:lnTo>
                  <a:lnTo>
                    <a:pt x="8903" y="7259"/>
                  </a:lnTo>
                  <a:lnTo>
                    <a:pt x="8898" y="7262"/>
                  </a:lnTo>
                  <a:lnTo>
                    <a:pt x="8887" y="7269"/>
                  </a:lnTo>
                  <a:lnTo>
                    <a:pt x="8878" y="7273"/>
                  </a:lnTo>
                  <a:lnTo>
                    <a:pt x="8866" y="7279"/>
                  </a:lnTo>
                  <a:lnTo>
                    <a:pt x="8858" y="7283"/>
                  </a:lnTo>
                  <a:lnTo>
                    <a:pt x="8846" y="7289"/>
                  </a:lnTo>
                  <a:lnTo>
                    <a:pt x="8837" y="7293"/>
                  </a:lnTo>
                  <a:lnTo>
                    <a:pt x="8825" y="7298"/>
                  </a:lnTo>
                  <a:lnTo>
                    <a:pt x="8816" y="7301"/>
                  </a:lnTo>
                  <a:lnTo>
                    <a:pt x="8804" y="7306"/>
                  </a:lnTo>
                  <a:lnTo>
                    <a:pt x="8795" y="7309"/>
                  </a:lnTo>
                  <a:lnTo>
                    <a:pt x="8783" y="7313"/>
                  </a:lnTo>
                  <a:lnTo>
                    <a:pt x="8774" y="7316"/>
                  </a:lnTo>
                  <a:lnTo>
                    <a:pt x="8761" y="7319"/>
                  </a:lnTo>
                  <a:lnTo>
                    <a:pt x="8752" y="7322"/>
                  </a:lnTo>
                  <a:lnTo>
                    <a:pt x="8739" y="7325"/>
                  </a:lnTo>
                  <a:lnTo>
                    <a:pt x="8730" y="7327"/>
                  </a:lnTo>
                  <a:lnTo>
                    <a:pt x="8717" y="7330"/>
                  </a:lnTo>
                  <a:lnTo>
                    <a:pt x="8708" y="7331"/>
                  </a:lnTo>
                  <a:lnTo>
                    <a:pt x="8695" y="7334"/>
                  </a:lnTo>
                  <a:lnTo>
                    <a:pt x="8686" y="7335"/>
                  </a:lnTo>
                  <a:lnTo>
                    <a:pt x="8673" y="7337"/>
                  </a:lnTo>
                  <a:lnTo>
                    <a:pt x="8664" y="7338"/>
                  </a:lnTo>
                  <a:lnTo>
                    <a:pt x="8651" y="7339"/>
                  </a:lnTo>
                  <a:lnTo>
                    <a:pt x="8641" y="7340"/>
                  </a:lnTo>
                  <a:lnTo>
                    <a:pt x="8628" y="7340"/>
                  </a:lnTo>
                  <a:lnTo>
                    <a:pt x="8619" y="7341"/>
                  </a:lnTo>
                  <a:lnTo>
                    <a:pt x="8606" y="7341"/>
                  </a:lnTo>
                  <a:lnTo>
                    <a:pt x="8601" y="7341"/>
                  </a:lnTo>
                  <a:lnTo>
                    <a:pt x="1399" y="7341"/>
                  </a:lnTo>
                  <a:lnTo>
                    <a:pt x="1394" y="7341"/>
                  </a:lnTo>
                  <a:lnTo>
                    <a:pt x="1381" y="7341"/>
                  </a:lnTo>
                  <a:lnTo>
                    <a:pt x="1372" y="7340"/>
                  </a:lnTo>
                  <a:lnTo>
                    <a:pt x="1359" y="7340"/>
                  </a:lnTo>
                  <a:lnTo>
                    <a:pt x="1349" y="7339"/>
                  </a:lnTo>
                  <a:lnTo>
                    <a:pt x="1336" y="7338"/>
                  </a:lnTo>
                  <a:lnTo>
                    <a:pt x="1327" y="7337"/>
                  </a:lnTo>
                  <a:lnTo>
                    <a:pt x="1314" y="7335"/>
                  </a:lnTo>
                  <a:lnTo>
                    <a:pt x="1305" y="7334"/>
                  </a:lnTo>
                  <a:lnTo>
                    <a:pt x="1292" y="7331"/>
                  </a:lnTo>
                  <a:lnTo>
                    <a:pt x="1283" y="7330"/>
                  </a:lnTo>
                  <a:lnTo>
                    <a:pt x="1270" y="7327"/>
                  </a:lnTo>
                  <a:lnTo>
                    <a:pt x="1261" y="7325"/>
                  </a:lnTo>
                  <a:lnTo>
                    <a:pt x="1248" y="7322"/>
                  </a:lnTo>
                  <a:lnTo>
                    <a:pt x="1239" y="7319"/>
                  </a:lnTo>
                  <a:lnTo>
                    <a:pt x="1226" y="7316"/>
                  </a:lnTo>
                  <a:lnTo>
                    <a:pt x="1217" y="7313"/>
                  </a:lnTo>
                  <a:lnTo>
                    <a:pt x="1205" y="7309"/>
                  </a:lnTo>
                  <a:lnTo>
                    <a:pt x="1196" y="7306"/>
                  </a:lnTo>
                  <a:lnTo>
                    <a:pt x="1184" y="7301"/>
                  </a:lnTo>
                  <a:lnTo>
                    <a:pt x="1175" y="7298"/>
                  </a:lnTo>
                  <a:lnTo>
                    <a:pt x="1163" y="7293"/>
                  </a:lnTo>
                  <a:lnTo>
                    <a:pt x="1154" y="7289"/>
                  </a:lnTo>
                  <a:lnTo>
                    <a:pt x="1142" y="7283"/>
                  </a:lnTo>
                  <a:lnTo>
                    <a:pt x="1134" y="7279"/>
                  </a:lnTo>
                  <a:lnTo>
                    <a:pt x="1122" y="7273"/>
                  </a:lnTo>
                  <a:lnTo>
                    <a:pt x="1113" y="7269"/>
                  </a:lnTo>
                  <a:lnTo>
                    <a:pt x="1102" y="7262"/>
                  </a:lnTo>
                  <a:lnTo>
                    <a:pt x="1097" y="7259"/>
                  </a:lnTo>
                  <a:lnTo>
                    <a:pt x="1085" y="7252"/>
                  </a:lnTo>
                  <a:lnTo>
                    <a:pt x="1077" y="7247"/>
                  </a:lnTo>
                  <a:lnTo>
                    <a:pt x="1066" y="7240"/>
                  </a:lnTo>
                  <a:lnTo>
                    <a:pt x="1058" y="7235"/>
                  </a:lnTo>
                  <a:lnTo>
                    <a:pt x="1048" y="7227"/>
                  </a:lnTo>
                  <a:lnTo>
                    <a:pt x="1040" y="7222"/>
                  </a:lnTo>
                  <a:lnTo>
                    <a:pt x="1029" y="7214"/>
                  </a:lnTo>
                  <a:lnTo>
                    <a:pt x="1022" y="7208"/>
                  </a:lnTo>
                  <a:lnTo>
                    <a:pt x="1012" y="7200"/>
                  </a:lnTo>
                  <a:lnTo>
                    <a:pt x="1005" y="7193"/>
                  </a:lnTo>
                  <a:lnTo>
                    <a:pt x="995" y="7185"/>
                  </a:lnTo>
                  <a:lnTo>
                    <a:pt x="988" y="7178"/>
                  </a:lnTo>
                  <a:lnTo>
                    <a:pt x="979" y="7169"/>
                  </a:lnTo>
                  <a:lnTo>
                    <a:pt x="972" y="7162"/>
                  </a:lnTo>
                  <a:lnTo>
                    <a:pt x="963" y="7153"/>
                  </a:lnTo>
                  <a:lnTo>
                    <a:pt x="956" y="7146"/>
                  </a:lnTo>
                  <a:lnTo>
                    <a:pt x="948" y="7136"/>
                  </a:lnTo>
                  <a:lnTo>
                    <a:pt x="941" y="7129"/>
                  </a:lnTo>
                  <a:lnTo>
                    <a:pt x="933" y="7119"/>
                  </a:lnTo>
                  <a:lnTo>
                    <a:pt x="927" y="7112"/>
                  </a:lnTo>
                  <a:lnTo>
                    <a:pt x="919" y="7101"/>
                  </a:lnTo>
                  <a:lnTo>
                    <a:pt x="914" y="7093"/>
                  </a:lnTo>
                  <a:lnTo>
                    <a:pt x="906" y="7083"/>
                  </a:lnTo>
                  <a:lnTo>
                    <a:pt x="901" y="7075"/>
                  </a:lnTo>
                  <a:lnTo>
                    <a:pt x="894" y="7064"/>
                  </a:lnTo>
                  <a:lnTo>
                    <a:pt x="889" y="7056"/>
                  </a:lnTo>
                  <a:lnTo>
                    <a:pt x="882" y="7044"/>
                  </a:lnTo>
                  <a:lnTo>
                    <a:pt x="879" y="7039"/>
                  </a:lnTo>
                  <a:lnTo>
                    <a:pt x="872" y="7028"/>
                  </a:lnTo>
                  <a:lnTo>
                    <a:pt x="868" y="7019"/>
                  </a:lnTo>
                  <a:lnTo>
                    <a:pt x="862" y="7008"/>
                  </a:lnTo>
                  <a:lnTo>
                    <a:pt x="858" y="6999"/>
                  </a:lnTo>
                  <a:lnTo>
                    <a:pt x="852" y="6987"/>
                  </a:lnTo>
                  <a:lnTo>
                    <a:pt x="848" y="6978"/>
                  </a:lnTo>
                  <a:lnTo>
                    <a:pt x="843" y="6966"/>
                  </a:lnTo>
                  <a:lnTo>
                    <a:pt x="840" y="6958"/>
                  </a:lnTo>
                  <a:lnTo>
                    <a:pt x="835" y="6945"/>
                  </a:lnTo>
                  <a:lnTo>
                    <a:pt x="832" y="6936"/>
                  </a:lnTo>
                  <a:lnTo>
                    <a:pt x="828" y="6924"/>
                  </a:lnTo>
                  <a:lnTo>
                    <a:pt x="825" y="6915"/>
                  </a:lnTo>
                  <a:lnTo>
                    <a:pt x="822" y="6903"/>
                  </a:lnTo>
                  <a:lnTo>
                    <a:pt x="819" y="6893"/>
                  </a:lnTo>
                  <a:lnTo>
                    <a:pt x="816" y="6881"/>
                  </a:lnTo>
                  <a:lnTo>
                    <a:pt x="814" y="6872"/>
                  </a:lnTo>
                  <a:lnTo>
                    <a:pt x="811" y="6859"/>
                  </a:lnTo>
                  <a:lnTo>
                    <a:pt x="810" y="6850"/>
                  </a:lnTo>
                  <a:lnTo>
                    <a:pt x="807" y="6837"/>
                  </a:lnTo>
                  <a:lnTo>
                    <a:pt x="806" y="6828"/>
                  </a:lnTo>
                  <a:lnTo>
                    <a:pt x="804" y="6815"/>
                  </a:lnTo>
                  <a:lnTo>
                    <a:pt x="803" y="6805"/>
                  </a:lnTo>
                  <a:lnTo>
                    <a:pt x="802" y="6792"/>
                  </a:lnTo>
                  <a:lnTo>
                    <a:pt x="801" y="6783"/>
                  </a:lnTo>
                  <a:lnTo>
                    <a:pt x="801" y="6770"/>
                  </a:lnTo>
                  <a:lnTo>
                    <a:pt x="800" y="6761"/>
                  </a:lnTo>
                  <a:lnTo>
                    <a:pt x="800" y="6748"/>
                  </a:lnTo>
                  <a:lnTo>
                    <a:pt x="800" y="6743"/>
                  </a:lnTo>
                  <a:lnTo>
                    <a:pt x="800" y="3257"/>
                  </a:lnTo>
                  <a:lnTo>
                    <a:pt x="800" y="3252"/>
                  </a:lnTo>
                  <a:lnTo>
                    <a:pt x="800" y="3239"/>
                  </a:lnTo>
                  <a:lnTo>
                    <a:pt x="801" y="3230"/>
                  </a:lnTo>
                  <a:lnTo>
                    <a:pt x="801" y="3217"/>
                  </a:lnTo>
                  <a:lnTo>
                    <a:pt x="802" y="3208"/>
                  </a:lnTo>
                  <a:lnTo>
                    <a:pt x="803" y="3195"/>
                  </a:lnTo>
                  <a:lnTo>
                    <a:pt x="804" y="3185"/>
                  </a:lnTo>
                  <a:lnTo>
                    <a:pt x="806" y="3172"/>
                  </a:lnTo>
                  <a:lnTo>
                    <a:pt x="807" y="3163"/>
                  </a:lnTo>
                  <a:lnTo>
                    <a:pt x="810" y="3150"/>
                  </a:lnTo>
                  <a:lnTo>
                    <a:pt x="811" y="3141"/>
                  </a:lnTo>
                  <a:lnTo>
                    <a:pt x="814" y="3128"/>
                  </a:lnTo>
                  <a:lnTo>
                    <a:pt x="816" y="3119"/>
                  </a:lnTo>
                  <a:lnTo>
                    <a:pt x="819" y="3107"/>
                  </a:lnTo>
                  <a:lnTo>
                    <a:pt x="822" y="3097"/>
                  </a:lnTo>
                  <a:lnTo>
                    <a:pt x="825" y="3085"/>
                  </a:lnTo>
                  <a:lnTo>
                    <a:pt x="828" y="3076"/>
                  </a:lnTo>
                  <a:lnTo>
                    <a:pt x="832" y="3064"/>
                  </a:lnTo>
                  <a:lnTo>
                    <a:pt x="835" y="3055"/>
                  </a:lnTo>
                  <a:lnTo>
                    <a:pt x="840" y="3042"/>
                  </a:lnTo>
                  <a:lnTo>
                    <a:pt x="843" y="3034"/>
                  </a:lnTo>
                  <a:lnTo>
                    <a:pt x="848" y="3022"/>
                  </a:lnTo>
                  <a:lnTo>
                    <a:pt x="852" y="3013"/>
                  </a:lnTo>
                  <a:lnTo>
                    <a:pt x="858" y="3001"/>
                  </a:lnTo>
                  <a:lnTo>
                    <a:pt x="862" y="2992"/>
                  </a:lnTo>
                  <a:lnTo>
                    <a:pt x="868" y="2981"/>
                  </a:lnTo>
                  <a:lnTo>
                    <a:pt x="872" y="2972"/>
                  </a:lnTo>
                  <a:lnTo>
                    <a:pt x="879" y="2961"/>
                  </a:lnTo>
                  <a:lnTo>
                    <a:pt x="882" y="2956"/>
                  </a:lnTo>
                  <a:lnTo>
                    <a:pt x="889" y="2944"/>
                  </a:lnTo>
                  <a:lnTo>
                    <a:pt x="894" y="2936"/>
                  </a:lnTo>
                  <a:lnTo>
                    <a:pt x="901" y="2925"/>
                  </a:lnTo>
                  <a:lnTo>
                    <a:pt x="906" y="2917"/>
                  </a:lnTo>
                  <a:lnTo>
                    <a:pt x="914" y="2907"/>
                  </a:lnTo>
                  <a:lnTo>
                    <a:pt x="919" y="2899"/>
                  </a:lnTo>
                  <a:lnTo>
                    <a:pt x="927" y="2888"/>
                  </a:lnTo>
                  <a:lnTo>
                    <a:pt x="933" y="2881"/>
                  </a:lnTo>
                  <a:lnTo>
                    <a:pt x="941" y="2871"/>
                  </a:lnTo>
                  <a:lnTo>
                    <a:pt x="948" y="2864"/>
                  </a:lnTo>
                  <a:lnTo>
                    <a:pt x="956" y="2854"/>
                  </a:lnTo>
                  <a:lnTo>
                    <a:pt x="963" y="2847"/>
                  </a:lnTo>
                  <a:lnTo>
                    <a:pt x="972" y="2838"/>
                  </a:lnTo>
                  <a:lnTo>
                    <a:pt x="979" y="2831"/>
                  </a:lnTo>
                  <a:lnTo>
                    <a:pt x="988" y="2822"/>
                  </a:lnTo>
                  <a:lnTo>
                    <a:pt x="995" y="2815"/>
                  </a:lnTo>
                  <a:lnTo>
                    <a:pt x="1005" y="2807"/>
                  </a:lnTo>
                  <a:lnTo>
                    <a:pt x="1012" y="2800"/>
                  </a:lnTo>
                  <a:lnTo>
                    <a:pt x="1022" y="2792"/>
                  </a:lnTo>
                  <a:lnTo>
                    <a:pt x="1029" y="2786"/>
                  </a:lnTo>
                  <a:lnTo>
                    <a:pt x="1040" y="2778"/>
                  </a:lnTo>
                  <a:lnTo>
                    <a:pt x="1048" y="2773"/>
                  </a:lnTo>
                  <a:lnTo>
                    <a:pt x="1058" y="2765"/>
                  </a:lnTo>
                  <a:lnTo>
                    <a:pt x="1066" y="2760"/>
                  </a:lnTo>
                  <a:lnTo>
                    <a:pt x="1077" y="2753"/>
                  </a:lnTo>
                  <a:lnTo>
                    <a:pt x="1085" y="2748"/>
                  </a:lnTo>
                  <a:lnTo>
                    <a:pt x="1097" y="2741"/>
                  </a:lnTo>
                  <a:lnTo>
                    <a:pt x="1102" y="2738"/>
                  </a:lnTo>
                  <a:lnTo>
                    <a:pt x="1113" y="2731"/>
                  </a:lnTo>
                  <a:lnTo>
                    <a:pt x="1122" y="2727"/>
                  </a:lnTo>
                  <a:lnTo>
                    <a:pt x="1134" y="2721"/>
                  </a:lnTo>
                  <a:lnTo>
                    <a:pt x="1142" y="2717"/>
                  </a:lnTo>
                  <a:lnTo>
                    <a:pt x="1154" y="2711"/>
                  </a:lnTo>
                  <a:lnTo>
                    <a:pt x="1163" y="2707"/>
                  </a:lnTo>
                  <a:lnTo>
                    <a:pt x="1175" y="2702"/>
                  </a:lnTo>
                  <a:lnTo>
                    <a:pt x="1184" y="2699"/>
                  </a:lnTo>
                  <a:lnTo>
                    <a:pt x="1196" y="2694"/>
                  </a:lnTo>
                  <a:lnTo>
                    <a:pt x="1205" y="2691"/>
                  </a:lnTo>
                  <a:lnTo>
                    <a:pt x="1217" y="2687"/>
                  </a:lnTo>
                  <a:lnTo>
                    <a:pt x="1226" y="2684"/>
                  </a:lnTo>
                  <a:lnTo>
                    <a:pt x="1239" y="2681"/>
                  </a:lnTo>
                  <a:lnTo>
                    <a:pt x="1248" y="2678"/>
                  </a:lnTo>
                  <a:lnTo>
                    <a:pt x="1261" y="2675"/>
                  </a:lnTo>
                  <a:lnTo>
                    <a:pt x="1270" y="2673"/>
                  </a:lnTo>
                  <a:lnTo>
                    <a:pt x="1283" y="2670"/>
                  </a:lnTo>
                  <a:lnTo>
                    <a:pt x="1292" y="2669"/>
                  </a:lnTo>
                  <a:lnTo>
                    <a:pt x="1305" y="2666"/>
                  </a:lnTo>
                  <a:lnTo>
                    <a:pt x="1314" y="2665"/>
                  </a:lnTo>
                  <a:lnTo>
                    <a:pt x="1327" y="2663"/>
                  </a:lnTo>
                  <a:lnTo>
                    <a:pt x="1336" y="2662"/>
                  </a:lnTo>
                  <a:lnTo>
                    <a:pt x="1349" y="2661"/>
                  </a:lnTo>
                  <a:lnTo>
                    <a:pt x="1359" y="2660"/>
                  </a:lnTo>
                  <a:lnTo>
                    <a:pt x="1372" y="2660"/>
                  </a:lnTo>
                  <a:close/>
                  <a:moveTo>
                    <a:pt x="8605" y="3159"/>
                  </a:moveTo>
                  <a:lnTo>
                    <a:pt x="8599" y="3159"/>
                  </a:lnTo>
                  <a:lnTo>
                    <a:pt x="1401" y="3159"/>
                  </a:lnTo>
                  <a:lnTo>
                    <a:pt x="1395" y="3159"/>
                  </a:lnTo>
                  <a:lnTo>
                    <a:pt x="1391" y="3159"/>
                  </a:lnTo>
                  <a:lnTo>
                    <a:pt x="1387" y="3160"/>
                  </a:lnTo>
                  <a:lnTo>
                    <a:pt x="1384" y="3160"/>
                  </a:lnTo>
                  <a:lnTo>
                    <a:pt x="1380" y="3161"/>
                  </a:lnTo>
                  <a:lnTo>
                    <a:pt x="1376" y="3162"/>
                  </a:lnTo>
                  <a:lnTo>
                    <a:pt x="1373" y="3162"/>
                  </a:lnTo>
                  <a:lnTo>
                    <a:pt x="1369" y="3163"/>
                  </a:lnTo>
                  <a:lnTo>
                    <a:pt x="1366" y="3164"/>
                  </a:lnTo>
                  <a:lnTo>
                    <a:pt x="1363" y="3166"/>
                  </a:lnTo>
                  <a:lnTo>
                    <a:pt x="1360" y="3167"/>
                  </a:lnTo>
                  <a:lnTo>
                    <a:pt x="1356" y="3169"/>
                  </a:lnTo>
                  <a:lnTo>
                    <a:pt x="1353" y="3170"/>
                  </a:lnTo>
                  <a:lnTo>
                    <a:pt x="1349" y="3173"/>
                  </a:lnTo>
                  <a:lnTo>
                    <a:pt x="1344" y="3175"/>
                  </a:lnTo>
                  <a:lnTo>
                    <a:pt x="1342" y="3177"/>
                  </a:lnTo>
                  <a:lnTo>
                    <a:pt x="1339" y="3179"/>
                  </a:lnTo>
                  <a:lnTo>
                    <a:pt x="1336" y="3181"/>
                  </a:lnTo>
                  <a:lnTo>
                    <a:pt x="1334" y="3183"/>
                  </a:lnTo>
                  <a:lnTo>
                    <a:pt x="1331" y="3185"/>
                  </a:lnTo>
                  <a:lnTo>
                    <a:pt x="1329" y="3188"/>
                  </a:lnTo>
                  <a:lnTo>
                    <a:pt x="1326" y="3190"/>
                  </a:lnTo>
                  <a:lnTo>
                    <a:pt x="1324" y="3193"/>
                  </a:lnTo>
                  <a:lnTo>
                    <a:pt x="1322" y="3195"/>
                  </a:lnTo>
                  <a:lnTo>
                    <a:pt x="1320" y="3198"/>
                  </a:lnTo>
                  <a:lnTo>
                    <a:pt x="1318" y="3201"/>
                  </a:lnTo>
                  <a:lnTo>
                    <a:pt x="1316" y="3203"/>
                  </a:lnTo>
                  <a:lnTo>
                    <a:pt x="1314" y="3208"/>
                  </a:lnTo>
                  <a:lnTo>
                    <a:pt x="1311" y="3212"/>
                  </a:lnTo>
                  <a:lnTo>
                    <a:pt x="1309" y="3216"/>
                  </a:lnTo>
                  <a:lnTo>
                    <a:pt x="1308" y="3219"/>
                  </a:lnTo>
                  <a:lnTo>
                    <a:pt x="1307" y="3222"/>
                  </a:lnTo>
                  <a:lnTo>
                    <a:pt x="1305" y="3225"/>
                  </a:lnTo>
                  <a:lnTo>
                    <a:pt x="1304" y="3229"/>
                  </a:lnTo>
                  <a:lnTo>
                    <a:pt x="1303" y="3232"/>
                  </a:lnTo>
                  <a:lnTo>
                    <a:pt x="1302" y="3235"/>
                  </a:lnTo>
                  <a:lnTo>
                    <a:pt x="1302" y="3239"/>
                  </a:lnTo>
                  <a:lnTo>
                    <a:pt x="1301" y="3242"/>
                  </a:lnTo>
                  <a:lnTo>
                    <a:pt x="1301" y="3246"/>
                  </a:lnTo>
                  <a:lnTo>
                    <a:pt x="1300" y="3250"/>
                  </a:lnTo>
                  <a:lnTo>
                    <a:pt x="1300" y="3253"/>
                  </a:lnTo>
                  <a:lnTo>
                    <a:pt x="1300" y="3259"/>
                  </a:lnTo>
                  <a:lnTo>
                    <a:pt x="1300" y="6741"/>
                  </a:lnTo>
                  <a:lnTo>
                    <a:pt x="1300" y="6747"/>
                  </a:lnTo>
                  <a:lnTo>
                    <a:pt x="1300" y="6750"/>
                  </a:lnTo>
                  <a:lnTo>
                    <a:pt x="1301" y="6754"/>
                  </a:lnTo>
                  <a:lnTo>
                    <a:pt x="1301" y="6758"/>
                  </a:lnTo>
                  <a:lnTo>
                    <a:pt x="1302" y="6761"/>
                  </a:lnTo>
                  <a:lnTo>
                    <a:pt x="1302" y="6765"/>
                  </a:lnTo>
                  <a:lnTo>
                    <a:pt x="1303" y="6768"/>
                  </a:lnTo>
                  <a:lnTo>
                    <a:pt x="1304" y="6771"/>
                  </a:lnTo>
                  <a:lnTo>
                    <a:pt x="1305" y="6775"/>
                  </a:lnTo>
                  <a:lnTo>
                    <a:pt x="1307" y="6778"/>
                  </a:lnTo>
                  <a:lnTo>
                    <a:pt x="1308" y="6781"/>
                  </a:lnTo>
                  <a:lnTo>
                    <a:pt x="1309" y="6784"/>
                  </a:lnTo>
                  <a:lnTo>
                    <a:pt x="1311" y="6788"/>
                  </a:lnTo>
                  <a:lnTo>
                    <a:pt x="1314" y="6792"/>
                  </a:lnTo>
                  <a:lnTo>
                    <a:pt x="1316" y="6797"/>
                  </a:lnTo>
                  <a:lnTo>
                    <a:pt x="1318" y="6799"/>
                  </a:lnTo>
                  <a:lnTo>
                    <a:pt x="1320" y="6802"/>
                  </a:lnTo>
                  <a:lnTo>
                    <a:pt x="1322" y="6805"/>
                  </a:lnTo>
                  <a:lnTo>
                    <a:pt x="1324" y="6807"/>
                  </a:lnTo>
                  <a:lnTo>
                    <a:pt x="1326" y="6810"/>
                  </a:lnTo>
                  <a:lnTo>
                    <a:pt x="1329" y="6812"/>
                  </a:lnTo>
                  <a:lnTo>
                    <a:pt x="1331" y="6815"/>
                  </a:lnTo>
                  <a:lnTo>
                    <a:pt x="1334" y="6817"/>
                  </a:lnTo>
                  <a:lnTo>
                    <a:pt x="1336" y="6819"/>
                  </a:lnTo>
                  <a:lnTo>
                    <a:pt x="1339" y="6821"/>
                  </a:lnTo>
                  <a:lnTo>
                    <a:pt x="1342" y="6823"/>
                  </a:lnTo>
                  <a:lnTo>
                    <a:pt x="1344" y="6825"/>
                  </a:lnTo>
                  <a:lnTo>
                    <a:pt x="1349" y="6827"/>
                  </a:lnTo>
                  <a:lnTo>
                    <a:pt x="1353" y="6830"/>
                  </a:lnTo>
                  <a:lnTo>
                    <a:pt x="1356" y="6831"/>
                  </a:lnTo>
                  <a:lnTo>
                    <a:pt x="1360" y="6833"/>
                  </a:lnTo>
                  <a:lnTo>
                    <a:pt x="1363" y="6834"/>
                  </a:lnTo>
                  <a:lnTo>
                    <a:pt x="1366" y="6836"/>
                  </a:lnTo>
                  <a:lnTo>
                    <a:pt x="1369" y="6837"/>
                  </a:lnTo>
                  <a:lnTo>
                    <a:pt x="1373" y="6838"/>
                  </a:lnTo>
                  <a:lnTo>
                    <a:pt x="1376" y="6838"/>
                  </a:lnTo>
                  <a:lnTo>
                    <a:pt x="1380" y="6839"/>
                  </a:lnTo>
                  <a:lnTo>
                    <a:pt x="1384" y="6840"/>
                  </a:lnTo>
                  <a:lnTo>
                    <a:pt x="1387" y="6840"/>
                  </a:lnTo>
                  <a:lnTo>
                    <a:pt x="1391" y="6841"/>
                  </a:lnTo>
                  <a:lnTo>
                    <a:pt x="1395" y="6841"/>
                  </a:lnTo>
                  <a:lnTo>
                    <a:pt x="1401" y="6841"/>
                  </a:lnTo>
                  <a:lnTo>
                    <a:pt x="8599" y="6841"/>
                  </a:lnTo>
                  <a:lnTo>
                    <a:pt x="8605" y="6841"/>
                  </a:lnTo>
                  <a:lnTo>
                    <a:pt x="8609" y="6841"/>
                  </a:lnTo>
                  <a:lnTo>
                    <a:pt x="8613" y="6840"/>
                  </a:lnTo>
                  <a:lnTo>
                    <a:pt x="8616" y="6840"/>
                  </a:lnTo>
                  <a:lnTo>
                    <a:pt x="8620" y="6839"/>
                  </a:lnTo>
                  <a:lnTo>
                    <a:pt x="8624" y="6838"/>
                  </a:lnTo>
                  <a:lnTo>
                    <a:pt x="8627" y="6838"/>
                  </a:lnTo>
                  <a:lnTo>
                    <a:pt x="8631" y="6837"/>
                  </a:lnTo>
                  <a:lnTo>
                    <a:pt x="8634" y="6836"/>
                  </a:lnTo>
                  <a:lnTo>
                    <a:pt x="8637" y="6834"/>
                  </a:lnTo>
                  <a:lnTo>
                    <a:pt x="8640" y="6833"/>
                  </a:lnTo>
                  <a:lnTo>
                    <a:pt x="8644" y="6831"/>
                  </a:lnTo>
                  <a:lnTo>
                    <a:pt x="8647" y="6830"/>
                  </a:lnTo>
                  <a:lnTo>
                    <a:pt x="8651" y="6827"/>
                  </a:lnTo>
                  <a:lnTo>
                    <a:pt x="8656" y="6825"/>
                  </a:lnTo>
                  <a:lnTo>
                    <a:pt x="8658" y="6823"/>
                  </a:lnTo>
                  <a:lnTo>
                    <a:pt x="8661" y="6821"/>
                  </a:lnTo>
                  <a:lnTo>
                    <a:pt x="8664" y="6819"/>
                  </a:lnTo>
                  <a:lnTo>
                    <a:pt x="8666" y="6817"/>
                  </a:lnTo>
                  <a:lnTo>
                    <a:pt x="8669" y="6815"/>
                  </a:lnTo>
                  <a:lnTo>
                    <a:pt x="8671" y="6812"/>
                  </a:lnTo>
                  <a:lnTo>
                    <a:pt x="8674" y="6810"/>
                  </a:lnTo>
                  <a:lnTo>
                    <a:pt x="8676" y="6807"/>
                  </a:lnTo>
                  <a:lnTo>
                    <a:pt x="8678" y="6805"/>
                  </a:lnTo>
                  <a:lnTo>
                    <a:pt x="8680" y="6802"/>
                  </a:lnTo>
                  <a:lnTo>
                    <a:pt x="8682" y="6799"/>
                  </a:lnTo>
                  <a:lnTo>
                    <a:pt x="8684" y="6797"/>
                  </a:lnTo>
                  <a:lnTo>
                    <a:pt x="8686" y="6792"/>
                  </a:lnTo>
                  <a:lnTo>
                    <a:pt x="8689" y="6788"/>
                  </a:lnTo>
                  <a:lnTo>
                    <a:pt x="8691" y="6784"/>
                  </a:lnTo>
                  <a:lnTo>
                    <a:pt x="8692" y="6781"/>
                  </a:lnTo>
                  <a:lnTo>
                    <a:pt x="8693" y="6778"/>
                  </a:lnTo>
                  <a:lnTo>
                    <a:pt x="8695" y="6775"/>
                  </a:lnTo>
                  <a:lnTo>
                    <a:pt x="8696" y="6771"/>
                  </a:lnTo>
                  <a:lnTo>
                    <a:pt x="8697" y="6768"/>
                  </a:lnTo>
                  <a:lnTo>
                    <a:pt x="8698" y="6765"/>
                  </a:lnTo>
                  <a:lnTo>
                    <a:pt x="8698" y="6761"/>
                  </a:lnTo>
                  <a:lnTo>
                    <a:pt x="8699" y="6758"/>
                  </a:lnTo>
                  <a:lnTo>
                    <a:pt x="8699" y="6754"/>
                  </a:lnTo>
                  <a:lnTo>
                    <a:pt x="8700" y="6750"/>
                  </a:lnTo>
                  <a:lnTo>
                    <a:pt x="8700" y="6747"/>
                  </a:lnTo>
                  <a:lnTo>
                    <a:pt x="8700" y="6741"/>
                  </a:lnTo>
                  <a:lnTo>
                    <a:pt x="8700" y="3259"/>
                  </a:lnTo>
                  <a:lnTo>
                    <a:pt x="8700" y="3253"/>
                  </a:lnTo>
                  <a:lnTo>
                    <a:pt x="8700" y="3250"/>
                  </a:lnTo>
                  <a:lnTo>
                    <a:pt x="8699" y="3246"/>
                  </a:lnTo>
                  <a:lnTo>
                    <a:pt x="8699" y="3242"/>
                  </a:lnTo>
                  <a:lnTo>
                    <a:pt x="8698" y="3239"/>
                  </a:lnTo>
                  <a:lnTo>
                    <a:pt x="8698" y="3235"/>
                  </a:lnTo>
                  <a:lnTo>
                    <a:pt x="8697" y="3232"/>
                  </a:lnTo>
                  <a:lnTo>
                    <a:pt x="8696" y="3229"/>
                  </a:lnTo>
                  <a:lnTo>
                    <a:pt x="8695" y="3225"/>
                  </a:lnTo>
                  <a:lnTo>
                    <a:pt x="8693" y="3222"/>
                  </a:lnTo>
                  <a:lnTo>
                    <a:pt x="8692" y="3219"/>
                  </a:lnTo>
                  <a:lnTo>
                    <a:pt x="8691" y="3216"/>
                  </a:lnTo>
                  <a:lnTo>
                    <a:pt x="8689" y="3212"/>
                  </a:lnTo>
                  <a:lnTo>
                    <a:pt x="8686" y="3208"/>
                  </a:lnTo>
                  <a:lnTo>
                    <a:pt x="8684" y="3203"/>
                  </a:lnTo>
                  <a:lnTo>
                    <a:pt x="8682" y="3201"/>
                  </a:lnTo>
                  <a:lnTo>
                    <a:pt x="8680" y="3198"/>
                  </a:lnTo>
                  <a:lnTo>
                    <a:pt x="8678" y="3195"/>
                  </a:lnTo>
                  <a:lnTo>
                    <a:pt x="8676" y="3193"/>
                  </a:lnTo>
                  <a:lnTo>
                    <a:pt x="8674" y="3190"/>
                  </a:lnTo>
                  <a:lnTo>
                    <a:pt x="8671" y="3188"/>
                  </a:lnTo>
                  <a:lnTo>
                    <a:pt x="8669" y="3185"/>
                  </a:lnTo>
                  <a:lnTo>
                    <a:pt x="8666" y="3183"/>
                  </a:lnTo>
                  <a:lnTo>
                    <a:pt x="8664" y="3181"/>
                  </a:lnTo>
                  <a:lnTo>
                    <a:pt x="8661" y="3179"/>
                  </a:lnTo>
                  <a:lnTo>
                    <a:pt x="8658" y="3177"/>
                  </a:lnTo>
                  <a:lnTo>
                    <a:pt x="8656" y="3175"/>
                  </a:lnTo>
                  <a:lnTo>
                    <a:pt x="8651" y="3173"/>
                  </a:lnTo>
                  <a:lnTo>
                    <a:pt x="8647" y="3170"/>
                  </a:lnTo>
                  <a:lnTo>
                    <a:pt x="8644" y="3169"/>
                  </a:lnTo>
                  <a:lnTo>
                    <a:pt x="8640" y="3167"/>
                  </a:lnTo>
                  <a:lnTo>
                    <a:pt x="8637" y="3166"/>
                  </a:lnTo>
                  <a:lnTo>
                    <a:pt x="8634" y="3164"/>
                  </a:lnTo>
                  <a:lnTo>
                    <a:pt x="8631" y="3163"/>
                  </a:lnTo>
                  <a:lnTo>
                    <a:pt x="8627" y="3162"/>
                  </a:lnTo>
                  <a:lnTo>
                    <a:pt x="8624" y="3162"/>
                  </a:lnTo>
                  <a:lnTo>
                    <a:pt x="8620" y="3161"/>
                  </a:lnTo>
                  <a:lnTo>
                    <a:pt x="8616" y="3160"/>
                  </a:lnTo>
                  <a:lnTo>
                    <a:pt x="8613" y="3160"/>
                  </a:lnTo>
                  <a:lnTo>
                    <a:pt x="8609" y="3159"/>
                  </a:lnTo>
                  <a:lnTo>
                    <a:pt x="8605" y="3159"/>
                  </a:lnTo>
                  <a:close/>
                  <a:moveTo>
                    <a:pt x="7961" y="5907"/>
                  </a:moveTo>
                  <a:lnTo>
                    <a:pt x="7962" y="5918"/>
                  </a:lnTo>
                  <a:lnTo>
                    <a:pt x="7962" y="5929"/>
                  </a:lnTo>
                  <a:lnTo>
                    <a:pt x="7962" y="5940"/>
                  </a:lnTo>
                  <a:lnTo>
                    <a:pt x="7961" y="5951"/>
                  </a:lnTo>
                  <a:lnTo>
                    <a:pt x="7960" y="5962"/>
                  </a:lnTo>
                  <a:lnTo>
                    <a:pt x="7959" y="5972"/>
                  </a:lnTo>
                  <a:lnTo>
                    <a:pt x="7957" y="5983"/>
                  </a:lnTo>
                  <a:lnTo>
                    <a:pt x="7955" y="5994"/>
                  </a:lnTo>
                  <a:lnTo>
                    <a:pt x="7952" y="6004"/>
                  </a:lnTo>
                  <a:lnTo>
                    <a:pt x="7949" y="6015"/>
                  </a:lnTo>
                  <a:lnTo>
                    <a:pt x="7946" y="6025"/>
                  </a:lnTo>
                  <a:lnTo>
                    <a:pt x="7942" y="6035"/>
                  </a:lnTo>
                  <a:lnTo>
                    <a:pt x="7938" y="6045"/>
                  </a:lnTo>
                  <a:lnTo>
                    <a:pt x="7934" y="6055"/>
                  </a:lnTo>
                  <a:lnTo>
                    <a:pt x="7929" y="6065"/>
                  </a:lnTo>
                  <a:lnTo>
                    <a:pt x="7924" y="6075"/>
                  </a:lnTo>
                  <a:lnTo>
                    <a:pt x="7918" y="6084"/>
                  </a:lnTo>
                  <a:lnTo>
                    <a:pt x="7912" y="6093"/>
                  </a:lnTo>
                  <a:lnTo>
                    <a:pt x="7906" y="6102"/>
                  </a:lnTo>
                  <a:lnTo>
                    <a:pt x="7899" y="6111"/>
                  </a:lnTo>
                  <a:lnTo>
                    <a:pt x="7892" y="6119"/>
                  </a:lnTo>
                  <a:lnTo>
                    <a:pt x="7885" y="6127"/>
                  </a:lnTo>
                  <a:lnTo>
                    <a:pt x="7877" y="6135"/>
                  </a:lnTo>
                  <a:lnTo>
                    <a:pt x="7869" y="6142"/>
                  </a:lnTo>
                  <a:lnTo>
                    <a:pt x="7861" y="6149"/>
                  </a:lnTo>
                  <a:lnTo>
                    <a:pt x="7853" y="6156"/>
                  </a:lnTo>
                  <a:lnTo>
                    <a:pt x="7844" y="6163"/>
                  </a:lnTo>
                  <a:lnTo>
                    <a:pt x="7835" y="6169"/>
                  </a:lnTo>
                  <a:lnTo>
                    <a:pt x="7826" y="6175"/>
                  </a:lnTo>
                  <a:lnTo>
                    <a:pt x="7817" y="6181"/>
                  </a:lnTo>
                  <a:lnTo>
                    <a:pt x="7807" y="6186"/>
                  </a:lnTo>
                  <a:lnTo>
                    <a:pt x="7798" y="6191"/>
                  </a:lnTo>
                  <a:lnTo>
                    <a:pt x="7788" y="6196"/>
                  </a:lnTo>
                  <a:lnTo>
                    <a:pt x="7778" y="6200"/>
                  </a:lnTo>
                  <a:lnTo>
                    <a:pt x="7768" y="6203"/>
                  </a:lnTo>
                  <a:lnTo>
                    <a:pt x="7758" y="6207"/>
                  </a:lnTo>
                  <a:lnTo>
                    <a:pt x="7747" y="6210"/>
                  </a:lnTo>
                  <a:lnTo>
                    <a:pt x="7737" y="6213"/>
                  </a:lnTo>
                  <a:lnTo>
                    <a:pt x="7726" y="6215"/>
                  </a:lnTo>
                  <a:lnTo>
                    <a:pt x="7715" y="6217"/>
                  </a:lnTo>
                  <a:lnTo>
                    <a:pt x="7705" y="6218"/>
                  </a:lnTo>
                  <a:lnTo>
                    <a:pt x="7694" y="6219"/>
                  </a:lnTo>
                  <a:lnTo>
                    <a:pt x="7683" y="6220"/>
                  </a:lnTo>
                  <a:lnTo>
                    <a:pt x="7672" y="6220"/>
                  </a:lnTo>
                  <a:lnTo>
                    <a:pt x="7661" y="6220"/>
                  </a:lnTo>
                  <a:lnTo>
                    <a:pt x="7650" y="6219"/>
                  </a:lnTo>
                  <a:lnTo>
                    <a:pt x="7639" y="6218"/>
                  </a:lnTo>
                  <a:lnTo>
                    <a:pt x="7629" y="6217"/>
                  </a:lnTo>
                  <a:lnTo>
                    <a:pt x="7618" y="6215"/>
                  </a:lnTo>
                  <a:lnTo>
                    <a:pt x="7607" y="6213"/>
                  </a:lnTo>
                  <a:lnTo>
                    <a:pt x="7597" y="6210"/>
                  </a:lnTo>
                  <a:lnTo>
                    <a:pt x="7586" y="6207"/>
                  </a:lnTo>
                  <a:lnTo>
                    <a:pt x="7576" y="6203"/>
                  </a:lnTo>
                  <a:lnTo>
                    <a:pt x="7566" y="6200"/>
                  </a:lnTo>
                  <a:lnTo>
                    <a:pt x="7556" y="6196"/>
                  </a:lnTo>
                  <a:lnTo>
                    <a:pt x="7546" y="6191"/>
                  </a:lnTo>
                  <a:lnTo>
                    <a:pt x="7537" y="6186"/>
                  </a:lnTo>
                  <a:lnTo>
                    <a:pt x="7527" y="6181"/>
                  </a:lnTo>
                  <a:lnTo>
                    <a:pt x="7518" y="6175"/>
                  </a:lnTo>
                  <a:lnTo>
                    <a:pt x="7509" y="6169"/>
                  </a:lnTo>
                  <a:lnTo>
                    <a:pt x="7500" y="6163"/>
                  </a:lnTo>
                  <a:lnTo>
                    <a:pt x="7491" y="6156"/>
                  </a:lnTo>
                  <a:lnTo>
                    <a:pt x="7483" y="6149"/>
                  </a:lnTo>
                  <a:lnTo>
                    <a:pt x="7475" y="6142"/>
                  </a:lnTo>
                  <a:lnTo>
                    <a:pt x="7467" y="6135"/>
                  </a:lnTo>
                  <a:lnTo>
                    <a:pt x="7459" y="6127"/>
                  </a:lnTo>
                  <a:lnTo>
                    <a:pt x="7452" y="6119"/>
                  </a:lnTo>
                  <a:lnTo>
                    <a:pt x="7445" y="6111"/>
                  </a:lnTo>
                  <a:lnTo>
                    <a:pt x="7439" y="6102"/>
                  </a:lnTo>
                  <a:lnTo>
                    <a:pt x="7432" y="6093"/>
                  </a:lnTo>
                  <a:lnTo>
                    <a:pt x="7427" y="6084"/>
                  </a:lnTo>
                  <a:lnTo>
                    <a:pt x="7421" y="6075"/>
                  </a:lnTo>
                  <a:lnTo>
                    <a:pt x="7416" y="6065"/>
                  </a:lnTo>
                  <a:lnTo>
                    <a:pt x="7411" y="6055"/>
                  </a:lnTo>
                  <a:lnTo>
                    <a:pt x="7406" y="6045"/>
                  </a:lnTo>
                  <a:lnTo>
                    <a:pt x="7402" y="6035"/>
                  </a:lnTo>
                  <a:lnTo>
                    <a:pt x="7398" y="6025"/>
                  </a:lnTo>
                  <a:lnTo>
                    <a:pt x="7395" y="6015"/>
                  </a:lnTo>
                  <a:lnTo>
                    <a:pt x="7392" y="6004"/>
                  </a:lnTo>
                  <a:lnTo>
                    <a:pt x="7389" y="5994"/>
                  </a:lnTo>
                  <a:lnTo>
                    <a:pt x="7387" y="5983"/>
                  </a:lnTo>
                  <a:lnTo>
                    <a:pt x="7385" y="5972"/>
                  </a:lnTo>
                  <a:lnTo>
                    <a:pt x="7384" y="5962"/>
                  </a:lnTo>
                  <a:lnTo>
                    <a:pt x="7383" y="5951"/>
                  </a:lnTo>
                  <a:lnTo>
                    <a:pt x="7382" y="5940"/>
                  </a:lnTo>
                  <a:lnTo>
                    <a:pt x="7382" y="5929"/>
                  </a:lnTo>
                  <a:lnTo>
                    <a:pt x="7382" y="5918"/>
                  </a:lnTo>
                  <a:lnTo>
                    <a:pt x="7383" y="5907"/>
                  </a:lnTo>
                  <a:lnTo>
                    <a:pt x="7384" y="5896"/>
                  </a:lnTo>
                  <a:lnTo>
                    <a:pt x="7385" y="5886"/>
                  </a:lnTo>
                  <a:lnTo>
                    <a:pt x="7387" y="5875"/>
                  </a:lnTo>
                  <a:lnTo>
                    <a:pt x="7389" y="5864"/>
                  </a:lnTo>
                  <a:lnTo>
                    <a:pt x="7392" y="5854"/>
                  </a:lnTo>
                  <a:lnTo>
                    <a:pt x="7395" y="5843"/>
                  </a:lnTo>
                  <a:lnTo>
                    <a:pt x="7398" y="5833"/>
                  </a:lnTo>
                  <a:lnTo>
                    <a:pt x="7402" y="5823"/>
                  </a:lnTo>
                  <a:lnTo>
                    <a:pt x="7406" y="5813"/>
                  </a:lnTo>
                  <a:lnTo>
                    <a:pt x="7411" y="5803"/>
                  </a:lnTo>
                  <a:lnTo>
                    <a:pt x="7416" y="5794"/>
                  </a:lnTo>
                  <a:lnTo>
                    <a:pt x="7421" y="5784"/>
                  </a:lnTo>
                  <a:lnTo>
                    <a:pt x="7427" y="5775"/>
                  </a:lnTo>
                  <a:lnTo>
                    <a:pt x="7432" y="5766"/>
                  </a:lnTo>
                  <a:lnTo>
                    <a:pt x="7439" y="5757"/>
                  </a:lnTo>
                  <a:lnTo>
                    <a:pt x="7445" y="5748"/>
                  </a:lnTo>
                  <a:lnTo>
                    <a:pt x="7452" y="5740"/>
                  </a:lnTo>
                  <a:lnTo>
                    <a:pt x="7459" y="5732"/>
                  </a:lnTo>
                  <a:lnTo>
                    <a:pt x="7467" y="5724"/>
                  </a:lnTo>
                  <a:lnTo>
                    <a:pt x="7475" y="5716"/>
                  </a:lnTo>
                  <a:lnTo>
                    <a:pt x="7483" y="5709"/>
                  </a:lnTo>
                  <a:lnTo>
                    <a:pt x="7491" y="5702"/>
                  </a:lnTo>
                  <a:lnTo>
                    <a:pt x="7500" y="5696"/>
                  </a:lnTo>
                  <a:lnTo>
                    <a:pt x="7509" y="5689"/>
                  </a:lnTo>
                  <a:lnTo>
                    <a:pt x="7518" y="5684"/>
                  </a:lnTo>
                  <a:lnTo>
                    <a:pt x="7527" y="5678"/>
                  </a:lnTo>
                  <a:lnTo>
                    <a:pt x="7537" y="5673"/>
                  </a:lnTo>
                  <a:lnTo>
                    <a:pt x="7546" y="5668"/>
                  </a:lnTo>
                  <a:lnTo>
                    <a:pt x="7556" y="5663"/>
                  </a:lnTo>
                  <a:lnTo>
                    <a:pt x="7566" y="5659"/>
                  </a:lnTo>
                  <a:lnTo>
                    <a:pt x="7576" y="5655"/>
                  </a:lnTo>
                  <a:lnTo>
                    <a:pt x="7586" y="5652"/>
                  </a:lnTo>
                  <a:lnTo>
                    <a:pt x="7597" y="5649"/>
                  </a:lnTo>
                  <a:lnTo>
                    <a:pt x="7607" y="5646"/>
                  </a:lnTo>
                  <a:lnTo>
                    <a:pt x="7618" y="5644"/>
                  </a:lnTo>
                  <a:lnTo>
                    <a:pt x="7629" y="5642"/>
                  </a:lnTo>
                  <a:lnTo>
                    <a:pt x="7639" y="5641"/>
                  </a:lnTo>
                  <a:lnTo>
                    <a:pt x="7650" y="5640"/>
                  </a:lnTo>
                  <a:lnTo>
                    <a:pt x="7661" y="5639"/>
                  </a:lnTo>
                  <a:lnTo>
                    <a:pt x="7672" y="5639"/>
                  </a:lnTo>
                  <a:lnTo>
                    <a:pt x="7683" y="5639"/>
                  </a:lnTo>
                  <a:lnTo>
                    <a:pt x="7694" y="5640"/>
                  </a:lnTo>
                  <a:lnTo>
                    <a:pt x="7705" y="5641"/>
                  </a:lnTo>
                  <a:lnTo>
                    <a:pt x="7715" y="5642"/>
                  </a:lnTo>
                  <a:lnTo>
                    <a:pt x="7726" y="5644"/>
                  </a:lnTo>
                  <a:lnTo>
                    <a:pt x="7737" y="5646"/>
                  </a:lnTo>
                  <a:lnTo>
                    <a:pt x="7747" y="5649"/>
                  </a:lnTo>
                  <a:lnTo>
                    <a:pt x="7758" y="5652"/>
                  </a:lnTo>
                  <a:lnTo>
                    <a:pt x="7768" y="5655"/>
                  </a:lnTo>
                  <a:lnTo>
                    <a:pt x="7778" y="5659"/>
                  </a:lnTo>
                  <a:lnTo>
                    <a:pt x="7788" y="5663"/>
                  </a:lnTo>
                  <a:lnTo>
                    <a:pt x="7798" y="5668"/>
                  </a:lnTo>
                  <a:lnTo>
                    <a:pt x="7807" y="5673"/>
                  </a:lnTo>
                  <a:lnTo>
                    <a:pt x="7817" y="5678"/>
                  </a:lnTo>
                  <a:lnTo>
                    <a:pt x="7826" y="5684"/>
                  </a:lnTo>
                  <a:lnTo>
                    <a:pt x="7835" y="5689"/>
                  </a:lnTo>
                  <a:lnTo>
                    <a:pt x="7844" y="5696"/>
                  </a:lnTo>
                  <a:lnTo>
                    <a:pt x="7853" y="5702"/>
                  </a:lnTo>
                  <a:lnTo>
                    <a:pt x="7861" y="5709"/>
                  </a:lnTo>
                  <a:lnTo>
                    <a:pt x="7869" y="5716"/>
                  </a:lnTo>
                  <a:lnTo>
                    <a:pt x="7877" y="5724"/>
                  </a:lnTo>
                  <a:lnTo>
                    <a:pt x="7885" y="5732"/>
                  </a:lnTo>
                  <a:lnTo>
                    <a:pt x="7892" y="5740"/>
                  </a:lnTo>
                  <a:lnTo>
                    <a:pt x="7899" y="5748"/>
                  </a:lnTo>
                  <a:lnTo>
                    <a:pt x="7906" y="5757"/>
                  </a:lnTo>
                  <a:lnTo>
                    <a:pt x="7912" y="5766"/>
                  </a:lnTo>
                  <a:lnTo>
                    <a:pt x="7918" y="5775"/>
                  </a:lnTo>
                  <a:lnTo>
                    <a:pt x="7924" y="5784"/>
                  </a:lnTo>
                  <a:lnTo>
                    <a:pt x="7929" y="5794"/>
                  </a:lnTo>
                  <a:lnTo>
                    <a:pt x="7934" y="5803"/>
                  </a:lnTo>
                  <a:lnTo>
                    <a:pt x="7938" y="5813"/>
                  </a:lnTo>
                  <a:lnTo>
                    <a:pt x="7942" y="5823"/>
                  </a:lnTo>
                  <a:lnTo>
                    <a:pt x="7946" y="5833"/>
                  </a:lnTo>
                  <a:lnTo>
                    <a:pt x="7949" y="5843"/>
                  </a:lnTo>
                  <a:lnTo>
                    <a:pt x="7952" y="5854"/>
                  </a:lnTo>
                  <a:lnTo>
                    <a:pt x="7955" y="5864"/>
                  </a:lnTo>
                  <a:lnTo>
                    <a:pt x="7957" y="5875"/>
                  </a:lnTo>
                  <a:lnTo>
                    <a:pt x="7959" y="5886"/>
                  </a:lnTo>
                  <a:lnTo>
                    <a:pt x="7960" y="5896"/>
                  </a:lnTo>
                  <a:lnTo>
                    <a:pt x="7961" y="5907"/>
                  </a:lnTo>
                  <a:close/>
                  <a:moveTo>
                    <a:pt x="6311" y="4948"/>
                  </a:moveTo>
                  <a:lnTo>
                    <a:pt x="6311" y="4954"/>
                  </a:lnTo>
                  <a:lnTo>
                    <a:pt x="6312" y="4997"/>
                  </a:lnTo>
                  <a:lnTo>
                    <a:pt x="6312" y="5003"/>
                  </a:lnTo>
                  <a:lnTo>
                    <a:pt x="6311" y="5046"/>
                  </a:lnTo>
                  <a:lnTo>
                    <a:pt x="6311" y="5052"/>
                  </a:lnTo>
                  <a:lnTo>
                    <a:pt x="6308" y="5096"/>
                  </a:lnTo>
                  <a:lnTo>
                    <a:pt x="6308" y="5101"/>
                  </a:lnTo>
                  <a:lnTo>
                    <a:pt x="6304" y="5145"/>
                  </a:lnTo>
                  <a:lnTo>
                    <a:pt x="6303" y="5150"/>
                  </a:lnTo>
                  <a:lnTo>
                    <a:pt x="6298" y="5193"/>
                  </a:lnTo>
                  <a:lnTo>
                    <a:pt x="6297" y="5199"/>
                  </a:lnTo>
                  <a:lnTo>
                    <a:pt x="6289" y="5241"/>
                  </a:lnTo>
                  <a:lnTo>
                    <a:pt x="6288" y="5247"/>
                  </a:lnTo>
                  <a:lnTo>
                    <a:pt x="6280" y="5289"/>
                  </a:lnTo>
                  <a:lnTo>
                    <a:pt x="6278" y="5295"/>
                  </a:lnTo>
                  <a:lnTo>
                    <a:pt x="6268" y="5337"/>
                  </a:lnTo>
                  <a:lnTo>
                    <a:pt x="6266" y="5342"/>
                  </a:lnTo>
                  <a:lnTo>
                    <a:pt x="6254" y="5384"/>
                  </a:lnTo>
                  <a:lnTo>
                    <a:pt x="6253" y="5389"/>
                  </a:lnTo>
                  <a:lnTo>
                    <a:pt x="6239" y="5430"/>
                  </a:lnTo>
                  <a:lnTo>
                    <a:pt x="6237" y="5436"/>
                  </a:lnTo>
                  <a:lnTo>
                    <a:pt x="6222" y="5476"/>
                  </a:lnTo>
                  <a:lnTo>
                    <a:pt x="6220" y="5482"/>
                  </a:lnTo>
                  <a:lnTo>
                    <a:pt x="6203" y="5522"/>
                  </a:lnTo>
                  <a:lnTo>
                    <a:pt x="6201" y="5527"/>
                  </a:lnTo>
                  <a:lnTo>
                    <a:pt x="6183" y="5566"/>
                  </a:lnTo>
                  <a:lnTo>
                    <a:pt x="6181" y="5571"/>
                  </a:lnTo>
                  <a:lnTo>
                    <a:pt x="6161" y="5610"/>
                  </a:lnTo>
                  <a:lnTo>
                    <a:pt x="6158" y="5615"/>
                  </a:lnTo>
                  <a:lnTo>
                    <a:pt x="6137" y="5653"/>
                  </a:lnTo>
                  <a:lnTo>
                    <a:pt x="6134" y="5659"/>
                  </a:lnTo>
                  <a:lnTo>
                    <a:pt x="6112" y="5696"/>
                  </a:lnTo>
                  <a:lnTo>
                    <a:pt x="6109" y="5701"/>
                  </a:lnTo>
                  <a:lnTo>
                    <a:pt x="6085" y="5737"/>
                  </a:lnTo>
                  <a:lnTo>
                    <a:pt x="6082" y="5742"/>
                  </a:lnTo>
                  <a:lnTo>
                    <a:pt x="6057" y="5777"/>
                  </a:lnTo>
                  <a:lnTo>
                    <a:pt x="6053" y="5781"/>
                  </a:lnTo>
                  <a:lnTo>
                    <a:pt x="6027" y="5816"/>
                  </a:lnTo>
                  <a:lnTo>
                    <a:pt x="6023" y="5820"/>
                  </a:lnTo>
                  <a:lnTo>
                    <a:pt x="5996" y="5854"/>
                  </a:lnTo>
                  <a:lnTo>
                    <a:pt x="5992" y="5858"/>
                  </a:lnTo>
                  <a:lnTo>
                    <a:pt x="5963" y="5890"/>
                  </a:lnTo>
                  <a:lnTo>
                    <a:pt x="5959" y="5894"/>
                  </a:lnTo>
                  <a:lnTo>
                    <a:pt x="5929" y="5925"/>
                  </a:lnTo>
                  <a:lnTo>
                    <a:pt x="5925" y="5929"/>
                  </a:lnTo>
                  <a:lnTo>
                    <a:pt x="5894" y="5959"/>
                  </a:lnTo>
                  <a:lnTo>
                    <a:pt x="5890" y="5963"/>
                  </a:lnTo>
                  <a:lnTo>
                    <a:pt x="5858" y="5992"/>
                  </a:lnTo>
                  <a:lnTo>
                    <a:pt x="5854" y="5996"/>
                  </a:lnTo>
                  <a:lnTo>
                    <a:pt x="5820" y="6023"/>
                  </a:lnTo>
                  <a:lnTo>
                    <a:pt x="5816" y="6027"/>
                  </a:lnTo>
                  <a:lnTo>
                    <a:pt x="5781" y="6053"/>
                  </a:lnTo>
                  <a:lnTo>
                    <a:pt x="5777" y="6057"/>
                  </a:lnTo>
                  <a:lnTo>
                    <a:pt x="5742" y="6082"/>
                  </a:lnTo>
                  <a:lnTo>
                    <a:pt x="5737" y="6085"/>
                  </a:lnTo>
                  <a:lnTo>
                    <a:pt x="5701" y="6109"/>
                  </a:lnTo>
                  <a:lnTo>
                    <a:pt x="5696" y="6112"/>
                  </a:lnTo>
                  <a:lnTo>
                    <a:pt x="5659" y="6134"/>
                  </a:lnTo>
                  <a:lnTo>
                    <a:pt x="5653" y="6137"/>
                  </a:lnTo>
                  <a:lnTo>
                    <a:pt x="5615" y="6158"/>
                  </a:lnTo>
                  <a:lnTo>
                    <a:pt x="5610" y="6161"/>
                  </a:lnTo>
                  <a:lnTo>
                    <a:pt x="5571" y="6181"/>
                  </a:lnTo>
                  <a:lnTo>
                    <a:pt x="5566" y="6183"/>
                  </a:lnTo>
                  <a:lnTo>
                    <a:pt x="5527" y="6201"/>
                  </a:lnTo>
                  <a:lnTo>
                    <a:pt x="5522" y="6203"/>
                  </a:lnTo>
                  <a:lnTo>
                    <a:pt x="5482" y="6220"/>
                  </a:lnTo>
                  <a:lnTo>
                    <a:pt x="5476" y="6222"/>
                  </a:lnTo>
                  <a:lnTo>
                    <a:pt x="5436" y="6237"/>
                  </a:lnTo>
                  <a:lnTo>
                    <a:pt x="5430" y="6239"/>
                  </a:lnTo>
                  <a:lnTo>
                    <a:pt x="5389" y="6253"/>
                  </a:lnTo>
                  <a:lnTo>
                    <a:pt x="5384" y="6254"/>
                  </a:lnTo>
                  <a:lnTo>
                    <a:pt x="5342" y="6266"/>
                  </a:lnTo>
                  <a:lnTo>
                    <a:pt x="5337" y="6268"/>
                  </a:lnTo>
                  <a:lnTo>
                    <a:pt x="5295" y="6278"/>
                  </a:lnTo>
                  <a:lnTo>
                    <a:pt x="5289" y="6280"/>
                  </a:lnTo>
                  <a:lnTo>
                    <a:pt x="5247" y="6288"/>
                  </a:lnTo>
                  <a:lnTo>
                    <a:pt x="5241" y="6289"/>
                  </a:lnTo>
                  <a:lnTo>
                    <a:pt x="5199" y="6297"/>
                  </a:lnTo>
                  <a:lnTo>
                    <a:pt x="5193" y="6298"/>
                  </a:lnTo>
                  <a:lnTo>
                    <a:pt x="5150" y="6303"/>
                  </a:lnTo>
                  <a:lnTo>
                    <a:pt x="5145" y="6304"/>
                  </a:lnTo>
                  <a:lnTo>
                    <a:pt x="5101" y="6308"/>
                  </a:lnTo>
                  <a:lnTo>
                    <a:pt x="5096" y="6308"/>
                  </a:lnTo>
                  <a:lnTo>
                    <a:pt x="5052" y="6311"/>
                  </a:lnTo>
                  <a:lnTo>
                    <a:pt x="5046" y="6311"/>
                  </a:lnTo>
                  <a:lnTo>
                    <a:pt x="5003" y="6312"/>
                  </a:lnTo>
                  <a:lnTo>
                    <a:pt x="4997" y="6312"/>
                  </a:lnTo>
                  <a:lnTo>
                    <a:pt x="4954" y="6311"/>
                  </a:lnTo>
                  <a:lnTo>
                    <a:pt x="4948" y="6311"/>
                  </a:lnTo>
                  <a:lnTo>
                    <a:pt x="4904" y="6308"/>
                  </a:lnTo>
                  <a:lnTo>
                    <a:pt x="4899" y="6308"/>
                  </a:lnTo>
                  <a:lnTo>
                    <a:pt x="4855" y="6304"/>
                  </a:lnTo>
                  <a:lnTo>
                    <a:pt x="4850" y="6303"/>
                  </a:lnTo>
                  <a:lnTo>
                    <a:pt x="4807" y="6298"/>
                  </a:lnTo>
                  <a:lnTo>
                    <a:pt x="4801" y="6297"/>
                  </a:lnTo>
                  <a:lnTo>
                    <a:pt x="4759" y="6289"/>
                  </a:lnTo>
                  <a:lnTo>
                    <a:pt x="4753" y="6288"/>
                  </a:lnTo>
                  <a:lnTo>
                    <a:pt x="4711" y="6280"/>
                  </a:lnTo>
                  <a:lnTo>
                    <a:pt x="4705" y="6278"/>
                  </a:lnTo>
                  <a:lnTo>
                    <a:pt x="4663" y="6268"/>
                  </a:lnTo>
                  <a:lnTo>
                    <a:pt x="4658" y="6266"/>
                  </a:lnTo>
                  <a:lnTo>
                    <a:pt x="4616" y="6254"/>
                  </a:lnTo>
                  <a:lnTo>
                    <a:pt x="4611" y="6253"/>
                  </a:lnTo>
                  <a:lnTo>
                    <a:pt x="4570" y="6239"/>
                  </a:lnTo>
                  <a:lnTo>
                    <a:pt x="4564" y="6237"/>
                  </a:lnTo>
                  <a:lnTo>
                    <a:pt x="4524" y="6222"/>
                  </a:lnTo>
                  <a:lnTo>
                    <a:pt x="4518" y="6220"/>
                  </a:lnTo>
                  <a:lnTo>
                    <a:pt x="4478" y="6203"/>
                  </a:lnTo>
                  <a:lnTo>
                    <a:pt x="4473" y="6201"/>
                  </a:lnTo>
                  <a:lnTo>
                    <a:pt x="4434" y="6183"/>
                  </a:lnTo>
                  <a:lnTo>
                    <a:pt x="4429" y="6181"/>
                  </a:lnTo>
                  <a:lnTo>
                    <a:pt x="4390" y="6161"/>
                  </a:lnTo>
                  <a:lnTo>
                    <a:pt x="4385" y="6158"/>
                  </a:lnTo>
                  <a:lnTo>
                    <a:pt x="4347" y="6137"/>
                  </a:lnTo>
                  <a:lnTo>
                    <a:pt x="4341" y="6134"/>
                  </a:lnTo>
                  <a:lnTo>
                    <a:pt x="4304" y="6112"/>
                  </a:lnTo>
                  <a:lnTo>
                    <a:pt x="4299" y="6109"/>
                  </a:lnTo>
                  <a:lnTo>
                    <a:pt x="4263" y="6085"/>
                  </a:lnTo>
                  <a:lnTo>
                    <a:pt x="4258" y="6082"/>
                  </a:lnTo>
                  <a:lnTo>
                    <a:pt x="4223" y="6057"/>
                  </a:lnTo>
                  <a:lnTo>
                    <a:pt x="4219" y="6053"/>
                  </a:lnTo>
                  <a:lnTo>
                    <a:pt x="4184" y="6027"/>
                  </a:lnTo>
                  <a:lnTo>
                    <a:pt x="4180" y="6023"/>
                  </a:lnTo>
                  <a:lnTo>
                    <a:pt x="4146" y="5996"/>
                  </a:lnTo>
                  <a:lnTo>
                    <a:pt x="4142" y="5992"/>
                  </a:lnTo>
                  <a:lnTo>
                    <a:pt x="4110" y="5963"/>
                  </a:lnTo>
                  <a:lnTo>
                    <a:pt x="4106" y="5959"/>
                  </a:lnTo>
                  <a:lnTo>
                    <a:pt x="4075" y="5929"/>
                  </a:lnTo>
                  <a:lnTo>
                    <a:pt x="4071" y="5925"/>
                  </a:lnTo>
                  <a:lnTo>
                    <a:pt x="4041" y="5894"/>
                  </a:lnTo>
                  <a:lnTo>
                    <a:pt x="4037" y="5890"/>
                  </a:lnTo>
                  <a:lnTo>
                    <a:pt x="4008" y="5858"/>
                  </a:lnTo>
                  <a:lnTo>
                    <a:pt x="4004" y="5854"/>
                  </a:lnTo>
                  <a:lnTo>
                    <a:pt x="3977" y="5820"/>
                  </a:lnTo>
                  <a:lnTo>
                    <a:pt x="3973" y="5816"/>
                  </a:lnTo>
                  <a:lnTo>
                    <a:pt x="3947" y="5781"/>
                  </a:lnTo>
                  <a:lnTo>
                    <a:pt x="3943" y="5777"/>
                  </a:lnTo>
                  <a:lnTo>
                    <a:pt x="3918" y="5742"/>
                  </a:lnTo>
                  <a:lnTo>
                    <a:pt x="3915" y="5737"/>
                  </a:lnTo>
                  <a:lnTo>
                    <a:pt x="3891" y="5701"/>
                  </a:lnTo>
                  <a:lnTo>
                    <a:pt x="3888" y="5696"/>
                  </a:lnTo>
                  <a:lnTo>
                    <a:pt x="3866" y="5659"/>
                  </a:lnTo>
                  <a:lnTo>
                    <a:pt x="3863" y="5653"/>
                  </a:lnTo>
                  <a:lnTo>
                    <a:pt x="3842" y="5615"/>
                  </a:lnTo>
                  <a:lnTo>
                    <a:pt x="3839" y="5610"/>
                  </a:lnTo>
                  <a:lnTo>
                    <a:pt x="3819" y="5571"/>
                  </a:lnTo>
                  <a:lnTo>
                    <a:pt x="3817" y="5566"/>
                  </a:lnTo>
                  <a:lnTo>
                    <a:pt x="3799" y="5527"/>
                  </a:lnTo>
                  <a:lnTo>
                    <a:pt x="3797" y="5522"/>
                  </a:lnTo>
                  <a:lnTo>
                    <a:pt x="3780" y="5482"/>
                  </a:lnTo>
                  <a:lnTo>
                    <a:pt x="3778" y="5476"/>
                  </a:lnTo>
                  <a:lnTo>
                    <a:pt x="3763" y="5436"/>
                  </a:lnTo>
                  <a:lnTo>
                    <a:pt x="3761" y="5430"/>
                  </a:lnTo>
                  <a:lnTo>
                    <a:pt x="3747" y="5389"/>
                  </a:lnTo>
                  <a:lnTo>
                    <a:pt x="3746" y="5384"/>
                  </a:lnTo>
                  <a:lnTo>
                    <a:pt x="3734" y="5342"/>
                  </a:lnTo>
                  <a:lnTo>
                    <a:pt x="3732" y="5337"/>
                  </a:lnTo>
                  <a:lnTo>
                    <a:pt x="3722" y="5295"/>
                  </a:lnTo>
                  <a:lnTo>
                    <a:pt x="3720" y="5289"/>
                  </a:lnTo>
                  <a:lnTo>
                    <a:pt x="3712" y="5247"/>
                  </a:lnTo>
                  <a:lnTo>
                    <a:pt x="3711" y="5241"/>
                  </a:lnTo>
                  <a:lnTo>
                    <a:pt x="3703" y="5199"/>
                  </a:lnTo>
                  <a:lnTo>
                    <a:pt x="3702" y="5193"/>
                  </a:lnTo>
                  <a:lnTo>
                    <a:pt x="3697" y="5150"/>
                  </a:lnTo>
                  <a:lnTo>
                    <a:pt x="3696" y="5145"/>
                  </a:lnTo>
                  <a:lnTo>
                    <a:pt x="3692" y="5101"/>
                  </a:lnTo>
                  <a:lnTo>
                    <a:pt x="3692" y="5096"/>
                  </a:lnTo>
                  <a:lnTo>
                    <a:pt x="3689" y="5052"/>
                  </a:lnTo>
                  <a:lnTo>
                    <a:pt x="3689" y="5046"/>
                  </a:lnTo>
                  <a:lnTo>
                    <a:pt x="3688" y="5003"/>
                  </a:lnTo>
                  <a:lnTo>
                    <a:pt x="3688" y="4997"/>
                  </a:lnTo>
                  <a:lnTo>
                    <a:pt x="3689" y="4954"/>
                  </a:lnTo>
                  <a:lnTo>
                    <a:pt x="3689" y="4948"/>
                  </a:lnTo>
                  <a:lnTo>
                    <a:pt x="3692" y="4904"/>
                  </a:lnTo>
                  <a:lnTo>
                    <a:pt x="3692" y="4899"/>
                  </a:lnTo>
                  <a:lnTo>
                    <a:pt x="3696" y="4855"/>
                  </a:lnTo>
                  <a:lnTo>
                    <a:pt x="3697" y="4850"/>
                  </a:lnTo>
                  <a:lnTo>
                    <a:pt x="3702" y="4807"/>
                  </a:lnTo>
                  <a:lnTo>
                    <a:pt x="3703" y="4801"/>
                  </a:lnTo>
                  <a:lnTo>
                    <a:pt x="3711" y="4759"/>
                  </a:lnTo>
                  <a:lnTo>
                    <a:pt x="3712" y="4753"/>
                  </a:lnTo>
                  <a:lnTo>
                    <a:pt x="3720" y="4711"/>
                  </a:lnTo>
                  <a:lnTo>
                    <a:pt x="3722" y="4705"/>
                  </a:lnTo>
                  <a:lnTo>
                    <a:pt x="3732" y="4663"/>
                  </a:lnTo>
                  <a:lnTo>
                    <a:pt x="3734" y="4658"/>
                  </a:lnTo>
                  <a:lnTo>
                    <a:pt x="3746" y="4616"/>
                  </a:lnTo>
                  <a:lnTo>
                    <a:pt x="3747" y="4611"/>
                  </a:lnTo>
                  <a:lnTo>
                    <a:pt x="3761" y="4570"/>
                  </a:lnTo>
                  <a:lnTo>
                    <a:pt x="3763" y="4564"/>
                  </a:lnTo>
                  <a:lnTo>
                    <a:pt x="3778" y="4524"/>
                  </a:lnTo>
                  <a:lnTo>
                    <a:pt x="3780" y="4518"/>
                  </a:lnTo>
                  <a:lnTo>
                    <a:pt x="3797" y="4478"/>
                  </a:lnTo>
                  <a:lnTo>
                    <a:pt x="3799" y="4473"/>
                  </a:lnTo>
                  <a:lnTo>
                    <a:pt x="3817" y="4434"/>
                  </a:lnTo>
                  <a:lnTo>
                    <a:pt x="3819" y="4429"/>
                  </a:lnTo>
                  <a:lnTo>
                    <a:pt x="3839" y="4390"/>
                  </a:lnTo>
                  <a:lnTo>
                    <a:pt x="3842" y="4385"/>
                  </a:lnTo>
                  <a:lnTo>
                    <a:pt x="3863" y="4347"/>
                  </a:lnTo>
                  <a:lnTo>
                    <a:pt x="3866" y="4341"/>
                  </a:lnTo>
                  <a:lnTo>
                    <a:pt x="3888" y="4304"/>
                  </a:lnTo>
                  <a:lnTo>
                    <a:pt x="3891" y="4299"/>
                  </a:lnTo>
                  <a:lnTo>
                    <a:pt x="3915" y="4263"/>
                  </a:lnTo>
                  <a:lnTo>
                    <a:pt x="3918" y="4258"/>
                  </a:lnTo>
                  <a:lnTo>
                    <a:pt x="3943" y="4223"/>
                  </a:lnTo>
                  <a:lnTo>
                    <a:pt x="3947" y="4219"/>
                  </a:lnTo>
                  <a:lnTo>
                    <a:pt x="3973" y="4184"/>
                  </a:lnTo>
                  <a:lnTo>
                    <a:pt x="3977" y="4180"/>
                  </a:lnTo>
                  <a:lnTo>
                    <a:pt x="4004" y="4146"/>
                  </a:lnTo>
                  <a:lnTo>
                    <a:pt x="4008" y="4142"/>
                  </a:lnTo>
                  <a:lnTo>
                    <a:pt x="4037" y="4110"/>
                  </a:lnTo>
                  <a:lnTo>
                    <a:pt x="4041" y="4106"/>
                  </a:lnTo>
                  <a:lnTo>
                    <a:pt x="4071" y="4075"/>
                  </a:lnTo>
                  <a:lnTo>
                    <a:pt x="4075" y="4071"/>
                  </a:lnTo>
                  <a:lnTo>
                    <a:pt x="4106" y="4041"/>
                  </a:lnTo>
                  <a:lnTo>
                    <a:pt x="4110" y="4037"/>
                  </a:lnTo>
                  <a:lnTo>
                    <a:pt x="4142" y="4008"/>
                  </a:lnTo>
                  <a:lnTo>
                    <a:pt x="4146" y="4004"/>
                  </a:lnTo>
                  <a:lnTo>
                    <a:pt x="4180" y="3977"/>
                  </a:lnTo>
                  <a:lnTo>
                    <a:pt x="4184" y="3973"/>
                  </a:lnTo>
                  <a:lnTo>
                    <a:pt x="4219" y="3947"/>
                  </a:lnTo>
                  <a:lnTo>
                    <a:pt x="4223" y="3943"/>
                  </a:lnTo>
                  <a:lnTo>
                    <a:pt x="4258" y="3918"/>
                  </a:lnTo>
                  <a:lnTo>
                    <a:pt x="4263" y="3915"/>
                  </a:lnTo>
                  <a:lnTo>
                    <a:pt x="4299" y="3891"/>
                  </a:lnTo>
                  <a:lnTo>
                    <a:pt x="4304" y="3888"/>
                  </a:lnTo>
                  <a:lnTo>
                    <a:pt x="4341" y="3866"/>
                  </a:lnTo>
                  <a:lnTo>
                    <a:pt x="4347" y="3863"/>
                  </a:lnTo>
                  <a:lnTo>
                    <a:pt x="4385" y="3842"/>
                  </a:lnTo>
                  <a:lnTo>
                    <a:pt x="4390" y="3839"/>
                  </a:lnTo>
                  <a:lnTo>
                    <a:pt x="4429" y="3819"/>
                  </a:lnTo>
                  <a:lnTo>
                    <a:pt x="4434" y="3817"/>
                  </a:lnTo>
                  <a:lnTo>
                    <a:pt x="4473" y="3799"/>
                  </a:lnTo>
                  <a:lnTo>
                    <a:pt x="4478" y="3797"/>
                  </a:lnTo>
                  <a:lnTo>
                    <a:pt x="4518" y="3780"/>
                  </a:lnTo>
                  <a:lnTo>
                    <a:pt x="4524" y="3778"/>
                  </a:lnTo>
                  <a:lnTo>
                    <a:pt x="4564" y="3763"/>
                  </a:lnTo>
                  <a:lnTo>
                    <a:pt x="4570" y="3761"/>
                  </a:lnTo>
                  <a:lnTo>
                    <a:pt x="4611" y="3747"/>
                  </a:lnTo>
                  <a:lnTo>
                    <a:pt x="4616" y="3746"/>
                  </a:lnTo>
                  <a:lnTo>
                    <a:pt x="4658" y="3734"/>
                  </a:lnTo>
                  <a:lnTo>
                    <a:pt x="4663" y="3732"/>
                  </a:lnTo>
                  <a:lnTo>
                    <a:pt x="4705" y="3722"/>
                  </a:lnTo>
                  <a:lnTo>
                    <a:pt x="4711" y="3720"/>
                  </a:lnTo>
                  <a:lnTo>
                    <a:pt x="4753" y="3712"/>
                  </a:lnTo>
                  <a:lnTo>
                    <a:pt x="4759" y="3711"/>
                  </a:lnTo>
                  <a:lnTo>
                    <a:pt x="4801" y="3703"/>
                  </a:lnTo>
                  <a:lnTo>
                    <a:pt x="4807" y="3702"/>
                  </a:lnTo>
                  <a:lnTo>
                    <a:pt x="4850" y="3697"/>
                  </a:lnTo>
                  <a:lnTo>
                    <a:pt x="4855" y="3696"/>
                  </a:lnTo>
                  <a:lnTo>
                    <a:pt x="4899" y="3692"/>
                  </a:lnTo>
                  <a:lnTo>
                    <a:pt x="4904" y="3692"/>
                  </a:lnTo>
                  <a:lnTo>
                    <a:pt x="4948" y="3689"/>
                  </a:lnTo>
                  <a:lnTo>
                    <a:pt x="4954" y="3689"/>
                  </a:lnTo>
                  <a:lnTo>
                    <a:pt x="4997" y="3688"/>
                  </a:lnTo>
                  <a:lnTo>
                    <a:pt x="5003" y="3688"/>
                  </a:lnTo>
                  <a:lnTo>
                    <a:pt x="5046" y="3689"/>
                  </a:lnTo>
                  <a:lnTo>
                    <a:pt x="5052" y="3689"/>
                  </a:lnTo>
                  <a:lnTo>
                    <a:pt x="5096" y="3692"/>
                  </a:lnTo>
                  <a:lnTo>
                    <a:pt x="5101" y="3692"/>
                  </a:lnTo>
                  <a:lnTo>
                    <a:pt x="5145" y="3696"/>
                  </a:lnTo>
                  <a:lnTo>
                    <a:pt x="5150" y="3697"/>
                  </a:lnTo>
                  <a:lnTo>
                    <a:pt x="5193" y="3702"/>
                  </a:lnTo>
                  <a:lnTo>
                    <a:pt x="5199" y="3703"/>
                  </a:lnTo>
                  <a:lnTo>
                    <a:pt x="5241" y="3711"/>
                  </a:lnTo>
                  <a:lnTo>
                    <a:pt x="5247" y="3712"/>
                  </a:lnTo>
                  <a:lnTo>
                    <a:pt x="5289" y="3720"/>
                  </a:lnTo>
                  <a:lnTo>
                    <a:pt x="5295" y="3722"/>
                  </a:lnTo>
                  <a:lnTo>
                    <a:pt x="5337" y="3732"/>
                  </a:lnTo>
                  <a:lnTo>
                    <a:pt x="5342" y="3734"/>
                  </a:lnTo>
                  <a:lnTo>
                    <a:pt x="5384" y="3746"/>
                  </a:lnTo>
                  <a:lnTo>
                    <a:pt x="5389" y="3747"/>
                  </a:lnTo>
                  <a:lnTo>
                    <a:pt x="5430" y="3761"/>
                  </a:lnTo>
                  <a:lnTo>
                    <a:pt x="5436" y="3763"/>
                  </a:lnTo>
                  <a:lnTo>
                    <a:pt x="5476" y="3778"/>
                  </a:lnTo>
                  <a:lnTo>
                    <a:pt x="5482" y="3780"/>
                  </a:lnTo>
                  <a:lnTo>
                    <a:pt x="5522" y="3797"/>
                  </a:lnTo>
                  <a:lnTo>
                    <a:pt x="5527" y="3799"/>
                  </a:lnTo>
                  <a:lnTo>
                    <a:pt x="5566" y="3817"/>
                  </a:lnTo>
                  <a:lnTo>
                    <a:pt x="5571" y="3819"/>
                  </a:lnTo>
                  <a:lnTo>
                    <a:pt x="5610" y="3839"/>
                  </a:lnTo>
                  <a:lnTo>
                    <a:pt x="5615" y="3842"/>
                  </a:lnTo>
                  <a:lnTo>
                    <a:pt x="5653" y="3863"/>
                  </a:lnTo>
                  <a:lnTo>
                    <a:pt x="5659" y="3866"/>
                  </a:lnTo>
                  <a:lnTo>
                    <a:pt x="5696" y="3888"/>
                  </a:lnTo>
                  <a:lnTo>
                    <a:pt x="5701" y="3891"/>
                  </a:lnTo>
                  <a:lnTo>
                    <a:pt x="5737" y="3915"/>
                  </a:lnTo>
                  <a:lnTo>
                    <a:pt x="5742" y="3918"/>
                  </a:lnTo>
                  <a:lnTo>
                    <a:pt x="5777" y="3943"/>
                  </a:lnTo>
                  <a:lnTo>
                    <a:pt x="5781" y="3947"/>
                  </a:lnTo>
                  <a:lnTo>
                    <a:pt x="5816" y="3973"/>
                  </a:lnTo>
                  <a:lnTo>
                    <a:pt x="5820" y="3977"/>
                  </a:lnTo>
                  <a:lnTo>
                    <a:pt x="5854" y="4004"/>
                  </a:lnTo>
                  <a:lnTo>
                    <a:pt x="5858" y="4008"/>
                  </a:lnTo>
                  <a:lnTo>
                    <a:pt x="5890" y="4037"/>
                  </a:lnTo>
                  <a:lnTo>
                    <a:pt x="5894" y="4041"/>
                  </a:lnTo>
                  <a:lnTo>
                    <a:pt x="5925" y="4071"/>
                  </a:lnTo>
                  <a:lnTo>
                    <a:pt x="5929" y="4075"/>
                  </a:lnTo>
                  <a:lnTo>
                    <a:pt x="5959" y="4106"/>
                  </a:lnTo>
                  <a:lnTo>
                    <a:pt x="5963" y="4110"/>
                  </a:lnTo>
                  <a:lnTo>
                    <a:pt x="5992" y="4142"/>
                  </a:lnTo>
                  <a:lnTo>
                    <a:pt x="5996" y="4146"/>
                  </a:lnTo>
                  <a:lnTo>
                    <a:pt x="6023" y="4180"/>
                  </a:lnTo>
                  <a:lnTo>
                    <a:pt x="6027" y="4184"/>
                  </a:lnTo>
                  <a:lnTo>
                    <a:pt x="6053" y="4219"/>
                  </a:lnTo>
                  <a:lnTo>
                    <a:pt x="6057" y="4223"/>
                  </a:lnTo>
                  <a:lnTo>
                    <a:pt x="6082" y="4258"/>
                  </a:lnTo>
                  <a:lnTo>
                    <a:pt x="6085" y="4263"/>
                  </a:lnTo>
                  <a:lnTo>
                    <a:pt x="6109" y="4299"/>
                  </a:lnTo>
                  <a:lnTo>
                    <a:pt x="6112" y="4304"/>
                  </a:lnTo>
                  <a:lnTo>
                    <a:pt x="6134" y="4341"/>
                  </a:lnTo>
                  <a:lnTo>
                    <a:pt x="6137" y="4347"/>
                  </a:lnTo>
                  <a:lnTo>
                    <a:pt x="6158" y="4385"/>
                  </a:lnTo>
                  <a:lnTo>
                    <a:pt x="6161" y="4390"/>
                  </a:lnTo>
                  <a:lnTo>
                    <a:pt x="6181" y="4429"/>
                  </a:lnTo>
                  <a:lnTo>
                    <a:pt x="6183" y="4434"/>
                  </a:lnTo>
                  <a:lnTo>
                    <a:pt x="6201" y="4473"/>
                  </a:lnTo>
                  <a:lnTo>
                    <a:pt x="6203" y="4478"/>
                  </a:lnTo>
                  <a:lnTo>
                    <a:pt x="6220" y="4518"/>
                  </a:lnTo>
                  <a:lnTo>
                    <a:pt x="6222" y="4524"/>
                  </a:lnTo>
                  <a:lnTo>
                    <a:pt x="6237" y="4564"/>
                  </a:lnTo>
                  <a:lnTo>
                    <a:pt x="6239" y="4570"/>
                  </a:lnTo>
                  <a:lnTo>
                    <a:pt x="6253" y="4611"/>
                  </a:lnTo>
                  <a:lnTo>
                    <a:pt x="6254" y="4616"/>
                  </a:lnTo>
                  <a:lnTo>
                    <a:pt x="6266" y="4658"/>
                  </a:lnTo>
                  <a:lnTo>
                    <a:pt x="6268" y="4663"/>
                  </a:lnTo>
                  <a:lnTo>
                    <a:pt x="6278" y="4705"/>
                  </a:lnTo>
                  <a:lnTo>
                    <a:pt x="6280" y="4711"/>
                  </a:lnTo>
                  <a:lnTo>
                    <a:pt x="6288" y="4753"/>
                  </a:lnTo>
                  <a:lnTo>
                    <a:pt x="6289" y="4759"/>
                  </a:lnTo>
                  <a:lnTo>
                    <a:pt x="6297" y="4801"/>
                  </a:lnTo>
                  <a:lnTo>
                    <a:pt x="6298" y="4807"/>
                  </a:lnTo>
                  <a:lnTo>
                    <a:pt x="6303" y="4850"/>
                  </a:lnTo>
                  <a:lnTo>
                    <a:pt x="6304" y="4855"/>
                  </a:lnTo>
                  <a:lnTo>
                    <a:pt x="6308" y="4899"/>
                  </a:lnTo>
                  <a:lnTo>
                    <a:pt x="6308" y="4904"/>
                  </a:lnTo>
                  <a:lnTo>
                    <a:pt x="6311" y="4948"/>
                  </a:lnTo>
                  <a:close/>
                  <a:moveTo>
                    <a:pt x="6009" y="5076"/>
                  </a:moveTo>
                  <a:lnTo>
                    <a:pt x="6011" y="5038"/>
                  </a:lnTo>
                  <a:lnTo>
                    <a:pt x="6012" y="5000"/>
                  </a:lnTo>
                  <a:lnTo>
                    <a:pt x="6011" y="4962"/>
                  </a:lnTo>
                  <a:lnTo>
                    <a:pt x="6009" y="4924"/>
                  </a:lnTo>
                  <a:lnTo>
                    <a:pt x="6006" y="4887"/>
                  </a:lnTo>
                  <a:lnTo>
                    <a:pt x="6001" y="4849"/>
                  </a:lnTo>
                  <a:lnTo>
                    <a:pt x="5994" y="4812"/>
                  </a:lnTo>
                  <a:lnTo>
                    <a:pt x="5986" y="4775"/>
                  </a:lnTo>
                  <a:lnTo>
                    <a:pt x="5977" y="4738"/>
                  </a:lnTo>
                  <a:lnTo>
                    <a:pt x="5967" y="4702"/>
                  </a:lnTo>
                  <a:lnTo>
                    <a:pt x="5955" y="4666"/>
                  </a:lnTo>
                  <a:lnTo>
                    <a:pt x="5942" y="4631"/>
                  </a:lnTo>
                  <a:lnTo>
                    <a:pt x="5927" y="4596"/>
                  </a:lnTo>
                  <a:lnTo>
                    <a:pt x="5912" y="4561"/>
                  </a:lnTo>
                  <a:lnTo>
                    <a:pt x="5894" y="4527"/>
                  </a:lnTo>
                  <a:lnTo>
                    <a:pt x="5876" y="4494"/>
                  </a:lnTo>
                  <a:lnTo>
                    <a:pt x="5857" y="4462"/>
                  </a:lnTo>
                  <a:lnTo>
                    <a:pt x="5836" y="4430"/>
                  </a:lnTo>
                  <a:lnTo>
                    <a:pt x="5814" y="4399"/>
                  </a:lnTo>
                  <a:lnTo>
                    <a:pt x="5791" y="4369"/>
                  </a:lnTo>
                  <a:lnTo>
                    <a:pt x="5767" y="4340"/>
                  </a:lnTo>
                  <a:lnTo>
                    <a:pt x="5741" y="4312"/>
                  </a:lnTo>
                  <a:lnTo>
                    <a:pt x="5715" y="4285"/>
                  </a:lnTo>
                  <a:lnTo>
                    <a:pt x="5688" y="4259"/>
                  </a:lnTo>
                  <a:lnTo>
                    <a:pt x="5660" y="4233"/>
                  </a:lnTo>
                  <a:lnTo>
                    <a:pt x="5631" y="4209"/>
                  </a:lnTo>
                  <a:lnTo>
                    <a:pt x="5601" y="4186"/>
                  </a:lnTo>
                  <a:lnTo>
                    <a:pt x="5570" y="4164"/>
                  </a:lnTo>
                  <a:lnTo>
                    <a:pt x="5538" y="4143"/>
                  </a:lnTo>
                  <a:lnTo>
                    <a:pt x="5506" y="4124"/>
                  </a:lnTo>
                  <a:lnTo>
                    <a:pt x="5473" y="4106"/>
                  </a:lnTo>
                  <a:lnTo>
                    <a:pt x="5439" y="4088"/>
                  </a:lnTo>
                  <a:lnTo>
                    <a:pt x="5404" y="4073"/>
                  </a:lnTo>
                  <a:lnTo>
                    <a:pt x="5369" y="4058"/>
                  </a:lnTo>
                  <a:lnTo>
                    <a:pt x="5334" y="4045"/>
                  </a:lnTo>
                  <a:lnTo>
                    <a:pt x="5298" y="4033"/>
                  </a:lnTo>
                  <a:lnTo>
                    <a:pt x="5262" y="4023"/>
                  </a:lnTo>
                  <a:lnTo>
                    <a:pt x="5225" y="4014"/>
                  </a:lnTo>
                  <a:lnTo>
                    <a:pt x="5188" y="4006"/>
                  </a:lnTo>
                  <a:lnTo>
                    <a:pt x="5151" y="3999"/>
                  </a:lnTo>
                  <a:lnTo>
                    <a:pt x="5113" y="3994"/>
                  </a:lnTo>
                  <a:lnTo>
                    <a:pt x="5076" y="3991"/>
                  </a:lnTo>
                  <a:lnTo>
                    <a:pt x="5038" y="3989"/>
                  </a:lnTo>
                  <a:lnTo>
                    <a:pt x="5000" y="3988"/>
                  </a:lnTo>
                  <a:lnTo>
                    <a:pt x="4962" y="3989"/>
                  </a:lnTo>
                  <a:lnTo>
                    <a:pt x="4924" y="3991"/>
                  </a:lnTo>
                  <a:lnTo>
                    <a:pt x="4887" y="3994"/>
                  </a:lnTo>
                  <a:lnTo>
                    <a:pt x="4849" y="3999"/>
                  </a:lnTo>
                  <a:lnTo>
                    <a:pt x="4812" y="4006"/>
                  </a:lnTo>
                  <a:lnTo>
                    <a:pt x="4775" y="4014"/>
                  </a:lnTo>
                  <a:lnTo>
                    <a:pt x="4738" y="4023"/>
                  </a:lnTo>
                  <a:lnTo>
                    <a:pt x="4702" y="4033"/>
                  </a:lnTo>
                  <a:lnTo>
                    <a:pt x="4666" y="4045"/>
                  </a:lnTo>
                  <a:lnTo>
                    <a:pt x="4631" y="4058"/>
                  </a:lnTo>
                  <a:lnTo>
                    <a:pt x="4596" y="4073"/>
                  </a:lnTo>
                  <a:lnTo>
                    <a:pt x="4561" y="4088"/>
                  </a:lnTo>
                  <a:lnTo>
                    <a:pt x="4527" y="4106"/>
                  </a:lnTo>
                  <a:lnTo>
                    <a:pt x="4494" y="4124"/>
                  </a:lnTo>
                  <a:lnTo>
                    <a:pt x="4462" y="4143"/>
                  </a:lnTo>
                  <a:lnTo>
                    <a:pt x="4430" y="4164"/>
                  </a:lnTo>
                  <a:lnTo>
                    <a:pt x="4399" y="4186"/>
                  </a:lnTo>
                  <a:lnTo>
                    <a:pt x="4369" y="4209"/>
                  </a:lnTo>
                  <a:lnTo>
                    <a:pt x="4340" y="4233"/>
                  </a:lnTo>
                  <a:lnTo>
                    <a:pt x="4312" y="4259"/>
                  </a:lnTo>
                  <a:lnTo>
                    <a:pt x="4285" y="4285"/>
                  </a:lnTo>
                  <a:lnTo>
                    <a:pt x="4259" y="4312"/>
                  </a:lnTo>
                  <a:lnTo>
                    <a:pt x="4233" y="4340"/>
                  </a:lnTo>
                  <a:lnTo>
                    <a:pt x="4209" y="4369"/>
                  </a:lnTo>
                  <a:lnTo>
                    <a:pt x="4186" y="4399"/>
                  </a:lnTo>
                  <a:lnTo>
                    <a:pt x="4164" y="4430"/>
                  </a:lnTo>
                  <a:lnTo>
                    <a:pt x="4143" y="4462"/>
                  </a:lnTo>
                  <a:lnTo>
                    <a:pt x="4124" y="4494"/>
                  </a:lnTo>
                  <a:lnTo>
                    <a:pt x="4106" y="4527"/>
                  </a:lnTo>
                  <a:lnTo>
                    <a:pt x="4088" y="4561"/>
                  </a:lnTo>
                  <a:lnTo>
                    <a:pt x="4073" y="4596"/>
                  </a:lnTo>
                  <a:lnTo>
                    <a:pt x="4058" y="4631"/>
                  </a:lnTo>
                  <a:lnTo>
                    <a:pt x="4045" y="4666"/>
                  </a:lnTo>
                  <a:lnTo>
                    <a:pt x="4033" y="4702"/>
                  </a:lnTo>
                  <a:lnTo>
                    <a:pt x="4023" y="4738"/>
                  </a:lnTo>
                  <a:lnTo>
                    <a:pt x="4014" y="4775"/>
                  </a:lnTo>
                  <a:lnTo>
                    <a:pt x="4006" y="4812"/>
                  </a:lnTo>
                  <a:lnTo>
                    <a:pt x="3999" y="4849"/>
                  </a:lnTo>
                  <a:lnTo>
                    <a:pt x="3994" y="4887"/>
                  </a:lnTo>
                  <a:lnTo>
                    <a:pt x="3991" y="4924"/>
                  </a:lnTo>
                  <a:lnTo>
                    <a:pt x="3989" y="4962"/>
                  </a:lnTo>
                  <a:lnTo>
                    <a:pt x="3988" y="5000"/>
                  </a:lnTo>
                  <a:lnTo>
                    <a:pt x="3989" y="5038"/>
                  </a:lnTo>
                  <a:lnTo>
                    <a:pt x="3991" y="5076"/>
                  </a:lnTo>
                  <a:lnTo>
                    <a:pt x="3994" y="5113"/>
                  </a:lnTo>
                  <a:lnTo>
                    <a:pt x="3999" y="5151"/>
                  </a:lnTo>
                  <a:lnTo>
                    <a:pt x="4006" y="5188"/>
                  </a:lnTo>
                  <a:lnTo>
                    <a:pt x="4014" y="5225"/>
                  </a:lnTo>
                  <a:lnTo>
                    <a:pt x="4023" y="5262"/>
                  </a:lnTo>
                  <a:lnTo>
                    <a:pt x="4033" y="5298"/>
                  </a:lnTo>
                  <a:lnTo>
                    <a:pt x="4045" y="5334"/>
                  </a:lnTo>
                  <a:lnTo>
                    <a:pt x="4058" y="5369"/>
                  </a:lnTo>
                  <a:lnTo>
                    <a:pt x="4073" y="5404"/>
                  </a:lnTo>
                  <a:lnTo>
                    <a:pt x="4088" y="5439"/>
                  </a:lnTo>
                  <a:lnTo>
                    <a:pt x="4106" y="5473"/>
                  </a:lnTo>
                  <a:lnTo>
                    <a:pt x="4124" y="5506"/>
                  </a:lnTo>
                  <a:lnTo>
                    <a:pt x="4143" y="5538"/>
                  </a:lnTo>
                  <a:lnTo>
                    <a:pt x="4164" y="5570"/>
                  </a:lnTo>
                  <a:lnTo>
                    <a:pt x="4186" y="5601"/>
                  </a:lnTo>
                  <a:lnTo>
                    <a:pt x="4209" y="5631"/>
                  </a:lnTo>
                  <a:lnTo>
                    <a:pt x="4233" y="5660"/>
                  </a:lnTo>
                  <a:lnTo>
                    <a:pt x="4259" y="5688"/>
                  </a:lnTo>
                  <a:lnTo>
                    <a:pt x="4285" y="5715"/>
                  </a:lnTo>
                  <a:lnTo>
                    <a:pt x="4312" y="5741"/>
                  </a:lnTo>
                  <a:lnTo>
                    <a:pt x="4340" y="5767"/>
                  </a:lnTo>
                  <a:lnTo>
                    <a:pt x="4369" y="5791"/>
                  </a:lnTo>
                  <a:lnTo>
                    <a:pt x="4399" y="5814"/>
                  </a:lnTo>
                  <a:lnTo>
                    <a:pt x="4430" y="5836"/>
                  </a:lnTo>
                  <a:lnTo>
                    <a:pt x="4462" y="5857"/>
                  </a:lnTo>
                  <a:lnTo>
                    <a:pt x="4494" y="5876"/>
                  </a:lnTo>
                  <a:lnTo>
                    <a:pt x="4527" y="5894"/>
                  </a:lnTo>
                  <a:lnTo>
                    <a:pt x="4561" y="5912"/>
                  </a:lnTo>
                  <a:lnTo>
                    <a:pt x="4596" y="5927"/>
                  </a:lnTo>
                  <a:lnTo>
                    <a:pt x="4631" y="5942"/>
                  </a:lnTo>
                  <a:lnTo>
                    <a:pt x="4666" y="5955"/>
                  </a:lnTo>
                  <a:lnTo>
                    <a:pt x="4702" y="5967"/>
                  </a:lnTo>
                  <a:lnTo>
                    <a:pt x="4738" y="5977"/>
                  </a:lnTo>
                  <a:lnTo>
                    <a:pt x="4775" y="5986"/>
                  </a:lnTo>
                  <a:lnTo>
                    <a:pt x="4812" y="5994"/>
                  </a:lnTo>
                  <a:lnTo>
                    <a:pt x="4849" y="6001"/>
                  </a:lnTo>
                  <a:lnTo>
                    <a:pt x="4887" y="6006"/>
                  </a:lnTo>
                  <a:lnTo>
                    <a:pt x="4924" y="6009"/>
                  </a:lnTo>
                  <a:lnTo>
                    <a:pt x="4962" y="6011"/>
                  </a:lnTo>
                  <a:lnTo>
                    <a:pt x="5000" y="6012"/>
                  </a:lnTo>
                  <a:lnTo>
                    <a:pt x="5038" y="6011"/>
                  </a:lnTo>
                  <a:lnTo>
                    <a:pt x="5076" y="6009"/>
                  </a:lnTo>
                  <a:lnTo>
                    <a:pt x="5113" y="6006"/>
                  </a:lnTo>
                  <a:lnTo>
                    <a:pt x="5151" y="6001"/>
                  </a:lnTo>
                  <a:lnTo>
                    <a:pt x="5188" y="5994"/>
                  </a:lnTo>
                  <a:lnTo>
                    <a:pt x="5225" y="5986"/>
                  </a:lnTo>
                  <a:lnTo>
                    <a:pt x="5262" y="5977"/>
                  </a:lnTo>
                  <a:lnTo>
                    <a:pt x="5298" y="5967"/>
                  </a:lnTo>
                  <a:lnTo>
                    <a:pt x="5334" y="5955"/>
                  </a:lnTo>
                  <a:lnTo>
                    <a:pt x="5369" y="5942"/>
                  </a:lnTo>
                  <a:lnTo>
                    <a:pt x="5404" y="5927"/>
                  </a:lnTo>
                  <a:lnTo>
                    <a:pt x="5439" y="5912"/>
                  </a:lnTo>
                  <a:lnTo>
                    <a:pt x="5473" y="5894"/>
                  </a:lnTo>
                  <a:lnTo>
                    <a:pt x="5506" y="5876"/>
                  </a:lnTo>
                  <a:lnTo>
                    <a:pt x="5538" y="5857"/>
                  </a:lnTo>
                  <a:lnTo>
                    <a:pt x="5570" y="5836"/>
                  </a:lnTo>
                  <a:lnTo>
                    <a:pt x="5601" y="5814"/>
                  </a:lnTo>
                  <a:lnTo>
                    <a:pt x="5631" y="5791"/>
                  </a:lnTo>
                  <a:lnTo>
                    <a:pt x="5660" y="5767"/>
                  </a:lnTo>
                  <a:lnTo>
                    <a:pt x="5688" y="5741"/>
                  </a:lnTo>
                  <a:lnTo>
                    <a:pt x="5715" y="5715"/>
                  </a:lnTo>
                  <a:lnTo>
                    <a:pt x="5741" y="5688"/>
                  </a:lnTo>
                  <a:lnTo>
                    <a:pt x="5767" y="5660"/>
                  </a:lnTo>
                  <a:lnTo>
                    <a:pt x="5791" y="5631"/>
                  </a:lnTo>
                  <a:lnTo>
                    <a:pt x="5814" y="5601"/>
                  </a:lnTo>
                  <a:lnTo>
                    <a:pt x="5836" y="5570"/>
                  </a:lnTo>
                  <a:lnTo>
                    <a:pt x="5857" y="5538"/>
                  </a:lnTo>
                  <a:lnTo>
                    <a:pt x="5876" y="5506"/>
                  </a:lnTo>
                  <a:lnTo>
                    <a:pt x="5894" y="5473"/>
                  </a:lnTo>
                  <a:lnTo>
                    <a:pt x="5912" y="5439"/>
                  </a:lnTo>
                  <a:lnTo>
                    <a:pt x="5927" y="5404"/>
                  </a:lnTo>
                  <a:lnTo>
                    <a:pt x="5942" y="5369"/>
                  </a:lnTo>
                  <a:lnTo>
                    <a:pt x="5955" y="5334"/>
                  </a:lnTo>
                  <a:lnTo>
                    <a:pt x="5967" y="5298"/>
                  </a:lnTo>
                  <a:lnTo>
                    <a:pt x="5977" y="5262"/>
                  </a:lnTo>
                  <a:lnTo>
                    <a:pt x="5986" y="5225"/>
                  </a:lnTo>
                  <a:lnTo>
                    <a:pt x="5994" y="5188"/>
                  </a:lnTo>
                  <a:lnTo>
                    <a:pt x="6001" y="5151"/>
                  </a:lnTo>
                  <a:lnTo>
                    <a:pt x="6006" y="5113"/>
                  </a:lnTo>
                  <a:lnTo>
                    <a:pt x="6009" y="5076"/>
                  </a:lnTo>
                  <a:close/>
                  <a:moveTo>
                    <a:pt x="2617" y="4049"/>
                  </a:moveTo>
                  <a:lnTo>
                    <a:pt x="2618" y="4060"/>
                  </a:lnTo>
                  <a:lnTo>
                    <a:pt x="2618" y="4071"/>
                  </a:lnTo>
                  <a:lnTo>
                    <a:pt x="2618" y="4082"/>
                  </a:lnTo>
                  <a:lnTo>
                    <a:pt x="2617" y="4093"/>
                  </a:lnTo>
                  <a:lnTo>
                    <a:pt x="2616" y="4104"/>
                  </a:lnTo>
                  <a:lnTo>
                    <a:pt x="2615" y="4114"/>
                  </a:lnTo>
                  <a:lnTo>
                    <a:pt x="2613" y="4125"/>
                  </a:lnTo>
                  <a:lnTo>
                    <a:pt x="2611" y="4136"/>
                  </a:lnTo>
                  <a:lnTo>
                    <a:pt x="2608" y="4146"/>
                  </a:lnTo>
                  <a:lnTo>
                    <a:pt x="2605" y="4157"/>
                  </a:lnTo>
                  <a:lnTo>
                    <a:pt x="2602" y="4167"/>
                  </a:lnTo>
                  <a:lnTo>
                    <a:pt x="2598" y="4177"/>
                  </a:lnTo>
                  <a:lnTo>
                    <a:pt x="2594" y="4187"/>
                  </a:lnTo>
                  <a:lnTo>
                    <a:pt x="2589" y="4197"/>
                  </a:lnTo>
                  <a:lnTo>
                    <a:pt x="2584" y="4206"/>
                  </a:lnTo>
                  <a:lnTo>
                    <a:pt x="2579" y="4216"/>
                  </a:lnTo>
                  <a:lnTo>
                    <a:pt x="2573" y="4225"/>
                  </a:lnTo>
                  <a:lnTo>
                    <a:pt x="2568" y="4234"/>
                  </a:lnTo>
                  <a:lnTo>
                    <a:pt x="2561" y="4243"/>
                  </a:lnTo>
                  <a:lnTo>
                    <a:pt x="2555" y="4252"/>
                  </a:lnTo>
                  <a:lnTo>
                    <a:pt x="2548" y="4260"/>
                  </a:lnTo>
                  <a:lnTo>
                    <a:pt x="2541" y="4268"/>
                  </a:lnTo>
                  <a:lnTo>
                    <a:pt x="2533" y="4276"/>
                  </a:lnTo>
                  <a:lnTo>
                    <a:pt x="2525" y="4284"/>
                  </a:lnTo>
                  <a:lnTo>
                    <a:pt x="2517" y="4291"/>
                  </a:lnTo>
                  <a:lnTo>
                    <a:pt x="2509" y="4298"/>
                  </a:lnTo>
                  <a:lnTo>
                    <a:pt x="2500" y="4304"/>
                  </a:lnTo>
                  <a:lnTo>
                    <a:pt x="2491" y="4311"/>
                  </a:lnTo>
                  <a:lnTo>
                    <a:pt x="2482" y="4316"/>
                  </a:lnTo>
                  <a:lnTo>
                    <a:pt x="2473" y="4322"/>
                  </a:lnTo>
                  <a:lnTo>
                    <a:pt x="2463" y="4327"/>
                  </a:lnTo>
                  <a:lnTo>
                    <a:pt x="2454" y="4332"/>
                  </a:lnTo>
                  <a:lnTo>
                    <a:pt x="2444" y="4337"/>
                  </a:lnTo>
                  <a:lnTo>
                    <a:pt x="2434" y="4341"/>
                  </a:lnTo>
                  <a:lnTo>
                    <a:pt x="2424" y="4345"/>
                  </a:lnTo>
                  <a:lnTo>
                    <a:pt x="2414" y="4348"/>
                  </a:lnTo>
                  <a:lnTo>
                    <a:pt x="2403" y="4351"/>
                  </a:lnTo>
                  <a:lnTo>
                    <a:pt x="2393" y="4354"/>
                  </a:lnTo>
                  <a:lnTo>
                    <a:pt x="2382" y="4356"/>
                  </a:lnTo>
                  <a:lnTo>
                    <a:pt x="2371" y="4358"/>
                  </a:lnTo>
                  <a:lnTo>
                    <a:pt x="2361" y="4359"/>
                  </a:lnTo>
                  <a:lnTo>
                    <a:pt x="2350" y="4360"/>
                  </a:lnTo>
                  <a:lnTo>
                    <a:pt x="2339" y="4361"/>
                  </a:lnTo>
                  <a:lnTo>
                    <a:pt x="2328" y="4361"/>
                  </a:lnTo>
                  <a:lnTo>
                    <a:pt x="2317" y="4361"/>
                  </a:lnTo>
                  <a:lnTo>
                    <a:pt x="2306" y="4360"/>
                  </a:lnTo>
                  <a:lnTo>
                    <a:pt x="2295" y="4359"/>
                  </a:lnTo>
                  <a:lnTo>
                    <a:pt x="2285" y="4358"/>
                  </a:lnTo>
                  <a:lnTo>
                    <a:pt x="2274" y="4356"/>
                  </a:lnTo>
                  <a:lnTo>
                    <a:pt x="2263" y="4354"/>
                  </a:lnTo>
                  <a:lnTo>
                    <a:pt x="2253" y="4351"/>
                  </a:lnTo>
                  <a:lnTo>
                    <a:pt x="2242" y="4348"/>
                  </a:lnTo>
                  <a:lnTo>
                    <a:pt x="2232" y="4345"/>
                  </a:lnTo>
                  <a:lnTo>
                    <a:pt x="2222" y="4341"/>
                  </a:lnTo>
                  <a:lnTo>
                    <a:pt x="2212" y="4337"/>
                  </a:lnTo>
                  <a:lnTo>
                    <a:pt x="2202" y="4332"/>
                  </a:lnTo>
                  <a:lnTo>
                    <a:pt x="2193" y="4327"/>
                  </a:lnTo>
                  <a:lnTo>
                    <a:pt x="2183" y="4322"/>
                  </a:lnTo>
                  <a:lnTo>
                    <a:pt x="2174" y="4316"/>
                  </a:lnTo>
                  <a:lnTo>
                    <a:pt x="2165" y="4311"/>
                  </a:lnTo>
                  <a:lnTo>
                    <a:pt x="2156" y="4304"/>
                  </a:lnTo>
                  <a:lnTo>
                    <a:pt x="2147" y="4298"/>
                  </a:lnTo>
                  <a:lnTo>
                    <a:pt x="2139" y="4291"/>
                  </a:lnTo>
                  <a:lnTo>
                    <a:pt x="2131" y="4284"/>
                  </a:lnTo>
                  <a:lnTo>
                    <a:pt x="2123" y="4276"/>
                  </a:lnTo>
                  <a:lnTo>
                    <a:pt x="2115" y="4268"/>
                  </a:lnTo>
                  <a:lnTo>
                    <a:pt x="2108" y="4260"/>
                  </a:lnTo>
                  <a:lnTo>
                    <a:pt x="2101" y="4252"/>
                  </a:lnTo>
                  <a:lnTo>
                    <a:pt x="2094" y="4243"/>
                  </a:lnTo>
                  <a:lnTo>
                    <a:pt x="2088" y="4234"/>
                  </a:lnTo>
                  <a:lnTo>
                    <a:pt x="2082" y="4225"/>
                  </a:lnTo>
                  <a:lnTo>
                    <a:pt x="2076" y="4216"/>
                  </a:lnTo>
                  <a:lnTo>
                    <a:pt x="2071" y="4206"/>
                  </a:lnTo>
                  <a:lnTo>
                    <a:pt x="2066" y="4197"/>
                  </a:lnTo>
                  <a:lnTo>
                    <a:pt x="2061" y="4187"/>
                  </a:lnTo>
                  <a:lnTo>
                    <a:pt x="2057" y="4177"/>
                  </a:lnTo>
                  <a:lnTo>
                    <a:pt x="2054" y="4167"/>
                  </a:lnTo>
                  <a:lnTo>
                    <a:pt x="2050" y="4157"/>
                  </a:lnTo>
                  <a:lnTo>
                    <a:pt x="2047" y="4146"/>
                  </a:lnTo>
                  <a:lnTo>
                    <a:pt x="2044" y="4136"/>
                  </a:lnTo>
                  <a:lnTo>
                    <a:pt x="2042" y="4125"/>
                  </a:lnTo>
                  <a:lnTo>
                    <a:pt x="2040" y="4114"/>
                  </a:lnTo>
                  <a:lnTo>
                    <a:pt x="2039" y="4104"/>
                  </a:lnTo>
                  <a:lnTo>
                    <a:pt x="2038" y="4093"/>
                  </a:lnTo>
                  <a:lnTo>
                    <a:pt x="2037" y="4082"/>
                  </a:lnTo>
                  <a:lnTo>
                    <a:pt x="2037" y="4071"/>
                  </a:lnTo>
                  <a:lnTo>
                    <a:pt x="2037" y="4060"/>
                  </a:lnTo>
                  <a:lnTo>
                    <a:pt x="2038" y="4049"/>
                  </a:lnTo>
                  <a:lnTo>
                    <a:pt x="2039" y="4038"/>
                  </a:lnTo>
                  <a:lnTo>
                    <a:pt x="2040" y="4028"/>
                  </a:lnTo>
                  <a:lnTo>
                    <a:pt x="2042" y="4017"/>
                  </a:lnTo>
                  <a:lnTo>
                    <a:pt x="2044" y="4006"/>
                  </a:lnTo>
                  <a:lnTo>
                    <a:pt x="2047" y="3996"/>
                  </a:lnTo>
                  <a:lnTo>
                    <a:pt x="2050" y="3985"/>
                  </a:lnTo>
                  <a:lnTo>
                    <a:pt x="2054" y="3975"/>
                  </a:lnTo>
                  <a:lnTo>
                    <a:pt x="2057" y="3965"/>
                  </a:lnTo>
                  <a:lnTo>
                    <a:pt x="2061" y="3955"/>
                  </a:lnTo>
                  <a:lnTo>
                    <a:pt x="2066" y="3945"/>
                  </a:lnTo>
                  <a:lnTo>
                    <a:pt x="2071" y="3935"/>
                  </a:lnTo>
                  <a:lnTo>
                    <a:pt x="2076" y="3925"/>
                  </a:lnTo>
                  <a:lnTo>
                    <a:pt x="2082" y="3916"/>
                  </a:lnTo>
                  <a:lnTo>
                    <a:pt x="2088" y="3907"/>
                  </a:lnTo>
                  <a:lnTo>
                    <a:pt x="2094" y="3898"/>
                  </a:lnTo>
                  <a:lnTo>
                    <a:pt x="2101" y="3889"/>
                  </a:lnTo>
                  <a:lnTo>
                    <a:pt x="2108" y="3881"/>
                  </a:lnTo>
                  <a:lnTo>
                    <a:pt x="2115" y="3873"/>
                  </a:lnTo>
                  <a:lnTo>
                    <a:pt x="2123" y="3865"/>
                  </a:lnTo>
                  <a:lnTo>
                    <a:pt x="2131" y="3858"/>
                  </a:lnTo>
                  <a:lnTo>
                    <a:pt x="2139" y="3851"/>
                  </a:lnTo>
                  <a:lnTo>
                    <a:pt x="2147" y="3844"/>
                  </a:lnTo>
                  <a:lnTo>
                    <a:pt x="2156" y="3837"/>
                  </a:lnTo>
                  <a:lnTo>
                    <a:pt x="2165" y="3831"/>
                  </a:lnTo>
                  <a:lnTo>
                    <a:pt x="2174" y="3825"/>
                  </a:lnTo>
                  <a:lnTo>
                    <a:pt x="2183" y="3819"/>
                  </a:lnTo>
                  <a:lnTo>
                    <a:pt x="2193" y="3814"/>
                  </a:lnTo>
                  <a:lnTo>
                    <a:pt x="2202" y="3809"/>
                  </a:lnTo>
                  <a:lnTo>
                    <a:pt x="2212" y="3804"/>
                  </a:lnTo>
                  <a:lnTo>
                    <a:pt x="2222" y="3800"/>
                  </a:lnTo>
                  <a:lnTo>
                    <a:pt x="2232" y="3797"/>
                  </a:lnTo>
                  <a:lnTo>
                    <a:pt x="2242" y="3793"/>
                  </a:lnTo>
                  <a:lnTo>
                    <a:pt x="2253" y="3790"/>
                  </a:lnTo>
                  <a:lnTo>
                    <a:pt x="2263" y="3787"/>
                  </a:lnTo>
                  <a:lnTo>
                    <a:pt x="2274" y="3785"/>
                  </a:lnTo>
                  <a:lnTo>
                    <a:pt x="2285" y="3783"/>
                  </a:lnTo>
                  <a:lnTo>
                    <a:pt x="2295" y="3782"/>
                  </a:lnTo>
                  <a:lnTo>
                    <a:pt x="2306" y="3781"/>
                  </a:lnTo>
                  <a:lnTo>
                    <a:pt x="2317" y="3780"/>
                  </a:lnTo>
                  <a:lnTo>
                    <a:pt x="2328" y="3780"/>
                  </a:lnTo>
                  <a:lnTo>
                    <a:pt x="2339" y="3780"/>
                  </a:lnTo>
                  <a:lnTo>
                    <a:pt x="2350" y="3781"/>
                  </a:lnTo>
                  <a:lnTo>
                    <a:pt x="2361" y="3782"/>
                  </a:lnTo>
                  <a:lnTo>
                    <a:pt x="2371" y="3783"/>
                  </a:lnTo>
                  <a:lnTo>
                    <a:pt x="2382" y="3785"/>
                  </a:lnTo>
                  <a:lnTo>
                    <a:pt x="2393" y="3787"/>
                  </a:lnTo>
                  <a:lnTo>
                    <a:pt x="2403" y="3790"/>
                  </a:lnTo>
                  <a:lnTo>
                    <a:pt x="2414" y="3793"/>
                  </a:lnTo>
                  <a:lnTo>
                    <a:pt x="2424" y="3797"/>
                  </a:lnTo>
                  <a:lnTo>
                    <a:pt x="2434" y="3800"/>
                  </a:lnTo>
                  <a:lnTo>
                    <a:pt x="2444" y="3804"/>
                  </a:lnTo>
                  <a:lnTo>
                    <a:pt x="2454" y="3809"/>
                  </a:lnTo>
                  <a:lnTo>
                    <a:pt x="2463" y="3814"/>
                  </a:lnTo>
                  <a:lnTo>
                    <a:pt x="2473" y="3819"/>
                  </a:lnTo>
                  <a:lnTo>
                    <a:pt x="2482" y="3825"/>
                  </a:lnTo>
                  <a:lnTo>
                    <a:pt x="2491" y="3831"/>
                  </a:lnTo>
                  <a:lnTo>
                    <a:pt x="2500" y="3837"/>
                  </a:lnTo>
                  <a:lnTo>
                    <a:pt x="2509" y="3844"/>
                  </a:lnTo>
                  <a:lnTo>
                    <a:pt x="2517" y="3851"/>
                  </a:lnTo>
                  <a:lnTo>
                    <a:pt x="2525" y="3858"/>
                  </a:lnTo>
                  <a:lnTo>
                    <a:pt x="2533" y="3865"/>
                  </a:lnTo>
                  <a:lnTo>
                    <a:pt x="2541" y="3873"/>
                  </a:lnTo>
                  <a:lnTo>
                    <a:pt x="2548" y="3881"/>
                  </a:lnTo>
                  <a:lnTo>
                    <a:pt x="2555" y="3889"/>
                  </a:lnTo>
                  <a:lnTo>
                    <a:pt x="2561" y="3898"/>
                  </a:lnTo>
                  <a:lnTo>
                    <a:pt x="2568" y="3907"/>
                  </a:lnTo>
                  <a:lnTo>
                    <a:pt x="2573" y="3916"/>
                  </a:lnTo>
                  <a:lnTo>
                    <a:pt x="2579" y="3925"/>
                  </a:lnTo>
                  <a:lnTo>
                    <a:pt x="2584" y="3935"/>
                  </a:lnTo>
                  <a:lnTo>
                    <a:pt x="2589" y="3945"/>
                  </a:lnTo>
                  <a:lnTo>
                    <a:pt x="2594" y="3955"/>
                  </a:lnTo>
                  <a:lnTo>
                    <a:pt x="2598" y="3965"/>
                  </a:lnTo>
                  <a:lnTo>
                    <a:pt x="2602" y="3975"/>
                  </a:lnTo>
                  <a:lnTo>
                    <a:pt x="2605" y="3985"/>
                  </a:lnTo>
                  <a:lnTo>
                    <a:pt x="2608" y="3996"/>
                  </a:lnTo>
                  <a:lnTo>
                    <a:pt x="2611" y="4006"/>
                  </a:lnTo>
                  <a:lnTo>
                    <a:pt x="2613" y="4017"/>
                  </a:lnTo>
                  <a:lnTo>
                    <a:pt x="2615" y="4028"/>
                  </a:lnTo>
                  <a:lnTo>
                    <a:pt x="2616" y="4038"/>
                  </a:lnTo>
                  <a:lnTo>
                    <a:pt x="2617" y="40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1732;p16">
            <a:extLst>
              <a:ext uri="{FF2B5EF4-FFF2-40B4-BE49-F238E27FC236}">
                <a16:creationId xmlns:a16="http://schemas.microsoft.com/office/drawing/2014/main" id="{DAA50A26-FB88-40CC-86B2-F7E0B0298370}"/>
              </a:ext>
            </a:extLst>
          </p:cNvPr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  <a:solidFill>
            <a:schemeClr val="bg1"/>
          </a:solidFill>
        </p:grpSpPr>
        <p:sp>
          <p:nvSpPr>
            <p:cNvPr id="244" name="Google Shape;1733;p16">
              <a:extLst>
                <a:ext uri="{FF2B5EF4-FFF2-40B4-BE49-F238E27FC236}">
                  <a16:creationId xmlns:a16="http://schemas.microsoft.com/office/drawing/2014/main" id="{D215B7E8-B56E-4D98-BBE7-21191AA759B2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2760"/>
                  </a:moveTo>
                  <a:lnTo>
                    <a:pt x="8198" y="2808"/>
                  </a:lnTo>
                  <a:lnTo>
                    <a:pt x="8191" y="2856"/>
                  </a:lnTo>
                  <a:lnTo>
                    <a:pt x="8180" y="2904"/>
                  </a:lnTo>
                  <a:lnTo>
                    <a:pt x="8164" y="2951"/>
                  </a:lnTo>
                  <a:lnTo>
                    <a:pt x="8144" y="2998"/>
                  </a:lnTo>
                  <a:lnTo>
                    <a:pt x="8120" y="3045"/>
                  </a:lnTo>
                  <a:lnTo>
                    <a:pt x="8091" y="3091"/>
                  </a:lnTo>
                  <a:lnTo>
                    <a:pt x="8058" y="3137"/>
                  </a:lnTo>
                  <a:lnTo>
                    <a:pt x="8020" y="3182"/>
                  </a:lnTo>
                  <a:lnTo>
                    <a:pt x="7979" y="3227"/>
                  </a:lnTo>
                  <a:lnTo>
                    <a:pt x="7933" y="3271"/>
                  </a:lnTo>
                  <a:lnTo>
                    <a:pt x="7883" y="3315"/>
                  </a:lnTo>
                  <a:lnTo>
                    <a:pt x="7829" y="3358"/>
                  </a:lnTo>
                  <a:lnTo>
                    <a:pt x="7771" y="3400"/>
                  </a:lnTo>
                  <a:lnTo>
                    <a:pt x="7709" y="3441"/>
                  </a:lnTo>
                  <a:lnTo>
                    <a:pt x="7643" y="3481"/>
                  </a:lnTo>
                  <a:lnTo>
                    <a:pt x="7574" y="3521"/>
                  </a:lnTo>
                  <a:lnTo>
                    <a:pt x="7501" y="3558"/>
                  </a:lnTo>
                  <a:lnTo>
                    <a:pt x="7425" y="3595"/>
                  </a:lnTo>
                  <a:lnTo>
                    <a:pt x="7345" y="3631"/>
                  </a:lnTo>
                  <a:lnTo>
                    <a:pt x="7262" y="3665"/>
                  </a:lnTo>
                  <a:lnTo>
                    <a:pt x="7176" y="3698"/>
                  </a:lnTo>
                  <a:lnTo>
                    <a:pt x="7087" y="3730"/>
                  </a:lnTo>
                  <a:lnTo>
                    <a:pt x="6996" y="3761"/>
                  </a:lnTo>
                  <a:lnTo>
                    <a:pt x="6901" y="3790"/>
                  </a:lnTo>
                  <a:lnTo>
                    <a:pt x="6803" y="3818"/>
                  </a:lnTo>
                  <a:lnTo>
                    <a:pt x="6703" y="3844"/>
                  </a:lnTo>
                  <a:lnTo>
                    <a:pt x="6600" y="3869"/>
                  </a:lnTo>
                  <a:lnTo>
                    <a:pt x="6495" y="3892"/>
                  </a:lnTo>
                  <a:lnTo>
                    <a:pt x="6388" y="3914"/>
                  </a:lnTo>
                  <a:lnTo>
                    <a:pt x="6279" y="3934"/>
                  </a:lnTo>
                  <a:lnTo>
                    <a:pt x="6169" y="3952"/>
                  </a:lnTo>
                  <a:lnTo>
                    <a:pt x="6057" y="3968"/>
                  </a:lnTo>
                  <a:lnTo>
                    <a:pt x="5943" y="3983"/>
                  </a:lnTo>
                  <a:lnTo>
                    <a:pt x="5828" y="3996"/>
                  </a:lnTo>
                  <a:lnTo>
                    <a:pt x="5713" y="4008"/>
                  </a:lnTo>
                  <a:lnTo>
                    <a:pt x="5596" y="4018"/>
                  </a:lnTo>
                  <a:lnTo>
                    <a:pt x="5478" y="4026"/>
                  </a:lnTo>
                  <a:lnTo>
                    <a:pt x="5359" y="4032"/>
                  </a:lnTo>
                  <a:lnTo>
                    <a:pt x="5240" y="4036"/>
                  </a:lnTo>
                  <a:lnTo>
                    <a:pt x="5120" y="4039"/>
                  </a:lnTo>
                  <a:lnTo>
                    <a:pt x="5000" y="4040"/>
                  </a:lnTo>
                  <a:lnTo>
                    <a:pt x="4880" y="4039"/>
                  </a:lnTo>
                  <a:lnTo>
                    <a:pt x="4760" y="4036"/>
                  </a:lnTo>
                  <a:lnTo>
                    <a:pt x="4641" y="4032"/>
                  </a:lnTo>
                  <a:lnTo>
                    <a:pt x="4522" y="4026"/>
                  </a:lnTo>
                  <a:lnTo>
                    <a:pt x="4404" y="4018"/>
                  </a:lnTo>
                  <a:lnTo>
                    <a:pt x="4287" y="4008"/>
                  </a:lnTo>
                  <a:lnTo>
                    <a:pt x="4172" y="3996"/>
                  </a:lnTo>
                  <a:lnTo>
                    <a:pt x="4057" y="3983"/>
                  </a:lnTo>
                  <a:lnTo>
                    <a:pt x="3943" y="3968"/>
                  </a:lnTo>
                  <a:lnTo>
                    <a:pt x="3831" y="3952"/>
                  </a:lnTo>
                  <a:lnTo>
                    <a:pt x="3721" y="3934"/>
                  </a:lnTo>
                  <a:lnTo>
                    <a:pt x="3612" y="3914"/>
                  </a:lnTo>
                  <a:lnTo>
                    <a:pt x="3505" y="3892"/>
                  </a:lnTo>
                  <a:lnTo>
                    <a:pt x="3400" y="3869"/>
                  </a:lnTo>
                  <a:lnTo>
                    <a:pt x="3297" y="3844"/>
                  </a:lnTo>
                  <a:lnTo>
                    <a:pt x="3197" y="3818"/>
                  </a:lnTo>
                  <a:lnTo>
                    <a:pt x="3099" y="3790"/>
                  </a:lnTo>
                  <a:lnTo>
                    <a:pt x="3004" y="3761"/>
                  </a:lnTo>
                  <a:lnTo>
                    <a:pt x="2913" y="3730"/>
                  </a:lnTo>
                  <a:lnTo>
                    <a:pt x="2824" y="3698"/>
                  </a:lnTo>
                  <a:lnTo>
                    <a:pt x="2738" y="3665"/>
                  </a:lnTo>
                  <a:lnTo>
                    <a:pt x="2655" y="3631"/>
                  </a:lnTo>
                  <a:lnTo>
                    <a:pt x="2575" y="3595"/>
                  </a:lnTo>
                  <a:lnTo>
                    <a:pt x="2499" y="3558"/>
                  </a:lnTo>
                  <a:lnTo>
                    <a:pt x="2426" y="3521"/>
                  </a:lnTo>
                  <a:lnTo>
                    <a:pt x="2357" y="3481"/>
                  </a:lnTo>
                  <a:lnTo>
                    <a:pt x="2291" y="3441"/>
                  </a:lnTo>
                  <a:lnTo>
                    <a:pt x="2229" y="3400"/>
                  </a:lnTo>
                  <a:lnTo>
                    <a:pt x="2171" y="3358"/>
                  </a:lnTo>
                  <a:lnTo>
                    <a:pt x="2117" y="3315"/>
                  </a:lnTo>
                  <a:lnTo>
                    <a:pt x="2067" y="3271"/>
                  </a:lnTo>
                  <a:lnTo>
                    <a:pt x="2021" y="3227"/>
                  </a:lnTo>
                  <a:lnTo>
                    <a:pt x="1980" y="3182"/>
                  </a:lnTo>
                  <a:lnTo>
                    <a:pt x="1942" y="3137"/>
                  </a:lnTo>
                  <a:lnTo>
                    <a:pt x="1909" y="3091"/>
                  </a:lnTo>
                  <a:lnTo>
                    <a:pt x="1880" y="3045"/>
                  </a:lnTo>
                  <a:lnTo>
                    <a:pt x="1856" y="2998"/>
                  </a:lnTo>
                  <a:lnTo>
                    <a:pt x="1836" y="2951"/>
                  </a:lnTo>
                  <a:lnTo>
                    <a:pt x="1820" y="2904"/>
                  </a:lnTo>
                  <a:lnTo>
                    <a:pt x="1809" y="2856"/>
                  </a:lnTo>
                  <a:lnTo>
                    <a:pt x="1802" y="2808"/>
                  </a:lnTo>
                  <a:lnTo>
                    <a:pt x="1800" y="2760"/>
                  </a:lnTo>
                  <a:lnTo>
                    <a:pt x="1802" y="2712"/>
                  </a:lnTo>
                  <a:lnTo>
                    <a:pt x="1809" y="2664"/>
                  </a:lnTo>
                  <a:lnTo>
                    <a:pt x="1820" y="2616"/>
                  </a:lnTo>
                  <a:lnTo>
                    <a:pt x="1836" y="2569"/>
                  </a:lnTo>
                  <a:lnTo>
                    <a:pt x="1856" y="2522"/>
                  </a:lnTo>
                  <a:lnTo>
                    <a:pt x="1880" y="2475"/>
                  </a:lnTo>
                  <a:lnTo>
                    <a:pt x="1909" y="2429"/>
                  </a:lnTo>
                  <a:lnTo>
                    <a:pt x="1942" y="2383"/>
                  </a:lnTo>
                  <a:lnTo>
                    <a:pt x="1980" y="2338"/>
                  </a:lnTo>
                  <a:lnTo>
                    <a:pt x="2021" y="2293"/>
                  </a:lnTo>
                  <a:lnTo>
                    <a:pt x="2067" y="2249"/>
                  </a:lnTo>
                  <a:lnTo>
                    <a:pt x="2117" y="2205"/>
                  </a:lnTo>
                  <a:lnTo>
                    <a:pt x="2171" y="2162"/>
                  </a:lnTo>
                  <a:lnTo>
                    <a:pt x="2229" y="2120"/>
                  </a:lnTo>
                  <a:lnTo>
                    <a:pt x="2291" y="2079"/>
                  </a:lnTo>
                  <a:lnTo>
                    <a:pt x="2357" y="2039"/>
                  </a:lnTo>
                  <a:lnTo>
                    <a:pt x="2426" y="1999"/>
                  </a:lnTo>
                  <a:lnTo>
                    <a:pt x="2499" y="1962"/>
                  </a:lnTo>
                  <a:lnTo>
                    <a:pt x="2575" y="1925"/>
                  </a:lnTo>
                  <a:lnTo>
                    <a:pt x="2655" y="1889"/>
                  </a:lnTo>
                  <a:lnTo>
                    <a:pt x="2738" y="1855"/>
                  </a:lnTo>
                  <a:lnTo>
                    <a:pt x="2824" y="1822"/>
                  </a:lnTo>
                  <a:lnTo>
                    <a:pt x="2913" y="1790"/>
                  </a:lnTo>
                  <a:lnTo>
                    <a:pt x="3004" y="1759"/>
                  </a:lnTo>
                  <a:lnTo>
                    <a:pt x="3099" y="1730"/>
                  </a:lnTo>
                  <a:lnTo>
                    <a:pt x="3197" y="1702"/>
                  </a:lnTo>
                  <a:lnTo>
                    <a:pt x="3297" y="1676"/>
                  </a:lnTo>
                  <a:lnTo>
                    <a:pt x="3400" y="1651"/>
                  </a:lnTo>
                  <a:lnTo>
                    <a:pt x="3505" y="1628"/>
                  </a:lnTo>
                  <a:lnTo>
                    <a:pt x="3612" y="1606"/>
                  </a:lnTo>
                  <a:lnTo>
                    <a:pt x="3721" y="1586"/>
                  </a:lnTo>
                  <a:lnTo>
                    <a:pt x="3831" y="1568"/>
                  </a:lnTo>
                  <a:lnTo>
                    <a:pt x="3943" y="1552"/>
                  </a:lnTo>
                  <a:lnTo>
                    <a:pt x="4057" y="1537"/>
                  </a:lnTo>
                  <a:lnTo>
                    <a:pt x="4172" y="1524"/>
                  </a:lnTo>
                  <a:lnTo>
                    <a:pt x="4287" y="1512"/>
                  </a:lnTo>
                  <a:lnTo>
                    <a:pt x="4404" y="1502"/>
                  </a:lnTo>
                  <a:lnTo>
                    <a:pt x="4522" y="1494"/>
                  </a:lnTo>
                  <a:lnTo>
                    <a:pt x="4641" y="1488"/>
                  </a:lnTo>
                  <a:lnTo>
                    <a:pt x="4760" y="1484"/>
                  </a:lnTo>
                  <a:lnTo>
                    <a:pt x="4880" y="1481"/>
                  </a:lnTo>
                  <a:lnTo>
                    <a:pt x="5000" y="1480"/>
                  </a:lnTo>
                  <a:lnTo>
                    <a:pt x="5120" y="1481"/>
                  </a:lnTo>
                  <a:lnTo>
                    <a:pt x="5240" y="1484"/>
                  </a:lnTo>
                  <a:lnTo>
                    <a:pt x="5359" y="1488"/>
                  </a:lnTo>
                  <a:lnTo>
                    <a:pt x="5478" y="1494"/>
                  </a:lnTo>
                  <a:lnTo>
                    <a:pt x="5596" y="1502"/>
                  </a:lnTo>
                  <a:lnTo>
                    <a:pt x="5713" y="1512"/>
                  </a:lnTo>
                  <a:lnTo>
                    <a:pt x="5828" y="1524"/>
                  </a:lnTo>
                  <a:lnTo>
                    <a:pt x="5943" y="1537"/>
                  </a:lnTo>
                  <a:lnTo>
                    <a:pt x="6057" y="1552"/>
                  </a:lnTo>
                  <a:lnTo>
                    <a:pt x="6169" y="1568"/>
                  </a:lnTo>
                  <a:lnTo>
                    <a:pt x="6279" y="1586"/>
                  </a:lnTo>
                  <a:lnTo>
                    <a:pt x="6388" y="1606"/>
                  </a:lnTo>
                  <a:lnTo>
                    <a:pt x="6495" y="1628"/>
                  </a:lnTo>
                  <a:lnTo>
                    <a:pt x="6600" y="1651"/>
                  </a:lnTo>
                  <a:lnTo>
                    <a:pt x="6703" y="1676"/>
                  </a:lnTo>
                  <a:lnTo>
                    <a:pt x="6803" y="1702"/>
                  </a:lnTo>
                  <a:lnTo>
                    <a:pt x="6901" y="1730"/>
                  </a:lnTo>
                  <a:lnTo>
                    <a:pt x="6996" y="1759"/>
                  </a:lnTo>
                  <a:lnTo>
                    <a:pt x="7087" y="1790"/>
                  </a:lnTo>
                  <a:lnTo>
                    <a:pt x="7176" y="1822"/>
                  </a:lnTo>
                  <a:lnTo>
                    <a:pt x="7262" y="1855"/>
                  </a:lnTo>
                  <a:lnTo>
                    <a:pt x="7345" y="1889"/>
                  </a:lnTo>
                  <a:lnTo>
                    <a:pt x="7425" y="1925"/>
                  </a:lnTo>
                  <a:lnTo>
                    <a:pt x="7501" y="1962"/>
                  </a:lnTo>
                  <a:lnTo>
                    <a:pt x="7574" y="1999"/>
                  </a:lnTo>
                  <a:lnTo>
                    <a:pt x="7643" y="2039"/>
                  </a:lnTo>
                  <a:lnTo>
                    <a:pt x="7709" y="2079"/>
                  </a:lnTo>
                  <a:lnTo>
                    <a:pt x="7771" y="2120"/>
                  </a:lnTo>
                  <a:lnTo>
                    <a:pt x="7829" y="2162"/>
                  </a:lnTo>
                  <a:lnTo>
                    <a:pt x="7883" y="2205"/>
                  </a:lnTo>
                  <a:lnTo>
                    <a:pt x="7933" y="2249"/>
                  </a:lnTo>
                  <a:lnTo>
                    <a:pt x="7979" y="2293"/>
                  </a:lnTo>
                  <a:lnTo>
                    <a:pt x="8020" y="2338"/>
                  </a:lnTo>
                  <a:lnTo>
                    <a:pt x="8058" y="2383"/>
                  </a:lnTo>
                  <a:lnTo>
                    <a:pt x="8091" y="2429"/>
                  </a:lnTo>
                  <a:lnTo>
                    <a:pt x="8120" y="2475"/>
                  </a:lnTo>
                  <a:lnTo>
                    <a:pt x="8144" y="2522"/>
                  </a:lnTo>
                  <a:lnTo>
                    <a:pt x="8164" y="2569"/>
                  </a:lnTo>
                  <a:lnTo>
                    <a:pt x="8180" y="2616"/>
                  </a:lnTo>
                  <a:lnTo>
                    <a:pt x="8191" y="2664"/>
                  </a:lnTo>
                  <a:lnTo>
                    <a:pt x="8198" y="2712"/>
                  </a:lnTo>
                  <a:lnTo>
                    <a:pt x="8200" y="27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1734;p16">
              <a:extLst>
                <a:ext uri="{FF2B5EF4-FFF2-40B4-BE49-F238E27FC236}">
                  <a16:creationId xmlns:a16="http://schemas.microsoft.com/office/drawing/2014/main" id="{D0205850-AD5F-4A8B-8E1D-FA1E83E52621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47" y="2700"/>
                  </a:moveTo>
                  <a:lnTo>
                    <a:pt x="8450" y="2748"/>
                  </a:lnTo>
                  <a:lnTo>
                    <a:pt x="8450" y="2756"/>
                  </a:lnTo>
                  <a:lnTo>
                    <a:pt x="8450" y="2760"/>
                  </a:lnTo>
                  <a:lnTo>
                    <a:pt x="8450" y="5000"/>
                  </a:lnTo>
                  <a:lnTo>
                    <a:pt x="8450" y="7240"/>
                  </a:lnTo>
                  <a:lnTo>
                    <a:pt x="8450" y="7252"/>
                  </a:lnTo>
                  <a:lnTo>
                    <a:pt x="8447" y="7300"/>
                  </a:lnTo>
                  <a:lnTo>
                    <a:pt x="8445" y="7323"/>
                  </a:lnTo>
                  <a:lnTo>
                    <a:pt x="8439" y="7371"/>
                  </a:lnTo>
                  <a:lnTo>
                    <a:pt x="8434" y="7393"/>
                  </a:lnTo>
                  <a:lnTo>
                    <a:pt x="8423" y="7441"/>
                  </a:lnTo>
                  <a:lnTo>
                    <a:pt x="8417" y="7462"/>
                  </a:lnTo>
                  <a:lnTo>
                    <a:pt x="8401" y="7510"/>
                  </a:lnTo>
                  <a:lnTo>
                    <a:pt x="8394" y="7529"/>
                  </a:lnTo>
                  <a:lnTo>
                    <a:pt x="8374" y="7576"/>
                  </a:lnTo>
                  <a:lnTo>
                    <a:pt x="8366" y="7594"/>
                  </a:lnTo>
                  <a:lnTo>
                    <a:pt x="8341" y="7641"/>
                  </a:lnTo>
                  <a:lnTo>
                    <a:pt x="8332" y="7657"/>
                  </a:lnTo>
                  <a:lnTo>
                    <a:pt x="8303" y="7703"/>
                  </a:lnTo>
                  <a:lnTo>
                    <a:pt x="8294" y="7717"/>
                  </a:lnTo>
                  <a:lnTo>
                    <a:pt x="8261" y="7763"/>
                  </a:lnTo>
                  <a:lnTo>
                    <a:pt x="8251" y="7776"/>
                  </a:lnTo>
                  <a:lnTo>
                    <a:pt x="8213" y="7821"/>
                  </a:lnTo>
                  <a:lnTo>
                    <a:pt x="8204" y="7832"/>
                  </a:lnTo>
                  <a:lnTo>
                    <a:pt x="8162" y="7877"/>
                  </a:lnTo>
                  <a:lnTo>
                    <a:pt x="8153" y="7887"/>
                  </a:lnTo>
                  <a:lnTo>
                    <a:pt x="8107" y="7931"/>
                  </a:lnTo>
                  <a:lnTo>
                    <a:pt x="8098" y="7940"/>
                  </a:lnTo>
                  <a:lnTo>
                    <a:pt x="8048" y="7983"/>
                  </a:lnTo>
                  <a:lnTo>
                    <a:pt x="8039" y="7991"/>
                  </a:lnTo>
                  <a:lnTo>
                    <a:pt x="7985" y="8034"/>
                  </a:lnTo>
                  <a:lnTo>
                    <a:pt x="7976" y="8040"/>
                  </a:lnTo>
                  <a:lnTo>
                    <a:pt x="7918" y="8082"/>
                  </a:lnTo>
                  <a:lnTo>
                    <a:pt x="7909" y="8088"/>
                  </a:lnTo>
                  <a:lnTo>
                    <a:pt x="7847" y="8129"/>
                  </a:lnTo>
                  <a:lnTo>
                    <a:pt x="7839" y="8135"/>
                  </a:lnTo>
                  <a:lnTo>
                    <a:pt x="7774" y="8175"/>
                  </a:lnTo>
                  <a:lnTo>
                    <a:pt x="7766" y="8179"/>
                  </a:lnTo>
                  <a:lnTo>
                    <a:pt x="7697" y="8218"/>
                  </a:lnTo>
                  <a:lnTo>
                    <a:pt x="7689" y="8222"/>
                  </a:lnTo>
                  <a:lnTo>
                    <a:pt x="7616" y="8260"/>
                  </a:lnTo>
                  <a:lnTo>
                    <a:pt x="7610" y="8264"/>
                  </a:lnTo>
                  <a:lnTo>
                    <a:pt x="7533" y="8300"/>
                  </a:lnTo>
                  <a:lnTo>
                    <a:pt x="7527" y="8303"/>
                  </a:lnTo>
                  <a:lnTo>
                    <a:pt x="7447" y="8339"/>
                  </a:lnTo>
                  <a:lnTo>
                    <a:pt x="7441" y="8342"/>
                  </a:lnTo>
                  <a:lnTo>
                    <a:pt x="7358" y="8376"/>
                  </a:lnTo>
                  <a:lnTo>
                    <a:pt x="7352" y="8379"/>
                  </a:lnTo>
                  <a:lnTo>
                    <a:pt x="7266" y="8412"/>
                  </a:lnTo>
                  <a:lnTo>
                    <a:pt x="7261" y="8414"/>
                  </a:lnTo>
                  <a:lnTo>
                    <a:pt x="7172" y="8446"/>
                  </a:lnTo>
                  <a:lnTo>
                    <a:pt x="7166" y="8447"/>
                  </a:lnTo>
                  <a:lnTo>
                    <a:pt x="7074" y="8478"/>
                  </a:lnTo>
                  <a:lnTo>
                    <a:pt x="7069" y="8480"/>
                  </a:lnTo>
                  <a:lnTo>
                    <a:pt x="6974" y="8509"/>
                  </a:lnTo>
                  <a:lnTo>
                    <a:pt x="6969" y="8510"/>
                  </a:lnTo>
                  <a:lnTo>
                    <a:pt x="6872" y="8538"/>
                  </a:lnTo>
                  <a:lnTo>
                    <a:pt x="6867" y="8539"/>
                  </a:lnTo>
                  <a:lnTo>
                    <a:pt x="6766" y="8566"/>
                  </a:lnTo>
                  <a:lnTo>
                    <a:pt x="6762" y="8567"/>
                  </a:lnTo>
                  <a:lnTo>
                    <a:pt x="6659" y="8592"/>
                  </a:lnTo>
                  <a:lnTo>
                    <a:pt x="6654" y="8593"/>
                  </a:lnTo>
                  <a:lnTo>
                    <a:pt x="6549" y="8616"/>
                  </a:lnTo>
                  <a:lnTo>
                    <a:pt x="6544" y="8617"/>
                  </a:lnTo>
                  <a:lnTo>
                    <a:pt x="6437" y="8639"/>
                  </a:lnTo>
                  <a:lnTo>
                    <a:pt x="6433" y="8640"/>
                  </a:lnTo>
                  <a:lnTo>
                    <a:pt x="6324" y="8660"/>
                  </a:lnTo>
                  <a:lnTo>
                    <a:pt x="6320" y="8660"/>
                  </a:lnTo>
                  <a:lnTo>
                    <a:pt x="6209" y="8679"/>
                  </a:lnTo>
                  <a:lnTo>
                    <a:pt x="6205" y="8679"/>
                  </a:lnTo>
                  <a:lnTo>
                    <a:pt x="6093" y="8696"/>
                  </a:lnTo>
                  <a:lnTo>
                    <a:pt x="6089" y="8696"/>
                  </a:lnTo>
                  <a:lnTo>
                    <a:pt x="5976" y="8711"/>
                  </a:lnTo>
                  <a:lnTo>
                    <a:pt x="5972" y="8712"/>
                  </a:lnTo>
                  <a:lnTo>
                    <a:pt x="5857" y="8725"/>
                  </a:lnTo>
                  <a:lnTo>
                    <a:pt x="5853" y="8725"/>
                  </a:lnTo>
                  <a:lnTo>
                    <a:pt x="5737" y="8737"/>
                  </a:lnTo>
                  <a:lnTo>
                    <a:pt x="5733" y="8737"/>
                  </a:lnTo>
                  <a:lnTo>
                    <a:pt x="5617" y="8747"/>
                  </a:lnTo>
                  <a:lnTo>
                    <a:pt x="5613" y="8747"/>
                  </a:lnTo>
                  <a:lnTo>
                    <a:pt x="5495" y="8755"/>
                  </a:lnTo>
                  <a:lnTo>
                    <a:pt x="5491" y="8755"/>
                  </a:lnTo>
                  <a:lnTo>
                    <a:pt x="5372" y="8762"/>
                  </a:lnTo>
                  <a:lnTo>
                    <a:pt x="5369" y="8762"/>
                  </a:lnTo>
                  <a:lnTo>
                    <a:pt x="5249" y="8766"/>
                  </a:lnTo>
                  <a:lnTo>
                    <a:pt x="5246" y="8766"/>
                  </a:lnTo>
                  <a:lnTo>
                    <a:pt x="5126" y="8769"/>
                  </a:lnTo>
                  <a:lnTo>
                    <a:pt x="5122" y="8769"/>
                  </a:lnTo>
                  <a:lnTo>
                    <a:pt x="5002" y="8770"/>
                  </a:lnTo>
                  <a:lnTo>
                    <a:pt x="4998" y="8770"/>
                  </a:lnTo>
                  <a:lnTo>
                    <a:pt x="4878" y="8769"/>
                  </a:lnTo>
                  <a:lnTo>
                    <a:pt x="4874" y="8769"/>
                  </a:lnTo>
                  <a:lnTo>
                    <a:pt x="4754" y="8766"/>
                  </a:lnTo>
                  <a:lnTo>
                    <a:pt x="4751" y="8766"/>
                  </a:lnTo>
                  <a:lnTo>
                    <a:pt x="4631" y="8762"/>
                  </a:lnTo>
                  <a:lnTo>
                    <a:pt x="4628" y="8762"/>
                  </a:lnTo>
                  <a:lnTo>
                    <a:pt x="4509" y="8755"/>
                  </a:lnTo>
                  <a:lnTo>
                    <a:pt x="4505" y="8755"/>
                  </a:lnTo>
                  <a:lnTo>
                    <a:pt x="4387" y="8747"/>
                  </a:lnTo>
                  <a:lnTo>
                    <a:pt x="4383" y="8747"/>
                  </a:lnTo>
                  <a:lnTo>
                    <a:pt x="4267" y="8737"/>
                  </a:lnTo>
                  <a:lnTo>
                    <a:pt x="4263" y="8737"/>
                  </a:lnTo>
                  <a:lnTo>
                    <a:pt x="4147" y="8725"/>
                  </a:lnTo>
                  <a:lnTo>
                    <a:pt x="4143" y="8725"/>
                  </a:lnTo>
                  <a:lnTo>
                    <a:pt x="4028" y="8712"/>
                  </a:lnTo>
                  <a:lnTo>
                    <a:pt x="4024" y="8711"/>
                  </a:lnTo>
                  <a:lnTo>
                    <a:pt x="3911" y="8696"/>
                  </a:lnTo>
                  <a:lnTo>
                    <a:pt x="3907" y="8696"/>
                  </a:lnTo>
                  <a:lnTo>
                    <a:pt x="3795" y="8679"/>
                  </a:lnTo>
                  <a:lnTo>
                    <a:pt x="3791" y="8679"/>
                  </a:lnTo>
                  <a:lnTo>
                    <a:pt x="3680" y="8660"/>
                  </a:lnTo>
                  <a:lnTo>
                    <a:pt x="3676" y="8660"/>
                  </a:lnTo>
                  <a:lnTo>
                    <a:pt x="3567" y="8640"/>
                  </a:lnTo>
                  <a:lnTo>
                    <a:pt x="3563" y="8639"/>
                  </a:lnTo>
                  <a:lnTo>
                    <a:pt x="3456" y="8617"/>
                  </a:lnTo>
                  <a:lnTo>
                    <a:pt x="3451" y="8616"/>
                  </a:lnTo>
                  <a:lnTo>
                    <a:pt x="3346" y="8593"/>
                  </a:lnTo>
                  <a:lnTo>
                    <a:pt x="3341" y="8592"/>
                  </a:lnTo>
                  <a:lnTo>
                    <a:pt x="3238" y="8567"/>
                  </a:lnTo>
                  <a:lnTo>
                    <a:pt x="3234" y="8566"/>
                  </a:lnTo>
                  <a:lnTo>
                    <a:pt x="3133" y="8539"/>
                  </a:lnTo>
                  <a:lnTo>
                    <a:pt x="3128" y="8538"/>
                  </a:lnTo>
                  <a:lnTo>
                    <a:pt x="3031" y="8510"/>
                  </a:lnTo>
                  <a:lnTo>
                    <a:pt x="3026" y="8509"/>
                  </a:lnTo>
                  <a:lnTo>
                    <a:pt x="2931" y="8480"/>
                  </a:lnTo>
                  <a:lnTo>
                    <a:pt x="2926" y="8478"/>
                  </a:lnTo>
                  <a:lnTo>
                    <a:pt x="2834" y="8447"/>
                  </a:lnTo>
                  <a:lnTo>
                    <a:pt x="2828" y="8446"/>
                  </a:lnTo>
                  <a:lnTo>
                    <a:pt x="2739" y="8414"/>
                  </a:lnTo>
                  <a:lnTo>
                    <a:pt x="2734" y="8412"/>
                  </a:lnTo>
                  <a:lnTo>
                    <a:pt x="2648" y="8379"/>
                  </a:lnTo>
                  <a:lnTo>
                    <a:pt x="2642" y="8376"/>
                  </a:lnTo>
                  <a:lnTo>
                    <a:pt x="2559" y="8342"/>
                  </a:lnTo>
                  <a:lnTo>
                    <a:pt x="2553" y="8339"/>
                  </a:lnTo>
                  <a:lnTo>
                    <a:pt x="2473" y="8303"/>
                  </a:lnTo>
                  <a:lnTo>
                    <a:pt x="2467" y="8300"/>
                  </a:lnTo>
                  <a:lnTo>
                    <a:pt x="2390" y="8264"/>
                  </a:lnTo>
                  <a:lnTo>
                    <a:pt x="2384" y="8260"/>
                  </a:lnTo>
                  <a:lnTo>
                    <a:pt x="2311" y="8222"/>
                  </a:lnTo>
                  <a:lnTo>
                    <a:pt x="2303" y="8218"/>
                  </a:lnTo>
                  <a:lnTo>
                    <a:pt x="2234" y="8179"/>
                  </a:lnTo>
                  <a:lnTo>
                    <a:pt x="2226" y="8175"/>
                  </a:lnTo>
                  <a:lnTo>
                    <a:pt x="2161" y="8135"/>
                  </a:lnTo>
                  <a:lnTo>
                    <a:pt x="2153" y="8129"/>
                  </a:lnTo>
                  <a:lnTo>
                    <a:pt x="2091" y="8088"/>
                  </a:lnTo>
                  <a:lnTo>
                    <a:pt x="2082" y="8082"/>
                  </a:lnTo>
                  <a:lnTo>
                    <a:pt x="2024" y="8040"/>
                  </a:lnTo>
                  <a:lnTo>
                    <a:pt x="2015" y="8034"/>
                  </a:lnTo>
                  <a:lnTo>
                    <a:pt x="1961" y="7991"/>
                  </a:lnTo>
                  <a:lnTo>
                    <a:pt x="1952" y="7983"/>
                  </a:lnTo>
                  <a:lnTo>
                    <a:pt x="1902" y="7940"/>
                  </a:lnTo>
                  <a:lnTo>
                    <a:pt x="1893" y="7931"/>
                  </a:lnTo>
                  <a:lnTo>
                    <a:pt x="1847" y="7887"/>
                  </a:lnTo>
                  <a:lnTo>
                    <a:pt x="1838" y="7877"/>
                  </a:lnTo>
                  <a:lnTo>
                    <a:pt x="1796" y="7832"/>
                  </a:lnTo>
                  <a:lnTo>
                    <a:pt x="1787" y="7821"/>
                  </a:lnTo>
                  <a:lnTo>
                    <a:pt x="1749" y="7776"/>
                  </a:lnTo>
                  <a:lnTo>
                    <a:pt x="1739" y="7763"/>
                  </a:lnTo>
                  <a:lnTo>
                    <a:pt x="1706" y="7717"/>
                  </a:lnTo>
                  <a:lnTo>
                    <a:pt x="1697" y="7703"/>
                  </a:lnTo>
                  <a:lnTo>
                    <a:pt x="1668" y="7657"/>
                  </a:lnTo>
                  <a:lnTo>
                    <a:pt x="1659" y="7641"/>
                  </a:lnTo>
                  <a:lnTo>
                    <a:pt x="1634" y="7594"/>
                  </a:lnTo>
                  <a:lnTo>
                    <a:pt x="1626" y="7576"/>
                  </a:lnTo>
                  <a:lnTo>
                    <a:pt x="1606" y="7529"/>
                  </a:lnTo>
                  <a:lnTo>
                    <a:pt x="1599" y="7510"/>
                  </a:lnTo>
                  <a:lnTo>
                    <a:pt x="1583" y="7462"/>
                  </a:lnTo>
                  <a:lnTo>
                    <a:pt x="1577" y="7441"/>
                  </a:lnTo>
                  <a:lnTo>
                    <a:pt x="1566" y="7393"/>
                  </a:lnTo>
                  <a:lnTo>
                    <a:pt x="1561" y="7371"/>
                  </a:lnTo>
                  <a:lnTo>
                    <a:pt x="1555" y="7323"/>
                  </a:lnTo>
                  <a:lnTo>
                    <a:pt x="1553" y="7300"/>
                  </a:lnTo>
                  <a:lnTo>
                    <a:pt x="1550" y="7252"/>
                  </a:lnTo>
                  <a:lnTo>
                    <a:pt x="1550" y="7240"/>
                  </a:lnTo>
                  <a:lnTo>
                    <a:pt x="1550" y="5000"/>
                  </a:lnTo>
                  <a:lnTo>
                    <a:pt x="1550" y="2760"/>
                  </a:lnTo>
                  <a:lnTo>
                    <a:pt x="1550" y="2756"/>
                  </a:lnTo>
                  <a:lnTo>
                    <a:pt x="1550" y="2748"/>
                  </a:lnTo>
                  <a:lnTo>
                    <a:pt x="1553" y="2700"/>
                  </a:lnTo>
                  <a:lnTo>
                    <a:pt x="1555" y="2677"/>
                  </a:lnTo>
                  <a:lnTo>
                    <a:pt x="1561" y="2629"/>
                  </a:lnTo>
                  <a:lnTo>
                    <a:pt x="1566" y="2607"/>
                  </a:lnTo>
                  <a:lnTo>
                    <a:pt x="1577" y="2559"/>
                  </a:lnTo>
                  <a:lnTo>
                    <a:pt x="1583" y="2538"/>
                  </a:lnTo>
                  <a:lnTo>
                    <a:pt x="1599" y="2490"/>
                  </a:lnTo>
                  <a:lnTo>
                    <a:pt x="1606" y="2471"/>
                  </a:lnTo>
                  <a:lnTo>
                    <a:pt x="1626" y="2424"/>
                  </a:lnTo>
                  <a:lnTo>
                    <a:pt x="1634" y="2406"/>
                  </a:lnTo>
                  <a:lnTo>
                    <a:pt x="1659" y="2359"/>
                  </a:lnTo>
                  <a:lnTo>
                    <a:pt x="1668" y="2343"/>
                  </a:lnTo>
                  <a:lnTo>
                    <a:pt x="1697" y="2297"/>
                  </a:lnTo>
                  <a:lnTo>
                    <a:pt x="1706" y="2283"/>
                  </a:lnTo>
                  <a:lnTo>
                    <a:pt x="1739" y="2237"/>
                  </a:lnTo>
                  <a:lnTo>
                    <a:pt x="1749" y="2224"/>
                  </a:lnTo>
                  <a:lnTo>
                    <a:pt x="1787" y="2179"/>
                  </a:lnTo>
                  <a:lnTo>
                    <a:pt x="1796" y="2168"/>
                  </a:lnTo>
                  <a:lnTo>
                    <a:pt x="1838" y="2123"/>
                  </a:lnTo>
                  <a:lnTo>
                    <a:pt x="1847" y="2113"/>
                  </a:lnTo>
                  <a:lnTo>
                    <a:pt x="1893" y="2069"/>
                  </a:lnTo>
                  <a:lnTo>
                    <a:pt x="1902" y="2060"/>
                  </a:lnTo>
                  <a:lnTo>
                    <a:pt x="1952" y="2017"/>
                  </a:lnTo>
                  <a:lnTo>
                    <a:pt x="1961" y="2009"/>
                  </a:lnTo>
                  <a:lnTo>
                    <a:pt x="2015" y="1966"/>
                  </a:lnTo>
                  <a:lnTo>
                    <a:pt x="2024" y="1960"/>
                  </a:lnTo>
                  <a:lnTo>
                    <a:pt x="2082" y="1918"/>
                  </a:lnTo>
                  <a:lnTo>
                    <a:pt x="2091" y="1912"/>
                  </a:lnTo>
                  <a:lnTo>
                    <a:pt x="2153" y="1871"/>
                  </a:lnTo>
                  <a:lnTo>
                    <a:pt x="2161" y="1865"/>
                  </a:lnTo>
                  <a:lnTo>
                    <a:pt x="2226" y="1825"/>
                  </a:lnTo>
                  <a:lnTo>
                    <a:pt x="2234" y="1821"/>
                  </a:lnTo>
                  <a:lnTo>
                    <a:pt x="2303" y="1782"/>
                  </a:lnTo>
                  <a:lnTo>
                    <a:pt x="2311" y="1778"/>
                  </a:lnTo>
                  <a:lnTo>
                    <a:pt x="2384" y="1740"/>
                  </a:lnTo>
                  <a:lnTo>
                    <a:pt x="2390" y="1736"/>
                  </a:lnTo>
                  <a:lnTo>
                    <a:pt x="2467" y="1700"/>
                  </a:lnTo>
                  <a:lnTo>
                    <a:pt x="2473" y="1697"/>
                  </a:lnTo>
                  <a:lnTo>
                    <a:pt x="2553" y="1661"/>
                  </a:lnTo>
                  <a:lnTo>
                    <a:pt x="2559" y="1658"/>
                  </a:lnTo>
                  <a:lnTo>
                    <a:pt x="2642" y="1624"/>
                  </a:lnTo>
                  <a:lnTo>
                    <a:pt x="2648" y="1621"/>
                  </a:lnTo>
                  <a:lnTo>
                    <a:pt x="2734" y="1588"/>
                  </a:lnTo>
                  <a:lnTo>
                    <a:pt x="2739" y="1586"/>
                  </a:lnTo>
                  <a:lnTo>
                    <a:pt x="2828" y="1554"/>
                  </a:lnTo>
                  <a:lnTo>
                    <a:pt x="2834" y="1553"/>
                  </a:lnTo>
                  <a:lnTo>
                    <a:pt x="2926" y="1522"/>
                  </a:lnTo>
                  <a:lnTo>
                    <a:pt x="2931" y="1520"/>
                  </a:lnTo>
                  <a:lnTo>
                    <a:pt x="3026" y="1491"/>
                  </a:lnTo>
                  <a:lnTo>
                    <a:pt x="3031" y="1490"/>
                  </a:lnTo>
                  <a:lnTo>
                    <a:pt x="3128" y="1462"/>
                  </a:lnTo>
                  <a:lnTo>
                    <a:pt x="3133" y="1461"/>
                  </a:lnTo>
                  <a:lnTo>
                    <a:pt x="3234" y="1434"/>
                  </a:lnTo>
                  <a:lnTo>
                    <a:pt x="3238" y="1433"/>
                  </a:lnTo>
                  <a:lnTo>
                    <a:pt x="3341" y="1408"/>
                  </a:lnTo>
                  <a:lnTo>
                    <a:pt x="3346" y="1407"/>
                  </a:lnTo>
                  <a:lnTo>
                    <a:pt x="3451" y="1384"/>
                  </a:lnTo>
                  <a:lnTo>
                    <a:pt x="3456" y="1383"/>
                  </a:lnTo>
                  <a:lnTo>
                    <a:pt x="3563" y="1361"/>
                  </a:lnTo>
                  <a:lnTo>
                    <a:pt x="3567" y="1360"/>
                  </a:lnTo>
                  <a:lnTo>
                    <a:pt x="3676" y="1340"/>
                  </a:lnTo>
                  <a:lnTo>
                    <a:pt x="3680" y="1340"/>
                  </a:lnTo>
                  <a:lnTo>
                    <a:pt x="3791" y="1321"/>
                  </a:lnTo>
                  <a:lnTo>
                    <a:pt x="3795" y="1321"/>
                  </a:lnTo>
                  <a:lnTo>
                    <a:pt x="3907" y="1304"/>
                  </a:lnTo>
                  <a:lnTo>
                    <a:pt x="3911" y="1304"/>
                  </a:lnTo>
                  <a:lnTo>
                    <a:pt x="4024" y="1289"/>
                  </a:lnTo>
                  <a:lnTo>
                    <a:pt x="4028" y="1288"/>
                  </a:lnTo>
                  <a:lnTo>
                    <a:pt x="4143" y="1275"/>
                  </a:lnTo>
                  <a:lnTo>
                    <a:pt x="4147" y="1275"/>
                  </a:lnTo>
                  <a:lnTo>
                    <a:pt x="4263" y="1263"/>
                  </a:lnTo>
                  <a:lnTo>
                    <a:pt x="4267" y="1263"/>
                  </a:lnTo>
                  <a:lnTo>
                    <a:pt x="4383" y="1253"/>
                  </a:lnTo>
                  <a:lnTo>
                    <a:pt x="4387" y="1253"/>
                  </a:lnTo>
                  <a:lnTo>
                    <a:pt x="4505" y="1245"/>
                  </a:lnTo>
                  <a:lnTo>
                    <a:pt x="4509" y="1245"/>
                  </a:lnTo>
                  <a:lnTo>
                    <a:pt x="4628" y="1238"/>
                  </a:lnTo>
                  <a:lnTo>
                    <a:pt x="4631" y="1238"/>
                  </a:lnTo>
                  <a:lnTo>
                    <a:pt x="4751" y="1234"/>
                  </a:lnTo>
                  <a:lnTo>
                    <a:pt x="4754" y="1234"/>
                  </a:lnTo>
                  <a:lnTo>
                    <a:pt x="4874" y="1231"/>
                  </a:lnTo>
                  <a:lnTo>
                    <a:pt x="4878" y="1231"/>
                  </a:lnTo>
                  <a:lnTo>
                    <a:pt x="4998" y="1230"/>
                  </a:lnTo>
                  <a:lnTo>
                    <a:pt x="5002" y="1230"/>
                  </a:lnTo>
                  <a:lnTo>
                    <a:pt x="5122" y="1231"/>
                  </a:lnTo>
                  <a:lnTo>
                    <a:pt x="5126" y="1231"/>
                  </a:lnTo>
                  <a:lnTo>
                    <a:pt x="5246" y="1234"/>
                  </a:lnTo>
                  <a:lnTo>
                    <a:pt x="5249" y="1234"/>
                  </a:lnTo>
                  <a:lnTo>
                    <a:pt x="5369" y="1238"/>
                  </a:lnTo>
                  <a:lnTo>
                    <a:pt x="5372" y="1238"/>
                  </a:lnTo>
                  <a:lnTo>
                    <a:pt x="5491" y="1245"/>
                  </a:lnTo>
                  <a:lnTo>
                    <a:pt x="5495" y="1245"/>
                  </a:lnTo>
                  <a:lnTo>
                    <a:pt x="5613" y="1253"/>
                  </a:lnTo>
                  <a:lnTo>
                    <a:pt x="5617" y="1253"/>
                  </a:lnTo>
                  <a:lnTo>
                    <a:pt x="5733" y="1263"/>
                  </a:lnTo>
                  <a:lnTo>
                    <a:pt x="5737" y="1263"/>
                  </a:lnTo>
                  <a:lnTo>
                    <a:pt x="5853" y="1275"/>
                  </a:lnTo>
                  <a:lnTo>
                    <a:pt x="5857" y="1275"/>
                  </a:lnTo>
                  <a:lnTo>
                    <a:pt x="5972" y="1288"/>
                  </a:lnTo>
                  <a:lnTo>
                    <a:pt x="5976" y="1289"/>
                  </a:lnTo>
                  <a:lnTo>
                    <a:pt x="6089" y="1304"/>
                  </a:lnTo>
                  <a:lnTo>
                    <a:pt x="6093" y="1304"/>
                  </a:lnTo>
                  <a:lnTo>
                    <a:pt x="6205" y="1321"/>
                  </a:lnTo>
                  <a:lnTo>
                    <a:pt x="6209" y="1321"/>
                  </a:lnTo>
                  <a:lnTo>
                    <a:pt x="6320" y="1340"/>
                  </a:lnTo>
                  <a:lnTo>
                    <a:pt x="6324" y="1340"/>
                  </a:lnTo>
                  <a:lnTo>
                    <a:pt x="6433" y="1360"/>
                  </a:lnTo>
                  <a:lnTo>
                    <a:pt x="6437" y="1361"/>
                  </a:lnTo>
                  <a:lnTo>
                    <a:pt x="6544" y="1383"/>
                  </a:lnTo>
                  <a:lnTo>
                    <a:pt x="6549" y="1384"/>
                  </a:lnTo>
                  <a:lnTo>
                    <a:pt x="6654" y="1407"/>
                  </a:lnTo>
                  <a:lnTo>
                    <a:pt x="6659" y="1408"/>
                  </a:lnTo>
                  <a:lnTo>
                    <a:pt x="6762" y="1433"/>
                  </a:lnTo>
                  <a:lnTo>
                    <a:pt x="6766" y="1434"/>
                  </a:lnTo>
                  <a:lnTo>
                    <a:pt x="6867" y="1461"/>
                  </a:lnTo>
                  <a:lnTo>
                    <a:pt x="6872" y="1462"/>
                  </a:lnTo>
                  <a:lnTo>
                    <a:pt x="6969" y="1490"/>
                  </a:lnTo>
                  <a:lnTo>
                    <a:pt x="6974" y="1491"/>
                  </a:lnTo>
                  <a:lnTo>
                    <a:pt x="7069" y="1520"/>
                  </a:lnTo>
                  <a:lnTo>
                    <a:pt x="7074" y="1522"/>
                  </a:lnTo>
                  <a:lnTo>
                    <a:pt x="7166" y="1553"/>
                  </a:lnTo>
                  <a:lnTo>
                    <a:pt x="7172" y="1554"/>
                  </a:lnTo>
                  <a:lnTo>
                    <a:pt x="7261" y="1586"/>
                  </a:lnTo>
                  <a:lnTo>
                    <a:pt x="7266" y="1588"/>
                  </a:lnTo>
                  <a:lnTo>
                    <a:pt x="7352" y="1621"/>
                  </a:lnTo>
                  <a:lnTo>
                    <a:pt x="7358" y="1624"/>
                  </a:lnTo>
                  <a:lnTo>
                    <a:pt x="7441" y="1658"/>
                  </a:lnTo>
                  <a:lnTo>
                    <a:pt x="7447" y="1661"/>
                  </a:lnTo>
                  <a:lnTo>
                    <a:pt x="7527" y="1697"/>
                  </a:lnTo>
                  <a:lnTo>
                    <a:pt x="7533" y="1700"/>
                  </a:lnTo>
                  <a:lnTo>
                    <a:pt x="7610" y="1736"/>
                  </a:lnTo>
                  <a:lnTo>
                    <a:pt x="7616" y="1740"/>
                  </a:lnTo>
                  <a:lnTo>
                    <a:pt x="7689" y="1778"/>
                  </a:lnTo>
                  <a:lnTo>
                    <a:pt x="7697" y="1782"/>
                  </a:lnTo>
                  <a:lnTo>
                    <a:pt x="7766" y="1821"/>
                  </a:lnTo>
                  <a:lnTo>
                    <a:pt x="7774" y="1825"/>
                  </a:lnTo>
                  <a:lnTo>
                    <a:pt x="7839" y="1865"/>
                  </a:lnTo>
                  <a:lnTo>
                    <a:pt x="7847" y="1871"/>
                  </a:lnTo>
                  <a:lnTo>
                    <a:pt x="7909" y="1912"/>
                  </a:lnTo>
                  <a:lnTo>
                    <a:pt x="7918" y="1918"/>
                  </a:lnTo>
                  <a:lnTo>
                    <a:pt x="7976" y="1960"/>
                  </a:lnTo>
                  <a:lnTo>
                    <a:pt x="7985" y="1966"/>
                  </a:lnTo>
                  <a:lnTo>
                    <a:pt x="8039" y="2009"/>
                  </a:lnTo>
                  <a:lnTo>
                    <a:pt x="8048" y="2017"/>
                  </a:lnTo>
                  <a:lnTo>
                    <a:pt x="8098" y="2060"/>
                  </a:lnTo>
                  <a:lnTo>
                    <a:pt x="8107" y="2069"/>
                  </a:lnTo>
                  <a:lnTo>
                    <a:pt x="8153" y="2113"/>
                  </a:lnTo>
                  <a:lnTo>
                    <a:pt x="8162" y="2123"/>
                  </a:lnTo>
                  <a:lnTo>
                    <a:pt x="8204" y="2168"/>
                  </a:lnTo>
                  <a:lnTo>
                    <a:pt x="8213" y="2179"/>
                  </a:lnTo>
                  <a:lnTo>
                    <a:pt x="8251" y="2224"/>
                  </a:lnTo>
                  <a:lnTo>
                    <a:pt x="8261" y="2237"/>
                  </a:lnTo>
                  <a:lnTo>
                    <a:pt x="8294" y="2283"/>
                  </a:lnTo>
                  <a:lnTo>
                    <a:pt x="8303" y="2297"/>
                  </a:lnTo>
                  <a:lnTo>
                    <a:pt x="8332" y="2343"/>
                  </a:lnTo>
                  <a:lnTo>
                    <a:pt x="8341" y="2359"/>
                  </a:lnTo>
                  <a:lnTo>
                    <a:pt x="8366" y="2406"/>
                  </a:lnTo>
                  <a:lnTo>
                    <a:pt x="8374" y="2424"/>
                  </a:lnTo>
                  <a:lnTo>
                    <a:pt x="8394" y="2471"/>
                  </a:lnTo>
                  <a:lnTo>
                    <a:pt x="8401" y="2490"/>
                  </a:lnTo>
                  <a:lnTo>
                    <a:pt x="8417" y="2538"/>
                  </a:lnTo>
                  <a:lnTo>
                    <a:pt x="8423" y="2559"/>
                  </a:lnTo>
                  <a:lnTo>
                    <a:pt x="8434" y="2607"/>
                  </a:lnTo>
                  <a:lnTo>
                    <a:pt x="8439" y="2629"/>
                  </a:lnTo>
                  <a:lnTo>
                    <a:pt x="8445" y="2677"/>
                  </a:lnTo>
                  <a:lnTo>
                    <a:pt x="8447" y="2700"/>
                  </a:lnTo>
                  <a:close/>
                  <a:moveTo>
                    <a:pt x="2082" y="3602"/>
                  </a:moveTo>
                  <a:lnTo>
                    <a:pt x="2050" y="3579"/>
                  </a:lnTo>
                  <a:lnTo>
                    <a:pt x="2050" y="4994"/>
                  </a:lnTo>
                  <a:lnTo>
                    <a:pt x="2051" y="5025"/>
                  </a:lnTo>
                  <a:lnTo>
                    <a:pt x="2055" y="5050"/>
                  </a:lnTo>
                  <a:lnTo>
                    <a:pt x="2061" y="5076"/>
                  </a:lnTo>
                  <a:lnTo>
                    <a:pt x="2070" y="5103"/>
                  </a:lnTo>
                  <a:lnTo>
                    <a:pt x="2082" y="5131"/>
                  </a:lnTo>
                  <a:lnTo>
                    <a:pt x="2098" y="5161"/>
                  </a:lnTo>
                  <a:lnTo>
                    <a:pt x="2117" y="5192"/>
                  </a:lnTo>
                  <a:lnTo>
                    <a:pt x="2140" y="5224"/>
                  </a:lnTo>
                  <a:lnTo>
                    <a:pt x="2168" y="5258"/>
                  </a:lnTo>
                  <a:lnTo>
                    <a:pt x="2200" y="5292"/>
                  </a:lnTo>
                  <a:lnTo>
                    <a:pt x="2236" y="5327"/>
                  </a:lnTo>
                  <a:lnTo>
                    <a:pt x="2277" y="5363"/>
                  </a:lnTo>
                  <a:lnTo>
                    <a:pt x="2322" y="5399"/>
                  </a:lnTo>
                  <a:lnTo>
                    <a:pt x="2372" y="5435"/>
                  </a:lnTo>
                  <a:lnTo>
                    <a:pt x="2426" y="5470"/>
                  </a:lnTo>
                  <a:lnTo>
                    <a:pt x="2483" y="5506"/>
                  </a:lnTo>
                  <a:lnTo>
                    <a:pt x="2545" y="5541"/>
                  </a:lnTo>
                  <a:lnTo>
                    <a:pt x="2611" y="5575"/>
                  </a:lnTo>
                  <a:lnTo>
                    <a:pt x="2681" y="5609"/>
                  </a:lnTo>
                  <a:lnTo>
                    <a:pt x="2754" y="5641"/>
                  </a:lnTo>
                  <a:lnTo>
                    <a:pt x="2831" y="5673"/>
                  </a:lnTo>
                  <a:lnTo>
                    <a:pt x="2911" y="5704"/>
                  </a:lnTo>
                  <a:lnTo>
                    <a:pt x="2994" y="5734"/>
                  </a:lnTo>
                  <a:lnTo>
                    <a:pt x="3081" y="5763"/>
                  </a:lnTo>
                  <a:lnTo>
                    <a:pt x="3170" y="5790"/>
                  </a:lnTo>
                  <a:lnTo>
                    <a:pt x="3263" y="5817"/>
                  </a:lnTo>
                  <a:lnTo>
                    <a:pt x="3358" y="5842"/>
                  </a:lnTo>
                  <a:lnTo>
                    <a:pt x="3456" y="5865"/>
                  </a:lnTo>
                  <a:lnTo>
                    <a:pt x="3557" y="5888"/>
                  </a:lnTo>
                  <a:lnTo>
                    <a:pt x="3659" y="5908"/>
                  </a:lnTo>
                  <a:lnTo>
                    <a:pt x="3764" y="5927"/>
                  </a:lnTo>
                  <a:lnTo>
                    <a:pt x="3870" y="5945"/>
                  </a:lnTo>
                  <a:lnTo>
                    <a:pt x="3978" y="5961"/>
                  </a:lnTo>
                  <a:lnTo>
                    <a:pt x="4087" y="5975"/>
                  </a:lnTo>
                  <a:lnTo>
                    <a:pt x="4198" y="5988"/>
                  </a:lnTo>
                  <a:lnTo>
                    <a:pt x="4310" y="5999"/>
                  </a:lnTo>
                  <a:lnTo>
                    <a:pt x="4423" y="6008"/>
                  </a:lnTo>
                  <a:lnTo>
                    <a:pt x="4537" y="6016"/>
                  </a:lnTo>
                  <a:lnTo>
                    <a:pt x="4652" y="6022"/>
                  </a:lnTo>
                  <a:lnTo>
                    <a:pt x="4767" y="6027"/>
                  </a:lnTo>
                  <a:lnTo>
                    <a:pt x="4883" y="6029"/>
                  </a:lnTo>
                  <a:lnTo>
                    <a:pt x="5000" y="6030"/>
                  </a:lnTo>
                  <a:lnTo>
                    <a:pt x="5117" y="6029"/>
                  </a:lnTo>
                  <a:lnTo>
                    <a:pt x="5233" y="6027"/>
                  </a:lnTo>
                  <a:lnTo>
                    <a:pt x="5348" y="6022"/>
                  </a:lnTo>
                  <a:lnTo>
                    <a:pt x="5463" y="6016"/>
                  </a:lnTo>
                  <a:lnTo>
                    <a:pt x="5577" y="6008"/>
                  </a:lnTo>
                  <a:lnTo>
                    <a:pt x="5690" y="5999"/>
                  </a:lnTo>
                  <a:lnTo>
                    <a:pt x="5802" y="5988"/>
                  </a:lnTo>
                  <a:lnTo>
                    <a:pt x="5913" y="5975"/>
                  </a:lnTo>
                  <a:lnTo>
                    <a:pt x="6022" y="5961"/>
                  </a:lnTo>
                  <a:lnTo>
                    <a:pt x="6130" y="5945"/>
                  </a:lnTo>
                  <a:lnTo>
                    <a:pt x="6236" y="5927"/>
                  </a:lnTo>
                  <a:lnTo>
                    <a:pt x="6341" y="5908"/>
                  </a:lnTo>
                  <a:lnTo>
                    <a:pt x="6443" y="5888"/>
                  </a:lnTo>
                  <a:lnTo>
                    <a:pt x="6544" y="5865"/>
                  </a:lnTo>
                  <a:lnTo>
                    <a:pt x="6642" y="5842"/>
                  </a:lnTo>
                  <a:lnTo>
                    <a:pt x="6737" y="5817"/>
                  </a:lnTo>
                  <a:lnTo>
                    <a:pt x="6830" y="5790"/>
                  </a:lnTo>
                  <a:lnTo>
                    <a:pt x="6919" y="5763"/>
                  </a:lnTo>
                  <a:lnTo>
                    <a:pt x="7006" y="5734"/>
                  </a:lnTo>
                  <a:lnTo>
                    <a:pt x="7089" y="5704"/>
                  </a:lnTo>
                  <a:lnTo>
                    <a:pt x="7169" y="5673"/>
                  </a:lnTo>
                  <a:lnTo>
                    <a:pt x="7246" y="5641"/>
                  </a:lnTo>
                  <a:lnTo>
                    <a:pt x="7319" y="5609"/>
                  </a:lnTo>
                  <a:lnTo>
                    <a:pt x="7389" y="5575"/>
                  </a:lnTo>
                  <a:lnTo>
                    <a:pt x="7455" y="5541"/>
                  </a:lnTo>
                  <a:lnTo>
                    <a:pt x="7517" y="5506"/>
                  </a:lnTo>
                  <a:lnTo>
                    <a:pt x="7574" y="5470"/>
                  </a:lnTo>
                  <a:lnTo>
                    <a:pt x="7628" y="5435"/>
                  </a:lnTo>
                  <a:lnTo>
                    <a:pt x="7678" y="5399"/>
                  </a:lnTo>
                  <a:lnTo>
                    <a:pt x="7723" y="5363"/>
                  </a:lnTo>
                  <a:lnTo>
                    <a:pt x="7764" y="5327"/>
                  </a:lnTo>
                  <a:lnTo>
                    <a:pt x="7800" y="5292"/>
                  </a:lnTo>
                  <a:lnTo>
                    <a:pt x="7832" y="5258"/>
                  </a:lnTo>
                  <a:lnTo>
                    <a:pt x="7860" y="5224"/>
                  </a:lnTo>
                  <a:lnTo>
                    <a:pt x="7883" y="5192"/>
                  </a:lnTo>
                  <a:lnTo>
                    <a:pt x="7902" y="5161"/>
                  </a:lnTo>
                  <a:lnTo>
                    <a:pt x="7918" y="5131"/>
                  </a:lnTo>
                  <a:lnTo>
                    <a:pt x="7930" y="5103"/>
                  </a:lnTo>
                  <a:lnTo>
                    <a:pt x="7939" y="5076"/>
                  </a:lnTo>
                  <a:lnTo>
                    <a:pt x="7945" y="5050"/>
                  </a:lnTo>
                  <a:lnTo>
                    <a:pt x="7949" y="5025"/>
                  </a:lnTo>
                  <a:lnTo>
                    <a:pt x="7950" y="4994"/>
                  </a:lnTo>
                  <a:lnTo>
                    <a:pt x="7950" y="3579"/>
                  </a:lnTo>
                  <a:lnTo>
                    <a:pt x="7918" y="3602"/>
                  </a:lnTo>
                  <a:lnTo>
                    <a:pt x="7909" y="3608"/>
                  </a:lnTo>
                  <a:lnTo>
                    <a:pt x="7847" y="3649"/>
                  </a:lnTo>
                  <a:lnTo>
                    <a:pt x="7839" y="3655"/>
                  </a:lnTo>
                  <a:lnTo>
                    <a:pt x="7774" y="3695"/>
                  </a:lnTo>
                  <a:lnTo>
                    <a:pt x="7766" y="3699"/>
                  </a:lnTo>
                  <a:lnTo>
                    <a:pt x="7697" y="3738"/>
                  </a:lnTo>
                  <a:lnTo>
                    <a:pt x="7689" y="3742"/>
                  </a:lnTo>
                  <a:lnTo>
                    <a:pt x="7616" y="3780"/>
                  </a:lnTo>
                  <a:lnTo>
                    <a:pt x="7610" y="3784"/>
                  </a:lnTo>
                  <a:lnTo>
                    <a:pt x="7533" y="3820"/>
                  </a:lnTo>
                  <a:lnTo>
                    <a:pt x="7527" y="3823"/>
                  </a:lnTo>
                  <a:lnTo>
                    <a:pt x="7447" y="3859"/>
                  </a:lnTo>
                  <a:lnTo>
                    <a:pt x="7441" y="3862"/>
                  </a:lnTo>
                  <a:lnTo>
                    <a:pt x="7358" y="3896"/>
                  </a:lnTo>
                  <a:lnTo>
                    <a:pt x="7352" y="3899"/>
                  </a:lnTo>
                  <a:lnTo>
                    <a:pt x="7266" y="3932"/>
                  </a:lnTo>
                  <a:lnTo>
                    <a:pt x="7261" y="3934"/>
                  </a:lnTo>
                  <a:lnTo>
                    <a:pt x="7172" y="3966"/>
                  </a:lnTo>
                  <a:lnTo>
                    <a:pt x="7166" y="3967"/>
                  </a:lnTo>
                  <a:lnTo>
                    <a:pt x="7074" y="3998"/>
                  </a:lnTo>
                  <a:lnTo>
                    <a:pt x="7069" y="4000"/>
                  </a:lnTo>
                  <a:lnTo>
                    <a:pt x="6974" y="4029"/>
                  </a:lnTo>
                  <a:lnTo>
                    <a:pt x="6969" y="4030"/>
                  </a:lnTo>
                  <a:lnTo>
                    <a:pt x="6872" y="4058"/>
                  </a:lnTo>
                  <a:lnTo>
                    <a:pt x="6867" y="4059"/>
                  </a:lnTo>
                  <a:lnTo>
                    <a:pt x="6766" y="4086"/>
                  </a:lnTo>
                  <a:lnTo>
                    <a:pt x="6762" y="4087"/>
                  </a:lnTo>
                  <a:lnTo>
                    <a:pt x="6659" y="4112"/>
                  </a:lnTo>
                  <a:lnTo>
                    <a:pt x="6654" y="4113"/>
                  </a:lnTo>
                  <a:lnTo>
                    <a:pt x="6549" y="4136"/>
                  </a:lnTo>
                  <a:lnTo>
                    <a:pt x="6544" y="4137"/>
                  </a:lnTo>
                  <a:lnTo>
                    <a:pt x="6437" y="4159"/>
                  </a:lnTo>
                  <a:lnTo>
                    <a:pt x="6433" y="4160"/>
                  </a:lnTo>
                  <a:lnTo>
                    <a:pt x="6324" y="4180"/>
                  </a:lnTo>
                  <a:lnTo>
                    <a:pt x="6320" y="4180"/>
                  </a:lnTo>
                  <a:lnTo>
                    <a:pt x="6209" y="4199"/>
                  </a:lnTo>
                  <a:lnTo>
                    <a:pt x="6205" y="4199"/>
                  </a:lnTo>
                  <a:lnTo>
                    <a:pt x="6093" y="4216"/>
                  </a:lnTo>
                  <a:lnTo>
                    <a:pt x="6089" y="4216"/>
                  </a:lnTo>
                  <a:lnTo>
                    <a:pt x="5976" y="4231"/>
                  </a:lnTo>
                  <a:lnTo>
                    <a:pt x="5972" y="4232"/>
                  </a:lnTo>
                  <a:lnTo>
                    <a:pt x="5857" y="4245"/>
                  </a:lnTo>
                  <a:lnTo>
                    <a:pt x="5853" y="4245"/>
                  </a:lnTo>
                  <a:lnTo>
                    <a:pt x="5737" y="4257"/>
                  </a:lnTo>
                  <a:lnTo>
                    <a:pt x="5733" y="4257"/>
                  </a:lnTo>
                  <a:lnTo>
                    <a:pt x="5617" y="4267"/>
                  </a:lnTo>
                  <a:lnTo>
                    <a:pt x="5613" y="4267"/>
                  </a:lnTo>
                  <a:lnTo>
                    <a:pt x="5495" y="4275"/>
                  </a:lnTo>
                  <a:lnTo>
                    <a:pt x="5491" y="4275"/>
                  </a:lnTo>
                  <a:lnTo>
                    <a:pt x="5372" y="4282"/>
                  </a:lnTo>
                  <a:lnTo>
                    <a:pt x="5369" y="4282"/>
                  </a:lnTo>
                  <a:lnTo>
                    <a:pt x="5249" y="4286"/>
                  </a:lnTo>
                  <a:lnTo>
                    <a:pt x="5246" y="4286"/>
                  </a:lnTo>
                  <a:lnTo>
                    <a:pt x="5126" y="4289"/>
                  </a:lnTo>
                  <a:lnTo>
                    <a:pt x="5122" y="4289"/>
                  </a:lnTo>
                  <a:lnTo>
                    <a:pt x="5002" y="4290"/>
                  </a:lnTo>
                  <a:lnTo>
                    <a:pt x="4998" y="4290"/>
                  </a:lnTo>
                  <a:lnTo>
                    <a:pt x="4878" y="4289"/>
                  </a:lnTo>
                  <a:lnTo>
                    <a:pt x="4874" y="4289"/>
                  </a:lnTo>
                  <a:lnTo>
                    <a:pt x="4754" y="4286"/>
                  </a:lnTo>
                  <a:lnTo>
                    <a:pt x="4751" y="4286"/>
                  </a:lnTo>
                  <a:lnTo>
                    <a:pt x="4631" y="4282"/>
                  </a:lnTo>
                  <a:lnTo>
                    <a:pt x="4628" y="4282"/>
                  </a:lnTo>
                  <a:lnTo>
                    <a:pt x="4509" y="4275"/>
                  </a:lnTo>
                  <a:lnTo>
                    <a:pt x="4505" y="4275"/>
                  </a:lnTo>
                  <a:lnTo>
                    <a:pt x="4387" y="4267"/>
                  </a:lnTo>
                  <a:lnTo>
                    <a:pt x="4383" y="4267"/>
                  </a:lnTo>
                  <a:lnTo>
                    <a:pt x="4267" y="4257"/>
                  </a:lnTo>
                  <a:lnTo>
                    <a:pt x="4263" y="4257"/>
                  </a:lnTo>
                  <a:lnTo>
                    <a:pt x="4147" y="4245"/>
                  </a:lnTo>
                  <a:lnTo>
                    <a:pt x="4143" y="4245"/>
                  </a:lnTo>
                  <a:lnTo>
                    <a:pt x="4028" y="4232"/>
                  </a:lnTo>
                  <a:lnTo>
                    <a:pt x="4024" y="4231"/>
                  </a:lnTo>
                  <a:lnTo>
                    <a:pt x="3911" y="4216"/>
                  </a:lnTo>
                  <a:lnTo>
                    <a:pt x="3907" y="4216"/>
                  </a:lnTo>
                  <a:lnTo>
                    <a:pt x="3795" y="4199"/>
                  </a:lnTo>
                  <a:lnTo>
                    <a:pt x="3791" y="4199"/>
                  </a:lnTo>
                  <a:lnTo>
                    <a:pt x="3680" y="4180"/>
                  </a:lnTo>
                  <a:lnTo>
                    <a:pt x="3676" y="4180"/>
                  </a:lnTo>
                  <a:lnTo>
                    <a:pt x="3567" y="4160"/>
                  </a:lnTo>
                  <a:lnTo>
                    <a:pt x="3563" y="4159"/>
                  </a:lnTo>
                  <a:lnTo>
                    <a:pt x="3456" y="4137"/>
                  </a:lnTo>
                  <a:lnTo>
                    <a:pt x="3451" y="4136"/>
                  </a:lnTo>
                  <a:lnTo>
                    <a:pt x="3346" y="4113"/>
                  </a:lnTo>
                  <a:lnTo>
                    <a:pt x="3341" y="4112"/>
                  </a:lnTo>
                  <a:lnTo>
                    <a:pt x="3238" y="4087"/>
                  </a:lnTo>
                  <a:lnTo>
                    <a:pt x="3234" y="4086"/>
                  </a:lnTo>
                  <a:lnTo>
                    <a:pt x="3133" y="4059"/>
                  </a:lnTo>
                  <a:lnTo>
                    <a:pt x="3128" y="4058"/>
                  </a:lnTo>
                  <a:lnTo>
                    <a:pt x="3031" y="4030"/>
                  </a:lnTo>
                  <a:lnTo>
                    <a:pt x="3026" y="4029"/>
                  </a:lnTo>
                  <a:lnTo>
                    <a:pt x="2931" y="4000"/>
                  </a:lnTo>
                  <a:lnTo>
                    <a:pt x="2926" y="3998"/>
                  </a:lnTo>
                  <a:lnTo>
                    <a:pt x="2834" y="3967"/>
                  </a:lnTo>
                  <a:lnTo>
                    <a:pt x="2828" y="3966"/>
                  </a:lnTo>
                  <a:lnTo>
                    <a:pt x="2739" y="3934"/>
                  </a:lnTo>
                  <a:lnTo>
                    <a:pt x="2734" y="3932"/>
                  </a:lnTo>
                  <a:lnTo>
                    <a:pt x="2648" y="3899"/>
                  </a:lnTo>
                  <a:lnTo>
                    <a:pt x="2642" y="3896"/>
                  </a:lnTo>
                  <a:lnTo>
                    <a:pt x="2559" y="3862"/>
                  </a:lnTo>
                  <a:lnTo>
                    <a:pt x="2553" y="3859"/>
                  </a:lnTo>
                  <a:lnTo>
                    <a:pt x="2473" y="3823"/>
                  </a:lnTo>
                  <a:lnTo>
                    <a:pt x="2467" y="3820"/>
                  </a:lnTo>
                  <a:lnTo>
                    <a:pt x="2390" y="3784"/>
                  </a:lnTo>
                  <a:lnTo>
                    <a:pt x="2384" y="3780"/>
                  </a:lnTo>
                  <a:lnTo>
                    <a:pt x="2311" y="3742"/>
                  </a:lnTo>
                  <a:lnTo>
                    <a:pt x="2303" y="3738"/>
                  </a:lnTo>
                  <a:lnTo>
                    <a:pt x="2234" y="3699"/>
                  </a:lnTo>
                  <a:lnTo>
                    <a:pt x="2226" y="3695"/>
                  </a:lnTo>
                  <a:lnTo>
                    <a:pt x="2161" y="3655"/>
                  </a:lnTo>
                  <a:lnTo>
                    <a:pt x="2153" y="3649"/>
                  </a:lnTo>
                  <a:lnTo>
                    <a:pt x="2091" y="3608"/>
                  </a:lnTo>
                  <a:lnTo>
                    <a:pt x="2082" y="3602"/>
                  </a:lnTo>
                  <a:close/>
                  <a:moveTo>
                    <a:pt x="2091" y="5848"/>
                  </a:moveTo>
                  <a:lnTo>
                    <a:pt x="2082" y="5842"/>
                  </a:lnTo>
                  <a:lnTo>
                    <a:pt x="2050" y="5819"/>
                  </a:lnTo>
                  <a:lnTo>
                    <a:pt x="2050" y="7234"/>
                  </a:lnTo>
                  <a:lnTo>
                    <a:pt x="2051" y="7265"/>
                  </a:lnTo>
                  <a:lnTo>
                    <a:pt x="2055" y="7290"/>
                  </a:lnTo>
                  <a:lnTo>
                    <a:pt x="2061" y="7316"/>
                  </a:lnTo>
                  <a:lnTo>
                    <a:pt x="2070" y="7343"/>
                  </a:lnTo>
                  <a:lnTo>
                    <a:pt x="2082" y="7371"/>
                  </a:lnTo>
                  <a:lnTo>
                    <a:pt x="2098" y="7401"/>
                  </a:lnTo>
                  <a:lnTo>
                    <a:pt x="2117" y="7432"/>
                  </a:lnTo>
                  <a:lnTo>
                    <a:pt x="2140" y="7464"/>
                  </a:lnTo>
                  <a:lnTo>
                    <a:pt x="2168" y="7498"/>
                  </a:lnTo>
                  <a:lnTo>
                    <a:pt x="2200" y="7532"/>
                  </a:lnTo>
                  <a:lnTo>
                    <a:pt x="2236" y="7567"/>
                  </a:lnTo>
                  <a:lnTo>
                    <a:pt x="2277" y="7603"/>
                  </a:lnTo>
                  <a:lnTo>
                    <a:pt x="2322" y="7639"/>
                  </a:lnTo>
                  <a:lnTo>
                    <a:pt x="2372" y="7675"/>
                  </a:lnTo>
                  <a:lnTo>
                    <a:pt x="2426" y="7710"/>
                  </a:lnTo>
                  <a:lnTo>
                    <a:pt x="2483" y="7746"/>
                  </a:lnTo>
                  <a:lnTo>
                    <a:pt x="2545" y="7781"/>
                  </a:lnTo>
                  <a:lnTo>
                    <a:pt x="2611" y="7815"/>
                  </a:lnTo>
                  <a:lnTo>
                    <a:pt x="2681" y="7849"/>
                  </a:lnTo>
                  <a:lnTo>
                    <a:pt x="2754" y="7881"/>
                  </a:lnTo>
                  <a:lnTo>
                    <a:pt x="2831" y="7913"/>
                  </a:lnTo>
                  <a:lnTo>
                    <a:pt x="2911" y="7944"/>
                  </a:lnTo>
                  <a:lnTo>
                    <a:pt x="2994" y="7974"/>
                  </a:lnTo>
                  <a:lnTo>
                    <a:pt x="3081" y="8003"/>
                  </a:lnTo>
                  <a:lnTo>
                    <a:pt x="3170" y="8030"/>
                  </a:lnTo>
                  <a:lnTo>
                    <a:pt x="3263" y="8057"/>
                  </a:lnTo>
                  <a:lnTo>
                    <a:pt x="3358" y="8082"/>
                  </a:lnTo>
                  <a:lnTo>
                    <a:pt x="3456" y="8105"/>
                  </a:lnTo>
                  <a:lnTo>
                    <a:pt x="3557" y="8128"/>
                  </a:lnTo>
                  <a:lnTo>
                    <a:pt x="3659" y="8148"/>
                  </a:lnTo>
                  <a:lnTo>
                    <a:pt x="3764" y="8167"/>
                  </a:lnTo>
                  <a:lnTo>
                    <a:pt x="3870" y="8185"/>
                  </a:lnTo>
                  <a:lnTo>
                    <a:pt x="3978" y="8201"/>
                  </a:lnTo>
                  <a:lnTo>
                    <a:pt x="4087" y="8215"/>
                  </a:lnTo>
                  <a:lnTo>
                    <a:pt x="4198" y="8228"/>
                  </a:lnTo>
                  <a:lnTo>
                    <a:pt x="4310" y="8239"/>
                  </a:lnTo>
                  <a:lnTo>
                    <a:pt x="4423" y="8248"/>
                  </a:lnTo>
                  <a:lnTo>
                    <a:pt x="4537" y="8256"/>
                  </a:lnTo>
                  <a:lnTo>
                    <a:pt x="4652" y="8262"/>
                  </a:lnTo>
                  <a:lnTo>
                    <a:pt x="4767" y="8267"/>
                  </a:lnTo>
                  <a:lnTo>
                    <a:pt x="4883" y="8269"/>
                  </a:lnTo>
                  <a:lnTo>
                    <a:pt x="5000" y="8270"/>
                  </a:lnTo>
                  <a:lnTo>
                    <a:pt x="5117" y="8269"/>
                  </a:lnTo>
                  <a:lnTo>
                    <a:pt x="5233" y="8267"/>
                  </a:lnTo>
                  <a:lnTo>
                    <a:pt x="5348" y="8262"/>
                  </a:lnTo>
                  <a:lnTo>
                    <a:pt x="5463" y="8256"/>
                  </a:lnTo>
                  <a:lnTo>
                    <a:pt x="5577" y="8248"/>
                  </a:lnTo>
                  <a:lnTo>
                    <a:pt x="5690" y="8239"/>
                  </a:lnTo>
                  <a:lnTo>
                    <a:pt x="5802" y="8228"/>
                  </a:lnTo>
                  <a:lnTo>
                    <a:pt x="5913" y="8215"/>
                  </a:lnTo>
                  <a:lnTo>
                    <a:pt x="6022" y="8201"/>
                  </a:lnTo>
                  <a:lnTo>
                    <a:pt x="6130" y="8185"/>
                  </a:lnTo>
                  <a:lnTo>
                    <a:pt x="6236" y="8167"/>
                  </a:lnTo>
                  <a:lnTo>
                    <a:pt x="6341" y="8148"/>
                  </a:lnTo>
                  <a:lnTo>
                    <a:pt x="6443" y="8128"/>
                  </a:lnTo>
                  <a:lnTo>
                    <a:pt x="6544" y="8105"/>
                  </a:lnTo>
                  <a:lnTo>
                    <a:pt x="6642" y="8082"/>
                  </a:lnTo>
                  <a:lnTo>
                    <a:pt x="6737" y="8057"/>
                  </a:lnTo>
                  <a:lnTo>
                    <a:pt x="6830" y="8030"/>
                  </a:lnTo>
                  <a:lnTo>
                    <a:pt x="6919" y="8003"/>
                  </a:lnTo>
                  <a:lnTo>
                    <a:pt x="7006" y="7974"/>
                  </a:lnTo>
                  <a:lnTo>
                    <a:pt x="7089" y="7944"/>
                  </a:lnTo>
                  <a:lnTo>
                    <a:pt x="7169" y="7913"/>
                  </a:lnTo>
                  <a:lnTo>
                    <a:pt x="7246" y="7881"/>
                  </a:lnTo>
                  <a:lnTo>
                    <a:pt x="7319" y="7849"/>
                  </a:lnTo>
                  <a:lnTo>
                    <a:pt x="7389" y="7815"/>
                  </a:lnTo>
                  <a:lnTo>
                    <a:pt x="7455" y="7781"/>
                  </a:lnTo>
                  <a:lnTo>
                    <a:pt x="7517" y="7746"/>
                  </a:lnTo>
                  <a:lnTo>
                    <a:pt x="7574" y="7710"/>
                  </a:lnTo>
                  <a:lnTo>
                    <a:pt x="7628" y="7675"/>
                  </a:lnTo>
                  <a:lnTo>
                    <a:pt x="7678" y="7639"/>
                  </a:lnTo>
                  <a:lnTo>
                    <a:pt x="7723" y="7603"/>
                  </a:lnTo>
                  <a:lnTo>
                    <a:pt x="7764" y="7567"/>
                  </a:lnTo>
                  <a:lnTo>
                    <a:pt x="7800" y="7532"/>
                  </a:lnTo>
                  <a:lnTo>
                    <a:pt x="7832" y="7498"/>
                  </a:lnTo>
                  <a:lnTo>
                    <a:pt x="7860" y="7464"/>
                  </a:lnTo>
                  <a:lnTo>
                    <a:pt x="7883" y="7432"/>
                  </a:lnTo>
                  <a:lnTo>
                    <a:pt x="7902" y="7401"/>
                  </a:lnTo>
                  <a:lnTo>
                    <a:pt x="7918" y="7371"/>
                  </a:lnTo>
                  <a:lnTo>
                    <a:pt x="7930" y="7343"/>
                  </a:lnTo>
                  <a:lnTo>
                    <a:pt x="7939" y="7316"/>
                  </a:lnTo>
                  <a:lnTo>
                    <a:pt x="7945" y="7290"/>
                  </a:lnTo>
                  <a:lnTo>
                    <a:pt x="7949" y="7265"/>
                  </a:lnTo>
                  <a:lnTo>
                    <a:pt x="7950" y="7234"/>
                  </a:lnTo>
                  <a:lnTo>
                    <a:pt x="7950" y="5819"/>
                  </a:lnTo>
                  <a:lnTo>
                    <a:pt x="7918" y="5842"/>
                  </a:lnTo>
                  <a:lnTo>
                    <a:pt x="7909" y="5848"/>
                  </a:lnTo>
                  <a:lnTo>
                    <a:pt x="7847" y="5889"/>
                  </a:lnTo>
                  <a:lnTo>
                    <a:pt x="7839" y="5895"/>
                  </a:lnTo>
                  <a:lnTo>
                    <a:pt x="7774" y="5935"/>
                  </a:lnTo>
                  <a:lnTo>
                    <a:pt x="7766" y="5939"/>
                  </a:lnTo>
                  <a:lnTo>
                    <a:pt x="7697" y="5978"/>
                  </a:lnTo>
                  <a:lnTo>
                    <a:pt x="7689" y="5982"/>
                  </a:lnTo>
                  <a:lnTo>
                    <a:pt x="7616" y="6020"/>
                  </a:lnTo>
                  <a:lnTo>
                    <a:pt x="7610" y="6024"/>
                  </a:lnTo>
                  <a:lnTo>
                    <a:pt x="7533" y="6060"/>
                  </a:lnTo>
                  <a:lnTo>
                    <a:pt x="7527" y="6063"/>
                  </a:lnTo>
                  <a:lnTo>
                    <a:pt x="7447" y="6099"/>
                  </a:lnTo>
                  <a:lnTo>
                    <a:pt x="7441" y="6102"/>
                  </a:lnTo>
                  <a:lnTo>
                    <a:pt x="7358" y="6136"/>
                  </a:lnTo>
                  <a:lnTo>
                    <a:pt x="7352" y="6139"/>
                  </a:lnTo>
                  <a:lnTo>
                    <a:pt x="7266" y="6172"/>
                  </a:lnTo>
                  <a:lnTo>
                    <a:pt x="7261" y="6174"/>
                  </a:lnTo>
                  <a:lnTo>
                    <a:pt x="7172" y="6206"/>
                  </a:lnTo>
                  <a:lnTo>
                    <a:pt x="7166" y="6207"/>
                  </a:lnTo>
                  <a:lnTo>
                    <a:pt x="7074" y="6238"/>
                  </a:lnTo>
                  <a:lnTo>
                    <a:pt x="7069" y="6240"/>
                  </a:lnTo>
                  <a:lnTo>
                    <a:pt x="6974" y="6269"/>
                  </a:lnTo>
                  <a:lnTo>
                    <a:pt x="6969" y="6270"/>
                  </a:lnTo>
                  <a:lnTo>
                    <a:pt x="6872" y="6298"/>
                  </a:lnTo>
                  <a:lnTo>
                    <a:pt x="6867" y="6299"/>
                  </a:lnTo>
                  <a:lnTo>
                    <a:pt x="6766" y="6326"/>
                  </a:lnTo>
                  <a:lnTo>
                    <a:pt x="6762" y="6327"/>
                  </a:lnTo>
                  <a:lnTo>
                    <a:pt x="6659" y="6352"/>
                  </a:lnTo>
                  <a:lnTo>
                    <a:pt x="6654" y="6353"/>
                  </a:lnTo>
                  <a:lnTo>
                    <a:pt x="6549" y="6376"/>
                  </a:lnTo>
                  <a:lnTo>
                    <a:pt x="6544" y="6377"/>
                  </a:lnTo>
                  <a:lnTo>
                    <a:pt x="6437" y="6399"/>
                  </a:lnTo>
                  <a:lnTo>
                    <a:pt x="6433" y="6400"/>
                  </a:lnTo>
                  <a:lnTo>
                    <a:pt x="6324" y="6420"/>
                  </a:lnTo>
                  <a:lnTo>
                    <a:pt x="6320" y="6420"/>
                  </a:lnTo>
                  <a:lnTo>
                    <a:pt x="6209" y="6439"/>
                  </a:lnTo>
                  <a:lnTo>
                    <a:pt x="6205" y="6439"/>
                  </a:lnTo>
                  <a:lnTo>
                    <a:pt x="6093" y="6456"/>
                  </a:lnTo>
                  <a:lnTo>
                    <a:pt x="6089" y="6456"/>
                  </a:lnTo>
                  <a:lnTo>
                    <a:pt x="5976" y="6471"/>
                  </a:lnTo>
                  <a:lnTo>
                    <a:pt x="5972" y="6472"/>
                  </a:lnTo>
                  <a:lnTo>
                    <a:pt x="5857" y="6485"/>
                  </a:lnTo>
                  <a:lnTo>
                    <a:pt x="5853" y="6485"/>
                  </a:lnTo>
                  <a:lnTo>
                    <a:pt x="5737" y="6497"/>
                  </a:lnTo>
                  <a:lnTo>
                    <a:pt x="5733" y="6497"/>
                  </a:lnTo>
                  <a:lnTo>
                    <a:pt x="5617" y="6507"/>
                  </a:lnTo>
                  <a:lnTo>
                    <a:pt x="5613" y="6507"/>
                  </a:lnTo>
                  <a:lnTo>
                    <a:pt x="5495" y="6515"/>
                  </a:lnTo>
                  <a:lnTo>
                    <a:pt x="5491" y="6515"/>
                  </a:lnTo>
                  <a:lnTo>
                    <a:pt x="5372" y="6522"/>
                  </a:lnTo>
                  <a:lnTo>
                    <a:pt x="5369" y="6522"/>
                  </a:lnTo>
                  <a:lnTo>
                    <a:pt x="5249" y="6526"/>
                  </a:lnTo>
                  <a:lnTo>
                    <a:pt x="5246" y="6526"/>
                  </a:lnTo>
                  <a:lnTo>
                    <a:pt x="5126" y="6529"/>
                  </a:lnTo>
                  <a:lnTo>
                    <a:pt x="5122" y="6529"/>
                  </a:lnTo>
                  <a:lnTo>
                    <a:pt x="5002" y="6530"/>
                  </a:lnTo>
                  <a:lnTo>
                    <a:pt x="4998" y="6530"/>
                  </a:lnTo>
                  <a:lnTo>
                    <a:pt x="4878" y="6529"/>
                  </a:lnTo>
                  <a:lnTo>
                    <a:pt x="4874" y="6529"/>
                  </a:lnTo>
                  <a:lnTo>
                    <a:pt x="4754" y="6526"/>
                  </a:lnTo>
                  <a:lnTo>
                    <a:pt x="4751" y="6526"/>
                  </a:lnTo>
                  <a:lnTo>
                    <a:pt x="4631" y="6522"/>
                  </a:lnTo>
                  <a:lnTo>
                    <a:pt x="4628" y="6522"/>
                  </a:lnTo>
                  <a:lnTo>
                    <a:pt x="4509" y="6515"/>
                  </a:lnTo>
                  <a:lnTo>
                    <a:pt x="4505" y="6515"/>
                  </a:lnTo>
                  <a:lnTo>
                    <a:pt x="4387" y="6507"/>
                  </a:lnTo>
                  <a:lnTo>
                    <a:pt x="4383" y="6507"/>
                  </a:lnTo>
                  <a:lnTo>
                    <a:pt x="4267" y="6497"/>
                  </a:lnTo>
                  <a:lnTo>
                    <a:pt x="4263" y="6497"/>
                  </a:lnTo>
                  <a:lnTo>
                    <a:pt x="4147" y="6485"/>
                  </a:lnTo>
                  <a:lnTo>
                    <a:pt x="4143" y="6485"/>
                  </a:lnTo>
                  <a:lnTo>
                    <a:pt x="4028" y="6472"/>
                  </a:lnTo>
                  <a:lnTo>
                    <a:pt x="4024" y="6471"/>
                  </a:lnTo>
                  <a:lnTo>
                    <a:pt x="3911" y="6456"/>
                  </a:lnTo>
                  <a:lnTo>
                    <a:pt x="3907" y="6456"/>
                  </a:lnTo>
                  <a:lnTo>
                    <a:pt x="3795" y="6439"/>
                  </a:lnTo>
                  <a:lnTo>
                    <a:pt x="3791" y="6439"/>
                  </a:lnTo>
                  <a:lnTo>
                    <a:pt x="3680" y="6420"/>
                  </a:lnTo>
                  <a:lnTo>
                    <a:pt x="3676" y="6420"/>
                  </a:lnTo>
                  <a:lnTo>
                    <a:pt x="3567" y="6400"/>
                  </a:lnTo>
                  <a:lnTo>
                    <a:pt x="3563" y="6399"/>
                  </a:lnTo>
                  <a:lnTo>
                    <a:pt x="3456" y="6377"/>
                  </a:lnTo>
                  <a:lnTo>
                    <a:pt x="3451" y="6376"/>
                  </a:lnTo>
                  <a:lnTo>
                    <a:pt x="3346" y="6353"/>
                  </a:lnTo>
                  <a:lnTo>
                    <a:pt x="3341" y="6352"/>
                  </a:lnTo>
                  <a:lnTo>
                    <a:pt x="3238" y="6327"/>
                  </a:lnTo>
                  <a:lnTo>
                    <a:pt x="3234" y="6326"/>
                  </a:lnTo>
                  <a:lnTo>
                    <a:pt x="3133" y="6299"/>
                  </a:lnTo>
                  <a:lnTo>
                    <a:pt x="3128" y="6298"/>
                  </a:lnTo>
                  <a:lnTo>
                    <a:pt x="3031" y="6270"/>
                  </a:lnTo>
                  <a:lnTo>
                    <a:pt x="3026" y="6269"/>
                  </a:lnTo>
                  <a:lnTo>
                    <a:pt x="2931" y="6240"/>
                  </a:lnTo>
                  <a:lnTo>
                    <a:pt x="2926" y="6238"/>
                  </a:lnTo>
                  <a:lnTo>
                    <a:pt x="2834" y="6207"/>
                  </a:lnTo>
                  <a:lnTo>
                    <a:pt x="2828" y="6206"/>
                  </a:lnTo>
                  <a:lnTo>
                    <a:pt x="2739" y="6174"/>
                  </a:lnTo>
                  <a:lnTo>
                    <a:pt x="2734" y="6172"/>
                  </a:lnTo>
                  <a:lnTo>
                    <a:pt x="2648" y="6139"/>
                  </a:lnTo>
                  <a:lnTo>
                    <a:pt x="2642" y="6136"/>
                  </a:lnTo>
                  <a:lnTo>
                    <a:pt x="2559" y="6102"/>
                  </a:lnTo>
                  <a:lnTo>
                    <a:pt x="2553" y="6099"/>
                  </a:lnTo>
                  <a:lnTo>
                    <a:pt x="2473" y="6063"/>
                  </a:lnTo>
                  <a:lnTo>
                    <a:pt x="2467" y="6060"/>
                  </a:lnTo>
                  <a:lnTo>
                    <a:pt x="2390" y="6024"/>
                  </a:lnTo>
                  <a:lnTo>
                    <a:pt x="2384" y="6020"/>
                  </a:lnTo>
                  <a:lnTo>
                    <a:pt x="2311" y="5982"/>
                  </a:lnTo>
                  <a:lnTo>
                    <a:pt x="2303" y="5978"/>
                  </a:lnTo>
                  <a:lnTo>
                    <a:pt x="2234" y="5939"/>
                  </a:lnTo>
                  <a:lnTo>
                    <a:pt x="2226" y="5935"/>
                  </a:lnTo>
                  <a:lnTo>
                    <a:pt x="2161" y="5895"/>
                  </a:lnTo>
                  <a:lnTo>
                    <a:pt x="2153" y="5889"/>
                  </a:lnTo>
                  <a:lnTo>
                    <a:pt x="2091" y="5848"/>
                  </a:lnTo>
                  <a:close/>
                  <a:moveTo>
                    <a:pt x="7949" y="2785"/>
                  </a:moveTo>
                  <a:lnTo>
                    <a:pt x="7950" y="2760"/>
                  </a:lnTo>
                  <a:lnTo>
                    <a:pt x="7949" y="2735"/>
                  </a:lnTo>
                  <a:lnTo>
                    <a:pt x="7945" y="2710"/>
                  </a:lnTo>
                  <a:lnTo>
                    <a:pt x="7939" y="2684"/>
                  </a:lnTo>
                  <a:lnTo>
                    <a:pt x="7930" y="2657"/>
                  </a:lnTo>
                  <a:lnTo>
                    <a:pt x="7918" y="2629"/>
                  </a:lnTo>
                  <a:lnTo>
                    <a:pt x="7902" y="2599"/>
                  </a:lnTo>
                  <a:lnTo>
                    <a:pt x="7883" y="2568"/>
                  </a:lnTo>
                  <a:lnTo>
                    <a:pt x="7860" y="2536"/>
                  </a:lnTo>
                  <a:lnTo>
                    <a:pt x="7832" y="2502"/>
                  </a:lnTo>
                  <a:lnTo>
                    <a:pt x="7800" y="2468"/>
                  </a:lnTo>
                  <a:lnTo>
                    <a:pt x="7764" y="2433"/>
                  </a:lnTo>
                  <a:lnTo>
                    <a:pt x="7723" y="2397"/>
                  </a:lnTo>
                  <a:lnTo>
                    <a:pt x="7678" y="2361"/>
                  </a:lnTo>
                  <a:lnTo>
                    <a:pt x="7628" y="2325"/>
                  </a:lnTo>
                  <a:lnTo>
                    <a:pt x="7574" y="2290"/>
                  </a:lnTo>
                  <a:lnTo>
                    <a:pt x="7517" y="2254"/>
                  </a:lnTo>
                  <a:lnTo>
                    <a:pt x="7455" y="2219"/>
                  </a:lnTo>
                  <a:lnTo>
                    <a:pt x="7389" y="2185"/>
                  </a:lnTo>
                  <a:lnTo>
                    <a:pt x="7319" y="2151"/>
                  </a:lnTo>
                  <a:lnTo>
                    <a:pt x="7246" y="2119"/>
                  </a:lnTo>
                  <a:lnTo>
                    <a:pt x="7169" y="2087"/>
                  </a:lnTo>
                  <a:lnTo>
                    <a:pt x="7089" y="2056"/>
                  </a:lnTo>
                  <a:lnTo>
                    <a:pt x="7006" y="2026"/>
                  </a:lnTo>
                  <a:lnTo>
                    <a:pt x="6919" y="1997"/>
                  </a:lnTo>
                  <a:lnTo>
                    <a:pt x="6830" y="1970"/>
                  </a:lnTo>
                  <a:lnTo>
                    <a:pt x="6737" y="1943"/>
                  </a:lnTo>
                  <a:lnTo>
                    <a:pt x="6642" y="1918"/>
                  </a:lnTo>
                  <a:lnTo>
                    <a:pt x="6544" y="1895"/>
                  </a:lnTo>
                  <a:lnTo>
                    <a:pt x="6443" y="1872"/>
                  </a:lnTo>
                  <a:lnTo>
                    <a:pt x="6341" y="1852"/>
                  </a:lnTo>
                  <a:lnTo>
                    <a:pt x="6236" y="1833"/>
                  </a:lnTo>
                  <a:lnTo>
                    <a:pt x="6130" y="1815"/>
                  </a:lnTo>
                  <a:lnTo>
                    <a:pt x="6022" y="1799"/>
                  </a:lnTo>
                  <a:lnTo>
                    <a:pt x="5913" y="1785"/>
                  </a:lnTo>
                  <a:lnTo>
                    <a:pt x="5802" y="1772"/>
                  </a:lnTo>
                  <a:lnTo>
                    <a:pt x="5690" y="1761"/>
                  </a:lnTo>
                  <a:lnTo>
                    <a:pt x="5577" y="1752"/>
                  </a:lnTo>
                  <a:lnTo>
                    <a:pt x="5463" y="1744"/>
                  </a:lnTo>
                  <a:lnTo>
                    <a:pt x="5348" y="1738"/>
                  </a:lnTo>
                  <a:lnTo>
                    <a:pt x="5233" y="1733"/>
                  </a:lnTo>
                  <a:lnTo>
                    <a:pt x="5117" y="1731"/>
                  </a:lnTo>
                  <a:lnTo>
                    <a:pt x="5000" y="1730"/>
                  </a:lnTo>
                  <a:lnTo>
                    <a:pt x="4883" y="1731"/>
                  </a:lnTo>
                  <a:lnTo>
                    <a:pt x="4767" y="1733"/>
                  </a:lnTo>
                  <a:lnTo>
                    <a:pt x="4652" y="1738"/>
                  </a:lnTo>
                  <a:lnTo>
                    <a:pt x="4537" y="1744"/>
                  </a:lnTo>
                  <a:lnTo>
                    <a:pt x="4423" y="1752"/>
                  </a:lnTo>
                  <a:lnTo>
                    <a:pt x="4310" y="1761"/>
                  </a:lnTo>
                  <a:lnTo>
                    <a:pt x="4198" y="1772"/>
                  </a:lnTo>
                  <a:lnTo>
                    <a:pt x="4087" y="1785"/>
                  </a:lnTo>
                  <a:lnTo>
                    <a:pt x="3978" y="1799"/>
                  </a:lnTo>
                  <a:lnTo>
                    <a:pt x="3870" y="1815"/>
                  </a:lnTo>
                  <a:lnTo>
                    <a:pt x="3764" y="1833"/>
                  </a:lnTo>
                  <a:lnTo>
                    <a:pt x="3659" y="1852"/>
                  </a:lnTo>
                  <a:lnTo>
                    <a:pt x="3557" y="1872"/>
                  </a:lnTo>
                  <a:lnTo>
                    <a:pt x="3456" y="1895"/>
                  </a:lnTo>
                  <a:lnTo>
                    <a:pt x="3358" y="1918"/>
                  </a:lnTo>
                  <a:lnTo>
                    <a:pt x="3263" y="1943"/>
                  </a:lnTo>
                  <a:lnTo>
                    <a:pt x="3170" y="1970"/>
                  </a:lnTo>
                  <a:lnTo>
                    <a:pt x="3081" y="1997"/>
                  </a:lnTo>
                  <a:lnTo>
                    <a:pt x="2994" y="2026"/>
                  </a:lnTo>
                  <a:lnTo>
                    <a:pt x="2911" y="2056"/>
                  </a:lnTo>
                  <a:lnTo>
                    <a:pt x="2831" y="2087"/>
                  </a:lnTo>
                  <a:lnTo>
                    <a:pt x="2754" y="2119"/>
                  </a:lnTo>
                  <a:lnTo>
                    <a:pt x="2681" y="2151"/>
                  </a:lnTo>
                  <a:lnTo>
                    <a:pt x="2611" y="2185"/>
                  </a:lnTo>
                  <a:lnTo>
                    <a:pt x="2545" y="2219"/>
                  </a:lnTo>
                  <a:lnTo>
                    <a:pt x="2483" y="2254"/>
                  </a:lnTo>
                  <a:lnTo>
                    <a:pt x="2426" y="2290"/>
                  </a:lnTo>
                  <a:lnTo>
                    <a:pt x="2372" y="2325"/>
                  </a:lnTo>
                  <a:lnTo>
                    <a:pt x="2322" y="2361"/>
                  </a:lnTo>
                  <a:lnTo>
                    <a:pt x="2277" y="2397"/>
                  </a:lnTo>
                  <a:lnTo>
                    <a:pt x="2236" y="2433"/>
                  </a:lnTo>
                  <a:lnTo>
                    <a:pt x="2200" y="2468"/>
                  </a:lnTo>
                  <a:lnTo>
                    <a:pt x="2168" y="2502"/>
                  </a:lnTo>
                  <a:lnTo>
                    <a:pt x="2140" y="2536"/>
                  </a:lnTo>
                  <a:lnTo>
                    <a:pt x="2117" y="2568"/>
                  </a:lnTo>
                  <a:lnTo>
                    <a:pt x="2098" y="2599"/>
                  </a:lnTo>
                  <a:lnTo>
                    <a:pt x="2082" y="2629"/>
                  </a:lnTo>
                  <a:lnTo>
                    <a:pt x="2070" y="2657"/>
                  </a:lnTo>
                  <a:lnTo>
                    <a:pt x="2061" y="2684"/>
                  </a:lnTo>
                  <a:lnTo>
                    <a:pt x="2055" y="2710"/>
                  </a:lnTo>
                  <a:lnTo>
                    <a:pt x="2051" y="2735"/>
                  </a:lnTo>
                  <a:lnTo>
                    <a:pt x="2050" y="2760"/>
                  </a:lnTo>
                  <a:lnTo>
                    <a:pt x="2051" y="2785"/>
                  </a:lnTo>
                  <a:lnTo>
                    <a:pt x="2055" y="2810"/>
                  </a:lnTo>
                  <a:lnTo>
                    <a:pt x="2061" y="2836"/>
                  </a:lnTo>
                  <a:lnTo>
                    <a:pt x="2070" y="2863"/>
                  </a:lnTo>
                  <a:lnTo>
                    <a:pt x="2082" y="2891"/>
                  </a:lnTo>
                  <a:lnTo>
                    <a:pt x="2098" y="2921"/>
                  </a:lnTo>
                  <a:lnTo>
                    <a:pt x="2117" y="2952"/>
                  </a:lnTo>
                  <a:lnTo>
                    <a:pt x="2140" y="2984"/>
                  </a:lnTo>
                  <a:lnTo>
                    <a:pt x="2168" y="3018"/>
                  </a:lnTo>
                  <a:lnTo>
                    <a:pt x="2200" y="3052"/>
                  </a:lnTo>
                  <a:lnTo>
                    <a:pt x="2236" y="3087"/>
                  </a:lnTo>
                  <a:lnTo>
                    <a:pt x="2277" y="3123"/>
                  </a:lnTo>
                  <a:lnTo>
                    <a:pt x="2322" y="3159"/>
                  </a:lnTo>
                  <a:lnTo>
                    <a:pt x="2372" y="3195"/>
                  </a:lnTo>
                  <a:lnTo>
                    <a:pt x="2426" y="3230"/>
                  </a:lnTo>
                  <a:lnTo>
                    <a:pt x="2483" y="3266"/>
                  </a:lnTo>
                  <a:lnTo>
                    <a:pt x="2545" y="3301"/>
                  </a:lnTo>
                  <a:lnTo>
                    <a:pt x="2611" y="3335"/>
                  </a:lnTo>
                  <a:lnTo>
                    <a:pt x="2681" y="3369"/>
                  </a:lnTo>
                  <a:lnTo>
                    <a:pt x="2754" y="3401"/>
                  </a:lnTo>
                  <a:lnTo>
                    <a:pt x="2831" y="3433"/>
                  </a:lnTo>
                  <a:lnTo>
                    <a:pt x="2911" y="3464"/>
                  </a:lnTo>
                  <a:lnTo>
                    <a:pt x="2994" y="3494"/>
                  </a:lnTo>
                  <a:lnTo>
                    <a:pt x="3081" y="3523"/>
                  </a:lnTo>
                  <a:lnTo>
                    <a:pt x="3170" y="3550"/>
                  </a:lnTo>
                  <a:lnTo>
                    <a:pt x="3263" y="3577"/>
                  </a:lnTo>
                  <a:lnTo>
                    <a:pt x="3358" y="3602"/>
                  </a:lnTo>
                  <a:lnTo>
                    <a:pt x="3456" y="3625"/>
                  </a:lnTo>
                  <a:lnTo>
                    <a:pt x="3557" y="3648"/>
                  </a:lnTo>
                  <a:lnTo>
                    <a:pt x="3659" y="3668"/>
                  </a:lnTo>
                  <a:lnTo>
                    <a:pt x="3764" y="3687"/>
                  </a:lnTo>
                  <a:lnTo>
                    <a:pt x="3870" y="3705"/>
                  </a:lnTo>
                  <a:lnTo>
                    <a:pt x="3978" y="3721"/>
                  </a:lnTo>
                  <a:lnTo>
                    <a:pt x="4087" y="3735"/>
                  </a:lnTo>
                  <a:lnTo>
                    <a:pt x="4198" y="3748"/>
                  </a:lnTo>
                  <a:lnTo>
                    <a:pt x="4310" y="3759"/>
                  </a:lnTo>
                  <a:lnTo>
                    <a:pt x="4423" y="3768"/>
                  </a:lnTo>
                  <a:lnTo>
                    <a:pt x="4537" y="3776"/>
                  </a:lnTo>
                  <a:lnTo>
                    <a:pt x="4652" y="3782"/>
                  </a:lnTo>
                  <a:lnTo>
                    <a:pt x="4767" y="3787"/>
                  </a:lnTo>
                  <a:lnTo>
                    <a:pt x="4883" y="3789"/>
                  </a:lnTo>
                  <a:lnTo>
                    <a:pt x="5000" y="3790"/>
                  </a:lnTo>
                  <a:lnTo>
                    <a:pt x="5117" y="3789"/>
                  </a:lnTo>
                  <a:lnTo>
                    <a:pt x="5233" y="3787"/>
                  </a:lnTo>
                  <a:lnTo>
                    <a:pt x="5348" y="3782"/>
                  </a:lnTo>
                  <a:lnTo>
                    <a:pt x="5463" y="3776"/>
                  </a:lnTo>
                  <a:lnTo>
                    <a:pt x="5577" y="3768"/>
                  </a:lnTo>
                  <a:lnTo>
                    <a:pt x="5690" y="3759"/>
                  </a:lnTo>
                  <a:lnTo>
                    <a:pt x="5802" y="3748"/>
                  </a:lnTo>
                  <a:lnTo>
                    <a:pt x="5913" y="3735"/>
                  </a:lnTo>
                  <a:lnTo>
                    <a:pt x="6022" y="3721"/>
                  </a:lnTo>
                  <a:lnTo>
                    <a:pt x="6130" y="3705"/>
                  </a:lnTo>
                  <a:lnTo>
                    <a:pt x="6236" y="3687"/>
                  </a:lnTo>
                  <a:lnTo>
                    <a:pt x="6341" y="3668"/>
                  </a:lnTo>
                  <a:lnTo>
                    <a:pt x="6443" y="3648"/>
                  </a:lnTo>
                  <a:lnTo>
                    <a:pt x="6544" y="3625"/>
                  </a:lnTo>
                  <a:lnTo>
                    <a:pt x="6642" y="3602"/>
                  </a:lnTo>
                  <a:lnTo>
                    <a:pt x="6737" y="3577"/>
                  </a:lnTo>
                  <a:lnTo>
                    <a:pt x="6830" y="3550"/>
                  </a:lnTo>
                  <a:lnTo>
                    <a:pt x="6919" y="3523"/>
                  </a:lnTo>
                  <a:lnTo>
                    <a:pt x="7006" y="3494"/>
                  </a:lnTo>
                  <a:lnTo>
                    <a:pt x="7089" y="3464"/>
                  </a:lnTo>
                  <a:lnTo>
                    <a:pt x="7169" y="3433"/>
                  </a:lnTo>
                  <a:lnTo>
                    <a:pt x="7246" y="3401"/>
                  </a:lnTo>
                  <a:lnTo>
                    <a:pt x="7319" y="3369"/>
                  </a:lnTo>
                  <a:lnTo>
                    <a:pt x="7389" y="3335"/>
                  </a:lnTo>
                  <a:lnTo>
                    <a:pt x="7455" y="3301"/>
                  </a:lnTo>
                  <a:lnTo>
                    <a:pt x="7517" y="3266"/>
                  </a:lnTo>
                  <a:lnTo>
                    <a:pt x="7574" y="3230"/>
                  </a:lnTo>
                  <a:lnTo>
                    <a:pt x="7628" y="3195"/>
                  </a:lnTo>
                  <a:lnTo>
                    <a:pt x="7678" y="3159"/>
                  </a:lnTo>
                  <a:lnTo>
                    <a:pt x="7723" y="3123"/>
                  </a:lnTo>
                  <a:lnTo>
                    <a:pt x="7764" y="3087"/>
                  </a:lnTo>
                  <a:lnTo>
                    <a:pt x="7800" y="3052"/>
                  </a:lnTo>
                  <a:lnTo>
                    <a:pt x="7832" y="3018"/>
                  </a:lnTo>
                  <a:lnTo>
                    <a:pt x="7860" y="2984"/>
                  </a:lnTo>
                  <a:lnTo>
                    <a:pt x="7883" y="2952"/>
                  </a:lnTo>
                  <a:lnTo>
                    <a:pt x="7902" y="2921"/>
                  </a:lnTo>
                  <a:lnTo>
                    <a:pt x="7918" y="2891"/>
                  </a:lnTo>
                  <a:lnTo>
                    <a:pt x="7930" y="2863"/>
                  </a:lnTo>
                  <a:lnTo>
                    <a:pt x="7939" y="2836"/>
                  </a:lnTo>
                  <a:lnTo>
                    <a:pt x="7945" y="2810"/>
                  </a:lnTo>
                  <a:lnTo>
                    <a:pt x="7949" y="27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1735;p16">
            <a:extLst>
              <a:ext uri="{FF2B5EF4-FFF2-40B4-BE49-F238E27FC236}">
                <a16:creationId xmlns:a16="http://schemas.microsoft.com/office/drawing/2014/main" id="{BEA2414F-E28F-4F04-AFA3-6143D6C4BA93}"/>
              </a:ext>
            </a:extLst>
          </p:cNvPr>
          <p:cNvGrpSpPr/>
          <p:nvPr/>
        </p:nvGrpSpPr>
        <p:grpSpPr>
          <a:xfrm>
            <a:off x="5227152" y="2660110"/>
            <a:ext cx="633600" cy="633600"/>
            <a:chOff x="5227152" y="2660110"/>
            <a:chExt cx="633600" cy="633600"/>
          </a:xfrm>
          <a:solidFill>
            <a:schemeClr val="bg1"/>
          </a:solidFill>
        </p:grpSpPr>
        <p:sp>
          <p:nvSpPr>
            <p:cNvPr id="247" name="Google Shape;1736;p16">
              <a:extLst>
                <a:ext uri="{FF2B5EF4-FFF2-40B4-BE49-F238E27FC236}">
                  <a16:creationId xmlns:a16="http://schemas.microsoft.com/office/drawing/2014/main" id="{00CC9964-23A0-4A4D-860D-227D6D23451D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8" y="7313"/>
                  </a:moveTo>
                  <a:lnTo>
                    <a:pt x="4837" y="7309"/>
                  </a:lnTo>
                  <a:lnTo>
                    <a:pt x="4827" y="7308"/>
                  </a:lnTo>
                  <a:lnTo>
                    <a:pt x="4684" y="7288"/>
                  </a:lnTo>
                  <a:lnTo>
                    <a:pt x="4666" y="7285"/>
                  </a:lnTo>
                  <a:lnTo>
                    <a:pt x="4535" y="7253"/>
                  </a:lnTo>
                  <a:lnTo>
                    <a:pt x="4511" y="7245"/>
                  </a:lnTo>
                  <a:lnTo>
                    <a:pt x="4399" y="7200"/>
                  </a:lnTo>
                  <a:lnTo>
                    <a:pt x="4383" y="7193"/>
                  </a:lnTo>
                  <a:lnTo>
                    <a:pt x="4367" y="7184"/>
                  </a:lnTo>
                  <a:lnTo>
                    <a:pt x="4279" y="7126"/>
                  </a:lnTo>
                  <a:lnTo>
                    <a:pt x="4258" y="7109"/>
                  </a:lnTo>
                  <a:lnTo>
                    <a:pt x="4240" y="7090"/>
                  </a:lnTo>
                  <a:lnTo>
                    <a:pt x="4182" y="7019"/>
                  </a:lnTo>
                  <a:lnTo>
                    <a:pt x="4168" y="6998"/>
                  </a:lnTo>
                  <a:lnTo>
                    <a:pt x="4156" y="6975"/>
                  </a:lnTo>
                  <a:lnTo>
                    <a:pt x="4148" y="6950"/>
                  </a:lnTo>
                  <a:lnTo>
                    <a:pt x="4128" y="6867"/>
                  </a:lnTo>
                  <a:lnTo>
                    <a:pt x="4124" y="6844"/>
                  </a:lnTo>
                  <a:lnTo>
                    <a:pt x="4123" y="6821"/>
                  </a:lnTo>
                  <a:lnTo>
                    <a:pt x="4125" y="6798"/>
                  </a:lnTo>
                  <a:lnTo>
                    <a:pt x="4130" y="6776"/>
                  </a:lnTo>
                  <a:lnTo>
                    <a:pt x="4138" y="6754"/>
                  </a:lnTo>
                  <a:lnTo>
                    <a:pt x="4148" y="6734"/>
                  </a:lnTo>
                  <a:lnTo>
                    <a:pt x="4162" y="6715"/>
                  </a:lnTo>
                  <a:lnTo>
                    <a:pt x="4177" y="6699"/>
                  </a:lnTo>
                  <a:lnTo>
                    <a:pt x="4195" y="6684"/>
                  </a:lnTo>
                  <a:lnTo>
                    <a:pt x="4214" y="6672"/>
                  </a:lnTo>
                  <a:lnTo>
                    <a:pt x="4235" y="6662"/>
                  </a:lnTo>
                  <a:lnTo>
                    <a:pt x="4256" y="6655"/>
                  </a:lnTo>
                  <a:lnTo>
                    <a:pt x="4279" y="6651"/>
                  </a:lnTo>
                  <a:lnTo>
                    <a:pt x="4302" y="6650"/>
                  </a:lnTo>
                  <a:lnTo>
                    <a:pt x="4325" y="6652"/>
                  </a:lnTo>
                  <a:lnTo>
                    <a:pt x="4347" y="6657"/>
                  </a:lnTo>
                  <a:lnTo>
                    <a:pt x="4369" y="6665"/>
                  </a:lnTo>
                  <a:lnTo>
                    <a:pt x="4389" y="6675"/>
                  </a:lnTo>
                  <a:lnTo>
                    <a:pt x="4408" y="6689"/>
                  </a:lnTo>
                  <a:lnTo>
                    <a:pt x="4424" y="6704"/>
                  </a:lnTo>
                  <a:lnTo>
                    <a:pt x="4439" y="6722"/>
                  </a:lnTo>
                  <a:lnTo>
                    <a:pt x="4451" y="6741"/>
                  </a:lnTo>
                  <a:lnTo>
                    <a:pt x="4461" y="6762"/>
                  </a:lnTo>
                  <a:lnTo>
                    <a:pt x="4468" y="6783"/>
                  </a:lnTo>
                  <a:lnTo>
                    <a:pt x="4479" y="6829"/>
                  </a:lnTo>
                  <a:lnTo>
                    <a:pt x="4495" y="6848"/>
                  </a:lnTo>
                  <a:lnTo>
                    <a:pt x="4545" y="6882"/>
                  </a:lnTo>
                  <a:lnTo>
                    <a:pt x="4630" y="6916"/>
                  </a:lnTo>
                  <a:lnTo>
                    <a:pt x="4740" y="6943"/>
                  </a:lnTo>
                  <a:lnTo>
                    <a:pt x="4825" y="6954"/>
                  </a:lnTo>
                  <a:lnTo>
                    <a:pt x="4825" y="6381"/>
                  </a:lnTo>
                  <a:lnTo>
                    <a:pt x="4785" y="6365"/>
                  </a:lnTo>
                  <a:lnTo>
                    <a:pt x="4780" y="6363"/>
                  </a:lnTo>
                  <a:lnTo>
                    <a:pt x="4637" y="6300"/>
                  </a:lnTo>
                  <a:lnTo>
                    <a:pt x="4627" y="6295"/>
                  </a:lnTo>
                  <a:lnTo>
                    <a:pt x="4496" y="6227"/>
                  </a:lnTo>
                  <a:lnTo>
                    <a:pt x="4479" y="6217"/>
                  </a:lnTo>
                  <a:lnTo>
                    <a:pt x="4367" y="6142"/>
                  </a:lnTo>
                  <a:lnTo>
                    <a:pt x="4342" y="6122"/>
                  </a:lnTo>
                  <a:lnTo>
                    <a:pt x="4254" y="6037"/>
                  </a:lnTo>
                  <a:lnTo>
                    <a:pt x="4238" y="6020"/>
                  </a:lnTo>
                  <a:lnTo>
                    <a:pt x="4225" y="6000"/>
                  </a:lnTo>
                  <a:lnTo>
                    <a:pt x="4168" y="5903"/>
                  </a:lnTo>
                  <a:lnTo>
                    <a:pt x="4158" y="5885"/>
                  </a:lnTo>
                  <a:lnTo>
                    <a:pt x="4151" y="5865"/>
                  </a:lnTo>
                  <a:lnTo>
                    <a:pt x="4146" y="5845"/>
                  </a:lnTo>
                  <a:lnTo>
                    <a:pt x="4126" y="5733"/>
                  </a:lnTo>
                  <a:lnTo>
                    <a:pt x="4123" y="5713"/>
                  </a:lnTo>
                  <a:lnTo>
                    <a:pt x="4123" y="5691"/>
                  </a:lnTo>
                  <a:lnTo>
                    <a:pt x="4126" y="5671"/>
                  </a:lnTo>
                  <a:lnTo>
                    <a:pt x="4146" y="5559"/>
                  </a:lnTo>
                  <a:lnTo>
                    <a:pt x="4151" y="5538"/>
                  </a:lnTo>
                  <a:lnTo>
                    <a:pt x="4159" y="5518"/>
                  </a:lnTo>
                  <a:lnTo>
                    <a:pt x="4169" y="5500"/>
                  </a:lnTo>
                  <a:lnTo>
                    <a:pt x="4226" y="5405"/>
                  </a:lnTo>
                  <a:lnTo>
                    <a:pt x="4241" y="5383"/>
                  </a:lnTo>
                  <a:lnTo>
                    <a:pt x="4259" y="5364"/>
                  </a:lnTo>
                  <a:lnTo>
                    <a:pt x="4347" y="5286"/>
                  </a:lnTo>
                  <a:lnTo>
                    <a:pt x="4363" y="5274"/>
                  </a:lnTo>
                  <a:lnTo>
                    <a:pt x="4379" y="5264"/>
                  </a:lnTo>
                  <a:lnTo>
                    <a:pt x="4492" y="5201"/>
                  </a:lnTo>
                  <a:lnTo>
                    <a:pt x="4518" y="5190"/>
                  </a:lnTo>
                  <a:lnTo>
                    <a:pt x="4649" y="5143"/>
                  </a:lnTo>
                  <a:lnTo>
                    <a:pt x="4671" y="5137"/>
                  </a:lnTo>
                  <a:lnTo>
                    <a:pt x="4814" y="5107"/>
                  </a:lnTo>
                  <a:lnTo>
                    <a:pt x="4825" y="5105"/>
                  </a:lnTo>
                  <a:lnTo>
                    <a:pt x="4825" y="5000"/>
                  </a:lnTo>
                  <a:lnTo>
                    <a:pt x="4826" y="4977"/>
                  </a:lnTo>
                  <a:lnTo>
                    <a:pt x="4831" y="4955"/>
                  </a:lnTo>
                  <a:lnTo>
                    <a:pt x="4838" y="4933"/>
                  </a:lnTo>
                  <a:lnTo>
                    <a:pt x="4848" y="4912"/>
                  </a:lnTo>
                  <a:lnTo>
                    <a:pt x="4861" y="4893"/>
                  </a:lnTo>
                  <a:lnTo>
                    <a:pt x="4876" y="4876"/>
                  </a:lnTo>
                  <a:lnTo>
                    <a:pt x="4893" y="4861"/>
                  </a:lnTo>
                  <a:lnTo>
                    <a:pt x="4912" y="4848"/>
                  </a:lnTo>
                  <a:lnTo>
                    <a:pt x="4933" y="4838"/>
                  </a:lnTo>
                  <a:lnTo>
                    <a:pt x="4955" y="4831"/>
                  </a:lnTo>
                  <a:lnTo>
                    <a:pt x="4977" y="4826"/>
                  </a:lnTo>
                  <a:lnTo>
                    <a:pt x="5000" y="4825"/>
                  </a:lnTo>
                  <a:lnTo>
                    <a:pt x="5023" y="4826"/>
                  </a:lnTo>
                  <a:lnTo>
                    <a:pt x="5045" y="4831"/>
                  </a:lnTo>
                  <a:lnTo>
                    <a:pt x="5067" y="4838"/>
                  </a:lnTo>
                  <a:lnTo>
                    <a:pt x="5088" y="4848"/>
                  </a:lnTo>
                  <a:lnTo>
                    <a:pt x="5107" y="4861"/>
                  </a:lnTo>
                  <a:lnTo>
                    <a:pt x="5124" y="4876"/>
                  </a:lnTo>
                  <a:lnTo>
                    <a:pt x="5139" y="4893"/>
                  </a:lnTo>
                  <a:lnTo>
                    <a:pt x="5152" y="4912"/>
                  </a:lnTo>
                  <a:lnTo>
                    <a:pt x="5162" y="4933"/>
                  </a:lnTo>
                  <a:lnTo>
                    <a:pt x="5169" y="4955"/>
                  </a:lnTo>
                  <a:lnTo>
                    <a:pt x="5174" y="4977"/>
                  </a:lnTo>
                  <a:lnTo>
                    <a:pt x="5175" y="5000"/>
                  </a:lnTo>
                  <a:lnTo>
                    <a:pt x="5175" y="5090"/>
                  </a:lnTo>
                  <a:lnTo>
                    <a:pt x="5311" y="5104"/>
                  </a:lnTo>
                  <a:lnTo>
                    <a:pt x="5331" y="5107"/>
                  </a:lnTo>
                  <a:lnTo>
                    <a:pt x="5462" y="5136"/>
                  </a:lnTo>
                  <a:lnTo>
                    <a:pt x="5487" y="5144"/>
                  </a:lnTo>
                  <a:lnTo>
                    <a:pt x="5599" y="5187"/>
                  </a:lnTo>
                  <a:lnTo>
                    <a:pt x="5616" y="5194"/>
                  </a:lnTo>
                  <a:lnTo>
                    <a:pt x="5632" y="5203"/>
                  </a:lnTo>
                  <a:lnTo>
                    <a:pt x="5720" y="5261"/>
                  </a:lnTo>
                  <a:lnTo>
                    <a:pt x="5741" y="5277"/>
                  </a:lnTo>
                  <a:lnTo>
                    <a:pt x="5760" y="5297"/>
                  </a:lnTo>
                  <a:lnTo>
                    <a:pt x="5817" y="5368"/>
                  </a:lnTo>
                  <a:lnTo>
                    <a:pt x="5832" y="5389"/>
                  </a:lnTo>
                  <a:lnTo>
                    <a:pt x="5844" y="5412"/>
                  </a:lnTo>
                  <a:lnTo>
                    <a:pt x="5852" y="5437"/>
                  </a:lnTo>
                  <a:lnTo>
                    <a:pt x="5872" y="5521"/>
                  </a:lnTo>
                  <a:lnTo>
                    <a:pt x="5876" y="5543"/>
                  </a:lnTo>
                  <a:lnTo>
                    <a:pt x="5877" y="5566"/>
                  </a:lnTo>
                  <a:lnTo>
                    <a:pt x="5875" y="5589"/>
                  </a:lnTo>
                  <a:lnTo>
                    <a:pt x="5870" y="5611"/>
                  </a:lnTo>
                  <a:lnTo>
                    <a:pt x="5862" y="5633"/>
                  </a:lnTo>
                  <a:lnTo>
                    <a:pt x="5852" y="5653"/>
                  </a:lnTo>
                  <a:lnTo>
                    <a:pt x="5838" y="5672"/>
                  </a:lnTo>
                  <a:lnTo>
                    <a:pt x="5823" y="5689"/>
                  </a:lnTo>
                  <a:lnTo>
                    <a:pt x="5805" y="5703"/>
                  </a:lnTo>
                  <a:lnTo>
                    <a:pt x="5786" y="5715"/>
                  </a:lnTo>
                  <a:lnTo>
                    <a:pt x="5765" y="5725"/>
                  </a:lnTo>
                  <a:lnTo>
                    <a:pt x="5743" y="5732"/>
                  </a:lnTo>
                  <a:lnTo>
                    <a:pt x="5721" y="5736"/>
                  </a:lnTo>
                  <a:lnTo>
                    <a:pt x="5698" y="5737"/>
                  </a:lnTo>
                  <a:lnTo>
                    <a:pt x="5675" y="5735"/>
                  </a:lnTo>
                  <a:lnTo>
                    <a:pt x="5653" y="5730"/>
                  </a:lnTo>
                  <a:lnTo>
                    <a:pt x="5631" y="5722"/>
                  </a:lnTo>
                  <a:lnTo>
                    <a:pt x="5611" y="5712"/>
                  </a:lnTo>
                  <a:lnTo>
                    <a:pt x="5592" y="5698"/>
                  </a:lnTo>
                  <a:lnTo>
                    <a:pt x="5575" y="5683"/>
                  </a:lnTo>
                  <a:lnTo>
                    <a:pt x="5561" y="5665"/>
                  </a:lnTo>
                  <a:lnTo>
                    <a:pt x="5549" y="5646"/>
                  </a:lnTo>
                  <a:lnTo>
                    <a:pt x="5539" y="5625"/>
                  </a:lnTo>
                  <a:lnTo>
                    <a:pt x="5532" y="5603"/>
                  </a:lnTo>
                  <a:lnTo>
                    <a:pt x="5521" y="5558"/>
                  </a:lnTo>
                  <a:lnTo>
                    <a:pt x="5506" y="5539"/>
                  </a:lnTo>
                  <a:lnTo>
                    <a:pt x="5456" y="5507"/>
                  </a:lnTo>
                  <a:lnTo>
                    <a:pt x="5373" y="5475"/>
                  </a:lnTo>
                  <a:lnTo>
                    <a:pt x="5265" y="5451"/>
                  </a:lnTo>
                  <a:lnTo>
                    <a:pt x="5175" y="5442"/>
                  </a:lnTo>
                  <a:lnTo>
                    <a:pt x="5175" y="6145"/>
                  </a:lnTo>
                  <a:lnTo>
                    <a:pt x="5215" y="6162"/>
                  </a:lnTo>
                  <a:lnTo>
                    <a:pt x="5220" y="6164"/>
                  </a:lnTo>
                  <a:lnTo>
                    <a:pt x="5363" y="6227"/>
                  </a:lnTo>
                  <a:lnTo>
                    <a:pt x="5373" y="6231"/>
                  </a:lnTo>
                  <a:lnTo>
                    <a:pt x="5504" y="6299"/>
                  </a:lnTo>
                  <a:lnTo>
                    <a:pt x="5521" y="6309"/>
                  </a:lnTo>
                  <a:lnTo>
                    <a:pt x="5634" y="6385"/>
                  </a:lnTo>
                  <a:lnTo>
                    <a:pt x="5658" y="6404"/>
                  </a:lnTo>
                  <a:lnTo>
                    <a:pt x="5746" y="6490"/>
                  </a:lnTo>
                  <a:lnTo>
                    <a:pt x="5762" y="6507"/>
                  </a:lnTo>
                  <a:lnTo>
                    <a:pt x="5775" y="6527"/>
                  </a:lnTo>
                  <a:lnTo>
                    <a:pt x="5832" y="6624"/>
                  </a:lnTo>
                  <a:lnTo>
                    <a:pt x="5842" y="6642"/>
                  </a:lnTo>
                  <a:lnTo>
                    <a:pt x="5849" y="6661"/>
                  </a:lnTo>
                  <a:lnTo>
                    <a:pt x="5854" y="6681"/>
                  </a:lnTo>
                  <a:lnTo>
                    <a:pt x="5874" y="6794"/>
                  </a:lnTo>
                  <a:lnTo>
                    <a:pt x="5877" y="6818"/>
                  </a:lnTo>
                  <a:lnTo>
                    <a:pt x="5876" y="6842"/>
                  </a:lnTo>
                  <a:lnTo>
                    <a:pt x="5872" y="6867"/>
                  </a:lnTo>
                  <a:lnTo>
                    <a:pt x="5852" y="6950"/>
                  </a:lnTo>
                  <a:lnTo>
                    <a:pt x="5844" y="6975"/>
                  </a:lnTo>
                  <a:lnTo>
                    <a:pt x="5832" y="6998"/>
                  </a:lnTo>
                  <a:lnTo>
                    <a:pt x="5818" y="7019"/>
                  </a:lnTo>
                  <a:lnTo>
                    <a:pt x="5760" y="7090"/>
                  </a:lnTo>
                  <a:lnTo>
                    <a:pt x="5742" y="7109"/>
                  </a:lnTo>
                  <a:lnTo>
                    <a:pt x="5721" y="7126"/>
                  </a:lnTo>
                  <a:lnTo>
                    <a:pt x="5633" y="7184"/>
                  </a:lnTo>
                  <a:lnTo>
                    <a:pt x="5617" y="7193"/>
                  </a:lnTo>
                  <a:lnTo>
                    <a:pt x="5601" y="7200"/>
                  </a:lnTo>
                  <a:lnTo>
                    <a:pt x="5489" y="7245"/>
                  </a:lnTo>
                  <a:lnTo>
                    <a:pt x="5465" y="7253"/>
                  </a:lnTo>
                  <a:lnTo>
                    <a:pt x="5334" y="7285"/>
                  </a:lnTo>
                  <a:lnTo>
                    <a:pt x="5316" y="7288"/>
                  </a:lnTo>
                  <a:lnTo>
                    <a:pt x="5173" y="7308"/>
                  </a:lnTo>
                  <a:lnTo>
                    <a:pt x="5163" y="7309"/>
                  </a:lnTo>
                  <a:lnTo>
                    <a:pt x="5162" y="7313"/>
                  </a:lnTo>
                  <a:lnTo>
                    <a:pt x="5152" y="7333"/>
                  </a:lnTo>
                  <a:lnTo>
                    <a:pt x="5139" y="7353"/>
                  </a:lnTo>
                  <a:lnTo>
                    <a:pt x="5124" y="7370"/>
                  </a:lnTo>
                  <a:lnTo>
                    <a:pt x="5107" y="7385"/>
                  </a:lnTo>
                  <a:lnTo>
                    <a:pt x="5088" y="7398"/>
                  </a:lnTo>
                  <a:lnTo>
                    <a:pt x="5067" y="7408"/>
                  </a:lnTo>
                  <a:lnTo>
                    <a:pt x="5045" y="7415"/>
                  </a:lnTo>
                  <a:lnTo>
                    <a:pt x="5023" y="7420"/>
                  </a:lnTo>
                  <a:lnTo>
                    <a:pt x="5000" y="7421"/>
                  </a:lnTo>
                  <a:lnTo>
                    <a:pt x="4977" y="7420"/>
                  </a:lnTo>
                  <a:lnTo>
                    <a:pt x="4955" y="7415"/>
                  </a:lnTo>
                  <a:lnTo>
                    <a:pt x="4933" y="7408"/>
                  </a:lnTo>
                  <a:lnTo>
                    <a:pt x="4912" y="7398"/>
                  </a:lnTo>
                  <a:lnTo>
                    <a:pt x="4893" y="7385"/>
                  </a:lnTo>
                  <a:lnTo>
                    <a:pt x="4876" y="7370"/>
                  </a:lnTo>
                  <a:lnTo>
                    <a:pt x="4861" y="7353"/>
                  </a:lnTo>
                  <a:lnTo>
                    <a:pt x="4848" y="7333"/>
                  </a:lnTo>
                  <a:lnTo>
                    <a:pt x="4838" y="7313"/>
                  </a:lnTo>
                  <a:close/>
                  <a:moveTo>
                    <a:pt x="5175" y="6526"/>
                  </a:moveTo>
                  <a:lnTo>
                    <a:pt x="5175" y="6954"/>
                  </a:lnTo>
                  <a:lnTo>
                    <a:pt x="5260" y="6943"/>
                  </a:lnTo>
                  <a:lnTo>
                    <a:pt x="5370" y="6916"/>
                  </a:lnTo>
                  <a:lnTo>
                    <a:pt x="5455" y="6882"/>
                  </a:lnTo>
                  <a:lnTo>
                    <a:pt x="5505" y="6848"/>
                  </a:lnTo>
                  <a:lnTo>
                    <a:pt x="5521" y="6829"/>
                  </a:lnTo>
                  <a:lnTo>
                    <a:pt x="5523" y="6820"/>
                  </a:lnTo>
                  <a:lnTo>
                    <a:pt x="5515" y="6775"/>
                  </a:lnTo>
                  <a:lnTo>
                    <a:pt x="5485" y="6724"/>
                  </a:lnTo>
                  <a:lnTo>
                    <a:pt x="5426" y="6667"/>
                  </a:lnTo>
                  <a:lnTo>
                    <a:pt x="5334" y="6606"/>
                  </a:lnTo>
                  <a:lnTo>
                    <a:pt x="5217" y="6545"/>
                  </a:lnTo>
                  <a:lnTo>
                    <a:pt x="5175" y="6526"/>
                  </a:lnTo>
                  <a:close/>
                  <a:moveTo>
                    <a:pt x="4825" y="6000"/>
                  </a:moveTo>
                  <a:lnTo>
                    <a:pt x="4825" y="5462"/>
                  </a:lnTo>
                  <a:lnTo>
                    <a:pt x="4755" y="5477"/>
                  </a:lnTo>
                  <a:lnTo>
                    <a:pt x="4648" y="5515"/>
                  </a:lnTo>
                  <a:lnTo>
                    <a:pt x="4566" y="5560"/>
                  </a:lnTo>
                  <a:lnTo>
                    <a:pt x="4512" y="5608"/>
                  </a:lnTo>
                  <a:lnTo>
                    <a:pt x="4485" y="5653"/>
                  </a:lnTo>
                  <a:lnTo>
                    <a:pt x="4476" y="5702"/>
                  </a:lnTo>
                  <a:lnTo>
                    <a:pt x="4485" y="5752"/>
                  </a:lnTo>
                  <a:lnTo>
                    <a:pt x="4514" y="5802"/>
                  </a:lnTo>
                  <a:lnTo>
                    <a:pt x="4574" y="5860"/>
                  </a:lnTo>
                  <a:lnTo>
                    <a:pt x="4666" y="5921"/>
                  </a:lnTo>
                  <a:lnTo>
                    <a:pt x="4783" y="5982"/>
                  </a:lnTo>
                  <a:lnTo>
                    <a:pt x="4825" y="6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1737;p16">
              <a:extLst>
                <a:ext uri="{FF2B5EF4-FFF2-40B4-BE49-F238E27FC236}">
                  <a16:creationId xmlns:a16="http://schemas.microsoft.com/office/drawing/2014/main" id="{28E87A0B-2F65-45EA-AEEA-FC8DA88066F1}"/>
                </a:ext>
              </a:extLst>
            </p:cNvPr>
            <p:cNvSpPr/>
            <p:nvPr/>
          </p:nvSpPr>
          <p:spPr>
            <a:xfrm>
              <a:off x="522715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2" y="2331"/>
                  </a:moveTo>
                  <a:lnTo>
                    <a:pt x="6608" y="2336"/>
                  </a:lnTo>
                  <a:lnTo>
                    <a:pt x="6604" y="2342"/>
                  </a:lnTo>
                  <a:lnTo>
                    <a:pt x="5945" y="3221"/>
                  </a:lnTo>
                  <a:lnTo>
                    <a:pt x="6125" y="3307"/>
                  </a:lnTo>
                  <a:lnTo>
                    <a:pt x="6161" y="3328"/>
                  </a:lnTo>
                  <a:lnTo>
                    <a:pt x="6563" y="3612"/>
                  </a:lnTo>
                  <a:lnTo>
                    <a:pt x="6593" y="3638"/>
                  </a:lnTo>
                  <a:lnTo>
                    <a:pt x="6938" y="3977"/>
                  </a:lnTo>
                  <a:lnTo>
                    <a:pt x="6963" y="4006"/>
                  </a:lnTo>
                  <a:lnTo>
                    <a:pt x="7249" y="4389"/>
                  </a:lnTo>
                  <a:lnTo>
                    <a:pt x="7268" y="4420"/>
                  </a:lnTo>
                  <a:lnTo>
                    <a:pt x="7493" y="4836"/>
                  </a:lnTo>
                  <a:lnTo>
                    <a:pt x="7507" y="4869"/>
                  </a:lnTo>
                  <a:lnTo>
                    <a:pt x="7668" y="5307"/>
                  </a:lnTo>
                  <a:lnTo>
                    <a:pt x="7678" y="5342"/>
                  </a:lnTo>
                  <a:lnTo>
                    <a:pt x="7772" y="5791"/>
                  </a:lnTo>
                  <a:lnTo>
                    <a:pt x="7777" y="5828"/>
                  </a:lnTo>
                  <a:lnTo>
                    <a:pt x="7802" y="6278"/>
                  </a:lnTo>
                  <a:lnTo>
                    <a:pt x="7801" y="6318"/>
                  </a:lnTo>
                  <a:lnTo>
                    <a:pt x="7755" y="6756"/>
                  </a:lnTo>
                  <a:lnTo>
                    <a:pt x="7747" y="6799"/>
                  </a:lnTo>
                  <a:lnTo>
                    <a:pt x="7627" y="7215"/>
                  </a:lnTo>
                  <a:lnTo>
                    <a:pt x="7610" y="7260"/>
                  </a:lnTo>
                  <a:lnTo>
                    <a:pt x="7414" y="7643"/>
                  </a:lnTo>
                  <a:lnTo>
                    <a:pt x="7401" y="7666"/>
                  </a:lnTo>
                  <a:lnTo>
                    <a:pt x="7386" y="7687"/>
                  </a:lnTo>
                  <a:lnTo>
                    <a:pt x="7111" y="8025"/>
                  </a:lnTo>
                  <a:lnTo>
                    <a:pt x="7093" y="8046"/>
                  </a:lnTo>
                  <a:lnTo>
                    <a:pt x="7073" y="8064"/>
                  </a:lnTo>
                  <a:lnTo>
                    <a:pt x="6718" y="8347"/>
                  </a:lnTo>
                  <a:lnTo>
                    <a:pt x="6696" y="8363"/>
                  </a:lnTo>
                  <a:lnTo>
                    <a:pt x="6673" y="8376"/>
                  </a:lnTo>
                  <a:lnTo>
                    <a:pt x="6234" y="8593"/>
                  </a:lnTo>
                  <a:lnTo>
                    <a:pt x="6199" y="8607"/>
                  </a:lnTo>
                  <a:lnTo>
                    <a:pt x="6022" y="8663"/>
                  </a:lnTo>
                  <a:lnTo>
                    <a:pt x="6014" y="8666"/>
                  </a:lnTo>
                  <a:lnTo>
                    <a:pt x="5845" y="8713"/>
                  </a:lnTo>
                  <a:lnTo>
                    <a:pt x="5835" y="8715"/>
                  </a:lnTo>
                  <a:lnTo>
                    <a:pt x="5673" y="8754"/>
                  </a:lnTo>
                  <a:lnTo>
                    <a:pt x="5662" y="8757"/>
                  </a:lnTo>
                  <a:lnTo>
                    <a:pt x="5504" y="8787"/>
                  </a:lnTo>
                  <a:lnTo>
                    <a:pt x="5491" y="8789"/>
                  </a:lnTo>
                  <a:lnTo>
                    <a:pt x="5337" y="8810"/>
                  </a:lnTo>
                  <a:lnTo>
                    <a:pt x="5324" y="8812"/>
                  </a:lnTo>
                  <a:lnTo>
                    <a:pt x="5172" y="8825"/>
                  </a:lnTo>
                  <a:lnTo>
                    <a:pt x="5158" y="8825"/>
                  </a:lnTo>
                  <a:lnTo>
                    <a:pt x="5007" y="8830"/>
                  </a:lnTo>
                  <a:lnTo>
                    <a:pt x="4993" y="8830"/>
                  </a:lnTo>
                  <a:lnTo>
                    <a:pt x="4842" y="8825"/>
                  </a:lnTo>
                  <a:lnTo>
                    <a:pt x="4828" y="8825"/>
                  </a:lnTo>
                  <a:lnTo>
                    <a:pt x="4676" y="8812"/>
                  </a:lnTo>
                  <a:lnTo>
                    <a:pt x="4663" y="8810"/>
                  </a:lnTo>
                  <a:lnTo>
                    <a:pt x="4509" y="8789"/>
                  </a:lnTo>
                  <a:lnTo>
                    <a:pt x="4496" y="8787"/>
                  </a:lnTo>
                  <a:lnTo>
                    <a:pt x="4338" y="8757"/>
                  </a:lnTo>
                  <a:lnTo>
                    <a:pt x="4327" y="8754"/>
                  </a:lnTo>
                  <a:lnTo>
                    <a:pt x="4165" y="8715"/>
                  </a:lnTo>
                  <a:lnTo>
                    <a:pt x="4155" y="8713"/>
                  </a:lnTo>
                  <a:lnTo>
                    <a:pt x="3986" y="8666"/>
                  </a:lnTo>
                  <a:lnTo>
                    <a:pt x="3978" y="8663"/>
                  </a:lnTo>
                  <a:lnTo>
                    <a:pt x="3801" y="8607"/>
                  </a:lnTo>
                  <a:lnTo>
                    <a:pt x="3766" y="8593"/>
                  </a:lnTo>
                  <a:lnTo>
                    <a:pt x="3327" y="8376"/>
                  </a:lnTo>
                  <a:lnTo>
                    <a:pt x="3304" y="8363"/>
                  </a:lnTo>
                  <a:lnTo>
                    <a:pt x="3282" y="8347"/>
                  </a:lnTo>
                  <a:lnTo>
                    <a:pt x="2927" y="8064"/>
                  </a:lnTo>
                  <a:lnTo>
                    <a:pt x="2907" y="8046"/>
                  </a:lnTo>
                  <a:lnTo>
                    <a:pt x="2889" y="8025"/>
                  </a:lnTo>
                  <a:lnTo>
                    <a:pt x="2614" y="7687"/>
                  </a:lnTo>
                  <a:lnTo>
                    <a:pt x="2599" y="7666"/>
                  </a:lnTo>
                  <a:lnTo>
                    <a:pt x="2586" y="7643"/>
                  </a:lnTo>
                  <a:lnTo>
                    <a:pt x="2390" y="7260"/>
                  </a:lnTo>
                  <a:lnTo>
                    <a:pt x="2373" y="7215"/>
                  </a:lnTo>
                  <a:lnTo>
                    <a:pt x="2253" y="6799"/>
                  </a:lnTo>
                  <a:lnTo>
                    <a:pt x="2245" y="6756"/>
                  </a:lnTo>
                  <a:lnTo>
                    <a:pt x="2199" y="6318"/>
                  </a:lnTo>
                  <a:lnTo>
                    <a:pt x="2198" y="6278"/>
                  </a:lnTo>
                  <a:lnTo>
                    <a:pt x="2223" y="5828"/>
                  </a:lnTo>
                  <a:lnTo>
                    <a:pt x="2228" y="5791"/>
                  </a:lnTo>
                  <a:lnTo>
                    <a:pt x="2322" y="5342"/>
                  </a:lnTo>
                  <a:lnTo>
                    <a:pt x="2332" y="5307"/>
                  </a:lnTo>
                  <a:lnTo>
                    <a:pt x="2493" y="4869"/>
                  </a:lnTo>
                  <a:lnTo>
                    <a:pt x="2507" y="4836"/>
                  </a:lnTo>
                  <a:lnTo>
                    <a:pt x="2732" y="4420"/>
                  </a:lnTo>
                  <a:lnTo>
                    <a:pt x="2751" y="4389"/>
                  </a:lnTo>
                  <a:lnTo>
                    <a:pt x="3037" y="4006"/>
                  </a:lnTo>
                  <a:lnTo>
                    <a:pt x="3062" y="3977"/>
                  </a:lnTo>
                  <a:lnTo>
                    <a:pt x="3407" y="3638"/>
                  </a:lnTo>
                  <a:lnTo>
                    <a:pt x="3437" y="3612"/>
                  </a:lnTo>
                  <a:lnTo>
                    <a:pt x="3839" y="3328"/>
                  </a:lnTo>
                  <a:lnTo>
                    <a:pt x="3875" y="3307"/>
                  </a:lnTo>
                  <a:lnTo>
                    <a:pt x="4055" y="3221"/>
                  </a:lnTo>
                  <a:lnTo>
                    <a:pt x="3396" y="2342"/>
                  </a:lnTo>
                  <a:lnTo>
                    <a:pt x="3392" y="2336"/>
                  </a:lnTo>
                  <a:lnTo>
                    <a:pt x="3388" y="2331"/>
                  </a:lnTo>
                  <a:lnTo>
                    <a:pt x="3383" y="2323"/>
                  </a:lnTo>
                  <a:lnTo>
                    <a:pt x="3378" y="2315"/>
                  </a:lnTo>
                  <a:lnTo>
                    <a:pt x="3375" y="2309"/>
                  </a:lnTo>
                  <a:lnTo>
                    <a:pt x="3372" y="2303"/>
                  </a:lnTo>
                  <a:lnTo>
                    <a:pt x="3368" y="2294"/>
                  </a:lnTo>
                  <a:lnTo>
                    <a:pt x="3364" y="2285"/>
                  </a:lnTo>
                  <a:lnTo>
                    <a:pt x="3362" y="2279"/>
                  </a:lnTo>
                  <a:lnTo>
                    <a:pt x="3359" y="2272"/>
                  </a:lnTo>
                  <a:lnTo>
                    <a:pt x="3357" y="2263"/>
                  </a:lnTo>
                  <a:lnTo>
                    <a:pt x="3354" y="2254"/>
                  </a:lnTo>
                  <a:lnTo>
                    <a:pt x="3353" y="2248"/>
                  </a:lnTo>
                  <a:lnTo>
                    <a:pt x="3351" y="2241"/>
                  </a:lnTo>
                  <a:lnTo>
                    <a:pt x="3350" y="2232"/>
                  </a:lnTo>
                  <a:lnTo>
                    <a:pt x="3348" y="2223"/>
                  </a:lnTo>
                  <a:lnTo>
                    <a:pt x="3347" y="2215"/>
                  </a:lnTo>
                  <a:lnTo>
                    <a:pt x="3347" y="2208"/>
                  </a:lnTo>
                  <a:lnTo>
                    <a:pt x="3347" y="2199"/>
                  </a:lnTo>
                  <a:lnTo>
                    <a:pt x="3346" y="2190"/>
                  </a:lnTo>
                  <a:lnTo>
                    <a:pt x="3347" y="2183"/>
                  </a:lnTo>
                  <a:lnTo>
                    <a:pt x="3347" y="2176"/>
                  </a:lnTo>
                  <a:lnTo>
                    <a:pt x="3348" y="2167"/>
                  </a:lnTo>
                  <a:lnTo>
                    <a:pt x="3348" y="2158"/>
                  </a:lnTo>
                  <a:lnTo>
                    <a:pt x="3350" y="2150"/>
                  </a:lnTo>
                  <a:lnTo>
                    <a:pt x="3351" y="2143"/>
                  </a:lnTo>
                  <a:lnTo>
                    <a:pt x="3353" y="2135"/>
                  </a:lnTo>
                  <a:lnTo>
                    <a:pt x="3355" y="2126"/>
                  </a:lnTo>
                  <a:lnTo>
                    <a:pt x="3357" y="2119"/>
                  </a:lnTo>
                  <a:lnTo>
                    <a:pt x="3359" y="2112"/>
                  </a:lnTo>
                  <a:lnTo>
                    <a:pt x="3363" y="2104"/>
                  </a:lnTo>
                  <a:lnTo>
                    <a:pt x="3366" y="2095"/>
                  </a:lnTo>
                  <a:lnTo>
                    <a:pt x="3369" y="2088"/>
                  </a:lnTo>
                  <a:lnTo>
                    <a:pt x="3372" y="2082"/>
                  </a:lnTo>
                  <a:lnTo>
                    <a:pt x="3376" y="2074"/>
                  </a:lnTo>
                  <a:lnTo>
                    <a:pt x="3380" y="2066"/>
                  </a:lnTo>
                  <a:lnTo>
                    <a:pt x="3384" y="2060"/>
                  </a:lnTo>
                  <a:lnTo>
                    <a:pt x="3388" y="2053"/>
                  </a:lnTo>
                  <a:lnTo>
                    <a:pt x="3950" y="1211"/>
                  </a:lnTo>
                  <a:lnTo>
                    <a:pt x="3969" y="1187"/>
                  </a:lnTo>
                  <a:lnTo>
                    <a:pt x="3990" y="1165"/>
                  </a:lnTo>
                  <a:lnTo>
                    <a:pt x="4014" y="1146"/>
                  </a:lnTo>
                  <a:lnTo>
                    <a:pt x="4040" y="1130"/>
                  </a:lnTo>
                  <a:lnTo>
                    <a:pt x="4068" y="1117"/>
                  </a:lnTo>
                  <a:lnTo>
                    <a:pt x="4097" y="1107"/>
                  </a:lnTo>
                  <a:lnTo>
                    <a:pt x="4127" y="1102"/>
                  </a:lnTo>
                  <a:lnTo>
                    <a:pt x="4158" y="1100"/>
                  </a:lnTo>
                  <a:lnTo>
                    <a:pt x="5842" y="1100"/>
                  </a:lnTo>
                  <a:lnTo>
                    <a:pt x="5873" y="1102"/>
                  </a:lnTo>
                  <a:lnTo>
                    <a:pt x="5903" y="1107"/>
                  </a:lnTo>
                  <a:lnTo>
                    <a:pt x="5932" y="1117"/>
                  </a:lnTo>
                  <a:lnTo>
                    <a:pt x="5960" y="1130"/>
                  </a:lnTo>
                  <a:lnTo>
                    <a:pt x="5986" y="1146"/>
                  </a:lnTo>
                  <a:lnTo>
                    <a:pt x="6010" y="1165"/>
                  </a:lnTo>
                  <a:lnTo>
                    <a:pt x="6031" y="1187"/>
                  </a:lnTo>
                  <a:lnTo>
                    <a:pt x="6050" y="1211"/>
                  </a:lnTo>
                  <a:lnTo>
                    <a:pt x="6612" y="2053"/>
                  </a:lnTo>
                  <a:lnTo>
                    <a:pt x="6616" y="2060"/>
                  </a:lnTo>
                  <a:lnTo>
                    <a:pt x="6620" y="2066"/>
                  </a:lnTo>
                  <a:lnTo>
                    <a:pt x="6624" y="2074"/>
                  </a:lnTo>
                  <a:lnTo>
                    <a:pt x="6628" y="2082"/>
                  </a:lnTo>
                  <a:lnTo>
                    <a:pt x="6631" y="2088"/>
                  </a:lnTo>
                  <a:lnTo>
                    <a:pt x="6634" y="2095"/>
                  </a:lnTo>
                  <a:lnTo>
                    <a:pt x="6637" y="2104"/>
                  </a:lnTo>
                  <a:lnTo>
                    <a:pt x="6641" y="2112"/>
                  </a:lnTo>
                  <a:lnTo>
                    <a:pt x="6643" y="2119"/>
                  </a:lnTo>
                  <a:lnTo>
                    <a:pt x="6645" y="2126"/>
                  </a:lnTo>
                  <a:lnTo>
                    <a:pt x="6647" y="2135"/>
                  </a:lnTo>
                  <a:lnTo>
                    <a:pt x="6649" y="2143"/>
                  </a:lnTo>
                  <a:lnTo>
                    <a:pt x="6650" y="2150"/>
                  </a:lnTo>
                  <a:lnTo>
                    <a:pt x="6652" y="2158"/>
                  </a:lnTo>
                  <a:lnTo>
                    <a:pt x="6652" y="2167"/>
                  </a:lnTo>
                  <a:lnTo>
                    <a:pt x="6653" y="2176"/>
                  </a:lnTo>
                  <a:lnTo>
                    <a:pt x="6653" y="2183"/>
                  </a:lnTo>
                  <a:lnTo>
                    <a:pt x="6654" y="2190"/>
                  </a:lnTo>
                  <a:lnTo>
                    <a:pt x="6653" y="2199"/>
                  </a:lnTo>
                  <a:lnTo>
                    <a:pt x="6653" y="2208"/>
                  </a:lnTo>
                  <a:lnTo>
                    <a:pt x="6653" y="2215"/>
                  </a:lnTo>
                  <a:lnTo>
                    <a:pt x="6652" y="2223"/>
                  </a:lnTo>
                  <a:lnTo>
                    <a:pt x="6650" y="2232"/>
                  </a:lnTo>
                  <a:lnTo>
                    <a:pt x="6649" y="2241"/>
                  </a:lnTo>
                  <a:lnTo>
                    <a:pt x="6647" y="2248"/>
                  </a:lnTo>
                  <a:lnTo>
                    <a:pt x="6646" y="2254"/>
                  </a:lnTo>
                  <a:lnTo>
                    <a:pt x="6643" y="2263"/>
                  </a:lnTo>
                  <a:lnTo>
                    <a:pt x="6641" y="2272"/>
                  </a:lnTo>
                  <a:lnTo>
                    <a:pt x="6638" y="2279"/>
                  </a:lnTo>
                  <a:lnTo>
                    <a:pt x="6636" y="2285"/>
                  </a:lnTo>
                  <a:lnTo>
                    <a:pt x="6632" y="2294"/>
                  </a:lnTo>
                  <a:lnTo>
                    <a:pt x="6628" y="2303"/>
                  </a:lnTo>
                  <a:lnTo>
                    <a:pt x="6625" y="2309"/>
                  </a:lnTo>
                  <a:lnTo>
                    <a:pt x="6622" y="2315"/>
                  </a:lnTo>
                  <a:lnTo>
                    <a:pt x="6617" y="2323"/>
                  </a:lnTo>
                  <a:lnTo>
                    <a:pt x="6612" y="2331"/>
                  </a:lnTo>
                  <a:close/>
                  <a:moveTo>
                    <a:pt x="5904" y="2442"/>
                  </a:moveTo>
                  <a:lnTo>
                    <a:pt x="4096" y="2442"/>
                  </a:lnTo>
                  <a:lnTo>
                    <a:pt x="4638" y="3165"/>
                  </a:lnTo>
                  <a:lnTo>
                    <a:pt x="4655" y="3191"/>
                  </a:lnTo>
                  <a:lnTo>
                    <a:pt x="4669" y="3220"/>
                  </a:lnTo>
                  <a:lnTo>
                    <a:pt x="4679" y="3250"/>
                  </a:lnTo>
                  <a:lnTo>
                    <a:pt x="4686" y="3281"/>
                  </a:lnTo>
                  <a:lnTo>
                    <a:pt x="4688" y="3312"/>
                  </a:lnTo>
                  <a:lnTo>
                    <a:pt x="4686" y="3344"/>
                  </a:lnTo>
                  <a:lnTo>
                    <a:pt x="4681" y="3375"/>
                  </a:lnTo>
                  <a:lnTo>
                    <a:pt x="4671" y="3405"/>
                  </a:lnTo>
                  <a:lnTo>
                    <a:pt x="4658" y="3433"/>
                  </a:lnTo>
                  <a:lnTo>
                    <a:pt x="4642" y="3460"/>
                  </a:lnTo>
                  <a:lnTo>
                    <a:pt x="4622" y="3485"/>
                  </a:lnTo>
                  <a:lnTo>
                    <a:pt x="4599" y="3506"/>
                  </a:lnTo>
                  <a:lnTo>
                    <a:pt x="4573" y="3525"/>
                  </a:lnTo>
                  <a:lnTo>
                    <a:pt x="4546" y="3541"/>
                  </a:lnTo>
                  <a:lnTo>
                    <a:pt x="4110" y="3749"/>
                  </a:lnTo>
                  <a:lnTo>
                    <a:pt x="3743" y="4009"/>
                  </a:lnTo>
                  <a:lnTo>
                    <a:pt x="3426" y="4320"/>
                  </a:lnTo>
                  <a:lnTo>
                    <a:pt x="3163" y="4673"/>
                  </a:lnTo>
                  <a:lnTo>
                    <a:pt x="2956" y="5057"/>
                  </a:lnTo>
                  <a:lnTo>
                    <a:pt x="2808" y="5462"/>
                  </a:lnTo>
                  <a:lnTo>
                    <a:pt x="2722" y="5875"/>
                  </a:lnTo>
                  <a:lnTo>
                    <a:pt x="2698" y="6286"/>
                  </a:lnTo>
                  <a:lnTo>
                    <a:pt x="2740" y="6682"/>
                  </a:lnTo>
                  <a:lnTo>
                    <a:pt x="2847" y="7054"/>
                  </a:lnTo>
                  <a:lnTo>
                    <a:pt x="3020" y="7392"/>
                  </a:lnTo>
                  <a:lnTo>
                    <a:pt x="3260" y="7690"/>
                  </a:lnTo>
                  <a:lnTo>
                    <a:pt x="3573" y="7940"/>
                  </a:lnTo>
                  <a:lnTo>
                    <a:pt x="3971" y="8136"/>
                  </a:lnTo>
                  <a:lnTo>
                    <a:pt x="4125" y="8185"/>
                  </a:lnTo>
                  <a:lnTo>
                    <a:pt x="4285" y="8230"/>
                  </a:lnTo>
                  <a:lnTo>
                    <a:pt x="4438" y="8266"/>
                  </a:lnTo>
                  <a:lnTo>
                    <a:pt x="4584" y="8294"/>
                  </a:lnTo>
                  <a:lnTo>
                    <a:pt x="4725" y="8314"/>
                  </a:lnTo>
                  <a:lnTo>
                    <a:pt x="4864" y="8326"/>
                  </a:lnTo>
                  <a:lnTo>
                    <a:pt x="5000" y="8330"/>
                  </a:lnTo>
                  <a:lnTo>
                    <a:pt x="5136" y="8326"/>
                  </a:lnTo>
                  <a:lnTo>
                    <a:pt x="5275" y="8314"/>
                  </a:lnTo>
                  <a:lnTo>
                    <a:pt x="5416" y="8294"/>
                  </a:lnTo>
                  <a:lnTo>
                    <a:pt x="5562" y="8266"/>
                  </a:lnTo>
                  <a:lnTo>
                    <a:pt x="5715" y="8230"/>
                  </a:lnTo>
                  <a:lnTo>
                    <a:pt x="5875" y="8185"/>
                  </a:lnTo>
                  <a:lnTo>
                    <a:pt x="6029" y="8136"/>
                  </a:lnTo>
                  <a:lnTo>
                    <a:pt x="6427" y="7940"/>
                  </a:lnTo>
                  <a:lnTo>
                    <a:pt x="6740" y="7690"/>
                  </a:lnTo>
                  <a:lnTo>
                    <a:pt x="6980" y="7392"/>
                  </a:lnTo>
                  <a:lnTo>
                    <a:pt x="7153" y="7054"/>
                  </a:lnTo>
                  <a:lnTo>
                    <a:pt x="7260" y="6682"/>
                  </a:lnTo>
                  <a:lnTo>
                    <a:pt x="7302" y="6286"/>
                  </a:lnTo>
                  <a:lnTo>
                    <a:pt x="7278" y="5875"/>
                  </a:lnTo>
                  <a:lnTo>
                    <a:pt x="7192" y="5462"/>
                  </a:lnTo>
                  <a:lnTo>
                    <a:pt x="7044" y="5057"/>
                  </a:lnTo>
                  <a:lnTo>
                    <a:pt x="6837" y="4673"/>
                  </a:lnTo>
                  <a:lnTo>
                    <a:pt x="6574" y="4320"/>
                  </a:lnTo>
                  <a:lnTo>
                    <a:pt x="6257" y="4009"/>
                  </a:lnTo>
                  <a:lnTo>
                    <a:pt x="5890" y="3749"/>
                  </a:lnTo>
                  <a:lnTo>
                    <a:pt x="5454" y="3541"/>
                  </a:lnTo>
                  <a:lnTo>
                    <a:pt x="5427" y="3525"/>
                  </a:lnTo>
                  <a:lnTo>
                    <a:pt x="5401" y="3506"/>
                  </a:lnTo>
                  <a:lnTo>
                    <a:pt x="5378" y="3485"/>
                  </a:lnTo>
                  <a:lnTo>
                    <a:pt x="5358" y="3460"/>
                  </a:lnTo>
                  <a:lnTo>
                    <a:pt x="5342" y="3433"/>
                  </a:lnTo>
                  <a:lnTo>
                    <a:pt x="5329" y="3405"/>
                  </a:lnTo>
                  <a:lnTo>
                    <a:pt x="5319" y="3375"/>
                  </a:lnTo>
                  <a:lnTo>
                    <a:pt x="5314" y="3344"/>
                  </a:lnTo>
                  <a:lnTo>
                    <a:pt x="5312" y="3312"/>
                  </a:lnTo>
                  <a:lnTo>
                    <a:pt x="5314" y="3281"/>
                  </a:lnTo>
                  <a:lnTo>
                    <a:pt x="5321" y="3250"/>
                  </a:lnTo>
                  <a:lnTo>
                    <a:pt x="5331" y="3220"/>
                  </a:lnTo>
                  <a:lnTo>
                    <a:pt x="5345" y="3191"/>
                  </a:lnTo>
                  <a:lnTo>
                    <a:pt x="5362" y="3165"/>
                  </a:lnTo>
                  <a:lnTo>
                    <a:pt x="5904" y="2442"/>
                  </a:lnTo>
                  <a:close/>
                  <a:moveTo>
                    <a:pt x="5708" y="1600"/>
                  </a:moveTo>
                  <a:lnTo>
                    <a:pt x="4292" y="1600"/>
                  </a:lnTo>
                  <a:lnTo>
                    <a:pt x="4063" y="1942"/>
                  </a:lnTo>
                  <a:lnTo>
                    <a:pt x="5937" y="1942"/>
                  </a:lnTo>
                  <a:lnTo>
                    <a:pt x="5708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1738;p16">
            <a:extLst>
              <a:ext uri="{FF2B5EF4-FFF2-40B4-BE49-F238E27FC236}">
                <a16:creationId xmlns:a16="http://schemas.microsoft.com/office/drawing/2014/main" id="{9D68BF08-9D8E-4463-A6A5-EFF50853C3F4}"/>
              </a:ext>
            </a:extLst>
          </p:cNvPr>
          <p:cNvGrpSpPr/>
          <p:nvPr/>
        </p:nvGrpSpPr>
        <p:grpSpPr>
          <a:xfrm>
            <a:off x="6359457" y="2660110"/>
            <a:ext cx="633600" cy="633600"/>
            <a:chOff x="6359457" y="2660110"/>
            <a:chExt cx="633600" cy="633600"/>
          </a:xfrm>
          <a:solidFill>
            <a:schemeClr val="bg1"/>
          </a:solidFill>
        </p:grpSpPr>
        <p:sp>
          <p:nvSpPr>
            <p:cNvPr id="250" name="Google Shape;1739;p16">
              <a:extLst>
                <a:ext uri="{FF2B5EF4-FFF2-40B4-BE49-F238E27FC236}">
                  <a16:creationId xmlns:a16="http://schemas.microsoft.com/office/drawing/2014/main" id="{420D9D6A-264C-4383-A641-E5E1601CD39D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4732"/>
                  </a:moveTo>
                  <a:lnTo>
                    <a:pt x="8948" y="4833"/>
                  </a:lnTo>
                  <a:lnTo>
                    <a:pt x="8940" y="4933"/>
                  </a:lnTo>
                  <a:lnTo>
                    <a:pt x="8928" y="5033"/>
                  </a:lnTo>
                  <a:lnTo>
                    <a:pt x="8911" y="5132"/>
                  </a:lnTo>
                  <a:lnTo>
                    <a:pt x="8889" y="5230"/>
                  </a:lnTo>
                  <a:lnTo>
                    <a:pt x="8863" y="5328"/>
                  </a:lnTo>
                  <a:lnTo>
                    <a:pt x="8831" y="5425"/>
                  </a:lnTo>
                  <a:lnTo>
                    <a:pt x="8795" y="5521"/>
                  </a:lnTo>
                  <a:lnTo>
                    <a:pt x="8755" y="5616"/>
                  </a:lnTo>
                  <a:lnTo>
                    <a:pt x="8710" y="5710"/>
                  </a:lnTo>
                  <a:lnTo>
                    <a:pt x="8660" y="5802"/>
                  </a:lnTo>
                  <a:lnTo>
                    <a:pt x="8606" y="5893"/>
                  </a:lnTo>
                  <a:lnTo>
                    <a:pt x="8547" y="5983"/>
                  </a:lnTo>
                  <a:lnTo>
                    <a:pt x="8484" y="6071"/>
                  </a:lnTo>
                  <a:lnTo>
                    <a:pt x="8416" y="6157"/>
                  </a:lnTo>
                  <a:lnTo>
                    <a:pt x="8345" y="6241"/>
                  </a:lnTo>
                  <a:lnTo>
                    <a:pt x="8269" y="6323"/>
                  </a:lnTo>
                  <a:lnTo>
                    <a:pt x="8190" y="6402"/>
                  </a:lnTo>
                  <a:lnTo>
                    <a:pt x="8107" y="6479"/>
                  </a:lnTo>
                  <a:lnTo>
                    <a:pt x="8021" y="6554"/>
                  </a:lnTo>
                  <a:lnTo>
                    <a:pt x="7931" y="6626"/>
                  </a:lnTo>
                  <a:lnTo>
                    <a:pt x="7837" y="6695"/>
                  </a:lnTo>
                  <a:lnTo>
                    <a:pt x="7740" y="6761"/>
                  </a:lnTo>
                  <a:lnTo>
                    <a:pt x="7640" y="6825"/>
                  </a:lnTo>
                  <a:lnTo>
                    <a:pt x="7537" y="6886"/>
                  </a:lnTo>
                  <a:lnTo>
                    <a:pt x="7430" y="6944"/>
                  </a:lnTo>
                  <a:lnTo>
                    <a:pt x="7321" y="6999"/>
                  </a:lnTo>
                  <a:lnTo>
                    <a:pt x="7209" y="7051"/>
                  </a:lnTo>
                  <a:lnTo>
                    <a:pt x="7095" y="7100"/>
                  </a:lnTo>
                  <a:lnTo>
                    <a:pt x="6978" y="7145"/>
                  </a:lnTo>
                  <a:lnTo>
                    <a:pt x="6860" y="7187"/>
                  </a:lnTo>
                  <a:lnTo>
                    <a:pt x="6740" y="7225"/>
                  </a:lnTo>
                  <a:lnTo>
                    <a:pt x="6618" y="7260"/>
                  </a:lnTo>
                  <a:lnTo>
                    <a:pt x="6494" y="7291"/>
                  </a:lnTo>
                  <a:lnTo>
                    <a:pt x="6370" y="7319"/>
                  </a:lnTo>
                  <a:lnTo>
                    <a:pt x="6244" y="7343"/>
                  </a:lnTo>
                  <a:lnTo>
                    <a:pt x="6117" y="7363"/>
                  </a:lnTo>
                  <a:lnTo>
                    <a:pt x="5989" y="7380"/>
                  </a:lnTo>
                  <a:lnTo>
                    <a:pt x="5860" y="7393"/>
                  </a:lnTo>
                  <a:lnTo>
                    <a:pt x="5730" y="7402"/>
                  </a:lnTo>
                  <a:lnTo>
                    <a:pt x="5600" y="7408"/>
                  </a:lnTo>
                  <a:lnTo>
                    <a:pt x="5469" y="7410"/>
                  </a:lnTo>
                  <a:lnTo>
                    <a:pt x="5338" y="7408"/>
                  </a:lnTo>
                  <a:lnTo>
                    <a:pt x="5208" y="7402"/>
                  </a:lnTo>
                  <a:lnTo>
                    <a:pt x="5078" y="7393"/>
                  </a:lnTo>
                  <a:lnTo>
                    <a:pt x="4949" y="7380"/>
                  </a:lnTo>
                  <a:lnTo>
                    <a:pt x="4821" y="7363"/>
                  </a:lnTo>
                  <a:lnTo>
                    <a:pt x="4694" y="7343"/>
                  </a:lnTo>
                  <a:lnTo>
                    <a:pt x="4568" y="7319"/>
                  </a:lnTo>
                  <a:lnTo>
                    <a:pt x="4443" y="7291"/>
                  </a:lnTo>
                  <a:lnTo>
                    <a:pt x="4320" y="7260"/>
                  </a:lnTo>
                  <a:lnTo>
                    <a:pt x="4198" y="7225"/>
                  </a:lnTo>
                  <a:lnTo>
                    <a:pt x="4077" y="7187"/>
                  </a:lnTo>
                  <a:lnTo>
                    <a:pt x="3959" y="7145"/>
                  </a:lnTo>
                  <a:lnTo>
                    <a:pt x="3842" y="7100"/>
                  </a:lnTo>
                  <a:lnTo>
                    <a:pt x="3728" y="7051"/>
                  </a:lnTo>
                  <a:lnTo>
                    <a:pt x="3616" y="6999"/>
                  </a:lnTo>
                  <a:lnTo>
                    <a:pt x="3507" y="6944"/>
                  </a:lnTo>
                  <a:lnTo>
                    <a:pt x="3401" y="6886"/>
                  </a:lnTo>
                  <a:lnTo>
                    <a:pt x="3297" y="6825"/>
                  </a:lnTo>
                  <a:lnTo>
                    <a:pt x="3197" y="6761"/>
                  </a:lnTo>
                  <a:lnTo>
                    <a:pt x="3101" y="6695"/>
                  </a:lnTo>
                  <a:lnTo>
                    <a:pt x="3007" y="6626"/>
                  </a:lnTo>
                  <a:lnTo>
                    <a:pt x="2917" y="6554"/>
                  </a:lnTo>
                  <a:lnTo>
                    <a:pt x="2830" y="6479"/>
                  </a:lnTo>
                  <a:lnTo>
                    <a:pt x="2747" y="6402"/>
                  </a:lnTo>
                  <a:lnTo>
                    <a:pt x="2668" y="6323"/>
                  </a:lnTo>
                  <a:lnTo>
                    <a:pt x="2593" y="6241"/>
                  </a:lnTo>
                  <a:lnTo>
                    <a:pt x="2521" y="6157"/>
                  </a:lnTo>
                  <a:lnTo>
                    <a:pt x="2454" y="6071"/>
                  </a:lnTo>
                  <a:lnTo>
                    <a:pt x="2391" y="5983"/>
                  </a:lnTo>
                  <a:lnTo>
                    <a:pt x="2332" y="5893"/>
                  </a:lnTo>
                  <a:lnTo>
                    <a:pt x="2277" y="5802"/>
                  </a:lnTo>
                  <a:lnTo>
                    <a:pt x="2228" y="5710"/>
                  </a:lnTo>
                  <a:lnTo>
                    <a:pt x="2182" y="5616"/>
                  </a:lnTo>
                  <a:lnTo>
                    <a:pt x="2142" y="5521"/>
                  </a:lnTo>
                  <a:lnTo>
                    <a:pt x="2106" y="5425"/>
                  </a:lnTo>
                  <a:lnTo>
                    <a:pt x="2074" y="5328"/>
                  </a:lnTo>
                  <a:lnTo>
                    <a:pt x="2048" y="5230"/>
                  </a:lnTo>
                  <a:lnTo>
                    <a:pt x="2026" y="5132"/>
                  </a:lnTo>
                  <a:lnTo>
                    <a:pt x="2009" y="5033"/>
                  </a:lnTo>
                  <a:lnTo>
                    <a:pt x="1997" y="4933"/>
                  </a:lnTo>
                  <a:lnTo>
                    <a:pt x="1989" y="4833"/>
                  </a:lnTo>
                  <a:lnTo>
                    <a:pt x="1987" y="4732"/>
                  </a:lnTo>
                  <a:lnTo>
                    <a:pt x="1989" y="4631"/>
                  </a:lnTo>
                  <a:lnTo>
                    <a:pt x="1997" y="4531"/>
                  </a:lnTo>
                  <a:lnTo>
                    <a:pt x="2009" y="4431"/>
                  </a:lnTo>
                  <a:lnTo>
                    <a:pt x="2026" y="4332"/>
                  </a:lnTo>
                  <a:lnTo>
                    <a:pt x="2048" y="4234"/>
                  </a:lnTo>
                  <a:lnTo>
                    <a:pt x="2074" y="4136"/>
                  </a:lnTo>
                  <a:lnTo>
                    <a:pt x="2106" y="4039"/>
                  </a:lnTo>
                  <a:lnTo>
                    <a:pt x="2142" y="3943"/>
                  </a:lnTo>
                  <a:lnTo>
                    <a:pt x="2182" y="3848"/>
                  </a:lnTo>
                  <a:lnTo>
                    <a:pt x="2228" y="3754"/>
                  </a:lnTo>
                  <a:lnTo>
                    <a:pt x="2277" y="3662"/>
                  </a:lnTo>
                  <a:lnTo>
                    <a:pt x="2332" y="3571"/>
                  </a:lnTo>
                  <a:lnTo>
                    <a:pt x="2391" y="3481"/>
                  </a:lnTo>
                  <a:lnTo>
                    <a:pt x="2454" y="3393"/>
                  </a:lnTo>
                  <a:lnTo>
                    <a:pt x="2521" y="3307"/>
                  </a:lnTo>
                  <a:lnTo>
                    <a:pt x="2593" y="3223"/>
                  </a:lnTo>
                  <a:lnTo>
                    <a:pt x="2668" y="3141"/>
                  </a:lnTo>
                  <a:lnTo>
                    <a:pt x="2747" y="3062"/>
                  </a:lnTo>
                  <a:lnTo>
                    <a:pt x="2830" y="2985"/>
                  </a:lnTo>
                  <a:lnTo>
                    <a:pt x="2917" y="2910"/>
                  </a:lnTo>
                  <a:lnTo>
                    <a:pt x="3007" y="2838"/>
                  </a:lnTo>
                  <a:lnTo>
                    <a:pt x="3101" y="2769"/>
                  </a:lnTo>
                  <a:lnTo>
                    <a:pt x="3197" y="2703"/>
                  </a:lnTo>
                  <a:lnTo>
                    <a:pt x="3297" y="2639"/>
                  </a:lnTo>
                  <a:lnTo>
                    <a:pt x="3401" y="2578"/>
                  </a:lnTo>
                  <a:lnTo>
                    <a:pt x="3507" y="2520"/>
                  </a:lnTo>
                  <a:lnTo>
                    <a:pt x="3616" y="2465"/>
                  </a:lnTo>
                  <a:lnTo>
                    <a:pt x="3728" y="2413"/>
                  </a:lnTo>
                  <a:lnTo>
                    <a:pt x="3842" y="2364"/>
                  </a:lnTo>
                  <a:lnTo>
                    <a:pt x="3959" y="2319"/>
                  </a:lnTo>
                  <a:lnTo>
                    <a:pt x="4077" y="2277"/>
                  </a:lnTo>
                  <a:lnTo>
                    <a:pt x="4198" y="2239"/>
                  </a:lnTo>
                  <a:lnTo>
                    <a:pt x="4320" y="2204"/>
                  </a:lnTo>
                  <a:lnTo>
                    <a:pt x="4443" y="2173"/>
                  </a:lnTo>
                  <a:lnTo>
                    <a:pt x="4568" y="2145"/>
                  </a:lnTo>
                  <a:lnTo>
                    <a:pt x="4694" y="2121"/>
                  </a:lnTo>
                  <a:lnTo>
                    <a:pt x="4821" y="2101"/>
                  </a:lnTo>
                  <a:lnTo>
                    <a:pt x="4949" y="2084"/>
                  </a:lnTo>
                  <a:lnTo>
                    <a:pt x="5078" y="2071"/>
                  </a:lnTo>
                  <a:lnTo>
                    <a:pt x="5208" y="2062"/>
                  </a:lnTo>
                  <a:lnTo>
                    <a:pt x="5338" y="2056"/>
                  </a:lnTo>
                  <a:lnTo>
                    <a:pt x="5469" y="2054"/>
                  </a:lnTo>
                  <a:lnTo>
                    <a:pt x="5600" y="2056"/>
                  </a:lnTo>
                  <a:lnTo>
                    <a:pt x="5730" y="2062"/>
                  </a:lnTo>
                  <a:lnTo>
                    <a:pt x="5860" y="2071"/>
                  </a:lnTo>
                  <a:lnTo>
                    <a:pt x="5989" y="2084"/>
                  </a:lnTo>
                  <a:lnTo>
                    <a:pt x="6117" y="2101"/>
                  </a:lnTo>
                  <a:lnTo>
                    <a:pt x="6244" y="2121"/>
                  </a:lnTo>
                  <a:lnTo>
                    <a:pt x="6370" y="2145"/>
                  </a:lnTo>
                  <a:lnTo>
                    <a:pt x="6494" y="2173"/>
                  </a:lnTo>
                  <a:lnTo>
                    <a:pt x="6618" y="2204"/>
                  </a:lnTo>
                  <a:lnTo>
                    <a:pt x="6740" y="2239"/>
                  </a:lnTo>
                  <a:lnTo>
                    <a:pt x="6860" y="2277"/>
                  </a:lnTo>
                  <a:lnTo>
                    <a:pt x="6978" y="2319"/>
                  </a:lnTo>
                  <a:lnTo>
                    <a:pt x="7095" y="2364"/>
                  </a:lnTo>
                  <a:lnTo>
                    <a:pt x="7209" y="2413"/>
                  </a:lnTo>
                  <a:lnTo>
                    <a:pt x="7321" y="2465"/>
                  </a:lnTo>
                  <a:lnTo>
                    <a:pt x="7430" y="2520"/>
                  </a:lnTo>
                  <a:lnTo>
                    <a:pt x="7537" y="2578"/>
                  </a:lnTo>
                  <a:lnTo>
                    <a:pt x="7640" y="2639"/>
                  </a:lnTo>
                  <a:lnTo>
                    <a:pt x="7740" y="2703"/>
                  </a:lnTo>
                  <a:lnTo>
                    <a:pt x="7837" y="2769"/>
                  </a:lnTo>
                  <a:lnTo>
                    <a:pt x="7931" y="2838"/>
                  </a:lnTo>
                  <a:lnTo>
                    <a:pt x="8021" y="2910"/>
                  </a:lnTo>
                  <a:lnTo>
                    <a:pt x="8107" y="2985"/>
                  </a:lnTo>
                  <a:lnTo>
                    <a:pt x="8190" y="3062"/>
                  </a:lnTo>
                  <a:lnTo>
                    <a:pt x="8269" y="3141"/>
                  </a:lnTo>
                  <a:lnTo>
                    <a:pt x="8345" y="3223"/>
                  </a:lnTo>
                  <a:lnTo>
                    <a:pt x="8416" y="3307"/>
                  </a:lnTo>
                  <a:lnTo>
                    <a:pt x="8484" y="3393"/>
                  </a:lnTo>
                  <a:lnTo>
                    <a:pt x="8547" y="3481"/>
                  </a:lnTo>
                  <a:lnTo>
                    <a:pt x="8606" y="3571"/>
                  </a:lnTo>
                  <a:lnTo>
                    <a:pt x="8660" y="3662"/>
                  </a:lnTo>
                  <a:lnTo>
                    <a:pt x="8710" y="3754"/>
                  </a:lnTo>
                  <a:lnTo>
                    <a:pt x="8755" y="3848"/>
                  </a:lnTo>
                  <a:lnTo>
                    <a:pt x="8795" y="3943"/>
                  </a:lnTo>
                  <a:lnTo>
                    <a:pt x="8831" y="4039"/>
                  </a:lnTo>
                  <a:lnTo>
                    <a:pt x="8863" y="4136"/>
                  </a:lnTo>
                  <a:lnTo>
                    <a:pt x="8889" y="4234"/>
                  </a:lnTo>
                  <a:lnTo>
                    <a:pt x="8911" y="4332"/>
                  </a:lnTo>
                  <a:lnTo>
                    <a:pt x="8928" y="4431"/>
                  </a:lnTo>
                  <a:lnTo>
                    <a:pt x="8940" y="4531"/>
                  </a:lnTo>
                  <a:lnTo>
                    <a:pt x="8948" y="4631"/>
                  </a:lnTo>
                  <a:lnTo>
                    <a:pt x="8950" y="47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1740;p16">
              <a:extLst>
                <a:ext uri="{FF2B5EF4-FFF2-40B4-BE49-F238E27FC236}">
                  <a16:creationId xmlns:a16="http://schemas.microsoft.com/office/drawing/2014/main" id="{CA490D37-75F8-41EA-901E-3C9607237539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7" y="1786"/>
                  </a:moveTo>
                  <a:lnTo>
                    <a:pt x="8397" y="2915"/>
                  </a:lnTo>
                  <a:lnTo>
                    <a:pt x="8446" y="2965"/>
                  </a:lnTo>
                  <a:lnTo>
                    <a:pt x="8453" y="2972"/>
                  </a:lnTo>
                  <a:lnTo>
                    <a:pt x="8528" y="3053"/>
                  </a:lnTo>
                  <a:lnTo>
                    <a:pt x="8535" y="3061"/>
                  </a:lnTo>
                  <a:lnTo>
                    <a:pt x="8607" y="3145"/>
                  </a:lnTo>
                  <a:lnTo>
                    <a:pt x="8613" y="3153"/>
                  </a:lnTo>
                  <a:lnTo>
                    <a:pt x="8681" y="3239"/>
                  </a:lnTo>
                  <a:lnTo>
                    <a:pt x="8687" y="3247"/>
                  </a:lnTo>
                  <a:lnTo>
                    <a:pt x="8750" y="3335"/>
                  </a:lnTo>
                  <a:lnTo>
                    <a:pt x="8756" y="3344"/>
                  </a:lnTo>
                  <a:lnTo>
                    <a:pt x="8815" y="3434"/>
                  </a:lnTo>
                  <a:lnTo>
                    <a:pt x="8821" y="3443"/>
                  </a:lnTo>
                  <a:lnTo>
                    <a:pt x="8875" y="3534"/>
                  </a:lnTo>
                  <a:lnTo>
                    <a:pt x="8880" y="3543"/>
                  </a:lnTo>
                  <a:lnTo>
                    <a:pt x="8930" y="3636"/>
                  </a:lnTo>
                  <a:lnTo>
                    <a:pt x="8935" y="3646"/>
                  </a:lnTo>
                  <a:lnTo>
                    <a:pt x="8980" y="3740"/>
                  </a:lnTo>
                  <a:lnTo>
                    <a:pt x="8985" y="3750"/>
                  </a:lnTo>
                  <a:lnTo>
                    <a:pt x="9025" y="3845"/>
                  </a:lnTo>
                  <a:lnTo>
                    <a:pt x="9030" y="3855"/>
                  </a:lnTo>
                  <a:lnTo>
                    <a:pt x="9066" y="3951"/>
                  </a:lnTo>
                  <a:lnTo>
                    <a:pt x="9069" y="3962"/>
                  </a:lnTo>
                  <a:lnTo>
                    <a:pt x="9101" y="4059"/>
                  </a:lnTo>
                  <a:lnTo>
                    <a:pt x="9104" y="4070"/>
                  </a:lnTo>
                  <a:lnTo>
                    <a:pt x="9130" y="4168"/>
                  </a:lnTo>
                  <a:lnTo>
                    <a:pt x="9133" y="4180"/>
                  </a:lnTo>
                  <a:lnTo>
                    <a:pt x="9155" y="4278"/>
                  </a:lnTo>
                  <a:lnTo>
                    <a:pt x="9157" y="4290"/>
                  </a:lnTo>
                  <a:lnTo>
                    <a:pt x="9174" y="4389"/>
                  </a:lnTo>
                  <a:lnTo>
                    <a:pt x="9176" y="4401"/>
                  </a:lnTo>
                  <a:lnTo>
                    <a:pt x="9188" y="4501"/>
                  </a:lnTo>
                  <a:lnTo>
                    <a:pt x="9190" y="4513"/>
                  </a:lnTo>
                  <a:lnTo>
                    <a:pt x="9197" y="4613"/>
                  </a:lnTo>
                  <a:lnTo>
                    <a:pt x="9197" y="4625"/>
                  </a:lnTo>
                  <a:lnTo>
                    <a:pt x="9200" y="4726"/>
                  </a:lnTo>
                  <a:lnTo>
                    <a:pt x="9200" y="4738"/>
                  </a:lnTo>
                  <a:lnTo>
                    <a:pt x="9197" y="4839"/>
                  </a:lnTo>
                  <a:lnTo>
                    <a:pt x="9197" y="4851"/>
                  </a:lnTo>
                  <a:lnTo>
                    <a:pt x="9190" y="4951"/>
                  </a:lnTo>
                  <a:lnTo>
                    <a:pt x="9188" y="4963"/>
                  </a:lnTo>
                  <a:lnTo>
                    <a:pt x="9176" y="5063"/>
                  </a:lnTo>
                  <a:lnTo>
                    <a:pt x="9174" y="5075"/>
                  </a:lnTo>
                  <a:lnTo>
                    <a:pt x="9157" y="5174"/>
                  </a:lnTo>
                  <a:lnTo>
                    <a:pt x="9155" y="5186"/>
                  </a:lnTo>
                  <a:lnTo>
                    <a:pt x="9133" y="5284"/>
                  </a:lnTo>
                  <a:lnTo>
                    <a:pt x="9130" y="5296"/>
                  </a:lnTo>
                  <a:lnTo>
                    <a:pt x="9104" y="5394"/>
                  </a:lnTo>
                  <a:lnTo>
                    <a:pt x="9101" y="5405"/>
                  </a:lnTo>
                  <a:lnTo>
                    <a:pt x="9069" y="5502"/>
                  </a:lnTo>
                  <a:lnTo>
                    <a:pt x="9066" y="5513"/>
                  </a:lnTo>
                  <a:lnTo>
                    <a:pt x="9030" y="5609"/>
                  </a:lnTo>
                  <a:lnTo>
                    <a:pt x="9025" y="5619"/>
                  </a:lnTo>
                  <a:lnTo>
                    <a:pt x="8985" y="5714"/>
                  </a:lnTo>
                  <a:lnTo>
                    <a:pt x="8980" y="5724"/>
                  </a:lnTo>
                  <a:lnTo>
                    <a:pt x="8935" y="5818"/>
                  </a:lnTo>
                  <a:lnTo>
                    <a:pt x="8930" y="5828"/>
                  </a:lnTo>
                  <a:lnTo>
                    <a:pt x="8880" y="5921"/>
                  </a:lnTo>
                  <a:lnTo>
                    <a:pt x="8875" y="5930"/>
                  </a:lnTo>
                  <a:lnTo>
                    <a:pt x="8821" y="6021"/>
                  </a:lnTo>
                  <a:lnTo>
                    <a:pt x="8815" y="6030"/>
                  </a:lnTo>
                  <a:lnTo>
                    <a:pt x="8756" y="6120"/>
                  </a:lnTo>
                  <a:lnTo>
                    <a:pt x="8750" y="6129"/>
                  </a:lnTo>
                  <a:lnTo>
                    <a:pt x="8687" y="6217"/>
                  </a:lnTo>
                  <a:lnTo>
                    <a:pt x="8681" y="6225"/>
                  </a:lnTo>
                  <a:lnTo>
                    <a:pt x="8613" y="6311"/>
                  </a:lnTo>
                  <a:lnTo>
                    <a:pt x="8607" y="6319"/>
                  </a:lnTo>
                  <a:lnTo>
                    <a:pt x="8535" y="6403"/>
                  </a:lnTo>
                  <a:lnTo>
                    <a:pt x="8528" y="6411"/>
                  </a:lnTo>
                  <a:lnTo>
                    <a:pt x="8453" y="6492"/>
                  </a:lnTo>
                  <a:lnTo>
                    <a:pt x="8446" y="6499"/>
                  </a:lnTo>
                  <a:lnTo>
                    <a:pt x="8367" y="6579"/>
                  </a:lnTo>
                  <a:lnTo>
                    <a:pt x="8360" y="6585"/>
                  </a:lnTo>
                  <a:lnTo>
                    <a:pt x="8277" y="6662"/>
                  </a:lnTo>
                  <a:lnTo>
                    <a:pt x="8270" y="6669"/>
                  </a:lnTo>
                  <a:lnTo>
                    <a:pt x="8184" y="6743"/>
                  </a:lnTo>
                  <a:lnTo>
                    <a:pt x="8177" y="6749"/>
                  </a:lnTo>
                  <a:lnTo>
                    <a:pt x="8086" y="6821"/>
                  </a:lnTo>
                  <a:lnTo>
                    <a:pt x="8079" y="6826"/>
                  </a:lnTo>
                  <a:lnTo>
                    <a:pt x="7986" y="6896"/>
                  </a:lnTo>
                  <a:lnTo>
                    <a:pt x="7979" y="6901"/>
                  </a:lnTo>
                  <a:lnTo>
                    <a:pt x="7882" y="6967"/>
                  </a:lnTo>
                  <a:lnTo>
                    <a:pt x="7874" y="6972"/>
                  </a:lnTo>
                  <a:lnTo>
                    <a:pt x="7774" y="7036"/>
                  </a:lnTo>
                  <a:lnTo>
                    <a:pt x="7767" y="7040"/>
                  </a:lnTo>
                  <a:lnTo>
                    <a:pt x="7664" y="7101"/>
                  </a:lnTo>
                  <a:lnTo>
                    <a:pt x="7657" y="7106"/>
                  </a:lnTo>
                  <a:lnTo>
                    <a:pt x="7550" y="7164"/>
                  </a:lnTo>
                  <a:lnTo>
                    <a:pt x="7543" y="7167"/>
                  </a:lnTo>
                  <a:lnTo>
                    <a:pt x="7434" y="7222"/>
                  </a:lnTo>
                  <a:lnTo>
                    <a:pt x="7426" y="7226"/>
                  </a:lnTo>
                  <a:lnTo>
                    <a:pt x="7325" y="7273"/>
                  </a:lnTo>
                  <a:lnTo>
                    <a:pt x="7325" y="8214"/>
                  </a:lnTo>
                  <a:lnTo>
                    <a:pt x="7323" y="8247"/>
                  </a:lnTo>
                  <a:lnTo>
                    <a:pt x="7316" y="8279"/>
                  </a:lnTo>
                  <a:lnTo>
                    <a:pt x="7306" y="8310"/>
                  </a:lnTo>
                  <a:lnTo>
                    <a:pt x="7292" y="8339"/>
                  </a:lnTo>
                  <a:lnTo>
                    <a:pt x="7273" y="8366"/>
                  </a:lnTo>
                  <a:lnTo>
                    <a:pt x="7252" y="8391"/>
                  </a:lnTo>
                  <a:lnTo>
                    <a:pt x="7227" y="8412"/>
                  </a:lnTo>
                  <a:lnTo>
                    <a:pt x="7200" y="8431"/>
                  </a:lnTo>
                  <a:lnTo>
                    <a:pt x="7171" y="8445"/>
                  </a:lnTo>
                  <a:lnTo>
                    <a:pt x="7140" y="8455"/>
                  </a:lnTo>
                  <a:lnTo>
                    <a:pt x="7108" y="8462"/>
                  </a:lnTo>
                  <a:lnTo>
                    <a:pt x="7075" y="8464"/>
                  </a:lnTo>
                  <a:lnTo>
                    <a:pt x="7042" y="8462"/>
                  </a:lnTo>
                  <a:lnTo>
                    <a:pt x="7010" y="8455"/>
                  </a:lnTo>
                  <a:lnTo>
                    <a:pt x="6979" y="8445"/>
                  </a:lnTo>
                  <a:lnTo>
                    <a:pt x="6950" y="8431"/>
                  </a:lnTo>
                  <a:lnTo>
                    <a:pt x="6923" y="8412"/>
                  </a:lnTo>
                  <a:lnTo>
                    <a:pt x="6898" y="8391"/>
                  </a:lnTo>
                  <a:lnTo>
                    <a:pt x="6877" y="8366"/>
                  </a:lnTo>
                  <a:lnTo>
                    <a:pt x="6858" y="8339"/>
                  </a:lnTo>
                  <a:lnTo>
                    <a:pt x="6844" y="8310"/>
                  </a:lnTo>
                  <a:lnTo>
                    <a:pt x="6834" y="8279"/>
                  </a:lnTo>
                  <a:lnTo>
                    <a:pt x="6827" y="8247"/>
                  </a:lnTo>
                  <a:lnTo>
                    <a:pt x="6825" y="8214"/>
                  </a:lnTo>
                  <a:lnTo>
                    <a:pt x="6825" y="7460"/>
                  </a:lnTo>
                  <a:lnTo>
                    <a:pt x="6815" y="7463"/>
                  </a:lnTo>
                  <a:lnTo>
                    <a:pt x="6808" y="7465"/>
                  </a:lnTo>
                  <a:lnTo>
                    <a:pt x="6686" y="7500"/>
                  </a:lnTo>
                  <a:lnTo>
                    <a:pt x="6679" y="7502"/>
                  </a:lnTo>
                  <a:lnTo>
                    <a:pt x="6556" y="7533"/>
                  </a:lnTo>
                  <a:lnTo>
                    <a:pt x="6549" y="7535"/>
                  </a:lnTo>
                  <a:lnTo>
                    <a:pt x="6424" y="7563"/>
                  </a:lnTo>
                  <a:lnTo>
                    <a:pt x="6417" y="7564"/>
                  </a:lnTo>
                  <a:lnTo>
                    <a:pt x="6291" y="7588"/>
                  </a:lnTo>
                  <a:lnTo>
                    <a:pt x="6283" y="7590"/>
                  </a:lnTo>
                  <a:lnTo>
                    <a:pt x="6156" y="7610"/>
                  </a:lnTo>
                  <a:lnTo>
                    <a:pt x="6149" y="7611"/>
                  </a:lnTo>
                  <a:lnTo>
                    <a:pt x="6021" y="7628"/>
                  </a:lnTo>
                  <a:lnTo>
                    <a:pt x="6014" y="7629"/>
                  </a:lnTo>
                  <a:lnTo>
                    <a:pt x="5885" y="7642"/>
                  </a:lnTo>
                  <a:lnTo>
                    <a:pt x="5878" y="7642"/>
                  </a:lnTo>
                  <a:lnTo>
                    <a:pt x="5748" y="7652"/>
                  </a:lnTo>
                  <a:lnTo>
                    <a:pt x="5741" y="7652"/>
                  </a:lnTo>
                  <a:lnTo>
                    <a:pt x="5611" y="7658"/>
                  </a:lnTo>
                  <a:lnTo>
                    <a:pt x="5603" y="7658"/>
                  </a:lnTo>
                  <a:lnTo>
                    <a:pt x="5473" y="7660"/>
                  </a:lnTo>
                  <a:lnTo>
                    <a:pt x="5465" y="7660"/>
                  </a:lnTo>
                  <a:lnTo>
                    <a:pt x="5335" y="7658"/>
                  </a:lnTo>
                  <a:lnTo>
                    <a:pt x="5327" y="7658"/>
                  </a:lnTo>
                  <a:lnTo>
                    <a:pt x="5197" y="7652"/>
                  </a:lnTo>
                  <a:lnTo>
                    <a:pt x="5190" y="7652"/>
                  </a:lnTo>
                  <a:lnTo>
                    <a:pt x="5060" y="7642"/>
                  </a:lnTo>
                  <a:lnTo>
                    <a:pt x="5053" y="7642"/>
                  </a:lnTo>
                  <a:lnTo>
                    <a:pt x="4924" y="7629"/>
                  </a:lnTo>
                  <a:lnTo>
                    <a:pt x="4917" y="7628"/>
                  </a:lnTo>
                  <a:lnTo>
                    <a:pt x="4789" y="7611"/>
                  </a:lnTo>
                  <a:lnTo>
                    <a:pt x="4781" y="7610"/>
                  </a:lnTo>
                  <a:lnTo>
                    <a:pt x="4654" y="7590"/>
                  </a:lnTo>
                  <a:lnTo>
                    <a:pt x="4647" y="7588"/>
                  </a:lnTo>
                  <a:lnTo>
                    <a:pt x="4521" y="7564"/>
                  </a:lnTo>
                  <a:lnTo>
                    <a:pt x="4514" y="7563"/>
                  </a:lnTo>
                  <a:lnTo>
                    <a:pt x="4389" y="7535"/>
                  </a:lnTo>
                  <a:lnTo>
                    <a:pt x="4382" y="7533"/>
                  </a:lnTo>
                  <a:lnTo>
                    <a:pt x="4258" y="7502"/>
                  </a:lnTo>
                  <a:lnTo>
                    <a:pt x="4251" y="7500"/>
                  </a:lnTo>
                  <a:lnTo>
                    <a:pt x="4129" y="7465"/>
                  </a:lnTo>
                  <a:lnTo>
                    <a:pt x="4122" y="7463"/>
                  </a:lnTo>
                  <a:lnTo>
                    <a:pt x="4112" y="7460"/>
                  </a:lnTo>
                  <a:lnTo>
                    <a:pt x="4112" y="8214"/>
                  </a:lnTo>
                  <a:lnTo>
                    <a:pt x="4110" y="8247"/>
                  </a:lnTo>
                  <a:lnTo>
                    <a:pt x="4103" y="8279"/>
                  </a:lnTo>
                  <a:lnTo>
                    <a:pt x="4093" y="8310"/>
                  </a:lnTo>
                  <a:lnTo>
                    <a:pt x="4079" y="8339"/>
                  </a:lnTo>
                  <a:lnTo>
                    <a:pt x="4060" y="8366"/>
                  </a:lnTo>
                  <a:lnTo>
                    <a:pt x="4039" y="8391"/>
                  </a:lnTo>
                  <a:lnTo>
                    <a:pt x="4014" y="8412"/>
                  </a:lnTo>
                  <a:lnTo>
                    <a:pt x="3987" y="8431"/>
                  </a:lnTo>
                  <a:lnTo>
                    <a:pt x="3958" y="8445"/>
                  </a:lnTo>
                  <a:lnTo>
                    <a:pt x="3927" y="8455"/>
                  </a:lnTo>
                  <a:lnTo>
                    <a:pt x="3895" y="8462"/>
                  </a:lnTo>
                  <a:lnTo>
                    <a:pt x="3862" y="8464"/>
                  </a:lnTo>
                  <a:lnTo>
                    <a:pt x="3829" y="8462"/>
                  </a:lnTo>
                  <a:lnTo>
                    <a:pt x="3797" y="8455"/>
                  </a:lnTo>
                  <a:lnTo>
                    <a:pt x="3766" y="8445"/>
                  </a:lnTo>
                  <a:lnTo>
                    <a:pt x="3737" y="8431"/>
                  </a:lnTo>
                  <a:lnTo>
                    <a:pt x="3710" y="8412"/>
                  </a:lnTo>
                  <a:lnTo>
                    <a:pt x="3685" y="8391"/>
                  </a:lnTo>
                  <a:lnTo>
                    <a:pt x="3664" y="8366"/>
                  </a:lnTo>
                  <a:lnTo>
                    <a:pt x="3645" y="8339"/>
                  </a:lnTo>
                  <a:lnTo>
                    <a:pt x="3631" y="8310"/>
                  </a:lnTo>
                  <a:lnTo>
                    <a:pt x="3621" y="8279"/>
                  </a:lnTo>
                  <a:lnTo>
                    <a:pt x="3614" y="8247"/>
                  </a:lnTo>
                  <a:lnTo>
                    <a:pt x="3612" y="8214"/>
                  </a:lnTo>
                  <a:lnTo>
                    <a:pt x="3612" y="7273"/>
                  </a:lnTo>
                  <a:lnTo>
                    <a:pt x="3511" y="7226"/>
                  </a:lnTo>
                  <a:lnTo>
                    <a:pt x="3504" y="7222"/>
                  </a:lnTo>
                  <a:lnTo>
                    <a:pt x="3394" y="7167"/>
                  </a:lnTo>
                  <a:lnTo>
                    <a:pt x="3387" y="7163"/>
                  </a:lnTo>
                  <a:lnTo>
                    <a:pt x="3281" y="7105"/>
                  </a:lnTo>
                  <a:lnTo>
                    <a:pt x="3274" y="7101"/>
                  </a:lnTo>
                  <a:lnTo>
                    <a:pt x="3170" y="7040"/>
                  </a:lnTo>
                  <a:lnTo>
                    <a:pt x="3163" y="7036"/>
                  </a:lnTo>
                  <a:lnTo>
                    <a:pt x="3063" y="6972"/>
                  </a:lnTo>
                  <a:lnTo>
                    <a:pt x="3056" y="6967"/>
                  </a:lnTo>
                  <a:lnTo>
                    <a:pt x="2959" y="6901"/>
                  </a:lnTo>
                  <a:lnTo>
                    <a:pt x="2952" y="6896"/>
                  </a:lnTo>
                  <a:lnTo>
                    <a:pt x="2858" y="6826"/>
                  </a:lnTo>
                  <a:lnTo>
                    <a:pt x="2851" y="6821"/>
                  </a:lnTo>
                  <a:lnTo>
                    <a:pt x="2761" y="6749"/>
                  </a:lnTo>
                  <a:lnTo>
                    <a:pt x="2754" y="6743"/>
                  </a:lnTo>
                  <a:lnTo>
                    <a:pt x="2667" y="6669"/>
                  </a:lnTo>
                  <a:lnTo>
                    <a:pt x="2660" y="6662"/>
                  </a:lnTo>
                  <a:lnTo>
                    <a:pt x="2577" y="6585"/>
                  </a:lnTo>
                  <a:lnTo>
                    <a:pt x="2570" y="6579"/>
                  </a:lnTo>
                  <a:lnTo>
                    <a:pt x="2491" y="6499"/>
                  </a:lnTo>
                  <a:lnTo>
                    <a:pt x="2484" y="6492"/>
                  </a:lnTo>
                  <a:lnTo>
                    <a:pt x="2409" y="6411"/>
                  </a:lnTo>
                  <a:lnTo>
                    <a:pt x="2402" y="6403"/>
                  </a:lnTo>
                  <a:lnTo>
                    <a:pt x="2331" y="6319"/>
                  </a:lnTo>
                  <a:lnTo>
                    <a:pt x="2325" y="6311"/>
                  </a:lnTo>
                  <a:lnTo>
                    <a:pt x="2257" y="6225"/>
                  </a:lnTo>
                  <a:lnTo>
                    <a:pt x="2251" y="6217"/>
                  </a:lnTo>
                  <a:lnTo>
                    <a:pt x="2211" y="6161"/>
                  </a:lnTo>
                  <a:lnTo>
                    <a:pt x="2180" y="6168"/>
                  </a:lnTo>
                  <a:lnTo>
                    <a:pt x="2169" y="6170"/>
                  </a:lnTo>
                  <a:lnTo>
                    <a:pt x="2134" y="6176"/>
                  </a:lnTo>
                  <a:lnTo>
                    <a:pt x="2122" y="6178"/>
                  </a:lnTo>
                  <a:lnTo>
                    <a:pt x="2087" y="6182"/>
                  </a:lnTo>
                  <a:lnTo>
                    <a:pt x="2075" y="6183"/>
                  </a:lnTo>
                  <a:lnTo>
                    <a:pt x="2040" y="6186"/>
                  </a:lnTo>
                  <a:lnTo>
                    <a:pt x="2028" y="6186"/>
                  </a:lnTo>
                  <a:lnTo>
                    <a:pt x="1993" y="6187"/>
                  </a:lnTo>
                  <a:lnTo>
                    <a:pt x="1981" y="6187"/>
                  </a:lnTo>
                  <a:lnTo>
                    <a:pt x="1946" y="6186"/>
                  </a:lnTo>
                  <a:lnTo>
                    <a:pt x="1934" y="6186"/>
                  </a:lnTo>
                  <a:lnTo>
                    <a:pt x="1899" y="6183"/>
                  </a:lnTo>
                  <a:lnTo>
                    <a:pt x="1887" y="6182"/>
                  </a:lnTo>
                  <a:lnTo>
                    <a:pt x="1852" y="6178"/>
                  </a:lnTo>
                  <a:lnTo>
                    <a:pt x="1841" y="6176"/>
                  </a:lnTo>
                  <a:lnTo>
                    <a:pt x="1806" y="6170"/>
                  </a:lnTo>
                  <a:lnTo>
                    <a:pt x="1794" y="6168"/>
                  </a:lnTo>
                  <a:lnTo>
                    <a:pt x="1760" y="6160"/>
                  </a:lnTo>
                  <a:lnTo>
                    <a:pt x="1748" y="6158"/>
                  </a:lnTo>
                  <a:lnTo>
                    <a:pt x="1714" y="6149"/>
                  </a:lnTo>
                  <a:lnTo>
                    <a:pt x="1703" y="6145"/>
                  </a:lnTo>
                  <a:lnTo>
                    <a:pt x="1669" y="6135"/>
                  </a:lnTo>
                  <a:lnTo>
                    <a:pt x="1658" y="6131"/>
                  </a:lnTo>
                  <a:lnTo>
                    <a:pt x="1625" y="6118"/>
                  </a:lnTo>
                  <a:lnTo>
                    <a:pt x="1614" y="6114"/>
                  </a:lnTo>
                  <a:lnTo>
                    <a:pt x="1581" y="6100"/>
                  </a:lnTo>
                  <a:lnTo>
                    <a:pt x="1571" y="6096"/>
                  </a:lnTo>
                  <a:lnTo>
                    <a:pt x="1538" y="6080"/>
                  </a:lnTo>
                  <a:lnTo>
                    <a:pt x="1528" y="6075"/>
                  </a:lnTo>
                  <a:lnTo>
                    <a:pt x="1495" y="6058"/>
                  </a:lnTo>
                  <a:lnTo>
                    <a:pt x="1486" y="6052"/>
                  </a:lnTo>
                  <a:lnTo>
                    <a:pt x="1454" y="6034"/>
                  </a:lnTo>
                  <a:lnTo>
                    <a:pt x="1445" y="6028"/>
                  </a:lnTo>
                  <a:lnTo>
                    <a:pt x="1413" y="6007"/>
                  </a:lnTo>
                  <a:lnTo>
                    <a:pt x="1404" y="6001"/>
                  </a:lnTo>
                  <a:lnTo>
                    <a:pt x="1374" y="5979"/>
                  </a:lnTo>
                  <a:lnTo>
                    <a:pt x="1366" y="5974"/>
                  </a:lnTo>
                  <a:lnTo>
                    <a:pt x="1336" y="5950"/>
                  </a:lnTo>
                  <a:lnTo>
                    <a:pt x="1328" y="5944"/>
                  </a:lnTo>
                  <a:lnTo>
                    <a:pt x="1298" y="5919"/>
                  </a:lnTo>
                  <a:lnTo>
                    <a:pt x="1291" y="5913"/>
                  </a:lnTo>
                  <a:lnTo>
                    <a:pt x="1262" y="5886"/>
                  </a:lnTo>
                  <a:lnTo>
                    <a:pt x="1255" y="5880"/>
                  </a:lnTo>
                  <a:lnTo>
                    <a:pt x="1227" y="5852"/>
                  </a:lnTo>
                  <a:lnTo>
                    <a:pt x="1221" y="5845"/>
                  </a:lnTo>
                  <a:lnTo>
                    <a:pt x="1194" y="5817"/>
                  </a:lnTo>
                  <a:lnTo>
                    <a:pt x="1187" y="5810"/>
                  </a:lnTo>
                  <a:lnTo>
                    <a:pt x="1161" y="5780"/>
                  </a:lnTo>
                  <a:lnTo>
                    <a:pt x="1155" y="5773"/>
                  </a:lnTo>
                  <a:lnTo>
                    <a:pt x="1130" y="5741"/>
                  </a:lnTo>
                  <a:lnTo>
                    <a:pt x="1125" y="5734"/>
                  </a:lnTo>
                  <a:lnTo>
                    <a:pt x="1100" y="5702"/>
                  </a:lnTo>
                  <a:lnTo>
                    <a:pt x="1095" y="5695"/>
                  </a:lnTo>
                  <a:lnTo>
                    <a:pt x="1072" y="5661"/>
                  </a:lnTo>
                  <a:lnTo>
                    <a:pt x="1067" y="5654"/>
                  </a:lnTo>
                  <a:lnTo>
                    <a:pt x="1045" y="5619"/>
                  </a:lnTo>
                  <a:lnTo>
                    <a:pt x="1040" y="5612"/>
                  </a:lnTo>
                  <a:lnTo>
                    <a:pt x="1019" y="5576"/>
                  </a:lnTo>
                  <a:lnTo>
                    <a:pt x="1015" y="5569"/>
                  </a:lnTo>
                  <a:lnTo>
                    <a:pt x="994" y="5532"/>
                  </a:lnTo>
                  <a:lnTo>
                    <a:pt x="990" y="5525"/>
                  </a:lnTo>
                  <a:lnTo>
                    <a:pt x="971" y="5487"/>
                  </a:lnTo>
                  <a:lnTo>
                    <a:pt x="968" y="5480"/>
                  </a:lnTo>
                  <a:lnTo>
                    <a:pt x="950" y="5441"/>
                  </a:lnTo>
                  <a:lnTo>
                    <a:pt x="947" y="5434"/>
                  </a:lnTo>
                  <a:lnTo>
                    <a:pt x="929" y="5395"/>
                  </a:lnTo>
                  <a:lnTo>
                    <a:pt x="926" y="5387"/>
                  </a:lnTo>
                  <a:lnTo>
                    <a:pt x="910" y="5347"/>
                  </a:lnTo>
                  <a:lnTo>
                    <a:pt x="908" y="5340"/>
                  </a:lnTo>
                  <a:lnTo>
                    <a:pt x="893" y="5299"/>
                  </a:lnTo>
                  <a:lnTo>
                    <a:pt x="890" y="5291"/>
                  </a:lnTo>
                  <a:lnTo>
                    <a:pt x="877" y="5249"/>
                  </a:lnTo>
                  <a:lnTo>
                    <a:pt x="875" y="5242"/>
                  </a:lnTo>
                  <a:lnTo>
                    <a:pt x="862" y="5200"/>
                  </a:lnTo>
                  <a:lnTo>
                    <a:pt x="860" y="5192"/>
                  </a:lnTo>
                  <a:lnTo>
                    <a:pt x="849" y="5150"/>
                  </a:lnTo>
                  <a:lnTo>
                    <a:pt x="848" y="5142"/>
                  </a:lnTo>
                  <a:lnTo>
                    <a:pt x="838" y="5099"/>
                  </a:lnTo>
                  <a:lnTo>
                    <a:pt x="836" y="5092"/>
                  </a:lnTo>
                  <a:lnTo>
                    <a:pt x="828" y="5048"/>
                  </a:lnTo>
                  <a:lnTo>
                    <a:pt x="827" y="5041"/>
                  </a:lnTo>
                  <a:lnTo>
                    <a:pt x="820" y="4997"/>
                  </a:lnTo>
                  <a:lnTo>
                    <a:pt x="818" y="4989"/>
                  </a:lnTo>
                  <a:lnTo>
                    <a:pt x="813" y="4945"/>
                  </a:lnTo>
                  <a:lnTo>
                    <a:pt x="812" y="4938"/>
                  </a:lnTo>
                  <a:lnTo>
                    <a:pt x="807" y="4893"/>
                  </a:lnTo>
                  <a:lnTo>
                    <a:pt x="807" y="4886"/>
                  </a:lnTo>
                  <a:lnTo>
                    <a:pt x="803" y="4841"/>
                  </a:lnTo>
                  <a:lnTo>
                    <a:pt x="803" y="4833"/>
                  </a:lnTo>
                  <a:lnTo>
                    <a:pt x="801" y="4788"/>
                  </a:lnTo>
                  <a:lnTo>
                    <a:pt x="801" y="4781"/>
                  </a:lnTo>
                  <a:lnTo>
                    <a:pt x="800" y="4736"/>
                  </a:lnTo>
                  <a:lnTo>
                    <a:pt x="800" y="4728"/>
                  </a:lnTo>
                  <a:lnTo>
                    <a:pt x="801" y="4683"/>
                  </a:lnTo>
                  <a:lnTo>
                    <a:pt x="801" y="4676"/>
                  </a:lnTo>
                  <a:lnTo>
                    <a:pt x="803" y="4631"/>
                  </a:lnTo>
                  <a:lnTo>
                    <a:pt x="803" y="4624"/>
                  </a:lnTo>
                  <a:lnTo>
                    <a:pt x="807" y="4579"/>
                  </a:lnTo>
                  <a:lnTo>
                    <a:pt x="807" y="4572"/>
                  </a:lnTo>
                  <a:lnTo>
                    <a:pt x="812" y="4527"/>
                  </a:lnTo>
                  <a:lnTo>
                    <a:pt x="813" y="4520"/>
                  </a:lnTo>
                  <a:lnTo>
                    <a:pt x="818" y="4475"/>
                  </a:lnTo>
                  <a:lnTo>
                    <a:pt x="820" y="4468"/>
                  </a:lnTo>
                  <a:lnTo>
                    <a:pt x="827" y="4424"/>
                  </a:lnTo>
                  <a:lnTo>
                    <a:pt x="828" y="4417"/>
                  </a:lnTo>
                  <a:lnTo>
                    <a:pt x="836" y="4373"/>
                  </a:lnTo>
                  <a:lnTo>
                    <a:pt x="838" y="4366"/>
                  </a:lnTo>
                  <a:lnTo>
                    <a:pt x="848" y="4323"/>
                  </a:lnTo>
                  <a:lnTo>
                    <a:pt x="849" y="4315"/>
                  </a:lnTo>
                  <a:lnTo>
                    <a:pt x="860" y="4273"/>
                  </a:lnTo>
                  <a:lnTo>
                    <a:pt x="862" y="4265"/>
                  </a:lnTo>
                  <a:lnTo>
                    <a:pt x="875" y="4223"/>
                  </a:lnTo>
                  <a:lnTo>
                    <a:pt x="877" y="4216"/>
                  </a:lnTo>
                  <a:lnTo>
                    <a:pt x="890" y="4174"/>
                  </a:lnTo>
                  <a:lnTo>
                    <a:pt x="893" y="4166"/>
                  </a:lnTo>
                  <a:lnTo>
                    <a:pt x="908" y="4125"/>
                  </a:lnTo>
                  <a:lnTo>
                    <a:pt x="910" y="4118"/>
                  </a:lnTo>
                  <a:lnTo>
                    <a:pt x="926" y="4078"/>
                  </a:lnTo>
                  <a:lnTo>
                    <a:pt x="929" y="4070"/>
                  </a:lnTo>
                  <a:lnTo>
                    <a:pt x="947" y="4031"/>
                  </a:lnTo>
                  <a:lnTo>
                    <a:pt x="949" y="4025"/>
                  </a:lnTo>
                  <a:lnTo>
                    <a:pt x="967" y="3986"/>
                  </a:lnTo>
                  <a:lnTo>
                    <a:pt x="971" y="3978"/>
                  </a:lnTo>
                  <a:lnTo>
                    <a:pt x="990" y="3940"/>
                  </a:lnTo>
                  <a:lnTo>
                    <a:pt x="994" y="3933"/>
                  </a:lnTo>
                  <a:lnTo>
                    <a:pt x="1014" y="3896"/>
                  </a:lnTo>
                  <a:lnTo>
                    <a:pt x="1019" y="3889"/>
                  </a:lnTo>
                  <a:lnTo>
                    <a:pt x="1040" y="3853"/>
                  </a:lnTo>
                  <a:lnTo>
                    <a:pt x="1045" y="3845"/>
                  </a:lnTo>
                  <a:lnTo>
                    <a:pt x="1067" y="3811"/>
                  </a:lnTo>
                  <a:lnTo>
                    <a:pt x="1072" y="3803"/>
                  </a:lnTo>
                  <a:lnTo>
                    <a:pt x="1095" y="3770"/>
                  </a:lnTo>
                  <a:lnTo>
                    <a:pt x="1100" y="3762"/>
                  </a:lnTo>
                  <a:lnTo>
                    <a:pt x="1124" y="3730"/>
                  </a:lnTo>
                  <a:lnTo>
                    <a:pt x="1130" y="3723"/>
                  </a:lnTo>
                  <a:lnTo>
                    <a:pt x="1155" y="3692"/>
                  </a:lnTo>
                  <a:lnTo>
                    <a:pt x="1161" y="3684"/>
                  </a:lnTo>
                  <a:lnTo>
                    <a:pt x="1187" y="3655"/>
                  </a:lnTo>
                  <a:lnTo>
                    <a:pt x="1194" y="3647"/>
                  </a:lnTo>
                  <a:lnTo>
                    <a:pt x="1221" y="3619"/>
                  </a:lnTo>
                  <a:lnTo>
                    <a:pt x="1228" y="3612"/>
                  </a:lnTo>
                  <a:lnTo>
                    <a:pt x="1255" y="3585"/>
                  </a:lnTo>
                  <a:lnTo>
                    <a:pt x="1263" y="3578"/>
                  </a:lnTo>
                  <a:lnTo>
                    <a:pt x="1291" y="3552"/>
                  </a:lnTo>
                  <a:lnTo>
                    <a:pt x="1299" y="3545"/>
                  </a:lnTo>
                  <a:lnTo>
                    <a:pt x="1328" y="3520"/>
                  </a:lnTo>
                  <a:lnTo>
                    <a:pt x="1337" y="3514"/>
                  </a:lnTo>
                  <a:lnTo>
                    <a:pt x="1367" y="3491"/>
                  </a:lnTo>
                  <a:lnTo>
                    <a:pt x="1374" y="3486"/>
                  </a:lnTo>
                  <a:lnTo>
                    <a:pt x="1404" y="3464"/>
                  </a:lnTo>
                  <a:lnTo>
                    <a:pt x="1413" y="3458"/>
                  </a:lnTo>
                  <a:lnTo>
                    <a:pt x="1445" y="3437"/>
                  </a:lnTo>
                  <a:lnTo>
                    <a:pt x="1454" y="3432"/>
                  </a:lnTo>
                  <a:lnTo>
                    <a:pt x="1486" y="3413"/>
                  </a:lnTo>
                  <a:lnTo>
                    <a:pt x="1495" y="3407"/>
                  </a:lnTo>
                  <a:lnTo>
                    <a:pt x="1527" y="3390"/>
                  </a:lnTo>
                  <a:lnTo>
                    <a:pt x="1537" y="3385"/>
                  </a:lnTo>
                  <a:lnTo>
                    <a:pt x="1570" y="3369"/>
                  </a:lnTo>
                  <a:lnTo>
                    <a:pt x="1580" y="3365"/>
                  </a:lnTo>
                  <a:lnTo>
                    <a:pt x="1613" y="3351"/>
                  </a:lnTo>
                  <a:lnTo>
                    <a:pt x="1624" y="3346"/>
                  </a:lnTo>
                  <a:lnTo>
                    <a:pt x="1658" y="3334"/>
                  </a:lnTo>
                  <a:lnTo>
                    <a:pt x="1668" y="3330"/>
                  </a:lnTo>
                  <a:lnTo>
                    <a:pt x="1702" y="3319"/>
                  </a:lnTo>
                  <a:lnTo>
                    <a:pt x="1714" y="3316"/>
                  </a:lnTo>
                  <a:lnTo>
                    <a:pt x="1748" y="3307"/>
                  </a:lnTo>
                  <a:lnTo>
                    <a:pt x="1759" y="3304"/>
                  </a:lnTo>
                  <a:lnTo>
                    <a:pt x="1794" y="3296"/>
                  </a:lnTo>
                  <a:lnTo>
                    <a:pt x="1805" y="3294"/>
                  </a:lnTo>
                  <a:lnTo>
                    <a:pt x="1840" y="3288"/>
                  </a:lnTo>
                  <a:lnTo>
                    <a:pt x="1852" y="3286"/>
                  </a:lnTo>
                  <a:lnTo>
                    <a:pt x="1887" y="3282"/>
                  </a:lnTo>
                  <a:lnTo>
                    <a:pt x="1899" y="3281"/>
                  </a:lnTo>
                  <a:lnTo>
                    <a:pt x="1934" y="3279"/>
                  </a:lnTo>
                  <a:lnTo>
                    <a:pt x="1946" y="3278"/>
                  </a:lnTo>
                  <a:lnTo>
                    <a:pt x="1981" y="3277"/>
                  </a:lnTo>
                  <a:lnTo>
                    <a:pt x="1993" y="3277"/>
                  </a:lnTo>
                  <a:lnTo>
                    <a:pt x="2028" y="3278"/>
                  </a:lnTo>
                  <a:lnTo>
                    <a:pt x="2040" y="3279"/>
                  </a:lnTo>
                  <a:lnTo>
                    <a:pt x="2076" y="3281"/>
                  </a:lnTo>
                  <a:lnTo>
                    <a:pt x="2088" y="3282"/>
                  </a:lnTo>
                  <a:lnTo>
                    <a:pt x="2123" y="3286"/>
                  </a:lnTo>
                  <a:lnTo>
                    <a:pt x="2134" y="3288"/>
                  </a:lnTo>
                  <a:lnTo>
                    <a:pt x="2169" y="3294"/>
                  </a:lnTo>
                  <a:lnTo>
                    <a:pt x="2181" y="3296"/>
                  </a:lnTo>
                  <a:lnTo>
                    <a:pt x="2211" y="3303"/>
                  </a:lnTo>
                  <a:lnTo>
                    <a:pt x="2251" y="3247"/>
                  </a:lnTo>
                  <a:lnTo>
                    <a:pt x="2257" y="3239"/>
                  </a:lnTo>
                  <a:lnTo>
                    <a:pt x="2325" y="3153"/>
                  </a:lnTo>
                  <a:lnTo>
                    <a:pt x="2331" y="3145"/>
                  </a:lnTo>
                  <a:lnTo>
                    <a:pt x="2402" y="3061"/>
                  </a:lnTo>
                  <a:lnTo>
                    <a:pt x="2409" y="3053"/>
                  </a:lnTo>
                  <a:lnTo>
                    <a:pt x="2484" y="2972"/>
                  </a:lnTo>
                  <a:lnTo>
                    <a:pt x="2491" y="2965"/>
                  </a:lnTo>
                  <a:lnTo>
                    <a:pt x="2570" y="2885"/>
                  </a:lnTo>
                  <a:lnTo>
                    <a:pt x="2577" y="2879"/>
                  </a:lnTo>
                  <a:lnTo>
                    <a:pt x="2660" y="2802"/>
                  </a:lnTo>
                  <a:lnTo>
                    <a:pt x="2667" y="2795"/>
                  </a:lnTo>
                  <a:lnTo>
                    <a:pt x="2754" y="2721"/>
                  </a:lnTo>
                  <a:lnTo>
                    <a:pt x="2761" y="2715"/>
                  </a:lnTo>
                  <a:lnTo>
                    <a:pt x="2851" y="2643"/>
                  </a:lnTo>
                  <a:lnTo>
                    <a:pt x="2858" y="2638"/>
                  </a:lnTo>
                  <a:lnTo>
                    <a:pt x="2952" y="2568"/>
                  </a:lnTo>
                  <a:lnTo>
                    <a:pt x="2959" y="2563"/>
                  </a:lnTo>
                  <a:lnTo>
                    <a:pt x="3056" y="2497"/>
                  </a:lnTo>
                  <a:lnTo>
                    <a:pt x="3063" y="2492"/>
                  </a:lnTo>
                  <a:lnTo>
                    <a:pt x="3163" y="2428"/>
                  </a:lnTo>
                  <a:lnTo>
                    <a:pt x="3170" y="2424"/>
                  </a:lnTo>
                  <a:lnTo>
                    <a:pt x="3274" y="2363"/>
                  </a:lnTo>
                  <a:lnTo>
                    <a:pt x="3281" y="2359"/>
                  </a:lnTo>
                  <a:lnTo>
                    <a:pt x="3387" y="2301"/>
                  </a:lnTo>
                  <a:lnTo>
                    <a:pt x="3394" y="2297"/>
                  </a:lnTo>
                  <a:lnTo>
                    <a:pt x="3504" y="2242"/>
                  </a:lnTo>
                  <a:lnTo>
                    <a:pt x="3511" y="2238"/>
                  </a:lnTo>
                  <a:lnTo>
                    <a:pt x="3623" y="2186"/>
                  </a:lnTo>
                  <a:lnTo>
                    <a:pt x="3630" y="2183"/>
                  </a:lnTo>
                  <a:lnTo>
                    <a:pt x="3745" y="2134"/>
                  </a:lnTo>
                  <a:lnTo>
                    <a:pt x="3752" y="2131"/>
                  </a:lnTo>
                  <a:lnTo>
                    <a:pt x="3868" y="2086"/>
                  </a:lnTo>
                  <a:lnTo>
                    <a:pt x="3876" y="2083"/>
                  </a:lnTo>
                  <a:lnTo>
                    <a:pt x="3994" y="2042"/>
                  </a:lnTo>
                  <a:lnTo>
                    <a:pt x="4002" y="2039"/>
                  </a:lnTo>
                  <a:lnTo>
                    <a:pt x="4122" y="2001"/>
                  </a:lnTo>
                  <a:lnTo>
                    <a:pt x="4129" y="1999"/>
                  </a:lnTo>
                  <a:lnTo>
                    <a:pt x="4251" y="1964"/>
                  </a:lnTo>
                  <a:lnTo>
                    <a:pt x="4258" y="1962"/>
                  </a:lnTo>
                  <a:lnTo>
                    <a:pt x="4382" y="1931"/>
                  </a:lnTo>
                  <a:lnTo>
                    <a:pt x="4389" y="1929"/>
                  </a:lnTo>
                  <a:lnTo>
                    <a:pt x="4514" y="1901"/>
                  </a:lnTo>
                  <a:lnTo>
                    <a:pt x="4521" y="1900"/>
                  </a:lnTo>
                  <a:lnTo>
                    <a:pt x="4647" y="1876"/>
                  </a:lnTo>
                  <a:lnTo>
                    <a:pt x="4654" y="1874"/>
                  </a:lnTo>
                  <a:lnTo>
                    <a:pt x="4781" y="1854"/>
                  </a:lnTo>
                  <a:lnTo>
                    <a:pt x="4789" y="1853"/>
                  </a:lnTo>
                  <a:lnTo>
                    <a:pt x="4917" y="1836"/>
                  </a:lnTo>
                  <a:lnTo>
                    <a:pt x="4924" y="1835"/>
                  </a:lnTo>
                  <a:lnTo>
                    <a:pt x="5053" y="1822"/>
                  </a:lnTo>
                  <a:lnTo>
                    <a:pt x="5060" y="1822"/>
                  </a:lnTo>
                  <a:lnTo>
                    <a:pt x="5190" y="1812"/>
                  </a:lnTo>
                  <a:lnTo>
                    <a:pt x="5197" y="1812"/>
                  </a:lnTo>
                  <a:lnTo>
                    <a:pt x="5327" y="1806"/>
                  </a:lnTo>
                  <a:lnTo>
                    <a:pt x="5335" y="1806"/>
                  </a:lnTo>
                  <a:lnTo>
                    <a:pt x="5465" y="1804"/>
                  </a:lnTo>
                  <a:lnTo>
                    <a:pt x="5473" y="1804"/>
                  </a:lnTo>
                  <a:lnTo>
                    <a:pt x="5603" y="1806"/>
                  </a:lnTo>
                  <a:lnTo>
                    <a:pt x="5611" y="1806"/>
                  </a:lnTo>
                  <a:lnTo>
                    <a:pt x="5741" y="1812"/>
                  </a:lnTo>
                  <a:lnTo>
                    <a:pt x="5748" y="1812"/>
                  </a:lnTo>
                  <a:lnTo>
                    <a:pt x="5878" y="1822"/>
                  </a:lnTo>
                  <a:lnTo>
                    <a:pt x="5885" y="1822"/>
                  </a:lnTo>
                  <a:lnTo>
                    <a:pt x="6014" y="1835"/>
                  </a:lnTo>
                  <a:lnTo>
                    <a:pt x="6021" y="1836"/>
                  </a:lnTo>
                  <a:lnTo>
                    <a:pt x="6149" y="1853"/>
                  </a:lnTo>
                  <a:lnTo>
                    <a:pt x="6156" y="1854"/>
                  </a:lnTo>
                  <a:lnTo>
                    <a:pt x="6283" y="1874"/>
                  </a:lnTo>
                  <a:lnTo>
                    <a:pt x="6291" y="1876"/>
                  </a:lnTo>
                  <a:lnTo>
                    <a:pt x="6417" y="1900"/>
                  </a:lnTo>
                  <a:lnTo>
                    <a:pt x="6424" y="1901"/>
                  </a:lnTo>
                  <a:lnTo>
                    <a:pt x="6549" y="1929"/>
                  </a:lnTo>
                  <a:lnTo>
                    <a:pt x="6556" y="1931"/>
                  </a:lnTo>
                  <a:lnTo>
                    <a:pt x="6679" y="1962"/>
                  </a:lnTo>
                  <a:lnTo>
                    <a:pt x="6686" y="1964"/>
                  </a:lnTo>
                  <a:lnTo>
                    <a:pt x="6808" y="1999"/>
                  </a:lnTo>
                  <a:lnTo>
                    <a:pt x="6815" y="2001"/>
                  </a:lnTo>
                  <a:lnTo>
                    <a:pt x="6936" y="2039"/>
                  </a:lnTo>
                  <a:lnTo>
                    <a:pt x="6943" y="2042"/>
                  </a:lnTo>
                  <a:lnTo>
                    <a:pt x="7061" y="2083"/>
                  </a:lnTo>
                  <a:lnTo>
                    <a:pt x="7069" y="2086"/>
                  </a:lnTo>
                  <a:lnTo>
                    <a:pt x="7185" y="2131"/>
                  </a:lnTo>
                  <a:lnTo>
                    <a:pt x="7192" y="2134"/>
                  </a:lnTo>
                  <a:lnTo>
                    <a:pt x="7307" y="2183"/>
                  </a:lnTo>
                  <a:lnTo>
                    <a:pt x="7314" y="2186"/>
                  </a:lnTo>
                  <a:lnTo>
                    <a:pt x="7368" y="2211"/>
                  </a:lnTo>
                  <a:lnTo>
                    <a:pt x="7970" y="1609"/>
                  </a:lnTo>
                  <a:lnTo>
                    <a:pt x="7995" y="1588"/>
                  </a:lnTo>
                  <a:lnTo>
                    <a:pt x="8022" y="1569"/>
                  </a:lnTo>
                  <a:lnTo>
                    <a:pt x="8051" y="1555"/>
                  </a:lnTo>
                  <a:lnTo>
                    <a:pt x="8082" y="1545"/>
                  </a:lnTo>
                  <a:lnTo>
                    <a:pt x="8114" y="1538"/>
                  </a:lnTo>
                  <a:lnTo>
                    <a:pt x="8147" y="1536"/>
                  </a:lnTo>
                  <a:lnTo>
                    <a:pt x="8180" y="1538"/>
                  </a:lnTo>
                  <a:lnTo>
                    <a:pt x="8212" y="1545"/>
                  </a:lnTo>
                  <a:lnTo>
                    <a:pt x="8243" y="1555"/>
                  </a:lnTo>
                  <a:lnTo>
                    <a:pt x="8272" y="1569"/>
                  </a:lnTo>
                  <a:lnTo>
                    <a:pt x="8299" y="1588"/>
                  </a:lnTo>
                  <a:lnTo>
                    <a:pt x="8324" y="1609"/>
                  </a:lnTo>
                  <a:lnTo>
                    <a:pt x="8345" y="1634"/>
                  </a:lnTo>
                  <a:lnTo>
                    <a:pt x="8364" y="1661"/>
                  </a:lnTo>
                  <a:lnTo>
                    <a:pt x="8378" y="1690"/>
                  </a:lnTo>
                  <a:lnTo>
                    <a:pt x="8388" y="1721"/>
                  </a:lnTo>
                  <a:lnTo>
                    <a:pt x="8395" y="1753"/>
                  </a:lnTo>
                  <a:lnTo>
                    <a:pt x="8397" y="1786"/>
                  </a:lnTo>
                  <a:close/>
                  <a:moveTo>
                    <a:pt x="5144" y="2327"/>
                  </a:moveTo>
                  <a:lnTo>
                    <a:pt x="5126" y="2318"/>
                  </a:lnTo>
                  <a:lnTo>
                    <a:pt x="5100" y="2320"/>
                  </a:lnTo>
                  <a:lnTo>
                    <a:pt x="4978" y="2332"/>
                  </a:lnTo>
                  <a:lnTo>
                    <a:pt x="4857" y="2348"/>
                  </a:lnTo>
                  <a:lnTo>
                    <a:pt x="4737" y="2368"/>
                  </a:lnTo>
                  <a:lnTo>
                    <a:pt x="4618" y="2390"/>
                  </a:lnTo>
                  <a:lnTo>
                    <a:pt x="4501" y="2416"/>
                  </a:lnTo>
                  <a:lnTo>
                    <a:pt x="4384" y="2446"/>
                  </a:lnTo>
                  <a:lnTo>
                    <a:pt x="4270" y="2478"/>
                  </a:lnTo>
                  <a:lnTo>
                    <a:pt x="4157" y="2514"/>
                  </a:lnTo>
                  <a:lnTo>
                    <a:pt x="4046" y="2554"/>
                  </a:lnTo>
                  <a:lnTo>
                    <a:pt x="3937" y="2596"/>
                  </a:lnTo>
                  <a:lnTo>
                    <a:pt x="3830" y="2641"/>
                  </a:lnTo>
                  <a:lnTo>
                    <a:pt x="3725" y="2690"/>
                  </a:lnTo>
                  <a:lnTo>
                    <a:pt x="3623" y="2741"/>
                  </a:lnTo>
                  <a:lnTo>
                    <a:pt x="3524" y="2795"/>
                  </a:lnTo>
                  <a:lnTo>
                    <a:pt x="3428" y="2852"/>
                  </a:lnTo>
                  <a:lnTo>
                    <a:pt x="3335" y="2911"/>
                  </a:lnTo>
                  <a:lnTo>
                    <a:pt x="3246" y="2973"/>
                  </a:lnTo>
                  <a:lnTo>
                    <a:pt x="3159" y="3037"/>
                  </a:lnTo>
                  <a:lnTo>
                    <a:pt x="3076" y="3103"/>
                  </a:lnTo>
                  <a:lnTo>
                    <a:pt x="2997" y="3171"/>
                  </a:lnTo>
                  <a:lnTo>
                    <a:pt x="2921" y="3242"/>
                  </a:lnTo>
                  <a:lnTo>
                    <a:pt x="2849" y="3314"/>
                  </a:lnTo>
                  <a:lnTo>
                    <a:pt x="2780" y="3389"/>
                  </a:lnTo>
                  <a:lnTo>
                    <a:pt x="2715" y="3465"/>
                  </a:lnTo>
                  <a:lnTo>
                    <a:pt x="2662" y="3533"/>
                  </a:lnTo>
                  <a:lnTo>
                    <a:pt x="2676" y="3545"/>
                  </a:lnTo>
                  <a:lnTo>
                    <a:pt x="2684" y="3552"/>
                  </a:lnTo>
                  <a:lnTo>
                    <a:pt x="2712" y="3578"/>
                  </a:lnTo>
                  <a:lnTo>
                    <a:pt x="2719" y="3585"/>
                  </a:lnTo>
                  <a:lnTo>
                    <a:pt x="2747" y="3612"/>
                  </a:lnTo>
                  <a:lnTo>
                    <a:pt x="2754" y="3619"/>
                  </a:lnTo>
                  <a:lnTo>
                    <a:pt x="2781" y="3647"/>
                  </a:lnTo>
                  <a:lnTo>
                    <a:pt x="2787" y="3654"/>
                  </a:lnTo>
                  <a:lnTo>
                    <a:pt x="2813" y="3684"/>
                  </a:lnTo>
                  <a:lnTo>
                    <a:pt x="2819" y="3691"/>
                  </a:lnTo>
                  <a:lnTo>
                    <a:pt x="2844" y="3723"/>
                  </a:lnTo>
                  <a:lnTo>
                    <a:pt x="2850" y="3730"/>
                  </a:lnTo>
                  <a:lnTo>
                    <a:pt x="2874" y="3762"/>
                  </a:lnTo>
                  <a:lnTo>
                    <a:pt x="2880" y="3769"/>
                  </a:lnTo>
                  <a:lnTo>
                    <a:pt x="2903" y="3803"/>
                  </a:lnTo>
                  <a:lnTo>
                    <a:pt x="2908" y="3810"/>
                  </a:lnTo>
                  <a:lnTo>
                    <a:pt x="2930" y="3845"/>
                  </a:lnTo>
                  <a:lnTo>
                    <a:pt x="2935" y="3852"/>
                  </a:lnTo>
                  <a:lnTo>
                    <a:pt x="2956" y="3888"/>
                  </a:lnTo>
                  <a:lnTo>
                    <a:pt x="2960" y="3896"/>
                  </a:lnTo>
                  <a:lnTo>
                    <a:pt x="2981" y="3933"/>
                  </a:lnTo>
                  <a:lnTo>
                    <a:pt x="2985" y="3940"/>
                  </a:lnTo>
                  <a:lnTo>
                    <a:pt x="3004" y="3978"/>
                  </a:lnTo>
                  <a:lnTo>
                    <a:pt x="3007" y="3986"/>
                  </a:lnTo>
                  <a:lnTo>
                    <a:pt x="3026" y="4024"/>
                  </a:lnTo>
                  <a:lnTo>
                    <a:pt x="3029" y="4031"/>
                  </a:lnTo>
                  <a:lnTo>
                    <a:pt x="3046" y="4071"/>
                  </a:lnTo>
                  <a:lnTo>
                    <a:pt x="3049" y="4078"/>
                  </a:lnTo>
                  <a:lnTo>
                    <a:pt x="3065" y="4119"/>
                  </a:lnTo>
                  <a:lnTo>
                    <a:pt x="3067" y="4126"/>
                  </a:lnTo>
                  <a:lnTo>
                    <a:pt x="3082" y="4167"/>
                  </a:lnTo>
                  <a:lnTo>
                    <a:pt x="3084" y="4174"/>
                  </a:lnTo>
                  <a:lnTo>
                    <a:pt x="3098" y="4216"/>
                  </a:lnTo>
                  <a:lnTo>
                    <a:pt x="3100" y="4223"/>
                  </a:lnTo>
                  <a:lnTo>
                    <a:pt x="3112" y="4265"/>
                  </a:lnTo>
                  <a:lnTo>
                    <a:pt x="3114" y="4272"/>
                  </a:lnTo>
                  <a:lnTo>
                    <a:pt x="3125" y="4315"/>
                  </a:lnTo>
                  <a:lnTo>
                    <a:pt x="3127" y="4322"/>
                  </a:lnTo>
                  <a:lnTo>
                    <a:pt x="3137" y="4366"/>
                  </a:lnTo>
                  <a:lnTo>
                    <a:pt x="3138" y="4373"/>
                  </a:lnTo>
                  <a:lnTo>
                    <a:pt x="3147" y="4416"/>
                  </a:lnTo>
                  <a:lnTo>
                    <a:pt x="3148" y="4424"/>
                  </a:lnTo>
                  <a:lnTo>
                    <a:pt x="3155" y="4468"/>
                  </a:lnTo>
                  <a:lnTo>
                    <a:pt x="3156" y="4475"/>
                  </a:lnTo>
                  <a:lnTo>
                    <a:pt x="3162" y="4519"/>
                  </a:lnTo>
                  <a:lnTo>
                    <a:pt x="3163" y="4527"/>
                  </a:lnTo>
                  <a:lnTo>
                    <a:pt x="3168" y="4571"/>
                  </a:lnTo>
                  <a:lnTo>
                    <a:pt x="3168" y="4578"/>
                  </a:lnTo>
                  <a:lnTo>
                    <a:pt x="3172" y="4623"/>
                  </a:lnTo>
                  <a:lnTo>
                    <a:pt x="3172" y="4631"/>
                  </a:lnTo>
                  <a:lnTo>
                    <a:pt x="3174" y="4676"/>
                  </a:lnTo>
                  <a:lnTo>
                    <a:pt x="3174" y="4683"/>
                  </a:lnTo>
                  <a:lnTo>
                    <a:pt x="3175" y="4728"/>
                  </a:lnTo>
                  <a:lnTo>
                    <a:pt x="3175" y="4736"/>
                  </a:lnTo>
                  <a:lnTo>
                    <a:pt x="3174" y="4781"/>
                  </a:lnTo>
                  <a:lnTo>
                    <a:pt x="3174" y="4788"/>
                  </a:lnTo>
                  <a:lnTo>
                    <a:pt x="3172" y="4834"/>
                  </a:lnTo>
                  <a:lnTo>
                    <a:pt x="3172" y="4841"/>
                  </a:lnTo>
                  <a:lnTo>
                    <a:pt x="3168" y="4886"/>
                  </a:lnTo>
                  <a:lnTo>
                    <a:pt x="3168" y="4893"/>
                  </a:lnTo>
                  <a:lnTo>
                    <a:pt x="3163" y="4938"/>
                  </a:lnTo>
                  <a:lnTo>
                    <a:pt x="3162" y="4945"/>
                  </a:lnTo>
                  <a:lnTo>
                    <a:pt x="3156" y="4990"/>
                  </a:lnTo>
                  <a:lnTo>
                    <a:pt x="3155" y="4997"/>
                  </a:lnTo>
                  <a:lnTo>
                    <a:pt x="3148" y="5041"/>
                  </a:lnTo>
                  <a:lnTo>
                    <a:pt x="3147" y="5048"/>
                  </a:lnTo>
                  <a:lnTo>
                    <a:pt x="3138" y="5092"/>
                  </a:lnTo>
                  <a:lnTo>
                    <a:pt x="3137" y="5099"/>
                  </a:lnTo>
                  <a:lnTo>
                    <a:pt x="3127" y="5143"/>
                  </a:lnTo>
                  <a:lnTo>
                    <a:pt x="3125" y="5150"/>
                  </a:lnTo>
                  <a:lnTo>
                    <a:pt x="3114" y="5193"/>
                  </a:lnTo>
                  <a:lnTo>
                    <a:pt x="3112" y="5200"/>
                  </a:lnTo>
                  <a:lnTo>
                    <a:pt x="3100" y="5242"/>
                  </a:lnTo>
                  <a:lnTo>
                    <a:pt x="3098" y="5249"/>
                  </a:lnTo>
                  <a:lnTo>
                    <a:pt x="3084" y="5291"/>
                  </a:lnTo>
                  <a:lnTo>
                    <a:pt x="3082" y="5298"/>
                  </a:lnTo>
                  <a:lnTo>
                    <a:pt x="3067" y="5339"/>
                  </a:lnTo>
                  <a:lnTo>
                    <a:pt x="3065" y="5346"/>
                  </a:lnTo>
                  <a:lnTo>
                    <a:pt x="3049" y="5387"/>
                  </a:lnTo>
                  <a:lnTo>
                    <a:pt x="3046" y="5394"/>
                  </a:lnTo>
                  <a:lnTo>
                    <a:pt x="3029" y="5434"/>
                  </a:lnTo>
                  <a:lnTo>
                    <a:pt x="3025" y="5441"/>
                  </a:lnTo>
                  <a:lnTo>
                    <a:pt x="3007" y="5480"/>
                  </a:lnTo>
                  <a:lnTo>
                    <a:pt x="3004" y="5487"/>
                  </a:lnTo>
                  <a:lnTo>
                    <a:pt x="2984" y="5525"/>
                  </a:lnTo>
                  <a:lnTo>
                    <a:pt x="2980" y="5532"/>
                  </a:lnTo>
                  <a:lnTo>
                    <a:pt x="2960" y="5569"/>
                  </a:lnTo>
                  <a:lnTo>
                    <a:pt x="2956" y="5577"/>
                  </a:lnTo>
                  <a:lnTo>
                    <a:pt x="2935" y="5612"/>
                  </a:lnTo>
                  <a:lnTo>
                    <a:pt x="2930" y="5620"/>
                  </a:lnTo>
                  <a:lnTo>
                    <a:pt x="2908" y="5654"/>
                  </a:lnTo>
                  <a:lnTo>
                    <a:pt x="2903" y="5661"/>
                  </a:lnTo>
                  <a:lnTo>
                    <a:pt x="2879" y="5695"/>
                  </a:lnTo>
                  <a:lnTo>
                    <a:pt x="2874" y="5702"/>
                  </a:lnTo>
                  <a:lnTo>
                    <a:pt x="2850" y="5734"/>
                  </a:lnTo>
                  <a:lnTo>
                    <a:pt x="2844" y="5742"/>
                  </a:lnTo>
                  <a:lnTo>
                    <a:pt x="2819" y="5773"/>
                  </a:lnTo>
                  <a:lnTo>
                    <a:pt x="2813" y="5780"/>
                  </a:lnTo>
                  <a:lnTo>
                    <a:pt x="2787" y="5810"/>
                  </a:lnTo>
                  <a:lnTo>
                    <a:pt x="2781" y="5817"/>
                  </a:lnTo>
                  <a:lnTo>
                    <a:pt x="2754" y="5845"/>
                  </a:lnTo>
                  <a:lnTo>
                    <a:pt x="2747" y="5852"/>
                  </a:lnTo>
                  <a:lnTo>
                    <a:pt x="2720" y="5880"/>
                  </a:lnTo>
                  <a:lnTo>
                    <a:pt x="2713" y="5886"/>
                  </a:lnTo>
                  <a:lnTo>
                    <a:pt x="2684" y="5912"/>
                  </a:lnTo>
                  <a:lnTo>
                    <a:pt x="2677" y="5919"/>
                  </a:lnTo>
                  <a:lnTo>
                    <a:pt x="2662" y="5931"/>
                  </a:lnTo>
                  <a:lnTo>
                    <a:pt x="2715" y="5999"/>
                  </a:lnTo>
                  <a:lnTo>
                    <a:pt x="2780" y="6075"/>
                  </a:lnTo>
                  <a:lnTo>
                    <a:pt x="2849" y="6150"/>
                  </a:lnTo>
                  <a:lnTo>
                    <a:pt x="2921" y="6222"/>
                  </a:lnTo>
                  <a:lnTo>
                    <a:pt x="2997" y="6293"/>
                  </a:lnTo>
                  <a:lnTo>
                    <a:pt x="3076" y="6361"/>
                  </a:lnTo>
                  <a:lnTo>
                    <a:pt x="3159" y="6427"/>
                  </a:lnTo>
                  <a:lnTo>
                    <a:pt x="3246" y="6491"/>
                  </a:lnTo>
                  <a:lnTo>
                    <a:pt x="3335" y="6553"/>
                  </a:lnTo>
                  <a:lnTo>
                    <a:pt x="3428" y="6612"/>
                  </a:lnTo>
                  <a:lnTo>
                    <a:pt x="3524" y="6669"/>
                  </a:lnTo>
                  <a:lnTo>
                    <a:pt x="3623" y="6723"/>
                  </a:lnTo>
                  <a:lnTo>
                    <a:pt x="3725" y="6774"/>
                  </a:lnTo>
                  <a:lnTo>
                    <a:pt x="3830" y="6823"/>
                  </a:lnTo>
                  <a:lnTo>
                    <a:pt x="3937" y="6868"/>
                  </a:lnTo>
                  <a:lnTo>
                    <a:pt x="4046" y="6910"/>
                  </a:lnTo>
                  <a:lnTo>
                    <a:pt x="4157" y="6950"/>
                  </a:lnTo>
                  <a:lnTo>
                    <a:pt x="4270" y="6986"/>
                  </a:lnTo>
                  <a:lnTo>
                    <a:pt x="4384" y="7018"/>
                  </a:lnTo>
                  <a:lnTo>
                    <a:pt x="4501" y="7048"/>
                  </a:lnTo>
                  <a:lnTo>
                    <a:pt x="4618" y="7074"/>
                  </a:lnTo>
                  <a:lnTo>
                    <a:pt x="4737" y="7096"/>
                  </a:lnTo>
                  <a:lnTo>
                    <a:pt x="4857" y="7116"/>
                  </a:lnTo>
                  <a:lnTo>
                    <a:pt x="4978" y="7132"/>
                  </a:lnTo>
                  <a:lnTo>
                    <a:pt x="5100" y="7144"/>
                  </a:lnTo>
                  <a:lnTo>
                    <a:pt x="5222" y="7153"/>
                  </a:lnTo>
                  <a:lnTo>
                    <a:pt x="5345" y="7158"/>
                  </a:lnTo>
                  <a:lnTo>
                    <a:pt x="5469" y="7160"/>
                  </a:lnTo>
                  <a:lnTo>
                    <a:pt x="5593" y="7158"/>
                  </a:lnTo>
                  <a:lnTo>
                    <a:pt x="5716" y="7153"/>
                  </a:lnTo>
                  <a:lnTo>
                    <a:pt x="5838" y="7144"/>
                  </a:lnTo>
                  <a:lnTo>
                    <a:pt x="5960" y="7132"/>
                  </a:lnTo>
                  <a:lnTo>
                    <a:pt x="6081" y="7116"/>
                  </a:lnTo>
                  <a:lnTo>
                    <a:pt x="6200" y="7096"/>
                  </a:lnTo>
                  <a:lnTo>
                    <a:pt x="6319" y="7074"/>
                  </a:lnTo>
                  <a:lnTo>
                    <a:pt x="6437" y="7048"/>
                  </a:lnTo>
                  <a:lnTo>
                    <a:pt x="6553" y="7018"/>
                  </a:lnTo>
                  <a:lnTo>
                    <a:pt x="6667" y="6986"/>
                  </a:lnTo>
                  <a:lnTo>
                    <a:pt x="6780" y="6950"/>
                  </a:lnTo>
                  <a:lnTo>
                    <a:pt x="6891" y="6910"/>
                  </a:lnTo>
                  <a:lnTo>
                    <a:pt x="7000" y="6868"/>
                  </a:lnTo>
                  <a:lnTo>
                    <a:pt x="7108" y="6822"/>
                  </a:lnTo>
                  <a:lnTo>
                    <a:pt x="7212" y="6774"/>
                  </a:lnTo>
                  <a:lnTo>
                    <a:pt x="7314" y="6723"/>
                  </a:lnTo>
                  <a:lnTo>
                    <a:pt x="7413" y="6669"/>
                  </a:lnTo>
                  <a:lnTo>
                    <a:pt x="7509" y="6612"/>
                  </a:lnTo>
                  <a:lnTo>
                    <a:pt x="7602" y="6553"/>
                  </a:lnTo>
                  <a:lnTo>
                    <a:pt x="7692" y="6491"/>
                  </a:lnTo>
                  <a:lnTo>
                    <a:pt x="7778" y="6427"/>
                  </a:lnTo>
                  <a:lnTo>
                    <a:pt x="7861" y="6361"/>
                  </a:lnTo>
                  <a:lnTo>
                    <a:pt x="7941" y="6293"/>
                  </a:lnTo>
                  <a:lnTo>
                    <a:pt x="8017" y="6222"/>
                  </a:lnTo>
                  <a:lnTo>
                    <a:pt x="8089" y="6150"/>
                  </a:lnTo>
                  <a:lnTo>
                    <a:pt x="8158" y="6075"/>
                  </a:lnTo>
                  <a:lnTo>
                    <a:pt x="8223" y="5999"/>
                  </a:lnTo>
                  <a:lnTo>
                    <a:pt x="8284" y="5921"/>
                  </a:lnTo>
                  <a:lnTo>
                    <a:pt x="8341" y="5842"/>
                  </a:lnTo>
                  <a:lnTo>
                    <a:pt x="8394" y="5761"/>
                  </a:lnTo>
                  <a:lnTo>
                    <a:pt x="8442" y="5679"/>
                  </a:lnTo>
                  <a:lnTo>
                    <a:pt x="8487" y="5596"/>
                  </a:lnTo>
                  <a:lnTo>
                    <a:pt x="8527" y="5513"/>
                  </a:lnTo>
                  <a:lnTo>
                    <a:pt x="8563" y="5428"/>
                  </a:lnTo>
                  <a:lnTo>
                    <a:pt x="8595" y="5343"/>
                  </a:lnTo>
                  <a:lnTo>
                    <a:pt x="8623" y="5257"/>
                  </a:lnTo>
                  <a:lnTo>
                    <a:pt x="8646" y="5171"/>
                  </a:lnTo>
                  <a:lnTo>
                    <a:pt x="8666" y="5084"/>
                  </a:lnTo>
                  <a:lnTo>
                    <a:pt x="8681" y="4996"/>
                  </a:lnTo>
                  <a:lnTo>
                    <a:pt x="8691" y="4908"/>
                  </a:lnTo>
                  <a:lnTo>
                    <a:pt x="8698" y="4820"/>
                  </a:lnTo>
                  <a:lnTo>
                    <a:pt x="8700" y="4732"/>
                  </a:lnTo>
                  <a:lnTo>
                    <a:pt x="8698" y="4644"/>
                  </a:lnTo>
                  <a:lnTo>
                    <a:pt x="8691" y="4556"/>
                  </a:lnTo>
                  <a:lnTo>
                    <a:pt x="8681" y="4468"/>
                  </a:lnTo>
                  <a:lnTo>
                    <a:pt x="8666" y="4380"/>
                  </a:lnTo>
                  <a:lnTo>
                    <a:pt x="8646" y="4293"/>
                  </a:lnTo>
                  <a:lnTo>
                    <a:pt x="8623" y="4207"/>
                  </a:lnTo>
                  <a:lnTo>
                    <a:pt x="8595" y="4121"/>
                  </a:lnTo>
                  <a:lnTo>
                    <a:pt x="8563" y="4036"/>
                  </a:lnTo>
                  <a:lnTo>
                    <a:pt x="8527" y="3951"/>
                  </a:lnTo>
                  <a:lnTo>
                    <a:pt x="8487" y="3868"/>
                  </a:lnTo>
                  <a:lnTo>
                    <a:pt x="8442" y="3785"/>
                  </a:lnTo>
                  <a:lnTo>
                    <a:pt x="8394" y="3703"/>
                  </a:lnTo>
                  <a:lnTo>
                    <a:pt x="8341" y="3622"/>
                  </a:lnTo>
                  <a:lnTo>
                    <a:pt x="8284" y="3543"/>
                  </a:lnTo>
                  <a:lnTo>
                    <a:pt x="8223" y="3465"/>
                  </a:lnTo>
                  <a:lnTo>
                    <a:pt x="8158" y="3389"/>
                  </a:lnTo>
                  <a:lnTo>
                    <a:pt x="8145" y="3375"/>
                  </a:lnTo>
                  <a:lnTo>
                    <a:pt x="8114" y="3373"/>
                  </a:lnTo>
                  <a:lnTo>
                    <a:pt x="8082" y="3366"/>
                  </a:lnTo>
                  <a:lnTo>
                    <a:pt x="8051" y="3356"/>
                  </a:lnTo>
                  <a:lnTo>
                    <a:pt x="8022" y="3342"/>
                  </a:lnTo>
                  <a:lnTo>
                    <a:pt x="7995" y="3323"/>
                  </a:lnTo>
                  <a:lnTo>
                    <a:pt x="7970" y="3302"/>
                  </a:lnTo>
                  <a:lnTo>
                    <a:pt x="7949" y="3277"/>
                  </a:lnTo>
                  <a:lnTo>
                    <a:pt x="7930" y="3250"/>
                  </a:lnTo>
                  <a:lnTo>
                    <a:pt x="7916" y="3221"/>
                  </a:lnTo>
                  <a:lnTo>
                    <a:pt x="7906" y="3190"/>
                  </a:lnTo>
                  <a:lnTo>
                    <a:pt x="7899" y="3158"/>
                  </a:lnTo>
                  <a:lnTo>
                    <a:pt x="7898" y="3134"/>
                  </a:lnTo>
                  <a:lnTo>
                    <a:pt x="7861" y="3103"/>
                  </a:lnTo>
                  <a:lnTo>
                    <a:pt x="7778" y="3037"/>
                  </a:lnTo>
                  <a:lnTo>
                    <a:pt x="7692" y="2973"/>
                  </a:lnTo>
                  <a:lnTo>
                    <a:pt x="7602" y="2911"/>
                  </a:lnTo>
                  <a:lnTo>
                    <a:pt x="7509" y="2852"/>
                  </a:lnTo>
                  <a:lnTo>
                    <a:pt x="7448" y="2816"/>
                  </a:lnTo>
                  <a:lnTo>
                    <a:pt x="7439" y="2821"/>
                  </a:lnTo>
                  <a:lnTo>
                    <a:pt x="7408" y="2831"/>
                  </a:lnTo>
                  <a:lnTo>
                    <a:pt x="7376" y="2838"/>
                  </a:lnTo>
                  <a:lnTo>
                    <a:pt x="7343" y="2840"/>
                  </a:lnTo>
                  <a:lnTo>
                    <a:pt x="7310" y="2838"/>
                  </a:lnTo>
                  <a:lnTo>
                    <a:pt x="7278" y="2831"/>
                  </a:lnTo>
                  <a:lnTo>
                    <a:pt x="7247" y="2821"/>
                  </a:lnTo>
                  <a:lnTo>
                    <a:pt x="7218" y="2807"/>
                  </a:lnTo>
                  <a:lnTo>
                    <a:pt x="7191" y="2788"/>
                  </a:lnTo>
                  <a:lnTo>
                    <a:pt x="7166" y="2767"/>
                  </a:lnTo>
                  <a:lnTo>
                    <a:pt x="7145" y="2742"/>
                  </a:lnTo>
                  <a:lnTo>
                    <a:pt x="7126" y="2715"/>
                  </a:lnTo>
                  <a:lnTo>
                    <a:pt x="7112" y="2686"/>
                  </a:lnTo>
                  <a:lnTo>
                    <a:pt x="7102" y="2655"/>
                  </a:lnTo>
                  <a:lnTo>
                    <a:pt x="7098" y="2638"/>
                  </a:lnTo>
                  <a:lnTo>
                    <a:pt x="7000" y="2596"/>
                  </a:lnTo>
                  <a:lnTo>
                    <a:pt x="6891" y="2554"/>
                  </a:lnTo>
                  <a:lnTo>
                    <a:pt x="6780" y="2514"/>
                  </a:lnTo>
                  <a:lnTo>
                    <a:pt x="6667" y="2478"/>
                  </a:lnTo>
                  <a:lnTo>
                    <a:pt x="6553" y="2446"/>
                  </a:lnTo>
                  <a:lnTo>
                    <a:pt x="6437" y="2416"/>
                  </a:lnTo>
                  <a:lnTo>
                    <a:pt x="6319" y="2390"/>
                  </a:lnTo>
                  <a:lnTo>
                    <a:pt x="6200" y="2368"/>
                  </a:lnTo>
                  <a:lnTo>
                    <a:pt x="6081" y="2348"/>
                  </a:lnTo>
                  <a:lnTo>
                    <a:pt x="6002" y="2338"/>
                  </a:lnTo>
                  <a:lnTo>
                    <a:pt x="5201" y="2338"/>
                  </a:lnTo>
                  <a:lnTo>
                    <a:pt x="5181" y="2337"/>
                  </a:lnTo>
                  <a:lnTo>
                    <a:pt x="5162" y="2333"/>
                  </a:lnTo>
                  <a:lnTo>
                    <a:pt x="5144" y="2327"/>
                  </a:lnTo>
                  <a:close/>
                  <a:moveTo>
                    <a:pt x="7897" y="2390"/>
                  </a:moveTo>
                  <a:lnTo>
                    <a:pt x="7826" y="2461"/>
                  </a:lnTo>
                  <a:lnTo>
                    <a:pt x="7874" y="2492"/>
                  </a:lnTo>
                  <a:lnTo>
                    <a:pt x="7882" y="2497"/>
                  </a:lnTo>
                  <a:lnTo>
                    <a:pt x="7897" y="2507"/>
                  </a:lnTo>
                  <a:lnTo>
                    <a:pt x="7897" y="2390"/>
                  </a:lnTo>
                  <a:close/>
                  <a:moveTo>
                    <a:pt x="2314" y="5257"/>
                  </a:moveTo>
                  <a:lnTo>
                    <a:pt x="2342" y="5343"/>
                  </a:lnTo>
                  <a:lnTo>
                    <a:pt x="2374" y="5428"/>
                  </a:lnTo>
                  <a:lnTo>
                    <a:pt x="2401" y="5491"/>
                  </a:lnTo>
                  <a:lnTo>
                    <a:pt x="2413" y="5478"/>
                  </a:lnTo>
                  <a:lnTo>
                    <a:pt x="2433" y="5455"/>
                  </a:lnTo>
                  <a:lnTo>
                    <a:pt x="2453" y="5431"/>
                  </a:lnTo>
                  <a:lnTo>
                    <a:pt x="2472" y="5405"/>
                  </a:lnTo>
                  <a:lnTo>
                    <a:pt x="2490" y="5379"/>
                  </a:lnTo>
                  <a:lnTo>
                    <a:pt x="2508" y="5352"/>
                  </a:lnTo>
                  <a:lnTo>
                    <a:pt x="2525" y="5324"/>
                  </a:lnTo>
                  <a:lnTo>
                    <a:pt x="2541" y="5294"/>
                  </a:lnTo>
                  <a:lnTo>
                    <a:pt x="2556" y="5264"/>
                  </a:lnTo>
                  <a:lnTo>
                    <a:pt x="2571" y="5233"/>
                  </a:lnTo>
                  <a:lnTo>
                    <a:pt x="2585" y="5200"/>
                  </a:lnTo>
                  <a:lnTo>
                    <a:pt x="2598" y="5167"/>
                  </a:lnTo>
                  <a:lnTo>
                    <a:pt x="2610" y="5134"/>
                  </a:lnTo>
                  <a:lnTo>
                    <a:pt x="2621" y="5099"/>
                  </a:lnTo>
                  <a:lnTo>
                    <a:pt x="2631" y="5064"/>
                  </a:lnTo>
                  <a:lnTo>
                    <a:pt x="2640" y="5029"/>
                  </a:lnTo>
                  <a:lnTo>
                    <a:pt x="2648" y="4993"/>
                  </a:lnTo>
                  <a:lnTo>
                    <a:pt x="2655" y="4957"/>
                  </a:lnTo>
                  <a:lnTo>
                    <a:pt x="2661" y="4920"/>
                  </a:lnTo>
                  <a:lnTo>
                    <a:pt x="2666" y="4883"/>
                  </a:lnTo>
                  <a:lnTo>
                    <a:pt x="2670" y="4845"/>
                  </a:lnTo>
                  <a:lnTo>
                    <a:pt x="2673" y="4808"/>
                  </a:lnTo>
                  <a:lnTo>
                    <a:pt x="2674" y="4770"/>
                  </a:lnTo>
                  <a:lnTo>
                    <a:pt x="2675" y="4732"/>
                  </a:lnTo>
                  <a:lnTo>
                    <a:pt x="2674" y="4694"/>
                  </a:lnTo>
                  <a:lnTo>
                    <a:pt x="2673" y="4657"/>
                  </a:lnTo>
                  <a:lnTo>
                    <a:pt x="2670" y="4619"/>
                  </a:lnTo>
                  <a:lnTo>
                    <a:pt x="2666" y="4582"/>
                  </a:lnTo>
                  <a:lnTo>
                    <a:pt x="2661" y="4545"/>
                  </a:lnTo>
                  <a:lnTo>
                    <a:pt x="2655" y="4508"/>
                  </a:lnTo>
                  <a:lnTo>
                    <a:pt x="2648" y="4472"/>
                  </a:lnTo>
                  <a:lnTo>
                    <a:pt x="2640" y="4436"/>
                  </a:lnTo>
                  <a:lnTo>
                    <a:pt x="2631" y="4401"/>
                  </a:lnTo>
                  <a:lnTo>
                    <a:pt x="2621" y="4366"/>
                  </a:lnTo>
                  <a:lnTo>
                    <a:pt x="2610" y="4331"/>
                  </a:lnTo>
                  <a:lnTo>
                    <a:pt x="2598" y="4298"/>
                  </a:lnTo>
                  <a:lnTo>
                    <a:pt x="2585" y="4265"/>
                  </a:lnTo>
                  <a:lnTo>
                    <a:pt x="2571" y="4232"/>
                  </a:lnTo>
                  <a:lnTo>
                    <a:pt x="2556" y="4200"/>
                  </a:lnTo>
                  <a:lnTo>
                    <a:pt x="2541" y="4170"/>
                  </a:lnTo>
                  <a:lnTo>
                    <a:pt x="2524" y="4141"/>
                  </a:lnTo>
                  <a:lnTo>
                    <a:pt x="2507" y="4112"/>
                  </a:lnTo>
                  <a:lnTo>
                    <a:pt x="2490" y="4085"/>
                  </a:lnTo>
                  <a:lnTo>
                    <a:pt x="2472" y="4059"/>
                  </a:lnTo>
                  <a:lnTo>
                    <a:pt x="2453" y="4034"/>
                  </a:lnTo>
                  <a:lnTo>
                    <a:pt x="2433" y="4010"/>
                  </a:lnTo>
                  <a:lnTo>
                    <a:pt x="2413" y="3987"/>
                  </a:lnTo>
                  <a:lnTo>
                    <a:pt x="2401" y="3973"/>
                  </a:lnTo>
                  <a:lnTo>
                    <a:pt x="2374" y="4036"/>
                  </a:lnTo>
                  <a:lnTo>
                    <a:pt x="2342" y="4121"/>
                  </a:lnTo>
                  <a:lnTo>
                    <a:pt x="2314" y="4207"/>
                  </a:lnTo>
                  <a:lnTo>
                    <a:pt x="2291" y="4293"/>
                  </a:lnTo>
                  <a:lnTo>
                    <a:pt x="2271" y="4380"/>
                  </a:lnTo>
                  <a:lnTo>
                    <a:pt x="2256" y="4468"/>
                  </a:lnTo>
                  <a:lnTo>
                    <a:pt x="2246" y="4556"/>
                  </a:lnTo>
                  <a:lnTo>
                    <a:pt x="2239" y="4644"/>
                  </a:lnTo>
                  <a:lnTo>
                    <a:pt x="2237" y="4732"/>
                  </a:lnTo>
                  <a:lnTo>
                    <a:pt x="2239" y="4820"/>
                  </a:lnTo>
                  <a:lnTo>
                    <a:pt x="2246" y="4908"/>
                  </a:lnTo>
                  <a:lnTo>
                    <a:pt x="2256" y="4996"/>
                  </a:lnTo>
                  <a:lnTo>
                    <a:pt x="2271" y="5084"/>
                  </a:lnTo>
                  <a:lnTo>
                    <a:pt x="2291" y="5171"/>
                  </a:lnTo>
                  <a:lnTo>
                    <a:pt x="2314" y="5257"/>
                  </a:lnTo>
                  <a:close/>
                  <a:moveTo>
                    <a:pt x="1872" y="3951"/>
                  </a:moveTo>
                  <a:lnTo>
                    <a:pt x="1908" y="3855"/>
                  </a:lnTo>
                  <a:lnTo>
                    <a:pt x="1912" y="3845"/>
                  </a:lnTo>
                  <a:lnTo>
                    <a:pt x="1940" y="3779"/>
                  </a:lnTo>
                  <a:lnTo>
                    <a:pt x="1918" y="3782"/>
                  </a:lnTo>
                  <a:lnTo>
                    <a:pt x="1895" y="3786"/>
                  </a:lnTo>
                  <a:lnTo>
                    <a:pt x="1872" y="3791"/>
                  </a:lnTo>
                  <a:lnTo>
                    <a:pt x="1849" y="3797"/>
                  </a:lnTo>
                  <a:lnTo>
                    <a:pt x="1827" y="3805"/>
                  </a:lnTo>
                  <a:lnTo>
                    <a:pt x="1804" y="3813"/>
                  </a:lnTo>
                  <a:lnTo>
                    <a:pt x="1781" y="3823"/>
                  </a:lnTo>
                  <a:lnTo>
                    <a:pt x="1758" y="3834"/>
                  </a:lnTo>
                  <a:lnTo>
                    <a:pt x="1736" y="3846"/>
                  </a:lnTo>
                  <a:lnTo>
                    <a:pt x="1713" y="3859"/>
                  </a:lnTo>
                  <a:lnTo>
                    <a:pt x="1691" y="3874"/>
                  </a:lnTo>
                  <a:lnTo>
                    <a:pt x="1668" y="3890"/>
                  </a:lnTo>
                  <a:lnTo>
                    <a:pt x="1645" y="3907"/>
                  </a:lnTo>
                  <a:lnTo>
                    <a:pt x="1623" y="3925"/>
                  </a:lnTo>
                  <a:lnTo>
                    <a:pt x="1602" y="3945"/>
                  </a:lnTo>
                  <a:lnTo>
                    <a:pt x="1582" y="3965"/>
                  </a:lnTo>
                  <a:lnTo>
                    <a:pt x="1561" y="3987"/>
                  </a:lnTo>
                  <a:lnTo>
                    <a:pt x="1541" y="4009"/>
                  </a:lnTo>
                  <a:lnTo>
                    <a:pt x="1522" y="4033"/>
                  </a:lnTo>
                  <a:lnTo>
                    <a:pt x="1503" y="4058"/>
                  </a:lnTo>
                  <a:lnTo>
                    <a:pt x="1485" y="4085"/>
                  </a:lnTo>
                  <a:lnTo>
                    <a:pt x="1468" y="4112"/>
                  </a:lnTo>
                  <a:lnTo>
                    <a:pt x="1451" y="4140"/>
                  </a:lnTo>
                  <a:lnTo>
                    <a:pt x="1434" y="4170"/>
                  </a:lnTo>
                  <a:lnTo>
                    <a:pt x="1419" y="4200"/>
                  </a:lnTo>
                  <a:lnTo>
                    <a:pt x="1404" y="4233"/>
                  </a:lnTo>
                  <a:lnTo>
                    <a:pt x="1390" y="4265"/>
                  </a:lnTo>
                  <a:lnTo>
                    <a:pt x="1377" y="4298"/>
                  </a:lnTo>
                  <a:lnTo>
                    <a:pt x="1365" y="4332"/>
                  </a:lnTo>
                  <a:lnTo>
                    <a:pt x="1354" y="4366"/>
                  </a:lnTo>
                  <a:lnTo>
                    <a:pt x="1344" y="4400"/>
                  </a:lnTo>
                  <a:lnTo>
                    <a:pt x="1335" y="4436"/>
                  </a:lnTo>
                  <a:lnTo>
                    <a:pt x="1327" y="4472"/>
                  </a:lnTo>
                  <a:lnTo>
                    <a:pt x="1320" y="4508"/>
                  </a:lnTo>
                  <a:lnTo>
                    <a:pt x="1314" y="4544"/>
                  </a:lnTo>
                  <a:lnTo>
                    <a:pt x="1309" y="4582"/>
                  </a:lnTo>
                  <a:lnTo>
                    <a:pt x="1305" y="4619"/>
                  </a:lnTo>
                  <a:lnTo>
                    <a:pt x="1302" y="4656"/>
                  </a:lnTo>
                  <a:lnTo>
                    <a:pt x="1301" y="4694"/>
                  </a:lnTo>
                  <a:lnTo>
                    <a:pt x="1300" y="4732"/>
                  </a:lnTo>
                  <a:lnTo>
                    <a:pt x="1301" y="4770"/>
                  </a:lnTo>
                  <a:lnTo>
                    <a:pt x="1302" y="4808"/>
                  </a:lnTo>
                  <a:lnTo>
                    <a:pt x="1305" y="4846"/>
                  </a:lnTo>
                  <a:lnTo>
                    <a:pt x="1309" y="4883"/>
                  </a:lnTo>
                  <a:lnTo>
                    <a:pt x="1314" y="4920"/>
                  </a:lnTo>
                  <a:lnTo>
                    <a:pt x="1320" y="4957"/>
                  </a:lnTo>
                  <a:lnTo>
                    <a:pt x="1327" y="4993"/>
                  </a:lnTo>
                  <a:lnTo>
                    <a:pt x="1335" y="5029"/>
                  </a:lnTo>
                  <a:lnTo>
                    <a:pt x="1344" y="5065"/>
                  </a:lnTo>
                  <a:lnTo>
                    <a:pt x="1354" y="5099"/>
                  </a:lnTo>
                  <a:lnTo>
                    <a:pt x="1365" y="5133"/>
                  </a:lnTo>
                  <a:lnTo>
                    <a:pt x="1377" y="5167"/>
                  </a:lnTo>
                  <a:lnTo>
                    <a:pt x="1390" y="5200"/>
                  </a:lnTo>
                  <a:lnTo>
                    <a:pt x="1404" y="5232"/>
                  </a:lnTo>
                  <a:lnTo>
                    <a:pt x="1419" y="5264"/>
                  </a:lnTo>
                  <a:lnTo>
                    <a:pt x="1434" y="5294"/>
                  </a:lnTo>
                  <a:lnTo>
                    <a:pt x="1450" y="5324"/>
                  </a:lnTo>
                  <a:lnTo>
                    <a:pt x="1467" y="5352"/>
                  </a:lnTo>
                  <a:lnTo>
                    <a:pt x="1485" y="5379"/>
                  </a:lnTo>
                  <a:lnTo>
                    <a:pt x="1503" y="5406"/>
                  </a:lnTo>
                  <a:lnTo>
                    <a:pt x="1522" y="5431"/>
                  </a:lnTo>
                  <a:lnTo>
                    <a:pt x="1541" y="5455"/>
                  </a:lnTo>
                  <a:lnTo>
                    <a:pt x="1561" y="5478"/>
                  </a:lnTo>
                  <a:lnTo>
                    <a:pt x="1582" y="5500"/>
                  </a:lnTo>
                  <a:lnTo>
                    <a:pt x="1603" y="5520"/>
                  </a:lnTo>
                  <a:lnTo>
                    <a:pt x="1624" y="5540"/>
                  </a:lnTo>
                  <a:lnTo>
                    <a:pt x="1646" y="5558"/>
                  </a:lnTo>
                  <a:lnTo>
                    <a:pt x="1668" y="5575"/>
                  </a:lnTo>
                  <a:lnTo>
                    <a:pt x="1691" y="5591"/>
                  </a:lnTo>
                  <a:lnTo>
                    <a:pt x="1713" y="5606"/>
                  </a:lnTo>
                  <a:lnTo>
                    <a:pt x="1735" y="5619"/>
                  </a:lnTo>
                  <a:lnTo>
                    <a:pt x="1758" y="5631"/>
                  </a:lnTo>
                  <a:lnTo>
                    <a:pt x="1780" y="5642"/>
                  </a:lnTo>
                  <a:lnTo>
                    <a:pt x="1803" y="5651"/>
                  </a:lnTo>
                  <a:lnTo>
                    <a:pt x="1826" y="5660"/>
                  </a:lnTo>
                  <a:lnTo>
                    <a:pt x="1849" y="5667"/>
                  </a:lnTo>
                  <a:lnTo>
                    <a:pt x="1872" y="5673"/>
                  </a:lnTo>
                  <a:lnTo>
                    <a:pt x="1895" y="5678"/>
                  </a:lnTo>
                  <a:lnTo>
                    <a:pt x="1918" y="5682"/>
                  </a:lnTo>
                  <a:lnTo>
                    <a:pt x="1940" y="5685"/>
                  </a:lnTo>
                  <a:lnTo>
                    <a:pt x="1912" y="5619"/>
                  </a:lnTo>
                  <a:lnTo>
                    <a:pt x="1908" y="5609"/>
                  </a:lnTo>
                  <a:lnTo>
                    <a:pt x="1872" y="5513"/>
                  </a:lnTo>
                  <a:lnTo>
                    <a:pt x="1868" y="5502"/>
                  </a:lnTo>
                  <a:lnTo>
                    <a:pt x="1837" y="5405"/>
                  </a:lnTo>
                  <a:lnTo>
                    <a:pt x="1833" y="5394"/>
                  </a:lnTo>
                  <a:lnTo>
                    <a:pt x="1807" y="5296"/>
                  </a:lnTo>
                  <a:lnTo>
                    <a:pt x="1804" y="5284"/>
                  </a:lnTo>
                  <a:lnTo>
                    <a:pt x="1782" y="5186"/>
                  </a:lnTo>
                  <a:lnTo>
                    <a:pt x="1780" y="5174"/>
                  </a:lnTo>
                  <a:lnTo>
                    <a:pt x="1763" y="5075"/>
                  </a:lnTo>
                  <a:lnTo>
                    <a:pt x="1761" y="5063"/>
                  </a:lnTo>
                  <a:lnTo>
                    <a:pt x="1749" y="4963"/>
                  </a:lnTo>
                  <a:lnTo>
                    <a:pt x="1747" y="4951"/>
                  </a:lnTo>
                  <a:lnTo>
                    <a:pt x="1740" y="4851"/>
                  </a:lnTo>
                  <a:lnTo>
                    <a:pt x="1740" y="4839"/>
                  </a:lnTo>
                  <a:lnTo>
                    <a:pt x="1737" y="4738"/>
                  </a:lnTo>
                  <a:lnTo>
                    <a:pt x="1737" y="4726"/>
                  </a:lnTo>
                  <a:lnTo>
                    <a:pt x="1740" y="4625"/>
                  </a:lnTo>
                  <a:lnTo>
                    <a:pt x="1740" y="4613"/>
                  </a:lnTo>
                  <a:lnTo>
                    <a:pt x="1747" y="4513"/>
                  </a:lnTo>
                  <a:lnTo>
                    <a:pt x="1749" y="4501"/>
                  </a:lnTo>
                  <a:lnTo>
                    <a:pt x="1761" y="4401"/>
                  </a:lnTo>
                  <a:lnTo>
                    <a:pt x="1763" y="4389"/>
                  </a:lnTo>
                  <a:lnTo>
                    <a:pt x="1780" y="4290"/>
                  </a:lnTo>
                  <a:lnTo>
                    <a:pt x="1782" y="4278"/>
                  </a:lnTo>
                  <a:lnTo>
                    <a:pt x="1804" y="4180"/>
                  </a:lnTo>
                  <a:lnTo>
                    <a:pt x="1807" y="4168"/>
                  </a:lnTo>
                  <a:lnTo>
                    <a:pt x="1833" y="4070"/>
                  </a:lnTo>
                  <a:lnTo>
                    <a:pt x="1837" y="4059"/>
                  </a:lnTo>
                  <a:lnTo>
                    <a:pt x="1868" y="3962"/>
                  </a:lnTo>
                  <a:lnTo>
                    <a:pt x="1872" y="3951"/>
                  </a:lnTo>
                  <a:close/>
                  <a:moveTo>
                    <a:pt x="4128" y="3631"/>
                  </a:moveTo>
                  <a:lnTo>
                    <a:pt x="4129" y="3641"/>
                  </a:lnTo>
                  <a:lnTo>
                    <a:pt x="4130" y="3651"/>
                  </a:lnTo>
                  <a:lnTo>
                    <a:pt x="4130" y="3661"/>
                  </a:lnTo>
                  <a:lnTo>
                    <a:pt x="4130" y="3671"/>
                  </a:lnTo>
                  <a:lnTo>
                    <a:pt x="4129" y="3681"/>
                  </a:lnTo>
                  <a:lnTo>
                    <a:pt x="4128" y="3691"/>
                  </a:lnTo>
                  <a:lnTo>
                    <a:pt x="4127" y="3701"/>
                  </a:lnTo>
                  <a:lnTo>
                    <a:pt x="4125" y="3711"/>
                  </a:lnTo>
                  <a:lnTo>
                    <a:pt x="4123" y="3721"/>
                  </a:lnTo>
                  <a:lnTo>
                    <a:pt x="4121" y="3730"/>
                  </a:lnTo>
                  <a:lnTo>
                    <a:pt x="4118" y="3740"/>
                  </a:lnTo>
                  <a:lnTo>
                    <a:pt x="4115" y="3749"/>
                  </a:lnTo>
                  <a:lnTo>
                    <a:pt x="4111" y="3759"/>
                  </a:lnTo>
                  <a:lnTo>
                    <a:pt x="4107" y="3768"/>
                  </a:lnTo>
                  <a:lnTo>
                    <a:pt x="4103" y="3777"/>
                  </a:lnTo>
                  <a:lnTo>
                    <a:pt x="4099" y="3786"/>
                  </a:lnTo>
                  <a:lnTo>
                    <a:pt x="4094" y="3795"/>
                  </a:lnTo>
                  <a:lnTo>
                    <a:pt x="4089" y="3804"/>
                  </a:lnTo>
                  <a:lnTo>
                    <a:pt x="4083" y="3812"/>
                  </a:lnTo>
                  <a:lnTo>
                    <a:pt x="4077" y="3820"/>
                  </a:lnTo>
                  <a:lnTo>
                    <a:pt x="4071" y="3828"/>
                  </a:lnTo>
                  <a:lnTo>
                    <a:pt x="4065" y="3836"/>
                  </a:lnTo>
                  <a:lnTo>
                    <a:pt x="4058" y="3843"/>
                  </a:lnTo>
                  <a:lnTo>
                    <a:pt x="4051" y="3850"/>
                  </a:lnTo>
                  <a:lnTo>
                    <a:pt x="4044" y="3857"/>
                  </a:lnTo>
                  <a:lnTo>
                    <a:pt x="4036" y="3864"/>
                  </a:lnTo>
                  <a:lnTo>
                    <a:pt x="4029" y="3870"/>
                  </a:lnTo>
                  <a:lnTo>
                    <a:pt x="4021" y="3876"/>
                  </a:lnTo>
                  <a:lnTo>
                    <a:pt x="4013" y="3882"/>
                  </a:lnTo>
                  <a:lnTo>
                    <a:pt x="4004" y="3888"/>
                  </a:lnTo>
                  <a:lnTo>
                    <a:pt x="3996" y="3893"/>
                  </a:lnTo>
                  <a:lnTo>
                    <a:pt x="3987" y="3898"/>
                  </a:lnTo>
                  <a:lnTo>
                    <a:pt x="3978" y="3902"/>
                  </a:lnTo>
                  <a:lnTo>
                    <a:pt x="3969" y="3906"/>
                  </a:lnTo>
                  <a:lnTo>
                    <a:pt x="3960" y="3910"/>
                  </a:lnTo>
                  <a:lnTo>
                    <a:pt x="3950" y="3914"/>
                  </a:lnTo>
                  <a:lnTo>
                    <a:pt x="3941" y="3917"/>
                  </a:lnTo>
                  <a:lnTo>
                    <a:pt x="3931" y="3920"/>
                  </a:lnTo>
                  <a:lnTo>
                    <a:pt x="3922" y="3922"/>
                  </a:lnTo>
                  <a:lnTo>
                    <a:pt x="3912" y="3924"/>
                  </a:lnTo>
                  <a:lnTo>
                    <a:pt x="3902" y="3926"/>
                  </a:lnTo>
                  <a:lnTo>
                    <a:pt x="3892" y="3927"/>
                  </a:lnTo>
                  <a:lnTo>
                    <a:pt x="3882" y="3928"/>
                  </a:lnTo>
                  <a:lnTo>
                    <a:pt x="3872" y="3929"/>
                  </a:lnTo>
                  <a:lnTo>
                    <a:pt x="3862" y="3929"/>
                  </a:lnTo>
                  <a:lnTo>
                    <a:pt x="3852" y="3929"/>
                  </a:lnTo>
                  <a:lnTo>
                    <a:pt x="3842" y="3928"/>
                  </a:lnTo>
                  <a:lnTo>
                    <a:pt x="3832" y="3927"/>
                  </a:lnTo>
                  <a:lnTo>
                    <a:pt x="3822" y="3926"/>
                  </a:lnTo>
                  <a:lnTo>
                    <a:pt x="3812" y="3924"/>
                  </a:lnTo>
                  <a:lnTo>
                    <a:pt x="3802" y="3922"/>
                  </a:lnTo>
                  <a:lnTo>
                    <a:pt x="3793" y="3920"/>
                  </a:lnTo>
                  <a:lnTo>
                    <a:pt x="3783" y="3917"/>
                  </a:lnTo>
                  <a:lnTo>
                    <a:pt x="3774" y="3914"/>
                  </a:lnTo>
                  <a:lnTo>
                    <a:pt x="3764" y="3910"/>
                  </a:lnTo>
                  <a:lnTo>
                    <a:pt x="3755" y="3906"/>
                  </a:lnTo>
                  <a:lnTo>
                    <a:pt x="3746" y="3902"/>
                  </a:lnTo>
                  <a:lnTo>
                    <a:pt x="3737" y="3898"/>
                  </a:lnTo>
                  <a:lnTo>
                    <a:pt x="3728" y="3893"/>
                  </a:lnTo>
                  <a:lnTo>
                    <a:pt x="3719" y="3888"/>
                  </a:lnTo>
                  <a:lnTo>
                    <a:pt x="3711" y="3882"/>
                  </a:lnTo>
                  <a:lnTo>
                    <a:pt x="3703" y="3876"/>
                  </a:lnTo>
                  <a:lnTo>
                    <a:pt x="3695" y="3870"/>
                  </a:lnTo>
                  <a:lnTo>
                    <a:pt x="3687" y="3864"/>
                  </a:lnTo>
                  <a:lnTo>
                    <a:pt x="3679" y="3857"/>
                  </a:lnTo>
                  <a:lnTo>
                    <a:pt x="3672" y="3850"/>
                  </a:lnTo>
                  <a:lnTo>
                    <a:pt x="3665" y="3843"/>
                  </a:lnTo>
                  <a:lnTo>
                    <a:pt x="3659" y="3836"/>
                  </a:lnTo>
                  <a:lnTo>
                    <a:pt x="3652" y="3828"/>
                  </a:lnTo>
                  <a:lnTo>
                    <a:pt x="3646" y="3820"/>
                  </a:lnTo>
                  <a:lnTo>
                    <a:pt x="3641" y="3812"/>
                  </a:lnTo>
                  <a:lnTo>
                    <a:pt x="3635" y="3804"/>
                  </a:lnTo>
                  <a:lnTo>
                    <a:pt x="3630" y="3795"/>
                  </a:lnTo>
                  <a:lnTo>
                    <a:pt x="3625" y="3786"/>
                  </a:lnTo>
                  <a:lnTo>
                    <a:pt x="3620" y="3777"/>
                  </a:lnTo>
                  <a:lnTo>
                    <a:pt x="3616" y="3768"/>
                  </a:lnTo>
                  <a:lnTo>
                    <a:pt x="3612" y="3759"/>
                  </a:lnTo>
                  <a:lnTo>
                    <a:pt x="3609" y="3749"/>
                  </a:lnTo>
                  <a:lnTo>
                    <a:pt x="3606" y="3740"/>
                  </a:lnTo>
                  <a:lnTo>
                    <a:pt x="3603" y="3730"/>
                  </a:lnTo>
                  <a:lnTo>
                    <a:pt x="3601" y="3721"/>
                  </a:lnTo>
                  <a:lnTo>
                    <a:pt x="3599" y="3711"/>
                  </a:lnTo>
                  <a:lnTo>
                    <a:pt x="3597" y="3701"/>
                  </a:lnTo>
                  <a:lnTo>
                    <a:pt x="3596" y="3691"/>
                  </a:lnTo>
                  <a:lnTo>
                    <a:pt x="3595" y="3681"/>
                  </a:lnTo>
                  <a:lnTo>
                    <a:pt x="3594" y="3671"/>
                  </a:lnTo>
                  <a:lnTo>
                    <a:pt x="3594" y="3661"/>
                  </a:lnTo>
                  <a:lnTo>
                    <a:pt x="3594" y="3651"/>
                  </a:lnTo>
                  <a:lnTo>
                    <a:pt x="3595" y="3641"/>
                  </a:lnTo>
                  <a:lnTo>
                    <a:pt x="3596" y="3631"/>
                  </a:lnTo>
                  <a:lnTo>
                    <a:pt x="3597" y="3621"/>
                  </a:lnTo>
                  <a:lnTo>
                    <a:pt x="3599" y="3611"/>
                  </a:lnTo>
                  <a:lnTo>
                    <a:pt x="3601" y="3601"/>
                  </a:lnTo>
                  <a:lnTo>
                    <a:pt x="3603" y="3592"/>
                  </a:lnTo>
                  <a:lnTo>
                    <a:pt x="3606" y="3582"/>
                  </a:lnTo>
                  <a:lnTo>
                    <a:pt x="3609" y="3573"/>
                  </a:lnTo>
                  <a:lnTo>
                    <a:pt x="3612" y="3563"/>
                  </a:lnTo>
                  <a:lnTo>
                    <a:pt x="3616" y="3554"/>
                  </a:lnTo>
                  <a:lnTo>
                    <a:pt x="3620" y="3545"/>
                  </a:lnTo>
                  <a:lnTo>
                    <a:pt x="3625" y="3536"/>
                  </a:lnTo>
                  <a:lnTo>
                    <a:pt x="3630" y="3527"/>
                  </a:lnTo>
                  <a:lnTo>
                    <a:pt x="3635" y="3518"/>
                  </a:lnTo>
                  <a:lnTo>
                    <a:pt x="3641" y="3510"/>
                  </a:lnTo>
                  <a:lnTo>
                    <a:pt x="3646" y="3502"/>
                  </a:lnTo>
                  <a:lnTo>
                    <a:pt x="3652" y="3494"/>
                  </a:lnTo>
                  <a:lnTo>
                    <a:pt x="3659" y="3486"/>
                  </a:lnTo>
                  <a:lnTo>
                    <a:pt x="3665" y="3479"/>
                  </a:lnTo>
                  <a:lnTo>
                    <a:pt x="3672" y="3472"/>
                  </a:lnTo>
                  <a:lnTo>
                    <a:pt x="3679" y="3465"/>
                  </a:lnTo>
                  <a:lnTo>
                    <a:pt x="3687" y="3458"/>
                  </a:lnTo>
                  <a:lnTo>
                    <a:pt x="3695" y="3452"/>
                  </a:lnTo>
                  <a:lnTo>
                    <a:pt x="3703" y="3446"/>
                  </a:lnTo>
                  <a:lnTo>
                    <a:pt x="3711" y="3440"/>
                  </a:lnTo>
                  <a:lnTo>
                    <a:pt x="3719" y="3434"/>
                  </a:lnTo>
                  <a:lnTo>
                    <a:pt x="3728" y="3429"/>
                  </a:lnTo>
                  <a:lnTo>
                    <a:pt x="3737" y="3424"/>
                  </a:lnTo>
                  <a:lnTo>
                    <a:pt x="3746" y="3420"/>
                  </a:lnTo>
                  <a:lnTo>
                    <a:pt x="3755" y="3416"/>
                  </a:lnTo>
                  <a:lnTo>
                    <a:pt x="3764" y="3412"/>
                  </a:lnTo>
                  <a:lnTo>
                    <a:pt x="3774" y="3408"/>
                  </a:lnTo>
                  <a:lnTo>
                    <a:pt x="3783" y="3405"/>
                  </a:lnTo>
                  <a:lnTo>
                    <a:pt x="3793" y="3402"/>
                  </a:lnTo>
                  <a:lnTo>
                    <a:pt x="3802" y="3400"/>
                  </a:lnTo>
                  <a:lnTo>
                    <a:pt x="3812" y="3398"/>
                  </a:lnTo>
                  <a:lnTo>
                    <a:pt x="3822" y="3396"/>
                  </a:lnTo>
                  <a:lnTo>
                    <a:pt x="3832" y="3395"/>
                  </a:lnTo>
                  <a:lnTo>
                    <a:pt x="3842" y="3394"/>
                  </a:lnTo>
                  <a:lnTo>
                    <a:pt x="3852" y="3393"/>
                  </a:lnTo>
                  <a:lnTo>
                    <a:pt x="3862" y="3393"/>
                  </a:lnTo>
                  <a:lnTo>
                    <a:pt x="3872" y="3393"/>
                  </a:lnTo>
                  <a:lnTo>
                    <a:pt x="3882" y="3394"/>
                  </a:lnTo>
                  <a:lnTo>
                    <a:pt x="3892" y="3395"/>
                  </a:lnTo>
                  <a:lnTo>
                    <a:pt x="3902" y="3396"/>
                  </a:lnTo>
                  <a:lnTo>
                    <a:pt x="3912" y="3398"/>
                  </a:lnTo>
                  <a:lnTo>
                    <a:pt x="3922" y="3400"/>
                  </a:lnTo>
                  <a:lnTo>
                    <a:pt x="3931" y="3402"/>
                  </a:lnTo>
                  <a:lnTo>
                    <a:pt x="3941" y="3405"/>
                  </a:lnTo>
                  <a:lnTo>
                    <a:pt x="3950" y="3408"/>
                  </a:lnTo>
                  <a:lnTo>
                    <a:pt x="3960" y="3412"/>
                  </a:lnTo>
                  <a:lnTo>
                    <a:pt x="3969" y="3416"/>
                  </a:lnTo>
                  <a:lnTo>
                    <a:pt x="3978" y="3420"/>
                  </a:lnTo>
                  <a:lnTo>
                    <a:pt x="3987" y="3424"/>
                  </a:lnTo>
                  <a:lnTo>
                    <a:pt x="3996" y="3429"/>
                  </a:lnTo>
                  <a:lnTo>
                    <a:pt x="4004" y="3434"/>
                  </a:lnTo>
                  <a:lnTo>
                    <a:pt x="4013" y="3440"/>
                  </a:lnTo>
                  <a:lnTo>
                    <a:pt x="4021" y="3446"/>
                  </a:lnTo>
                  <a:lnTo>
                    <a:pt x="4029" y="3452"/>
                  </a:lnTo>
                  <a:lnTo>
                    <a:pt x="4036" y="3458"/>
                  </a:lnTo>
                  <a:lnTo>
                    <a:pt x="4044" y="3465"/>
                  </a:lnTo>
                  <a:lnTo>
                    <a:pt x="4051" y="3472"/>
                  </a:lnTo>
                  <a:lnTo>
                    <a:pt x="4058" y="3479"/>
                  </a:lnTo>
                  <a:lnTo>
                    <a:pt x="4065" y="3486"/>
                  </a:lnTo>
                  <a:lnTo>
                    <a:pt x="4071" y="3494"/>
                  </a:lnTo>
                  <a:lnTo>
                    <a:pt x="4077" y="3502"/>
                  </a:lnTo>
                  <a:lnTo>
                    <a:pt x="4083" y="3510"/>
                  </a:lnTo>
                  <a:lnTo>
                    <a:pt x="4089" y="3518"/>
                  </a:lnTo>
                  <a:lnTo>
                    <a:pt x="4094" y="3527"/>
                  </a:lnTo>
                  <a:lnTo>
                    <a:pt x="4099" y="3536"/>
                  </a:lnTo>
                  <a:lnTo>
                    <a:pt x="4103" y="3545"/>
                  </a:lnTo>
                  <a:lnTo>
                    <a:pt x="4107" y="3554"/>
                  </a:lnTo>
                  <a:lnTo>
                    <a:pt x="4111" y="3563"/>
                  </a:lnTo>
                  <a:lnTo>
                    <a:pt x="4115" y="3573"/>
                  </a:lnTo>
                  <a:lnTo>
                    <a:pt x="4118" y="3582"/>
                  </a:lnTo>
                  <a:lnTo>
                    <a:pt x="4121" y="3592"/>
                  </a:lnTo>
                  <a:lnTo>
                    <a:pt x="4123" y="3601"/>
                  </a:lnTo>
                  <a:lnTo>
                    <a:pt x="4125" y="3611"/>
                  </a:lnTo>
                  <a:lnTo>
                    <a:pt x="4127" y="3621"/>
                  </a:lnTo>
                  <a:lnTo>
                    <a:pt x="4128" y="36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1744;p16">
            <a:extLst>
              <a:ext uri="{FF2B5EF4-FFF2-40B4-BE49-F238E27FC236}">
                <a16:creationId xmlns:a16="http://schemas.microsoft.com/office/drawing/2014/main" id="{F0B4FD05-B304-4FC2-A9E9-FEF842E0E74D}"/>
              </a:ext>
            </a:extLst>
          </p:cNvPr>
          <p:cNvGrpSpPr/>
          <p:nvPr/>
        </p:nvGrpSpPr>
        <p:grpSpPr>
          <a:xfrm>
            <a:off x="7491762" y="2644303"/>
            <a:ext cx="633600" cy="633600"/>
            <a:chOff x="697932" y="3558673"/>
            <a:chExt cx="633600" cy="633600"/>
          </a:xfrm>
          <a:solidFill>
            <a:schemeClr val="bg1"/>
          </a:solidFill>
        </p:grpSpPr>
        <p:sp>
          <p:nvSpPr>
            <p:cNvPr id="253" name="Google Shape;1745;p16">
              <a:extLst>
                <a:ext uri="{FF2B5EF4-FFF2-40B4-BE49-F238E27FC236}">
                  <a16:creationId xmlns:a16="http://schemas.microsoft.com/office/drawing/2014/main" id="{55B18CB6-66AD-4B77-B09C-0275773EDD26}"/>
                </a:ext>
              </a:extLst>
            </p:cNvPr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91" y="2000"/>
                  </a:moveTo>
                  <a:lnTo>
                    <a:pt x="4000" y="2000"/>
                  </a:lnTo>
                  <a:lnTo>
                    <a:pt x="6000" y="2000"/>
                  </a:lnTo>
                  <a:lnTo>
                    <a:pt x="6009" y="2000"/>
                  </a:lnTo>
                  <a:lnTo>
                    <a:pt x="6019" y="2001"/>
                  </a:lnTo>
                  <a:lnTo>
                    <a:pt x="6028" y="2002"/>
                  </a:lnTo>
                  <a:lnTo>
                    <a:pt x="6037" y="2003"/>
                  </a:lnTo>
                  <a:lnTo>
                    <a:pt x="6047" y="2004"/>
                  </a:lnTo>
                  <a:lnTo>
                    <a:pt x="6056" y="2006"/>
                  </a:lnTo>
                  <a:lnTo>
                    <a:pt x="6065" y="2009"/>
                  </a:lnTo>
                  <a:lnTo>
                    <a:pt x="6074" y="2011"/>
                  </a:lnTo>
                  <a:lnTo>
                    <a:pt x="6083" y="2014"/>
                  </a:lnTo>
                  <a:lnTo>
                    <a:pt x="6091" y="2017"/>
                  </a:lnTo>
                  <a:lnTo>
                    <a:pt x="6100" y="2021"/>
                  </a:lnTo>
                  <a:lnTo>
                    <a:pt x="6108" y="2025"/>
                  </a:lnTo>
                  <a:lnTo>
                    <a:pt x="6117" y="2029"/>
                  </a:lnTo>
                  <a:lnTo>
                    <a:pt x="6125" y="2033"/>
                  </a:lnTo>
                  <a:lnTo>
                    <a:pt x="6133" y="2038"/>
                  </a:lnTo>
                  <a:lnTo>
                    <a:pt x="6141" y="2043"/>
                  </a:lnTo>
                  <a:lnTo>
                    <a:pt x="6149" y="2048"/>
                  </a:lnTo>
                  <a:lnTo>
                    <a:pt x="6156" y="2054"/>
                  </a:lnTo>
                  <a:lnTo>
                    <a:pt x="6163" y="2060"/>
                  </a:lnTo>
                  <a:lnTo>
                    <a:pt x="6170" y="2066"/>
                  </a:lnTo>
                  <a:lnTo>
                    <a:pt x="6177" y="2073"/>
                  </a:lnTo>
                  <a:lnTo>
                    <a:pt x="6184" y="2080"/>
                  </a:lnTo>
                  <a:lnTo>
                    <a:pt x="6190" y="2087"/>
                  </a:lnTo>
                  <a:lnTo>
                    <a:pt x="6196" y="2094"/>
                  </a:lnTo>
                  <a:lnTo>
                    <a:pt x="6202" y="2101"/>
                  </a:lnTo>
                  <a:lnTo>
                    <a:pt x="6207" y="2109"/>
                  </a:lnTo>
                  <a:lnTo>
                    <a:pt x="6212" y="2117"/>
                  </a:lnTo>
                  <a:lnTo>
                    <a:pt x="6217" y="2125"/>
                  </a:lnTo>
                  <a:lnTo>
                    <a:pt x="6221" y="2133"/>
                  </a:lnTo>
                  <a:lnTo>
                    <a:pt x="6225" y="2142"/>
                  </a:lnTo>
                  <a:lnTo>
                    <a:pt x="6229" y="2150"/>
                  </a:lnTo>
                  <a:lnTo>
                    <a:pt x="6233" y="2159"/>
                  </a:lnTo>
                  <a:lnTo>
                    <a:pt x="6236" y="2167"/>
                  </a:lnTo>
                  <a:lnTo>
                    <a:pt x="6239" y="2176"/>
                  </a:lnTo>
                  <a:lnTo>
                    <a:pt x="6241" y="2185"/>
                  </a:lnTo>
                  <a:lnTo>
                    <a:pt x="6244" y="2194"/>
                  </a:lnTo>
                  <a:lnTo>
                    <a:pt x="6246" y="2203"/>
                  </a:lnTo>
                  <a:lnTo>
                    <a:pt x="6247" y="2213"/>
                  </a:lnTo>
                  <a:lnTo>
                    <a:pt x="6248" y="2222"/>
                  </a:lnTo>
                  <a:lnTo>
                    <a:pt x="6249" y="2231"/>
                  </a:lnTo>
                  <a:lnTo>
                    <a:pt x="6250" y="2241"/>
                  </a:lnTo>
                  <a:lnTo>
                    <a:pt x="6250" y="2250"/>
                  </a:lnTo>
                  <a:lnTo>
                    <a:pt x="6250" y="3500"/>
                  </a:lnTo>
                  <a:lnTo>
                    <a:pt x="6250" y="3509"/>
                  </a:lnTo>
                  <a:lnTo>
                    <a:pt x="6249" y="3519"/>
                  </a:lnTo>
                  <a:lnTo>
                    <a:pt x="6248" y="3528"/>
                  </a:lnTo>
                  <a:lnTo>
                    <a:pt x="6247" y="3537"/>
                  </a:lnTo>
                  <a:lnTo>
                    <a:pt x="6246" y="3547"/>
                  </a:lnTo>
                  <a:lnTo>
                    <a:pt x="6244" y="3556"/>
                  </a:lnTo>
                  <a:lnTo>
                    <a:pt x="6241" y="3565"/>
                  </a:lnTo>
                  <a:lnTo>
                    <a:pt x="6239" y="3574"/>
                  </a:lnTo>
                  <a:lnTo>
                    <a:pt x="6236" y="3583"/>
                  </a:lnTo>
                  <a:lnTo>
                    <a:pt x="6233" y="3591"/>
                  </a:lnTo>
                  <a:lnTo>
                    <a:pt x="6229" y="3600"/>
                  </a:lnTo>
                  <a:lnTo>
                    <a:pt x="6225" y="3608"/>
                  </a:lnTo>
                  <a:lnTo>
                    <a:pt x="6221" y="3617"/>
                  </a:lnTo>
                  <a:lnTo>
                    <a:pt x="6217" y="3625"/>
                  </a:lnTo>
                  <a:lnTo>
                    <a:pt x="6212" y="3633"/>
                  </a:lnTo>
                  <a:lnTo>
                    <a:pt x="6207" y="3641"/>
                  </a:lnTo>
                  <a:lnTo>
                    <a:pt x="6202" y="3649"/>
                  </a:lnTo>
                  <a:lnTo>
                    <a:pt x="6196" y="3656"/>
                  </a:lnTo>
                  <a:lnTo>
                    <a:pt x="6190" y="3663"/>
                  </a:lnTo>
                  <a:lnTo>
                    <a:pt x="6184" y="3670"/>
                  </a:lnTo>
                  <a:lnTo>
                    <a:pt x="6177" y="3677"/>
                  </a:lnTo>
                  <a:lnTo>
                    <a:pt x="6170" y="3684"/>
                  </a:lnTo>
                  <a:lnTo>
                    <a:pt x="6163" y="3690"/>
                  </a:lnTo>
                  <a:lnTo>
                    <a:pt x="6156" y="3696"/>
                  </a:lnTo>
                  <a:lnTo>
                    <a:pt x="6149" y="3702"/>
                  </a:lnTo>
                  <a:lnTo>
                    <a:pt x="6141" y="3707"/>
                  </a:lnTo>
                  <a:lnTo>
                    <a:pt x="6133" y="3712"/>
                  </a:lnTo>
                  <a:lnTo>
                    <a:pt x="6125" y="3717"/>
                  </a:lnTo>
                  <a:lnTo>
                    <a:pt x="6117" y="3721"/>
                  </a:lnTo>
                  <a:lnTo>
                    <a:pt x="6108" y="3725"/>
                  </a:lnTo>
                  <a:lnTo>
                    <a:pt x="6100" y="3729"/>
                  </a:lnTo>
                  <a:lnTo>
                    <a:pt x="6091" y="3733"/>
                  </a:lnTo>
                  <a:lnTo>
                    <a:pt x="6083" y="3736"/>
                  </a:lnTo>
                  <a:lnTo>
                    <a:pt x="6074" y="3739"/>
                  </a:lnTo>
                  <a:lnTo>
                    <a:pt x="6065" y="3741"/>
                  </a:lnTo>
                  <a:lnTo>
                    <a:pt x="6056" y="3744"/>
                  </a:lnTo>
                  <a:lnTo>
                    <a:pt x="6047" y="3746"/>
                  </a:lnTo>
                  <a:lnTo>
                    <a:pt x="6037" y="3747"/>
                  </a:lnTo>
                  <a:lnTo>
                    <a:pt x="6028" y="3748"/>
                  </a:lnTo>
                  <a:lnTo>
                    <a:pt x="6019" y="3749"/>
                  </a:lnTo>
                  <a:lnTo>
                    <a:pt x="6009" y="3750"/>
                  </a:lnTo>
                  <a:lnTo>
                    <a:pt x="6000" y="3750"/>
                  </a:lnTo>
                  <a:lnTo>
                    <a:pt x="4000" y="3750"/>
                  </a:lnTo>
                  <a:lnTo>
                    <a:pt x="3991" y="3750"/>
                  </a:lnTo>
                  <a:lnTo>
                    <a:pt x="3981" y="3749"/>
                  </a:lnTo>
                  <a:lnTo>
                    <a:pt x="3972" y="3748"/>
                  </a:lnTo>
                  <a:lnTo>
                    <a:pt x="3963" y="3747"/>
                  </a:lnTo>
                  <a:lnTo>
                    <a:pt x="3953" y="3746"/>
                  </a:lnTo>
                  <a:lnTo>
                    <a:pt x="3944" y="3744"/>
                  </a:lnTo>
                  <a:lnTo>
                    <a:pt x="3935" y="3741"/>
                  </a:lnTo>
                  <a:lnTo>
                    <a:pt x="3926" y="3739"/>
                  </a:lnTo>
                  <a:lnTo>
                    <a:pt x="3917" y="3736"/>
                  </a:lnTo>
                  <a:lnTo>
                    <a:pt x="3909" y="3733"/>
                  </a:lnTo>
                  <a:lnTo>
                    <a:pt x="3900" y="3729"/>
                  </a:lnTo>
                  <a:lnTo>
                    <a:pt x="3892" y="3725"/>
                  </a:lnTo>
                  <a:lnTo>
                    <a:pt x="3883" y="3721"/>
                  </a:lnTo>
                  <a:lnTo>
                    <a:pt x="3875" y="3717"/>
                  </a:lnTo>
                  <a:lnTo>
                    <a:pt x="3867" y="3712"/>
                  </a:lnTo>
                  <a:lnTo>
                    <a:pt x="3859" y="3707"/>
                  </a:lnTo>
                  <a:lnTo>
                    <a:pt x="3851" y="3702"/>
                  </a:lnTo>
                  <a:lnTo>
                    <a:pt x="3844" y="3696"/>
                  </a:lnTo>
                  <a:lnTo>
                    <a:pt x="3837" y="3690"/>
                  </a:lnTo>
                  <a:lnTo>
                    <a:pt x="3830" y="3684"/>
                  </a:lnTo>
                  <a:lnTo>
                    <a:pt x="3823" y="3677"/>
                  </a:lnTo>
                  <a:lnTo>
                    <a:pt x="3816" y="3670"/>
                  </a:lnTo>
                  <a:lnTo>
                    <a:pt x="3810" y="3663"/>
                  </a:lnTo>
                  <a:lnTo>
                    <a:pt x="3804" y="3656"/>
                  </a:lnTo>
                  <a:lnTo>
                    <a:pt x="3798" y="3649"/>
                  </a:lnTo>
                  <a:lnTo>
                    <a:pt x="3793" y="3641"/>
                  </a:lnTo>
                  <a:lnTo>
                    <a:pt x="3788" y="3633"/>
                  </a:lnTo>
                  <a:lnTo>
                    <a:pt x="3783" y="3625"/>
                  </a:lnTo>
                  <a:lnTo>
                    <a:pt x="3779" y="3617"/>
                  </a:lnTo>
                  <a:lnTo>
                    <a:pt x="3775" y="3608"/>
                  </a:lnTo>
                  <a:lnTo>
                    <a:pt x="3771" y="3600"/>
                  </a:lnTo>
                  <a:lnTo>
                    <a:pt x="3767" y="3591"/>
                  </a:lnTo>
                  <a:lnTo>
                    <a:pt x="3764" y="3583"/>
                  </a:lnTo>
                  <a:lnTo>
                    <a:pt x="3761" y="3574"/>
                  </a:lnTo>
                  <a:lnTo>
                    <a:pt x="3759" y="3565"/>
                  </a:lnTo>
                  <a:lnTo>
                    <a:pt x="3756" y="3556"/>
                  </a:lnTo>
                  <a:lnTo>
                    <a:pt x="3754" y="3547"/>
                  </a:lnTo>
                  <a:lnTo>
                    <a:pt x="3753" y="3537"/>
                  </a:lnTo>
                  <a:lnTo>
                    <a:pt x="3752" y="3528"/>
                  </a:lnTo>
                  <a:lnTo>
                    <a:pt x="3751" y="3519"/>
                  </a:lnTo>
                  <a:lnTo>
                    <a:pt x="3750" y="3509"/>
                  </a:lnTo>
                  <a:lnTo>
                    <a:pt x="3750" y="3500"/>
                  </a:lnTo>
                  <a:lnTo>
                    <a:pt x="3750" y="2250"/>
                  </a:lnTo>
                  <a:lnTo>
                    <a:pt x="3750" y="2241"/>
                  </a:lnTo>
                  <a:lnTo>
                    <a:pt x="3751" y="2231"/>
                  </a:lnTo>
                  <a:lnTo>
                    <a:pt x="3752" y="2222"/>
                  </a:lnTo>
                  <a:lnTo>
                    <a:pt x="3753" y="2213"/>
                  </a:lnTo>
                  <a:lnTo>
                    <a:pt x="3754" y="2203"/>
                  </a:lnTo>
                  <a:lnTo>
                    <a:pt x="3756" y="2194"/>
                  </a:lnTo>
                  <a:lnTo>
                    <a:pt x="3759" y="2185"/>
                  </a:lnTo>
                  <a:lnTo>
                    <a:pt x="3761" y="2176"/>
                  </a:lnTo>
                  <a:lnTo>
                    <a:pt x="3764" y="2167"/>
                  </a:lnTo>
                  <a:lnTo>
                    <a:pt x="3767" y="2159"/>
                  </a:lnTo>
                  <a:lnTo>
                    <a:pt x="3771" y="2150"/>
                  </a:lnTo>
                  <a:lnTo>
                    <a:pt x="3775" y="2142"/>
                  </a:lnTo>
                  <a:lnTo>
                    <a:pt x="3779" y="2133"/>
                  </a:lnTo>
                  <a:lnTo>
                    <a:pt x="3783" y="2125"/>
                  </a:lnTo>
                  <a:lnTo>
                    <a:pt x="3788" y="2117"/>
                  </a:lnTo>
                  <a:lnTo>
                    <a:pt x="3793" y="2109"/>
                  </a:lnTo>
                  <a:lnTo>
                    <a:pt x="3798" y="2101"/>
                  </a:lnTo>
                  <a:lnTo>
                    <a:pt x="3804" y="2094"/>
                  </a:lnTo>
                  <a:lnTo>
                    <a:pt x="3810" y="2087"/>
                  </a:lnTo>
                  <a:lnTo>
                    <a:pt x="3816" y="2080"/>
                  </a:lnTo>
                  <a:lnTo>
                    <a:pt x="3823" y="2073"/>
                  </a:lnTo>
                  <a:lnTo>
                    <a:pt x="3830" y="2066"/>
                  </a:lnTo>
                  <a:lnTo>
                    <a:pt x="3837" y="2060"/>
                  </a:lnTo>
                  <a:lnTo>
                    <a:pt x="3844" y="2054"/>
                  </a:lnTo>
                  <a:lnTo>
                    <a:pt x="3851" y="2048"/>
                  </a:lnTo>
                  <a:lnTo>
                    <a:pt x="3859" y="2043"/>
                  </a:lnTo>
                  <a:lnTo>
                    <a:pt x="3867" y="2038"/>
                  </a:lnTo>
                  <a:lnTo>
                    <a:pt x="3875" y="2033"/>
                  </a:lnTo>
                  <a:lnTo>
                    <a:pt x="3883" y="2029"/>
                  </a:lnTo>
                  <a:lnTo>
                    <a:pt x="3892" y="2025"/>
                  </a:lnTo>
                  <a:lnTo>
                    <a:pt x="3900" y="2021"/>
                  </a:lnTo>
                  <a:lnTo>
                    <a:pt x="3909" y="2017"/>
                  </a:lnTo>
                  <a:lnTo>
                    <a:pt x="3917" y="2014"/>
                  </a:lnTo>
                  <a:lnTo>
                    <a:pt x="3926" y="2011"/>
                  </a:lnTo>
                  <a:lnTo>
                    <a:pt x="3935" y="2009"/>
                  </a:lnTo>
                  <a:lnTo>
                    <a:pt x="3944" y="2006"/>
                  </a:lnTo>
                  <a:lnTo>
                    <a:pt x="3953" y="2004"/>
                  </a:lnTo>
                  <a:lnTo>
                    <a:pt x="3963" y="2003"/>
                  </a:lnTo>
                  <a:lnTo>
                    <a:pt x="3972" y="2002"/>
                  </a:lnTo>
                  <a:lnTo>
                    <a:pt x="3981" y="2001"/>
                  </a:lnTo>
                  <a:lnTo>
                    <a:pt x="3991" y="2000"/>
                  </a:lnTo>
                  <a:close/>
                  <a:moveTo>
                    <a:pt x="5373" y="5840"/>
                  </a:moveTo>
                  <a:lnTo>
                    <a:pt x="5288" y="5661"/>
                  </a:lnTo>
                  <a:lnTo>
                    <a:pt x="5177" y="5481"/>
                  </a:lnTo>
                  <a:lnTo>
                    <a:pt x="5040" y="5302"/>
                  </a:lnTo>
                  <a:lnTo>
                    <a:pt x="4871" y="5118"/>
                  </a:lnTo>
                  <a:lnTo>
                    <a:pt x="4857" y="5101"/>
                  </a:lnTo>
                  <a:lnTo>
                    <a:pt x="4845" y="5081"/>
                  </a:lnTo>
                  <a:lnTo>
                    <a:pt x="4836" y="5060"/>
                  </a:lnTo>
                  <a:lnTo>
                    <a:pt x="4829" y="5038"/>
                  </a:lnTo>
                  <a:lnTo>
                    <a:pt x="4826" y="5016"/>
                  </a:lnTo>
                  <a:lnTo>
                    <a:pt x="4825" y="4993"/>
                  </a:lnTo>
                  <a:lnTo>
                    <a:pt x="4828" y="4970"/>
                  </a:lnTo>
                  <a:lnTo>
                    <a:pt x="4833" y="4948"/>
                  </a:lnTo>
                  <a:lnTo>
                    <a:pt x="4841" y="4926"/>
                  </a:lnTo>
                  <a:lnTo>
                    <a:pt x="4852" y="4906"/>
                  </a:lnTo>
                  <a:lnTo>
                    <a:pt x="4866" y="4888"/>
                  </a:lnTo>
                  <a:lnTo>
                    <a:pt x="4882" y="4871"/>
                  </a:lnTo>
                  <a:lnTo>
                    <a:pt x="4899" y="4857"/>
                  </a:lnTo>
                  <a:lnTo>
                    <a:pt x="4919" y="4845"/>
                  </a:lnTo>
                  <a:lnTo>
                    <a:pt x="4940" y="4836"/>
                  </a:lnTo>
                  <a:lnTo>
                    <a:pt x="4962" y="4829"/>
                  </a:lnTo>
                  <a:lnTo>
                    <a:pt x="4984" y="4826"/>
                  </a:lnTo>
                  <a:lnTo>
                    <a:pt x="5007" y="4825"/>
                  </a:lnTo>
                  <a:lnTo>
                    <a:pt x="5030" y="4828"/>
                  </a:lnTo>
                  <a:lnTo>
                    <a:pt x="5052" y="4833"/>
                  </a:lnTo>
                  <a:lnTo>
                    <a:pt x="5074" y="4841"/>
                  </a:lnTo>
                  <a:lnTo>
                    <a:pt x="5094" y="4852"/>
                  </a:lnTo>
                  <a:lnTo>
                    <a:pt x="5112" y="4866"/>
                  </a:lnTo>
                  <a:lnTo>
                    <a:pt x="5129" y="4882"/>
                  </a:lnTo>
                  <a:lnTo>
                    <a:pt x="5303" y="5071"/>
                  </a:lnTo>
                  <a:lnTo>
                    <a:pt x="5313" y="5083"/>
                  </a:lnTo>
                  <a:lnTo>
                    <a:pt x="5460" y="5276"/>
                  </a:lnTo>
                  <a:lnTo>
                    <a:pt x="5470" y="5290"/>
                  </a:lnTo>
                  <a:lnTo>
                    <a:pt x="5591" y="5485"/>
                  </a:lnTo>
                  <a:lnTo>
                    <a:pt x="5600" y="5502"/>
                  </a:lnTo>
                  <a:lnTo>
                    <a:pt x="5694" y="5700"/>
                  </a:lnTo>
                  <a:lnTo>
                    <a:pt x="5702" y="5719"/>
                  </a:lnTo>
                  <a:lnTo>
                    <a:pt x="5769" y="5918"/>
                  </a:lnTo>
                  <a:lnTo>
                    <a:pt x="5774" y="5940"/>
                  </a:lnTo>
                  <a:lnTo>
                    <a:pt x="5814" y="6140"/>
                  </a:lnTo>
                  <a:lnTo>
                    <a:pt x="5817" y="6163"/>
                  </a:lnTo>
                  <a:lnTo>
                    <a:pt x="5831" y="6363"/>
                  </a:lnTo>
                  <a:lnTo>
                    <a:pt x="5831" y="6387"/>
                  </a:lnTo>
                  <a:lnTo>
                    <a:pt x="5817" y="6587"/>
                  </a:lnTo>
                  <a:lnTo>
                    <a:pt x="5814" y="6610"/>
                  </a:lnTo>
                  <a:lnTo>
                    <a:pt x="5774" y="6810"/>
                  </a:lnTo>
                  <a:lnTo>
                    <a:pt x="5769" y="6832"/>
                  </a:lnTo>
                  <a:lnTo>
                    <a:pt x="5702" y="7031"/>
                  </a:lnTo>
                  <a:lnTo>
                    <a:pt x="5694" y="7050"/>
                  </a:lnTo>
                  <a:lnTo>
                    <a:pt x="5600" y="7248"/>
                  </a:lnTo>
                  <a:lnTo>
                    <a:pt x="5591" y="7265"/>
                  </a:lnTo>
                  <a:lnTo>
                    <a:pt x="5470" y="7460"/>
                  </a:lnTo>
                  <a:lnTo>
                    <a:pt x="5460" y="7474"/>
                  </a:lnTo>
                  <a:lnTo>
                    <a:pt x="5313" y="7667"/>
                  </a:lnTo>
                  <a:lnTo>
                    <a:pt x="5303" y="7679"/>
                  </a:lnTo>
                  <a:lnTo>
                    <a:pt x="5129" y="7868"/>
                  </a:lnTo>
                  <a:lnTo>
                    <a:pt x="5112" y="7884"/>
                  </a:lnTo>
                  <a:lnTo>
                    <a:pt x="5094" y="7898"/>
                  </a:lnTo>
                  <a:lnTo>
                    <a:pt x="5074" y="7909"/>
                  </a:lnTo>
                  <a:lnTo>
                    <a:pt x="5052" y="7917"/>
                  </a:lnTo>
                  <a:lnTo>
                    <a:pt x="5030" y="7922"/>
                  </a:lnTo>
                  <a:lnTo>
                    <a:pt x="5007" y="7925"/>
                  </a:lnTo>
                  <a:lnTo>
                    <a:pt x="4984" y="7924"/>
                  </a:lnTo>
                  <a:lnTo>
                    <a:pt x="4962" y="7921"/>
                  </a:lnTo>
                  <a:lnTo>
                    <a:pt x="4940" y="7914"/>
                  </a:lnTo>
                  <a:lnTo>
                    <a:pt x="4919" y="7905"/>
                  </a:lnTo>
                  <a:lnTo>
                    <a:pt x="4899" y="7893"/>
                  </a:lnTo>
                  <a:lnTo>
                    <a:pt x="4882" y="7879"/>
                  </a:lnTo>
                  <a:lnTo>
                    <a:pt x="4866" y="7862"/>
                  </a:lnTo>
                  <a:lnTo>
                    <a:pt x="4852" y="7844"/>
                  </a:lnTo>
                  <a:lnTo>
                    <a:pt x="4841" y="7824"/>
                  </a:lnTo>
                  <a:lnTo>
                    <a:pt x="4833" y="7802"/>
                  </a:lnTo>
                  <a:lnTo>
                    <a:pt x="4828" y="7780"/>
                  </a:lnTo>
                  <a:lnTo>
                    <a:pt x="4825" y="7757"/>
                  </a:lnTo>
                  <a:lnTo>
                    <a:pt x="4826" y="7734"/>
                  </a:lnTo>
                  <a:lnTo>
                    <a:pt x="4829" y="7712"/>
                  </a:lnTo>
                  <a:lnTo>
                    <a:pt x="4836" y="7690"/>
                  </a:lnTo>
                  <a:lnTo>
                    <a:pt x="4845" y="7669"/>
                  </a:lnTo>
                  <a:lnTo>
                    <a:pt x="4857" y="7649"/>
                  </a:lnTo>
                  <a:lnTo>
                    <a:pt x="4871" y="7632"/>
                  </a:lnTo>
                  <a:lnTo>
                    <a:pt x="5040" y="7448"/>
                  </a:lnTo>
                  <a:lnTo>
                    <a:pt x="5177" y="7269"/>
                  </a:lnTo>
                  <a:lnTo>
                    <a:pt x="5288" y="7089"/>
                  </a:lnTo>
                  <a:lnTo>
                    <a:pt x="5373" y="6910"/>
                  </a:lnTo>
                  <a:lnTo>
                    <a:pt x="5433" y="6731"/>
                  </a:lnTo>
                  <a:lnTo>
                    <a:pt x="5469" y="6553"/>
                  </a:lnTo>
                  <a:lnTo>
                    <a:pt x="5481" y="6375"/>
                  </a:lnTo>
                  <a:lnTo>
                    <a:pt x="5469" y="6197"/>
                  </a:lnTo>
                  <a:lnTo>
                    <a:pt x="5433" y="6019"/>
                  </a:lnTo>
                  <a:lnTo>
                    <a:pt x="5373" y="5840"/>
                  </a:lnTo>
                  <a:close/>
                  <a:moveTo>
                    <a:pt x="4391" y="6037"/>
                  </a:moveTo>
                  <a:lnTo>
                    <a:pt x="4345" y="5928"/>
                  </a:lnTo>
                  <a:lnTo>
                    <a:pt x="4286" y="5822"/>
                  </a:lnTo>
                  <a:lnTo>
                    <a:pt x="4213" y="5721"/>
                  </a:lnTo>
                  <a:lnTo>
                    <a:pt x="4120" y="5617"/>
                  </a:lnTo>
                  <a:lnTo>
                    <a:pt x="4106" y="5599"/>
                  </a:lnTo>
                  <a:lnTo>
                    <a:pt x="4094" y="5579"/>
                  </a:lnTo>
                  <a:lnTo>
                    <a:pt x="4085" y="5558"/>
                  </a:lnTo>
                  <a:lnTo>
                    <a:pt x="4079" y="5536"/>
                  </a:lnTo>
                  <a:lnTo>
                    <a:pt x="4076" y="5514"/>
                  </a:lnTo>
                  <a:lnTo>
                    <a:pt x="4075" y="5491"/>
                  </a:lnTo>
                  <a:lnTo>
                    <a:pt x="4078" y="5468"/>
                  </a:lnTo>
                  <a:lnTo>
                    <a:pt x="4084" y="5446"/>
                  </a:lnTo>
                  <a:lnTo>
                    <a:pt x="4092" y="5424"/>
                  </a:lnTo>
                  <a:lnTo>
                    <a:pt x="4103" y="5404"/>
                  </a:lnTo>
                  <a:lnTo>
                    <a:pt x="4117" y="5386"/>
                  </a:lnTo>
                  <a:lnTo>
                    <a:pt x="4133" y="5370"/>
                  </a:lnTo>
                  <a:lnTo>
                    <a:pt x="4151" y="5356"/>
                  </a:lnTo>
                  <a:lnTo>
                    <a:pt x="4171" y="5344"/>
                  </a:lnTo>
                  <a:lnTo>
                    <a:pt x="4192" y="5335"/>
                  </a:lnTo>
                  <a:lnTo>
                    <a:pt x="4214" y="5329"/>
                  </a:lnTo>
                  <a:lnTo>
                    <a:pt x="4236" y="5326"/>
                  </a:lnTo>
                  <a:lnTo>
                    <a:pt x="4259" y="5325"/>
                  </a:lnTo>
                  <a:lnTo>
                    <a:pt x="4282" y="5328"/>
                  </a:lnTo>
                  <a:lnTo>
                    <a:pt x="4304" y="5334"/>
                  </a:lnTo>
                  <a:lnTo>
                    <a:pt x="4326" y="5342"/>
                  </a:lnTo>
                  <a:lnTo>
                    <a:pt x="4346" y="5353"/>
                  </a:lnTo>
                  <a:lnTo>
                    <a:pt x="4364" y="5367"/>
                  </a:lnTo>
                  <a:lnTo>
                    <a:pt x="4380" y="5383"/>
                  </a:lnTo>
                  <a:lnTo>
                    <a:pt x="4480" y="5494"/>
                  </a:lnTo>
                  <a:lnTo>
                    <a:pt x="4492" y="5509"/>
                  </a:lnTo>
                  <a:lnTo>
                    <a:pt x="4576" y="5626"/>
                  </a:lnTo>
                  <a:lnTo>
                    <a:pt x="4586" y="5643"/>
                  </a:lnTo>
                  <a:lnTo>
                    <a:pt x="4655" y="5765"/>
                  </a:lnTo>
                  <a:lnTo>
                    <a:pt x="4664" y="5783"/>
                  </a:lnTo>
                  <a:lnTo>
                    <a:pt x="4717" y="5910"/>
                  </a:lnTo>
                  <a:lnTo>
                    <a:pt x="4724" y="5929"/>
                  </a:lnTo>
                  <a:lnTo>
                    <a:pt x="4762" y="6059"/>
                  </a:lnTo>
                  <a:lnTo>
                    <a:pt x="4767" y="6079"/>
                  </a:lnTo>
                  <a:lnTo>
                    <a:pt x="4790" y="6211"/>
                  </a:lnTo>
                  <a:lnTo>
                    <a:pt x="4792" y="6231"/>
                  </a:lnTo>
                  <a:lnTo>
                    <a:pt x="4800" y="6365"/>
                  </a:lnTo>
                  <a:lnTo>
                    <a:pt x="4800" y="6385"/>
                  </a:lnTo>
                  <a:lnTo>
                    <a:pt x="4792" y="6519"/>
                  </a:lnTo>
                  <a:lnTo>
                    <a:pt x="4790" y="6539"/>
                  </a:lnTo>
                  <a:lnTo>
                    <a:pt x="4767" y="6671"/>
                  </a:lnTo>
                  <a:lnTo>
                    <a:pt x="4762" y="6691"/>
                  </a:lnTo>
                  <a:lnTo>
                    <a:pt x="4724" y="6821"/>
                  </a:lnTo>
                  <a:lnTo>
                    <a:pt x="4717" y="6840"/>
                  </a:lnTo>
                  <a:lnTo>
                    <a:pt x="4664" y="6967"/>
                  </a:lnTo>
                  <a:lnTo>
                    <a:pt x="4655" y="6985"/>
                  </a:lnTo>
                  <a:lnTo>
                    <a:pt x="4586" y="7107"/>
                  </a:lnTo>
                  <a:lnTo>
                    <a:pt x="4576" y="7124"/>
                  </a:lnTo>
                  <a:lnTo>
                    <a:pt x="4492" y="7241"/>
                  </a:lnTo>
                  <a:lnTo>
                    <a:pt x="4480" y="7256"/>
                  </a:lnTo>
                  <a:lnTo>
                    <a:pt x="4380" y="7367"/>
                  </a:lnTo>
                  <a:lnTo>
                    <a:pt x="4364" y="7383"/>
                  </a:lnTo>
                  <a:lnTo>
                    <a:pt x="4346" y="7397"/>
                  </a:lnTo>
                  <a:lnTo>
                    <a:pt x="4326" y="7408"/>
                  </a:lnTo>
                  <a:lnTo>
                    <a:pt x="4304" y="7416"/>
                  </a:lnTo>
                  <a:lnTo>
                    <a:pt x="4282" y="7422"/>
                  </a:lnTo>
                  <a:lnTo>
                    <a:pt x="4259" y="7425"/>
                  </a:lnTo>
                  <a:lnTo>
                    <a:pt x="4236" y="7424"/>
                  </a:lnTo>
                  <a:lnTo>
                    <a:pt x="4214" y="7421"/>
                  </a:lnTo>
                  <a:lnTo>
                    <a:pt x="4192" y="7415"/>
                  </a:lnTo>
                  <a:lnTo>
                    <a:pt x="4171" y="7406"/>
                  </a:lnTo>
                  <a:lnTo>
                    <a:pt x="4151" y="7394"/>
                  </a:lnTo>
                  <a:lnTo>
                    <a:pt x="4133" y="7380"/>
                  </a:lnTo>
                  <a:lnTo>
                    <a:pt x="4117" y="7364"/>
                  </a:lnTo>
                  <a:lnTo>
                    <a:pt x="4103" y="7346"/>
                  </a:lnTo>
                  <a:lnTo>
                    <a:pt x="4092" y="7326"/>
                  </a:lnTo>
                  <a:lnTo>
                    <a:pt x="4084" y="7304"/>
                  </a:lnTo>
                  <a:lnTo>
                    <a:pt x="4078" y="7282"/>
                  </a:lnTo>
                  <a:lnTo>
                    <a:pt x="4075" y="7259"/>
                  </a:lnTo>
                  <a:lnTo>
                    <a:pt x="4076" y="7236"/>
                  </a:lnTo>
                  <a:lnTo>
                    <a:pt x="4079" y="7214"/>
                  </a:lnTo>
                  <a:lnTo>
                    <a:pt x="4085" y="7192"/>
                  </a:lnTo>
                  <a:lnTo>
                    <a:pt x="4094" y="7171"/>
                  </a:lnTo>
                  <a:lnTo>
                    <a:pt x="4106" y="7151"/>
                  </a:lnTo>
                  <a:lnTo>
                    <a:pt x="4120" y="7133"/>
                  </a:lnTo>
                  <a:lnTo>
                    <a:pt x="4213" y="7029"/>
                  </a:lnTo>
                  <a:lnTo>
                    <a:pt x="4286" y="6928"/>
                  </a:lnTo>
                  <a:lnTo>
                    <a:pt x="4345" y="6822"/>
                  </a:lnTo>
                  <a:lnTo>
                    <a:pt x="4391" y="6713"/>
                  </a:lnTo>
                  <a:lnTo>
                    <a:pt x="4424" y="6602"/>
                  </a:lnTo>
                  <a:lnTo>
                    <a:pt x="4443" y="6489"/>
                  </a:lnTo>
                  <a:lnTo>
                    <a:pt x="4450" y="6375"/>
                  </a:lnTo>
                  <a:lnTo>
                    <a:pt x="4443" y="6261"/>
                  </a:lnTo>
                  <a:lnTo>
                    <a:pt x="4424" y="6148"/>
                  </a:lnTo>
                  <a:lnTo>
                    <a:pt x="4391" y="60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1746;p16">
              <a:extLst>
                <a:ext uri="{FF2B5EF4-FFF2-40B4-BE49-F238E27FC236}">
                  <a16:creationId xmlns:a16="http://schemas.microsoft.com/office/drawing/2014/main" id="{C375ECEC-ED27-4D9A-8205-17D57B497916}"/>
                </a:ext>
              </a:extLst>
            </p:cNvPr>
            <p:cNvSpPr/>
            <p:nvPr/>
          </p:nvSpPr>
          <p:spPr>
            <a:xfrm>
              <a:off x="69793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45" y="500"/>
                  </a:moveTo>
                  <a:lnTo>
                    <a:pt x="3750" y="500"/>
                  </a:lnTo>
                  <a:lnTo>
                    <a:pt x="6250" y="500"/>
                  </a:lnTo>
                  <a:lnTo>
                    <a:pt x="6255" y="500"/>
                  </a:lnTo>
                  <a:lnTo>
                    <a:pt x="6283" y="501"/>
                  </a:lnTo>
                  <a:lnTo>
                    <a:pt x="6292" y="501"/>
                  </a:lnTo>
                  <a:lnTo>
                    <a:pt x="6321" y="503"/>
                  </a:lnTo>
                  <a:lnTo>
                    <a:pt x="6330" y="503"/>
                  </a:lnTo>
                  <a:lnTo>
                    <a:pt x="6358" y="506"/>
                  </a:lnTo>
                  <a:lnTo>
                    <a:pt x="6367" y="507"/>
                  </a:lnTo>
                  <a:lnTo>
                    <a:pt x="6395" y="511"/>
                  </a:lnTo>
                  <a:lnTo>
                    <a:pt x="6404" y="512"/>
                  </a:lnTo>
                  <a:lnTo>
                    <a:pt x="6432" y="517"/>
                  </a:lnTo>
                  <a:lnTo>
                    <a:pt x="6441" y="518"/>
                  </a:lnTo>
                  <a:lnTo>
                    <a:pt x="6468" y="524"/>
                  </a:lnTo>
                  <a:lnTo>
                    <a:pt x="6477" y="526"/>
                  </a:lnTo>
                  <a:lnTo>
                    <a:pt x="6504" y="533"/>
                  </a:lnTo>
                  <a:lnTo>
                    <a:pt x="6513" y="535"/>
                  </a:lnTo>
                  <a:lnTo>
                    <a:pt x="6540" y="543"/>
                  </a:lnTo>
                  <a:lnTo>
                    <a:pt x="6549" y="546"/>
                  </a:lnTo>
                  <a:lnTo>
                    <a:pt x="6576" y="555"/>
                  </a:lnTo>
                  <a:lnTo>
                    <a:pt x="6584" y="558"/>
                  </a:lnTo>
                  <a:lnTo>
                    <a:pt x="6610" y="567"/>
                  </a:lnTo>
                  <a:lnTo>
                    <a:pt x="6619" y="571"/>
                  </a:lnTo>
                  <a:lnTo>
                    <a:pt x="6645" y="581"/>
                  </a:lnTo>
                  <a:lnTo>
                    <a:pt x="6653" y="585"/>
                  </a:lnTo>
                  <a:lnTo>
                    <a:pt x="6679" y="596"/>
                  </a:lnTo>
                  <a:lnTo>
                    <a:pt x="6687" y="600"/>
                  </a:lnTo>
                  <a:lnTo>
                    <a:pt x="6712" y="613"/>
                  </a:lnTo>
                  <a:lnTo>
                    <a:pt x="6720" y="617"/>
                  </a:lnTo>
                  <a:lnTo>
                    <a:pt x="6745" y="631"/>
                  </a:lnTo>
                  <a:lnTo>
                    <a:pt x="6754" y="636"/>
                  </a:lnTo>
                  <a:lnTo>
                    <a:pt x="6778" y="651"/>
                  </a:lnTo>
                  <a:lnTo>
                    <a:pt x="6786" y="656"/>
                  </a:lnTo>
                  <a:lnTo>
                    <a:pt x="6810" y="671"/>
                  </a:lnTo>
                  <a:lnTo>
                    <a:pt x="6818" y="676"/>
                  </a:lnTo>
                  <a:lnTo>
                    <a:pt x="6840" y="693"/>
                  </a:lnTo>
                  <a:lnTo>
                    <a:pt x="6848" y="698"/>
                  </a:lnTo>
                  <a:lnTo>
                    <a:pt x="6870" y="715"/>
                  </a:lnTo>
                  <a:lnTo>
                    <a:pt x="6877" y="721"/>
                  </a:lnTo>
                  <a:lnTo>
                    <a:pt x="6899" y="739"/>
                  </a:lnTo>
                  <a:lnTo>
                    <a:pt x="6906" y="745"/>
                  </a:lnTo>
                  <a:lnTo>
                    <a:pt x="6927" y="764"/>
                  </a:lnTo>
                  <a:lnTo>
                    <a:pt x="6934" y="770"/>
                  </a:lnTo>
                  <a:lnTo>
                    <a:pt x="6954" y="789"/>
                  </a:lnTo>
                  <a:lnTo>
                    <a:pt x="6961" y="796"/>
                  </a:lnTo>
                  <a:lnTo>
                    <a:pt x="6980" y="816"/>
                  </a:lnTo>
                  <a:lnTo>
                    <a:pt x="6986" y="823"/>
                  </a:lnTo>
                  <a:lnTo>
                    <a:pt x="7005" y="844"/>
                  </a:lnTo>
                  <a:lnTo>
                    <a:pt x="7011" y="851"/>
                  </a:lnTo>
                  <a:lnTo>
                    <a:pt x="7029" y="873"/>
                  </a:lnTo>
                  <a:lnTo>
                    <a:pt x="7035" y="880"/>
                  </a:lnTo>
                  <a:lnTo>
                    <a:pt x="7052" y="902"/>
                  </a:lnTo>
                  <a:lnTo>
                    <a:pt x="7057" y="910"/>
                  </a:lnTo>
                  <a:lnTo>
                    <a:pt x="7074" y="932"/>
                  </a:lnTo>
                  <a:lnTo>
                    <a:pt x="7079" y="940"/>
                  </a:lnTo>
                  <a:lnTo>
                    <a:pt x="7094" y="964"/>
                  </a:lnTo>
                  <a:lnTo>
                    <a:pt x="7099" y="972"/>
                  </a:lnTo>
                  <a:lnTo>
                    <a:pt x="7114" y="996"/>
                  </a:lnTo>
                  <a:lnTo>
                    <a:pt x="7119" y="1005"/>
                  </a:lnTo>
                  <a:lnTo>
                    <a:pt x="7133" y="1030"/>
                  </a:lnTo>
                  <a:lnTo>
                    <a:pt x="7137" y="1038"/>
                  </a:lnTo>
                  <a:lnTo>
                    <a:pt x="7150" y="1063"/>
                  </a:lnTo>
                  <a:lnTo>
                    <a:pt x="7154" y="1071"/>
                  </a:lnTo>
                  <a:lnTo>
                    <a:pt x="7165" y="1097"/>
                  </a:lnTo>
                  <a:lnTo>
                    <a:pt x="7169" y="1105"/>
                  </a:lnTo>
                  <a:lnTo>
                    <a:pt x="7179" y="1131"/>
                  </a:lnTo>
                  <a:lnTo>
                    <a:pt x="7183" y="1140"/>
                  </a:lnTo>
                  <a:lnTo>
                    <a:pt x="7192" y="1166"/>
                  </a:lnTo>
                  <a:lnTo>
                    <a:pt x="7195" y="1174"/>
                  </a:lnTo>
                  <a:lnTo>
                    <a:pt x="7204" y="1201"/>
                  </a:lnTo>
                  <a:lnTo>
                    <a:pt x="7207" y="1210"/>
                  </a:lnTo>
                  <a:lnTo>
                    <a:pt x="7215" y="1237"/>
                  </a:lnTo>
                  <a:lnTo>
                    <a:pt x="7217" y="1246"/>
                  </a:lnTo>
                  <a:lnTo>
                    <a:pt x="7224" y="1273"/>
                  </a:lnTo>
                  <a:lnTo>
                    <a:pt x="7226" y="1282"/>
                  </a:lnTo>
                  <a:lnTo>
                    <a:pt x="7232" y="1309"/>
                  </a:lnTo>
                  <a:lnTo>
                    <a:pt x="7233" y="1318"/>
                  </a:lnTo>
                  <a:lnTo>
                    <a:pt x="7238" y="1346"/>
                  </a:lnTo>
                  <a:lnTo>
                    <a:pt x="7239" y="1355"/>
                  </a:lnTo>
                  <a:lnTo>
                    <a:pt x="7243" y="1383"/>
                  </a:lnTo>
                  <a:lnTo>
                    <a:pt x="7244" y="1392"/>
                  </a:lnTo>
                  <a:lnTo>
                    <a:pt x="7247" y="1420"/>
                  </a:lnTo>
                  <a:lnTo>
                    <a:pt x="7247" y="1429"/>
                  </a:lnTo>
                  <a:lnTo>
                    <a:pt x="7249" y="1458"/>
                  </a:lnTo>
                  <a:lnTo>
                    <a:pt x="7249" y="1467"/>
                  </a:lnTo>
                  <a:lnTo>
                    <a:pt x="7250" y="1495"/>
                  </a:lnTo>
                  <a:lnTo>
                    <a:pt x="7250" y="1500"/>
                  </a:lnTo>
                  <a:lnTo>
                    <a:pt x="7250" y="8500"/>
                  </a:lnTo>
                  <a:lnTo>
                    <a:pt x="7250" y="8505"/>
                  </a:lnTo>
                  <a:lnTo>
                    <a:pt x="7249" y="8533"/>
                  </a:lnTo>
                  <a:lnTo>
                    <a:pt x="7249" y="8542"/>
                  </a:lnTo>
                  <a:lnTo>
                    <a:pt x="7247" y="8571"/>
                  </a:lnTo>
                  <a:lnTo>
                    <a:pt x="7247" y="8580"/>
                  </a:lnTo>
                  <a:lnTo>
                    <a:pt x="7244" y="8608"/>
                  </a:lnTo>
                  <a:lnTo>
                    <a:pt x="7243" y="8617"/>
                  </a:lnTo>
                  <a:lnTo>
                    <a:pt x="7239" y="8645"/>
                  </a:lnTo>
                  <a:lnTo>
                    <a:pt x="7238" y="8654"/>
                  </a:lnTo>
                  <a:lnTo>
                    <a:pt x="7233" y="8682"/>
                  </a:lnTo>
                  <a:lnTo>
                    <a:pt x="7232" y="8691"/>
                  </a:lnTo>
                  <a:lnTo>
                    <a:pt x="7226" y="8718"/>
                  </a:lnTo>
                  <a:lnTo>
                    <a:pt x="7224" y="8727"/>
                  </a:lnTo>
                  <a:lnTo>
                    <a:pt x="7217" y="8754"/>
                  </a:lnTo>
                  <a:lnTo>
                    <a:pt x="7215" y="8763"/>
                  </a:lnTo>
                  <a:lnTo>
                    <a:pt x="7207" y="8790"/>
                  </a:lnTo>
                  <a:lnTo>
                    <a:pt x="7204" y="8799"/>
                  </a:lnTo>
                  <a:lnTo>
                    <a:pt x="7195" y="8826"/>
                  </a:lnTo>
                  <a:lnTo>
                    <a:pt x="7192" y="8834"/>
                  </a:lnTo>
                  <a:lnTo>
                    <a:pt x="7183" y="8860"/>
                  </a:lnTo>
                  <a:lnTo>
                    <a:pt x="7179" y="8869"/>
                  </a:lnTo>
                  <a:lnTo>
                    <a:pt x="7169" y="8895"/>
                  </a:lnTo>
                  <a:lnTo>
                    <a:pt x="7165" y="8903"/>
                  </a:lnTo>
                  <a:lnTo>
                    <a:pt x="7154" y="8929"/>
                  </a:lnTo>
                  <a:lnTo>
                    <a:pt x="7150" y="8937"/>
                  </a:lnTo>
                  <a:lnTo>
                    <a:pt x="7137" y="8962"/>
                  </a:lnTo>
                  <a:lnTo>
                    <a:pt x="7133" y="8970"/>
                  </a:lnTo>
                  <a:lnTo>
                    <a:pt x="7119" y="8995"/>
                  </a:lnTo>
                  <a:lnTo>
                    <a:pt x="7114" y="9004"/>
                  </a:lnTo>
                  <a:lnTo>
                    <a:pt x="7099" y="9028"/>
                  </a:lnTo>
                  <a:lnTo>
                    <a:pt x="7094" y="9036"/>
                  </a:lnTo>
                  <a:lnTo>
                    <a:pt x="7079" y="9060"/>
                  </a:lnTo>
                  <a:lnTo>
                    <a:pt x="7074" y="9068"/>
                  </a:lnTo>
                  <a:lnTo>
                    <a:pt x="7057" y="9090"/>
                  </a:lnTo>
                  <a:lnTo>
                    <a:pt x="7052" y="9098"/>
                  </a:lnTo>
                  <a:lnTo>
                    <a:pt x="7035" y="9120"/>
                  </a:lnTo>
                  <a:lnTo>
                    <a:pt x="7029" y="9127"/>
                  </a:lnTo>
                  <a:lnTo>
                    <a:pt x="7011" y="9149"/>
                  </a:lnTo>
                  <a:lnTo>
                    <a:pt x="7005" y="9156"/>
                  </a:lnTo>
                  <a:lnTo>
                    <a:pt x="6986" y="9177"/>
                  </a:lnTo>
                  <a:lnTo>
                    <a:pt x="6980" y="9184"/>
                  </a:lnTo>
                  <a:lnTo>
                    <a:pt x="6961" y="9204"/>
                  </a:lnTo>
                  <a:lnTo>
                    <a:pt x="6954" y="9211"/>
                  </a:lnTo>
                  <a:lnTo>
                    <a:pt x="6934" y="9230"/>
                  </a:lnTo>
                  <a:lnTo>
                    <a:pt x="6927" y="9236"/>
                  </a:lnTo>
                  <a:lnTo>
                    <a:pt x="6906" y="9255"/>
                  </a:lnTo>
                  <a:lnTo>
                    <a:pt x="6899" y="9261"/>
                  </a:lnTo>
                  <a:lnTo>
                    <a:pt x="6877" y="9279"/>
                  </a:lnTo>
                  <a:lnTo>
                    <a:pt x="6870" y="9285"/>
                  </a:lnTo>
                  <a:lnTo>
                    <a:pt x="6848" y="9302"/>
                  </a:lnTo>
                  <a:lnTo>
                    <a:pt x="6840" y="9307"/>
                  </a:lnTo>
                  <a:lnTo>
                    <a:pt x="6818" y="9324"/>
                  </a:lnTo>
                  <a:lnTo>
                    <a:pt x="6810" y="9329"/>
                  </a:lnTo>
                  <a:lnTo>
                    <a:pt x="6786" y="9344"/>
                  </a:lnTo>
                  <a:lnTo>
                    <a:pt x="6778" y="9349"/>
                  </a:lnTo>
                  <a:lnTo>
                    <a:pt x="6754" y="9364"/>
                  </a:lnTo>
                  <a:lnTo>
                    <a:pt x="6745" y="9369"/>
                  </a:lnTo>
                  <a:lnTo>
                    <a:pt x="6720" y="9383"/>
                  </a:lnTo>
                  <a:lnTo>
                    <a:pt x="6712" y="9387"/>
                  </a:lnTo>
                  <a:lnTo>
                    <a:pt x="6687" y="9400"/>
                  </a:lnTo>
                  <a:lnTo>
                    <a:pt x="6679" y="9404"/>
                  </a:lnTo>
                  <a:lnTo>
                    <a:pt x="6653" y="9415"/>
                  </a:lnTo>
                  <a:lnTo>
                    <a:pt x="6645" y="9419"/>
                  </a:lnTo>
                  <a:lnTo>
                    <a:pt x="6619" y="9429"/>
                  </a:lnTo>
                  <a:lnTo>
                    <a:pt x="6610" y="9433"/>
                  </a:lnTo>
                  <a:lnTo>
                    <a:pt x="6584" y="9442"/>
                  </a:lnTo>
                  <a:lnTo>
                    <a:pt x="6576" y="9445"/>
                  </a:lnTo>
                  <a:lnTo>
                    <a:pt x="6549" y="9454"/>
                  </a:lnTo>
                  <a:lnTo>
                    <a:pt x="6540" y="9457"/>
                  </a:lnTo>
                  <a:lnTo>
                    <a:pt x="6513" y="9465"/>
                  </a:lnTo>
                  <a:lnTo>
                    <a:pt x="6504" y="9467"/>
                  </a:lnTo>
                  <a:lnTo>
                    <a:pt x="6477" y="9474"/>
                  </a:lnTo>
                  <a:lnTo>
                    <a:pt x="6468" y="9476"/>
                  </a:lnTo>
                  <a:lnTo>
                    <a:pt x="6441" y="9482"/>
                  </a:lnTo>
                  <a:lnTo>
                    <a:pt x="6432" y="9483"/>
                  </a:lnTo>
                  <a:lnTo>
                    <a:pt x="6404" y="9488"/>
                  </a:lnTo>
                  <a:lnTo>
                    <a:pt x="6395" y="9489"/>
                  </a:lnTo>
                  <a:lnTo>
                    <a:pt x="6367" y="9493"/>
                  </a:lnTo>
                  <a:lnTo>
                    <a:pt x="6358" y="9494"/>
                  </a:lnTo>
                  <a:lnTo>
                    <a:pt x="6330" y="9497"/>
                  </a:lnTo>
                  <a:lnTo>
                    <a:pt x="6321" y="9497"/>
                  </a:lnTo>
                  <a:lnTo>
                    <a:pt x="6292" y="9499"/>
                  </a:lnTo>
                  <a:lnTo>
                    <a:pt x="6283" y="9499"/>
                  </a:lnTo>
                  <a:lnTo>
                    <a:pt x="6255" y="9500"/>
                  </a:lnTo>
                  <a:lnTo>
                    <a:pt x="6250" y="9500"/>
                  </a:lnTo>
                  <a:lnTo>
                    <a:pt x="3750" y="9500"/>
                  </a:lnTo>
                  <a:lnTo>
                    <a:pt x="3745" y="9500"/>
                  </a:lnTo>
                  <a:lnTo>
                    <a:pt x="3717" y="9499"/>
                  </a:lnTo>
                  <a:lnTo>
                    <a:pt x="3708" y="9499"/>
                  </a:lnTo>
                  <a:lnTo>
                    <a:pt x="3679" y="9497"/>
                  </a:lnTo>
                  <a:lnTo>
                    <a:pt x="3670" y="9497"/>
                  </a:lnTo>
                  <a:lnTo>
                    <a:pt x="3642" y="9494"/>
                  </a:lnTo>
                  <a:lnTo>
                    <a:pt x="3633" y="9493"/>
                  </a:lnTo>
                  <a:lnTo>
                    <a:pt x="3605" y="9489"/>
                  </a:lnTo>
                  <a:lnTo>
                    <a:pt x="3596" y="9488"/>
                  </a:lnTo>
                  <a:lnTo>
                    <a:pt x="3568" y="9483"/>
                  </a:lnTo>
                  <a:lnTo>
                    <a:pt x="3559" y="9482"/>
                  </a:lnTo>
                  <a:lnTo>
                    <a:pt x="3532" y="9476"/>
                  </a:lnTo>
                  <a:lnTo>
                    <a:pt x="3523" y="9474"/>
                  </a:lnTo>
                  <a:lnTo>
                    <a:pt x="3496" y="9467"/>
                  </a:lnTo>
                  <a:lnTo>
                    <a:pt x="3487" y="9465"/>
                  </a:lnTo>
                  <a:lnTo>
                    <a:pt x="3460" y="9457"/>
                  </a:lnTo>
                  <a:lnTo>
                    <a:pt x="3451" y="9454"/>
                  </a:lnTo>
                  <a:lnTo>
                    <a:pt x="3424" y="9445"/>
                  </a:lnTo>
                  <a:lnTo>
                    <a:pt x="3416" y="9442"/>
                  </a:lnTo>
                  <a:lnTo>
                    <a:pt x="3390" y="9433"/>
                  </a:lnTo>
                  <a:lnTo>
                    <a:pt x="3381" y="9429"/>
                  </a:lnTo>
                  <a:lnTo>
                    <a:pt x="3355" y="9419"/>
                  </a:lnTo>
                  <a:lnTo>
                    <a:pt x="3347" y="9415"/>
                  </a:lnTo>
                  <a:lnTo>
                    <a:pt x="3321" y="9404"/>
                  </a:lnTo>
                  <a:lnTo>
                    <a:pt x="3313" y="9400"/>
                  </a:lnTo>
                  <a:lnTo>
                    <a:pt x="3288" y="9387"/>
                  </a:lnTo>
                  <a:lnTo>
                    <a:pt x="3280" y="9383"/>
                  </a:lnTo>
                  <a:lnTo>
                    <a:pt x="3255" y="9369"/>
                  </a:lnTo>
                  <a:lnTo>
                    <a:pt x="3246" y="9364"/>
                  </a:lnTo>
                  <a:lnTo>
                    <a:pt x="3222" y="9349"/>
                  </a:lnTo>
                  <a:lnTo>
                    <a:pt x="3214" y="9344"/>
                  </a:lnTo>
                  <a:lnTo>
                    <a:pt x="3190" y="9329"/>
                  </a:lnTo>
                  <a:lnTo>
                    <a:pt x="3182" y="9324"/>
                  </a:lnTo>
                  <a:lnTo>
                    <a:pt x="3160" y="9307"/>
                  </a:lnTo>
                  <a:lnTo>
                    <a:pt x="3152" y="9302"/>
                  </a:lnTo>
                  <a:lnTo>
                    <a:pt x="3130" y="9285"/>
                  </a:lnTo>
                  <a:lnTo>
                    <a:pt x="3123" y="9279"/>
                  </a:lnTo>
                  <a:lnTo>
                    <a:pt x="3101" y="9261"/>
                  </a:lnTo>
                  <a:lnTo>
                    <a:pt x="3094" y="9255"/>
                  </a:lnTo>
                  <a:lnTo>
                    <a:pt x="3073" y="9236"/>
                  </a:lnTo>
                  <a:lnTo>
                    <a:pt x="3066" y="9230"/>
                  </a:lnTo>
                  <a:lnTo>
                    <a:pt x="3046" y="9211"/>
                  </a:lnTo>
                  <a:lnTo>
                    <a:pt x="3039" y="9204"/>
                  </a:lnTo>
                  <a:lnTo>
                    <a:pt x="3020" y="9184"/>
                  </a:lnTo>
                  <a:lnTo>
                    <a:pt x="3014" y="9177"/>
                  </a:lnTo>
                  <a:lnTo>
                    <a:pt x="2995" y="9156"/>
                  </a:lnTo>
                  <a:lnTo>
                    <a:pt x="2989" y="9149"/>
                  </a:lnTo>
                  <a:lnTo>
                    <a:pt x="2971" y="9127"/>
                  </a:lnTo>
                  <a:lnTo>
                    <a:pt x="2965" y="9120"/>
                  </a:lnTo>
                  <a:lnTo>
                    <a:pt x="2948" y="9098"/>
                  </a:lnTo>
                  <a:lnTo>
                    <a:pt x="2943" y="9090"/>
                  </a:lnTo>
                  <a:lnTo>
                    <a:pt x="2926" y="9068"/>
                  </a:lnTo>
                  <a:lnTo>
                    <a:pt x="2921" y="9060"/>
                  </a:lnTo>
                  <a:lnTo>
                    <a:pt x="2906" y="9036"/>
                  </a:lnTo>
                  <a:lnTo>
                    <a:pt x="2901" y="9028"/>
                  </a:lnTo>
                  <a:lnTo>
                    <a:pt x="2886" y="9004"/>
                  </a:lnTo>
                  <a:lnTo>
                    <a:pt x="2881" y="8995"/>
                  </a:lnTo>
                  <a:lnTo>
                    <a:pt x="2867" y="8970"/>
                  </a:lnTo>
                  <a:lnTo>
                    <a:pt x="2863" y="8962"/>
                  </a:lnTo>
                  <a:lnTo>
                    <a:pt x="2850" y="8937"/>
                  </a:lnTo>
                  <a:lnTo>
                    <a:pt x="2846" y="8929"/>
                  </a:lnTo>
                  <a:lnTo>
                    <a:pt x="2835" y="8903"/>
                  </a:lnTo>
                  <a:lnTo>
                    <a:pt x="2831" y="8895"/>
                  </a:lnTo>
                  <a:lnTo>
                    <a:pt x="2821" y="8869"/>
                  </a:lnTo>
                  <a:lnTo>
                    <a:pt x="2817" y="8860"/>
                  </a:lnTo>
                  <a:lnTo>
                    <a:pt x="2808" y="8834"/>
                  </a:lnTo>
                  <a:lnTo>
                    <a:pt x="2805" y="8826"/>
                  </a:lnTo>
                  <a:lnTo>
                    <a:pt x="2796" y="8799"/>
                  </a:lnTo>
                  <a:lnTo>
                    <a:pt x="2793" y="8790"/>
                  </a:lnTo>
                  <a:lnTo>
                    <a:pt x="2785" y="8763"/>
                  </a:lnTo>
                  <a:lnTo>
                    <a:pt x="2783" y="8754"/>
                  </a:lnTo>
                  <a:lnTo>
                    <a:pt x="2776" y="8727"/>
                  </a:lnTo>
                  <a:lnTo>
                    <a:pt x="2774" y="8718"/>
                  </a:lnTo>
                  <a:lnTo>
                    <a:pt x="2768" y="8691"/>
                  </a:lnTo>
                  <a:lnTo>
                    <a:pt x="2767" y="8682"/>
                  </a:lnTo>
                  <a:lnTo>
                    <a:pt x="2762" y="8654"/>
                  </a:lnTo>
                  <a:lnTo>
                    <a:pt x="2761" y="8645"/>
                  </a:lnTo>
                  <a:lnTo>
                    <a:pt x="2757" y="8617"/>
                  </a:lnTo>
                  <a:lnTo>
                    <a:pt x="2756" y="8608"/>
                  </a:lnTo>
                  <a:lnTo>
                    <a:pt x="2753" y="8580"/>
                  </a:lnTo>
                  <a:lnTo>
                    <a:pt x="2753" y="8571"/>
                  </a:lnTo>
                  <a:lnTo>
                    <a:pt x="2751" y="8542"/>
                  </a:lnTo>
                  <a:lnTo>
                    <a:pt x="2751" y="8533"/>
                  </a:lnTo>
                  <a:lnTo>
                    <a:pt x="2750" y="8505"/>
                  </a:lnTo>
                  <a:lnTo>
                    <a:pt x="2750" y="8500"/>
                  </a:lnTo>
                  <a:lnTo>
                    <a:pt x="2750" y="1500"/>
                  </a:lnTo>
                  <a:lnTo>
                    <a:pt x="2750" y="1495"/>
                  </a:lnTo>
                  <a:lnTo>
                    <a:pt x="2751" y="1467"/>
                  </a:lnTo>
                  <a:lnTo>
                    <a:pt x="2751" y="1458"/>
                  </a:lnTo>
                  <a:lnTo>
                    <a:pt x="2753" y="1429"/>
                  </a:lnTo>
                  <a:lnTo>
                    <a:pt x="2753" y="1420"/>
                  </a:lnTo>
                  <a:lnTo>
                    <a:pt x="2756" y="1392"/>
                  </a:lnTo>
                  <a:lnTo>
                    <a:pt x="2757" y="1383"/>
                  </a:lnTo>
                  <a:lnTo>
                    <a:pt x="2761" y="1355"/>
                  </a:lnTo>
                  <a:lnTo>
                    <a:pt x="2762" y="1346"/>
                  </a:lnTo>
                  <a:lnTo>
                    <a:pt x="2767" y="1318"/>
                  </a:lnTo>
                  <a:lnTo>
                    <a:pt x="2768" y="1309"/>
                  </a:lnTo>
                  <a:lnTo>
                    <a:pt x="2774" y="1282"/>
                  </a:lnTo>
                  <a:lnTo>
                    <a:pt x="2776" y="1273"/>
                  </a:lnTo>
                  <a:lnTo>
                    <a:pt x="2783" y="1246"/>
                  </a:lnTo>
                  <a:lnTo>
                    <a:pt x="2785" y="1237"/>
                  </a:lnTo>
                  <a:lnTo>
                    <a:pt x="2793" y="1210"/>
                  </a:lnTo>
                  <a:lnTo>
                    <a:pt x="2796" y="1201"/>
                  </a:lnTo>
                  <a:lnTo>
                    <a:pt x="2805" y="1174"/>
                  </a:lnTo>
                  <a:lnTo>
                    <a:pt x="2808" y="1166"/>
                  </a:lnTo>
                  <a:lnTo>
                    <a:pt x="2817" y="1140"/>
                  </a:lnTo>
                  <a:lnTo>
                    <a:pt x="2821" y="1131"/>
                  </a:lnTo>
                  <a:lnTo>
                    <a:pt x="2831" y="1105"/>
                  </a:lnTo>
                  <a:lnTo>
                    <a:pt x="2835" y="1097"/>
                  </a:lnTo>
                  <a:lnTo>
                    <a:pt x="2846" y="1071"/>
                  </a:lnTo>
                  <a:lnTo>
                    <a:pt x="2850" y="1063"/>
                  </a:lnTo>
                  <a:lnTo>
                    <a:pt x="2863" y="1038"/>
                  </a:lnTo>
                  <a:lnTo>
                    <a:pt x="2867" y="1030"/>
                  </a:lnTo>
                  <a:lnTo>
                    <a:pt x="2881" y="1005"/>
                  </a:lnTo>
                  <a:lnTo>
                    <a:pt x="2886" y="996"/>
                  </a:lnTo>
                  <a:lnTo>
                    <a:pt x="2901" y="972"/>
                  </a:lnTo>
                  <a:lnTo>
                    <a:pt x="2906" y="964"/>
                  </a:lnTo>
                  <a:lnTo>
                    <a:pt x="2921" y="940"/>
                  </a:lnTo>
                  <a:lnTo>
                    <a:pt x="2926" y="932"/>
                  </a:lnTo>
                  <a:lnTo>
                    <a:pt x="2943" y="910"/>
                  </a:lnTo>
                  <a:lnTo>
                    <a:pt x="2948" y="902"/>
                  </a:lnTo>
                  <a:lnTo>
                    <a:pt x="2965" y="880"/>
                  </a:lnTo>
                  <a:lnTo>
                    <a:pt x="2971" y="873"/>
                  </a:lnTo>
                  <a:lnTo>
                    <a:pt x="2989" y="851"/>
                  </a:lnTo>
                  <a:lnTo>
                    <a:pt x="2995" y="844"/>
                  </a:lnTo>
                  <a:lnTo>
                    <a:pt x="3014" y="823"/>
                  </a:lnTo>
                  <a:lnTo>
                    <a:pt x="3020" y="816"/>
                  </a:lnTo>
                  <a:lnTo>
                    <a:pt x="3039" y="796"/>
                  </a:lnTo>
                  <a:lnTo>
                    <a:pt x="3046" y="789"/>
                  </a:lnTo>
                  <a:lnTo>
                    <a:pt x="3066" y="770"/>
                  </a:lnTo>
                  <a:lnTo>
                    <a:pt x="3073" y="764"/>
                  </a:lnTo>
                  <a:lnTo>
                    <a:pt x="3094" y="745"/>
                  </a:lnTo>
                  <a:lnTo>
                    <a:pt x="3101" y="739"/>
                  </a:lnTo>
                  <a:lnTo>
                    <a:pt x="3123" y="721"/>
                  </a:lnTo>
                  <a:lnTo>
                    <a:pt x="3130" y="715"/>
                  </a:lnTo>
                  <a:lnTo>
                    <a:pt x="3152" y="698"/>
                  </a:lnTo>
                  <a:lnTo>
                    <a:pt x="3160" y="693"/>
                  </a:lnTo>
                  <a:lnTo>
                    <a:pt x="3182" y="676"/>
                  </a:lnTo>
                  <a:lnTo>
                    <a:pt x="3190" y="671"/>
                  </a:lnTo>
                  <a:lnTo>
                    <a:pt x="3214" y="656"/>
                  </a:lnTo>
                  <a:lnTo>
                    <a:pt x="3222" y="651"/>
                  </a:lnTo>
                  <a:lnTo>
                    <a:pt x="3246" y="636"/>
                  </a:lnTo>
                  <a:lnTo>
                    <a:pt x="3255" y="631"/>
                  </a:lnTo>
                  <a:lnTo>
                    <a:pt x="3280" y="617"/>
                  </a:lnTo>
                  <a:lnTo>
                    <a:pt x="3288" y="613"/>
                  </a:lnTo>
                  <a:lnTo>
                    <a:pt x="3313" y="600"/>
                  </a:lnTo>
                  <a:lnTo>
                    <a:pt x="3321" y="596"/>
                  </a:lnTo>
                  <a:lnTo>
                    <a:pt x="3347" y="585"/>
                  </a:lnTo>
                  <a:lnTo>
                    <a:pt x="3355" y="581"/>
                  </a:lnTo>
                  <a:lnTo>
                    <a:pt x="3381" y="571"/>
                  </a:lnTo>
                  <a:lnTo>
                    <a:pt x="3390" y="567"/>
                  </a:lnTo>
                  <a:lnTo>
                    <a:pt x="3416" y="558"/>
                  </a:lnTo>
                  <a:lnTo>
                    <a:pt x="3424" y="555"/>
                  </a:lnTo>
                  <a:lnTo>
                    <a:pt x="3451" y="546"/>
                  </a:lnTo>
                  <a:lnTo>
                    <a:pt x="3460" y="543"/>
                  </a:lnTo>
                  <a:lnTo>
                    <a:pt x="3487" y="535"/>
                  </a:lnTo>
                  <a:lnTo>
                    <a:pt x="3496" y="533"/>
                  </a:lnTo>
                  <a:lnTo>
                    <a:pt x="3523" y="526"/>
                  </a:lnTo>
                  <a:lnTo>
                    <a:pt x="3532" y="524"/>
                  </a:lnTo>
                  <a:lnTo>
                    <a:pt x="3559" y="518"/>
                  </a:lnTo>
                  <a:lnTo>
                    <a:pt x="3568" y="517"/>
                  </a:lnTo>
                  <a:lnTo>
                    <a:pt x="3596" y="512"/>
                  </a:lnTo>
                  <a:lnTo>
                    <a:pt x="3605" y="511"/>
                  </a:lnTo>
                  <a:lnTo>
                    <a:pt x="3633" y="507"/>
                  </a:lnTo>
                  <a:lnTo>
                    <a:pt x="3642" y="506"/>
                  </a:lnTo>
                  <a:lnTo>
                    <a:pt x="3670" y="503"/>
                  </a:lnTo>
                  <a:lnTo>
                    <a:pt x="3679" y="503"/>
                  </a:lnTo>
                  <a:lnTo>
                    <a:pt x="3708" y="501"/>
                  </a:lnTo>
                  <a:lnTo>
                    <a:pt x="3717" y="501"/>
                  </a:lnTo>
                  <a:lnTo>
                    <a:pt x="3745" y="500"/>
                  </a:lnTo>
                  <a:close/>
                  <a:moveTo>
                    <a:pt x="3752" y="1000"/>
                  </a:moveTo>
                  <a:lnTo>
                    <a:pt x="3731" y="1000"/>
                  </a:lnTo>
                  <a:lnTo>
                    <a:pt x="3712" y="1001"/>
                  </a:lnTo>
                  <a:lnTo>
                    <a:pt x="3694" y="1003"/>
                  </a:lnTo>
                  <a:lnTo>
                    <a:pt x="3675" y="1006"/>
                  </a:lnTo>
                  <a:lnTo>
                    <a:pt x="3657" y="1009"/>
                  </a:lnTo>
                  <a:lnTo>
                    <a:pt x="3639" y="1013"/>
                  </a:lnTo>
                  <a:lnTo>
                    <a:pt x="3620" y="1017"/>
                  </a:lnTo>
                  <a:lnTo>
                    <a:pt x="3602" y="1022"/>
                  </a:lnTo>
                  <a:lnTo>
                    <a:pt x="3585" y="1028"/>
                  </a:lnTo>
                  <a:lnTo>
                    <a:pt x="3567" y="1035"/>
                  </a:lnTo>
                  <a:lnTo>
                    <a:pt x="3550" y="1042"/>
                  </a:lnTo>
                  <a:lnTo>
                    <a:pt x="3532" y="1050"/>
                  </a:lnTo>
                  <a:lnTo>
                    <a:pt x="3516" y="1058"/>
                  </a:lnTo>
                  <a:lnTo>
                    <a:pt x="3500" y="1067"/>
                  </a:lnTo>
                  <a:lnTo>
                    <a:pt x="3484" y="1076"/>
                  </a:lnTo>
                  <a:lnTo>
                    <a:pt x="3468" y="1086"/>
                  </a:lnTo>
                  <a:lnTo>
                    <a:pt x="3453" y="1097"/>
                  </a:lnTo>
                  <a:lnTo>
                    <a:pt x="3438" y="1109"/>
                  </a:lnTo>
                  <a:lnTo>
                    <a:pt x="3424" y="1121"/>
                  </a:lnTo>
                  <a:lnTo>
                    <a:pt x="3410" y="1133"/>
                  </a:lnTo>
                  <a:lnTo>
                    <a:pt x="3396" y="1146"/>
                  </a:lnTo>
                  <a:lnTo>
                    <a:pt x="3383" y="1160"/>
                  </a:lnTo>
                  <a:lnTo>
                    <a:pt x="3371" y="1174"/>
                  </a:lnTo>
                  <a:lnTo>
                    <a:pt x="3359" y="1188"/>
                  </a:lnTo>
                  <a:lnTo>
                    <a:pt x="3347" y="1203"/>
                  </a:lnTo>
                  <a:lnTo>
                    <a:pt x="3336" y="1218"/>
                  </a:lnTo>
                  <a:lnTo>
                    <a:pt x="3326" y="1234"/>
                  </a:lnTo>
                  <a:lnTo>
                    <a:pt x="3317" y="1250"/>
                  </a:lnTo>
                  <a:lnTo>
                    <a:pt x="3308" y="1266"/>
                  </a:lnTo>
                  <a:lnTo>
                    <a:pt x="3300" y="1282"/>
                  </a:lnTo>
                  <a:lnTo>
                    <a:pt x="3292" y="1300"/>
                  </a:lnTo>
                  <a:lnTo>
                    <a:pt x="3285" y="1317"/>
                  </a:lnTo>
                  <a:lnTo>
                    <a:pt x="3278" y="1335"/>
                  </a:lnTo>
                  <a:lnTo>
                    <a:pt x="3272" y="1352"/>
                  </a:lnTo>
                  <a:lnTo>
                    <a:pt x="3267" y="1370"/>
                  </a:lnTo>
                  <a:lnTo>
                    <a:pt x="3263" y="1389"/>
                  </a:lnTo>
                  <a:lnTo>
                    <a:pt x="3259" y="1407"/>
                  </a:lnTo>
                  <a:lnTo>
                    <a:pt x="3256" y="1425"/>
                  </a:lnTo>
                  <a:lnTo>
                    <a:pt x="3253" y="1444"/>
                  </a:lnTo>
                  <a:lnTo>
                    <a:pt x="3251" y="1462"/>
                  </a:lnTo>
                  <a:lnTo>
                    <a:pt x="3250" y="1481"/>
                  </a:lnTo>
                  <a:lnTo>
                    <a:pt x="3250" y="1502"/>
                  </a:lnTo>
                  <a:lnTo>
                    <a:pt x="3250" y="8498"/>
                  </a:lnTo>
                  <a:lnTo>
                    <a:pt x="3250" y="8519"/>
                  </a:lnTo>
                  <a:lnTo>
                    <a:pt x="3251" y="8538"/>
                  </a:lnTo>
                  <a:lnTo>
                    <a:pt x="3253" y="8556"/>
                  </a:lnTo>
                  <a:lnTo>
                    <a:pt x="3256" y="8575"/>
                  </a:lnTo>
                  <a:lnTo>
                    <a:pt x="3259" y="8593"/>
                  </a:lnTo>
                  <a:lnTo>
                    <a:pt x="3263" y="8611"/>
                  </a:lnTo>
                  <a:lnTo>
                    <a:pt x="3267" y="8630"/>
                  </a:lnTo>
                  <a:lnTo>
                    <a:pt x="3272" y="8648"/>
                  </a:lnTo>
                  <a:lnTo>
                    <a:pt x="3278" y="8665"/>
                  </a:lnTo>
                  <a:lnTo>
                    <a:pt x="3285" y="8683"/>
                  </a:lnTo>
                  <a:lnTo>
                    <a:pt x="3292" y="8700"/>
                  </a:lnTo>
                  <a:lnTo>
                    <a:pt x="3300" y="8718"/>
                  </a:lnTo>
                  <a:lnTo>
                    <a:pt x="3308" y="8734"/>
                  </a:lnTo>
                  <a:lnTo>
                    <a:pt x="3317" y="8750"/>
                  </a:lnTo>
                  <a:lnTo>
                    <a:pt x="3326" y="8766"/>
                  </a:lnTo>
                  <a:lnTo>
                    <a:pt x="3336" y="8782"/>
                  </a:lnTo>
                  <a:lnTo>
                    <a:pt x="3347" y="8797"/>
                  </a:lnTo>
                  <a:lnTo>
                    <a:pt x="3359" y="8812"/>
                  </a:lnTo>
                  <a:lnTo>
                    <a:pt x="3371" y="8826"/>
                  </a:lnTo>
                  <a:lnTo>
                    <a:pt x="3383" y="8840"/>
                  </a:lnTo>
                  <a:lnTo>
                    <a:pt x="3396" y="8854"/>
                  </a:lnTo>
                  <a:lnTo>
                    <a:pt x="3410" y="8867"/>
                  </a:lnTo>
                  <a:lnTo>
                    <a:pt x="3424" y="8879"/>
                  </a:lnTo>
                  <a:lnTo>
                    <a:pt x="3438" y="8891"/>
                  </a:lnTo>
                  <a:lnTo>
                    <a:pt x="3453" y="8903"/>
                  </a:lnTo>
                  <a:lnTo>
                    <a:pt x="3468" y="8914"/>
                  </a:lnTo>
                  <a:lnTo>
                    <a:pt x="3484" y="8924"/>
                  </a:lnTo>
                  <a:lnTo>
                    <a:pt x="3500" y="8933"/>
                  </a:lnTo>
                  <a:lnTo>
                    <a:pt x="3516" y="8942"/>
                  </a:lnTo>
                  <a:lnTo>
                    <a:pt x="3532" y="8950"/>
                  </a:lnTo>
                  <a:lnTo>
                    <a:pt x="3550" y="8958"/>
                  </a:lnTo>
                  <a:lnTo>
                    <a:pt x="3567" y="8965"/>
                  </a:lnTo>
                  <a:lnTo>
                    <a:pt x="3585" y="8972"/>
                  </a:lnTo>
                  <a:lnTo>
                    <a:pt x="3602" y="8978"/>
                  </a:lnTo>
                  <a:lnTo>
                    <a:pt x="3620" y="8983"/>
                  </a:lnTo>
                  <a:lnTo>
                    <a:pt x="3639" y="8987"/>
                  </a:lnTo>
                  <a:lnTo>
                    <a:pt x="3657" y="8991"/>
                  </a:lnTo>
                  <a:lnTo>
                    <a:pt x="3675" y="8994"/>
                  </a:lnTo>
                  <a:lnTo>
                    <a:pt x="3694" y="8997"/>
                  </a:lnTo>
                  <a:lnTo>
                    <a:pt x="3712" y="8999"/>
                  </a:lnTo>
                  <a:lnTo>
                    <a:pt x="3731" y="9000"/>
                  </a:lnTo>
                  <a:lnTo>
                    <a:pt x="3752" y="9000"/>
                  </a:lnTo>
                  <a:lnTo>
                    <a:pt x="6248" y="9000"/>
                  </a:lnTo>
                  <a:lnTo>
                    <a:pt x="6269" y="9000"/>
                  </a:lnTo>
                  <a:lnTo>
                    <a:pt x="6288" y="8999"/>
                  </a:lnTo>
                  <a:lnTo>
                    <a:pt x="6306" y="8997"/>
                  </a:lnTo>
                  <a:lnTo>
                    <a:pt x="6325" y="8994"/>
                  </a:lnTo>
                  <a:lnTo>
                    <a:pt x="6343" y="8991"/>
                  </a:lnTo>
                  <a:lnTo>
                    <a:pt x="6361" y="8987"/>
                  </a:lnTo>
                  <a:lnTo>
                    <a:pt x="6380" y="8983"/>
                  </a:lnTo>
                  <a:lnTo>
                    <a:pt x="6398" y="8978"/>
                  </a:lnTo>
                  <a:lnTo>
                    <a:pt x="6415" y="8972"/>
                  </a:lnTo>
                  <a:lnTo>
                    <a:pt x="6433" y="8965"/>
                  </a:lnTo>
                  <a:lnTo>
                    <a:pt x="6450" y="8958"/>
                  </a:lnTo>
                  <a:lnTo>
                    <a:pt x="6468" y="8950"/>
                  </a:lnTo>
                  <a:lnTo>
                    <a:pt x="6484" y="8942"/>
                  </a:lnTo>
                  <a:lnTo>
                    <a:pt x="6500" y="8933"/>
                  </a:lnTo>
                  <a:lnTo>
                    <a:pt x="6516" y="8924"/>
                  </a:lnTo>
                  <a:lnTo>
                    <a:pt x="6532" y="8914"/>
                  </a:lnTo>
                  <a:lnTo>
                    <a:pt x="6547" y="8903"/>
                  </a:lnTo>
                  <a:lnTo>
                    <a:pt x="6562" y="8891"/>
                  </a:lnTo>
                  <a:lnTo>
                    <a:pt x="6576" y="8879"/>
                  </a:lnTo>
                  <a:lnTo>
                    <a:pt x="6590" y="8867"/>
                  </a:lnTo>
                  <a:lnTo>
                    <a:pt x="6604" y="8854"/>
                  </a:lnTo>
                  <a:lnTo>
                    <a:pt x="6617" y="8840"/>
                  </a:lnTo>
                  <a:lnTo>
                    <a:pt x="6629" y="8826"/>
                  </a:lnTo>
                  <a:lnTo>
                    <a:pt x="6641" y="8812"/>
                  </a:lnTo>
                  <a:lnTo>
                    <a:pt x="6653" y="8797"/>
                  </a:lnTo>
                  <a:lnTo>
                    <a:pt x="6664" y="8782"/>
                  </a:lnTo>
                  <a:lnTo>
                    <a:pt x="6674" y="8766"/>
                  </a:lnTo>
                  <a:lnTo>
                    <a:pt x="6683" y="8750"/>
                  </a:lnTo>
                  <a:lnTo>
                    <a:pt x="6692" y="8734"/>
                  </a:lnTo>
                  <a:lnTo>
                    <a:pt x="6700" y="8718"/>
                  </a:lnTo>
                  <a:lnTo>
                    <a:pt x="6708" y="8700"/>
                  </a:lnTo>
                  <a:lnTo>
                    <a:pt x="6715" y="8683"/>
                  </a:lnTo>
                  <a:lnTo>
                    <a:pt x="6722" y="8665"/>
                  </a:lnTo>
                  <a:lnTo>
                    <a:pt x="6728" y="8648"/>
                  </a:lnTo>
                  <a:lnTo>
                    <a:pt x="6733" y="8630"/>
                  </a:lnTo>
                  <a:lnTo>
                    <a:pt x="6737" y="8611"/>
                  </a:lnTo>
                  <a:lnTo>
                    <a:pt x="6741" y="8593"/>
                  </a:lnTo>
                  <a:lnTo>
                    <a:pt x="6744" y="8575"/>
                  </a:lnTo>
                  <a:lnTo>
                    <a:pt x="6747" y="8556"/>
                  </a:lnTo>
                  <a:lnTo>
                    <a:pt x="6749" y="8538"/>
                  </a:lnTo>
                  <a:lnTo>
                    <a:pt x="6750" y="8519"/>
                  </a:lnTo>
                  <a:lnTo>
                    <a:pt x="6750" y="8498"/>
                  </a:lnTo>
                  <a:lnTo>
                    <a:pt x="6750" y="1502"/>
                  </a:lnTo>
                  <a:lnTo>
                    <a:pt x="6750" y="1481"/>
                  </a:lnTo>
                  <a:lnTo>
                    <a:pt x="6749" y="1462"/>
                  </a:lnTo>
                  <a:lnTo>
                    <a:pt x="6747" y="1444"/>
                  </a:lnTo>
                  <a:lnTo>
                    <a:pt x="6744" y="1425"/>
                  </a:lnTo>
                  <a:lnTo>
                    <a:pt x="6741" y="1407"/>
                  </a:lnTo>
                  <a:lnTo>
                    <a:pt x="6737" y="1389"/>
                  </a:lnTo>
                  <a:lnTo>
                    <a:pt x="6733" y="1370"/>
                  </a:lnTo>
                  <a:lnTo>
                    <a:pt x="6728" y="1352"/>
                  </a:lnTo>
                  <a:lnTo>
                    <a:pt x="6722" y="1335"/>
                  </a:lnTo>
                  <a:lnTo>
                    <a:pt x="6715" y="1317"/>
                  </a:lnTo>
                  <a:lnTo>
                    <a:pt x="6708" y="1300"/>
                  </a:lnTo>
                  <a:lnTo>
                    <a:pt x="6700" y="1282"/>
                  </a:lnTo>
                  <a:lnTo>
                    <a:pt x="6692" y="1266"/>
                  </a:lnTo>
                  <a:lnTo>
                    <a:pt x="6683" y="1250"/>
                  </a:lnTo>
                  <a:lnTo>
                    <a:pt x="6674" y="1234"/>
                  </a:lnTo>
                  <a:lnTo>
                    <a:pt x="6664" y="1218"/>
                  </a:lnTo>
                  <a:lnTo>
                    <a:pt x="6653" y="1203"/>
                  </a:lnTo>
                  <a:lnTo>
                    <a:pt x="6641" y="1188"/>
                  </a:lnTo>
                  <a:lnTo>
                    <a:pt x="6629" y="1174"/>
                  </a:lnTo>
                  <a:lnTo>
                    <a:pt x="6617" y="1160"/>
                  </a:lnTo>
                  <a:lnTo>
                    <a:pt x="6604" y="1146"/>
                  </a:lnTo>
                  <a:lnTo>
                    <a:pt x="6590" y="1133"/>
                  </a:lnTo>
                  <a:lnTo>
                    <a:pt x="6576" y="1121"/>
                  </a:lnTo>
                  <a:lnTo>
                    <a:pt x="6562" y="1109"/>
                  </a:lnTo>
                  <a:lnTo>
                    <a:pt x="6547" y="1097"/>
                  </a:lnTo>
                  <a:lnTo>
                    <a:pt x="6532" y="1086"/>
                  </a:lnTo>
                  <a:lnTo>
                    <a:pt x="6516" y="1076"/>
                  </a:lnTo>
                  <a:lnTo>
                    <a:pt x="6500" y="1067"/>
                  </a:lnTo>
                  <a:lnTo>
                    <a:pt x="6484" y="1058"/>
                  </a:lnTo>
                  <a:lnTo>
                    <a:pt x="6468" y="1050"/>
                  </a:lnTo>
                  <a:lnTo>
                    <a:pt x="6450" y="1042"/>
                  </a:lnTo>
                  <a:lnTo>
                    <a:pt x="6433" y="1035"/>
                  </a:lnTo>
                  <a:lnTo>
                    <a:pt x="6415" y="1028"/>
                  </a:lnTo>
                  <a:lnTo>
                    <a:pt x="6398" y="1022"/>
                  </a:lnTo>
                  <a:lnTo>
                    <a:pt x="6380" y="1017"/>
                  </a:lnTo>
                  <a:lnTo>
                    <a:pt x="6361" y="1013"/>
                  </a:lnTo>
                  <a:lnTo>
                    <a:pt x="6343" y="1009"/>
                  </a:lnTo>
                  <a:lnTo>
                    <a:pt x="6325" y="1006"/>
                  </a:lnTo>
                  <a:lnTo>
                    <a:pt x="6306" y="1003"/>
                  </a:lnTo>
                  <a:lnTo>
                    <a:pt x="6288" y="1001"/>
                  </a:lnTo>
                  <a:lnTo>
                    <a:pt x="6269" y="1000"/>
                  </a:lnTo>
                  <a:lnTo>
                    <a:pt x="6248" y="1000"/>
                  </a:lnTo>
                  <a:lnTo>
                    <a:pt x="3752" y="1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1771;p16">
            <a:extLst>
              <a:ext uri="{FF2B5EF4-FFF2-40B4-BE49-F238E27FC236}">
                <a16:creationId xmlns:a16="http://schemas.microsoft.com/office/drawing/2014/main" id="{769A11D0-0B52-4F34-990E-9B0D6F8139C7}"/>
              </a:ext>
            </a:extLst>
          </p:cNvPr>
          <p:cNvGrpSpPr/>
          <p:nvPr/>
        </p:nvGrpSpPr>
        <p:grpSpPr>
          <a:xfrm>
            <a:off x="7491762" y="1760585"/>
            <a:ext cx="633600" cy="633600"/>
            <a:chOff x="7491762" y="3558673"/>
            <a:chExt cx="633600" cy="633600"/>
          </a:xfrm>
          <a:solidFill>
            <a:schemeClr val="bg1"/>
          </a:solidFill>
        </p:grpSpPr>
        <p:sp>
          <p:nvSpPr>
            <p:cNvPr id="256" name="Google Shape;1772;p16">
              <a:extLst>
                <a:ext uri="{FF2B5EF4-FFF2-40B4-BE49-F238E27FC236}">
                  <a16:creationId xmlns:a16="http://schemas.microsoft.com/office/drawing/2014/main" id="{0C467FC3-0BB2-46BF-9089-984C33A668F9}"/>
                </a:ext>
              </a:extLst>
            </p:cNvPr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67" y="6089"/>
                  </a:moveTo>
                  <a:lnTo>
                    <a:pt x="3304" y="5025"/>
                  </a:lnTo>
                  <a:lnTo>
                    <a:pt x="3283" y="5000"/>
                  </a:lnTo>
                  <a:lnTo>
                    <a:pt x="3264" y="4973"/>
                  </a:lnTo>
                  <a:lnTo>
                    <a:pt x="3250" y="4944"/>
                  </a:lnTo>
                  <a:lnTo>
                    <a:pt x="3239" y="4913"/>
                  </a:lnTo>
                  <a:lnTo>
                    <a:pt x="3233" y="4881"/>
                  </a:lnTo>
                  <a:lnTo>
                    <a:pt x="3231" y="4848"/>
                  </a:lnTo>
                  <a:lnTo>
                    <a:pt x="3233" y="4815"/>
                  </a:lnTo>
                  <a:lnTo>
                    <a:pt x="3240" y="4783"/>
                  </a:lnTo>
                  <a:lnTo>
                    <a:pt x="3250" y="4752"/>
                  </a:lnTo>
                  <a:lnTo>
                    <a:pt x="3265" y="4723"/>
                  </a:lnTo>
                  <a:lnTo>
                    <a:pt x="3283" y="4696"/>
                  </a:lnTo>
                  <a:lnTo>
                    <a:pt x="3304" y="4671"/>
                  </a:lnTo>
                  <a:lnTo>
                    <a:pt x="3329" y="4650"/>
                  </a:lnTo>
                  <a:lnTo>
                    <a:pt x="3356" y="4631"/>
                  </a:lnTo>
                  <a:lnTo>
                    <a:pt x="3385" y="4617"/>
                  </a:lnTo>
                  <a:lnTo>
                    <a:pt x="3416" y="4606"/>
                  </a:lnTo>
                  <a:lnTo>
                    <a:pt x="3448" y="4600"/>
                  </a:lnTo>
                  <a:lnTo>
                    <a:pt x="3481" y="4598"/>
                  </a:lnTo>
                  <a:lnTo>
                    <a:pt x="3514" y="4600"/>
                  </a:lnTo>
                  <a:lnTo>
                    <a:pt x="3546" y="4607"/>
                  </a:lnTo>
                  <a:lnTo>
                    <a:pt x="3577" y="4617"/>
                  </a:lnTo>
                  <a:lnTo>
                    <a:pt x="3606" y="4632"/>
                  </a:lnTo>
                  <a:lnTo>
                    <a:pt x="3633" y="4650"/>
                  </a:lnTo>
                  <a:lnTo>
                    <a:pt x="3658" y="4671"/>
                  </a:lnTo>
                  <a:lnTo>
                    <a:pt x="4533" y="5547"/>
                  </a:lnTo>
                  <a:lnTo>
                    <a:pt x="6636" y="3164"/>
                  </a:lnTo>
                  <a:lnTo>
                    <a:pt x="6659" y="3141"/>
                  </a:lnTo>
                  <a:lnTo>
                    <a:pt x="6685" y="3121"/>
                  </a:lnTo>
                  <a:lnTo>
                    <a:pt x="6713" y="3104"/>
                  </a:lnTo>
                  <a:lnTo>
                    <a:pt x="6743" y="3092"/>
                  </a:lnTo>
                  <a:lnTo>
                    <a:pt x="6775" y="3084"/>
                  </a:lnTo>
                  <a:lnTo>
                    <a:pt x="6807" y="3079"/>
                  </a:lnTo>
                  <a:lnTo>
                    <a:pt x="6840" y="3080"/>
                  </a:lnTo>
                  <a:lnTo>
                    <a:pt x="6873" y="3084"/>
                  </a:lnTo>
                  <a:lnTo>
                    <a:pt x="6904" y="3093"/>
                  </a:lnTo>
                  <a:lnTo>
                    <a:pt x="6934" y="3105"/>
                  </a:lnTo>
                  <a:lnTo>
                    <a:pt x="6963" y="3122"/>
                  </a:lnTo>
                  <a:lnTo>
                    <a:pt x="6988" y="3142"/>
                  </a:lnTo>
                  <a:lnTo>
                    <a:pt x="7011" y="3165"/>
                  </a:lnTo>
                  <a:lnTo>
                    <a:pt x="7031" y="3191"/>
                  </a:lnTo>
                  <a:lnTo>
                    <a:pt x="7048" y="3219"/>
                  </a:lnTo>
                  <a:lnTo>
                    <a:pt x="7060" y="3249"/>
                  </a:lnTo>
                  <a:lnTo>
                    <a:pt x="7068" y="3281"/>
                  </a:lnTo>
                  <a:lnTo>
                    <a:pt x="7073" y="3313"/>
                  </a:lnTo>
                  <a:lnTo>
                    <a:pt x="7072" y="3346"/>
                  </a:lnTo>
                  <a:lnTo>
                    <a:pt x="7068" y="3379"/>
                  </a:lnTo>
                  <a:lnTo>
                    <a:pt x="7059" y="3410"/>
                  </a:lnTo>
                  <a:lnTo>
                    <a:pt x="7047" y="3440"/>
                  </a:lnTo>
                  <a:lnTo>
                    <a:pt x="7030" y="3469"/>
                  </a:lnTo>
                  <a:lnTo>
                    <a:pt x="7010" y="3494"/>
                  </a:lnTo>
                  <a:lnTo>
                    <a:pt x="4731" y="6077"/>
                  </a:lnTo>
                  <a:lnTo>
                    <a:pt x="4707" y="6101"/>
                  </a:lnTo>
                  <a:lnTo>
                    <a:pt x="4680" y="6122"/>
                  </a:lnTo>
                  <a:lnTo>
                    <a:pt x="4650" y="6138"/>
                  </a:lnTo>
                  <a:lnTo>
                    <a:pt x="4619" y="6151"/>
                  </a:lnTo>
                  <a:lnTo>
                    <a:pt x="4586" y="6159"/>
                  </a:lnTo>
                  <a:lnTo>
                    <a:pt x="4552" y="6162"/>
                  </a:lnTo>
                  <a:lnTo>
                    <a:pt x="4518" y="6161"/>
                  </a:lnTo>
                  <a:lnTo>
                    <a:pt x="4484" y="6155"/>
                  </a:lnTo>
                  <a:lnTo>
                    <a:pt x="4452" y="6144"/>
                  </a:lnTo>
                  <a:lnTo>
                    <a:pt x="4421" y="6130"/>
                  </a:lnTo>
                  <a:lnTo>
                    <a:pt x="4393" y="6111"/>
                  </a:lnTo>
                  <a:lnTo>
                    <a:pt x="4367" y="60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1773;p16">
              <a:extLst>
                <a:ext uri="{FF2B5EF4-FFF2-40B4-BE49-F238E27FC236}">
                  <a16:creationId xmlns:a16="http://schemas.microsoft.com/office/drawing/2014/main" id="{0260EC99-F816-4462-A6DE-2B7CAEF5DCC1}"/>
                </a:ext>
              </a:extLst>
            </p:cNvPr>
            <p:cNvSpPr/>
            <p:nvPr/>
          </p:nvSpPr>
          <p:spPr>
            <a:xfrm>
              <a:off x="7491762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6367"/>
                  </a:moveTo>
                  <a:lnTo>
                    <a:pt x="800" y="1810"/>
                  </a:lnTo>
                  <a:lnTo>
                    <a:pt x="801" y="1796"/>
                  </a:lnTo>
                  <a:lnTo>
                    <a:pt x="801" y="1784"/>
                  </a:lnTo>
                  <a:lnTo>
                    <a:pt x="802" y="1781"/>
                  </a:lnTo>
                  <a:lnTo>
                    <a:pt x="802" y="1778"/>
                  </a:lnTo>
                  <a:lnTo>
                    <a:pt x="805" y="1764"/>
                  </a:lnTo>
                  <a:lnTo>
                    <a:pt x="807" y="1751"/>
                  </a:lnTo>
                  <a:lnTo>
                    <a:pt x="808" y="1749"/>
                  </a:lnTo>
                  <a:lnTo>
                    <a:pt x="808" y="1746"/>
                  </a:lnTo>
                  <a:lnTo>
                    <a:pt x="813" y="1733"/>
                  </a:lnTo>
                  <a:lnTo>
                    <a:pt x="817" y="1720"/>
                  </a:lnTo>
                  <a:lnTo>
                    <a:pt x="818" y="1718"/>
                  </a:lnTo>
                  <a:lnTo>
                    <a:pt x="819" y="1716"/>
                  </a:lnTo>
                  <a:lnTo>
                    <a:pt x="825" y="1703"/>
                  </a:lnTo>
                  <a:lnTo>
                    <a:pt x="830" y="1691"/>
                  </a:lnTo>
                  <a:lnTo>
                    <a:pt x="832" y="1689"/>
                  </a:lnTo>
                  <a:lnTo>
                    <a:pt x="833" y="1686"/>
                  </a:lnTo>
                  <a:lnTo>
                    <a:pt x="841" y="1674"/>
                  </a:lnTo>
                  <a:lnTo>
                    <a:pt x="848" y="1663"/>
                  </a:lnTo>
                  <a:lnTo>
                    <a:pt x="849" y="1661"/>
                  </a:lnTo>
                  <a:lnTo>
                    <a:pt x="850" y="1660"/>
                  </a:lnTo>
                  <a:lnTo>
                    <a:pt x="860" y="1648"/>
                  </a:lnTo>
                  <a:lnTo>
                    <a:pt x="869" y="1638"/>
                  </a:lnTo>
                  <a:lnTo>
                    <a:pt x="870" y="1637"/>
                  </a:lnTo>
                  <a:lnTo>
                    <a:pt x="871" y="1635"/>
                  </a:lnTo>
                  <a:lnTo>
                    <a:pt x="883" y="1625"/>
                  </a:lnTo>
                  <a:lnTo>
                    <a:pt x="893" y="1616"/>
                  </a:lnTo>
                  <a:lnTo>
                    <a:pt x="894" y="1615"/>
                  </a:lnTo>
                  <a:lnTo>
                    <a:pt x="895" y="1613"/>
                  </a:lnTo>
                  <a:lnTo>
                    <a:pt x="908" y="1605"/>
                  </a:lnTo>
                  <a:lnTo>
                    <a:pt x="920" y="1597"/>
                  </a:lnTo>
                  <a:lnTo>
                    <a:pt x="921" y="1596"/>
                  </a:lnTo>
                  <a:lnTo>
                    <a:pt x="922" y="1595"/>
                  </a:lnTo>
                  <a:lnTo>
                    <a:pt x="936" y="1588"/>
                  </a:lnTo>
                  <a:lnTo>
                    <a:pt x="948" y="1582"/>
                  </a:lnTo>
                  <a:lnTo>
                    <a:pt x="950" y="1581"/>
                  </a:lnTo>
                  <a:lnTo>
                    <a:pt x="951" y="1581"/>
                  </a:lnTo>
                  <a:lnTo>
                    <a:pt x="966" y="1575"/>
                  </a:lnTo>
                  <a:lnTo>
                    <a:pt x="979" y="1570"/>
                  </a:lnTo>
                  <a:lnTo>
                    <a:pt x="980" y="1570"/>
                  </a:lnTo>
                  <a:lnTo>
                    <a:pt x="981" y="1570"/>
                  </a:lnTo>
                  <a:lnTo>
                    <a:pt x="998" y="1566"/>
                  </a:lnTo>
                  <a:lnTo>
                    <a:pt x="1011" y="1563"/>
                  </a:lnTo>
                  <a:lnTo>
                    <a:pt x="1012" y="1563"/>
                  </a:lnTo>
                  <a:lnTo>
                    <a:pt x="1013" y="1563"/>
                  </a:lnTo>
                  <a:lnTo>
                    <a:pt x="1030" y="1561"/>
                  </a:lnTo>
                  <a:lnTo>
                    <a:pt x="1044" y="1560"/>
                  </a:lnTo>
                  <a:lnTo>
                    <a:pt x="1044" y="1560"/>
                  </a:lnTo>
                  <a:lnTo>
                    <a:pt x="1045" y="1560"/>
                  </a:lnTo>
                  <a:lnTo>
                    <a:pt x="1064" y="1561"/>
                  </a:lnTo>
                  <a:lnTo>
                    <a:pt x="1076" y="1561"/>
                  </a:lnTo>
                  <a:lnTo>
                    <a:pt x="1077" y="1561"/>
                  </a:lnTo>
                  <a:lnTo>
                    <a:pt x="1077" y="1561"/>
                  </a:lnTo>
                  <a:lnTo>
                    <a:pt x="1098" y="1565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09" y="1567"/>
                  </a:lnTo>
                  <a:lnTo>
                    <a:pt x="1140" y="1577"/>
                  </a:lnTo>
                  <a:lnTo>
                    <a:pt x="5000" y="3061"/>
                  </a:lnTo>
                  <a:lnTo>
                    <a:pt x="8860" y="157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891" y="1567"/>
                  </a:lnTo>
                  <a:lnTo>
                    <a:pt x="8902" y="1565"/>
                  </a:lnTo>
                  <a:lnTo>
                    <a:pt x="8923" y="1561"/>
                  </a:lnTo>
                  <a:lnTo>
                    <a:pt x="8923" y="1561"/>
                  </a:lnTo>
                  <a:lnTo>
                    <a:pt x="8924" y="1561"/>
                  </a:lnTo>
                  <a:lnTo>
                    <a:pt x="8936" y="1561"/>
                  </a:lnTo>
                  <a:lnTo>
                    <a:pt x="8955" y="1560"/>
                  </a:lnTo>
                  <a:lnTo>
                    <a:pt x="8956" y="1560"/>
                  </a:lnTo>
                  <a:lnTo>
                    <a:pt x="8956" y="1560"/>
                  </a:lnTo>
                  <a:lnTo>
                    <a:pt x="8970" y="1561"/>
                  </a:lnTo>
                  <a:lnTo>
                    <a:pt x="8987" y="1563"/>
                  </a:lnTo>
                  <a:lnTo>
                    <a:pt x="8988" y="1563"/>
                  </a:lnTo>
                  <a:lnTo>
                    <a:pt x="8989" y="1563"/>
                  </a:lnTo>
                  <a:lnTo>
                    <a:pt x="9002" y="1566"/>
                  </a:lnTo>
                  <a:lnTo>
                    <a:pt x="9019" y="1570"/>
                  </a:lnTo>
                  <a:lnTo>
                    <a:pt x="9020" y="1570"/>
                  </a:lnTo>
                  <a:lnTo>
                    <a:pt x="9021" y="1570"/>
                  </a:lnTo>
                  <a:lnTo>
                    <a:pt x="9034" y="1575"/>
                  </a:lnTo>
                  <a:lnTo>
                    <a:pt x="9049" y="1581"/>
                  </a:lnTo>
                  <a:lnTo>
                    <a:pt x="9050" y="1581"/>
                  </a:lnTo>
                  <a:lnTo>
                    <a:pt x="9052" y="1582"/>
                  </a:lnTo>
                  <a:lnTo>
                    <a:pt x="9064" y="1588"/>
                  </a:lnTo>
                  <a:lnTo>
                    <a:pt x="9078" y="1595"/>
                  </a:lnTo>
                  <a:lnTo>
                    <a:pt x="9079" y="1596"/>
                  </a:lnTo>
                  <a:lnTo>
                    <a:pt x="9080" y="1597"/>
                  </a:lnTo>
                  <a:lnTo>
                    <a:pt x="9092" y="1605"/>
                  </a:lnTo>
                  <a:lnTo>
                    <a:pt x="9105" y="1613"/>
                  </a:lnTo>
                  <a:lnTo>
                    <a:pt x="9106" y="1615"/>
                  </a:lnTo>
                  <a:lnTo>
                    <a:pt x="9107" y="1616"/>
                  </a:lnTo>
                  <a:lnTo>
                    <a:pt x="9117" y="1625"/>
                  </a:lnTo>
                  <a:lnTo>
                    <a:pt x="9129" y="1635"/>
                  </a:lnTo>
                  <a:lnTo>
                    <a:pt x="9130" y="1637"/>
                  </a:lnTo>
                  <a:lnTo>
                    <a:pt x="9131" y="1638"/>
                  </a:lnTo>
                  <a:lnTo>
                    <a:pt x="9140" y="1648"/>
                  </a:lnTo>
                  <a:lnTo>
                    <a:pt x="9150" y="1660"/>
                  </a:lnTo>
                  <a:lnTo>
                    <a:pt x="9151" y="1661"/>
                  </a:lnTo>
                  <a:lnTo>
                    <a:pt x="9152" y="1663"/>
                  </a:lnTo>
                  <a:lnTo>
                    <a:pt x="9159" y="1674"/>
                  </a:lnTo>
                  <a:lnTo>
                    <a:pt x="9167" y="1686"/>
                  </a:lnTo>
                  <a:lnTo>
                    <a:pt x="9168" y="1689"/>
                  </a:lnTo>
                  <a:lnTo>
                    <a:pt x="9170" y="1691"/>
                  </a:lnTo>
                  <a:lnTo>
                    <a:pt x="9175" y="1703"/>
                  </a:lnTo>
                  <a:lnTo>
                    <a:pt x="9181" y="1716"/>
                  </a:lnTo>
                  <a:lnTo>
                    <a:pt x="9182" y="1718"/>
                  </a:lnTo>
                  <a:lnTo>
                    <a:pt x="9183" y="1720"/>
                  </a:lnTo>
                  <a:lnTo>
                    <a:pt x="9187" y="1733"/>
                  </a:lnTo>
                  <a:lnTo>
                    <a:pt x="9192" y="1746"/>
                  </a:lnTo>
                  <a:lnTo>
                    <a:pt x="9192" y="1749"/>
                  </a:lnTo>
                  <a:lnTo>
                    <a:pt x="9193" y="1751"/>
                  </a:lnTo>
                  <a:lnTo>
                    <a:pt x="9195" y="1764"/>
                  </a:lnTo>
                  <a:lnTo>
                    <a:pt x="9198" y="1778"/>
                  </a:lnTo>
                  <a:lnTo>
                    <a:pt x="9198" y="1781"/>
                  </a:lnTo>
                  <a:lnTo>
                    <a:pt x="9199" y="1784"/>
                  </a:lnTo>
                  <a:lnTo>
                    <a:pt x="9199" y="1796"/>
                  </a:lnTo>
                  <a:lnTo>
                    <a:pt x="9200" y="1810"/>
                  </a:lnTo>
                  <a:lnTo>
                    <a:pt x="9200" y="6367"/>
                  </a:lnTo>
                  <a:lnTo>
                    <a:pt x="9198" y="6399"/>
                  </a:lnTo>
                  <a:lnTo>
                    <a:pt x="9192" y="6430"/>
                  </a:lnTo>
                  <a:lnTo>
                    <a:pt x="9182" y="6460"/>
                  </a:lnTo>
                  <a:lnTo>
                    <a:pt x="9169" y="6488"/>
                  </a:lnTo>
                  <a:lnTo>
                    <a:pt x="9152" y="6515"/>
                  </a:lnTo>
                  <a:lnTo>
                    <a:pt x="9131" y="6539"/>
                  </a:lnTo>
                  <a:lnTo>
                    <a:pt x="9108" y="6561"/>
                  </a:lnTo>
                  <a:lnTo>
                    <a:pt x="9083" y="6579"/>
                  </a:lnTo>
                  <a:lnTo>
                    <a:pt x="9055" y="6594"/>
                  </a:lnTo>
                  <a:lnTo>
                    <a:pt x="5105" y="8417"/>
                  </a:lnTo>
                  <a:lnTo>
                    <a:pt x="5100" y="8419"/>
                  </a:lnTo>
                  <a:lnTo>
                    <a:pt x="5096" y="8421"/>
                  </a:lnTo>
                  <a:lnTo>
                    <a:pt x="5087" y="8424"/>
                  </a:lnTo>
                  <a:lnTo>
                    <a:pt x="5076" y="8428"/>
                  </a:lnTo>
                  <a:lnTo>
                    <a:pt x="5070" y="8430"/>
                  </a:lnTo>
                  <a:lnTo>
                    <a:pt x="5065" y="8431"/>
                  </a:lnTo>
                  <a:lnTo>
                    <a:pt x="5056" y="8433"/>
                  </a:lnTo>
                  <a:lnTo>
                    <a:pt x="5046" y="8436"/>
                  </a:lnTo>
                  <a:lnTo>
                    <a:pt x="5039" y="8437"/>
                  </a:lnTo>
                  <a:lnTo>
                    <a:pt x="5033" y="8438"/>
                  </a:lnTo>
                  <a:lnTo>
                    <a:pt x="5025" y="8438"/>
                  </a:lnTo>
                  <a:lnTo>
                    <a:pt x="5015" y="8440"/>
                  </a:lnTo>
                  <a:lnTo>
                    <a:pt x="5007" y="8440"/>
                  </a:lnTo>
                  <a:lnTo>
                    <a:pt x="5000" y="8440"/>
                  </a:lnTo>
                  <a:lnTo>
                    <a:pt x="4993" y="8440"/>
                  </a:lnTo>
                  <a:lnTo>
                    <a:pt x="4985" y="8440"/>
                  </a:lnTo>
                  <a:lnTo>
                    <a:pt x="4975" y="8438"/>
                  </a:lnTo>
                  <a:lnTo>
                    <a:pt x="4967" y="8438"/>
                  </a:lnTo>
                  <a:lnTo>
                    <a:pt x="4961" y="8437"/>
                  </a:lnTo>
                  <a:lnTo>
                    <a:pt x="4954" y="8436"/>
                  </a:lnTo>
                  <a:lnTo>
                    <a:pt x="4944" y="8433"/>
                  </a:lnTo>
                  <a:lnTo>
                    <a:pt x="4935" y="8431"/>
                  </a:lnTo>
                  <a:lnTo>
                    <a:pt x="4930" y="8430"/>
                  </a:lnTo>
                  <a:lnTo>
                    <a:pt x="4924" y="8428"/>
                  </a:lnTo>
                  <a:lnTo>
                    <a:pt x="4913" y="8424"/>
                  </a:lnTo>
                  <a:lnTo>
                    <a:pt x="4904" y="8421"/>
                  </a:lnTo>
                  <a:lnTo>
                    <a:pt x="4900" y="8419"/>
                  </a:lnTo>
                  <a:lnTo>
                    <a:pt x="4895" y="8417"/>
                  </a:lnTo>
                  <a:lnTo>
                    <a:pt x="945" y="6594"/>
                  </a:lnTo>
                  <a:lnTo>
                    <a:pt x="917" y="6579"/>
                  </a:lnTo>
                  <a:lnTo>
                    <a:pt x="892" y="6561"/>
                  </a:lnTo>
                  <a:lnTo>
                    <a:pt x="869" y="6539"/>
                  </a:lnTo>
                  <a:lnTo>
                    <a:pt x="848" y="6515"/>
                  </a:lnTo>
                  <a:lnTo>
                    <a:pt x="831" y="6488"/>
                  </a:lnTo>
                  <a:lnTo>
                    <a:pt x="818" y="6460"/>
                  </a:lnTo>
                  <a:lnTo>
                    <a:pt x="808" y="6430"/>
                  </a:lnTo>
                  <a:lnTo>
                    <a:pt x="802" y="6399"/>
                  </a:lnTo>
                  <a:lnTo>
                    <a:pt x="800" y="6367"/>
                  </a:lnTo>
                  <a:close/>
                  <a:moveTo>
                    <a:pt x="8700" y="6207"/>
                  </a:moveTo>
                  <a:lnTo>
                    <a:pt x="8700" y="2174"/>
                  </a:lnTo>
                  <a:lnTo>
                    <a:pt x="5250" y="3501"/>
                  </a:lnTo>
                  <a:lnTo>
                    <a:pt x="5250" y="7799"/>
                  </a:lnTo>
                  <a:lnTo>
                    <a:pt x="8700" y="6207"/>
                  </a:lnTo>
                  <a:close/>
                  <a:moveTo>
                    <a:pt x="3450" y="3001"/>
                  </a:moveTo>
                  <a:lnTo>
                    <a:pt x="1300" y="2174"/>
                  </a:lnTo>
                  <a:lnTo>
                    <a:pt x="1300" y="6207"/>
                  </a:lnTo>
                  <a:lnTo>
                    <a:pt x="4750" y="7799"/>
                  </a:lnTo>
                  <a:lnTo>
                    <a:pt x="4750" y="3501"/>
                  </a:lnTo>
                  <a:lnTo>
                    <a:pt x="3450" y="30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1777;p16">
            <a:extLst>
              <a:ext uri="{FF2B5EF4-FFF2-40B4-BE49-F238E27FC236}">
                <a16:creationId xmlns:a16="http://schemas.microsoft.com/office/drawing/2014/main" id="{2AE5F035-2E83-4F03-B663-CCC62DD946D2}"/>
              </a:ext>
            </a:extLst>
          </p:cNvPr>
          <p:cNvGrpSpPr/>
          <p:nvPr/>
        </p:nvGrpSpPr>
        <p:grpSpPr>
          <a:xfrm>
            <a:off x="8624067" y="1760585"/>
            <a:ext cx="633600" cy="633600"/>
            <a:chOff x="8624067" y="3558673"/>
            <a:chExt cx="633600" cy="633600"/>
          </a:xfrm>
          <a:solidFill>
            <a:schemeClr val="bg1"/>
          </a:solidFill>
        </p:grpSpPr>
        <p:sp>
          <p:nvSpPr>
            <p:cNvPr id="259" name="Google Shape;1778;p16">
              <a:extLst>
                <a:ext uri="{FF2B5EF4-FFF2-40B4-BE49-F238E27FC236}">
                  <a16:creationId xmlns:a16="http://schemas.microsoft.com/office/drawing/2014/main" id="{43BCC50F-2905-412E-B385-9ED02DA36882}"/>
                </a:ext>
              </a:extLst>
            </p:cNvPr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81" y="6637"/>
                  </a:moveTo>
                  <a:lnTo>
                    <a:pt x="5881" y="6007"/>
                  </a:lnTo>
                  <a:lnTo>
                    <a:pt x="8650" y="6007"/>
                  </a:lnTo>
                  <a:lnTo>
                    <a:pt x="8650" y="6637"/>
                  </a:lnTo>
                  <a:lnTo>
                    <a:pt x="5881" y="6637"/>
                  </a:lnTo>
                  <a:close/>
                  <a:moveTo>
                    <a:pt x="5881" y="8524"/>
                  </a:moveTo>
                  <a:lnTo>
                    <a:pt x="5881" y="6887"/>
                  </a:lnTo>
                  <a:lnTo>
                    <a:pt x="8650" y="6887"/>
                  </a:lnTo>
                  <a:lnTo>
                    <a:pt x="8650" y="8524"/>
                  </a:lnTo>
                  <a:lnTo>
                    <a:pt x="5881" y="85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1779;p16">
              <a:extLst>
                <a:ext uri="{FF2B5EF4-FFF2-40B4-BE49-F238E27FC236}">
                  <a16:creationId xmlns:a16="http://schemas.microsoft.com/office/drawing/2014/main" id="{B1EE816A-6182-409E-9F34-6202017F89BB}"/>
                </a:ext>
              </a:extLst>
            </p:cNvPr>
            <p:cNvSpPr/>
            <p:nvPr/>
          </p:nvSpPr>
          <p:spPr>
            <a:xfrm>
              <a:off x="8624067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35" y="4489"/>
                  </a:moveTo>
                  <a:lnTo>
                    <a:pt x="8142" y="4611"/>
                  </a:lnTo>
                  <a:lnTo>
                    <a:pt x="8143" y="4620"/>
                  </a:lnTo>
                  <a:lnTo>
                    <a:pt x="8145" y="4743"/>
                  </a:lnTo>
                  <a:lnTo>
                    <a:pt x="8145" y="4753"/>
                  </a:lnTo>
                  <a:lnTo>
                    <a:pt x="8143" y="4876"/>
                  </a:lnTo>
                  <a:lnTo>
                    <a:pt x="8142" y="4885"/>
                  </a:lnTo>
                  <a:lnTo>
                    <a:pt x="8135" y="5008"/>
                  </a:lnTo>
                  <a:lnTo>
                    <a:pt x="8135" y="5017"/>
                  </a:lnTo>
                  <a:lnTo>
                    <a:pt x="8123" y="5139"/>
                  </a:lnTo>
                  <a:lnTo>
                    <a:pt x="8122" y="5148"/>
                  </a:lnTo>
                  <a:lnTo>
                    <a:pt x="8106" y="5270"/>
                  </a:lnTo>
                  <a:lnTo>
                    <a:pt x="8105" y="5279"/>
                  </a:lnTo>
                  <a:lnTo>
                    <a:pt x="8084" y="5399"/>
                  </a:lnTo>
                  <a:lnTo>
                    <a:pt x="8083" y="5408"/>
                  </a:lnTo>
                  <a:lnTo>
                    <a:pt x="8058" y="5528"/>
                  </a:lnTo>
                  <a:lnTo>
                    <a:pt x="8056" y="5537"/>
                  </a:lnTo>
                  <a:lnTo>
                    <a:pt x="8026" y="5655"/>
                  </a:lnTo>
                  <a:lnTo>
                    <a:pt x="8024" y="5665"/>
                  </a:lnTo>
                  <a:lnTo>
                    <a:pt x="7990" y="5782"/>
                  </a:lnTo>
                  <a:lnTo>
                    <a:pt x="7987" y="5791"/>
                  </a:lnTo>
                  <a:lnTo>
                    <a:pt x="7965" y="5857"/>
                  </a:lnTo>
                  <a:lnTo>
                    <a:pt x="8650" y="5857"/>
                  </a:lnTo>
                  <a:lnTo>
                    <a:pt x="8670" y="5858"/>
                  </a:lnTo>
                  <a:lnTo>
                    <a:pt x="8689" y="5862"/>
                  </a:lnTo>
                  <a:lnTo>
                    <a:pt x="8707" y="5868"/>
                  </a:lnTo>
                  <a:lnTo>
                    <a:pt x="8725" y="5877"/>
                  </a:lnTo>
                  <a:lnTo>
                    <a:pt x="8741" y="5888"/>
                  </a:lnTo>
                  <a:lnTo>
                    <a:pt x="8756" y="5901"/>
                  </a:lnTo>
                  <a:lnTo>
                    <a:pt x="8769" y="5916"/>
                  </a:lnTo>
                  <a:lnTo>
                    <a:pt x="8780" y="5932"/>
                  </a:lnTo>
                  <a:lnTo>
                    <a:pt x="8789" y="5950"/>
                  </a:lnTo>
                  <a:lnTo>
                    <a:pt x="8795" y="5968"/>
                  </a:lnTo>
                  <a:lnTo>
                    <a:pt x="8799" y="5987"/>
                  </a:lnTo>
                  <a:lnTo>
                    <a:pt x="8800" y="6007"/>
                  </a:lnTo>
                  <a:lnTo>
                    <a:pt x="8800" y="8524"/>
                  </a:lnTo>
                  <a:lnTo>
                    <a:pt x="8799" y="8544"/>
                  </a:lnTo>
                  <a:lnTo>
                    <a:pt x="8795" y="8563"/>
                  </a:lnTo>
                  <a:lnTo>
                    <a:pt x="8789" y="8581"/>
                  </a:lnTo>
                  <a:lnTo>
                    <a:pt x="8780" y="8599"/>
                  </a:lnTo>
                  <a:lnTo>
                    <a:pt x="8769" y="8615"/>
                  </a:lnTo>
                  <a:lnTo>
                    <a:pt x="8756" y="8630"/>
                  </a:lnTo>
                  <a:lnTo>
                    <a:pt x="8741" y="8643"/>
                  </a:lnTo>
                  <a:lnTo>
                    <a:pt x="8725" y="8654"/>
                  </a:lnTo>
                  <a:lnTo>
                    <a:pt x="8707" y="8663"/>
                  </a:lnTo>
                  <a:lnTo>
                    <a:pt x="8689" y="8669"/>
                  </a:lnTo>
                  <a:lnTo>
                    <a:pt x="8670" y="8673"/>
                  </a:lnTo>
                  <a:lnTo>
                    <a:pt x="8650" y="8674"/>
                  </a:lnTo>
                  <a:lnTo>
                    <a:pt x="5881" y="8674"/>
                  </a:lnTo>
                  <a:lnTo>
                    <a:pt x="5861" y="8673"/>
                  </a:lnTo>
                  <a:lnTo>
                    <a:pt x="5842" y="8669"/>
                  </a:lnTo>
                  <a:lnTo>
                    <a:pt x="5824" y="8663"/>
                  </a:lnTo>
                  <a:lnTo>
                    <a:pt x="5806" y="8654"/>
                  </a:lnTo>
                  <a:lnTo>
                    <a:pt x="5790" y="8643"/>
                  </a:lnTo>
                  <a:lnTo>
                    <a:pt x="5775" y="8630"/>
                  </a:lnTo>
                  <a:lnTo>
                    <a:pt x="5762" y="8615"/>
                  </a:lnTo>
                  <a:lnTo>
                    <a:pt x="5751" y="8599"/>
                  </a:lnTo>
                  <a:lnTo>
                    <a:pt x="5742" y="8581"/>
                  </a:lnTo>
                  <a:lnTo>
                    <a:pt x="5736" y="8563"/>
                  </a:lnTo>
                  <a:lnTo>
                    <a:pt x="5732" y="8544"/>
                  </a:lnTo>
                  <a:lnTo>
                    <a:pt x="5731" y="8524"/>
                  </a:lnTo>
                  <a:lnTo>
                    <a:pt x="5731" y="8091"/>
                  </a:lnTo>
                  <a:lnTo>
                    <a:pt x="5665" y="8113"/>
                  </a:lnTo>
                  <a:lnTo>
                    <a:pt x="5656" y="8115"/>
                  </a:lnTo>
                  <a:lnTo>
                    <a:pt x="5539" y="8149"/>
                  </a:lnTo>
                  <a:lnTo>
                    <a:pt x="5530" y="8152"/>
                  </a:lnTo>
                  <a:lnTo>
                    <a:pt x="5411" y="8181"/>
                  </a:lnTo>
                  <a:lnTo>
                    <a:pt x="5402" y="8183"/>
                  </a:lnTo>
                  <a:lnTo>
                    <a:pt x="5283" y="8208"/>
                  </a:lnTo>
                  <a:lnTo>
                    <a:pt x="5273" y="8210"/>
                  </a:lnTo>
                  <a:lnTo>
                    <a:pt x="5153" y="8231"/>
                  </a:lnTo>
                  <a:lnTo>
                    <a:pt x="5144" y="8232"/>
                  </a:lnTo>
                  <a:lnTo>
                    <a:pt x="5022" y="8248"/>
                  </a:lnTo>
                  <a:lnTo>
                    <a:pt x="5013" y="8249"/>
                  </a:lnTo>
                  <a:lnTo>
                    <a:pt x="4891" y="8261"/>
                  </a:lnTo>
                  <a:lnTo>
                    <a:pt x="4882" y="8261"/>
                  </a:lnTo>
                  <a:lnTo>
                    <a:pt x="4759" y="8268"/>
                  </a:lnTo>
                  <a:lnTo>
                    <a:pt x="4750" y="8269"/>
                  </a:lnTo>
                  <a:lnTo>
                    <a:pt x="4627" y="8271"/>
                  </a:lnTo>
                  <a:lnTo>
                    <a:pt x="4617" y="8271"/>
                  </a:lnTo>
                  <a:lnTo>
                    <a:pt x="4494" y="8269"/>
                  </a:lnTo>
                  <a:lnTo>
                    <a:pt x="4485" y="8268"/>
                  </a:lnTo>
                  <a:lnTo>
                    <a:pt x="4363" y="8261"/>
                  </a:lnTo>
                  <a:lnTo>
                    <a:pt x="4353" y="8261"/>
                  </a:lnTo>
                  <a:lnTo>
                    <a:pt x="4231" y="8249"/>
                  </a:lnTo>
                  <a:lnTo>
                    <a:pt x="4222" y="8248"/>
                  </a:lnTo>
                  <a:lnTo>
                    <a:pt x="4101" y="8232"/>
                  </a:lnTo>
                  <a:lnTo>
                    <a:pt x="4092" y="8231"/>
                  </a:lnTo>
                  <a:lnTo>
                    <a:pt x="3971" y="8210"/>
                  </a:lnTo>
                  <a:lnTo>
                    <a:pt x="3962" y="8208"/>
                  </a:lnTo>
                  <a:lnTo>
                    <a:pt x="3843" y="8183"/>
                  </a:lnTo>
                  <a:lnTo>
                    <a:pt x="3834" y="8181"/>
                  </a:lnTo>
                  <a:lnTo>
                    <a:pt x="3715" y="8152"/>
                  </a:lnTo>
                  <a:lnTo>
                    <a:pt x="3706" y="8149"/>
                  </a:lnTo>
                  <a:lnTo>
                    <a:pt x="3589" y="8115"/>
                  </a:lnTo>
                  <a:lnTo>
                    <a:pt x="3580" y="8113"/>
                  </a:lnTo>
                  <a:lnTo>
                    <a:pt x="3464" y="8075"/>
                  </a:lnTo>
                  <a:lnTo>
                    <a:pt x="3455" y="8071"/>
                  </a:lnTo>
                  <a:lnTo>
                    <a:pt x="3341" y="8029"/>
                  </a:lnTo>
                  <a:lnTo>
                    <a:pt x="3332" y="8026"/>
                  </a:lnTo>
                  <a:lnTo>
                    <a:pt x="3219" y="7979"/>
                  </a:lnTo>
                  <a:lnTo>
                    <a:pt x="3211" y="7975"/>
                  </a:lnTo>
                  <a:lnTo>
                    <a:pt x="3099" y="7924"/>
                  </a:lnTo>
                  <a:lnTo>
                    <a:pt x="3091" y="7920"/>
                  </a:lnTo>
                  <a:lnTo>
                    <a:pt x="2981" y="7865"/>
                  </a:lnTo>
                  <a:lnTo>
                    <a:pt x="2973" y="7860"/>
                  </a:lnTo>
                  <a:lnTo>
                    <a:pt x="2865" y="7801"/>
                  </a:lnTo>
                  <a:lnTo>
                    <a:pt x="2857" y="7796"/>
                  </a:lnTo>
                  <a:lnTo>
                    <a:pt x="2752" y="7733"/>
                  </a:lnTo>
                  <a:lnTo>
                    <a:pt x="2744" y="7728"/>
                  </a:lnTo>
                  <a:lnTo>
                    <a:pt x="2641" y="7661"/>
                  </a:lnTo>
                  <a:lnTo>
                    <a:pt x="2634" y="7655"/>
                  </a:lnTo>
                  <a:lnTo>
                    <a:pt x="2534" y="7584"/>
                  </a:lnTo>
                  <a:lnTo>
                    <a:pt x="2526" y="7579"/>
                  </a:lnTo>
                  <a:lnTo>
                    <a:pt x="2429" y="7504"/>
                  </a:lnTo>
                  <a:lnTo>
                    <a:pt x="2422" y="7499"/>
                  </a:lnTo>
                  <a:lnTo>
                    <a:pt x="2328" y="7421"/>
                  </a:lnTo>
                  <a:lnTo>
                    <a:pt x="2321" y="7415"/>
                  </a:lnTo>
                  <a:lnTo>
                    <a:pt x="2230" y="7333"/>
                  </a:lnTo>
                  <a:lnTo>
                    <a:pt x="2223" y="7327"/>
                  </a:lnTo>
                  <a:lnTo>
                    <a:pt x="2135" y="7242"/>
                  </a:lnTo>
                  <a:lnTo>
                    <a:pt x="2129" y="7236"/>
                  </a:lnTo>
                  <a:lnTo>
                    <a:pt x="2044" y="7148"/>
                  </a:lnTo>
                  <a:lnTo>
                    <a:pt x="2038" y="7141"/>
                  </a:lnTo>
                  <a:lnTo>
                    <a:pt x="1956" y="7050"/>
                  </a:lnTo>
                  <a:lnTo>
                    <a:pt x="1950" y="7043"/>
                  </a:lnTo>
                  <a:lnTo>
                    <a:pt x="1872" y="6949"/>
                  </a:lnTo>
                  <a:lnTo>
                    <a:pt x="1866" y="6941"/>
                  </a:lnTo>
                  <a:lnTo>
                    <a:pt x="1792" y="6844"/>
                  </a:lnTo>
                  <a:lnTo>
                    <a:pt x="1786" y="6837"/>
                  </a:lnTo>
                  <a:lnTo>
                    <a:pt x="1715" y="6737"/>
                  </a:lnTo>
                  <a:lnTo>
                    <a:pt x="1710" y="6729"/>
                  </a:lnTo>
                  <a:lnTo>
                    <a:pt x="1643" y="6626"/>
                  </a:lnTo>
                  <a:lnTo>
                    <a:pt x="1638" y="6619"/>
                  </a:lnTo>
                  <a:lnTo>
                    <a:pt x="1574" y="6513"/>
                  </a:lnTo>
                  <a:lnTo>
                    <a:pt x="1569" y="6505"/>
                  </a:lnTo>
                  <a:lnTo>
                    <a:pt x="1510" y="6397"/>
                  </a:lnTo>
                  <a:lnTo>
                    <a:pt x="1505" y="6389"/>
                  </a:lnTo>
                  <a:lnTo>
                    <a:pt x="1450" y="6280"/>
                  </a:lnTo>
                  <a:lnTo>
                    <a:pt x="1446" y="6271"/>
                  </a:lnTo>
                  <a:lnTo>
                    <a:pt x="1395" y="6160"/>
                  </a:lnTo>
                  <a:lnTo>
                    <a:pt x="1391" y="6151"/>
                  </a:lnTo>
                  <a:lnTo>
                    <a:pt x="1345" y="6038"/>
                  </a:lnTo>
                  <a:lnTo>
                    <a:pt x="1341" y="6030"/>
                  </a:lnTo>
                  <a:lnTo>
                    <a:pt x="1299" y="5915"/>
                  </a:lnTo>
                  <a:lnTo>
                    <a:pt x="1296" y="5906"/>
                  </a:lnTo>
                  <a:lnTo>
                    <a:pt x="1258" y="5791"/>
                  </a:lnTo>
                  <a:lnTo>
                    <a:pt x="1255" y="5782"/>
                  </a:lnTo>
                  <a:lnTo>
                    <a:pt x="1221" y="5664"/>
                  </a:lnTo>
                  <a:lnTo>
                    <a:pt x="1219" y="5655"/>
                  </a:lnTo>
                  <a:lnTo>
                    <a:pt x="1189" y="5537"/>
                  </a:lnTo>
                  <a:lnTo>
                    <a:pt x="1187" y="5528"/>
                  </a:lnTo>
                  <a:lnTo>
                    <a:pt x="1162" y="5408"/>
                  </a:lnTo>
                  <a:lnTo>
                    <a:pt x="1161" y="5399"/>
                  </a:lnTo>
                  <a:lnTo>
                    <a:pt x="1140" y="5279"/>
                  </a:lnTo>
                  <a:lnTo>
                    <a:pt x="1139" y="5270"/>
                  </a:lnTo>
                  <a:lnTo>
                    <a:pt x="1123" y="5148"/>
                  </a:lnTo>
                  <a:lnTo>
                    <a:pt x="1122" y="5139"/>
                  </a:lnTo>
                  <a:lnTo>
                    <a:pt x="1110" y="5017"/>
                  </a:lnTo>
                  <a:lnTo>
                    <a:pt x="1110" y="5008"/>
                  </a:lnTo>
                  <a:lnTo>
                    <a:pt x="1103" y="4885"/>
                  </a:lnTo>
                  <a:lnTo>
                    <a:pt x="1102" y="4876"/>
                  </a:lnTo>
                  <a:lnTo>
                    <a:pt x="1100" y="4753"/>
                  </a:lnTo>
                  <a:lnTo>
                    <a:pt x="1100" y="4743"/>
                  </a:lnTo>
                  <a:lnTo>
                    <a:pt x="1102" y="4620"/>
                  </a:lnTo>
                  <a:lnTo>
                    <a:pt x="1103" y="4611"/>
                  </a:lnTo>
                  <a:lnTo>
                    <a:pt x="1110" y="4489"/>
                  </a:lnTo>
                  <a:lnTo>
                    <a:pt x="1110" y="4479"/>
                  </a:lnTo>
                  <a:lnTo>
                    <a:pt x="1122" y="4358"/>
                  </a:lnTo>
                  <a:lnTo>
                    <a:pt x="1123" y="4348"/>
                  </a:lnTo>
                  <a:lnTo>
                    <a:pt x="1139" y="4227"/>
                  </a:lnTo>
                  <a:lnTo>
                    <a:pt x="1140" y="4218"/>
                  </a:lnTo>
                  <a:lnTo>
                    <a:pt x="1161" y="4097"/>
                  </a:lnTo>
                  <a:lnTo>
                    <a:pt x="1162" y="4088"/>
                  </a:lnTo>
                  <a:lnTo>
                    <a:pt x="1187" y="3969"/>
                  </a:lnTo>
                  <a:lnTo>
                    <a:pt x="1189" y="3960"/>
                  </a:lnTo>
                  <a:lnTo>
                    <a:pt x="1219" y="3841"/>
                  </a:lnTo>
                  <a:lnTo>
                    <a:pt x="1221" y="3832"/>
                  </a:lnTo>
                  <a:lnTo>
                    <a:pt x="1255" y="3715"/>
                  </a:lnTo>
                  <a:lnTo>
                    <a:pt x="1258" y="3706"/>
                  </a:lnTo>
                  <a:lnTo>
                    <a:pt x="1296" y="3590"/>
                  </a:lnTo>
                  <a:lnTo>
                    <a:pt x="1299" y="3581"/>
                  </a:lnTo>
                  <a:lnTo>
                    <a:pt x="1341" y="3467"/>
                  </a:lnTo>
                  <a:lnTo>
                    <a:pt x="1345" y="3458"/>
                  </a:lnTo>
                  <a:lnTo>
                    <a:pt x="1391" y="3345"/>
                  </a:lnTo>
                  <a:lnTo>
                    <a:pt x="1395" y="3337"/>
                  </a:lnTo>
                  <a:lnTo>
                    <a:pt x="1446" y="3225"/>
                  </a:lnTo>
                  <a:lnTo>
                    <a:pt x="1450" y="3217"/>
                  </a:lnTo>
                  <a:lnTo>
                    <a:pt x="1505" y="3107"/>
                  </a:lnTo>
                  <a:lnTo>
                    <a:pt x="1510" y="3099"/>
                  </a:lnTo>
                  <a:lnTo>
                    <a:pt x="1569" y="2991"/>
                  </a:lnTo>
                  <a:lnTo>
                    <a:pt x="1574" y="2983"/>
                  </a:lnTo>
                  <a:lnTo>
                    <a:pt x="1638" y="2877"/>
                  </a:lnTo>
                  <a:lnTo>
                    <a:pt x="1643" y="2870"/>
                  </a:lnTo>
                  <a:lnTo>
                    <a:pt x="1710" y="2767"/>
                  </a:lnTo>
                  <a:lnTo>
                    <a:pt x="1715" y="2759"/>
                  </a:lnTo>
                  <a:lnTo>
                    <a:pt x="1786" y="2659"/>
                  </a:lnTo>
                  <a:lnTo>
                    <a:pt x="1792" y="2652"/>
                  </a:lnTo>
                  <a:lnTo>
                    <a:pt x="1866" y="2555"/>
                  </a:lnTo>
                  <a:lnTo>
                    <a:pt x="1872" y="2548"/>
                  </a:lnTo>
                  <a:lnTo>
                    <a:pt x="1950" y="2454"/>
                  </a:lnTo>
                  <a:lnTo>
                    <a:pt x="1956" y="2447"/>
                  </a:lnTo>
                  <a:lnTo>
                    <a:pt x="2038" y="2356"/>
                  </a:lnTo>
                  <a:lnTo>
                    <a:pt x="2044" y="2349"/>
                  </a:lnTo>
                  <a:lnTo>
                    <a:pt x="2129" y="2261"/>
                  </a:lnTo>
                  <a:lnTo>
                    <a:pt x="2135" y="2254"/>
                  </a:lnTo>
                  <a:lnTo>
                    <a:pt x="2223" y="2170"/>
                  </a:lnTo>
                  <a:lnTo>
                    <a:pt x="2230" y="2163"/>
                  </a:lnTo>
                  <a:lnTo>
                    <a:pt x="2321" y="2082"/>
                  </a:lnTo>
                  <a:lnTo>
                    <a:pt x="2328" y="2076"/>
                  </a:lnTo>
                  <a:lnTo>
                    <a:pt x="2422" y="1998"/>
                  </a:lnTo>
                  <a:lnTo>
                    <a:pt x="2429" y="1992"/>
                  </a:lnTo>
                  <a:lnTo>
                    <a:pt x="2526" y="1917"/>
                  </a:lnTo>
                  <a:lnTo>
                    <a:pt x="2534" y="1912"/>
                  </a:lnTo>
                  <a:lnTo>
                    <a:pt x="2633" y="1841"/>
                  </a:lnTo>
                  <a:lnTo>
                    <a:pt x="2641" y="1836"/>
                  </a:lnTo>
                  <a:lnTo>
                    <a:pt x="2744" y="1768"/>
                  </a:lnTo>
                  <a:lnTo>
                    <a:pt x="2752" y="1763"/>
                  </a:lnTo>
                  <a:lnTo>
                    <a:pt x="2857" y="1700"/>
                  </a:lnTo>
                  <a:lnTo>
                    <a:pt x="2865" y="1695"/>
                  </a:lnTo>
                  <a:lnTo>
                    <a:pt x="2973" y="1636"/>
                  </a:lnTo>
                  <a:lnTo>
                    <a:pt x="2981" y="1631"/>
                  </a:lnTo>
                  <a:lnTo>
                    <a:pt x="3091" y="1576"/>
                  </a:lnTo>
                  <a:lnTo>
                    <a:pt x="3099" y="1572"/>
                  </a:lnTo>
                  <a:lnTo>
                    <a:pt x="3211" y="1521"/>
                  </a:lnTo>
                  <a:lnTo>
                    <a:pt x="3219" y="1517"/>
                  </a:lnTo>
                  <a:lnTo>
                    <a:pt x="3332" y="1471"/>
                  </a:lnTo>
                  <a:lnTo>
                    <a:pt x="3341" y="1467"/>
                  </a:lnTo>
                  <a:lnTo>
                    <a:pt x="3455" y="1425"/>
                  </a:lnTo>
                  <a:lnTo>
                    <a:pt x="3464" y="1422"/>
                  </a:lnTo>
                  <a:lnTo>
                    <a:pt x="3580" y="1384"/>
                  </a:lnTo>
                  <a:lnTo>
                    <a:pt x="3589" y="1381"/>
                  </a:lnTo>
                  <a:lnTo>
                    <a:pt x="3706" y="1347"/>
                  </a:lnTo>
                  <a:lnTo>
                    <a:pt x="3715" y="1345"/>
                  </a:lnTo>
                  <a:lnTo>
                    <a:pt x="3834" y="1315"/>
                  </a:lnTo>
                  <a:lnTo>
                    <a:pt x="3843" y="1313"/>
                  </a:lnTo>
                  <a:lnTo>
                    <a:pt x="3962" y="1288"/>
                  </a:lnTo>
                  <a:lnTo>
                    <a:pt x="3971" y="1287"/>
                  </a:lnTo>
                  <a:lnTo>
                    <a:pt x="4092" y="1266"/>
                  </a:lnTo>
                  <a:lnTo>
                    <a:pt x="4101" y="1265"/>
                  </a:lnTo>
                  <a:lnTo>
                    <a:pt x="4222" y="1249"/>
                  </a:lnTo>
                  <a:lnTo>
                    <a:pt x="4232" y="1248"/>
                  </a:lnTo>
                  <a:lnTo>
                    <a:pt x="4353" y="1236"/>
                  </a:lnTo>
                  <a:lnTo>
                    <a:pt x="4363" y="1236"/>
                  </a:lnTo>
                  <a:lnTo>
                    <a:pt x="4485" y="1229"/>
                  </a:lnTo>
                  <a:lnTo>
                    <a:pt x="4494" y="1228"/>
                  </a:lnTo>
                  <a:lnTo>
                    <a:pt x="4617" y="1226"/>
                  </a:lnTo>
                  <a:lnTo>
                    <a:pt x="4627" y="1226"/>
                  </a:lnTo>
                  <a:lnTo>
                    <a:pt x="4750" y="1228"/>
                  </a:lnTo>
                  <a:lnTo>
                    <a:pt x="4759" y="1229"/>
                  </a:lnTo>
                  <a:lnTo>
                    <a:pt x="4882" y="1236"/>
                  </a:lnTo>
                  <a:lnTo>
                    <a:pt x="4891" y="1236"/>
                  </a:lnTo>
                  <a:lnTo>
                    <a:pt x="5013" y="1248"/>
                  </a:lnTo>
                  <a:lnTo>
                    <a:pt x="5022" y="1249"/>
                  </a:lnTo>
                  <a:lnTo>
                    <a:pt x="5144" y="1265"/>
                  </a:lnTo>
                  <a:lnTo>
                    <a:pt x="5153" y="1266"/>
                  </a:lnTo>
                  <a:lnTo>
                    <a:pt x="5273" y="1287"/>
                  </a:lnTo>
                  <a:lnTo>
                    <a:pt x="5282" y="1288"/>
                  </a:lnTo>
                  <a:lnTo>
                    <a:pt x="5402" y="1313"/>
                  </a:lnTo>
                  <a:lnTo>
                    <a:pt x="5411" y="1315"/>
                  </a:lnTo>
                  <a:lnTo>
                    <a:pt x="5529" y="1345"/>
                  </a:lnTo>
                  <a:lnTo>
                    <a:pt x="5538" y="1347"/>
                  </a:lnTo>
                  <a:lnTo>
                    <a:pt x="5656" y="1381"/>
                  </a:lnTo>
                  <a:lnTo>
                    <a:pt x="5665" y="1384"/>
                  </a:lnTo>
                  <a:lnTo>
                    <a:pt x="5781" y="1422"/>
                  </a:lnTo>
                  <a:lnTo>
                    <a:pt x="5789" y="1425"/>
                  </a:lnTo>
                  <a:lnTo>
                    <a:pt x="5904" y="1467"/>
                  </a:lnTo>
                  <a:lnTo>
                    <a:pt x="5913" y="1471"/>
                  </a:lnTo>
                  <a:lnTo>
                    <a:pt x="6026" y="1517"/>
                  </a:lnTo>
                  <a:lnTo>
                    <a:pt x="6034" y="1521"/>
                  </a:lnTo>
                  <a:lnTo>
                    <a:pt x="6146" y="1572"/>
                  </a:lnTo>
                  <a:lnTo>
                    <a:pt x="6154" y="1576"/>
                  </a:lnTo>
                  <a:lnTo>
                    <a:pt x="6264" y="1631"/>
                  </a:lnTo>
                  <a:lnTo>
                    <a:pt x="6272" y="1636"/>
                  </a:lnTo>
                  <a:lnTo>
                    <a:pt x="6380" y="1695"/>
                  </a:lnTo>
                  <a:lnTo>
                    <a:pt x="6388" y="1700"/>
                  </a:lnTo>
                  <a:lnTo>
                    <a:pt x="6493" y="1763"/>
                  </a:lnTo>
                  <a:lnTo>
                    <a:pt x="6501" y="1768"/>
                  </a:lnTo>
                  <a:lnTo>
                    <a:pt x="6604" y="1836"/>
                  </a:lnTo>
                  <a:lnTo>
                    <a:pt x="6612" y="1841"/>
                  </a:lnTo>
                  <a:lnTo>
                    <a:pt x="6711" y="1912"/>
                  </a:lnTo>
                  <a:lnTo>
                    <a:pt x="6719" y="1917"/>
                  </a:lnTo>
                  <a:lnTo>
                    <a:pt x="6816" y="1992"/>
                  </a:lnTo>
                  <a:lnTo>
                    <a:pt x="6823" y="1998"/>
                  </a:lnTo>
                  <a:lnTo>
                    <a:pt x="6917" y="2076"/>
                  </a:lnTo>
                  <a:lnTo>
                    <a:pt x="6924" y="2082"/>
                  </a:lnTo>
                  <a:lnTo>
                    <a:pt x="7015" y="2163"/>
                  </a:lnTo>
                  <a:lnTo>
                    <a:pt x="7022" y="2170"/>
                  </a:lnTo>
                  <a:lnTo>
                    <a:pt x="7110" y="2254"/>
                  </a:lnTo>
                  <a:lnTo>
                    <a:pt x="7116" y="2261"/>
                  </a:lnTo>
                  <a:lnTo>
                    <a:pt x="7201" y="2349"/>
                  </a:lnTo>
                  <a:lnTo>
                    <a:pt x="7207" y="2356"/>
                  </a:lnTo>
                  <a:lnTo>
                    <a:pt x="7289" y="2447"/>
                  </a:lnTo>
                  <a:lnTo>
                    <a:pt x="7295" y="2454"/>
                  </a:lnTo>
                  <a:lnTo>
                    <a:pt x="7373" y="2548"/>
                  </a:lnTo>
                  <a:lnTo>
                    <a:pt x="7378" y="2555"/>
                  </a:lnTo>
                  <a:lnTo>
                    <a:pt x="7453" y="2652"/>
                  </a:lnTo>
                  <a:lnTo>
                    <a:pt x="7458" y="2660"/>
                  </a:lnTo>
                  <a:lnTo>
                    <a:pt x="7529" y="2760"/>
                  </a:lnTo>
                  <a:lnTo>
                    <a:pt x="7535" y="2767"/>
                  </a:lnTo>
                  <a:lnTo>
                    <a:pt x="7602" y="2870"/>
                  </a:lnTo>
                  <a:lnTo>
                    <a:pt x="7607" y="2878"/>
                  </a:lnTo>
                  <a:lnTo>
                    <a:pt x="7670" y="2983"/>
                  </a:lnTo>
                  <a:lnTo>
                    <a:pt x="7675" y="2991"/>
                  </a:lnTo>
                  <a:lnTo>
                    <a:pt x="7734" y="3099"/>
                  </a:lnTo>
                  <a:lnTo>
                    <a:pt x="7739" y="3107"/>
                  </a:lnTo>
                  <a:lnTo>
                    <a:pt x="7794" y="3217"/>
                  </a:lnTo>
                  <a:lnTo>
                    <a:pt x="7798" y="3225"/>
                  </a:lnTo>
                  <a:lnTo>
                    <a:pt x="7849" y="3336"/>
                  </a:lnTo>
                  <a:lnTo>
                    <a:pt x="7853" y="3345"/>
                  </a:lnTo>
                  <a:lnTo>
                    <a:pt x="7900" y="3458"/>
                  </a:lnTo>
                  <a:lnTo>
                    <a:pt x="7903" y="3467"/>
                  </a:lnTo>
                  <a:lnTo>
                    <a:pt x="7946" y="3581"/>
                  </a:lnTo>
                  <a:lnTo>
                    <a:pt x="7949" y="3590"/>
                  </a:lnTo>
                  <a:lnTo>
                    <a:pt x="7987" y="3706"/>
                  </a:lnTo>
                  <a:lnTo>
                    <a:pt x="7990" y="3715"/>
                  </a:lnTo>
                  <a:lnTo>
                    <a:pt x="8024" y="3832"/>
                  </a:lnTo>
                  <a:lnTo>
                    <a:pt x="8026" y="3841"/>
                  </a:lnTo>
                  <a:lnTo>
                    <a:pt x="8056" y="3960"/>
                  </a:lnTo>
                  <a:lnTo>
                    <a:pt x="8058" y="3969"/>
                  </a:lnTo>
                  <a:lnTo>
                    <a:pt x="8083" y="4088"/>
                  </a:lnTo>
                  <a:lnTo>
                    <a:pt x="8084" y="4097"/>
                  </a:lnTo>
                  <a:lnTo>
                    <a:pt x="8105" y="4218"/>
                  </a:lnTo>
                  <a:lnTo>
                    <a:pt x="8106" y="4227"/>
                  </a:lnTo>
                  <a:lnTo>
                    <a:pt x="8122" y="4348"/>
                  </a:lnTo>
                  <a:lnTo>
                    <a:pt x="8123" y="4358"/>
                  </a:lnTo>
                  <a:lnTo>
                    <a:pt x="8135" y="4479"/>
                  </a:lnTo>
                  <a:lnTo>
                    <a:pt x="8135" y="4489"/>
                  </a:lnTo>
                  <a:close/>
                  <a:moveTo>
                    <a:pt x="6154" y="7920"/>
                  </a:moveTo>
                  <a:lnTo>
                    <a:pt x="6146" y="7924"/>
                  </a:lnTo>
                  <a:lnTo>
                    <a:pt x="6034" y="7975"/>
                  </a:lnTo>
                  <a:lnTo>
                    <a:pt x="6031" y="7977"/>
                  </a:lnTo>
                  <a:lnTo>
                    <a:pt x="6031" y="8374"/>
                  </a:lnTo>
                  <a:lnTo>
                    <a:pt x="8500" y="8374"/>
                  </a:lnTo>
                  <a:lnTo>
                    <a:pt x="8500" y="6887"/>
                  </a:lnTo>
                  <a:lnTo>
                    <a:pt x="8650" y="6887"/>
                  </a:lnTo>
                  <a:lnTo>
                    <a:pt x="8666" y="6886"/>
                  </a:lnTo>
                  <a:lnTo>
                    <a:pt x="8682" y="6883"/>
                  </a:lnTo>
                  <a:lnTo>
                    <a:pt x="8698" y="6877"/>
                  </a:lnTo>
                  <a:lnTo>
                    <a:pt x="8712" y="6870"/>
                  </a:lnTo>
                  <a:lnTo>
                    <a:pt x="8726" y="6861"/>
                  </a:lnTo>
                  <a:lnTo>
                    <a:pt x="8738" y="6850"/>
                  </a:lnTo>
                  <a:lnTo>
                    <a:pt x="8749" y="6838"/>
                  </a:lnTo>
                  <a:lnTo>
                    <a:pt x="8758" y="6824"/>
                  </a:lnTo>
                  <a:lnTo>
                    <a:pt x="8765" y="6810"/>
                  </a:lnTo>
                  <a:lnTo>
                    <a:pt x="8771" y="6794"/>
                  </a:lnTo>
                  <a:lnTo>
                    <a:pt x="8774" y="6778"/>
                  </a:lnTo>
                  <a:lnTo>
                    <a:pt x="8775" y="6762"/>
                  </a:lnTo>
                  <a:lnTo>
                    <a:pt x="8774" y="6746"/>
                  </a:lnTo>
                  <a:lnTo>
                    <a:pt x="8771" y="6730"/>
                  </a:lnTo>
                  <a:lnTo>
                    <a:pt x="8765" y="6714"/>
                  </a:lnTo>
                  <a:lnTo>
                    <a:pt x="8758" y="6700"/>
                  </a:lnTo>
                  <a:lnTo>
                    <a:pt x="8749" y="6686"/>
                  </a:lnTo>
                  <a:lnTo>
                    <a:pt x="8738" y="6674"/>
                  </a:lnTo>
                  <a:lnTo>
                    <a:pt x="8726" y="6663"/>
                  </a:lnTo>
                  <a:lnTo>
                    <a:pt x="8712" y="6654"/>
                  </a:lnTo>
                  <a:lnTo>
                    <a:pt x="8698" y="6647"/>
                  </a:lnTo>
                  <a:lnTo>
                    <a:pt x="8682" y="6641"/>
                  </a:lnTo>
                  <a:lnTo>
                    <a:pt x="8666" y="6638"/>
                  </a:lnTo>
                  <a:lnTo>
                    <a:pt x="8650" y="6637"/>
                  </a:lnTo>
                  <a:lnTo>
                    <a:pt x="8500" y="6637"/>
                  </a:lnTo>
                  <a:lnTo>
                    <a:pt x="8500" y="6157"/>
                  </a:lnTo>
                  <a:lnTo>
                    <a:pt x="7851" y="6157"/>
                  </a:lnTo>
                  <a:lnTo>
                    <a:pt x="7849" y="6160"/>
                  </a:lnTo>
                  <a:lnTo>
                    <a:pt x="7798" y="6271"/>
                  </a:lnTo>
                  <a:lnTo>
                    <a:pt x="7794" y="6280"/>
                  </a:lnTo>
                  <a:lnTo>
                    <a:pt x="7739" y="6389"/>
                  </a:lnTo>
                  <a:lnTo>
                    <a:pt x="7734" y="6398"/>
                  </a:lnTo>
                  <a:lnTo>
                    <a:pt x="7675" y="6505"/>
                  </a:lnTo>
                  <a:lnTo>
                    <a:pt x="7670" y="6513"/>
                  </a:lnTo>
                  <a:lnTo>
                    <a:pt x="7607" y="6618"/>
                  </a:lnTo>
                  <a:lnTo>
                    <a:pt x="7602" y="6626"/>
                  </a:lnTo>
                  <a:lnTo>
                    <a:pt x="7595" y="6637"/>
                  </a:lnTo>
                  <a:lnTo>
                    <a:pt x="5881" y="6637"/>
                  </a:lnTo>
                  <a:lnTo>
                    <a:pt x="5865" y="6638"/>
                  </a:lnTo>
                  <a:lnTo>
                    <a:pt x="5849" y="6641"/>
                  </a:lnTo>
                  <a:lnTo>
                    <a:pt x="5833" y="6647"/>
                  </a:lnTo>
                  <a:lnTo>
                    <a:pt x="5818" y="6654"/>
                  </a:lnTo>
                  <a:lnTo>
                    <a:pt x="5805" y="6663"/>
                  </a:lnTo>
                  <a:lnTo>
                    <a:pt x="5793" y="6674"/>
                  </a:lnTo>
                  <a:lnTo>
                    <a:pt x="5782" y="6686"/>
                  </a:lnTo>
                  <a:lnTo>
                    <a:pt x="5773" y="6700"/>
                  </a:lnTo>
                  <a:lnTo>
                    <a:pt x="5766" y="6714"/>
                  </a:lnTo>
                  <a:lnTo>
                    <a:pt x="5760" y="6730"/>
                  </a:lnTo>
                  <a:lnTo>
                    <a:pt x="5757" y="6746"/>
                  </a:lnTo>
                  <a:lnTo>
                    <a:pt x="5756" y="6762"/>
                  </a:lnTo>
                  <a:lnTo>
                    <a:pt x="5757" y="6778"/>
                  </a:lnTo>
                  <a:lnTo>
                    <a:pt x="5760" y="6794"/>
                  </a:lnTo>
                  <a:lnTo>
                    <a:pt x="5766" y="6810"/>
                  </a:lnTo>
                  <a:lnTo>
                    <a:pt x="5773" y="6824"/>
                  </a:lnTo>
                  <a:lnTo>
                    <a:pt x="5782" y="6838"/>
                  </a:lnTo>
                  <a:lnTo>
                    <a:pt x="5793" y="6850"/>
                  </a:lnTo>
                  <a:lnTo>
                    <a:pt x="5805" y="6861"/>
                  </a:lnTo>
                  <a:lnTo>
                    <a:pt x="5818" y="6870"/>
                  </a:lnTo>
                  <a:lnTo>
                    <a:pt x="5833" y="6877"/>
                  </a:lnTo>
                  <a:lnTo>
                    <a:pt x="5849" y="6883"/>
                  </a:lnTo>
                  <a:lnTo>
                    <a:pt x="5865" y="6886"/>
                  </a:lnTo>
                  <a:lnTo>
                    <a:pt x="5881" y="6887"/>
                  </a:lnTo>
                  <a:lnTo>
                    <a:pt x="6031" y="6887"/>
                  </a:lnTo>
                  <a:lnTo>
                    <a:pt x="6031" y="7422"/>
                  </a:lnTo>
                  <a:lnTo>
                    <a:pt x="6035" y="7420"/>
                  </a:lnTo>
                  <a:lnTo>
                    <a:pt x="6134" y="7365"/>
                  </a:lnTo>
                  <a:lnTo>
                    <a:pt x="6231" y="7307"/>
                  </a:lnTo>
                  <a:lnTo>
                    <a:pt x="6326" y="7245"/>
                  </a:lnTo>
                  <a:lnTo>
                    <a:pt x="6418" y="7179"/>
                  </a:lnTo>
                  <a:lnTo>
                    <a:pt x="6507" y="7111"/>
                  </a:lnTo>
                  <a:lnTo>
                    <a:pt x="6594" y="7039"/>
                  </a:lnTo>
                  <a:lnTo>
                    <a:pt x="6678" y="6964"/>
                  </a:lnTo>
                  <a:lnTo>
                    <a:pt x="6758" y="6887"/>
                  </a:lnTo>
                  <a:lnTo>
                    <a:pt x="7420" y="6887"/>
                  </a:lnTo>
                  <a:lnTo>
                    <a:pt x="7378" y="6941"/>
                  </a:lnTo>
                  <a:lnTo>
                    <a:pt x="7373" y="6949"/>
                  </a:lnTo>
                  <a:lnTo>
                    <a:pt x="7295" y="7043"/>
                  </a:lnTo>
                  <a:lnTo>
                    <a:pt x="7289" y="7050"/>
                  </a:lnTo>
                  <a:lnTo>
                    <a:pt x="7207" y="7141"/>
                  </a:lnTo>
                  <a:lnTo>
                    <a:pt x="7201" y="7148"/>
                  </a:lnTo>
                  <a:lnTo>
                    <a:pt x="7116" y="7236"/>
                  </a:lnTo>
                  <a:lnTo>
                    <a:pt x="7110" y="7242"/>
                  </a:lnTo>
                  <a:lnTo>
                    <a:pt x="7022" y="7327"/>
                  </a:lnTo>
                  <a:lnTo>
                    <a:pt x="7015" y="7333"/>
                  </a:lnTo>
                  <a:lnTo>
                    <a:pt x="6924" y="7414"/>
                  </a:lnTo>
                  <a:lnTo>
                    <a:pt x="6917" y="7421"/>
                  </a:lnTo>
                  <a:lnTo>
                    <a:pt x="6823" y="7499"/>
                  </a:lnTo>
                  <a:lnTo>
                    <a:pt x="6816" y="7504"/>
                  </a:lnTo>
                  <a:lnTo>
                    <a:pt x="6719" y="7579"/>
                  </a:lnTo>
                  <a:lnTo>
                    <a:pt x="6711" y="7584"/>
                  </a:lnTo>
                  <a:lnTo>
                    <a:pt x="6611" y="7655"/>
                  </a:lnTo>
                  <a:lnTo>
                    <a:pt x="6604" y="7661"/>
                  </a:lnTo>
                  <a:lnTo>
                    <a:pt x="6501" y="7728"/>
                  </a:lnTo>
                  <a:lnTo>
                    <a:pt x="6493" y="7733"/>
                  </a:lnTo>
                  <a:lnTo>
                    <a:pt x="6388" y="7796"/>
                  </a:lnTo>
                  <a:lnTo>
                    <a:pt x="6380" y="7801"/>
                  </a:lnTo>
                  <a:lnTo>
                    <a:pt x="6272" y="7860"/>
                  </a:lnTo>
                  <a:lnTo>
                    <a:pt x="6264" y="7865"/>
                  </a:lnTo>
                  <a:lnTo>
                    <a:pt x="6154" y="7920"/>
                  </a:lnTo>
                  <a:close/>
                  <a:moveTo>
                    <a:pt x="6196" y="5851"/>
                  </a:moveTo>
                  <a:lnTo>
                    <a:pt x="6196" y="5854"/>
                  </a:lnTo>
                  <a:lnTo>
                    <a:pt x="6195" y="5857"/>
                  </a:lnTo>
                  <a:lnTo>
                    <a:pt x="7434" y="5857"/>
                  </a:lnTo>
                  <a:lnTo>
                    <a:pt x="7436" y="5851"/>
                  </a:lnTo>
                  <a:lnTo>
                    <a:pt x="7476" y="5746"/>
                  </a:lnTo>
                  <a:lnTo>
                    <a:pt x="7511" y="5639"/>
                  </a:lnTo>
                  <a:lnTo>
                    <a:pt x="7542" y="5530"/>
                  </a:lnTo>
                  <a:lnTo>
                    <a:pt x="7569" y="5421"/>
                  </a:lnTo>
                  <a:lnTo>
                    <a:pt x="7592" y="5311"/>
                  </a:lnTo>
                  <a:lnTo>
                    <a:pt x="7611" y="5200"/>
                  </a:lnTo>
                  <a:lnTo>
                    <a:pt x="7626" y="5088"/>
                  </a:lnTo>
                  <a:lnTo>
                    <a:pt x="7636" y="4975"/>
                  </a:lnTo>
                  <a:lnTo>
                    <a:pt x="7641" y="4898"/>
                  </a:lnTo>
                  <a:lnTo>
                    <a:pt x="6281" y="4898"/>
                  </a:lnTo>
                  <a:lnTo>
                    <a:pt x="6279" y="4998"/>
                  </a:lnTo>
                  <a:lnTo>
                    <a:pt x="6279" y="5000"/>
                  </a:lnTo>
                  <a:lnTo>
                    <a:pt x="6273" y="5122"/>
                  </a:lnTo>
                  <a:lnTo>
                    <a:pt x="6273" y="5125"/>
                  </a:lnTo>
                  <a:lnTo>
                    <a:pt x="6266" y="5246"/>
                  </a:lnTo>
                  <a:lnTo>
                    <a:pt x="6266" y="5249"/>
                  </a:lnTo>
                  <a:lnTo>
                    <a:pt x="6256" y="5369"/>
                  </a:lnTo>
                  <a:lnTo>
                    <a:pt x="6256" y="5372"/>
                  </a:lnTo>
                  <a:lnTo>
                    <a:pt x="6244" y="5491"/>
                  </a:lnTo>
                  <a:lnTo>
                    <a:pt x="6244" y="5494"/>
                  </a:lnTo>
                  <a:lnTo>
                    <a:pt x="6230" y="5612"/>
                  </a:lnTo>
                  <a:lnTo>
                    <a:pt x="6230" y="5615"/>
                  </a:lnTo>
                  <a:lnTo>
                    <a:pt x="6214" y="5732"/>
                  </a:lnTo>
                  <a:lnTo>
                    <a:pt x="6214" y="5735"/>
                  </a:lnTo>
                  <a:lnTo>
                    <a:pt x="6196" y="5851"/>
                  </a:lnTo>
                  <a:close/>
                  <a:moveTo>
                    <a:pt x="6279" y="4499"/>
                  </a:moveTo>
                  <a:lnTo>
                    <a:pt x="6281" y="4598"/>
                  </a:lnTo>
                  <a:lnTo>
                    <a:pt x="7641" y="4598"/>
                  </a:lnTo>
                  <a:lnTo>
                    <a:pt x="7636" y="4522"/>
                  </a:lnTo>
                  <a:lnTo>
                    <a:pt x="7626" y="4409"/>
                  </a:lnTo>
                  <a:lnTo>
                    <a:pt x="7611" y="4297"/>
                  </a:lnTo>
                  <a:lnTo>
                    <a:pt x="7592" y="4186"/>
                  </a:lnTo>
                  <a:lnTo>
                    <a:pt x="7569" y="4076"/>
                  </a:lnTo>
                  <a:lnTo>
                    <a:pt x="7542" y="3966"/>
                  </a:lnTo>
                  <a:lnTo>
                    <a:pt x="7511" y="3858"/>
                  </a:lnTo>
                  <a:lnTo>
                    <a:pt x="7476" y="3751"/>
                  </a:lnTo>
                  <a:lnTo>
                    <a:pt x="7436" y="3645"/>
                  </a:lnTo>
                  <a:lnTo>
                    <a:pt x="7393" y="3541"/>
                  </a:lnTo>
                  <a:lnTo>
                    <a:pt x="7346" y="3438"/>
                  </a:lnTo>
                  <a:lnTo>
                    <a:pt x="7295" y="3337"/>
                  </a:lnTo>
                  <a:lnTo>
                    <a:pt x="7240" y="3237"/>
                  </a:lnTo>
                  <a:lnTo>
                    <a:pt x="7181" y="3140"/>
                  </a:lnTo>
                  <a:lnTo>
                    <a:pt x="7175" y="3132"/>
                  </a:lnTo>
                  <a:lnTo>
                    <a:pt x="7160" y="3135"/>
                  </a:lnTo>
                  <a:lnTo>
                    <a:pt x="7140" y="3136"/>
                  </a:lnTo>
                  <a:lnTo>
                    <a:pt x="6091" y="3136"/>
                  </a:lnTo>
                  <a:lnTo>
                    <a:pt x="6103" y="3183"/>
                  </a:lnTo>
                  <a:lnTo>
                    <a:pt x="6104" y="3186"/>
                  </a:lnTo>
                  <a:lnTo>
                    <a:pt x="6129" y="3295"/>
                  </a:lnTo>
                  <a:lnTo>
                    <a:pt x="6130" y="3298"/>
                  </a:lnTo>
                  <a:lnTo>
                    <a:pt x="6153" y="3410"/>
                  </a:lnTo>
                  <a:lnTo>
                    <a:pt x="6154" y="3412"/>
                  </a:lnTo>
                  <a:lnTo>
                    <a:pt x="6176" y="3525"/>
                  </a:lnTo>
                  <a:lnTo>
                    <a:pt x="6176" y="3528"/>
                  </a:lnTo>
                  <a:lnTo>
                    <a:pt x="6196" y="3643"/>
                  </a:lnTo>
                  <a:lnTo>
                    <a:pt x="6196" y="3646"/>
                  </a:lnTo>
                  <a:lnTo>
                    <a:pt x="6214" y="3762"/>
                  </a:lnTo>
                  <a:lnTo>
                    <a:pt x="6214" y="3764"/>
                  </a:lnTo>
                  <a:lnTo>
                    <a:pt x="6230" y="3882"/>
                  </a:lnTo>
                  <a:lnTo>
                    <a:pt x="6230" y="3884"/>
                  </a:lnTo>
                  <a:lnTo>
                    <a:pt x="6244" y="4003"/>
                  </a:lnTo>
                  <a:lnTo>
                    <a:pt x="6244" y="4005"/>
                  </a:lnTo>
                  <a:lnTo>
                    <a:pt x="6256" y="4125"/>
                  </a:lnTo>
                  <a:lnTo>
                    <a:pt x="6256" y="4128"/>
                  </a:lnTo>
                  <a:lnTo>
                    <a:pt x="6266" y="4248"/>
                  </a:lnTo>
                  <a:lnTo>
                    <a:pt x="6266" y="4251"/>
                  </a:lnTo>
                  <a:lnTo>
                    <a:pt x="6273" y="4372"/>
                  </a:lnTo>
                  <a:lnTo>
                    <a:pt x="6273" y="4374"/>
                  </a:lnTo>
                  <a:lnTo>
                    <a:pt x="6279" y="4496"/>
                  </a:lnTo>
                  <a:lnTo>
                    <a:pt x="6279" y="4499"/>
                  </a:lnTo>
                  <a:close/>
                  <a:moveTo>
                    <a:pt x="6104" y="6311"/>
                  </a:moveTo>
                  <a:lnTo>
                    <a:pt x="6103" y="6314"/>
                  </a:lnTo>
                  <a:lnTo>
                    <a:pt x="6091" y="6360"/>
                  </a:lnTo>
                  <a:lnTo>
                    <a:pt x="7140" y="6360"/>
                  </a:lnTo>
                  <a:lnTo>
                    <a:pt x="7160" y="6361"/>
                  </a:lnTo>
                  <a:lnTo>
                    <a:pt x="7176" y="6364"/>
                  </a:lnTo>
                  <a:lnTo>
                    <a:pt x="7181" y="6356"/>
                  </a:lnTo>
                  <a:lnTo>
                    <a:pt x="7240" y="6259"/>
                  </a:lnTo>
                  <a:lnTo>
                    <a:pt x="7295" y="6159"/>
                  </a:lnTo>
                  <a:lnTo>
                    <a:pt x="7296" y="6157"/>
                  </a:lnTo>
                  <a:lnTo>
                    <a:pt x="6139" y="6157"/>
                  </a:lnTo>
                  <a:lnTo>
                    <a:pt x="6130" y="6198"/>
                  </a:lnTo>
                  <a:lnTo>
                    <a:pt x="6129" y="6201"/>
                  </a:lnTo>
                  <a:lnTo>
                    <a:pt x="6104" y="6311"/>
                  </a:lnTo>
                  <a:close/>
                  <a:moveTo>
                    <a:pt x="5980" y="2758"/>
                  </a:moveTo>
                  <a:lnTo>
                    <a:pt x="6005" y="2836"/>
                  </a:lnTo>
                  <a:lnTo>
                    <a:pt x="6962" y="2836"/>
                  </a:lnTo>
                  <a:lnTo>
                    <a:pt x="6913" y="2776"/>
                  </a:lnTo>
                  <a:lnTo>
                    <a:pt x="6838" y="2692"/>
                  </a:lnTo>
                  <a:lnTo>
                    <a:pt x="6759" y="2611"/>
                  </a:lnTo>
                  <a:lnTo>
                    <a:pt x="6678" y="2533"/>
                  </a:lnTo>
                  <a:lnTo>
                    <a:pt x="6594" y="2457"/>
                  </a:lnTo>
                  <a:lnTo>
                    <a:pt x="6507" y="2385"/>
                  </a:lnTo>
                  <a:lnTo>
                    <a:pt x="6418" y="2317"/>
                  </a:lnTo>
                  <a:lnTo>
                    <a:pt x="6326" y="2251"/>
                  </a:lnTo>
                  <a:lnTo>
                    <a:pt x="6231" y="2189"/>
                  </a:lnTo>
                  <a:lnTo>
                    <a:pt x="6134" y="2131"/>
                  </a:lnTo>
                  <a:lnTo>
                    <a:pt x="6035" y="2076"/>
                  </a:lnTo>
                  <a:lnTo>
                    <a:pt x="5933" y="2025"/>
                  </a:lnTo>
                  <a:lnTo>
                    <a:pt x="5830" y="1978"/>
                  </a:lnTo>
                  <a:lnTo>
                    <a:pt x="5726" y="1934"/>
                  </a:lnTo>
                  <a:lnTo>
                    <a:pt x="5620" y="1895"/>
                  </a:lnTo>
                  <a:lnTo>
                    <a:pt x="5530" y="1866"/>
                  </a:lnTo>
                  <a:lnTo>
                    <a:pt x="5546" y="1886"/>
                  </a:lnTo>
                  <a:lnTo>
                    <a:pt x="5549" y="1891"/>
                  </a:lnTo>
                  <a:lnTo>
                    <a:pt x="5596" y="1958"/>
                  </a:lnTo>
                  <a:lnTo>
                    <a:pt x="5600" y="1963"/>
                  </a:lnTo>
                  <a:lnTo>
                    <a:pt x="5646" y="2034"/>
                  </a:lnTo>
                  <a:lnTo>
                    <a:pt x="5648" y="2038"/>
                  </a:lnTo>
                  <a:lnTo>
                    <a:pt x="5693" y="2113"/>
                  </a:lnTo>
                  <a:lnTo>
                    <a:pt x="5696" y="2117"/>
                  </a:lnTo>
                  <a:lnTo>
                    <a:pt x="5739" y="2195"/>
                  </a:lnTo>
                  <a:lnTo>
                    <a:pt x="5741" y="2199"/>
                  </a:lnTo>
                  <a:lnTo>
                    <a:pt x="5783" y="2281"/>
                  </a:lnTo>
                  <a:lnTo>
                    <a:pt x="5785" y="2285"/>
                  </a:lnTo>
                  <a:lnTo>
                    <a:pt x="5826" y="2370"/>
                  </a:lnTo>
                  <a:lnTo>
                    <a:pt x="5827" y="2373"/>
                  </a:lnTo>
                  <a:lnTo>
                    <a:pt x="5867" y="2461"/>
                  </a:lnTo>
                  <a:lnTo>
                    <a:pt x="5868" y="2465"/>
                  </a:lnTo>
                  <a:lnTo>
                    <a:pt x="5906" y="2556"/>
                  </a:lnTo>
                  <a:lnTo>
                    <a:pt x="5907" y="2560"/>
                  </a:lnTo>
                  <a:lnTo>
                    <a:pt x="5943" y="2654"/>
                  </a:lnTo>
                  <a:lnTo>
                    <a:pt x="5944" y="2657"/>
                  </a:lnTo>
                  <a:lnTo>
                    <a:pt x="5979" y="2754"/>
                  </a:lnTo>
                  <a:lnTo>
                    <a:pt x="5980" y="2758"/>
                  </a:lnTo>
                  <a:close/>
                  <a:moveTo>
                    <a:pt x="5966" y="5226"/>
                  </a:moveTo>
                  <a:lnTo>
                    <a:pt x="5974" y="5108"/>
                  </a:lnTo>
                  <a:lnTo>
                    <a:pt x="5979" y="4988"/>
                  </a:lnTo>
                  <a:lnTo>
                    <a:pt x="5981" y="4898"/>
                  </a:lnTo>
                  <a:lnTo>
                    <a:pt x="3264" y="4898"/>
                  </a:lnTo>
                  <a:lnTo>
                    <a:pt x="3266" y="4988"/>
                  </a:lnTo>
                  <a:lnTo>
                    <a:pt x="3271" y="5108"/>
                  </a:lnTo>
                  <a:lnTo>
                    <a:pt x="3279" y="5226"/>
                  </a:lnTo>
                  <a:lnTo>
                    <a:pt x="3288" y="5344"/>
                  </a:lnTo>
                  <a:lnTo>
                    <a:pt x="3299" y="5461"/>
                  </a:lnTo>
                  <a:lnTo>
                    <a:pt x="3312" y="5577"/>
                  </a:lnTo>
                  <a:lnTo>
                    <a:pt x="3328" y="5691"/>
                  </a:lnTo>
                  <a:lnTo>
                    <a:pt x="3345" y="5805"/>
                  </a:lnTo>
                  <a:lnTo>
                    <a:pt x="3364" y="5916"/>
                  </a:lnTo>
                  <a:lnTo>
                    <a:pt x="3385" y="6026"/>
                  </a:lnTo>
                  <a:lnTo>
                    <a:pt x="3408" y="6135"/>
                  </a:lnTo>
                  <a:lnTo>
                    <a:pt x="3432" y="6241"/>
                  </a:lnTo>
                  <a:lnTo>
                    <a:pt x="3459" y="6345"/>
                  </a:lnTo>
                  <a:lnTo>
                    <a:pt x="3463" y="6360"/>
                  </a:lnTo>
                  <a:lnTo>
                    <a:pt x="5731" y="6360"/>
                  </a:lnTo>
                  <a:lnTo>
                    <a:pt x="5731" y="6007"/>
                  </a:lnTo>
                  <a:lnTo>
                    <a:pt x="5732" y="5987"/>
                  </a:lnTo>
                  <a:lnTo>
                    <a:pt x="5736" y="5968"/>
                  </a:lnTo>
                  <a:lnTo>
                    <a:pt x="5742" y="5950"/>
                  </a:lnTo>
                  <a:lnTo>
                    <a:pt x="5751" y="5932"/>
                  </a:lnTo>
                  <a:lnTo>
                    <a:pt x="5762" y="5916"/>
                  </a:lnTo>
                  <a:lnTo>
                    <a:pt x="5775" y="5901"/>
                  </a:lnTo>
                  <a:lnTo>
                    <a:pt x="5790" y="5888"/>
                  </a:lnTo>
                  <a:lnTo>
                    <a:pt x="5806" y="5877"/>
                  </a:lnTo>
                  <a:lnTo>
                    <a:pt x="5824" y="5868"/>
                  </a:lnTo>
                  <a:lnTo>
                    <a:pt x="5842" y="5862"/>
                  </a:lnTo>
                  <a:lnTo>
                    <a:pt x="5861" y="5858"/>
                  </a:lnTo>
                  <a:lnTo>
                    <a:pt x="5881" y="5857"/>
                  </a:lnTo>
                  <a:lnTo>
                    <a:pt x="5891" y="5857"/>
                  </a:lnTo>
                  <a:lnTo>
                    <a:pt x="5900" y="5804"/>
                  </a:lnTo>
                  <a:lnTo>
                    <a:pt x="5917" y="5691"/>
                  </a:lnTo>
                  <a:lnTo>
                    <a:pt x="5933" y="5577"/>
                  </a:lnTo>
                  <a:lnTo>
                    <a:pt x="5946" y="5461"/>
                  </a:lnTo>
                  <a:lnTo>
                    <a:pt x="5957" y="5344"/>
                  </a:lnTo>
                  <a:lnTo>
                    <a:pt x="5966" y="5226"/>
                  </a:lnTo>
                  <a:close/>
                  <a:moveTo>
                    <a:pt x="5812" y="3255"/>
                  </a:moveTo>
                  <a:lnTo>
                    <a:pt x="5785" y="3151"/>
                  </a:lnTo>
                  <a:lnTo>
                    <a:pt x="5781" y="3136"/>
                  </a:lnTo>
                  <a:lnTo>
                    <a:pt x="3463" y="3136"/>
                  </a:lnTo>
                  <a:lnTo>
                    <a:pt x="3459" y="3151"/>
                  </a:lnTo>
                  <a:lnTo>
                    <a:pt x="3432" y="3255"/>
                  </a:lnTo>
                  <a:lnTo>
                    <a:pt x="3408" y="3362"/>
                  </a:lnTo>
                  <a:lnTo>
                    <a:pt x="3385" y="3470"/>
                  </a:lnTo>
                  <a:lnTo>
                    <a:pt x="3364" y="3580"/>
                  </a:lnTo>
                  <a:lnTo>
                    <a:pt x="3345" y="3692"/>
                  </a:lnTo>
                  <a:lnTo>
                    <a:pt x="3328" y="3805"/>
                  </a:lnTo>
                  <a:lnTo>
                    <a:pt x="3312" y="3920"/>
                  </a:lnTo>
                  <a:lnTo>
                    <a:pt x="3299" y="4036"/>
                  </a:lnTo>
                  <a:lnTo>
                    <a:pt x="3288" y="4152"/>
                  </a:lnTo>
                  <a:lnTo>
                    <a:pt x="3279" y="4270"/>
                  </a:lnTo>
                  <a:lnTo>
                    <a:pt x="3271" y="4389"/>
                  </a:lnTo>
                  <a:lnTo>
                    <a:pt x="3266" y="4508"/>
                  </a:lnTo>
                  <a:lnTo>
                    <a:pt x="3264" y="4598"/>
                  </a:lnTo>
                  <a:lnTo>
                    <a:pt x="5981" y="4598"/>
                  </a:lnTo>
                  <a:lnTo>
                    <a:pt x="5979" y="4508"/>
                  </a:lnTo>
                  <a:lnTo>
                    <a:pt x="5974" y="4389"/>
                  </a:lnTo>
                  <a:lnTo>
                    <a:pt x="5966" y="4270"/>
                  </a:lnTo>
                  <a:lnTo>
                    <a:pt x="5957" y="4152"/>
                  </a:lnTo>
                  <a:lnTo>
                    <a:pt x="5946" y="4036"/>
                  </a:lnTo>
                  <a:lnTo>
                    <a:pt x="5933" y="3920"/>
                  </a:lnTo>
                  <a:lnTo>
                    <a:pt x="5917" y="3805"/>
                  </a:lnTo>
                  <a:lnTo>
                    <a:pt x="5900" y="3692"/>
                  </a:lnTo>
                  <a:lnTo>
                    <a:pt x="5881" y="3581"/>
                  </a:lnTo>
                  <a:lnTo>
                    <a:pt x="5860" y="3470"/>
                  </a:lnTo>
                  <a:lnTo>
                    <a:pt x="5837" y="3362"/>
                  </a:lnTo>
                  <a:lnTo>
                    <a:pt x="5812" y="3255"/>
                  </a:lnTo>
                  <a:close/>
                  <a:moveTo>
                    <a:pt x="5549" y="7605"/>
                  </a:moveTo>
                  <a:lnTo>
                    <a:pt x="5546" y="7610"/>
                  </a:lnTo>
                  <a:lnTo>
                    <a:pt x="5529" y="7631"/>
                  </a:lnTo>
                  <a:lnTo>
                    <a:pt x="5620" y="7601"/>
                  </a:lnTo>
                  <a:lnTo>
                    <a:pt x="5726" y="7562"/>
                  </a:lnTo>
                  <a:lnTo>
                    <a:pt x="5731" y="7560"/>
                  </a:lnTo>
                  <a:lnTo>
                    <a:pt x="5731" y="7315"/>
                  </a:lnTo>
                  <a:lnTo>
                    <a:pt x="5696" y="7379"/>
                  </a:lnTo>
                  <a:lnTo>
                    <a:pt x="5693" y="7383"/>
                  </a:lnTo>
                  <a:lnTo>
                    <a:pt x="5648" y="7458"/>
                  </a:lnTo>
                  <a:lnTo>
                    <a:pt x="5646" y="7462"/>
                  </a:lnTo>
                  <a:lnTo>
                    <a:pt x="5600" y="7533"/>
                  </a:lnTo>
                  <a:lnTo>
                    <a:pt x="5596" y="7538"/>
                  </a:lnTo>
                  <a:lnTo>
                    <a:pt x="5549" y="7605"/>
                  </a:lnTo>
                  <a:close/>
                  <a:moveTo>
                    <a:pt x="5628" y="6828"/>
                  </a:moveTo>
                  <a:lnTo>
                    <a:pt x="5662" y="6737"/>
                  </a:lnTo>
                  <a:lnTo>
                    <a:pt x="5689" y="6660"/>
                  </a:lnTo>
                  <a:lnTo>
                    <a:pt x="3555" y="6660"/>
                  </a:lnTo>
                  <a:lnTo>
                    <a:pt x="3582" y="6737"/>
                  </a:lnTo>
                  <a:lnTo>
                    <a:pt x="3617" y="6828"/>
                  </a:lnTo>
                  <a:lnTo>
                    <a:pt x="3653" y="6915"/>
                  </a:lnTo>
                  <a:lnTo>
                    <a:pt x="3691" y="6999"/>
                  </a:lnTo>
                  <a:lnTo>
                    <a:pt x="3729" y="7080"/>
                  </a:lnTo>
                  <a:lnTo>
                    <a:pt x="3769" y="7157"/>
                  </a:lnTo>
                  <a:lnTo>
                    <a:pt x="3810" y="7231"/>
                  </a:lnTo>
                  <a:lnTo>
                    <a:pt x="3852" y="7301"/>
                  </a:lnTo>
                  <a:lnTo>
                    <a:pt x="3896" y="7367"/>
                  </a:lnTo>
                  <a:lnTo>
                    <a:pt x="3939" y="7430"/>
                  </a:lnTo>
                  <a:lnTo>
                    <a:pt x="3984" y="7488"/>
                  </a:lnTo>
                  <a:lnTo>
                    <a:pt x="4030" y="7543"/>
                  </a:lnTo>
                  <a:lnTo>
                    <a:pt x="4076" y="7593"/>
                  </a:lnTo>
                  <a:lnTo>
                    <a:pt x="4122" y="7639"/>
                  </a:lnTo>
                  <a:lnTo>
                    <a:pt x="4168" y="7680"/>
                  </a:lnTo>
                  <a:lnTo>
                    <a:pt x="4214" y="7717"/>
                  </a:lnTo>
                  <a:lnTo>
                    <a:pt x="4258" y="7748"/>
                  </a:lnTo>
                  <a:lnTo>
                    <a:pt x="4283" y="7752"/>
                  </a:lnTo>
                  <a:lnTo>
                    <a:pt x="4396" y="7762"/>
                  </a:lnTo>
                  <a:lnTo>
                    <a:pt x="4509" y="7769"/>
                  </a:lnTo>
                  <a:lnTo>
                    <a:pt x="4622" y="7771"/>
                  </a:lnTo>
                  <a:lnTo>
                    <a:pt x="4736" y="7769"/>
                  </a:lnTo>
                  <a:lnTo>
                    <a:pt x="4849" y="7762"/>
                  </a:lnTo>
                  <a:lnTo>
                    <a:pt x="4961" y="7752"/>
                  </a:lnTo>
                  <a:lnTo>
                    <a:pt x="4987" y="7748"/>
                  </a:lnTo>
                  <a:lnTo>
                    <a:pt x="5031" y="7717"/>
                  </a:lnTo>
                  <a:lnTo>
                    <a:pt x="5077" y="7680"/>
                  </a:lnTo>
                  <a:lnTo>
                    <a:pt x="5123" y="7639"/>
                  </a:lnTo>
                  <a:lnTo>
                    <a:pt x="5169" y="7593"/>
                  </a:lnTo>
                  <a:lnTo>
                    <a:pt x="5215" y="7543"/>
                  </a:lnTo>
                  <a:lnTo>
                    <a:pt x="5261" y="7488"/>
                  </a:lnTo>
                  <a:lnTo>
                    <a:pt x="5306" y="7430"/>
                  </a:lnTo>
                  <a:lnTo>
                    <a:pt x="5349" y="7367"/>
                  </a:lnTo>
                  <a:lnTo>
                    <a:pt x="5393" y="7301"/>
                  </a:lnTo>
                  <a:lnTo>
                    <a:pt x="5435" y="7231"/>
                  </a:lnTo>
                  <a:lnTo>
                    <a:pt x="5476" y="7157"/>
                  </a:lnTo>
                  <a:lnTo>
                    <a:pt x="5516" y="7080"/>
                  </a:lnTo>
                  <a:lnTo>
                    <a:pt x="5554" y="6999"/>
                  </a:lnTo>
                  <a:lnTo>
                    <a:pt x="5592" y="6915"/>
                  </a:lnTo>
                  <a:lnTo>
                    <a:pt x="5628" y="6828"/>
                  </a:lnTo>
                  <a:close/>
                  <a:moveTo>
                    <a:pt x="3617" y="2669"/>
                  </a:moveTo>
                  <a:lnTo>
                    <a:pt x="3582" y="2759"/>
                  </a:lnTo>
                  <a:lnTo>
                    <a:pt x="3555" y="2836"/>
                  </a:lnTo>
                  <a:lnTo>
                    <a:pt x="5689" y="2836"/>
                  </a:lnTo>
                  <a:lnTo>
                    <a:pt x="5662" y="2759"/>
                  </a:lnTo>
                  <a:lnTo>
                    <a:pt x="5628" y="2669"/>
                  </a:lnTo>
                  <a:lnTo>
                    <a:pt x="5592" y="2581"/>
                  </a:lnTo>
                  <a:lnTo>
                    <a:pt x="5554" y="2497"/>
                  </a:lnTo>
                  <a:lnTo>
                    <a:pt x="5515" y="2416"/>
                  </a:lnTo>
                  <a:lnTo>
                    <a:pt x="5476" y="2339"/>
                  </a:lnTo>
                  <a:lnTo>
                    <a:pt x="5435" y="2265"/>
                  </a:lnTo>
                  <a:lnTo>
                    <a:pt x="5393" y="2195"/>
                  </a:lnTo>
                  <a:lnTo>
                    <a:pt x="5349" y="2129"/>
                  </a:lnTo>
                  <a:lnTo>
                    <a:pt x="5305" y="2066"/>
                  </a:lnTo>
                  <a:lnTo>
                    <a:pt x="5261" y="2008"/>
                  </a:lnTo>
                  <a:lnTo>
                    <a:pt x="5215" y="1953"/>
                  </a:lnTo>
                  <a:lnTo>
                    <a:pt x="5169" y="1903"/>
                  </a:lnTo>
                  <a:lnTo>
                    <a:pt x="5123" y="1858"/>
                  </a:lnTo>
                  <a:lnTo>
                    <a:pt x="5077" y="1816"/>
                  </a:lnTo>
                  <a:lnTo>
                    <a:pt x="5031" y="1779"/>
                  </a:lnTo>
                  <a:lnTo>
                    <a:pt x="4988" y="1749"/>
                  </a:lnTo>
                  <a:lnTo>
                    <a:pt x="4962" y="1745"/>
                  </a:lnTo>
                  <a:lnTo>
                    <a:pt x="4849" y="1735"/>
                  </a:lnTo>
                  <a:lnTo>
                    <a:pt x="4736" y="1728"/>
                  </a:lnTo>
                  <a:lnTo>
                    <a:pt x="4622" y="1726"/>
                  </a:lnTo>
                  <a:lnTo>
                    <a:pt x="4509" y="1728"/>
                  </a:lnTo>
                  <a:lnTo>
                    <a:pt x="4396" y="1735"/>
                  </a:lnTo>
                  <a:lnTo>
                    <a:pt x="4283" y="1745"/>
                  </a:lnTo>
                  <a:lnTo>
                    <a:pt x="4257" y="1749"/>
                  </a:lnTo>
                  <a:lnTo>
                    <a:pt x="4214" y="1779"/>
                  </a:lnTo>
                  <a:lnTo>
                    <a:pt x="4168" y="1816"/>
                  </a:lnTo>
                  <a:lnTo>
                    <a:pt x="4122" y="1858"/>
                  </a:lnTo>
                  <a:lnTo>
                    <a:pt x="4076" y="1903"/>
                  </a:lnTo>
                  <a:lnTo>
                    <a:pt x="4030" y="1953"/>
                  </a:lnTo>
                  <a:lnTo>
                    <a:pt x="3984" y="2008"/>
                  </a:lnTo>
                  <a:lnTo>
                    <a:pt x="3939" y="2066"/>
                  </a:lnTo>
                  <a:lnTo>
                    <a:pt x="3896" y="2129"/>
                  </a:lnTo>
                  <a:lnTo>
                    <a:pt x="3852" y="2195"/>
                  </a:lnTo>
                  <a:lnTo>
                    <a:pt x="3810" y="2265"/>
                  </a:lnTo>
                  <a:lnTo>
                    <a:pt x="3769" y="2339"/>
                  </a:lnTo>
                  <a:lnTo>
                    <a:pt x="3729" y="2416"/>
                  </a:lnTo>
                  <a:lnTo>
                    <a:pt x="3691" y="2497"/>
                  </a:lnTo>
                  <a:lnTo>
                    <a:pt x="3653" y="2581"/>
                  </a:lnTo>
                  <a:lnTo>
                    <a:pt x="3617" y="2669"/>
                  </a:lnTo>
                  <a:close/>
                  <a:moveTo>
                    <a:pt x="3266" y="6742"/>
                  </a:moveTo>
                  <a:lnTo>
                    <a:pt x="3265" y="6739"/>
                  </a:lnTo>
                  <a:lnTo>
                    <a:pt x="3239" y="6660"/>
                  </a:lnTo>
                  <a:lnTo>
                    <a:pt x="2282" y="6660"/>
                  </a:lnTo>
                  <a:lnTo>
                    <a:pt x="2332" y="6720"/>
                  </a:lnTo>
                  <a:lnTo>
                    <a:pt x="2407" y="6804"/>
                  </a:lnTo>
                  <a:lnTo>
                    <a:pt x="2485" y="6885"/>
                  </a:lnTo>
                  <a:lnTo>
                    <a:pt x="2567" y="6964"/>
                  </a:lnTo>
                  <a:lnTo>
                    <a:pt x="2651" y="7039"/>
                  </a:lnTo>
                  <a:lnTo>
                    <a:pt x="2737" y="7111"/>
                  </a:lnTo>
                  <a:lnTo>
                    <a:pt x="2827" y="7179"/>
                  </a:lnTo>
                  <a:lnTo>
                    <a:pt x="2919" y="7245"/>
                  </a:lnTo>
                  <a:lnTo>
                    <a:pt x="3014" y="7307"/>
                  </a:lnTo>
                  <a:lnTo>
                    <a:pt x="3111" y="7365"/>
                  </a:lnTo>
                  <a:lnTo>
                    <a:pt x="3210" y="7420"/>
                  </a:lnTo>
                  <a:lnTo>
                    <a:pt x="3312" y="7471"/>
                  </a:lnTo>
                  <a:lnTo>
                    <a:pt x="3415" y="7519"/>
                  </a:lnTo>
                  <a:lnTo>
                    <a:pt x="3519" y="7562"/>
                  </a:lnTo>
                  <a:lnTo>
                    <a:pt x="3625" y="7601"/>
                  </a:lnTo>
                  <a:lnTo>
                    <a:pt x="3716" y="7631"/>
                  </a:lnTo>
                  <a:lnTo>
                    <a:pt x="3699" y="7610"/>
                  </a:lnTo>
                  <a:lnTo>
                    <a:pt x="3696" y="7605"/>
                  </a:lnTo>
                  <a:lnTo>
                    <a:pt x="3649" y="7538"/>
                  </a:lnTo>
                  <a:lnTo>
                    <a:pt x="3645" y="7533"/>
                  </a:lnTo>
                  <a:lnTo>
                    <a:pt x="3599" y="7462"/>
                  </a:lnTo>
                  <a:lnTo>
                    <a:pt x="3597" y="7458"/>
                  </a:lnTo>
                  <a:lnTo>
                    <a:pt x="3552" y="7383"/>
                  </a:lnTo>
                  <a:lnTo>
                    <a:pt x="3549" y="7379"/>
                  </a:lnTo>
                  <a:lnTo>
                    <a:pt x="3506" y="7301"/>
                  </a:lnTo>
                  <a:lnTo>
                    <a:pt x="3504" y="7297"/>
                  </a:lnTo>
                  <a:lnTo>
                    <a:pt x="3462" y="7216"/>
                  </a:lnTo>
                  <a:lnTo>
                    <a:pt x="3460" y="7212"/>
                  </a:lnTo>
                  <a:lnTo>
                    <a:pt x="3419" y="7127"/>
                  </a:lnTo>
                  <a:lnTo>
                    <a:pt x="3417" y="7123"/>
                  </a:lnTo>
                  <a:lnTo>
                    <a:pt x="3378" y="7035"/>
                  </a:lnTo>
                  <a:lnTo>
                    <a:pt x="3377" y="7031"/>
                  </a:lnTo>
                  <a:lnTo>
                    <a:pt x="3339" y="6940"/>
                  </a:lnTo>
                  <a:lnTo>
                    <a:pt x="3338" y="6937"/>
                  </a:lnTo>
                  <a:lnTo>
                    <a:pt x="3302" y="6843"/>
                  </a:lnTo>
                  <a:lnTo>
                    <a:pt x="3300" y="6839"/>
                  </a:lnTo>
                  <a:lnTo>
                    <a:pt x="3266" y="6742"/>
                  </a:lnTo>
                  <a:close/>
                  <a:moveTo>
                    <a:pt x="3696" y="1891"/>
                  </a:moveTo>
                  <a:lnTo>
                    <a:pt x="3699" y="1886"/>
                  </a:lnTo>
                  <a:lnTo>
                    <a:pt x="3715" y="1866"/>
                  </a:lnTo>
                  <a:lnTo>
                    <a:pt x="3625" y="1895"/>
                  </a:lnTo>
                  <a:lnTo>
                    <a:pt x="3519" y="1934"/>
                  </a:lnTo>
                  <a:lnTo>
                    <a:pt x="3415" y="1978"/>
                  </a:lnTo>
                  <a:lnTo>
                    <a:pt x="3312" y="2025"/>
                  </a:lnTo>
                  <a:lnTo>
                    <a:pt x="3210" y="2076"/>
                  </a:lnTo>
                  <a:lnTo>
                    <a:pt x="3111" y="2131"/>
                  </a:lnTo>
                  <a:lnTo>
                    <a:pt x="3014" y="2189"/>
                  </a:lnTo>
                  <a:lnTo>
                    <a:pt x="2919" y="2251"/>
                  </a:lnTo>
                  <a:lnTo>
                    <a:pt x="2827" y="2317"/>
                  </a:lnTo>
                  <a:lnTo>
                    <a:pt x="2738" y="2385"/>
                  </a:lnTo>
                  <a:lnTo>
                    <a:pt x="2651" y="2458"/>
                  </a:lnTo>
                  <a:lnTo>
                    <a:pt x="2567" y="2533"/>
                  </a:lnTo>
                  <a:lnTo>
                    <a:pt x="2485" y="2611"/>
                  </a:lnTo>
                  <a:lnTo>
                    <a:pt x="2407" y="2692"/>
                  </a:lnTo>
                  <a:lnTo>
                    <a:pt x="2332" y="2776"/>
                  </a:lnTo>
                  <a:lnTo>
                    <a:pt x="2283" y="2836"/>
                  </a:lnTo>
                  <a:lnTo>
                    <a:pt x="3239" y="2836"/>
                  </a:lnTo>
                  <a:lnTo>
                    <a:pt x="3265" y="2758"/>
                  </a:lnTo>
                  <a:lnTo>
                    <a:pt x="3266" y="2754"/>
                  </a:lnTo>
                  <a:lnTo>
                    <a:pt x="3300" y="2657"/>
                  </a:lnTo>
                  <a:lnTo>
                    <a:pt x="3302" y="2654"/>
                  </a:lnTo>
                  <a:lnTo>
                    <a:pt x="3338" y="2560"/>
                  </a:lnTo>
                  <a:lnTo>
                    <a:pt x="3339" y="2556"/>
                  </a:lnTo>
                  <a:lnTo>
                    <a:pt x="3377" y="2465"/>
                  </a:lnTo>
                  <a:lnTo>
                    <a:pt x="3378" y="2461"/>
                  </a:lnTo>
                  <a:lnTo>
                    <a:pt x="3417" y="2373"/>
                  </a:lnTo>
                  <a:lnTo>
                    <a:pt x="3419" y="2369"/>
                  </a:lnTo>
                  <a:lnTo>
                    <a:pt x="3460" y="2285"/>
                  </a:lnTo>
                  <a:lnTo>
                    <a:pt x="3462" y="2281"/>
                  </a:lnTo>
                  <a:lnTo>
                    <a:pt x="3504" y="2199"/>
                  </a:lnTo>
                  <a:lnTo>
                    <a:pt x="3506" y="2195"/>
                  </a:lnTo>
                  <a:lnTo>
                    <a:pt x="3549" y="2117"/>
                  </a:lnTo>
                  <a:lnTo>
                    <a:pt x="3552" y="2113"/>
                  </a:lnTo>
                  <a:lnTo>
                    <a:pt x="3597" y="2038"/>
                  </a:lnTo>
                  <a:lnTo>
                    <a:pt x="3599" y="2034"/>
                  </a:lnTo>
                  <a:lnTo>
                    <a:pt x="3645" y="1963"/>
                  </a:lnTo>
                  <a:lnTo>
                    <a:pt x="3649" y="1958"/>
                  </a:lnTo>
                  <a:lnTo>
                    <a:pt x="3696" y="1891"/>
                  </a:lnTo>
                  <a:close/>
                  <a:moveTo>
                    <a:pt x="2105" y="3136"/>
                  </a:moveTo>
                  <a:lnTo>
                    <a:pt x="2085" y="3135"/>
                  </a:lnTo>
                  <a:lnTo>
                    <a:pt x="2069" y="3131"/>
                  </a:lnTo>
                  <a:lnTo>
                    <a:pt x="2063" y="3140"/>
                  </a:lnTo>
                  <a:lnTo>
                    <a:pt x="2005" y="3237"/>
                  </a:lnTo>
                  <a:lnTo>
                    <a:pt x="1950" y="3336"/>
                  </a:lnTo>
                  <a:lnTo>
                    <a:pt x="1899" y="3438"/>
                  </a:lnTo>
                  <a:lnTo>
                    <a:pt x="1852" y="3541"/>
                  </a:lnTo>
                  <a:lnTo>
                    <a:pt x="1808" y="3645"/>
                  </a:lnTo>
                  <a:lnTo>
                    <a:pt x="1769" y="3751"/>
                  </a:lnTo>
                  <a:lnTo>
                    <a:pt x="1734" y="3858"/>
                  </a:lnTo>
                  <a:lnTo>
                    <a:pt x="1703" y="3966"/>
                  </a:lnTo>
                  <a:lnTo>
                    <a:pt x="1676" y="4076"/>
                  </a:lnTo>
                  <a:lnTo>
                    <a:pt x="1653" y="4186"/>
                  </a:lnTo>
                  <a:lnTo>
                    <a:pt x="1634" y="4297"/>
                  </a:lnTo>
                  <a:lnTo>
                    <a:pt x="1619" y="4409"/>
                  </a:lnTo>
                  <a:lnTo>
                    <a:pt x="1609" y="4522"/>
                  </a:lnTo>
                  <a:lnTo>
                    <a:pt x="1604" y="4598"/>
                  </a:lnTo>
                  <a:lnTo>
                    <a:pt x="2964" y="4598"/>
                  </a:lnTo>
                  <a:lnTo>
                    <a:pt x="2966" y="4499"/>
                  </a:lnTo>
                  <a:lnTo>
                    <a:pt x="2966" y="4496"/>
                  </a:lnTo>
                  <a:lnTo>
                    <a:pt x="2972" y="4374"/>
                  </a:lnTo>
                  <a:lnTo>
                    <a:pt x="2972" y="4372"/>
                  </a:lnTo>
                  <a:lnTo>
                    <a:pt x="2979" y="4251"/>
                  </a:lnTo>
                  <a:lnTo>
                    <a:pt x="2979" y="4248"/>
                  </a:lnTo>
                  <a:lnTo>
                    <a:pt x="2989" y="4128"/>
                  </a:lnTo>
                  <a:lnTo>
                    <a:pt x="2989" y="4125"/>
                  </a:lnTo>
                  <a:lnTo>
                    <a:pt x="3001" y="4006"/>
                  </a:lnTo>
                  <a:lnTo>
                    <a:pt x="3001" y="4003"/>
                  </a:lnTo>
                  <a:lnTo>
                    <a:pt x="3014" y="3884"/>
                  </a:lnTo>
                  <a:lnTo>
                    <a:pt x="3015" y="3882"/>
                  </a:lnTo>
                  <a:lnTo>
                    <a:pt x="3030" y="3764"/>
                  </a:lnTo>
                  <a:lnTo>
                    <a:pt x="3031" y="3762"/>
                  </a:lnTo>
                  <a:lnTo>
                    <a:pt x="3048" y="3646"/>
                  </a:lnTo>
                  <a:lnTo>
                    <a:pt x="3049" y="3643"/>
                  </a:lnTo>
                  <a:lnTo>
                    <a:pt x="3068" y="3528"/>
                  </a:lnTo>
                  <a:lnTo>
                    <a:pt x="3069" y="3526"/>
                  </a:lnTo>
                  <a:lnTo>
                    <a:pt x="3090" y="3413"/>
                  </a:lnTo>
                  <a:lnTo>
                    <a:pt x="3091" y="3410"/>
                  </a:lnTo>
                  <a:lnTo>
                    <a:pt x="3114" y="3298"/>
                  </a:lnTo>
                  <a:lnTo>
                    <a:pt x="3115" y="3295"/>
                  </a:lnTo>
                  <a:lnTo>
                    <a:pt x="3141" y="3186"/>
                  </a:lnTo>
                  <a:lnTo>
                    <a:pt x="3141" y="3183"/>
                  </a:lnTo>
                  <a:lnTo>
                    <a:pt x="3153" y="3136"/>
                  </a:lnTo>
                  <a:lnTo>
                    <a:pt x="2105" y="3136"/>
                  </a:lnTo>
                  <a:close/>
                  <a:moveTo>
                    <a:pt x="2966" y="4997"/>
                  </a:moveTo>
                  <a:lnTo>
                    <a:pt x="2964" y="4898"/>
                  </a:lnTo>
                  <a:lnTo>
                    <a:pt x="1604" y="4898"/>
                  </a:lnTo>
                  <a:lnTo>
                    <a:pt x="1609" y="4975"/>
                  </a:lnTo>
                  <a:lnTo>
                    <a:pt x="1619" y="5088"/>
                  </a:lnTo>
                  <a:lnTo>
                    <a:pt x="1634" y="5200"/>
                  </a:lnTo>
                  <a:lnTo>
                    <a:pt x="1653" y="5311"/>
                  </a:lnTo>
                  <a:lnTo>
                    <a:pt x="1676" y="5421"/>
                  </a:lnTo>
                  <a:lnTo>
                    <a:pt x="1703" y="5531"/>
                  </a:lnTo>
                  <a:lnTo>
                    <a:pt x="1734" y="5639"/>
                  </a:lnTo>
                  <a:lnTo>
                    <a:pt x="1769" y="5746"/>
                  </a:lnTo>
                  <a:lnTo>
                    <a:pt x="1808" y="5852"/>
                  </a:lnTo>
                  <a:lnTo>
                    <a:pt x="1852" y="5956"/>
                  </a:lnTo>
                  <a:lnTo>
                    <a:pt x="1899" y="6059"/>
                  </a:lnTo>
                  <a:lnTo>
                    <a:pt x="1950" y="6160"/>
                  </a:lnTo>
                  <a:lnTo>
                    <a:pt x="2005" y="6259"/>
                  </a:lnTo>
                  <a:lnTo>
                    <a:pt x="2063" y="6356"/>
                  </a:lnTo>
                  <a:lnTo>
                    <a:pt x="2069" y="6365"/>
                  </a:lnTo>
                  <a:lnTo>
                    <a:pt x="2085" y="6361"/>
                  </a:lnTo>
                  <a:lnTo>
                    <a:pt x="2105" y="6360"/>
                  </a:lnTo>
                  <a:lnTo>
                    <a:pt x="3153" y="6360"/>
                  </a:lnTo>
                  <a:lnTo>
                    <a:pt x="3141" y="6313"/>
                  </a:lnTo>
                  <a:lnTo>
                    <a:pt x="3141" y="6310"/>
                  </a:lnTo>
                  <a:lnTo>
                    <a:pt x="3115" y="6201"/>
                  </a:lnTo>
                  <a:lnTo>
                    <a:pt x="3114" y="6198"/>
                  </a:lnTo>
                  <a:lnTo>
                    <a:pt x="3091" y="6087"/>
                  </a:lnTo>
                  <a:lnTo>
                    <a:pt x="3090" y="6084"/>
                  </a:lnTo>
                  <a:lnTo>
                    <a:pt x="3069" y="5971"/>
                  </a:lnTo>
                  <a:lnTo>
                    <a:pt x="3068" y="5968"/>
                  </a:lnTo>
                  <a:lnTo>
                    <a:pt x="3049" y="5854"/>
                  </a:lnTo>
                  <a:lnTo>
                    <a:pt x="3048" y="5851"/>
                  </a:lnTo>
                  <a:lnTo>
                    <a:pt x="3031" y="5735"/>
                  </a:lnTo>
                  <a:lnTo>
                    <a:pt x="3030" y="5732"/>
                  </a:lnTo>
                  <a:lnTo>
                    <a:pt x="3015" y="5615"/>
                  </a:lnTo>
                  <a:lnTo>
                    <a:pt x="3014" y="5612"/>
                  </a:lnTo>
                  <a:lnTo>
                    <a:pt x="3001" y="5494"/>
                  </a:lnTo>
                  <a:lnTo>
                    <a:pt x="3001" y="5491"/>
                  </a:lnTo>
                  <a:lnTo>
                    <a:pt x="2989" y="5372"/>
                  </a:lnTo>
                  <a:lnTo>
                    <a:pt x="2989" y="5369"/>
                  </a:lnTo>
                  <a:lnTo>
                    <a:pt x="2979" y="5249"/>
                  </a:lnTo>
                  <a:lnTo>
                    <a:pt x="2979" y="5246"/>
                  </a:lnTo>
                  <a:lnTo>
                    <a:pt x="2972" y="5125"/>
                  </a:lnTo>
                  <a:lnTo>
                    <a:pt x="2972" y="5122"/>
                  </a:lnTo>
                  <a:lnTo>
                    <a:pt x="2966" y="5000"/>
                  </a:lnTo>
                  <a:lnTo>
                    <a:pt x="2966" y="4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1780;p16">
            <a:extLst>
              <a:ext uri="{FF2B5EF4-FFF2-40B4-BE49-F238E27FC236}">
                <a16:creationId xmlns:a16="http://schemas.microsoft.com/office/drawing/2014/main" id="{39ACB55A-5830-4990-9B91-447FE4F6EEF8}"/>
              </a:ext>
            </a:extLst>
          </p:cNvPr>
          <p:cNvGrpSpPr/>
          <p:nvPr/>
        </p:nvGrpSpPr>
        <p:grpSpPr>
          <a:xfrm>
            <a:off x="10888678" y="1760585"/>
            <a:ext cx="633600" cy="634562"/>
            <a:chOff x="10888678" y="3558673"/>
            <a:chExt cx="633600" cy="634562"/>
          </a:xfrm>
          <a:solidFill>
            <a:schemeClr val="bg1"/>
          </a:solidFill>
        </p:grpSpPr>
        <p:sp>
          <p:nvSpPr>
            <p:cNvPr id="262" name="Google Shape;1781;p16">
              <a:extLst>
                <a:ext uri="{FF2B5EF4-FFF2-40B4-BE49-F238E27FC236}">
                  <a16:creationId xmlns:a16="http://schemas.microsoft.com/office/drawing/2014/main" id="{2ECA24B3-40F5-4D90-85FD-49DF4B75CC04}"/>
                </a:ext>
              </a:extLst>
            </p:cNvPr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4" y="2449"/>
                  </a:moveTo>
                  <a:lnTo>
                    <a:pt x="4254" y="2418"/>
                  </a:lnTo>
                  <a:lnTo>
                    <a:pt x="4215" y="2261"/>
                  </a:lnTo>
                  <a:lnTo>
                    <a:pt x="4199" y="2271"/>
                  </a:lnTo>
                  <a:lnTo>
                    <a:pt x="4156" y="2299"/>
                  </a:lnTo>
                  <a:lnTo>
                    <a:pt x="4113" y="2328"/>
                  </a:lnTo>
                  <a:lnTo>
                    <a:pt x="4072" y="2360"/>
                  </a:lnTo>
                  <a:lnTo>
                    <a:pt x="4032" y="2392"/>
                  </a:lnTo>
                  <a:lnTo>
                    <a:pt x="3993" y="2426"/>
                  </a:lnTo>
                  <a:lnTo>
                    <a:pt x="3955" y="2461"/>
                  </a:lnTo>
                  <a:lnTo>
                    <a:pt x="3918" y="2498"/>
                  </a:lnTo>
                  <a:lnTo>
                    <a:pt x="3882" y="2536"/>
                  </a:lnTo>
                  <a:lnTo>
                    <a:pt x="3847" y="2576"/>
                  </a:lnTo>
                  <a:lnTo>
                    <a:pt x="3814" y="2616"/>
                  </a:lnTo>
                  <a:lnTo>
                    <a:pt x="3783" y="2657"/>
                  </a:lnTo>
                  <a:lnTo>
                    <a:pt x="3753" y="2699"/>
                  </a:lnTo>
                  <a:lnTo>
                    <a:pt x="3725" y="2742"/>
                  </a:lnTo>
                  <a:lnTo>
                    <a:pt x="3698" y="2786"/>
                  </a:lnTo>
                  <a:lnTo>
                    <a:pt x="3672" y="2831"/>
                  </a:lnTo>
                  <a:lnTo>
                    <a:pt x="3648" y="2877"/>
                  </a:lnTo>
                  <a:lnTo>
                    <a:pt x="3626" y="2923"/>
                  </a:lnTo>
                  <a:lnTo>
                    <a:pt x="3605" y="2971"/>
                  </a:lnTo>
                  <a:lnTo>
                    <a:pt x="3586" y="3019"/>
                  </a:lnTo>
                  <a:lnTo>
                    <a:pt x="3569" y="3068"/>
                  </a:lnTo>
                  <a:lnTo>
                    <a:pt x="3553" y="3117"/>
                  </a:lnTo>
                  <a:lnTo>
                    <a:pt x="3539" y="3167"/>
                  </a:lnTo>
                  <a:lnTo>
                    <a:pt x="3526" y="3218"/>
                  </a:lnTo>
                  <a:lnTo>
                    <a:pt x="3516" y="3269"/>
                  </a:lnTo>
                  <a:lnTo>
                    <a:pt x="3507" y="3320"/>
                  </a:lnTo>
                  <a:lnTo>
                    <a:pt x="3500" y="3372"/>
                  </a:lnTo>
                  <a:lnTo>
                    <a:pt x="3495" y="3424"/>
                  </a:lnTo>
                  <a:lnTo>
                    <a:pt x="3491" y="3475"/>
                  </a:lnTo>
                  <a:lnTo>
                    <a:pt x="3489" y="3527"/>
                  </a:lnTo>
                  <a:lnTo>
                    <a:pt x="3489" y="3579"/>
                  </a:lnTo>
                  <a:lnTo>
                    <a:pt x="3491" y="3630"/>
                  </a:lnTo>
                  <a:lnTo>
                    <a:pt x="3495" y="3682"/>
                  </a:lnTo>
                  <a:lnTo>
                    <a:pt x="3500" y="3734"/>
                  </a:lnTo>
                  <a:lnTo>
                    <a:pt x="3507" y="3785"/>
                  </a:lnTo>
                  <a:lnTo>
                    <a:pt x="3516" y="3836"/>
                  </a:lnTo>
                  <a:lnTo>
                    <a:pt x="3527" y="3887"/>
                  </a:lnTo>
                  <a:lnTo>
                    <a:pt x="3539" y="3938"/>
                  </a:lnTo>
                  <a:lnTo>
                    <a:pt x="3553" y="3988"/>
                  </a:lnTo>
                  <a:lnTo>
                    <a:pt x="3569" y="4037"/>
                  </a:lnTo>
                  <a:lnTo>
                    <a:pt x="3587" y="4086"/>
                  </a:lnTo>
                  <a:lnTo>
                    <a:pt x="3606" y="4134"/>
                  </a:lnTo>
                  <a:lnTo>
                    <a:pt x="3626" y="4182"/>
                  </a:lnTo>
                  <a:lnTo>
                    <a:pt x="3649" y="4228"/>
                  </a:lnTo>
                  <a:lnTo>
                    <a:pt x="3673" y="4274"/>
                  </a:lnTo>
                  <a:lnTo>
                    <a:pt x="3698" y="4319"/>
                  </a:lnTo>
                  <a:lnTo>
                    <a:pt x="3725" y="4363"/>
                  </a:lnTo>
                  <a:lnTo>
                    <a:pt x="3754" y="4406"/>
                  </a:lnTo>
                  <a:lnTo>
                    <a:pt x="3784" y="4448"/>
                  </a:lnTo>
                  <a:lnTo>
                    <a:pt x="3815" y="4490"/>
                  </a:lnTo>
                  <a:lnTo>
                    <a:pt x="3849" y="4530"/>
                  </a:lnTo>
                  <a:lnTo>
                    <a:pt x="3883" y="4569"/>
                  </a:lnTo>
                  <a:lnTo>
                    <a:pt x="3919" y="4607"/>
                  </a:lnTo>
                  <a:lnTo>
                    <a:pt x="3955" y="4644"/>
                  </a:lnTo>
                  <a:lnTo>
                    <a:pt x="3993" y="4679"/>
                  </a:lnTo>
                  <a:lnTo>
                    <a:pt x="4033" y="4713"/>
                  </a:lnTo>
                  <a:lnTo>
                    <a:pt x="4073" y="4745"/>
                  </a:lnTo>
                  <a:lnTo>
                    <a:pt x="4114" y="4776"/>
                  </a:lnTo>
                  <a:lnTo>
                    <a:pt x="4157" y="4806"/>
                  </a:lnTo>
                  <a:lnTo>
                    <a:pt x="4200" y="4834"/>
                  </a:lnTo>
                  <a:lnTo>
                    <a:pt x="4245" y="4861"/>
                  </a:lnTo>
                  <a:lnTo>
                    <a:pt x="4290" y="4886"/>
                  </a:lnTo>
                  <a:lnTo>
                    <a:pt x="4336" y="4910"/>
                  </a:lnTo>
                  <a:lnTo>
                    <a:pt x="4383" y="4932"/>
                  </a:lnTo>
                  <a:lnTo>
                    <a:pt x="4431" y="4952"/>
                  </a:lnTo>
                  <a:lnTo>
                    <a:pt x="4480" y="4971"/>
                  </a:lnTo>
                  <a:lnTo>
                    <a:pt x="4529" y="4988"/>
                  </a:lnTo>
                  <a:lnTo>
                    <a:pt x="4578" y="5004"/>
                  </a:lnTo>
                  <a:lnTo>
                    <a:pt x="4628" y="5017"/>
                  </a:lnTo>
                  <a:lnTo>
                    <a:pt x="4679" y="5029"/>
                  </a:lnTo>
                  <a:lnTo>
                    <a:pt x="4729" y="5039"/>
                  </a:lnTo>
                  <a:lnTo>
                    <a:pt x="4780" y="5048"/>
                  </a:lnTo>
                  <a:lnTo>
                    <a:pt x="4832" y="5055"/>
                  </a:lnTo>
                  <a:lnTo>
                    <a:pt x="4883" y="5059"/>
                  </a:lnTo>
                  <a:lnTo>
                    <a:pt x="4935" y="5063"/>
                  </a:lnTo>
                  <a:lnTo>
                    <a:pt x="4987" y="5064"/>
                  </a:lnTo>
                  <a:lnTo>
                    <a:pt x="5039" y="5063"/>
                  </a:lnTo>
                  <a:lnTo>
                    <a:pt x="5090" y="5061"/>
                  </a:lnTo>
                  <a:lnTo>
                    <a:pt x="5143" y="5057"/>
                  </a:lnTo>
                  <a:lnTo>
                    <a:pt x="5195" y="5051"/>
                  </a:lnTo>
                  <a:lnTo>
                    <a:pt x="5246" y="5044"/>
                  </a:lnTo>
                  <a:lnTo>
                    <a:pt x="5297" y="5035"/>
                  </a:lnTo>
                  <a:lnTo>
                    <a:pt x="5348" y="5024"/>
                  </a:lnTo>
                  <a:lnTo>
                    <a:pt x="5398" y="5011"/>
                  </a:lnTo>
                  <a:lnTo>
                    <a:pt x="5448" y="4997"/>
                  </a:lnTo>
                  <a:lnTo>
                    <a:pt x="5497" y="4981"/>
                  </a:lnTo>
                  <a:lnTo>
                    <a:pt x="5545" y="4963"/>
                  </a:lnTo>
                  <a:lnTo>
                    <a:pt x="5593" y="4944"/>
                  </a:lnTo>
                  <a:lnTo>
                    <a:pt x="5641" y="4922"/>
                  </a:lnTo>
                  <a:lnTo>
                    <a:pt x="5687" y="4900"/>
                  </a:lnTo>
                  <a:lnTo>
                    <a:pt x="5733" y="4875"/>
                  </a:lnTo>
                  <a:lnTo>
                    <a:pt x="5778" y="4850"/>
                  </a:lnTo>
                  <a:lnTo>
                    <a:pt x="5822" y="4822"/>
                  </a:lnTo>
                  <a:lnTo>
                    <a:pt x="5865" y="4793"/>
                  </a:lnTo>
                  <a:lnTo>
                    <a:pt x="5907" y="4763"/>
                  </a:lnTo>
                  <a:lnTo>
                    <a:pt x="5948" y="4731"/>
                  </a:lnTo>
                  <a:lnTo>
                    <a:pt x="5988" y="4698"/>
                  </a:lnTo>
                  <a:lnTo>
                    <a:pt x="6027" y="4663"/>
                  </a:lnTo>
                  <a:lnTo>
                    <a:pt x="6064" y="4627"/>
                  </a:lnTo>
                  <a:lnTo>
                    <a:pt x="6100" y="4590"/>
                  </a:lnTo>
                  <a:lnTo>
                    <a:pt x="6135" y="4552"/>
                  </a:lnTo>
                  <a:lnTo>
                    <a:pt x="6169" y="4513"/>
                  </a:lnTo>
                  <a:lnTo>
                    <a:pt x="6201" y="4472"/>
                  </a:lnTo>
                  <a:lnTo>
                    <a:pt x="6232" y="4430"/>
                  </a:lnTo>
                  <a:lnTo>
                    <a:pt x="6261" y="4388"/>
                  </a:lnTo>
                  <a:lnTo>
                    <a:pt x="6289" y="4344"/>
                  </a:lnTo>
                  <a:lnTo>
                    <a:pt x="6316" y="4299"/>
                  </a:lnTo>
                  <a:lnTo>
                    <a:pt x="6341" y="4253"/>
                  </a:lnTo>
                  <a:lnTo>
                    <a:pt x="6364" y="4206"/>
                  </a:lnTo>
                  <a:lnTo>
                    <a:pt x="6386" y="4159"/>
                  </a:lnTo>
                  <a:lnTo>
                    <a:pt x="6406" y="4111"/>
                  </a:lnTo>
                  <a:lnTo>
                    <a:pt x="6424" y="4063"/>
                  </a:lnTo>
                  <a:lnTo>
                    <a:pt x="6441" y="4014"/>
                  </a:lnTo>
                  <a:lnTo>
                    <a:pt x="6456" y="3964"/>
                  </a:lnTo>
                  <a:lnTo>
                    <a:pt x="6469" y="3914"/>
                  </a:lnTo>
                  <a:lnTo>
                    <a:pt x="6481" y="3864"/>
                  </a:lnTo>
                  <a:lnTo>
                    <a:pt x="6490" y="3813"/>
                  </a:lnTo>
                  <a:lnTo>
                    <a:pt x="6499" y="3762"/>
                  </a:lnTo>
                  <a:lnTo>
                    <a:pt x="6505" y="3711"/>
                  </a:lnTo>
                  <a:lnTo>
                    <a:pt x="6509" y="3659"/>
                  </a:lnTo>
                  <a:lnTo>
                    <a:pt x="6512" y="3603"/>
                  </a:lnTo>
                  <a:lnTo>
                    <a:pt x="6516" y="3570"/>
                  </a:lnTo>
                  <a:lnTo>
                    <a:pt x="6524" y="3539"/>
                  </a:lnTo>
                  <a:lnTo>
                    <a:pt x="6536" y="3508"/>
                  </a:lnTo>
                  <a:lnTo>
                    <a:pt x="6552" y="3480"/>
                  </a:lnTo>
                  <a:lnTo>
                    <a:pt x="6572" y="3454"/>
                  </a:lnTo>
                  <a:lnTo>
                    <a:pt x="6595" y="3430"/>
                  </a:lnTo>
                  <a:lnTo>
                    <a:pt x="6620" y="3410"/>
                  </a:lnTo>
                  <a:lnTo>
                    <a:pt x="6649" y="3393"/>
                  </a:lnTo>
                  <a:lnTo>
                    <a:pt x="6679" y="3380"/>
                  </a:lnTo>
                  <a:lnTo>
                    <a:pt x="6710" y="3371"/>
                  </a:lnTo>
                  <a:lnTo>
                    <a:pt x="6742" y="3367"/>
                  </a:lnTo>
                  <a:lnTo>
                    <a:pt x="6775" y="3366"/>
                  </a:lnTo>
                  <a:lnTo>
                    <a:pt x="6808" y="3370"/>
                  </a:lnTo>
                  <a:lnTo>
                    <a:pt x="6839" y="3378"/>
                  </a:lnTo>
                  <a:lnTo>
                    <a:pt x="6870" y="3390"/>
                  </a:lnTo>
                  <a:lnTo>
                    <a:pt x="6898" y="3406"/>
                  </a:lnTo>
                  <a:lnTo>
                    <a:pt x="6924" y="3426"/>
                  </a:lnTo>
                  <a:lnTo>
                    <a:pt x="6948" y="3449"/>
                  </a:lnTo>
                  <a:lnTo>
                    <a:pt x="6968" y="3474"/>
                  </a:lnTo>
                  <a:lnTo>
                    <a:pt x="6985" y="3503"/>
                  </a:lnTo>
                  <a:lnTo>
                    <a:pt x="6998" y="3533"/>
                  </a:lnTo>
                  <a:lnTo>
                    <a:pt x="7007" y="3564"/>
                  </a:lnTo>
                  <a:lnTo>
                    <a:pt x="7011" y="3596"/>
                  </a:lnTo>
                  <a:lnTo>
                    <a:pt x="7012" y="3629"/>
                  </a:lnTo>
                  <a:lnTo>
                    <a:pt x="7008" y="3690"/>
                  </a:lnTo>
                  <a:lnTo>
                    <a:pt x="7008" y="3698"/>
                  </a:lnTo>
                  <a:lnTo>
                    <a:pt x="7003" y="3759"/>
                  </a:lnTo>
                  <a:lnTo>
                    <a:pt x="7002" y="3767"/>
                  </a:lnTo>
                  <a:lnTo>
                    <a:pt x="6994" y="3827"/>
                  </a:lnTo>
                  <a:lnTo>
                    <a:pt x="6993" y="3836"/>
                  </a:lnTo>
                  <a:lnTo>
                    <a:pt x="6984" y="3896"/>
                  </a:lnTo>
                  <a:lnTo>
                    <a:pt x="6982" y="3904"/>
                  </a:lnTo>
                  <a:lnTo>
                    <a:pt x="6971" y="3963"/>
                  </a:lnTo>
                  <a:lnTo>
                    <a:pt x="6969" y="3972"/>
                  </a:lnTo>
                  <a:lnTo>
                    <a:pt x="6955" y="4031"/>
                  </a:lnTo>
                  <a:lnTo>
                    <a:pt x="6953" y="4039"/>
                  </a:lnTo>
                  <a:lnTo>
                    <a:pt x="6938" y="4097"/>
                  </a:lnTo>
                  <a:lnTo>
                    <a:pt x="6936" y="4105"/>
                  </a:lnTo>
                  <a:lnTo>
                    <a:pt x="6918" y="4163"/>
                  </a:lnTo>
                  <a:lnTo>
                    <a:pt x="6915" y="4171"/>
                  </a:lnTo>
                  <a:lnTo>
                    <a:pt x="6896" y="4228"/>
                  </a:lnTo>
                  <a:lnTo>
                    <a:pt x="6893" y="4236"/>
                  </a:lnTo>
                  <a:lnTo>
                    <a:pt x="6872" y="4293"/>
                  </a:lnTo>
                  <a:lnTo>
                    <a:pt x="6868" y="4301"/>
                  </a:lnTo>
                  <a:lnTo>
                    <a:pt x="6845" y="4357"/>
                  </a:lnTo>
                  <a:lnTo>
                    <a:pt x="6842" y="4364"/>
                  </a:lnTo>
                  <a:lnTo>
                    <a:pt x="6816" y="4419"/>
                  </a:lnTo>
                  <a:lnTo>
                    <a:pt x="6813" y="4427"/>
                  </a:lnTo>
                  <a:lnTo>
                    <a:pt x="6785" y="4481"/>
                  </a:lnTo>
                  <a:lnTo>
                    <a:pt x="6781" y="4489"/>
                  </a:lnTo>
                  <a:lnTo>
                    <a:pt x="6752" y="4542"/>
                  </a:lnTo>
                  <a:lnTo>
                    <a:pt x="6748" y="4549"/>
                  </a:lnTo>
                  <a:lnTo>
                    <a:pt x="6717" y="4601"/>
                  </a:lnTo>
                  <a:lnTo>
                    <a:pt x="6713" y="4609"/>
                  </a:lnTo>
                  <a:lnTo>
                    <a:pt x="6680" y="4660"/>
                  </a:lnTo>
                  <a:lnTo>
                    <a:pt x="6676" y="4667"/>
                  </a:lnTo>
                  <a:lnTo>
                    <a:pt x="6641" y="4717"/>
                  </a:lnTo>
                  <a:lnTo>
                    <a:pt x="6636" y="4724"/>
                  </a:lnTo>
                  <a:lnTo>
                    <a:pt x="6601" y="4772"/>
                  </a:lnTo>
                  <a:lnTo>
                    <a:pt x="6595" y="4779"/>
                  </a:lnTo>
                  <a:lnTo>
                    <a:pt x="6558" y="4827"/>
                  </a:lnTo>
                  <a:lnTo>
                    <a:pt x="6552" y="4833"/>
                  </a:lnTo>
                  <a:lnTo>
                    <a:pt x="6513" y="4879"/>
                  </a:lnTo>
                  <a:lnTo>
                    <a:pt x="6508" y="4886"/>
                  </a:lnTo>
                  <a:lnTo>
                    <a:pt x="6467" y="4930"/>
                  </a:lnTo>
                  <a:lnTo>
                    <a:pt x="6461" y="4936"/>
                  </a:lnTo>
                  <a:lnTo>
                    <a:pt x="6419" y="4980"/>
                  </a:lnTo>
                  <a:lnTo>
                    <a:pt x="6413" y="4986"/>
                  </a:lnTo>
                  <a:lnTo>
                    <a:pt x="6369" y="5027"/>
                  </a:lnTo>
                  <a:lnTo>
                    <a:pt x="6363" y="5033"/>
                  </a:lnTo>
                  <a:lnTo>
                    <a:pt x="6318" y="5073"/>
                  </a:lnTo>
                  <a:lnTo>
                    <a:pt x="6312" y="5079"/>
                  </a:lnTo>
                  <a:lnTo>
                    <a:pt x="6265" y="5118"/>
                  </a:lnTo>
                  <a:lnTo>
                    <a:pt x="6259" y="5123"/>
                  </a:lnTo>
                  <a:lnTo>
                    <a:pt x="6211" y="5160"/>
                  </a:lnTo>
                  <a:lnTo>
                    <a:pt x="6204" y="5165"/>
                  </a:lnTo>
                  <a:lnTo>
                    <a:pt x="6155" y="5201"/>
                  </a:lnTo>
                  <a:lnTo>
                    <a:pt x="6148" y="5206"/>
                  </a:lnTo>
                  <a:lnTo>
                    <a:pt x="6097" y="5240"/>
                  </a:lnTo>
                  <a:lnTo>
                    <a:pt x="6090" y="5244"/>
                  </a:lnTo>
                  <a:lnTo>
                    <a:pt x="6039" y="5276"/>
                  </a:lnTo>
                  <a:lnTo>
                    <a:pt x="6031" y="5281"/>
                  </a:lnTo>
                  <a:lnTo>
                    <a:pt x="5979" y="5311"/>
                  </a:lnTo>
                  <a:lnTo>
                    <a:pt x="5971" y="5315"/>
                  </a:lnTo>
                  <a:lnTo>
                    <a:pt x="5918" y="5343"/>
                  </a:lnTo>
                  <a:lnTo>
                    <a:pt x="5910" y="5347"/>
                  </a:lnTo>
                  <a:lnTo>
                    <a:pt x="5856" y="5374"/>
                  </a:lnTo>
                  <a:lnTo>
                    <a:pt x="5848" y="5378"/>
                  </a:lnTo>
                  <a:lnTo>
                    <a:pt x="5793" y="5402"/>
                  </a:lnTo>
                  <a:lnTo>
                    <a:pt x="5785" y="5405"/>
                  </a:lnTo>
                  <a:lnTo>
                    <a:pt x="5729" y="5428"/>
                  </a:lnTo>
                  <a:lnTo>
                    <a:pt x="5721" y="5431"/>
                  </a:lnTo>
                  <a:lnTo>
                    <a:pt x="5664" y="5452"/>
                  </a:lnTo>
                  <a:lnTo>
                    <a:pt x="5656" y="5455"/>
                  </a:lnTo>
                  <a:lnTo>
                    <a:pt x="5599" y="5473"/>
                  </a:lnTo>
                  <a:lnTo>
                    <a:pt x="5591" y="5476"/>
                  </a:lnTo>
                  <a:lnTo>
                    <a:pt x="5533" y="5493"/>
                  </a:lnTo>
                  <a:lnTo>
                    <a:pt x="5524" y="5495"/>
                  </a:lnTo>
                  <a:lnTo>
                    <a:pt x="5466" y="5510"/>
                  </a:lnTo>
                  <a:lnTo>
                    <a:pt x="5457" y="5512"/>
                  </a:lnTo>
                  <a:lnTo>
                    <a:pt x="5398" y="5524"/>
                  </a:lnTo>
                  <a:lnTo>
                    <a:pt x="5390" y="5526"/>
                  </a:lnTo>
                  <a:lnTo>
                    <a:pt x="5331" y="5537"/>
                  </a:lnTo>
                  <a:lnTo>
                    <a:pt x="5322" y="5538"/>
                  </a:lnTo>
                  <a:lnTo>
                    <a:pt x="5262" y="5547"/>
                  </a:lnTo>
                  <a:lnTo>
                    <a:pt x="5254" y="5548"/>
                  </a:lnTo>
                  <a:lnTo>
                    <a:pt x="5193" y="5555"/>
                  </a:lnTo>
                  <a:lnTo>
                    <a:pt x="5186" y="5555"/>
                  </a:lnTo>
                  <a:lnTo>
                    <a:pt x="5125" y="5560"/>
                  </a:lnTo>
                  <a:lnTo>
                    <a:pt x="5116" y="5560"/>
                  </a:lnTo>
                  <a:lnTo>
                    <a:pt x="5056" y="5563"/>
                  </a:lnTo>
                  <a:lnTo>
                    <a:pt x="5047" y="5563"/>
                  </a:lnTo>
                  <a:lnTo>
                    <a:pt x="4987" y="5564"/>
                  </a:lnTo>
                  <a:lnTo>
                    <a:pt x="4978" y="5564"/>
                  </a:lnTo>
                  <a:lnTo>
                    <a:pt x="4918" y="5562"/>
                  </a:lnTo>
                  <a:lnTo>
                    <a:pt x="4909" y="5562"/>
                  </a:lnTo>
                  <a:lnTo>
                    <a:pt x="4849" y="5558"/>
                  </a:lnTo>
                  <a:lnTo>
                    <a:pt x="4840" y="5558"/>
                  </a:lnTo>
                  <a:lnTo>
                    <a:pt x="4780" y="5552"/>
                  </a:lnTo>
                  <a:lnTo>
                    <a:pt x="4772" y="5551"/>
                  </a:lnTo>
                  <a:lnTo>
                    <a:pt x="4712" y="5543"/>
                  </a:lnTo>
                  <a:lnTo>
                    <a:pt x="4703" y="5542"/>
                  </a:lnTo>
                  <a:lnTo>
                    <a:pt x="4644" y="5532"/>
                  </a:lnTo>
                  <a:lnTo>
                    <a:pt x="4635" y="5531"/>
                  </a:lnTo>
                  <a:lnTo>
                    <a:pt x="4576" y="5519"/>
                  </a:lnTo>
                  <a:lnTo>
                    <a:pt x="4568" y="5517"/>
                  </a:lnTo>
                  <a:lnTo>
                    <a:pt x="4509" y="5503"/>
                  </a:lnTo>
                  <a:lnTo>
                    <a:pt x="4501" y="5501"/>
                  </a:lnTo>
                  <a:lnTo>
                    <a:pt x="4442" y="5485"/>
                  </a:lnTo>
                  <a:lnTo>
                    <a:pt x="4434" y="5483"/>
                  </a:lnTo>
                  <a:lnTo>
                    <a:pt x="4376" y="5465"/>
                  </a:lnTo>
                  <a:lnTo>
                    <a:pt x="4368" y="5462"/>
                  </a:lnTo>
                  <a:lnTo>
                    <a:pt x="4311" y="5442"/>
                  </a:lnTo>
                  <a:lnTo>
                    <a:pt x="4303" y="5439"/>
                  </a:lnTo>
                  <a:lnTo>
                    <a:pt x="4247" y="5417"/>
                  </a:lnTo>
                  <a:lnTo>
                    <a:pt x="4239" y="5414"/>
                  </a:lnTo>
                  <a:lnTo>
                    <a:pt x="4183" y="5390"/>
                  </a:lnTo>
                  <a:lnTo>
                    <a:pt x="4175" y="5387"/>
                  </a:lnTo>
                  <a:lnTo>
                    <a:pt x="4120" y="5361"/>
                  </a:lnTo>
                  <a:lnTo>
                    <a:pt x="4112" y="5357"/>
                  </a:lnTo>
                  <a:lnTo>
                    <a:pt x="4058" y="5329"/>
                  </a:lnTo>
                  <a:lnTo>
                    <a:pt x="4051" y="5325"/>
                  </a:lnTo>
                  <a:lnTo>
                    <a:pt x="3998" y="5296"/>
                  </a:lnTo>
                  <a:lnTo>
                    <a:pt x="3991" y="5292"/>
                  </a:lnTo>
                  <a:lnTo>
                    <a:pt x="3939" y="5261"/>
                  </a:lnTo>
                  <a:lnTo>
                    <a:pt x="3931" y="5256"/>
                  </a:lnTo>
                  <a:lnTo>
                    <a:pt x="3881" y="5223"/>
                  </a:lnTo>
                  <a:lnTo>
                    <a:pt x="3874" y="5218"/>
                  </a:lnTo>
                  <a:lnTo>
                    <a:pt x="3824" y="5184"/>
                  </a:lnTo>
                  <a:lnTo>
                    <a:pt x="3817" y="5179"/>
                  </a:lnTo>
                  <a:lnTo>
                    <a:pt x="3769" y="5143"/>
                  </a:lnTo>
                  <a:lnTo>
                    <a:pt x="3762" y="5137"/>
                  </a:lnTo>
                  <a:lnTo>
                    <a:pt x="3715" y="5099"/>
                  </a:lnTo>
                  <a:lnTo>
                    <a:pt x="3709" y="5094"/>
                  </a:lnTo>
                  <a:lnTo>
                    <a:pt x="3663" y="5054"/>
                  </a:lnTo>
                  <a:lnTo>
                    <a:pt x="3657" y="5049"/>
                  </a:lnTo>
                  <a:lnTo>
                    <a:pt x="3612" y="5008"/>
                  </a:lnTo>
                  <a:lnTo>
                    <a:pt x="3606" y="5002"/>
                  </a:lnTo>
                  <a:lnTo>
                    <a:pt x="3563" y="4959"/>
                  </a:lnTo>
                  <a:lnTo>
                    <a:pt x="3557" y="4953"/>
                  </a:lnTo>
                  <a:lnTo>
                    <a:pt x="3516" y="4909"/>
                  </a:lnTo>
                  <a:lnTo>
                    <a:pt x="3510" y="4902"/>
                  </a:lnTo>
                  <a:lnTo>
                    <a:pt x="3470" y="4857"/>
                  </a:lnTo>
                  <a:lnTo>
                    <a:pt x="3465" y="4851"/>
                  </a:lnTo>
                  <a:lnTo>
                    <a:pt x="3426" y="4804"/>
                  </a:lnTo>
                  <a:lnTo>
                    <a:pt x="3421" y="4797"/>
                  </a:lnTo>
                  <a:lnTo>
                    <a:pt x="3384" y="4749"/>
                  </a:lnTo>
                  <a:lnTo>
                    <a:pt x="3379" y="4742"/>
                  </a:lnTo>
                  <a:lnTo>
                    <a:pt x="3344" y="4693"/>
                  </a:lnTo>
                  <a:lnTo>
                    <a:pt x="3339" y="4686"/>
                  </a:lnTo>
                  <a:lnTo>
                    <a:pt x="3306" y="4635"/>
                  </a:lnTo>
                  <a:lnTo>
                    <a:pt x="3301" y="4628"/>
                  </a:lnTo>
                  <a:lnTo>
                    <a:pt x="3270" y="4576"/>
                  </a:lnTo>
                  <a:lnTo>
                    <a:pt x="3265" y="4569"/>
                  </a:lnTo>
                  <a:lnTo>
                    <a:pt x="3235" y="4517"/>
                  </a:lnTo>
                  <a:lnTo>
                    <a:pt x="3231" y="4509"/>
                  </a:lnTo>
                  <a:lnTo>
                    <a:pt x="3203" y="4456"/>
                  </a:lnTo>
                  <a:lnTo>
                    <a:pt x="3200" y="4448"/>
                  </a:lnTo>
                  <a:lnTo>
                    <a:pt x="3174" y="4394"/>
                  </a:lnTo>
                  <a:lnTo>
                    <a:pt x="3170" y="4386"/>
                  </a:lnTo>
                  <a:lnTo>
                    <a:pt x="3146" y="4331"/>
                  </a:lnTo>
                  <a:lnTo>
                    <a:pt x="3143" y="4323"/>
                  </a:lnTo>
                  <a:lnTo>
                    <a:pt x="3120" y="4267"/>
                  </a:lnTo>
                  <a:lnTo>
                    <a:pt x="3117" y="4259"/>
                  </a:lnTo>
                  <a:lnTo>
                    <a:pt x="3097" y="4202"/>
                  </a:lnTo>
                  <a:lnTo>
                    <a:pt x="3094" y="4194"/>
                  </a:lnTo>
                  <a:lnTo>
                    <a:pt x="3076" y="4136"/>
                  </a:lnTo>
                  <a:lnTo>
                    <a:pt x="3073" y="4128"/>
                  </a:lnTo>
                  <a:lnTo>
                    <a:pt x="3057" y="4070"/>
                  </a:lnTo>
                  <a:lnTo>
                    <a:pt x="3055" y="4062"/>
                  </a:lnTo>
                  <a:lnTo>
                    <a:pt x="3040" y="4003"/>
                  </a:lnTo>
                  <a:lnTo>
                    <a:pt x="3038" y="3994"/>
                  </a:lnTo>
                  <a:lnTo>
                    <a:pt x="3026" y="3935"/>
                  </a:lnTo>
                  <a:lnTo>
                    <a:pt x="3024" y="3926"/>
                  </a:lnTo>
                  <a:lnTo>
                    <a:pt x="3014" y="3867"/>
                  </a:lnTo>
                  <a:lnTo>
                    <a:pt x="3013" y="3858"/>
                  </a:lnTo>
                  <a:lnTo>
                    <a:pt x="3004" y="3798"/>
                  </a:lnTo>
                  <a:lnTo>
                    <a:pt x="3003" y="3790"/>
                  </a:lnTo>
                  <a:lnTo>
                    <a:pt x="2997" y="3729"/>
                  </a:lnTo>
                  <a:lnTo>
                    <a:pt x="2996" y="3721"/>
                  </a:lnTo>
                  <a:lnTo>
                    <a:pt x="2992" y="3661"/>
                  </a:lnTo>
                  <a:lnTo>
                    <a:pt x="2992" y="3652"/>
                  </a:lnTo>
                  <a:lnTo>
                    <a:pt x="2990" y="3592"/>
                  </a:lnTo>
                  <a:lnTo>
                    <a:pt x="2989" y="3583"/>
                  </a:lnTo>
                  <a:lnTo>
                    <a:pt x="2989" y="3523"/>
                  </a:lnTo>
                  <a:lnTo>
                    <a:pt x="2990" y="3514"/>
                  </a:lnTo>
                  <a:lnTo>
                    <a:pt x="2992" y="3454"/>
                  </a:lnTo>
                  <a:lnTo>
                    <a:pt x="2992" y="3445"/>
                  </a:lnTo>
                  <a:lnTo>
                    <a:pt x="2996" y="3385"/>
                  </a:lnTo>
                  <a:lnTo>
                    <a:pt x="2997" y="3377"/>
                  </a:lnTo>
                  <a:lnTo>
                    <a:pt x="3003" y="3317"/>
                  </a:lnTo>
                  <a:lnTo>
                    <a:pt x="3004" y="3308"/>
                  </a:lnTo>
                  <a:lnTo>
                    <a:pt x="3012" y="3248"/>
                  </a:lnTo>
                  <a:lnTo>
                    <a:pt x="3014" y="3240"/>
                  </a:lnTo>
                  <a:lnTo>
                    <a:pt x="3024" y="3180"/>
                  </a:lnTo>
                  <a:lnTo>
                    <a:pt x="3025" y="3172"/>
                  </a:lnTo>
                  <a:lnTo>
                    <a:pt x="3038" y="3112"/>
                  </a:lnTo>
                  <a:lnTo>
                    <a:pt x="3040" y="3104"/>
                  </a:lnTo>
                  <a:lnTo>
                    <a:pt x="3054" y="3045"/>
                  </a:lnTo>
                  <a:lnTo>
                    <a:pt x="3056" y="3036"/>
                  </a:lnTo>
                  <a:lnTo>
                    <a:pt x="3073" y="2978"/>
                  </a:lnTo>
                  <a:lnTo>
                    <a:pt x="3075" y="2970"/>
                  </a:lnTo>
                  <a:lnTo>
                    <a:pt x="3094" y="2912"/>
                  </a:lnTo>
                  <a:lnTo>
                    <a:pt x="3096" y="2904"/>
                  </a:lnTo>
                  <a:lnTo>
                    <a:pt x="3117" y="2847"/>
                  </a:lnTo>
                  <a:lnTo>
                    <a:pt x="3120" y="2839"/>
                  </a:lnTo>
                  <a:lnTo>
                    <a:pt x="3142" y="2783"/>
                  </a:lnTo>
                  <a:lnTo>
                    <a:pt x="3145" y="2775"/>
                  </a:lnTo>
                  <a:lnTo>
                    <a:pt x="3169" y="2720"/>
                  </a:lnTo>
                  <a:lnTo>
                    <a:pt x="3173" y="2712"/>
                  </a:lnTo>
                  <a:lnTo>
                    <a:pt x="3199" y="2657"/>
                  </a:lnTo>
                  <a:lnTo>
                    <a:pt x="3203" y="2650"/>
                  </a:lnTo>
                  <a:lnTo>
                    <a:pt x="3231" y="2596"/>
                  </a:lnTo>
                  <a:lnTo>
                    <a:pt x="3235" y="2589"/>
                  </a:lnTo>
                  <a:lnTo>
                    <a:pt x="3264" y="2536"/>
                  </a:lnTo>
                  <a:lnTo>
                    <a:pt x="3269" y="2529"/>
                  </a:lnTo>
                  <a:lnTo>
                    <a:pt x="3300" y="2477"/>
                  </a:lnTo>
                  <a:lnTo>
                    <a:pt x="3305" y="2470"/>
                  </a:lnTo>
                  <a:lnTo>
                    <a:pt x="3338" y="2420"/>
                  </a:lnTo>
                  <a:lnTo>
                    <a:pt x="3343" y="2412"/>
                  </a:lnTo>
                  <a:lnTo>
                    <a:pt x="3378" y="2363"/>
                  </a:lnTo>
                  <a:lnTo>
                    <a:pt x="3383" y="2356"/>
                  </a:lnTo>
                  <a:lnTo>
                    <a:pt x="3420" y="2308"/>
                  </a:lnTo>
                  <a:lnTo>
                    <a:pt x="3425" y="2301"/>
                  </a:lnTo>
                  <a:lnTo>
                    <a:pt x="3464" y="2255"/>
                  </a:lnTo>
                  <a:lnTo>
                    <a:pt x="3469" y="2248"/>
                  </a:lnTo>
                  <a:lnTo>
                    <a:pt x="3510" y="2203"/>
                  </a:lnTo>
                  <a:lnTo>
                    <a:pt x="3515" y="2197"/>
                  </a:lnTo>
                  <a:lnTo>
                    <a:pt x="3556" y="2153"/>
                  </a:lnTo>
                  <a:lnTo>
                    <a:pt x="3562" y="2147"/>
                  </a:lnTo>
                  <a:lnTo>
                    <a:pt x="3605" y="2104"/>
                  </a:lnTo>
                  <a:lnTo>
                    <a:pt x="3611" y="2098"/>
                  </a:lnTo>
                  <a:lnTo>
                    <a:pt x="3656" y="2057"/>
                  </a:lnTo>
                  <a:lnTo>
                    <a:pt x="3662" y="2051"/>
                  </a:lnTo>
                  <a:lnTo>
                    <a:pt x="3708" y="2011"/>
                  </a:lnTo>
                  <a:lnTo>
                    <a:pt x="3714" y="2006"/>
                  </a:lnTo>
                  <a:lnTo>
                    <a:pt x="3761" y="1968"/>
                  </a:lnTo>
                  <a:lnTo>
                    <a:pt x="3768" y="1963"/>
                  </a:lnTo>
                  <a:lnTo>
                    <a:pt x="3816" y="1926"/>
                  </a:lnTo>
                  <a:lnTo>
                    <a:pt x="3823" y="1921"/>
                  </a:lnTo>
                  <a:lnTo>
                    <a:pt x="3873" y="1887"/>
                  </a:lnTo>
                  <a:lnTo>
                    <a:pt x="3880" y="1882"/>
                  </a:lnTo>
                  <a:lnTo>
                    <a:pt x="3930" y="1849"/>
                  </a:lnTo>
                  <a:lnTo>
                    <a:pt x="3938" y="1844"/>
                  </a:lnTo>
                  <a:lnTo>
                    <a:pt x="3989" y="1813"/>
                  </a:lnTo>
                  <a:lnTo>
                    <a:pt x="3997" y="1809"/>
                  </a:lnTo>
                  <a:lnTo>
                    <a:pt x="4050" y="1780"/>
                  </a:lnTo>
                  <a:lnTo>
                    <a:pt x="4057" y="1776"/>
                  </a:lnTo>
                  <a:lnTo>
                    <a:pt x="4090" y="1759"/>
                  </a:lnTo>
                  <a:lnTo>
                    <a:pt x="4002" y="1411"/>
                  </a:lnTo>
                  <a:lnTo>
                    <a:pt x="3997" y="1379"/>
                  </a:lnTo>
                  <a:lnTo>
                    <a:pt x="3995" y="1346"/>
                  </a:lnTo>
                  <a:lnTo>
                    <a:pt x="3998" y="1313"/>
                  </a:lnTo>
                  <a:lnTo>
                    <a:pt x="4005" y="1281"/>
                  </a:lnTo>
                  <a:lnTo>
                    <a:pt x="4016" y="1251"/>
                  </a:lnTo>
                  <a:lnTo>
                    <a:pt x="4031" y="1221"/>
                  </a:lnTo>
                  <a:lnTo>
                    <a:pt x="4049" y="1195"/>
                  </a:lnTo>
                  <a:lnTo>
                    <a:pt x="4071" y="1170"/>
                  </a:lnTo>
                  <a:lnTo>
                    <a:pt x="4096" y="1149"/>
                  </a:lnTo>
                  <a:lnTo>
                    <a:pt x="4124" y="1131"/>
                  </a:lnTo>
                  <a:lnTo>
                    <a:pt x="4153" y="1117"/>
                  </a:lnTo>
                  <a:lnTo>
                    <a:pt x="4184" y="1107"/>
                  </a:lnTo>
                  <a:lnTo>
                    <a:pt x="4216" y="1102"/>
                  </a:lnTo>
                  <a:lnTo>
                    <a:pt x="4249" y="1100"/>
                  </a:lnTo>
                  <a:lnTo>
                    <a:pt x="4282" y="1103"/>
                  </a:lnTo>
                  <a:lnTo>
                    <a:pt x="4314" y="1110"/>
                  </a:lnTo>
                  <a:lnTo>
                    <a:pt x="4344" y="1121"/>
                  </a:lnTo>
                  <a:lnTo>
                    <a:pt x="4374" y="1136"/>
                  </a:lnTo>
                  <a:lnTo>
                    <a:pt x="4400" y="1154"/>
                  </a:lnTo>
                  <a:lnTo>
                    <a:pt x="4425" y="1176"/>
                  </a:lnTo>
                  <a:lnTo>
                    <a:pt x="4446" y="1201"/>
                  </a:lnTo>
                  <a:lnTo>
                    <a:pt x="4464" y="1229"/>
                  </a:lnTo>
                  <a:lnTo>
                    <a:pt x="4478" y="1258"/>
                  </a:lnTo>
                  <a:lnTo>
                    <a:pt x="4488" y="1289"/>
                  </a:lnTo>
                  <a:lnTo>
                    <a:pt x="4562" y="1589"/>
                  </a:lnTo>
                  <a:lnTo>
                    <a:pt x="4566" y="1588"/>
                  </a:lnTo>
                  <a:lnTo>
                    <a:pt x="4575" y="1586"/>
                  </a:lnTo>
                  <a:lnTo>
                    <a:pt x="4634" y="1574"/>
                  </a:lnTo>
                  <a:lnTo>
                    <a:pt x="4642" y="1572"/>
                  </a:lnTo>
                  <a:lnTo>
                    <a:pt x="4702" y="1563"/>
                  </a:lnTo>
                  <a:lnTo>
                    <a:pt x="4710" y="1561"/>
                  </a:lnTo>
                  <a:lnTo>
                    <a:pt x="4770" y="1553"/>
                  </a:lnTo>
                  <a:lnTo>
                    <a:pt x="4778" y="1552"/>
                  </a:lnTo>
                  <a:lnTo>
                    <a:pt x="4838" y="1547"/>
                  </a:lnTo>
                  <a:lnTo>
                    <a:pt x="4847" y="1546"/>
                  </a:lnTo>
                  <a:lnTo>
                    <a:pt x="4907" y="1542"/>
                  </a:lnTo>
                  <a:lnTo>
                    <a:pt x="4916" y="1542"/>
                  </a:lnTo>
                  <a:lnTo>
                    <a:pt x="4976" y="1540"/>
                  </a:lnTo>
                  <a:lnTo>
                    <a:pt x="4985" y="1540"/>
                  </a:lnTo>
                  <a:lnTo>
                    <a:pt x="5045" y="1540"/>
                  </a:lnTo>
                  <a:lnTo>
                    <a:pt x="5054" y="1541"/>
                  </a:lnTo>
                  <a:lnTo>
                    <a:pt x="5114" y="1543"/>
                  </a:lnTo>
                  <a:lnTo>
                    <a:pt x="5123" y="1543"/>
                  </a:lnTo>
                  <a:lnTo>
                    <a:pt x="5183" y="1548"/>
                  </a:lnTo>
                  <a:lnTo>
                    <a:pt x="5192" y="1549"/>
                  </a:lnTo>
                  <a:lnTo>
                    <a:pt x="5252" y="1556"/>
                  </a:lnTo>
                  <a:lnTo>
                    <a:pt x="5261" y="1557"/>
                  </a:lnTo>
                  <a:lnTo>
                    <a:pt x="5321" y="1565"/>
                  </a:lnTo>
                  <a:lnTo>
                    <a:pt x="5329" y="1567"/>
                  </a:lnTo>
                  <a:lnTo>
                    <a:pt x="5389" y="1577"/>
                  </a:lnTo>
                  <a:lnTo>
                    <a:pt x="5397" y="1579"/>
                  </a:lnTo>
                  <a:lnTo>
                    <a:pt x="5457" y="1592"/>
                  </a:lnTo>
                  <a:lnTo>
                    <a:pt x="5465" y="1594"/>
                  </a:lnTo>
                  <a:lnTo>
                    <a:pt x="5523" y="1609"/>
                  </a:lnTo>
                  <a:lnTo>
                    <a:pt x="5532" y="1611"/>
                  </a:lnTo>
                  <a:lnTo>
                    <a:pt x="5590" y="1628"/>
                  </a:lnTo>
                  <a:lnTo>
                    <a:pt x="5598" y="1630"/>
                  </a:lnTo>
                  <a:lnTo>
                    <a:pt x="5655" y="1649"/>
                  </a:lnTo>
                  <a:lnTo>
                    <a:pt x="5663" y="1652"/>
                  </a:lnTo>
                  <a:lnTo>
                    <a:pt x="5720" y="1672"/>
                  </a:lnTo>
                  <a:lnTo>
                    <a:pt x="5728" y="1675"/>
                  </a:lnTo>
                  <a:lnTo>
                    <a:pt x="5784" y="1698"/>
                  </a:lnTo>
                  <a:lnTo>
                    <a:pt x="5792" y="1701"/>
                  </a:lnTo>
                  <a:lnTo>
                    <a:pt x="5847" y="1726"/>
                  </a:lnTo>
                  <a:lnTo>
                    <a:pt x="5854" y="1730"/>
                  </a:lnTo>
                  <a:lnTo>
                    <a:pt x="5909" y="1756"/>
                  </a:lnTo>
                  <a:lnTo>
                    <a:pt x="5916" y="1760"/>
                  </a:lnTo>
                  <a:lnTo>
                    <a:pt x="5970" y="1788"/>
                  </a:lnTo>
                  <a:lnTo>
                    <a:pt x="5977" y="1792"/>
                  </a:lnTo>
                  <a:lnTo>
                    <a:pt x="6030" y="1822"/>
                  </a:lnTo>
                  <a:lnTo>
                    <a:pt x="6037" y="1827"/>
                  </a:lnTo>
                  <a:lnTo>
                    <a:pt x="6088" y="1859"/>
                  </a:lnTo>
                  <a:lnTo>
                    <a:pt x="6096" y="1864"/>
                  </a:lnTo>
                  <a:lnTo>
                    <a:pt x="6146" y="1897"/>
                  </a:lnTo>
                  <a:lnTo>
                    <a:pt x="6172" y="1917"/>
                  </a:lnTo>
                  <a:lnTo>
                    <a:pt x="6195" y="1940"/>
                  </a:lnTo>
                  <a:lnTo>
                    <a:pt x="6215" y="1966"/>
                  </a:lnTo>
                  <a:lnTo>
                    <a:pt x="6231" y="1995"/>
                  </a:lnTo>
                  <a:lnTo>
                    <a:pt x="6244" y="2025"/>
                  </a:lnTo>
                  <a:lnTo>
                    <a:pt x="6252" y="2057"/>
                  </a:lnTo>
                  <a:lnTo>
                    <a:pt x="6256" y="2089"/>
                  </a:lnTo>
                  <a:lnTo>
                    <a:pt x="6256" y="2122"/>
                  </a:lnTo>
                  <a:lnTo>
                    <a:pt x="6252" y="2154"/>
                  </a:lnTo>
                  <a:lnTo>
                    <a:pt x="6244" y="2186"/>
                  </a:lnTo>
                  <a:lnTo>
                    <a:pt x="6231" y="2216"/>
                  </a:lnTo>
                  <a:lnTo>
                    <a:pt x="6215" y="2244"/>
                  </a:lnTo>
                  <a:lnTo>
                    <a:pt x="6195" y="2270"/>
                  </a:lnTo>
                  <a:lnTo>
                    <a:pt x="6172" y="2293"/>
                  </a:lnTo>
                  <a:lnTo>
                    <a:pt x="6146" y="2313"/>
                  </a:lnTo>
                  <a:lnTo>
                    <a:pt x="6117" y="2329"/>
                  </a:lnTo>
                  <a:lnTo>
                    <a:pt x="6087" y="2342"/>
                  </a:lnTo>
                  <a:lnTo>
                    <a:pt x="6055" y="2350"/>
                  </a:lnTo>
                  <a:lnTo>
                    <a:pt x="6023" y="2354"/>
                  </a:lnTo>
                  <a:lnTo>
                    <a:pt x="5990" y="2354"/>
                  </a:lnTo>
                  <a:lnTo>
                    <a:pt x="5958" y="2350"/>
                  </a:lnTo>
                  <a:lnTo>
                    <a:pt x="5926" y="2342"/>
                  </a:lnTo>
                  <a:lnTo>
                    <a:pt x="5896" y="2329"/>
                  </a:lnTo>
                  <a:lnTo>
                    <a:pt x="5868" y="2313"/>
                  </a:lnTo>
                  <a:lnTo>
                    <a:pt x="5821" y="2281"/>
                  </a:lnTo>
                  <a:lnTo>
                    <a:pt x="5777" y="2254"/>
                  </a:lnTo>
                  <a:lnTo>
                    <a:pt x="5732" y="2228"/>
                  </a:lnTo>
                  <a:lnTo>
                    <a:pt x="5723" y="2223"/>
                  </a:lnTo>
                  <a:lnTo>
                    <a:pt x="5717" y="2234"/>
                  </a:lnTo>
                  <a:lnTo>
                    <a:pt x="5699" y="2260"/>
                  </a:lnTo>
                  <a:lnTo>
                    <a:pt x="5677" y="2285"/>
                  </a:lnTo>
                  <a:lnTo>
                    <a:pt x="5652" y="2306"/>
                  </a:lnTo>
                  <a:lnTo>
                    <a:pt x="5624" y="2324"/>
                  </a:lnTo>
                  <a:lnTo>
                    <a:pt x="5595" y="2338"/>
                  </a:lnTo>
                  <a:lnTo>
                    <a:pt x="5564" y="2348"/>
                  </a:lnTo>
                  <a:lnTo>
                    <a:pt x="4558" y="2600"/>
                  </a:lnTo>
                  <a:lnTo>
                    <a:pt x="4526" y="2605"/>
                  </a:lnTo>
                  <a:lnTo>
                    <a:pt x="4493" y="2607"/>
                  </a:lnTo>
                  <a:lnTo>
                    <a:pt x="4460" y="2604"/>
                  </a:lnTo>
                  <a:lnTo>
                    <a:pt x="4428" y="2597"/>
                  </a:lnTo>
                  <a:lnTo>
                    <a:pt x="4398" y="2586"/>
                  </a:lnTo>
                  <a:lnTo>
                    <a:pt x="4368" y="2571"/>
                  </a:lnTo>
                  <a:lnTo>
                    <a:pt x="4342" y="2553"/>
                  </a:lnTo>
                  <a:lnTo>
                    <a:pt x="4317" y="2531"/>
                  </a:lnTo>
                  <a:lnTo>
                    <a:pt x="4296" y="2506"/>
                  </a:lnTo>
                  <a:lnTo>
                    <a:pt x="4278" y="2478"/>
                  </a:lnTo>
                  <a:lnTo>
                    <a:pt x="4264" y="24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1782;p16">
              <a:extLst>
                <a:ext uri="{FF2B5EF4-FFF2-40B4-BE49-F238E27FC236}">
                  <a16:creationId xmlns:a16="http://schemas.microsoft.com/office/drawing/2014/main" id="{54F5BCCC-4ABA-4427-B585-168AAE791074}"/>
                </a:ext>
              </a:extLst>
            </p:cNvPr>
            <p:cNvSpPr/>
            <p:nvPr/>
          </p:nvSpPr>
          <p:spPr>
            <a:xfrm>
              <a:off x="10888678" y="3558673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78" y="7140"/>
                  </a:moveTo>
                  <a:lnTo>
                    <a:pt x="1478" y="3364"/>
                  </a:lnTo>
                  <a:lnTo>
                    <a:pt x="1479" y="3350"/>
                  </a:lnTo>
                  <a:lnTo>
                    <a:pt x="1479" y="3338"/>
                  </a:lnTo>
                  <a:lnTo>
                    <a:pt x="1480" y="3335"/>
                  </a:lnTo>
                  <a:lnTo>
                    <a:pt x="1480" y="3332"/>
                  </a:lnTo>
                  <a:lnTo>
                    <a:pt x="1483" y="3318"/>
                  </a:lnTo>
                  <a:lnTo>
                    <a:pt x="1485" y="3306"/>
                  </a:lnTo>
                  <a:lnTo>
                    <a:pt x="1486" y="3303"/>
                  </a:lnTo>
                  <a:lnTo>
                    <a:pt x="1486" y="3300"/>
                  </a:lnTo>
                  <a:lnTo>
                    <a:pt x="1491" y="3287"/>
                  </a:lnTo>
                  <a:lnTo>
                    <a:pt x="1495" y="3274"/>
                  </a:lnTo>
                  <a:lnTo>
                    <a:pt x="1496" y="3272"/>
                  </a:lnTo>
                  <a:lnTo>
                    <a:pt x="1497" y="3270"/>
                  </a:lnTo>
                  <a:lnTo>
                    <a:pt x="1503" y="3257"/>
                  </a:lnTo>
                  <a:lnTo>
                    <a:pt x="1508" y="3245"/>
                  </a:lnTo>
                  <a:lnTo>
                    <a:pt x="1510" y="3243"/>
                  </a:lnTo>
                  <a:lnTo>
                    <a:pt x="1511" y="3240"/>
                  </a:lnTo>
                  <a:lnTo>
                    <a:pt x="1519" y="3228"/>
                  </a:lnTo>
                  <a:lnTo>
                    <a:pt x="1526" y="3217"/>
                  </a:lnTo>
                  <a:lnTo>
                    <a:pt x="1527" y="3215"/>
                  </a:lnTo>
                  <a:lnTo>
                    <a:pt x="1528" y="3214"/>
                  </a:lnTo>
                  <a:lnTo>
                    <a:pt x="1538" y="3202"/>
                  </a:lnTo>
                  <a:lnTo>
                    <a:pt x="1547" y="3192"/>
                  </a:lnTo>
                  <a:lnTo>
                    <a:pt x="1548" y="3191"/>
                  </a:lnTo>
                  <a:lnTo>
                    <a:pt x="1549" y="3189"/>
                  </a:lnTo>
                  <a:lnTo>
                    <a:pt x="1561" y="3179"/>
                  </a:lnTo>
                  <a:lnTo>
                    <a:pt x="1571" y="3170"/>
                  </a:lnTo>
                  <a:lnTo>
                    <a:pt x="1572" y="3169"/>
                  </a:lnTo>
                  <a:lnTo>
                    <a:pt x="1573" y="3167"/>
                  </a:lnTo>
                  <a:lnTo>
                    <a:pt x="1586" y="3159"/>
                  </a:lnTo>
                  <a:lnTo>
                    <a:pt x="1597" y="3151"/>
                  </a:lnTo>
                  <a:lnTo>
                    <a:pt x="1599" y="3150"/>
                  </a:lnTo>
                  <a:lnTo>
                    <a:pt x="1600" y="3149"/>
                  </a:lnTo>
                  <a:lnTo>
                    <a:pt x="1614" y="3142"/>
                  </a:lnTo>
                  <a:lnTo>
                    <a:pt x="1626" y="3136"/>
                  </a:lnTo>
                  <a:lnTo>
                    <a:pt x="1628" y="3135"/>
                  </a:lnTo>
                  <a:lnTo>
                    <a:pt x="1629" y="3135"/>
                  </a:lnTo>
                  <a:lnTo>
                    <a:pt x="1644" y="3129"/>
                  </a:lnTo>
                  <a:lnTo>
                    <a:pt x="1657" y="3124"/>
                  </a:lnTo>
                  <a:lnTo>
                    <a:pt x="1658" y="3124"/>
                  </a:lnTo>
                  <a:lnTo>
                    <a:pt x="1659" y="3124"/>
                  </a:lnTo>
                  <a:lnTo>
                    <a:pt x="1676" y="3120"/>
                  </a:lnTo>
                  <a:lnTo>
                    <a:pt x="1689" y="3117"/>
                  </a:lnTo>
                  <a:lnTo>
                    <a:pt x="1690" y="3117"/>
                  </a:lnTo>
                  <a:lnTo>
                    <a:pt x="1691" y="3117"/>
                  </a:lnTo>
                  <a:lnTo>
                    <a:pt x="1708" y="3115"/>
                  </a:lnTo>
                  <a:lnTo>
                    <a:pt x="1722" y="3114"/>
                  </a:lnTo>
                  <a:lnTo>
                    <a:pt x="1722" y="3114"/>
                  </a:lnTo>
                  <a:lnTo>
                    <a:pt x="1723" y="3114"/>
                  </a:lnTo>
                  <a:lnTo>
                    <a:pt x="1742" y="3115"/>
                  </a:lnTo>
                  <a:lnTo>
                    <a:pt x="1754" y="3115"/>
                  </a:lnTo>
                  <a:lnTo>
                    <a:pt x="1755" y="3115"/>
                  </a:lnTo>
                  <a:lnTo>
                    <a:pt x="1755" y="3115"/>
                  </a:lnTo>
                  <a:lnTo>
                    <a:pt x="1776" y="3119"/>
                  </a:lnTo>
                  <a:lnTo>
                    <a:pt x="1786" y="3121"/>
                  </a:lnTo>
                  <a:lnTo>
                    <a:pt x="1787" y="3121"/>
                  </a:lnTo>
                  <a:lnTo>
                    <a:pt x="1787" y="3121"/>
                  </a:lnTo>
                  <a:lnTo>
                    <a:pt x="1818" y="3131"/>
                  </a:lnTo>
                  <a:lnTo>
                    <a:pt x="5000" y="4354"/>
                  </a:lnTo>
                  <a:lnTo>
                    <a:pt x="8182" y="3131"/>
                  </a:lnTo>
                  <a:lnTo>
                    <a:pt x="8213" y="3121"/>
                  </a:lnTo>
                  <a:lnTo>
                    <a:pt x="8213" y="3121"/>
                  </a:lnTo>
                  <a:lnTo>
                    <a:pt x="8214" y="3121"/>
                  </a:lnTo>
                  <a:lnTo>
                    <a:pt x="8224" y="3119"/>
                  </a:lnTo>
                  <a:lnTo>
                    <a:pt x="8245" y="3115"/>
                  </a:lnTo>
                  <a:lnTo>
                    <a:pt x="8245" y="3115"/>
                  </a:lnTo>
                  <a:lnTo>
                    <a:pt x="8246" y="3115"/>
                  </a:lnTo>
                  <a:lnTo>
                    <a:pt x="8258" y="3115"/>
                  </a:lnTo>
                  <a:lnTo>
                    <a:pt x="8277" y="3114"/>
                  </a:lnTo>
                  <a:lnTo>
                    <a:pt x="8278" y="3114"/>
                  </a:lnTo>
                  <a:lnTo>
                    <a:pt x="8278" y="3114"/>
                  </a:lnTo>
                  <a:lnTo>
                    <a:pt x="8292" y="3115"/>
                  </a:lnTo>
                  <a:lnTo>
                    <a:pt x="8309" y="3117"/>
                  </a:lnTo>
                  <a:lnTo>
                    <a:pt x="8310" y="3117"/>
                  </a:lnTo>
                  <a:lnTo>
                    <a:pt x="8311" y="3117"/>
                  </a:lnTo>
                  <a:lnTo>
                    <a:pt x="8324" y="3120"/>
                  </a:lnTo>
                  <a:lnTo>
                    <a:pt x="8341" y="3124"/>
                  </a:lnTo>
                  <a:lnTo>
                    <a:pt x="8342" y="3124"/>
                  </a:lnTo>
                  <a:lnTo>
                    <a:pt x="8343" y="3124"/>
                  </a:lnTo>
                  <a:lnTo>
                    <a:pt x="8356" y="3129"/>
                  </a:lnTo>
                  <a:lnTo>
                    <a:pt x="8371" y="3135"/>
                  </a:lnTo>
                  <a:lnTo>
                    <a:pt x="8372" y="3135"/>
                  </a:lnTo>
                  <a:lnTo>
                    <a:pt x="8374" y="3136"/>
                  </a:lnTo>
                  <a:lnTo>
                    <a:pt x="8386" y="3142"/>
                  </a:lnTo>
                  <a:lnTo>
                    <a:pt x="8400" y="3149"/>
                  </a:lnTo>
                  <a:lnTo>
                    <a:pt x="8401" y="3150"/>
                  </a:lnTo>
                  <a:lnTo>
                    <a:pt x="8403" y="3151"/>
                  </a:lnTo>
                  <a:lnTo>
                    <a:pt x="8414" y="3159"/>
                  </a:lnTo>
                  <a:lnTo>
                    <a:pt x="8427" y="3167"/>
                  </a:lnTo>
                  <a:lnTo>
                    <a:pt x="8428" y="3169"/>
                  </a:lnTo>
                  <a:lnTo>
                    <a:pt x="8429" y="3170"/>
                  </a:lnTo>
                  <a:lnTo>
                    <a:pt x="8439" y="3179"/>
                  </a:lnTo>
                  <a:lnTo>
                    <a:pt x="8451" y="3189"/>
                  </a:lnTo>
                  <a:lnTo>
                    <a:pt x="8452" y="3191"/>
                  </a:lnTo>
                  <a:lnTo>
                    <a:pt x="8453" y="3192"/>
                  </a:lnTo>
                  <a:lnTo>
                    <a:pt x="8462" y="3202"/>
                  </a:lnTo>
                  <a:lnTo>
                    <a:pt x="8472" y="3214"/>
                  </a:lnTo>
                  <a:lnTo>
                    <a:pt x="8473" y="3215"/>
                  </a:lnTo>
                  <a:lnTo>
                    <a:pt x="8474" y="3217"/>
                  </a:lnTo>
                  <a:lnTo>
                    <a:pt x="8481" y="3228"/>
                  </a:lnTo>
                  <a:lnTo>
                    <a:pt x="8489" y="3240"/>
                  </a:lnTo>
                  <a:lnTo>
                    <a:pt x="8490" y="3243"/>
                  </a:lnTo>
                  <a:lnTo>
                    <a:pt x="8492" y="3245"/>
                  </a:lnTo>
                  <a:lnTo>
                    <a:pt x="8497" y="3257"/>
                  </a:lnTo>
                  <a:lnTo>
                    <a:pt x="8503" y="3270"/>
                  </a:lnTo>
                  <a:lnTo>
                    <a:pt x="8504" y="3272"/>
                  </a:lnTo>
                  <a:lnTo>
                    <a:pt x="8505" y="3274"/>
                  </a:lnTo>
                  <a:lnTo>
                    <a:pt x="8509" y="3287"/>
                  </a:lnTo>
                  <a:lnTo>
                    <a:pt x="8514" y="3300"/>
                  </a:lnTo>
                  <a:lnTo>
                    <a:pt x="8514" y="3303"/>
                  </a:lnTo>
                  <a:lnTo>
                    <a:pt x="8515" y="3306"/>
                  </a:lnTo>
                  <a:lnTo>
                    <a:pt x="8517" y="3318"/>
                  </a:lnTo>
                  <a:lnTo>
                    <a:pt x="8520" y="3332"/>
                  </a:lnTo>
                  <a:lnTo>
                    <a:pt x="8520" y="3335"/>
                  </a:lnTo>
                  <a:lnTo>
                    <a:pt x="8521" y="3338"/>
                  </a:lnTo>
                  <a:lnTo>
                    <a:pt x="8521" y="3350"/>
                  </a:lnTo>
                  <a:lnTo>
                    <a:pt x="8522" y="3364"/>
                  </a:lnTo>
                  <a:lnTo>
                    <a:pt x="8522" y="7140"/>
                  </a:lnTo>
                  <a:lnTo>
                    <a:pt x="8520" y="7172"/>
                  </a:lnTo>
                  <a:lnTo>
                    <a:pt x="8514" y="7203"/>
                  </a:lnTo>
                  <a:lnTo>
                    <a:pt x="8504" y="7233"/>
                  </a:lnTo>
                  <a:lnTo>
                    <a:pt x="8491" y="7261"/>
                  </a:lnTo>
                  <a:lnTo>
                    <a:pt x="8474" y="7288"/>
                  </a:lnTo>
                  <a:lnTo>
                    <a:pt x="8453" y="7312"/>
                  </a:lnTo>
                  <a:lnTo>
                    <a:pt x="8430" y="7334"/>
                  </a:lnTo>
                  <a:lnTo>
                    <a:pt x="8405" y="7352"/>
                  </a:lnTo>
                  <a:lnTo>
                    <a:pt x="8377" y="7367"/>
                  </a:lnTo>
                  <a:lnTo>
                    <a:pt x="5105" y="8877"/>
                  </a:lnTo>
                  <a:lnTo>
                    <a:pt x="5100" y="8879"/>
                  </a:lnTo>
                  <a:lnTo>
                    <a:pt x="5096" y="8881"/>
                  </a:lnTo>
                  <a:lnTo>
                    <a:pt x="5087" y="8884"/>
                  </a:lnTo>
                  <a:lnTo>
                    <a:pt x="5076" y="8888"/>
                  </a:lnTo>
                  <a:lnTo>
                    <a:pt x="5070" y="8890"/>
                  </a:lnTo>
                  <a:lnTo>
                    <a:pt x="5065" y="8891"/>
                  </a:lnTo>
                  <a:lnTo>
                    <a:pt x="5056" y="8893"/>
                  </a:lnTo>
                  <a:lnTo>
                    <a:pt x="5046" y="8896"/>
                  </a:lnTo>
                  <a:lnTo>
                    <a:pt x="5039" y="8897"/>
                  </a:lnTo>
                  <a:lnTo>
                    <a:pt x="5033" y="8898"/>
                  </a:lnTo>
                  <a:lnTo>
                    <a:pt x="5025" y="8898"/>
                  </a:lnTo>
                  <a:lnTo>
                    <a:pt x="5015" y="8900"/>
                  </a:lnTo>
                  <a:lnTo>
                    <a:pt x="5007" y="8900"/>
                  </a:lnTo>
                  <a:lnTo>
                    <a:pt x="5000" y="8900"/>
                  </a:lnTo>
                  <a:lnTo>
                    <a:pt x="4993" y="8900"/>
                  </a:lnTo>
                  <a:lnTo>
                    <a:pt x="4985" y="8900"/>
                  </a:lnTo>
                  <a:lnTo>
                    <a:pt x="4975" y="8898"/>
                  </a:lnTo>
                  <a:lnTo>
                    <a:pt x="4967" y="8898"/>
                  </a:lnTo>
                  <a:lnTo>
                    <a:pt x="4961" y="8897"/>
                  </a:lnTo>
                  <a:lnTo>
                    <a:pt x="4954" y="8896"/>
                  </a:lnTo>
                  <a:lnTo>
                    <a:pt x="4944" y="8893"/>
                  </a:lnTo>
                  <a:lnTo>
                    <a:pt x="4935" y="8891"/>
                  </a:lnTo>
                  <a:lnTo>
                    <a:pt x="4930" y="8890"/>
                  </a:lnTo>
                  <a:lnTo>
                    <a:pt x="4924" y="8888"/>
                  </a:lnTo>
                  <a:lnTo>
                    <a:pt x="4913" y="8884"/>
                  </a:lnTo>
                  <a:lnTo>
                    <a:pt x="4904" y="8881"/>
                  </a:lnTo>
                  <a:lnTo>
                    <a:pt x="4900" y="8879"/>
                  </a:lnTo>
                  <a:lnTo>
                    <a:pt x="4895" y="8877"/>
                  </a:lnTo>
                  <a:lnTo>
                    <a:pt x="1623" y="7367"/>
                  </a:lnTo>
                  <a:lnTo>
                    <a:pt x="1595" y="7352"/>
                  </a:lnTo>
                  <a:lnTo>
                    <a:pt x="1570" y="7334"/>
                  </a:lnTo>
                  <a:lnTo>
                    <a:pt x="1547" y="7312"/>
                  </a:lnTo>
                  <a:lnTo>
                    <a:pt x="1526" y="7288"/>
                  </a:lnTo>
                  <a:lnTo>
                    <a:pt x="1509" y="7261"/>
                  </a:lnTo>
                  <a:lnTo>
                    <a:pt x="1496" y="7233"/>
                  </a:lnTo>
                  <a:lnTo>
                    <a:pt x="1486" y="7203"/>
                  </a:lnTo>
                  <a:lnTo>
                    <a:pt x="1480" y="7172"/>
                  </a:lnTo>
                  <a:lnTo>
                    <a:pt x="1478" y="7140"/>
                  </a:lnTo>
                  <a:close/>
                  <a:moveTo>
                    <a:pt x="8022" y="3728"/>
                  </a:moveTo>
                  <a:lnTo>
                    <a:pt x="6666" y="4249"/>
                  </a:lnTo>
                  <a:lnTo>
                    <a:pt x="5250" y="4794"/>
                  </a:lnTo>
                  <a:lnTo>
                    <a:pt x="5250" y="8259"/>
                  </a:lnTo>
                  <a:lnTo>
                    <a:pt x="8022" y="6980"/>
                  </a:lnTo>
                  <a:lnTo>
                    <a:pt x="8022" y="3728"/>
                  </a:lnTo>
                  <a:close/>
                  <a:moveTo>
                    <a:pt x="1978" y="6980"/>
                  </a:moveTo>
                  <a:lnTo>
                    <a:pt x="4750" y="8259"/>
                  </a:lnTo>
                  <a:lnTo>
                    <a:pt x="4750" y="4794"/>
                  </a:lnTo>
                  <a:lnTo>
                    <a:pt x="1978" y="3728"/>
                  </a:lnTo>
                  <a:lnTo>
                    <a:pt x="1978" y="69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1786;p16">
            <a:extLst>
              <a:ext uri="{FF2B5EF4-FFF2-40B4-BE49-F238E27FC236}">
                <a16:creationId xmlns:a16="http://schemas.microsoft.com/office/drawing/2014/main" id="{0F2E8E69-D8FF-4906-B990-EB4EABA3D19E}"/>
              </a:ext>
            </a:extLst>
          </p:cNvPr>
          <p:cNvGrpSpPr/>
          <p:nvPr/>
        </p:nvGrpSpPr>
        <p:grpSpPr>
          <a:xfrm>
            <a:off x="10888677" y="2644303"/>
            <a:ext cx="633600" cy="633600"/>
            <a:chOff x="2962542" y="4463816"/>
            <a:chExt cx="633600" cy="633600"/>
          </a:xfrm>
          <a:solidFill>
            <a:schemeClr val="bg1"/>
          </a:solidFill>
        </p:grpSpPr>
        <p:sp>
          <p:nvSpPr>
            <p:cNvPr id="265" name="Google Shape;1787;p16">
              <a:extLst>
                <a:ext uri="{FF2B5EF4-FFF2-40B4-BE49-F238E27FC236}">
                  <a16:creationId xmlns:a16="http://schemas.microsoft.com/office/drawing/2014/main" id="{5C437F65-9B9B-4A6E-AFF1-E9E338042EC5}"/>
                </a:ext>
              </a:extLst>
            </p:cNvPr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11" y="8650"/>
                  </a:moveTo>
                  <a:lnTo>
                    <a:pt x="1710" y="8131"/>
                  </a:lnTo>
                  <a:lnTo>
                    <a:pt x="1986" y="7692"/>
                  </a:lnTo>
                  <a:lnTo>
                    <a:pt x="2411" y="7333"/>
                  </a:lnTo>
                  <a:lnTo>
                    <a:pt x="2955" y="7054"/>
                  </a:lnTo>
                  <a:lnTo>
                    <a:pt x="3587" y="6854"/>
                  </a:lnTo>
                  <a:lnTo>
                    <a:pt x="4279" y="6735"/>
                  </a:lnTo>
                  <a:lnTo>
                    <a:pt x="5000" y="6695"/>
                  </a:lnTo>
                  <a:lnTo>
                    <a:pt x="5721" y="6735"/>
                  </a:lnTo>
                  <a:lnTo>
                    <a:pt x="6413" y="6854"/>
                  </a:lnTo>
                  <a:lnTo>
                    <a:pt x="7045" y="7054"/>
                  </a:lnTo>
                  <a:lnTo>
                    <a:pt x="7589" y="7333"/>
                  </a:lnTo>
                  <a:lnTo>
                    <a:pt x="8014" y="7692"/>
                  </a:lnTo>
                  <a:lnTo>
                    <a:pt x="8290" y="8131"/>
                  </a:lnTo>
                  <a:lnTo>
                    <a:pt x="8389" y="8650"/>
                  </a:lnTo>
                  <a:lnTo>
                    <a:pt x="1611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1788;p16">
              <a:extLst>
                <a:ext uri="{FF2B5EF4-FFF2-40B4-BE49-F238E27FC236}">
                  <a16:creationId xmlns:a16="http://schemas.microsoft.com/office/drawing/2014/main" id="{1D88811A-80DB-4FE8-9103-D5B3F2F811A3}"/>
                </a:ext>
              </a:extLst>
            </p:cNvPr>
            <p:cNvSpPr/>
            <p:nvPr/>
          </p:nvSpPr>
          <p:spPr>
            <a:xfrm>
              <a:off x="2962542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89" y="8900"/>
                  </a:moveTo>
                  <a:lnTo>
                    <a:pt x="1611" y="8900"/>
                  </a:lnTo>
                  <a:lnTo>
                    <a:pt x="1577" y="8898"/>
                  </a:lnTo>
                  <a:lnTo>
                    <a:pt x="1544" y="8891"/>
                  </a:lnTo>
                  <a:lnTo>
                    <a:pt x="1512" y="8880"/>
                  </a:lnTo>
                  <a:lnTo>
                    <a:pt x="1482" y="8864"/>
                  </a:lnTo>
                  <a:lnTo>
                    <a:pt x="1454" y="8845"/>
                  </a:lnTo>
                  <a:lnTo>
                    <a:pt x="1430" y="8822"/>
                  </a:lnTo>
                  <a:lnTo>
                    <a:pt x="1408" y="8796"/>
                  </a:lnTo>
                  <a:lnTo>
                    <a:pt x="1390" y="8767"/>
                  </a:lnTo>
                  <a:lnTo>
                    <a:pt x="1376" y="8736"/>
                  </a:lnTo>
                  <a:lnTo>
                    <a:pt x="1367" y="8704"/>
                  </a:lnTo>
                  <a:lnTo>
                    <a:pt x="1362" y="8671"/>
                  </a:lnTo>
                  <a:lnTo>
                    <a:pt x="1361" y="8637"/>
                  </a:lnTo>
                  <a:lnTo>
                    <a:pt x="1365" y="8603"/>
                  </a:lnTo>
                  <a:lnTo>
                    <a:pt x="1464" y="8084"/>
                  </a:lnTo>
                  <a:lnTo>
                    <a:pt x="1472" y="8054"/>
                  </a:lnTo>
                  <a:lnTo>
                    <a:pt x="1483" y="8025"/>
                  </a:lnTo>
                  <a:lnTo>
                    <a:pt x="1498" y="7998"/>
                  </a:lnTo>
                  <a:lnTo>
                    <a:pt x="1775" y="7559"/>
                  </a:lnTo>
                  <a:lnTo>
                    <a:pt x="1798" y="7528"/>
                  </a:lnTo>
                  <a:lnTo>
                    <a:pt x="1825" y="7501"/>
                  </a:lnTo>
                  <a:lnTo>
                    <a:pt x="2250" y="7142"/>
                  </a:lnTo>
                  <a:lnTo>
                    <a:pt x="2273" y="7125"/>
                  </a:lnTo>
                  <a:lnTo>
                    <a:pt x="2297" y="7111"/>
                  </a:lnTo>
                  <a:lnTo>
                    <a:pt x="2840" y="6832"/>
                  </a:lnTo>
                  <a:lnTo>
                    <a:pt x="2880" y="6815"/>
                  </a:lnTo>
                  <a:lnTo>
                    <a:pt x="3512" y="6616"/>
                  </a:lnTo>
                  <a:lnTo>
                    <a:pt x="3544" y="6608"/>
                  </a:lnTo>
                  <a:lnTo>
                    <a:pt x="4236" y="6488"/>
                  </a:lnTo>
                  <a:lnTo>
                    <a:pt x="4265" y="6485"/>
                  </a:lnTo>
                  <a:lnTo>
                    <a:pt x="4986" y="6445"/>
                  </a:lnTo>
                  <a:lnTo>
                    <a:pt x="5014" y="6445"/>
                  </a:lnTo>
                  <a:lnTo>
                    <a:pt x="5735" y="6485"/>
                  </a:lnTo>
                  <a:lnTo>
                    <a:pt x="5764" y="6488"/>
                  </a:lnTo>
                  <a:lnTo>
                    <a:pt x="6456" y="6608"/>
                  </a:lnTo>
                  <a:lnTo>
                    <a:pt x="6488" y="6616"/>
                  </a:lnTo>
                  <a:lnTo>
                    <a:pt x="7120" y="6815"/>
                  </a:lnTo>
                  <a:lnTo>
                    <a:pt x="7160" y="6832"/>
                  </a:lnTo>
                  <a:lnTo>
                    <a:pt x="7703" y="7111"/>
                  </a:lnTo>
                  <a:lnTo>
                    <a:pt x="7727" y="7125"/>
                  </a:lnTo>
                  <a:lnTo>
                    <a:pt x="7750" y="7142"/>
                  </a:lnTo>
                  <a:lnTo>
                    <a:pt x="8175" y="7501"/>
                  </a:lnTo>
                  <a:lnTo>
                    <a:pt x="8202" y="7528"/>
                  </a:lnTo>
                  <a:lnTo>
                    <a:pt x="8225" y="7559"/>
                  </a:lnTo>
                  <a:lnTo>
                    <a:pt x="8502" y="7998"/>
                  </a:lnTo>
                  <a:lnTo>
                    <a:pt x="8517" y="8025"/>
                  </a:lnTo>
                  <a:lnTo>
                    <a:pt x="8528" y="8054"/>
                  </a:lnTo>
                  <a:lnTo>
                    <a:pt x="8536" y="8084"/>
                  </a:lnTo>
                  <a:lnTo>
                    <a:pt x="8635" y="8603"/>
                  </a:lnTo>
                  <a:lnTo>
                    <a:pt x="8639" y="8637"/>
                  </a:lnTo>
                  <a:lnTo>
                    <a:pt x="8638" y="8671"/>
                  </a:lnTo>
                  <a:lnTo>
                    <a:pt x="8633" y="8704"/>
                  </a:lnTo>
                  <a:lnTo>
                    <a:pt x="8624" y="8736"/>
                  </a:lnTo>
                  <a:lnTo>
                    <a:pt x="8610" y="8767"/>
                  </a:lnTo>
                  <a:lnTo>
                    <a:pt x="8592" y="8796"/>
                  </a:lnTo>
                  <a:lnTo>
                    <a:pt x="8570" y="8822"/>
                  </a:lnTo>
                  <a:lnTo>
                    <a:pt x="8546" y="8845"/>
                  </a:lnTo>
                  <a:lnTo>
                    <a:pt x="8518" y="8864"/>
                  </a:lnTo>
                  <a:lnTo>
                    <a:pt x="8488" y="8880"/>
                  </a:lnTo>
                  <a:lnTo>
                    <a:pt x="8456" y="8891"/>
                  </a:lnTo>
                  <a:lnTo>
                    <a:pt x="8423" y="8898"/>
                  </a:lnTo>
                  <a:lnTo>
                    <a:pt x="8389" y="8900"/>
                  </a:lnTo>
                  <a:close/>
                  <a:moveTo>
                    <a:pt x="1947" y="8225"/>
                  </a:moveTo>
                  <a:lnTo>
                    <a:pt x="1913" y="8400"/>
                  </a:lnTo>
                  <a:lnTo>
                    <a:pt x="8087" y="8400"/>
                  </a:lnTo>
                  <a:lnTo>
                    <a:pt x="8053" y="8225"/>
                  </a:lnTo>
                  <a:lnTo>
                    <a:pt x="7823" y="7858"/>
                  </a:lnTo>
                  <a:lnTo>
                    <a:pt x="7449" y="7543"/>
                  </a:lnTo>
                  <a:lnTo>
                    <a:pt x="6950" y="7286"/>
                  </a:lnTo>
                  <a:lnTo>
                    <a:pt x="6354" y="7098"/>
                  </a:lnTo>
                  <a:lnTo>
                    <a:pt x="5693" y="6983"/>
                  </a:lnTo>
                  <a:lnTo>
                    <a:pt x="5000" y="6945"/>
                  </a:lnTo>
                  <a:lnTo>
                    <a:pt x="4307" y="6983"/>
                  </a:lnTo>
                  <a:lnTo>
                    <a:pt x="3646" y="7098"/>
                  </a:lnTo>
                  <a:lnTo>
                    <a:pt x="3050" y="7286"/>
                  </a:lnTo>
                  <a:lnTo>
                    <a:pt x="2551" y="7543"/>
                  </a:lnTo>
                  <a:lnTo>
                    <a:pt x="2177" y="7858"/>
                  </a:lnTo>
                  <a:lnTo>
                    <a:pt x="1947" y="8225"/>
                  </a:lnTo>
                  <a:close/>
                  <a:moveTo>
                    <a:pt x="7074" y="3102"/>
                  </a:moveTo>
                  <a:lnTo>
                    <a:pt x="7075" y="3170"/>
                  </a:lnTo>
                  <a:lnTo>
                    <a:pt x="7075" y="3180"/>
                  </a:lnTo>
                  <a:lnTo>
                    <a:pt x="7074" y="3248"/>
                  </a:lnTo>
                  <a:lnTo>
                    <a:pt x="7073" y="3258"/>
                  </a:lnTo>
                  <a:lnTo>
                    <a:pt x="7069" y="3326"/>
                  </a:lnTo>
                  <a:lnTo>
                    <a:pt x="7069" y="3335"/>
                  </a:lnTo>
                  <a:lnTo>
                    <a:pt x="7062" y="3403"/>
                  </a:lnTo>
                  <a:lnTo>
                    <a:pt x="7061" y="3412"/>
                  </a:lnTo>
                  <a:lnTo>
                    <a:pt x="7052" y="3480"/>
                  </a:lnTo>
                  <a:lnTo>
                    <a:pt x="7051" y="3489"/>
                  </a:lnTo>
                  <a:lnTo>
                    <a:pt x="7040" y="3556"/>
                  </a:lnTo>
                  <a:lnTo>
                    <a:pt x="7038" y="3566"/>
                  </a:lnTo>
                  <a:lnTo>
                    <a:pt x="7024" y="3632"/>
                  </a:lnTo>
                  <a:lnTo>
                    <a:pt x="7022" y="3641"/>
                  </a:lnTo>
                  <a:lnTo>
                    <a:pt x="7006" y="3707"/>
                  </a:lnTo>
                  <a:lnTo>
                    <a:pt x="7003" y="3716"/>
                  </a:lnTo>
                  <a:lnTo>
                    <a:pt x="6984" y="3782"/>
                  </a:lnTo>
                  <a:lnTo>
                    <a:pt x="6981" y="3791"/>
                  </a:lnTo>
                  <a:lnTo>
                    <a:pt x="6960" y="3856"/>
                  </a:lnTo>
                  <a:lnTo>
                    <a:pt x="6957" y="3864"/>
                  </a:lnTo>
                  <a:lnTo>
                    <a:pt x="6933" y="3928"/>
                  </a:lnTo>
                  <a:lnTo>
                    <a:pt x="6930" y="3937"/>
                  </a:lnTo>
                  <a:lnTo>
                    <a:pt x="6904" y="4000"/>
                  </a:lnTo>
                  <a:lnTo>
                    <a:pt x="6900" y="4009"/>
                  </a:lnTo>
                  <a:lnTo>
                    <a:pt x="6871" y="4071"/>
                  </a:lnTo>
                  <a:lnTo>
                    <a:pt x="6867" y="4080"/>
                  </a:lnTo>
                  <a:lnTo>
                    <a:pt x="6836" y="4141"/>
                  </a:lnTo>
                  <a:lnTo>
                    <a:pt x="6832" y="4149"/>
                  </a:lnTo>
                  <a:lnTo>
                    <a:pt x="6799" y="4209"/>
                  </a:lnTo>
                  <a:lnTo>
                    <a:pt x="6794" y="4217"/>
                  </a:lnTo>
                  <a:lnTo>
                    <a:pt x="6759" y="4276"/>
                  </a:lnTo>
                  <a:lnTo>
                    <a:pt x="6754" y="4284"/>
                  </a:lnTo>
                  <a:lnTo>
                    <a:pt x="6716" y="4341"/>
                  </a:lnTo>
                  <a:lnTo>
                    <a:pt x="6711" y="4349"/>
                  </a:lnTo>
                  <a:lnTo>
                    <a:pt x="6672" y="4404"/>
                  </a:lnTo>
                  <a:lnTo>
                    <a:pt x="6666" y="4412"/>
                  </a:lnTo>
                  <a:lnTo>
                    <a:pt x="6624" y="4466"/>
                  </a:lnTo>
                  <a:lnTo>
                    <a:pt x="6619" y="4473"/>
                  </a:lnTo>
                  <a:lnTo>
                    <a:pt x="6575" y="4525"/>
                  </a:lnTo>
                  <a:lnTo>
                    <a:pt x="6569" y="4532"/>
                  </a:lnTo>
                  <a:lnTo>
                    <a:pt x="6524" y="4583"/>
                  </a:lnTo>
                  <a:lnTo>
                    <a:pt x="6517" y="4590"/>
                  </a:lnTo>
                  <a:lnTo>
                    <a:pt x="6470" y="4639"/>
                  </a:lnTo>
                  <a:lnTo>
                    <a:pt x="6464" y="4646"/>
                  </a:lnTo>
                  <a:lnTo>
                    <a:pt x="6415" y="4693"/>
                  </a:lnTo>
                  <a:lnTo>
                    <a:pt x="6408" y="4699"/>
                  </a:lnTo>
                  <a:lnTo>
                    <a:pt x="6357" y="4744"/>
                  </a:lnTo>
                  <a:lnTo>
                    <a:pt x="6350" y="4750"/>
                  </a:lnTo>
                  <a:lnTo>
                    <a:pt x="6297" y="4794"/>
                  </a:lnTo>
                  <a:lnTo>
                    <a:pt x="6290" y="4800"/>
                  </a:lnTo>
                  <a:lnTo>
                    <a:pt x="6236" y="4841"/>
                  </a:lnTo>
                  <a:lnTo>
                    <a:pt x="6228" y="4847"/>
                  </a:lnTo>
                  <a:lnTo>
                    <a:pt x="6173" y="4886"/>
                  </a:lnTo>
                  <a:lnTo>
                    <a:pt x="6165" y="4892"/>
                  </a:lnTo>
                  <a:lnTo>
                    <a:pt x="6108" y="4929"/>
                  </a:lnTo>
                  <a:lnTo>
                    <a:pt x="6100" y="4934"/>
                  </a:lnTo>
                  <a:lnTo>
                    <a:pt x="6041" y="4969"/>
                  </a:lnTo>
                  <a:lnTo>
                    <a:pt x="6033" y="4973"/>
                  </a:lnTo>
                  <a:lnTo>
                    <a:pt x="5974" y="5007"/>
                  </a:lnTo>
                  <a:lnTo>
                    <a:pt x="5965" y="5011"/>
                  </a:lnTo>
                  <a:lnTo>
                    <a:pt x="5904" y="5042"/>
                  </a:lnTo>
                  <a:lnTo>
                    <a:pt x="5896" y="5046"/>
                  </a:lnTo>
                  <a:lnTo>
                    <a:pt x="5834" y="5075"/>
                  </a:lnTo>
                  <a:lnTo>
                    <a:pt x="5825" y="5079"/>
                  </a:lnTo>
                  <a:lnTo>
                    <a:pt x="5762" y="5105"/>
                  </a:lnTo>
                  <a:lnTo>
                    <a:pt x="5753" y="5108"/>
                  </a:lnTo>
                  <a:lnTo>
                    <a:pt x="5689" y="5132"/>
                  </a:lnTo>
                  <a:lnTo>
                    <a:pt x="5680" y="5135"/>
                  </a:lnTo>
                  <a:lnTo>
                    <a:pt x="5616" y="5156"/>
                  </a:lnTo>
                  <a:lnTo>
                    <a:pt x="5607" y="5159"/>
                  </a:lnTo>
                  <a:lnTo>
                    <a:pt x="5541" y="5178"/>
                  </a:lnTo>
                  <a:lnTo>
                    <a:pt x="5532" y="5181"/>
                  </a:lnTo>
                  <a:lnTo>
                    <a:pt x="5466" y="5197"/>
                  </a:lnTo>
                  <a:lnTo>
                    <a:pt x="5457" y="5199"/>
                  </a:lnTo>
                  <a:lnTo>
                    <a:pt x="5391" y="5213"/>
                  </a:lnTo>
                  <a:lnTo>
                    <a:pt x="5381" y="5215"/>
                  </a:lnTo>
                  <a:lnTo>
                    <a:pt x="5314" y="5226"/>
                  </a:lnTo>
                  <a:lnTo>
                    <a:pt x="5305" y="5227"/>
                  </a:lnTo>
                  <a:lnTo>
                    <a:pt x="5237" y="5236"/>
                  </a:lnTo>
                  <a:lnTo>
                    <a:pt x="5228" y="5237"/>
                  </a:lnTo>
                  <a:lnTo>
                    <a:pt x="5160" y="5244"/>
                  </a:lnTo>
                  <a:lnTo>
                    <a:pt x="5151" y="5244"/>
                  </a:lnTo>
                  <a:lnTo>
                    <a:pt x="5083" y="5248"/>
                  </a:lnTo>
                  <a:lnTo>
                    <a:pt x="5073" y="5249"/>
                  </a:lnTo>
                  <a:lnTo>
                    <a:pt x="5005" y="5250"/>
                  </a:lnTo>
                  <a:lnTo>
                    <a:pt x="4995" y="5250"/>
                  </a:lnTo>
                  <a:lnTo>
                    <a:pt x="4927" y="5249"/>
                  </a:lnTo>
                  <a:lnTo>
                    <a:pt x="4917" y="5248"/>
                  </a:lnTo>
                  <a:lnTo>
                    <a:pt x="4849" y="5244"/>
                  </a:lnTo>
                  <a:lnTo>
                    <a:pt x="4840" y="5244"/>
                  </a:lnTo>
                  <a:lnTo>
                    <a:pt x="4772" y="5237"/>
                  </a:lnTo>
                  <a:lnTo>
                    <a:pt x="4763" y="5236"/>
                  </a:lnTo>
                  <a:lnTo>
                    <a:pt x="4695" y="5227"/>
                  </a:lnTo>
                  <a:lnTo>
                    <a:pt x="4686" y="5226"/>
                  </a:lnTo>
                  <a:lnTo>
                    <a:pt x="4619" y="5215"/>
                  </a:lnTo>
                  <a:lnTo>
                    <a:pt x="4609" y="5213"/>
                  </a:lnTo>
                  <a:lnTo>
                    <a:pt x="4543" y="5199"/>
                  </a:lnTo>
                  <a:lnTo>
                    <a:pt x="4534" y="5197"/>
                  </a:lnTo>
                  <a:lnTo>
                    <a:pt x="4468" y="5181"/>
                  </a:lnTo>
                  <a:lnTo>
                    <a:pt x="4459" y="5178"/>
                  </a:lnTo>
                  <a:lnTo>
                    <a:pt x="4393" y="5159"/>
                  </a:lnTo>
                  <a:lnTo>
                    <a:pt x="4384" y="5156"/>
                  </a:lnTo>
                  <a:lnTo>
                    <a:pt x="4320" y="5135"/>
                  </a:lnTo>
                  <a:lnTo>
                    <a:pt x="4311" y="5132"/>
                  </a:lnTo>
                  <a:lnTo>
                    <a:pt x="4247" y="5108"/>
                  </a:lnTo>
                  <a:lnTo>
                    <a:pt x="4238" y="5105"/>
                  </a:lnTo>
                  <a:lnTo>
                    <a:pt x="4175" y="5079"/>
                  </a:lnTo>
                  <a:lnTo>
                    <a:pt x="4166" y="5075"/>
                  </a:lnTo>
                  <a:lnTo>
                    <a:pt x="4104" y="5046"/>
                  </a:lnTo>
                  <a:lnTo>
                    <a:pt x="4096" y="5042"/>
                  </a:lnTo>
                  <a:lnTo>
                    <a:pt x="4035" y="5011"/>
                  </a:lnTo>
                  <a:lnTo>
                    <a:pt x="4026" y="5007"/>
                  </a:lnTo>
                  <a:lnTo>
                    <a:pt x="3967" y="4973"/>
                  </a:lnTo>
                  <a:lnTo>
                    <a:pt x="3959" y="4969"/>
                  </a:lnTo>
                  <a:lnTo>
                    <a:pt x="3900" y="4934"/>
                  </a:lnTo>
                  <a:lnTo>
                    <a:pt x="3892" y="4929"/>
                  </a:lnTo>
                  <a:lnTo>
                    <a:pt x="3835" y="4892"/>
                  </a:lnTo>
                  <a:lnTo>
                    <a:pt x="3827" y="4886"/>
                  </a:lnTo>
                  <a:lnTo>
                    <a:pt x="3772" y="4847"/>
                  </a:lnTo>
                  <a:lnTo>
                    <a:pt x="3764" y="4841"/>
                  </a:lnTo>
                  <a:lnTo>
                    <a:pt x="3710" y="4800"/>
                  </a:lnTo>
                  <a:lnTo>
                    <a:pt x="3703" y="4794"/>
                  </a:lnTo>
                  <a:lnTo>
                    <a:pt x="3650" y="4750"/>
                  </a:lnTo>
                  <a:lnTo>
                    <a:pt x="3643" y="4744"/>
                  </a:lnTo>
                  <a:lnTo>
                    <a:pt x="3592" y="4699"/>
                  </a:lnTo>
                  <a:lnTo>
                    <a:pt x="3585" y="4693"/>
                  </a:lnTo>
                  <a:lnTo>
                    <a:pt x="3536" y="4646"/>
                  </a:lnTo>
                  <a:lnTo>
                    <a:pt x="3530" y="4639"/>
                  </a:lnTo>
                  <a:lnTo>
                    <a:pt x="3483" y="4590"/>
                  </a:lnTo>
                  <a:lnTo>
                    <a:pt x="3476" y="4583"/>
                  </a:lnTo>
                  <a:lnTo>
                    <a:pt x="3431" y="4532"/>
                  </a:lnTo>
                  <a:lnTo>
                    <a:pt x="3425" y="4525"/>
                  </a:lnTo>
                  <a:lnTo>
                    <a:pt x="3381" y="4473"/>
                  </a:lnTo>
                  <a:lnTo>
                    <a:pt x="3376" y="4466"/>
                  </a:lnTo>
                  <a:lnTo>
                    <a:pt x="3334" y="4412"/>
                  </a:lnTo>
                  <a:lnTo>
                    <a:pt x="3328" y="4404"/>
                  </a:lnTo>
                  <a:lnTo>
                    <a:pt x="3289" y="4349"/>
                  </a:lnTo>
                  <a:lnTo>
                    <a:pt x="3284" y="4341"/>
                  </a:lnTo>
                  <a:lnTo>
                    <a:pt x="3246" y="4284"/>
                  </a:lnTo>
                  <a:lnTo>
                    <a:pt x="3241" y="4276"/>
                  </a:lnTo>
                  <a:lnTo>
                    <a:pt x="3206" y="4217"/>
                  </a:lnTo>
                  <a:lnTo>
                    <a:pt x="3201" y="4209"/>
                  </a:lnTo>
                  <a:lnTo>
                    <a:pt x="3168" y="4149"/>
                  </a:lnTo>
                  <a:lnTo>
                    <a:pt x="3164" y="4141"/>
                  </a:lnTo>
                  <a:lnTo>
                    <a:pt x="3133" y="4080"/>
                  </a:lnTo>
                  <a:lnTo>
                    <a:pt x="3129" y="4071"/>
                  </a:lnTo>
                  <a:lnTo>
                    <a:pt x="3100" y="4009"/>
                  </a:lnTo>
                  <a:lnTo>
                    <a:pt x="3096" y="4000"/>
                  </a:lnTo>
                  <a:lnTo>
                    <a:pt x="3070" y="3937"/>
                  </a:lnTo>
                  <a:lnTo>
                    <a:pt x="3067" y="3928"/>
                  </a:lnTo>
                  <a:lnTo>
                    <a:pt x="3043" y="3864"/>
                  </a:lnTo>
                  <a:lnTo>
                    <a:pt x="3040" y="3856"/>
                  </a:lnTo>
                  <a:lnTo>
                    <a:pt x="3019" y="3791"/>
                  </a:lnTo>
                  <a:lnTo>
                    <a:pt x="3016" y="3782"/>
                  </a:lnTo>
                  <a:lnTo>
                    <a:pt x="2997" y="3716"/>
                  </a:lnTo>
                  <a:lnTo>
                    <a:pt x="2994" y="3707"/>
                  </a:lnTo>
                  <a:lnTo>
                    <a:pt x="2978" y="3641"/>
                  </a:lnTo>
                  <a:lnTo>
                    <a:pt x="2976" y="3632"/>
                  </a:lnTo>
                  <a:lnTo>
                    <a:pt x="2962" y="3566"/>
                  </a:lnTo>
                  <a:lnTo>
                    <a:pt x="2960" y="3556"/>
                  </a:lnTo>
                  <a:lnTo>
                    <a:pt x="2949" y="3489"/>
                  </a:lnTo>
                  <a:lnTo>
                    <a:pt x="2948" y="3480"/>
                  </a:lnTo>
                  <a:lnTo>
                    <a:pt x="2939" y="3412"/>
                  </a:lnTo>
                  <a:lnTo>
                    <a:pt x="2938" y="3403"/>
                  </a:lnTo>
                  <a:lnTo>
                    <a:pt x="2931" y="3335"/>
                  </a:lnTo>
                  <a:lnTo>
                    <a:pt x="2931" y="3326"/>
                  </a:lnTo>
                  <a:lnTo>
                    <a:pt x="2927" y="3258"/>
                  </a:lnTo>
                  <a:lnTo>
                    <a:pt x="2926" y="3248"/>
                  </a:lnTo>
                  <a:lnTo>
                    <a:pt x="2925" y="3180"/>
                  </a:lnTo>
                  <a:lnTo>
                    <a:pt x="2925" y="3170"/>
                  </a:lnTo>
                  <a:lnTo>
                    <a:pt x="2926" y="3102"/>
                  </a:lnTo>
                  <a:lnTo>
                    <a:pt x="2927" y="3092"/>
                  </a:lnTo>
                  <a:lnTo>
                    <a:pt x="2931" y="3024"/>
                  </a:lnTo>
                  <a:lnTo>
                    <a:pt x="2931" y="3015"/>
                  </a:lnTo>
                  <a:lnTo>
                    <a:pt x="2938" y="2947"/>
                  </a:lnTo>
                  <a:lnTo>
                    <a:pt x="2939" y="2938"/>
                  </a:lnTo>
                  <a:lnTo>
                    <a:pt x="2948" y="2870"/>
                  </a:lnTo>
                  <a:lnTo>
                    <a:pt x="2949" y="2861"/>
                  </a:lnTo>
                  <a:lnTo>
                    <a:pt x="2960" y="2794"/>
                  </a:lnTo>
                  <a:lnTo>
                    <a:pt x="2962" y="2784"/>
                  </a:lnTo>
                  <a:lnTo>
                    <a:pt x="2976" y="2718"/>
                  </a:lnTo>
                  <a:lnTo>
                    <a:pt x="2978" y="2709"/>
                  </a:lnTo>
                  <a:lnTo>
                    <a:pt x="2994" y="2643"/>
                  </a:lnTo>
                  <a:lnTo>
                    <a:pt x="2997" y="2634"/>
                  </a:lnTo>
                  <a:lnTo>
                    <a:pt x="3016" y="2568"/>
                  </a:lnTo>
                  <a:lnTo>
                    <a:pt x="3019" y="2559"/>
                  </a:lnTo>
                  <a:lnTo>
                    <a:pt x="3040" y="2495"/>
                  </a:lnTo>
                  <a:lnTo>
                    <a:pt x="3043" y="2486"/>
                  </a:lnTo>
                  <a:lnTo>
                    <a:pt x="3067" y="2422"/>
                  </a:lnTo>
                  <a:lnTo>
                    <a:pt x="3070" y="2413"/>
                  </a:lnTo>
                  <a:lnTo>
                    <a:pt x="3096" y="2350"/>
                  </a:lnTo>
                  <a:lnTo>
                    <a:pt x="3100" y="2341"/>
                  </a:lnTo>
                  <a:lnTo>
                    <a:pt x="3129" y="2279"/>
                  </a:lnTo>
                  <a:lnTo>
                    <a:pt x="3133" y="2271"/>
                  </a:lnTo>
                  <a:lnTo>
                    <a:pt x="3164" y="2210"/>
                  </a:lnTo>
                  <a:lnTo>
                    <a:pt x="3168" y="2201"/>
                  </a:lnTo>
                  <a:lnTo>
                    <a:pt x="3202" y="2142"/>
                  </a:lnTo>
                  <a:lnTo>
                    <a:pt x="3206" y="2134"/>
                  </a:lnTo>
                  <a:lnTo>
                    <a:pt x="3241" y="2075"/>
                  </a:lnTo>
                  <a:lnTo>
                    <a:pt x="3246" y="2067"/>
                  </a:lnTo>
                  <a:lnTo>
                    <a:pt x="3283" y="2010"/>
                  </a:lnTo>
                  <a:lnTo>
                    <a:pt x="3289" y="2002"/>
                  </a:lnTo>
                  <a:lnTo>
                    <a:pt x="3328" y="1947"/>
                  </a:lnTo>
                  <a:lnTo>
                    <a:pt x="3334" y="1939"/>
                  </a:lnTo>
                  <a:lnTo>
                    <a:pt x="3375" y="1885"/>
                  </a:lnTo>
                  <a:lnTo>
                    <a:pt x="3381" y="1878"/>
                  </a:lnTo>
                  <a:lnTo>
                    <a:pt x="3425" y="1825"/>
                  </a:lnTo>
                  <a:lnTo>
                    <a:pt x="3431" y="1818"/>
                  </a:lnTo>
                  <a:lnTo>
                    <a:pt x="3476" y="1767"/>
                  </a:lnTo>
                  <a:lnTo>
                    <a:pt x="3482" y="1760"/>
                  </a:lnTo>
                  <a:lnTo>
                    <a:pt x="3529" y="1711"/>
                  </a:lnTo>
                  <a:lnTo>
                    <a:pt x="3536" y="1705"/>
                  </a:lnTo>
                  <a:lnTo>
                    <a:pt x="3585" y="1658"/>
                  </a:lnTo>
                  <a:lnTo>
                    <a:pt x="3592" y="1651"/>
                  </a:lnTo>
                  <a:lnTo>
                    <a:pt x="3643" y="1606"/>
                  </a:lnTo>
                  <a:lnTo>
                    <a:pt x="3650" y="1600"/>
                  </a:lnTo>
                  <a:lnTo>
                    <a:pt x="3702" y="1556"/>
                  </a:lnTo>
                  <a:lnTo>
                    <a:pt x="3709" y="1551"/>
                  </a:lnTo>
                  <a:lnTo>
                    <a:pt x="3763" y="1509"/>
                  </a:lnTo>
                  <a:lnTo>
                    <a:pt x="3771" y="1503"/>
                  </a:lnTo>
                  <a:lnTo>
                    <a:pt x="3826" y="1464"/>
                  </a:lnTo>
                  <a:lnTo>
                    <a:pt x="3834" y="1459"/>
                  </a:lnTo>
                  <a:lnTo>
                    <a:pt x="3891" y="1421"/>
                  </a:lnTo>
                  <a:lnTo>
                    <a:pt x="3899" y="1416"/>
                  </a:lnTo>
                  <a:lnTo>
                    <a:pt x="3958" y="1381"/>
                  </a:lnTo>
                  <a:lnTo>
                    <a:pt x="3966" y="1376"/>
                  </a:lnTo>
                  <a:lnTo>
                    <a:pt x="4026" y="1343"/>
                  </a:lnTo>
                  <a:lnTo>
                    <a:pt x="4034" y="1339"/>
                  </a:lnTo>
                  <a:lnTo>
                    <a:pt x="4095" y="1308"/>
                  </a:lnTo>
                  <a:lnTo>
                    <a:pt x="4104" y="1304"/>
                  </a:lnTo>
                  <a:lnTo>
                    <a:pt x="4166" y="1275"/>
                  </a:lnTo>
                  <a:lnTo>
                    <a:pt x="4175" y="1271"/>
                  </a:lnTo>
                  <a:lnTo>
                    <a:pt x="4238" y="1245"/>
                  </a:lnTo>
                  <a:lnTo>
                    <a:pt x="4247" y="1242"/>
                  </a:lnTo>
                  <a:lnTo>
                    <a:pt x="4311" y="1218"/>
                  </a:lnTo>
                  <a:lnTo>
                    <a:pt x="4319" y="1215"/>
                  </a:lnTo>
                  <a:lnTo>
                    <a:pt x="4384" y="1194"/>
                  </a:lnTo>
                  <a:lnTo>
                    <a:pt x="4393" y="1191"/>
                  </a:lnTo>
                  <a:lnTo>
                    <a:pt x="4459" y="1172"/>
                  </a:lnTo>
                  <a:lnTo>
                    <a:pt x="4468" y="1169"/>
                  </a:lnTo>
                  <a:lnTo>
                    <a:pt x="4534" y="1153"/>
                  </a:lnTo>
                  <a:lnTo>
                    <a:pt x="4543" y="1151"/>
                  </a:lnTo>
                  <a:lnTo>
                    <a:pt x="4609" y="1137"/>
                  </a:lnTo>
                  <a:lnTo>
                    <a:pt x="4619" y="1135"/>
                  </a:lnTo>
                  <a:lnTo>
                    <a:pt x="4686" y="1124"/>
                  </a:lnTo>
                  <a:lnTo>
                    <a:pt x="4695" y="1123"/>
                  </a:lnTo>
                  <a:lnTo>
                    <a:pt x="4763" y="1114"/>
                  </a:lnTo>
                  <a:lnTo>
                    <a:pt x="4772" y="1113"/>
                  </a:lnTo>
                  <a:lnTo>
                    <a:pt x="4840" y="1106"/>
                  </a:lnTo>
                  <a:lnTo>
                    <a:pt x="4849" y="1106"/>
                  </a:lnTo>
                  <a:lnTo>
                    <a:pt x="4917" y="1102"/>
                  </a:lnTo>
                  <a:lnTo>
                    <a:pt x="4927" y="1101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073" y="1101"/>
                  </a:lnTo>
                  <a:lnTo>
                    <a:pt x="5083" y="1102"/>
                  </a:lnTo>
                  <a:lnTo>
                    <a:pt x="5151" y="1106"/>
                  </a:lnTo>
                  <a:lnTo>
                    <a:pt x="5160" y="1106"/>
                  </a:lnTo>
                  <a:lnTo>
                    <a:pt x="5228" y="1113"/>
                  </a:lnTo>
                  <a:lnTo>
                    <a:pt x="5237" y="1114"/>
                  </a:lnTo>
                  <a:lnTo>
                    <a:pt x="5305" y="1123"/>
                  </a:lnTo>
                  <a:lnTo>
                    <a:pt x="5314" y="1124"/>
                  </a:lnTo>
                  <a:lnTo>
                    <a:pt x="5381" y="1135"/>
                  </a:lnTo>
                  <a:lnTo>
                    <a:pt x="5391" y="1137"/>
                  </a:lnTo>
                  <a:lnTo>
                    <a:pt x="5457" y="1151"/>
                  </a:lnTo>
                  <a:lnTo>
                    <a:pt x="5466" y="1153"/>
                  </a:lnTo>
                  <a:lnTo>
                    <a:pt x="5532" y="1169"/>
                  </a:lnTo>
                  <a:lnTo>
                    <a:pt x="5541" y="1172"/>
                  </a:lnTo>
                  <a:lnTo>
                    <a:pt x="5607" y="1191"/>
                  </a:lnTo>
                  <a:lnTo>
                    <a:pt x="5616" y="1194"/>
                  </a:lnTo>
                  <a:lnTo>
                    <a:pt x="5680" y="1215"/>
                  </a:lnTo>
                  <a:lnTo>
                    <a:pt x="5689" y="1218"/>
                  </a:lnTo>
                  <a:lnTo>
                    <a:pt x="5753" y="1242"/>
                  </a:lnTo>
                  <a:lnTo>
                    <a:pt x="5762" y="1245"/>
                  </a:lnTo>
                  <a:lnTo>
                    <a:pt x="5825" y="1271"/>
                  </a:lnTo>
                  <a:lnTo>
                    <a:pt x="5834" y="1275"/>
                  </a:lnTo>
                  <a:lnTo>
                    <a:pt x="5896" y="1304"/>
                  </a:lnTo>
                  <a:lnTo>
                    <a:pt x="5904" y="1308"/>
                  </a:lnTo>
                  <a:lnTo>
                    <a:pt x="5965" y="1339"/>
                  </a:lnTo>
                  <a:lnTo>
                    <a:pt x="5974" y="1343"/>
                  </a:lnTo>
                  <a:lnTo>
                    <a:pt x="6033" y="1377"/>
                  </a:lnTo>
                  <a:lnTo>
                    <a:pt x="6041" y="1381"/>
                  </a:lnTo>
                  <a:lnTo>
                    <a:pt x="6100" y="1416"/>
                  </a:lnTo>
                  <a:lnTo>
                    <a:pt x="6108" y="1421"/>
                  </a:lnTo>
                  <a:lnTo>
                    <a:pt x="6165" y="1458"/>
                  </a:lnTo>
                  <a:lnTo>
                    <a:pt x="6173" y="1464"/>
                  </a:lnTo>
                  <a:lnTo>
                    <a:pt x="6228" y="1503"/>
                  </a:lnTo>
                  <a:lnTo>
                    <a:pt x="6236" y="1509"/>
                  </a:lnTo>
                  <a:lnTo>
                    <a:pt x="6290" y="1550"/>
                  </a:lnTo>
                  <a:lnTo>
                    <a:pt x="6297" y="1556"/>
                  </a:lnTo>
                  <a:lnTo>
                    <a:pt x="6350" y="1600"/>
                  </a:lnTo>
                  <a:lnTo>
                    <a:pt x="6357" y="1606"/>
                  </a:lnTo>
                  <a:lnTo>
                    <a:pt x="6408" y="1651"/>
                  </a:lnTo>
                  <a:lnTo>
                    <a:pt x="6415" y="1657"/>
                  </a:lnTo>
                  <a:lnTo>
                    <a:pt x="6464" y="1704"/>
                  </a:lnTo>
                  <a:lnTo>
                    <a:pt x="6470" y="1711"/>
                  </a:lnTo>
                  <a:lnTo>
                    <a:pt x="6517" y="1760"/>
                  </a:lnTo>
                  <a:lnTo>
                    <a:pt x="6524" y="1767"/>
                  </a:lnTo>
                  <a:lnTo>
                    <a:pt x="6569" y="1818"/>
                  </a:lnTo>
                  <a:lnTo>
                    <a:pt x="6575" y="1825"/>
                  </a:lnTo>
                  <a:lnTo>
                    <a:pt x="6619" y="1877"/>
                  </a:lnTo>
                  <a:lnTo>
                    <a:pt x="6624" y="1884"/>
                  </a:lnTo>
                  <a:lnTo>
                    <a:pt x="6666" y="1938"/>
                  </a:lnTo>
                  <a:lnTo>
                    <a:pt x="6672" y="1946"/>
                  </a:lnTo>
                  <a:lnTo>
                    <a:pt x="6711" y="2001"/>
                  </a:lnTo>
                  <a:lnTo>
                    <a:pt x="6716" y="2009"/>
                  </a:lnTo>
                  <a:lnTo>
                    <a:pt x="6754" y="2066"/>
                  </a:lnTo>
                  <a:lnTo>
                    <a:pt x="6759" y="2074"/>
                  </a:lnTo>
                  <a:lnTo>
                    <a:pt x="6794" y="2133"/>
                  </a:lnTo>
                  <a:lnTo>
                    <a:pt x="6799" y="2141"/>
                  </a:lnTo>
                  <a:lnTo>
                    <a:pt x="6832" y="2201"/>
                  </a:lnTo>
                  <a:lnTo>
                    <a:pt x="6836" y="2209"/>
                  </a:lnTo>
                  <a:lnTo>
                    <a:pt x="6867" y="2270"/>
                  </a:lnTo>
                  <a:lnTo>
                    <a:pt x="6871" y="2279"/>
                  </a:lnTo>
                  <a:lnTo>
                    <a:pt x="6900" y="2341"/>
                  </a:lnTo>
                  <a:lnTo>
                    <a:pt x="6904" y="2350"/>
                  </a:lnTo>
                  <a:lnTo>
                    <a:pt x="6930" y="2413"/>
                  </a:lnTo>
                  <a:lnTo>
                    <a:pt x="6933" y="2422"/>
                  </a:lnTo>
                  <a:lnTo>
                    <a:pt x="6957" y="2486"/>
                  </a:lnTo>
                  <a:lnTo>
                    <a:pt x="6960" y="2494"/>
                  </a:lnTo>
                  <a:lnTo>
                    <a:pt x="6981" y="2559"/>
                  </a:lnTo>
                  <a:lnTo>
                    <a:pt x="6984" y="2568"/>
                  </a:lnTo>
                  <a:lnTo>
                    <a:pt x="7003" y="2634"/>
                  </a:lnTo>
                  <a:lnTo>
                    <a:pt x="7006" y="2643"/>
                  </a:lnTo>
                  <a:lnTo>
                    <a:pt x="7022" y="2709"/>
                  </a:lnTo>
                  <a:lnTo>
                    <a:pt x="7024" y="2718"/>
                  </a:lnTo>
                  <a:lnTo>
                    <a:pt x="7038" y="2784"/>
                  </a:lnTo>
                  <a:lnTo>
                    <a:pt x="7040" y="2794"/>
                  </a:lnTo>
                  <a:lnTo>
                    <a:pt x="7051" y="2861"/>
                  </a:lnTo>
                  <a:lnTo>
                    <a:pt x="7052" y="2870"/>
                  </a:lnTo>
                  <a:lnTo>
                    <a:pt x="7061" y="2938"/>
                  </a:lnTo>
                  <a:lnTo>
                    <a:pt x="7062" y="2947"/>
                  </a:lnTo>
                  <a:lnTo>
                    <a:pt x="7069" y="3015"/>
                  </a:lnTo>
                  <a:lnTo>
                    <a:pt x="7069" y="3024"/>
                  </a:lnTo>
                  <a:lnTo>
                    <a:pt x="7073" y="3092"/>
                  </a:lnTo>
                  <a:lnTo>
                    <a:pt x="7074" y="3102"/>
                  </a:lnTo>
                  <a:close/>
                  <a:moveTo>
                    <a:pt x="6574" y="3234"/>
                  </a:moveTo>
                  <a:lnTo>
                    <a:pt x="6575" y="3175"/>
                  </a:lnTo>
                  <a:lnTo>
                    <a:pt x="6574" y="3116"/>
                  </a:lnTo>
                  <a:lnTo>
                    <a:pt x="6571" y="3057"/>
                  </a:lnTo>
                  <a:lnTo>
                    <a:pt x="6565" y="2998"/>
                  </a:lnTo>
                  <a:lnTo>
                    <a:pt x="6557" y="2940"/>
                  </a:lnTo>
                  <a:lnTo>
                    <a:pt x="6547" y="2882"/>
                  </a:lnTo>
                  <a:lnTo>
                    <a:pt x="6535" y="2824"/>
                  </a:lnTo>
                  <a:lnTo>
                    <a:pt x="6521" y="2767"/>
                  </a:lnTo>
                  <a:lnTo>
                    <a:pt x="6505" y="2711"/>
                  </a:lnTo>
                  <a:lnTo>
                    <a:pt x="6487" y="2655"/>
                  </a:lnTo>
                  <a:lnTo>
                    <a:pt x="6466" y="2600"/>
                  </a:lnTo>
                  <a:lnTo>
                    <a:pt x="6444" y="2546"/>
                  </a:lnTo>
                  <a:lnTo>
                    <a:pt x="6419" y="2492"/>
                  </a:lnTo>
                  <a:lnTo>
                    <a:pt x="6392" y="2439"/>
                  </a:lnTo>
                  <a:lnTo>
                    <a:pt x="6364" y="2387"/>
                  </a:lnTo>
                  <a:lnTo>
                    <a:pt x="6333" y="2336"/>
                  </a:lnTo>
                  <a:lnTo>
                    <a:pt x="6301" y="2287"/>
                  </a:lnTo>
                  <a:lnTo>
                    <a:pt x="6267" y="2239"/>
                  </a:lnTo>
                  <a:lnTo>
                    <a:pt x="6231" y="2193"/>
                  </a:lnTo>
                  <a:lnTo>
                    <a:pt x="6193" y="2147"/>
                  </a:lnTo>
                  <a:lnTo>
                    <a:pt x="6154" y="2104"/>
                  </a:lnTo>
                  <a:lnTo>
                    <a:pt x="6114" y="2062"/>
                  </a:lnTo>
                  <a:lnTo>
                    <a:pt x="6071" y="2021"/>
                  </a:lnTo>
                  <a:lnTo>
                    <a:pt x="6028" y="1982"/>
                  </a:lnTo>
                  <a:lnTo>
                    <a:pt x="5982" y="1944"/>
                  </a:lnTo>
                  <a:lnTo>
                    <a:pt x="5936" y="1909"/>
                  </a:lnTo>
                  <a:lnTo>
                    <a:pt x="5887" y="1875"/>
                  </a:lnTo>
                  <a:lnTo>
                    <a:pt x="5838" y="1842"/>
                  </a:lnTo>
                  <a:lnTo>
                    <a:pt x="5787" y="1811"/>
                  </a:lnTo>
                  <a:lnTo>
                    <a:pt x="5735" y="1782"/>
                  </a:lnTo>
                  <a:lnTo>
                    <a:pt x="5682" y="1756"/>
                  </a:lnTo>
                  <a:lnTo>
                    <a:pt x="5629" y="1731"/>
                  </a:lnTo>
                  <a:lnTo>
                    <a:pt x="5575" y="1709"/>
                  </a:lnTo>
                  <a:lnTo>
                    <a:pt x="5519" y="1688"/>
                  </a:lnTo>
                  <a:lnTo>
                    <a:pt x="5464" y="1670"/>
                  </a:lnTo>
                  <a:lnTo>
                    <a:pt x="5407" y="1654"/>
                  </a:lnTo>
                  <a:lnTo>
                    <a:pt x="5350" y="1640"/>
                  </a:lnTo>
                  <a:lnTo>
                    <a:pt x="5293" y="1628"/>
                  </a:lnTo>
                  <a:lnTo>
                    <a:pt x="5235" y="1618"/>
                  </a:lnTo>
                  <a:lnTo>
                    <a:pt x="5177" y="1610"/>
                  </a:lnTo>
                  <a:lnTo>
                    <a:pt x="5118" y="1604"/>
                  </a:lnTo>
                  <a:lnTo>
                    <a:pt x="5059" y="1601"/>
                  </a:lnTo>
                  <a:lnTo>
                    <a:pt x="5000" y="1600"/>
                  </a:lnTo>
                  <a:lnTo>
                    <a:pt x="4941" y="1601"/>
                  </a:lnTo>
                  <a:lnTo>
                    <a:pt x="4882" y="1604"/>
                  </a:lnTo>
                  <a:lnTo>
                    <a:pt x="4823" y="1610"/>
                  </a:lnTo>
                  <a:lnTo>
                    <a:pt x="4765" y="1618"/>
                  </a:lnTo>
                  <a:lnTo>
                    <a:pt x="4707" y="1628"/>
                  </a:lnTo>
                  <a:lnTo>
                    <a:pt x="4649" y="1640"/>
                  </a:lnTo>
                  <a:lnTo>
                    <a:pt x="4592" y="1654"/>
                  </a:lnTo>
                  <a:lnTo>
                    <a:pt x="4536" y="1670"/>
                  </a:lnTo>
                  <a:lnTo>
                    <a:pt x="4480" y="1688"/>
                  </a:lnTo>
                  <a:lnTo>
                    <a:pt x="4425" y="1709"/>
                  </a:lnTo>
                  <a:lnTo>
                    <a:pt x="4371" y="1731"/>
                  </a:lnTo>
                  <a:lnTo>
                    <a:pt x="4317" y="1756"/>
                  </a:lnTo>
                  <a:lnTo>
                    <a:pt x="4264" y="1783"/>
                  </a:lnTo>
                  <a:lnTo>
                    <a:pt x="4212" y="1811"/>
                  </a:lnTo>
                  <a:lnTo>
                    <a:pt x="4161" y="1842"/>
                  </a:lnTo>
                  <a:lnTo>
                    <a:pt x="4112" y="1874"/>
                  </a:lnTo>
                  <a:lnTo>
                    <a:pt x="4064" y="1908"/>
                  </a:lnTo>
                  <a:lnTo>
                    <a:pt x="4018" y="1944"/>
                  </a:lnTo>
                  <a:lnTo>
                    <a:pt x="3972" y="1982"/>
                  </a:lnTo>
                  <a:lnTo>
                    <a:pt x="3929" y="2021"/>
                  </a:lnTo>
                  <a:lnTo>
                    <a:pt x="3887" y="2061"/>
                  </a:lnTo>
                  <a:lnTo>
                    <a:pt x="3846" y="2104"/>
                  </a:lnTo>
                  <a:lnTo>
                    <a:pt x="3807" y="2147"/>
                  </a:lnTo>
                  <a:lnTo>
                    <a:pt x="3769" y="2193"/>
                  </a:lnTo>
                  <a:lnTo>
                    <a:pt x="3734" y="2239"/>
                  </a:lnTo>
                  <a:lnTo>
                    <a:pt x="3700" y="2288"/>
                  </a:lnTo>
                  <a:lnTo>
                    <a:pt x="3667" y="2337"/>
                  </a:lnTo>
                  <a:lnTo>
                    <a:pt x="3636" y="2388"/>
                  </a:lnTo>
                  <a:lnTo>
                    <a:pt x="3607" y="2440"/>
                  </a:lnTo>
                  <a:lnTo>
                    <a:pt x="3581" y="2493"/>
                  </a:lnTo>
                  <a:lnTo>
                    <a:pt x="3556" y="2546"/>
                  </a:lnTo>
                  <a:lnTo>
                    <a:pt x="3534" y="2600"/>
                  </a:lnTo>
                  <a:lnTo>
                    <a:pt x="3513" y="2656"/>
                  </a:lnTo>
                  <a:lnTo>
                    <a:pt x="3495" y="2711"/>
                  </a:lnTo>
                  <a:lnTo>
                    <a:pt x="3479" y="2768"/>
                  </a:lnTo>
                  <a:lnTo>
                    <a:pt x="3465" y="2825"/>
                  </a:lnTo>
                  <a:lnTo>
                    <a:pt x="3453" y="2882"/>
                  </a:lnTo>
                  <a:lnTo>
                    <a:pt x="3443" y="2940"/>
                  </a:lnTo>
                  <a:lnTo>
                    <a:pt x="3435" y="2998"/>
                  </a:lnTo>
                  <a:lnTo>
                    <a:pt x="3429" y="3057"/>
                  </a:lnTo>
                  <a:lnTo>
                    <a:pt x="3426" y="3116"/>
                  </a:lnTo>
                  <a:lnTo>
                    <a:pt x="3425" y="3175"/>
                  </a:lnTo>
                  <a:lnTo>
                    <a:pt x="3426" y="3234"/>
                  </a:lnTo>
                  <a:lnTo>
                    <a:pt x="3429" y="3293"/>
                  </a:lnTo>
                  <a:lnTo>
                    <a:pt x="3435" y="3352"/>
                  </a:lnTo>
                  <a:lnTo>
                    <a:pt x="3443" y="3410"/>
                  </a:lnTo>
                  <a:lnTo>
                    <a:pt x="3453" y="3468"/>
                  </a:lnTo>
                  <a:lnTo>
                    <a:pt x="3465" y="3526"/>
                  </a:lnTo>
                  <a:lnTo>
                    <a:pt x="3479" y="3583"/>
                  </a:lnTo>
                  <a:lnTo>
                    <a:pt x="3495" y="3639"/>
                  </a:lnTo>
                  <a:lnTo>
                    <a:pt x="3513" y="3695"/>
                  </a:lnTo>
                  <a:lnTo>
                    <a:pt x="3534" y="3750"/>
                  </a:lnTo>
                  <a:lnTo>
                    <a:pt x="3556" y="3804"/>
                  </a:lnTo>
                  <a:lnTo>
                    <a:pt x="3581" y="3858"/>
                  </a:lnTo>
                  <a:lnTo>
                    <a:pt x="3608" y="3911"/>
                  </a:lnTo>
                  <a:lnTo>
                    <a:pt x="3636" y="3963"/>
                  </a:lnTo>
                  <a:lnTo>
                    <a:pt x="3667" y="4014"/>
                  </a:lnTo>
                  <a:lnTo>
                    <a:pt x="3699" y="4063"/>
                  </a:lnTo>
                  <a:lnTo>
                    <a:pt x="3733" y="4111"/>
                  </a:lnTo>
                  <a:lnTo>
                    <a:pt x="3769" y="4157"/>
                  </a:lnTo>
                  <a:lnTo>
                    <a:pt x="3807" y="4203"/>
                  </a:lnTo>
                  <a:lnTo>
                    <a:pt x="3846" y="4246"/>
                  </a:lnTo>
                  <a:lnTo>
                    <a:pt x="3886" y="4288"/>
                  </a:lnTo>
                  <a:lnTo>
                    <a:pt x="3929" y="4329"/>
                  </a:lnTo>
                  <a:lnTo>
                    <a:pt x="3972" y="4368"/>
                  </a:lnTo>
                  <a:lnTo>
                    <a:pt x="4018" y="4406"/>
                  </a:lnTo>
                  <a:lnTo>
                    <a:pt x="4064" y="4441"/>
                  </a:lnTo>
                  <a:lnTo>
                    <a:pt x="4113" y="4475"/>
                  </a:lnTo>
                  <a:lnTo>
                    <a:pt x="4162" y="4508"/>
                  </a:lnTo>
                  <a:lnTo>
                    <a:pt x="4213" y="4539"/>
                  </a:lnTo>
                  <a:lnTo>
                    <a:pt x="4265" y="4568"/>
                  </a:lnTo>
                  <a:lnTo>
                    <a:pt x="4318" y="4594"/>
                  </a:lnTo>
                  <a:lnTo>
                    <a:pt x="4371" y="4619"/>
                  </a:lnTo>
                  <a:lnTo>
                    <a:pt x="4425" y="4641"/>
                  </a:lnTo>
                  <a:lnTo>
                    <a:pt x="4481" y="4662"/>
                  </a:lnTo>
                  <a:lnTo>
                    <a:pt x="4536" y="4680"/>
                  </a:lnTo>
                  <a:lnTo>
                    <a:pt x="4593" y="4696"/>
                  </a:lnTo>
                  <a:lnTo>
                    <a:pt x="4650" y="4710"/>
                  </a:lnTo>
                  <a:lnTo>
                    <a:pt x="4707" y="4722"/>
                  </a:lnTo>
                  <a:lnTo>
                    <a:pt x="4765" y="4732"/>
                  </a:lnTo>
                  <a:lnTo>
                    <a:pt x="4823" y="4740"/>
                  </a:lnTo>
                  <a:lnTo>
                    <a:pt x="4882" y="4746"/>
                  </a:lnTo>
                  <a:lnTo>
                    <a:pt x="4941" y="4749"/>
                  </a:lnTo>
                  <a:lnTo>
                    <a:pt x="5000" y="4750"/>
                  </a:lnTo>
                  <a:lnTo>
                    <a:pt x="5059" y="4749"/>
                  </a:lnTo>
                  <a:lnTo>
                    <a:pt x="5118" y="4746"/>
                  </a:lnTo>
                  <a:lnTo>
                    <a:pt x="5177" y="4740"/>
                  </a:lnTo>
                  <a:lnTo>
                    <a:pt x="5235" y="4732"/>
                  </a:lnTo>
                  <a:lnTo>
                    <a:pt x="5293" y="4722"/>
                  </a:lnTo>
                  <a:lnTo>
                    <a:pt x="5350" y="4710"/>
                  </a:lnTo>
                  <a:lnTo>
                    <a:pt x="5407" y="4696"/>
                  </a:lnTo>
                  <a:lnTo>
                    <a:pt x="5464" y="4680"/>
                  </a:lnTo>
                  <a:lnTo>
                    <a:pt x="5519" y="4662"/>
                  </a:lnTo>
                  <a:lnTo>
                    <a:pt x="5575" y="4641"/>
                  </a:lnTo>
                  <a:lnTo>
                    <a:pt x="5629" y="4619"/>
                  </a:lnTo>
                  <a:lnTo>
                    <a:pt x="5682" y="4594"/>
                  </a:lnTo>
                  <a:lnTo>
                    <a:pt x="5735" y="4568"/>
                  </a:lnTo>
                  <a:lnTo>
                    <a:pt x="5787" y="4539"/>
                  </a:lnTo>
                  <a:lnTo>
                    <a:pt x="5838" y="4508"/>
                  </a:lnTo>
                  <a:lnTo>
                    <a:pt x="5887" y="4475"/>
                  </a:lnTo>
                  <a:lnTo>
                    <a:pt x="5936" y="4441"/>
                  </a:lnTo>
                  <a:lnTo>
                    <a:pt x="5982" y="4406"/>
                  </a:lnTo>
                  <a:lnTo>
                    <a:pt x="6028" y="4368"/>
                  </a:lnTo>
                  <a:lnTo>
                    <a:pt x="6071" y="4329"/>
                  </a:lnTo>
                  <a:lnTo>
                    <a:pt x="6114" y="4288"/>
                  </a:lnTo>
                  <a:lnTo>
                    <a:pt x="6154" y="4246"/>
                  </a:lnTo>
                  <a:lnTo>
                    <a:pt x="6193" y="4203"/>
                  </a:lnTo>
                  <a:lnTo>
                    <a:pt x="6231" y="4157"/>
                  </a:lnTo>
                  <a:lnTo>
                    <a:pt x="6267" y="4111"/>
                  </a:lnTo>
                  <a:lnTo>
                    <a:pt x="6301" y="4063"/>
                  </a:lnTo>
                  <a:lnTo>
                    <a:pt x="6333" y="4014"/>
                  </a:lnTo>
                  <a:lnTo>
                    <a:pt x="6364" y="3963"/>
                  </a:lnTo>
                  <a:lnTo>
                    <a:pt x="6392" y="3911"/>
                  </a:lnTo>
                  <a:lnTo>
                    <a:pt x="6419" y="3858"/>
                  </a:lnTo>
                  <a:lnTo>
                    <a:pt x="6444" y="3804"/>
                  </a:lnTo>
                  <a:lnTo>
                    <a:pt x="6466" y="3750"/>
                  </a:lnTo>
                  <a:lnTo>
                    <a:pt x="6487" y="3695"/>
                  </a:lnTo>
                  <a:lnTo>
                    <a:pt x="6505" y="3639"/>
                  </a:lnTo>
                  <a:lnTo>
                    <a:pt x="6521" y="3583"/>
                  </a:lnTo>
                  <a:lnTo>
                    <a:pt x="6535" y="3526"/>
                  </a:lnTo>
                  <a:lnTo>
                    <a:pt x="6547" y="3468"/>
                  </a:lnTo>
                  <a:lnTo>
                    <a:pt x="6557" y="3410"/>
                  </a:lnTo>
                  <a:lnTo>
                    <a:pt x="6565" y="3352"/>
                  </a:lnTo>
                  <a:lnTo>
                    <a:pt x="6571" y="3293"/>
                  </a:lnTo>
                  <a:lnTo>
                    <a:pt x="6574" y="32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1789;p16">
            <a:extLst>
              <a:ext uri="{FF2B5EF4-FFF2-40B4-BE49-F238E27FC236}">
                <a16:creationId xmlns:a16="http://schemas.microsoft.com/office/drawing/2014/main" id="{E2D70327-B9A3-436B-BCFD-1032B9A74E7F}"/>
              </a:ext>
            </a:extLst>
          </p:cNvPr>
          <p:cNvGrpSpPr/>
          <p:nvPr/>
        </p:nvGrpSpPr>
        <p:grpSpPr>
          <a:xfrm>
            <a:off x="9756372" y="2660110"/>
            <a:ext cx="633600" cy="633600"/>
            <a:chOff x="4094847" y="4463816"/>
            <a:chExt cx="633600" cy="633600"/>
          </a:xfrm>
          <a:solidFill>
            <a:schemeClr val="bg1"/>
          </a:solidFill>
        </p:grpSpPr>
        <p:sp>
          <p:nvSpPr>
            <p:cNvPr id="268" name="Google Shape;1790;p16">
              <a:extLst>
                <a:ext uri="{FF2B5EF4-FFF2-40B4-BE49-F238E27FC236}">
                  <a16:creationId xmlns:a16="http://schemas.microsoft.com/office/drawing/2014/main" id="{A92005BE-187B-4411-8D12-64D483EA9A55}"/>
                </a:ext>
              </a:extLst>
            </p:cNvPr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7" y="4027"/>
                  </a:moveTo>
                  <a:lnTo>
                    <a:pt x="6216" y="4073"/>
                  </a:lnTo>
                  <a:lnTo>
                    <a:pt x="6214" y="4118"/>
                  </a:lnTo>
                  <a:lnTo>
                    <a:pt x="6209" y="4163"/>
                  </a:lnTo>
                  <a:lnTo>
                    <a:pt x="6203" y="4208"/>
                  </a:lnTo>
                  <a:lnTo>
                    <a:pt x="6196" y="4253"/>
                  </a:lnTo>
                  <a:lnTo>
                    <a:pt x="6186" y="4297"/>
                  </a:lnTo>
                  <a:lnTo>
                    <a:pt x="6175" y="4342"/>
                  </a:lnTo>
                  <a:lnTo>
                    <a:pt x="6163" y="4385"/>
                  </a:lnTo>
                  <a:lnTo>
                    <a:pt x="6148" y="4428"/>
                  </a:lnTo>
                  <a:lnTo>
                    <a:pt x="6133" y="4471"/>
                  </a:lnTo>
                  <a:lnTo>
                    <a:pt x="6115" y="4513"/>
                  </a:lnTo>
                  <a:lnTo>
                    <a:pt x="6096" y="4554"/>
                  </a:lnTo>
                  <a:lnTo>
                    <a:pt x="6076" y="4595"/>
                  </a:lnTo>
                  <a:lnTo>
                    <a:pt x="6054" y="4635"/>
                  </a:lnTo>
                  <a:lnTo>
                    <a:pt x="6030" y="4674"/>
                  </a:lnTo>
                  <a:lnTo>
                    <a:pt x="6005" y="4712"/>
                  </a:lnTo>
                  <a:lnTo>
                    <a:pt x="5979" y="4749"/>
                  </a:lnTo>
                  <a:lnTo>
                    <a:pt x="5951" y="4786"/>
                  </a:lnTo>
                  <a:lnTo>
                    <a:pt x="5922" y="4821"/>
                  </a:lnTo>
                  <a:lnTo>
                    <a:pt x="5892" y="4854"/>
                  </a:lnTo>
                  <a:lnTo>
                    <a:pt x="5860" y="4887"/>
                  </a:lnTo>
                  <a:lnTo>
                    <a:pt x="5828" y="4919"/>
                  </a:lnTo>
                  <a:lnTo>
                    <a:pt x="5794" y="4949"/>
                  </a:lnTo>
                  <a:lnTo>
                    <a:pt x="5759" y="4978"/>
                  </a:lnTo>
                  <a:lnTo>
                    <a:pt x="5723" y="5005"/>
                  </a:lnTo>
                  <a:lnTo>
                    <a:pt x="5685" y="5032"/>
                  </a:lnTo>
                  <a:lnTo>
                    <a:pt x="5647" y="5057"/>
                  </a:lnTo>
                  <a:lnTo>
                    <a:pt x="5608" y="5080"/>
                  </a:lnTo>
                  <a:lnTo>
                    <a:pt x="5568" y="5102"/>
                  </a:lnTo>
                  <a:lnTo>
                    <a:pt x="5527" y="5123"/>
                  </a:lnTo>
                  <a:lnTo>
                    <a:pt x="5486" y="5142"/>
                  </a:lnTo>
                  <a:lnTo>
                    <a:pt x="5444" y="5159"/>
                  </a:lnTo>
                  <a:lnTo>
                    <a:pt x="5401" y="5175"/>
                  </a:lnTo>
                  <a:lnTo>
                    <a:pt x="5358" y="5189"/>
                  </a:lnTo>
                  <a:lnTo>
                    <a:pt x="5315" y="5202"/>
                  </a:lnTo>
                  <a:lnTo>
                    <a:pt x="5271" y="5213"/>
                  </a:lnTo>
                  <a:lnTo>
                    <a:pt x="5227" y="5222"/>
                  </a:lnTo>
                  <a:lnTo>
                    <a:pt x="5182" y="5229"/>
                  </a:lnTo>
                  <a:lnTo>
                    <a:pt x="5137" y="5235"/>
                  </a:lnTo>
                  <a:lnTo>
                    <a:pt x="5091" y="5240"/>
                  </a:lnTo>
                  <a:lnTo>
                    <a:pt x="5046" y="5242"/>
                  </a:lnTo>
                  <a:lnTo>
                    <a:pt x="5000" y="5243"/>
                  </a:lnTo>
                  <a:lnTo>
                    <a:pt x="4954" y="5242"/>
                  </a:lnTo>
                  <a:lnTo>
                    <a:pt x="4909" y="5240"/>
                  </a:lnTo>
                  <a:lnTo>
                    <a:pt x="4863" y="5235"/>
                  </a:lnTo>
                  <a:lnTo>
                    <a:pt x="4818" y="5229"/>
                  </a:lnTo>
                  <a:lnTo>
                    <a:pt x="4773" y="5222"/>
                  </a:lnTo>
                  <a:lnTo>
                    <a:pt x="4729" y="5213"/>
                  </a:lnTo>
                  <a:lnTo>
                    <a:pt x="4685" y="5202"/>
                  </a:lnTo>
                  <a:lnTo>
                    <a:pt x="4642" y="5189"/>
                  </a:lnTo>
                  <a:lnTo>
                    <a:pt x="4599" y="5175"/>
                  </a:lnTo>
                  <a:lnTo>
                    <a:pt x="4556" y="5159"/>
                  </a:lnTo>
                  <a:lnTo>
                    <a:pt x="4514" y="5142"/>
                  </a:lnTo>
                  <a:lnTo>
                    <a:pt x="4473" y="5123"/>
                  </a:lnTo>
                  <a:lnTo>
                    <a:pt x="4432" y="5102"/>
                  </a:lnTo>
                  <a:lnTo>
                    <a:pt x="4392" y="5080"/>
                  </a:lnTo>
                  <a:lnTo>
                    <a:pt x="4353" y="5057"/>
                  </a:lnTo>
                  <a:lnTo>
                    <a:pt x="4315" y="5032"/>
                  </a:lnTo>
                  <a:lnTo>
                    <a:pt x="4277" y="5005"/>
                  </a:lnTo>
                  <a:lnTo>
                    <a:pt x="4241" y="4978"/>
                  </a:lnTo>
                  <a:lnTo>
                    <a:pt x="4206" y="4949"/>
                  </a:lnTo>
                  <a:lnTo>
                    <a:pt x="4172" y="4919"/>
                  </a:lnTo>
                  <a:lnTo>
                    <a:pt x="4140" y="4887"/>
                  </a:lnTo>
                  <a:lnTo>
                    <a:pt x="4108" y="4854"/>
                  </a:lnTo>
                  <a:lnTo>
                    <a:pt x="4078" y="4821"/>
                  </a:lnTo>
                  <a:lnTo>
                    <a:pt x="4049" y="4786"/>
                  </a:lnTo>
                  <a:lnTo>
                    <a:pt x="4021" y="4749"/>
                  </a:lnTo>
                  <a:lnTo>
                    <a:pt x="3995" y="4712"/>
                  </a:lnTo>
                  <a:lnTo>
                    <a:pt x="3970" y="4674"/>
                  </a:lnTo>
                  <a:lnTo>
                    <a:pt x="3946" y="4635"/>
                  </a:lnTo>
                  <a:lnTo>
                    <a:pt x="3924" y="4595"/>
                  </a:lnTo>
                  <a:lnTo>
                    <a:pt x="3904" y="4554"/>
                  </a:lnTo>
                  <a:lnTo>
                    <a:pt x="3885" y="4513"/>
                  </a:lnTo>
                  <a:lnTo>
                    <a:pt x="3867" y="4471"/>
                  </a:lnTo>
                  <a:lnTo>
                    <a:pt x="3852" y="4428"/>
                  </a:lnTo>
                  <a:lnTo>
                    <a:pt x="3837" y="4385"/>
                  </a:lnTo>
                  <a:lnTo>
                    <a:pt x="3825" y="4341"/>
                  </a:lnTo>
                  <a:lnTo>
                    <a:pt x="3814" y="4297"/>
                  </a:lnTo>
                  <a:lnTo>
                    <a:pt x="3804" y="4253"/>
                  </a:lnTo>
                  <a:lnTo>
                    <a:pt x="3797" y="4208"/>
                  </a:lnTo>
                  <a:lnTo>
                    <a:pt x="3791" y="4163"/>
                  </a:lnTo>
                  <a:lnTo>
                    <a:pt x="3786" y="4118"/>
                  </a:lnTo>
                  <a:lnTo>
                    <a:pt x="3784" y="4073"/>
                  </a:lnTo>
                  <a:lnTo>
                    <a:pt x="3783" y="4027"/>
                  </a:lnTo>
                  <a:lnTo>
                    <a:pt x="3784" y="3981"/>
                  </a:lnTo>
                  <a:lnTo>
                    <a:pt x="3786" y="3936"/>
                  </a:lnTo>
                  <a:lnTo>
                    <a:pt x="3791" y="3890"/>
                  </a:lnTo>
                  <a:lnTo>
                    <a:pt x="3797" y="3845"/>
                  </a:lnTo>
                  <a:lnTo>
                    <a:pt x="3804" y="3800"/>
                  </a:lnTo>
                  <a:lnTo>
                    <a:pt x="3814" y="3756"/>
                  </a:lnTo>
                  <a:lnTo>
                    <a:pt x="3825" y="3712"/>
                  </a:lnTo>
                  <a:lnTo>
                    <a:pt x="3837" y="3668"/>
                  </a:lnTo>
                  <a:lnTo>
                    <a:pt x="3852" y="3625"/>
                  </a:lnTo>
                  <a:lnTo>
                    <a:pt x="3867" y="3582"/>
                  </a:lnTo>
                  <a:lnTo>
                    <a:pt x="3885" y="3540"/>
                  </a:lnTo>
                  <a:lnTo>
                    <a:pt x="3904" y="3499"/>
                  </a:lnTo>
                  <a:lnTo>
                    <a:pt x="3924" y="3458"/>
                  </a:lnTo>
                  <a:lnTo>
                    <a:pt x="3946" y="3418"/>
                  </a:lnTo>
                  <a:lnTo>
                    <a:pt x="3970" y="3379"/>
                  </a:lnTo>
                  <a:lnTo>
                    <a:pt x="3995" y="3341"/>
                  </a:lnTo>
                  <a:lnTo>
                    <a:pt x="4021" y="3304"/>
                  </a:lnTo>
                  <a:lnTo>
                    <a:pt x="4049" y="3268"/>
                  </a:lnTo>
                  <a:lnTo>
                    <a:pt x="4078" y="3233"/>
                  </a:lnTo>
                  <a:lnTo>
                    <a:pt x="4108" y="3199"/>
                  </a:lnTo>
                  <a:lnTo>
                    <a:pt x="4140" y="3166"/>
                  </a:lnTo>
                  <a:lnTo>
                    <a:pt x="4172" y="3135"/>
                  </a:lnTo>
                  <a:lnTo>
                    <a:pt x="4206" y="3105"/>
                  </a:lnTo>
                  <a:lnTo>
                    <a:pt x="4241" y="3076"/>
                  </a:lnTo>
                  <a:lnTo>
                    <a:pt x="4277" y="3048"/>
                  </a:lnTo>
                  <a:lnTo>
                    <a:pt x="4315" y="3022"/>
                  </a:lnTo>
                  <a:lnTo>
                    <a:pt x="4353" y="2997"/>
                  </a:lnTo>
                  <a:lnTo>
                    <a:pt x="4392" y="2973"/>
                  </a:lnTo>
                  <a:lnTo>
                    <a:pt x="4432" y="2951"/>
                  </a:lnTo>
                  <a:lnTo>
                    <a:pt x="4473" y="2930"/>
                  </a:lnTo>
                  <a:lnTo>
                    <a:pt x="4514" y="2911"/>
                  </a:lnTo>
                  <a:lnTo>
                    <a:pt x="4556" y="2894"/>
                  </a:lnTo>
                  <a:lnTo>
                    <a:pt x="4599" y="2878"/>
                  </a:lnTo>
                  <a:lnTo>
                    <a:pt x="4642" y="2864"/>
                  </a:lnTo>
                  <a:lnTo>
                    <a:pt x="4685" y="2851"/>
                  </a:lnTo>
                  <a:lnTo>
                    <a:pt x="4729" y="2840"/>
                  </a:lnTo>
                  <a:lnTo>
                    <a:pt x="4773" y="2831"/>
                  </a:lnTo>
                  <a:lnTo>
                    <a:pt x="4818" y="2824"/>
                  </a:lnTo>
                  <a:lnTo>
                    <a:pt x="4863" y="2818"/>
                  </a:lnTo>
                  <a:lnTo>
                    <a:pt x="4909" y="2813"/>
                  </a:lnTo>
                  <a:lnTo>
                    <a:pt x="4954" y="2811"/>
                  </a:lnTo>
                  <a:lnTo>
                    <a:pt x="5000" y="2810"/>
                  </a:lnTo>
                  <a:lnTo>
                    <a:pt x="5046" y="2811"/>
                  </a:lnTo>
                  <a:lnTo>
                    <a:pt x="5091" y="2813"/>
                  </a:lnTo>
                  <a:lnTo>
                    <a:pt x="5137" y="2818"/>
                  </a:lnTo>
                  <a:lnTo>
                    <a:pt x="5182" y="2824"/>
                  </a:lnTo>
                  <a:lnTo>
                    <a:pt x="5227" y="2831"/>
                  </a:lnTo>
                  <a:lnTo>
                    <a:pt x="5271" y="2840"/>
                  </a:lnTo>
                  <a:lnTo>
                    <a:pt x="5315" y="2851"/>
                  </a:lnTo>
                  <a:lnTo>
                    <a:pt x="5358" y="2864"/>
                  </a:lnTo>
                  <a:lnTo>
                    <a:pt x="5401" y="2878"/>
                  </a:lnTo>
                  <a:lnTo>
                    <a:pt x="5444" y="2894"/>
                  </a:lnTo>
                  <a:lnTo>
                    <a:pt x="5486" y="2911"/>
                  </a:lnTo>
                  <a:lnTo>
                    <a:pt x="5527" y="2930"/>
                  </a:lnTo>
                  <a:lnTo>
                    <a:pt x="5568" y="2951"/>
                  </a:lnTo>
                  <a:lnTo>
                    <a:pt x="5608" y="2973"/>
                  </a:lnTo>
                  <a:lnTo>
                    <a:pt x="5647" y="2997"/>
                  </a:lnTo>
                  <a:lnTo>
                    <a:pt x="5685" y="3022"/>
                  </a:lnTo>
                  <a:lnTo>
                    <a:pt x="5723" y="3048"/>
                  </a:lnTo>
                  <a:lnTo>
                    <a:pt x="5759" y="3076"/>
                  </a:lnTo>
                  <a:lnTo>
                    <a:pt x="5794" y="3105"/>
                  </a:lnTo>
                  <a:lnTo>
                    <a:pt x="5828" y="3135"/>
                  </a:lnTo>
                  <a:lnTo>
                    <a:pt x="5860" y="3166"/>
                  </a:lnTo>
                  <a:lnTo>
                    <a:pt x="5892" y="3199"/>
                  </a:lnTo>
                  <a:lnTo>
                    <a:pt x="5922" y="3233"/>
                  </a:lnTo>
                  <a:lnTo>
                    <a:pt x="5951" y="3268"/>
                  </a:lnTo>
                  <a:lnTo>
                    <a:pt x="5979" y="3304"/>
                  </a:lnTo>
                  <a:lnTo>
                    <a:pt x="6005" y="3341"/>
                  </a:lnTo>
                  <a:lnTo>
                    <a:pt x="6030" y="3379"/>
                  </a:lnTo>
                  <a:lnTo>
                    <a:pt x="6054" y="3418"/>
                  </a:lnTo>
                  <a:lnTo>
                    <a:pt x="6076" y="3458"/>
                  </a:lnTo>
                  <a:lnTo>
                    <a:pt x="6096" y="3499"/>
                  </a:lnTo>
                  <a:lnTo>
                    <a:pt x="6115" y="3540"/>
                  </a:lnTo>
                  <a:lnTo>
                    <a:pt x="6133" y="3582"/>
                  </a:lnTo>
                  <a:lnTo>
                    <a:pt x="6148" y="3625"/>
                  </a:lnTo>
                  <a:lnTo>
                    <a:pt x="6163" y="3668"/>
                  </a:lnTo>
                  <a:lnTo>
                    <a:pt x="6175" y="3712"/>
                  </a:lnTo>
                  <a:lnTo>
                    <a:pt x="6186" y="3756"/>
                  </a:lnTo>
                  <a:lnTo>
                    <a:pt x="6196" y="3800"/>
                  </a:lnTo>
                  <a:lnTo>
                    <a:pt x="6203" y="3845"/>
                  </a:lnTo>
                  <a:lnTo>
                    <a:pt x="6209" y="3890"/>
                  </a:lnTo>
                  <a:lnTo>
                    <a:pt x="6214" y="3936"/>
                  </a:lnTo>
                  <a:lnTo>
                    <a:pt x="6216" y="3981"/>
                  </a:lnTo>
                  <a:lnTo>
                    <a:pt x="6217" y="4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1791;p16">
              <a:extLst>
                <a:ext uri="{FF2B5EF4-FFF2-40B4-BE49-F238E27FC236}">
                  <a16:creationId xmlns:a16="http://schemas.microsoft.com/office/drawing/2014/main" id="{2E6AC5E2-CAFF-4743-A6A2-BF85CFB5F5E1}"/>
                </a:ext>
              </a:extLst>
            </p:cNvPr>
            <p:cNvSpPr/>
            <p:nvPr/>
          </p:nvSpPr>
          <p:spPr>
            <a:xfrm>
              <a:off x="4094847" y="4463816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05" y="7414"/>
                  </a:lnTo>
                  <a:lnTo>
                    <a:pt x="2628" y="7292"/>
                  </a:lnTo>
                  <a:lnTo>
                    <a:pt x="2636" y="7262"/>
                  </a:lnTo>
                  <a:lnTo>
                    <a:pt x="2647" y="7233"/>
                  </a:lnTo>
                  <a:lnTo>
                    <a:pt x="2662" y="7206"/>
                  </a:lnTo>
                  <a:lnTo>
                    <a:pt x="2840" y="6919"/>
                  </a:lnTo>
                  <a:lnTo>
                    <a:pt x="2863" y="6888"/>
                  </a:lnTo>
                  <a:lnTo>
                    <a:pt x="2890" y="6861"/>
                  </a:lnTo>
                  <a:lnTo>
                    <a:pt x="3165" y="6626"/>
                  </a:lnTo>
                  <a:lnTo>
                    <a:pt x="3187" y="6609"/>
                  </a:lnTo>
                  <a:lnTo>
                    <a:pt x="3212" y="6594"/>
                  </a:lnTo>
                  <a:lnTo>
                    <a:pt x="3563" y="6412"/>
                  </a:lnTo>
                  <a:lnTo>
                    <a:pt x="3602" y="6396"/>
                  </a:lnTo>
                  <a:lnTo>
                    <a:pt x="4011" y="6265"/>
                  </a:lnTo>
                  <a:lnTo>
                    <a:pt x="4044" y="6257"/>
                  </a:lnTo>
                  <a:lnTo>
                    <a:pt x="4491" y="6179"/>
                  </a:lnTo>
                  <a:lnTo>
                    <a:pt x="4520" y="6175"/>
                  </a:lnTo>
                  <a:lnTo>
                    <a:pt x="4986" y="6149"/>
                  </a:lnTo>
                  <a:lnTo>
                    <a:pt x="5014" y="6149"/>
                  </a:lnTo>
                  <a:lnTo>
                    <a:pt x="5480" y="6175"/>
                  </a:lnTo>
                  <a:lnTo>
                    <a:pt x="5509" y="6179"/>
                  </a:lnTo>
                  <a:lnTo>
                    <a:pt x="5956" y="6257"/>
                  </a:lnTo>
                  <a:lnTo>
                    <a:pt x="5989" y="6265"/>
                  </a:lnTo>
                  <a:lnTo>
                    <a:pt x="6398" y="6396"/>
                  </a:lnTo>
                  <a:lnTo>
                    <a:pt x="6437" y="6412"/>
                  </a:lnTo>
                  <a:lnTo>
                    <a:pt x="6788" y="6594"/>
                  </a:lnTo>
                  <a:lnTo>
                    <a:pt x="6813" y="6609"/>
                  </a:lnTo>
                  <a:lnTo>
                    <a:pt x="6835" y="6626"/>
                  </a:lnTo>
                  <a:lnTo>
                    <a:pt x="7110" y="6861"/>
                  </a:lnTo>
                  <a:lnTo>
                    <a:pt x="7137" y="6888"/>
                  </a:lnTo>
                  <a:lnTo>
                    <a:pt x="7160" y="6919"/>
                  </a:lnTo>
                  <a:lnTo>
                    <a:pt x="7338" y="7206"/>
                  </a:lnTo>
                  <a:lnTo>
                    <a:pt x="7353" y="7233"/>
                  </a:lnTo>
                  <a:lnTo>
                    <a:pt x="7364" y="7262"/>
                  </a:lnTo>
                  <a:lnTo>
                    <a:pt x="7372" y="7292"/>
                  </a:lnTo>
                  <a:lnTo>
                    <a:pt x="7395" y="7414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6810" y="7879"/>
                  </a:moveTo>
                  <a:lnTo>
                    <a:pt x="6916" y="7809"/>
                  </a:lnTo>
                  <a:lnTo>
                    <a:pt x="6961" y="7777"/>
                  </a:lnTo>
                  <a:lnTo>
                    <a:pt x="6952" y="7755"/>
                  </a:lnTo>
                  <a:lnTo>
                    <a:pt x="6944" y="7723"/>
                  </a:lnTo>
                  <a:lnTo>
                    <a:pt x="6889" y="7430"/>
                  </a:lnTo>
                  <a:lnTo>
                    <a:pt x="6756" y="7216"/>
                  </a:lnTo>
                  <a:lnTo>
                    <a:pt x="6532" y="7025"/>
                  </a:lnTo>
                  <a:lnTo>
                    <a:pt x="6225" y="6865"/>
                  </a:lnTo>
                  <a:lnTo>
                    <a:pt x="5853" y="6747"/>
                  </a:lnTo>
                  <a:lnTo>
                    <a:pt x="5437" y="6674"/>
                  </a:lnTo>
                  <a:lnTo>
                    <a:pt x="5000" y="6649"/>
                  </a:lnTo>
                  <a:lnTo>
                    <a:pt x="4563" y="6674"/>
                  </a:lnTo>
                  <a:lnTo>
                    <a:pt x="4147" y="6747"/>
                  </a:lnTo>
                  <a:lnTo>
                    <a:pt x="3775" y="6865"/>
                  </a:lnTo>
                  <a:lnTo>
                    <a:pt x="3468" y="7025"/>
                  </a:lnTo>
                  <a:lnTo>
                    <a:pt x="3244" y="7216"/>
                  </a:lnTo>
                  <a:lnTo>
                    <a:pt x="3111" y="7430"/>
                  </a:lnTo>
                  <a:lnTo>
                    <a:pt x="3056" y="7723"/>
                  </a:lnTo>
                  <a:lnTo>
                    <a:pt x="3048" y="7755"/>
                  </a:lnTo>
                  <a:lnTo>
                    <a:pt x="3039" y="7777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close/>
                  <a:moveTo>
                    <a:pt x="6366" y="3978"/>
                  </a:moveTo>
                  <a:lnTo>
                    <a:pt x="6367" y="4024"/>
                  </a:lnTo>
                  <a:lnTo>
                    <a:pt x="6367" y="4030"/>
                  </a:lnTo>
                  <a:lnTo>
                    <a:pt x="6366" y="4075"/>
                  </a:lnTo>
                  <a:lnTo>
                    <a:pt x="6366" y="4081"/>
                  </a:lnTo>
                  <a:lnTo>
                    <a:pt x="6363" y="4127"/>
                  </a:lnTo>
                  <a:lnTo>
                    <a:pt x="6363" y="4132"/>
                  </a:lnTo>
                  <a:lnTo>
                    <a:pt x="6359" y="4178"/>
                  </a:lnTo>
                  <a:lnTo>
                    <a:pt x="6358" y="4183"/>
                  </a:lnTo>
                  <a:lnTo>
                    <a:pt x="6352" y="4228"/>
                  </a:lnTo>
                  <a:lnTo>
                    <a:pt x="6351" y="4234"/>
                  </a:lnTo>
                  <a:lnTo>
                    <a:pt x="6343" y="4278"/>
                  </a:lnTo>
                  <a:lnTo>
                    <a:pt x="6342" y="4284"/>
                  </a:lnTo>
                  <a:lnTo>
                    <a:pt x="6333" y="4328"/>
                  </a:lnTo>
                  <a:lnTo>
                    <a:pt x="6332" y="4334"/>
                  </a:lnTo>
                  <a:lnTo>
                    <a:pt x="6321" y="4378"/>
                  </a:lnTo>
                  <a:lnTo>
                    <a:pt x="6319" y="4383"/>
                  </a:lnTo>
                  <a:lnTo>
                    <a:pt x="6307" y="4427"/>
                  </a:lnTo>
                  <a:lnTo>
                    <a:pt x="6305" y="4432"/>
                  </a:lnTo>
                  <a:lnTo>
                    <a:pt x="6291" y="4475"/>
                  </a:lnTo>
                  <a:lnTo>
                    <a:pt x="6289" y="4480"/>
                  </a:lnTo>
                  <a:lnTo>
                    <a:pt x="6273" y="4523"/>
                  </a:lnTo>
                  <a:lnTo>
                    <a:pt x="6271" y="4528"/>
                  </a:lnTo>
                  <a:lnTo>
                    <a:pt x="6254" y="4570"/>
                  </a:lnTo>
                  <a:lnTo>
                    <a:pt x="6252" y="4575"/>
                  </a:lnTo>
                  <a:lnTo>
                    <a:pt x="6233" y="4617"/>
                  </a:lnTo>
                  <a:lnTo>
                    <a:pt x="6230" y="4622"/>
                  </a:lnTo>
                  <a:lnTo>
                    <a:pt x="6210" y="4662"/>
                  </a:lnTo>
                  <a:lnTo>
                    <a:pt x="6207" y="4667"/>
                  </a:lnTo>
                  <a:lnTo>
                    <a:pt x="6185" y="4707"/>
                  </a:lnTo>
                  <a:lnTo>
                    <a:pt x="6182" y="4713"/>
                  </a:lnTo>
                  <a:lnTo>
                    <a:pt x="6159" y="4752"/>
                  </a:lnTo>
                  <a:lnTo>
                    <a:pt x="6156" y="4756"/>
                  </a:lnTo>
                  <a:lnTo>
                    <a:pt x="6131" y="4795"/>
                  </a:lnTo>
                  <a:lnTo>
                    <a:pt x="6128" y="4799"/>
                  </a:lnTo>
                  <a:lnTo>
                    <a:pt x="6101" y="4836"/>
                  </a:lnTo>
                  <a:lnTo>
                    <a:pt x="6098" y="4841"/>
                  </a:lnTo>
                  <a:lnTo>
                    <a:pt x="6070" y="4877"/>
                  </a:lnTo>
                  <a:lnTo>
                    <a:pt x="6067" y="4881"/>
                  </a:lnTo>
                  <a:lnTo>
                    <a:pt x="6038" y="4916"/>
                  </a:lnTo>
                  <a:lnTo>
                    <a:pt x="6034" y="4921"/>
                  </a:lnTo>
                  <a:lnTo>
                    <a:pt x="6004" y="4954"/>
                  </a:lnTo>
                  <a:lnTo>
                    <a:pt x="6000" y="4959"/>
                  </a:lnTo>
                  <a:lnTo>
                    <a:pt x="5968" y="4991"/>
                  </a:lnTo>
                  <a:lnTo>
                    <a:pt x="5964" y="4995"/>
                  </a:lnTo>
                  <a:lnTo>
                    <a:pt x="5931" y="5027"/>
                  </a:lnTo>
                  <a:lnTo>
                    <a:pt x="5927" y="5031"/>
                  </a:lnTo>
                  <a:lnTo>
                    <a:pt x="5893" y="5061"/>
                  </a:lnTo>
                  <a:lnTo>
                    <a:pt x="5889" y="5064"/>
                  </a:lnTo>
                  <a:lnTo>
                    <a:pt x="5854" y="5093"/>
                  </a:lnTo>
                  <a:lnTo>
                    <a:pt x="5850" y="5097"/>
                  </a:lnTo>
                  <a:lnTo>
                    <a:pt x="5814" y="5125"/>
                  </a:lnTo>
                  <a:lnTo>
                    <a:pt x="5809" y="5128"/>
                  </a:lnTo>
                  <a:lnTo>
                    <a:pt x="5772" y="5154"/>
                  </a:lnTo>
                  <a:lnTo>
                    <a:pt x="5767" y="5157"/>
                  </a:lnTo>
                  <a:lnTo>
                    <a:pt x="5729" y="5182"/>
                  </a:lnTo>
                  <a:lnTo>
                    <a:pt x="5724" y="5185"/>
                  </a:lnTo>
                  <a:lnTo>
                    <a:pt x="5685" y="5209"/>
                  </a:lnTo>
                  <a:lnTo>
                    <a:pt x="5681" y="5211"/>
                  </a:lnTo>
                  <a:lnTo>
                    <a:pt x="5641" y="5233"/>
                  </a:lnTo>
                  <a:lnTo>
                    <a:pt x="5636" y="5236"/>
                  </a:lnTo>
                  <a:lnTo>
                    <a:pt x="5595" y="5257"/>
                  </a:lnTo>
                  <a:lnTo>
                    <a:pt x="5590" y="5259"/>
                  </a:lnTo>
                  <a:lnTo>
                    <a:pt x="5549" y="5278"/>
                  </a:lnTo>
                  <a:lnTo>
                    <a:pt x="5543" y="5280"/>
                  </a:lnTo>
                  <a:lnTo>
                    <a:pt x="5501" y="5298"/>
                  </a:lnTo>
                  <a:lnTo>
                    <a:pt x="5496" y="5300"/>
                  </a:lnTo>
                  <a:lnTo>
                    <a:pt x="5454" y="5316"/>
                  </a:lnTo>
                  <a:lnTo>
                    <a:pt x="5448" y="5317"/>
                  </a:lnTo>
                  <a:lnTo>
                    <a:pt x="5405" y="5332"/>
                  </a:lnTo>
                  <a:lnTo>
                    <a:pt x="5400" y="5333"/>
                  </a:lnTo>
                  <a:lnTo>
                    <a:pt x="5356" y="5346"/>
                  </a:lnTo>
                  <a:lnTo>
                    <a:pt x="5351" y="5347"/>
                  </a:lnTo>
                  <a:lnTo>
                    <a:pt x="5307" y="5358"/>
                  </a:lnTo>
                  <a:lnTo>
                    <a:pt x="5302" y="5359"/>
                  </a:lnTo>
                  <a:lnTo>
                    <a:pt x="5257" y="5369"/>
                  </a:lnTo>
                  <a:lnTo>
                    <a:pt x="5252" y="5370"/>
                  </a:lnTo>
                  <a:lnTo>
                    <a:pt x="5207" y="5377"/>
                  </a:lnTo>
                  <a:lnTo>
                    <a:pt x="5201" y="5378"/>
                  </a:lnTo>
                  <a:lnTo>
                    <a:pt x="5156" y="5384"/>
                  </a:lnTo>
                  <a:lnTo>
                    <a:pt x="5151" y="5385"/>
                  </a:lnTo>
                  <a:lnTo>
                    <a:pt x="5105" y="5389"/>
                  </a:lnTo>
                  <a:lnTo>
                    <a:pt x="5100" y="5389"/>
                  </a:lnTo>
                  <a:lnTo>
                    <a:pt x="5054" y="5392"/>
                  </a:lnTo>
                  <a:lnTo>
                    <a:pt x="5049" y="5392"/>
                  </a:lnTo>
                  <a:lnTo>
                    <a:pt x="5003" y="5393"/>
                  </a:lnTo>
                  <a:lnTo>
                    <a:pt x="4997" y="5393"/>
                  </a:lnTo>
                  <a:lnTo>
                    <a:pt x="4951" y="5392"/>
                  </a:lnTo>
                  <a:lnTo>
                    <a:pt x="4946" y="5392"/>
                  </a:lnTo>
                  <a:lnTo>
                    <a:pt x="4900" y="5389"/>
                  </a:lnTo>
                  <a:lnTo>
                    <a:pt x="4895" y="5389"/>
                  </a:lnTo>
                  <a:lnTo>
                    <a:pt x="4849" y="5385"/>
                  </a:lnTo>
                  <a:lnTo>
                    <a:pt x="4844" y="5384"/>
                  </a:lnTo>
                  <a:lnTo>
                    <a:pt x="4799" y="5378"/>
                  </a:lnTo>
                  <a:lnTo>
                    <a:pt x="4793" y="5377"/>
                  </a:lnTo>
                  <a:lnTo>
                    <a:pt x="4748" y="5370"/>
                  </a:lnTo>
                  <a:lnTo>
                    <a:pt x="4743" y="5369"/>
                  </a:lnTo>
                  <a:lnTo>
                    <a:pt x="4698" y="5359"/>
                  </a:lnTo>
                  <a:lnTo>
                    <a:pt x="4693" y="5358"/>
                  </a:lnTo>
                  <a:lnTo>
                    <a:pt x="4649" y="5347"/>
                  </a:lnTo>
                  <a:lnTo>
                    <a:pt x="4644" y="5346"/>
                  </a:lnTo>
                  <a:lnTo>
                    <a:pt x="4600" y="5333"/>
                  </a:lnTo>
                  <a:lnTo>
                    <a:pt x="4595" y="5332"/>
                  </a:lnTo>
                  <a:lnTo>
                    <a:pt x="4552" y="5317"/>
                  </a:lnTo>
                  <a:lnTo>
                    <a:pt x="4546" y="5316"/>
                  </a:lnTo>
                  <a:lnTo>
                    <a:pt x="4504" y="5300"/>
                  </a:lnTo>
                  <a:lnTo>
                    <a:pt x="4499" y="5298"/>
                  </a:lnTo>
                  <a:lnTo>
                    <a:pt x="4457" y="5280"/>
                  </a:lnTo>
                  <a:lnTo>
                    <a:pt x="4451" y="5278"/>
                  </a:lnTo>
                  <a:lnTo>
                    <a:pt x="4410" y="5259"/>
                  </a:lnTo>
                  <a:lnTo>
                    <a:pt x="4405" y="5257"/>
                  </a:lnTo>
                  <a:lnTo>
                    <a:pt x="4364" y="5236"/>
                  </a:lnTo>
                  <a:lnTo>
                    <a:pt x="4359" y="5233"/>
                  </a:lnTo>
                  <a:lnTo>
                    <a:pt x="4319" y="5211"/>
                  </a:lnTo>
                  <a:lnTo>
                    <a:pt x="4315" y="5209"/>
                  </a:lnTo>
                  <a:lnTo>
                    <a:pt x="4276" y="5185"/>
                  </a:lnTo>
                  <a:lnTo>
                    <a:pt x="4271" y="5182"/>
                  </a:lnTo>
                  <a:lnTo>
                    <a:pt x="4233" y="5157"/>
                  </a:lnTo>
                  <a:lnTo>
                    <a:pt x="4228" y="5154"/>
                  </a:lnTo>
                  <a:lnTo>
                    <a:pt x="4191" y="5128"/>
                  </a:lnTo>
                  <a:lnTo>
                    <a:pt x="4186" y="5125"/>
                  </a:lnTo>
                  <a:lnTo>
                    <a:pt x="4150" y="5097"/>
                  </a:lnTo>
                  <a:lnTo>
                    <a:pt x="4146" y="5093"/>
                  </a:lnTo>
                  <a:lnTo>
                    <a:pt x="4111" y="5064"/>
                  </a:lnTo>
                  <a:lnTo>
                    <a:pt x="4107" y="5061"/>
                  </a:lnTo>
                  <a:lnTo>
                    <a:pt x="4073" y="5031"/>
                  </a:lnTo>
                  <a:lnTo>
                    <a:pt x="4069" y="5027"/>
                  </a:lnTo>
                  <a:lnTo>
                    <a:pt x="4036" y="4995"/>
                  </a:lnTo>
                  <a:lnTo>
                    <a:pt x="4032" y="4991"/>
                  </a:lnTo>
                  <a:lnTo>
                    <a:pt x="4000" y="4959"/>
                  </a:lnTo>
                  <a:lnTo>
                    <a:pt x="3996" y="4954"/>
                  </a:lnTo>
                  <a:lnTo>
                    <a:pt x="3966" y="4921"/>
                  </a:lnTo>
                  <a:lnTo>
                    <a:pt x="3962" y="4916"/>
                  </a:lnTo>
                  <a:lnTo>
                    <a:pt x="3933" y="4881"/>
                  </a:lnTo>
                  <a:lnTo>
                    <a:pt x="3930" y="4877"/>
                  </a:lnTo>
                  <a:lnTo>
                    <a:pt x="3902" y="4841"/>
                  </a:lnTo>
                  <a:lnTo>
                    <a:pt x="3899" y="4836"/>
                  </a:lnTo>
                  <a:lnTo>
                    <a:pt x="3872" y="4799"/>
                  </a:lnTo>
                  <a:lnTo>
                    <a:pt x="3869" y="4795"/>
                  </a:lnTo>
                  <a:lnTo>
                    <a:pt x="3844" y="4756"/>
                  </a:lnTo>
                  <a:lnTo>
                    <a:pt x="3841" y="4752"/>
                  </a:lnTo>
                  <a:lnTo>
                    <a:pt x="3818" y="4713"/>
                  </a:lnTo>
                  <a:lnTo>
                    <a:pt x="3815" y="4707"/>
                  </a:lnTo>
                  <a:lnTo>
                    <a:pt x="3793" y="4667"/>
                  </a:lnTo>
                  <a:lnTo>
                    <a:pt x="3790" y="4662"/>
                  </a:lnTo>
                  <a:lnTo>
                    <a:pt x="3770" y="4622"/>
                  </a:lnTo>
                  <a:lnTo>
                    <a:pt x="3767" y="4617"/>
                  </a:lnTo>
                  <a:lnTo>
                    <a:pt x="3748" y="4575"/>
                  </a:lnTo>
                  <a:lnTo>
                    <a:pt x="3746" y="4570"/>
                  </a:lnTo>
                  <a:lnTo>
                    <a:pt x="3729" y="4528"/>
                  </a:lnTo>
                  <a:lnTo>
                    <a:pt x="3727" y="4523"/>
                  </a:lnTo>
                  <a:lnTo>
                    <a:pt x="3711" y="4480"/>
                  </a:lnTo>
                  <a:lnTo>
                    <a:pt x="3709" y="4475"/>
                  </a:lnTo>
                  <a:lnTo>
                    <a:pt x="3695" y="4432"/>
                  </a:lnTo>
                  <a:lnTo>
                    <a:pt x="3693" y="4427"/>
                  </a:lnTo>
                  <a:lnTo>
                    <a:pt x="3681" y="4383"/>
                  </a:lnTo>
                  <a:lnTo>
                    <a:pt x="3679" y="4378"/>
                  </a:lnTo>
                  <a:lnTo>
                    <a:pt x="3668" y="4334"/>
                  </a:lnTo>
                  <a:lnTo>
                    <a:pt x="3667" y="4328"/>
                  </a:lnTo>
                  <a:lnTo>
                    <a:pt x="3658" y="4284"/>
                  </a:lnTo>
                  <a:lnTo>
                    <a:pt x="3657" y="4278"/>
                  </a:lnTo>
                  <a:lnTo>
                    <a:pt x="3649" y="4234"/>
                  </a:lnTo>
                  <a:lnTo>
                    <a:pt x="3648" y="4228"/>
                  </a:lnTo>
                  <a:lnTo>
                    <a:pt x="3642" y="4183"/>
                  </a:lnTo>
                  <a:lnTo>
                    <a:pt x="3641" y="4178"/>
                  </a:lnTo>
                  <a:lnTo>
                    <a:pt x="3637" y="4132"/>
                  </a:lnTo>
                  <a:lnTo>
                    <a:pt x="3637" y="4127"/>
                  </a:lnTo>
                  <a:lnTo>
                    <a:pt x="3634" y="4081"/>
                  </a:lnTo>
                  <a:lnTo>
                    <a:pt x="3634" y="4075"/>
                  </a:lnTo>
                  <a:lnTo>
                    <a:pt x="3633" y="4030"/>
                  </a:lnTo>
                  <a:lnTo>
                    <a:pt x="3633" y="4024"/>
                  </a:lnTo>
                  <a:lnTo>
                    <a:pt x="3634" y="3978"/>
                  </a:lnTo>
                  <a:lnTo>
                    <a:pt x="3634" y="3973"/>
                  </a:lnTo>
                  <a:lnTo>
                    <a:pt x="3637" y="3927"/>
                  </a:lnTo>
                  <a:lnTo>
                    <a:pt x="3637" y="3921"/>
                  </a:lnTo>
                  <a:lnTo>
                    <a:pt x="3641" y="3876"/>
                  </a:lnTo>
                  <a:lnTo>
                    <a:pt x="3642" y="3870"/>
                  </a:lnTo>
                  <a:lnTo>
                    <a:pt x="3648" y="3825"/>
                  </a:lnTo>
                  <a:lnTo>
                    <a:pt x="3649" y="3820"/>
                  </a:lnTo>
                  <a:lnTo>
                    <a:pt x="3657" y="3775"/>
                  </a:lnTo>
                  <a:lnTo>
                    <a:pt x="3658" y="3769"/>
                  </a:lnTo>
                  <a:lnTo>
                    <a:pt x="3667" y="3725"/>
                  </a:lnTo>
                  <a:lnTo>
                    <a:pt x="3668" y="3719"/>
                  </a:lnTo>
                  <a:lnTo>
                    <a:pt x="3679" y="3675"/>
                  </a:lnTo>
                  <a:lnTo>
                    <a:pt x="3681" y="3670"/>
                  </a:lnTo>
                  <a:lnTo>
                    <a:pt x="3693" y="3626"/>
                  </a:lnTo>
                  <a:lnTo>
                    <a:pt x="3695" y="3621"/>
                  </a:lnTo>
                  <a:lnTo>
                    <a:pt x="3709" y="3578"/>
                  </a:lnTo>
                  <a:lnTo>
                    <a:pt x="3711" y="3573"/>
                  </a:lnTo>
                  <a:lnTo>
                    <a:pt x="3727" y="3530"/>
                  </a:lnTo>
                  <a:lnTo>
                    <a:pt x="3729" y="3525"/>
                  </a:lnTo>
                  <a:lnTo>
                    <a:pt x="3746" y="3483"/>
                  </a:lnTo>
                  <a:lnTo>
                    <a:pt x="3748" y="3478"/>
                  </a:lnTo>
                  <a:lnTo>
                    <a:pt x="3767" y="3436"/>
                  </a:lnTo>
                  <a:lnTo>
                    <a:pt x="3770" y="3431"/>
                  </a:lnTo>
                  <a:lnTo>
                    <a:pt x="3790" y="3391"/>
                  </a:lnTo>
                  <a:lnTo>
                    <a:pt x="3793" y="3386"/>
                  </a:lnTo>
                  <a:lnTo>
                    <a:pt x="3815" y="3346"/>
                  </a:lnTo>
                  <a:lnTo>
                    <a:pt x="3818" y="3340"/>
                  </a:lnTo>
                  <a:lnTo>
                    <a:pt x="3841" y="3301"/>
                  </a:lnTo>
                  <a:lnTo>
                    <a:pt x="3844" y="3297"/>
                  </a:lnTo>
                  <a:lnTo>
                    <a:pt x="3869" y="3258"/>
                  </a:lnTo>
                  <a:lnTo>
                    <a:pt x="3872" y="3254"/>
                  </a:lnTo>
                  <a:lnTo>
                    <a:pt x="3899" y="3217"/>
                  </a:lnTo>
                  <a:lnTo>
                    <a:pt x="3902" y="3212"/>
                  </a:lnTo>
                  <a:lnTo>
                    <a:pt x="3930" y="3176"/>
                  </a:lnTo>
                  <a:lnTo>
                    <a:pt x="3934" y="3172"/>
                  </a:lnTo>
                  <a:lnTo>
                    <a:pt x="3963" y="3137"/>
                  </a:lnTo>
                  <a:lnTo>
                    <a:pt x="3966" y="3133"/>
                  </a:lnTo>
                  <a:lnTo>
                    <a:pt x="3997" y="3099"/>
                  </a:lnTo>
                  <a:lnTo>
                    <a:pt x="4000" y="3095"/>
                  </a:lnTo>
                  <a:lnTo>
                    <a:pt x="4032" y="3062"/>
                  </a:lnTo>
                  <a:lnTo>
                    <a:pt x="4036" y="3058"/>
                  </a:lnTo>
                  <a:lnTo>
                    <a:pt x="4069" y="3027"/>
                  </a:lnTo>
                  <a:lnTo>
                    <a:pt x="4073" y="3023"/>
                  </a:lnTo>
                  <a:lnTo>
                    <a:pt x="4107" y="2993"/>
                  </a:lnTo>
                  <a:lnTo>
                    <a:pt x="4111" y="2989"/>
                  </a:lnTo>
                  <a:lnTo>
                    <a:pt x="4146" y="2960"/>
                  </a:lnTo>
                  <a:lnTo>
                    <a:pt x="4150" y="2957"/>
                  </a:lnTo>
                  <a:lnTo>
                    <a:pt x="4186" y="2929"/>
                  </a:lnTo>
                  <a:lnTo>
                    <a:pt x="4191" y="2926"/>
                  </a:lnTo>
                  <a:lnTo>
                    <a:pt x="4228" y="2899"/>
                  </a:lnTo>
                  <a:lnTo>
                    <a:pt x="4232" y="2896"/>
                  </a:lnTo>
                  <a:lnTo>
                    <a:pt x="4271" y="2871"/>
                  </a:lnTo>
                  <a:lnTo>
                    <a:pt x="4275" y="2868"/>
                  </a:lnTo>
                  <a:lnTo>
                    <a:pt x="4315" y="2845"/>
                  </a:lnTo>
                  <a:lnTo>
                    <a:pt x="4319" y="2842"/>
                  </a:lnTo>
                  <a:lnTo>
                    <a:pt x="4359" y="2820"/>
                  </a:lnTo>
                  <a:lnTo>
                    <a:pt x="4364" y="2817"/>
                  </a:lnTo>
                  <a:lnTo>
                    <a:pt x="4405" y="2796"/>
                  </a:lnTo>
                  <a:lnTo>
                    <a:pt x="4410" y="2794"/>
                  </a:lnTo>
                  <a:lnTo>
                    <a:pt x="4451" y="2775"/>
                  </a:lnTo>
                  <a:lnTo>
                    <a:pt x="4457" y="2773"/>
                  </a:lnTo>
                  <a:lnTo>
                    <a:pt x="4499" y="2755"/>
                  </a:lnTo>
                  <a:lnTo>
                    <a:pt x="4504" y="2753"/>
                  </a:lnTo>
                  <a:lnTo>
                    <a:pt x="4546" y="2737"/>
                  </a:lnTo>
                  <a:lnTo>
                    <a:pt x="4552" y="2736"/>
                  </a:lnTo>
                  <a:lnTo>
                    <a:pt x="4595" y="2721"/>
                  </a:lnTo>
                  <a:lnTo>
                    <a:pt x="4600" y="2720"/>
                  </a:lnTo>
                  <a:lnTo>
                    <a:pt x="4644" y="2707"/>
                  </a:lnTo>
                  <a:lnTo>
                    <a:pt x="4649" y="2706"/>
                  </a:lnTo>
                  <a:lnTo>
                    <a:pt x="4693" y="2695"/>
                  </a:lnTo>
                  <a:lnTo>
                    <a:pt x="4698" y="2694"/>
                  </a:lnTo>
                  <a:lnTo>
                    <a:pt x="4743" y="2684"/>
                  </a:lnTo>
                  <a:lnTo>
                    <a:pt x="4748" y="2683"/>
                  </a:lnTo>
                  <a:lnTo>
                    <a:pt x="4793" y="2676"/>
                  </a:lnTo>
                  <a:lnTo>
                    <a:pt x="4799" y="2675"/>
                  </a:lnTo>
                  <a:lnTo>
                    <a:pt x="4844" y="2669"/>
                  </a:lnTo>
                  <a:lnTo>
                    <a:pt x="4849" y="2668"/>
                  </a:lnTo>
                  <a:lnTo>
                    <a:pt x="4895" y="2664"/>
                  </a:lnTo>
                  <a:lnTo>
                    <a:pt x="4900" y="2664"/>
                  </a:lnTo>
                  <a:lnTo>
                    <a:pt x="4946" y="2661"/>
                  </a:lnTo>
                  <a:lnTo>
                    <a:pt x="4951" y="2661"/>
                  </a:lnTo>
                  <a:lnTo>
                    <a:pt x="4997" y="2660"/>
                  </a:lnTo>
                  <a:lnTo>
                    <a:pt x="5003" y="2660"/>
                  </a:lnTo>
                  <a:lnTo>
                    <a:pt x="5049" y="2661"/>
                  </a:lnTo>
                  <a:lnTo>
                    <a:pt x="5054" y="2661"/>
                  </a:lnTo>
                  <a:lnTo>
                    <a:pt x="5100" y="2664"/>
                  </a:lnTo>
                  <a:lnTo>
                    <a:pt x="5105" y="2664"/>
                  </a:lnTo>
                  <a:lnTo>
                    <a:pt x="5151" y="2668"/>
                  </a:lnTo>
                  <a:lnTo>
                    <a:pt x="5156" y="2669"/>
                  </a:lnTo>
                  <a:lnTo>
                    <a:pt x="5201" y="2675"/>
                  </a:lnTo>
                  <a:lnTo>
                    <a:pt x="5207" y="2676"/>
                  </a:lnTo>
                  <a:lnTo>
                    <a:pt x="5252" y="2683"/>
                  </a:lnTo>
                  <a:lnTo>
                    <a:pt x="5257" y="2684"/>
                  </a:lnTo>
                  <a:lnTo>
                    <a:pt x="5302" y="2694"/>
                  </a:lnTo>
                  <a:lnTo>
                    <a:pt x="5307" y="2695"/>
                  </a:lnTo>
                  <a:lnTo>
                    <a:pt x="5351" y="2706"/>
                  </a:lnTo>
                  <a:lnTo>
                    <a:pt x="5356" y="2707"/>
                  </a:lnTo>
                  <a:lnTo>
                    <a:pt x="5400" y="2720"/>
                  </a:lnTo>
                  <a:lnTo>
                    <a:pt x="5405" y="2721"/>
                  </a:lnTo>
                  <a:lnTo>
                    <a:pt x="5448" y="2736"/>
                  </a:lnTo>
                  <a:lnTo>
                    <a:pt x="5454" y="2737"/>
                  </a:lnTo>
                  <a:lnTo>
                    <a:pt x="5496" y="2753"/>
                  </a:lnTo>
                  <a:lnTo>
                    <a:pt x="5501" y="2755"/>
                  </a:lnTo>
                  <a:lnTo>
                    <a:pt x="5543" y="2773"/>
                  </a:lnTo>
                  <a:lnTo>
                    <a:pt x="5549" y="2775"/>
                  </a:lnTo>
                  <a:lnTo>
                    <a:pt x="5590" y="2794"/>
                  </a:lnTo>
                  <a:lnTo>
                    <a:pt x="5595" y="2796"/>
                  </a:lnTo>
                  <a:lnTo>
                    <a:pt x="5636" y="2817"/>
                  </a:lnTo>
                  <a:lnTo>
                    <a:pt x="5641" y="2820"/>
                  </a:lnTo>
                  <a:lnTo>
                    <a:pt x="5681" y="2842"/>
                  </a:lnTo>
                  <a:lnTo>
                    <a:pt x="5685" y="2845"/>
                  </a:lnTo>
                  <a:lnTo>
                    <a:pt x="5725" y="2868"/>
                  </a:lnTo>
                  <a:lnTo>
                    <a:pt x="5729" y="2871"/>
                  </a:lnTo>
                  <a:lnTo>
                    <a:pt x="5768" y="2896"/>
                  </a:lnTo>
                  <a:lnTo>
                    <a:pt x="5772" y="2899"/>
                  </a:lnTo>
                  <a:lnTo>
                    <a:pt x="5809" y="2926"/>
                  </a:lnTo>
                  <a:lnTo>
                    <a:pt x="5814" y="2929"/>
                  </a:lnTo>
                  <a:lnTo>
                    <a:pt x="5850" y="2957"/>
                  </a:lnTo>
                  <a:lnTo>
                    <a:pt x="5854" y="2960"/>
                  </a:lnTo>
                  <a:lnTo>
                    <a:pt x="5889" y="2989"/>
                  </a:lnTo>
                  <a:lnTo>
                    <a:pt x="5893" y="2993"/>
                  </a:lnTo>
                  <a:lnTo>
                    <a:pt x="5927" y="3023"/>
                  </a:lnTo>
                  <a:lnTo>
                    <a:pt x="5931" y="3027"/>
                  </a:lnTo>
                  <a:lnTo>
                    <a:pt x="5964" y="3058"/>
                  </a:lnTo>
                  <a:lnTo>
                    <a:pt x="5968" y="3062"/>
                  </a:lnTo>
                  <a:lnTo>
                    <a:pt x="6000" y="3095"/>
                  </a:lnTo>
                  <a:lnTo>
                    <a:pt x="6003" y="3099"/>
                  </a:lnTo>
                  <a:lnTo>
                    <a:pt x="6034" y="3133"/>
                  </a:lnTo>
                  <a:lnTo>
                    <a:pt x="6037" y="3137"/>
                  </a:lnTo>
                  <a:lnTo>
                    <a:pt x="6066" y="3172"/>
                  </a:lnTo>
                  <a:lnTo>
                    <a:pt x="6070" y="3176"/>
                  </a:lnTo>
                  <a:lnTo>
                    <a:pt x="6098" y="3212"/>
                  </a:lnTo>
                  <a:lnTo>
                    <a:pt x="6101" y="3217"/>
                  </a:lnTo>
                  <a:lnTo>
                    <a:pt x="6128" y="3254"/>
                  </a:lnTo>
                  <a:lnTo>
                    <a:pt x="6131" y="3258"/>
                  </a:lnTo>
                  <a:lnTo>
                    <a:pt x="6156" y="3297"/>
                  </a:lnTo>
                  <a:lnTo>
                    <a:pt x="6159" y="3301"/>
                  </a:lnTo>
                  <a:lnTo>
                    <a:pt x="6182" y="3340"/>
                  </a:lnTo>
                  <a:lnTo>
                    <a:pt x="6185" y="3346"/>
                  </a:lnTo>
                  <a:lnTo>
                    <a:pt x="6207" y="3386"/>
                  </a:lnTo>
                  <a:lnTo>
                    <a:pt x="6210" y="3391"/>
                  </a:lnTo>
                  <a:lnTo>
                    <a:pt x="6230" y="3431"/>
                  </a:lnTo>
                  <a:lnTo>
                    <a:pt x="6233" y="3436"/>
                  </a:lnTo>
                  <a:lnTo>
                    <a:pt x="6252" y="3478"/>
                  </a:lnTo>
                  <a:lnTo>
                    <a:pt x="6254" y="3483"/>
                  </a:lnTo>
                  <a:lnTo>
                    <a:pt x="6271" y="3525"/>
                  </a:lnTo>
                  <a:lnTo>
                    <a:pt x="6273" y="3530"/>
                  </a:lnTo>
                  <a:lnTo>
                    <a:pt x="6289" y="3573"/>
                  </a:lnTo>
                  <a:lnTo>
                    <a:pt x="6291" y="3578"/>
                  </a:lnTo>
                  <a:lnTo>
                    <a:pt x="6305" y="3621"/>
                  </a:lnTo>
                  <a:lnTo>
                    <a:pt x="6307" y="3626"/>
                  </a:lnTo>
                  <a:lnTo>
                    <a:pt x="6319" y="3670"/>
                  </a:lnTo>
                  <a:lnTo>
                    <a:pt x="6321" y="3675"/>
                  </a:lnTo>
                  <a:lnTo>
                    <a:pt x="6332" y="3719"/>
                  </a:lnTo>
                  <a:lnTo>
                    <a:pt x="6333" y="3725"/>
                  </a:lnTo>
                  <a:lnTo>
                    <a:pt x="6342" y="3769"/>
                  </a:lnTo>
                  <a:lnTo>
                    <a:pt x="6343" y="3775"/>
                  </a:lnTo>
                  <a:lnTo>
                    <a:pt x="6351" y="3820"/>
                  </a:lnTo>
                  <a:lnTo>
                    <a:pt x="6352" y="3825"/>
                  </a:lnTo>
                  <a:lnTo>
                    <a:pt x="6358" y="3870"/>
                  </a:lnTo>
                  <a:lnTo>
                    <a:pt x="6359" y="3876"/>
                  </a:lnTo>
                  <a:lnTo>
                    <a:pt x="6363" y="3921"/>
                  </a:lnTo>
                  <a:lnTo>
                    <a:pt x="6363" y="3927"/>
                  </a:lnTo>
                  <a:lnTo>
                    <a:pt x="6366" y="3973"/>
                  </a:lnTo>
                  <a:lnTo>
                    <a:pt x="6366" y="3978"/>
                  </a:lnTo>
                  <a:close/>
                  <a:moveTo>
                    <a:pt x="6066" y="4067"/>
                  </a:moveTo>
                  <a:lnTo>
                    <a:pt x="6067" y="4027"/>
                  </a:lnTo>
                  <a:lnTo>
                    <a:pt x="6066" y="3987"/>
                  </a:lnTo>
                  <a:lnTo>
                    <a:pt x="6064" y="3947"/>
                  </a:lnTo>
                  <a:lnTo>
                    <a:pt x="6060" y="3907"/>
                  </a:lnTo>
                  <a:lnTo>
                    <a:pt x="6055" y="3868"/>
                  </a:lnTo>
                  <a:lnTo>
                    <a:pt x="6048" y="3828"/>
                  </a:lnTo>
                  <a:lnTo>
                    <a:pt x="6040" y="3789"/>
                  </a:lnTo>
                  <a:lnTo>
                    <a:pt x="6030" y="3751"/>
                  </a:lnTo>
                  <a:lnTo>
                    <a:pt x="6019" y="3712"/>
                  </a:lnTo>
                  <a:lnTo>
                    <a:pt x="6007" y="3674"/>
                  </a:lnTo>
                  <a:lnTo>
                    <a:pt x="5993" y="3637"/>
                  </a:lnTo>
                  <a:lnTo>
                    <a:pt x="5978" y="3600"/>
                  </a:lnTo>
                  <a:lnTo>
                    <a:pt x="5961" y="3564"/>
                  </a:lnTo>
                  <a:lnTo>
                    <a:pt x="5943" y="3528"/>
                  </a:lnTo>
                  <a:lnTo>
                    <a:pt x="5924" y="3493"/>
                  </a:lnTo>
                  <a:lnTo>
                    <a:pt x="5903" y="3459"/>
                  </a:lnTo>
                  <a:lnTo>
                    <a:pt x="5881" y="3425"/>
                  </a:lnTo>
                  <a:lnTo>
                    <a:pt x="5858" y="3393"/>
                  </a:lnTo>
                  <a:lnTo>
                    <a:pt x="5834" y="3361"/>
                  </a:lnTo>
                  <a:lnTo>
                    <a:pt x="5809" y="3331"/>
                  </a:lnTo>
                  <a:lnTo>
                    <a:pt x="5782" y="3301"/>
                  </a:lnTo>
                  <a:lnTo>
                    <a:pt x="5754" y="3273"/>
                  </a:lnTo>
                  <a:lnTo>
                    <a:pt x="5726" y="3245"/>
                  </a:lnTo>
                  <a:lnTo>
                    <a:pt x="5696" y="3218"/>
                  </a:lnTo>
                  <a:lnTo>
                    <a:pt x="5665" y="3193"/>
                  </a:lnTo>
                  <a:lnTo>
                    <a:pt x="5633" y="3169"/>
                  </a:lnTo>
                  <a:lnTo>
                    <a:pt x="5601" y="3146"/>
                  </a:lnTo>
                  <a:lnTo>
                    <a:pt x="5567" y="3124"/>
                  </a:lnTo>
                  <a:lnTo>
                    <a:pt x="5533" y="3103"/>
                  </a:lnTo>
                  <a:lnTo>
                    <a:pt x="5498" y="3083"/>
                  </a:lnTo>
                  <a:lnTo>
                    <a:pt x="5462" y="3065"/>
                  </a:lnTo>
                  <a:lnTo>
                    <a:pt x="5426" y="3049"/>
                  </a:lnTo>
                  <a:lnTo>
                    <a:pt x="5389" y="3034"/>
                  </a:lnTo>
                  <a:lnTo>
                    <a:pt x="5352" y="3020"/>
                  </a:lnTo>
                  <a:lnTo>
                    <a:pt x="5314" y="3007"/>
                  </a:lnTo>
                  <a:lnTo>
                    <a:pt x="5276" y="2996"/>
                  </a:lnTo>
                  <a:lnTo>
                    <a:pt x="5237" y="2987"/>
                  </a:lnTo>
                  <a:lnTo>
                    <a:pt x="5199" y="2979"/>
                  </a:lnTo>
                  <a:lnTo>
                    <a:pt x="5159" y="2972"/>
                  </a:lnTo>
                  <a:lnTo>
                    <a:pt x="5120" y="2967"/>
                  </a:lnTo>
                  <a:lnTo>
                    <a:pt x="5080" y="2963"/>
                  </a:lnTo>
                  <a:lnTo>
                    <a:pt x="5040" y="2961"/>
                  </a:lnTo>
                  <a:lnTo>
                    <a:pt x="5000" y="2960"/>
                  </a:lnTo>
                  <a:lnTo>
                    <a:pt x="4960" y="2961"/>
                  </a:lnTo>
                  <a:lnTo>
                    <a:pt x="4920" y="2963"/>
                  </a:lnTo>
                  <a:lnTo>
                    <a:pt x="4880" y="2967"/>
                  </a:lnTo>
                  <a:lnTo>
                    <a:pt x="4841" y="2972"/>
                  </a:lnTo>
                  <a:lnTo>
                    <a:pt x="4801" y="2979"/>
                  </a:lnTo>
                  <a:lnTo>
                    <a:pt x="4763" y="2987"/>
                  </a:lnTo>
                  <a:lnTo>
                    <a:pt x="4724" y="2996"/>
                  </a:lnTo>
                  <a:lnTo>
                    <a:pt x="4686" y="3007"/>
                  </a:lnTo>
                  <a:lnTo>
                    <a:pt x="4648" y="3020"/>
                  </a:lnTo>
                  <a:lnTo>
                    <a:pt x="4611" y="3034"/>
                  </a:lnTo>
                  <a:lnTo>
                    <a:pt x="4574" y="3049"/>
                  </a:lnTo>
                  <a:lnTo>
                    <a:pt x="4538" y="3065"/>
                  </a:lnTo>
                  <a:lnTo>
                    <a:pt x="4502" y="3083"/>
                  </a:lnTo>
                  <a:lnTo>
                    <a:pt x="4467" y="3103"/>
                  </a:lnTo>
                  <a:lnTo>
                    <a:pt x="4433" y="3124"/>
                  </a:lnTo>
                  <a:lnTo>
                    <a:pt x="4399" y="3146"/>
                  </a:lnTo>
                  <a:lnTo>
                    <a:pt x="4367" y="3169"/>
                  </a:lnTo>
                  <a:lnTo>
                    <a:pt x="4335" y="3193"/>
                  </a:lnTo>
                  <a:lnTo>
                    <a:pt x="4304" y="3218"/>
                  </a:lnTo>
                  <a:lnTo>
                    <a:pt x="4274" y="3245"/>
                  </a:lnTo>
                  <a:lnTo>
                    <a:pt x="4246" y="3273"/>
                  </a:lnTo>
                  <a:lnTo>
                    <a:pt x="4218" y="3301"/>
                  </a:lnTo>
                  <a:lnTo>
                    <a:pt x="4191" y="3331"/>
                  </a:lnTo>
                  <a:lnTo>
                    <a:pt x="4166" y="3361"/>
                  </a:lnTo>
                  <a:lnTo>
                    <a:pt x="4142" y="3393"/>
                  </a:lnTo>
                  <a:lnTo>
                    <a:pt x="4119" y="3425"/>
                  </a:lnTo>
                  <a:lnTo>
                    <a:pt x="4097" y="3459"/>
                  </a:lnTo>
                  <a:lnTo>
                    <a:pt x="4076" y="3493"/>
                  </a:lnTo>
                  <a:lnTo>
                    <a:pt x="4057" y="3528"/>
                  </a:lnTo>
                  <a:lnTo>
                    <a:pt x="4039" y="3564"/>
                  </a:lnTo>
                  <a:lnTo>
                    <a:pt x="4022" y="3600"/>
                  </a:lnTo>
                  <a:lnTo>
                    <a:pt x="4007" y="3637"/>
                  </a:lnTo>
                  <a:lnTo>
                    <a:pt x="3993" y="3674"/>
                  </a:lnTo>
                  <a:lnTo>
                    <a:pt x="3981" y="3712"/>
                  </a:lnTo>
                  <a:lnTo>
                    <a:pt x="3970" y="3751"/>
                  </a:lnTo>
                  <a:lnTo>
                    <a:pt x="3960" y="3789"/>
                  </a:lnTo>
                  <a:lnTo>
                    <a:pt x="3952" y="3828"/>
                  </a:lnTo>
                  <a:lnTo>
                    <a:pt x="3945" y="3868"/>
                  </a:lnTo>
                  <a:lnTo>
                    <a:pt x="3940" y="3907"/>
                  </a:lnTo>
                  <a:lnTo>
                    <a:pt x="3936" y="3947"/>
                  </a:lnTo>
                  <a:lnTo>
                    <a:pt x="3934" y="3987"/>
                  </a:lnTo>
                  <a:lnTo>
                    <a:pt x="3933" y="4027"/>
                  </a:lnTo>
                  <a:lnTo>
                    <a:pt x="3934" y="4067"/>
                  </a:lnTo>
                  <a:lnTo>
                    <a:pt x="3936" y="4107"/>
                  </a:lnTo>
                  <a:lnTo>
                    <a:pt x="3940" y="4146"/>
                  </a:lnTo>
                  <a:lnTo>
                    <a:pt x="3945" y="4186"/>
                  </a:lnTo>
                  <a:lnTo>
                    <a:pt x="3952" y="4225"/>
                  </a:lnTo>
                  <a:lnTo>
                    <a:pt x="3960" y="4264"/>
                  </a:lnTo>
                  <a:lnTo>
                    <a:pt x="3970" y="4303"/>
                  </a:lnTo>
                  <a:lnTo>
                    <a:pt x="3981" y="4341"/>
                  </a:lnTo>
                  <a:lnTo>
                    <a:pt x="3993" y="4379"/>
                  </a:lnTo>
                  <a:lnTo>
                    <a:pt x="4007" y="4416"/>
                  </a:lnTo>
                  <a:lnTo>
                    <a:pt x="4022" y="4453"/>
                  </a:lnTo>
                  <a:lnTo>
                    <a:pt x="4039" y="4489"/>
                  </a:lnTo>
                  <a:lnTo>
                    <a:pt x="4057" y="4525"/>
                  </a:lnTo>
                  <a:lnTo>
                    <a:pt x="4076" y="4560"/>
                  </a:lnTo>
                  <a:lnTo>
                    <a:pt x="4097" y="4594"/>
                  </a:lnTo>
                  <a:lnTo>
                    <a:pt x="4119" y="4628"/>
                  </a:lnTo>
                  <a:lnTo>
                    <a:pt x="4142" y="4660"/>
                  </a:lnTo>
                  <a:lnTo>
                    <a:pt x="4166" y="4692"/>
                  </a:lnTo>
                  <a:lnTo>
                    <a:pt x="4192" y="4723"/>
                  </a:lnTo>
                  <a:lnTo>
                    <a:pt x="4218" y="4752"/>
                  </a:lnTo>
                  <a:lnTo>
                    <a:pt x="4246" y="4781"/>
                  </a:lnTo>
                  <a:lnTo>
                    <a:pt x="4274" y="4809"/>
                  </a:lnTo>
                  <a:lnTo>
                    <a:pt x="4304" y="4835"/>
                  </a:lnTo>
                  <a:lnTo>
                    <a:pt x="4335" y="4860"/>
                  </a:lnTo>
                  <a:lnTo>
                    <a:pt x="4366" y="4885"/>
                  </a:lnTo>
                  <a:lnTo>
                    <a:pt x="4399" y="4908"/>
                  </a:lnTo>
                  <a:lnTo>
                    <a:pt x="4432" y="4929"/>
                  </a:lnTo>
                  <a:lnTo>
                    <a:pt x="4467" y="4950"/>
                  </a:lnTo>
                  <a:lnTo>
                    <a:pt x="4502" y="4970"/>
                  </a:lnTo>
                  <a:lnTo>
                    <a:pt x="4538" y="4988"/>
                  </a:lnTo>
                  <a:lnTo>
                    <a:pt x="4574" y="5004"/>
                  </a:lnTo>
                  <a:lnTo>
                    <a:pt x="4611" y="5019"/>
                  </a:lnTo>
                  <a:lnTo>
                    <a:pt x="4648" y="5033"/>
                  </a:lnTo>
                  <a:lnTo>
                    <a:pt x="4686" y="5046"/>
                  </a:lnTo>
                  <a:lnTo>
                    <a:pt x="4724" y="5057"/>
                  </a:lnTo>
                  <a:lnTo>
                    <a:pt x="4763" y="5066"/>
                  </a:lnTo>
                  <a:lnTo>
                    <a:pt x="4801" y="5074"/>
                  </a:lnTo>
                  <a:lnTo>
                    <a:pt x="4841" y="5081"/>
                  </a:lnTo>
                  <a:lnTo>
                    <a:pt x="4880" y="5086"/>
                  </a:lnTo>
                  <a:lnTo>
                    <a:pt x="4920" y="5090"/>
                  </a:lnTo>
                  <a:lnTo>
                    <a:pt x="4960" y="5092"/>
                  </a:lnTo>
                  <a:lnTo>
                    <a:pt x="5000" y="5093"/>
                  </a:lnTo>
                  <a:lnTo>
                    <a:pt x="5040" y="5092"/>
                  </a:lnTo>
                  <a:lnTo>
                    <a:pt x="5080" y="5090"/>
                  </a:lnTo>
                  <a:lnTo>
                    <a:pt x="5120" y="5086"/>
                  </a:lnTo>
                  <a:lnTo>
                    <a:pt x="5159" y="5081"/>
                  </a:lnTo>
                  <a:lnTo>
                    <a:pt x="5199" y="5074"/>
                  </a:lnTo>
                  <a:lnTo>
                    <a:pt x="5237" y="5066"/>
                  </a:lnTo>
                  <a:lnTo>
                    <a:pt x="5276" y="5057"/>
                  </a:lnTo>
                  <a:lnTo>
                    <a:pt x="5314" y="5046"/>
                  </a:lnTo>
                  <a:lnTo>
                    <a:pt x="5352" y="5033"/>
                  </a:lnTo>
                  <a:lnTo>
                    <a:pt x="5389" y="5019"/>
                  </a:lnTo>
                  <a:lnTo>
                    <a:pt x="5426" y="5004"/>
                  </a:lnTo>
                  <a:lnTo>
                    <a:pt x="5462" y="4988"/>
                  </a:lnTo>
                  <a:lnTo>
                    <a:pt x="5498" y="4970"/>
                  </a:lnTo>
                  <a:lnTo>
                    <a:pt x="5533" y="4950"/>
                  </a:lnTo>
                  <a:lnTo>
                    <a:pt x="5568" y="4929"/>
                  </a:lnTo>
                  <a:lnTo>
                    <a:pt x="5601" y="4908"/>
                  </a:lnTo>
                  <a:lnTo>
                    <a:pt x="5634" y="4885"/>
                  </a:lnTo>
                  <a:lnTo>
                    <a:pt x="5665" y="4860"/>
                  </a:lnTo>
                  <a:lnTo>
                    <a:pt x="5696" y="4835"/>
                  </a:lnTo>
                  <a:lnTo>
                    <a:pt x="5726" y="4809"/>
                  </a:lnTo>
                  <a:lnTo>
                    <a:pt x="5754" y="4781"/>
                  </a:lnTo>
                  <a:lnTo>
                    <a:pt x="5782" y="4752"/>
                  </a:lnTo>
                  <a:lnTo>
                    <a:pt x="5808" y="4723"/>
                  </a:lnTo>
                  <a:lnTo>
                    <a:pt x="5834" y="4692"/>
                  </a:lnTo>
                  <a:lnTo>
                    <a:pt x="5858" y="4660"/>
                  </a:lnTo>
                  <a:lnTo>
                    <a:pt x="5881" y="4628"/>
                  </a:lnTo>
                  <a:lnTo>
                    <a:pt x="5903" y="4594"/>
                  </a:lnTo>
                  <a:lnTo>
                    <a:pt x="5924" y="4560"/>
                  </a:lnTo>
                  <a:lnTo>
                    <a:pt x="5943" y="4525"/>
                  </a:lnTo>
                  <a:lnTo>
                    <a:pt x="5961" y="4489"/>
                  </a:lnTo>
                  <a:lnTo>
                    <a:pt x="5978" y="4453"/>
                  </a:lnTo>
                  <a:lnTo>
                    <a:pt x="5993" y="4416"/>
                  </a:lnTo>
                  <a:lnTo>
                    <a:pt x="6007" y="4379"/>
                  </a:lnTo>
                  <a:lnTo>
                    <a:pt x="6019" y="4341"/>
                  </a:lnTo>
                  <a:lnTo>
                    <a:pt x="6030" y="4303"/>
                  </a:lnTo>
                  <a:lnTo>
                    <a:pt x="6040" y="4264"/>
                  </a:lnTo>
                  <a:lnTo>
                    <a:pt x="6048" y="4225"/>
                  </a:lnTo>
                  <a:lnTo>
                    <a:pt x="6055" y="4186"/>
                  </a:lnTo>
                  <a:lnTo>
                    <a:pt x="6060" y="4146"/>
                  </a:lnTo>
                  <a:lnTo>
                    <a:pt x="6064" y="4107"/>
                  </a:lnTo>
                  <a:lnTo>
                    <a:pt x="6066" y="40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1831;p16">
            <a:extLst>
              <a:ext uri="{FF2B5EF4-FFF2-40B4-BE49-F238E27FC236}">
                <a16:creationId xmlns:a16="http://schemas.microsoft.com/office/drawing/2014/main" id="{8FECA78B-C720-4D7D-B662-54410ACC71AA}"/>
              </a:ext>
            </a:extLst>
          </p:cNvPr>
          <p:cNvGrpSpPr/>
          <p:nvPr/>
        </p:nvGrpSpPr>
        <p:grpSpPr>
          <a:xfrm>
            <a:off x="8624067" y="2644303"/>
            <a:ext cx="633600" cy="633600"/>
            <a:chOff x="4094847" y="5358687"/>
            <a:chExt cx="633600" cy="633600"/>
          </a:xfrm>
          <a:solidFill>
            <a:schemeClr val="bg1"/>
          </a:solidFill>
        </p:grpSpPr>
        <p:sp>
          <p:nvSpPr>
            <p:cNvPr id="271" name="Google Shape;1832;p16">
              <a:extLst>
                <a:ext uri="{FF2B5EF4-FFF2-40B4-BE49-F238E27FC236}">
                  <a16:creationId xmlns:a16="http://schemas.microsoft.com/office/drawing/2014/main" id="{D14B6FEB-59F3-4F18-AE03-096907D2684E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85" y="1972"/>
                  </a:moveTo>
                  <a:lnTo>
                    <a:pt x="8555" y="1972"/>
                  </a:lnTo>
                  <a:lnTo>
                    <a:pt x="8570" y="1972"/>
                  </a:lnTo>
                  <a:lnTo>
                    <a:pt x="8584" y="1973"/>
                  </a:lnTo>
                  <a:lnTo>
                    <a:pt x="8599" y="1974"/>
                  </a:lnTo>
                  <a:lnTo>
                    <a:pt x="8614" y="1976"/>
                  </a:lnTo>
                  <a:lnTo>
                    <a:pt x="8628" y="1979"/>
                  </a:lnTo>
                  <a:lnTo>
                    <a:pt x="8643" y="1982"/>
                  </a:lnTo>
                  <a:lnTo>
                    <a:pt x="8657" y="1985"/>
                  </a:lnTo>
                  <a:lnTo>
                    <a:pt x="8671" y="1989"/>
                  </a:lnTo>
                  <a:lnTo>
                    <a:pt x="8685" y="1994"/>
                  </a:lnTo>
                  <a:lnTo>
                    <a:pt x="8699" y="1999"/>
                  </a:lnTo>
                  <a:lnTo>
                    <a:pt x="8713" y="2005"/>
                  </a:lnTo>
                  <a:lnTo>
                    <a:pt x="8726" y="2011"/>
                  </a:lnTo>
                  <a:lnTo>
                    <a:pt x="8740" y="2018"/>
                  </a:lnTo>
                  <a:lnTo>
                    <a:pt x="8753" y="2025"/>
                  </a:lnTo>
                  <a:lnTo>
                    <a:pt x="8766" y="2033"/>
                  </a:lnTo>
                  <a:lnTo>
                    <a:pt x="8778" y="2041"/>
                  </a:lnTo>
                  <a:lnTo>
                    <a:pt x="8790" y="2049"/>
                  </a:lnTo>
                  <a:lnTo>
                    <a:pt x="8802" y="2058"/>
                  </a:lnTo>
                  <a:lnTo>
                    <a:pt x="8813" y="2067"/>
                  </a:lnTo>
                  <a:lnTo>
                    <a:pt x="8824" y="2077"/>
                  </a:lnTo>
                  <a:lnTo>
                    <a:pt x="8834" y="2087"/>
                  </a:lnTo>
                  <a:lnTo>
                    <a:pt x="8845" y="2098"/>
                  </a:lnTo>
                  <a:lnTo>
                    <a:pt x="8854" y="2109"/>
                  </a:lnTo>
                  <a:lnTo>
                    <a:pt x="8864" y="2120"/>
                  </a:lnTo>
                  <a:lnTo>
                    <a:pt x="8873" y="2132"/>
                  </a:lnTo>
                  <a:lnTo>
                    <a:pt x="8881" y="2144"/>
                  </a:lnTo>
                  <a:lnTo>
                    <a:pt x="8889" y="2156"/>
                  </a:lnTo>
                  <a:lnTo>
                    <a:pt x="8897" y="2169"/>
                  </a:lnTo>
                  <a:lnTo>
                    <a:pt x="8904" y="2182"/>
                  </a:lnTo>
                  <a:lnTo>
                    <a:pt x="8911" y="2195"/>
                  </a:lnTo>
                  <a:lnTo>
                    <a:pt x="8917" y="2209"/>
                  </a:lnTo>
                  <a:lnTo>
                    <a:pt x="8923" y="2222"/>
                  </a:lnTo>
                  <a:lnTo>
                    <a:pt x="8928" y="2236"/>
                  </a:lnTo>
                  <a:lnTo>
                    <a:pt x="8933" y="2250"/>
                  </a:lnTo>
                  <a:lnTo>
                    <a:pt x="8937" y="2264"/>
                  </a:lnTo>
                  <a:lnTo>
                    <a:pt x="8940" y="2279"/>
                  </a:lnTo>
                  <a:lnTo>
                    <a:pt x="8943" y="2293"/>
                  </a:lnTo>
                  <a:lnTo>
                    <a:pt x="8946" y="2308"/>
                  </a:lnTo>
                  <a:lnTo>
                    <a:pt x="8948" y="2322"/>
                  </a:lnTo>
                  <a:lnTo>
                    <a:pt x="8949" y="2337"/>
                  </a:lnTo>
                  <a:lnTo>
                    <a:pt x="8950" y="2352"/>
                  </a:lnTo>
                  <a:lnTo>
                    <a:pt x="8950" y="2367"/>
                  </a:lnTo>
                  <a:lnTo>
                    <a:pt x="8950" y="7633"/>
                  </a:lnTo>
                  <a:lnTo>
                    <a:pt x="8950" y="7648"/>
                  </a:lnTo>
                  <a:lnTo>
                    <a:pt x="8949" y="7663"/>
                  </a:lnTo>
                  <a:lnTo>
                    <a:pt x="8948" y="7678"/>
                  </a:lnTo>
                  <a:lnTo>
                    <a:pt x="8946" y="7692"/>
                  </a:lnTo>
                  <a:lnTo>
                    <a:pt x="8943" y="7707"/>
                  </a:lnTo>
                  <a:lnTo>
                    <a:pt x="8940" y="7721"/>
                  </a:lnTo>
                  <a:lnTo>
                    <a:pt x="8937" y="7736"/>
                  </a:lnTo>
                  <a:lnTo>
                    <a:pt x="8933" y="7750"/>
                  </a:lnTo>
                  <a:lnTo>
                    <a:pt x="8928" y="7764"/>
                  </a:lnTo>
                  <a:lnTo>
                    <a:pt x="8923" y="7778"/>
                  </a:lnTo>
                  <a:lnTo>
                    <a:pt x="8917" y="7791"/>
                  </a:lnTo>
                  <a:lnTo>
                    <a:pt x="8911" y="7805"/>
                  </a:lnTo>
                  <a:lnTo>
                    <a:pt x="8904" y="7818"/>
                  </a:lnTo>
                  <a:lnTo>
                    <a:pt x="8897" y="7831"/>
                  </a:lnTo>
                  <a:lnTo>
                    <a:pt x="8889" y="7844"/>
                  </a:lnTo>
                  <a:lnTo>
                    <a:pt x="8881" y="7856"/>
                  </a:lnTo>
                  <a:lnTo>
                    <a:pt x="8873" y="7868"/>
                  </a:lnTo>
                  <a:lnTo>
                    <a:pt x="8864" y="7880"/>
                  </a:lnTo>
                  <a:lnTo>
                    <a:pt x="8854" y="7891"/>
                  </a:lnTo>
                  <a:lnTo>
                    <a:pt x="8845" y="7902"/>
                  </a:lnTo>
                  <a:lnTo>
                    <a:pt x="8834" y="7913"/>
                  </a:lnTo>
                  <a:lnTo>
                    <a:pt x="8824" y="7923"/>
                  </a:lnTo>
                  <a:lnTo>
                    <a:pt x="8813" y="7933"/>
                  </a:lnTo>
                  <a:lnTo>
                    <a:pt x="8802" y="7942"/>
                  </a:lnTo>
                  <a:lnTo>
                    <a:pt x="8790" y="7951"/>
                  </a:lnTo>
                  <a:lnTo>
                    <a:pt x="8778" y="7959"/>
                  </a:lnTo>
                  <a:lnTo>
                    <a:pt x="8766" y="7967"/>
                  </a:lnTo>
                  <a:lnTo>
                    <a:pt x="8753" y="7975"/>
                  </a:lnTo>
                  <a:lnTo>
                    <a:pt x="8740" y="7982"/>
                  </a:lnTo>
                  <a:lnTo>
                    <a:pt x="8726" y="7989"/>
                  </a:lnTo>
                  <a:lnTo>
                    <a:pt x="8713" y="7995"/>
                  </a:lnTo>
                  <a:lnTo>
                    <a:pt x="8699" y="8001"/>
                  </a:lnTo>
                  <a:lnTo>
                    <a:pt x="8685" y="8006"/>
                  </a:lnTo>
                  <a:lnTo>
                    <a:pt x="8671" y="8011"/>
                  </a:lnTo>
                  <a:lnTo>
                    <a:pt x="8657" y="8015"/>
                  </a:lnTo>
                  <a:lnTo>
                    <a:pt x="8643" y="8018"/>
                  </a:lnTo>
                  <a:lnTo>
                    <a:pt x="8628" y="8021"/>
                  </a:lnTo>
                  <a:lnTo>
                    <a:pt x="8614" y="8024"/>
                  </a:lnTo>
                  <a:lnTo>
                    <a:pt x="8599" y="8026"/>
                  </a:lnTo>
                  <a:lnTo>
                    <a:pt x="8584" y="8027"/>
                  </a:lnTo>
                  <a:lnTo>
                    <a:pt x="8570" y="8028"/>
                  </a:lnTo>
                  <a:lnTo>
                    <a:pt x="8555" y="8028"/>
                  </a:lnTo>
                  <a:lnTo>
                    <a:pt x="6185" y="8028"/>
                  </a:lnTo>
                  <a:lnTo>
                    <a:pt x="6170" y="8028"/>
                  </a:lnTo>
                  <a:lnTo>
                    <a:pt x="6156" y="8027"/>
                  </a:lnTo>
                  <a:lnTo>
                    <a:pt x="6141" y="8026"/>
                  </a:lnTo>
                  <a:lnTo>
                    <a:pt x="6126" y="8024"/>
                  </a:lnTo>
                  <a:lnTo>
                    <a:pt x="6112" y="8021"/>
                  </a:lnTo>
                  <a:lnTo>
                    <a:pt x="6097" y="8018"/>
                  </a:lnTo>
                  <a:lnTo>
                    <a:pt x="6083" y="8015"/>
                  </a:lnTo>
                  <a:lnTo>
                    <a:pt x="6069" y="8011"/>
                  </a:lnTo>
                  <a:lnTo>
                    <a:pt x="6055" y="8006"/>
                  </a:lnTo>
                  <a:lnTo>
                    <a:pt x="6041" y="8001"/>
                  </a:lnTo>
                  <a:lnTo>
                    <a:pt x="6028" y="7995"/>
                  </a:lnTo>
                  <a:lnTo>
                    <a:pt x="6014" y="7989"/>
                  </a:lnTo>
                  <a:lnTo>
                    <a:pt x="6001" y="7982"/>
                  </a:lnTo>
                  <a:lnTo>
                    <a:pt x="5988" y="7975"/>
                  </a:lnTo>
                  <a:lnTo>
                    <a:pt x="5975" y="7967"/>
                  </a:lnTo>
                  <a:lnTo>
                    <a:pt x="5963" y="7959"/>
                  </a:lnTo>
                  <a:lnTo>
                    <a:pt x="5950" y="7951"/>
                  </a:lnTo>
                  <a:lnTo>
                    <a:pt x="5939" y="7942"/>
                  </a:lnTo>
                  <a:lnTo>
                    <a:pt x="5927" y="7933"/>
                  </a:lnTo>
                  <a:lnTo>
                    <a:pt x="5916" y="7923"/>
                  </a:lnTo>
                  <a:lnTo>
                    <a:pt x="5906" y="7913"/>
                  </a:lnTo>
                  <a:lnTo>
                    <a:pt x="5896" y="7902"/>
                  </a:lnTo>
                  <a:lnTo>
                    <a:pt x="5886" y="7891"/>
                  </a:lnTo>
                  <a:lnTo>
                    <a:pt x="5876" y="7880"/>
                  </a:lnTo>
                  <a:lnTo>
                    <a:pt x="5867" y="7868"/>
                  </a:lnTo>
                  <a:lnTo>
                    <a:pt x="5859" y="7856"/>
                  </a:lnTo>
                  <a:lnTo>
                    <a:pt x="5851" y="7844"/>
                  </a:lnTo>
                  <a:lnTo>
                    <a:pt x="5843" y="7831"/>
                  </a:lnTo>
                  <a:lnTo>
                    <a:pt x="5836" y="7818"/>
                  </a:lnTo>
                  <a:lnTo>
                    <a:pt x="5829" y="7805"/>
                  </a:lnTo>
                  <a:lnTo>
                    <a:pt x="5823" y="7791"/>
                  </a:lnTo>
                  <a:lnTo>
                    <a:pt x="5817" y="7778"/>
                  </a:lnTo>
                  <a:lnTo>
                    <a:pt x="5812" y="7764"/>
                  </a:lnTo>
                  <a:lnTo>
                    <a:pt x="5807" y="7750"/>
                  </a:lnTo>
                  <a:lnTo>
                    <a:pt x="5803" y="7736"/>
                  </a:lnTo>
                  <a:lnTo>
                    <a:pt x="5800" y="7721"/>
                  </a:lnTo>
                  <a:lnTo>
                    <a:pt x="5797" y="7707"/>
                  </a:lnTo>
                  <a:lnTo>
                    <a:pt x="5794" y="7692"/>
                  </a:lnTo>
                  <a:lnTo>
                    <a:pt x="5792" y="7678"/>
                  </a:lnTo>
                  <a:lnTo>
                    <a:pt x="5791" y="7663"/>
                  </a:lnTo>
                  <a:lnTo>
                    <a:pt x="5790" y="7648"/>
                  </a:lnTo>
                  <a:lnTo>
                    <a:pt x="5790" y="7633"/>
                  </a:lnTo>
                  <a:lnTo>
                    <a:pt x="5790" y="2367"/>
                  </a:lnTo>
                  <a:lnTo>
                    <a:pt x="5790" y="2352"/>
                  </a:lnTo>
                  <a:lnTo>
                    <a:pt x="5791" y="2337"/>
                  </a:lnTo>
                  <a:lnTo>
                    <a:pt x="5792" y="2322"/>
                  </a:lnTo>
                  <a:lnTo>
                    <a:pt x="5794" y="2308"/>
                  </a:lnTo>
                  <a:lnTo>
                    <a:pt x="5797" y="2293"/>
                  </a:lnTo>
                  <a:lnTo>
                    <a:pt x="5800" y="2279"/>
                  </a:lnTo>
                  <a:lnTo>
                    <a:pt x="5803" y="2264"/>
                  </a:lnTo>
                  <a:lnTo>
                    <a:pt x="5807" y="2250"/>
                  </a:lnTo>
                  <a:lnTo>
                    <a:pt x="5812" y="2236"/>
                  </a:lnTo>
                  <a:lnTo>
                    <a:pt x="5817" y="2222"/>
                  </a:lnTo>
                  <a:lnTo>
                    <a:pt x="5823" y="2209"/>
                  </a:lnTo>
                  <a:lnTo>
                    <a:pt x="5829" y="2195"/>
                  </a:lnTo>
                  <a:lnTo>
                    <a:pt x="5836" y="2182"/>
                  </a:lnTo>
                  <a:lnTo>
                    <a:pt x="5843" y="2169"/>
                  </a:lnTo>
                  <a:lnTo>
                    <a:pt x="5851" y="2156"/>
                  </a:lnTo>
                  <a:lnTo>
                    <a:pt x="5859" y="2144"/>
                  </a:lnTo>
                  <a:lnTo>
                    <a:pt x="5867" y="2132"/>
                  </a:lnTo>
                  <a:lnTo>
                    <a:pt x="5876" y="2120"/>
                  </a:lnTo>
                  <a:lnTo>
                    <a:pt x="5886" y="2109"/>
                  </a:lnTo>
                  <a:lnTo>
                    <a:pt x="5896" y="2098"/>
                  </a:lnTo>
                  <a:lnTo>
                    <a:pt x="5906" y="2087"/>
                  </a:lnTo>
                  <a:lnTo>
                    <a:pt x="5916" y="2077"/>
                  </a:lnTo>
                  <a:lnTo>
                    <a:pt x="5927" y="2067"/>
                  </a:lnTo>
                  <a:lnTo>
                    <a:pt x="5939" y="2058"/>
                  </a:lnTo>
                  <a:lnTo>
                    <a:pt x="5950" y="2049"/>
                  </a:lnTo>
                  <a:lnTo>
                    <a:pt x="5963" y="2041"/>
                  </a:lnTo>
                  <a:lnTo>
                    <a:pt x="5975" y="2033"/>
                  </a:lnTo>
                  <a:lnTo>
                    <a:pt x="5988" y="2025"/>
                  </a:lnTo>
                  <a:lnTo>
                    <a:pt x="6001" y="2018"/>
                  </a:lnTo>
                  <a:lnTo>
                    <a:pt x="6014" y="2011"/>
                  </a:lnTo>
                  <a:lnTo>
                    <a:pt x="6028" y="2005"/>
                  </a:lnTo>
                  <a:lnTo>
                    <a:pt x="6041" y="1999"/>
                  </a:lnTo>
                  <a:lnTo>
                    <a:pt x="6055" y="1994"/>
                  </a:lnTo>
                  <a:lnTo>
                    <a:pt x="6069" y="1989"/>
                  </a:lnTo>
                  <a:lnTo>
                    <a:pt x="6083" y="1985"/>
                  </a:lnTo>
                  <a:lnTo>
                    <a:pt x="6097" y="1982"/>
                  </a:lnTo>
                  <a:lnTo>
                    <a:pt x="6112" y="1979"/>
                  </a:lnTo>
                  <a:lnTo>
                    <a:pt x="6126" y="1976"/>
                  </a:lnTo>
                  <a:lnTo>
                    <a:pt x="6141" y="1974"/>
                  </a:lnTo>
                  <a:lnTo>
                    <a:pt x="6156" y="1973"/>
                  </a:lnTo>
                  <a:lnTo>
                    <a:pt x="6170" y="1972"/>
                  </a:lnTo>
                  <a:lnTo>
                    <a:pt x="6185" y="19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1833;p16">
              <a:extLst>
                <a:ext uri="{FF2B5EF4-FFF2-40B4-BE49-F238E27FC236}">
                  <a16:creationId xmlns:a16="http://schemas.microsoft.com/office/drawing/2014/main" id="{C7C7391E-9DF8-4959-8FA1-6F1ED46C40E1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56" y="1723"/>
                  </a:moveTo>
                  <a:lnTo>
                    <a:pt x="6166" y="1722"/>
                  </a:lnTo>
                  <a:lnTo>
                    <a:pt x="6180" y="1722"/>
                  </a:lnTo>
                  <a:lnTo>
                    <a:pt x="6185" y="1722"/>
                  </a:lnTo>
                  <a:lnTo>
                    <a:pt x="8555" y="1722"/>
                  </a:lnTo>
                  <a:lnTo>
                    <a:pt x="8560" y="1722"/>
                  </a:lnTo>
                  <a:lnTo>
                    <a:pt x="8574" y="1722"/>
                  </a:lnTo>
                  <a:lnTo>
                    <a:pt x="8584" y="1723"/>
                  </a:lnTo>
                  <a:lnTo>
                    <a:pt x="8598" y="1723"/>
                  </a:lnTo>
                  <a:lnTo>
                    <a:pt x="8608" y="1724"/>
                  </a:lnTo>
                  <a:lnTo>
                    <a:pt x="8622" y="1726"/>
                  </a:lnTo>
                  <a:lnTo>
                    <a:pt x="8632" y="1727"/>
                  </a:lnTo>
                  <a:lnTo>
                    <a:pt x="8646" y="1729"/>
                  </a:lnTo>
                  <a:lnTo>
                    <a:pt x="8655" y="1730"/>
                  </a:lnTo>
                  <a:lnTo>
                    <a:pt x="8670" y="1732"/>
                  </a:lnTo>
                  <a:lnTo>
                    <a:pt x="8679" y="1734"/>
                  </a:lnTo>
                  <a:lnTo>
                    <a:pt x="8694" y="1737"/>
                  </a:lnTo>
                  <a:lnTo>
                    <a:pt x="8703" y="1739"/>
                  </a:lnTo>
                  <a:lnTo>
                    <a:pt x="8717" y="1743"/>
                  </a:lnTo>
                  <a:lnTo>
                    <a:pt x="8726" y="1745"/>
                  </a:lnTo>
                  <a:lnTo>
                    <a:pt x="8740" y="1749"/>
                  </a:lnTo>
                  <a:lnTo>
                    <a:pt x="8749" y="1752"/>
                  </a:lnTo>
                  <a:lnTo>
                    <a:pt x="8763" y="1756"/>
                  </a:lnTo>
                  <a:lnTo>
                    <a:pt x="8772" y="1760"/>
                  </a:lnTo>
                  <a:lnTo>
                    <a:pt x="8786" y="1765"/>
                  </a:lnTo>
                  <a:lnTo>
                    <a:pt x="8794" y="1768"/>
                  </a:lnTo>
                  <a:lnTo>
                    <a:pt x="8808" y="1774"/>
                  </a:lnTo>
                  <a:lnTo>
                    <a:pt x="8817" y="1777"/>
                  </a:lnTo>
                  <a:lnTo>
                    <a:pt x="8830" y="1784"/>
                  </a:lnTo>
                  <a:lnTo>
                    <a:pt x="8839" y="1788"/>
                  </a:lnTo>
                  <a:lnTo>
                    <a:pt x="8852" y="1794"/>
                  </a:lnTo>
                  <a:lnTo>
                    <a:pt x="8860" y="1799"/>
                  </a:lnTo>
                  <a:lnTo>
                    <a:pt x="8873" y="1806"/>
                  </a:lnTo>
                  <a:lnTo>
                    <a:pt x="8881" y="1810"/>
                  </a:lnTo>
                  <a:lnTo>
                    <a:pt x="8893" y="1818"/>
                  </a:lnTo>
                  <a:lnTo>
                    <a:pt x="8902" y="1823"/>
                  </a:lnTo>
                  <a:lnTo>
                    <a:pt x="8914" y="1831"/>
                  </a:lnTo>
                  <a:lnTo>
                    <a:pt x="8922" y="1836"/>
                  </a:lnTo>
                  <a:lnTo>
                    <a:pt x="8934" y="1845"/>
                  </a:lnTo>
                  <a:lnTo>
                    <a:pt x="8942" y="1851"/>
                  </a:lnTo>
                  <a:lnTo>
                    <a:pt x="8954" y="1859"/>
                  </a:lnTo>
                  <a:lnTo>
                    <a:pt x="8961" y="1866"/>
                  </a:lnTo>
                  <a:lnTo>
                    <a:pt x="8973" y="1875"/>
                  </a:lnTo>
                  <a:lnTo>
                    <a:pt x="8980" y="1881"/>
                  </a:lnTo>
                  <a:lnTo>
                    <a:pt x="8991" y="1891"/>
                  </a:lnTo>
                  <a:lnTo>
                    <a:pt x="8998" y="1897"/>
                  </a:lnTo>
                  <a:lnTo>
                    <a:pt x="9008" y="1908"/>
                  </a:lnTo>
                  <a:lnTo>
                    <a:pt x="9015" y="1914"/>
                  </a:lnTo>
                  <a:lnTo>
                    <a:pt x="9025" y="1925"/>
                  </a:lnTo>
                  <a:lnTo>
                    <a:pt x="9031" y="1932"/>
                  </a:lnTo>
                  <a:lnTo>
                    <a:pt x="9041" y="1943"/>
                  </a:lnTo>
                  <a:lnTo>
                    <a:pt x="9047" y="1950"/>
                  </a:lnTo>
                  <a:lnTo>
                    <a:pt x="9056" y="1961"/>
                  </a:lnTo>
                  <a:lnTo>
                    <a:pt x="9062" y="1968"/>
                  </a:lnTo>
                  <a:lnTo>
                    <a:pt x="9071" y="1980"/>
                  </a:lnTo>
                  <a:lnTo>
                    <a:pt x="9076" y="1987"/>
                  </a:lnTo>
                  <a:lnTo>
                    <a:pt x="9085" y="1999"/>
                  </a:lnTo>
                  <a:lnTo>
                    <a:pt x="9090" y="2007"/>
                  </a:lnTo>
                  <a:lnTo>
                    <a:pt x="9098" y="2019"/>
                  </a:lnTo>
                  <a:lnTo>
                    <a:pt x="9103" y="2027"/>
                  </a:lnTo>
                  <a:lnTo>
                    <a:pt x="9111" y="2039"/>
                  </a:lnTo>
                  <a:lnTo>
                    <a:pt x="9115" y="2047"/>
                  </a:lnTo>
                  <a:lnTo>
                    <a:pt x="9123" y="2060"/>
                  </a:lnTo>
                  <a:lnTo>
                    <a:pt x="9127" y="2069"/>
                  </a:lnTo>
                  <a:lnTo>
                    <a:pt x="9134" y="2082"/>
                  </a:lnTo>
                  <a:lnTo>
                    <a:pt x="9138" y="2090"/>
                  </a:lnTo>
                  <a:lnTo>
                    <a:pt x="9144" y="2104"/>
                  </a:lnTo>
                  <a:lnTo>
                    <a:pt x="9148" y="2113"/>
                  </a:lnTo>
                  <a:lnTo>
                    <a:pt x="9154" y="2126"/>
                  </a:lnTo>
                  <a:lnTo>
                    <a:pt x="9157" y="2135"/>
                  </a:lnTo>
                  <a:lnTo>
                    <a:pt x="9162" y="2149"/>
                  </a:lnTo>
                  <a:lnTo>
                    <a:pt x="9165" y="2158"/>
                  </a:lnTo>
                  <a:lnTo>
                    <a:pt x="9170" y="2172"/>
                  </a:lnTo>
                  <a:lnTo>
                    <a:pt x="9173" y="2181"/>
                  </a:lnTo>
                  <a:lnTo>
                    <a:pt x="9177" y="2195"/>
                  </a:lnTo>
                  <a:lnTo>
                    <a:pt x="9179" y="2204"/>
                  </a:lnTo>
                  <a:lnTo>
                    <a:pt x="9183" y="2219"/>
                  </a:lnTo>
                  <a:lnTo>
                    <a:pt x="9185" y="2228"/>
                  </a:lnTo>
                  <a:lnTo>
                    <a:pt x="9188" y="2242"/>
                  </a:lnTo>
                  <a:lnTo>
                    <a:pt x="9190" y="2252"/>
                  </a:lnTo>
                  <a:lnTo>
                    <a:pt x="9192" y="2266"/>
                  </a:lnTo>
                  <a:lnTo>
                    <a:pt x="9194" y="2275"/>
                  </a:lnTo>
                  <a:lnTo>
                    <a:pt x="9195" y="2290"/>
                  </a:lnTo>
                  <a:lnTo>
                    <a:pt x="9196" y="2299"/>
                  </a:lnTo>
                  <a:lnTo>
                    <a:pt x="9198" y="2314"/>
                  </a:lnTo>
                  <a:lnTo>
                    <a:pt x="9199" y="2323"/>
                  </a:lnTo>
                  <a:lnTo>
                    <a:pt x="9199" y="2338"/>
                  </a:lnTo>
                  <a:lnTo>
                    <a:pt x="9200" y="2347"/>
                  </a:lnTo>
                  <a:lnTo>
                    <a:pt x="9200" y="2362"/>
                  </a:lnTo>
                  <a:lnTo>
                    <a:pt x="9200" y="2367"/>
                  </a:lnTo>
                  <a:lnTo>
                    <a:pt x="9200" y="7633"/>
                  </a:lnTo>
                  <a:lnTo>
                    <a:pt x="9200" y="7638"/>
                  </a:lnTo>
                  <a:lnTo>
                    <a:pt x="9200" y="7653"/>
                  </a:lnTo>
                  <a:lnTo>
                    <a:pt x="9199" y="7662"/>
                  </a:lnTo>
                  <a:lnTo>
                    <a:pt x="9199" y="7677"/>
                  </a:lnTo>
                  <a:lnTo>
                    <a:pt x="9198" y="7686"/>
                  </a:lnTo>
                  <a:lnTo>
                    <a:pt x="9196" y="7701"/>
                  </a:lnTo>
                  <a:lnTo>
                    <a:pt x="9195" y="7710"/>
                  </a:lnTo>
                  <a:lnTo>
                    <a:pt x="9194" y="7725"/>
                  </a:lnTo>
                  <a:lnTo>
                    <a:pt x="9192" y="7734"/>
                  </a:lnTo>
                  <a:lnTo>
                    <a:pt x="9190" y="7748"/>
                  </a:lnTo>
                  <a:lnTo>
                    <a:pt x="9188" y="7758"/>
                  </a:lnTo>
                  <a:lnTo>
                    <a:pt x="9185" y="7772"/>
                  </a:lnTo>
                  <a:lnTo>
                    <a:pt x="9183" y="7781"/>
                  </a:lnTo>
                  <a:lnTo>
                    <a:pt x="9179" y="7796"/>
                  </a:lnTo>
                  <a:lnTo>
                    <a:pt x="9177" y="7805"/>
                  </a:lnTo>
                  <a:lnTo>
                    <a:pt x="9173" y="7819"/>
                  </a:lnTo>
                  <a:lnTo>
                    <a:pt x="9170" y="7828"/>
                  </a:lnTo>
                  <a:lnTo>
                    <a:pt x="9165" y="7842"/>
                  </a:lnTo>
                  <a:lnTo>
                    <a:pt x="9162" y="7851"/>
                  </a:lnTo>
                  <a:lnTo>
                    <a:pt x="9157" y="7865"/>
                  </a:lnTo>
                  <a:lnTo>
                    <a:pt x="9154" y="7874"/>
                  </a:lnTo>
                  <a:lnTo>
                    <a:pt x="9148" y="7887"/>
                  </a:lnTo>
                  <a:lnTo>
                    <a:pt x="9144" y="7896"/>
                  </a:lnTo>
                  <a:lnTo>
                    <a:pt x="9138" y="7910"/>
                  </a:lnTo>
                  <a:lnTo>
                    <a:pt x="9134" y="7918"/>
                  </a:lnTo>
                  <a:lnTo>
                    <a:pt x="9127" y="7931"/>
                  </a:lnTo>
                  <a:lnTo>
                    <a:pt x="9123" y="7940"/>
                  </a:lnTo>
                  <a:lnTo>
                    <a:pt x="9115" y="7953"/>
                  </a:lnTo>
                  <a:lnTo>
                    <a:pt x="9111" y="7961"/>
                  </a:lnTo>
                  <a:lnTo>
                    <a:pt x="9103" y="7973"/>
                  </a:lnTo>
                  <a:lnTo>
                    <a:pt x="9098" y="7981"/>
                  </a:lnTo>
                  <a:lnTo>
                    <a:pt x="9090" y="7993"/>
                  </a:lnTo>
                  <a:lnTo>
                    <a:pt x="9085" y="8001"/>
                  </a:lnTo>
                  <a:lnTo>
                    <a:pt x="9076" y="8013"/>
                  </a:lnTo>
                  <a:lnTo>
                    <a:pt x="9071" y="8020"/>
                  </a:lnTo>
                  <a:lnTo>
                    <a:pt x="9062" y="8032"/>
                  </a:lnTo>
                  <a:lnTo>
                    <a:pt x="9056" y="8039"/>
                  </a:lnTo>
                  <a:lnTo>
                    <a:pt x="9047" y="8050"/>
                  </a:lnTo>
                  <a:lnTo>
                    <a:pt x="9041" y="8057"/>
                  </a:lnTo>
                  <a:lnTo>
                    <a:pt x="9031" y="8068"/>
                  </a:lnTo>
                  <a:lnTo>
                    <a:pt x="9025" y="8075"/>
                  </a:lnTo>
                  <a:lnTo>
                    <a:pt x="9015" y="8086"/>
                  </a:lnTo>
                  <a:lnTo>
                    <a:pt x="9008" y="8092"/>
                  </a:lnTo>
                  <a:lnTo>
                    <a:pt x="8998" y="8103"/>
                  </a:lnTo>
                  <a:lnTo>
                    <a:pt x="8991" y="8109"/>
                  </a:lnTo>
                  <a:lnTo>
                    <a:pt x="8980" y="8119"/>
                  </a:lnTo>
                  <a:lnTo>
                    <a:pt x="8973" y="8125"/>
                  </a:lnTo>
                  <a:lnTo>
                    <a:pt x="8961" y="8134"/>
                  </a:lnTo>
                  <a:lnTo>
                    <a:pt x="8954" y="8141"/>
                  </a:lnTo>
                  <a:lnTo>
                    <a:pt x="8942" y="8149"/>
                  </a:lnTo>
                  <a:lnTo>
                    <a:pt x="8934" y="8155"/>
                  </a:lnTo>
                  <a:lnTo>
                    <a:pt x="8922" y="8164"/>
                  </a:lnTo>
                  <a:lnTo>
                    <a:pt x="8914" y="8169"/>
                  </a:lnTo>
                  <a:lnTo>
                    <a:pt x="8902" y="8177"/>
                  </a:lnTo>
                  <a:lnTo>
                    <a:pt x="8893" y="8182"/>
                  </a:lnTo>
                  <a:lnTo>
                    <a:pt x="8881" y="8190"/>
                  </a:lnTo>
                  <a:lnTo>
                    <a:pt x="8873" y="8194"/>
                  </a:lnTo>
                  <a:lnTo>
                    <a:pt x="8860" y="8201"/>
                  </a:lnTo>
                  <a:lnTo>
                    <a:pt x="8852" y="8206"/>
                  </a:lnTo>
                  <a:lnTo>
                    <a:pt x="8839" y="8212"/>
                  </a:lnTo>
                  <a:lnTo>
                    <a:pt x="8830" y="8216"/>
                  </a:lnTo>
                  <a:lnTo>
                    <a:pt x="8817" y="8223"/>
                  </a:lnTo>
                  <a:lnTo>
                    <a:pt x="8808" y="8226"/>
                  </a:lnTo>
                  <a:lnTo>
                    <a:pt x="8794" y="8232"/>
                  </a:lnTo>
                  <a:lnTo>
                    <a:pt x="8786" y="8235"/>
                  </a:lnTo>
                  <a:lnTo>
                    <a:pt x="8772" y="8240"/>
                  </a:lnTo>
                  <a:lnTo>
                    <a:pt x="8763" y="8244"/>
                  </a:lnTo>
                  <a:lnTo>
                    <a:pt x="8749" y="8248"/>
                  </a:lnTo>
                  <a:lnTo>
                    <a:pt x="8740" y="8251"/>
                  </a:lnTo>
                  <a:lnTo>
                    <a:pt x="8726" y="8255"/>
                  </a:lnTo>
                  <a:lnTo>
                    <a:pt x="8717" y="8257"/>
                  </a:lnTo>
                  <a:lnTo>
                    <a:pt x="8703" y="8261"/>
                  </a:lnTo>
                  <a:lnTo>
                    <a:pt x="8694" y="8263"/>
                  </a:lnTo>
                  <a:lnTo>
                    <a:pt x="8679" y="8266"/>
                  </a:lnTo>
                  <a:lnTo>
                    <a:pt x="8670" y="8268"/>
                  </a:lnTo>
                  <a:lnTo>
                    <a:pt x="8655" y="8270"/>
                  </a:lnTo>
                  <a:lnTo>
                    <a:pt x="8646" y="8271"/>
                  </a:lnTo>
                  <a:lnTo>
                    <a:pt x="8632" y="8273"/>
                  </a:lnTo>
                  <a:lnTo>
                    <a:pt x="8622" y="8274"/>
                  </a:lnTo>
                  <a:lnTo>
                    <a:pt x="8608" y="8276"/>
                  </a:lnTo>
                  <a:lnTo>
                    <a:pt x="8598" y="8277"/>
                  </a:lnTo>
                  <a:lnTo>
                    <a:pt x="8584" y="8277"/>
                  </a:lnTo>
                  <a:lnTo>
                    <a:pt x="8574" y="8278"/>
                  </a:lnTo>
                  <a:lnTo>
                    <a:pt x="8560" y="8278"/>
                  </a:lnTo>
                  <a:lnTo>
                    <a:pt x="8555" y="8278"/>
                  </a:lnTo>
                  <a:lnTo>
                    <a:pt x="6185" y="8278"/>
                  </a:lnTo>
                  <a:lnTo>
                    <a:pt x="6180" y="8278"/>
                  </a:lnTo>
                  <a:lnTo>
                    <a:pt x="6166" y="8278"/>
                  </a:lnTo>
                  <a:lnTo>
                    <a:pt x="6156" y="8277"/>
                  </a:lnTo>
                  <a:lnTo>
                    <a:pt x="6142" y="8277"/>
                  </a:lnTo>
                  <a:lnTo>
                    <a:pt x="6132" y="8276"/>
                  </a:lnTo>
                  <a:lnTo>
                    <a:pt x="6118" y="8274"/>
                  </a:lnTo>
                  <a:lnTo>
                    <a:pt x="6108" y="8273"/>
                  </a:lnTo>
                  <a:lnTo>
                    <a:pt x="6094" y="8271"/>
                  </a:lnTo>
                  <a:lnTo>
                    <a:pt x="6084" y="8270"/>
                  </a:lnTo>
                  <a:lnTo>
                    <a:pt x="6070" y="8268"/>
                  </a:lnTo>
                  <a:lnTo>
                    <a:pt x="6061" y="8266"/>
                  </a:lnTo>
                  <a:lnTo>
                    <a:pt x="6046" y="8263"/>
                  </a:lnTo>
                  <a:lnTo>
                    <a:pt x="6037" y="8261"/>
                  </a:lnTo>
                  <a:lnTo>
                    <a:pt x="6023" y="8257"/>
                  </a:lnTo>
                  <a:lnTo>
                    <a:pt x="6014" y="8255"/>
                  </a:lnTo>
                  <a:lnTo>
                    <a:pt x="6000" y="8251"/>
                  </a:lnTo>
                  <a:lnTo>
                    <a:pt x="5991" y="8248"/>
                  </a:lnTo>
                  <a:lnTo>
                    <a:pt x="5977" y="8243"/>
                  </a:lnTo>
                  <a:lnTo>
                    <a:pt x="5968" y="8240"/>
                  </a:lnTo>
                  <a:lnTo>
                    <a:pt x="5954" y="8235"/>
                  </a:lnTo>
                  <a:lnTo>
                    <a:pt x="5945" y="8232"/>
                  </a:lnTo>
                  <a:lnTo>
                    <a:pt x="5932" y="8226"/>
                  </a:lnTo>
                  <a:lnTo>
                    <a:pt x="5923" y="8222"/>
                  </a:lnTo>
                  <a:lnTo>
                    <a:pt x="5909" y="8216"/>
                  </a:lnTo>
                  <a:lnTo>
                    <a:pt x="5901" y="8212"/>
                  </a:lnTo>
                  <a:lnTo>
                    <a:pt x="5888" y="8205"/>
                  </a:lnTo>
                  <a:lnTo>
                    <a:pt x="5879" y="8201"/>
                  </a:lnTo>
                  <a:lnTo>
                    <a:pt x="5866" y="8193"/>
                  </a:lnTo>
                  <a:lnTo>
                    <a:pt x="5862" y="8191"/>
                  </a:lnTo>
                  <a:lnTo>
                    <a:pt x="5849" y="8183"/>
                  </a:lnTo>
                  <a:lnTo>
                    <a:pt x="5840" y="8178"/>
                  </a:lnTo>
                  <a:lnTo>
                    <a:pt x="5828" y="8170"/>
                  </a:lnTo>
                  <a:lnTo>
                    <a:pt x="5820" y="8165"/>
                  </a:lnTo>
                  <a:lnTo>
                    <a:pt x="5807" y="8156"/>
                  </a:lnTo>
                  <a:lnTo>
                    <a:pt x="5799" y="8150"/>
                  </a:lnTo>
                  <a:lnTo>
                    <a:pt x="5788" y="8141"/>
                  </a:lnTo>
                  <a:lnTo>
                    <a:pt x="5780" y="8135"/>
                  </a:lnTo>
                  <a:lnTo>
                    <a:pt x="5769" y="8126"/>
                  </a:lnTo>
                  <a:lnTo>
                    <a:pt x="5761" y="8119"/>
                  </a:lnTo>
                  <a:lnTo>
                    <a:pt x="5750" y="8110"/>
                  </a:lnTo>
                  <a:lnTo>
                    <a:pt x="5743" y="8103"/>
                  </a:lnTo>
                  <a:lnTo>
                    <a:pt x="5732" y="8093"/>
                  </a:lnTo>
                  <a:lnTo>
                    <a:pt x="5726" y="8086"/>
                  </a:lnTo>
                  <a:lnTo>
                    <a:pt x="5715" y="8076"/>
                  </a:lnTo>
                  <a:lnTo>
                    <a:pt x="5709" y="8069"/>
                  </a:lnTo>
                  <a:lnTo>
                    <a:pt x="5699" y="8058"/>
                  </a:lnTo>
                  <a:lnTo>
                    <a:pt x="5693" y="8051"/>
                  </a:lnTo>
                  <a:lnTo>
                    <a:pt x="5684" y="8039"/>
                  </a:lnTo>
                  <a:lnTo>
                    <a:pt x="5678" y="8032"/>
                  </a:lnTo>
                  <a:lnTo>
                    <a:pt x="5669" y="8020"/>
                  </a:lnTo>
                  <a:lnTo>
                    <a:pt x="5664" y="8013"/>
                  </a:lnTo>
                  <a:lnTo>
                    <a:pt x="5655" y="8001"/>
                  </a:lnTo>
                  <a:lnTo>
                    <a:pt x="5650" y="7993"/>
                  </a:lnTo>
                  <a:lnTo>
                    <a:pt x="5642" y="7981"/>
                  </a:lnTo>
                  <a:lnTo>
                    <a:pt x="5637" y="7973"/>
                  </a:lnTo>
                  <a:lnTo>
                    <a:pt x="5629" y="7961"/>
                  </a:lnTo>
                  <a:lnTo>
                    <a:pt x="5625" y="7953"/>
                  </a:lnTo>
                  <a:lnTo>
                    <a:pt x="5617" y="7940"/>
                  </a:lnTo>
                  <a:lnTo>
                    <a:pt x="5613" y="7931"/>
                  </a:lnTo>
                  <a:lnTo>
                    <a:pt x="5606" y="7918"/>
                  </a:lnTo>
                  <a:lnTo>
                    <a:pt x="5602" y="7910"/>
                  </a:lnTo>
                  <a:lnTo>
                    <a:pt x="5596" y="7896"/>
                  </a:lnTo>
                  <a:lnTo>
                    <a:pt x="5592" y="7887"/>
                  </a:lnTo>
                  <a:lnTo>
                    <a:pt x="5586" y="7874"/>
                  </a:lnTo>
                  <a:lnTo>
                    <a:pt x="5583" y="7865"/>
                  </a:lnTo>
                  <a:lnTo>
                    <a:pt x="5578" y="7851"/>
                  </a:lnTo>
                  <a:lnTo>
                    <a:pt x="5575" y="7842"/>
                  </a:lnTo>
                  <a:lnTo>
                    <a:pt x="5570" y="7828"/>
                  </a:lnTo>
                  <a:lnTo>
                    <a:pt x="5567" y="7819"/>
                  </a:lnTo>
                  <a:lnTo>
                    <a:pt x="5563" y="7805"/>
                  </a:lnTo>
                  <a:lnTo>
                    <a:pt x="5561" y="7796"/>
                  </a:lnTo>
                  <a:lnTo>
                    <a:pt x="5557" y="7781"/>
                  </a:lnTo>
                  <a:lnTo>
                    <a:pt x="5555" y="7772"/>
                  </a:lnTo>
                  <a:lnTo>
                    <a:pt x="5552" y="7758"/>
                  </a:lnTo>
                  <a:lnTo>
                    <a:pt x="5550" y="7748"/>
                  </a:lnTo>
                  <a:lnTo>
                    <a:pt x="5548" y="7734"/>
                  </a:lnTo>
                  <a:lnTo>
                    <a:pt x="5546" y="7725"/>
                  </a:lnTo>
                  <a:lnTo>
                    <a:pt x="5545" y="7710"/>
                  </a:lnTo>
                  <a:lnTo>
                    <a:pt x="5544" y="7701"/>
                  </a:lnTo>
                  <a:lnTo>
                    <a:pt x="5542" y="7686"/>
                  </a:lnTo>
                  <a:lnTo>
                    <a:pt x="5541" y="7677"/>
                  </a:lnTo>
                  <a:lnTo>
                    <a:pt x="5541" y="7662"/>
                  </a:lnTo>
                  <a:lnTo>
                    <a:pt x="5540" y="7653"/>
                  </a:lnTo>
                  <a:lnTo>
                    <a:pt x="5540" y="7638"/>
                  </a:lnTo>
                  <a:lnTo>
                    <a:pt x="5540" y="7633"/>
                  </a:lnTo>
                  <a:lnTo>
                    <a:pt x="5540" y="2367"/>
                  </a:lnTo>
                  <a:lnTo>
                    <a:pt x="5540" y="2362"/>
                  </a:lnTo>
                  <a:lnTo>
                    <a:pt x="5540" y="2347"/>
                  </a:lnTo>
                  <a:lnTo>
                    <a:pt x="5541" y="2338"/>
                  </a:lnTo>
                  <a:lnTo>
                    <a:pt x="5541" y="2323"/>
                  </a:lnTo>
                  <a:lnTo>
                    <a:pt x="5542" y="2314"/>
                  </a:lnTo>
                  <a:lnTo>
                    <a:pt x="5544" y="2299"/>
                  </a:lnTo>
                  <a:lnTo>
                    <a:pt x="5545" y="2290"/>
                  </a:lnTo>
                  <a:lnTo>
                    <a:pt x="5546" y="2275"/>
                  </a:lnTo>
                  <a:lnTo>
                    <a:pt x="5548" y="2266"/>
                  </a:lnTo>
                  <a:lnTo>
                    <a:pt x="5550" y="2252"/>
                  </a:lnTo>
                  <a:lnTo>
                    <a:pt x="5552" y="2242"/>
                  </a:lnTo>
                  <a:lnTo>
                    <a:pt x="5555" y="2228"/>
                  </a:lnTo>
                  <a:lnTo>
                    <a:pt x="5557" y="2219"/>
                  </a:lnTo>
                  <a:lnTo>
                    <a:pt x="5561" y="2204"/>
                  </a:lnTo>
                  <a:lnTo>
                    <a:pt x="5563" y="2195"/>
                  </a:lnTo>
                  <a:lnTo>
                    <a:pt x="5567" y="2181"/>
                  </a:lnTo>
                  <a:lnTo>
                    <a:pt x="5570" y="2172"/>
                  </a:lnTo>
                  <a:lnTo>
                    <a:pt x="5575" y="2158"/>
                  </a:lnTo>
                  <a:lnTo>
                    <a:pt x="5578" y="2149"/>
                  </a:lnTo>
                  <a:lnTo>
                    <a:pt x="5583" y="2135"/>
                  </a:lnTo>
                  <a:lnTo>
                    <a:pt x="5586" y="2126"/>
                  </a:lnTo>
                  <a:lnTo>
                    <a:pt x="5592" y="2113"/>
                  </a:lnTo>
                  <a:lnTo>
                    <a:pt x="5596" y="2104"/>
                  </a:lnTo>
                  <a:lnTo>
                    <a:pt x="5602" y="2090"/>
                  </a:lnTo>
                  <a:lnTo>
                    <a:pt x="5606" y="2082"/>
                  </a:lnTo>
                  <a:lnTo>
                    <a:pt x="5613" y="2069"/>
                  </a:lnTo>
                  <a:lnTo>
                    <a:pt x="5617" y="2060"/>
                  </a:lnTo>
                  <a:lnTo>
                    <a:pt x="5625" y="2047"/>
                  </a:lnTo>
                  <a:lnTo>
                    <a:pt x="5629" y="2039"/>
                  </a:lnTo>
                  <a:lnTo>
                    <a:pt x="5637" y="2027"/>
                  </a:lnTo>
                  <a:lnTo>
                    <a:pt x="5642" y="2019"/>
                  </a:lnTo>
                  <a:lnTo>
                    <a:pt x="5650" y="2007"/>
                  </a:lnTo>
                  <a:lnTo>
                    <a:pt x="5655" y="1999"/>
                  </a:lnTo>
                  <a:lnTo>
                    <a:pt x="5664" y="1987"/>
                  </a:lnTo>
                  <a:lnTo>
                    <a:pt x="5669" y="1980"/>
                  </a:lnTo>
                  <a:lnTo>
                    <a:pt x="5678" y="1968"/>
                  </a:lnTo>
                  <a:lnTo>
                    <a:pt x="5684" y="1961"/>
                  </a:lnTo>
                  <a:lnTo>
                    <a:pt x="5693" y="1949"/>
                  </a:lnTo>
                  <a:lnTo>
                    <a:pt x="5699" y="1942"/>
                  </a:lnTo>
                  <a:lnTo>
                    <a:pt x="5709" y="1931"/>
                  </a:lnTo>
                  <a:lnTo>
                    <a:pt x="5715" y="1924"/>
                  </a:lnTo>
                  <a:lnTo>
                    <a:pt x="5726" y="1914"/>
                  </a:lnTo>
                  <a:lnTo>
                    <a:pt x="5732" y="1907"/>
                  </a:lnTo>
                  <a:lnTo>
                    <a:pt x="5743" y="1897"/>
                  </a:lnTo>
                  <a:lnTo>
                    <a:pt x="5750" y="1890"/>
                  </a:lnTo>
                  <a:lnTo>
                    <a:pt x="5761" y="1881"/>
                  </a:lnTo>
                  <a:lnTo>
                    <a:pt x="5769" y="1874"/>
                  </a:lnTo>
                  <a:lnTo>
                    <a:pt x="5780" y="1865"/>
                  </a:lnTo>
                  <a:lnTo>
                    <a:pt x="5788" y="1859"/>
                  </a:lnTo>
                  <a:lnTo>
                    <a:pt x="5799" y="1850"/>
                  </a:lnTo>
                  <a:lnTo>
                    <a:pt x="5807" y="1844"/>
                  </a:lnTo>
                  <a:lnTo>
                    <a:pt x="5820" y="1835"/>
                  </a:lnTo>
                  <a:lnTo>
                    <a:pt x="5828" y="1830"/>
                  </a:lnTo>
                  <a:lnTo>
                    <a:pt x="5840" y="1822"/>
                  </a:lnTo>
                  <a:lnTo>
                    <a:pt x="5849" y="1817"/>
                  </a:lnTo>
                  <a:lnTo>
                    <a:pt x="5862" y="1809"/>
                  </a:lnTo>
                  <a:lnTo>
                    <a:pt x="5866" y="1807"/>
                  </a:lnTo>
                  <a:lnTo>
                    <a:pt x="5879" y="1799"/>
                  </a:lnTo>
                  <a:lnTo>
                    <a:pt x="5888" y="1795"/>
                  </a:lnTo>
                  <a:lnTo>
                    <a:pt x="5901" y="1788"/>
                  </a:lnTo>
                  <a:lnTo>
                    <a:pt x="5909" y="1784"/>
                  </a:lnTo>
                  <a:lnTo>
                    <a:pt x="5923" y="1778"/>
                  </a:lnTo>
                  <a:lnTo>
                    <a:pt x="5932" y="1774"/>
                  </a:lnTo>
                  <a:lnTo>
                    <a:pt x="5945" y="1768"/>
                  </a:lnTo>
                  <a:lnTo>
                    <a:pt x="5954" y="1765"/>
                  </a:lnTo>
                  <a:lnTo>
                    <a:pt x="5968" y="1760"/>
                  </a:lnTo>
                  <a:lnTo>
                    <a:pt x="5977" y="1757"/>
                  </a:lnTo>
                  <a:lnTo>
                    <a:pt x="5991" y="1752"/>
                  </a:lnTo>
                  <a:lnTo>
                    <a:pt x="6000" y="1749"/>
                  </a:lnTo>
                  <a:lnTo>
                    <a:pt x="6014" y="1745"/>
                  </a:lnTo>
                  <a:lnTo>
                    <a:pt x="6023" y="1743"/>
                  </a:lnTo>
                  <a:lnTo>
                    <a:pt x="6037" y="1739"/>
                  </a:lnTo>
                  <a:lnTo>
                    <a:pt x="6046" y="1737"/>
                  </a:lnTo>
                  <a:lnTo>
                    <a:pt x="6061" y="1734"/>
                  </a:lnTo>
                  <a:lnTo>
                    <a:pt x="6070" y="1732"/>
                  </a:lnTo>
                  <a:lnTo>
                    <a:pt x="6084" y="1730"/>
                  </a:lnTo>
                  <a:lnTo>
                    <a:pt x="6094" y="1729"/>
                  </a:lnTo>
                  <a:lnTo>
                    <a:pt x="6108" y="1727"/>
                  </a:lnTo>
                  <a:lnTo>
                    <a:pt x="6118" y="1726"/>
                  </a:lnTo>
                  <a:lnTo>
                    <a:pt x="6132" y="1724"/>
                  </a:lnTo>
                  <a:lnTo>
                    <a:pt x="6142" y="1723"/>
                  </a:lnTo>
                  <a:lnTo>
                    <a:pt x="6156" y="1723"/>
                  </a:lnTo>
                  <a:close/>
                  <a:moveTo>
                    <a:pt x="8560" y="2222"/>
                  </a:moveTo>
                  <a:lnTo>
                    <a:pt x="8553" y="2222"/>
                  </a:lnTo>
                  <a:lnTo>
                    <a:pt x="6187" y="2222"/>
                  </a:lnTo>
                  <a:lnTo>
                    <a:pt x="6180" y="2222"/>
                  </a:lnTo>
                  <a:lnTo>
                    <a:pt x="6174" y="2222"/>
                  </a:lnTo>
                  <a:lnTo>
                    <a:pt x="6169" y="2223"/>
                  </a:lnTo>
                  <a:lnTo>
                    <a:pt x="6163" y="2224"/>
                  </a:lnTo>
                  <a:lnTo>
                    <a:pt x="6158" y="2225"/>
                  </a:lnTo>
                  <a:lnTo>
                    <a:pt x="6153" y="2226"/>
                  </a:lnTo>
                  <a:lnTo>
                    <a:pt x="6148" y="2227"/>
                  </a:lnTo>
                  <a:lnTo>
                    <a:pt x="6143" y="2228"/>
                  </a:lnTo>
                  <a:lnTo>
                    <a:pt x="6138" y="2230"/>
                  </a:lnTo>
                  <a:lnTo>
                    <a:pt x="6133" y="2232"/>
                  </a:lnTo>
                  <a:lnTo>
                    <a:pt x="6128" y="2234"/>
                  </a:lnTo>
                  <a:lnTo>
                    <a:pt x="6123" y="2236"/>
                  </a:lnTo>
                  <a:lnTo>
                    <a:pt x="6119" y="2238"/>
                  </a:lnTo>
                  <a:lnTo>
                    <a:pt x="6112" y="2242"/>
                  </a:lnTo>
                  <a:lnTo>
                    <a:pt x="6106" y="2246"/>
                  </a:lnTo>
                  <a:lnTo>
                    <a:pt x="6102" y="2248"/>
                  </a:lnTo>
                  <a:lnTo>
                    <a:pt x="6098" y="2251"/>
                  </a:lnTo>
                  <a:lnTo>
                    <a:pt x="6094" y="2254"/>
                  </a:lnTo>
                  <a:lnTo>
                    <a:pt x="6090" y="2257"/>
                  </a:lnTo>
                  <a:lnTo>
                    <a:pt x="6086" y="2261"/>
                  </a:lnTo>
                  <a:lnTo>
                    <a:pt x="6083" y="2264"/>
                  </a:lnTo>
                  <a:lnTo>
                    <a:pt x="6079" y="2268"/>
                  </a:lnTo>
                  <a:lnTo>
                    <a:pt x="6075" y="2272"/>
                  </a:lnTo>
                  <a:lnTo>
                    <a:pt x="6072" y="2276"/>
                  </a:lnTo>
                  <a:lnTo>
                    <a:pt x="6069" y="2280"/>
                  </a:lnTo>
                  <a:lnTo>
                    <a:pt x="6065" y="2285"/>
                  </a:lnTo>
                  <a:lnTo>
                    <a:pt x="6062" y="2290"/>
                  </a:lnTo>
                  <a:lnTo>
                    <a:pt x="6059" y="2295"/>
                  </a:lnTo>
                  <a:lnTo>
                    <a:pt x="6056" y="2300"/>
                  </a:lnTo>
                  <a:lnTo>
                    <a:pt x="6054" y="2304"/>
                  </a:lnTo>
                  <a:lnTo>
                    <a:pt x="6052" y="2309"/>
                  </a:lnTo>
                  <a:lnTo>
                    <a:pt x="6050" y="2314"/>
                  </a:lnTo>
                  <a:lnTo>
                    <a:pt x="6048" y="2319"/>
                  </a:lnTo>
                  <a:lnTo>
                    <a:pt x="6046" y="2324"/>
                  </a:lnTo>
                  <a:lnTo>
                    <a:pt x="6045" y="2329"/>
                  </a:lnTo>
                  <a:lnTo>
                    <a:pt x="6044" y="2334"/>
                  </a:lnTo>
                  <a:lnTo>
                    <a:pt x="6043" y="2339"/>
                  </a:lnTo>
                  <a:lnTo>
                    <a:pt x="6042" y="2345"/>
                  </a:lnTo>
                  <a:lnTo>
                    <a:pt x="6041" y="2350"/>
                  </a:lnTo>
                  <a:lnTo>
                    <a:pt x="6040" y="2356"/>
                  </a:lnTo>
                  <a:lnTo>
                    <a:pt x="6040" y="2361"/>
                  </a:lnTo>
                  <a:lnTo>
                    <a:pt x="6040" y="2369"/>
                  </a:lnTo>
                  <a:lnTo>
                    <a:pt x="6040" y="7631"/>
                  </a:lnTo>
                  <a:lnTo>
                    <a:pt x="6040" y="7639"/>
                  </a:lnTo>
                  <a:lnTo>
                    <a:pt x="6040" y="7644"/>
                  </a:lnTo>
                  <a:lnTo>
                    <a:pt x="6041" y="7650"/>
                  </a:lnTo>
                  <a:lnTo>
                    <a:pt x="6042" y="7655"/>
                  </a:lnTo>
                  <a:lnTo>
                    <a:pt x="6043" y="7661"/>
                  </a:lnTo>
                  <a:lnTo>
                    <a:pt x="6044" y="7666"/>
                  </a:lnTo>
                  <a:lnTo>
                    <a:pt x="6045" y="7671"/>
                  </a:lnTo>
                  <a:lnTo>
                    <a:pt x="6046" y="7676"/>
                  </a:lnTo>
                  <a:lnTo>
                    <a:pt x="6048" y="7681"/>
                  </a:lnTo>
                  <a:lnTo>
                    <a:pt x="6050" y="7686"/>
                  </a:lnTo>
                  <a:lnTo>
                    <a:pt x="6052" y="7691"/>
                  </a:lnTo>
                  <a:lnTo>
                    <a:pt x="6054" y="7696"/>
                  </a:lnTo>
                  <a:lnTo>
                    <a:pt x="6056" y="7700"/>
                  </a:lnTo>
                  <a:lnTo>
                    <a:pt x="6059" y="7705"/>
                  </a:lnTo>
                  <a:lnTo>
                    <a:pt x="6062" y="7710"/>
                  </a:lnTo>
                  <a:lnTo>
                    <a:pt x="6065" y="7715"/>
                  </a:lnTo>
                  <a:lnTo>
                    <a:pt x="6069" y="7720"/>
                  </a:lnTo>
                  <a:lnTo>
                    <a:pt x="6072" y="7724"/>
                  </a:lnTo>
                  <a:lnTo>
                    <a:pt x="6075" y="7728"/>
                  </a:lnTo>
                  <a:lnTo>
                    <a:pt x="6079" y="7732"/>
                  </a:lnTo>
                  <a:lnTo>
                    <a:pt x="6083" y="7736"/>
                  </a:lnTo>
                  <a:lnTo>
                    <a:pt x="6086" y="7739"/>
                  </a:lnTo>
                  <a:lnTo>
                    <a:pt x="6090" y="7743"/>
                  </a:lnTo>
                  <a:lnTo>
                    <a:pt x="6094" y="7746"/>
                  </a:lnTo>
                  <a:lnTo>
                    <a:pt x="6098" y="7749"/>
                  </a:lnTo>
                  <a:lnTo>
                    <a:pt x="6102" y="7752"/>
                  </a:lnTo>
                  <a:lnTo>
                    <a:pt x="6106" y="7754"/>
                  </a:lnTo>
                  <a:lnTo>
                    <a:pt x="6112" y="7758"/>
                  </a:lnTo>
                  <a:lnTo>
                    <a:pt x="6119" y="7762"/>
                  </a:lnTo>
                  <a:lnTo>
                    <a:pt x="6123" y="7764"/>
                  </a:lnTo>
                  <a:lnTo>
                    <a:pt x="6128" y="7766"/>
                  </a:lnTo>
                  <a:lnTo>
                    <a:pt x="6133" y="7768"/>
                  </a:lnTo>
                  <a:lnTo>
                    <a:pt x="6138" y="7770"/>
                  </a:lnTo>
                  <a:lnTo>
                    <a:pt x="6143" y="7772"/>
                  </a:lnTo>
                  <a:lnTo>
                    <a:pt x="6148" y="7773"/>
                  </a:lnTo>
                  <a:lnTo>
                    <a:pt x="6153" y="7774"/>
                  </a:lnTo>
                  <a:lnTo>
                    <a:pt x="6158" y="7775"/>
                  </a:lnTo>
                  <a:lnTo>
                    <a:pt x="6163" y="7776"/>
                  </a:lnTo>
                  <a:lnTo>
                    <a:pt x="6169" y="7777"/>
                  </a:lnTo>
                  <a:lnTo>
                    <a:pt x="6174" y="7778"/>
                  </a:lnTo>
                  <a:lnTo>
                    <a:pt x="6180" y="7778"/>
                  </a:lnTo>
                  <a:lnTo>
                    <a:pt x="6187" y="7778"/>
                  </a:lnTo>
                  <a:lnTo>
                    <a:pt x="8553" y="7778"/>
                  </a:lnTo>
                  <a:lnTo>
                    <a:pt x="8560" y="7778"/>
                  </a:lnTo>
                  <a:lnTo>
                    <a:pt x="8566" y="7778"/>
                  </a:lnTo>
                  <a:lnTo>
                    <a:pt x="8571" y="7777"/>
                  </a:lnTo>
                  <a:lnTo>
                    <a:pt x="8577" y="7776"/>
                  </a:lnTo>
                  <a:lnTo>
                    <a:pt x="8582" y="7775"/>
                  </a:lnTo>
                  <a:lnTo>
                    <a:pt x="8587" y="7774"/>
                  </a:lnTo>
                  <a:lnTo>
                    <a:pt x="8593" y="7773"/>
                  </a:lnTo>
                  <a:lnTo>
                    <a:pt x="8598" y="7772"/>
                  </a:lnTo>
                  <a:lnTo>
                    <a:pt x="8603" y="7770"/>
                  </a:lnTo>
                  <a:lnTo>
                    <a:pt x="8608" y="7768"/>
                  </a:lnTo>
                  <a:lnTo>
                    <a:pt x="8613" y="7766"/>
                  </a:lnTo>
                  <a:lnTo>
                    <a:pt x="8618" y="7763"/>
                  </a:lnTo>
                  <a:lnTo>
                    <a:pt x="8624" y="7761"/>
                  </a:lnTo>
                  <a:lnTo>
                    <a:pt x="8629" y="7758"/>
                  </a:lnTo>
                  <a:lnTo>
                    <a:pt x="8634" y="7755"/>
                  </a:lnTo>
                  <a:lnTo>
                    <a:pt x="8638" y="7752"/>
                  </a:lnTo>
                  <a:lnTo>
                    <a:pt x="8642" y="7750"/>
                  </a:lnTo>
                  <a:lnTo>
                    <a:pt x="8646" y="7747"/>
                  </a:lnTo>
                  <a:lnTo>
                    <a:pt x="8650" y="7743"/>
                  </a:lnTo>
                  <a:lnTo>
                    <a:pt x="8653" y="7740"/>
                  </a:lnTo>
                  <a:lnTo>
                    <a:pt x="8657" y="7736"/>
                  </a:lnTo>
                  <a:lnTo>
                    <a:pt x="8661" y="7733"/>
                  </a:lnTo>
                  <a:lnTo>
                    <a:pt x="8664" y="7729"/>
                  </a:lnTo>
                  <a:lnTo>
                    <a:pt x="8668" y="7724"/>
                  </a:lnTo>
                  <a:lnTo>
                    <a:pt x="8671" y="7720"/>
                  </a:lnTo>
                  <a:lnTo>
                    <a:pt x="8675" y="7715"/>
                  </a:lnTo>
                  <a:lnTo>
                    <a:pt x="8678" y="7710"/>
                  </a:lnTo>
                  <a:lnTo>
                    <a:pt x="8681" y="7705"/>
                  </a:lnTo>
                  <a:lnTo>
                    <a:pt x="8684" y="7700"/>
                  </a:lnTo>
                  <a:lnTo>
                    <a:pt x="8686" y="7696"/>
                  </a:lnTo>
                  <a:lnTo>
                    <a:pt x="8688" y="7691"/>
                  </a:lnTo>
                  <a:lnTo>
                    <a:pt x="8690" y="7686"/>
                  </a:lnTo>
                  <a:lnTo>
                    <a:pt x="8692" y="7681"/>
                  </a:lnTo>
                  <a:lnTo>
                    <a:pt x="8694" y="7676"/>
                  </a:lnTo>
                  <a:lnTo>
                    <a:pt x="8695" y="7671"/>
                  </a:lnTo>
                  <a:lnTo>
                    <a:pt x="8696" y="7666"/>
                  </a:lnTo>
                  <a:lnTo>
                    <a:pt x="8697" y="7661"/>
                  </a:lnTo>
                  <a:lnTo>
                    <a:pt x="8698" y="7655"/>
                  </a:lnTo>
                  <a:lnTo>
                    <a:pt x="8699" y="7650"/>
                  </a:lnTo>
                  <a:lnTo>
                    <a:pt x="8700" y="7644"/>
                  </a:lnTo>
                  <a:lnTo>
                    <a:pt x="8700" y="7639"/>
                  </a:lnTo>
                  <a:lnTo>
                    <a:pt x="8700" y="7631"/>
                  </a:lnTo>
                  <a:lnTo>
                    <a:pt x="8700" y="2369"/>
                  </a:lnTo>
                  <a:lnTo>
                    <a:pt x="8700" y="2361"/>
                  </a:lnTo>
                  <a:lnTo>
                    <a:pt x="8700" y="2356"/>
                  </a:lnTo>
                  <a:lnTo>
                    <a:pt x="8699" y="2350"/>
                  </a:lnTo>
                  <a:lnTo>
                    <a:pt x="8698" y="2345"/>
                  </a:lnTo>
                  <a:lnTo>
                    <a:pt x="8697" y="2339"/>
                  </a:lnTo>
                  <a:lnTo>
                    <a:pt x="8696" y="2334"/>
                  </a:lnTo>
                  <a:lnTo>
                    <a:pt x="8695" y="2329"/>
                  </a:lnTo>
                  <a:lnTo>
                    <a:pt x="8694" y="2324"/>
                  </a:lnTo>
                  <a:lnTo>
                    <a:pt x="8692" y="2319"/>
                  </a:lnTo>
                  <a:lnTo>
                    <a:pt x="8690" y="2314"/>
                  </a:lnTo>
                  <a:lnTo>
                    <a:pt x="8688" y="2309"/>
                  </a:lnTo>
                  <a:lnTo>
                    <a:pt x="8686" y="2304"/>
                  </a:lnTo>
                  <a:lnTo>
                    <a:pt x="8684" y="2300"/>
                  </a:lnTo>
                  <a:lnTo>
                    <a:pt x="8681" y="2295"/>
                  </a:lnTo>
                  <a:lnTo>
                    <a:pt x="8678" y="2290"/>
                  </a:lnTo>
                  <a:lnTo>
                    <a:pt x="8675" y="2285"/>
                  </a:lnTo>
                  <a:lnTo>
                    <a:pt x="8671" y="2280"/>
                  </a:lnTo>
                  <a:lnTo>
                    <a:pt x="8668" y="2276"/>
                  </a:lnTo>
                  <a:lnTo>
                    <a:pt x="8664" y="2271"/>
                  </a:lnTo>
                  <a:lnTo>
                    <a:pt x="8661" y="2267"/>
                  </a:lnTo>
                  <a:lnTo>
                    <a:pt x="8657" y="2264"/>
                  </a:lnTo>
                  <a:lnTo>
                    <a:pt x="8653" y="2260"/>
                  </a:lnTo>
                  <a:lnTo>
                    <a:pt x="8650" y="2257"/>
                  </a:lnTo>
                  <a:lnTo>
                    <a:pt x="8646" y="2253"/>
                  </a:lnTo>
                  <a:lnTo>
                    <a:pt x="8642" y="2250"/>
                  </a:lnTo>
                  <a:lnTo>
                    <a:pt x="8638" y="2248"/>
                  </a:lnTo>
                  <a:lnTo>
                    <a:pt x="8634" y="2245"/>
                  </a:lnTo>
                  <a:lnTo>
                    <a:pt x="8629" y="2242"/>
                  </a:lnTo>
                  <a:lnTo>
                    <a:pt x="8624" y="2239"/>
                  </a:lnTo>
                  <a:lnTo>
                    <a:pt x="8618" y="2237"/>
                  </a:lnTo>
                  <a:lnTo>
                    <a:pt x="8613" y="2234"/>
                  </a:lnTo>
                  <a:lnTo>
                    <a:pt x="8608" y="2232"/>
                  </a:lnTo>
                  <a:lnTo>
                    <a:pt x="8603" y="2230"/>
                  </a:lnTo>
                  <a:lnTo>
                    <a:pt x="8598" y="2228"/>
                  </a:lnTo>
                  <a:lnTo>
                    <a:pt x="8593" y="2227"/>
                  </a:lnTo>
                  <a:lnTo>
                    <a:pt x="8587" y="2226"/>
                  </a:lnTo>
                  <a:lnTo>
                    <a:pt x="8582" y="2225"/>
                  </a:lnTo>
                  <a:lnTo>
                    <a:pt x="8577" y="2224"/>
                  </a:lnTo>
                  <a:lnTo>
                    <a:pt x="8571" y="2223"/>
                  </a:lnTo>
                  <a:lnTo>
                    <a:pt x="8566" y="2222"/>
                  </a:lnTo>
                  <a:lnTo>
                    <a:pt x="8560" y="2222"/>
                  </a:lnTo>
                  <a:close/>
                  <a:moveTo>
                    <a:pt x="4855" y="7014"/>
                  </a:moveTo>
                  <a:lnTo>
                    <a:pt x="4851" y="6995"/>
                  </a:lnTo>
                  <a:lnTo>
                    <a:pt x="4850" y="6975"/>
                  </a:lnTo>
                  <a:lnTo>
                    <a:pt x="4850" y="3025"/>
                  </a:lnTo>
                  <a:lnTo>
                    <a:pt x="4851" y="3005"/>
                  </a:lnTo>
                  <a:lnTo>
                    <a:pt x="4855" y="2986"/>
                  </a:lnTo>
                  <a:lnTo>
                    <a:pt x="4861" y="2968"/>
                  </a:lnTo>
                  <a:lnTo>
                    <a:pt x="4870" y="2950"/>
                  </a:lnTo>
                  <a:lnTo>
                    <a:pt x="4881" y="2934"/>
                  </a:lnTo>
                  <a:lnTo>
                    <a:pt x="4894" y="2919"/>
                  </a:lnTo>
                  <a:lnTo>
                    <a:pt x="4909" y="2906"/>
                  </a:lnTo>
                  <a:lnTo>
                    <a:pt x="4925" y="2895"/>
                  </a:lnTo>
                  <a:lnTo>
                    <a:pt x="4943" y="2886"/>
                  </a:lnTo>
                  <a:lnTo>
                    <a:pt x="4961" y="2880"/>
                  </a:lnTo>
                  <a:lnTo>
                    <a:pt x="4980" y="2876"/>
                  </a:lnTo>
                  <a:lnTo>
                    <a:pt x="5000" y="2875"/>
                  </a:lnTo>
                  <a:lnTo>
                    <a:pt x="5020" y="2876"/>
                  </a:lnTo>
                  <a:lnTo>
                    <a:pt x="5039" y="2880"/>
                  </a:lnTo>
                  <a:lnTo>
                    <a:pt x="5057" y="2886"/>
                  </a:lnTo>
                  <a:lnTo>
                    <a:pt x="5075" y="2895"/>
                  </a:lnTo>
                  <a:lnTo>
                    <a:pt x="5091" y="2906"/>
                  </a:lnTo>
                  <a:lnTo>
                    <a:pt x="5106" y="2919"/>
                  </a:lnTo>
                  <a:lnTo>
                    <a:pt x="5119" y="2934"/>
                  </a:lnTo>
                  <a:lnTo>
                    <a:pt x="5130" y="2950"/>
                  </a:lnTo>
                  <a:lnTo>
                    <a:pt x="5139" y="2968"/>
                  </a:lnTo>
                  <a:lnTo>
                    <a:pt x="5145" y="2986"/>
                  </a:lnTo>
                  <a:lnTo>
                    <a:pt x="5149" y="3005"/>
                  </a:lnTo>
                  <a:lnTo>
                    <a:pt x="5150" y="3025"/>
                  </a:lnTo>
                  <a:lnTo>
                    <a:pt x="5150" y="6975"/>
                  </a:lnTo>
                  <a:lnTo>
                    <a:pt x="5149" y="6995"/>
                  </a:lnTo>
                  <a:lnTo>
                    <a:pt x="5145" y="7014"/>
                  </a:lnTo>
                  <a:lnTo>
                    <a:pt x="5139" y="7032"/>
                  </a:lnTo>
                  <a:lnTo>
                    <a:pt x="5130" y="7050"/>
                  </a:lnTo>
                  <a:lnTo>
                    <a:pt x="5119" y="7066"/>
                  </a:lnTo>
                  <a:lnTo>
                    <a:pt x="5106" y="7081"/>
                  </a:lnTo>
                  <a:lnTo>
                    <a:pt x="5091" y="7094"/>
                  </a:lnTo>
                  <a:lnTo>
                    <a:pt x="5075" y="7105"/>
                  </a:lnTo>
                  <a:lnTo>
                    <a:pt x="5057" y="7114"/>
                  </a:lnTo>
                  <a:lnTo>
                    <a:pt x="5039" y="7120"/>
                  </a:lnTo>
                  <a:lnTo>
                    <a:pt x="5020" y="7124"/>
                  </a:lnTo>
                  <a:lnTo>
                    <a:pt x="5000" y="7125"/>
                  </a:lnTo>
                  <a:lnTo>
                    <a:pt x="4980" y="7124"/>
                  </a:lnTo>
                  <a:lnTo>
                    <a:pt x="4961" y="7120"/>
                  </a:lnTo>
                  <a:lnTo>
                    <a:pt x="4943" y="7114"/>
                  </a:lnTo>
                  <a:lnTo>
                    <a:pt x="4925" y="7105"/>
                  </a:lnTo>
                  <a:lnTo>
                    <a:pt x="4909" y="7094"/>
                  </a:lnTo>
                  <a:lnTo>
                    <a:pt x="4894" y="7081"/>
                  </a:lnTo>
                  <a:lnTo>
                    <a:pt x="4881" y="7066"/>
                  </a:lnTo>
                  <a:lnTo>
                    <a:pt x="4870" y="7050"/>
                  </a:lnTo>
                  <a:lnTo>
                    <a:pt x="4861" y="7032"/>
                  </a:lnTo>
                  <a:lnTo>
                    <a:pt x="4855" y="7014"/>
                  </a:lnTo>
                  <a:close/>
                  <a:moveTo>
                    <a:pt x="1426" y="1722"/>
                  </a:moveTo>
                  <a:lnTo>
                    <a:pt x="1440" y="1722"/>
                  </a:lnTo>
                  <a:lnTo>
                    <a:pt x="1445" y="1722"/>
                  </a:lnTo>
                  <a:lnTo>
                    <a:pt x="3815" y="1722"/>
                  </a:lnTo>
                  <a:lnTo>
                    <a:pt x="3820" y="1722"/>
                  </a:lnTo>
                  <a:lnTo>
                    <a:pt x="3834" y="1722"/>
                  </a:lnTo>
                  <a:lnTo>
                    <a:pt x="3844" y="1723"/>
                  </a:lnTo>
                  <a:lnTo>
                    <a:pt x="3858" y="1723"/>
                  </a:lnTo>
                  <a:lnTo>
                    <a:pt x="3868" y="1724"/>
                  </a:lnTo>
                  <a:lnTo>
                    <a:pt x="3882" y="1726"/>
                  </a:lnTo>
                  <a:lnTo>
                    <a:pt x="3892" y="1727"/>
                  </a:lnTo>
                  <a:lnTo>
                    <a:pt x="3906" y="1729"/>
                  </a:lnTo>
                  <a:lnTo>
                    <a:pt x="3916" y="1730"/>
                  </a:lnTo>
                  <a:lnTo>
                    <a:pt x="3930" y="1732"/>
                  </a:lnTo>
                  <a:lnTo>
                    <a:pt x="3939" y="1734"/>
                  </a:lnTo>
                  <a:lnTo>
                    <a:pt x="3954" y="1737"/>
                  </a:lnTo>
                  <a:lnTo>
                    <a:pt x="3963" y="1739"/>
                  </a:lnTo>
                  <a:lnTo>
                    <a:pt x="3977" y="1743"/>
                  </a:lnTo>
                  <a:lnTo>
                    <a:pt x="3986" y="1745"/>
                  </a:lnTo>
                  <a:lnTo>
                    <a:pt x="4000" y="1749"/>
                  </a:lnTo>
                  <a:lnTo>
                    <a:pt x="4009" y="1752"/>
                  </a:lnTo>
                  <a:lnTo>
                    <a:pt x="4023" y="1757"/>
                  </a:lnTo>
                  <a:lnTo>
                    <a:pt x="4032" y="1760"/>
                  </a:lnTo>
                  <a:lnTo>
                    <a:pt x="4046" y="1765"/>
                  </a:lnTo>
                  <a:lnTo>
                    <a:pt x="4055" y="1768"/>
                  </a:lnTo>
                  <a:lnTo>
                    <a:pt x="4068" y="1774"/>
                  </a:lnTo>
                  <a:lnTo>
                    <a:pt x="4077" y="1778"/>
                  </a:lnTo>
                  <a:lnTo>
                    <a:pt x="4091" y="1784"/>
                  </a:lnTo>
                  <a:lnTo>
                    <a:pt x="4099" y="1788"/>
                  </a:lnTo>
                  <a:lnTo>
                    <a:pt x="4112" y="1795"/>
                  </a:lnTo>
                  <a:lnTo>
                    <a:pt x="4121" y="1799"/>
                  </a:lnTo>
                  <a:lnTo>
                    <a:pt x="4134" y="1807"/>
                  </a:lnTo>
                  <a:lnTo>
                    <a:pt x="4138" y="1809"/>
                  </a:lnTo>
                  <a:lnTo>
                    <a:pt x="4151" y="1817"/>
                  </a:lnTo>
                  <a:lnTo>
                    <a:pt x="4160" y="1822"/>
                  </a:lnTo>
                  <a:lnTo>
                    <a:pt x="4172" y="1830"/>
                  </a:lnTo>
                  <a:lnTo>
                    <a:pt x="4180" y="1835"/>
                  </a:lnTo>
                  <a:lnTo>
                    <a:pt x="4193" y="1844"/>
                  </a:lnTo>
                  <a:lnTo>
                    <a:pt x="4201" y="1850"/>
                  </a:lnTo>
                  <a:lnTo>
                    <a:pt x="4212" y="1859"/>
                  </a:lnTo>
                  <a:lnTo>
                    <a:pt x="4220" y="1865"/>
                  </a:lnTo>
                  <a:lnTo>
                    <a:pt x="4231" y="1874"/>
                  </a:lnTo>
                  <a:lnTo>
                    <a:pt x="4239" y="1881"/>
                  </a:lnTo>
                  <a:lnTo>
                    <a:pt x="4250" y="1890"/>
                  </a:lnTo>
                  <a:lnTo>
                    <a:pt x="4257" y="1897"/>
                  </a:lnTo>
                  <a:lnTo>
                    <a:pt x="4268" y="1907"/>
                  </a:lnTo>
                  <a:lnTo>
                    <a:pt x="4274" y="1914"/>
                  </a:lnTo>
                  <a:lnTo>
                    <a:pt x="4285" y="1924"/>
                  </a:lnTo>
                  <a:lnTo>
                    <a:pt x="4291" y="1931"/>
                  </a:lnTo>
                  <a:lnTo>
                    <a:pt x="4301" y="1942"/>
                  </a:lnTo>
                  <a:lnTo>
                    <a:pt x="4307" y="1949"/>
                  </a:lnTo>
                  <a:lnTo>
                    <a:pt x="4316" y="1961"/>
                  </a:lnTo>
                  <a:lnTo>
                    <a:pt x="4322" y="1968"/>
                  </a:lnTo>
                  <a:lnTo>
                    <a:pt x="4331" y="1980"/>
                  </a:lnTo>
                  <a:lnTo>
                    <a:pt x="4336" y="1987"/>
                  </a:lnTo>
                  <a:lnTo>
                    <a:pt x="4345" y="1999"/>
                  </a:lnTo>
                  <a:lnTo>
                    <a:pt x="4350" y="2007"/>
                  </a:lnTo>
                  <a:lnTo>
                    <a:pt x="4358" y="2019"/>
                  </a:lnTo>
                  <a:lnTo>
                    <a:pt x="4363" y="2027"/>
                  </a:lnTo>
                  <a:lnTo>
                    <a:pt x="4371" y="2039"/>
                  </a:lnTo>
                  <a:lnTo>
                    <a:pt x="4375" y="2047"/>
                  </a:lnTo>
                  <a:lnTo>
                    <a:pt x="4383" y="2060"/>
                  </a:lnTo>
                  <a:lnTo>
                    <a:pt x="4387" y="2069"/>
                  </a:lnTo>
                  <a:lnTo>
                    <a:pt x="4394" y="2082"/>
                  </a:lnTo>
                  <a:lnTo>
                    <a:pt x="4398" y="2090"/>
                  </a:lnTo>
                  <a:lnTo>
                    <a:pt x="4404" y="2104"/>
                  </a:lnTo>
                  <a:lnTo>
                    <a:pt x="4408" y="2113"/>
                  </a:lnTo>
                  <a:lnTo>
                    <a:pt x="4414" y="2126"/>
                  </a:lnTo>
                  <a:lnTo>
                    <a:pt x="4417" y="2135"/>
                  </a:lnTo>
                  <a:lnTo>
                    <a:pt x="4422" y="2149"/>
                  </a:lnTo>
                  <a:lnTo>
                    <a:pt x="4425" y="2158"/>
                  </a:lnTo>
                  <a:lnTo>
                    <a:pt x="4430" y="2172"/>
                  </a:lnTo>
                  <a:lnTo>
                    <a:pt x="4433" y="2181"/>
                  </a:lnTo>
                  <a:lnTo>
                    <a:pt x="4437" y="2195"/>
                  </a:lnTo>
                  <a:lnTo>
                    <a:pt x="4439" y="2204"/>
                  </a:lnTo>
                  <a:lnTo>
                    <a:pt x="4443" y="2219"/>
                  </a:lnTo>
                  <a:lnTo>
                    <a:pt x="4445" y="2228"/>
                  </a:lnTo>
                  <a:lnTo>
                    <a:pt x="4448" y="2242"/>
                  </a:lnTo>
                  <a:lnTo>
                    <a:pt x="4450" y="2252"/>
                  </a:lnTo>
                  <a:lnTo>
                    <a:pt x="4452" y="2266"/>
                  </a:lnTo>
                  <a:lnTo>
                    <a:pt x="4454" y="2275"/>
                  </a:lnTo>
                  <a:lnTo>
                    <a:pt x="4455" y="2290"/>
                  </a:lnTo>
                  <a:lnTo>
                    <a:pt x="4456" y="2299"/>
                  </a:lnTo>
                  <a:lnTo>
                    <a:pt x="4458" y="2314"/>
                  </a:lnTo>
                  <a:lnTo>
                    <a:pt x="4459" y="2323"/>
                  </a:lnTo>
                  <a:lnTo>
                    <a:pt x="4459" y="2338"/>
                  </a:lnTo>
                  <a:lnTo>
                    <a:pt x="4460" y="2347"/>
                  </a:lnTo>
                  <a:lnTo>
                    <a:pt x="4460" y="2362"/>
                  </a:lnTo>
                  <a:lnTo>
                    <a:pt x="4460" y="2367"/>
                  </a:lnTo>
                  <a:lnTo>
                    <a:pt x="4460" y="7633"/>
                  </a:lnTo>
                  <a:lnTo>
                    <a:pt x="4460" y="7638"/>
                  </a:lnTo>
                  <a:lnTo>
                    <a:pt x="4460" y="7653"/>
                  </a:lnTo>
                  <a:lnTo>
                    <a:pt x="4459" y="7662"/>
                  </a:lnTo>
                  <a:lnTo>
                    <a:pt x="4459" y="7677"/>
                  </a:lnTo>
                  <a:lnTo>
                    <a:pt x="4458" y="7686"/>
                  </a:lnTo>
                  <a:lnTo>
                    <a:pt x="4456" y="7701"/>
                  </a:lnTo>
                  <a:lnTo>
                    <a:pt x="4455" y="7710"/>
                  </a:lnTo>
                  <a:lnTo>
                    <a:pt x="4454" y="7725"/>
                  </a:lnTo>
                  <a:lnTo>
                    <a:pt x="4452" y="7734"/>
                  </a:lnTo>
                  <a:lnTo>
                    <a:pt x="4450" y="7748"/>
                  </a:lnTo>
                  <a:lnTo>
                    <a:pt x="4448" y="7758"/>
                  </a:lnTo>
                  <a:lnTo>
                    <a:pt x="4445" y="7772"/>
                  </a:lnTo>
                  <a:lnTo>
                    <a:pt x="4443" y="7781"/>
                  </a:lnTo>
                  <a:lnTo>
                    <a:pt x="4439" y="7796"/>
                  </a:lnTo>
                  <a:lnTo>
                    <a:pt x="4437" y="7805"/>
                  </a:lnTo>
                  <a:lnTo>
                    <a:pt x="4433" y="7819"/>
                  </a:lnTo>
                  <a:lnTo>
                    <a:pt x="4430" y="7828"/>
                  </a:lnTo>
                  <a:lnTo>
                    <a:pt x="4425" y="7842"/>
                  </a:lnTo>
                  <a:lnTo>
                    <a:pt x="4422" y="7851"/>
                  </a:lnTo>
                  <a:lnTo>
                    <a:pt x="4417" y="7865"/>
                  </a:lnTo>
                  <a:lnTo>
                    <a:pt x="4414" y="7874"/>
                  </a:lnTo>
                  <a:lnTo>
                    <a:pt x="4408" y="7887"/>
                  </a:lnTo>
                  <a:lnTo>
                    <a:pt x="4404" y="7896"/>
                  </a:lnTo>
                  <a:lnTo>
                    <a:pt x="4398" y="7910"/>
                  </a:lnTo>
                  <a:lnTo>
                    <a:pt x="4394" y="7918"/>
                  </a:lnTo>
                  <a:lnTo>
                    <a:pt x="4387" y="7931"/>
                  </a:lnTo>
                  <a:lnTo>
                    <a:pt x="4383" y="7940"/>
                  </a:lnTo>
                  <a:lnTo>
                    <a:pt x="4375" y="7953"/>
                  </a:lnTo>
                  <a:lnTo>
                    <a:pt x="4371" y="7961"/>
                  </a:lnTo>
                  <a:lnTo>
                    <a:pt x="4363" y="7973"/>
                  </a:lnTo>
                  <a:lnTo>
                    <a:pt x="4358" y="7981"/>
                  </a:lnTo>
                  <a:lnTo>
                    <a:pt x="4350" y="7993"/>
                  </a:lnTo>
                  <a:lnTo>
                    <a:pt x="4345" y="8001"/>
                  </a:lnTo>
                  <a:lnTo>
                    <a:pt x="4336" y="8013"/>
                  </a:lnTo>
                  <a:lnTo>
                    <a:pt x="4331" y="8020"/>
                  </a:lnTo>
                  <a:lnTo>
                    <a:pt x="4322" y="8032"/>
                  </a:lnTo>
                  <a:lnTo>
                    <a:pt x="4316" y="8039"/>
                  </a:lnTo>
                  <a:lnTo>
                    <a:pt x="4307" y="8051"/>
                  </a:lnTo>
                  <a:lnTo>
                    <a:pt x="4301" y="8058"/>
                  </a:lnTo>
                  <a:lnTo>
                    <a:pt x="4291" y="8069"/>
                  </a:lnTo>
                  <a:lnTo>
                    <a:pt x="4285" y="8076"/>
                  </a:lnTo>
                  <a:lnTo>
                    <a:pt x="4274" y="8086"/>
                  </a:lnTo>
                  <a:lnTo>
                    <a:pt x="4268" y="8093"/>
                  </a:lnTo>
                  <a:lnTo>
                    <a:pt x="4257" y="8103"/>
                  </a:lnTo>
                  <a:lnTo>
                    <a:pt x="4250" y="8110"/>
                  </a:lnTo>
                  <a:lnTo>
                    <a:pt x="4239" y="8119"/>
                  </a:lnTo>
                  <a:lnTo>
                    <a:pt x="4231" y="8126"/>
                  </a:lnTo>
                  <a:lnTo>
                    <a:pt x="4220" y="8135"/>
                  </a:lnTo>
                  <a:lnTo>
                    <a:pt x="4212" y="8141"/>
                  </a:lnTo>
                  <a:lnTo>
                    <a:pt x="4201" y="8150"/>
                  </a:lnTo>
                  <a:lnTo>
                    <a:pt x="4193" y="8156"/>
                  </a:lnTo>
                  <a:lnTo>
                    <a:pt x="4180" y="8165"/>
                  </a:lnTo>
                  <a:lnTo>
                    <a:pt x="4172" y="8170"/>
                  </a:lnTo>
                  <a:lnTo>
                    <a:pt x="4160" y="8178"/>
                  </a:lnTo>
                  <a:lnTo>
                    <a:pt x="4151" y="8183"/>
                  </a:lnTo>
                  <a:lnTo>
                    <a:pt x="4138" y="8191"/>
                  </a:lnTo>
                  <a:lnTo>
                    <a:pt x="4134" y="8193"/>
                  </a:lnTo>
                  <a:lnTo>
                    <a:pt x="4121" y="8201"/>
                  </a:lnTo>
                  <a:lnTo>
                    <a:pt x="4112" y="8205"/>
                  </a:lnTo>
                  <a:lnTo>
                    <a:pt x="4099" y="8212"/>
                  </a:lnTo>
                  <a:lnTo>
                    <a:pt x="4091" y="8216"/>
                  </a:lnTo>
                  <a:lnTo>
                    <a:pt x="4077" y="8222"/>
                  </a:lnTo>
                  <a:lnTo>
                    <a:pt x="4068" y="8226"/>
                  </a:lnTo>
                  <a:lnTo>
                    <a:pt x="4055" y="8232"/>
                  </a:lnTo>
                  <a:lnTo>
                    <a:pt x="4046" y="8235"/>
                  </a:lnTo>
                  <a:lnTo>
                    <a:pt x="4032" y="8240"/>
                  </a:lnTo>
                  <a:lnTo>
                    <a:pt x="4023" y="8243"/>
                  </a:lnTo>
                  <a:lnTo>
                    <a:pt x="4009" y="8248"/>
                  </a:lnTo>
                  <a:lnTo>
                    <a:pt x="4000" y="8251"/>
                  </a:lnTo>
                  <a:lnTo>
                    <a:pt x="3986" y="8255"/>
                  </a:lnTo>
                  <a:lnTo>
                    <a:pt x="3977" y="8257"/>
                  </a:lnTo>
                  <a:lnTo>
                    <a:pt x="3963" y="8261"/>
                  </a:lnTo>
                  <a:lnTo>
                    <a:pt x="3954" y="8263"/>
                  </a:lnTo>
                  <a:lnTo>
                    <a:pt x="3939" y="8266"/>
                  </a:lnTo>
                  <a:lnTo>
                    <a:pt x="3930" y="8268"/>
                  </a:lnTo>
                  <a:lnTo>
                    <a:pt x="3916" y="8270"/>
                  </a:lnTo>
                  <a:lnTo>
                    <a:pt x="3906" y="8271"/>
                  </a:lnTo>
                  <a:lnTo>
                    <a:pt x="3892" y="8273"/>
                  </a:lnTo>
                  <a:lnTo>
                    <a:pt x="3882" y="8274"/>
                  </a:lnTo>
                  <a:lnTo>
                    <a:pt x="3868" y="8276"/>
                  </a:lnTo>
                  <a:lnTo>
                    <a:pt x="3858" y="8277"/>
                  </a:lnTo>
                  <a:lnTo>
                    <a:pt x="3844" y="8277"/>
                  </a:lnTo>
                  <a:lnTo>
                    <a:pt x="3834" y="8278"/>
                  </a:lnTo>
                  <a:lnTo>
                    <a:pt x="3820" y="8278"/>
                  </a:lnTo>
                  <a:lnTo>
                    <a:pt x="3815" y="8278"/>
                  </a:lnTo>
                  <a:lnTo>
                    <a:pt x="1445" y="8278"/>
                  </a:lnTo>
                  <a:lnTo>
                    <a:pt x="1440" y="8278"/>
                  </a:lnTo>
                  <a:lnTo>
                    <a:pt x="1426" y="8278"/>
                  </a:lnTo>
                  <a:lnTo>
                    <a:pt x="1416" y="8277"/>
                  </a:lnTo>
                  <a:lnTo>
                    <a:pt x="1402" y="8277"/>
                  </a:lnTo>
                  <a:lnTo>
                    <a:pt x="1392" y="8276"/>
                  </a:lnTo>
                  <a:lnTo>
                    <a:pt x="1378" y="8274"/>
                  </a:lnTo>
                  <a:lnTo>
                    <a:pt x="1368" y="8273"/>
                  </a:lnTo>
                  <a:lnTo>
                    <a:pt x="1354" y="8271"/>
                  </a:lnTo>
                  <a:lnTo>
                    <a:pt x="1344" y="8270"/>
                  </a:lnTo>
                  <a:lnTo>
                    <a:pt x="1330" y="8268"/>
                  </a:lnTo>
                  <a:lnTo>
                    <a:pt x="1321" y="8266"/>
                  </a:lnTo>
                  <a:lnTo>
                    <a:pt x="1306" y="8263"/>
                  </a:lnTo>
                  <a:lnTo>
                    <a:pt x="1297" y="8261"/>
                  </a:lnTo>
                  <a:lnTo>
                    <a:pt x="1283" y="8257"/>
                  </a:lnTo>
                  <a:lnTo>
                    <a:pt x="1274" y="8255"/>
                  </a:lnTo>
                  <a:lnTo>
                    <a:pt x="1260" y="8251"/>
                  </a:lnTo>
                  <a:lnTo>
                    <a:pt x="1251" y="8248"/>
                  </a:lnTo>
                  <a:lnTo>
                    <a:pt x="1237" y="8243"/>
                  </a:lnTo>
                  <a:lnTo>
                    <a:pt x="1228" y="8240"/>
                  </a:lnTo>
                  <a:lnTo>
                    <a:pt x="1214" y="8235"/>
                  </a:lnTo>
                  <a:lnTo>
                    <a:pt x="1205" y="8232"/>
                  </a:lnTo>
                  <a:lnTo>
                    <a:pt x="1192" y="8226"/>
                  </a:lnTo>
                  <a:lnTo>
                    <a:pt x="1183" y="8222"/>
                  </a:lnTo>
                  <a:lnTo>
                    <a:pt x="1169" y="8216"/>
                  </a:lnTo>
                  <a:lnTo>
                    <a:pt x="1161" y="8212"/>
                  </a:lnTo>
                  <a:lnTo>
                    <a:pt x="1148" y="8205"/>
                  </a:lnTo>
                  <a:lnTo>
                    <a:pt x="1139" y="8201"/>
                  </a:lnTo>
                  <a:lnTo>
                    <a:pt x="1126" y="8193"/>
                  </a:lnTo>
                  <a:lnTo>
                    <a:pt x="1122" y="8191"/>
                  </a:lnTo>
                  <a:lnTo>
                    <a:pt x="1109" y="8183"/>
                  </a:lnTo>
                  <a:lnTo>
                    <a:pt x="1100" y="8178"/>
                  </a:lnTo>
                  <a:lnTo>
                    <a:pt x="1088" y="8170"/>
                  </a:lnTo>
                  <a:lnTo>
                    <a:pt x="1080" y="8165"/>
                  </a:lnTo>
                  <a:lnTo>
                    <a:pt x="1067" y="8156"/>
                  </a:lnTo>
                  <a:lnTo>
                    <a:pt x="1059" y="8150"/>
                  </a:lnTo>
                  <a:lnTo>
                    <a:pt x="1048" y="8141"/>
                  </a:lnTo>
                  <a:lnTo>
                    <a:pt x="1040" y="8135"/>
                  </a:lnTo>
                  <a:lnTo>
                    <a:pt x="1029" y="8126"/>
                  </a:lnTo>
                  <a:lnTo>
                    <a:pt x="1021" y="8119"/>
                  </a:lnTo>
                  <a:lnTo>
                    <a:pt x="1010" y="8110"/>
                  </a:lnTo>
                  <a:lnTo>
                    <a:pt x="1003" y="8103"/>
                  </a:lnTo>
                  <a:lnTo>
                    <a:pt x="992" y="8093"/>
                  </a:lnTo>
                  <a:lnTo>
                    <a:pt x="986" y="8086"/>
                  </a:lnTo>
                  <a:lnTo>
                    <a:pt x="975" y="8076"/>
                  </a:lnTo>
                  <a:lnTo>
                    <a:pt x="969" y="8069"/>
                  </a:lnTo>
                  <a:lnTo>
                    <a:pt x="959" y="8058"/>
                  </a:lnTo>
                  <a:lnTo>
                    <a:pt x="953" y="8051"/>
                  </a:lnTo>
                  <a:lnTo>
                    <a:pt x="944" y="8039"/>
                  </a:lnTo>
                  <a:lnTo>
                    <a:pt x="938" y="8032"/>
                  </a:lnTo>
                  <a:lnTo>
                    <a:pt x="929" y="8020"/>
                  </a:lnTo>
                  <a:lnTo>
                    <a:pt x="924" y="8013"/>
                  </a:lnTo>
                  <a:lnTo>
                    <a:pt x="915" y="8001"/>
                  </a:lnTo>
                  <a:lnTo>
                    <a:pt x="910" y="7993"/>
                  </a:lnTo>
                  <a:lnTo>
                    <a:pt x="902" y="7981"/>
                  </a:lnTo>
                  <a:lnTo>
                    <a:pt x="897" y="7973"/>
                  </a:lnTo>
                  <a:lnTo>
                    <a:pt x="889" y="7961"/>
                  </a:lnTo>
                  <a:lnTo>
                    <a:pt x="885" y="7953"/>
                  </a:lnTo>
                  <a:lnTo>
                    <a:pt x="877" y="7940"/>
                  </a:lnTo>
                  <a:lnTo>
                    <a:pt x="873" y="7931"/>
                  </a:lnTo>
                  <a:lnTo>
                    <a:pt x="866" y="7918"/>
                  </a:lnTo>
                  <a:lnTo>
                    <a:pt x="862" y="7910"/>
                  </a:lnTo>
                  <a:lnTo>
                    <a:pt x="856" y="7896"/>
                  </a:lnTo>
                  <a:lnTo>
                    <a:pt x="852" y="7887"/>
                  </a:lnTo>
                  <a:lnTo>
                    <a:pt x="846" y="7874"/>
                  </a:lnTo>
                  <a:lnTo>
                    <a:pt x="843" y="7865"/>
                  </a:lnTo>
                  <a:lnTo>
                    <a:pt x="838" y="7851"/>
                  </a:lnTo>
                  <a:lnTo>
                    <a:pt x="835" y="7842"/>
                  </a:lnTo>
                  <a:lnTo>
                    <a:pt x="830" y="7828"/>
                  </a:lnTo>
                  <a:lnTo>
                    <a:pt x="827" y="7819"/>
                  </a:lnTo>
                  <a:lnTo>
                    <a:pt x="823" y="7805"/>
                  </a:lnTo>
                  <a:lnTo>
                    <a:pt x="821" y="7796"/>
                  </a:lnTo>
                  <a:lnTo>
                    <a:pt x="817" y="7781"/>
                  </a:lnTo>
                  <a:lnTo>
                    <a:pt x="815" y="7772"/>
                  </a:lnTo>
                  <a:lnTo>
                    <a:pt x="812" y="7758"/>
                  </a:lnTo>
                  <a:lnTo>
                    <a:pt x="810" y="7748"/>
                  </a:lnTo>
                  <a:lnTo>
                    <a:pt x="808" y="7734"/>
                  </a:lnTo>
                  <a:lnTo>
                    <a:pt x="806" y="7725"/>
                  </a:lnTo>
                  <a:lnTo>
                    <a:pt x="805" y="7710"/>
                  </a:lnTo>
                  <a:lnTo>
                    <a:pt x="804" y="7701"/>
                  </a:lnTo>
                  <a:lnTo>
                    <a:pt x="802" y="7686"/>
                  </a:lnTo>
                  <a:lnTo>
                    <a:pt x="801" y="7677"/>
                  </a:lnTo>
                  <a:lnTo>
                    <a:pt x="801" y="7662"/>
                  </a:lnTo>
                  <a:lnTo>
                    <a:pt x="800" y="7653"/>
                  </a:lnTo>
                  <a:lnTo>
                    <a:pt x="800" y="7638"/>
                  </a:lnTo>
                  <a:lnTo>
                    <a:pt x="800" y="7633"/>
                  </a:lnTo>
                  <a:lnTo>
                    <a:pt x="800" y="2367"/>
                  </a:lnTo>
                  <a:lnTo>
                    <a:pt x="800" y="2362"/>
                  </a:lnTo>
                  <a:lnTo>
                    <a:pt x="800" y="2347"/>
                  </a:lnTo>
                  <a:lnTo>
                    <a:pt x="801" y="2338"/>
                  </a:lnTo>
                  <a:lnTo>
                    <a:pt x="801" y="2323"/>
                  </a:lnTo>
                  <a:lnTo>
                    <a:pt x="802" y="2314"/>
                  </a:lnTo>
                  <a:lnTo>
                    <a:pt x="804" y="2299"/>
                  </a:lnTo>
                  <a:lnTo>
                    <a:pt x="805" y="2290"/>
                  </a:lnTo>
                  <a:lnTo>
                    <a:pt x="806" y="2275"/>
                  </a:lnTo>
                  <a:lnTo>
                    <a:pt x="808" y="2266"/>
                  </a:lnTo>
                  <a:lnTo>
                    <a:pt x="810" y="2252"/>
                  </a:lnTo>
                  <a:lnTo>
                    <a:pt x="812" y="2242"/>
                  </a:lnTo>
                  <a:lnTo>
                    <a:pt x="815" y="2228"/>
                  </a:lnTo>
                  <a:lnTo>
                    <a:pt x="817" y="2219"/>
                  </a:lnTo>
                  <a:lnTo>
                    <a:pt x="821" y="2204"/>
                  </a:lnTo>
                  <a:lnTo>
                    <a:pt x="823" y="2195"/>
                  </a:lnTo>
                  <a:lnTo>
                    <a:pt x="827" y="2181"/>
                  </a:lnTo>
                  <a:lnTo>
                    <a:pt x="830" y="2172"/>
                  </a:lnTo>
                  <a:lnTo>
                    <a:pt x="835" y="2158"/>
                  </a:lnTo>
                  <a:lnTo>
                    <a:pt x="838" y="2149"/>
                  </a:lnTo>
                  <a:lnTo>
                    <a:pt x="843" y="2135"/>
                  </a:lnTo>
                  <a:lnTo>
                    <a:pt x="846" y="2126"/>
                  </a:lnTo>
                  <a:lnTo>
                    <a:pt x="852" y="2113"/>
                  </a:lnTo>
                  <a:lnTo>
                    <a:pt x="856" y="2104"/>
                  </a:lnTo>
                  <a:lnTo>
                    <a:pt x="862" y="2090"/>
                  </a:lnTo>
                  <a:lnTo>
                    <a:pt x="866" y="2082"/>
                  </a:lnTo>
                  <a:lnTo>
                    <a:pt x="873" y="2069"/>
                  </a:lnTo>
                  <a:lnTo>
                    <a:pt x="877" y="2060"/>
                  </a:lnTo>
                  <a:lnTo>
                    <a:pt x="885" y="2047"/>
                  </a:lnTo>
                  <a:lnTo>
                    <a:pt x="889" y="2039"/>
                  </a:lnTo>
                  <a:lnTo>
                    <a:pt x="897" y="2027"/>
                  </a:lnTo>
                  <a:lnTo>
                    <a:pt x="902" y="2019"/>
                  </a:lnTo>
                  <a:lnTo>
                    <a:pt x="910" y="2007"/>
                  </a:lnTo>
                  <a:lnTo>
                    <a:pt x="915" y="1999"/>
                  </a:lnTo>
                  <a:lnTo>
                    <a:pt x="924" y="1987"/>
                  </a:lnTo>
                  <a:lnTo>
                    <a:pt x="929" y="1980"/>
                  </a:lnTo>
                  <a:lnTo>
                    <a:pt x="938" y="1968"/>
                  </a:lnTo>
                  <a:lnTo>
                    <a:pt x="944" y="1961"/>
                  </a:lnTo>
                  <a:lnTo>
                    <a:pt x="953" y="1949"/>
                  </a:lnTo>
                  <a:lnTo>
                    <a:pt x="959" y="1942"/>
                  </a:lnTo>
                  <a:lnTo>
                    <a:pt x="969" y="1931"/>
                  </a:lnTo>
                  <a:lnTo>
                    <a:pt x="975" y="1924"/>
                  </a:lnTo>
                  <a:lnTo>
                    <a:pt x="986" y="1914"/>
                  </a:lnTo>
                  <a:lnTo>
                    <a:pt x="992" y="1907"/>
                  </a:lnTo>
                  <a:lnTo>
                    <a:pt x="1003" y="1897"/>
                  </a:lnTo>
                  <a:lnTo>
                    <a:pt x="1010" y="1890"/>
                  </a:lnTo>
                  <a:lnTo>
                    <a:pt x="1021" y="1881"/>
                  </a:lnTo>
                  <a:lnTo>
                    <a:pt x="1029" y="1874"/>
                  </a:lnTo>
                  <a:lnTo>
                    <a:pt x="1040" y="1865"/>
                  </a:lnTo>
                  <a:lnTo>
                    <a:pt x="1048" y="1859"/>
                  </a:lnTo>
                  <a:lnTo>
                    <a:pt x="1059" y="1850"/>
                  </a:lnTo>
                  <a:lnTo>
                    <a:pt x="1067" y="1844"/>
                  </a:lnTo>
                  <a:lnTo>
                    <a:pt x="1080" y="1835"/>
                  </a:lnTo>
                  <a:lnTo>
                    <a:pt x="1088" y="1830"/>
                  </a:lnTo>
                  <a:lnTo>
                    <a:pt x="1100" y="1822"/>
                  </a:lnTo>
                  <a:lnTo>
                    <a:pt x="1109" y="1817"/>
                  </a:lnTo>
                  <a:lnTo>
                    <a:pt x="1122" y="1809"/>
                  </a:lnTo>
                  <a:lnTo>
                    <a:pt x="1126" y="1807"/>
                  </a:lnTo>
                  <a:lnTo>
                    <a:pt x="1139" y="1799"/>
                  </a:lnTo>
                  <a:lnTo>
                    <a:pt x="1148" y="1795"/>
                  </a:lnTo>
                  <a:lnTo>
                    <a:pt x="1161" y="1788"/>
                  </a:lnTo>
                  <a:lnTo>
                    <a:pt x="1169" y="1784"/>
                  </a:lnTo>
                  <a:lnTo>
                    <a:pt x="1183" y="1778"/>
                  </a:lnTo>
                  <a:lnTo>
                    <a:pt x="1192" y="1774"/>
                  </a:lnTo>
                  <a:lnTo>
                    <a:pt x="1205" y="1768"/>
                  </a:lnTo>
                  <a:lnTo>
                    <a:pt x="1214" y="1765"/>
                  </a:lnTo>
                  <a:lnTo>
                    <a:pt x="1228" y="1760"/>
                  </a:lnTo>
                  <a:lnTo>
                    <a:pt x="1237" y="1757"/>
                  </a:lnTo>
                  <a:lnTo>
                    <a:pt x="1251" y="1752"/>
                  </a:lnTo>
                  <a:lnTo>
                    <a:pt x="1260" y="1749"/>
                  </a:lnTo>
                  <a:lnTo>
                    <a:pt x="1274" y="1745"/>
                  </a:lnTo>
                  <a:lnTo>
                    <a:pt x="1283" y="1743"/>
                  </a:lnTo>
                  <a:lnTo>
                    <a:pt x="1297" y="1739"/>
                  </a:lnTo>
                  <a:lnTo>
                    <a:pt x="1306" y="1737"/>
                  </a:lnTo>
                  <a:lnTo>
                    <a:pt x="1321" y="1734"/>
                  </a:lnTo>
                  <a:lnTo>
                    <a:pt x="1330" y="1732"/>
                  </a:lnTo>
                  <a:lnTo>
                    <a:pt x="1344" y="1730"/>
                  </a:lnTo>
                  <a:lnTo>
                    <a:pt x="1354" y="1729"/>
                  </a:lnTo>
                  <a:lnTo>
                    <a:pt x="1368" y="1727"/>
                  </a:lnTo>
                  <a:lnTo>
                    <a:pt x="1378" y="1726"/>
                  </a:lnTo>
                  <a:lnTo>
                    <a:pt x="1392" y="1724"/>
                  </a:lnTo>
                  <a:lnTo>
                    <a:pt x="1402" y="1723"/>
                  </a:lnTo>
                  <a:lnTo>
                    <a:pt x="1416" y="1723"/>
                  </a:lnTo>
                  <a:lnTo>
                    <a:pt x="1426" y="1722"/>
                  </a:lnTo>
                  <a:close/>
                  <a:moveTo>
                    <a:pt x="3813" y="2222"/>
                  </a:moveTo>
                  <a:lnTo>
                    <a:pt x="1447" y="2222"/>
                  </a:lnTo>
                  <a:lnTo>
                    <a:pt x="1440" y="2222"/>
                  </a:lnTo>
                  <a:lnTo>
                    <a:pt x="1434" y="2222"/>
                  </a:lnTo>
                  <a:lnTo>
                    <a:pt x="1429" y="2223"/>
                  </a:lnTo>
                  <a:lnTo>
                    <a:pt x="1423" y="2224"/>
                  </a:lnTo>
                  <a:lnTo>
                    <a:pt x="1418" y="2225"/>
                  </a:lnTo>
                  <a:lnTo>
                    <a:pt x="1413" y="2226"/>
                  </a:lnTo>
                  <a:lnTo>
                    <a:pt x="1408" y="2227"/>
                  </a:lnTo>
                  <a:lnTo>
                    <a:pt x="1403" y="2228"/>
                  </a:lnTo>
                  <a:lnTo>
                    <a:pt x="1398" y="2230"/>
                  </a:lnTo>
                  <a:lnTo>
                    <a:pt x="1393" y="2232"/>
                  </a:lnTo>
                  <a:lnTo>
                    <a:pt x="1388" y="2234"/>
                  </a:lnTo>
                  <a:lnTo>
                    <a:pt x="1383" y="2236"/>
                  </a:lnTo>
                  <a:lnTo>
                    <a:pt x="1379" y="2238"/>
                  </a:lnTo>
                  <a:lnTo>
                    <a:pt x="1372" y="2242"/>
                  </a:lnTo>
                  <a:lnTo>
                    <a:pt x="1366" y="2246"/>
                  </a:lnTo>
                  <a:lnTo>
                    <a:pt x="1362" y="2248"/>
                  </a:lnTo>
                  <a:lnTo>
                    <a:pt x="1358" y="2251"/>
                  </a:lnTo>
                  <a:lnTo>
                    <a:pt x="1354" y="2254"/>
                  </a:lnTo>
                  <a:lnTo>
                    <a:pt x="1350" y="2257"/>
                  </a:lnTo>
                  <a:lnTo>
                    <a:pt x="1346" y="2261"/>
                  </a:lnTo>
                  <a:lnTo>
                    <a:pt x="1343" y="2264"/>
                  </a:lnTo>
                  <a:lnTo>
                    <a:pt x="1339" y="2268"/>
                  </a:lnTo>
                  <a:lnTo>
                    <a:pt x="1335" y="2272"/>
                  </a:lnTo>
                  <a:lnTo>
                    <a:pt x="1332" y="2276"/>
                  </a:lnTo>
                  <a:lnTo>
                    <a:pt x="1329" y="2280"/>
                  </a:lnTo>
                  <a:lnTo>
                    <a:pt x="1325" y="2285"/>
                  </a:lnTo>
                  <a:lnTo>
                    <a:pt x="1322" y="2290"/>
                  </a:lnTo>
                  <a:lnTo>
                    <a:pt x="1319" y="2295"/>
                  </a:lnTo>
                  <a:lnTo>
                    <a:pt x="1316" y="2300"/>
                  </a:lnTo>
                  <a:lnTo>
                    <a:pt x="1314" y="2304"/>
                  </a:lnTo>
                  <a:lnTo>
                    <a:pt x="1312" y="2309"/>
                  </a:lnTo>
                  <a:lnTo>
                    <a:pt x="1310" y="2314"/>
                  </a:lnTo>
                  <a:lnTo>
                    <a:pt x="1308" y="2319"/>
                  </a:lnTo>
                  <a:lnTo>
                    <a:pt x="1306" y="2324"/>
                  </a:lnTo>
                  <a:lnTo>
                    <a:pt x="1305" y="2329"/>
                  </a:lnTo>
                  <a:lnTo>
                    <a:pt x="1304" y="2334"/>
                  </a:lnTo>
                  <a:lnTo>
                    <a:pt x="1303" y="2339"/>
                  </a:lnTo>
                  <a:lnTo>
                    <a:pt x="1302" y="2345"/>
                  </a:lnTo>
                  <a:lnTo>
                    <a:pt x="1301" y="2350"/>
                  </a:lnTo>
                  <a:lnTo>
                    <a:pt x="1300" y="2356"/>
                  </a:lnTo>
                  <a:lnTo>
                    <a:pt x="1300" y="2361"/>
                  </a:lnTo>
                  <a:lnTo>
                    <a:pt x="1300" y="2369"/>
                  </a:lnTo>
                  <a:lnTo>
                    <a:pt x="1300" y="7631"/>
                  </a:lnTo>
                  <a:lnTo>
                    <a:pt x="1300" y="7639"/>
                  </a:lnTo>
                  <a:lnTo>
                    <a:pt x="1300" y="7644"/>
                  </a:lnTo>
                  <a:lnTo>
                    <a:pt x="1301" y="7650"/>
                  </a:lnTo>
                  <a:lnTo>
                    <a:pt x="1302" y="7655"/>
                  </a:lnTo>
                  <a:lnTo>
                    <a:pt x="1303" y="7661"/>
                  </a:lnTo>
                  <a:lnTo>
                    <a:pt x="1304" y="7666"/>
                  </a:lnTo>
                  <a:lnTo>
                    <a:pt x="1305" y="7671"/>
                  </a:lnTo>
                  <a:lnTo>
                    <a:pt x="1306" y="7676"/>
                  </a:lnTo>
                  <a:lnTo>
                    <a:pt x="1308" y="7681"/>
                  </a:lnTo>
                  <a:lnTo>
                    <a:pt x="1310" y="7686"/>
                  </a:lnTo>
                  <a:lnTo>
                    <a:pt x="1312" y="7691"/>
                  </a:lnTo>
                  <a:lnTo>
                    <a:pt x="1314" y="7696"/>
                  </a:lnTo>
                  <a:lnTo>
                    <a:pt x="1316" y="7700"/>
                  </a:lnTo>
                  <a:lnTo>
                    <a:pt x="1319" y="7705"/>
                  </a:lnTo>
                  <a:lnTo>
                    <a:pt x="1322" y="7710"/>
                  </a:lnTo>
                  <a:lnTo>
                    <a:pt x="1325" y="7715"/>
                  </a:lnTo>
                  <a:lnTo>
                    <a:pt x="1329" y="7720"/>
                  </a:lnTo>
                  <a:lnTo>
                    <a:pt x="1332" y="7724"/>
                  </a:lnTo>
                  <a:lnTo>
                    <a:pt x="1335" y="7728"/>
                  </a:lnTo>
                  <a:lnTo>
                    <a:pt x="1339" y="7732"/>
                  </a:lnTo>
                  <a:lnTo>
                    <a:pt x="1343" y="7736"/>
                  </a:lnTo>
                  <a:lnTo>
                    <a:pt x="1346" y="7739"/>
                  </a:lnTo>
                  <a:lnTo>
                    <a:pt x="1350" y="7743"/>
                  </a:lnTo>
                  <a:lnTo>
                    <a:pt x="1354" y="7746"/>
                  </a:lnTo>
                  <a:lnTo>
                    <a:pt x="1358" y="7749"/>
                  </a:lnTo>
                  <a:lnTo>
                    <a:pt x="1362" y="7752"/>
                  </a:lnTo>
                  <a:lnTo>
                    <a:pt x="1366" y="7754"/>
                  </a:lnTo>
                  <a:lnTo>
                    <a:pt x="1372" y="7758"/>
                  </a:lnTo>
                  <a:lnTo>
                    <a:pt x="1379" y="7762"/>
                  </a:lnTo>
                  <a:lnTo>
                    <a:pt x="1383" y="7764"/>
                  </a:lnTo>
                  <a:lnTo>
                    <a:pt x="1388" y="7766"/>
                  </a:lnTo>
                  <a:lnTo>
                    <a:pt x="1393" y="7768"/>
                  </a:lnTo>
                  <a:lnTo>
                    <a:pt x="1398" y="7770"/>
                  </a:lnTo>
                  <a:lnTo>
                    <a:pt x="1403" y="7772"/>
                  </a:lnTo>
                  <a:lnTo>
                    <a:pt x="1408" y="7773"/>
                  </a:lnTo>
                  <a:lnTo>
                    <a:pt x="1413" y="7774"/>
                  </a:lnTo>
                  <a:lnTo>
                    <a:pt x="1418" y="7775"/>
                  </a:lnTo>
                  <a:lnTo>
                    <a:pt x="1423" y="7776"/>
                  </a:lnTo>
                  <a:lnTo>
                    <a:pt x="1429" y="7777"/>
                  </a:lnTo>
                  <a:lnTo>
                    <a:pt x="1434" y="7778"/>
                  </a:lnTo>
                  <a:lnTo>
                    <a:pt x="1440" y="7778"/>
                  </a:lnTo>
                  <a:lnTo>
                    <a:pt x="1447" y="7778"/>
                  </a:lnTo>
                  <a:lnTo>
                    <a:pt x="3813" y="7778"/>
                  </a:lnTo>
                  <a:lnTo>
                    <a:pt x="3820" y="7778"/>
                  </a:lnTo>
                  <a:lnTo>
                    <a:pt x="3826" y="7778"/>
                  </a:lnTo>
                  <a:lnTo>
                    <a:pt x="3831" y="7777"/>
                  </a:lnTo>
                  <a:lnTo>
                    <a:pt x="3837" y="7776"/>
                  </a:lnTo>
                  <a:lnTo>
                    <a:pt x="3842" y="7775"/>
                  </a:lnTo>
                  <a:lnTo>
                    <a:pt x="3847" y="7774"/>
                  </a:lnTo>
                  <a:lnTo>
                    <a:pt x="3852" y="7773"/>
                  </a:lnTo>
                  <a:lnTo>
                    <a:pt x="3857" y="7772"/>
                  </a:lnTo>
                  <a:lnTo>
                    <a:pt x="3862" y="7770"/>
                  </a:lnTo>
                  <a:lnTo>
                    <a:pt x="3867" y="7768"/>
                  </a:lnTo>
                  <a:lnTo>
                    <a:pt x="3872" y="7766"/>
                  </a:lnTo>
                  <a:lnTo>
                    <a:pt x="3877" y="7764"/>
                  </a:lnTo>
                  <a:lnTo>
                    <a:pt x="3881" y="7762"/>
                  </a:lnTo>
                  <a:lnTo>
                    <a:pt x="3888" y="7758"/>
                  </a:lnTo>
                  <a:lnTo>
                    <a:pt x="3894" y="7754"/>
                  </a:lnTo>
                  <a:lnTo>
                    <a:pt x="3898" y="7752"/>
                  </a:lnTo>
                  <a:lnTo>
                    <a:pt x="3902" y="7749"/>
                  </a:lnTo>
                  <a:lnTo>
                    <a:pt x="3906" y="7746"/>
                  </a:lnTo>
                  <a:lnTo>
                    <a:pt x="3910" y="7743"/>
                  </a:lnTo>
                  <a:lnTo>
                    <a:pt x="3914" y="7739"/>
                  </a:lnTo>
                  <a:lnTo>
                    <a:pt x="3917" y="7736"/>
                  </a:lnTo>
                  <a:lnTo>
                    <a:pt x="3921" y="7732"/>
                  </a:lnTo>
                  <a:lnTo>
                    <a:pt x="3925" y="7728"/>
                  </a:lnTo>
                  <a:lnTo>
                    <a:pt x="3928" y="7724"/>
                  </a:lnTo>
                  <a:lnTo>
                    <a:pt x="3931" y="7720"/>
                  </a:lnTo>
                  <a:lnTo>
                    <a:pt x="3935" y="7715"/>
                  </a:lnTo>
                  <a:lnTo>
                    <a:pt x="3938" y="7710"/>
                  </a:lnTo>
                  <a:lnTo>
                    <a:pt x="3941" y="7705"/>
                  </a:lnTo>
                  <a:lnTo>
                    <a:pt x="3944" y="7700"/>
                  </a:lnTo>
                  <a:lnTo>
                    <a:pt x="3946" y="7696"/>
                  </a:lnTo>
                  <a:lnTo>
                    <a:pt x="3948" y="7691"/>
                  </a:lnTo>
                  <a:lnTo>
                    <a:pt x="3950" y="7686"/>
                  </a:lnTo>
                  <a:lnTo>
                    <a:pt x="3952" y="7681"/>
                  </a:lnTo>
                  <a:lnTo>
                    <a:pt x="3954" y="7676"/>
                  </a:lnTo>
                  <a:lnTo>
                    <a:pt x="3955" y="7671"/>
                  </a:lnTo>
                  <a:lnTo>
                    <a:pt x="3956" y="7666"/>
                  </a:lnTo>
                  <a:lnTo>
                    <a:pt x="3957" y="7661"/>
                  </a:lnTo>
                  <a:lnTo>
                    <a:pt x="3958" y="7655"/>
                  </a:lnTo>
                  <a:lnTo>
                    <a:pt x="3959" y="7650"/>
                  </a:lnTo>
                  <a:lnTo>
                    <a:pt x="3960" y="7644"/>
                  </a:lnTo>
                  <a:lnTo>
                    <a:pt x="3960" y="7639"/>
                  </a:lnTo>
                  <a:lnTo>
                    <a:pt x="3960" y="7631"/>
                  </a:lnTo>
                  <a:lnTo>
                    <a:pt x="3960" y="2369"/>
                  </a:lnTo>
                  <a:lnTo>
                    <a:pt x="3960" y="2361"/>
                  </a:lnTo>
                  <a:lnTo>
                    <a:pt x="3960" y="2356"/>
                  </a:lnTo>
                  <a:lnTo>
                    <a:pt x="3959" y="2350"/>
                  </a:lnTo>
                  <a:lnTo>
                    <a:pt x="3958" y="2345"/>
                  </a:lnTo>
                  <a:lnTo>
                    <a:pt x="3957" y="2339"/>
                  </a:lnTo>
                  <a:lnTo>
                    <a:pt x="3956" y="2334"/>
                  </a:lnTo>
                  <a:lnTo>
                    <a:pt x="3955" y="2329"/>
                  </a:lnTo>
                  <a:lnTo>
                    <a:pt x="3954" y="2324"/>
                  </a:lnTo>
                  <a:lnTo>
                    <a:pt x="3952" y="2319"/>
                  </a:lnTo>
                  <a:lnTo>
                    <a:pt x="3950" y="2314"/>
                  </a:lnTo>
                  <a:lnTo>
                    <a:pt x="3948" y="2309"/>
                  </a:lnTo>
                  <a:lnTo>
                    <a:pt x="3946" y="2304"/>
                  </a:lnTo>
                  <a:lnTo>
                    <a:pt x="3944" y="2300"/>
                  </a:lnTo>
                  <a:lnTo>
                    <a:pt x="3941" y="2295"/>
                  </a:lnTo>
                  <a:lnTo>
                    <a:pt x="3938" y="2290"/>
                  </a:lnTo>
                  <a:lnTo>
                    <a:pt x="3935" y="2285"/>
                  </a:lnTo>
                  <a:lnTo>
                    <a:pt x="3931" y="2280"/>
                  </a:lnTo>
                  <a:lnTo>
                    <a:pt x="3928" y="2276"/>
                  </a:lnTo>
                  <a:lnTo>
                    <a:pt x="3925" y="2272"/>
                  </a:lnTo>
                  <a:lnTo>
                    <a:pt x="3921" y="2268"/>
                  </a:lnTo>
                  <a:lnTo>
                    <a:pt x="3917" y="2264"/>
                  </a:lnTo>
                  <a:lnTo>
                    <a:pt x="3914" y="2261"/>
                  </a:lnTo>
                  <a:lnTo>
                    <a:pt x="3910" y="2257"/>
                  </a:lnTo>
                  <a:lnTo>
                    <a:pt x="3906" y="2254"/>
                  </a:lnTo>
                  <a:lnTo>
                    <a:pt x="3902" y="2251"/>
                  </a:lnTo>
                  <a:lnTo>
                    <a:pt x="3898" y="2248"/>
                  </a:lnTo>
                  <a:lnTo>
                    <a:pt x="3894" y="2246"/>
                  </a:lnTo>
                  <a:lnTo>
                    <a:pt x="3888" y="2242"/>
                  </a:lnTo>
                  <a:lnTo>
                    <a:pt x="3881" y="2238"/>
                  </a:lnTo>
                  <a:lnTo>
                    <a:pt x="3877" y="2236"/>
                  </a:lnTo>
                  <a:lnTo>
                    <a:pt x="3872" y="2234"/>
                  </a:lnTo>
                  <a:lnTo>
                    <a:pt x="3867" y="2232"/>
                  </a:lnTo>
                  <a:lnTo>
                    <a:pt x="3862" y="2230"/>
                  </a:lnTo>
                  <a:lnTo>
                    <a:pt x="3857" y="2228"/>
                  </a:lnTo>
                  <a:lnTo>
                    <a:pt x="3852" y="2227"/>
                  </a:lnTo>
                  <a:lnTo>
                    <a:pt x="3847" y="2226"/>
                  </a:lnTo>
                  <a:lnTo>
                    <a:pt x="3842" y="2225"/>
                  </a:lnTo>
                  <a:lnTo>
                    <a:pt x="3837" y="2224"/>
                  </a:lnTo>
                  <a:lnTo>
                    <a:pt x="3831" y="2223"/>
                  </a:lnTo>
                  <a:lnTo>
                    <a:pt x="3826" y="2222"/>
                  </a:lnTo>
                  <a:lnTo>
                    <a:pt x="3820" y="2222"/>
                  </a:lnTo>
                  <a:lnTo>
                    <a:pt x="3813" y="22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3" name="Google Shape;2033;p18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 b="1"/>
              <a:t>Health</a:t>
            </a:r>
            <a:endParaRPr b="1"/>
          </a:p>
        </p:txBody>
      </p:sp>
      <p:sp>
        <p:nvSpPr>
          <p:cNvPr id="2034" name="Google Shape;2034;p18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9" name="Google Shape;2039;p19"/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2040" name="Google Shape;2040;p19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13" y="4040"/>
                  </a:moveTo>
                  <a:lnTo>
                    <a:pt x="5987" y="4045"/>
                  </a:lnTo>
                  <a:lnTo>
                    <a:pt x="5961" y="4047"/>
                  </a:lnTo>
                  <a:lnTo>
                    <a:pt x="4039" y="4047"/>
                  </a:lnTo>
                  <a:lnTo>
                    <a:pt x="4013" y="4045"/>
                  </a:lnTo>
                  <a:lnTo>
                    <a:pt x="3987" y="4040"/>
                  </a:lnTo>
                  <a:lnTo>
                    <a:pt x="3962" y="4032"/>
                  </a:lnTo>
                  <a:lnTo>
                    <a:pt x="3939" y="4020"/>
                  </a:lnTo>
                  <a:lnTo>
                    <a:pt x="3917" y="4006"/>
                  </a:lnTo>
                  <a:lnTo>
                    <a:pt x="3898" y="3988"/>
                  </a:lnTo>
                  <a:lnTo>
                    <a:pt x="3880" y="3969"/>
                  </a:lnTo>
                  <a:lnTo>
                    <a:pt x="3866" y="3947"/>
                  </a:lnTo>
                  <a:lnTo>
                    <a:pt x="3854" y="3924"/>
                  </a:lnTo>
                  <a:lnTo>
                    <a:pt x="3846" y="3899"/>
                  </a:lnTo>
                  <a:lnTo>
                    <a:pt x="3841" y="3873"/>
                  </a:lnTo>
                  <a:lnTo>
                    <a:pt x="3839" y="3847"/>
                  </a:lnTo>
                  <a:lnTo>
                    <a:pt x="3841" y="3821"/>
                  </a:lnTo>
                  <a:lnTo>
                    <a:pt x="3846" y="3795"/>
                  </a:lnTo>
                  <a:lnTo>
                    <a:pt x="3854" y="3770"/>
                  </a:lnTo>
                  <a:lnTo>
                    <a:pt x="3866" y="3747"/>
                  </a:lnTo>
                  <a:lnTo>
                    <a:pt x="3880" y="3725"/>
                  </a:lnTo>
                  <a:lnTo>
                    <a:pt x="3898" y="3706"/>
                  </a:lnTo>
                  <a:lnTo>
                    <a:pt x="3917" y="3688"/>
                  </a:lnTo>
                  <a:lnTo>
                    <a:pt x="3939" y="3674"/>
                  </a:lnTo>
                  <a:lnTo>
                    <a:pt x="3962" y="3662"/>
                  </a:lnTo>
                  <a:lnTo>
                    <a:pt x="3987" y="3654"/>
                  </a:lnTo>
                  <a:lnTo>
                    <a:pt x="4013" y="3649"/>
                  </a:lnTo>
                  <a:lnTo>
                    <a:pt x="4039" y="3647"/>
                  </a:lnTo>
                  <a:lnTo>
                    <a:pt x="5961" y="3647"/>
                  </a:lnTo>
                  <a:lnTo>
                    <a:pt x="5987" y="3649"/>
                  </a:lnTo>
                  <a:lnTo>
                    <a:pt x="6013" y="3654"/>
                  </a:lnTo>
                  <a:lnTo>
                    <a:pt x="6038" y="3662"/>
                  </a:lnTo>
                  <a:lnTo>
                    <a:pt x="6061" y="3674"/>
                  </a:lnTo>
                  <a:lnTo>
                    <a:pt x="6083" y="3688"/>
                  </a:lnTo>
                  <a:lnTo>
                    <a:pt x="6102" y="3706"/>
                  </a:lnTo>
                  <a:lnTo>
                    <a:pt x="6120" y="3725"/>
                  </a:lnTo>
                  <a:lnTo>
                    <a:pt x="6134" y="3747"/>
                  </a:lnTo>
                  <a:lnTo>
                    <a:pt x="6146" y="3770"/>
                  </a:lnTo>
                  <a:lnTo>
                    <a:pt x="6154" y="3795"/>
                  </a:lnTo>
                  <a:lnTo>
                    <a:pt x="6159" y="3821"/>
                  </a:lnTo>
                  <a:lnTo>
                    <a:pt x="6161" y="3847"/>
                  </a:lnTo>
                  <a:lnTo>
                    <a:pt x="6159" y="3873"/>
                  </a:lnTo>
                  <a:lnTo>
                    <a:pt x="6154" y="3899"/>
                  </a:lnTo>
                  <a:lnTo>
                    <a:pt x="6146" y="3924"/>
                  </a:lnTo>
                  <a:lnTo>
                    <a:pt x="6134" y="3947"/>
                  </a:lnTo>
                  <a:lnTo>
                    <a:pt x="6120" y="3969"/>
                  </a:lnTo>
                  <a:lnTo>
                    <a:pt x="6102" y="3988"/>
                  </a:lnTo>
                  <a:lnTo>
                    <a:pt x="6083" y="4006"/>
                  </a:lnTo>
                  <a:lnTo>
                    <a:pt x="6061" y="4020"/>
                  </a:lnTo>
                  <a:lnTo>
                    <a:pt x="6038" y="4032"/>
                  </a:lnTo>
                  <a:lnTo>
                    <a:pt x="6013" y="4040"/>
                  </a:lnTo>
                  <a:close/>
                  <a:moveTo>
                    <a:pt x="6013" y="6346"/>
                  </a:moveTo>
                  <a:lnTo>
                    <a:pt x="5987" y="6351"/>
                  </a:lnTo>
                  <a:lnTo>
                    <a:pt x="5961" y="6353"/>
                  </a:lnTo>
                  <a:lnTo>
                    <a:pt x="4039" y="6353"/>
                  </a:lnTo>
                  <a:lnTo>
                    <a:pt x="4013" y="6351"/>
                  </a:lnTo>
                  <a:lnTo>
                    <a:pt x="3987" y="6346"/>
                  </a:lnTo>
                  <a:lnTo>
                    <a:pt x="3962" y="6338"/>
                  </a:lnTo>
                  <a:lnTo>
                    <a:pt x="3939" y="6326"/>
                  </a:lnTo>
                  <a:lnTo>
                    <a:pt x="3917" y="6312"/>
                  </a:lnTo>
                  <a:lnTo>
                    <a:pt x="3898" y="6294"/>
                  </a:lnTo>
                  <a:lnTo>
                    <a:pt x="3880" y="6275"/>
                  </a:lnTo>
                  <a:lnTo>
                    <a:pt x="3866" y="6253"/>
                  </a:lnTo>
                  <a:lnTo>
                    <a:pt x="3854" y="6230"/>
                  </a:lnTo>
                  <a:lnTo>
                    <a:pt x="3846" y="6205"/>
                  </a:lnTo>
                  <a:lnTo>
                    <a:pt x="3841" y="6179"/>
                  </a:lnTo>
                  <a:lnTo>
                    <a:pt x="3839" y="6153"/>
                  </a:lnTo>
                  <a:lnTo>
                    <a:pt x="3841" y="6127"/>
                  </a:lnTo>
                  <a:lnTo>
                    <a:pt x="3846" y="6101"/>
                  </a:lnTo>
                  <a:lnTo>
                    <a:pt x="3854" y="6076"/>
                  </a:lnTo>
                  <a:lnTo>
                    <a:pt x="3866" y="6053"/>
                  </a:lnTo>
                  <a:lnTo>
                    <a:pt x="3880" y="6031"/>
                  </a:lnTo>
                  <a:lnTo>
                    <a:pt x="3898" y="6012"/>
                  </a:lnTo>
                  <a:lnTo>
                    <a:pt x="3917" y="5994"/>
                  </a:lnTo>
                  <a:lnTo>
                    <a:pt x="3939" y="5980"/>
                  </a:lnTo>
                  <a:lnTo>
                    <a:pt x="3962" y="5968"/>
                  </a:lnTo>
                  <a:lnTo>
                    <a:pt x="3987" y="5960"/>
                  </a:lnTo>
                  <a:lnTo>
                    <a:pt x="4013" y="5955"/>
                  </a:lnTo>
                  <a:lnTo>
                    <a:pt x="4039" y="5953"/>
                  </a:lnTo>
                  <a:lnTo>
                    <a:pt x="5961" y="5953"/>
                  </a:lnTo>
                  <a:lnTo>
                    <a:pt x="5987" y="5955"/>
                  </a:lnTo>
                  <a:lnTo>
                    <a:pt x="6013" y="5960"/>
                  </a:lnTo>
                  <a:lnTo>
                    <a:pt x="6038" y="5968"/>
                  </a:lnTo>
                  <a:lnTo>
                    <a:pt x="6061" y="5980"/>
                  </a:lnTo>
                  <a:lnTo>
                    <a:pt x="6083" y="5994"/>
                  </a:lnTo>
                  <a:lnTo>
                    <a:pt x="6102" y="6012"/>
                  </a:lnTo>
                  <a:lnTo>
                    <a:pt x="6120" y="6031"/>
                  </a:lnTo>
                  <a:lnTo>
                    <a:pt x="6134" y="6053"/>
                  </a:lnTo>
                  <a:lnTo>
                    <a:pt x="6146" y="6076"/>
                  </a:lnTo>
                  <a:lnTo>
                    <a:pt x="6154" y="6101"/>
                  </a:lnTo>
                  <a:lnTo>
                    <a:pt x="6159" y="6127"/>
                  </a:lnTo>
                  <a:lnTo>
                    <a:pt x="6161" y="6153"/>
                  </a:lnTo>
                  <a:lnTo>
                    <a:pt x="6159" y="6179"/>
                  </a:lnTo>
                  <a:lnTo>
                    <a:pt x="6154" y="6205"/>
                  </a:lnTo>
                  <a:lnTo>
                    <a:pt x="6146" y="6230"/>
                  </a:lnTo>
                  <a:lnTo>
                    <a:pt x="6134" y="6253"/>
                  </a:lnTo>
                  <a:lnTo>
                    <a:pt x="6120" y="6275"/>
                  </a:lnTo>
                  <a:lnTo>
                    <a:pt x="6102" y="6294"/>
                  </a:lnTo>
                  <a:lnTo>
                    <a:pt x="6083" y="6312"/>
                  </a:lnTo>
                  <a:lnTo>
                    <a:pt x="6061" y="6326"/>
                  </a:lnTo>
                  <a:lnTo>
                    <a:pt x="6038" y="6338"/>
                  </a:lnTo>
                  <a:lnTo>
                    <a:pt x="6013" y="6346"/>
                  </a:lnTo>
                  <a:close/>
                  <a:moveTo>
                    <a:pt x="5724" y="2888"/>
                  </a:moveTo>
                  <a:lnTo>
                    <a:pt x="5698" y="2893"/>
                  </a:lnTo>
                  <a:lnTo>
                    <a:pt x="5672" y="2895"/>
                  </a:lnTo>
                  <a:lnTo>
                    <a:pt x="4328" y="2895"/>
                  </a:lnTo>
                  <a:lnTo>
                    <a:pt x="4302" y="2893"/>
                  </a:lnTo>
                  <a:lnTo>
                    <a:pt x="4276" y="2888"/>
                  </a:lnTo>
                  <a:lnTo>
                    <a:pt x="4251" y="2880"/>
                  </a:lnTo>
                  <a:lnTo>
                    <a:pt x="4228" y="2868"/>
                  </a:lnTo>
                  <a:lnTo>
                    <a:pt x="4206" y="2854"/>
                  </a:lnTo>
                  <a:lnTo>
                    <a:pt x="4187" y="2836"/>
                  </a:lnTo>
                  <a:lnTo>
                    <a:pt x="4169" y="2817"/>
                  </a:lnTo>
                  <a:lnTo>
                    <a:pt x="4155" y="2795"/>
                  </a:lnTo>
                  <a:lnTo>
                    <a:pt x="4143" y="2772"/>
                  </a:lnTo>
                  <a:lnTo>
                    <a:pt x="4135" y="2747"/>
                  </a:lnTo>
                  <a:lnTo>
                    <a:pt x="4130" y="2721"/>
                  </a:lnTo>
                  <a:lnTo>
                    <a:pt x="4128" y="2695"/>
                  </a:lnTo>
                  <a:lnTo>
                    <a:pt x="4130" y="2669"/>
                  </a:lnTo>
                  <a:lnTo>
                    <a:pt x="4135" y="2643"/>
                  </a:lnTo>
                  <a:lnTo>
                    <a:pt x="4143" y="2618"/>
                  </a:lnTo>
                  <a:lnTo>
                    <a:pt x="4155" y="2595"/>
                  </a:lnTo>
                  <a:lnTo>
                    <a:pt x="4169" y="2573"/>
                  </a:lnTo>
                  <a:lnTo>
                    <a:pt x="4187" y="2554"/>
                  </a:lnTo>
                  <a:lnTo>
                    <a:pt x="4206" y="2536"/>
                  </a:lnTo>
                  <a:lnTo>
                    <a:pt x="4228" y="2522"/>
                  </a:lnTo>
                  <a:lnTo>
                    <a:pt x="4251" y="2510"/>
                  </a:lnTo>
                  <a:lnTo>
                    <a:pt x="4276" y="2502"/>
                  </a:lnTo>
                  <a:lnTo>
                    <a:pt x="4302" y="2497"/>
                  </a:lnTo>
                  <a:lnTo>
                    <a:pt x="4328" y="2495"/>
                  </a:lnTo>
                  <a:lnTo>
                    <a:pt x="5672" y="2495"/>
                  </a:lnTo>
                  <a:lnTo>
                    <a:pt x="5698" y="2497"/>
                  </a:lnTo>
                  <a:lnTo>
                    <a:pt x="5724" y="2502"/>
                  </a:lnTo>
                  <a:lnTo>
                    <a:pt x="5749" y="2510"/>
                  </a:lnTo>
                  <a:lnTo>
                    <a:pt x="5772" y="2522"/>
                  </a:lnTo>
                  <a:lnTo>
                    <a:pt x="5794" y="2536"/>
                  </a:lnTo>
                  <a:lnTo>
                    <a:pt x="5813" y="2554"/>
                  </a:lnTo>
                  <a:lnTo>
                    <a:pt x="5831" y="2573"/>
                  </a:lnTo>
                  <a:lnTo>
                    <a:pt x="5845" y="2595"/>
                  </a:lnTo>
                  <a:lnTo>
                    <a:pt x="5857" y="2618"/>
                  </a:lnTo>
                  <a:lnTo>
                    <a:pt x="5865" y="2643"/>
                  </a:lnTo>
                  <a:lnTo>
                    <a:pt x="5870" y="2669"/>
                  </a:lnTo>
                  <a:lnTo>
                    <a:pt x="5872" y="2695"/>
                  </a:lnTo>
                  <a:lnTo>
                    <a:pt x="5870" y="2721"/>
                  </a:lnTo>
                  <a:lnTo>
                    <a:pt x="5865" y="2747"/>
                  </a:lnTo>
                  <a:lnTo>
                    <a:pt x="5857" y="2772"/>
                  </a:lnTo>
                  <a:lnTo>
                    <a:pt x="5845" y="2795"/>
                  </a:lnTo>
                  <a:lnTo>
                    <a:pt x="5831" y="2817"/>
                  </a:lnTo>
                  <a:lnTo>
                    <a:pt x="5813" y="2836"/>
                  </a:lnTo>
                  <a:lnTo>
                    <a:pt x="5794" y="2854"/>
                  </a:lnTo>
                  <a:lnTo>
                    <a:pt x="5772" y="2868"/>
                  </a:lnTo>
                  <a:lnTo>
                    <a:pt x="5749" y="2880"/>
                  </a:lnTo>
                  <a:lnTo>
                    <a:pt x="5724" y="2888"/>
                  </a:lnTo>
                  <a:close/>
                  <a:moveTo>
                    <a:pt x="5724" y="7498"/>
                  </a:moveTo>
                  <a:lnTo>
                    <a:pt x="5698" y="7503"/>
                  </a:lnTo>
                  <a:lnTo>
                    <a:pt x="5672" y="7505"/>
                  </a:lnTo>
                  <a:lnTo>
                    <a:pt x="4328" y="7505"/>
                  </a:lnTo>
                  <a:lnTo>
                    <a:pt x="4302" y="7503"/>
                  </a:lnTo>
                  <a:lnTo>
                    <a:pt x="4276" y="7498"/>
                  </a:lnTo>
                  <a:lnTo>
                    <a:pt x="4251" y="7490"/>
                  </a:lnTo>
                  <a:lnTo>
                    <a:pt x="4228" y="7478"/>
                  </a:lnTo>
                  <a:lnTo>
                    <a:pt x="4206" y="7464"/>
                  </a:lnTo>
                  <a:lnTo>
                    <a:pt x="4187" y="7446"/>
                  </a:lnTo>
                  <a:lnTo>
                    <a:pt x="4169" y="7427"/>
                  </a:lnTo>
                  <a:lnTo>
                    <a:pt x="4155" y="7405"/>
                  </a:lnTo>
                  <a:lnTo>
                    <a:pt x="4143" y="7382"/>
                  </a:lnTo>
                  <a:lnTo>
                    <a:pt x="4135" y="7357"/>
                  </a:lnTo>
                  <a:lnTo>
                    <a:pt x="4130" y="7331"/>
                  </a:lnTo>
                  <a:lnTo>
                    <a:pt x="4128" y="7305"/>
                  </a:lnTo>
                  <a:lnTo>
                    <a:pt x="4130" y="7279"/>
                  </a:lnTo>
                  <a:lnTo>
                    <a:pt x="4135" y="7253"/>
                  </a:lnTo>
                  <a:lnTo>
                    <a:pt x="4143" y="7228"/>
                  </a:lnTo>
                  <a:lnTo>
                    <a:pt x="4155" y="7205"/>
                  </a:lnTo>
                  <a:lnTo>
                    <a:pt x="4169" y="7183"/>
                  </a:lnTo>
                  <a:lnTo>
                    <a:pt x="4187" y="7164"/>
                  </a:lnTo>
                  <a:lnTo>
                    <a:pt x="4206" y="7146"/>
                  </a:lnTo>
                  <a:lnTo>
                    <a:pt x="4228" y="7132"/>
                  </a:lnTo>
                  <a:lnTo>
                    <a:pt x="4251" y="7120"/>
                  </a:lnTo>
                  <a:lnTo>
                    <a:pt x="4276" y="7112"/>
                  </a:lnTo>
                  <a:lnTo>
                    <a:pt x="4302" y="7107"/>
                  </a:lnTo>
                  <a:lnTo>
                    <a:pt x="4328" y="7105"/>
                  </a:lnTo>
                  <a:lnTo>
                    <a:pt x="5672" y="7105"/>
                  </a:lnTo>
                  <a:lnTo>
                    <a:pt x="5698" y="7107"/>
                  </a:lnTo>
                  <a:lnTo>
                    <a:pt x="5724" y="7112"/>
                  </a:lnTo>
                  <a:lnTo>
                    <a:pt x="5749" y="7120"/>
                  </a:lnTo>
                  <a:lnTo>
                    <a:pt x="5772" y="7132"/>
                  </a:lnTo>
                  <a:lnTo>
                    <a:pt x="5794" y="7146"/>
                  </a:lnTo>
                  <a:lnTo>
                    <a:pt x="5813" y="7164"/>
                  </a:lnTo>
                  <a:lnTo>
                    <a:pt x="5831" y="7183"/>
                  </a:lnTo>
                  <a:lnTo>
                    <a:pt x="5845" y="7205"/>
                  </a:lnTo>
                  <a:lnTo>
                    <a:pt x="5857" y="7228"/>
                  </a:lnTo>
                  <a:lnTo>
                    <a:pt x="5865" y="7253"/>
                  </a:lnTo>
                  <a:lnTo>
                    <a:pt x="5870" y="7279"/>
                  </a:lnTo>
                  <a:lnTo>
                    <a:pt x="5872" y="7305"/>
                  </a:lnTo>
                  <a:lnTo>
                    <a:pt x="5870" y="7331"/>
                  </a:lnTo>
                  <a:lnTo>
                    <a:pt x="5865" y="7357"/>
                  </a:lnTo>
                  <a:lnTo>
                    <a:pt x="5857" y="7382"/>
                  </a:lnTo>
                  <a:lnTo>
                    <a:pt x="5845" y="7405"/>
                  </a:lnTo>
                  <a:lnTo>
                    <a:pt x="5831" y="7427"/>
                  </a:lnTo>
                  <a:lnTo>
                    <a:pt x="5813" y="7446"/>
                  </a:lnTo>
                  <a:lnTo>
                    <a:pt x="5794" y="7464"/>
                  </a:lnTo>
                  <a:lnTo>
                    <a:pt x="5772" y="7478"/>
                  </a:lnTo>
                  <a:lnTo>
                    <a:pt x="5749" y="7490"/>
                  </a:lnTo>
                  <a:lnTo>
                    <a:pt x="5724" y="74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19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95" y="2554"/>
                  </a:moveTo>
                  <a:lnTo>
                    <a:pt x="4032" y="2349"/>
                  </a:lnTo>
                  <a:lnTo>
                    <a:pt x="3709" y="2134"/>
                  </a:lnTo>
                  <a:lnTo>
                    <a:pt x="3683" y="2115"/>
                  </a:lnTo>
                  <a:lnTo>
                    <a:pt x="3660" y="2092"/>
                  </a:lnTo>
                  <a:lnTo>
                    <a:pt x="3640" y="2066"/>
                  </a:lnTo>
                  <a:lnTo>
                    <a:pt x="3623" y="2037"/>
                  </a:lnTo>
                  <a:lnTo>
                    <a:pt x="3611" y="2007"/>
                  </a:lnTo>
                  <a:lnTo>
                    <a:pt x="3602" y="1976"/>
                  </a:lnTo>
                  <a:lnTo>
                    <a:pt x="3598" y="1943"/>
                  </a:lnTo>
                  <a:lnTo>
                    <a:pt x="3597" y="1911"/>
                  </a:lnTo>
                  <a:lnTo>
                    <a:pt x="3602" y="1878"/>
                  </a:lnTo>
                  <a:lnTo>
                    <a:pt x="3610" y="1847"/>
                  </a:lnTo>
                  <a:lnTo>
                    <a:pt x="3622" y="1816"/>
                  </a:lnTo>
                  <a:lnTo>
                    <a:pt x="3639" y="1788"/>
                  </a:lnTo>
                  <a:lnTo>
                    <a:pt x="3658" y="1762"/>
                  </a:lnTo>
                  <a:lnTo>
                    <a:pt x="3681" y="1739"/>
                  </a:lnTo>
                  <a:lnTo>
                    <a:pt x="3707" y="1719"/>
                  </a:lnTo>
                  <a:lnTo>
                    <a:pt x="3736" y="1702"/>
                  </a:lnTo>
                  <a:lnTo>
                    <a:pt x="3766" y="1690"/>
                  </a:lnTo>
                  <a:lnTo>
                    <a:pt x="3797" y="1681"/>
                  </a:lnTo>
                  <a:lnTo>
                    <a:pt x="3830" y="1677"/>
                  </a:lnTo>
                  <a:lnTo>
                    <a:pt x="3862" y="1676"/>
                  </a:lnTo>
                  <a:lnTo>
                    <a:pt x="3895" y="1681"/>
                  </a:lnTo>
                  <a:lnTo>
                    <a:pt x="3926" y="1689"/>
                  </a:lnTo>
                  <a:lnTo>
                    <a:pt x="3957" y="1701"/>
                  </a:lnTo>
                  <a:lnTo>
                    <a:pt x="3985" y="1718"/>
                  </a:lnTo>
                  <a:lnTo>
                    <a:pt x="4316" y="1937"/>
                  </a:lnTo>
                  <a:lnTo>
                    <a:pt x="4333" y="1949"/>
                  </a:lnTo>
                  <a:lnTo>
                    <a:pt x="4613" y="2168"/>
                  </a:lnTo>
                  <a:lnTo>
                    <a:pt x="4632" y="2185"/>
                  </a:lnTo>
                  <a:lnTo>
                    <a:pt x="4861" y="2404"/>
                  </a:lnTo>
                  <a:lnTo>
                    <a:pt x="4882" y="2427"/>
                  </a:lnTo>
                  <a:lnTo>
                    <a:pt x="5000" y="2572"/>
                  </a:lnTo>
                  <a:lnTo>
                    <a:pt x="5118" y="2427"/>
                  </a:lnTo>
                  <a:lnTo>
                    <a:pt x="5139" y="2404"/>
                  </a:lnTo>
                  <a:lnTo>
                    <a:pt x="5368" y="2185"/>
                  </a:lnTo>
                  <a:lnTo>
                    <a:pt x="5387" y="2168"/>
                  </a:lnTo>
                  <a:lnTo>
                    <a:pt x="5667" y="1949"/>
                  </a:lnTo>
                  <a:lnTo>
                    <a:pt x="5684" y="1937"/>
                  </a:lnTo>
                  <a:lnTo>
                    <a:pt x="6015" y="1718"/>
                  </a:lnTo>
                  <a:lnTo>
                    <a:pt x="6043" y="1701"/>
                  </a:lnTo>
                  <a:lnTo>
                    <a:pt x="6074" y="1689"/>
                  </a:lnTo>
                  <a:lnTo>
                    <a:pt x="6105" y="1681"/>
                  </a:lnTo>
                  <a:lnTo>
                    <a:pt x="6138" y="1676"/>
                  </a:lnTo>
                  <a:lnTo>
                    <a:pt x="6170" y="1677"/>
                  </a:lnTo>
                  <a:lnTo>
                    <a:pt x="6203" y="1681"/>
                  </a:lnTo>
                  <a:lnTo>
                    <a:pt x="6234" y="1690"/>
                  </a:lnTo>
                  <a:lnTo>
                    <a:pt x="6264" y="1702"/>
                  </a:lnTo>
                  <a:lnTo>
                    <a:pt x="6293" y="1719"/>
                  </a:lnTo>
                  <a:lnTo>
                    <a:pt x="6319" y="1739"/>
                  </a:lnTo>
                  <a:lnTo>
                    <a:pt x="6342" y="1762"/>
                  </a:lnTo>
                  <a:lnTo>
                    <a:pt x="6361" y="1788"/>
                  </a:lnTo>
                  <a:lnTo>
                    <a:pt x="6378" y="1816"/>
                  </a:lnTo>
                  <a:lnTo>
                    <a:pt x="6390" y="1847"/>
                  </a:lnTo>
                  <a:lnTo>
                    <a:pt x="6398" y="1878"/>
                  </a:lnTo>
                  <a:lnTo>
                    <a:pt x="6403" y="1911"/>
                  </a:lnTo>
                  <a:lnTo>
                    <a:pt x="6402" y="1943"/>
                  </a:lnTo>
                  <a:lnTo>
                    <a:pt x="6398" y="1976"/>
                  </a:lnTo>
                  <a:lnTo>
                    <a:pt x="6389" y="2007"/>
                  </a:lnTo>
                  <a:lnTo>
                    <a:pt x="6377" y="2037"/>
                  </a:lnTo>
                  <a:lnTo>
                    <a:pt x="6360" y="2066"/>
                  </a:lnTo>
                  <a:lnTo>
                    <a:pt x="6340" y="2092"/>
                  </a:lnTo>
                  <a:lnTo>
                    <a:pt x="6317" y="2115"/>
                  </a:lnTo>
                  <a:lnTo>
                    <a:pt x="6291" y="2134"/>
                  </a:lnTo>
                  <a:lnTo>
                    <a:pt x="5968" y="2349"/>
                  </a:lnTo>
                  <a:lnTo>
                    <a:pt x="5705" y="2554"/>
                  </a:lnTo>
                  <a:lnTo>
                    <a:pt x="5496" y="2755"/>
                  </a:lnTo>
                  <a:lnTo>
                    <a:pt x="5340" y="2947"/>
                  </a:lnTo>
                  <a:lnTo>
                    <a:pt x="5272" y="3063"/>
                  </a:lnTo>
                  <a:lnTo>
                    <a:pt x="5307" y="3161"/>
                  </a:lnTo>
                  <a:lnTo>
                    <a:pt x="5314" y="3188"/>
                  </a:lnTo>
                  <a:lnTo>
                    <a:pt x="5319" y="3215"/>
                  </a:lnTo>
                  <a:lnTo>
                    <a:pt x="5344" y="3434"/>
                  </a:lnTo>
                  <a:lnTo>
                    <a:pt x="5346" y="3463"/>
                  </a:lnTo>
                  <a:lnTo>
                    <a:pt x="5344" y="3492"/>
                  </a:lnTo>
                  <a:lnTo>
                    <a:pt x="5319" y="3711"/>
                  </a:lnTo>
                  <a:lnTo>
                    <a:pt x="5314" y="3738"/>
                  </a:lnTo>
                  <a:lnTo>
                    <a:pt x="5307" y="3765"/>
                  </a:lnTo>
                  <a:lnTo>
                    <a:pt x="5272" y="3863"/>
                  </a:lnTo>
                  <a:lnTo>
                    <a:pt x="5340" y="3979"/>
                  </a:lnTo>
                  <a:lnTo>
                    <a:pt x="5496" y="4171"/>
                  </a:lnTo>
                  <a:lnTo>
                    <a:pt x="5705" y="4372"/>
                  </a:lnTo>
                  <a:lnTo>
                    <a:pt x="5968" y="4577"/>
                  </a:lnTo>
                  <a:lnTo>
                    <a:pt x="6291" y="4792"/>
                  </a:lnTo>
                  <a:lnTo>
                    <a:pt x="6622" y="5011"/>
                  </a:lnTo>
                  <a:lnTo>
                    <a:pt x="6638" y="5023"/>
                  </a:lnTo>
                  <a:lnTo>
                    <a:pt x="6919" y="5242"/>
                  </a:lnTo>
                  <a:lnTo>
                    <a:pt x="6937" y="5259"/>
                  </a:lnTo>
                  <a:lnTo>
                    <a:pt x="7167" y="5478"/>
                  </a:lnTo>
                  <a:lnTo>
                    <a:pt x="7188" y="5501"/>
                  </a:lnTo>
                  <a:lnTo>
                    <a:pt x="7366" y="5721"/>
                  </a:lnTo>
                  <a:lnTo>
                    <a:pt x="7388" y="5753"/>
                  </a:lnTo>
                  <a:lnTo>
                    <a:pt x="7516" y="5972"/>
                  </a:lnTo>
                  <a:lnTo>
                    <a:pt x="7536" y="6016"/>
                  </a:lnTo>
                  <a:lnTo>
                    <a:pt x="7612" y="6235"/>
                  </a:lnTo>
                  <a:lnTo>
                    <a:pt x="7620" y="6262"/>
                  </a:lnTo>
                  <a:lnTo>
                    <a:pt x="7624" y="6289"/>
                  </a:lnTo>
                  <a:lnTo>
                    <a:pt x="7650" y="6508"/>
                  </a:lnTo>
                  <a:lnTo>
                    <a:pt x="7652" y="6537"/>
                  </a:lnTo>
                  <a:lnTo>
                    <a:pt x="7650" y="6566"/>
                  </a:lnTo>
                  <a:lnTo>
                    <a:pt x="7624" y="6785"/>
                  </a:lnTo>
                  <a:lnTo>
                    <a:pt x="7620" y="6812"/>
                  </a:lnTo>
                  <a:lnTo>
                    <a:pt x="7612" y="6839"/>
                  </a:lnTo>
                  <a:lnTo>
                    <a:pt x="7536" y="7058"/>
                  </a:lnTo>
                  <a:lnTo>
                    <a:pt x="7516" y="7102"/>
                  </a:lnTo>
                  <a:lnTo>
                    <a:pt x="7388" y="7321"/>
                  </a:lnTo>
                  <a:lnTo>
                    <a:pt x="7366" y="7353"/>
                  </a:lnTo>
                  <a:lnTo>
                    <a:pt x="7188" y="7573"/>
                  </a:lnTo>
                  <a:lnTo>
                    <a:pt x="7167" y="7596"/>
                  </a:lnTo>
                  <a:lnTo>
                    <a:pt x="6937" y="7815"/>
                  </a:lnTo>
                  <a:lnTo>
                    <a:pt x="6919" y="7832"/>
                  </a:lnTo>
                  <a:lnTo>
                    <a:pt x="6638" y="8051"/>
                  </a:lnTo>
                  <a:lnTo>
                    <a:pt x="6622" y="8063"/>
                  </a:lnTo>
                  <a:lnTo>
                    <a:pt x="6291" y="8282"/>
                  </a:lnTo>
                  <a:lnTo>
                    <a:pt x="6263" y="8299"/>
                  </a:lnTo>
                  <a:lnTo>
                    <a:pt x="6232" y="8311"/>
                  </a:lnTo>
                  <a:lnTo>
                    <a:pt x="6201" y="8319"/>
                  </a:lnTo>
                  <a:lnTo>
                    <a:pt x="6168" y="8324"/>
                  </a:lnTo>
                  <a:lnTo>
                    <a:pt x="6136" y="8323"/>
                  </a:lnTo>
                  <a:lnTo>
                    <a:pt x="6103" y="8319"/>
                  </a:lnTo>
                  <a:lnTo>
                    <a:pt x="6072" y="8310"/>
                  </a:lnTo>
                  <a:lnTo>
                    <a:pt x="6042" y="8298"/>
                  </a:lnTo>
                  <a:lnTo>
                    <a:pt x="6013" y="8281"/>
                  </a:lnTo>
                  <a:lnTo>
                    <a:pt x="5987" y="8261"/>
                  </a:lnTo>
                  <a:lnTo>
                    <a:pt x="5964" y="8238"/>
                  </a:lnTo>
                  <a:lnTo>
                    <a:pt x="5945" y="8212"/>
                  </a:lnTo>
                  <a:lnTo>
                    <a:pt x="5928" y="8184"/>
                  </a:lnTo>
                  <a:lnTo>
                    <a:pt x="5916" y="8153"/>
                  </a:lnTo>
                  <a:lnTo>
                    <a:pt x="5908" y="8122"/>
                  </a:lnTo>
                  <a:lnTo>
                    <a:pt x="5903" y="8089"/>
                  </a:lnTo>
                  <a:lnTo>
                    <a:pt x="5904" y="8057"/>
                  </a:lnTo>
                  <a:lnTo>
                    <a:pt x="5908" y="8024"/>
                  </a:lnTo>
                  <a:lnTo>
                    <a:pt x="5917" y="7993"/>
                  </a:lnTo>
                  <a:lnTo>
                    <a:pt x="5929" y="7963"/>
                  </a:lnTo>
                  <a:lnTo>
                    <a:pt x="5946" y="7934"/>
                  </a:lnTo>
                  <a:lnTo>
                    <a:pt x="5966" y="7908"/>
                  </a:lnTo>
                  <a:lnTo>
                    <a:pt x="5989" y="7885"/>
                  </a:lnTo>
                  <a:lnTo>
                    <a:pt x="6015" y="7866"/>
                  </a:lnTo>
                  <a:lnTo>
                    <a:pt x="6338" y="7652"/>
                  </a:lnTo>
                  <a:lnTo>
                    <a:pt x="6601" y="7446"/>
                  </a:lnTo>
                  <a:lnTo>
                    <a:pt x="6810" y="7246"/>
                  </a:lnTo>
                  <a:lnTo>
                    <a:pt x="6966" y="7053"/>
                  </a:lnTo>
                  <a:lnTo>
                    <a:pt x="7071" y="6871"/>
                  </a:lnTo>
                  <a:lnTo>
                    <a:pt x="7131" y="6700"/>
                  </a:lnTo>
                  <a:lnTo>
                    <a:pt x="7150" y="6537"/>
                  </a:lnTo>
                  <a:lnTo>
                    <a:pt x="7131" y="6374"/>
                  </a:lnTo>
                  <a:lnTo>
                    <a:pt x="7071" y="6203"/>
                  </a:lnTo>
                  <a:lnTo>
                    <a:pt x="6966" y="6021"/>
                  </a:lnTo>
                  <a:lnTo>
                    <a:pt x="6810" y="5828"/>
                  </a:lnTo>
                  <a:lnTo>
                    <a:pt x="6601" y="5628"/>
                  </a:lnTo>
                  <a:lnTo>
                    <a:pt x="6338" y="5422"/>
                  </a:lnTo>
                  <a:lnTo>
                    <a:pt x="6015" y="5208"/>
                  </a:lnTo>
                  <a:lnTo>
                    <a:pt x="5684" y="4989"/>
                  </a:lnTo>
                  <a:lnTo>
                    <a:pt x="5667" y="4977"/>
                  </a:lnTo>
                  <a:lnTo>
                    <a:pt x="5387" y="4758"/>
                  </a:lnTo>
                  <a:lnTo>
                    <a:pt x="5368" y="4741"/>
                  </a:lnTo>
                  <a:lnTo>
                    <a:pt x="5139" y="4522"/>
                  </a:lnTo>
                  <a:lnTo>
                    <a:pt x="5118" y="4499"/>
                  </a:lnTo>
                  <a:lnTo>
                    <a:pt x="5000" y="4354"/>
                  </a:lnTo>
                  <a:lnTo>
                    <a:pt x="4882" y="4499"/>
                  </a:lnTo>
                  <a:lnTo>
                    <a:pt x="4861" y="4522"/>
                  </a:lnTo>
                  <a:lnTo>
                    <a:pt x="4632" y="4741"/>
                  </a:lnTo>
                  <a:lnTo>
                    <a:pt x="4613" y="4758"/>
                  </a:lnTo>
                  <a:lnTo>
                    <a:pt x="4333" y="4977"/>
                  </a:lnTo>
                  <a:lnTo>
                    <a:pt x="4316" y="4989"/>
                  </a:lnTo>
                  <a:lnTo>
                    <a:pt x="3985" y="5208"/>
                  </a:lnTo>
                  <a:lnTo>
                    <a:pt x="3662" y="5422"/>
                  </a:lnTo>
                  <a:lnTo>
                    <a:pt x="3399" y="5628"/>
                  </a:lnTo>
                  <a:lnTo>
                    <a:pt x="3190" y="5828"/>
                  </a:lnTo>
                  <a:lnTo>
                    <a:pt x="3034" y="6021"/>
                  </a:lnTo>
                  <a:lnTo>
                    <a:pt x="2929" y="6203"/>
                  </a:lnTo>
                  <a:lnTo>
                    <a:pt x="2869" y="6374"/>
                  </a:lnTo>
                  <a:lnTo>
                    <a:pt x="2850" y="6537"/>
                  </a:lnTo>
                  <a:lnTo>
                    <a:pt x="2869" y="6700"/>
                  </a:lnTo>
                  <a:lnTo>
                    <a:pt x="2929" y="6871"/>
                  </a:lnTo>
                  <a:lnTo>
                    <a:pt x="3034" y="7053"/>
                  </a:lnTo>
                  <a:lnTo>
                    <a:pt x="3190" y="7246"/>
                  </a:lnTo>
                  <a:lnTo>
                    <a:pt x="3399" y="7446"/>
                  </a:lnTo>
                  <a:lnTo>
                    <a:pt x="3662" y="7652"/>
                  </a:lnTo>
                  <a:lnTo>
                    <a:pt x="3985" y="7866"/>
                  </a:lnTo>
                  <a:lnTo>
                    <a:pt x="4011" y="7885"/>
                  </a:lnTo>
                  <a:lnTo>
                    <a:pt x="4034" y="7908"/>
                  </a:lnTo>
                  <a:lnTo>
                    <a:pt x="4054" y="7934"/>
                  </a:lnTo>
                  <a:lnTo>
                    <a:pt x="4071" y="7963"/>
                  </a:lnTo>
                  <a:lnTo>
                    <a:pt x="4083" y="7993"/>
                  </a:lnTo>
                  <a:lnTo>
                    <a:pt x="4092" y="8024"/>
                  </a:lnTo>
                  <a:lnTo>
                    <a:pt x="4096" y="8057"/>
                  </a:lnTo>
                  <a:lnTo>
                    <a:pt x="4097" y="8089"/>
                  </a:lnTo>
                  <a:lnTo>
                    <a:pt x="4092" y="8122"/>
                  </a:lnTo>
                  <a:lnTo>
                    <a:pt x="4084" y="8153"/>
                  </a:lnTo>
                  <a:lnTo>
                    <a:pt x="4072" y="8184"/>
                  </a:lnTo>
                  <a:lnTo>
                    <a:pt x="4055" y="8212"/>
                  </a:lnTo>
                  <a:lnTo>
                    <a:pt x="4036" y="8238"/>
                  </a:lnTo>
                  <a:lnTo>
                    <a:pt x="4013" y="8261"/>
                  </a:lnTo>
                  <a:lnTo>
                    <a:pt x="3987" y="8281"/>
                  </a:lnTo>
                  <a:lnTo>
                    <a:pt x="3958" y="8298"/>
                  </a:lnTo>
                  <a:lnTo>
                    <a:pt x="3928" y="8310"/>
                  </a:lnTo>
                  <a:lnTo>
                    <a:pt x="3897" y="8319"/>
                  </a:lnTo>
                  <a:lnTo>
                    <a:pt x="3864" y="8323"/>
                  </a:lnTo>
                  <a:lnTo>
                    <a:pt x="3832" y="8324"/>
                  </a:lnTo>
                  <a:lnTo>
                    <a:pt x="3799" y="8319"/>
                  </a:lnTo>
                  <a:lnTo>
                    <a:pt x="3768" y="8311"/>
                  </a:lnTo>
                  <a:lnTo>
                    <a:pt x="3737" y="8299"/>
                  </a:lnTo>
                  <a:lnTo>
                    <a:pt x="3709" y="8282"/>
                  </a:lnTo>
                  <a:lnTo>
                    <a:pt x="3378" y="8063"/>
                  </a:lnTo>
                  <a:lnTo>
                    <a:pt x="3362" y="8051"/>
                  </a:lnTo>
                  <a:lnTo>
                    <a:pt x="3081" y="7832"/>
                  </a:lnTo>
                  <a:lnTo>
                    <a:pt x="3063" y="7815"/>
                  </a:lnTo>
                  <a:lnTo>
                    <a:pt x="2833" y="7596"/>
                  </a:lnTo>
                  <a:lnTo>
                    <a:pt x="2812" y="7573"/>
                  </a:lnTo>
                  <a:lnTo>
                    <a:pt x="2634" y="7353"/>
                  </a:lnTo>
                  <a:lnTo>
                    <a:pt x="2612" y="7321"/>
                  </a:lnTo>
                  <a:lnTo>
                    <a:pt x="2484" y="7102"/>
                  </a:lnTo>
                  <a:lnTo>
                    <a:pt x="2464" y="7058"/>
                  </a:lnTo>
                  <a:lnTo>
                    <a:pt x="2388" y="6839"/>
                  </a:lnTo>
                  <a:lnTo>
                    <a:pt x="2380" y="6812"/>
                  </a:lnTo>
                  <a:lnTo>
                    <a:pt x="2376" y="6785"/>
                  </a:lnTo>
                  <a:lnTo>
                    <a:pt x="2350" y="6566"/>
                  </a:lnTo>
                  <a:lnTo>
                    <a:pt x="2348" y="6537"/>
                  </a:lnTo>
                  <a:lnTo>
                    <a:pt x="2350" y="6508"/>
                  </a:lnTo>
                  <a:lnTo>
                    <a:pt x="2376" y="6289"/>
                  </a:lnTo>
                  <a:lnTo>
                    <a:pt x="2380" y="6262"/>
                  </a:lnTo>
                  <a:lnTo>
                    <a:pt x="2388" y="6235"/>
                  </a:lnTo>
                  <a:lnTo>
                    <a:pt x="2464" y="6016"/>
                  </a:lnTo>
                  <a:lnTo>
                    <a:pt x="2484" y="5972"/>
                  </a:lnTo>
                  <a:lnTo>
                    <a:pt x="2612" y="5753"/>
                  </a:lnTo>
                  <a:lnTo>
                    <a:pt x="2634" y="5721"/>
                  </a:lnTo>
                  <a:lnTo>
                    <a:pt x="2812" y="5501"/>
                  </a:lnTo>
                  <a:lnTo>
                    <a:pt x="2833" y="5478"/>
                  </a:lnTo>
                  <a:lnTo>
                    <a:pt x="3063" y="5259"/>
                  </a:lnTo>
                  <a:lnTo>
                    <a:pt x="3081" y="5242"/>
                  </a:lnTo>
                  <a:lnTo>
                    <a:pt x="3362" y="5023"/>
                  </a:lnTo>
                  <a:lnTo>
                    <a:pt x="3378" y="5011"/>
                  </a:lnTo>
                  <a:lnTo>
                    <a:pt x="3709" y="4792"/>
                  </a:lnTo>
                  <a:lnTo>
                    <a:pt x="4032" y="4577"/>
                  </a:lnTo>
                  <a:lnTo>
                    <a:pt x="4295" y="4372"/>
                  </a:lnTo>
                  <a:lnTo>
                    <a:pt x="4504" y="4171"/>
                  </a:lnTo>
                  <a:lnTo>
                    <a:pt x="4660" y="3979"/>
                  </a:lnTo>
                  <a:lnTo>
                    <a:pt x="4728" y="3863"/>
                  </a:lnTo>
                  <a:lnTo>
                    <a:pt x="4693" y="3765"/>
                  </a:lnTo>
                  <a:lnTo>
                    <a:pt x="4686" y="3738"/>
                  </a:lnTo>
                  <a:lnTo>
                    <a:pt x="4681" y="3711"/>
                  </a:lnTo>
                  <a:lnTo>
                    <a:pt x="4656" y="3492"/>
                  </a:lnTo>
                  <a:lnTo>
                    <a:pt x="4654" y="3463"/>
                  </a:lnTo>
                  <a:lnTo>
                    <a:pt x="4656" y="3434"/>
                  </a:lnTo>
                  <a:lnTo>
                    <a:pt x="4681" y="3215"/>
                  </a:lnTo>
                  <a:lnTo>
                    <a:pt x="4686" y="3188"/>
                  </a:lnTo>
                  <a:lnTo>
                    <a:pt x="4693" y="3161"/>
                  </a:lnTo>
                  <a:lnTo>
                    <a:pt x="4728" y="3063"/>
                  </a:lnTo>
                  <a:lnTo>
                    <a:pt x="4660" y="2947"/>
                  </a:lnTo>
                  <a:lnTo>
                    <a:pt x="4504" y="2755"/>
                  </a:lnTo>
                  <a:lnTo>
                    <a:pt x="4295" y="255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2" name="Google Shape;2042;p19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2043" name="Google Shape;2043;p19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0" y="5250"/>
                  </a:moveTo>
                  <a:lnTo>
                    <a:pt x="1480" y="5250"/>
                  </a:lnTo>
                  <a:lnTo>
                    <a:pt x="1447" y="5248"/>
                  </a:lnTo>
                  <a:lnTo>
                    <a:pt x="1415" y="5241"/>
                  </a:lnTo>
                  <a:lnTo>
                    <a:pt x="1384" y="5231"/>
                  </a:lnTo>
                  <a:lnTo>
                    <a:pt x="1355" y="5217"/>
                  </a:lnTo>
                  <a:lnTo>
                    <a:pt x="1328" y="5198"/>
                  </a:lnTo>
                  <a:lnTo>
                    <a:pt x="1303" y="5177"/>
                  </a:lnTo>
                  <a:lnTo>
                    <a:pt x="1282" y="5152"/>
                  </a:lnTo>
                  <a:lnTo>
                    <a:pt x="1263" y="5125"/>
                  </a:lnTo>
                  <a:lnTo>
                    <a:pt x="1249" y="5096"/>
                  </a:lnTo>
                  <a:lnTo>
                    <a:pt x="1239" y="5065"/>
                  </a:lnTo>
                  <a:lnTo>
                    <a:pt x="1232" y="5033"/>
                  </a:lnTo>
                  <a:lnTo>
                    <a:pt x="1230" y="5000"/>
                  </a:lnTo>
                  <a:lnTo>
                    <a:pt x="1232" y="4967"/>
                  </a:lnTo>
                  <a:lnTo>
                    <a:pt x="1239" y="4935"/>
                  </a:lnTo>
                  <a:lnTo>
                    <a:pt x="1249" y="4904"/>
                  </a:lnTo>
                  <a:lnTo>
                    <a:pt x="1263" y="4875"/>
                  </a:lnTo>
                  <a:lnTo>
                    <a:pt x="1282" y="4848"/>
                  </a:lnTo>
                  <a:lnTo>
                    <a:pt x="1303" y="4823"/>
                  </a:lnTo>
                  <a:lnTo>
                    <a:pt x="1328" y="4802"/>
                  </a:lnTo>
                  <a:lnTo>
                    <a:pt x="1355" y="4783"/>
                  </a:lnTo>
                  <a:lnTo>
                    <a:pt x="1384" y="4769"/>
                  </a:lnTo>
                  <a:lnTo>
                    <a:pt x="1415" y="4759"/>
                  </a:lnTo>
                  <a:lnTo>
                    <a:pt x="1447" y="4752"/>
                  </a:lnTo>
                  <a:lnTo>
                    <a:pt x="1480" y="4750"/>
                  </a:lnTo>
                  <a:lnTo>
                    <a:pt x="3245" y="4750"/>
                  </a:lnTo>
                  <a:lnTo>
                    <a:pt x="3976" y="3288"/>
                  </a:lnTo>
                  <a:lnTo>
                    <a:pt x="3993" y="3260"/>
                  </a:lnTo>
                  <a:lnTo>
                    <a:pt x="4013" y="3234"/>
                  </a:lnTo>
                  <a:lnTo>
                    <a:pt x="4036" y="3212"/>
                  </a:lnTo>
                  <a:lnTo>
                    <a:pt x="4062" y="3192"/>
                  </a:lnTo>
                  <a:lnTo>
                    <a:pt x="4090" y="3176"/>
                  </a:lnTo>
                  <a:lnTo>
                    <a:pt x="4120" y="3163"/>
                  </a:lnTo>
                  <a:lnTo>
                    <a:pt x="4151" y="3155"/>
                  </a:lnTo>
                  <a:lnTo>
                    <a:pt x="4183" y="3151"/>
                  </a:lnTo>
                  <a:lnTo>
                    <a:pt x="4216" y="3151"/>
                  </a:lnTo>
                  <a:lnTo>
                    <a:pt x="4248" y="3155"/>
                  </a:lnTo>
                  <a:lnTo>
                    <a:pt x="4280" y="3163"/>
                  </a:lnTo>
                  <a:lnTo>
                    <a:pt x="4310" y="3175"/>
                  </a:lnTo>
                  <a:lnTo>
                    <a:pt x="4338" y="3191"/>
                  </a:lnTo>
                  <a:lnTo>
                    <a:pt x="4364" y="3211"/>
                  </a:lnTo>
                  <a:lnTo>
                    <a:pt x="4387" y="3234"/>
                  </a:lnTo>
                  <a:lnTo>
                    <a:pt x="4407" y="3259"/>
                  </a:lnTo>
                  <a:lnTo>
                    <a:pt x="4423" y="3288"/>
                  </a:lnTo>
                  <a:lnTo>
                    <a:pt x="4436" y="3317"/>
                  </a:lnTo>
                  <a:lnTo>
                    <a:pt x="5361" y="5960"/>
                  </a:lnTo>
                  <a:lnTo>
                    <a:pt x="5896" y="4888"/>
                  </a:lnTo>
                  <a:lnTo>
                    <a:pt x="5914" y="4858"/>
                  </a:lnTo>
                  <a:lnTo>
                    <a:pt x="5935" y="4831"/>
                  </a:lnTo>
                  <a:lnTo>
                    <a:pt x="5960" y="4808"/>
                  </a:lnTo>
                  <a:lnTo>
                    <a:pt x="5989" y="4787"/>
                  </a:lnTo>
                  <a:lnTo>
                    <a:pt x="6019" y="4771"/>
                  </a:lnTo>
                  <a:lnTo>
                    <a:pt x="6052" y="4760"/>
                  </a:lnTo>
                  <a:lnTo>
                    <a:pt x="6086" y="4752"/>
                  </a:lnTo>
                  <a:lnTo>
                    <a:pt x="6120" y="4750"/>
                  </a:lnTo>
                  <a:lnTo>
                    <a:pt x="8520" y="4750"/>
                  </a:lnTo>
                  <a:lnTo>
                    <a:pt x="8553" y="4752"/>
                  </a:lnTo>
                  <a:lnTo>
                    <a:pt x="8585" y="4759"/>
                  </a:lnTo>
                  <a:lnTo>
                    <a:pt x="8616" y="4769"/>
                  </a:lnTo>
                  <a:lnTo>
                    <a:pt x="8645" y="4783"/>
                  </a:lnTo>
                  <a:lnTo>
                    <a:pt x="8672" y="4802"/>
                  </a:lnTo>
                  <a:lnTo>
                    <a:pt x="8697" y="4823"/>
                  </a:lnTo>
                  <a:lnTo>
                    <a:pt x="8718" y="4848"/>
                  </a:lnTo>
                  <a:lnTo>
                    <a:pt x="8737" y="4875"/>
                  </a:lnTo>
                  <a:lnTo>
                    <a:pt x="8751" y="4904"/>
                  </a:lnTo>
                  <a:lnTo>
                    <a:pt x="8761" y="4935"/>
                  </a:lnTo>
                  <a:lnTo>
                    <a:pt x="8768" y="4967"/>
                  </a:lnTo>
                  <a:lnTo>
                    <a:pt x="8770" y="5000"/>
                  </a:lnTo>
                  <a:lnTo>
                    <a:pt x="8768" y="5033"/>
                  </a:lnTo>
                  <a:lnTo>
                    <a:pt x="8761" y="5065"/>
                  </a:lnTo>
                  <a:lnTo>
                    <a:pt x="8751" y="5096"/>
                  </a:lnTo>
                  <a:lnTo>
                    <a:pt x="8737" y="5125"/>
                  </a:lnTo>
                  <a:lnTo>
                    <a:pt x="8718" y="5152"/>
                  </a:lnTo>
                  <a:lnTo>
                    <a:pt x="8697" y="5177"/>
                  </a:lnTo>
                  <a:lnTo>
                    <a:pt x="8672" y="5198"/>
                  </a:lnTo>
                  <a:lnTo>
                    <a:pt x="8645" y="5217"/>
                  </a:lnTo>
                  <a:lnTo>
                    <a:pt x="8616" y="5231"/>
                  </a:lnTo>
                  <a:lnTo>
                    <a:pt x="8585" y="5241"/>
                  </a:lnTo>
                  <a:lnTo>
                    <a:pt x="8553" y="5248"/>
                  </a:lnTo>
                  <a:lnTo>
                    <a:pt x="8520" y="5250"/>
                  </a:lnTo>
                  <a:lnTo>
                    <a:pt x="6275" y="5250"/>
                  </a:lnTo>
                  <a:lnTo>
                    <a:pt x="5544" y="6712"/>
                  </a:lnTo>
                  <a:lnTo>
                    <a:pt x="5527" y="6740"/>
                  </a:lnTo>
                  <a:lnTo>
                    <a:pt x="5507" y="6766"/>
                  </a:lnTo>
                  <a:lnTo>
                    <a:pt x="5484" y="6788"/>
                  </a:lnTo>
                  <a:lnTo>
                    <a:pt x="5458" y="6808"/>
                  </a:lnTo>
                  <a:lnTo>
                    <a:pt x="5430" y="6824"/>
                  </a:lnTo>
                  <a:lnTo>
                    <a:pt x="5400" y="6837"/>
                  </a:lnTo>
                  <a:lnTo>
                    <a:pt x="5369" y="6845"/>
                  </a:lnTo>
                  <a:lnTo>
                    <a:pt x="5337" y="6849"/>
                  </a:lnTo>
                  <a:lnTo>
                    <a:pt x="5304" y="6849"/>
                  </a:lnTo>
                  <a:lnTo>
                    <a:pt x="5272" y="6845"/>
                  </a:lnTo>
                  <a:lnTo>
                    <a:pt x="5240" y="6837"/>
                  </a:lnTo>
                  <a:lnTo>
                    <a:pt x="5210" y="6825"/>
                  </a:lnTo>
                  <a:lnTo>
                    <a:pt x="5182" y="6809"/>
                  </a:lnTo>
                  <a:lnTo>
                    <a:pt x="5156" y="6789"/>
                  </a:lnTo>
                  <a:lnTo>
                    <a:pt x="5133" y="6766"/>
                  </a:lnTo>
                  <a:lnTo>
                    <a:pt x="5113" y="6741"/>
                  </a:lnTo>
                  <a:lnTo>
                    <a:pt x="5097" y="6712"/>
                  </a:lnTo>
                  <a:lnTo>
                    <a:pt x="5084" y="6683"/>
                  </a:lnTo>
                  <a:lnTo>
                    <a:pt x="4159" y="4040"/>
                  </a:lnTo>
                  <a:lnTo>
                    <a:pt x="3624" y="5112"/>
                  </a:lnTo>
                  <a:lnTo>
                    <a:pt x="3606" y="5142"/>
                  </a:lnTo>
                  <a:lnTo>
                    <a:pt x="3585" y="5169"/>
                  </a:lnTo>
                  <a:lnTo>
                    <a:pt x="3560" y="5192"/>
                  </a:lnTo>
                  <a:lnTo>
                    <a:pt x="3531" y="5213"/>
                  </a:lnTo>
                  <a:lnTo>
                    <a:pt x="3501" y="5229"/>
                  </a:lnTo>
                  <a:lnTo>
                    <a:pt x="3468" y="5240"/>
                  </a:lnTo>
                  <a:lnTo>
                    <a:pt x="3434" y="5248"/>
                  </a:lnTo>
                  <a:lnTo>
                    <a:pt x="3400" y="52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19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21"/>
                  </a:moveTo>
                  <a:lnTo>
                    <a:pt x="5011" y="3405"/>
                  </a:lnTo>
                  <a:lnTo>
                    <a:pt x="5099" y="3295"/>
                  </a:lnTo>
                  <a:lnTo>
                    <a:pt x="5114" y="3277"/>
                  </a:lnTo>
                  <a:lnTo>
                    <a:pt x="5215" y="3171"/>
                  </a:lnTo>
                  <a:lnTo>
                    <a:pt x="5232" y="3155"/>
                  </a:lnTo>
                  <a:lnTo>
                    <a:pt x="5347" y="3056"/>
                  </a:lnTo>
                  <a:lnTo>
                    <a:pt x="5366" y="3041"/>
                  </a:lnTo>
                  <a:lnTo>
                    <a:pt x="5493" y="2951"/>
                  </a:lnTo>
                  <a:lnTo>
                    <a:pt x="5515" y="2937"/>
                  </a:lnTo>
                  <a:lnTo>
                    <a:pt x="5654" y="2859"/>
                  </a:lnTo>
                  <a:lnTo>
                    <a:pt x="5677" y="2847"/>
                  </a:lnTo>
                  <a:lnTo>
                    <a:pt x="5828" y="2782"/>
                  </a:lnTo>
                  <a:lnTo>
                    <a:pt x="5854" y="2772"/>
                  </a:lnTo>
                  <a:lnTo>
                    <a:pt x="6015" y="2723"/>
                  </a:lnTo>
                  <a:lnTo>
                    <a:pt x="6043" y="2716"/>
                  </a:lnTo>
                  <a:lnTo>
                    <a:pt x="6215" y="2685"/>
                  </a:lnTo>
                  <a:lnTo>
                    <a:pt x="6244" y="2681"/>
                  </a:lnTo>
                  <a:lnTo>
                    <a:pt x="6425" y="2670"/>
                  </a:lnTo>
                  <a:lnTo>
                    <a:pt x="6464" y="2671"/>
                  </a:lnTo>
                  <a:lnTo>
                    <a:pt x="6782" y="2702"/>
                  </a:lnTo>
                  <a:lnTo>
                    <a:pt x="6811" y="2707"/>
                  </a:lnTo>
                  <a:lnTo>
                    <a:pt x="6838" y="2714"/>
                  </a:lnTo>
                  <a:lnTo>
                    <a:pt x="7104" y="2805"/>
                  </a:lnTo>
                  <a:lnTo>
                    <a:pt x="7136" y="2818"/>
                  </a:lnTo>
                  <a:lnTo>
                    <a:pt x="7165" y="2835"/>
                  </a:lnTo>
                  <a:lnTo>
                    <a:pt x="7376" y="2980"/>
                  </a:lnTo>
                  <a:lnTo>
                    <a:pt x="7405" y="3004"/>
                  </a:lnTo>
                  <a:lnTo>
                    <a:pt x="7431" y="3032"/>
                  </a:lnTo>
                  <a:lnTo>
                    <a:pt x="7583" y="3227"/>
                  </a:lnTo>
                  <a:lnTo>
                    <a:pt x="7604" y="3259"/>
                  </a:lnTo>
                  <a:lnTo>
                    <a:pt x="7620" y="3293"/>
                  </a:lnTo>
                  <a:lnTo>
                    <a:pt x="7710" y="3533"/>
                  </a:lnTo>
                  <a:lnTo>
                    <a:pt x="7720" y="3565"/>
                  </a:lnTo>
                  <a:lnTo>
                    <a:pt x="7725" y="3598"/>
                  </a:lnTo>
                  <a:lnTo>
                    <a:pt x="7751" y="3880"/>
                  </a:lnTo>
                  <a:lnTo>
                    <a:pt x="7752" y="3907"/>
                  </a:lnTo>
                  <a:lnTo>
                    <a:pt x="7750" y="3935"/>
                  </a:lnTo>
                  <a:lnTo>
                    <a:pt x="7708" y="4253"/>
                  </a:lnTo>
                  <a:lnTo>
                    <a:pt x="7698" y="4297"/>
                  </a:lnTo>
                  <a:lnTo>
                    <a:pt x="7585" y="4646"/>
                  </a:lnTo>
                  <a:lnTo>
                    <a:pt x="7571" y="4681"/>
                  </a:lnTo>
                  <a:lnTo>
                    <a:pt x="7383" y="5057"/>
                  </a:lnTo>
                  <a:lnTo>
                    <a:pt x="7368" y="5084"/>
                  </a:lnTo>
                  <a:lnTo>
                    <a:pt x="7103" y="5484"/>
                  </a:lnTo>
                  <a:lnTo>
                    <a:pt x="7088" y="5505"/>
                  </a:lnTo>
                  <a:lnTo>
                    <a:pt x="6742" y="5923"/>
                  </a:lnTo>
                  <a:lnTo>
                    <a:pt x="6727" y="5940"/>
                  </a:lnTo>
                  <a:lnTo>
                    <a:pt x="6298" y="6371"/>
                  </a:lnTo>
                  <a:lnTo>
                    <a:pt x="6283" y="6385"/>
                  </a:lnTo>
                  <a:lnTo>
                    <a:pt x="5768" y="6825"/>
                  </a:lnTo>
                  <a:lnTo>
                    <a:pt x="5753" y="6836"/>
                  </a:lnTo>
                  <a:lnTo>
                    <a:pt x="5148" y="7281"/>
                  </a:lnTo>
                  <a:lnTo>
                    <a:pt x="5121" y="7299"/>
                  </a:lnTo>
                  <a:lnTo>
                    <a:pt x="5093" y="7312"/>
                  </a:lnTo>
                  <a:lnTo>
                    <a:pt x="5063" y="7322"/>
                  </a:lnTo>
                  <a:lnTo>
                    <a:pt x="5032" y="7328"/>
                  </a:lnTo>
                  <a:lnTo>
                    <a:pt x="5000" y="7330"/>
                  </a:lnTo>
                  <a:lnTo>
                    <a:pt x="4968" y="7328"/>
                  </a:lnTo>
                  <a:lnTo>
                    <a:pt x="4937" y="7322"/>
                  </a:lnTo>
                  <a:lnTo>
                    <a:pt x="4907" y="7312"/>
                  </a:lnTo>
                  <a:lnTo>
                    <a:pt x="4879" y="7299"/>
                  </a:lnTo>
                  <a:lnTo>
                    <a:pt x="4852" y="7281"/>
                  </a:lnTo>
                  <a:lnTo>
                    <a:pt x="4247" y="6836"/>
                  </a:lnTo>
                  <a:lnTo>
                    <a:pt x="4232" y="6825"/>
                  </a:lnTo>
                  <a:lnTo>
                    <a:pt x="3717" y="6385"/>
                  </a:lnTo>
                  <a:lnTo>
                    <a:pt x="3702" y="6371"/>
                  </a:lnTo>
                  <a:lnTo>
                    <a:pt x="3273" y="5940"/>
                  </a:lnTo>
                  <a:lnTo>
                    <a:pt x="3258" y="5923"/>
                  </a:lnTo>
                  <a:lnTo>
                    <a:pt x="2912" y="5505"/>
                  </a:lnTo>
                  <a:lnTo>
                    <a:pt x="2897" y="5484"/>
                  </a:lnTo>
                  <a:lnTo>
                    <a:pt x="2632" y="5084"/>
                  </a:lnTo>
                  <a:lnTo>
                    <a:pt x="2617" y="5057"/>
                  </a:lnTo>
                  <a:lnTo>
                    <a:pt x="2429" y="4681"/>
                  </a:lnTo>
                  <a:lnTo>
                    <a:pt x="2415" y="4646"/>
                  </a:lnTo>
                  <a:lnTo>
                    <a:pt x="2302" y="4297"/>
                  </a:lnTo>
                  <a:lnTo>
                    <a:pt x="2292" y="4253"/>
                  </a:lnTo>
                  <a:lnTo>
                    <a:pt x="2250" y="3935"/>
                  </a:lnTo>
                  <a:lnTo>
                    <a:pt x="2248" y="3907"/>
                  </a:lnTo>
                  <a:lnTo>
                    <a:pt x="2249" y="3880"/>
                  </a:lnTo>
                  <a:lnTo>
                    <a:pt x="2275" y="3598"/>
                  </a:lnTo>
                  <a:lnTo>
                    <a:pt x="2280" y="3565"/>
                  </a:lnTo>
                  <a:lnTo>
                    <a:pt x="2290" y="3533"/>
                  </a:lnTo>
                  <a:lnTo>
                    <a:pt x="2380" y="3293"/>
                  </a:lnTo>
                  <a:lnTo>
                    <a:pt x="2396" y="3259"/>
                  </a:lnTo>
                  <a:lnTo>
                    <a:pt x="2417" y="3227"/>
                  </a:lnTo>
                  <a:lnTo>
                    <a:pt x="2569" y="3032"/>
                  </a:lnTo>
                  <a:lnTo>
                    <a:pt x="2595" y="3004"/>
                  </a:lnTo>
                  <a:lnTo>
                    <a:pt x="2624" y="2980"/>
                  </a:lnTo>
                  <a:lnTo>
                    <a:pt x="2835" y="2835"/>
                  </a:lnTo>
                  <a:lnTo>
                    <a:pt x="2864" y="2818"/>
                  </a:lnTo>
                  <a:lnTo>
                    <a:pt x="2896" y="2805"/>
                  </a:lnTo>
                  <a:lnTo>
                    <a:pt x="3162" y="2714"/>
                  </a:lnTo>
                  <a:lnTo>
                    <a:pt x="3189" y="2707"/>
                  </a:lnTo>
                  <a:lnTo>
                    <a:pt x="3218" y="2702"/>
                  </a:lnTo>
                  <a:lnTo>
                    <a:pt x="3536" y="2671"/>
                  </a:lnTo>
                  <a:lnTo>
                    <a:pt x="3575" y="2670"/>
                  </a:lnTo>
                  <a:lnTo>
                    <a:pt x="3756" y="2681"/>
                  </a:lnTo>
                  <a:lnTo>
                    <a:pt x="3785" y="2685"/>
                  </a:lnTo>
                  <a:lnTo>
                    <a:pt x="3957" y="2716"/>
                  </a:lnTo>
                  <a:lnTo>
                    <a:pt x="3985" y="2723"/>
                  </a:lnTo>
                  <a:lnTo>
                    <a:pt x="4146" y="2772"/>
                  </a:lnTo>
                  <a:lnTo>
                    <a:pt x="4172" y="2782"/>
                  </a:lnTo>
                  <a:lnTo>
                    <a:pt x="4323" y="2847"/>
                  </a:lnTo>
                  <a:lnTo>
                    <a:pt x="4346" y="2859"/>
                  </a:lnTo>
                  <a:lnTo>
                    <a:pt x="4485" y="2937"/>
                  </a:lnTo>
                  <a:lnTo>
                    <a:pt x="4507" y="2951"/>
                  </a:lnTo>
                  <a:lnTo>
                    <a:pt x="4634" y="3041"/>
                  </a:lnTo>
                  <a:lnTo>
                    <a:pt x="4653" y="3056"/>
                  </a:lnTo>
                  <a:lnTo>
                    <a:pt x="4768" y="3155"/>
                  </a:lnTo>
                  <a:lnTo>
                    <a:pt x="4785" y="3171"/>
                  </a:lnTo>
                  <a:lnTo>
                    <a:pt x="4886" y="3277"/>
                  </a:lnTo>
                  <a:lnTo>
                    <a:pt x="4901" y="3295"/>
                  </a:lnTo>
                  <a:lnTo>
                    <a:pt x="4989" y="3405"/>
                  </a:lnTo>
                  <a:lnTo>
                    <a:pt x="5000" y="3421"/>
                  </a:lnTo>
                  <a:close/>
                  <a:moveTo>
                    <a:pt x="5000" y="6770"/>
                  </a:moveTo>
                  <a:lnTo>
                    <a:pt x="5450" y="6439"/>
                  </a:lnTo>
                  <a:lnTo>
                    <a:pt x="5951" y="6011"/>
                  </a:lnTo>
                  <a:lnTo>
                    <a:pt x="6364" y="5595"/>
                  </a:lnTo>
                  <a:lnTo>
                    <a:pt x="6694" y="5197"/>
                  </a:lnTo>
                  <a:lnTo>
                    <a:pt x="6943" y="4821"/>
                  </a:lnTo>
                  <a:lnTo>
                    <a:pt x="7115" y="4475"/>
                  </a:lnTo>
                  <a:lnTo>
                    <a:pt x="7215" y="4165"/>
                  </a:lnTo>
                  <a:lnTo>
                    <a:pt x="7251" y="3897"/>
                  </a:lnTo>
                  <a:lnTo>
                    <a:pt x="7231" y="3678"/>
                  </a:lnTo>
                  <a:lnTo>
                    <a:pt x="7165" y="3505"/>
                  </a:lnTo>
                  <a:lnTo>
                    <a:pt x="7061" y="3370"/>
                  </a:lnTo>
                  <a:lnTo>
                    <a:pt x="6910" y="3267"/>
                  </a:lnTo>
                  <a:lnTo>
                    <a:pt x="6705" y="3197"/>
                  </a:lnTo>
                  <a:lnTo>
                    <a:pt x="6435" y="3171"/>
                  </a:lnTo>
                  <a:lnTo>
                    <a:pt x="6289" y="3180"/>
                  </a:lnTo>
                  <a:lnTo>
                    <a:pt x="6147" y="3205"/>
                  </a:lnTo>
                  <a:lnTo>
                    <a:pt x="6014" y="3246"/>
                  </a:lnTo>
                  <a:lnTo>
                    <a:pt x="5888" y="3301"/>
                  </a:lnTo>
                  <a:lnTo>
                    <a:pt x="5772" y="3366"/>
                  </a:lnTo>
                  <a:lnTo>
                    <a:pt x="5665" y="3442"/>
                  </a:lnTo>
                  <a:lnTo>
                    <a:pt x="5569" y="3525"/>
                  </a:lnTo>
                  <a:lnTo>
                    <a:pt x="5484" y="3614"/>
                  </a:lnTo>
                  <a:lnTo>
                    <a:pt x="5411" y="3706"/>
                  </a:lnTo>
                  <a:lnTo>
                    <a:pt x="5351" y="3798"/>
                  </a:lnTo>
                  <a:lnTo>
                    <a:pt x="5305" y="3888"/>
                  </a:lnTo>
                  <a:lnTo>
                    <a:pt x="5274" y="3971"/>
                  </a:lnTo>
                  <a:lnTo>
                    <a:pt x="5256" y="4044"/>
                  </a:lnTo>
                  <a:lnTo>
                    <a:pt x="5249" y="4126"/>
                  </a:lnTo>
                  <a:lnTo>
                    <a:pt x="5244" y="4158"/>
                  </a:lnTo>
                  <a:lnTo>
                    <a:pt x="5235" y="4189"/>
                  </a:lnTo>
                  <a:lnTo>
                    <a:pt x="5222" y="4218"/>
                  </a:lnTo>
                  <a:lnTo>
                    <a:pt x="5206" y="4246"/>
                  </a:lnTo>
                  <a:lnTo>
                    <a:pt x="5186" y="4271"/>
                  </a:lnTo>
                  <a:lnTo>
                    <a:pt x="5163" y="4294"/>
                  </a:lnTo>
                  <a:lnTo>
                    <a:pt x="5137" y="4313"/>
                  </a:lnTo>
                  <a:lnTo>
                    <a:pt x="5109" y="4329"/>
                  </a:lnTo>
                  <a:lnTo>
                    <a:pt x="5079" y="4341"/>
                  </a:lnTo>
                  <a:lnTo>
                    <a:pt x="5048" y="4349"/>
                  </a:lnTo>
                  <a:lnTo>
                    <a:pt x="5016" y="4353"/>
                  </a:lnTo>
                  <a:lnTo>
                    <a:pt x="4984" y="4353"/>
                  </a:lnTo>
                  <a:lnTo>
                    <a:pt x="4952" y="4349"/>
                  </a:lnTo>
                  <a:lnTo>
                    <a:pt x="4921" y="4341"/>
                  </a:lnTo>
                  <a:lnTo>
                    <a:pt x="4891" y="4329"/>
                  </a:lnTo>
                  <a:lnTo>
                    <a:pt x="4863" y="4313"/>
                  </a:lnTo>
                  <a:lnTo>
                    <a:pt x="4837" y="4294"/>
                  </a:lnTo>
                  <a:lnTo>
                    <a:pt x="4814" y="4271"/>
                  </a:lnTo>
                  <a:lnTo>
                    <a:pt x="4794" y="4246"/>
                  </a:lnTo>
                  <a:lnTo>
                    <a:pt x="4778" y="4218"/>
                  </a:lnTo>
                  <a:lnTo>
                    <a:pt x="4765" y="4189"/>
                  </a:lnTo>
                  <a:lnTo>
                    <a:pt x="4756" y="4158"/>
                  </a:lnTo>
                  <a:lnTo>
                    <a:pt x="4751" y="4126"/>
                  </a:lnTo>
                  <a:lnTo>
                    <a:pt x="4744" y="4044"/>
                  </a:lnTo>
                  <a:lnTo>
                    <a:pt x="4726" y="3971"/>
                  </a:lnTo>
                  <a:lnTo>
                    <a:pt x="4695" y="3888"/>
                  </a:lnTo>
                  <a:lnTo>
                    <a:pt x="4649" y="3798"/>
                  </a:lnTo>
                  <a:lnTo>
                    <a:pt x="4589" y="3706"/>
                  </a:lnTo>
                  <a:lnTo>
                    <a:pt x="4516" y="3614"/>
                  </a:lnTo>
                  <a:lnTo>
                    <a:pt x="4431" y="3525"/>
                  </a:lnTo>
                  <a:lnTo>
                    <a:pt x="4335" y="3442"/>
                  </a:lnTo>
                  <a:lnTo>
                    <a:pt x="4228" y="3366"/>
                  </a:lnTo>
                  <a:lnTo>
                    <a:pt x="4112" y="3301"/>
                  </a:lnTo>
                  <a:lnTo>
                    <a:pt x="3986" y="3246"/>
                  </a:lnTo>
                  <a:lnTo>
                    <a:pt x="3853" y="3205"/>
                  </a:lnTo>
                  <a:lnTo>
                    <a:pt x="3711" y="3180"/>
                  </a:lnTo>
                  <a:lnTo>
                    <a:pt x="3565" y="3171"/>
                  </a:lnTo>
                  <a:lnTo>
                    <a:pt x="3295" y="3197"/>
                  </a:lnTo>
                  <a:lnTo>
                    <a:pt x="3090" y="3267"/>
                  </a:lnTo>
                  <a:lnTo>
                    <a:pt x="2939" y="3370"/>
                  </a:lnTo>
                  <a:lnTo>
                    <a:pt x="2835" y="3505"/>
                  </a:lnTo>
                  <a:lnTo>
                    <a:pt x="2769" y="3678"/>
                  </a:lnTo>
                  <a:lnTo>
                    <a:pt x="2749" y="3897"/>
                  </a:lnTo>
                  <a:lnTo>
                    <a:pt x="2785" y="4165"/>
                  </a:lnTo>
                  <a:lnTo>
                    <a:pt x="2885" y="4475"/>
                  </a:lnTo>
                  <a:lnTo>
                    <a:pt x="3057" y="4821"/>
                  </a:lnTo>
                  <a:lnTo>
                    <a:pt x="3306" y="5197"/>
                  </a:lnTo>
                  <a:lnTo>
                    <a:pt x="3636" y="5595"/>
                  </a:lnTo>
                  <a:lnTo>
                    <a:pt x="4049" y="6011"/>
                  </a:lnTo>
                  <a:lnTo>
                    <a:pt x="4550" y="6439"/>
                  </a:lnTo>
                  <a:lnTo>
                    <a:pt x="5000" y="677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5" name="Google Shape;2045;p19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2046" name="Google Shape;2046;p19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31" y="4794"/>
                  </a:moveTo>
                  <a:lnTo>
                    <a:pt x="2262" y="4794"/>
                  </a:lnTo>
                  <a:lnTo>
                    <a:pt x="2229" y="4792"/>
                  </a:lnTo>
                  <a:lnTo>
                    <a:pt x="2197" y="4785"/>
                  </a:lnTo>
                  <a:lnTo>
                    <a:pt x="2166" y="4775"/>
                  </a:lnTo>
                  <a:lnTo>
                    <a:pt x="2137" y="4761"/>
                  </a:lnTo>
                  <a:lnTo>
                    <a:pt x="2110" y="4742"/>
                  </a:lnTo>
                  <a:lnTo>
                    <a:pt x="2085" y="4721"/>
                  </a:lnTo>
                  <a:lnTo>
                    <a:pt x="2064" y="4696"/>
                  </a:lnTo>
                  <a:lnTo>
                    <a:pt x="2045" y="4669"/>
                  </a:lnTo>
                  <a:lnTo>
                    <a:pt x="2031" y="4640"/>
                  </a:lnTo>
                  <a:lnTo>
                    <a:pt x="2021" y="4609"/>
                  </a:lnTo>
                  <a:lnTo>
                    <a:pt x="2014" y="4577"/>
                  </a:lnTo>
                  <a:lnTo>
                    <a:pt x="2012" y="4544"/>
                  </a:lnTo>
                  <a:lnTo>
                    <a:pt x="2014" y="4511"/>
                  </a:lnTo>
                  <a:lnTo>
                    <a:pt x="2021" y="4479"/>
                  </a:lnTo>
                  <a:lnTo>
                    <a:pt x="2031" y="4448"/>
                  </a:lnTo>
                  <a:lnTo>
                    <a:pt x="2045" y="4419"/>
                  </a:lnTo>
                  <a:lnTo>
                    <a:pt x="2064" y="4392"/>
                  </a:lnTo>
                  <a:lnTo>
                    <a:pt x="2085" y="4367"/>
                  </a:lnTo>
                  <a:lnTo>
                    <a:pt x="2110" y="4346"/>
                  </a:lnTo>
                  <a:lnTo>
                    <a:pt x="2137" y="4327"/>
                  </a:lnTo>
                  <a:lnTo>
                    <a:pt x="2166" y="4313"/>
                  </a:lnTo>
                  <a:lnTo>
                    <a:pt x="2197" y="4303"/>
                  </a:lnTo>
                  <a:lnTo>
                    <a:pt x="2229" y="4296"/>
                  </a:lnTo>
                  <a:lnTo>
                    <a:pt x="2262" y="4294"/>
                  </a:lnTo>
                  <a:lnTo>
                    <a:pt x="3464" y="4294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3" y="3023"/>
                  </a:lnTo>
                  <a:lnTo>
                    <a:pt x="4024" y="2999"/>
                  </a:lnTo>
                  <a:lnTo>
                    <a:pt x="4048" y="2978"/>
                  </a:lnTo>
                  <a:lnTo>
                    <a:pt x="4075" y="2960"/>
                  </a:lnTo>
                  <a:lnTo>
                    <a:pt x="4103" y="2945"/>
                  </a:lnTo>
                  <a:lnTo>
                    <a:pt x="4134" y="2935"/>
                  </a:lnTo>
                  <a:lnTo>
                    <a:pt x="4165" y="2928"/>
                  </a:lnTo>
                  <a:lnTo>
                    <a:pt x="4197" y="2925"/>
                  </a:lnTo>
                  <a:lnTo>
                    <a:pt x="4229" y="2926"/>
                  </a:lnTo>
                  <a:lnTo>
                    <a:pt x="4260" y="2932"/>
                  </a:lnTo>
                  <a:lnTo>
                    <a:pt x="4291" y="2941"/>
                  </a:lnTo>
                  <a:lnTo>
                    <a:pt x="4320" y="2955"/>
                  </a:lnTo>
                  <a:lnTo>
                    <a:pt x="4347" y="2972"/>
                  </a:lnTo>
                  <a:lnTo>
                    <a:pt x="4372" y="2992"/>
                  </a:lnTo>
                  <a:lnTo>
                    <a:pt x="4394" y="3015"/>
                  </a:lnTo>
                  <a:lnTo>
                    <a:pt x="4413" y="3041"/>
                  </a:lnTo>
                  <a:lnTo>
                    <a:pt x="4429" y="3069"/>
                  </a:lnTo>
                  <a:lnTo>
                    <a:pt x="4440" y="3099"/>
                  </a:lnTo>
                  <a:lnTo>
                    <a:pt x="5052" y="5022"/>
                  </a:lnTo>
                  <a:lnTo>
                    <a:pt x="5346" y="4432"/>
                  </a:lnTo>
                  <a:lnTo>
                    <a:pt x="5364" y="4402"/>
                  </a:lnTo>
                  <a:lnTo>
                    <a:pt x="5385" y="4375"/>
                  </a:lnTo>
                  <a:lnTo>
                    <a:pt x="5410" y="4352"/>
                  </a:lnTo>
                  <a:lnTo>
                    <a:pt x="5439" y="4331"/>
                  </a:lnTo>
                  <a:lnTo>
                    <a:pt x="5469" y="4315"/>
                  </a:lnTo>
                  <a:lnTo>
                    <a:pt x="5502" y="4304"/>
                  </a:lnTo>
                  <a:lnTo>
                    <a:pt x="5536" y="4296"/>
                  </a:lnTo>
                  <a:lnTo>
                    <a:pt x="5570" y="4294"/>
                  </a:lnTo>
                  <a:lnTo>
                    <a:pt x="7738" y="4294"/>
                  </a:lnTo>
                  <a:lnTo>
                    <a:pt x="7771" y="4296"/>
                  </a:lnTo>
                  <a:lnTo>
                    <a:pt x="7803" y="4303"/>
                  </a:lnTo>
                  <a:lnTo>
                    <a:pt x="7834" y="4313"/>
                  </a:lnTo>
                  <a:lnTo>
                    <a:pt x="7863" y="4327"/>
                  </a:lnTo>
                  <a:lnTo>
                    <a:pt x="7890" y="4346"/>
                  </a:lnTo>
                  <a:lnTo>
                    <a:pt x="7915" y="4367"/>
                  </a:lnTo>
                  <a:lnTo>
                    <a:pt x="7936" y="4392"/>
                  </a:lnTo>
                  <a:lnTo>
                    <a:pt x="7955" y="4419"/>
                  </a:lnTo>
                  <a:lnTo>
                    <a:pt x="7969" y="4448"/>
                  </a:lnTo>
                  <a:lnTo>
                    <a:pt x="7979" y="4479"/>
                  </a:lnTo>
                  <a:lnTo>
                    <a:pt x="7986" y="4511"/>
                  </a:lnTo>
                  <a:lnTo>
                    <a:pt x="7988" y="4544"/>
                  </a:lnTo>
                  <a:lnTo>
                    <a:pt x="7986" y="4577"/>
                  </a:lnTo>
                  <a:lnTo>
                    <a:pt x="7979" y="4609"/>
                  </a:lnTo>
                  <a:lnTo>
                    <a:pt x="7969" y="4640"/>
                  </a:lnTo>
                  <a:lnTo>
                    <a:pt x="7955" y="4669"/>
                  </a:lnTo>
                  <a:lnTo>
                    <a:pt x="7936" y="4696"/>
                  </a:lnTo>
                  <a:lnTo>
                    <a:pt x="7915" y="4721"/>
                  </a:lnTo>
                  <a:lnTo>
                    <a:pt x="7890" y="4742"/>
                  </a:lnTo>
                  <a:lnTo>
                    <a:pt x="7863" y="4761"/>
                  </a:lnTo>
                  <a:lnTo>
                    <a:pt x="7834" y="4775"/>
                  </a:lnTo>
                  <a:lnTo>
                    <a:pt x="7803" y="4785"/>
                  </a:lnTo>
                  <a:lnTo>
                    <a:pt x="7771" y="4792"/>
                  </a:lnTo>
                  <a:lnTo>
                    <a:pt x="7738" y="4794"/>
                  </a:lnTo>
                  <a:lnTo>
                    <a:pt x="5725" y="4794"/>
                  </a:lnTo>
                  <a:lnTo>
                    <a:pt x="5224" y="5796"/>
                  </a:lnTo>
                  <a:lnTo>
                    <a:pt x="5207" y="5824"/>
                  </a:lnTo>
                  <a:lnTo>
                    <a:pt x="5187" y="5850"/>
                  </a:lnTo>
                  <a:lnTo>
                    <a:pt x="5163" y="5873"/>
                  </a:lnTo>
                  <a:lnTo>
                    <a:pt x="5137" y="5893"/>
                  </a:lnTo>
                  <a:lnTo>
                    <a:pt x="5108" y="5909"/>
                  </a:lnTo>
                  <a:lnTo>
                    <a:pt x="5078" y="5922"/>
                  </a:lnTo>
                  <a:lnTo>
                    <a:pt x="5046" y="5930"/>
                  </a:lnTo>
                  <a:lnTo>
                    <a:pt x="5013" y="5934"/>
                  </a:lnTo>
                  <a:lnTo>
                    <a:pt x="4981" y="5933"/>
                  </a:lnTo>
                  <a:lnTo>
                    <a:pt x="4948" y="5929"/>
                  </a:lnTo>
                  <a:lnTo>
                    <a:pt x="4916" y="5920"/>
                  </a:lnTo>
                  <a:lnTo>
                    <a:pt x="4886" y="5907"/>
                  </a:lnTo>
                  <a:lnTo>
                    <a:pt x="4858" y="5890"/>
                  </a:lnTo>
                  <a:lnTo>
                    <a:pt x="4832" y="5869"/>
                  </a:lnTo>
                  <a:lnTo>
                    <a:pt x="4809" y="5846"/>
                  </a:lnTo>
                  <a:lnTo>
                    <a:pt x="4790" y="5819"/>
                  </a:lnTo>
                  <a:lnTo>
                    <a:pt x="4774" y="5790"/>
                  </a:lnTo>
                  <a:lnTo>
                    <a:pt x="4762" y="5760"/>
                  </a:lnTo>
                  <a:lnTo>
                    <a:pt x="4170" y="3900"/>
                  </a:lnTo>
                  <a:lnTo>
                    <a:pt x="3862" y="4640"/>
                  </a:lnTo>
                  <a:lnTo>
                    <a:pt x="3847" y="4669"/>
                  </a:lnTo>
                  <a:lnTo>
                    <a:pt x="3829" y="4697"/>
                  </a:lnTo>
                  <a:lnTo>
                    <a:pt x="3807" y="4721"/>
                  </a:lnTo>
                  <a:lnTo>
                    <a:pt x="3783" y="4743"/>
                  </a:lnTo>
                  <a:lnTo>
                    <a:pt x="3756" y="4761"/>
                  </a:lnTo>
                  <a:lnTo>
                    <a:pt x="3726" y="4775"/>
                  </a:lnTo>
                  <a:lnTo>
                    <a:pt x="3696" y="4786"/>
                  </a:lnTo>
                  <a:lnTo>
                    <a:pt x="3664" y="4792"/>
                  </a:lnTo>
                  <a:lnTo>
                    <a:pt x="3631" y="47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9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04" y="1557"/>
                  </a:moveTo>
                  <a:lnTo>
                    <a:pt x="2029" y="1556"/>
                  </a:lnTo>
                  <a:lnTo>
                    <a:pt x="2034" y="1556"/>
                  </a:lnTo>
                  <a:lnTo>
                    <a:pt x="7966" y="1556"/>
                  </a:lnTo>
                  <a:lnTo>
                    <a:pt x="7971" y="1556"/>
                  </a:lnTo>
                  <a:lnTo>
                    <a:pt x="7996" y="1557"/>
                  </a:lnTo>
                  <a:lnTo>
                    <a:pt x="8006" y="1557"/>
                  </a:lnTo>
                  <a:lnTo>
                    <a:pt x="8032" y="1558"/>
                  </a:lnTo>
                  <a:lnTo>
                    <a:pt x="8041" y="1559"/>
                  </a:lnTo>
                  <a:lnTo>
                    <a:pt x="8066" y="1561"/>
                  </a:lnTo>
                  <a:lnTo>
                    <a:pt x="8076" y="1563"/>
                  </a:lnTo>
                  <a:lnTo>
                    <a:pt x="8101" y="1566"/>
                  </a:lnTo>
                  <a:lnTo>
                    <a:pt x="8110" y="1567"/>
                  </a:lnTo>
                  <a:lnTo>
                    <a:pt x="8136" y="1572"/>
                  </a:lnTo>
                  <a:lnTo>
                    <a:pt x="8145" y="1573"/>
                  </a:lnTo>
                  <a:lnTo>
                    <a:pt x="8170" y="1579"/>
                  </a:lnTo>
                  <a:lnTo>
                    <a:pt x="8179" y="1581"/>
                  </a:lnTo>
                  <a:lnTo>
                    <a:pt x="8204" y="1587"/>
                  </a:lnTo>
                  <a:lnTo>
                    <a:pt x="8213" y="1589"/>
                  </a:lnTo>
                  <a:lnTo>
                    <a:pt x="8237" y="1596"/>
                  </a:lnTo>
                  <a:lnTo>
                    <a:pt x="8246" y="1599"/>
                  </a:lnTo>
                  <a:lnTo>
                    <a:pt x="8270" y="1607"/>
                  </a:lnTo>
                  <a:lnTo>
                    <a:pt x="8279" y="1610"/>
                  </a:lnTo>
                  <a:lnTo>
                    <a:pt x="8303" y="1619"/>
                  </a:lnTo>
                  <a:lnTo>
                    <a:pt x="8312" y="1623"/>
                  </a:lnTo>
                  <a:lnTo>
                    <a:pt x="8335" y="1632"/>
                  </a:lnTo>
                  <a:lnTo>
                    <a:pt x="8344" y="1636"/>
                  </a:lnTo>
                  <a:lnTo>
                    <a:pt x="8367" y="1647"/>
                  </a:lnTo>
                  <a:lnTo>
                    <a:pt x="8375" y="1651"/>
                  </a:lnTo>
                  <a:lnTo>
                    <a:pt x="8398" y="1662"/>
                  </a:lnTo>
                  <a:lnTo>
                    <a:pt x="8406" y="1667"/>
                  </a:lnTo>
                  <a:lnTo>
                    <a:pt x="8429" y="1679"/>
                  </a:lnTo>
                  <a:lnTo>
                    <a:pt x="8437" y="1684"/>
                  </a:lnTo>
                  <a:lnTo>
                    <a:pt x="8459" y="1697"/>
                  </a:lnTo>
                  <a:lnTo>
                    <a:pt x="8467" y="1702"/>
                  </a:lnTo>
                  <a:lnTo>
                    <a:pt x="8488" y="1716"/>
                  </a:lnTo>
                  <a:lnTo>
                    <a:pt x="8496" y="1721"/>
                  </a:lnTo>
                  <a:lnTo>
                    <a:pt x="8517" y="1736"/>
                  </a:lnTo>
                  <a:lnTo>
                    <a:pt x="8524" y="1742"/>
                  </a:lnTo>
                  <a:lnTo>
                    <a:pt x="8545" y="1757"/>
                  </a:lnTo>
                  <a:lnTo>
                    <a:pt x="8552" y="1763"/>
                  </a:lnTo>
                  <a:lnTo>
                    <a:pt x="8572" y="1779"/>
                  </a:lnTo>
                  <a:lnTo>
                    <a:pt x="8579" y="1785"/>
                  </a:lnTo>
                  <a:lnTo>
                    <a:pt x="8598" y="1802"/>
                  </a:lnTo>
                  <a:lnTo>
                    <a:pt x="8605" y="1809"/>
                  </a:lnTo>
                  <a:lnTo>
                    <a:pt x="8623" y="1826"/>
                  </a:lnTo>
                  <a:lnTo>
                    <a:pt x="8630" y="1833"/>
                  </a:lnTo>
                  <a:lnTo>
                    <a:pt x="8647" y="1851"/>
                  </a:lnTo>
                  <a:lnTo>
                    <a:pt x="8654" y="1858"/>
                  </a:lnTo>
                  <a:lnTo>
                    <a:pt x="8671" y="1877"/>
                  </a:lnTo>
                  <a:lnTo>
                    <a:pt x="8677" y="1884"/>
                  </a:lnTo>
                  <a:lnTo>
                    <a:pt x="8693" y="1904"/>
                  </a:lnTo>
                  <a:lnTo>
                    <a:pt x="8699" y="1911"/>
                  </a:lnTo>
                  <a:lnTo>
                    <a:pt x="8714" y="1932"/>
                  </a:lnTo>
                  <a:lnTo>
                    <a:pt x="8720" y="1939"/>
                  </a:lnTo>
                  <a:lnTo>
                    <a:pt x="8735" y="1960"/>
                  </a:lnTo>
                  <a:lnTo>
                    <a:pt x="8740" y="1968"/>
                  </a:lnTo>
                  <a:lnTo>
                    <a:pt x="8754" y="1989"/>
                  </a:lnTo>
                  <a:lnTo>
                    <a:pt x="8759" y="1997"/>
                  </a:lnTo>
                  <a:lnTo>
                    <a:pt x="8772" y="2019"/>
                  </a:lnTo>
                  <a:lnTo>
                    <a:pt x="8777" y="2027"/>
                  </a:lnTo>
                  <a:lnTo>
                    <a:pt x="8789" y="2050"/>
                  </a:lnTo>
                  <a:lnTo>
                    <a:pt x="8794" y="2058"/>
                  </a:lnTo>
                  <a:lnTo>
                    <a:pt x="8805" y="2081"/>
                  </a:lnTo>
                  <a:lnTo>
                    <a:pt x="8809" y="2089"/>
                  </a:lnTo>
                  <a:lnTo>
                    <a:pt x="8820" y="2113"/>
                  </a:lnTo>
                  <a:lnTo>
                    <a:pt x="8824" y="2121"/>
                  </a:lnTo>
                  <a:lnTo>
                    <a:pt x="8834" y="2145"/>
                  </a:lnTo>
                  <a:lnTo>
                    <a:pt x="8837" y="2154"/>
                  </a:lnTo>
                  <a:lnTo>
                    <a:pt x="8846" y="2178"/>
                  </a:lnTo>
                  <a:lnTo>
                    <a:pt x="8849" y="2186"/>
                  </a:lnTo>
                  <a:lnTo>
                    <a:pt x="8857" y="2211"/>
                  </a:lnTo>
                  <a:lnTo>
                    <a:pt x="8860" y="2220"/>
                  </a:lnTo>
                  <a:lnTo>
                    <a:pt x="8867" y="2244"/>
                  </a:lnTo>
                  <a:lnTo>
                    <a:pt x="8869" y="2253"/>
                  </a:lnTo>
                  <a:lnTo>
                    <a:pt x="8875" y="2278"/>
                  </a:lnTo>
                  <a:lnTo>
                    <a:pt x="8877" y="2287"/>
                  </a:lnTo>
                  <a:lnTo>
                    <a:pt x="8883" y="2312"/>
                  </a:lnTo>
                  <a:lnTo>
                    <a:pt x="8884" y="2321"/>
                  </a:lnTo>
                  <a:lnTo>
                    <a:pt x="8889" y="2347"/>
                  </a:lnTo>
                  <a:lnTo>
                    <a:pt x="8890" y="2356"/>
                  </a:lnTo>
                  <a:lnTo>
                    <a:pt x="8893" y="2381"/>
                  </a:lnTo>
                  <a:lnTo>
                    <a:pt x="8895" y="2391"/>
                  </a:lnTo>
                  <a:lnTo>
                    <a:pt x="8897" y="2416"/>
                  </a:lnTo>
                  <a:lnTo>
                    <a:pt x="8898" y="2425"/>
                  </a:lnTo>
                  <a:lnTo>
                    <a:pt x="8899" y="2451"/>
                  </a:lnTo>
                  <a:lnTo>
                    <a:pt x="8899" y="2461"/>
                  </a:lnTo>
                  <a:lnTo>
                    <a:pt x="8900" y="2486"/>
                  </a:lnTo>
                  <a:lnTo>
                    <a:pt x="8900" y="2491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899" y="6171"/>
                  </a:lnTo>
                  <a:lnTo>
                    <a:pt x="8899" y="6181"/>
                  </a:lnTo>
                  <a:lnTo>
                    <a:pt x="8898" y="6207"/>
                  </a:lnTo>
                  <a:lnTo>
                    <a:pt x="8897" y="6216"/>
                  </a:lnTo>
                  <a:lnTo>
                    <a:pt x="8895" y="6241"/>
                  </a:lnTo>
                  <a:lnTo>
                    <a:pt x="8893" y="6251"/>
                  </a:lnTo>
                  <a:lnTo>
                    <a:pt x="8890" y="6276"/>
                  </a:lnTo>
                  <a:lnTo>
                    <a:pt x="8889" y="6285"/>
                  </a:lnTo>
                  <a:lnTo>
                    <a:pt x="8884" y="6311"/>
                  </a:lnTo>
                  <a:lnTo>
                    <a:pt x="8883" y="6320"/>
                  </a:lnTo>
                  <a:lnTo>
                    <a:pt x="8877" y="6345"/>
                  </a:lnTo>
                  <a:lnTo>
                    <a:pt x="8875" y="6354"/>
                  </a:lnTo>
                  <a:lnTo>
                    <a:pt x="8869" y="6379"/>
                  </a:lnTo>
                  <a:lnTo>
                    <a:pt x="8867" y="6388"/>
                  </a:lnTo>
                  <a:lnTo>
                    <a:pt x="8860" y="6412"/>
                  </a:lnTo>
                  <a:lnTo>
                    <a:pt x="8857" y="6421"/>
                  </a:lnTo>
                  <a:lnTo>
                    <a:pt x="8849" y="6445"/>
                  </a:lnTo>
                  <a:lnTo>
                    <a:pt x="8846" y="6454"/>
                  </a:lnTo>
                  <a:lnTo>
                    <a:pt x="8837" y="6478"/>
                  </a:lnTo>
                  <a:lnTo>
                    <a:pt x="8833" y="6487"/>
                  </a:lnTo>
                  <a:lnTo>
                    <a:pt x="8824" y="6510"/>
                  </a:lnTo>
                  <a:lnTo>
                    <a:pt x="8820" y="6519"/>
                  </a:lnTo>
                  <a:lnTo>
                    <a:pt x="8809" y="6542"/>
                  </a:lnTo>
                  <a:lnTo>
                    <a:pt x="8805" y="6550"/>
                  </a:lnTo>
                  <a:lnTo>
                    <a:pt x="8794" y="6573"/>
                  </a:lnTo>
                  <a:lnTo>
                    <a:pt x="8789" y="6581"/>
                  </a:lnTo>
                  <a:lnTo>
                    <a:pt x="8777" y="6604"/>
                  </a:lnTo>
                  <a:lnTo>
                    <a:pt x="8772" y="6612"/>
                  </a:lnTo>
                  <a:lnTo>
                    <a:pt x="8759" y="6634"/>
                  </a:lnTo>
                  <a:lnTo>
                    <a:pt x="8754" y="6642"/>
                  </a:lnTo>
                  <a:lnTo>
                    <a:pt x="8740" y="6663"/>
                  </a:lnTo>
                  <a:lnTo>
                    <a:pt x="8735" y="6671"/>
                  </a:lnTo>
                  <a:lnTo>
                    <a:pt x="8720" y="6692"/>
                  </a:lnTo>
                  <a:lnTo>
                    <a:pt x="8714" y="6699"/>
                  </a:lnTo>
                  <a:lnTo>
                    <a:pt x="8699" y="6720"/>
                  </a:lnTo>
                  <a:lnTo>
                    <a:pt x="8693" y="6727"/>
                  </a:lnTo>
                  <a:lnTo>
                    <a:pt x="8677" y="6747"/>
                  </a:lnTo>
                  <a:lnTo>
                    <a:pt x="8671" y="6754"/>
                  </a:lnTo>
                  <a:lnTo>
                    <a:pt x="8654" y="6773"/>
                  </a:lnTo>
                  <a:lnTo>
                    <a:pt x="8647" y="6780"/>
                  </a:lnTo>
                  <a:lnTo>
                    <a:pt x="8630" y="6798"/>
                  </a:lnTo>
                  <a:lnTo>
                    <a:pt x="8623" y="6805"/>
                  </a:lnTo>
                  <a:lnTo>
                    <a:pt x="8605" y="6822"/>
                  </a:lnTo>
                  <a:lnTo>
                    <a:pt x="8598" y="6829"/>
                  </a:lnTo>
                  <a:lnTo>
                    <a:pt x="8579" y="6846"/>
                  </a:lnTo>
                  <a:lnTo>
                    <a:pt x="8572" y="6852"/>
                  </a:lnTo>
                  <a:lnTo>
                    <a:pt x="8552" y="6868"/>
                  </a:lnTo>
                  <a:lnTo>
                    <a:pt x="8545" y="6874"/>
                  </a:lnTo>
                  <a:lnTo>
                    <a:pt x="8524" y="6889"/>
                  </a:lnTo>
                  <a:lnTo>
                    <a:pt x="8517" y="6895"/>
                  </a:lnTo>
                  <a:lnTo>
                    <a:pt x="8496" y="6910"/>
                  </a:lnTo>
                  <a:lnTo>
                    <a:pt x="8488" y="6915"/>
                  </a:lnTo>
                  <a:lnTo>
                    <a:pt x="8467" y="6929"/>
                  </a:lnTo>
                  <a:lnTo>
                    <a:pt x="8459" y="6934"/>
                  </a:lnTo>
                  <a:lnTo>
                    <a:pt x="8437" y="6947"/>
                  </a:lnTo>
                  <a:lnTo>
                    <a:pt x="8429" y="6952"/>
                  </a:lnTo>
                  <a:lnTo>
                    <a:pt x="8406" y="6964"/>
                  </a:lnTo>
                  <a:lnTo>
                    <a:pt x="8398" y="6969"/>
                  </a:lnTo>
                  <a:lnTo>
                    <a:pt x="8375" y="6980"/>
                  </a:lnTo>
                  <a:lnTo>
                    <a:pt x="8367" y="6984"/>
                  </a:lnTo>
                  <a:lnTo>
                    <a:pt x="8344" y="6995"/>
                  </a:lnTo>
                  <a:lnTo>
                    <a:pt x="8335" y="6999"/>
                  </a:lnTo>
                  <a:lnTo>
                    <a:pt x="8312" y="7008"/>
                  </a:lnTo>
                  <a:lnTo>
                    <a:pt x="8303" y="7012"/>
                  </a:lnTo>
                  <a:lnTo>
                    <a:pt x="8279" y="7021"/>
                  </a:lnTo>
                  <a:lnTo>
                    <a:pt x="8270" y="7024"/>
                  </a:lnTo>
                  <a:lnTo>
                    <a:pt x="8246" y="7032"/>
                  </a:lnTo>
                  <a:lnTo>
                    <a:pt x="8237" y="7035"/>
                  </a:lnTo>
                  <a:lnTo>
                    <a:pt x="8213" y="7042"/>
                  </a:lnTo>
                  <a:lnTo>
                    <a:pt x="8204" y="7044"/>
                  </a:lnTo>
                  <a:lnTo>
                    <a:pt x="8179" y="7050"/>
                  </a:lnTo>
                  <a:lnTo>
                    <a:pt x="8170" y="7052"/>
                  </a:lnTo>
                  <a:lnTo>
                    <a:pt x="8145" y="7058"/>
                  </a:lnTo>
                  <a:lnTo>
                    <a:pt x="8136" y="7059"/>
                  </a:lnTo>
                  <a:lnTo>
                    <a:pt x="8110" y="7064"/>
                  </a:lnTo>
                  <a:lnTo>
                    <a:pt x="8101" y="7065"/>
                  </a:lnTo>
                  <a:lnTo>
                    <a:pt x="8076" y="7068"/>
                  </a:lnTo>
                  <a:lnTo>
                    <a:pt x="8066" y="7070"/>
                  </a:lnTo>
                  <a:lnTo>
                    <a:pt x="8041" y="7072"/>
                  </a:lnTo>
                  <a:lnTo>
                    <a:pt x="8032" y="7073"/>
                  </a:lnTo>
                  <a:lnTo>
                    <a:pt x="8006" y="7074"/>
                  </a:lnTo>
                  <a:lnTo>
                    <a:pt x="7996" y="7074"/>
                  </a:lnTo>
                  <a:lnTo>
                    <a:pt x="7971" y="7075"/>
                  </a:lnTo>
                  <a:lnTo>
                    <a:pt x="7966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2034" y="7075"/>
                  </a:lnTo>
                  <a:lnTo>
                    <a:pt x="2029" y="7075"/>
                  </a:lnTo>
                  <a:lnTo>
                    <a:pt x="2004" y="7074"/>
                  </a:lnTo>
                  <a:lnTo>
                    <a:pt x="1994" y="7074"/>
                  </a:lnTo>
                  <a:lnTo>
                    <a:pt x="1968" y="7073"/>
                  </a:lnTo>
                  <a:lnTo>
                    <a:pt x="1959" y="7072"/>
                  </a:lnTo>
                  <a:lnTo>
                    <a:pt x="1934" y="7070"/>
                  </a:lnTo>
                  <a:lnTo>
                    <a:pt x="1924" y="7068"/>
                  </a:lnTo>
                  <a:lnTo>
                    <a:pt x="1899" y="7065"/>
                  </a:lnTo>
                  <a:lnTo>
                    <a:pt x="1890" y="7064"/>
                  </a:lnTo>
                  <a:lnTo>
                    <a:pt x="1864" y="7059"/>
                  </a:lnTo>
                  <a:lnTo>
                    <a:pt x="1855" y="7058"/>
                  </a:lnTo>
                  <a:lnTo>
                    <a:pt x="1830" y="7052"/>
                  </a:lnTo>
                  <a:lnTo>
                    <a:pt x="1821" y="7050"/>
                  </a:lnTo>
                  <a:lnTo>
                    <a:pt x="1796" y="7044"/>
                  </a:lnTo>
                  <a:lnTo>
                    <a:pt x="1787" y="7042"/>
                  </a:lnTo>
                  <a:lnTo>
                    <a:pt x="1763" y="7035"/>
                  </a:lnTo>
                  <a:lnTo>
                    <a:pt x="1754" y="7032"/>
                  </a:lnTo>
                  <a:lnTo>
                    <a:pt x="1730" y="7024"/>
                  </a:lnTo>
                  <a:lnTo>
                    <a:pt x="1721" y="7021"/>
                  </a:lnTo>
                  <a:lnTo>
                    <a:pt x="1697" y="7012"/>
                  </a:lnTo>
                  <a:lnTo>
                    <a:pt x="1688" y="7008"/>
                  </a:lnTo>
                  <a:lnTo>
                    <a:pt x="1665" y="6999"/>
                  </a:lnTo>
                  <a:lnTo>
                    <a:pt x="1656" y="6995"/>
                  </a:lnTo>
                  <a:lnTo>
                    <a:pt x="1633" y="6984"/>
                  </a:lnTo>
                  <a:lnTo>
                    <a:pt x="1625" y="6980"/>
                  </a:lnTo>
                  <a:lnTo>
                    <a:pt x="1602" y="6969"/>
                  </a:lnTo>
                  <a:lnTo>
                    <a:pt x="1594" y="6964"/>
                  </a:lnTo>
                  <a:lnTo>
                    <a:pt x="1571" y="6952"/>
                  </a:lnTo>
                  <a:lnTo>
                    <a:pt x="1563" y="6947"/>
                  </a:lnTo>
                  <a:lnTo>
                    <a:pt x="1541" y="6934"/>
                  </a:lnTo>
                  <a:lnTo>
                    <a:pt x="1533" y="6929"/>
                  </a:lnTo>
                  <a:lnTo>
                    <a:pt x="1512" y="6915"/>
                  </a:lnTo>
                  <a:lnTo>
                    <a:pt x="1504" y="6910"/>
                  </a:lnTo>
                  <a:lnTo>
                    <a:pt x="1483" y="6895"/>
                  </a:lnTo>
                  <a:lnTo>
                    <a:pt x="1476" y="6889"/>
                  </a:lnTo>
                  <a:lnTo>
                    <a:pt x="1455" y="6874"/>
                  </a:lnTo>
                  <a:lnTo>
                    <a:pt x="1448" y="6868"/>
                  </a:lnTo>
                  <a:lnTo>
                    <a:pt x="1428" y="6852"/>
                  </a:lnTo>
                  <a:lnTo>
                    <a:pt x="1421" y="6846"/>
                  </a:lnTo>
                  <a:lnTo>
                    <a:pt x="1402" y="6829"/>
                  </a:lnTo>
                  <a:lnTo>
                    <a:pt x="1395" y="6822"/>
                  </a:lnTo>
                  <a:lnTo>
                    <a:pt x="1377" y="6805"/>
                  </a:lnTo>
                  <a:lnTo>
                    <a:pt x="1370" y="6798"/>
                  </a:lnTo>
                  <a:lnTo>
                    <a:pt x="1353" y="6780"/>
                  </a:lnTo>
                  <a:lnTo>
                    <a:pt x="1346" y="6773"/>
                  </a:lnTo>
                  <a:lnTo>
                    <a:pt x="1329" y="6754"/>
                  </a:lnTo>
                  <a:lnTo>
                    <a:pt x="1323" y="6747"/>
                  </a:lnTo>
                  <a:lnTo>
                    <a:pt x="1307" y="6727"/>
                  </a:lnTo>
                  <a:lnTo>
                    <a:pt x="1301" y="6720"/>
                  </a:lnTo>
                  <a:lnTo>
                    <a:pt x="1286" y="6699"/>
                  </a:lnTo>
                  <a:lnTo>
                    <a:pt x="1280" y="6692"/>
                  </a:lnTo>
                  <a:lnTo>
                    <a:pt x="1265" y="6671"/>
                  </a:lnTo>
                  <a:lnTo>
                    <a:pt x="1260" y="6663"/>
                  </a:lnTo>
                  <a:lnTo>
                    <a:pt x="1246" y="6642"/>
                  </a:lnTo>
                  <a:lnTo>
                    <a:pt x="1241" y="6634"/>
                  </a:lnTo>
                  <a:lnTo>
                    <a:pt x="1228" y="6612"/>
                  </a:lnTo>
                  <a:lnTo>
                    <a:pt x="1223" y="6604"/>
                  </a:lnTo>
                  <a:lnTo>
                    <a:pt x="1211" y="6581"/>
                  </a:lnTo>
                  <a:lnTo>
                    <a:pt x="1206" y="6573"/>
                  </a:lnTo>
                  <a:lnTo>
                    <a:pt x="1195" y="6550"/>
                  </a:lnTo>
                  <a:lnTo>
                    <a:pt x="1191" y="6542"/>
                  </a:lnTo>
                  <a:lnTo>
                    <a:pt x="1180" y="6519"/>
                  </a:lnTo>
                  <a:lnTo>
                    <a:pt x="1176" y="6510"/>
                  </a:lnTo>
                  <a:lnTo>
                    <a:pt x="1167" y="6487"/>
                  </a:lnTo>
                  <a:lnTo>
                    <a:pt x="1163" y="6478"/>
                  </a:lnTo>
                  <a:lnTo>
                    <a:pt x="1154" y="6454"/>
                  </a:lnTo>
                  <a:lnTo>
                    <a:pt x="1151" y="6445"/>
                  </a:lnTo>
                  <a:lnTo>
                    <a:pt x="1143" y="6421"/>
                  </a:lnTo>
                  <a:lnTo>
                    <a:pt x="1140" y="6412"/>
                  </a:lnTo>
                  <a:lnTo>
                    <a:pt x="1133" y="6388"/>
                  </a:lnTo>
                  <a:lnTo>
                    <a:pt x="1131" y="6379"/>
                  </a:lnTo>
                  <a:lnTo>
                    <a:pt x="1125" y="6354"/>
                  </a:lnTo>
                  <a:lnTo>
                    <a:pt x="1123" y="6345"/>
                  </a:lnTo>
                  <a:lnTo>
                    <a:pt x="1117" y="6320"/>
                  </a:lnTo>
                  <a:lnTo>
                    <a:pt x="1116" y="6311"/>
                  </a:lnTo>
                  <a:lnTo>
                    <a:pt x="1111" y="6285"/>
                  </a:lnTo>
                  <a:lnTo>
                    <a:pt x="1110" y="6276"/>
                  </a:lnTo>
                  <a:lnTo>
                    <a:pt x="1107" y="6251"/>
                  </a:lnTo>
                  <a:lnTo>
                    <a:pt x="1105" y="6241"/>
                  </a:lnTo>
                  <a:lnTo>
                    <a:pt x="1103" y="6216"/>
                  </a:lnTo>
                  <a:lnTo>
                    <a:pt x="1102" y="6207"/>
                  </a:lnTo>
                  <a:lnTo>
                    <a:pt x="1101" y="6181"/>
                  </a:lnTo>
                  <a:lnTo>
                    <a:pt x="1101" y="6171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2491"/>
                  </a:lnTo>
                  <a:lnTo>
                    <a:pt x="1100" y="2486"/>
                  </a:lnTo>
                  <a:lnTo>
                    <a:pt x="1101" y="2461"/>
                  </a:lnTo>
                  <a:lnTo>
                    <a:pt x="1101" y="2451"/>
                  </a:lnTo>
                  <a:lnTo>
                    <a:pt x="1102" y="2425"/>
                  </a:lnTo>
                  <a:lnTo>
                    <a:pt x="1103" y="2416"/>
                  </a:lnTo>
                  <a:lnTo>
                    <a:pt x="1105" y="2391"/>
                  </a:lnTo>
                  <a:lnTo>
                    <a:pt x="1107" y="2381"/>
                  </a:lnTo>
                  <a:lnTo>
                    <a:pt x="1110" y="2356"/>
                  </a:lnTo>
                  <a:lnTo>
                    <a:pt x="1111" y="2347"/>
                  </a:lnTo>
                  <a:lnTo>
                    <a:pt x="1116" y="2321"/>
                  </a:lnTo>
                  <a:lnTo>
                    <a:pt x="1117" y="2312"/>
                  </a:lnTo>
                  <a:lnTo>
                    <a:pt x="1123" y="2287"/>
                  </a:lnTo>
                  <a:lnTo>
                    <a:pt x="1125" y="2278"/>
                  </a:lnTo>
                  <a:lnTo>
                    <a:pt x="1131" y="2253"/>
                  </a:lnTo>
                  <a:lnTo>
                    <a:pt x="1133" y="2244"/>
                  </a:lnTo>
                  <a:lnTo>
                    <a:pt x="1140" y="2220"/>
                  </a:lnTo>
                  <a:lnTo>
                    <a:pt x="1143" y="2211"/>
                  </a:lnTo>
                  <a:lnTo>
                    <a:pt x="1151" y="2186"/>
                  </a:lnTo>
                  <a:lnTo>
                    <a:pt x="1154" y="2178"/>
                  </a:lnTo>
                  <a:lnTo>
                    <a:pt x="1163" y="2154"/>
                  </a:lnTo>
                  <a:lnTo>
                    <a:pt x="1166" y="2145"/>
                  </a:lnTo>
                  <a:lnTo>
                    <a:pt x="1176" y="2121"/>
                  </a:lnTo>
                  <a:lnTo>
                    <a:pt x="1180" y="2113"/>
                  </a:lnTo>
                  <a:lnTo>
                    <a:pt x="1191" y="2089"/>
                  </a:lnTo>
                  <a:lnTo>
                    <a:pt x="1195" y="2081"/>
                  </a:lnTo>
                  <a:lnTo>
                    <a:pt x="1206" y="2058"/>
                  </a:lnTo>
                  <a:lnTo>
                    <a:pt x="1211" y="2050"/>
                  </a:lnTo>
                  <a:lnTo>
                    <a:pt x="1223" y="2027"/>
                  </a:lnTo>
                  <a:lnTo>
                    <a:pt x="1228" y="2019"/>
                  </a:lnTo>
                  <a:lnTo>
                    <a:pt x="1241" y="1997"/>
                  </a:lnTo>
                  <a:lnTo>
                    <a:pt x="1246" y="1989"/>
                  </a:lnTo>
                  <a:lnTo>
                    <a:pt x="1260" y="1968"/>
                  </a:lnTo>
                  <a:lnTo>
                    <a:pt x="1265" y="1960"/>
                  </a:lnTo>
                  <a:lnTo>
                    <a:pt x="1280" y="1939"/>
                  </a:lnTo>
                  <a:lnTo>
                    <a:pt x="1286" y="1932"/>
                  </a:lnTo>
                  <a:lnTo>
                    <a:pt x="1301" y="1911"/>
                  </a:lnTo>
                  <a:lnTo>
                    <a:pt x="1307" y="1904"/>
                  </a:lnTo>
                  <a:lnTo>
                    <a:pt x="1323" y="1884"/>
                  </a:lnTo>
                  <a:lnTo>
                    <a:pt x="1329" y="1877"/>
                  </a:lnTo>
                  <a:lnTo>
                    <a:pt x="1346" y="1858"/>
                  </a:lnTo>
                  <a:lnTo>
                    <a:pt x="1353" y="1851"/>
                  </a:lnTo>
                  <a:lnTo>
                    <a:pt x="1370" y="1833"/>
                  </a:lnTo>
                  <a:lnTo>
                    <a:pt x="1377" y="1826"/>
                  </a:lnTo>
                  <a:lnTo>
                    <a:pt x="1395" y="1809"/>
                  </a:lnTo>
                  <a:lnTo>
                    <a:pt x="1402" y="1802"/>
                  </a:lnTo>
                  <a:lnTo>
                    <a:pt x="1421" y="1785"/>
                  </a:lnTo>
                  <a:lnTo>
                    <a:pt x="1428" y="1779"/>
                  </a:lnTo>
                  <a:lnTo>
                    <a:pt x="1448" y="1763"/>
                  </a:lnTo>
                  <a:lnTo>
                    <a:pt x="1455" y="1757"/>
                  </a:lnTo>
                  <a:lnTo>
                    <a:pt x="1476" y="1742"/>
                  </a:lnTo>
                  <a:lnTo>
                    <a:pt x="1483" y="1736"/>
                  </a:lnTo>
                  <a:lnTo>
                    <a:pt x="1504" y="1721"/>
                  </a:lnTo>
                  <a:lnTo>
                    <a:pt x="1512" y="1716"/>
                  </a:lnTo>
                  <a:lnTo>
                    <a:pt x="1533" y="1702"/>
                  </a:lnTo>
                  <a:lnTo>
                    <a:pt x="1541" y="1697"/>
                  </a:lnTo>
                  <a:lnTo>
                    <a:pt x="1563" y="1684"/>
                  </a:lnTo>
                  <a:lnTo>
                    <a:pt x="1571" y="1679"/>
                  </a:lnTo>
                  <a:lnTo>
                    <a:pt x="1594" y="1667"/>
                  </a:lnTo>
                  <a:lnTo>
                    <a:pt x="1602" y="1662"/>
                  </a:lnTo>
                  <a:lnTo>
                    <a:pt x="1625" y="1651"/>
                  </a:lnTo>
                  <a:lnTo>
                    <a:pt x="1633" y="1647"/>
                  </a:lnTo>
                  <a:lnTo>
                    <a:pt x="1656" y="1636"/>
                  </a:lnTo>
                  <a:lnTo>
                    <a:pt x="1665" y="1632"/>
                  </a:lnTo>
                  <a:lnTo>
                    <a:pt x="1688" y="1623"/>
                  </a:lnTo>
                  <a:lnTo>
                    <a:pt x="1697" y="1619"/>
                  </a:lnTo>
                  <a:lnTo>
                    <a:pt x="1721" y="1610"/>
                  </a:lnTo>
                  <a:lnTo>
                    <a:pt x="1730" y="1607"/>
                  </a:lnTo>
                  <a:lnTo>
                    <a:pt x="1754" y="1599"/>
                  </a:lnTo>
                  <a:lnTo>
                    <a:pt x="1763" y="1596"/>
                  </a:lnTo>
                  <a:lnTo>
                    <a:pt x="1787" y="1589"/>
                  </a:lnTo>
                  <a:lnTo>
                    <a:pt x="1796" y="1587"/>
                  </a:lnTo>
                  <a:lnTo>
                    <a:pt x="1821" y="1581"/>
                  </a:lnTo>
                  <a:lnTo>
                    <a:pt x="1830" y="1579"/>
                  </a:lnTo>
                  <a:lnTo>
                    <a:pt x="1855" y="1573"/>
                  </a:lnTo>
                  <a:lnTo>
                    <a:pt x="1864" y="1572"/>
                  </a:lnTo>
                  <a:lnTo>
                    <a:pt x="1890" y="1567"/>
                  </a:lnTo>
                  <a:lnTo>
                    <a:pt x="1899" y="1566"/>
                  </a:lnTo>
                  <a:lnTo>
                    <a:pt x="1924" y="1563"/>
                  </a:lnTo>
                  <a:lnTo>
                    <a:pt x="1934" y="1561"/>
                  </a:lnTo>
                  <a:lnTo>
                    <a:pt x="1959" y="1559"/>
                  </a:lnTo>
                  <a:lnTo>
                    <a:pt x="1968" y="1558"/>
                  </a:lnTo>
                  <a:lnTo>
                    <a:pt x="1994" y="1557"/>
                  </a:lnTo>
                  <a:lnTo>
                    <a:pt x="2004" y="1557"/>
                  </a:lnTo>
                  <a:close/>
                  <a:moveTo>
                    <a:pt x="7964" y="2056"/>
                  </a:moveTo>
                  <a:lnTo>
                    <a:pt x="2036" y="2056"/>
                  </a:lnTo>
                  <a:lnTo>
                    <a:pt x="2018" y="2056"/>
                  </a:lnTo>
                  <a:lnTo>
                    <a:pt x="2002" y="2057"/>
                  </a:lnTo>
                  <a:lnTo>
                    <a:pt x="1986" y="2059"/>
                  </a:lnTo>
                  <a:lnTo>
                    <a:pt x="1970" y="2061"/>
                  </a:lnTo>
                  <a:lnTo>
                    <a:pt x="1954" y="2064"/>
                  </a:lnTo>
                  <a:lnTo>
                    <a:pt x="1938" y="2067"/>
                  </a:lnTo>
                  <a:lnTo>
                    <a:pt x="1922" y="2071"/>
                  </a:lnTo>
                  <a:lnTo>
                    <a:pt x="1906" y="2075"/>
                  </a:lnTo>
                  <a:lnTo>
                    <a:pt x="1891" y="2081"/>
                  </a:lnTo>
                  <a:lnTo>
                    <a:pt x="1876" y="2086"/>
                  </a:lnTo>
                  <a:lnTo>
                    <a:pt x="1861" y="2092"/>
                  </a:lnTo>
                  <a:lnTo>
                    <a:pt x="1846" y="2099"/>
                  </a:lnTo>
                  <a:lnTo>
                    <a:pt x="1831" y="2107"/>
                  </a:lnTo>
                  <a:lnTo>
                    <a:pt x="1817" y="2115"/>
                  </a:lnTo>
                  <a:lnTo>
                    <a:pt x="1803" y="2123"/>
                  </a:lnTo>
                  <a:lnTo>
                    <a:pt x="1789" y="2132"/>
                  </a:lnTo>
                  <a:lnTo>
                    <a:pt x="1776" y="2141"/>
                  </a:lnTo>
                  <a:lnTo>
                    <a:pt x="1763" y="2151"/>
                  </a:lnTo>
                  <a:lnTo>
                    <a:pt x="1751" y="2161"/>
                  </a:lnTo>
                  <a:lnTo>
                    <a:pt x="1739" y="2172"/>
                  </a:lnTo>
                  <a:lnTo>
                    <a:pt x="1727" y="2183"/>
                  </a:lnTo>
                  <a:lnTo>
                    <a:pt x="1716" y="2195"/>
                  </a:lnTo>
                  <a:lnTo>
                    <a:pt x="1705" y="2207"/>
                  </a:lnTo>
                  <a:lnTo>
                    <a:pt x="1695" y="2219"/>
                  </a:lnTo>
                  <a:lnTo>
                    <a:pt x="1685" y="2232"/>
                  </a:lnTo>
                  <a:lnTo>
                    <a:pt x="1676" y="2245"/>
                  </a:lnTo>
                  <a:lnTo>
                    <a:pt x="1667" y="2259"/>
                  </a:lnTo>
                  <a:lnTo>
                    <a:pt x="1659" y="2273"/>
                  </a:lnTo>
                  <a:lnTo>
                    <a:pt x="1651" y="2287"/>
                  </a:lnTo>
                  <a:lnTo>
                    <a:pt x="1643" y="2302"/>
                  </a:lnTo>
                  <a:lnTo>
                    <a:pt x="1637" y="2317"/>
                  </a:lnTo>
                  <a:lnTo>
                    <a:pt x="1630" y="2332"/>
                  </a:lnTo>
                  <a:lnTo>
                    <a:pt x="1625" y="2347"/>
                  </a:lnTo>
                  <a:lnTo>
                    <a:pt x="1620" y="2363"/>
                  </a:lnTo>
                  <a:lnTo>
                    <a:pt x="1615" y="2378"/>
                  </a:lnTo>
                  <a:lnTo>
                    <a:pt x="1611" y="2394"/>
                  </a:lnTo>
                  <a:lnTo>
                    <a:pt x="1608" y="2410"/>
                  </a:lnTo>
                  <a:lnTo>
                    <a:pt x="1605" y="2426"/>
                  </a:lnTo>
                  <a:lnTo>
                    <a:pt x="1603" y="2442"/>
                  </a:lnTo>
                  <a:lnTo>
                    <a:pt x="1601" y="2459"/>
                  </a:lnTo>
                  <a:lnTo>
                    <a:pt x="1600" y="2475"/>
                  </a:lnTo>
                  <a:lnTo>
                    <a:pt x="1600" y="2493"/>
                  </a:lnTo>
                  <a:lnTo>
                    <a:pt x="1600" y="6139"/>
                  </a:lnTo>
                  <a:lnTo>
                    <a:pt x="1600" y="6157"/>
                  </a:lnTo>
                  <a:lnTo>
                    <a:pt x="1601" y="6173"/>
                  </a:lnTo>
                  <a:lnTo>
                    <a:pt x="1603" y="6189"/>
                  </a:lnTo>
                  <a:lnTo>
                    <a:pt x="1605" y="6205"/>
                  </a:lnTo>
                  <a:lnTo>
                    <a:pt x="1608" y="6221"/>
                  </a:lnTo>
                  <a:lnTo>
                    <a:pt x="1611" y="6237"/>
                  </a:lnTo>
                  <a:lnTo>
                    <a:pt x="1615" y="6253"/>
                  </a:lnTo>
                  <a:lnTo>
                    <a:pt x="1619" y="6269"/>
                  </a:lnTo>
                  <a:lnTo>
                    <a:pt x="1625" y="6284"/>
                  </a:lnTo>
                  <a:lnTo>
                    <a:pt x="1630" y="6299"/>
                  </a:lnTo>
                  <a:lnTo>
                    <a:pt x="1636" y="6314"/>
                  </a:lnTo>
                  <a:lnTo>
                    <a:pt x="1643" y="6329"/>
                  </a:lnTo>
                  <a:lnTo>
                    <a:pt x="1651" y="6344"/>
                  </a:lnTo>
                  <a:lnTo>
                    <a:pt x="1659" y="6358"/>
                  </a:lnTo>
                  <a:lnTo>
                    <a:pt x="1667" y="6372"/>
                  </a:lnTo>
                  <a:lnTo>
                    <a:pt x="1676" y="6386"/>
                  </a:lnTo>
                  <a:lnTo>
                    <a:pt x="1685" y="6399"/>
                  </a:lnTo>
                  <a:lnTo>
                    <a:pt x="1695" y="6412"/>
                  </a:lnTo>
                  <a:lnTo>
                    <a:pt x="1705" y="6424"/>
                  </a:lnTo>
                  <a:lnTo>
                    <a:pt x="1716" y="6436"/>
                  </a:lnTo>
                  <a:lnTo>
                    <a:pt x="1727" y="6448"/>
                  </a:lnTo>
                  <a:lnTo>
                    <a:pt x="1739" y="6459"/>
                  </a:lnTo>
                  <a:lnTo>
                    <a:pt x="1751" y="6470"/>
                  </a:lnTo>
                  <a:lnTo>
                    <a:pt x="1763" y="6480"/>
                  </a:lnTo>
                  <a:lnTo>
                    <a:pt x="1776" y="6490"/>
                  </a:lnTo>
                  <a:lnTo>
                    <a:pt x="1789" y="6499"/>
                  </a:lnTo>
                  <a:lnTo>
                    <a:pt x="1803" y="6508"/>
                  </a:lnTo>
                  <a:lnTo>
                    <a:pt x="1817" y="6516"/>
                  </a:lnTo>
                  <a:lnTo>
                    <a:pt x="1831" y="6524"/>
                  </a:lnTo>
                  <a:lnTo>
                    <a:pt x="1846" y="6532"/>
                  </a:lnTo>
                  <a:lnTo>
                    <a:pt x="1861" y="6539"/>
                  </a:lnTo>
                  <a:lnTo>
                    <a:pt x="1876" y="6545"/>
                  </a:lnTo>
                  <a:lnTo>
                    <a:pt x="1891" y="6550"/>
                  </a:lnTo>
                  <a:lnTo>
                    <a:pt x="1906" y="6556"/>
                  </a:lnTo>
                  <a:lnTo>
                    <a:pt x="1922" y="6560"/>
                  </a:lnTo>
                  <a:lnTo>
                    <a:pt x="1938" y="6564"/>
                  </a:lnTo>
                  <a:lnTo>
                    <a:pt x="1954" y="6567"/>
                  </a:lnTo>
                  <a:lnTo>
                    <a:pt x="1970" y="6570"/>
                  </a:lnTo>
                  <a:lnTo>
                    <a:pt x="1986" y="6572"/>
                  </a:lnTo>
                  <a:lnTo>
                    <a:pt x="2002" y="6574"/>
                  </a:lnTo>
                  <a:lnTo>
                    <a:pt x="2018" y="6575"/>
                  </a:lnTo>
                  <a:lnTo>
                    <a:pt x="2036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7964" y="6575"/>
                  </a:lnTo>
                  <a:lnTo>
                    <a:pt x="7982" y="6575"/>
                  </a:lnTo>
                  <a:lnTo>
                    <a:pt x="7998" y="6574"/>
                  </a:lnTo>
                  <a:lnTo>
                    <a:pt x="8014" y="6572"/>
                  </a:lnTo>
                  <a:lnTo>
                    <a:pt x="8030" y="6570"/>
                  </a:lnTo>
                  <a:lnTo>
                    <a:pt x="8046" y="6567"/>
                  </a:lnTo>
                  <a:lnTo>
                    <a:pt x="8062" y="6564"/>
                  </a:lnTo>
                  <a:lnTo>
                    <a:pt x="8078" y="6560"/>
                  </a:lnTo>
                  <a:lnTo>
                    <a:pt x="8094" y="6556"/>
                  </a:lnTo>
                  <a:lnTo>
                    <a:pt x="8109" y="6550"/>
                  </a:lnTo>
                  <a:lnTo>
                    <a:pt x="8124" y="6545"/>
                  </a:lnTo>
                  <a:lnTo>
                    <a:pt x="8139" y="6539"/>
                  </a:lnTo>
                  <a:lnTo>
                    <a:pt x="8154" y="6532"/>
                  </a:lnTo>
                  <a:lnTo>
                    <a:pt x="8169" y="6524"/>
                  </a:lnTo>
                  <a:lnTo>
                    <a:pt x="8183" y="6516"/>
                  </a:lnTo>
                  <a:lnTo>
                    <a:pt x="8197" y="6508"/>
                  </a:lnTo>
                  <a:lnTo>
                    <a:pt x="8211" y="6499"/>
                  </a:lnTo>
                  <a:lnTo>
                    <a:pt x="8224" y="6490"/>
                  </a:lnTo>
                  <a:lnTo>
                    <a:pt x="8237" y="6480"/>
                  </a:lnTo>
                  <a:lnTo>
                    <a:pt x="8249" y="6470"/>
                  </a:lnTo>
                  <a:lnTo>
                    <a:pt x="8261" y="6459"/>
                  </a:lnTo>
                  <a:lnTo>
                    <a:pt x="8273" y="6448"/>
                  </a:lnTo>
                  <a:lnTo>
                    <a:pt x="8284" y="6436"/>
                  </a:lnTo>
                  <a:lnTo>
                    <a:pt x="8295" y="6424"/>
                  </a:lnTo>
                  <a:lnTo>
                    <a:pt x="8305" y="6412"/>
                  </a:lnTo>
                  <a:lnTo>
                    <a:pt x="8315" y="6399"/>
                  </a:lnTo>
                  <a:lnTo>
                    <a:pt x="8324" y="6386"/>
                  </a:lnTo>
                  <a:lnTo>
                    <a:pt x="8333" y="6372"/>
                  </a:lnTo>
                  <a:lnTo>
                    <a:pt x="8341" y="6358"/>
                  </a:lnTo>
                  <a:lnTo>
                    <a:pt x="8349" y="6344"/>
                  </a:lnTo>
                  <a:lnTo>
                    <a:pt x="8357" y="6329"/>
                  </a:lnTo>
                  <a:lnTo>
                    <a:pt x="8364" y="6314"/>
                  </a:lnTo>
                  <a:lnTo>
                    <a:pt x="8370" y="6299"/>
                  </a:lnTo>
                  <a:lnTo>
                    <a:pt x="8375" y="6284"/>
                  </a:lnTo>
                  <a:lnTo>
                    <a:pt x="8381" y="6269"/>
                  </a:lnTo>
                  <a:lnTo>
                    <a:pt x="8385" y="6253"/>
                  </a:lnTo>
                  <a:lnTo>
                    <a:pt x="8389" y="6237"/>
                  </a:lnTo>
                  <a:lnTo>
                    <a:pt x="8392" y="6221"/>
                  </a:lnTo>
                  <a:lnTo>
                    <a:pt x="8395" y="6205"/>
                  </a:lnTo>
                  <a:lnTo>
                    <a:pt x="8397" y="6189"/>
                  </a:lnTo>
                  <a:lnTo>
                    <a:pt x="8399" y="6173"/>
                  </a:lnTo>
                  <a:lnTo>
                    <a:pt x="8400" y="6157"/>
                  </a:lnTo>
                  <a:lnTo>
                    <a:pt x="8400" y="6139"/>
                  </a:lnTo>
                  <a:lnTo>
                    <a:pt x="8400" y="2493"/>
                  </a:lnTo>
                  <a:lnTo>
                    <a:pt x="8400" y="2475"/>
                  </a:lnTo>
                  <a:lnTo>
                    <a:pt x="8399" y="2459"/>
                  </a:lnTo>
                  <a:lnTo>
                    <a:pt x="8397" y="2442"/>
                  </a:lnTo>
                  <a:lnTo>
                    <a:pt x="8395" y="2426"/>
                  </a:lnTo>
                  <a:lnTo>
                    <a:pt x="8392" y="2410"/>
                  </a:lnTo>
                  <a:lnTo>
                    <a:pt x="8389" y="2394"/>
                  </a:lnTo>
                  <a:lnTo>
                    <a:pt x="8385" y="2378"/>
                  </a:lnTo>
                  <a:lnTo>
                    <a:pt x="8380" y="2363"/>
                  </a:lnTo>
                  <a:lnTo>
                    <a:pt x="8375" y="2347"/>
                  </a:lnTo>
                  <a:lnTo>
                    <a:pt x="8370" y="2332"/>
                  </a:lnTo>
                  <a:lnTo>
                    <a:pt x="8363" y="2317"/>
                  </a:lnTo>
                  <a:lnTo>
                    <a:pt x="8357" y="2302"/>
                  </a:lnTo>
                  <a:lnTo>
                    <a:pt x="8349" y="2287"/>
                  </a:lnTo>
                  <a:lnTo>
                    <a:pt x="8341" y="2273"/>
                  </a:lnTo>
                  <a:lnTo>
                    <a:pt x="8333" y="2259"/>
                  </a:lnTo>
                  <a:lnTo>
                    <a:pt x="8324" y="2245"/>
                  </a:lnTo>
                  <a:lnTo>
                    <a:pt x="8315" y="2232"/>
                  </a:lnTo>
                  <a:lnTo>
                    <a:pt x="8305" y="2219"/>
                  </a:lnTo>
                  <a:lnTo>
                    <a:pt x="8295" y="2207"/>
                  </a:lnTo>
                  <a:lnTo>
                    <a:pt x="8284" y="2195"/>
                  </a:lnTo>
                  <a:lnTo>
                    <a:pt x="8273" y="2183"/>
                  </a:lnTo>
                  <a:lnTo>
                    <a:pt x="8261" y="2172"/>
                  </a:lnTo>
                  <a:lnTo>
                    <a:pt x="8249" y="2161"/>
                  </a:lnTo>
                  <a:lnTo>
                    <a:pt x="8237" y="2151"/>
                  </a:lnTo>
                  <a:lnTo>
                    <a:pt x="8224" y="2141"/>
                  </a:lnTo>
                  <a:lnTo>
                    <a:pt x="8211" y="2132"/>
                  </a:lnTo>
                  <a:lnTo>
                    <a:pt x="8197" y="2123"/>
                  </a:lnTo>
                  <a:lnTo>
                    <a:pt x="8183" y="2115"/>
                  </a:lnTo>
                  <a:lnTo>
                    <a:pt x="8169" y="2107"/>
                  </a:lnTo>
                  <a:lnTo>
                    <a:pt x="8154" y="2099"/>
                  </a:lnTo>
                  <a:lnTo>
                    <a:pt x="8139" y="2092"/>
                  </a:lnTo>
                  <a:lnTo>
                    <a:pt x="8124" y="2086"/>
                  </a:lnTo>
                  <a:lnTo>
                    <a:pt x="8109" y="2081"/>
                  </a:lnTo>
                  <a:lnTo>
                    <a:pt x="8094" y="2075"/>
                  </a:lnTo>
                  <a:lnTo>
                    <a:pt x="8078" y="2071"/>
                  </a:lnTo>
                  <a:lnTo>
                    <a:pt x="8062" y="2067"/>
                  </a:lnTo>
                  <a:lnTo>
                    <a:pt x="8046" y="2064"/>
                  </a:lnTo>
                  <a:lnTo>
                    <a:pt x="8030" y="2061"/>
                  </a:lnTo>
                  <a:lnTo>
                    <a:pt x="8014" y="2059"/>
                  </a:lnTo>
                  <a:lnTo>
                    <a:pt x="7998" y="2057"/>
                  </a:lnTo>
                  <a:lnTo>
                    <a:pt x="7982" y="2056"/>
                  </a:lnTo>
                  <a:lnTo>
                    <a:pt x="7964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488"/>
                  </a:lnTo>
                  <a:lnTo>
                    <a:pt x="5662" y="7488"/>
                  </a:lnTo>
                  <a:lnTo>
                    <a:pt x="5662" y="70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8" name="Google Shape;2048;p19"/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</p:grpSpPr>
        <p:sp>
          <p:nvSpPr>
            <p:cNvPr id="2049" name="Google Shape;2049;p19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6" y="6619"/>
                  </a:moveTo>
                  <a:lnTo>
                    <a:pt x="8395" y="6657"/>
                  </a:lnTo>
                  <a:lnTo>
                    <a:pt x="8393" y="6695"/>
                  </a:lnTo>
                  <a:lnTo>
                    <a:pt x="8390" y="6733"/>
                  </a:lnTo>
                  <a:lnTo>
                    <a:pt x="8385" y="6770"/>
                  </a:lnTo>
                  <a:lnTo>
                    <a:pt x="8378" y="6808"/>
                  </a:lnTo>
                  <a:lnTo>
                    <a:pt x="8370" y="6845"/>
                  </a:lnTo>
                  <a:lnTo>
                    <a:pt x="8361" y="6882"/>
                  </a:lnTo>
                  <a:lnTo>
                    <a:pt x="8351" y="6918"/>
                  </a:lnTo>
                  <a:lnTo>
                    <a:pt x="8339" y="6954"/>
                  </a:lnTo>
                  <a:lnTo>
                    <a:pt x="8326" y="6990"/>
                  </a:lnTo>
                  <a:lnTo>
                    <a:pt x="8311" y="7025"/>
                  </a:lnTo>
                  <a:lnTo>
                    <a:pt x="8296" y="7059"/>
                  </a:lnTo>
                  <a:lnTo>
                    <a:pt x="8278" y="7093"/>
                  </a:lnTo>
                  <a:lnTo>
                    <a:pt x="8260" y="7127"/>
                  </a:lnTo>
                  <a:lnTo>
                    <a:pt x="8240" y="7160"/>
                  </a:lnTo>
                  <a:lnTo>
                    <a:pt x="8220" y="7191"/>
                  </a:lnTo>
                  <a:lnTo>
                    <a:pt x="8198" y="7222"/>
                  </a:lnTo>
                  <a:lnTo>
                    <a:pt x="8174" y="7252"/>
                  </a:lnTo>
                  <a:lnTo>
                    <a:pt x="8150" y="7281"/>
                  </a:lnTo>
                  <a:lnTo>
                    <a:pt x="8125" y="7310"/>
                  </a:lnTo>
                  <a:lnTo>
                    <a:pt x="8099" y="7337"/>
                  </a:lnTo>
                  <a:lnTo>
                    <a:pt x="8071" y="7363"/>
                  </a:lnTo>
                  <a:lnTo>
                    <a:pt x="8043" y="7388"/>
                  </a:lnTo>
                  <a:lnTo>
                    <a:pt x="8014" y="7412"/>
                  </a:lnTo>
                  <a:lnTo>
                    <a:pt x="7984" y="7436"/>
                  </a:lnTo>
                  <a:lnTo>
                    <a:pt x="7953" y="7458"/>
                  </a:lnTo>
                  <a:lnTo>
                    <a:pt x="7921" y="7478"/>
                  </a:lnTo>
                  <a:lnTo>
                    <a:pt x="7888" y="7498"/>
                  </a:lnTo>
                  <a:lnTo>
                    <a:pt x="7855" y="7516"/>
                  </a:lnTo>
                  <a:lnTo>
                    <a:pt x="7821" y="7534"/>
                  </a:lnTo>
                  <a:lnTo>
                    <a:pt x="7786" y="7549"/>
                  </a:lnTo>
                  <a:lnTo>
                    <a:pt x="7751" y="7564"/>
                  </a:lnTo>
                  <a:lnTo>
                    <a:pt x="7716" y="7577"/>
                  </a:lnTo>
                  <a:lnTo>
                    <a:pt x="7680" y="7589"/>
                  </a:lnTo>
                  <a:lnTo>
                    <a:pt x="7643" y="7599"/>
                  </a:lnTo>
                  <a:lnTo>
                    <a:pt x="7607" y="7608"/>
                  </a:lnTo>
                  <a:lnTo>
                    <a:pt x="7569" y="7616"/>
                  </a:lnTo>
                  <a:lnTo>
                    <a:pt x="7532" y="7623"/>
                  </a:lnTo>
                  <a:lnTo>
                    <a:pt x="7494" y="7628"/>
                  </a:lnTo>
                  <a:lnTo>
                    <a:pt x="7456" y="7631"/>
                  </a:lnTo>
                  <a:lnTo>
                    <a:pt x="7418" y="7633"/>
                  </a:lnTo>
                  <a:lnTo>
                    <a:pt x="7380" y="7634"/>
                  </a:lnTo>
                  <a:lnTo>
                    <a:pt x="7342" y="7633"/>
                  </a:lnTo>
                  <a:lnTo>
                    <a:pt x="7304" y="7631"/>
                  </a:lnTo>
                  <a:lnTo>
                    <a:pt x="7266" y="7628"/>
                  </a:lnTo>
                  <a:lnTo>
                    <a:pt x="7229" y="7623"/>
                  </a:lnTo>
                  <a:lnTo>
                    <a:pt x="7191" y="7616"/>
                  </a:lnTo>
                  <a:lnTo>
                    <a:pt x="7154" y="7608"/>
                  </a:lnTo>
                  <a:lnTo>
                    <a:pt x="7118" y="7599"/>
                  </a:lnTo>
                  <a:lnTo>
                    <a:pt x="7081" y="7589"/>
                  </a:lnTo>
                  <a:lnTo>
                    <a:pt x="7045" y="7577"/>
                  </a:lnTo>
                  <a:lnTo>
                    <a:pt x="7010" y="7564"/>
                  </a:lnTo>
                  <a:lnTo>
                    <a:pt x="6975" y="7549"/>
                  </a:lnTo>
                  <a:lnTo>
                    <a:pt x="6940" y="7534"/>
                  </a:lnTo>
                  <a:lnTo>
                    <a:pt x="6906" y="7516"/>
                  </a:lnTo>
                  <a:lnTo>
                    <a:pt x="6873" y="7498"/>
                  </a:lnTo>
                  <a:lnTo>
                    <a:pt x="6840" y="7478"/>
                  </a:lnTo>
                  <a:lnTo>
                    <a:pt x="6808" y="7458"/>
                  </a:lnTo>
                  <a:lnTo>
                    <a:pt x="6777" y="7436"/>
                  </a:lnTo>
                  <a:lnTo>
                    <a:pt x="6747" y="7412"/>
                  </a:lnTo>
                  <a:lnTo>
                    <a:pt x="6718" y="7388"/>
                  </a:lnTo>
                  <a:lnTo>
                    <a:pt x="6690" y="7363"/>
                  </a:lnTo>
                  <a:lnTo>
                    <a:pt x="6662" y="7337"/>
                  </a:lnTo>
                  <a:lnTo>
                    <a:pt x="6636" y="7310"/>
                  </a:lnTo>
                  <a:lnTo>
                    <a:pt x="6611" y="7281"/>
                  </a:lnTo>
                  <a:lnTo>
                    <a:pt x="6587" y="7252"/>
                  </a:lnTo>
                  <a:lnTo>
                    <a:pt x="6563" y="7222"/>
                  </a:lnTo>
                  <a:lnTo>
                    <a:pt x="6541" y="7191"/>
                  </a:lnTo>
                  <a:lnTo>
                    <a:pt x="6521" y="7160"/>
                  </a:lnTo>
                  <a:lnTo>
                    <a:pt x="6501" y="7127"/>
                  </a:lnTo>
                  <a:lnTo>
                    <a:pt x="6483" y="7093"/>
                  </a:lnTo>
                  <a:lnTo>
                    <a:pt x="6465" y="7059"/>
                  </a:lnTo>
                  <a:lnTo>
                    <a:pt x="6450" y="7025"/>
                  </a:lnTo>
                  <a:lnTo>
                    <a:pt x="6435" y="6990"/>
                  </a:lnTo>
                  <a:lnTo>
                    <a:pt x="6422" y="6954"/>
                  </a:lnTo>
                  <a:lnTo>
                    <a:pt x="6410" y="6918"/>
                  </a:lnTo>
                  <a:lnTo>
                    <a:pt x="6400" y="6882"/>
                  </a:lnTo>
                  <a:lnTo>
                    <a:pt x="6391" y="6845"/>
                  </a:lnTo>
                  <a:lnTo>
                    <a:pt x="6383" y="6808"/>
                  </a:lnTo>
                  <a:lnTo>
                    <a:pt x="6376" y="6770"/>
                  </a:lnTo>
                  <a:lnTo>
                    <a:pt x="6371" y="6733"/>
                  </a:lnTo>
                  <a:lnTo>
                    <a:pt x="6368" y="6695"/>
                  </a:lnTo>
                  <a:lnTo>
                    <a:pt x="6366" y="6657"/>
                  </a:lnTo>
                  <a:lnTo>
                    <a:pt x="6365" y="6619"/>
                  </a:lnTo>
                  <a:lnTo>
                    <a:pt x="6366" y="6581"/>
                  </a:lnTo>
                  <a:lnTo>
                    <a:pt x="6368" y="6543"/>
                  </a:lnTo>
                  <a:lnTo>
                    <a:pt x="6371" y="6505"/>
                  </a:lnTo>
                  <a:lnTo>
                    <a:pt x="6376" y="6467"/>
                  </a:lnTo>
                  <a:lnTo>
                    <a:pt x="6383" y="6430"/>
                  </a:lnTo>
                  <a:lnTo>
                    <a:pt x="6391" y="6392"/>
                  </a:lnTo>
                  <a:lnTo>
                    <a:pt x="6400" y="6356"/>
                  </a:lnTo>
                  <a:lnTo>
                    <a:pt x="6410" y="6319"/>
                  </a:lnTo>
                  <a:lnTo>
                    <a:pt x="6422" y="6283"/>
                  </a:lnTo>
                  <a:lnTo>
                    <a:pt x="6435" y="6248"/>
                  </a:lnTo>
                  <a:lnTo>
                    <a:pt x="6450" y="6213"/>
                  </a:lnTo>
                  <a:lnTo>
                    <a:pt x="6465" y="6178"/>
                  </a:lnTo>
                  <a:lnTo>
                    <a:pt x="6483" y="6144"/>
                  </a:lnTo>
                  <a:lnTo>
                    <a:pt x="6501" y="6111"/>
                  </a:lnTo>
                  <a:lnTo>
                    <a:pt x="6521" y="6078"/>
                  </a:lnTo>
                  <a:lnTo>
                    <a:pt x="6541" y="6046"/>
                  </a:lnTo>
                  <a:lnTo>
                    <a:pt x="6563" y="6015"/>
                  </a:lnTo>
                  <a:lnTo>
                    <a:pt x="6587" y="5985"/>
                  </a:lnTo>
                  <a:lnTo>
                    <a:pt x="6611" y="5956"/>
                  </a:lnTo>
                  <a:lnTo>
                    <a:pt x="6636" y="5928"/>
                  </a:lnTo>
                  <a:lnTo>
                    <a:pt x="6662" y="5900"/>
                  </a:lnTo>
                  <a:lnTo>
                    <a:pt x="6690" y="5874"/>
                  </a:lnTo>
                  <a:lnTo>
                    <a:pt x="6718" y="5849"/>
                  </a:lnTo>
                  <a:lnTo>
                    <a:pt x="6747" y="5825"/>
                  </a:lnTo>
                  <a:lnTo>
                    <a:pt x="6777" y="5801"/>
                  </a:lnTo>
                  <a:lnTo>
                    <a:pt x="6808" y="5779"/>
                  </a:lnTo>
                  <a:lnTo>
                    <a:pt x="6840" y="5759"/>
                  </a:lnTo>
                  <a:lnTo>
                    <a:pt x="6873" y="5739"/>
                  </a:lnTo>
                  <a:lnTo>
                    <a:pt x="6906" y="5721"/>
                  </a:lnTo>
                  <a:lnTo>
                    <a:pt x="6940" y="5703"/>
                  </a:lnTo>
                  <a:lnTo>
                    <a:pt x="6975" y="5688"/>
                  </a:lnTo>
                  <a:lnTo>
                    <a:pt x="7010" y="5673"/>
                  </a:lnTo>
                  <a:lnTo>
                    <a:pt x="7045" y="5660"/>
                  </a:lnTo>
                  <a:lnTo>
                    <a:pt x="7081" y="5648"/>
                  </a:lnTo>
                  <a:lnTo>
                    <a:pt x="7118" y="5638"/>
                  </a:lnTo>
                  <a:lnTo>
                    <a:pt x="7154" y="5629"/>
                  </a:lnTo>
                  <a:lnTo>
                    <a:pt x="7191" y="5621"/>
                  </a:lnTo>
                  <a:lnTo>
                    <a:pt x="7229" y="5614"/>
                  </a:lnTo>
                  <a:lnTo>
                    <a:pt x="7266" y="5609"/>
                  </a:lnTo>
                  <a:lnTo>
                    <a:pt x="7304" y="5606"/>
                  </a:lnTo>
                  <a:lnTo>
                    <a:pt x="7342" y="5604"/>
                  </a:lnTo>
                  <a:lnTo>
                    <a:pt x="7380" y="5603"/>
                  </a:lnTo>
                  <a:lnTo>
                    <a:pt x="7418" y="5604"/>
                  </a:lnTo>
                  <a:lnTo>
                    <a:pt x="7456" y="5606"/>
                  </a:lnTo>
                  <a:lnTo>
                    <a:pt x="7494" y="5609"/>
                  </a:lnTo>
                  <a:lnTo>
                    <a:pt x="7532" y="5614"/>
                  </a:lnTo>
                  <a:lnTo>
                    <a:pt x="7569" y="5621"/>
                  </a:lnTo>
                  <a:lnTo>
                    <a:pt x="7607" y="5629"/>
                  </a:lnTo>
                  <a:lnTo>
                    <a:pt x="7643" y="5638"/>
                  </a:lnTo>
                  <a:lnTo>
                    <a:pt x="7680" y="5648"/>
                  </a:lnTo>
                  <a:lnTo>
                    <a:pt x="7716" y="5660"/>
                  </a:lnTo>
                  <a:lnTo>
                    <a:pt x="7751" y="5673"/>
                  </a:lnTo>
                  <a:lnTo>
                    <a:pt x="7786" y="5688"/>
                  </a:lnTo>
                  <a:lnTo>
                    <a:pt x="7821" y="5703"/>
                  </a:lnTo>
                  <a:lnTo>
                    <a:pt x="7855" y="5721"/>
                  </a:lnTo>
                  <a:lnTo>
                    <a:pt x="7888" y="5739"/>
                  </a:lnTo>
                  <a:lnTo>
                    <a:pt x="7921" y="5759"/>
                  </a:lnTo>
                  <a:lnTo>
                    <a:pt x="7953" y="5779"/>
                  </a:lnTo>
                  <a:lnTo>
                    <a:pt x="7984" y="5801"/>
                  </a:lnTo>
                  <a:lnTo>
                    <a:pt x="8014" y="5825"/>
                  </a:lnTo>
                  <a:lnTo>
                    <a:pt x="8043" y="5849"/>
                  </a:lnTo>
                  <a:lnTo>
                    <a:pt x="8071" y="5874"/>
                  </a:lnTo>
                  <a:lnTo>
                    <a:pt x="8099" y="5900"/>
                  </a:lnTo>
                  <a:lnTo>
                    <a:pt x="8125" y="5928"/>
                  </a:lnTo>
                  <a:lnTo>
                    <a:pt x="8150" y="5956"/>
                  </a:lnTo>
                  <a:lnTo>
                    <a:pt x="8174" y="5985"/>
                  </a:lnTo>
                  <a:lnTo>
                    <a:pt x="8198" y="6015"/>
                  </a:lnTo>
                  <a:lnTo>
                    <a:pt x="8220" y="6046"/>
                  </a:lnTo>
                  <a:lnTo>
                    <a:pt x="8240" y="6078"/>
                  </a:lnTo>
                  <a:lnTo>
                    <a:pt x="8260" y="6111"/>
                  </a:lnTo>
                  <a:lnTo>
                    <a:pt x="8278" y="6144"/>
                  </a:lnTo>
                  <a:lnTo>
                    <a:pt x="8296" y="6178"/>
                  </a:lnTo>
                  <a:lnTo>
                    <a:pt x="8311" y="6213"/>
                  </a:lnTo>
                  <a:lnTo>
                    <a:pt x="8326" y="6248"/>
                  </a:lnTo>
                  <a:lnTo>
                    <a:pt x="8339" y="6283"/>
                  </a:lnTo>
                  <a:lnTo>
                    <a:pt x="8351" y="6319"/>
                  </a:lnTo>
                  <a:lnTo>
                    <a:pt x="8361" y="6356"/>
                  </a:lnTo>
                  <a:lnTo>
                    <a:pt x="8370" y="6392"/>
                  </a:lnTo>
                  <a:lnTo>
                    <a:pt x="8378" y="6430"/>
                  </a:lnTo>
                  <a:lnTo>
                    <a:pt x="8385" y="6467"/>
                  </a:lnTo>
                  <a:lnTo>
                    <a:pt x="8390" y="6505"/>
                  </a:lnTo>
                  <a:lnTo>
                    <a:pt x="8393" y="6543"/>
                  </a:lnTo>
                  <a:lnTo>
                    <a:pt x="8395" y="6581"/>
                  </a:lnTo>
                  <a:lnTo>
                    <a:pt x="8396" y="66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9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2" y="1763"/>
                  </a:moveTo>
                  <a:lnTo>
                    <a:pt x="2743" y="1773"/>
                  </a:lnTo>
                  <a:lnTo>
                    <a:pt x="2743" y="1789"/>
                  </a:lnTo>
                  <a:lnTo>
                    <a:pt x="2743" y="1799"/>
                  </a:lnTo>
                  <a:lnTo>
                    <a:pt x="2743" y="1815"/>
                  </a:lnTo>
                  <a:lnTo>
                    <a:pt x="2742" y="1825"/>
                  </a:lnTo>
                  <a:lnTo>
                    <a:pt x="2741" y="1842"/>
                  </a:lnTo>
                  <a:lnTo>
                    <a:pt x="2741" y="1851"/>
                  </a:lnTo>
                  <a:lnTo>
                    <a:pt x="2739" y="1868"/>
                  </a:lnTo>
                  <a:lnTo>
                    <a:pt x="2738" y="1877"/>
                  </a:lnTo>
                  <a:lnTo>
                    <a:pt x="2736" y="1894"/>
                  </a:lnTo>
                  <a:lnTo>
                    <a:pt x="2734" y="1903"/>
                  </a:lnTo>
                  <a:lnTo>
                    <a:pt x="2731" y="1919"/>
                  </a:lnTo>
                  <a:lnTo>
                    <a:pt x="2730" y="1928"/>
                  </a:lnTo>
                  <a:lnTo>
                    <a:pt x="2726" y="1945"/>
                  </a:lnTo>
                  <a:lnTo>
                    <a:pt x="2724" y="1954"/>
                  </a:lnTo>
                  <a:lnTo>
                    <a:pt x="2720" y="1970"/>
                  </a:lnTo>
                  <a:lnTo>
                    <a:pt x="2718" y="1979"/>
                  </a:lnTo>
                  <a:lnTo>
                    <a:pt x="2713" y="1995"/>
                  </a:lnTo>
                  <a:lnTo>
                    <a:pt x="2710" y="2004"/>
                  </a:lnTo>
                  <a:lnTo>
                    <a:pt x="2705" y="2019"/>
                  </a:lnTo>
                  <a:lnTo>
                    <a:pt x="2702" y="2028"/>
                  </a:lnTo>
                  <a:lnTo>
                    <a:pt x="2696" y="2044"/>
                  </a:lnTo>
                  <a:lnTo>
                    <a:pt x="2693" y="2052"/>
                  </a:lnTo>
                  <a:lnTo>
                    <a:pt x="2687" y="2068"/>
                  </a:lnTo>
                  <a:lnTo>
                    <a:pt x="2683" y="2076"/>
                  </a:lnTo>
                  <a:lnTo>
                    <a:pt x="2676" y="2091"/>
                  </a:lnTo>
                  <a:lnTo>
                    <a:pt x="2672" y="2100"/>
                  </a:lnTo>
                  <a:lnTo>
                    <a:pt x="2664" y="2115"/>
                  </a:lnTo>
                  <a:lnTo>
                    <a:pt x="2660" y="2123"/>
                  </a:lnTo>
                  <a:lnTo>
                    <a:pt x="2652" y="2137"/>
                  </a:lnTo>
                  <a:lnTo>
                    <a:pt x="2647" y="2147"/>
                  </a:lnTo>
                  <a:lnTo>
                    <a:pt x="2638" y="2161"/>
                  </a:lnTo>
                  <a:lnTo>
                    <a:pt x="2633" y="2169"/>
                  </a:lnTo>
                  <a:lnTo>
                    <a:pt x="2624" y="2183"/>
                  </a:lnTo>
                  <a:lnTo>
                    <a:pt x="2619" y="2190"/>
                  </a:lnTo>
                  <a:lnTo>
                    <a:pt x="2609" y="2204"/>
                  </a:lnTo>
                  <a:lnTo>
                    <a:pt x="2604" y="2211"/>
                  </a:lnTo>
                  <a:lnTo>
                    <a:pt x="2593" y="2224"/>
                  </a:lnTo>
                  <a:lnTo>
                    <a:pt x="2588" y="2232"/>
                  </a:lnTo>
                  <a:lnTo>
                    <a:pt x="2577" y="2244"/>
                  </a:lnTo>
                  <a:lnTo>
                    <a:pt x="2571" y="2251"/>
                  </a:lnTo>
                  <a:lnTo>
                    <a:pt x="2560" y="2264"/>
                  </a:lnTo>
                  <a:lnTo>
                    <a:pt x="2554" y="2270"/>
                  </a:lnTo>
                  <a:lnTo>
                    <a:pt x="2542" y="2282"/>
                  </a:lnTo>
                  <a:lnTo>
                    <a:pt x="2535" y="2289"/>
                  </a:lnTo>
                  <a:lnTo>
                    <a:pt x="2523" y="2300"/>
                  </a:lnTo>
                  <a:lnTo>
                    <a:pt x="2517" y="2307"/>
                  </a:lnTo>
                  <a:lnTo>
                    <a:pt x="2504" y="2318"/>
                  </a:lnTo>
                  <a:lnTo>
                    <a:pt x="2497" y="2324"/>
                  </a:lnTo>
                  <a:lnTo>
                    <a:pt x="2484" y="2334"/>
                  </a:lnTo>
                  <a:lnTo>
                    <a:pt x="2477" y="2340"/>
                  </a:lnTo>
                  <a:lnTo>
                    <a:pt x="2464" y="2350"/>
                  </a:lnTo>
                  <a:lnTo>
                    <a:pt x="2456" y="2356"/>
                  </a:lnTo>
                  <a:lnTo>
                    <a:pt x="2443" y="2365"/>
                  </a:lnTo>
                  <a:lnTo>
                    <a:pt x="2435" y="2371"/>
                  </a:lnTo>
                  <a:lnTo>
                    <a:pt x="2421" y="2380"/>
                  </a:lnTo>
                  <a:lnTo>
                    <a:pt x="2413" y="2385"/>
                  </a:lnTo>
                  <a:lnTo>
                    <a:pt x="2398" y="2393"/>
                  </a:lnTo>
                  <a:lnTo>
                    <a:pt x="2392" y="2397"/>
                  </a:lnTo>
                  <a:lnTo>
                    <a:pt x="2377" y="2405"/>
                  </a:lnTo>
                  <a:lnTo>
                    <a:pt x="2369" y="2410"/>
                  </a:lnTo>
                  <a:lnTo>
                    <a:pt x="2354" y="2417"/>
                  </a:lnTo>
                  <a:lnTo>
                    <a:pt x="2346" y="2422"/>
                  </a:lnTo>
                  <a:lnTo>
                    <a:pt x="2331" y="2429"/>
                  </a:lnTo>
                  <a:lnTo>
                    <a:pt x="2322" y="2432"/>
                  </a:lnTo>
                  <a:lnTo>
                    <a:pt x="2307" y="2439"/>
                  </a:lnTo>
                  <a:lnTo>
                    <a:pt x="2304" y="2440"/>
                  </a:lnTo>
                  <a:lnTo>
                    <a:pt x="2320" y="2850"/>
                  </a:lnTo>
                  <a:lnTo>
                    <a:pt x="2379" y="3341"/>
                  </a:lnTo>
                  <a:lnTo>
                    <a:pt x="2471" y="3779"/>
                  </a:lnTo>
                  <a:lnTo>
                    <a:pt x="2587" y="4171"/>
                  </a:lnTo>
                  <a:lnTo>
                    <a:pt x="2722" y="4523"/>
                  </a:lnTo>
                  <a:lnTo>
                    <a:pt x="2871" y="4841"/>
                  </a:lnTo>
                  <a:lnTo>
                    <a:pt x="3028" y="5131"/>
                  </a:lnTo>
                  <a:lnTo>
                    <a:pt x="3186" y="5397"/>
                  </a:lnTo>
                  <a:lnTo>
                    <a:pt x="3340" y="5646"/>
                  </a:lnTo>
                  <a:lnTo>
                    <a:pt x="3341" y="5648"/>
                  </a:lnTo>
                  <a:lnTo>
                    <a:pt x="3483" y="5881"/>
                  </a:lnTo>
                  <a:lnTo>
                    <a:pt x="3489" y="5890"/>
                  </a:lnTo>
                  <a:lnTo>
                    <a:pt x="3572" y="6041"/>
                  </a:lnTo>
                  <a:lnTo>
                    <a:pt x="3655" y="5890"/>
                  </a:lnTo>
                  <a:lnTo>
                    <a:pt x="3660" y="5881"/>
                  </a:lnTo>
                  <a:lnTo>
                    <a:pt x="3802" y="5648"/>
                  </a:lnTo>
                  <a:lnTo>
                    <a:pt x="3804" y="5646"/>
                  </a:lnTo>
                  <a:lnTo>
                    <a:pt x="3958" y="5397"/>
                  </a:lnTo>
                  <a:lnTo>
                    <a:pt x="4116" y="5131"/>
                  </a:lnTo>
                  <a:lnTo>
                    <a:pt x="4272" y="4841"/>
                  </a:lnTo>
                  <a:lnTo>
                    <a:pt x="4421" y="4523"/>
                  </a:lnTo>
                  <a:lnTo>
                    <a:pt x="4556" y="4171"/>
                  </a:lnTo>
                  <a:lnTo>
                    <a:pt x="4673" y="3779"/>
                  </a:lnTo>
                  <a:lnTo>
                    <a:pt x="4764" y="3341"/>
                  </a:lnTo>
                  <a:lnTo>
                    <a:pt x="4823" y="2850"/>
                  </a:lnTo>
                  <a:lnTo>
                    <a:pt x="4839" y="2440"/>
                  </a:lnTo>
                  <a:lnTo>
                    <a:pt x="4837" y="2439"/>
                  </a:lnTo>
                  <a:lnTo>
                    <a:pt x="4822" y="2432"/>
                  </a:lnTo>
                  <a:lnTo>
                    <a:pt x="4813" y="2429"/>
                  </a:lnTo>
                  <a:lnTo>
                    <a:pt x="4798" y="2422"/>
                  </a:lnTo>
                  <a:lnTo>
                    <a:pt x="4790" y="2418"/>
                  </a:lnTo>
                  <a:lnTo>
                    <a:pt x="4775" y="2410"/>
                  </a:lnTo>
                  <a:lnTo>
                    <a:pt x="4767" y="2406"/>
                  </a:lnTo>
                  <a:lnTo>
                    <a:pt x="4753" y="2398"/>
                  </a:lnTo>
                  <a:lnTo>
                    <a:pt x="4745" y="2393"/>
                  </a:lnTo>
                  <a:lnTo>
                    <a:pt x="4730" y="2385"/>
                  </a:lnTo>
                  <a:lnTo>
                    <a:pt x="4722" y="2380"/>
                  </a:lnTo>
                  <a:lnTo>
                    <a:pt x="4708" y="2371"/>
                  </a:lnTo>
                  <a:lnTo>
                    <a:pt x="4700" y="2365"/>
                  </a:lnTo>
                  <a:lnTo>
                    <a:pt x="4687" y="2356"/>
                  </a:lnTo>
                  <a:lnTo>
                    <a:pt x="4679" y="2350"/>
                  </a:lnTo>
                  <a:lnTo>
                    <a:pt x="4666" y="2340"/>
                  </a:lnTo>
                  <a:lnTo>
                    <a:pt x="4659" y="2334"/>
                  </a:lnTo>
                  <a:lnTo>
                    <a:pt x="4646" y="2324"/>
                  </a:lnTo>
                  <a:lnTo>
                    <a:pt x="4639" y="2318"/>
                  </a:lnTo>
                  <a:lnTo>
                    <a:pt x="4626" y="2307"/>
                  </a:lnTo>
                  <a:lnTo>
                    <a:pt x="4620" y="2300"/>
                  </a:lnTo>
                  <a:lnTo>
                    <a:pt x="4608" y="2289"/>
                  </a:lnTo>
                  <a:lnTo>
                    <a:pt x="4601" y="2282"/>
                  </a:lnTo>
                  <a:lnTo>
                    <a:pt x="4589" y="2270"/>
                  </a:lnTo>
                  <a:lnTo>
                    <a:pt x="4583" y="2264"/>
                  </a:lnTo>
                  <a:lnTo>
                    <a:pt x="4572" y="2251"/>
                  </a:lnTo>
                  <a:lnTo>
                    <a:pt x="4566" y="2244"/>
                  </a:lnTo>
                  <a:lnTo>
                    <a:pt x="4555" y="2232"/>
                  </a:lnTo>
                  <a:lnTo>
                    <a:pt x="4550" y="2224"/>
                  </a:lnTo>
                  <a:lnTo>
                    <a:pt x="4539" y="2211"/>
                  </a:lnTo>
                  <a:lnTo>
                    <a:pt x="4534" y="2204"/>
                  </a:lnTo>
                  <a:lnTo>
                    <a:pt x="4524" y="2190"/>
                  </a:lnTo>
                  <a:lnTo>
                    <a:pt x="4519" y="2183"/>
                  </a:lnTo>
                  <a:lnTo>
                    <a:pt x="4510" y="2169"/>
                  </a:lnTo>
                  <a:lnTo>
                    <a:pt x="4505" y="2161"/>
                  </a:lnTo>
                  <a:lnTo>
                    <a:pt x="4496" y="2147"/>
                  </a:lnTo>
                  <a:lnTo>
                    <a:pt x="4491" y="2137"/>
                  </a:lnTo>
                  <a:lnTo>
                    <a:pt x="4483" y="2123"/>
                  </a:lnTo>
                  <a:lnTo>
                    <a:pt x="4478" y="2114"/>
                  </a:lnTo>
                  <a:lnTo>
                    <a:pt x="4471" y="2099"/>
                  </a:lnTo>
                  <a:lnTo>
                    <a:pt x="4467" y="2091"/>
                  </a:lnTo>
                  <a:lnTo>
                    <a:pt x="4460" y="2075"/>
                  </a:lnTo>
                  <a:lnTo>
                    <a:pt x="4456" y="2067"/>
                  </a:lnTo>
                  <a:lnTo>
                    <a:pt x="4450" y="2051"/>
                  </a:lnTo>
                  <a:lnTo>
                    <a:pt x="4446" y="2043"/>
                  </a:lnTo>
                  <a:lnTo>
                    <a:pt x="4441" y="2027"/>
                  </a:lnTo>
                  <a:lnTo>
                    <a:pt x="4438" y="2018"/>
                  </a:lnTo>
                  <a:lnTo>
                    <a:pt x="4433" y="2002"/>
                  </a:lnTo>
                  <a:lnTo>
                    <a:pt x="4430" y="1993"/>
                  </a:lnTo>
                  <a:lnTo>
                    <a:pt x="4425" y="1977"/>
                  </a:lnTo>
                  <a:lnTo>
                    <a:pt x="4423" y="1968"/>
                  </a:lnTo>
                  <a:lnTo>
                    <a:pt x="4419" y="1952"/>
                  </a:lnTo>
                  <a:lnTo>
                    <a:pt x="4417" y="1943"/>
                  </a:lnTo>
                  <a:lnTo>
                    <a:pt x="4414" y="1927"/>
                  </a:lnTo>
                  <a:lnTo>
                    <a:pt x="4412" y="1918"/>
                  </a:lnTo>
                  <a:lnTo>
                    <a:pt x="4409" y="1902"/>
                  </a:lnTo>
                  <a:lnTo>
                    <a:pt x="4408" y="1892"/>
                  </a:lnTo>
                  <a:lnTo>
                    <a:pt x="4406" y="1876"/>
                  </a:lnTo>
                  <a:lnTo>
                    <a:pt x="4405" y="1867"/>
                  </a:lnTo>
                  <a:lnTo>
                    <a:pt x="4403" y="1850"/>
                  </a:lnTo>
                  <a:lnTo>
                    <a:pt x="4403" y="1841"/>
                  </a:lnTo>
                  <a:lnTo>
                    <a:pt x="4402" y="1824"/>
                  </a:lnTo>
                  <a:lnTo>
                    <a:pt x="4401" y="1815"/>
                  </a:lnTo>
                  <a:lnTo>
                    <a:pt x="4401" y="1799"/>
                  </a:lnTo>
                  <a:lnTo>
                    <a:pt x="4401" y="1789"/>
                  </a:lnTo>
                  <a:lnTo>
                    <a:pt x="4401" y="1773"/>
                  </a:lnTo>
                  <a:lnTo>
                    <a:pt x="4402" y="1764"/>
                  </a:lnTo>
                  <a:lnTo>
                    <a:pt x="4403" y="1747"/>
                  </a:lnTo>
                  <a:lnTo>
                    <a:pt x="4403" y="1738"/>
                  </a:lnTo>
                  <a:lnTo>
                    <a:pt x="4405" y="1721"/>
                  </a:lnTo>
                  <a:lnTo>
                    <a:pt x="4406" y="1712"/>
                  </a:lnTo>
                  <a:lnTo>
                    <a:pt x="4408" y="1696"/>
                  </a:lnTo>
                  <a:lnTo>
                    <a:pt x="4409" y="1686"/>
                  </a:lnTo>
                  <a:lnTo>
                    <a:pt x="4412" y="1670"/>
                  </a:lnTo>
                  <a:lnTo>
                    <a:pt x="4414" y="1661"/>
                  </a:lnTo>
                  <a:lnTo>
                    <a:pt x="4417" y="1645"/>
                  </a:lnTo>
                  <a:lnTo>
                    <a:pt x="4419" y="1636"/>
                  </a:lnTo>
                  <a:lnTo>
                    <a:pt x="4423" y="1620"/>
                  </a:lnTo>
                  <a:lnTo>
                    <a:pt x="4425" y="1611"/>
                  </a:lnTo>
                  <a:lnTo>
                    <a:pt x="4430" y="1595"/>
                  </a:lnTo>
                  <a:lnTo>
                    <a:pt x="4433" y="1586"/>
                  </a:lnTo>
                  <a:lnTo>
                    <a:pt x="4438" y="1570"/>
                  </a:lnTo>
                  <a:lnTo>
                    <a:pt x="4441" y="1561"/>
                  </a:lnTo>
                  <a:lnTo>
                    <a:pt x="4447" y="1546"/>
                  </a:lnTo>
                  <a:lnTo>
                    <a:pt x="4450" y="1537"/>
                  </a:lnTo>
                  <a:lnTo>
                    <a:pt x="4456" y="1522"/>
                  </a:lnTo>
                  <a:lnTo>
                    <a:pt x="4460" y="1513"/>
                  </a:lnTo>
                  <a:lnTo>
                    <a:pt x="4467" y="1498"/>
                  </a:lnTo>
                  <a:lnTo>
                    <a:pt x="4471" y="1490"/>
                  </a:lnTo>
                  <a:lnTo>
                    <a:pt x="4478" y="1475"/>
                  </a:lnTo>
                  <a:lnTo>
                    <a:pt x="4483" y="1466"/>
                  </a:lnTo>
                  <a:lnTo>
                    <a:pt x="4491" y="1452"/>
                  </a:lnTo>
                  <a:lnTo>
                    <a:pt x="4496" y="1442"/>
                  </a:lnTo>
                  <a:lnTo>
                    <a:pt x="4505" y="1428"/>
                  </a:lnTo>
                  <a:lnTo>
                    <a:pt x="4510" y="1420"/>
                  </a:lnTo>
                  <a:lnTo>
                    <a:pt x="4519" y="1406"/>
                  </a:lnTo>
                  <a:lnTo>
                    <a:pt x="4524" y="1399"/>
                  </a:lnTo>
                  <a:lnTo>
                    <a:pt x="4534" y="1385"/>
                  </a:lnTo>
                  <a:lnTo>
                    <a:pt x="4539" y="1378"/>
                  </a:lnTo>
                  <a:lnTo>
                    <a:pt x="4550" y="1365"/>
                  </a:lnTo>
                  <a:lnTo>
                    <a:pt x="4555" y="1357"/>
                  </a:lnTo>
                  <a:lnTo>
                    <a:pt x="4566" y="1345"/>
                  </a:lnTo>
                  <a:lnTo>
                    <a:pt x="4572" y="1338"/>
                  </a:lnTo>
                  <a:lnTo>
                    <a:pt x="4583" y="1325"/>
                  </a:lnTo>
                  <a:lnTo>
                    <a:pt x="4589" y="1319"/>
                  </a:lnTo>
                  <a:lnTo>
                    <a:pt x="4601" y="1307"/>
                  </a:lnTo>
                  <a:lnTo>
                    <a:pt x="4608" y="1300"/>
                  </a:lnTo>
                  <a:lnTo>
                    <a:pt x="4620" y="1289"/>
                  </a:lnTo>
                  <a:lnTo>
                    <a:pt x="4626" y="1282"/>
                  </a:lnTo>
                  <a:lnTo>
                    <a:pt x="4639" y="1271"/>
                  </a:lnTo>
                  <a:lnTo>
                    <a:pt x="4646" y="1265"/>
                  </a:lnTo>
                  <a:lnTo>
                    <a:pt x="4659" y="1255"/>
                  </a:lnTo>
                  <a:lnTo>
                    <a:pt x="4666" y="1249"/>
                  </a:lnTo>
                  <a:lnTo>
                    <a:pt x="4679" y="1239"/>
                  </a:lnTo>
                  <a:lnTo>
                    <a:pt x="4687" y="1233"/>
                  </a:lnTo>
                  <a:lnTo>
                    <a:pt x="4700" y="1224"/>
                  </a:lnTo>
                  <a:lnTo>
                    <a:pt x="4708" y="1218"/>
                  </a:lnTo>
                  <a:lnTo>
                    <a:pt x="4722" y="1209"/>
                  </a:lnTo>
                  <a:lnTo>
                    <a:pt x="4730" y="1204"/>
                  </a:lnTo>
                  <a:lnTo>
                    <a:pt x="4745" y="1196"/>
                  </a:lnTo>
                  <a:lnTo>
                    <a:pt x="4753" y="1191"/>
                  </a:lnTo>
                  <a:lnTo>
                    <a:pt x="4767" y="1183"/>
                  </a:lnTo>
                  <a:lnTo>
                    <a:pt x="4775" y="1179"/>
                  </a:lnTo>
                  <a:lnTo>
                    <a:pt x="4790" y="1171"/>
                  </a:lnTo>
                  <a:lnTo>
                    <a:pt x="4798" y="1167"/>
                  </a:lnTo>
                  <a:lnTo>
                    <a:pt x="4813" y="1160"/>
                  </a:lnTo>
                  <a:lnTo>
                    <a:pt x="4822" y="1157"/>
                  </a:lnTo>
                  <a:lnTo>
                    <a:pt x="4837" y="1150"/>
                  </a:lnTo>
                  <a:lnTo>
                    <a:pt x="4846" y="1147"/>
                  </a:lnTo>
                  <a:lnTo>
                    <a:pt x="4861" y="1141"/>
                  </a:lnTo>
                  <a:lnTo>
                    <a:pt x="4870" y="1138"/>
                  </a:lnTo>
                  <a:lnTo>
                    <a:pt x="4885" y="1133"/>
                  </a:lnTo>
                  <a:lnTo>
                    <a:pt x="4894" y="1130"/>
                  </a:lnTo>
                  <a:lnTo>
                    <a:pt x="4910" y="1125"/>
                  </a:lnTo>
                  <a:lnTo>
                    <a:pt x="4919" y="1123"/>
                  </a:lnTo>
                  <a:lnTo>
                    <a:pt x="4935" y="1119"/>
                  </a:lnTo>
                  <a:lnTo>
                    <a:pt x="4944" y="1117"/>
                  </a:lnTo>
                  <a:lnTo>
                    <a:pt x="4961" y="1113"/>
                  </a:lnTo>
                  <a:lnTo>
                    <a:pt x="4970" y="1112"/>
                  </a:lnTo>
                  <a:lnTo>
                    <a:pt x="4986" y="1109"/>
                  </a:lnTo>
                  <a:lnTo>
                    <a:pt x="4995" y="1107"/>
                  </a:lnTo>
                  <a:lnTo>
                    <a:pt x="5012" y="1105"/>
                  </a:lnTo>
                  <a:lnTo>
                    <a:pt x="5021" y="1104"/>
                  </a:lnTo>
                  <a:lnTo>
                    <a:pt x="5038" y="1102"/>
                  </a:lnTo>
                  <a:lnTo>
                    <a:pt x="5047" y="1102"/>
                  </a:lnTo>
                  <a:lnTo>
                    <a:pt x="5064" y="1101"/>
                  </a:lnTo>
                  <a:lnTo>
                    <a:pt x="5074" y="1100"/>
                  </a:lnTo>
                  <a:lnTo>
                    <a:pt x="5090" y="1100"/>
                  </a:lnTo>
                  <a:lnTo>
                    <a:pt x="5100" y="1100"/>
                  </a:lnTo>
                  <a:lnTo>
                    <a:pt x="5116" y="1100"/>
                  </a:lnTo>
                  <a:lnTo>
                    <a:pt x="5126" y="1101"/>
                  </a:lnTo>
                  <a:lnTo>
                    <a:pt x="5143" y="1102"/>
                  </a:lnTo>
                  <a:lnTo>
                    <a:pt x="5152" y="1102"/>
                  </a:lnTo>
                  <a:lnTo>
                    <a:pt x="5169" y="1104"/>
                  </a:lnTo>
                  <a:lnTo>
                    <a:pt x="5178" y="1105"/>
                  </a:lnTo>
                  <a:lnTo>
                    <a:pt x="5195" y="1107"/>
                  </a:lnTo>
                  <a:lnTo>
                    <a:pt x="5204" y="1109"/>
                  </a:lnTo>
                  <a:lnTo>
                    <a:pt x="5220" y="1112"/>
                  </a:lnTo>
                  <a:lnTo>
                    <a:pt x="5230" y="1113"/>
                  </a:lnTo>
                  <a:lnTo>
                    <a:pt x="5246" y="1117"/>
                  </a:lnTo>
                  <a:lnTo>
                    <a:pt x="5255" y="1119"/>
                  </a:lnTo>
                  <a:lnTo>
                    <a:pt x="5271" y="1123"/>
                  </a:lnTo>
                  <a:lnTo>
                    <a:pt x="5280" y="1125"/>
                  </a:lnTo>
                  <a:lnTo>
                    <a:pt x="5296" y="1130"/>
                  </a:lnTo>
                  <a:lnTo>
                    <a:pt x="5305" y="1133"/>
                  </a:lnTo>
                  <a:lnTo>
                    <a:pt x="5321" y="1138"/>
                  </a:lnTo>
                  <a:lnTo>
                    <a:pt x="5329" y="1141"/>
                  </a:lnTo>
                  <a:lnTo>
                    <a:pt x="5345" y="1147"/>
                  </a:lnTo>
                  <a:lnTo>
                    <a:pt x="5354" y="1150"/>
                  </a:lnTo>
                  <a:lnTo>
                    <a:pt x="5369" y="1157"/>
                  </a:lnTo>
                  <a:lnTo>
                    <a:pt x="5378" y="1160"/>
                  </a:lnTo>
                  <a:lnTo>
                    <a:pt x="5393" y="1167"/>
                  </a:lnTo>
                  <a:lnTo>
                    <a:pt x="5401" y="1172"/>
                  </a:lnTo>
                  <a:lnTo>
                    <a:pt x="5416" y="1179"/>
                  </a:lnTo>
                  <a:lnTo>
                    <a:pt x="5424" y="1184"/>
                  </a:lnTo>
                  <a:lnTo>
                    <a:pt x="5439" y="1192"/>
                  </a:lnTo>
                  <a:lnTo>
                    <a:pt x="5445" y="1196"/>
                  </a:lnTo>
                  <a:lnTo>
                    <a:pt x="5460" y="1204"/>
                  </a:lnTo>
                  <a:lnTo>
                    <a:pt x="5468" y="1209"/>
                  </a:lnTo>
                  <a:lnTo>
                    <a:pt x="5482" y="1218"/>
                  </a:lnTo>
                  <a:lnTo>
                    <a:pt x="5490" y="1224"/>
                  </a:lnTo>
                  <a:lnTo>
                    <a:pt x="5503" y="1233"/>
                  </a:lnTo>
                  <a:lnTo>
                    <a:pt x="5511" y="1239"/>
                  </a:lnTo>
                  <a:lnTo>
                    <a:pt x="5524" y="1249"/>
                  </a:lnTo>
                  <a:lnTo>
                    <a:pt x="5531" y="1255"/>
                  </a:lnTo>
                  <a:lnTo>
                    <a:pt x="5544" y="1265"/>
                  </a:lnTo>
                  <a:lnTo>
                    <a:pt x="5551" y="1271"/>
                  </a:lnTo>
                  <a:lnTo>
                    <a:pt x="5564" y="1282"/>
                  </a:lnTo>
                  <a:lnTo>
                    <a:pt x="5570" y="1289"/>
                  </a:lnTo>
                  <a:lnTo>
                    <a:pt x="5582" y="1300"/>
                  </a:lnTo>
                  <a:lnTo>
                    <a:pt x="5589" y="1307"/>
                  </a:lnTo>
                  <a:lnTo>
                    <a:pt x="5601" y="1319"/>
                  </a:lnTo>
                  <a:lnTo>
                    <a:pt x="5607" y="1325"/>
                  </a:lnTo>
                  <a:lnTo>
                    <a:pt x="5618" y="1338"/>
                  </a:lnTo>
                  <a:lnTo>
                    <a:pt x="5624" y="1345"/>
                  </a:lnTo>
                  <a:lnTo>
                    <a:pt x="5635" y="1357"/>
                  </a:lnTo>
                  <a:lnTo>
                    <a:pt x="5640" y="1365"/>
                  </a:lnTo>
                  <a:lnTo>
                    <a:pt x="5651" y="1378"/>
                  </a:lnTo>
                  <a:lnTo>
                    <a:pt x="5656" y="1385"/>
                  </a:lnTo>
                  <a:lnTo>
                    <a:pt x="5666" y="1399"/>
                  </a:lnTo>
                  <a:lnTo>
                    <a:pt x="5671" y="1406"/>
                  </a:lnTo>
                  <a:lnTo>
                    <a:pt x="5680" y="1420"/>
                  </a:lnTo>
                  <a:lnTo>
                    <a:pt x="5685" y="1428"/>
                  </a:lnTo>
                  <a:lnTo>
                    <a:pt x="5694" y="1442"/>
                  </a:lnTo>
                  <a:lnTo>
                    <a:pt x="5699" y="1452"/>
                  </a:lnTo>
                  <a:lnTo>
                    <a:pt x="5707" y="1466"/>
                  </a:lnTo>
                  <a:lnTo>
                    <a:pt x="5711" y="1474"/>
                  </a:lnTo>
                  <a:lnTo>
                    <a:pt x="5719" y="1489"/>
                  </a:lnTo>
                  <a:lnTo>
                    <a:pt x="5723" y="1497"/>
                  </a:lnTo>
                  <a:lnTo>
                    <a:pt x="5730" y="1512"/>
                  </a:lnTo>
                  <a:lnTo>
                    <a:pt x="5733" y="1521"/>
                  </a:lnTo>
                  <a:lnTo>
                    <a:pt x="5740" y="1536"/>
                  </a:lnTo>
                  <a:lnTo>
                    <a:pt x="5743" y="1545"/>
                  </a:lnTo>
                  <a:lnTo>
                    <a:pt x="5749" y="1560"/>
                  </a:lnTo>
                  <a:lnTo>
                    <a:pt x="5752" y="1569"/>
                  </a:lnTo>
                  <a:lnTo>
                    <a:pt x="5757" y="1584"/>
                  </a:lnTo>
                  <a:lnTo>
                    <a:pt x="5760" y="1593"/>
                  </a:lnTo>
                  <a:lnTo>
                    <a:pt x="5765" y="1609"/>
                  </a:lnTo>
                  <a:lnTo>
                    <a:pt x="5767" y="1618"/>
                  </a:lnTo>
                  <a:lnTo>
                    <a:pt x="5771" y="1634"/>
                  </a:lnTo>
                  <a:lnTo>
                    <a:pt x="5773" y="1643"/>
                  </a:lnTo>
                  <a:lnTo>
                    <a:pt x="5777" y="1660"/>
                  </a:lnTo>
                  <a:lnTo>
                    <a:pt x="5778" y="1669"/>
                  </a:lnTo>
                  <a:lnTo>
                    <a:pt x="5781" y="1685"/>
                  </a:lnTo>
                  <a:lnTo>
                    <a:pt x="5783" y="1694"/>
                  </a:lnTo>
                  <a:lnTo>
                    <a:pt x="5785" y="1711"/>
                  </a:lnTo>
                  <a:lnTo>
                    <a:pt x="5786" y="1720"/>
                  </a:lnTo>
                  <a:lnTo>
                    <a:pt x="5788" y="1737"/>
                  </a:lnTo>
                  <a:lnTo>
                    <a:pt x="5788" y="1746"/>
                  </a:lnTo>
                  <a:lnTo>
                    <a:pt x="5789" y="1763"/>
                  </a:lnTo>
                  <a:lnTo>
                    <a:pt x="5790" y="1773"/>
                  </a:lnTo>
                  <a:lnTo>
                    <a:pt x="5790" y="1789"/>
                  </a:lnTo>
                  <a:lnTo>
                    <a:pt x="5790" y="1799"/>
                  </a:lnTo>
                  <a:lnTo>
                    <a:pt x="5790" y="1815"/>
                  </a:lnTo>
                  <a:lnTo>
                    <a:pt x="5789" y="1825"/>
                  </a:lnTo>
                  <a:lnTo>
                    <a:pt x="5788" y="1842"/>
                  </a:lnTo>
                  <a:lnTo>
                    <a:pt x="5788" y="1851"/>
                  </a:lnTo>
                  <a:lnTo>
                    <a:pt x="5786" y="1868"/>
                  </a:lnTo>
                  <a:lnTo>
                    <a:pt x="5785" y="1877"/>
                  </a:lnTo>
                  <a:lnTo>
                    <a:pt x="5783" y="1894"/>
                  </a:lnTo>
                  <a:lnTo>
                    <a:pt x="5781" y="1903"/>
                  </a:lnTo>
                  <a:lnTo>
                    <a:pt x="5778" y="1919"/>
                  </a:lnTo>
                  <a:lnTo>
                    <a:pt x="5777" y="1928"/>
                  </a:lnTo>
                  <a:lnTo>
                    <a:pt x="5773" y="1945"/>
                  </a:lnTo>
                  <a:lnTo>
                    <a:pt x="5771" y="1954"/>
                  </a:lnTo>
                  <a:lnTo>
                    <a:pt x="5767" y="1970"/>
                  </a:lnTo>
                  <a:lnTo>
                    <a:pt x="5765" y="1979"/>
                  </a:lnTo>
                  <a:lnTo>
                    <a:pt x="5760" y="1995"/>
                  </a:lnTo>
                  <a:lnTo>
                    <a:pt x="5757" y="2004"/>
                  </a:lnTo>
                  <a:lnTo>
                    <a:pt x="5752" y="2019"/>
                  </a:lnTo>
                  <a:lnTo>
                    <a:pt x="5749" y="2028"/>
                  </a:lnTo>
                  <a:lnTo>
                    <a:pt x="5743" y="2044"/>
                  </a:lnTo>
                  <a:lnTo>
                    <a:pt x="5740" y="2052"/>
                  </a:lnTo>
                  <a:lnTo>
                    <a:pt x="5734" y="2068"/>
                  </a:lnTo>
                  <a:lnTo>
                    <a:pt x="5730" y="2076"/>
                  </a:lnTo>
                  <a:lnTo>
                    <a:pt x="5723" y="2091"/>
                  </a:lnTo>
                  <a:lnTo>
                    <a:pt x="5719" y="2100"/>
                  </a:lnTo>
                  <a:lnTo>
                    <a:pt x="5711" y="2115"/>
                  </a:lnTo>
                  <a:lnTo>
                    <a:pt x="5707" y="2123"/>
                  </a:lnTo>
                  <a:lnTo>
                    <a:pt x="5699" y="2137"/>
                  </a:lnTo>
                  <a:lnTo>
                    <a:pt x="5694" y="2147"/>
                  </a:lnTo>
                  <a:lnTo>
                    <a:pt x="5685" y="2161"/>
                  </a:lnTo>
                  <a:lnTo>
                    <a:pt x="5680" y="2169"/>
                  </a:lnTo>
                  <a:lnTo>
                    <a:pt x="5671" y="2183"/>
                  </a:lnTo>
                  <a:lnTo>
                    <a:pt x="5666" y="2190"/>
                  </a:lnTo>
                  <a:lnTo>
                    <a:pt x="5656" y="2204"/>
                  </a:lnTo>
                  <a:lnTo>
                    <a:pt x="5651" y="2211"/>
                  </a:lnTo>
                  <a:lnTo>
                    <a:pt x="5640" y="2224"/>
                  </a:lnTo>
                  <a:lnTo>
                    <a:pt x="5635" y="2232"/>
                  </a:lnTo>
                  <a:lnTo>
                    <a:pt x="5624" y="2244"/>
                  </a:lnTo>
                  <a:lnTo>
                    <a:pt x="5618" y="2251"/>
                  </a:lnTo>
                  <a:lnTo>
                    <a:pt x="5607" y="2264"/>
                  </a:lnTo>
                  <a:lnTo>
                    <a:pt x="5601" y="2270"/>
                  </a:lnTo>
                  <a:lnTo>
                    <a:pt x="5589" y="2282"/>
                  </a:lnTo>
                  <a:lnTo>
                    <a:pt x="5582" y="2289"/>
                  </a:lnTo>
                  <a:lnTo>
                    <a:pt x="5570" y="2300"/>
                  </a:lnTo>
                  <a:lnTo>
                    <a:pt x="5564" y="2307"/>
                  </a:lnTo>
                  <a:lnTo>
                    <a:pt x="5551" y="2318"/>
                  </a:lnTo>
                  <a:lnTo>
                    <a:pt x="5544" y="2324"/>
                  </a:lnTo>
                  <a:lnTo>
                    <a:pt x="5531" y="2334"/>
                  </a:lnTo>
                  <a:lnTo>
                    <a:pt x="5524" y="2340"/>
                  </a:lnTo>
                  <a:lnTo>
                    <a:pt x="5511" y="2350"/>
                  </a:lnTo>
                  <a:lnTo>
                    <a:pt x="5503" y="2356"/>
                  </a:lnTo>
                  <a:lnTo>
                    <a:pt x="5490" y="2365"/>
                  </a:lnTo>
                  <a:lnTo>
                    <a:pt x="5482" y="2371"/>
                  </a:lnTo>
                  <a:lnTo>
                    <a:pt x="5468" y="2380"/>
                  </a:lnTo>
                  <a:lnTo>
                    <a:pt x="5460" y="2385"/>
                  </a:lnTo>
                  <a:lnTo>
                    <a:pt x="5445" y="2393"/>
                  </a:lnTo>
                  <a:lnTo>
                    <a:pt x="5439" y="2397"/>
                  </a:lnTo>
                  <a:lnTo>
                    <a:pt x="5424" y="2405"/>
                  </a:lnTo>
                  <a:lnTo>
                    <a:pt x="5416" y="2410"/>
                  </a:lnTo>
                  <a:lnTo>
                    <a:pt x="5401" y="2417"/>
                  </a:lnTo>
                  <a:lnTo>
                    <a:pt x="5393" y="2422"/>
                  </a:lnTo>
                  <a:lnTo>
                    <a:pt x="5378" y="2429"/>
                  </a:lnTo>
                  <a:lnTo>
                    <a:pt x="5369" y="2432"/>
                  </a:lnTo>
                  <a:lnTo>
                    <a:pt x="5354" y="2439"/>
                  </a:lnTo>
                  <a:lnTo>
                    <a:pt x="5345" y="2442"/>
                  </a:lnTo>
                  <a:lnTo>
                    <a:pt x="5340" y="2444"/>
                  </a:lnTo>
                  <a:lnTo>
                    <a:pt x="5323" y="2880"/>
                  </a:lnTo>
                  <a:lnTo>
                    <a:pt x="5321" y="2900"/>
                  </a:lnTo>
                  <a:lnTo>
                    <a:pt x="5259" y="3412"/>
                  </a:lnTo>
                  <a:lnTo>
                    <a:pt x="5255" y="3432"/>
                  </a:lnTo>
                  <a:lnTo>
                    <a:pt x="5160" y="3891"/>
                  </a:lnTo>
                  <a:lnTo>
                    <a:pt x="5155" y="3911"/>
                  </a:lnTo>
                  <a:lnTo>
                    <a:pt x="5033" y="4323"/>
                  </a:lnTo>
                  <a:lnTo>
                    <a:pt x="5026" y="4342"/>
                  </a:lnTo>
                  <a:lnTo>
                    <a:pt x="4884" y="4711"/>
                  </a:lnTo>
                  <a:lnTo>
                    <a:pt x="4877" y="4727"/>
                  </a:lnTo>
                  <a:lnTo>
                    <a:pt x="4722" y="5060"/>
                  </a:lnTo>
                  <a:lnTo>
                    <a:pt x="4716" y="5073"/>
                  </a:lnTo>
                  <a:lnTo>
                    <a:pt x="4553" y="5373"/>
                  </a:lnTo>
                  <a:lnTo>
                    <a:pt x="4548" y="5382"/>
                  </a:lnTo>
                  <a:lnTo>
                    <a:pt x="4386" y="5654"/>
                  </a:lnTo>
                  <a:lnTo>
                    <a:pt x="4384" y="5659"/>
                  </a:lnTo>
                  <a:lnTo>
                    <a:pt x="4229" y="5908"/>
                  </a:lnTo>
                  <a:lnTo>
                    <a:pt x="4090" y="6136"/>
                  </a:lnTo>
                  <a:lnTo>
                    <a:pt x="3976" y="6344"/>
                  </a:lnTo>
                  <a:lnTo>
                    <a:pt x="3892" y="6533"/>
                  </a:lnTo>
                  <a:lnTo>
                    <a:pt x="3841" y="6707"/>
                  </a:lnTo>
                  <a:lnTo>
                    <a:pt x="3823" y="6872"/>
                  </a:lnTo>
                  <a:lnTo>
                    <a:pt x="3851" y="7123"/>
                  </a:lnTo>
                  <a:lnTo>
                    <a:pt x="3927" y="7335"/>
                  </a:lnTo>
                  <a:lnTo>
                    <a:pt x="4045" y="7513"/>
                  </a:lnTo>
                  <a:lnTo>
                    <a:pt x="4202" y="7663"/>
                  </a:lnTo>
                  <a:lnTo>
                    <a:pt x="4397" y="7783"/>
                  </a:lnTo>
                  <a:lnTo>
                    <a:pt x="4623" y="7872"/>
                  </a:lnTo>
                  <a:lnTo>
                    <a:pt x="4876" y="7926"/>
                  </a:lnTo>
                  <a:lnTo>
                    <a:pt x="5146" y="7943"/>
                  </a:lnTo>
                  <a:lnTo>
                    <a:pt x="5425" y="7921"/>
                  </a:lnTo>
                  <a:lnTo>
                    <a:pt x="5704" y="7861"/>
                  </a:lnTo>
                  <a:lnTo>
                    <a:pt x="5977" y="7761"/>
                  </a:lnTo>
                  <a:lnTo>
                    <a:pt x="6234" y="7621"/>
                  </a:lnTo>
                  <a:lnTo>
                    <a:pt x="6440" y="7465"/>
                  </a:lnTo>
                  <a:lnTo>
                    <a:pt x="6424" y="7448"/>
                  </a:lnTo>
                  <a:lnTo>
                    <a:pt x="6418" y="7441"/>
                  </a:lnTo>
                  <a:lnTo>
                    <a:pt x="6394" y="7412"/>
                  </a:lnTo>
                  <a:lnTo>
                    <a:pt x="6388" y="7405"/>
                  </a:lnTo>
                  <a:lnTo>
                    <a:pt x="6365" y="7375"/>
                  </a:lnTo>
                  <a:lnTo>
                    <a:pt x="6360" y="7367"/>
                  </a:lnTo>
                  <a:lnTo>
                    <a:pt x="6338" y="7336"/>
                  </a:lnTo>
                  <a:lnTo>
                    <a:pt x="6332" y="7328"/>
                  </a:lnTo>
                  <a:lnTo>
                    <a:pt x="6312" y="7297"/>
                  </a:lnTo>
                  <a:lnTo>
                    <a:pt x="6307" y="7289"/>
                  </a:lnTo>
                  <a:lnTo>
                    <a:pt x="6287" y="7256"/>
                  </a:lnTo>
                  <a:lnTo>
                    <a:pt x="6282" y="7247"/>
                  </a:lnTo>
                  <a:lnTo>
                    <a:pt x="6264" y="7214"/>
                  </a:lnTo>
                  <a:lnTo>
                    <a:pt x="6259" y="7206"/>
                  </a:lnTo>
                  <a:lnTo>
                    <a:pt x="6242" y="7172"/>
                  </a:lnTo>
                  <a:lnTo>
                    <a:pt x="6238" y="7163"/>
                  </a:lnTo>
                  <a:lnTo>
                    <a:pt x="6222" y="7129"/>
                  </a:lnTo>
                  <a:lnTo>
                    <a:pt x="6219" y="7120"/>
                  </a:lnTo>
                  <a:lnTo>
                    <a:pt x="6204" y="7085"/>
                  </a:lnTo>
                  <a:lnTo>
                    <a:pt x="6201" y="7076"/>
                  </a:lnTo>
                  <a:lnTo>
                    <a:pt x="6187" y="7041"/>
                  </a:lnTo>
                  <a:lnTo>
                    <a:pt x="6184" y="7032"/>
                  </a:lnTo>
                  <a:lnTo>
                    <a:pt x="6173" y="6996"/>
                  </a:lnTo>
                  <a:lnTo>
                    <a:pt x="6170" y="6987"/>
                  </a:lnTo>
                  <a:lnTo>
                    <a:pt x="6159" y="6951"/>
                  </a:lnTo>
                  <a:lnTo>
                    <a:pt x="6157" y="6942"/>
                  </a:lnTo>
                  <a:lnTo>
                    <a:pt x="6148" y="6905"/>
                  </a:lnTo>
                  <a:lnTo>
                    <a:pt x="6146" y="6896"/>
                  </a:lnTo>
                  <a:lnTo>
                    <a:pt x="6138" y="6859"/>
                  </a:lnTo>
                  <a:lnTo>
                    <a:pt x="6136" y="6850"/>
                  </a:lnTo>
                  <a:lnTo>
                    <a:pt x="6130" y="6812"/>
                  </a:lnTo>
                  <a:lnTo>
                    <a:pt x="6129" y="6803"/>
                  </a:lnTo>
                  <a:lnTo>
                    <a:pt x="6124" y="6766"/>
                  </a:lnTo>
                  <a:lnTo>
                    <a:pt x="6123" y="6756"/>
                  </a:lnTo>
                  <a:lnTo>
                    <a:pt x="6119" y="6719"/>
                  </a:lnTo>
                  <a:lnTo>
                    <a:pt x="6118" y="6709"/>
                  </a:lnTo>
                  <a:lnTo>
                    <a:pt x="6116" y="6671"/>
                  </a:lnTo>
                  <a:lnTo>
                    <a:pt x="6116" y="6662"/>
                  </a:lnTo>
                  <a:lnTo>
                    <a:pt x="6115" y="6624"/>
                  </a:lnTo>
                  <a:lnTo>
                    <a:pt x="6115" y="6614"/>
                  </a:lnTo>
                  <a:lnTo>
                    <a:pt x="6116" y="6576"/>
                  </a:lnTo>
                  <a:lnTo>
                    <a:pt x="6116" y="6567"/>
                  </a:lnTo>
                  <a:lnTo>
                    <a:pt x="6118" y="6529"/>
                  </a:lnTo>
                  <a:lnTo>
                    <a:pt x="6119" y="6519"/>
                  </a:lnTo>
                  <a:lnTo>
                    <a:pt x="6123" y="6481"/>
                  </a:lnTo>
                  <a:lnTo>
                    <a:pt x="6124" y="6472"/>
                  </a:lnTo>
                  <a:lnTo>
                    <a:pt x="6129" y="6434"/>
                  </a:lnTo>
                  <a:lnTo>
                    <a:pt x="6130" y="6425"/>
                  </a:lnTo>
                  <a:lnTo>
                    <a:pt x="6136" y="6388"/>
                  </a:lnTo>
                  <a:lnTo>
                    <a:pt x="6138" y="6378"/>
                  </a:lnTo>
                  <a:lnTo>
                    <a:pt x="6146" y="6341"/>
                  </a:lnTo>
                  <a:lnTo>
                    <a:pt x="6148" y="6332"/>
                  </a:lnTo>
                  <a:lnTo>
                    <a:pt x="6157" y="6295"/>
                  </a:lnTo>
                  <a:lnTo>
                    <a:pt x="6159" y="6286"/>
                  </a:lnTo>
                  <a:lnTo>
                    <a:pt x="6170" y="6250"/>
                  </a:lnTo>
                  <a:lnTo>
                    <a:pt x="6173" y="6241"/>
                  </a:lnTo>
                  <a:lnTo>
                    <a:pt x="6184" y="6205"/>
                  </a:lnTo>
                  <a:lnTo>
                    <a:pt x="6188" y="6196"/>
                  </a:lnTo>
                  <a:lnTo>
                    <a:pt x="6201" y="6161"/>
                  </a:lnTo>
                  <a:lnTo>
                    <a:pt x="6204" y="6152"/>
                  </a:lnTo>
                  <a:lnTo>
                    <a:pt x="6219" y="6117"/>
                  </a:lnTo>
                  <a:lnTo>
                    <a:pt x="6222" y="6108"/>
                  </a:lnTo>
                  <a:lnTo>
                    <a:pt x="6238" y="6074"/>
                  </a:lnTo>
                  <a:lnTo>
                    <a:pt x="6242" y="6066"/>
                  </a:lnTo>
                  <a:lnTo>
                    <a:pt x="6259" y="6032"/>
                  </a:lnTo>
                  <a:lnTo>
                    <a:pt x="6264" y="6023"/>
                  </a:lnTo>
                  <a:lnTo>
                    <a:pt x="6282" y="5990"/>
                  </a:lnTo>
                  <a:lnTo>
                    <a:pt x="6287" y="5982"/>
                  </a:lnTo>
                  <a:lnTo>
                    <a:pt x="6306" y="5950"/>
                  </a:lnTo>
                  <a:lnTo>
                    <a:pt x="6311" y="5942"/>
                  </a:lnTo>
                  <a:lnTo>
                    <a:pt x="6332" y="5910"/>
                  </a:lnTo>
                  <a:lnTo>
                    <a:pt x="6337" y="5902"/>
                  </a:lnTo>
                  <a:lnTo>
                    <a:pt x="6359" y="5871"/>
                  </a:lnTo>
                  <a:lnTo>
                    <a:pt x="6365" y="5863"/>
                  </a:lnTo>
                  <a:lnTo>
                    <a:pt x="6388" y="5833"/>
                  </a:lnTo>
                  <a:lnTo>
                    <a:pt x="6394" y="5826"/>
                  </a:lnTo>
                  <a:lnTo>
                    <a:pt x="6418" y="5796"/>
                  </a:lnTo>
                  <a:lnTo>
                    <a:pt x="6424" y="5789"/>
                  </a:lnTo>
                  <a:lnTo>
                    <a:pt x="6449" y="5761"/>
                  </a:lnTo>
                  <a:lnTo>
                    <a:pt x="6456" y="5754"/>
                  </a:lnTo>
                  <a:lnTo>
                    <a:pt x="6482" y="5727"/>
                  </a:lnTo>
                  <a:lnTo>
                    <a:pt x="6489" y="5720"/>
                  </a:lnTo>
                  <a:lnTo>
                    <a:pt x="6516" y="5694"/>
                  </a:lnTo>
                  <a:lnTo>
                    <a:pt x="6523" y="5687"/>
                  </a:lnTo>
                  <a:lnTo>
                    <a:pt x="6551" y="5662"/>
                  </a:lnTo>
                  <a:lnTo>
                    <a:pt x="6558" y="5656"/>
                  </a:lnTo>
                  <a:lnTo>
                    <a:pt x="6588" y="5632"/>
                  </a:lnTo>
                  <a:lnTo>
                    <a:pt x="6595" y="5626"/>
                  </a:lnTo>
                  <a:lnTo>
                    <a:pt x="6625" y="5603"/>
                  </a:lnTo>
                  <a:lnTo>
                    <a:pt x="6633" y="5597"/>
                  </a:lnTo>
                  <a:lnTo>
                    <a:pt x="6664" y="5575"/>
                  </a:lnTo>
                  <a:lnTo>
                    <a:pt x="6672" y="5570"/>
                  </a:lnTo>
                  <a:lnTo>
                    <a:pt x="6704" y="5549"/>
                  </a:lnTo>
                  <a:lnTo>
                    <a:pt x="6712" y="5544"/>
                  </a:lnTo>
                  <a:lnTo>
                    <a:pt x="6744" y="5525"/>
                  </a:lnTo>
                  <a:lnTo>
                    <a:pt x="6752" y="5520"/>
                  </a:lnTo>
                  <a:lnTo>
                    <a:pt x="6785" y="5502"/>
                  </a:lnTo>
                  <a:lnTo>
                    <a:pt x="6794" y="5497"/>
                  </a:lnTo>
                  <a:lnTo>
                    <a:pt x="6828" y="5480"/>
                  </a:lnTo>
                  <a:lnTo>
                    <a:pt x="6836" y="5476"/>
                  </a:lnTo>
                  <a:lnTo>
                    <a:pt x="6870" y="5460"/>
                  </a:lnTo>
                  <a:lnTo>
                    <a:pt x="6879" y="5457"/>
                  </a:lnTo>
                  <a:lnTo>
                    <a:pt x="6914" y="5442"/>
                  </a:lnTo>
                  <a:lnTo>
                    <a:pt x="6923" y="5439"/>
                  </a:lnTo>
                  <a:lnTo>
                    <a:pt x="6958" y="5426"/>
                  </a:lnTo>
                  <a:lnTo>
                    <a:pt x="6967" y="5422"/>
                  </a:lnTo>
                  <a:lnTo>
                    <a:pt x="7003" y="5411"/>
                  </a:lnTo>
                  <a:lnTo>
                    <a:pt x="7012" y="5408"/>
                  </a:lnTo>
                  <a:lnTo>
                    <a:pt x="7048" y="5397"/>
                  </a:lnTo>
                  <a:lnTo>
                    <a:pt x="7057" y="5395"/>
                  </a:lnTo>
                  <a:lnTo>
                    <a:pt x="7094" y="5386"/>
                  </a:lnTo>
                  <a:lnTo>
                    <a:pt x="7103" y="5384"/>
                  </a:lnTo>
                  <a:lnTo>
                    <a:pt x="7140" y="5376"/>
                  </a:lnTo>
                  <a:lnTo>
                    <a:pt x="7149" y="5374"/>
                  </a:lnTo>
                  <a:lnTo>
                    <a:pt x="7187" y="5368"/>
                  </a:lnTo>
                  <a:lnTo>
                    <a:pt x="7196" y="5367"/>
                  </a:lnTo>
                  <a:lnTo>
                    <a:pt x="7233" y="5362"/>
                  </a:lnTo>
                  <a:lnTo>
                    <a:pt x="7243" y="5361"/>
                  </a:lnTo>
                  <a:lnTo>
                    <a:pt x="7280" y="5357"/>
                  </a:lnTo>
                  <a:lnTo>
                    <a:pt x="7290" y="5356"/>
                  </a:lnTo>
                  <a:lnTo>
                    <a:pt x="7328" y="5354"/>
                  </a:lnTo>
                  <a:lnTo>
                    <a:pt x="7337" y="5354"/>
                  </a:lnTo>
                  <a:lnTo>
                    <a:pt x="7375" y="5353"/>
                  </a:lnTo>
                  <a:lnTo>
                    <a:pt x="7385" y="5353"/>
                  </a:lnTo>
                  <a:lnTo>
                    <a:pt x="7423" y="5354"/>
                  </a:lnTo>
                  <a:lnTo>
                    <a:pt x="7432" y="5354"/>
                  </a:lnTo>
                  <a:lnTo>
                    <a:pt x="7470" y="5356"/>
                  </a:lnTo>
                  <a:lnTo>
                    <a:pt x="7480" y="5357"/>
                  </a:lnTo>
                  <a:lnTo>
                    <a:pt x="7518" y="5361"/>
                  </a:lnTo>
                  <a:lnTo>
                    <a:pt x="7527" y="5362"/>
                  </a:lnTo>
                  <a:lnTo>
                    <a:pt x="7565" y="5367"/>
                  </a:lnTo>
                  <a:lnTo>
                    <a:pt x="7574" y="5368"/>
                  </a:lnTo>
                  <a:lnTo>
                    <a:pt x="7611" y="5374"/>
                  </a:lnTo>
                  <a:lnTo>
                    <a:pt x="7621" y="5376"/>
                  </a:lnTo>
                  <a:lnTo>
                    <a:pt x="7658" y="5384"/>
                  </a:lnTo>
                  <a:lnTo>
                    <a:pt x="7667" y="5386"/>
                  </a:lnTo>
                  <a:lnTo>
                    <a:pt x="7704" y="5395"/>
                  </a:lnTo>
                  <a:lnTo>
                    <a:pt x="7713" y="5397"/>
                  </a:lnTo>
                  <a:lnTo>
                    <a:pt x="7749" y="5408"/>
                  </a:lnTo>
                  <a:lnTo>
                    <a:pt x="7758" y="5411"/>
                  </a:lnTo>
                  <a:lnTo>
                    <a:pt x="7794" y="5422"/>
                  </a:lnTo>
                  <a:lnTo>
                    <a:pt x="7803" y="5426"/>
                  </a:lnTo>
                  <a:lnTo>
                    <a:pt x="7838" y="5439"/>
                  </a:lnTo>
                  <a:lnTo>
                    <a:pt x="7847" y="5442"/>
                  </a:lnTo>
                  <a:lnTo>
                    <a:pt x="7882" y="5457"/>
                  </a:lnTo>
                  <a:lnTo>
                    <a:pt x="7891" y="5460"/>
                  </a:lnTo>
                  <a:lnTo>
                    <a:pt x="7925" y="5476"/>
                  </a:lnTo>
                  <a:lnTo>
                    <a:pt x="7933" y="5480"/>
                  </a:lnTo>
                  <a:lnTo>
                    <a:pt x="7967" y="5497"/>
                  </a:lnTo>
                  <a:lnTo>
                    <a:pt x="7976" y="5502"/>
                  </a:lnTo>
                  <a:lnTo>
                    <a:pt x="8009" y="5520"/>
                  </a:lnTo>
                  <a:lnTo>
                    <a:pt x="8017" y="5525"/>
                  </a:lnTo>
                  <a:lnTo>
                    <a:pt x="8049" y="5544"/>
                  </a:lnTo>
                  <a:lnTo>
                    <a:pt x="8057" y="5549"/>
                  </a:lnTo>
                  <a:lnTo>
                    <a:pt x="8089" y="5570"/>
                  </a:lnTo>
                  <a:lnTo>
                    <a:pt x="8097" y="5575"/>
                  </a:lnTo>
                  <a:lnTo>
                    <a:pt x="8128" y="5597"/>
                  </a:lnTo>
                  <a:lnTo>
                    <a:pt x="8136" y="5603"/>
                  </a:lnTo>
                  <a:lnTo>
                    <a:pt x="8166" y="5626"/>
                  </a:lnTo>
                  <a:lnTo>
                    <a:pt x="8173" y="5632"/>
                  </a:lnTo>
                  <a:lnTo>
                    <a:pt x="8203" y="5656"/>
                  </a:lnTo>
                  <a:lnTo>
                    <a:pt x="8210" y="5662"/>
                  </a:lnTo>
                  <a:lnTo>
                    <a:pt x="8238" y="5687"/>
                  </a:lnTo>
                  <a:lnTo>
                    <a:pt x="8245" y="5694"/>
                  </a:lnTo>
                  <a:lnTo>
                    <a:pt x="8272" y="5720"/>
                  </a:lnTo>
                  <a:lnTo>
                    <a:pt x="8279" y="5727"/>
                  </a:lnTo>
                  <a:lnTo>
                    <a:pt x="8305" y="5754"/>
                  </a:lnTo>
                  <a:lnTo>
                    <a:pt x="8312" y="5761"/>
                  </a:lnTo>
                  <a:lnTo>
                    <a:pt x="8337" y="5789"/>
                  </a:lnTo>
                  <a:lnTo>
                    <a:pt x="8343" y="5796"/>
                  </a:lnTo>
                  <a:lnTo>
                    <a:pt x="8367" y="5826"/>
                  </a:lnTo>
                  <a:lnTo>
                    <a:pt x="8373" y="5833"/>
                  </a:lnTo>
                  <a:lnTo>
                    <a:pt x="8396" y="5863"/>
                  </a:lnTo>
                  <a:lnTo>
                    <a:pt x="8402" y="5871"/>
                  </a:lnTo>
                  <a:lnTo>
                    <a:pt x="8424" y="5902"/>
                  </a:lnTo>
                  <a:lnTo>
                    <a:pt x="8429" y="5910"/>
                  </a:lnTo>
                  <a:lnTo>
                    <a:pt x="8450" y="5942"/>
                  </a:lnTo>
                  <a:lnTo>
                    <a:pt x="8455" y="5950"/>
                  </a:lnTo>
                  <a:lnTo>
                    <a:pt x="8474" y="5982"/>
                  </a:lnTo>
                  <a:lnTo>
                    <a:pt x="8479" y="5990"/>
                  </a:lnTo>
                  <a:lnTo>
                    <a:pt x="8497" y="6023"/>
                  </a:lnTo>
                  <a:lnTo>
                    <a:pt x="8502" y="6032"/>
                  </a:lnTo>
                  <a:lnTo>
                    <a:pt x="8519" y="6066"/>
                  </a:lnTo>
                  <a:lnTo>
                    <a:pt x="8523" y="6074"/>
                  </a:lnTo>
                  <a:lnTo>
                    <a:pt x="8539" y="6108"/>
                  </a:lnTo>
                  <a:lnTo>
                    <a:pt x="8542" y="6117"/>
                  </a:lnTo>
                  <a:lnTo>
                    <a:pt x="8557" y="6152"/>
                  </a:lnTo>
                  <a:lnTo>
                    <a:pt x="8560" y="6161"/>
                  </a:lnTo>
                  <a:lnTo>
                    <a:pt x="8573" y="6196"/>
                  </a:lnTo>
                  <a:lnTo>
                    <a:pt x="8577" y="6205"/>
                  </a:lnTo>
                  <a:lnTo>
                    <a:pt x="8588" y="6241"/>
                  </a:lnTo>
                  <a:lnTo>
                    <a:pt x="8591" y="6250"/>
                  </a:lnTo>
                  <a:lnTo>
                    <a:pt x="8602" y="6286"/>
                  </a:lnTo>
                  <a:lnTo>
                    <a:pt x="8604" y="6295"/>
                  </a:lnTo>
                  <a:lnTo>
                    <a:pt x="8613" y="6332"/>
                  </a:lnTo>
                  <a:lnTo>
                    <a:pt x="8615" y="6341"/>
                  </a:lnTo>
                  <a:lnTo>
                    <a:pt x="8623" y="6378"/>
                  </a:lnTo>
                  <a:lnTo>
                    <a:pt x="8625" y="6388"/>
                  </a:lnTo>
                  <a:lnTo>
                    <a:pt x="8631" y="6425"/>
                  </a:lnTo>
                  <a:lnTo>
                    <a:pt x="8632" y="6434"/>
                  </a:lnTo>
                  <a:lnTo>
                    <a:pt x="8637" y="6472"/>
                  </a:lnTo>
                  <a:lnTo>
                    <a:pt x="8638" y="6481"/>
                  </a:lnTo>
                  <a:lnTo>
                    <a:pt x="8642" y="6519"/>
                  </a:lnTo>
                  <a:lnTo>
                    <a:pt x="8643" y="6529"/>
                  </a:lnTo>
                  <a:lnTo>
                    <a:pt x="8645" y="6567"/>
                  </a:lnTo>
                  <a:lnTo>
                    <a:pt x="8645" y="6576"/>
                  </a:lnTo>
                  <a:lnTo>
                    <a:pt x="8646" y="6614"/>
                  </a:lnTo>
                  <a:lnTo>
                    <a:pt x="8646" y="6624"/>
                  </a:lnTo>
                  <a:lnTo>
                    <a:pt x="8645" y="6662"/>
                  </a:lnTo>
                  <a:lnTo>
                    <a:pt x="8645" y="6671"/>
                  </a:lnTo>
                  <a:lnTo>
                    <a:pt x="8643" y="6709"/>
                  </a:lnTo>
                  <a:lnTo>
                    <a:pt x="8642" y="6719"/>
                  </a:lnTo>
                  <a:lnTo>
                    <a:pt x="8638" y="6756"/>
                  </a:lnTo>
                  <a:lnTo>
                    <a:pt x="8637" y="6766"/>
                  </a:lnTo>
                  <a:lnTo>
                    <a:pt x="8632" y="6803"/>
                  </a:lnTo>
                  <a:lnTo>
                    <a:pt x="8631" y="6812"/>
                  </a:lnTo>
                  <a:lnTo>
                    <a:pt x="8625" y="6850"/>
                  </a:lnTo>
                  <a:lnTo>
                    <a:pt x="8623" y="6859"/>
                  </a:lnTo>
                  <a:lnTo>
                    <a:pt x="8615" y="6896"/>
                  </a:lnTo>
                  <a:lnTo>
                    <a:pt x="8613" y="6905"/>
                  </a:lnTo>
                  <a:lnTo>
                    <a:pt x="8604" y="6942"/>
                  </a:lnTo>
                  <a:lnTo>
                    <a:pt x="8602" y="6951"/>
                  </a:lnTo>
                  <a:lnTo>
                    <a:pt x="8591" y="6987"/>
                  </a:lnTo>
                  <a:lnTo>
                    <a:pt x="8588" y="6996"/>
                  </a:lnTo>
                  <a:lnTo>
                    <a:pt x="8577" y="7032"/>
                  </a:lnTo>
                  <a:lnTo>
                    <a:pt x="8574" y="7041"/>
                  </a:lnTo>
                  <a:lnTo>
                    <a:pt x="8560" y="7076"/>
                  </a:lnTo>
                  <a:lnTo>
                    <a:pt x="8557" y="7085"/>
                  </a:lnTo>
                  <a:lnTo>
                    <a:pt x="8542" y="7120"/>
                  </a:lnTo>
                  <a:lnTo>
                    <a:pt x="8539" y="7129"/>
                  </a:lnTo>
                  <a:lnTo>
                    <a:pt x="8523" y="7163"/>
                  </a:lnTo>
                  <a:lnTo>
                    <a:pt x="8519" y="7172"/>
                  </a:lnTo>
                  <a:lnTo>
                    <a:pt x="8502" y="7206"/>
                  </a:lnTo>
                  <a:lnTo>
                    <a:pt x="8497" y="7214"/>
                  </a:lnTo>
                  <a:lnTo>
                    <a:pt x="8479" y="7247"/>
                  </a:lnTo>
                  <a:lnTo>
                    <a:pt x="8474" y="7256"/>
                  </a:lnTo>
                  <a:lnTo>
                    <a:pt x="8454" y="7289"/>
                  </a:lnTo>
                  <a:lnTo>
                    <a:pt x="8449" y="7297"/>
                  </a:lnTo>
                  <a:lnTo>
                    <a:pt x="8429" y="7328"/>
                  </a:lnTo>
                  <a:lnTo>
                    <a:pt x="8423" y="7336"/>
                  </a:lnTo>
                  <a:lnTo>
                    <a:pt x="8401" y="7367"/>
                  </a:lnTo>
                  <a:lnTo>
                    <a:pt x="8396" y="7375"/>
                  </a:lnTo>
                  <a:lnTo>
                    <a:pt x="8373" y="7405"/>
                  </a:lnTo>
                  <a:lnTo>
                    <a:pt x="8367" y="7412"/>
                  </a:lnTo>
                  <a:lnTo>
                    <a:pt x="8343" y="7441"/>
                  </a:lnTo>
                  <a:lnTo>
                    <a:pt x="8337" y="7448"/>
                  </a:lnTo>
                  <a:lnTo>
                    <a:pt x="8311" y="7476"/>
                  </a:lnTo>
                  <a:lnTo>
                    <a:pt x="8305" y="7483"/>
                  </a:lnTo>
                  <a:lnTo>
                    <a:pt x="8279" y="7510"/>
                  </a:lnTo>
                  <a:lnTo>
                    <a:pt x="8272" y="7517"/>
                  </a:lnTo>
                  <a:lnTo>
                    <a:pt x="8245" y="7543"/>
                  </a:lnTo>
                  <a:lnTo>
                    <a:pt x="8238" y="7550"/>
                  </a:lnTo>
                  <a:lnTo>
                    <a:pt x="8210" y="7575"/>
                  </a:lnTo>
                  <a:lnTo>
                    <a:pt x="8202" y="7581"/>
                  </a:lnTo>
                  <a:lnTo>
                    <a:pt x="8173" y="7605"/>
                  </a:lnTo>
                  <a:lnTo>
                    <a:pt x="8166" y="7611"/>
                  </a:lnTo>
                  <a:lnTo>
                    <a:pt x="8136" y="7634"/>
                  </a:lnTo>
                  <a:lnTo>
                    <a:pt x="8128" y="7640"/>
                  </a:lnTo>
                  <a:lnTo>
                    <a:pt x="8097" y="7662"/>
                  </a:lnTo>
                  <a:lnTo>
                    <a:pt x="8089" y="7667"/>
                  </a:lnTo>
                  <a:lnTo>
                    <a:pt x="8057" y="7688"/>
                  </a:lnTo>
                  <a:lnTo>
                    <a:pt x="8049" y="7693"/>
                  </a:lnTo>
                  <a:lnTo>
                    <a:pt x="8017" y="7712"/>
                  </a:lnTo>
                  <a:lnTo>
                    <a:pt x="8009" y="7717"/>
                  </a:lnTo>
                  <a:lnTo>
                    <a:pt x="7976" y="7735"/>
                  </a:lnTo>
                  <a:lnTo>
                    <a:pt x="7967" y="7740"/>
                  </a:lnTo>
                  <a:lnTo>
                    <a:pt x="7933" y="7757"/>
                  </a:lnTo>
                  <a:lnTo>
                    <a:pt x="7925" y="7761"/>
                  </a:lnTo>
                  <a:lnTo>
                    <a:pt x="7891" y="7777"/>
                  </a:lnTo>
                  <a:lnTo>
                    <a:pt x="7882" y="7780"/>
                  </a:lnTo>
                  <a:lnTo>
                    <a:pt x="7847" y="7795"/>
                  </a:lnTo>
                  <a:lnTo>
                    <a:pt x="7838" y="7798"/>
                  </a:lnTo>
                  <a:lnTo>
                    <a:pt x="7803" y="7811"/>
                  </a:lnTo>
                  <a:lnTo>
                    <a:pt x="7794" y="7815"/>
                  </a:lnTo>
                  <a:lnTo>
                    <a:pt x="7758" y="7826"/>
                  </a:lnTo>
                  <a:lnTo>
                    <a:pt x="7749" y="7829"/>
                  </a:lnTo>
                  <a:lnTo>
                    <a:pt x="7713" y="7840"/>
                  </a:lnTo>
                  <a:lnTo>
                    <a:pt x="7704" y="7842"/>
                  </a:lnTo>
                  <a:lnTo>
                    <a:pt x="7667" y="7851"/>
                  </a:lnTo>
                  <a:lnTo>
                    <a:pt x="7658" y="7853"/>
                  </a:lnTo>
                  <a:lnTo>
                    <a:pt x="7621" y="7861"/>
                  </a:lnTo>
                  <a:lnTo>
                    <a:pt x="7611" y="7863"/>
                  </a:lnTo>
                  <a:lnTo>
                    <a:pt x="7574" y="7869"/>
                  </a:lnTo>
                  <a:lnTo>
                    <a:pt x="7565" y="7870"/>
                  </a:lnTo>
                  <a:lnTo>
                    <a:pt x="7527" y="7875"/>
                  </a:lnTo>
                  <a:lnTo>
                    <a:pt x="7518" y="7876"/>
                  </a:lnTo>
                  <a:lnTo>
                    <a:pt x="7480" y="7880"/>
                  </a:lnTo>
                  <a:lnTo>
                    <a:pt x="7470" y="7881"/>
                  </a:lnTo>
                  <a:lnTo>
                    <a:pt x="7432" y="7883"/>
                  </a:lnTo>
                  <a:lnTo>
                    <a:pt x="7423" y="7883"/>
                  </a:lnTo>
                  <a:lnTo>
                    <a:pt x="7385" y="7884"/>
                  </a:lnTo>
                  <a:lnTo>
                    <a:pt x="7375" y="7884"/>
                  </a:lnTo>
                  <a:lnTo>
                    <a:pt x="7337" y="7883"/>
                  </a:lnTo>
                  <a:lnTo>
                    <a:pt x="7328" y="7883"/>
                  </a:lnTo>
                  <a:lnTo>
                    <a:pt x="7290" y="7881"/>
                  </a:lnTo>
                  <a:lnTo>
                    <a:pt x="7280" y="7880"/>
                  </a:lnTo>
                  <a:lnTo>
                    <a:pt x="7243" y="7876"/>
                  </a:lnTo>
                  <a:lnTo>
                    <a:pt x="7233" y="7875"/>
                  </a:lnTo>
                  <a:lnTo>
                    <a:pt x="7196" y="7870"/>
                  </a:lnTo>
                  <a:lnTo>
                    <a:pt x="7187" y="7869"/>
                  </a:lnTo>
                  <a:lnTo>
                    <a:pt x="7149" y="7863"/>
                  </a:lnTo>
                  <a:lnTo>
                    <a:pt x="7140" y="7861"/>
                  </a:lnTo>
                  <a:lnTo>
                    <a:pt x="7103" y="7853"/>
                  </a:lnTo>
                  <a:lnTo>
                    <a:pt x="7094" y="7851"/>
                  </a:lnTo>
                  <a:lnTo>
                    <a:pt x="7057" y="7842"/>
                  </a:lnTo>
                  <a:lnTo>
                    <a:pt x="7048" y="7840"/>
                  </a:lnTo>
                  <a:lnTo>
                    <a:pt x="7012" y="7829"/>
                  </a:lnTo>
                  <a:lnTo>
                    <a:pt x="7003" y="7826"/>
                  </a:lnTo>
                  <a:lnTo>
                    <a:pt x="6967" y="7815"/>
                  </a:lnTo>
                  <a:lnTo>
                    <a:pt x="6958" y="7811"/>
                  </a:lnTo>
                  <a:lnTo>
                    <a:pt x="6923" y="7798"/>
                  </a:lnTo>
                  <a:lnTo>
                    <a:pt x="6914" y="7795"/>
                  </a:lnTo>
                  <a:lnTo>
                    <a:pt x="6879" y="7780"/>
                  </a:lnTo>
                  <a:lnTo>
                    <a:pt x="6870" y="7777"/>
                  </a:lnTo>
                  <a:lnTo>
                    <a:pt x="6850" y="7767"/>
                  </a:lnTo>
                  <a:lnTo>
                    <a:pt x="6819" y="7801"/>
                  </a:lnTo>
                  <a:lnTo>
                    <a:pt x="6788" y="7828"/>
                  </a:lnTo>
                  <a:lnTo>
                    <a:pt x="6521" y="8031"/>
                  </a:lnTo>
                  <a:lnTo>
                    <a:pt x="6489" y="8052"/>
                  </a:lnTo>
                  <a:lnTo>
                    <a:pt x="6199" y="8209"/>
                  </a:lnTo>
                  <a:lnTo>
                    <a:pt x="6166" y="8224"/>
                  </a:lnTo>
                  <a:lnTo>
                    <a:pt x="5860" y="8336"/>
                  </a:lnTo>
                  <a:lnTo>
                    <a:pt x="5827" y="8346"/>
                  </a:lnTo>
                  <a:lnTo>
                    <a:pt x="5514" y="8414"/>
                  </a:lnTo>
                  <a:lnTo>
                    <a:pt x="5480" y="8418"/>
                  </a:lnTo>
                  <a:lnTo>
                    <a:pt x="5166" y="8442"/>
                  </a:lnTo>
                  <a:lnTo>
                    <a:pt x="5131" y="8443"/>
                  </a:lnTo>
                  <a:lnTo>
                    <a:pt x="4826" y="8423"/>
                  </a:lnTo>
                  <a:lnTo>
                    <a:pt x="4789" y="8418"/>
                  </a:lnTo>
                  <a:lnTo>
                    <a:pt x="4499" y="8356"/>
                  </a:lnTo>
                  <a:lnTo>
                    <a:pt x="4460" y="8345"/>
                  </a:lnTo>
                  <a:lnTo>
                    <a:pt x="4193" y="8240"/>
                  </a:lnTo>
                  <a:lnTo>
                    <a:pt x="4153" y="8220"/>
                  </a:lnTo>
                  <a:lnTo>
                    <a:pt x="3917" y="8074"/>
                  </a:lnTo>
                  <a:lnTo>
                    <a:pt x="3896" y="8060"/>
                  </a:lnTo>
                  <a:lnTo>
                    <a:pt x="3877" y="8043"/>
                  </a:lnTo>
                  <a:lnTo>
                    <a:pt x="3680" y="7856"/>
                  </a:lnTo>
                  <a:lnTo>
                    <a:pt x="3660" y="7835"/>
                  </a:lnTo>
                  <a:lnTo>
                    <a:pt x="3643" y="7813"/>
                  </a:lnTo>
                  <a:lnTo>
                    <a:pt x="3493" y="7585"/>
                  </a:lnTo>
                  <a:lnTo>
                    <a:pt x="3478" y="7559"/>
                  </a:lnTo>
                  <a:lnTo>
                    <a:pt x="3466" y="7532"/>
                  </a:lnTo>
                  <a:lnTo>
                    <a:pt x="3370" y="7264"/>
                  </a:lnTo>
                  <a:lnTo>
                    <a:pt x="3362" y="7236"/>
                  </a:lnTo>
                  <a:lnTo>
                    <a:pt x="3357" y="7207"/>
                  </a:lnTo>
                  <a:lnTo>
                    <a:pt x="3323" y="6900"/>
                  </a:lnTo>
                  <a:lnTo>
                    <a:pt x="3323" y="6900"/>
                  </a:lnTo>
                  <a:lnTo>
                    <a:pt x="3323" y="6899"/>
                  </a:lnTo>
                  <a:lnTo>
                    <a:pt x="3303" y="6707"/>
                  </a:lnTo>
                  <a:lnTo>
                    <a:pt x="3252" y="6533"/>
                  </a:lnTo>
                  <a:lnTo>
                    <a:pt x="3168" y="6344"/>
                  </a:lnTo>
                  <a:lnTo>
                    <a:pt x="3054" y="6137"/>
                  </a:lnTo>
                  <a:lnTo>
                    <a:pt x="2915" y="5908"/>
                  </a:lnTo>
                  <a:lnTo>
                    <a:pt x="2760" y="5659"/>
                  </a:lnTo>
                  <a:lnTo>
                    <a:pt x="2757" y="5655"/>
                  </a:lnTo>
                  <a:lnTo>
                    <a:pt x="2595" y="5382"/>
                  </a:lnTo>
                  <a:lnTo>
                    <a:pt x="2590" y="5373"/>
                  </a:lnTo>
                  <a:lnTo>
                    <a:pt x="2428" y="5073"/>
                  </a:lnTo>
                  <a:lnTo>
                    <a:pt x="2421" y="5060"/>
                  </a:lnTo>
                  <a:lnTo>
                    <a:pt x="2266" y="4727"/>
                  </a:lnTo>
                  <a:lnTo>
                    <a:pt x="2259" y="4711"/>
                  </a:lnTo>
                  <a:lnTo>
                    <a:pt x="2117" y="4342"/>
                  </a:lnTo>
                  <a:lnTo>
                    <a:pt x="2110" y="4323"/>
                  </a:lnTo>
                  <a:lnTo>
                    <a:pt x="1988" y="3911"/>
                  </a:lnTo>
                  <a:lnTo>
                    <a:pt x="1983" y="3891"/>
                  </a:lnTo>
                  <a:lnTo>
                    <a:pt x="1888" y="3432"/>
                  </a:lnTo>
                  <a:lnTo>
                    <a:pt x="1884" y="3412"/>
                  </a:lnTo>
                  <a:lnTo>
                    <a:pt x="1822" y="2900"/>
                  </a:lnTo>
                  <a:lnTo>
                    <a:pt x="1820" y="2880"/>
                  </a:lnTo>
                  <a:lnTo>
                    <a:pt x="1803" y="2444"/>
                  </a:lnTo>
                  <a:lnTo>
                    <a:pt x="1799" y="2442"/>
                  </a:lnTo>
                  <a:lnTo>
                    <a:pt x="1790" y="2439"/>
                  </a:lnTo>
                  <a:lnTo>
                    <a:pt x="1775" y="2432"/>
                  </a:lnTo>
                  <a:lnTo>
                    <a:pt x="1766" y="2429"/>
                  </a:lnTo>
                  <a:lnTo>
                    <a:pt x="1751" y="2422"/>
                  </a:lnTo>
                  <a:lnTo>
                    <a:pt x="1743" y="2418"/>
                  </a:lnTo>
                  <a:lnTo>
                    <a:pt x="1728" y="2410"/>
                  </a:lnTo>
                  <a:lnTo>
                    <a:pt x="1720" y="2406"/>
                  </a:lnTo>
                  <a:lnTo>
                    <a:pt x="1706" y="2398"/>
                  </a:lnTo>
                  <a:lnTo>
                    <a:pt x="1696" y="2393"/>
                  </a:lnTo>
                  <a:lnTo>
                    <a:pt x="1682" y="2384"/>
                  </a:lnTo>
                  <a:lnTo>
                    <a:pt x="1674" y="2379"/>
                  </a:lnTo>
                  <a:lnTo>
                    <a:pt x="1661" y="2370"/>
                  </a:lnTo>
                  <a:lnTo>
                    <a:pt x="1653" y="2365"/>
                  </a:lnTo>
                  <a:lnTo>
                    <a:pt x="1640" y="2355"/>
                  </a:lnTo>
                  <a:lnTo>
                    <a:pt x="1632" y="2350"/>
                  </a:lnTo>
                  <a:lnTo>
                    <a:pt x="1619" y="2340"/>
                  </a:lnTo>
                  <a:lnTo>
                    <a:pt x="1612" y="2334"/>
                  </a:lnTo>
                  <a:lnTo>
                    <a:pt x="1599" y="2324"/>
                  </a:lnTo>
                  <a:lnTo>
                    <a:pt x="1592" y="2318"/>
                  </a:lnTo>
                  <a:lnTo>
                    <a:pt x="1580" y="2307"/>
                  </a:lnTo>
                  <a:lnTo>
                    <a:pt x="1573" y="2301"/>
                  </a:lnTo>
                  <a:lnTo>
                    <a:pt x="1561" y="2289"/>
                  </a:lnTo>
                  <a:lnTo>
                    <a:pt x="1555" y="2283"/>
                  </a:lnTo>
                  <a:lnTo>
                    <a:pt x="1543" y="2271"/>
                  </a:lnTo>
                  <a:lnTo>
                    <a:pt x="1537" y="2264"/>
                  </a:lnTo>
                  <a:lnTo>
                    <a:pt x="1526" y="2252"/>
                  </a:lnTo>
                  <a:lnTo>
                    <a:pt x="1520" y="2245"/>
                  </a:lnTo>
                  <a:lnTo>
                    <a:pt x="1509" y="2232"/>
                  </a:lnTo>
                  <a:lnTo>
                    <a:pt x="1503" y="2225"/>
                  </a:lnTo>
                  <a:lnTo>
                    <a:pt x="1493" y="2212"/>
                  </a:lnTo>
                  <a:lnTo>
                    <a:pt x="1487" y="2204"/>
                  </a:lnTo>
                  <a:lnTo>
                    <a:pt x="1478" y="2191"/>
                  </a:lnTo>
                  <a:lnTo>
                    <a:pt x="1472" y="2183"/>
                  </a:lnTo>
                  <a:lnTo>
                    <a:pt x="1463" y="2169"/>
                  </a:lnTo>
                  <a:lnTo>
                    <a:pt x="1458" y="2161"/>
                  </a:lnTo>
                  <a:lnTo>
                    <a:pt x="1449" y="2147"/>
                  </a:lnTo>
                  <a:lnTo>
                    <a:pt x="1444" y="2137"/>
                  </a:lnTo>
                  <a:lnTo>
                    <a:pt x="1436" y="2123"/>
                  </a:lnTo>
                  <a:lnTo>
                    <a:pt x="1431" y="2114"/>
                  </a:lnTo>
                  <a:lnTo>
                    <a:pt x="1424" y="2099"/>
                  </a:lnTo>
                  <a:lnTo>
                    <a:pt x="1420" y="2091"/>
                  </a:lnTo>
                  <a:lnTo>
                    <a:pt x="1413" y="2075"/>
                  </a:lnTo>
                  <a:lnTo>
                    <a:pt x="1409" y="2067"/>
                  </a:lnTo>
                  <a:lnTo>
                    <a:pt x="1403" y="2051"/>
                  </a:lnTo>
                  <a:lnTo>
                    <a:pt x="1399" y="2043"/>
                  </a:lnTo>
                  <a:lnTo>
                    <a:pt x="1394" y="2027"/>
                  </a:lnTo>
                  <a:lnTo>
                    <a:pt x="1391" y="2018"/>
                  </a:lnTo>
                  <a:lnTo>
                    <a:pt x="1386" y="2002"/>
                  </a:lnTo>
                  <a:lnTo>
                    <a:pt x="1383" y="1993"/>
                  </a:lnTo>
                  <a:lnTo>
                    <a:pt x="1378" y="1977"/>
                  </a:lnTo>
                  <a:lnTo>
                    <a:pt x="1376" y="1968"/>
                  </a:lnTo>
                  <a:lnTo>
                    <a:pt x="1372" y="1952"/>
                  </a:lnTo>
                  <a:lnTo>
                    <a:pt x="1370" y="1943"/>
                  </a:lnTo>
                  <a:lnTo>
                    <a:pt x="1367" y="1927"/>
                  </a:lnTo>
                  <a:lnTo>
                    <a:pt x="1365" y="1918"/>
                  </a:lnTo>
                  <a:lnTo>
                    <a:pt x="1362" y="1902"/>
                  </a:lnTo>
                  <a:lnTo>
                    <a:pt x="1361" y="1892"/>
                  </a:lnTo>
                  <a:lnTo>
                    <a:pt x="1359" y="1876"/>
                  </a:lnTo>
                  <a:lnTo>
                    <a:pt x="1358" y="1867"/>
                  </a:lnTo>
                  <a:lnTo>
                    <a:pt x="1356" y="1850"/>
                  </a:lnTo>
                  <a:lnTo>
                    <a:pt x="1356" y="1841"/>
                  </a:lnTo>
                  <a:lnTo>
                    <a:pt x="1355" y="1824"/>
                  </a:lnTo>
                  <a:lnTo>
                    <a:pt x="1354" y="1815"/>
                  </a:lnTo>
                  <a:lnTo>
                    <a:pt x="1354" y="1799"/>
                  </a:lnTo>
                  <a:lnTo>
                    <a:pt x="1354" y="1789"/>
                  </a:lnTo>
                  <a:lnTo>
                    <a:pt x="1354" y="1773"/>
                  </a:lnTo>
                  <a:lnTo>
                    <a:pt x="1355" y="1764"/>
                  </a:lnTo>
                  <a:lnTo>
                    <a:pt x="1356" y="1747"/>
                  </a:lnTo>
                  <a:lnTo>
                    <a:pt x="1356" y="1738"/>
                  </a:lnTo>
                  <a:lnTo>
                    <a:pt x="1358" y="1721"/>
                  </a:lnTo>
                  <a:lnTo>
                    <a:pt x="1359" y="1712"/>
                  </a:lnTo>
                  <a:lnTo>
                    <a:pt x="1361" y="1696"/>
                  </a:lnTo>
                  <a:lnTo>
                    <a:pt x="1362" y="1686"/>
                  </a:lnTo>
                  <a:lnTo>
                    <a:pt x="1365" y="1670"/>
                  </a:lnTo>
                  <a:lnTo>
                    <a:pt x="1367" y="1661"/>
                  </a:lnTo>
                  <a:lnTo>
                    <a:pt x="1370" y="1645"/>
                  </a:lnTo>
                  <a:lnTo>
                    <a:pt x="1372" y="1636"/>
                  </a:lnTo>
                  <a:lnTo>
                    <a:pt x="1376" y="1620"/>
                  </a:lnTo>
                  <a:lnTo>
                    <a:pt x="1378" y="1611"/>
                  </a:lnTo>
                  <a:lnTo>
                    <a:pt x="1383" y="1595"/>
                  </a:lnTo>
                  <a:lnTo>
                    <a:pt x="1386" y="1586"/>
                  </a:lnTo>
                  <a:lnTo>
                    <a:pt x="1391" y="1570"/>
                  </a:lnTo>
                  <a:lnTo>
                    <a:pt x="1394" y="1561"/>
                  </a:lnTo>
                  <a:lnTo>
                    <a:pt x="1400" y="1546"/>
                  </a:lnTo>
                  <a:lnTo>
                    <a:pt x="1403" y="1537"/>
                  </a:lnTo>
                  <a:lnTo>
                    <a:pt x="1409" y="1522"/>
                  </a:lnTo>
                  <a:lnTo>
                    <a:pt x="1413" y="1513"/>
                  </a:lnTo>
                  <a:lnTo>
                    <a:pt x="1420" y="1498"/>
                  </a:lnTo>
                  <a:lnTo>
                    <a:pt x="1424" y="1490"/>
                  </a:lnTo>
                  <a:lnTo>
                    <a:pt x="1431" y="1475"/>
                  </a:lnTo>
                  <a:lnTo>
                    <a:pt x="1436" y="1466"/>
                  </a:lnTo>
                  <a:lnTo>
                    <a:pt x="1444" y="1452"/>
                  </a:lnTo>
                  <a:lnTo>
                    <a:pt x="1449" y="1442"/>
                  </a:lnTo>
                  <a:lnTo>
                    <a:pt x="1458" y="1428"/>
                  </a:lnTo>
                  <a:lnTo>
                    <a:pt x="1463" y="1420"/>
                  </a:lnTo>
                  <a:lnTo>
                    <a:pt x="1472" y="1406"/>
                  </a:lnTo>
                  <a:lnTo>
                    <a:pt x="1478" y="1398"/>
                  </a:lnTo>
                  <a:lnTo>
                    <a:pt x="1487" y="1385"/>
                  </a:lnTo>
                  <a:lnTo>
                    <a:pt x="1493" y="1377"/>
                  </a:lnTo>
                  <a:lnTo>
                    <a:pt x="1503" y="1364"/>
                  </a:lnTo>
                  <a:lnTo>
                    <a:pt x="1509" y="1357"/>
                  </a:lnTo>
                  <a:lnTo>
                    <a:pt x="1520" y="1344"/>
                  </a:lnTo>
                  <a:lnTo>
                    <a:pt x="1526" y="1337"/>
                  </a:lnTo>
                  <a:lnTo>
                    <a:pt x="1537" y="1325"/>
                  </a:lnTo>
                  <a:lnTo>
                    <a:pt x="1543" y="1318"/>
                  </a:lnTo>
                  <a:lnTo>
                    <a:pt x="1555" y="1306"/>
                  </a:lnTo>
                  <a:lnTo>
                    <a:pt x="1561" y="1300"/>
                  </a:lnTo>
                  <a:lnTo>
                    <a:pt x="1573" y="1288"/>
                  </a:lnTo>
                  <a:lnTo>
                    <a:pt x="1580" y="1282"/>
                  </a:lnTo>
                  <a:lnTo>
                    <a:pt x="1592" y="1271"/>
                  </a:lnTo>
                  <a:lnTo>
                    <a:pt x="1599" y="1265"/>
                  </a:lnTo>
                  <a:lnTo>
                    <a:pt x="1612" y="1255"/>
                  </a:lnTo>
                  <a:lnTo>
                    <a:pt x="1619" y="1249"/>
                  </a:lnTo>
                  <a:lnTo>
                    <a:pt x="1632" y="1239"/>
                  </a:lnTo>
                  <a:lnTo>
                    <a:pt x="1640" y="1234"/>
                  </a:lnTo>
                  <a:lnTo>
                    <a:pt x="1653" y="1224"/>
                  </a:lnTo>
                  <a:lnTo>
                    <a:pt x="1661" y="1219"/>
                  </a:lnTo>
                  <a:lnTo>
                    <a:pt x="1674" y="1210"/>
                  </a:lnTo>
                  <a:lnTo>
                    <a:pt x="1682" y="1205"/>
                  </a:lnTo>
                  <a:lnTo>
                    <a:pt x="1696" y="1196"/>
                  </a:lnTo>
                  <a:lnTo>
                    <a:pt x="1706" y="1191"/>
                  </a:lnTo>
                  <a:lnTo>
                    <a:pt x="1720" y="1183"/>
                  </a:lnTo>
                  <a:lnTo>
                    <a:pt x="1728" y="1179"/>
                  </a:lnTo>
                  <a:lnTo>
                    <a:pt x="1743" y="1171"/>
                  </a:lnTo>
                  <a:lnTo>
                    <a:pt x="1751" y="1167"/>
                  </a:lnTo>
                  <a:lnTo>
                    <a:pt x="1766" y="1160"/>
                  </a:lnTo>
                  <a:lnTo>
                    <a:pt x="1775" y="1157"/>
                  </a:lnTo>
                  <a:lnTo>
                    <a:pt x="1790" y="1150"/>
                  </a:lnTo>
                  <a:lnTo>
                    <a:pt x="1799" y="1147"/>
                  </a:lnTo>
                  <a:lnTo>
                    <a:pt x="1814" y="1141"/>
                  </a:lnTo>
                  <a:lnTo>
                    <a:pt x="1823" y="1138"/>
                  </a:lnTo>
                  <a:lnTo>
                    <a:pt x="1838" y="1133"/>
                  </a:lnTo>
                  <a:lnTo>
                    <a:pt x="1847" y="1130"/>
                  </a:lnTo>
                  <a:lnTo>
                    <a:pt x="1863" y="1125"/>
                  </a:lnTo>
                  <a:lnTo>
                    <a:pt x="1872" y="1123"/>
                  </a:lnTo>
                  <a:lnTo>
                    <a:pt x="1888" y="1119"/>
                  </a:lnTo>
                  <a:lnTo>
                    <a:pt x="1897" y="1117"/>
                  </a:lnTo>
                  <a:lnTo>
                    <a:pt x="1914" y="1113"/>
                  </a:lnTo>
                  <a:lnTo>
                    <a:pt x="1923" y="1112"/>
                  </a:lnTo>
                  <a:lnTo>
                    <a:pt x="1939" y="1109"/>
                  </a:lnTo>
                  <a:lnTo>
                    <a:pt x="1948" y="1107"/>
                  </a:lnTo>
                  <a:lnTo>
                    <a:pt x="1965" y="1105"/>
                  </a:lnTo>
                  <a:lnTo>
                    <a:pt x="1974" y="1104"/>
                  </a:lnTo>
                  <a:lnTo>
                    <a:pt x="1991" y="1102"/>
                  </a:lnTo>
                  <a:lnTo>
                    <a:pt x="2000" y="1102"/>
                  </a:lnTo>
                  <a:lnTo>
                    <a:pt x="2017" y="1101"/>
                  </a:lnTo>
                  <a:lnTo>
                    <a:pt x="2027" y="1100"/>
                  </a:lnTo>
                  <a:lnTo>
                    <a:pt x="2043" y="1100"/>
                  </a:lnTo>
                  <a:lnTo>
                    <a:pt x="2053" y="1100"/>
                  </a:lnTo>
                  <a:lnTo>
                    <a:pt x="2069" y="1100"/>
                  </a:lnTo>
                  <a:lnTo>
                    <a:pt x="2079" y="1101"/>
                  </a:lnTo>
                  <a:lnTo>
                    <a:pt x="2096" y="1102"/>
                  </a:lnTo>
                  <a:lnTo>
                    <a:pt x="2105" y="1102"/>
                  </a:lnTo>
                  <a:lnTo>
                    <a:pt x="2122" y="1104"/>
                  </a:lnTo>
                  <a:lnTo>
                    <a:pt x="2131" y="1105"/>
                  </a:lnTo>
                  <a:lnTo>
                    <a:pt x="2148" y="1107"/>
                  </a:lnTo>
                  <a:lnTo>
                    <a:pt x="2157" y="1109"/>
                  </a:lnTo>
                  <a:lnTo>
                    <a:pt x="2173" y="1112"/>
                  </a:lnTo>
                  <a:lnTo>
                    <a:pt x="2183" y="1113"/>
                  </a:lnTo>
                  <a:lnTo>
                    <a:pt x="2199" y="1117"/>
                  </a:lnTo>
                  <a:lnTo>
                    <a:pt x="2208" y="1119"/>
                  </a:lnTo>
                  <a:lnTo>
                    <a:pt x="2224" y="1123"/>
                  </a:lnTo>
                  <a:lnTo>
                    <a:pt x="2233" y="1125"/>
                  </a:lnTo>
                  <a:lnTo>
                    <a:pt x="2249" y="1130"/>
                  </a:lnTo>
                  <a:lnTo>
                    <a:pt x="2258" y="1133"/>
                  </a:lnTo>
                  <a:lnTo>
                    <a:pt x="2274" y="1138"/>
                  </a:lnTo>
                  <a:lnTo>
                    <a:pt x="2282" y="1141"/>
                  </a:lnTo>
                  <a:lnTo>
                    <a:pt x="2298" y="1147"/>
                  </a:lnTo>
                  <a:lnTo>
                    <a:pt x="2307" y="1150"/>
                  </a:lnTo>
                  <a:lnTo>
                    <a:pt x="2322" y="1157"/>
                  </a:lnTo>
                  <a:lnTo>
                    <a:pt x="2331" y="1160"/>
                  </a:lnTo>
                  <a:lnTo>
                    <a:pt x="2346" y="1167"/>
                  </a:lnTo>
                  <a:lnTo>
                    <a:pt x="2354" y="1172"/>
                  </a:lnTo>
                  <a:lnTo>
                    <a:pt x="2369" y="1179"/>
                  </a:lnTo>
                  <a:lnTo>
                    <a:pt x="2377" y="1184"/>
                  </a:lnTo>
                  <a:lnTo>
                    <a:pt x="2392" y="1192"/>
                  </a:lnTo>
                  <a:lnTo>
                    <a:pt x="2398" y="1196"/>
                  </a:lnTo>
                  <a:lnTo>
                    <a:pt x="2413" y="1204"/>
                  </a:lnTo>
                  <a:lnTo>
                    <a:pt x="2421" y="1209"/>
                  </a:lnTo>
                  <a:lnTo>
                    <a:pt x="2435" y="1218"/>
                  </a:lnTo>
                  <a:lnTo>
                    <a:pt x="2443" y="1224"/>
                  </a:lnTo>
                  <a:lnTo>
                    <a:pt x="2456" y="1233"/>
                  </a:lnTo>
                  <a:lnTo>
                    <a:pt x="2464" y="1239"/>
                  </a:lnTo>
                  <a:lnTo>
                    <a:pt x="2477" y="1249"/>
                  </a:lnTo>
                  <a:lnTo>
                    <a:pt x="2484" y="1255"/>
                  </a:lnTo>
                  <a:lnTo>
                    <a:pt x="2497" y="1265"/>
                  </a:lnTo>
                  <a:lnTo>
                    <a:pt x="2504" y="1271"/>
                  </a:lnTo>
                  <a:lnTo>
                    <a:pt x="2517" y="1282"/>
                  </a:lnTo>
                  <a:lnTo>
                    <a:pt x="2523" y="1289"/>
                  </a:lnTo>
                  <a:lnTo>
                    <a:pt x="2535" y="1300"/>
                  </a:lnTo>
                  <a:lnTo>
                    <a:pt x="2542" y="1307"/>
                  </a:lnTo>
                  <a:lnTo>
                    <a:pt x="2554" y="1319"/>
                  </a:lnTo>
                  <a:lnTo>
                    <a:pt x="2560" y="1325"/>
                  </a:lnTo>
                  <a:lnTo>
                    <a:pt x="2571" y="1338"/>
                  </a:lnTo>
                  <a:lnTo>
                    <a:pt x="2577" y="1345"/>
                  </a:lnTo>
                  <a:lnTo>
                    <a:pt x="2588" y="1357"/>
                  </a:lnTo>
                  <a:lnTo>
                    <a:pt x="2593" y="1365"/>
                  </a:lnTo>
                  <a:lnTo>
                    <a:pt x="2604" y="1378"/>
                  </a:lnTo>
                  <a:lnTo>
                    <a:pt x="2609" y="1385"/>
                  </a:lnTo>
                  <a:lnTo>
                    <a:pt x="2619" y="1399"/>
                  </a:lnTo>
                  <a:lnTo>
                    <a:pt x="2624" y="1406"/>
                  </a:lnTo>
                  <a:lnTo>
                    <a:pt x="2633" y="1420"/>
                  </a:lnTo>
                  <a:lnTo>
                    <a:pt x="2638" y="1428"/>
                  </a:lnTo>
                  <a:lnTo>
                    <a:pt x="2647" y="1442"/>
                  </a:lnTo>
                  <a:lnTo>
                    <a:pt x="2652" y="1452"/>
                  </a:lnTo>
                  <a:lnTo>
                    <a:pt x="2660" y="1466"/>
                  </a:lnTo>
                  <a:lnTo>
                    <a:pt x="2664" y="1474"/>
                  </a:lnTo>
                  <a:lnTo>
                    <a:pt x="2672" y="1489"/>
                  </a:lnTo>
                  <a:lnTo>
                    <a:pt x="2676" y="1497"/>
                  </a:lnTo>
                  <a:lnTo>
                    <a:pt x="2683" y="1512"/>
                  </a:lnTo>
                  <a:lnTo>
                    <a:pt x="2686" y="1521"/>
                  </a:lnTo>
                  <a:lnTo>
                    <a:pt x="2693" y="1536"/>
                  </a:lnTo>
                  <a:lnTo>
                    <a:pt x="2696" y="1545"/>
                  </a:lnTo>
                  <a:lnTo>
                    <a:pt x="2702" y="1560"/>
                  </a:lnTo>
                  <a:lnTo>
                    <a:pt x="2705" y="1569"/>
                  </a:lnTo>
                  <a:lnTo>
                    <a:pt x="2710" y="1584"/>
                  </a:lnTo>
                  <a:lnTo>
                    <a:pt x="2713" y="1593"/>
                  </a:lnTo>
                  <a:lnTo>
                    <a:pt x="2718" y="1609"/>
                  </a:lnTo>
                  <a:lnTo>
                    <a:pt x="2720" y="1618"/>
                  </a:lnTo>
                  <a:lnTo>
                    <a:pt x="2724" y="1634"/>
                  </a:lnTo>
                  <a:lnTo>
                    <a:pt x="2726" y="1643"/>
                  </a:lnTo>
                  <a:lnTo>
                    <a:pt x="2730" y="1660"/>
                  </a:lnTo>
                  <a:lnTo>
                    <a:pt x="2731" y="1669"/>
                  </a:lnTo>
                  <a:lnTo>
                    <a:pt x="2734" y="1685"/>
                  </a:lnTo>
                  <a:lnTo>
                    <a:pt x="2736" y="1694"/>
                  </a:lnTo>
                  <a:lnTo>
                    <a:pt x="2738" y="1711"/>
                  </a:lnTo>
                  <a:lnTo>
                    <a:pt x="2739" y="1720"/>
                  </a:lnTo>
                  <a:lnTo>
                    <a:pt x="2741" y="1737"/>
                  </a:lnTo>
                  <a:lnTo>
                    <a:pt x="2741" y="1746"/>
                  </a:lnTo>
                  <a:lnTo>
                    <a:pt x="2742" y="1763"/>
                  </a:lnTo>
                  <a:close/>
                  <a:moveTo>
                    <a:pt x="8141" y="6705"/>
                  </a:moveTo>
                  <a:lnTo>
                    <a:pt x="8144" y="6676"/>
                  </a:lnTo>
                  <a:lnTo>
                    <a:pt x="8145" y="6648"/>
                  </a:lnTo>
                  <a:lnTo>
                    <a:pt x="8146" y="6619"/>
                  </a:lnTo>
                  <a:lnTo>
                    <a:pt x="8145" y="6590"/>
                  </a:lnTo>
                  <a:lnTo>
                    <a:pt x="8144" y="6561"/>
                  </a:lnTo>
                  <a:lnTo>
                    <a:pt x="8141" y="6533"/>
                  </a:lnTo>
                  <a:lnTo>
                    <a:pt x="8137" y="6504"/>
                  </a:lnTo>
                  <a:lnTo>
                    <a:pt x="8133" y="6476"/>
                  </a:lnTo>
                  <a:lnTo>
                    <a:pt x="8127" y="6448"/>
                  </a:lnTo>
                  <a:lnTo>
                    <a:pt x="8120" y="6420"/>
                  </a:lnTo>
                  <a:lnTo>
                    <a:pt x="8112" y="6393"/>
                  </a:lnTo>
                  <a:lnTo>
                    <a:pt x="8103" y="6366"/>
                  </a:lnTo>
                  <a:lnTo>
                    <a:pt x="8093" y="6339"/>
                  </a:lnTo>
                  <a:lnTo>
                    <a:pt x="8082" y="6313"/>
                  </a:lnTo>
                  <a:lnTo>
                    <a:pt x="8070" y="6287"/>
                  </a:lnTo>
                  <a:lnTo>
                    <a:pt x="8057" y="6261"/>
                  </a:lnTo>
                  <a:lnTo>
                    <a:pt x="8043" y="6236"/>
                  </a:lnTo>
                  <a:lnTo>
                    <a:pt x="8028" y="6211"/>
                  </a:lnTo>
                  <a:lnTo>
                    <a:pt x="8013" y="6187"/>
                  </a:lnTo>
                  <a:lnTo>
                    <a:pt x="7996" y="6163"/>
                  </a:lnTo>
                  <a:lnTo>
                    <a:pt x="7979" y="6141"/>
                  </a:lnTo>
                  <a:lnTo>
                    <a:pt x="7961" y="6119"/>
                  </a:lnTo>
                  <a:lnTo>
                    <a:pt x="7942" y="6098"/>
                  </a:lnTo>
                  <a:lnTo>
                    <a:pt x="7922" y="6077"/>
                  </a:lnTo>
                  <a:lnTo>
                    <a:pt x="7901" y="6057"/>
                  </a:lnTo>
                  <a:lnTo>
                    <a:pt x="7880" y="6038"/>
                  </a:lnTo>
                  <a:lnTo>
                    <a:pt x="7858" y="6020"/>
                  </a:lnTo>
                  <a:lnTo>
                    <a:pt x="7836" y="6003"/>
                  </a:lnTo>
                  <a:lnTo>
                    <a:pt x="7812" y="5986"/>
                  </a:lnTo>
                  <a:lnTo>
                    <a:pt x="7788" y="5971"/>
                  </a:lnTo>
                  <a:lnTo>
                    <a:pt x="7763" y="5956"/>
                  </a:lnTo>
                  <a:lnTo>
                    <a:pt x="7738" y="5942"/>
                  </a:lnTo>
                  <a:lnTo>
                    <a:pt x="7712" y="5929"/>
                  </a:lnTo>
                  <a:lnTo>
                    <a:pt x="7686" y="5917"/>
                  </a:lnTo>
                  <a:lnTo>
                    <a:pt x="7660" y="5906"/>
                  </a:lnTo>
                  <a:lnTo>
                    <a:pt x="7633" y="5896"/>
                  </a:lnTo>
                  <a:lnTo>
                    <a:pt x="7606" y="5887"/>
                  </a:lnTo>
                  <a:lnTo>
                    <a:pt x="7579" y="5879"/>
                  </a:lnTo>
                  <a:lnTo>
                    <a:pt x="7551" y="5872"/>
                  </a:lnTo>
                  <a:lnTo>
                    <a:pt x="7523" y="5866"/>
                  </a:lnTo>
                  <a:lnTo>
                    <a:pt x="7495" y="5862"/>
                  </a:lnTo>
                  <a:lnTo>
                    <a:pt x="7466" y="5858"/>
                  </a:lnTo>
                  <a:lnTo>
                    <a:pt x="7438" y="5855"/>
                  </a:lnTo>
                  <a:lnTo>
                    <a:pt x="7409" y="5854"/>
                  </a:lnTo>
                  <a:lnTo>
                    <a:pt x="7380" y="5853"/>
                  </a:lnTo>
                  <a:lnTo>
                    <a:pt x="7351" y="5854"/>
                  </a:lnTo>
                  <a:lnTo>
                    <a:pt x="7323" y="5855"/>
                  </a:lnTo>
                  <a:lnTo>
                    <a:pt x="7294" y="5858"/>
                  </a:lnTo>
                  <a:lnTo>
                    <a:pt x="7266" y="5862"/>
                  </a:lnTo>
                  <a:lnTo>
                    <a:pt x="7238" y="5866"/>
                  </a:lnTo>
                  <a:lnTo>
                    <a:pt x="7210" y="5872"/>
                  </a:lnTo>
                  <a:lnTo>
                    <a:pt x="7182" y="5879"/>
                  </a:lnTo>
                  <a:lnTo>
                    <a:pt x="7155" y="5887"/>
                  </a:lnTo>
                  <a:lnTo>
                    <a:pt x="7128" y="5896"/>
                  </a:lnTo>
                  <a:lnTo>
                    <a:pt x="7101" y="5906"/>
                  </a:lnTo>
                  <a:lnTo>
                    <a:pt x="7075" y="5917"/>
                  </a:lnTo>
                  <a:lnTo>
                    <a:pt x="7049" y="5929"/>
                  </a:lnTo>
                  <a:lnTo>
                    <a:pt x="7023" y="5942"/>
                  </a:lnTo>
                  <a:lnTo>
                    <a:pt x="6998" y="5956"/>
                  </a:lnTo>
                  <a:lnTo>
                    <a:pt x="6973" y="5971"/>
                  </a:lnTo>
                  <a:lnTo>
                    <a:pt x="6949" y="5986"/>
                  </a:lnTo>
                  <a:lnTo>
                    <a:pt x="6925" y="6003"/>
                  </a:lnTo>
                  <a:lnTo>
                    <a:pt x="6903" y="6020"/>
                  </a:lnTo>
                  <a:lnTo>
                    <a:pt x="6881" y="6038"/>
                  </a:lnTo>
                  <a:lnTo>
                    <a:pt x="6860" y="6057"/>
                  </a:lnTo>
                  <a:lnTo>
                    <a:pt x="6839" y="6077"/>
                  </a:lnTo>
                  <a:lnTo>
                    <a:pt x="6819" y="6098"/>
                  </a:lnTo>
                  <a:lnTo>
                    <a:pt x="6800" y="6119"/>
                  </a:lnTo>
                  <a:lnTo>
                    <a:pt x="6782" y="6141"/>
                  </a:lnTo>
                  <a:lnTo>
                    <a:pt x="6765" y="6163"/>
                  </a:lnTo>
                  <a:lnTo>
                    <a:pt x="6748" y="6187"/>
                  </a:lnTo>
                  <a:lnTo>
                    <a:pt x="6733" y="6211"/>
                  </a:lnTo>
                  <a:lnTo>
                    <a:pt x="6718" y="6236"/>
                  </a:lnTo>
                  <a:lnTo>
                    <a:pt x="6704" y="6261"/>
                  </a:lnTo>
                  <a:lnTo>
                    <a:pt x="6691" y="6287"/>
                  </a:lnTo>
                  <a:lnTo>
                    <a:pt x="6679" y="6313"/>
                  </a:lnTo>
                  <a:lnTo>
                    <a:pt x="6668" y="6339"/>
                  </a:lnTo>
                  <a:lnTo>
                    <a:pt x="6658" y="6366"/>
                  </a:lnTo>
                  <a:lnTo>
                    <a:pt x="6649" y="6393"/>
                  </a:lnTo>
                  <a:lnTo>
                    <a:pt x="6641" y="6420"/>
                  </a:lnTo>
                  <a:lnTo>
                    <a:pt x="6634" y="6448"/>
                  </a:lnTo>
                  <a:lnTo>
                    <a:pt x="6628" y="6476"/>
                  </a:lnTo>
                  <a:lnTo>
                    <a:pt x="6624" y="6504"/>
                  </a:lnTo>
                  <a:lnTo>
                    <a:pt x="6620" y="6533"/>
                  </a:lnTo>
                  <a:lnTo>
                    <a:pt x="6617" y="6561"/>
                  </a:lnTo>
                  <a:lnTo>
                    <a:pt x="6616" y="6590"/>
                  </a:lnTo>
                  <a:lnTo>
                    <a:pt x="6615" y="6619"/>
                  </a:lnTo>
                  <a:lnTo>
                    <a:pt x="6616" y="6648"/>
                  </a:lnTo>
                  <a:lnTo>
                    <a:pt x="6617" y="6676"/>
                  </a:lnTo>
                  <a:lnTo>
                    <a:pt x="6620" y="6705"/>
                  </a:lnTo>
                  <a:lnTo>
                    <a:pt x="6624" y="6733"/>
                  </a:lnTo>
                  <a:lnTo>
                    <a:pt x="6628" y="6761"/>
                  </a:lnTo>
                  <a:lnTo>
                    <a:pt x="6634" y="6789"/>
                  </a:lnTo>
                  <a:lnTo>
                    <a:pt x="6641" y="6817"/>
                  </a:lnTo>
                  <a:lnTo>
                    <a:pt x="6649" y="6844"/>
                  </a:lnTo>
                  <a:lnTo>
                    <a:pt x="6658" y="6872"/>
                  </a:lnTo>
                  <a:lnTo>
                    <a:pt x="6668" y="6899"/>
                  </a:lnTo>
                  <a:lnTo>
                    <a:pt x="6679" y="6925"/>
                  </a:lnTo>
                  <a:lnTo>
                    <a:pt x="6691" y="6951"/>
                  </a:lnTo>
                  <a:lnTo>
                    <a:pt x="6704" y="6977"/>
                  </a:lnTo>
                  <a:lnTo>
                    <a:pt x="6718" y="7002"/>
                  </a:lnTo>
                  <a:lnTo>
                    <a:pt x="6732" y="7026"/>
                  </a:lnTo>
                  <a:lnTo>
                    <a:pt x="6748" y="7050"/>
                  </a:lnTo>
                  <a:lnTo>
                    <a:pt x="6765" y="7074"/>
                  </a:lnTo>
                  <a:lnTo>
                    <a:pt x="6782" y="7096"/>
                  </a:lnTo>
                  <a:lnTo>
                    <a:pt x="6800" y="7118"/>
                  </a:lnTo>
                  <a:lnTo>
                    <a:pt x="6817" y="7137"/>
                  </a:lnTo>
                  <a:lnTo>
                    <a:pt x="6834" y="7133"/>
                  </a:lnTo>
                  <a:lnTo>
                    <a:pt x="6866" y="7130"/>
                  </a:lnTo>
                  <a:lnTo>
                    <a:pt x="6899" y="7131"/>
                  </a:lnTo>
                  <a:lnTo>
                    <a:pt x="6931" y="7137"/>
                  </a:lnTo>
                  <a:lnTo>
                    <a:pt x="6962" y="7147"/>
                  </a:lnTo>
                  <a:lnTo>
                    <a:pt x="6992" y="7160"/>
                  </a:lnTo>
                  <a:lnTo>
                    <a:pt x="7020" y="7178"/>
                  </a:lnTo>
                  <a:lnTo>
                    <a:pt x="7045" y="7199"/>
                  </a:lnTo>
                  <a:lnTo>
                    <a:pt x="7067" y="7223"/>
                  </a:lnTo>
                  <a:lnTo>
                    <a:pt x="7086" y="7249"/>
                  </a:lnTo>
                  <a:lnTo>
                    <a:pt x="7101" y="7278"/>
                  </a:lnTo>
                  <a:lnTo>
                    <a:pt x="7113" y="7309"/>
                  </a:lnTo>
                  <a:lnTo>
                    <a:pt x="7119" y="7338"/>
                  </a:lnTo>
                  <a:lnTo>
                    <a:pt x="7128" y="7341"/>
                  </a:lnTo>
                  <a:lnTo>
                    <a:pt x="7155" y="7350"/>
                  </a:lnTo>
                  <a:lnTo>
                    <a:pt x="7182" y="7358"/>
                  </a:lnTo>
                  <a:lnTo>
                    <a:pt x="7210" y="7365"/>
                  </a:lnTo>
                  <a:lnTo>
                    <a:pt x="7238" y="7371"/>
                  </a:lnTo>
                  <a:lnTo>
                    <a:pt x="7266" y="7375"/>
                  </a:lnTo>
                  <a:lnTo>
                    <a:pt x="7294" y="7379"/>
                  </a:lnTo>
                  <a:lnTo>
                    <a:pt x="7323" y="7382"/>
                  </a:lnTo>
                  <a:lnTo>
                    <a:pt x="7351" y="7383"/>
                  </a:lnTo>
                  <a:lnTo>
                    <a:pt x="7380" y="7384"/>
                  </a:lnTo>
                  <a:lnTo>
                    <a:pt x="7409" y="7383"/>
                  </a:lnTo>
                  <a:lnTo>
                    <a:pt x="7438" y="7382"/>
                  </a:lnTo>
                  <a:lnTo>
                    <a:pt x="7466" y="7379"/>
                  </a:lnTo>
                  <a:lnTo>
                    <a:pt x="7495" y="7375"/>
                  </a:lnTo>
                  <a:lnTo>
                    <a:pt x="7523" y="7371"/>
                  </a:lnTo>
                  <a:lnTo>
                    <a:pt x="7551" y="7365"/>
                  </a:lnTo>
                  <a:lnTo>
                    <a:pt x="7579" y="7358"/>
                  </a:lnTo>
                  <a:lnTo>
                    <a:pt x="7606" y="7350"/>
                  </a:lnTo>
                  <a:lnTo>
                    <a:pt x="7633" y="7341"/>
                  </a:lnTo>
                  <a:lnTo>
                    <a:pt x="7660" y="7331"/>
                  </a:lnTo>
                  <a:lnTo>
                    <a:pt x="7686" y="7320"/>
                  </a:lnTo>
                  <a:lnTo>
                    <a:pt x="7712" y="7308"/>
                  </a:lnTo>
                  <a:lnTo>
                    <a:pt x="7738" y="7295"/>
                  </a:lnTo>
                  <a:lnTo>
                    <a:pt x="7763" y="7281"/>
                  </a:lnTo>
                  <a:lnTo>
                    <a:pt x="7788" y="7266"/>
                  </a:lnTo>
                  <a:lnTo>
                    <a:pt x="7812" y="7251"/>
                  </a:lnTo>
                  <a:lnTo>
                    <a:pt x="7836" y="7234"/>
                  </a:lnTo>
                  <a:lnTo>
                    <a:pt x="7858" y="7217"/>
                  </a:lnTo>
                  <a:lnTo>
                    <a:pt x="7880" y="7199"/>
                  </a:lnTo>
                  <a:lnTo>
                    <a:pt x="7902" y="7180"/>
                  </a:lnTo>
                  <a:lnTo>
                    <a:pt x="7922" y="7160"/>
                  </a:lnTo>
                  <a:lnTo>
                    <a:pt x="7942" y="7139"/>
                  </a:lnTo>
                  <a:lnTo>
                    <a:pt x="7961" y="7118"/>
                  </a:lnTo>
                  <a:lnTo>
                    <a:pt x="7979" y="7096"/>
                  </a:lnTo>
                  <a:lnTo>
                    <a:pt x="7996" y="7074"/>
                  </a:lnTo>
                  <a:lnTo>
                    <a:pt x="8013" y="7050"/>
                  </a:lnTo>
                  <a:lnTo>
                    <a:pt x="8029" y="7026"/>
                  </a:lnTo>
                  <a:lnTo>
                    <a:pt x="8043" y="7002"/>
                  </a:lnTo>
                  <a:lnTo>
                    <a:pt x="8057" y="6977"/>
                  </a:lnTo>
                  <a:lnTo>
                    <a:pt x="8070" y="6951"/>
                  </a:lnTo>
                  <a:lnTo>
                    <a:pt x="8082" y="6925"/>
                  </a:lnTo>
                  <a:lnTo>
                    <a:pt x="8093" y="6899"/>
                  </a:lnTo>
                  <a:lnTo>
                    <a:pt x="8103" y="6872"/>
                  </a:lnTo>
                  <a:lnTo>
                    <a:pt x="8112" y="6844"/>
                  </a:lnTo>
                  <a:lnTo>
                    <a:pt x="8120" y="6817"/>
                  </a:lnTo>
                  <a:lnTo>
                    <a:pt x="8127" y="6789"/>
                  </a:lnTo>
                  <a:lnTo>
                    <a:pt x="8133" y="6761"/>
                  </a:lnTo>
                  <a:lnTo>
                    <a:pt x="8137" y="6733"/>
                  </a:lnTo>
                  <a:lnTo>
                    <a:pt x="8141" y="6705"/>
                  </a:lnTo>
                  <a:close/>
                  <a:moveTo>
                    <a:pt x="5289" y="1815"/>
                  </a:moveTo>
                  <a:lnTo>
                    <a:pt x="5289" y="1808"/>
                  </a:lnTo>
                  <a:lnTo>
                    <a:pt x="5290" y="1801"/>
                  </a:lnTo>
                  <a:lnTo>
                    <a:pt x="5290" y="1794"/>
                  </a:lnTo>
                  <a:lnTo>
                    <a:pt x="5290" y="1787"/>
                  </a:lnTo>
                  <a:lnTo>
                    <a:pt x="5289" y="1780"/>
                  </a:lnTo>
                  <a:lnTo>
                    <a:pt x="5289" y="1773"/>
                  </a:lnTo>
                  <a:lnTo>
                    <a:pt x="5288" y="1766"/>
                  </a:lnTo>
                  <a:lnTo>
                    <a:pt x="5287" y="1759"/>
                  </a:lnTo>
                  <a:lnTo>
                    <a:pt x="5285" y="1752"/>
                  </a:lnTo>
                  <a:lnTo>
                    <a:pt x="5283" y="1745"/>
                  </a:lnTo>
                  <a:lnTo>
                    <a:pt x="5281" y="1738"/>
                  </a:lnTo>
                  <a:lnTo>
                    <a:pt x="5279" y="1731"/>
                  </a:lnTo>
                  <a:lnTo>
                    <a:pt x="5276" y="1724"/>
                  </a:lnTo>
                  <a:lnTo>
                    <a:pt x="5274" y="1717"/>
                  </a:lnTo>
                  <a:lnTo>
                    <a:pt x="5270" y="1710"/>
                  </a:lnTo>
                  <a:lnTo>
                    <a:pt x="5267" y="1703"/>
                  </a:lnTo>
                  <a:lnTo>
                    <a:pt x="5264" y="1697"/>
                  </a:lnTo>
                  <a:lnTo>
                    <a:pt x="5260" y="1692"/>
                  </a:lnTo>
                  <a:lnTo>
                    <a:pt x="5256" y="1685"/>
                  </a:lnTo>
                  <a:lnTo>
                    <a:pt x="5252" y="1680"/>
                  </a:lnTo>
                  <a:lnTo>
                    <a:pt x="5247" y="1674"/>
                  </a:lnTo>
                  <a:lnTo>
                    <a:pt x="5243" y="1668"/>
                  </a:lnTo>
                  <a:lnTo>
                    <a:pt x="5238" y="1663"/>
                  </a:lnTo>
                  <a:lnTo>
                    <a:pt x="5233" y="1658"/>
                  </a:lnTo>
                  <a:lnTo>
                    <a:pt x="5228" y="1653"/>
                  </a:lnTo>
                  <a:lnTo>
                    <a:pt x="5222" y="1648"/>
                  </a:lnTo>
                  <a:lnTo>
                    <a:pt x="5217" y="1643"/>
                  </a:lnTo>
                  <a:lnTo>
                    <a:pt x="5211" y="1639"/>
                  </a:lnTo>
                  <a:lnTo>
                    <a:pt x="5205" y="1635"/>
                  </a:lnTo>
                  <a:lnTo>
                    <a:pt x="5199" y="1631"/>
                  </a:lnTo>
                  <a:lnTo>
                    <a:pt x="5192" y="1626"/>
                  </a:lnTo>
                  <a:lnTo>
                    <a:pt x="5185" y="1623"/>
                  </a:lnTo>
                  <a:lnTo>
                    <a:pt x="5179" y="1619"/>
                  </a:lnTo>
                  <a:lnTo>
                    <a:pt x="5172" y="1616"/>
                  </a:lnTo>
                  <a:lnTo>
                    <a:pt x="5165" y="1614"/>
                  </a:lnTo>
                  <a:lnTo>
                    <a:pt x="5159" y="1611"/>
                  </a:lnTo>
                  <a:lnTo>
                    <a:pt x="5152" y="1609"/>
                  </a:lnTo>
                  <a:lnTo>
                    <a:pt x="5145" y="1607"/>
                  </a:lnTo>
                  <a:lnTo>
                    <a:pt x="5138" y="1605"/>
                  </a:lnTo>
                  <a:lnTo>
                    <a:pt x="5131" y="1603"/>
                  </a:lnTo>
                  <a:lnTo>
                    <a:pt x="5124" y="1602"/>
                  </a:lnTo>
                  <a:lnTo>
                    <a:pt x="5116" y="1601"/>
                  </a:lnTo>
                  <a:lnTo>
                    <a:pt x="5109" y="1601"/>
                  </a:lnTo>
                  <a:lnTo>
                    <a:pt x="5102" y="1600"/>
                  </a:lnTo>
                  <a:lnTo>
                    <a:pt x="5095" y="1600"/>
                  </a:lnTo>
                  <a:lnTo>
                    <a:pt x="5088" y="1600"/>
                  </a:lnTo>
                  <a:lnTo>
                    <a:pt x="5081" y="1601"/>
                  </a:lnTo>
                  <a:lnTo>
                    <a:pt x="5074" y="1601"/>
                  </a:lnTo>
                  <a:lnTo>
                    <a:pt x="5067" y="1602"/>
                  </a:lnTo>
                  <a:lnTo>
                    <a:pt x="5060" y="1603"/>
                  </a:lnTo>
                  <a:lnTo>
                    <a:pt x="5053" y="1605"/>
                  </a:lnTo>
                  <a:lnTo>
                    <a:pt x="5046" y="1607"/>
                  </a:lnTo>
                  <a:lnTo>
                    <a:pt x="5039" y="1609"/>
                  </a:lnTo>
                  <a:lnTo>
                    <a:pt x="5032" y="1611"/>
                  </a:lnTo>
                  <a:lnTo>
                    <a:pt x="5025" y="1614"/>
                  </a:lnTo>
                  <a:lnTo>
                    <a:pt x="5018" y="1616"/>
                  </a:lnTo>
                  <a:lnTo>
                    <a:pt x="5011" y="1620"/>
                  </a:lnTo>
                  <a:lnTo>
                    <a:pt x="5004" y="1623"/>
                  </a:lnTo>
                  <a:lnTo>
                    <a:pt x="4998" y="1627"/>
                  </a:lnTo>
                  <a:lnTo>
                    <a:pt x="4991" y="1631"/>
                  </a:lnTo>
                  <a:lnTo>
                    <a:pt x="4985" y="1635"/>
                  </a:lnTo>
                  <a:lnTo>
                    <a:pt x="4979" y="1639"/>
                  </a:lnTo>
                  <a:lnTo>
                    <a:pt x="4973" y="1643"/>
                  </a:lnTo>
                  <a:lnTo>
                    <a:pt x="4968" y="1648"/>
                  </a:lnTo>
                  <a:lnTo>
                    <a:pt x="4962" y="1653"/>
                  </a:lnTo>
                  <a:lnTo>
                    <a:pt x="4957" y="1658"/>
                  </a:lnTo>
                  <a:lnTo>
                    <a:pt x="4952" y="1663"/>
                  </a:lnTo>
                  <a:lnTo>
                    <a:pt x="4947" y="1668"/>
                  </a:lnTo>
                  <a:lnTo>
                    <a:pt x="4943" y="1674"/>
                  </a:lnTo>
                  <a:lnTo>
                    <a:pt x="4938" y="1680"/>
                  </a:lnTo>
                  <a:lnTo>
                    <a:pt x="4934" y="1685"/>
                  </a:lnTo>
                  <a:lnTo>
                    <a:pt x="4930" y="1692"/>
                  </a:lnTo>
                  <a:lnTo>
                    <a:pt x="4927" y="1697"/>
                  </a:lnTo>
                  <a:lnTo>
                    <a:pt x="4923" y="1703"/>
                  </a:lnTo>
                  <a:lnTo>
                    <a:pt x="4920" y="1709"/>
                  </a:lnTo>
                  <a:lnTo>
                    <a:pt x="4917" y="1716"/>
                  </a:lnTo>
                  <a:lnTo>
                    <a:pt x="4914" y="1723"/>
                  </a:lnTo>
                  <a:lnTo>
                    <a:pt x="4912" y="1730"/>
                  </a:lnTo>
                  <a:lnTo>
                    <a:pt x="4910" y="1736"/>
                  </a:lnTo>
                  <a:lnTo>
                    <a:pt x="4908" y="1743"/>
                  </a:lnTo>
                  <a:lnTo>
                    <a:pt x="4906" y="1750"/>
                  </a:lnTo>
                  <a:lnTo>
                    <a:pt x="4904" y="1757"/>
                  </a:lnTo>
                  <a:lnTo>
                    <a:pt x="4903" y="1765"/>
                  </a:lnTo>
                  <a:lnTo>
                    <a:pt x="4902" y="1772"/>
                  </a:lnTo>
                  <a:lnTo>
                    <a:pt x="4902" y="1779"/>
                  </a:lnTo>
                  <a:lnTo>
                    <a:pt x="4901" y="1786"/>
                  </a:lnTo>
                  <a:lnTo>
                    <a:pt x="4901" y="1794"/>
                  </a:lnTo>
                  <a:lnTo>
                    <a:pt x="4901" y="1802"/>
                  </a:lnTo>
                  <a:lnTo>
                    <a:pt x="4902" y="1809"/>
                  </a:lnTo>
                  <a:lnTo>
                    <a:pt x="4902" y="1816"/>
                  </a:lnTo>
                  <a:lnTo>
                    <a:pt x="4903" y="1824"/>
                  </a:lnTo>
                  <a:lnTo>
                    <a:pt x="4904" y="1831"/>
                  </a:lnTo>
                  <a:lnTo>
                    <a:pt x="4906" y="1838"/>
                  </a:lnTo>
                  <a:lnTo>
                    <a:pt x="4908" y="1846"/>
                  </a:lnTo>
                  <a:lnTo>
                    <a:pt x="4910" y="1853"/>
                  </a:lnTo>
                  <a:lnTo>
                    <a:pt x="4912" y="1860"/>
                  </a:lnTo>
                  <a:lnTo>
                    <a:pt x="4914" y="1866"/>
                  </a:lnTo>
                  <a:lnTo>
                    <a:pt x="4917" y="1873"/>
                  </a:lnTo>
                  <a:lnTo>
                    <a:pt x="4920" y="1880"/>
                  </a:lnTo>
                  <a:lnTo>
                    <a:pt x="4923" y="1886"/>
                  </a:lnTo>
                  <a:lnTo>
                    <a:pt x="4927" y="1892"/>
                  </a:lnTo>
                  <a:lnTo>
                    <a:pt x="4930" y="1897"/>
                  </a:lnTo>
                  <a:lnTo>
                    <a:pt x="4934" y="1904"/>
                  </a:lnTo>
                  <a:lnTo>
                    <a:pt x="4938" y="1909"/>
                  </a:lnTo>
                  <a:lnTo>
                    <a:pt x="4943" y="1915"/>
                  </a:lnTo>
                  <a:lnTo>
                    <a:pt x="4947" y="1921"/>
                  </a:lnTo>
                  <a:lnTo>
                    <a:pt x="4952" y="1926"/>
                  </a:lnTo>
                  <a:lnTo>
                    <a:pt x="4957" y="1931"/>
                  </a:lnTo>
                  <a:lnTo>
                    <a:pt x="4962" y="1936"/>
                  </a:lnTo>
                  <a:lnTo>
                    <a:pt x="4968" y="1941"/>
                  </a:lnTo>
                  <a:lnTo>
                    <a:pt x="4973" y="1946"/>
                  </a:lnTo>
                  <a:lnTo>
                    <a:pt x="4979" y="1950"/>
                  </a:lnTo>
                  <a:lnTo>
                    <a:pt x="4985" y="1954"/>
                  </a:lnTo>
                  <a:lnTo>
                    <a:pt x="4991" y="1958"/>
                  </a:lnTo>
                  <a:lnTo>
                    <a:pt x="4998" y="1962"/>
                  </a:lnTo>
                  <a:lnTo>
                    <a:pt x="5004" y="1966"/>
                  </a:lnTo>
                  <a:lnTo>
                    <a:pt x="5011" y="1969"/>
                  </a:lnTo>
                  <a:lnTo>
                    <a:pt x="5018" y="1973"/>
                  </a:lnTo>
                  <a:lnTo>
                    <a:pt x="5025" y="1975"/>
                  </a:lnTo>
                  <a:lnTo>
                    <a:pt x="5032" y="1978"/>
                  </a:lnTo>
                  <a:lnTo>
                    <a:pt x="5039" y="1980"/>
                  </a:lnTo>
                  <a:lnTo>
                    <a:pt x="5046" y="1982"/>
                  </a:lnTo>
                  <a:lnTo>
                    <a:pt x="5053" y="1984"/>
                  </a:lnTo>
                  <a:lnTo>
                    <a:pt x="5060" y="1986"/>
                  </a:lnTo>
                  <a:lnTo>
                    <a:pt x="5067" y="1987"/>
                  </a:lnTo>
                  <a:lnTo>
                    <a:pt x="5074" y="1988"/>
                  </a:lnTo>
                  <a:lnTo>
                    <a:pt x="5081" y="1988"/>
                  </a:lnTo>
                  <a:lnTo>
                    <a:pt x="5088" y="1989"/>
                  </a:lnTo>
                  <a:lnTo>
                    <a:pt x="5095" y="1989"/>
                  </a:lnTo>
                  <a:lnTo>
                    <a:pt x="5102" y="1989"/>
                  </a:lnTo>
                  <a:lnTo>
                    <a:pt x="5109" y="1988"/>
                  </a:lnTo>
                  <a:lnTo>
                    <a:pt x="5116" y="1988"/>
                  </a:lnTo>
                  <a:lnTo>
                    <a:pt x="5124" y="1987"/>
                  </a:lnTo>
                  <a:lnTo>
                    <a:pt x="5131" y="1986"/>
                  </a:lnTo>
                  <a:lnTo>
                    <a:pt x="5138" y="1984"/>
                  </a:lnTo>
                  <a:lnTo>
                    <a:pt x="5145" y="1982"/>
                  </a:lnTo>
                  <a:lnTo>
                    <a:pt x="5152" y="1980"/>
                  </a:lnTo>
                  <a:lnTo>
                    <a:pt x="5159" y="1978"/>
                  </a:lnTo>
                  <a:lnTo>
                    <a:pt x="5165" y="1975"/>
                  </a:lnTo>
                  <a:lnTo>
                    <a:pt x="5172" y="1973"/>
                  </a:lnTo>
                  <a:lnTo>
                    <a:pt x="5179" y="1970"/>
                  </a:lnTo>
                  <a:lnTo>
                    <a:pt x="5185" y="1966"/>
                  </a:lnTo>
                  <a:lnTo>
                    <a:pt x="5192" y="1963"/>
                  </a:lnTo>
                  <a:lnTo>
                    <a:pt x="5199" y="1958"/>
                  </a:lnTo>
                  <a:lnTo>
                    <a:pt x="5205" y="1954"/>
                  </a:lnTo>
                  <a:lnTo>
                    <a:pt x="5211" y="1950"/>
                  </a:lnTo>
                  <a:lnTo>
                    <a:pt x="5217" y="1946"/>
                  </a:lnTo>
                  <a:lnTo>
                    <a:pt x="5222" y="1941"/>
                  </a:lnTo>
                  <a:lnTo>
                    <a:pt x="5228" y="1936"/>
                  </a:lnTo>
                  <a:lnTo>
                    <a:pt x="5233" y="1931"/>
                  </a:lnTo>
                  <a:lnTo>
                    <a:pt x="5238" y="1926"/>
                  </a:lnTo>
                  <a:lnTo>
                    <a:pt x="5243" y="1921"/>
                  </a:lnTo>
                  <a:lnTo>
                    <a:pt x="5247" y="1915"/>
                  </a:lnTo>
                  <a:lnTo>
                    <a:pt x="5252" y="1909"/>
                  </a:lnTo>
                  <a:lnTo>
                    <a:pt x="5256" y="1904"/>
                  </a:lnTo>
                  <a:lnTo>
                    <a:pt x="5260" y="1897"/>
                  </a:lnTo>
                  <a:lnTo>
                    <a:pt x="5264" y="1892"/>
                  </a:lnTo>
                  <a:lnTo>
                    <a:pt x="5267" y="1886"/>
                  </a:lnTo>
                  <a:lnTo>
                    <a:pt x="5270" y="1879"/>
                  </a:lnTo>
                  <a:lnTo>
                    <a:pt x="5273" y="1872"/>
                  </a:lnTo>
                  <a:lnTo>
                    <a:pt x="5276" y="1865"/>
                  </a:lnTo>
                  <a:lnTo>
                    <a:pt x="5279" y="1858"/>
                  </a:lnTo>
                  <a:lnTo>
                    <a:pt x="5281" y="1851"/>
                  </a:lnTo>
                  <a:lnTo>
                    <a:pt x="5283" y="1844"/>
                  </a:lnTo>
                  <a:lnTo>
                    <a:pt x="5285" y="1837"/>
                  </a:lnTo>
                  <a:lnTo>
                    <a:pt x="5287" y="1830"/>
                  </a:lnTo>
                  <a:lnTo>
                    <a:pt x="5288" y="1823"/>
                  </a:lnTo>
                  <a:lnTo>
                    <a:pt x="5289" y="1815"/>
                  </a:lnTo>
                  <a:close/>
                  <a:moveTo>
                    <a:pt x="2242" y="1808"/>
                  </a:moveTo>
                  <a:lnTo>
                    <a:pt x="2243" y="1801"/>
                  </a:lnTo>
                  <a:lnTo>
                    <a:pt x="2243" y="1794"/>
                  </a:lnTo>
                  <a:lnTo>
                    <a:pt x="2243" y="1787"/>
                  </a:lnTo>
                  <a:lnTo>
                    <a:pt x="2242" y="1780"/>
                  </a:lnTo>
                  <a:lnTo>
                    <a:pt x="2242" y="1773"/>
                  </a:lnTo>
                  <a:lnTo>
                    <a:pt x="2241" y="1766"/>
                  </a:lnTo>
                  <a:lnTo>
                    <a:pt x="2240" y="1759"/>
                  </a:lnTo>
                  <a:lnTo>
                    <a:pt x="2238" y="1752"/>
                  </a:lnTo>
                  <a:lnTo>
                    <a:pt x="2236" y="1745"/>
                  </a:lnTo>
                  <a:lnTo>
                    <a:pt x="2234" y="1738"/>
                  </a:lnTo>
                  <a:lnTo>
                    <a:pt x="2232" y="1731"/>
                  </a:lnTo>
                  <a:lnTo>
                    <a:pt x="2229" y="1724"/>
                  </a:lnTo>
                  <a:lnTo>
                    <a:pt x="2227" y="1717"/>
                  </a:lnTo>
                  <a:lnTo>
                    <a:pt x="2223" y="1710"/>
                  </a:lnTo>
                  <a:lnTo>
                    <a:pt x="2220" y="1703"/>
                  </a:lnTo>
                  <a:lnTo>
                    <a:pt x="2217" y="1697"/>
                  </a:lnTo>
                  <a:lnTo>
                    <a:pt x="2213" y="1692"/>
                  </a:lnTo>
                  <a:lnTo>
                    <a:pt x="2209" y="1685"/>
                  </a:lnTo>
                  <a:lnTo>
                    <a:pt x="2205" y="1680"/>
                  </a:lnTo>
                  <a:lnTo>
                    <a:pt x="2200" y="1674"/>
                  </a:lnTo>
                  <a:lnTo>
                    <a:pt x="2196" y="1668"/>
                  </a:lnTo>
                  <a:lnTo>
                    <a:pt x="2191" y="1663"/>
                  </a:lnTo>
                  <a:lnTo>
                    <a:pt x="2186" y="1658"/>
                  </a:lnTo>
                  <a:lnTo>
                    <a:pt x="2181" y="1653"/>
                  </a:lnTo>
                  <a:lnTo>
                    <a:pt x="2175" y="1648"/>
                  </a:lnTo>
                  <a:lnTo>
                    <a:pt x="2170" y="1643"/>
                  </a:lnTo>
                  <a:lnTo>
                    <a:pt x="2164" y="1639"/>
                  </a:lnTo>
                  <a:lnTo>
                    <a:pt x="2158" y="1635"/>
                  </a:lnTo>
                  <a:lnTo>
                    <a:pt x="2152" y="1631"/>
                  </a:lnTo>
                  <a:lnTo>
                    <a:pt x="2145" y="1626"/>
                  </a:lnTo>
                  <a:lnTo>
                    <a:pt x="2138" y="1623"/>
                  </a:lnTo>
                  <a:lnTo>
                    <a:pt x="2132" y="1619"/>
                  </a:lnTo>
                  <a:lnTo>
                    <a:pt x="2125" y="1616"/>
                  </a:lnTo>
                  <a:lnTo>
                    <a:pt x="2118" y="1614"/>
                  </a:lnTo>
                  <a:lnTo>
                    <a:pt x="2112" y="1611"/>
                  </a:lnTo>
                  <a:lnTo>
                    <a:pt x="2105" y="1609"/>
                  </a:lnTo>
                  <a:lnTo>
                    <a:pt x="2098" y="1607"/>
                  </a:lnTo>
                  <a:lnTo>
                    <a:pt x="2091" y="1605"/>
                  </a:lnTo>
                  <a:lnTo>
                    <a:pt x="2084" y="1603"/>
                  </a:lnTo>
                  <a:lnTo>
                    <a:pt x="2077" y="1602"/>
                  </a:lnTo>
                  <a:lnTo>
                    <a:pt x="2069" y="1601"/>
                  </a:lnTo>
                  <a:lnTo>
                    <a:pt x="2062" y="1601"/>
                  </a:lnTo>
                  <a:lnTo>
                    <a:pt x="2055" y="1600"/>
                  </a:lnTo>
                  <a:lnTo>
                    <a:pt x="2048" y="1600"/>
                  </a:lnTo>
                  <a:lnTo>
                    <a:pt x="2041" y="1600"/>
                  </a:lnTo>
                  <a:lnTo>
                    <a:pt x="2034" y="1601"/>
                  </a:lnTo>
                  <a:lnTo>
                    <a:pt x="2027" y="1601"/>
                  </a:lnTo>
                  <a:lnTo>
                    <a:pt x="2020" y="1602"/>
                  </a:lnTo>
                  <a:lnTo>
                    <a:pt x="2013" y="1603"/>
                  </a:lnTo>
                  <a:lnTo>
                    <a:pt x="2006" y="1605"/>
                  </a:lnTo>
                  <a:lnTo>
                    <a:pt x="1999" y="1607"/>
                  </a:lnTo>
                  <a:lnTo>
                    <a:pt x="1992" y="1609"/>
                  </a:lnTo>
                  <a:lnTo>
                    <a:pt x="1985" y="1611"/>
                  </a:lnTo>
                  <a:lnTo>
                    <a:pt x="1978" y="1614"/>
                  </a:lnTo>
                  <a:lnTo>
                    <a:pt x="1971" y="1616"/>
                  </a:lnTo>
                  <a:lnTo>
                    <a:pt x="1964" y="1620"/>
                  </a:lnTo>
                  <a:lnTo>
                    <a:pt x="1957" y="1623"/>
                  </a:lnTo>
                  <a:lnTo>
                    <a:pt x="1951" y="1626"/>
                  </a:lnTo>
                  <a:lnTo>
                    <a:pt x="1945" y="1630"/>
                  </a:lnTo>
                  <a:lnTo>
                    <a:pt x="1939" y="1634"/>
                  </a:lnTo>
                  <a:lnTo>
                    <a:pt x="1933" y="1639"/>
                  </a:lnTo>
                  <a:lnTo>
                    <a:pt x="1927" y="1643"/>
                  </a:lnTo>
                  <a:lnTo>
                    <a:pt x="1921" y="1648"/>
                  </a:lnTo>
                  <a:lnTo>
                    <a:pt x="1915" y="1653"/>
                  </a:lnTo>
                  <a:lnTo>
                    <a:pt x="1910" y="1658"/>
                  </a:lnTo>
                  <a:lnTo>
                    <a:pt x="1905" y="1663"/>
                  </a:lnTo>
                  <a:lnTo>
                    <a:pt x="1900" y="1669"/>
                  </a:lnTo>
                  <a:lnTo>
                    <a:pt x="1895" y="1674"/>
                  </a:lnTo>
                  <a:lnTo>
                    <a:pt x="1891" y="1680"/>
                  </a:lnTo>
                  <a:lnTo>
                    <a:pt x="1887" y="1686"/>
                  </a:lnTo>
                  <a:lnTo>
                    <a:pt x="1883" y="1692"/>
                  </a:lnTo>
                  <a:lnTo>
                    <a:pt x="1879" y="1697"/>
                  </a:lnTo>
                  <a:lnTo>
                    <a:pt x="1876" y="1703"/>
                  </a:lnTo>
                  <a:lnTo>
                    <a:pt x="1873" y="1709"/>
                  </a:lnTo>
                  <a:lnTo>
                    <a:pt x="1870" y="1716"/>
                  </a:lnTo>
                  <a:lnTo>
                    <a:pt x="1867" y="1723"/>
                  </a:lnTo>
                  <a:lnTo>
                    <a:pt x="1865" y="1730"/>
                  </a:lnTo>
                  <a:lnTo>
                    <a:pt x="1863" y="1736"/>
                  </a:lnTo>
                  <a:lnTo>
                    <a:pt x="1861" y="1743"/>
                  </a:lnTo>
                  <a:lnTo>
                    <a:pt x="1859" y="1750"/>
                  </a:lnTo>
                  <a:lnTo>
                    <a:pt x="1857" y="1757"/>
                  </a:lnTo>
                  <a:lnTo>
                    <a:pt x="1856" y="1765"/>
                  </a:lnTo>
                  <a:lnTo>
                    <a:pt x="1855" y="1772"/>
                  </a:lnTo>
                  <a:lnTo>
                    <a:pt x="1855" y="1779"/>
                  </a:lnTo>
                  <a:lnTo>
                    <a:pt x="1854" y="1786"/>
                  </a:lnTo>
                  <a:lnTo>
                    <a:pt x="1854" y="1794"/>
                  </a:lnTo>
                  <a:lnTo>
                    <a:pt x="1854" y="1802"/>
                  </a:lnTo>
                  <a:lnTo>
                    <a:pt x="1855" y="1809"/>
                  </a:lnTo>
                  <a:lnTo>
                    <a:pt x="1855" y="1816"/>
                  </a:lnTo>
                  <a:lnTo>
                    <a:pt x="1856" y="1824"/>
                  </a:lnTo>
                  <a:lnTo>
                    <a:pt x="1857" y="1831"/>
                  </a:lnTo>
                  <a:lnTo>
                    <a:pt x="1859" y="1838"/>
                  </a:lnTo>
                  <a:lnTo>
                    <a:pt x="1861" y="1846"/>
                  </a:lnTo>
                  <a:lnTo>
                    <a:pt x="1863" y="1853"/>
                  </a:lnTo>
                  <a:lnTo>
                    <a:pt x="1865" y="1860"/>
                  </a:lnTo>
                  <a:lnTo>
                    <a:pt x="1867" y="1866"/>
                  </a:lnTo>
                  <a:lnTo>
                    <a:pt x="1870" y="1873"/>
                  </a:lnTo>
                  <a:lnTo>
                    <a:pt x="1873" y="1880"/>
                  </a:lnTo>
                  <a:lnTo>
                    <a:pt x="1876" y="1886"/>
                  </a:lnTo>
                  <a:lnTo>
                    <a:pt x="1879" y="1892"/>
                  </a:lnTo>
                  <a:lnTo>
                    <a:pt x="1883" y="1897"/>
                  </a:lnTo>
                  <a:lnTo>
                    <a:pt x="1887" y="1903"/>
                  </a:lnTo>
                  <a:lnTo>
                    <a:pt x="1891" y="1909"/>
                  </a:lnTo>
                  <a:lnTo>
                    <a:pt x="1895" y="1915"/>
                  </a:lnTo>
                  <a:lnTo>
                    <a:pt x="1900" y="1920"/>
                  </a:lnTo>
                  <a:lnTo>
                    <a:pt x="1905" y="1926"/>
                  </a:lnTo>
                  <a:lnTo>
                    <a:pt x="1910" y="1931"/>
                  </a:lnTo>
                  <a:lnTo>
                    <a:pt x="1915" y="1936"/>
                  </a:lnTo>
                  <a:lnTo>
                    <a:pt x="1921" y="1941"/>
                  </a:lnTo>
                  <a:lnTo>
                    <a:pt x="1927" y="1946"/>
                  </a:lnTo>
                  <a:lnTo>
                    <a:pt x="1933" y="1950"/>
                  </a:lnTo>
                  <a:lnTo>
                    <a:pt x="1939" y="1955"/>
                  </a:lnTo>
                  <a:lnTo>
                    <a:pt x="1945" y="1959"/>
                  </a:lnTo>
                  <a:lnTo>
                    <a:pt x="1951" y="1963"/>
                  </a:lnTo>
                  <a:lnTo>
                    <a:pt x="1957" y="1966"/>
                  </a:lnTo>
                  <a:lnTo>
                    <a:pt x="1964" y="1969"/>
                  </a:lnTo>
                  <a:lnTo>
                    <a:pt x="1971" y="1973"/>
                  </a:lnTo>
                  <a:lnTo>
                    <a:pt x="1978" y="1975"/>
                  </a:lnTo>
                  <a:lnTo>
                    <a:pt x="1985" y="1978"/>
                  </a:lnTo>
                  <a:lnTo>
                    <a:pt x="1992" y="1980"/>
                  </a:lnTo>
                  <a:lnTo>
                    <a:pt x="1999" y="1982"/>
                  </a:lnTo>
                  <a:lnTo>
                    <a:pt x="2006" y="1984"/>
                  </a:lnTo>
                  <a:lnTo>
                    <a:pt x="2013" y="1986"/>
                  </a:lnTo>
                  <a:lnTo>
                    <a:pt x="2020" y="1987"/>
                  </a:lnTo>
                  <a:lnTo>
                    <a:pt x="2027" y="1988"/>
                  </a:lnTo>
                  <a:lnTo>
                    <a:pt x="2034" y="1988"/>
                  </a:lnTo>
                  <a:lnTo>
                    <a:pt x="2041" y="1989"/>
                  </a:lnTo>
                  <a:lnTo>
                    <a:pt x="2048" y="1989"/>
                  </a:lnTo>
                  <a:lnTo>
                    <a:pt x="2055" y="1989"/>
                  </a:lnTo>
                  <a:lnTo>
                    <a:pt x="2062" y="1988"/>
                  </a:lnTo>
                  <a:lnTo>
                    <a:pt x="2069" y="1988"/>
                  </a:lnTo>
                  <a:lnTo>
                    <a:pt x="2077" y="1987"/>
                  </a:lnTo>
                  <a:lnTo>
                    <a:pt x="2084" y="1986"/>
                  </a:lnTo>
                  <a:lnTo>
                    <a:pt x="2091" y="1984"/>
                  </a:lnTo>
                  <a:lnTo>
                    <a:pt x="2098" y="1982"/>
                  </a:lnTo>
                  <a:lnTo>
                    <a:pt x="2105" y="1980"/>
                  </a:lnTo>
                  <a:lnTo>
                    <a:pt x="2112" y="1978"/>
                  </a:lnTo>
                  <a:lnTo>
                    <a:pt x="2118" y="1975"/>
                  </a:lnTo>
                  <a:lnTo>
                    <a:pt x="2125" y="1973"/>
                  </a:lnTo>
                  <a:lnTo>
                    <a:pt x="2132" y="1970"/>
                  </a:lnTo>
                  <a:lnTo>
                    <a:pt x="2138" y="1966"/>
                  </a:lnTo>
                  <a:lnTo>
                    <a:pt x="2145" y="1963"/>
                  </a:lnTo>
                  <a:lnTo>
                    <a:pt x="2152" y="1958"/>
                  </a:lnTo>
                  <a:lnTo>
                    <a:pt x="2158" y="1954"/>
                  </a:lnTo>
                  <a:lnTo>
                    <a:pt x="2164" y="1950"/>
                  </a:lnTo>
                  <a:lnTo>
                    <a:pt x="2170" y="1946"/>
                  </a:lnTo>
                  <a:lnTo>
                    <a:pt x="2175" y="1941"/>
                  </a:lnTo>
                  <a:lnTo>
                    <a:pt x="2181" y="1936"/>
                  </a:lnTo>
                  <a:lnTo>
                    <a:pt x="2186" y="1931"/>
                  </a:lnTo>
                  <a:lnTo>
                    <a:pt x="2191" y="1926"/>
                  </a:lnTo>
                  <a:lnTo>
                    <a:pt x="2196" y="1921"/>
                  </a:lnTo>
                  <a:lnTo>
                    <a:pt x="2200" y="1915"/>
                  </a:lnTo>
                  <a:lnTo>
                    <a:pt x="2205" y="1909"/>
                  </a:lnTo>
                  <a:lnTo>
                    <a:pt x="2209" y="1904"/>
                  </a:lnTo>
                  <a:lnTo>
                    <a:pt x="2213" y="1897"/>
                  </a:lnTo>
                  <a:lnTo>
                    <a:pt x="2217" y="1892"/>
                  </a:lnTo>
                  <a:lnTo>
                    <a:pt x="2220" y="1886"/>
                  </a:lnTo>
                  <a:lnTo>
                    <a:pt x="2223" y="1879"/>
                  </a:lnTo>
                  <a:lnTo>
                    <a:pt x="2226" y="1872"/>
                  </a:lnTo>
                  <a:lnTo>
                    <a:pt x="2229" y="1865"/>
                  </a:lnTo>
                  <a:lnTo>
                    <a:pt x="2232" y="1858"/>
                  </a:lnTo>
                  <a:lnTo>
                    <a:pt x="2234" y="1851"/>
                  </a:lnTo>
                  <a:lnTo>
                    <a:pt x="2236" y="1844"/>
                  </a:lnTo>
                  <a:lnTo>
                    <a:pt x="2238" y="1837"/>
                  </a:lnTo>
                  <a:lnTo>
                    <a:pt x="2240" y="1830"/>
                  </a:lnTo>
                  <a:lnTo>
                    <a:pt x="2241" y="1823"/>
                  </a:lnTo>
                  <a:lnTo>
                    <a:pt x="2242" y="1815"/>
                  </a:lnTo>
                  <a:lnTo>
                    <a:pt x="2242" y="180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1" name="Google Shape;2051;p19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2052" name="Google Shape;2052;p19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2" y="3175"/>
                  </a:moveTo>
                  <a:lnTo>
                    <a:pt x="5798" y="3175"/>
                  </a:lnTo>
                  <a:lnTo>
                    <a:pt x="5798" y="4202"/>
                  </a:lnTo>
                  <a:lnTo>
                    <a:pt x="6825" y="4202"/>
                  </a:lnTo>
                  <a:lnTo>
                    <a:pt x="6825" y="5798"/>
                  </a:lnTo>
                  <a:lnTo>
                    <a:pt x="5798" y="5798"/>
                  </a:lnTo>
                  <a:lnTo>
                    <a:pt x="5798" y="6825"/>
                  </a:lnTo>
                  <a:lnTo>
                    <a:pt x="4202" y="6825"/>
                  </a:lnTo>
                  <a:lnTo>
                    <a:pt x="4202" y="5798"/>
                  </a:lnTo>
                  <a:lnTo>
                    <a:pt x="3175" y="5798"/>
                  </a:lnTo>
                  <a:lnTo>
                    <a:pt x="3175" y="4202"/>
                  </a:lnTo>
                  <a:lnTo>
                    <a:pt x="4202" y="4202"/>
                  </a:lnTo>
                  <a:lnTo>
                    <a:pt x="4202" y="31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9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952" y="3952"/>
                  </a:moveTo>
                  <a:lnTo>
                    <a:pt x="3952" y="3175"/>
                  </a:lnTo>
                  <a:lnTo>
                    <a:pt x="3954" y="3142"/>
                  </a:lnTo>
                  <a:lnTo>
                    <a:pt x="3961" y="3110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4" y="3023"/>
                  </a:lnTo>
                  <a:lnTo>
                    <a:pt x="4025" y="2998"/>
                  </a:lnTo>
                  <a:lnTo>
                    <a:pt x="4050" y="2977"/>
                  </a:lnTo>
                  <a:lnTo>
                    <a:pt x="4077" y="2958"/>
                  </a:lnTo>
                  <a:lnTo>
                    <a:pt x="4106" y="2944"/>
                  </a:lnTo>
                  <a:lnTo>
                    <a:pt x="4137" y="2934"/>
                  </a:lnTo>
                  <a:lnTo>
                    <a:pt x="4169" y="2927"/>
                  </a:lnTo>
                  <a:lnTo>
                    <a:pt x="4202" y="2925"/>
                  </a:lnTo>
                  <a:lnTo>
                    <a:pt x="5798" y="2925"/>
                  </a:lnTo>
                  <a:lnTo>
                    <a:pt x="5831" y="2927"/>
                  </a:lnTo>
                  <a:lnTo>
                    <a:pt x="5863" y="2934"/>
                  </a:lnTo>
                  <a:lnTo>
                    <a:pt x="5894" y="2944"/>
                  </a:lnTo>
                  <a:lnTo>
                    <a:pt x="5923" y="2958"/>
                  </a:lnTo>
                  <a:lnTo>
                    <a:pt x="5950" y="2977"/>
                  </a:lnTo>
                  <a:lnTo>
                    <a:pt x="5975" y="2998"/>
                  </a:lnTo>
                  <a:lnTo>
                    <a:pt x="5996" y="3023"/>
                  </a:lnTo>
                  <a:lnTo>
                    <a:pt x="6015" y="3050"/>
                  </a:lnTo>
                  <a:lnTo>
                    <a:pt x="6029" y="3079"/>
                  </a:lnTo>
                  <a:lnTo>
                    <a:pt x="6039" y="3110"/>
                  </a:lnTo>
                  <a:lnTo>
                    <a:pt x="6046" y="3142"/>
                  </a:lnTo>
                  <a:lnTo>
                    <a:pt x="6048" y="3175"/>
                  </a:lnTo>
                  <a:lnTo>
                    <a:pt x="6048" y="3952"/>
                  </a:lnTo>
                  <a:lnTo>
                    <a:pt x="6825" y="3952"/>
                  </a:lnTo>
                  <a:lnTo>
                    <a:pt x="6858" y="3954"/>
                  </a:lnTo>
                  <a:lnTo>
                    <a:pt x="6890" y="3961"/>
                  </a:lnTo>
                  <a:lnTo>
                    <a:pt x="6921" y="3971"/>
                  </a:lnTo>
                  <a:lnTo>
                    <a:pt x="6950" y="3985"/>
                  </a:lnTo>
                  <a:lnTo>
                    <a:pt x="6977" y="4004"/>
                  </a:lnTo>
                  <a:lnTo>
                    <a:pt x="7002" y="4025"/>
                  </a:lnTo>
                  <a:lnTo>
                    <a:pt x="7023" y="4050"/>
                  </a:lnTo>
                  <a:lnTo>
                    <a:pt x="7042" y="4077"/>
                  </a:lnTo>
                  <a:lnTo>
                    <a:pt x="7056" y="4106"/>
                  </a:lnTo>
                  <a:lnTo>
                    <a:pt x="7066" y="4137"/>
                  </a:lnTo>
                  <a:lnTo>
                    <a:pt x="7073" y="4169"/>
                  </a:lnTo>
                  <a:lnTo>
                    <a:pt x="7075" y="4202"/>
                  </a:lnTo>
                  <a:lnTo>
                    <a:pt x="7075" y="5798"/>
                  </a:lnTo>
                  <a:lnTo>
                    <a:pt x="7073" y="5831"/>
                  </a:lnTo>
                  <a:lnTo>
                    <a:pt x="7066" y="5863"/>
                  </a:lnTo>
                  <a:lnTo>
                    <a:pt x="7056" y="5894"/>
                  </a:lnTo>
                  <a:lnTo>
                    <a:pt x="7042" y="5923"/>
                  </a:lnTo>
                  <a:lnTo>
                    <a:pt x="7023" y="5950"/>
                  </a:lnTo>
                  <a:lnTo>
                    <a:pt x="7002" y="5975"/>
                  </a:lnTo>
                  <a:lnTo>
                    <a:pt x="6977" y="5996"/>
                  </a:lnTo>
                  <a:lnTo>
                    <a:pt x="6950" y="6015"/>
                  </a:lnTo>
                  <a:lnTo>
                    <a:pt x="6921" y="6029"/>
                  </a:lnTo>
                  <a:lnTo>
                    <a:pt x="6890" y="6039"/>
                  </a:lnTo>
                  <a:lnTo>
                    <a:pt x="6858" y="6046"/>
                  </a:lnTo>
                  <a:lnTo>
                    <a:pt x="6825" y="6048"/>
                  </a:lnTo>
                  <a:lnTo>
                    <a:pt x="6048" y="6048"/>
                  </a:lnTo>
                  <a:lnTo>
                    <a:pt x="6048" y="6825"/>
                  </a:lnTo>
                  <a:lnTo>
                    <a:pt x="6046" y="6858"/>
                  </a:lnTo>
                  <a:lnTo>
                    <a:pt x="6039" y="6890"/>
                  </a:lnTo>
                  <a:lnTo>
                    <a:pt x="6029" y="6921"/>
                  </a:lnTo>
                  <a:lnTo>
                    <a:pt x="6015" y="6950"/>
                  </a:lnTo>
                  <a:lnTo>
                    <a:pt x="5996" y="6977"/>
                  </a:lnTo>
                  <a:lnTo>
                    <a:pt x="5975" y="7002"/>
                  </a:lnTo>
                  <a:lnTo>
                    <a:pt x="5950" y="7023"/>
                  </a:lnTo>
                  <a:lnTo>
                    <a:pt x="5923" y="7042"/>
                  </a:lnTo>
                  <a:lnTo>
                    <a:pt x="5894" y="7056"/>
                  </a:lnTo>
                  <a:lnTo>
                    <a:pt x="5863" y="7066"/>
                  </a:lnTo>
                  <a:lnTo>
                    <a:pt x="5831" y="7073"/>
                  </a:lnTo>
                  <a:lnTo>
                    <a:pt x="5798" y="7075"/>
                  </a:lnTo>
                  <a:lnTo>
                    <a:pt x="4202" y="7075"/>
                  </a:lnTo>
                  <a:lnTo>
                    <a:pt x="4169" y="7073"/>
                  </a:lnTo>
                  <a:lnTo>
                    <a:pt x="4137" y="7066"/>
                  </a:lnTo>
                  <a:lnTo>
                    <a:pt x="4106" y="7056"/>
                  </a:lnTo>
                  <a:lnTo>
                    <a:pt x="4077" y="7042"/>
                  </a:lnTo>
                  <a:lnTo>
                    <a:pt x="4050" y="7023"/>
                  </a:lnTo>
                  <a:lnTo>
                    <a:pt x="4025" y="7002"/>
                  </a:lnTo>
                  <a:lnTo>
                    <a:pt x="4004" y="6977"/>
                  </a:lnTo>
                  <a:lnTo>
                    <a:pt x="3985" y="6950"/>
                  </a:lnTo>
                  <a:lnTo>
                    <a:pt x="3971" y="6921"/>
                  </a:lnTo>
                  <a:lnTo>
                    <a:pt x="3961" y="6890"/>
                  </a:lnTo>
                  <a:lnTo>
                    <a:pt x="3954" y="6858"/>
                  </a:lnTo>
                  <a:lnTo>
                    <a:pt x="3952" y="6825"/>
                  </a:lnTo>
                  <a:lnTo>
                    <a:pt x="3952" y="6048"/>
                  </a:lnTo>
                  <a:lnTo>
                    <a:pt x="3175" y="6048"/>
                  </a:lnTo>
                  <a:lnTo>
                    <a:pt x="3142" y="6046"/>
                  </a:lnTo>
                  <a:lnTo>
                    <a:pt x="3110" y="6039"/>
                  </a:lnTo>
                  <a:lnTo>
                    <a:pt x="3079" y="6029"/>
                  </a:lnTo>
                  <a:lnTo>
                    <a:pt x="3050" y="6015"/>
                  </a:lnTo>
                  <a:lnTo>
                    <a:pt x="3023" y="5996"/>
                  </a:lnTo>
                  <a:lnTo>
                    <a:pt x="2998" y="5975"/>
                  </a:lnTo>
                  <a:lnTo>
                    <a:pt x="2977" y="5950"/>
                  </a:lnTo>
                  <a:lnTo>
                    <a:pt x="2958" y="5923"/>
                  </a:lnTo>
                  <a:lnTo>
                    <a:pt x="2944" y="5894"/>
                  </a:lnTo>
                  <a:lnTo>
                    <a:pt x="2934" y="5863"/>
                  </a:lnTo>
                  <a:lnTo>
                    <a:pt x="2927" y="5831"/>
                  </a:lnTo>
                  <a:lnTo>
                    <a:pt x="2925" y="5798"/>
                  </a:lnTo>
                  <a:lnTo>
                    <a:pt x="2925" y="4202"/>
                  </a:lnTo>
                  <a:lnTo>
                    <a:pt x="2927" y="4169"/>
                  </a:lnTo>
                  <a:lnTo>
                    <a:pt x="2934" y="4137"/>
                  </a:lnTo>
                  <a:lnTo>
                    <a:pt x="2944" y="4106"/>
                  </a:lnTo>
                  <a:lnTo>
                    <a:pt x="2958" y="4077"/>
                  </a:lnTo>
                  <a:lnTo>
                    <a:pt x="2977" y="4050"/>
                  </a:lnTo>
                  <a:lnTo>
                    <a:pt x="2998" y="4025"/>
                  </a:lnTo>
                  <a:lnTo>
                    <a:pt x="3023" y="4004"/>
                  </a:lnTo>
                  <a:lnTo>
                    <a:pt x="3050" y="3985"/>
                  </a:lnTo>
                  <a:lnTo>
                    <a:pt x="3079" y="3971"/>
                  </a:lnTo>
                  <a:lnTo>
                    <a:pt x="3110" y="3961"/>
                  </a:lnTo>
                  <a:lnTo>
                    <a:pt x="3142" y="3954"/>
                  </a:lnTo>
                  <a:lnTo>
                    <a:pt x="3175" y="3952"/>
                  </a:lnTo>
                  <a:lnTo>
                    <a:pt x="3952" y="3952"/>
                  </a:lnTo>
                  <a:close/>
                  <a:moveTo>
                    <a:pt x="5548" y="3425"/>
                  </a:moveTo>
                  <a:lnTo>
                    <a:pt x="4452" y="3425"/>
                  </a:lnTo>
                  <a:lnTo>
                    <a:pt x="4452" y="4202"/>
                  </a:lnTo>
                  <a:lnTo>
                    <a:pt x="4450" y="4235"/>
                  </a:lnTo>
                  <a:lnTo>
                    <a:pt x="4443" y="4267"/>
                  </a:lnTo>
                  <a:lnTo>
                    <a:pt x="4433" y="4298"/>
                  </a:lnTo>
                  <a:lnTo>
                    <a:pt x="4419" y="4327"/>
                  </a:lnTo>
                  <a:lnTo>
                    <a:pt x="4400" y="4354"/>
                  </a:lnTo>
                  <a:lnTo>
                    <a:pt x="4379" y="4379"/>
                  </a:lnTo>
                  <a:lnTo>
                    <a:pt x="4354" y="4400"/>
                  </a:lnTo>
                  <a:lnTo>
                    <a:pt x="4327" y="4419"/>
                  </a:lnTo>
                  <a:lnTo>
                    <a:pt x="4298" y="4433"/>
                  </a:lnTo>
                  <a:lnTo>
                    <a:pt x="4267" y="4443"/>
                  </a:lnTo>
                  <a:lnTo>
                    <a:pt x="4235" y="4450"/>
                  </a:lnTo>
                  <a:lnTo>
                    <a:pt x="4202" y="4452"/>
                  </a:lnTo>
                  <a:lnTo>
                    <a:pt x="3425" y="4452"/>
                  </a:lnTo>
                  <a:lnTo>
                    <a:pt x="3425" y="5548"/>
                  </a:lnTo>
                  <a:lnTo>
                    <a:pt x="4202" y="5548"/>
                  </a:lnTo>
                  <a:lnTo>
                    <a:pt x="4235" y="5550"/>
                  </a:lnTo>
                  <a:lnTo>
                    <a:pt x="4267" y="5557"/>
                  </a:lnTo>
                  <a:lnTo>
                    <a:pt x="4298" y="5567"/>
                  </a:lnTo>
                  <a:lnTo>
                    <a:pt x="4327" y="5581"/>
                  </a:lnTo>
                  <a:lnTo>
                    <a:pt x="4354" y="5600"/>
                  </a:lnTo>
                  <a:lnTo>
                    <a:pt x="4379" y="5621"/>
                  </a:lnTo>
                  <a:lnTo>
                    <a:pt x="4400" y="5646"/>
                  </a:lnTo>
                  <a:lnTo>
                    <a:pt x="4419" y="5673"/>
                  </a:lnTo>
                  <a:lnTo>
                    <a:pt x="4433" y="5702"/>
                  </a:lnTo>
                  <a:lnTo>
                    <a:pt x="4443" y="5733"/>
                  </a:lnTo>
                  <a:lnTo>
                    <a:pt x="4450" y="5765"/>
                  </a:lnTo>
                  <a:lnTo>
                    <a:pt x="4452" y="5798"/>
                  </a:lnTo>
                  <a:lnTo>
                    <a:pt x="4452" y="6575"/>
                  </a:lnTo>
                  <a:lnTo>
                    <a:pt x="5548" y="6575"/>
                  </a:lnTo>
                  <a:lnTo>
                    <a:pt x="5548" y="5798"/>
                  </a:lnTo>
                  <a:lnTo>
                    <a:pt x="5550" y="5765"/>
                  </a:lnTo>
                  <a:lnTo>
                    <a:pt x="5557" y="5733"/>
                  </a:lnTo>
                  <a:lnTo>
                    <a:pt x="5567" y="5702"/>
                  </a:lnTo>
                  <a:lnTo>
                    <a:pt x="5581" y="5673"/>
                  </a:lnTo>
                  <a:lnTo>
                    <a:pt x="5600" y="5646"/>
                  </a:lnTo>
                  <a:lnTo>
                    <a:pt x="5621" y="5621"/>
                  </a:lnTo>
                  <a:lnTo>
                    <a:pt x="5646" y="5600"/>
                  </a:lnTo>
                  <a:lnTo>
                    <a:pt x="5673" y="5581"/>
                  </a:lnTo>
                  <a:lnTo>
                    <a:pt x="5702" y="5567"/>
                  </a:lnTo>
                  <a:lnTo>
                    <a:pt x="5733" y="5557"/>
                  </a:lnTo>
                  <a:lnTo>
                    <a:pt x="5765" y="5550"/>
                  </a:lnTo>
                  <a:lnTo>
                    <a:pt x="5798" y="5548"/>
                  </a:lnTo>
                  <a:lnTo>
                    <a:pt x="6575" y="5548"/>
                  </a:lnTo>
                  <a:lnTo>
                    <a:pt x="6575" y="4452"/>
                  </a:lnTo>
                  <a:lnTo>
                    <a:pt x="5798" y="4452"/>
                  </a:lnTo>
                  <a:lnTo>
                    <a:pt x="5765" y="4450"/>
                  </a:lnTo>
                  <a:lnTo>
                    <a:pt x="5733" y="4443"/>
                  </a:lnTo>
                  <a:lnTo>
                    <a:pt x="5702" y="4433"/>
                  </a:lnTo>
                  <a:lnTo>
                    <a:pt x="5673" y="4419"/>
                  </a:lnTo>
                  <a:lnTo>
                    <a:pt x="5646" y="4400"/>
                  </a:lnTo>
                  <a:lnTo>
                    <a:pt x="5621" y="4379"/>
                  </a:lnTo>
                  <a:lnTo>
                    <a:pt x="5600" y="4354"/>
                  </a:lnTo>
                  <a:lnTo>
                    <a:pt x="5581" y="4327"/>
                  </a:lnTo>
                  <a:lnTo>
                    <a:pt x="5567" y="4298"/>
                  </a:lnTo>
                  <a:lnTo>
                    <a:pt x="5557" y="4267"/>
                  </a:lnTo>
                  <a:lnTo>
                    <a:pt x="5550" y="4235"/>
                  </a:lnTo>
                  <a:lnTo>
                    <a:pt x="5548" y="4202"/>
                  </a:lnTo>
                  <a:lnTo>
                    <a:pt x="5548" y="342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4" name="Google Shape;2054;p19"/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</p:grpSpPr>
        <p:sp>
          <p:nvSpPr>
            <p:cNvPr id="2055" name="Google Shape;2055;p19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00"/>
                  </a:moveTo>
                  <a:lnTo>
                    <a:pt x="5000" y="6600"/>
                  </a:lnTo>
                  <a:lnTo>
                    <a:pt x="2440" y="6600"/>
                  </a:lnTo>
                  <a:lnTo>
                    <a:pt x="2380" y="6599"/>
                  </a:lnTo>
                  <a:lnTo>
                    <a:pt x="2320" y="6595"/>
                  </a:lnTo>
                  <a:lnTo>
                    <a:pt x="2260" y="6590"/>
                  </a:lnTo>
                  <a:lnTo>
                    <a:pt x="2201" y="6582"/>
                  </a:lnTo>
                  <a:lnTo>
                    <a:pt x="2142" y="6572"/>
                  </a:lnTo>
                  <a:lnTo>
                    <a:pt x="2084" y="6560"/>
                  </a:lnTo>
                  <a:lnTo>
                    <a:pt x="2026" y="6546"/>
                  </a:lnTo>
                  <a:lnTo>
                    <a:pt x="1968" y="6529"/>
                  </a:lnTo>
                  <a:lnTo>
                    <a:pt x="1912" y="6510"/>
                  </a:lnTo>
                  <a:lnTo>
                    <a:pt x="1856" y="6490"/>
                  </a:lnTo>
                  <a:lnTo>
                    <a:pt x="1800" y="6467"/>
                  </a:lnTo>
                  <a:lnTo>
                    <a:pt x="1746" y="6442"/>
                  </a:lnTo>
                  <a:lnTo>
                    <a:pt x="1693" y="6415"/>
                  </a:lnTo>
                  <a:lnTo>
                    <a:pt x="1640" y="6386"/>
                  </a:lnTo>
                  <a:lnTo>
                    <a:pt x="1589" y="6355"/>
                  </a:lnTo>
                  <a:lnTo>
                    <a:pt x="1538" y="6322"/>
                  </a:lnTo>
                  <a:lnTo>
                    <a:pt x="1490" y="6287"/>
                  </a:lnTo>
                  <a:lnTo>
                    <a:pt x="1442" y="6251"/>
                  </a:lnTo>
                  <a:lnTo>
                    <a:pt x="1396" y="6212"/>
                  </a:lnTo>
                  <a:lnTo>
                    <a:pt x="1352" y="6173"/>
                  </a:lnTo>
                  <a:lnTo>
                    <a:pt x="1309" y="6131"/>
                  </a:lnTo>
                  <a:lnTo>
                    <a:pt x="1267" y="6088"/>
                  </a:lnTo>
                  <a:lnTo>
                    <a:pt x="1228" y="6044"/>
                  </a:lnTo>
                  <a:lnTo>
                    <a:pt x="1189" y="5998"/>
                  </a:lnTo>
                  <a:lnTo>
                    <a:pt x="1153" y="5950"/>
                  </a:lnTo>
                  <a:lnTo>
                    <a:pt x="1118" y="5902"/>
                  </a:lnTo>
                  <a:lnTo>
                    <a:pt x="1085" y="5851"/>
                  </a:lnTo>
                  <a:lnTo>
                    <a:pt x="1054" y="5800"/>
                  </a:lnTo>
                  <a:lnTo>
                    <a:pt x="1025" y="5747"/>
                  </a:lnTo>
                  <a:lnTo>
                    <a:pt x="998" y="5694"/>
                  </a:lnTo>
                  <a:lnTo>
                    <a:pt x="973" y="5640"/>
                  </a:lnTo>
                  <a:lnTo>
                    <a:pt x="950" y="5584"/>
                  </a:lnTo>
                  <a:lnTo>
                    <a:pt x="930" y="5528"/>
                  </a:lnTo>
                  <a:lnTo>
                    <a:pt x="911" y="5472"/>
                  </a:lnTo>
                  <a:lnTo>
                    <a:pt x="894" y="5414"/>
                  </a:lnTo>
                  <a:lnTo>
                    <a:pt x="880" y="5356"/>
                  </a:lnTo>
                  <a:lnTo>
                    <a:pt x="868" y="5298"/>
                  </a:lnTo>
                  <a:lnTo>
                    <a:pt x="858" y="5239"/>
                  </a:lnTo>
                  <a:lnTo>
                    <a:pt x="850" y="5180"/>
                  </a:lnTo>
                  <a:lnTo>
                    <a:pt x="845" y="5120"/>
                  </a:lnTo>
                  <a:lnTo>
                    <a:pt x="841" y="5060"/>
                  </a:lnTo>
                  <a:lnTo>
                    <a:pt x="840" y="5000"/>
                  </a:lnTo>
                  <a:lnTo>
                    <a:pt x="841" y="4940"/>
                  </a:lnTo>
                  <a:lnTo>
                    <a:pt x="845" y="4880"/>
                  </a:lnTo>
                  <a:lnTo>
                    <a:pt x="850" y="4820"/>
                  </a:lnTo>
                  <a:lnTo>
                    <a:pt x="858" y="4761"/>
                  </a:lnTo>
                  <a:lnTo>
                    <a:pt x="868" y="4702"/>
                  </a:lnTo>
                  <a:lnTo>
                    <a:pt x="880" y="4644"/>
                  </a:lnTo>
                  <a:lnTo>
                    <a:pt x="894" y="4586"/>
                  </a:lnTo>
                  <a:lnTo>
                    <a:pt x="911" y="4528"/>
                  </a:lnTo>
                  <a:lnTo>
                    <a:pt x="930" y="4472"/>
                  </a:lnTo>
                  <a:lnTo>
                    <a:pt x="950" y="4416"/>
                  </a:lnTo>
                  <a:lnTo>
                    <a:pt x="973" y="4360"/>
                  </a:lnTo>
                  <a:lnTo>
                    <a:pt x="998" y="4306"/>
                  </a:lnTo>
                  <a:lnTo>
                    <a:pt x="1025" y="4253"/>
                  </a:lnTo>
                  <a:lnTo>
                    <a:pt x="1054" y="4200"/>
                  </a:lnTo>
                  <a:lnTo>
                    <a:pt x="1085" y="4149"/>
                  </a:lnTo>
                  <a:lnTo>
                    <a:pt x="1118" y="4098"/>
                  </a:lnTo>
                  <a:lnTo>
                    <a:pt x="1153" y="4050"/>
                  </a:lnTo>
                  <a:lnTo>
                    <a:pt x="1189" y="4002"/>
                  </a:lnTo>
                  <a:lnTo>
                    <a:pt x="1228" y="3956"/>
                  </a:lnTo>
                  <a:lnTo>
                    <a:pt x="1267" y="3912"/>
                  </a:lnTo>
                  <a:lnTo>
                    <a:pt x="1309" y="3869"/>
                  </a:lnTo>
                  <a:lnTo>
                    <a:pt x="1352" y="3827"/>
                  </a:lnTo>
                  <a:lnTo>
                    <a:pt x="1396" y="3788"/>
                  </a:lnTo>
                  <a:lnTo>
                    <a:pt x="1442" y="3749"/>
                  </a:lnTo>
                  <a:lnTo>
                    <a:pt x="1490" y="3713"/>
                  </a:lnTo>
                  <a:lnTo>
                    <a:pt x="1538" y="3678"/>
                  </a:lnTo>
                  <a:lnTo>
                    <a:pt x="1589" y="3645"/>
                  </a:lnTo>
                  <a:lnTo>
                    <a:pt x="1640" y="3614"/>
                  </a:lnTo>
                  <a:lnTo>
                    <a:pt x="1693" y="3585"/>
                  </a:lnTo>
                  <a:lnTo>
                    <a:pt x="1746" y="3558"/>
                  </a:lnTo>
                  <a:lnTo>
                    <a:pt x="1800" y="3533"/>
                  </a:lnTo>
                  <a:lnTo>
                    <a:pt x="1856" y="3510"/>
                  </a:lnTo>
                  <a:lnTo>
                    <a:pt x="1912" y="3490"/>
                  </a:lnTo>
                  <a:lnTo>
                    <a:pt x="1968" y="3471"/>
                  </a:lnTo>
                  <a:lnTo>
                    <a:pt x="2026" y="3454"/>
                  </a:lnTo>
                  <a:lnTo>
                    <a:pt x="2084" y="3440"/>
                  </a:lnTo>
                  <a:lnTo>
                    <a:pt x="2142" y="3428"/>
                  </a:lnTo>
                  <a:lnTo>
                    <a:pt x="2201" y="3418"/>
                  </a:lnTo>
                  <a:lnTo>
                    <a:pt x="2260" y="3410"/>
                  </a:lnTo>
                  <a:lnTo>
                    <a:pt x="2320" y="3405"/>
                  </a:lnTo>
                  <a:lnTo>
                    <a:pt x="2380" y="3401"/>
                  </a:lnTo>
                  <a:lnTo>
                    <a:pt x="2440" y="3400"/>
                  </a:lnTo>
                  <a:lnTo>
                    <a:pt x="5000" y="34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9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0" y="3150"/>
                  </a:moveTo>
                  <a:lnTo>
                    <a:pt x="5000" y="3150"/>
                  </a:lnTo>
                  <a:lnTo>
                    <a:pt x="7560" y="3150"/>
                  </a:lnTo>
                  <a:lnTo>
                    <a:pt x="7565" y="3150"/>
                  </a:lnTo>
                  <a:lnTo>
                    <a:pt x="7625" y="3151"/>
                  </a:lnTo>
                  <a:lnTo>
                    <a:pt x="7634" y="3152"/>
                  </a:lnTo>
                  <a:lnTo>
                    <a:pt x="7694" y="3155"/>
                  </a:lnTo>
                  <a:lnTo>
                    <a:pt x="7703" y="3156"/>
                  </a:lnTo>
                  <a:lnTo>
                    <a:pt x="7763" y="3161"/>
                  </a:lnTo>
                  <a:lnTo>
                    <a:pt x="7772" y="3162"/>
                  </a:lnTo>
                  <a:lnTo>
                    <a:pt x="7832" y="3170"/>
                  </a:lnTo>
                  <a:lnTo>
                    <a:pt x="7841" y="3171"/>
                  </a:lnTo>
                  <a:lnTo>
                    <a:pt x="7900" y="3181"/>
                  </a:lnTo>
                  <a:lnTo>
                    <a:pt x="7909" y="3183"/>
                  </a:lnTo>
                  <a:lnTo>
                    <a:pt x="7967" y="3195"/>
                  </a:lnTo>
                  <a:lnTo>
                    <a:pt x="7976" y="3197"/>
                  </a:lnTo>
                  <a:lnTo>
                    <a:pt x="8034" y="3212"/>
                  </a:lnTo>
                  <a:lnTo>
                    <a:pt x="8043" y="3214"/>
                  </a:lnTo>
                  <a:lnTo>
                    <a:pt x="8101" y="3231"/>
                  </a:lnTo>
                  <a:lnTo>
                    <a:pt x="8110" y="3233"/>
                  </a:lnTo>
                  <a:lnTo>
                    <a:pt x="8166" y="3252"/>
                  </a:lnTo>
                  <a:lnTo>
                    <a:pt x="8175" y="3255"/>
                  </a:lnTo>
                  <a:lnTo>
                    <a:pt x="8231" y="3276"/>
                  </a:lnTo>
                  <a:lnTo>
                    <a:pt x="8240" y="3279"/>
                  </a:lnTo>
                  <a:lnTo>
                    <a:pt x="8295" y="3302"/>
                  </a:lnTo>
                  <a:lnTo>
                    <a:pt x="8304" y="3306"/>
                  </a:lnTo>
                  <a:lnTo>
                    <a:pt x="8358" y="3331"/>
                  </a:lnTo>
                  <a:lnTo>
                    <a:pt x="8366" y="3335"/>
                  </a:lnTo>
                  <a:lnTo>
                    <a:pt x="8420" y="3362"/>
                  </a:lnTo>
                  <a:lnTo>
                    <a:pt x="8428" y="3366"/>
                  </a:lnTo>
                  <a:lnTo>
                    <a:pt x="8481" y="3395"/>
                  </a:lnTo>
                  <a:lnTo>
                    <a:pt x="8489" y="3400"/>
                  </a:lnTo>
                  <a:lnTo>
                    <a:pt x="8541" y="3431"/>
                  </a:lnTo>
                  <a:lnTo>
                    <a:pt x="8549" y="3436"/>
                  </a:lnTo>
                  <a:lnTo>
                    <a:pt x="8599" y="3469"/>
                  </a:lnTo>
                  <a:lnTo>
                    <a:pt x="8607" y="3474"/>
                  </a:lnTo>
                  <a:lnTo>
                    <a:pt x="8655" y="3509"/>
                  </a:lnTo>
                  <a:lnTo>
                    <a:pt x="8663" y="3515"/>
                  </a:lnTo>
                  <a:lnTo>
                    <a:pt x="8710" y="3551"/>
                  </a:lnTo>
                  <a:lnTo>
                    <a:pt x="8717" y="3557"/>
                  </a:lnTo>
                  <a:lnTo>
                    <a:pt x="8763" y="3595"/>
                  </a:lnTo>
                  <a:lnTo>
                    <a:pt x="8770" y="3601"/>
                  </a:lnTo>
                  <a:lnTo>
                    <a:pt x="8815" y="3641"/>
                  </a:lnTo>
                  <a:lnTo>
                    <a:pt x="8822" y="3647"/>
                  </a:lnTo>
                  <a:lnTo>
                    <a:pt x="8865" y="3689"/>
                  </a:lnTo>
                  <a:lnTo>
                    <a:pt x="8871" y="3695"/>
                  </a:lnTo>
                  <a:lnTo>
                    <a:pt x="8913" y="3738"/>
                  </a:lnTo>
                  <a:lnTo>
                    <a:pt x="8919" y="3745"/>
                  </a:lnTo>
                  <a:lnTo>
                    <a:pt x="8959" y="3790"/>
                  </a:lnTo>
                  <a:lnTo>
                    <a:pt x="8965" y="3797"/>
                  </a:lnTo>
                  <a:lnTo>
                    <a:pt x="9003" y="3843"/>
                  </a:lnTo>
                  <a:lnTo>
                    <a:pt x="9009" y="3850"/>
                  </a:lnTo>
                  <a:lnTo>
                    <a:pt x="9045" y="3897"/>
                  </a:lnTo>
                  <a:lnTo>
                    <a:pt x="9051" y="3905"/>
                  </a:lnTo>
                  <a:lnTo>
                    <a:pt x="9086" y="3953"/>
                  </a:lnTo>
                  <a:lnTo>
                    <a:pt x="9091" y="3961"/>
                  </a:lnTo>
                  <a:lnTo>
                    <a:pt x="9124" y="4011"/>
                  </a:lnTo>
                  <a:lnTo>
                    <a:pt x="9129" y="4019"/>
                  </a:lnTo>
                  <a:lnTo>
                    <a:pt x="9160" y="4071"/>
                  </a:lnTo>
                  <a:lnTo>
                    <a:pt x="9165" y="4079"/>
                  </a:lnTo>
                  <a:lnTo>
                    <a:pt x="9194" y="4132"/>
                  </a:lnTo>
                  <a:lnTo>
                    <a:pt x="9198" y="4140"/>
                  </a:lnTo>
                  <a:lnTo>
                    <a:pt x="9225" y="4194"/>
                  </a:lnTo>
                  <a:lnTo>
                    <a:pt x="9229" y="4202"/>
                  </a:lnTo>
                  <a:lnTo>
                    <a:pt x="9254" y="4256"/>
                  </a:lnTo>
                  <a:lnTo>
                    <a:pt x="9258" y="4265"/>
                  </a:lnTo>
                  <a:lnTo>
                    <a:pt x="9281" y="4320"/>
                  </a:lnTo>
                  <a:lnTo>
                    <a:pt x="9284" y="4329"/>
                  </a:lnTo>
                  <a:lnTo>
                    <a:pt x="9305" y="4385"/>
                  </a:lnTo>
                  <a:lnTo>
                    <a:pt x="9308" y="4394"/>
                  </a:lnTo>
                  <a:lnTo>
                    <a:pt x="9327" y="4450"/>
                  </a:lnTo>
                  <a:lnTo>
                    <a:pt x="9329" y="4459"/>
                  </a:lnTo>
                  <a:lnTo>
                    <a:pt x="9346" y="4517"/>
                  </a:lnTo>
                  <a:lnTo>
                    <a:pt x="9348" y="4526"/>
                  </a:lnTo>
                  <a:lnTo>
                    <a:pt x="9363" y="4584"/>
                  </a:lnTo>
                  <a:lnTo>
                    <a:pt x="9365" y="4593"/>
                  </a:lnTo>
                  <a:lnTo>
                    <a:pt x="9377" y="4651"/>
                  </a:lnTo>
                  <a:lnTo>
                    <a:pt x="9379" y="4660"/>
                  </a:lnTo>
                  <a:lnTo>
                    <a:pt x="9389" y="4719"/>
                  </a:lnTo>
                  <a:lnTo>
                    <a:pt x="9390" y="4728"/>
                  </a:lnTo>
                  <a:lnTo>
                    <a:pt x="9398" y="4788"/>
                  </a:lnTo>
                  <a:lnTo>
                    <a:pt x="9399" y="4797"/>
                  </a:lnTo>
                  <a:lnTo>
                    <a:pt x="9404" y="4857"/>
                  </a:lnTo>
                  <a:lnTo>
                    <a:pt x="9405" y="4866"/>
                  </a:lnTo>
                  <a:lnTo>
                    <a:pt x="9408" y="4926"/>
                  </a:lnTo>
                  <a:lnTo>
                    <a:pt x="9409" y="4935"/>
                  </a:lnTo>
                  <a:lnTo>
                    <a:pt x="9410" y="4995"/>
                  </a:lnTo>
                  <a:lnTo>
                    <a:pt x="9410" y="5005"/>
                  </a:lnTo>
                  <a:lnTo>
                    <a:pt x="9409" y="5065"/>
                  </a:lnTo>
                  <a:lnTo>
                    <a:pt x="9408" y="5074"/>
                  </a:lnTo>
                  <a:lnTo>
                    <a:pt x="9405" y="5134"/>
                  </a:lnTo>
                  <a:lnTo>
                    <a:pt x="9404" y="5143"/>
                  </a:lnTo>
                  <a:lnTo>
                    <a:pt x="9399" y="5203"/>
                  </a:lnTo>
                  <a:lnTo>
                    <a:pt x="9398" y="5212"/>
                  </a:lnTo>
                  <a:lnTo>
                    <a:pt x="9390" y="5272"/>
                  </a:lnTo>
                  <a:lnTo>
                    <a:pt x="9389" y="5281"/>
                  </a:lnTo>
                  <a:lnTo>
                    <a:pt x="9379" y="5340"/>
                  </a:lnTo>
                  <a:lnTo>
                    <a:pt x="9377" y="5349"/>
                  </a:lnTo>
                  <a:lnTo>
                    <a:pt x="9365" y="5407"/>
                  </a:lnTo>
                  <a:lnTo>
                    <a:pt x="9363" y="5416"/>
                  </a:lnTo>
                  <a:lnTo>
                    <a:pt x="9348" y="5474"/>
                  </a:lnTo>
                  <a:lnTo>
                    <a:pt x="9346" y="5483"/>
                  </a:lnTo>
                  <a:lnTo>
                    <a:pt x="9329" y="5541"/>
                  </a:lnTo>
                  <a:lnTo>
                    <a:pt x="9327" y="5550"/>
                  </a:lnTo>
                  <a:lnTo>
                    <a:pt x="9308" y="5606"/>
                  </a:lnTo>
                  <a:lnTo>
                    <a:pt x="9305" y="5615"/>
                  </a:lnTo>
                  <a:lnTo>
                    <a:pt x="9284" y="5671"/>
                  </a:lnTo>
                  <a:lnTo>
                    <a:pt x="9281" y="5680"/>
                  </a:lnTo>
                  <a:lnTo>
                    <a:pt x="9258" y="5735"/>
                  </a:lnTo>
                  <a:lnTo>
                    <a:pt x="9254" y="5744"/>
                  </a:lnTo>
                  <a:lnTo>
                    <a:pt x="9229" y="5798"/>
                  </a:lnTo>
                  <a:lnTo>
                    <a:pt x="9225" y="5806"/>
                  </a:lnTo>
                  <a:lnTo>
                    <a:pt x="9198" y="5860"/>
                  </a:lnTo>
                  <a:lnTo>
                    <a:pt x="9194" y="5868"/>
                  </a:lnTo>
                  <a:lnTo>
                    <a:pt x="9165" y="5921"/>
                  </a:lnTo>
                  <a:lnTo>
                    <a:pt x="9160" y="5929"/>
                  </a:lnTo>
                  <a:lnTo>
                    <a:pt x="9129" y="5981"/>
                  </a:lnTo>
                  <a:lnTo>
                    <a:pt x="9124" y="5989"/>
                  </a:lnTo>
                  <a:lnTo>
                    <a:pt x="9091" y="6039"/>
                  </a:lnTo>
                  <a:lnTo>
                    <a:pt x="9086" y="6047"/>
                  </a:lnTo>
                  <a:lnTo>
                    <a:pt x="9051" y="6095"/>
                  </a:lnTo>
                  <a:lnTo>
                    <a:pt x="9045" y="6103"/>
                  </a:lnTo>
                  <a:lnTo>
                    <a:pt x="9009" y="6150"/>
                  </a:lnTo>
                  <a:lnTo>
                    <a:pt x="9003" y="6157"/>
                  </a:lnTo>
                  <a:lnTo>
                    <a:pt x="8965" y="6203"/>
                  </a:lnTo>
                  <a:lnTo>
                    <a:pt x="8959" y="6210"/>
                  </a:lnTo>
                  <a:lnTo>
                    <a:pt x="8919" y="6255"/>
                  </a:lnTo>
                  <a:lnTo>
                    <a:pt x="8913" y="6262"/>
                  </a:lnTo>
                  <a:lnTo>
                    <a:pt x="8871" y="6305"/>
                  </a:lnTo>
                  <a:lnTo>
                    <a:pt x="8865" y="6311"/>
                  </a:lnTo>
                  <a:lnTo>
                    <a:pt x="8822" y="6353"/>
                  </a:lnTo>
                  <a:lnTo>
                    <a:pt x="8815" y="6359"/>
                  </a:lnTo>
                  <a:lnTo>
                    <a:pt x="8770" y="6399"/>
                  </a:lnTo>
                  <a:lnTo>
                    <a:pt x="8763" y="6405"/>
                  </a:lnTo>
                  <a:lnTo>
                    <a:pt x="8717" y="6443"/>
                  </a:lnTo>
                  <a:lnTo>
                    <a:pt x="8710" y="6449"/>
                  </a:lnTo>
                  <a:lnTo>
                    <a:pt x="8663" y="6485"/>
                  </a:lnTo>
                  <a:lnTo>
                    <a:pt x="8655" y="6491"/>
                  </a:lnTo>
                  <a:lnTo>
                    <a:pt x="8607" y="6526"/>
                  </a:lnTo>
                  <a:lnTo>
                    <a:pt x="8599" y="6531"/>
                  </a:lnTo>
                  <a:lnTo>
                    <a:pt x="8549" y="6564"/>
                  </a:lnTo>
                  <a:lnTo>
                    <a:pt x="8541" y="6569"/>
                  </a:lnTo>
                  <a:lnTo>
                    <a:pt x="8489" y="6600"/>
                  </a:lnTo>
                  <a:lnTo>
                    <a:pt x="8481" y="6605"/>
                  </a:lnTo>
                  <a:lnTo>
                    <a:pt x="8428" y="6634"/>
                  </a:lnTo>
                  <a:lnTo>
                    <a:pt x="8420" y="6638"/>
                  </a:lnTo>
                  <a:lnTo>
                    <a:pt x="8366" y="6665"/>
                  </a:lnTo>
                  <a:lnTo>
                    <a:pt x="8358" y="6669"/>
                  </a:lnTo>
                  <a:lnTo>
                    <a:pt x="8304" y="6694"/>
                  </a:lnTo>
                  <a:lnTo>
                    <a:pt x="8295" y="6698"/>
                  </a:lnTo>
                  <a:lnTo>
                    <a:pt x="8240" y="6721"/>
                  </a:lnTo>
                  <a:lnTo>
                    <a:pt x="8231" y="6724"/>
                  </a:lnTo>
                  <a:lnTo>
                    <a:pt x="8175" y="6745"/>
                  </a:lnTo>
                  <a:lnTo>
                    <a:pt x="8166" y="6748"/>
                  </a:lnTo>
                  <a:lnTo>
                    <a:pt x="8110" y="6767"/>
                  </a:lnTo>
                  <a:lnTo>
                    <a:pt x="8101" y="6769"/>
                  </a:lnTo>
                  <a:lnTo>
                    <a:pt x="8043" y="6786"/>
                  </a:lnTo>
                  <a:lnTo>
                    <a:pt x="8034" y="6788"/>
                  </a:lnTo>
                  <a:lnTo>
                    <a:pt x="7976" y="6803"/>
                  </a:lnTo>
                  <a:lnTo>
                    <a:pt x="7967" y="6805"/>
                  </a:lnTo>
                  <a:lnTo>
                    <a:pt x="7909" y="6817"/>
                  </a:lnTo>
                  <a:lnTo>
                    <a:pt x="7900" y="6819"/>
                  </a:lnTo>
                  <a:lnTo>
                    <a:pt x="7841" y="6829"/>
                  </a:lnTo>
                  <a:lnTo>
                    <a:pt x="7832" y="6830"/>
                  </a:lnTo>
                  <a:lnTo>
                    <a:pt x="7772" y="6838"/>
                  </a:lnTo>
                  <a:lnTo>
                    <a:pt x="7763" y="6839"/>
                  </a:lnTo>
                  <a:lnTo>
                    <a:pt x="7703" y="6844"/>
                  </a:lnTo>
                  <a:lnTo>
                    <a:pt x="7694" y="6845"/>
                  </a:lnTo>
                  <a:lnTo>
                    <a:pt x="7634" y="6848"/>
                  </a:lnTo>
                  <a:lnTo>
                    <a:pt x="7625" y="6849"/>
                  </a:lnTo>
                  <a:lnTo>
                    <a:pt x="7565" y="6850"/>
                  </a:lnTo>
                  <a:lnTo>
                    <a:pt x="7560" y="6850"/>
                  </a:lnTo>
                  <a:lnTo>
                    <a:pt x="5000" y="6850"/>
                  </a:lnTo>
                  <a:lnTo>
                    <a:pt x="2440" y="6850"/>
                  </a:lnTo>
                  <a:lnTo>
                    <a:pt x="2435" y="6850"/>
                  </a:lnTo>
                  <a:lnTo>
                    <a:pt x="2375" y="6849"/>
                  </a:lnTo>
                  <a:lnTo>
                    <a:pt x="2366" y="6848"/>
                  </a:lnTo>
                  <a:lnTo>
                    <a:pt x="2306" y="6845"/>
                  </a:lnTo>
                  <a:lnTo>
                    <a:pt x="2297" y="6844"/>
                  </a:lnTo>
                  <a:lnTo>
                    <a:pt x="2237" y="6839"/>
                  </a:lnTo>
                  <a:lnTo>
                    <a:pt x="2228" y="6838"/>
                  </a:lnTo>
                  <a:lnTo>
                    <a:pt x="2168" y="6830"/>
                  </a:lnTo>
                  <a:lnTo>
                    <a:pt x="2159" y="6829"/>
                  </a:lnTo>
                  <a:lnTo>
                    <a:pt x="2100" y="6819"/>
                  </a:lnTo>
                  <a:lnTo>
                    <a:pt x="2091" y="6817"/>
                  </a:lnTo>
                  <a:lnTo>
                    <a:pt x="2033" y="6805"/>
                  </a:lnTo>
                  <a:lnTo>
                    <a:pt x="2024" y="6803"/>
                  </a:lnTo>
                  <a:lnTo>
                    <a:pt x="1966" y="6788"/>
                  </a:lnTo>
                  <a:lnTo>
                    <a:pt x="1957" y="6786"/>
                  </a:lnTo>
                  <a:lnTo>
                    <a:pt x="1899" y="6769"/>
                  </a:lnTo>
                  <a:lnTo>
                    <a:pt x="1890" y="6767"/>
                  </a:lnTo>
                  <a:lnTo>
                    <a:pt x="1834" y="6748"/>
                  </a:lnTo>
                  <a:lnTo>
                    <a:pt x="1825" y="6745"/>
                  </a:lnTo>
                  <a:lnTo>
                    <a:pt x="1769" y="6724"/>
                  </a:lnTo>
                  <a:lnTo>
                    <a:pt x="1760" y="6721"/>
                  </a:lnTo>
                  <a:lnTo>
                    <a:pt x="1705" y="6698"/>
                  </a:lnTo>
                  <a:lnTo>
                    <a:pt x="1696" y="6694"/>
                  </a:lnTo>
                  <a:lnTo>
                    <a:pt x="1642" y="6669"/>
                  </a:lnTo>
                  <a:lnTo>
                    <a:pt x="1634" y="6665"/>
                  </a:lnTo>
                  <a:lnTo>
                    <a:pt x="1580" y="6638"/>
                  </a:lnTo>
                  <a:lnTo>
                    <a:pt x="1572" y="6634"/>
                  </a:lnTo>
                  <a:lnTo>
                    <a:pt x="1519" y="6605"/>
                  </a:lnTo>
                  <a:lnTo>
                    <a:pt x="1511" y="6600"/>
                  </a:lnTo>
                  <a:lnTo>
                    <a:pt x="1459" y="6569"/>
                  </a:lnTo>
                  <a:lnTo>
                    <a:pt x="1451" y="6564"/>
                  </a:lnTo>
                  <a:lnTo>
                    <a:pt x="1401" y="6531"/>
                  </a:lnTo>
                  <a:lnTo>
                    <a:pt x="1393" y="6526"/>
                  </a:lnTo>
                  <a:lnTo>
                    <a:pt x="1345" y="6491"/>
                  </a:lnTo>
                  <a:lnTo>
                    <a:pt x="1337" y="6485"/>
                  </a:lnTo>
                  <a:lnTo>
                    <a:pt x="1290" y="6449"/>
                  </a:lnTo>
                  <a:lnTo>
                    <a:pt x="1283" y="6443"/>
                  </a:lnTo>
                  <a:lnTo>
                    <a:pt x="1237" y="6405"/>
                  </a:lnTo>
                  <a:lnTo>
                    <a:pt x="1230" y="6399"/>
                  </a:lnTo>
                  <a:lnTo>
                    <a:pt x="1185" y="6359"/>
                  </a:lnTo>
                  <a:lnTo>
                    <a:pt x="1178" y="6353"/>
                  </a:lnTo>
                  <a:lnTo>
                    <a:pt x="1135" y="6311"/>
                  </a:lnTo>
                  <a:lnTo>
                    <a:pt x="1129" y="6305"/>
                  </a:lnTo>
                  <a:lnTo>
                    <a:pt x="1087" y="6262"/>
                  </a:lnTo>
                  <a:lnTo>
                    <a:pt x="1081" y="6255"/>
                  </a:lnTo>
                  <a:lnTo>
                    <a:pt x="1041" y="6210"/>
                  </a:lnTo>
                  <a:lnTo>
                    <a:pt x="1035" y="6203"/>
                  </a:lnTo>
                  <a:lnTo>
                    <a:pt x="997" y="6157"/>
                  </a:lnTo>
                  <a:lnTo>
                    <a:pt x="991" y="6150"/>
                  </a:lnTo>
                  <a:lnTo>
                    <a:pt x="955" y="6103"/>
                  </a:lnTo>
                  <a:lnTo>
                    <a:pt x="949" y="6095"/>
                  </a:lnTo>
                  <a:lnTo>
                    <a:pt x="914" y="6047"/>
                  </a:lnTo>
                  <a:lnTo>
                    <a:pt x="909" y="6039"/>
                  </a:lnTo>
                  <a:lnTo>
                    <a:pt x="876" y="5989"/>
                  </a:lnTo>
                  <a:lnTo>
                    <a:pt x="871" y="5981"/>
                  </a:lnTo>
                  <a:lnTo>
                    <a:pt x="840" y="5929"/>
                  </a:lnTo>
                  <a:lnTo>
                    <a:pt x="835" y="5921"/>
                  </a:lnTo>
                  <a:lnTo>
                    <a:pt x="806" y="5868"/>
                  </a:lnTo>
                  <a:lnTo>
                    <a:pt x="802" y="5860"/>
                  </a:lnTo>
                  <a:lnTo>
                    <a:pt x="775" y="5806"/>
                  </a:lnTo>
                  <a:lnTo>
                    <a:pt x="771" y="5798"/>
                  </a:lnTo>
                  <a:lnTo>
                    <a:pt x="746" y="5744"/>
                  </a:lnTo>
                  <a:lnTo>
                    <a:pt x="742" y="5735"/>
                  </a:lnTo>
                  <a:lnTo>
                    <a:pt x="719" y="5680"/>
                  </a:lnTo>
                  <a:lnTo>
                    <a:pt x="716" y="5671"/>
                  </a:lnTo>
                  <a:lnTo>
                    <a:pt x="695" y="5615"/>
                  </a:lnTo>
                  <a:lnTo>
                    <a:pt x="692" y="5606"/>
                  </a:lnTo>
                  <a:lnTo>
                    <a:pt x="673" y="5550"/>
                  </a:lnTo>
                  <a:lnTo>
                    <a:pt x="671" y="5541"/>
                  </a:lnTo>
                  <a:lnTo>
                    <a:pt x="654" y="5483"/>
                  </a:lnTo>
                  <a:lnTo>
                    <a:pt x="652" y="5474"/>
                  </a:lnTo>
                  <a:lnTo>
                    <a:pt x="637" y="5416"/>
                  </a:lnTo>
                  <a:lnTo>
                    <a:pt x="635" y="5407"/>
                  </a:lnTo>
                  <a:lnTo>
                    <a:pt x="623" y="5349"/>
                  </a:lnTo>
                  <a:lnTo>
                    <a:pt x="621" y="5340"/>
                  </a:lnTo>
                  <a:lnTo>
                    <a:pt x="611" y="5281"/>
                  </a:lnTo>
                  <a:lnTo>
                    <a:pt x="610" y="5272"/>
                  </a:lnTo>
                  <a:lnTo>
                    <a:pt x="602" y="5212"/>
                  </a:lnTo>
                  <a:lnTo>
                    <a:pt x="601" y="5203"/>
                  </a:lnTo>
                  <a:lnTo>
                    <a:pt x="596" y="5143"/>
                  </a:lnTo>
                  <a:lnTo>
                    <a:pt x="595" y="5134"/>
                  </a:lnTo>
                  <a:lnTo>
                    <a:pt x="592" y="5074"/>
                  </a:lnTo>
                  <a:lnTo>
                    <a:pt x="591" y="5065"/>
                  </a:lnTo>
                  <a:lnTo>
                    <a:pt x="590" y="5005"/>
                  </a:lnTo>
                  <a:lnTo>
                    <a:pt x="590" y="4995"/>
                  </a:lnTo>
                  <a:lnTo>
                    <a:pt x="591" y="4935"/>
                  </a:lnTo>
                  <a:lnTo>
                    <a:pt x="592" y="4926"/>
                  </a:lnTo>
                  <a:lnTo>
                    <a:pt x="595" y="4866"/>
                  </a:lnTo>
                  <a:lnTo>
                    <a:pt x="596" y="4857"/>
                  </a:lnTo>
                  <a:lnTo>
                    <a:pt x="601" y="4797"/>
                  </a:lnTo>
                  <a:lnTo>
                    <a:pt x="602" y="4788"/>
                  </a:lnTo>
                  <a:lnTo>
                    <a:pt x="610" y="4728"/>
                  </a:lnTo>
                  <a:lnTo>
                    <a:pt x="611" y="4719"/>
                  </a:lnTo>
                  <a:lnTo>
                    <a:pt x="621" y="4660"/>
                  </a:lnTo>
                  <a:lnTo>
                    <a:pt x="623" y="4651"/>
                  </a:lnTo>
                  <a:lnTo>
                    <a:pt x="635" y="4593"/>
                  </a:lnTo>
                  <a:lnTo>
                    <a:pt x="637" y="4584"/>
                  </a:lnTo>
                  <a:lnTo>
                    <a:pt x="652" y="4526"/>
                  </a:lnTo>
                  <a:lnTo>
                    <a:pt x="654" y="4517"/>
                  </a:lnTo>
                  <a:lnTo>
                    <a:pt x="671" y="4459"/>
                  </a:lnTo>
                  <a:lnTo>
                    <a:pt x="673" y="4450"/>
                  </a:lnTo>
                  <a:lnTo>
                    <a:pt x="692" y="4394"/>
                  </a:lnTo>
                  <a:lnTo>
                    <a:pt x="695" y="4385"/>
                  </a:lnTo>
                  <a:lnTo>
                    <a:pt x="716" y="4329"/>
                  </a:lnTo>
                  <a:lnTo>
                    <a:pt x="719" y="4320"/>
                  </a:lnTo>
                  <a:lnTo>
                    <a:pt x="742" y="4265"/>
                  </a:lnTo>
                  <a:lnTo>
                    <a:pt x="746" y="4256"/>
                  </a:lnTo>
                  <a:lnTo>
                    <a:pt x="771" y="4202"/>
                  </a:lnTo>
                  <a:lnTo>
                    <a:pt x="775" y="4194"/>
                  </a:lnTo>
                  <a:lnTo>
                    <a:pt x="802" y="4140"/>
                  </a:lnTo>
                  <a:lnTo>
                    <a:pt x="806" y="4132"/>
                  </a:lnTo>
                  <a:lnTo>
                    <a:pt x="835" y="4079"/>
                  </a:lnTo>
                  <a:lnTo>
                    <a:pt x="840" y="4071"/>
                  </a:lnTo>
                  <a:lnTo>
                    <a:pt x="871" y="4019"/>
                  </a:lnTo>
                  <a:lnTo>
                    <a:pt x="876" y="4011"/>
                  </a:lnTo>
                  <a:lnTo>
                    <a:pt x="909" y="3961"/>
                  </a:lnTo>
                  <a:lnTo>
                    <a:pt x="914" y="3953"/>
                  </a:lnTo>
                  <a:lnTo>
                    <a:pt x="949" y="3905"/>
                  </a:lnTo>
                  <a:lnTo>
                    <a:pt x="955" y="3897"/>
                  </a:lnTo>
                  <a:lnTo>
                    <a:pt x="991" y="3850"/>
                  </a:lnTo>
                  <a:lnTo>
                    <a:pt x="997" y="3843"/>
                  </a:lnTo>
                  <a:lnTo>
                    <a:pt x="1035" y="3797"/>
                  </a:lnTo>
                  <a:lnTo>
                    <a:pt x="1041" y="3790"/>
                  </a:lnTo>
                  <a:lnTo>
                    <a:pt x="1081" y="3745"/>
                  </a:lnTo>
                  <a:lnTo>
                    <a:pt x="1087" y="3738"/>
                  </a:lnTo>
                  <a:lnTo>
                    <a:pt x="1129" y="3695"/>
                  </a:lnTo>
                  <a:lnTo>
                    <a:pt x="1135" y="3689"/>
                  </a:lnTo>
                  <a:lnTo>
                    <a:pt x="1178" y="3647"/>
                  </a:lnTo>
                  <a:lnTo>
                    <a:pt x="1185" y="3641"/>
                  </a:lnTo>
                  <a:lnTo>
                    <a:pt x="1230" y="3601"/>
                  </a:lnTo>
                  <a:lnTo>
                    <a:pt x="1237" y="3595"/>
                  </a:lnTo>
                  <a:lnTo>
                    <a:pt x="1283" y="3557"/>
                  </a:lnTo>
                  <a:lnTo>
                    <a:pt x="1290" y="3551"/>
                  </a:lnTo>
                  <a:lnTo>
                    <a:pt x="1337" y="3515"/>
                  </a:lnTo>
                  <a:lnTo>
                    <a:pt x="1345" y="3509"/>
                  </a:lnTo>
                  <a:lnTo>
                    <a:pt x="1393" y="3474"/>
                  </a:lnTo>
                  <a:lnTo>
                    <a:pt x="1401" y="3469"/>
                  </a:lnTo>
                  <a:lnTo>
                    <a:pt x="1451" y="3436"/>
                  </a:lnTo>
                  <a:lnTo>
                    <a:pt x="1459" y="3431"/>
                  </a:lnTo>
                  <a:lnTo>
                    <a:pt x="1511" y="3400"/>
                  </a:lnTo>
                  <a:lnTo>
                    <a:pt x="1519" y="3395"/>
                  </a:lnTo>
                  <a:lnTo>
                    <a:pt x="1572" y="3366"/>
                  </a:lnTo>
                  <a:lnTo>
                    <a:pt x="1580" y="3362"/>
                  </a:lnTo>
                  <a:lnTo>
                    <a:pt x="1634" y="3335"/>
                  </a:lnTo>
                  <a:lnTo>
                    <a:pt x="1642" y="3331"/>
                  </a:lnTo>
                  <a:lnTo>
                    <a:pt x="1696" y="3306"/>
                  </a:lnTo>
                  <a:lnTo>
                    <a:pt x="1705" y="3302"/>
                  </a:lnTo>
                  <a:lnTo>
                    <a:pt x="1760" y="3279"/>
                  </a:lnTo>
                  <a:lnTo>
                    <a:pt x="1769" y="3276"/>
                  </a:lnTo>
                  <a:lnTo>
                    <a:pt x="1825" y="3255"/>
                  </a:lnTo>
                  <a:lnTo>
                    <a:pt x="1834" y="3252"/>
                  </a:lnTo>
                  <a:lnTo>
                    <a:pt x="1890" y="3233"/>
                  </a:lnTo>
                  <a:lnTo>
                    <a:pt x="1899" y="3231"/>
                  </a:lnTo>
                  <a:lnTo>
                    <a:pt x="1957" y="3214"/>
                  </a:lnTo>
                  <a:lnTo>
                    <a:pt x="1966" y="3212"/>
                  </a:lnTo>
                  <a:lnTo>
                    <a:pt x="2024" y="3197"/>
                  </a:lnTo>
                  <a:lnTo>
                    <a:pt x="2033" y="3195"/>
                  </a:lnTo>
                  <a:lnTo>
                    <a:pt x="2091" y="3183"/>
                  </a:lnTo>
                  <a:lnTo>
                    <a:pt x="2100" y="3181"/>
                  </a:lnTo>
                  <a:lnTo>
                    <a:pt x="2159" y="3171"/>
                  </a:lnTo>
                  <a:lnTo>
                    <a:pt x="2168" y="3170"/>
                  </a:lnTo>
                  <a:lnTo>
                    <a:pt x="2228" y="3162"/>
                  </a:lnTo>
                  <a:lnTo>
                    <a:pt x="2237" y="3161"/>
                  </a:lnTo>
                  <a:lnTo>
                    <a:pt x="2297" y="3156"/>
                  </a:lnTo>
                  <a:lnTo>
                    <a:pt x="2306" y="3155"/>
                  </a:lnTo>
                  <a:lnTo>
                    <a:pt x="2366" y="3152"/>
                  </a:lnTo>
                  <a:lnTo>
                    <a:pt x="2375" y="3151"/>
                  </a:lnTo>
                  <a:lnTo>
                    <a:pt x="2435" y="3150"/>
                  </a:lnTo>
                  <a:lnTo>
                    <a:pt x="2440" y="3150"/>
                  </a:lnTo>
                  <a:close/>
                  <a:moveTo>
                    <a:pt x="5250" y="3650"/>
                  </a:moveTo>
                  <a:lnTo>
                    <a:pt x="5250" y="6350"/>
                  </a:lnTo>
                  <a:lnTo>
                    <a:pt x="7558" y="6350"/>
                  </a:lnTo>
                  <a:lnTo>
                    <a:pt x="7611" y="6349"/>
                  </a:lnTo>
                  <a:lnTo>
                    <a:pt x="7661" y="6346"/>
                  </a:lnTo>
                  <a:lnTo>
                    <a:pt x="7712" y="6341"/>
                  </a:lnTo>
                  <a:lnTo>
                    <a:pt x="7762" y="6335"/>
                  </a:lnTo>
                  <a:lnTo>
                    <a:pt x="7811" y="6326"/>
                  </a:lnTo>
                  <a:lnTo>
                    <a:pt x="7861" y="6316"/>
                  </a:lnTo>
                  <a:lnTo>
                    <a:pt x="7910" y="6304"/>
                  </a:lnTo>
                  <a:lnTo>
                    <a:pt x="7958" y="6290"/>
                  </a:lnTo>
                  <a:lnTo>
                    <a:pt x="8006" y="6274"/>
                  </a:lnTo>
                  <a:lnTo>
                    <a:pt x="8053" y="6257"/>
                  </a:lnTo>
                  <a:lnTo>
                    <a:pt x="8100" y="6238"/>
                  </a:lnTo>
                  <a:lnTo>
                    <a:pt x="8146" y="6217"/>
                  </a:lnTo>
                  <a:lnTo>
                    <a:pt x="8191" y="6194"/>
                  </a:lnTo>
                  <a:lnTo>
                    <a:pt x="8235" y="6170"/>
                  </a:lnTo>
                  <a:lnTo>
                    <a:pt x="8278" y="6143"/>
                  </a:lnTo>
                  <a:lnTo>
                    <a:pt x="8320" y="6116"/>
                  </a:lnTo>
                  <a:lnTo>
                    <a:pt x="8362" y="6086"/>
                  </a:lnTo>
                  <a:lnTo>
                    <a:pt x="8402" y="6055"/>
                  </a:lnTo>
                  <a:lnTo>
                    <a:pt x="8441" y="6023"/>
                  </a:lnTo>
                  <a:lnTo>
                    <a:pt x="8478" y="5989"/>
                  </a:lnTo>
                  <a:lnTo>
                    <a:pt x="8514" y="5954"/>
                  </a:lnTo>
                  <a:lnTo>
                    <a:pt x="8549" y="5918"/>
                  </a:lnTo>
                  <a:lnTo>
                    <a:pt x="8583" y="5881"/>
                  </a:lnTo>
                  <a:lnTo>
                    <a:pt x="8615" y="5842"/>
                  </a:lnTo>
                  <a:lnTo>
                    <a:pt x="8646" y="5802"/>
                  </a:lnTo>
                  <a:lnTo>
                    <a:pt x="8676" y="5760"/>
                  </a:lnTo>
                  <a:lnTo>
                    <a:pt x="8703" y="5718"/>
                  </a:lnTo>
                  <a:lnTo>
                    <a:pt x="8730" y="5675"/>
                  </a:lnTo>
                  <a:lnTo>
                    <a:pt x="8754" y="5631"/>
                  </a:lnTo>
                  <a:lnTo>
                    <a:pt x="8777" y="5586"/>
                  </a:lnTo>
                  <a:lnTo>
                    <a:pt x="8798" y="5540"/>
                  </a:lnTo>
                  <a:lnTo>
                    <a:pt x="8817" y="5493"/>
                  </a:lnTo>
                  <a:lnTo>
                    <a:pt x="8834" y="5446"/>
                  </a:lnTo>
                  <a:lnTo>
                    <a:pt x="8850" y="5398"/>
                  </a:lnTo>
                  <a:lnTo>
                    <a:pt x="8864" y="5350"/>
                  </a:lnTo>
                  <a:lnTo>
                    <a:pt x="8876" y="5301"/>
                  </a:lnTo>
                  <a:lnTo>
                    <a:pt x="8886" y="5251"/>
                  </a:lnTo>
                  <a:lnTo>
                    <a:pt x="8895" y="5202"/>
                  </a:lnTo>
                  <a:lnTo>
                    <a:pt x="8901" y="5152"/>
                  </a:lnTo>
                  <a:lnTo>
                    <a:pt x="8906" y="5101"/>
                  </a:lnTo>
                  <a:lnTo>
                    <a:pt x="8909" y="5051"/>
                  </a:lnTo>
                  <a:lnTo>
                    <a:pt x="8910" y="5000"/>
                  </a:lnTo>
                  <a:lnTo>
                    <a:pt x="8909" y="4949"/>
                  </a:lnTo>
                  <a:lnTo>
                    <a:pt x="8906" y="4899"/>
                  </a:lnTo>
                  <a:lnTo>
                    <a:pt x="8901" y="4848"/>
                  </a:lnTo>
                  <a:lnTo>
                    <a:pt x="8895" y="4798"/>
                  </a:lnTo>
                  <a:lnTo>
                    <a:pt x="8886" y="4749"/>
                  </a:lnTo>
                  <a:lnTo>
                    <a:pt x="8876" y="4699"/>
                  </a:lnTo>
                  <a:lnTo>
                    <a:pt x="8864" y="4650"/>
                  </a:lnTo>
                  <a:lnTo>
                    <a:pt x="8850" y="4602"/>
                  </a:lnTo>
                  <a:lnTo>
                    <a:pt x="8834" y="4554"/>
                  </a:lnTo>
                  <a:lnTo>
                    <a:pt x="8817" y="4507"/>
                  </a:lnTo>
                  <a:lnTo>
                    <a:pt x="8798" y="4460"/>
                  </a:lnTo>
                  <a:lnTo>
                    <a:pt x="8777" y="4414"/>
                  </a:lnTo>
                  <a:lnTo>
                    <a:pt x="8754" y="4369"/>
                  </a:lnTo>
                  <a:lnTo>
                    <a:pt x="8730" y="4325"/>
                  </a:lnTo>
                  <a:lnTo>
                    <a:pt x="8703" y="4282"/>
                  </a:lnTo>
                  <a:lnTo>
                    <a:pt x="8676" y="4240"/>
                  </a:lnTo>
                  <a:lnTo>
                    <a:pt x="8646" y="4198"/>
                  </a:lnTo>
                  <a:lnTo>
                    <a:pt x="8615" y="4158"/>
                  </a:lnTo>
                  <a:lnTo>
                    <a:pt x="8583" y="4119"/>
                  </a:lnTo>
                  <a:lnTo>
                    <a:pt x="8549" y="4082"/>
                  </a:lnTo>
                  <a:lnTo>
                    <a:pt x="8514" y="4046"/>
                  </a:lnTo>
                  <a:lnTo>
                    <a:pt x="8478" y="4011"/>
                  </a:lnTo>
                  <a:lnTo>
                    <a:pt x="8441" y="3977"/>
                  </a:lnTo>
                  <a:lnTo>
                    <a:pt x="8402" y="3945"/>
                  </a:lnTo>
                  <a:lnTo>
                    <a:pt x="8362" y="3914"/>
                  </a:lnTo>
                  <a:lnTo>
                    <a:pt x="8320" y="3884"/>
                  </a:lnTo>
                  <a:lnTo>
                    <a:pt x="8278" y="3857"/>
                  </a:lnTo>
                  <a:lnTo>
                    <a:pt x="8235" y="3830"/>
                  </a:lnTo>
                  <a:lnTo>
                    <a:pt x="8191" y="3806"/>
                  </a:lnTo>
                  <a:lnTo>
                    <a:pt x="8146" y="3783"/>
                  </a:lnTo>
                  <a:lnTo>
                    <a:pt x="8100" y="3762"/>
                  </a:lnTo>
                  <a:lnTo>
                    <a:pt x="8053" y="3743"/>
                  </a:lnTo>
                  <a:lnTo>
                    <a:pt x="8006" y="3726"/>
                  </a:lnTo>
                  <a:lnTo>
                    <a:pt x="7958" y="3710"/>
                  </a:lnTo>
                  <a:lnTo>
                    <a:pt x="7910" y="3696"/>
                  </a:lnTo>
                  <a:lnTo>
                    <a:pt x="7861" y="3684"/>
                  </a:lnTo>
                  <a:lnTo>
                    <a:pt x="7811" y="3674"/>
                  </a:lnTo>
                  <a:lnTo>
                    <a:pt x="7762" y="3665"/>
                  </a:lnTo>
                  <a:lnTo>
                    <a:pt x="7712" y="3659"/>
                  </a:lnTo>
                  <a:lnTo>
                    <a:pt x="7661" y="3654"/>
                  </a:lnTo>
                  <a:lnTo>
                    <a:pt x="7611" y="3651"/>
                  </a:lnTo>
                  <a:lnTo>
                    <a:pt x="7558" y="3650"/>
                  </a:lnTo>
                  <a:lnTo>
                    <a:pt x="5250" y="3650"/>
                  </a:lnTo>
                  <a:close/>
                  <a:moveTo>
                    <a:pt x="4750" y="6350"/>
                  </a:moveTo>
                  <a:lnTo>
                    <a:pt x="4750" y="3650"/>
                  </a:lnTo>
                  <a:lnTo>
                    <a:pt x="2442" y="3650"/>
                  </a:lnTo>
                  <a:lnTo>
                    <a:pt x="2389" y="3651"/>
                  </a:lnTo>
                  <a:lnTo>
                    <a:pt x="2339" y="3654"/>
                  </a:lnTo>
                  <a:lnTo>
                    <a:pt x="2288" y="3659"/>
                  </a:lnTo>
                  <a:lnTo>
                    <a:pt x="2238" y="3665"/>
                  </a:lnTo>
                  <a:lnTo>
                    <a:pt x="2189" y="3674"/>
                  </a:lnTo>
                  <a:lnTo>
                    <a:pt x="2139" y="3684"/>
                  </a:lnTo>
                  <a:lnTo>
                    <a:pt x="2090" y="3696"/>
                  </a:lnTo>
                  <a:lnTo>
                    <a:pt x="2042" y="3710"/>
                  </a:lnTo>
                  <a:lnTo>
                    <a:pt x="1994" y="3726"/>
                  </a:lnTo>
                  <a:lnTo>
                    <a:pt x="1947" y="3743"/>
                  </a:lnTo>
                  <a:lnTo>
                    <a:pt x="1900" y="3762"/>
                  </a:lnTo>
                  <a:lnTo>
                    <a:pt x="1854" y="3783"/>
                  </a:lnTo>
                  <a:lnTo>
                    <a:pt x="1809" y="3806"/>
                  </a:lnTo>
                  <a:lnTo>
                    <a:pt x="1765" y="3830"/>
                  </a:lnTo>
                  <a:lnTo>
                    <a:pt x="1722" y="3857"/>
                  </a:lnTo>
                  <a:lnTo>
                    <a:pt x="1680" y="3884"/>
                  </a:lnTo>
                  <a:lnTo>
                    <a:pt x="1638" y="3914"/>
                  </a:lnTo>
                  <a:lnTo>
                    <a:pt x="1598" y="3945"/>
                  </a:lnTo>
                  <a:lnTo>
                    <a:pt x="1559" y="3977"/>
                  </a:lnTo>
                  <a:lnTo>
                    <a:pt x="1522" y="4011"/>
                  </a:lnTo>
                  <a:lnTo>
                    <a:pt x="1486" y="4046"/>
                  </a:lnTo>
                  <a:lnTo>
                    <a:pt x="1451" y="4082"/>
                  </a:lnTo>
                  <a:lnTo>
                    <a:pt x="1417" y="4119"/>
                  </a:lnTo>
                  <a:lnTo>
                    <a:pt x="1385" y="4158"/>
                  </a:lnTo>
                  <a:lnTo>
                    <a:pt x="1354" y="4198"/>
                  </a:lnTo>
                  <a:lnTo>
                    <a:pt x="1324" y="4240"/>
                  </a:lnTo>
                  <a:lnTo>
                    <a:pt x="1297" y="4282"/>
                  </a:lnTo>
                  <a:lnTo>
                    <a:pt x="1270" y="4325"/>
                  </a:lnTo>
                  <a:lnTo>
                    <a:pt x="1246" y="4369"/>
                  </a:lnTo>
                  <a:lnTo>
                    <a:pt x="1223" y="4414"/>
                  </a:lnTo>
                  <a:lnTo>
                    <a:pt x="1202" y="4460"/>
                  </a:lnTo>
                  <a:lnTo>
                    <a:pt x="1183" y="4507"/>
                  </a:lnTo>
                  <a:lnTo>
                    <a:pt x="1166" y="4554"/>
                  </a:lnTo>
                  <a:lnTo>
                    <a:pt x="1150" y="4602"/>
                  </a:lnTo>
                  <a:lnTo>
                    <a:pt x="1136" y="4650"/>
                  </a:lnTo>
                  <a:lnTo>
                    <a:pt x="1124" y="4699"/>
                  </a:lnTo>
                  <a:lnTo>
                    <a:pt x="1114" y="4749"/>
                  </a:lnTo>
                  <a:lnTo>
                    <a:pt x="1105" y="4798"/>
                  </a:lnTo>
                  <a:lnTo>
                    <a:pt x="1099" y="4848"/>
                  </a:lnTo>
                  <a:lnTo>
                    <a:pt x="1094" y="4899"/>
                  </a:lnTo>
                  <a:lnTo>
                    <a:pt x="1091" y="4949"/>
                  </a:lnTo>
                  <a:lnTo>
                    <a:pt x="1090" y="5000"/>
                  </a:lnTo>
                  <a:lnTo>
                    <a:pt x="1091" y="5051"/>
                  </a:lnTo>
                  <a:lnTo>
                    <a:pt x="1094" y="5101"/>
                  </a:lnTo>
                  <a:lnTo>
                    <a:pt x="1099" y="5152"/>
                  </a:lnTo>
                  <a:lnTo>
                    <a:pt x="1105" y="5202"/>
                  </a:lnTo>
                  <a:lnTo>
                    <a:pt x="1114" y="5251"/>
                  </a:lnTo>
                  <a:lnTo>
                    <a:pt x="1124" y="5301"/>
                  </a:lnTo>
                  <a:lnTo>
                    <a:pt x="1136" y="5350"/>
                  </a:lnTo>
                  <a:lnTo>
                    <a:pt x="1150" y="5398"/>
                  </a:lnTo>
                  <a:lnTo>
                    <a:pt x="1166" y="5446"/>
                  </a:lnTo>
                  <a:lnTo>
                    <a:pt x="1183" y="5493"/>
                  </a:lnTo>
                  <a:lnTo>
                    <a:pt x="1202" y="5540"/>
                  </a:lnTo>
                  <a:lnTo>
                    <a:pt x="1223" y="5586"/>
                  </a:lnTo>
                  <a:lnTo>
                    <a:pt x="1246" y="5631"/>
                  </a:lnTo>
                  <a:lnTo>
                    <a:pt x="1270" y="5675"/>
                  </a:lnTo>
                  <a:lnTo>
                    <a:pt x="1297" y="5718"/>
                  </a:lnTo>
                  <a:lnTo>
                    <a:pt x="1324" y="5760"/>
                  </a:lnTo>
                  <a:lnTo>
                    <a:pt x="1354" y="5802"/>
                  </a:lnTo>
                  <a:lnTo>
                    <a:pt x="1385" y="5842"/>
                  </a:lnTo>
                  <a:lnTo>
                    <a:pt x="1417" y="5881"/>
                  </a:lnTo>
                  <a:lnTo>
                    <a:pt x="1451" y="5918"/>
                  </a:lnTo>
                  <a:lnTo>
                    <a:pt x="1486" y="5954"/>
                  </a:lnTo>
                  <a:lnTo>
                    <a:pt x="1522" y="5989"/>
                  </a:lnTo>
                  <a:lnTo>
                    <a:pt x="1559" y="6023"/>
                  </a:lnTo>
                  <a:lnTo>
                    <a:pt x="1598" y="6055"/>
                  </a:lnTo>
                  <a:lnTo>
                    <a:pt x="1638" y="6086"/>
                  </a:lnTo>
                  <a:lnTo>
                    <a:pt x="1680" y="6116"/>
                  </a:lnTo>
                  <a:lnTo>
                    <a:pt x="1722" y="6143"/>
                  </a:lnTo>
                  <a:lnTo>
                    <a:pt x="1765" y="6170"/>
                  </a:lnTo>
                  <a:lnTo>
                    <a:pt x="1809" y="6194"/>
                  </a:lnTo>
                  <a:lnTo>
                    <a:pt x="1854" y="6217"/>
                  </a:lnTo>
                  <a:lnTo>
                    <a:pt x="1900" y="6238"/>
                  </a:lnTo>
                  <a:lnTo>
                    <a:pt x="1947" y="6257"/>
                  </a:lnTo>
                  <a:lnTo>
                    <a:pt x="1994" y="6274"/>
                  </a:lnTo>
                  <a:lnTo>
                    <a:pt x="2042" y="6290"/>
                  </a:lnTo>
                  <a:lnTo>
                    <a:pt x="2090" y="6304"/>
                  </a:lnTo>
                  <a:lnTo>
                    <a:pt x="2139" y="6316"/>
                  </a:lnTo>
                  <a:lnTo>
                    <a:pt x="2189" y="6326"/>
                  </a:lnTo>
                  <a:lnTo>
                    <a:pt x="2238" y="6335"/>
                  </a:lnTo>
                  <a:lnTo>
                    <a:pt x="2288" y="6341"/>
                  </a:lnTo>
                  <a:lnTo>
                    <a:pt x="2339" y="6346"/>
                  </a:lnTo>
                  <a:lnTo>
                    <a:pt x="2389" y="6349"/>
                  </a:lnTo>
                  <a:lnTo>
                    <a:pt x="2442" y="6350"/>
                  </a:lnTo>
                  <a:lnTo>
                    <a:pt x="4750" y="63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7" name="Google Shape;2057;p19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2058" name="Google Shape;2058;p19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73" y="4605"/>
                  </a:moveTo>
                  <a:lnTo>
                    <a:pt x="5527" y="4605"/>
                  </a:lnTo>
                  <a:lnTo>
                    <a:pt x="5527" y="5263"/>
                  </a:lnTo>
                  <a:lnTo>
                    <a:pt x="6185" y="5263"/>
                  </a:lnTo>
                  <a:lnTo>
                    <a:pt x="6185" y="6317"/>
                  </a:lnTo>
                  <a:lnTo>
                    <a:pt x="5527" y="6317"/>
                  </a:lnTo>
                  <a:lnTo>
                    <a:pt x="5527" y="6975"/>
                  </a:lnTo>
                  <a:lnTo>
                    <a:pt x="4473" y="6975"/>
                  </a:lnTo>
                  <a:lnTo>
                    <a:pt x="4473" y="6317"/>
                  </a:lnTo>
                  <a:lnTo>
                    <a:pt x="3815" y="6317"/>
                  </a:lnTo>
                  <a:lnTo>
                    <a:pt x="3815" y="5263"/>
                  </a:lnTo>
                  <a:lnTo>
                    <a:pt x="4473" y="5263"/>
                  </a:lnTo>
                  <a:lnTo>
                    <a:pt x="4473" y="46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9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6" y="800"/>
                  </a:moveTo>
                  <a:lnTo>
                    <a:pt x="2230" y="800"/>
                  </a:lnTo>
                  <a:lnTo>
                    <a:pt x="2235" y="800"/>
                  </a:lnTo>
                  <a:lnTo>
                    <a:pt x="7765" y="800"/>
                  </a:lnTo>
                  <a:lnTo>
                    <a:pt x="7770" y="800"/>
                  </a:lnTo>
                  <a:lnTo>
                    <a:pt x="7784" y="800"/>
                  </a:lnTo>
                  <a:lnTo>
                    <a:pt x="7794" y="801"/>
                  </a:lnTo>
                  <a:lnTo>
                    <a:pt x="7808" y="801"/>
                  </a:lnTo>
                  <a:lnTo>
                    <a:pt x="7818" y="802"/>
                  </a:lnTo>
                  <a:lnTo>
                    <a:pt x="7832" y="804"/>
                  </a:lnTo>
                  <a:lnTo>
                    <a:pt x="7842" y="805"/>
                  </a:lnTo>
                  <a:lnTo>
                    <a:pt x="7856" y="807"/>
                  </a:lnTo>
                  <a:lnTo>
                    <a:pt x="7866" y="808"/>
                  </a:lnTo>
                  <a:lnTo>
                    <a:pt x="7880" y="810"/>
                  </a:lnTo>
                  <a:lnTo>
                    <a:pt x="7889" y="812"/>
                  </a:lnTo>
                  <a:lnTo>
                    <a:pt x="7904" y="815"/>
                  </a:lnTo>
                  <a:lnTo>
                    <a:pt x="7913" y="817"/>
                  </a:lnTo>
                  <a:lnTo>
                    <a:pt x="7927" y="821"/>
                  </a:lnTo>
                  <a:lnTo>
                    <a:pt x="7936" y="823"/>
                  </a:lnTo>
                  <a:lnTo>
                    <a:pt x="7950" y="827"/>
                  </a:lnTo>
                  <a:lnTo>
                    <a:pt x="7959" y="830"/>
                  </a:lnTo>
                  <a:lnTo>
                    <a:pt x="7973" y="835"/>
                  </a:lnTo>
                  <a:lnTo>
                    <a:pt x="7982" y="838"/>
                  </a:lnTo>
                  <a:lnTo>
                    <a:pt x="7996" y="843"/>
                  </a:lnTo>
                  <a:lnTo>
                    <a:pt x="8005" y="846"/>
                  </a:lnTo>
                  <a:lnTo>
                    <a:pt x="8018" y="852"/>
                  </a:lnTo>
                  <a:lnTo>
                    <a:pt x="8027" y="856"/>
                  </a:lnTo>
                  <a:lnTo>
                    <a:pt x="8041" y="862"/>
                  </a:lnTo>
                  <a:lnTo>
                    <a:pt x="8049" y="866"/>
                  </a:lnTo>
                  <a:lnTo>
                    <a:pt x="8062" y="873"/>
                  </a:lnTo>
                  <a:lnTo>
                    <a:pt x="8071" y="877"/>
                  </a:lnTo>
                  <a:lnTo>
                    <a:pt x="8084" y="885"/>
                  </a:lnTo>
                  <a:lnTo>
                    <a:pt x="8090" y="888"/>
                  </a:lnTo>
                  <a:lnTo>
                    <a:pt x="8103" y="896"/>
                  </a:lnTo>
                  <a:lnTo>
                    <a:pt x="8111" y="901"/>
                  </a:lnTo>
                  <a:lnTo>
                    <a:pt x="8124" y="909"/>
                  </a:lnTo>
                  <a:lnTo>
                    <a:pt x="8131" y="915"/>
                  </a:lnTo>
                  <a:lnTo>
                    <a:pt x="8144" y="923"/>
                  </a:lnTo>
                  <a:lnTo>
                    <a:pt x="8151" y="929"/>
                  </a:lnTo>
                  <a:lnTo>
                    <a:pt x="8163" y="938"/>
                  </a:lnTo>
                  <a:lnTo>
                    <a:pt x="8170" y="944"/>
                  </a:lnTo>
                  <a:lnTo>
                    <a:pt x="8182" y="953"/>
                  </a:lnTo>
                  <a:lnTo>
                    <a:pt x="8189" y="959"/>
                  </a:lnTo>
                  <a:lnTo>
                    <a:pt x="8200" y="969"/>
                  </a:lnTo>
                  <a:lnTo>
                    <a:pt x="8207" y="975"/>
                  </a:lnTo>
                  <a:lnTo>
                    <a:pt x="8218" y="986"/>
                  </a:lnTo>
                  <a:lnTo>
                    <a:pt x="8224" y="992"/>
                  </a:lnTo>
                  <a:lnTo>
                    <a:pt x="8235" y="1003"/>
                  </a:lnTo>
                  <a:lnTo>
                    <a:pt x="8241" y="1010"/>
                  </a:lnTo>
                  <a:lnTo>
                    <a:pt x="8251" y="1021"/>
                  </a:lnTo>
                  <a:lnTo>
                    <a:pt x="8257" y="1028"/>
                  </a:lnTo>
                  <a:lnTo>
                    <a:pt x="8266" y="1040"/>
                  </a:lnTo>
                  <a:lnTo>
                    <a:pt x="8272" y="1047"/>
                  </a:lnTo>
                  <a:lnTo>
                    <a:pt x="8281" y="1059"/>
                  </a:lnTo>
                  <a:lnTo>
                    <a:pt x="8287" y="1066"/>
                  </a:lnTo>
                  <a:lnTo>
                    <a:pt x="8295" y="1079"/>
                  </a:lnTo>
                  <a:lnTo>
                    <a:pt x="8301" y="1086"/>
                  </a:lnTo>
                  <a:lnTo>
                    <a:pt x="8309" y="1099"/>
                  </a:lnTo>
                  <a:lnTo>
                    <a:pt x="8314" y="1107"/>
                  </a:lnTo>
                  <a:lnTo>
                    <a:pt x="8322" y="1120"/>
                  </a:lnTo>
                  <a:lnTo>
                    <a:pt x="8325" y="1126"/>
                  </a:lnTo>
                  <a:lnTo>
                    <a:pt x="8333" y="1139"/>
                  </a:lnTo>
                  <a:lnTo>
                    <a:pt x="8337" y="1148"/>
                  </a:lnTo>
                  <a:lnTo>
                    <a:pt x="8344" y="1161"/>
                  </a:lnTo>
                  <a:lnTo>
                    <a:pt x="8348" y="1169"/>
                  </a:lnTo>
                  <a:lnTo>
                    <a:pt x="8354" y="1183"/>
                  </a:lnTo>
                  <a:lnTo>
                    <a:pt x="8358" y="1192"/>
                  </a:lnTo>
                  <a:lnTo>
                    <a:pt x="8364" y="1205"/>
                  </a:lnTo>
                  <a:lnTo>
                    <a:pt x="8367" y="1214"/>
                  </a:lnTo>
                  <a:lnTo>
                    <a:pt x="8372" y="1228"/>
                  </a:lnTo>
                  <a:lnTo>
                    <a:pt x="8375" y="1237"/>
                  </a:lnTo>
                  <a:lnTo>
                    <a:pt x="8380" y="1251"/>
                  </a:lnTo>
                  <a:lnTo>
                    <a:pt x="8383" y="1260"/>
                  </a:lnTo>
                  <a:lnTo>
                    <a:pt x="8387" y="1274"/>
                  </a:lnTo>
                  <a:lnTo>
                    <a:pt x="8389" y="1283"/>
                  </a:lnTo>
                  <a:lnTo>
                    <a:pt x="8393" y="1297"/>
                  </a:lnTo>
                  <a:lnTo>
                    <a:pt x="8395" y="1306"/>
                  </a:lnTo>
                  <a:lnTo>
                    <a:pt x="8398" y="1321"/>
                  </a:lnTo>
                  <a:lnTo>
                    <a:pt x="8400" y="1330"/>
                  </a:lnTo>
                  <a:lnTo>
                    <a:pt x="8402" y="1344"/>
                  </a:lnTo>
                  <a:lnTo>
                    <a:pt x="8403" y="1354"/>
                  </a:lnTo>
                  <a:lnTo>
                    <a:pt x="8405" y="1368"/>
                  </a:lnTo>
                  <a:lnTo>
                    <a:pt x="8406" y="1378"/>
                  </a:lnTo>
                  <a:lnTo>
                    <a:pt x="8408" y="1392"/>
                  </a:lnTo>
                  <a:lnTo>
                    <a:pt x="8409" y="1402"/>
                  </a:lnTo>
                  <a:lnTo>
                    <a:pt x="8409" y="1416"/>
                  </a:lnTo>
                  <a:lnTo>
                    <a:pt x="8410" y="1426"/>
                  </a:lnTo>
                  <a:lnTo>
                    <a:pt x="8410" y="1440"/>
                  </a:lnTo>
                  <a:lnTo>
                    <a:pt x="8410" y="1445"/>
                  </a:lnTo>
                  <a:lnTo>
                    <a:pt x="8410" y="2367"/>
                  </a:lnTo>
                  <a:lnTo>
                    <a:pt x="8410" y="2372"/>
                  </a:lnTo>
                  <a:lnTo>
                    <a:pt x="8410" y="2386"/>
                  </a:lnTo>
                  <a:lnTo>
                    <a:pt x="8409" y="2396"/>
                  </a:lnTo>
                  <a:lnTo>
                    <a:pt x="8409" y="2410"/>
                  </a:lnTo>
                  <a:lnTo>
                    <a:pt x="8408" y="2420"/>
                  </a:lnTo>
                  <a:lnTo>
                    <a:pt x="8406" y="2434"/>
                  </a:lnTo>
                  <a:lnTo>
                    <a:pt x="8405" y="2444"/>
                  </a:lnTo>
                  <a:lnTo>
                    <a:pt x="8403" y="2458"/>
                  </a:lnTo>
                  <a:lnTo>
                    <a:pt x="8402" y="2468"/>
                  </a:lnTo>
                  <a:lnTo>
                    <a:pt x="8400" y="2482"/>
                  </a:lnTo>
                  <a:lnTo>
                    <a:pt x="8398" y="2491"/>
                  </a:lnTo>
                  <a:lnTo>
                    <a:pt x="8395" y="2506"/>
                  </a:lnTo>
                  <a:lnTo>
                    <a:pt x="8393" y="2515"/>
                  </a:lnTo>
                  <a:lnTo>
                    <a:pt x="8389" y="2529"/>
                  </a:lnTo>
                  <a:lnTo>
                    <a:pt x="8387" y="2538"/>
                  </a:lnTo>
                  <a:lnTo>
                    <a:pt x="8383" y="2552"/>
                  </a:lnTo>
                  <a:lnTo>
                    <a:pt x="8380" y="2561"/>
                  </a:lnTo>
                  <a:lnTo>
                    <a:pt x="8375" y="2575"/>
                  </a:lnTo>
                  <a:lnTo>
                    <a:pt x="8372" y="2584"/>
                  </a:lnTo>
                  <a:lnTo>
                    <a:pt x="8367" y="2598"/>
                  </a:lnTo>
                  <a:lnTo>
                    <a:pt x="8364" y="2607"/>
                  </a:lnTo>
                  <a:lnTo>
                    <a:pt x="8358" y="2620"/>
                  </a:lnTo>
                  <a:lnTo>
                    <a:pt x="8354" y="2629"/>
                  </a:lnTo>
                  <a:lnTo>
                    <a:pt x="8348" y="2643"/>
                  </a:lnTo>
                  <a:lnTo>
                    <a:pt x="8344" y="2651"/>
                  </a:lnTo>
                  <a:lnTo>
                    <a:pt x="8337" y="2664"/>
                  </a:lnTo>
                  <a:lnTo>
                    <a:pt x="8333" y="2673"/>
                  </a:lnTo>
                  <a:lnTo>
                    <a:pt x="8325" y="2686"/>
                  </a:lnTo>
                  <a:lnTo>
                    <a:pt x="8321" y="2694"/>
                  </a:lnTo>
                  <a:lnTo>
                    <a:pt x="8313" y="2706"/>
                  </a:lnTo>
                  <a:lnTo>
                    <a:pt x="8308" y="2714"/>
                  </a:lnTo>
                  <a:lnTo>
                    <a:pt x="8300" y="2726"/>
                  </a:lnTo>
                  <a:lnTo>
                    <a:pt x="8295" y="2734"/>
                  </a:lnTo>
                  <a:lnTo>
                    <a:pt x="8286" y="2746"/>
                  </a:lnTo>
                  <a:lnTo>
                    <a:pt x="8281" y="2753"/>
                  </a:lnTo>
                  <a:lnTo>
                    <a:pt x="8272" y="2765"/>
                  </a:lnTo>
                  <a:lnTo>
                    <a:pt x="8266" y="2772"/>
                  </a:lnTo>
                  <a:lnTo>
                    <a:pt x="8257" y="2783"/>
                  </a:lnTo>
                  <a:lnTo>
                    <a:pt x="8251" y="2790"/>
                  </a:lnTo>
                  <a:lnTo>
                    <a:pt x="8241" y="2801"/>
                  </a:lnTo>
                  <a:lnTo>
                    <a:pt x="8235" y="2808"/>
                  </a:lnTo>
                  <a:lnTo>
                    <a:pt x="8225" y="2819"/>
                  </a:lnTo>
                  <a:lnTo>
                    <a:pt x="8218" y="2825"/>
                  </a:lnTo>
                  <a:lnTo>
                    <a:pt x="8208" y="2836"/>
                  </a:lnTo>
                  <a:lnTo>
                    <a:pt x="8201" y="2842"/>
                  </a:lnTo>
                  <a:lnTo>
                    <a:pt x="8190" y="2852"/>
                  </a:lnTo>
                  <a:lnTo>
                    <a:pt x="8182" y="2858"/>
                  </a:lnTo>
                  <a:lnTo>
                    <a:pt x="8171" y="2868"/>
                  </a:lnTo>
                  <a:lnTo>
                    <a:pt x="8164" y="2874"/>
                  </a:lnTo>
                  <a:lnTo>
                    <a:pt x="8152" y="2883"/>
                  </a:lnTo>
                  <a:lnTo>
                    <a:pt x="8144" y="2888"/>
                  </a:lnTo>
                  <a:lnTo>
                    <a:pt x="8132" y="2897"/>
                  </a:lnTo>
                  <a:lnTo>
                    <a:pt x="8124" y="2902"/>
                  </a:lnTo>
                  <a:lnTo>
                    <a:pt x="8112" y="2911"/>
                  </a:lnTo>
                  <a:lnTo>
                    <a:pt x="8103" y="2916"/>
                  </a:lnTo>
                  <a:lnTo>
                    <a:pt x="8091" y="2923"/>
                  </a:lnTo>
                  <a:lnTo>
                    <a:pt x="8081" y="2929"/>
                  </a:lnTo>
                  <a:lnTo>
                    <a:pt x="8068" y="2936"/>
                  </a:lnTo>
                  <a:lnTo>
                    <a:pt x="8061" y="2940"/>
                  </a:lnTo>
                  <a:lnTo>
                    <a:pt x="8047" y="2946"/>
                  </a:lnTo>
                  <a:lnTo>
                    <a:pt x="8039" y="2950"/>
                  </a:lnTo>
                  <a:lnTo>
                    <a:pt x="8026" y="2956"/>
                  </a:lnTo>
                  <a:lnTo>
                    <a:pt x="8018" y="2960"/>
                  </a:lnTo>
                  <a:lnTo>
                    <a:pt x="8004" y="2965"/>
                  </a:lnTo>
                  <a:lnTo>
                    <a:pt x="7996" y="2969"/>
                  </a:lnTo>
                  <a:lnTo>
                    <a:pt x="7982" y="2974"/>
                  </a:lnTo>
                  <a:lnTo>
                    <a:pt x="7974" y="2977"/>
                  </a:lnTo>
                  <a:lnTo>
                    <a:pt x="7960" y="2981"/>
                  </a:lnTo>
                  <a:lnTo>
                    <a:pt x="7951" y="2984"/>
                  </a:lnTo>
                  <a:lnTo>
                    <a:pt x="7937" y="2988"/>
                  </a:lnTo>
                  <a:lnTo>
                    <a:pt x="7928" y="2991"/>
                  </a:lnTo>
                  <a:lnTo>
                    <a:pt x="7914" y="2994"/>
                  </a:lnTo>
                  <a:lnTo>
                    <a:pt x="7905" y="2996"/>
                  </a:lnTo>
                  <a:lnTo>
                    <a:pt x="7890" y="2999"/>
                  </a:lnTo>
                  <a:lnTo>
                    <a:pt x="7881" y="3001"/>
                  </a:lnTo>
                  <a:lnTo>
                    <a:pt x="7867" y="3004"/>
                  </a:lnTo>
                  <a:lnTo>
                    <a:pt x="7857" y="3005"/>
                  </a:lnTo>
                  <a:lnTo>
                    <a:pt x="7843" y="3007"/>
                  </a:lnTo>
                  <a:lnTo>
                    <a:pt x="7839" y="3008"/>
                  </a:lnTo>
                  <a:lnTo>
                    <a:pt x="7842" y="3016"/>
                  </a:lnTo>
                  <a:lnTo>
                    <a:pt x="7844" y="3025"/>
                  </a:lnTo>
                  <a:lnTo>
                    <a:pt x="7851" y="3049"/>
                  </a:lnTo>
                  <a:lnTo>
                    <a:pt x="7853" y="3058"/>
                  </a:lnTo>
                  <a:lnTo>
                    <a:pt x="7859" y="3082"/>
                  </a:lnTo>
                  <a:lnTo>
                    <a:pt x="7861" y="3091"/>
                  </a:lnTo>
                  <a:lnTo>
                    <a:pt x="7866" y="3115"/>
                  </a:lnTo>
                  <a:lnTo>
                    <a:pt x="7868" y="3124"/>
                  </a:lnTo>
                  <a:lnTo>
                    <a:pt x="7872" y="3148"/>
                  </a:lnTo>
                  <a:lnTo>
                    <a:pt x="7874" y="3158"/>
                  </a:lnTo>
                  <a:lnTo>
                    <a:pt x="7877" y="3182"/>
                  </a:lnTo>
                  <a:lnTo>
                    <a:pt x="7878" y="3191"/>
                  </a:lnTo>
                  <a:lnTo>
                    <a:pt x="7880" y="3216"/>
                  </a:lnTo>
                  <a:lnTo>
                    <a:pt x="7881" y="3225"/>
                  </a:lnTo>
                  <a:lnTo>
                    <a:pt x="7882" y="3249"/>
                  </a:lnTo>
                  <a:lnTo>
                    <a:pt x="7882" y="3259"/>
                  </a:lnTo>
                  <a:lnTo>
                    <a:pt x="7883" y="3283"/>
                  </a:lnTo>
                  <a:lnTo>
                    <a:pt x="7883" y="328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3288"/>
                  </a:lnTo>
                  <a:lnTo>
                    <a:pt x="2117" y="3283"/>
                  </a:lnTo>
                  <a:lnTo>
                    <a:pt x="2118" y="3259"/>
                  </a:lnTo>
                  <a:lnTo>
                    <a:pt x="2118" y="3249"/>
                  </a:lnTo>
                  <a:lnTo>
                    <a:pt x="2119" y="3225"/>
                  </a:lnTo>
                  <a:lnTo>
                    <a:pt x="2120" y="3216"/>
                  </a:lnTo>
                  <a:lnTo>
                    <a:pt x="2122" y="3191"/>
                  </a:lnTo>
                  <a:lnTo>
                    <a:pt x="2123" y="3182"/>
                  </a:lnTo>
                  <a:lnTo>
                    <a:pt x="2126" y="3158"/>
                  </a:lnTo>
                  <a:lnTo>
                    <a:pt x="2128" y="3148"/>
                  </a:lnTo>
                  <a:lnTo>
                    <a:pt x="2132" y="3124"/>
                  </a:lnTo>
                  <a:lnTo>
                    <a:pt x="2134" y="3115"/>
                  </a:lnTo>
                  <a:lnTo>
                    <a:pt x="2139" y="3091"/>
                  </a:lnTo>
                  <a:lnTo>
                    <a:pt x="2141" y="3082"/>
                  </a:lnTo>
                  <a:lnTo>
                    <a:pt x="2147" y="3058"/>
                  </a:lnTo>
                  <a:lnTo>
                    <a:pt x="2149" y="3049"/>
                  </a:lnTo>
                  <a:lnTo>
                    <a:pt x="2156" y="3025"/>
                  </a:lnTo>
                  <a:lnTo>
                    <a:pt x="2158" y="3016"/>
                  </a:lnTo>
                  <a:lnTo>
                    <a:pt x="2161" y="3008"/>
                  </a:lnTo>
                  <a:lnTo>
                    <a:pt x="2157" y="3007"/>
                  </a:lnTo>
                  <a:lnTo>
                    <a:pt x="2143" y="3005"/>
                  </a:lnTo>
                  <a:lnTo>
                    <a:pt x="2133" y="3004"/>
                  </a:lnTo>
                  <a:lnTo>
                    <a:pt x="2119" y="3001"/>
                  </a:lnTo>
                  <a:lnTo>
                    <a:pt x="2110" y="2999"/>
                  </a:lnTo>
                  <a:lnTo>
                    <a:pt x="2095" y="2996"/>
                  </a:lnTo>
                  <a:lnTo>
                    <a:pt x="2086" y="2994"/>
                  </a:lnTo>
                  <a:lnTo>
                    <a:pt x="2072" y="2991"/>
                  </a:lnTo>
                  <a:lnTo>
                    <a:pt x="2063" y="2988"/>
                  </a:lnTo>
                  <a:lnTo>
                    <a:pt x="2049" y="2984"/>
                  </a:lnTo>
                  <a:lnTo>
                    <a:pt x="2040" y="2981"/>
                  </a:lnTo>
                  <a:lnTo>
                    <a:pt x="2026" y="2977"/>
                  </a:lnTo>
                  <a:lnTo>
                    <a:pt x="2018" y="2974"/>
                  </a:lnTo>
                  <a:lnTo>
                    <a:pt x="2004" y="2969"/>
                  </a:lnTo>
                  <a:lnTo>
                    <a:pt x="1996" y="2965"/>
                  </a:lnTo>
                  <a:lnTo>
                    <a:pt x="1982" y="2960"/>
                  </a:lnTo>
                  <a:lnTo>
                    <a:pt x="1974" y="2956"/>
                  </a:lnTo>
                  <a:lnTo>
                    <a:pt x="1961" y="2950"/>
                  </a:lnTo>
                  <a:lnTo>
                    <a:pt x="1953" y="2946"/>
                  </a:lnTo>
                  <a:lnTo>
                    <a:pt x="1939" y="2940"/>
                  </a:lnTo>
                  <a:lnTo>
                    <a:pt x="1932" y="2936"/>
                  </a:lnTo>
                  <a:lnTo>
                    <a:pt x="1919" y="2929"/>
                  </a:lnTo>
                  <a:lnTo>
                    <a:pt x="1909" y="2923"/>
                  </a:lnTo>
                  <a:lnTo>
                    <a:pt x="1897" y="2916"/>
                  </a:lnTo>
                  <a:lnTo>
                    <a:pt x="1888" y="2911"/>
                  </a:lnTo>
                  <a:lnTo>
                    <a:pt x="1876" y="2902"/>
                  </a:lnTo>
                  <a:lnTo>
                    <a:pt x="1868" y="2897"/>
                  </a:lnTo>
                  <a:lnTo>
                    <a:pt x="1856" y="2888"/>
                  </a:lnTo>
                  <a:lnTo>
                    <a:pt x="1848" y="2883"/>
                  </a:lnTo>
                  <a:lnTo>
                    <a:pt x="1836" y="2874"/>
                  </a:lnTo>
                  <a:lnTo>
                    <a:pt x="1829" y="2868"/>
                  </a:lnTo>
                  <a:lnTo>
                    <a:pt x="1818" y="2858"/>
                  </a:lnTo>
                  <a:lnTo>
                    <a:pt x="1810" y="2852"/>
                  </a:lnTo>
                  <a:lnTo>
                    <a:pt x="1799" y="2842"/>
                  </a:lnTo>
                  <a:lnTo>
                    <a:pt x="1792" y="2836"/>
                  </a:lnTo>
                  <a:lnTo>
                    <a:pt x="1782" y="2825"/>
                  </a:lnTo>
                  <a:lnTo>
                    <a:pt x="1775" y="2819"/>
                  </a:lnTo>
                  <a:lnTo>
                    <a:pt x="1765" y="2808"/>
                  </a:lnTo>
                  <a:lnTo>
                    <a:pt x="1759" y="2801"/>
                  </a:lnTo>
                  <a:lnTo>
                    <a:pt x="1749" y="2790"/>
                  </a:lnTo>
                  <a:lnTo>
                    <a:pt x="1743" y="2783"/>
                  </a:lnTo>
                  <a:lnTo>
                    <a:pt x="1734" y="2772"/>
                  </a:lnTo>
                  <a:lnTo>
                    <a:pt x="1728" y="2765"/>
                  </a:lnTo>
                  <a:lnTo>
                    <a:pt x="1719" y="2753"/>
                  </a:lnTo>
                  <a:lnTo>
                    <a:pt x="1714" y="2746"/>
                  </a:lnTo>
                  <a:lnTo>
                    <a:pt x="1705" y="2734"/>
                  </a:lnTo>
                  <a:lnTo>
                    <a:pt x="1700" y="2726"/>
                  </a:lnTo>
                  <a:lnTo>
                    <a:pt x="1692" y="2714"/>
                  </a:lnTo>
                  <a:lnTo>
                    <a:pt x="1687" y="2706"/>
                  </a:lnTo>
                  <a:lnTo>
                    <a:pt x="1679" y="2694"/>
                  </a:lnTo>
                  <a:lnTo>
                    <a:pt x="1675" y="2686"/>
                  </a:lnTo>
                  <a:lnTo>
                    <a:pt x="1667" y="2673"/>
                  </a:lnTo>
                  <a:lnTo>
                    <a:pt x="1663" y="2664"/>
                  </a:lnTo>
                  <a:lnTo>
                    <a:pt x="1656" y="2651"/>
                  </a:lnTo>
                  <a:lnTo>
                    <a:pt x="1652" y="2643"/>
                  </a:lnTo>
                  <a:lnTo>
                    <a:pt x="1646" y="2629"/>
                  </a:lnTo>
                  <a:lnTo>
                    <a:pt x="1642" y="2620"/>
                  </a:lnTo>
                  <a:lnTo>
                    <a:pt x="1636" y="2607"/>
                  </a:lnTo>
                  <a:lnTo>
                    <a:pt x="1633" y="2598"/>
                  </a:lnTo>
                  <a:lnTo>
                    <a:pt x="1628" y="2584"/>
                  </a:lnTo>
                  <a:lnTo>
                    <a:pt x="1625" y="2575"/>
                  </a:lnTo>
                  <a:lnTo>
                    <a:pt x="1620" y="2561"/>
                  </a:lnTo>
                  <a:lnTo>
                    <a:pt x="1617" y="2552"/>
                  </a:lnTo>
                  <a:lnTo>
                    <a:pt x="1613" y="2538"/>
                  </a:lnTo>
                  <a:lnTo>
                    <a:pt x="1611" y="2529"/>
                  </a:lnTo>
                  <a:lnTo>
                    <a:pt x="1607" y="2515"/>
                  </a:lnTo>
                  <a:lnTo>
                    <a:pt x="1605" y="2506"/>
                  </a:lnTo>
                  <a:lnTo>
                    <a:pt x="1602" y="2491"/>
                  </a:lnTo>
                  <a:lnTo>
                    <a:pt x="1600" y="2482"/>
                  </a:lnTo>
                  <a:lnTo>
                    <a:pt x="1598" y="2468"/>
                  </a:lnTo>
                  <a:lnTo>
                    <a:pt x="1597" y="2458"/>
                  </a:lnTo>
                  <a:lnTo>
                    <a:pt x="1595" y="2444"/>
                  </a:lnTo>
                  <a:lnTo>
                    <a:pt x="1594" y="2434"/>
                  </a:lnTo>
                  <a:lnTo>
                    <a:pt x="1592" y="2420"/>
                  </a:lnTo>
                  <a:lnTo>
                    <a:pt x="1591" y="2410"/>
                  </a:lnTo>
                  <a:lnTo>
                    <a:pt x="1591" y="2396"/>
                  </a:lnTo>
                  <a:lnTo>
                    <a:pt x="1590" y="2386"/>
                  </a:lnTo>
                  <a:lnTo>
                    <a:pt x="1590" y="2372"/>
                  </a:lnTo>
                  <a:lnTo>
                    <a:pt x="1590" y="2367"/>
                  </a:lnTo>
                  <a:lnTo>
                    <a:pt x="1590" y="1445"/>
                  </a:lnTo>
                  <a:lnTo>
                    <a:pt x="1590" y="1440"/>
                  </a:lnTo>
                  <a:lnTo>
                    <a:pt x="1590" y="1426"/>
                  </a:lnTo>
                  <a:lnTo>
                    <a:pt x="1591" y="1416"/>
                  </a:lnTo>
                  <a:lnTo>
                    <a:pt x="1591" y="1402"/>
                  </a:lnTo>
                  <a:lnTo>
                    <a:pt x="1592" y="1392"/>
                  </a:lnTo>
                  <a:lnTo>
                    <a:pt x="1594" y="1378"/>
                  </a:lnTo>
                  <a:lnTo>
                    <a:pt x="1595" y="1368"/>
                  </a:lnTo>
                  <a:lnTo>
                    <a:pt x="1597" y="1354"/>
                  </a:lnTo>
                  <a:lnTo>
                    <a:pt x="1598" y="1344"/>
                  </a:lnTo>
                  <a:lnTo>
                    <a:pt x="1600" y="1330"/>
                  </a:lnTo>
                  <a:lnTo>
                    <a:pt x="1602" y="1321"/>
                  </a:lnTo>
                  <a:lnTo>
                    <a:pt x="1605" y="1306"/>
                  </a:lnTo>
                  <a:lnTo>
                    <a:pt x="1607" y="1297"/>
                  </a:lnTo>
                  <a:lnTo>
                    <a:pt x="1611" y="1283"/>
                  </a:lnTo>
                  <a:lnTo>
                    <a:pt x="1613" y="1274"/>
                  </a:lnTo>
                  <a:lnTo>
                    <a:pt x="1617" y="1260"/>
                  </a:lnTo>
                  <a:lnTo>
                    <a:pt x="1620" y="1251"/>
                  </a:lnTo>
                  <a:lnTo>
                    <a:pt x="1625" y="1237"/>
                  </a:lnTo>
                  <a:lnTo>
                    <a:pt x="1628" y="1228"/>
                  </a:lnTo>
                  <a:lnTo>
                    <a:pt x="1633" y="1214"/>
                  </a:lnTo>
                  <a:lnTo>
                    <a:pt x="1636" y="1205"/>
                  </a:lnTo>
                  <a:lnTo>
                    <a:pt x="1642" y="1192"/>
                  </a:lnTo>
                  <a:lnTo>
                    <a:pt x="1646" y="1183"/>
                  </a:lnTo>
                  <a:lnTo>
                    <a:pt x="1652" y="1169"/>
                  </a:lnTo>
                  <a:lnTo>
                    <a:pt x="1656" y="1161"/>
                  </a:lnTo>
                  <a:lnTo>
                    <a:pt x="1663" y="1148"/>
                  </a:lnTo>
                  <a:lnTo>
                    <a:pt x="1667" y="1139"/>
                  </a:lnTo>
                  <a:lnTo>
                    <a:pt x="1675" y="1126"/>
                  </a:lnTo>
                  <a:lnTo>
                    <a:pt x="1678" y="1120"/>
                  </a:lnTo>
                  <a:lnTo>
                    <a:pt x="1686" y="1107"/>
                  </a:lnTo>
                  <a:lnTo>
                    <a:pt x="1691" y="1099"/>
                  </a:lnTo>
                  <a:lnTo>
                    <a:pt x="1699" y="1086"/>
                  </a:lnTo>
                  <a:lnTo>
                    <a:pt x="1705" y="1079"/>
                  </a:lnTo>
                  <a:lnTo>
                    <a:pt x="1713" y="1066"/>
                  </a:lnTo>
                  <a:lnTo>
                    <a:pt x="1719" y="1059"/>
                  </a:lnTo>
                  <a:lnTo>
                    <a:pt x="1728" y="1047"/>
                  </a:lnTo>
                  <a:lnTo>
                    <a:pt x="1734" y="1040"/>
                  </a:lnTo>
                  <a:lnTo>
                    <a:pt x="1743" y="1028"/>
                  </a:lnTo>
                  <a:lnTo>
                    <a:pt x="1749" y="1021"/>
                  </a:lnTo>
                  <a:lnTo>
                    <a:pt x="1759" y="1010"/>
                  </a:lnTo>
                  <a:lnTo>
                    <a:pt x="1765" y="1003"/>
                  </a:lnTo>
                  <a:lnTo>
                    <a:pt x="1776" y="992"/>
                  </a:lnTo>
                  <a:lnTo>
                    <a:pt x="1782" y="986"/>
                  </a:lnTo>
                  <a:lnTo>
                    <a:pt x="1793" y="975"/>
                  </a:lnTo>
                  <a:lnTo>
                    <a:pt x="1800" y="969"/>
                  </a:lnTo>
                  <a:lnTo>
                    <a:pt x="1811" y="959"/>
                  </a:lnTo>
                  <a:lnTo>
                    <a:pt x="1818" y="953"/>
                  </a:lnTo>
                  <a:lnTo>
                    <a:pt x="1830" y="944"/>
                  </a:lnTo>
                  <a:lnTo>
                    <a:pt x="1837" y="938"/>
                  </a:lnTo>
                  <a:lnTo>
                    <a:pt x="1849" y="929"/>
                  </a:lnTo>
                  <a:lnTo>
                    <a:pt x="1856" y="923"/>
                  </a:lnTo>
                  <a:lnTo>
                    <a:pt x="1869" y="915"/>
                  </a:lnTo>
                  <a:lnTo>
                    <a:pt x="1876" y="909"/>
                  </a:lnTo>
                  <a:lnTo>
                    <a:pt x="1889" y="901"/>
                  </a:lnTo>
                  <a:lnTo>
                    <a:pt x="1897" y="896"/>
                  </a:lnTo>
                  <a:lnTo>
                    <a:pt x="1910" y="888"/>
                  </a:lnTo>
                  <a:lnTo>
                    <a:pt x="1916" y="885"/>
                  </a:lnTo>
                  <a:lnTo>
                    <a:pt x="1929" y="877"/>
                  </a:lnTo>
                  <a:lnTo>
                    <a:pt x="1938" y="873"/>
                  </a:lnTo>
                  <a:lnTo>
                    <a:pt x="1951" y="866"/>
                  </a:lnTo>
                  <a:lnTo>
                    <a:pt x="1959" y="862"/>
                  </a:lnTo>
                  <a:lnTo>
                    <a:pt x="1973" y="856"/>
                  </a:lnTo>
                  <a:lnTo>
                    <a:pt x="1982" y="852"/>
                  </a:lnTo>
                  <a:lnTo>
                    <a:pt x="1995" y="846"/>
                  </a:lnTo>
                  <a:lnTo>
                    <a:pt x="2004" y="843"/>
                  </a:lnTo>
                  <a:lnTo>
                    <a:pt x="2018" y="838"/>
                  </a:lnTo>
                  <a:lnTo>
                    <a:pt x="2027" y="835"/>
                  </a:lnTo>
                  <a:lnTo>
                    <a:pt x="2041" y="830"/>
                  </a:lnTo>
                  <a:lnTo>
                    <a:pt x="2050" y="827"/>
                  </a:lnTo>
                  <a:lnTo>
                    <a:pt x="2064" y="823"/>
                  </a:lnTo>
                  <a:lnTo>
                    <a:pt x="2073" y="821"/>
                  </a:lnTo>
                  <a:lnTo>
                    <a:pt x="2087" y="817"/>
                  </a:lnTo>
                  <a:lnTo>
                    <a:pt x="2096" y="815"/>
                  </a:lnTo>
                  <a:lnTo>
                    <a:pt x="2111" y="812"/>
                  </a:lnTo>
                  <a:lnTo>
                    <a:pt x="2120" y="810"/>
                  </a:lnTo>
                  <a:lnTo>
                    <a:pt x="2134" y="808"/>
                  </a:lnTo>
                  <a:lnTo>
                    <a:pt x="2144" y="807"/>
                  </a:lnTo>
                  <a:lnTo>
                    <a:pt x="2158" y="805"/>
                  </a:lnTo>
                  <a:lnTo>
                    <a:pt x="2168" y="804"/>
                  </a:lnTo>
                  <a:lnTo>
                    <a:pt x="2182" y="802"/>
                  </a:lnTo>
                  <a:lnTo>
                    <a:pt x="2192" y="801"/>
                  </a:lnTo>
                  <a:lnTo>
                    <a:pt x="2206" y="801"/>
                  </a:lnTo>
                  <a:lnTo>
                    <a:pt x="2216" y="800"/>
                  </a:lnTo>
                  <a:close/>
                  <a:moveTo>
                    <a:pt x="7763" y="1300"/>
                  </a:moveTo>
                  <a:lnTo>
                    <a:pt x="2237" y="1300"/>
                  </a:lnTo>
                  <a:lnTo>
                    <a:pt x="2230" y="1300"/>
                  </a:lnTo>
                  <a:lnTo>
                    <a:pt x="2224" y="1300"/>
                  </a:lnTo>
                  <a:lnTo>
                    <a:pt x="2219" y="1301"/>
                  </a:lnTo>
                  <a:lnTo>
                    <a:pt x="2213" y="1302"/>
                  </a:lnTo>
                  <a:lnTo>
                    <a:pt x="2208" y="1303"/>
                  </a:lnTo>
                  <a:lnTo>
                    <a:pt x="2203" y="1304"/>
                  </a:lnTo>
                  <a:lnTo>
                    <a:pt x="2198" y="1305"/>
                  </a:lnTo>
                  <a:lnTo>
                    <a:pt x="2193" y="1306"/>
                  </a:lnTo>
                  <a:lnTo>
                    <a:pt x="2188" y="1308"/>
                  </a:lnTo>
                  <a:lnTo>
                    <a:pt x="2183" y="1310"/>
                  </a:lnTo>
                  <a:lnTo>
                    <a:pt x="2178" y="1312"/>
                  </a:lnTo>
                  <a:lnTo>
                    <a:pt x="2173" y="1314"/>
                  </a:lnTo>
                  <a:lnTo>
                    <a:pt x="2169" y="1316"/>
                  </a:lnTo>
                  <a:lnTo>
                    <a:pt x="2163" y="1319"/>
                  </a:lnTo>
                  <a:lnTo>
                    <a:pt x="2157" y="1323"/>
                  </a:lnTo>
                  <a:lnTo>
                    <a:pt x="2153" y="1326"/>
                  </a:lnTo>
                  <a:lnTo>
                    <a:pt x="2148" y="1329"/>
                  </a:lnTo>
                  <a:lnTo>
                    <a:pt x="2144" y="1332"/>
                  </a:lnTo>
                  <a:lnTo>
                    <a:pt x="2140" y="1336"/>
                  </a:lnTo>
                  <a:lnTo>
                    <a:pt x="2136" y="1339"/>
                  </a:lnTo>
                  <a:lnTo>
                    <a:pt x="2133" y="1343"/>
                  </a:lnTo>
                  <a:lnTo>
                    <a:pt x="2129" y="1346"/>
                  </a:lnTo>
                  <a:lnTo>
                    <a:pt x="2126" y="1350"/>
                  </a:lnTo>
                  <a:lnTo>
                    <a:pt x="2122" y="1354"/>
                  </a:lnTo>
                  <a:lnTo>
                    <a:pt x="2119" y="1358"/>
                  </a:lnTo>
                  <a:lnTo>
                    <a:pt x="2116" y="1363"/>
                  </a:lnTo>
                  <a:lnTo>
                    <a:pt x="2113" y="1367"/>
                  </a:lnTo>
                  <a:lnTo>
                    <a:pt x="2109" y="1373"/>
                  </a:lnTo>
                  <a:lnTo>
                    <a:pt x="2106" y="1379"/>
                  </a:lnTo>
                  <a:lnTo>
                    <a:pt x="2104" y="1383"/>
                  </a:lnTo>
                  <a:lnTo>
                    <a:pt x="2102" y="1388"/>
                  </a:lnTo>
                  <a:lnTo>
                    <a:pt x="2100" y="1393"/>
                  </a:lnTo>
                  <a:lnTo>
                    <a:pt x="2098" y="1398"/>
                  </a:lnTo>
                  <a:lnTo>
                    <a:pt x="2096" y="1403"/>
                  </a:lnTo>
                  <a:lnTo>
                    <a:pt x="2095" y="1408"/>
                  </a:lnTo>
                  <a:lnTo>
                    <a:pt x="2094" y="1413"/>
                  </a:lnTo>
                  <a:lnTo>
                    <a:pt x="2093" y="1418"/>
                  </a:lnTo>
                  <a:lnTo>
                    <a:pt x="2092" y="1423"/>
                  </a:lnTo>
                  <a:lnTo>
                    <a:pt x="2091" y="1429"/>
                  </a:lnTo>
                  <a:lnTo>
                    <a:pt x="2090" y="1434"/>
                  </a:lnTo>
                  <a:lnTo>
                    <a:pt x="2090" y="1440"/>
                  </a:lnTo>
                  <a:lnTo>
                    <a:pt x="2090" y="1447"/>
                  </a:lnTo>
                  <a:lnTo>
                    <a:pt x="2090" y="2365"/>
                  </a:lnTo>
                  <a:lnTo>
                    <a:pt x="2090" y="2372"/>
                  </a:lnTo>
                  <a:lnTo>
                    <a:pt x="2090" y="2378"/>
                  </a:lnTo>
                  <a:lnTo>
                    <a:pt x="2091" y="2383"/>
                  </a:lnTo>
                  <a:lnTo>
                    <a:pt x="2092" y="2389"/>
                  </a:lnTo>
                  <a:lnTo>
                    <a:pt x="2093" y="2394"/>
                  </a:lnTo>
                  <a:lnTo>
                    <a:pt x="2094" y="2399"/>
                  </a:lnTo>
                  <a:lnTo>
                    <a:pt x="2095" y="2404"/>
                  </a:lnTo>
                  <a:lnTo>
                    <a:pt x="2096" y="2409"/>
                  </a:lnTo>
                  <a:lnTo>
                    <a:pt x="2098" y="2414"/>
                  </a:lnTo>
                  <a:lnTo>
                    <a:pt x="2100" y="2419"/>
                  </a:lnTo>
                  <a:lnTo>
                    <a:pt x="2102" y="2424"/>
                  </a:lnTo>
                  <a:lnTo>
                    <a:pt x="2104" y="2429"/>
                  </a:lnTo>
                  <a:lnTo>
                    <a:pt x="2106" y="2433"/>
                  </a:lnTo>
                  <a:lnTo>
                    <a:pt x="2109" y="2438"/>
                  </a:lnTo>
                  <a:lnTo>
                    <a:pt x="2112" y="2443"/>
                  </a:lnTo>
                  <a:lnTo>
                    <a:pt x="2115" y="2448"/>
                  </a:lnTo>
                  <a:lnTo>
                    <a:pt x="2119" y="2453"/>
                  </a:lnTo>
                  <a:lnTo>
                    <a:pt x="2122" y="2457"/>
                  </a:lnTo>
                  <a:lnTo>
                    <a:pt x="2126" y="2462"/>
                  </a:lnTo>
                  <a:lnTo>
                    <a:pt x="2129" y="2466"/>
                  </a:lnTo>
                  <a:lnTo>
                    <a:pt x="2133" y="2470"/>
                  </a:lnTo>
                  <a:lnTo>
                    <a:pt x="2137" y="2473"/>
                  </a:lnTo>
                  <a:lnTo>
                    <a:pt x="2141" y="2477"/>
                  </a:lnTo>
                  <a:lnTo>
                    <a:pt x="2145" y="2480"/>
                  </a:lnTo>
                  <a:lnTo>
                    <a:pt x="2149" y="2483"/>
                  </a:lnTo>
                  <a:lnTo>
                    <a:pt x="2153" y="2486"/>
                  </a:lnTo>
                  <a:lnTo>
                    <a:pt x="2158" y="2489"/>
                  </a:lnTo>
                  <a:lnTo>
                    <a:pt x="2162" y="2492"/>
                  </a:lnTo>
                  <a:lnTo>
                    <a:pt x="2167" y="2494"/>
                  </a:lnTo>
                  <a:lnTo>
                    <a:pt x="2172" y="2497"/>
                  </a:lnTo>
                  <a:lnTo>
                    <a:pt x="2177" y="2499"/>
                  </a:lnTo>
                  <a:lnTo>
                    <a:pt x="2183" y="2502"/>
                  </a:lnTo>
                  <a:lnTo>
                    <a:pt x="2188" y="2504"/>
                  </a:lnTo>
                  <a:lnTo>
                    <a:pt x="2193" y="2505"/>
                  </a:lnTo>
                  <a:lnTo>
                    <a:pt x="2199" y="2507"/>
                  </a:lnTo>
                  <a:lnTo>
                    <a:pt x="2204" y="2508"/>
                  </a:lnTo>
                  <a:lnTo>
                    <a:pt x="2209" y="2509"/>
                  </a:lnTo>
                  <a:lnTo>
                    <a:pt x="2215" y="2510"/>
                  </a:lnTo>
                  <a:lnTo>
                    <a:pt x="2220" y="2511"/>
                  </a:lnTo>
                  <a:lnTo>
                    <a:pt x="2225" y="2512"/>
                  </a:lnTo>
                  <a:lnTo>
                    <a:pt x="2230" y="2512"/>
                  </a:lnTo>
                  <a:lnTo>
                    <a:pt x="2237" y="2512"/>
                  </a:lnTo>
                  <a:lnTo>
                    <a:pt x="2554" y="2512"/>
                  </a:lnTo>
                  <a:lnTo>
                    <a:pt x="2567" y="2504"/>
                  </a:lnTo>
                  <a:lnTo>
                    <a:pt x="2575" y="2499"/>
                  </a:lnTo>
                  <a:lnTo>
                    <a:pt x="2596" y="2487"/>
                  </a:lnTo>
                  <a:lnTo>
                    <a:pt x="2605" y="2483"/>
                  </a:lnTo>
                  <a:lnTo>
                    <a:pt x="2627" y="2472"/>
                  </a:lnTo>
                  <a:lnTo>
                    <a:pt x="2635" y="2468"/>
                  </a:lnTo>
                  <a:lnTo>
                    <a:pt x="2658" y="2457"/>
                  </a:lnTo>
                  <a:lnTo>
                    <a:pt x="2666" y="2454"/>
                  </a:lnTo>
                  <a:lnTo>
                    <a:pt x="2689" y="2444"/>
                  </a:lnTo>
                  <a:lnTo>
                    <a:pt x="2698" y="2441"/>
                  </a:lnTo>
                  <a:lnTo>
                    <a:pt x="2721" y="2432"/>
                  </a:lnTo>
                  <a:lnTo>
                    <a:pt x="2730" y="2429"/>
                  </a:lnTo>
                  <a:lnTo>
                    <a:pt x="2753" y="2421"/>
                  </a:lnTo>
                  <a:lnTo>
                    <a:pt x="2762" y="2419"/>
                  </a:lnTo>
                  <a:lnTo>
                    <a:pt x="2785" y="2412"/>
                  </a:lnTo>
                  <a:lnTo>
                    <a:pt x="2795" y="2410"/>
                  </a:lnTo>
                  <a:lnTo>
                    <a:pt x="2818" y="2404"/>
                  </a:lnTo>
                  <a:lnTo>
                    <a:pt x="2827" y="2402"/>
                  </a:lnTo>
                  <a:lnTo>
                    <a:pt x="2852" y="2397"/>
                  </a:lnTo>
                  <a:lnTo>
                    <a:pt x="2861" y="2395"/>
                  </a:lnTo>
                  <a:lnTo>
                    <a:pt x="2885" y="2391"/>
                  </a:lnTo>
                  <a:lnTo>
                    <a:pt x="2894" y="2389"/>
                  </a:lnTo>
                  <a:lnTo>
                    <a:pt x="2919" y="2386"/>
                  </a:lnTo>
                  <a:lnTo>
                    <a:pt x="2928" y="2385"/>
                  </a:lnTo>
                  <a:lnTo>
                    <a:pt x="2952" y="2383"/>
                  </a:lnTo>
                  <a:lnTo>
                    <a:pt x="2962" y="2382"/>
                  </a:lnTo>
                  <a:lnTo>
                    <a:pt x="2986" y="2381"/>
                  </a:lnTo>
                  <a:lnTo>
                    <a:pt x="2996" y="2381"/>
                  </a:lnTo>
                  <a:lnTo>
                    <a:pt x="3020" y="2380"/>
                  </a:lnTo>
                  <a:lnTo>
                    <a:pt x="3025" y="2380"/>
                  </a:lnTo>
                  <a:lnTo>
                    <a:pt x="6975" y="2380"/>
                  </a:lnTo>
                  <a:lnTo>
                    <a:pt x="6980" y="2380"/>
                  </a:lnTo>
                  <a:lnTo>
                    <a:pt x="7004" y="2381"/>
                  </a:lnTo>
                  <a:lnTo>
                    <a:pt x="7014" y="2381"/>
                  </a:lnTo>
                  <a:lnTo>
                    <a:pt x="7038" y="2382"/>
                  </a:lnTo>
                  <a:lnTo>
                    <a:pt x="7048" y="2383"/>
                  </a:lnTo>
                  <a:lnTo>
                    <a:pt x="7072" y="2385"/>
                  </a:lnTo>
                  <a:lnTo>
                    <a:pt x="7081" y="2386"/>
                  </a:lnTo>
                  <a:lnTo>
                    <a:pt x="7106" y="2389"/>
                  </a:lnTo>
                  <a:lnTo>
                    <a:pt x="7115" y="2391"/>
                  </a:lnTo>
                  <a:lnTo>
                    <a:pt x="7139" y="2395"/>
                  </a:lnTo>
                  <a:lnTo>
                    <a:pt x="7148" y="2397"/>
                  </a:lnTo>
                  <a:lnTo>
                    <a:pt x="7173" y="2402"/>
                  </a:lnTo>
                  <a:lnTo>
                    <a:pt x="7182" y="2404"/>
                  </a:lnTo>
                  <a:lnTo>
                    <a:pt x="7205" y="2410"/>
                  </a:lnTo>
                  <a:lnTo>
                    <a:pt x="7215" y="2412"/>
                  </a:lnTo>
                  <a:lnTo>
                    <a:pt x="7238" y="2419"/>
                  </a:lnTo>
                  <a:lnTo>
                    <a:pt x="7247" y="2421"/>
                  </a:lnTo>
                  <a:lnTo>
                    <a:pt x="7270" y="2429"/>
                  </a:lnTo>
                  <a:lnTo>
                    <a:pt x="7279" y="2432"/>
                  </a:lnTo>
                  <a:lnTo>
                    <a:pt x="7302" y="2441"/>
                  </a:lnTo>
                  <a:lnTo>
                    <a:pt x="7311" y="2444"/>
                  </a:lnTo>
                  <a:lnTo>
                    <a:pt x="7334" y="2454"/>
                  </a:lnTo>
                  <a:lnTo>
                    <a:pt x="7342" y="2457"/>
                  </a:lnTo>
                  <a:lnTo>
                    <a:pt x="7365" y="2468"/>
                  </a:lnTo>
                  <a:lnTo>
                    <a:pt x="7373" y="2472"/>
                  </a:lnTo>
                  <a:lnTo>
                    <a:pt x="7395" y="2483"/>
                  </a:lnTo>
                  <a:lnTo>
                    <a:pt x="7404" y="2487"/>
                  </a:lnTo>
                  <a:lnTo>
                    <a:pt x="7425" y="2499"/>
                  </a:lnTo>
                  <a:lnTo>
                    <a:pt x="7433" y="2504"/>
                  </a:lnTo>
                  <a:lnTo>
                    <a:pt x="7446" y="2512"/>
                  </a:lnTo>
                  <a:lnTo>
                    <a:pt x="7763" y="2512"/>
                  </a:lnTo>
                  <a:lnTo>
                    <a:pt x="7770" y="2512"/>
                  </a:lnTo>
                  <a:lnTo>
                    <a:pt x="7775" y="2512"/>
                  </a:lnTo>
                  <a:lnTo>
                    <a:pt x="7780" y="2511"/>
                  </a:lnTo>
                  <a:lnTo>
                    <a:pt x="7785" y="2510"/>
                  </a:lnTo>
                  <a:lnTo>
                    <a:pt x="7791" y="2509"/>
                  </a:lnTo>
                  <a:lnTo>
                    <a:pt x="7796" y="2508"/>
                  </a:lnTo>
                  <a:lnTo>
                    <a:pt x="7801" y="2507"/>
                  </a:lnTo>
                  <a:lnTo>
                    <a:pt x="7807" y="2505"/>
                  </a:lnTo>
                  <a:lnTo>
                    <a:pt x="7812" y="2504"/>
                  </a:lnTo>
                  <a:lnTo>
                    <a:pt x="7817" y="2502"/>
                  </a:lnTo>
                  <a:lnTo>
                    <a:pt x="7823" y="2499"/>
                  </a:lnTo>
                  <a:lnTo>
                    <a:pt x="7828" y="2497"/>
                  </a:lnTo>
                  <a:lnTo>
                    <a:pt x="7833" y="2494"/>
                  </a:lnTo>
                  <a:lnTo>
                    <a:pt x="7838" y="2492"/>
                  </a:lnTo>
                  <a:lnTo>
                    <a:pt x="7842" y="2489"/>
                  </a:lnTo>
                  <a:lnTo>
                    <a:pt x="7847" y="2486"/>
                  </a:lnTo>
                  <a:lnTo>
                    <a:pt x="7851" y="2483"/>
                  </a:lnTo>
                  <a:lnTo>
                    <a:pt x="7855" y="2480"/>
                  </a:lnTo>
                  <a:lnTo>
                    <a:pt x="7859" y="2477"/>
                  </a:lnTo>
                  <a:lnTo>
                    <a:pt x="7863" y="2473"/>
                  </a:lnTo>
                  <a:lnTo>
                    <a:pt x="7867" y="2470"/>
                  </a:lnTo>
                  <a:lnTo>
                    <a:pt x="7871" y="2466"/>
                  </a:lnTo>
                  <a:lnTo>
                    <a:pt x="7874" y="2462"/>
                  </a:lnTo>
                  <a:lnTo>
                    <a:pt x="7878" y="2457"/>
                  </a:lnTo>
                  <a:lnTo>
                    <a:pt x="7881" y="2453"/>
                  </a:lnTo>
                  <a:lnTo>
                    <a:pt x="7885" y="2448"/>
                  </a:lnTo>
                  <a:lnTo>
                    <a:pt x="7888" y="2443"/>
                  </a:lnTo>
                  <a:lnTo>
                    <a:pt x="7891" y="2438"/>
                  </a:lnTo>
                  <a:lnTo>
                    <a:pt x="7894" y="2433"/>
                  </a:lnTo>
                  <a:lnTo>
                    <a:pt x="7896" y="2429"/>
                  </a:lnTo>
                  <a:lnTo>
                    <a:pt x="7898" y="2424"/>
                  </a:lnTo>
                  <a:lnTo>
                    <a:pt x="7900" y="2419"/>
                  </a:lnTo>
                  <a:lnTo>
                    <a:pt x="7902" y="2414"/>
                  </a:lnTo>
                  <a:lnTo>
                    <a:pt x="7904" y="2409"/>
                  </a:lnTo>
                  <a:lnTo>
                    <a:pt x="7905" y="2404"/>
                  </a:lnTo>
                  <a:lnTo>
                    <a:pt x="7906" y="2399"/>
                  </a:lnTo>
                  <a:lnTo>
                    <a:pt x="7907" y="2394"/>
                  </a:lnTo>
                  <a:lnTo>
                    <a:pt x="7908" y="2389"/>
                  </a:lnTo>
                  <a:lnTo>
                    <a:pt x="7909" y="2383"/>
                  </a:lnTo>
                  <a:lnTo>
                    <a:pt x="7910" y="2378"/>
                  </a:lnTo>
                  <a:lnTo>
                    <a:pt x="7910" y="2372"/>
                  </a:lnTo>
                  <a:lnTo>
                    <a:pt x="7910" y="2365"/>
                  </a:lnTo>
                  <a:lnTo>
                    <a:pt x="7910" y="1447"/>
                  </a:lnTo>
                  <a:lnTo>
                    <a:pt x="7910" y="1440"/>
                  </a:lnTo>
                  <a:lnTo>
                    <a:pt x="7910" y="1434"/>
                  </a:lnTo>
                  <a:lnTo>
                    <a:pt x="7909" y="1429"/>
                  </a:lnTo>
                  <a:lnTo>
                    <a:pt x="7908" y="1423"/>
                  </a:lnTo>
                  <a:lnTo>
                    <a:pt x="7907" y="1418"/>
                  </a:lnTo>
                  <a:lnTo>
                    <a:pt x="7906" y="1413"/>
                  </a:lnTo>
                  <a:lnTo>
                    <a:pt x="7905" y="1408"/>
                  </a:lnTo>
                  <a:lnTo>
                    <a:pt x="7904" y="1403"/>
                  </a:lnTo>
                  <a:lnTo>
                    <a:pt x="7902" y="1398"/>
                  </a:lnTo>
                  <a:lnTo>
                    <a:pt x="7900" y="1393"/>
                  </a:lnTo>
                  <a:lnTo>
                    <a:pt x="7898" y="1388"/>
                  </a:lnTo>
                  <a:lnTo>
                    <a:pt x="7896" y="1383"/>
                  </a:lnTo>
                  <a:lnTo>
                    <a:pt x="7894" y="1379"/>
                  </a:lnTo>
                  <a:lnTo>
                    <a:pt x="7891" y="1373"/>
                  </a:lnTo>
                  <a:lnTo>
                    <a:pt x="7887" y="1367"/>
                  </a:lnTo>
                  <a:lnTo>
                    <a:pt x="7884" y="1363"/>
                  </a:lnTo>
                  <a:lnTo>
                    <a:pt x="7881" y="1358"/>
                  </a:lnTo>
                  <a:lnTo>
                    <a:pt x="7878" y="1354"/>
                  </a:lnTo>
                  <a:lnTo>
                    <a:pt x="7874" y="1350"/>
                  </a:lnTo>
                  <a:lnTo>
                    <a:pt x="7871" y="1346"/>
                  </a:lnTo>
                  <a:lnTo>
                    <a:pt x="7867" y="1343"/>
                  </a:lnTo>
                  <a:lnTo>
                    <a:pt x="7864" y="1339"/>
                  </a:lnTo>
                  <a:lnTo>
                    <a:pt x="7860" y="1336"/>
                  </a:lnTo>
                  <a:lnTo>
                    <a:pt x="7856" y="1332"/>
                  </a:lnTo>
                  <a:lnTo>
                    <a:pt x="7852" y="1329"/>
                  </a:lnTo>
                  <a:lnTo>
                    <a:pt x="7847" y="1326"/>
                  </a:lnTo>
                  <a:lnTo>
                    <a:pt x="7843" y="1323"/>
                  </a:lnTo>
                  <a:lnTo>
                    <a:pt x="7837" y="1319"/>
                  </a:lnTo>
                  <a:lnTo>
                    <a:pt x="7831" y="1316"/>
                  </a:lnTo>
                  <a:lnTo>
                    <a:pt x="7827" y="1314"/>
                  </a:lnTo>
                  <a:lnTo>
                    <a:pt x="7822" y="1312"/>
                  </a:lnTo>
                  <a:lnTo>
                    <a:pt x="7817" y="1310"/>
                  </a:lnTo>
                  <a:lnTo>
                    <a:pt x="7812" y="1308"/>
                  </a:lnTo>
                  <a:lnTo>
                    <a:pt x="7807" y="1306"/>
                  </a:lnTo>
                  <a:lnTo>
                    <a:pt x="7802" y="1305"/>
                  </a:lnTo>
                  <a:lnTo>
                    <a:pt x="7797" y="1304"/>
                  </a:lnTo>
                  <a:lnTo>
                    <a:pt x="7792" y="1303"/>
                  </a:lnTo>
                  <a:lnTo>
                    <a:pt x="7787" y="1302"/>
                  </a:lnTo>
                  <a:lnTo>
                    <a:pt x="7781" y="1301"/>
                  </a:lnTo>
                  <a:lnTo>
                    <a:pt x="7776" y="1300"/>
                  </a:lnTo>
                  <a:lnTo>
                    <a:pt x="7770" y="1300"/>
                  </a:lnTo>
                  <a:lnTo>
                    <a:pt x="7763" y="1300"/>
                  </a:lnTo>
                  <a:close/>
                  <a:moveTo>
                    <a:pt x="7275" y="3012"/>
                  </a:moveTo>
                  <a:lnTo>
                    <a:pt x="2725" y="3012"/>
                  </a:lnTo>
                  <a:lnTo>
                    <a:pt x="2716" y="3022"/>
                  </a:lnTo>
                  <a:lnTo>
                    <a:pt x="2706" y="3034"/>
                  </a:lnTo>
                  <a:lnTo>
                    <a:pt x="2697" y="3046"/>
                  </a:lnTo>
                  <a:lnTo>
                    <a:pt x="2688" y="3058"/>
                  </a:lnTo>
                  <a:lnTo>
                    <a:pt x="2679" y="3071"/>
                  </a:lnTo>
                  <a:lnTo>
                    <a:pt x="2671" y="3084"/>
                  </a:lnTo>
                  <a:lnTo>
                    <a:pt x="2664" y="3098"/>
                  </a:lnTo>
                  <a:lnTo>
                    <a:pt x="2657" y="3111"/>
                  </a:lnTo>
                  <a:lnTo>
                    <a:pt x="2651" y="3125"/>
                  </a:lnTo>
                  <a:lnTo>
                    <a:pt x="2645" y="3139"/>
                  </a:lnTo>
                  <a:lnTo>
                    <a:pt x="2640" y="3153"/>
                  </a:lnTo>
                  <a:lnTo>
                    <a:pt x="2635" y="3168"/>
                  </a:lnTo>
                  <a:lnTo>
                    <a:pt x="2631" y="3182"/>
                  </a:lnTo>
                  <a:lnTo>
                    <a:pt x="2627" y="3197"/>
                  </a:lnTo>
                  <a:lnTo>
                    <a:pt x="2624" y="3212"/>
                  </a:lnTo>
                  <a:lnTo>
                    <a:pt x="2622" y="3227"/>
                  </a:lnTo>
                  <a:lnTo>
                    <a:pt x="2620" y="3242"/>
                  </a:lnTo>
                  <a:lnTo>
                    <a:pt x="2618" y="3257"/>
                  </a:lnTo>
                  <a:lnTo>
                    <a:pt x="2617" y="3273"/>
                  </a:lnTo>
                  <a:lnTo>
                    <a:pt x="2617" y="329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3290"/>
                  </a:lnTo>
                  <a:lnTo>
                    <a:pt x="7383" y="3273"/>
                  </a:lnTo>
                  <a:lnTo>
                    <a:pt x="7382" y="3257"/>
                  </a:lnTo>
                  <a:lnTo>
                    <a:pt x="7380" y="3242"/>
                  </a:lnTo>
                  <a:lnTo>
                    <a:pt x="7378" y="3227"/>
                  </a:lnTo>
                  <a:lnTo>
                    <a:pt x="7376" y="3212"/>
                  </a:lnTo>
                  <a:lnTo>
                    <a:pt x="7373" y="3197"/>
                  </a:lnTo>
                  <a:lnTo>
                    <a:pt x="7369" y="3182"/>
                  </a:lnTo>
                  <a:lnTo>
                    <a:pt x="7365" y="3168"/>
                  </a:lnTo>
                  <a:lnTo>
                    <a:pt x="7360" y="3153"/>
                  </a:lnTo>
                  <a:lnTo>
                    <a:pt x="7355" y="3139"/>
                  </a:lnTo>
                  <a:lnTo>
                    <a:pt x="7349" y="3125"/>
                  </a:lnTo>
                  <a:lnTo>
                    <a:pt x="7343" y="3111"/>
                  </a:lnTo>
                  <a:lnTo>
                    <a:pt x="7336" y="3098"/>
                  </a:lnTo>
                  <a:lnTo>
                    <a:pt x="7329" y="3084"/>
                  </a:lnTo>
                  <a:lnTo>
                    <a:pt x="7321" y="3071"/>
                  </a:lnTo>
                  <a:lnTo>
                    <a:pt x="7312" y="3058"/>
                  </a:lnTo>
                  <a:lnTo>
                    <a:pt x="7303" y="3046"/>
                  </a:lnTo>
                  <a:lnTo>
                    <a:pt x="7294" y="3034"/>
                  </a:lnTo>
                  <a:lnTo>
                    <a:pt x="7284" y="3022"/>
                  </a:lnTo>
                  <a:lnTo>
                    <a:pt x="7275" y="3012"/>
                  </a:lnTo>
                  <a:close/>
                  <a:moveTo>
                    <a:pt x="3815" y="5113"/>
                  </a:moveTo>
                  <a:lnTo>
                    <a:pt x="4323" y="5113"/>
                  </a:lnTo>
                  <a:lnTo>
                    <a:pt x="4323" y="4605"/>
                  </a:lnTo>
                  <a:lnTo>
                    <a:pt x="4324" y="4585"/>
                  </a:lnTo>
                  <a:lnTo>
                    <a:pt x="4328" y="4566"/>
                  </a:lnTo>
                  <a:lnTo>
                    <a:pt x="4334" y="4548"/>
                  </a:lnTo>
                  <a:lnTo>
                    <a:pt x="4343" y="4530"/>
                  </a:lnTo>
                  <a:lnTo>
                    <a:pt x="4354" y="4514"/>
                  </a:lnTo>
                  <a:lnTo>
                    <a:pt x="4367" y="4499"/>
                  </a:lnTo>
                  <a:lnTo>
                    <a:pt x="4382" y="4486"/>
                  </a:lnTo>
                  <a:lnTo>
                    <a:pt x="4398" y="4475"/>
                  </a:lnTo>
                  <a:lnTo>
                    <a:pt x="4416" y="4466"/>
                  </a:lnTo>
                  <a:lnTo>
                    <a:pt x="4434" y="4460"/>
                  </a:lnTo>
                  <a:lnTo>
                    <a:pt x="4453" y="4456"/>
                  </a:lnTo>
                  <a:lnTo>
                    <a:pt x="4473" y="4455"/>
                  </a:lnTo>
                  <a:lnTo>
                    <a:pt x="5527" y="4455"/>
                  </a:lnTo>
                  <a:lnTo>
                    <a:pt x="5547" y="4456"/>
                  </a:lnTo>
                  <a:lnTo>
                    <a:pt x="5566" y="4460"/>
                  </a:lnTo>
                  <a:lnTo>
                    <a:pt x="5584" y="4466"/>
                  </a:lnTo>
                  <a:lnTo>
                    <a:pt x="5602" y="4475"/>
                  </a:lnTo>
                  <a:lnTo>
                    <a:pt x="5618" y="4486"/>
                  </a:lnTo>
                  <a:lnTo>
                    <a:pt x="5633" y="4499"/>
                  </a:lnTo>
                  <a:lnTo>
                    <a:pt x="5646" y="4514"/>
                  </a:lnTo>
                  <a:lnTo>
                    <a:pt x="5657" y="4530"/>
                  </a:lnTo>
                  <a:lnTo>
                    <a:pt x="5666" y="4548"/>
                  </a:lnTo>
                  <a:lnTo>
                    <a:pt x="5672" y="4566"/>
                  </a:lnTo>
                  <a:lnTo>
                    <a:pt x="5676" y="4585"/>
                  </a:lnTo>
                  <a:lnTo>
                    <a:pt x="5677" y="4605"/>
                  </a:lnTo>
                  <a:lnTo>
                    <a:pt x="5677" y="5113"/>
                  </a:lnTo>
                  <a:lnTo>
                    <a:pt x="6185" y="5113"/>
                  </a:lnTo>
                  <a:lnTo>
                    <a:pt x="6205" y="5114"/>
                  </a:lnTo>
                  <a:lnTo>
                    <a:pt x="6224" y="5118"/>
                  </a:lnTo>
                  <a:lnTo>
                    <a:pt x="6242" y="5124"/>
                  </a:lnTo>
                  <a:lnTo>
                    <a:pt x="6260" y="5133"/>
                  </a:lnTo>
                  <a:lnTo>
                    <a:pt x="6276" y="5144"/>
                  </a:lnTo>
                  <a:lnTo>
                    <a:pt x="6291" y="5157"/>
                  </a:lnTo>
                  <a:lnTo>
                    <a:pt x="6304" y="5172"/>
                  </a:lnTo>
                  <a:lnTo>
                    <a:pt x="6315" y="5188"/>
                  </a:lnTo>
                  <a:lnTo>
                    <a:pt x="6324" y="5206"/>
                  </a:lnTo>
                  <a:lnTo>
                    <a:pt x="6330" y="5224"/>
                  </a:lnTo>
                  <a:lnTo>
                    <a:pt x="6334" y="5243"/>
                  </a:lnTo>
                  <a:lnTo>
                    <a:pt x="6335" y="5263"/>
                  </a:lnTo>
                  <a:lnTo>
                    <a:pt x="6335" y="6317"/>
                  </a:lnTo>
                  <a:lnTo>
                    <a:pt x="6334" y="6337"/>
                  </a:lnTo>
                  <a:lnTo>
                    <a:pt x="6330" y="6356"/>
                  </a:lnTo>
                  <a:lnTo>
                    <a:pt x="6324" y="6374"/>
                  </a:lnTo>
                  <a:lnTo>
                    <a:pt x="6315" y="6392"/>
                  </a:lnTo>
                  <a:lnTo>
                    <a:pt x="6304" y="6408"/>
                  </a:lnTo>
                  <a:lnTo>
                    <a:pt x="6291" y="6423"/>
                  </a:lnTo>
                  <a:lnTo>
                    <a:pt x="6276" y="6436"/>
                  </a:lnTo>
                  <a:lnTo>
                    <a:pt x="6260" y="6447"/>
                  </a:lnTo>
                  <a:lnTo>
                    <a:pt x="6242" y="6456"/>
                  </a:lnTo>
                  <a:lnTo>
                    <a:pt x="6224" y="6462"/>
                  </a:lnTo>
                  <a:lnTo>
                    <a:pt x="6205" y="6466"/>
                  </a:lnTo>
                  <a:lnTo>
                    <a:pt x="6185" y="6467"/>
                  </a:lnTo>
                  <a:lnTo>
                    <a:pt x="5677" y="6467"/>
                  </a:lnTo>
                  <a:lnTo>
                    <a:pt x="5677" y="6975"/>
                  </a:lnTo>
                  <a:lnTo>
                    <a:pt x="5676" y="6995"/>
                  </a:lnTo>
                  <a:lnTo>
                    <a:pt x="5672" y="7014"/>
                  </a:lnTo>
                  <a:lnTo>
                    <a:pt x="5666" y="7032"/>
                  </a:lnTo>
                  <a:lnTo>
                    <a:pt x="5657" y="7050"/>
                  </a:lnTo>
                  <a:lnTo>
                    <a:pt x="5646" y="7066"/>
                  </a:lnTo>
                  <a:lnTo>
                    <a:pt x="5633" y="7081"/>
                  </a:lnTo>
                  <a:lnTo>
                    <a:pt x="5618" y="7094"/>
                  </a:lnTo>
                  <a:lnTo>
                    <a:pt x="5602" y="7105"/>
                  </a:lnTo>
                  <a:lnTo>
                    <a:pt x="5584" y="7114"/>
                  </a:lnTo>
                  <a:lnTo>
                    <a:pt x="5566" y="7120"/>
                  </a:lnTo>
                  <a:lnTo>
                    <a:pt x="5547" y="7124"/>
                  </a:lnTo>
                  <a:lnTo>
                    <a:pt x="5527" y="7125"/>
                  </a:lnTo>
                  <a:lnTo>
                    <a:pt x="4473" y="7125"/>
                  </a:lnTo>
                  <a:lnTo>
                    <a:pt x="4453" y="7124"/>
                  </a:lnTo>
                  <a:lnTo>
                    <a:pt x="4434" y="7120"/>
                  </a:lnTo>
                  <a:lnTo>
                    <a:pt x="4416" y="7114"/>
                  </a:lnTo>
                  <a:lnTo>
                    <a:pt x="4398" y="7105"/>
                  </a:lnTo>
                  <a:lnTo>
                    <a:pt x="4382" y="7094"/>
                  </a:lnTo>
                  <a:lnTo>
                    <a:pt x="4367" y="7081"/>
                  </a:lnTo>
                  <a:lnTo>
                    <a:pt x="4354" y="7066"/>
                  </a:lnTo>
                  <a:lnTo>
                    <a:pt x="4343" y="7050"/>
                  </a:lnTo>
                  <a:lnTo>
                    <a:pt x="4334" y="7032"/>
                  </a:lnTo>
                  <a:lnTo>
                    <a:pt x="4328" y="7014"/>
                  </a:lnTo>
                  <a:lnTo>
                    <a:pt x="4324" y="6995"/>
                  </a:lnTo>
                  <a:lnTo>
                    <a:pt x="4323" y="6975"/>
                  </a:lnTo>
                  <a:lnTo>
                    <a:pt x="4323" y="6467"/>
                  </a:lnTo>
                  <a:lnTo>
                    <a:pt x="3815" y="6467"/>
                  </a:lnTo>
                  <a:lnTo>
                    <a:pt x="3795" y="6466"/>
                  </a:lnTo>
                  <a:lnTo>
                    <a:pt x="3776" y="6462"/>
                  </a:lnTo>
                  <a:lnTo>
                    <a:pt x="3758" y="6456"/>
                  </a:lnTo>
                  <a:lnTo>
                    <a:pt x="3740" y="6447"/>
                  </a:lnTo>
                  <a:lnTo>
                    <a:pt x="3724" y="6436"/>
                  </a:lnTo>
                  <a:lnTo>
                    <a:pt x="3709" y="6423"/>
                  </a:lnTo>
                  <a:lnTo>
                    <a:pt x="3696" y="6408"/>
                  </a:lnTo>
                  <a:lnTo>
                    <a:pt x="3685" y="6392"/>
                  </a:lnTo>
                  <a:lnTo>
                    <a:pt x="3676" y="6374"/>
                  </a:lnTo>
                  <a:lnTo>
                    <a:pt x="3670" y="6356"/>
                  </a:lnTo>
                  <a:lnTo>
                    <a:pt x="3666" y="6337"/>
                  </a:lnTo>
                  <a:lnTo>
                    <a:pt x="3665" y="6317"/>
                  </a:lnTo>
                  <a:lnTo>
                    <a:pt x="3665" y="5263"/>
                  </a:lnTo>
                  <a:lnTo>
                    <a:pt x="3666" y="5243"/>
                  </a:lnTo>
                  <a:lnTo>
                    <a:pt x="3670" y="5224"/>
                  </a:lnTo>
                  <a:lnTo>
                    <a:pt x="3676" y="5206"/>
                  </a:lnTo>
                  <a:lnTo>
                    <a:pt x="3685" y="5188"/>
                  </a:lnTo>
                  <a:lnTo>
                    <a:pt x="3696" y="5172"/>
                  </a:lnTo>
                  <a:lnTo>
                    <a:pt x="3709" y="5157"/>
                  </a:lnTo>
                  <a:lnTo>
                    <a:pt x="3724" y="5144"/>
                  </a:lnTo>
                  <a:lnTo>
                    <a:pt x="3740" y="5133"/>
                  </a:lnTo>
                  <a:lnTo>
                    <a:pt x="3758" y="5124"/>
                  </a:lnTo>
                  <a:lnTo>
                    <a:pt x="3776" y="5118"/>
                  </a:lnTo>
                  <a:lnTo>
                    <a:pt x="3795" y="5114"/>
                  </a:lnTo>
                  <a:lnTo>
                    <a:pt x="3815" y="5113"/>
                  </a:lnTo>
                  <a:close/>
                  <a:moveTo>
                    <a:pt x="5377" y="5263"/>
                  </a:moveTo>
                  <a:lnTo>
                    <a:pt x="5377" y="4755"/>
                  </a:lnTo>
                  <a:lnTo>
                    <a:pt x="4623" y="4755"/>
                  </a:lnTo>
                  <a:lnTo>
                    <a:pt x="4623" y="5263"/>
                  </a:lnTo>
                  <a:lnTo>
                    <a:pt x="4622" y="5283"/>
                  </a:lnTo>
                  <a:lnTo>
                    <a:pt x="4618" y="5302"/>
                  </a:lnTo>
                  <a:lnTo>
                    <a:pt x="4612" y="5320"/>
                  </a:lnTo>
                  <a:lnTo>
                    <a:pt x="4603" y="5338"/>
                  </a:lnTo>
                  <a:lnTo>
                    <a:pt x="4592" y="5354"/>
                  </a:lnTo>
                  <a:lnTo>
                    <a:pt x="4579" y="5369"/>
                  </a:lnTo>
                  <a:lnTo>
                    <a:pt x="4564" y="5382"/>
                  </a:lnTo>
                  <a:lnTo>
                    <a:pt x="4548" y="5393"/>
                  </a:lnTo>
                  <a:lnTo>
                    <a:pt x="4530" y="5402"/>
                  </a:lnTo>
                  <a:lnTo>
                    <a:pt x="4512" y="5408"/>
                  </a:lnTo>
                  <a:lnTo>
                    <a:pt x="4493" y="5412"/>
                  </a:lnTo>
                  <a:lnTo>
                    <a:pt x="4473" y="5413"/>
                  </a:lnTo>
                  <a:lnTo>
                    <a:pt x="3965" y="5413"/>
                  </a:lnTo>
                  <a:lnTo>
                    <a:pt x="3965" y="6167"/>
                  </a:lnTo>
                  <a:lnTo>
                    <a:pt x="4473" y="6167"/>
                  </a:lnTo>
                  <a:lnTo>
                    <a:pt x="4493" y="6168"/>
                  </a:lnTo>
                  <a:lnTo>
                    <a:pt x="4512" y="6172"/>
                  </a:lnTo>
                  <a:lnTo>
                    <a:pt x="4530" y="6178"/>
                  </a:lnTo>
                  <a:lnTo>
                    <a:pt x="4548" y="6187"/>
                  </a:lnTo>
                  <a:lnTo>
                    <a:pt x="4564" y="6198"/>
                  </a:lnTo>
                  <a:lnTo>
                    <a:pt x="4579" y="6211"/>
                  </a:lnTo>
                  <a:lnTo>
                    <a:pt x="4592" y="6226"/>
                  </a:lnTo>
                  <a:lnTo>
                    <a:pt x="4603" y="6242"/>
                  </a:lnTo>
                  <a:lnTo>
                    <a:pt x="4612" y="6260"/>
                  </a:lnTo>
                  <a:lnTo>
                    <a:pt x="4618" y="6278"/>
                  </a:lnTo>
                  <a:lnTo>
                    <a:pt x="4622" y="6297"/>
                  </a:lnTo>
                  <a:lnTo>
                    <a:pt x="4623" y="6317"/>
                  </a:lnTo>
                  <a:lnTo>
                    <a:pt x="4623" y="6825"/>
                  </a:lnTo>
                  <a:lnTo>
                    <a:pt x="5377" y="6825"/>
                  </a:lnTo>
                  <a:lnTo>
                    <a:pt x="5377" y="6317"/>
                  </a:lnTo>
                  <a:lnTo>
                    <a:pt x="5378" y="6297"/>
                  </a:lnTo>
                  <a:lnTo>
                    <a:pt x="5382" y="6278"/>
                  </a:lnTo>
                  <a:lnTo>
                    <a:pt x="5388" y="6260"/>
                  </a:lnTo>
                  <a:lnTo>
                    <a:pt x="5397" y="6242"/>
                  </a:lnTo>
                  <a:lnTo>
                    <a:pt x="5408" y="6226"/>
                  </a:lnTo>
                  <a:lnTo>
                    <a:pt x="5421" y="6211"/>
                  </a:lnTo>
                  <a:lnTo>
                    <a:pt x="5436" y="6198"/>
                  </a:lnTo>
                  <a:lnTo>
                    <a:pt x="5452" y="6187"/>
                  </a:lnTo>
                  <a:lnTo>
                    <a:pt x="5470" y="6178"/>
                  </a:lnTo>
                  <a:lnTo>
                    <a:pt x="5488" y="6172"/>
                  </a:lnTo>
                  <a:lnTo>
                    <a:pt x="5507" y="6168"/>
                  </a:lnTo>
                  <a:lnTo>
                    <a:pt x="5527" y="6167"/>
                  </a:lnTo>
                  <a:lnTo>
                    <a:pt x="6035" y="6167"/>
                  </a:lnTo>
                  <a:lnTo>
                    <a:pt x="6035" y="5413"/>
                  </a:lnTo>
                  <a:lnTo>
                    <a:pt x="5527" y="5413"/>
                  </a:lnTo>
                  <a:lnTo>
                    <a:pt x="5507" y="5412"/>
                  </a:lnTo>
                  <a:lnTo>
                    <a:pt x="5488" y="5408"/>
                  </a:lnTo>
                  <a:lnTo>
                    <a:pt x="5470" y="5402"/>
                  </a:lnTo>
                  <a:lnTo>
                    <a:pt x="5452" y="5393"/>
                  </a:lnTo>
                  <a:lnTo>
                    <a:pt x="5436" y="5382"/>
                  </a:lnTo>
                  <a:lnTo>
                    <a:pt x="5421" y="5369"/>
                  </a:lnTo>
                  <a:lnTo>
                    <a:pt x="5408" y="5354"/>
                  </a:lnTo>
                  <a:lnTo>
                    <a:pt x="5397" y="5338"/>
                  </a:lnTo>
                  <a:lnTo>
                    <a:pt x="5388" y="5320"/>
                  </a:lnTo>
                  <a:lnTo>
                    <a:pt x="5382" y="5302"/>
                  </a:lnTo>
                  <a:lnTo>
                    <a:pt x="5378" y="5283"/>
                  </a:lnTo>
                  <a:lnTo>
                    <a:pt x="5377" y="526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3" name="Google Shape;2063;p19"/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</p:grpSpPr>
        <p:sp>
          <p:nvSpPr>
            <p:cNvPr id="2064" name="Google Shape;2064;p19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672"/>
                  </a:moveTo>
                  <a:lnTo>
                    <a:pt x="6594" y="3672"/>
                  </a:lnTo>
                  <a:lnTo>
                    <a:pt x="6594" y="6328"/>
                  </a:lnTo>
                  <a:lnTo>
                    <a:pt x="3406" y="6328"/>
                  </a:lnTo>
                  <a:lnTo>
                    <a:pt x="3406" y="36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9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64" y="3426"/>
                  </a:moveTo>
                  <a:lnTo>
                    <a:pt x="2014" y="3423"/>
                  </a:lnTo>
                  <a:lnTo>
                    <a:pt x="2023" y="3423"/>
                  </a:lnTo>
                  <a:lnTo>
                    <a:pt x="2073" y="3422"/>
                  </a:lnTo>
                  <a:lnTo>
                    <a:pt x="2078" y="3422"/>
                  </a:lnTo>
                  <a:lnTo>
                    <a:pt x="3406" y="3422"/>
                  </a:lnTo>
                  <a:lnTo>
                    <a:pt x="6594" y="3422"/>
                  </a:lnTo>
                  <a:lnTo>
                    <a:pt x="7922" y="3422"/>
                  </a:lnTo>
                  <a:lnTo>
                    <a:pt x="7927" y="3422"/>
                  </a:lnTo>
                  <a:lnTo>
                    <a:pt x="7977" y="3423"/>
                  </a:lnTo>
                  <a:lnTo>
                    <a:pt x="7986" y="3423"/>
                  </a:lnTo>
                  <a:lnTo>
                    <a:pt x="8036" y="3426"/>
                  </a:lnTo>
                  <a:lnTo>
                    <a:pt x="8045" y="3427"/>
                  </a:lnTo>
                  <a:lnTo>
                    <a:pt x="8094" y="3431"/>
                  </a:lnTo>
                  <a:lnTo>
                    <a:pt x="8104" y="3432"/>
                  </a:lnTo>
                  <a:lnTo>
                    <a:pt x="8153" y="3439"/>
                  </a:lnTo>
                  <a:lnTo>
                    <a:pt x="8162" y="3440"/>
                  </a:lnTo>
                  <a:lnTo>
                    <a:pt x="8211" y="3449"/>
                  </a:lnTo>
                  <a:lnTo>
                    <a:pt x="8220" y="3450"/>
                  </a:lnTo>
                  <a:lnTo>
                    <a:pt x="8269" y="3460"/>
                  </a:lnTo>
                  <a:lnTo>
                    <a:pt x="8278" y="3463"/>
                  </a:lnTo>
                  <a:lnTo>
                    <a:pt x="8326" y="3474"/>
                  </a:lnTo>
                  <a:lnTo>
                    <a:pt x="8335" y="3477"/>
                  </a:lnTo>
                  <a:lnTo>
                    <a:pt x="8382" y="3491"/>
                  </a:lnTo>
                  <a:lnTo>
                    <a:pt x="8391" y="3493"/>
                  </a:lnTo>
                  <a:lnTo>
                    <a:pt x="8438" y="3509"/>
                  </a:lnTo>
                  <a:lnTo>
                    <a:pt x="8447" y="3512"/>
                  </a:lnTo>
                  <a:lnTo>
                    <a:pt x="8494" y="3529"/>
                  </a:lnTo>
                  <a:lnTo>
                    <a:pt x="8502" y="3533"/>
                  </a:lnTo>
                  <a:lnTo>
                    <a:pt x="8548" y="3552"/>
                  </a:lnTo>
                  <a:lnTo>
                    <a:pt x="8557" y="3555"/>
                  </a:lnTo>
                  <a:lnTo>
                    <a:pt x="8602" y="3576"/>
                  </a:lnTo>
                  <a:lnTo>
                    <a:pt x="8611" y="3580"/>
                  </a:lnTo>
                  <a:lnTo>
                    <a:pt x="8655" y="3603"/>
                  </a:lnTo>
                  <a:lnTo>
                    <a:pt x="8663" y="3607"/>
                  </a:lnTo>
                  <a:lnTo>
                    <a:pt x="8707" y="3631"/>
                  </a:lnTo>
                  <a:lnTo>
                    <a:pt x="8715" y="3636"/>
                  </a:lnTo>
                  <a:lnTo>
                    <a:pt x="8757" y="3661"/>
                  </a:lnTo>
                  <a:lnTo>
                    <a:pt x="8765" y="3666"/>
                  </a:lnTo>
                  <a:lnTo>
                    <a:pt x="8807" y="3693"/>
                  </a:lnTo>
                  <a:lnTo>
                    <a:pt x="8815" y="3699"/>
                  </a:lnTo>
                  <a:lnTo>
                    <a:pt x="8855" y="3728"/>
                  </a:lnTo>
                  <a:lnTo>
                    <a:pt x="8863" y="3733"/>
                  </a:lnTo>
                  <a:lnTo>
                    <a:pt x="8902" y="3763"/>
                  </a:lnTo>
                  <a:lnTo>
                    <a:pt x="8910" y="3769"/>
                  </a:lnTo>
                  <a:lnTo>
                    <a:pt x="8948" y="3801"/>
                  </a:lnTo>
                  <a:lnTo>
                    <a:pt x="8955" y="3807"/>
                  </a:lnTo>
                  <a:lnTo>
                    <a:pt x="8992" y="3840"/>
                  </a:lnTo>
                  <a:lnTo>
                    <a:pt x="8999" y="3846"/>
                  </a:lnTo>
                  <a:lnTo>
                    <a:pt x="9035" y="3881"/>
                  </a:lnTo>
                  <a:lnTo>
                    <a:pt x="9041" y="3887"/>
                  </a:lnTo>
                  <a:lnTo>
                    <a:pt x="9076" y="3923"/>
                  </a:lnTo>
                  <a:lnTo>
                    <a:pt x="9082" y="3930"/>
                  </a:lnTo>
                  <a:lnTo>
                    <a:pt x="9115" y="3967"/>
                  </a:lnTo>
                  <a:lnTo>
                    <a:pt x="9121" y="3974"/>
                  </a:lnTo>
                  <a:lnTo>
                    <a:pt x="9153" y="4012"/>
                  </a:lnTo>
                  <a:lnTo>
                    <a:pt x="9159" y="4020"/>
                  </a:lnTo>
                  <a:lnTo>
                    <a:pt x="9189" y="4059"/>
                  </a:lnTo>
                  <a:lnTo>
                    <a:pt x="9194" y="4067"/>
                  </a:lnTo>
                  <a:lnTo>
                    <a:pt x="9223" y="4107"/>
                  </a:lnTo>
                  <a:lnTo>
                    <a:pt x="9229" y="4115"/>
                  </a:lnTo>
                  <a:lnTo>
                    <a:pt x="9256" y="4157"/>
                  </a:lnTo>
                  <a:lnTo>
                    <a:pt x="9261" y="4165"/>
                  </a:lnTo>
                  <a:lnTo>
                    <a:pt x="9286" y="4207"/>
                  </a:lnTo>
                  <a:lnTo>
                    <a:pt x="9291" y="4215"/>
                  </a:lnTo>
                  <a:lnTo>
                    <a:pt x="9315" y="4259"/>
                  </a:lnTo>
                  <a:lnTo>
                    <a:pt x="9319" y="4267"/>
                  </a:lnTo>
                  <a:lnTo>
                    <a:pt x="9342" y="4311"/>
                  </a:lnTo>
                  <a:lnTo>
                    <a:pt x="9346" y="4320"/>
                  </a:lnTo>
                  <a:lnTo>
                    <a:pt x="9367" y="4365"/>
                  </a:lnTo>
                  <a:lnTo>
                    <a:pt x="9370" y="4374"/>
                  </a:lnTo>
                  <a:lnTo>
                    <a:pt x="9389" y="4420"/>
                  </a:lnTo>
                  <a:lnTo>
                    <a:pt x="9393" y="4428"/>
                  </a:lnTo>
                  <a:lnTo>
                    <a:pt x="9410" y="4475"/>
                  </a:lnTo>
                  <a:lnTo>
                    <a:pt x="9413" y="4484"/>
                  </a:lnTo>
                  <a:lnTo>
                    <a:pt x="9429" y="4531"/>
                  </a:lnTo>
                  <a:lnTo>
                    <a:pt x="9431" y="4540"/>
                  </a:lnTo>
                  <a:lnTo>
                    <a:pt x="9445" y="4587"/>
                  </a:lnTo>
                  <a:lnTo>
                    <a:pt x="9448" y="4596"/>
                  </a:lnTo>
                  <a:lnTo>
                    <a:pt x="9459" y="4644"/>
                  </a:lnTo>
                  <a:lnTo>
                    <a:pt x="9462" y="4653"/>
                  </a:lnTo>
                  <a:lnTo>
                    <a:pt x="9472" y="4702"/>
                  </a:lnTo>
                  <a:lnTo>
                    <a:pt x="9473" y="4711"/>
                  </a:lnTo>
                  <a:lnTo>
                    <a:pt x="9482" y="4760"/>
                  </a:lnTo>
                  <a:lnTo>
                    <a:pt x="9483" y="4769"/>
                  </a:lnTo>
                  <a:lnTo>
                    <a:pt x="9490" y="4818"/>
                  </a:lnTo>
                  <a:lnTo>
                    <a:pt x="9491" y="4828"/>
                  </a:lnTo>
                  <a:lnTo>
                    <a:pt x="9495" y="4877"/>
                  </a:lnTo>
                  <a:lnTo>
                    <a:pt x="9496" y="4886"/>
                  </a:lnTo>
                  <a:lnTo>
                    <a:pt x="9499" y="4936"/>
                  </a:lnTo>
                  <a:lnTo>
                    <a:pt x="9499" y="4945"/>
                  </a:lnTo>
                  <a:lnTo>
                    <a:pt x="9500" y="4995"/>
                  </a:lnTo>
                  <a:lnTo>
                    <a:pt x="9500" y="5005"/>
                  </a:lnTo>
                  <a:lnTo>
                    <a:pt x="9499" y="5055"/>
                  </a:lnTo>
                  <a:lnTo>
                    <a:pt x="9499" y="5064"/>
                  </a:lnTo>
                  <a:lnTo>
                    <a:pt x="9496" y="5114"/>
                  </a:lnTo>
                  <a:lnTo>
                    <a:pt x="9495" y="5123"/>
                  </a:lnTo>
                  <a:lnTo>
                    <a:pt x="9491" y="5172"/>
                  </a:lnTo>
                  <a:lnTo>
                    <a:pt x="9490" y="5182"/>
                  </a:lnTo>
                  <a:lnTo>
                    <a:pt x="9483" y="5231"/>
                  </a:lnTo>
                  <a:lnTo>
                    <a:pt x="9482" y="5240"/>
                  </a:lnTo>
                  <a:lnTo>
                    <a:pt x="9473" y="5289"/>
                  </a:lnTo>
                  <a:lnTo>
                    <a:pt x="9472" y="5298"/>
                  </a:lnTo>
                  <a:lnTo>
                    <a:pt x="9462" y="5347"/>
                  </a:lnTo>
                  <a:lnTo>
                    <a:pt x="9459" y="5356"/>
                  </a:lnTo>
                  <a:lnTo>
                    <a:pt x="9448" y="5404"/>
                  </a:lnTo>
                  <a:lnTo>
                    <a:pt x="9445" y="5413"/>
                  </a:lnTo>
                  <a:lnTo>
                    <a:pt x="9431" y="5460"/>
                  </a:lnTo>
                  <a:lnTo>
                    <a:pt x="9429" y="5469"/>
                  </a:lnTo>
                  <a:lnTo>
                    <a:pt x="9413" y="5516"/>
                  </a:lnTo>
                  <a:lnTo>
                    <a:pt x="9410" y="5525"/>
                  </a:lnTo>
                  <a:lnTo>
                    <a:pt x="9393" y="5572"/>
                  </a:lnTo>
                  <a:lnTo>
                    <a:pt x="9389" y="5580"/>
                  </a:lnTo>
                  <a:lnTo>
                    <a:pt x="9370" y="5626"/>
                  </a:lnTo>
                  <a:lnTo>
                    <a:pt x="9367" y="5635"/>
                  </a:lnTo>
                  <a:lnTo>
                    <a:pt x="9346" y="5680"/>
                  </a:lnTo>
                  <a:lnTo>
                    <a:pt x="9342" y="5689"/>
                  </a:lnTo>
                  <a:lnTo>
                    <a:pt x="9319" y="5733"/>
                  </a:lnTo>
                  <a:lnTo>
                    <a:pt x="9315" y="5741"/>
                  </a:lnTo>
                  <a:lnTo>
                    <a:pt x="9291" y="5785"/>
                  </a:lnTo>
                  <a:lnTo>
                    <a:pt x="9286" y="5793"/>
                  </a:lnTo>
                  <a:lnTo>
                    <a:pt x="9261" y="5835"/>
                  </a:lnTo>
                  <a:lnTo>
                    <a:pt x="9256" y="5843"/>
                  </a:lnTo>
                  <a:lnTo>
                    <a:pt x="9229" y="5885"/>
                  </a:lnTo>
                  <a:lnTo>
                    <a:pt x="9223" y="5893"/>
                  </a:lnTo>
                  <a:lnTo>
                    <a:pt x="9194" y="5933"/>
                  </a:lnTo>
                  <a:lnTo>
                    <a:pt x="9189" y="5941"/>
                  </a:lnTo>
                  <a:lnTo>
                    <a:pt x="9159" y="5980"/>
                  </a:lnTo>
                  <a:lnTo>
                    <a:pt x="9153" y="5988"/>
                  </a:lnTo>
                  <a:lnTo>
                    <a:pt x="9121" y="6026"/>
                  </a:lnTo>
                  <a:lnTo>
                    <a:pt x="9115" y="6033"/>
                  </a:lnTo>
                  <a:lnTo>
                    <a:pt x="9082" y="6070"/>
                  </a:lnTo>
                  <a:lnTo>
                    <a:pt x="9076" y="6077"/>
                  </a:lnTo>
                  <a:lnTo>
                    <a:pt x="9041" y="6113"/>
                  </a:lnTo>
                  <a:lnTo>
                    <a:pt x="9035" y="6119"/>
                  </a:lnTo>
                  <a:lnTo>
                    <a:pt x="8999" y="6154"/>
                  </a:lnTo>
                  <a:lnTo>
                    <a:pt x="8992" y="6160"/>
                  </a:lnTo>
                  <a:lnTo>
                    <a:pt x="8955" y="6193"/>
                  </a:lnTo>
                  <a:lnTo>
                    <a:pt x="8948" y="6199"/>
                  </a:lnTo>
                  <a:lnTo>
                    <a:pt x="8910" y="6231"/>
                  </a:lnTo>
                  <a:lnTo>
                    <a:pt x="8902" y="6237"/>
                  </a:lnTo>
                  <a:lnTo>
                    <a:pt x="8863" y="6267"/>
                  </a:lnTo>
                  <a:lnTo>
                    <a:pt x="8855" y="6272"/>
                  </a:lnTo>
                  <a:lnTo>
                    <a:pt x="8815" y="6301"/>
                  </a:lnTo>
                  <a:lnTo>
                    <a:pt x="8807" y="6307"/>
                  </a:lnTo>
                  <a:lnTo>
                    <a:pt x="8765" y="6334"/>
                  </a:lnTo>
                  <a:lnTo>
                    <a:pt x="8757" y="6339"/>
                  </a:lnTo>
                  <a:lnTo>
                    <a:pt x="8715" y="6364"/>
                  </a:lnTo>
                  <a:lnTo>
                    <a:pt x="8707" y="6369"/>
                  </a:lnTo>
                  <a:lnTo>
                    <a:pt x="8663" y="6393"/>
                  </a:lnTo>
                  <a:lnTo>
                    <a:pt x="8655" y="6397"/>
                  </a:lnTo>
                  <a:lnTo>
                    <a:pt x="8611" y="6420"/>
                  </a:lnTo>
                  <a:lnTo>
                    <a:pt x="8602" y="6424"/>
                  </a:lnTo>
                  <a:lnTo>
                    <a:pt x="8557" y="6445"/>
                  </a:lnTo>
                  <a:lnTo>
                    <a:pt x="8548" y="6448"/>
                  </a:lnTo>
                  <a:lnTo>
                    <a:pt x="8502" y="6467"/>
                  </a:lnTo>
                  <a:lnTo>
                    <a:pt x="8494" y="6471"/>
                  </a:lnTo>
                  <a:lnTo>
                    <a:pt x="8447" y="6488"/>
                  </a:lnTo>
                  <a:lnTo>
                    <a:pt x="8438" y="6491"/>
                  </a:lnTo>
                  <a:lnTo>
                    <a:pt x="8391" y="6507"/>
                  </a:lnTo>
                  <a:lnTo>
                    <a:pt x="8382" y="6509"/>
                  </a:lnTo>
                  <a:lnTo>
                    <a:pt x="8335" y="6523"/>
                  </a:lnTo>
                  <a:lnTo>
                    <a:pt x="8326" y="6526"/>
                  </a:lnTo>
                  <a:lnTo>
                    <a:pt x="8278" y="6537"/>
                  </a:lnTo>
                  <a:lnTo>
                    <a:pt x="8269" y="6540"/>
                  </a:lnTo>
                  <a:lnTo>
                    <a:pt x="8220" y="6550"/>
                  </a:lnTo>
                  <a:lnTo>
                    <a:pt x="8211" y="6551"/>
                  </a:lnTo>
                  <a:lnTo>
                    <a:pt x="8162" y="6560"/>
                  </a:lnTo>
                  <a:lnTo>
                    <a:pt x="8153" y="6561"/>
                  </a:lnTo>
                  <a:lnTo>
                    <a:pt x="8104" y="6568"/>
                  </a:lnTo>
                  <a:lnTo>
                    <a:pt x="8094" y="6569"/>
                  </a:lnTo>
                  <a:lnTo>
                    <a:pt x="8045" y="6573"/>
                  </a:lnTo>
                  <a:lnTo>
                    <a:pt x="8036" y="6574"/>
                  </a:lnTo>
                  <a:lnTo>
                    <a:pt x="7986" y="6577"/>
                  </a:lnTo>
                  <a:lnTo>
                    <a:pt x="7977" y="6577"/>
                  </a:lnTo>
                  <a:lnTo>
                    <a:pt x="7927" y="6578"/>
                  </a:lnTo>
                  <a:lnTo>
                    <a:pt x="7922" y="6578"/>
                  </a:lnTo>
                  <a:lnTo>
                    <a:pt x="6594" y="6578"/>
                  </a:lnTo>
                  <a:lnTo>
                    <a:pt x="3406" y="6578"/>
                  </a:lnTo>
                  <a:lnTo>
                    <a:pt x="2078" y="6578"/>
                  </a:lnTo>
                  <a:lnTo>
                    <a:pt x="2073" y="6578"/>
                  </a:lnTo>
                  <a:lnTo>
                    <a:pt x="2023" y="6577"/>
                  </a:lnTo>
                  <a:lnTo>
                    <a:pt x="2014" y="6577"/>
                  </a:lnTo>
                  <a:lnTo>
                    <a:pt x="1964" y="6574"/>
                  </a:lnTo>
                  <a:lnTo>
                    <a:pt x="1955" y="6573"/>
                  </a:lnTo>
                  <a:lnTo>
                    <a:pt x="1906" y="6569"/>
                  </a:lnTo>
                  <a:lnTo>
                    <a:pt x="1896" y="6568"/>
                  </a:lnTo>
                  <a:lnTo>
                    <a:pt x="1847" y="6561"/>
                  </a:lnTo>
                  <a:lnTo>
                    <a:pt x="1838" y="6560"/>
                  </a:lnTo>
                  <a:lnTo>
                    <a:pt x="1789" y="6551"/>
                  </a:lnTo>
                  <a:lnTo>
                    <a:pt x="1780" y="6550"/>
                  </a:lnTo>
                  <a:lnTo>
                    <a:pt x="1731" y="6540"/>
                  </a:lnTo>
                  <a:lnTo>
                    <a:pt x="1722" y="6537"/>
                  </a:lnTo>
                  <a:lnTo>
                    <a:pt x="1674" y="6526"/>
                  </a:lnTo>
                  <a:lnTo>
                    <a:pt x="1665" y="6523"/>
                  </a:lnTo>
                  <a:lnTo>
                    <a:pt x="1618" y="6509"/>
                  </a:lnTo>
                  <a:lnTo>
                    <a:pt x="1609" y="6507"/>
                  </a:lnTo>
                  <a:lnTo>
                    <a:pt x="1562" y="6491"/>
                  </a:lnTo>
                  <a:lnTo>
                    <a:pt x="1553" y="6488"/>
                  </a:lnTo>
                  <a:lnTo>
                    <a:pt x="1506" y="6471"/>
                  </a:lnTo>
                  <a:lnTo>
                    <a:pt x="1498" y="6467"/>
                  </a:lnTo>
                  <a:lnTo>
                    <a:pt x="1452" y="6448"/>
                  </a:lnTo>
                  <a:lnTo>
                    <a:pt x="1443" y="6445"/>
                  </a:lnTo>
                  <a:lnTo>
                    <a:pt x="1398" y="6424"/>
                  </a:lnTo>
                  <a:lnTo>
                    <a:pt x="1389" y="6420"/>
                  </a:lnTo>
                  <a:lnTo>
                    <a:pt x="1345" y="6397"/>
                  </a:lnTo>
                  <a:lnTo>
                    <a:pt x="1337" y="6393"/>
                  </a:lnTo>
                  <a:lnTo>
                    <a:pt x="1293" y="6369"/>
                  </a:lnTo>
                  <a:lnTo>
                    <a:pt x="1285" y="6364"/>
                  </a:lnTo>
                  <a:lnTo>
                    <a:pt x="1243" y="6339"/>
                  </a:lnTo>
                  <a:lnTo>
                    <a:pt x="1235" y="6334"/>
                  </a:lnTo>
                  <a:lnTo>
                    <a:pt x="1193" y="6307"/>
                  </a:lnTo>
                  <a:lnTo>
                    <a:pt x="1185" y="6301"/>
                  </a:lnTo>
                  <a:lnTo>
                    <a:pt x="1145" y="6272"/>
                  </a:lnTo>
                  <a:lnTo>
                    <a:pt x="1137" y="6267"/>
                  </a:lnTo>
                  <a:lnTo>
                    <a:pt x="1098" y="6237"/>
                  </a:lnTo>
                  <a:lnTo>
                    <a:pt x="1090" y="6231"/>
                  </a:lnTo>
                  <a:lnTo>
                    <a:pt x="1052" y="6199"/>
                  </a:lnTo>
                  <a:lnTo>
                    <a:pt x="1045" y="6193"/>
                  </a:lnTo>
                  <a:lnTo>
                    <a:pt x="1008" y="6160"/>
                  </a:lnTo>
                  <a:lnTo>
                    <a:pt x="1001" y="6154"/>
                  </a:lnTo>
                  <a:lnTo>
                    <a:pt x="965" y="6119"/>
                  </a:lnTo>
                  <a:lnTo>
                    <a:pt x="959" y="6113"/>
                  </a:lnTo>
                  <a:lnTo>
                    <a:pt x="924" y="6077"/>
                  </a:lnTo>
                  <a:lnTo>
                    <a:pt x="918" y="6070"/>
                  </a:lnTo>
                  <a:lnTo>
                    <a:pt x="885" y="6033"/>
                  </a:lnTo>
                  <a:lnTo>
                    <a:pt x="879" y="6026"/>
                  </a:lnTo>
                  <a:lnTo>
                    <a:pt x="847" y="5988"/>
                  </a:lnTo>
                  <a:lnTo>
                    <a:pt x="841" y="5980"/>
                  </a:lnTo>
                  <a:lnTo>
                    <a:pt x="811" y="5941"/>
                  </a:lnTo>
                  <a:lnTo>
                    <a:pt x="806" y="5933"/>
                  </a:lnTo>
                  <a:lnTo>
                    <a:pt x="777" y="5893"/>
                  </a:lnTo>
                  <a:lnTo>
                    <a:pt x="771" y="5885"/>
                  </a:lnTo>
                  <a:lnTo>
                    <a:pt x="744" y="5843"/>
                  </a:lnTo>
                  <a:lnTo>
                    <a:pt x="739" y="5835"/>
                  </a:lnTo>
                  <a:lnTo>
                    <a:pt x="714" y="5793"/>
                  </a:lnTo>
                  <a:lnTo>
                    <a:pt x="709" y="5785"/>
                  </a:lnTo>
                  <a:lnTo>
                    <a:pt x="685" y="5741"/>
                  </a:lnTo>
                  <a:lnTo>
                    <a:pt x="681" y="5733"/>
                  </a:lnTo>
                  <a:lnTo>
                    <a:pt x="658" y="5689"/>
                  </a:lnTo>
                  <a:lnTo>
                    <a:pt x="654" y="5680"/>
                  </a:lnTo>
                  <a:lnTo>
                    <a:pt x="633" y="5635"/>
                  </a:lnTo>
                  <a:lnTo>
                    <a:pt x="630" y="5626"/>
                  </a:lnTo>
                  <a:lnTo>
                    <a:pt x="611" y="5580"/>
                  </a:lnTo>
                  <a:lnTo>
                    <a:pt x="607" y="5572"/>
                  </a:lnTo>
                  <a:lnTo>
                    <a:pt x="590" y="5525"/>
                  </a:lnTo>
                  <a:lnTo>
                    <a:pt x="587" y="5516"/>
                  </a:lnTo>
                  <a:lnTo>
                    <a:pt x="571" y="5469"/>
                  </a:lnTo>
                  <a:lnTo>
                    <a:pt x="569" y="5460"/>
                  </a:lnTo>
                  <a:lnTo>
                    <a:pt x="555" y="5413"/>
                  </a:lnTo>
                  <a:lnTo>
                    <a:pt x="552" y="5404"/>
                  </a:lnTo>
                  <a:lnTo>
                    <a:pt x="541" y="5356"/>
                  </a:lnTo>
                  <a:lnTo>
                    <a:pt x="538" y="5347"/>
                  </a:lnTo>
                  <a:lnTo>
                    <a:pt x="528" y="5298"/>
                  </a:lnTo>
                  <a:lnTo>
                    <a:pt x="527" y="5289"/>
                  </a:lnTo>
                  <a:lnTo>
                    <a:pt x="518" y="5240"/>
                  </a:lnTo>
                  <a:lnTo>
                    <a:pt x="517" y="5231"/>
                  </a:lnTo>
                  <a:lnTo>
                    <a:pt x="510" y="5182"/>
                  </a:lnTo>
                  <a:lnTo>
                    <a:pt x="509" y="5172"/>
                  </a:lnTo>
                  <a:lnTo>
                    <a:pt x="505" y="5123"/>
                  </a:lnTo>
                  <a:lnTo>
                    <a:pt x="504" y="5114"/>
                  </a:lnTo>
                  <a:lnTo>
                    <a:pt x="501" y="5064"/>
                  </a:lnTo>
                  <a:lnTo>
                    <a:pt x="501" y="5055"/>
                  </a:lnTo>
                  <a:lnTo>
                    <a:pt x="500" y="5005"/>
                  </a:lnTo>
                  <a:lnTo>
                    <a:pt x="500" y="4995"/>
                  </a:lnTo>
                  <a:lnTo>
                    <a:pt x="501" y="4945"/>
                  </a:lnTo>
                  <a:lnTo>
                    <a:pt x="501" y="4936"/>
                  </a:lnTo>
                  <a:lnTo>
                    <a:pt x="504" y="4886"/>
                  </a:lnTo>
                  <a:lnTo>
                    <a:pt x="505" y="4877"/>
                  </a:lnTo>
                  <a:lnTo>
                    <a:pt x="509" y="4828"/>
                  </a:lnTo>
                  <a:lnTo>
                    <a:pt x="510" y="4818"/>
                  </a:lnTo>
                  <a:lnTo>
                    <a:pt x="517" y="4769"/>
                  </a:lnTo>
                  <a:lnTo>
                    <a:pt x="518" y="4760"/>
                  </a:lnTo>
                  <a:lnTo>
                    <a:pt x="527" y="4711"/>
                  </a:lnTo>
                  <a:lnTo>
                    <a:pt x="528" y="4702"/>
                  </a:lnTo>
                  <a:lnTo>
                    <a:pt x="538" y="4653"/>
                  </a:lnTo>
                  <a:lnTo>
                    <a:pt x="541" y="4644"/>
                  </a:lnTo>
                  <a:lnTo>
                    <a:pt x="552" y="4596"/>
                  </a:lnTo>
                  <a:lnTo>
                    <a:pt x="555" y="4587"/>
                  </a:lnTo>
                  <a:lnTo>
                    <a:pt x="569" y="4540"/>
                  </a:lnTo>
                  <a:lnTo>
                    <a:pt x="571" y="4531"/>
                  </a:lnTo>
                  <a:lnTo>
                    <a:pt x="587" y="4484"/>
                  </a:lnTo>
                  <a:lnTo>
                    <a:pt x="590" y="4475"/>
                  </a:lnTo>
                  <a:lnTo>
                    <a:pt x="607" y="4428"/>
                  </a:lnTo>
                  <a:lnTo>
                    <a:pt x="611" y="4420"/>
                  </a:lnTo>
                  <a:lnTo>
                    <a:pt x="630" y="4374"/>
                  </a:lnTo>
                  <a:lnTo>
                    <a:pt x="633" y="4365"/>
                  </a:lnTo>
                  <a:lnTo>
                    <a:pt x="654" y="4320"/>
                  </a:lnTo>
                  <a:lnTo>
                    <a:pt x="658" y="4311"/>
                  </a:lnTo>
                  <a:lnTo>
                    <a:pt x="681" y="4267"/>
                  </a:lnTo>
                  <a:lnTo>
                    <a:pt x="685" y="4259"/>
                  </a:lnTo>
                  <a:lnTo>
                    <a:pt x="709" y="4215"/>
                  </a:lnTo>
                  <a:lnTo>
                    <a:pt x="714" y="4207"/>
                  </a:lnTo>
                  <a:lnTo>
                    <a:pt x="739" y="4165"/>
                  </a:lnTo>
                  <a:lnTo>
                    <a:pt x="744" y="4157"/>
                  </a:lnTo>
                  <a:lnTo>
                    <a:pt x="771" y="4115"/>
                  </a:lnTo>
                  <a:lnTo>
                    <a:pt x="777" y="4107"/>
                  </a:lnTo>
                  <a:lnTo>
                    <a:pt x="806" y="4067"/>
                  </a:lnTo>
                  <a:lnTo>
                    <a:pt x="811" y="4059"/>
                  </a:lnTo>
                  <a:lnTo>
                    <a:pt x="841" y="4020"/>
                  </a:lnTo>
                  <a:lnTo>
                    <a:pt x="847" y="4012"/>
                  </a:lnTo>
                  <a:lnTo>
                    <a:pt x="879" y="3974"/>
                  </a:lnTo>
                  <a:lnTo>
                    <a:pt x="885" y="3967"/>
                  </a:lnTo>
                  <a:lnTo>
                    <a:pt x="918" y="3930"/>
                  </a:lnTo>
                  <a:lnTo>
                    <a:pt x="924" y="3923"/>
                  </a:lnTo>
                  <a:lnTo>
                    <a:pt x="959" y="3887"/>
                  </a:lnTo>
                  <a:lnTo>
                    <a:pt x="965" y="3881"/>
                  </a:lnTo>
                  <a:lnTo>
                    <a:pt x="1001" y="3846"/>
                  </a:lnTo>
                  <a:lnTo>
                    <a:pt x="1008" y="3840"/>
                  </a:lnTo>
                  <a:lnTo>
                    <a:pt x="1045" y="3807"/>
                  </a:lnTo>
                  <a:lnTo>
                    <a:pt x="1052" y="3801"/>
                  </a:lnTo>
                  <a:lnTo>
                    <a:pt x="1090" y="3769"/>
                  </a:lnTo>
                  <a:lnTo>
                    <a:pt x="1098" y="3763"/>
                  </a:lnTo>
                  <a:lnTo>
                    <a:pt x="1137" y="3733"/>
                  </a:lnTo>
                  <a:lnTo>
                    <a:pt x="1145" y="3728"/>
                  </a:lnTo>
                  <a:lnTo>
                    <a:pt x="1185" y="3699"/>
                  </a:lnTo>
                  <a:lnTo>
                    <a:pt x="1193" y="3693"/>
                  </a:lnTo>
                  <a:lnTo>
                    <a:pt x="1235" y="3666"/>
                  </a:lnTo>
                  <a:lnTo>
                    <a:pt x="1243" y="3661"/>
                  </a:lnTo>
                  <a:lnTo>
                    <a:pt x="1285" y="3636"/>
                  </a:lnTo>
                  <a:lnTo>
                    <a:pt x="1293" y="3631"/>
                  </a:lnTo>
                  <a:lnTo>
                    <a:pt x="1337" y="3607"/>
                  </a:lnTo>
                  <a:lnTo>
                    <a:pt x="1345" y="3603"/>
                  </a:lnTo>
                  <a:lnTo>
                    <a:pt x="1389" y="3580"/>
                  </a:lnTo>
                  <a:lnTo>
                    <a:pt x="1398" y="3576"/>
                  </a:lnTo>
                  <a:lnTo>
                    <a:pt x="1443" y="3555"/>
                  </a:lnTo>
                  <a:lnTo>
                    <a:pt x="1452" y="3552"/>
                  </a:lnTo>
                  <a:lnTo>
                    <a:pt x="1498" y="3533"/>
                  </a:lnTo>
                  <a:lnTo>
                    <a:pt x="1506" y="3529"/>
                  </a:lnTo>
                  <a:lnTo>
                    <a:pt x="1553" y="3512"/>
                  </a:lnTo>
                  <a:lnTo>
                    <a:pt x="1562" y="3509"/>
                  </a:lnTo>
                  <a:lnTo>
                    <a:pt x="1609" y="3493"/>
                  </a:lnTo>
                  <a:lnTo>
                    <a:pt x="1618" y="3491"/>
                  </a:lnTo>
                  <a:lnTo>
                    <a:pt x="1665" y="3477"/>
                  </a:lnTo>
                  <a:lnTo>
                    <a:pt x="1674" y="3474"/>
                  </a:lnTo>
                  <a:lnTo>
                    <a:pt x="1722" y="3463"/>
                  </a:lnTo>
                  <a:lnTo>
                    <a:pt x="1731" y="3460"/>
                  </a:lnTo>
                  <a:lnTo>
                    <a:pt x="1780" y="3450"/>
                  </a:lnTo>
                  <a:lnTo>
                    <a:pt x="1789" y="3449"/>
                  </a:lnTo>
                  <a:lnTo>
                    <a:pt x="1838" y="3440"/>
                  </a:lnTo>
                  <a:lnTo>
                    <a:pt x="1847" y="3439"/>
                  </a:lnTo>
                  <a:lnTo>
                    <a:pt x="1896" y="3432"/>
                  </a:lnTo>
                  <a:lnTo>
                    <a:pt x="1906" y="3431"/>
                  </a:lnTo>
                  <a:lnTo>
                    <a:pt x="1955" y="3427"/>
                  </a:lnTo>
                  <a:lnTo>
                    <a:pt x="1964" y="3426"/>
                  </a:lnTo>
                  <a:close/>
                  <a:moveTo>
                    <a:pt x="8003" y="3925"/>
                  </a:moveTo>
                  <a:lnTo>
                    <a:pt x="7963" y="3923"/>
                  </a:lnTo>
                  <a:lnTo>
                    <a:pt x="7920" y="3922"/>
                  </a:lnTo>
                  <a:lnTo>
                    <a:pt x="6844" y="3922"/>
                  </a:lnTo>
                  <a:lnTo>
                    <a:pt x="6844" y="6078"/>
                  </a:lnTo>
                  <a:lnTo>
                    <a:pt x="7920" y="6078"/>
                  </a:lnTo>
                  <a:lnTo>
                    <a:pt x="7963" y="6077"/>
                  </a:lnTo>
                  <a:lnTo>
                    <a:pt x="8003" y="6075"/>
                  </a:lnTo>
                  <a:lnTo>
                    <a:pt x="8043" y="6071"/>
                  </a:lnTo>
                  <a:lnTo>
                    <a:pt x="8083" y="6066"/>
                  </a:lnTo>
                  <a:lnTo>
                    <a:pt x="8123" y="6059"/>
                  </a:lnTo>
                  <a:lnTo>
                    <a:pt x="8162" y="6051"/>
                  </a:lnTo>
                  <a:lnTo>
                    <a:pt x="8201" y="6041"/>
                  </a:lnTo>
                  <a:lnTo>
                    <a:pt x="8240" y="6030"/>
                  </a:lnTo>
                  <a:lnTo>
                    <a:pt x="8278" y="6018"/>
                  </a:lnTo>
                  <a:lnTo>
                    <a:pt x="8315" y="6004"/>
                  </a:lnTo>
                  <a:lnTo>
                    <a:pt x="8353" y="5988"/>
                  </a:lnTo>
                  <a:lnTo>
                    <a:pt x="8389" y="5971"/>
                  </a:lnTo>
                  <a:lnTo>
                    <a:pt x="8425" y="5953"/>
                  </a:lnTo>
                  <a:lnTo>
                    <a:pt x="8461" y="5933"/>
                  </a:lnTo>
                  <a:lnTo>
                    <a:pt x="8496" y="5912"/>
                  </a:lnTo>
                  <a:lnTo>
                    <a:pt x="8530" y="5890"/>
                  </a:lnTo>
                  <a:lnTo>
                    <a:pt x="8563" y="5867"/>
                  </a:lnTo>
                  <a:lnTo>
                    <a:pt x="8595" y="5843"/>
                  </a:lnTo>
                  <a:lnTo>
                    <a:pt x="8626" y="5817"/>
                  </a:lnTo>
                  <a:lnTo>
                    <a:pt x="8656" y="5790"/>
                  </a:lnTo>
                  <a:lnTo>
                    <a:pt x="8684" y="5762"/>
                  </a:lnTo>
                  <a:lnTo>
                    <a:pt x="8712" y="5734"/>
                  </a:lnTo>
                  <a:lnTo>
                    <a:pt x="8739" y="5704"/>
                  </a:lnTo>
                  <a:lnTo>
                    <a:pt x="8765" y="5673"/>
                  </a:lnTo>
                  <a:lnTo>
                    <a:pt x="8789" y="5641"/>
                  </a:lnTo>
                  <a:lnTo>
                    <a:pt x="8812" y="5608"/>
                  </a:lnTo>
                  <a:lnTo>
                    <a:pt x="8834" y="5574"/>
                  </a:lnTo>
                  <a:lnTo>
                    <a:pt x="8855" y="5539"/>
                  </a:lnTo>
                  <a:lnTo>
                    <a:pt x="8875" y="5503"/>
                  </a:lnTo>
                  <a:lnTo>
                    <a:pt x="8893" y="5467"/>
                  </a:lnTo>
                  <a:lnTo>
                    <a:pt x="8910" y="5431"/>
                  </a:lnTo>
                  <a:lnTo>
                    <a:pt x="8926" y="5393"/>
                  </a:lnTo>
                  <a:lnTo>
                    <a:pt x="8940" y="5356"/>
                  </a:lnTo>
                  <a:lnTo>
                    <a:pt x="8952" y="5318"/>
                  </a:lnTo>
                  <a:lnTo>
                    <a:pt x="8963" y="5279"/>
                  </a:lnTo>
                  <a:lnTo>
                    <a:pt x="8973" y="5240"/>
                  </a:lnTo>
                  <a:lnTo>
                    <a:pt x="8981" y="5201"/>
                  </a:lnTo>
                  <a:lnTo>
                    <a:pt x="8988" y="5161"/>
                  </a:lnTo>
                  <a:lnTo>
                    <a:pt x="8993" y="5121"/>
                  </a:lnTo>
                  <a:lnTo>
                    <a:pt x="8997" y="5081"/>
                  </a:lnTo>
                  <a:lnTo>
                    <a:pt x="8999" y="5041"/>
                  </a:lnTo>
                  <a:lnTo>
                    <a:pt x="9000" y="5000"/>
                  </a:lnTo>
                  <a:lnTo>
                    <a:pt x="8999" y="4959"/>
                  </a:lnTo>
                  <a:lnTo>
                    <a:pt x="8997" y="4919"/>
                  </a:lnTo>
                  <a:lnTo>
                    <a:pt x="8993" y="4879"/>
                  </a:lnTo>
                  <a:lnTo>
                    <a:pt x="8988" y="4839"/>
                  </a:lnTo>
                  <a:lnTo>
                    <a:pt x="8981" y="4799"/>
                  </a:lnTo>
                  <a:lnTo>
                    <a:pt x="8973" y="4760"/>
                  </a:lnTo>
                  <a:lnTo>
                    <a:pt x="8963" y="4721"/>
                  </a:lnTo>
                  <a:lnTo>
                    <a:pt x="8952" y="4682"/>
                  </a:lnTo>
                  <a:lnTo>
                    <a:pt x="8940" y="4644"/>
                  </a:lnTo>
                  <a:lnTo>
                    <a:pt x="8926" y="4607"/>
                  </a:lnTo>
                  <a:lnTo>
                    <a:pt x="8910" y="4569"/>
                  </a:lnTo>
                  <a:lnTo>
                    <a:pt x="8893" y="4533"/>
                  </a:lnTo>
                  <a:lnTo>
                    <a:pt x="8875" y="4497"/>
                  </a:lnTo>
                  <a:lnTo>
                    <a:pt x="8855" y="4461"/>
                  </a:lnTo>
                  <a:lnTo>
                    <a:pt x="8834" y="4426"/>
                  </a:lnTo>
                  <a:lnTo>
                    <a:pt x="8812" y="4392"/>
                  </a:lnTo>
                  <a:lnTo>
                    <a:pt x="8789" y="4359"/>
                  </a:lnTo>
                  <a:lnTo>
                    <a:pt x="8765" y="4327"/>
                  </a:lnTo>
                  <a:lnTo>
                    <a:pt x="8739" y="4296"/>
                  </a:lnTo>
                  <a:lnTo>
                    <a:pt x="8712" y="4266"/>
                  </a:lnTo>
                  <a:lnTo>
                    <a:pt x="8684" y="4238"/>
                  </a:lnTo>
                  <a:lnTo>
                    <a:pt x="8656" y="4210"/>
                  </a:lnTo>
                  <a:lnTo>
                    <a:pt x="8626" y="4183"/>
                  </a:lnTo>
                  <a:lnTo>
                    <a:pt x="8595" y="4157"/>
                  </a:lnTo>
                  <a:lnTo>
                    <a:pt x="8563" y="4133"/>
                  </a:lnTo>
                  <a:lnTo>
                    <a:pt x="8530" y="4110"/>
                  </a:lnTo>
                  <a:lnTo>
                    <a:pt x="8496" y="4088"/>
                  </a:lnTo>
                  <a:lnTo>
                    <a:pt x="8461" y="4067"/>
                  </a:lnTo>
                  <a:lnTo>
                    <a:pt x="8425" y="4047"/>
                  </a:lnTo>
                  <a:lnTo>
                    <a:pt x="8389" y="4029"/>
                  </a:lnTo>
                  <a:lnTo>
                    <a:pt x="8353" y="4012"/>
                  </a:lnTo>
                  <a:lnTo>
                    <a:pt x="8315" y="3996"/>
                  </a:lnTo>
                  <a:lnTo>
                    <a:pt x="8278" y="3982"/>
                  </a:lnTo>
                  <a:lnTo>
                    <a:pt x="8240" y="3970"/>
                  </a:lnTo>
                  <a:lnTo>
                    <a:pt x="8201" y="3959"/>
                  </a:lnTo>
                  <a:lnTo>
                    <a:pt x="8162" y="3949"/>
                  </a:lnTo>
                  <a:lnTo>
                    <a:pt x="8123" y="3941"/>
                  </a:lnTo>
                  <a:lnTo>
                    <a:pt x="8083" y="3934"/>
                  </a:lnTo>
                  <a:lnTo>
                    <a:pt x="8043" y="3929"/>
                  </a:lnTo>
                  <a:lnTo>
                    <a:pt x="8003" y="3925"/>
                  </a:lnTo>
                  <a:close/>
                  <a:moveTo>
                    <a:pt x="3656" y="6078"/>
                  </a:moveTo>
                  <a:lnTo>
                    <a:pt x="6344" y="6078"/>
                  </a:lnTo>
                  <a:lnTo>
                    <a:pt x="6344" y="3922"/>
                  </a:lnTo>
                  <a:lnTo>
                    <a:pt x="3656" y="3922"/>
                  </a:lnTo>
                  <a:lnTo>
                    <a:pt x="3656" y="6078"/>
                  </a:lnTo>
                  <a:close/>
                  <a:moveTo>
                    <a:pt x="2080" y="6078"/>
                  </a:moveTo>
                  <a:lnTo>
                    <a:pt x="3156" y="6078"/>
                  </a:lnTo>
                  <a:lnTo>
                    <a:pt x="3156" y="3922"/>
                  </a:lnTo>
                  <a:lnTo>
                    <a:pt x="2080" y="3922"/>
                  </a:lnTo>
                  <a:lnTo>
                    <a:pt x="2037" y="3923"/>
                  </a:lnTo>
                  <a:lnTo>
                    <a:pt x="1997" y="3925"/>
                  </a:lnTo>
                  <a:lnTo>
                    <a:pt x="1957" y="3929"/>
                  </a:lnTo>
                  <a:lnTo>
                    <a:pt x="1917" y="3934"/>
                  </a:lnTo>
                  <a:lnTo>
                    <a:pt x="1877" y="3941"/>
                  </a:lnTo>
                  <a:lnTo>
                    <a:pt x="1838" y="3949"/>
                  </a:lnTo>
                  <a:lnTo>
                    <a:pt x="1799" y="3959"/>
                  </a:lnTo>
                  <a:lnTo>
                    <a:pt x="1760" y="3970"/>
                  </a:lnTo>
                  <a:lnTo>
                    <a:pt x="1722" y="3982"/>
                  </a:lnTo>
                  <a:lnTo>
                    <a:pt x="1685" y="3996"/>
                  </a:lnTo>
                  <a:lnTo>
                    <a:pt x="1647" y="4012"/>
                  </a:lnTo>
                  <a:lnTo>
                    <a:pt x="1611" y="4029"/>
                  </a:lnTo>
                  <a:lnTo>
                    <a:pt x="1575" y="4047"/>
                  </a:lnTo>
                  <a:lnTo>
                    <a:pt x="1539" y="4067"/>
                  </a:lnTo>
                  <a:lnTo>
                    <a:pt x="1504" y="4088"/>
                  </a:lnTo>
                  <a:lnTo>
                    <a:pt x="1470" y="4110"/>
                  </a:lnTo>
                  <a:lnTo>
                    <a:pt x="1437" y="4133"/>
                  </a:lnTo>
                  <a:lnTo>
                    <a:pt x="1405" y="4157"/>
                  </a:lnTo>
                  <a:lnTo>
                    <a:pt x="1374" y="4183"/>
                  </a:lnTo>
                  <a:lnTo>
                    <a:pt x="1344" y="4210"/>
                  </a:lnTo>
                  <a:lnTo>
                    <a:pt x="1316" y="4238"/>
                  </a:lnTo>
                  <a:lnTo>
                    <a:pt x="1288" y="4266"/>
                  </a:lnTo>
                  <a:lnTo>
                    <a:pt x="1261" y="4296"/>
                  </a:lnTo>
                  <a:lnTo>
                    <a:pt x="1235" y="4327"/>
                  </a:lnTo>
                  <a:lnTo>
                    <a:pt x="1211" y="4359"/>
                  </a:lnTo>
                  <a:lnTo>
                    <a:pt x="1188" y="4392"/>
                  </a:lnTo>
                  <a:lnTo>
                    <a:pt x="1166" y="4426"/>
                  </a:lnTo>
                  <a:lnTo>
                    <a:pt x="1145" y="4461"/>
                  </a:lnTo>
                  <a:lnTo>
                    <a:pt x="1125" y="4497"/>
                  </a:lnTo>
                  <a:lnTo>
                    <a:pt x="1107" y="4533"/>
                  </a:lnTo>
                  <a:lnTo>
                    <a:pt x="1090" y="4569"/>
                  </a:lnTo>
                  <a:lnTo>
                    <a:pt x="1074" y="4607"/>
                  </a:lnTo>
                  <a:lnTo>
                    <a:pt x="1060" y="4644"/>
                  </a:lnTo>
                  <a:lnTo>
                    <a:pt x="1048" y="4682"/>
                  </a:lnTo>
                  <a:lnTo>
                    <a:pt x="1037" y="4721"/>
                  </a:lnTo>
                  <a:lnTo>
                    <a:pt x="1027" y="4760"/>
                  </a:lnTo>
                  <a:lnTo>
                    <a:pt x="1019" y="4799"/>
                  </a:lnTo>
                  <a:lnTo>
                    <a:pt x="1012" y="4839"/>
                  </a:lnTo>
                  <a:lnTo>
                    <a:pt x="1007" y="4879"/>
                  </a:lnTo>
                  <a:lnTo>
                    <a:pt x="1003" y="4919"/>
                  </a:lnTo>
                  <a:lnTo>
                    <a:pt x="1001" y="4959"/>
                  </a:lnTo>
                  <a:lnTo>
                    <a:pt x="1000" y="5000"/>
                  </a:lnTo>
                  <a:lnTo>
                    <a:pt x="1001" y="5041"/>
                  </a:lnTo>
                  <a:lnTo>
                    <a:pt x="1003" y="5081"/>
                  </a:lnTo>
                  <a:lnTo>
                    <a:pt x="1007" y="5121"/>
                  </a:lnTo>
                  <a:lnTo>
                    <a:pt x="1012" y="5161"/>
                  </a:lnTo>
                  <a:lnTo>
                    <a:pt x="1019" y="5201"/>
                  </a:lnTo>
                  <a:lnTo>
                    <a:pt x="1027" y="5240"/>
                  </a:lnTo>
                  <a:lnTo>
                    <a:pt x="1037" y="5279"/>
                  </a:lnTo>
                  <a:lnTo>
                    <a:pt x="1048" y="5318"/>
                  </a:lnTo>
                  <a:lnTo>
                    <a:pt x="1060" y="5356"/>
                  </a:lnTo>
                  <a:lnTo>
                    <a:pt x="1074" y="5393"/>
                  </a:lnTo>
                  <a:lnTo>
                    <a:pt x="1090" y="5431"/>
                  </a:lnTo>
                  <a:lnTo>
                    <a:pt x="1107" y="5467"/>
                  </a:lnTo>
                  <a:lnTo>
                    <a:pt x="1125" y="5503"/>
                  </a:lnTo>
                  <a:lnTo>
                    <a:pt x="1145" y="5539"/>
                  </a:lnTo>
                  <a:lnTo>
                    <a:pt x="1166" y="5574"/>
                  </a:lnTo>
                  <a:lnTo>
                    <a:pt x="1188" y="5608"/>
                  </a:lnTo>
                  <a:lnTo>
                    <a:pt x="1211" y="5641"/>
                  </a:lnTo>
                  <a:lnTo>
                    <a:pt x="1235" y="5673"/>
                  </a:lnTo>
                  <a:lnTo>
                    <a:pt x="1261" y="5704"/>
                  </a:lnTo>
                  <a:lnTo>
                    <a:pt x="1288" y="5734"/>
                  </a:lnTo>
                  <a:lnTo>
                    <a:pt x="1316" y="5762"/>
                  </a:lnTo>
                  <a:lnTo>
                    <a:pt x="1344" y="5790"/>
                  </a:lnTo>
                  <a:lnTo>
                    <a:pt x="1374" y="5817"/>
                  </a:lnTo>
                  <a:lnTo>
                    <a:pt x="1405" y="5843"/>
                  </a:lnTo>
                  <a:lnTo>
                    <a:pt x="1437" y="5867"/>
                  </a:lnTo>
                  <a:lnTo>
                    <a:pt x="1470" y="5890"/>
                  </a:lnTo>
                  <a:lnTo>
                    <a:pt x="1504" y="5912"/>
                  </a:lnTo>
                  <a:lnTo>
                    <a:pt x="1539" y="5933"/>
                  </a:lnTo>
                  <a:lnTo>
                    <a:pt x="1575" y="5953"/>
                  </a:lnTo>
                  <a:lnTo>
                    <a:pt x="1611" y="5971"/>
                  </a:lnTo>
                  <a:lnTo>
                    <a:pt x="1647" y="5988"/>
                  </a:lnTo>
                  <a:lnTo>
                    <a:pt x="1685" y="6004"/>
                  </a:lnTo>
                  <a:lnTo>
                    <a:pt x="1722" y="6018"/>
                  </a:lnTo>
                  <a:lnTo>
                    <a:pt x="1760" y="6030"/>
                  </a:lnTo>
                  <a:lnTo>
                    <a:pt x="1799" y="6041"/>
                  </a:lnTo>
                  <a:lnTo>
                    <a:pt x="1838" y="6051"/>
                  </a:lnTo>
                  <a:lnTo>
                    <a:pt x="1877" y="6059"/>
                  </a:lnTo>
                  <a:lnTo>
                    <a:pt x="1917" y="6066"/>
                  </a:lnTo>
                  <a:lnTo>
                    <a:pt x="1957" y="6071"/>
                  </a:lnTo>
                  <a:lnTo>
                    <a:pt x="1997" y="6075"/>
                  </a:lnTo>
                  <a:lnTo>
                    <a:pt x="2037" y="6077"/>
                  </a:lnTo>
                  <a:lnTo>
                    <a:pt x="2080" y="6078"/>
                  </a:lnTo>
                  <a:close/>
                  <a:moveTo>
                    <a:pt x="5743" y="4445"/>
                  </a:moveTo>
                  <a:lnTo>
                    <a:pt x="5743" y="4453"/>
                  </a:lnTo>
                  <a:lnTo>
                    <a:pt x="5744" y="4461"/>
                  </a:lnTo>
                  <a:lnTo>
                    <a:pt x="5744" y="4469"/>
                  </a:lnTo>
                  <a:lnTo>
                    <a:pt x="5744" y="4477"/>
                  </a:lnTo>
                  <a:lnTo>
                    <a:pt x="5743" y="4485"/>
                  </a:lnTo>
                  <a:lnTo>
                    <a:pt x="5743" y="4493"/>
                  </a:lnTo>
                  <a:lnTo>
                    <a:pt x="5742" y="4501"/>
                  </a:lnTo>
                  <a:lnTo>
                    <a:pt x="5740" y="4508"/>
                  </a:lnTo>
                  <a:lnTo>
                    <a:pt x="5739" y="4516"/>
                  </a:lnTo>
                  <a:lnTo>
                    <a:pt x="5737" y="4524"/>
                  </a:lnTo>
                  <a:lnTo>
                    <a:pt x="5734" y="4531"/>
                  </a:lnTo>
                  <a:lnTo>
                    <a:pt x="5732" y="4539"/>
                  </a:lnTo>
                  <a:lnTo>
                    <a:pt x="5729" y="4546"/>
                  </a:lnTo>
                  <a:lnTo>
                    <a:pt x="5726" y="4554"/>
                  </a:lnTo>
                  <a:lnTo>
                    <a:pt x="5723" y="4561"/>
                  </a:lnTo>
                  <a:lnTo>
                    <a:pt x="5719" y="4568"/>
                  </a:lnTo>
                  <a:lnTo>
                    <a:pt x="5715" y="4575"/>
                  </a:lnTo>
                  <a:lnTo>
                    <a:pt x="5711" y="4582"/>
                  </a:lnTo>
                  <a:lnTo>
                    <a:pt x="5707" y="4588"/>
                  </a:lnTo>
                  <a:lnTo>
                    <a:pt x="5702" y="4595"/>
                  </a:lnTo>
                  <a:lnTo>
                    <a:pt x="5697" y="4601"/>
                  </a:lnTo>
                  <a:lnTo>
                    <a:pt x="5692" y="4607"/>
                  </a:lnTo>
                  <a:lnTo>
                    <a:pt x="5687" y="4613"/>
                  </a:lnTo>
                  <a:lnTo>
                    <a:pt x="5682" y="4619"/>
                  </a:lnTo>
                  <a:lnTo>
                    <a:pt x="5676" y="4624"/>
                  </a:lnTo>
                  <a:lnTo>
                    <a:pt x="5670" y="4630"/>
                  </a:lnTo>
                  <a:lnTo>
                    <a:pt x="5664" y="4635"/>
                  </a:lnTo>
                  <a:lnTo>
                    <a:pt x="5658" y="4640"/>
                  </a:lnTo>
                  <a:lnTo>
                    <a:pt x="5651" y="4644"/>
                  </a:lnTo>
                  <a:lnTo>
                    <a:pt x="5645" y="4649"/>
                  </a:lnTo>
                  <a:lnTo>
                    <a:pt x="5638" y="4653"/>
                  </a:lnTo>
                  <a:lnTo>
                    <a:pt x="5631" y="4657"/>
                  </a:lnTo>
                  <a:lnTo>
                    <a:pt x="5624" y="4660"/>
                  </a:lnTo>
                  <a:lnTo>
                    <a:pt x="5616" y="4663"/>
                  </a:lnTo>
                  <a:lnTo>
                    <a:pt x="5609" y="4666"/>
                  </a:lnTo>
                  <a:lnTo>
                    <a:pt x="5602" y="4669"/>
                  </a:lnTo>
                  <a:lnTo>
                    <a:pt x="5594" y="4672"/>
                  </a:lnTo>
                  <a:lnTo>
                    <a:pt x="5586" y="4674"/>
                  </a:lnTo>
                  <a:lnTo>
                    <a:pt x="5579" y="4676"/>
                  </a:lnTo>
                  <a:lnTo>
                    <a:pt x="5571" y="4677"/>
                  </a:lnTo>
                  <a:lnTo>
                    <a:pt x="5563" y="4679"/>
                  </a:lnTo>
                  <a:lnTo>
                    <a:pt x="5555" y="4680"/>
                  </a:lnTo>
                  <a:lnTo>
                    <a:pt x="5547" y="4680"/>
                  </a:lnTo>
                  <a:lnTo>
                    <a:pt x="5539" y="4681"/>
                  </a:lnTo>
                  <a:lnTo>
                    <a:pt x="5531" y="4681"/>
                  </a:lnTo>
                  <a:lnTo>
                    <a:pt x="5523" y="4681"/>
                  </a:lnTo>
                  <a:lnTo>
                    <a:pt x="5515" y="4680"/>
                  </a:lnTo>
                  <a:lnTo>
                    <a:pt x="5507" y="4680"/>
                  </a:lnTo>
                  <a:lnTo>
                    <a:pt x="5499" y="4679"/>
                  </a:lnTo>
                  <a:lnTo>
                    <a:pt x="5492" y="4677"/>
                  </a:lnTo>
                  <a:lnTo>
                    <a:pt x="5484" y="4676"/>
                  </a:lnTo>
                  <a:lnTo>
                    <a:pt x="5476" y="4674"/>
                  </a:lnTo>
                  <a:lnTo>
                    <a:pt x="5469" y="4672"/>
                  </a:lnTo>
                  <a:lnTo>
                    <a:pt x="5461" y="4669"/>
                  </a:lnTo>
                  <a:lnTo>
                    <a:pt x="5454" y="4666"/>
                  </a:lnTo>
                  <a:lnTo>
                    <a:pt x="5446" y="4663"/>
                  </a:lnTo>
                  <a:lnTo>
                    <a:pt x="5439" y="4660"/>
                  </a:lnTo>
                  <a:lnTo>
                    <a:pt x="5432" y="4657"/>
                  </a:lnTo>
                  <a:lnTo>
                    <a:pt x="5425" y="4653"/>
                  </a:lnTo>
                  <a:lnTo>
                    <a:pt x="5418" y="4649"/>
                  </a:lnTo>
                  <a:lnTo>
                    <a:pt x="5412" y="4644"/>
                  </a:lnTo>
                  <a:lnTo>
                    <a:pt x="5405" y="4640"/>
                  </a:lnTo>
                  <a:lnTo>
                    <a:pt x="5399" y="4635"/>
                  </a:lnTo>
                  <a:lnTo>
                    <a:pt x="5393" y="4630"/>
                  </a:lnTo>
                  <a:lnTo>
                    <a:pt x="5387" y="4624"/>
                  </a:lnTo>
                  <a:lnTo>
                    <a:pt x="5381" y="4619"/>
                  </a:lnTo>
                  <a:lnTo>
                    <a:pt x="5376" y="4613"/>
                  </a:lnTo>
                  <a:lnTo>
                    <a:pt x="5370" y="4607"/>
                  </a:lnTo>
                  <a:lnTo>
                    <a:pt x="5365" y="4601"/>
                  </a:lnTo>
                  <a:lnTo>
                    <a:pt x="5360" y="4595"/>
                  </a:lnTo>
                  <a:lnTo>
                    <a:pt x="5356" y="4588"/>
                  </a:lnTo>
                  <a:lnTo>
                    <a:pt x="5351" y="4582"/>
                  </a:lnTo>
                  <a:lnTo>
                    <a:pt x="5347" y="4575"/>
                  </a:lnTo>
                  <a:lnTo>
                    <a:pt x="5343" y="4568"/>
                  </a:lnTo>
                  <a:lnTo>
                    <a:pt x="5340" y="4561"/>
                  </a:lnTo>
                  <a:lnTo>
                    <a:pt x="5337" y="4554"/>
                  </a:lnTo>
                  <a:lnTo>
                    <a:pt x="5334" y="4546"/>
                  </a:lnTo>
                  <a:lnTo>
                    <a:pt x="5331" y="4539"/>
                  </a:lnTo>
                  <a:lnTo>
                    <a:pt x="5328" y="4531"/>
                  </a:lnTo>
                  <a:lnTo>
                    <a:pt x="5326" y="4524"/>
                  </a:lnTo>
                  <a:lnTo>
                    <a:pt x="5324" y="4516"/>
                  </a:lnTo>
                  <a:lnTo>
                    <a:pt x="5323" y="4508"/>
                  </a:lnTo>
                  <a:lnTo>
                    <a:pt x="5321" y="4501"/>
                  </a:lnTo>
                  <a:lnTo>
                    <a:pt x="5320" y="4493"/>
                  </a:lnTo>
                  <a:lnTo>
                    <a:pt x="5320" y="4485"/>
                  </a:lnTo>
                  <a:lnTo>
                    <a:pt x="5319" y="4477"/>
                  </a:lnTo>
                  <a:lnTo>
                    <a:pt x="5319" y="4469"/>
                  </a:lnTo>
                  <a:lnTo>
                    <a:pt x="5319" y="4461"/>
                  </a:lnTo>
                  <a:lnTo>
                    <a:pt x="5320" y="4453"/>
                  </a:lnTo>
                  <a:lnTo>
                    <a:pt x="5320" y="4445"/>
                  </a:lnTo>
                  <a:lnTo>
                    <a:pt x="5321" y="4437"/>
                  </a:lnTo>
                  <a:lnTo>
                    <a:pt x="5323" y="4429"/>
                  </a:lnTo>
                  <a:lnTo>
                    <a:pt x="5324" y="4421"/>
                  </a:lnTo>
                  <a:lnTo>
                    <a:pt x="5326" y="4414"/>
                  </a:lnTo>
                  <a:lnTo>
                    <a:pt x="5328" y="4406"/>
                  </a:lnTo>
                  <a:lnTo>
                    <a:pt x="5331" y="4398"/>
                  </a:lnTo>
                  <a:lnTo>
                    <a:pt x="5334" y="4391"/>
                  </a:lnTo>
                  <a:lnTo>
                    <a:pt x="5337" y="4384"/>
                  </a:lnTo>
                  <a:lnTo>
                    <a:pt x="5340" y="4376"/>
                  </a:lnTo>
                  <a:lnTo>
                    <a:pt x="5343" y="4369"/>
                  </a:lnTo>
                  <a:lnTo>
                    <a:pt x="5347" y="4362"/>
                  </a:lnTo>
                  <a:lnTo>
                    <a:pt x="5351" y="4355"/>
                  </a:lnTo>
                  <a:lnTo>
                    <a:pt x="5356" y="4349"/>
                  </a:lnTo>
                  <a:lnTo>
                    <a:pt x="5360" y="4342"/>
                  </a:lnTo>
                  <a:lnTo>
                    <a:pt x="5365" y="4336"/>
                  </a:lnTo>
                  <a:lnTo>
                    <a:pt x="5370" y="4330"/>
                  </a:lnTo>
                  <a:lnTo>
                    <a:pt x="5376" y="4324"/>
                  </a:lnTo>
                  <a:lnTo>
                    <a:pt x="5381" y="4318"/>
                  </a:lnTo>
                  <a:lnTo>
                    <a:pt x="5387" y="4313"/>
                  </a:lnTo>
                  <a:lnTo>
                    <a:pt x="5393" y="4308"/>
                  </a:lnTo>
                  <a:lnTo>
                    <a:pt x="5399" y="4303"/>
                  </a:lnTo>
                  <a:lnTo>
                    <a:pt x="5405" y="4298"/>
                  </a:lnTo>
                  <a:lnTo>
                    <a:pt x="5412" y="4293"/>
                  </a:lnTo>
                  <a:lnTo>
                    <a:pt x="5418" y="4289"/>
                  </a:lnTo>
                  <a:lnTo>
                    <a:pt x="5425" y="4285"/>
                  </a:lnTo>
                  <a:lnTo>
                    <a:pt x="5432" y="4281"/>
                  </a:lnTo>
                  <a:lnTo>
                    <a:pt x="5439" y="4277"/>
                  </a:lnTo>
                  <a:lnTo>
                    <a:pt x="5446" y="4274"/>
                  </a:lnTo>
                  <a:lnTo>
                    <a:pt x="5454" y="4271"/>
                  </a:lnTo>
                  <a:lnTo>
                    <a:pt x="5461" y="4268"/>
                  </a:lnTo>
                  <a:lnTo>
                    <a:pt x="5469" y="4266"/>
                  </a:lnTo>
                  <a:lnTo>
                    <a:pt x="5476" y="4263"/>
                  </a:lnTo>
                  <a:lnTo>
                    <a:pt x="5484" y="4261"/>
                  </a:lnTo>
                  <a:lnTo>
                    <a:pt x="5492" y="4260"/>
                  </a:lnTo>
                  <a:lnTo>
                    <a:pt x="5499" y="4258"/>
                  </a:lnTo>
                  <a:lnTo>
                    <a:pt x="5507" y="4257"/>
                  </a:lnTo>
                  <a:lnTo>
                    <a:pt x="5515" y="4257"/>
                  </a:lnTo>
                  <a:lnTo>
                    <a:pt x="5523" y="4256"/>
                  </a:lnTo>
                  <a:lnTo>
                    <a:pt x="5531" y="4256"/>
                  </a:lnTo>
                  <a:lnTo>
                    <a:pt x="5539" y="4256"/>
                  </a:lnTo>
                  <a:lnTo>
                    <a:pt x="5547" y="4257"/>
                  </a:lnTo>
                  <a:lnTo>
                    <a:pt x="5555" y="4257"/>
                  </a:lnTo>
                  <a:lnTo>
                    <a:pt x="5563" y="4258"/>
                  </a:lnTo>
                  <a:lnTo>
                    <a:pt x="5571" y="4260"/>
                  </a:lnTo>
                  <a:lnTo>
                    <a:pt x="5579" y="4261"/>
                  </a:lnTo>
                  <a:lnTo>
                    <a:pt x="5586" y="4263"/>
                  </a:lnTo>
                  <a:lnTo>
                    <a:pt x="5594" y="4266"/>
                  </a:lnTo>
                  <a:lnTo>
                    <a:pt x="5602" y="4268"/>
                  </a:lnTo>
                  <a:lnTo>
                    <a:pt x="5609" y="4271"/>
                  </a:lnTo>
                  <a:lnTo>
                    <a:pt x="5616" y="4274"/>
                  </a:lnTo>
                  <a:lnTo>
                    <a:pt x="5624" y="4277"/>
                  </a:lnTo>
                  <a:lnTo>
                    <a:pt x="5631" y="4281"/>
                  </a:lnTo>
                  <a:lnTo>
                    <a:pt x="5638" y="4285"/>
                  </a:lnTo>
                  <a:lnTo>
                    <a:pt x="5645" y="4289"/>
                  </a:lnTo>
                  <a:lnTo>
                    <a:pt x="5651" y="4293"/>
                  </a:lnTo>
                  <a:lnTo>
                    <a:pt x="5658" y="4298"/>
                  </a:lnTo>
                  <a:lnTo>
                    <a:pt x="5664" y="4303"/>
                  </a:lnTo>
                  <a:lnTo>
                    <a:pt x="5670" y="4308"/>
                  </a:lnTo>
                  <a:lnTo>
                    <a:pt x="5676" y="4313"/>
                  </a:lnTo>
                  <a:lnTo>
                    <a:pt x="5682" y="4318"/>
                  </a:lnTo>
                  <a:lnTo>
                    <a:pt x="5687" y="4324"/>
                  </a:lnTo>
                  <a:lnTo>
                    <a:pt x="5692" y="4330"/>
                  </a:lnTo>
                  <a:lnTo>
                    <a:pt x="5697" y="4336"/>
                  </a:lnTo>
                  <a:lnTo>
                    <a:pt x="5702" y="4342"/>
                  </a:lnTo>
                  <a:lnTo>
                    <a:pt x="5707" y="4349"/>
                  </a:lnTo>
                  <a:lnTo>
                    <a:pt x="5711" y="4355"/>
                  </a:lnTo>
                  <a:lnTo>
                    <a:pt x="5715" y="4362"/>
                  </a:lnTo>
                  <a:lnTo>
                    <a:pt x="5719" y="4369"/>
                  </a:lnTo>
                  <a:lnTo>
                    <a:pt x="5723" y="4376"/>
                  </a:lnTo>
                  <a:lnTo>
                    <a:pt x="5726" y="4384"/>
                  </a:lnTo>
                  <a:lnTo>
                    <a:pt x="5729" y="4391"/>
                  </a:lnTo>
                  <a:lnTo>
                    <a:pt x="5732" y="4398"/>
                  </a:lnTo>
                  <a:lnTo>
                    <a:pt x="5734" y="4406"/>
                  </a:lnTo>
                  <a:lnTo>
                    <a:pt x="5737" y="4414"/>
                  </a:lnTo>
                  <a:lnTo>
                    <a:pt x="5739" y="4421"/>
                  </a:lnTo>
                  <a:lnTo>
                    <a:pt x="5740" y="4429"/>
                  </a:lnTo>
                  <a:lnTo>
                    <a:pt x="5742" y="4437"/>
                  </a:lnTo>
                  <a:lnTo>
                    <a:pt x="5743" y="4445"/>
                  </a:lnTo>
                  <a:close/>
                  <a:moveTo>
                    <a:pt x="5743" y="5507"/>
                  </a:moveTo>
                  <a:lnTo>
                    <a:pt x="5743" y="5515"/>
                  </a:lnTo>
                  <a:lnTo>
                    <a:pt x="5744" y="5523"/>
                  </a:lnTo>
                  <a:lnTo>
                    <a:pt x="5744" y="5531"/>
                  </a:lnTo>
                  <a:lnTo>
                    <a:pt x="5744" y="5539"/>
                  </a:lnTo>
                  <a:lnTo>
                    <a:pt x="5743" y="5547"/>
                  </a:lnTo>
                  <a:lnTo>
                    <a:pt x="5743" y="5555"/>
                  </a:lnTo>
                  <a:lnTo>
                    <a:pt x="5742" y="5563"/>
                  </a:lnTo>
                  <a:lnTo>
                    <a:pt x="5740" y="5571"/>
                  </a:lnTo>
                  <a:lnTo>
                    <a:pt x="5739" y="5579"/>
                  </a:lnTo>
                  <a:lnTo>
                    <a:pt x="5737" y="5586"/>
                  </a:lnTo>
                  <a:lnTo>
                    <a:pt x="5734" y="5594"/>
                  </a:lnTo>
                  <a:lnTo>
                    <a:pt x="5732" y="5602"/>
                  </a:lnTo>
                  <a:lnTo>
                    <a:pt x="5729" y="5609"/>
                  </a:lnTo>
                  <a:lnTo>
                    <a:pt x="5726" y="5616"/>
                  </a:lnTo>
                  <a:lnTo>
                    <a:pt x="5723" y="5624"/>
                  </a:lnTo>
                  <a:lnTo>
                    <a:pt x="5719" y="5631"/>
                  </a:lnTo>
                  <a:lnTo>
                    <a:pt x="5715" y="5638"/>
                  </a:lnTo>
                  <a:lnTo>
                    <a:pt x="5711" y="5645"/>
                  </a:lnTo>
                  <a:lnTo>
                    <a:pt x="5707" y="5651"/>
                  </a:lnTo>
                  <a:lnTo>
                    <a:pt x="5702" y="5658"/>
                  </a:lnTo>
                  <a:lnTo>
                    <a:pt x="5697" y="5664"/>
                  </a:lnTo>
                  <a:lnTo>
                    <a:pt x="5692" y="5670"/>
                  </a:lnTo>
                  <a:lnTo>
                    <a:pt x="5687" y="5676"/>
                  </a:lnTo>
                  <a:lnTo>
                    <a:pt x="5682" y="5682"/>
                  </a:lnTo>
                  <a:lnTo>
                    <a:pt x="5676" y="5687"/>
                  </a:lnTo>
                  <a:lnTo>
                    <a:pt x="5670" y="5692"/>
                  </a:lnTo>
                  <a:lnTo>
                    <a:pt x="5664" y="5697"/>
                  </a:lnTo>
                  <a:lnTo>
                    <a:pt x="5658" y="5702"/>
                  </a:lnTo>
                  <a:lnTo>
                    <a:pt x="5651" y="5707"/>
                  </a:lnTo>
                  <a:lnTo>
                    <a:pt x="5645" y="5711"/>
                  </a:lnTo>
                  <a:lnTo>
                    <a:pt x="5638" y="5715"/>
                  </a:lnTo>
                  <a:lnTo>
                    <a:pt x="5631" y="5719"/>
                  </a:lnTo>
                  <a:lnTo>
                    <a:pt x="5624" y="5723"/>
                  </a:lnTo>
                  <a:lnTo>
                    <a:pt x="5616" y="5726"/>
                  </a:lnTo>
                  <a:lnTo>
                    <a:pt x="5609" y="5729"/>
                  </a:lnTo>
                  <a:lnTo>
                    <a:pt x="5602" y="5732"/>
                  </a:lnTo>
                  <a:lnTo>
                    <a:pt x="5594" y="5734"/>
                  </a:lnTo>
                  <a:lnTo>
                    <a:pt x="5586" y="5737"/>
                  </a:lnTo>
                  <a:lnTo>
                    <a:pt x="5579" y="5739"/>
                  </a:lnTo>
                  <a:lnTo>
                    <a:pt x="5571" y="5740"/>
                  </a:lnTo>
                  <a:lnTo>
                    <a:pt x="5563" y="5742"/>
                  </a:lnTo>
                  <a:lnTo>
                    <a:pt x="5555" y="5743"/>
                  </a:lnTo>
                  <a:lnTo>
                    <a:pt x="5547" y="5743"/>
                  </a:lnTo>
                  <a:lnTo>
                    <a:pt x="5539" y="5744"/>
                  </a:lnTo>
                  <a:lnTo>
                    <a:pt x="5531" y="5744"/>
                  </a:lnTo>
                  <a:lnTo>
                    <a:pt x="5523" y="5744"/>
                  </a:lnTo>
                  <a:lnTo>
                    <a:pt x="5515" y="5743"/>
                  </a:lnTo>
                  <a:lnTo>
                    <a:pt x="5507" y="5743"/>
                  </a:lnTo>
                  <a:lnTo>
                    <a:pt x="5499" y="5742"/>
                  </a:lnTo>
                  <a:lnTo>
                    <a:pt x="5492" y="5740"/>
                  </a:lnTo>
                  <a:lnTo>
                    <a:pt x="5484" y="5739"/>
                  </a:lnTo>
                  <a:lnTo>
                    <a:pt x="5476" y="5737"/>
                  </a:lnTo>
                  <a:lnTo>
                    <a:pt x="5469" y="5734"/>
                  </a:lnTo>
                  <a:lnTo>
                    <a:pt x="5461" y="5732"/>
                  </a:lnTo>
                  <a:lnTo>
                    <a:pt x="5454" y="5729"/>
                  </a:lnTo>
                  <a:lnTo>
                    <a:pt x="5446" y="5726"/>
                  </a:lnTo>
                  <a:lnTo>
                    <a:pt x="5439" y="5723"/>
                  </a:lnTo>
                  <a:lnTo>
                    <a:pt x="5432" y="5719"/>
                  </a:lnTo>
                  <a:lnTo>
                    <a:pt x="5425" y="5715"/>
                  </a:lnTo>
                  <a:lnTo>
                    <a:pt x="5418" y="5711"/>
                  </a:lnTo>
                  <a:lnTo>
                    <a:pt x="5412" y="5707"/>
                  </a:lnTo>
                  <a:lnTo>
                    <a:pt x="5405" y="5702"/>
                  </a:lnTo>
                  <a:lnTo>
                    <a:pt x="5399" y="5697"/>
                  </a:lnTo>
                  <a:lnTo>
                    <a:pt x="5393" y="5692"/>
                  </a:lnTo>
                  <a:lnTo>
                    <a:pt x="5387" y="5687"/>
                  </a:lnTo>
                  <a:lnTo>
                    <a:pt x="5381" y="5682"/>
                  </a:lnTo>
                  <a:lnTo>
                    <a:pt x="5376" y="5676"/>
                  </a:lnTo>
                  <a:lnTo>
                    <a:pt x="5370" y="5670"/>
                  </a:lnTo>
                  <a:lnTo>
                    <a:pt x="5365" y="5664"/>
                  </a:lnTo>
                  <a:lnTo>
                    <a:pt x="5360" y="5658"/>
                  </a:lnTo>
                  <a:lnTo>
                    <a:pt x="5356" y="5651"/>
                  </a:lnTo>
                  <a:lnTo>
                    <a:pt x="5351" y="5645"/>
                  </a:lnTo>
                  <a:lnTo>
                    <a:pt x="5347" y="5638"/>
                  </a:lnTo>
                  <a:lnTo>
                    <a:pt x="5343" y="5631"/>
                  </a:lnTo>
                  <a:lnTo>
                    <a:pt x="5340" y="5624"/>
                  </a:lnTo>
                  <a:lnTo>
                    <a:pt x="5337" y="5616"/>
                  </a:lnTo>
                  <a:lnTo>
                    <a:pt x="5334" y="5609"/>
                  </a:lnTo>
                  <a:lnTo>
                    <a:pt x="5331" y="5602"/>
                  </a:lnTo>
                  <a:lnTo>
                    <a:pt x="5328" y="5594"/>
                  </a:lnTo>
                  <a:lnTo>
                    <a:pt x="5326" y="5586"/>
                  </a:lnTo>
                  <a:lnTo>
                    <a:pt x="5324" y="5579"/>
                  </a:lnTo>
                  <a:lnTo>
                    <a:pt x="5323" y="5571"/>
                  </a:lnTo>
                  <a:lnTo>
                    <a:pt x="5321" y="5563"/>
                  </a:lnTo>
                  <a:lnTo>
                    <a:pt x="5320" y="5555"/>
                  </a:lnTo>
                  <a:lnTo>
                    <a:pt x="5320" y="5547"/>
                  </a:lnTo>
                  <a:lnTo>
                    <a:pt x="5319" y="5539"/>
                  </a:lnTo>
                  <a:lnTo>
                    <a:pt x="5319" y="5531"/>
                  </a:lnTo>
                  <a:lnTo>
                    <a:pt x="5319" y="5523"/>
                  </a:lnTo>
                  <a:lnTo>
                    <a:pt x="5320" y="5515"/>
                  </a:lnTo>
                  <a:lnTo>
                    <a:pt x="5320" y="5507"/>
                  </a:lnTo>
                  <a:lnTo>
                    <a:pt x="5321" y="5499"/>
                  </a:lnTo>
                  <a:lnTo>
                    <a:pt x="5323" y="5492"/>
                  </a:lnTo>
                  <a:lnTo>
                    <a:pt x="5324" y="5484"/>
                  </a:lnTo>
                  <a:lnTo>
                    <a:pt x="5326" y="5476"/>
                  </a:lnTo>
                  <a:lnTo>
                    <a:pt x="5328" y="5469"/>
                  </a:lnTo>
                  <a:lnTo>
                    <a:pt x="5331" y="5461"/>
                  </a:lnTo>
                  <a:lnTo>
                    <a:pt x="5334" y="5454"/>
                  </a:lnTo>
                  <a:lnTo>
                    <a:pt x="5337" y="5446"/>
                  </a:lnTo>
                  <a:lnTo>
                    <a:pt x="5340" y="5439"/>
                  </a:lnTo>
                  <a:lnTo>
                    <a:pt x="5343" y="5432"/>
                  </a:lnTo>
                  <a:lnTo>
                    <a:pt x="5347" y="5425"/>
                  </a:lnTo>
                  <a:lnTo>
                    <a:pt x="5351" y="5418"/>
                  </a:lnTo>
                  <a:lnTo>
                    <a:pt x="5356" y="5412"/>
                  </a:lnTo>
                  <a:lnTo>
                    <a:pt x="5360" y="5405"/>
                  </a:lnTo>
                  <a:lnTo>
                    <a:pt x="5365" y="5399"/>
                  </a:lnTo>
                  <a:lnTo>
                    <a:pt x="5370" y="5393"/>
                  </a:lnTo>
                  <a:lnTo>
                    <a:pt x="5376" y="5387"/>
                  </a:lnTo>
                  <a:lnTo>
                    <a:pt x="5381" y="5381"/>
                  </a:lnTo>
                  <a:lnTo>
                    <a:pt x="5387" y="5376"/>
                  </a:lnTo>
                  <a:lnTo>
                    <a:pt x="5393" y="5370"/>
                  </a:lnTo>
                  <a:lnTo>
                    <a:pt x="5399" y="5365"/>
                  </a:lnTo>
                  <a:lnTo>
                    <a:pt x="5405" y="5360"/>
                  </a:lnTo>
                  <a:lnTo>
                    <a:pt x="5412" y="5356"/>
                  </a:lnTo>
                  <a:lnTo>
                    <a:pt x="5418" y="5351"/>
                  </a:lnTo>
                  <a:lnTo>
                    <a:pt x="5425" y="5347"/>
                  </a:lnTo>
                  <a:lnTo>
                    <a:pt x="5432" y="5343"/>
                  </a:lnTo>
                  <a:lnTo>
                    <a:pt x="5439" y="5340"/>
                  </a:lnTo>
                  <a:lnTo>
                    <a:pt x="5446" y="5337"/>
                  </a:lnTo>
                  <a:lnTo>
                    <a:pt x="5454" y="5334"/>
                  </a:lnTo>
                  <a:lnTo>
                    <a:pt x="5461" y="5331"/>
                  </a:lnTo>
                  <a:lnTo>
                    <a:pt x="5469" y="5328"/>
                  </a:lnTo>
                  <a:lnTo>
                    <a:pt x="5476" y="5326"/>
                  </a:lnTo>
                  <a:lnTo>
                    <a:pt x="5484" y="5324"/>
                  </a:lnTo>
                  <a:lnTo>
                    <a:pt x="5492" y="5323"/>
                  </a:lnTo>
                  <a:lnTo>
                    <a:pt x="5499" y="5321"/>
                  </a:lnTo>
                  <a:lnTo>
                    <a:pt x="5507" y="5320"/>
                  </a:lnTo>
                  <a:lnTo>
                    <a:pt x="5515" y="5320"/>
                  </a:lnTo>
                  <a:lnTo>
                    <a:pt x="5523" y="5319"/>
                  </a:lnTo>
                  <a:lnTo>
                    <a:pt x="5531" y="5319"/>
                  </a:lnTo>
                  <a:lnTo>
                    <a:pt x="5539" y="5319"/>
                  </a:lnTo>
                  <a:lnTo>
                    <a:pt x="5547" y="5320"/>
                  </a:lnTo>
                  <a:lnTo>
                    <a:pt x="5555" y="5320"/>
                  </a:lnTo>
                  <a:lnTo>
                    <a:pt x="5563" y="5321"/>
                  </a:lnTo>
                  <a:lnTo>
                    <a:pt x="5571" y="5323"/>
                  </a:lnTo>
                  <a:lnTo>
                    <a:pt x="5579" y="5324"/>
                  </a:lnTo>
                  <a:lnTo>
                    <a:pt x="5586" y="5326"/>
                  </a:lnTo>
                  <a:lnTo>
                    <a:pt x="5594" y="5328"/>
                  </a:lnTo>
                  <a:lnTo>
                    <a:pt x="5602" y="5331"/>
                  </a:lnTo>
                  <a:lnTo>
                    <a:pt x="5609" y="5334"/>
                  </a:lnTo>
                  <a:lnTo>
                    <a:pt x="5616" y="5337"/>
                  </a:lnTo>
                  <a:lnTo>
                    <a:pt x="5624" y="5340"/>
                  </a:lnTo>
                  <a:lnTo>
                    <a:pt x="5631" y="5343"/>
                  </a:lnTo>
                  <a:lnTo>
                    <a:pt x="5638" y="5347"/>
                  </a:lnTo>
                  <a:lnTo>
                    <a:pt x="5645" y="5351"/>
                  </a:lnTo>
                  <a:lnTo>
                    <a:pt x="5651" y="5356"/>
                  </a:lnTo>
                  <a:lnTo>
                    <a:pt x="5658" y="5360"/>
                  </a:lnTo>
                  <a:lnTo>
                    <a:pt x="5664" y="5365"/>
                  </a:lnTo>
                  <a:lnTo>
                    <a:pt x="5670" y="5370"/>
                  </a:lnTo>
                  <a:lnTo>
                    <a:pt x="5676" y="5376"/>
                  </a:lnTo>
                  <a:lnTo>
                    <a:pt x="5682" y="5381"/>
                  </a:lnTo>
                  <a:lnTo>
                    <a:pt x="5687" y="5387"/>
                  </a:lnTo>
                  <a:lnTo>
                    <a:pt x="5692" y="5393"/>
                  </a:lnTo>
                  <a:lnTo>
                    <a:pt x="5697" y="5399"/>
                  </a:lnTo>
                  <a:lnTo>
                    <a:pt x="5702" y="5405"/>
                  </a:lnTo>
                  <a:lnTo>
                    <a:pt x="5707" y="5412"/>
                  </a:lnTo>
                  <a:lnTo>
                    <a:pt x="5711" y="5418"/>
                  </a:lnTo>
                  <a:lnTo>
                    <a:pt x="5715" y="5425"/>
                  </a:lnTo>
                  <a:lnTo>
                    <a:pt x="5719" y="5432"/>
                  </a:lnTo>
                  <a:lnTo>
                    <a:pt x="5723" y="5439"/>
                  </a:lnTo>
                  <a:lnTo>
                    <a:pt x="5726" y="5446"/>
                  </a:lnTo>
                  <a:lnTo>
                    <a:pt x="5729" y="5454"/>
                  </a:lnTo>
                  <a:lnTo>
                    <a:pt x="5732" y="5461"/>
                  </a:lnTo>
                  <a:lnTo>
                    <a:pt x="5734" y="5469"/>
                  </a:lnTo>
                  <a:lnTo>
                    <a:pt x="5737" y="5476"/>
                  </a:lnTo>
                  <a:lnTo>
                    <a:pt x="5739" y="5484"/>
                  </a:lnTo>
                  <a:lnTo>
                    <a:pt x="5740" y="5492"/>
                  </a:lnTo>
                  <a:lnTo>
                    <a:pt x="5742" y="5499"/>
                  </a:lnTo>
                  <a:lnTo>
                    <a:pt x="5743" y="5507"/>
                  </a:lnTo>
                  <a:close/>
                  <a:moveTo>
                    <a:pt x="4680" y="5507"/>
                  </a:moveTo>
                  <a:lnTo>
                    <a:pt x="4680" y="5515"/>
                  </a:lnTo>
                  <a:lnTo>
                    <a:pt x="4681" y="5523"/>
                  </a:lnTo>
                  <a:lnTo>
                    <a:pt x="4681" y="5531"/>
                  </a:lnTo>
                  <a:lnTo>
                    <a:pt x="4681" y="5539"/>
                  </a:lnTo>
                  <a:lnTo>
                    <a:pt x="4680" y="5547"/>
                  </a:lnTo>
                  <a:lnTo>
                    <a:pt x="4680" y="5555"/>
                  </a:lnTo>
                  <a:lnTo>
                    <a:pt x="4679" y="5563"/>
                  </a:lnTo>
                  <a:lnTo>
                    <a:pt x="4677" y="5571"/>
                  </a:lnTo>
                  <a:lnTo>
                    <a:pt x="4676" y="5579"/>
                  </a:lnTo>
                  <a:lnTo>
                    <a:pt x="4674" y="5586"/>
                  </a:lnTo>
                  <a:lnTo>
                    <a:pt x="4672" y="5594"/>
                  </a:lnTo>
                  <a:lnTo>
                    <a:pt x="4669" y="5602"/>
                  </a:lnTo>
                  <a:lnTo>
                    <a:pt x="4666" y="5609"/>
                  </a:lnTo>
                  <a:lnTo>
                    <a:pt x="4663" y="5616"/>
                  </a:lnTo>
                  <a:lnTo>
                    <a:pt x="4660" y="5624"/>
                  </a:lnTo>
                  <a:lnTo>
                    <a:pt x="4657" y="5631"/>
                  </a:lnTo>
                  <a:lnTo>
                    <a:pt x="4653" y="5638"/>
                  </a:lnTo>
                  <a:lnTo>
                    <a:pt x="4649" y="5645"/>
                  </a:lnTo>
                  <a:lnTo>
                    <a:pt x="4644" y="5651"/>
                  </a:lnTo>
                  <a:lnTo>
                    <a:pt x="4640" y="5658"/>
                  </a:lnTo>
                  <a:lnTo>
                    <a:pt x="4635" y="5664"/>
                  </a:lnTo>
                  <a:lnTo>
                    <a:pt x="4630" y="5670"/>
                  </a:lnTo>
                  <a:lnTo>
                    <a:pt x="4624" y="5676"/>
                  </a:lnTo>
                  <a:lnTo>
                    <a:pt x="4619" y="5682"/>
                  </a:lnTo>
                  <a:lnTo>
                    <a:pt x="4613" y="5687"/>
                  </a:lnTo>
                  <a:lnTo>
                    <a:pt x="4607" y="5692"/>
                  </a:lnTo>
                  <a:lnTo>
                    <a:pt x="4601" y="5697"/>
                  </a:lnTo>
                  <a:lnTo>
                    <a:pt x="4595" y="5702"/>
                  </a:lnTo>
                  <a:lnTo>
                    <a:pt x="4588" y="5707"/>
                  </a:lnTo>
                  <a:lnTo>
                    <a:pt x="4582" y="5711"/>
                  </a:lnTo>
                  <a:lnTo>
                    <a:pt x="4575" y="5715"/>
                  </a:lnTo>
                  <a:lnTo>
                    <a:pt x="4568" y="5719"/>
                  </a:lnTo>
                  <a:lnTo>
                    <a:pt x="4561" y="5723"/>
                  </a:lnTo>
                  <a:lnTo>
                    <a:pt x="4554" y="5726"/>
                  </a:lnTo>
                  <a:lnTo>
                    <a:pt x="4546" y="5729"/>
                  </a:lnTo>
                  <a:lnTo>
                    <a:pt x="4539" y="5732"/>
                  </a:lnTo>
                  <a:lnTo>
                    <a:pt x="4531" y="5734"/>
                  </a:lnTo>
                  <a:lnTo>
                    <a:pt x="4524" y="5737"/>
                  </a:lnTo>
                  <a:lnTo>
                    <a:pt x="4516" y="5739"/>
                  </a:lnTo>
                  <a:lnTo>
                    <a:pt x="4508" y="5740"/>
                  </a:lnTo>
                  <a:lnTo>
                    <a:pt x="4501" y="5742"/>
                  </a:lnTo>
                  <a:lnTo>
                    <a:pt x="4493" y="5743"/>
                  </a:lnTo>
                  <a:lnTo>
                    <a:pt x="4485" y="5743"/>
                  </a:lnTo>
                  <a:lnTo>
                    <a:pt x="4477" y="5744"/>
                  </a:lnTo>
                  <a:lnTo>
                    <a:pt x="4469" y="5744"/>
                  </a:lnTo>
                  <a:lnTo>
                    <a:pt x="4461" y="5744"/>
                  </a:lnTo>
                  <a:lnTo>
                    <a:pt x="4453" y="5743"/>
                  </a:lnTo>
                  <a:lnTo>
                    <a:pt x="4445" y="5743"/>
                  </a:lnTo>
                  <a:lnTo>
                    <a:pt x="4437" y="5742"/>
                  </a:lnTo>
                  <a:lnTo>
                    <a:pt x="4429" y="5740"/>
                  </a:lnTo>
                  <a:lnTo>
                    <a:pt x="4421" y="5739"/>
                  </a:lnTo>
                  <a:lnTo>
                    <a:pt x="4414" y="5737"/>
                  </a:lnTo>
                  <a:lnTo>
                    <a:pt x="4406" y="5734"/>
                  </a:lnTo>
                  <a:lnTo>
                    <a:pt x="4398" y="5732"/>
                  </a:lnTo>
                  <a:lnTo>
                    <a:pt x="4391" y="5729"/>
                  </a:lnTo>
                  <a:lnTo>
                    <a:pt x="4384" y="5726"/>
                  </a:lnTo>
                  <a:lnTo>
                    <a:pt x="4376" y="5723"/>
                  </a:lnTo>
                  <a:lnTo>
                    <a:pt x="4369" y="5719"/>
                  </a:lnTo>
                  <a:lnTo>
                    <a:pt x="4362" y="5715"/>
                  </a:lnTo>
                  <a:lnTo>
                    <a:pt x="4355" y="5711"/>
                  </a:lnTo>
                  <a:lnTo>
                    <a:pt x="4349" y="5707"/>
                  </a:lnTo>
                  <a:lnTo>
                    <a:pt x="4342" y="5702"/>
                  </a:lnTo>
                  <a:lnTo>
                    <a:pt x="4336" y="5697"/>
                  </a:lnTo>
                  <a:lnTo>
                    <a:pt x="4330" y="5692"/>
                  </a:lnTo>
                  <a:lnTo>
                    <a:pt x="4324" y="5687"/>
                  </a:lnTo>
                  <a:lnTo>
                    <a:pt x="4318" y="5682"/>
                  </a:lnTo>
                  <a:lnTo>
                    <a:pt x="4313" y="5676"/>
                  </a:lnTo>
                  <a:lnTo>
                    <a:pt x="4308" y="5670"/>
                  </a:lnTo>
                  <a:lnTo>
                    <a:pt x="4303" y="5664"/>
                  </a:lnTo>
                  <a:lnTo>
                    <a:pt x="4298" y="5658"/>
                  </a:lnTo>
                  <a:lnTo>
                    <a:pt x="4293" y="5651"/>
                  </a:lnTo>
                  <a:lnTo>
                    <a:pt x="4289" y="5645"/>
                  </a:lnTo>
                  <a:lnTo>
                    <a:pt x="4285" y="5638"/>
                  </a:lnTo>
                  <a:lnTo>
                    <a:pt x="4281" y="5631"/>
                  </a:lnTo>
                  <a:lnTo>
                    <a:pt x="4277" y="5624"/>
                  </a:lnTo>
                  <a:lnTo>
                    <a:pt x="4274" y="5616"/>
                  </a:lnTo>
                  <a:lnTo>
                    <a:pt x="4271" y="5609"/>
                  </a:lnTo>
                  <a:lnTo>
                    <a:pt x="4268" y="5602"/>
                  </a:lnTo>
                  <a:lnTo>
                    <a:pt x="4266" y="5594"/>
                  </a:lnTo>
                  <a:lnTo>
                    <a:pt x="4263" y="5586"/>
                  </a:lnTo>
                  <a:lnTo>
                    <a:pt x="4261" y="5579"/>
                  </a:lnTo>
                  <a:lnTo>
                    <a:pt x="4260" y="5571"/>
                  </a:lnTo>
                  <a:lnTo>
                    <a:pt x="4258" y="5563"/>
                  </a:lnTo>
                  <a:lnTo>
                    <a:pt x="4257" y="5555"/>
                  </a:lnTo>
                  <a:lnTo>
                    <a:pt x="4257" y="5547"/>
                  </a:lnTo>
                  <a:lnTo>
                    <a:pt x="4256" y="5539"/>
                  </a:lnTo>
                  <a:lnTo>
                    <a:pt x="4256" y="5531"/>
                  </a:lnTo>
                  <a:lnTo>
                    <a:pt x="4256" y="5523"/>
                  </a:lnTo>
                  <a:lnTo>
                    <a:pt x="4257" y="5515"/>
                  </a:lnTo>
                  <a:lnTo>
                    <a:pt x="4257" y="5507"/>
                  </a:lnTo>
                  <a:lnTo>
                    <a:pt x="4258" y="5499"/>
                  </a:lnTo>
                  <a:lnTo>
                    <a:pt x="4260" y="5492"/>
                  </a:lnTo>
                  <a:lnTo>
                    <a:pt x="4261" y="5484"/>
                  </a:lnTo>
                  <a:lnTo>
                    <a:pt x="4263" y="5476"/>
                  </a:lnTo>
                  <a:lnTo>
                    <a:pt x="4266" y="5469"/>
                  </a:lnTo>
                  <a:lnTo>
                    <a:pt x="4268" y="5461"/>
                  </a:lnTo>
                  <a:lnTo>
                    <a:pt x="4271" y="5454"/>
                  </a:lnTo>
                  <a:lnTo>
                    <a:pt x="4274" y="5446"/>
                  </a:lnTo>
                  <a:lnTo>
                    <a:pt x="4277" y="5439"/>
                  </a:lnTo>
                  <a:lnTo>
                    <a:pt x="4281" y="5432"/>
                  </a:lnTo>
                  <a:lnTo>
                    <a:pt x="4285" y="5425"/>
                  </a:lnTo>
                  <a:lnTo>
                    <a:pt x="4289" y="5418"/>
                  </a:lnTo>
                  <a:lnTo>
                    <a:pt x="4293" y="5412"/>
                  </a:lnTo>
                  <a:lnTo>
                    <a:pt x="4298" y="5405"/>
                  </a:lnTo>
                  <a:lnTo>
                    <a:pt x="4303" y="5399"/>
                  </a:lnTo>
                  <a:lnTo>
                    <a:pt x="4308" y="5393"/>
                  </a:lnTo>
                  <a:lnTo>
                    <a:pt x="4313" y="5387"/>
                  </a:lnTo>
                  <a:lnTo>
                    <a:pt x="4318" y="5381"/>
                  </a:lnTo>
                  <a:lnTo>
                    <a:pt x="4324" y="5376"/>
                  </a:lnTo>
                  <a:lnTo>
                    <a:pt x="4330" y="5370"/>
                  </a:lnTo>
                  <a:lnTo>
                    <a:pt x="4336" y="5365"/>
                  </a:lnTo>
                  <a:lnTo>
                    <a:pt x="4342" y="5360"/>
                  </a:lnTo>
                  <a:lnTo>
                    <a:pt x="4349" y="5356"/>
                  </a:lnTo>
                  <a:lnTo>
                    <a:pt x="4355" y="5351"/>
                  </a:lnTo>
                  <a:lnTo>
                    <a:pt x="4362" y="5347"/>
                  </a:lnTo>
                  <a:lnTo>
                    <a:pt x="4369" y="5343"/>
                  </a:lnTo>
                  <a:lnTo>
                    <a:pt x="4376" y="5340"/>
                  </a:lnTo>
                  <a:lnTo>
                    <a:pt x="4384" y="5337"/>
                  </a:lnTo>
                  <a:lnTo>
                    <a:pt x="4391" y="5334"/>
                  </a:lnTo>
                  <a:lnTo>
                    <a:pt x="4398" y="5331"/>
                  </a:lnTo>
                  <a:lnTo>
                    <a:pt x="4406" y="5328"/>
                  </a:lnTo>
                  <a:lnTo>
                    <a:pt x="4414" y="5326"/>
                  </a:lnTo>
                  <a:lnTo>
                    <a:pt x="4421" y="5324"/>
                  </a:lnTo>
                  <a:lnTo>
                    <a:pt x="4429" y="5323"/>
                  </a:lnTo>
                  <a:lnTo>
                    <a:pt x="4437" y="5321"/>
                  </a:lnTo>
                  <a:lnTo>
                    <a:pt x="4445" y="5320"/>
                  </a:lnTo>
                  <a:lnTo>
                    <a:pt x="4453" y="5320"/>
                  </a:lnTo>
                  <a:lnTo>
                    <a:pt x="4461" y="5319"/>
                  </a:lnTo>
                  <a:lnTo>
                    <a:pt x="4469" y="5319"/>
                  </a:lnTo>
                  <a:lnTo>
                    <a:pt x="4477" y="5319"/>
                  </a:lnTo>
                  <a:lnTo>
                    <a:pt x="4485" y="5320"/>
                  </a:lnTo>
                  <a:lnTo>
                    <a:pt x="4493" y="5320"/>
                  </a:lnTo>
                  <a:lnTo>
                    <a:pt x="4501" y="5321"/>
                  </a:lnTo>
                  <a:lnTo>
                    <a:pt x="4508" y="5323"/>
                  </a:lnTo>
                  <a:lnTo>
                    <a:pt x="4516" y="5324"/>
                  </a:lnTo>
                  <a:lnTo>
                    <a:pt x="4524" y="5326"/>
                  </a:lnTo>
                  <a:lnTo>
                    <a:pt x="4531" y="5328"/>
                  </a:lnTo>
                  <a:lnTo>
                    <a:pt x="4539" y="5331"/>
                  </a:lnTo>
                  <a:lnTo>
                    <a:pt x="4546" y="5334"/>
                  </a:lnTo>
                  <a:lnTo>
                    <a:pt x="4554" y="5337"/>
                  </a:lnTo>
                  <a:lnTo>
                    <a:pt x="4561" y="5340"/>
                  </a:lnTo>
                  <a:lnTo>
                    <a:pt x="4568" y="5343"/>
                  </a:lnTo>
                  <a:lnTo>
                    <a:pt x="4575" y="5347"/>
                  </a:lnTo>
                  <a:lnTo>
                    <a:pt x="4582" y="5351"/>
                  </a:lnTo>
                  <a:lnTo>
                    <a:pt x="4588" y="5356"/>
                  </a:lnTo>
                  <a:lnTo>
                    <a:pt x="4595" y="5360"/>
                  </a:lnTo>
                  <a:lnTo>
                    <a:pt x="4601" y="5365"/>
                  </a:lnTo>
                  <a:lnTo>
                    <a:pt x="4607" y="5370"/>
                  </a:lnTo>
                  <a:lnTo>
                    <a:pt x="4613" y="5376"/>
                  </a:lnTo>
                  <a:lnTo>
                    <a:pt x="4619" y="5381"/>
                  </a:lnTo>
                  <a:lnTo>
                    <a:pt x="4624" y="5387"/>
                  </a:lnTo>
                  <a:lnTo>
                    <a:pt x="4630" y="5393"/>
                  </a:lnTo>
                  <a:lnTo>
                    <a:pt x="4635" y="5399"/>
                  </a:lnTo>
                  <a:lnTo>
                    <a:pt x="4640" y="5405"/>
                  </a:lnTo>
                  <a:lnTo>
                    <a:pt x="4644" y="5412"/>
                  </a:lnTo>
                  <a:lnTo>
                    <a:pt x="4649" y="5418"/>
                  </a:lnTo>
                  <a:lnTo>
                    <a:pt x="4653" y="5425"/>
                  </a:lnTo>
                  <a:lnTo>
                    <a:pt x="4657" y="5432"/>
                  </a:lnTo>
                  <a:lnTo>
                    <a:pt x="4660" y="5439"/>
                  </a:lnTo>
                  <a:lnTo>
                    <a:pt x="4663" y="5446"/>
                  </a:lnTo>
                  <a:lnTo>
                    <a:pt x="4666" y="5454"/>
                  </a:lnTo>
                  <a:lnTo>
                    <a:pt x="4669" y="5461"/>
                  </a:lnTo>
                  <a:lnTo>
                    <a:pt x="4672" y="5469"/>
                  </a:lnTo>
                  <a:lnTo>
                    <a:pt x="4674" y="5476"/>
                  </a:lnTo>
                  <a:lnTo>
                    <a:pt x="4676" y="5484"/>
                  </a:lnTo>
                  <a:lnTo>
                    <a:pt x="4677" y="5492"/>
                  </a:lnTo>
                  <a:lnTo>
                    <a:pt x="4679" y="5499"/>
                  </a:lnTo>
                  <a:lnTo>
                    <a:pt x="4680" y="5507"/>
                  </a:lnTo>
                  <a:close/>
                  <a:moveTo>
                    <a:pt x="4680" y="4453"/>
                  </a:moveTo>
                  <a:lnTo>
                    <a:pt x="4681" y="4461"/>
                  </a:lnTo>
                  <a:lnTo>
                    <a:pt x="4681" y="4469"/>
                  </a:lnTo>
                  <a:lnTo>
                    <a:pt x="4681" y="4477"/>
                  </a:lnTo>
                  <a:lnTo>
                    <a:pt x="4680" y="4485"/>
                  </a:lnTo>
                  <a:lnTo>
                    <a:pt x="4680" y="4493"/>
                  </a:lnTo>
                  <a:lnTo>
                    <a:pt x="4679" y="4501"/>
                  </a:lnTo>
                  <a:lnTo>
                    <a:pt x="4677" y="4508"/>
                  </a:lnTo>
                  <a:lnTo>
                    <a:pt x="4676" y="4516"/>
                  </a:lnTo>
                  <a:lnTo>
                    <a:pt x="4674" y="4524"/>
                  </a:lnTo>
                  <a:lnTo>
                    <a:pt x="4672" y="4531"/>
                  </a:lnTo>
                  <a:lnTo>
                    <a:pt x="4669" y="4539"/>
                  </a:lnTo>
                  <a:lnTo>
                    <a:pt x="4666" y="4546"/>
                  </a:lnTo>
                  <a:lnTo>
                    <a:pt x="4663" y="4554"/>
                  </a:lnTo>
                  <a:lnTo>
                    <a:pt x="4660" y="4561"/>
                  </a:lnTo>
                  <a:lnTo>
                    <a:pt x="4657" y="4568"/>
                  </a:lnTo>
                  <a:lnTo>
                    <a:pt x="4653" y="4575"/>
                  </a:lnTo>
                  <a:lnTo>
                    <a:pt x="4649" y="4582"/>
                  </a:lnTo>
                  <a:lnTo>
                    <a:pt x="4644" y="4588"/>
                  </a:lnTo>
                  <a:lnTo>
                    <a:pt x="4640" y="4595"/>
                  </a:lnTo>
                  <a:lnTo>
                    <a:pt x="4635" y="4601"/>
                  </a:lnTo>
                  <a:lnTo>
                    <a:pt x="4630" y="4607"/>
                  </a:lnTo>
                  <a:lnTo>
                    <a:pt x="4624" y="4613"/>
                  </a:lnTo>
                  <a:lnTo>
                    <a:pt x="4619" y="4619"/>
                  </a:lnTo>
                  <a:lnTo>
                    <a:pt x="4613" y="4624"/>
                  </a:lnTo>
                  <a:lnTo>
                    <a:pt x="4607" y="4630"/>
                  </a:lnTo>
                  <a:lnTo>
                    <a:pt x="4601" y="4635"/>
                  </a:lnTo>
                  <a:lnTo>
                    <a:pt x="4595" y="4640"/>
                  </a:lnTo>
                  <a:lnTo>
                    <a:pt x="4588" y="4644"/>
                  </a:lnTo>
                  <a:lnTo>
                    <a:pt x="4582" y="4649"/>
                  </a:lnTo>
                  <a:lnTo>
                    <a:pt x="4575" y="4653"/>
                  </a:lnTo>
                  <a:lnTo>
                    <a:pt x="4568" y="4657"/>
                  </a:lnTo>
                  <a:lnTo>
                    <a:pt x="4561" y="4660"/>
                  </a:lnTo>
                  <a:lnTo>
                    <a:pt x="4554" y="4663"/>
                  </a:lnTo>
                  <a:lnTo>
                    <a:pt x="4546" y="4666"/>
                  </a:lnTo>
                  <a:lnTo>
                    <a:pt x="4539" y="4669"/>
                  </a:lnTo>
                  <a:lnTo>
                    <a:pt x="4531" y="4672"/>
                  </a:lnTo>
                  <a:lnTo>
                    <a:pt x="4524" y="4674"/>
                  </a:lnTo>
                  <a:lnTo>
                    <a:pt x="4516" y="4676"/>
                  </a:lnTo>
                  <a:lnTo>
                    <a:pt x="4508" y="4677"/>
                  </a:lnTo>
                  <a:lnTo>
                    <a:pt x="4501" y="4679"/>
                  </a:lnTo>
                  <a:lnTo>
                    <a:pt x="4493" y="4680"/>
                  </a:lnTo>
                  <a:lnTo>
                    <a:pt x="4485" y="4680"/>
                  </a:lnTo>
                  <a:lnTo>
                    <a:pt x="4477" y="4681"/>
                  </a:lnTo>
                  <a:lnTo>
                    <a:pt x="4469" y="4681"/>
                  </a:lnTo>
                  <a:lnTo>
                    <a:pt x="4461" y="4681"/>
                  </a:lnTo>
                  <a:lnTo>
                    <a:pt x="4453" y="4680"/>
                  </a:lnTo>
                  <a:lnTo>
                    <a:pt x="4445" y="4680"/>
                  </a:lnTo>
                  <a:lnTo>
                    <a:pt x="4437" y="4679"/>
                  </a:lnTo>
                  <a:lnTo>
                    <a:pt x="4429" y="4677"/>
                  </a:lnTo>
                  <a:lnTo>
                    <a:pt x="4421" y="4676"/>
                  </a:lnTo>
                  <a:lnTo>
                    <a:pt x="4414" y="4674"/>
                  </a:lnTo>
                  <a:lnTo>
                    <a:pt x="4406" y="4672"/>
                  </a:lnTo>
                  <a:lnTo>
                    <a:pt x="4398" y="4669"/>
                  </a:lnTo>
                  <a:lnTo>
                    <a:pt x="4391" y="4666"/>
                  </a:lnTo>
                  <a:lnTo>
                    <a:pt x="4384" y="4663"/>
                  </a:lnTo>
                  <a:lnTo>
                    <a:pt x="4376" y="4660"/>
                  </a:lnTo>
                  <a:lnTo>
                    <a:pt x="4369" y="4657"/>
                  </a:lnTo>
                  <a:lnTo>
                    <a:pt x="4362" y="4653"/>
                  </a:lnTo>
                  <a:lnTo>
                    <a:pt x="4355" y="4649"/>
                  </a:lnTo>
                  <a:lnTo>
                    <a:pt x="4349" y="4644"/>
                  </a:lnTo>
                  <a:lnTo>
                    <a:pt x="4342" y="4640"/>
                  </a:lnTo>
                  <a:lnTo>
                    <a:pt x="4336" y="4635"/>
                  </a:lnTo>
                  <a:lnTo>
                    <a:pt x="4330" y="4630"/>
                  </a:lnTo>
                  <a:lnTo>
                    <a:pt x="4324" y="4624"/>
                  </a:lnTo>
                  <a:lnTo>
                    <a:pt x="4318" y="4619"/>
                  </a:lnTo>
                  <a:lnTo>
                    <a:pt x="4313" y="4613"/>
                  </a:lnTo>
                  <a:lnTo>
                    <a:pt x="4308" y="4607"/>
                  </a:lnTo>
                  <a:lnTo>
                    <a:pt x="4303" y="4601"/>
                  </a:lnTo>
                  <a:lnTo>
                    <a:pt x="4298" y="4595"/>
                  </a:lnTo>
                  <a:lnTo>
                    <a:pt x="4293" y="4588"/>
                  </a:lnTo>
                  <a:lnTo>
                    <a:pt x="4289" y="4582"/>
                  </a:lnTo>
                  <a:lnTo>
                    <a:pt x="4285" y="4575"/>
                  </a:lnTo>
                  <a:lnTo>
                    <a:pt x="4281" y="4568"/>
                  </a:lnTo>
                  <a:lnTo>
                    <a:pt x="4277" y="4561"/>
                  </a:lnTo>
                  <a:lnTo>
                    <a:pt x="4274" y="4554"/>
                  </a:lnTo>
                  <a:lnTo>
                    <a:pt x="4271" y="4546"/>
                  </a:lnTo>
                  <a:lnTo>
                    <a:pt x="4268" y="4539"/>
                  </a:lnTo>
                  <a:lnTo>
                    <a:pt x="4266" y="4531"/>
                  </a:lnTo>
                  <a:lnTo>
                    <a:pt x="4263" y="4524"/>
                  </a:lnTo>
                  <a:lnTo>
                    <a:pt x="4261" y="4516"/>
                  </a:lnTo>
                  <a:lnTo>
                    <a:pt x="4260" y="4508"/>
                  </a:lnTo>
                  <a:lnTo>
                    <a:pt x="4258" y="4501"/>
                  </a:lnTo>
                  <a:lnTo>
                    <a:pt x="4257" y="4493"/>
                  </a:lnTo>
                  <a:lnTo>
                    <a:pt x="4257" y="4485"/>
                  </a:lnTo>
                  <a:lnTo>
                    <a:pt x="4256" y="4477"/>
                  </a:lnTo>
                  <a:lnTo>
                    <a:pt x="4256" y="4469"/>
                  </a:lnTo>
                  <a:lnTo>
                    <a:pt x="4256" y="4461"/>
                  </a:lnTo>
                  <a:lnTo>
                    <a:pt x="4257" y="4453"/>
                  </a:lnTo>
                  <a:lnTo>
                    <a:pt x="4257" y="4445"/>
                  </a:lnTo>
                  <a:lnTo>
                    <a:pt x="4258" y="4437"/>
                  </a:lnTo>
                  <a:lnTo>
                    <a:pt x="4260" y="4429"/>
                  </a:lnTo>
                  <a:lnTo>
                    <a:pt x="4261" y="4421"/>
                  </a:lnTo>
                  <a:lnTo>
                    <a:pt x="4263" y="4414"/>
                  </a:lnTo>
                  <a:lnTo>
                    <a:pt x="4266" y="4406"/>
                  </a:lnTo>
                  <a:lnTo>
                    <a:pt x="4268" y="4398"/>
                  </a:lnTo>
                  <a:lnTo>
                    <a:pt x="4271" y="4391"/>
                  </a:lnTo>
                  <a:lnTo>
                    <a:pt x="4274" y="4384"/>
                  </a:lnTo>
                  <a:lnTo>
                    <a:pt x="4277" y="4376"/>
                  </a:lnTo>
                  <a:lnTo>
                    <a:pt x="4281" y="4369"/>
                  </a:lnTo>
                  <a:lnTo>
                    <a:pt x="4285" y="4362"/>
                  </a:lnTo>
                  <a:lnTo>
                    <a:pt x="4289" y="4355"/>
                  </a:lnTo>
                  <a:lnTo>
                    <a:pt x="4293" y="4349"/>
                  </a:lnTo>
                  <a:lnTo>
                    <a:pt x="4298" y="4342"/>
                  </a:lnTo>
                  <a:lnTo>
                    <a:pt x="4303" y="4336"/>
                  </a:lnTo>
                  <a:lnTo>
                    <a:pt x="4308" y="4330"/>
                  </a:lnTo>
                  <a:lnTo>
                    <a:pt x="4313" y="4324"/>
                  </a:lnTo>
                  <a:lnTo>
                    <a:pt x="4318" y="4318"/>
                  </a:lnTo>
                  <a:lnTo>
                    <a:pt x="4324" y="4313"/>
                  </a:lnTo>
                  <a:lnTo>
                    <a:pt x="4330" y="4308"/>
                  </a:lnTo>
                  <a:lnTo>
                    <a:pt x="4336" y="4303"/>
                  </a:lnTo>
                  <a:lnTo>
                    <a:pt x="4342" y="4298"/>
                  </a:lnTo>
                  <a:lnTo>
                    <a:pt x="4349" y="4293"/>
                  </a:lnTo>
                  <a:lnTo>
                    <a:pt x="4355" y="4289"/>
                  </a:lnTo>
                  <a:lnTo>
                    <a:pt x="4362" y="4285"/>
                  </a:lnTo>
                  <a:lnTo>
                    <a:pt x="4369" y="4281"/>
                  </a:lnTo>
                  <a:lnTo>
                    <a:pt x="4376" y="4277"/>
                  </a:lnTo>
                  <a:lnTo>
                    <a:pt x="4384" y="4274"/>
                  </a:lnTo>
                  <a:lnTo>
                    <a:pt x="4391" y="4271"/>
                  </a:lnTo>
                  <a:lnTo>
                    <a:pt x="4398" y="4268"/>
                  </a:lnTo>
                  <a:lnTo>
                    <a:pt x="4406" y="4266"/>
                  </a:lnTo>
                  <a:lnTo>
                    <a:pt x="4414" y="4263"/>
                  </a:lnTo>
                  <a:lnTo>
                    <a:pt x="4421" y="4261"/>
                  </a:lnTo>
                  <a:lnTo>
                    <a:pt x="4429" y="4260"/>
                  </a:lnTo>
                  <a:lnTo>
                    <a:pt x="4437" y="4258"/>
                  </a:lnTo>
                  <a:lnTo>
                    <a:pt x="4445" y="4257"/>
                  </a:lnTo>
                  <a:lnTo>
                    <a:pt x="4453" y="4257"/>
                  </a:lnTo>
                  <a:lnTo>
                    <a:pt x="4461" y="4256"/>
                  </a:lnTo>
                  <a:lnTo>
                    <a:pt x="4469" y="4256"/>
                  </a:lnTo>
                  <a:lnTo>
                    <a:pt x="4477" y="4256"/>
                  </a:lnTo>
                  <a:lnTo>
                    <a:pt x="4485" y="4257"/>
                  </a:lnTo>
                  <a:lnTo>
                    <a:pt x="4493" y="4257"/>
                  </a:lnTo>
                  <a:lnTo>
                    <a:pt x="4501" y="4258"/>
                  </a:lnTo>
                  <a:lnTo>
                    <a:pt x="4508" y="4260"/>
                  </a:lnTo>
                  <a:lnTo>
                    <a:pt x="4516" y="4261"/>
                  </a:lnTo>
                  <a:lnTo>
                    <a:pt x="4524" y="4263"/>
                  </a:lnTo>
                  <a:lnTo>
                    <a:pt x="4531" y="4266"/>
                  </a:lnTo>
                  <a:lnTo>
                    <a:pt x="4539" y="4268"/>
                  </a:lnTo>
                  <a:lnTo>
                    <a:pt x="4546" y="4271"/>
                  </a:lnTo>
                  <a:lnTo>
                    <a:pt x="4554" y="4274"/>
                  </a:lnTo>
                  <a:lnTo>
                    <a:pt x="4561" y="4277"/>
                  </a:lnTo>
                  <a:lnTo>
                    <a:pt x="4568" y="4281"/>
                  </a:lnTo>
                  <a:lnTo>
                    <a:pt x="4575" y="4285"/>
                  </a:lnTo>
                  <a:lnTo>
                    <a:pt x="4582" y="4289"/>
                  </a:lnTo>
                  <a:lnTo>
                    <a:pt x="4588" y="4293"/>
                  </a:lnTo>
                  <a:lnTo>
                    <a:pt x="4595" y="4298"/>
                  </a:lnTo>
                  <a:lnTo>
                    <a:pt x="4601" y="4303"/>
                  </a:lnTo>
                  <a:lnTo>
                    <a:pt x="4607" y="4308"/>
                  </a:lnTo>
                  <a:lnTo>
                    <a:pt x="4613" y="4313"/>
                  </a:lnTo>
                  <a:lnTo>
                    <a:pt x="4619" y="4318"/>
                  </a:lnTo>
                  <a:lnTo>
                    <a:pt x="4624" y="4324"/>
                  </a:lnTo>
                  <a:lnTo>
                    <a:pt x="4630" y="4330"/>
                  </a:lnTo>
                  <a:lnTo>
                    <a:pt x="4635" y="4336"/>
                  </a:lnTo>
                  <a:lnTo>
                    <a:pt x="4640" y="4342"/>
                  </a:lnTo>
                  <a:lnTo>
                    <a:pt x="4644" y="4349"/>
                  </a:lnTo>
                  <a:lnTo>
                    <a:pt x="4649" y="4355"/>
                  </a:lnTo>
                  <a:lnTo>
                    <a:pt x="4653" y="4362"/>
                  </a:lnTo>
                  <a:lnTo>
                    <a:pt x="4657" y="4369"/>
                  </a:lnTo>
                  <a:lnTo>
                    <a:pt x="4660" y="4376"/>
                  </a:lnTo>
                  <a:lnTo>
                    <a:pt x="4663" y="4384"/>
                  </a:lnTo>
                  <a:lnTo>
                    <a:pt x="4666" y="4391"/>
                  </a:lnTo>
                  <a:lnTo>
                    <a:pt x="4669" y="4398"/>
                  </a:lnTo>
                  <a:lnTo>
                    <a:pt x="4672" y="4406"/>
                  </a:lnTo>
                  <a:lnTo>
                    <a:pt x="4674" y="4414"/>
                  </a:lnTo>
                  <a:lnTo>
                    <a:pt x="4676" y="4421"/>
                  </a:lnTo>
                  <a:lnTo>
                    <a:pt x="4677" y="4429"/>
                  </a:lnTo>
                  <a:lnTo>
                    <a:pt x="4679" y="4437"/>
                  </a:lnTo>
                  <a:lnTo>
                    <a:pt x="4680" y="4445"/>
                  </a:lnTo>
                  <a:lnTo>
                    <a:pt x="4680" y="445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9" name="Google Shape;2069;p19"/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</p:grpSpPr>
        <p:sp>
          <p:nvSpPr>
            <p:cNvPr id="2070" name="Google Shape;2070;p19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9" y="3192"/>
                  </a:moveTo>
                  <a:lnTo>
                    <a:pt x="5001" y="3218"/>
                  </a:lnTo>
                  <a:lnTo>
                    <a:pt x="5001" y="7056"/>
                  </a:lnTo>
                  <a:lnTo>
                    <a:pt x="5000" y="7074"/>
                  </a:lnTo>
                  <a:lnTo>
                    <a:pt x="5005" y="7075"/>
                  </a:lnTo>
                  <a:lnTo>
                    <a:pt x="5045" y="7084"/>
                  </a:lnTo>
                  <a:lnTo>
                    <a:pt x="5084" y="7094"/>
                  </a:lnTo>
                  <a:lnTo>
                    <a:pt x="5124" y="7105"/>
                  </a:lnTo>
                  <a:lnTo>
                    <a:pt x="5163" y="7118"/>
                  </a:lnTo>
                  <a:lnTo>
                    <a:pt x="5201" y="7132"/>
                  </a:lnTo>
                  <a:lnTo>
                    <a:pt x="5239" y="7148"/>
                  </a:lnTo>
                  <a:lnTo>
                    <a:pt x="5276" y="7165"/>
                  </a:lnTo>
                  <a:lnTo>
                    <a:pt x="5313" y="7183"/>
                  </a:lnTo>
                  <a:lnTo>
                    <a:pt x="5349" y="7203"/>
                  </a:lnTo>
                  <a:lnTo>
                    <a:pt x="5384" y="7224"/>
                  </a:lnTo>
                  <a:lnTo>
                    <a:pt x="5419" y="7247"/>
                  </a:lnTo>
                  <a:lnTo>
                    <a:pt x="5452" y="7271"/>
                  </a:lnTo>
                  <a:lnTo>
                    <a:pt x="5485" y="7296"/>
                  </a:lnTo>
                  <a:lnTo>
                    <a:pt x="5516" y="7322"/>
                  </a:lnTo>
                  <a:lnTo>
                    <a:pt x="5547" y="7349"/>
                  </a:lnTo>
                  <a:lnTo>
                    <a:pt x="5576" y="7378"/>
                  </a:lnTo>
                  <a:lnTo>
                    <a:pt x="5605" y="7407"/>
                  </a:lnTo>
                  <a:lnTo>
                    <a:pt x="5632" y="7438"/>
                  </a:lnTo>
                  <a:lnTo>
                    <a:pt x="5658" y="7469"/>
                  </a:lnTo>
                  <a:lnTo>
                    <a:pt x="5683" y="7502"/>
                  </a:lnTo>
                  <a:lnTo>
                    <a:pt x="5707" y="7535"/>
                  </a:lnTo>
                  <a:lnTo>
                    <a:pt x="5730" y="7570"/>
                  </a:lnTo>
                  <a:lnTo>
                    <a:pt x="5751" y="7605"/>
                  </a:lnTo>
                  <a:lnTo>
                    <a:pt x="5771" y="7641"/>
                  </a:lnTo>
                  <a:lnTo>
                    <a:pt x="5789" y="7678"/>
                  </a:lnTo>
                  <a:lnTo>
                    <a:pt x="5806" y="7715"/>
                  </a:lnTo>
                  <a:lnTo>
                    <a:pt x="5822" y="7753"/>
                  </a:lnTo>
                  <a:lnTo>
                    <a:pt x="5836" y="7791"/>
                  </a:lnTo>
                  <a:lnTo>
                    <a:pt x="5849" y="7830"/>
                  </a:lnTo>
                  <a:lnTo>
                    <a:pt x="5860" y="7870"/>
                  </a:lnTo>
                  <a:lnTo>
                    <a:pt x="5870" y="7909"/>
                  </a:lnTo>
                  <a:lnTo>
                    <a:pt x="5879" y="7949"/>
                  </a:lnTo>
                  <a:lnTo>
                    <a:pt x="5886" y="7990"/>
                  </a:lnTo>
                  <a:lnTo>
                    <a:pt x="5891" y="8030"/>
                  </a:lnTo>
                  <a:lnTo>
                    <a:pt x="5895" y="8071"/>
                  </a:lnTo>
                  <a:lnTo>
                    <a:pt x="5897" y="8112"/>
                  </a:lnTo>
                  <a:lnTo>
                    <a:pt x="5898" y="8153"/>
                  </a:lnTo>
                  <a:lnTo>
                    <a:pt x="5897" y="8194"/>
                  </a:lnTo>
                  <a:lnTo>
                    <a:pt x="5895" y="8235"/>
                  </a:lnTo>
                  <a:lnTo>
                    <a:pt x="5891" y="8276"/>
                  </a:lnTo>
                  <a:lnTo>
                    <a:pt x="5886" y="8317"/>
                  </a:lnTo>
                  <a:lnTo>
                    <a:pt x="5879" y="8357"/>
                  </a:lnTo>
                  <a:lnTo>
                    <a:pt x="5870" y="8398"/>
                  </a:lnTo>
                  <a:lnTo>
                    <a:pt x="5860" y="8437"/>
                  </a:lnTo>
                  <a:lnTo>
                    <a:pt x="5849" y="8477"/>
                  </a:lnTo>
                  <a:lnTo>
                    <a:pt x="5836" y="8515"/>
                  </a:lnTo>
                  <a:lnTo>
                    <a:pt x="5822" y="8554"/>
                  </a:lnTo>
                  <a:lnTo>
                    <a:pt x="5806" y="8592"/>
                  </a:lnTo>
                  <a:lnTo>
                    <a:pt x="5789" y="8629"/>
                  </a:lnTo>
                  <a:lnTo>
                    <a:pt x="5771" y="8666"/>
                  </a:lnTo>
                  <a:lnTo>
                    <a:pt x="5751" y="8702"/>
                  </a:lnTo>
                  <a:lnTo>
                    <a:pt x="5730" y="8737"/>
                  </a:lnTo>
                  <a:lnTo>
                    <a:pt x="5707" y="8771"/>
                  </a:lnTo>
                  <a:lnTo>
                    <a:pt x="5683" y="8805"/>
                  </a:lnTo>
                  <a:lnTo>
                    <a:pt x="5658" y="8837"/>
                  </a:lnTo>
                  <a:lnTo>
                    <a:pt x="5632" y="8869"/>
                  </a:lnTo>
                  <a:lnTo>
                    <a:pt x="5605" y="8899"/>
                  </a:lnTo>
                  <a:lnTo>
                    <a:pt x="5576" y="8929"/>
                  </a:lnTo>
                  <a:lnTo>
                    <a:pt x="5547" y="8957"/>
                  </a:lnTo>
                  <a:lnTo>
                    <a:pt x="5516" y="8984"/>
                  </a:lnTo>
                  <a:lnTo>
                    <a:pt x="5485" y="9011"/>
                  </a:lnTo>
                  <a:lnTo>
                    <a:pt x="5452" y="9036"/>
                  </a:lnTo>
                  <a:lnTo>
                    <a:pt x="5419" y="9059"/>
                  </a:lnTo>
                  <a:lnTo>
                    <a:pt x="5384" y="9082"/>
                  </a:lnTo>
                  <a:lnTo>
                    <a:pt x="5349" y="9103"/>
                  </a:lnTo>
                  <a:lnTo>
                    <a:pt x="5313" y="9123"/>
                  </a:lnTo>
                  <a:lnTo>
                    <a:pt x="5276" y="9141"/>
                  </a:lnTo>
                  <a:lnTo>
                    <a:pt x="5239" y="9158"/>
                  </a:lnTo>
                  <a:lnTo>
                    <a:pt x="5201" y="9174"/>
                  </a:lnTo>
                  <a:lnTo>
                    <a:pt x="5163" y="9188"/>
                  </a:lnTo>
                  <a:lnTo>
                    <a:pt x="5124" y="9201"/>
                  </a:lnTo>
                  <a:lnTo>
                    <a:pt x="5084" y="9212"/>
                  </a:lnTo>
                  <a:lnTo>
                    <a:pt x="5045" y="9222"/>
                  </a:lnTo>
                  <a:lnTo>
                    <a:pt x="5005" y="9231"/>
                  </a:lnTo>
                  <a:lnTo>
                    <a:pt x="4964" y="9238"/>
                  </a:lnTo>
                  <a:lnTo>
                    <a:pt x="4924" y="9243"/>
                  </a:lnTo>
                  <a:lnTo>
                    <a:pt x="4883" y="9247"/>
                  </a:lnTo>
                  <a:lnTo>
                    <a:pt x="4842" y="9249"/>
                  </a:lnTo>
                  <a:lnTo>
                    <a:pt x="4801" y="9250"/>
                  </a:lnTo>
                  <a:lnTo>
                    <a:pt x="4760" y="9249"/>
                  </a:lnTo>
                  <a:lnTo>
                    <a:pt x="4719" y="9247"/>
                  </a:lnTo>
                  <a:lnTo>
                    <a:pt x="4678" y="9243"/>
                  </a:lnTo>
                  <a:lnTo>
                    <a:pt x="4637" y="9238"/>
                  </a:lnTo>
                  <a:lnTo>
                    <a:pt x="4597" y="9231"/>
                  </a:lnTo>
                  <a:lnTo>
                    <a:pt x="4556" y="9222"/>
                  </a:lnTo>
                  <a:lnTo>
                    <a:pt x="4517" y="9212"/>
                  </a:lnTo>
                  <a:lnTo>
                    <a:pt x="4477" y="9201"/>
                  </a:lnTo>
                  <a:lnTo>
                    <a:pt x="4439" y="9188"/>
                  </a:lnTo>
                  <a:lnTo>
                    <a:pt x="4400" y="9174"/>
                  </a:lnTo>
                  <a:lnTo>
                    <a:pt x="4362" y="9158"/>
                  </a:lnTo>
                  <a:lnTo>
                    <a:pt x="4325" y="9141"/>
                  </a:lnTo>
                  <a:lnTo>
                    <a:pt x="4288" y="9123"/>
                  </a:lnTo>
                  <a:lnTo>
                    <a:pt x="4252" y="9103"/>
                  </a:lnTo>
                  <a:lnTo>
                    <a:pt x="4217" y="9082"/>
                  </a:lnTo>
                  <a:lnTo>
                    <a:pt x="4183" y="9059"/>
                  </a:lnTo>
                  <a:lnTo>
                    <a:pt x="4149" y="9036"/>
                  </a:lnTo>
                  <a:lnTo>
                    <a:pt x="4117" y="9011"/>
                  </a:lnTo>
                  <a:lnTo>
                    <a:pt x="4085" y="8984"/>
                  </a:lnTo>
                  <a:lnTo>
                    <a:pt x="4055" y="8957"/>
                  </a:lnTo>
                  <a:lnTo>
                    <a:pt x="4025" y="8929"/>
                  </a:lnTo>
                  <a:lnTo>
                    <a:pt x="3997" y="8899"/>
                  </a:lnTo>
                  <a:lnTo>
                    <a:pt x="3970" y="8869"/>
                  </a:lnTo>
                  <a:lnTo>
                    <a:pt x="3943" y="8837"/>
                  </a:lnTo>
                  <a:lnTo>
                    <a:pt x="3918" y="8805"/>
                  </a:lnTo>
                  <a:lnTo>
                    <a:pt x="3895" y="8771"/>
                  </a:lnTo>
                  <a:lnTo>
                    <a:pt x="3872" y="8737"/>
                  </a:lnTo>
                  <a:lnTo>
                    <a:pt x="3851" y="8702"/>
                  </a:lnTo>
                  <a:lnTo>
                    <a:pt x="3831" y="8666"/>
                  </a:lnTo>
                  <a:lnTo>
                    <a:pt x="3813" y="8629"/>
                  </a:lnTo>
                  <a:lnTo>
                    <a:pt x="3796" y="8592"/>
                  </a:lnTo>
                  <a:lnTo>
                    <a:pt x="3780" y="8554"/>
                  </a:lnTo>
                  <a:lnTo>
                    <a:pt x="3766" y="8515"/>
                  </a:lnTo>
                  <a:lnTo>
                    <a:pt x="3753" y="8477"/>
                  </a:lnTo>
                  <a:lnTo>
                    <a:pt x="3742" y="8437"/>
                  </a:lnTo>
                  <a:lnTo>
                    <a:pt x="3732" y="8398"/>
                  </a:lnTo>
                  <a:lnTo>
                    <a:pt x="3723" y="8357"/>
                  </a:lnTo>
                  <a:lnTo>
                    <a:pt x="3716" y="8317"/>
                  </a:lnTo>
                  <a:lnTo>
                    <a:pt x="3711" y="8276"/>
                  </a:lnTo>
                  <a:lnTo>
                    <a:pt x="3707" y="8235"/>
                  </a:lnTo>
                  <a:lnTo>
                    <a:pt x="3705" y="8194"/>
                  </a:lnTo>
                  <a:lnTo>
                    <a:pt x="3704" y="8153"/>
                  </a:lnTo>
                  <a:lnTo>
                    <a:pt x="3705" y="8112"/>
                  </a:lnTo>
                  <a:lnTo>
                    <a:pt x="3707" y="8071"/>
                  </a:lnTo>
                  <a:lnTo>
                    <a:pt x="3711" y="8030"/>
                  </a:lnTo>
                  <a:lnTo>
                    <a:pt x="3716" y="7990"/>
                  </a:lnTo>
                  <a:lnTo>
                    <a:pt x="3723" y="7949"/>
                  </a:lnTo>
                  <a:lnTo>
                    <a:pt x="3732" y="7909"/>
                  </a:lnTo>
                  <a:lnTo>
                    <a:pt x="3742" y="7870"/>
                  </a:lnTo>
                  <a:lnTo>
                    <a:pt x="3753" y="7830"/>
                  </a:lnTo>
                  <a:lnTo>
                    <a:pt x="3766" y="7791"/>
                  </a:lnTo>
                  <a:lnTo>
                    <a:pt x="3780" y="7753"/>
                  </a:lnTo>
                  <a:lnTo>
                    <a:pt x="3796" y="7715"/>
                  </a:lnTo>
                  <a:lnTo>
                    <a:pt x="3813" y="7678"/>
                  </a:lnTo>
                  <a:lnTo>
                    <a:pt x="3831" y="7641"/>
                  </a:lnTo>
                  <a:lnTo>
                    <a:pt x="3851" y="7605"/>
                  </a:lnTo>
                  <a:lnTo>
                    <a:pt x="3872" y="7570"/>
                  </a:lnTo>
                  <a:lnTo>
                    <a:pt x="3895" y="7535"/>
                  </a:lnTo>
                  <a:lnTo>
                    <a:pt x="3918" y="7502"/>
                  </a:lnTo>
                  <a:lnTo>
                    <a:pt x="3943" y="7469"/>
                  </a:lnTo>
                  <a:lnTo>
                    <a:pt x="3970" y="7438"/>
                  </a:lnTo>
                  <a:lnTo>
                    <a:pt x="3997" y="7407"/>
                  </a:lnTo>
                  <a:lnTo>
                    <a:pt x="4025" y="7378"/>
                  </a:lnTo>
                  <a:lnTo>
                    <a:pt x="4055" y="7349"/>
                  </a:lnTo>
                  <a:lnTo>
                    <a:pt x="4085" y="7322"/>
                  </a:lnTo>
                  <a:lnTo>
                    <a:pt x="4117" y="7296"/>
                  </a:lnTo>
                  <a:lnTo>
                    <a:pt x="4149" y="7271"/>
                  </a:lnTo>
                  <a:lnTo>
                    <a:pt x="4183" y="7247"/>
                  </a:lnTo>
                  <a:lnTo>
                    <a:pt x="4217" y="7224"/>
                  </a:lnTo>
                  <a:lnTo>
                    <a:pt x="4252" y="7203"/>
                  </a:lnTo>
                  <a:lnTo>
                    <a:pt x="4288" y="7183"/>
                  </a:lnTo>
                  <a:lnTo>
                    <a:pt x="4325" y="7165"/>
                  </a:lnTo>
                  <a:lnTo>
                    <a:pt x="4362" y="7148"/>
                  </a:lnTo>
                  <a:lnTo>
                    <a:pt x="4400" y="7132"/>
                  </a:lnTo>
                  <a:lnTo>
                    <a:pt x="4439" y="7118"/>
                  </a:lnTo>
                  <a:lnTo>
                    <a:pt x="4477" y="7105"/>
                  </a:lnTo>
                  <a:lnTo>
                    <a:pt x="4517" y="7094"/>
                  </a:lnTo>
                  <a:lnTo>
                    <a:pt x="4556" y="7084"/>
                  </a:lnTo>
                  <a:lnTo>
                    <a:pt x="4597" y="7075"/>
                  </a:lnTo>
                  <a:lnTo>
                    <a:pt x="4602" y="7074"/>
                  </a:lnTo>
                  <a:lnTo>
                    <a:pt x="4601" y="7056"/>
                  </a:lnTo>
                  <a:lnTo>
                    <a:pt x="4601" y="3218"/>
                  </a:lnTo>
                  <a:lnTo>
                    <a:pt x="4603" y="3192"/>
                  </a:lnTo>
                  <a:lnTo>
                    <a:pt x="4608" y="3166"/>
                  </a:lnTo>
                  <a:lnTo>
                    <a:pt x="4616" y="3141"/>
                  </a:lnTo>
                  <a:lnTo>
                    <a:pt x="4628" y="3118"/>
                  </a:lnTo>
                  <a:lnTo>
                    <a:pt x="4642" y="3096"/>
                  </a:lnTo>
                  <a:lnTo>
                    <a:pt x="4660" y="3077"/>
                  </a:lnTo>
                  <a:lnTo>
                    <a:pt x="4679" y="3059"/>
                  </a:lnTo>
                  <a:lnTo>
                    <a:pt x="4701" y="3045"/>
                  </a:lnTo>
                  <a:lnTo>
                    <a:pt x="4724" y="3033"/>
                  </a:lnTo>
                  <a:lnTo>
                    <a:pt x="4749" y="3025"/>
                  </a:lnTo>
                  <a:lnTo>
                    <a:pt x="4775" y="3020"/>
                  </a:lnTo>
                  <a:lnTo>
                    <a:pt x="4801" y="3018"/>
                  </a:lnTo>
                  <a:lnTo>
                    <a:pt x="4827" y="3020"/>
                  </a:lnTo>
                  <a:lnTo>
                    <a:pt x="4853" y="3025"/>
                  </a:lnTo>
                  <a:lnTo>
                    <a:pt x="4878" y="3033"/>
                  </a:lnTo>
                  <a:lnTo>
                    <a:pt x="4901" y="3045"/>
                  </a:lnTo>
                  <a:lnTo>
                    <a:pt x="4923" y="3059"/>
                  </a:lnTo>
                  <a:lnTo>
                    <a:pt x="4942" y="3077"/>
                  </a:lnTo>
                  <a:lnTo>
                    <a:pt x="4960" y="3096"/>
                  </a:lnTo>
                  <a:lnTo>
                    <a:pt x="4974" y="3118"/>
                  </a:lnTo>
                  <a:lnTo>
                    <a:pt x="4986" y="3141"/>
                  </a:lnTo>
                  <a:lnTo>
                    <a:pt x="4994" y="3166"/>
                  </a:lnTo>
                  <a:lnTo>
                    <a:pt x="4999" y="31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9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3363"/>
                  </a:moveTo>
                  <a:lnTo>
                    <a:pt x="6603" y="3367"/>
                  </a:lnTo>
                  <a:lnTo>
                    <a:pt x="6583" y="3368"/>
                  </a:lnTo>
                  <a:lnTo>
                    <a:pt x="5898" y="3368"/>
                  </a:lnTo>
                  <a:lnTo>
                    <a:pt x="5878" y="3367"/>
                  </a:lnTo>
                  <a:lnTo>
                    <a:pt x="5873" y="3366"/>
                  </a:lnTo>
                  <a:lnTo>
                    <a:pt x="5873" y="4441"/>
                  </a:lnTo>
                  <a:lnTo>
                    <a:pt x="5878" y="4440"/>
                  </a:lnTo>
                  <a:lnTo>
                    <a:pt x="5898" y="4439"/>
                  </a:lnTo>
                  <a:lnTo>
                    <a:pt x="6583" y="4439"/>
                  </a:lnTo>
                  <a:lnTo>
                    <a:pt x="6603" y="4440"/>
                  </a:lnTo>
                  <a:lnTo>
                    <a:pt x="6622" y="4444"/>
                  </a:lnTo>
                  <a:lnTo>
                    <a:pt x="6640" y="4450"/>
                  </a:lnTo>
                  <a:lnTo>
                    <a:pt x="6658" y="4459"/>
                  </a:lnTo>
                  <a:lnTo>
                    <a:pt x="6674" y="4470"/>
                  </a:lnTo>
                  <a:lnTo>
                    <a:pt x="6689" y="4483"/>
                  </a:lnTo>
                  <a:lnTo>
                    <a:pt x="6702" y="4498"/>
                  </a:lnTo>
                  <a:lnTo>
                    <a:pt x="6713" y="4514"/>
                  </a:lnTo>
                  <a:lnTo>
                    <a:pt x="6722" y="4532"/>
                  </a:lnTo>
                  <a:lnTo>
                    <a:pt x="6728" y="4550"/>
                  </a:lnTo>
                  <a:lnTo>
                    <a:pt x="6732" y="4569"/>
                  </a:lnTo>
                  <a:lnTo>
                    <a:pt x="6733" y="4589"/>
                  </a:lnTo>
                  <a:lnTo>
                    <a:pt x="6732" y="4609"/>
                  </a:lnTo>
                  <a:lnTo>
                    <a:pt x="6728" y="4628"/>
                  </a:lnTo>
                  <a:lnTo>
                    <a:pt x="6722" y="4646"/>
                  </a:lnTo>
                  <a:lnTo>
                    <a:pt x="6713" y="4664"/>
                  </a:lnTo>
                  <a:lnTo>
                    <a:pt x="6702" y="4680"/>
                  </a:lnTo>
                  <a:lnTo>
                    <a:pt x="6689" y="4695"/>
                  </a:lnTo>
                  <a:lnTo>
                    <a:pt x="6674" y="4708"/>
                  </a:lnTo>
                  <a:lnTo>
                    <a:pt x="6658" y="4719"/>
                  </a:lnTo>
                  <a:lnTo>
                    <a:pt x="6640" y="4728"/>
                  </a:lnTo>
                  <a:lnTo>
                    <a:pt x="6622" y="4734"/>
                  </a:lnTo>
                  <a:lnTo>
                    <a:pt x="6603" y="4738"/>
                  </a:lnTo>
                  <a:lnTo>
                    <a:pt x="6583" y="4739"/>
                  </a:lnTo>
                  <a:lnTo>
                    <a:pt x="5898" y="4739"/>
                  </a:lnTo>
                  <a:lnTo>
                    <a:pt x="5878" y="4738"/>
                  </a:lnTo>
                  <a:lnTo>
                    <a:pt x="5873" y="4737"/>
                  </a:lnTo>
                  <a:lnTo>
                    <a:pt x="5873" y="6664"/>
                  </a:lnTo>
                  <a:lnTo>
                    <a:pt x="5903" y="6691"/>
                  </a:lnTo>
                  <a:lnTo>
                    <a:pt x="5910" y="6697"/>
                  </a:lnTo>
                  <a:lnTo>
                    <a:pt x="5945" y="6731"/>
                  </a:lnTo>
                  <a:lnTo>
                    <a:pt x="5951" y="6737"/>
                  </a:lnTo>
                  <a:lnTo>
                    <a:pt x="5985" y="6773"/>
                  </a:lnTo>
                  <a:lnTo>
                    <a:pt x="5991" y="6779"/>
                  </a:lnTo>
                  <a:lnTo>
                    <a:pt x="6024" y="6815"/>
                  </a:lnTo>
                  <a:lnTo>
                    <a:pt x="6030" y="6822"/>
                  </a:lnTo>
                  <a:lnTo>
                    <a:pt x="6061" y="6860"/>
                  </a:lnTo>
                  <a:lnTo>
                    <a:pt x="6066" y="6867"/>
                  </a:lnTo>
                  <a:lnTo>
                    <a:pt x="6096" y="6905"/>
                  </a:lnTo>
                  <a:lnTo>
                    <a:pt x="6102" y="6912"/>
                  </a:lnTo>
                  <a:lnTo>
                    <a:pt x="6130" y="6952"/>
                  </a:lnTo>
                  <a:lnTo>
                    <a:pt x="6135" y="6959"/>
                  </a:lnTo>
                  <a:lnTo>
                    <a:pt x="6162" y="7000"/>
                  </a:lnTo>
                  <a:lnTo>
                    <a:pt x="6167" y="7007"/>
                  </a:lnTo>
                  <a:lnTo>
                    <a:pt x="6193" y="7049"/>
                  </a:lnTo>
                  <a:lnTo>
                    <a:pt x="6197" y="7056"/>
                  </a:lnTo>
                  <a:lnTo>
                    <a:pt x="6221" y="7099"/>
                  </a:lnTo>
                  <a:lnTo>
                    <a:pt x="6226" y="7107"/>
                  </a:lnTo>
                  <a:lnTo>
                    <a:pt x="6248" y="7150"/>
                  </a:lnTo>
                  <a:lnTo>
                    <a:pt x="6252" y="7158"/>
                  </a:lnTo>
                  <a:lnTo>
                    <a:pt x="6274" y="7202"/>
                  </a:lnTo>
                  <a:lnTo>
                    <a:pt x="6277" y="7210"/>
                  </a:lnTo>
                  <a:lnTo>
                    <a:pt x="6297" y="7255"/>
                  </a:lnTo>
                  <a:lnTo>
                    <a:pt x="6300" y="7263"/>
                  </a:lnTo>
                  <a:lnTo>
                    <a:pt x="6318" y="7309"/>
                  </a:lnTo>
                  <a:lnTo>
                    <a:pt x="6321" y="7317"/>
                  </a:lnTo>
                  <a:lnTo>
                    <a:pt x="6338" y="7364"/>
                  </a:lnTo>
                  <a:lnTo>
                    <a:pt x="6341" y="7372"/>
                  </a:lnTo>
                  <a:lnTo>
                    <a:pt x="6355" y="7419"/>
                  </a:lnTo>
                  <a:lnTo>
                    <a:pt x="6358" y="7428"/>
                  </a:lnTo>
                  <a:lnTo>
                    <a:pt x="6371" y="7475"/>
                  </a:lnTo>
                  <a:lnTo>
                    <a:pt x="6373" y="7484"/>
                  </a:lnTo>
                  <a:lnTo>
                    <a:pt x="6384" y="7531"/>
                  </a:lnTo>
                  <a:lnTo>
                    <a:pt x="6386" y="7540"/>
                  </a:lnTo>
                  <a:lnTo>
                    <a:pt x="6396" y="7588"/>
                  </a:lnTo>
                  <a:lnTo>
                    <a:pt x="6397" y="7597"/>
                  </a:lnTo>
                  <a:lnTo>
                    <a:pt x="6405" y="7645"/>
                  </a:lnTo>
                  <a:lnTo>
                    <a:pt x="6406" y="7654"/>
                  </a:lnTo>
                  <a:lnTo>
                    <a:pt x="6412" y="7702"/>
                  </a:lnTo>
                  <a:lnTo>
                    <a:pt x="6413" y="7711"/>
                  </a:lnTo>
                  <a:lnTo>
                    <a:pt x="6417" y="7760"/>
                  </a:lnTo>
                  <a:lnTo>
                    <a:pt x="6418" y="7769"/>
                  </a:lnTo>
                  <a:lnTo>
                    <a:pt x="6421" y="7818"/>
                  </a:lnTo>
                  <a:lnTo>
                    <a:pt x="6421" y="7827"/>
                  </a:lnTo>
                  <a:lnTo>
                    <a:pt x="6422" y="7876"/>
                  </a:lnTo>
                  <a:lnTo>
                    <a:pt x="6422" y="7885"/>
                  </a:lnTo>
                  <a:lnTo>
                    <a:pt x="6421" y="7934"/>
                  </a:lnTo>
                  <a:lnTo>
                    <a:pt x="6420" y="7943"/>
                  </a:lnTo>
                  <a:lnTo>
                    <a:pt x="6418" y="7992"/>
                  </a:lnTo>
                  <a:lnTo>
                    <a:pt x="6417" y="8000"/>
                  </a:lnTo>
                  <a:lnTo>
                    <a:pt x="6413" y="8049"/>
                  </a:lnTo>
                  <a:lnTo>
                    <a:pt x="6412" y="8058"/>
                  </a:lnTo>
                  <a:lnTo>
                    <a:pt x="6406" y="8106"/>
                  </a:lnTo>
                  <a:lnTo>
                    <a:pt x="6404" y="8115"/>
                  </a:lnTo>
                  <a:lnTo>
                    <a:pt x="6397" y="8163"/>
                  </a:lnTo>
                  <a:lnTo>
                    <a:pt x="6395" y="8172"/>
                  </a:lnTo>
                  <a:lnTo>
                    <a:pt x="6385" y="8220"/>
                  </a:lnTo>
                  <a:lnTo>
                    <a:pt x="6384" y="8229"/>
                  </a:lnTo>
                  <a:lnTo>
                    <a:pt x="6372" y="8276"/>
                  </a:lnTo>
                  <a:lnTo>
                    <a:pt x="6370" y="8285"/>
                  </a:lnTo>
                  <a:lnTo>
                    <a:pt x="6357" y="8332"/>
                  </a:lnTo>
                  <a:lnTo>
                    <a:pt x="6355" y="8341"/>
                  </a:lnTo>
                  <a:lnTo>
                    <a:pt x="6340" y="8387"/>
                  </a:lnTo>
                  <a:lnTo>
                    <a:pt x="6337" y="8396"/>
                  </a:lnTo>
                  <a:lnTo>
                    <a:pt x="6321" y="8442"/>
                  </a:lnTo>
                  <a:lnTo>
                    <a:pt x="6318" y="8450"/>
                  </a:lnTo>
                  <a:lnTo>
                    <a:pt x="6300" y="8496"/>
                  </a:lnTo>
                  <a:lnTo>
                    <a:pt x="6297" y="8504"/>
                  </a:lnTo>
                  <a:lnTo>
                    <a:pt x="6277" y="8549"/>
                  </a:lnTo>
                  <a:lnTo>
                    <a:pt x="6273" y="8557"/>
                  </a:lnTo>
                  <a:lnTo>
                    <a:pt x="6252" y="8601"/>
                  </a:lnTo>
                  <a:lnTo>
                    <a:pt x="6248" y="8609"/>
                  </a:lnTo>
                  <a:lnTo>
                    <a:pt x="6226" y="8652"/>
                  </a:lnTo>
                  <a:lnTo>
                    <a:pt x="6221" y="8660"/>
                  </a:lnTo>
                  <a:lnTo>
                    <a:pt x="6197" y="8703"/>
                  </a:lnTo>
                  <a:lnTo>
                    <a:pt x="6193" y="8711"/>
                  </a:lnTo>
                  <a:lnTo>
                    <a:pt x="6167" y="8752"/>
                  </a:lnTo>
                  <a:lnTo>
                    <a:pt x="6162" y="8760"/>
                  </a:lnTo>
                  <a:lnTo>
                    <a:pt x="6135" y="8801"/>
                  </a:lnTo>
                  <a:lnTo>
                    <a:pt x="6129" y="8808"/>
                  </a:lnTo>
                  <a:lnTo>
                    <a:pt x="6101" y="8848"/>
                  </a:lnTo>
                  <a:lnTo>
                    <a:pt x="6095" y="8855"/>
                  </a:lnTo>
                  <a:lnTo>
                    <a:pt x="6065" y="8894"/>
                  </a:lnTo>
                  <a:lnTo>
                    <a:pt x="6060" y="8901"/>
                  </a:lnTo>
                  <a:lnTo>
                    <a:pt x="6028" y="8938"/>
                  </a:lnTo>
                  <a:lnTo>
                    <a:pt x="6022" y="8945"/>
                  </a:lnTo>
                  <a:lnTo>
                    <a:pt x="5990" y="8981"/>
                  </a:lnTo>
                  <a:lnTo>
                    <a:pt x="5984" y="8988"/>
                  </a:lnTo>
                  <a:lnTo>
                    <a:pt x="5950" y="9023"/>
                  </a:lnTo>
                  <a:lnTo>
                    <a:pt x="5943" y="9029"/>
                  </a:lnTo>
                  <a:lnTo>
                    <a:pt x="5908" y="9063"/>
                  </a:lnTo>
                  <a:lnTo>
                    <a:pt x="5902" y="9069"/>
                  </a:lnTo>
                  <a:lnTo>
                    <a:pt x="5865" y="9101"/>
                  </a:lnTo>
                  <a:lnTo>
                    <a:pt x="5859" y="9107"/>
                  </a:lnTo>
                  <a:lnTo>
                    <a:pt x="5821" y="9138"/>
                  </a:lnTo>
                  <a:lnTo>
                    <a:pt x="5814" y="9144"/>
                  </a:lnTo>
                  <a:lnTo>
                    <a:pt x="5776" y="9174"/>
                  </a:lnTo>
                  <a:lnTo>
                    <a:pt x="5769" y="9179"/>
                  </a:lnTo>
                  <a:lnTo>
                    <a:pt x="5729" y="9208"/>
                  </a:lnTo>
                  <a:lnTo>
                    <a:pt x="5722" y="9213"/>
                  </a:lnTo>
                  <a:lnTo>
                    <a:pt x="5681" y="9240"/>
                  </a:lnTo>
                  <a:lnTo>
                    <a:pt x="5674" y="9245"/>
                  </a:lnTo>
                  <a:lnTo>
                    <a:pt x="5632" y="9270"/>
                  </a:lnTo>
                  <a:lnTo>
                    <a:pt x="5624" y="9275"/>
                  </a:lnTo>
                  <a:lnTo>
                    <a:pt x="5582" y="9299"/>
                  </a:lnTo>
                  <a:lnTo>
                    <a:pt x="5574" y="9304"/>
                  </a:lnTo>
                  <a:lnTo>
                    <a:pt x="5530" y="9326"/>
                  </a:lnTo>
                  <a:lnTo>
                    <a:pt x="5522" y="9330"/>
                  </a:lnTo>
                  <a:lnTo>
                    <a:pt x="5478" y="9352"/>
                  </a:lnTo>
                  <a:lnTo>
                    <a:pt x="5470" y="9355"/>
                  </a:lnTo>
                  <a:lnTo>
                    <a:pt x="5425" y="9375"/>
                  </a:lnTo>
                  <a:lnTo>
                    <a:pt x="5417" y="9378"/>
                  </a:lnTo>
                  <a:lnTo>
                    <a:pt x="5371" y="9396"/>
                  </a:lnTo>
                  <a:lnTo>
                    <a:pt x="5363" y="9399"/>
                  </a:lnTo>
                  <a:lnTo>
                    <a:pt x="5317" y="9415"/>
                  </a:lnTo>
                  <a:lnTo>
                    <a:pt x="5308" y="9418"/>
                  </a:lnTo>
                  <a:lnTo>
                    <a:pt x="5261" y="9433"/>
                  </a:lnTo>
                  <a:lnTo>
                    <a:pt x="5253" y="9435"/>
                  </a:lnTo>
                  <a:lnTo>
                    <a:pt x="5206" y="9448"/>
                  </a:lnTo>
                  <a:lnTo>
                    <a:pt x="5197" y="9451"/>
                  </a:lnTo>
                  <a:lnTo>
                    <a:pt x="5150" y="9462"/>
                  </a:lnTo>
                  <a:lnTo>
                    <a:pt x="5141" y="9464"/>
                  </a:lnTo>
                  <a:lnTo>
                    <a:pt x="5093" y="9473"/>
                  </a:lnTo>
                  <a:lnTo>
                    <a:pt x="5084" y="9475"/>
                  </a:lnTo>
                  <a:lnTo>
                    <a:pt x="5036" y="9483"/>
                  </a:lnTo>
                  <a:lnTo>
                    <a:pt x="5027" y="9484"/>
                  </a:lnTo>
                  <a:lnTo>
                    <a:pt x="4979" y="9490"/>
                  </a:lnTo>
                  <a:lnTo>
                    <a:pt x="4970" y="9491"/>
                  </a:lnTo>
                  <a:lnTo>
                    <a:pt x="4921" y="9495"/>
                  </a:lnTo>
                  <a:lnTo>
                    <a:pt x="4912" y="9496"/>
                  </a:lnTo>
                  <a:lnTo>
                    <a:pt x="4864" y="9499"/>
                  </a:lnTo>
                  <a:lnTo>
                    <a:pt x="4855" y="9499"/>
                  </a:lnTo>
                  <a:lnTo>
                    <a:pt x="4806" y="9500"/>
                  </a:lnTo>
                  <a:lnTo>
                    <a:pt x="4797" y="9500"/>
                  </a:lnTo>
                  <a:lnTo>
                    <a:pt x="4747" y="9499"/>
                  </a:lnTo>
                  <a:lnTo>
                    <a:pt x="4738" y="9499"/>
                  </a:lnTo>
                  <a:lnTo>
                    <a:pt x="4689" y="9496"/>
                  </a:lnTo>
                  <a:lnTo>
                    <a:pt x="4680" y="9495"/>
                  </a:lnTo>
                  <a:lnTo>
                    <a:pt x="4631" y="9491"/>
                  </a:lnTo>
                  <a:lnTo>
                    <a:pt x="4623" y="9490"/>
                  </a:lnTo>
                  <a:lnTo>
                    <a:pt x="4574" y="9484"/>
                  </a:lnTo>
                  <a:lnTo>
                    <a:pt x="4565" y="9483"/>
                  </a:lnTo>
                  <a:lnTo>
                    <a:pt x="4517" y="9475"/>
                  </a:lnTo>
                  <a:lnTo>
                    <a:pt x="4508" y="9473"/>
                  </a:lnTo>
                  <a:lnTo>
                    <a:pt x="4460" y="9464"/>
                  </a:lnTo>
                  <a:lnTo>
                    <a:pt x="4451" y="9462"/>
                  </a:lnTo>
                  <a:lnTo>
                    <a:pt x="4404" y="9451"/>
                  </a:lnTo>
                  <a:lnTo>
                    <a:pt x="4395" y="9448"/>
                  </a:lnTo>
                  <a:lnTo>
                    <a:pt x="4348" y="9435"/>
                  </a:lnTo>
                  <a:lnTo>
                    <a:pt x="4340" y="9433"/>
                  </a:lnTo>
                  <a:lnTo>
                    <a:pt x="4293" y="9418"/>
                  </a:lnTo>
                  <a:lnTo>
                    <a:pt x="4285" y="9415"/>
                  </a:lnTo>
                  <a:lnTo>
                    <a:pt x="4239" y="9399"/>
                  </a:lnTo>
                  <a:lnTo>
                    <a:pt x="4230" y="9396"/>
                  </a:lnTo>
                  <a:lnTo>
                    <a:pt x="4185" y="9378"/>
                  </a:lnTo>
                  <a:lnTo>
                    <a:pt x="4177" y="9375"/>
                  </a:lnTo>
                  <a:lnTo>
                    <a:pt x="4132" y="9355"/>
                  </a:lnTo>
                  <a:lnTo>
                    <a:pt x="4124" y="9351"/>
                  </a:lnTo>
                  <a:lnTo>
                    <a:pt x="4079" y="9330"/>
                  </a:lnTo>
                  <a:lnTo>
                    <a:pt x="4071" y="9326"/>
                  </a:lnTo>
                  <a:lnTo>
                    <a:pt x="4028" y="9303"/>
                  </a:lnTo>
                  <a:lnTo>
                    <a:pt x="4020" y="9299"/>
                  </a:lnTo>
                  <a:lnTo>
                    <a:pt x="3978" y="9275"/>
                  </a:lnTo>
                  <a:lnTo>
                    <a:pt x="3970" y="9270"/>
                  </a:lnTo>
                  <a:lnTo>
                    <a:pt x="3928" y="9245"/>
                  </a:lnTo>
                  <a:lnTo>
                    <a:pt x="3921" y="9240"/>
                  </a:lnTo>
                  <a:lnTo>
                    <a:pt x="3880" y="9213"/>
                  </a:lnTo>
                  <a:lnTo>
                    <a:pt x="3873" y="9208"/>
                  </a:lnTo>
                  <a:lnTo>
                    <a:pt x="3833" y="9179"/>
                  </a:lnTo>
                  <a:lnTo>
                    <a:pt x="3826" y="9174"/>
                  </a:lnTo>
                  <a:lnTo>
                    <a:pt x="3788" y="9144"/>
                  </a:lnTo>
                  <a:lnTo>
                    <a:pt x="3781" y="9138"/>
                  </a:lnTo>
                  <a:lnTo>
                    <a:pt x="3743" y="9107"/>
                  </a:lnTo>
                  <a:lnTo>
                    <a:pt x="3737" y="9101"/>
                  </a:lnTo>
                  <a:lnTo>
                    <a:pt x="3700" y="9069"/>
                  </a:lnTo>
                  <a:lnTo>
                    <a:pt x="3694" y="9063"/>
                  </a:lnTo>
                  <a:lnTo>
                    <a:pt x="3659" y="9029"/>
                  </a:lnTo>
                  <a:lnTo>
                    <a:pt x="3652" y="9023"/>
                  </a:lnTo>
                  <a:lnTo>
                    <a:pt x="3618" y="8988"/>
                  </a:lnTo>
                  <a:lnTo>
                    <a:pt x="3612" y="8981"/>
                  </a:lnTo>
                  <a:lnTo>
                    <a:pt x="3580" y="8945"/>
                  </a:lnTo>
                  <a:lnTo>
                    <a:pt x="3574" y="8938"/>
                  </a:lnTo>
                  <a:lnTo>
                    <a:pt x="3542" y="8901"/>
                  </a:lnTo>
                  <a:lnTo>
                    <a:pt x="3537" y="8894"/>
                  </a:lnTo>
                  <a:lnTo>
                    <a:pt x="3507" y="8855"/>
                  </a:lnTo>
                  <a:lnTo>
                    <a:pt x="3501" y="8848"/>
                  </a:lnTo>
                  <a:lnTo>
                    <a:pt x="3473" y="8808"/>
                  </a:lnTo>
                  <a:lnTo>
                    <a:pt x="3467" y="8801"/>
                  </a:lnTo>
                  <a:lnTo>
                    <a:pt x="3440" y="8760"/>
                  </a:lnTo>
                  <a:lnTo>
                    <a:pt x="3435" y="8752"/>
                  </a:lnTo>
                  <a:lnTo>
                    <a:pt x="3409" y="8711"/>
                  </a:lnTo>
                  <a:lnTo>
                    <a:pt x="3405" y="8703"/>
                  </a:lnTo>
                  <a:lnTo>
                    <a:pt x="3381" y="8660"/>
                  </a:lnTo>
                  <a:lnTo>
                    <a:pt x="3376" y="8652"/>
                  </a:lnTo>
                  <a:lnTo>
                    <a:pt x="3354" y="8609"/>
                  </a:lnTo>
                  <a:lnTo>
                    <a:pt x="3350" y="8601"/>
                  </a:lnTo>
                  <a:lnTo>
                    <a:pt x="3329" y="8557"/>
                  </a:lnTo>
                  <a:lnTo>
                    <a:pt x="3325" y="8549"/>
                  </a:lnTo>
                  <a:lnTo>
                    <a:pt x="3305" y="8504"/>
                  </a:lnTo>
                  <a:lnTo>
                    <a:pt x="3302" y="8496"/>
                  </a:lnTo>
                  <a:lnTo>
                    <a:pt x="3284" y="8450"/>
                  </a:lnTo>
                  <a:lnTo>
                    <a:pt x="3281" y="8442"/>
                  </a:lnTo>
                  <a:lnTo>
                    <a:pt x="3265" y="8396"/>
                  </a:lnTo>
                  <a:lnTo>
                    <a:pt x="3262" y="8388"/>
                  </a:lnTo>
                  <a:lnTo>
                    <a:pt x="3247" y="8341"/>
                  </a:lnTo>
                  <a:lnTo>
                    <a:pt x="3245" y="8333"/>
                  </a:lnTo>
                  <a:lnTo>
                    <a:pt x="3232" y="8286"/>
                  </a:lnTo>
                  <a:lnTo>
                    <a:pt x="3230" y="8277"/>
                  </a:lnTo>
                  <a:lnTo>
                    <a:pt x="3218" y="8229"/>
                  </a:lnTo>
                  <a:lnTo>
                    <a:pt x="3216" y="8221"/>
                  </a:lnTo>
                  <a:lnTo>
                    <a:pt x="3207" y="8173"/>
                  </a:lnTo>
                  <a:lnTo>
                    <a:pt x="3205" y="8164"/>
                  </a:lnTo>
                  <a:lnTo>
                    <a:pt x="3197" y="8116"/>
                  </a:lnTo>
                  <a:lnTo>
                    <a:pt x="3196" y="8107"/>
                  </a:lnTo>
                  <a:lnTo>
                    <a:pt x="3190" y="8059"/>
                  </a:lnTo>
                  <a:lnTo>
                    <a:pt x="3189" y="8050"/>
                  </a:lnTo>
                  <a:lnTo>
                    <a:pt x="3184" y="8001"/>
                  </a:lnTo>
                  <a:lnTo>
                    <a:pt x="3183" y="7991"/>
                  </a:lnTo>
                  <a:lnTo>
                    <a:pt x="3181" y="7942"/>
                  </a:lnTo>
                  <a:lnTo>
                    <a:pt x="3180" y="7933"/>
                  </a:lnTo>
                  <a:lnTo>
                    <a:pt x="3180" y="7884"/>
                  </a:lnTo>
                  <a:lnTo>
                    <a:pt x="3180" y="7875"/>
                  </a:lnTo>
                  <a:lnTo>
                    <a:pt x="3181" y="7826"/>
                  </a:lnTo>
                  <a:lnTo>
                    <a:pt x="3181" y="7817"/>
                  </a:lnTo>
                  <a:lnTo>
                    <a:pt x="3184" y="7769"/>
                  </a:lnTo>
                  <a:lnTo>
                    <a:pt x="3184" y="7760"/>
                  </a:lnTo>
                  <a:lnTo>
                    <a:pt x="3189" y="7711"/>
                  </a:lnTo>
                  <a:lnTo>
                    <a:pt x="3189" y="7702"/>
                  </a:lnTo>
                  <a:lnTo>
                    <a:pt x="3196" y="7654"/>
                  </a:lnTo>
                  <a:lnTo>
                    <a:pt x="3197" y="7645"/>
                  </a:lnTo>
                  <a:lnTo>
                    <a:pt x="3205" y="7597"/>
                  </a:lnTo>
                  <a:lnTo>
                    <a:pt x="3206" y="7588"/>
                  </a:lnTo>
                  <a:lnTo>
                    <a:pt x="3216" y="7540"/>
                  </a:lnTo>
                  <a:lnTo>
                    <a:pt x="3217" y="7531"/>
                  </a:lnTo>
                  <a:lnTo>
                    <a:pt x="3229" y="7484"/>
                  </a:lnTo>
                  <a:lnTo>
                    <a:pt x="3231" y="7475"/>
                  </a:lnTo>
                  <a:lnTo>
                    <a:pt x="3244" y="7428"/>
                  </a:lnTo>
                  <a:lnTo>
                    <a:pt x="3246" y="7420"/>
                  </a:lnTo>
                  <a:lnTo>
                    <a:pt x="3261" y="7373"/>
                  </a:lnTo>
                  <a:lnTo>
                    <a:pt x="3263" y="7364"/>
                  </a:lnTo>
                  <a:lnTo>
                    <a:pt x="3280" y="7318"/>
                  </a:lnTo>
                  <a:lnTo>
                    <a:pt x="3283" y="7310"/>
                  </a:lnTo>
                  <a:lnTo>
                    <a:pt x="3301" y="7264"/>
                  </a:lnTo>
                  <a:lnTo>
                    <a:pt x="3304" y="7256"/>
                  </a:lnTo>
                  <a:lnTo>
                    <a:pt x="3324" y="7211"/>
                  </a:lnTo>
                  <a:lnTo>
                    <a:pt x="3328" y="7201"/>
                  </a:lnTo>
                  <a:lnTo>
                    <a:pt x="3349" y="7157"/>
                  </a:lnTo>
                  <a:lnTo>
                    <a:pt x="3353" y="7149"/>
                  </a:lnTo>
                  <a:lnTo>
                    <a:pt x="3376" y="7106"/>
                  </a:lnTo>
                  <a:lnTo>
                    <a:pt x="3380" y="7098"/>
                  </a:lnTo>
                  <a:lnTo>
                    <a:pt x="3405" y="7056"/>
                  </a:lnTo>
                  <a:lnTo>
                    <a:pt x="3409" y="7048"/>
                  </a:lnTo>
                  <a:lnTo>
                    <a:pt x="3435" y="7007"/>
                  </a:lnTo>
                  <a:lnTo>
                    <a:pt x="3439" y="6999"/>
                  </a:lnTo>
                  <a:lnTo>
                    <a:pt x="3467" y="6959"/>
                  </a:lnTo>
                  <a:lnTo>
                    <a:pt x="3472" y="6952"/>
                  </a:lnTo>
                  <a:lnTo>
                    <a:pt x="3500" y="6912"/>
                  </a:lnTo>
                  <a:lnTo>
                    <a:pt x="3505" y="6905"/>
                  </a:lnTo>
                  <a:lnTo>
                    <a:pt x="3535" y="6867"/>
                  </a:lnTo>
                  <a:lnTo>
                    <a:pt x="3541" y="6860"/>
                  </a:lnTo>
                  <a:lnTo>
                    <a:pt x="3572" y="6822"/>
                  </a:lnTo>
                  <a:lnTo>
                    <a:pt x="3578" y="6816"/>
                  </a:lnTo>
                  <a:lnTo>
                    <a:pt x="3610" y="6779"/>
                  </a:lnTo>
                  <a:lnTo>
                    <a:pt x="3616" y="6773"/>
                  </a:lnTo>
                  <a:lnTo>
                    <a:pt x="3650" y="6737"/>
                  </a:lnTo>
                  <a:lnTo>
                    <a:pt x="3656" y="6731"/>
                  </a:lnTo>
                  <a:lnTo>
                    <a:pt x="3691" y="6697"/>
                  </a:lnTo>
                  <a:lnTo>
                    <a:pt x="3698" y="6691"/>
                  </a:lnTo>
                  <a:lnTo>
                    <a:pt x="3728" y="6664"/>
                  </a:lnTo>
                  <a:lnTo>
                    <a:pt x="3728" y="1573"/>
                  </a:lnTo>
                  <a:lnTo>
                    <a:pt x="3728" y="1568"/>
                  </a:lnTo>
                  <a:lnTo>
                    <a:pt x="3729" y="1537"/>
                  </a:lnTo>
                  <a:lnTo>
                    <a:pt x="3729" y="1528"/>
                  </a:lnTo>
                  <a:lnTo>
                    <a:pt x="3731" y="1497"/>
                  </a:lnTo>
                  <a:lnTo>
                    <a:pt x="3731" y="1488"/>
                  </a:lnTo>
                  <a:lnTo>
                    <a:pt x="3734" y="1457"/>
                  </a:lnTo>
                  <a:lnTo>
                    <a:pt x="3735" y="1448"/>
                  </a:lnTo>
                  <a:lnTo>
                    <a:pt x="3739" y="1417"/>
                  </a:lnTo>
                  <a:lnTo>
                    <a:pt x="3741" y="1408"/>
                  </a:lnTo>
                  <a:lnTo>
                    <a:pt x="3746" y="1378"/>
                  </a:lnTo>
                  <a:lnTo>
                    <a:pt x="3748" y="1368"/>
                  </a:lnTo>
                  <a:lnTo>
                    <a:pt x="3754" y="1338"/>
                  </a:lnTo>
                  <a:lnTo>
                    <a:pt x="3756" y="1329"/>
                  </a:lnTo>
                  <a:lnTo>
                    <a:pt x="3763" y="1299"/>
                  </a:lnTo>
                  <a:lnTo>
                    <a:pt x="3766" y="1290"/>
                  </a:lnTo>
                  <a:lnTo>
                    <a:pt x="3774" y="1261"/>
                  </a:lnTo>
                  <a:lnTo>
                    <a:pt x="3777" y="1252"/>
                  </a:lnTo>
                  <a:lnTo>
                    <a:pt x="3786" y="1223"/>
                  </a:lnTo>
                  <a:lnTo>
                    <a:pt x="3790" y="1214"/>
                  </a:lnTo>
                  <a:lnTo>
                    <a:pt x="3800" y="1185"/>
                  </a:lnTo>
                  <a:lnTo>
                    <a:pt x="3804" y="1177"/>
                  </a:lnTo>
                  <a:lnTo>
                    <a:pt x="3815" y="1148"/>
                  </a:lnTo>
                  <a:lnTo>
                    <a:pt x="3819" y="1140"/>
                  </a:lnTo>
                  <a:lnTo>
                    <a:pt x="3832" y="1112"/>
                  </a:lnTo>
                  <a:lnTo>
                    <a:pt x="3836" y="1103"/>
                  </a:lnTo>
                  <a:lnTo>
                    <a:pt x="3850" y="1076"/>
                  </a:lnTo>
                  <a:lnTo>
                    <a:pt x="3854" y="1067"/>
                  </a:lnTo>
                  <a:lnTo>
                    <a:pt x="3869" y="1040"/>
                  </a:lnTo>
                  <a:lnTo>
                    <a:pt x="3874" y="1031"/>
                  </a:lnTo>
                  <a:lnTo>
                    <a:pt x="3891" y="1005"/>
                  </a:lnTo>
                  <a:lnTo>
                    <a:pt x="3896" y="997"/>
                  </a:lnTo>
                  <a:lnTo>
                    <a:pt x="3913" y="971"/>
                  </a:lnTo>
                  <a:lnTo>
                    <a:pt x="3918" y="963"/>
                  </a:lnTo>
                  <a:lnTo>
                    <a:pt x="3936" y="938"/>
                  </a:lnTo>
                  <a:lnTo>
                    <a:pt x="3941" y="931"/>
                  </a:lnTo>
                  <a:lnTo>
                    <a:pt x="3960" y="906"/>
                  </a:lnTo>
                  <a:lnTo>
                    <a:pt x="3966" y="899"/>
                  </a:lnTo>
                  <a:lnTo>
                    <a:pt x="3986" y="876"/>
                  </a:lnTo>
                  <a:lnTo>
                    <a:pt x="3992" y="869"/>
                  </a:lnTo>
                  <a:lnTo>
                    <a:pt x="4012" y="846"/>
                  </a:lnTo>
                  <a:lnTo>
                    <a:pt x="4018" y="839"/>
                  </a:lnTo>
                  <a:lnTo>
                    <a:pt x="4040" y="817"/>
                  </a:lnTo>
                  <a:lnTo>
                    <a:pt x="4046" y="810"/>
                  </a:lnTo>
                  <a:lnTo>
                    <a:pt x="4068" y="789"/>
                  </a:lnTo>
                  <a:lnTo>
                    <a:pt x="4075" y="783"/>
                  </a:lnTo>
                  <a:lnTo>
                    <a:pt x="4098" y="762"/>
                  </a:lnTo>
                  <a:lnTo>
                    <a:pt x="4105" y="756"/>
                  </a:lnTo>
                  <a:lnTo>
                    <a:pt x="4129" y="737"/>
                  </a:lnTo>
                  <a:lnTo>
                    <a:pt x="4136" y="731"/>
                  </a:lnTo>
                  <a:lnTo>
                    <a:pt x="4161" y="712"/>
                  </a:lnTo>
                  <a:lnTo>
                    <a:pt x="4168" y="707"/>
                  </a:lnTo>
                  <a:lnTo>
                    <a:pt x="4193" y="689"/>
                  </a:lnTo>
                  <a:lnTo>
                    <a:pt x="4201" y="684"/>
                  </a:lnTo>
                  <a:lnTo>
                    <a:pt x="4227" y="667"/>
                  </a:lnTo>
                  <a:lnTo>
                    <a:pt x="4235" y="662"/>
                  </a:lnTo>
                  <a:lnTo>
                    <a:pt x="4261" y="646"/>
                  </a:lnTo>
                  <a:lnTo>
                    <a:pt x="4269" y="641"/>
                  </a:lnTo>
                  <a:lnTo>
                    <a:pt x="4296" y="626"/>
                  </a:lnTo>
                  <a:lnTo>
                    <a:pt x="4304" y="622"/>
                  </a:lnTo>
                  <a:lnTo>
                    <a:pt x="4332" y="608"/>
                  </a:lnTo>
                  <a:lnTo>
                    <a:pt x="4340" y="604"/>
                  </a:lnTo>
                  <a:lnTo>
                    <a:pt x="4368" y="591"/>
                  </a:lnTo>
                  <a:lnTo>
                    <a:pt x="4377" y="587"/>
                  </a:lnTo>
                  <a:lnTo>
                    <a:pt x="4405" y="576"/>
                  </a:lnTo>
                  <a:lnTo>
                    <a:pt x="4414" y="572"/>
                  </a:lnTo>
                  <a:lnTo>
                    <a:pt x="4443" y="562"/>
                  </a:lnTo>
                  <a:lnTo>
                    <a:pt x="4451" y="559"/>
                  </a:lnTo>
                  <a:lnTo>
                    <a:pt x="4480" y="549"/>
                  </a:lnTo>
                  <a:lnTo>
                    <a:pt x="4489" y="546"/>
                  </a:lnTo>
                  <a:lnTo>
                    <a:pt x="4519" y="538"/>
                  </a:lnTo>
                  <a:lnTo>
                    <a:pt x="4528" y="535"/>
                  </a:lnTo>
                  <a:lnTo>
                    <a:pt x="4558" y="528"/>
                  </a:lnTo>
                  <a:lnTo>
                    <a:pt x="4567" y="526"/>
                  </a:lnTo>
                  <a:lnTo>
                    <a:pt x="4597" y="520"/>
                  </a:lnTo>
                  <a:lnTo>
                    <a:pt x="4606" y="518"/>
                  </a:lnTo>
                  <a:lnTo>
                    <a:pt x="4636" y="513"/>
                  </a:lnTo>
                  <a:lnTo>
                    <a:pt x="4645" y="511"/>
                  </a:lnTo>
                  <a:lnTo>
                    <a:pt x="4676" y="507"/>
                  </a:lnTo>
                  <a:lnTo>
                    <a:pt x="4685" y="506"/>
                  </a:lnTo>
                  <a:lnTo>
                    <a:pt x="4716" y="503"/>
                  </a:lnTo>
                  <a:lnTo>
                    <a:pt x="4725" y="503"/>
                  </a:lnTo>
                  <a:lnTo>
                    <a:pt x="4756" y="501"/>
                  </a:lnTo>
                  <a:lnTo>
                    <a:pt x="4765" y="501"/>
                  </a:lnTo>
                  <a:lnTo>
                    <a:pt x="4796" y="500"/>
                  </a:lnTo>
                  <a:lnTo>
                    <a:pt x="4806" y="500"/>
                  </a:lnTo>
                  <a:lnTo>
                    <a:pt x="4837" y="501"/>
                  </a:lnTo>
                  <a:lnTo>
                    <a:pt x="4846" y="501"/>
                  </a:lnTo>
                  <a:lnTo>
                    <a:pt x="4877" y="503"/>
                  </a:lnTo>
                  <a:lnTo>
                    <a:pt x="4886" y="503"/>
                  </a:lnTo>
                  <a:lnTo>
                    <a:pt x="4917" y="506"/>
                  </a:lnTo>
                  <a:lnTo>
                    <a:pt x="4926" y="507"/>
                  </a:lnTo>
                  <a:lnTo>
                    <a:pt x="4956" y="511"/>
                  </a:lnTo>
                  <a:lnTo>
                    <a:pt x="4966" y="513"/>
                  </a:lnTo>
                  <a:lnTo>
                    <a:pt x="4996" y="518"/>
                  </a:lnTo>
                  <a:lnTo>
                    <a:pt x="5005" y="520"/>
                  </a:lnTo>
                  <a:lnTo>
                    <a:pt x="5035" y="526"/>
                  </a:lnTo>
                  <a:lnTo>
                    <a:pt x="5044" y="528"/>
                  </a:lnTo>
                  <a:lnTo>
                    <a:pt x="5074" y="535"/>
                  </a:lnTo>
                  <a:lnTo>
                    <a:pt x="5083" y="538"/>
                  </a:lnTo>
                  <a:lnTo>
                    <a:pt x="5112" y="546"/>
                  </a:lnTo>
                  <a:lnTo>
                    <a:pt x="5121" y="549"/>
                  </a:lnTo>
                  <a:lnTo>
                    <a:pt x="5150" y="559"/>
                  </a:lnTo>
                  <a:lnTo>
                    <a:pt x="5159" y="562"/>
                  </a:lnTo>
                  <a:lnTo>
                    <a:pt x="5188" y="572"/>
                  </a:lnTo>
                  <a:lnTo>
                    <a:pt x="5196" y="576"/>
                  </a:lnTo>
                  <a:lnTo>
                    <a:pt x="5225" y="587"/>
                  </a:lnTo>
                  <a:lnTo>
                    <a:pt x="5233" y="591"/>
                  </a:lnTo>
                  <a:lnTo>
                    <a:pt x="5261" y="604"/>
                  </a:lnTo>
                  <a:lnTo>
                    <a:pt x="5270" y="608"/>
                  </a:lnTo>
                  <a:lnTo>
                    <a:pt x="5297" y="622"/>
                  </a:lnTo>
                  <a:lnTo>
                    <a:pt x="5306" y="626"/>
                  </a:lnTo>
                  <a:lnTo>
                    <a:pt x="5333" y="641"/>
                  </a:lnTo>
                  <a:lnTo>
                    <a:pt x="5341" y="646"/>
                  </a:lnTo>
                  <a:lnTo>
                    <a:pt x="5367" y="662"/>
                  </a:lnTo>
                  <a:lnTo>
                    <a:pt x="5375" y="667"/>
                  </a:lnTo>
                  <a:lnTo>
                    <a:pt x="5401" y="684"/>
                  </a:lnTo>
                  <a:lnTo>
                    <a:pt x="5409" y="689"/>
                  </a:lnTo>
                  <a:lnTo>
                    <a:pt x="5434" y="707"/>
                  </a:lnTo>
                  <a:lnTo>
                    <a:pt x="5442" y="712"/>
                  </a:lnTo>
                  <a:lnTo>
                    <a:pt x="5466" y="731"/>
                  </a:lnTo>
                  <a:lnTo>
                    <a:pt x="5473" y="737"/>
                  </a:lnTo>
                  <a:lnTo>
                    <a:pt x="5497" y="756"/>
                  </a:lnTo>
                  <a:lnTo>
                    <a:pt x="5504" y="762"/>
                  </a:lnTo>
                  <a:lnTo>
                    <a:pt x="5527" y="783"/>
                  </a:lnTo>
                  <a:lnTo>
                    <a:pt x="5534" y="789"/>
                  </a:lnTo>
                  <a:lnTo>
                    <a:pt x="5556" y="811"/>
                  </a:lnTo>
                  <a:lnTo>
                    <a:pt x="5562" y="817"/>
                  </a:lnTo>
                  <a:lnTo>
                    <a:pt x="5584" y="839"/>
                  </a:lnTo>
                  <a:lnTo>
                    <a:pt x="5590" y="846"/>
                  </a:lnTo>
                  <a:lnTo>
                    <a:pt x="5611" y="869"/>
                  </a:lnTo>
                  <a:lnTo>
                    <a:pt x="5617" y="876"/>
                  </a:lnTo>
                  <a:lnTo>
                    <a:pt x="5636" y="900"/>
                  </a:lnTo>
                  <a:lnTo>
                    <a:pt x="5642" y="907"/>
                  </a:lnTo>
                  <a:lnTo>
                    <a:pt x="5661" y="931"/>
                  </a:lnTo>
                  <a:lnTo>
                    <a:pt x="5666" y="939"/>
                  </a:lnTo>
                  <a:lnTo>
                    <a:pt x="5684" y="964"/>
                  </a:lnTo>
                  <a:lnTo>
                    <a:pt x="5689" y="972"/>
                  </a:lnTo>
                  <a:lnTo>
                    <a:pt x="5706" y="998"/>
                  </a:lnTo>
                  <a:lnTo>
                    <a:pt x="5711" y="1006"/>
                  </a:lnTo>
                  <a:lnTo>
                    <a:pt x="5727" y="1032"/>
                  </a:lnTo>
                  <a:lnTo>
                    <a:pt x="5732" y="1040"/>
                  </a:lnTo>
                  <a:lnTo>
                    <a:pt x="5747" y="1067"/>
                  </a:lnTo>
                  <a:lnTo>
                    <a:pt x="5751" y="1076"/>
                  </a:lnTo>
                  <a:lnTo>
                    <a:pt x="5765" y="1103"/>
                  </a:lnTo>
                  <a:lnTo>
                    <a:pt x="5769" y="1112"/>
                  </a:lnTo>
                  <a:lnTo>
                    <a:pt x="5782" y="1140"/>
                  </a:lnTo>
                  <a:lnTo>
                    <a:pt x="5786" y="1148"/>
                  </a:lnTo>
                  <a:lnTo>
                    <a:pt x="5797" y="1177"/>
                  </a:lnTo>
                  <a:lnTo>
                    <a:pt x="5801" y="1185"/>
                  </a:lnTo>
                  <a:lnTo>
                    <a:pt x="5811" y="1214"/>
                  </a:lnTo>
                  <a:lnTo>
                    <a:pt x="5815" y="1223"/>
                  </a:lnTo>
                  <a:lnTo>
                    <a:pt x="5824" y="1252"/>
                  </a:lnTo>
                  <a:lnTo>
                    <a:pt x="5827" y="1261"/>
                  </a:lnTo>
                  <a:lnTo>
                    <a:pt x="5835" y="1290"/>
                  </a:lnTo>
                  <a:lnTo>
                    <a:pt x="5838" y="1299"/>
                  </a:lnTo>
                  <a:lnTo>
                    <a:pt x="5845" y="1329"/>
                  </a:lnTo>
                  <a:lnTo>
                    <a:pt x="5847" y="1338"/>
                  </a:lnTo>
                  <a:lnTo>
                    <a:pt x="5853" y="1368"/>
                  </a:lnTo>
                  <a:lnTo>
                    <a:pt x="5855" y="1378"/>
                  </a:lnTo>
                  <a:lnTo>
                    <a:pt x="5860" y="1408"/>
                  </a:lnTo>
                  <a:lnTo>
                    <a:pt x="5862" y="1417"/>
                  </a:lnTo>
                  <a:lnTo>
                    <a:pt x="5866" y="1448"/>
                  </a:lnTo>
                  <a:lnTo>
                    <a:pt x="5867" y="1457"/>
                  </a:lnTo>
                  <a:lnTo>
                    <a:pt x="5870" y="1488"/>
                  </a:lnTo>
                  <a:lnTo>
                    <a:pt x="5870" y="1497"/>
                  </a:lnTo>
                  <a:lnTo>
                    <a:pt x="5872" y="1528"/>
                  </a:lnTo>
                  <a:lnTo>
                    <a:pt x="5872" y="1537"/>
                  </a:lnTo>
                  <a:lnTo>
                    <a:pt x="5873" y="1568"/>
                  </a:lnTo>
                  <a:lnTo>
                    <a:pt x="5873" y="1573"/>
                  </a:lnTo>
                  <a:lnTo>
                    <a:pt x="5873" y="3070"/>
                  </a:lnTo>
                  <a:lnTo>
                    <a:pt x="5878" y="3069"/>
                  </a:lnTo>
                  <a:lnTo>
                    <a:pt x="5898" y="3068"/>
                  </a:lnTo>
                  <a:lnTo>
                    <a:pt x="6583" y="3068"/>
                  </a:lnTo>
                  <a:lnTo>
                    <a:pt x="6603" y="3069"/>
                  </a:lnTo>
                  <a:lnTo>
                    <a:pt x="6622" y="3073"/>
                  </a:lnTo>
                  <a:lnTo>
                    <a:pt x="6640" y="3079"/>
                  </a:lnTo>
                  <a:lnTo>
                    <a:pt x="6658" y="3088"/>
                  </a:lnTo>
                  <a:lnTo>
                    <a:pt x="6674" y="3099"/>
                  </a:lnTo>
                  <a:lnTo>
                    <a:pt x="6689" y="3112"/>
                  </a:lnTo>
                  <a:lnTo>
                    <a:pt x="6702" y="3127"/>
                  </a:lnTo>
                  <a:lnTo>
                    <a:pt x="6713" y="3143"/>
                  </a:lnTo>
                  <a:lnTo>
                    <a:pt x="6722" y="3161"/>
                  </a:lnTo>
                  <a:lnTo>
                    <a:pt x="6728" y="3179"/>
                  </a:lnTo>
                  <a:lnTo>
                    <a:pt x="6732" y="3198"/>
                  </a:lnTo>
                  <a:lnTo>
                    <a:pt x="6733" y="3218"/>
                  </a:lnTo>
                  <a:lnTo>
                    <a:pt x="6732" y="3238"/>
                  </a:lnTo>
                  <a:lnTo>
                    <a:pt x="6728" y="3257"/>
                  </a:lnTo>
                  <a:lnTo>
                    <a:pt x="6722" y="3275"/>
                  </a:lnTo>
                  <a:lnTo>
                    <a:pt x="6713" y="3293"/>
                  </a:lnTo>
                  <a:lnTo>
                    <a:pt x="6702" y="3309"/>
                  </a:lnTo>
                  <a:lnTo>
                    <a:pt x="6689" y="3324"/>
                  </a:lnTo>
                  <a:lnTo>
                    <a:pt x="6674" y="3337"/>
                  </a:lnTo>
                  <a:lnTo>
                    <a:pt x="6658" y="3348"/>
                  </a:lnTo>
                  <a:lnTo>
                    <a:pt x="6640" y="3357"/>
                  </a:lnTo>
                  <a:lnTo>
                    <a:pt x="6622" y="3363"/>
                  </a:lnTo>
                  <a:close/>
                  <a:moveTo>
                    <a:pt x="4230" y="1530"/>
                  </a:moveTo>
                  <a:lnTo>
                    <a:pt x="4228" y="1551"/>
                  </a:lnTo>
                  <a:lnTo>
                    <a:pt x="4228" y="1575"/>
                  </a:lnTo>
                  <a:lnTo>
                    <a:pt x="4228" y="6782"/>
                  </a:lnTo>
                  <a:lnTo>
                    <a:pt x="4226" y="6814"/>
                  </a:lnTo>
                  <a:lnTo>
                    <a:pt x="4220" y="6846"/>
                  </a:lnTo>
                  <a:lnTo>
                    <a:pt x="4209" y="6877"/>
                  </a:lnTo>
                  <a:lnTo>
                    <a:pt x="4195" y="6906"/>
                  </a:lnTo>
                  <a:lnTo>
                    <a:pt x="4177" y="6933"/>
                  </a:lnTo>
                  <a:lnTo>
                    <a:pt x="4156" y="6957"/>
                  </a:lnTo>
                  <a:lnTo>
                    <a:pt x="4132" y="6979"/>
                  </a:lnTo>
                  <a:lnTo>
                    <a:pt x="4097" y="7006"/>
                  </a:lnTo>
                  <a:lnTo>
                    <a:pt x="4066" y="7032"/>
                  </a:lnTo>
                  <a:lnTo>
                    <a:pt x="4037" y="7059"/>
                  </a:lnTo>
                  <a:lnTo>
                    <a:pt x="4008" y="7087"/>
                  </a:lnTo>
                  <a:lnTo>
                    <a:pt x="3980" y="7116"/>
                  </a:lnTo>
                  <a:lnTo>
                    <a:pt x="3953" y="7146"/>
                  </a:lnTo>
                  <a:lnTo>
                    <a:pt x="3928" y="7176"/>
                  </a:lnTo>
                  <a:lnTo>
                    <a:pt x="3903" y="7208"/>
                  </a:lnTo>
                  <a:lnTo>
                    <a:pt x="3880" y="7241"/>
                  </a:lnTo>
                  <a:lnTo>
                    <a:pt x="3857" y="7274"/>
                  </a:lnTo>
                  <a:lnTo>
                    <a:pt x="3836" y="7308"/>
                  </a:lnTo>
                  <a:lnTo>
                    <a:pt x="3816" y="7343"/>
                  </a:lnTo>
                  <a:lnTo>
                    <a:pt x="3798" y="7379"/>
                  </a:lnTo>
                  <a:lnTo>
                    <a:pt x="3780" y="7414"/>
                  </a:lnTo>
                  <a:lnTo>
                    <a:pt x="3765" y="7450"/>
                  </a:lnTo>
                  <a:lnTo>
                    <a:pt x="3755" y="7475"/>
                  </a:lnTo>
                  <a:lnTo>
                    <a:pt x="3769" y="7453"/>
                  </a:lnTo>
                  <a:lnTo>
                    <a:pt x="3772" y="7448"/>
                  </a:lnTo>
                  <a:lnTo>
                    <a:pt x="3796" y="7415"/>
                  </a:lnTo>
                  <a:lnTo>
                    <a:pt x="3799" y="7410"/>
                  </a:lnTo>
                  <a:lnTo>
                    <a:pt x="3824" y="7378"/>
                  </a:lnTo>
                  <a:lnTo>
                    <a:pt x="3828" y="7373"/>
                  </a:lnTo>
                  <a:lnTo>
                    <a:pt x="3854" y="7342"/>
                  </a:lnTo>
                  <a:lnTo>
                    <a:pt x="3858" y="7338"/>
                  </a:lnTo>
                  <a:lnTo>
                    <a:pt x="3885" y="7307"/>
                  </a:lnTo>
                  <a:lnTo>
                    <a:pt x="3889" y="7303"/>
                  </a:lnTo>
                  <a:lnTo>
                    <a:pt x="3917" y="7274"/>
                  </a:lnTo>
                  <a:lnTo>
                    <a:pt x="3921" y="7270"/>
                  </a:lnTo>
                  <a:lnTo>
                    <a:pt x="3951" y="7241"/>
                  </a:lnTo>
                  <a:lnTo>
                    <a:pt x="3955" y="7238"/>
                  </a:lnTo>
                  <a:lnTo>
                    <a:pt x="3985" y="7210"/>
                  </a:lnTo>
                  <a:lnTo>
                    <a:pt x="3989" y="7207"/>
                  </a:lnTo>
                  <a:lnTo>
                    <a:pt x="4021" y="7181"/>
                  </a:lnTo>
                  <a:lnTo>
                    <a:pt x="4025" y="7177"/>
                  </a:lnTo>
                  <a:lnTo>
                    <a:pt x="4058" y="7152"/>
                  </a:lnTo>
                  <a:lnTo>
                    <a:pt x="4062" y="7149"/>
                  </a:lnTo>
                  <a:lnTo>
                    <a:pt x="4095" y="7125"/>
                  </a:lnTo>
                  <a:lnTo>
                    <a:pt x="4100" y="7122"/>
                  </a:lnTo>
                  <a:lnTo>
                    <a:pt x="4134" y="7099"/>
                  </a:lnTo>
                  <a:lnTo>
                    <a:pt x="4139" y="7096"/>
                  </a:lnTo>
                  <a:lnTo>
                    <a:pt x="4174" y="7075"/>
                  </a:lnTo>
                  <a:lnTo>
                    <a:pt x="4180" y="7072"/>
                  </a:lnTo>
                  <a:lnTo>
                    <a:pt x="4216" y="7052"/>
                  </a:lnTo>
                  <a:lnTo>
                    <a:pt x="4221" y="7049"/>
                  </a:lnTo>
                  <a:lnTo>
                    <a:pt x="4257" y="7031"/>
                  </a:lnTo>
                  <a:lnTo>
                    <a:pt x="4262" y="7028"/>
                  </a:lnTo>
                  <a:lnTo>
                    <a:pt x="4300" y="7011"/>
                  </a:lnTo>
                  <a:lnTo>
                    <a:pt x="4305" y="7009"/>
                  </a:lnTo>
                  <a:lnTo>
                    <a:pt x="4343" y="6993"/>
                  </a:lnTo>
                  <a:lnTo>
                    <a:pt x="4348" y="6991"/>
                  </a:lnTo>
                  <a:lnTo>
                    <a:pt x="4386" y="6977"/>
                  </a:lnTo>
                  <a:lnTo>
                    <a:pt x="4392" y="6975"/>
                  </a:lnTo>
                  <a:lnTo>
                    <a:pt x="4431" y="6962"/>
                  </a:lnTo>
                  <a:lnTo>
                    <a:pt x="4436" y="6961"/>
                  </a:lnTo>
                  <a:lnTo>
                    <a:pt x="4475" y="6949"/>
                  </a:lnTo>
                  <a:lnTo>
                    <a:pt x="4481" y="6948"/>
                  </a:lnTo>
                  <a:lnTo>
                    <a:pt x="4520" y="6938"/>
                  </a:lnTo>
                  <a:lnTo>
                    <a:pt x="4526" y="6937"/>
                  </a:lnTo>
                  <a:lnTo>
                    <a:pt x="4566" y="6928"/>
                  </a:lnTo>
                  <a:lnTo>
                    <a:pt x="4571" y="6927"/>
                  </a:lnTo>
                  <a:lnTo>
                    <a:pt x="4612" y="6920"/>
                  </a:lnTo>
                  <a:lnTo>
                    <a:pt x="4617" y="6920"/>
                  </a:lnTo>
                  <a:lnTo>
                    <a:pt x="4658" y="6914"/>
                  </a:lnTo>
                  <a:lnTo>
                    <a:pt x="4664" y="6914"/>
                  </a:lnTo>
                  <a:lnTo>
                    <a:pt x="4704" y="6910"/>
                  </a:lnTo>
                  <a:lnTo>
                    <a:pt x="4710" y="6909"/>
                  </a:lnTo>
                  <a:lnTo>
                    <a:pt x="4751" y="6907"/>
                  </a:lnTo>
                  <a:lnTo>
                    <a:pt x="4757" y="6907"/>
                  </a:lnTo>
                  <a:lnTo>
                    <a:pt x="4798" y="6906"/>
                  </a:lnTo>
                  <a:lnTo>
                    <a:pt x="4804" y="6906"/>
                  </a:lnTo>
                  <a:lnTo>
                    <a:pt x="4845" y="6907"/>
                  </a:lnTo>
                  <a:lnTo>
                    <a:pt x="4851" y="6907"/>
                  </a:lnTo>
                  <a:lnTo>
                    <a:pt x="4892" y="6909"/>
                  </a:lnTo>
                  <a:lnTo>
                    <a:pt x="4897" y="6910"/>
                  </a:lnTo>
                  <a:lnTo>
                    <a:pt x="4938" y="6914"/>
                  </a:lnTo>
                  <a:lnTo>
                    <a:pt x="4944" y="6914"/>
                  </a:lnTo>
                  <a:lnTo>
                    <a:pt x="4984" y="6920"/>
                  </a:lnTo>
                  <a:lnTo>
                    <a:pt x="4990" y="6920"/>
                  </a:lnTo>
                  <a:lnTo>
                    <a:pt x="5030" y="6927"/>
                  </a:lnTo>
                  <a:lnTo>
                    <a:pt x="5035" y="6928"/>
                  </a:lnTo>
                  <a:lnTo>
                    <a:pt x="5075" y="6937"/>
                  </a:lnTo>
                  <a:lnTo>
                    <a:pt x="5081" y="6938"/>
                  </a:lnTo>
                  <a:lnTo>
                    <a:pt x="5121" y="6948"/>
                  </a:lnTo>
                  <a:lnTo>
                    <a:pt x="5126" y="6949"/>
                  </a:lnTo>
                  <a:lnTo>
                    <a:pt x="5165" y="6961"/>
                  </a:lnTo>
                  <a:lnTo>
                    <a:pt x="5171" y="6962"/>
                  </a:lnTo>
                  <a:lnTo>
                    <a:pt x="5209" y="6975"/>
                  </a:lnTo>
                  <a:lnTo>
                    <a:pt x="5215" y="6977"/>
                  </a:lnTo>
                  <a:lnTo>
                    <a:pt x="5253" y="6991"/>
                  </a:lnTo>
                  <a:lnTo>
                    <a:pt x="5258" y="6993"/>
                  </a:lnTo>
                  <a:lnTo>
                    <a:pt x="5296" y="7009"/>
                  </a:lnTo>
                  <a:lnTo>
                    <a:pt x="5301" y="7011"/>
                  </a:lnTo>
                  <a:lnTo>
                    <a:pt x="5339" y="7028"/>
                  </a:lnTo>
                  <a:lnTo>
                    <a:pt x="5344" y="7031"/>
                  </a:lnTo>
                  <a:lnTo>
                    <a:pt x="5380" y="7049"/>
                  </a:lnTo>
                  <a:lnTo>
                    <a:pt x="5385" y="7052"/>
                  </a:lnTo>
                  <a:lnTo>
                    <a:pt x="5421" y="7072"/>
                  </a:lnTo>
                  <a:lnTo>
                    <a:pt x="5427" y="7075"/>
                  </a:lnTo>
                  <a:lnTo>
                    <a:pt x="5462" y="7096"/>
                  </a:lnTo>
                  <a:lnTo>
                    <a:pt x="5467" y="7099"/>
                  </a:lnTo>
                  <a:lnTo>
                    <a:pt x="5501" y="7122"/>
                  </a:lnTo>
                  <a:lnTo>
                    <a:pt x="5506" y="7125"/>
                  </a:lnTo>
                  <a:lnTo>
                    <a:pt x="5539" y="7149"/>
                  </a:lnTo>
                  <a:lnTo>
                    <a:pt x="5544" y="7152"/>
                  </a:lnTo>
                  <a:lnTo>
                    <a:pt x="5576" y="7177"/>
                  </a:lnTo>
                  <a:lnTo>
                    <a:pt x="5581" y="7180"/>
                  </a:lnTo>
                  <a:lnTo>
                    <a:pt x="5612" y="7207"/>
                  </a:lnTo>
                  <a:lnTo>
                    <a:pt x="5616" y="7210"/>
                  </a:lnTo>
                  <a:lnTo>
                    <a:pt x="5647" y="7238"/>
                  </a:lnTo>
                  <a:lnTo>
                    <a:pt x="5651" y="7241"/>
                  </a:lnTo>
                  <a:lnTo>
                    <a:pt x="5680" y="7270"/>
                  </a:lnTo>
                  <a:lnTo>
                    <a:pt x="5684" y="7274"/>
                  </a:lnTo>
                  <a:lnTo>
                    <a:pt x="5713" y="7303"/>
                  </a:lnTo>
                  <a:lnTo>
                    <a:pt x="5716" y="7307"/>
                  </a:lnTo>
                  <a:lnTo>
                    <a:pt x="5744" y="7338"/>
                  </a:lnTo>
                  <a:lnTo>
                    <a:pt x="5747" y="7342"/>
                  </a:lnTo>
                  <a:lnTo>
                    <a:pt x="5774" y="7373"/>
                  </a:lnTo>
                  <a:lnTo>
                    <a:pt x="5777" y="7378"/>
                  </a:lnTo>
                  <a:lnTo>
                    <a:pt x="5802" y="7410"/>
                  </a:lnTo>
                  <a:lnTo>
                    <a:pt x="5805" y="7415"/>
                  </a:lnTo>
                  <a:lnTo>
                    <a:pt x="5829" y="7448"/>
                  </a:lnTo>
                  <a:lnTo>
                    <a:pt x="5832" y="7453"/>
                  </a:lnTo>
                  <a:lnTo>
                    <a:pt x="5845" y="7473"/>
                  </a:lnTo>
                  <a:lnTo>
                    <a:pt x="5837" y="7451"/>
                  </a:lnTo>
                  <a:lnTo>
                    <a:pt x="5821" y="7414"/>
                  </a:lnTo>
                  <a:lnTo>
                    <a:pt x="5803" y="7378"/>
                  </a:lnTo>
                  <a:lnTo>
                    <a:pt x="5785" y="7342"/>
                  </a:lnTo>
                  <a:lnTo>
                    <a:pt x="5765" y="7308"/>
                  </a:lnTo>
                  <a:lnTo>
                    <a:pt x="5744" y="7274"/>
                  </a:lnTo>
                  <a:lnTo>
                    <a:pt x="5722" y="7240"/>
                  </a:lnTo>
                  <a:lnTo>
                    <a:pt x="5698" y="7208"/>
                  </a:lnTo>
                  <a:lnTo>
                    <a:pt x="5674" y="7176"/>
                  </a:lnTo>
                  <a:lnTo>
                    <a:pt x="5648" y="7146"/>
                  </a:lnTo>
                  <a:lnTo>
                    <a:pt x="5622" y="7116"/>
                  </a:lnTo>
                  <a:lnTo>
                    <a:pt x="5594" y="7087"/>
                  </a:lnTo>
                  <a:lnTo>
                    <a:pt x="5565" y="7059"/>
                  </a:lnTo>
                  <a:lnTo>
                    <a:pt x="5536" y="7033"/>
                  </a:lnTo>
                  <a:lnTo>
                    <a:pt x="5505" y="7007"/>
                  </a:lnTo>
                  <a:lnTo>
                    <a:pt x="5469" y="6979"/>
                  </a:lnTo>
                  <a:lnTo>
                    <a:pt x="5445" y="6958"/>
                  </a:lnTo>
                  <a:lnTo>
                    <a:pt x="5424" y="6933"/>
                  </a:lnTo>
                  <a:lnTo>
                    <a:pt x="5406" y="6906"/>
                  </a:lnTo>
                  <a:lnTo>
                    <a:pt x="5392" y="6877"/>
                  </a:lnTo>
                  <a:lnTo>
                    <a:pt x="5381" y="6846"/>
                  </a:lnTo>
                  <a:lnTo>
                    <a:pt x="5375" y="6814"/>
                  </a:lnTo>
                  <a:lnTo>
                    <a:pt x="5373" y="6782"/>
                  </a:lnTo>
                  <a:lnTo>
                    <a:pt x="5373" y="1575"/>
                  </a:lnTo>
                  <a:lnTo>
                    <a:pt x="5373" y="1551"/>
                  </a:lnTo>
                  <a:lnTo>
                    <a:pt x="5371" y="1530"/>
                  </a:lnTo>
                  <a:lnTo>
                    <a:pt x="5369" y="1508"/>
                  </a:lnTo>
                  <a:lnTo>
                    <a:pt x="5367" y="1487"/>
                  </a:lnTo>
                  <a:lnTo>
                    <a:pt x="5363" y="1466"/>
                  </a:lnTo>
                  <a:lnTo>
                    <a:pt x="5359" y="1445"/>
                  </a:lnTo>
                  <a:lnTo>
                    <a:pt x="5353" y="1424"/>
                  </a:lnTo>
                  <a:lnTo>
                    <a:pt x="5348" y="1403"/>
                  </a:lnTo>
                  <a:lnTo>
                    <a:pt x="5341" y="1383"/>
                  </a:lnTo>
                  <a:lnTo>
                    <a:pt x="5333" y="1363"/>
                  </a:lnTo>
                  <a:lnTo>
                    <a:pt x="5325" y="1343"/>
                  </a:lnTo>
                  <a:lnTo>
                    <a:pt x="5316" y="1324"/>
                  </a:lnTo>
                  <a:lnTo>
                    <a:pt x="5307" y="1305"/>
                  </a:lnTo>
                  <a:lnTo>
                    <a:pt x="5296" y="1286"/>
                  </a:lnTo>
                  <a:lnTo>
                    <a:pt x="5285" y="1267"/>
                  </a:lnTo>
                  <a:lnTo>
                    <a:pt x="5274" y="1250"/>
                  </a:lnTo>
                  <a:lnTo>
                    <a:pt x="5261" y="1232"/>
                  </a:lnTo>
                  <a:lnTo>
                    <a:pt x="5248" y="1215"/>
                  </a:lnTo>
                  <a:lnTo>
                    <a:pt x="5235" y="1199"/>
                  </a:lnTo>
                  <a:lnTo>
                    <a:pt x="5220" y="1183"/>
                  </a:lnTo>
                  <a:lnTo>
                    <a:pt x="5206" y="1167"/>
                  </a:lnTo>
                  <a:lnTo>
                    <a:pt x="5190" y="1153"/>
                  </a:lnTo>
                  <a:lnTo>
                    <a:pt x="5174" y="1138"/>
                  </a:lnTo>
                  <a:lnTo>
                    <a:pt x="5158" y="1125"/>
                  </a:lnTo>
                  <a:lnTo>
                    <a:pt x="5141" y="1112"/>
                  </a:lnTo>
                  <a:lnTo>
                    <a:pt x="5123" y="1099"/>
                  </a:lnTo>
                  <a:lnTo>
                    <a:pt x="5106" y="1088"/>
                  </a:lnTo>
                  <a:lnTo>
                    <a:pt x="5087" y="1077"/>
                  </a:lnTo>
                  <a:lnTo>
                    <a:pt x="5068" y="1066"/>
                  </a:lnTo>
                  <a:lnTo>
                    <a:pt x="5049" y="1057"/>
                  </a:lnTo>
                  <a:lnTo>
                    <a:pt x="5030" y="1048"/>
                  </a:lnTo>
                  <a:lnTo>
                    <a:pt x="5010" y="1040"/>
                  </a:lnTo>
                  <a:lnTo>
                    <a:pt x="4990" y="1032"/>
                  </a:lnTo>
                  <a:lnTo>
                    <a:pt x="4970" y="1025"/>
                  </a:lnTo>
                  <a:lnTo>
                    <a:pt x="4949" y="1020"/>
                  </a:lnTo>
                  <a:lnTo>
                    <a:pt x="4928" y="1014"/>
                  </a:lnTo>
                  <a:lnTo>
                    <a:pt x="4907" y="1010"/>
                  </a:lnTo>
                  <a:lnTo>
                    <a:pt x="4886" y="1006"/>
                  </a:lnTo>
                  <a:lnTo>
                    <a:pt x="4865" y="1004"/>
                  </a:lnTo>
                  <a:lnTo>
                    <a:pt x="4844" y="1002"/>
                  </a:lnTo>
                  <a:lnTo>
                    <a:pt x="4822" y="1000"/>
                  </a:lnTo>
                  <a:lnTo>
                    <a:pt x="4801" y="1000"/>
                  </a:lnTo>
                  <a:lnTo>
                    <a:pt x="4779" y="1000"/>
                  </a:lnTo>
                  <a:lnTo>
                    <a:pt x="4758" y="1002"/>
                  </a:lnTo>
                  <a:lnTo>
                    <a:pt x="4736" y="1004"/>
                  </a:lnTo>
                  <a:lnTo>
                    <a:pt x="4715" y="1006"/>
                  </a:lnTo>
                  <a:lnTo>
                    <a:pt x="4694" y="1010"/>
                  </a:lnTo>
                  <a:lnTo>
                    <a:pt x="4673" y="1014"/>
                  </a:lnTo>
                  <a:lnTo>
                    <a:pt x="4653" y="1020"/>
                  </a:lnTo>
                  <a:lnTo>
                    <a:pt x="4632" y="1025"/>
                  </a:lnTo>
                  <a:lnTo>
                    <a:pt x="4612" y="1032"/>
                  </a:lnTo>
                  <a:lnTo>
                    <a:pt x="4592" y="1039"/>
                  </a:lnTo>
                  <a:lnTo>
                    <a:pt x="4572" y="1048"/>
                  </a:lnTo>
                  <a:lnTo>
                    <a:pt x="4553" y="1057"/>
                  </a:lnTo>
                  <a:lnTo>
                    <a:pt x="4534" y="1066"/>
                  </a:lnTo>
                  <a:lnTo>
                    <a:pt x="4515" y="1077"/>
                  </a:lnTo>
                  <a:lnTo>
                    <a:pt x="4496" y="1088"/>
                  </a:lnTo>
                  <a:lnTo>
                    <a:pt x="4479" y="1099"/>
                  </a:lnTo>
                  <a:lnTo>
                    <a:pt x="4461" y="1112"/>
                  </a:lnTo>
                  <a:lnTo>
                    <a:pt x="4444" y="1125"/>
                  </a:lnTo>
                  <a:lnTo>
                    <a:pt x="4428" y="1139"/>
                  </a:lnTo>
                  <a:lnTo>
                    <a:pt x="4412" y="1153"/>
                  </a:lnTo>
                  <a:lnTo>
                    <a:pt x="4396" y="1168"/>
                  </a:lnTo>
                  <a:lnTo>
                    <a:pt x="4381" y="1183"/>
                  </a:lnTo>
                  <a:lnTo>
                    <a:pt x="4367" y="1199"/>
                  </a:lnTo>
                  <a:lnTo>
                    <a:pt x="4353" y="1216"/>
                  </a:lnTo>
                  <a:lnTo>
                    <a:pt x="4340" y="1233"/>
                  </a:lnTo>
                  <a:lnTo>
                    <a:pt x="4327" y="1250"/>
                  </a:lnTo>
                  <a:lnTo>
                    <a:pt x="4315" y="1269"/>
                  </a:lnTo>
                  <a:lnTo>
                    <a:pt x="4304" y="1286"/>
                  </a:lnTo>
                  <a:lnTo>
                    <a:pt x="4294" y="1305"/>
                  </a:lnTo>
                  <a:lnTo>
                    <a:pt x="4285" y="1324"/>
                  </a:lnTo>
                  <a:lnTo>
                    <a:pt x="4276" y="1343"/>
                  </a:lnTo>
                  <a:lnTo>
                    <a:pt x="4268" y="1363"/>
                  </a:lnTo>
                  <a:lnTo>
                    <a:pt x="4260" y="1383"/>
                  </a:lnTo>
                  <a:lnTo>
                    <a:pt x="4253" y="1403"/>
                  </a:lnTo>
                  <a:lnTo>
                    <a:pt x="4248" y="1424"/>
                  </a:lnTo>
                  <a:lnTo>
                    <a:pt x="4242" y="1445"/>
                  </a:lnTo>
                  <a:lnTo>
                    <a:pt x="4238" y="1466"/>
                  </a:lnTo>
                  <a:lnTo>
                    <a:pt x="4234" y="1487"/>
                  </a:lnTo>
                  <a:lnTo>
                    <a:pt x="4232" y="1508"/>
                  </a:lnTo>
                  <a:lnTo>
                    <a:pt x="4230" y="1530"/>
                  </a:lnTo>
                  <a:close/>
                  <a:moveTo>
                    <a:pt x="5535" y="8726"/>
                  </a:moveTo>
                  <a:lnTo>
                    <a:pt x="5565" y="8699"/>
                  </a:lnTo>
                  <a:lnTo>
                    <a:pt x="5592" y="8673"/>
                  </a:lnTo>
                  <a:lnTo>
                    <a:pt x="5603" y="8657"/>
                  </a:lnTo>
                  <a:lnTo>
                    <a:pt x="5621" y="8627"/>
                  </a:lnTo>
                  <a:lnTo>
                    <a:pt x="5638" y="8596"/>
                  </a:lnTo>
                  <a:lnTo>
                    <a:pt x="5654" y="8564"/>
                  </a:lnTo>
                  <a:lnTo>
                    <a:pt x="5669" y="8532"/>
                  </a:lnTo>
                  <a:lnTo>
                    <a:pt x="5682" y="8499"/>
                  </a:lnTo>
                  <a:lnTo>
                    <a:pt x="5695" y="8466"/>
                  </a:lnTo>
                  <a:lnTo>
                    <a:pt x="5706" y="8432"/>
                  </a:lnTo>
                  <a:lnTo>
                    <a:pt x="5716" y="8398"/>
                  </a:lnTo>
                  <a:lnTo>
                    <a:pt x="5724" y="8364"/>
                  </a:lnTo>
                  <a:lnTo>
                    <a:pt x="5731" y="8329"/>
                  </a:lnTo>
                  <a:lnTo>
                    <a:pt x="5737" y="8295"/>
                  </a:lnTo>
                  <a:lnTo>
                    <a:pt x="5742" y="8259"/>
                  </a:lnTo>
                  <a:lnTo>
                    <a:pt x="5745" y="8224"/>
                  </a:lnTo>
                  <a:lnTo>
                    <a:pt x="5747" y="8189"/>
                  </a:lnTo>
                  <a:lnTo>
                    <a:pt x="5748" y="8153"/>
                  </a:lnTo>
                  <a:lnTo>
                    <a:pt x="5747" y="8118"/>
                  </a:lnTo>
                  <a:lnTo>
                    <a:pt x="5745" y="8082"/>
                  </a:lnTo>
                  <a:lnTo>
                    <a:pt x="5742" y="8047"/>
                  </a:lnTo>
                  <a:lnTo>
                    <a:pt x="5737" y="8012"/>
                  </a:lnTo>
                  <a:lnTo>
                    <a:pt x="5731" y="7977"/>
                  </a:lnTo>
                  <a:lnTo>
                    <a:pt x="5724" y="7943"/>
                  </a:lnTo>
                  <a:lnTo>
                    <a:pt x="5716" y="7909"/>
                  </a:lnTo>
                  <a:lnTo>
                    <a:pt x="5706" y="7875"/>
                  </a:lnTo>
                  <a:lnTo>
                    <a:pt x="5695" y="7841"/>
                  </a:lnTo>
                  <a:lnTo>
                    <a:pt x="5682" y="7808"/>
                  </a:lnTo>
                  <a:lnTo>
                    <a:pt x="5669" y="7775"/>
                  </a:lnTo>
                  <a:lnTo>
                    <a:pt x="5654" y="7743"/>
                  </a:lnTo>
                  <a:lnTo>
                    <a:pt x="5638" y="7711"/>
                  </a:lnTo>
                  <a:lnTo>
                    <a:pt x="5621" y="7680"/>
                  </a:lnTo>
                  <a:lnTo>
                    <a:pt x="5603" y="7650"/>
                  </a:lnTo>
                  <a:lnTo>
                    <a:pt x="5583" y="7620"/>
                  </a:lnTo>
                  <a:lnTo>
                    <a:pt x="5563" y="7591"/>
                  </a:lnTo>
                  <a:lnTo>
                    <a:pt x="5541" y="7563"/>
                  </a:lnTo>
                  <a:lnTo>
                    <a:pt x="5518" y="7536"/>
                  </a:lnTo>
                  <a:lnTo>
                    <a:pt x="5495" y="7509"/>
                  </a:lnTo>
                  <a:lnTo>
                    <a:pt x="5470" y="7484"/>
                  </a:lnTo>
                  <a:lnTo>
                    <a:pt x="5445" y="7459"/>
                  </a:lnTo>
                  <a:lnTo>
                    <a:pt x="5418" y="7436"/>
                  </a:lnTo>
                  <a:lnTo>
                    <a:pt x="5391" y="7413"/>
                  </a:lnTo>
                  <a:lnTo>
                    <a:pt x="5363" y="7391"/>
                  </a:lnTo>
                  <a:lnTo>
                    <a:pt x="5334" y="7371"/>
                  </a:lnTo>
                  <a:lnTo>
                    <a:pt x="5304" y="7351"/>
                  </a:lnTo>
                  <a:lnTo>
                    <a:pt x="5274" y="7333"/>
                  </a:lnTo>
                  <a:lnTo>
                    <a:pt x="5243" y="7316"/>
                  </a:lnTo>
                  <a:lnTo>
                    <a:pt x="5211" y="7300"/>
                  </a:lnTo>
                  <a:lnTo>
                    <a:pt x="5179" y="7285"/>
                  </a:lnTo>
                  <a:lnTo>
                    <a:pt x="5146" y="7272"/>
                  </a:lnTo>
                  <a:lnTo>
                    <a:pt x="5113" y="7259"/>
                  </a:lnTo>
                  <a:lnTo>
                    <a:pt x="5079" y="7248"/>
                  </a:lnTo>
                  <a:lnTo>
                    <a:pt x="5045" y="7238"/>
                  </a:lnTo>
                  <a:lnTo>
                    <a:pt x="5011" y="7230"/>
                  </a:lnTo>
                  <a:lnTo>
                    <a:pt x="4977" y="7223"/>
                  </a:lnTo>
                  <a:lnTo>
                    <a:pt x="4942" y="7217"/>
                  </a:lnTo>
                  <a:lnTo>
                    <a:pt x="4907" y="7212"/>
                  </a:lnTo>
                  <a:lnTo>
                    <a:pt x="4872" y="7209"/>
                  </a:lnTo>
                  <a:lnTo>
                    <a:pt x="4836" y="7207"/>
                  </a:lnTo>
                  <a:lnTo>
                    <a:pt x="4801" y="7206"/>
                  </a:lnTo>
                  <a:lnTo>
                    <a:pt x="4765" y="7207"/>
                  </a:lnTo>
                  <a:lnTo>
                    <a:pt x="4730" y="7209"/>
                  </a:lnTo>
                  <a:lnTo>
                    <a:pt x="4695" y="7212"/>
                  </a:lnTo>
                  <a:lnTo>
                    <a:pt x="4659" y="7217"/>
                  </a:lnTo>
                  <a:lnTo>
                    <a:pt x="4625" y="7223"/>
                  </a:lnTo>
                  <a:lnTo>
                    <a:pt x="4590" y="7230"/>
                  </a:lnTo>
                  <a:lnTo>
                    <a:pt x="4556" y="7238"/>
                  </a:lnTo>
                  <a:lnTo>
                    <a:pt x="4522" y="7248"/>
                  </a:lnTo>
                  <a:lnTo>
                    <a:pt x="4488" y="7259"/>
                  </a:lnTo>
                  <a:lnTo>
                    <a:pt x="4455" y="7272"/>
                  </a:lnTo>
                  <a:lnTo>
                    <a:pt x="4422" y="7285"/>
                  </a:lnTo>
                  <a:lnTo>
                    <a:pt x="4390" y="7300"/>
                  </a:lnTo>
                  <a:lnTo>
                    <a:pt x="4358" y="7316"/>
                  </a:lnTo>
                  <a:lnTo>
                    <a:pt x="4327" y="7333"/>
                  </a:lnTo>
                  <a:lnTo>
                    <a:pt x="4297" y="7351"/>
                  </a:lnTo>
                  <a:lnTo>
                    <a:pt x="4267" y="7371"/>
                  </a:lnTo>
                  <a:lnTo>
                    <a:pt x="4239" y="7391"/>
                  </a:lnTo>
                  <a:lnTo>
                    <a:pt x="4210" y="7413"/>
                  </a:lnTo>
                  <a:lnTo>
                    <a:pt x="4183" y="7436"/>
                  </a:lnTo>
                  <a:lnTo>
                    <a:pt x="4157" y="7459"/>
                  </a:lnTo>
                  <a:lnTo>
                    <a:pt x="4131" y="7484"/>
                  </a:lnTo>
                  <a:lnTo>
                    <a:pt x="4107" y="7509"/>
                  </a:lnTo>
                  <a:lnTo>
                    <a:pt x="4083" y="7536"/>
                  </a:lnTo>
                  <a:lnTo>
                    <a:pt x="4061" y="7563"/>
                  </a:lnTo>
                  <a:lnTo>
                    <a:pt x="4039" y="7591"/>
                  </a:lnTo>
                  <a:lnTo>
                    <a:pt x="4019" y="7620"/>
                  </a:lnTo>
                  <a:lnTo>
                    <a:pt x="3999" y="7649"/>
                  </a:lnTo>
                  <a:lnTo>
                    <a:pt x="3981" y="7680"/>
                  </a:lnTo>
                  <a:lnTo>
                    <a:pt x="3964" y="7711"/>
                  </a:lnTo>
                  <a:lnTo>
                    <a:pt x="3948" y="7743"/>
                  </a:lnTo>
                  <a:lnTo>
                    <a:pt x="3933" y="7775"/>
                  </a:lnTo>
                  <a:lnTo>
                    <a:pt x="3920" y="7808"/>
                  </a:lnTo>
                  <a:lnTo>
                    <a:pt x="3907" y="7841"/>
                  </a:lnTo>
                  <a:lnTo>
                    <a:pt x="3896" y="7875"/>
                  </a:lnTo>
                  <a:lnTo>
                    <a:pt x="3886" y="7909"/>
                  </a:lnTo>
                  <a:lnTo>
                    <a:pt x="3878" y="7943"/>
                  </a:lnTo>
                  <a:lnTo>
                    <a:pt x="3871" y="7977"/>
                  </a:lnTo>
                  <a:lnTo>
                    <a:pt x="3865" y="8012"/>
                  </a:lnTo>
                  <a:lnTo>
                    <a:pt x="3860" y="8047"/>
                  </a:lnTo>
                  <a:lnTo>
                    <a:pt x="3857" y="8082"/>
                  </a:lnTo>
                  <a:lnTo>
                    <a:pt x="3855" y="8118"/>
                  </a:lnTo>
                  <a:lnTo>
                    <a:pt x="3854" y="8153"/>
                  </a:lnTo>
                  <a:lnTo>
                    <a:pt x="3855" y="8189"/>
                  </a:lnTo>
                  <a:lnTo>
                    <a:pt x="3857" y="8224"/>
                  </a:lnTo>
                  <a:lnTo>
                    <a:pt x="3860" y="8259"/>
                  </a:lnTo>
                  <a:lnTo>
                    <a:pt x="3865" y="8295"/>
                  </a:lnTo>
                  <a:lnTo>
                    <a:pt x="3871" y="8329"/>
                  </a:lnTo>
                  <a:lnTo>
                    <a:pt x="3878" y="8364"/>
                  </a:lnTo>
                  <a:lnTo>
                    <a:pt x="3886" y="8398"/>
                  </a:lnTo>
                  <a:lnTo>
                    <a:pt x="3896" y="8432"/>
                  </a:lnTo>
                  <a:lnTo>
                    <a:pt x="3907" y="8466"/>
                  </a:lnTo>
                  <a:lnTo>
                    <a:pt x="3920" y="8499"/>
                  </a:lnTo>
                  <a:lnTo>
                    <a:pt x="3933" y="8532"/>
                  </a:lnTo>
                  <a:lnTo>
                    <a:pt x="3948" y="8564"/>
                  </a:lnTo>
                  <a:lnTo>
                    <a:pt x="3964" y="8596"/>
                  </a:lnTo>
                  <a:lnTo>
                    <a:pt x="3981" y="8627"/>
                  </a:lnTo>
                  <a:lnTo>
                    <a:pt x="3999" y="8657"/>
                  </a:lnTo>
                  <a:lnTo>
                    <a:pt x="4009" y="8672"/>
                  </a:lnTo>
                  <a:lnTo>
                    <a:pt x="4037" y="8699"/>
                  </a:lnTo>
                  <a:lnTo>
                    <a:pt x="4067" y="8726"/>
                  </a:lnTo>
                  <a:lnTo>
                    <a:pt x="4098" y="8751"/>
                  </a:lnTo>
                  <a:lnTo>
                    <a:pt x="4129" y="8776"/>
                  </a:lnTo>
                  <a:lnTo>
                    <a:pt x="4162" y="8799"/>
                  </a:lnTo>
                  <a:lnTo>
                    <a:pt x="4195" y="8822"/>
                  </a:lnTo>
                  <a:lnTo>
                    <a:pt x="4229" y="8843"/>
                  </a:lnTo>
                  <a:lnTo>
                    <a:pt x="4264" y="8863"/>
                  </a:lnTo>
                  <a:lnTo>
                    <a:pt x="4300" y="8881"/>
                  </a:lnTo>
                  <a:lnTo>
                    <a:pt x="4336" y="8899"/>
                  </a:lnTo>
                  <a:lnTo>
                    <a:pt x="4372" y="8915"/>
                  </a:lnTo>
                  <a:lnTo>
                    <a:pt x="4409" y="8929"/>
                  </a:lnTo>
                  <a:lnTo>
                    <a:pt x="4447" y="8942"/>
                  </a:lnTo>
                  <a:lnTo>
                    <a:pt x="4485" y="8954"/>
                  </a:lnTo>
                  <a:lnTo>
                    <a:pt x="4524" y="8965"/>
                  </a:lnTo>
                  <a:lnTo>
                    <a:pt x="4562" y="8974"/>
                  </a:lnTo>
                  <a:lnTo>
                    <a:pt x="4602" y="8982"/>
                  </a:lnTo>
                  <a:lnTo>
                    <a:pt x="4641" y="8988"/>
                  </a:lnTo>
                  <a:lnTo>
                    <a:pt x="4681" y="8993"/>
                  </a:lnTo>
                  <a:lnTo>
                    <a:pt x="4721" y="8997"/>
                  </a:lnTo>
                  <a:lnTo>
                    <a:pt x="4761" y="8999"/>
                  </a:lnTo>
                  <a:lnTo>
                    <a:pt x="4801" y="9000"/>
                  </a:lnTo>
                  <a:lnTo>
                    <a:pt x="4841" y="8999"/>
                  </a:lnTo>
                  <a:lnTo>
                    <a:pt x="4881" y="8997"/>
                  </a:lnTo>
                  <a:lnTo>
                    <a:pt x="4921" y="8993"/>
                  </a:lnTo>
                  <a:lnTo>
                    <a:pt x="4960" y="8988"/>
                  </a:lnTo>
                  <a:lnTo>
                    <a:pt x="5000" y="8982"/>
                  </a:lnTo>
                  <a:lnTo>
                    <a:pt x="5039" y="8974"/>
                  </a:lnTo>
                  <a:lnTo>
                    <a:pt x="5078" y="8965"/>
                  </a:lnTo>
                  <a:lnTo>
                    <a:pt x="5116" y="8954"/>
                  </a:lnTo>
                  <a:lnTo>
                    <a:pt x="5154" y="8942"/>
                  </a:lnTo>
                  <a:lnTo>
                    <a:pt x="5192" y="8929"/>
                  </a:lnTo>
                  <a:lnTo>
                    <a:pt x="5229" y="8914"/>
                  </a:lnTo>
                  <a:lnTo>
                    <a:pt x="5266" y="8898"/>
                  </a:lnTo>
                  <a:lnTo>
                    <a:pt x="5303" y="8881"/>
                  </a:lnTo>
                  <a:lnTo>
                    <a:pt x="5338" y="8863"/>
                  </a:lnTo>
                  <a:lnTo>
                    <a:pt x="5373" y="8843"/>
                  </a:lnTo>
                  <a:lnTo>
                    <a:pt x="5407" y="8822"/>
                  </a:lnTo>
                  <a:lnTo>
                    <a:pt x="5440" y="8799"/>
                  </a:lnTo>
                  <a:lnTo>
                    <a:pt x="5473" y="8776"/>
                  </a:lnTo>
                  <a:lnTo>
                    <a:pt x="5504" y="8751"/>
                  </a:lnTo>
                  <a:lnTo>
                    <a:pt x="5535" y="87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1" name="Google Shape;2081;p19"/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</p:grpSpPr>
        <p:sp>
          <p:nvSpPr>
            <p:cNvPr id="2082" name="Google Shape;2082;p19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5" y="4300"/>
                  </a:moveTo>
                  <a:lnTo>
                    <a:pt x="1731" y="4212"/>
                  </a:lnTo>
                  <a:lnTo>
                    <a:pt x="1681" y="4070"/>
                  </a:lnTo>
                  <a:lnTo>
                    <a:pt x="1670" y="4028"/>
                  </a:lnTo>
                  <a:lnTo>
                    <a:pt x="1645" y="3875"/>
                  </a:lnTo>
                  <a:lnTo>
                    <a:pt x="1641" y="3831"/>
                  </a:lnTo>
                  <a:lnTo>
                    <a:pt x="1643" y="3682"/>
                  </a:lnTo>
                  <a:lnTo>
                    <a:pt x="1647" y="3638"/>
                  </a:lnTo>
                  <a:lnTo>
                    <a:pt x="1674" y="3494"/>
                  </a:lnTo>
                  <a:lnTo>
                    <a:pt x="1685" y="3453"/>
                  </a:lnTo>
                  <a:lnTo>
                    <a:pt x="1735" y="3317"/>
                  </a:lnTo>
                  <a:lnTo>
                    <a:pt x="1752" y="3280"/>
                  </a:lnTo>
                  <a:lnTo>
                    <a:pt x="1824" y="3154"/>
                  </a:lnTo>
                  <a:lnTo>
                    <a:pt x="1847" y="3121"/>
                  </a:lnTo>
                  <a:lnTo>
                    <a:pt x="1939" y="3008"/>
                  </a:lnTo>
                  <a:lnTo>
                    <a:pt x="1966" y="2979"/>
                  </a:lnTo>
                  <a:lnTo>
                    <a:pt x="2076" y="2881"/>
                  </a:lnTo>
                  <a:lnTo>
                    <a:pt x="2107" y="2857"/>
                  </a:lnTo>
                  <a:lnTo>
                    <a:pt x="2233" y="2776"/>
                  </a:lnTo>
                  <a:lnTo>
                    <a:pt x="2268" y="2757"/>
                  </a:lnTo>
                  <a:lnTo>
                    <a:pt x="2409" y="2695"/>
                  </a:lnTo>
                  <a:lnTo>
                    <a:pt x="2446" y="2682"/>
                  </a:lnTo>
                  <a:lnTo>
                    <a:pt x="2599" y="2643"/>
                  </a:lnTo>
                  <a:lnTo>
                    <a:pt x="2638" y="2636"/>
                  </a:lnTo>
                  <a:lnTo>
                    <a:pt x="2802" y="2621"/>
                  </a:lnTo>
                  <a:lnTo>
                    <a:pt x="2829" y="2620"/>
                  </a:lnTo>
                  <a:lnTo>
                    <a:pt x="2844" y="2589"/>
                  </a:lnTo>
                  <a:lnTo>
                    <a:pt x="2929" y="2440"/>
                  </a:lnTo>
                  <a:lnTo>
                    <a:pt x="2952" y="2407"/>
                  </a:lnTo>
                  <a:lnTo>
                    <a:pt x="3057" y="2277"/>
                  </a:lnTo>
                  <a:lnTo>
                    <a:pt x="3085" y="2248"/>
                  </a:lnTo>
                  <a:lnTo>
                    <a:pt x="3208" y="2138"/>
                  </a:lnTo>
                  <a:lnTo>
                    <a:pt x="3238" y="2115"/>
                  </a:lnTo>
                  <a:lnTo>
                    <a:pt x="3376" y="2024"/>
                  </a:lnTo>
                  <a:lnTo>
                    <a:pt x="3407" y="2007"/>
                  </a:lnTo>
                  <a:lnTo>
                    <a:pt x="3558" y="1937"/>
                  </a:lnTo>
                  <a:lnTo>
                    <a:pt x="3590" y="1925"/>
                  </a:lnTo>
                  <a:lnTo>
                    <a:pt x="3750" y="1876"/>
                  </a:lnTo>
                  <a:lnTo>
                    <a:pt x="3783" y="1868"/>
                  </a:lnTo>
                  <a:lnTo>
                    <a:pt x="3950" y="1842"/>
                  </a:lnTo>
                  <a:lnTo>
                    <a:pt x="3983" y="1838"/>
                  </a:lnTo>
                  <a:lnTo>
                    <a:pt x="4155" y="1834"/>
                  </a:lnTo>
                  <a:lnTo>
                    <a:pt x="4187" y="1835"/>
                  </a:lnTo>
                  <a:lnTo>
                    <a:pt x="4361" y="1853"/>
                  </a:lnTo>
                  <a:lnTo>
                    <a:pt x="4393" y="1858"/>
                  </a:lnTo>
                  <a:lnTo>
                    <a:pt x="4567" y="1899"/>
                  </a:lnTo>
                  <a:lnTo>
                    <a:pt x="4598" y="1909"/>
                  </a:lnTo>
                  <a:lnTo>
                    <a:pt x="4768" y="1974"/>
                  </a:lnTo>
                  <a:lnTo>
                    <a:pt x="4798" y="1987"/>
                  </a:lnTo>
                  <a:lnTo>
                    <a:pt x="4963" y="2076"/>
                  </a:lnTo>
                  <a:lnTo>
                    <a:pt x="4991" y="2094"/>
                  </a:lnTo>
                  <a:lnTo>
                    <a:pt x="5000" y="2101"/>
                  </a:lnTo>
                  <a:lnTo>
                    <a:pt x="5009" y="2094"/>
                  </a:lnTo>
                  <a:lnTo>
                    <a:pt x="5037" y="2076"/>
                  </a:lnTo>
                  <a:lnTo>
                    <a:pt x="5202" y="1987"/>
                  </a:lnTo>
                  <a:lnTo>
                    <a:pt x="5232" y="1974"/>
                  </a:lnTo>
                  <a:lnTo>
                    <a:pt x="5402" y="1909"/>
                  </a:lnTo>
                  <a:lnTo>
                    <a:pt x="5433" y="1899"/>
                  </a:lnTo>
                  <a:lnTo>
                    <a:pt x="5607" y="1858"/>
                  </a:lnTo>
                  <a:lnTo>
                    <a:pt x="5639" y="1853"/>
                  </a:lnTo>
                  <a:lnTo>
                    <a:pt x="5813" y="1835"/>
                  </a:lnTo>
                  <a:lnTo>
                    <a:pt x="5845" y="1834"/>
                  </a:lnTo>
                  <a:lnTo>
                    <a:pt x="6017" y="1838"/>
                  </a:lnTo>
                  <a:lnTo>
                    <a:pt x="6050" y="1842"/>
                  </a:lnTo>
                  <a:lnTo>
                    <a:pt x="6217" y="1868"/>
                  </a:lnTo>
                  <a:lnTo>
                    <a:pt x="6250" y="1876"/>
                  </a:lnTo>
                  <a:lnTo>
                    <a:pt x="6410" y="1925"/>
                  </a:lnTo>
                  <a:lnTo>
                    <a:pt x="6442" y="1937"/>
                  </a:lnTo>
                  <a:lnTo>
                    <a:pt x="6593" y="2007"/>
                  </a:lnTo>
                  <a:lnTo>
                    <a:pt x="6624" y="2024"/>
                  </a:lnTo>
                  <a:lnTo>
                    <a:pt x="6762" y="2115"/>
                  </a:lnTo>
                  <a:lnTo>
                    <a:pt x="6792" y="2138"/>
                  </a:lnTo>
                  <a:lnTo>
                    <a:pt x="6915" y="2248"/>
                  </a:lnTo>
                  <a:lnTo>
                    <a:pt x="6943" y="2277"/>
                  </a:lnTo>
                  <a:lnTo>
                    <a:pt x="7048" y="2407"/>
                  </a:lnTo>
                  <a:lnTo>
                    <a:pt x="7071" y="2440"/>
                  </a:lnTo>
                  <a:lnTo>
                    <a:pt x="7156" y="2589"/>
                  </a:lnTo>
                  <a:lnTo>
                    <a:pt x="7171" y="2620"/>
                  </a:lnTo>
                  <a:lnTo>
                    <a:pt x="7198" y="2621"/>
                  </a:lnTo>
                  <a:lnTo>
                    <a:pt x="7362" y="2636"/>
                  </a:lnTo>
                  <a:lnTo>
                    <a:pt x="7401" y="2643"/>
                  </a:lnTo>
                  <a:lnTo>
                    <a:pt x="7554" y="2682"/>
                  </a:lnTo>
                  <a:lnTo>
                    <a:pt x="7591" y="2695"/>
                  </a:lnTo>
                  <a:lnTo>
                    <a:pt x="7732" y="2757"/>
                  </a:lnTo>
                  <a:lnTo>
                    <a:pt x="7767" y="2776"/>
                  </a:lnTo>
                  <a:lnTo>
                    <a:pt x="7893" y="2857"/>
                  </a:lnTo>
                  <a:lnTo>
                    <a:pt x="7924" y="2881"/>
                  </a:lnTo>
                  <a:lnTo>
                    <a:pt x="8034" y="2979"/>
                  </a:lnTo>
                  <a:lnTo>
                    <a:pt x="8061" y="3008"/>
                  </a:lnTo>
                  <a:lnTo>
                    <a:pt x="8153" y="3121"/>
                  </a:lnTo>
                  <a:lnTo>
                    <a:pt x="8176" y="3154"/>
                  </a:lnTo>
                  <a:lnTo>
                    <a:pt x="8248" y="3280"/>
                  </a:lnTo>
                  <a:lnTo>
                    <a:pt x="8265" y="3317"/>
                  </a:lnTo>
                  <a:lnTo>
                    <a:pt x="8315" y="3453"/>
                  </a:lnTo>
                  <a:lnTo>
                    <a:pt x="8326" y="3494"/>
                  </a:lnTo>
                  <a:lnTo>
                    <a:pt x="8353" y="3638"/>
                  </a:lnTo>
                  <a:lnTo>
                    <a:pt x="8357" y="3682"/>
                  </a:lnTo>
                  <a:lnTo>
                    <a:pt x="8359" y="3831"/>
                  </a:lnTo>
                  <a:lnTo>
                    <a:pt x="8355" y="3875"/>
                  </a:lnTo>
                  <a:lnTo>
                    <a:pt x="8330" y="4028"/>
                  </a:lnTo>
                  <a:lnTo>
                    <a:pt x="8319" y="4070"/>
                  </a:lnTo>
                  <a:lnTo>
                    <a:pt x="8269" y="4212"/>
                  </a:lnTo>
                  <a:lnTo>
                    <a:pt x="8365" y="4300"/>
                  </a:lnTo>
                  <a:lnTo>
                    <a:pt x="8397" y="4334"/>
                  </a:lnTo>
                  <a:lnTo>
                    <a:pt x="8486" y="4453"/>
                  </a:lnTo>
                  <a:lnTo>
                    <a:pt x="8510" y="4492"/>
                  </a:lnTo>
                  <a:lnTo>
                    <a:pt x="8574" y="4623"/>
                  </a:lnTo>
                  <a:lnTo>
                    <a:pt x="8590" y="4664"/>
                  </a:lnTo>
                  <a:lnTo>
                    <a:pt x="8631" y="4803"/>
                  </a:lnTo>
                  <a:lnTo>
                    <a:pt x="8639" y="4844"/>
                  </a:lnTo>
                  <a:lnTo>
                    <a:pt x="8655" y="4988"/>
                  </a:lnTo>
                  <a:lnTo>
                    <a:pt x="8657" y="5029"/>
                  </a:lnTo>
                  <a:lnTo>
                    <a:pt x="8649" y="5174"/>
                  </a:lnTo>
                  <a:lnTo>
                    <a:pt x="8644" y="5214"/>
                  </a:lnTo>
                  <a:lnTo>
                    <a:pt x="8614" y="5358"/>
                  </a:lnTo>
                  <a:lnTo>
                    <a:pt x="8602" y="5396"/>
                  </a:lnTo>
                  <a:lnTo>
                    <a:pt x="8548" y="5534"/>
                  </a:lnTo>
                  <a:lnTo>
                    <a:pt x="8531" y="5571"/>
                  </a:lnTo>
                  <a:lnTo>
                    <a:pt x="8454" y="5701"/>
                  </a:lnTo>
                  <a:lnTo>
                    <a:pt x="8430" y="5735"/>
                  </a:lnTo>
                  <a:lnTo>
                    <a:pt x="8331" y="5853"/>
                  </a:lnTo>
                  <a:lnTo>
                    <a:pt x="8301" y="5883"/>
                  </a:lnTo>
                  <a:lnTo>
                    <a:pt x="8179" y="5986"/>
                  </a:lnTo>
                  <a:lnTo>
                    <a:pt x="8144" y="6011"/>
                  </a:lnTo>
                  <a:lnTo>
                    <a:pt x="8000" y="6095"/>
                  </a:lnTo>
                  <a:lnTo>
                    <a:pt x="7989" y="6100"/>
                  </a:lnTo>
                  <a:lnTo>
                    <a:pt x="7993" y="6136"/>
                  </a:lnTo>
                  <a:lnTo>
                    <a:pt x="7997" y="6330"/>
                  </a:lnTo>
                  <a:lnTo>
                    <a:pt x="7995" y="6368"/>
                  </a:lnTo>
                  <a:lnTo>
                    <a:pt x="7971" y="6554"/>
                  </a:lnTo>
                  <a:lnTo>
                    <a:pt x="7963" y="6591"/>
                  </a:lnTo>
                  <a:lnTo>
                    <a:pt x="7913" y="6767"/>
                  </a:lnTo>
                  <a:lnTo>
                    <a:pt x="7900" y="6802"/>
                  </a:lnTo>
                  <a:lnTo>
                    <a:pt x="7826" y="6966"/>
                  </a:lnTo>
                  <a:lnTo>
                    <a:pt x="7808" y="6998"/>
                  </a:lnTo>
                  <a:lnTo>
                    <a:pt x="7712" y="7149"/>
                  </a:lnTo>
                  <a:lnTo>
                    <a:pt x="7690" y="7178"/>
                  </a:lnTo>
                  <a:lnTo>
                    <a:pt x="7573" y="7313"/>
                  </a:lnTo>
                  <a:lnTo>
                    <a:pt x="7548" y="7338"/>
                  </a:lnTo>
                  <a:lnTo>
                    <a:pt x="7413" y="7455"/>
                  </a:lnTo>
                  <a:lnTo>
                    <a:pt x="7384" y="7476"/>
                  </a:lnTo>
                  <a:lnTo>
                    <a:pt x="7233" y="7573"/>
                  </a:lnTo>
                  <a:lnTo>
                    <a:pt x="7202" y="7590"/>
                  </a:lnTo>
                  <a:lnTo>
                    <a:pt x="7037" y="7665"/>
                  </a:lnTo>
                  <a:lnTo>
                    <a:pt x="7002" y="7677"/>
                  </a:lnTo>
                  <a:lnTo>
                    <a:pt x="6826" y="7728"/>
                  </a:lnTo>
                  <a:lnTo>
                    <a:pt x="6789" y="7735"/>
                  </a:lnTo>
                  <a:lnTo>
                    <a:pt x="6603" y="7760"/>
                  </a:lnTo>
                  <a:lnTo>
                    <a:pt x="6565" y="7762"/>
                  </a:lnTo>
                  <a:lnTo>
                    <a:pt x="6371" y="7757"/>
                  </a:lnTo>
                  <a:lnTo>
                    <a:pt x="6334" y="7754"/>
                  </a:lnTo>
                  <a:lnTo>
                    <a:pt x="6324" y="7752"/>
                  </a:lnTo>
                  <a:lnTo>
                    <a:pt x="6246" y="7870"/>
                  </a:lnTo>
                  <a:lnTo>
                    <a:pt x="6218" y="7906"/>
                  </a:lnTo>
                  <a:lnTo>
                    <a:pt x="6125" y="8002"/>
                  </a:lnTo>
                  <a:lnTo>
                    <a:pt x="6090" y="8032"/>
                  </a:lnTo>
                  <a:lnTo>
                    <a:pt x="5986" y="8106"/>
                  </a:lnTo>
                  <a:lnTo>
                    <a:pt x="5946" y="8129"/>
                  </a:lnTo>
                  <a:lnTo>
                    <a:pt x="5835" y="8181"/>
                  </a:lnTo>
                  <a:lnTo>
                    <a:pt x="5790" y="8197"/>
                  </a:lnTo>
                  <a:lnTo>
                    <a:pt x="5675" y="8225"/>
                  </a:lnTo>
                  <a:lnTo>
                    <a:pt x="5651" y="8230"/>
                  </a:lnTo>
                  <a:lnTo>
                    <a:pt x="5627" y="8232"/>
                  </a:lnTo>
                  <a:lnTo>
                    <a:pt x="5512" y="8237"/>
                  </a:lnTo>
                  <a:lnTo>
                    <a:pt x="5486" y="8237"/>
                  </a:lnTo>
                  <a:lnTo>
                    <a:pt x="5460" y="8235"/>
                  </a:lnTo>
                  <a:lnTo>
                    <a:pt x="5349" y="8216"/>
                  </a:lnTo>
                  <a:lnTo>
                    <a:pt x="5322" y="8211"/>
                  </a:lnTo>
                  <a:lnTo>
                    <a:pt x="5296" y="8202"/>
                  </a:lnTo>
                  <a:lnTo>
                    <a:pt x="5192" y="8160"/>
                  </a:lnTo>
                  <a:lnTo>
                    <a:pt x="5166" y="8148"/>
                  </a:lnTo>
                  <a:lnTo>
                    <a:pt x="5141" y="8132"/>
                  </a:lnTo>
                  <a:lnTo>
                    <a:pt x="5048" y="8067"/>
                  </a:lnTo>
                  <a:lnTo>
                    <a:pt x="5025" y="8048"/>
                  </a:lnTo>
                  <a:lnTo>
                    <a:pt x="5004" y="8027"/>
                  </a:lnTo>
                  <a:lnTo>
                    <a:pt x="5000" y="8022"/>
                  </a:lnTo>
                  <a:lnTo>
                    <a:pt x="4996" y="8027"/>
                  </a:lnTo>
                  <a:lnTo>
                    <a:pt x="4975" y="8048"/>
                  </a:lnTo>
                  <a:lnTo>
                    <a:pt x="4952" y="8067"/>
                  </a:lnTo>
                  <a:lnTo>
                    <a:pt x="4859" y="8132"/>
                  </a:lnTo>
                  <a:lnTo>
                    <a:pt x="4834" y="8148"/>
                  </a:lnTo>
                  <a:lnTo>
                    <a:pt x="4808" y="8160"/>
                  </a:lnTo>
                  <a:lnTo>
                    <a:pt x="4704" y="8202"/>
                  </a:lnTo>
                  <a:lnTo>
                    <a:pt x="4678" y="8211"/>
                  </a:lnTo>
                  <a:lnTo>
                    <a:pt x="4651" y="8216"/>
                  </a:lnTo>
                  <a:lnTo>
                    <a:pt x="4540" y="8235"/>
                  </a:lnTo>
                  <a:lnTo>
                    <a:pt x="4514" y="8237"/>
                  </a:lnTo>
                  <a:lnTo>
                    <a:pt x="4488" y="8237"/>
                  </a:lnTo>
                  <a:lnTo>
                    <a:pt x="4373" y="8232"/>
                  </a:lnTo>
                  <a:lnTo>
                    <a:pt x="4349" y="8230"/>
                  </a:lnTo>
                  <a:lnTo>
                    <a:pt x="4325" y="8225"/>
                  </a:lnTo>
                  <a:lnTo>
                    <a:pt x="4210" y="8197"/>
                  </a:lnTo>
                  <a:lnTo>
                    <a:pt x="4165" y="8181"/>
                  </a:lnTo>
                  <a:lnTo>
                    <a:pt x="4054" y="8129"/>
                  </a:lnTo>
                  <a:lnTo>
                    <a:pt x="4014" y="8106"/>
                  </a:lnTo>
                  <a:lnTo>
                    <a:pt x="3910" y="8032"/>
                  </a:lnTo>
                  <a:lnTo>
                    <a:pt x="3875" y="8002"/>
                  </a:lnTo>
                  <a:lnTo>
                    <a:pt x="3782" y="7906"/>
                  </a:lnTo>
                  <a:lnTo>
                    <a:pt x="3754" y="7870"/>
                  </a:lnTo>
                  <a:lnTo>
                    <a:pt x="3676" y="7752"/>
                  </a:lnTo>
                  <a:lnTo>
                    <a:pt x="3666" y="7754"/>
                  </a:lnTo>
                  <a:lnTo>
                    <a:pt x="3629" y="7757"/>
                  </a:lnTo>
                  <a:lnTo>
                    <a:pt x="3435" y="7762"/>
                  </a:lnTo>
                  <a:lnTo>
                    <a:pt x="3397" y="7760"/>
                  </a:lnTo>
                  <a:lnTo>
                    <a:pt x="3211" y="7735"/>
                  </a:lnTo>
                  <a:lnTo>
                    <a:pt x="3174" y="7728"/>
                  </a:lnTo>
                  <a:lnTo>
                    <a:pt x="2998" y="7677"/>
                  </a:lnTo>
                  <a:lnTo>
                    <a:pt x="2963" y="7665"/>
                  </a:lnTo>
                  <a:lnTo>
                    <a:pt x="2798" y="7590"/>
                  </a:lnTo>
                  <a:lnTo>
                    <a:pt x="2767" y="7573"/>
                  </a:lnTo>
                  <a:lnTo>
                    <a:pt x="2616" y="7476"/>
                  </a:lnTo>
                  <a:lnTo>
                    <a:pt x="2587" y="7455"/>
                  </a:lnTo>
                  <a:lnTo>
                    <a:pt x="2452" y="7338"/>
                  </a:lnTo>
                  <a:lnTo>
                    <a:pt x="2427" y="7313"/>
                  </a:lnTo>
                  <a:lnTo>
                    <a:pt x="2310" y="7178"/>
                  </a:lnTo>
                  <a:lnTo>
                    <a:pt x="2288" y="7149"/>
                  </a:lnTo>
                  <a:lnTo>
                    <a:pt x="2192" y="6998"/>
                  </a:lnTo>
                  <a:lnTo>
                    <a:pt x="2174" y="6966"/>
                  </a:lnTo>
                  <a:lnTo>
                    <a:pt x="2100" y="6802"/>
                  </a:lnTo>
                  <a:lnTo>
                    <a:pt x="2087" y="6767"/>
                  </a:lnTo>
                  <a:lnTo>
                    <a:pt x="2037" y="6591"/>
                  </a:lnTo>
                  <a:lnTo>
                    <a:pt x="2029" y="6554"/>
                  </a:lnTo>
                  <a:lnTo>
                    <a:pt x="2005" y="6368"/>
                  </a:lnTo>
                  <a:lnTo>
                    <a:pt x="2003" y="6330"/>
                  </a:lnTo>
                  <a:lnTo>
                    <a:pt x="2007" y="6136"/>
                  </a:lnTo>
                  <a:lnTo>
                    <a:pt x="2011" y="6100"/>
                  </a:lnTo>
                  <a:lnTo>
                    <a:pt x="2000" y="6095"/>
                  </a:lnTo>
                  <a:lnTo>
                    <a:pt x="1856" y="6011"/>
                  </a:lnTo>
                  <a:lnTo>
                    <a:pt x="1821" y="5986"/>
                  </a:lnTo>
                  <a:lnTo>
                    <a:pt x="1699" y="5883"/>
                  </a:lnTo>
                  <a:lnTo>
                    <a:pt x="1669" y="5853"/>
                  </a:lnTo>
                  <a:lnTo>
                    <a:pt x="1570" y="5735"/>
                  </a:lnTo>
                  <a:lnTo>
                    <a:pt x="1546" y="5701"/>
                  </a:lnTo>
                  <a:lnTo>
                    <a:pt x="1469" y="5571"/>
                  </a:lnTo>
                  <a:lnTo>
                    <a:pt x="1452" y="5534"/>
                  </a:lnTo>
                  <a:lnTo>
                    <a:pt x="1398" y="5396"/>
                  </a:lnTo>
                  <a:lnTo>
                    <a:pt x="1386" y="5358"/>
                  </a:lnTo>
                  <a:lnTo>
                    <a:pt x="1356" y="5214"/>
                  </a:lnTo>
                  <a:lnTo>
                    <a:pt x="1351" y="5174"/>
                  </a:lnTo>
                  <a:lnTo>
                    <a:pt x="1343" y="5029"/>
                  </a:lnTo>
                  <a:lnTo>
                    <a:pt x="1345" y="4988"/>
                  </a:lnTo>
                  <a:lnTo>
                    <a:pt x="1361" y="4844"/>
                  </a:lnTo>
                  <a:lnTo>
                    <a:pt x="1369" y="4803"/>
                  </a:lnTo>
                  <a:lnTo>
                    <a:pt x="1410" y="4664"/>
                  </a:lnTo>
                  <a:lnTo>
                    <a:pt x="1426" y="4623"/>
                  </a:lnTo>
                  <a:lnTo>
                    <a:pt x="1490" y="4492"/>
                  </a:lnTo>
                  <a:lnTo>
                    <a:pt x="1514" y="4453"/>
                  </a:lnTo>
                  <a:lnTo>
                    <a:pt x="1603" y="4334"/>
                  </a:lnTo>
                  <a:lnTo>
                    <a:pt x="1635" y="4300"/>
                  </a:lnTo>
                  <a:close/>
                  <a:moveTo>
                    <a:pt x="5250" y="2537"/>
                  </a:moveTo>
                  <a:lnTo>
                    <a:pt x="5250" y="7344"/>
                  </a:lnTo>
                  <a:lnTo>
                    <a:pt x="5261" y="7474"/>
                  </a:lnTo>
                  <a:lnTo>
                    <a:pt x="5286" y="7565"/>
                  </a:lnTo>
                  <a:lnTo>
                    <a:pt x="5321" y="7630"/>
                  </a:lnTo>
                  <a:lnTo>
                    <a:pt x="5361" y="7675"/>
                  </a:lnTo>
                  <a:lnTo>
                    <a:pt x="5406" y="7707"/>
                  </a:lnTo>
                  <a:lnTo>
                    <a:pt x="5457" y="7727"/>
                  </a:lnTo>
                  <a:lnTo>
                    <a:pt x="5515" y="7737"/>
                  </a:lnTo>
                  <a:lnTo>
                    <a:pt x="5579" y="7734"/>
                  </a:lnTo>
                  <a:lnTo>
                    <a:pt x="5646" y="7717"/>
                  </a:lnTo>
                  <a:lnTo>
                    <a:pt x="5715" y="7685"/>
                  </a:lnTo>
                  <a:lnTo>
                    <a:pt x="5781" y="7638"/>
                  </a:lnTo>
                  <a:lnTo>
                    <a:pt x="5842" y="7575"/>
                  </a:lnTo>
                  <a:lnTo>
                    <a:pt x="5896" y="7494"/>
                  </a:lnTo>
                  <a:lnTo>
                    <a:pt x="5947" y="7374"/>
                  </a:lnTo>
                  <a:lnTo>
                    <a:pt x="5963" y="7344"/>
                  </a:lnTo>
                  <a:lnTo>
                    <a:pt x="5982" y="7317"/>
                  </a:lnTo>
                  <a:lnTo>
                    <a:pt x="6004" y="7292"/>
                  </a:lnTo>
                  <a:lnTo>
                    <a:pt x="6030" y="7271"/>
                  </a:lnTo>
                  <a:lnTo>
                    <a:pt x="6058" y="7253"/>
                  </a:lnTo>
                  <a:lnTo>
                    <a:pt x="6088" y="7239"/>
                  </a:lnTo>
                  <a:lnTo>
                    <a:pt x="6120" y="7230"/>
                  </a:lnTo>
                  <a:lnTo>
                    <a:pt x="6153" y="7224"/>
                  </a:lnTo>
                  <a:lnTo>
                    <a:pt x="6186" y="7223"/>
                  </a:lnTo>
                  <a:lnTo>
                    <a:pt x="6220" y="7227"/>
                  </a:lnTo>
                  <a:lnTo>
                    <a:pt x="6401" y="7258"/>
                  </a:lnTo>
                  <a:lnTo>
                    <a:pt x="6557" y="7261"/>
                  </a:lnTo>
                  <a:lnTo>
                    <a:pt x="6706" y="7242"/>
                  </a:lnTo>
                  <a:lnTo>
                    <a:pt x="6847" y="7202"/>
                  </a:lnTo>
                  <a:lnTo>
                    <a:pt x="6979" y="7142"/>
                  </a:lnTo>
                  <a:lnTo>
                    <a:pt x="7099" y="7065"/>
                  </a:lnTo>
                  <a:lnTo>
                    <a:pt x="7207" y="6972"/>
                  </a:lnTo>
                  <a:lnTo>
                    <a:pt x="7300" y="6864"/>
                  </a:lnTo>
                  <a:lnTo>
                    <a:pt x="7378" y="6744"/>
                  </a:lnTo>
                  <a:lnTo>
                    <a:pt x="7437" y="6612"/>
                  </a:lnTo>
                  <a:lnTo>
                    <a:pt x="7477" y="6471"/>
                  </a:lnTo>
                  <a:lnTo>
                    <a:pt x="7497" y="6322"/>
                  </a:lnTo>
                  <a:lnTo>
                    <a:pt x="7493" y="6166"/>
                  </a:lnTo>
                  <a:lnTo>
                    <a:pt x="7462" y="5985"/>
                  </a:lnTo>
                  <a:lnTo>
                    <a:pt x="7458" y="5954"/>
                  </a:lnTo>
                  <a:lnTo>
                    <a:pt x="7459" y="5922"/>
                  </a:lnTo>
                  <a:lnTo>
                    <a:pt x="7463" y="5891"/>
                  </a:lnTo>
                  <a:lnTo>
                    <a:pt x="7472" y="5861"/>
                  </a:lnTo>
                  <a:lnTo>
                    <a:pt x="7484" y="5832"/>
                  </a:lnTo>
                  <a:lnTo>
                    <a:pt x="7499" y="5805"/>
                  </a:lnTo>
                  <a:lnTo>
                    <a:pt x="7518" y="5780"/>
                  </a:lnTo>
                  <a:lnTo>
                    <a:pt x="7540" y="5757"/>
                  </a:lnTo>
                  <a:lnTo>
                    <a:pt x="7564" y="5737"/>
                  </a:lnTo>
                  <a:lnTo>
                    <a:pt x="7591" y="5721"/>
                  </a:lnTo>
                  <a:lnTo>
                    <a:pt x="7620" y="5708"/>
                  </a:lnTo>
                  <a:lnTo>
                    <a:pt x="7765" y="5653"/>
                  </a:lnTo>
                  <a:lnTo>
                    <a:pt x="7872" y="5590"/>
                  </a:lnTo>
                  <a:lnTo>
                    <a:pt x="7962" y="5515"/>
                  </a:lnTo>
                  <a:lnTo>
                    <a:pt x="8034" y="5429"/>
                  </a:lnTo>
                  <a:lnTo>
                    <a:pt x="8090" y="5334"/>
                  </a:lnTo>
                  <a:lnTo>
                    <a:pt x="8129" y="5234"/>
                  </a:lnTo>
                  <a:lnTo>
                    <a:pt x="8151" y="5129"/>
                  </a:lnTo>
                  <a:lnTo>
                    <a:pt x="8156" y="5025"/>
                  </a:lnTo>
                  <a:lnTo>
                    <a:pt x="8145" y="4922"/>
                  </a:lnTo>
                  <a:lnTo>
                    <a:pt x="8116" y="4825"/>
                  </a:lnTo>
                  <a:lnTo>
                    <a:pt x="8072" y="4734"/>
                  </a:lnTo>
                  <a:lnTo>
                    <a:pt x="8010" y="4653"/>
                  </a:lnTo>
                  <a:lnTo>
                    <a:pt x="7931" y="4580"/>
                  </a:lnTo>
                  <a:lnTo>
                    <a:pt x="7812" y="4507"/>
                  </a:lnTo>
                  <a:lnTo>
                    <a:pt x="7787" y="4488"/>
                  </a:lnTo>
                  <a:lnTo>
                    <a:pt x="7763" y="4467"/>
                  </a:lnTo>
                  <a:lnTo>
                    <a:pt x="7743" y="4442"/>
                  </a:lnTo>
                  <a:lnTo>
                    <a:pt x="7726" y="4416"/>
                  </a:lnTo>
                  <a:lnTo>
                    <a:pt x="7712" y="4387"/>
                  </a:lnTo>
                  <a:lnTo>
                    <a:pt x="7702" y="4357"/>
                  </a:lnTo>
                  <a:lnTo>
                    <a:pt x="7696" y="4326"/>
                  </a:lnTo>
                  <a:lnTo>
                    <a:pt x="7694" y="4294"/>
                  </a:lnTo>
                  <a:lnTo>
                    <a:pt x="7696" y="4262"/>
                  </a:lnTo>
                  <a:lnTo>
                    <a:pt x="7702" y="4231"/>
                  </a:lnTo>
                  <a:lnTo>
                    <a:pt x="7712" y="4201"/>
                  </a:lnTo>
                  <a:lnTo>
                    <a:pt x="7725" y="4173"/>
                  </a:lnTo>
                  <a:lnTo>
                    <a:pt x="7800" y="4038"/>
                  </a:lnTo>
                  <a:lnTo>
                    <a:pt x="7840" y="3924"/>
                  </a:lnTo>
                  <a:lnTo>
                    <a:pt x="7859" y="3814"/>
                  </a:lnTo>
                  <a:lnTo>
                    <a:pt x="7858" y="3708"/>
                  </a:lnTo>
                  <a:lnTo>
                    <a:pt x="7839" y="3607"/>
                  </a:lnTo>
                  <a:lnTo>
                    <a:pt x="7803" y="3510"/>
                  </a:lnTo>
                  <a:lnTo>
                    <a:pt x="7752" y="3420"/>
                  </a:lnTo>
                  <a:lnTo>
                    <a:pt x="7685" y="3338"/>
                  </a:lnTo>
                  <a:lnTo>
                    <a:pt x="7605" y="3266"/>
                  </a:lnTo>
                  <a:lnTo>
                    <a:pt x="7513" y="3207"/>
                  </a:lnTo>
                  <a:lnTo>
                    <a:pt x="7409" y="3162"/>
                  </a:lnTo>
                  <a:lnTo>
                    <a:pt x="7295" y="3132"/>
                  </a:lnTo>
                  <a:lnTo>
                    <a:pt x="7171" y="3121"/>
                  </a:lnTo>
                  <a:lnTo>
                    <a:pt x="7018" y="3130"/>
                  </a:lnTo>
                  <a:lnTo>
                    <a:pt x="6986" y="3131"/>
                  </a:lnTo>
                  <a:lnTo>
                    <a:pt x="6955" y="3126"/>
                  </a:lnTo>
                  <a:lnTo>
                    <a:pt x="6924" y="3118"/>
                  </a:lnTo>
                  <a:lnTo>
                    <a:pt x="6894" y="3107"/>
                  </a:lnTo>
                  <a:lnTo>
                    <a:pt x="6866" y="3091"/>
                  </a:lnTo>
                  <a:lnTo>
                    <a:pt x="6841" y="3072"/>
                  </a:lnTo>
                  <a:lnTo>
                    <a:pt x="6818" y="3050"/>
                  </a:lnTo>
                  <a:lnTo>
                    <a:pt x="6798" y="3025"/>
                  </a:lnTo>
                  <a:lnTo>
                    <a:pt x="6781" y="2998"/>
                  </a:lnTo>
                  <a:lnTo>
                    <a:pt x="6768" y="2969"/>
                  </a:lnTo>
                  <a:lnTo>
                    <a:pt x="6712" y="2820"/>
                  </a:lnTo>
                  <a:lnTo>
                    <a:pt x="6647" y="2706"/>
                  </a:lnTo>
                  <a:lnTo>
                    <a:pt x="6567" y="2607"/>
                  </a:lnTo>
                  <a:lnTo>
                    <a:pt x="6473" y="2523"/>
                  </a:lnTo>
                  <a:lnTo>
                    <a:pt x="6366" y="2453"/>
                  </a:lnTo>
                  <a:lnTo>
                    <a:pt x="6248" y="2398"/>
                  </a:lnTo>
                  <a:lnTo>
                    <a:pt x="6121" y="2359"/>
                  </a:lnTo>
                  <a:lnTo>
                    <a:pt x="5987" y="2338"/>
                  </a:lnTo>
                  <a:lnTo>
                    <a:pt x="5848" y="2334"/>
                  </a:lnTo>
                  <a:lnTo>
                    <a:pt x="5706" y="2348"/>
                  </a:lnTo>
                  <a:lnTo>
                    <a:pt x="5565" y="2382"/>
                  </a:lnTo>
                  <a:lnTo>
                    <a:pt x="5425" y="2435"/>
                  </a:lnTo>
                  <a:lnTo>
                    <a:pt x="5290" y="2508"/>
                  </a:lnTo>
                  <a:lnTo>
                    <a:pt x="5250" y="2537"/>
                  </a:lnTo>
                  <a:close/>
                  <a:moveTo>
                    <a:pt x="4750" y="7344"/>
                  </a:moveTo>
                  <a:lnTo>
                    <a:pt x="4750" y="2537"/>
                  </a:lnTo>
                  <a:lnTo>
                    <a:pt x="4710" y="2508"/>
                  </a:lnTo>
                  <a:lnTo>
                    <a:pt x="4575" y="2435"/>
                  </a:lnTo>
                  <a:lnTo>
                    <a:pt x="4435" y="2382"/>
                  </a:lnTo>
                  <a:lnTo>
                    <a:pt x="4294" y="2348"/>
                  </a:lnTo>
                  <a:lnTo>
                    <a:pt x="4152" y="2334"/>
                  </a:lnTo>
                  <a:lnTo>
                    <a:pt x="4013" y="2338"/>
                  </a:lnTo>
                  <a:lnTo>
                    <a:pt x="3879" y="2359"/>
                  </a:lnTo>
                  <a:lnTo>
                    <a:pt x="3752" y="2398"/>
                  </a:lnTo>
                  <a:lnTo>
                    <a:pt x="3634" y="2453"/>
                  </a:lnTo>
                  <a:lnTo>
                    <a:pt x="3527" y="2523"/>
                  </a:lnTo>
                  <a:lnTo>
                    <a:pt x="3433" y="2607"/>
                  </a:lnTo>
                  <a:lnTo>
                    <a:pt x="3353" y="2706"/>
                  </a:lnTo>
                  <a:lnTo>
                    <a:pt x="3288" y="2820"/>
                  </a:lnTo>
                  <a:lnTo>
                    <a:pt x="3232" y="2969"/>
                  </a:lnTo>
                  <a:lnTo>
                    <a:pt x="3219" y="2998"/>
                  </a:lnTo>
                  <a:lnTo>
                    <a:pt x="3202" y="3025"/>
                  </a:lnTo>
                  <a:lnTo>
                    <a:pt x="3182" y="3050"/>
                  </a:lnTo>
                  <a:lnTo>
                    <a:pt x="3159" y="3072"/>
                  </a:lnTo>
                  <a:lnTo>
                    <a:pt x="3134" y="3091"/>
                  </a:lnTo>
                  <a:lnTo>
                    <a:pt x="3106" y="3107"/>
                  </a:lnTo>
                  <a:lnTo>
                    <a:pt x="3076" y="3118"/>
                  </a:lnTo>
                  <a:lnTo>
                    <a:pt x="3045" y="3126"/>
                  </a:lnTo>
                  <a:lnTo>
                    <a:pt x="3014" y="3131"/>
                  </a:lnTo>
                  <a:lnTo>
                    <a:pt x="2982" y="3130"/>
                  </a:lnTo>
                  <a:lnTo>
                    <a:pt x="2829" y="3121"/>
                  </a:lnTo>
                  <a:lnTo>
                    <a:pt x="2705" y="3132"/>
                  </a:lnTo>
                  <a:lnTo>
                    <a:pt x="2591" y="3162"/>
                  </a:lnTo>
                  <a:lnTo>
                    <a:pt x="2487" y="3207"/>
                  </a:lnTo>
                  <a:lnTo>
                    <a:pt x="2395" y="3266"/>
                  </a:lnTo>
                  <a:lnTo>
                    <a:pt x="2315" y="3338"/>
                  </a:lnTo>
                  <a:lnTo>
                    <a:pt x="2248" y="3420"/>
                  </a:lnTo>
                  <a:lnTo>
                    <a:pt x="2197" y="3510"/>
                  </a:lnTo>
                  <a:lnTo>
                    <a:pt x="2161" y="3607"/>
                  </a:lnTo>
                  <a:lnTo>
                    <a:pt x="2142" y="3708"/>
                  </a:lnTo>
                  <a:lnTo>
                    <a:pt x="2141" y="3814"/>
                  </a:lnTo>
                  <a:lnTo>
                    <a:pt x="2160" y="3924"/>
                  </a:lnTo>
                  <a:lnTo>
                    <a:pt x="2200" y="4038"/>
                  </a:lnTo>
                  <a:lnTo>
                    <a:pt x="2275" y="4173"/>
                  </a:lnTo>
                  <a:lnTo>
                    <a:pt x="2288" y="4201"/>
                  </a:lnTo>
                  <a:lnTo>
                    <a:pt x="2298" y="4231"/>
                  </a:lnTo>
                  <a:lnTo>
                    <a:pt x="2304" y="4262"/>
                  </a:lnTo>
                  <a:lnTo>
                    <a:pt x="2306" y="4294"/>
                  </a:lnTo>
                  <a:lnTo>
                    <a:pt x="2304" y="4326"/>
                  </a:lnTo>
                  <a:lnTo>
                    <a:pt x="2298" y="4357"/>
                  </a:lnTo>
                  <a:lnTo>
                    <a:pt x="2288" y="4387"/>
                  </a:lnTo>
                  <a:lnTo>
                    <a:pt x="2274" y="4416"/>
                  </a:lnTo>
                  <a:lnTo>
                    <a:pt x="2257" y="4442"/>
                  </a:lnTo>
                  <a:lnTo>
                    <a:pt x="2237" y="4467"/>
                  </a:lnTo>
                  <a:lnTo>
                    <a:pt x="2213" y="4488"/>
                  </a:lnTo>
                  <a:lnTo>
                    <a:pt x="2188" y="4507"/>
                  </a:lnTo>
                  <a:lnTo>
                    <a:pt x="2069" y="4580"/>
                  </a:lnTo>
                  <a:lnTo>
                    <a:pt x="1990" y="4653"/>
                  </a:lnTo>
                  <a:lnTo>
                    <a:pt x="1928" y="4734"/>
                  </a:lnTo>
                  <a:lnTo>
                    <a:pt x="1884" y="4825"/>
                  </a:lnTo>
                  <a:lnTo>
                    <a:pt x="1855" y="4922"/>
                  </a:lnTo>
                  <a:lnTo>
                    <a:pt x="1844" y="5025"/>
                  </a:lnTo>
                  <a:lnTo>
                    <a:pt x="1849" y="5129"/>
                  </a:lnTo>
                  <a:lnTo>
                    <a:pt x="1871" y="5234"/>
                  </a:lnTo>
                  <a:lnTo>
                    <a:pt x="1910" y="5334"/>
                  </a:lnTo>
                  <a:lnTo>
                    <a:pt x="1966" y="5429"/>
                  </a:lnTo>
                  <a:lnTo>
                    <a:pt x="2038" y="5515"/>
                  </a:lnTo>
                  <a:lnTo>
                    <a:pt x="2128" y="5590"/>
                  </a:lnTo>
                  <a:lnTo>
                    <a:pt x="2235" y="5653"/>
                  </a:lnTo>
                  <a:lnTo>
                    <a:pt x="2380" y="5708"/>
                  </a:lnTo>
                  <a:lnTo>
                    <a:pt x="2409" y="5721"/>
                  </a:lnTo>
                  <a:lnTo>
                    <a:pt x="2436" y="5737"/>
                  </a:lnTo>
                  <a:lnTo>
                    <a:pt x="2460" y="5757"/>
                  </a:lnTo>
                  <a:lnTo>
                    <a:pt x="2482" y="5780"/>
                  </a:lnTo>
                  <a:lnTo>
                    <a:pt x="2501" y="5805"/>
                  </a:lnTo>
                  <a:lnTo>
                    <a:pt x="2516" y="5832"/>
                  </a:lnTo>
                  <a:lnTo>
                    <a:pt x="2528" y="5861"/>
                  </a:lnTo>
                  <a:lnTo>
                    <a:pt x="2537" y="5891"/>
                  </a:lnTo>
                  <a:lnTo>
                    <a:pt x="2541" y="5922"/>
                  </a:lnTo>
                  <a:lnTo>
                    <a:pt x="2542" y="5954"/>
                  </a:lnTo>
                  <a:lnTo>
                    <a:pt x="2538" y="5985"/>
                  </a:lnTo>
                  <a:lnTo>
                    <a:pt x="2507" y="6166"/>
                  </a:lnTo>
                  <a:lnTo>
                    <a:pt x="2503" y="6322"/>
                  </a:lnTo>
                  <a:lnTo>
                    <a:pt x="2523" y="6471"/>
                  </a:lnTo>
                  <a:lnTo>
                    <a:pt x="2563" y="6612"/>
                  </a:lnTo>
                  <a:lnTo>
                    <a:pt x="2622" y="6744"/>
                  </a:lnTo>
                  <a:lnTo>
                    <a:pt x="2700" y="6864"/>
                  </a:lnTo>
                  <a:lnTo>
                    <a:pt x="2793" y="6972"/>
                  </a:lnTo>
                  <a:lnTo>
                    <a:pt x="2901" y="7065"/>
                  </a:lnTo>
                  <a:lnTo>
                    <a:pt x="3021" y="7142"/>
                  </a:lnTo>
                  <a:lnTo>
                    <a:pt x="3153" y="7202"/>
                  </a:lnTo>
                  <a:lnTo>
                    <a:pt x="3294" y="7242"/>
                  </a:lnTo>
                  <a:lnTo>
                    <a:pt x="3443" y="7261"/>
                  </a:lnTo>
                  <a:lnTo>
                    <a:pt x="3599" y="7258"/>
                  </a:lnTo>
                  <a:lnTo>
                    <a:pt x="3780" y="7227"/>
                  </a:lnTo>
                  <a:lnTo>
                    <a:pt x="3814" y="7223"/>
                  </a:lnTo>
                  <a:lnTo>
                    <a:pt x="3847" y="7224"/>
                  </a:lnTo>
                  <a:lnTo>
                    <a:pt x="3880" y="7230"/>
                  </a:lnTo>
                  <a:lnTo>
                    <a:pt x="3912" y="7239"/>
                  </a:lnTo>
                  <a:lnTo>
                    <a:pt x="3942" y="7253"/>
                  </a:lnTo>
                  <a:lnTo>
                    <a:pt x="3970" y="7271"/>
                  </a:lnTo>
                  <a:lnTo>
                    <a:pt x="3996" y="7292"/>
                  </a:lnTo>
                  <a:lnTo>
                    <a:pt x="4018" y="7317"/>
                  </a:lnTo>
                  <a:lnTo>
                    <a:pt x="4037" y="7344"/>
                  </a:lnTo>
                  <a:lnTo>
                    <a:pt x="4053" y="7374"/>
                  </a:lnTo>
                  <a:lnTo>
                    <a:pt x="4104" y="7494"/>
                  </a:lnTo>
                  <a:lnTo>
                    <a:pt x="4158" y="7575"/>
                  </a:lnTo>
                  <a:lnTo>
                    <a:pt x="4219" y="7638"/>
                  </a:lnTo>
                  <a:lnTo>
                    <a:pt x="4285" y="7685"/>
                  </a:lnTo>
                  <a:lnTo>
                    <a:pt x="4354" y="7717"/>
                  </a:lnTo>
                  <a:lnTo>
                    <a:pt x="4421" y="7734"/>
                  </a:lnTo>
                  <a:lnTo>
                    <a:pt x="4485" y="7737"/>
                  </a:lnTo>
                  <a:lnTo>
                    <a:pt x="4543" y="7727"/>
                  </a:lnTo>
                  <a:lnTo>
                    <a:pt x="4594" y="7707"/>
                  </a:lnTo>
                  <a:lnTo>
                    <a:pt x="4639" y="7675"/>
                  </a:lnTo>
                  <a:lnTo>
                    <a:pt x="4679" y="7630"/>
                  </a:lnTo>
                  <a:lnTo>
                    <a:pt x="4714" y="7565"/>
                  </a:lnTo>
                  <a:lnTo>
                    <a:pt x="4739" y="7474"/>
                  </a:lnTo>
                  <a:lnTo>
                    <a:pt x="4750" y="734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9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95" y="3230"/>
                  </a:moveTo>
                  <a:lnTo>
                    <a:pt x="4912" y="3172"/>
                  </a:lnTo>
                  <a:lnTo>
                    <a:pt x="4936" y="3162"/>
                  </a:lnTo>
                  <a:lnTo>
                    <a:pt x="4962" y="3156"/>
                  </a:lnTo>
                  <a:lnTo>
                    <a:pt x="4988" y="3152"/>
                  </a:lnTo>
                  <a:lnTo>
                    <a:pt x="5014" y="3152"/>
                  </a:lnTo>
                  <a:lnTo>
                    <a:pt x="5040" y="3156"/>
                  </a:lnTo>
                  <a:lnTo>
                    <a:pt x="5065" y="3163"/>
                  </a:lnTo>
                  <a:lnTo>
                    <a:pt x="5089" y="3173"/>
                  </a:lnTo>
                  <a:lnTo>
                    <a:pt x="5112" y="3186"/>
                  </a:lnTo>
                  <a:lnTo>
                    <a:pt x="5132" y="3202"/>
                  </a:lnTo>
                  <a:lnTo>
                    <a:pt x="5151" y="3221"/>
                  </a:lnTo>
                  <a:lnTo>
                    <a:pt x="5167" y="3242"/>
                  </a:lnTo>
                  <a:lnTo>
                    <a:pt x="5180" y="3264"/>
                  </a:lnTo>
                  <a:lnTo>
                    <a:pt x="5190" y="3288"/>
                  </a:lnTo>
                  <a:lnTo>
                    <a:pt x="5196" y="3314"/>
                  </a:lnTo>
                  <a:lnTo>
                    <a:pt x="5200" y="3340"/>
                  </a:lnTo>
                  <a:lnTo>
                    <a:pt x="5200" y="3366"/>
                  </a:lnTo>
                  <a:lnTo>
                    <a:pt x="5196" y="3392"/>
                  </a:lnTo>
                  <a:lnTo>
                    <a:pt x="5189" y="3417"/>
                  </a:lnTo>
                  <a:lnTo>
                    <a:pt x="5179" y="3441"/>
                  </a:lnTo>
                  <a:lnTo>
                    <a:pt x="5166" y="3464"/>
                  </a:lnTo>
                  <a:lnTo>
                    <a:pt x="5150" y="3484"/>
                  </a:lnTo>
                  <a:lnTo>
                    <a:pt x="5131" y="3503"/>
                  </a:lnTo>
                  <a:lnTo>
                    <a:pt x="5110" y="3519"/>
                  </a:lnTo>
                  <a:lnTo>
                    <a:pt x="5088" y="3532"/>
                  </a:lnTo>
                  <a:lnTo>
                    <a:pt x="4985" y="3582"/>
                  </a:lnTo>
                  <a:lnTo>
                    <a:pt x="4912" y="3633"/>
                  </a:lnTo>
                  <a:lnTo>
                    <a:pt x="4855" y="3689"/>
                  </a:lnTo>
                  <a:lnTo>
                    <a:pt x="4812" y="3749"/>
                  </a:lnTo>
                  <a:lnTo>
                    <a:pt x="4782" y="3812"/>
                  </a:lnTo>
                  <a:lnTo>
                    <a:pt x="4765" y="3876"/>
                  </a:lnTo>
                  <a:lnTo>
                    <a:pt x="4759" y="3940"/>
                  </a:lnTo>
                  <a:lnTo>
                    <a:pt x="4765" y="4005"/>
                  </a:lnTo>
                  <a:lnTo>
                    <a:pt x="4782" y="4069"/>
                  </a:lnTo>
                  <a:lnTo>
                    <a:pt x="4812" y="4132"/>
                  </a:lnTo>
                  <a:lnTo>
                    <a:pt x="4855" y="4192"/>
                  </a:lnTo>
                  <a:lnTo>
                    <a:pt x="4912" y="4248"/>
                  </a:lnTo>
                  <a:lnTo>
                    <a:pt x="4985" y="4299"/>
                  </a:lnTo>
                  <a:lnTo>
                    <a:pt x="5088" y="4349"/>
                  </a:lnTo>
                  <a:lnTo>
                    <a:pt x="5088" y="4349"/>
                  </a:lnTo>
                  <a:lnTo>
                    <a:pt x="5205" y="4407"/>
                  </a:lnTo>
                  <a:lnTo>
                    <a:pt x="5232" y="4423"/>
                  </a:lnTo>
                  <a:lnTo>
                    <a:pt x="5331" y="4493"/>
                  </a:lnTo>
                  <a:lnTo>
                    <a:pt x="5357" y="4514"/>
                  </a:lnTo>
                  <a:lnTo>
                    <a:pt x="5438" y="4594"/>
                  </a:lnTo>
                  <a:lnTo>
                    <a:pt x="5460" y="4620"/>
                  </a:lnTo>
                  <a:lnTo>
                    <a:pt x="5523" y="4708"/>
                  </a:lnTo>
                  <a:lnTo>
                    <a:pt x="5541" y="4738"/>
                  </a:lnTo>
                  <a:lnTo>
                    <a:pt x="5586" y="4833"/>
                  </a:lnTo>
                  <a:lnTo>
                    <a:pt x="5599" y="4866"/>
                  </a:lnTo>
                  <a:lnTo>
                    <a:pt x="5626" y="4964"/>
                  </a:lnTo>
                  <a:lnTo>
                    <a:pt x="5632" y="4999"/>
                  </a:lnTo>
                  <a:lnTo>
                    <a:pt x="5641" y="5100"/>
                  </a:lnTo>
                  <a:lnTo>
                    <a:pt x="5641" y="5136"/>
                  </a:lnTo>
                  <a:lnTo>
                    <a:pt x="5632" y="5236"/>
                  </a:lnTo>
                  <a:lnTo>
                    <a:pt x="5626" y="5271"/>
                  </a:lnTo>
                  <a:lnTo>
                    <a:pt x="5599" y="5370"/>
                  </a:lnTo>
                  <a:lnTo>
                    <a:pt x="5586" y="5403"/>
                  </a:lnTo>
                  <a:lnTo>
                    <a:pt x="5541" y="5497"/>
                  </a:lnTo>
                  <a:lnTo>
                    <a:pt x="5523" y="5528"/>
                  </a:lnTo>
                  <a:lnTo>
                    <a:pt x="5460" y="5616"/>
                  </a:lnTo>
                  <a:lnTo>
                    <a:pt x="5438" y="5642"/>
                  </a:lnTo>
                  <a:lnTo>
                    <a:pt x="5357" y="5722"/>
                  </a:lnTo>
                  <a:lnTo>
                    <a:pt x="5331" y="5743"/>
                  </a:lnTo>
                  <a:lnTo>
                    <a:pt x="5232" y="5812"/>
                  </a:lnTo>
                  <a:lnTo>
                    <a:pt x="5205" y="5828"/>
                  </a:lnTo>
                  <a:lnTo>
                    <a:pt x="5088" y="5886"/>
                  </a:lnTo>
                  <a:lnTo>
                    <a:pt x="4985" y="5936"/>
                  </a:lnTo>
                  <a:lnTo>
                    <a:pt x="4912" y="5987"/>
                  </a:lnTo>
                  <a:lnTo>
                    <a:pt x="4855" y="6044"/>
                  </a:lnTo>
                  <a:lnTo>
                    <a:pt x="4812" y="6103"/>
                  </a:lnTo>
                  <a:lnTo>
                    <a:pt x="4782" y="6166"/>
                  </a:lnTo>
                  <a:lnTo>
                    <a:pt x="4765" y="6230"/>
                  </a:lnTo>
                  <a:lnTo>
                    <a:pt x="4759" y="6295"/>
                  </a:lnTo>
                  <a:lnTo>
                    <a:pt x="4765" y="6360"/>
                  </a:lnTo>
                  <a:lnTo>
                    <a:pt x="4782" y="6424"/>
                  </a:lnTo>
                  <a:lnTo>
                    <a:pt x="4812" y="6487"/>
                  </a:lnTo>
                  <a:lnTo>
                    <a:pt x="4855" y="6546"/>
                  </a:lnTo>
                  <a:lnTo>
                    <a:pt x="4912" y="6603"/>
                  </a:lnTo>
                  <a:lnTo>
                    <a:pt x="4985" y="6654"/>
                  </a:lnTo>
                  <a:lnTo>
                    <a:pt x="5088" y="6704"/>
                  </a:lnTo>
                  <a:lnTo>
                    <a:pt x="5111" y="6717"/>
                  </a:lnTo>
                  <a:lnTo>
                    <a:pt x="5131" y="6733"/>
                  </a:lnTo>
                  <a:lnTo>
                    <a:pt x="5150" y="6752"/>
                  </a:lnTo>
                  <a:lnTo>
                    <a:pt x="5166" y="6772"/>
                  </a:lnTo>
                  <a:lnTo>
                    <a:pt x="5179" y="6795"/>
                  </a:lnTo>
                  <a:lnTo>
                    <a:pt x="5189" y="6819"/>
                  </a:lnTo>
                  <a:lnTo>
                    <a:pt x="5196" y="6844"/>
                  </a:lnTo>
                  <a:lnTo>
                    <a:pt x="5200" y="6870"/>
                  </a:lnTo>
                  <a:lnTo>
                    <a:pt x="5200" y="6897"/>
                  </a:lnTo>
                  <a:lnTo>
                    <a:pt x="5196" y="6923"/>
                  </a:lnTo>
                  <a:lnTo>
                    <a:pt x="5190" y="6948"/>
                  </a:lnTo>
                  <a:lnTo>
                    <a:pt x="5180" y="6972"/>
                  </a:lnTo>
                  <a:lnTo>
                    <a:pt x="5167" y="6995"/>
                  </a:lnTo>
                  <a:lnTo>
                    <a:pt x="5151" y="7015"/>
                  </a:lnTo>
                  <a:lnTo>
                    <a:pt x="5132" y="7034"/>
                  </a:lnTo>
                  <a:lnTo>
                    <a:pt x="5112" y="7050"/>
                  </a:lnTo>
                  <a:lnTo>
                    <a:pt x="5089" y="7063"/>
                  </a:lnTo>
                  <a:lnTo>
                    <a:pt x="5065" y="7073"/>
                  </a:lnTo>
                  <a:lnTo>
                    <a:pt x="5040" y="7080"/>
                  </a:lnTo>
                  <a:lnTo>
                    <a:pt x="5014" y="7084"/>
                  </a:lnTo>
                  <a:lnTo>
                    <a:pt x="4987" y="7084"/>
                  </a:lnTo>
                  <a:lnTo>
                    <a:pt x="4961" y="7080"/>
                  </a:lnTo>
                  <a:lnTo>
                    <a:pt x="4936" y="7074"/>
                  </a:lnTo>
                  <a:lnTo>
                    <a:pt x="4912" y="7064"/>
                  </a:lnTo>
                  <a:lnTo>
                    <a:pt x="4795" y="7006"/>
                  </a:lnTo>
                  <a:lnTo>
                    <a:pt x="4768" y="6990"/>
                  </a:lnTo>
                  <a:lnTo>
                    <a:pt x="4669" y="6920"/>
                  </a:lnTo>
                  <a:lnTo>
                    <a:pt x="4643" y="6899"/>
                  </a:lnTo>
                  <a:lnTo>
                    <a:pt x="4562" y="6819"/>
                  </a:lnTo>
                  <a:lnTo>
                    <a:pt x="4540" y="6793"/>
                  </a:lnTo>
                  <a:lnTo>
                    <a:pt x="4477" y="6705"/>
                  </a:lnTo>
                  <a:lnTo>
                    <a:pt x="4459" y="6675"/>
                  </a:lnTo>
                  <a:lnTo>
                    <a:pt x="4414" y="6580"/>
                  </a:lnTo>
                  <a:lnTo>
                    <a:pt x="4401" y="6547"/>
                  </a:lnTo>
                  <a:lnTo>
                    <a:pt x="4374" y="6449"/>
                  </a:lnTo>
                  <a:lnTo>
                    <a:pt x="4368" y="6413"/>
                  </a:lnTo>
                  <a:lnTo>
                    <a:pt x="4359" y="6313"/>
                  </a:lnTo>
                  <a:lnTo>
                    <a:pt x="4359" y="6277"/>
                  </a:lnTo>
                  <a:lnTo>
                    <a:pt x="4368" y="6177"/>
                  </a:lnTo>
                  <a:lnTo>
                    <a:pt x="4374" y="6141"/>
                  </a:lnTo>
                  <a:lnTo>
                    <a:pt x="4401" y="6043"/>
                  </a:lnTo>
                  <a:lnTo>
                    <a:pt x="4414" y="6010"/>
                  </a:lnTo>
                  <a:lnTo>
                    <a:pt x="4459" y="5915"/>
                  </a:lnTo>
                  <a:lnTo>
                    <a:pt x="4477" y="5885"/>
                  </a:lnTo>
                  <a:lnTo>
                    <a:pt x="4540" y="5797"/>
                  </a:lnTo>
                  <a:lnTo>
                    <a:pt x="4562" y="5771"/>
                  </a:lnTo>
                  <a:lnTo>
                    <a:pt x="4643" y="5691"/>
                  </a:lnTo>
                  <a:lnTo>
                    <a:pt x="4669" y="5670"/>
                  </a:lnTo>
                  <a:lnTo>
                    <a:pt x="4768" y="5600"/>
                  </a:lnTo>
                  <a:lnTo>
                    <a:pt x="4795" y="5584"/>
                  </a:lnTo>
                  <a:lnTo>
                    <a:pt x="4912" y="5526"/>
                  </a:lnTo>
                  <a:lnTo>
                    <a:pt x="4912" y="5526"/>
                  </a:lnTo>
                  <a:lnTo>
                    <a:pt x="5015" y="5476"/>
                  </a:lnTo>
                  <a:lnTo>
                    <a:pt x="5088" y="5425"/>
                  </a:lnTo>
                  <a:lnTo>
                    <a:pt x="5145" y="5369"/>
                  </a:lnTo>
                  <a:lnTo>
                    <a:pt x="5188" y="5309"/>
                  </a:lnTo>
                  <a:lnTo>
                    <a:pt x="5218" y="5247"/>
                  </a:lnTo>
                  <a:lnTo>
                    <a:pt x="5235" y="5183"/>
                  </a:lnTo>
                  <a:lnTo>
                    <a:pt x="5241" y="5118"/>
                  </a:lnTo>
                  <a:lnTo>
                    <a:pt x="5235" y="5053"/>
                  </a:lnTo>
                  <a:lnTo>
                    <a:pt x="5218" y="4989"/>
                  </a:lnTo>
                  <a:lnTo>
                    <a:pt x="5188" y="4926"/>
                  </a:lnTo>
                  <a:lnTo>
                    <a:pt x="5145" y="4867"/>
                  </a:lnTo>
                  <a:lnTo>
                    <a:pt x="5088" y="4810"/>
                  </a:lnTo>
                  <a:lnTo>
                    <a:pt x="5015" y="4759"/>
                  </a:lnTo>
                  <a:lnTo>
                    <a:pt x="4912" y="4709"/>
                  </a:lnTo>
                  <a:lnTo>
                    <a:pt x="4795" y="4651"/>
                  </a:lnTo>
                  <a:lnTo>
                    <a:pt x="4768" y="4635"/>
                  </a:lnTo>
                  <a:lnTo>
                    <a:pt x="4669" y="4566"/>
                  </a:lnTo>
                  <a:lnTo>
                    <a:pt x="4643" y="4545"/>
                  </a:lnTo>
                  <a:lnTo>
                    <a:pt x="4562" y="4465"/>
                  </a:lnTo>
                  <a:lnTo>
                    <a:pt x="4540" y="4439"/>
                  </a:lnTo>
                  <a:lnTo>
                    <a:pt x="4477" y="4350"/>
                  </a:lnTo>
                  <a:lnTo>
                    <a:pt x="4459" y="4320"/>
                  </a:lnTo>
                  <a:lnTo>
                    <a:pt x="4414" y="4226"/>
                  </a:lnTo>
                  <a:lnTo>
                    <a:pt x="4401" y="4193"/>
                  </a:lnTo>
                  <a:lnTo>
                    <a:pt x="4374" y="4094"/>
                  </a:lnTo>
                  <a:lnTo>
                    <a:pt x="4368" y="4059"/>
                  </a:lnTo>
                  <a:lnTo>
                    <a:pt x="4359" y="3958"/>
                  </a:lnTo>
                  <a:lnTo>
                    <a:pt x="4359" y="3923"/>
                  </a:lnTo>
                  <a:lnTo>
                    <a:pt x="4368" y="3822"/>
                  </a:lnTo>
                  <a:lnTo>
                    <a:pt x="4374" y="3787"/>
                  </a:lnTo>
                  <a:lnTo>
                    <a:pt x="4401" y="3688"/>
                  </a:lnTo>
                  <a:lnTo>
                    <a:pt x="4414" y="3655"/>
                  </a:lnTo>
                  <a:lnTo>
                    <a:pt x="4459" y="3561"/>
                  </a:lnTo>
                  <a:lnTo>
                    <a:pt x="4477" y="3531"/>
                  </a:lnTo>
                  <a:lnTo>
                    <a:pt x="4540" y="3442"/>
                  </a:lnTo>
                  <a:lnTo>
                    <a:pt x="4562" y="3416"/>
                  </a:lnTo>
                  <a:lnTo>
                    <a:pt x="4643" y="3336"/>
                  </a:lnTo>
                  <a:lnTo>
                    <a:pt x="4669" y="3315"/>
                  </a:lnTo>
                  <a:lnTo>
                    <a:pt x="4768" y="3246"/>
                  </a:lnTo>
                  <a:lnTo>
                    <a:pt x="4795" y="32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7" name="Google Shape;2087;p19"/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</p:grpSpPr>
        <p:sp>
          <p:nvSpPr>
            <p:cNvPr id="2088" name="Google Shape;2088;p19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65" y="3094"/>
                  </a:moveTo>
                  <a:lnTo>
                    <a:pt x="5547" y="3113"/>
                  </a:lnTo>
                  <a:lnTo>
                    <a:pt x="4498" y="4163"/>
                  </a:lnTo>
                  <a:lnTo>
                    <a:pt x="4500" y="4168"/>
                  </a:lnTo>
                  <a:lnTo>
                    <a:pt x="4506" y="4185"/>
                  </a:lnTo>
                  <a:lnTo>
                    <a:pt x="4511" y="4202"/>
                  </a:lnTo>
                  <a:lnTo>
                    <a:pt x="4515" y="4219"/>
                  </a:lnTo>
                  <a:lnTo>
                    <a:pt x="4519" y="4236"/>
                  </a:lnTo>
                  <a:lnTo>
                    <a:pt x="4522" y="4253"/>
                  </a:lnTo>
                  <a:lnTo>
                    <a:pt x="4524" y="4271"/>
                  </a:lnTo>
                  <a:lnTo>
                    <a:pt x="4526" y="4289"/>
                  </a:lnTo>
                  <a:lnTo>
                    <a:pt x="4527" y="4306"/>
                  </a:lnTo>
                  <a:lnTo>
                    <a:pt x="4527" y="4324"/>
                  </a:lnTo>
                  <a:lnTo>
                    <a:pt x="4527" y="4342"/>
                  </a:lnTo>
                  <a:lnTo>
                    <a:pt x="4526" y="4359"/>
                  </a:lnTo>
                  <a:lnTo>
                    <a:pt x="4524" y="4377"/>
                  </a:lnTo>
                  <a:lnTo>
                    <a:pt x="4522" y="4395"/>
                  </a:lnTo>
                  <a:lnTo>
                    <a:pt x="4519" y="4412"/>
                  </a:lnTo>
                  <a:lnTo>
                    <a:pt x="4515" y="4429"/>
                  </a:lnTo>
                  <a:lnTo>
                    <a:pt x="4511" y="4447"/>
                  </a:lnTo>
                  <a:lnTo>
                    <a:pt x="4506" y="4464"/>
                  </a:lnTo>
                  <a:lnTo>
                    <a:pt x="4500" y="4480"/>
                  </a:lnTo>
                  <a:lnTo>
                    <a:pt x="4494" y="4497"/>
                  </a:lnTo>
                  <a:lnTo>
                    <a:pt x="4487" y="4513"/>
                  </a:lnTo>
                  <a:lnTo>
                    <a:pt x="4480" y="4530"/>
                  </a:lnTo>
                  <a:lnTo>
                    <a:pt x="4472" y="4545"/>
                  </a:lnTo>
                  <a:lnTo>
                    <a:pt x="4463" y="4561"/>
                  </a:lnTo>
                  <a:lnTo>
                    <a:pt x="4454" y="4576"/>
                  </a:lnTo>
                  <a:lnTo>
                    <a:pt x="4444" y="4591"/>
                  </a:lnTo>
                  <a:lnTo>
                    <a:pt x="4434" y="4605"/>
                  </a:lnTo>
                  <a:lnTo>
                    <a:pt x="4423" y="4619"/>
                  </a:lnTo>
                  <a:lnTo>
                    <a:pt x="4412" y="4633"/>
                  </a:lnTo>
                  <a:lnTo>
                    <a:pt x="4400" y="4646"/>
                  </a:lnTo>
                  <a:lnTo>
                    <a:pt x="4388" y="4659"/>
                  </a:lnTo>
                  <a:lnTo>
                    <a:pt x="4375" y="4671"/>
                  </a:lnTo>
                  <a:lnTo>
                    <a:pt x="4362" y="4683"/>
                  </a:lnTo>
                  <a:lnTo>
                    <a:pt x="4349" y="4694"/>
                  </a:lnTo>
                  <a:lnTo>
                    <a:pt x="4335" y="4705"/>
                  </a:lnTo>
                  <a:lnTo>
                    <a:pt x="4320" y="4715"/>
                  </a:lnTo>
                  <a:lnTo>
                    <a:pt x="4305" y="4725"/>
                  </a:lnTo>
                  <a:lnTo>
                    <a:pt x="4290" y="4734"/>
                  </a:lnTo>
                  <a:lnTo>
                    <a:pt x="4274" y="4742"/>
                  </a:lnTo>
                  <a:lnTo>
                    <a:pt x="4259" y="4750"/>
                  </a:lnTo>
                  <a:lnTo>
                    <a:pt x="4243" y="4758"/>
                  </a:lnTo>
                  <a:lnTo>
                    <a:pt x="4226" y="4764"/>
                  </a:lnTo>
                  <a:lnTo>
                    <a:pt x="4210" y="4771"/>
                  </a:lnTo>
                  <a:lnTo>
                    <a:pt x="4193" y="4776"/>
                  </a:lnTo>
                  <a:lnTo>
                    <a:pt x="4176" y="4781"/>
                  </a:lnTo>
                  <a:lnTo>
                    <a:pt x="4159" y="4785"/>
                  </a:lnTo>
                  <a:lnTo>
                    <a:pt x="4142" y="4789"/>
                  </a:lnTo>
                  <a:lnTo>
                    <a:pt x="4124" y="4792"/>
                  </a:lnTo>
                  <a:lnTo>
                    <a:pt x="4107" y="4794"/>
                  </a:lnTo>
                  <a:lnTo>
                    <a:pt x="4089" y="4796"/>
                  </a:lnTo>
                  <a:lnTo>
                    <a:pt x="4072" y="4797"/>
                  </a:lnTo>
                  <a:lnTo>
                    <a:pt x="4054" y="4797"/>
                  </a:lnTo>
                  <a:lnTo>
                    <a:pt x="4036" y="4797"/>
                  </a:lnTo>
                  <a:lnTo>
                    <a:pt x="4019" y="4796"/>
                  </a:lnTo>
                  <a:lnTo>
                    <a:pt x="4001" y="4794"/>
                  </a:lnTo>
                  <a:lnTo>
                    <a:pt x="3983" y="4792"/>
                  </a:lnTo>
                  <a:lnTo>
                    <a:pt x="3966" y="4789"/>
                  </a:lnTo>
                  <a:lnTo>
                    <a:pt x="3949" y="4785"/>
                  </a:lnTo>
                  <a:lnTo>
                    <a:pt x="3931" y="4781"/>
                  </a:lnTo>
                  <a:lnTo>
                    <a:pt x="3914" y="4776"/>
                  </a:lnTo>
                  <a:lnTo>
                    <a:pt x="3898" y="4771"/>
                  </a:lnTo>
                  <a:lnTo>
                    <a:pt x="3881" y="4764"/>
                  </a:lnTo>
                  <a:lnTo>
                    <a:pt x="3865" y="4758"/>
                  </a:lnTo>
                  <a:lnTo>
                    <a:pt x="3848" y="4750"/>
                  </a:lnTo>
                  <a:lnTo>
                    <a:pt x="3833" y="4742"/>
                  </a:lnTo>
                  <a:lnTo>
                    <a:pt x="3817" y="4734"/>
                  </a:lnTo>
                  <a:lnTo>
                    <a:pt x="3802" y="4725"/>
                  </a:lnTo>
                  <a:lnTo>
                    <a:pt x="3787" y="4715"/>
                  </a:lnTo>
                  <a:lnTo>
                    <a:pt x="3772" y="4705"/>
                  </a:lnTo>
                  <a:lnTo>
                    <a:pt x="3758" y="4694"/>
                  </a:lnTo>
                  <a:lnTo>
                    <a:pt x="3745" y="4683"/>
                  </a:lnTo>
                  <a:lnTo>
                    <a:pt x="3732" y="4671"/>
                  </a:lnTo>
                  <a:lnTo>
                    <a:pt x="3719" y="4659"/>
                  </a:lnTo>
                  <a:lnTo>
                    <a:pt x="3707" y="4646"/>
                  </a:lnTo>
                  <a:lnTo>
                    <a:pt x="3695" y="4633"/>
                  </a:lnTo>
                  <a:lnTo>
                    <a:pt x="3684" y="4619"/>
                  </a:lnTo>
                  <a:lnTo>
                    <a:pt x="3673" y="4605"/>
                  </a:lnTo>
                  <a:lnTo>
                    <a:pt x="3663" y="4591"/>
                  </a:lnTo>
                  <a:lnTo>
                    <a:pt x="3653" y="4576"/>
                  </a:lnTo>
                  <a:lnTo>
                    <a:pt x="3644" y="4561"/>
                  </a:lnTo>
                  <a:lnTo>
                    <a:pt x="3635" y="4545"/>
                  </a:lnTo>
                  <a:lnTo>
                    <a:pt x="3627" y="4530"/>
                  </a:lnTo>
                  <a:lnTo>
                    <a:pt x="3620" y="4513"/>
                  </a:lnTo>
                  <a:lnTo>
                    <a:pt x="3613" y="4497"/>
                  </a:lnTo>
                  <a:lnTo>
                    <a:pt x="3607" y="4480"/>
                  </a:lnTo>
                  <a:lnTo>
                    <a:pt x="3602" y="4464"/>
                  </a:lnTo>
                  <a:lnTo>
                    <a:pt x="3597" y="4447"/>
                  </a:lnTo>
                  <a:lnTo>
                    <a:pt x="3593" y="4429"/>
                  </a:lnTo>
                  <a:lnTo>
                    <a:pt x="3589" y="4412"/>
                  </a:lnTo>
                  <a:lnTo>
                    <a:pt x="3586" y="4395"/>
                  </a:lnTo>
                  <a:lnTo>
                    <a:pt x="3584" y="4377"/>
                  </a:lnTo>
                  <a:lnTo>
                    <a:pt x="3582" y="4359"/>
                  </a:lnTo>
                  <a:lnTo>
                    <a:pt x="3581" y="4342"/>
                  </a:lnTo>
                  <a:lnTo>
                    <a:pt x="3581" y="4324"/>
                  </a:lnTo>
                  <a:lnTo>
                    <a:pt x="3581" y="4306"/>
                  </a:lnTo>
                  <a:lnTo>
                    <a:pt x="3582" y="4289"/>
                  </a:lnTo>
                  <a:lnTo>
                    <a:pt x="3584" y="4271"/>
                  </a:lnTo>
                  <a:lnTo>
                    <a:pt x="3586" y="4253"/>
                  </a:lnTo>
                  <a:lnTo>
                    <a:pt x="3589" y="4236"/>
                  </a:lnTo>
                  <a:lnTo>
                    <a:pt x="3593" y="4219"/>
                  </a:lnTo>
                  <a:lnTo>
                    <a:pt x="3597" y="4202"/>
                  </a:lnTo>
                  <a:lnTo>
                    <a:pt x="3602" y="4185"/>
                  </a:lnTo>
                  <a:lnTo>
                    <a:pt x="3607" y="4168"/>
                  </a:lnTo>
                  <a:lnTo>
                    <a:pt x="3613" y="4151"/>
                  </a:lnTo>
                  <a:lnTo>
                    <a:pt x="3620" y="4135"/>
                  </a:lnTo>
                  <a:lnTo>
                    <a:pt x="3627" y="4119"/>
                  </a:lnTo>
                  <a:lnTo>
                    <a:pt x="3635" y="4103"/>
                  </a:lnTo>
                  <a:lnTo>
                    <a:pt x="3644" y="4088"/>
                  </a:lnTo>
                  <a:lnTo>
                    <a:pt x="3653" y="4073"/>
                  </a:lnTo>
                  <a:lnTo>
                    <a:pt x="3663" y="4058"/>
                  </a:lnTo>
                  <a:lnTo>
                    <a:pt x="3673" y="4043"/>
                  </a:lnTo>
                  <a:lnTo>
                    <a:pt x="3684" y="4029"/>
                  </a:lnTo>
                  <a:lnTo>
                    <a:pt x="3695" y="4016"/>
                  </a:lnTo>
                  <a:lnTo>
                    <a:pt x="3707" y="4003"/>
                  </a:lnTo>
                  <a:lnTo>
                    <a:pt x="3719" y="3990"/>
                  </a:lnTo>
                  <a:lnTo>
                    <a:pt x="3732" y="3977"/>
                  </a:lnTo>
                  <a:lnTo>
                    <a:pt x="3745" y="3966"/>
                  </a:lnTo>
                  <a:lnTo>
                    <a:pt x="3758" y="3954"/>
                  </a:lnTo>
                  <a:lnTo>
                    <a:pt x="3772" y="3943"/>
                  </a:lnTo>
                  <a:lnTo>
                    <a:pt x="3787" y="3933"/>
                  </a:lnTo>
                  <a:lnTo>
                    <a:pt x="3802" y="3923"/>
                  </a:lnTo>
                  <a:lnTo>
                    <a:pt x="3817" y="3914"/>
                  </a:lnTo>
                  <a:lnTo>
                    <a:pt x="3833" y="3906"/>
                  </a:lnTo>
                  <a:lnTo>
                    <a:pt x="3848" y="3898"/>
                  </a:lnTo>
                  <a:lnTo>
                    <a:pt x="3865" y="3890"/>
                  </a:lnTo>
                  <a:lnTo>
                    <a:pt x="3881" y="3884"/>
                  </a:lnTo>
                  <a:lnTo>
                    <a:pt x="3898" y="3877"/>
                  </a:lnTo>
                  <a:lnTo>
                    <a:pt x="3914" y="3872"/>
                  </a:lnTo>
                  <a:lnTo>
                    <a:pt x="3931" y="3867"/>
                  </a:lnTo>
                  <a:lnTo>
                    <a:pt x="3949" y="3863"/>
                  </a:lnTo>
                  <a:lnTo>
                    <a:pt x="3966" y="3859"/>
                  </a:lnTo>
                  <a:lnTo>
                    <a:pt x="3983" y="3856"/>
                  </a:lnTo>
                  <a:lnTo>
                    <a:pt x="4001" y="3854"/>
                  </a:lnTo>
                  <a:lnTo>
                    <a:pt x="4019" y="3852"/>
                  </a:lnTo>
                  <a:lnTo>
                    <a:pt x="4036" y="3851"/>
                  </a:lnTo>
                  <a:lnTo>
                    <a:pt x="4054" y="3851"/>
                  </a:lnTo>
                  <a:lnTo>
                    <a:pt x="4072" y="3851"/>
                  </a:lnTo>
                  <a:lnTo>
                    <a:pt x="4089" y="3852"/>
                  </a:lnTo>
                  <a:lnTo>
                    <a:pt x="4107" y="3854"/>
                  </a:lnTo>
                  <a:lnTo>
                    <a:pt x="4124" y="3856"/>
                  </a:lnTo>
                  <a:lnTo>
                    <a:pt x="4142" y="3859"/>
                  </a:lnTo>
                  <a:lnTo>
                    <a:pt x="4159" y="3863"/>
                  </a:lnTo>
                  <a:lnTo>
                    <a:pt x="4176" y="3867"/>
                  </a:lnTo>
                  <a:lnTo>
                    <a:pt x="4193" y="3872"/>
                  </a:lnTo>
                  <a:lnTo>
                    <a:pt x="4210" y="3877"/>
                  </a:lnTo>
                  <a:lnTo>
                    <a:pt x="4216" y="3880"/>
                  </a:lnTo>
                  <a:lnTo>
                    <a:pt x="5265" y="2831"/>
                  </a:lnTo>
                  <a:lnTo>
                    <a:pt x="5284" y="2813"/>
                  </a:lnTo>
                  <a:lnTo>
                    <a:pt x="5306" y="2799"/>
                  </a:lnTo>
                  <a:lnTo>
                    <a:pt x="5329" y="2787"/>
                  </a:lnTo>
                  <a:lnTo>
                    <a:pt x="5354" y="2779"/>
                  </a:lnTo>
                  <a:lnTo>
                    <a:pt x="5380" y="2774"/>
                  </a:lnTo>
                  <a:lnTo>
                    <a:pt x="5406" y="2772"/>
                  </a:lnTo>
                  <a:lnTo>
                    <a:pt x="5432" y="2774"/>
                  </a:lnTo>
                  <a:lnTo>
                    <a:pt x="5458" y="2779"/>
                  </a:lnTo>
                  <a:lnTo>
                    <a:pt x="5483" y="2787"/>
                  </a:lnTo>
                  <a:lnTo>
                    <a:pt x="5506" y="2799"/>
                  </a:lnTo>
                  <a:lnTo>
                    <a:pt x="5528" y="2813"/>
                  </a:lnTo>
                  <a:lnTo>
                    <a:pt x="5547" y="2831"/>
                  </a:lnTo>
                  <a:lnTo>
                    <a:pt x="5565" y="2850"/>
                  </a:lnTo>
                  <a:lnTo>
                    <a:pt x="5579" y="2872"/>
                  </a:lnTo>
                  <a:lnTo>
                    <a:pt x="5591" y="2895"/>
                  </a:lnTo>
                  <a:lnTo>
                    <a:pt x="5599" y="2920"/>
                  </a:lnTo>
                  <a:lnTo>
                    <a:pt x="5604" y="2946"/>
                  </a:lnTo>
                  <a:lnTo>
                    <a:pt x="5606" y="2972"/>
                  </a:lnTo>
                  <a:lnTo>
                    <a:pt x="5604" y="2998"/>
                  </a:lnTo>
                  <a:lnTo>
                    <a:pt x="5599" y="3024"/>
                  </a:lnTo>
                  <a:lnTo>
                    <a:pt x="5591" y="3049"/>
                  </a:lnTo>
                  <a:lnTo>
                    <a:pt x="5579" y="3072"/>
                  </a:lnTo>
                  <a:lnTo>
                    <a:pt x="5565" y="30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9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0" y="6250"/>
                  </a:moveTo>
                  <a:lnTo>
                    <a:pt x="7048" y="6217"/>
                  </a:lnTo>
                  <a:lnTo>
                    <a:pt x="7048" y="3513"/>
                  </a:lnTo>
                  <a:lnTo>
                    <a:pt x="7050" y="3480"/>
                  </a:lnTo>
                  <a:lnTo>
                    <a:pt x="7057" y="3448"/>
                  </a:lnTo>
                  <a:lnTo>
                    <a:pt x="7067" y="3416"/>
                  </a:lnTo>
                  <a:lnTo>
                    <a:pt x="7082" y="3387"/>
                  </a:lnTo>
                  <a:lnTo>
                    <a:pt x="7101" y="3359"/>
                  </a:lnTo>
                  <a:lnTo>
                    <a:pt x="7123" y="3335"/>
                  </a:lnTo>
                  <a:lnTo>
                    <a:pt x="7148" y="3313"/>
                  </a:lnTo>
                  <a:lnTo>
                    <a:pt x="7176" y="3295"/>
                  </a:lnTo>
                  <a:lnTo>
                    <a:pt x="7206" y="3281"/>
                  </a:lnTo>
                  <a:lnTo>
                    <a:pt x="7237" y="3271"/>
                  </a:lnTo>
                  <a:lnTo>
                    <a:pt x="7270" y="3265"/>
                  </a:lnTo>
                  <a:lnTo>
                    <a:pt x="7303" y="3263"/>
                  </a:lnTo>
                  <a:lnTo>
                    <a:pt x="7353" y="3264"/>
                  </a:lnTo>
                  <a:lnTo>
                    <a:pt x="7363" y="3264"/>
                  </a:lnTo>
                  <a:lnTo>
                    <a:pt x="7413" y="3267"/>
                  </a:lnTo>
                  <a:lnTo>
                    <a:pt x="7423" y="3268"/>
                  </a:lnTo>
                  <a:lnTo>
                    <a:pt x="7473" y="3273"/>
                  </a:lnTo>
                  <a:lnTo>
                    <a:pt x="7482" y="3274"/>
                  </a:lnTo>
                  <a:lnTo>
                    <a:pt x="7532" y="3280"/>
                  </a:lnTo>
                  <a:lnTo>
                    <a:pt x="7542" y="3282"/>
                  </a:lnTo>
                  <a:lnTo>
                    <a:pt x="7591" y="3290"/>
                  </a:lnTo>
                  <a:lnTo>
                    <a:pt x="7600" y="3292"/>
                  </a:lnTo>
                  <a:lnTo>
                    <a:pt x="7650" y="3302"/>
                  </a:lnTo>
                  <a:lnTo>
                    <a:pt x="7659" y="3304"/>
                  </a:lnTo>
                  <a:lnTo>
                    <a:pt x="7708" y="3316"/>
                  </a:lnTo>
                  <a:lnTo>
                    <a:pt x="7717" y="3319"/>
                  </a:lnTo>
                  <a:lnTo>
                    <a:pt x="7766" y="3333"/>
                  </a:lnTo>
                  <a:lnTo>
                    <a:pt x="7774" y="3335"/>
                  </a:lnTo>
                  <a:lnTo>
                    <a:pt x="7822" y="3351"/>
                  </a:lnTo>
                  <a:lnTo>
                    <a:pt x="7831" y="3354"/>
                  </a:lnTo>
                  <a:lnTo>
                    <a:pt x="7879" y="3372"/>
                  </a:lnTo>
                  <a:lnTo>
                    <a:pt x="7887" y="3375"/>
                  </a:lnTo>
                  <a:lnTo>
                    <a:pt x="7934" y="3394"/>
                  </a:lnTo>
                  <a:lnTo>
                    <a:pt x="7943" y="3398"/>
                  </a:lnTo>
                  <a:lnTo>
                    <a:pt x="7989" y="3419"/>
                  </a:lnTo>
                  <a:lnTo>
                    <a:pt x="7997" y="3423"/>
                  </a:lnTo>
                  <a:lnTo>
                    <a:pt x="8043" y="3446"/>
                  </a:lnTo>
                  <a:lnTo>
                    <a:pt x="8051" y="3451"/>
                  </a:lnTo>
                  <a:lnTo>
                    <a:pt x="8095" y="3475"/>
                  </a:lnTo>
                  <a:lnTo>
                    <a:pt x="8103" y="3480"/>
                  </a:lnTo>
                  <a:lnTo>
                    <a:pt x="8147" y="3506"/>
                  </a:lnTo>
                  <a:lnTo>
                    <a:pt x="8155" y="3511"/>
                  </a:lnTo>
                  <a:lnTo>
                    <a:pt x="8197" y="3539"/>
                  </a:lnTo>
                  <a:lnTo>
                    <a:pt x="8205" y="3544"/>
                  </a:lnTo>
                  <a:lnTo>
                    <a:pt x="8246" y="3574"/>
                  </a:lnTo>
                  <a:lnTo>
                    <a:pt x="8254" y="3579"/>
                  </a:lnTo>
                  <a:lnTo>
                    <a:pt x="8294" y="3610"/>
                  </a:lnTo>
                  <a:lnTo>
                    <a:pt x="8301" y="3616"/>
                  </a:lnTo>
                  <a:lnTo>
                    <a:pt x="8340" y="3648"/>
                  </a:lnTo>
                  <a:lnTo>
                    <a:pt x="8347" y="3654"/>
                  </a:lnTo>
                  <a:lnTo>
                    <a:pt x="8384" y="3688"/>
                  </a:lnTo>
                  <a:lnTo>
                    <a:pt x="8391" y="3694"/>
                  </a:lnTo>
                  <a:lnTo>
                    <a:pt x="8428" y="3729"/>
                  </a:lnTo>
                  <a:lnTo>
                    <a:pt x="8434" y="3735"/>
                  </a:lnTo>
                  <a:lnTo>
                    <a:pt x="8469" y="3772"/>
                  </a:lnTo>
                  <a:lnTo>
                    <a:pt x="8475" y="3779"/>
                  </a:lnTo>
                  <a:lnTo>
                    <a:pt x="8509" y="3816"/>
                  </a:lnTo>
                  <a:lnTo>
                    <a:pt x="8515" y="3823"/>
                  </a:lnTo>
                  <a:lnTo>
                    <a:pt x="8547" y="3862"/>
                  </a:lnTo>
                  <a:lnTo>
                    <a:pt x="8553" y="3869"/>
                  </a:lnTo>
                  <a:lnTo>
                    <a:pt x="8584" y="3909"/>
                  </a:lnTo>
                  <a:lnTo>
                    <a:pt x="8589" y="3917"/>
                  </a:lnTo>
                  <a:lnTo>
                    <a:pt x="8619" y="3958"/>
                  </a:lnTo>
                  <a:lnTo>
                    <a:pt x="8624" y="3966"/>
                  </a:lnTo>
                  <a:lnTo>
                    <a:pt x="8652" y="4008"/>
                  </a:lnTo>
                  <a:lnTo>
                    <a:pt x="8657" y="4016"/>
                  </a:lnTo>
                  <a:lnTo>
                    <a:pt x="8683" y="4060"/>
                  </a:lnTo>
                  <a:lnTo>
                    <a:pt x="8688" y="4068"/>
                  </a:lnTo>
                  <a:lnTo>
                    <a:pt x="8712" y="4112"/>
                  </a:lnTo>
                  <a:lnTo>
                    <a:pt x="8717" y="4120"/>
                  </a:lnTo>
                  <a:lnTo>
                    <a:pt x="8740" y="4166"/>
                  </a:lnTo>
                  <a:lnTo>
                    <a:pt x="8744" y="4174"/>
                  </a:lnTo>
                  <a:lnTo>
                    <a:pt x="8765" y="4220"/>
                  </a:lnTo>
                  <a:lnTo>
                    <a:pt x="8769" y="4229"/>
                  </a:lnTo>
                  <a:lnTo>
                    <a:pt x="8788" y="4276"/>
                  </a:lnTo>
                  <a:lnTo>
                    <a:pt x="8791" y="4284"/>
                  </a:lnTo>
                  <a:lnTo>
                    <a:pt x="8809" y="4332"/>
                  </a:lnTo>
                  <a:lnTo>
                    <a:pt x="8812" y="4341"/>
                  </a:lnTo>
                  <a:lnTo>
                    <a:pt x="8828" y="4389"/>
                  </a:lnTo>
                  <a:lnTo>
                    <a:pt x="8830" y="4397"/>
                  </a:lnTo>
                  <a:lnTo>
                    <a:pt x="8844" y="4446"/>
                  </a:lnTo>
                  <a:lnTo>
                    <a:pt x="8847" y="4455"/>
                  </a:lnTo>
                  <a:lnTo>
                    <a:pt x="8859" y="4504"/>
                  </a:lnTo>
                  <a:lnTo>
                    <a:pt x="8861" y="4513"/>
                  </a:lnTo>
                  <a:lnTo>
                    <a:pt x="8871" y="4563"/>
                  </a:lnTo>
                  <a:lnTo>
                    <a:pt x="8873" y="4572"/>
                  </a:lnTo>
                  <a:lnTo>
                    <a:pt x="8881" y="4621"/>
                  </a:lnTo>
                  <a:lnTo>
                    <a:pt x="8883" y="4631"/>
                  </a:lnTo>
                  <a:lnTo>
                    <a:pt x="8889" y="4681"/>
                  </a:lnTo>
                  <a:lnTo>
                    <a:pt x="8890" y="4690"/>
                  </a:lnTo>
                  <a:lnTo>
                    <a:pt x="8895" y="4740"/>
                  </a:lnTo>
                  <a:lnTo>
                    <a:pt x="8896" y="4750"/>
                  </a:lnTo>
                  <a:lnTo>
                    <a:pt x="8899" y="4800"/>
                  </a:lnTo>
                  <a:lnTo>
                    <a:pt x="8899" y="4810"/>
                  </a:lnTo>
                  <a:lnTo>
                    <a:pt x="8900" y="4860"/>
                  </a:lnTo>
                  <a:lnTo>
                    <a:pt x="8900" y="4870"/>
                  </a:lnTo>
                  <a:lnTo>
                    <a:pt x="8899" y="4920"/>
                  </a:lnTo>
                  <a:lnTo>
                    <a:pt x="8899" y="4930"/>
                  </a:lnTo>
                  <a:lnTo>
                    <a:pt x="8896" y="4980"/>
                  </a:lnTo>
                  <a:lnTo>
                    <a:pt x="8895" y="4990"/>
                  </a:lnTo>
                  <a:lnTo>
                    <a:pt x="8890" y="5040"/>
                  </a:lnTo>
                  <a:lnTo>
                    <a:pt x="8889" y="5049"/>
                  </a:lnTo>
                  <a:lnTo>
                    <a:pt x="8883" y="5099"/>
                  </a:lnTo>
                  <a:lnTo>
                    <a:pt x="8881" y="5108"/>
                  </a:lnTo>
                  <a:lnTo>
                    <a:pt x="8873" y="5158"/>
                  </a:lnTo>
                  <a:lnTo>
                    <a:pt x="8871" y="5167"/>
                  </a:lnTo>
                  <a:lnTo>
                    <a:pt x="8861" y="5217"/>
                  </a:lnTo>
                  <a:lnTo>
                    <a:pt x="8859" y="5226"/>
                  </a:lnTo>
                  <a:lnTo>
                    <a:pt x="8847" y="5275"/>
                  </a:lnTo>
                  <a:lnTo>
                    <a:pt x="8844" y="5284"/>
                  </a:lnTo>
                  <a:lnTo>
                    <a:pt x="8830" y="5332"/>
                  </a:lnTo>
                  <a:lnTo>
                    <a:pt x="8828" y="5341"/>
                  </a:lnTo>
                  <a:lnTo>
                    <a:pt x="8812" y="5389"/>
                  </a:lnTo>
                  <a:lnTo>
                    <a:pt x="8809" y="5398"/>
                  </a:lnTo>
                  <a:lnTo>
                    <a:pt x="8791" y="5445"/>
                  </a:lnTo>
                  <a:lnTo>
                    <a:pt x="8788" y="5454"/>
                  </a:lnTo>
                  <a:lnTo>
                    <a:pt x="8769" y="5501"/>
                  </a:lnTo>
                  <a:lnTo>
                    <a:pt x="8765" y="5509"/>
                  </a:lnTo>
                  <a:lnTo>
                    <a:pt x="8744" y="5555"/>
                  </a:lnTo>
                  <a:lnTo>
                    <a:pt x="8740" y="5564"/>
                  </a:lnTo>
                  <a:lnTo>
                    <a:pt x="8717" y="5609"/>
                  </a:lnTo>
                  <a:lnTo>
                    <a:pt x="8712" y="5617"/>
                  </a:lnTo>
                  <a:lnTo>
                    <a:pt x="8688" y="5662"/>
                  </a:lnTo>
                  <a:lnTo>
                    <a:pt x="8683" y="5670"/>
                  </a:lnTo>
                  <a:lnTo>
                    <a:pt x="8657" y="5714"/>
                  </a:lnTo>
                  <a:lnTo>
                    <a:pt x="8652" y="5722"/>
                  </a:lnTo>
                  <a:lnTo>
                    <a:pt x="8624" y="5764"/>
                  </a:lnTo>
                  <a:lnTo>
                    <a:pt x="8619" y="5772"/>
                  </a:lnTo>
                  <a:lnTo>
                    <a:pt x="8589" y="5813"/>
                  </a:lnTo>
                  <a:lnTo>
                    <a:pt x="8584" y="5820"/>
                  </a:lnTo>
                  <a:lnTo>
                    <a:pt x="8553" y="5860"/>
                  </a:lnTo>
                  <a:lnTo>
                    <a:pt x="8547" y="5867"/>
                  </a:lnTo>
                  <a:lnTo>
                    <a:pt x="8515" y="5906"/>
                  </a:lnTo>
                  <a:lnTo>
                    <a:pt x="8509" y="5913"/>
                  </a:lnTo>
                  <a:lnTo>
                    <a:pt x="8476" y="5951"/>
                  </a:lnTo>
                  <a:lnTo>
                    <a:pt x="8469" y="5958"/>
                  </a:lnTo>
                  <a:lnTo>
                    <a:pt x="8434" y="5994"/>
                  </a:lnTo>
                  <a:lnTo>
                    <a:pt x="8428" y="6001"/>
                  </a:lnTo>
                  <a:lnTo>
                    <a:pt x="8391" y="6036"/>
                  </a:lnTo>
                  <a:lnTo>
                    <a:pt x="8385" y="6042"/>
                  </a:lnTo>
                  <a:lnTo>
                    <a:pt x="8347" y="6076"/>
                  </a:lnTo>
                  <a:lnTo>
                    <a:pt x="8340" y="6082"/>
                  </a:lnTo>
                  <a:lnTo>
                    <a:pt x="8301" y="6114"/>
                  </a:lnTo>
                  <a:lnTo>
                    <a:pt x="8294" y="6120"/>
                  </a:lnTo>
                  <a:lnTo>
                    <a:pt x="8254" y="6151"/>
                  </a:lnTo>
                  <a:lnTo>
                    <a:pt x="8246" y="6156"/>
                  </a:lnTo>
                  <a:lnTo>
                    <a:pt x="8205" y="6186"/>
                  </a:lnTo>
                  <a:lnTo>
                    <a:pt x="8197" y="6191"/>
                  </a:lnTo>
                  <a:lnTo>
                    <a:pt x="8155" y="6219"/>
                  </a:lnTo>
                  <a:lnTo>
                    <a:pt x="8147" y="6224"/>
                  </a:lnTo>
                  <a:lnTo>
                    <a:pt x="8103" y="6250"/>
                  </a:lnTo>
                  <a:lnTo>
                    <a:pt x="8095" y="6255"/>
                  </a:lnTo>
                  <a:lnTo>
                    <a:pt x="8050" y="6279"/>
                  </a:lnTo>
                  <a:lnTo>
                    <a:pt x="8042" y="6284"/>
                  </a:lnTo>
                  <a:lnTo>
                    <a:pt x="7997" y="6307"/>
                  </a:lnTo>
                  <a:lnTo>
                    <a:pt x="7988" y="6311"/>
                  </a:lnTo>
                  <a:lnTo>
                    <a:pt x="7942" y="6332"/>
                  </a:lnTo>
                  <a:lnTo>
                    <a:pt x="7934" y="6335"/>
                  </a:lnTo>
                  <a:lnTo>
                    <a:pt x="7887" y="6355"/>
                  </a:lnTo>
                  <a:lnTo>
                    <a:pt x="7879" y="6358"/>
                  </a:lnTo>
                  <a:lnTo>
                    <a:pt x="7831" y="6375"/>
                  </a:lnTo>
                  <a:lnTo>
                    <a:pt x="7823" y="6379"/>
                  </a:lnTo>
                  <a:lnTo>
                    <a:pt x="7775" y="6394"/>
                  </a:lnTo>
                  <a:lnTo>
                    <a:pt x="7766" y="6397"/>
                  </a:lnTo>
                  <a:lnTo>
                    <a:pt x="7717" y="6411"/>
                  </a:lnTo>
                  <a:lnTo>
                    <a:pt x="7708" y="6413"/>
                  </a:lnTo>
                  <a:lnTo>
                    <a:pt x="7659" y="6426"/>
                  </a:lnTo>
                  <a:lnTo>
                    <a:pt x="7650" y="6428"/>
                  </a:lnTo>
                  <a:lnTo>
                    <a:pt x="7601" y="6438"/>
                  </a:lnTo>
                  <a:lnTo>
                    <a:pt x="7592" y="6440"/>
                  </a:lnTo>
                  <a:lnTo>
                    <a:pt x="7542" y="6448"/>
                  </a:lnTo>
                  <a:lnTo>
                    <a:pt x="7533" y="6450"/>
                  </a:lnTo>
                  <a:lnTo>
                    <a:pt x="7483" y="6456"/>
                  </a:lnTo>
                  <a:lnTo>
                    <a:pt x="7473" y="6457"/>
                  </a:lnTo>
                  <a:lnTo>
                    <a:pt x="7423" y="6462"/>
                  </a:lnTo>
                  <a:lnTo>
                    <a:pt x="7413" y="6463"/>
                  </a:lnTo>
                  <a:lnTo>
                    <a:pt x="7363" y="6466"/>
                  </a:lnTo>
                  <a:lnTo>
                    <a:pt x="7353" y="6466"/>
                  </a:lnTo>
                  <a:lnTo>
                    <a:pt x="7303" y="6467"/>
                  </a:lnTo>
                  <a:lnTo>
                    <a:pt x="7270" y="6465"/>
                  </a:lnTo>
                  <a:lnTo>
                    <a:pt x="7237" y="6459"/>
                  </a:lnTo>
                  <a:lnTo>
                    <a:pt x="7206" y="6449"/>
                  </a:lnTo>
                  <a:lnTo>
                    <a:pt x="7176" y="6435"/>
                  </a:lnTo>
                  <a:lnTo>
                    <a:pt x="7148" y="6417"/>
                  </a:lnTo>
                  <a:lnTo>
                    <a:pt x="7123" y="6395"/>
                  </a:lnTo>
                  <a:lnTo>
                    <a:pt x="7101" y="6371"/>
                  </a:lnTo>
                  <a:lnTo>
                    <a:pt x="7082" y="6343"/>
                  </a:lnTo>
                  <a:lnTo>
                    <a:pt x="7067" y="6314"/>
                  </a:lnTo>
                  <a:lnTo>
                    <a:pt x="7057" y="6282"/>
                  </a:lnTo>
                  <a:lnTo>
                    <a:pt x="7050" y="6250"/>
                  </a:lnTo>
                  <a:close/>
                  <a:moveTo>
                    <a:pt x="7623" y="3812"/>
                  </a:moveTo>
                  <a:lnTo>
                    <a:pt x="7583" y="3800"/>
                  </a:lnTo>
                  <a:lnTo>
                    <a:pt x="7548" y="3792"/>
                  </a:lnTo>
                  <a:lnTo>
                    <a:pt x="7548" y="5938"/>
                  </a:lnTo>
                  <a:lnTo>
                    <a:pt x="7583" y="5929"/>
                  </a:lnTo>
                  <a:lnTo>
                    <a:pt x="7623" y="5918"/>
                  </a:lnTo>
                  <a:lnTo>
                    <a:pt x="7662" y="5905"/>
                  </a:lnTo>
                  <a:lnTo>
                    <a:pt x="7701" y="5891"/>
                  </a:lnTo>
                  <a:lnTo>
                    <a:pt x="7739" y="5875"/>
                  </a:lnTo>
                  <a:lnTo>
                    <a:pt x="7776" y="5858"/>
                  </a:lnTo>
                  <a:lnTo>
                    <a:pt x="7813" y="5839"/>
                  </a:lnTo>
                  <a:lnTo>
                    <a:pt x="7849" y="5819"/>
                  </a:lnTo>
                  <a:lnTo>
                    <a:pt x="7884" y="5798"/>
                  </a:lnTo>
                  <a:lnTo>
                    <a:pt x="7919" y="5775"/>
                  </a:lnTo>
                  <a:lnTo>
                    <a:pt x="7953" y="5751"/>
                  </a:lnTo>
                  <a:lnTo>
                    <a:pt x="7985" y="5726"/>
                  </a:lnTo>
                  <a:lnTo>
                    <a:pt x="8017" y="5700"/>
                  </a:lnTo>
                  <a:lnTo>
                    <a:pt x="8048" y="5673"/>
                  </a:lnTo>
                  <a:lnTo>
                    <a:pt x="8077" y="5644"/>
                  </a:lnTo>
                  <a:lnTo>
                    <a:pt x="8106" y="5614"/>
                  </a:lnTo>
                  <a:lnTo>
                    <a:pt x="8133" y="5584"/>
                  </a:lnTo>
                  <a:lnTo>
                    <a:pt x="8159" y="5552"/>
                  </a:lnTo>
                  <a:lnTo>
                    <a:pt x="8185" y="5519"/>
                  </a:lnTo>
                  <a:lnTo>
                    <a:pt x="8209" y="5486"/>
                  </a:lnTo>
                  <a:lnTo>
                    <a:pt x="8231" y="5451"/>
                  </a:lnTo>
                  <a:lnTo>
                    <a:pt x="8253" y="5416"/>
                  </a:lnTo>
                  <a:lnTo>
                    <a:pt x="8273" y="5380"/>
                  </a:lnTo>
                  <a:lnTo>
                    <a:pt x="8291" y="5343"/>
                  </a:lnTo>
                  <a:lnTo>
                    <a:pt x="8308" y="5305"/>
                  </a:lnTo>
                  <a:lnTo>
                    <a:pt x="8324" y="5267"/>
                  </a:lnTo>
                  <a:lnTo>
                    <a:pt x="8338" y="5229"/>
                  </a:lnTo>
                  <a:lnTo>
                    <a:pt x="8351" y="5190"/>
                  </a:lnTo>
                  <a:lnTo>
                    <a:pt x="8363" y="5150"/>
                  </a:lnTo>
                  <a:lnTo>
                    <a:pt x="8372" y="5110"/>
                  </a:lnTo>
                  <a:lnTo>
                    <a:pt x="8381" y="5070"/>
                  </a:lnTo>
                  <a:lnTo>
                    <a:pt x="8388" y="5029"/>
                  </a:lnTo>
                  <a:lnTo>
                    <a:pt x="8393" y="4989"/>
                  </a:lnTo>
                  <a:lnTo>
                    <a:pt x="8397" y="4948"/>
                  </a:lnTo>
                  <a:lnTo>
                    <a:pt x="8399" y="4906"/>
                  </a:lnTo>
                  <a:lnTo>
                    <a:pt x="8400" y="4865"/>
                  </a:lnTo>
                  <a:lnTo>
                    <a:pt x="8399" y="4824"/>
                  </a:lnTo>
                  <a:lnTo>
                    <a:pt x="8397" y="4782"/>
                  </a:lnTo>
                  <a:lnTo>
                    <a:pt x="8393" y="4741"/>
                  </a:lnTo>
                  <a:lnTo>
                    <a:pt x="8388" y="4700"/>
                  </a:lnTo>
                  <a:lnTo>
                    <a:pt x="8381" y="4660"/>
                  </a:lnTo>
                  <a:lnTo>
                    <a:pt x="8372" y="4619"/>
                  </a:lnTo>
                  <a:lnTo>
                    <a:pt x="8363" y="4580"/>
                  </a:lnTo>
                  <a:lnTo>
                    <a:pt x="8351" y="4540"/>
                  </a:lnTo>
                  <a:lnTo>
                    <a:pt x="8338" y="4501"/>
                  </a:lnTo>
                  <a:lnTo>
                    <a:pt x="8324" y="4462"/>
                  </a:lnTo>
                  <a:lnTo>
                    <a:pt x="8308" y="4425"/>
                  </a:lnTo>
                  <a:lnTo>
                    <a:pt x="8291" y="4387"/>
                  </a:lnTo>
                  <a:lnTo>
                    <a:pt x="8273" y="4351"/>
                  </a:lnTo>
                  <a:lnTo>
                    <a:pt x="8253" y="4314"/>
                  </a:lnTo>
                  <a:lnTo>
                    <a:pt x="8231" y="4278"/>
                  </a:lnTo>
                  <a:lnTo>
                    <a:pt x="8208" y="4244"/>
                  </a:lnTo>
                  <a:lnTo>
                    <a:pt x="8184" y="4210"/>
                  </a:lnTo>
                  <a:lnTo>
                    <a:pt x="8159" y="4178"/>
                  </a:lnTo>
                  <a:lnTo>
                    <a:pt x="8133" y="4146"/>
                  </a:lnTo>
                  <a:lnTo>
                    <a:pt x="8106" y="4115"/>
                  </a:lnTo>
                  <a:lnTo>
                    <a:pt x="8077" y="4086"/>
                  </a:lnTo>
                  <a:lnTo>
                    <a:pt x="8048" y="4057"/>
                  </a:lnTo>
                  <a:lnTo>
                    <a:pt x="8017" y="4030"/>
                  </a:lnTo>
                  <a:lnTo>
                    <a:pt x="7985" y="4004"/>
                  </a:lnTo>
                  <a:lnTo>
                    <a:pt x="7953" y="3979"/>
                  </a:lnTo>
                  <a:lnTo>
                    <a:pt x="7919" y="3955"/>
                  </a:lnTo>
                  <a:lnTo>
                    <a:pt x="7885" y="3932"/>
                  </a:lnTo>
                  <a:lnTo>
                    <a:pt x="7849" y="3910"/>
                  </a:lnTo>
                  <a:lnTo>
                    <a:pt x="7812" y="3890"/>
                  </a:lnTo>
                  <a:lnTo>
                    <a:pt x="7776" y="3872"/>
                  </a:lnTo>
                  <a:lnTo>
                    <a:pt x="7738" y="3855"/>
                  </a:lnTo>
                  <a:lnTo>
                    <a:pt x="7701" y="3839"/>
                  </a:lnTo>
                  <a:lnTo>
                    <a:pt x="7662" y="3825"/>
                  </a:lnTo>
                  <a:lnTo>
                    <a:pt x="7623" y="3812"/>
                  </a:lnTo>
                  <a:close/>
                  <a:moveTo>
                    <a:pt x="8275" y="8607"/>
                  </a:moveTo>
                  <a:lnTo>
                    <a:pt x="8246" y="8591"/>
                  </a:lnTo>
                  <a:lnTo>
                    <a:pt x="8220" y="8572"/>
                  </a:lnTo>
                  <a:lnTo>
                    <a:pt x="6597" y="7220"/>
                  </a:lnTo>
                  <a:lnTo>
                    <a:pt x="6573" y="7198"/>
                  </a:lnTo>
                  <a:lnTo>
                    <a:pt x="6553" y="7172"/>
                  </a:lnTo>
                  <a:lnTo>
                    <a:pt x="6536" y="7144"/>
                  </a:lnTo>
                  <a:lnTo>
                    <a:pt x="6522" y="7114"/>
                  </a:lnTo>
                  <a:lnTo>
                    <a:pt x="6513" y="7083"/>
                  </a:lnTo>
                  <a:lnTo>
                    <a:pt x="6508" y="7051"/>
                  </a:lnTo>
                  <a:lnTo>
                    <a:pt x="6507" y="7018"/>
                  </a:lnTo>
                  <a:lnTo>
                    <a:pt x="6511" y="6985"/>
                  </a:lnTo>
                  <a:lnTo>
                    <a:pt x="6518" y="6954"/>
                  </a:lnTo>
                  <a:lnTo>
                    <a:pt x="6530" y="6923"/>
                  </a:lnTo>
                  <a:lnTo>
                    <a:pt x="6546" y="6894"/>
                  </a:lnTo>
                  <a:lnTo>
                    <a:pt x="6565" y="6868"/>
                  </a:lnTo>
                  <a:lnTo>
                    <a:pt x="6587" y="6844"/>
                  </a:lnTo>
                  <a:lnTo>
                    <a:pt x="6613" y="6824"/>
                  </a:lnTo>
                  <a:lnTo>
                    <a:pt x="6641" y="6807"/>
                  </a:lnTo>
                  <a:lnTo>
                    <a:pt x="6671" y="6793"/>
                  </a:lnTo>
                  <a:lnTo>
                    <a:pt x="6702" y="6784"/>
                  </a:lnTo>
                  <a:lnTo>
                    <a:pt x="6734" y="6779"/>
                  </a:lnTo>
                  <a:lnTo>
                    <a:pt x="6767" y="6778"/>
                  </a:lnTo>
                  <a:lnTo>
                    <a:pt x="6800" y="6782"/>
                  </a:lnTo>
                  <a:lnTo>
                    <a:pt x="6831" y="6789"/>
                  </a:lnTo>
                  <a:lnTo>
                    <a:pt x="6862" y="6801"/>
                  </a:lnTo>
                  <a:lnTo>
                    <a:pt x="6891" y="6817"/>
                  </a:lnTo>
                  <a:lnTo>
                    <a:pt x="6917" y="6836"/>
                  </a:lnTo>
                  <a:lnTo>
                    <a:pt x="8540" y="8188"/>
                  </a:lnTo>
                  <a:lnTo>
                    <a:pt x="8564" y="8210"/>
                  </a:lnTo>
                  <a:lnTo>
                    <a:pt x="8584" y="8236"/>
                  </a:lnTo>
                  <a:lnTo>
                    <a:pt x="8601" y="8264"/>
                  </a:lnTo>
                  <a:lnTo>
                    <a:pt x="8615" y="8294"/>
                  </a:lnTo>
                  <a:lnTo>
                    <a:pt x="8624" y="8325"/>
                  </a:lnTo>
                  <a:lnTo>
                    <a:pt x="8629" y="8357"/>
                  </a:lnTo>
                  <a:lnTo>
                    <a:pt x="8630" y="8390"/>
                  </a:lnTo>
                  <a:lnTo>
                    <a:pt x="8626" y="8423"/>
                  </a:lnTo>
                  <a:lnTo>
                    <a:pt x="8619" y="8454"/>
                  </a:lnTo>
                  <a:lnTo>
                    <a:pt x="8607" y="8485"/>
                  </a:lnTo>
                  <a:lnTo>
                    <a:pt x="8591" y="8514"/>
                  </a:lnTo>
                  <a:lnTo>
                    <a:pt x="8572" y="8540"/>
                  </a:lnTo>
                  <a:lnTo>
                    <a:pt x="8550" y="8564"/>
                  </a:lnTo>
                  <a:lnTo>
                    <a:pt x="8524" y="8584"/>
                  </a:lnTo>
                  <a:lnTo>
                    <a:pt x="8496" y="8601"/>
                  </a:lnTo>
                  <a:lnTo>
                    <a:pt x="8466" y="8615"/>
                  </a:lnTo>
                  <a:lnTo>
                    <a:pt x="8435" y="8624"/>
                  </a:lnTo>
                  <a:lnTo>
                    <a:pt x="8403" y="8629"/>
                  </a:lnTo>
                  <a:lnTo>
                    <a:pt x="8370" y="8630"/>
                  </a:lnTo>
                  <a:lnTo>
                    <a:pt x="8337" y="8626"/>
                  </a:lnTo>
                  <a:lnTo>
                    <a:pt x="8306" y="8619"/>
                  </a:lnTo>
                  <a:lnTo>
                    <a:pt x="8275" y="8607"/>
                  </a:lnTo>
                  <a:close/>
                  <a:moveTo>
                    <a:pt x="7005" y="4208"/>
                  </a:moveTo>
                  <a:lnTo>
                    <a:pt x="7005" y="4218"/>
                  </a:lnTo>
                  <a:lnTo>
                    <a:pt x="7007" y="4319"/>
                  </a:lnTo>
                  <a:lnTo>
                    <a:pt x="7007" y="4329"/>
                  </a:lnTo>
                  <a:lnTo>
                    <a:pt x="7005" y="4430"/>
                  </a:lnTo>
                  <a:lnTo>
                    <a:pt x="7005" y="4440"/>
                  </a:lnTo>
                  <a:lnTo>
                    <a:pt x="6999" y="4541"/>
                  </a:lnTo>
                  <a:lnTo>
                    <a:pt x="6998" y="4550"/>
                  </a:lnTo>
                  <a:lnTo>
                    <a:pt x="6989" y="4651"/>
                  </a:lnTo>
                  <a:lnTo>
                    <a:pt x="6988" y="4660"/>
                  </a:lnTo>
                  <a:lnTo>
                    <a:pt x="6975" y="4761"/>
                  </a:lnTo>
                  <a:lnTo>
                    <a:pt x="6973" y="4770"/>
                  </a:lnTo>
                  <a:lnTo>
                    <a:pt x="6956" y="4869"/>
                  </a:lnTo>
                  <a:lnTo>
                    <a:pt x="6954" y="4878"/>
                  </a:lnTo>
                  <a:lnTo>
                    <a:pt x="6934" y="4977"/>
                  </a:lnTo>
                  <a:lnTo>
                    <a:pt x="6932" y="4986"/>
                  </a:lnTo>
                  <a:lnTo>
                    <a:pt x="6908" y="5084"/>
                  </a:lnTo>
                  <a:lnTo>
                    <a:pt x="6905" y="5093"/>
                  </a:lnTo>
                  <a:lnTo>
                    <a:pt x="6877" y="5190"/>
                  </a:lnTo>
                  <a:lnTo>
                    <a:pt x="6874" y="5199"/>
                  </a:lnTo>
                  <a:lnTo>
                    <a:pt x="6843" y="5295"/>
                  </a:lnTo>
                  <a:lnTo>
                    <a:pt x="6840" y="5304"/>
                  </a:lnTo>
                  <a:lnTo>
                    <a:pt x="6805" y="5398"/>
                  </a:lnTo>
                  <a:lnTo>
                    <a:pt x="6801" y="5407"/>
                  </a:lnTo>
                  <a:lnTo>
                    <a:pt x="6763" y="5500"/>
                  </a:lnTo>
                  <a:lnTo>
                    <a:pt x="6759" y="5509"/>
                  </a:lnTo>
                  <a:lnTo>
                    <a:pt x="6717" y="5601"/>
                  </a:lnTo>
                  <a:lnTo>
                    <a:pt x="6713" y="5609"/>
                  </a:lnTo>
                  <a:lnTo>
                    <a:pt x="6667" y="5700"/>
                  </a:lnTo>
                  <a:lnTo>
                    <a:pt x="6663" y="5708"/>
                  </a:lnTo>
                  <a:lnTo>
                    <a:pt x="6614" y="5797"/>
                  </a:lnTo>
                  <a:lnTo>
                    <a:pt x="6609" y="5805"/>
                  </a:lnTo>
                  <a:lnTo>
                    <a:pt x="6557" y="5892"/>
                  </a:lnTo>
                  <a:lnTo>
                    <a:pt x="6552" y="5900"/>
                  </a:lnTo>
                  <a:lnTo>
                    <a:pt x="6496" y="5985"/>
                  </a:lnTo>
                  <a:lnTo>
                    <a:pt x="6491" y="5992"/>
                  </a:lnTo>
                  <a:lnTo>
                    <a:pt x="6433" y="6075"/>
                  </a:lnTo>
                  <a:lnTo>
                    <a:pt x="6427" y="6082"/>
                  </a:lnTo>
                  <a:lnTo>
                    <a:pt x="6366" y="6163"/>
                  </a:lnTo>
                  <a:lnTo>
                    <a:pt x="6360" y="6170"/>
                  </a:lnTo>
                  <a:lnTo>
                    <a:pt x="6295" y="6248"/>
                  </a:lnTo>
                  <a:lnTo>
                    <a:pt x="6289" y="6255"/>
                  </a:lnTo>
                  <a:lnTo>
                    <a:pt x="6222" y="6330"/>
                  </a:lnTo>
                  <a:lnTo>
                    <a:pt x="6216" y="6337"/>
                  </a:lnTo>
                  <a:lnTo>
                    <a:pt x="6146" y="6409"/>
                  </a:lnTo>
                  <a:lnTo>
                    <a:pt x="6139" y="6416"/>
                  </a:lnTo>
                  <a:lnTo>
                    <a:pt x="6067" y="6486"/>
                  </a:lnTo>
                  <a:lnTo>
                    <a:pt x="6060" y="6492"/>
                  </a:lnTo>
                  <a:lnTo>
                    <a:pt x="5985" y="6559"/>
                  </a:lnTo>
                  <a:lnTo>
                    <a:pt x="5978" y="6565"/>
                  </a:lnTo>
                  <a:lnTo>
                    <a:pt x="5900" y="6630"/>
                  </a:lnTo>
                  <a:lnTo>
                    <a:pt x="5893" y="6636"/>
                  </a:lnTo>
                  <a:lnTo>
                    <a:pt x="5813" y="6697"/>
                  </a:lnTo>
                  <a:lnTo>
                    <a:pt x="5805" y="6703"/>
                  </a:lnTo>
                  <a:lnTo>
                    <a:pt x="5723" y="6762"/>
                  </a:lnTo>
                  <a:lnTo>
                    <a:pt x="5715" y="6767"/>
                  </a:lnTo>
                  <a:lnTo>
                    <a:pt x="5630" y="6822"/>
                  </a:lnTo>
                  <a:lnTo>
                    <a:pt x="5622" y="6827"/>
                  </a:lnTo>
                  <a:lnTo>
                    <a:pt x="5535" y="6880"/>
                  </a:lnTo>
                  <a:lnTo>
                    <a:pt x="5527" y="6885"/>
                  </a:lnTo>
                  <a:lnTo>
                    <a:pt x="5438" y="6934"/>
                  </a:lnTo>
                  <a:lnTo>
                    <a:pt x="5430" y="6938"/>
                  </a:lnTo>
                  <a:lnTo>
                    <a:pt x="5339" y="6984"/>
                  </a:lnTo>
                  <a:lnTo>
                    <a:pt x="5331" y="6988"/>
                  </a:lnTo>
                  <a:lnTo>
                    <a:pt x="5239" y="7030"/>
                  </a:lnTo>
                  <a:lnTo>
                    <a:pt x="5230" y="7034"/>
                  </a:lnTo>
                  <a:lnTo>
                    <a:pt x="5137" y="7072"/>
                  </a:lnTo>
                  <a:lnTo>
                    <a:pt x="5128" y="7076"/>
                  </a:lnTo>
                  <a:lnTo>
                    <a:pt x="5033" y="7111"/>
                  </a:lnTo>
                  <a:lnTo>
                    <a:pt x="5024" y="7114"/>
                  </a:lnTo>
                  <a:lnTo>
                    <a:pt x="4929" y="7145"/>
                  </a:lnTo>
                  <a:lnTo>
                    <a:pt x="4920" y="7148"/>
                  </a:lnTo>
                  <a:lnTo>
                    <a:pt x="4823" y="7176"/>
                  </a:lnTo>
                  <a:lnTo>
                    <a:pt x="4814" y="7179"/>
                  </a:lnTo>
                  <a:lnTo>
                    <a:pt x="4716" y="7203"/>
                  </a:lnTo>
                  <a:lnTo>
                    <a:pt x="4707" y="7205"/>
                  </a:lnTo>
                  <a:lnTo>
                    <a:pt x="4608" y="7225"/>
                  </a:lnTo>
                  <a:lnTo>
                    <a:pt x="4599" y="7227"/>
                  </a:lnTo>
                  <a:lnTo>
                    <a:pt x="4499" y="7244"/>
                  </a:lnTo>
                  <a:lnTo>
                    <a:pt x="4490" y="7246"/>
                  </a:lnTo>
                  <a:lnTo>
                    <a:pt x="4390" y="7259"/>
                  </a:lnTo>
                  <a:lnTo>
                    <a:pt x="4381" y="7260"/>
                  </a:lnTo>
                  <a:lnTo>
                    <a:pt x="4280" y="7269"/>
                  </a:lnTo>
                  <a:lnTo>
                    <a:pt x="4271" y="7270"/>
                  </a:lnTo>
                  <a:lnTo>
                    <a:pt x="4170" y="7276"/>
                  </a:lnTo>
                  <a:lnTo>
                    <a:pt x="4160" y="7276"/>
                  </a:lnTo>
                  <a:lnTo>
                    <a:pt x="4059" y="7278"/>
                  </a:lnTo>
                  <a:lnTo>
                    <a:pt x="4049" y="7278"/>
                  </a:lnTo>
                  <a:lnTo>
                    <a:pt x="3948" y="7276"/>
                  </a:lnTo>
                  <a:lnTo>
                    <a:pt x="3938" y="7276"/>
                  </a:lnTo>
                  <a:lnTo>
                    <a:pt x="3837" y="7270"/>
                  </a:lnTo>
                  <a:lnTo>
                    <a:pt x="3828" y="7269"/>
                  </a:lnTo>
                  <a:lnTo>
                    <a:pt x="3727" y="7260"/>
                  </a:lnTo>
                  <a:lnTo>
                    <a:pt x="3718" y="7259"/>
                  </a:lnTo>
                  <a:lnTo>
                    <a:pt x="3617" y="7246"/>
                  </a:lnTo>
                  <a:lnTo>
                    <a:pt x="3608" y="7244"/>
                  </a:lnTo>
                  <a:lnTo>
                    <a:pt x="3509" y="7227"/>
                  </a:lnTo>
                  <a:lnTo>
                    <a:pt x="3500" y="7225"/>
                  </a:lnTo>
                  <a:lnTo>
                    <a:pt x="3401" y="7205"/>
                  </a:lnTo>
                  <a:lnTo>
                    <a:pt x="3392" y="7203"/>
                  </a:lnTo>
                  <a:lnTo>
                    <a:pt x="3294" y="7179"/>
                  </a:lnTo>
                  <a:lnTo>
                    <a:pt x="3285" y="7176"/>
                  </a:lnTo>
                  <a:lnTo>
                    <a:pt x="3188" y="7148"/>
                  </a:lnTo>
                  <a:lnTo>
                    <a:pt x="3179" y="7145"/>
                  </a:lnTo>
                  <a:lnTo>
                    <a:pt x="3083" y="7114"/>
                  </a:lnTo>
                  <a:lnTo>
                    <a:pt x="3074" y="7111"/>
                  </a:lnTo>
                  <a:lnTo>
                    <a:pt x="2980" y="7076"/>
                  </a:lnTo>
                  <a:lnTo>
                    <a:pt x="2971" y="7072"/>
                  </a:lnTo>
                  <a:lnTo>
                    <a:pt x="2878" y="7034"/>
                  </a:lnTo>
                  <a:lnTo>
                    <a:pt x="2869" y="7030"/>
                  </a:lnTo>
                  <a:lnTo>
                    <a:pt x="2777" y="6988"/>
                  </a:lnTo>
                  <a:lnTo>
                    <a:pt x="2769" y="6984"/>
                  </a:lnTo>
                  <a:lnTo>
                    <a:pt x="2678" y="6938"/>
                  </a:lnTo>
                  <a:lnTo>
                    <a:pt x="2670" y="6934"/>
                  </a:lnTo>
                  <a:lnTo>
                    <a:pt x="2581" y="6885"/>
                  </a:lnTo>
                  <a:lnTo>
                    <a:pt x="2573" y="6880"/>
                  </a:lnTo>
                  <a:lnTo>
                    <a:pt x="2486" y="6827"/>
                  </a:lnTo>
                  <a:lnTo>
                    <a:pt x="2478" y="6822"/>
                  </a:lnTo>
                  <a:lnTo>
                    <a:pt x="2393" y="6767"/>
                  </a:lnTo>
                  <a:lnTo>
                    <a:pt x="2385" y="6762"/>
                  </a:lnTo>
                  <a:lnTo>
                    <a:pt x="2303" y="6703"/>
                  </a:lnTo>
                  <a:lnTo>
                    <a:pt x="2295" y="6697"/>
                  </a:lnTo>
                  <a:lnTo>
                    <a:pt x="2215" y="6636"/>
                  </a:lnTo>
                  <a:lnTo>
                    <a:pt x="2208" y="6630"/>
                  </a:lnTo>
                  <a:lnTo>
                    <a:pt x="2130" y="6565"/>
                  </a:lnTo>
                  <a:lnTo>
                    <a:pt x="2123" y="6559"/>
                  </a:lnTo>
                  <a:lnTo>
                    <a:pt x="2048" y="6492"/>
                  </a:lnTo>
                  <a:lnTo>
                    <a:pt x="2041" y="6486"/>
                  </a:lnTo>
                  <a:lnTo>
                    <a:pt x="1969" y="6416"/>
                  </a:lnTo>
                  <a:lnTo>
                    <a:pt x="1962" y="6409"/>
                  </a:lnTo>
                  <a:lnTo>
                    <a:pt x="1892" y="6337"/>
                  </a:lnTo>
                  <a:lnTo>
                    <a:pt x="1886" y="6330"/>
                  </a:lnTo>
                  <a:lnTo>
                    <a:pt x="1819" y="6255"/>
                  </a:lnTo>
                  <a:lnTo>
                    <a:pt x="1813" y="6248"/>
                  </a:lnTo>
                  <a:lnTo>
                    <a:pt x="1748" y="6170"/>
                  </a:lnTo>
                  <a:lnTo>
                    <a:pt x="1742" y="6163"/>
                  </a:lnTo>
                  <a:lnTo>
                    <a:pt x="1681" y="6083"/>
                  </a:lnTo>
                  <a:lnTo>
                    <a:pt x="1675" y="6075"/>
                  </a:lnTo>
                  <a:lnTo>
                    <a:pt x="1616" y="5993"/>
                  </a:lnTo>
                  <a:lnTo>
                    <a:pt x="1611" y="5985"/>
                  </a:lnTo>
                  <a:lnTo>
                    <a:pt x="1556" y="5900"/>
                  </a:lnTo>
                  <a:lnTo>
                    <a:pt x="1551" y="5892"/>
                  </a:lnTo>
                  <a:lnTo>
                    <a:pt x="1498" y="5805"/>
                  </a:lnTo>
                  <a:lnTo>
                    <a:pt x="1493" y="5797"/>
                  </a:lnTo>
                  <a:lnTo>
                    <a:pt x="1444" y="5708"/>
                  </a:lnTo>
                  <a:lnTo>
                    <a:pt x="1440" y="5700"/>
                  </a:lnTo>
                  <a:lnTo>
                    <a:pt x="1394" y="5609"/>
                  </a:lnTo>
                  <a:lnTo>
                    <a:pt x="1390" y="5601"/>
                  </a:lnTo>
                  <a:lnTo>
                    <a:pt x="1348" y="5509"/>
                  </a:lnTo>
                  <a:lnTo>
                    <a:pt x="1344" y="5500"/>
                  </a:lnTo>
                  <a:lnTo>
                    <a:pt x="1306" y="5407"/>
                  </a:lnTo>
                  <a:lnTo>
                    <a:pt x="1302" y="5398"/>
                  </a:lnTo>
                  <a:lnTo>
                    <a:pt x="1267" y="5304"/>
                  </a:lnTo>
                  <a:lnTo>
                    <a:pt x="1264" y="5295"/>
                  </a:lnTo>
                  <a:lnTo>
                    <a:pt x="1233" y="5199"/>
                  </a:lnTo>
                  <a:lnTo>
                    <a:pt x="1230" y="5190"/>
                  </a:lnTo>
                  <a:lnTo>
                    <a:pt x="1202" y="5093"/>
                  </a:lnTo>
                  <a:lnTo>
                    <a:pt x="1199" y="5084"/>
                  </a:lnTo>
                  <a:lnTo>
                    <a:pt x="1175" y="4986"/>
                  </a:lnTo>
                  <a:lnTo>
                    <a:pt x="1173" y="4977"/>
                  </a:lnTo>
                  <a:lnTo>
                    <a:pt x="1153" y="4878"/>
                  </a:lnTo>
                  <a:lnTo>
                    <a:pt x="1151" y="4869"/>
                  </a:lnTo>
                  <a:lnTo>
                    <a:pt x="1134" y="4770"/>
                  </a:lnTo>
                  <a:lnTo>
                    <a:pt x="1132" y="4761"/>
                  </a:lnTo>
                  <a:lnTo>
                    <a:pt x="1119" y="4660"/>
                  </a:lnTo>
                  <a:lnTo>
                    <a:pt x="1118" y="4651"/>
                  </a:lnTo>
                  <a:lnTo>
                    <a:pt x="1109" y="4550"/>
                  </a:lnTo>
                  <a:lnTo>
                    <a:pt x="1108" y="4541"/>
                  </a:lnTo>
                  <a:lnTo>
                    <a:pt x="1102" y="4440"/>
                  </a:lnTo>
                  <a:lnTo>
                    <a:pt x="1102" y="4430"/>
                  </a:lnTo>
                  <a:lnTo>
                    <a:pt x="1100" y="4329"/>
                  </a:lnTo>
                  <a:lnTo>
                    <a:pt x="1100" y="4319"/>
                  </a:lnTo>
                  <a:lnTo>
                    <a:pt x="1102" y="4218"/>
                  </a:lnTo>
                  <a:lnTo>
                    <a:pt x="1102" y="4208"/>
                  </a:lnTo>
                  <a:lnTo>
                    <a:pt x="1108" y="4107"/>
                  </a:lnTo>
                  <a:lnTo>
                    <a:pt x="1109" y="4098"/>
                  </a:lnTo>
                  <a:lnTo>
                    <a:pt x="1118" y="3997"/>
                  </a:lnTo>
                  <a:lnTo>
                    <a:pt x="1119" y="3988"/>
                  </a:lnTo>
                  <a:lnTo>
                    <a:pt x="1132" y="3888"/>
                  </a:lnTo>
                  <a:lnTo>
                    <a:pt x="1134" y="3879"/>
                  </a:lnTo>
                  <a:lnTo>
                    <a:pt x="1151" y="3779"/>
                  </a:lnTo>
                  <a:lnTo>
                    <a:pt x="1153" y="3770"/>
                  </a:lnTo>
                  <a:lnTo>
                    <a:pt x="1173" y="3671"/>
                  </a:lnTo>
                  <a:lnTo>
                    <a:pt x="1175" y="3662"/>
                  </a:lnTo>
                  <a:lnTo>
                    <a:pt x="1199" y="3564"/>
                  </a:lnTo>
                  <a:lnTo>
                    <a:pt x="1202" y="3555"/>
                  </a:lnTo>
                  <a:lnTo>
                    <a:pt x="1230" y="3458"/>
                  </a:lnTo>
                  <a:lnTo>
                    <a:pt x="1233" y="3449"/>
                  </a:lnTo>
                  <a:lnTo>
                    <a:pt x="1264" y="3354"/>
                  </a:lnTo>
                  <a:lnTo>
                    <a:pt x="1267" y="3345"/>
                  </a:lnTo>
                  <a:lnTo>
                    <a:pt x="1302" y="3250"/>
                  </a:lnTo>
                  <a:lnTo>
                    <a:pt x="1306" y="3241"/>
                  </a:lnTo>
                  <a:lnTo>
                    <a:pt x="1344" y="3148"/>
                  </a:lnTo>
                  <a:lnTo>
                    <a:pt x="1348" y="3139"/>
                  </a:lnTo>
                  <a:lnTo>
                    <a:pt x="1390" y="3047"/>
                  </a:lnTo>
                  <a:lnTo>
                    <a:pt x="1394" y="3039"/>
                  </a:lnTo>
                  <a:lnTo>
                    <a:pt x="1440" y="2948"/>
                  </a:lnTo>
                  <a:lnTo>
                    <a:pt x="1444" y="2940"/>
                  </a:lnTo>
                  <a:lnTo>
                    <a:pt x="1493" y="2851"/>
                  </a:lnTo>
                  <a:lnTo>
                    <a:pt x="1498" y="2843"/>
                  </a:lnTo>
                  <a:lnTo>
                    <a:pt x="1551" y="2756"/>
                  </a:lnTo>
                  <a:lnTo>
                    <a:pt x="1556" y="2748"/>
                  </a:lnTo>
                  <a:lnTo>
                    <a:pt x="1611" y="2663"/>
                  </a:lnTo>
                  <a:lnTo>
                    <a:pt x="1616" y="2655"/>
                  </a:lnTo>
                  <a:lnTo>
                    <a:pt x="1675" y="2573"/>
                  </a:lnTo>
                  <a:lnTo>
                    <a:pt x="1681" y="2565"/>
                  </a:lnTo>
                  <a:lnTo>
                    <a:pt x="1742" y="2485"/>
                  </a:lnTo>
                  <a:lnTo>
                    <a:pt x="1748" y="2478"/>
                  </a:lnTo>
                  <a:lnTo>
                    <a:pt x="1813" y="2400"/>
                  </a:lnTo>
                  <a:lnTo>
                    <a:pt x="1819" y="2393"/>
                  </a:lnTo>
                  <a:lnTo>
                    <a:pt x="1886" y="2318"/>
                  </a:lnTo>
                  <a:lnTo>
                    <a:pt x="1892" y="2311"/>
                  </a:lnTo>
                  <a:lnTo>
                    <a:pt x="1962" y="2239"/>
                  </a:lnTo>
                  <a:lnTo>
                    <a:pt x="1969" y="2232"/>
                  </a:lnTo>
                  <a:lnTo>
                    <a:pt x="2041" y="2162"/>
                  </a:lnTo>
                  <a:lnTo>
                    <a:pt x="2048" y="2156"/>
                  </a:lnTo>
                  <a:lnTo>
                    <a:pt x="2123" y="2089"/>
                  </a:lnTo>
                  <a:lnTo>
                    <a:pt x="2130" y="2083"/>
                  </a:lnTo>
                  <a:lnTo>
                    <a:pt x="2208" y="2018"/>
                  </a:lnTo>
                  <a:lnTo>
                    <a:pt x="2215" y="2012"/>
                  </a:lnTo>
                  <a:lnTo>
                    <a:pt x="2296" y="1951"/>
                  </a:lnTo>
                  <a:lnTo>
                    <a:pt x="2303" y="1945"/>
                  </a:lnTo>
                  <a:lnTo>
                    <a:pt x="2386" y="1887"/>
                  </a:lnTo>
                  <a:lnTo>
                    <a:pt x="2393" y="1882"/>
                  </a:lnTo>
                  <a:lnTo>
                    <a:pt x="2478" y="1826"/>
                  </a:lnTo>
                  <a:lnTo>
                    <a:pt x="2486" y="1821"/>
                  </a:lnTo>
                  <a:lnTo>
                    <a:pt x="2573" y="1769"/>
                  </a:lnTo>
                  <a:lnTo>
                    <a:pt x="2581" y="1764"/>
                  </a:lnTo>
                  <a:lnTo>
                    <a:pt x="2670" y="1715"/>
                  </a:lnTo>
                  <a:lnTo>
                    <a:pt x="2678" y="1711"/>
                  </a:lnTo>
                  <a:lnTo>
                    <a:pt x="2769" y="1665"/>
                  </a:lnTo>
                  <a:lnTo>
                    <a:pt x="2777" y="1661"/>
                  </a:lnTo>
                  <a:lnTo>
                    <a:pt x="2869" y="1619"/>
                  </a:lnTo>
                  <a:lnTo>
                    <a:pt x="2878" y="1615"/>
                  </a:lnTo>
                  <a:lnTo>
                    <a:pt x="2971" y="1576"/>
                  </a:lnTo>
                  <a:lnTo>
                    <a:pt x="2980" y="1573"/>
                  </a:lnTo>
                  <a:lnTo>
                    <a:pt x="3074" y="1537"/>
                  </a:lnTo>
                  <a:lnTo>
                    <a:pt x="3083" y="1534"/>
                  </a:lnTo>
                  <a:lnTo>
                    <a:pt x="3179" y="1503"/>
                  </a:lnTo>
                  <a:lnTo>
                    <a:pt x="3188" y="1500"/>
                  </a:lnTo>
                  <a:lnTo>
                    <a:pt x="3285" y="1472"/>
                  </a:lnTo>
                  <a:lnTo>
                    <a:pt x="3294" y="1470"/>
                  </a:lnTo>
                  <a:lnTo>
                    <a:pt x="3392" y="1445"/>
                  </a:lnTo>
                  <a:lnTo>
                    <a:pt x="3401" y="1443"/>
                  </a:lnTo>
                  <a:lnTo>
                    <a:pt x="3499" y="1423"/>
                  </a:lnTo>
                  <a:lnTo>
                    <a:pt x="3509" y="1421"/>
                  </a:lnTo>
                  <a:lnTo>
                    <a:pt x="3608" y="1404"/>
                  </a:lnTo>
                  <a:lnTo>
                    <a:pt x="3617" y="1402"/>
                  </a:lnTo>
                  <a:lnTo>
                    <a:pt x="3718" y="1389"/>
                  </a:lnTo>
                  <a:lnTo>
                    <a:pt x="3727" y="1388"/>
                  </a:lnTo>
                  <a:lnTo>
                    <a:pt x="3828" y="1379"/>
                  </a:lnTo>
                  <a:lnTo>
                    <a:pt x="3837" y="1378"/>
                  </a:lnTo>
                  <a:lnTo>
                    <a:pt x="3938" y="1372"/>
                  </a:lnTo>
                  <a:lnTo>
                    <a:pt x="3948" y="1372"/>
                  </a:lnTo>
                  <a:lnTo>
                    <a:pt x="4049" y="1370"/>
                  </a:lnTo>
                  <a:lnTo>
                    <a:pt x="4059" y="1370"/>
                  </a:lnTo>
                  <a:lnTo>
                    <a:pt x="4160" y="1372"/>
                  </a:lnTo>
                  <a:lnTo>
                    <a:pt x="4170" y="1372"/>
                  </a:lnTo>
                  <a:lnTo>
                    <a:pt x="4271" y="1378"/>
                  </a:lnTo>
                  <a:lnTo>
                    <a:pt x="4280" y="1379"/>
                  </a:lnTo>
                  <a:lnTo>
                    <a:pt x="4381" y="1388"/>
                  </a:lnTo>
                  <a:lnTo>
                    <a:pt x="4390" y="1389"/>
                  </a:lnTo>
                  <a:lnTo>
                    <a:pt x="4490" y="1402"/>
                  </a:lnTo>
                  <a:lnTo>
                    <a:pt x="4499" y="1404"/>
                  </a:lnTo>
                  <a:lnTo>
                    <a:pt x="4599" y="1421"/>
                  </a:lnTo>
                  <a:lnTo>
                    <a:pt x="4608" y="1423"/>
                  </a:lnTo>
                  <a:lnTo>
                    <a:pt x="4707" y="1443"/>
                  </a:lnTo>
                  <a:lnTo>
                    <a:pt x="4716" y="1445"/>
                  </a:lnTo>
                  <a:lnTo>
                    <a:pt x="4814" y="1470"/>
                  </a:lnTo>
                  <a:lnTo>
                    <a:pt x="4823" y="1472"/>
                  </a:lnTo>
                  <a:lnTo>
                    <a:pt x="4920" y="1500"/>
                  </a:lnTo>
                  <a:lnTo>
                    <a:pt x="4929" y="1503"/>
                  </a:lnTo>
                  <a:lnTo>
                    <a:pt x="5025" y="1534"/>
                  </a:lnTo>
                  <a:lnTo>
                    <a:pt x="5033" y="1537"/>
                  </a:lnTo>
                  <a:lnTo>
                    <a:pt x="5128" y="1573"/>
                  </a:lnTo>
                  <a:lnTo>
                    <a:pt x="5137" y="1576"/>
                  </a:lnTo>
                  <a:lnTo>
                    <a:pt x="5230" y="1615"/>
                  </a:lnTo>
                  <a:lnTo>
                    <a:pt x="5239" y="1619"/>
                  </a:lnTo>
                  <a:lnTo>
                    <a:pt x="5331" y="1661"/>
                  </a:lnTo>
                  <a:lnTo>
                    <a:pt x="5339" y="1665"/>
                  </a:lnTo>
                  <a:lnTo>
                    <a:pt x="5430" y="1711"/>
                  </a:lnTo>
                  <a:lnTo>
                    <a:pt x="5438" y="1715"/>
                  </a:lnTo>
                  <a:lnTo>
                    <a:pt x="5527" y="1764"/>
                  </a:lnTo>
                  <a:lnTo>
                    <a:pt x="5535" y="1769"/>
                  </a:lnTo>
                  <a:lnTo>
                    <a:pt x="5622" y="1821"/>
                  </a:lnTo>
                  <a:lnTo>
                    <a:pt x="5630" y="1826"/>
                  </a:lnTo>
                  <a:lnTo>
                    <a:pt x="5715" y="1882"/>
                  </a:lnTo>
                  <a:lnTo>
                    <a:pt x="5722" y="1887"/>
                  </a:lnTo>
                  <a:lnTo>
                    <a:pt x="5805" y="1945"/>
                  </a:lnTo>
                  <a:lnTo>
                    <a:pt x="5812" y="1951"/>
                  </a:lnTo>
                  <a:lnTo>
                    <a:pt x="5893" y="2012"/>
                  </a:lnTo>
                  <a:lnTo>
                    <a:pt x="5900" y="2018"/>
                  </a:lnTo>
                  <a:lnTo>
                    <a:pt x="5978" y="2083"/>
                  </a:lnTo>
                  <a:lnTo>
                    <a:pt x="5985" y="2089"/>
                  </a:lnTo>
                  <a:lnTo>
                    <a:pt x="6060" y="2156"/>
                  </a:lnTo>
                  <a:lnTo>
                    <a:pt x="6067" y="2162"/>
                  </a:lnTo>
                  <a:lnTo>
                    <a:pt x="6139" y="2232"/>
                  </a:lnTo>
                  <a:lnTo>
                    <a:pt x="6146" y="2239"/>
                  </a:lnTo>
                  <a:lnTo>
                    <a:pt x="6216" y="2311"/>
                  </a:lnTo>
                  <a:lnTo>
                    <a:pt x="6222" y="2318"/>
                  </a:lnTo>
                  <a:lnTo>
                    <a:pt x="6289" y="2393"/>
                  </a:lnTo>
                  <a:lnTo>
                    <a:pt x="6295" y="2400"/>
                  </a:lnTo>
                  <a:lnTo>
                    <a:pt x="6360" y="2478"/>
                  </a:lnTo>
                  <a:lnTo>
                    <a:pt x="6366" y="2485"/>
                  </a:lnTo>
                  <a:lnTo>
                    <a:pt x="6427" y="2566"/>
                  </a:lnTo>
                  <a:lnTo>
                    <a:pt x="6433" y="2573"/>
                  </a:lnTo>
                  <a:lnTo>
                    <a:pt x="6491" y="2656"/>
                  </a:lnTo>
                  <a:lnTo>
                    <a:pt x="6496" y="2663"/>
                  </a:lnTo>
                  <a:lnTo>
                    <a:pt x="6552" y="2748"/>
                  </a:lnTo>
                  <a:lnTo>
                    <a:pt x="6557" y="2756"/>
                  </a:lnTo>
                  <a:lnTo>
                    <a:pt x="6609" y="2843"/>
                  </a:lnTo>
                  <a:lnTo>
                    <a:pt x="6614" y="2851"/>
                  </a:lnTo>
                  <a:lnTo>
                    <a:pt x="6663" y="2940"/>
                  </a:lnTo>
                  <a:lnTo>
                    <a:pt x="6667" y="2948"/>
                  </a:lnTo>
                  <a:lnTo>
                    <a:pt x="6713" y="3039"/>
                  </a:lnTo>
                  <a:lnTo>
                    <a:pt x="6717" y="3047"/>
                  </a:lnTo>
                  <a:lnTo>
                    <a:pt x="6759" y="3139"/>
                  </a:lnTo>
                  <a:lnTo>
                    <a:pt x="6763" y="3148"/>
                  </a:lnTo>
                  <a:lnTo>
                    <a:pt x="6801" y="3241"/>
                  </a:lnTo>
                  <a:lnTo>
                    <a:pt x="6805" y="3250"/>
                  </a:lnTo>
                  <a:lnTo>
                    <a:pt x="6840" y="3345"/>
                  </a:lnTo>
                  <a:lnTo>
                    <a:pt x="6843" y="3354"/>
                  </a:lnTo>
                  <a:lnTo>
                    <a:pt x="6874" y="3449"/>
                  </a:lnTo>
                  <a:lnTo>
                    <a:pt x="6877" y="3458"/>
                  </a:lnTo>
                  <a:lnTo>
                    <a:pt x="6905" y="3555"/>
                  </a:lnTo>
                  <a:lnTo>
                    <a:pt x="6908" y="3564"/>
                  </a:lnTo>
                  <a:lnTo>
                    <a:pt x="6932" y="3662"/>
                  </a:lnTo>
                  <a:lnTo>
                    <a:pt x="6934" y="3671"/>
                  </a:lnTo>
                  <a:lnTo>
                    <a:pt x="6954" y="3770"/>
                  </a:lnTo>
                  <a:lnTo>
                    <a:pt x="6956" y="3779"/>
                  </a:lnTo>
                  <a:lnTo>
                    <a:pt x="6973" y="3879"/>
                  </a:lnTo>
                  <a:lnTo>
                    <a:pt x="6975" y="3888"/>
                  </a:lnTo>
                  <a:lnTo>
                    <a:pt x="6988" y="3988"/>
                  </a:lnTo>
                  <a:lnTo>
                    <a:pt x="6989" y="3997"/>
                  </a:lnTo>
                  <a:lnTo>
                    <a:pt x="6998" y="4098"/>
                  </a:lnTo>
                  <a:lnTo>
                    <a:pt x="6999" y="4107"/>
                  </a:lnTo>
                  <a:lnTo>
                    <a:pt x="7005" y="4208"/>
                  </a:lnTo>
                  <a:close/>
                  <a:moveTo>
                    <a:pt x="6500" y="4508"/>
                  </a:moveTo>
                  <a:lnTo>
                    <a:pt x="6505" y="4416"/>
                  </a:lnTo>
                  <a:lnTo>
                    <a:pt x="6507" y="4324"/>
                  </a:lnTo>
                  <a:lnTo>
                    <a:pt x="6505" y="4232"/>
                  </a:lnTo>
                  <a:lnTo>
                    <a:pt x="6500" y="4140"/>
                  </a:lnTo>
                  <a:lnTo>
                    <a:pt x="6491" y="4049"/>
                  </a:lnTo>
                  <a:lnTo>
                    <a:pt x="6479" y="3958"/>
                  </a:lnTo>
                  <a:lnTo>
                    <a:pt x="6464" y="3868"/>
                  </a:lnTo>
                  <a:lnTo>
                    <a:pt x="6445" y="3778"/>
                  </a:lnTo>
                  <a:lnTo>
                    <a:pt x="6423" y="3689"/>
                  </a:lnTo>
                  <a:lnTo>
                    <a:pt x="6398" y="3601"/>
                  </a:lnTo>
                  <a:lnTo>
                    <a:pt x="6369" y="3514"/>
                  </a:lnTo>
                  <a:lnTo>
                    <a:pt x="6338" y="3428"/>
                  </a:lnTo>
                  <a:lnTo>
                    <a:pt x="6303" y="3343"/>
                  </a:lnTo>
                  <a:lnTo>
                    <a:pt x="6264" y="3260"/>
                  </a:lnTo>
                  <a:lnTo>
                    <a:pt x="6223" y="3178"/>
                  </a:lnTo>
                  <a:lnTo>
                    <a:pt x="6178" y="3097"/>
                  </a:lnTo>
                  <a:lnTo>
                    <a:pt x="6131" y="3018"/>
                  </a:lnTo>
                  <a:lnTo>
                    <a:pt x="6081" y="2941"/>
                  </a:lnTo>
                  <a:lnTo>
                    <a:pt x="6027" y="2866"/>
                  </a:lnTo>
                  <a:lnTo>
                    <a:pt x="5972" y="2794"/>
                  </a:lnTo>
                  <a:lnTo>
                    <a:pt x="5913" y="2723"/>
                  </a:lnTo>
                  <a:lnTo>
                    <a:pt x="5852" y="2655"/>
                  </a:lnTo>
                  <a:lnTo>
                    <a:pt x="5789" y="2589"/>
                  </a:lnTo>
                  <a:lnTo>
                    <a:pt x="5723" y="2526"/>
                  </a:lnTo>
                  <a:lnTo>
                    <a:pt x="5655" y="2465"/>
                  </a:lnTo>
                  <a:lnTo>
                    <a:pt x="5584" y="2406"/>
                  </a:lnTo>
                  <a:lnTo>
                    <a:pt x="5512" y="2351"/>
                  </a:lnTo>
                  <a:lnTo>
                    <a:pt x="5437" y="2297"/>
                  </a:lnTo>
                  <a:lnTo>
                    <a:pt x="5360" y="2247"/>
                  </a:lnTo>
                  <a:lnTo>
                    <a:pt x="5281" y="2199"/>
                  </a:lnTo>
                  <a:lnTo>
                    <a:pt x="5200" y="2155"/>
                  </a:lnTo>
                  <a:lnTo>
                    <a:pt x="5118" y="2113"/>
                  </a:lnTo>
                  <a:lnTo>
                    <a:pt x="5034" y="2075"/>
                  </a:lnTo>
                  <a:lnTo>
                    <a:pt x="4950" y="2040"/>
                  </a:lnTo>
                  <a:lnTo>
                    <a:pt x="4864" y="2008"/>
                  </a:lnTo>
                  <a:lnTo>
                    <a:pt x="4777" y="1979"/>
                  </a:lnTo>
                  <a:lnTo>
                    <a:pt x="4689" y="1954"/>
                  </a:lnTo>
                  <a:lnTo>
                    <a:pt x="4600" y="1932"/>
                  </a:lnTo>
                  <a:lnTo>
                    <a:pt x="4510" y="1913"/>
                  </a:lnTo>
                  <a:lnTo>
                    <a:pt x="4420" y="1898"/>
                  </a:lnTo>
                  <a:lnTo>
                    <a:pt x="4329" y="1886"/>
                  </a:lnTo>
                  <a:lnTo>
                    <a:pt x="4238" y="1877"/>
                  </a:lnTo>
                  <a:lnTo>
                    <a:pt x="4146" y="1872"/>
                  </a:lnTo>
                  <a:lnTo>
                    <a:pt x="4054" y="1870"/>
                  </a:lnTo>
                  <a:lnTo>
                    <a:pt x="3962" y="1872"/>
                  </a:lnTo>
                  <a:lnTo>
                    <a:pt x="3870" y="1877"/>
                  </a:lnTo>
                  <a:lnTo>
                    <a:pt x="3778" y="1886"/>
                  </a:lnTo>
                  <a:lnTo>
                    <a:pt x="3688" y="1898"/>
                  </a:lnTo>
                  <a:lnTo>
                    <a:pt x="3597" y="1913"/>
                  </a:lnTo>
                  <a:lnTo>
                    <a:pt x="3508" y="1932"/>
                  </a:lnTo>
                  <a:lnTo>
                    <a:pt x="3419" y="1954"/>
                  </a:lnTo>
                  <a:lnTo>
                    <a:pt x="3331" y="1979"/>
                  </a:lnTo>
                  <a:lnTo>
                    <a:pt x="3244" y="2008"/>
                  </a:lnTo>
                  <a:lnTo>
                    <a:pt x="3158" y="2040"/>
                  </a:lnTo>
                  <a:lnTo>
                    <a:pt x="3073" y="2075"/>
                  </a:lnTo>
                  <a:lnTo>
                    <a:pt x="2990" y="2113"/>
                  </a:lnTo>
                  <a:lnTo>
                    <a:pt x="2908" y="2155"/>
                  </a:lnTo>
                  <a:lnTo>
                    <a:pt x="2827" y="2199"/>
                  </a:lnTo>
                  <a:lnTo>
                    <a:pt x="2748" y="2247"/>
                  </a:lnTo>
                  <a:lnTo>
                    <a:pt x="2671" y="2297"/>
                  </a:lnTo>
                  <a:lnTo>
                    <a:pt x="2596" y="2351"/>
                  </a:lnTo>
                  <a:lnTo>
                    <a:pt x="2524" y="2406"/>
                  </a:lnTo>
                  <a:lnTo>
                    <a:pt x="2453" y="2465"/>
                  </a:lnTo>
                  <a:lnTo>
                    <a:pt x="2385" y="2526"/>
                  </a:lnTo>
                  <a:lnTo>
                    <a:pt x="2319" y="2589"/>
                  </a:lnTo>
                  <a:lnTo>
                    <a:pt x="2255" y="2655"/>
                  </a:lnTo>
                  <a:lnTo>
                    <a:pt x="2194" y="2723"/>
                  </a:lnTo>
                  <a:lnTo>
                    <a:pt x="2136" y="2794"/>
                  </a:lnTo>
                  <a:lnTo>
                    <a:pt x="2080" y="2866"/>
                  </a:lnTo>
                  <a:lnTo>
                    <a:pt x="2027" y="2941"/>
                  </a:lnTo>
                  <a:lnTo>
                    <a:pt x="1976" y="3018"/>
                  </a:lnTo>
                  <a:lnTo>
                    <a:pt x="1929" y="3097"/>
                  </a:lnTo>
                  <a:lnTo>
                    <a:pt x="1884" y="3178"/>
                  </a:lnTo>
                  <a:lnTo>
                    <a:pt x="1843" y="3260"/>
                  </a:lnTo>
                  <a:lnTo>
                    <a:pt x="1804" y="3343"/>
                  </a:lnTo>
                  <a:lnTo>
                    <a:pt x="1769" y="3428"/>
                  </a:lnTo>
                  <a:lnTo>
                    <a:pt x="1738" y="3514"/>
                  </a:lnTo>
                  <a:lnTo>
                    <a:pt x="1709" y="3601"/>
                  </a:lnTo>
                  <a:lnTo>
                    <a:pt x="1684" y="3689"/>
                  </a:lnTo>
                  <a:lnTo>
                    <a:pt x="1662" y="3778"/>
                  </a:lnTo>
                  <a:lnTo>
                    <a:pt x="1643" y="3868"/>
                  </a:lnTo>
                  <a:lnTo>
                    <a:pt x="1628" y="3958"/>
                  </a:lnTo>
                  <a:lnTo>
                    <a:pt x="1616" y="4049"/>
                  </a:lnTo>
                  <a:lnTo>
                    <a:pt x="1607" y="4140"/>
                  </a:lnTo>
                  <a:lnTo>
                    <a:pt x="1602" y="4232"/>
                  </a:lnTo>
                  <a:lnTo>
                    <a:pt x="1600" y="4324"/>
                  </a:lnTo>
                  <a:lnTo>
                    <a:pt x="1602" y="4416"/>
                  </a:lnTo>
                  <a:lnTo>
                    <a:pt x="1607" y="4508"/>
                  </a:lnTo>
                  <a:lnTo>
                    <a:pt x="1616" y="4600"/>
                  </a:lnTo>
                  <a:lnTo>
                    <a:pt x="1628" y="4691"/>
                  </a:lnTo>
                  <a:lnTo>
                    <a:pt x="1643" y="4781"/>
                  </a:lnTo>
                  <a:lnTo>
                    <a:pt x="1662" y="4870"/>
                  </a:lnTo>
                  <a:lnTo>
                    <a:pt x="1684" y="4959"/>
                  </a:lnTo>
                  <a:lnTo>
                    <a:pt x="1709" y="5047"/>
                  </a:lnTo>
                  <a:lnTo>
                    <a:pt x="1738" y="5134"/>
                  </a:lnTo>
                  <a:lnTo>
                    <a:pt x="1769" y="5220"/>
                  </a:lnTo>
                  <a:lnTo>
                    <a:pt x="1804" y="5305"/>
                  </a:lnTo>
                  <a:lnTo>
                    <a:pt x="1843" y="5388"/>
                  </a:lnTo>
                  <a:lnTo>
                    <a:pt x="1884" y="5470"/>
                  </a:lnTo>
                  <a:lnTo>
                    <a:pt x="1929" y="5551"/>
                  </a:lnTo>
                  <a:lnTo>
                    <a:pt x="1976" y="5630"/>
                  </a:lnTo>
                  <a:lnTo>
                    <a:pt x="2027" y="5707"/>
                  </a:lnTo>
                  <a:lnTo>
                    <a:pt x="2080" y="5782"/>
                  </a:lnTo>
                  <a:lnTo>
                    <a:pt x="2136" y="5854"/>
                  </a:lnTo>
                  <a:lnTo>
                    <a:pt x="2194" y="5925"/>
                  </a:lnTo>
                  <a:lnTo>
                    <a:pt x="2255" y="5993"/>
                  </a:lnTo>
                  <a:lnTo>
                    <a:pt x="2319" y="6059"/>
                  </a:lnTo>
                  <a:lnTo>
                    <a:pt x="2385" y="6123"/>
                  </a:lnTo>
                  <a:lnTo>
                    <a:pt x="2453" y="6184"/>
                  </a:lnTo>
                  <a:lnTo>
                    <a:pt x="2524" y="6242"/>
                  </a:lnTo>
                  <a:lnTo>
                    <a:pt x="2596" y="6298"/>
                  </a:lnTo>
                  <a:lnTo>
                    <a:pt x="2671" y="6351"/>
                  </a:lnTo>
                  <a:lnTo>
                    <a:pt x="2748" y="6402"/>
                  </a:lnTo>
                  <a:lnTo>
                    <a:pt x="2827" y="6449"/>
                  </a:lnTo>
                  <a:lnTo>
                    <a:pt x="2908" y="6494"/>
                  </a:lnTo>
                  <a:lnTo>
                    <a:pt x="2990" y="6535"/>
                  </a:lnTo>
                  <a:lnTo>
                    <a:pt x="3073" y="6574"/>
                  </a:lnTo>
                  <a:lnTo>
                    <a:pt x="3158" y="6609"/>
                  </a:lnTo>
                  <a:lnTo>
                    <a:pt x="3244" y="6640"/>
                  </a:lnTo>
                  <a:lnTo>
                    <a:pt x="3331" y="6669"/>
                  </a:lnTo>
                  <a:lnTo>
                    <a:pt x="3419" y="6694"/>
                  </a:lnTo>
                  <a:lnTo>
                    <a:pt x="3508" y="6716"/>
                  </a:lnTo>
                  <a:lnTo>
                    <a:pt x="3597" y="6735"/>
                  </a:lnTo>
                  <a:lnTo>
                    <a:pt x="3687" y="6750"/>
                  </a:lnTo>
                  <a:lnTo>
                    <a:pt x="3778" y="6762"/>
                  </a:lnTo>
                  <a:lnTo>
                    <a:pt x="3870" y="6771"/>
                  </a:lnTo>
                  <a:lnTo>
                    <a:pt x="3962" y="6776"/>
                  </a:lnTo>
                  <a:lnTo>
                    <a:pt x="4054" y="6778"/>
                  </a:lnTo>
                  <a:lnTo>
                    <a:pt x="4146" y="6776"/>
                  </a:lnTo>
                  <a:lnTo>
                    <a:pt x="4238" y="6771"/>
                  </a:lnTo>
                  <a:lnTo>
                    <a:pt x="4329" y="6762"/>
                  </a:lnTo>
                  <a:lnTo>
                    <a:pt x="4420" y="6750"/>
                  </a:lnTo>
                  <a:lnTo>
                    <a:pt x="4510" y="6735"/>
                  </a:lnTo>
                  <a:lnTo>
                    <a:pt x="4600" y="6716"/>
                  </a:lnTo>
                  <a:lnTo>
                    <a:pt x="4689" y="6694"/>
                  </a:lnTo>
                  <a:lnTo>
                    <a:pt x="4777" y="6669"/>
                  </a:lnTo>
                  <a:lnTo>
                    <a:pt x="4864" y="6640"/>
                  </a:lnTo>
                  <a:lnTo>
                    <a:pt x="4950" y="6609"/>
                  </a:lnTo>
                  <a:lnTo>
                    <a:pt x="5035" y="6574"/>
                  </a:lnTo>
                  <a:lnTo>
                    <a:pt x="5118" y="6535"/>
                  </a:lnTo>
                  <a:lnTo>
                    <a:pt x="5200" y="6494"/>
                  </a:lnTo>
                  <a:lnTo>
                    <a:pt x="5281" y="6449"/>
                  </a:lnTo>
                  <a:lnTo>
                    <a:pt x="5360" y="6402"/>
                  </a:lnTo>
                  <a:lnTo>
                    <a:pt x="5437" y="6351"/>
                  </a:lnTo>
                  <a:lnTo>
                    <a:pt x="5512" y="6298"/>
                  </a:lnTo>
                  <a:lnTo>
                    <a:pt x="5584" y="6242"/>
                  </a:lnTo>
                  <a:lnTo>
                    <a:pt x="5655" y="6184"/>
                  </a:lnTo>
                  <a:lnTo>
                    <a:pt x="5723" y="6123"/>
                  </a:lnTo>
                  <a:lnTo>
                    <a:pt x="5789" y="6059"/>
                  </a:lnTo>
                  <a:lnTo>
                    <a:pt x="5852" y="5993"/>
                  </a:lnTo>
                  <a:lnTo>
                    <a:pt x="5913" y="5925"/>
                  </a:lnTo>
                  <a:lnTo>
                    <a:pt x="5972" y="5854"/>
                  </a:lnTo>
                  <a:lnTo>
                    <a:pt x="6027" y="5782"/>
                  </a:lnTo>
                  <a:lnTo>
                    <a:pt x="6081" y="5707"/>
                  </a:lnTo>
                  <a:lnTo>
                    <a:pt x="6131" y="5630"/>
                  </a:lnTo>
                  <a:lnTo>
                    <a:pt x="6178" y="5551"/>
                  </a:lnTo>
                  <a:lnTo>
                    <a:pt x="6223" y="5470"/>
                  </a:lnTo>
                  <a:lnTo>
                    <a:pt x="6264" y="5388"/>
                  </a:lnTo>
                  <a:lnTo>
                    <a:pt x="6303" y="5305"/>
                  </a:lnTo>
                  <a:lnTo>
                    <a:pt x="6338" y="5220"/>
                  </a:lnTo>
                  <a:lnTo>
                    <a:pt x="6369" y="5134"/>
                  </a:lnTo>
                  <a:lnTo>
                    <a:pt x="6398" y="5047"/>
                  </a:lnTo>
                  <a:lnTo>
                    <a:pt x="6423" y="4959"/>
                  </a:lnTo>
                  <a:lnTo>
                    <a:pt x="6445" y="4870"/>
                  </a:lnTo>
                  <a:lnTo>
                    <a:pt x="6464" y="4781"/>
                  </a:lnTo>
                  <a:lnTo>
                    <a:pt x="6479" y="4691"/>
                  </a:lnTo>
                  <a:lnTo>
                    <a:pt x="6491" y="4600"/>
                  </a:lnTo>
                  <a:lnTo>
                    <a:pt x="6500" y="4508"/>
                  </a:lnTo>
                  <a:close/>
                  <a:moveTo>
                    <a:pt x="4627" y="4301"/>
                  </a:moveTo>
                  <a:lnTo>
                    <a:pt x="4627" y="4304"/>
                  </a:lnTo>
                  <a:lnTo>
                    <a:pt x="4627" y="4322"/>
                  </a:lnTo>
                  <a:lnTo>
                    <a:pt x="4627" y="4326"/>
                  </a:lnTo>
                  <a:lnTo>
                    <a:pt x="4627" y="4344"/>
                  </a:lnTo>
                  <a:lnTo>
                    <a:pt x="4627" y="4347"/>
                  </a:lnTo>
                  <a:lnTo>
                    <a:pt x="4625" y="4365"/>
                  </a:lnTo>
                  <a:lnTo>
                    <a:pt x="4625" y="4369"/>
                  </a:lnTo>
                  <a:lnTo>
                    <a:pt x="4624" y="4387"/>
                  </a:lnTo>
                  <a:lnTo>
                    <a:pt x="4623" y="4390"/>
                  </a:lnTo>
                  <a:lnTo>
                    <a:pt x="4621" y="4408"/>
                  </a:lnTo>
                  <a:lnTo>
                    <a:pt x="4620" y="4412"/>
                  </a:lnTo>
                  <a:lnTo>
                    <a:pt x="4617" y="4429"/>
                  </a:lnTo>
                  <a:lnTo>
                    <a:pt x="4617" y="4433"/>
                  </a:lnTo>
                  <a:lnTo>
                    <a:pt x="4613" y="4450"/>
                  </a:lnTo>
                  <a:lnTo>
                    <a:pt x="4612" y="4454"/>
                  </a:lnTo>
                  <a:lnTo>
                    <a:pt x="4608" y="4471"/>
                  </a:lnTo>
                  <a:lnTo>
                    <a:pt x="4607" y="4474"/>
                  </a:lnTo>
                  <a:lnTo>
                    <a:pt x="4602" y="4491"/>
                  </a:lnTo>
                  <a:lnTo>
                    <a:pt x="4601" y="4495"/>
                  </a:lnTo>
                  <a:lnTo>
                    <a:pt x="4595" y="4512"/>
                  </a:lnTo>
                  <a:lnTo>
                    <a:pt x="4594" y="4515"/>
                  </a:lnTo>
                  <a:lnTo>
                    <a:pt x="4588" y="4532"/>
                  </a:lnTo>
                  <a:lnTo>
                    <a:pt x="4586" y="4536"/>
                  </a:lnTo>
                  <a:lnTo>
                    <a:pt x="4580" y="4552"/>
                  </a:lnTo>
                  <a:lnTo>
                    <a:pt x="4578" y="4555"/>
                  </a:lnTo>
                  <a:lnTo>
                    <a:pt x="4571" y="4572"/>
                  </a:lnTo>
                  <a:lnTo>
                    <a:pt x="4569" y="4575"/>
                  </a:lnTo>
                  <a:lnTo>
                    <a:pt x="4561" y="4591"/>
                  </a:lnTo>
                  <a:lnTo>
                    <a:pt x="4559" y="4594"/>
                  </a:lnTo>
                  <a:lnTo>
                    <a:pt x="4550" y="4610"/>
                  </a:lnTo>
                  <a:lnTo>
                    <a:pt x="4549" y="4612"/>
                  </a:lnTo>
                  <a:lnTo>
                    <a:pt x="4540" y="4627"/>
                  </a:lnTo>
                  <a:lnTo>
                    <a:pt x="4538" y="4631"/>
                  </a:lnTo>
                  <a:lnTo>
                    <a:pt x="4528" y="4646"/>
                  </a:lnTo>
                  <a:lnTo>
                    <a:pt x="4526" y="4649"/>
                  </a:lnTo>
                  <a:lnTo>
                    <a:pt x="4516" y="4663"/>
                  </a:lnTo>
                  <a:lnTo>
                    <a:pt x="4513" y="4666"/>
                  </a:lnTo>
                  <a:lnTo>
                    <a:pt x="4503" y="4680"/>
                  </a:lnTo>
                  <a:lnTo>
                    <a:pt x="4500" y="4683"/>
                  </a:lnTo>
                  <a:lnTo>
                    <a:pt x="4489" y="4697"/>
                  </a:lnTo>
                  <a:lnTo>
                    <a:pt x="4487" y="4700"/>
                  </a:lnTo>
                  <a:lnTo>
                    <a:pt x="4475" y="4713"/>
                  </a:lnTo>
                  <a:lnTo>
                    <a:pt x="4472" y="4716"/>
                  </a:lnTo>
                  <a:lnTo>
                    <a:pt x="4460" y="4728"/>
                  </a:lnTo>
                  <a:lnTo>
                    <a:pt x="4457" y="4731"/>
                  </a:lnTo>
                  <a:lnTo>
                    <a:pt x="4445" y="4743"/>
                  </a:lnTo>
                  <a:lnTo>
                    <a:pt x="4442" y="4746"/>
                  </a:lnTo>
                  <a:lnTo>
                    <a:pt x="4429" y="4757"/>
                  </a:lnTo>
                  <a:lnTo>
                    <a:pt x="4426" y="4760"/>
                  </a:lnTo>
                  <a:lnTo>
                    <a:pt x="4412" y="4771"/>
                  </a:lnTo>
                  <a:lnTo>
                    <a:pt x="4409" y="4773"/>
                  </a:lnTo>
                  <a:lnTo>
                    <a:pt x="4395" y="4784"/>
                  </a:lnTo>
                  <a:lnTo>
                    <a:pt x="4392" y="4786"/>
                  </a:lnTo>
                  <a:lnTo>
                    <a:pt x="4378" y="4796"/>
                  </a:lnTo>
                  <a:lnTo>
                    <a:pt x="4375" y="4799"/>
                  </a:lnTo>
                  <a:lnTo>
                    <a:pt x="4360" y="4808"/>
                  </a:lnTo>
                  <a:lnTo>
                    <a:pt x="4357" y="4810"/>
                  </a:lnTo>
                  <a:lnTo>
                    <a:pt x="4342" y="4819"/>
                  </a:lnTo>
                  <a:lnTo>
                    <a:pt x="4338" y="4822"/>
                  </a:lnTo>
                  <a:lnTo>
                    <a:pt x="4322" y="4830"/>
                  </a:lnTo>
                  <a:lnTo>
                    <a:pt x="4319" y="4832"/>
                  </a:lnTo>
                  <a:lnTo>
                    <a:pt x="4303" y="4840"/>
                  </a:lnTo>
                  <a:lnTo>
                    <a:pt x="4300" y="4841"/>
                  </a:lnTo>
                  <a:lnTo>
                    <a:pt x="4284" y="4849"/>
                  </a:lnTo>
                  <a:lnTo>
                    <a:pt x="4281" y="4850"/>
                  </a:lnTo>
                  <a:lnTo>
                    <a:pt x="4264" y="4857"/>
                  </a:lnTo>
                  <a:lnTo>
                    <a:pt x="4261" y="4858"/>
                  </a:lnTo>
                  <a:lnTo>
                    <a:pt x="4244" y="4864"/>
                  </a:lnTo>
                  <a:lnTo>
                    <a:pt x="4241" y="4866"/>
                  </a:lnTo>
                  <a:lnTo>
                    <a:pt x="4224" y="4871"/>
                  </a:lnTo>
                  <a:lnTo>
                    <a:pt x="4221" y="4872"/>
                  </a:lnTo>
                  <a:lnTo>
                    <a:pt x="4204" y="4877"/>
                  </a:lnTo>
                  <a:lnTo>
                    <a:pt x="4200" y="4878"/>
                  </a:lnTo>
                  <a:lnTo>
                    <a:pt x="4183" y="4882"/>
                  </a:lnTo>
                  <a:lnTo>
                    <a:pt x="4180" y="4883"/>
                  </a:lnTo>
                  <a:lnTo>
                    <a:pt x="4162" y="4887"/>
                  </a:lnTo>
                  <a:lnTo>
                    <a:pt x="4159" y="4887"/>
                  </a:lnTo>
                  <a:lnTo>
                    <a:pt x="4141" y="4890"/>
                  </a:lnTo>
                  <a:lnTo>
                    <a:pt x="4138" y="4891"/>
                  </a:lnTo>
                  <a:lnTo>
                    <a:pt x="4120" y="4893"/>
                  </a:lnTo>
                  <a:lnTo>
                    <a:pt x="4116" y="4894"/>
                  </a:lnTo>
                  <a:lnTo>
                    <a:pt x="4099" y="4895"/>
                  </a:lnTo>
                  <a:lnTo>
                    <a:pt x="4095" y="4896"/>
                  </a:lnTo>
                  <a:lnTo>
                    <a:pt x="4077" y="4897"/>
                  </a:lnTo>
                  <a:lnTo>
                    <a:pt x="4074" y="4897"/>
                  </a:lnTo>
                  <a:lnTo>
                    <a:pt x="4056" y="4897"/>
                  </a:lnTo>
                  <a:lnTo>
                    <a:pt x="4052" y="4897"/>
                  </a:lnTo>
                  <a:lnTo>
                    <a:pt x="4034" y="4897"/>
                  </a:lnTo>
                  <a:lnTo>
                    <a:pt x="4031" y="4897"/>
                  </a:lnTo>
                  <a:lnTo>
                    <a:pt x="4013" y="4896"/>
                  </a:lnTo>
                  <a:lnTo>
                    <a:pt x="4009" y="4895"/>
                  </a:lnTo>
                  <a:lnTo>
                    <a:pt x="3991" y="4894"/>
                  </a:lnTo>
                  <a:lnTo>
                    <a:pt x="3988" y="4893"/>
                  </a:lnTo>
                  <a:lnTo>
                    <a:pt x="3970" y="4891"/>
                  </a:lnTo>
                  <a:lnTo>
                    <a:pt x="3967" y="4890"/>
                  </a:lnTo>
                  <a:lnTo>
                    <a:pt x="3949" y="4887"/>
                  </a:lnTo>
                  <a:lnTo>
                    <a:pt x="3945" y="4887"/>
                  </a:lnTo>
                  <a:lnTo>
                    <a:pt x="3928" y="4883"/>
                  </a:lnTo>
                  <a:lnTo>
                    <a:pt x="3925" y="4882"/>
                  </a:lnTo>
                  <a:lnTo>
                    <a:pt x="3907" y="4878"/>
                  </a:lnTo>
                  <a:lnTo>
                    <a:pt x="3904" y="4877"/>
                  </a:lnTo>
                  <a:lnTo>
                    <a:pt x="3887" y="4872"/>
                  </a:lnTo>
                  <a:lnTo>
                    <a:pt x="3883" y="4871"/>
                  </a:lnTo>
                  <a:lnTo>
                    <a:pt x="3867" y="4866"/>
                  </a:lnTo>
                  <a:lnTo>
                    <a:pt x="3863" y="4864"/>
                  </a:lnTo>
                  <a:lnTo>
                    <a:pt x="3846" y="4858"/>
                  </a:lnTo>
                  <a:lnTo>
                    <a:pt x="3843" y="4857"/>
                  </a:lnTo>
                  <a:lnTo>
                    <a:pt x="3827" y="4850"/>
                  </a:lnTo>
                  <a:lnTo>
                    <a:pt x="3823" y="4849"/>
                  </a:lnTo>
                  <a:lnTo>
                    <a:pt x="3807" y="4841"/>
                  </a:lnTo>
                  <a:lnTo>
                    <a:pt x="3804" y="4840"/>
                  </a:lnTo>
                  <a:lnTo>
                    <a:pt x="3788" y="4832"/>
                  </a:lnTo>
                  <a:lnTo>
                    <a:pt x="3785" y="4830"/>
                  </a:lnTo>
                  <a:lnTo>
                    <a:pt x="3769" y="4822"/>
                  </a:lnTo>
                  <a:lnTo>
                    <a:pt x="3765" y="4819"/>
                  </a:lnTo>
                  <a:lnTo>
                    <a:pt x="3750" y="4810"/>
                  </a:lnTo>
                  <a:lnTo>
                    <a:pt x="3747" y="4808"/>
                  </a:lnTo>
                  <a:lnTo>
                    <a:pt x="3732" y="4799"/>
                  </a:lnTo>
                  <a:lnTo>
                    <a:pt x="3729" y="4796"/>
                  </a:lnTo>
                  <a:lnTo>
                    <a:pt x="3715" y="4786"/>
                  </a:lnTo>
                  <a:lnTo>
                    <a:pt x="3712" y="4784"/>
                  </a:lnTo>
                  <a:lnTo>
                    <a:pt x="3698" y="4773"/>
                  </a:lnTo>
                  <a:lnTo>
                    <a:pt x="3695" y="4771"/>
                  </a:lnTo>
                  <a:lnTo>
                    <a:pt x="3681" y="4760"/>
                  </a:lnTo>
                  <a:lnTo>
                    <a:pt x="3678" y="4757"/>
                  </a:lnTo>
                  <a:lnTo>
                    <a:pt x="3665" y="4746"/>
                  </a:lnTo>
                  <a:lnTo>
                    <a:pt x="3662" y="4743"/>
                  </a:lnTo>
                  <a:lnTo>
                    <a:pt x="3650" y="4731"/>
                  </a:lnTo>
                  <a:lnTo>
                    <a:pt x="3647" y="4728"/>
                  </a:lnTo>
                  <a:lnTo>
                    <a:pt x="3635" y="4716"/>
                  </a:lnTo>
                  <a:lnTo>
                    <a:pt x="3632" y="4713"/>
                  </a:lnTo>
                  <a:lnTo>
                    <a:pt x="3620" y="4700"/>
                  </a:lnTo>
                  <a:lnTo>
                    <a:pt x="3618" y="4697"/>
                  </a:lnTo>
                  <a:lnTo>
                    <a:pt x="3607" y="4683"/>
                  </a:lnTo>
                  <a:lnTo>
                    <a:pt x="3604" y="4680"/>
                  </a:lnTo>
                  <a:lnTo>
                    <a:pt x="3594" y="4666"/>
                  </a:lnTo>
                  <a:lnTo>
                    <a:pt x="3591" y="4663"/>
                  </a:lnTo>
                  <a:lnTo>
                    <a:pt x="3581" y="4649"/>
                  </a:lnTo>
                  <a:lnTo>
                    <a:pt x="3579" y="4646"/>
                  </a:lnTo>
                  <a:lnTo>
                    <a:pt x="3569" y="4631"/>
                  </a:lnTo>
                  <a:lnTo>
                    <a:pt x="3567" y="4627"/>
                  </a:lnTo>
                  <a:lnTo>
                    <a:pt x="3558" y="4612"/>
                  </a:lnTo>
                  <a:lnTo>
                    <a:pt x="3557" y="4610"/>
                  </a:lnTo>
                  <a:lnTo>
                    <a:pt x="3548" y="4594"/>
                  </a:lnTo>
                  <a:lnTo>
                    <a:pt x="3546" y="4591"/>
                  </a:lnTo>
                  <a:lnTo>
                    <a:pt x="3538" y="4575"/>
                  </a:lnTo>
                  <a:lnTo>
                    <a:pt x="3536" y="4571"/>
                  </a:lnTo>
                  <a:lnTo>
                    <a:pt x="3529" y="4555"/>
                  </a:lnTo>
                  <a:lnTo>
                    <a:pt x="3527" y="4552"/>
                  </a:lnTo>
                  <a:lnTo>
                    <a:pt x="3521" y="4535"/>
                  </a:lnTo>
                  <a:lnTo>
                    <a:pt x="3519" y="4532"/>
                  </a:lnTo>
                  <a:lnTo>
                    <a:pt x="3513" y="4515"/>
                  </a:lnTo>
                  <a:lnTo>
                    <a:pt x="3512" y="4511"/>
                  </a:lnTo>
                  <a:lnTo>
                    <a:pt x="3506" y="4495"/>
                  </a:lnTo>
                  <a:lnTo>
                    <a:pt x="3505" y="4491"/>
                  </a:lnTo>
                  <a:lnTo>
                    <a:pt x="3501" y="4474"/>
                  </a:lnTo>
                  <a:lnTo>
                    <a:pt x="3500" y="4470"/>
                  </a:lnTo>
                  <a:lnTo>
                    <a:pt x="3495" y="4453"/>
                  </a:lnTo>
                  <a:lnTo>
                    <a:pt x="3495" y="4449"/>
                  </a:lnTo>
                  <a:lnTo>
                    <a:pt x="3491" y="4432"/>
                  </a:lnTo>
                  <a:lnTo>
                    <a:pt x="3490" y="4428"/>
                  </a:lnTo>
                  <a:lnTo>
                    <a:pt x="3487" y="4411"/>
                  </a:lnTo>
                  <a:lnTo>
                    <a:pt x="3487" y="4407"/>
                  </a:lnTo>
                  <a:lnTo>
                    <a:pt x="3485" y="4390"/>
                  </a:lnTo>
                  <a:lnTo>
                    <a:pt x="3484" y="4386"/>
                  </a:lnTo>
                  <a:lnTo>
                    <a:pt x="3483" y="4369"/>
                  </a:lnTo>
                  <a:lnTo>
                    <a:pt x="3482" y="4365"/>
                  </a:lnTo>
                  <a:lnTo>
                    <a:pt x="3481" y="4347"/>
                  </a:lnTo>
                  <a:lnTo>
                    <a:pt x="3481" y="4344"/>
                  </a:lnTo>
                  <a:lnTo>
                    <a:pt x="3481" y="4326"/>
                  </a:lnTo>
                  <a:lnTo>
                    <a:pt x="3481" y="4322"/>
                  </a:lnTo>
                  <a:lnTo>
                    <a:pt x="3481" y="4304"/>
                  </a:lnTo>
                  <a:lnTo>
                    <a:pt x="3481" y="4301"/>
                  </a:lnTo>
                  <a:lnTo>
                    <a:pt x="3482" y="4283"/>
                  </a:lnTo>
                  <a:lnTo>
                    <a:pt x="3483" y="4279"/>
                  </a:lnTo>
                  <a:lnTo>
                    <a:pt x="3484" y="4262"/>
                  </a:lnTo>
                  <a:lnTo>
                    <a:pt x="3485" y="4258"/>
                  </a:lnTo>
                  <a:lnTo>
                    <a:pt x="3487" y="4241"/>
                  </a:lnTo>
                  <a:lnTo>
                    <a:pt x="3487" y="4237"/>
                  </a:lnTo>
                  <a:lnTo>
                    <a:pt x="3490" y="4220"/>
                  </a:lnTo>
                  <a:lnTo>
                    <a:pt x="3491" y="4216"/>
                  </a:lnTo>
                  <a:lnTo>
                    <a:pt x="3495" y="4199"/>
                  </a:lnTo>
                  <a:lnTo>
                    <a:pt x="3495" y="4195"/>
                  </a:lnTo>
                  <a:lnTo>
                    <a:pt x="3500" y="4178"/>
                  </a:lnTo>
                  <a:lnTo>
                    <a:pt x="3501" y="4174"/>
                  </a:lnTo>
                  <a:lnTo>
                    <a:pt x="3505" y="4157"/>
                  </a:lnTo>
                  <a:lnTo>
                    <a:pt x="3507" y="4154"/>
                  </a:lnTo>
                  <a:lnTo>
                    <a:pt x="3512" y="4137"/>
                  </a:lnTo>
                  <a:lnTo>
                    <a:pt x="3513" y="4133"/>
                  </a:lnTo>
                  <a:lnTo>
                    <a:pt x="3519" y="4117"/>
                  </a:lnTo>
                  <a:lnTo>
                    <a:pt x="3521" y="4113"/>
                  </a:lnTo>
                  <a:lnTo>
                    <a:pt x="3528" y="4097"/>
                  </a:lnTo>
                  <a:lnTo>
                    <a:pt x="3529" y="4093"/>
                  </a:lnTo>
                  <a:lnTo>
                    <a:pt x="3537" y="4077"/>
                  </a:lnTo>
                  <a:lnTo>
                    <a:pt x="3538" y="4073"/>
                  </a:lnTo>
                  <a:lnTo>
                    <a:pt x="3546" y="4058"/>
                  </a:lnTo>
                  <a:lnTo>
                    <a:pt x="3548" y="4054"/>
                  </a:lnTo>
                  <a:lnTo>
                    <a:pt x="3557" y="4039"/>
                  </a:lnTo>
                  <a:lnTo>
                    <a:pt x="3558" y="4037"/>
                  </a:lnTo>
                  <a:lnTo>
                    <a:pt x="3567" y="4022"/>
                  </a:lnTo>
                  <a:lnTo>
                    <a:pt x="3569" y="4018"/>
                  </a:lnTo>
                  <a:lnTo>
                    <a:pt x="3579" y="4003"/>
                  </a:lnTo>
                  <a:lnTo>
                    <a:pt x="3581" y="4000"/>
                  </a:lnTo>
                  <a:lnTo>
                    <a:pt x="3591" y="3986"/>
                  </a:lnTo>
                  <a:lnTo>
                    <a:pt x="3593" y="3983"/>
                  </a:lnTo>
                  <a:lnTo>
                    <a:pt x="3604" y="3969"/>
                  </a:lnTo>
                  <a:lnTo>
                    <a:pt x="3606" y="3966"/>
                  </a:lnTo>
                  <a:lnTo>
                    <a:pt x="3618" y="3952"/>
                  </a:lnTo>
                  <a:lnTo>
                    <a:pt x="3620" y="3949"/>
                  </a:lnTo>
                  <a:lnTo>
                    <a:pt x="3632" y="3936"/>
                  </a:lnTo>
                  <a:lnTo>
                    <a:pt x="3634" y="3933"/>
                  </a:lnTo>
                  <a:lnTo>
                    <a:pt x="3647" y="3921"/>
                  </a:lnTo>
                  <a:lnTo>
                    <a:pt x="3649" y="3918"/>
                  </a:lnTo>
                  <a:lnTo>
                    <a:pt x="3662" y="3906"/>
                  </a:lnTo>
                  <a:lnTo>
                    <a:pt x="3665" y="3903"/>
                  </a:lnTo>
                  <a:lnTo>
                    <a:pt x="3678" y="3891"/>
                  </a:lnTo>
                  <a:lnTo>
                    <a:pt x="3681" y="3889"/>
                  </a:lnTo>
                  <a:lnTo>
                    <a:pt x="3694" y="3877"/>
                  </a:lnTo>
                  <a:lnTo>
                    <a:pt x="3697" y="3875"/>
                  </a:lnTo>
                  <a:lnTo>
                    <a:pt x="3711" y="3864"/>
                  </a:lnTo>
                  <a:lnTo>
                    <a:pt x="3714" y="3862"/>
                  </a:lnTo>
                  <a:lnTo>
                    <a:pt x="3729" y="3852"/>
                  </a:lnTo>
                  <a:lnTo>
                    <a:pt x="3732" y="3850"/>
                  </a:lnTo>
                  <a:lnTo>
                    <a:pt x="3747" y="3840"/>
                  </a:lnTo>
                  <a:lnTo>
                    <a:pt x="3750" y="3838"/>
                  </a:lnTo>
                  <a:lnTo>
                    <a:pt x="3765" y="3829"/>
                  </a:lnTo>
                  <a:lnTo>
                    <a:pt x="3769" y="3826"/>
                  </a:lnTo>
                  <a:lnTo>
                    <a:pt x="3785" y="3818"/>
                  </a:lnTo>
                  <a:lnTo>
                    <a:pt x="3788" y="3816"/>
                  </a:lnTo>
                  <a:lnTo>
                    <a:pt x="3804" y="3808"/>
                  </a:lnTo>
                  <a:lnTo>
                    <a:pt x="3807" y="3807"/>
                  </a:lnTo>
                  <a:lnTo>
                    <a:pt x="3823" y="3799"/>
                  </a:lnTo>
                  <a:lnTo>
                    <a:pt x="3827" y="3798"/>
                  </a:lnTo>
                  <a:lnTo>
                    <a:pt x="3843" y="3791"/>
                  </a:lnTo>
                  <a:lnTo>
                    <a:pt x="3846" y="3790"/>
                  </a:lnTo>
                  <a:lnTo>
                    <a:pt x="3863" y="3784"/>
                  </a:lnTo>
                  <a:lnTo>
                    <a:pt x="3867" y="3782"/>
                  </a:lnTo>
                  <a:lnTo>
                    <a:pt x="3883" y="3777"/>
                  </a:lnTo>
                  <a:lnTo>
                    <a:pt x="3887" y="3776"/>
                  </a:lnTo>
                  <a:lnTo>
                    <a:pt x="3904" y="3771"/>
                  </a:lnTo>
                  <a:lnTo>
                    <a:pt x="3907" y="3770"/>
                  </a:lnTo>
                  <a:lnTo>
                    <a:pt x="3925" y="3766"/>
                  </a:lnTo>
                  <a:lnTo>
                    <a:pt x="3928" y="3765"/>
                  </a:lnTo>
                  <a:lnTo>
                    <a:pt x="3945" y="3761"/>
                  </a:lnTo>
                  <a:lnTo>
                    <a:pt x="3949" y="3761"/>
                  </a:lnTo>
                  <a:lnTo>
                    <a:pt x="3967" y="3758"/>
                  </a:lnTo>
                  <a:lnTo>
                    <a:pt x="3970" y="3757"/>
                  </a:lnTo>
                  <a:lnTo>
                    <a:pt x="3988" y="3755"/>
                  </a:lnTo>
                  <a:lnTo>
                    <a:pt x="3991" y="3754"/>
                  </a:lnTo>
                  <a:lnTo>
                    <a:pt x="4009" y="3753"/>
                  </a:lnTo>
                  <a:lnTo>
                    <a:pt x="4013" y="3752"/>
                  </a:lnTo>
                  <a:lnTo>
                    <a:pt x="4031" y="3751"/>
                  </a:lnTo>
                  <a:lnTo>
                    <a:pt x="4034" y="3751"/>
                  </a:lnTo>
                  <a:lnTo>
                    <a:pt x="4052" y="3751"/>
                  </a:lnTo>
                  <a:lnTo>
                    <a:pt x="4056" y="3751"/>
                  </a:lnTo>
                  <a:lnTo>
                    <a:pt x="4074" y="3751"/>
                  </a:lnTo>
                  <a:lnTo>
                    <a:pt x="4077" y="3751"/>
                  </a:lnTo>
                  <a:lnTo>
                    <a:pt x="4095" y="3752"/>
                  </a:lnTo>
                  <a:lnTo>
                    <a:pt x="4099" y="3753"/>
                  </a:lnTo>
                  <a:lnTo>
                    <a:pt x="4116" y="3754"/>
                  </a:lnTo>
                  <a:lnTo>
                    <a:pt x="4120" y="3755"/>
                  </a:lnTo>
                  <a:lnTo>
                    <a:pt x="4138" y="3757"/>
                  </a:lnTo>
                  <a:lnTo>
                    <a:pt x="4141" y="3758"/>
                  </a:lnTo>
                  <a:lnTo>
                    <a:pt x="4159" y="3761"/>
                  </a:lnTo>
                  <a:lnTo>
                    <a:pt x="4162" y="3761"/>
                  </a:lnTo>
                  <a:lnTo>
                    <a:pt x="4180" y="3765"/>
                  </a:lnTo>
                  <a:lnTo>
                    <a:pt x="4183" y="3766"/>
                  </a:lnTo>
                  <a:lnTo>
                    <a:pt x="4200" y="3770"/>
                  </a:lnTo>
                  <a:lnTo>
                    <a:pt x="4204" y="3771"/>
                  </a:lnTo>
                  <a:lnTo>
                    <a:pt x="4221" y="3776"/>
                  </a:lnTo>
                  <a:lnTo>
                    <a:pt x="4224" y="3777"/>
                  </a:lnTo>
                  <a:lnTo>
                    <a:pt x="4241" y="3782"/>
                  </a:lnTo>
                  <a:lnTo>
                    <a:pt x="4244" y="3784"/>
                  </a:lnTo>
                  <a:lnTo>
                    <a:pt x="4261" y="3790"/>
                  </a:lnTo>
                  <a:lnTo>
                    <a:pt x="4264" y="3791"/>
                  </a:lnTo>
                  <a:lnTo>
                    <a:pt x="4281" y="3798"/>
                  </a:lnTo>
                  <a:lnTo>
                    <a:pt x="4284" y="3799"/>
                  </a:lnTo>
                  <a:lnTo>
                    <a:pt x="4300" y="3807"/>
                  </a:lnTo>
                  <a:lnTo>
                    <a:pt x="4303" y="3808"/>
                  </a:lnTo>
                  <a:lnTo>
                    <a:pt x="4319" y="3816"/>
                  </a:lnTo>
                  <a:lnTo>
                    <a:pt x="4322" y="3818"/>
                  </a:lnTo>
                  <a:lnTo>
                    <a:pt x="4338" y="3826"/>
                  </a:lnTo>
                  <a:lnTo>
                    <a:pt x="4342" y="3829"/>
                  </a:lnTo>
                  <a:lnTo>
                    <a:pt x="4357" y="3838"/>
                  </a:lnTo>
                  <a:lnTo>
                    <a:pt x="4360" y="3840"/>
                  </a:lnTo>
                  <a:lnTo>
                    <a:pt x="4375" y="3850"/>
                  </a:lnTo>
                  <a:lnTo>
                    <a:pt x="4378" y="3852"/>
                  </a:lnTo>
                  <a:lnTo>
                    <a:pt x="4393" y="3862"/>
                  </a:lnTo>
                  <a:lnTo>
                    <a:pt x="4396" y="3864"/>
                  </a:lnTo>
                  <a:lnTo>
                    <a:pt x="4410" y="3875"/>
                  </a:lnTo>
                  <a:lnTo>
                    <a:pt x="4413" y="3877"/>
                  </a:lnTo>
                  <a:lnTo>
                    <a:pt x="4426" y="3889"/>
                  </a:lnTo>
                  <a:lnTo>
                    <a:pt x="4429" y="3891"/>
                  </a:lnTo>
                  <a:lnTo>
                    <a:pt x="4442" y="3903"/>
                  </a:lnTo>
                  <a:lnTo>
                    <a:pt x="4445" y="3906"/>
                  </a:lnTo>
                  <a:lnTo>
                    <a:pt x="4458" y="3918"/>
                  </a:lnTo>
                  <a:lnTo>
                    <a:pt x="4460" y="3921"/>
                  </a:lnTo>
                  <a:lnTo>
                    <a:pt x="4473" y="3933"/>
                  </a:lnTo>
                  <a:lnTo>
                    <a:pt x="4475" y="3936"/>
                  </a:lnTo>
                  <a:lnTo>
                    <a:pt x="4487" y="3949"/>
                  </a:lnTo>
                  <a:lnTo>
                    <a:pt x="4489" y="3952"/>
                  </a:lnTo>
                  <a:lnTo>
                    <a:pt x="4501" y="3966"/>
                  </a:lnTo>
                  <a:lnTo>
                    <a:pt x="4503" y="3969"/>
                  </a:lnTo>
                  <a:lnTo>
                    <a:pt x="4514" y="3983"/>
                  </a:lnTo>
                  <a:lnTo>
                    <a:pt x="4516" y="3986"/>
                  </a:lnTo>
                  <a:lnTo>
                    <a:pt x="4526" y="4000"/>
                  </a:lnTo>
                  <a:lnTo>
                    <a:pt x="4528" y="4003"/>
                  </a:lnTo>
                  <a:lnTo>
                    <a:pt x="4538" y="4018"/>
                  </a:lnTo>
                  <a:lnTo>
                    <a:pt x="4540" y="4022"/>
                  </a:lnTo>
                  <a:lnTo>
                    <a:pt x="4549" y="4037"/>
                  </a:lnTo>
                  <a:lnTo>
                    <a:pt x="4550" y="4039"/>
                  </a:lnTo>
                  <a:lnTo>
                    <a:pt x="4559" y="4054"/>
                  </a:lnTo>
                  <a:lnTo>
                    <a:pt x="4561" y="4058"/>
                  </a:lnTo>
                  <a:lnTo>
                    <a:pt x="4569" y="4073"/>
                  </a:lnTo>
                  <a:lnTo>
                    <a:pt x="4570" y="4077"/>
                  </a:lnTo>
                  <a:lnTo>
                    <a:pt x="4578" y="4093"/>
                  </a:lnTo>
                  <a:lnTo>
                    <a:pt x="4579" y="4096"/>
                  </a:lnTo>
                  <a:lnTo>
                    <a:pt x="4586" y="4113"/>
                  </a:lnTo>
                  <a:lnTo>
                    <a:pt x="4588" y="4116"/>
                  </a:lnTo>
                  <a:lnTo>
                    <a:pt x="4594" y="4133"/>
                  </a:lnTo>
                  <a:lnTo>
                    <a:pt x="4595" y="4136"/>
                  </a:lnTo>
                  <a:lnTo>
                    <a:pt x="4601" y="4153"/>
                  </a:lnTo>
                  <a:lnTo>
                    <a:pt x="4602" y="4157"/>
                  </a:lnTo>
                  <a:lnTo>
                    <a:pt x="4607" y="4174"/>
                  </a:lnTo>
                  <a:lnTo>
                    <a:pt x="4608" y="4177"/>
                  </a:lnTo>
                  <a:lnTo>
                    <a:pt x="4612" y="4194"/>
                  </a:lnTo>
                  <a:lnTo>
                    <a:pt x="4613" y="4198"/>
                  </a:lnTo>
                  <a:lnTo>
                    <a:pt x="4617" y="4215"/>
                  </a:lnTo>
                  <a:lnTo>
                    <a:pt x="4617" y="4219"/>
                  </a:lnTo>
                  <a:lnTo>
                    <a:pt x="4620" y="4236"/>
                  </a:lnTo>
                  <a:lnTo>
                    <a:pt x="4621" y="4240"/>
                  </a:lnTo>
                  <a:lnTo>
                    <a:pt x="4623" y="4258"/>
                  </a:lnTo>
                  <a:lnTo>
                    <a:pt x="4624" y="4261"/>
                  </a:lnTo>
                  <a:lnTo>
                    <a:pt x="4625" y="4279"/>
                  </a:lnTo>
                  <a:lnTo>
                    <a:pt x="4625" y="4283"/>
                  </a:lnTo>
                  <a:lnTo>
                    <a:pt x="4627" y="4301"/>
                  </a:lnTo>
                  <a:close/>
                  <a:moveTo>
                    <a:pt x="4426" y="4352"/>
                  </a:moveTo>
                  <a:lnTo>
                    <a:pt x="4427" y="4338"/>
                  </a:lnTo>
                  <a:lnTo>
                    <a:pt x="4427" y="4324"/>
                  </a:lnTo>
                  <a:lnTo>
                    <a:pt x="4427" y="4310"/>
                  </a:lnTo>
                  <a:lnTo>
                    <a:pt x="4426" y="4296"/>
                  </a:lnTo>
                  <a:lnTo>
                    <a:pt x="4425" y="4282"/>
                  </a:lnTo>
                  <a:lnTo>
                    <a:pt x="4423" y="4268"/>
                  </a:lnTo>
                  <a:lnTo>
                    <a:pt x="4420" y="4255"/>
                  </a:lnTo>
                  <a:lnTo>
                    <a:pt x="4418" y="4241"/>
                  </a:lnTo>
                  <a:lnTo>
                    <a:pt x="4414" y="4228"/>
                  </a:lnTo>
                  <a:lnTo>
                    <a:pt x="4410" y="4214"/>
                  </a:lnTo>
                  <a:lnTo>
                    <a:pt x="4406" y="4201"/>
                  </a:lnTo>
                  <a:lnTo>
                    <a:pt x="4401" y="4188"/>
                  </a:lnTo>
                  <a:lnTo>
                    <a:pt x="4396" y="4176"/>
                  </a:lnTo>
                  <a:lnTo>
                    <a:pt x="4390" y="4163"/>
                  </a:lnTo>
                  <a:lnTo>
                    <a:pt x="4384" y="4151"/>
                  </a:lnTo>
                  <a:lnTo>
                    <a:pt x="4376" y="4138"/>
                  </a:lnTo>
                  <a:lnTo>
                    <a:pt x="4369" y="4126"/>
                  </a:lnTo>
                  <a:lnTo>
                    <a:pt x="4361" y="4114"/>
                  </a:lnTo>
                  <a:lnTo>
                    <a:pt x="4353" y="4103"/>
                  </a:lnTo>
                  <a:lnTo>
                    <a:pt x="4345" y="4092"/>
                  </a:lnTo>
                  <a:lnTo>
                    <a:pt x="4336" y="4081"/>
                  </a:lnTo>
                  <a:lnTo>
                    <a:pt x="4327" y="4070"/>
                  </a:lnTo>
                  <a:lnTo>
                    <a:pt x="4317" y="4060"/>
                  </a:lnTo>
                  <a:lnTo>
                    <a:pt x="4307" y="4051"/>
                  </a:lnTo>
                  <a:lnTo>
                    <a:pt x="4297" y="4041"/>
                  </a:lnTo>
                  <a:lnTo>
                    <a:pt x="4286" y="4032"/>
                  </a:lnTo>
                  <a:lnTo>
                    <a:pt x="4275" y="4024"/>
                  </a:lnTo>
                  <a:lnTo>
                    <a:pt x="4263" y="4016"/>
                  </a:lnTo>
                  <a:lnTo>
                    <a:pt x="4252" y="4008"/>
                  </a:lnTo>
                  <a:lnTo>
                    <a:pt x="4240" y="4001"/>
                  </a:lnTo>
                  <a:lnTo>
                    <a:pt x="4228" y="3994"/>
                  </a:lnTo>
                  <a:lnTo>
                    <a:pt x="4216" y="3988"/>
                  </a:lnTo>
                  <a:lnTo>
                    <a:pt x="4203" y="3982"/>
                  </a:lnTo>
                  <a:lnTo>
                    <a:pt x="4190" y="3977"/>
                  </a:lnTo>
                  <a:lnTo>
                    <a:pt x="4177" y="3972"/>
                  </a:lnTo>
                  <a:lnTo>
                    <a:pt x="4164" y="3968"/>
                  </a:lnTo>
                  <a:lnTo>
                    <a:pt x="4150" y="3964"/>
                  </a:lnTo>
                  <a:lnTo>
                    <a:pt x="4137" y="3960"/>
                  </a:lnTo>
                  <a:lnTo>
                    <a:pt x="4123" y="3958"/>
                  </a:lnTo>
                  <a:lnTo>
                    <a:pt x="4109" y="3955"/>
                  </a:lnTo>
                  <a:lnTo>
                    <a:pt x="4096" y="3953"/>
                  </a:lnTo>
                  <a:lnTo>
                    <a:pt x="4082" y="3952"/>
                  </a:lnTo>
                  <a:lnTo>
                    <a:pt x="4068" y="3951"/>
                  </a:lnTo>
                  <a:lnTo>
                    <a:pt x="4054" y="3951"/>
                  </a:lnTo>
                  <a:lnTo>
                    <a:pt x="4040" y="3951"/>
                  </a:lnTo>
                  <a:lnTo>
                    <a:pt x="4026" y="3952"/>
                  </a:lnTo>
                  <a:lnTo>
                    <a:pt x="4012" y="3953"/>
                  </a:lnTo>
                  <a:lnTo>
                    <a:pt x="3998" y="3955"/>
                  </a:lnTo>
                  <a:lnTo>
                    <a:pt x="3984" y="3958"/>
                  </a:lnTo>
                  <a:lnTo>
                    <a:pt x="3971" y="3960"/>
                  </a:lnTo>
                  <a:lnTo>
                    <a:pt x="3957" y="3964"/>
                  </a:lnTo>
                  <a:lnTo>
                    <a:pt x="3944" y="3968"/>
                  </a:lnTo>
                  <a:lnTo>
                    <a:pt x="3930" y="3972"/>
                  </a:lnTo>
                  <a:lnTo>
                    <a:pt x="3917" y="3977"/>
                  </a:lnTo>
                  <a:lnTo>
                    <a:pt x="3904" y="3982"/>
                  </a:lnTo>
                  <a:lnTo>
                    <a:pt x="3891" y="3988"/>
                  </a:lnTo>
                  <a:lnTo>
                    <a:pt x="3879" y="3994"/>
                  </a:lnTo>
                  <a:lnTo>
                    <a:pt x="3867" y="4001"/>
                  </a:lnTo>
                  <a:lnTo>
                    <a:pt x="3855" y="4008"/>
                  </a:lnTo>
                  <a:lnTo>
                    <a:pt x="3844" y="4016"/>
                  </a:lnTo>
                  <a:lnTo>
                    <a:pt x="3832" y="4024"/>
                  </a:lnTo>
                  <a:lnTo>
                    <a:pt x="3821" y="4032"/>
                  </a:lnTo>
                  <a:lnTo>
                    <a:pt x="3810" y="4041"/>
                  </a:lnTo>
                  <a:lnTo>
                    <a:pt x="3800" y="4051"/>
                  </a:lnTo>
                  <a:lnTo>
                    <a:pt x="3790" y="4060"/>
                  </a:lnTo>
                  <a:lnTo>
                    <a:pt x="3780" y="4070"/>
                  </a:lnTo>
                  <a:lnTo>
                    <a:pt x="3771" y="4081"/>
                  </a:lnTo>
                  <a:lnTo>
                    <a:pt x="3762" y="4092"/>
                  </a:lnTo>
                  <a:lnTo>
                    <a:pt x="3754" y="4103"/>
                  </a:lnTo>
                  <a:lnTo>
                    <a:pt x="3746" y="4114"/>
                  </a:lnTo>
                  <a:lnTo>
                    <a:pt x="3738" y="4126"/>
                  </a:lnTo>
                  <a:lnTo>
                    <a:pt x="3731" y="4138"/>
                  </a:lnTo>
                  <a:lnTo>
                    <a:pt x="3723" y="4151"/>
                  </a:lnTo>
                  <a:lnTo>
                    <a:pt x="3717" y="4163"/>
                  </a:lnTo>
                  <a:lnTo>
                    <a:pt x="3711" y="4175"/>
                  </a:lnTo>
                  <a:lnTo>
                    <a:pt x="3706" y="4188"/>
                  </a:lnTo>
                  <a:lnTo>
                    <a:pt x="3701" y="4201"/>
                  </a:lnTo>
                  <a:lnTo>
                    <a:pt x="3697" y="4214"/>
                  </a:lnTo>
                  <a:lnTo>
                    <a:pt x="3693" y="4227"/>
                  </a:lnTo>
                  <a:lnTo>
                    <a:pt x="3690" y="4241"/>
                  </a:lnTo>
                  <a:lnTo>
                    <a:pt x="3687" y="4254"/>
                  </a:lnTo>
                  <a:lnTo>
                    <a:pt x="3685" y="4268"/>
                  </a:lnTo>
                  <a:lnTo>
                    <a:pt x="3683" y="4282"/>
                  </a:lnTo>
                  <a:lnTo>
                    <a:pt x="3682" y="4296"/>
                  </a:lnTo>
                  <a:lnTo>
                    <a:pt x="3681" y="4310"/>
                  </a:lnTo>
                  <a:lnTo>
                    <a:pt x="3681" y="4324"/>
                  </a:lnTo>
                  <a:lnTo>
                    <a:pt x="3681" y="4338"/>
                  </a:lnTo>
                  <a:lnTo>
                    <a:pt x="3682" y="4352"/>
                  </a:lnTo>
                  <a:lnTo>
                    <a:pt x="3683" y="4366"/>
                  </a:lnTo>
                  <a:lnTo>
                    <a:pt x="3685" y="4380"/>
                  </a:lnTo>
                  <a:lnTo>
                    <a:pt x="3687" y="4394"/>
                  </a:lnTo>
                  <a:lnTo>
                    <a:pt x="3690" y="4408"/>
                  </a:lnTo>
                  <a:lnTo>
                    <a:pt x="3693" y="4421"/>
                  </a:lnTo>
                  <a:lnTo>
                    <a:pt x="3697" y="4435"/>
                  </a:lnTo>
                  <a:lnTo>
                    <a:pt x="3702" y="4448"/>
                  </a:lnTo>
                  <a:lnTo>
                    <a:pt x="3706" y="4461"/>
                  </a:lnTo>
                  <a:lnTo>
                    <a:pt x="3712" y="4474"/>
                  </a:lnTo>
                  <a:lnTo>
                    <a:pt x="3717" y="4486"/>
                  </a:lnTo>
                  <a:lnTo>
                    <a:pt x="3724" y="4498"/>
                  </a:lnTo>
                  <a:lnTo>
                    <a:pt x="3731" y="4511"/>
                  </a:lnTo>
                  <a:lnTo>
                    <a:pt x="3738" y="4523"/>
                  </a:lnTo>
                  <a:lnTo>
                    <a:pt x="3745" y="4535"/>
                  </a:lnTo>
                  <a:lnTo>
                    <a:pt x="3753" y="4546"/>
                  </a:lnTo>
                  <a:lnTo>
                    <a:pt x="3762" y="4557"/>
                  </a:lnTo>
                  <a:lnTo>
                    <a:pt x="3771" y="4568"/>
                  </a:lnTo>
                  <a:lnTo>
                    <a:pt x="3780" y="4578"/>
                  </a:lnTo>
                  <a:lnTo>
                    <a:pt x="3789" y="4588"/>
                  </a:lnTo>
                  <a:lnTo>
                    <a:pt x="3799" y="4597"/>
                  </a:lnTo>
                  <a:lnTo>
                    <a:pt x="3810" y="4607"/>
                  </a:lnTo>
                  <a:lnTo>
                    <a:pt x="3821" y="4616"/>
                  </a:lnTo>
                  <a:lnTo>
                    <a:pt x="3832" y="4624"/>
                  </a:lnTo>
                  <a:lnTo>
                    <a:pt x="3843" y="4632"/>
                  </a:lnTo>
                  <a:lnTo>
                    <a:pt x="3855" y="4640"/>
                  </a:lnTo>
                  <a:lnTo>
                    <a:pt x="3867" y="4647"/>
                  </a:lnTo>
                  <a:lnTo>
                    <a:pt x="3879" y="4654"/>
                  </a:lnTo>
                  <a:lnTo>
                    <a:pt x="3891" y="4660"/>
                  </a:lnTo>
                  <a:lnTo>
                    <a:pt x="3904" y="4666"/>
                  </a:lnTo>
                  <a:lnTo>
                    <a:pt x="3917" y="4671"/>
                  </a:lnTo>
                  <a:lnTo>
                    <a:pt x="3930" y="4676"/>
                  </a:lnTo>
                  <a:lnTo>
                    <a:pt x="3944" y="4680"/>
                  </a:lnTo>
                  <a:lnTo>
                    <a:pt x="3957" y="4684"/>
                  </a:lnTo>
                  <a:lnTo>
                    <a:pt x="3971" y="4688"/>
                  </a:lnTo>
                  <a:lnTo>
                    <a:pt x="3984" y="4690"/>
                  </a:lnTo>
                  <a:lnTo>
                    <a:pt x="3998" y="4693"/>
                  </a:lnTo>
                  <a:lnTo>
                    <a:pt x="4012" y="4695"/>
                  </a:lnTo>
                  <a:lnTo>
                    <a:pt x="4026" y="4696"/>
                  </a:lnTo>
                  <a:lnTo>
                    <a:pt x="4040" y="4697"/>
                  </a:lnTo>
                  <a:lnTo>
                    <a:pt x="4054" y="4697"/>
                  </a:lnTo>
                  <a:lnTo>
                    <a:pt x="4068" y="4697"/>
                  </a:lnTo>
                  <a:lnTo>
                    <a:pt x="4082" y="4696"/>
                  </a:lnTo>
                  <a:lnTo>
                    <a:pt x="4096" y="4695"/>
                  </a:lnTo>
                  <a:lnTo>
                    <a:pt x="4109" y="4693"/>
                  </a:lnTo>
                  <a:lnTo>
                    <a:pt x="4123" y="4690"/>
                  </a:lnTo>
                  <a:lnTo>
                    <a:pt x="4137" y="4688"/>
                  </a:lnTo>
                  <a:lnTo>
                    <a:pt x="4150" y="4684"/>
                  </a:lnTo>
                  <a:lnTo>
                    <a:pt x="4164" y="4680"/>
                  </a:lnTo>
                  <a:lnTo>
                    <a:pt x="4177" y="4676"/>
                  </a:lnTo>
                  <a:lnTo>
                    <a:pt x="4190" y="4671"/>
                  </a:lnTo>
                  <a:lnTo>
                    <a:pt x="4203" y="4666"/>
                  </a:lnTo>
                  <a:lnTo>
                    <a:pt x="4216" y="4660"/>
                  </a:lnTo>
                  <a:lnTo>
                    <a:pt x="4228" y="4654"/>
                  </a:lnTo>
                  <a:lnTo>
                    <a:pt x="4240" y="4647"/>
                  </a:lnTo>
                  <a:lnTo>
                    <a:pt x="4252" y="4640"/>
                  </a:lnTo>
                  <a:lnTo>
                    <a:pt x="4264" y="4632"/>
                  </a:lnTo>
                  <a:lnTo>
                    <a:pt x="4275" y="4624"/>
                  </a:lnTo>
                  <a:lnTo>
                    <a:pt x="4286" y="4616"/>
                  </a:lnTo>
                  <a:lnTo>
                    <a:pt x="4297" y="4607"/>
                  </a:lnTo>
                  <a:lnTo>
                    <a:pt x="4308" y="4597"/>
                  </a:lnTo>
                  <a:lnTo>
                    <a:pt x="4318" y="4588"/>
                  </a:lnTo>
                  <a:lnTo>
                    <a:pt x="4327" y="4578"/>
                  </a:lnTo>
                  <a:lnTo>
                    <a:pt x="4336" y="4568"/>
                  </a:lnTo>
                  <a:lnTo>
                    <a:pt x="4345" y="4557"/>
                  </a:lnTo>
                  <a:lnTo>
                    <a:pt x="4354" y="4546"/>
                  </a:lnTo>
                  <a:lnTo>
                    <a:pt x="4362" y="4535"/>
                  </a:lnTo>
                  <a:lnTo>
                    <a:pt x="4369" y="4523"/>
                  </a:lnTo>
                  <a:lnTo>
                    <a:pt x="4376" y="4511"/>
                  </a:lnTo>
                  <a:lnTo>
                    <a:pt x="4383" y="4498"/>
                  </a:lnTo>
                  <a:lnTo>
                    <a:pt x="4390" y="4486"/>
                  </a:lnTo>
                  <a:lnTo>
                    <a:pt x="4396" y="4473"/>
                  </a:lnTo>
                  <a:lnTo>
                    <a:pt x="4401" y="4460"/>
                  </a:lnTo>
                  <a:lnTo>
                    <a:pt x="4406" y="4447"/>
                  </a:lnTo>
                  <a:lnTo>
                    <a:pt x="4410" y="4434"/>
                  </a:lnTo>
                  <a:lnTo>
                    <a:pt x="4414" y="4421"/>
                  </a:lnTo>
                  <a:lnTo>
                    <a:pt x="4418" y="4407"/>
                  </a:lnTo>
                  <a:lnTo>
                    <a:pt x="4420" y="4393"/>
                  </a:lnTo>
                  <a:lnTo>
                    <a:pt x="4423" y="4380"/>
                  </a:lnTo>
                  <a:lnTo>
                    <a:pt x="4425" y="4366"/>
                  </a:lnTo>
                  <a:lnTo>
                    <a:pt x="4426" y="43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0" name="Google Shape;2090;p19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2091" name="Google Shape;2091;p19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58" y="5000"/>
                  </a:moveTo>
                  <a:lnTo>
                    <a:pt x="6357" y="5051"/>
                  </a:lnTo>
                  <a:lnTo>
                    <a:pt x="6354" y="5102"/>
                  </a:lnTo>
                  <a:lnTo>
                    <a:pt x="6349" y="5152"/>
                  </a:lnTo>
                  <a:lnTo>
                    <a:pt x="6343" y="5203"/>
                  </a:lnTo>
                  <a:lnTo>
                    <a:pt x="6334" y="5253"/>
                  </a:lnTo>
                  <a:lnTo>
                    <a:pt x="6324" y="5302"/>
                  </a:lnTo>
                  <a:lnTo>
                    <a:pt x="6312" y="5352"/>
                  </a:lnTo>
                  <a:lnTo>
                    <a:pt x="6298" y="5400"/>
                  </a:lnTo>
                  <a:lnTo>
                    <a:pt x="6282" y="5448"/>
                  </a:lnTo>
                  <a:lnTo>
                    <a:pt x="6264" y="5496"/>
                  </a:lnTo>
                  <a:lnTo>
                    <a:pt x="6245" y="5543"/>
                  </a:lnTo>
                  <a:lnTo>
                    <a:pt x="6224" y="5589"/>
                  </a:lnTo>
                  <a:lnTo>
                    <a:pt x="6201" y="5634"/>
                  </a:lnTo>
                  <a:lnTo>
                    <a:pt x="6176" y="5679"/>
                  </a:lnTo>
                  <a:lnTo>
                    <a:pt x="6150" y="5723"/>
                  </a:lnTo>
                  <a:lnTo>
                    <a:pt x="6122" y="5765"/>
                  </a:lnTo>
                  <a:lnTo>
                    <a:pt x="6092" y="5807"/>
                  </a:lnTo>
                  <a:lnTo>
                    <a:pt x="6061" y="5847"/>
                  </a:lnTo>
                  <a:lnTo>
                    <a:pt x="6029" y="5886"/>
                  </a:lnTo>
                  <a:lnTo>
                    <a:pt x="5995" y="5924"/>
                  </a:lnTo>
                  <a:lnTo>
                    <a:pt x="5960" y="5960"/>
                  </a:lnTo>
                  <a:lnTo>
                    <a:pt x="5924" y="5995"/>
                  </a:lnTo>
                  <a:lnTo>
                    <a:pt x="5886" y="6029"/>
                  </a:lnTo>
                  <a:lnTo>
                    <a:pt x="5847" y="6061"/>
                  </a:lnTo>
                  <a:lnTo>
                    <a:pt x="5807" y="6092"/>
                  </a:lnTo>
                  <a:lnTo>
                    <a:pt x="5765" y="6122"/>
                  </a:lnTo>
                  <a:lnTo>
                    <a:pt x="5723" y="6150"/>
                  </a:lnTo>
                  <a:lnTo>
                    <a:pt x="5679" y="6176"/>
                  </a:lnTo>
                  <a:lnTo>
                    <a:pt x="5634" y="6201"/>
                  </a:lnTo>
                  <a:lnTo>
                    <a:pt x="5589" y="6224"/>
                  </a:lnTo>
                  <a:lnTo>
                    <a:pt x="5543" y="6245"/>
                  </a:lnTo>
                  <a:lnTo>
                    <a:pt x="5496" y="6264"/>
                  </a:lnTo>
                  <a:lnTo>
                    <a:pt x="5448" y="6282"/>
                  </a:lnTo>
                  <a:lnTo>
                    <a:pt x="5400" y="6298"/>
                  </a:lnTo>
                  <a:lnTo>
                    <a:pt x="5352" y="6312"/>
                  </a:lnTo>
                  <a:lnTo>
                    <a:pt x="5302" y="6324"/>
                  </a:lnTo>
                  <a:lnTo>
                    <a:pt x="5253" y="6334"/>
                  </a:lnTo>
                  <a:lnTo>
                    <a:pt x="5203" y="6343"/>
                  </a:lnTo>
                  <a:lnTo>
                    <a:pt x="5152" y="6349"/>
                  </a:lnTo>
                  <a:lnTo>
                    <a:pt x="5102" y="6354"/>
                  </a:lnTo>
                  <a:lnTo>
                    <a:pt x="5051" y="6357"/>
                  </a:lnTo>
                  <a:lnTo>
                    <a:pt x="5000" y="6358"/>
                  </a:lnTo>
                  <a:lnTo>
                    <a:pt x="4949" y="6357"/>
                  </a:lnTo>
                  <a:lnTo>
                    <a:pt x="4898" y="6354"/>
                  </a:lnTo>
                  <a:lnTo>
                    <a:pt x="4848" y="6349"/>
                  </a:lnTo>
                  <a:lnTo>
                    <a:pt x="4797" y="6343"/>
                  </a:lnTo>
                  <a:lnTo>
                    <a:pt x="4747" y="6334"/>
                  </a:lnTo>
                  <a:lnTo>
                    <a:pt x="4698" y="6324"/>
                  </a:lnTo>
                  <a:lnTo>
                    <a:pt x="4648" y="6312"/>
                  </a:lnTo>
                  <a:lnTo>
                    <a:pt x="4600" y="6298"/>
                  </a:lnTo>
                  <a:lnTo>
                    <a:pt x="4552" y="6282"/>
                  </a:lnTo>
                  <a:lnTo>
                    <a:pt x="4504" y="6264"/>
                  </a:lnTo>
                  <a:lnTo>
                    <a:pt x="4457" y="6245"/>
                  </a:lnTo>
                  <a:lnTo>
                    <a:pt x="4411" y="6224"/>
                  </a:lnTo>
                  <a:lnTo>
                    <a:pt x="4366" y="6201"/>
                  </a:lnTo>
                  <a:lnTo>
                    <a:pt x="4321" y="6176"/>
                  </a:lnTo>
                  <a:lnTo>
                    <a:pt x="4277" y="6150"/>
                  </a:lnTo>
                  <a:lnTo>
                    <a:pt x="4235" y="6122"/>
                  </a:lnTo>
                  <a:lnTo>
                    <a:pt x="4193" y="6092"/>
                  </a:lnTo>
                  <a:lnTo>
                    <a:pt x="4153" y="6061"/>
                  </a:lnTo>
                  <a:lnTo>
                    <a:pt x="4114" y="6029"/>
                  </a:lnTo>
                  <a:lnTo>
                    <a:pt x="4076" y="5995"/>
                  </a:lnTo>
                  <a:lnTo>
                    <a:pt x="4040" y="5960"/>
                  </a:lnTo>
                  <a:lnTo>
                    <a:pt x="4005" y="5924"/>
                  </a:lnTo>
                  <a:lnTo>
                    <a:pt x="3971" y="5886"/>
                  </a:lnTo>
                  <a:lnTo>
                    <a:pt x="3939" y="5847"/>
                  </a:lnTo>
                  <a:lnTo>
                    <a:pt x="3908" y="5807"/>
                  </a:lnTo>
                  <a:lnTo>
                    <a:pt x="3878" y="5765"/>
                  </a:lnTo>
                  <a:lnTo>
                    <a:pt x="3850" y="5723"/>
                  </a:lnTo>
                  <a:lnTo>
                    <a:pt x="3824" y="5679"/>
                  </a:lnTo>
                  <a:lnTo>
                    <a:pt x="3799" y="5634"/>
                  </a:lnTo>
                  <a:lnTo>
                    <a:pt x="3776" y="5589"/>
                  </a:lnTo>
                  <a:lnTo>
                    <a:pt x="3755" y="5543"/>
                  </a:lnTo>
                  <a:lnTo>
                    <a:pt x="3736" y="5496"/>
                  </a:lnTo>
                  <a:lnTo>
                    <a:pt x="3718" y="5448"/>
                  </a:lnTo>
                  <a:lnTo>
                    <a:pt x="3702" y="5400"/>
                  </a:lnTo>
                  <a:lnTo>
                    <a:pt x="3688" y="5352"/>
                  </a:lnTo>
                  <a:lnTo>
                    <a:pt x="3676" y="5302"/>
                  </a:lnTo>
                  <a:lnTo>
                    <a:pt x="3666" y="5253"/>
                  </a:lnTo>
                  <a:lnTo>
                    <a:pt x="3657" y="5203"/>
                  </a:lnTo>
                  <a:lnTo>
                    <a:pt x="3651" y="5152"/>
                  </a:lnTo>
                  <a:lnTo>
                    <a:pt x="3646" y="5102"/>
                  </a:lnTo>
                  <a:lnTo>
                    <a:pt x="3643" y="5051"/>
                  </a:lnTo>
                  <a:lnTo>
                    <a:pt x="3642" y="5000"/>
                  </a:lnTo>
                  <a:lnTo>
                    <a:pt x="3643" y="4949"/>
                  </a:lnTo>
                  <a:lnTo>
                    <a:pt x="3646" y="4898"/>
                  </a:lnTo>
                  <a:lnTo>
                    <a:pt x="3651" y="4848"/>
                  </a:lnTo>
                  <a:lnTo>
                    <a:pt x="3657" y="4797"/>
                  </a:lnTo>
                  <a:lnTo>
                    <a:pt x="3666" y="4747"/>
                  </a:lnTo>
                  <a:lnTo>
                    <a:pt x="3676" y="4698"/>
                  </a:lnTo>
                  <a:lnTo>
                    <a:pt x="3688" y="4648"/>
                  </a:lnTo>
                  <a:lnTo>
                    <a:pt x="3702" y="4600"/>
                  </a:lnTo>
                  <a:lnTo>
                    <a:pt x="3718" y="4552"/>
                  </a:lnTo>
                  <a:lnTo>
                    <a:pt x="3736" y="4504"/>
                  </a:lnTo>
                  <a:lnTo>
                    <a:pt x="3755" y="4457"/>
                  </a:lnTo>
                  <a:lnTo>
                    <a:pt x="3776" y="4411"/>
                  </a:lnTo>
                  <a:lnTo>
                    <a:pt x="3799" y="4366"/>
                  </a:lnTo>
                  <a:lnTo>
                    <a:pt x="3824" y="4321"/>
                  </a:lnTo>
                  <a:lnTo>
                    <a:pt x="3850" y="4277"/>
                  </a:lnTo>
                  <a:lnTo>
                    <a:pt x="3878" y="4235"/>
                  </a:lnTo>
                  <a:lnTo>
                    <a:pt x="3908" y="4193"/>
                  </a:lnTo>
                  <a:lnTo>
                    <a:pt x="3939" y="4153"/>
                  </a:lnTo>
                  <a:lnTo>
                    <a:pt x="3971" y="4114"/>
                  </a:lnTo>
                  <a:lnTo>
                    <a:pt x="4005" y="4076"/>
                  </a:lnTo>
                  <a:lnTo>
                    <a:pt x="4040" y="4040"/>
                  </a:lnTo>
                  <a:lnTo>
                    <a:pt x="4076" y="4005"/>
                  </a:lnTo>
                  <a:lnTo>
                    <a:pt x="4114" y="3971"/>
                  </a:lnTo>
                  <a:lnTo>
                    <a:pt x="4153" y="3939"/>
                  </a:lnTo>
                  <a:lnTo>
                    <a:pt x="4193" y="3908"/>
                  </a:lnTo>
                  <a:lnTo>
                    <a:pt x="4235" y="3878"/>
                  </a:lnTo>
                  <a:lnTo>
                    <a:pt x="4277" y="3850"/>
                  </a:lnTo>
                  <a:lnTo>
                    <a:pt x="4321" y="3824"/>
                  </a:lnTo>
                  <a:lnTo>
                    <a:pt x="4366" y="3799"/>
                  </a:lnTo>
                  <a:lnTo>
                    <a:pt x="4411" y="3776"/>
                  </a:lnTo>
                  <a:lnTo>
                    <a:pt x="4457" y="3755"/>
                  </a:lnTo>
                  <a:lnTo>
                    <a:pt x="4504" y="3736"/>
                  </a:lnTo>
                  <a:lnTo>
                    <a:pt x="4552" y="3718"/>
                  </a:lnTo>
                  <a:lnTo>
                    <a:pt x="4600" y="3702"/>
                  </a:lnTo>
                  <a:lnTo>
                    <a:pt x="4648" y="3688"/>
                  </a:lnTo>
                  <a:lnTo>
                    <a:pt x="4698" y="3676"/>
                  </a:lnTo>
                  <a:lnTo>
                    <a:pt x="4747" y="3666"/>
                  </a:lnTo>
                  <a:lnTo>
                    <a:pt x="4797" y="3657"/>
                  </a:lnTo>
                  <a:lnTo>
                    <a:pt x="4848" y="3651"/>
                  </a:lnTo>
                  <a:lnTo>
                    <a:pt x="4898" y="3646"/>
                  </a:lnTo>
                  <a:lnTo>
                    <a:pt x="4949" y="3643"/>
                  </a:lnTo>
                  <a:lnTo>
                    <a:pt x="5000" y="3642"/>
                  </a:lnTo>
                  <a:lnTo>
                    <a:pt x="5051" y="3643"/>
                  </a:lnTo>
                  <a:lnTo>
                    <a:pt x="5102" y="3646"/>
                  </a:lnTo>
                  <a:lnTo>
                    <a:pt x="5152" y="3651"/>
                  </a:lnTo>
                  <a:lnTo>
                    <a:pt x="5203" y="3657"/>
                  </a:lnTo>
                  <a:lnTo>
                    <a:pt x="5253" y="3666"/>
                  </a:lnTo>
                  <a:lnTo>
                    <a:pt x="5302" y="3676"/>
                  </a:lnTo>
                  <a:lnTo>
                    <a:pt x="5352" y="3688"/>
                  </a:lnTo>
                  <a:lnTo>
                    <a:pt x="5400" y="3702"/>
                  </a:lnTo>
                  <a:lnTo>
                    <a:pt x="5448" y="3718"/>
                  </a:lnTo>
                  <a:lnTo>
                    <a:pt x="5496" y="3736"/>
                  </a:lnTo>
                  <a:lnTo>
                    <a:pt x="5543" y="3755"/>
                  </a:lnTo>
                  <a:lnTo>
                    <a:pt x="5589" y="3776"/>
                  </a:lnTo>
                  <a:lnTo>
                    <a:pt x="5634" y="3799"/>
                  </a:lnTo>
                  <a:lnTo>
                    <a:pt x="5679" y="3824"/>
                  </a:lnTo>
                  <a:lnTo>
                    <a:pt x="5723" y="3850"/>
                  </a:lnTo>
                  <a:lnTo>
                    <a:pt x="5765" y="3878"/>
                  </a:lnTo>
                  <a:lnTo>
                    <a:pt x="5807" y="3908"/>
                  </a:lnTo>
                  <a:lnTo>
                    <a:pt x="5847" y="3939"/>
                  </a:lnTo>
                  <a:lnTo>
                    <a:pt x="5886" y="3971"/>
                  </a:lnTo>
                  <a:lnTo>
                    <a:pt x="5924" y="4005"/>
                  </a:lnTo>
                  <a:lnTo>
                    <a:pt x="5960" y="4040"/>
                  </a:lnTo>
                  <a:lnTo>
                    <a:pt x="5995" y="4076"/>
                  </a:lnTo>
                  <a:lnTo>
                    <a:pt x="6029" y="4114"/>
                  </a:lnTo>
                  <a:lnTo>
                    <a:pt x="6061" y="4153"/>
                  </a:lnTo>
                  <a:lnTo>
                    <a:pt x="6092" y="4193"/>
                  </a:lnTo>
                  <a:lnTo>
                    <a:pt x="6122" y="4235"/>
                  </a:lnTo>
                  <a:lnTo>
                    <a:pt x="6150" y="4277"/>
                  </a:lnTo>
                  <a:lnTo>
                    <a:pt x="6176" y="4321"/>
                  </a:lnTo>
                  <a:lnTo>
                    <a:pt x="6201" y="4366"/>
                  </a:lnTo>
                  <a:lnTo>
                    <a:pt x="6224" y="4411"/>
                  </a:lnTo>
                  <a:lnTo>
                    <a:pt x="6245" y="4457"/>
                  </a:lnTo>
                  <a:lnTo>
                    <a:pt x="6264" y="4504"/>
                  </a:lnTo>
                  <a:lnTo>
                    <a:pt x="6282" y="4552"/>
                  </a:lnTo>
                  <a:lnTo>
                    <a:pt x="6298" y="4600"/>
                  </a:lnTo>
                  <a:lnTo>
                    <a:pt x="6312" y="4648"/>
                  </a:lnTo>
                  <a:lnTo>
                    <a:pt x="6324" y="4698"/>
                  </a:lnTo>
                  <a:lnTo>
                    <a:pt x="6334" y="4747"/>
                  </a:lnTo>
                  <a:lnTo>
                    <a:pt x="6343" y="4797"/>
                  </a:lnTo>
                  <a:lnTo>
                    <a:pt x="6349" y="4848"/>
                  </a:lnTo>
                  <a:lnTo>
                    <a:pt x="6354" y="4898"/>
                  </a:lnTo>
                  <a:lnTo>
                    <a:pt x="6357" y="4949"/>
                  </a:lnTo>
                  <a:lnTo>
                    <a:pt x="6358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9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7" y="5612"/>
                  </a:moveTo>
                  <a:lnTo>
                    <a:pt x="867" y="5170"/>
                  </a:lnTo>
                  <a:lnTo>
                    <a:pt x="845" y="5144"/>
                  </a:lnTo>
                  <a:lnTo>
                    <a:pt x="828" y="5114"/>
                  </a:lnTo>
                  <a:lnTo>
                    <a:pt x="814" y="5083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4" y="4917"/>
                  </a:lnTo>
                  <a:lnTo>
                    <a:pt x="828" y="4886"/>
                  </a:lnTo>
                  <a:lnTo>
                    <a:pt x="845" y="4856"/>
                  </a:lnTo>
                  <a:lnTo>
                    <a:pt x="867" y="4830"/>
                  </a:lnTo>
                  <a:lnTo>
                    <a:pt x="1277" y="4388"/>
                  </a:lnTo>
                  <a:lnTo>
                    <a:pt x="1306" y="4361"/>
                  </a:lnTo>
                  <a:lnTo>
                    <a:pt x="1788" y="3986"/>
                  </a:lnTo>
                  <a:lnTo>
                    <a:pt x="1818" y="3966"/>
                  </a:lnTo>
                  <a:lnTo>
                    <a:pt x="2358" y="3660"/>
                  </a:lnTo>
                  <a:lnTo>
                    <a:pt x="2388" y="3646"/>
                  </a:lnTo>
                  <a:lnTo>
                    <a:pt x="2976" y="3408"/>
                  </a:lnTo>
                  <a:lnTo>
                    <a:pt x="3004" y="3398"/>
                  </a:lnTo>
                  <a:lnTo>
                    <a:pt x="3628" y="3228"/>
                  </a:lnTo>
                  <a:lnTo>
                    <a:pt x="3654" y="3223"/>
                  </a:lnTo>
                  <a:lnTo>
                    <a:pt x="4302" y="3121"/>
                  </a:lnTo>
                  <a:lnTo>
                    <a:pt x="4328" y="3118"/>
                  </a:lnTo>
                  <a:lnTo>
                    <a:pt x="4987" y="3084"/>
                  </a:lnTo>
                  <a:lnTo>
                    <a:pt x="5013" y="3084"/>
                  </a:lnTo>
                  <a:lnTo>
                    <a:pt x="5672" y="3118"/>
                  </a:lnTo>
                  <a:lnTo>
                    <a:pt x="5698" y="3121"/>
                  </a:lnTo>
                  <a:lnTo>
                    <a:pt x="6346" y="3223"/>
                  </a:lnTo>
                  <a:lnTo>
                    <a:pt x="6372" y="3228"/>
                  </a:lnTo>
                  <a:lnTo>
                    <a:pt x="6996" y="3398"/>
                  </a:lnTo>
                  <a:lnTo>
                    <a:pt x="7024" y="3408"/>
                  </a:lnTo>
                  <a:lnTo>
                    <a:pt x="7612" y="3646"/>
                  </a:lnTo>
                  <a:lnTo>
                    <a:pt x="7642" y="3660"/>
                  </a:lnTo>
                  <a:lnTo>
                    <a:pt x="8182" y="3966"/>
                  </a:lnTo>
                  <a:lnTo>
                    <a:pt x="8212" y="3986"/>
                  </a:lnTo>
                  <a:lnTo>
                    <a:pt x="8694" y="4361"/>
                  </a:lnTo>
                  <a:lnTo>
                    <a:pt x="8723" y="4388"/>
                  </a:lnTo>
                  <a:lnTo>
                    <a:pt x="9133" y="4830"/>
                  </a:lnTo>
                  <a:lnTo>
                    <a:pt x="9155" y="4856"/>
                  </a:lnTo>
                  <a:lnTo>
                    <a:pt x="9172" y="4886"/>
                  </a:lnTo>
                  <a:lnTo>
                    <a:pt x="9186" y="4917"/>
                  </a:lnTo>
                  <a:lnTo>
                    <a:pt x="9195" y="4949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51"/>
                  </a:lnTo>
                  <a:lnTo>
                    <a:pt x="9186" y="5083"/>
                  </a:lnTo>
                  <a:lnTo>
                    <a:pt x="9172" y="5114"/>
                  </a:lnTo>
                  <a:lnTo>
                    <a:pt x="9155" y="5144"/>
                  </a:lnTo>
                  <a:lnTo>
                    <a:pt x="9133" y="5170"/>
                  </a:lnTo>
                  <a:lnTo>
                    <a:pt x="8723" y="5612"/>
                  </a:lnTo>
                  <a:lnTo>
                    <a:pt x="8694" y="5639"/>
                  </a:lnTo>
                  <a:lnTo>
                    <a:pt x="8212" y="6014"/>
                  </a:lnTo>
                  <a:lnTo>
                    <a:pt x="8182" y="6034"/>
                  </a:lnTo>
                  <a:lnTo>
                    <a:pt x="7642" y="6340"/>
                  </a:lnTo>
                  <a:lnTo>
                    <a:pt x="7612" y="6354"/>
                  </a:lnTo>
                  <a:lnTo>
                    <a:pt x="7024" y="6592"/>
                  </a:lnTo>
                  <a:lnTo>
                    <a:pt x="6996" y="6602"/>
                  </a:lnTo>
                  <a:lnTo>
                    <a:pt x="6372" y="6772"/>
                  </a:lnTo>
                  <a:lnTo>
                    <a:pt x="6346" y="6777"/>
                  </a:lnTo>
                  <a:lnTo>
                    <a:pt x="5698" y="6879"/>
                  </a:lnTo>
                  <a:lnTo>
                    <a:pt x="5672" y="6882"/>
                  </a:lnTo>
                  <a:lnTo>
                    <a:pt x="5013" y="6916"/>
                  </a:lnTo>
                  <a:lnTo>
                    <a:pt x="4987" y="6916"/>
                  </a:lnTo>
                  <a:lnTo>
                    <a:pt x="4328" y="6882"/>
                  </a:lnTo>
                  <a:lnTo>
                    <a:pt x="4302" y="6879"/>
                  </a:lnTo>
                  <a:lnTo>
                    <a:pt x="3654" y="6777"/>
                  </a:lnTo>
                  <a:lnTo>
                    <a:pt x="3628" y="6772"/>
                  </a:lnTo>
                  <a:lnTo>
                    <a:pt x="3004" y="6602"/>
                  </a:lnTo>
                  <a:lnTo>
                    <a:pt x="2976" y="6592"/>
                  </a:lnTo>
                  <a:lnTo>
                    <a:pt x="2388" y="6354"/>
                  </a:lnTo>
                  <a:lnTo>
                    <a:pt x="2358" y="6340"/>
                  </a:lnTo>
                  <a:lnTo>
                    <a:pt x="1818" y="6034"/>
                  </a:lnTo>
                  <a:lnTo>
                    <a:pt x="1788" y="6014"/>
                  </a:lnTo>
                  <a:lnTo>
                    <a:pt x="1306" y="5639"/>
                  </a:lnTo>
                  <a:lnTo>
                    <a:pt x="1277" y="5612"/>
                  </a:lnTo>
                  <a:close/>
                  <a:moveTo>
                    <a:pt x="6254" y="3714"/>
                  </a:moveTo>
                  <a:lnTo>
                    <a:pt x="5882" y="3656"/>
                  </a:lnTo>
                  <a:lnTo>
                    <a:pt x="5902" y="3669"/>
                  </a:lnTo>
                  <a:lnTo>
                    <a:pt x="5910" y="3674"/>
                  </a:lnTo>
                  <a:lnTo>
                    <a:pt x="5951" y="3704"/>
                  </a:lnTo>
                  <a:lnTo>
                    <a:pt x="5959" y="3709"/>
                  </a:lnTo>
                  <a:lnTo>
                    <a:pt x="5999" y="3740"/>
                  </a:lnTo>
                  <a:lnTo>
                    <a:pt x="6006" y="3746"/>
                  </a:lnTo>
                  <a:lnTo>
                    <a:pt x="6045" y="3778"/>
                  </a:lnTo>
                  <a:lnTo>
                    <a:pt x="6052" y="3785"/>
                  </a:lnTo>
                  <a:lnTo>
                    <a:pt x="6090" y="3818"/>
                  </a:lnTo>
                  <a:lnTo>
                    <a:pt x="6097" y="3825"/>
                  </a:lnTo>
                  <a:lnTo>
                    <a:pt x="6134" y="3860"/>
                  </a:lnTo>
                  <a:lnTo>
                    <a:pt x="6140" y="3866"/>
                  </a:lnTo>
                  <a:lnTo>
                    <a:pt x="6175" y="3903"/>
                  </a:lnTo>
                  <a:lnTo>
                    <a:pt x="6182" y="3910"/>
                  </a:lnTo>
                  <a:lnTo>
                    <a:pt x="6215" y="3948"/>
                  </a:lnTo>
                  <a:lnTo>
                    <a:pt x="6222" y="3955"/>
                  </a:lnTo>
                  <a:lnTo>
                    <a:pt x="6254" y="3994"/>
                  </a:lnTo>
                  <a:lnTo>
                    <a:pt x="6260" y="4001"/>
                  </a:lnTo>
                  <a:lnTo>
                    <a:pt x="6291" y="4041"/>
                  </a:lnTo>
                  <a:lnTo>
                    <a:pt x="6296" y="4049"/>
                  </a:lnTo>
                  <a:lnTo>
                    <a:pt x="6326" y="4090"/>
                  </a:lnTo>
                  <a:lnTo>
                    <a:pt x="6331" y="4098"/>
                  </a:lnTo>
                  <a:lnTo>
                    <a:pt x="6359" y="4140"/>
                  </a:lnTo>
                  <a:lnTo>
                    <a:pt x="6364" y="4148"/>
                  </a:lnTo>
                  <a:lnTo>
                    <a:pt x="6390" y="4192"/>
                  </a:lnTo>
                  <a:lnTo>
                    <a:pt x="6395" y="4200"/>
                  </a:lnTo>
                  <a:lnTo>
                    <a:pt x="6419" y="4245"/>
                  </a:lnTo>
                  <a:lnTo>
                    <a:pt x="6424" y="4253"/>
                  </a:lnTo>
                  <a:lnTo>
                    <a:pt x="6447" y="4298"/>
                  </a:lnTo>
                  <a:lnTo>
                    <a:pt x="6451" y="4307"/>
                  </a:lnTo>
                  <a:lnTo>
                    <a:pt x="6472" y="4353"/>
                  </a:lnTo>
                  <a:lnTo>
                    <a:pt x="6476" y="4362"/>
                  </a:lnTo>
                  <a:lnTo>
                    <a:pt x="6495" y="4408"/>
                  </a:lnTo>
                  <a:lnTo>
                    <a:pt x="6499" y="4417"/>
                  </a:lnTo>
                  <a:lnTo>
                    <a:pt x="6516" y="4465"/>
                  </a:lnTo>
                  <a:lnTo>
                    <a:pt x="6519" y="4474"/>
                  </a:lnTo>
                  <a:lnTo>
                    <a:pt x="6535" y="4522"/>
                  </a:lnTo>
                  <a:lnTo>
                    <a:pt x="6538" y="4531"/>
                  </a:lnTo>
                  <a:lnTo>
                    <a:pt x="6552" y="4579"/>
                  </a:lnTo>
                  <a:lnTo>
                    <a:pt x="6554" y="4588"/>
                  </a:lnTo>
                  <a:lnTo>
                    <a:pt x="6566" y="4637"/>
                  </a:lnTo>
                  <a:lnTo>
                    <a:pt x="6569" y="4647"/>
                  </a:lnTo>
                  <a:lnTo>
                    <a:pt x="6579" y="4696"/>
                  </a:lnTo>
                  <a:lnTo>
                    <a:pt x="6581" y="4705"/>
                  </a:lnTo>
                  <a:lnTo>
                    <a:pt x="6589" y="4755"/>
                  </a:lnTo>
                  <a:lnTo>
                    <a:pt x="6591" y="4765"/>
                  </a:lnTo>
                  <a:lnTo>
                    <a:pt x="6597" y="4815"/>
                  </a:lnTo>
                  <a:lnTo>
                    <a:pt x="6598" y="4824"/>
                  </a:lnTo>
                  <a:lnTo>
                    <a:pt x="6603" y="4875"/>
                  </a:lnTo>
                  <a:lnTo>
                    <a:pt x="6604" y="4884"/>
                  </a:lnTo>
                  <a:lnTo>
                    <a:pt x="6607" y="4935"/>
                  </a:lnTo>
                  <a:lnTo>
                    <a:pt x="6607" y="4944"/>
                  </a:lnTo>
                  <a:lnTo>
                    <a:pt x="6608" y="4995"/>
                  </a:lnTo>
                  <a:lnTo>
                    <a:pt x="6608" y="5005"/>
                  </a:lnTo>
                  <a:lnTo>
                    <a:pt x="6607" y="5056"/>
                  </a:lnTo>
                  <a:lnTo>
                    <a:pt x="6607" y="5065"/>
                  </a:lnTo>
                  <a:lnTo>
                    <a:pt x="6604" y="5116"/>
                  </a:lnTo>
                  <a:lnTo>
                    <a:pt x="6603" y="5125"/>
                  </a:lnTo>
                  <a:lnTo>
                    <a:pt x="6598" y="5176"/>
                  </a:lnTo>
                  <a:lnTo>
                    <a:pt x="6597" y="5185"/>
                  </a:lnTo>
                  <a:lnTo>
                    <a:pt x="6591" y="5235"/>
                  </a:lnTo>
                  <a:lnTo>
                    <a:pt x="6589" y="5245"/>
                  </a:lnTo>
                  <a:lnTo>
                    <a:pt x="6581" y="5295"/>
                  </a:lnTo>
                  <a:lnTo>
                    <a:pt x="6579" y="5304"/>
                  </a:lnTo>
                  <a:lnTo>
                    <a:pt x="6569" y="5353"/>
                  </a:lnTo>
                  <a:lnTo>
                    <a:pt x="6566" y="5363"/>
                  </a:lnTo>
                  <a:lnTo>
                    <a:pt x="6554" y="5412"/>
                  </a:lnTo>
                  <a:lnTo>
                    <a:pt x="6552" y="5421"/>
                  </a:lnTo>
                  <a:lnTo>
                    <a:pt x="6538" y="5469"/>
                  </a:lnTo>
                  <a:lnTo>
                    <a:pt x="6535" y="5478"/>
                  </a:lnTo>
                  <a:lnTo>
                    <a:pt x="6519" y="5526"/>
                  </a:lnTo>
                  <a:lnTo>
                    <a:pt x="6516" y="5535"/>
                  </a:lnTo>
                  <a:lnTo>
                    <a:pt x="6499" y="5583"/>
                  </a:lnTo>
                  <a:lnTo>
                    <a:pt x="6495" y="5592"/>
                  </a:lnTo>
                  <a:lnTo>
                    <a:pt x="6476" y="5638"/>
                  </a:lnTo>
                  <a:lnTo>
                    <a:pt x="6472" y="5647"/>
                  </a:lnTo>
                  <a:lnTo>
                    <a:pt x="6451" y="5693"/>
                  </a:lnTo>
                  <a:lnTo>
                    <a:pt x="6447" y="5702"/>
                  </a:lnTo>
                  <a:lnTo>
                    <a:pt x="6424" y="5747"/>
                  </a:lnTo>
                  <a:lnTo>
                    <a:pt x="6419" y="5755"/>
                  </a:lnTo>
                  <a:lnTo>
                    <a:pt x="6395" y="5800"/>
                  </a:lnTo>
                  <a:lnTo>
                    <a:pt x="6390" y="5808"/>
                  </a:lnTo>
                  <a:lnTo>
                    <a:pt x="6364" y="5852"/>
                  </a:lnTo>
                  <a:lnTo>
                    <a:pt x="6359" y="5860"/>
                  </a:lnTo>
                  <a:lnTo>
                    <a:pt x="6331" y="5902"/>
                  </a:lnTo>
                  <a:lnTo>
                    <a:pt x="6326" y="5910"/>
                  </a:lnTo>
                  <a:lnTo>
                    <a:pt x="6296" y="5951"/>
                  </a:lnTo>
                  <a:lnTo>
                    <a:pt x="6291" y="5959"/>
                  </a:lnTo>
                  <a:lnTo>
                    <a:pt x="6260" y="5999"/>
                  </a:lnTo>
                  <a:lnTo>
                    <a:pt x="6254" y="6006"/>
                  </a:lnTo>
                  <a:lnTo>
                    <a:pt x="6222" y="6045"/>
                  </a:lnTo>
                  <a:lnTo>
                    <a:pt x="6215" y="6052"/>
                  </a:lnTo>
                  <a:lnTo>
                    <a:pt x="6182" y="6090"/>
                  </a:lnTo>
                  <a:lnTo>
                    <a:pt x="6175" y="6097"/>
                  </a:lnTo>
                  <a:lnTo>
                    <a:pt x="6140" y="6134"/>
                  </a:lnTo>
                  <a:lnTo>
                    <a:pt x="6134" y="6140"/>
                  </a:lnTo>
                  <a:lnTo>
                    <a:pt x="6097" y="6175"/>
                  </a:lnTo>
                  <a:lnTo>
                    <a:pt x="6090" y="6182"/>
                  </a:lnTo>
                  <a:lnTo>
                    <a:pt x="6052" y="6215"/>
                  </a:lnTo>
                  <a:lnTo>
                    <a:pt x="6045" y="6222"/>
                  </a:lnTo>
                  <a:lnTo>
                    <a:pt x="6006" y="6254"/>
                  </a:lnTo>
                  <a:lnTo>
                    <a:pt x="5999" y="6260"/>
                  </a:lnTo>
                  <a:lnTo>
                    <a:pt x="5959" y="6291"/>
                  </a:lnTo>
                  <a:lnTo>
                    <a:pt x="5951" y="6296"/>
                  </a:lnTo>
                  <a:lnTo>
                    <a:pt x="5910" y="6326"/>
                  </a:lnTo>
                  <a:lnTo>
                    <a:pt x="5902" y="6331"/>
                  </a:lnTo>
                  <a:lnTo>
                    <a:pt x="5882" y="6344"/>
                  </a:lnTo>
                  <a:lnTo>
                    <a:pt x="6254" y="6286"/>
                  </a:lnTo>
                  <a:lnTo>
                    <a:pt x="6850" y="6123"/>
                  </a:lnTo>
                  <a:lnTo>
                    <a:pt x="7409" y="5897"/>
                  </a:lnTo>
                  <a:lnTo>
                    <a:pt x="7920" y="5608"/>
                  </a:lnTo>
                  <a:lnTo>
                    <a:pt x="8371" y="5257"/>
                  </a:lnTo>
                  <a:lnTo>
                    <a:pt x="8609" y="5000"/>
                  </a:lnTo>
                  <a:lnTo>
                    <a:pt x="8371" y="4743"/>
                  </a:lnTo>
                  <a:lnTo>
                    <a:pt x="7920" y="4392"/>
                  </a:lnTo>
                  <a:lnTo>
                    <a:pt x="7409" y="4103"/>
                  </a:lnTo>
                  <a:lnTo>
                    <a:pt x="6850" y="3877"/>
                  </a:lnTo>
                  <a:lnTo>
                    <a:pt x="6254" y="3714"/>
                  </a:lnTo>
                  <a:close/>
                  <a:moveTo>
                    <a:pt x="6105" y="5083"/>
                  </a:moveTo>
                  <a:lnTo>
                    <a:pt x="6107" y="5042"/>
                  </a:lnTo>
                  <a:lnTo>
                    <a:pt x="6108" y="5000"/>
                  </a:lnTo>
                  <a:lnTo>
                    <a:pt x="6107" y="4958"/>
                  </a:lnTo>
                  <a:lnTo>
                    <a:pt x="6105" y="4917"/>
                  </a:lnTo>
                  <a:lnTo>
                    <a:pt x="6101" y="4876"/>
                  </a:lnTo>
                  <a:lnTo>
                    <a:pt x="6096" y="4835"/>
                  </a:lnTo>
                  <a:lnTo>
                    <a:pt x="6089" y="4794"/>
                  </a:lnTo>
                  <a:lnTo>
                    <a:pt x="6080" y="4753"/>
                  </a:lnTo>
                  <a:lnTo>
                    <a:pt x="6070" y="4713"/>
                  </a:lnTo>
                  <a:lnTo>
                    <a:pt x="6059" y="4673"/>
                  </a:lnTo>
                  <a:lnTo>
                    <a:pt x="6046" y="4634"/>
                  </a:lnTo>
                  <a:lnTo>
                    <a:pt x="6031" y="4595"/>
                  </a:lnTo>
                  <a:lnTo>
                    <a:pt x="6015" y="4557"/>
                  </a:lnTo>
                  <a:lnTo>
                    <a:pt x="5998" y="4519"/>
                  </a:lnTo>
                  <a:lnTo>
                    <a:pt x="5980" y="4482"/>
                  </a:lnTo>
                  <a:lnTo>
                    <a:pt x="5959" y="4446"/>
                  </a:lnTo>
                  <a:lnTo>
                    <a:pt x="5938" y="4411"/>
                  </a:lnTo>
                  <a:lnTo>
                    <a:pt x="5915" y="4376"/>
                  </a:lnTo>
                  <a:lnTo>
                    <a:pt x="5891" y="4342"/>
                  </a:lnTo>
                  <a:lnTo>
                    <a:pt x="5866" y="4309"/>
                  </a:lnTo>
                  <a:lnTo>
                    <a:pt x="5840" y="4277"/>
                  </a:lnTo>
                  <a:lnTo>
                    <a:pt x="5812" y="4246"/>
                  </a:lnTo>
                  <a:lnTo>
                    <a:pt x="5783" y="4217"/>
                  </a:lnTo>
                  <a:lnTo>
                    <a:pt x="5754" y="4188"/>
                  </a:lnTo>
                  <a:lnTo>
                    <a:pt x="5723" y="4160"/>
                  </a:lnTo>
                  <a:lnTo>
                    <a:pt x="5691" y="4134"/>
                  </a:lnTo>
                  <a:lnTo>
                    <a:pt x="5658" y="4109"/>
                  </a:lnTo>
                  <a:lnTo>
                    <a:pt x="5624" y="4085"/>
                  </a:lnTo>
                  <a:lnTo>
                    <a:pt x="5589" y="4062"/>
                  </a:lnTo>
                  <a:lnTo>
                    <a:pt x="5554" y="4041"/>
                  </a:lnTo>
                  <a:lnTo>
                    <a:pt x="5518" y="4020"/>
                  </a:lnTo>
                  <a:lnTo>
                    <a:pt x="5481" y="4002"/>
                  </a:lnTo>
                  <a:lnTo>
                    <a:pt x="5443" y="3985"/>
                  </a:lnTo>
                  <a:lnTo>
                    <a:pt x="5405" y="3969"/>
                  </a:lnTo>
                  <a:lnTo>
                    <a:pt x="5366" y="3954"/>
                  </a:lnTo>
                  <a:lnTo>
                    <a:pt x="5327" y="3941"/>
                  </a:lnTo>
                  <a:lnTo>
                    <a:pt x="5287" y="3930"/>
                  </a:lnTo>
                  <a:lnTo>
                    <a:pt x="5247" y="3920"/>
                  </a:lnTo>
                  <a:lnTo>
                    <a:pt x="5206" y="3911"/>
                  </a:lnTo>
                  <a:lnTo>
                    <a:pt x="5165" y="3904"/>
                  </a:lnTo>
                  <a:lnTo>
                    <a:pt x="5124" y="3899"/>
                  </a:lnTo>
                  <a:lnTo>
                    <a:pt x="5083" y="3895"/>
                  </a:lnTo>
                  <a:lnTo>
                    <a:pt x="5042" y="3893"/>
                  </a:lnTo>
                  <a:lnTo>
                    <a:pt x="5000" y="3892"/>
                  </a:lnTo>
                  <a:lnTo>
                    <a:pt x="4958" y="3893"/>
                  </a:lnTo>
                  <a:lnTo>
                    <a:pt x="4917" y="3895"/>
                  </a:lnTo>
                  <a:lnTo>
                    <a:pt x="4876" y="3899"/>
                  </a:lnTo>
                  <a:lnTo>
                    <a:pt x="4835" y="3904"/>
                  </a:lnTo>
                  <a:lnTo>
                    <a:pt x="4794" y="3911"/>
                  </a:lnTo>
                  <a:lnTo>
                    <a:pt x="4753" y="3920"/>
                  </a:lnTo>
                  <a:lnTo>
                    <a:pt x="4713" y="3930"/>
                  </a:lnTo>
                  <a:lnTo>
                    <a:pt x="4673" y="3941"/>
                  </a:lnTo>
                  <a:lnTo>
                    <a:pt x="4634" y="3954"/>
                  </a:lnTo>
                  <a:lnTo>
                    <a:pt x="4595" y="3969"/>
                  </a:lnTo>
                  <a:lnTo>
                    <a:pt x="4557" y="3985"/>
                  </a:lnTo>
                  <a:lnTo>
                    <a:pt x="4519" y="4002"/>
                  </a:lnTo>
                  <a:lnTo>
                    <a:pt x="4482" y="4020"/>
                  </a:lnTo>
                  <a:lnTo>
                    <a:pt x="4446" y="4041"/>
                  </a:lnTo>
                  <a:lnTo>
                    <a:pt x="4411" y="4062"/>
                  </a:lnTo>
                  <a:lnTo>
                    <a:pt x="4376" y="4085"/>
                  </a:lnTo>
                  <a:lnTo>
                    <a:pt x="4342" y="4109"/>
                  </a:lnTo>
                  <a:lnTo>
                    <a:pt x="4309" y="4134"/>
                  </a:lnTo>
                  <a:lnTo>
                    <a:pt x="4277" y="4160"/>
                  </a:lnTo>
                  <a:lnTo>
                    <a:pt x="4246" y="4188"/>
                  </a:lnTo>
                  <a:lnTo>
                    <a:pt x="4217" y="4217"/>
                  </a:lnTo>
                  <a:lnTo>
                    <a:pt x="4188" y="4246"/>
                  </a:lnTo>
                  <a:lnTo>
                    <a:pt x="4160" y="4277"/>
                  </a:lnTo>
                  <a:lnTo>
                    <a:pt x="4134" y="4309"/>
                  </a:lnTo>
                  <a:lnTo>
                    <a:pt x="4109" y="4342"/>
                  </a:lnTo>
                  <a:lnTo>
                    <a:pt x="4085" y="4376"/>
                  </a:lnTo>
                  <a:lnTo>
                    <a:pt x="4062" y="4411"/>
                  </a:lnTo>
                  <a:lnTo>
                    <a:pt x="4041" y="4446"/>
                  </a:lnTo>
                  <a:lnTo>
                    <a:pt x="4020" y="4482"/>
                  </a:lnTo>
                  <a:lnTo>
                    <a:pt x="4002" y="4519"/>
                  </a:lnTo>
                  <a:lnTo>
                    <a:pt x="3985" y="4557"/>
                  </a:lnTo>
                  <a:lnTo>
                    <a:pt x="3969" y="4595"/>
                  </a:lnTo>
                  <a:lnTo>
                    <a:pt x="3954" y="4634"/>
                  </a:lnTo>
                  <a:lnTo>
                    <a:pt x="3941" y="4673"/>
                  </a:lnTo>
                  <a:lnTo>
                    <a:pt x="3930" y="4713"/>
                  </a:lnTo>
                  <a:lnTo>
                    <a:pt x="3920" y="4753"/>
                  </a:lnTo>
                  <a:lnTo>
                    <a:pt x="3911" y="4794"/>
                  </a:lnTo>
                  <a:lnTo>
                    <a:pt x="3904" y="4835"/>
                  </a:lnTo>
                  <a:lnTo>
                    <a:pt x="3899" y="4876"/>
                  </a:lnTo>
                  <a:lnTo>
                    <a:pt x="3895" y="4917"/>
                  </a:lnTo>
                  <a:lnTo>
                    <a:pt x="3893" y="4958"/>
                  </a:lnTo>
                  <a:lnTo>
                    <a:pt x="3892" y="5000"/>
                  </a:lnTo>
                  <a:lnTo>
                    <a:pt x="3893" y="5042"/>
                  </a:lnTo>
                  <a:lnTo>
                    <a:pt x="3895" y="5083"/>
                  </a:lnTo>
                  <a:lnTo>
                    <a:pt x="3899" y="5124"/>
                  </a:lnTo>
                  <a:lnTo>
                    <a:pt x="3904" y="5165"/>
                  </a:lnTo>
                  <a:lnTo>
                    <a:pt x="3911" y="5206"/>
                  </a:lnTo>
                  <a:lnTo>
                    <a:pt x="3920" y="5247"/>
                  </a:lnTo>
                  <a:lnTo>
                    <a:pt x="3930" y="5287"/>
                  </a:lnTo>
                  <a:lnTo>
                    <a:pt x="3941" y="5327"/>
                  </a:lnTo>
                  <a:lnTo>
                    <a:pt x="3954" y="5366"/>
                  </a:lnTo>
                  <a:lnTo>
                    <a:pt x="3969" y="5405"/>
                  </a:lnTo>
                  <a:lnTo>
                    <a:pt x="3985" y="5443"/>
                  </a:lnTo>
                  <a:lnTo>
                    <a:pt x="4002" y="5481"/>
                  </a:lnTo>
                  <a:lnTo>
                    <a:pt x="4020" y="5518"/>
                  </a:lnTo>
                  <a:lnTo>
                    <a:pt x="4041" y="5554"/>
                  </a:lnTo>
                  <a:lnTo>
                    <a:pt x="4062" y="5589"/>
                  </a:lnTo>
                  <a:lnTo>
                    <a:pt x="4085" y="5624"/>
                  </a:lnTo>
                  <a:lnTo>
                    <a:pt x="4109" y="5658"/>
                  </a:lnTo>
                  <a:lnTo>
                    <a:pt x="4134" y="5691"/>
                  </a:lnTo>
                  <a:lnTo>
                    <a:pt x="4160" y="5723"/>
                  </a:lnTo>
                  <a:lnTo>
                    <a:pt x="4188" y="5754"/>
                  </a:lnTo>
                  <a:lnTo>
                    <a:pt x="4217" y="5783"/>
                  </a:lnTo>
                  <a:lnTo>
                    <a:pt x="4246" y="5812"/>
                  </a:lnTo>
                  <a:lnTo>
                    <a:pt x="4277" y="5840"/>
                  </a:lnTo>
                  <a:lnTo>
                    <a:pt x="4309" y="5866"/>
                  </a:lnTo>
                  <a:lnTo>
                    <a:pt x="4342" y="5891"/>
                  </a:lnTo>
                  <a:lnTo>
                    <a:pt x="4376" y="5915"/>
                  </a:lnTo>
                  <a:lnTo>
                    <a:pt x="4411" y="5938"/>
                  </a:lnTo>
                  <a:lnTo>
                    <a:pt x="4446" y="5959"/>
                  </a:lnTo>
                  <a:lnTo>
                    <a:pt x="4482" y="5980"/>
                  </a:lnTo>
                  <a:lnTo>
                    <a:pt x="4519" y="5998"/>
                  </a:lnTo>
                  <a:lnTo>
                    <a:pt x="4557" y="6015"/>
                  </a:lnTo>
                  <a:lnTo>
                    <a:pt x="4595" y="6031"/>
                  </a:lnTo>
                  <a:lnTo>
                    <a:pt x="4634" y="6046"/>
                  </a:lnTo>
                  <a:lnTo>
                    <a:pt x="4673" y="6059"/>
                  </a:lnTo>
                  <a:lnTo>
                    <a:pt x="4713" y="6070"/>
                  </a:lnTo>
                  <a:lnTo>
                    <a:pt x="4753" y="6080"/>
                  </a:lnTo>
                  <a:lnTo>
                    <a:pt x="4794" y="6089"/>
                  </a:lnTo>
                  <a:lnTo>
                    <a:pt x="4835" y="6096"/>
                  </a:lnTo>
                  <a:lnTo>
                    <a:pt x="4876" y="6101"/>
                  </a:lnTo>
                  <a:lnTo>
                    <a:pt x="4917" y="6105"/>
                  </a:lnTo>
                  <a:lnTo>
                    <a:pt x="4958" y="6107"/>
                  </a:lnTo>
                  <a:lnTo>
                    <a:pt x="5000" y="6108"/>
                  </a:lnTo>
                  <a:lnTo>
                    <a:pt x="5042" y="6107"/>
                  </a:lnTo>
                  <a:lnTo>
                    <a:pt x="5083" y="6105"/>
                  </a:lnTo>
                  <a:lnTo>
                    <a:pt x="5124" y="6101"/>
                  </a:lnTo>
                  <a:lnTo>
                    <a:pt x="5165" y="6096"/>
                  </a:lnTo>
                  <a:lnTo>
                    <a:pt x="5206" y="6089"/>
                  </a:lnTo>
                  <a:lnTo>
                    <a:pt x="5247" y="6080"/>
                  </a:lnTo>
                  <a:lnTo>
                    <a:pt x="5287" y="6070"/>
                  </a:lnTo>
                  <a:lnTo>
                    <a:pt x="5327" y="6059"/>
                  </a:lnTo>
                  <a:lnTo>
                    <a:pt x="5366" y="6046"/>
                  </a:lnTo>
                  <a:lnTo>
                    <a:pt x="5405" y="6031"/>
                  </a:lnTo>
                  <a:lnTo>
                    <a:pt x="5443" y="6015"/>
                  </a:lnTo>
                  <a:lnTo>
                    <a:pt x="5481" y="5998"/>
                  </a:lnTo>
                  <a:lnTo>
                    <a:pt x="5518" y="5980"/>
                  </a:lnTo>
                  <a:lnTo>
                    <a:pt x="5554" y="5959"/>
                  </a:lnTo>
                  <a:lnTo>
                    <a:pt x="5589" y="5938"/>
                  </a:lnTo>
                  <a:lnTo>
                    <a:pt x="5624" y="5915"/>
                  </a:lnTo>
                  <a:lnTo>
                    <a:pt x="5658" y="5891"/>
                  </a:lnTo>
                  <a:lnTo>
                    <a:pt x="5691" y="5866"/>
                  </a:lnTo>
                  <a:lnTo>
                    <a:pt x="5723" y="5840"/>
                  </a:lnTo>
                  <a:lnTo>
                    <a:pt x="5754" y="5812"/>
                  </a:lnTo>
                  <a:lnTo>
                    <a:pt x="5783" y="5783"/>
                  </a:lnTo>
                  <a:lnTo>
                    <a:pt x="5812" y="5754"/>
                  </a:lnTo>
                  <a:lnTo>
                    <a:pt x="5840" y="5723"/>
                  </a:lnTo>
                  <a:lnTo>
                    <a:pt x="5866" y="5691"/>
                  </a:lnTo>
                  <a:lnTo>
                    <a:pt x="5891" y="5658"/>
                  </a:lnTo>
                  <a:lnTo>
                    <a:pt x="5915" y="5624"/>
                  </a:lnTo>
                  <a:lnTo>
                    <a:pt x="5938" y="5589"/>
                  </a:lnTo>
                  <a:lnTo>
                    <a:pt x="5959" y="5554"/>
                  </a:lnTo>
                  <a:lnTo>
                    <a:pt x="5980" y="5518"/>
                  </a:lnTo>
                  <a:lnTo>
                    <a:pt x="5998" y="5481"/>
                  </a:lnTo>
                  <a:lnTo>
                    <a:pt x="6015" y="5443"/>
                  </a:lnTo>
                  <a:lnTo>
                    <a:pt x="6031" y="5405"/>
                  </a:lnTo>
                  <a:lnTo>
                    <a:pt x="6046" y="5366"/>
                  </a:lnTo>
                  <a:lnTo>
                    <a:pt x="6059" y="5327"/>
                  </a:lnTo>
                  <a:lnTo>
                    <a:pt x="6070" y="5287"/>
                  </a:lnTo>
                  <a:lnTo>
                    <a:pt x="6080" y="5247"/>
                  </a:lnTo>
                  <a:lnTo>
                    <a:pt x="6089" y="5206"/>
                  </a:lnTo>
                  <a:lnTo>
                    <a:pt x="6096" y="5165"/>
                  </a:lnTo>
                  <a:lnTo>
                    <a:pt x="6101" y="5124"/>
                  </a:lnTo>
                  <a:lnTo>
                    <a:pt x="6105" y="5083"/>
                  </a:lnTo>
                  <a:close/>
                  <a:moveTo>
                    <a:pt x="1629" y="4743"/>
                  </a:moveTo>
                  <a:lnTo>
                    <a:pt x="1391" y="5000"/>
                  </a:lnTo>
                  <a:lnTo>
                    <a:pt x="1629" y="5257"/>
                  </a:lnTo>
                  <a:lnTo>
                    <a:pt x="2080" y="5608"/>
                  </a:lnTo>
                  <a:lnTo>
                    <a:pt x="2591" y="5897"/>
                  </a:lnTo>
                  <a:lnTo>
                    <a:pt x="3150" y="6123"/>
                  </a:lnTo>
                  <a:lnTo>
                    <a:pt x="3746" y="6286"/>
                  </a:lnTo>
                  <a:lnTo>
                    <a:pt x="4118" y="6344"/>
                  </a:lnTo>
                  <a:lnTo>
                    <a:pt x="4098" y="6331"/>
                  </a:lnTo>
                  <a:lnTo>
                    <a:pt x="4090" y="6326"/>
                  </a:lnTo>
                  <a:lnTo>
                    <a:pt x="4049" y="6296"/>
                  </a:lnTo>
                  <a:lnTo>
                    <a:pt x="4041" y="6291"/>
                  </a:lnTo>
                  <a:lnTo>
                    <a:pt x="4001" y="6260"/>
                  </a:lnTo>
                  <a:lnTo>
                    <a:pt x="3994" y="6254"/>
                  </a:lnTo>
                  <a:lnTo>
                    <a:pt x="3955" y="6222"/>
                  </a:lnTo>
                  <a:lnTo>
                    <a:pt x="3948" y="6215"/>
                  </a:lnTo>
                  <a:lnTo>
                    <a:pt x="3910" y="6182"/>
                  </a:lnTo>
                  <a:lnTo>
                    <a:pt x="3903" y="6175"/>
                  </a:lnTo>
                  <a:lnTo>
                    <a:pt x="3866" y="6140"/>
                  </a:lnTo>
                  <a:lnTo>
                    <a:pt x="3860" y="6134"/>
                  </a:lnTo>
                  <a:lnTo>
                    <a:pt x="3825" y="6097"/>
                  </a:lnTo>
                  <a:lnTo>
                    <a:pt x="3818" y="6090"/>
                  </a:lnTo>
                  <a:lnTo>
                    <a:pt x="3785" y="6052"/>
                  </a:lnTo>
                  <a:lnTo>
                    <a:pt x="3778" y="6045"/>
                  </a:lnTo>
                  <a:lnTo>
                    <a:pt x="3746" y="6006"/>
                  </a:lnTo>
                  <a:lnTo>
                    <a:pt x="3740" y="5999"/>
                  </a:lnTo>
                  <a:lnTo>
                    <a:pt x="3709" y="5959"/>
                  </a:lnTo>
                  <a:lnTo>
                    <a:pt x="3704" y="5951"/>
                  </a:lnTo>
                  <a:lnTo>
                    <a:pt x="3674" y="5910"/>
                  </a:lnTo>
                  <a:lnTo>
                    <a:pt x="3669" y="5902"/>
                  </a:lnTo>
                  <a:lnTo>
                    <a:pt x="3641" y="5860"/>
                  </a:lnTo>
                  <a:lnTo>
                    <a:pt x="3636" y="5852"/>
                  </a:lnTo>
                  <a:lnTo>
                    <a:pt x="3610" y="5808"/>
                  </a:lnTo>
                  <a:lnTo>
                    <a:pt x="3605" y="5800"/>
                  </a:lnTo>
                  <a:lnTo>
                    <a:pt x="3581" y="5755"/>
                  </a:lnTo>
                  <a:lnTo>
                    <a:pt x="3576" y="5747"/>
                  </a:lnTo>
                  <a:lnTo>
                    <a:pt x="3553" y="5702"/>
                  </a:lnTo>
                  <a:lnTo>
                    <a:pt x="3549" y="5693"/>
                  </a:lnTo>
                  <a:lnTo>
                    <a:pt x="3528" y="5647"/>
                  </a:lnTo>
                  <a:lnTo>
                    <a:pt x="3524" y="5638"/>
                  </a:lnTo>
                  <a:lnTo>
                    <a:pt x="3505" y="5592"/>
                  </a:lnTo>
                  <a:lnTo>
                    <a:pt x="3501" y="5583"/>
                  </a:lnTo>
                  <a:lnTo>
                    <a:pt x="3484" y="5535"/>
                  </a:lnTo>
                  <a:lnTo>
                    <a:pt x="3481" y="5526"/>
                  </a:lnTo>
                  <a:lnTo>
                    <a:pt x="3465" y="5478"/>
                  </a:lnTo>
                  <a:lnTo>
                    <a:pt x="3462" y="5469"/>
                  </a:lnTo>
                  <a:lnTo>
                    <a:pt x="3448" y="5421"/>
                  </a:lnTo>
                  <a:lnTo>
                    <a:pt x="3446" y="5412"/>
                  </a:lnTo>
                  <a:lnTo>
                    <a:pt x="3434" y="5363"/>
                  </a:lnTo>
                  <a:lnTo>
                    <a:pt x="3431" y="5353"/>
                  </a:lnTo>
                  <a:lnTo>
                    <a:pt x="3421" y="5304"/>
                  </a:lnTo>
                  <a:lnTo>
                    <a:pt x="3419" y="5295"/>
                  </a:lnTo>
                  <a:lnTo>
                    <a:pt x="3411" y="5245"/>
                  </a:lnTo>
                  <a:lnTo>
                    <a:pt x="3409" y="5235"/>
                  </a:lnTo>
                  <a:lnTo>
                    <a:pt x="3403" y="5185"/>
                  </a:lnTo>
                  <a:lnTo>
                    <a:pt x="3402" y="5176"/>
                  </a:lnTo>
                  <a:lnTo>
                    <a:pt x="3397" y="5125"/>
                  </a:lnTo>
                  <a:lnTo>
                    <a:pt x="3396" y="5116"/>
                  </a:lnTo>
                  <a:lnTo>
                    <a:pt x="3393" y="5065"/>
                  </a:lnTo>
                  <a:lnTo>
                    <a:pt x="3393" y="5056"/>
                  </a:lnTo>
                  <a:lnTo>
                    <a:pt x="3392" y="5005"/>
                  </a:lnTo>
                  <a:lnTo>
                    <a:pt x="3392" y="4995"/>
                  </a:lnTo>
                  <a:lnTo>
                    <a:pt x="3393" y="4944"/>
                  </a:lnTo>
                  <a:lnTo>
                    <a:pt x="3393" y="4935"/>
                  </a:lnTo>
                  <a:lnTo>
                    <a:pt x="3396" y="4884"/>
                  </a:lnTo>
                  <a:lnTo>
                    <a:pt x="3397" y="4875"/>
                  </a:lnTo>
                  <a:lnTo>
                    <a:pt x="3402" y="4824"/>
                  </a:lnTo>
                  <a:lnTo>
                    <a:pt x="3403" y="4815"/>
                  </a:lnTo>
                  <a:lnTo>
                    <a:pt x="3409" y="4765"/>
                  </a:lnTo>
                  <a:lnTo>
                    <a:pt x="3411" y="4755"/>
                  </a:lnTo>
                  <a:lnTo>
                    <a:pt x="3419" y="4705"/>
                  </a:lnTo>
                  <a:lnTo>
                    <a:pt x="3421" y="4696"/>
                  </a:lnTo>
                  <a:lnTo>
                    <a:pt x="3431" y="4647"/>
                  </a:lnTo>
                  <a:lnTo>
                    <a:pt x="3434" y="4637"/>
                  </a:lnTo>
                  <a:lnTo>
                    <a:pt x="3446" y="4588"/>
                  </a:lnTo>
                  <a:lnTo>
                    <a:pt x="3448" y="4579"/>
                  </a:lnTo>
                  <a:lnTo>
                    <a:pt x="3462" y="4531"/>
                  </a:lnTo>
                  <a:lnTo>
                    <a:pt x="3465" y="4522"/>
                  </a:lnTo>
                  <a:lnTo>
                    <a:pt x="3481" y="4474"/>
                  </a:lnTo>
                  <a:lnTo>
                    <a:pt x="3484" y="4465"/>
                  </a:lnTo>
                  <a:lnTo>
                    <a:pt x="3501" y="4417"/>
                  </a:lnTo>
                  <a:lnTo>
                    <a:pt x="3505" y="4408"/>
                  </a:lnTo>
                  <a:lnTo>
                    <a:pt x="3524" y="4362"/>
                  </a:lnTo>
                  <a:lnTo>
                    <a:pt x="3528" y="4353"/>
                  </a:lnTo>
                  <a:lnTo>
                    <a:pt x="3549" y="4307"/>
                  </a:lnTo>
                  <a:lnTo>
                    <a:pt x="3553" y="4298"/>
                  </a:lnTo>
                  <a:lnTo>
                    <a:pt x="3576" y="4253"/>
                  </a:lnTo>
                  <a:lnTo>
                    <a:pt x="3581" y="4245"/>
                  </a:lnTo>
                  <a:lnTo>
                    <a:pt x="3605" y="4200"/>
                  </a:lnTo>
                  <a:lnTo>
                    <a:pt x="3610" y="4192"/>
                  </a:lnTo>
                  <a:lnTo>
                    <a:pt x="3636" y="4148"/>
                  </a:lnTo>
                  <a:lnTo>
                    <a:pt x="3641" y="4140"/>
                  </a:lnTo>
                  <a:lnTo>
                    <a:pt x="3669" y="4098"/>
                  </a:lnTo>
                  <a:lnTo>
                    <a:pt x="3674" y="4090"/>
                  </a:lnTo>
                  <a:lnTo>
                    <a:pt x="3704" y="4049"/>
                  </a:lnTo>
                  <a:lnTo>
                    <a:pt x="3709" y="4041"/>
                  </a:lnTo>
                  <a:lnTo>
                    <a:pt x="3740" y="4001"/>
                  </a:lnTo>
                  <a:lnTo>
                    <a:pt x="3746" y="3994"/>
                  </a:lnTo>
                  <a:lnTo>
                    <a:pt x="3778" y="3955"/>
                  </a:lnTo>
                  <a:lnTo>
                    <a:pt x="3785" y="3948"/>
                  </a:lnTo>
                  <a:lnTo>
                    <a:pt x="3818" y="3910"/>
                  </a:lnTo>
                  <a:lnTo>
                    <a:pt x="3825" y="3903"/>
                  </a:lnTo>
                  <a:lnTo>
                    <a:pt x="3860" y="3866"/>
                  </a:lnTo>
                  <a:lnTo>
                    <a:pt x="3866" y="3860"/>
                  </a:lnTo>
                  <a:lnTo>
                    <a:pt x="3903" y="3825"/>
                  </a:lnTo>
                  <a:lnTo>
                    <a:pt x="3910" y="3818"/>
                  </a:lnTo>
                  <a:lnTo>
                    <a:pt x="3948" y="3785"/>
                  </a:lnTo>
                  <a:lnTo>
                    <a:pt x="3955" y="3778"/>
                  </a:lnTo>
                  <a:lnTo>
                    <a:pt x="3994" y="3746"/>
                  </a:lnTo>
                  <a:lnTo>
                    <a:pt x="4001" y="3740"/>
                  </a:lnTo>
                  <a:lnTo>
                    <a:pt x="4041" y="3709"/>
                  </a:lnTo>
                  <a:lnTo>
                    <a:pt x="4049" y="3704"/>
                  </a:lnTo>
                  <a:lnTo>
                    <a:pt x="4090" y="3674"/>
                  </a:lnTo>
                  <a:lnTo>
                    <a:pt x="4098" y="3669"/>
                  </a:lnTo>
                  <a:lnTo>
                    <a:pt x="4118" y="3656"/>
                  </a:lnTo>
                  <a:lnTo>
                    <a:pt x="3746" y="3714"/>
                  </a:lnTo>
                  <a:lnTo>
                    <a:pt x="3150" y="3877"/>
                  </a:lnTo>
                  <a:lnTo>
                    <a:pt x="2591" y="4103"/>
                  </a:lnTo>
                  <a:lnTo>
                    <a:pt x="2080" y="4392"/>
                  </a:lnTo>
                  <a:lnTo>
                    <a:pt x="1629" y="4743"/>
                  </a:lnTo>
                  <a:close/>
                  <a:moveTo>
                    <a:pt x="5431" y="4968"/>
                  </a:moveTo>
                  <a:lnTo>
                    <a:pt x="5432" y="4984"/>
                  </a:lnTo>
                  <a:lnTo>
                    <a:pt x="5432" y="5000"/>
                  </a:lnTo>
                  <a:lnTo>
                    <a:pt x="5432" y="5016"/>
                  </a:lnTo>
                  <a:lnTo>
                    <a:pt x="5431" y="5032"/>
                  </a:lnTo>
                  <a:lnTo>
                    <a:pt x="5429" y="5049"/>
                  </a:lnTo>
                  <a:lnTo>
                    <a:pt x="5427" y="5065"/>
                  </a:lnTo>
                  <a:lnTo>
                    <a:pt x="5424" y="5080"/>
                  </a:lnTo>
                  <a:lnTo>
                    <a:pt x="5421" y="5096"/>
                  </a:lnTo>
                  <a:lnTo>
                    <a:pt x="5417" y="5112"/>
                  </a:lnTo>
                  <a:lnTo>
                    <a:pt x="5413" y="5127"/>
                  </a:lnTo>
                  <a:lnTo>
                    <a:pt x="5408" y="5142"/>
                  </a:lnTo>
                  <a:lnTo>
                    <a:pt x="5402" y="5158"/>
                  </a:lnTo>
                  <a:lnTo>
                    <a:pt x="5396" y="5173"/>
                  </a:lnTo>
                  <a:lnTo>
                    <a:pt x="5389" y="5187"/>
                  </a:lnTo>
                  <a:lnTo>
                    <a:pt x="5382" y="5202"/>
                  </a:lnTo>
                  <a:lnTo>
                    <a:pt x="5374" y="5216"/>
                  </a:lnTo>
                  <a:lnTo>
                    <a:pt x="5366" y="5230"/>
                  </a:lnTo>
                  <a:lnTo>
                    <a:pt x="5357" y="5244"/>
                  </a:lnTo>
                  <a:lnTo>
                    <a:pt x="5347" y="5257"/>
                  </a:lnTo>
                  <a:lnTo>
                    <a:pt x="5338" y="5270"/>
                  </a:lnTo>
                  <a:lnTo>
                    <a:pt x="5327" y="5282"/>
                  </a:lnTo>
                  <a:lnTo>
                    <a:pt x="5317" y="5294"/>
                  </a:lnTo>
                  <a:lnTo>
                    <a:pt x="5305" y="5306"/>
                  </a:lnTo>
                  <a:lnTo>
                    <a:pt x="5294" y="5317"/>
                  </a:lnTo>
                  <a:lnTo>
                    <a:pt x="5282" y="5327"/>
                  </a:lnTo>
                  <a:lnTo>
                    <a:pt x="5270" y="5338"/>
                  </a:lnTo>
                  <a:lnTo>
                    <a:pt x="5257" y="5347"/>
                  </a:lnTo>
                  <a:lnTo>
                    <a:pt x="5244" y="5357"/>
                  </a:lnTo>
                  <a:lnTo>
                    <a:pt x="5230" y="5366"/>
                  </a:lnTo>
                  <a:lnTo>
                    <a:pt x="5216" y="5374"/>
                  </a:lnTo>
                  <a:lnTo>
                    <a:pt x="5202" y="5382"/>
                  </a:lnTo>
                  <a:lnTo>
                    <a:pt x="5187" y="5389"/>
                  </a:lnTo>
                  <a:lnTo>
                    <a:pt x="5173" y="5396"/>
                  </a:lnTo>
                  <a:lnTo>
                    <a:pt x="5158" y="5402"/>
                  </a:lnTo>
                  <a:lnTo>
                    <a:pt x="5142" y="5408"/>
                  </a:lnTo>
                  <a:lnTo>
                    <a:pt x="5127" y="5413"/>
                  </a:lnTo>
                  <a:lnTo>
                    <a:pt x="5112" y="5417"/>
                  </a:lnTo>
                  <a:lnTo>
                    <a:pt x="5096" y="5421"/>
                  </a:lnTo>
                  <a:lnTo>
                    <a:pt x="5080" y="5424"/>
                  </a:lnTo>
                  <a:lnTo>
                    <a:pt x="5065" y="5427"/>
                  </a:lnTo>
                  <a:lnTo>
                    <a:pt x="5049" y="5429"/>
                  </a:lnTo>
                  <a:lnTo>
                    <a:pt x="5032" y="5431"/>
                  </a:lnTo>
                  <a:lnTo>
                    <a:pt x="5016" y="5432"/>
                  </a:lnTo>
                  <a:lnTo>
                    <a:pt x="5000" y="5432"/>
                  </a:lnTo>
                  <a:lnTo>
                    <a:pt x="4984" y="5432"/>
                  </a:lnTo>
                  <a:lnTo>
                    <a:pt x="4968" y="5431"/>
                  </a:lnTo>
                  <a:lnTo>
                    <a:pt x="4951" y="5429"/>
                  </a:lnTo>
                  <a:lnTo>
                    <a:pt x="4935" y="5427"/>
                  </a:lnTo>
                  <a:lnTo>
                    <a:pt x="4920" y="5424"/>
                  </a:lnTo>
                  <a:lnTo>
                    <a:pt x="4904" y="5421"/>
                  </a:lnTo>
                  <a:lnTo>
                    <a:pt x="4888" y="5417"/>
                  </a:lnTo>
                  <a:lnTo>
                    <a:pt x="4873" y="5413"/>
                  </a:lnTo>
                  <a:lnTo>
                    <a:pt x="4858" y="5408"/>
                  </a:lnTo>
                  <a:lnTo>
                    <a:pt x="4842" y="5402"/>
                  </a:lnTo>
                  <a:lnTo>
                    <a:pt x="4827" y="5396"/>
                  </a:lnTo>
                  <a:lnTo>
                    <a:pt x="4813" y="5389"/>
                  </a:lnTo>
                  <a:lnTo>
                    <a:pt x="4798" y="5382"/>
                  </a:lnTo>
                  <a:lnTo>
                    <a:pt x="4784" y="5374"/>
                  </a:lnTo>
                  <a:lnTo>
                    <a:pt x="4770" y="5366"/>
                  </a:lnTo>
                  <a:lnTo>
                    <a:pt x="4756" y="5357"/>
                  </a:lnTo>
                  <a:lnTo>
                    <a:pt x="4743" y="5347"/>
                  </a:lnTo>
                  <a:lnTo>
                    <a:pt x="4730" y="5338"/>
                  </a:lnTo>
                  <a:lnTo>
                    <a:pt x="4718" y="5327"/>
                  </a:lnTo>
                  <a:lnTo>
                    <a:pt x="4706" y="5317"/>
                  </a:lnTo>
                  <a:lnTo>
                    <a:pt x="4694" y="5305"/>
                  </a:lnTo>
                  <a:lnTo>
                    <a:pt x="4683" y="5294"/>
                  </a:lnTo>
                  <a:lnTo>
                    <a:pt x="4673" y="5282"/>
                  </a:lnTo>
                  <a:lnTo>
                    <a:pt x="4662" y="5270"/>
                  </a:lnTo>
                  <a:lnTo>
                    <a:pt x="4653" y="5257"/>
                  </a:lnTo>
                  <a:lnTo>
                    <a:pt x="4643" y="5244"/>
                  </a:lnTo>
                  <a:lnTo>
                    <a:pt x="4634" y="5230"/>
                  </a:lnTo>
                  <a:lnTo>
                    <a:pt x="4626" y="5216"/>
                  </a:lnTo>
                  <a:lnTo>
                    <a:pt x="4618" y="5202"/>
                  </a:lnTo>
                  <a:lnTo>
                    <a:pt x="4611" y="5187"/>
                  </a:lnTo>
                  <a:lnTo>
                    <a:pt x="4604" y="5173"/>
                  </a:lnTo>
                  <a:lnTo>
                    <a:pt x="4598" y="5158"/>
                  </a:lnTo>
                  <a:lnTo>
                    <a:pt x="4592" y="5142"/>
                  </a:lnTo>
                  <a:lnTo>
                    <a:pt x="4587" y="5127"/>
                  </a:lnTo>
                  <a:lnTo>
                    <a:pt x="4583" y="5112"/>
                  </a:lnTo>
                  <a:lnTo>
                    <a:pt x="4579" y="5096"/>
                  </a:lnTo>
                  <a:lnTo>
                    <a:pt x="4576" y="5080"/>
                  </a:lnTo>
                  <a:lnTo>
                    <a:pt x="4573" y="5065"/>
                  </a:lnTo>
                  <a:lnTo>
                    <a:pt x="4571" y="5049"/>
                  </a:lnTo>
                  <a:lnTo>
                    <a:pt x="4569" y="5032"/>
                  </a:lnTo>
                  <a:lnTo>
                    <a:pt x="4568" y="5016"/>
                  </a:lnTo>
                  <a:lnTo>
                    <a:pt x="4568" y="5000"/>
                  </a:lnTo>
                  <a:lnTo>
                    <a:pt x="4568" y="4984"/>
                  </a:lnTo>
                  <a:lnTo>
                    <a:pt x="4569" y="4968"/>
                  </a:lnTo>
                  <a:lnTo>
                    <a:pt x="4571" y="4951"/>
                  </a:lnTo>
                  <a:lnTo>
                    <a:pt x="4573" y="4935"/>
                  </a:lnTo>
                  <a:lnTo>
                    <a:pt x="4576" y="4920"/>
                  </a:lnTo>
                  <a:lnTo>
                    <a:pt x="4579" y="4904"/>
                  </a:lnTo>
                  <a:lnTo>
                    <a:pt x="4583" y="4888"/>
                  </a:lnTo>
                  <a:lnTo>
                    <a:pt x="4587" y="4873"/>
                  </a:lnTo>
                  <a:lnTo>
                    <a:pt x="4592" y="4858"/>
                  </a:lnTo>
                  <a:lnTo>
                    <a:pt x="4598" y="4842"/>
                  </a:lnTo>
                  <a:lnTo>
                    <a:pt x="4604" y="4827"/>
                  </a:lnTo>
                  <a:lnTo>
                    <a:pt x="4611" y="4813"/>
                  </a:lnTo>
                  <a:lnTo>
                    <a:pt x="4618" y="4798"/>
                  </a:lnTo>
                  <a:lnTo>
                    <a:pt x="4626" y="4784"/>
                  </a:lnTo>
                  <a:lnTo>
                    <a:pt x="4634" y="4770"/>
                  </a:lnTo>
                  <a:lnTo>
                    <a:pt x="4643" y="4756"/>
                  </a:lnTo>
                  <a:lnTo>
                    <a:pt x="4653" y="4743"/>
                  </a:lnTo>
                  <a:lnTo>
                    <a:pt x="4662" y="4730"/>
                  </a:lnTo>
                  <a:lnTo>
                    <a:pt x="4673" y="4718"/>
                  </a:lnTo>
                  <a:lnTo>
                    <a:pt x="4683" y="4706"/>
                  </a:lnTo>
                  <a:lnTo>
                    <a:pt x="4695" y="4694"/>
                  </a:lnTo>
                  <a:lnTo>
                    <a:pt x="4706" y="4683"/>
                  </a:lnTo>
                  <a:lnTo>
                    <a:pt x="4718" y="4673"/>
                  </a:lnTo>
                  <a:lnTo>
                    <a:pt x="4730" y="4662"/>
                  </a:lnTo>
                  <a:lnTo>
                    <a:pt x="4743" y="4653"/>
                  </a:lnTo>
                  <a:lnTo>
                    <a:pt x="4756" y="4643"/>
                  </a:lnTo>
                  <a:lnTo>
                    <a:pt x="4770" y="4634"/>
                  </a:lnTo>
                  <a:lnTo>
                    <a:pt x="4784" y="4626"/>
                  </a:lnTo>
                  <a:lnTo>
                    <a:pt x="4798" y="4618"/>
                  </a:lnTo>
                  <a:lnTo>
                    <a:pt x="4813" y="4611"/>
                  </a:lnTo>
                  <a:lnTo>
                    <a:pt x="4827" y="4604"/>
                  </a:lnTo>
                  <a:lnTo>
                    <a:pt x="4842" y="4598"/>
                  </a:lnTo>
                  <a:lnTo>
                    <a:pt x="4858" y="4592"/>
                  </a:lnTo>
                  <a:lnTo>
                    <a:pt x="4873" y="4587"/>
                  </a:lnTo>
                  <a:lnTo>
                    <a:pt x="4888" y="4583"/>
                  </a:lnTo>
                  <a:lnTo>
                    <a:pt x="4904" y="4579"/>
                  </a:lnTo>
                  <a:lnTo>
                    <a:pt x="4920" y="4576"/>
                  </a:lnTo>
                  <a:lnTo>
                    <a:pt x="4935" y="4573"/>
                  </a:lnTo>
                  <a:lnTo>
                    <a:pt x="4951" y="4571"/>
                  </a:lnTo>
                  <a:lnTo>
                    <a:pt x="4968" y="4569"/>
                  </a:lnTo>
                  <a:lnTo>
                    <a:pt x="4984" y="4568"/>
                  </a:lnTo>
                  <a:lnTo>
                    <a:pt x="5000" y="4568"/>
                  </a:lnTo>
                  <a:lnTo>
                    <a:pt x="5016" y="4568"/>
                  </a:lnTo>
                  <a:lnTo>
                    <a:pt x="5032" y="4569"/>
                  </a:lnTo>
                  <a:lnTo>
                    <a:pt x="5049" y="4571"/>
                  </a:lnTo>
                  <a:lnTo>
                    <a:pt x="5065" y="4573"/>
                  </a:lnTo>
                  <a:lnTo>
                    <a:pt x="5080" y="4576"/>
                  </a:lnTo>
                  <a:lnTo>
                    <a:pt x="5096" y="4579"/>
                  </a:lnTo>
                  <a:lnTo>
                    <a:pt x="5112" y="4583"/>
                  </a:lnTo>
                  <a:lnTo>
                    <a:pt x="5127" y="4587"/>
                  </a:lnTo>
                  <a:lnTo>
                    <a:pt x="5142" y="4592"/>
                  </a:lnTo>
                  <a:lnTo>
                    <a:pt x="5158" y="4598"/>
                  </a:lnTo>
                  <a:lnTo>
                    <a:pt x="5173" y="4604"/>
                  </a:lnTo>
                  <a:lnTo>
                    <a:pt x="5187" y="4611"/>
                  </a:lnTo>
                  <a:lnTo>
                    <a:pt x="5202" y="4618"/>
                  </a:lnTo>
                  <a:lnTo>
                    <a:pt x="5216" y="4626"/>
                  </a:lnTo>
                  <a:lnTo>
                    <a:pt x="5230" y="4634"/>
                  </a:lnTo>
                  <a:lnTo>
                    <a:pt x="5244" y="4643"/>
                  </a:lnTo>
                  <a:lnTo>
                    <a:pt x="5257" y="4653"/>
                  </a:lnTo>
                  <a:lnTo>
                    <a:pt x="5270" y="4662"/>
                  </a:lnTo>
                  <a:lnTo>
                    <a:pt x="5282" y="4673"/>
                  </a:lnTo>
                  <a:lnTo>
                    <a:pt x="5294" y="4683"/>
                  </a:lnTo>
                  <a:lnTo>
                    <a:pt x="5306" y="4695"/>
                  </a:lnTo>
                  <a:lnTo>
                    <a:pt x="5317" y="4706"/>
                  </a:lnTo>
                  <a:lnTo>
                    <a:pt x="5327" y="4718"/>
                  </a:lnTo>
                  <a:lnTo>
                    <a:pt x="5338" y="4730"/>
                  </a:lnTo>
                  <a:lnTo>
                    <a:pt x="5347" y="4743"/>
                  </a:lnTo>
                  <a:lnTo>
                    <a:pt x="5357" y="4756"/>
                  </a:lnTo>
                  <a:lnTo>
                    <a:pt x="5366" y="4770"/>
                  </a:lnTo>
                  <a:lnTo>
                    <a:pt x="5374" y="4784"/>
                  </a:lnTo>
                  <a:lnTo>
                    <a:pt x="5382" y="4798"/>
                  </a:lnTo>
                  <a:lnTo>
                    <a:pt x="5389" y="4813"/>
                  </a:lnTo>
                  <a:lnTo>
                    <a:pt x="5396" y="4827"/>
                  </a:lnTo>
                  <a:lnTo>
                    <a:pt x="5402" y="4842"/>
                  </a:lnTo>
                  <a:lnTo>
                    <a:pt x="5408" y="4858"/>
                  </a:lnTo>
                  <a:lnTo>
                    <a:pt x="5413" y="4873"/>
                  </a:lnTo>
                  <a:lnTo>
                    <a:pt x="5417" y="4888"/>
                  </a:lnTo>
                  <a:lnTo>
                    <a:pt x="5421" y="4904"/>
                  </a:lnTo>
                  <a:lnTo>
                    <a:pt x="5424" y="4920"/>
                  </a:lnTo>
                  <a:lnTo>
                    <a:pt x="5427" y="4935"/>
                  </a:lnTo>
                  <a:lnTo>
                    <a:pt x="5429" y="4951"/>
                  </a:lnTo>
                  <a:lnTo>
                    <a:pt x="5431" y="49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3" name="Google Shape;2093;p19"/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</p:grpSpPr>
        <p:sp>
          <p:nvSpPr>
            <p:cNvPr id="2094" name="Google Shape;2094;p19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17" y="3386"/>
                  </a:moveTo>
                  <a:lnTo>
                    <a:pt x="4484" y="3406"/>
                  </a:lnTo>
                  <a:lnTo>
                    <a:pt x="4461" y="3418"/>
                  </a:lnTo>
                  <a:lnTo>
                    <a:pt x="4436" y="3427"/>
                  </a:lnTo>
                  <a:lnTo>
                    <a:pt x="4411" y="3432"/>
                  </a:lnTo>
                  <a:lnTo>
                    <a:pt x="4384" y="3434"/>
                  </a:lnTo>
                  <a:lnTo>
                    <a:pt x="4358" y="3433"/>
                  </a:lnTo>
                  <a:lnTo>
                    <a:pt x="4333" y="3428"/>
                  </a:lnTo>
                  <a:lnTo>
                    <a:pt x="4308" y="3420"/>
                  </a:lnTo>
                  <a:lnTo>
                    <a:pt x="4284" y="3408"/>
                  </a:lnTo>
                  <a:lnTo>
                    <a:pt x="4262" y="3394"/>
                  </a:lnTo>
                  <a:lnTo>
                    <a:pt x="4242" y="3377"/>
                  </a:lnTo>
                  <a:lnTo>
                    <a:pt x="4225" y="3358"/>
                  </a:lnTo>
                  <a:lnTo>
                    <a:pt x="4210" y="3336"/>
                  </a:lnTo>
                  <a:lnTo>
                    <a:pt x="4198" y="3313"/>
                  </a:lnTo>
                  <a:lnTo>
                    <a:pt x="4189" y="3288"/>
                  </a:lnTo>
                  <a:lnTo>
                    <a:pt x="4184" y="3263"/>
                  </a:lnTo>
                  <a:lnTo>
                    <a:pt x="4182" y="3236"/>
                  </a:lnTo>
                  <a:lnTo>
                    <a:pt x="4183" y="3210"/>
                  </a:lnTo>
                  <a:lnTo>
                    <a:pt x="4188" y="3185"/>
                  </a:lnTo>
                  <a:lnTo>
                    <a:pt x="4196" y="3160"/>
                  </a:lnTo>
                  <a:lnTo>
                    <a:pt x="4208" y="3136"/>
                  </a:lnTo>
                  <a:lnTo>
                    <a:pt x="4222" y="3114"/>
                  </a:lnTo>
                  <a:lnTo>
                    <a:pt x="4239" y="3094"/>
                  </a:lnTo>
                  <a:lnTo>
                    <a:pt x="4258" y="3077"/>
                  </a:lnTo>
                  <a:lnTo>
                    <a:pt x="4280" y="3062"/>
                  </a:lnTo>
                  <a:lnTo>
                    <a:pt x="4316" y="3041"/>
                  </a:lnTo>
                  <a:lnTo>
                    <a:pt x="4322" y="3037"/>
                  </a:lnTo>
                  <a:lnTo>
                    <a:pt x="4359" y="3017"/>
                  </a:lnTo>
                  <a:lnTo>
                    <a:pt x="4365" y="3014"/>
                  </a:lnTo>
                  <a:lnTo>
                    <a:pt x="4402" y="2995"/>
                  </a:lnTo>
                  <a:lnTo>
                    <a:pt x="4408" y="2992"/>
                  </a:lnTo>
                  <a:lnTo>
                    <a:pt x="4446" y="2974"/>
                  </a:lnTo>
                  <a:lnTo>
                    <a:pt x="4452" y="2972"/>
                  </a:lnTo>
                  <a:lnTo>
                    <a:pt x="4491" y="2955"/>
                  </a:lnTo>
                  <a:lnTo>
                    <a:pt x="4497" y="2953"/>
                  </a:lnTo>
                  <a:lnTo>
                    <a:pt x="4536" y="2938"/>
                  </a:lnTo>
                  <a:lnTo>
                    <a:pt x="4542" y="2936"/>
                  </a:lnTo>
                  <a:lnTo>
                    <a:pt x="4582" y="2922"/>
                  </a:lnTo>
                  <a:lnTo>
                    <a:pt x="4588" y="2920"/>
                  </a:lnTo>
                  <a:lnTo>
                    <a:pt x="4628" y="2907"/>
                  </a:lnTo>
                  <a:lnTo>
                    <a:pt x="4634" y="2906"/>
                  </a:lnTo>
                  <a:lnTo>
                    <a:pt x="4675" y="2895"/>
                  </a:lnTo>
                  <a:lnTo>
                    <a:pt x="4681" y="2893"/>
                  </a:lnTo>
                  <a:lnTo>
                    <a:pt x="4722" y="2883"/>
                  </a:lnTo>
                  <a:lnTo>
                    <a:pt x="4728" y="2882"/>
                  </a:lnTo>
                  <a:lnTo>
                    <a:pt x="4770" y="2874"/>
                  </a:lnTo>
                  <a:lnTo>
                    <a:pt x="4776" y="2872"/>
                  </a:lnTo>
                  <a:lnTo>
                    <a:pt x="4817" y="2865"/>
                  </a:lnTo>
                  <a:lnTo>
                    <a:pt x="4824" y="2864"/>
                  </a:lnTo>
                  <a:lnTo>
                    <a:pt x="4866" y="2859"/>
                  </a:lnTo>
                  <a:lnTo>
                    <a:pt x="4872" y="2858"/>
                  </a:lnTo>
                  <a:lnTo>
                    <a:pt x="4914" y="2854"/>
                  </a:lnTo>
                  <a:lnTo>
                    <a:pt x="4922" y="2853"/>
                  </a:lnTo>
                  <a:lnTo>
                    <a:pt x="4964" y="2851"/>
                  </a:lnTo>
                  <a:lnTo>
                    <a:pt x="4971" y="2851"/>
                  </a:lnTo>
                  <a:lnTo>
                    <a:pt x="5012" y="2849"/>
                  </a:lnTo>
                  <a:lnTo>
                    <a:pt x="5019" y="2849"/>
                  </a:lnTo>
                  <a:lnTo>
                    <a:pt x="5061" y="2850"/>
                  </a:lnTo>
                  <a:lnTo>
                    <a:pt x="5068" y="2850"/>
                  </a:lnTo>
                  <a:lnTo>
                    <a:pt x="5109" y="2852"/>
                  </a:lnTo>
                  <a:lnTo>
                    <a:pt x="5116" y="2852"/>
                  </a:lnTo>
                  <a:lnTo>
                    <a:pt x="5158" y="2855"/>
                  </a:lnTo>
                  <a:lnTo>
                    <a:pt x="5164" y="2856"/>
                  </a:lnTo>
                  <a:lnTo>
                    <a:pt x="5206" y="2860"/>
                  </a:lnTo>
                  <a:lnTo>
                    <a:pt x="5213" y="2861"/>
                  </a:lnTo>
                  <a:lnTo>
                    <a:pt x="5254" y="2867"/>
                  </a:lnTo>
                  <a:lnTo>
                    <a:pt x="5261" y="2868"/>
                  </a:lnTo>
                  <a:lnTo>
                    <a:pt x="5302" y="2875"/>
                  </a:lnTo>
                  <a:lnTo>
                    <a:pt x="5308" y="2877"/>
                  </a:lnTo>
                  <a:lnTo>
                    <a:pt x="5349" y="2885"/>
                  </a:lnTo>
                  <a:lnTo>
                    <a:pt x="5356" y="2887"/>
                  </a:lnTo>
                  <a:lnTo>
                    <a:pt x="5396" y="2897"/>
                  </a:lnTo>
                  <a:lnTo>
                    <a:pt x="5403" y="2899"/>
                  </a:lnTo>
                  <a:lnTo>
                    <a:pt x="5443" y="2910"/>
                  </a:lnTo>
                  <a:lnTo>
                    <a:pt x="5450" y="2912"/>
                  </a:lnTo>
                  <a:lnTo>
                    <a:pt x="5490" y="2925"/>
                  </a:lnTo>
                  <a:lnTo>
                    <a:pt x="5496" y="2927"/>
                  </a:lnTo>
                  <a:lnTo>
                    <a:pt x="5536" y="2941"/>
                  </a:lnTo>
                  <a:lnTo>
                    <a:pt x="5542" y="2944"/>
                  </a:lnTo>
                  <a:lnTo>
                    <a:pt x="5581" y="2959"/>
                  </a:lnTo>
                  <a:lnTo>
                    <a:pt x="5587" y="2962"/>
                  </a:lnTo>
                  <a:lnTo>
                    <a:pt x="5625" y="2978"/>
                  </a:lnTo>
                  <a:lnTo>
                    <a:pt x="5631" y="2981"/>
                  </a:lnTo>
                  <a:lnTo>
                    <a:pt x="5669" y="2999"/>
                  </a:lnTo>
                  <a:lnTo>
                    <a:pt x="5675" y="3002"/>
                  </a:lnTo>
                  <a:lnTo>
                    <a:pt x="5713" y="3021"/>
                  </a:lnTo>
                  <a:lnTo>
                    <a:pt x="5719" y="3025"/>
                  </a:lnTo>
                  <a:lnTo>
                    <a:pt x="5755" y="3045"/>
                  </a:lnTo>
                  <a:lnTo>
                    <a:pt x="5761" y="3049"/>
                  </a:lnTo>
                  <a:lnTo>
                    <a:pt x="5797" y="3070"/>
                  </a:lnTo>
                  <a:lnTo>
                    <a:pt x="5802" y="3074"/>
                  </a:lnTo>
                  <a:lnTo>
                    <a:pt x="5837" y="3097"/>
                  </a:lnTo>
                  <a:lnTo>
                    <a:pt x="5843" y="3101"/>
                  </a:lnTo>
                  <a:lnTo>
                    <a:pt x="5877" y="3125"/>
                  </a:lnTo>
                  <a:lnTo>
                    <a:pt x="5882" y="3129"/>
                  </a:lnTo>
                  <a:lnTo>
                    <a:pt x="5916" y="3154"/>
                  </a:lnTo>
                  <a:lnTo>
                    <a:pt x="5921" y="3158"/>
                  </a:lnTo>
                  <a:lnTo>
                    <a:pt x="5953" y="3184"/>
                  </a:lnTo>
                  <a:lnTo>
                    <a:pt x="5959" y="3189"/>
                  </a:lnTo>
                  <a:lnTo>
                    <a:pt x="5990" y="3216"/>
                  </a:lnTo>
                  <a:lnTo>
                    <a:pt x="5995" y="3221"/>
                  </a:lnTo>
                  <a:lnTo>
                    <a:pt x="6026" y="3249"/>
                  </a:lnTo>
                  <a:lnTo>
                    <a:pt x="6031" y="3254"/>
                  </a:lnTo>
                  <a:lnTo>
                    <a:pt x="6060" y="3283"/>
                  </a:lnTo>
                  <a:lnTo>
                    <a:pt x="6065" y="3288"/>
                  </a:lnTo>
                  <a:lnTo>
                    <a:pt x="6094" y="3318"/>
                  </a:lnTo>
                  <a:lnTo>
                    <a:pt x="6098" y="3323"/>
                  </a:lnTo>
                  <a:lnTo>
                    <a:pt x="6126" y="3355"/>
                  </a:lnTo>
                  <a:lnTo>
                    <a:pt x="6131" y="3361"/>
                  </a:lnTo>
                  <a:lnTo>
                    <a:pt x="6158" y="3393"/>
                  </a:lnTo>
                  <a:lnTo>
                    <a:pt x="6162" y="3399"/>
                  </a:lnTo>
                  <a:lnTo>
                    <a:pt x="6187" y="3432"/>
                  </a:lnTo>
                  <a:lnTo>
                    <a:pt x="6191" y="3437"/>
                  </a:lnTo>
                  <a:lnTo>
                    <a:pt x="6215" y="3472"/>
                  </a:lnTo>
                  <a:lnTo>
                    <a:pt x="6219" y="3477"/>
                  </a:lnTo>
                  <a:lnTo>
                    <a:pt x="6242" y="3512"/>
                  </a:lnTo>
                  <a:lnTo>
                    <a:pt x="6246" y="3518"/>
                  </a:lnTo>
                  <a:lnTo>
                    <a:pt x="6267" y="3553"/>
                  </a:lnTo>
                  <a:lnTo>
                    <a:pt x="6271" y="3559"/>
                  </a:lnTo>
                  <a:lnTo>
                    <a:pt x="6291" y="3596"/>
                  </a:lnTo>
                  <a:lnTo>
                    <a:pt x="6295" y="3602"/>
                  </a:lnTo>
                  <a:lnTo>
                    <a:pt x="6314" y="3639"/>
                  </a:lnTo>
                  <a:lnTo>
                    <a:pt x="6317" y="3645"/>
                  </a:lnTo>
                  <a:lnTo>
                    <a:pt x="6335" y="3682"/>
                  </a:lnTo>
                  <a:lnTo>
                    <a:pt x="6338" y="3688"/>
                  </a:lnTo>
                  <a:lnTo>
                    <a:pt x="6355" y="3727"/>
                  </a:lnTo>
                  <a:lnTo>
                    <a:pt x="6357" y="3733"/>
                  </a:lnTo>
                  <a:lnTo>
                    <a:pt x="6373" y="3772"/>
                  </a:lnTo>
                  <a:lnTo>
                    <a:pt x="6375" y="3778"/>
                  </a:lnTo>
                  <a:lnTo>
                    <a:pt x="6390" y="3818"/>
                  </a:lnTo>
                  <a:lnTo>
                    <a:pt x="6392" y="3824"/>
                  </a:lnTo>
                  <a:lnTo>
                    <a:pt x="6405" y="3864"/>
                  </a:lnTo>
                  <a:lnTo>
                    <a:pt x="6407" y="3871"/>
                  </a:lnTo>
                  <a:lnTo>
                    <a:pt x="6418" y="3911"/>
                  </a:lnTo>
                  <a:lnTo>
                    <a:pt x="6420" y="3918"/>
                  </a:lnTo>
                  <a:lnTo>
                    <a:pt x="6430" y="3959"/>
                  </a:lnTo>
                  <a:lnTo>
                    <a:pt x="6435" y="3985"/>
                  </a:lnTo>
                  <a:lnTo>
                    <a:pt x="6436" y="4011"/>
                  </a:lnTo>
                  <a:lnTo>
                    <a:pt x="6434" y="4037"/>
                  </a:lnTo>
                  <a:lnTo>
                    <a:pt x="6428" y="4062"/>
                  </a:lnTo>
                  <a:lnTo>
                    <a:pt x="6419" y="4087"/>
                  </a:lnTo>
                  <a:lnTo>
                    <a:pt x="6407" y="4110"/>
                  </a:lnTo>
                  <a:lnTo>
                    <a:pt x="6392" y="4132"/>
                  </a:lnTo>
                  <a:lnTo>
                    <a:pt x="6375" y="4151"/>
                  </a:lnTo>
                  <a:lnTo>
                    <a:pt x="6355" y="4168"/>
                  </a:lnTo>
                  <a:lnTo>
                    <a:pt x="6333" y="4182"/>
                  </a:lnTo>
                  <a:lnTo>
                    <a:pt x="6309" y="4193"/>
                  </a:lnTo>
                  <a:lnTo>
                    <a:pt x="6284" y="4201"/>
                  </a:lnTo>
                  <a:lnTo>
                    <a:pt x="6258" y="4206"/>
                  </a:lnTo>
                  <a:lnTo>
                    <a:pt x="6232" y="4207"/>
                  </a:lnTo>
                  <a:lnTo>
                    <a:pt x="6206" y="4205"/>
                  </a:lnTo>
                  <a:lnTo>
                    <a:pt x="6181" y="4199"/>
                  </a:lnTo>
                  <a:lnTo>
                    <a:pt x="6156" y="4190"/>
                  </a:lnTo>
                  <a:lnTo>
                    <a:pt x="6133" y="4178"/>
                  </a:lnTo>
                  <a:lnTo>
                    <a:pt x="6111" y="4163"/>
                  </a:lnTo>
                  <a:lnTo>
                    <a:pt x="6092" y="4146"/>
                  </a:lnTo>
                  <a:lnTo>
                    <a:pt x="6075" y="4126"/>
                  </a:lnTo>
                  <a:lnTo>
                    <a:pt x="6061" y="4104"/>
                  </a:lnTo>
                  <a:lnTo>
                    <a:pt x="6050" y="4080"/>
                  </a:lnTo>
                  <a:lnTo>
                    <a:pt x="6042" y="4055"/>
                  </a:lnTo>
                  <a:lnTo>
                    <a:pt x="6033" y="4017"/>
                  </a:lnTo>
                  <a:lnTo>
                    <a:pt x="6023" y="3984"/>
                  </a:lnTo>
                  <a:lnTo>
                    <a:pt x="6012" y="3950"/>
                  </a:lnTo>
                  <a:lnTo>
                    <a:pt x="6000" y="3917"/>
                  </a:lnTo>
                  <a:lnTo>
                    <a:pt x="5987" y="3885"/>
                  </a:lnTo>
                  <a:lnTo>
                    <a:pt x="5973" y="3853"/>
                  </a:lnTo>
                  <a:lnTo>
                    <a:pt x="5958" y="3821"/>
                  </a:lnTo>
                  <a:lnTo>
                    <a:pt x="5942" y="3790"/>
                  </a:lnTo>
                  <a:lnTo>
                    <a:pt x="5924" y="3759"/>
                  </a:lnTo>
                  <a:lnTo>
                    <a:pt x="5906" y="3729"/>
                  </a:lnTo>
                  <a:lnTo>
                    <a:pt x="5887" y="3700"/>
                  </a:lnTo>
                  <a:lnTo>
                    <a:pt x="5866" y="3671"/>
                  </a:lnTo>
                  <a:lnTo>
                    <a:pt x="5845" y="3643"/>
                  </a:lnTo>
                  <a:lnTo>
                    <a:pt x="5823" y="3616"/>
                  </a:lnTo>
                  <a:lnTo>
                    <a:pt x="5800" y="3590"/>
                  </a:lnTo>
                  <a:lnTo>
                    <a:pt x="5776" y="3565"/>
                  </a:lnTo>
                  <a:lnTo>
                    <a:pt x="5751" y="3540"/>
                  </a:lnTo>
                  <a:lnTo>
                    <a:pt x="5726" y="3516"/>
                  </a:lnTo>
                  <a:lnTo>
                    <a:pt x="5699" y="3493"/>
                  </a:lnTo>
                  <a:lnTo>
                    <a:pt x="5672" y="3471"/>
                  </a:lnTo>
                  <a:lnTo>
                    <a:pt x="5644" y="3450"/>
                  </a:lnTo>
                  <a:lnTo>
                    <a:pt x="5615" y="3430"/>
                  </a:lnTo>
                  <a:lnTo>
                    <a:pt x="5586" y="3410"/>
                  </a:lnTo>
                  <a:lnTo>
                    <a:pt x="5556" y="3392"/>
                  </a:lnTo>
                  <a:lnTo>
                    <a:pt x="5525" y="3375"/>
                  </a:lnTo>
                  <a:lnTo>
                    <a:pt x="5494" y="3359"/>
                  </a:lnTo>
                  <a:lnTo>
                    <a:pt x="5463" y="3344"/>
                  </a:lnTo>
                  <a:lnTo>
                    <a:pt x="5430" y="3330"/>
                  </a:lnTo>
                  <a:lnTo>
                    <a:pt x="5397" y="3316"/>
                  </a:lnTo>
                  <a:lnTo>
                    <a:pt x="5364" y="3305"/>
                  </a:lnTo>
                  <a:lnTo>
                    <a:pt x="5331" y="3294"/>
                  </a:lnTo>
                  <a:lnTo>
                    <a:pt x="5297" y="3284"/>
                  </a:lnTo>
                  <a:lnTo>
                    <a:pt x="5263" y="3276"/>
                  </a:lnTo>
                  <a:lnTo>
                    <a:pt x="5229" y="3269"/>
                  </a:lnTo>
                  <a:lnTo>
                    <a:pt x="5194" y="3262"/>
                  </a:lnTo>
                  <a:lnTo>
                    <a:pt x="5160" y="3257"/>
                  </a:lnTo>
                  <a:lnTo>
                    <a:pt x="5125" y="3254"/>
                  </a:lnTo>
                  <a:lnTo>
                    <a:pt x="5090" y="3251"/>
                  </a:lnTo>
                  <a:lnTo>
                    <a:pt x="5055" y="3250"/>
                  </a:lnTo>
                  <a:lnTo>
                    <a:pt x="5020" y="3249"/>
                  </a:lnTo>
                  <a:lnTo>
                    <a:pt x="4984" y="3250"/>
                  </a:lnTo>
                  <a:lnTo>
                    <a:pt x="4950" y="3252"/>
                  </a:lnTo>
                  <a:lnTo>
                    <a:pt x="4915" y="3256"/>
                  </a:lnTo>
                  <a:lnTo>
                    <a:pt x="4880" y="3260"/>
                  </a:lnTo>
                  <a:lnTo>
                    <a:pt x="4845" y="3266"/>
                  </a:lnTo>
                  <a:lnTo>
                    <a:pt x="4811" y="3273"/>
                  </a:lnTo>
                  <a:lnTo>
                    <a:pt x="4777" y="3281"/>
                  </a:lnTo>
                  <a:lnTo>
                    <a:pt x="4743" y="3291"/>
                  </a:lnTo>
                  <a:lnTo>
                    <a:pt x="4709" y="3301"/>
                  </a:lnTo>
                  <a:lnTo>
                    <a:pt x="4676" y="3312"/>
                  </a:lnTo>
                  <a:lnTo>
                    <a:pt x="4644" y="3325"/>
                  </a:lnTo>
                  <a:lnTo>
                    <a:pt x="4611" y="3339"/>
                  </a:lnTo>
                  <a:lnTo>
                    <a:pt x="4580" y="3353"/>
                  </a:lnTo>
                  <a:lnTo>
                    <a:pt x="4548" y="3369"/>
                  </a:lnTo>
                  <a:lnTo>
                    <a:pt x="4517" y="33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9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3" y="2365"/>
                  </a:moveTo>
                  <a:lnTo>
                    <a:pt x="3052" y="2434"/>
                  </a:lnTo>
                  <a:lnTo>
                    <a:pt x="3034" y="2461"/>
                  </a:lnTo>
                  <a:lnTo>
                    <a:pt x="3012" y="2485"/>
                  </a:lnTo>
                  <a:lnTo>
                    <a:pt x="2988" y="2507"/>
                  </a:lnTo>
                  <a:lnTo>
                    <a:pt x="2960" y="2525"/>
                  </a:lnTo>
                  <a:lnTo>
                    <a:pt x="2931" y="2539"/>
                  </a:lnTo>
                  <a:lnTo>
                    <a:pt x="2900" y="2549"/>
                  </a:lnTo>
                  <a:lnTo>
                    <a:pt x="2868" y="2555"/>
                  </a:lnTo>
                  <a:lnTo>
                    <a:pt x="2835" y="2557"/>
                  </a:lnTo>
                  <a:lnTo>
                    <a:pt x="2802" y="2555"/>
                  </a:lnTo>
                  <a:lnTo>
                    <a:pt x="2770" y="2548"/>
                  </a:lnTo>
                  <a:lnTo>
                    <a:pt x="2739" y="2537"/>
                  </a:lnTo>
                  <a:lnTo>
                    <a:pt x="2710" y="2522"/>
                  </a:lnTo>
                  <a:lnTo>
                    <a:pt x="2683" y="2504"/>
                  </a:lnTo>
                  <a:lnTo>
                    <a:pt x="2659" y="2482"/>
                  </a:lnTo>
                  <a:lnTo>
                    <a:pt x="2637" y="2458"/>
                  </a:lnTo>
                  <a:lnTo>
                    <a:pt x="2619" y="2430"/>
                  </a:lnTo>
                  <a:lnTo>
                    <a:pt x="2605" y="2401"/>
                  </a:lnTo>
                  <a:lnTo>
                    <a:pt x="2595" y="2370"/>
                  </a:lnTo>
                  <a:lnTo>
                    <a:pt x="2589" y="2338"/>
                  </a:lnTo>
                  <a:lnTo>
                    <a:pt x="2587" y="2305"/>
                  </a:lnTo>
                  <a:lnTo>
                    <a:pt x="2589" y="2272"/>
                  </a:lnTo>
                  <a:lnTo>
                    <a:pt x="2596" y="2240"/>
                  </a:lnTo>
                  <a:lnTo>
                    <a:pt x="2607" y="2209"/>
                  </a:lnTo>
                  <a:lnTo>
                    <a:pt x="2622" y="2180"/>
                  </a:lnTo>
                  <a:lnTo>
                    <a:pt x="2665" y="2107"/>
                  </a:lnTo>
                  <a:lnTo>
                    <a:pt x="2670" y="2099"/>
                  </a:lnTo>
                  <a:lnTo>
                    <a:pt x="2716" y="2027"/>
                  </a:lnTo>
                  <a:lnTo>
                    <a:pt x="2721" y="2019"/>
                  </a:lnTo>
                  <a:lnTo>
                    <a:pt x="2769" y="1949"/>
                  </a:lnTo>
                  <a:lnTo>
                    <a:pt x="2775" y="1942"/>
                  </a:lnTo>
                  <a:lnTo>
                    <a:pt x="2826" y="1874"/>
                  </a:lnTo>
                  <a:lnTo>
                    <a:pt x="2831" y="1867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7" y="1729"/>
                  </a:lnTo>
                  <a:lnTo>
                    <a:pt x="2953" y="1722"/>
                  </a:lnTo>
                  <a:lnTo>
                    <a:pt x="3012" y="1659"/>
                  </a:lnTo>
                  <a:lnTo>
                    <a:pt x="3018" y="1653"/>
                  </a:lnTo>
                  <a:lnTo>
                    <a:pt x="3079" y="1592"/>
                  </a:lnTo>
                  <a:lnTo>
                    <a:pt x="3085" y="1586"/>
                  </a:lnTo>
                  <a:lnTo>
                    <a:pt x="3149" y="1528"/>
                  </a:lnTo>
                  <a:lnTo>
                    <a:pt x="3155" y="1522"/>
                  </a:lnTo>
                  <a:lnTo>
                    <a:pt x="3221" y="1466"/>
                  </a:lnTo>
                  <a:lnTo>
                    <a:pt x="3228" y="1460"/>
                  </a:lnTo>
                  <a:lnTo>
                    <a:pt x="3295" y="1406"/>
                  </a:lnTo>
                  <a:lnTo>
                    <a:pt x="3302" y="1400"/>
                  </a:lnTo>
                  <a:lnTo>
                    <a:pt x="3372" y="1348"/>
                  </a:lnTo>
                  <a:lnTo>
                    <a:pt x="3379" y="1343"/>
                  </a:lnTo>
                  <a:lnTo>
                    <a:pt x="3451" y="1294"/>
                  </a:lnTo>
                  <a:lnTo>
                    <a:pt x="3458" y="1289"/>
                  </a:lnTo>
                  <a:lnTo>
                    <a:pt x="3532" y="1241"/>
                  </a:lnTo>
                  <a:lnTo>
                    <a:pt x="3540" y="1237"/>
                  </a:lnTo>
                  <a:lnTo>
                    <a:pt x="3616" y="1192"/>
                  </a:lnTo>
                  <a:lnTo>
                    <a:pt x="3623" y="1188"/>
                  </a:lnTo>
                  <a:lnTo>
                    <a:pt x="3700" y="1146"/>
                  </a:lnTo>
                  <a:lnTo>
                    <a:pt x="3708" y="1142"/>
                  </a:lnTo>
                  <a:lnTo>
                    <a:pt x="3787" y="1103"/>
                  </a:lnTo>
                  <a:lnTo>
                    <a:pt x="3794" y="1099"/>
                  </a:lnTo>
                  <a:lnTo>
                    <a:pt x="3874" y="1062"/>
                  </a:lnTo>
                  <a:lnTo>
                    <a:pt x="3882" y="1059"/>
                  </a:lnTo>
                  <a:lnTo>
                    <a:pt x="3964" y="1025"/>
                  </a:lnTo>
                  <a:lnTo>
                    <a:pt x="3971" y="1022"/>
                  </a:lnTo>
                  <a:lnTo>
                    <a:pt x="4054" y="991"/>
                  </a:lnTo>
                  <a:lnTo>
                    <a:pt x="4062" y="988"/>
                  </a:lnTo>
                  <a:lnTo>
                    <a:pt x="4145" y="960"/>
                  </a:lnTo>
                  <a:lnTo>
                    <a:pt x="4154" y="958"/>
                  </a:lnTo>
                  <a:lnTo>
                    <a:pt x="4238" y="932"/>
                  </a:lnTo>
                  <a:lnTo>
                    <a:pt x="4246" y="930"/>
                  </a:lnTo>
                  <a:lnTo>
                    <a:pt x="4332" y="907"/>
                  </a:lnTo>
                  <a:lnTo>
                    <a:pt x="4340" y="905"/>
                  </a:lnTo>
                  <a:lnTo>
                    <a:pt x="4426" y="886"/>
                  </a:lnTo>
                  <a:lnTo>
                    <a:pt x="4435" y="884"/>
                  </a:lnTo>
                  <a:lnTo>
                    <a:pt x="4522" y="867"/>
                  </a:lnTo>
                  <a:lnTo>
                    <a:pt x="4530" y="866"/>
                  </a:lnTo>
                  <a:lnTo>
                    <a:pt x="4618" y="852"/>
                  </a:lnTo>
                  <a:lnTo>
                    <a:pt x="4626" y="851"/>
                  </a:lnTo>
                  <a:lnTo>
                    <a:pt x="4714" y="840"/>
                  </a:lnTo>
                  <a:lnTo>
                    <a:pt x="4723" y="839"/>
                  </a:lnTo>
                  <a:lnTo>
                    <a:pt x="4812" y="831"/>
                  </a:lnTo>
                  <a:lnTo>
                    <a:pt x="4820" y="830"/>
                  </a:lnTo>
                  <a:lnTo>
                    <a:pt x="4910" y="825"/>
                  </a:lnTo>
                  <a:lnTo>
                    <a:pt x="4918" y="825"/>
                  </a:lnTo>
                  <a:lnTo>
                    <a:pt x="5007" y="823"/>
                  </a:lnTo>
                  <a:lnTo>
                    <a:pt x="5016" y="823"/>
                  </a:lnTo>
                  <a:lnTo>
                    <a:pt x="5105" y="824"/>
                  </a:lnTo>
                  <a:lnTo>
                    <a:pt x="5113" y="825"/>
                  </a:lnTo>
                  <a:lnTo>
                    <a:pt x="5202" y="829"/>
                  </a:lnTo>
                  <a:lnTo>
                    <a:pt x="5211" y="829"/>
                  </a:lnTo>
                  <a:lnTo>
                    <a:pt x="5299" y="837"/>
                  </a:lnTo>
                  <a:lnTo>
                    <a:pt x="5308" y="837"/>
                  </a:lnTo>
                  <a:lnTo>
                    <a:pt x="5396" y="848"/>
                  </a:lnTo>
                  <a:lnTo>
                    <a:pt x="5404" y="849"/>
                  </a:lnTo>
                  <a:lnTo>
                    <a:pt x="5492" y="862"/>
                  </a:lnTo>
                  <a:lnTo>
                    <a:pt x="5500" y="863"/>
                  </a:lnTo>
                  <a:lnTo>
                    <a:pt x="5587" y="879"/>
                  </a:lnTo>
                  <a:lnTo>
                    <a:pt x="5596" y="881"/>
                  </a:lnTo>
                  <a:lnTo>
                    <a:pt x="5682" y="900"/>
                  </a:lnTo>
                  <a:lnTo>
                    <a:pt x="5690" y="902"/>
                  </a:lnTo>
                  <a:lnTo>
                    <a:pt x="5776" y="924"/>
                  </a:lnTo>
                  <a:lnTo>
                    <a:pt x="5784" y="926"/>
                  </a:lnTo>
                  <a:lnTo>
                    <a:pt x="5869" y="951"/>
                  </a:lnTo>
                  <a:lnTo>
                    <a:pt x="5877" y="953"/>
                  </a:lnTo>
                  <a:lnTo>
                    <a:pt x="5961" y="981"/>
                  </a:lnTo>
                  <a:lnTo>
                    <a:pt x="5969" y="984"/>
                  </a:lnTo>
                  <a:lnTo>
                    <a:pt x="6052" y="1014"/>
                  </a:lnTo>
                  <a:lnTo>
                    <a:pt x="6060" y="1017"/>
                  </a:lnTo>
                  <a:lnTo>
                    <a:pt x="6142" y="1050"/>
                  </a:lnTo>
                  <a:lnTo>
                    <a:pt x="6150" y="1054"/>
                  </a:lnTo>
                  <a:lnTo>
                    <a:pt x="6231" y="1090"/>
                  </a:lnTo>
                  <a:lnTo>
                    <a:pt x="6239" y="1094"/>
                  </a:lnTo>
                  <a:lnTo>
                    <a:pt x="6318" y="1133"/>
                  </a:lnTo>
                  <a:lnTo>
                    <a:pt x="6326" y="1137"/>
                  </a:lnTo>
                  <a:lnTo>
                    <a:pt x="6403" y="1178"/>
                  </a:lnTo>
                  <a:lnTo>
                    <a:pt x="6411" y="1182"/>
                  </a:lnTo>
                  <a:lnTo>
                    <a:pt x="6486" y="1226"/>
                  </a:lnTo>
                  <a:lnTo>
                    <a:pt x="6494" y="1231"/>
                  </a:lnTo>
                  <a:lnTo>
                    <a:pt x="6568" y="1277"/>
                  </a:lnTo>
                  <a:lnTo>
                    <a:pt x="6575" y="1282"/>
                  </a:lnTo>
                  <a:lnTo>
                    <a:pt x="6647" y="1331"/>
                  </a:lnTo>
                  <a:lnTo>
                    <a:pt x="6654" y="1336"/>
                  </a:lnTo>
                  <a:lnTo>
                    <a:pt x="6724" y="1387"/>
                  </a:lnTo>
                  <a:lnTo>
                    <a:pt x="6731" y="1392"/>
                  </a:lnTo>
                  <a:lnTo>
                    <a:pt x="6799" y="1446"/>
                  </a:lnTo>
                  <a:lnTo>
                    <a:pt x="6806" y="1451"/>
                  </a:lnTo>
                  <a:lnTo>
                    <a:pt x="6872" y="1507"/>
                  </a:lnTo>
                  <a:lnTo>
                    <a:pt x="6879" y="1513"/>
                  </a:lnTo>
                  <a:lnTo>
                    <a:pt x="6943" y="1571"/>
                  </a:lnTo>
                  <a:lnTo>
                    <a:pt x="6949" y="1577"/>
                  </a:lnTo>
                  <a:lnTo>
                    <a:pt x="7011" y="1637"/>
                  </a:lnTo>
                  <a:lnTo>
                    <a:pt x="7017" y="1644"/>
                  </a:lnTo>
                  <a:lnTo>
                    <a:pt x="7076" y="1706"/>
                  </a:lnTo>
                  <a:lnTo>
                    <a:pt x="7082" y="1713"/>
                  </a:lnTo>
                  <a:lnTo>
                    <a:pt x="7139" y="1777"/>
                  </a:lnTo>
                  <a:lnTo>
                    <a:pt x="7145" y="1784"/>
                  </a:lnTo>
                  <a:lnTo>
                    <a:pt x="7200" y="1850"/>
                  </a:lnTo>
                  <a:lnTo>
                    <a:pt x="7206" y="1857"/>
                  </a:lnTo>
                  <a:lnTo>
                    <a:pt x="7258" y="1925"/>
                  </a:lnTo>
                  <a:lnTo>
                    <a:pt x="7263" y="1933"/>
                  </a:lnTo>
                  <a:lnTo>
                    <a:pt x="7312" y="2003"/>
                  </a:lnTo>
                  <a:lnTo>
                    <a:pt x="7318" y="2010"/>
                  </a:lnTo>
                  <a:lnTo>
                    <a:pt x="7364" y="2082"/>
                  </a:lnTo>
                  <a:lnTo>
                    <a:pt x="7369" y="2089"/>
                  </a:lnTo>
                  <a:lnTo>
                    <a:pt x="7413" y="2162"/>
                  </a:lnTo>
                  <a:lnTo>
                    <a:pt x="7417" y="2170"/>
                  </a:lnTo>
                  <a:lnTo>
                    <a:pt x="7458" y="2244"/>
                  </a:lnTo>
                  <a:lnTo>
                    <a:pt x="7462" y="2253"/>
                  </a:lnTo>
                  <a:lnTo>
                    <a:pt x="7500" y="2328"/>
                  </a:lnTo>
                  <a:lnTo>
                    <a:pt x="7504" y="2336"/>
                  </a:lnTo>
                  <a:lnTo>
                    <a:pt x="7539" y="2413"/>
                  </a:lnTo>
                  <a:lnTo>
                    <a:pt x="7543" y="2422"/>
                  </a:lnTo>
                  <a:lnTo>
                    <a:pt x="7575" y="2499"/>
                  </a:lnTo>
                  <a:lnTo>
                    <a:pt x="7578" y="2508"/>
                  </a:lnTo>
                  <a:lnTo>
                    <a:pt x="7607" y="2587"/>
                  </a:lnTo>
                  <a:lnTo>
                    <a:pt x="7611" y="2596"/>
                  </a:lnTo>
                  <a:lnTo>
                    <a:pt x="7637" y="2675"/>
                  </a:lnTo>
                  <a:lnTo>
                    <a:pt x="7639" y="2685"/>
                  </a:lnTo>
                  <a:lnTo>
                    <a:pt x="7662" y="2765"/>
                  </a:lnTo>
                  <a:lnTo>
                    <a:pt x="7665" y="2774"/>
                  </a:lnTo>
                  <a:lnTo>
                    <a:pt x="7685" y="2856"/>
                  </a:lnTo>
                  <a:lnTo>
                    <a:pt x="7687" y="2865"/>
                  </a:lnTo>
                  <a:lnTo>
                    <a:pt x="7703" y="2947"/>
                  </a:lnTo>
                  <a:lnTo>
                    <a:pt x="7705" y="2957"/>
                  </a:lnTo>
                  <a:lnTo>
                    <a:pt x="7719" y="3040"/>
                  </a:lnTo>
                  <a:lnTo>
                    <a:pt x="7722" y="3069"/>
                  </a:lnTo>
                  <a:lnTo>
                    <a:pt x="7721" y="3098"/>
                  </a:lnTo>
                  <a:lnTo>
                    <a:pt x="7701" y="3382"/>
                  </a:lnTo>
                  <a:lnTo>
                    <a:pt x="7696" y="3418"/>
                  </a:lnTo>
                  <a:lnTo>
                    <a:pt x="7638" y="3677"/>
                  </a:lnTo>
                  <a:lnTo>
                    <a:pt x="7628" y="3711"/>
                  </a:lnTo>
                  <a:lnTo>
                    <a:pt x="7539" y="3948"/>
                  </a:lnTo>
                  <a:lnTo>
                    <a:pt x="7525" y="3977"/>
                  </a:lnTo>
                  <a:lnTo>
                    <a:pt x="7410" y="4194"/>
                  </a:lnTo>
                  <a:lnTo>
                    <a:pt x="7396" y="4217"/>
                  </a:lnTo>
                  <a:lnTo>
                    <a:pt x="7259" y="4418"/>
                  </a:lnTo>
                  <a:lnTo>
                    <a:pt x="7247" y="4435"/>
                  </a:lnTo>
                  <a:lnTo>
                    <a:pt x="7094" y="4623"/>
                  </a:lnTo>
                  <a:lnTo>
                    <a:pt x="7085" y="4634"/>
                  </a:lnTo>
                  <a:lnTo>
                    <a:pt x="6922" y="4812"/>
                  </a:lnTo>
                  <a:lnTo>
                    <a:pt x="6917" y="4818"/>
                  </a:lnTo>
                  <a:lnTo>
                    <a:pt x="6749" y="4989"/>
                  </a:lnTo>
                  <a:lnTo>
                    <a:pt x="6748" y="4991"/>
                  </a:lnTo>
                  <a:lnTo>
                    <a:pt x="6583" y="5156"/>
                  </a:lnTo>
                  <a:lnTo>
                    <a:pt x="6428" y="5317"/>
                  </a:lnTo>
                  <a:lnTo>
                    <a:pt x="6288" y="5473"/>
                  </a:lnTo>
                  <a:lnTo>
                    <a:pt x="6170" y="5628"/>
                  </a:lnTo>
                  <a:lnTo>
                    <a:pt x="6077" y="5782"/>
                  </a:lnTo>
                  <a:lnTo>
                    <a:pt x="6009" y="5943"/>
                  </a:lnTo>
                  <a:lnTo>
                    <a:pt x="5961" y="6116"/>
                  </a:lnTo>
                  <a:lnTo>
                    <a:pt x="5928" y="6300"/>
                  </a:lnTo>
                  <a:lnTo>
                    <a:pt x="5908" y="6491"/>
                  </a:lnTo>
                  <a:lnTo>
                    <a:pt x="5896" y="6687"/>
                  </a:lnTo>
                  <a:lnTo>
                    <a:pt x="5888" y="6887"/>
                  </a:lnTo>
                  <a:lnTo>
                    <a:pt x="5880" y="7086"/>
                  </a:lnTo>
                  <a:lnTo>
                    <a:pt x="5880" y="7093"/>
                  </a:lnTo>
                  <a:lnTo>
                    <a:pt x="5867" y="7286"/>
                  </a:lnTo>
                  <a:lnTo>
                    <a:pt x="5866" y="7299"/>
                  </a:lnTo>
                  <a:lnTo>
                    <a:pt x="5844" y="7486"/>
                  </a:lnTo>
                  <a:lnTo>
                    <a:pt x="5841" y="7506"/>
                  </a:lnTo>
                  <a:lnTo>
                    <a:pt x="5804" y="7684"/>
                  </a:lnTo>
                  <a:lnTo>
                    <a:pt x="5797" y="7713"/>
                  </a:lnTo>
                  <a:lnTo>
                    <a:pt x="5742" y="7880"/>
                  </a:lnTo>
                  <a:lnTo>
                    <a:pt x="5727" y="7915"/>
                  </a:lnTo>
                  <a:lnTo>
                    <a:pt x="5648" y="8070"/>
                  </a:lnTo>
                  <a:lnTo>
                    <a:pt x="5625" y="8108"/>
                  </a:lnTo>
                  <a:lnTo>
                    <a:pt x="5518" y="8249"/>
                  </a:lnTo>
                  <a:lnTo>
                    <a:pt x="5485" y="8284"/>
                  </a:lnTo>
                  <a:lnTo>
                    <a:pt x="5345" y="8410"/>
                  </a:lnTo>
                  <a:lnTo>
                    <a:pt x="5308" y="8437"/>
                  </a:lnTo>
                  <a:lnTo>
                    <a:pt x="5130" y="8546"/>
                  </a:lnTo>
                  <a:lnTo>
                    <a:pt x="5108" y="8558"/>
                  </a:lnTo>
                  <a:lnTo>
                    <a:pt x="4874" y="8669"/>
                  </a:lnTo>
                  <a:lnTo>
                    <a:pt x="4839" y="8683"/>
                  </a:lnTo>
                  <a:lnTo>
                    <a:pt x="4603" y="8754"/>
                  </a:lnTo>
                  <a:lnTo>
                    <a:pt x="4565" y="8762"/>
                  </a:lnTo>
                  <a:lnTo>
                    <a:pt x="4330" y="8795"/>
                  </a:lnTo>
                  <a:lnTo>
                    <a:pt x="4292" y="8797"/>
                  </a:lnTo>
                  <a:lnTo>
                    <a:pt x="4060" y="8793"/>
                  </a:lnTo>
                  <a:lnTo>
                    <a:pt x="4022" y="8789"/>
                  </a:lnTo>
                  <a:lnTo>
                    <a:pt x="3797" y="8751"/>
                  </a:lnTo>
                  <a:lnTo>
                    <a:pt x="3761" y="8742"/>
                  </a:lnTo>
                  <a:lnTo>
                    <a:pt x="3544" y="8671"/>
                  </a:lnTo>
                  <a:lnTo>
                    <a:pt x="3511" y="8658"/>
                  </a:lnTo>
                  <a:lnTo>
                    <a:pt x="3306" y="8556"/>
                  </a:lnTo>
                  <a:lnTo>
                    <a:pt x="3276" y="8539"/>
                  </a:lnTo>
                  <a:lnTo>
                    <a:pt x="3085" y="8409"/>
                  </a:lnTo>
                  <a:lnTo>
                    <a:pt x="3059" y="8389"/>
                  </a:lnTo>
                  <a:lnTo>
                    <a:pt x="2885" y="8233"/>
                  </a:lnTo>
                  <a:lnTo>
                    <a:pt x="2862" y="8209"/>
                  </a:lnTo>
                  <a:lnTo>
                    <a:pt x="2707" y="8029"/>
                  </a:lnTo>
                  <a:lnTo>
                    <a:pt x="2687" y="8003"/>
                  </a:lnTo>
                  <a:lnTo>
                    <a:pt x="2555" y="7800"/>
                  </a:lnTo>
                  <a:lnTo>
                    <a:pt x="2539" y="7772"/>
                  </a:lnTo>
                  <a:lnTo>
                    <a:pt x="2432" y="7549"/>
                  </a:lnTo>
                  <a:lnTo>
                    <a:pt x="2420" y="7519"/>
                  </a:lnTo>
                  <a:lnTo>
                    <a:pt x="2340" y="7278"/>
                  </a:lnTo>
                  <a:lnTo>
                    <a:pt x="2332" y="7246"/>
                  </a:lnTo>
                  <a:lnTo>
                    <a:pt x="2282" y="6989"/>
                  </a:lnTo>
                  <a:lnTo>
                    <a:pt x="2278" y="6957"/>
                  </a:lnTo>
                  <a:lnTo>
                    <a:pt x="2279" y="6924"/>
                  </a:lnTo>
                  <a:lnTo>
                    <a:pt x="2283" y="6891"/>
                  </a:lnTo>
                  <a:lnTo>
                    <a:pt x="2292" y="6860"/>
                  </a:lnTo>
                  <a:lnTo>
                    <a:pt x="2305" y="6830"/>
                  </a:lnTo>
                  <a:lnTo>
                    <a:pt x="2321" y="6802"/>
                  </a:lnTo>
                  <a:lnTo>
                    <a:pt x="2341" y="6776"/>
                  </a:lnTo>
                  <a:lnTo>
                    <a:pt x="2364" y="6753"/>
                  </a:lnTo>
                  <a:lnTo>
                    <a:pt x="2391" y="6733"/>
                  </a:lnTo>
                  <a:lnTo>
                    <a:pt x="2419" y="6717"/>
                  </a:lnTo>
                  <a:lnTo>
                    <a:pt x="2449" y="6705"/>
                  </a:lnTo>
                  <a:lnTo>
                    <a:pt x="2481" y="6696"/>
                  </a:lnTo>
                  <a:lnTo>
                    <a:pt x="2513" y="6692"/>
                  </a:lnTo>
                  <a:lnTo>
                    <a:pt x="2546" y="6693"/>
                  </a:lnTo>
                  <a:lnTo>
                    <a:pt x="2579" y="6697"/>
                  </a:lnTo>
                  <a:lnTo>
                    <a:pt x="2610" y="6706"/>
                  </a:lnTo>
                  <a:lnTo>
                    <a:pt x="2640" y="6719"/>
                  </a:lnTo>
                  <a:lnTo>
                    <a:pt x="2668" y="6735"/>
                  </a:lnTo>
                  <a:lnTo>
                    <a:pt x="2694" y="6755"/>
                  </a:lnTo>
                  <a:lnTo>
                    <a:pt x="2717" y="6778"/>
                  </a:lnTo>
                  <a:lnTo>
                    <a:pt x="2737" y="6805"/>
                  </a:lnTo>
                  <a:lnTo>
                    <a:pt x="2753" y="6833"/>
                  </a:lnTo>
                  <a:lnTo>
                    <a:pt x="2765" y="6863"/>
                  </a:lnTo>
                  <a:lnTo>
                    <a:pt x="2774" y="6895"/>
                  </a:lnTo>
                  <a:lnTo>
                    <a:pt x="2820" y="7136"/>
                  </a:lnTo>
                  <a:lnTo>
                    <a:pt x="2889" y="7347"/>
                  </a:lnTo>
                  <a:lnTo>
                    <a:pt x="2983" y="7540"/>
                  </a:lnTo>
                  <a:lnTo>
                    <a:pt x="3097" y="7716"/>
                  </a:lnTo>
                  <a:lnTo>
                    <a:pt x="3230" y="7871"/>
                  </a:lnTo>
                  <a:lnTo>
                    <a:pt x="3380" y="8005"/>
                  </a:lnTo>
                  <a:lnTo>
                    <a:pt x="3543" y="8116"/>
                  </a:lnTo>
                  <a:lnTo>
                    <a:pt x="3717" y="8201"/>
                  </a:lnTo>
                  <a:lnTo>
                    <a:pt x="3899" y="8261"/>
                  </a:lnTo>
                  <a:lnTo>
                    <a:pt x="4088" y="8293"/>
                  </a:lnTo>
                  <a:lnTo>
                    <a:pt x="4281" y="8297"/>
                  </a:lnTo>
                  <a:lnTo>
                    <a:pt x="4477" y="8269"/>
                  </a:lnTo>
                  <a:lnTo>
                    <a:pt x="4676" y="8210"/>
                  </a:lnTo>
                  <a:lnTo>
                    <a:pt x="4881" y="8112"/>
                  </a:lnTo>
                  <a:lnTo>
                    <a:pt x="5028" y="8022"/>
                  </a:lnTo>
                  <a:lnTo>
                    <a:pt x="5134" y="7928"/>
                  </a:lnTo>
                  <a:lnTo>
                    <a:pt x="5213" y="7823"/>
                  </a:lnTo>
                  <a:lnTo>
                    <a:pt x="5273" y="7705"/>
                  </a:lnTo>
                  <a:lnTo>
                    <a:pt x="5317" y="7570"/>
                  </a:lnTo>
                  <a:lnTo>
                    <a:pt x="5349" y="7417"/>
                  </a:lnTo>
                  <a:lnTo>
                    <a:pt x="5369" y="7247"/>
                  </a:lnTo>
                  <a:lnTo>
                    <a:pt x="5381" y="7063"/>
                  </a:lnTo>
                  <a:lnTo>
                    <a:pt x="5388" y="6868"/>
                  </a:lnTo>
                  <a:lnTo>
                    <a:pt x="5396" y="6665"/>
                  </a:lnTo>
                  <a:lnTo>
                    <a:pt x="5396" y="6659"/>
                  </a:lnTo>
                  <a:lnTo>
                    <a:pt x="5409" y="6454"/>
                  </a:lnTo>
                  <a:lnTo>
                    <a:pt x="5410" y="6443"/>
                  </a:lnTo>
                  <a:lnTo>
                    <a:pt x="5432" y="6238"/>
                  </a:lnTo>
                  <a:lnTo>
                    <a:pt x="5434" y="6221"/>
                  </a:lnTo>
                  <a:lnTo>
                    <a:pt x="5471" y="6017"/>
                  </a:lnTo>
                  <a:lnTo>
                    <a:pt x="5476" y="5994"/>
                  </a:lnTo>
                  <a:lnTo>
                    <a:pt x="5531" y="5794"/>
                  </a:lnTo>
                  <a:lnTo>
                    <a:pt x="5542" y="5762"/>
                  </a:lnTo>
                  <a:lnTo>
                    <a:pt x="5624" y="5570"/>
                  </a:lnTo>
                  <a:lnTo>
                    <a:pt x="5640" y="5538"/>
                  </a:lnTo>
                  <a:lnTo>
                    <a:pt x="5750" y="5358"/>
                  </a:lnTo>
                  <a:lnTo>
                    <a:pt x="5765" y="5335"/>
                  </a:lnTo>
                  <a:lnTo>
                    <a:pt x="5897" y="5163"/>
                  </a:lnTo>
                  <a:lnTo>
                    <a:pt x="5908" y="5148"/>
                  </a:lnTo>
                  <a:lnTo>
                    <a:pt x="6057" y="4981"/>
                  </a:lnTo>
                  <a:lnTo>
                    <a:pt x="6064" y="4973"/>
                  </a:lnTo>
                  <a:lnTo>
                    <a:pt x="6225" y="4807"/>
                  </a:lnTo>
                  <a:lnTo>
                    <a:pt x="6228" y="4804"/>
                  </a:lnTo>
                  <a:lnTo>
                    <a:pt x="6393" y="4639"/>
                  </a:lnTo>
                  <a:lnTo>
                    <a:pt x="6556" y="4472"/>
                  </a:lnTo>
                  <a:lnTo>
                    <a:pt x="6711" y="4303"/>
                  </a:lnTo>
                  <a:lnTo>
                    <a:pt x="6852" y="4129"/>
                  </a:lnTo>
                  <a:lnTo>
                    <a:pt x="6975" y="3947"/>
                  </a:lnTo>
                  <a:lnTo>
                    <a:pt x="7077" y="3756"/>
                  </a:lnTo>
                  <a:lnTo>
                    <a:pt x="7154" y="3551"/>
                  </a:lnTo>
                  <a:lnTo>
                    <a:pt x="7204" y="3328"/>
                  </a:lnTo>
                  <a:lnTo>
                    <a:pt x="7221" y="3091"/>
                  </a:lnTo>
                  <a:lnTo>
                    <a:pt x="7212" y="3042"/>
                  </a:lnTo>
                  <a:lnTo>
                    <a:pt x="7198" y="2970"/>
                  </a:lnTo>
                  <a:lnTo>
                    <a:pt x="7180" y="2897"/>
                  </a:lnTo>
                  <a:lnTo>
                    <a:pt x="7160" y="2826"/>
                  </a:lnTo>
                  <a:lnTo>
                    <a:pt x="7137" y="2755"/>
                  </a:lnTo>
                  <a:lnTo>
                    <a:pt x="7111" y="2685"/>
                  </a:lnTo>
                  <a:lnTo>
                    <a:pt x="7083" y="2616"/>
                  </a:lnTo>
                  <a:lnTo>
                    <a:pt x="7051" y="2548"/>
                  </a:lnTo>
                  <a:lnTo>
                    <a:pt x="7018" y="2481"/>
                  </a:lnTo>
                  <a:lnTo>
                    <a:pt x="6982" y="2415"/>
                  </a:lnTo>
                  <a:lnTo>
                    <a:pt x="6943" y="2351"/>
                  </a:lnTo>
                  <a:lnTo>
                    <a:pt x="6901" y="2287"/>
                  </a:lnTo>
                  <a:lnTo>
                    <a:pt x="6857" y="2225"/>
                  </a:lnTo>
                  <a:lnTo>
                    <a:pt x="6811" y="2164"/>
                  </a:lnTo>
                  <a:lnTo>
                    <a:pt x="6762" y="2105"/>
                  </a:lnTo>
                  <a:lnTo>
                    <a:pt x="6711" y="2048"/>
                  </a:lnTo>
                  <a:lnTo>
                    <a:pt x="6658" y="1992"/>
                  </a:lnTo>
                  <a:lnTo>
                    <a:pt x="6603" y="1938"/>
                  </a:lnTo>
                  <a:lnTo>
                    <a:pt x="6546" y="1886"/>
                  </a:lnTo>
                  <a:lnTo>
                    <a:pt x="6487" y="1836"/>
                  </a:lnTo>
                  <a:lnTo>
                    <a:pt x="6426" y="1788"/>
                  </a:lnTo>
                  <a:lnTo>
                    <a:pt x="6363" y="1742"/>
                  </a:lnTo>
                  <a:lnTo>
                    <a:pt x="6298" y="1698"/>
                  </a:lnTo>
                  <a:lnTo>
                    <a:pt x="6231" y="1656"/>
                  </a:lnTo>
                  <a:lnTo>
                    <a:pt x="6163" y="1617"/>
                  </a:lnTo>
                  <a:lnTo>
                    <a:pt x="6094" y="1580"/>
                  </a:lnTo>
                  <a:lnTo>
                    <a:pt x="6022" y="1545"/>
                  </a:lnTo>
                  <a:lnTo>
                    <a:pt x="5950" y="1512"/>
                  </a:lnTo>
                  <a:lnTo>
                    <a:pt x="5876" y="1482"/>
                  </a:lnTo>
                  <a:lnTo>
                    <a:pt x="5801" y="1454"/>
                  </a:lnTo>
                  <a:lnTo>
                    <a:pt x="5725" y="1429"/>
                  </a:lnTo>
                  <a:lnTo>
                    <a:pt x="5648" y="1407"/>
                  </a:lnTo>
                  <a:lnTo>
                    <a:pt x="5571" y="1387"/>
                  </a:lnTo>
                  <a:lnTo>
                    <a:pt x="5493" y="1370"/>
                  </a:lnTo>
                  <a:lnTo>
                    <a:pt x="5414" y="1356"/>
                  </a:lnTo>
                  <a:lnTo>
                    <a:pt x="5334" y="1344"/>
                  </a:lnTo>
                  <a:lnTo>
                    <a:pt x="5255" y="1335"/>
                  </a:lnTo>
                  <a:lnTo>
                    <a:pt x="5175" y="1328"/>
                  </a:lnTo>
                  <a:lnTo>
                    <a:pt x="5094" y="1324"/>
                  </a:lnTo>
                  <a:lnTo>
                    <a:pt x="5014" y="1323"/>
                  </a:lnTo>
                  <a:lnTo>
                    <a:pt x="4933" y="1325"/>
                  </a:lnTo>
                  <a:lnTo>
                    <a:pt x="4852" y="1329"/>
                  </a:lnTo>
                  <a:lnTo>
                    <a:pt x="4771" y="1337"/>
                  </a:lnTo>
                  <a:lnTo>
                    <a:pt x="4691" y="1346"/>
                  </a:lnTo>
                  <a:lnTo>
                    <a:pt x="4612" y="1359"/>
                  </a:lnTo>
                  <a:lnTo>
                    <a:pt x="4533" y="1374"/>
                  </a:lnTo>
                  <a:lnTo>
                    <a:pt x="4455" y="1392"/>
                  </a:lnTo>
                  <a:lnTo>
                    <a:pt x="4378" y="1412"/>
                  </a:lnTo>
                  <a:lnTo>
                    <a:pt x="4301" y="1435"/>
                  </a:lnTo>
                  <a:lnTo>
                    <a:pt x="4226" y="1461"/>
                  </a:lnTo>
                  <a:lnTo>
                    <a:pt x="4151" y="1489"/>
                  </a:lnTo>
                  <a:lnTo>
                    <a:pt x="4078" y="1519"/>
                  </a:lnTo>
                  <a:lnTo>
                    <a:pt x="4006" y="1552"/>
                  </a:lnTo>
                  <a:lnTo>
                    <a:pt x="3935" y="1587"/>
                  </a:lnTo>
                  <a:lnTo>
                    <a:pt x="3866" y="1625"/>
                  </a:lnTo>
                  <a:lnTo>
                    <a:pt x="3798" y="1665"/>
                  </a:lnTo>
                  <a:lnTo>
                    <a:pt x="3732" y="1707"/>
                  </a:lnTo>
                  <a:lnTo>
                    <a:pt x="3667" y="1752"/>
                  </a:lnTo>
                  <a:lnTo>
                    <a:pt x="3604" y="1799"/>
                  </a:lnTo>
                  <a:lnTo>
                    <a:pt x="3544" y="1847"/>
                  </a:lnTo>
                  <a:lnTo>
                    <a:pt x="3485" y="1898"/>
                  </a:lnTo>
                  <a:lnTo>
                    <a:pt x="3428" y="1950"/>
                  </a:lnTo>
                  <a:lnTo>
                    <a:pt x="3374" y="2005"/>
                  </a:lnTo>
                  <a:lnTo>
                    <a:pt x="3321" y="2061"/>
                  </a:lnTo>
                  <a:lnTo>
                    <a:pt x="3271" y="2118"/>
                  </a:lnTo>
                  <a:lnTo>
                    <a:pt x="3223" y="2177"/>
                  </a:lnTo>
                  <a:lnTo>
                    <a:pt x="3177" y="2238"/>
                  </a:lnTo>
                  <a:lnTo>
                    <a:pt x="3134" y="2301"/>
                  </a:lnTo>
                  <a:lnTo>
                    <a:pt x="3093" y="236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6" name="Google Shape;2096;p19"/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</p:grpSpPr>
        <p:sp>
          <p:nvSpPr>
            <p:cNvPr id="2097" name="Google Shape;2097;p19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127"/>
                  </a:moveTo>
                  <a:lnTo>
                    <a:pt x="4631" y="3856"/>
                  </a:lnTo>
                  <a:lnTo>
                    <a:pt x="4317" y="3589"/>
                  </a:lnTo>
                  <a:lnTo>
                    <a:pt x="4056" y="3326"/>
                  </a:lnTo>
                  <a:lnTo>
                    <a:pt x="3846" y="3072"/>
                  </a:lnTo>
                  <a:lnTo>
                    <a:pt x="3685" y="2830"/>
                  </a:lnTo>
                  <a:lnTo>
                    <a:pt x="3570" y="2601"/>
                  </a:lnTo>
                  <a:lnTo>
                    <a:pt x="3501" y="2388"/>
                  </a:lnTo>
                  <a:lnTo>
                    <a:pt x="3475" y="2195"/>
                  </a:lnTo>
                  <a:lnTo>
                    <a:pt x="3490" y="2024"/>
                  </a:lnTo>
                  <a:lnTo>
                    <a:pt x="3544" y="1878"/>
                  </a:lnTo>
                  <a:lnTo>
                    <a:pt x="3635" y="1760"/>
                  </a:lnTo>
                  <a:lnTo>
                    <a:pt x="3762" y="1672"/>
                  </a:lnTo>
                  <a:lnTo>
                    <a:pt x="3922" y="1617"/>
                  </a:lnTo>
                  <a:lnTo>
                    <a:pt x="4114" y="1598"/>
                  </a:lnTo>
                  <a:lnTo>
                    <a:pt x="4226" y="1605"/>
                  </a:lnTo>
                  <a:lnTo>
                    <a:pt x="4331" y="1623"/>
                  </a:lnTo>
                  <a:lnTo>
                    <a:pt x="4431" y="1653"/>
                  </a:lnTo>
                  <a:lnTo>
                    <a:pt x="4523" y="1692"/>
                  </a:lnTo>
                  <a:lnTo>
                    <a:pt x="4609" y="1740"/>
                  </a:lnTo>
                  <a:lnTo>
                    <a:pt x="4687" y="1794"/>
                  </a:lnTo>
                  <a:lnTo>
                    <a:pt x="4757" y="1854"/>
                  </a:lnTo>
                  <a:lnTo>
                    <a:pt x="4819" y="1918"/>
                  </a:lnTo>
                  <a:lnTo>
                    <a:pt x="4873" y="1985"/>
                  </a:lnTo>
                  <a:lnTo>
                    <a:pt x="4918" y="2053"/>
                  </a:lnTo>
                  <a:lnTo>
                    <a:pt x="4953" y="2122"/>
                  </a:lnTo>
                  <a:lnTo>
                    <a:pt x="4979" y="2189"/>
                  </a:lnTo>
                  <a:lnTo>
                    <a:pt x="4995" y="2254"/>
                  </a:lnTo>
                  <a:lnTo>
                    <a:pt x="5000" y="2315"/>
                  </a:lnTo>
                  <a:lnTo>
                    <a:pt x="5005" y="2254"/>
                  </a:lnTo>
                  <a:lnTo>
                    <a:pt x="5021" y="2189"/>
                  </a:lnTo>
                  <a:lnTo>
                    <a:pt x="5047" y="2122"/>
                  </a:lnTo>
                  <a:lnTo>
                    <a:pt x="5082" y="2053"/>
                  </a:lnTo>
                  <a:lnTo>
                    <a:pt x="5127" y="1985"/>
                  </a:lnTo>
                  <a:lnTo>
                    <a:pt x="5181" y="1918"/>
                  </a:lnTo>
                  <a:lnTo>
                    <a:pt x="5243" y="1854"/>
                  </a:lnTo>
                  <a:lnTo>
                    <a:pt x="5313" y="1794"/>
                  </a:lnTo>
                  <a:lnTo>
                    <a:pt x="5391" y="1740"/>
                  </a:lnTo>
                  <a:lnTo>
                    <a:pt x="5477" y="1692"/>
                  </a:lnTo>
                  <a:lnTo>
                    <a:pt x="5569" y="1653"/>
                  </a:lnTo>
                  <a:lnTo>
                    <a:pt x="5669" y="1623"/>
                  </a:lnTo>
                  <a:lnTo>
                    <a:pt x="5774" y="1605"/>
                  </a:lnTo>
                  <a:lnTo>
                    <a:pt x="5886" y="1598"/>
                  </a:lnTo>
                  <a:lnTo>
                    <a:pt x="6078" y="1617"/>
                  </a:lnTo>
                  <a:lnTo>
                    <a:pt x="6238" y="1672"/>
                  </a:lnTo>
                  <a:lnTo>
                    <a:pt x="6365" y="1760"/>
                  </a:lnTo>
                  <a:lnTo>
                    <a:pt x="6456" y="1878"/>
                  </a:lnTo>
                  <a:lnTo>
                    <a:pt x="6510" y="2024"/>
                  </a:lnTo>
                  <a:lnTo>
                    <a:pt x="6525" y="2195"/>
                  </a:lnTo>
                  <a:lnTo>
                    <a:pt x="6499" y="2388"/>
                  </a:lnTo>
                  <a:lnTo>
                    <a:pt x="6430" y="2601"/>
                  </a:lnTo>
                  <a:lnTo>
                    <a:pt x="6315" y="2830"/>
                  </a:lnTo>
                  <a:lnTo>
                    <a:pt x="6154" y="3072"/>
                  </a:lnTo>
                  <a:lnTo>
                    <a:pt x="5944" y="3326"/>
                  </a:lnTo>
                  <a:lnTo>
                    <a:pt x="5683" y="3589"/>
                  </a:lnTo>
                  <a:lnTo>
                    <a:pt x="5369" y="3856"/>
                  </a:lnTo>
                  <a:lnTo>
                    <a:pt x="5000" y="41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9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42" y="5507"/>
                  </a:moveTo>
                  <a:lnTo>
                    <a:pt x="1135" y="5468"/>
                  </a:lnTo>
                  <a:lnTo>
                    <a:pt x="1101" y="5033"/>
                  </a:lnTo>
                  <a:lnTo>
                    <a:pt x="1101" y="4992"/>
                  </a:lnTo>
                  <a:lnTo>
                    <a:pt x="1116" y="4807"/>
                  </a:lnTo>
                  <a:lnTo>
                    <a:pt x="1124" y="4763"/>
                  </a:lnTo>
                  <a:lnTo>
                    <a:pt x="1168" y="4599"/>
                  </a:lnTo>
                  <a:lnTo>
                    <a:pt x="1184" y="4554"/>
                  </a:lnTo>
                  <a:lnTo>
                    <a:pt x="1253" y="4412"/>
                  </a:lnTo>
                  <a:lnTo>
                    <a:pt x="1279" y="4370"/>
                  </a:lnTo>
                  <a:lnTo>
                    <a:pt x="1369" y="4249"/>
                  </a:lnTo>
                  <a:lnTo>
                    <a:pt x="1385" y="4231"/>
                  </a:lnTo>
                  <a:lnTo>
                    <a:pt x="1403" y="4213"/>
                  </a:lnTo>
                  <a:lnTo>
                    <a:pt x="1511" y="4116"/>
                  </a:lnTo>
                  <a:lnTo>
                    <a:pt x="1551" y="4087"/>
                  </a:lnTo>
                  <a:lnTo>
                    <a:pt x="1675" y="4015"/>
                  </a:lnTo>
                  <a:lnTo>
                    <a:pt x="1718" y="3994"/>
                  </a:lnTo>
                  <a:lnTo>
                    <a:pt x="1853" y="3947"/>
                  </a:lnTo>
                  <a:lnTo>
                    <a:pt x="1899" y="3935"/>
                  </a:lnTo>
                  <a:lnTo>
                    <a:pt x="2042" y="3913"/>
                  </a:lnTo>
                  <a:lnTo>
                    <a:pt x="2088" y="3911"/>
                  </a:lnTo>
                  <a:lnTo>
                    <a:pt x="2236" y="3916"/>
                  </a:lnTo>
                  <a:lnTo>
                    <a:pt x="2281" y="3921"/>
                  </a:lnTo>
                  <a:lnTo>
                    <a:pt x="2430" y="3954"/>
                  </a:lnTo>
                  <a:lnTo>
                    <a:pt x="2472" y="3967"/>
                  </a:lnTo>
                  <a:lnTo>
                    <a:pt x="2619" y="4028"/>
                  </a:lnTo>
                  <a:lnTo>
                    <a:pt x="2658" y="4049"/>
                  </a:lnTo>
                  <a:lnTo>
                    <a:pt x="2798" y="4139"/>
                  </a:lnTo>
                  <a:lnTo>
                    <a:pt x="2832" y="4165"/>
                  </a:lnTo>
                  <a:lnTo>
                    <a:pt x="2964" y="4286"/>
                  </a:lnTo>
                  <a:lnTo>
                    <a:pt x="2992" y="4316"/>
                  </a:lnTo>
                  <a:lnTo>
                    <a:pt x="3105" y="4461"/>
                  </a:lnTo>
                  <a:lnTo>
                    <a:pt x="4329" y="5806"/>
                  </a:lnTo>
                  <a:lnTo>
                    <a:pt x="5000" y="5806"/>
                  </a:lnTo>
                  <a:lnTo>
                    <a:pt x="5671" y="5806"/>
                  </a:lnTo>
                  <a:lnTo>
                    <a:pt x="6895" y="4461"/>
                  </a:lnTo>
                  <a:lnTo>
                    <a:pt x="7008" y="4316"/>
                  </a:lnTo>
                  <a:lnTo>
                    <a:pt x="7036" y="4286"/>
                  </a:lnTo>
                  <a:lnTo>
                    <a:pt x="7168" y="4165"/>
                  </a:lnTo>
                  <a:lnTo>
                    <a:pt x="7202" y="4139"/>
                  </a:lnTo>
                  <a:lnTo>
                    <a:pt x="7342" y="4049"/>
                  </a:lnTo>
                  <a:lnTo>
                    <a:pt x="7381" y="4028"/>
                  </a:lnTo>
                  <a:lnTo>
                    <a:pt x="7528" y="3967"/>
                  </a:lnTo>
                  <a:lnTo>
                    <a:pt x="7570" y="3954"/>
                  </a:lnTo>
                  <a:lnTo>
                    <a:pt x="7719" y="3921"/>
                  </a:lnTo>
                  <a:lnTo>
                    <a:pt x="7764" y="3916"/>
                  </a:lnTo>
                  <a:lnTo>
                    <a:pt x="7912" y="3911"/>
                  </a:lnTo>
                  <a:lnTo>
                    <a:pt x="7958" y="3913"/>
                  </a:lnTo>
                  <a:lnTo>
                    <a:pt x="8101" y="3935"/>
                  </a:lnTo>
                  <a:lnTo>
                    <a:pt x="8147" y="3947"/>
                  </a:lnTo>
                  <a:lnTo>
                    <a:pt x="8282" y="3994"/>
                  </a:lnTo>
                  <a:lnTo>
                    <a:pt x="8325" y="4015"/>
                  </a:lnTo>
                  <a:lnTo>
                    <a:pt x="8449" y="4087"/>
                  </a:lnTo>
                  <a:lnTo>
                    <a:pt x="8489" y="4116"/>
                  </a:lnTo>
                  <a:lnTo>
                    <a:pt x="8597" y="4213"/>
                  </a:lnTo>
                  <a:lnTo>
                    <a:pt x="8615" y="4231"/>
                  </a:lnTo>
                  <a:lnTo>
                    <a:pt x="8631" y="4249"/>
                  </a:lnTo>
                  <a:lnTo>
                    <a:pt x="8721" y="4370"/>
                  </a:lnTo>
                  <a:lnTo>
                    <a:pt x="8747" y="4412"/>
                  </a:lnTo>
                  <a:lnTo>
                    <a:pt x="8816" y="4554"/>
                  </a:lnTo>
                  <a:lnTo>
                    <a:pt x="8832" y="4599"/>
                  </a:lnTo>
                  <a:lnTo>
                    <a:pt x="8876" y="4763"/>
                  </a:lnTo>
                  <a:lnTo>
                    <a:pt x="8884" y="4807"/>
                  </a:lnTo>
                  <a:lnTo>
                    <a:pt x="8899" y="4992"/>
                  </a:lnTo>
                  <a:lnTo>
                    <a:pt x="8899" y="5033"/>
                  </a:lnTo>
                  <a:lnTo>
                    <a:pt x="8865" y="5468"/>
                  </a:lnTo>
                  <a:lnTo>
                    <a:pt x="8858" y="5507"/>
                  </a:lnTo>
                  <a:lnTo>
                    <a:pt x="8759" y="5916"/>
                  </a:lnTo>
                  <a:lnTo>
                    <a:pt x="8748" y="5952"/>
                  </a:lnTo>
                  <a:lnTo>
                    <a:pt x="8592" y="6335"/>
                  </a:lnTo>
                  <a:lnTo>
                    <a:pt x="8577" y="6366"/>
                  </a:lnTo>
                  <a:lnTo>
                    <a:pt x="8371" y="6722"/>
                  </a:lnTo>
                  <a:lnTo>
                    <a:pt x="8354" y="6748"/>
                  </a:lnTo>
                  <a:lnTo>
                    <a:pt x="8106" y="7076"/>
                  </a:lnTo>
                  <a:lnTo>
                    <a:pt x="8088" y="7097"/>
                  </a:lnTo>
                  <a:lnTo>
                    <a:pt x="7805" y="7395"/>
                  </a:lnTo>
                  <a:lnTo>
                    <a:pt x="7787" y="7412"/>
                  </a:lnTo>
                  <a:lnTo>
                    <a:pt x="7477" y="7679"/>
                  </a:lnTo>
                  <a:lnTo>
                    <a:pt x="7459" y="7693"/>
                  </a:lnTo>
                  <a:lnTo>
                    <a:pt x="7129" y="7929"/>
                  </a:lnTo>
                  <a:lnTo>
                    <a:pt x="7111" y="7940"/>
                  </a:lnTo>
                  <a:lnTo>
                    <a:pt x="6769" y="8142"/>
                  </a:lnTo>
                  <a:lnTo>
                    <a:pt x="6750" y="8152"/>
                  </a:lnTo>
                  <a:lnTo>
                    <a:pt x="6403" y="8320"/>
                  </a:lnTo>
                  <a:lnTo>
                    <a:pt x="6383" y="8328"/>
                  </a:lnTo>
                  <a:lnTo>
                    <a:pt x="6038" y="8461"/>
                  </a:lnTo>
                  <a:lnTo>
                    <a:pt x="6017" y="8468"/>
                  </a:lnTo>
                  <a:lnTo>
                    <a:pt x="5682" y="8564"/>
                  </a:lnTo>
                  <a:lnTo>
                    <a:pt x="5658" y="8570"/>
                  </a:lnTo>
                  <a:lnTo>
                    <a:pt x="5339" y="8628"/>
                  </a:lnTo>
                  <a:lnTo>
                    <a:pt x="5311" y="8632"/>
                  </a:lnTo>
                  <a:lnTo>
                    <a:pt x="5017" y="8651"/>
                  </a:lnTo>
                  <a:lnTo>
                    <a:pt x="4983" y="8651"/>
                  </a:lnTo>
                  <a:lnTo>
                    <a:pt x="4689" y="8632"/>
                  </a:lnTo>
                  <a:lnTo>
                    <a:pt x="4661" y="8628"/>
                  </a:lnTo>
                  <a:lnTo>
                    <a:pt x="4342" y="8570"/>
                  </a:lnTo>
                  <a:lnTo>
                    <a:pt x="4318" y="8564"/>
                  </a:lnTo>
                  <a:lnTo>
                    <a:pt x="3983" y="8468"/>
                  </a:lnTo>
                  <a:lnTo>
                    <a:pt x="3962" y="8461"/>
                  </a:lnTo>
                  <a:lnTo>
                    <a:pt x="3617" y="8328"/>
                  </a:lnTo>
                  <a:lnTo>
                    <a:pt x="3597" y="8320"/>
                  </a:lnTo>
                  <a:lnTo>
                    <a:pt x="3250" y="8152"/>
                  </a:lnTo>
                  <a:lnTo>
                    <a:pt x="3231" y="8142"/>
                  </a:lnTo>
                  <a:lnTo>
                    <a:pt x="2889" y="7940"/>
                  </a:lnTo>
                  <a:lnTo>
                    <a:pt x="2871" y="7929"/>
                  </a:lnTo>
                  <a:lnTo>
                    <a:pt x="2541" y="7693"/>
                  </a:lnTo>
                  <a:lnTo>
                    <a:pt x="2523" y="7679"/>
                  </a:lnTo>
                  <a:lnTo>
                    <a:pt x="2213" y="7412"/>
                  </a:lnTo>
                  <a:lnTo>
                    <a:pt x="2195" y="7395"/>
                  </a:lnTo>
                  <a:lnTo>
                    <a:pt x="1912" y="7097"/>
                  </a:lnTo>
                  <a:lnTo>
                    <a:pt x="1894" y="7076"/>
                  </a:lnTo>
                  <a:lnTo>
                    <a:pt x="1646" y="6748"/>
                  </a:lnTo>
                  <a:lnTo>
                    <a:pt x="1629" y="6722"/>
                  </a:lnTo>
                  <a:lnTo>
                    <a:pt x="1423" y="6366"/>
                  </a:lnTo>
                  <a:lnTo>
                    <a:pt x="1408" y="6335"/>
                  </a:lnTo>
                  <a:lnTo>
                    <a:pt x="1252" y="5952"/>
                  </a:lnTo>
                  <a:lnTo>
                    <a:pt x="1241" y="5916"/>
                  </a:lnTo>
                  <a:lnTo>
                    <a:pt x="1142" y="5507"/>
                  </a:lnTo>
                  <a:close/>
                  <a:moveTo>
                    <a:pt x="5817" y="6304"/>
                  </a:moveTo>
                  <a:lnTo>
                    <a:pt x="5782" y="6306"/>
                  </a:lnTo>
                  <a:lnTo>
                    <a:pt x="5250" y="6306"/>
                  </a:lnTo>
                  <a:lnTo>
                    <a:pt x="5250" y="8135"/>
                  </a:lnTo>
                  <a:lnTo>
                    <a:pt x="5263" y="8134"/>
                  </a:lnTo>
                  <a:lnTo>
                    <a:pt x="5556" y="8080"/>
                  </a:lnTo>
                  <a:lnTo>
                    <a:pt x="5869" y="7990"/>
                  </a:lnTo>
                  <a:lnTo>
                    <a:pt x="6195" y="7865"/>
                  </a:lnTo>
                  <a:lnTo>
                    <a:pt x="6523" y="7707"/>
                  </a:lnTo>
                  <a:lnTo>
                    <a:pt x="6848" y="7515"/>
                  </a:lnTo>
                  <a:lnTo>
                    <a:pt x="7160" y="7293"/>
                  </a:lnTo>
                  <a:lnTo>
                    <a:pt x="7451" y="7041"/>
                  </a:lnTo>
                  <a:lnTo>
                    <a:pt x="7716" y="6763"/>
                  </a:lnTo>
                  <a:lnTo>
                    <a:pt x="7946" y="6459"/>
                  </a:lnTo>
                  <a:lnTo>
                    <a:pt x="8135" y="6131"/>
                  </a:lnTo>
                  <a:lnTo>
                    <a:pt x="8278" y="5781"/>
                  </a:lnTo>
                  <a:lnTo>
                    <a:pt x="8368" y="5408"/>
                  </a:lnTo>
                  <a:lnTo>
                    <a:pt x="8399" y="5013"/>
                  </a:lnTo>
                  <a:lnTo>
                    <a:pt x="8387" y="4871"/>
                  </a:lnTo>
                  <a:lnTo>
                    <a:pt x="8355" y="4750"/>
                  </a:lnTo>
                  <a:lnTo>
                    <a:pt x="8307" y="4651"/>
                  </a:lnTo>
                  <a:lnTo>
                    <a:pt x="8246" y="4570"/>
                  </a:lnTo>
                  <a:lnTo>
                    <a:pt x="8174" y="4506"/>
                  </a:lnTo>
                  <a:lnTo>
                    <a:pt x="8092" y="4458"/>
                  </a:lnTo>
                  <a:lnTo>
                    <a:pt x="8002" y="4426"/>
                  </a:lnTo>
                  <a:lnTo>
                    <a:pt x="7906" y="4411"/>
                  </a:lnTo>
                  <a:lnTo>
                    <a:pt x="7804" y="4414"/>
                  </a:lnTo>
                  <a:lnTo>
                    <a:pt x="7699" y="4437"/>
                  </a:lnTo>
                  <a:lnTo>
                    <a:pt x="7594" y="4481"/>
                  </a:lnTo>
                  <a:lnTo>
                    <a:pt x="7490" y="4548"/>
                  </a:lnTo>
                  <a:lnTo>
                    <a:pt x="7389" y="4641"/>
                  </a:lnTo>
                  <a:lnTo>
                    <a:pt x="7283" y="4776"/>
                  </a:lnTo>
                  <a:lnTo>
                    <a:pt x="7271" y="4790"/>
                  </a:lnTo>
                  <a:lnTo>
                    <a:pt x="5967" y="6224"/>
                  </a:lnTo>
                  <a:lnTo>
                    <a:pt x="5942" y="6248"/>
                  </a:lnTo>
                  <a:lnTo>
                    <a:pt x="5914" y="6268"/>
                  </a:lnTo>
                  <a:lnTo>
                    <a:pt x="5883" y="6285"/>
                  </a:lnTo>
                  <a:lnTo>
                    <a:pt x="5851" y="6296"/>
                  </a:lnTo>
                  <a:lnTo>
                    <a:pt x="5817" y="6304"/>
                  </a:lnTo>
                  <a:close/>
                  <a:moveTo>
                    <a:pt x="1645" y="4750"/>
                  </a:moveTo>
                  <a:lnTo>
                    <a:pt x="1613" y="4871"/>
                  </a:lnTo>
                  <a:lnTo>
                    <a:pt x="1601" y="5013"/>
                  </a:lnTo>
                  <a:lnTo>
                    <a:pt x="1632" y="5408"/>
                  </a:lnTo>
                  <a:lnTo>
                    <a:pt x="1722" y="5781"/>
                  </a:lnTo>
                  <a:lnTo>
                    <a:pt x="1865" y="6131"/>
                  </a:lnTo>
                  <a:lnTo>
                    <a:pt x="2054" y="6459"/>
                  </a:lnTo>
                  <a:lnTo>
                    <a:pt x="2284" y="6763"/>
                  </a:lnTo>
                  <a:lnTo>
                    <a:pt x="2549" y="7041"/>
                  </a:lnTo>
                  <a:lnTo>
                    <a:pt x="2840" y="7293"/>
                  </a:lnTo>
                  <a:lnTo>
                    <a:pt x="3152" y="7515"/>
                  </a:lnTo>
                  <a:lnTo>
                    <a:pt x="3477" y="7707"/>
                  </a:lnTo>
                  <a:lnTo>
                    <a:pt x="3805" y="7865"/>
                  </a:lnTo>
                  <a:lnTo>
                    <a:pt x="4131" y="7990"/>
                  </a:lnTo>
                  <a:lnTo>
                    <a:pt x="4444" y="8080"/>
                  </a:lnTo>
                  <a:lnTo>
                    <a:pt x="4737" y="8134"/>
                  </a:lnTo>
                  <a:lnTo>
                    <a:pt x="4750" y="8135"/>
                  </a:lnTo>
                  <a:lnTo>
                    <a:pt x="4750" y="6306"/>
                  </a:lnTo>
                  <a:lnTo>
                    <a:pt x="4218" y="6306"/>
                  </a:lnTo>
                  <a:lnTo>
                    <a:pt x="4183" y="6304"/>
                  </a:lnTo>
                  <a:lnTo>
                    <a:pt x="4149" y="6296"/>
                  </a:lnTo>
                  <a:lnTo>
                    <a:pt x="4117" y="6285"/>
                  </a:lnTo>
                  <a:lnTo>
                    <a:pt x="4086" y="6268"/>
                  </a:lnTo>
                  <a:lnTo>
                    <a:pt x="4058" y="6248"/>
                  </a:lnTo>
                  <a:lnTo>
                    <a:pt x="4033" y="6224"/>
                  </a:lnTo>
                  <a:lnTo>
                    <a:pt x="2729" y="4790"/>
                  </a:lnTo>
                  <a:lnTo>
                    <a:pt x="2717" y="4776"/>
                  </a:lnTo>
                  <a:lnTo>
                    <a:pt x="2611" y="4641"/>
                  </a:lnTo>
                  <a:lnTo>
                    <a:pt x="2510" y="4548"/>
                  </a:lnTo>
                  <a:lnTo>
                    <a:pt x="2406" y="4481"/>
                  </a:lnTo>
                  <a:lnTo>
                    <a:pt x="2301" y="4437"/>
                  </a:lnTo>
                  <a:lnTo>
                    <a:pt x="2196" y="4414"/>
                  </a:lnTo>
                  <a:lnTo>
                    <a:pt x="2094" y="4411"/>
                  </a:lnTo>
                  <a:lnTo>
                    <a:pt x="1998" y="4426"/>
                  </a:lnTo>
                  <a:lnTo>
                    <a:pt x="1908" y="4458"/>
                  </a:lnTo>
                  <a:lnTo>
                    <a:pt x="1826" y="4506"/>
                  </a:lnTo>
                  <a:lnTo>
                    <a:pt x="1754" y="4570"/>
                  </a:lnTo>
                  <a:lnTo>
                    <a:pt x="1693" y="4651"/>
                  </a:lnTo>
                  <a:lnTo>
                    <a:pt x="1645" y="4750"/>
                  </a:lnTo>
                  <a:close/>
                  <a:moveTo>
                    <a:pt x="4999" y="1744"/>
                  </a:moveTo>
                  <a:lnTo>
                    <a:pt x="5000" y="1745"/>
                  </a:lnTo>
                  <a:lnTo>
                    <a:pt x="5001" y="1744"/>
                  </a:lnTo>
                  <a:lnTo>
                    <a:pt x="5063" y="1680"/>
                  </a:lnTo>
                  <a:lnTo>
                    <a:pt x="5081" y="1663"/>
                  </a:lnTo>
                  <a:lnTo>
                    <a:pt x="5151" y="1603"/>
                  </a:lnTo>
                  <a:lnTo>
                    <a:pt x="5170" y="1589"/>
                  </a:lnTo>
                  <a:lnTo>
                    <a:pt x="5249" y="1534"/>
                  </a:lnTo>
                  <a:lnTo>
                    <a:pt x="5270" y="1521"/>
                  </a:lnTo>
                  <a:lnTo>
                    <a:pt x="5356" y="1474"/>
                  </a:lnTo>
                  <a:lnTo>
                    <a:pt x="5379" y="1462"/>
                  </a:lnTo>
                  <a:lnTo>
                    <a:pt x="5472" y="1423"/>
                  </a:lnTo>
                  <a:lnTo>
                    <a:pt x="5498" y="1413"/>
                  </a:lnTo>
                  <a:lnTo>
                    <a:pt x="5597" y="1384"/>
                  </a:lnTo>
                  <a:lnTo>
                    <a:pt x="5625" y="1377"/>
                  </a:lnTo>
                  <a:lnTo>
                    <a:pt x="5731" y="1358"/>
                  </a:lnTo>
                  <a:lnTo>
                    <a:pt x="5760" y="1355"/>
                  </a:lnTo>
                  <a:lnTo>
                    <a:pt x="5871" y="1348"/>
                  </a:lnTo>
                  <a:lnTo>
                    <a:pt x="5911" y="1349"/>
                  </a:lnTo>
                  <a:lnTo>
                    <a:pt x="6102" y="1368"/>
                  </a:lnTo>
                  <a:lnTo>
                    <a:pt x="6131" y="1373"/>
                  </a:lnTo>
                  <a:lnTo>
                    <a:pt x="6159" y="1380"/>
                  </a:lnTo>
                  <a:lnTo>
                    <a:pt x="6319" y="1435"/>
                  </a:lnTo>
                  <a:lnTo>
                    <a:pt x="6351" y="1449"/>
                  </a:lnTo>
                  <a:lnTo>
                    <a:pt x="6380" y="1466"/>
                  </a:lnTo>
                  <a:lnTo>
                    <a:pt x="6507" y="1554"/>
                  </a:lnTo>
                  <a:lnTo>
                    <a:pt x="6537" y="1578"/>
                  </a:lnTo>
                  <a:lnTo>
                    <a:pt x="6563" y="1607"/>
                  </a:lnTo>
                  <a:lnTo>
                    <a:pt x="6654" y="1725"/>
                  </a:lnTo>
                  <a:lnTo>
                    <a:pt x="6675" y="1757"/>
                  </a:lnTo>
                  <a:lnTo>
                    <a:pt x="6691" y="1791"/>
                  </a:lnTo>
                  <a:lnTo>
                    <a:pt x="6745" y="1937"/>
                  </a:lnTo>
                  <a:lnTo>
                    <a:pt x="6754" y="1969"/>
                  </a:lnTo>
                  <a:lnTo>
                    <a:pt x="6759" y="2002"/>
                  </a:lnTo>
                  <a:lnTo>
                    <a:pt x="6774" y="2173"/>
                  </a:lnTo>
                  <a:lnTo>
                    <a:pt x="6775" y="2201"/>
                  </a:lnTo>
                  <a:lnTo>
                    <a:pt x="6773" y="2229"/>
                  </a:lnTo>
                  <a:lnTo>
                    <a:pt x="6747" y="2422"/>
                  </a:lnTo>
                  <a:lnTo>
                    <a:pt x="6737" y="2466"/>
                  </a:lnTo>
                  <a:lnTo>
                    <a:pt x="6667" y="2678"/>
                  </a:lnTo>
                  <a:lnTo>
                    <a:pt x="6653" y="2712"/>
                  </a:lnTo>
                  <a:lnTo>
                    <a:pt x="6539" y="2941"/>
                  </a:lnTo>
                  <a:lnTo>
                    <a:pt x="6524" y="2968"/>
                  </a:lnTo>
                  <a:lnTo>
                    <a:pt x="6362" y="3211"/>
                  </a:lnTo>
                  <a:lnTo>
                    <a:pt x="6346" y="3232"/>
                  </a:lnTo>
                  <a:lnTo>
                    <a:pt x="6136" y="3486"/>
                  </a:lnTo>
                  <a:lnTo>
                    <a:pt x="6121" y="3503"/>
                  </a:lnTo>
                  <a:lnTo>
                    <a:pt x="5860" y="3765"/>
                  </a:lnTo>
                  <a:lnTo>
                    <a:pt x="5845" y="3779"/>
                  </a:lnTo>
                  <a:lnTo>
                    <a:pt x="5531" y="4047"/>
                  </a:lnTo>
                  <a:lnTo>
                    <a:pt x="5517" y="4058"/>
                  </a:lnTo>
                  <a:lnTo>
                    <a:pt x="5148" y="4329"/>
                  </a:lnTo>
                  <a:lnTo>
                    <a:pt x="5121" y="4346"/>
                  </a:lnTo>
                  <a:lnTo>
                    <a:pt x="5093" y="4359"/>
                  </a:lnTo>
                  <a:lnTo>
                    <a:pt x="5063" y="4369"/>
                  </a:lnTo>
                  <a:lnTo>
                    <a:pt x="5032" y="4375"/>
                  </a:lnTo>
                  <a:lnTo>
                    <a:pt x="5000" y="4377"/>
                  </a:lnTo>
                  <a:lnTo>
                    <a:pt x="4968" y="4375"/>
                  </a:lnTo>
                  <a:lnTo>
                    <a:pt x="4937" y="4369"/>
                  </a:lnTo>
                  <a:lnTo>
                    <a:pt x="4907" y="4359"/>
                  </a:lnTo>
                  <a:lnTo>
                    <a:pt x="4879" y="4346"/>
                  </a:lnTo>
                  <a:lnTo>
                    <a:pt x="4852" y="4329"/>
                  </a:lnTo>
                  <a:lnTo>
                    <a:pt x="4483" y="4058"/>
                  </a:lnTo>
                  <a:lnTo>
                    <a:pt x="4469" y="4047"/>
                  </a:lnTo>
                  <a:lnTo>
                    <a:pt x="4155" y="3779"/>
                  </a:lnTo>
                  <a:lnTo>
                    <a:pt x="4140" y="3765"/>
                  </a:lnTo>
                  <a:lnTo>
                    <a:pt x="3879" y="3503"/>
                  </a:lnTo>
                  <a:lnTo>
                    <a:pt x="3864" y="3486"/>
                  </a:lnTo>
                  <a:lnTo>
                    <a:pt x="3654" y="3232"/>
                  </a:lnTo>
                  <a:lnTo>
                    <a:pt x="3638" y="3211"/>
                  </a:lnTo>
                  <a:lnTo>
                    <a:pt x="3476" y="2968"/>
                  </a:lnTo>
                  <a:lnTo>
                    <a:pt x="3461" y="2941"/>
                  </a:lnTo>
                  <a:lnTo>
                    <a:pt x="3347" y="2712"/>
                  </a:lnTo>
                  <a:lnTo>
                    <a:pt x="3333" y="2678"/>
                  </a:lnTo>
                  <a:lnTo>
                    <a:pt x="3263" y="2466"/>
                  </a:lnTo>
                  <a:lnTo>
                    <a:pt x="3253" y="2422"/>
                  </a:lnTo>
                  <a:lnTo>
                    <a:pt x="3227" y="2229"/>
                  </a:lnTo>
                  <a:lnTo>
                    <a:pt x="3225" y="2201"/>
                  </a:lnTo>
                  <a:lnTo>
                    <a:pt x="3226" y="2173"/>
                  </a:lnTo>
                  <a:lnTo>
                    <a:pt x="3241" y="2002"/>
                  </a:lnTo>
                  <a:lnTo>
                    <a:pt x="3246" y="1969"/>
                  </a:lnTo>
                  <a:lnTo>
                    <a:pt x="3255" y="1937"/>
                  </a:lnTo>
                  <a:lnTo>
                    <a:pt x="3309" y="1791"/>
                  </a:lnTo>
                  <a:lnTo>
                    <a:pt x="3325" y="1757"/>
                  </a:lnTo>
                  <a:lnTo>
                    <a:pt x="3346" y="1725"/>
                  </a:lnTo>
                  <a:lnTo>
                    <a:pt x="3437" y="1607"/>
                  </a:lnTo>
                  <a:lnTo>
                    <a:pt x="3463" y="1578"/>
                  </a:lnTo>
                  <a:lnTo>
                    <a:pt x="3493" y="1554"/>
                  </a:lnTo>
                  <a:lnTo>
                    <a:pt x="3620" y="1466"/>
                  </a:lnTo>
                  <a:lnTo>
                    <a:pt x="3649" y="1449"/>
                  </a:lnTo>
                  <a:lnTo>
                    <a:pt x="3681" y="1435"/>
                  </a:lnTo>
                  <a:lnTo>
                    <a:pt x="3841" y="1380"/>
                  </a:lnTo>
                  <a:lnTo>
                    <a:pt x="3869" y="1373"/>
                  </a:lnTo>
                  <a:lnTo>
                    <a:pt x="3898" y="1368"/>
                  </a:lnTo>
                  <a:lnTo>
                    <a:pt x="4089" y="1349"/>
                  </a:lnTo>
                  <a:lnTo>
                    <a:pt x="4129" y="1348"/>
                  </a:lnTo>
                  <a:lnTo>
                    <a:pt x="4240" y="1355"/>
                  </a:lnTo>
                  <a:lnTo>
                    <a:pt x="4269" y="1358"/>
                  </a:lnTo>
                  <a:lnTo>
                    <a:pt x="4375" y="1377"/>
                  </a:lnTo>
                  <a:lnTo>
                    <a:pt x="4403" y="1384"/>
                  </a:lnTo>
                  <a:lnTo>
                    <a:pt x="4502" y="1413"/>
                  </a:lnTo>
                  <a:lnTo>
                    <a:pt x="4528" y="1423"/>
                  </a:lnTo>
                  <a:lnTo>
                    <a:pt x="4621" y="1462"/>
                  </a:lnTo>
                  <a:lnTo>
                    <a:pt x="4644" y="1474"/>
                  </a:lnTo>
                  <a:lnTo>
                    <a:pt x="4730" y="1521"/>
                  </a:lnTo>
                  <a:lnTo>
                    <a:pt x="4751" y="1534"/>
                  </a:lnTo>
                  <a:lnTo>
                    <a:pt x="4830" y="1589"/>
                  </a:lnTo>
                  <a:lnTo>
                    <a:pt x="4849" y="1603"/>
                  </a:lnTo>
                  <a:lnTo>
                    <a:pt x="4919" y="1663"/>
                  </a:lnTo>
                  <a:lnTo>
                    <a:pt x="4937" y="1680"/>
                  </a:lnTo>
                  <a:lnTo>
                    <a:pt x="4999" y="1744"/>
                  </a:lnTo>
                  <a:close/>
                  <a:moveTo>
                    <a:pt x="4787" y="3660"/>
                  </a:moveTo>
                  <a:lnTo>
                    <a:pt x="5000" y="3817"/>
                  </a:lnTo>
                  <a:lnTo>
                    <a:pt x="5213" y="3660"/>
                  </a:lnTo>
                  <a:lnTo>
                    <a:pt x="5513" y="3405"/>
                  </a:lnTo>
                  <a:lnTo>
                    <a:pt x="5758" y="3158"/>
                  </a:lnTo>
                  <a:lnTo>
                    <a:pt x="5953" y="2923"/>
                  </a:lnTo>
                  <a:lnTo>
                    <a:pt x="6099" y="2704"/>
                  </a:lnTo>
                  <a:lnTo>
                    <a:pt x="6198" y="2505"/>
                  </a:lnTo>
                  <a:lnTo>
                    <a:pt x="6254" y="2332"/>
                  </a:lnTo>
                  <a:lnTo>
                    <a:pt x="6274" y="2189"/>
                  </a:lnTo>
                  <a:lnTo>
                    <a:pt x="6264" y="2079"/>
                  </a:lnTo>
                  <a:lnTo>
                    <a:pt x="6235" y="2001"/>
                  </a:lnTo>
                  <a:lnTo>
                    <a:pt x="6190" y="1943"/>
                  </a:lnTo>
                  <a:lnTo>
                    <a:pt x="6124" y="1897"/>
                  </a:lnTo>
                  <a:lnTo>
                    <a:pt x="6024" y="1863"/>
                  </a:lnTo>
                  <a:lnTo>
                    <a:pt x="5881" y="1849"/>
                  </a:lnTo>
                  <a:lnTo>
                    <a:pt x="5804" y="1853"/>
                  </a:lnTo>
                  <a:lnTo>
                    <a:pt x="5727" y="1867"/>
                  </a:lnTo>
                  <a:lnTo>
                    <a:pt x="5654" y="1889"/>
                  </a:lnTo>
                  <a:lnTo>
                    <a:pt x="5586" y="1917"/>
                  </a:lnTo>
                  <a:lnTo>
                    <a:pt x="5523" y="1952"/>
                  </a:lnTo>
                  <a:lnTo>
                    <a:pt x="5466" y="1992"/>
                  </a:lnTo>
                  <a:lnTo>
                    <a:pt x="5414" y="2036"/>
                  </a:lnTo>
                  <a:lnTo>
                    <a:pt x="5368" y="2083"/>
                  </a:lnTo>
                  <a:lnTo>
                    <a:pt x="5330" y="2132"/>
                  </a:lnTo>
                  <a:lnTo>
                    <a:pt x="5298" y="2179"/>
                  </a:lnTo>
                  <a:lnTo>
                    <a:pt x="5275" y="2224"/>
                  </a:lnTo>
                  <a:lnTo>
                    <a:pt x="5260" y="2263"/>
                  </a:lnTo>
                  <a:lnTo>
                    <a:pt x="5253" y="2294"/>
                  </a:lnTo>
                  <a:lnTo>
                    <a:pt x="5249" y="2337"/>
                  </a:lnTo>
                  <a:lnTo>
                    <a:pt x="5244" y="2369"/>
                  </a:lnTo>
                  <a:lnTo>
                    <a:pt x="5235" y="2400"/>
                  </a:lnTo>
                  <a:lnTo>
                    <a:pt x="5222" y="2429"/>
                  </a:lnTo>
                  <a:lnTo>
                    <a:pt x="5206" y="2457"/>
                  </a:lnTo>
                  <a:lnTo>
                    <a:pt x="5186" y="2482"/>
                  </a:lnTo>
                  <a:lnTo>
                    <a:pt x="5163" y="2505"/>
                  </a:lnTo>
                  <a:lnTo>
                    <a:pt x="5137" y="2524"/>
                  </a:lnTo>
                  <a:lnTo>
                    <a:pt x="5109" y="2540"/>
                  </a:lnTo>
                  <a:lnTo>
                    <a:pt x="5079" y="2552"/>
                  </a:lnTo>
                  <a:lnTo>
                    <a:pt x="5048" y="2560"/>
                  </a:lnTo>
                  <a:lnTo>
                    <a:pt x="5016" y="2564"/>
                  </a:lnTo>
                  <a:lnTo>
                    <a:pt x="4984" y="2564"/>
                  </a:lnTo>
                  <a:lnTo>
                    <a:pt x="4952" y="2560"/>
                  </a:lnTo>
                  <a:lnTo>
                    <a:pt x="4921" y="2552"/>
                  </a:lnTo>
                  <a:lnTo>
                    <a:pt x="4891" y="2540"/>
                  </a:lnTo>
                  <a:lnTo>
                    <a:pt x="4863" y="2524"/>
                  </a:lnTo>
                  <a:lnTo>
                    <a:pt x="4837" y="2505"/>
                  </a:lnTo>
                  <a:lnTo>
                    <a:pt x="4814" y="2482"/>
                  </a:lnTo>
                  <a:lnTo>
                    <a:pt x="4794" y="2457"/>
                  </a:lnTo>
                  <a:lnTo>
                    <a:pt x="4778" y="2429"/>
                  </a:lnTo>
                  <a:lnTo>
                    <a:pt x="4765" y="2400"/>
                  </a:lnTo>
                  <a:lnTo>
                    <a:pt x="4756" y="2369"/>
                  </a:lnTo>
                  <a:lnTo>
                    <a:pt x="4751" y="2337"/>
                  </a:lnTo>
                  <a:lnTo>
                    <a:pt x="4747" y="2294"/>
                  </a:lnTo>
                  <a:lnTo>
                    <a:pt x="4740" y="2263"/>
                  </a:lnTo>
                  <a:lnTo>
                    <a:pt x="4725" y="2224"/>
                  </a:lnTo>
                  <a:lnTo>
                    <a:pt x="4702" y="2179"/>
                  </a:lnTo>
                  <a:lnTo>
                    <a:pt x="4670" y="2132"/>
                  </a:lnTo>
                  <a:lnTo>
                    <a:pt x="4632" y="2083"/>
                  </a:lnTo>
                  <a:lnTo>
                    <a:pt x="4586" y="2036"/>
                  </a:lnTo>
                  <a:lnTo>
                    <a:pt x="4534" y="1992"/>
                  </a:lnTo>
                  <a:lnTo>
                    <a:pt x="4477" y="1952"/>
                  </a:lnTo>
                  <a:lnTo>
                    <a:pt x="4414" y="1917"/>
                  </a:lnTo>
                  <a:lnTo>
                    <a:pt x="4346" y="1889"/>
                  </a:lnTo>
                  <a:lnTo>
                    <a:pt x="4273" y="1867"/>
                  </a:lnTo>
                  <a:lnTo>
                    <a:pt x="4196" y="1853"/>
                  </a:lnTo>
                  <a:lnTo>
                    <a:pt x="4119" y="1849"/>
                  </a:lnTo>
                  <a:lnTo>
                    <a:pt x="3976" y="1863"/>
                  </a:lnTo>
                  <a:lnTo>
                    <a:pt x="3876" y="1897"/>
                  </a:lnTo>
                  <a:lnTo>
                    <a:pt x="3810" y="1943"/>
                  </a:lnTo>
                  <a:lnTo>
                    <a:pt x="3765" y="2001"/>
                  </a:lnTo>
                  <a:lnTo>
                    <a:pt x="3736" y="2079"/>
                  </a:lnTo>
                  <a:lnTo>
                    <a:pt x="3726" y="2189"/>
                  </a:lnTo>
                  <a:lnTo>
                    <a:pt x="3746" y="2332"/>
                  </a:lnTo>
                  <a:lnTo>
                    <a:pt x="3802" y="2505"/>
                  </a:lnTo>
                  <a:lnTo>
                    <a:pt x="3901" y="2704"/>
                  </a:lnTo>
                  <a:lnTo>
                    <a:pt x="4047" y="2923"/>
                  </a:lnTo>
                  <a:lnTo>
                    <a:pt x="4242" y="3158"/>
                  </a:lnTo>
                  <a:lnTo>
                    <a:pt x="4487" y="3405"/>
                  </a:lnTo>
                  <a:lnTo>
                    <a:pt x="4787" y="366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4" name="Google Shape;2114;p19"/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</p:grpSpPr>
        <p:sp>
          <p:nvSpPr>
            <p:cNvPr id="2115" name="Google Shape;2115;p19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31"/>
                  </a:moveTo>
                  <a:lnTo>
                    <a:pt x="5181" y="2216"/>
                  </a:lnTo>
                  <a:lnTo>
                    <a:pt x="5375" y="2034"/>
                  </a:lnTo>
                  <a:lnTo>
                    <a:pt x="5577" y="1885"/>
                  </a:lnTo>
                  <a:lnTo>
                    <a:pt x="5783" y="1769"/>
                  </a:lnTo>
                  <a:lnTo>
                    <a:pt x="5990" y="1686"/>
                  </a:lnTo>
                  <a:lnTo>
                    <a:pt x="6192" y="1637"/>
                  </a:lnTo>
                  <a:lnTo>
                    <a:pt x="6386" y="1620"/>
                  </a:lnTo>
                  <a:lnTo>
                    <a:pt x="6567" y="1637"/>
                  </a:lnTo>
                  <a:lnTo>
                    <a:pt x="6732" y="1686"/>
                  </a:lnTo>
                  <a:lnTo>
                    <a:pt x="6876" y="1769"/>
                  </a:lnTo>
                  <a:lnTo>
                    <a:pt x="6995" y="1885"/>
                  </a:lnTo>
                  <a:lnTo>
                    <a:pt x="7086" y="2034"/>
                  </a:lnTo>
                  <a:lnTo>
                    <a:pt x="7143" y="2216"/>
                  </a:lnTo>
                  <a:lnTo>
                    <a:pt x="7163" y="2431"/>
                  </a:lnTo>
                  <a:lnTo>
                    <a:pt x="7143" y="2596"/>
                  </a:lnTo>
                  <a:lnTo>
                    <a:pt x="7086" y="2743"/>
                  </a:lnTo>
                  <a:lnTo>
                    <a:pt x="6995" y="2870"/>
                  </a:lnTo>
                  <a:lnTo>
                    <a:pt x="6876" y="2975"/>
                  </a:lnTo>
                  <a:lnTo>
                    <a:pt x="6732" y="3057"/>
                  </a:lnTo>
                  <a:lnTo>
                    <a:pt x="6567" y="3113"/>
                  </a:lnTo>
                  <a:lnTo>
                    <a:pt x="6386" y="3141"/>
                  </a:lnTo>
                  <a:lnTo>
                    <a:pt x="6192" y="3141"/>
                  </a:lnTo>
                  <a:lnTo>
                    <a:pt x="5990" y="3110"/>
                  </a:lnTo>
                  <a:lnTo>
                    <a:pt x="5783" y="3046"/>
                  </a:lnTo>
                  <a:lnTo>
                    <a:pt x="5577" y="2948"/>
                  </a:lnTo>
                  <a:lnTo>
                    <a:pt x="5375" y="2814"/>
                  </a:lnTo>
                  <a:lnTo>
                    <a:pt x="5181" y="2642"/>
                  </a:lnTo>
                  <a:lnTo>
                    <a:pt x="5000" y="24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9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2449"/>
                  </a:moveTo>
                  <a:lnTo>
                    <a:pt x="7300" y="2549"/>
                  </a:lnTo>
                  <a:lnTo>
                    <a:pt x="7315" y="2558"/>
                  </a:lnTo>
                  <a:lnTo>
                    <a:pt x="7352" y="2585"/>
                  </a:lnTo>
                  <a:lnTo>
                    <a:pt x="7574" y="2781"/>
                  </a:lnTo>
                  <a:lnTo>
                    <a:pt x="7605" y="2814"/>
                  </a:lnTo>
                  <a:lnTo>
                    <a:pt x="7800" y="3064"/>
                  </a:lnTo>
                  <a:lnTo>
                    <a:pt x="7824" y="3101"/>
                  </a:lnTo>
                  <a:lnTo>
                    <a:pt x="7988" y="3408"/>
                  </a:lnTo>
                  <a:lnTo>
                    <a:pt x="8003" y="3445"/>
                  </a:lnTo>
                  <a:lnTo>
                    <a:pt x="8129" y="3812"/>
                  </a:lnTo>
                  <a:lnTo>
                    <a:pt x="8138" y="3847"/>
                  </a:lnTo>
                  <a:lnTo>
                    <a:pt x="8220" y="4277"/>
                  </a:lnTo>
                  <a:lnTo>
                    <a:pt x="8223" y="4304"/>
                  </a:lnTo>
                  <a:lnTo>
                    <a:pt x="8257" y="4717"/>
                  </a:lnTo>
                  <a:lnTo>
                    <a:pt x="8257" y="4745"/>
                  </a:lnTo>
                  <a:lnTo>
                    <a:pt x="8243" y="5168"/>
                  </a:lnTo>
                  <a:lnTo>
                    <a:pt x="8241" y="5194"/>
                  </a:lnTo>
                  <a:lnTo>
                    <a:pt x="8183" y="5620"/>
                  </a:lnTo>
                  <a:lnTo>
                    <a:pt x="8178" y="5644"/>
                  </a:lnTo>
                  <a:lnTo>
                    <a:pt x="8077" y="6068"/>
                  </a:lnTo>
                  <a:lnTo>
                    <a:pt x="8070" y="6090"/>
                  </a:lnTo>
                  <a:lnTo>
                    <a:pt x="7929" y="6504"/>
                  </a:lnTo>
                  <a:lnTo>
                    <a:pt x="7920" y="6526"/>
                  </a:lnTo>
                  <a:lnTo>
                    <a:pt x="7741" y="6924"/>
                  </a:lnTo>
                  <a:lnTo>
                    <a:pt x="7730" y="6945"/>
                  </a:lnTo>
                  <a:lnTo>
                    <a:pt x="7515" y="7321"/>
                  </a:lnTo>
                  <a:lnTo>
                    <a:pt x="7501" y="7342"/>
                  </a:lnTo>
                  <a:lnTo>
                    <a:pt x="7254" y="7689"/>
                  </a:lnTo>
                  <a:lnTo>
                    <a:pt x="7236" y="7710"/>
                  </a:lnTo>
                  <a:lnTo>
                    <a:pt x="6958" y="8021"/>
                  </a:lnTo>
                  <a:lnTo>
                    <a:pt x="6936" y="8042"/>
                  </a:lnTo>
                  <a:lnTo>
                    <a:pt x="6629" y="8312"/>
                  </a:lnTo>
                  <a:lnTo>
                    <a:pt x="6603" y="8332"/>
                  </a:lnTo>
                  <a:lnTo>
                    <a:pt x="6270" y="8553"/>
                  </a:lnTo>
                  <a:lnTo>
                    <a:pt x="6237" y="8571"/>
                  </a:lnTo>
                  <a:lnTo>
                    <a:pt x="5880" y="8736"/>
                  </a:lnTo>
                  <a:lnTo>
                    <a:pt x="5841" y="8751"/>
                  </a:lnTo>
                  <a:lnTo>
                    <a:pt x="5463" y="8855"/>
                  </a:lnTo>
                  <a:lnTo>
                    <a:pt x="5420" y="8863"/>
                  </a:lnTo>
                  <a:lnTo>
                    <a:pt x="5023" y="8899"/>
                  </a:lnTo>
                  <a:lnTo>
                    <a:pt x="4977" y="8899"/>
                  </a:lnTo>
                  <a:lnTo>
                    <a:pt x="4580" y="8863"/>
                  </a:lnTo>
                  <a:lnTo>
                    <a:pt x="4537" y="8855"/>
                  </a:lnTo>
                  <a:lnTo>
                    <a:pt x="4159" y="8751"/>
                  </a:lnTo>
                  <a:lnTo>
                    <a:pt x="4120" y="8736"/>
                  </a:lnTo>
                  <a:lnTo>
                    <a:pt x="3763" y="8571"/>
                  </a:lnTo>
                  <a:lnTo>
                    <a:pt x="3730" y="8553"/>
                  </a:lnTo>
                  <a:lnTo>
                    <a:pt x="3397" y="8332"/>
                  </a:lnTo>
                  <a:lnTo>
                    <a:pt x="3371" y="8312"/>
                  </a:lnTo>
                  <a:lnTo>
                    <a:pt x="3064" y="8042"/>
                  </a:lnTo>
                  <a:lnTo>
                    <a:pt x="3042" y="8021"/>
                  </a:lnTo>
                  <a:lnTo>
                    <a:pt x="2764" y="7710"/>
                  </a:lnTo>
                  <a:lnTo>
                    <a:pt x="2746" y="7689"/>
                  </a:lnTo>
                  <a:lnTo>
                    <a:pt x="2499" y="7342"/>
                  </a:lnTo>
                  <a:lnTo>
                    <a:pt x="2485" y="7321"/>
                  </a:lnTo>
                  <a:lnTo>
                    <a:pt x="2270" y="6945"/>
                  </a:lnTo>
                  <a:lnTo>
                    <a:pt x="2259" y="6924"/>
                  </a:lnTo>
                  <a:lnTo>
                    <a:pt x="2080" y="6526"/>
                  </a:lnTo>
                  <a:lnTo>
                    <a:pt x="2071" y="6504"/>
                  </a:lnTo>
                  <a:lnTo>
                    <a:pt x="1930" y="6090"/>
                  </a:lnTo>
                  <a:lnTo>
                    <a:pt x="1923" y="6068"/>
                  </a:lnTo>
                  <a:lnTo>
                    <a:pt x="1822" y="5644"/>
                  </a:lnTo>
                  <a:lnTo>
                    <a:pt x="1817" y="5620"/>
                  </a:lnTo>
                  <a:lnTo>
                    <a:pt x="1759" y="5194"/>
                  </a:lnTo>
                  <a:lnTo>
                    <a:pt x="1757" y="5168"/>
                  </a:lnTo>
                  <a:lnTo>
                    <a:pt x="1743" y="4745"/>
                  </a:lnTo>
                  <a:lnTo>
                    <a:pt x="1743" y="4717"/>
                  </a:lnTo>
                  <a:lnTo>
                    <a:pt x="1777" y="4304"/>
                  </a:lnTo>
                  <a:lnTo>
                    <a:pt x="1780" y="4277"/>
                  </a:lnTo>
                  <a:lnTo>
                    <a:pt x="1862" y="3847"/>
                  </a:lnTo>
                  <a:lnTo>
                    <a:pt x="1871" y="3812"/>
                  </a:lnTo>
                  <a:lnTo>
                    <a:pt x="1997" y="3445"/>
                  </a:lnTo>
                  <a:lnTo>
                    <a:pt x="2012" y="3408"/>
                  </a:lnTo>
                  <a:lnTo>
                    <a:pt x="2176" y="3101"/>
                  </a:lnTo>
                  <a:lnTo>
                    <a:pt x="2200" y="3064"/>
                  </a:lnTo>
                  <a:lnTo>
                    <a:pt x="2395" y="2814"/>
                  </a:lnTo>
                  <a:lnTo>
                    <a:pt x="2426" y="2781"/>
                  </a:lnTo>
                  <a:lnTo>
                    <a:pt x="2648" y="2585"/>
                  </a:lnTo>
                  <a:lnTo>
                    <a:pt x="2685" y="2558"/>
                  </a:lnTo>
                  <a:lnTo>
                    <a:pt x="2926" y="2414"/>
                  </a:lnTo>
                  <a:lnTo>
                    <a:pt x="2967" y="2394"/>
                  </a:lnTo>
                  <a:lnTo>
                    <a:pt x="3222" y="2299"/>
                  </a:lnTo>
                  <a:lnTo>
                    <a:pt x="3263" y="2287"/>
                  </a:lnTo>
                  <a:lnTo>
                    <a:pt x="3527" y="2237"/>
                  </a:lnTo>
                  <a:lnTo>
                    <a:pt x="3567" y="2233"/>
                  </a:lnTo>
                  <a:lnTo>
                    <a:pt x="3833" y="2225"/>
                  </a:lnTo>
                  <a:lnTo>
                    <a:pt x="3871" y="2227"/>
                  </a:lnTo>
                  <a:lnTo>
                    <a:pt x="4133" y="2259"/>
                  </a:lnTo>
                  <a:lnTo>
                    <a:pt x="4168" y="2266"/>
                  </a:lnTo>
                  <a:lnTo>
                    <a:pt x="4422" y="2334"/>
                  </a:lnTo>
                  <a:lnTo>
                    <a:pt x="4455" y="2346"/>
                  </a:lnTo>
                  <a:lnTo>
                    <a:pt x="4693" y="2448"/>
                  </a:lnTo>
                  <a:lnTo>
                    <a:pt x="4725" y="2465"/>
                  </a:lnTo>
                  <a:lnTo>
                    <a:pt x="4750" y="2480"/>
                  </a:lnTo>
                  <a:lnTo>
                    <a:pt x="4750" y="1891"/>
                  </a:lnTo>
                  <a:lnTo>
                    <a:pt x="4752" y="1858"/>
                  </a:lnTo>
                  <a:lnTo>
                    <a:pt x="4759" y="1826"/>
                  </a:lnTo>
                  <a:lnTo>
                    <a:pt x="4769" y="1795"/>
                  </a:lnTo>
                  <a:lnTo>
                    <a:pt x="4783" y="1766"/>
                  </a:lnTo>
                  <a:lnTo>
                    <a:pt x="4802" y="1739"/>
                  </a:lnTo>
                  <a:lnTo>
                    <a:pt x="4823" y="1714"/>
                  </a:lnTo>
                  <a:lnTo>
                    <a:pt x="4848" y="1693"/>
                  </a:lnTo>
                  <a:lnTo>
                    <a:pt x="4875" y="1674"/>
                  </a:lnTo>
                  <a:lnTo>
                    <a:pt x="4904" y="1660"/>
                  </a:lnTo>
                  <a:lnTo>
                    <a:pt x="4935" y="1650"/>
                  </a:lnTo>
                  <a:lnTo>
                    <a:pt x="4967" y="1643"/>
                  </a:lnTo>
                  <a:lnTo>
                    <a:pt x="5000" y="1641"/>
                  </a:lnTo>
                  <a:lnTo>
                    <a:pt x="5033" y="1643"/>
                  </a:lnTo>
                  <a:lnTo>
                    <a:pt x="5065" y="1650"/>
                  </a:lnTo>
                  <a:lnTo>
                    <a:pt x="5096" y="1660"/>
                  </a:lnTo>
                  <a:lnTo>
                    <a:pt x="5125" y="1674"/>
                  </a:lnTo>
                  <a:lnTo>
                    <a:pt x="5152" y="1693"/>
                  </a:lnTo>
                  <a:lnTo>
                    <a:pt x="5177" y="1714"/>
                  </a:lnTo>
                  <a:lnTo>
                    <a:pt x="5198" y="1739"/>
                  </a:lnTo>
                  <a:lnTo>
                    <a:pt x="5217" y="1766"/>
                  </a:lnTo>
                  <a:lnTo>
                    <a:pt x="5231" y="1795"/>
                  </a:lnTo>
                  <a:lnTo>
                    <a:pt x="5241" y="1826"/>
                  </a:lnTo>
                  <a:lnTo>
                    <a:pt x="5248" y="1858"/>
                  </a:lnTo>
                  <a:lnTo>
                    <a:pt x="5250" y="1891"/>
                  </a:lnTo>
                  <a:lnTo>
                    <a:pt x="5250" y="1946"/>
                  </a:lnTo>
                  <a:lnTo>
                    <a:pt x="5272" y="1925"/>
                  </a:lnTo>
                  <a:lnTo>
                    <a:pt x="5286" y="1913"/>
                  </a:lnTo>
                  <a:lnTo>
                    <a:pt x="5488" y="1764"/>
                  </a:lnTo>
                  <a:lnTo>
                    <a:pt x="5504" y="1754"/>
                  </a:lnTo>
                  <a:lnTo>
                    <a:pt x="5710" y="1638"/>
                  </a:lnTo>
                  <a:lnTo>
                    <a:pt x="5728" y="1630"/>
                  </a:lnTo>
                  <a:lnTo>
                    <a:pt x="5934" y="1547"/>
                  </a:lnTo>
                  <a:lnTo>
                    <a:pt x="5954" y="1541"/>
                  </a:lnTo>
                  <a:lnTo>
                    <a:pt x="6156" y="1491"/>
                  </a:lnTo>
                  <a:lnTo>
                    <a:pt x="6179" y="1487"/>
                  </a:lnTo>
                  <a:lnTo>
                    <a:pt x="6373" y="1471"/>
                  </a:lnTo>
                  <a:lnTo>
                    <a:pt x="6399" y="1471"/>
                  </a:lnTo>
                  <a:lnTo>
                    <a:pt x="6581" y="1487"/>
                  </a:lnTo>
                  <a:lnTo>
                    <a:pt x="6596" y="1490"/>
                  </a:lnTo>
                  <a:lnTo>
                    <a:pt x="6610" y="1493"/>
                  </a:lnTo>
                  <a:lnTo>
                    <a:pt x="6775" y="1543"/>
                  </a:lnTo>
                  <a:lnTo>
                    <a:pt x="6791" y="1549"/>
                  </a:lnTo>
                  <a:lnTo>
                    <a:pt x="6807" y="1556"/>
                  </a:lnTo>
                  <a:lnTo>
                    <a:pt x="6951" y="1639"/>
                  </a:lnTo>
                  <a:lnTo>
                    <a:pt x="6966" y="1649"/>
                  </a:lnTo>
                  <a:lnTo>
                    <a:pt x="6981" y="1662"/>
                  </a:lnTo>
                  <a:lnTo>
                    <a:pt x="7100" y="1777"/>
                  </a:lnTo>
                  <a:lnTo>
                    <a:pt x="7113" y="1791"/>
                  </a:lnTo>
                  <a:lnTo>
                    <a:pt x="7124" y="1807"/>
                  </a:lnTo>
                  <a:lnTo>
                    <a:pt x="7214" y="1956"/>
                  </a:lnTo>
                  <a:lnTo>
                    <a:pt x="7222" y="1972"/>
                  </a:lnTo>
                  <a:lnTo>
                    <a:pt x="7229" y="1989"/>
                  </a:lnTo>
                  <a:lnTo>
                    <a:pt x="7286" y="2171"/>
                  </a:lnTo>
                  <a:lnTo>
                    <a:pt x="7290" y="2186"/>
                  </a:lnTo>
                  <a:lnTo>
                    <a:pt x="7292" y="2202"/>
                  </a:lnTo>
                  <a:lnTo>
                    <a:pt x="7312" y="2417"/>
                  </a:lnTo>
                  <a:lnTo>
                    <a:pt x="7313" y="2433"/>
                  </a:lnTo>
                  <a:lnTo>
                    <a:pt x="7312" y="2449"/>
                  </a:lnTo>
                  <a:close/>
                  <a:moveTo>
                    <a:pt x="5494" y="3073"/>
                  </a:moveTo>
                  <a:lnTo>
                    <a:pt x="5372" y="2992"/>
                  </a:lnTo>
                  <a:lnTo>
                    <a:pt x="5337" y="3014"/>
                  </a:lnTo>
                  <a:lnTo>
                    <a:pt x="5162" y="3163"/>
                  </a:lnTo>
                  <a:lnTo>
                    <a:pt x="5157" y="3166"/>
                  </a:lnTo>
                  <a:lnTo>
                    <a:pt x="5152" y="3170"/>
                  </a:lnTo>
                  <a:lnTo>
                    <a:pt x="5144" y="3176"/>
                  </a:lnTo>
                  <a:lnTo>
                    <a:pt x="5136" y="3182"/>
                  </a:lnTo>
                  <a:lnTo>
                    <a:pt x="5130" y="3185"/>
                  </a:lnTo>
                  <a:lnTo>
                    <a:pt x="5125" y="3189"/>
                  </a:lnTo>
                  <a:lnTo>
                    <a:pt x="5117" y="3193"/>
                  </a:lnTo>
                  <a:lnTo>
                    <a:pt x="5108" y="3197"/>
                  </a:lnTo>
                  <a:lnTo>
                    <a:pt x="5102" y="3200"/>
                  </a:lnTo>
                  <a:lnTo>
                    <a:pt x="5096" y="3203"/>
                  </a:lnTo>
                  <a:lnTo>
                    <a:pt x="5087" y="3206"/>
                  </a:lnTo>
                  <a:lnTo>
                    <a:pt x="5079" y="3209"/>
                  </a:lnTo>
                  <a:lnTo>
                    <a:pt x="5071" y="3211"/>
                  </a:lnTo>
                  <a:lnTo>
                    <a:pt x="5065" y="3213"/>
                  </a:lnTo>
                  <a:lnTo>
                    <a:pt x="5056" y="3215"/>
                  </a:lnTo>
                  <a:lnTo>
                    <a:pt x="5048" y="3217"/>
                  </a:lnTo>
                  <a:lnTo>
                    <a:pt x="5040" y="3218"/>
                  </a:lnTo>
                  <a:lnTo>
                    <a:pt x="5033" y="3220"/>
                  </a:lnTo>
                  <a:lnTo>
                    <a:pt x="5024" y="3220"/>
                  </a:lnTo>
                  <a:lnTo>
                    <a:pt x="5016" y="3221"/>
                  </a:lnTo>
                  <a:lnTo>
                    <a:pt x="5008" y="3221"/>
                  </a:lnTo>
                  <a:lnTo>
                    <a:pt x="5000" y="3222"/>
                  </a:lnTo>
                  <a:lnTo>
                    <a:pt x="4992" y="3221"/>
                  </a:lnTo>
                  <a:lnTo>
                    <a:pt x="4984" y="3221"/>
                  </a:lnTo>
                  <a:lnTo>
                    <a:pt x="4976" y="3220"/>
                  </a:lnTo>
                  <a:lnTo>
                    <a:pt x="4967" y="3220"/>
                  </a:lnTo>
                  <a:lnTo>
                    <a:pt x="4960" y="3218"/>
                  </a:lnTo>
                  <a:lnTo>
                    <a:pt x="4952" y="3217"/>
                  </a:lnTo>
                  <a:lnTo>
                    <a:pt x="4944" y="3215"/>
                  </a:lnTo>
                  <a:lnTo>
                    <a:pt x="4935" y="3213"/>
                  </a:lnTo>
                  <a:lnTo>
                    <a:pt x="4929" y="3211"/>
                  </a:lnTo>
                  <a:lnTo>
                    <a:pt x="4921" y="3209"/>
                  </a:lnTo>
                  <a:lnTo>
                    <a:pt x="4913" y="3206"/>
                  </a:lnTo>
                  <a:lnTo>
                    <a:pt x="4904" y="3203"/>
                  </a:lnTo>
                  <a:lnTo>
                    <a:pt x="4898" y="3200"/>
                  </a:lnTo>
                  <a:lnTo>
                    <a:pt x="4892" y="3197"/>
                  </a:lnTo>
                  <a:lnTo>
                    <a:pt x="4883" y="3193"/>
                  </a:lnTo>
                  <a:lnTo>
                    <a:pt x="4875" y="3189"/>
                  </a:lnTo>
                  <a:lnTo>
                    <a:pt x="4870" y="3185"/>
                  </a:lnTo>
                  <a:lnTo>
                    <a:pt x="4864" y="3182"/>
                  </a:lnTo>
                  <a:lnTo>
                    <a:pt x="4856" y="3176"/>
                  </a:lnTo>
                  <a:lnTo>
                    <a:pt x="4848" y="3170"/>
                  </a:lnTo>
                  <a:lnTo>
                    <a:pt x="4843" y="3166"/>
                  </a:lnTo>
                  <a:lnTo>
                    <a:pt x="4838" y="3163"/>
                  </a:lnTo>
                  <a:lnTo>
                    <a:pt x="4663" y="3014"/>
                  </a:lnTo>
                  <a:lnTo>
                    <a:pt x="4479" y="2901"/>
                  </a:lnTo>
                  <a:lnTo>
                    <a:pt x="4274" y="2812"/>
                  </a:lnTo>
                  <a:lnTo>
                    <a:pt x="4055" y="2753"/>
                  </a:lnTo>
                  <a:lnTo>
                    <a:pt x="3829" y="2725"/>
                  </a:lnTo>
                  <a:lnTo>
                    <a:pt x="3601" y="2732"/>
                  </a:lnTo>
                  <a:lnTo>
                    <a:pt x="3378" y="2774"/>
                  </a:lnTo>
                  <a:lnTo>
                    <a:pt x="3163" y="2855"/>
                  </a:lnTo>
                  <a:lnTo>
                    <a:pt x="2961" y="2975"/>
                  </a:lnTo>
                  <a:lnTo>
                    <a:pt x="2775" y="3140"/>
                  </a:lnTo>
                  <a:lnTo>
                    <a:pt x="2607" y="3355"/>
                  </a:lnTo>
                  <a:lnTo>
                    <a:pt x="2463" y="3625"/>
                  </a:lnTo>
                  <a:lnTo>
                    <a:pt x="2350" y="3957"/>
                  </a:lnTo>
                  <a:lnTo>
                    <a:pt x="2274" y="4357"/>
                  </a:lnTo>
                  <a:lnTo>
                    <a:pt x="2243" y="4743"/>
                  </a:lnTo>
                  <a:lnTo>
                    <a:pt x="2256" y="5138"/>
                  </a:lnTo>
                  <a:lnTo>
                    <a:pt x="2311" y="5540"/>
                  </a:lnTo>
                  <a:lnTo>
                    <a:pt x="2407" y="5940"/>
                  </a:lnTo>
                  <a:lnTo>
                    <a:pt x="2541" y="6331"/>
                  </a:lnTo>
                  <a:lnTo>
                    <a:pt x="2710" y="6708"/>
                  </a:lnTo>
                  <a:lnTo>
                    <a:pt x="2913" y="7062"/>
                  </a:lnTo>
                  <a:lnTo>
                    <a:pt x="3145" y="7387"/>
                  </a:lnTo>
                  <a:lnTo>
                    <a:pt x="3404" y="7676"/>
                  </a:lnTo>
                  <a:lnTo>
                    <a:pt x="3687" y="7924"/>
                  </a:lnTo>
                  <a:lnTo>
                    <a:pt x="3991" y="8125"/>
                  </a:lnTo>
                  <a:lnTo>
                    <a:pt x="4311" y="8274"/>
                  </a:lnTo>
                  <a:lnTo>
                    <a:pt x="4648" y="8367"/>
                  </a:lnTo>
                  <a:lnTo>
                    <a:pt x="5000" y="8399"/>
                  </a:lnTo>
                  <a:lnTo>
                    <a:pt x="5352" y="8367"/>
                  </a:lnTo>
                  <a:lnTo>
                    <a:pt x="5689" y="8274"/>
                  </a:lnTo>
                  <a:lnTo>
                    <a:pt x="6009" y="8125"/>
                  </a:lnTo>
                  <a:lnTo>
                    <a:pt x="6313" y="7924"/>
                  </a:lnTo>
                  <a:lnTo>
                    <a:pt x="6596" y="7676"/>
                  </a:lnTo>
                  <a:lnTo>
                    <a:pt x="6855" y="7387"/>
                  </a:lnTo>
                  <a:lnTo>
                    <a:pt x="7087" y="7062"/>
                  </a:lnTo>
                  <a:lnTo>
                    <a:pt x="7290" y="6708"/>
                  </a:lnTo>
                  <a:lnTo>
                    <a:pt x="7459" y="6331"/>
                  </a:lnTo>
                  <a:lnTo>
                    <a:pt x="7593" y="5940"/>
                  </a:lnTo>
                  <a:lnTo>
                    <a:pt x="7689" y="5540"/>
                  </a:lnTo>
                  <a:lnTo>
                    <a:pt x="7744" y="5138"/>
                  </a:lnTo>
                  <a:lnTo>
                    <a:pt x="7757" y="4743"/>
                  </a:lnTo>
                  <a:lnTo>
                    <a:pt x="7726" y="4357"/>
                  </a:lnTo>
                  <a:lnTo>
                    <a:pt x="7650" y="3957"/>
                  </a:lnTo>
                  <a:lnTo>
                    <a:pt x="7537" y="3625"/>
                  </a:lnTo>
                  <a:lnTo>
                    <a:pt x="7393" y="3355"/>
                  </a:lnTo>
                  <a:lnTo>
                    <a:pt x="7225" y="3140"/>
                  </a:lnTo>
                  <a:lnTo>
                    <a:pt x="7071" y="3004"/>
                  </a:lnTo>
                  <a:lnTo>
                    <a:pt x="6975" y="3088"/>
                  </a:lnTo>
                  <a:lnTo>
                    <a:pt x="6963" y="3098"/>
                  </a:lnTo>
                  <a:lnTo>
                    <a:pt x="6950" y="3106"/>
                  </a:lnTo>
                  <a:lnTo>
                    <a:pt x="6806" y="3187"/>
                  </a:lnTo>
                  <a:lnTo>
                    <a:pt x="6780" y="3199"/>
                  </a:lnTo>
                  <a:lnTo>
                    <a:pt x="6615" y="3255"/>
                  </a:lnTo>
                  <a:lnTo>
                    <a:pt x="6590" y="3261"/>
                  </a:lnTo>
                  <a:lnTo>
                    <a:pt x="6409" y="3289"/>
                  </a:lnTo>
                  <a:lnTo>
                    <a:pt x="6385" y="3291"/>
                  </a:lnTo>
                  <a:lnTo>
                    <a:pt x="6192" y="3291"/>
                  </a:lnTo>
                  <a:lnTo>
                    <a:pt x="6169" y="3289"/>
                  </a:lnTo>
                  <a:lnTo>
                    <a:pt x="5967" y="3258"/>
                  </a:lnTo>
                  <a:lnTo>
                    <a:pt x="5945" y="3253"/>
                  </a:lnTo>
                  <a:lnTo>
                    <a:pt x="5739" y="3190"/>
                  </a:lnTo>
                  <a:lnTo>
                    <a:pt x="5719" y="3182"/>
                  </a:lnTo>
                  <a:lnTo>
                    <a:pt x="5513" y="3084"/>
                  </a:lnTo>
                  <a:lnTo>
                    <a:pt x="5494" y="3073"/>
                  </a:lnTo>
                  <a:close/>
                  <a:moveTo>
                    <a:pt x="5290" y="2319"/>
                  </a:moveTo>
                  <a:lnTo>
                    <a:pt x="5250" y="2367"/>
                  </a:lnTo>
                  <a:lnTo>
                    <a:pt x="5250" y="2480"/>
                  </a:lnTo>
                  <a:lnTo>
                    <a:pt x="5275" y="2465"/>
                  </a:lnTo>
                  <a:lnTo>
                    <a:pt x="5307" y="2448"/>
                  </a:lnTo>
                  <a:lnTo>
                    <a:pt x="5545" y="2346"/>
                  </a:lnTo>
                  <a:lnTo>
                    <a:pt x="5578" y="2334"/>
                  </a:lnTo>
                  <a:lnTo>
                    <a:pt x="5832" y="2266"/>
                  </a:lnTo>
                  <a:lnTo>
                    <a:pt x="5867" y="2259"/>
                  </a:lnTo>
                  <a:lnTo>
                    <a:pt x="6129" y="2227"/>
                  </a:lnTo>
                  <a:lnTo>
                    <a:pt x="6167" y="2225"/>
                  </a:lnTo>
                  <a:lnTo>
                    <a:pt x="6433" y="2233"/>
                  </a:lnTo>
                  <a:lnTo>
                    <a:pt x="6473" y="2237"/>
                  </a:lnTo>
                  <a:lnTo>
                    <a:pt x="6737" y="2287"/>
                  </a:lnTo>
                  <a:lnTo>
                    <a:pt x="6778" y="2299"/>
                  </a:lnTo>
                  <a:lnTo>
                    <a:pt x="7008" y="2385"/>
                  </a:lnTo>
                  <a:lnTo>
                    <a:pt x="6995" y="2246"/>
                  </a:lnTo>
                  <a:lnTo>
                    <a:pt x="6948" y="2096"/>
                  </a:lnTo>
                  <a:lnTo>
                    <a:pt x="6877" y="1979"/>
                  </a:lnTo>
                  <a:lnTo>
                    <a:pt x="6785" y="1890"/>
                  </a:lnTo>
                  <a:lnTo>
                    <a:pt x="6672" y="1825"/>
                  </a:lnTo>
                  <a:lnTo>
                    <a:pt x="6538" y="1785"/>
                  </a:lnTo>
                  <a:lnTo>
                    <a:pt x="6385" y="1771"/>
                  </a:lnTo>
                  <a:lnTo>
                    <a:pt x="6216" y="1785"/>
                  </a:lnTo>
                  <a:lnTo>
                    <a:pt x="6036" y="1830"/>
                  </a:lnTo>
                  <a:lnTo>
                    <a:pt x="5848" y="1905"/>
                  </a:lnTo>
                  <a:lnTo>
                    <a:pt x="5659" y="2011"/>
                  </a:lnTo>
                  <a:lnTo>
                    <a:pt x="5471" y="2149"/>
                  </a:lnTo>
                  <a:lnTo>
                    <a:pt x="5290" y="2319"/>
                  </a:lnTo>
                  <a:close/>
                  <a:moveTo>
                    <a:pt x="6789" y="2852"/>
                  </a:moveTo>
                  <a:lnTo>
                    <a:pt x="6801" y="2841"/>
                  </a:lnTo>
                  <a:lnTo>
                    <a:pt x="6622" y="2774"/>
                  </a:lnTo>
                  <a:lnTo>
                    <a:pt x="6399" y="2732"/>
                  </a:lnTo>
                  <a:lnTo>
                    <a:pt x="6171" y="2725"/>
                  </a:lnTo>
                  <a:lnTo>
                    <a:pt x="5945" y="2753"/>
                  </a:lnTo>
                  <a:lnTo>
                    <a:pt x="5726" y="2812"/>
                  </a:lnTo>
                  <a:lnTo>
                    <a:pt x="5681" y="2832"/>
                  </a:lnTo>
                  <a:lnTo>
                    <a:pt x="5838" y="2906"/>
                  </a:lnTo>
                  <a:lnTo>
                    <a:pt x="6023" y="2963"/>
                  </a:lnTo>
                  <a:lnTo>
                    <a:pt x="6203" y="2991"/>
                  </a:lnTo>
                  <a:lnTo>
                    <a:pt x="6374" y="2991"/>
                  </a:lnTo>
                  <a:lnTo>
                    <a:pt x="6531" y="2966"/>
                  </a:lnTo>
                  <a:lnTo>
                    <a:pt x="6670" y="2919"/>
                  </a:lnTo>
                  <a:lnTo>
                    <a:pt x="6789" y="28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7" name="Google Shape;2117;p19"/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</p:grpSpPr>
        <p:sp>
          <p:nvSpPr>
            <p:cNvPr id="2118" name="Google Shape;2118;p19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5534"/>
                  </a:moveTo>
                  <a:lnTo>
                    <a:pt x="3715" y="5500"/>
                  </a:lnTo>
                  <a:lnTo>
                    <a:pt x="3723" y="5475"/>
                  </a:lnTo>
                  <a:lnTo>
                    <a:pt x="3734" y="5451"/>
                  </a:lnTo>
                  <a:lnTo>
                    <a:pt x="3747" y="5429"/>
                  </a:lnTo>
                  <a:lnTo>
                    <a:pt x="3764" y="5408"/>
                  </a:lnTo>
                  <a:lnTo>
                    <a:pt x="3783" y="5390"/>
                  </a:lnTo>
                  <a:lnTo>
                    <a:pt x="3804" y="5375"/>
                  </a:lnTo>
                  <a:lnTo>
                    <a:pt x="3827" y="5363"/>
                  </a:lnTo>
                  <a:lnTo>
                    <a:pt x="3852" y="5354"/>
                  </a:lnTo>
                  <a:lnTo>
                    <a:pt x="3877" y="5348"/>
                  </a:lnTo>
                  <a:lnTo>
                    <a:pt x="3903" y="5345"/>
                  </a:lnTo>
                  <a:lnTo>
                    <a:pt x="3930" y="5346"/>
                  </a:lnTo>
                  <a:lnTo>
                    <a:pt x="3955" y="5350"/>
                  </a:lnTo>
                  <a:lnTo>
                    <a:pt x="3980" y="5358"/>
                  </a:lnTo>
                  <a:lnTo>
                    <a:pt x="4004" y="5369"/>
                  </a:lnTo>
                  <a:lnTo>
                    <a:pt x="4026" y="5382"/>
                  </a:lnTo>
                  <a:lnTo>
                    <a:pt x="4047" y="5399"/>
                  </a:lnTo>
                  <a:lnTo>
                    <a:pt x="4065" y="5418"/>
                  </a:lnTo>
                  <a:lnTo>
                    <a:pt x="4080" y="5439"/>
                  </a:lnTo>
                  <a:lnTo>
                    <a:pt x="4092" y="5462"/>
                  </a:lnTo>
                  <a:lnTo>
                    <a:pt x="4101" y="5487"/>
                  </a:lnTo>
                  <a:lnTo>
                    <a:pt x="4107" y="5512"/>
                  </a:lnTo>
                  <a:lnTo>
                    <a:pt x="4110" y="5538"/>
                  </a:lnTo>
                  <a:lnTo>
                    <a:pt x="4109" y="5565"/>
                  </a:lnTo>
                  <a:lnTo>
                    <a:pt x="4105" y="5590"/>
                  </a:lnTo>
                  <a:lnTo>
                    <a:pt x="4097" y="5622"/>
                  </a:lnTo>
                  <a:lnTo>
                    <a:pt x="4091" y="5651"/>
                  </a:lnTo>
                  <a:lnTo>
                    <a:pt x="4086" y="5681"/>
                  </a:lnTo>
                  <a:lnTo>
                    <a:pt x="4082" y="5710"/>
                  </a:lnTo>
                  <a:lnTo>
                    <a:pt x="4079" y="5739"/>
                  </a:lnTo>
                  <a:lnTo>
                    <a:pt x="4076" y="5769"/>
                  </a:lnTo>
                  <a:lnTo>
                    <a:pt x="4075" y="5799"/>
                  </a:lnTo>
                  <a:lnTo>
                    <a:pt x="4074" y="5828"/>
                  </a:lnTo>
                  <a:lnTo>
                    <a:pt x="4074" y="5858"/>
                  </a:lnTo>
                  <a:lnTo>
                    <a:pt x="4075" y="5887"/>
                  </a:lnTo>
                  <a:lnTo>
                    <a:pt x="4077" y="5917"/>
                  </a:lnTo>
                  <a:lnTo>
                    <a:pt x="4079" y="5947"/>
                  </a:lnTo>
                  <a:lnTo>
                    <a:pt x="4083" y="5976"/>
                  </a:lnTo>
                  <a:lnTo>
                    <a:pt x="4087" y="6005"/>
                  </a:lnTo>
                  <a:lnTo>
                    <a:pt x="4093" y="6034"/>
                  </a:lnTo>
                  <a:lnTo>
                    <a:pt x="4099" y="6063"/>
                  </a:lnTo>
                  <a:lnTo>
                    <a:pt x="4106" y="6092"/>
                  </a:lnTo>
                  <a:lnTo>
                    <a:pt x="4113" y="6121"/>
                  </a:lnTo>
                  <a:lnTo>
                    <a:pt x="4122" y="6149"/>
                  </a:lnTo>
                  <a:lnTo>
                    <a:pt x="4131" y="6177"/>
                  </a:lnTo>
                  <a:lnTo>
                    <a:pt x="4142" y="6205"/>
                  </a:lnTo>
                  <a:lnTo>
                    <a:pt x="4153" y="6233"/>
                  </a:lnTo>
                  <a:lnTo>
                    <a:pt x="4164" y="6260"/>
                  </a:lnTo>
                  <a:lnTo>
                    <a:pt x="4177" y="6287"/>
                  </a:lnTo>
                  <a:lnTo>
                    <a:pt x="4190" y="6313"/>
                  </a:lnTo>
                  <a:lnTo>
                    <a:pt x="4204" y="6340"/>
                  </a:lnTo>
                  <a:lnTo>
                    <a:pt x="4219" y="6365"/>
                  </a:lnTo>
                  <a:lnTo>
                    <a:pt x="4235" y="6391"/>
                  </a:lnTo>
                  <a:lnTo>
                    <a:pt x="4251" y="6416"/>
                  </a:lnTo>
                  <a:lnTo>
                    <a:pt x="4268" y="6440"/>
                  </a:lnTo>
                  <a:lnTo>
                    <a:pt x="4286" y="6464"/>
                  </a:lnTo>
                  <a:lnTo>
                    <a:pt x="4304" y="6487"/>
                  </a:lnTo>
                  <a:lnTo>
                    <a:pt x="4323" y="6510"/>
                  </a:lnTo>
                  <a:lnTo>
                    <a:pt x="4343" y="6532"/>
                  </a:lnTo>
                  <a:lnTo>
                    <a:pt x="4363" y="6554"/>
                  </a:lnTo>
                  <a:lnTo>
                    <a:pt x="4384" y="6575"/>
                  </a:lnTo>
                  <a:lnTo>
                    <a:pt x="4406" y="6595"/>
                  </a:lnTo>
                  <a:lnTo>
                    <a:pt x="4428" y="6615"/>
                  </a:lnTo>
                  <a:lnTo>
                    <a:pt x="4451" y="6634"/>
                  </a:lnTo>
                  <a:lnTo>
                    <a:pt x="4474" y="6653"/>
                  </a:lnTo>
                  <a:lnTo>
                    <a:pt x="4498" y="6671"/>
                  </a:lnTo>
                  <a:lnTo>
                    <a:pt x="4522" y="6688"/>
                  </a:lnTo>
                  <a:lnTo>
                    <a:pt x="4546" y="6704"/>
                  </a:lnTo>
                  <a:lnTo>
                    <a:pt x="4571" y="6719"/>
                  </a:lnTo>
                  <a:lnTo>
                    <a:pt x="4597" y="6734"/>
                  </a:lnTo>
                  <a:lnTo>
                    <a:pt x="4623" y="6748"/>
                  </a:lnTo>
                  <a:lnTo>
                    <a:pt x="4650" y="6762"/>
                  </a:lnTo>
                  <a:lnTo>
                    <a:pt x="4677" y="6774"/>
                  </a:lnTo>
                  <a:lnTo>
                    <a:pt x="4704" y="6786"/>
                  </a:lnTo>
                  <a:lnTo>
                    <a:pt x="4731" y="6797"/>
                  </a:lnTo>
                  <a:lnTo>
                    <a:pt x="4759" y="6808"/>
                  </a:lnTo>
                  <a:lnTo>
                    <a:pt x="4787" y="6817"/>
                  </a:lnTo>
                  <a:lnTo>
                    <a:pt x="4816" y="6826"/>
                  </a:lnTo>
                  <a:lnTo>
                    <a:pt x="4845" y="6834"/>
                  </a:lnTo>
                  <a:lnTo>
                    <a:pt x="4873" y="6841"/>
                  </a:lnTo>
                  <a:lnTo>
                    <a:pt x="4905" y="6847"/>
                  </a:lnTo>
                  <a:lnTo>
                    <a:pt x="4931" y="6854"/>
                  </a:lnTo>
                  <a:lnTo>
                    <a:pt x="4955" y="6865"/>
                  </a:lnTo>
                  <a:lnTo>
                    <a:pt x="4977" y="6878"/>
                  </a:lnTo>
                  <a:lnTo>
                    <a:pt x="4998" y="6894"/>
                  </a:lnTo>
                  <a:lnTo>
                    <a:pt x="5016" y="6913"/>
                  </a:lnTo>
                  <a:lnTo>
                    <a:pt x="5032" y="6934"/>
                  </a:lnTo>
                  <a:lnTo>
                    <a:pt x="5044" y="6957"/>
                  </a:lnTo>
                  <a:lnTo>
                    <a:pt x="5054" y="6981"/>
                  </a:lnTo>
                  <a:lnTo>
                    <a:pt x="5061" y="7006"/>
                  </a:lnTo>
                  <a:lnTo>
                    <a:pt x="5064" y="7032"/>
                  </a:lnTo>
                  <a:lnTo>
                    <a:pt x="5063" y="7058"/>
                  </a:lnTo>
                  <a:lnTo>
                    <a:pt x="5060" y="7084"/>
                  </a:lnTo>
                  <a:lnTo>
                    <a:pt x="5053" y="7110"/>
                  </a:lnTo>
                  <a:lnTo>
                    <a:pt x="5042" y="7134"/>
                  </a:lnTo>
                  <a:lnTo>
                    <a:pt x="5029" y="7156"/>
                  </a:lnTo>
                  <a:lnTo>
                    <a:pt x="5013" y="7177"/>
                  </a:lnTo>
                  <a:lnTo>
                    <a:pt x="4994" y="7195"/>
                  </a:lnTo>
                  <a:lnTo>
                    <a:pt x="4973" y="7211"/>
                  </a:lnTo>
                  <a:lnTo>
                    <a:pt x="4950" y="7223"/>
                  </a:lnTo>
                  <a:lnTo>
                    <a:pt x="4926" y="7233"/>
                  </a:lnTo>
                  <a:lnTo>
                    <a:pt x="4901" y="7240"/>
                  </a:lnTo>
                  <a:lnTo>
                    <a:pt x="4875" y="7243"/>
                  </a:lnTo>
                  <a:lnTo>
                    <a:pt x="4849" y="7242"/>
                  </a:lnTo>
                  <a:lnTo>
                    <a:pt x="4823" y="7239"/>
                  </a:lnTo>
                  <a:lnTo>
                    <a:pt x="4788" y="7231"/>
                  </a:lnTo>
                  <a:lnTo>
                    <a:pt x="4782" y="7230"/>
                  </a:lnTo>
                  <a:lnTo>
                    <a:pt x="4748" y="7222"/>
                  </a:lnTo>
                  <a:lnTo>
                    <a:pt x="4742" y="7220"/>
                  </a:lnTo>
                  <a:lnTo>
                    <a:pt x="4708" y="7211"/>
                  </a:lnTo>
                  <a:lnTo>
                    <a:pt x="4702" y="7209"/>
                  </a:lnTo>
                  <a:lnTo>
                    <a:pt x="4668" y="7199"/>
                  </a:lnTo>
                  <a:lnTo>
                    <a:pt x="4663" y="7197"/>
                  </a:lnTo>
                  <a:lnTo>
                    <a:pt x="4629" y="7186"/>
                  </a:lnTo>
                  <a:lnTo>
                    <a:pt x="4624" y="7184"/>
                  </a:lnTo>
                  <a:lnTo>
                    <a:pt x="4590" y="7172"/>
                  </a:lnTo>
                  <a:lnTo>
                    <a:pt x="4585" y="7170"/>
                  </a:lnTo>
                  <a:lnTo>
                    <a:pt x="4552" y="7156"/>
                  </a:lnTo>
                  <a:lnTo>
                    <a:pt x="4547" y="7154"/>
                  </a:lnTo>
                  <a:lnTo>
                    <a:pt x="4515" y="7140"/>
                  </a:lnTo>
                  <a:lnTo>
                    <a:pt x="4509" y="7138"/>
                  </a:lnTo>
                  <a:lnTo>
                    <a:pt x="4477" y="7123"/>
                  </a:lnTo>
                  <a:lnTo>
                    <a:pt x="4472" y="7120"/>
                  </a:lnTo>
                  <a:lnTo>
                    <a:pt x="4440" y="7104"/>
                  </a:lnTo>
                  <a:lnTo>
                    <a:pt x="4435" y="7102"/>
                  </a:lnTo>
                  <a:lnTo>
                    <a:pt x="4404" y="7085"/>
                  </a:lnTo>
                  <a:lnTo>
                    <a:pt x="4399" y="7082"/>
                  </a:lnTo>
                  <a:lnTo>
                    <a:pt x="4369" y="7064"/>
                  </a:lnTo>
                  <a:lnTo>
                    <a:pt x="4364" y="7061"/>
                  </a:lnTo>
                  <a:lnTo>
                    <a:pt x="4334" y="7043"/>
                  </a:lnTo>
                  <a:lnTo>
                    <a:pt x="4329" y="7040"/>
                  </a:lnTo>
                  <a:lnTo>
                    <a:pt x="4299" y="7020"/>
                  </a:lnTo>
                  <a:lnTo>
                    <a:pt x="4293" y="7016"/>
                  </a:lnTo>
                  <a:lnTo>
                    <a:pt x="4264" y="6996"/>
                  </a:lnTo>
                  <a:lnTo>
                    <a:pt x="4260" y="6992"/>
                  </a:lnTo>
                  <a:lnTo>
                    <a:pt x="4231" y="6971"/>
                  </a:lnTo>
                  <a:lnTo>
                    <a:pt x="4227" y="6967"/>
                  </a:lnTo>
                  <a:lnTo>
                    <a:pt x="4199" y="6945"/>
                  </a:lnTo>
                  <a:lnTo>
                    <a:pt x="4195" y="6942"/>
                  </a:lnTo>
                  <a:lnTo>
                    <a:pt x="4167" y="6919"/>
                  </a:lnTo>
                  <a:lnTo>
                    <a:pt x="4163" y="6915"/>
                  </a:lnTo>
                  <a:lnTo>
                    <a:pt x="4137" y="6891"/>
                  </a:lnTo>
                  <a:lnTo>
                    <a:pt x="4133" y="6887"/>
                  </a:lnTo>
                  <a:lnTo>
                    <a:pt x="4107" y="6863"/>
                  </a:lnTo>
                  <a:lnTo>
                    <a:pt x="4103" y="6859"/>
                  </a:lnTo>
                  <a:lnTo>
                    <a:pt x="4078" y="6834"/>
                  </a:lnTo>
                  <a:lnTo>
                    <a:pt x="4074" y="6830"/>
                  </a:lnTo>
                  <a:lnTo>
                    <a:pt x="4049" y="6804"/>
                  </a:lnTo>
                  <a:lnTo>
                    <a:pt x="4046" y="6800"/>
                  </a:lnTo>
                  <a:lnTo>
                    <a:pt x="4022" y="6773"/>
                  </a:lnTo>
                  <a:lnTo>
                    <a:pt x="4018" y="6769"/>
                  </a:lnTo>
                  <a:lnTo>
                    <a:pt x="3996" y="6741"/>
                  </a:lnTo>
                  <a:lnTo>
                    <a:pt x="3992" y="6737"/>
                  </a:lnTo>
                  <a:lnTo>
                    <a:pt x="3970" y="6709"/>
                  </a:lnTo>
                  <a:lnTo>
                    <a:pt x="3966" y="6705"/>
                  </a:lnTo>
                  <a:lnTo>
                    <a:pt x="3945" y="6676"/>
                  </a:lnTo>
                  <a:lnTo>
                    <a:pt x="3942" y="6671"/>
                  </a:lnTo>
                  <a:lnTo>
                    <a:pt x="3922" y="6642"/>
                  </a:lnTo>
                  <a:lnTo>
                    <a:pt x="3918" y="6637"/>
                  </a:lnTo>
                  <a:lnTo>
                    <a:pt x="3899" y="6608"/>
                  </a:lnTo>
                  <a:lnTo>
                    <a:pt x="3896" y="6603"/>
                  </a:lnTo>
                  <a:lnTo>
                    <a:pt x="3877" y="6573"/>
                  </a:lnTo>
                  <a:lnTo>
                    <a:pt x="3874" y="6568"/>
                  </a:lnTo>
                  <a:lnTo>
                    <a:pt x="3856" y="6537"/>
                  </a:lnTo>
                  <a:lnTo>
                    <a:pt x="3854" y="6532"/>
                  </a:lnTo>
                  <a:lnTo>
                    <a:pt x="3837" y="6501"/>
                  </a:lnTo>
                  <a:lnTo>
                    <a:pt x="3834" y="6496"/>
                  </a:lnTo>
                  <a:lnTo>
                    <a:pt x="3818" y="6464"/>
                  </a:lnTo>
                  <a:lnTo>
                    <a:pt x="3816" y="6459"/>
                  </a:lnTo>
                  <a:lnTo>
                    <a:pt x="3801" y="6427"/>
                  </a:lnTo>
                  <a:lnTo>
                    <a:pt x="3798" y="6421"/>
                  </a:lnTo>
                  <a:lnTo>
                    <a:pt x="3784" y="6389"/>
                  </a:lnTo>
                  <a:lnTo>
                    <a:pt x="3782" y="6384"/>
                  </a:lnTo>
                  <a:lnTo>
                    <a:pt x="3769" y="6351"/>
                  </a:lnTo>
                  <a:lnTo>
                    <a:pt x="3767" y="6345"/>
                  </a:lnTo>
                  <a:lnTo>
                    <a:pt x="3755" y="6312"/>
                  </a:lnTo>
                  <a:lnTo>
                    <a:pt x="3753" y="6307"/>
                  </a:lnTo>
                  <a:lnTo>
                    <a:pt x="3742" y="6273"/>
                  </a:lnTo>
                  <a:lnTo>
                    <a:pt x="3740" y="6268"/>
                  </a:lnTo>
                  <a:lnTo>
                    <a:pt x="3730" y="6234"/>
                  </a:lnTo>
                  <a:lnTo>
                    <a:pt x="3728" y="6228"/>
                  </a:lnTo>
                  <a:lnTo>
                    <a:pt x="3719" y="6194"/>
                  </a:lnTo>
                  <a:lnTo>
                    <a:pt x="3717" y="6189"/>
                  </a:lnTo>
                  <a:lnTo>
                    <a:pt x="3709" y="6154"/>
                  </a:lnTo>
                  <a:lnTo>
                    <a:pt x="3708" y="6149"/>
                  </a:lnTo>
                  <a:lnTo>
                    <a:pt x="3701" y="6114"/>
                  </a:lnTo>
                  <a:lnTo>
                    <a:pt x="3699" y="6108"/>
                  </a:lnTo>
                  <a:lnTo>
                    <a:pt x="3693" y="6074"/>
                  </a:lnTo>
                  <a:lnTo>
                    <a:pt x="3692" y="6068"/>
                  </a:lnTo>
                  <a:lnTo>
                    <a:pt x="3687" y="6032"/>
                  </a:lnTo>
                  <a:lnTo>
                    <a:pt x="3686" y="6027"/>
                  </a:lnTo>
                  <a:lnTo>
                    <a:pt x="3682" y="5991"/>
                  </a:lnTo>
                  <a:lnTo>
                    <a:pt x="3681" y="5985"/>
                  </a:lnTo>
                  <a:lnTo>
                    <a:pt x="3678" y="5950"/>
                  </a:lnTo>
                  <a:lnTo>
                    <a:pt x="3678" y="5944"/>
                  </a:lnTo>
                  <a:lnTo>
                    <a:pt x="3676" y="5909"/>
                  </a:lnTo>
                  <a:lnTo>
                    <a:pt x="3675" y="5903"/>
                  </a:lnTo>
                  <a:lnTo>
                    <a:pt x="3674" y="5868"/>
                  </a:lnTo>
                  <a:lnTo>
                    <a:pt x="3674" y="5862"/>
                  </a:lnTo>
                  <a:lnTo>
                    <a:pt x="3674" y="5826"/>
                  </a:lnTo>
                  <a:lnTo>
                    <a:pt x="3674" y="5821"/>
                  </a:lnTo>
                  <a:lnTo>
                    <a:pt x="3675" y="5785"/>
                  </a:lnTo>
                  <a:lnTo>
                    <a:pt x="3675" y="5779"/>
                  </a:lnTo>
                  <a:lnTo>
                    <a:pt x="3677" y="5744"/>
                  </a:lnTo>
                  <a:lnTo>
                    <a:pt x="3678" y="5738"/>
                  </a:lnTo>
                  <a:lnTo>
                    <a:pt x="3681" y="5703"/>
                  </a:lnTo>
                  <a:lnTo>
                    <a:pt x="3681" y="5697"/>
                  </a:lnTo>
                  <a:lnTo>
                    <a:pt x="3685" y="5662"/>
                  </a:lnTo>
                  <a:lnTo>
                    <a:pt x="3686" y="5656"/>
                  </a:lnTo>
                  <a:lnTo>
                    <a:pt x="3691" y="5621"/>
                  </a:lnTo>
                  <a:lnTo>
                    <a:pt x="3692" y="5615"/>
                  </a:lnTo>
                  <a:lnTo>
                    <a:pt x="3698" y="5580"/>
                  </a:lnTo>
                  <a:lnTo>
                    <a:pt x="3699" y="5575"/>
                  </a:lnTo>
                  <a:lnTo>
                    <a:pt x="3706" y="5540"/>
                  </a:lnTo>
                  <a:lnTo>
                    <a:pt x="3707" y="55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19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6" y="893"/>
                  </a:moveTo>
                  <a:lnTo>
                    <a:pt x="4827" y="869"/>
                  </a:lnTo>
                  <a:lnTo>
                    <a:pt x="4852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8" y="849"/>
                  </a:lnTo>
                  <a:lnTo>
                    <a:pt x="5173" y="869"/>
                  </a:lnTo>
                  <a:lnTo>
                    <a:pt x="5194" y="893"/>
                  </a:lnTo>
                  <a:lnTo>
                    <a:pt x="5736" y="1562"/>
                  </a:lnTo>
                  <a:lnTo>
                    <a:pt x="5752" y="1584"/>
                  </a:lnTo>
                  <a:lnTo>
                    <a:pt x="6211" y="2296"/>
                  </a:lnTo>
                  <a:lnTo>
                    <a:pt x="6224" y="2318"/>
                  </a:lnTo>
                  <a:lnTo>
                    <a:pt x="6599" y="3059"/>
                  </a:lnTo>
                  <a:lnTo>
                    <a:pt x="6609" y="3082"/>
                  </a:lnTo>
                  <a:lnTo>
                    <a:pt x="6901" y="3837"/>
                  </a:lnTo>
                  <a:lnTo>
                    <a:pt x="6909" y="3860"/>
                  </a:lnTo>
                  <a:lnTo>
                    <a:pt x="7117" y="4614"/>
                  </a:lnTo>
                  <a:lnTo>
                    <a:pt x="7123" y="4638"/>
                  </a:lnTo>
                  <a:lnTo>
                    <a:pt x="7248" y="5376"/>
                  </a:lnTo>
                  <a:lnTo>
                    <a:pt x="7251" y="5403"/>
                  </a:lnTo>
                  <a:lnTo>
                    <a:pt x="7293" y="6109"/>
                  </a:lnTo>
                  <a:lnTo>
                    <a:pt x="7293" y="6140"/>
                  </a:lnTo>
                  <a:lnTo>
                    <a:pt x="7251" y="6800"/>
                  </a:lnTo>
                  <a:lnTo>
                    <a:pt x="7246" y="6835"/>
                  </a:lnTo>
                  <a:lnTo>
                    <a:pt x="7121" y="7435"/>
                  </a:lnTo>
                  <a:lnTo>
                    <a:pt x="7109" y="7476"/>
                  </a:lnTo>
                  <a:lnTo>
                    <a:pt x="6900" y="8000"/>
                  </a:lnTo>
                  <a:lnTo>
                    <a:pt x="6889" y="8025"/>
                  </a:lnTo>
                  <a:lnTo>
                    <a:pt x="6875" y="8048"/>
                  </a:lnTo>
                  <a:lnTo>
                    <a:pt x="6583" y="8481"/>
                  </a:lnTo>
                  <a:lnTo>
                    <a:pt x="6563" y="8507"/>
                  </a:lnTo>
                  <a:lnTo>
                    <a:pt x="6540" y="8530"/>
                  </a:lnTo>
                  <a:lnTo>
                    <a:pt x="6165" y="8858"/>
                  </a:lnTo>
                  <a:lnTo>
                    <a:pt x="6136" y="8880"/>
                  </a:lnTo>
                  <a:lnTo>
                    <a:pt x="6104" y="8897"/>
                  </a:lnTo>
                  <a:lnTo>
                    <a:pt x="5645" y="9105"/>
                  </a:lnTo>
                  <a:lnTo>
                    <a:pt x="5611" y="9118"/>
                  </a:lnTo>
                  <a:lnTo>
                    <a:pt x="5575" y="9125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425" y="9125"/>
                  </a:lnTo>
                  <a:lnTo>
                    <a:pt x="4389" y="9118"/>
                  </a:lnTo>
                  <a:lnTo>
                    <a:pt x="4355" y="9105"/>
                  </a:lnTo>
                  <a:lnTo>
                    <a:pt x="3896" y="8897"/>
                  </a:lnTo>
                  <a:lnTo>
                    <a:pt x="3864" y="8880"/>
                  </a:lnTo>
                  <a:lnTo>
                    <a:pt x="3835" y="8858"/>
                  </a:lnTo>
                  <a:lnTo>
                    <a:pt x="3460" y="8530"/>
                  </a:lnTo>
                  <a:lnTo>
                    <a:pt x="3437" y="8507"/>
                  </a:lnTo>
                  <a:lnTo>
                    <a:pt x="3417" y="8481"/>
                  </a:lnTo>
                  <a:lnTo>
                    <a:pt x="3125" y="8048"/>
                  </a:lnTo>
                  <a:lnTo>
                    <a:pt x="3111" y="8025"/>
                  </a:lnTo>
                  <a:lnTo>
                    <a:pt x="3100" y="8000"/>
                  </a:lnTo>
                  <a:lnTo>
                    <a:pt x="2891" y="7476"/>
                  </a:lnTo>
                  <a:lnTo>
                    <a:pt x="2879" y="7435"/>
                  </a:lnTo>
                  <a:lnTo>
                    <a:pt x="2754" y="6835"/>
                  </a:lnTo>
                  <a:lnTo>
                    <a:pt x="2749" y="6800"/>
                  </a:lnTo>
                  <a:lnTo>
                    <a:pt x="2707" y="6140"/>
                  </a:lnTo>
                  <a:lnTo>
                    <a:pt x="2707" y="6109"/>
                  </a:lnTo>
                  <a:lnTo>
                    <a:pt x="2749" y="5403"/>
                  </a:lnTo>
                  <a:lnTo>
                    <a:pt x="2752" y="5376"/>
                  </a:lnTo>
                  <a:lnTo>
                    <a:pt x="2877" y="4638"/>
                  </a:lnTo>
                  <a:lnTo>
                    <a:pt x="2883" y="4614"/>
                  </a:lnTo>
                  <a:lnTo>
                    <a:pt x="3091" y="3860"/>
                  </a:lnTo>
                  <a:lnTo>
                    <a:pt x="3099" y="3837"/>
                  </a:lnTo>
                  <a:lnTo>
                    <a:pt x="3391" y="3082"/>
                  </a:lnTo>
                  <a:lnTo>
                    <a:pt x="3401" y="3059"/>
                  </a:lnTo>
                  <a:lnTo>
                    <a:pt x="3776" y="2318"/>
                  </a:lnTo>
                  <a:lnTo>
                    <a:pt x="3789" y="2296"/>
                  </a:lnTo>
                  <a:lnTo>
                    <a:pt x="4248" y="1584"/>
                  </a:lnTo>
                  <a:lnTo>
                    <a:pt x="4264" y="1562"/>
                  </a:lnTo>
                  <a:lnTo>
                    <a:pt x="4806" y="893"/>
                  </a:lnTo>
                  <a:close/>
                  <a:moveTo>
                    <a:pt x="5000" y="1447"/>
                  </a:moveTo>
                  <a:lnTo>
                    <a:pt x="4661" y="1866"/>
                  </a:lnTo>
                  <a:lnTo>
                    <a:pt x="4217" y="2556"/>
                  </a:lnTo>
                  <a:lnTo>
                    <a:pt x="3853" y="3274"/>
                  </a:lnTo>
                  <a:lnTo>
                    <a:pt x="3570" y="4005"/>
                  </a:lnTo>
                  <a:lnTo>
                    <a:pt x="3368" y="4735"/>
                  </a:lnTo>
                  <a:lnTo>
                    <a:pt x="3247" y="5446"/>
                  </a:lnTo>
                  <a:lnTo>
                    <a:pt x="3207" y="6123"/>
                  </a:lnTo>
                  <a:lnTo>
                    <a:pt x="3247" y="6751"/>
                  </a:lnTo>
                  <a:lnTo>
                    <a:pt x="3364" y="7312"/>
                  </a:lnTo>
                  <a:lnTo>
                    <a:pt x="3555" y="7791"/>
                  </a:lnTo>
                  <a:lnTo>
                    <a:pt x="3813" y="8175"/>
                  </a:lnTo>
                  <a:lnTo>
                    <a:pt x="4136" y="8457"/>
                  </a:lnTo>
                  <a:lnTo>
                    <a:pt x="4528" y="8635"/>
                  </a:lnTo>
                  <a:lnTo>
                    <a:pt x="5000" y="8698"/>
                  </a:lnTo>
                  <a:lnTo>
                    <a:pt x="5472" y="8635"/>
                  </a:lnTo>
                  <a:lnTo>
                    <a:pt x="5864" y="8457"/>
                  </a:lnTo>
                  <a:lnTo>
                    <a:pt x="6187" y="8175"/>
                  </a:lnTo>
                  <a:lnTo>
                    <a:pt x="6445" y="7791"/>
                  </a:lnTo>
                  <a:lnTo>
                    <a:pt x="6636" y="7312"/>
                  </a:lnTo>
                  <a:lnTo>
                    <a:pt x="6753" y="6751"/>
                  </a:lnTo>
                  <a:lnTo>
                    <a:pt x="6793" y="6123"/>
                  </a:lnTo>
                  <a:lnTo>
                    <a:pt x="6753" y="5446"/>
                  </a:lnTo>
                  <a:lnTo>
                    <a:pt x="6632" y="4735"/>
                  </a:lnTo>
                  <a:lnTo>
                    <a:pt x="6430" y="4005"/>
                  </a:lnTo>
                  <a:lnTo>
                    <a:pt x="6147" y="3274"/>
                  </a:lnTo>
                  <a:lnTo>
                    <a:pt x="5783" y="2556"/>
                  </a:lnTo>
                  <a:lnTo>
                    <a:pt x="5339" y="1866"/>
                  </a:lnTo>
                  <a:lnTo>
                    <a:pt x="5000" y="144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8" name="Google Shape;2138;p19"/>
          <p:cNvGrpSpPr/>
          <p:nvPr/>
        </p:nvGrpSpPr>
        <p:grpSpPr>
          <a:xfrm>
            <a:off x="2962542" y="1760267"/>
            <a:ext cx="633600" cy="633600"/>
            <a:chOff x="2962542" y="3559477"/>
            <a:chExt cx="633600" cy="633600"/>
          </a:xfrm>
        </p:grpSpPr>
        <p:sp>
          <p:nvSpPr>
            <p:cNvPr id="2139" name="Google Shape;2139;p19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06" y="2408"/>
                  </a:moveTo>
                  <a:lnTo>
                    <a:pt x="5494" y="2408"/>
                  </a:lnTo>
                  <a:lnTo>
                    <a:pt x="5494" y="3025"/>
                  </a:lnTo>
                  <a:lnTo>
                    <a:pt x="6111" y="3025"/>
                  </a:lnTo>
                  <a:lnTo>
                    <a:pt x="6111" y="4012"/>
                  </a:lnTo>
                  <a:lnTo>
                    <a:pt x="5494" y="4012"/>
                  </a:lnTo>
                  <a:lnTo>
                    <a:pt x="5494" y="4630"/>
                  </a:lnTo>
                  <a:lnTo>
                    <a:pt x="4506" y="4630"/>
                  </a:lnTo>
                  <a:lnTo>
                    <a:pt x="4506" y="4012"/>
                  </a:lnTo>
                  <a:lnTo>
                    <a:pt x="3889" y="4012"/>
                  </a:lnTo>
                  <a:lnTo>
                    <a:pt x="3889" y="3025"/>
                  </a:lnTo>
                  <a:lnTo>
                    <a:pt x="4506" y="3025"/>
                  </a:lnTo>
                  <a:lnTo>
                    <a:pt x="4506" y="24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9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19" y="1542"/>
                  </a:moveTo>
                  <a:lnTo>
                    <a:pt x="2133" y="1542"/>
                  </a:lnTo>
                  <a:lnTo>
                    <a:pt x="2142" y="1541"/>
                  </a:lnTo>
                  <a:lnTo>
                    <a:pt x="2156" y="1541"/>
                  </a:lnTo>
                  <a:lnTo>
                    <a:pt x="2161" y="1541"/>
                  </a:lnTo>
                  <a:lnTo>
                    <a:pt x="7839" y="1541"/>
                  </a:lnTo>
                  <a:lnTo>
                    <a:pt x="7844" y="1541"/>
                  </a:lnTo>
                  <a:lnTo>
                    <a:pt x="7858" y="1541"/>
                  </a:lnTo>
                  <a:lnTo>
                    <a:pt x="7867" y="1542"/>
                  </a:lnTo>
                  <a:lnTo>
                    <a:pt x="7881" y="1542"/>
                  </a:lnTo>
                  <a:lnTo>
                    <a:pt x="7890" y="1543"/>
                  </a:lnTo>
                  <a:lnTo>
                    <a:pt x="7904" y="1544"/>
                  </a:lnTo>
                  <a:lnTo>
                    <a:pt x="7913" y="1545"/>
                  </a:lnTo>
                  <a:lnTo>
                    <a:pt x="7927" y="1547"/>
                  </a:lnTo>
                  <a:lnTo>
                    <a:pt x="7936" y="1549"/>
                  </a:lnTo>
                  <a:lnTo>
                    <a:pt x="7949" y="1551"/>
                  </a:lnTo>
                  <a:lnTo>
                    <a:pt x="7959" y="1553"/>
                  </a:lnTo>
                  <a:lnTo>
                    <a:pt x="7972" y="1555"/>
                  </a:lnTo>
                  <a:lnTo>
                    <a:pt x="7981" y="1557"/>
                  </a:lnTo>
                  <a:lnTo>
                    <a:pt x="7994" y="1561"/>
                  </a:lnTo>
                  <a:lnTo>
                    <a:pt x="8003" y="1563"/>
                  </a:lnTo>
                  <a:lnTo>
                    <a:pt x="8017" y="1567"/>
                  </a:lnTo>
                  <a:lnTo>
                    <a:pt x="8025" y="1570"/>
                  </a:lnTo>
                  <a:lnTo>
                    <a:pt x="8039" y="1574"/>
                  </a:lnTo>
                  <a:lnTo>
                    <a:pt x="8047" y="1577"/>
                  </a:lnTo>
                  <a:lnTo>
                    <a:pt x="8060" y="1582"/>
                  </a:lnTo>
                  <a:lnTo>
                    <a:pt x="8069" y="1585"/>
                  </a:lnTo>
                  <a:lnTo>
                    <a:pt x="8082" y="1590"/>
                  </a:lnTo>
                  <a:lnTo>
                    <a:pt x="8090" y="1594"/>
                  </a:lnTo>
                  <a:lnTo>
                    <a:pt x="8103" y="1600"/>
                  </a:lnTo>
                  <a:lnTo>
                    <a:pt x="8111" y="1604"/>
                  </a:lnTo>
                  <a:lnTo>
                    <a:pt x="8124" y="1610"/>
                  </a:lnTo>
                  <a:lnTo>
                    <a:pt x="8132" y="1614"/>
                  </a:lnTo>
                  <a:lnTo>
                    <a:pt x="8144" y="1621"/>
                  </a:lnTo>
                  <a:lnTo>
                    <a:pt x="8153" y="1626"/>
                  </a:lnTo>
                  <a:lnTo>
                    <a:pt x="8165" y="1633"/>
                  </a:lnTo>
                  <a:lnTo>
                    <a:pt x="8173" y="1638"/>
                  </a:lnTo>
                  <a:lnTo>
                    <a:pt x="8185" y="1646"/>
                  </a:lnTo>
                  <a:lnTo>
                    <a:pt x="8192" y="1651"/>
                  </a:lnTo>
                  <a:lnTo>
                    <a:pt x="8204" y="1659"/>
                  </a:lnTo>
                  <a:lnTo>
                    <a:pt x="8211" y="1665"/>
                  </a:lnTo>
                  <a:lnTo>
                    <a:pt x="8222" y="1673"/>
                  </a:lnTo>
                  <a:lnTo>
                    <a:pt x="8230" y="1679"/>
                  </a:lnTo>
                  <a:lnTo>
                    <a:pt x="8240" y="1688"/>
                  </a:lnTo>
                  <a:lnTo>
                    <a:pt x="8247" y="1694"/>
                  </a:lnTo>
                  <a:lnTo>
                    <a:pt x="8258" y="1703"/>
                  </a:lnTo>
                  <a:lnTo>
                    <a:pt x="8264" y="1709"/>
                  </a:lnTo>
                  <a:lnTo>
                    <a:pt x="8274" y="1719"/>
                  </a:lnTo>
                  <a:lnTo>
                    <a:pt x="8281" y="1726"/>
                  </a:lnTo>
                  <a:lnTo>
                    <a:pt x="8291" y="1736"/>
                  </a:lnTo>
                  <a:lnTo>
                    <a:pt x="8297" y="1742"/>
                  </a:lnTo>
                  <a:lnTo>
                    <a:pt x="8306" y="1753"/>
                  </a:lnTo>
                  <a:lnTo>
                    <a:pt x="8312" y="1760"/>
                  </a:lnTo>
                  <a:lnTo>
                    <a:pt x="8321" y="1770"/>
                  </a:lnTo>
                  <a:lnTo>
                    <a:pt x="8327" y="1778"/>
                  </a:lnTo>
                  <a:lnTo>
                    <a:pt x="8335" y="1789"/>
                  </a:lnTo>
                  <a:lnTo>
                    <a:pt x="8341" y="1796"/>
                  </a:lnTo>
                  <a:lnTo>
                    <a:pt x="8349" y="1808"/>
                  </a:lnTo>
                  <a:lnTo>
                    <a:pt x="8354" y="1815"/>
                  </a:lnTo>
                  <a:lnTo>
                    <a:pt x="8362" y="1827"/>
                  </a:lnTo>
                  <a:lnTo>
                    <a:pt x="8367" y="1835"/>
                  </a:lnTo>
                  <a:lnTo>
                    <a:pt x="8374" y="1847"/>
                  </a:lnTo>
                  <a:lnTo>
                    <a:pt x="8379" y="1856"/>
                  </a:lnTo>
                  <a:lnTo>
                    <a:pt x="8386" y="1868"/>
                  </a:lnTo>
                  <a:lnTo>
                    <a:pt x="8390" y="1876"/>
                  </a:lnTo>
                  <a:lnTo>
                    <a:pt x="8396" y="1889"/>
                  </a:lnTo>
                  <a:lnTo>
                    <a:pt x="8400" y="1897"/>
                  </a:lnTo>
                  <a:lnTo>
                    <a:pt x="8406" y="1910"/>
                  </a:lnTo>
                  <a:lnTo>
                    <a:pt x="8410" y="1918"/>
                  </a:lnTo>
                  <a:lnTo>
                    <a:pt x="8415" y="1931"/>
                  </a:lnTo>
                  <a:lnTo>
                    <a:pt x="8418" y="1940"/>
                  </a:lnTo>
                  <a:lnTo>
                    <a:pt x="8423" y="1953"/>
                  </a:lnTo>
                  <a:lnTo>
                    <a:pt x="8426" y="1961"/>
                  </a:lnTo>
                  <a:lnTo>
                    <a:pt x="8430" y="1975"/>
                  </a:lnTo>
                  <a:lnTo>
                    <a:pt x="8433" y="1983"/>
                  </a:lnTo>
                  <a:lnTo>
                    <a:pt x="8437" y="1997"/>
                  </a:lnTo>
                  <a:lnTo>
                    <a:pt x="8439" y="2006"/>
                  </a:lnTo>
                  <a:lnTo>
                    <a:pt x="8443" y="2019"/>
                  </a:lnTo>
                  <a:lnTo>
                    <a:pt x="8445" y="2028"/>
                  </a:lnTo>
                  <a:lnTo>
                    <a:pt x="8447" y="2041"/>
                  </a:lnTo>
                  <a:lnTo>
                    <a:pt x="8449" y="2051"/>
                  </a:lnTo>
                  <a:lnTo>
                    <a:pt x="8451" y="2064"/>
                  </a:lnTo>
                  <a:lnTo>
                    <a:pt x="8453" y="2073"/>
                  </a:lnTo>
                  <a:lnTo>
                    <a:pt x="8455" y="2087"/>
                  </a:lnTo>
                  <a:lnTo>
                    <a:pt x="8456" y="2096"/>
                  </a:lnTo>
                  <a:lnTo>
                    <a:pt x="8457" y="2110"/>
                  </a:lnTo>
                  <a:lnTo>
                    <a:pt x="8458" y="2119"/>
                  </a:lnTo>
                  <a:lnTo>
                    <a:pt x="8458" y="2133"/>
                  </a:lnTo>
                  <a:lnTo>
                    <a:pt x="8459" y="2142"/>
                  </a:lnTo>
                  <a:lnTo>
                    <a:pt x="8459" y="2156"/>
                  </a:lnTo>
                  <a:lnTo>
                    <a:pt x="8459" y="2161"/>
                  </a:lnTo>
                  <a:lnTo>
                    <a:pt x="8459" y="7839"/>
                  </a:lnTo>
                  <a:lnTo>
                    <a:pt x="8459" y="7844"/>
                  </a:lnTo>
                  <a:lnTo>
                    <a:pt x="8459" y="7858"/>
                  </a:lnTo>
                  <a:lnTo>
                    <a:pt x="8458" y="7867"/>
                  </a:lnTo>
                  <a:lnTo>
                    <a:pt x="8458" y="7881"/>
                  </a:lnTo>
                  <a:lnTo>
                    <a:pt x="8457" y="7890"/>
                  </a:lnTo>
                  <a:lnTo>
                    <a:pt x="8456" y="7904"/>
                  </a:lnTo>
                  <a:lnTo>
                    <a:pt x="8455" y="7913"/>
                  </a:lnTo>
                  <a:lnTo>
                    <a:pt x="8453" y="7927"/>
                  </a:lnTo>
                  <a:lnTo>
                    <a:pt x="8451" y="7936"/>
                  </a:lnTo>
                  <a:lnTo>
                    <a:pt x="8449" y="7949"/>
                  </a:lnTo>
                  <a:lnTo>
                    <a:pt x="8447" y="7959"/>
                  </a:lnTo>
                  <a:lnTo>
                    <a:pt x="8447" y="7959"/>
                  </a:lnTo>
                  <a:lnTo>
                    <a:pt x="8950" y="7959"/>
                  </a:lnTo>
                  <a:lnTo>
                    <a:pt x="8983" y="7961"/>
                  </a:lnTo>
                  <a:lnTo>
                    <a:pt x="9015" y="7968"/>
                  </a:lnTo>
                  <a:lnTo>
                    <a:pt x="9046" y="7978"/>
                  </a:lnTo>
                  <a:lnTo>
                    <a:pt x="9075" y="7992"/>
                  </a:lnTo>
                  <a:lnTo>
                    <a:pt x="9102" y="8011"/>
                  </a:lnTo>
                  <a:lnTo>
                    <a:pt x="9127" y="8032"/>
                  </a:lnTo>
                  <a:lnTo>
                    <a:pt x="9148" y="8057"/>
                  </a:lnTo>
                  <a:lnTo>
                    <a:pt x="9167" y="8084"/>
                  </a:lnTo>
                  <a:lnTo>
                    <a:pt x="9181" y="8113"/>
                  </a:lnTo>
                  <a:lnTo>
                    <a:pt x="9191" y="8144"/>
                  </a:lnTo>
                  <a:lnTo>
                    <a:pt x="9198" y="817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7839" y="8459"/>
                  </a:lnTo>
                  <a:lnTo>
                    <a:pt x="2161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lnTo>
                    <a:pt x="800" y="8209"/>
                  </a:lnTo>
                  <a:lnTo>
                    <a:pt x="802" y="8176"/>
                  </a:lnTo>
                  <a:lnTo>
                    <a:pt x="809" y="8144"/>
                  </a:lnTo>
                  <a:lnTo>
                    <a:pt x="819" y="8113"/>
                  </a:lnTo>
                  <a:lnTo>
                    <a:pt x="833" y="8084"/>
                  </a:lnTo>
                  <a:lnTo>
                    <a:pt x="852" y="8057"/>
                  </a:lnTo>
                  <a:lnTo>
                    <a:pt x="873" y="8032"/>
                  </a:lnTo>
                  <a:lnTo>
                    <a:pt x="898" y="8011"/>
                  </a:lnTo>
                  <a:lnTo>
                    <a:pt x="925" y="7992"/>
                  </a:lnTo>
                  <a:lnTo>
                    <a:pt x="954" y="7978"/>
                  </a:lnTo>
                  <a:lnTo>
                    <a:pt x="985" y="7968"/>
                  </a:lnTo>
                  <a:lnTo>
                    <a:pt x="1017" y="7961"/>
                  </a:lnTo>
                  <a:lnTo>
                    <a:pt x="1050" y="7959"/>
                  </a:lnTo>
                  <a:lnTo>
                    <a:pt x="1553" y="7959"/>
                  </a:lnTo>
                  <a:lnTo>
                    <a:pt x="1553" y="7959"/>
                  </a:lnTo>
                  <a:lnTo>
                    <a:pt x="1551" y="7949"/>
                  </a:lnTo>
                  <a:lnTo>
                    <a:pt x="1549" y="7936"/>
                  </a:lnTo>
                  <a:lnTo>
                    <a:pt x="1547" y="7927"/>
                  </a:lnTo>
                  <a:lnTo>
                    <a:pt x="1545" y="7913"/>
                  </a:lnTo>
                  <a:lnTo>
                    <a:pt x="1544" y="7904"/>
                  </a:lnTo>
                  <a:lnTo>
                    <a:pt x="1543" y="7890"/>
                  </a:lnTo>
                  <a:lnTo>
                    <a:pt x="1542" y="7881"/>
                  </a:lnTo>
                  <a:lnTo>
                    <a:pt x="1542" y="7867"/>
                  </a:lnTo>
                  <a:lnTo>
                    <a:pt x="1541" y="7858"/>
                  </a:lnTo>
                  <a:lnTo>
                    <a:pt x="1541" y="7844"/>
                  </a:lnTo>
                  <a:lnTo>
                    <a:pt x="1541" y="7839"/>
                  </a:lnTo>
                  <a:lnTo>
                    <a:pt x="1541" y="2161"/>
                  </a:lnTo>
                  <a:lnTo>
                    <a:pt x="1541" y="2156"/>
                  </a:lnTo>
                  <a:lnTo>
                    <a:pt x="1541" y="2142"/>
                  </a:lnTo>
                  <a:lnTo>
                    <a:pt x="1542" y="2133"/>
                  </a:lnTo>
                  <a:lnTo>
                    <a:pt x="1542" y="2119"/>
                  </a:lnTo>
                  <a:lnTo>
                    <a:pt x="1543" y="2110"/>
                  </a:lnTo>
                  <a:lnTo>
                    <a:pt x="1544" y="2096"/>
                  </a:lnTo>
                  <a:lnTo>
                    <a:pt x="1545" y="2087"/>
                  </a:lnTo>
                  <a:lnTo>
                    <a:pt x="1547" y="2073"/>
                  </a:lnTo>
                  <a:lnTo>
                    <a:pt x="1549" y="2064"/>
                  </a:lnTo>
                  <a:lnTo>
                    <a:pt x="1551" y="2051"/>
                  </a:lnTo>
                  <a:lnTo>
                    <a:pt x="1553" y="2041"/>
                  </a:lnTo>
                  <a:lnTo>
                    <a:pt x="1555" y="2028"/>
                  </a:lnTo>
                  <a:lnTo>
                    <a:pt x="1557" y="2019"/>
                  </a:lnTo>
                  <a:lnTo>
                    <a:pt x="1561" y="2006"/>
                  </a:lnTo>
                  <a:lnTo>
                    <a:pt x="1563" y="1997"/>
                  </a:lnTo>
                  <a:lnTo>
                    <a:pt x="1567" y="1983"/>
                  </a:lnTo>
                  <a:lnTo>
                    <a:pt x="1570" y="1975"/>
                  </a:lnTo>
                  <a:lnTo>
                    <a:pt x="1574" y="1961"/>
                  </a:lnTo>
                  <a:lnTo>
                    <a:pt x="1577" y="1953"/>
                  </a:lnTo>
                  <a:lnTo>
                    <a:pt x="1582" y="1940"/>
                  </a:lnTo>
                  <a:lnTo>
                    <a:pt x="1585" y="1931"/>
                  </a:lnTo>
                  <a:lnTo>
                    <a:pt x="1590" y="1918"/>
                  </a:lnTo>
                  <a:lnTo>
                    <a:pt x="1594" y="1910"/>
                  </a:lnTo>
                  <a:lnTo>
                    <a:pt x="1600" y="1897"/>
                  </a:lnTo>
                  <a:lnTo>
                    <a:pt x="1604" y="1889"/>
                  </a:lnTo>
                  <a:lnTo>
                    <a:pt x="1610" y="1876"/>
                  </a:lnTo>
                  <a:lnTo>
                    <a:pt x="1614" y="1868"/>
                  </a:lnTo>
                  <a:lnTo>
                    <a:pt x="1621" y="1856"/>
                  </a:lnTo>
                  <a:lnTo>
                    <a:pt x="1626" y="1847"/>
                  </a:lnTo>
                  <a:lnTo>
                    <a:pt x="1633" y="1835"/>
                  </a:lnTo>
                  <a:lnTo>
                    <a:pt x="1638" y="1827"/>
                  </a:lnTo>
                  <a:lnTo>
                    <a:pt x="1646" y="1815"/>
                  </a:lnTo>
                  <a:lnTo>
                    <a:pt x="1651" y="1808"/>
                  </a:lnTo>
                  <a:lnTo>
                    <a:pt x="1659" y="1796"/>
                  </a:lnTo>
                  <a:lnTo>
                    <a:pt x="1665" y="1789"/>
                  </a:lnTo>
                  <a:lnTo>
                    <a:pt x="1673" y="1778"/>
                  </a:lnTo>
                  <a:lnTo>
                    <a:pt x="1679" y="1770"/>
                  </a:lnTo>
                  <a:lnTo>
                    <a:pt x="1688" y="1760"/>
                  </a:lnTo>
                  <a:lnTo>
                    <a:pt x="1694" y="1753"/>
                  </a:lnTo>
                  <a:lnTo>
                    <a:pt x="1703" y="1742"/>
                  </a:lnTo>
                  <a:lnTo>
                    <a:pt x="1709" y="1736"/>
                  </a:lnTo>
                  <a:lnTo>
                    <a:pt x="1719" y="1726"/>
                  </a:lnTo>
                  <a:lnTo>
                    <a:pt x="1726" y="1719"/>
                  </a:lnTo>
                  <a:lnTo>
                    <a:pt x="1736" y="1709"/>
                  </a:lnTo>
                  <a:lnTo>
                    <a:pt x="1742" y="1703"/>
                  </a:lnTo>
                  <a:lnTo>
                    <a:pt x="1753" y="1694"/>
                  </a:lnTo>
                  <a:lnTo>
                    <a:pt x="1760" y="1688"/>
                  </a:lnTo>
                  <a:lnTo>
                    <a:pt x="1770" y="1679"/>
                  </a:lnTo>
                  <a:lnTo>
                    <a:pt x="1778" y="1673"/>
                  </a:lnTo>
                  <a:lnTo>
                    <a:pt x="1789" y="1665"/>
                  </a:lnTo>
                  <a:lnTo>
                    <a:pt x="1796" y="1659"/>
                  </a:lnTo>
                  <a:lnTo>
                    <a:pt x="1808" y="1651"/>
                  </a:lnTo>
                  <a:lnTo>
                    <a:pt x="1815" y="1646"/>
                  </a:lnTo>
                  <a:lnTo>
                    <a:pt x="1827" y="1638"/>
                  </a:lnTo>
                  <a:lnTo>
                    <a:pt x="1835" y="1633"/>
                  </a:lnTo>
                  <a:lnTo>
                    <a:pt x="1847" y="1626"/>
                  </a:lnTo>
                  <a:lnTo>
                    <a:pt x="1856" y="1621"/>
                  </a:lnTo>
                  <a:lnTo>
                    <a:pt x="1868" y="1614"/>
                  </a:lnTo>
                  <a:lnTo>
                    <a:pt x="1876" y="1610"/>
                  </a:lnTo>
                  <a:lnTo>
                    <a:pt x="1889" y="1604"/>
                  </a:lnTo>
                  <a:lnTo>
                    <a:pt x="1897" y="1600"/>
                  </a:lnTo>
                  <a:lnTo>
                    <a:pt x="1910" y="1594"/>
                  </a:lnTo>
                  <a:lnTo>
                    <a:pt x="1918" y="1590"/>
                  </a:lnTo>
                  <a:lnTo>
                    <a:pt x="1931" y="1585"/>
                  </a:lnTo>
                  <a:lnTo>
                    <a:pt x="1940" y="1582"/>
                  </a:lnTo>
                  <a:lnTo>
                    <a:pt x="1953" y="1577"/>
                  </a:lnTo>
                  <a:lnTo>
                    <a:pt x="1961" y="1574"/>
                  </a:lnTo>
                  <a:lnTo>
                    <a:pt x="1975" y="1570"/>
                  </a:lnTo>
                  <a:lnTo>
                    <a:pt x="1983" y="1567"/>
                  </a:lnTo>
                  <a:lnTo>
                    <a:pt x="1997" y="1563"/>
                  </a:lnTo>
                  <a:lnTo>
                    <a:pt x="2006" y="1561"/>
                  </a:lnTo>
                  <a:lnTo>
                    <a:pt x="2019" y="1557"/>
                  </a:lnTo>
                  <a:lnTo>
                    <a:pt x="2028" y="1555"/>
                  </a:lnTo>
                  <a:lnTo>
                    <a:pt x="2041" y="1553"/>
                  </a:lnTo>
                  <a:lnTo>
                    <a:pt x="2051" y="1551"/>
                  </a:lnTo>
                  <a:lnTo>
                    <a:pt x="2064" y="1549"/>
                  </a:lnTo>
                  <a:lnTo>
                    <a:pt x="2073" y="1547"/>
                  </a:lnTo>
                  <a:lnTo>
                    <a:pt x="2087" y="1545"/>
                  </a:lnTo>
                  <a:lnTo>
                    <a:pt x="2096" y="1544"/>
                  </a:lnTo>
                  <a:lnTo>
                    <a:pt x="2110" y="1543"/>
                  </a:lnTo>
                  <a:lnTo>
                    <a:pt x="2119" y="1542"/>
                  </a:lnTo>
                  <a:close/>
                  <a:moveTo>
                    <a:pt x="7848" y="2041"/>
                  </a:moveTo>
                  <a:lnTo>
                    <a:pt x="7844" y="2041"/>
                  </a:lnTo>
                  <a:lnTo>
                    <a:pt x="7837" y="2041"/>
                  </a:lnTo>
                  <a:lnTo>
                    <a:pt x="2163" y="2041"/>
                  </a:lnTo>
                  <a:lnTo>
                    <a:pt x="2156" y="2041"/>
                  </a:lnTo>
                  <a:lnTo>
                    <a:pt x="2152" y="2041"/>
                  </a:lnTo>
                  <a:lnTo>
                    <a:pt x="2147" y="2042"/>
                  </a:lnTo>
                  <a:lnTo>
                    <a:pt x="2143" y="2042"/>
                  </a:lnTo>
                  <a:lnTo>
                    <a:pt x="2138" y="2043"/>
                  </a:lnTo>
                  <a:lnTo>
                    <a:pt x="2134" y="2044"/>
                  </a:lnTo>
                  <a:lnTo>
                    <a:pt x="2129" y="2045"/>
                  </a:lnTo>
                  <a:lnTo>
                    <a:pt x="2125" y="2046"/>
                  </a:lnTo>
                  <a:lnTo>
                    <a:pt x="2120" y="2048"/>
                  </a:lnTo>
                  <a:lnTo>
                    <a:pt x="2116" y="2049"/>
                  </a:lnTo>
                  <a:lnTo>
                    <a:pt x="2112" y="2051"/>
                  </a:lnTo>
                  <a:lnTo>
                    <a:pt x="2108" y="2053"/>
                  </a:lnTo>
                  <a:lnTo>
                    <a:pt x="2104" y="2055"/>
                  </a:lnTo>
                  <a:lnTo>
                    <a:pt x="2101" y="2057"/>
                  </a:lnTo>
                  <a:lnTo>
                    <a:pt x="2097" y="2059"/>
                  </a:lnTo>
                  <a:lnTo>
                    <a:pt x="2093" y="2062"/>
                  </a:lnTo>
                  <a:lnTo>
                    <a:pt x="2089" y="2064"/>
                  </a:lnTo>
                  <a:lnTo>
                    <a:pt x="2086" y="2067"/>
                  </a:lnTo>
                  <a:lnTo>
                    <a:pt x="2082" y="2070"/>
                  </a:lnTo>
                  <a:lnTo>
                    <a:pt x="2079" y="2073"/>
                  </a:lnTo>
                  <a:lnTo>
                    <a:pt x="2076" y="2076"/>
                  </a:lnTo>
                  <a:lnTo>
                    <a:pt x="2073" y="2079"/>
                  </a:lnTo>
                  <a:lnTo>
                    <a:pt x="2070" y="2082"/>
                  </a:lnTo>
                  <a:lnTo>
                    <a:pt x="2067" y="2086"/>
                  </a:lnTo>
                  <a:lnTo>
                    <a:pt x="2064" y="2089"/>
                  </a:lnTo>
                  <a:lnTo>
                    <a:pt x="2062" y="2093"/>
                  </a:lnTo>
                  <a:lnTo>
                    <a:pt x="2059" y="2097"/>
                  </a:lnTo>
                  <a:lnTo>
                    <a:pt x="2057" y="2101"/>
                  </a:lnTo>
                  <a:lnTo>
                    <a:pt x="2055" y="2104"/>
                  </a:lnTo>
                  <a:lnTo>
                    <a:pt x="2053" y="2108"/>
                  </a:lnTo>
                  <a:lnTo>
                    <a:pt x="2051" y="2112"/>
                  </a:lnTo>
                  <a:lnTo>
                    <a:pt x="2049" y="2116"/>
                  </a:lnTo>
                  <a:lnTo>
                    <a:pt x="2048" y="2120"/>
                  </a:lnTo>
                  <a:lnTo>
                    <a:pt x="2046" y="2125"/>
                  </a:lnTo>
                  <a:lnTo>
                    <a:pt x="2045" y="2129"/>
                  </a:lnTo>
                  <a:lnTo>
                    <a:pt x="2044" y="2134"/>
                  </a:lnTo>
                  <a:lnTo>
                    <a:pt x="2043" y="2138"/>
                  </a:lnTo>
                  <a:lnTo>
                    <a:pt x="2042" y="2143"/>
                  </a:lnTo>
                  <a:lnTo>
                    <a:pt x="2042" y="2147"/>
                  </a:lnTo>
                  <a:lnTo>
                    <a:pt x="2041" y="2152"/>
                  </a:lnTo>
                  <a:lnTo>
                    <a:pt x="2041" y="2156"/>
                  </a:lnTo>
                  <a:lnTo>
                    <a:pt x="2041" y="2163"/>
                  </a:lnTo>
                  <a:lnTo>
                    <a:pt x="2041" y="7837"/>
                  </a:lnTo>
                  <a:lnTo>
                    <a:pt x="2041" y="7844"/>
                  </a:lnTo>
                  <a:lnTo>
                    <a:pt x="2041" y="7848"/>
                  </a:lnTo>
                  <a:lnTo>
                    <a:pt x="2042" y="7853"/>
                  </a:lnTo>
                  <a:lnTo>
                    <a:pt x="2042" y="7857"/>
                  </a:lnTo>
                  <a:lnTo>
                    <a:pt x="2043" y="7862"/>
                  </a:lnTo>
                  <a:lnTo>
                    <a:pt x="2044" y="7866"/>
                  </a:lnTo>
                  <a:lnTo>
                    <a:pt x="2045" y="7871"/>
                  </a:lnTo>
                  <a:lnTo>
                    <a:pt x="2046" y="7875"/>
                  </a:lnTo>
                  <a:lnTo>
                    <a:pt x="2048" y="7880"/>
                  </a:lnTo>
                  <a:lnTo>
                    <a:pt x="2049" y="7884"/>
                  </a:lnTo>
                  <a:lnTo>
                    <a:pt x="2051" y="7888"/>
                  </a:lnTo>
                  <a:lnTo>
                    <a:pt x="2053" y="7892"/>
                  </a:lnTo>
                  <a:lnTo>
                    <a:pt x="2055" y="7896"/>
                  </a:lnTo>
                  <a:lnTo>
                    <a:pt x="2057" y="7899"/>
                  </a:lnTo>
                  <a:lnTo>
                    <a:pt x="2059" y="7903"/>
                  </a:lnTo>
                  <a:lnTo>
                    <a:pt x="2062" y="7907"/>
                  </a:lnTo>
                  <a:lnTo>
                    <a:pt x="2064" y="7911"/>
                  </a:lnTo>
                  <a:lnTo>
                    <a:pt x="2067" y="7914"/>
                  </a:lnTo>
                  <a:lnTo>
                    <a:pt x="2070" y="7918"/>
                  </a:lnTo>
                  <a:lnTo>
                    <a:pt x="2073" y="7921"/>
                  </a:lnTo>
                  <a:lnTo>
                    <a:pt x="2076" y="7924"/>
                  </a:lnTo>
                  <a:lnTo>
                    <a:pt x="2079" y="7927"/>
                  </a:lnTo>
                  <a:lnTo>
                    <a:pt x="2082" y="7930"/>
                  </a:lnTo>
                  <a:lnTo>
                    <a:pt x="2086" y="7933"/>
                  </a:lnTo>
                  <a:lnTo>
                    <a:pt x="2089" y="7936"/>
                  </a:lnTo>
                  <a:lnTo>
                    <a:pt x="2093" y="7938"/>
                  </a:lnTo>
                  <a:lnTo>
                    <a:pt x="2097" y="7941"/>
                  </a:lnTo>
                  <a:lnTo>
                    <a:pt x="2101" y="7943"/>
                  </a:lnTo>
                  <a:lnTo>
                    <a:pt x="2104" y="7945"/>
                  </a:lnTo>
                  <a:lnTo>
                    <a:pt x="2108" y="7947"/>
                  </a:lnTo>
                  <a:lnTo>
                    <a:pt x="2112" y="7949"/>
                  </a:lnTo>
                  <a:lnTo>
                    <a:pt x="2116" y="7951"/>
                  </a:lnTo>
                  <a:lnTo>
                    <a:pt x="2120" y="7952"/>
                  </a:lnTo>
                  <a:lnTo>
                    <a:pt x="2125" y="7954"/>
                  </a:lnTo>
                  <a:lnTo>
                    <a:pt x="2129" y="7955"/>
                  </a:lnTo>
                  <a:lnTo>
                    <a:pt x="2134" y="7956"/>
                  </a:lnTo>
                  <a:lnTo>
                    <a:pt x="2138" y="7957"/>
                  </a:lnTo>
                  <a:lnTo>
                    <a:pt x="2143" y="7958"/>
                  </a:lnTo>
                  <a:lnTo>
                    <a:pt x="2147" y="7958"/>
                  </a:lnTo>
                  <a:lnTo>
                    <a:pt x="2152" y="7959"/>
                  </a:lnTo>
                  <a:lnTo>
                    <a:pt x="2156" y="7959"/>
                  </a:lnTo>
                  <a:lnTo>
                    <a:pt x="2163" y="7959"/>
                  </a:lnTo>
                  <a:lnTo>
                    <a:pt x="4109" y="7959"/>
                  </a:lnTo>
                  <a:lnTo>
                    <a:pt x="4109" y="6234"/>
                  </a:lnTo>
                  <a:lnTo>
                    <a:pt x="4110" y="6214"/>
                  </a:lnTo>
                  <a:lnTo>
                    <a:pt x="4114" y="6195"/>
                  </a:lnTo>
                  <a:lnTo>
                    <a:pt x="4120" y="6177"/>
                  </a:lnTo>
                  <a:lnTo>
                    <a:pt x="4129" y="6159"/>
                  </a:lnTo>
                  <a:lnTo>
                    <a:pt x="4140" y="6143"/>
                  </a:lnTo>
                  <a:lnTo>
                    <a:pt x="4153" y="6128"/>
                  </a:lnTo>
                  <a:lnTo>
                    <a:pt x="4168" y="6115"/>
                  </a:lnTo>
                  <a:lnTo>
                    <a:pt x="4184" y="6104"/>
                  </a:lnTo>
                  <a:lnTo>
                    <a:pt x="4202" y="6095"/>
                  </a:lnTo>
                  <a:lnTo>
                    <a:pt x="4220" y="6089"/>
                  </a:lnTo>
                  <a:lnTo>
                    <a:pt x="4239" y="6085"/>
                  </a:lnTo>
                  <a:lnTo>
                    <a:pt x="4259" y="6084"/>
                  </a:lnTo>
                  <a:lnTo>
                    <a:pt x="5741" y="6084"/>
                  </a:lnTo>
                  <a:lnTo>
                    <a:pt x="5761" y="6085"/>
                  </a:lnTo>
                  <a:lnTo>
                    <a:pt x="5780" y="6089"/>
                  </a:lnTo>
                  <a:lnTo>
                    <a:pt x="5798" y="6095"/>
                  </a:lnTo>
                  <a:lnTo>
                    <a:pt x="5816" y="6104"/>
                  </a:lnTo>
                  <a:lnTo>
                    <a:pt x="5832" y="6115"/>
                  </a:lnTo>
                  <a:lnTo>
                    <a:pt x="5847" y="6128"/>
                  </a:lnTo>
                  <a:lnTo>
                    <a:pt x="5860" y="6143"/>
                  </a:lnTo>
                  <a:lnTo>
                    <a:pt x="5871" y="6159"/>
                  </a:lnTo>
                  <a:lnTo>
                    <a:pt x="5880" y="6177"/>
                  </a:lnTo>
                  <a:lnTo>
                    <a:pt x="5886" y="6195"/>
                  </a:lnTo>
                  <a:lnTo>
                    <a:pt x="5890" y="6214"/>
                  </a:lnTo>
                  <a:lnTo>
                    <a:pt x="5891" y="6234"/>
                  </a:lnTo>
                  <a:lnTo>
                    <a:pt x="5891" y="7959"/>
                  </a:lnTo>
                  <a:lnTo>
                    <a:pt x="7837" y="7959"/>
                  </a:lnTo>
                  <a:lnTo>
                    <a:pt x="7844" y="7959"/>
                  </a:lnTo>
                  <a:lnTo>
                    <a:pt x="7848" y="7959"/>
                  </a:lnTo>
                  <a:lnTo>
                    <a:pt x="7853" y="7958"/>
                  </a:lnTo>
                  <a:lnTo>
                    <a:pt x="7857" y="7958"/>
                  </a:lnTo>
                  <a:lnTo>
                    <a:pt x="7862" y="7957"/>
                  </a:lnTo>
                  <a:lnTo>
                    <a:pt x="7866" y="7956"/>
                  </a:lnTo>
                  <a:lnTo>
                    <a:pt x="7871" y="7955"/>
                  </a:lnTo>
                  <a:lnTo>
                    <a:pt x="7875" y="7954"/>
                  </a:lnTo>
                  <a:lnTo>
                    <a:pt x="7880" y="7952"/>
                  </a:lnTo>
                  <a:lnTo>
                    <a:pt x="7884" y="7951"/>
                  </a:lnTo>
                  <a:lnTo>
                    <a:pt x="7888" y="7949"/>
                  </a:lnTo>
                  <a:lnTo>
                    <a:pt x="7892" y="7947"/>
                  </a:lnTo>
                  <a:lnTo>
                    <a:pt x="7896" y="7945"/>
                  </a:lnTo>
                  <a:lnTo>
                    <a:pt x="7899" y="7943"/>
                  </a:lnTo>
                  <a:lnTo>
                    <a:pt x="7903" y="7941"/>
                  </a:lnTo>
                  <a:lnTo>
                    <a:pt x="7907" y="7938"/>
                  </a:lnTo>
                  <a:lnTo>
                    <a:pt x="7911" y="7936"/>
                  </a:lnTo>
                  <a:lnTo>
                    <a:pt x="7914" y="7933"/>
                  </a:lnTo>
                  <a:lnTo>
                    <a:pt x="7918" y="7930"/>
                  </a:lnTo>
                  <a:lnTo>
                    <a:pt x="7921" y="7927"/>
                  </a:lnTo>
                  <a:lnTo>
                    <a:pt x="7924" y="7924"/>
                  </a:lnTo>
                  <a:lnTo>
                    <a:pt x="7927" y="7921"/>
                  </a:lnTo>
                  <a:lnTo>
                    <a:pt x="7930" y="7918"/>
                  </a:lnTo>
                  <a:lnTo>
                    <a:pt x="7933" y="7914"/>
                  </a:lnTo>
                  <a:lnTo>
                    <a:pt x="7936" y="7911"/>
                  </a:lnTo>
                  <a:lnTo>
                    <a:pt x="7938" y="7907"/>
                  </a:lnTo>
                  <a:lnTo>
                    <a:pt x="7941" y="7903"/>
                  </a:lnTo>
                  <a:lnTo>
                    <a:pt x="7943" y="7899"/>
                  </a:lnTo>
                  <a:lnTo>
                    <a:pt x="7945" y="7896"/>
                  </a:lnTo>
                  <a:lnTo>
                    <a:pt x="7947" y="7892"/>
                  </a:lnTo>
                  <a:lnTo>
                    <a:pt x="7949" y="7888"/>
                  </a:lnTo>
                  <a:lnTo>
                    <a:pt x="7951" y="7884"/>
                  </a:lnTo>
                  <a:lnTo>
                    <a:pt x="7952" y="7880"/>
                  </a:lnTo>
                  <a:lnTo>
                    <a:pt x="7954" y="7875"/>
                  </a:lnTo>
                  <a:lnTo>
                    <a:pt x="7955" y="7871"/>
                  </a:lnTo>
                  <a:lnTo>
                    <a:pt x="7956" y="7866"/>
                  </a:lnTo>
                  <a:lnTo>
                    <a:pt x="7957" y="7862"/>
                  </a:lnTo>
                  <a:lnTo>
                    <a:pt x="7958" y="7857"/>
                  </a:lnTo>
                  <a:lnTo>
                    <a:pt x="7958" y="7853"/>
                  </a:lnTo>
                  <a:lnTo>
                    <a:pt x="7959" y="7848"/>
                  </a:lnTo>
                  <a:lnTo>
                    <a:pt x="7959" y="7844"/>
                  </a:lnTo>
                  <a:lnTo>
                    <a:pt x="7959" y="7837"/>
                  </a:lnTo>
                  <a:lnTo>
                    <a:pt x="7959" y="2163"/>
                  </a:lnTo>
                  <a:lnTo>
                    <a:pt x="7959" y="2156"/>
                  </a:lnTo>
                  <a:lnTo>
                    <a:pt x="7959" y="2152"/>
                  </a:lnTo>
                  <a:lnTo>
                    <a:pt x="7958" y="2147"/>
                  </a:lnTo>
                  <a:lnTo>
                    <a:pt x="7958" y="2143"/>
                  </a:lnTo>
                  <a:lnTo>
                    <a:pt x="7957" y="2138"/>
                  </a:lnTo>
                  <a:lnTo>
                    <a:pt x="7956" y="2134"/>
                  </a:lnTo>
                  <a:lnTo>
                    <a:pt x="7955" y="2129"/>
                  </a:lnTo>
                  <a:lnTo>
                    <a:pt x="7954" y="2125"/>
                  </a:lnTo>
                  <a:lnTo>
                    <a:pt x="7952" y="2120"/>
                  </a:lnTo>
                  <a:lnTo>
                    <a:pt x="7951" y="2116"/>
                  </a:lnTo>
                  <a:lnTo>
                    <a:pt x="7949" y="2112"/>
                  </a:lnTo>
                  <a:lnTo>
                    <a:pt x="7947" y="2108"/>
                  </a:lnTo>
                  <a:lnTo>
                    <a:pt x="7945" y="2104"/>
                  </a:lnTo>
                  <a:lnTo>
                    <a:pt x="7943" y="2101"/>
                  </a:lnTo>
                  <a:lnTo>
                    <a:pt x="7941" y="2097"/>
                  </a:lnTo>
                  <a:lnTo>
                    <a:pt x="7938" y="2093"/>
                  </a:lnTo>
                  <a:lnTo>
                    <a:pt x="7936" y="2089"/>
                  </a:lnTo>
                  <a:lnTo>
                    <a:pt x="7933" y="2086"/>
                  </a:lnTo>
                  <a:lnTo>
                    <a:pt x="7930" y="2082"/>
                  </a:lnTo>
                  <a:lnTo>
                    <a:pt x="7927" y="2079"/>
                  </a:lnTo>
                  <a:lnTo>
                    <a:pt x="7924" y="2076"/>
                  </a:lnTo>
                  <a:lnTo>
                    <a:pt x="7921" y="2073"/>
                  </a:lnTo>
                  <a:lnTo>
                    <a:pt x="7918" y="2070"/>
                  </a:lnTo>
                  <a:lnTo>
                    <a:pt x="7914" y="2067"/>
                  </a:lnTo>
                  <a:lnTo>
                    <a:pt x="7911" y="2064"/>
                  </a:lnTo>
                  <a:lnTo>
                    <a:pt x="7907" y="2062"/>
                  </a:lnTo>
                  <a:lnTo>
                    <a:pt x="7903" y="2059"/>
                  </a:lnTo>
                  <a:lnTo>
                    <a:pt x="7899" y="2057"/>
                  </a:lnTo>
                  <a:lnTo>
                    <a:pt x="7896" y="2055"/>
                  </a:lnTo>
                  <a:lnTo>
                    <a:pt x="7892" y="2053"/>
                  </a:lnTo>
                  <a:lnTo>
                    <a:pt x="7888" y="2051"/>
                  </a:lnTo>
                  <a:lnTo>
                    <a:pt x="7884" y="2049"/>
                  </a:lnTo>
                  <a:lnTo>
                    <a:pt x="7880" y="2048"/>
                  </a:lnTo>
                  <a:lnTo>
                    <a:pt x="7875" y="2046"/>
                  </a:lnTo>
                  <a:lnTo>
                    <a:pt x="7871" y="2045"/>
                  </a:lnTo>
                  <a:lnTo>
                    <a:pt x="7866" y="2044"/>
                  </a:lnTo>
                  <a:lnTo>
                    <a:pt x="7862" y="2043"/>
                  </a:lnTo>
                  <a:lnTo>
                    <a:pt x="7857" y="2042"/>
                  </a:lnTo>
                  <a:lnTo>
                    <a:pt x="7853" y="2042"/>
                  </a:lnTo>
                  <a:lnTo>
                    <a:pt x="7848" y="2041"/>
                  </a:lnTo>
                  <a:close/>
                  <a:moveTo>
                    <a:pt x="4409" y="7959"/>
                  </a:moveTo>
                  <a:lnTo>
                    <a:pt x="5591" y="7959"/>
                  </a:lnTo>
                  <a:lnTo>
                    <a:pt x="5591" y="6384"/>
                  </a:lnTo>
                  <a:lnTo>
                    <a:pt x="4409" y="6384"/>
                  </a:lnTo>
                  <a:lnTo>
                    <a:pt x="4409" y="7959"/>
                  </a:lnTo>
                  <a:close/>
                  <a:moveTo>
                    <a:pt x="6234" y="6497"/>
                  </a:moveTo>
                  <a:lnTo>
                    <a:pt x="6233" y="6481"/>
                  </a:lnTo>
                  <a:lnTo>
                    <a:pt x="6233" y="5494"/>
                  </a:lnTo>
                  <a:lnTo>
                    <a:pt x="6234" y="5478"/>
                  </a:lnTo>
                  <a:lnTo>
                    <a:pt x="6237" y="5462"/>
                  </a:lnTo>
                  <a:lnTo>
                    <a:pt x="6243" y="5446"/>
                  </a:lnTo>
                  <a:lnTo>
                    <a:pt x="6250" y="5432"/>
                  </a:lnTo>
                  <a:lnTo>
                    <a:pt x="6259" y="5418"/>
                  </a:lnTo>
                  <a:lnTo>
                    <a:pt x="6270" y="5406"/>
                  </a:lnTo>
                  <a:lnTo>
                    <a:pt x="6282" y="5395"/>
                  </a:lnTo>
                  <a:lnTo>
                    <a:pt x="6296" y="5386"/>
                  </a:lnTo>
                  <a:lnTo>
                    <a:pt x="6310" y="5379"/>
                  </a:lnTo>
                  <a:lnTo>
                    <a:pt x="6326" y="5373"/>
                  </a:lnTo>
                  <a:lnTo>
                    <a:pt x="6342" y="5370"/>
                  </a:lnTo>
                  <a:lnTo>
                    <a:pt x="6358" y="5369"/>
                  </a:lnTo>
                  <a:lnTo>
                    <a:pt x="7345" y="5369"/>
                  </a:lnTo>
                  <a:lnTo>
                    <a:pt x="7361" y="5370"/>
                  </a:lnTo>
                  <a:lnTo>
                    <a:pt x="7377" y="5373"/>
                  </a:lnTo>
                  <a:lnTo>
                    <a:pt x="7393" y="5379"/>
                  </a:lnTo>
                  <a:lnTo>
                    <a:pt x="7408" y="5386"/>
                  </a:lnTo>
                  <a:lnTo>
                    <a:pt x="7421" y="5395"/>
                  </a:lnTo>
                  <a:lnTo>
                    <a:pt x="7433" y="5406"/>
                  </a:lnTo>
                  <a:lnTo>
                    <a:pt x="7444" y="5418"/>
                  </a:lnTo>
                  <a:lnTo>
                    <a:pt x="7453" y="5432"/>
                  </a:lnTo>
                  <a:lnTo>
                    <a:pt x="7460" y="5446"/>
                  </a:lnTo>
                  <a:lnTo>
                    <a:pt x="7466" y="5462"/>
                  </a:lnTo>
                  <a:lnTo>
                    <a:pt x="7469" y="5478"/>
                  </a:lnTo>
                  <a:lnTo>
                    <a:pt x="7470" y="5494"/>
                  </a:lnTo>
                  <a:lnTo>
                    <a:pt x="7470" y="6481"/>
                  </a:lnTo>
                  <a:lnTo>
                    <a:pt x="7469" y="6497"/>
                  </a:lnTo>
                  <a:lnTo>
                    <a:pt x="7466" y="6513"/>
                  </a:lnTo>
                  <a:lnTo>
                    <a:pt x="7460" y="6529"/>
                  </a:lnTo>
                  <a:lnTo>
                    <a:pt x="7453" y="6544"/>
                  </a:lnTo>
                  <a:lnTo>
                    <a:pt x="7444" y="6557"/>
                  </a:lnTo>
                  <a:lnTo>
                    <a:pt x="7433" y="6569"/>
                  </a:lnTo>
                  <a:lnTo>
                    <a:pt x="7421" y="6580"/>
                  </a:lnTo>
                  <a:lnTo>
                    <a:pt x="7408" y="6589"/>
                  </a:lnTo>
                  <a:lnTo>
                    <a:pt x="7393" y="6596"/>
                  </a:lnTo>
                  <a:lnTo>
                    <a:pt x="7377" y="6602"/>
                  </a:lnTo>
                  <a:lnTo>
                    <a:pt x="7361" y="6605"/>
                  </a:lnTo>
                  <a:lnTo>
                    <a:pt x="7345" y="6606"/>
                  </a:lnTo>
                  <a:lnTo>
                    <a:pt x="6358" y="6606"/>
                  </a:lnTo>
                  <a:lnTo>
                    <a:pt x="6342" y="6605"/>
                  </a:lnTo>
                  <a:lnTo>
                    <a:pt x="6326" y="6602"/>
                  </a:lnTo>
                  <a:lnTo>
                    <a:pt x="6310" y="6596"/>
                  </a:lnTo>
                  <a:lnTo>
                    <a:pt x="6296" y="6589"/>
                  </a:lnTo>
                  <a:lnTo>
                    <a:pt x="6282" y="6580"/>
                  </a:lnTo>
                  <a:lnTo>
                    <a:pt x="6270" y="6569"/>
                  </a:lnTo>
                  <a:lnTo>
                    <a:pt x="6259" y="6557"/>
                  </a:lnTo>
                  <a:lnTo>
                    <a:pt x="6250" y="6544"/>
                  </a:lnTo>
                  <a:lnTo>
                    <a:pt x="6243" y="6529"/>
                  </a:lnTo>
                  <a:lnTo>
                    <a:pt x="6237" y="6513"/>
                  </a:lnTo>
                  <a:lnTo>
                    <a:pt x="6234" y="6497"/>
                  </a:lnTo>
                  <a:close/>
                  <a:moveTo>
                    <a:pt x="7220" y="6356"/>
                  </a:moveTo>
                  <a:lnTo>
                    <a:pt x="7220" y="5619"/>
                  </a:lnTo>
                  <a:lnTo>
                    <a:pt x="6483" y="5619"/>
                  </a:lnTo>
                  <a:lnTo>
                    <a:pt x="6483" y="6356"/>
                  </a:lnTo>
                  <a:lnTo>
                    <a:pt x="7220" y="6356"/>
                  </a:lnTo>
                  <a:close/>
                  <a:moveTo>
                    <a:pt x="3889" y="2900"/>
                  </a:moveTo>
                  <a:lnTo>
                    <a:pt x="4381" y="2900"/>
                  </a:lnTo>
                  <a:lnTo>
                    <a:pt x="4381" y="2408"/>
                  </a:lnTo>
                  <a:lnTo>
                    <a:pt x="4382" y="2392"/>
                  </a:lnTo>
                  <a:lnTo>
                    <a:pt x="4385" y="2376"/>
                  </a:lnTo>
                  <a:lnTo>
                    <a:pt x="4391" y="2360"/>
                  </a:lnTo>
                  <a:lnTo>
                    <a:pt x="4398" y="2346"/>
                  </a:lnTo>
                  <a:lnTo>
                    <a:pt x="4407" y="2332"/>
                  </a:lnTo>
                  <a:lnTo>
                    <a:pt x="4418" y="2320"/>
                  </a:lnTo>
                  <a:lnTo>
                    <a:pt x="4430" y="2309"/>
                  </a:lnTo>
                  <a:lnTo>
                    <a:pt x="4444" y="2300"/>
                  </a:lnTo>
                  <a:lnTo>
                    <a:pt x="4458" y="2293"/>
                  </a:lnTo>
                  <a:lnTo>
                    <a:pt x="4474" y="2287"/>
                  </a:lnTo>
                  <a:lnTo>
                    <a:pt x="4490" y="2284"/>
                  </a:lnTo>
                  <a:lnTo>
                    <a:pt x="4506" y="2283"/>
                  </a:lnTo>
                  <a:lnTo>
                    <a:pt x="5494" y="2283"/>
                  </a:lnTo>
                  <a:lnTo>
                    <a:pt x="5510" y="2284"/>
                  </a:lnTo>
                  <a:lnTo>
                    <a:pt x="5526" y="2287"/>
                  </a:lnTo>
                  <a:lnTo>
                    <a:pt x="5542" y="2293"/>
                  </a:lnTo>
                  <a:lnTo>
                    <a:pt x="5556" y="2300"/>
                  </a:lnTo>
                  <a:lnTo>
                    <a:pt x="5570" y="2309"/>
                  </a:lnTo>
                  <a:lnTo>
                    <a:pt x="5582" y="2320"/>
                  </a:lnTo>
                  <a:lnTo>
                    <a:pt x="5593" y="2332"/>
                  </a:lnTo>
                  <a:lnTo>
                    <a:pt x="5602" y="2346"/>
                  </a:lnTo>
                  <a:lnTo>
                    <a:pt x="5609" y="2360"/>
                  </a:lnTo>
                  <a:lnTo>
                    <a:pt x="5615" y="2376"/>
                  </a:lnTo>
                  <a:lnTo>
                    <a:pt x="5618" y="2392"/>
                  </a:lnTo>
                  <a:lnTo>
                    <a:pt x="5619" y="2408"/>
                  </a:lnTo>
                  <a:lnTo>
                    <a:pt x="5619" y="2900"/>
                  </a:lnTo>
                  <a:lnTo>
                    <a:pt x="6111" y="2900"/>
                  </a:lnTo>
                  <a:lnTo>
                    <a:pt x="6127" y="2901"/>
                  </a:lnTo>
                  <a:lnTo>
                    <a:pt x="6143" y="2904"/>
                  </a:lnTo>
                  <a:lnTo>
                    <a:pt x="6159" y="2910"/>
                  </a:lnTo>
                  <a:lnTo>
                    <a:pt x="6174" y="2917"/>
                  </a:lnTo>
                  <a:lnTo>
                    <a:pt x="6187" y="2926"/>
                  </a:lnTo>
                  <a:lnTo>
                    <a:pt x="6199" y="2937"/>
                  </a:lnTo>
                  <a:lnTo>
                    <a:pt x="6210" y="2949"/>
                  </a:lnTo>
                  <a:lnTo>
                    <a:pt x="6219" y="2962"/>
                  </a:lnTo>
                  <a:lnTo>
                    <a:pt x="6226" y="2977"/>
                  </a:lnTo>
                  <a:lnTo>
                    <a:pt x="6232" y="2993"/>
                  </a:lnTo>
                  <a:lnTo>
                    <a:pt x="6235" y="3009"/>
                  </a:lnTo>
                  <a:lnTo>
                    <a:pt x="6236" y="3025"/>
                  </a:lnTo>
                  <a:lnTo>
                    <a:pt x="6236" y="4012"/>
                  </a:lnTo>
                  <a:lnTo>
                    <a:pt x="6235" y="4028"/>
                  </a:lnTo>
                  <a:lnTo>
                    <a:pt x="6232" y="4044"/>
                  </a:lnTo>
                  <a:lnTo>
                    <a:pt x="6226" y="4060"/>
                  </a:lnTo>
                  <a:lnTo>
                    <a:pt x="6219" y="4074"/>
                  </a:lnTo>
                  <a:lnTo>
                    <a:pt x="6210" y="4088"/>
                  </a:lnTo>
                  <a:lnTo>
                    <a:pt x="6199" y="4100"/>
                  </a:lnTo>
                  <a:lnTo>
                    <a:pt x="6187" y="4111"/>
                  </a:lnTo>
                  <a:lnTo>
                    <a:pt x="6174" y="4120"/>
                  </a:lnTo>
                  <a:lnTo>
                    <a:pt x="6159" y="4127"/>
                  </a:lnTo>
                  <a:lnTo>
                    <a:pt x="6143" y="4133"/>
                  </a:lnTo>
                  <a:lnTo>
                    <a:pt x="6127" y="4136"/>
                  </a:lnTo>
                  <a:lnTo>
                    <a:pt x="6111" y="4137"/>
                  </a:lnTo>
                  <a:lnTo>
                    <a:pt x="5619" y="4137"/>
                  </a:lnTo>
                  <a:lnTo>
                    <a:pt x="5619" y="4630"/>
                  </a:lnTo>
                  <a:lnTo>
                    <a:pt x="5618" y="4646"/>
                  </a:lnTo>
                  <a:lnTo>
                    <a:pt x="5615" y="4662"/>
                  </a:lnTo>
                  <a:lnTo>
                    <a:pt x="5609" y="4678"/>
                  </a:lnTo>
                  <a:lnTo>
                    <a:pt x="5602" y="4692"/>
                  </a:lnTo>
                  <a:lnTo>
                    <a:pt x="5593" y="4706"/>
                  </a:lnTo>
                  <a:lnTo>
                    <a:pt x="5582" y="4718"/>
                  </a:lnTo>
                  <a:lnTo>
                    <a:pt x="5570" y="4729"/>
                  </a:lnTo>
                  <a:lnTo>
                    <a:pt x="5556" y="4738"/>
                  </a:lnTo>
                  <a:lnTo>
                    <a:pt x="5542" y="4745"/>
                  </a:lnTo>
                  <a:lnTo>
                    <a:pt x="5526" y="4751"/>
                  </a:lnTo>
                  <a:lnTo>
                    <a:pt x="5510" y="4754"/>
                  </a:lnTo>
                  <a:lnTo>
                    <a:pt x="5494" y="4755"/>
                  </a:lnTo>
                  <a:lnTo>
                    <a:pt x="4506" y="4755"/>
                  </a:lnTo>
                  <a:lnTo>
                    <a:pt x="4490" y="4754"/>
                  </a:lnTo>
                  <a:lnTo>
                    <a:pt x="4474" y="4751"/>
                  </a:lnTo>
                  <a:lnTo>
                    <a:pt x="4458" y="4745"/>
                  </a:lnTo>
                  <a:lnTo>
                    <a:pt x="4444" y="4738"/>
                  </a:lnTo>
                  <a:lnTo>
                    <a:pt x="4430" y="4729"/>
                  </a:lnTo>
                  <a:lnTo>
                    <a:pt x="4418" y="4718"/>
                  </a:lnTo>
                  <a:lnTo>
                    <a:pt x="4407" y="4706"/>
                  </a:lnTo>
                  <a:lnTo>
                    <a:pt x="4398" y="4692"/>
                  </a:lnTo>
                  <a:lnTo>
                    <a:pt x="4391" y="4678"/>
                  </a:lnTo>
                  <a:lnTo>
                    <a:pt x="4385" y="4662"/>
                  </a:lnTo>
                  <a:lnTo>
                    <a:pt x="4382" y="4646"/>
                  </a:lnTo>
                  <a:lnTo>
                    <a:pt x="4381" y="4630"/>
                  </a:lnTo>
                  <a:lnTo>
                    <a:pt x="4381" y="4137"/>
                  </a:lnTo>
                  <a:lnTo>
                    <a:pt x="3889" y="4137"/>
                  </a:lnTo>
                  <a:lnTo>
                    <a:pt x="3873" y="4136"/>
                  </a:lnTo>
                  <a:lnTo>
                    <a:pt x="3857" y="4133"/>
                  </a:lnTo>
                  <a:lnTo>
                    <a:pt x="3841" y="4127"/>
                  </a:lnTo>
                  <a:lnTo>
                    <a:pt x="3826" y="4120"/>
                  </a:lnTo>
                  <a:lnTo>
                    <a:pt x="3813" y="4111"/>
                  </a:lnTo>
                  <a:lnTo>
                    <a:pt x="3801" y="4100"/>
                  </a:lnTo>
                  <a:lnTo>
                    <a:pt x="3790" y="4088"/>
                  </a:lnTo>
                  <a:lnTo>
                    <a:pt x="3781" y="4074"/>
                  </a:lnTo>
                  <a:lnTo>
                    <a:pt x="3774" y="4060"/>
                  </a:lnTo>
                  <a:lnTo>
                    <a:pt x="3768" y="4044"/>
                  </a:lnTo>
                  <a:lnTo>
                    <a:pt x="3765" y="4028"/>
                  </a:lnTo>
                  <a:lnTo>
                    <a:pt x="3764" y="4012"/>
                  </a:lnTo>
                  <a:lnTo>
                    <a:pt x="3764" y="3025"/>
                  </a:lnTo>
                  <a:lnTo>
                    <a:pt x="3765" y="3009"/>
                  </a:lnTo>
                  <a:lnTo>
                    <a:pt x="3768" y="2993"/>
                  </a:lnTo>
                  <a:lnTo>
                    <a:pt x="3774" y="2977"/>
                  </a:lnTo>
                  <a:lnTo>
                    <a:pt x="3781" y="2962"/>
                  </a:lnTo>
                  <a:lnTo>
                    <a:pt x="3790" y="2949"/>
                  </a:lnTo>
                  <a:lnTo>
                    <a:pt x="3801" y="2937"/>
                  </a:lnTo>
                  <a:lnTo>
                    <a:pt x="3813" y="2926"/>
                  </a:lnTo>
                  <a:lnTo>
                    <a:pt x="3826" y="2917"/>
                  </a:lnTo>
                  <a:lnTo>
                    <a:pt x="3841" y="2910"/>
                  </a:lnTo>
                  <a:lnTo>
                    <a:pt x="3857" y="2904"/>
                  </a:lnTo>
                  <a:lnTo>
                    <a:pt x="3873" y="2901"/>
                  </a:lnTo>
                  <a:lnTo>
                    <a:pt x="3889" y="2900"/>
                  </a:lnTo>
                  <a:close/>
                  <a:moveTo>
                    <a:pt x="5369" y="3025"/>
                  </a:moveTo>
                  <a:lnTo>
                    <a:pt x="5369" y="2533"/>
                  </a:lnTo>
                  <a:lnTo>
                    <a:pt x="4631" y="2533"/>
                  </a:lnTo>
                  <a:lnTo>
                    <a:pt x="4631" y="3025"/>
                  </a:lnTo>
                  <a:lnTo>
                    <a:pt x="4630" y="3041"/>
                  </a:lnTo>
                  <a:lnTo>
                    <a:pt x="4627" y="3057"/>
                  </a:lnTo>
                  <a:lnTo>
                    <a:pt x="4621" y="3073"/>
                  </a:lnTo>
                  <a:lnTo>
                    <a:pt x="4614" y="3088"/>
                  </a:lnTo>
                  <a:lnTo>
                    <a:pt x="4605" y="3101"/>
                  </a:lnTo>
                  <a:lnTo>
                    <a:pt x="4594" y="3113"/>
                  </a:lnTo>
                  <a:lnTo>
                    <a:pt x="4582" y="3124"/>
                  </a:lnTo>
                  <a:lnTo>
                    <a:pt x="4568" y="3133"/>
                  </a:lnTo>
                  <a:lnTo>
                    <a:pt x="4554" y="3140"/>
                  </a:lnTo>
                  <a:lnTo>
                    <a:pt x="4538" y="3146"/>
                  </a:lnTo>
                  <a:lnTo>
                    <a:pt x="4522" y="3149"/>
                  </a:lnTo>
                  <a:lnTo>
                    <a:pt x="4506" y="3150"/>
                  </a:lnTo>
                  <a:lnTo>
                    <a:pt x="4014" y="3150"/>
                  </a:lnTo>
                  <a:lnTo>
                    <a:pt x="4014" y="3887"/>
                  </a:lnTo>
                  <a:lnTo>
                    <a:pt x="4506" y="3887"/>
                  </a:lnTo>
                  <a:lnTo>
                    <a:pt x="4522" y="3888"/>
                  </a:lnTo>
                  <a:lnTo>
                    <a:pt x="4538" y="3891"/>
                  </a:lnTo>
                  <a:lnTo>
                    <a:pt x="4554" y="3897"/>
                  </a:lnTo>
                  <a:lnTo>
                    <a:pt x="4568" y="3904"/>
                  </a:lnTo>
                  <a:lnTo>
                    <a:pt x="4582" y="3913"/>
                  </a:lnTo>
                  <a:lnTo>
                    <a:pt x="4594" y="3924"/>
                  </a:lnTo>
                  <a:lnTo>
                    <a:pt x="4605" y="3936"/>
                  </a:lnTo>
                  <a:lnTo>
                    <a:pt x="4614" y="3949"/>
                  </a:lnTo>
                  <a:lnTo>
                    <a:pt x="4621" y="3964"/>
                  </a:lnTo>
                  <a:lnTo>
                    <a:pt x="4627" y="3980"/>
                  </a:lnTo>
                  <a:lnTo>
                    <a:pt x="4630" y="3996"/>
                  </a:lnTo>
                  <a:lnTo>
                    <a:pt x="4631" y="4012"/>
                  </a:lnTo>
                  <a:lnTo>
                    <a:pt x="4631" y="4505"/>
                  </a:lnTo>
                  <a:lnTo>
                    <a:pt x="5369" y="4505"/>
                  </a:lnTo>
                  <a:lnTo>
                    <a:pt x="5369" y="4012"/>
                  </a:lnTo>
                  <a:lnTo>
                    <a:pt x="5370" y="3996"/>
                  </a:lnTo>
                  <a:lnTo>
                    <a:pt x="5373" y="3980"/>
                  </a:lnTo>
                  <a:lnTo>
                    <a:pt x="5379" y="3964"/>
                  </a:lnTo>
                  <a:lnTo>
                    <a:pt x="5386" y="3949"/>
                  </a:lnTo>
                  <a:lnTo>
                    <a:pt x="5395" y="3936"/>
                  </a:lnTo>
                  <a:lnTo>
                    <a:pt x="5406" y="3924"/>
                  </a:lnTo>
                  <a:lnTo>
                    <a:pt x="5418" y="3913"/>
                  </a:lnTo>
                  <a:lnTo>
                    <a:pt x="5432" y="3904"/>
                  </a:lnTo>
                  <a:lnTo>
                    <a:pt x="5446" y="3897"/>
                  </a:lnTo>
                  <a:lnTo>
                    <a:pt x="5462" y="3891"/>
                  </a:lnTo>
                  <a:lnTo>
                    <a:pt x="5478" y="3888"/>
                  </a:lnTo>
                  <a:lnTo>
                    <a:pt x="5494" y="3887"/>
                  </a:lnTo>
                  <a:lnTo>
                    <a:pt x="5986" y="3887"/>
                  </a:lnTo>
                  <a:lnTo>
                    <a:pt x="5986" y="3150"/>
                  </a:lnTo>
                  <a:lnTo>
                    <a:pt x="5494" y="3150"/>
                  </a:lnTo>
                  <a:lnTo>
                    <a:pt x="5478" y="3149"/>
                  </a:lnTo>
                  <a:lnTo>
                    <a:pt x="5462" y="3146"/>
                  </a:lnTo>
                  <a:lnTo>
                    <a:pt x="5446" y="3140"/>
                  </a:lnTo>
                  <a:lnTo>
                    <a:pt x="5432" y="3133"/>
                  </a:lnTo>
                  <a:lnTo>
                    <a:pt x="5418" y="3124"/>
                  </a:lnTo>
                  <a:lnTo>
                    <a:pt x="5406" y="3113"/>
                  </a:lnTo>
                  <a:lnTo>
                    <a:pt x="5395" y="3101"/>
                  </a:lnTo>
                  <a:lnTo>
                    <a:pt x="5386" y="3088"/>
                  </a:lnTo>
                  <a:lnTo>
                    <a:pt x="5379" y="3073"/>
                  </a:lnTo>
                  <a:lnTo>
                    <a:pt x="5373" y="3057"/>
                  </a:lnTo>
                  <a:lnTo>
                    <a:pt x="5370" y="3041"/>
                  </a:lnTo>
                  <a:lnTo>
                    <a:pt x="5369" y="3025"/>
                  </a:lnTo>
                  <a:close/>
                  <a:moveTo>
                    <a:pt x="2534" y="6513"/>
                  </a:moveTo>
                  <a:lnTo>
                    <a:pt x="2531" y="6497"/>
                  </a:lnTo>
                  <a:lnTo>
                    <a:pt x="2530" y="6481"/>
                  </a:lnTo>
                  <a:lnTo>
                    <a:pt x="2530" y="5494"/>
                  </a:lnTo>
                  <a:lnTo>
                    <a:pt x="2531" y="5478"/>
                  </a:lnTo>
                  <a:lnTo>
                    <a:pt x="2534" y="5462"/>
                  </a:lnTo>
                  <a:lnTo>
                    <a:pt x="2540" y="5446"/>
                  </a:lnTo>
                  <a:lnTo>
                    <a:pt x="2547" y="5432"/>
                  </a:lnTo>
                  <a:lnTo>
                    <a:pt x="2556" y="5418"/>
                  </a:lnTo>
                  <a:lnTo>
                    <a:pt x="2567" y="5406"/>
                  </a:lnTo>
                  <a:lnTo>
                    <a:pt x="2579" y="5395"/>
                  </a:lnTo>
                  <a:lnTo>
                    <a:pt x="2592" y="5386"/>
                  </a:lnTo>
                  <a:lnTo>
                    <a:pt x="2607" y="5379"/>
                  </a:lnTo>
                  <a:lnTo>
                    <a:pt x="2623" y="5373"/>
                  </a:lnTo>
                  <a:lnTo>
                    <a:pt x="2639" y="5370"/>
                  </a:lnTo>
                  <a:lnTo>
                    <a:pt x="2655" y="5369"/>
                  </a:lnTo>
                  <a:lnTo>
                    <a:pt x="3642" y="5369"/>
                  </a:lnTo>
                  <a:lnTo>
                    <a:pt x="3658" y="5370"/>
                  </a:lnTo>
                  <a:lnTo>
                    <a:pt x="3674" y="5373"/>
                  </a:lnTo>
                  <a:lnTo>
                    <a:pt x="3690" y="5379"/>
                  </a:lnTo>
                  <a:lnTo>
                    <a:pt x="3704" y="5386"/>
                  </a:lnTo>
                  <a:lnTo>
                    <a:pt x="3718" y="5395"/>
                  </a:lnTo>
                  <a:lnTo>
                    <a:pt x="3730" y="5406"/>
                  </a:lnTo>
                  <a:lnTo>
                    <a:pt x="3741" y="5418"/>
                  </a:lnTo>
                  <a:lnTo>
                    <a:pt x="3750" y="5432"/>
                  </a:lnTo>
                  <a:lnTo>
                    <a:pt x="3757" y="5446"/>
                  </a:lnTo>
                  <a:lnTo>
                    <a:pt x="3763" y="5462"/>
                  </a:lnTo>
                  <a:lnTo>
                    <a:pt x="3766" y="5478"/>
                  </a:lnTo>
                  <a:lnTo>
                    <a:pt x="3767" y="5494"/>
                  </a:lnTo>
                  <a:lnTo>
                    <a:pt x="3767" y="6481"/>
                  </a:lnTo>
                  <a:lnTo>
                    <a:pt x="3766" y="6497"/>
                  </a:lnTo>
                  <a:lnTo>
                    <a:pt x="3763" y="6513"/>
                  </a:lnTo>
                  <a:lnTo>
                    <a:pt x="3757" y="6529"/>
                  </a:lnTo>
                  <a:lnTo>
                    <a:pt x="3750" y="6544"/>
                  </a:lnTo>
                  <a:lnTo>
                    <a:pt x="3741" y="6557"/>
                  </a:lnTo>
                  <a:lnTo>
                    <a:pt x="3730" y="6569"/>
                  </a:lnTo>
                  <a:lnTo>
                    <a:pt x="3718" y="6580"/>
                  </a:lnTo>
                  <a:lnTo>
                    <a:pt x="3704" y="6589"/>
                  </a:lnTo>
                  <a:lnTo>
                    <a:pt x="3690" y="6596"/>
                  </a:lnTo>
                  <a:lnTo>
                    <a:pt x="3674" y="6602"/>
                  </a:lnTo>
                  <a:lnTo>
                    <a:pt x="3658" y="6605"/>
                  </a:lnTo>
                  <a:lnTo>
                    <a:pt x="3642" y="6606"/>
                  </a:lnTo>
                  <a:lnTo>
                    <a:pt x="2655" y="6606"/>
                  </a:lnTo>
                  <a:lnTo>
                    <a:pt x="2639" y="6605"/>
                  </a:lnTo>
                  <a:lnTo>
                    <a:pt x="2623" y="6602"/>
                  </a:lnTo>
                  <a:lnTo>
                    <a:pt x="2607" y="6596"/>
                  </a:lnTo>
                  <a:lnTo>
                    <a:pt x="2592" y="6589"/>
                  </a:lnTo>
                  <a:lnTo>
                    <a:pt x="2579" y="6580"/>
                  </a:lnTo>
                  <a:lnTo>
                    <a:pt x="2567" y="6569"/>
                  </a:lnTo>
                  <a:lnTo>
                    <a:pt x="2556" y="6557"/>
                  </a:lnTo>
                  <a:lnTo>
                    <a:pt x="2547" y="6544"/>
                  </a:lnTo>
                  <a:lnTo>
                    <a:pt x="2540" y="6529"/>
                  </a:lnTo>
                  <a:lnTo>
                    <a:pt x="2534" y="6513"/>
                  </a:lnTo>
                  <a:close/>
                  <a:moveTo>
                    <a:pt x="2780" y="6356"/>
                  </a:moveTo>
                  <a:lnTo>
                    <a:pt x="3517" y="6356"/>
                  </a:lnTo>
                  <a:lnTo>
                    <a:pt x="3517" y="5619"/>
                  </a:lnTo>
                  <a:lnTo>
                    <a:pt x="2780" y="5619"/>
                  </a:lnTo>
                  <a:lnTo>
                    <a:pt x="2780" y="63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1" name="Google Shape;2141;p19"/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</p:grpSpPr>
        <p:sp>
          <p:nvSpPr>
            <p:cNvPr id="2142" name="Google Shape;2142;p19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504"/>
                  </a:moveTo>
                  <a:lnTo>
                    <a:pt x="3324" y="3504"/>
                  </a:lnTo>
                  <a:lnTo>
                    <a:pt x="3324" y="3983"/>
                  </a:lnTo>
                  <a:lnTo>
                    <a:pt x="3803" y="3983"/>
                  </a:lnTo>
                  <a:lnTo>
                    <a:pt x="3803" y="4701"/>
                  </a:lnTo>
                  <a:lnTo>
                    <a:pt x="3324" y="4701"/>
                  </a:lnTo>
                  <a:lnTo>
                    <a:pt x="3324" y="5180"/>
                  </a:lnTo>
                  <a:lnTo>
                    <a:pt x="2606" y="5180"/>
                  </a:lnTo>
                  <a:lnTo>
                    <a:pt x="2606" y="4701"/>
                  </a:lnTo>
                  <a:lnTo>
                    <a:pt x="2127" y="4701"/>
                  </a:lnTo>
                  <a:lnTo>
                    <a:pt x="2127" y="3983"/>
                  </a:lnTo>
                  <a:lnTo>
                    <a:pt x="2606" y="3983"/>
                  </a:lnTo>
                  <a:lnTo>
                    <a:pt x="2606" y="350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9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417"/>
                  </a:moveTo>
                  <a:lnTo>
                    <a:pt x="1391" y="2416"/>
                  </a:lnTo>
                  <a:lnTo>
                    <a:pt x="1404" y="2416"/>
                  </a:lnTo>
                  <a:lnTo>
                    <a:pt x="1409" y="2416"/>
                  </a:lnTo>
                  <a:lnTo>
                    <a:pt x="5958" y="2416"/>
                  </a:lnTo>
                  <a:lnTo>
                    <a:pt x="5963" y="2416"/>
                  </a:lnTo>
                  <a:lnTo>
                    <a:pt x="5976" y="2416"/>
                  </a:lnTo>
                  <a:lnTo>
                    <a:pt x="5986" y="2417"/>
                  </a:lnTo>
                  <a:lnTo>
                    <a:pt x="5999" y="2417"/>
                  </a:lnTo>
                  <a:lnTo>
                    <a:pt x="6009" y="2418"/>
                  </a:lnTo>
                  <a:lnTo>
                    <a:pt x="6022" y="2419"/>
                  </a:lnTo>
                  <a:lnTo>
                    <a:pt x="6031" y="2421"/>
                  </a:lnTo>
                  <a:lnTo>
                    <a:pt x="6045" y="2422"/>
                  </a:lnTo>
                  <a:lnTo>
                    <a:pt x="6054" y="2424"/>
                  </a:lnTo>
                  <a:lnTo>
                    <a:pt x="6067" y="2426"/>
                  </a:lnTo>
                  <a:lnTo>
                    <a:pt x="6076" y="2428"/>
                  </a:lnTo>
                  <a:lnTo>
                    <a:pt x="6089" y="2431"/>
                  </a:lnTo>
                  <a:lnTo>
                    <a:pt x="6099" y="2433"/>
                  </a:lnTo>
                  <a:lnTo>
                    <a:pt x="6112" y="2436"/>
                  </a:lnTo>
                  <a:lnTo>
                    <a:pt x="6120" y="2438"/>
                  </a:lnTo>
                  <a:lnTo>
                    <a:pt x="6133" y="2442"/>
                  </a:lnTo>
                  <a:lnTo>
                    <a:pt x="6142" y="2445"/>
                  </a:lnTo>
                  <a:lnTo>
                    <a:pt x="6155" y="2449"/>
                  </a:lnTo>
                  <a:lnTo>
                    <a:pt x="6163" y="2452"/>
                  </a:lnTo>
                  <a:lnTo>
                    <a:pt x="6176" y="2457"/>
                  </a:lnTo>
                  <a:lnTo>
                    <a:pt x="6184" y="2460"/>
                  </a:lnTo>
                  <a:lnTo>
                    <a:pt x="6197" y="2465"/>
                  </a:lnTo>
                  <a:lnTo>
                    <a:pt x="6205" y="2469"/>
                  </a:lnTo>
                  <a:lnTo>
                    <a:pt x="6217" y="2474"/>
                  </a:lnTo>
                  <a:lnTo>
                    <a:pt x="6226" y="2478"/>
                  </a:lnTo>
                  <a:lnTo>
                    <a:pt x="6238" y="2484"/>
                  </a:lnTo>
                  <a:lnTo>
                    <a:pt x="6246" y="2488"/>
                  </a:lnTo>
                  <a:lnTo>
                    <a:pt x="6257" y="2495"/>
                  </a:lnTo>
                  <a:lnTo>
                    <a:pt x="6267" y="2500"/>
                  </a:lnTo>
                  <a:lnTo>
                    <a:pt x="6278" y="2507"/>
                  </a:lnTo>
                  <a:lnTo>
                    <a:pt x="6286" y="2512"/>
                  </a:lnTo>
                  <a:lnTo>
                    <a:pt x="6297" y="2520"/>
                  </a:lnTo>
                  <a:lnTo>
                    <a:pt x="6305" y="2525"/>
                  </a:lnTo>
                  <a:lnTo>
                    <a:pt x="6316" y="2533"/>
                  </a:lnTo>
                  <a:lnTo>
                    <a:pt x="6323" y="2538"/>
                  </a:lnTo>
                  <a:lnTo>
                    <a:pt x="6334" y="2546"/>
                  </a:lnTo>
                  <a:lnTo>
                    <a:pt x="6341" y="2552"/>
                  </a:lnTo>
                  <a:lnTo>
                    <a:pt x="6351" y="2560"/>
                  </a:lnTo>
                  <a:lnTo>
                    <a:pt x="6358" y="2566"/>
                  </a:lnTo>
                  <a:lnTo>
                    <a:pt x="6368" y="2575"/>
                  </a:lnTo>
                  <a:lnTo>
                    <a:pt x="6375" y="2582"/>
                  </a:lnTo>
                  <a:lnTo>
                    <a:pt x="6385" y="2591"/>
                  </a:lnTo>
                  <a:lnTo>
                    <a:pt x="6391" y="2597"/>
                  </a:lnTo>
                  <a:lnTo>
                    <a:pt x="6400" y="2607"/>
                  </a:lnTo>
                  <a:lnTo>
                    <a:pt x="6407" y="2613"/>
                  </a:lnTo>
                  <a:lnTo>
                    <a:pt x="6416" y="2623"/>
                  </a:lnTo>
                  <a:lnTo>
                    <a:pt x="6422" y="2630"/>
                  </a:lnTo>
                  <a:lnTo>
                    <a:pt x="6430" y="2640"/>
                  </a:lnTo>
                  <a:lnTo>
                    <a:pt x="6436" y="2648"/>
                  </a:lnTo>
                  <a:lnTo>
                    <a:pt x="6444" y="2658"/>
                  </a:lnTo>
                  <a:lnTo>
                    <a:pt x="6449" y="2665"/>
                  </a:lnTo>
                  <a:lnTo>
                    <a:pt x="6457" y="2676"/>
                  </a:lnTo>
                  <a:lnTo>
                    <a:pt x="6462" y="2684"/>
                  </a:lnTo>
                  <a:lnTo>
                    <a:pt x="6470" y="2695"/>
                  </a:lnTo>
                  <a:lnTo>
                    <a:pt x="6475" y="2702"/>
                  </a:lnTo>
                  <a:lnTo>
                    <a:pt x="6482" y="2714"/>
                  </a:lnTo>
                  <a:lnTo>
                    <a:pt x="6489" y="2726"/>
                  </a:lnTo>
                  <a:lnTo>
                    <a:pt x="6495" y="2738"/>
                  </a:lnTo>
                  <a:lnTo>
                    <a:pt x="6499" y="2746"/>
                  </a:lnTo>
                  <a:lnTo>
                    <a:pt x="6505" y="2758"/>
                  </a:lnTo>
                  <a:lnTo>
                    <a:pt x="6509" y="2766"/>
                  </a:lnTo>
                  <a:lnTo>
                    <a:pt x="6515" y="2778"/>
                  </a:lnTo>
                  <a:lnTo>
                    <a:pt x="6518" y="2786"/>
                  </a:lnTo>
                  <a:lnTo>
                    <a:pt x="6523" y="2799"/>
                  </a:lnTo>
                  <a:lnTo>
                    <a:pt x="6527" y="2807"/>
                  </a:lnTo>
                  <a:lnTo>
                    <a:pt x="6531" y="2820"/>
                  </a:lnTo>
                  <a:lnTo>
                    <a:pt x="6534" y="2828"/>
                  </a:lnTo>
                  <a:lnTo>
                    <a:pt x="6538" y="2841"/>
                  </a:lnTo>
                  <a:lnTo>
                    <a:pt x="6541" y="2850"/>
                  </a:lnTo>
                  <a:lnTo>
                    <a:pt x="6545" y="2863"/>
                  </a:lnTo>
                  <a:lnTo>
                    <a:pt x="6547" y="2872"/>
                  </a:lnTo>
                  <a:lnTo>
                    <a:pt x="6550" y="2885"/>
                  </a:lnTo>
                  <a:lnTo>
                    <a:pt x="6553" y="2894"/>
                  </a:lnTo>
                  <a:lnTo>
                    <a:pt x="6555" y="2907"/>
                  </a:lnTo>
                  <a:lnTo>
                    <a:pt x="6557" y="2916"/>
                  </a:lnTo>
                  <a:lnTo>
                    <a:pt x="6559" y="2929"/>
                  </a:lnTo>
                  <a:lnTo>
                    <a:pt x="6561" y="2938"/>
                  </a:lnTo>
                  <a:lnTo>
                    <a:pt x="6562" y="2952"/>
                  </a:lnTo>
                  <a:lnTo>
                    <a:pt x="6564" y="2961"/>
                  </a:lnTo>
                  <a:lnTo>
                    <a:pt x="6565" y="2974"/>
                  </a:lnTo>
                  <a:lnTo>
                    <a:pt x="6566" y="2984"/>
                  </a:lnTo>
                  <a:lnTo>
                    <a:pt x="6566" y="2997"/>
                  </a:lnTo>
                  <a:lnTo>
                    <a:pt x="6567" y="3007"/>
                  </a:lnTo>
                  <a:lnTo>
                    <a:pt x="6567" y="3020"/>
                  </a:lnTo>
                  <a:lnTo>
                    <a:pt x="6567" y="3025"/>
                  </a:lnTo>
                  <a:lnTo>
                    <a:pt x="6567" y="3373"/>
                  </a:lnTo>
                  <a:lnTo>
                    <a:pt x="7753" y="3373"/>
                  </a:lnTo>
                  <a:lnTo>
                    <a:pt x="7786" y="3375"/>
                  </a:lnTo>
                  <a:lnTo>
                    <a:pt x="7818" y="3382"/>
                  </a:lnTo>
                  <a:lnTo>
                    <a:pt x="7849" y="3392"/>
                  </a:lnTo>
                  <a:lnTo>
                    <a:pt x="7878" y="3406"/>
                  </a:lnTo>
                  <a:lnTo>
                    <a:pt x="7905" y="3425"/>
                  </a:lnTo>
                  <a:lnTo>
                    <a:pt x="7930" y="3446"/>
                  </a:lnTo>
                  <a:lnTo>
                    <a:pt x="9127" y="4643"/>
                  </a:lnTo>
                  <a:lnTo>
                    <a:pt x="9148" y="4668"/>
                  </a:lnTo>
                  <a:lnTo>
                    <a:pt x="9167" y="4695"/>
                  </a:lnTo>
                  <a:lnTo>
                    <a:pt x="9181" y="4724"/>
                  </a:lnTo>
                  <a:lnTo>
                    <a:pt x="9191" y="4755"/>
                  </a:lnTo>
                  <a:lnTo>
                    <a:pt x="9198" y="4787"/>
                  </a:lnTo>
                  <a:lnTo>
                    <a:pt x="9200" y="4820"/>
                  </a:lnTo>
                  <a:lnTo>
                    <a:pt x="9200" y="6017"/>
                  </a:lnTo>
                  <a:lnTo>
                    <a:pt x="9198" y="6050"/>
                  </a:lnTo>
                  <a:lnTo>
                    <a:pt x="9191" y="6082"/>
                  </a:lnTo>
                  <a:lnTo>
                    <a:pt x="9181" y="6113"/>
                  </a:lnTo>
                  <a:lnTo>
                    <a:pt x="9167" y="6142"/>
                  </a:lnTo>
                  <a:lnTo>
                    <a:pt x="9148" y="6169"/>
                  </a:lnTo>
                  <a:lnTo>
                    <a:pt x="9127" y="6194"/>
                  </a:lnTo>
                  <a:lnTo>
                    <a:pt x="9102" y="6215"/>
                  </a:lnTo>
                  <a:lnTo>
                    <a:pt x="9075" y="6234"/>
                  </a:lnTo>
                  <a:lnTo>
                    <a:pt x="9046" y="6248"/>
                  </a:lnTo>
                  <a:lnTo>
                    <a:pt x="9015" y="6258"/>
                  </a:lnTo>
                  <a:lnTo>
                    <a:pt x="8983" y="6265"/>
                  </a:lnTo>
                  <a:lnTo>
                    <a:pt x="8950" y="6267"/>
                  </a:lnTo>
                  <a:lnTo>
                    <a:pt x="8337" y="6267"/>
                  </a:lnTo>
                  <a:lnTo>
                    <a:pt x="8342" y="6289"/>
                  </a:lnTo>
                  <a:lnTo>
                    <a:pt x="8344" y="6298"/>
                  </a:lnTo>
                  <a:lnTo>
                    <a:pt x="8349" y="6329"/>
                  </a:lnTo>
                  <a:lnTo>
                    <a:pt x="8350" y="6338"/>
                  </a:lnTo>
                  <a:lnTo>
                    <a:pt x="8355" y="6369"/>
                  </a:lnTo>
                  <a:lnTo>
                    <a:pt x="8356" y="6378"/>
                  </a:lnTo>
                  <a:lnTo>
                    <a:pt x="8359" y="6410"/>
                  </a:lnTo>
                  <a:lnTo>
                    <a:pt x="8359" y="6419"/>
                  </a:lnTo>
                  <a:lnTo>
                    <a:pt x="8361" y="6450"/>
                  </a:lnTo>
                  <a:lnTo>
                    <a:pt x="8361" y="6460"/>
                  </a:lnTo>
                  <a:lnTo>
                    <a:pt x="8362" y="6491"/>
                  </a:lnTo>
                  <a:lnTo>
                    <a:pt x="8362" y="6501"/>
                  </a:lnTo>
                  <a:lnTo>
                    <a:pt x="8361" y="6532"/>
                  </a:lnTo>
                  <a:lnTo>
                    <a:pt x="8361" y="6542"/>
                  </a:lnTo>
                  <a:lnTo>
                    <a:pt x="8359" y="6573"/>
                  </a:lnTo>
                  <a:lnTo>
                    <a:pt x="8359" y="6582"/>
                  </a:lnTo>
                  <a:lnTo>
                    <a:pt x="8356" y="6614"/>
                  </a:lnTo>
                  <a:lnTo>
                    <a:pt x="8355" y="6623"/>
                  </a:lnTo>
                  <a:lnTo>
                    <a:pt x="8350" y="6654"/>
                  </a:lnTo>
                  <a:lnTo>
                    <a:pt x="8349" y="6663"/>
                  </a:lnTo>
                  <a:lnTo>
                    <a:pt x="8344" y="6694"/>
                  </a:lnTo>
                  <a:lnTo>
                    <a:pt x="8342" y="6703"/>
                  </a:lnTo>
                  <a:lnTo>
                    <a:pt x="8336" y="6734"/>
                  </a:lnTo>
                  <a:lnTo>
                    <a:pt x="8334" y="6743"/>
                  </a:lnTo>
                  <a:lnTo>
                    <a:pt x="8326" y="6773"/>
                  </a:lnTo>
                  <a:lnTo>
                    <a:pt x="8324" y="6782"/>
                  </a:lnTo>
                  <a:lnTo>
                    <a:pt x="8315" y="6812"/>
                  </a:lnTo>
                  <a:lnTo>
                    <a:pt x="8312" y="6821"/>
                  </a:lnTo>
                  <a:lnTo>
                    <a:pt x="8303" y="6851"/>
                  </a:lnTo>
                  <a:lnTo>
                    <a:pt x="8299" y="6859"/>
                  </a:lnTo>
                  <a:lnTo>
                    <a:pt x="8289" y="6889"/>
                  </a:lnTo>
                  <a:lnTo>
                    <a:pt x="8285" y="6897"/>
                  </a:lnTo>
                  <a:lnTo>
                    <a:pt x="8273" y="6926"/>
                  </a:lnTo>
                  <a:lnTo>
                    <a:pt x="8270" y="6935"/>
                  </a:lnTo>
                  <a:lnTo>
                    <a:pt x="8257" y="6963"/>
                  </a:lnTo>
                  <a:lnTo>
                    <a:pt x="8253" y="6972"/>
                  </a:lnTo>
                  <a:lnTo>
                    <a:pt x="8239" y="7000"/>
                  </a:lnTo>
                  <a:lnTo>
                    <a:pt x="8234" y="7008"/>
                  </a:lnTo>
                  <a:lnTo>
                    <a:pt x="8219" y="7036"/>
                  </a:lnTo>
                  <a:lnTo>
                    <a:pt x="8214" y="7044"/>
                  </a:lnTo>
                  <a:lnTo>
                    <a:pt x="8198" y="7071"/>
                  </a:lnTo>
                  <a:lnTo>
                    <a:pt x="8193" y="7079"/>
                  </a:lnTo>
                  <a:lnTo>
                    <a:pt x="8176" y="7105"/>
                  </a:lnTo>
                  <a:lnTo>
                    <a:pt x="8170" y="7113"/>
                  </a:lnTo>
                  <a:lnTo>
                    <a:pt x="8152" y="7139"/>
                  </a:lnTo>
                  <a:lnTo>
                    <a:pt x="8147" y="7146"/>
                  </a:lnTo>
                  <a:lnTo>
                    <a:pt x="8128" y="7171"/>
                  </a:lnTo>
                  <a:lnTo>
                    <a:pt x="8122" y="7178"/>
                  </a:lnTo>
                  <a:lnTo>
                    <a:pt x="8102" y="7202"/>
                  </a:lnTo>
                  <a:lnTo>
                    <a:pt x="8096" y="7210"/>
                  </a:lnTo>
                  <a:lnTo>
                    <a:pt x="8075" y="7233"/>
                  </a:lnTo>
                  <a:lnTo>
                    <a:pt x="8068" y="7240"/>
                  </a:lnTo>
                  <a:lnTo>
                    <a:pt x="8047" y="7262"/>
                  </a:lnTo>
                  <a:lnTo>
                    <a:pt x="8040" y="7269"/>
                  </a:lnTo>
                  <a:lnTo>
                    <a:pt x="8018" y="7290"/>
                  </a:lnTo>
                  <a:lnTo>
                    <a:pt x="8011" y="7297"/>
                  </a:lnTo>
                  <a:lnTo>
                    <a:pt x="7988" y="7318"/>
                  </a:lnTo>
                  <a:lnTo>
                    <a:pt x="7980" y="7324"/>
                  </a:lnTo>
                  <a:lnTo>
                    <a:pt x="7956" y="7344"/>
                  </a:lnTo>
                  <a:lnTo>
                    <a:pt x="7949" y="7350"/>
                  </a:lnTo>
                  <a:lnTo>
                    <a:pt x="7924" y="7369"/>
                  </a:lnTo>
                  <a:lnTo>
                    <a:pt x="7917" y="7374"/>
                  </a:lnTo>
                  <a:lnTo>
                    <a:pt x="7891" y="7392"/>
                  </a:lnTo>
                  <a:lnTo>
                    <a:pt x="7883" y="7398"/>
                  </a:lnTo>
                  <a:lnTo>
                    <a:pt x="7857" y="7415"/>
                  </a:lnTo>
                  <a:lnTo>
                    <a:pt x="7849" y="7420"/>
                  </a:lnTo>
                  <a:lnTo>
                    <a:pt x="7822" y="7436"/>
                  </a:lnTo>
                  <a:lnTo>
                    <a:pt x="7814" y="7441"/>
                  </a:lnTo>
                  <a:lnTo>
                    <a:pt x="7786" y="7456"/>
                  </a:lnTo>
                  <a:lnTo>
                    <a:pt x="7778" y="7461"/>
                  </a:lnTo>
                  <a:lnTo>
                    <a:pt x="7750" y="7475"/>
                  </a:lnTo>
                  <a:lnTo>
                    <a:pt x="7741" y="7479"/>
                  </a:lnTo>
                  <a:lnTo>
                    <a:pt x="7713" y="7492"/>
                  </a:lnTo>
                  <a:lnTo>
                    <a:pt x="7704" y="7495"/>
                  </a:lnTo>
                  <a:lnTo>
                    <a:pt x="7675" y="7507"/>
                  </a:lnTo>
                  <a:lnTo>
                    <a:pt x="7667" y="7511"/>
                  </a:lnTo>
                  <a:lnTo>
                    <a:pt x="7637" y="7521"/>
                  </a:lnTo>
                  <a:lnTo>
                    <a:pt x="7629" y="7525"/>
                  </a:lnTo>
                  <a:lnTo>
                    <a:pt x="7599" y="7534"/>
                  </a:lnTo>
                  <a:lnTo>
                    <a:pt x="7590" y="7537"/>
                  </a:lnTo>
                  <a:lnTo>
                    <a:pt x="7560" y="7546"/>
                  </a:lnTo>
                  <a:lnTo>
                    <a:pt x="7551" y="7548"/>
                  </a:lnTo>
                  <a:lnTo>
                    <a:pt x="7521" y="7556"/>
                  </a:lnTo>
                  <a:lnTo>
                    <a:pt x="7512" y="7558"/>
                  </a:lnTo>
                  <a:lnTo>
                    <a:pt x="7481" y="7564"/>
                  </a:lnTo>
                  <a:lnTo>
                    <a:pt x="7472" y="7566"/>
                  </a:lnTo>
                  <a:lnTo>
                    <a:pt x="7441" y="7571"/>
                  </a:lnTo>
                  <a:lnTo>
                    <a:pt x="7432" y="7572"/>
                  </a:lnTo>
                  <a:lnTo>
                    <a:pt x="7401" y="7577"/>
                  </a:lnTo>
                  <a:lnTo>
                    <a:pt x="7392" y="7578"/>
                  </a:lnTo>
                  <a:lnTo>
                    <a:pt x="7360" y="7581"/>
                  </a:lnTo>
                  <a:lnTo>
                    <a:pt x="7351" y="7581"/>
                  </a:lnTo>
                  <a:lnTo>
                    <a:pt x="7320" y="7583"/>
                  </a:lnTo>
                  <a:lnTo>
                    <a:pt x="7310" y="7583"/>
                  </a:lnTo>
                  <a:lnTo>
                    <a:pt x="7279" y="7584"/>
                  </a:lnTo>
                  <a:lnTo>
                    <a:pt x="7269" y="7584"/>
                  </a:lnTo>
                  <a:lnTo>
                    <a:pt x="7238" y="7583"/>
                  </a:lnTo>
                  <a:lnTo>
                    <a:pt x="7228" y="7583"/>
                  </a:lnTo>
                  <a:lnTo>
                    <a:pt x="7197" y="7581"/>
                  </a:lnTo>
                  <a:lnTo>
                    <a:pt x="7188" y="7581"/>
                  </a:lnTo>
                  <a:lnTo>
                    <a:pt x="7156" y="7578"/>
                  </a:lnTo>
                  <a:lnTo>
                    <a:pt x="7147" y="7577"/>
                  </a:lnTo>
                  <a:lnTo>
                    <a:pt x="7116" y="7572"/>
                  </a:lnTo>
                  <a:lnTo>
                    <a:pt x="7107" y="7571"/>
                  </a:lnTo>
                  <a:lnTo>
                    <a:pt x="7076" y="7566"/>
                  </a:lnTo>
                  <a:lnTo>
                    <a:pt x="7067" y="7564"/>
                  </a:lnTo>
                  <a:lnTo>
                    <a:pt x="7036" y="7558"/>
                  </a:lnTo>
                  <a:lnTo>
                    <a:pt x="7027" y="7556"/>
                  </a:lnTo>
                  <a:lnTo>
                    <a:pt x="6997" y="7548"/>
                  </a:lnTo>
                  <a:lnTo>
                    <a:pt x="6988" y="7546"/>
                  </a:lnTo>
                  <a:lnTo>
                    <a:pt x="6958" y="7537"/>
                  </a:lnTo>
                  <a:lnTo>
                    <a:pt x="6949" y="7534"/>
                  </a:lnTo>
                  <a:lnTo>
                    <a:pt x="6920" y="7524"/>
                  </a:lnTo>
                  <a:lnTo>
                    <a:pt x="6911" y="7521"/>
                  </a:lnTo>
                  <a:lnTo>
                    <a:pt x="6882" y="7511"/>
                  </a:lnTo>
                  <a:lnTo>
                    <a:pt x="6873" y="7507"/>
                  </a:lnTo>
                  <a:lnTo>
                    <a:pt x="6844" y="7495"/>
                  </a:lnTo>
                  <a:lnTo>
                    <a:pt x="6836" y="7492"/>
                  </a:lnTo>
                  <a:lnTo>
                    <a:pt x="6807" y="7479"/>
                  </a:lnTo>
                  <a:lnTo>
                    <a:pt x="6799" y="7475"/>
                  </a:lnTo>
                  <a:lnTo>
                    <a:pt x="6771" y="7461"/>
                  </a:lnTo>
                  <a:lnTo>
                    <a:pt x="6763" y="7456"/>
                  </a:lnTo>
                  <a:lnTo>
                    <a:pt x="6735" y="7441"/>
                  </a:lnTo>
                  <a:lnTo>
                    <a:pt x="6725" y="7436"/>
                  </a:lnTo>
                  <a:lnTo>
                    <a:pt x="6698" y="7419"/>
                  </a:lnTo>
                  <a:lnTo>
                    <a:pt x="6691" y="7414"/>
                  </a:lnTo>
                  <a:lnTo>
                    <a:pt x="6664" y="7397"/>
                  </a:lnTo>
                  <a:lnTo>
                    <a:pt x="6657" y="7392"/>
                  </a:lnTo>
                  <a:lnTo>
                    <a:pt x="6631" y="7374"/>
                  </a:lnTo>
                  <a:lnTo>
                    <a:pt x="6624" y="7368"/>
                  </a:lnTo>
                  <a:lnTo>
                    <a:pt x="6599" y="7349"/>
                  </a:lnTo>
                  <a:lnTo>
                    <a:pt x="6592" y="7344"/>
                  </a:lnTo>
                  <a:lnTo>
                    <a:pt x="6568" y="7324"/>
                  </a:lnTo>
                  <a:lnTo>
                    <a:pt x="6561" y="7318"/>
                  </a:lnTo>
                  <a:lnTo>
                    <a:pt x="6538" y="7297"/>
                  </a:lnTo>
                  <a:lnTo>
                    <a:pt x="6531" y="7290"/>
                  </a:lnTo>
                  <a:lnTo>
                    <a:pt x="6508" y="7269"/>
                  </a:lnTo>
                  <a:lnTo>
                    <a:pt x="6502" y="7262"/>
                  </a:lnTo>
                  <a:lnTo>
                    <a:pt x="6480" y="7240"/>
                  </a:lnTo>
                  <a:lnTo>
                    <a:pt x="6474" y="7233"/>
                  </a:lnTo>
                  <a:lnTo>
                    <a:pt x="6453" y="7210"/>
                  </a:lnTo>
                  <a:lnTo>
                    <a:pt x="6447" y="7202"/>
                  </a:lnTo>
                  <a:lnTo>
                    <a:pt x="6427" y="7178"/>
                  </a:lnTo>
                  <a:lnTo>
                    <a:pt x="6421" y="7171"/>
                  </a:lnTo>
                  <a:lnTo>
                    <a:pt x="6402" y="7146"/>
                  </a:lnTo>
                  <a:lnTo>
                    <a:pt x="6396" y="7138"/>
                  </a:lnTo>
                  <a:lnTo>
                    <a:pt x="6378" y="7113"/>
                  </a:lnTo>
                  <a:lnTo>
                    <a:pt x="6373" y="7105"/>
                  </a:lnTo>
                  <a:lnTo>
                    <a:pt x="6356" y="7078"/>
                  </a:lnTo>
                  <a:lnTo>
                    <a:pt x="6350" y="7070"/>
                  </a:lnTo>
                  <a:lnTo>
                    <a:pt x="6334" y="7043"/>
                  </a:lnTo>
                  <a:lnTo>
                    <a:pt x="6331" y="7037"/>
                  </a:lnTo>
                  <a:lnTo>
                    <a:pt x="6315" y="7009"/>
                  </a:lnTo>
                  <a:lnTo>
                    <a:pt x="6311" y="7001"/>
                  </a:lnTo>
                  <a:lnTo>
                    <a:pt x="6297" y="6973"/>
                  </a:lnTo>
                  <a:lnTo>
                    <a:pt x="6292" y="6964"/>
                  </a:lnTo>
                  <a:lnTo>
                    <a:pt x="6279" y="6936"/>
                  </a:lnTo>
                  <a:lnTo>
                    <a:pt x="6276" y="6927"/>
                  </a:lnTo>
                  <a:lnTo>
                    <a:pt x="6263" y="6898"/>
                  </a:lnTo>
                  <a:lnTo>
                    <a:pt x="6260" y="6890"/>
                  </a:lnTo>
                  <a:lnTo>
                    <a:pt x="6249" y="6860"/>
                  </a:lnTo>
                  <a:lnTo>
                    <a:pt x="6246" y="6851"/>
                  </a:lnTo>
                  <a:lnTo>
                    <a:pt x="6236" y="6822"/>
                  </a:lnTo>
                  <a:lnTo>
                    <a:pt x="6233" y="6813"/>
                  </a:lnTo>
                  <a:lnTo>
                    <a:pt x="6225" y="6783"/>
                  </a:lnTo>
                  <a:lnTo>
                    <a:pt x="6222" y="6774"/>
                  </a:lnTo>
                  <a:lnTo>
                    <a:pt x="6215" y="6743"/>
                  </a:lnTo>
                  <a:lnTo>
                    <a:pt x="6213" y="6734"/>
                  </a:lnTo>
                  <a:lnTo>
                    <a:pt x="6206" y="6703"/>
                  </a:lnTo>
                  <a:lnTo>
                    <a:pt x="6204" y="6694"/>
                  </a:lnTo>
                  <a:lnTo>
                    <a:pt x="6199" y="6663"/>
                  </a:lnTo>
                  <a:lnTo>
                    <a:pt x="6198" y="6654"/>
                  </a:lnTo>
                  <a:lnTo>
                    <a:pt x="6194" y="6623"/>
                  </a:lnTo>
                  <a:lnTo>
                    <a:pt x="6192" y="6614"/>
                  </a:lnTo>
                  <a:lnTo>
                    <a:pt x="6189" y="6582"/>
                  </a:lnTo>
                  <a:lnTo>
                    <a:pt x="6189" y="6573"/>
                  </a:lnTo>
                  <a:lnTo>
                    <a:pt x="6187" y="6542"/>
                  </a:lnTo>
                  <a:lnTo>
                    <a:pt x="6187" y="6532"/>
                  </a:lnTo>
                  <a:lnTo>
                    <a:pt x="6186" y="6501"/>
                  </a:lnTo>
                  <a:lnTo>
                    <a:pt x="6186" y="6491"/>
                  </a:lnTo>
                  <a:lnTo>
                    <a:pt x="6187" y="6460"/>
                  </a:lnTo>
                  <a:lnTo>
                    <a:pt x="6187" y="6450"/>
                  </a:lnTo>
                  <a:lnTo>
                    <a:pt x="6189" y="6419"/>
                  </a:lnTo>
                  <a:lnTo>
                    <a:pt x="6189" y="6410"/>
                  </a:lnTo>
                  <a:lnTo>
                    <a:pt x="6192" y="6378"/>
                  </a:lnTo>
                  <a:lnTo>
                    <a:pt x="6194" y="6369"/>
                  </a:lnTo>
                  <a:lnTo>
                    <a:pt x="6198" y="6338"/>
                  </a:lnTo>
                  <a:lnTo>
                    <a:pt x="6199" y="6329"/>
                  </a:lnTo>
                  <a:lnTo>
                    <a:pt x="6204" y="6298"/>
                  </a:lnTo>
                  <a:lnTo>
                    <a:pt x="6206" y="6289"/>
                  </a:lnTo>
                  <a:lnTo>
                    <a:pt x="6213" y="6258"/>
                  </a:lnTo>
                  <a:lnTo>
                    <a:pt x="6215" y="6249"/>
                  </a:lnTo>
                  <a:lnTo>
                    <a:pt x="6216" y="6245"/>
                  </a:lnTo>
                  <a:lnTo>
                    <a:pt x="6192" y="6234"/>
                  </a:lnTo>
                  <a:lnTo>
                    <a:pt x="6180" y="6225"/>
                  </a:lnTo>
                  <a:lnTo>
                    <a:pt x="6176" y="6227"/>
                  </a:lnTo>
                  <a:lnTo>
                    <a:pt x="6164" y="6231"/>
                  </a:lnTo>
                  <a:lnTo>
                    <a:pt x="6154" y="6235"/>
                  </a:lnTo>
                  <a:lnTo>
                    <a:pt x="6142" y="6239"/>
                  </a:lnTo>
                  <a:lnTo>
                    <a:pt x="6132" y="6242"/>
                  </a:lnTo>
                  <a:lnTo>
                    <a:pt x="6120" y="6245"/>
                  </a:lnTo>
                  <a:lnTo>
                    <a:pt x="6110" y="6248"/>
                  </a:lnTo>
                  <a:lnTo>
                    <a:pt x="6097" y="6251"/>
                  </a:lnTo>
                  <a:lnTo>
                    <a:pt x="6088" y="6253"/>
                  </a:lnTo>
                  <a:lnTo>
                    <a:pt x="6075" y="6256"/>
                  </a:lnTo>
                  <a:lnTo>
                    <a:pt x="6066" y="6257"/>
                  </a:lnTo>
                  <a:lnTo>
                    <a:pt x="6053" y="6260"/>
                  </a:lnTo>
                  <a:lnTo>
                    <a:pt x="6044" y="6261"/>
                  </a:lnTo>
                  <a:lnTo>
                    <a:pt x="6030" y="6263"/>
                  </a:lnTo>
                  <a:lnTo>
                    <a:pt x="6021" y="6264"/>
                  </a:lnTo>
                  <a:lnTo>
                    <a:pt x="6008" y="6265"/>
                  </a:lnTo>
                  <a:lnTo>
                    <a:pt x="5999" y="6266"/>
                  </a:lnTo>
                  <a:lnTo>
                    <a:pt x="5985" y="6266"/>
                  </a:lnTo>
                  <a:lnTo>
                    <a:pt x="5976" y="6267"/>
                  </a:lnTo>
                  <a:lnTo>
                    <a:pt x="5963" y="6267"/>
                  </a:lnTo>
                  <a:lnTo>
                    <a:pt x="5958" y="6267"/>
                  </a:lnTo>
                  <a:lnTo>
                    <a:pt x="4268" y="6267"/>
                  </a:lnTo>
                  <a:lnTo>
                    <a:pt x="4272" y="6290"/>
                  </a:lnTo>
                  <a:lnTo>
                    <a:pt x="4274" y="6299"/>
                  </a:lnTo>
                  <a:lnTo>
                    <a:pt x="4279" y="6329"/>
                  </a:lnTo>
                  <a:lnTo>
                    <a:pt x="4281" y="6339"/>
                  </a:lnTo>
                  <a:lnTo>
                    <a:pt x="4285" y="6370"/>
                  </a:lnTo>
                  <a:lnTo>
                    <a:pt x="4286" y="6379"/>
                  </a:lnTo>
                  <a:lnTo>
                    <a:pt x="4289" y="6410"/>
                  </a:lnTo>
                  <a:lnTo>
                    <a:pt x="4289" y="6419"/>
                  </a:lnTo>
                  <a:lnTo>
                    <a:pt x="4291" y="6451"/>
                  </a:lnTo>
                  <a:lnTo>
                    <a:pt x="4291" y="6460"/>
                  </a:lnTo>
                  <a:lnTo>
                    <a:pt x="4292" y="6491"/>
                  </a:lnTo>
                  <a:lnTo>
                    <a:pt x="4292" y="6501"/>
                  </a:lnTo>
                  <a:lnTo>
                    <a:pt x="4291" y="6532"/>
                  </a:lnTo>
                  <a:lnTo>
                    <a:pt x="4291" y="6541"/>
                  </a:lnTo>
                  <a:lnTo>
                    <a:pt x="4289" y="6573"/>
                  </a:lnTo>
                  <a:lnTo>
                    <a:pt x="4289" y="6582"/>
                  </a:lnTo>
                  <a:lnTo>
                    <a:pt x="4286" y="6613"/>
                  </a:lnTo>
                  <a:lnTo>
                    <a:pt x="4285" y="6622"/>
                  </a:lnTo>
                  <a:lnTo>
                    <a:pt x="4281" y="6653"/>
                  </a:lnTo>
                  <a:lnTo>
                    <a:pt x="4279" y="6663"/>
                  </a:lnTo>
                  <a:lnTo>
                    <a:pt x="4274" y="6693"/>
                  </a:lnTo>
                  <a:lnTo>
                    <a:pt x="4272" y="6703"/>
                  </a:lnTo>
                  <a:lnTo>
                    <a:pt x="4266" y="6733"/>
                  </a:lnTo>
                  <a:lnTo>
                    <a:pt x="4264" y="6742"/>
                  </a:lnTo>
                  <a:lnTo>
                    <a:pt x="4257" y="6773"/>
                  </a:lnTo>
                  <a:lnTo>
                    <a:pt x="4254" y="6782"/>
                  </a:lnTo>
                  <a:lnTo>
                    <a:pt x="4245" y="6812"/>
                  </a:lnTo>
                  <a:lnTo>
                    <a:pt x="4243" y="6821"/>
                  </a:lnTo>
                  <a:lnTo>
                    <a:pt x="4233" y="6851"/>
                  </a:lnTo>
                  <a:lnTo>
                    <a:pt x="4230" y="6860"/>
                  </a:lnTo>
                  <a:lnTo>
                    <a:pt x="4219" y="6889"/>
                  </a:lnTo>
                  <a:lnTo>
                    <a:pt x="4216" y="6898"/>
                  </a:lnTo>
                  <a:lnTo>
                    <a:pt x="4204" y="6927"/>
                  </a:lnTo>
                  <a:lnTo>
                    <a:pt x="4200" y="6935"/>
                  </a:lnTo>
                  <a:lnTo>
                    <a:pt x="4187" y="6964"/>
                  </a:lnTo>
                  <a:lnTo>
                    <a:pt x="4182" y="6973"/>
                  </a:lnTo>
                  <a:lnTo>
                    <a:pt x="4168" y="7001"/>
                  </a:lnTo>
                  <a:lnTo>
                    <a:pt x="4164" y="7009"/>
                  </a:lnTo>
                  <a:lnTo>
                    <a:pt x="4148" y="7037"/>
                  </a:lnTo>
                  <a:lnTo>
                    <a:pt x="4145" y="7043"/>
                  </a:lnTo>
                  <a:lnTo>
                    <a:pt x="4129" y="7070"/>
                  </a:lnTo>
                  <a:lnTo>
                    <a:pt x="4123" y="7078"/>
                  </a:lnTo>
                  <a:lnTo>
                    <a:pt x="4106" y="7105"/>
                  </a:lnTo>
                  <a:lnTo>
                    <a:pt x="4101" y="7113"/>
                  </a:lnTo>
                  <a:lnTo>
                    <a:pt x="4083" y="7138"/>
                  </a:lnTo>
                  <a:lnTo>
                    <a:pt x="4077" y="7146"/>
                  </a:lnTo>
                  <a:lnTo>
                    <a:pt x="4058" y="7171"/>
                  </a:lnTo>
                  <a:lnTo>
                    <a:pt x="4052" y="7178"/>
                  </a:lnTo>
                  <a:lnTo>
                    <a:pt x="4032" y="7202"/>
                  </a:lnTo>
                  <a:lnTo>
                    <a:pt x="4026" y="7210"/>
                  </a:lnTo>
                  <a:lnTo>
                    <a:pt x="4005" y="7233"/>
                  </a:lnTo>
                  <a:lnTo>
                    <a:pt x="3999" y="7240"/>
                  </a:lnTo>
                  <a:lnTo>
                    <a:pt x="3977" y="7262"/>
                  </a:lnTo>
                  <a:lnTo>
                    <a:pt x="3970" y="7269"/>
                  </a:lnTo>
                  <a:lnTo>
                    <a:pt x="3948" y="7291"/>
                  </a:lnTo>
                  <a:lnTo>
                    <a:pt x="3941" y="7297"/>
                  </a:lnTo>
                  <a:lnTo>
                    <a:pt x="3918" y="7318"/>
                  </a:lnTo>
                  <a:lnTo>
                    <a:pt x="3910" y="7324"/>
                  </a:lnTo>
                  <a:lnTo>
                    <a:pt x="3886" y="7344"/>
                  </a:lnTo>
                  <a:lnTo>
                    <a:pt x="3879" y="7350"/>
                  </a:lnTo>
                  <a:lnTo>
                    <a:pt x="3854" y="7369"/>
                  </a:lnTo>
                  <a:lnTo>
                    <a:pt x="3847" y="7374"/>
                  </a:lnTo>
                  <a:lnTo>
                    <a:pt x="3821" y="7392"/>
                  </a:lnTo>
                  <a:lnTo>
                    <a:pt x="3813" y="7398"/>
                  </a:lnTo>
                  <a:lnTo>
                    <a:pt x="3787" y="7415"/>
                  </a:lnTo>
                  <a:lnTo>
                    <a:pt x="3779" y="7420"/>
                  </a:lnTo>
                  <a:lnTo>
                    <a:pt x="3752" y="7436"/>
                  </a:lnTo>
                  <a:lnTo>
                    <a:pt x="3744" y="7441"/>
                  </a:lnTo>
                  <a:lnTo>
                    <a:pt x="3716" y="7456"/>
                  </a:lnTo>
                  <a:lnTo>
                    <a:pt x="3708" y="7460"/>
                  </a:lnTo>
                  <a:lnTo>
                    <a:pt x="3680" y="7475"/>
                  </a:lnTo>
                  <a:lnTo>
                    <a:pt x="3672" y="7479"/>
                  </a:lnTo>
                  <a:lnTo>
                    <a:pt x="3643" y="7492"/>
                  </a:lnTo>
                  <a:lnTo>
                    <a:pt x="3635" y="7495"/>
                  </a:lnTo>
                  <a:lnTo>
                    <a:pt x="3606" y="7507"/>
                  </a:lnTo>
                  <a:lnTo>
                    <a:pt x="3597" y="7511"/>
                  </a:lnTo>
                  <a:lnTo>
                    <a:pt x="3568" y="7521"/>
                  </a:lnTo>
                  <a:lnTo>
                    <a:pt x="3559" y="7524"/>
                  </a:lnTo>
                  <a:lnTo>
                    <a:pt x="3530" y="7534"/>
                  </a:lnTo>
                  <a:lnTo>
                    <a:pt x="3521" y="7537"/>
                  </a:lnTo>
                  <a:lnTo>
                    <a:pt x="3491" y="7546"/>
                  </a:lnTo>
                  <a:lnTo>
                    <a:pt x="3482" y="7548"/>
                  </a:lnTo>
                  <a:lnTo>
                    <a:pt x="3452" y="7556"/>
                  </a:lnTo>
                  <a:lnTo>
                    <a:pt x="3443" y="7558"/>
                  </a:lnTo>
                  <a:lnTo>
                    <a:pt x="3412" y="7564"/>
                  </a:lnTo>
                  <a:lnTo>
                    <a:pt x="3403" y="7566"/>
                  </a:lnTo>
                  <a:lnTo>
                    <a:pt x="3372" y="7571"/>
                  </a:lnTo>
                  <a:lnTo>
                    <a:pt x="3363" y="7572"/>
                  </a:lnTo>
                  <a:lnTo>
                    <a:pt x="3332" y="7577"/>
                  </a:lnTo>
                  <a:lnTo>
                    <a:pt x="3323" y="7578"/>
                  </a:lnTo>
                  <a:lnTo>
                    <a:pt x="3291" y="7581"/>
                  </a:lnTo>
                  <a:lnTo>
                    <a:pt x="3282" y="7581"/>
                  </a:lnTo>
                  <a:lnTo>
                    <a:pt x="3251" y="7583"/>
                  </a:lnTo>
                  <a:lnTo>
                    <a:pt x="3241" y="7583"/>
                  </a:lnTo>
                  <a:lnTo>
                    <a:pt x="3210" y="7584"/>
                  </a:lnTo>
                  <a:lnTo>
                    <a:pt x="3200" y="7584"/>
                  </a:lnTo>
                  <a:lnTo>
                    <a:pt x="3169" y="7583"/>
                  </a:lnTo>
                  <a:lnTo>
                    <a:pt x="3159" y="7583"/>
                  </a:lnTo>
                  <a:lnTo>
                    <a:pt x="3128" y="7581"/>
                  </a:lnTo>
                  <a:lnTo>
                    <a:pt x="3118" y="7581"/>
                  </a:lnTo>
                  <a:lnTo>
                    <a:pt x="3087" y="7578"/>
                  </a:lnTo>
                  <a:lnTo>
                    <a:pt x="3078" y="7577"/>
                  </a:lnTo>
                  <a:lnTo>
                    <a:pt x="3047" y="7572"/>
                  </a:lnTo>
                  <a:lnTo>
                    <a:pt x="3037" y="7571"/>
                  </a:lnTo>
                  <a:lnTo>
                    <a:pt x="3007" y="7566"/>
                  </a:lnTo>
                  <a:lnTo>
                    <a:pt x="2997" y="7564"/>
                  </a:lnTo>
                  <a:lnTo>
                    <a:pt x="2967" y="7558"/>
                  </a:lnTo>
                  <a:lnTo>
                    <a:pt x="2958" y="7556"/>
                  </a:lnTo>
                  <a:lnTo>
                    <a:pt x="2927" y="7548"/>
                  </a:lnTo>
                  <a:lnTo>
                    <a:pt x="2918" y="7546"/>
                  </a:lnTo>
                  <a:lnTo>
                    <a:pt x="2888" y="7537"/>
                  </a:lnTo>
                  <a:lnTo>
                    <a:pt x="2880" y="7534"/>
                  </a:lnTo>
                  <a:lnTo>
                    <a:pt x="2850" y="7524"/>
                  </a:lnTo>
                  <a:lnTo>
                    <a:pt x="2841" y="7521"/>
                  </a:lnTo>
                  <a:lnTo>
                    <a:pt x="2812" y="7511"/>
                  </a:lnTo>
                  <a:lnTo>
                    <a:pt x="2803" y="7507"/>
                  </a:lnTo>
                  <a:lnTo>
                    <a:pt x="2774" y="7495"/>
                  </a:lnTo>
                  <a:lnTo>
                    <a:pt x="2766" y="7492"/>
                  </a:lnTo>
                  <a:lnTo>
                    <a:pt x="2737" y="7479"/>
                  </a:lnTo>
                  <a:lnTo>
                    <a:pt x="2729" y="7475"/>
                  </a:lnTo>
                  <a:lnTo>
                    <a:pt x="2701" y="7460"/>
                  </a:lnTo>
                  <a:lnTo>
                    <a:pt x="2693" y="7456"/>
                  </a:lnTo>
                  <a:lnTo>
                    <a:pt x="2665" y="7441"/>
                  </a:lnTo>
                  <a:lnTo>
                    <a:pt x="2657" y="7436"/>
                  </a:lnTo>
                  <a:lnTo>
                    <a:pt x="2630" y="7420"/>
                  </a:lnTo>
                  <a:lnTo>
                    <a:pt x="2622" y="7415"/>
                  </a:lnTo>
                  <a:lnTo>
                    <a:pt x="2596" y="7398"/>
                  </a:lnTo>
                  <a:lnTo>
                    <a:pt x="2588" y="7392"/>
                  </a:lnTo>
                  <a:lnTo>
                    <a:pt x="2562" y="7374"/>
                  </a:lnTo>
                  <a:lnTo>
                    <a:pt x="2555" y="7369"/>
                  </a:lnTo>
                  <a:lnTo>
                    <a:pt x="2530" y="7350"/>
                  </a:lnTo>
                  <a:lnTo>
                    <a:pt x="2523" y="7344"/>
                  </a:lnTo>
                  <a:lnTo>
                    <a:pt x="2499" y="7324"/>
                  </a:lnTo>
                  <a:lnTo>
                    <a:pt x="2491" y="7318"/>
                  </a:lnTo>
                  <a:lnTo>
                    <a:pt x="2468" y="7297"/>
                  </a:lnTo>
                  <a:lnTo>
                    <a:pt x="2461" y="7291"/>
                  </a:lnTo>
                  <a:lnTo>
                    <a:pt x="2439" y="7269"/>
                  </a:lnTo>
                  <a:lnTo>
                    <a:pt x="2432" y="7262"/>
                  </a:lnTo>
                  <a:lnTo>
                    <a:pt x="2410" y="7240"/>
                  </a:lnTo>
                  <a:lnTo>
                    <a:pt x="2404" y="7233"/>
                  </a:lnTo>
                  <a:lnTo>
                    <a:pt x="2383" y="7210"/>
                  </a:lnTo>
                  <a:lnTo>
                    <a:pt x="2377" y="7202"/>
                  </a:lnTo>
                  <a:lnTo>
                    <a:pt x="2357" y="7178"/>
                  </a:lnTo>
                  <a:lnTo>
                    <a:pt x="2351" y="7171"/>
                  </a:lnTo>
                  <a:lnTo>
                    <a:pt x="2332" y="7146"/>
                  </a:lnTo>
                  <a:lnTo>
                    <a:pt x="2326" y="7138"/>
                  </a:lnTo>
                  <a:lnTo>
                    <a:pt x="2308" y="7113"/>
                  </a:lnTo>
                  <a:lnTo>
                    <a:pt x="2303" y="7105"/>
                  </a:lnTo>
                  <a:lnTo>
                    <a:pt x="2286" y="7078"/>
                  </a:lnTo>
                  <a:lnTo>
                    <a:pt x="2280" y="7070"/>
                  </a:lnTo>
                  <a:lnTo>
                    <a:pt x="2264" y="7043"/>
                  </a:lnTo>
                  <a:lnTo>
                    <a:pt x="2261" y="7037"/>
                  </a:lnTo>
                  <a:lnTo>
                    <a:pt x="2245" y="7009"/>
                  </a:lnTo>
                  <a:lnTo>
                    <a:pt x="2241" y="7001"/>
                  </a:lnTo>
                  <a:lnTo>
                    <a:pt x="2227" y="6973"/>
                  </a:lnTo>
                  <a:lnTo>
                    <a:pt x="2222" y="6964"/>
                  </a:lnTo>
                  <a:lnTo>
                    <a:pt x="2209" y="6935"/>
                  </a:lnTo>
                  <a:lnTo>
                    <a:pt x="2205" y="6927"/>
                  </a:lnTo>
                  <a:lnTo>
                    <a:pt x="2193" y="6898"/>
                  </a:lnTo>
                  <a:lnTo>
                    <a:pt x="2190" y="6889"/>
                  </a:lnTo>
                  <a:lnTo>
                    <a:pt x="2179" y="6860"/>
                  </a:lnTo>
                  <a:lnTo>
                    <a:pt x="2176" y="6851"/>
                  </a:lnTo>
                  <a:lnTo>
                    <a:pt x="2166" y="6821"/>
                  </a:lnTo>
                  <a:lnTo>
                    <a:pt x="2164" y="6812"/>
                  </a:lnTo>
                  <a:lnTo>
                    <a:pt x="2155" y="6782"/>
                  </a:lnTo>
                  <a:lnTo>
                    <a:pt x="2152" y="6773"/>
                  </a:lnTo>
                  <a:lnTo>
                    <a:pt x="2145" y="6742"/>
                  </a:lnTo>
                  <a:lnTo>
                    <a:pt x="2143" y="6733"/>
                  </a:lnTo>
                  <a:lnTo>
                    <a:pt x="2137" y="6703"/>
                  </a:lnTo>
                  <a:lnTo>
                    <a:pt x="2135" y="6693"/>
                  </a:lnTo>
                  <a:lnTo>
                    <a:pt x="2130" y="6663"/>
                  </a:lnTo>
                  <a:lnTo>
                    <a:pt x="2128" y="6653"/>
                  </a:lnTo>
                  <a:lnTo>
                    <a:pt x="2124" y="6622"/>
                  </a:lnTo>
                  <a:lnTo>
                    <a:pt x="2123" y="6613"/>
                  </a:lnTo>
                  <a:lnTo>
                    <a:pt x="2120" y="6582"/>
                  </a:lnTo>
                  <a:lnTo>
                    <a:pt x="2120" y="6573"/>
                  </a:lnTo>
                  <a:lnTo>
                    <a:pt x="2118" y="6541"/>
                  </a:lnTo>
                  <a:lnTo>
                    <a:pt x="2118" y="6532"/>
                  </a:lnTo>
                  <a:lnTo>
                    <a:pt x="2117" y="6501"/>
                  </a:lnTo>
                  <a:lnTo>
                    <a:pt x="2117" y="6491"/>
                  </a:lnTo>
                  <a:lnTo>
                    <a:pt x="2118" y="6460"/>
                  </a:lnTo>
                  <a:lnTo>
                    <a:pt x="2118" y="6451"/>
                  </a:lnTo>
                  <a:lnTo>
                    <a:pt x="2120" y="6419"/>
                  </a:lnTo>
                  <a:lnTo>
                    <a:pt x="2120" y="6410"/>
                  </a:lnTo>
                  <a:lnTo>
                    <a:pt x="2123" y="6379"/>
                  </a:lnTo>
                  <a:lnTo>
                    <a:pt x="2124" y="6370"/>
                  </a:lnTo>
                  <a:lnTo>
                    <a:pt x="2128" y="6339"/>
                  </a:lnTo>
                  <a:lnTo>
                    <a:pt x="2130" y="6329"/>
                  </a:lnTo>
                  <a:lnTo>
                    <a:pt x="2135" y="6299"/>
                  </a:lnTo>
                  <a:lnTo>
                    <a:pt x="2137" y="6290"/>
                  </a:lnTo>
                  <a:lnTo>
                    <a:pt x="2141" y="6267"/>
                  </a:lnTo>
                  <a:lnTo>
                    <a:pt x="1409" y="6267"/>
                  </a:lnTo>
                  <a:lnTo>
                    <a:pt x="1404" y="6267"/>
                  </a:lnTo>
                  <a:lnTo>
                    <a:pt x="1391" y="6267"/>
                  </a:lnTo>
                  <a:lnTo>
                    <a:pt x="1382" y="6266"/>
                  </a:lnTo>
                  <a:lnTo>
                    <a:pt x="1368" y="6266"/>
                  </a:lnTo>
                  <a:lnTo>
                    <a:pt x="1359" y="6265"/>
                  </a:lnTo>
                  <a:lnTo>
                    <a:pt x="1346" y="6264"/>
                  </a:lnTo>
                  <a:lnTo>
                    <a:pt x="1337" y="6263"/>
                  </a:lnTo>
                  <a:lnTo>
                    <a:pt x="1323" y="6261"/>
                  </a:lnTo>
                  <a:lnTo>
                    <a:pt x="1314" y="6260"/>
                  </a:lnTo>
                  <a:lnTo>
                    <a:pt x="1301" y="6257"/>
                  </a:lnTo>
                  <a:lnTo>
                    <a:pt x="1292" y="6256"/>
                  </a:lnTo>
                  <a:lnTo>
                    <a:pt x="1279" y="6253"/>
                  </a:lnTo>
                  <a:lnTo>
                    <a:pt x="1270" y="6251"/>
                  </a:lnTo>
                  <a:lnTo>
                    <a:pt x="1257" y="6248"/>
                  </a:lnTo>
                  <a:lnTo>
                    <a:pt x="1247" y="6245"/>
                  </a:lnTo>
                  <a:lnTo>
                    <a:pt x="1235" y="6242"/>
                  </a:lnTo>
                  <a:lnTo>
                    <a:pt x="1225" y="6239"/>
                  </a:lnTo>
                  <a:lnTo>
                    <a:pt x="1213" y="6235"/>
                  </a:lnTo>
                  <a:lnTo>
                    <a:pt x="1203" y="6231"/>
                  </a:lnTo>
                  <a:lnTo>
                    <a:pt x="1191" y="6227"/>
                  </a:lnTo>
                  <a:lnTo>
                    <a:pt x="1182" y="6223"/>
                  </a:lnTo>
                  <a:lnTo>
                    <a:pt x="1170" y="6218"/>
                  </a:lnTo>
                  <a:lnTo>
                    <a:pt x="1160" y="6214"/>
                  </a:lnTo>
                  <a:lnTo>
                    <a:pt x="1148" y="6208"/>
                  </a:lnTo>
                  <a:lnTo>
                    <a:pt x="1139" y="6204"/>
                  </a:lnTo>
                  <a:lnTo>
                    <a:pt x="1127" y="6198"/>
                  </a:lnTo>
                  <a:lnTo>
                    <a:pt x="1119" y="6193"/>
                  </a:lnTo>
                  <a:lnTo>
                    <a:pt x="1107" y="6187"/>
                  </a:lnTo>
                  <a:lnTo>
                    <a:pt x="1103" y="6184"/>
                  </a:lnTo>
                  <a:lnTo>
                    <a:pt x="1091" y="6177"/>
                  </a:lnTo>
                  <a:lnTo>
                    <a:pt x="1083" y="6172"/>
                  </a:lnTo>
                  <a:lnTo>
                    <a:pt x="1071" y="6165"/>
                  </a:lnTo>
                  <a:lnTo>
                    <a:pt x="1063" y="6159"/>
                  </a:lnTo>
                  <a:lnTo>
                    <a:pt x="1052" y="6152"/>
                  </a:lnTo>
                  <a:lnTo>
                    <a:pt x="1044" y="6146"/>
                  </a:lnTo>
                  <a:lnTo>
                    <a:pt x="1034" y="6138"/>
                  </a:lnTo>
                  <a:lnTo>
                    <a:pt x="1026" y="6132"/>
                  </a:lnTo>
                  <a:lnTo>
                    <a:pt x="1016" y="6123"/>
                  </a:lnTo>
                  <a:lnTo>
                    <a:pt x="1008" y="6117"/>
                  </a:lnTo>
                  <a:lnTo>
                    <a:pt x="998" y="6108"/>
                  </a:lnTo>
                  <a:lnTo>
                    <a:pt x="992" y="6101"/>
                  </a:lnTo>
                  <a:lnTo>
                    <a:pt x="982" y="6092"/>
                  </a:lnTo>
                  <a:lnTo>
                    <a:pt x="975" y="6086"/>
                  </a:lnTo>
                  <a:lnTo>
                    <a:pt x="966" y="6076"/>
                  </a:lnTo>
                  <a:lnTo>
                    <a:pt x="960" y="6069"/>
                  </a:lnTo>
                  <a:lnTo>
                    <a:pt x="951" y="6059"/>
                  </a:lnTo>
                  <a:lnTo>
                    <a:pt x="945" y="6052"/>
                  </a:lnTo>
                  <a:lnTo>
                    <a:pt x="936" y="6042"/>
                  </a:lnTo>
                  <a:lnTo>
                    <a:pt x="931" y="6035"/>
                  </a:lnTo>
                  <a:lnTo>
                    <a:pt x="923" y="6024"/>
                  </a:lnTo>
                  <a:lnTo>
                    <a:pt x="917" y="6017"/>
                  </a:lnTo>
                  <a:lnTo>
                    <a:pt x="909" y="6006"/>
                  </a:lnTo>
                  <a:lnTo>
                    <a:pt x="904" y="5999"/>
                  </a:lnTo>
                  <a:lnTo>
                    <a:pt x="897" y="5988"/>
                  </a:lnTo>
                  <a:lnTo>
                    <a:pt x="892" y="5981"/>
                  </a:lnTo>
                  <a:lnTo>
                    <a:pt x="885" y="5969"/>
                  </a:lnTo>
                  <a:lnTo>
                    <a:pt x="878" y="5957"/>
                  </a:lnTo>
                  <a:lnTo>
                    <a:pt x="872" y="5945"/>
                  </a:lnTo>
                  <a:lnTo>
                    <a:pt x="868" y="5937"/>
                  </a:lnTo>
                  <a:lnTo>
                    <a:pt x="862" y="5925"/>
                  </a:lnTo>
                  <a:lnTo>
                    <a:pt x="858" y="5917"/>
                  </a:lnTo>
                  <a:lnTo>
                    <a:pt x="852" y="5905"/>
                  </a:lnTo>
                  <a:lnTo>
                    <a:pt x="849" y="5897"/>
                  </a:lnTo>
                  <a:lnTo>
                    <a:pt x="844" y="5884"/>
                  </a:lnTo>
                  <a:lnTo>
                    <a:pt x="840" y="5876"/>
                  </a:lnTo>
                  <a:lnTo>
                    <a:pt x="836" y="5863"/>
                  </a:lnTo>
                  <a:lnTo>
                    <a:pt x="833" y="5855"/>
                  </a:lnTo>
                  <a:lnTo>
                    <a:pt x="829" y="5842"/>
                  </a:lnTo>
                  <a:lnTo>
                    <a:pt x="826" y="5833"/>
                  </a:lnTo>
                  <a:lnTo>
                    <a:pt x="822" y="5820"/>
                  </a:lnTo>
                  <a:lnTo>
                    <a:pt x="820" y="5811"/>
                  </a:lnTo>
                  <a:lnTo>
                    <a:pt x="817" y="5798"/>
                  </a:lnTo>
                  <a:lnTo>
                    <a:pt x="814" y="5789"/>
                  </a:lnTo>
                  <a:lnTo>
                    <a:pt x="812" y="5776"/>
                  </a:lnTo>
                  <a:lnTo>
                    <a:pt x="810" y="5767"/>
                  </a:lnTo>
                  <a:lnTo>
                    <a:pt x="808" y="5754"/>
                  </a:lnTo>
                  <a:lnTo>
                    <a:pt x="806" y="5745"/>
                  </a:lnTo>
                  <a:lnTo>
                    <a:pt x="805" y="5731"/>
                  </a:lnTo>
                  <a:lnTo>
                    <a:pt x="803" y="5722"/>
                  </a:lnTo>
                  <a:lnTo>
                    <a:pt x="802" y="5709"/>
                  </a:lnTo>
                  <a:lnTo>
                    <a:pt x="801" y="5699"/>
                  </a:lnTo>
                  <a:lnTo>
                    <a:pt x="801" y="5686"/>
                  </a:lnTo>
                  <a:lnTo>
                    <a:pt x="800" y="5676"/>
                  </a:lnTo>
                  <a:lnTo>
                    <a:pt x="800" y="5663"/>
                  </a:lnTo>
                  <a:lnTo>
                    <a:pt x="800" y="5658"/>
                  </a:lnTo>
                  <a:lnTo>
                    <a:pt x="800" y="3025"/>
                  </a:lnTo>
                  <a:lnTo>
                    <a:pt x="800" y="3020"/>
                  </a:lnTo>
                  <a:lnTo>
                    <a:pt x="800" y="3007"/>
                  </a:lnTo>
                  <a:lnTo>
                    <a:pt x="801" y="2997"/>
                  </a:lnTo>
                  <a:lnTo>
                    <a:pt x="801" y="2984"/>
                  </a:lnTo>
                  <a:lnTo>
                    <a:pt x="802" y="2974"/>
                  </a:lnTo>
                  <a:lnTo>
                    <a:pt x="803" y="2961"/>
                  </a:lnTo>
                  <a:lnTo>
                    <a:pt x="805" y="2952"/>
                  </a:lnTo>
                  <a:lnTo>
                    <a:pt x="806" y="2938"/>
                  </a:lnTo>
                  <a:lnTo>
                    <a:pt x="808" y="2929"/>
                  </a:lnTo>
                  <a:lnTo>
                    <a:pt x="810" y="2916"/>
                  </a:lnTo>
                  <a:lnTo>
                    <a:pt x="812" y="2907"/>
                  </a:lnTo>
                  <a:lnTo>
                    <a:pt x="814" y="2894"/>
                  </a:lnTo>
                  <a:lnTo>
                    <a:pt x="817" y="2885"/>
                  </a:lnTo>
                  <a:lnTo>
                    <a:pt x="820" y="2872"/>
                  </a:lnTo>
                  <a:lnTo>
                    <a:pt x="822" y="2863"/>
                  </a:lnTo>
                  <a:lnTo>
                    <a:pt x="826" y="2850"/>
                  </a:lnTo>
                  <a:lnTo>
                    <a:pt x="829" y="2841"/>
                  </a:lnTo>
                  <a:lnTo>
                    <a:pt x="833" y="2828"/>
                  </a:lnTo>
                  <a:lnTo>
                    <a:pt x="836" y="2820"/>
                  </a:lnTo>
                  <a:lnTo>
                    <a:pt x="840" y="2807"/>
                  </a:lnTo>
                  <a:lnTo>
                    <a:pt x="844" y="2799"/>
                  </a:lnTo>
                  <a:lnTo>
                    <a:pt x="849" y="2786"/>
                  </a:lnTo>
                  <a:lnTo>
                    <a:pt x="852" y="2778"/>
                  </a:lnTo>
                  <a:lnTo>
                    <a:pt x="858" y="2766"/>
                  </a:lnTo>
                  <a:lnTo>
                    <a:pt x="862" y="2758"/>
                  </a:lnTo>
                  <a:lnTo>
                    <a:pt x="868" y="2746"/>
                  </a:lnTo>
                  <a:lnTo>
                    <a:pt x="872" y="2738"/>
                  </a:lnTo>
                  <a:lnTo>
                    <a:pt x="878" y="2726"/>
                  </a:lnTo>
                  <a:lnTo>
                    <a:pt x="885" y="2714"/>
                  </a:lnTo>
                  <a:lnTo>
                    <a:pt x="892" y="2702"/>
                  </a:lnTo>
                  <a:lnTo>
                    <a:pt x="897" y="2695"/>
                  </a:lnTo>
                  <a:lnTo>
                    <a:pt x="905" y="2684"/>
                  </a:lnTo>
                  <a:lnTo>
                    <a:pt x="910" y="2676"/>
                  </a:lnTo>
                  <a:lnTo>
                    <a:pt x="918" y="2665"/>
                  </a:lnTo>
                  <a:lnTo>
                    <a:pt x="923" y="2658"/>
                  </a:lnTo>
                  <a:lnTo>
                    <a:pt x="931" y="2648"/>
                  </a:lnTo>
                  <a:lnTo>
                    <a:pt x="937" y="2640"/>
                  </a:lnTo>
                  <a:lnTo>
                    <a:pt x="945" y="2630"/>
                  </a:lnTo>
                  <a:lnTo>
                    <a:pt x="951" y="2623"/>
                  </a:lnTo>
                  <a:lnTo>
                    <a:pt x="960" y="2613"/>
                  </a:lnTo>
                  <a:lnTo>
                    <a:pt x="967" y="2607"/>
                  </a:lnTo>
                  <a:lnTo>
                    <a:pt x="976" y="2597"/>
                  </a:lnTo>
                  <a:lnTo>
                    <a:pt x="982" y="2591"/>
                  </a:lnTo>
                  <a:lnTo>
                    <a:pt x="992" y="2582"/>
                  </a:lnTo>
                  <a:lnTo>
                    <a:pt x="999" y="2575"/>
                  </a:lnTo>
                  <a:lnTo>
                    <a:pt x="1009" y="2566"/>
                  </a:lnTo>
                  <a:lnTo>
                    <a:pt x="1016" y="2560"/>
                  </a:lnTo>
                  <a:lnTo>
                    <a:pt x="1026" y="2552"/>
                  </a:lnTo>
                  <a:lnTo>
                    <a:pt x="1033" y="2546"/>
                  </a:lnTo>
                  <a:lnTo>
                    <a:pt x="1044" y="2538"/>
                  </a:lnTo>
                  <a:lnTo>
                    <a:pt x="1051" y="2533"/>
                  </a:lnTo>
                  <a:lnTo>
                    <a:pt x="1062" y="2525"/>
                  </a:lnTo>
                  <a:lnTo>
                    <a:pt x="1070" y="2520"/>
                  </a:lnTo>
                  <a:lnTo>
                    <a:pt x="1081" y="2512"/>
                  </a:lnTo>
                  <a:lnTo>
                    <a:pt x="1089" y="2507"/>
                  </a:lnTo>
                  <a:lnTo>
                    <a:pt x="1100" y="2500"/>
                  </a:lnTo>
                  <a:lnTo>
                    <a:pt x="1110" y="2495"/>
                  </a:lnTo>
                  <a:lnTo>
                    <a:pt x="1121" y="2488"/>
                  </a:lnTo>
                  <a:lnTo>
                    <a:pt x="1129" y="2484"/>
                  </a:lnTo>
                  <a:lnTo>
                    <a:pt x="1141" y="2478"/>
                  </a:lnTo>
                  <a:lnTo>
                    <a:pt x="1150" y="2474"/>
                  </a:lnTo>
                  <a:lnTo>
                    <a:pt x="1162" y="2469"/>
                  </a:lnTo>
                  <a:lnTo>
                    <a:pt x="1170" y="2465"/>
                  </a:lnTo>
                  <a:lnTo>
                    <a:pt x="1183" y="2460"/>
                  </a:lnTo>
                  <a:lnTo>
                    <a:pt x="1191" y="2457"/>
                  </a:lnTo>
                  <a:lnTo>
                    <a:pt x="1204" y="2452"/>
                  </a:lnTo>
                  <a:lnTo>
                    <a:pt x="1212" y="2449"/>
                  </a:lnTo>
                  <a:lnTo>
                    <a:pt x="1225" y="2445"/>
                  </a:lnTo>
                  <a:lnTo>
                    <a:pt x="1234" y="2442"/>
                  </a:lnTo>
                  <a:lnTo>
                    <a:pt x="1247" y="2438"/>
                  </a:lnTo>
                  <a:lnTo>
                    <a:pt x="1255" y="2436"/>
                  </a:lnTo>
                  <a:lnTo>
                    <a:pt x="1268" y="2433"/>
                  </a:lnTo>
                  <a:lnTo>
                    <a:pt x="1278" y="2431"/>
                  </a:lnTo>
                  <a:lnTo>
                    <a:pt x="1291" y="2428"/>
                  </a:lnTo>
                  <a:lnTo>
                    <a:pt x="1300" y="2426"/>
                  </a:lnTo>
                  <a:lnTo>
                    <a:pt x="1313" y="2424"/>
                  </a:lnTo>
                  <a:lnTo>
                    <a:pt x="1322" y="2422"/>
                  </a:lnTo>
                  <a:lnTo>
                    <a:pt x="1336" y="2421"/>
                  </a:lnTo>
                  <a:lnTo>
                    <a:pt x="1345" y="2419"/>
                  </a:lnTo>
                  <a:lnTo>
                    <a:pt x="1358" y="2418"/>
                  </a:lnTo>
                  <a:lnTo>
                    <a:pt x="1368" y="2417"/>
                  </a:lnTo>
                  <a:lnTo>
                    <a:pt x="1381" y="2417"/>
                  </a:lnTo>
                  <a:close/>
                  <a:moveTo>
                    <a:pt x="7649" y="3873"/>
                  </a:moveTo>
                  <a:lnTo>
                    <a:pt x="6567" y="3873"/>
                  </a:lnTo>
                  <a:lnTo>
                    <a:pt x="6567" y="5658"/>
                  </a:lnTo>
                  <a:lnTo>
                    <a:pt x="6567" y="5670"/>
                  </a:lnTo>
                  <a:lnTo>
                    <a:pt x="6568" y="5669"/>
                  </a:lnTo>
                  <a:lnTo>
                    <a:pt x="6592" y="5649"/>
                  </a:lnTo>
                  <a:lnTo>
                    <a:pt x="6599" y="5643"/>
                  </a:lnTo>
                  <a:lnTo>
                    <a:pt x="6624" y="5624"/>
                  </a:lnTo>
                  <a:lnTo>
                    <a:pt x="6632" y="5618"/>
                  </a:lnTo>
                  <a:lnTo>
                    <a:pt x="6657" y="5600"/>
                  </a:lnTo>
                  <a:lnTo>
                    <a:pt x="6665" y="5595"/>
                  </a:lnTo>
                  <a:lnTo>
                    <a:pt x="6691" y="5578"/>
                  </a:lnTo>
                  <a:lnTo>
                    <a:pt x="6699" y="5573"/>
                  </a:lnTo>
                  <a:lnTo>
                    <a:pt x="6726" y="5557"/>
                  </a:lnTo>
                  <a:lnTo>
                    <a:pt x="6734" y="5552"/>
                  </a:lnTo>
                  <a:lnTo>
                    <a:pt x="6762" y="5537"/>
                  </a:lnTo>
                  <a:lnTo>
                    <a:pt x="6770" y="5533"/>
                  </a:lnTo>
                  <a:lnTo>
                    <a:pt x="6798" y="5518"/>
                  </a:lnTo>
                  <a:lnTo>
                    <a:pt x="6806" y="5514"/>
                  </a:lnTo>
                  <a:lnTo>
                    <a:pt x="6835" y="5501"/>
                  </a:lnTo>
                  <a:lnTo>
                    <a:pt x="6843" y="5497"/>
                  </a:lnTo>
                  <a:lnTo>
                    <a:pt x="6872" y="5485"/>
                  </a:lnTo>
                  <a:lnTo>
                    <a:pt x="6881" y="5482"/>
                  </a:lnTo>
                  <a:lnTo>
                    <a:pt x="6910" y="5471"/>
                  </a:lnTo>
                  <a:lnTo>
                    <a:pt x="6919" y="5468"/>
                  </a:lnTo>
                  <a:lnTo>
                    <a:pt x="6949" y="5458"/>
                  </a:lnTo>
                  <a:lnTo>
                    <a:pt x="6958" y="5455"/>
                  </a:lnTo>
                  <a:lnTo>
                    <a:pt x="6988" y="5447"/>
                  </a:lnTo>
                  <a:lnTo>
                    <a:pt x="6997" y="5444"/>
                  </a:lnTo>
                  <a:lnTo>
                    <a:pt x="7027" y="5437"/>
                  </a:lnTo>
                  <a:lnTo>
                    <a:pt x="7036" y="5435"/>
                  </a:lnTo>
                  <a:lnTo>
                    <a:pt x="7067" y="5428"/>
                  </a:lnTo>
                  <a:lnTo>
                    <a:pt x="7076" y="5426"/>
                  </a:lnTo>
                  <a:lnTo>
                    <a:pt x="7107" y="5421"/>
                  </a:lnTo>
                  <a:lnTo>
                    <a:pt x="7116" y="5420"/>
                  </a:lnTo>
                  <a:lnTo>
                    <a:pt x="7147" y="5416"/>
                  </a:lnTo>
                  <a:lnTo>
                    <a:pt x="7156" y="5414"/>
                  </a:lnTo>
                  <a:lnTo>
                    <a:pt x="7188" y="5411"/>
                  </a:lnTo>
                  <a:lnTo>
                    <a:pt x="7197" y="5411"/>
                  </a:lnTo>
                  <a:lnTo>
                    <a:pt x="7228" y="5409"/>
                  </a:lnTo>
                  <a:lnTo>
                    <a:pt x="7238" y="5409"/>
                  </a:lnTo>
                  <a:lnTo>
                    <a:pt x="7269" y="5408"/>
                  </a:lnTo>
                  <a:lnTo>
                    <a:pt x="7279" y="5408"/>
                  </a:lnTo>
                  <a:lnTo>
                    <a:pt x="7310" y="5409"/>
                  </a:lnTo>
                  <a:lnTo>
                    <a:pt x="7320" y="5409"/>
                  </a:lnTo>
                  <a:lnTo>
                    <a:pt x="7351" y="5411"/>
                  </a:lnTo>
                  <a:lnTo>
                    <a:pt x="7360" y="5411"/>
                  </a:lnTo>
                  <a:lnTo>
                    <a:pt x="7392" y="5414"/>
                  </a:lnTo>
                  <a:lnTo>
                    <a:pt x="7401" y="5416"/>
                  </a:lnTo>
                  <a:lnTo>
                    <a:pt x="7432" y="5420"/>
                  </a:lnTo>
                  <a:lnTo>
                    <a:pt x="7441" y="5421"/>
                  </a:lnTo>
                  <a:lnTo>
                    <a:pt x="7472" y="5426"/>
                  </a:lnTo>
                  <a:lnTo>
                    <a:pt x="7481" y="5428"/>
                  </a:lnTo>
                  <a:lnTo>
                    <a:pt x="7512" y="5435"/>
                  </a:lnTo>
                  <a:lnTo>
                    <a:pt x="7521" y="5437"/>
                  </a:lnTo>
                  <a:lnTo>
                    <a:pt x="7552" y="5444"/>
                  </a:lnTo>
                  <a:lnTo>
                    <a:pt x="7561" y="5447"/>
                  </a:lnTo>
                  <a:lnTo>
                    <a:pt x="7591" y="5455"/>
                  </a:lnTo>
                  <a:lnTo>
                    <a:pt x="7600" y="5458"/>
                  </a:lnTo>
                  <a:lnTo>
                    <a:pt x="7629" y="5468"/>
                  </a:lnTo>
                  <a:lnTo>
                    <a:pt x="7638" y="5471"/>
                  </a:lnTo>
                  <a:lnTo>
                    <a:pt x="7668" y="5482"/>
                  </a:lnTo>
                  <a:lnTo>
                    <a:pt x="7676" y="5485"/>
                  </a:lnTo>
                  <a:lnTo>
                    <a:pt x="7705" y="5498"/>
                  </a:lnTo>
                  <a:lnTo>
                    <a:pt x="7714" y="5501"/>
                  </a:lnTo>
                  <a:lnTo>
                    <a:pt x="7742" y="5514"/>
                  </a:lnTo>
                  <a:lnTo>
                    <a:pt x="7751" y="5519"/>
                  </a:lnTo>
                  <a:lnTo>
                    <a:pt x="7779" y="5533"/>
                  </a:lnTo>
                  <a:lnTo>
                    <a:pt x="7787" y="5537"/>
                  </a:lnTo>
                  <a:lnTo>
                    <a:pt x="7815" y="5553"/>
                  </a:lnTo>
                  <a:lnTo>
                    <a:pt x="7821" y="5556"/>
                  </a:lnTo>
                  <a:lnTo>
                    <a:pt x="7848" y="5572"/>
                  </a:lnTo>
                  <a:lnTo>
                    <a:pt x="7856" y="5578"/>
                  </a:lnTo>
                  <a:lnTo>
                    <a:pt x="7883" y="5595"/>
                  </a:lnTo>
                  <a:lnTo>
                    <a:pt x="7891" y="5600"/>
                  </a:lnTo>
                  <a:lnTo>
                    <a:pt x="7916" y="5618"/>
                  </a:lnTo>
                  <a:lnTo>
                    <a:pt x="7924" y="5624"/>
                  </a:lnTo>
                  <a:lnTo>
                    <a:pt x="7949" y="5643"/>
                  </a:lnTo>
                  <a:lnTo>
                    <a:pt x="7956" y="5649"/>
                  </a:lnTo>
                  <a:lnTo>
                    <a:pt x="7980" y="5669"/>
                  </a:lnTo>
                  <a:lnTo>
                    <a:pt x="7988" y="5675"/>
                  </a:lnTo>
                  <a:lnTo>
                    <a:pt x="8011" y="5696"/>
                  </a:lnTo>
                  <a:lnTo>
                    <a:pt x="8018" y="5702"/>
                  </a:lnTo>
                  <a:lnTo>
                    <a:pt x="8040" y="5724"/>
                  </a:lnTo>
                  <a:lnTo>
                    <a:pt x="8047" y="5730"/>
                  </a:lnTo>
                  <a:lnTo>
                    <a:pt x="8068" y="5753"/>
                  </a:lnTo>
                  <a:lnTo>
                    <a:pt x="8075" y="5760"/>
                  </a:lnTo>
                  <a:lnTo>
                    <a:pt x="8081" y="5767"/>
                  </a:lnTo>
                  <a:lnTo>
                    <a:pt x="8700" y="5767"/>
                  </a:lnTo>
                  <a:lnTo>
                    <a:pt x="8700" y="4924"/>
                  </a:lnTo>
                  <a:lnTo>
                    <a:pt x="7649" y="3873"/>
                  </a:lnTo>
                  <a:close/>
                  <a:moveTo>
                    <a:pt x="7815" y="6267"/>
                  </a:moveTo>
                  <a:lnTo>
                    <a:pt x="6733" y="6267"/>
                  </a:lnTo>
                  <a:lnTo>
                    <a:pt x="6727" y="6282"/>
                  </a:lnTo>
                  <a:lnTo>
                    <a:pt x="6719" y="6303"/>
                  </a:lnTo>
                  <a:lnTo>
                    <a:pt x="6712" y="6324"/>
                  </a:lnTo>
                  <a:lnTo>
                    <a:pt x="6706" y="6345"/>
                  </a:lnTo>
                  <a:lnTo>
                    <a:pt x="6701" y="6366"/>
                  </a:lnTo>
                  <a:lnTo>
                    <a:pt x="6696" y="6387"/>
                  </a:lnTo>
                  <a:lnTo>
                    <a:pt x="6693" y="6409"/>
                  </a:lnTo>
                  <a:lnTo>
                    <a:pt x="6690" y="6430"/>
                  </a:lnTo>
                  <a:lnTo>
                    <a:pt x="6688" y="6452"/>
                  </a:lnTo>
                  <a:lnTo>
                    <a:pt x="6686" y="6474"/>
                  </a:lnTo>
                  <a:lnTo>
                    <a:pt x="6686" y="6496"/>
                  </a:lnTo>
                  <a:lnTo>
                    <a:pt x="6686" y="6518"/>
                  </a:lnTo>
                  <a:lnTo>
                    <a:pt x="6688" y="6540"/>
                  </a:lnTo>
                  <a:lnTo>
                    <a:pt x="6690" y="6562"/>
                  </a:lnTo>
                  <a:lnTo>
                    <a:pt x="6693" y="6584"/>
                  </a:lnTo>
                  <a:lnTo>
                    <a:pt x="6696" y="6605"/>
                  </a:lnTo>
                  <a:lnTo>
                    <a:pt x="6701" y="6627"/>
                  </a:lnTo>
                  <a:lnTo>
                    <a:pt x="6706" y="6648"/>
                  </a:lnTo>
                  <a:lnTo>
                    <a:pt x="6712" y="6669"/>
                  </a:lnTo>
                  <a:lnTo>
                    <a:pt x="6719" y="6690"/>
                  </a:lnTo>
                  <a:lnTo>
                    <a:pt x="6727" y="6710"/>
                  </a:lnTo>
                  <a:lnTo>
                    <a:pt x="6735" y="6731"/>
                  </a:lnTo>
                  <a:lnTo>
                    <a:pt x="6744" y="6750"/>
                  </a:lnTo>
                  <a:lnTo>
                    <a:pt x="6754" y="6770"/>
                  </a:lnTo>
                  <a:lnTo>
                    <a:pt x="6766" y="6790"/>
                  </a:lnTo>
                  <a:lnTo>
                    <a:pt x="6777" y="6810"/>
                  </a:lnTo>
                  <a:lnTo>
                    <a:pt x="6789" y="6828"/>
                  </a:lnTo>
                  <a:lnTo>
                    <a:pt x="6802" y="6846"/>
                  </a:lnTo>
                  <a:lnTo>
                    <a:pt x="6815" y="6863"/>
                  </a:lnTo>
                  <a:lnTo>
                    <a:pt x="6829" y="6880"/>
                  </a:lnTo>
                  <a:lnTo>
                    <a:pt x="6843" y="6896"/>
                  </a:lnTo>
                  <a:lnTo>
                    <a:pt x="6859" y="6912"/>
                  </a:lnTo>
                  <a:lnTo>
                    <a:pt x="6874" y="6927"/>
                  </a:lnTo>
                  <a:lnTo>
                    <a:pt x="6891" y="6942"/>
                  </a:lnTo>
                  <a:lnTo>
                    <a:pt x="6908" y="6956"/>
                  </a:lnTo>
                  <a:lnTo>
                    <a:pt x="6925" y="6969"/>
                  </a:lnTo>
                  <a:lnTo>
                    <a:pt x="6943" y="6982"/>
                  </a:lnTo>
                  <a:lnTo>
                    <a:pt x="6962" y="6994"/>
                  </a:lnTo>
                  <a:lnTo>
                    <a:pt x="6980" y="7005"/>
                  </a:lnTo>
                  <a:lnTo>
                    <a:pt x="6999" y="7016"/>
                  </a:lnTo>
                  <a:lnTo>
                    <a:pt x="7019" y="7026"/>
                  </a:lnTo>
                  <a:lnTo>
                    <a:pt x="7039" y="7035"/>
                  </a:lnTo>
                  <a:lnTo>
                    <a:pt x="7059" y="7043"/>
                  </a:lnTo>
                  <a:lnTo>
                    <a:pt x="7080" y="7051"/>
                  </a:lnTo>
                  <a:lnTo>
                    <a:pt x="7101" y="7058"/>
                  </a:lnTo>
                  <a:lnTo>
                    <a:pt x="7122" y="7064"/>
                  </a:lnTo>
                  <a:lnTo>
                    <a:pt x="7143" y="7069"/>
                  </a:lnTo>
                  <a:lnTo>
                    <a:pt x="7165" y="7074"/>
                  </a:lnTo>
                  <a:lnTo>
                    <a:pt x="7187" y="7077"/>
                  </a:lnTo>
                  <a:lnTo>
                    <a:pt x="7208" y="7080"/>
                  </a:lnTo>
                  <a:lnTo>
                    <a:pt x="7230" y="7082"/>
                  </a:lnTo>
                  <a:lnTo>
                    <a:pt x="7252" y="7084"/>
                  </a:lnTo>
                  <a:lnTo>
                    <a:pt x="7274" y="7084"/>
                  </a:lnTo>
                  <a:lnTo>
                    <a:pt x="7296" y="7084"/>
                  </a:lnTo>
                  <a:lnTo>
                    <a:pt x="7318" y="7082"/>
                  </a:lnTo>
                  <a:lnTo>
                    <a:pt x="7340" y="7080"/>
                  </a:lnTo>
                  <a:lnTo>
                    <a:pt x="7362" y="7077"/>
                  </a:lnTo>
                  <a:lnTo>
                    <a:pt x="7383" y="7074"/>
                  </a:lnTo>
                  <a:lnTo>
                    <a:pt x="7405" y="7069"/>
                  </a:lnTo>
                  <a:lnTo>
                    <a:pt x="7426" y="7064"/>
                  </a:lnTo>
                  <a:lnTo>
                    <a:pt x="7447" y="7058"/>
                  </a:lnTo>
                  <a:lnTo>
                    <a:pt x="7468" y="7051"/>
                  </a:lnTo>
                  <a:lnTo>
                    <a:pt x="7489" y="7043"/>
                  </a:lnTo>
                  <a:lnTo>
                    <a:pt x="7509" y="7035"/>
                  </a:lnTo>
                  <a:lnTo>
                    <a:pt x="7529" y="7026"/>
                  </a:lnTo>
                  <a:lnTo>
                    <a:pt x="7549" y="7016"/>
                  </a:lnTo>
                  <a:lnTo>
                    <a:pt x="7568" y="7005"/>
                  </a:lnTo>
                  <a:lnTo>
                    <a:pt x="7587" y="6994"/>
                  </a:lnTo>
                  <a:lnTo>
                    <a:pt x="7606" y="6982"/>
                  </a:lnTo>
                  <a:lnTo>
                    <a:pt x="7624" y="6969"/>
                  </a:lnTo>
                  <a:lnTo>
                    <a:pt x="7641" y="6956"/>
                  </a:lnTo>
                  <a:lnTo>
                    <a:pt x="7658" y="6942"/>
                  </a:lnTo>
                  <a:lnTo>
                    <a:pt x="7674" y="6927"/>
                  </a:lnTo>
                  <a:lnTo>
                    <a:pt x="7690" y="6912"/>
                  </a:lnTo>
                  <a:lnTo>
                    <a:pt x="7705" y="6896"/>
                  </a:lnTo>
                  <a:lnTo>
                    <a:pt x="7720" y="6880"/>
                  </a:lnTo>
                  <a:lnTo>
                    <a:pt x="7734" y="6863"/>
                  </a:lnTo>
                  <a:lnTo>
                    <a:pt x="7747" y="6846"/>
                  </a:lnTo>
                  <a:lnTo>
                    <a:pt x="7760" y="6828"/>
                  </a:lnTo>
                  <a:lnTo>
                    <a:pt x="7772" y="6809"/>
                  </a:lnTo>
                  <a:lnTo>
                    <a:pt x="7783" y="6790"/>
                  </a:lnTo>
                  <a:lnTo>
                    <a:pt x="7794" y="6771"/>
                  </a:lnTo>
                  <a:lnTo>
                    <a:pt x="7804" y="6751"/>
                  </a:lnTo>
                  <a:lnTo>
                    <a:pt x="7813" y="6731"/>
                  </a:lnTo>
                  <a:lnTo>
                    <a:pt x="7821" y="6711"/>
                  </a:lnTo>
                  <a:lnTo>
                    <a:pt x="7829" y="6690"/>
                  </a:lnTo>
                  <a:lnTo>
                    <a:pt x="7836" y="6669"/>
                  </a:lnTo>
                  <a:lnTo>
                    <a:pt x="7842" y="6648"/>
                  </a:lnTo>
                  <a:lnTo>
                    <a:pt x="7847" y="6627"/>
                  </a:lnTo>
                  <a:lnTo>
                    <a:pt x="7852" y="6605"/>
                  </a:lnTo>
                  <a:lnTo>
                    <a:pt x="7855" y="6584"/>
                  </a:lnTo>
                  <a:lnTo>
                    <a:pt x="7858" y="6562"/>
                  </a:lnTo>
                  <a:lnTo>
                    <a:pt x="7860" y="6540"/>
                  </a:lnTo>
                  <a:lnTo>
                    <a:pt x="7862" y="6518"/>
                  </a:lnTo>
                  <a:lnTo>
                    <a:pt x="7862" y="6496"/>
                  </a:lnTo>
                  <a:lnTo>
                    <a:pt x="7862" y="6474"/>
                  </a:lnTo>
                  <a:lnTo>
                    <a:pt x="7860" y="6452"/>
                  </a:lnTo>
                  <a:lnTo>
                    <a:pt x="7858" y="6430"/>
                  </a:lnTo>
                  <a:lnTo>
                    <a:pt x="7855" y="6409"/>
                  </a:lnTo>
                  <a:lnTo>
                    <a:pt x="7852" y="6387"/>
                  </a:lnTo>
                  <a:lnTo>
                    <a:pt x="7847" y="6365"/>
                  </a:lnTo>
                  <a:lnTo>
                    <a:pt x="7842" y="6344"/>
                  </a:lnTo>
                  <a:lnTo>
                    <a:pt x="7836" y="6323"/>
                  </a:lnTo>
                  <a:lnTo>
                    <a:pt x="7829" y="6302"/>
                  </a:lnTo>
                  <a:lnTo>
                    <a:pt x="7821" y="6281"/>
                  </a:lnTo>
                  <a:lnTo>
                    <a:pt x="7815" y="6267"/>
                  </a:lnTo>
                  <a:close/>
                  <a:moveTo>
                    <a:pt x="5962" y="2916"/>
                  </a:moveTo>
                  <a:lnTo>
                    <a:pt x="5956" y="2916"/>
                  </a:lnTo>
                  <a:lnTo>
                    <a:pt x="1411" y="2916"/>
                  </a:lnTo>
                  <a:lnTo>
                    <a:pt x="1405" y="2916"/>
                  </a:lnTo>
                  <a:lnTo>
                    <a:pt x="1401" y="2916"/>
                  </a:lnTo>
                  <a:lnTo>
                    <a:pt x="1397" y="2917"/>
                  </a:lnTo>
                  <a:lnTo>
                    <a:pt x="1393" y="2917"/>
                  </a:lnTo>
                  <a:lnTo>
                    <a:pt x="1389" y="2918"/>
                  </a:lnTo>
                  <a:lnTo>
                    <a:pt x="1385" y="2919"/>
                  </a:lnTo>
                  <a:lnTo>
                    <a:pt x="1381" y="2920"/>
                  </a:lnTo>
                  <a:lnTo>
                    <a:pt x="1377" y="2921"/>
                  </a:lnTo>
                  <a:lnTo>
                    <a:pt x="1373" y="2922"/>
                  </a:lnTo>
                  <a:lnTo>
                    <a:pt x="1369" y="2924"/>
                  </a:lnTo>
                  <a:lnTo>
                    <a:pt x="1366" y="2925"/>
                  </a:lnTo>
                  <a:lnTo>
                    <a:pt x="1362" y="2927"/>
                  </a:lnTo>
                  <a:lnTo>
                    <a:pt x="1358" y="2929"/>
                  </a:lnTo>
                  <a:lnTo>
                    <a:pt x="1355" y="2931"/>
                  </a:lnTo>
                  <a:lnTo>
                    <a:pt x="1352" y="2932"/>
                  </a:lnTo>
                  <a:lnTo>
                    <a:pt x="1348" y="2935"/>
                  </a:lnTo>
                  <a:lnTo>
                    <a:pt x="1345" y="2937"/>
                  </a:lnTo>
                  <a:lnTo>
                    <a:pt x="1341" y="2940"/>
                  </a:lnTo>
                  <a:lnTo>
                    <a:pt x="1338" y="2943"/>
                  </a:lnTo>
                  <a:lnTo>
                    <a:pt x="1335" y="2946"/>
                  </a:lnTo>
                  <a:lnTo>
                    <a:pt x="1332" y="2949"/>
                  </a:lnTo>
                  <a:lnTo>
                    <a:pt x="1329" y="2952"/>
                  </a:lnTo>
                  <a:lnTo>
                    <a:pt x="1326" y="2955"/>
                  </a:lnTo>
                  <a:lnTo>
                    <a:pt x="1323" y="2958"/>
                  </a:lnTo>
                  <a:lnTo>
                    <a:pt x="1320" y="2961"/>
                  </a:lnTo>
                  <a:lnTo>
                    <a:pt x="1318" y="2965"/>
                  </a:lnTo>
                  <a:lnTo>
                    <a:pt x="1315" y="2969"/>
                  </a:lnTo>
                  <a:lnTo>
                    <a:pt x="1315" y="2970"/>
                  </a:lnTo>
                  <a:lnTo>
                    <a:pt x="1314" y="2972"/>
                  </a:lnTo>
                  <a:lnTo>
                    <a:pt x="1312" y="2976"/>
                  </a:lnTo>
                  <a:lnTo>
                    <a:pt x="1310" y="2980"/>
                  </a:lnTo>
                  <a:lnTo>
                    <a:pt x="1308" y="2984"/>
                  </a:lnTo>
                  <a:lnTo>
                    <a:pt x="1306" y="2989"/>
                  </a:lnTo>
                  <a:lnTo>
                    <a:pt x="1305" y="2993"/>
                  </a:lnTo>
                  <a:lnTo>
                    <a:pt x="1304" y="2997"/>
                  </a:lnTo>
                  <a:lnTo>
                    <a:pt x="1303" y="3001"/>
                  </a:lnTo>
                  <a:lnTo>
                    <a:pt x="1302" y="3005"/>
                  </a:lnTo>
                  <a:lnTo>
                    <a:pt x="1301" y="3009"/>
                  </a:lnTo>
                  <a:lnTo>
                    <a:pt x="1301" y="3013"/>
                  </a:lnTo>
                  <a:lnTo>
                    <a:pt x="1300" y="3017"/>
                  </a:lnTo>
                  <a:lnTo>
                    <a:pt x="1300" y="3021"/>
                  </a:lnTo>
                  <a:lnTo>
                    <a:pt x="1300" y="3027"/>
                  </a:lnTo>
                  <a:lnTo>
                    <a:pt x="1300" y="5656"/>
                  </a:lnTo>
                  <a:lnTo>
                    <a:pt x="1300" y="5662"/>
                  </a:lnTo>
                  <a:lnTo>
                    <a:pt x="1300" y="5666"/>
                  </a:lnTo>
                  <a:lnTo>
                    <a:pt x="1301" y="5670"/>
                  </a:lnTo>
                  <a:lnTo>
                    <a:pt x="1301" y="5674"/>
                  </a:lnTo>
                  <a:lnTo>
                    <a:pt x="1302" y="5678"/>
                  </a:lnTo>
                  <a:lnTo>
                    <a:pt x="1303" y="5682"/>
                  </a:lnTo>
                  <a:lnTo>
                    <a:pt x="1304" y="5686"/>
                  </a:lnTo>
                  <a:lnTo>
                    <a:pt x="1305" y="5690"/>
                  </a:lnTo>
                  <a:lnTo>
                    <a:pt x="1306" y="5694"/>
                  </a:lnTo>
                  <a:lnTo>
                    <a:pt x="1308" y="5699"/>
                  </a:lnTo>
                  <a:lnTo>
                    <a:pt x="1310" y="5703"/>
                  </a:lnTo>
                  <a:lnTo>
                    <a:pt x="1312" y="5707"/>
                  </a:lnTo>
                  <a:lnTo>
                    <a:pt x="1314" y="5711"/>
                  </a:lnTo>
                  <a:lnTo>
                    <a:pt x="1315" y="5713"/>
                  </a:lnTo>
                  <a:lnTo>
                    <a:pt x="1316" y="5715"/>
                  </a:lnTo>
                  <a:lnTo>
                    <a:pt x="1318" y="5718"/>
                  </a:lnTo>
                  <a:lnTo>
                    <a:pt x="1321" y="5722"/>
                  </a:lnTo>
                  <a:lnTo>
                    <a:pt x="1324" y="5726"/>
                  </a:lnTo>
                  <a:lnTo>
                    <a:pt x="1326" y="5729"/>
                  </a:lnTo>
                  <a:lnTo>
                    <a:pt x="1329" y="5732"/>
                  </a:lnTo>
                  <a:lnTo>
                    <a:pt x="1332" y="5735"/>
                  </a:lnTo>
                  <a:lnTo>
                    <a:pt x="1335" y="5738"/>
                  </a:lnTo>
                  <a:lnTo>
                    <a:pt x="1338" y="5741"/>
                  </a:lnTo>
                  <a:lnTo>
                    <a:pt x="1341" y="5743"/>
                  </a:lnTo>
                  <a:lnTo>
                    <a:pt x="1344" y="5745"/>
                  </a:lnTo>
                  <a:lnTo>
                    <a:pt x="1347" y="5748"/>
                  </a:lnTo>
                  <a:lnTo>
                    <a:pt x="1350" y="5749"/>
                  </a:lnTo>
                  <a:lnTo>
                    <a:pt x="1355" y="5753"/>
                  </a:lnTo>
                  <a:lnTo>
                    <a:pt x="1360" y="5756"/>
                  </a:lnTo>
                  <a:lnTo>
                    <a:pt x="1363" y="5757"/>
                  </a:lnTo>
                  <a:lnTo>
                    <a:pt x="1367" y="5759"/>
                  </a:lnTo>
                  <a:lnTo>
                    <a:pt x="1370" y="5760"/>
                  </a:lnTo>
                  <a:lnTo>
                    <a:pt x="1373" y="5761"/>
                  </a:lnTo>
                  <a:lnTo>
                    <a:pt x="1377" y="5762"/>
                  </a:lnTo>
                  <a:lnTo>
                    <a:pt x="1380" y="5763"/>
                  </a:lnTo>
                  <a:lnTo>
                    <a:pt x="1384" y="5764"/>
                  </a:lnTo>
                  <a:lnTo>
                    <a:pt x="1388" y="5765"/>
                  </a:lnTo>
                  <a:lnTo>
                    <a:pt x="1392" y="5766"/>
                  </a:lnTo>
                  <a:lnTo>
                    <a:pt x="1396" y="5766"/>
                  </a:lnTo>
                  <a:lnTo>
                    <a:pt x="1400" y="5767"/>
                  </a:lnTo>
                  <a:lnTo>
                    <a:pt x="1405" y="5767"/>
                  </a:lnTo>
                  <a:lnTo>
                    <a:pt x="1411" y="5767"/>
                  </a:lnTo>
                  <a:lnTo>
                    <a:pt x="2397" y="5767"/>
                  </a:lnTo>
                  <a:lnTo>
                    <a:pt x="2404" y="5760"/>
                  </a:lnTo>
                  <a:lnTo>
                    <a:pt x="2410" y="5753"/>
                  </a:lnTo>
                  <a:lnTo>
                    <a:pt x="2432" y="5730"/>
                  </a:lnTo>
                  <a:lnTo>
                    <a:pt x="2439" y="5723"/>
                  </a:lnTo>
                  <a:lnTo>
                    <a:pt x="2461" y="5702"/>
                  </a:lnTo>
                  <a:lnTo>
                    <a:pt x="2468" y="5695"/>
                  </a:lnTo>
                  <a:lnTo>
                    <a:pt x="2492" y="5675"/>
                  </a:lnTo>
                  <a:lnTo>
                    <a:pt x="2499" y="5668"/>
                  </a:lnTo>
                  <a:lnTo>
                    <a:pt x="2523" y="5649"/>
                  </a:lnTo>
                  <a:lnTo>
                    <a:pt x="2530" y="5643"/>
                  </a:lnTo>
                  <a:lnTo>
                    <a:pt x="2555" y="5624"/>
                  </a:lnTo>
                  <a:lnTo>
                    <a:pt x="2563" y="5618"/>
                  </a:lnTo>
                  <a:lnTo>
                    <a:pt x="2589" y="5600"/>
                  </a:lnTo>
                  <a:lnTo>
                    <a:pt x="2596" y="5595"/>
                  </a:lnTo>
                  <a:lnTo>
                    <a:pt x="2623" y="5577"/>
                  </a:lnTo>
                  <a:lnTo>
                    <a:pt x="2631" y="5572"/>
                  </a:lnTo>
                  <a:lnTo>
                    <a:pt x="2658" y="5556"/>
                  </a:lnTo>
                  <a:lnTo>
                    <a:pt x="2664" y="5553"/>
                  </a:lnTo>
                  <a:lnTo>
                    <a:pt x="2692" y="5537"/>
                  </a:lnTo>
                  <a:lnTo>
                    <a:pt x="2700" y="5533"/>
                  </a:lnTo>
                  <a:lnTo>
                    <a:pt x="2728" y="5519"/>
                  </a:lnTo>
                  <a:lnTo>
                    <a:pt x="2736" y="5515"/>
                  </a:lnTo>
                  <a:lnTo>
                    <a:pt x="2765" y="5501"/>
                  </a:lnTo>
                  <a:lnTo>
                    <a:pt x="2774" y="5498"/>
                  </a:lnTo>
                  <a:lnTo>
                    <a:pt x="2802" y="5486"/>
                  </a:lnTo>
                  <a:lnTo>
                    <a:pt x="2811" y="5482"/>
                  </a:lnTo>
                  <a:lnTo>
                    <a:pt x="2840" y="5471"/>
                  </a:lnTo>
                  <a:lnTo>
                    <a:pt x="2849" y="5468"/>
                  </a:lnTo>
                  <a:lnTo>
                    <a:pt x="2879" y="5458"/>
                  </a:lnTo>
                  <a:lnTo>
                    <a:pt x="2888" y="5455"/>
                  </a:lnTo>
                  <a:lnTo>
                    <a:pt x="2918" y="5447"/>
                  </a:lnTo>
                  <a:lnTo>
                    <a:pt x="2927" y="5444"/>
                  </a:lnTo>
                  <a:lnTo>
                    <a:pt x="2957" y="5437"/>
                  </a:lnTo>
                  <a:lnTo>
                    <a:pt x="2967" y="5435"/>
                  </a:lnTo>
                  <a:lnTo>
                    <a:pt x="2997" y="5428"/>
                  </a:lnTo>
                  <a:lnTo>
                    <a:pt x="3006" y="5426"/>
                  </a:lnTo>
                  <a:lnTo>
                    <a:pt x="3037" y="5421"/>
                  </a:lnTo>
                  <a:lnTo>
                    <a:pt x="3047" y="5420"/>
                  </a:lnTo>
                  <a:lnTo>
                    <a:pt x="3078" y="5416"/>
                  </a:lnTo>
                  <a:lnTo>
                    <a:pt x="3087" y="5414"/>
                  </a:lnTo>
                  <a:lnTo>
                    <a:pt x="3118" y="5411"/>
                  </a:lnTo>
                  <a:lnTo>
                    <a:pt x="3128" y="5411"/>
                  </a:lnTo>
                  <a:lnTo>
                    <a:pt x="3159" y="5409"/>
                  </a:lnTo>
                  <a:lnTo>
                    <a:pt x="3169" y="5409"/>
                  </a:lnTo>
                  <a:lnTo>
                    <a:pt x="3200" y="5408"/>
                  </a:lnTo>
                  <a:lnTo>
                    <a:pt x="3210" y="5408"/>
                  </a:lnTo>
                  <a:lnTo>
                    <a:pt x="3241" y="5409"/>
                  </a:lnTo>
                  <a:lnTo>
                    <a:pt x="3251" y="5409"/>
                  </a:lnTo>
                  <a:lnTo>
                    <a:pt x="3282" y="5411"/>
                  </a:lnTo>
                  <a:lnTo>
                    <a:pt x="3291" y="5411"/>
                  </a:lnTo>
                  <a:lnTo>
                    <a:pt x="3323" y="5414"/>
                  </a:lnTo>
                  <a:lnTo>
                    <a:pt x="3332" y="5416"/>
                  </a:lnTo>
                  <a:lnTo>
                    <a:pt x="3363" y="5420"/>
                  </a:lnTo>
                  <a:lnTo>
                    <a:pt x="3372" y="5421"/>
                  </a:lnTo>
                  <a:lnTo>
                    <a:pt x="3403" y="5426"/>
                  </a:lnTo>
                  <a:lnTo>
                    <a:pt x="3412" y="5428"/>
                  </a:lnTo>
                  <a:lnTo>
                    <a:pt x="3443" y="5435"/>
                  </a:lnTo>
                  <a:lnTo>
                    <a:pt x="3452" y="5437"/>
                  </a:lnTo>
                  <a:lnTo>
                    <a:pt x="3482" y="5444"/>
                  </a:lnTo>
                  <a:lnTo>
                    <a:pt x="3491" y="5447"/>
                  </a:lnTo>
                  <a:lnTo>
                    <a:pt x="3521" y="5455"/>
                  </a:lnTo>
                  <a:lnTo>
                    <a:pt x="3530" y="5458"/>
                  </a:lnTo>
                  <a:lnTo>
                    <a:pt x="3560" y="5468"/>
                  </a:lnTo>
                  <a:lnTo>
                    <a:pt x="3569" y="5471"/>
                  </a:lnTo>
                  <a:lnTo>
                    <a:pt x="3598" y="5482"/>
                  </a:lnTo>
                  <a:lnTo>
                    <a:pt x="3607" y="5486"/>
                  </a:lnTo>
                  <a:lnTo>
                    <a:pt x="3636" y="5498"/>
                  </a:lnTo>
                  <a:lnTo>
                    <a:pt x="3644" y="5501"/>
                  </a:lnTo>
                  <a:lnTo>
                    <a:pt x="3673" y="5515"/>
                  </a:lnTo>
                  <a:lnTo>
                    <a:pt x="3681" y="5519"/>
                  </a:lnTo>
                  <a:lnTo>
                    <a:pt x="3709" y="5533"/>
                  </a:lnTo>
                  <a:lnTo>
                    <a:pt x="3717" y="5537"/>
                  </a:lnTo>
                  <a:lnTo>
                    <a:pt x="3745" y="5553"/>
                  </a:lnTo>
                  <a:lnTo>
                    <a:pt x="3751" y="5556"/>
                  </a:lnTo>
                  <a:lnTo>
                    <a:pt x="3778" y="5572"/>
                  </a:lnTo>
                  <a:lnTo>
                    <a:pt x="3786" y="5577"/>
                  </a:lnTo>
                  <a:lnTo>
                    <a:pt x="3813" y="5595"/>
                  </a:lnTo>
                  <a:lnTo>
                    <a:pt x="3820" y="5600"/>
                  </a:lnTo>
                  <a:lnTo>
                    <a:pt x="3846" y="5618"/>
                  </a:lnTo>
                  <a:lnTo>
                    <a:pt x="3854" y="5624"/>
                  </a:lnTo>
                  <a:lnTo>
                    <a:pt x="3879" y="5643"/>
                  </a:lnTo>
                  <a:lnTo>
                    <a:pt x="3886" y="5649"/>
                  </a:lnTo>
                  <a:lnTo>
                    <a:pt x="3910" y="5668"/>
                  </a:lnTo>
                  <a:lnTo>
                    <a:pt x="3917" y="5675"/>
                  </a:lnTo>
                  <a:lnTo>
                    <a:pt x="3941" y="5695"/>
                  </a:lnTo>
                  <a:lnTo>
                    <a:pt x="3948" y="5702"/>
                  </a:lnTo>
                  <a:lnTo>
                    <a:pt x="3970" y="5723"/>
                  </a:lnTo>
                  <a:lnTo>
                    <a:pt x="3977" y="5730"/>
                  </a:lnTo>
                  <a:lnTo>
                    <a:pt x="3999" y="5753"/>
                  </a:lnTo>
                  <a:lnTo>
                    <a:pt x="4005" y="5760"/>
                  </a:lnTo>
                  <a:lnTo>
                    <a:pt x="4012" y="5767"/>
                  </a:lnTo>
                  <a:lnTo>
                    <a:pt x="5956" y="5767"/>
                  </a:lnTo>
                  <a:lnTo>
                    <a:pt x="5962" y="5767"/>
                  </a:lnTo>
                  <a:lnTo>
                    <a:pt x="5967" y="5767"/>
                  </a:lnTo>
                  <a:lnTo>
                    <a:pt x="5971" y="5766"/>
                  </a:lnTo>
                  <a:lnTo>
                    <a:pt x="5975" y="5766"/>
                  </a:lnTo>
                  <a:lnTo>
                    <a:pt x="5979" y="5765"/>
                  </a:lnTo>
                  <a:lnTo>
                    <a:pt x="5983" y="5764"/>
                  </a:lnTo>
                  <a:lnTo>
                    <a:pt x="5987" y="5763"/>
                  </a:lnTo>
                  <a:lnTo>
                    <a:pt x="5990" y="5762"/>
                  </a:lnTo>
                  <a:lnTo>
                    <a:pt x="5994" y="5761"/>
                  </a:lnTo>
                  <a:lnTo>
                    <a:pt x="5997" y="5760"/>
                  </a:lnTo>
                  <a:lnTo>
                    <a:pt x="6000" y="5759"/>
                  </a:lnTo>
                  <a:lnTo>
                    <a:pt x="6004" y="5757"/>
                  </a:lnTo>
                  <a:lnTo>
                    <a:pt x="6007" y="5756"/>
                  </a:lnTo>
                  <a:lnTo>
                    <a:pt x="6012" y="5753"/>
                  </a:lnTo>
                  <a:lnTo>
                    <a:pt x="6017" y="5749"/>
                  </a:lnTo>
                  <a:lnTo>
                    <a:pt x="6020" y="5748"/>
                  </a:lnTo>
                  <a:lnTo>
                    <a:pt x="6023" y="5745"/>
                  </a:lnTo>
                  <a:lnTo>
                    <a:pt x="6026" y="5743"/>
                  </a:lnTo>
                  <a:lnTo>
                    <a:pt x="6029" y="5741"/>
                  </a:lnTo>
                  <a:lnTo>
                    <a:pt x="6032" y="5738"/>
                  </a:lnTo>
                  <a:lnTo>
                    <a:pt x="6035" y="5735"/>
                  </a:lnTo>
                  <a:lnTo>
                    <a:pt x="6038" y="5732"/>
                  </a:lnTo>
                  <a:lnTo>
                    <a:pt x="6041" y="5729"/>
                  </a:lnTo>
                  <a:lnTo>
                    <a:pt x="6043" y="5726"/>
                  </a:lnTo>
                  <a:lnTo>
                    <a:pt x="6046" y="5722"/>
                  </a:lnTo>
                  <a:lnTo>
                    <a:pt x="6049" y="5718"/>
                  </a:lnTo>
                  <a:lnTo>
                    <a:pt x="6051" y="5715"/>
                  </a:lnTo>
                  <a:lnTo>
                    <a:pt x="6052" y="5713"/>
                  </a:lnTo>
                  <a:lnTo>
                    <a:pt x="6053" y="5711"/>
                  </a:lnTo>
                  <a:lnTo>
                    <a:pt x="6055" y="5707"/>
                  </a:lnTo>
                  <a:lnTo>
                    <a:pt x="6057" y="5703"/>
                  </a:lnTo>
                  <a:lnTo>
                    <a:pt x="6059" y="5699"/>
                  </a:lnTo>
                  <a:lnTo>
                    <a:pt x="6061" y="5694"/>
                  </a:lnTo>
                  <a:lnTo>
                    <a:pt x="6062" y="5690"/>
                  </a:lnTo>
                  <a:lnTo>
                    <a:pt x="6063" y="5686"/>
                  </a:lnTo>
                  <a:lnTo>
                    <a:pt x="6064" y="5682"/>
                  </a:lnTo>
                  <a:lnTo>
                    <a:pt x="6065" y="5678"/>
                  </a:lnTo>
                  <a:lnTo>
                    <a:pt x="6066" y="5674"/>
                  </a:lnTo>
                  <a:lnTo>
                    <a:pt x="6066" y="5670"/>
                  </a:lnTo>
                  <a:lnTo>
                    <a:pt x="6067" y="5666"/>
                  </a:lnTo>
                  <a:lnTo>
                    <a:pt x="6067" y="5662"/>
                  </a:lnTo>
                  <a:lnTo>
                    <a:pt x="6067" y="5656"/>
                  </a:lnTo>
                  <a:lnTo>
                    <a:pt x="6067" y="3623"/>
                  </a:lnTo>
                  <a:lnTo>
                    <a:pt x="6067" y="3027"/>
                  </a:lnTo>
                  <a:lnTo>
                    <a:pt x="6067" y="3021"/>
                  </a:lnTo>
                  <a:lnTo>
                    <a:pt x="6067" y="3017"/>
                  </a:lnTo>
                  <a:lnTo>
                    <a:pt x="6066" y="3013"/>
                  </a:lnTo>
                  <a:lnTo>
                    <a:pt x="6066" y="3009"/>
                  </a:lnTo>
                  <a:lnTo>
                    <a:pt x="6065" y="3005"/>
                  </a:lnTo>
                  <a:lnTo>
                    <a:pt x="6064" y="3001"/>
                  </a:lnTo>
                  <a:lnTo>
                    <a:pt x="6063" y="2997"/>
                  </a:lnTo>
                  <a:lnTo>
                    <a:pt x="6062" y="2993"/>
                  </a:lnTo>
                  <a:lnTo>
                    <a:pt x="6061" y="2989"/>
                  </a:lnTo>
                  <a:lnTo>
                    <a:pt x="6059" y="2984"/>
                  </a:lnTo>
                  <a:lnTo>
                    <a:pt x="6057" y="2980"/>
                  </a:lnTo>
                  <a:lnTo>
                    <a:pt x="6055" y="2976"/>
                  </a:lnTo>
                  <a:lnTo>
                    <a:pt x="6053" y="2972"/>
                  </a:lnTo>
                  <a:lnTo>
                    <a:pt x="6052" y="2970"/>
                  </a:lnTo>
                  <a:lnTo>
                    <a:pt x="6052" y="2969"/>
                  </a:lnTo>
                  <a:lnTo>
                    <a:pt x="6049" y="2965"/>
                  </a:lnTo>
                  <a:lnTo>
                    <a:pt x="6047" y="2961"/>
                  </a:lnTo>
                  <a:lnTo>
                    <a:pt x="6044" y="2958"/>
                  </a:lnTo>
                  <a:lnTo>
                    <a:pt x="6041" y="2955"/>
                  </a:lnTo>
                  <a:lnTo>
                    <a:pt x="6038" y="2952"/>
                  </a:lnTo>
                  <a:lnTo>
                    <a:pt x="6035" y="2949"/>
                  </a:lnTo>
                  <a:lnTo>
                    <a:pt x="6032" y="2946"/>
                  </a:lnTo>
                  <a:lnTo>
                    <a:pt x="6029" y="2943"/>
                  </a:lnTo>
                  <a:lnTo>
                    <a:pt x="6026" y="2940"/>
                  </a:lnTo>
                  <a:lnTo>
                    <a:pt x="6022" y="2937"/>
                  </a:lnTo>
                  <a:lnTo>
                    <a:pt x="6019" y="2935"/>
                  </a:lnTo>
                  <a:lnTo>
                    <a:pt x="6015" y="2932"/>
                  </a:lnTo>
                  <a:lnTo>
                    <a:pt x="6012" y="2931"/>
                  </a:lnTo>
                  <a:lnTo>
                    <a:pt x="6009" y="2929"/>
                  </a:lnTo>
                  <a:lnTo>
                    <a:pt x="6005" y="2927"/>
                  </a:lnTo>
                  <a:lnTo>
                    <a:pt x="6001" y="2925"/>
                  </a:lnTo>
                  <a:lnTo>
                    <a:pt x="5998" y="2924"/>
                  </a:lnTo>
                  <a:lnTo>
                    <a:pt x="5994" y="2922"/>
                  </a:lnTo>
                  <a:lnTo>
                    <a:pt x="5990" y="2921"/>
                  </a:lnTo>
                  <a:lnTo>
                    <a:pt x="5986" y="2920"/>
                  </a:lnTo>
                  <a:lnTo>
                    <a:pt x="5982" y="2919"/>
                  </a:lnTo>
                  <a:lnTo>
                    <a:pt x="5978" y="2918"/>
                  </a:lnTo>
                  <a:lnTo>
                    <a:pt x="5974" y="2917"/>
                  </a:lnTo>
                  <a:lnTo>
                    <a:pt x="5970" y="2917"/>
                  </a:lnTo>
                  <a:lnTo>
                    <a:pt x="5966" y="2916"/>
                  </a:lnTo>
                  <a:lnTo>
                    <a:pt x="5962" y="2916"/>
                  </a:lnTo>
                  <a:close/>
                  <a:moveTo>
                    <a:pt x="3746" y="6267"/>
                  </a:moveTo>
                  <a:lnTo>
                    <a:pt x="2663" y="6267"/>
                  </a:lnTo>
                  <a:lnTo>
                    <a:pt x="2657" y="6281"/>
                  </a:lnTo>
                  <a:lnTo>
                    <a:pt x="2650" y="6302"/>
                  </a:lnTo>
                  <a:lnTo>
                    <a:pt x="2643" y="6323"/>
                  </a:lnTo>
                  <a:lnTo>
                    <a:pt x="2637" y="6344"/>
                  </a:lnTo>
                  <a:lnTo>
                    <a:pt x="2632" y="6365"/>
                  </a:lnTo>
                  <a:lnTo>
                    <a:pt x="2627" y="6386"/>
                  </a:lnTo>
                  <a:lnTo>
                    <a:pt x="2624" y="6408"/>
                  </a:lnTo>
                  <a:lnTo>
                    <a:pt x="2621" y="6430"/>
                  </a:lnTo>
                  <a:lnTo>
                    <a:pt x="2619" y="6452"/>
                  </a:lnTo>
                  <a:lnTo>
                    <a:pt x="2617" y="6474"/>
                  </a:lnTo>
                  <a:lnTo>
                    <a:pt x="2617" y="6496"/>
                  </a:lnTo>
                  <a:lnTo>
                    <a:pt x="2617" y="6518"/>
                  </a:lnTo>
                  <a:lnTo>
                    <a:pt x="2619" y="6540"/>
                  </a:lnTo>
                  <a:lnTo>
                    <a:pt x="2621" y="6562"/>
                  </a:lnTo>
                  <a:lnTo>
                    <a:pt x="2624" y="6584"/>
                  </a:lnTo>
                  <a:lnTo>
                    <a:pt x="2627" y="6606"/>
                  </a:lnTo>
                  <a:lnTo>
                    <a:pt x="2632" y="6627"/>
                  </a:lnTo>
                  <a:lnTo>
                    <a:pt x="2637" y="6649"/>
                  </a:lnTo>
                  <a:lnTo>
                    <a:pt x="2643" y="6670"/>
                  </a:lnTo>
                  <a:lnTo>
                    <a:pt x="2650" y="6690"/>
                  </a:lnTo>
                  <a:lnTo>
                    <a:pt x="2657" y="6711"/>
                  </a:lnTo>
                  <a:lnTo>
                    <a:pt x="2666" y="6731"/>
                  </a:lnTo>
                  <a:lnTo>
                    <a:pt x="2675" y="6751"/>
                  </a:lnTo>
                  <a:lnTo>
                    <a:pt x="2684" y="6770"/>
                  </a:lnTo>
                  <a:lnTo>
                    <a:pt x="2696" y="6790"/>
                  </a:lnTo>
                  <a:lnTo>
                    <a:pt x="2707" y="6810"/>
                  </a:lnTo>
                  <a:lnTo>
                    <a:pt x="2719" y="6828"/>
                  </a:lnTo>
                  <a:lnTo>
                    <a:pt x="2732" y="6846"/>
                  </a:lnTo>
                  <a:lnTo>
                    <a:pt x="2745" y="6863"/>
                  </a:lnTo>
                  <a:lnTo>
                    <a:pt x="2759" y="6880"/>
                  </a:lnTo>
                  <a:lnTo>
                    <a:pt x="2773" y="6896"/>
                  </a:lnTo>
                  <a:lnTo>
                    <a:pt x="2788" y="6912"/>
                  </a:lnTo>
                  <a:lnTo>
                    <a:pt x="2804" y="6927"/>
                  </a:lnTo>
                  <a:lnTo>
                    <a:pt x="2821" y="6941"/>
                  </a:lnTo>
                  <a:lnTo>
                    <a:pt x="2838" y="6955"/>
                  </a:lnTo>
                  <a:lnTo>
                    <a:pt x="2855" y="6969"/>
                  </a:lnTo>
                  <a:lnTo>
                    <a:pt x="2873" y="6982"/>
                  </a:lnTo>
                  <a:lnTo>
                    <a:pt x="2892" y="6994"/>
                  </a:lnTo>
                  <a:lnTo>
                    <a:pt x="2911" y="7005"/>
                  </a:lnTo>
                  <a:lnTo>
                    <a:pt x="2930" y="7016"/>
                  </a:lnTo>
                  <a:lnTo>
                    <a:pt x="2950" y="7026"/>
                  </a:lnTo>
                  <a:lnTo>
                    <a:pt x="2970" y="7035"/>
                  </a:lnTo>
                  <a:lnTo>
                    <a:pt x="2990" y="7043"/>
                  </a:lnTo>
                  <a:lnTo>
                    <a:pt x="3011" y="7051"/>
                  </a:lnTo>
                  <a:lnTo>
                    <a:pt x="3031" y="7058"/>
                  </a:lnTo>
                  <a:lnTo>
                    <a:pt x="3052" y="7064"/>
                  </a:lnTo>
                  <a:lnTo>
                    <a:pt x="3074" y="7069"/>
                  </a:lnTo>
                  <a:lnTo>
                    <a:pt x="3095" y="7074"/>
                  </a:lnTo>
                  <a:lnTo>
                    <a:pt x="3117" y="7077"/>
                  </a:lnTo>
                  <a:lnTo>
                    <a:pt x="3139" y="7080"/>
                  </a:lnTo>
                  <a:lnTo>
                    <a:pt x="3161" y="7082"/>
                  </a:lnTo>
                  <a:lnTo>
                    <a:pt x="3183" y="7084"/>
                  </a:lnTo>
                  <a:lnTo>
                    <a:pt x="3205" y="7084"/>
                  </a:lnTo>
                  <a:lnTo>
                    <a:pt x="3227" y="7084"/>
                  </a:lnTo>
                  <a:lnTo>
                    <a:pt x="3249" y="7082"/>
                  </a:lnTo>
                  <a:lnTo>
                    <a:pt x="3271" y="7080"/>
                  </a:lnTo>
                  <a:lnTo>
                    <a:pt x="3292" y="7077"/>
                  </a:lnTo>
                  <a:lnTo>
                    <a:pt x="3314" y="7074"/>
                  </a:lnTo>
                  <a:lnTo>
                    <a:pt x="3335" y="7069"/>
                  </a:lnTo>
                  <a:lnTo>
                    <a:pt x="3357" y="7064"/>
                  </a:lnTo>
                  <a:lnTo>
                    <a:pt x="3378" y="7058"/>
                  </a:lnTo>
                  <a:lnTo>
                    <a:pt x="3398" y="7051"/>
                  </a:lnTo>
                  <a:lnTo>
                    <a:pt x="3419" y="7043"/>
                  </a:lnTo>
                  <a:lnTo>
                    <a:pt x="3439" y="7035"/>
                  </a:lnTo>
                  <a:lnTo>
                    <a:pt x="3459" y="7026"/>
                  </a:lnTo>
                  <a:lnTo>
                    <a:pt x="3479" y="7016"/>
                  </a:lnTo>
                  <a:lnTo>
                    <a:pt x="3498" y="7005"/>
                  </a:lnTo>
                  <a:lnTo>
                    <a:pt x="3517" y="6994"/>
                  </a:lnTo>
                  <a:lnTo>
                    <a:pt x="3536" y="6982"/>
                  </a:lnTo>
                  <a:lnTo>
                    <a:pt x="3554" y="6969"/>
                  </a:lnTo>
                  <a:lnTo>
                    <a:pt x="3571" y="6955"/>
                  </a:lnTo>
                  <a:lnTo>
                    <a:pt x="3588" y="6941"/>
                  </a:lnTo>
                  <a:lnTo>
                    <a:pt x="3605" y="6927"/>
                  </a:lnTo>
                  <a:lnTo>
                    <a:pt x="3621" y="6912"/>
                  </a:lnTo>
                  <a:lnTo>
                    <a:pt x="3636" y="6896"/>
                  </a:lnTo>
                  <a:lnTo>
                    <a:pt x="3650" y="6880"/>
                  </a:lnTo>
                  <a:lnTo>
                    <a:pt x="3664" y="6863"/>
                  </a:lnTo>
                  <a:lnTo>
                    <a:pt x="3677" y="6846"/>
                  </a:lnTo>
                  <a:lnTo>
                    <a:pt x="3690" y="6828"/>
                  </a:lnTo>
                  <a:lnTo>
                    <a:pt x="3702" y="6810"/>
                  </a:lnTo>
                  <a:lnTo>
                    <a:pt x="3713" y="6790"/>
                  </a:lnTo>
                  <a:lnTo>
                    <a:pt x="3725" y="6770"/>
                  </a:lnTo>
                  <a:lnTo>
                    <a:pt x="3734" y="6751"/>
                  </a:lnTo>
                  <a:lnTo>
                    <a:pt x="3743" y="6731"/>
                  </a:lnTo>
                  <a:lnTo>
                    <a:pt x="3752" y="6711"/>
                  </a:lnTo>
                  <a:lnTo>
                    <a:pt x="3759" y="6690"/>
                  </a:lnTo>
                  <a:lnTo>
                    <a:pt x="3766" y="6670"/>
                  </a:lnTo>
                  <a:lnTo>
                    <a:pt x="3772" y="6649"/>
                  </a:lnTo>
                  <a:lnTo>
                    <a:pt x="3777" y="6627"/>
                  </a:lnTo>
                  <a:lnTo>
                    <a:pt x="3782" y="6606"/>
                  </a:lnTo>
                  <a:lnTo>
                    <a:pt x="3785" y="6584"/>
                  </a:lnTo>
                  <a:lnTo>
                    <a:pt x="3788" y="6562"/>
                  </a:lnTo>
                  <a:lnTo>
                    <a:pt x="3790" y="6540"/>
                  </a:lnTo>
                  <a:lnTo>
                    <a:pt x="3792" y="6518"/>
                  </a:lnTo>
                  <a:lnTo>
                    <a:pt x="3792" y="6496"/>
                  </a:lnTo>
                  <a:lnTo>
                    <a:pt x="3792" y="6474"/>
                  </a:lnTo>
                  <a:lnTo>
                    <a:pt x="3790" y="6452"/>
                  </a:lnTo>
                  <a:lnTo>
                    <a:pt x="3788" y="6430"/>
                  </a:lnTo>
                  <a:lnTo>
                    <a:pt x="3785" y="6408"/>
                  </a:lnTo>
                  <a:lnTo>
                    <a:pt x="3782" y="6386"/>
                  </a:lnTo>
                  <a:lnTo>
                    <a:pt x="3777" y="6365"/>
                  </a:lnTo>
                  <a:lnTo>
                    <a:pt x="3772" y="6344"/>
                  </a:lnTo>
                  <a:lnTo>
                    <a:pt x="3766" y="6323"/>
                  </a:lnTo>
                  <a:lnTo>
                    <a:pt x="3759" y="6302"/>
                  </a:lnTo>
                  <a:lnTo>
                    <a:pt x="3752" y="6281"/>
                  </a:lnTo>
                  <a:lnTo>
                    <a:pt x="3746" y="62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4" name="Google Shape;2144;p19"/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</p:grpSpPr>
        <p:sp>
          <p:nvSpPr>
            <p:cNvPr id="2145" name="Google Shape;2145;p19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2" y="4392"/>
                  </a:moveTo>
                  <a:lnTo>
                    <a:pt x="5548" y="4392"/>
                  </a:lnTo>
                  <a:lnTo>
                    <a:pt x="5548" y="5061"/>
                  </a:lnTo>
                  <a:lnTo>
                    <a:pt x="6217" y="5061"/>
                  </a:lnTo>
                  <a:lnTo>
                    <a:pt x="6217" y="6156"/>
                  </a:lnTo>
                  <a:lnTo>
                    <a:pt x="5548" y="6156"/>
                  </a:lnTo>
                  <a:lnTo>
                    <a:pt x="5548" y="6825"/>
                  </a:lnTo>
                  <a:lnTo>
                    <a:pt x="4452" y="6825"/>
                  </a:lnTo>
                  <a:lnTo>
                    <a:pt x="4452" y="6156"/>
                  </a:lnTo>
                  <a:lnTo>
                    <a:pt x="3783" y="6156"/>
                  </a:lnTo>
                  <a:lnTo>
                    <a:pt x="3783" y="5061"/>
                  </a:lnTo>
                  <a:lnTo>
                    <a:pt x="4452" y="5061"/>
                  </a:lnTo>
                  <a:lnTo>
                    <a:pt x="4452" y="43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9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202"/>
                  </a:moveTo>
                  <a:lnTo>
                    <a:pt x="6467" y="2682"/>
                  </a:lnTo>
                  <a:lnTo>
                    <a:pt x="7920" y="2682"/>
                  </a:lnTo>
                  <a:lnTo>
                    <a:pt x="7925" y="2682"/>
                  </a:lnTo>
                  <a:lnTo>
                    <a:pt x="7952" y="2683"/>
                  </a:lnTo>
                  <a:lnTo>
                    <a:pt x="7961" y="2683"/>
                  </a:lnTo>
                  <a:lnTo>
                    <a:pt x="7989" y="2684"/>
                  </a:lnTo>
                  <a:lnTo>
                    <a:pt x="7998" y="2685"/>
                  </a:lnTo>
                  <a:lnTo>
                    <a:pt x="8025" y="2688"/>
                  </a:lnTo>
                  <a:lnTo>
                    <a:pt x="8034" y="2689"/>
                  </a:lnTo>
                  <a:lnTo>
                    <a:pt x="8061" y="2692"/>
                  </a:lnTo>
                  <a:lnTo>
                    <a:pt x="8070" y="2693"/>
                  </a:lnTo>
                  <a:lnTo>
                    <a:pt x="8097" y="2698"/>
                  </a:lnTo>
                  <a:lnTo>
                    <a:pt x="8106" y="2700"/>
                  </a:lnTo>
                  <a:lnTo>
                    <a:pt x="8133" y="2705"/>
                  </a:lnTo>
                  <a:lnTo>
                    <a:pt x="8142" y="2707"/>
                  </a:lnTo>
                  <a:lnTo>
                    <a:pt x="8168" y="2714"/>
                  </a:lnTo>
                  <a:lnTo>
                    <a:pt x="8177" y="2716"/>
                  </a:lnTo>
                  <a:lnTo>
                    <a:pt x="8204" y="2724"/>
                  </a:lnTo>
                  <a:lnTo>
                    <a:pt x="8212" y="2726"/>
                  </a:lnTo>
                  <a:lnTo>
                    <a:pt x="8238" y="2735"/>
                  </a:lnTo>
                  <a:lnTo>
                    <a:pt x="8247" y="2738"/>
                  </a:lnTo>
                  <a:lnTo>
                    <a:pt x="8273" y="2747"/>
                  </a:lnTo>
                  <a:lnTo>
                    <a:pt x="8282" y="2751"/>
                  </a:lnTo>
                  <a:lnTo>
                    <a:pt x="8307" y="2761"/>
                  </a:lnTo>
                  <a:lnTo>
                    <a:pt x="8315" y="2765"/>
                  </a:lnTo>
                  <a:lnTo>
                    <a:pt x="8340" y="2776"/>
                  </a:lnTo>
                  <a:lnTo>
                    <a:pt x="8349" y="2780"/>
                  </a:lnTo>
                  <a:lnTo>
                    <a:pt x="8373" y="2792"/>
                  </a:lnTo>
                  <a:lnTo>
                    <a:pt x="8382" y="2797"/>
                  </a:lnTo>
                  <a:lnTo>
                    <a:pt x="8406" y="2810"/>
                  </a:lnTo>
                  <a:lnTo>
                    <a:pt x="8415" y="2816"/>
                  </a:lnTo>
                  <a:lnTo>
                    <a:pt x="8439" y="2830"/>
                  </a:lnTo>
                  <a:lnTo>
                    <a:pt x="8446" y="2835"/>
                  </a:lnTo>
                  <a:lnTo>
                    <a:pt x="8469" y="2850"/>
                  </a:lnTo>
                  <a:lnTo>
                    <a:pt x="8477" y="2855"/>
                  </a:lnTo>
                  <a:lnTo>
                    <a:pt x="8499" y="2871"/>
                  </a:lnTo>
                  <a:lnTo>
                    <a:pt x="8507" y="2877"/>
                  </a:lnTo>
                  <a:lnTo>
                    <a:pt x="8528" y="2893"/>
                  </a:lnTo>
                  <a:lnTo>
                    <a:pt x="8535" y="2899"/>
                  </a:lnTo>
                  <a:lnTo>
                    <a:pt x="8556" y="2917"/>
                  </a:lnTo>
                  <a:lnTo>
                    <a:pt x="8563" y="2923"/>
                  </a:lnTo>
                  <a:lnTo>
                    <a:pt x="8584" y="2941"/>
                  </a:lnTo>
                  <a:lnTo>
                    <a:pt x="8590" y="2947"/>
                  </a:lnTo>
                  <a:lnTo>
                    <a:pt x="8610" y="2966"/>
                  </a:lnTo>
                  <a:lnTo>
                    <a:pt x="8616" y="2973"/>
                  </a:lnTo>
                  <a:lnTo>
                    <a:pt x="8635" y="2992"/>
                  </a:lnTo>
                  <a:lnTo>
                    <a:pt x="8642" y="2999"/>
                  </a:lnTo>
                  <a:lnTo>
                    <a:pt x="8660" y="3019"/>
                  </a:lnTo>
                  <a:lnTo>
                    <a:pt x="8666" y="3026"/>
                  </a:lnTo>
                  <a:lnTo>
                    <a:pt x="8683" y="3047"/>
                  </a:lnTo>
                  <a:lnTo>
                    <a:pt x="8689" y="3055"/>
                  </a:lnTo>
                  <a:lnTo>
                    <a:pt x="8705" y="3076"/>
                  </a:lnTo>
                  <a:lnTo>
                    <a:pt x="8711" y="3084"/>
                  </a:lnTo>
                  <a:lnTo>
                    <a:pt x="8727" y="3106"/>
                  </a:lnTo>
                  <a:lnTo>
                    <a:pt x="8732" y="3114"/>
                  </a:lnTo>
                  <a:lnTo>
                    <a:pt x="8747" y="3137"/>
                  </a:lnTo>
                  <a:lnTo>
                    <a:pt x="8752" y="3145"/>
                  </a:lnTo>
                  <a:lnTo>
                    <a:pt x="8766" y="3168"/>
                  </a:lnTo>
                  <a:lnTo>
                    <a:pt x="8771" y="3176"/>
                  </a:lnTo>
                  <a:lnTo>
                    <a:pt x="8784" y="3200"/>
                  </a:lnTo>
                  <a:lnTo>
                    <a:pt x="8788" y="3208"/>
                  </a:lnTo>
                  <a:lnTo>
                    <a:pt x="8801" y="3233"/>
                  </a:lnTo>
                  <a:lnTo>
                    <a:pt x="8805" y="3241"/>
                  </a:lnTo>
                  <a:lnTo>
                    <a:pt x="8816" y="3266"/>
                  </a:lnTo>
                  <a:lnTo>
                    <a:pt x="8820" y="3275"/>
                  </a:lnTo>
                  <a:lnTo>
                    <a:pt x="8830" y="3300"/>
                  </a:lnTo>
                  <a:lnTo>
                    <a:pt x="8834" y="3308"/>
                  </a:lnTo>
                  <a:lnTo>
                    <a:pt x="8843" y="3334"/>
                  </a:lnTo>
                  <a:lnTo>
                    <a:pt x="8846" y="3343"/>
                  </a:lnTo>
                  <a:lnTo>
                    <a:pt x="8855" y="3369"/>
                  </a:lnTo>
                  <a:lnTo>
                    <a:pt x="8858" y="3378"/>
                  </a:lnTo>
                  <a:lnTo>
                    <a:pt x="8865" y="3404"/>
                  </a:lnTo>
                  <a:lnTo>
                    <a:pt x="8868" y="3413"/>
                  </a:lnTo>
                  <a:lnTo>
                    <a:pt x="8874" y="3439"/>
                  </a:lnTo>
                  <a:lnTo>
                    <a:pt x="8876" y="3448"/>
                  </a:lnTo>
                  <a:lnTo>
                    <a:pt x="8882" y="3475"/>
                  </a:lnTo>
                  <a:lnTo>
                    <a:pt x="8884" y="3484"/>
                  </a:lnTo>
                  <a:lnTo>
                    <a:pt x="8888" y="3511"/>
                  </a:lnTo>
                  <a:lnTo>
                    <a:pt x="8890" y="3520"/>
                  </a:lnTo>
                  <a:lnTo>
                    <a:pt x="8893" y="3547"/>
                  </a:lnTo>
                  <a:lnTo>
                    <a:pt x="8894" y="3557"/>
                  </a:lnTo>
                  <a:lnTo>
                    <a:pt x="8897" y="3584"/>
                  </a:lnTo>
                  <a:lnTo>
                    <a:pt x="8898" y="3593"/>
                  </a:lnTo>
                  <a:lnTo>
                    <a:pt x="8899" y="3620"/>
                  </a:lnTo>
                  <a:lnTo>
                    <a:pt x="8899" y="3630"/>
                  </a:lnTo>
                  <a:lnTo>
                    <a:pt x="8900" y="3657"/>
                  </a:lnTo>
                  <a:lnTo>
                    <a:pt x="8900" y="366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899" y="7587"/>
                  </a:lnTo>
                  <a:lnTo>
                    <a:pt x="8899" y="7597"/>
                  </a:lnTo>
                  <a:lnTo>
                    <a:pt x="8898" y="7624"/>
                  </a:lnTo>
                  <a:lnTo>
                    <a:pt x="8897" y="7633"/>
                  </a:lnTo>
                  <a:lnTo>
                    <a:pt x="8894" y="7660"/>
                  </a:lnTo>
                  <a:lnTo>
                    <a:pt x="8893" y="7670"/>
                  </a:lnTo>
                  <a:lnTo>
                    <a:pt x="8890" y="7697"/>
                  </a:lnTo>
                  <a:lnTo>
                    <a:pt x="8888" y="7706"/>
                  </a:lnTo>
                  <a:lnTo>
                    <a:pt x="8884" y="7733"/>
                  </a:lnTo>
                  <a:lnTo>
                    <a:pt x="8882" y="7742"/>
                  </a:lnTo>
                  <a:lnTo>
                    <a:pt x="8876" y="7769"/>
                  </a:lnTo>
                  <a:lnTo>
                    <a:pt x="8874" y="7778"/>
                  </a:lnTo>
                  <a:lnTo>
                    <a:pt x="8868" y="7804"/>
                  </a:lnTo>
                  <a:lnTo>
                    <a:pt x="8865" y="7813"/>
                  </a:lnTo>
                  <a:lnTo>
                    <a:pt x="8858" y="7839"/>
                  </a:lnTo>
                  <a:lnTo>
                    <a:pt x="8855" y="7848"/>
                  </a:lnTo>
                  <a:lnTo>
                    <a:pt x="8846" y="7874"/>
                  </a:lnTo>
                  <a:lnTo>
                    <a:pt x="8843" y="7883"/>
                  </a:lnTo>
                  <a:lnTo>
                    <a:pt x="8834" y="7909"/>
                  </a:lnTo>
                  <a:lnTo>
                    <a:pt x="8830" y="7917"/>
                  </a:lnTo>
                  <a:lnTo>
                    <a:pt x="8820" y="7942"/>
                  </a:lnTo>
                  <a:lnTo>
                    <a:pt x="8816" y="7951"/>
                  </a:lnTo>
                  <a:lnTo>
                    <a:pt x="8805" y="7976"/>
                  </a:lnTo>
                  <a:lnTo>
                    <a:pt x="8801" y="7984"/>
                  </a:lnTo>
                  <a:lnTo>
                    <a:pt x="8788" y="8009"/>
                  </a:lnTo>
                  <a:lnTo>
                    <a:pt x="8784" y="8017"/>
                  </a:lnTo>
                  <a:lnTo>
                    <a:pt x="8771" y="8041"/>
                  </a:lnTo>
                  <a:lnTo>
                    <a:pt x="8766" y="8049"/>
                  </a:lnTo>
                  <a:lnTo>
                    <a:pt x="8752" y="8072"/>
                  </a:lnTo>
                  <a:lnTo>
                    <a:pt x="8747" y="8080"/>
                  </a:lnTo>
                  <a:lnTo>
                    <a:pt x="8732" y="8103"/>
                  </a:lnTo>
                  <a:lnTo>
                    <a:pt x="8727" y="8111"/>
                  </a:lnTo>
                  <a:lnTo>
                    <a:pt x="8711" y="8133"/>
                  </a:lnTo>
                  <a:lnTo>
                    <a:pt x="8705" y="8141"/>
                  </a:lnTo>
                  <a:lnTo>
                    <a:pt x="8689" y="8162"/>
                  </a:lnTo>
                  <a:lnTo>
                    <a:pt x="8683" y="8170"/>
                  </a:lnTo>
                  <a:lnTo>
                    <a:pt x="8666" y="8191"/>
                  </a:lnTo>
                  <a:lnTo>
                    <a:pt x="8660" y="8198"/>
                  </a:lnTo>
                  <a:lnTo>
                    <a:pt x="8641" y="8218"/>
                  </a:lnTo>
                  <a:lnTo>
                    <a:pt x="8635" y="8225"/>
                  </a:lnTo>
                  <a:lnTo>
                    <a:pt x="8616" y="8245"/>
                  </a:lnTo>
                  <a:lnTo>
                    <a:pt x="8610" y="8251"/>
                  </a:lnTo>
                  <a:lnTo>
                    <a:pt x="8590" y="8270"/>
                  </a:lnTo>
                  <a:lnTo>
                    <a:pt x="8583" y="8276"/>
                  </a:lnTo>
                  <a:lnTo>
                    <a:pt x="8563" y="8295"/>
                  </a:lnTo>
                  <a:lnTo>
                    <a:pt x="8556" y="8301"/>
                  </a:lnTo>
                  <a:lnTo>
                    <a:pt x="8535" y="8318"/>
                  </a:lnTo>
                  <a:lnTo>
                    <a:pt x="8527" y="8324"/>
                  </a:lnTo>
                  <a:lnTo>
                    <a:pt x="8506" y="8340"/>
                  </a:lnTo>
                  <a:lnTo>
                    <a:pt x="8498" y="8346"/>
                  </a:lnTo>
                  <a:lnTo>
                    <a:pt x="8476" y="8362"/>
                  </a:lnTo>
                  <a:lnTo>
                    <a:pt x="8468" y="8367"/>
                  </a:lnTo>
                  <a:lnTo>
                    <a:pt x="8445" y="8382"/>
                  </a:lnTo>
                  <a:lnTo>
                    <a:pt x="8437" y="8387"/>
                  </a:lnTo>
                  <a:lnTo>
                    <a:pt x="8414" y="8401"/>
                  </a:lnTo>
                  <a:lnTo>
                    <a:pt x="8406" y="8406"/>
                  </a:lnTo>
                  <a:lnTo>
                    <a:pt x="8382" y="8419"/>
                  </a:lnTo>
                  <a:lnTo>
                    <a:pt x="8374" y="8423"/>
                  </a:lnTo>
                  <a:lnTo>
                    <a:pt x="8349" y="8436"/>
                  </a:lnTo>
                  <a:lnTo>
                    <a:pt x="8341" y="8440"/>
                  </a:lnTo>
                  <a:lnTo>
                    <a:pt x="8316" y="8451"/>
                  </a:lnTo>
                  <a:lnTo>
                    <a:pt x="8307" y="8455"/>
                  </a:lnTo>
                  <a:lnTo>
                    <a:pt x="8282" y="8465"/>
                  </a:lnTo>
                  <a:lnTo>
                    <a:pt x="8274" y="8469"/>
                  </a:lnTo>
                  <a:lnTo>
                    <a:pt x="8248" y="8478"/>
                  </a:lnTo>
                  <a:lnTo>
                    <a:pt x="8239" y="8481"/>
                  </a:lnTo>
                  <a:lnTo>
                    <a:pt x="8213" y="8490"/>
                  </a:lnTo>
                  <a:lnTo>
                    <a:pt x="8204" y="8493"/>
                  </a:lnTo>
                  <a:lnTo>
                    <a:pt x="8178" y="8500"/>
                  </a:lnTo>
                  <a:lnTo>
                    <a:pt x="8169" y="8503"/>
                  </a:lnTo>
                  <a:lnTo>
                    <a:pt x="8143" y="8509"/>
                  </a:lnTo>
                  <a:lnTo>
                    <a:pt x="8134" y="8511"/>
                  </a:lnTo>
                  <a:lnTo>
                    <a:pt x="8107" y="8517"/>
                  </a:lnTo>
                  <a:lnTo>
                    <a:pt x="8098" y="8519"/>
                  </a:lnTo>
                  <a:lnTo>
                    <a:pt x="8071" y="8523"/>
                  </a:lnTo>
                  <a:lnTo>
                    <a:pt x="8062" y="8525"/>
                  </a:lnTo>
                  <a:lnTo>
                    <a:pt x="8035" y="8528"/>
                  </a:lnTo>
                  <a:lnTo>
                    <a:pt x="8025" y="8529"/>
                  </a:lnTo>
                  <a:lnTo>
                    <a:pt x="7998" y="8532"/>
                  </a:lnTo>
                  <a:lnTo>
                    <a:pt x="7989" y="8533"/>
                  </a:lnTo>
                  <a:lnTo>
                    <a:pt x="7962" y="8534"/>
                  </a:lnTo>
                  <a:lnTo>
                    <a:pt x="7952" y="8534"/>
                  </a:lnTo>
                  <a:lnTo>
                    <a:pt x="7925" y="8535"/>
                  </a:lnTo>
                  <a:lnTo>
                    <a:pt x="7920" y="8535"/>
                  </a:lnTo>
                  <a:lnTo>
                    <a:pt x="2080" y="8535"/>
                  </a:lnTo>
                  <a:lnTo>
                    <a:pt x="2075" y="8535"/>
                  </a:lnTo>
                  <a:lnTo>
                    <a:pt x="2048" y="8534"/>
                  </a:lnTo>
                  <a:lnTo>
                    <a:pt x="2038" y="8534"/>
                  </a:lnTo>
                  <a:lnTo>
                    <a:pt x="2011" y="8533"/>
                  </a:lnTo>
                  <a:lnTo>
                    <a:pt x="2002" y="8532"/>
                  </a:lnTo>
                  <a:lnTo>
                    <a:pt x="1975" y="8529"/>
                  </a:lnTo>
                  <a:lnTo>
                    <a:pt x="1965" y="8528"/>
                  </a:lnTo>
                  <a:lnTo>
                    <a:pt x="1938" y="8525"/>
                  </a:lnTo>
                  <a:lnTo>
                    <a:pt x="1929" y="8523"/>
                  </a:lnTo>
                  <a:lnTo>
                    <a:pt x="1902" y="8519"/>
                  </a:lnTo>
                  <a:lnTo>
                    <a:pt x="1893" y="8517"/>
                  </a:lnTo>
                  <a:lnTo>
                    <a:pt x="1866" y="8511"/>
                  </a:lnTo>
                  <a:lnTo>
                    <a:pt x="1857" y="8509"/>
                  </a:lnTo>
                  <a:lnTo>
                    <a:pt x="1831" y="8503"/>
                  </a:lnTo>
                  <a:lnTo>
                    <a:pt x="1822" y="8500"/>
                  </a:lnTo>
                  <a:lnTo>
                    <a:pt x="1796" y="8493"/>
                  </a:lnTo>
                  <a:lnTo>
                    <a:pt x="1787" y="8490"/>
                  </a:lnTo>
                  <a:lnTo>
                    <a:pt x="1761" y="8481"/>
                  </a:lnTo>
                  <a:lnTo>
                    <a:pt x="1752" y="8478"/>
                  </a:lnTo>
                  <a:lnTo>
                    <a:pt x="1726" y="8469"/>
                  </a:lnTo>
                  <a:lnTo>
                    <a:pt x="1718" y="8465"/>
                  </a:lnTo>
                  <a:lnTo>
                    <a:pt x="1693" y="8455"/>
                  </a:lnTo>
                  <a:lnTo>
                    <a:pt x="1684" y="8451"/>
                  </a:lnTo>
                  <a:lnTo>
                    <a:pt x="1659" y="8440"/>
                  </a:lnTo>
                  <a:lnTo>
                    <a:pt x="1651" y="8436"/>
                  </a:lnTo>
                  <a:lnTo>
                    <a:pt x="1626" y="8423"/>
                  </a:lnTo>
                  <a:lnTo>
                    <a:pt x="1618" y="8419"/>
                  </a:lnTo>
                  <a:lnTo>
                    <a:pt x="1594" y="8406"/>
                  </a:lnTo>
                  <a:lnTo>
                    <a:pt x="1586" y="8401"/>
                  </a:lnTo>
                  <a:lnTo>
                    <a:pt x="1563" y="8387"/>
                  </a:lnTo>
                  <a:lnTo>
                    <a:pt x="1555" y="8382"/>
                  </a:lnTo>
                  <a:lnTo>
                    <a:pt x="1532" y="8367"/>
                  </a:lnTo>
                  <a:lnTo>
                    <a:pt x="1524" y="8362"/>
                  </a:lnTo>
                  <a:lnTo>
                    <a:pt x="1502" y="8346"/>
                  </a:lnTo>
                  <a:lnTo>
                    <a:pt x="1494" y="8340"/>
                  </a:lnTo>
                  <a:lnTo>
                    <a:pt x="1473" y="8324"/>
                  </a:lnTo>
                  <a:lnTo>
                    <a:pt x="1465" y="8318"/>
                  </a:lnTo>
                  <a:lnTo>
                    <a:pt x="1444" y="8301"/>
                  </a:lnTo>
                  <a:lnTo>
                    <a:pt x="1437" y="8295"/>
                  </a:lnTo>
                  <a:lnTo>
                    <a:pt x="1417" y="8276"/>
                  </a:lnTo>
                  <a:lnTo>
                    <a:pt x="1410" y="8270"/>
                  </a:lnTo>
                  <a:lnTo>
                    <a:pt x="1390" y="8251"/>
                  </a:lnTo>
                  <a:lnTo>
                    <a:pt x="1384" y="8245"/>
                  </a:lnTo>
                  <a:lnTo>
                    <a:pt x="1365" y="8225"/>
                  </a:lnTo>
                  <a:lnTo>
                    <a:pt x="1359" y="8218"/>
                  </a:lnTo>
                  <a:lnTo>
                    <a:pt x="1340" y="8198"/>
                  </a:lnTo>
                  <a:lnTo>
                    <a:pt x="1334" y="8191"/>
                  </a:lnTo>
                  <a:lnTo>
                    <a:pt x="1317" y="8170"/>
                  </a:lnTo>
                  <a:lnTo>
                    <a:pt x="1311" y="8162"/>
                  </a:lnTo>
                  <a:lnTo>
                    <a:pt x="1295" y="8141"/>
                  </a:lnTo>
                  <a:lnTo>
                    <a:pt x="1289" y="8133"/>
                  </a:lnTo>
                  <a:lnTo>
                    <a:pt x="1273" y="8111"/>
                  </a:lnTo>
                  <a:lnTo>
                    <a:pt x="1268" y="8103"/>
                  </a:lnTo>
                  <a:lnTo>
                    <a:pt x="1253" y="8080"/>
                  </a:lnTo>
                  <a:lnTo>
                    <a:pt x="1248" y="8072"/>
                  </a:lnTo>
                  <a:lnTo>
                    <a:pt x="1234" y="8049"/>
                  </a:lnTo>
                  <a:lnTo>
                    <a:pt x="1229" y="8041"/>
                  </a:lnTo>
                  <a:lnTo>
                    <a:pt x="1216" y="8017"/>
                  </a:lnTo>
                  <a:lnTo>
                    <a:pt x="1212" y="8009"/>
                  </a:lnTo>
                  <a:lnTo>
                    <a:pt x="1199" y="7984"/>
                  </a:lnTo>
                  <a:lnTo>
                    <a:pt x="1195" y="7976"/>
                  </a:lnTo>
                  <a:lnTo>
                    <a:pt x="1184" y="7951"/>
                  </a:lnTo>
                  <a:lnTo>
                    <a:pt x="1180" y="7942"/>
                  </a:lnTo>
                  <a:lnTo>
                    <a:pt x="1170" y="7917"/>
                  </a:lnTo>
                  <a:lnTo>
                    <a:pt x="1166" y="7909"/>
                  </a:lnTo>
                  <a:lnTo>
                    <a:pt x="1157" y="7883"/>
                  </a:lnTo>
                  <a:lnTo>
                    <a:pt x="1154" y="7874"/>
                  </a:lnTo>
                  <a:lnTo>
                    <a:pt x="1145" y="7848"/>
                  </a:lnTo>
                  <a:lnTo>
                    <a:pt x="1142" y="7839"/>
                  </a:lnTo>
                  <a:lnTo>
                    <a:pt x="1135" y="7813"/>
                  </a:lnTo>
                  <a:lnTo>
                    <a:pt x="1132" y="7804"/>
                  </a:lnTo>
                  <a:lnTo>
                    <a:pt x="1126" y="7778"/>
                  </a:lnTo>
                  <a:lnTo>
                    <a:pt x="1124" y="7769"/>
                  </a:lnTo>
                  <a:lnTo>
                    <a:pt x="1118" y="7742"/>
                  </a:lnTo>
                  <a:lnTo>
                    <a:pt x="1116" y="7733"/>
                  </a:lnTo>
                  <a:lnTo>
                    <a:pt x="1112" y="7706"/>
                  </a:lnTo>
                  <a:lnTo>
                    <a:pt x="1110" y="7697"/>
                  </a:lnTo>
                  <a:lnTo>
                    <a:pt x="1107" y="7670"/>
                  </a:lnTo>
                  <a:lnTo>
                    <a:pt x="1106" y="7660"/>
                  </a:lnTo>
                  <a:lnTo>
                    <a:pt x="1103" y="7633"/>
                  </a:lnTo>
                  <a:lnTo>
                    <a:pt x="1102" y="7624"/>
                  </a:lnTo>
                  <a:lnTo>
                    <a:pt x="1101" y="7597"/>
                  </a:lnTo>
                  <a:lnTo>
                    <a:pt x="1101" y="7587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3662"/>
                  </a:lnTo>
                  <a:lnTo>
                    <a:pt x="1100" y="3657"/>
                  </a:lnTo>
                  <a:lnTo>
                    <a:pt x="1101" y="3630"/>
                  </a:lnTo>
                  <a:lnTo>
                    <a:pt x="1101" y="3620"/>
                  </a:lnTo>
                  <a:lnTo>
                    <a:pt x="1102" y="3593"/>
                  </a:lnTo>
                  <a:lnTo>
                    <a:pt x="1103" y="3584"/>
                  </a:lnTo>
                  <a:lnTo>
                    <a:pt x="1106" y="3557"/>
                  </a:lnTo>
                  <a:lnTo>
                    <a:pt x="1107" y="3547"/>
                  </a:lnTo>
                  <a:lnTo>
                    <a:pt x="1110" y="3520"/>
                  </a:lnTo>
                  <a:lnTo>
                    <a:pt x="1112" y="3511"/>
                  </a:lnTo>
                  <a:lnTo>
                    <a:pt x="1116" y="3484"/>
                  </a:lnTo>
                  <a:lnTo>
                    <a:pt x="1118" y="3475"/>
                  </a:lnTo>
                  <a:lnTo>
                    <a:pt x="1124" y="3448"/>
                  </a:lnTo>
                  <a:lnTo>
                    <a:pt x="1126" y="3439"/>
                  </a:lnTo>
                  <a:lnTo>
                    <a:pt x="1132" y="3413"/>
                  </a:lnTo>
                  <a:lnTo>
                    <a:pt x="1135" y="3404"/>
                  </a:lnTo>
                  <a:lnTo>
                    <a:pt x="1142" y="3378"/>
                  </a:lnTo>
                  <a:lnTo>
                    <a:pt x="1145" y="3369"/>
                  </a:lnTo>
                  <a:lnTo>
                    <a:pt x="1154" y="3343"/>
                  </a:lnTo>
                  <a:lnTo>
                    <a:pt x="1157" y="3334"/>
                  </a:lnTo>
                  <a:lnTo>
                    <a:pt x="1166" y="3308"/>
                  </a:lnTo>
                  <a:lnTo>
                    <a:pt x="1170" y="3300"/>
                  </a:lnTo>
                  <a:lnTo>
                    <a:pt x="1180" y="3275"/>
                  </a:lnTo>
                  <a:lnTo>
                    <a:pt x="1184" y="3266"/>
                  </a:lnTo>
                  <a:lnTo>
                    <a:pt x="1195" y="3241"/>
                  </a:lnTo>
                  <a:lnTo>
                    <a:pt x="1199" y="3233"/>
                  </a:lnTo>
                  <a:lnTo>
                    <a:pt x="1212" y="3208"/>
                  </a:lnTo>
                  <a:lnTo>
                    <a:pt x="1216" y="3200"/>
                  </a:lnTo>
                  <a:lnTo>
                    <a:pt x="1229" y="3176"/>
                  </a:lnTo>
                  <a:lnTo>
                    <a:pt x="1234" y="3168"/>
                  </a:lnTo>
                  <a:lnTo>
                    <a:pt x="1248" y="3145"/>
                  </a:lnTo>
                  <a:lnTo>
                    <a:pt x="1253" y="3137"/>
                  </a:lnTo>
                  <a:lnTo>
                    <a:pt x="1268" y="3114"/>
                  </a:lnTo>
                  <a:lnTo>
                    <a:pt x="1273" y="3106"/>
                  </a:lnTo>
                  <a:lnTo>
                    <a:pt x="1289" y="3084"/>
                  </a:lnTo>
                  <a:lnTo>
                    <a:pt x="1295" y="3076"/>
                  </a:lnTo>
                  <a:lnTo>
                    <a:pt x="1311" y="3055"/>
                  </a:lnTo>
                  <a:lnTo>
                    <a:pt x="1317" y="3047"/>
                  </a:lnTo>
                  <a:lnTo>
                    <a:pt x="1334" y="3026"/>
                  </a:lnTo>
                  <a:lnTo>
                    <a:pt x="1340" y="3019"/>
                  </a:lnTo>
                  <a:lnTo>
                    <a:pt x="1358" y="2999"/>
                  </a:lnTo>
                  <a:lnTo>
                    <a:pt x="1365" y="2992"/>
                  </a:lnTo>
                  <a:lnTo>
                    <a:pt x="1384" y="2973"/>
                  </a:lnTo>
                  <a:lnTo>
                    <a:pt x="1390" y="2966"/>
                  </a:lnTo>
                  <a:lnTo>
                    <a:pt x="1410" y="2947"/>
                  </a:lnTo>
                  <a:lnTo>
                    <a:pt x="1416" y="2941"/>
                  </a:lnTo>
                  <a:lnTo>
                    <a:pt x="1437" y="2923"/>
                  </a:lnTo>
                  <a:lnTo>
                    <a:pt x="1444" y="2917"/>
                  </a:lnTo>
                  <a:lnTo>
                    <a:pt x="1465" y="2899"/>
                  </a:lnTo>
                  <a:lnTo>
                    <a:pt x="1472" y="2893"/>
                  </a:lnTo>
                  <a:lnTo>
                    <a:pt x="1493" y="2877"/>
                  </a:lnTo>
                  <a:lnTo>
                    <a:pt x="1501" y="2871"/>
                  </a:lnTo>
                  <a:lnTo>
                    <a:pt x="1523" y="2855"/>
                  </a:lnTo>
                  <a:lnTo>
                    <a:pt x="1531" y="2850"/>
                  </a:lnTo>
                  <a:lnTo>
                    <a:pt x="1554" y="2835"/>
                  </a:lnTo>
                  <a:lnTo>
                    <a:pt x="1561" y="2830"/>
                  </a:lnTo>
                  <a:lnTo>
                    <a:pt x="1585" y="2816"/>
                  </a:lnTo>
                  <a:lnTo>
                    <a:pt x="1594" y="2810"/>
                  </a:lnTo>
                  <a:lnTo>
                    <a:pt x="1618" y="2797"/>
                  </a:lnTo>
                  <a:lnTo>
                    <a:pt x="1627" y="2792"/>
                  </a:lnTo>
                  <a:lnTo>
                    <a:pt x="1651" y="2780"/>
                  </a:lnTo>
                  <a:lnTo>
                    <a:pt x="1660" y="2776"/>
                  </a:lnTo>
                  <a:lnTo>
                    <a:pt x="1685" y="2765"/>
                  </a:lnTo>
                  <a:lnTo>
                    <a:pt x="1693" y="2761"/>
                  </a:lnTo>
                  <a:lnTo>
                    <a:pt x="1718" y="2751"/>
                  </a:lnTo>
                  <a:lnTo>
                    <a:pt x="1727" y="2747"/>
                  </a:lnTo>
                  <a:lnTo>
                    <a:pt x="1753" y="2738"/>
                  </a:lnTo>
                  <a:lnTo>
                    <a:pt x="1762" y="2735"/>
                  </a:lnTo>
                  <a:lnTo>
                    <a:pt x="1788" y="2726"/>
                  </a:lnTo>
                  <a:lnTo>
                    <a:pt x="1796" y="2724"/>
                  </a:lnTo>
                  <a:lnTo>
                    <a:pt x="1823" y="2716"/>
                  </a:lnTo>
                  <a:lnTo>
                    <a:pt x="1832" y="2714"/>
                  </a:lnTo>
                  <a:lnTo>
                    <a:pt x="1858" y="2707"/>
                  </a:lnTo>
                  <a:lnTo>
                    <a:pt x="1867" y="2705"/>
                  </a:lnTo>
                  <a:lnTo>
                    <a:pt x="1894" y="2700"/>
                  </a:lnTo>
                  <a:lnTo>
                    <a:pt x="1903" y="2698"/>
                  </a:lnTo>
                  <a:lnTo>
                    <a:pt x="1930" y="2693"/>
                  </a:lnTo>
                  <a:lnTo>
                    <a:pt x="1939" y="2692"/>
                  </a:lnTo>
                  <a:lnTo>
                    <a:pt x="1966" y="2689"/>
                  </a:lnTo>
                  <a:lnTo>
                    <a:pt x="1975" y="2688"/>
                  </a:lnTo>
                  <a:lnTo>
                    <a:pt x="2002" y="2685"/>
                  </a:lnTo>
                  <a:lnTo>
                    <a:pt x="2011" y="2684"/>
                  </a:lnTo>
                  <a:lnTo>
                    <a:pt x="2039" y="2683"/>
                  </a:lnTo>
                  <a:lnTo>
                    <a:pt x="2048" y="2683"/>
                  </a:lnTo>
                  <a:lnTo>
                    <a:pt x="2075" y="2682"/>
                  </a:lnTo>
                  <a:lnTo>
                    <a:pt x="2080" y="2682"/>
                  </a:lnTo>
                  <a:lnTo>
                    <a:pt x="3533" y="2682"/>
                  </a:lnTo>
                  <a:lnTo>
                    <a:pt x="3533" y="2202"/>
                  </a:lnTo>
                  <a:lnTo>
                    <a:pt x="3533" y="2197"/>
                  </a:lnTo>
                  <a:lnTo>
                    <a:pt x="3533" y="2179"/>
                  </a:lnTo>
                  <a:lnTo>
                    <a:pt x="3534" y="2169"/>
                  </a:lnTo>
                  <a:lnTo>
                    <a:pt x="3535" y="2151"/>
                  </a:lnTo>
                  <a:lnTo>
                    <a:pt x="3536" y="2142"/>
                  </a:lnTo>
                  <a:lnTo>
                    <a:pt x="3537" y="2123"/>
                  </a:lnTo>
                  <a:lnTo>
                    <a:pt x="3538" y="2114"/>
                  </a:lnTo>
                  <a:lnTo>
                    <a:pt x="3541" y="2096"/>
                  </a:lnTo>
                  <a:lnTo>
                    <a:pt x="3542" y="2086"/>
                  </a:lnTo>
                  <a:lnTo>
                    <a:pt x="3545" y="2068"/>
                  </a:lnTo>
                  <a:lnTo>
                    <a:pt x="3547" y="2059"/>
                  </a:lnTo>
                  <a:lnTo>
                    <a:pt x="3551" y="2041"/>
                  </a:lnTo>
                  <a:lnTo>
                    <a:pt x="3553" y="2032"/>
                  </a:lnTo>
                  <a:lnTo>
                    <a:pt x="3557" y="2015"/>
                  </a:lnTo>
                  <a:lnTo>
                    <a:pt x="3560" y="2006"/>
                  </a:lnTo>
                  <a:lnTo>
                    <a:pt x="3565" y="1988"/>
                  </a:lnTo>
                  <a:lnTo>
                    <a:pt x="3568" y="1979"/>
                  </a:lnTo>
                  <a:lnTo>
                    <a:pt x="3574" y="1962"/>
                  </a:lnTo>
                  <a:lnTo>
                    <a:pt x="3577" y="1953"/>
                  </a:lnTo>
                  <a:lnTo>
                    <a:pt x="3583" y="1936"/>
                  </a:lnTo>
                  <a:lnTo>
                    <a:pt x="3586" y="1927"/>
                  </a:lnTo>
                  <a:lnTo>
                    <a:pt x="3593" y="1910"/>
                  </a:lnTo>
                  <a:lnTo>
                    <a:pt x="3597" y="1902"/>
                  </a:lnTo>
                  <a:lnTo>
                    <a:pt x="3605" y="1885"/>
                  </a:lnTo>
                  <a:lnTo>
                    <a:pt x="3609" y="1877"/>
                  </a:lnTo>
                  <a:lnTo>
                    <a:pt x="3617" y="1861"/>
                  </a:lnTo>
                  <a:lnTo>
                    <a:pt x="3622" y="1852"/>
                  </a:lnTo>
                  <a:lnTo>
                    <a:pt x="3631" y="1836"/>
                  </a:lnTo>
                  <a:lnTo>
                    <a:pt x="3634" y="1830"/>
                  </a:lnTo>
                  <a:lnTo>
                    <a:pt x="3643" y="1815"/>
                  </a:lnTo>
                  <a:lnTo>
                    <a:pt x="3649" y="1806"/>
                  </a:lnTo>
                  <a:lnTo>
                    <a:pt x="3659" y="1791"/>
                  </a:lnTo>
                  <a:lnTo>
                    <a:pt x="3664" y="1783"/>
                  </a:lnTo>
                  <a:lnTo>
                    <a:pt x="3674" y="1768"/>
                  </a:lnTo>
                  <a:lnTo>
                    <a:pt x="3680" y="1760"/>
                  </a:lnTo>
                  <a:lnTo>
                    <a:pt x="3691" y="1746"/>
                  </a:lnTo>
                  <a:lnTo>
                    <a:pt x="3697" y="1738"/>
                  </a:lnTo>
                  <a:lnTo>
                    <a:pt x="3709" y="1724"/>
                  </a:lnTo>
                  <a:lnTo>
                    <a:pt x="3715" y="1717"/>
                  </a:lnTo>
                  <a:lnTo>
                    <a:pt x="3727" y="1704"/>
                  </a:lnTo>
                  <a:lnTo>
                    <a:pt x="3734" y="1697"/>
                  </a:lnTo>
                  <a:lnTo>
                    <a:pt x="3746" y="1684"/>
                  </a:lnTo>
                  <a:lnTo>
                    <a:pt x="3753" y="1677"/>
                  </a:lnTo>
                  <a:lnTo>
                    <a:pt x="3766" y="1664"/>
                  </a:lnTo>
                  <a:lnTo>
                    <a:pt x="3773" y="1658"/>
                  </a:lnTo>
                  <a:lnTo>
                    <a:pt x="3786" y="1646"/>
                  </a:lnTo>
                  <a:lnTo>
                    <a:pt x="3793" y="1640"/>
                  </a:lnTo>
                  <a:lnTo>
                    <a:pt x="3808" y="1628"/>
                  </a:lnTo>
                  <a:lnTo>
                    <a:pt x="3815" y="1623"/>
                  </a:lnTo>
                  <a:lnTo>
                    <a:pt x="3829" y="1612"/>
                  </a:lnTo>
                  <a:lnTo>
                    <a:pt x="3837" y="1606"/>
                  </a:lnTo>
                  <a:lnTo>
                    <a:pt x="3851" y="1596"/>
                  </a:lnTo>
                  <a:lnTo>
                    <a:pt x="3859" y="1590"/>
                  </a:lnTo>
                  <a:lnTo>
                    <a:pt x="3874" y="1580"/>
                  </a:lnTo>
                  <a:lnTo>
                    <a:pt x="3882" y="1576"/>
                  </a:lnTo>
                  <a:lnTo>
                    <a:pt x="3898" y="1566"/>
                  </a:lnTo>
                  <a:lnTo>
                    <a:pt x="3906" y="1561"/>
                  </a:lnTo>
                  <a:lnTo>
                    <a:pt x="3922" y="1553"/>
                  </a:lnTo>
                  <a:lnTo>
                    <a:pt x="3930" y="1548"/>
                  </a:lnTo>
                  <a:lnTo>
                    <a:pt x="3946" y="1540"/>
                  </a:lnTo>
                  <a:lnTo>
                    <a:pt x="3955" y="1536"/>
                  </a:lnTo>
                  <a:lnTo>
                    <a:pt x="3972" y="1528"/>
                  </a:lnTo>
                  <a:lnTo>
                    <a:pt x="3980" y="1524"/>
                  </a:lnTo>
                  <a:lnTo>
                    <a:pt x="3997" y="1517"/>
                  </a:lnTo>
                  <a:lnTo>
                    <a:pt x="4006" y="1514"/>
                  </a:lnTo>
                  <a:lnTo>
                    <a:pt x="4023" y="1508"/>
                  </a:lnTo>
                  <a:lnTo>
                    <a:pt x="4032" y="1504"/>
                  </a:lnTo>
                  <a:lnTo>
                    <a:pt x="4049" y="1499"/>
                  </a:lnTo>
                  <a:lnTo>
                    <a:pt x="4058" y="1496"/>
                  </a:lnTo>
                  <a:lnTo>
                    <a:pt x="4076" y="1491"/>
                  </a:lnTo>
                  <a:lnTo>
                    <a:pt x="4085" y="1489"/>
                  </a:lnTo>
                  <a:lnTo>
                    <a:pt x="4102" y="1484"/>
                  </a:lnTo>
                  <a:lnTo>
                    <a:pt x="4111" y="1482"/>
                  </a:lnTo>
                  <a:lnTo>
                    <a:pt x="4129" y="1479"/>
                  </a:lnTo>
                  <a:lnTo>
                    <a:pt x="4138" y="1477"/>
                  </a:lnTo>
                  <a:lnTo>
                    <a:pt x="4156" y="1474"/>
                  </a:lnTo>
                  <a:lnTo>
                    <a:pt x="4165" y="1472"/>
                  </a:lnTo>
                  <a:lnTo>
                    <a:pt x="4183" y="1470"/>
                  </a:lnTo>
                  <a:lnTo>
                    <a:pt x="4192" y="1469"/>
                  </a:lnTo>
                  <a:lnTo>
                    <a:pt x="4211" y="1467"/>
                  </a:lnTo>
                  <a:lnTo>
                    <a:pt x="4220" y="1467"/>
                  </a:lnTo>
                  <a:lnTo>
                    <a:pt x="4238" y="1466"/>
                  </a:lnTo>
                  <a:lnTo>
                    <a:pt x="4247" y="1465"/>
                  </a:lnTo>
                  <a:lnTo>
                    <a:pt x="4265" y="1465"/>
                  </a:lnTo>
                  <a:lnTo>
                    <a:pt x="4270" y="1465"/>
                  </a:lnTo>
                  <a:lnTo>
                    <a:pt x="5730" y="1465"/>
                  </a:lnTo>
                  <a:lnTo>
                    <a:pt x="5735" y="1465"/>
                  </a:lnTo>
                  <a:lnTo>
                    <a:pt x="5753" y="1465"/>
                  </a:lnTo>
                  <a:lnTo>
                    <a:pt x="5762" y="1466"/>
                  </a:lnTo>
                  <a:lnTo>
                    <a:pt x="5780" y="1467"/>
                  </a:lnTo>
                  <a:lnTo>
                    <a:pt x="5789" y="1467"/>
                  </a:lnTo>
                  <a:lnTo>
                    <a:pt x="5808" y="1469"/>
                  </a:lnTo>
                  <a:lnTo>
                    <a:pt x="5817" y="1470"/>
                  </a:lnTo>
                  <a:lnTo>
                    <a:pt x="5835" y="1472"/>
                  </a:lnTo>
                  <a:lnTo>
                    <a:pt x="5844" y="1474"/>
                  </a:lnTo>
                  <a:lnTo>
                    <a:pt x="5862" y="1477"/>
                  </a:lnTo>
                  <a:lnTo>
                    <a:pt x="5871" y="1479"/>
                  </a:lnTo>
                  <a:lnTo>
                    <a:pt x="5889" y="1482"/>
                  </a:lnTo>
                  <a:lnTo>
                    <a:pt x="5898" y="1484"/>
                  </a:lnTo>
                  <a:lnTo>
                    <a:pt x="5915" y="1489"/>
                  </a:lnTo>
                  <a:lnTo>
                    <a:pt x="5924" y="1491"/>
                  </a:lnTo>
                  <a:lnTo>
                    <a:pt x="5942" y="1496"/>
                  </a:lnTo>
                  <a:lnTo>
                    <a:pt x="5951" y="1499"/>
                  </a:lnTo>
                  <a:lnTo>
                    <a:pt x="5968" y="1504"/>
                  </a:lnTo>
                  <a:lnTo>
                    <a:pt x="5977" y="1508"/>
                  </a:lnTo>
                  <a:lnTo>
                    <a:pt x="5994" y="1514"/>
                  </a:lnTo>
                  <a:lnTo>
                    <a:pt x="6003" y="1517"/>
                  </a:lnTo>
                  <a:lnTo>
                    <a:pt x="6020" y="1524"/>
                  </a:lnTo>
                  <a:lnTo>
                    <a:pt x="6028" y="1528"/>
                  </a:lnTo>
                  <a:lnTo>
                    <a:pt x="6045" y="1536"/>
                  </a:lnTo>
                  <a:lnTo>
                    <a:pt x="6054" y="1540"/>
                  </a:lnTo>
                  <a:lnTo>
                    <a:pt x="6070" y="1548"/>
                  </a:lnTo>
                  <a:lnTo>
                    <a:pt x="6078" y="1553"/>
                  </a:lnTo>
                  <a:lnTo>
                    <a:pt x="6094" y="1561"/>
                  </a:lnTo>
                  <a:lnTo>
                    <a:pt x="6102" y="1566"/>
                  </a:lnTo>
                  <a:lnTo>
                    <a:pt x="6118" y="1576"/>
                  </a:lnTo>
                  <a:lnTo>
                    <a:pt x="6126" y="1580"/>
                  </a:lnTo>
                  <a:lnTo>
                    <a:pt x="6141" y="1590"/>
                  </a:lnTo>
                  <a:lnTo>
                    <a:pt x="6149" y="1596"/>
                  </a:lnTo>
                  <a:lnTo>
                    <a:pt x="6163" y="1606"/>
                  </a:lnTo>
                  <a:lnTo>
                    <a:pt x="6171" y="1612"/>
                  </a:lnTo>
                  <a:lnTo>
                    <a:pt x="6185" y="1623"/>
                  </a:lnTo>
                  <a:lnTo>
                    <a:pt x="6192" y="1628"/>
                  </a:lnTo>
                  <a:lnTo>
                    <a:pt x="6207" y="1640"/>
                  </a:lnTo>
                  <a:lnTo>
                    <a:pt x="6214" y="1646"/>
                  </a:lnTo>
                  <a:lnTo>
                    <a:pt x="6227" y="1658"/>
                  </a:lnTo>
                  <a:lnTo>
                    <a:pt x="6234" y="1664"/>
                  </a:lnTo>
                  <a:lnTo>
                    <a:pt x="6247" y="1677"/>
                  </a:lnTo>
                  <a:lnTo>
                    <a:pt x="6254" y="1684"/>
                  </a:lnTo>
                  <a:lnTo>
                    <a:pt x="6266" y="1697"/>
                  </a:lnTo>
                  <a:lnTo>
                    <a:pt x="6273" y="1704"/>
                  </a:lnTo>
                  <a:lnTo>
                    <a:pt x="6285" y="1717"/>
                  </a:lnTo>
                  <a:lnTo>
                    <a:pt x="6291" y="1724"/>
                  </a:lnTo>
                  <a:lnTo>
                    <a:pt x="6303" y="1738"/>
                  </a:lnTo>
                  <a:lnTo>
                    <a:pt x="6309" y="1746"/>
                  </a:lnTo>
                  <a:lnTo>
                    <a:pt x="6320" y="1760"/>
                  </a:lnTo>
                  <a:lnTo>
                    <a:pt x="6326" y="1768"/>
                  </a:lnTo>
                  <a:lnTo>
                    <a:pt x="6336" y="1783"/>
                  </a:lnTo>
                  <a:lnTo>
                    <a:pt x="6341" y="1791"/>
                  </a:lnTo>
                  <a:lnTo>
                    <a:pt x="6351" y="1806"/>
                  </a:lnTo>
                  <a:lnTo>
                    <a:pt x="6357" y="1815"/>
                  </a:lnTo>
                  <a:lnTo>
                    <a:pt x="6366" y="1830"/>
                  </a:lnTo>
                  <a:lnTo>
                    <a:pt x="6369" y="1836"/>
                  </a:lnTo>
                  <a:lnTo>
                    <a:pt x="6378" y="1852"/>
                  </a:lnTo>
                  <a:lnTo>
                    <a:pt x="6383" y="1861"/>
                  </a:lnTo>
                  <a:lnTo>
                    <a:pt x="6391" y="1877"/>
                  </a:lnTo>
                  <a:lnTo>
                    <a:pt x="6395" y="1885"/>
                  </a:lnTo>
                  <a:lnTo>
                    <a:pt x="6403" y="1902"/>
                  </a:lnTo>
                  <a:lnTo>
                    <a:pt x="6407" y="1910"/>
                  </a:lnTo>
                  <a:lnTo>
                    <a:pt x="6414" y="1927"/>
                  </a:lnTo>
                  <a:lnTo>
                    <a:pt x="6417" y="1936"/>
                  </a:lnTo>
                  <a:lnTo>
                    <a:pt x="6423" y="1953"/>
                  </a:lnTo>
                  <a:lnTo>
                    <a:pt x="6426" y="1962"/>
                  </a:lnTo>
                  <a:lnTo>
                    <a:pt x="6432" y="1979"/>
                  </a:lnTo>
                  <a:lnTo>
                    <a:pt x="6435" y="1988"/>
                  </a:lnTo>
                  <a:lnTo>
                    <a:pt x="6440" y="2006"/>
                  </a:lnTo>
                  <a:lnTo>
                    <a:pt x="6443" y="2015"/>
                  </a:lnTo>
                  <a:lnTo>
                    <a:pt x="6447" y="2032"/>
                  </a:lnTo>
                  <a:lnTo>
                    <a:pt x="6449" y="2041"/>
                  </a:lnTo>
                  <a:lnTo>
                    <a:pt x="6453" y="2059"/>
                  </a:lnTo>
                  <a:lnTo>
                    <a:pt x="6455" y="2068"/>
                  </a:lnTo>
                  <a:lnTo>
                    <a:pt x="6458" y="2086"/>
                  </a:lnTo>
                  <a:lnTo>
                    <a:pt x="6459" y="2096"/>
                  </a:lnTo>
                  <a:lnTo>
                    <a:pt x="6462" y="2114"/>
                  </a:lnTo>
                  <a:lnTo>
                    <a:pt x="6463" y="2123"/>
                  </a:lnTo>
                  <a:lnTo>
                    <a:pt x="6464" y="2142"/>
                  </a:lnTo>
                  <a:lnTo>
                    <a:pt x="6465" y="2151"/>
                  </a:lnTo>
                  <a:lnTo>
                    <a:pt x="6466" y="2169"/>
                  </a:lnTo>
                  <a:lnTo>
                    <a:pt x="6467" y="2179"/>
                  </a:lnTo>
                  <a:lnTo>
                    <a:pt x="6467" y="2197"/>
                  </a:lnTo>
                  <a:lnTo>
                    <a:pt x="6467" y="2202"/>
                  </a:lnTo>
                  <a:close/>
                  <a:moveTo>
                    <a:pt x="7938" y="3182"/>
                  </a:moveTo>
                  <a:lnTo>
                    <a:pt x="7918" y="3182"/>
                  </a:lnTo>
                  <a:lnTo>
                    <a:pt x="6217" y="3182"/>
                  </a:lnTo>
                  <a:lnTo>
                    <a:pt x="3783" y="3182"/>
                  </a:lnTo>
                  <a:lnTo>
                    <a:pt x="2082" y="3182"/>
                  </a:lnTo>
                  <a:lnTo>
                    <a:pt x="2062" y="3182"/>
                  </a:lnTo>
                  <a:lnTo>
                    <a:pt x="2044" y="3183"/>
                  </a:lnTo>
                  <a:lnTo>
                    <a:pt x="2026" y="3185"/>
                  </a:lnTo>
                  <a:lnTo>
                    <a:pt x="2008" y="3187"/>
                  </a:lnTo>
                  <a:lnTo>
                    <a:pt x="1990" y="3190"/>
                  </a:lnTo>
                  <a:lnTo>
                    <a:pt x="1973" y="3194"/>
                  </a:lnTo>
                  <a:lnTo>
                    <a:pt x="1955" y="3198"/>
                  </a:lnTo>
                  <a:lnTo>
                    <a:pt x="1938" y="3203"/>
                  </a:lnTo>
                  <a:lnTo>
                    <a:pt x="1921" y="3209"/>
                  </a:lnTo>
                  <a:lnTo>
                    <a:pt x="1904" y="3215"/>
                  </a:lnTo>
                  <a:lnTo>
                    <a:pt x="1888" y="3222"/>
                  </a:lnTo>
                  <a:lnTo>
                    <a:pt x="1871" y="3229"/>
                  </a:lnTo>
                  <a:lnTo>
                    <a:pt x="1856" y="3237"/>
                  </a:lnTo>
                  <a:lnTo>
                    <a:pt x="1841" y="3245"/>
                  </a:lnTo>
                  <a:lnTo>
                    <a:pt x="1826" y="3254"/>
                  </a:lnTo>
                  <a:lnTo>
                    <a:pt x="1810" y="3264"/>
                  </a:lnTo>
                  <a:lnTo>
                    <a:pt x="1796" y="3275"/>
                  </a:lnTo>
                  <a:lnTo>
                    <a:pt x="1781" y="3286"/>
                  </a:lnTo>
                  <a:lnTo>
                    <a:pt x="1767" y="3298"/>
                  </a:lnTo>
                  <a:lnTo>
                    <a:pt x="1754" y="3310"/>
                  </a:lnTo>
                  <a:lnTo>
                    <a:pt x="1741" y="3322"/>
                  </a:lnTo>
                  <a:lnTo>
                    <a:pt x="1728" y="3335"/>
                  </a:lnTo>
                  <a:lnTo>
                    <a:pt x="1717" y="3349"/>
                  </a:lnTo>
                  <a:lnTo>
                    <a:pt x="1705" y="3363"/>
                  </a:lnTo>
                  <a:lnTo>
                    <a:pt x="1694" y="3377"/>
                  </a:lnTo>
                  <a:lnTo>
                    <a:pt x="1684" y="3391"/>
                  </a:lnTo>
                  <a:lnTo>
                    <a:pt x="1674" y="3406"/>
                  </a:lnTo>
                  <a:lnTo>
                    <a:pt x="1665" y="3422"/>
                  </a:lnTo>
                  <a:lnTo>
                    <a:pt x="1656" y="3438"/>
                  </a:lnTo>
                  <a:lnTo>
                    <a:pt x="1648" y="3454"/>
                  </a:lnTo>
                  <a:lnTo>
                    <a:pt x="1640" y="3470"/>
                  </a:lnTo>
                  <a:lnTo>
                    <a:pt x="1633" y="3487"/>
                  </a:lnTo>
                  <a:lnTo>
                    <a:pt x="1627" y="3504"/>
                  </a:lnTo>
                  <a:lnTo>
                    <a:pt x="1621" y="3521"/>
                  </a:lnTo>
                  <a:lnTo>
                    <a:pt x="1616" y="3538"/>
                  </a:lnTo>
                  <a:lnTo>
                    <a:pt x="1612" y="3555"/>
                  </a:lnTo>
                  <a:lnTo>
                    <a:pt x="1608" y="3573"/>
                  </a:lnTo>
                  <a:lnTo>
                    <a:pt x="1605" y="3591"/>
                  </a:lnTo>
                  <a:lnTo>
                    <a:pt x="1603" y="3608"/>
                  </a:lnTo>
                  <a:lnTo>
                    <a:pt x="1601" y="3626"/>
                  </a:lnTo>
                  <a:lnTo>
                    <a:pt x="1600" y="3644"/>
                  </a:lnTo>
                  <a:lnTo>
                    <a:pt x="1600" y="3664"/>
                  </a:lnTo>
                  <a:lnTo>
                    <a:pt x="1600" y="7553"/>
                  </a:lnTo>
                  <a:lnTo>
                    <a:pt x="1600" y="7573"/>
                  </a:lnTo>
                  <a:lnTo>
                    <a:pt x="1601" y="7591"/>
                  </a:lnTo>
                  <a:lnTo>
                    <a:pt x="1603" y="7609"/>
                  </a:lnTo>
                  <a:lnTo>
                    <a:pt x="1605" y="7626"/>
                  </a:lnTo>
                  <a:lnTo>
                    <a:pt x="1608" y="7644"/>
                  </a:lnTo>
                  <a:lnTo>
                    <a:pt x="1612" y="7662"/>
                  </a:lnTo>
                  <a:lnTo>
                    <a:pt x="1616" y="7679"/>
                  </a:lnTo>
                  <a:lnTo>
                    <a:pt x="1621" y="7696"/>
                  </a:lnTo>
                  <a:lnTo>
                    <a:pt x="1627" y="7713"/>
                  </a:lnTo>
                  <a:lnTo>
                    <a:pt x="1633" y="7730"/>
                  </a:lnTo>
                  <a:lnTo>
                    <a:pt x="1640" y="7747"/>
                  </a:lnTo>
                  <a:lnTo>
                    <a:pt x="1648" y="7763"/>
                  </a:lnTo>
                  <a:lnTo>
                    <a:pt x="1656" y="7779"/>
                  </a:lnTo>
                  <a:lnTo>
                    <a:pt x="1665" y="7795"/>
                  </a:lnTo>
                  <a:lnTo>
                    <a:pt x="1674" y="7811"/>
                  </a:lnTo>
                  <a:lnTo>
                    <a:pt x="1684" y="7826"/>
                  </a:lnTo>
                  <a:lnTo>
                    <a:pt x="1694" y="7840"/>
                  </a:lnTo>
                  <a:lnTo>
                    <a:pt x="1705" y="7854"/>
                  </a:lnTo>
                  <a:lnTo>
                    <a:pt x="1716" y="7868"/>
                  </a:lnTo>
                  <a:lnTo>
                    <a:pt x="1728" y="7881"/>
                  </a:lnTo>
                  <a:lnTo>
                    <a:pt x="1741" y="7894"/>
                  </a:lnTo>
                  <a:lnTo>
                    <a:pt x="1754" y="7907"/>
                  </a:lnTo>
                  <a:lnTo>
                    <a:pt x="1767" y="7919"/>
                  </a:lnTo>
                  <a:lnTo>
                    <a:pt x="1781" y="7930"/>
                  </a:lnTo>
                  <a:lnTo>
                    <a:pt x="1795" y="7941"/>
                  </a:lnTo>
                  <a:lnTo>
                    <a:pt x="1809" y="7951"/>
                  </a:lnTo>
                  <a:lnTo>
                    <a:pt x="1824" y="7961"/>
                  </a:lnTo>
                  <a:lnTo>
                    <a:pt x="1840" y="7970"/>
                  </a:lnTo>
                  <a:lnTo>
                    <a:pt x="1856" y="7979"/>
                  </a:lnTo>
                  <a:lnTo>
                    <a:pt x="1872" y="7987"/>
                  </a:lnTo>
                  <a:lnTo>
                    <a:pt x="1888" y="7995"/>
                  </a:lnTo>
                  <a:lnTo>
                    <a:pt x="1905" y="8002"/>
                  </a:lnTo>
                  <a:lnTo>
                    <a:pt x="1922" y="8008"/>
                  </a:lnTo>
                  <a:lnTo>
                    <a:pt x="1939" y="8014"/>
                  </a:lnTo>
                  <a:lnTo>
                    <a:pt x="1956" y="8019"/>
                  </a:lnTo>
                  <a:lnTo>
                    <a:pt x="1973" y="8023"/>
                  </a:lnTo>
                  <a:lnTo>
                    <a:pt x="1991" y="8027"/>
                  </a:lnTo>
                  <a:lnTo>
                    <a:pt x="2009" y="8030"/>
                  </a:lnTo>
                  <a:lnTo>
                    <a:pt x="2026" y="8032"/>
                  </a:lnTo>
                  <a:lnTo>
                    <a:pt x="2044" y="8034"/>
                  </a:lnTo>
                  <a:lnTo>
                    <a:pt x="2062" y="8035"/>
                  </a:lnTo>
                  <a:lnTo>
                    <a:pt x="2082" y="8035"/>
                  </a:lnTo>
                  <a:lnTo>
                    <a:pt x="7918" y="8035"/>
                  </a:lnTo>
                  <a:lnTo>
                    <a:pt x="7938" y="8035"/>
                  </a:lnTo>
                  <a:lnTo>
                    <a:pt x="7956" y="8034"/>
                  </a:lnTo>
                  <a:lnTo>
                    <a:pt x="7974" y="8032"/>
                  </a:lnTo>
                  <a:lnTo>
                    <a:pt x="7991" y="8030"/>
                  </a:lnTo>
                  <a:lnTo>
                    <a:pt x="8009" y="8027"/>
                  </a:lnTo>
                  <a:lnTo>
                    <a:pt x="8027" y="8023"/>
                  </a:lnTo>
                  <a:lnTo>
                    <a:pt x="8044" y="8019"/>
                  </a:lnTo>
                  <a:lnTo>
                    <a:pt x="8061" y="8014"/>
                  </a:lnTo>
                  <a:lnTo>
                    <a:pt x="8078" y="8008"/>
                  </a:lnTo>
                  <a:lnTo>
                    <a:pt x="8095" y="8002"/>
                  </a:lnTo>
                  <a:lnTo>
                    <a:pt x="8112" y="7995"/>
                  </a:lnTo>
                  <a:lnTo>
                    <a:pt x="8128" y="7987"/>
                  </a:lnTo>
                  <a:lnTo>
                    <a:pt x="8144" y="7979"/>
                  </a:lnTo>
                  <a:lnTo>
                    <a:pt x="8160" y="7970"/>
                  </a:lnTo>
                  <a:lnTo>
                    <a:pt x="8176" y="7961"/>
                  </a:lnTo>
                  <a:lnTo>
                    <a:pt x="8191" y="7951"/>
                  </a:lnTo>
                  <a:lnTo>
                    <a:pt x="8205" y="7941"/>
                  </a:lnTo>
                  <a:lnTo>
                    <a:pt x="8219" y="7930"/>
                  </a:lnTo>
                  <a:lnTo>
                    <a:pt x="8233" y="7919"/>
                  </a:lnTo>
                  <a:lnTo>
                    <a:pt x="8246" y="7907"/>
                  </a:lnTo>
                  <a:lnTo>
                    <a:pt x="8259" y="7894"/>
                  </a:lnTo>
                  <a:lnTo>
                    <a:pt x="8272" y="7881"/>
                  </a:lnTo>
                  <a:lnTo>
                    <a:pt x="8284" y="7868"/>
                  </a:lnTo>
                  <a:lnTo>
                    <a:pt x="8295" y="7854"/>
                  </a:lnTo>
                  <a:lnTo>
                    <a:pt x="8306" y="7840"/>
                  </a:lnTo>
                  <a:lnTo>
                    <a:pt x="8316" y="7826"/>
                  </a:lnTo>
                  <a:lnTo>
                    <a:pt x="8326" y="7811"/>
                  </a:lnTo>
                  <a:lnTo>
                    <a:pt x="8335" y="7795"/>
                  </a:lnTo>
                  <a:lnTo>
                    <a:pt x="8344" y="7779"/>
                  </a:lnTo>
                  <a:lnTo>
                    <a:pt x="8352" y="7763"/>
                  </a:lnTo>
                  <a:lnTo>
                    <a:pt x="8360" y="7747"/>
                  </a:lnTo>
                  <a:lnTo>
                    <a:pt x="8367" y="7730"/>
                  </a:lnTo>
                  <a:lnTo>
                    <a:pt x="8373" y="7713"/>
                  </a:lnTo>
                  <a:lnTo>
                    <a:pt x="8379" y="7696"/>
                  </a:lnTo>
                  <a:lnTo>
                    <a:pt x="8384" y="7679"/>
                  </a:lnTo>
                  <a:lnTo>
                    <a:pt x="8388" y="7662"/>
                  </a:lnTo>
                  <a:lnTo>
                    <a:pt x="8392" y="7644"/>
                  </a:lnTo>
                  <a:lnTo>
                    <a:pt x="8395" y="7626"/>
                  </a:lnTo>
                  <a:lnTo>
                    <a:pt x="8397" y="7609"/>
                  </a:lnTo>
                  <a:lnTo>
                    <a:pt x="8399" y="7591"/>
                  </a:lnTo>
                  <a:lnTo>
                    <a:pt x="8400" y="7573"/>
                  </a:lnTo>
                  <a:lnTo>
                    <a:pt x="8400" y="7553"/>
                  </a:lnTo>
                  <a:lnTo>
                    <a:pt x="8400" y="3664"/>
                  </a:lnTo>
                  <a:lnTo>
                    <a:pt x="8400" y="3644"/>
                  </a:lnTo>
                  <a:lnTo>
                    <a:pt x="8399" y="3626"/>
                  </a:lnTo>
                  <a:lnTo>
                    <a:pt x="8397" y="3608"/>
                  </a:lnTo>
                  <a:lnTo>
                    <a:pt x="8395" y="3591"/>
                  </a:lnTo>
                  <a:lnTo>
                    <a:pt x="8392" y="3573"/>
                  </a:lnTo>
                  <a:lnTo>
                    <a:pt x="8388" y="3555"/>
                  </a:lnTo>
                  <a:lnTo>
                    <a:pt x="8384" y="3538"/>
                  </a:lnTo>
                  <a:lnTo>
                    <a:pt x="8379" y="3521"/>
                  </a:lnTo>
                  <a:lnTo>
                    <a:pt x="8373" y="3504"/>
                  </a:lnTo>
                  <a:lnTo>
                    <a:pt x="8367" y="3487"/>
                  </a:lnTo>
                  <a:lnTo>
                    <a:pt x="8360" y="3470"/>
                  </a:lnTo>
                  <a:lnTo>
                    <a:pt x="8352" y="3454"/>
                  </a:lnTo>
                  <a:lnTo>
                    <a:pt x="8344" y="3438"/>
                  </a:lnTo>
                  <a:lnTo>
                    <a:pt x="8335" y="3422"/>
                  </a:lnTo>
                  <a:lnTo>
                    <a:pt x="8326" y="3406"/>
                  </a:lnTo>
                  <a:lnTo>
                    <a:pt x="8316" y="3391"/>
                  </a:lnTo>
                  <a:lnTo>
                    <a:pt x="8306" y="3377"/>
                  </a:lnTo>
                  <a:lnTo>
                    <a:pt x="8295" y="3363"/>
                  </a:lnTo>
                  <a:lnTo>
                    <a:pt x="8283" y="3349"/>
                  </a:lnTo>
                  <a:lnTo>
                    <a:pt x="8272" y="3335"/>
                  </a:lnTo>
                  <a:lnTo>
                    <a:pt x="8259" y="3322"/>
                  </a:lnTo>
                  <a:lnTo>
                    <a:pt x="8246" y="3310"/>
                  </a:lnTo>
                  <a:lnTo>
                    <a:pt x="8233" y="3298"/>
                  </a:lnTo>
                  <a:lnTo>
                    <a:pt x="8219" y="3286"/>
                  </a:lnTo>
                  <a:lnTo>
                    <a:pt x="8204" y="3275"/>
                  </a:lnTo>
                  <a:lnTo>
                    <a:pt x="8190" y="3264"/>
                  </a:lnTo>
                  <a:lnTo>
                    <a:pt x="8174" y="3254"/>
                  </a:lnTo>
                  <a:lnTo>
                    <a:pt x="8159" y="3245"/>
                  </a:lnTo>
                  <a:lnTo>
                    <a:pt x="8144" y="3237"/>
                  </a:lnTo>
                  <a:lnTo>
                    <a:pt x="8129" y="3229"/>
                  </a:lnTo>
                  <a:lnTo>
                    <a:pt x="8112" y="3222"/>
                  </a:lnTo>
                  <a:lnTo>
                    <a:pt x="8096" y="3215"/>
                  </a:lnTo>
                  <a:lnTo>
                    <a:pt x="8079" y="3209"/>
                  </a:lnTo>
                  <a:lnTo>
                    <a:pt x="8062" y="3203"/>
                  </a:lnTo>
                  <a:lnTo>
                    <a:pt x="8045" y="3198"/>
                  </a:lnTo>
                  <a:lnTo>
                    <a:pt x="8027" y="3194"/>
                  </a:lnTo>
                  <a:lnTo>
                    <a:pt x="8010" y="3190"/>
                  </a:lnTo>
                  <a:lnTo>
                    <a:pt x="7992" y="3187"/>
                  </a:lnTo>
                  <a:lnTo>
                    <a:pt x="7974" y="3185"/>
                  </a:lnTo>
                  <a:lnTo>
                    <a:pt x="7956" y="3183"/>
                  </a:lnTo>
                  <a:lnTo>
                    <a:pt x="7938" y="3182"/>
                  </a:lnTo>
                  <a:close/>
                  <a:moveTo>
                    <a:pt x="4033" y="2193"/>
                  </a:moveTo>
                  <a:lnTo>
                    <a:pt x="4033" y="2204"/>
                  </a:lnTo>
                  <a:lnTo>
                    <a:pt x="4033" y="2682"/>
                  </a:lnTo>
                  <a:lnTo>
                    <a:pt x="5967" y="2682"/>
                  </a:lnTo>
                  <a:lnTo>
                    <a:pt x="5967" y="2204"/>
                  </a:lnTo>
                  <a:lnTo>
                    <a:pt x="5967" y="2193"/>
                  </a:lnTo>
                  <a:lnTo>
                    <a:pt x="5966" y="2184"/>
                  </a:lnTo>
                  <a:lnTo>
                    <a:pt x="5965" y="2176"/>
                  </a:lnTo>
                  <a:lnTo>
                    <a:pt x="5964" y="2167"/>
                  </a:lnTo>
                  <a:lnTo>
                    <a:pt x="5963" y="2158"/>
                  </a:lnTo>
                  <a:lnTo>
                    <a:pt x="5961" y="2150"/>
                  </a:lnTo>
                  <a:lnTo>
                    <a:pt x="5959" y="2141"/>
                  </a:lnTo>
                  <a:lnTo>
                    <a:pt x="5956" y="2132"/>
                  </a:lnTo>
                  <a:lnTo>
                    <a:pt x="5954" y="2124"/>
                  </a:lnTo>
                  <a:lnTo>
                    <a:pt x="5950" y="2116"/>
                  </a:lnTo>
                  <a:lnTo>
                    <a:pt x="5947" y="2108"/>
                  </a:lnTo>
                  <a:lnTo>
                    <a:pt x="5943" y="2099"/>
                  </a:lnTo>
                  <a:lnTo>
                    <a:pt x="5939" y="2091"/>
                  </a:lnTo>
                  <a:lnTo>
                    <a:pt x="5934" y="2083"/>
                  </a:lnTo>
                  <a:lnTo>
                    <a:pt x="5929" y="2074"/>
                  </a:lnTo>
                  <a:lnTo>
                    <a:pt x="5925" y="2067"/>
                  </a:lnTo>
                  <a:lnTo>
                    <a:pt x="5920" y="2060"/>
                  </a:lnTo>
                  <a:lnTo>
                    <a:pt x="5915" y="2054"/>
                  </a:lnTo>
                  <a:lnTo>
                    <a:pt x="5909" y="2047"/>
                  </a:lnTo>
                  <a:lnTo>
                    <a:pt x="5904" y="2041"/>
                  </a:lnTo>
                  <a:lnTo>
                    <a:pt x="5898" y="2035"/>
                  </a:lnTo>
                  <a:lnTo>
                    <a:pt x="5891" y="2028"/>
                  </a:lnTo>
                  <a:lnTo>
                    <a:pt x="5885" y="2023"/>
                  </a:lnTo>
                  <a:lnTo>
                    <a:pt x="5878" y="2017"/>
                  </a:lnTo>
                  <a:lnTo>
                    <a:pt x="5870" y="2011"/>
                  </a:lnTo>
                  <a:lnTo>
                    <a:pt x="5863" y="2006"/>
                  </a:lnTo>
                  <a:lnTo>
                    <a:pt x="5855" y="2001"/>
                  </a:lnTo>
                  <a:lnTo>
                    <a:pt x="5848" y="1996"/>
                  </a:lnTo>
                  <a:lnTo>
                    <a:pt x="5840" y="1992"/>
                  </a:lnTo>
                  <a:lnTo>
                    <a:pt x="5832" y="1988"/>
                  </a:lnTo>
                  <a:lnTo>
                    <a:pt x="5824" y="1984"/>
                  </a:lnTo>
                  <a:lnTo>
                    <a:pt x="5816" y="1981"/>
                  </a:lnTo>
                  <a:lnTo>
                    <a:pt x="5808" y="1978"/>
                  </a:lnTo>
                  <a:lnTo>
                    <a:pt x="5800" y="1975"/>
                  </a:lnTo>
                  <a:lnTo>
                    <a:pt x="5791" y="1973"/>
                  </a:lnTo>
                  <a:lnTo>
                    <a:pt x="5783" y="1971"/>
                  </a:lnTo>
                  <a:lnTo>
                    <a:pt x="5774" y="1969"/>
                  </a:lnTo>
                  <a:lnTo>
                    <a:pt x="5765" y="1968"/>
                  </a:lnTo>
                  <a:lnTo>
                    <a:pt x="5757" y="1967"/>
                  </a:lnTo>
                  <a:lnTo>
                    <a:pt x="5748" y="1966"/>
                  </a:lnTo>
                  <a:lnTo>
                    <a:pt x="5739" y="1965"/>
                  </a:lnTo>
                  <a:lnTo>
                    <a:pt x="5728" y="1965"/>
                  </a:lnTo>
                  <a:lnTo>
                    <a:pt x="4272" y="1965"/>
                  </a:lnTo>
                  <a:lnTo>
                    <a:pt x="4261" y="1965"/>
                  </a:lnTo>
                  <a:lnTo>
                    <a:pt x="4252" y="1966"/>
                  </a:lnTo>
                  <a:lnTo>
                    <a:pt x="4243" y="1967"/>
                  </a:lnTo>
                  <a:lnTo>
                    <a:pt x="4235" y="1968"/>
                  </a:lnTo>
                  <a:lnTo>
                    <a:pt x="4226" y="1969"/>
                  </a:lnTo>
                  <a:lnTo>
                    <a:pt x="4217" y="1971"/>
                  </a:lnTo>
                  <a:lnTo>
                    <a:pt x="4209" y="1973"/>
                  </a:lnTo>
                  <a:lnTo>
                    <a:pt x="4200" y="1975"/>
                  </a:lnTo>
                  <a:lnTo>
                    <a:pt x="4192" y="1978"/>
                  </a:lnTo>
                  <a:lnTo>
                    <a:pt x="4184" y="1981"/>
                  </a:lnTo>
                  <a:lnTo>
                    <a:pt x="4176" y="1984"/>
                  </a:lnTo>
                  <a:lnTo>
                    <a:pt x="4168" y="1988"/>
                  </a:lnTo>
                  <a:lnTo>
                    <a:pt x="4160" y="1992"/>
                  </a:lnTo>
                  <a:lnTo>
                    <a:pt x="4152" y="1996"/>
                  </a:lnTo>
                  <a:lnTo>
                    <a:pt x="4145" y="2001"/>
                  </a:lnTo>
                  <a:lnTo>
                    <a:pt x="4137" y="2006"/>
                  </a:lnTo>
                  <a:lnTo>
                    <a:pt x="4130" y="2011"/>
                  </a:lnTo>
                  <a:lnTo>
                    <a:pt x="4122" y="2017"/>
                  </a:lnTo>
                  <a:lnTo>
                    <a:pt x="4115" y="2023"/>
                  </a:lnTo>
                  <a:lnTo>
                    <a:pt x="4109" y="2028"/>
                  </a:lnTo>
                  <a:lnTo>
                    <a:pt x="4102" y="2035"/>
                  </a:lnTo>
                  <a:lnTo>
                    <a:pt x="4096" y="2041"/>
                  </a:lnTo>
                  <a:lnTo>
                    <a:pt x="4091" y="2047"/>
                  </a:lnTo>
                  <a:lnTo>
                    <a:pt x="4085" y="2054"/>
                  </a:lnTo>
                  <a:lnTo>
                    <a:pt x="4080" y="2060"/>
                  </a:lnTo>
                  <a:lnTo>
                    <a:pt x="4075" y="2067"/>
                  </a:lnTo>
                  <a:lnTo>
                    <a:pt x="4071" y="2074"/>
                  </a:lnTo>
                  <a:lnTo>
                    <a:pt x="4066" y="2083"/>
                  </a:lnTo>
                  <a:lnTo>
                    <a:pt x="4061" y="2091"/>
                  </a:lnTo>
                  <a:lnTo>
                    <a:pt x="4057" y="2099"/>
                  </a:lnTo>
                  <a:lnTo>
                    <a:pt x="4053" y="2108"/>
                  </a:lnTo>
                  <a:lnTo>
                    <a:pt x="4050" y="2116"/>
                  </a:lnTo>
                  <a:lnTo>
                    <a:pt x="4046" y="2124"/>
                  </a:lnTo>
                  <a:lnTo>
                    <a:pt x="4044" y="2132"/>
                  </a:lnTo>
                  <a:lnTo>
                    <a:pt x="4041" y="2141"/>
                  </a:lnTo>
                  <a:lnTo>
                    <a:pt x="4039" y="2150"/>
                  </a:lnTo>
                  <a:lnTo>
                    <a:pt x="4037" y="2158"/>
                  </a:lnTo>
                  <a:lnTo>
                    <a:pt x="4036" y="2167"/>
                  </a:lnTo>
                  <a:lnTo>
                    <a:pt x="4035" y="2176"/>
                  </a:lnTo>
                  <a:lnTo>
                    <a:pt x="4034" y="2184"/>
                  </a:lnTo>
                  <a:lnTo>
                    <a:pt x="4033" y="2193"/>
                  </a:lnTo>
                  <a:close/>
                  <a:moveTo>
                    <a:pt x="3783" y="4811"/>
                  </a:moveTo>
                  <a:lnTo>
                    <a:pt x="4202" y="4811"/>
                  </a:lnTo>
                  <a:lnTo>
                    <a:pt x="4202" y="4392"/>
                  </a:lnTo>
                  <a:lnTo>
                    <a:pt x="4204" y="4359"/>
                  </a:lnTo>
                  <a:lnTo>
                    <a:pt x="4211" y="4327"/>
                  </a:lnTo>
                  <a:lnTo>
                    <a:pt x="4221" y="4296"/>
                  </a:lnTo>
                  <a:lnTo>
                    <a:pt x="4235" y="4267"/>
                  </a:lnTo>
                  <a:lnTo>
                    <a:pt x="4254" y="4240"/>
                  </a:lnTo>
                  <a:lnTo>
                    <a:pt x="4275" y="4215"/>
                  </a:lnTo>
                  <a:lnTo>
                    <a:pt x="4300" y="4194"/>
                  </a:lnTo>
                  <a:lnTo>
                    <a:pt x="4327" y="4175"/>
                  </a:lnTo>
                  <a:lnTo>
                    <a:pt x="4356" y="4161"/>
                  </a:lnTo>
                  <a:lnTo>
                    <a:pt x="4387" y="4151"/>
                  </a:lnTo>
                  <a:lnTo>
                    <a:pt x="4419" y="4144"/>
                  </a:lnTo>
                  <a:lnTo>
                    <a:pt x="4452" y="4142"/>
                  </a:lnTo>
                  <a:lnTo>
                    <a:pt x="5548" y="4142"/>
                  </a:lnTo>
                  <a:lnTo>
                    <a:pt x="5581" y="4144"/>
                  </a:lnTo>
                  <a:lnTo>
                    <a:pt x="5613" y="4151"/>
                  </a:lnTo>
                  <a:lnTo>
                    <a:pt x="5644" y="4161"/>
                  </a:lnTo>
                  <a:lnTo>
                    <a:pt x="5673" y="4175"/>
                  </a:lnTo>
                  <a:lnTo>
                    <a:pt x="5700" y="4194"/>
                  </a:lnTo>
                  <a:lnTo>
                    <a:pt x="5725" y="4215"/>
                  </a:lnTo>
                  <a:lnTo>
                    <a:pt x="5746" y="4240"/>
                  </a:lnTo>
                  <a:lnTo>
                    <a:pt x="5765" y="4267"/>
                  </a:lnTo>
                  <a:lnTo>
                    <a:pt x="5779" y="4296"/>
                  </a:lnTo>
                  <a:lnTo>
                    <a:pt x="5789" y="4327"/>
                  </a:lnTo>
                  <a:lnTo>
                    <a:pt x="5796" y="4359"/>
                  </a:lnTo>
                  <a:lnTo>
                    <a:pt x="5798" y="4392"/>
                  </a:lnTo>
                  <a:lnTo>
                    <a:pt x="5798" y="4811"/>
                  </a:lnTo>
                  <a:lnTo>
                    <a:pt x="6217" y="4811"/>
                  </a:lnTo>
                  <a:lnTo>
                    <a:pt x="6250" y="4813"/>
                  </a:lnTo>
                  <a:lnTo>
                    <a:pt x="6282" y="4820"/>
                  </a:lnTo>
                  <a:lnTo>
                    <a:pt x="6313" y="4830"/>
                  </a:lnTo>
                  <a:lnTo>
                    <a:pt x="6342" y="4844"/>
                  </a:lnTo>
                  <a:lnTo>
                    <a:pt x="6369" y="4863"/>
                  </a:lnTo>
                  <a:lnTo>
                    <a:pt x="6394" y="4884"/>
                  </a:lnTo>
                  <a:lnTo>
                    <a:pt x="6415" y="4909"/>
                  </a:lnTo>
                  <a:lnTo>
                    <a:pt x="6434" y="4936"/>
                  </a:lnTo>
                  <a:lnTo>
                    <a:pt x="6448" y="4965"/>
                  </a:lnTo>
                  <a:lnTo>
                    <a:pt x="6458" y="4996"/>
                  </a:lnTo>
                  <a:lnTo>
                    <a:pt x="6465" y="5028"/>
                  </a:lnTo>
                  <a:lnTo>
                    <a:pt x="6467" y="5061"/>
                  </a:lnTo>
                  <a:lnTo>
                    <a:pt x="6467" y="6156"/>
                  </a:lnTo>
                  <a:lnTo>
                    <a:pt x="6465" y="6189"/>
                  </a:lnTo>
                  <a:lnTo>
                    <a:pt x="6458" y="6221"/>
                  </a:lnTo>
                  <a:lnTo>
                    <a:pt x="6448" y="6252"/>
                  </a:lnTo>
                  <a:lnTo>
                    <a:pt x="6434" y="6281"/>
                  </a:lnTo>
                  <a:lnTo>
                    <a:pt x="6415" y="6308"/>
                  </a:lnTo>
                  <a:lnTo>
                    <a:pt x="6394" y="6333"/>
                  </a:lnTo>
                  <a:lnTo>
                    <a:pt x="6369" y="6354"/>
                  </a:lnTo>
                  <a:lnTo>
                    <a:pt x="6342" y="6373"/>
                  </a:lnTo>
                  <a:lnTo>
                    <a:pt x="6313" y="6387"/>
                  </a:lnTo>
                  <a:lnTo>
                    <a:pt x="6282" y="6397"/>
                  </a:lnTo>
                  <a:lnTo>
                    <a:pt x="6250" y="6404"/>
                  </a:lnTo>
                  <a:lnTo>
                    <a:pt x="6217" y="6406"/>
                  </a:lnTo>
                  <a:lnTo>
                    <a:pt x="5798" y="6406"/>
                  </a:lnTo>
                  <a:lnTo>
                    <a:pt x="5798" y="6825"/>
                  </a:lnTo>
                  <a:lnTo>
                    <a:pt x="5796" y="6858"/>
                  </a:lnTo>
                  <a:lnTo>
                    <a:pt x="5789" y="6890"/>
                  </a:lnTo>
                  <a:lnTo>
                    <a:pt x="5779" y="6921"/>
                  </a:lnTo>
                  <a:lnTo>
                    <a:pt x="5765" y="6950"/>
                  </a:lnTo>
                  <a:lnTo>
                    <a:pt x="5746" y="6977"/>
                  </a:lnTo>
                  <a:lnTo>
                    <a:pt x="5725" y="7002"/>
                  </a:lnTo>
                  <a:lnTo>
                    <a:pt x="5700" y="7023"/>
                  </a:lnTo>
                  <a:lnTo>
                    <a:pt x="5673" y="7042"/>
                  </a:lnTo>
                  <a:lnTo>
                    <a:pt x="5644" y="7056"/>
                  </a:lnTo>
                  <a:lnTo>
                    <a:pt x="5613" y="7066"/>
                  </a:lnTo>
                  <a:lnTo>
                    <a:pt x="5581" y="7073"/>
                  </a:lnTo>
                  <a:lnTo>
                    <a:pt x="5548" y="7075"/>
                  </a:lnTo>
                  <a:lnTo>
                    <a:pt x="4452" y="7075"/>
                  </a:lnTo>
                  <a:lnTo>
                    <a:pt x="4419" y="7073"/>
                  </a:lnTo>
                  <a:lnTo>
                    <a:pt x="4387" y="7066"/>
                  </a:lnTo>
                  <a:lnTo>
                    <a:pt x="4356" y="7056"/>
                  </a:lnTo>
                  <a:lnTo>
                    <a:pt x="4327" y="7042"/>
                  </a:lnTo>
                  <a:lnTo>
                    <a:pt x="4300" y="7023"/>
                  </a:lnTo>
                  <a:lnTo>
                    <a:pt x="4275" y="7002"/>
                  </a:lnTo>
                  <a:lnTo>
                    <a:pt x="4254" y="6977"/>
                  </a:lnTo>
                  <a:lnTo>
                    <a:pt x="4235" y="6950"/>
                  </a:lnTo>
                  <a:lnTo>
                    <a:pt x="4221" y="6921"/>
                  </a:lnTo>
                  <a:lnTo>
                    <a:pt x="4211" y="6890"/>
                  </a:lnTo>
                  <a:lnTo>
                    <a:pt x="4204" y="6858"/>
                  </a:lnTo>
                  <a:lnTo>
                    <a:pt x="4202" y="6825"/>
                  </a:lnTo>
                  <a:lnTo>
                    <a:pt x="4202" y="6406"/>
                  </a:lnTo>
                  <a:lnTo>
                    <a:pt x="3783" y="6406"/>
                  </a:lnTo>
                  <a:lnTo>
                    <a:pt x="3750" y="6404"/>
                  </a:lnTo>
                  <a:lnTo>
                    <a:pt x="3718" y="6397"/>
                  </a:lnTo>
                  <a:lnTo>
                    <a:pt x="3687" y="6387"/>
                  </a:lnTo>
                  <a:lnTo>
                    <a:pt x="3658" y="6373"/>
                  </a:lnTo>
                  <a:lnTo>
                    <a:pt x="3631" y="6354"/>
                  </a:lnTo>
                  <a:lnTo>
                    <a:pt x="3606" y="6333"/>
                  </a:lnTo>
                  <a:lnTo>
                    <a:pt x="3585" y="6308"/>
                  </a:lnTo>
                  <a:lnTo>
                    <a:pt x="3566" y="6281"/>
                  </a:lnTo>
                  <a:lnTo>
                    <a:pt x="3552" y="6252"/>
                  </a:lnTo>
                  <a:lnTo>
                    <a:pt x="3542" y="6221"/>
                  </a:lnTo>
                  <a:lnTo>
                    <a:pt x="3535" y="6189"/>
                  </a:lnTo>
                  <a:lnTo>
                    <a:pt x="3533" y="6156"/>
                  </a:lnTo>
                  <a:lnTo>
                    <a:pt x="3533" y="5061"/>
                  </a:lnTo>
                  <a:lnTo>
                    <a:pt x="3535" y="5028"/>
                  </a:lnTo>
                  <a:lnTo>
                    <a:pt x="3542" y="4996"/>
                  </a:lnTo>
                  <a:lnTo>
                    <a:pt x="3552" y="4965"/>
                  </a:lnTo>
                  <a:lnTo>
                    <a:pt x="3566" y="4936"/>
                  </a:lnTo>
                  <a:lnTo>
                    <a:pt x="3585" y="4909"/>
                  </a:lnTo>
                  <a:lnTo>
                    <a:pt x="3606" y="4884"/>
                  </a:lnTo>
                  <a:lnTo>
                    <a:pt x="3631" y="4863"/>
                  </a:lnTo>
                  <a:lnTo>
                    <a:pt x="3658" y="4844"/>
                  </a:lnTo>
                  <a:lnTo>
                    <a:pt x="3687" y="4830"/>
                  </a:lnTo>
                  <a:lnTo>
                    <a:pt x="3718" y="4820"/>
                  </a:lnTo>
                  <a:lnTo>
                    <a:pt x="3750" y="4813"/>
                  </a:lnTo>
                  <a:lnTo>
                    <a:pt x="3783" y="4811"/>
                  </a:lnTo>
                  <a:close/>
                  <a:moveTo>
                    <a:pt x="5298" y="5061"/>
                  </a:moveTo>
                  <a:lnTo>
                    <a:pt x="5298" y="4642"/>
                  </a:lnTo>
                  <a:lnTo>
                    <a:pt x="4702" y="4642"/>
                  </a:lnTo>
                  <a:lnTo>
                    <a:pt x="4702" y="5061"/>
                  </a:lnTo>
                  <a:lnTo>
                    <a:pt x="4700" y="5094"/>
                  </a:lnTo>
                  <a:lnTo>
                    <a:pt x="4693" y="5126"/>
                  </a:lnTo>
                  <a:lnTo>
                    <a:pt x="4683" y="5157"/>
                  </a:lnTo>
                  <a:lnTo>
                    <a:pt x="4669" y="5186"/>
                  </a:lnTo>
                  <a:lnTo>
                    <a:pt x="4650" y="5213"/>
                  </a:lnTo>
                  <a:lnTo>
                    <a:pt x="4629" y="5238"/>
                  </a:lnTo>
                  <a:lnTo>
                    <a:pt x="4604" y="5259"/>
                  </a:lnTo>
                  <a:lnTo>
                    <a:pt x="4577" y="5278"/>
                  </a:lnTo>
                  <a:lnTo>
                    <a:pt x="4548" y="5292"/>
                  </a:lnTo>
                  <a:lnTo>
                    <a:pt x="4517" y="5302"/>
                  </a:lnTo>
                  <a:lnTo>
                    <a:pt x="4485" y="5309"/>
                  </a:lnTo>
                  <a:lnTo>
                    <a:pt x="4452" y="5311"/>
                  </a:lnTo>
                  <a:lnTo>
                    <a:pt x="4033" y="5311"/>
                  </a:lnTo>
                  <a:lnTo>
                    <a:pt x="4033" y="5906"/>
                  </a:lnTo>
                  <a:lnTo>
                    <a:pt x="4452" y="5906"/>
                  </a:lnTo>
                  <a:lnTo>
                    <a:pt x="4485" y="5908"/>
                  </a:lnTo>
                  <a:lnTo>
                    <a:pt x="4517" y="5915"/>
                  </a:lnTo>
                  <a:lnTo>
                    <a:pt x="4548" y="5925"/>
                  </a:lnTo>
                  <a:lnTo>
                    <a:pt x="4577" y="5939"/>
                  </a:lnTo>
                  <a:lnTo>
                    <a:pt x="4604" y="5958"/>
                  </a:lnTo>
                  <a:lnTo>
                    <a:pt x="4629" y="5979"/>
                  </a:lnTo>
                  <a:lnTo>
                    <a:pt x="4650" y="6004"/>
                  </a:lnTo>
                  <a:lnTo>
                    <a:pt x="4669" y="6031"/>
                  </a:lnTo>
                  <a:lnTo>
                    <a:pt x="4683" y="6060"/>
                  </a:lnTo>
                  <a:lnTo>
                    <a:pt x="4693" y="6091"/>
                  </a:lnTo>
                  <a:lnTo>
                    <a:pt x="4700" y="6123"/>
                  </a:lnTo>
                  <a:lnTo>
                    <a:pt x="4702" y="6156"/>
                  </a:lnTo>
                  <a:lnTo>
                    <a:pt x="4702" y="6575"/>
                  </a:lnTo>
                  <a:lnTo>
                    <a:pt x="5298" y="6575"/>
                  </a:lnTo>
                  <a:lnTo>
                    <a:pt x="5298" y="6156"/>
                  </a:lnTo>
                  <a:lnTo>
                    <a:pt x="5300" y="6123"/>
                  </a:lnTo>
                  <a:lnTo>
                    <a:pt x="5307" y="6091"/>
                  </a:lnTo>
                  <a:lnTo>
                    <a:pt x="5317" y="6060"/>
                  </a:lnTo>
                  <a:lnTo>
                    <a:pt x="5331" y="6031"/>
                  </a:lnTo>
                  <a:lnTo>
                    <a:pt x="5350" y="6004"/>
                  </a:lnTo>
                  <a:lnTo>
                    <a:pt x="5371" y="5979"/>
                  </a:lnTo>
                  <a:lnTo>
                    <a:pt x="5396" y="5958"/>
                  </a:lnTo>
                  <a:lnTo>
                    <a:pt x="5423" y="5939"/>
                  </a:lnTo>
                  <a:lnTo>
                    <a:pt x="5452" y="5925"/>
                  </a:lnTo>
                  <a:lnTo>
                    <a:pt x="5483" y="5915"/>
                  </a:lnTo>
                  <a:lnTo>
                    <a:pt x="5515" y="5908"/>
                  </a:lnTo>
                  <a:lnTo>
                    <a:pt x="5548" y="5906"/>
                  </a:lnTo>
                  <a:lnTo>
                    <a:pt x="5967" y="5906"/>
                  </a:lnTo>
                  <a:lnTo>
                    <a:pt x="5967" y="5311"/>
                  </a:lnTo>
                  <a:lnTo>
                    <a:pt x="5548" y="5311"/>
                  </a:lnTo>
                  <a:lnTo>
                    <a:pt x="5515" y="5309"/>
                  </a:lnTo>
                  <a:lnTo>
                    <a:pt x="5483" y="5302"/>
                  </a:lnTo>
                  <a:lnTo>
                    <a:pt x="5452" y="5292"/>
                  </a:lnTo>
                  <a:lnTo>
                    <a:pt x="5423" y="5278"/>
                  </a:lnTo>
                  <a:lnTo>
                    <a:pt x="5396" y="5259"/>
                  </a:lnTo>
                  <a:lnTo>
                    <a:pt x="5371" y="5238"/>
                  </a:lnTo>
                  <a:lnTo>
                    <a:pt x="5350" y="5213"/>
                  </a:lnTo>
                  <a:lnTo>
                    <a:pt x="5331" y="5186"/>
                  </a:lnTo>
                  <a:lnTo>
                    <a:pt x="5317" y="5157"/>
                  </a:lnTo>
                  <a:lnTo>
                    <a:pt x="5307" y="5126"/>
                  </a:lnTo>
                  <a:lnTo>
                    <a:pt x="5300" y="5094"/>
                  </a:lnTo>
                  <a:lnTo>
                    <a:pt x="5298" y="506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6" name="Google Shape;2156;p19"/>
          <p:cNvGrpSpPr/>
          <p:nvPr/>
        </p:nvGrpSpPr>
        <p:grpSpPr>
          <a:xfrm>
            <a:off x="9756372" y="1760267"/>
            <a:ext cx="633600" cy="633600"/>
            <a:chOff x="9756372" y="3559477"/>
            <a:chExt cx="633600" cy="633600"/>
          </a:xfrm>
        </p:grpSpPr>
        <p:sp>
          <p:nvSpPr>
            <p:cNvPr id="2157" name="Google Shape;2157;p19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0" y="4116"/>
                  </a:moveTo>
                  <a:lnTo>
                    <a:pt x="5590" y="4116"/>
                  </a:lnTo>
                  <a:lnTo>
                    <a:pt x="5590" y="4823"/>
                  </a:lnTo>
                  <a:lnTo>
                    <a:pt x="6297" y="4823"/>
                  </a:lnTo>
                  <a:lnTo>
                    <a:pt x="6297" y="6002"/>
                  </a:lnTo>
                  <a:lnTo>
                    <a:pt x="5590" y="6002"/>
                  </a:lnTo>
                  <a:lnTo>
                    <a:pt x="5590" y="6710"/>
                  </a:lnTo>
                  <a:lnTo>
                    <a:pt x="4410" y="6710"/>
                  </a:lnTo>
                  <a:lnTo>
                    <a:pt x="4410" y="6002"/>
                  </a:lnTo>
                  <a:lnTo>
                    <a:pt x="3703" y="6002"/>
                  </a:lnTo>
                  <a:lnTo>
                    <a:pt x="3703" y="4823"/>
                  </a:lnTo>
                  <a:lnTo>
                    <a:pt x="4410" y="4823"/>
                  </a:lnTo>
                  <a:lnTo>
                    <a:pt x="4410" y="41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9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57" y="800"/>
                  </a:moveTo>
                  <a:lnTo>
                    <a:pt x="4170" y="800"/>
                  </a:lnTo>
                  <a:lnTo>
                    <a:pt x="4175" y="800"/>
                  </a:lnTo>
                  <a:lnTo>
                    <a:pt x="5825" y="800"/>
                  </a:lnTo>
                  <a:lnTo>
                    <a:pt x="5830" y="800"/>
                  </a:lnTo>
                  <a:lnTo>
                    <a:pt x="5843" y="800"/>
                  </a:lnTo>
                  <a:lnTo>
                    <a:pt x="5852" y="801"/>
                  </a:lnTo>
                  <a:lnTo>
                    <a:pt x="5865" y="801"/>
                  </a:lnTo>
                  <a:lnTo>
                    <a:pt x="5875" y="802"/>
                  </a:lnTo>
                  <a:lnTo>
                    <a:pt x="5888" y="803"/>
                  </a:lnTo>
                  <a:lnTo>
                    <a:pt x="5897" y="804"/>
                  </a:lnTo>
                  <a:lnTo>
                    <a:pt x="5910" y="806"/>
                  </a:lnTo>
                  <a:lnTo>
                    <a:pt x="5919" y="807"/>
                  </a:lnTo>
                  <a:lnTo>
                    <a:pt x="5932" y="810"/>
                  </a:lnTo>
                  <a:lnTo>
                    <a:pt x="5941" y="811"/>
                  </a:lnTo>
                  <a:lnTo>
                    <a:pt x="5954" y="814"/>
                  </a:lnTo>
                  <a:lnTo>
                    <a:pt x="5963" y="816"/>
                  </a:lnTo>
                  <a:lnTo>
                    <a:pt x="5976" y="819"/>
                  </a:lnTo>
                  <a:lnTo>
                    <a:pt x="5985" y="821"/>
                  </a:lnTo>
                  <a:lnTo>
                    <a:pt x="5998" y="825"/>
                  </a:lnTo>
                  <a:lnTo>
                    <a:pt x="6007" y="828"/>
                  </a:lnTo>
                  <a:lnTo>
                    <a:pt x="6019" y="832"/>
                  </a:lnTo>
                  <a:lnTo>
                    <a:pt x="6028" y="835"/>
                  </a:lnTo>
                  <a:lnTo>
                    <a:pt x="6040" y="839"/>
                  </a:lnTo>
                  <a:lnTo>
                    <a:pt x="6049" y="843"/>
                  </a:lnTo>
                  <a:lnTo>
                    <a:pt x="6061" y="848"/>
                  </a:lnTo>
                  <a:lnTo>
                    <a:pt x="6070" y="852"/>
                  </a:lnTo>
                  <a:lnTo>
                    <a:pt x="6082" y="857"/>
                  </a:lnTo>
                  <a:lnTo>
                    <a:pt x="6090" y="861"/>
                  </a:lnTo>
                  <a:lnTo>
                    <a:pt x="6102" y="867"/>
                  </a:lnTo>
                  <a:lnTo>
                    <a:pt x="6111" y="871"/>
                  </a:lnTo>
                  <a:lnTo>
                    <a:pt x="6122" y="878"/>
                  </a:lnTo>
                  <a:lnTo>
                    <a:pt x="6131" y="883"/>
                  </a:lnTo>
                  <a:lnTo>
                    <a:pt x="6142" y="889"/>
                  </a:lnTo>
                  <a:lnTo>
                    <a:pt x="6150" y="894"/>
                  </a:lnTo>
                  <a:lnTo>
                    <a:pt x="6161" y="902"/>
                  </a:lnTo>
                  <a:lnTo>
                    <a:pt x="6169" y="907"/>
                  </a:lnTo>
                  <a:lnTo>
                    <a:pt x="6180" y="915"/>
                  </a:lnTo>
                  <a:lnTo>
                    <a:pt x="6187" y="920"/>
                  </a:lnTo>
                  <a:lnTo>
                    <a:pt x="6198" y="928"/>
                  </a:lnTo>
                  <a:lnTo>
                    <a:pt x="6205" y="934"/>
                  </a:lnTo>
                  <a:lnTo>
                    <a:pt x="6216" y="943"/>
                  </a:lnTo>
                  <a:lnTo>
                    <a:pt x="6223" y="949"/>
                  </a:lnTo>
                  <a:lnTo>
                    <a:pt x="6233" y="958"/>
                  </a:lnTo>
                  <a:lnTo>
                    <a:pt x="6240" y="964"/>
                  </a:lnTo>
                  <a:lnTo>
                    <a:pt x="6249" y="973"/>
                  </a:lnTo>
                  <a:lnTo>
                    <a:pt x="6256" y="980"/>
                  </a:lnTo>
                  <a:lnTo>
                    <a:pt x="6265" y="989"/>
                  </a:lnTo>
                  <a:lnTo>
                    <a:pt x="6271" y="996"/>
                  </a:lnTo>
                  <a:lnTo>
                    <a:pt x="6280" y="1006"/>
                  </a:lnTo>
                  <a:lnTo>
                    <a:pt x="6286" y="1013"/>
                  </a:lnTo>
                  <a:lnTo>
                    <a:pt x="6295" y="1024"/>
                  </a:lnTo>
                  <a:lnTo>
                    <a:pt x="6301" y="1031"/>
                  </a:lnTo>
                  <a:lnTo>
                    <a:pt x="6309" y="1042"/>
                  </a:lnTo>
                  <a:lnTo>
                    <a:pt x="6314" y="1049"/>
                  </a:lnTo>
                  <a:lnTo>
                    <a:pt x="6322" y="1060"/>
                  </a:lnTo>
                  <a:lnTo>
                    <a:pt x="6327" y="1068"/>
                  </a:lnTo>
                  <a:lnTo>
                    <a:pt x="6335" y="1079"/>
                  </a:lnTo>
                  <a:lnTo>
                    <a:pt x="6340" y="1087"/>
                  </a:lnTo>
                  <a:lnTo>
                    <a:pt x="6346" y="1098"/>
                  </a:lnTo>
                  <a:lnTo>
                    <a:pt x="6351" y="1107"/>
                  </a:lnTo>
                  <a:lnTo>
                    <a:pt x="6358" y="1118"/>
                  </a:lnTo>
                  <a:lnTo>
                    <a:pt x="6362" y="1127"/>
                  </a:lnTo>
                  <a:lnTo>
                    <a:pt x="6368" y="1139"/>
                  </a:lnTo>
                  <a:lnTo>
                    <a:pt x="6372" y="1147"/>
                  </a:lnTo>
                  <a:lnTo>
                    <a:pt x="6377" y="1159"/>
                  </a:lnTo>
                  <a:lnTo>
                    <a:pt x="6381" y="1168"/>
                  </a:lnTo>
                  <a:lnTo>
                    <a:pt x="6386" y="1180"/>
                  </a:lnTo>
                  <a:lnTo>
                    <a:pt x="6390" y="1189"/>
                  </a:lnTo>
                  <a:lnTo>
                    <a:pt x="6394" y="1201"/>
                  </a:lnTo>
                  <a:lnTo>
                    <a:pt x="6397" y="1210"/>
                  </a:lnTo>
                  <a:lnTo>
                    <a:pt x="6401" y="1222"/>
                  </a:lnTo>
                  <a:lnTo>
                    <a:pt x="6404" y="1231"/>
                  </a:lnTo>
                  <a:lnTo>
                    <a:pt x="6408" y="1244"/>
                  </a:lnTo>
                  <a:lnTo>
                    <a:pt x="6410" y="1253"/>
                  </a:lnTo>
                  <a:lnTo>
                    <a:pt x="6413" y="1266"/>
                  </a:lnTo>
                  <a:lnTo>
                    <a:pt x="6415" y="1275"/>
                  </a:lnTo>
                  <a:lnTo>
                    <a:pt x="6418" y="1288"/>
                  </a:lnTo>
                  <a:lnTo>
                    <a:pt x="6419" y="1297"/>
                  </a:lnTo>
                  <a:lnTo>
                    <a:pt x="6422" y="1310"/>
                  </a:lnTo>
                  <a:lnTo>
                    <a:pt x="6423" y="1319"/>
                  </a:lnTo>
                  <a:lnTo>
                    <a:pt x="6425" y="1332"/>
                  </a:lnTo>
                  <a:lnTo>
                    <a:pt x="6426" y="1341"/>
                  </a:lnTo>
                  <a:lnTo>
                    <a:pt x="6427" y="1354"/>
                  </a:lnTo>
                  <a:lnTo>
                    <a:pt x="6428" y="1364"/>
                  </a:lnTo>
                  <a:lnTo>
                    <a:pt x="6428" y="1377"/>
                  </a:lnTo>
                  <a:lnTo>
                    <a:pt x="6429" y="1386"/>
                  </a:lnTo>
                  <a:lnTo>
                    <a:pt x="6429" y="1399"/>
                  </a:lnTo>
                  <a:lnTo>
                    <a:pt x="6429" y="1404"/>
                  </a:lnTo>
                  <a:lnTo>
                    <a:pt x="6429" y="1625"/>
                  </a:lnTo>
                  <a:lnTo>
                    <a:pt x="7122" y="1625"/>
                  </a:lnTo>
                  <a:lnTo>
                    <a:pt x="7127" y="1625"/>
                  </a:lnTo>
                  <a:lnTo>
                    <a:pt x="7153" y="1626"/>
                  </a:lnTo>
                  <a:lnTo>
                    <a:pt x="7163" y="1626"/>
                  </a:lnTo>
                  <a:lnTo>
                    <a:pt x="7189" y="1627"/>
                  </a:lnTo>
                  <a:lnTo>
                    <a:pt x="7199" y="1628"/>
                  </a:lnTo>
                  <a:lnTo>
                    <a:pt x="7225" y="1631"/>
                  </a:lnTo>
                  <a:lnTo>
                    <a:pt x="7235" y="1632"/>
                  </a:lnTo>
                  <a:lnTo>
                    <a:pt x="7261" y="1635"/>
                  </a:lnTo>
                  <a:lnTo>
                    <a:pt x="7270" y="1637"/>
                  </a:lnTo>
                  <a:lnTo>
                    <a:pt x="7296" y="1641"/>
                  </a:lnTo>
                  <a:lnTo>
                    <a:pt x="7306" y="1643"/>
                  </a:lnTo>
                  <a:lnTo>
                    <a:pt x="7331" y="1648"/>
                  </a:lnTo>
                  <a:lnTo>
                    <a:pt x="7341" y="1650"/>
                  </a:lnTo>
                  <a:lnTo>
                    <a:pt x="7366" y="1657"/>
                  </a:lnTo>
                  <a:lnTo>
                    <a:pt x="7375" y="1659"/>
                  </a:lnTo>
                  <a:lnTo>
                    <a:pt x="7401" y="1666"/>
                  </a:lnTo>
                  <a:lnTo>
                    <a:pt x="7409" y="1669"/>
                  </a:lnTo>
                  <a:lnTo>
                    <a:pt x="7435" y="1677"/>
                  </a:lnTo>
                  <a:lnTo>
                    <a:pt x="7443" y="1681"/>
                  </a:lnTo>
                  <a:lnTo>
                    <a:pt x="7468" y="1690"/>
                  </a:lnTo>
                  <a:lnTo>
                    <a:pt x="7477" y="1693"/>
                  </a:lnTo>
                  <a:lnTo>
                    <a:pt x="7501" y="1703"/>
                  </a:lnTo>
                  <a:lnTo>
                    <a:pt x="7510" y="1707"/>
                  </a:lnTo>
                  <a:lnTo>
                    <a:pt x="7534" y="1718"/>
                  </a:lnTo>
                  <a:lnTo>
                    <a:pt x="7542" y="1722"/>
                  </a:lnTo>
                  <a:lnTo>
                    <a:pt x="7566" y="1734"/>
                  </a:lnTo>
                  <a:lnTo>
                    <a:pt x="7574" y="1739"/>
                  </a:lnTo>
                  <a:lnTo>
                    <a:pt x="7597" y="1751"/>
                  </a:lnTo>
                  <a:lnTo>
                    <a:pt x="7605" y="1756"/>
                  </a:lnTo>
                  <a:lnTo>
                    <a:pt x="7627" y="1769"/>
                  </a:lnTo>
                  <a:lnTo>
                    <a:pt x="7636" y="1774"/>
                  </a:lnTo>
                  <a:lnTo>
                    <a:pt x="7658" y="1789"/>
                  </a:lnTo>
                  <a:lnTo>
                    <a:pt x="7666" y="1794"/>
                  </a:lnTo>
                  <a:lnTo>
                    <a:pt x="7687" y="1810"/>
                  </a:lnTo>
                  <a:lnTo>
                    <a:pt x="7695" y="1815"/>
                  </a:lnTo>
                  <a:lnTo>
                    <a:pt x="7716" y="1832"/>
                  </a:lnTo>
                  <a:lnTo>
                    <a:pt x="7723" y="1837"/>
                  </a:lnTo>
                  <a:lnTo>
                    <a:pt x="7744" y="1854"/>
                  </a:lnTo>
                  <a:lnTo>
                    <a:pt x="7751" y="1860"/>
                  </a:lnTo>
                  <a:lnTo>
                    <a:pt x="7771" y="1878"/>
                  </a:lnTo>
                  <a:lnTo>
                    <a:pt x="7777" y="1884"/>
                  </a:lnTo>
                  <a:lnTo>
                    <a:pt x="7796" y="1903"/>
                  </a:lnTo>
                  <a:lnTo>
                    <a:pt x="7803" y="1909"/>
                  </a:lnTo>
                  <a:lnTo>
                    <a:pt x="7821" y="1928"/>
                  </a:lnTo>
                  <a:lnTo>
                    <a:pt x="7828" y="1935"/>
                  </a:lnTo>
                  <a:lnTo>
                    <a:pt x="7845" y="1955"/>
                  </a:lnTo>
                  <a:lnTo>
                    <a:pt x="7851" y="1962"/>
                  </a:lnTo>
                  <a:lnTo>
                    <a:pt x="7868" y="1982"/>
                  </a:lnTo>
                  <a:lnTo>
                    <a:pt x="7874" y="1990"/>
                  </a:lnTo>
                  <a:lnTo>
                    <a:pt x="7890" y="2011"/>
                  </a:lnTo>
                  <a:lnTo>
                    <a:pt x="7895" y="2018"/>
                  </a:lnTo>
                  <a:lnTo>
                    <a:pt x="7911" y="2040"/>
                  </a:lnTo>
                  <a:lnTo>
                    <a:pt x="7916" y="2047"/>
                  </a:lnTo>
                  <a:lnTo>
                    <a:pt x="7930" y="2069"/>
                  </a:lnTo>
                  <a:lnTo>
                    <a:pt x="7935" y="2077"/>
                  </a:lnTo>
                  <a:lnTo>
                    <a:pt x="7949" y="2100"/>
                  </a:lnTo>
                  <a:lnTo>
                    <a:pt x="7954" y="2109"/>
                  </a:lnTo>
                  <a:lnTo>
                    <a:pt x="7967" y="2132"/>
                  </a:lnTo>
                  <a:lnTo>
                    <a:pt x="7971" y="2140"/>
                  </a:lnTo>
                  <a:lnTo>
                    <a:pt x="7983" y="2164"/>
                  </a:lnTo>
                  <a:lnTo>
                    <a:pt x="7987" y="2172"/>
                  </a:lnTo>
                  <a:lnTo>
                    <a:pt x="7998" y="2196"/>
                  </a:lnTo>
                  <a:lnTo>
                    <a:pt x="8002" y="2205"/>
                  </a:lnTo>
                  <a:lnTo>
                    <a:pt x="8012" y="2229"/>
                  </a:lnTo>
                  <a:lnTo>
                    <a:pt x="8015" y="2238"/>
                  </a:lnTo>
                  <a:lnTo>
                    <a:pt x="8025" y="2263"/>
                  </a:lnTo>
                  <a:lnTo>
                    <a:pt x="8028" y="2271"/>
                  </a:lnTo>
                  <a:lnTo>
                    <a:pt x="8036" y="2296"/>
                  </a:lnTo>
                  <a:lnTo>
                    <a:pt x="8039" y="2305"/>
                  </a:lnTo>
                  <a:lnTo>
                    <a:pt x="8046" y="2331"/>
                  </a:lnTo>
                  <a:lnTo>
                    <a:pt x="8048" y="2340"/>
                  </a:lnTo>
                  <a:lnTo>
                    <a:pt x="8055" y="2365"/>
                  </a:lnTo>
                  <a:lnTo>
                    <a:pt x="8057" y="2374"/>
                  </a:lnTo>
                  <a:lnTo>
                    <a:pt x="8062" y="2400"/>
                  </a:lnTo>
                  <a:lnTo>
                    <a:pt x="8064" y="2409"/>
                  </a:lnTo>
                  <a:lnTo>
                    <a:pt x="8068" y="2435"/>
                  </a:lnTo>
                  <a:lnTo>
                    <a:pt x="8070" y="2445"/>
                  </a:lnTo>
                  <a:lnTo>
                    <a:pt x="8073" y="2471"/>
                  </a:lnTo>
                  <a:lnTo>
                    <a:pt x="8074" y="2480"/>
                  </a:lnTo>
                  <a:lnTo>
                    <a:pt x="8077" y="2506"/>
                  </a:lnTo>
                  <a:lnTo>
                    <a:pt x="8078" y="2516"/>
                  </a:lnTo>
                  <a:lnTo>
                    <a:pt x="8079" y="2542"/>
                  </a:lnTo>
                  <a:lnTo>
                    <a:pt x="8079" y="2552"/>
                  </a:lnTo>
                  <a:lnTo>
                    <a:pt x="8080" y="2578"/>
                  </a:lnTo>
                  <a:lnTo>
                    <a:pt x="8080" y="2583"/>
                  </a:lnTo>
                  <a:lnTo>
                    <a:pt x="8080" y="8243"/>
                  </a:lnTo>
                  <a:lnTo>
                    <a:pt x="8080" y="8248"/>
                  </a:lnTo>
                  <a:lnTo>
                    <a:pt x="8079" y="8274"/>
                  </a:lnTo>
                  <a:lnTo>
                    <a:pt x="8079" y="8284"/>
                  </a:lnTo>
                  <a:lnTo>
                    <a:pt x="8078" y="8310"/>
                  </a:lnTo>
                  <a:lnTo>
                    <a:pt x="8077" y="8320"/>
                  </a:lnTo>
                  <a:lnTo>
                    <a:pt x="8074" y="8346"/>
                  </a:lnTo>
                  <a:lnTo>
                    <a:pt x="8073" y="8355"/>
                  </a:lnTo>
                  <a:lnTo>
                    <a:pt x="8070" y="8381"/>
                  </a:lnTo>
                  <a:lnTo>
                    <a:pt x="8068" y="8391"/>
                  </a:lnTo>
                  <a:lnTo>
                    <a:pt x="8064" y="8417"/>
                  </a:lnTo>
                  <a:lnTo>
                    <a:pt x="8062" y="8426"/>
                  </a:lnTo>
                  <a:lnTo>
                    <a:pt x="8057" y="8452"/>
                  </a:lnTo>
                  <a:lnTo>
                    <a:pt x="8055" y="8461"/>
                  </a:lnTo>
                  <a:lnTo>
                    <a:pt x="8048" y="8486"/>
                  </a:lnTo>
                  <a:lnTo>
                    <a:pt x="8046" y="8495"/>
                  </a:lnTo>
                  <a:lnTo>
                    <a:pt x="8039" y="8521"/>
                  </a:lnTo>
                  <a:lnTo>
                    <a:pt x="8036" y="8530"/>
                  </a:lnTo>
                  <a:lnTo>
                    <a:pt x="8028" y="8555"/>
                  </a:lnTo>
                  <a:lnTo>
                    <a:pt x="8024" y="8563"/>
                  </a:lnTo>
                  <a:lnTo>
                    <a:pt x="8015" y="8588"/>
                  </a:lnTo>
                  <a:lnTo>
                    <a:pt x="8012" y="8597"/>
                  </a:lnTo>
                  <a:lnTo>
                    <a:pt x="8002" y="8621"/>
                  </a:lnTo>
                  <a:lnTo>
                    <a:pt x="7998" y="8630"/>
                  </a:lnTo>
                  <a:lnTo>
                    <a:pt x="7987" y="8654"/>
                  </a:lnTo>
                  <a:lnTo>
                    <a:pt x="7983" y="8662"/>
                  </a:lnTo>
                  <a:lnTo>
                    <a:pt x="7971" y="8686"/>
                  </a:lnTo>
                  <a:lnTo>
                    <a:pt x="7966" y="8694"/>
                  </a:lnTo>
                  <a:lnTo>
                    <a:pt x="7954" y="8717"/>
                  </a:lnTo>
                  <a:lnTo>
                    <a:pt x="7949" y="8725"/>
                  </a:lnTo>
                  <a:lnTo>
                    <a:pt x="7936" y="8747"/>
                  </a:lnTo>
                  <a:lnTo>
                    <a:pt x="7931" y="8755"/>
                  </a:lnTo>
                  <a:lnTo>
                    <a:pt x="7916" y="8778"/>
                  </a:lnTo>
                  <a:lnTo>
                    <a:pt x="7911" y="8785"/>
                  </a:lnTo>
                  <a:lnTo>
                    <a:pt x="7896" y="8807"/>
                  </a:lnTo>
                  <a:lnTo>
                    <a:pt x="7890" y="8815"/>
                  </a:lnTo>
                  <a:lnTo>
                    <a:pt x="7874" y="8836"/>
                  </a:lnTo>
                  <a:lnTo>
                    <a:pt x="7868" y="8843"/>
                  </a:lnTo>
                  <a:lnTo>
                    <a:pt x="7851" y="8863"/>
                  </a:lnTo>
                  <a:lnTo>
                    <a:pt x="7845" y="8871"/>
                  </a:lnTo>
                  <a:lnTo>
                    <a:pt x="7828" y="8890"/>
                  </a:lnTo>
                  <a:lnTo>
                    <a:pt x="7821" y="8897"/>
                  </a:lnTo>
                  <a:lnTo>
                    <a:pt x="7803" y="8916"/>
                  </a:lnTo>
                  <a:lnTo>
                    <a:pt x="7796" y="8923"/>
                  </a:lnTo>
                  <a:lnTo>
                    <a:pt x="7777" y="8941"/>
                  </a:lnTo>
                  <a:lnTo>
                    <a:pt x="7770" y="8948"/>
                  </a:lnTo>
                  <a:lnTo>
                    <a:pt x="7751" y="8965"/>
                  </a:lnTo>
                  <a:lnTo>
                    <a:pt x="7743" y="8971"/>
                  </a:lnTo>
                  <a:lnTo>
                    <a:pt x="7723" y="8988"/>
                  </a:lnTo>
                  <a:lnTo>
                    <a:pt x="7716" y="8994"/>
                  </a:lnTo>
                  <a:lnTo>
                    <a:pt x="7695" y="9010"/>
                  </a:lnTo>
                  <a:lnTo>
                    <a:pt x="7687" y="9016"/>
                  </a:lnTo>
                  <a:lnTo>
                    <a:pt x="7665" y="9031"/>
                  </a:lnTo>
                  <a:lnTo>
                    <a:pt x="7658" y="9036"/>
                  </a:lnTo>
                  <a:lnTo>
                    <a:pt x="7635" y="9051"/>
                  </a:lnTo>
                  <a:lnTo>
                    <a:pt x="7627" y="9056"/>
                  </a:lnTo>
                  <a:lnTo>
                    <a:pt x="7605" y="9069"/>
                  </a:lnTo>
                  <a:lnTo>
                    <a:pt x="7597" y="9074"/>
                  </a:lnTo>
                  <a:lnTo>
                    <a:pt x="7574" y="9086"/>
                  </a:lnTo>
                  <a:lnTo>
                    <a:pt x="7566" y="9091"/>
                  </a:lnTo>
                  <a:lnTo>
                    <a:pt x="7542" y="9103"/>
                  </a:lnTo>
                  <a:lnTo>
                    <a:pt x="7534" y="9107"/>
                  </a:lnTo>
                  <a:lnTo>
                    <a:pt x="7510" y="9118"/>
                  </a:lnTo>
                  <a:lnTo>
                    <a:pt x="7501" y="9122"/>
                  </a:lnTo>
                  <a:lnTo>
                    <a:pt x="7477" y="9132"/>
                  </a:lnTo>
                  <a:lnTo>
                    <a:pt x="7468" y="9135"/>
                  </a:lnTo>
                  <a:lnTo>
                    <a:pt x="7443" y="9144"/>
                  </a:lnTo>
                  <a:lnTo>
                    <a:pt x="7435" y="9148"/>
                  </a:lnTo>
                  <a:lnTo>
                    <a:pt x="7409" y="9156"/>
                  </a:lnTo>
                  <a:lnTo>
                    <a:pt x="7401" y="9159"/>
                  </a:lnTo>
                  <a:lnTo>
                    <a:pt x="7375" y="9166"/>
                  </a:lnTo>
                  <a:lnTo>
                    <a:pt x="7366" y="9168"/>
                  </a:lnTo>
                  <a:lnTo>
                    <a:pt x="7341" y="9175"/>
                  </a:lnTo>
                  <a:lnTo>
                    <a:pt x="7331" y="9177"/>
                  </a:lnTo>
                  <a:lnTo>
                    <a:pt x="7306" y="9182"/>
                  </a:lnTo>
                  <a:lnTo>
                    <a:pt x="7296" y="9184"/>
                  </a:lnTo>
                  <a:lnTo>
                    <a:pt x="7270" y="9188"/>
                  </a:lnTo>
                  <a:lnTo>
                    <a:pt x="7261" y="9190"/>
                  </a:lnTo>
                  <a:lnTo>
                    <a:pt x="7235" y="9193"/>
                  </a:lnTo>
                  <a:lnTo>
                    <a:pt x="7225" y="9194"/>
                  </a:lnTo>
                  <a:lnTo>
                    <a:pt x="7199" y="9197"/>
                  </a:lnTo>
                  <a:lnTo>
                    <a:pt x="7189" y="9198"/>
                  </a:lnTo>
                  <a:lnTo>
                    <a:pt x="7163" y="9199"/>
                  </a:lnTo>
                  <a:lnTo>
                    <a:pt x="7153" y="9199"/>
                  </a:lnTo>
                  <a:lnTo>
                    <a:pt x="7127" y="9200"/>
                  </a:lnTo>
                  <a:lnTo>
                    <a:pt x="7122" y="9200"/>
                  </a:lnTo>
                  <a:lnTo>
                    <a:pt x="2878" y="9200"/>
                  </a:lnTo>
                  <a:lnTo>
                    <a:pt x="2873" y="9200"/>
                  </a:lnTo>
                  <a:lnTo>
                    <a:pt x="2847" y="9199"/>
                  </a:lnTo>
                  <a:lnTo>
                    <a:pt x="2837" y="9199"/>
                  </a:lnTo>
                  <a:lnTo>
                    <a:pt x="2811" y="9198"/>
                  </a:lnTo>
                  <a:lnTo>
                    <a:pt x="2801" y="9197"/>
                  </a:lnTo>
                  <a:lnTo>
                    <a:pt x="2775" y="9194"/>
                  </a:lnTo>
                  <a:lnTo>
                    <a:pt x="2765" y="9193"/>
                  </a:lnTo>
                  <a:lnTo>
                    <a:pt x="2739" y="9190"/>
                  </a:lnTo>
                  <a:lnTo>
                    <a:pt x="2730" y="9188"/>
                  </a:lnTo>
                  <a:lnTo>
                    <a:pt x="2704" y="9184"/>
                  </a:lnTo>
                  <a:lnTo>
                    <a:pt x="2694" y="9182"/>
                  </a:lnTo>
                  <a:lnTo>
                    <a:pt x="2669" y="9177"/>
                  </a:lnTo>
                  <a:lnTo>
                    <a:pt x="2659" y="9175"/>
                  </a:lnTo>
                  <a:lnTo>
                    <a:pt x="2634" y="9168"/>
                  </a:lnTo>
                  <a:lnTo>
                    <a:pt x="2625" y="9166"/>
                  </a:lnTo>
                  <a:lnTo>
                    <a:pt x="2599" y="9159"/>
                  </a:lnTo>
                  <a:lnTo>
                    <a:pt x="2591" y="9156"/>
                  </a:lnTo>
                  <a:lnTo>
                    <a:pt x="2565" y="9148"/>
                  </a:lnTo>
                  <a:lnTo>
                    <a:pt x="2557" y="9144"/>
                  </a:lnTo>
                  <a:lnTo>
                    <a:pt x="2532" y="9135"/>
                  </a:lnTo>
                  <a:lnTo>
                    <a:pt x="2523" y="9132"/>
                  </a:lnTo>
                  <a:lnTo>
                    <a:pt x="2499" y="9122"/>
                  </a:lnTo>
                  <a:lnTo>
                    <a:pt x="2490" y="9118"/>
                  </a:lnTo>
                  <a:lnTo>
                    <a:pt x="2466" y="9107"/>
                  </a:lnTo>
                  <a:lnTo>
                    <a:pt x="2458" y="9103"/>
                  </a:lnTo>
                  <a:lnTo>
                    <a:pt x="2434" y="9091"/>
                  </a:lnTo>
                  <a:lnTo>
                    <a:pt x="2426" y="9086"/>
                  </a:lnTo>
                  <a:lnTo>
                    <a:pt x="2403" y="9074"/>
                  </a:lnTo>
                  <a:lnTo>
                    <a:pt x="2395" y="9069"/>
                  </a:lnTo>
                  <a:lnTo>
                    <a:pt x="2373" y="9056"/>
                  </a:lnTo>
                  <a:lnTo>
                    <a:pt x="2365" y="9051"/>
                  </a:lnTo>
                  <a:lnTo>
                    <a:pt x="2342" y="9036"/>
                  </a:lnTo>
                  <a:lnTo>
                    <a:pt x="2335" y="9031"/>
                  </a:lnTo>
                  <a:lnTo>
                    <a:pt x="2313" y="9016"/>
                  </a:lnTo>
                  <a:lnTo>
                    <a:pt x="2305" y="9010"/>
                  </a:lnTo>
                  <a:lnTo>
                    <a:pt x="2284" y="8994"/>
                  </a:lnTo>
                  <a:lnTo>
                    <a:pt x="2277" y="8988"/>
                  </a:lnTo>
                  <a:lnTo>
                    <a:pt x="2257" y="8971"/>
                  </a:lnTo>
                  <a:lnTo>
                    <a:pt x="2249" y="8965"/>
                  </a:lnTo>
                  <a:lnTo>
                    <a:pt x="2230" y="8948"/>
                  </a:lnTo>
                  <a:lnTo>
                    <a:pt x="2223" y="8941"/>
                  </a:lnTo>
                  <a:lnTo>
                    <a:pt x="2204" y="8923"/>
                  </a:lnTo>
                  <a:lnTo>
                    <a:pt x="2197" y="8916"/>
                  </a:lnTo>
                  <a:lnTo>
                    <a:pt x="2179" y="8897"/>
                  </a:lnTo>
                  <a:lnTo>
                    <a:pt x="2172" y="8890"/>
                  </a:lnTo>
                  <a:lnTo>
                    <a:pt x="2155" y="8871"/>
                  </a:lnTo>
                  <a:lnTo>
                    <a:pt x="2149" y="8863"/>
                  </a:lnTo>
                  <a:lnTo>
                    <a:pt x="2132" y="8843"/>
                  </a:lnTo>
                  <a:lnTo>
                    <a:pt x="2126" y="8836"/>
                  </a:lnTo>
                  <a:lnTo>
                    <a:pt x="2110" y="8815"/>
                  </a:lnTo>
                  <a:lnTo>
                    <a:pt x="2104" y="8807"/>
                  </a:lnTo>
                  <a:lnTo>
                    <a:pt x="2089" y="8785"/>
                  </a:lnTo>
                  <a:lnTo>
                    <a:pt x="2084" y="8778"/>
                  </a:lnTo>
                  <a:lnTo>
                    <a:pt x="2069" y="8755"/>
                  </a:lnTo>
                  <a:lnTo>
                    <a:pt x="2064" y="8747"/>
                  </a:lnTo>
                  <a:lnTo>
                    <a:pt x="2051" y="8725"/>
                  </a:lnTo>
                  <a:lnTo>
                    <a:pt x="2046" y="8717"/>
                  </a:lnTo>
                  <a:lnTo>
                    <a:pt x="2034" y="8694"/>
                  </a:lnTo>
                  <a:lnTo>
                    <a:pt x="2029" y="8686"/>
                  </a:lnTo>
                  <a:lnTo>
                    <a:pt x="2017" y="8662"/>
                  </a:lnTo>
                  <a:lnTo>
                    <a:pt x="2013" y="8654"/>
                  </a:lnTo>
                  <a:lnTo>
                    <a:pt x="2002" y="8630"/>
                  </a:lnTo>
                  <a:lnTo>
                    <a:pt x="1998" y="8621"/>
                  </a:lnTo>
                  <a:lnTo>
                    <a:pt x="1988" y="8597"/>
                  </a:lnTo>
                  <a:lnTo>
                    <a:pt x="1985" y="8588"/>
                  </a:lnTo>
                  <a:lnTo>
                    <a:pt x="1976" y="8563"/>
                  </a:lnTo>
                  <a:lnTo>
                    <a:pt x="1972" y="8555"/>
                  </a:lnTo>
                  <a:lnTo>
                    <a:pt x="1964" y="8530"/>
                  </a:lnTo>
                  <a:lnTo>
                    <a:pt x="1961" y="8521"/>
                  </a:lnTo>
                  <a:lnTo>
                    <a:pt x="1954" y="8495"/>
                  </a:lnTo>
                  <a:lnTo>
                    <a:pt x="1952" y="8486"/>
                  </a:lnTo>
                  <a:lnTo>
                    <a:pt x="1945" y="8461"/>
                  </a:lnTo>
                  <a:lnTo>
                    <a:pt x="1943" y="8452"/>
                  </a:lnTo>
                  <a:lnTo>
                    <a:pt x="1938" y="8426"/>
                  </a:lnTo>
                  <a:lnTo>
                    <a:pt x="1936" y="8417"/>
                  </a:lnTo>
                  <a:lnTo>
                    <a:pt x="1932" y="8391"/>
                  </a:lnTo>
                  <a:lnTo>
                    <a:pt x="1930" y="8381"/>
                  </a:lnTo>
                  <a:lnTo>
                    <a:pt x="1927" y="8355"/>
                  </a:lnTo>
                  <a:lnTo>
                    <a:pt x="1926" y="8346"/>
                  </a:lnTo>
                  <a:lnTo>
                    <a:pt x="1923" y="8320"/>
                  </a:lnTo>
                  <a:lnTo>
                    <a:pt x="1922" y="8310"/>
                  </a:lnTo>
                  <a:lnTo>
                    <a:pt x="1921" y="8284"/>
                  </a:lnTo>
                  <a:lnTo>
                    <a:pt x="1921" y="8274"/>
                  </a:lnTo>
                  <a:lnTo>
                    <a:pt x="1920" y="8248"/>
                  </a:lnTo>
                  <a:lnTo>
                    <a:pt x="1920" y="8243"/>
                  </a:lnTo>
                  <a:lnTo>
                    <a:pt x="1920" y="2583"/>
                  </a:lnTo>
                  <a:lnTo>
                    <a:pt x="1920" y="2578"/>
                  </a:lnTo>
                  <a:lnTo>
                    <a:pt x="1921" y="2552"/>
                  </a:lnTo>
                  <a:lnTo>
                    <a:pt x="1921" y="2542"/>
                  </a:lnTo>
                  <a:lnTo>
                    <a:pt x="1922" y="2516"/>
                  </a:lnTo>
                  <a:lnTo>
                    <a:pt x="1923" y="2506"/>
                  </a:lnTo>
                  <a:lnTo>
                    <a:pt x="1926" y="2480"/>
                  </a:lnTo>
                  <a:lnTo>
                    <a:pt x="1927" y="2471"/>
                  </a:lnTo>
                  <a:lnTo>
                    <a:pt x="1930" y="2445"/>
                  </a:lnTo>
                  <a:lnTo>
                    <a:pt x="1932" y="2435"/>
                  </a:lnTo>
                  <a:lnTo>
                    <a:pt x="1936" y="2409"/>
                  </a:lnTo>
                  <a:lnTo>
                    <a:pt x="1938" y="2400"/>
                  </a:lnTo>
                  <a:lnTo>
                    <a:pt x="1943" y="2374"/>
                  </a:lnTo>
                  <a:lnTo>
                    <a:pt x="1945" y="2365"/>
                  </a:lnTo>
                  <a:lnTo>
                    <a:pt x="1952" y="2340"/>
                  </a:lnTo>
                  <a:lnTo>
                    <a:pt x="1954" y="2331"/>
                  </a:lnTo>
                  <a:lnTo>
                    <a:pt x="1961" y="2305"/>
                  </a:lnTo>
                  <a:lnTo>
                    <a:pt x="1964" y="2296"/>
                  </a:lnTo>
                  <a:lnTo>
                    <a:pt x="1972" y="2271"/>
                  </a:lnTo>
                  <a:lnTo>
                    <a:pt x="1975" y="2263"/>
                  </a:lnTo>
                  <a:lnTo>
                    <a:pt x="1985" y="2238"/>
                  </a:lnTo>
                  <a:lnTo>
                    <a:pt x="1988" y="2229"/>
                  </a:lnTo>
                  <a:lnTo>
                    <a:pt x="1998" y="2205"/>
                  </a:lnTo>
                  <a:lnTo>
                    <a:pt x="2002" y="2196"/>
                  </a:lnTo>
                  <a:lnTo>
                    <a:pt x="2013" y="2172"/>
                  </a:lnTo>
                  <a:lnTo>
                    <a:pt x="2017" y="2164"/>
                  </a:lnTo>
                  <a:lnTo>
                    <a:pt x="2029" y="2140"/>
                  </a:lnTo>
                  <a:lnTo>
                    <a:pt x="2033" y="2132"/>
                  </a:lnTo>
                  <a:lnTo>
                    <a:pt x="2046" y="2109"/>
                  </a:lnTo>
                  <a:lnTo>
                    <a:pt x="2051" y="2100"/>
                  </a:lnTo>
                  <a:lnTo>
                    <a:pt x="2065" y="2077"/>
                  </a:lnTo>
                  <a:lnTo>
                    <a:pt x="2070" y="2069"/>
                  </a:lnTo>
                  <a:lnTo>
                    <a:pt x="2084" y="2047"/>
                  </a:lnTo>
                  <a:lnTo>
                    <a:pt x="2089" y="2040"/>
                  </a:lnTo>
                  <a:lnTo>
                    <a:pt x="2105" y="2018"/>
                  </a:lnTo>
                  <a:lnTo>
                    <a:pt x="2110" y="2011"/>
                  </a:lnTo>
                  <a:lnTo>
                    <a:pt x="2126" y="1990"/>
                  </a:lnTo>
                  <a:lnTo>
                    <a:pt x="2132" y="1982"/>
                  </a:lnTo>
                  <a:lnTo>
                    <a:pt x="2149" y="1962"/>
                  </a:lnTo>
                  <a:lnTo>
                    <a:pt x="2155" y="1955"/>
                  </a:lnTo>
                  <a:lnTo>
                    <a:pt x="2172" y="1935"/>
                  </a:lnTo>
                  <a:lnTo>
                    <a:pt x="2179" y="1928"/>
                  </a:lnTo>
                  <a:lnTo>
                    <a:pt x="2197" y="1909"/>
                  </a:lnTo>
                  <a:lnTo>
                    <a:pt x="2204" y="1903"/>
                  </a:lnTo>
                  <a:lnTo>
                    <a:pt x="2223" y="1884"/>
                  </a:lnTo>
                  <a:lnTo>
                    <a:pt x="2229" y="1878"/>
                  </a:lnTo>
                  <a:lnTo>
                    <a:pt x="2249" y="1860"/>
                  </a:lnTo>
                  <a:lnTo>
                    <a:pt x="2256" y="1854"/>
                  </a:lnTo>
                  <a:lnTo>
                    <a:pt x="2277" y="1837"/>
                  </a:lnTo>
                  <a:lnTo>
                    <a:pt x="2284" y="1832"/>
                  </a:lnTo>
                  <a:lnTo>
                    <a:pt x="2305" y="1815"/>
                  </a:lnTo>
                  <a:lnTo>
                    <a:pt x="2313" y="1810"/>
                  </a:lnTo>
                  <a:lnTo>
                    <a:pt x="2334" y="1794"/>
                  </a:lnTo>
                  <a:lnTo>
                    <a:pt x="2342" y="1789"/>
                  </a:lnTo>
                  <a:lnTo>
                    <a:pt x="2364" y="1774"/>
                  </a:lnTo>
                  <a:lnTo>
                    <a:pt x="2373" y="1769"/>
                  </a:lnTo>
                  <a:lnTo>
                    <a:pt x="2395" y="1756"/>
                  </a:lnTo>
                  <a:lnTo>
                    <a:pt x="2403" y="1751"/>
                  </a:lnTo>
                  <a:lnTo>
                    <a:pt x="2426" y="1739"/>
                  </a:lnTo>
                  <a:lnTo>
                    <a:pt x="2434" y="1734"/>
                  </a:lnTo>
                  <a:lnTo>
                    <a:pt x="2458" y="1722"/>
                  </a:lnTo>
                  <a:lnTo>
                    <a:pt x="2466" y="1718"/>
                  </a:lnTo>
                  <a:lnTo>
                    <a:pt x="2490" y="1707"/>
                  </a:lnTo>
                  <a:lnTo>
                    <a:pt x="2499" y="1703"/>
                  </a:lnTo>
                  <a:lnTo>
                    <a:pt x="2523" y="1693"/>
                  </a:lnTo>
                  <a:lnTo>
                    <a:pt x="2532" y="1690"/>
                  </a:lnTo>
                  <a:lnTo>
                    <a:pt x="2557" y="1681"/>
                  </a:lnTo>
                  <a:lnTo>
                    <a:pt x="2565" y="1677"/>
                  </a:lnTo>
                  <a:lnTo>
                    <a:pt x="2591" y="1669"/>
                  </a:lnTo>
                  <a:lnTo>
                    <a:pt x="2599" y="1666"/>
                  </a:lnTo>
                  <a:lnTo>
                    <a:pt x="2625" y="1659"/>
                  </a:lnTo>
                  <a:lnTo>
                    <a:pt x="2634" y="1657"/>
                  </a:lnTo>
                  <a:lnTo>
                    <a:pt x="2659" y="1650"/>
                  </a:lnTo>
                  <a:lnTo>
                    <a:pt x="2669" y="1648"/>
                  </a:lnTo>
                  <a:lnTo>
                    <a:pt x="2694" y="1643"/>
                  </a:lnTo>
                  <a:lnTo>
                    <a:pt x="2704" y="1641"/>
                  </a:lnTo>
                  <a:lnTo>
                    <a:pt x="2730" y="1637"/>
                  </a:lnTo>
                  <a:lnTo>
                    <a:pt x="2739" y="1635"/>
                  </a:lnTo>
                  <a:lnTo>
                    <a:pt x="2765" y="1632"/>
                  </a:lnTo>
                  <a:lnTo>
                    <a:pt x="2775" y="1631"/>
                  </a:lnTo>
                  <a:lnTo>
                    <a:pt x="2801" y="1628"/>
                  </a:lnTo>
                  <a:lnTo>
                    <a:pt x="2811" y="1627"/>
                  </a:lnTo>
                  <a:lnTo>
                    <a:pt x="2837" y="1626"/>
                  </a:lnTo>
                  <a:lnTo>
                    <a:pt x="2847" y="1626"/>
                  </a:lnTo>
                  <a:lnTo>
                    <a:pt x="2873" y="1625"/>
                  </a:lnTo>
                  <a:lnTo>
                    <a:pt x="2878" y="1625"/>
                  </a:lnTo>
                  <a:lnTo>
                    <a:pt x="3571" y="1625"/>
                  </a:lnTo>
                  <a:lnTo>
                    <a:pt x="3571" y="1404"/>
                  </a:lnTo>
                  <a:lnTo>
                    <a:pt x="3571" y="1399"/>
                  </a:lnTo>
                  <a:lnTo>
                    <a:pt x="3571" y="1386"/>
                  </a:lnTo>
                  <a:lnTo>
                    <a:pt x="3572" y="1377"/>
                  </a:lnTo>
                  <a:lnTo>
                    <a:pt x="3572" y="1364"/>
                  </a:lnTo>
                  <a:lnTo>
                    <a:pt x="3573" y="1354"/>
                  </a:lnTo>
                  <a:lnTo>
                    <a:pt x="3574" y="1341"/>
                  </a:lnTo>
                  <a:lnTo>
                    <a:pt x="3575" y="1332"/>
                  </a:lnTo>
                  <a:lnTo>
                    <a:pt x="3577" y="1319"/>
                  </a:lnTo>
                  <a:lnTo>
                    <a:pt x="3578" y="1310"/>
                  </a:lnTo>
                  <a:lnTo>
                    <a:pt x="3581" y="1297"/>
                  </a:lnTo>
                  <a:lnTo>
                    <a:pt x="3582" y="1288"/>
                  </a:lnTo>
                  <a:lnTo>
                    <a:pt x="3585" y="1275"/>
                  </a:lnTo>
                  <a:lnTo>
                    <a:pt x="3587" y="1266"/>
                  </a:lnTo>
                  <a:lnTo>
                    <a:pt x="3590" y="1253"/>
                  </a:lnTo>
                  <a:lnTo>
                    <a:pt x="3592" y="1244"/>
                  </a:lnTo>
                  <a:lnTo>
                    <a:pt x="3596" y="1231"/>
                  </a:lnTo>
                  <a:lnTo>
                    <a:pt x="3599" y="1222"/>
                  </a:lnTo>
                  <a:lnTo>
                    <a:pt x="3603" y="1210"/>
                  </a:lnTo>
                  <a:lnTo>
                    <a:pt x="3606" y="1201"/>
                  </a:lnTo>
                  <a:lnTo>
                    <a:pt x="3610" y="1189"/>
                  </a:lnTo>
                  <a:lnTo>
                    <a:pt x="3614" y="1180"/>
                  </a:lnTo>
                  <a:lnTo>
                    <a:pt x="3619" y="1168"/>
                  </a:lnTo>
                  <a:lnTo>
                    <a:pt x="3623" y="1159"/>
                  </a:lnTo>
                  <a:lnTo>
                    <a:pt x="3628" y="1147"/>
                  </a:lnTo>
                  <a:lnTo>
                    <a:pt x="3632" y="1139"/>
                  </a:lnTo>
                  <a:lnTo>
                    <a:pt x="3638" y="1127"/>
                  </a:lnTo>
                  <a:lnTo>
                    <a:pt x="3642" y="1118"/>
                  </a:lnTo>
                  <a:lnTo>
                    <a:pt x="3649" y="1107"/>
                  </a:lnTo>
                  <a:lnTo>
                    <a:pt x="3654" y="1098"/>
                  </a:lnTo>
                  <a:lnTo>
                    <a:pt x="3660" y="1087"/>
                  </a:lnTo>
                  <a:lnTo>
                    <a:pt x="3665" y="1079"/>
                  </a:lnTo>
                  <a:lnTo>
                    <a:pt x="3673" y="1068"/>
                  </a:lnTo>
                  <a:lnTo>
                    <a:pt x="3678" y="1060"/>
                  </a:lnTo>
                  <a:lnTo>
                    <a:pt x="3686" y="1049"/>
                  </a:lnTo>
                  <a:lnTo>
                    <a:pt x="3691" y="1042"/>
                  </a:lnTo>
                  <a:lnTo>
                    <a:pt x="3699" y="1031"/>
                  </a:lnTo>
                  <a:lnTo>
                    <a:pt x="3705" y="1024"/>
                  </a:lnTo>
                  <a:lnTo>
                    <a:pt x="3714" y="1013"/>
                  </a:lnTo>
                  <a:lnTo>
                    <a:pt x="3720" y="1006"/>
                  </a:lnTo>
                  <a:lnTo>
                    <a:pt x="3729" y="996"/>
                  </a:lnTo>
                  <a:lnTo>
                    <a:pt x="3735" y="989"/>
                  </a:lnTo>
                  <a:lnTo>
                    <a:pt x="3744" y="980"/>
                  </a:lnTo>
                  <a:lnTo>
                    <a:pt x="3751" y="973"/>
                  </a:lnTo>
                  <a:lnTo>
                    <a:pt x="3760" y="964"/>
                  </a:lnTo>
                  <a:lnTo>
                    <a:pt x="3767" y="958"/>
                  </a:lnTo>
                  <a:lnTo>
                    <a:pt x="3777" y="949"/>
                  </a:lnTo>
                  <a:lnTo>
                    <a:pt x="3784" y="943"/>
                  </a:lnTo>
                  <a:lnTo>
                    <a:pt x="3795" y="934"/>
                  </a:lnTo>
                  <a:lnTo>
                    <a:pt x="3802" y="928"/>
                  </a:lnTo>
                  <a:lnTo>
                    <a:pt x="3813" y="920"/>
                  </a:lnTo>
                  <a:lnTo>
                    <a:pt x="3820" y="915"/>
                  </a:lnTo>
                  <a:lnTo>
                    <a:pt x="3831" y="907"/>
                  </a:lnTo>
                  <a:lnTo>
                    <a:pt x="3839" y="902"/>
                  </a:lnTo>
                  <a:lnTo>
                    <a:pt x="3850" y="894"/>
                  </a:lnTo>
                  <a:lnTo>
                    <a:pt x="3858" y="889"/>
                  </a:lnTo>
                  <a:lnTo>
                    <a:pt x="3869" y="883"/>
                  </a:lnTo>
                  <a:lnTo>
                    <a:pt x="3878" y="878"/>
                  </a:lnTo>
                  <a:lnTo>
                    <a:pt x="3889" y="871"/>
                  </a:lnTo>
                  <a:lnTo>
                    <a:pt x="3898" y="867"/>
                  </a:lnTo>
                  <a:lnTo>
                    <a:pt x="3910" y="861"/>
                  </a:lnTo>
                  <a:lnTo>
                    <a:pt x="3918" y="857"/>
                  </a:lnTo>
                  <a:lnTo>
                    <a:pt x="3930" y="852"/>
                  </a:lnTo>
                  <a:lnTo>
                    <a:pt x="3939" y="848"/>
                  </a:lnTo>
                  <a:lnTo>
                    <a:pt x="3951" y="843"/>
                  </a:lnTo>
                  <a:lnTo>
                    <a:pt x="3960" y="839"/>
                  </a:lnTo>
                  <a:lnTo>
                    <a:pt x="3972" y="835"/>
                  </a:lnTo>
                  <a:lnTo>
                    <a:pt x="3981" y="832"/>
                  </a:lnTo>
                  <a:lnTo>
                    <a:pt x="3993" y="828"/>
                  </a:lnTo>
                  <a:lnTo>
                    <a:pt x="4002" y="825"/>
                  </a:lnTo>
                  <a:lnTo>
                    <a:pt x="4015" y="821"/>
                  </a:lnTo>
                  <a:lnTo>
                    <a:pt x="4024" y="819"/>
                  </a:lnTo>
                  <a:lnTo>
                    <a:pt x="4037" y="816"/>
                  </a:lnTo>
                  <a:lnTo>
                    <a:pt x="4046" y="814"/>
                  </a:lnTo>
                  <a:lnTo>
                    <a:pt x="4059" y="811"/>
                  </a:lnTo>
                  <a:lnTo>
                    <a:pt x="4068" y="810"/>
                  </a:lnTo>
                  <a:lnTo>
                    <a:pt x="4081" y="807"/>
                  </a:lnTo>
                  <a:lnTo>
                    <a:pt x="4090" y="806"/>
                  </a:lnTo>
                  <a:lnTo>
                    <a:pt x="4103" y="804"/>
                  </a:lnTo>
                  <a:lnTo>
                    <a:pt x="4112" y="803"/>
                  </a:lnTo>
                  <a:lnTo>
                    <a:pt x="4125" y="802"/>
                  </a:lnTo>
                  <a:lnTo>
                    <a:pt x="4135" y="801"/>
                  </a:lnTo>
                  <a:lnTo>
                    <a:pt x="4148" y="801"/>
                  </a:lnTo>
                  <a:lnTo>
                    <a:pt x="4157" y="800"/>
                  </a:lnTo>
                  <a:close/>
                  <a:moveTo>
                    <a:pt x="3571" y="2229"/>
                  </a:moveTo>
                  <a:lnTo>
                    <a:pt x="3571" y="2125"/>
                  </a:lnTo>
                  <a:lnTo>
                    <a:pt x="2880" y="2125"/>
                  </a:lnTo>
                  <a:lnTo>
                    <a:pt x="2861" y="2125"/>
                  </a:lnTo>
                  <a:lnTo>
                    <a:pt x="2843" y="2126"/>
                  </a:lnTo>
                  <a:lnTo>
                    <a:pt x="2826" y="2128"/>
                  </a:lnTo>
                  <a:lnTo>
                    <a:pt x="2809" y="2130"/>
                  </a:lnTo>
                  <a:lnTo>
                    <a:pt x="2792" y="2133"/>
                  </a:lnTo>
                  <a:lnTo>
                    <a:pt x="2776" y="2137"/>
                  </a:lnTo>
                  <a:lnTo>
                    <a:pt x="2759" y="2141"/>
                  </a:lnTo>
                  <a:lnTo>
                    <a:pt x="2743" y="2145"/>
                  </a:lnTo>
                  <a:lnTo>
                    <a:pt x="2727" y="2151"/>
                  </a:lnTo>
                  <a:lnTo>
                    <a:pt x="2711" y="2157"/>
                  </a:lnTo>
                  <a:lnTo>
                    <a:pt x="2695" y="2163"/>
                  </a:lnTo>
                  <a:lnTo>
                    <a:pt x="2679" y="2170"/>
                  </a:lnTo>
                  <a:lnTo>
                    <a:pt x="2664" y="2178"/>
                  </a:lnTo>
                  <a:lnTo>
                    <a:pt x="2649" y="2187"/>
                  </a:lnTo>
                  <a:lnTo>
                    <a:pt x="2634" y="2196"/>
                  </a:lnTo>
                  <a:lnTo>
                    <a:pt x="2620" y="2205"/>
                  </a:lnTo>
                  <a:lnTo>
                    <a:pt x="2606" y="2215"/>
                  </a:lnTo>
                  <a:lnTo>
                    <a:pt x="2592" y="2225"/>
                  </a:lnTo>
                  <a:lnTo>
                    <a:pt x="2579" y="2236"/>
                  </a:lnTo>
                  <a:lnTo>
                    <a:pt x="2567" y="2247"/>
                  </a:lnTo>
                  <a:lnTo>
                    <a:pt x="2554" y="2259"/>
                  </a:lnTo>
                  <a:lnTo>
                    <a:pt x="2542" y="2272"/>
                  </a:lnTo>
                  <a:lnTo>
                    <a:pt x="2531" y="2284"/>
                  </a:lnTo>
                  <a:lnTo>
                    <a:pt x="2520" y="2297"/>
                  </a:lnTo>
                  <a:lnTo>
                    <a:pt x="2510" y="2311"/>
                  </a:lnTo>
                  <a:lnTo>
                    <a:pt x="2500" y="2325"/>
                  </a:lnTo>
                  <a:lnTo>
                    <a:pt x="2490" y="2340"/>
                  </a:lnTo>
                  <a:lnTo>
                    <a:pt x="2482" y="2354"/>
                  </a:lnTo>
                  <a:lnTo>
                    <a:pt x="2473" y="2369"/>
                  </a:lnTo>
                  <a:lnTo>
                    <a:pt x="2466" y="2384"/>
                  </a:lnTo>
                  <a:lnTo>
                    <a:pt x="2458" y="2400"/>
                  </a:lnTo>
                  <a:lnTo>
                    <a:pt x="2452" y="2416"/>
                  </a:lnTo>
                  <a:lnTo>
                    <a:pt x="2446" y="2432"/>
                  </a:lnTo>
                  <a:lnTo>
                    <a:pt x="2440" y="2448"/>
                  </a:lnTo>
                  <a:lnTo>
                    <a:pt x="2436" y="2465"/>
                  </a:lnTo>
                  <a:lnTo>
                    <a:pt x="2432" y="2482"/>
                  </a:lnTo>
                  <a:lnTo>
                    <a:pt x="2428" y="2498"/>
                  </a:lnTo>
                  <a:lnTo>
                    <a:pt x="2425" y="2515"/>
                  </a:lnTo>
                  <a:lnTo>
                    <a:pt x="2423" y="2532"/>
                  </a:lnTo>
                  <a:lnTo>
                    <a:pt x="2421" y="2549"/>
                  </a:lnTo>
                  <a:lnTo>
                    <a:pt x="2420" y="2566"/>
                  </a:lnTo>
                  <a:lnTo>
                    <a:pt x="2420" y="2585"/>
                  </a:lnTo>
                  <a:lnTo>
                    <a:pt x="2420" y="8241"/>
                  </a:lnTo>
                  <a:lnTo>
                    <a:pt x="2420" y="8260"/>
                  </a:lnTo>
                  <a:lnTo>
                    <a:pt x="2421" y="8277"/>
                  </a:lnTo>
                  <a:lnTo>
                    <a:pt x="2423" y="8294"/>
                  </a:lnTo>
                  <a:lnTo>
                    <a:pt x="2425" y="8311"/>
                  </a:lnTo>
                  <a:lnTo>
                    <a:pt x="2428" y="8328"/>
                  </a:lnTo>
                  <a:lnTo>
                    <a:pt x="2432" y="8344"/>
                  </a:lnTo>
                  <a:lnTo>
                    <a:pt x="2436" y="8361"/>
                  </a:lnTo>
                  <a:lnTo>
                    <a:pt x="2440" y="8377"/>
                  </a:lnTo>
                  <a:lnTo>
                    <a:pt x="2446" y="8393"/>
                  </a:lnTo>
                  <a:lnTo>
                    <a:pt x="2452" y="8409"/>
                  </a:lnTo>
                  <a:lnTo>
                    <a:pt x="2458" y="8425"/>
                  </a:lnTo>
                  <a:lnTo>
                    <a:pt x="2465" y="8440"/>
                  </a:lnTo>
                  <a:lnTo>
                    <a:pt x="2473" y="8456"/>
                  </a:lnTo>
                  <a:lnTo>
                    <a:pt x="2482" y="8471"/>
                  </a:lnTo>
                  <a:lnTo>
                    <a:pt x="2491" y="8486"/>
                  </a:lnTo>
                  <a:lnTo>
                    <a:pt x="2500" y="8501"/>
                  </a:lnTo>
                  <a:lnTo>
                    <a:pt x="2510" y="8515"/>
                  </a:lnTo>
                  <a:lnTo>
                    <a:pt x="2520" y="8528"/>
                  </a:lnTo>
                  <a:lnTo>
                    <a:pt x="2531" y="8541"/>
                  </a:lnTo>
                  <a:lnTo>
                    <a:pt x="2542" y="8554"/>
                  </a:lnTo>
                  <a:lnTo>
                    <a:pt x="2554" y="8566"/>
                  </a:lnTo>
                  <a:lnTo>
                    <a:pt x="2566" y="8578"/>
                  </a:lnTo>
                  <a:lnTo>
                    <a:pt x="2579" y="8589"/>
                  </a:lnTo>
                  <a:lnTo>
                    <a:pt x="2592" y="8600"/>
                  </a:lnTo>
                  <a:lnTo>
                    <a:pt x="2605" y="8610"/>
                  </a:lnTo>
                  <a:lnTo>
                    <a:pt x="2619" y="8620"/>
                  </a:lnTo>
                  <a:lnTo>
                    <a:pt x="2634" y="8629"/>
                  </a:lnTo>
                  <a:lnTo>
                    <a:pt x="2649" y="8638"/>
                  </a:lnTo>
                  <a:lnTo>
                    <a:pt x="2664" y="8647"/>
                  </a:lnTo>
                  <a:lnTo>
                    <a:pt x="2679" y="8655"/>
                  </a:lnTo>
                  <a:lnTo>
                    <a:pt x="2695" y="8662"/>
                  </a:lnTo>
                  <a:lnTo>
                    <a:pt x="2711" y="8668"/>
                  </a:lnTo>
                  <a:lnTo>
                    <a:pt x="2727" y="8674"/>
                  </a:lnTo>
                  <a:lnTo>
                    <a:pt x="2743" y="8680"/>
                  </a:lnTo>
                  <a:lnTo>
                    <a:pt x="2759" y="8684"/>
                  </a:lnTo>
                  <a:lnTo>
                    <a:pt x="2776" y="8688"/>
                  </a:lnTo>
                  <a:lnTo>
                    <a:pt x="2792" y="8692"/>
                  </a:lnTo>
                  <a:lnTo>
                    <a:pt x="2809" y="8695"/>
                  </a:lnTo>
                  <a:lnTo>
                    <a:pt x="2826" y="8697"/>
                  </a:lnTo>
                  <a:lnTo>
                    <a:pt x="2843" y="8699"/>
                  </a:lnTo>
                  <a:lnTo>
                    <a:pt x="2861" y="8700"/>
                  </a:lnTo>
                  <a:lnTo>
                    <a:pt x="2880" y="8700"/>
                  </a:lnTo>
                  <a:lnTo>
                    <a:pt x="7120" y="8700"/>
                  </a:lnTo>
                  <a:lnTo>
                    <a:pt x="7139" y="8700"/>
                  </a:lnTo>
                  <a:lnTo>
                    <a:pt x="7157" y="8699"/>
                  </a:lnTo>
                  <a:lnTo>
                    <a:pt x="7174" y="8697"/>
                  </a:lnTo>
                  <a:lnTo>
                    <a:pt x="7191" y="8695"/>
                  </a:lnTo>
                  <a:lnTo>
                    <a:pt x="7208" y="8692"/>
                  </a:lnTo>
                  <a:lnTo>
                    <a:pt x="7224" y="8688"/>
                  </a:lnTo>
                  <a:lnTo>
                    <a:pt x="7241" y="8684"/>
                  </a:lnTo>
                  <a:lnTo>
                    <a:pt x="7257" y="8680"/>
                  </a:lnTo>
                  <a:lnTo>
                    <a:pt x="7273" y="8674"/>
                  </a:lnTo>
                  <a:lnTo>
                    <a:pt x="7289" y="8668"/>
                  </a:lnTo>
                  <a:lnTo>
                    <a:pt x="7305" y="8662"/>
                  </a:lnTo>
                  <a:lnTo>
                    <a:pt x="7321" y="8655"/>
                  </a:lnTo>
                  <a:lnTo>
                    <a:pt x="7336" y="8647"/>
                  </a:lnTo>
                  <a:lnTo>
                    <a:pt x="7351" y="8638"/>
                  </a:lnTo>
                  <a:lnTo>
                    <a:pt x="7366" y="8629"/>
                  </a:lnTo>
                  <a:lnTo>
                    <a:pt x="7381" y="8620"/>
                  </a:lnTo>
                  <a:lnTo>
                    <a:pt x="7395" y="8610"/>
                  </a:lnTo>
                  <a:lnTo>
                    <a:pt x="7408" y="8600"/>
                  </a:lnTo>
                  <a:lnTo>
                    <a:pt x="7421" y="8589"/>
                  </a:lnTo>
                  <a:lnTo>
                    <a:pt x="7434" y="8578"/>
                  </a:lnTo>
                  <a:lnTo>
                    <a:pt x="7446" y="8566"/>
                  </a:lnTo>
                  <a:lnTo>
                    <a:pt x="7458" y="8554"/>
                  </a:lnTo>
                  <a:lnTo>
                    <a:pt x="7469" y="8541"/>
                  </a:lnTo>
                  <a:lnTo>
                    <a:pt x="7480" y="8528"/>
                  </a:lnTo>
                  <a:lnTo>
                    <a:pt x="7490" y="8515"/>
                  </a:lnTo>
                  <a:lnTo>
                    <a:pt x="7500" y="8501"/>
                  </a:lnTo>
                  <a:lnTo>
                    <a:pt x="7509" y="8486"/>
                  </a:lnTo>
                  <a:lnTo>
                    <a:pt x="7518" y="8471"/>
                  </a:lnTo>
                  <a:lnTo>
                    <a:pt x="7527" y="8456"/>
                  </a:lnTo>
                  <a:lnTo>
                    <a:pt x="7535" y="8440"/>
                  </a:lnTo>
                  <a:lnTo>
                    <a:pt x="7542" y="8425"/>
                  </a:lnTo>
                  <a:lnTo>
                    <a:pt x="7548" y="8409"/>
                  </a:lnTo>
                  <a:lnTo>
                    <a:pt x="7554" y="8393"/>
                  </a:lnTo>
                  <a:lnTo>
                    <a:pt x="7560" y="8377"/>
                  </a:lnTo>
                  <a:lnTo>
                    <a:pt x="7564" y="8361"/>
                  </a:lnTo>
                  <a:lnTo>
                    <a:pt x="7568" y="8344"/>
                  </a:lnTo>
                  <a:lnTo>
                    <a:pt x="7572" y="8328"/>
                  </a:lnTo>
                  <a:lnTo>
                    <a:pt x="7575" y="8311"/>
                  </a:lnTo>
                  <a:lnTo>
                    <a:pt x="7577" y="8294"/>
                  </a:lnTo>
                  <a:lnTo>
                    <a:pt x="7579" y="8277"/>
                  </a:lnTo>
                  <a:lnTo>
                    <a:pt x="7580" y="8260"/>
                  </a:lnTo>
                  <a:lnTo>
                    <a:pt x="7580" y="8241"/>
                  </a:lnTo>
                  <a:lnTo>
                    <a:pt x="7580" y="2585"/>
                  </a:lnTo>
                  <a:lnTo>
                    <a:pt x="7580" y="2566"/>
                  </a:lnTo>
                  <a:lnTo>
                    <a:pt x="7579" y="2549"/>
                  </a:lnTo>
                  <a:lnTo>
                    <a:pt x="7577" y="2532"/>
                  </a:lnTo>
                  <a:lnTo>
                    <a:pt x="7575" y="2515"/>
                  </a:lnTo>
                  <a:lnTo>
                    <a:pt x="7572" y="2498"/>
                  </a:lnTo>
                  <a:lnTo>
                    <a:pt x="7568" y="2482"/>
                  </a:lnTo>
                  <a:lnTo>
                    <a:pt x="7564" y="2465"/>
                  </a:lnTo>
                  <a:lnTo>
                    <a:pt x="7560" y="2448"/>
                  </a:lnTo>
                  <a:lnTo>
                    <a:pt x="7554" y="2432"/>
                  </a:lnTo>
                  <a:lnTo>
                    <a:pt x="7548" y="2416"/>
                  </a:lnTo>
                  <a:lnTo>
                    <a:pt x="7542" y="2400"/>
                  </a:lnTo>
                  <a:lnTo>
                    <a:pt x="7534" y="2384"/>
                  </a:lnTo>
                  <a:lnTo>
                    <a:pt x="7527" y="2369"/>
                  </a:lnTo>
                  <a:lnTo>
                    <a:pt x="7518" y="2354"/>
                  </a:lnTo>
                  <a:lnTo>
                    <a:pt x="7510" y="2340"/>
                  </a:lnTo>
                  <a:lnTo>
                    <a:pt x="7500" y="2325"/>
                  </a:lnTo>
                  <a:lnTo>
                    <a:pt x="7490" y="2311"/>
                  </a:lnTo>
                  <a:lnTo>
                    <a:pt x="7480" y="2297"/>
                  </a:lnTo>
                  <a:lnTo>
                    <a:pt x="7469" y="2284"/>
                  </a:lnTo>
                  <a:lnTo>
                    <a:pt x="7458" y="2272"/>
                  </a:lnTo>
                  <a:lnTo>
                    <a:pt x="7446" y="2259"/>
                  </a:lnTo>
                  <a:lnTo>
                    <a:pt x="7433" y="2247"/>
                  </a:lnTo>
                  <a:lnTo>
                    <a:pt x="7421" y="2236"/>
                  </a:lnTo>
                  <a:lnTo>
                    <a:pt x="7408" y="2225"/>
                  </a:lnTo>
                  <a:lnTo>
                    <a:pt x="7394" y="2215"/>
                  </a:lnTo>
                  <a:lnTo>
                    <a:pt x="7380" y="2205"/>
                  </a:lnTo>
                  <a:lnTo>
                    <a:pt x="7366" y="2196"/>
                  </a:lnTo>
                  <a:lnTo>
                    <a:pt x="7351" y="2187"/>
                  </a:lnTo>
                  <a:lnTo>
                    <a:pt x="7336" y="2178"/>
                  </a:lnTo>
                  <a:lnTo>
                    <a:pt x="7321" y="2170"/>
                  </a:lnTo>
                  <a:lnTo>
                    <a:pt x="7305" y="2163"/>
                  </a:lnTo>
                  <a:lnTo>
                    <a:pt x="7289" y="2157"/>
                  </a:lnTo>
                  <a:lnTo>
                    <a:pt x="7273" y="2151"/>
                  </a:lnTo>
                  <a:lnTo>
                    <a:pt x="7257" y="2145"/>
                  </a:lnTo>
                  <a:lnTo>
                    <a:pt x="7241" y="2141"/>
                  </a:lnTo>
                  <a:lnTo>
                    <a:pt x="7224" y="2137"/>
                  </a:lnTo>
                  <a:lnTo>
                    <a:pt x="7208" y="2133"/>
                  </a:lnTo>
                  <a:lnTo>
                    <a:pt x="7191" y="2130"/>
                  </a:lnTo>
                  <a:lnTo>
                    <a:pt x="7174" y="2128"/>
                  </a:lnTo>
                  <a:lnTo>
                    <a:pt x="7157" y="2126"/>
                  </a:lnTo>
                  <a:lnTo>
                    <a:pt x="7139" y="2125"/>
                  </a:lnTo>
                  <a:lnTo>
                    <a:pt x="7120" y="2125"/>
                  </a:lnTo>
                  <a:lnTo>
                    <a:pt x="6429" y="2125"/>
                  </a:lnTo>
                  <a:lnTo>
                    <a:pt x="6429" y="2229"/>
                  </a:lnTo>
                  <a:lnTo>
                    <a:pt x="6429" y="2234"/>
                  </a:lnTo>
                  <a:lnTo>
                    <a:pt x="6429" y="2247"/>
                  </a:lnTo>
                  <a:lnTo>
                    <a:pt x="6428" y="2256"/>
                  </a:lnTo>
                  <a:lnTo>
                    <a:pt x="6428" y="2269"/>
                  </a:lnTo>
                  <a:lnTo>
                    <a:pt x="6427" y="2279"/>
                  </a:lnTo>
                  <a:lnTo>
                    <a:pt x="6426" y="2292"/>
                  </a:lnTo>
                  <a:lnTo>
                    <a:pt x="6425" y="2301"/>
                  </a:lnTo>
                  <a:lnTo>
                    <a:pt x="6423" y="2314"/>
                  </a:lnTo>
                  <a:lnTo>
                    <a:pt x="6422" y="2323"/>
                  </a:lnTo>
                  <a:lnTo>
                    <a:pt x="6419" y="2336"/>
                  </a:lnTo>
                  <a:lnTo>
                    <a:pt x="6418" y="2345"/>
                  </a:lnTo>
                  <a:lnTo>
                    <a:pt x="6415" y="2358"/>
                  </a:lnTo>
                  <a:lnTo>
                    <a:pt x="6413" y="2367"/>
                  </a:lnTo>
                  <a:lnTo>
                    <a:pt x="6410" y="2380"/>
                  </a:lnTo>
                  <a:lnTo>
                    <a:pt x="6408" y="2389"/>
                  </a:lnTo>
                  <a:lnTo>
                    <a:pt x="6404" y="2402"/>
                  </a:lnTo>
                  <a:lnTo>
                    <a:pt x="6401" y="2411"/>
                  </a:lnTo>
                  <a:lnTo>
                    <a:pt x="6397" y="2423"/>
                  </a:lnTo>
                  <a:lnTo>
                    <a:pt x="6394" y="2432"/>
                  </a:lnTo>
                  <a:lnTo>
                    <a:pt x="6390" y="2444"/>
                  </a:lnTo>
                  <a:lnTo>
                    <a:pt x="6386" y="2453"/>
                  </a:lnTo>
                  <a:lnTo>
                    <a:pt x="6381" y="2465"/>
                  </a:lnTo>
                  <a:lnTo>
                    <a:pt x="6377" y="2474"/>
                  </a:lnTo>
                  <a:lnTo>
                    <a:pt x="6372" y="2486"/>
                  </a:lnTo>
                  <a:lnTo>
                    <a:pt x="6368" y="2494"/>
                  </a:lnTo>
                  <a:lnTo>
                    <a:pt x="6362" y="2506"/>
                  </a:lnTo>
                  <a:lnTo>
                    <a:pt x="6358" y="2515"/>
                  </a:lnTo>
                  <a:lnTo>
                    <a:pt x="6351" y="2526"/>
                  </a:lnTo>
                  <a:lnTo>
                    <a:pt x="6346" y="2535"/>
                  </a:lnTo>
                  <a:lnTo>
                    <a:pt x="6339" y="2546"/>
                  </a:lnTo>
                  <a:lnTo>
                    <a:pt x="6334" y="2554"/>
                  </a:lnTo>
                  <a:lnTo>
                    <a:pt x="6327" y="2565"/>
                  </a:lnTo>
                  <a:lnTo>
                    <a:pt x="6322" y="2574"/>
                  </a:lnTo>
                  <a:lnTo>
                    <a:pt x="6314" y="2584"/>
                  </a:lnTo>
                  <a:lnTo>
                    <a:pt x="6308" y="2592"/>
                  </a:lnTo>
                  <a:lnTo>
                    <a:pt x="6300" y="2603"/>
                  </a:lnTo>
                  <a:lnTo>
                    <a:pt x="6294" y="2610"/>
                  </a:lnTo>
                  <a:lnTo>
                    <a:pt x="6286" y="2620"/>
                  </a:lnTo>
                  <a:lnTo>
                    <a:pt x="6279" y="2627"/>
                  </a:lnTo>
                  <a:lnTo>
                    <a:pt x="6270" y="2637"/>
                  </a:lnTo>
                  <a:lnTo>
                    <a:pt x="6264" y="2644"/>
                  </a:lnTo>
                  <a:lnTo>
                    <a:pt x="6255" y="2654"/>
                  </a:lnTo>
                  <a:lnTo>
                    <a:pt x="6248" y="2660"/>
                  </a:lnTo>
                  <a:lnTo>
                    <a:pt x="6238" y="2669"/>
                  </a:lnTo>
                  <a:lnTo>
                    <a:pt x="6232" y="2676"/>
                  </a:lnTo>
                  <a:lnTo>
                    <a:pt x="6222" y="2684"/>
                  </a:lnTo>
                  <a:lnTo>
                    <a:pt x="6215" y="2690"/>
                  </a:lnTo>
                  <a:lnTo>
                    <a:pt x="6204" y="2699"/>
                  </a:lnTo>
                  <a:lnTo>
                    <a:pt x="6197" y="2704"/>
                  </a:lnTo>
                  <a:lnTo>
                    <a:pt x="6187" y="2712"/>
                  </a:lnTo>
                  <a:lnTo>
                    <a:pt x="6179" y="2718"/>
                  </a:lnTo>
                  <a:lnTo>
                    <a:pt x="6168" y="2726"/>
                  </a:lnTo>
                  <a:lnTo>
                    <a:pt x="6161" y="2731"/>
                  </a:lnTo>
                  <a:lnTo>
                    <a:pt x="6150" y="2738"/>
                  </a:lnTo>
                  <a:lnTo>
                    <a:pt x="6142" y="2743"/>
                  </a:lnTo>
                  <a:lnTo>
                    <a:pt x="6130" y="2750"/>
                  </a:lnTo>
                  <a:lnTo>
                    <a:pt x="6123" y="2754"/>
                  </a:lnTo>
                  <a:lnTo>
                    <a:pt x="6111" y="2760"/>
                  </a:lnTo>
                  <a:lnTo>
                    <a:pt x="6103" y="2765"/>
                  </a:lnTo>
                  <a:lnTo>
                    <a:pt x="6091" y="2771"/>
                  </a:lnTo>
                  <a:lnTo>
                    <a:pt x="6083" y="2775"/>
                  </a:lnTo>
                  <a:lnTo>
                    <a:pt x="6071" y="2780"/>
                  </a:lnTo>
                  <a:lnTo>
                    <a:pt x="6063" y="2784"/>
                  </a:lnTo>
                  <a:lnTo>
                    <a:pt x="6050" y="2789"/>
                  </a:lnTo>
                  <a:lnTo>
                    <a:pt x="6042" y="2792"/>
                  </a:lnTo>
                  <a:lnTo>
                    <a:pt x="6029" y="2797"/>
                  </a:lnTo>
                  <a:lnTo>
                    <a:pt x="6021" y="2800"/>
                  </a:lnTo>
                  <a:lnTo>
                    <a:pt x="6008" y="2804"/>
                  </a:lnTo>
                  <a:lnTo>
                    <a:pt x="6000" y="2807"/>
                  </a:lnTo>
                  <a:lnTo>
                    <a:pt x="5987" y="2811"/>
                  </a:lnTo>
                  <a:lnTo>
                    <a:pt x="5978" y="2813"/>
                  </a:lnTo>
                  <a:lnTo>
                    <a:pt x="5965" y="2816"/>
                  </a:lnTo>
                  <a:lnTo>
                    <a:pt x="5956" y="2818"/>
                  </a:lnTo>
                  <a:lnTo>
                    <a:pt x="5943" y="2821"/>
                  </a:lnTo>
                  <a:lnTo>
                    <a:pt x="5934" y="2823"/>
                  </a:lnTo>
                  <a:lnTo>
                    <a:pt x="5921" y="2825"/>
                  </a:lnTo>
                  <a:lnTo>
                    <a:pt x="5911" y="2827"/>
                  </a:lnTo>
                  <a:lnTo>
                    <a:pt x="5898" y="2828"/>
                  </a:lnTo>
                  <a:lnTo>
                    <a:pt x="5889" y="2830"/>
                  </a:lnTo>
                  <a:lnTo>
                    <a:pt x="5876" y="2831"/>
                  </a:lnTo>
                  <a:lnTo>
                    <a:pt x="5866" y="2832"/>
                  </a:lnTo>
                  <a:lnTo>
                    <a:pt x="5853" y="2832"/>
                  </a:lnTo>
                  <a:lnTo>
                    <a:pt x="5843" y="2833"/>
                  </a:lnTo>
                  <a:lnTo>
                    <a:pt x="5830" y="2833"/>
                  </a:lnTo>
                  <a:lnTo>
                    <a:pt x="5825" y="2833"/>
                  </a:lnTo>
                  <a:lnTo>
                    <a:pt x="4175" y="2833"/>
                  </a:lnTo>
                  <a:lnTo>
                    <a:pt x="4170" y="2833"/>
                  </a:lnTo>
                  <a:lnTo>
                    <a:pt x="4157" y="2833"/>
                  </a:lnTo>
                  <a:lnTo>
                    <a:pt x="4147" y="2832"/>
                  </a:lnTo>
                  <a:lnTo>
                    <a:pt x="4134" y="2832"/>
                  </a:lnTo>
                  <a:lnTo>
                    <a:pt x="4124" y="2831"/>
                  </a:lnTo>
                  <a:lnTo>
                    <a:pt x="4111" y="2830"/>
                  </a:lnTo>
                  <a:lnTo>
                    <a:pt x="4102" y="2828"/>
                  </a:lnTo>
                  <a:lnTo>
                    <a:pt x="4089" y="2827"/>
                  </a:lnTo>
                  <a:lnTo>
                    <a:pt x="4079" y="2825"/>
                  </a:lnTo>
                  <a:lnTo>
                    <a:pt x="4066" y="2823"/>
                  </a:lnTo>
                  <a:lnTo>
                    <a:pt x="4057" y="2821"/>
                  </a:lnTo>
                  <a:lnTo>
                    <a:pt x="4044" y="2818"/>
                  </a:lnTo>
                  <a:lnTo>
                    <a:pt x="4035" y="2816"/>
                  </a:lnTo>
                  <a:lnTo>
                    <a:pt x="4022" y="2813"/>
                  </a:lnTo>
                  <a:lnTo>
                    <a:pt x="4013" y="2811"/>
                  </a:lnTo>
                  <a:lnTo>
                    <a:pt x="4000" y="2807"/>
                  </a:lnTo>
                  <a:lnTo>
                    <a:pt x="3992" y="2804"/>
                  </a:lnTo>
                  <a:lnTo>
                    <a:pt x="3979" y="2800"/>
                  </a:lnTo>
                  <a:lnTo>
                    <a:pt x="3971" y="2797"/>
                  </a:lnTo>
                  <a:lnTo>
                    <a:pt x="3958" y="2792"/>
                  </a:lnTo>
                  <a:lnTo>
                    <a:pt x="3950" y="2789"/>
                  </a:lnTo>
                  <a:lnTo>
                    <a:pt x="3937" y="2784"/>
                  </a:lnTo>
                  <a:lnTo>
                    <a:pt x="3929" y="2780"/>
                  </a:lnTo>
                  <a:lnTo>
                    <a:pt x="3917" y="2775"/>
                  </a:lnTo>
                  <a:lnTo>
                    <a:pt x="3909" y="2771"/>
                  </a:lnTo>
                  <a:lnTo>
                    <a:pt x="3897" y="2765"/>
                  </a:lnTo>
                  <a:lnTo>
                    <a:pt x="3889" y="2760"/>
                  </a:lnTo>
                  <a:lnTo>
                    <a:pt x="3877" y="2754"/>
                  </a:lnTo>
                  <a:lnTo>
                    <a:pt x="3870" y="2750"/>
                  </a:lnTo>
                  <a:lnTo>
                    <a:pt x="3858" y="2743"/>
                  </a:lnTo>
                  <a:lnTo>
                    <a:pt x="3850" y="2738"/>
                  </a:lnTo>
                  <a:lnTo>
                    <a:pt x="3839" y="2731"/>
                  </a:lnTo>
                  <a:lnTo>
                    <a:pt x="3832" y="2726"/>
                  </a:lnTo>
                  <a:lnTo>
                    <a:pt x="3821" y="2718"/>
                  </a:lnTo>
                  <a:lnTo>
                    <a:pt x="3813" y="2712"/>
                  </a:lnTo>
                  <a:lnTo>
                    <a:pt x="3803" y="2704"/>
                  </a:lnTo>
                  <a:lnTo>
                    <a:pt x="3796" y="2699"/>
                  </a:lnTo>
                  <a:lnTo>
                    <a:pt x="3785" y="2690"/>
                  </a:lnTo>
                  <a:lnTo>
                    <a:pt x="3778" y="2684"/>
                  </a:lnTo>
                  <a:lnTo>
                    <a:pt x="3768" y="2676"/>
                  </a:lnTo>
                  <a:lnTo>
                    <a:pt x="3762" y="2669"/>
                  </a:lnTo>
                  <a:lnTo>
                    <a:pt x="3752" y="2660"/>
                  </a:lnTo>
                  <a:lnTo>
                    <a:pt x="3745" y="2654"/>
                  </a:lnTo>
                  <a:lnTo>
                    <a:pt x="3736" y="2644"/>
                  </a:lnTo>
                  <a:lnTo>
                    <a:pt x="3730" y="2637"/>
                  </a:lnTo>
                  <a:lnTo>
                    <a:pt x="3721" y="2627"/>
                  </a:lnTo>
                  <a:lnTo>
                    <a:pt x="3714" y="2620"/>
                  </a:lnTo>
                  <a:lnTo>
                    <a:pt x="3706" y="2610"/>
                  </a:lnTo>
                  <a:lnTo>
                    <a:pt x="3700" y="2603"/>
                  </a:lnTo>
                  <a:lnTo>
                    <a:pt x="3692" y="2592"/>
                  </a:lnTo>
                  <a:lnTo>
                    <a:pt x="3686" y="2584"/>
                  </a:lnTo>
                  <a:lnTo>
                    <a:pt x="3678" y="2574"/>
                  </a:lnTo>
                  <a:lnTo>
                    <a:pt x="3673" y="2565"/>
                  </a:lnTo>
                  <a:lnTo>
                    <a:pt x="3666" y="2554"/>
                  </a:lnTo>
                  <a:lnTo>
                    <a:pt x="3661" y="2546"/>
                  </a:lnTo>
                  <a:lnTo>
                    <a:pt x="3654" y="2535"/>
                  </a:lnTo>
                  <a:lnTo>
                    <a:pt x="3649" y="2526"/>
                  </a:lnTo>
                  <a:lnTo>
                    <a:pt x="3642" y="2515"/>
                  </a:lnTo>
                  <a:lnTo>
                    <a:pt x="3638" y="2506"/>
                  </a:lnTo>
                  <a:lnTo>
                    <a:pt x="3632" y="2494"/>
                  </a:lnTo>
                  <a:lnTo>
                    <a:pt x="3628" y="2486"/>
                  </a:lnTo>
                  <a:lnTo>
                    <a:pt x="3623" y="2474"/>
                  </a:lnTo>
                  <a:lnTo>
                    <a:pt x="3619" y="2465"/>
                  </a:lnTo>
                  <a:lnTo>
                    <a:pt x="3614" y="2453"/>
                  </a:lnTo>
                  <a:lnTo>
                    <a:pt x="3610" y="2444"/>
                  </a:lnTo>
                  <a:lnTo>
                    <a:pt x="3606" y="2432"/>
                  </a:lnTo>
                  <a:lnTo>
                    <a:pt x="3603" y="2423"/>
                  </a:lnTo>
                  <a:lnTo>
                    <a:pt x="3599" y="2411"/>
                  </a:lnTo>
                  <a:lnTo>
                    <a:pt x="3596" y="2402"/>
                  </a:lnTo>
                  <a:lnTo>
                    <a:pt x="3592" y="2389"/>
                  </a:lnTo>
                  <a:lnTo>
                    <a:pt x="3590" y="2380"/>
                  </a:lnTo>
                  <a:lnTo>
                    <a:pt x="3587" y="2367"/>
                  </a:lnTo>
                  <a:lnTo>
                    <a:pt x="3585" y="2358"/>
                  </a:lnTo>
                  <a:lnTo>
                    <a:pt x="3582" y="2345"/>
                  </a:lnTo>
                  <a:lnTo>
                    <a:pt x="3581" y="2336"/>
                  </a:lnTo>
                  <a:lnTo>
                    <a:pt x="3578" y="2323"/>
                  </a:lnTo>
                  <a:lnTo>
                    <a:pt x="3577" y="2314"/>
                  </a:lnTo>
                  <a:lnTo>
                    <a:pt x="3575" y="2301"/>
                  </a:lnTo>
                  <a:lnTo>
                    <a:pt x="3574" y="2292"/>
                  </a:lnTo>
                  <a:lnTo>
                    <a:pt x="3573" y="2279"/>
                  </a:lnTo>
                  <a:lnTo>
                    <a:pt x="3572" y="2269"/>
                  </a:lnTo>
                  <a:lnTo>
                    <a:pt x="3572" y="2256"/>
                  </a:lnTo>
                  <a:lnTo>
                    <a:pt x="3571" y="2247"/>
                  </a:lnTo>
                  <a:lnTo>
                    <a:pt x="3571" y="2234"/>
                  </a:lnTo>
                  <a:lnTo>
                    <a:pt x="3571" y="2229"/>
                  </a:lnTo>
                  <a:close/>
                  <a:moveTo>
                    <a:pt x="5823" y="1300"/>
                  </a:moveTo>
                  <a:lnTo>
                    <a:pt x="4177" y="1300"/>
                  </a:lnTo>
                  <a:lnTo>
                    <a:pt x="4171" y="1300"/>
                  </a:lnTo>
                  <a:lnTo>
                    <a:pt x="4167" y="1300"/>
                  </a:lnTo>
                  <a:lnTo>
                    <a:pt x="4163" y="1301"/>
                  </a:lnTo>
                  <a:lnTo>
                    <a:pt x="4159" y="1301"/>
                  </a:lnTo>
                  <a:lnTo>
                    <a:pt x="4155" y="1302"/>
                  </a:lnTo>
                  <a:lnTo>
                    <a:pt x="4151" y="1303"/>
                  </a:lnTo>
                  <a:lnTo>
                    <a:pt x="4147" y="1304"/>
                  </a:lnTo>
                  <a:lnTo>
                    <a:pt x="4144" y="1305"/>
                  </a:lnTo>
                  <a:lnTo>
                    <a:pt x="4140" y="1306"/>
                  </a:lnTo>
                  <a:lnTo>
                    <a:pt x="4136" y="1307"/>
                  </a:lnTo>
                  <a:lnTo>
                    <a:pt x="4133" y="1309"/>
                  </a:lnTo>
                  <a:lnTo>
                    <a:pt x="4129" y="1310"/>
                  </a:lnTo>
                  <a:lnTo>
                    <a:pt x="4126" y="1312"/>
                  </a:lnTo>
                  <a:lnTo>
                    <a:pt x="4123" y="1314"/>
                  </a:lnTo>
                  <a:lnTo>
                    <a:pt x="4119" y="1316"/>
                  </a:lnTo>
                  <a:lnTo>
                    <a:pt x="4116" y="1318"/>
                  </a:lnTo>
                  <a:lnTo>
                    <a:pt x="4113" y="1320"/>
                  </a:lnTo>
                  <a:lnTo>
                    <a:pt x="4110" y="1322"/>
                  </a:lnTo>
                  <a:lnTo>
                    <a:pt x="4107" y="1325"/>
                  </a:lnTo>
                  <a:lnTo>
                    <a:pt x="4104" y="1328"/>
                  </a:lnTo>
                  <a:lnTo>
                    <a:pt x="4101" y="1330"/>
                  </a:lnTo>
                  <a:lnTo>
                    <a:pt x="4099" y="1333"/>
                  </a:lnTo>
                  <a:lnTo>
                    <a:pt x="4096" y="1336"/>
                  </a:lnTo>
                  <a:lnTo>
                    <a:pt x="4093" y="1339"/>
                  </a:lnTo>
                  <a:lnTo>
                    <a:pt x="4091" y="1342"/>
                  </a:lnTo>
                  <a:lnTo>
                    <a:pt x="4089" y="1345"/>
                  </a:lnTo>
                  <a:lnTo>
                    <a:pt x="4087" y="1348"/>
                  </a:lnTo>
                  <a:lnTo>
                    <a:pt x="4085" y="1352"/>
                  </a:lnTo>
                  <a:lnTo>
                    <a:pt x="4083" y="1355"/>
                  </a:lnTo>
                  <a:lnTo>
                    <a:pt x="4081" y="1358"/>
                  </a:lnTo>
                  <a:lnTo>
                    <a:pt x="4080" y="1362"/>
                  </a:lnTo>
                  <a:lnTo>
                    <a:pt x="4078" y="1365"/>
                  </a:lnTo>
                  <a:lnTo>
                    <a:pt x="4077" y="1369"/>
                  </a:lnTo>
                  <a:lnTo>
                    <a:pt x="4076" y="1373"/>
                  </a:lnTo>
                  <a:lnTo>
                    <a:pt x="4075" y="1376"/>
                  </a:lnTo>
                  <a:lnTo>
                    <a:pt x="4074" y="1380"/>
                  </a:lnTo>
                  <a:lnTo>
                    <a:pt x="4073" y="1384"/>
                  </a:lnTo>
                  <a:lnTo>
                    <a:pt x="4072" y="1388"/>
                  </a:lnTo>
                  <a:lnTo>
                    <a:pt x="4072" y="1392"/>
                  </a:lnTo>
                  <a:lnTo>
                    <a:pt x="4071" y="1396"/>
                  </a:lnTo>
                  <a:lnTo>
                    <a:pt x="4071" y="1400"/>
                  </a:lnTo>
                  <a:lnTo>
                    <a:pt x="4071" y="1406"/>
                  </a:lnTo>
                  <a:lnTo>
                    <a:pt x="4071" y="1625"/>
                  </a:lnTo>
                  <a:lnTo>
                    <a:pt x="5929" y="1625"/>
                  </a:lnTo>
                  <a:lnTo>
                    <a:pt x="5929" y="1406"/>
                  </a:lnTo>
                  <a:lnTo>
                    <a:pt x="5929" y="1400"/>
                  </a:lnTo>
                  <a:lnTo>
                    <a:pt x="5929" y="1396"/>
                  </a:lnTo>
                  <a:lnTo>
                    <a:pt x="5928" y="1392"/>
                  </a:lnTo>
                  <a:lnTo>
                    <a:pt x="5928" y="1388"/>
                  </a:lnTo>
                  <a:lnTo>
                    <a:pt x="5927" y="1384"/>
                  </a:lnTo>
                  <a:lnTo>
                    <a:pt x="5926" y="1380"/>
                  </a:lnTo>
                  <a:lnTo>
                    <a:pt x="5925" y="1376"/>
                  </a:lnTo>
                  <a:lnTo>
                    <a:pt x="5924" y="1373"/>
                  </a:lnTo>
                  <a:lnTo>
                    <a:pt x="5923" y="1369"/>
                  </a:lnTo>
                  <a:lnTo>
                    <a:pt x="5922" y="1365"/>
                  </a:lnTo>
                  <a:lnTo>
                    <a:pt x="5920" y="1362"/>
                  </a:lnTo>
                  <a:lnTo>
                    <a:pt x="5919" y="1358"/>
                  </a:lnTo>
                  <a:lnTo>
                    <a:pt x="5917" y="1355"/>
                  </a:lnTo>
                  <a:lnTo>
                    <a:pt x="5915" y="1352"/>
                  </a:lnTo>
                  <a:lnTo>
                    <a:pt x="5913" y="1348"/>
                  </a:lnTo>
                  <a:lnTo>
                    <a:pt x="5911" y="1345"/>
                  </a:lnTo>
                  <a:lnTo>
                    <a:pt x="5909" y="1342"/>
                  </a:lnTo>
                  <a:lnTo>
                    <a:pt x="5907" y="1339"/>
                  </a:lnTo>
                  <a:lnTo>
                    <a:pt x="5904" y="1336"/>
                  </a:lnTo>
                  <a:lnTo>
                    <a:pt x="5901" y="1333"/>
                  </a:lnTo>
                  <a:lnTo>
                    <a:pt x="5899" y="1330"/>
                  </a:lnTo>
                  <a:lnTo>
                    <a:pt x="5896" y="1328"/>
                  </a:lnTo>
                  <a:lnTo>
                    <a:pt x="5893" y="1325"/>
                  </a:lnTo>
                  <a:lnTo>
                    <a:pt x="5890" y="1322"/>
                  </a:lnTo>
                  <a:lnTo>
                    <a:pt x="5887" y="1320"/>
                  </a:lnTo>
                  <a:lnTo>
                    <a:pt x="5884" y="1318"/>
                  </a:lnTo>
                  <a:lnTo>
                    <a:pt x="5881" y="1316"/>
                  </a:lnTo>
                  <a:lnTo>
                    <a:pt x="5877" y="1314"/>
                  </a:lnTo>
                  <a:lnTo>
                    <a:pt x="5874" y="1312"/>
                  </a:lnTo>
                  <a:lnTo>
                    <a:pt x="5871" y="1310"/>
                  </a:lnTo>
                  <a:lnTo>
                    <a:pt x="5867" y="1309"/>
                  </a:lnTo>
                  <a:lnTo>
                    <a:pt x="5864" y="1307"/>
                  </a:lnTo>
                  <a:lnTo>
                    <a:pt x="5860" y="1306"/>
                  </a:lnTo>
                  <a:lnTo>
                    <a:pt x="5856" y="1305"/>
                  </a:lnTo>
                  <a:lnTo>
                    <a:pt x="5853" y="1304"/>
                  </a:lnTo>
                  <a:lnTo>
                    <a:pt x="5849" y="1303"/>
                  </a:lnTo>
                  <a:lnTo>
                    <a:pt x="5845" y="1302"/>
                  </a:lnTo>
                  <a:lnTo>
                    <a:pt x="5841" y="1301"/>
                  </a:lnTo>
                  <a:lnTo>
                    <a:pt x="5837" y="1301"/>
                  </a:lnTo>
                  <a:lnTo>
                    <a:pt x="5833" y="1300"/>
                  </a:lnTo>
                  <a:lnTo>
                    <a:pt x="5829" y="1300"/>
                  </a:lnTo>
                  <a:lnTo>
                    <a:pt x="5823" y="1300"/>
                  </a:lnTo>
                  <a:close/>
                  <a:moveTo>
                    <a:pt x="5929" y="2227"/>
                  </a:moveTo>
                  <a:lnTo>
                    <a:pt x="5929" y="2125"/>
                  </a:lnTo>
                  <a:lnTo>
                    <a:pt x="4071" y="2125"/>
                  </a:lnTo>
                  <a:lnTo>
                    <a:pt x="4071" y="2227"/>
                  </a:lnTo>
                  <a:lnTo>
                    <a:pt x="4071" y="2233"/>
                  </a:lnTo>
                  <a:lnTo>
                    <a:pt x="4071" y="2237"/>
                  </a:lnTo>
                  <a:lnTo>
                    <a:pt x="4072" y="2241"/>
                  </a:lnTo>
                  <a:lnTo>
                    <a:pt x="4072" y="2245"/>
                  </a:lnTo>
                  <a:lnTo>
                    <a:pt x="4073" y="2249"/>
                  </a:lnTo>
                  <a:lnTo>
                    <a:pt x="4074" y="2253"/>
                  </a:lnTo>
                  <a:lnTo>
                    <a:pt x="4075" y="2257"/>
                  </a:lnTo>
                  <a:lnTo>
                    <a:pt x="4076" y="2260"/>
                  </a:lnTo>
                  <a:lnTo>
                    <a:pt x="4077" y="2264"/>
                  </a:lnTo>
                  <a:lnTo>
                    <a:pt x="4078" y="2268"/>
                  </a:lnTo>
                  <a:lnTo>
                    <a:pt x="4080" y="2271"/>
                  </a:lnTo>
                  <a:lnTo>
                    <a:pt x="4081" y="2275"/>
                  </a:lnTo>
                  <a:lnTo>
                    <a:pt x="4083" y="2278"/>
                  </a:lnTo>
                  <a:lnTo>
                    <a:pt x="4085" y="2281"/>
                  </a:lnTo>
                  <a:lnTo>
                    <a:pt x="4087" y="2285"/>
                  </a:lnTo>
                  <a:lnTo>
                    <a:pt x="4089" y="2287"/>
                  </a:lnTo>
                  <a:lnTo>
                    <a:pt x="4091" y="2290"/>
                  </a:lnTo>
                  <a:lnTo>
                    <a:pt x="4093" y="2293"/>
                  </a:lnTo>
                  <a:lnTo>
                    <a:pt x="4095" y="2296"/>
                  </a:lnTo>
                  <a:lnTo>
                    <a:pt x="4098" y="2299"/>
                  </a:lnTo>
                  <a:lnTo>
                    <a:pt x="4100" y="2301"/>
                  </a:lnTo>
                  <a:lnTo>
                    <a:pt x="4103" y="2304"/>
                  </a:lnTo>
                  <a:lnTo>
                    <a:pt x="4106" y="2306"/>
                  </a:lnTo>
                  <a:lnTo>
                    <a:pt x="4109" y="2309"/>
                  </a:lnTo>
                  <a:lnTo>
                    <a:pt x="4112" y="2311"/>
                  </a:lnTo>
                  <a:lnTo>
                    <a:pt x="4115" y="2314"/>
                  </a:lnTo>
                  <a:lnTo>
                    <a:pt x="4119" y="2316"/>
                  </a:lnTo>
                  <a:lnTo>
                    <a:pt x="4123" y="2318"/>
                  </a:lnTo>
                  <a:lnTo>
                    <a:pt x="4126" y="2320"/>
                  </a:lnTo>
                  <a:lnTo>
                    <a:pt x="4130" y="2322"/>
                  </a:lnTo>
                  <a:lnTo>
                    <a:pt x="4134" y="2324"/>
                  </a:lnTo>
                  <a:lnTo>
                    <a:pt x="4138" y="2326"/>
                  </a:lnTo>
                  <a:lnTo>
                    <a:pt x="4142" y="2327"/>
                  </a:lnTo>
                  <a:lnTo>
                    <a:pt x="4146" y="2328"/>
                  </a:lnTo>
                  <a:lnTo>
                    <a:pt x="4149" y="2329"/>
                  </a:lnTo>
                  <a:lnTo>
                    <a:pt x="4153" y="2330"/>
                  </a:lnTo>
                  <a:lnTo>
                    <a:pt x="4157" y="2331"/>
                  </a:lnTo>
                  <a:lnTo>
                    <a:pt x="4161" y="2332"/>
                  </a:lnTo>
                  <a:lnTo>
                    <a:pt x="4164" y="2332"/>
                  </a:lnTo>
                  <a:lnTo>
                    <a:pt x="4168" y="2333"/>
                  </a:lnTo>
                  <a:lnTo>
                    <a:pt x="4171" y="2333"/>
                  </a:lnTo>
                  <a:lnTo>
                    <a:pt x="4177" y="2333"/>
                  </a:lnTo>
                  <a:lnTo>
                    <a:pt x="5823" y="2333"/>
                  </a:lnTo>
                  <a:lnTo>
                    <a:pt x="5829" y="2333"/>
                  </a:lnTo>
                  <a:lnTo>
                    <a:pt x="5832" y="2333"/>
                  </a:lnTo>
                  <a:lnTo>
                    <a:pt x="5836" y="2332"/>
                  </a:lnTo>
                  <a:lnTo>
                    <a:pt x="5839" y="2332"/>
                  </a:lnTo>
                  <a:lnTo>
                    <a:pt x="5843" y="2331"/>
                  </a:lnTo>
                  <a:lnTo>
                    <a:pt x="5847" y="2330"/>
                  </a:lnTo>
                  <a:lnTo>
                    <a:pt x="5851" y="2329"/>
                  </a:lnTo>
                  <a:lnTo>
                    <a:pt x="5854" y="2328"/>
                  </a:lnTo>
                  <a:lnTo>
                    <a:pt x="5858" y="2327"/>
                  </a:lnTo>
                  <a:lnTo>
                    <a:pt x="5862" y="2326"/>
                  </a:lnTo>
                  <a:lnTo>
                    <a:pt x="5866" y="2324"/>
                  </a:lnTo>
                  <a:lnTo>
                    <a:pt x="5870" y="2322"/>
                  </a:lnTo>
                  <a:lnTo>
                    <a:pt x="5874" y="2320"/>
                  </a:lnTo>
                  <a:lnTo>
                    <a:pt x="5877" y="2318"/>
                  </a:lnTo>
                  <a:lnTo>
                    <a:pt x="5881" y="2316"/>
                  </a:lnTo>
                  <a:lnTo>
                    <a:pt x="5885" y="2314"/>
                  </a:lnTo>
                  <a:lnTo>
                    <a:pt x="5888" y="2311"/>
                  </a:lnTo>
                  <a:lnTo>
                    <a:pt x="5891" y="2309"/>
                  </a:lnTo>
                  <a:lnTo>
                    <a:pt x="5894" y="2306"/>
                  </a:lnTo>
                  <a:lnTo>
                    <a:pt x="5897" y="2304"/>
                  </a:lnTo>
                  <a:lnTo>
                    <a:pt x="5900" y="2301"/>
                  </a:lnTo>
                  <a:lnTo>
                    <a:pt x="5902" y="2299"/>
                  </a:lnTo>
                  <a:lnTo>
                    <a:pt x="5905" y="2296"/>
                  </a:lnTo>
                  <a:lnTo>
                    <a:pt x="5907" y="2293"/>
                  </a:lnTo>
                  <a:lnTo>
                    <a:pt x="5909" y="2290"/>
                  </a:lnTo>
                  <a:lnTo>
                    <a:pt x="5911" y="2287"/>
                  </a:lnTo>
                  <a:lnTo>
                    <a:pt x="5913" y="2285"/>
                  </a:lnTo>
                  <a:lnTo>
                    <a:pt x="5915" y="2281"/>
                  </a:lnTo>
                  <a:lnTo>
                    <a:pt x="5917" y="2278"/>
                  </a:lnTo>
                  <a:lnTo>
                    <a:pt x="5919" y="2275"/>
                  </a:lnTo>
                  <a:lnTo>
                    <a:pt x="5920" y="2271"/>
                  </a:lnTo>
                  <a:lnTo>
                    <a:pt x="5922" y="2268"/>
                  </a:lnTo>
                  <a:lnTo>
                    <a:pt x="5923" y="2264"/>
                  </a:lnTo>
                  <a:lnTo>
                    <a:pt x="5924" y="2260"/>
                  </a:lnTo>
                  <a:lnTo>
                    <a:pt x="5925" y="2257"/>
                  </a:lnTo>
                  <a:lnTo>
                    <a:pt x="5926" y="2253"/>
                  </a:lnTo>
                  <a:lnTo>
                    <a:pt x="5927" y="2249"/>
                  </a:lnTo>
                  <a:lnTo>
                    <a:pt x="5928" y="2245"/>
                  </a:lnTo>
                  <a:lnTo>
                    <a:pt x="5928" y="2241"/>
                  </a:lnTo>
                  <a:lnTo>
                    <a:pt x="5929" y="2237"/>
                  </a:lnTo>
                  <a:lnTo>
                    <a:pt x="5929" y="2233"/>
                  </a:lnTo>
                  <a:lnTo>
                    <a:pt x="5929" y="2227"/>
                  </a:lnTo>
                  <a:close/>
                  <a:moveTo>
                    <a:pt x="3703" y="4673"/>
                  </a:moveTo>
                  <a:lnTo>
                    <a:pt x="4260" y="4673"/>
                  </a:lnTo>
                  <a:lnTo>
                    <a:pt x="4260" y="4116"/>
                  </a:lnTo>
                  <a:lnTo>
                    <a:pt x="4261" y="4096"/>
                  </a:lnTo>
                  <a:lnTo>
                    <a:pt x="4265" y="4077"/>
                  </a:lnTo>
                  <a:lnTo>
                    <a:pt x="4271" y="4059"/>
                  </a:lnTo>
                  <a:lnTo>
                    <a:pt x="4280" y="4041"/>
                  </a:lnTo>
                  <a:lnTo>
                    <a:pt x="4291" y="4025"/>
                  </a:lnTo>
                  <a:lnTo>
                    <a:pt x="4304" y="4010"/>
                  </a:lnTo>
                  <a:lnTo>
                    <a:pt x="4319" y="3997"/>
                  </a:lnTo>
                  <a:lnTo>
                    <a:pt x="4335" y="3986"/>
                  </a:lnTo>
                  <a:lnTo>
                    <a:pt x="4353" y="3977"/>
                  </a:lnTo>
                  <a:lnTo>
                    <a:pt x="4371" y="3971"/>
                  </a:lnTo>
                  <a:lnTo>
                    <a:pt x="4390" y="3967"/>
                  </a:lnTo>
                  <a:lnTo>
                    <a:pt x="4410" y="3966"/>
                  </a:lnTo>
                  <a:lnTo>
                    <a:pt x="5590" y="3966"/>
                  </a:lnTo>
                  <a:lnTo>
                    <a:pt x="5610" y="3967"/>
                  </a:lnTo>
                  <a:lnTo>
                    <a:pt x="5629" y="3971"/>
                  </a:lnTo>
                  <a:lnTo>
                    <a:pt x="5647" y="3977"/>
                  </a:lnTo>
                  <a:lnTo>
                    <a:pt x="5665" y="3986"/>
                  </a:lnTo>
                  <a:lnTo>
                    <a:pt x="5681" y="3997"/>
                  </a:lnTo>
                  <a:lnTo>
                    <a:pt x="5696" y="4010"/>
                  </a:lnTo>
                  <a:lnTo>
                    <a:pt x="5709" y="4025"/>
                  </a:lnTo>
                  <a:lnTo>
                    <a:pt x="5720" y="4041"/>
                  </a:lnTo>
                  <a:lnTo>
                    <a:pt x="5729" y="4059"/>
                  </a:lnTo>
                  <a:lnTo>
                    <a:pt x="5735" y="4077"/>
                  </a:lnTo>
                  <a:lnTo>
                    <a:pt x="5739" y="4096"/>
                  </a:lnTo>
                  <a:lnTo>
                    <a:pt x="5740" y="4116"/>
                  </a:lnTo>
                  <a:lnTo>
                    <a:pt x="5740" y="4673"/>
                  </a:lnTo>
                  <a:lnTo>
                    <a:pt x="6297" y="4673"/>
                  </a:lnTo>
                  <a:lnTo>
                    <a:pt x="6317" y="4674"/>
                  </a:lnTo>
                  <a:lnTo>
                    <a:pt x="6336" y="4678"/>
                  </a:lnTo>
                  <a:lnTo>
                    <a:pt x="6354" y="4684"/>
                  </a:lnTo>
                  <a:lnTo>
                    <a:pt x="6372" y="4693"/>
                  </a:lnTo>
                  <a:lnTo>
                    <a:pt x="6388" y="4704"/>
                  </a:lnTo>
                  <a:lnTo>
                    <a:pt x="6403" y="4717"/>
                  </a:lnTo>
                  <a:lnTo>
                    <a:pt x="6416" y="4732"/>
                  </a:lnTo>
                  <a:lnTo>
                    <a:pt x="6427" y="4748"/>
                  </a:lnTo>
                  <a:lnTo>
                    <a:pt x="6436" y="4766"/>
                  </a:lnTo>
                  <a:lnTo>
                    <a:pt x="6442" y="4784"/>
                  </a:lnTo>
                  <a:lnTo>
                    <a:pt x="6446" y="4803"/>
                  </a:lnTo>
                  <a:lnTo>
                    <a:pt x="6447" y="4823"/>
                  </a:lnTo>
                  <a:lnTo>
                    <a:pt x="6447" y="6002"/>
                  </a:lnTo>
                  <a:lnTo>
                    <a:pt x="6446" y="6022"/>
                  </a:lnTo>
                  <a:lnTo>
                    <a:pt x="6442" y="6041"/>
                  </a:lnTo>
                  <a:lnTo>
                    <a:pt x="6436" y="6059"/>
                  </a:lnTo>
                  <a:lnTo>
                    <a:pt x="6427" y="6077"/>
                  </a:lnTo>
                  <a:lnTo>
                    <a:pt x="6416" y="6093"/>
                  </a:lnTo>
                  <a:lnTo>
                    <a:pt x="6403" y="6108"/>
                  </a:lnTo>
                  <a:lnTo>
                    <a:pt x="6388" y="6121"/>
                  </a:lnTo>
                  <a:lnTo>
                    <a:pt x="6372" y="6132"/>
                  </a:lnTo>
                  <a:lnTo>
                    <a:pt x="6354" y="6141"/>
                  </a:lnTo>
                  <a:lnTo>
                    <a:pt x="6336" y="6147"/>
                  </a:lnTo>
                  <a:lnTo>
                    <a:pt x="6317" y="6151"/>
                  </a:lnTo>
                  <a:lnTo>
                    <a:pt x="6297" y="6152"/>
                  </a:lnTo>
                  <a:lnTo>
                    <a:pt x="5740" y="6152"/>
                  </a:lnTo>
                  <a:lnTo>
                    <a:pt x="5740" y="6710"/>
                  </a:lnTo>
                  <a:lnTo>
                    <a:pt x="5739" y="6730"/>
                  </a:lnTo>
                  <a:lnTo>
                    <a:pt x="5735" y="6749"/>
                  </a:lnTo>
                  <a:lnTo>
                    <a:pt x="5729" y="6767"/>
                  </a:lnTo>
                  <a:lnTo>
                    <a:pt x="5720" y="6785"/>
                  </a:lnTo>
                  <a:lnTo>
                    <a:pt x="5709" y="6801"/>
                  </a:lnTo>
                  <a:lnTo>
                    <a:pt x="5696" y="6816"/>
                  </a:lnTo>
                  <a:lnTo>
                    <a:pt x="5681" y="6829"/>
                  </a:lnTo>
                  <a:lnTo>
                    <a:pt x="5665" y="6840"/>
                  </a:lnTo>
                  <a:lnTo>
                    <a:pt x="5647" y="6849"/>
                  </a:lnTo>
                  <a:lnTo>
                    <a:pt x="5629" y="6855"/>
                  </a:lnTo>
                  <a:lnTo>
                    <a:pt x="5610" y="6859"/>
                  </a:lnTo>
                  <a:lnTo>
                    <a:pt x="5590" y="6860"/>
                  </a:lnTo>
                  <a:lnTo>
                    <a:pt x="4410" y="6860"/>
                  </a:lnTo>
                  <a:lnTo>
                    <a:pt x="4390" y="6859"/>
                  </a:lnTo>
                  <a:lnTo>
                    <a:pt x="4371" y="6855"/>
                  </a:lnTo>
                  <a:lnTo>
                    <a:pt x="4353" y="6849"/>
                  </a:lnTo>
                  <a:lnTo>
                    <a:pt x="4335" y="6840"/>
                  </a:lnTo>
                  <a:lnTo>
                    <a:pt x="4319" y="6829"/>
                  </a:lnTo>
                  <a:lnTo>
                    <a:pt x="4304" y="6816"/>
                  </a:lnTo>
                  <a:lnTo>
                    <a:pt x="4291" y="6801"/>
                  </a:lnTo>
                  <a:lnTo>
                    <a:pt x="4280" y="6785"/>
                  </a:lnTo>
                  <a:lnTo>
                    <a:pt x="4271" y="6767"/>
                  </a:lnTo>
                  <a:lnTo>
                    <a:pt x="4265" y="6749"/>
                  </a:lnTo>
                  <a:lnTo>
                    <a:pt x="4261" y="6730"/>
                  </a:lnTo>
                  <a:lnTo>
                    <a:pt x="4260" y="6710"/>
                  </a:lnTo>
                  <a:lnTo>
                    <a:pt x="4260" y="6152"/>
                  </a:lnTo>
                  <a:lnTo>
                    <a:pt x="3703" y="6152"/>
                  </a:lnTo>
                  <a:lnTo>
                    <a:pt x="3683" y="6151"/>
                  </a:lnTo>
                  <a:lnTo>
                    <a:pt x="3664" y="6147"/>
                  </a:lnTo>
                  <a:lnTo>
                    <a:pt x="3646" y="6141"/>
                  </a:lnTo>
                  <a:lnTo>
                    <a:pt x="3628" y="6132"/>
                  </a:lnTo>
                  <a:lnTo>
                    <a:pt x="3612" y="6121"/>
                  </a:lnTo>
                  <a:lnTo>
                    <a:pt x="3597" y="6108"/>
                  </a:lnTo>
                  <a:lnTo>
                    <a:pt x="3584" y="6093"/>
                  </a:lnTo>
                  <a:lnTo>
                    <a:pt x="3573" y="6077"/>
                  </a:lnTo>
                  <a:lnTo>
                    <a:pt x="3564" y="6059"/>
                  </a:lnTo>
                  <a:lnTo>
                    <a:pt x="3558" y="6041"/>
                  </a:lnTo>
                  <a:lnTo>
                    <a:pt x="3554" y="6022"/>
                  </a:lnTo>
                  <a:lnTo>
                    <a:pt x="3553" y="6002"/>
                  </a:lnTo>
                  <a:lnTo>
                    <a:pt x="3553" y="4823"/>
                  </a:lnTo>
                  <a:lnTo>
                    <a:pt x="3554" y="4803"/>
                  </a:lnTo>
                  <a:lnTo>
                    <a:pt x="3558" y="4784"/>
                  </a:lnTo>
                  <a:lnTo>
                    <a:pt x="3564" y="4766"/>
                  </a:lnTo>
                  <a:lnTo>
                    <a:pt x="3573" y="4748"/>
                  </a:lnTo>
                  <a:lnTo>
                    <a:pt x="3584" y="4732"/>
                  </a:lnTo>
                  <a:lnTo>
                    <a:pt x="3597" y="4717"/>
                  </a:lnTo>
                  <a:lnTo>
                    <a:pt x="3612" y="4704"/>
                  </a:lnTo>
                  <a:lnTo>
                    <a:pt x="3628" y="4693"/>
                  </a:lnTo>
                  <a:lnTo>
                    <a:pt x="3646" y="4684"/>
                  </a:lnTo>
                  <a:lnTo>
                    <a:pt x="3664" y="4678"/>
                  </a:lnTo>
                  <a:lnTo>
                    <a:pt x="3683" y="4674"/>
                  </a:lnTo>
                  <a:lnTo>
                    <a:pt x="3703" y="4673"/>
                  </a:lnTo>
                  <a:close/>
                  <a:moveTo>
                    <a:pt x="5440" y="4823"/>
                  </a:moveTo>
                  <a:lnTo>
                    <a:pt x="5440" y="4266"/>
                  </a:lnTo>
                  <a:lnTo>
                    <a:pt x="4560" y="4266"/>
                  </a:lnTo>
                  <a:lnTo>
                    <a:pt x="4560" y="4823"/>
                  </a:lnTo>
                  <a:lnTo>
                    <a:pt x="4559" y="4843"/>
                  </a:lnTo>
                  <a:lnTo>
                    <a:pt x="4555" y="4862"/>
                  </a:lnTo>
                  <a:lnTo>
                    <a:pt x="4549" y="4880"/>
                  </a:lnTo>
                  <a:lnTo>
                    <a:pt x="4540" y="4898"/>
                  </a:lnTo>
                  <a:lnTo>
                    <a:pt x="4529" y="4914"/>
                  </a:lnTo>
                  <a:lnTo>
                    <a:pt x="4516" y="4929"/>
                  </a:lnTo>
                  <a:lnTo>
                    <a:pt x="4501" y="4942"/>
                  </a:lnTo>
                  <a:lnTo>
                    <a:pt x="4485" y="4953"/>
                  </a:lnTo>
                  <a:lnTo>
                    <a:pt x="4467" y="4962"/>
                  </a:lnTo>
                  <a:lnTo>
                    <a:pt x="4449" y="4968"/>
                  </a:lnTo>
                  <a:lnTo>
                    <a:pt x="4430" y="4972"/>
                  </a:lnTo>
                  <a:lnTo>
                    <a:pt x="4410" y="4973"/>
                  </a:lnTo>
                  <a:lnTo>
                    <a:pt x="3853" y="4973"/>
                  </a:lnTo>
                  <a:lnTo>
                    <a:pt x="3853" y="5852"/>
                  </a:lnTo>
                  <a:lnTo>
                    <a:pt x="4410" y="5852"/>
                  </a:lnTo>
                  <a:lnTo>
                    <a:pt x="4430" y="5853"/>
                  </a:lnTo>
                  <a:lnTo>
                    <a:pt x="4449" y="5857"/>
                  </a:lnTo>
                  <a:lnTo>
                    <a:pt x="4467" y="5863"/>
                  </a:lnTo>
                  <a:lnTo>
                    <a:pt x="4485" y="5872"/>
                  </a:lnTo>
                  <a:lnTo>
                    <a:pt x="4501" y="5883"/>
                  </a:lnTo>
                  <a:lnTo>
                    <a:pt x="4516" y="5896"/>
                  </a:lnTo>
                  <a:lnTo>
                    <a:pt x="4529" y="5911"/>
                  </a:lnTo>
                  <a:lnTo>
                    <a:pt x="4540" y="5927"/>
                  </a:lnTo>
                  <a:lnTo>
                    <a:pt x="4549" y="5945"/>
                  </a:lnTo>
                  <a:lnTo>
                    <a:pt x="4555" y="5963"/>
                  </a:lnTo>
                  <a:lnTo>
                    <a:pt x="4559" y="5982"/>
                  </a:lnTo>
                  <a:lnTo>
                    <a:pt x="4560" y="6002"/>
                  </a:lnTo>
                  <a:lnTo>
                    <a:pt x="4560" y="6560"/>
                  </a:lnTo>
                  <a:lnTo>
                    <a:pt x="5440" y="6560"/>
                  </a:lnTo>
                  <a:lnTo>
                    <a:pt x="5440" y="6002"/>
                  </a:lnTo>
                  <a:lnTo>
                    <a:pt x="5441" y="5982"/>
                  </a:lnTo>
                  <a:lnTo>
                    <a:pt x="5445" y="5963"/>
                  </a:lnTo>
                  <a:lnTo>
                    <a:pt x="5451" y="5945"/>
                  </a:lnTo>
                  <a:lnTo>
                    <a:pt x="5460" y="5927"/>
                  </a:lnTo>
                  <a:lnTo>
                    <a:pt x="5471" y="5911"/>
                  </a:lnTo>
                  <a:lnTo>
                    <a:pt x="5484" y="5896"/>
                  </a:lnTo>
                  <a:lnTo>
                    <a:pt x="5499" y="5883"/>
                  </a:lnTo>
                  <a:lnTo>
                    <a:pt x="5515" y="5872"/>
                  </a:lnTo>
                  <a:lnTo>
                    <a:pt x="5533" y="5863"/>
                  </a:lnTo>
                  <a:lnTo>
                    <a:pt x="5551" y="5857"/>
                  </a:lnTo>
                  <a:lnTo>
                    <a:pt x="5570" y="5853"/>
                  </a:lnTo>
                  <a:lnTo>
                    <a:pt x="5590" y="5852"/>
                  </a:lnTo>
                  <a:lnTo>
                    <a:pt x="6147" y="5852"/>
                  </a:lnTo>
                  <a:lnTo>
                    <a:pt x="6147" y="4973"/>
                  </a:lnTo>
                  <a:lnTo>
                    <a:pt x="5590" y="4973"/>
                  </a:lnTo>
                  <a:lnTo>
                    <a:pt x="5570" y="4972"/>
                  </a:lnTo>
                  <a:lnTo>
                    <a:pt x="5551" y="4968"/>
                  </a:lnTo>
                  <a:lnTo>
                    <a:pt x="5533" y="4962"/>
                  </a:lnTo>
                  <a:lnTo>
                    <a:pt x="5515" y="4953"/>
                  </a:lnTo>
                  <a:lnTo>
                    <a:pt x="5499" y="4942"/>
                  </a:lnTo>
                  <a:lnTo>
                    <a:pt x="5484" y="4929"/>
                  </a:lnTo>
                  <a:lnTo>
                    <a:pt x="5471" y="4914"/>
                  </a:lnTo>
                  <a:lnTo>
                    <a:pt x="5460" y="4898"/>
                  </a:lnTo>
                  <a:lnTo>
                    <a:pt x="5451" y="4880"/>
                  </a:lnTo>
                  <a:lnTo>
                    <a:pt x="5445" y="4862"/>
                  </a:lnTo>
                  <a:lnTo>
                    <a:pt x="5441" y="4843"/>
                  </a:lnTo>
                  <a:lnTo>
                    <a:pt x="5440" y="48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9" name="Google Shape;2159;p19"/>
          <p:cNvGrpSpPr/>
          <p:nvPr/>
        </p:nvGrpSpPr>
        <p:grpSpPr>
          <a:xfrm>
            <a:off x="697932" y="1760267"/>
            <a:ext cx="633600" cy="633600"/>
            <a:chOff x="697932" y="4459082"/>
            <a:chExt cx="633600" cy="633600"/>
          </a:xfrm>
        </p:grpSpPr>
        <p:sp>
          <p:nvSpPr>
            <p:cNvPr id="2160" name="Google Shape;2160;p19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897"/>
                  </a:moveTo>
                  <a:lnTo>
                    <a:pt x="3374" y="5897"/>
                  </a:lnTo>
                  <a:lnTo>
                    <a:pt x="3348" y="5895"/>
                  </a:lnTo>
                  <a:lnTo>
                    <a:pt x="3322" y="5890"/>
                  </a:lnTo>
                  <a:lnTo>
                    <a:pt x="3297" y="5882"/>
                  </a:lnTo>
                  <a:lnTo>
                    <a:pt x="3274" y="5870"/>
                  </a:lnTo>
                  <a:lnTo>
                    <a:pt x="3252" y="5856"/>
                  </a:lnTo>
                  <a:lnTo>
                    <a:pt x="3233" y="5838"/>
                  </a:lnTo>
                  <a:lnTo>
                    <a:pt x="3215" y="5819"/>
                  </a:lnTo>
                  <a:lnTo>
                    <a:pt x="3201" y="5797"/>
                  </a:lnTo>
                  <a:lnTo>
                    <a:pt x="3189" y="5774"/>
                  </a:lnTo>
                  <a:lnTo>
                    <a:pt x="3181" y="5749"/>
                  </a:lnTo>
                  <a:lnTo>
                    <a:pt x="3176" y="5723"/>
                  </a:lnTo>
                  <a:lnTo>
                    <a:pt x="3174" y="5697"/>
                  </a:lnTo>
                  <a:lnTo>
                    <a:pt x="3176" y="5671"/>
                  </a:lnTo>
                  <a:lnTo>
                    <a:pt x="3181" y="5645"/>
                  </a:lnTo>
                  <a:lnTo>
                    <a:pt x="3189" y="5620"/>
                  </a:lnTo>
                  <a:lnTo>
                    <a:pt x="3201" y="5597"/>
                  </a:lnTo>
                  <a:lnTo>
                    <a:pt x="3215" y="5575"/>
                  </a:lnTo>
                  <a:lnTo>
                    <a:pt x="3233" y="5556"/>
                  </a:lnTo>
                  <a:lnTo>
                    <a:pt x="3252" y="5538"/>
                  </a:lnTo>
                  <a:lnTo>
                    <a:pt x="3274" y="5524"/>
                  </a:lnTo>
                  <a:lnTo>
                    <a:pt x="3297" y="5512"/>
                  </a:lnTo>
                  <a:lnTo>
                    <a:pt x="3322" y="5504"/>
                  </a:lnTo>
                  <a:lnTo>
                    <a:pt x="3348" y="5499"/>
                  </a:lnTo>
                  <a:lnTo>
                    <a:pt x="3374" y="5497"/>
                  </a:lnTo>
                  <a:lnTo>
                    <a:pt x="3932" y="5497"/>
                  </a:lnTo>
                  <a:lnTo>
                    <a:pt x="4232" y="4698"/>
                  </a:lnTo>
                  <a:lnTo>
                    <a:pt x="4242" y="4674"/>
                  </a:lnTo>
                  <a:lnTo>
                    <a:pt x="4256" y="4652"/>
                  </a:lnTo>
                  <a:lnTo>
                    <a:pt x="4273" y="4632"/>
                  </a:lnTo>
                  <a:lnTo>
                    <a:pt x="4292" y="4614"/>
                  </a:lnTo>
                  <a:lnTo>
                    <a:pt x="4313" y="4599"/>
                  </a:lnTo>
                  <a:lnTo>
                    <a:pt x="4336" y="4586"/>
                  </a:lnTo>
                  <a:lnTo>
                    <a:pt x="4360" y="4577"/>
                  </a:lnTo>
                  <a:lnTo>
                    <a:pt x="4386" y="4571"/>
                  </a:lnTo>
                  <a:lnTo>
                    <a:pt x="4411" y="4568"/>
                  </a:lnTo>
                  <a:lnTo>
                    <a:pt x="4438" y="4569"/>
                  </a:lnTo>
                  <a:lnTo>
                    <a:pt x="4463" y="4573"/>
                  </a:lnTo>
                  <a:lnTo>
                    <a:pt x="4488" y="4580"/>
                  </a:lnTo>
                  <a:lnTo>
                    <a:pt x="4512" y="4591"/>
                  </a:lnTo>
                  <a:lnTo>
                    <a:pt x="4534" y="4605"/>
                  </a:lnTo>
                  <a:lnTo>
                    <a:pt x="4555" y="4621"/>
                  </a:lnTo>
                  <a:lnTo>
                    <a:pt x="4573" y="4640"/>
                  </a:lnTo>
                  <a:lnTo>
                    <a:pt x="4588" y="4661"/>
                  </a:lnTo>
                  <a:lnTo>
                    <a:pt x="4600" y="4684"/>
                  </a:lnTo>
                  <a:lnTo>
                    <a:pt x="4610" y="4708"/>
                  </a:lnTo>
                  <a:lnTo>
                    <a:pt x="5017" y="6011"/>
                  </a:lnTo>
                  <a:lnTo>
                    <a:pt x="5162" y="5627"/>
                  </a:lnTo>
                  <a:lnTo>
                    <a:pt x="5173" y="5602"/>
                  </a:lnTo>
                  <a:lnTo>
                    <a:pt x="5187" y="5579"/>
                  </a:lnTo>
                  <a:lnTo>
                    <a:pt x="5204" y="5559"/>
                  </a:lnTo>
                  <a:lnTo>
                    <a:pt x="5224" y="5541"/>
                  </a:lnTo>
                  <a:lnTo>
                    <a:pt x="5246" y="5525"/>
                  </a:lnTo>
                  <a:lnTo>
                    <a:pt x="5270" y="5513"/>
                  </a:lnTo>
                  <a:lnTo>
                    <a:pt x="5296" y="5504"/>
                  </a:lnTo>
                  <a:lnTo>
                    <a:pt x="5322" y="5499"/>
                  </a:lnTo>
                  <a:lnTo>
                    <a:pt x="5349" y="5497"/>
                  </a:lnTo>
                  <a:lnTo>
                    <a:pt x="6626" y="5497"/>
                  </a:lnTo>
                  <a:lnTo>
                    <a:pt x="6652" y="5499"/>
                  </a:lnTo>
                  <a:lnTo>
                    <a:pt x="6678" y="5504"/>
                  </a:lnTo>
                  <a:lnTo>
                    <a:pt x="6703" y="5512"/>
                  </a:lnTo>
                  <a:lnTo>
                    <a:pt x="6726" y="5524"/>
                  </a:lnTo>
                  <a:lnTo>
                    <a:pt x="6748" y="5538"/>
                  </a:lnTo>
                  <a:lnTo>
                    <a:pt x="6767" y="5556"/>
                  </a:lnTo>
                  <a:lnTo>
                    <a:pt x="6785" y="5575"/>
                  </a:lnTo>
                  <a:lnTo>
                    <a:pt x="6799" y="5597"/>
                  </a:lnTo>
                  <a:lnTo>
                    <a:pt x="6811" y="5620"/>
                  </a:lnTo>
                  <a:lnTo>
                    <a:pt x="6819" y="5645"/>
                  </a:lnTo>
                  <a:lnTo>
                    <a:pt x="6824" y="5671"/>
                  </a:lnTo>
                  <a:lnTo>
                    <a:pt x="6826" y="5697"/>
                  </a:lnTo>
                  <a:lnTo>
                    <a:pt x="6824" y="5723"/>
                  </a:lnTo>
                  <a:lnTo>
                    <a:pt x="6819" y="5749"/>
                  </a:lnTo>
                  <a:lnTo>
                    <a:pt x="6811" y="5774"/>
                  </a:lnTo>
                  <a:lnTo>
                    <a:pt x="6799" y="5797"/>
                  </a:lnTo>
                  <a:lnTo>
                    <a:pt x="6785" y="5819"/>
                  </a:lnTo>
                  <a:lnTo>
                    <a:pt x="6767" y="5838"/>
                  </a:lnTo>
                  <a:lnTo>
                    <a:pt x="6748" y="5856"/>
                  </a:lnTo>
                  <a:lnTo>
                    <a:pt x="6726" y="5870"/>
                  </a:lnTo>
                  <a:lnTo>
                    <a:pt x="6703" y="5882"/>
                  </a:lnTo>
                  <a:lnTo>
                    <a:pt x="6678" y="5890"/>
                  </a:lnTo>
                  <a:lnTo>
                    <a:pt x="6652" y="5895"/>
                  </a:lnTo>
                  <a:lnTo>
                    <a:pt x="6626" y="5897"/>
                  </a:lnTo>
                  <a:lnTo>
                    <a:pt x="5488" y="5897"/>
                  </a:lnTo>
                  <a:lnTo>
                    <a:pt x="5187" y="6696"/>
                  </a:lnTo>
                  <a:lnTo>
                    <a:pt x="5176" y="6720"/>
                  </a:lnTo>
                  <a:lnTo>
                    <a:pt x="5163" y="6742"/>
                  </a:lnTo>
                  <a:lnTo>
                    <a:pt x="5146" y="6762"/>
                  </a:lnTo>
                  <a:lnTo>
                    <a:pt x="5127" y="6780"/>
                  </a:lnTo>
                  <a:lnTo>
                    <a:pt x="5106" y="6796"/>
                  </a:lnTo>
                  <a:lnTo>
                    <a:pt x="5083" y="6808"/>
                  </a:lnTo>
                  <a:lnTo>
                    <a:pt x="5059" y="6817"/>
                  </a:lnTo>
                  <a:lnTo>
                    <a:pt x="5033" y="6823"/>
                  </a:lnTo>
                  <a:lnTo>
                    <a:pt x="5007" y="6826"/>
                  </a:lnTo>
                  <a:lnTo>
                    <a:pt x="4981" y="6825"/>
                  </a:lnTo>
                  <a:lnTo>
                    <a:pt x="4956" y="6821"/>
                  </a:lnTo>
                  <a:lnTo>
                    <a:pt x="4931" y="6814"/>
                  </a:lnTo>
                  <a:lnTo>
                    <a:pt x="4907" y="6803"/>
                  </a:lnTo>
                  <a:lnTo>
                    <a:pt x="4885" y="6789"/>
                  </a:lnTo>
                  <a:lnTo>
                    <a:pt x="4864" y="6773"/>
                  </a:lnTo>
                  <a:lnTo>
                    <a:pt x="4846" y="6754"/>
                  </a:lnTo>
                  <a:lnTo>
                    <a:pt x="4831" y="6733"/>
                  </a:lnTo>
                  <a:lnTo>
                    <a:pt x="4819" y="6710"/>
                  </a:lnTo>
                  <a:lnTo>
                    <a:pt x="4809" y="6686"/>
                  </a:lnTo>
                  <a:lnTo>
                    <a:pt x="4402" y="5384"/>
                  </a:lnTo>
                  <a:lnTo>
                    <a:pt x="4258" y="5767"/>
                  </a:lnTo>
                  <a:lnTo>
                    <a:pt x="4247" y="5792"/>
                  </a:lnTo>
                  <a:lnTo>
                    <a:pt x="4233" y="5814"/>
                  </a:lnTo>
                  <a:lnTo>
                    <a:pt x="4216" y="5835"/>
                  </a:lnTo>
                  <a:lnTo>
                    <a:pt x="4196" y="5853"/>
                  </a:lnTo>
                  <a:lnTo>
                    <a:pt x="4174" y="5869"/>
                  </a:lnTo>
                  <a:lnTo>
                    <a:pt x="4150" y="5881"/>
                  </a:lnTo>
                  <a:lnTo>
                    <a:pt x="4124" y="5890"/>
                  </a:lnTo>
                  <a:lnTo>
                    <a:pt x="4098" y="5895"/>
                  </a:lnTo>
                  <a:lnTo>
                    <a:pt x="4071" y="58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9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49" y="2709"/>
                  </a:move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lnTo>
                    <a:pt x="5449" y="2709"/>
                  </a:lnTo>
                  <a:close/>
                  <a:moveTo>
                    <a:pt x="5947" y="2426"/>
                  </a:moveTo>
                  <a:lnTo>
                    <a:pt x="6720" y="2426"/>
                  </a:lnTo>
                  <a:lnTo>
                    <a:pt x="5947" y="1653"/>
                  </a:lnTo>
                  <a:lnTo>
                    <a:pt x="5947" y="2426"/>
                  </a:lnTo>
                  <a:close/>
                  <a:moveTo>
                    <a:pt x="6446" y="4031"/>
                  </a:moveTo>
                  <a:lnTo>
                    <a:pt x="6420" y="4036"/>
                  </a:lnTo>
                  <a:lnTo>
                    <a:pt x="6394" y="4038"/>
                  </a:lnTo>
                  <a:lnTo>
                    <a:pt x="3606" y="4038"/>
                  </a:lnTo>
                  <a:lnTo>
                    <a:pt x="3580" y="4036"/>
                  </a:lnTo>
                  <a:lnTo>
                    <a:pt x="3554" y="4031"/>
                  </a:lnTo>
                  <a:lnTo>
                    <a:pt x="3529" y="4023"/>
                  </a:lnTo>
                  <a:lnTo>
                    <a:pt x="3506" y="4011"/>
                  </a:lnTo>
                  <a:lnTo>
                    <a:pt x="3484" y="3997"/>
                  </a:lnTo>
                  <a:lnTo>
                    <a:pt x="3465" y="3979"/>
                  </a:lnTo>
                  <a:lnTo>
                    <a:pt x="3447" y="3960"/>
                  </a:lnTo>
                  <a:lnTo>
                    <a:pt x="3433" y="3938"/>
                  </a:lnTo>
                  <a:lnTo>
                    <a:pt x="3421" y="3915"/>
                  </a:lnTo>
                  <a:lnTo>
                    <a:pt x="3413" y="3890"/>
                  </a:lnTo>
                  <a:lnTo>
                    <a:pt x="3408" y="3864"/>
                  </a:lnTo>
                  <a:lnTo>
                    <a:pt x="3406" y="3838"/>
                  </a:lnTo>
                  <a:lnTo>
                    <a:pt x="3408" y="3812"/>
                  </a:lnTo>
                  <a:lnTo>
                    <a:pt x="3413" y="3786"/>
                  </a:lnTo>
                  <a:lnTo>
                    <a:pt x="3421" y="3761"/>
                  </a:lnTo>
                  <a:lnTo>
                    <a:pt x="3433" y="3738"/>
                  </a:lnTo>
                  <a:lnTo>
                    <a:pt x="3447" y="3716"/>
                  </a:lnTo>
                  <a:lnTo>
                    <a:pt x="3465" y="3697"/>
                  </a:lnTo>
                  <a:lnTo>
                    <a:pt x="3484" y="3679"/>
                  </a:lnTo>
                  <a:lnTo>
                    <a:pt x="3506" y="3665"/>
                  </a:lnTo>
                  <a:lnTo>
                    <a:pt x="3529" y="3653"/>
                  </a:lnTo>
                  <a:lnTo>
                    <a:pt x="3554" y="3645"/>
                  </a:lnTo>
                  <a:lnTo>
                    <a:pt x="3580" y="3640"/>
                  </a:lnTo>
                  <a:lnTo>
                    <a:pt x="3606" y="3638"/>
                  </a:lnTo>
                  <a:lnTo>
                    <a:pt x="6394" y="3638"/>
                  </a:lnTo>
                  <a:lnTo>
                    <a:pt x="6420" y="3640"/>
                  </a:lnTo>
                  <a:lnTo>
                    <a:pt x="6446" y="3645"/>
                  </a:lnTo>
                  <a:lnTo>
                    <a:pt x="6471" y="3653"/>
                  </a:lnTo>
                  <a:lnTo>
                    <a:pt x="6494" y="3665"/>
                  </a:lnTo>
                  <a:lnTo>
                    <a:pt x="6516" y="3679"/>
                  </a:lnTo>
                  <a:lnTo>
                    <a:pt x="6535" y="3697"/>
                  </a:lnTo>
                  <a:lnTo>
                    <a:pt x="6553" y="3716"/>
                  </a:lnTo>
                  <a:lnTo>
                    <a:pt x="6567" y="3738"/>
                  </a:lnTo>
                  <a:lnTo>
                    <a:pt x="6579" y="3761"/>
                  </a:lnTo>
                  <a:lnTo>
                    <a:pt x="6587" y="3786"/>
                  </a:lnTo>
                  <a:lnTo>
                    <a:pt x="6592" y="3812"/>
                  </a:lnTo>
                  <a:lnTo>
                    <a:pt x="6594" y="3838"/>
                  </a:lnTo>
                  <a:lnTo>
                    <a:pt x="6592" y="3864"/>
                  </a:lnTo>
                  <a:lnTo>
                    <a:pt x="6587" y="3890"/>
                  </a:lnTo>
                  <a:lnTo>
                    <a:pt x="6579" y="3915"/>
                  </a:lnTo>
                  <a:lnTo>
                    <a:pt x="6567" y="3938"/>
                  </a:lnTo>
                  <a:lnTo>
                    <a:pt x="6553" y="3960"/>
                  </a:lnTo>
                  <a:lnTo>
                    <a:pt x="6535" y="3979"/>
                  </a:lnTo>
                  <a:lnTo>
                    <a:pt x="6516" y="3997"/>
                  </a:lnTo>
                  <a:lnTo>
                    <a:pt x="6494" y="4011"/>
                  </a:lnTo>
                  <a:lnTo>
                    <a:pt x="6471" y="4023"/>
                  </a:lnTo>
                  <a:lnTo>
                    <a:pt x="6446" y="40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2" name="Google Shape;2162;p19"/>
          <p:cNvGrpSpPr/>
          <p:nvPr/>
        </p:nvGrpSpPr>
        <p:grpSpPr>
          <a:xfrm>
            <a:off x="1830237" y="2659872"/>
            <a:ext cx="633600" cy="633600"/>
            <a:chOff x="1830237" y="4459082"/>
            <a:chExt cx="633600" cy="633600"/>
          </a:xfrm>
        </p:grpSpPr>
        <p:sp>
          <p:nvSpPr>
            <p:cNvPr id="2163" name="Google Shape;2163;p19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22" y="7324"/>
                  </a:moveTo>
                  <a:lnTo>
                    <a:pt x="3522" y="6162"/>
                  </a:lnTo>
                  <a:lnTo>
                    <a:pt x="3522" y="4535"/>
                  </a:lnTo>
                  <a:lnTo>
                    <a:pt x="3524" y="4509"/>
                  </a:lnTo>
                  <a:lnTo>
                    <a:pt x="3529" y="4483"/>
                  </a:lnTo>
                  <a:lnTo>
                    <a:pt x="3537" y="4458"/>
                  </a:lnTo>
                  <a:lnTo>
                    <a:pt x="3549" y="4435"/>
                  </a:lnTo>
                  <a:lnTo>
                    <a:pt x="3563" y="4413"/>
                  </a:lnTo>
                  <a:lnTo>
                    <a:pt x="3581" y="4394"/>
                  </a:lnTo>
                  <a:lnTo>
                    <a:pt x="3600" y="4376"/>
                  </a:lnTo>
                  <a:lnTo>
                    <a:pt x="3622" y="4362"/>
                  </a:lnTo>
                  <a:lnTo>
                    <a:pt x="3645" y="4350"/>
                  </a:lnTo>
                  <a:lnTo>
                    <a:pt x="3670" y="4342"/>
                  </a:lnTo>
                  <a:lnTo>
                    <a:pt x="3696" y="4337"/>
                  </a:lnTo>
                  <a:lnTo>
                    <a:pt x="3722" y="4335"/>
                  </a:lnTo>
                  <a:lnTo>
                    <a:pt x="4651" y="4335"/>
                  </a:lnTo>
                  <a:lnTo>
                    <a:pt x="4655" y="4335"/>
                  </a:lnTo>
                  <a:lnTo>
                    <a:pt x="4685" y="4336"/>
                  </a:lnTo>
                  <a:lnTo>
                    <a:pt x="4693" y="4336"/>
                  </a:lnTo>
                  <a:lnTo>
                    <a:pt x="4723" y="4338"/>
                  </a:lnTo>
                  <a:lnTo>
                    <a:pt x="4731" y="4338"/>
                  </a:lnTo>
                  <a:lnTo>
                    <a:pt x="4761" y="4341"/>
                  </a:lnTo>
                  <a:lnTo>
                    <a:pt x="4769" y="4342"/>
                  </a:lnTo>
                  <a:lnTo>
                    <a:pt x="4799" y="4346"/>
                  </a:lnTo>
                  <a:lnTo>
                    <a:pt x="4806" y="4347"/>
                  </a:lnTo>
                  <a:lnTo>
                    <a:pt x="4836" y="4352"/>
                  </a:lnTo>
                  <a:lnTo>
                    <a:pt x="4844" y="4354"/>
                  </a:lnTo>
                  <a:lnTo>
                    <a:pt x="4873" y="4360"/>
                  </a:lnTo>
                  <a:lnTo>
                    <a:pt x="4880" y="4361"/>
                  </a:lnTo>
                  <a:lnTo>
                    <a:pt x="4910" y="4369"/>
                  </a:lnTo>
                  <a:lnTo>
                    <a:pt x="4917" y="4371"/>
                  </a:lnTo>
                  <a:lnTo>
                    <a:pt x="4946" y="4379"/>
                  </a:lnTo>
                  <a:lnTo>
                    <a:pt x="4953" y="4381"/>
                  </a:lnTo>
                  <a:lnTo>
                    <a:pt x="4982" y="4391"/>
                  </a:lnTo>
                  <a:lnTo>
                    <a:pt x="4989" y="4393"/>
                  </a:lnTo>
                  <a:lnTo>
                    <a:pt x="5018" y="4404"/>
                  </a:lnTo>
                  <a:lnTo>
                    <a:pt x="5024" y="4406"/>
                  </a:lnTo>
                  <a:lnTo>
                    <a:pt x="5053" y="4418"/>
                  </a:lnTo>
                  <a:lnTo>
                    <a:pt x="5059" y="4421"/>
                  </a:lnTo>
                  <a:lnTo>
                    <a:pt x="5087" y="4434"/>
                  </a:lnTo>
                  <a:lnTo>
                    <a:pt x="5094" y="4437"/>
                  </a:lnTo>
                  <a:lnTo>
                    <a:pt x="5121" y="4451"/>
                  </a:lnTo>
                  <a:lnTo>
                    <a:pt x="5127" y="4454"/>
                  </a:lnTo>
                  <a:lnTo>
                    <a:pt x="5154" y="4469"/>
                  </a:lnTo>
                  <a:lnTo>
                    <a:pt x="5162" y="4473"/>
                  </a:lnTo>
                  <a:lnTo>
                    <a:pt x="5188" y="4489"/>
                  </a:lnTo>
                  <a:lnTo>
                    <a:pt x="5194" y="4493"/>
                  </a:lnTo>
                  <a:lnTo>
                    <a:pt x="5220" y="4510"/>
                  </a:lnTo>
                  <a:lnTo>
                    <a:pt x="5226" y="4514"/>
                  </a:lnTo>
                  <a:lnTo>
                    <a:pt x="5251" y="4531"/>
                  </a:lnTo>
                  <a:lnTo>
                    <a:pt x="5257" y="4536"/>
                  </a:lnTo>
                  <a:lnTo>
                    <a:pt x="5281" y="4554"/>
                  </a:lnTo>
                  <a:lnTo>
                    <a:pt x="5286" y="4559"/>
                  </a:lnTo>
                  <a:lnTo>
                    <a:pt x="5310" y="4578"/>
                  </a:lnTo>
                  <a:lnTo>
                    <a:pt x="5315" y="4583"/>
                  </a:lnTo>
                  <a:lnTo>
                    <a:pt x="5338" y="4603"/>
                  </a:lnTo>
                  <a:lnTo>
                    <a:pt x="5343" y="4608"/>
                  </a:lnTo>
                  <a:lnTo>
                    <a:pt x="5365" y="4629"/>
                  </a:lnTo>
                  <a:lnTo>
                    <a:pt x="5371" y="4635"/>
                  </a:lnTo>
                  <a:lnTo>
                    <a:pt x="5392" y="4657"/>
                  </a:lnTo>
                  <a:lnTo>
                    <a:pt x="5397" y="4662"/>
                  </a:lnTo>
                  <a:lnTo>
                    <a:pt x="5417" y="4685"/>
                  </a:lnTo>
                  <a:lnTo>
                    <a:pt x="5422" y="4690"/>
                  </a:lnTo>
                  <a:lnTo>
                    <a:pt x="5441" y="4714"/>
                  </a:lnTo>
                  <a:lnTo>
                    <a:pt x="5446" y="4719"/>
                  </a:lnTo>
                  <a:lnTo>
                    <a:pt x="5464" y="4743"/>
                  </a:lnTo>
                  <a:lnTo>
                    <a:pt x="5469" y="4749"/>
                  </a:lnTo>
                  <a:lnTo>
                    <a:pt x="5486" y="4774"/>
                  </a:lnTo>
                  <a:lnTo>
                    <a:pt x="5490" y="4780"/>
                  </a:lnTo>
                  <a:lnTo>
                    <a:pt x="5507" y="4806"/>
                  </a:lnTo>
                  <a:lnTo>
                    <a:pt x="5511" y="4812"/>
                  </a:lnTo>
                  <a:lnTo>
                    <a:pt x="5527" y="4838"/>
                  </a:lnTo>
                  <a:lnTo>
                    <a:pt x="5531" y="4846"/>
                  </a:lnTo>
                  <a:lnTo>
                    <a:pt x="5546" y="4873"/>
                  </a:lnTo>
                  <a:lnTo>
                    <a:pt x="5549" y="4879"/>
                  </a:lnTo>
                  <a:lnTo>
                    <a:pt x="5563" y="4906"/>
                  </a:lnTo>
                  <a:lnTo>
                    <a:pt x="5566" y="4913"/>
                  </a:lnTo>
                  <a:lnTo>
                    <a:pt x="5579" y="4941"/>
                  </a:lnTo>
                  <a:lnTo>
                    <a:pt x="5582" y="4947"/>
                  </a:lnTo>
                  <a:lnTo>
                    <a:pt x="5594" y="4976"/>
                  </a:lnTo>
                  <a:lnTo>
                    <a:pt x="5596" y="4982"/>
                  </a:lnTo>
                  <a:lnTo>
                    <a:pt x="5607" y="5011"/>
                  </a:lnTo>
                  <a:lnTo>
                    <a:pt x="5609" y="5018"/>
                  </a:lnTo>
                  <a:lnTo>
                    <a:pt x="5619" y="5047"/>
                  </a:lnTo>
                  <a:lnTo>
                    <a:pt x="5621" y="5054"/>
                  </a:lnTo>
                  <a:lnTo>
                    <a:pt x="5629" y="5083"/>
                  </a:lnTo>
                  <a:lnTo>
                    <a:pt x="5631" y="5090"/>
                  </a:lnTo>
                  <a:lnTo>
                    <a:pt x="5639" y="5120"/>
                  </a:lnTo>
                  <a:lnTo>
                    <a:pt x="5640" y="5127"/>
                  </a:lnTo>
                  <a:lnTo>
                    <a:pt x="5646" y="5156"/>
                  </a:lnTo>
                  <a:lnTo>
                    <a:pt x="5648" y="5164"/>
                  </a:lnTo>
                  <a:lnTo>
                    <a:pt x="5653" y="5194"/>
                  </a:lnTo>
                  <a:lnTo>
                    <a:pt x="5654" y="5201"/>
                  </a:lnTo>
                  <a:lnTo>
                    <a:pt x="5658" y="5231"/>
                  </a:lnTo>
                  <a:lnTo>
                    <a:pt x="5659" y="5239"/>
                  </a:lnTo>
                  <a:lnTo>
                    <a:pt x="5662" y="5269"/>
                  </a:lnTo>
                  <a:lnTo>
                    <a:pt x="5662" y="5277"/>
                  </a:lnTo>
                  <a:lnTo>
                    <a:pt x="5664" y="5307"/>
                  </a:lnTo>
                  <a:lnTo>
                    <a:pt x="5664" y="5315"/>
                  </a:lnTo>
                  <a:lnTo>
                    <a:pt x="5665" y="5345"/>
                  </a:lnTo>
                  <a:lnTo>
                    <a:pt x="5665" y="5353"/>
                  </a:lnTo>
                  <a:lnTo>
                    <a:pt x="5664" y="5383"/>
                  </a:lnTo>
                  <a:lnTo>
                    <a:pt x="5664" y="5391"/>
                  </a:lnTo>
                  <a:lnTo>
                    <a:pt x="5662" y="5421"/>
                  </a:lnTo>
                  <a:lnTo>
                    <a:pt x="5662" y="5429"/>
                  </a:lnTo>
                  <a:lnTo>
                    <a:pt x="5659" y="5459"/>
                  </a:lnTo>
                  <a:lnTo>
                    <a:pt x="5658" y="5466"/>
                  </a:lnTo>
                  <a:lnTo>
                    <a:pt x="5654" y="5496"/>
                  </a:lnTo>
                  <a:lnTo>
                    <a:pt x="5653" y="5504"/>
                  </a:lnTo>
                  <a:lnTo>
                    <a:pt x="5648" y="5534"/>
                  </a:lnTo>
                  <a:lnTo>
                    <a:pt x="5646" y="5541"/>
                  </a:lnTo>
                  <a:lnTo>
                    <a:pt x="5640" y="5571"/>
                  </a:lnTo>
                  <a:lnTo>
                    <a:pt x="5639" y="5578"/>
                  </a:lnTo>
                  <a:lnTo>
                    <a:pt x="5631" y="5607"/>
                  </a:lnTo>
                  <a:lnTo>
                    <a:pt x="5629" y="5615"/>
                  </a:lnTo>
                  <a:lnTo>
                    <a:pt x="5621" y="5644"/>
                  </a:lnTo>
                  <a:lnTo>
                    <a:pt x="5619" y="5651"/>
                  </a:lnTo>
                  <a:lnTo>
                    <a:pt x="5609" y="5680"/>
                  </a:lnTo>
                  <a:lnTo>
                    <a:pt x="5607" y="5687"/>
                  </a:lnTo>
                  <a:lnTo>
                    <a:pt x="5596" y="5715"/>
                  </a:lnTo>
                  <a:lnTo>
                    <a:pt x="5593" y="5722"/>
                  </a:lnTo>
                  <a:lnTo>
                    <a:pt x="5582" y="5750"/>
                  </a:lnTo>
                  <a:lnTo>
                    <a:pt x="5579" y="5757"/>
                  </a:lnTo>
                  <a:lnTo>
                    <a:pt x="5566" y="5785"/>
                  </a:lnTo>
                  <a:lnTo>
                    <a:pt x="5563" y="5791"/>
                  </a:lnTo>
                  <a:lnTo>
                    <a:pt x="5549" y="5818"/>
                  </a:lnTo>
                  <a:lnTo>
                    <a:pt x="5546" y="5825"/>
                  </a:lnTo>
                  <a:lnTo>
                    <a:pt x="5531" y="5852"/>
                  </a:lnTo>
                  <a:lnTo>
                    <a:pt x="5527" y="5859"/>
                  </a:lnTo>
                  <a:lnTo>
                    <a:pt x="5511" y="5885"/>
                  </a:lnTo>
                  <a:lnTo>
                    <a:pt x="5507" y="5891"/>
                  </a:lnTo>
                  <a:lnTo>
                    <a:pt x="5490" y="5917"/>
                  </a:lnTo>
                  <a:lnTo>
                    <a:pt x="5486" y="5923"/>
                  </a:lnTo>
                  <a:lnTo>
                    <a:pt x="5469" y="5948"/>
                  </a:lnTo>
                  <a:lnTo>
                    <a:pt x="5464" y="5954"/>
                  </a:lnTo>
                  <a:lnTo>
                    <a:pt x="5446" y="5978"/>
                  </a:lnTo>
                  <a:lnTo>
                    <a:pt x="5441" y="5983"/>
                  </a:lnTo>
                  <a:lnTo>
                    <a:pt x="5422" y="6007"/>
                  </a:lnTo>
                  <a:lnTo>
                    <a:pt x="5417" y="6012"/>
                  </a:lnTo>
                  <a:lnTo>
                    <a:pt x="5397" y="6035"/>
                  </a:lnTo>
                  <a:lnTo>
                    <a:pt x="5392" y="6040"/>
                  </a:lnTo>
                  <a:lnTo>
                    <a:pt x="5371" y="6062"/>
                  </a:lnTo>
                  <a:lnTo>
                    <a:pt x="5365" y="6068"/>
                  </a:lnTo>
                  <a:lnTo>
                    <a:pt x="5343" y="6089"/>
                  </a:lnTo>
                  <a:lnTo>
                    <a:pt x="5338" y="6094"/>
                  </a:lnTo>
                  <a:lnTo>
                    <a:pt x="5315" y="6114"/>
                  </a:lnTo>
                  <a:lnTo>
                    <a:pt x="5310" y="6119"/>
                  </a:lnTo>
                  <a:lnTo>
                    <a:pt x="5286" y="6138"/>
                  </a:lnTo>
                  <a:lnTo>
                    <a:pt x="5281" y="6143"/>
                  </a:lnTo>
                  <a:lnTo>
                    <a:pt x="5257" y="6161"/>
                  </a:lnTo>
                  <a:lnTo>
                    <a:pt x="5251" y="6166"/>
                  </a:lnTo>
                  <a:lnTo>
                    <a:pt x="5226" y="6183"/>
                  </a:lnTo>
                  <a:lnTo>
                    <a:pt x="5220" y="6187"/>
                  </a:lnTo>
                  <a:lnTo>
                    <a:pt x="5194" y="6204"/>
                  </a:lnTo>
                  <a:lnTo>
                    <a:pt x="5188" y="6208"/>
                  </a:lnTo>
                  <a:lnTo>
                    <a:pt x="5162" y="6224"/>
                  </a:lnTo>
                  <a:lnTo>
                    <a:pt x="5154" y="6228"/>
                  </a:lnTo>
                  <a:lnTo>
                    <a:pt x="5127" y="6243"/>
                  </a:lnTo>
                  <a:lnTo>
                    <a:pt x="5121" y="6246"/>
                  </a:lnTo>
                  <a:lnTo>
                    <a:pt x="5094" y="6260"/>
                  </a:lnTo>
                  <a:lnTo>
                    <a:pt x="5087" y="6263"/>
                  </a:lnTo>
                  <a:lnTo>
                    <a:pt x="5059" y="6276"/>
                  </a:lnTo>
                  <a:lnTo>
                    <a:pt x="5053" y="6279"/>
                  </a:lnTo>
                  <a:lnTo>
                    <a:pt x="5024" y="6291"/>
                  </a:lnTo>
                  <a:lnTo>
                    <a:pt x="5020" y="6292"/>
                  </a:lnTo>
                  <a:lnTo>
                    <a:pt x="5967" y="7428"/>
                  </a:lnTo>
                  <a:lnTo>
                    <a:pt x="5982" y="7449"/>
                  </a:lnTo>
                  <a:lnTo>
                    <a:pt x="5995" y="7472"/>
                  </a:lnTo>
                  <a:lnTo>
                    <a:pt x="6004" y="7496"/>
                  </a:lnTo>
                  <a:lnTo>
                    <a:pt x="6010" y="7522"/>
                  </a:lnTo>
                  <a:lnTo>
                    <a:pt x="6013" y="7548"/>
                  </a:lnTo>
                  <a:lnTo>
                    <a:pt x="6012" y="7574"/>
                  </a:lnTo>
                  <a:lnTo>
                    <a:pt x="6008" y="7600"/>
                  </a:lnTo>
                  <a:lnTo>
                    <a:pt x="6001" y="7625"/>
                  </a:lnTo>
                  <a:lnTo>
                    <a:pt x="5990" y="7649"/>
                  </a:lnTo>
                  <a:lnTo>
                    <a:pt x="5976" y="7671"/>
                  </a:lnTo>
                  <a:lnTo>
                    <a:pt x="5960" y="7692"/>
                  </a:lnTo>
                  <a:lnTo>
                    <a:pt x="5941" y="7710"/>
                  </a:lnTo>
                  <a:lnTo>
                    <a:pt x="5920" y="7725"/>
                  </a:lnTo>
                  <a:lnTo>
                    <a:pt x="5897" y="7738"/>
                  </a:lnTo>
                  <a:lnTo>
                    <a:pt x="5873" y="7747"/>
                  </a:lnTo>
                  <a:lnTo>
                    <a:pt x="5847" y="7753"/>
                  </a:lnTo>
                  <a:lnTo>
                    <a:pt x="5821" y="7756"/>
                  </a:lnTo>
                  <a:lnTo>
                    <a:pt x="5795" y="7755"/>
                  </a:lnTo>
                  <a:lnTo>
                    <a:pt x="5769" y="7751"/>
                  </a:lnTo>
                  <a:lnTo>
                    <a:pt x="5744" y="7744"/>
                  </a:lnTo>
                  <a:lnTo>
                    <a:pt x="5720" y="7733"/>
                  </a:lnTo>
                  <a:lnTo>
                    <a:pt x="5698" y="7719"/>
                  </a:lnTo>
                  <a:lnTo>
                    <a:pt x="5677" y="7703"/>
                  </a:lnTo>
                  <a:lnTo>
                    <a:pt x="5659" y="7684"/>
                  </a:lnTo>
                  <a:lnTo>
                    <a:pt x="4557" y="6362"/>
                  </a:lnTo>
                  <a:lnTo>
                    <a:pt x="3922" y="6362"/>
                  </a:lnTo>
                  <a:lnTo>
                    <a:pt x="3922" y="7324"/>
                  </a:lnTo>
                  <a:lnTo>
                    <a:pt x="3920" y="7350"/>
                  </a:lnTo>
                  <a:lnTo>
                    <a:pt x="3915" y="7376"/>
                  </a:lnTo>
                  <a:lnTo>
                    <a:pt x="3907" y="7401"/>
                  </a:lnTo>
                  <a:lnTo>
                    <a:pt x="3895" y="7424"/>
                  </a:lnTo>
                  <a:lnTo>
                    <a:pt x="3881" y="7446"/>
                  </a:lnTo>
                  <a:lnTo>
                    <a:pt x="3863" y="7465"/>
                  </a:lnTo>
                  <a:lnTo>
                    <a:pt x="3844" y="7483"/>
                  </a:lnTo>
                  <a:lnTo>
                    <a:pt x="3822" y="7497"/>
                  </a:lnTo>
                  <a:lnTo>
                    <a:pt x="3799" y="7509"/>
                  </a:lnTo>
                  <a:lnTo>
                    <a:pt x="3774" y="7517"/>
                  </a:lnTo>
                  <a:lnTo>
                    <a:pt x="3748" y="7522"/>
                  </a:lnTo>
                  <a:lnTo>
                    <a:pt x="3722" y="7524"/>
                  </a:lnTo>
                  <a:lnTo>
                    <a:pt x="3696" y="7522"/>
                  </a:lnTo>
                  <a:lnTo>
                    <a:pt x="3670" y="7517"/>
                  </a:lnTo>
                  <a:lnTo>
                    <a:pt x="3645" y="7509"/>
                  </a:lnTo>
                  <a:lnTo>
                    <a:pt x="3622" y="7497"/>
                  </a:lnTo>
                  <a:lnTo>
                    <a:pt x="3600" y="7483"/>
                  </a:lnTo>
                  <a:lnTo>
                    <a:pt x="3581" y="7465"/>
                  </a:lnTo>
                  <a:lnTo>
                    <a:pt x="3563" y="7446"/>
                  </a:lnTo>
                  <a:lnTo>
                    <a:pt x="3549" y="7424"/>
                  </a:lnTo>
                  <a:lnTo>
                    <a:pt x="3537" y="7401"/>
                  </a:lnTo>
                  <a:lnTo>
                    <a:pt x="3529" y="7376"/>
                  </a:lnTo>
                  <a:lnTo>
                    <a:pt x="3524" y="7350"/>
                  </a:lnTo>
                  <a:lnTo>
                    <a:pt x="3522" y="7324"/>
                  </a:lnTo>
                  <a:close/>
                  <a:moveTo>
                    <a:pt x="3922" y="4735"/>
                  </a:moveTo>
                  <a:lnTo>
                    <a:pt x="3922" y="5962"/>
                  </a:lnTo>
                  <a:lnTo>
                    <a:pt x="4649" y="5962"/>
                  </a:lnTo>
                  <a:lnTo>
                    <a:pt x="4674" y="5962"/>
                  </a:lnTo>
                  <a:lnTo>
                    <a:pt x="4697" y="5960"/>
                  </a:lnTo>
                  <a:lnTo>
                    <a:pt x="4720" y="5958"/>
                  </a:lnTo>
                  <a:lnTo>
                    <a:pt x="4742" y="5955"/>
                  </a:lnTo>
                  <a:lnTo>
                    <a:pt x="4765" y="5951"/>
                  </a:lnTo>
                  <a:lnTo>
                    <a:pt x="4787" y="5946"/>
                  </a:lnTo>
                  <a:lnTo>
                    <a:pt x="4810" y="5941"/>
                  </a:lnTo>
                  <a:lnTo>
                    <a:pt x="4832" y="5935"/>
                  </a:lnTo>
                  <a:lnTo>
                    <a:pt x="4854" y="5927"/>
                  </a:lnTo>
                  <a:lnTo>
                    <a:pt x="4875" y="5919"/>
                  </a:lnTo>
                  <a:lnTo>
                    <a:pt x="4896" y="5911"/>
                  </a:lnTo>
                  <a:lnTo>
                    <a:pt x="4917" y="5901"/>
                  </a:lnTo>
                  <a:lnTo>
                    <a:pt x="4938" y="5891"/>
                  </a:lnTo>
                  <a:lnTo>
                    <a:pt x="4958" y="5880"/>
                  </a:lnTo>
                  <a:lnTo>
                    <a:pt x="4977" y="5868"/>
                  </a:lnTo>
                  <a:lnTo>
                    <a:pt x="4997" y="5855"/>
                  </a:lnTo>
                  <a:lnTo>
                    <a:pt x="5016" y="5842"/>
                  </a:lnTo>
                  <a:lnTo>
                    <a:pt x="5034" y="5828"/>
                  </a:lnTo>
                  <a:lnTo>
                    <a:pt x="5052" y="5813"/>
                  </a:lnTo>
                  <a:lnTo>
                    <a:pt x="5069" y="5798"/>
                  </a:lnTo>
                  <a:lnTo>
                    <a:pt x="5085" y="5782"/>
                  </a:lnTo>
                  <a:lnTo>
                    <a:pt x="5101" y="5766"/>
                  </a:lnTo>
                  <a:lnTo>
                    <a:pt x="5116" y="5749"/>
                  </a:lnTo>
                  <a:lnTo>
                    <a:pt x="5131" y="5731"/>
                  </a:lnTo>
                  <a:lnTo>
                    <a:pt x="5145" y="5713"/>
                  </a:lnTo>
                  <a:lnTo>
                    <a:pt x="5158" y="5694"/>
                  </a:lnTo>
                  <a:lnTo>
                    <a:pt x="5171" y="5674"/>
                  </a:lnTo>
                  <a:lnTo>
                    <a:pt x="5183" y="5655"/>
                  </a:lnTo>
                  <a:lnTo>
                    <a:pt x="5194" y="5635"/>
                  </a:lnTo>
                  <a:lnTo>
                    <a:pt x="5204" y="5615"/>
                  </a:lnTo>
                  <a:lnTo>
                    <a:pt x="5214" y="5594"/>
                  </a:lnTo>
                  <a:lnTo>
                    <a:pt x="5222" y="5573"/>
                  </a:lnTo>
                  <a:lnTo>
                    <a:pt x="5230" y="5551"/>
                  </a:lnTo>
                  <a:lnTo>
                    <a:pt x="5238" y="5529"/>
                  </a:lnTo>
                  <a:lnTo>
                    <a:pt x="5244" y="5507"/>
                  </a:lnTo>
                  <a:lnTo>
                    <a:pt x="5249" y="5485"/>
                  </a:lnTo>
                  <a:lnTo>
                    <a:pt x="5254" y="5463"/>
                  </a:lnTo>
                  <a:lnTo>
                    <a:pt x="5258" y="5440"/>
                  </a:lnTo>
                  <a:lnTo>
                    <a:pt x="5261" y="5417"/>
                  </a:lnTo>
                  <a:lnTo>
                    <a:pt x="5263" y="5395"/>
                  </a:lnTo>
                  <a:lnTo>
                    <a:pt x="5265" y="5372"/>
                  </a:lnTo>
                  <a:lnTo>
                    <a:pt x="5265" y="5349"/>
                  </a:lnTo>
                  <a:lnTo>
                    <a:pt x="5265" y="5326"/>
                  </a:lnTo>
                  <a:lnTo>
                    <a:pt x="5263" y="5303"/>
                  </a:lnTo>
                  <a:lnTo>
                    <a:pt x="5261" y="5280"/>
                  </a:lnTo>
                  <a:lnTo>
                    <a:pt x="5258" y="5258"/>
                  </a:lnTo>
                  <a:lnTo>
                    <a:pt x="5254" y="5235"/>
                  </a:lnTo>
                  <a:lnTo>
                    <a:pt x="5249" y="5213"/>
                  </a:lnTo>
                  <a:lnTo>
                    <a:pt x="5244" y="5190"/>
                  </a:lnTo>
                  <a:lnTo>
                    <a:pt x="5238" y="5168"/>
                  </a:lnTo>
                  <a:lnTo>
                    <a:pt x="5230" y="5146"/>
                  </a:lnTo>
                  <a:lnTo>
                    <a:pt x="5222" y="5125"/>
                  </a:lnTo>
                  <a:lnTo>
                    <a:pt x="5214" y="5104"/>
                  </a:lnTo>
                  <a:lnTo>
                    <a:pt x="5204" y="5083"/>
                  </a:lnTo>
                  <a:lnTo>
                    <a:pt x="5194" y="5062"/>
                  </a:lnTo>
                  <a:lnTo>
                    <a:pt x="5183" y="5042"/>
                  </a:lnTo>
                  <a:lnTo>
                    <a:pt x="5171" y="5023"/>
                  </a:lnTo>
                  <a:lnTo>
                    <a:pt x="5158" y="5003"/>
                  </a:lnTo>
                  <a:lnTo>
                    <a:pt x="5145" y="4984"/>
                  </a:lnTo>
                  <a:lnTo>
                    <a:pt x="5131" y="4966"/>
                  </a:lnTo>
                  <a:lnTo>
                    <a:pt x="5116" y="4948"/>
                  </a:lnTo>
                  <a:lnTo>
                    <a:pt x="5101" y="4931"/>
                  </a:lnTo>
                  <a:lnTo>
                    <a:pt x="5085" y="4915"/>
                  </a:lnTo>
                  <a:lnTo>
                    <a:pt x="5069" y="4899"/>
                  </a:lnTo>
                  <a:lnTo>
                    <a:pt x="5052" y="4884"/>
                  </a:lnTo>
                  <a:lnTo>
                    <a:pt x="5034" y="4869"/>
                  </a:lnTo>
                  <a:lnTo>
                    <a:pt x="5016" y="4855"/>
                  </a:lnTo>
                  <a:lnTo>
                    <a:pt x="4997" y="4842"/>
                  </a:lnTo>
                  <a:lnTo>
                    <a:pt x="4977" y="4829"/>
                  </a:lnTo>
                  <a:lnTo>
                    <a:pt x="4958" y="4817"/>
                  </a:lnTo>
                  <a:lnTo>
                    <a:pt x="4938" y="4806"/>
                  </a:lnTo>
                  <a:lnTo>
                    <a:pt x="4917" y="4796"/>
                  </a:lnTo>
                  <a:lnTo>
                    <a:pt x="4896" y="4786"/>
                  </a:lnTo>
                  <a:lnTo>
                    <a:pt x="4875" y="4778"/>
                  </a:lnTo>
                  <a:lnTo>
                    <a:pt x="4854" y="4770"/>
                  </a:lnTo>
                  <a:lnTo>
                    <a:pt x="4832" y="4762"/>
                  </a:lnTo>
                  <a:lnTo>
                    <a:pt x="4810" y="4756"/>
                  </a:lnTo>
                  <a:lnTo>
                    <a:pt x="4787" y="4751"/>
                  </a:lnTo>
                  <a:lnTo>
                    <a:pt x="4765" y="4746"/>
                  </a:lnTo>
                  <a:lnTo>
                    <a:pt x="4742" y="4742"/>
                  </a:lnTo>
                  <a:lnTo>
                    <a:pt x="4720" y="4739"/>
                  </a:lnTo>
                  <a:lnTo>
                    <a:pt x="4697" y="4737"/>
                  </a:lnTo>
                  <a:lnTo>
                    <a:pt x="4674" y="4735"/>
                  </a:lnTo>
                  <a:lnTo>
                    <a:pt x="4649" y="4735"/>
                  </a:lnTo>
                  <a:lnTo>
                    <a:pt x="3922" y="47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9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8" name="Google Shape;2168;p19"/>
          <p:cNvGrpSpPr/>
          <p:nvPr/>
        </p:nvGrpSpPr>
        <p:grpSpPr>
          <a:xfrm>
            <a:off x="7491762" y="2659872"/>
            <a:ext cx="633600" cy="633600"/>
            <a:chOff x="7491762" y="4459082"/>
            <a:chExt cx="633600" cy="633600"/>
          </a:xfrm>
        </p:grpSpPr>
        <p:sp>
          <p:nvSpPr>
            <p:cNvPr id="2169" name="Google Shape;2169;p19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11" y="6533"/>
                  </a:moveTo>
                  <a:lnTo>
                    <a:pt x="7089" y="6533"/>
                  </a:lnTo>
                  <a:lnTo>
                    <a:pt x="7611" y="7839"/>
                  </a:lnTo>
                  <a:lnTo>
                    <a:pt x="7630" y="7849"/>
                  </a:lnTo>
                  <a:lnTo>
                    <a:pt x="7650" y="7860"/>
                  </a:lnTo>
                  <a:lnTo>
                    <a:pt x="7668" y="7872"/>
                  </a:lnTo>
                  <a:lnTo>
                    <a:pt x="7686" y="7884"/>
                  </a:lnTo>
                  <a:lnTo>
                    <a:pt x="7704" y="7897"/>
                  </a:lnTo>
                  <a:lnTo>
                    <a:pt x="7721" y="7910"/>
                  </a:lnTo>
                  <a:lnTo>
                    <a:pt x="7738" y="7924"/>
                  </a:lnTo>
                  <a:lnTo>
                    <a:pt x="7754" y="7939"/>
                  </a:lnTo>
                  <a:lnTo>
                    <a:pt x="7769" y="7954"/>
                  </a:lnTo>
                  <a:lnTo>
                    <a:pt x="7784" y="7970"/>
                  </a:lnTo>
                  <a:lnTo>
                    <a:pt x="7798" y="7987"/>
                  </a:lnTo>
                  <a:lnTo>
                    <a:pt x="7812" y="8004"/>
                  </a:lnTo>
                  <a:lnTo>
                    <a:pt x="7825" y="8021"/>
                  </a:lnTo>
                  <a:lnTo>
                    <a:pt x="7837" y="8039"/>
                  </a:lnTo>
                  <a:lnTo>
                    <a:pt x="7849" y="8058"/>
                  </a:lnTo>
                  <a:lnTo>
                    <a:pt x="7860" y="8077"/>
                  </a:lnTo>
                  <a:lnTo>
                    <a:pt x="7870" y="8096"/>
                  </a:lnTo>
                  <a:lnTo>
                    <a:pt x="7880" y="8116"/>
                  </a:lnTo>
                  <a:lnTo>
                    <a:pt x="7889" y="8136"/>
                  </a:lnTo>
                  <a:lnTo>
                    <a:pt x="7897" y="8156"/>
                  </a:lnTo>
                  <a:lnTo>
                    <a:pt x="7904" y="8176"/>
                  </a:lnTo>
                  <a:lnTo>
                    <a:pt x="7911" y="8197"/>
                  </a:lnTo>
                  <a:lnTo>
                    <a:pt x="7916" y="8218"/>
                  </a:lnTo>
                  <a:lnTo>
                    <a:pt x="7921" y="8240"/>
                  </a:lnTo>
                  <a:lnTo>
                    <a:pt x="7925" y="8261"/>
                  </a:lnTo>
                  <a:lnTo>
                    <a:pt x="7929" y="8282"/>
                  </a:lnTo>
                  <a:lnTo>
                    <a:pt x="7931" y="8304"/>
                  </a:lnTo>
                  <a:lnTo>
                    <a:pt x="7933" y="8326"/>
                  </a:lnTo>
                  <a:lnTo>
                    <a:pt x="7934" y="8348"/>
                  </a:lnTo>
                  <a:lnTo>
                    <a:pt x="7934" y="8370"/>
                  </a:lnTo>
                  <a:lnTo>
                    <a:pt x="7933" y="8391"/>
                  </a:lnTo>
                  <a:lnTo>
                    <a:pt x="7932" y="8413"/>
                  </a:lnTo>
                  <a:lnTo>
                    <a:pt x="7929" y="8435"/>
                  </a:lnTo>
                  <a:lnTo>
                    <a:pt x="7926" y="8456"/>
                  </a:lnTo>
                  <a:lnTo>
                    <a:pt x="7922" y="8478"/>
                  </a:lnTo>
                  <a:lnTo>
                    <a:pt x="7917" y="8499"/>
                  </a:lnTo>
                  <a:lnTo>
                    <a:pt x="7912" y="8520"/>
                  </a:lnTo>
                  <a:lnTo>
                    <a:pt x="7905" y="8541"/>
                  </a:lnTo>
                  <a:lnTo>
                    <a:pt x="7898" y="8562"/>
                  </a:lnTo>
                  <a:lnTo>
                    <a:pt x="7890" y="8582"/>
                  </a:lnTo>
                  <a:lnTo>
                    <a:pt x="7881" y="8602"/>
                  </a:lnTo>
                  <a:lnTo>
                    <a:pt x="7872" y="8622"/>
                  </a:lnTo>
                  <a:lnTo>
                    <a:pt x="7862" y="8641"/>
                  </a:lnTo>
                  <a:lnTo>
                    <a:pt x="7851" y="8661"/>
                  </a:lnTo>
                  <a:lnTo>
                    <a:pt x="7839" y="8679"/>
                  </a:lnTo>
                  <a:lnTo>
                    <a:pt x="7827" y="8697"/>
                  </a:lnTo>
                  <a:lnTo>
                    <a:pt x="7814" y="8715"/>
                  </a:lnTo>
                  <a:lnTo>
                    <a:pt x="7801" y="8732"/>
                  </a:lnTo>
                  <a:lnTo>
                    <a:pt x="7787" y="8748"/>
                  </a:lnTo>
                  <a:lnTo>
                    <a:pt x="7772" y="8765"/>
                  </a:lnTo>
                  <a:lnTo>
                    <a:pt x="7757" y="8780"/>
                  </a:lnTo>
                  <a:lnTo>
                    <a:pt x="7741" y="8795"/>
                  </a:lnTo>
                  <a:lnTo>
                    <a:pt x="7724" y="8809"/>
                  </a:lnTo>
                  <a:lnTo>
                    <a:pt x="7707" y="8823"/>
                  </a:lnTo>
                  <a:lnTo>
                    <a:pt x="7690" y="8836"/>
                  </a:lnTo>
                  <a:lnTo>
                    <a:pt x="7672" y="8848"/>
                  </a:lnTo>
                  <a:lnTo>
                    <a:pt x="7653" y="8860"/>
                  </a:lnTo>
                  <a:lnTo>
                    <a:pt x="7634" y="8871"/>
                  </a:lnTo>
                  <a:lnTo>
                    <a:pt x="7615" y="8881"/>
                  </a:lnTo>
                  <a:lnTo>
                    <a:pt x="7595" y="8891"/>
                  </a:lnTo>
                  <a:lnTo>
                    <a:pt x="7575" y="8900"/>
                  </a:lnTo>
                  <a:lnTo>
                    <a:pt x="7555" y="8908"/>
                  </a:lnTo>
                  <a:lnTo>
                    <a:pt x="7534" y="8915"/>
                  </a:lnTo>
                  <a:lnTo>
                    <a:pt x="7514" y="8922"/>
                  </a:lnTo>
                  <a:lnTo>
                    <a:pt x="7493" y="8927"/>
                  </a:lnTo>
                  <a:lnTo>
                    <a:pt x="7471" y="8932"/>
                  </a:lnTo>
                  <a:lnTo>
                    <a:pt x="7450" y="8936"/>
                  </a:lnTo>
                  <a:lnTo>
                    <a:pt x="7429" y="8940"/>
                  </a:lnTo>
                  <a:lnTo>
                    <a:pt x="7407" y="8942"/>
                  </a:lnTo>
                  <a:lnTo>
                    <a:pt x="7385" y="8944"/>
                  </a:lnTo>
                  <a:lnTo>
                    <a:pt x="7363" y="8945"/>
                  </a:lnTo>
                  <a:lnTo>
                    <a:pt x="7341" y="8945"/>
                  </a:lnTo>
                  <a:lnTo>
                    <a:pt x="7320" y="8944"/>
                  </a:lnTo>
                  <a:lnTo>
                    <a:pt x="7298" y="8943"/>
                  </a:lnTo>
                  <a:lnTo>
                    <a:pt x="7276" y="8940"/>
                  </a:lnTo>
                  <a:lnTo>
                    <a:pt x="7255" y="8937"/>
                  </a:lnTo>
                  <a:lnTo>
                    <a:pt x="7233" y="8933"/>
                  </a:lnTo>
                  <a:lnTo>
                    <a:pt x="7212" y="8928"/>
                  </a:lnTo>
                  <a:lnTo>
                    <a:pt x="7191" y="8923"/>
                  </a:lnTo>
                  <a:lnTo>
                    <a:pt x="7170" y="8916"/>
                  </a:lnTo>
                  <a:lnTo>
                    <a:pt x="7149" y="8909"/>
                  </a:lnTo>
                  <a:lnTo>
                    <a:pt x="7129" y="8901"/>
                  </a:lnTo>
                  <a:lnTo>
                    <a:pt x="7109" y="8892"/>
                  </a:lnTo>
                  <a:lnTo>
                    <a:pt x="7089" y="8883"/>
                  </a:lnTo>
                  <a:lnTo>
                    <a:pt x="2911" y="8883"/>
                  </a:lnTo>
                  <a:lnTo>
                    <a:pt x="2891" y="8892"/>
                  </a:lnTo>
                  <a:lnTo>
                    <a:pt x="2871" y="8901"/>
                  </a:lnTo>
                  <a:lnTo>
                    <a:pt x="2851" y="8909"/>
                  </a:lnTo>
                  <a:lnTo>
                    <a:pt x="2830" y="8916"/>
                  </a:lnTo>
                  <a:lnTo>
                    <a:pt x="2809" y="8923"/>
                  </a:lnTo>
                  <a:lnTo>
                    <a:pt x="2788" y="8928"/>
                  </a:lnTo>
                  <a:lnTo>
                    <a:pt x="2767" y="8933"/>
                  </a:lnTo>
                  <a:lnTo>
                    <a:pt x="2745" y="8937"/>
                  </a:lnTo>
                  <a:lnTo>
                    <a:pt x="2724" y="8940"/>
                  </a:lnTo>
                  <a:lnTo>
                    <a:pt x="2702" y="8943"/>
                  </a:lnTo>
                  <a:lnTo>
                    <a:pt x="2680" y="8944"/>
                  </a:lnTo>
                  <a:lnTo>
                    <a:pt x="2659" y="8945"/>
                  </a:lnTo>
                  <a:lnTo>
                    <a:pt x="2637" y="8945"/>
                  </a:lnTo>
                  <a:lnTo>
                    <a:pt x="2615" y="8944"/>
                  </a:lnTo>
                  <a:lnTo>
                    <a:pt x="2593" y="8942"/>
                  </a:lnTo>
                  <a:lnTo>
                    <a:pt x="2571" y="8940"/>
                  </a:lnTo>
                  <a:lnTo>
                    <a:pt x="2550" y="8936"/>
                  </a:lnTo>
                  <a:lnTo>
                    <a:pt x="2529" y="8932"/>
                  </a:lnTo>
                  <a:lnTo>
                    <a:pt x="2507" y="8927"/>
                  </a:lnTo>
                  <a:lnTo>
                    <a:pt x="2486" y="8922"/>
                  </a:lnTo>
                  <a:lnTo>
                    <a:pt x="2465" y="8915"/>
                  </a:lnTo>
                  <a:lnTo>
                    <a:pt x="2445" y="8908"/>
                  </a:lnTo>
                  <a:lnTo>
                    <a:pt x="2425" y="8900"/>
                  </a:lnTo>
                  <a:lnTo>
                    <a:pt x="2405" y="8891"/>
                  </a:lnTo>
                  <a:lnTo>
                    <a:pt x="2385" y="8881"/>
                  </a:lnTo>
                  <a:lnTo>
                    <a:pt x="2366" y="8871"/>
                  </a:lnTo>
                  <a:lnTo>
                    <a:pt x="2347" y="8860"/>
                  </a:lnTo>
                  <a:lnTo>
                    <a:pt x="2328" y="8848"/>
                  </a:lnTo>
                  <a:lnTo>
                    <a:pt x="2310" y="8836"/>
                  </a:lnTo>
                  <a:lnTo>
                    <a:pt x="2293" y="8823"/>
                  </a:lnTo>
                  <a:lnTo>
                    <a:pt x="2276" y="8809"/>
                  </a:lnTo>
                  <a:lnTo>
                    <a:pt x="2259" y="8795"/>
                  </a:lnTo>
                  <a:lnTo>
                    <a:pt x="2243" y="8780"/>
                  </a:lnTo>
                  <a:lnTo>
                    <a:pt x="2228" y="8765"/>
                  </a:lnTo>
                  <a:lnTo>
                    <a:pt x="2213" y="8749"/>
                  </a:lnTo>
                  <a:lnTo>
                    <a:pt x="2199" y="8732"/>
                  </a:lnTo>
                  <a:lnTo>
                    <a:pt x="2186" y="8715"/>
                  </a:lnTo>
                  <a:lnTo>
                    <a:pt x="2173" y="8697"/>
                  </a:lnTo>
                  <a:lnTo>
                    <a:pt x="2161" y="8679"/>
                  </a:lnTo>
                  <a:lnTo>
                    <a:pt x="2149" y="8661"/>
                  </a:lnTo>
                  <a:lnTo>
                    <a:pt x="2138" y="8641"/>
                  </a:lnTo>
                  <a:lnTo>
                    <a:pt x="2128" y="8622"/>
                  </a:lnTo>
                  <a:lnTo>
                    <a:pt x="2119" y="8602"/>
                  </a:lnTo>
                  <a:lnTo>
                    <a:pt x="2110" y="8582"/>
                  </a:lnTo>
                  <a:lnTo>
                    <a:pt x="2102" y="8562"/>
                  </a:lnTo>
                  <a:lnTo>
                    <a:pt x="2095" y="8541"/>
                  </a:lnTo>
                  <a:lnTo>
                    <a:pt x="2088" y="8520"/>
                  </a:lnTo>
                  <a:lnTo>
                    <a:pt x="2083" y="8499"/>
                  </a:lnTo>
                  <a:lnTo>
                    <a:pt x="2078" y="8478"/>
                  </a:lnTo>
                  <a:lnTo>
                    <a:pt x="2074" y="8456"/>
                  </a:lnTo>
                  <a:lnTo>
                    <a:pt x="2071" y="8435"/>
                  </a:lnTo>
                  <a:lnTo>
                    <a:pt x="2068" y="8413"/>
                  </a:lnTo>
                  <a:lnTo>
                    <a:pt x="2067" y="8391"/>
                  </a:lnTo>
                  <a:lnTo>
                    <a:pt x="2066" y="8370"/>
                  </a:lnTo>
                  <a:lnTo>
                    <a:pt x="2066" y="8348"/>
                  </a:lnTo>
                  <a:lnTo>
                    <a:pt x="2067" y="8326"/>
                  </a:lnTo>
                  <a:lnTo>
                    <a:pt x="2069" y="8304"/>
                  </a:lnTo>
                  <a:lnTo>
                    <a:pt x="2071" y="8282"/>
                  </a:lnTo>
                  <a:lnTo>
                    <a:pt x="2075" y="8261"/>
                  </a:lnTo>
                  <a:lnTo>
                    <a:pt x="2079" y="8240"/>
                  </a:lnTo>
                  <a:lnTo>
                    <a:pt x="2084" y="8218"/>
                  </a:lnTo>
                  <a:lnTo>
                    <a:pt x="2089" y="8197"/>
                  </a:lnTo>
                  <a:lnTo>
                    <a:pt x="2096" y="8176"/>
                  </a:lnTo>
                  <a:lnTo>
                    <a:pt x="2103" y="8156"/>
                  </a:lnTo>
                  <a:lnTo>
                    <a:pt x="2111" y="8136"/>
                  </a:lnTo>
                  <a:lnTo>
                    <a:pt x="2120" y="8116"/>
                  </a:lnTo>
                  <a:lnTo>
                    <a:pt x="2130" y="8096"/>
                  </a:lnTo>
                  <a:lnTo>
                    <a:pt x="2140" y="8077"/>
                  </a:lnTo>
                  <a:lnTo>
                    <a:pt x="2151" y="8058"/>
                  </a:lnTo>
                  <a:lnTo>
                    <a:pt x="2163" y="8039"/>
                  </a:lnTo>
                  <a:lnTo>
                    <a:pt x="2175" y="8021"/>
                  </a:lnTo>
                  <a:lnTo>
                    <a:pt x="2188" y="8004"/>
                  </a:lnTo>
                  <a:lnTo>
                    <a:pt x="2202" y="7987"/>
                  </a:lnTo>
                  <a:lnTo>
                    <a:pt x="2216" y="7970"/>
                  </a:lnTo>
                  <a:lnTo>
                    <a:pt x="2231" y="7954"/>
                  </a:lnTo>
                  <a:lnTo>
                    <a:pt x="2246" y="7939"/>
                  </a:lnTo>
                  <a:lnTo>
                    <a:pt x="2262" y="7924"/>
                  </a:lnTo>
                  <a:lnTo>
                    <a:pt x="2279" y="7910"/>
                  </a:lnTo>
                  <a:lnTo>
                    <a:pt x="2296" y="7897"/>
                  </a:lnTo>
                  <a:lnTo>
                    <a:pt x="2314" y="7884"/>
                  </a:lnTo>
                  <a:lnTo>
                    <a:pt x="2332" y="7872"/>
                  </a:lnTo>
                  <a:lnTo>
                    <a:pt x="2350" y="7860"/>
                  </a:lnTo>
                  <a:lnTo>
                    <a:pt x="2370" y="7849"/>
                  </a:lnTo>
                  <a:lnTo>
                    <a:pt x="2389" y="7839"/>
                  </a:lnTo>
                  <a:lnTo>
                    <a:pt x="2911" y="65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9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0" y="1298"/>
                  </a:moveTo>
                  <a:lnTo>
                    <a:pt x="6567" y="1300"/>
                  </a:lnTo>
                  <a:lnTo>
                    <a:pt x="6294" y="1300"/>
                  </a:lnTo>
                  <a:lnTo>
                    <a:pt x="6294" y="3863"/>
                  </a:lnTo>
                  <a:lnTo>
                    <a:pt x="8353" y="7982"/>
                  </a:lnTo>
                  <a:lnTo>
                    <a:pt x="8358" y="7990"/>
                  </a:lnTo>
                  <a:lnTo>
                    <a:pt x="8362" y="7997"/>
                  </a:lnTo>
                  <a:lnTo>
                    <a:pt x="8370" y="8012"/>
                  </a:lnTo>
                  <a:lnTo>
                    <a:pt x="8373" y="8019"/>
                  </a:lnTo>
                  <a:lnTo>
                    <a:pt x="8381" y="8034"/>
                  </a:lnTo>
                  <a:lnTo>
                    <a:pt x="8384" y="8041"/>
                  </a:lnTo>
                  <a:lnTo>
                    <a:pt x="8391" y="8056"/>
                  </a:lnTo>
                  <a:lnTo>
                    <a:pt x="8394" y="8064"/>
                  </a:lnTo>
                  <a:lnTo>
                    <a:pt x="8401" y="8079"/>
                  </a:lnTo>
                  <a:lnTo>
                    <a:pt x="8404" y="8086"/>
                  </a:lnTo>
                  <a:lnTo>
                    <a:pt x="8410" y="8102"/>
                  </a:lnTo>
                  <a:lnTo>
                    <a:pt x="8412" y="8110"/>
                  </a:lnTo>
                  <a:lnTo>
                    <a:pt x="8418" y="8126"/>
                  </a:lnTo>
                  <a:lnTo>
                    <a:pt x="8420" y="8133"/>
                  </a:lnTo>
                  <a:lnTo>
                    <a:pt x="8425" y="8149"/>
                  </a:lnTo>
                  <a:lnTo>
                    <a:pt x="8428" y="8157"/>
                  </a:lnTo>
                  <a:lnTo>
                    <a:pt x="8432" y="8173"/>
                  </a:lnTo>
                  <a:lnTo>
                    <a:pt x="8434" y="8181"/>
                  </a:lnTo>
                  <a:lnTo>
                    <a:pt x="8438" y="8198"/>
                  </a:lnTo>
                  <a:lnTo>
                    <a:pt x="8439" y="8206"/>
                  </a:lnTo>
                  <a:lnTo>
                    <a:pt x="8443" y="8222"/>
                  </a:lnTo>
                  <a:lnTo>
                    <a:pt x="8444" y="8231"/>
                  </a:lnTo>
                  <a:lnTo>
                    <a:pt x="8447" y="8247"/>
                  </a:lnTo>
                  <a:lnTo>
                    <a:pt x="8448" y="8256"/>
                  </a:lnTo>
                  <a:lnTo>
                    <a:pt x="8450" y="8272"/>
                  </a:lnTo>
                  <a:lnTo>
                    <a:pt x="8451" y="8281"/>
                  </a:lnTo>
                  <a:lnTo>
                    <a:pt x="8453" y="8297"/>
                  </a:lnTo>
                  <a:lnTo>
                    <a:pt x="8453" y="8303"/>
                  </a:lnTo>
                  <a:lnTo>
                    <a:pt x="8455" y="8320"/>
                  </a:lnTo>
                  <a:lnTo>
                    <a:pt x="8455" y="8328"/>
                  </a:lnTo>
                  <a:lnTo>
                    <a:pt x="8456" y="8345"/>
                  </a:lnTo>
                  <a:lnTo>
                    <a:pt x="8456" y="8353"/>
                  </a:lnTo>
                  <a:lnTo>
                    <a:pt x="8456" y="8370"/>
                  </a:lnTo>
                  <a:lnTo>
                    <a:pt x="8456" y="8378"/>
                  </a:lnTo>
                  <a:lnTo>
                    <a:pt x="8456" y="8395"/>
                  </a:lnTo>
                  <a:lnTo>
                    <a:pt x="8455" y="8403"/>
                  </a:lnTo>
                  <a:lnTo>
                    <a:pt x="8454" y="8419"/>
                  </a:lnTo>
                  <a:lnTo>
                    <a:pt x="8454" y="8428"/>
                  </a:lnTo>
                  <a:lnTo>
                    <a:pt x="8452" y="8444"/>
                  </a:lnTo>
                  <a:lnTo>
                    <a:pt x="8451" y="8452"/>
                  </a:lnTo>
                  <a:lnTo>
                    <a:pt x="8449" y="8469"/>
                  </a:lnTo>
                  <a:lnTo>
                    <a:pt x="8448" y="8477"/>
                  </a:lnTo>
                  <a:lnTo>
                    <a:pt x="8446" y="8493"/>
                  </a:lnTo>
                  <a:lnTo>
                    <a:pt x="8444" y="8501"/>
                  </a:lnTo>
                  <a:lnTo>
                    <a:pt x="8441" y="8518"/>
                  </a:lnTo>
                  <a:lnTo>
                    <a:pt x="8439" y="8526"/>
                  </a:lnTo>
                  <a:lnTo>
                    <a:pt x="8436" y="8542"/>
                  </a:lnTo>
                  <a:lnTo>
                    <a:pt x="8434" y="8550"/>
                  </a:lnTo>
                  <a:lnTo>
                    <a:pt x="8430" y="8566"/>
                  </a:lnTo>
                  <a:lnTo>
                    <a:pt x="8428" y="8574"/>
                  </a:lnTo>
                  <a:lnTo>
                    <a:pt x="8423" y="8590"/>
                  </a:lnTo>
                  <a:lnTo>
                    <a:pt x="8421" y="8597"/>
                  </a:lnTo>
                  <a:lnTo>
                    <a:pt x="8415" y="8613"/>
                  </a:lnTo>
                  <a:lnTo>
                    <a:pt x="8413" y="8621"/>
                  </a:lnTo>
                  <a:lnTo>
                    <a:pt x="8407" y="8637"/>
                  </a:lnTo>
                  <a:lnTo>
                    <a:pt x="8404" y="8645"/>
                  </a:lnTo>
                  <a:lnTo>
                    <a:pt x="8398" y="8661"/>
                  </a:lnTo>
                  <a:lnTo>
                    <a:pt x="8395" y="8668"/>
                  </a:lnTo>
                  <a:lnTo>
                    <a:pt x="8388" y="8683"/>
                  </a:lnTo>
                  <a:lnTo>
                    <a:pt x="8385" y="8691"/>
                  </a:lnTo>
                  <a:lnTo>
                    <a:pt x="8377" y="8706"/>
                  </a:lnTo>
                  <a:lnTo>
                    <a:pt x="8374" y="8713"/>
                  </a:lnTo>
                  <a:lnTo>
                    <a:pt x="8366" y="8728"/>
                  </a:lnTo>
                  <a:lnTo>
                    <a:pt x="8362" y="8735"/>
                  </a:lnTo>
                  <a:lnTo>
                    <a:pt x="8354" y="8749"/>
                  </a:lnTo>
                  <a:lnTo>
                    <a:pt x="8350" y="8756"/>
                  </a:lnTo>
                  <a:lnTo>
                    <a:pt x="8342" y="8770"/>
                  </a:lnTo>
                  <a:lnTo>
                    <a:pt x="8337" y="8777"/>
                  </a:lnTo>
                  <a:lnTo>
                    <a:pt x="8328" y="8791"/>
                  </a:lnTo>
                  <a:lnTo>
                    <a:pt x="8324" y="8798"/>
                  </a:lnTo>
                  <a:lnTo>
                    <a:pt x="8315" y="8812"/>
                  </a:lnTo>
                  <a:lnTo>
                    <a:pt x="8310" y="8818"/>
                  </a:lnTo>
                  <a:lnTo>
                    <a:pt x="8300" y="8831"/>
                  </a:lnTo>
                  <a:lnTo>
                    <a:pt x="8295" y="8838"/>
                  </a:lnTo>
                  <a:lnTo>
                    <a:pt x="8285" y="8851"/>
                  </a:lnTo>
                  <a:lnTo>
                    <a:pt x="8280" y="8857"/>
                  </a:lnTo>
                  <a:lnTo>
                    <a:pt x="8269" y="8870"/>
                  </a:lnTo>
                  <a:lnTo>
                    <a:pt x="8264" y="8876"/>
                  </a:lnTo>
                  <a:lnTo>
                    <a:pt x="8253" y="8888"/>
                  </a:lnTo>
                  <a:lnTo>
                    <a:pt x="8247" y="8894"/>
                  </a:lnTo>
                  <a:lnTo>
                    <a:pt x="8235" y="8906"/>
                  </a:lnTo>
                  <a:lnTo>
                    <a:pt x="8230" y="8912"/>
                  </a:lnTo>
                  <a:lnTo>
                    <a:pt x="8218" y="8924"/>
                  </a:lnTo>
                  <a:lnTo>
                    <a:pt x="8212" y="8929"/>
                  </a:lnTo>
                  <a:lnTo>
                    <a:pt x="8200" y="8940"/>
                  </a:lnTo>
                  <a:lnTo>
                    <a:pt x="8194" y="8946"/>
                  </a:lnTo>
                  <a:lnTo>
                    <a:pt x="8181" y="8957"/>
                  </a:lnTo>
                  <a:lnTo>
                    <a:pt x="8175" y="8962"/>
                  </a:lnTo>
                  <a:lnTo>
                    <a:pt x="8162" y="8972"/>
                  </a:lnTo>
                  <a:lnTo>
                    <a:pt x="8156" y="8977"/>
                  </a:lnTo>
                  <a:lnTo>
                    <a:pt x="8143" y="8987"/>
                  </a:lnTo>
                  <a:lnTo>
                    <a:pt x="8136" y="8992"/>
                  </a:lnTo>
                  <a:lnTo>
                    <a:pt x="8123" y="9001"/>
                  </a:lnTo>
                  <a:lnTo>
                    <a:pt x="8116" y="9006"/>
                  </a:lnTo>
                  <a:lnTo>
                    <a:pt x="8102" y="9015"/>
                  </a:lnTo>
                  <a:lnTo>
                    <a:pt x="8096" y="9020"/>
                  </a:lnTo>
                  <a:lnTo>
                    <a:pt x="8081" y="9028"/>
                  </a:lnTo>
                  <a:lnTo>
                    <a:pt x="8074" y="9032"/>
                  </a:lnTo>
                  <a:lnTo>
                    <a:pt x="8060" y="9041"/>
                  </a:lnTo>
                  <a:lnTo>
                    <a:pt x="8053" y="9045"/>
                  </a:lnTo>
                  <a:lnTo>
                    <a:pt x="8038" y="9053"/>
                  </a:lnTo>
                  <a:lnTo>
                    <a:pt x="8031" y="9056"/>
                  </a:lnTo>
                  <a:lnTo>
                    <a:pt x="8016" y="9064"/>
                  </a:lnTo>
                  <a:lnTo>
                    <a:pt x="8009" y="9067"/>
                  </a:lnTo>
                  <a:lnTo>
                    <a:pt x="7993" y="9074"/>
                  </a:lnTo>
                  <a:lnTo>
                    <a:pt x="7986" y="9077"/>
                  </a:lnTo>
                  <a:lnTo>
                    <a:pt x="7970" y="9084"/>
                  </a:lnTo>
                  <a:lnTo>
                    <a:pt x="7963" y="9087"/>
                  </a:lnTo>
                  <a:lnTo>
                    <a:pt x="7947" y="9093"/>
                  </a:lnTo>
                  <a:lnTo>
                    <a:pt x="7939" y="9095"/>
                  </a:lnTo>
                  <a:lnTo>
                    <a:pt x="7923" y="9101"/>
                  </a:lnTo>
                  <a:lnTo>
                    <a:pt x="7915" y="9103"/>
                  </a:lnTo>
                  <a:lnTo>
                    <a:pt x="7899" y="9108"/>
                  </a:lnTo>
                  <a:lnTo>
                    <a:pt x="7891" y="9110"/>
                  </a:lnTo>
                  <a:lnTo>
                    <a:pt x="7875" y="9115"/>
                  </a:lnTo>
                  <a:lnTo>
                    <a:pt x="7867" y="9117"/>
                  </a:lnTo>
                  <a:lnTo>
                    <a:pt x="7851" y="9121"/>
                  </a:lnTo>
                  <a:lnTo>
                    <a:pt x="7842" y="9122"/>
                  </a:lnTo>
                  <a:lnTo>
                    <a:pt x="7826" y="9125"/>
                  </a:lnTo>
                  <a:lnTo>
                    <a:pt x="7818" y="9127"/>
                  </a:lnTo>
                  <a:lnTo>
                    <a:pt x="7801" y="9130"/>
                  </a:lnTo>
                  <a:lnTo>
                    <a:pt x="7793" y="9131"/>
                  </a:lnTo>
                  <a:lnTo>
                    <a:pt x="7777" y="9133"/>
                  </a:lnTo>
                  <a:lnTo>
                    <a:pt x="7769" y="9134"/>
                  </a:lnTo>
                  <a:lnTo>
                    <a:pt x="7752" y="9135"/>
                  </a:lnTo>
                  <a:lnTo>
                    <a:pt x="7744" y="9136"/>
                  </a:lnTo>
                  <a:lnTo>
                    <a:pt x="7727" y="9137"/>
                  </a:lnTo>
                  <a:lnTo>
                    <a:pt x="7719" y="9138"/>
                  </a:lnTo>
                  <a:lnTo>
                    <a:pt x="7703" y="9138"/>
                  </a:lnTo>
                  <a:lnTo>
                    <a:pt x="7695" y="9138"/>
                  </a:lnTo>
                  <a:lnTo>
                    <a:pt x="7678" y="9138"/>
                  </a:lnTo>
                  <a:lnTo>
                    <a:pt x="7670" y="9138"/>
                  </a:lnTo>
                  <a:lnTo>
                    <a:pt x="7653" y="9138"/>
                  </a:lnTo>
                  <a:lnTo>
                    <a:pt x="7646" y="9137"/>
                  </a:lnTo>
                  <a:lnTo>
                    <a:pt x="7629" y="9136"/>
                  </a:lnTo>
                  <a:lnTo>
                    <a:pt x="7621" y="9136"/>
                  </a:lnTo>
                  <a:lnTo>
                    <a:pt x="7604" y="9134"/>
                  </a:lnTo>
                  <a:lnTo>
                    <a:pt x="7597" y="9133"/>
                  </a:lnTo>
                  <a:lnTo>
                    <a:pt x="7595" y="9133"/>
                  </a:lnTo>
                  <a:lnTo>
                    <a:pt x="2405" y="9133"/>
                  </a:lnTo>
                  <a:lnTo>
                    <a:pt x="2403" y="9133"/>
                  </a:lnTo>
                  <a:lnTo>
                    <a:pt x="2396" y="9134"/>
                  </a:lnTo>
                  <a:lnTo>
                    <a:pt x="2379" y="9136"/>
                  </a:lnTo>
                  <a:lnTo>
                    <a:pt x="2371" y="9136"/>
                  </a:lnTo>
                  <a:lnTo>
                    <a:pt x="2354" y="9137"/>
                  </a:lnTo>
                  <a:lnTo>
                    <a:pt x="2347" y="9138"/>
                  </a:lnTo>
                  <a:lnTo>
                    <a:pt x="2330" y="9138"/>
                  </a:lnTo>
                  <a:lnTo>
                    <a:pt x="2322" y="9138"/>
                  </a:lnTo>
                  <a:lnTo>
                    <a:pt x="2305" y="9138"/>
                  </a:lnTo>
                  <a:lnTo>
                    <a:pt x="2297" y="9138"/>
                  </a:lnTo>
                  <a:lnTo>
                    <a:pt x="2281" y="9138"/>
                  </a:lnTo>
                  <a:lnTo>
                    <a:pt x="2273" y="9137"/>
                  </a:lnTo>
                  <a:lnTo>
                    <a:pt x="2256" y="9136"/>
                  </a:lnTo>
                  <a:lnTo>
                    <a:pt x="2248" y="9135"/>
                  </a:lnTo>
                  <a:lnTo>
                    <a:pt x="2231" y="9134"/>
                  </a:lnTo>
                  <a:lnTo>
                    <a:pt x="2223" y="9133"/>
                  </a:lnTo>
                  <a:lnTo>
                    <a:pt x="2207" y="9131"/>
                  </a:lnTo>
                  <a:lnTo>
                    <a:pt x="2199" y="9130"/>
                  </a:lnTo>
                  <a:lnTo>
                    <a:pt x="2182" y="9127"/>
                  </a:lnTo>
                  <a:lnTo>
                    <a:pt x="2174" y="9125"/>
                  </a:lnTo>
                  <a:lnTo>
                    <a:pt x="2158" y="9122"/>
                  </a:lnTo>
                  <a:lnTo>
                    <a:pt x="2149" y="9121"/>
                  </a:lnTo>
                  <a:lnTo>
                    <a:pt x="2133" y="9117"/>
                  </a:lnTo>
                  <a:lnTo>
                    <a:pt x="2125" y="9115"/>
                  </a:lnTo>
                  <a:lnTo>
                    <a:pt x="2109" y="9110"/>
                  </a:lnTo>
                  <a:lnTo>
                    <a:pt x="2101" y="9108"/>
                  </a:lnTo>
                  <a:lnTo>
                    <a:pt x="2085" y="9103"/>
                  </a:lnTo>
                  <a:lnTo>
                    <a:pt x="2077" y="9101"/>
                  </a:lnTo>
                  <a:lnTo>
                    <a:pt x="2061" y="9095"/>
                  </a:lnTo>
                  <a:lnTo>
                    <a:pt x="2053" y="9093"/>
                  </a:lnTo>
                  <a:lnTo>
                    <a:pt x="2037" y="9087"/>
                  </a:lnTo>
                  <a:lnTo>
                    <a:pt x="2030" y="9084"/>
                  </a:lnTo>
                  <a:lnTo>
                    <a:pt x="2014" y="9077"/>
                  </a:lnTo>
                  <a:lnTo>
                    <a:pt x="2007" y="9074"/>
                  </a:lnTo>
                  <a:lnTo>
                    <a:pt x="1991" y="9067"/>
                  </a:lnTo>
                  <a:lnTo>
                    <a:pt x="1984" y="9064"/>
                  </a:lnTo>
                  <a:lnTo>
                    <a:pt x="1969" y="9056"/>
                  </a:lnTo>
                  <a:lnTo>
                    <a:pt x="1962" y="9053"/>
                  </a:lnTo>
                  <a:lnTo>
                    <a:pt x="1947" y="9045"/>
                  </a:lnTo>
                  <a:lnTo>
                    <a:pt x="1940" y="9041"/>
                  </a:lnTo>
                  <a:lnTo>
                    <a:pt x="1926" y="9032"/>
                  </a:lnTo>
                  <a:lnTo>
                    <a:pt x="1919" y="9028"/>
                  </a:lnTo>
                  <a:lnTo>
                    <a:pt x="1904" y="9020"/>
                  </a:lnTo>
                  <a:lnTo>
                    <a:pt x="1898" y="9015"/>
                  </a:lnTo>
                  <a:lnTo>
                    <a:pt x="1884" y="9006"/>
                  </a:lnTo>
                  <a:lnTo>
                    <a:pt x="1877" y="9001"/>
                  </a:lnTo>
                  <a:lnTo>
                    <a:pt x="1864" y="8992"/>
                  </a:lnTo>
                  <a:lnTo>
                    <a:pt x="1857" y="8987"/>
                  </a:lnTo>
                  <a:lnTo>
                    <a:pt x="1844" y="8977"/>
                  </a:lnTo>
                  <a:lnTo>
                    <a:pt x="1838" y="8972"/>
                  </a:lnTo>
                  <a:lnTo>
                    <a:pt x="1825" y="8962"/>
                  </a:lnTo>
                  <a:lnTo>
                    <a:pt x="1819" y="8957"/>
                  </a:lnTo>
                  <a:lnTo>
                    <a:pt x="1806" y="8946"/>
                  </a:lnTo>
                  <a:lnTo>
                    <a:pt x="1800" y="8940"/>
                  </a:lnTo>
                  <a:lnTo>
                    <a:pt x="1788" y="8929"/>
                  </a:lnTo>
                  <a:lnTo>
                    <a:pt x="1782" y="8924"/>
                  </a:lnTo>
                  <a:lnTo>
                    <a:pt x="1770" y="8912"/>
                  </a:lnTo>
                  <a:lnTo>
                    <a:pt x="1765" y="8906"/>
                  </a:lnTo>
                  <a:lnTo>
                    <a:pt x="1753" y="8894"/>
                  </a:lnTo>
                  <a:lnTo>
                    <a:pt x="1747" y="8888"/>
                  </a:lnTo>
                  <a:lnTo>
                    <a:pt x="1736" y="8876"/>
                  </a:lnTo>
                  <a:lnTo>
                    <a:pt x="1731" y="8870"/>
                  </a:lnTo>
                  <a:lnTo>
                    <a:pt x="1720" y="8857"/>
                  </a:lnTo>
                  <a:lnTo>
                    <a:pt x="1715" y="8851"/>
                  </a:lnTo>
                  <a:lnTo>
                    <a:pt x="1705" y="8838"/>
                  </a:lnTo>
                  <a:lnTo>
                    <a:pt x="1700" y="8831"/>
                  </a:lnTo>
                  <a:lnTo>
                    <a:pt x="1690" y="8818"/>
                  </a:lnTo>
                  <a:lnTo>
                    <a:pt x="1685" y="8812"/>
                  </a:lnTo>
                  <a:lnTo>
                    <a:pt x="1676" y="8798"/>
                  </a:lnTo>
                  <a:lnTo>
                    <a:pt x="1672" y="8791"/>
                  </a:lnTo>
                  <a:lnTo>
                    <a:pt x="1663" y="8777"/>
                  </a:lnTo>
                  <a:lnTo>
                    <a:pt x="1658" y="8770"/>
                  </a:lnTo>
                  <a:lnTo>
                    <a:pt x="1650" y="8756"/>
                  </a:lnTo>
                  <a:lnTo>
                    <a:pt x="1646" y="8749"/>
                  </a:lnTo>
                  <a:lnTo>
                    <a:pt x="1638" y="8735"/>
                  </a:lnTo>
                  <a:lnTo>
                    <a:pt x="1634" y="8728"/>
                  </a:lnTo>
                  <a:lnTo>
                    <a:pt x="1626" y="8713"/>
                  </a:lnTo>
                  <a:lnTo>
                    <a:pt x="1623" y="8706"/>
                  </a:lnTo>
                  <a:lnTo>
                    <a:pt x="1615" y="8691"/>
                  </a:lnTo>
                  <a:lnTo>
                    <a:pt x="1612" y="8683"/>
                  </a:lnTo>
                  <a:lnTo>
                    <a:pt x="1605" y="8668"/>
                  </a:lnTo>
                  <a:lnTo>
                    <a:pt x="1602" y="8661"/>
                  </a:lnTo>
                  <a:lnTo>
                    <a:pt x="1596" y="8645"/>
                  </a:lnTo>
                  <a:lnTo>
                    <a:pt x="1593" y="8637"/>
                  </a:lnTo>
                  <a:lnTo>
                    <a:pt x="1587" y="8621"/>
                  </a:lnTo>
                  <a:lnTo>
                    <a:pt x="1585" y="8613"/>
                  </a:lnTo>
                  <a:lnTo>
                    <a:pt x="1579" y="8597"/>
                  </a:lnTo>
                  <a:lnTo>
                    <a:pt x="1577" y="8590"/>
                  </a:lnTo>
                  <a:lnTo>
                    <a:pt x="1572" y="8574"/>
                  </a:lnTo>
                  <a:lnTo>
                    <a:pt x="1570" y="8566"/>
                  </a:lnTo>
                  <a:lnTo>
                    <a:pt x="1566" y="8550"/>
                  </a:lnTo>
                  <a:lnTo>
                    <a:pt x="1564" y="8542"/>
                  </a:lnTo>
                  <a:lnTo>
                    <a:pt x="1561" y="8526"/>
                  </a:lnTo>
                  <a:lnTo>
                    <a:pt x="1559" y="8518"/>
                  </a:lnTo>
                  <a:lnTo>
                    <a:pt x="1556" y="8501"/>
                  </a:lnTo>
                  <a:lnTo>
                    <a:pt x="1554" y="8493"/>
                  </a:lnTo>
                  <a:lnTo>
                    <a:pt x="1552" y="8477"/>
                  </a:lnTo>
                  <a:lnTo>
                    <a:pt x="1551" y="8469"/>
                  </a:lnTo>
                  <a:lnTo>
                    <a:pt x="1549" y="8452"/>
                  </a:lnTo>
                  <a:lnTo>
                    <a:pt x="1548" y="8444"/>
                  </a:lnTo>
                  <a:lnTo>
                    <a:pt x="1546" y="8428"/>
                  </a:lnTo>
                  <a:lnTo>
                    <a:pt x="1546" y="8419"/>
                  </a:lnTo>
                  <a:lnTo>
                    <a:pt x="1545" y="8403"/>
                  </a:lnTo>
                  <a:lnTo>
                    <a:pt x="1544" y="8395"/>
                  </a:lnTo>
                  <a:lnTo>
                    <a:pt x="1544" y="8378"/>
                  </a:lnTo>
                  <a:lnTo>
                    <a:pt x="1544" y="8370"/>
                  </a:lnTo>
                  <a:lnTo>
                    <a:pt x="1544" y="8353"/>
                  </a:lnTo>
                  <a:lnTo>
                    <a:pt x="1544" y="8345"/>
                  </a:lnTo>
                  <a:lnTo>
                    <a:pt x="1545" y="8328"/>
                  </a:lnTo>
                  <a:lnTo>
                    <a:pt x="1545" y="8320"/>
                  </a:lnTo>
                  <a:lnTo>
                    <a:pt x="1547" y="8303"/>
                  </a:lnTo>
                  <a:lnTo>
                    <a:pt x="1547" y="8297"/>
                  </a:lnTo>
                  <a:lnTo>
                    <a:pt x="1549" y="8281"/>
                  </a:lnTo>
                  <a:lnTo>
                    <a:pt x="1550" y="8272"/>
                  </a:lnTo>
                  <a:lnTo>
                    <a:pt x="1552" y="8256"/>
                  </a:lnTo>
                  <a:lnTo>
                    <a:pt x="1553" y="8247"/>
                  </a:lnTo>
                  <a:lnTo>
                    <a:pt x="1556" y="8231"/>
                  </a:lnTo>
                  <a:lnTo>
                    <a:pt x="1557" y="8222"/>
                  </a:lnTo>
                  <a:lnTo>
                    <a:pt x="1561" y="8206"/>
                  </a:lnTo>
                  <a:lnTo>
                    <a:pt x="1562" y="8198"/>
                  </a:lnTo>
                  <a:lnTo>
                    <a:pt x="1566" y="8181"/>
                  </a:lnTo>
                  <a:lnTo>
                    <a:pt x="1568" y="8173"/>
                  </a:lnTo>
                  <a:lnTo>
                    <a:pt x="1572" y="8157"/>
                  </a:lnTo>
                  <a:lnTo>
                    <a:pt x="1575" y="8149"/>
                  </a:lnTo>
                  <a:lnTo>
                    <a:pt x="1580" y="8133"/>
                  </a:lnTo>
                  <a:lnTo>
                    <a:pt x="1582" y="8126"/>
                  </a:lnTo>
                  <a:lnTo>
                    <a:pt x="1588" y="8110"/>
                  </a:lnTo>
                  <a:lnTo>
                    <a:pt x="1590" y="8102"/>
                  </a:lnTo>
                  <a:lnTo>
                    <a:pt x="1596" y="8086"/>
                  </a:lnTo>
                  <a:lnTo>
                    <a:pt x="1599" y="8079"/>
                  </a:lnTo>
                  <a:lnTo>
                    <a:pt x="1606" y="8064"/>
                  </a:lnTo>
                  <a:lnTo>
                    <a:pt x="1609" y="8056"/>
                  </a:lnTo>
                  <a:lnTo>
                    <a:pt x="1616" y="8041"/>
                  </a:lnTo>
                  <a:lnTo>
                    <a:pt x="1619" y="8034"/>
                  </a:lnTo>
                  <a:lnTo>
                    <a:pt x="1627" y="8019"/>
                  </a:lnTo>
                  <a:lnTo>
                    <a:pt x="1630" y="8012"/>
                  </a:lnTo>
                  <a:lnTo>
                    <a:pt x="1638" y="7997"/>
                  </a:lnTo>
                  <a:lnTo>
                    <a:pt x="1642" y="7990"/>
                  </a:lnTo>
                  <a:lnTo>
                    <a:pt x="1647" y="7982"/>
                  </a:lnTo>
                  <a:lnTo>
                    <a:pt x="3706" y="3863"/>
                  </a:lnTo>
                  <a:lnTo>
                    <a:pt x="3706" y="1300"/>
                  </a:lnTo>
                  <a:lnTo>
                    <a:pt x="3433" y="1300"/>
                  </a:lnTo>
                  <a:lnTo>
                    <a:pt x="3400" y="1298"/>
                  </a:lnTo>
                  <a:lnTo>
                    <a:pt x="3368" y="1291"/>
                  </a:lnTo>
                  <a:lnTo>
                    <a:pt x="3337" y="1281"/>
                  </a:lnTo>
                  <a:lnTo>
                    <a:pt x="3308" y="1267"/>
                  </a:lnTo>
                  <a:lnTo>
                    <a:pt x="3281" y="1248"/>
                  </a:lnTo>
                  <a:lnTo>
                    <a:pt x="3256" y="1227"/>
                  </a:lnTo>
                  <a:lnTo>
                    <a:pt x="3235" y="1202"/>
                  </a:lnTo>
                  <a:lnTo>
                    <a:pt x="3216" y="1175"/>
                  </a:lnTo>
                  <a:lnTo>
                    <a:pt x="3202" y="1146"/>
                  </a:lnTo>
                  <a:lnTo>
                    <a:pt x="3192" y="1115"/>
                  </a:lnTo>
                  <a:lnTo>
                    <a:pt x="3185" y="1083"/>
                  </a:lnTo>
                  <a:lnTo>
                    <a:pt x="3183" y="1050"/>
                  </a:lnTo>
                  <a:lnTo>
                    <a:pt x="3185" y="1017"/>
                  </a:lnTo>
                  <a:lnTo>
                    <a:pt x="3192" y="985"/>
                  </a:lnTo>
                  <a:lnTo>
                    <a:pt x="3202" y="954"/>
                  </a:lnTo>
                  <a:lnTo>
                    <a:pt x="3216" y="925"/>
                  </a:lnTo>
                  <a:lnTo>
                    <a:pt x="3235" y="898"/>
                  </a:lnTo>
                  <a:lnTo>
                    <a:pt x="3256" y="873"/>
                  </a:lnTo>
                  <a:lnTo>
                    <a:pt x="3281" y="852"/>
                  </a:lnTo>
                  <a:lnTo>
                    <a:pt x="3308" y="833"/>
                  </a:lnTo>
                  <a:lnTo>
                    <a:pt x="3337" y="819"/>
                  </a:lnTo>
                  <a:lnTo>
                    <a:pt x="3368" y="809"/>
                  </a:lnTo>
                  <a:lnTo>
                    <a:pt x="3400" y="802"/>
                  </a:lnTo>
                  <a:lnTo>
                    <a:pt x="3433" y="800"/>
                  </a:lnTo>
                  <a:lnTo>
                    <a:pt x="3956" y="800"/>
                  </a:lnTo>
                  <a:lnTo>
                    <a:pt x="6044" y="800"/>
                  </a:lnTo>
                  <a:lnTo>
                    <a:pt x="6567" y="800"/>
                  </a:lnTo>
                  <a:lnTo>
                    <a:pt x="6600" y="802"/>
                  </a:lnTo>
                  <a:lnTo>
                    <a:pt x="6632" y="809"/>
                  </a:lnTo>
                  <a:lnTo>
                    <a:pt x="6663" y="819"/>
                  </a:lnTo>
                  <a:lnTo>
                    <a:pt x="6692" y="833"/>
                  </a:lnTo>
                  <a:lnTo>
                    <a:pt x="6719" y="852"/>
                  </a:lnTo>
                  <a:lnTo>
                    <a:pt x="6744" y="873"/>
                  </a:lnTo>
                  <a:lnTo>
                    <a:pt x="6765" y="898"/>
                  </a:lnTo>
                  <a:lnTo>
                    <a:pt x="6784" y="925"/>
                  </a:lnTo>
                  <a:lnTo>
                    <a:pt x="6798" y="954"/>
                  </a:lnTo>
                  <a:lnTo>
                    <a:pt x="6808" y="985"/>
                  </a:lnTo>
                  <a:lnTo>
                    <a:pt x="6815" y="1017"/>
                  </a:lnTo>
                  <a:lnTo>
                    <a:pt x="6817" y="1050"/>
                  </a:lnTo>
                  <a:lnTo>
                    <a:pt x="6815" y="1083"/>
                  </a:lnTo>
                  <a:lnTo>
                    <a:pt x="6808" y="1115"/>
                  </a:lnTo>
                  <a:lnTo>
                    <a:pt x="6798" y="1146"/>
                  </a:lnTo>
                  <a:lnTo>
                    <a:pt x="6784" y="1175"/>
                  </a:lnTo>
                  <a:lnTo>
                    <a:pt x="6765" y="1202"/>
                  </a:lnTo>
                  <a:lnTo>
                    <a:pt x="6744" y="1227"/>
                  </a:lnTo>
                  <a:lnTo>
                    <a:pt x="6719" y="1248"/>
                  </a:lnTo>
                  <a:lnTo>
                    <a:pt x="6692" y="1267"/>
                  </a:lnTo>
                  <a:lnTo>
                    <a:pt x="6663" y="1281"/>
                  </a:lnTo>
                  <a:lnTo>
                    <a:pt x="6632" y="1291"/>
                  </a:lnTo>
                  <a:lnTo>
                    <a:pt x="6600" y="1298"/>
                  </a:lnTo>
                  <a:close/>
                  <a:moveTo>
                    <a:pt x="5794" y="1300"/>
                  </a:moveTo>
                  <a:lnTo>
                    <a:pt x="4206" y="1300"/>
                  </a:lnTo>
                  <a:lnTo>
                    <a:pt x="4206" y="3922"/>
                  </a:lnTo>
                  <a:lnTo>
                    <a:pt x="4204" y="3951"/>
                  </a:lnTo>
                  <a:lnTo>
                    <a:pt x="4199" y="3979"/>
                  </a:lnTo>
                  <a:lnTo>
                    <a:pt x="4191" y="4007"/>
                  </a:lnTo>
                  <a:lnTo>
                    <a:pt x="4180" y="4034"/>
                  </a:lnTo>
                  <a:lnTo>
                    <a:pt x="2091" y="8212"/>
                  </a:lnTo>
                  <a:lnTo>
                    <a:pt x="2084" y="8225"/>
                  </a:lnTo>
                  <a:lnTo>
                    <a:pt x="2077" y="8236"/>
                  </a:lnTo>
                  <a:lnTo>
                    <a:pt x="2073" y="8243"/>
                  </a:lnTo>
                  <a:lnTo>
                    <a:pt x="2069" y="8251"/>
                  </a:lnTo>
                  <a:lnTo>
                    <a:pt x="2066" y="8259"/>
                  </a:lnTo>
                  <a:lnTo>
                    <a:pt x="2062" y="8267"/>
                  </a:lnTo>
                  <a:lnTo>
                    <a:pt x="2059" y="8275"/>
                  </a:lnTo>
                  <a:lnTo>
                    <a:pt x="2057" y="8283"/>
                  </a:lnTo>
                  <a:lnTo>
                    <a:pt x="2054" y="8291"/>
                  </a:lnTo>
                  <a:lnTo>
                    <a:pt x="2052" y="8300"/>
                  </a:lnTo>
                  <a:lnTo>
                    <a:pt x="2050" y="8308"/>
                  </a:lnTo>
                  <a:lnTo>
                    <a:pt x="2048" y="8316"/>
                  </a:lnTo>
                  <a:lnTo>
                    <a:pt x="2047" y="8324"/>
                  </a:lnTo>
                  <a:lnTo>
                    <a:pt x="2046" y="8332"/>
                  </a:lnTo>
                  <a:lnTo>
                    <a:pt x="2045" y="8342"/>
                  </a:lnTo>
                  <a:lnTo>
                    <a:pt x="2044" y="8352"/>
                  </a:lnTo>
                  <a:lnTo>
                    <a:pt x="2044" y="8361"/>
                  </a:lnTo>
                  <a:lnTo>
                    <a:pt x="2044" y="8369"/>
                  </a:lnTo>
                  <a:lnTo>
                    <a:pt x="2044" y="8378"/>
                  </a:lnTo>
                  <a:lnTo>
                    <a:pt x="2045" y="8387"/>
                  </a:lnTo>
                  <a:lnTo>
                    <a:pt x="2045" y="8395"/>
                  </a:lnTo>
                  <a:lnTo>
                    <a:pt x="2047" y="8404"/>
                  </a:lnTo>
                  <a:lnTo>
                    <a:pt x="2048" y="8412"/>
                  </a:lnTo>
                  <a:lnTo>
                    <a:pt x="2049" y="8421"/>
                  </a:lnTo>
                  <a:lnTo>
                    <a:pt x="2051" y="8429"/>
                  </a:lnTo>
                  <a:lnTo>
                    <a:pt x="2054" y="8438"/>
                  </a:lnTo>
                  <a:lnTo>
                    <a:pt x="2056" y="8446"/>
                  </a:lnTo>
                  <a:lnTo>
                    <a:pt x="2059" y="8455"/>
                  </a:lnTo>
                  <a:lnTo>
                    <a:pt x="2062" y="8463"/>
                  </a:lnTo>
                  <a:lnTo>
                    <a:pt x="2065" y="8471"/>
                  </a:lnTo>
                  <a:lnTo>
                    <a:pt x="2068" y="8479"/>
                  </a:lnTo>
                  <a:lnTo>
                    <a:pt x="2072" y="8487"/>
                  </a:lnTo>
                  <a:lnTo>
                    <a:pt x="2076" y="8494"/>
                  </a:lnTo>
                  <a:lnTo>
                    <a:pt x="2080" y="8502"/>
                  </a:lnTo>
                  <a:lnTo>
                    <a:pt x="2085" y="8509"/>
                  </a:lnTo>
                  <a:lnTo>
                    <a:pt x="2090" y="8517"/>
                  </a:lnTo>
                  <a:lnTo>
                    <a:pt x="2095" y="8524"/>
                  </a:lnTo>
                  <a:lnTo>
                    <a:pt x="2100" y="8531"/>
                  </a:lnTo>
                  <a:lnTo>
                    <a:pt x="2105" y="8538"/>
                  </a:lnTo>
                  <a:lnTo>
                    <a:pt x="2111" y="8545"/>
                  </a:lnTo>
                  <a:lnTo>
                    <a:pt x="2117" y="8551"/>
                  </a:lnTo>
                  <a:lnTo>
                    <a:pt x="2123" y="8557"/>
                  </a:lnTo>
                  <a:lnTo>
                    <a:pt x="2129" y="8564"/>
                  </a:lnTo>
                  <a:lnTo>
                    <a:pt x="2136" y="8570"/>
                  </a:lnTo>
                  <a:lnTo>
                    <a:pt x="2142" y="8575"/>
                  </a:lnTo>
                  <a:lnTo>
                    <a:pt x="2149" y="8581"/>
                  </a:lnTo>
                  <a:lnTo>
                    <a:pt x="2156" y="8586"/>
                  </a:lnTo>
                  <a:lnTo>
                    <a:pt x="2164" y="8592"/>
                  </a:lnTo>
                  <a:lnTo>
                    <a:pt x="2171" y="8596"/>
                  </a:lnTo>
                  <a:lnTo>
                    <a:pt x="2178" y="8601"/>
                  </a:lnTo>
                  <a:lnTo>
                    <a:pt x="2186" y="8605"/>
                  </a:lnTo>
                  <a:lnTo>
                    <a:pt x="2194" y="8609"/>
                  </a:lnTo>
                  <a:lnTo>
                    <a:pt x="2201" y="8613"/>
                  </a:lnTo>
                  <a:lnTo>
                    <a:pt x="2209" y="8617"/>
                  </a:lnTo>
                  <a:lnTo>
                    <a:pt x="2217" y="8620"/>
                  </a:lnTo>
                  <a:lnTo>
                    <a:pt x="2225" y="8623"/>
                  </a:lnTo>
                  <a:lnTo>
                    <a:pt x="2233" y="8626"/>
                  </a:lnTo>
                  <a:lnTo>
                    <a:pt x="2241" y="8628"/>
                  </a:lnTo>
                  <a:lnTo>
                    <a:pt x="2250" y="8631"/>
                  </a:lnTo>
                  <a:lnTo>
                    <a:pt x="2258" y="8632"/>
                  </a:lnTo>
                  <a:lnTo>
                    <a:pt x="2266" y="8634"/>
                  </a:lnTo>
                  <a:lnTo>
                    <a:pt x="2275" y="8635"/>
                  </a:lnTo>
                  <a:lnTo>
                    <a:pt x="2283" y="8637"/>
                  </a:lnTo>
                  <a:lnTo>
                    <a:pt x="2292" y="8637"/>
                  </a:lnTo>
                  <a:lnTo>
                    <a:pt x="2301" y="8638"/>
                  </a:lnTo>
                  <a:lnTo>
                    <a:pt x="2309" y="8638"/>
                  </a:lnTo>
                  <a:lnTo>
                    <a:pt x="2318" y="8638"/>
                  </a:lnTo>
                  <a:lnTo>
                    <a:pt x="2327" y="8638"/>
                  </a:lnTo>
                  <a:lnTo>
                    <a:pt x="2336" y="8637"/>
                  </a:lnTo>
                  <a:lnTo>
                    <a:pt x="2345" y="8637"/>
                  </a:lnTo>
                  <a:lnTo>
                    <a:pt x="2358" y="8635"/>
                  </a:lnTo>
                  <a:lnTo>
                    <a:pt x="2389" y="8633"/>
                  </a:lnTo>
                  <a:lnTo>
                    <a:pt x="7611" y="8633"/>
                  </a:lnTo>
                  <a:lnTo>
                    <a:pt x="7642" y="8635"/>
                  </a:lnTo>
                  <a:lnTo>
                    <a:pt x="7655" y="8637"/>
                  </a:lnTo>
                  <a:lnTo>
                    <a:pt x="7664" y="8637"/>
                  </a:lnTo>
                  <a:lnTo>
                    <a:pt x="7673" y="8638"/>
                  </a:lnTo>
                  <a:lnTo>
                    <a:pt x="7682" y="8638"/>
                  </a:lnTo>
                  <a:lnTo>
                    <a:pt x="7691" y="8638"/>
                  </a:lnTo>
                  <a:lnTo>
                    <a:pt x="7699" y="8638"/>
                  </a:lnTo>
                  <a:lnTo>
                    <a:pt x="7708" y="8637"/>
                  </a:lnTo>
                  <a:lnTo>
                    <a:pt x="7717" y="8637"/>
                  </a:lnTo>
                  <a:lnTo>
                    <a:pt x="7725" y="8635"/>
                  </a:lnTo>
                  <a:lnTo>
                    <a:pt x="7734" y="8634"/>
                  </a:lnTo>
                  <a:lnTo>
                    <a:pt x="7742" y="8632"/>
                  </a:lnTo>
                  <a:lnTo>
                    <a:pt x="7750" y="8631"/>
                  </a:lnTo>
                  <a:lnTo>
                    <a:pt x="7759" y="8628"/>
                  </a:lnTo>
                  <a:lnTo>
                    <a:pt x="7767" y="8626"/>
                  </a:lnTo>
                  <a:lnTo>
                    <a:pt x="7775" y="8623"/>
                  </a:lnTo>
                  <a:lnTo>
                    <a:pt x="7783" y="8620"/>
                  </a:lnTo>
                  <a:lnTo>
                    <a:pt x="7791" y="8617"/>
                  </a:lnTo>
                  <a:lnTo>
                    <a:pt x="7799" y="8613"/>
                  </a:lnTo>
                  <a:lnTo>
                    <a:pt x="7806" y="8609"/>
                  </a:lnTo>
                  <a:lnTo>
                    <a:pt x="7814" y="8605"/>
                  </a:lnTo>
                  <a:lnTo>
                    <a:pt x="7822" y="8601"/>
                  </a:lnTo>
                  <a:lnTo>
                    <a:pt x="7829" y="8596"/>
                  </a:lnTo>
                  <a:lnTo>
                    <a:pt x="7836" y="8592"/>
                  </a:lnTo>
                  <a:lnTo>
                    <a:pt x="7844" y="8586"/>
                  </a:lnTo>
                  <a:lnTo>
                    <a:pt x="7851" y="8581"/>
                  </a:lnTo>
                  <a:lnTo>
                    <a:pt x="7858" y="8575"/>
                  </a:lnTo>
                  <a:lnTo>
                    <a:pt x="7864" y="8570"/>
                  </a:lnTo>
                  <a:lnTo>
                    <a:pt x="7871" y="8564"/>
                  </a:lnTo>
                  <a:lnTo>
                    <a:pt x="7877" y="8557"/>
                  </a:lnTo>
                  <a:lnTo>
                    <a:pt x="7883" y="8551"/>
                  </a:lnTo>
                  <a:lnTo>
                    <a:pt x="7889" y="8545"/>
                  </a:lnTo>
                  <a:lnTo>
                    <a:pt x="7895" y="8538"/>
                  </a:lnTo>
                  <a:lnTo>
                    <a:pt x="7900" y="8531"/>
                  </a:lnTo>
                  <a:lnTo>
                    <a:pt x="7905" y="8524"/>
                  </a:lnTo>
                  <a:lnTo>
                    <a:pt x="7910" y="8517"/>
                  </a:lnTo>
                  <a:lnTo>
                    <a:pt x="7915" y="8509"/>
                  </a:lnTo>
                  <a:lnTo>
                    <a:pt x="7920" y="8502"/>
                  </a:lnTo>
                  <a:lnTo>
                    <a:pt x="7924" y="8494"/>
                  </a:lnTo>
                  <a:lnTo>
                    <a:pt x="7928" y="8487"/>
                  </a:lnTo>
                  <a:lnTo>
                    <a:pt x="7932" y="8479"/>
                  </a:lnTo>
                  <a:lnTo>
                    <a:pt x="7935" y="8471"/>
                  </a:lnTo>
                  <a:lnTo>
                    <a:pt x="7938" y="8463"/>
                  </a:lnTo>
                  <a:lnTo>
                    <a:pt x="7941" y="8455"/>
                  </a:lnTo>
                  <a:lnTo>
                    <a:pt x="7944" y="8446"/>
                  </a:lnTo>
                  <a:lnTo>
                    <a:pt x="7946" y="8438"/>
                  </a:lnTo>
                  <a:lnTo>
                    <a:pt x="7949" y="8429"/>
                  </a:lnTo>
                  <a:lnTo>
                    <a:pt x="7951" y="8421"/>
                  </a:lnTo>
                  <a:lnTo>
                    <a:pt x="7952" y="8412"/>
                  </a:lnTo>
                  <a:lnTo>
                    <a:pt x="7953" y="8404"/>
                  </a:lnTo>
                  <a:lnTo>
                    <a:pt x="7955" y="8395"/>
                  </a:lnTo>
                  <a:lnTo>
                    <a:pt x="7955" y="8387"/>
                  </a:lnTo>
                  <a:lnTo>
                    <a:pt x="7956" y="8378"/>
                  </a:lnTo>
                  <a:lnTo>
                    <a:pt x="7956" y="8369"/>
                  </a:lnTo>
                  <a:lnTo>
                    <a:pt x="7956" y="8361"/>
                  </a:lnTo>
                  <a:lnTo>
                    <a:pt x="7956" y="8352"/>
                  </a:lnTo>
                  <a:lnTo>
                    <a:pt x="7955" y="8342"/>
                  </a:lnTo>
                  <a:lnTo>
                    <a:pt x="7954" y="8332"/>
                  </a:lnTo>
                  <a:lnTo>
                    <a:pt x="7953" y="8324"/>
                  </a:lnTo>
                  <a:lnTo>
                    <a:pt x="7952" y="8316"/>
                  </a:lnTo>
                  <a:lnTo>
                    <a:pt x="7950" y="8308"/>
                  </a:lnTo>
                  <a:lnTo>
                    <a:pt x="7948" y="8300"/>
                  </a:lnTo>
                  <a:lnTo>
                    <a:pt x="7946" y="8291"/>
                  </a:lnTo>
                  <a:lnTo>
                    <a:pt x="7943" y="8283"/>
                  </a:lnTo>
                  <a:lnTo>
                    <a:pt x="7941" y="8275"/>
                  </a:lnTo>
                  <a:lnTo>
                    <a:pt x="7938" y="8267"/>
                  </a:lnTo>
                  <a:lnTo>
                    <a:pt x="7934" y="8259"/>
                  </a:lnTo>
                  <a:lnTo>
                    <a:pt x="7931" y="8251"/>
                  </a:lnTo>
                  <a:lnTo>
                    <a:pt x="7927" y="8243"/>
                  </a:lnTo>
                  <a:lnTo>
                    <a:pt x="7923" y="8236"/>
                  </a:lnTo>
                  <a:lnTo>
                    <a:pt x="7916" y="8225"/>
                  </a:lnTo>
                  <a:lnTo>
                    <a:pt x="7909" y="8212"/>
                  </a:lnTo>
                  <a:lnTo>
                    <a:pt x="5820" y="4034"/>
                  </a:lnTo>
                  <a:lnTo>
                    <a:pt x="5809" y="4007"/>
                  </a:lnTo>
                  <a:lnTo>
                    <a:pt x="5801" y="3979"/>
                  </a:lnTo>
                  <a:lnTo>
                    <a:pt x="5796" y="3951"/>
                  </a:lnTo>
                  <a:lnTo>
                    <a:pt x="5794" y="3922"/>
                  </a:lnTo>
                  <a:lnTo>
                    <a:pt x="5794" y="13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1" name="Google Shape;2171;p19"/>
          <p:cNvGrpSpPr/>
          <p:nvPr/>
        </p:nvGrpSpPr>
        <p:grpSpPr>
          <a:xfrm>
            <a:off x="4094847" y="2659872"/>
            <a:ext cx="633600" cy="633600"/>
            <a:chOff x="4094847" y="4459082"/>
            <a:chExt cx="633600" cy="633600"/>
          </a:xfrm>
        </p:grpSpPr>
        <p:sp>
          <p:nvSpPr>
            <p:cNvPr id="2172" name="Google Shape;2172;p19"/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3" y="5850"/>
                  </a:moveTo>
                  <a:lnTo>
                    <a:pt x="3543" y="3421"/>
                  </a:lnTo>
                  <a:lnTo>
                    <a:pt x="6457" y="3421"/>
                  </a:lnTo>
                  <a:lnTo>
                    <a:pt x="6457" y="5850"/>
                  </a:lnTo>
                  <a:lnTo>
                    <a:pt x="6456" y="5877"/>
                  </a:lnTo>
                  <a:lnTo>
                    <a:pt x="6455" y="5905"/>
                  </a:lnTo>
                  <a:lnTo>
                    <a:pt x="6452" y="5932"/>
                  </a:lnTo>
                  <a:lnTo>
                    <a:pt x="6449" y="5959"/>
                  </a:lnTo>
                  <a:lnTo>
                    <a:pt x="6444" y="5986"/>
                  </a:lnTo>
                  <a:lnTo>
                    <a:pt x="6439" y="6012"/>
                  </a:lnTo>
                  <a:lnTo>
                    <a:pt x="6432" y="6039"/>
                  </a:lnTo>
                  <a:lnTo>
                    <a:pt x="6425" y="6065"/>
                  </a:lnTo>
                  <a:lnTo>
                    <a:pt x="6416" y="6091"/>
                  </a:lnTo>
                  <a:lnTo>
                    <a:pt x="6407" y="6116"/>
                  </a:lnTo>
                  <a:lnTo>
                    <a:pt x="6396" y="6141"/>
                  </a:lnTo>
                  <a:lnTo>
                    <a:pt x="6385" y="6166"/>
                  </a:lnTo>
                  <a:lnTo>
                    <a:pt x="6373" y="6190"/>
                  </a:lnTo>
                  <a:lnTo>
                    <a:pt x="6360" y="6214"/>
                  </a:lnTo>
                  <a:lnTo>
                    <a:pt x="6346" y="6237"/>
                  </a:lnTo>
                  <a:lnTo>
                    <a:pt x="6331" y="6260"/>
                  </a:lnTo>
                  <a:lnTo>
                    <a:pt x="6315" y="6283"/>
                  </a:lnTo>
                  <a:lnTo>
                    <a:pt x="6298" y="6304"/>
                  </a:lnTo>
                  <a:lnTo>
                    <a:pt x="6281" y="6325"/>
                  </a:lnTo>
                  <a:lnTo>
                    <a:pt x="6263" y="6346"/>
                  </a:lnTo>
                  <a:lnTo>
                    <a:pt x="6244" y="6365"/>
                  </a:lnTo>
                  <a:lnTo>
                    <a:pt x="6225" y="6384"/>
                  </a:lnTo>
                  <a:lnTo>
                    <a:pt x="6204" y="6402"/>
                  </a:lnTo>
                  <a:lnTo>
                    <a:pt x="6183" y="6419"/>
                  </a:lnTo>
                  <a:lnTo>
                    <a:pt x="6162" y="6436"/>
                  </a:lnTo>
                  <a:lnTo>
                    <a:pt x="6139" y="6452"/>
                  </a:lnTo>
                  <a:lnTo>
                    <a:pt x="6116" y="6467"/>
                  </a:lnTo>
                  <a:lnTo>
                    <a:pt x="6093" y="6481"/>
                  </a:lnTo>
                  <a:lnTo>
                    <a:pt x="6069" y="6494"/>
                  </a:lnTo>
                  <a:lnTo>
                    <a:pt x="6045" y="6507"/>
                  </a:lnTo>
                  <a:lnTo>
                    <a:pt x="6020" y="6518"/>
                  </a:lnTo>
                  <a:lnTo>
                    <a:pt x="5995" y="6528"/>
                  </a:lnTo>
                  <a:lnTo>
                    <a:pt x="5969" y="6538"/>
                  </a:lnTo>
                  <a:lnTo>
                    <a:pt x="5943" y="6546"/>
                  </a:lnTo>
                  <a:lnTo>
                    <a:pt x="5917" y="6554"/>
                  </a:lnTo>
                  <a:lnTo>
                    <a:pt x="5891" y="6561"/>
                  </a:lnTo>
                  <a:lnTo>
                    <a:pt x="5864" y="6566"/>
                  </a:lnTo>
                  <a:lnTo>
                    <a:pt x="5837" y="6571"/>
                  </a:lnTo>
                  <a:lnTo>
                    <a:pt x="5810" y="6574"/>
                  </a:lnTo>
                  <a:lnTo>
                    <a:pt x="5783" y="6577"/>
                  </a:lnTo>
                  <a:lnTo>
                    <a:pt x="5756" y="6578"/>
                  </a:lnTo>
                  <a:lnTo>
                    <a:pt x="5729" y="6579"/>
                  </a:lnTo>
                  <a:lnTo>
                    <a:pt x="4271" y="6579"/>
                  </a:lnTo>
                  <a:lnTo>
                    <a:pt x="4244" y="6578"/>
                  </a:lnTo>
                  <a:lnTo>
                    <a:pt x="4217" y="6577"/>
                  </a:lnTo>
                  <a:lnTo>
                    <a:pt x="4190" y="6574"/>
                  </a:lnTo>
                  <a:lnTo>
                    <a:pt x="4163" y="6571"/>
                  </a:lnTo>
                  <a:lnTo>
                    <a:pt x="4136" y="6566"/>
                  </a:lnTo>
                  <a:lnTo>
                    <a:pt x="4109" y="6561"/>
                  </a:lnTo>
                  <a:lnTo>
                    <a:pt x="4083" y="6554"/>
                  </a:lnTo>
                  <a:lnTo>
                    <a:pt x="4057" y="6546"/>
                  </a:lnTo>
                  <a:lnTo>
                    <a:pt x="4031" y="6538"/>
                  </a:lnTo>
                  <a:lnTo>
                    <a:pt x="4005" y="6528"/>
                  </a:lnTo>
                  <a:lnTo>
                    <a:pt x="3980" y="6518"/>
                  </a:lnTo>
                  <a:lnTo>
                    <a:pt x="3955" y="6507"/>
                  </a:lnTo>
                  <a:lnTo>
                    <a:pt x="3931" y="6494"/>
                  </a:lnTo>
                  <a:lnTo>
                    <a:pt x="3907" y="6481"/>
                  </a:lnTo>
                  <a:lnTo>
                    <a:pt x="3884" y="6467"/>
                  </a:lnTo>
                  <a:lnTo>
                    <a:pt x="3861" y="6452"/>
                  </a:lnTo>
                  <a:lnTo>
                    <a:pt x="3838" y="6436"/>
                  </a:lnTo>
                  <a:lnTo>
                    <a:pt x="3817" y="6419"/>
                  </a:lnTo>
                  <a:lnTo>
                    <a:pt x="3796" y="6402"/>
                  </a:lnTo>
                  <a:lnTo>
                    <a:pt x="3775" y="6384"/>
                  </a:lnTo>
                  <a:lnTo>
                    <a:pt x="3756" y="6365"/>
                  </a:lnTo>
                  <a:lnTo>
                    <a:pt x="3737" y="6346"/>
                  </a:lnTo>
                  <a:lnTo>
                    <a:pt x="3719" y="6325"/>
                  </a:lnTo>
                  <a:lnTo>
                    <a:pt x="3702" y="6304"/>
                  </a:lnTo>
                  <a:lnTo>
                    <a:pt x="3685" y="6283"/>
                  </a:lnTo>
                  <a:lnTo>
                    <a:pt x="3669" y="6260"/>
                  </a:lnTo>
                  <a:lnTo>
                    <a:pt x="3654" y="6237"/>
                  </a:lnTo>
                  <a:lnTo>
                    <a:pt x="3640" y="6214"/>
                  </a:lnTo>
                  <a:lnTo>
                    <a:pt x="3627" y="6190"/>
                  </a:lnTo>
                  <a:lnTo>
                    <a:pt x="3615" y="6166"/>
                  </a:lnTo>
                  <a:lnTo>
                    <a:pt x="3604" y="6141"/>
                  </a:lnTo>
                  <a:lnTo>
                    <a:pt x="3593" y="6116"/>
                  </a:lnTo>
                  <a:lnTo>
                    <a:pt x="3584" y="6091"/>
                  </a:lnTo>
                  <a:lnTo>
                    <a:pt x="3575" y="6065"/>
                  </a:lnTo>
                  <a:lnTo>
                    <a:pt x="3568" y="6039"/>
                  </a:lnTo>
                  <a:lnTo>
                    <a:pt x="3561" y="6012"/>
                  </a:lnTo>
                  <a:lnTo>
                    <a:pt x="3556" y="5986"/>
                  </a:lnTo>
                  <a:lnTo>
                    <a:pt x="3551" y="5959"/>
                  </a:lnTo>
                  <a:lnTo>
                    <a:pt x="3548" y="5932"/>
                  </a:lnTo>
                  <a:lnTo>
                    <a:pt x="3545" y="5905"/>
                  </a:lnTo>
                  <a:lnTo>
                    <a:pt x="3544" y="5877"/>
                  </a:lnTo>
                  <a:lnTo>
                    <a:pt x="3543" y="5850"/>
                  </a:lnTo>
                  <a:close/>
                  <a:moveTo>
                    <a:pt x="4903" y="8360"/>
                  </a:moveTo>
                  <a:lnTo>
                    <a:pt x="5000" y="8279"/>
                  </a:lnTo>
                  <a:lnTo>
                    <a:pt x="5097" y="8360"/>
                  </a:lnTo>
                  <a:lnTo>
                    <a:pt x="5179" y="8447"/>
                  </a:lnTo>
                  <a:lnTo>
                    <a:pt x="5245" y="8538"/>
                  </a:lnTo>
                  <a:lnTo>
                    <a:pt x="5298" y="8631"/>
                  </a:lnTo>
                  <a:lnTo>
                    <a:pt x="5335" y="8723"/>
                  </a:lnTo>
                  <a:lnTo>
                    <a:pt x="5357" y="8814"/>
                  </a:lnTo>
                  <a:lnTo>
                    <a:pt x="5364" y="8901"/>
                  </a:lnTo>
                  <a:lnTo>
                    <a:pt x="5357" y="8982"/>
                  </a:lnTo>
                  <a:lnTo>
                    <a:pt x="5335" y="9056"/>
                  </a:lnTo>
                  <a:lnTo>
                    <a:pt x="5298" y="9121"/>
                  </a:lnTo>
                  <a:lnTo>
                    <a:pt x="5245" y="9175"/>
                  </a:lnTo>
                  <a:lnTo>
                    <a:pt x="5179" y="9215"/>
                  </a:lnTo>
                  <a:lnTo>
                    <a:pt x="5097" y="9241"/>
                  </a:lnTo>
                  <a:lnTo>
                    <a:pt x="5000" y="9250"/>
                  </a:lnTo>
                  <a:lnTo>
                    <a:pt x="4903" y="9241"/>
                  </a:lnTo>
                  <a:lnTo>
                    <a:pt x="4821" y="9215"/>
                  </a:lnTo>
                  <a:lnTo>
                    <a:pt x="4755" y="9175"/>
                  </a:lnTo>
                  <a:lnTo>
                    <a:pt x="4702" y="9121"/>
                  </a:lnTo>
                  <a:lnTo>
                    <a:pt x="4665" y="9056"/>
                  </a:lnTo>
                  <a:lnTo>
                    <a:pt x="4643" y="8982"/>
                  </a:lnTo>
                  <a:lnTo>
                    <a:pt x="4636" y="8901"/>
                  </a:lnTo>
                  <a:lnTo>
                    <a:pt x="4643" y="8814"/>
                  </a:lnTo>
                  <a:lnTo>
                    <a:pt x="4665" y="8723"/>
                  </a:lnTo>
                  <a:lnTo>
                    <a:pt x="4702" y="8631"/>
                  </a:lnTo>
                  <a:lnTo>
                    <a:pt x="4755" y="8538"/>
                  </a:lnTo>
                  <a:lnTo>
                    <a:pt x="4821" y="8447"/>
                  </a:lnTo>
                  <a:lnTo>
                    <a:pt x="4903" y="8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9"/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9" y="750"/>
                  </a:moveTo>
                  <a:lnTo>
                    <a:pt x="4279" y="986"/>
                  </a:lnTo>
                  <a:lnTo>
                    <a:pt x="5721" y="986"/>
                  </a:lnTo>
                  <a:lnTo>
                    <a:pt x="5721" y="750"/>
                  </a:lnTo>
                  <a:lnTo>
                    <a:pt x="5723" y="717"/>
                  </a:lnTo>
                  <a:lnTo>
                    <a:pt x="5730" y="685"/>
                  </a:lnTo>
                  <a:lnTo>
                    <a:pt x="5740" y="654"/>
                  </a:lnTo>
                  <a:lnTo>
                    <a:pt x="5754" y="625"/>
                  </a:lnTo>
                  <a:lnTo>
                    <a:pt x="5773" y="598"/>
                  </a:lnTo>
                  <a:lnTo>
                    <a:pt x="5794" y="573"/>
                  </a:lnTo>
                  <a:lnTo>
                    <a:pt x="5819" y="552"/>
                  </a:lnTo>
                  <a:lnTo>
                    <a:pt x="5846" y="533"/>
                  </a:lnTo>
                  <a:lnTo>
                    <a:pt x="5875" y="519"/>
                  </a:lnTo>
                  <a:lnTo>
                    <a:pt x="5906" y="509"/>
                  </a:lnTo>
                  <a:lnTo>
                    <a:pt x="5938" y="502"/>
                  </a:lnTo>
                  <a:lnTo>
                    <a:pt x="5971" y="500"/>
                  </a:lnTo>
                  <a:lnTo>
                    <a:pt x="6004" y="502"/>
                  </a:lnTo>
                  <a:lnTo>
                    <a:pt x="6036" y="509"/>
                  </a:lnTo>
                  <a:lnTo>
                    <a:pt x="6067" y="519"/>
                  </a:lnTo>
                  <a:lnTo>
                    <a:pt x="6096" y="533"/>
                  </a:lnTo>
                  <a:lnTo>
                    <a:pt x="6123" y="552"/>
                  </a:lnTo>
                  <a:lnTo>
                    <a:pt x="6148" y="573"/>
                  </a:lnTo>
                  <a:lnTo>
                    <a:pt x="6169" y="598"/>
                  </a:lnTo>
                  <a:lnTo>
                    <a:pt x="6188" y="625"/>
                  </a:lnTo>
                  <a:lnTo>
                    <a:pt x="6202" y="654"/>
                  </a:lnTo>
                  <a:lnTo>
                    <a:pt x="6212" y="685"/>
                  </a:lnTo>
                  <a:lnTo>
                    <a:pt x="6219" y="717"/>
                  </a:lnTo>
                  <a:lnTo>
                    <a:pt x="6221" y="750"/>
                  </a:lnTo>
                  <a:lnTo>
                    <a:pt x="6221" y="1012"/>
                  </a:lnTo>
                  <a:lnTo>
                    <a:pt x="6239" y="1016"/>
                  </a:lnTo>
                  <a:lnTo>
                    <a:pt x="6248" y="1018"/>
                  </a:lnTo>
                  <a:lnTo>
                    <a:pt x="6283" y="1026"/>
                  </a:lnTo>
                  <a:lnTo>
                    <a:pt x="6292" y="1029"/>
                  </a:lnTo>
                  <a:lnTo>
                    <a:pt x="6327" y="1039"/>
                  </a:lnTo>
                  <a:lnTo>
                    <a:pt x="6335" y="1042"/>
                  </a:lnTo>
                  <a:lnTo>
                    <a:pt x="6370" y="1053"/>
                  </a:lnTo>
                  <a:lnTo>
                    <a:pt x="6379" y="1056"/>
                  </a:lnTo>
                  <a:lnTo>
                    <a:pt x="6413" y="1069"/>
                  </a:lnTo>
                  <a:lnTo>
                    <a:pt x="6421" y="1072"/>
                  </a:lnTo>
                  <a:lnTo>
                    <a:pt x="6455" y="1086"/>
                  </a:lnTo>
                  <a:lnTo>
                    <a:pt x="6463" y="1090"/>
                  </a:lnTo>
                  <a:lnTo>
                    <a:pt x="6496" y="1105"/>
                  </a:lnTo>
                  <a:lnTo>
                    <a:pt x="6505" y="1109"/>
                  </a:lnTo>
                  <a:lnTo>
                    <a:pt x="6537" y="1125"/>
                  </a:lnTo>
                  <a:lnTo>
                    <a:pt x="6545" y="1129"/>
                  </a:lnTo>
                  <a:lnTo>
                    <a:pt x="6577" y="1147"/>
                  </a:lnTo>
                  <a:lnTo>
                    <a:pt x="6586" y="1152"/>
                  </a:lnTo>
                  <a:lnTo>
                    <a:pt x="6617" y="1170"/>
                  </a:lnTo>
                  <a:lnTo>
                    <a:pt x="6625" y="1175"/>
                  </a:lnTo>
                  <a:lnTo>
                    <a:pt x="6656" y="1195"/>
                  </a:lnTo>
                  <a:lnTo>
                    <a:pt x="6663" y="1201"/>
                  </a:lnTo>
                  <a:lnTo>
                    <a:pt x="6693" y="1222"/>
                  </a:lnTo>
                  <a:lnTo>
                    <a:pt x="6701" y="1227"/>
                  </a:lnTo>
                  <a:lnTo>
                    <a:pt x="6729" y="1250"/>
                  </a:lnTo>
                  <a:lnTo>
                    <a:pt x="6737" y="1255"/>
                  </a:lnTo>
                  <a:lnTo>
                    <a:pt x="6765" y="1279"/>
                  </a:lnTo>
                  <a:lnTo>
                    <a:pt x="6772" y="1285"/>
                  </a:lnTo>
                  <a:lnTo>
                    <a:pt x="6799" y="1309"/>
                  </a:lnTo>
                  <a:lnTo>
                    <a:pt x="6806" y="1315"/>
                  </a:lnTo>
                  <a:lnTo>
                    <a:pt x="6832" y="1340"/>
                  </a:lnTo>
                  <a:lnTo>
                    <a:pt x="6838" y="1347"/>
                  </a:lnTo>
                  <a:lnTo>
                    <a:pt x="6863" y="1373"/>
                  </a:lnTo>
                  <a:lnTo>
                    <a:pt x="6870" y="1380"/>
                  </a:lnTo>
                  <a:lnTo>
                    <a:pt x="6894" y="1407"/>
                  </a:lnTo>
                  <a:lnTo>
                    <a:pt x="6900" y="1414"/>
                  </a:lnTo>
                  <a:lnTo>
                    <a:pt x="6923" y="1441"/>
                  </a:lnTo>
                  <a:lnTo>
                    <a:pt x="6929" y="1449"/>
                  </a:lnTo>
                  <a:lnTo>
                    <a:pt x="6951" y="1477"/>
                  </a:lnTo>
                  <a:lnTo>
                    <a:pt x="6956" y="1485"/>
                  </a:lnTo>
                  <a:lnTo>
                    <a:pt x="6977" y="1514"/>
                  </a:lnTo>
                  <a:lnTo>
                    <a:pt x="6983" y="1522"/>
                  </a:lnTo>
                  <a:lnTo>
                    <a:pt x="7003" y="1552"/>
                  </a:lnTo>
                  <a:lnTo>
                    <a:pt x="7007" y="1560"/>
                  </a:lnTo>
                  <a:lnTo>
                    <a:pt x="7026" y="1591"/>
                  </a:lnTo>
                  <a:lnTo>
                    <a:pt x="7032" y="1601"/>
                  </a:lnTo>
                  <a:lnTo>
                    <a:pt x="7050" y="1633"/>
                  </a:lnTo>
                  <a:lnTo>
                    <a:pt x="7054" y="1641"/>
                  </a:lnTo>
                  <a:lnTo>
                    <a:pt x="7070" y="1673"/>
                  </a:lnTo>
                  <a:lnTo>
                    <a:pt x="7074" y="1682"/>
                  </a:lnTo>
                  <a:lnTo>
                    <a:pt x="7090" y="1715"/>
                  </a:lnTo>
                  <a:lnTo>
                    <a:pt x="7093" y="1723"/>
                  </a:lnTo>
                  <a:lnTo>
                    <a:pt x="7107" y="1757"/>
                  </a:lnTo>
                  <a:lnTo>
                    <a:pt x="7110" y="1766"/>
                  </a:lnTo>
                  <a:lnTo>
                    <a:pt x="7123" y="1800"/>
                  </a:lnTo>
                  <a:lnTo>
                    <a:pt x="7126" y="1808"/>
                  </a:lnTo>
                  <a:lnTo>
                    <a:pt x="7137" y="1843"/>
                  </a:lnTo>
                  <a:lnTo>
                    <a:pt x="7140" y="1852"/>
                  </a:lnTo>
                  <a:lnTo>
                    <a:pt x="7150" y="1887"/>
                  </a:lnTo>
                  <a:lnTo>
                    <a:pt x="7153" y="1896"/>
                  </a:lnTo>
                  <a:lnTo>
                    <a:pt x="7161" y="1931"/>
                  </a:lnTo>
                  <a:lnTo>
                    <a:pt x="7163" y="1940"/>
                  </a:lnTo>
                  <a:lnTo>
                    <a:pt x="7171" y="1975"/>
                  </a:lnTo>
                  <a:lnTo>
                    <a:pt x="7172" y="1984"/>
                  </a:lnTo>
                  <a:lnTo>
                    <a:pt x="7179" y="2020"/>
                  </a:lnTo>
                  <a:lnTo>
                    <a:pt x="7180" y="2029"/>
                  </a:lnTo>
                  <a:lnTo>
                    <a:pt x="7185" y="2065"/>
                  </a:lnTo>
                  <a:lnTo>
                    <a:pt x="7186" y="2075"/>
                  </a:lnTo>
                  <a:lnTo>
                    <a:pt x="7189" y="2111"/>
                  </a:lnTo>
                  <a:lnTo>
                    <a:pt x="7190" y="2120"/>
                  </a:lnTo>
                  <a:lnTo>
                    <a:pt x="7192" y="2156"/>
                  </a:lnTo>
                  <a:lnTo>
                    <a:pt x="7192" y="2166"/>
                  </a:lnTo>
                  <a:lnTo>
                    <a:pt x="7193" y="2202"/>
                  </a:lnTo>
                  <a:lnTo>
                    <a:pt x="7193" y="2207"/>
                  </a:lnTo>
                  <a:lnTo>
                    <a:pt x="7193" y="5850"/>
                  </a:lnTo>
                  <a:lnTo>
                    <a:pt x="7193" y="5855"/>
                  </a:lnTo>
                  <a:lnTo>
                    <a:pt x="7192" y="5891"/>
                  </a:lnTo>
                  <a:lnTo>
                    <a:pt x="7192" y="5901"/>
                  </a:lnTo>
                  <a:lnTo>
                    <a:pt x="7190" y="5937"/>
                  </a:lnTo>
                  <a:lnTo>
                    <a:pt x="7189" y="5946"/>
                  </a:lnTo>
                  <a:lnTo>
                    <a:pt x="7186" y="5983"/>
                  </a:lnTo>
                  <a:lnTo>
                    <a:pt x="7185" y="5992"/>
                  </a:lnTo>
                  <a:lnTo>
                    <a:pt x="7180" y="6028"/>
                  </a:lnTo>
                  <a:lnTo>
                    <a:pt x="7179" y="6037"/>
                  </a:lnTo>
                  <a:lnTo>
                    <a:pt x="7172" y="6073"/>
                  </a:lnTo>
                  <a:lnTo>
                    <a:pt x="7171" y="6082"/>
                  </a:lnTo>
                  <a:lnTo>
                    <a:pt x="7163" y="6118"/>
                  </a:lnTo>
                  <a:lnTo>
                    <a:pt x="7161" y="6127"/>
                  </a:lnTo>
                  <a:lnTo>
                    <a:pt x="7153" y="6162"/>
                  </a:lnTo>
                  <a:lnTo>
                    <a:pt x="7150" y="6171"/>
                  </a:lnTo>
                  <a:lnTo>
                    <a:pt x="7140" y="6206"/>
                  </a:lnTo>
                  <a:lnTo>
                    <a:pt x="7137" y="6214"/>
                  </a:lnTo>
                  <a:lnTo>
                    <a:pt x="7126" y="6249"/>
                  </a:lnTo>
                  <a:lnTo>
                    <a:pt x="7123" y="6258"/>
                  </a:lnTo>
                  <a:lnTo>
                    <a:pt x="7110" y="6292"/>
                  </a:lnTo>
                  <a:lnTo>
                    <a:pt x="7107" y="6300"/>
                  </a:lnTo>
                  <a:lnTo>
                    <a:pt x="7093" y="6334"/>
                  </a:lnTo>
                  <a:lnTo>
                    <a:pt x="7089" y="6342"/>
                  </a:lnTo>
                  <a:lnTo>
                    <a:pt x="7074" y="6375"/>
                  </a:lnTo>
                  <a:lnTo>
                    <a:pt x="7070" y="6384"/>
                  </a:lnTo>
                  <a:lnTo>
                    <a:pt x="7054" y="6416"/>
                  </a:lnTo>
                  <a:lnTo>
                    <a:pt x="7050" y="6424"/>
                  </a:lnTo>
                  <a:lnTo>
                    <a:pt x="7032" y="6456"/>
                  </a:lnTo>
                  <a:lnTo>
                    <a:pt x="7026" y="6466"/>
                  </a:lnTo>
                  <a:lnTo>
                    <a:pt x="7007" y="6497"/>
                  </a:lnTo>
                  <a:lnTo>
                    <a:pt x="7003" y="6505"/>
                  </a:lnTo>
                  <a:lnTo>
                    <a:pt x="6983" y="6535"/>
                  </a:lnTo>
                  <a:lnTo>
                    <a:pt x="6977" y="6543"/>
                  </a:lnTo>
                  <a:lnTo>
                    <a:pt x="6956" y="6572"/>
                  </a:lnTo>
                  <a:lnTo>
                    <a:pt x="6951" y="6580"/>
                  </a:lnTo>
                  <a:lnTo>
                    <a:pt x="6929" y="6608"/>
                  </a:lnTo>
                  <a:lnTo>
                    <a:pt x="6923" y="6616"/>
                  </a:lnTo>
                  <a:lnTo>
                    <a:pt x="6900" y="6643"/>
                  </a:lnTo>
                  <a:lnTo>
                    <a:pt x="6894" y="6650"/>
                  </a:lnTo>
                  <a:lnTo>
                    <a:pt x="6870" y="6677"/>
                  </a:lnTo>
                  <a:lnTo>
                    <a:pt x="6863" y="6684"/>
                  </a:lnTo>
                  <a:lnTo>
                    <a:pt x="6838" y="6710"/>
                  </a:lnTo>
                  <a:lnTo>
                    <a:pt x="6832" y="6717"/>
                  </a:lnTo>
                  <a:lnTo>
                    <a:pt x="6806" y="6742"/>
                  </a:lnTo>
                  <a:lnTo>
                    <a:pt x="6799" y="6748"/>
                  </a:lnTo>
                  <a:lnTo>
                    <a:pt x="6772" y="6772"/>
                  </a:lnTo>
                  <a:lnTo>
                    <a:pt x="6765" y="6778"/>
                  </a:lnTo>
                  <a:lnTo>
                    <a:pt x="6737" y="6802"/>
                  </a:lnTo>
                  <a:lnTo>
                    <a:pt x="6729" y="6807"/>
                  </a:lnTo>
                  <a:lnTo>
                    <a:pt x="6701" y="6830"/>
                  </a:lnTo>
                  <a:lnTo>
                    <a:pt x="6693" y="6835"/>
                  </a:lnTo>
                  <a:lnTo>
                    <a:pt x="6663" y="6856"/>
                  </a:lnTo>
                  <a:lnTo>
                    <a:pt x="6656" y="6862"/>
                  </a:lnTo>
                  <a:lnTo>
                    <a:pt x="6625" y="6882"/>
                  </a:lnTo>
                  <a:lnTo>
                    <a:pt x="6617" y="6887"/>
                  </a:lnTo>
                  <a:lnTo>
                    <a:pt x="6586" y="6905"/>
                  </a:lnTo>
                  <a:lnTo>
                    <a:pt x="6578" y="6910"/>
                  </a:lnTo>
                  <a:lnTo>
                    <a:pt x="6546" y="6927"/>
                  </a:lnTo>
                  <a:lnTo>
                    <a:pt x="6538" y="6932"/>
                  </a:lnTo>
                  <a:lnTo>
                    <a:pt x="6505" y="6948"/>
                  </a:lnTo>
                  <a:lnTo>
                    <a:pt x="6497" y="6952"/>
                  </a:lnTo>
                  <a:lnTo>
                    <a:pt x="6464" y="6968"/>
                  </a:lnTo>
                  <a:lnTo>
                    <a:pt x="6455" y="6971"/>
                  </a:lnTo>
                  <a:lnTo>
                    <a:pt x="6422" y="6985"/>
                  </a:lnTo>
                  <a:lnTo>
                    <a:pt x="6413" y="6989"/>
                  </a:lnTo>
                  <a:lnTo>
                    <a:pt x="6379" y="7001"/>
                  </a:lnTo>
                  <a:lnTo>
                    <a:pt x="6370" y="7005"/>
                  </a:lnTo>
                  <a:lnTo>
                    <a:pt x="6335" y="7016"/>
                  </a:lnTo>
                  <a:lnTo>
                    <a:pt x="6326" y="7019"/>
                  </a:lnTo>
                  <a:lnTo>
                    <a:pt x="6292" y="7029"/>
                  </a:lnTo>
                  <a:lnTo>
                    <a:pt x="6282" y="7031"/>
                  </a:lnTo>
                  <a:lnTo>
                    <a:pt x="6247" y="7040"/>
                  </a:lnTo>
                  <a:lnTo>
                    <a:pt x="6238" y="7042"/>
                  </a:lnTo>
                  <a:lnTo>
                    <a:pt x="6203" y="7049"/>
                  </a:lnTo>
                  <a:lnTo>
                    <a:pt x="6193" y="7051"/>
                  </a:lnTo>
                  <a:lnTo>
                    <a:pt x="6158" y="7057"/>
                  </a:lnTo>
                  <a:lnTo>
                    <a:pt x="6149" y="7058"/>
                  </a:lnTo>
                  <a:lnTo>
                    <a:pt x="6112" y="7063"/>
                  </a:lnTo>
                  <a:lnTo>
                    <a:pt x="6103" y="7064"/>
                  </a:lnTo>
                  <a:lnTo>
                    <a:pt x="6067" y="7067"/>
                  </a:lnTo>
                  <a:lnTo>
                    <a:pt x="6058" y="7068"/>
                  </a:lnTo>
                  <a:lnTo>
                    <a:pt x="6021" y="7070"/>
                  </a:lnTo>
                  <a:lnTo>
                    <a:pt x="6012" y="7070"/>
                  </a:lnTo>
                  <a:lnTo>
                    <a:pt x="5976" y="7071"/>
                  </a:lnTo>
                  <a:lnTo>
                    <a:pt x="5971" y="7071"/>
                  </a:lnTo>
                  <a:lnTo>
                    <a:pt x="5250" y="7071"/>
                  </a:lnTo>
                  <a:lnTo>
                    <a:pt x="5250" y="8279"/>
                  </a:lnTo>
                  <a:lnTo>
                    <a:pt x="5248" y="8312"/>
                  </a:lnTo>
                  <a:lnTo>
                    <a:pt x="5241" y="8344"/>
                  </a:lnTo>
                  <a:lnTo>
                    <a:pt x="5231" y="8375"/>
                  </a:lnTo>
                  <a:lnTo>
                    <a:pt x="5217" y="8404"/>
                  </a:lnTo>
                  <a:lnTo>
                    <a:pt x="5198" y="8431"/>
                  </a:lnTo>
                  <a:lnTo>
                    <a:pt x="5177" y="8456"/>
                  </a:lnTo>
                  <a:lnTo>
                    <a:pt x="5152" y="8477"/>
                  </a:lnTo>
                  <a:lnTo>
                    <a:pt x="5125" y="8496"/>
                  </a:lnTo>
                  <a:lnTo>
                    <a:pt x="5096" y="8510"/>
                  </a:lnTo>
                  <a:lnTo>
                    <a:pt x="5065" y="8520"/>
                  </a:lnTo>
                  <a:lnTo>
                    <a:pt x="5033" y="8527"/>
                  </a:lnTo>
                  <a:lnTo>
                    <a:pt x="5000" y="8529"/>
                  </a:lnTo>
                  <a:lnTo>
                    <a:pt x="4967" y="8527"/>
                  </a:lnTo>
                  <a:lnTo>
                    <a:pt x="4935" y="8520"/>
                  </a:lnTo>
                  <a:lnTo>
                    <a:pt x="4904" y="8510"/>
                  </a:lnTo>
                  <a:lnTo>
                    <a:pt x="4875" y="8496"/>
                  </a:lnTo>
                  <a:lnTo>
                    <a:pt x="4848" y="8477"/>
                  </a:lnTo>
                  <a:lnTo>
                    <a:pt x="4823" y="8456"/>
                  </a:lnTo>
                  <a:lnTo>
                    <a:pt x="4802" y="8431"/>
                  </a:lnTo>
                  <a:lnTo>
                    <a:pt x="4783" y="8404"/>
                  </a:lnTo>
                  <a:lnTo>
                    <a:pt x="4769" y="8375"/>
                  </a:lnTo>
                  <a:lnTo>
                    <a:pt x="4759" y="8344"/>
                  </a:lnTo>
                  <a:lnTo>
                    <a:pt x="4752" y="8312"/>
                  </a:lnTo>
                  <a:lnTo>
                    <a:pt x="4750" y="8279"/>
                  </a:lnTo>
                  <a:lnTo>
                    <a:pt x="4750" y="7071"/>
                  </a:lnTo>
                  <a:lnTo>
                    <a:pt x="4029" y="7071"/>
                  </a:lnTo>
                  <a:lnTo>
                    <a:pt x="4024" y="7071"/>
                  </a:lnTo>
                  <a:lnTo>
                    <a:pt x="3988" y="7070"/>
                  </a:lnTo>
                  <a:lnTo>
                    <a:pt x="3979" y="7070"/>
                  </a:lnTo>
                  <a:lnTo>
                    <a:pt x="3942" y="7068"/>
                  </a:lnTo>
                  <a:lnTo>
                    <a:pt x="3933" y="7067"/>
                  </a:lnTo>
                  <a:lnTo>
                    <a:pt x="3897" y="7064"/>
                  </a:lnTo>
                  <a:lnTo>
                    <a:pt x="3888" y="7063"/>
                  </a:lnTo>
                  <a:lnTo>
                    <a:pt x="3851" y="7058"/>
                  </a:lnTo>
                  <a:lnTo>
                    <a:pt x="3842" y="7057"/>
                  </a:lnTo>
                  <a:lnTo>
                    <a:pt x="3807" y="7051"/>
                  </a:lnTo>
                  <a:lnTo>
                    <a:pt x="3797" y="7049"/>
                  </a:lnTo>
                  <a:lnTo>
                    <a:pt x="3762" y="7042"/>
                  </a:lnTo>
                  <a:lnTo>
                    <a:pt x="3753" y="7040"/>
                  </a:lnTo>
                  <a:lnTo>
                    <a:pt x="3718" y="7031"/>
                  </a:lnTo>
                  <a:lnTo>
                    <a:pt x="3708" y="7029"/>
                  </a:lnTo>
                  <a:lnTo>
                    <a:pt x="3674" y="7019"/>
                  </a:lnTo>
                  <a:lnTo>
                    <a:pt x="3665" y="7016"/>
                  </a:lnTo>
                  <a:lnTo>
                    <a:pt x="3630" y="7005"/>
                  </a:lnTo>
                  <a:lnTo>
                    <a:pt x="3621" y="7001"/>
                  </a:lnTo>
                  <a:lnTo>
                    <a:pt x="3587" y="6989"/>
                  </a:lnTo>
                  <a:lnTo>
                    <a:pt x="3578" y="6985"/>
                  </a:lnTo>
                  <a:lnTo>
                    <a:pt x="3545" y="6971"/>
                  </a:lnTo>
                  <a:lnTo>
                    <a:pt x="3536" y="6968"/>
                  </a:lnTo>
                  <a:lnTo>
                    <a:pt x="3503" y="6952"/>
                  </a:lnTo>
                  <a:lnTo>
                    <a:pt x="3495" y="6948"/>
                  </a:lnTo>
                  <a:lnTo>
                    <a:pt x="3462" y="6932"/>
                  </a:lnTo>
                  <a:lnTo>
                    <a:pt x="3454" y="6927"/>
                  </a:lnTo>
                  <a:lnTo>
                    <a:pt x="3422" y="6910"/>
                  </a:lnTo>
                  <a:lnTo>
                    <a:pt x="3414" y="6905"/>
                  </a:lnTo>
                  <a:lnTo>
                    <a:pt x="3383" y="6887"/>
                  </a:lnTo>
                  <a:lnTo>
                    <a:pt x="3375" y="6882"/>
                  </a:lnTo>
                  <a:lnTo>
                    <a:pt x="3344" y="6862"/>
                  </a:lnTo>
                  <a:lnTo>
                    <a:pt x="3337" y="6856"/>
                  </a:lnTo>
                  <a:lnTo>
                    <a:pt x="3307" y="6835"/>
                  </a:lnTo>
                  <a:lnTo>
                    <a:pt x="3299" y="6830"/>
                  </a:lnTo>
                  <a:lnTo>
                    <a:pt x="3271" y="6807"/>
                  </a:lnTo>
                  <a:lnTo>
                    <a:pt x="3263" y="6802"/>
                  </a:lnTo>
                  <a:lnTo>
                    <a:pt x="3235" y="6778"/>
                  </a:lnTo>
                  <a:lnTo>
                    <a:pt x="3228" y="6772"/>
                  </a:lnTo>
                  <a:lnTo>
                    <a:pt x="3201" y="6748"/>
                  </a:lnTo>
                  <a:lnTo>
                    <a:pt x="3194" y="6742"/>
                  </a:lnTo>
                  <a:lnTo>
                    <a:pt x="3168" y="6717"/>
                  </a:lnTo>
                  <a:lnTo>
                    <a:pt x="3162" y="6710"/>
                  </a:lnTo>
                  <a:lnTo>
                    <a:pt x="3137" y="6684"/>
                  </a:lnTo>
                  <a:lnTo>
                    <a:pt x="3130" y="6677"/>
                  </a:lnTo>
                  <a:lnTo>
                    <a:pt x="3106" y="6650"/>
                  </a:lnTo>
                  <a:lnTo>
                    <a:pt x="3100" y="6643"/>
                  </a:lnTo>
                  <a:lnTo>
                    <a:pt x="3077" y="6616"/>
                  </a:lnTo>
                  <a:lnTo>
                    <a:pt x="3071" y="6608"/>
                  </a:lnTo>
                  <a:lnTo>
                    <a:pt x="3049" y="6580"/>
                  </a:lnTo>
                  <a:lnTo>
                    <a:pt x="3044" y="6572"/>
                  </a:lnTo>
                  <a:lnTo>
                    <a:pt x="3023" y="6543"/>
                  </a:lnTo>
                  <a:lnTo>
                    <a:pt x="3017" y="6535"/>
                  </a:lnTo>
                  <a:lnTo>
                    <a:pt x="2997" y="6505"/>
                  </a:lnTo>
                  <a:lnTo>
                    <a:pt x="2993" y="6497"/>
                  </a:lnTo>
                  <a:lnTo>
                    <a:pt x="2974" y="6466"/>
                  </a:lnTo>
                  <a:lnTo>
                    <a:pt x="2968" y="6456"/>
                  </a:lnTo>
                  <a:lnTo>
                    <a:pt x="2950" y="6424"/>
                  </a:lnTo>
                  <a:lnTo>
                    <a:pt x="2946" y="6416"/>
                  </a:lnTo>
                  <a:lnTo>
                    <a:pt x="2930" y="6384"/>
                  </a:lnTo>
                  <a:lnTo>
                    <a:pt x="2926" y="6375"/>
                  </a:lnTo>
                  <a:lnTo>
                    <a:pt x="2911" y="6342"/>
                  </a:lnTo>
                  <a:lnTo>
                    <a:pt x="2907" y="6334"/>
                  </a:lnTo>
                  <a:lnTo>
                    <a:pt x="2893" y="6300"/>
                  </a:lnTo>
                  <a:lnTo>
                    <a:pt x="2890" y="6292"/>
                  </a:lnTo>
                  <a:lnTo>
                    <a:pt x="2877" y="6258"/>
                  </a:lnTo>
                  <a:lnTo>
                    <a:pt x="2874" y="6249"/>
                  </a:lnTo>
                  <a:lnTo>
                    <a:pt x="2863" y="6214"/>
                  </a:lnTo>
                  <a:lnTo>
                    <a:pt x="2860" y="6206"/>
                  </a:lnTo>
                  <a:lnTo>
                    <a:pt x="2850" y="6171"/>
                  </a:lnTo>
                  <a:lnTo>
                    <a:pt x="2847" y="6162"/>
                  </a:lnTo>
                  <a:lnTo>
                    <a:pt x="2839" y="6127"/>
                  </a:lnTo>
                  <a:lnTo>
                    <a:pt x="2837" y="6118"/>
                  </a:lnTo>
                  <a:lnTo>
                    <a:pt x="2829" y="6082"/>
                  </a:lnTo>
                  <a:lnTo>
                    <a:pt x="2828" y="6073"/>
                  </a:lnTo>
                  <a:lnTo>
                    <a:pt x="2821" y="6037"/>
                  </a:lnTo>
                  <a:lnTo>
                    <a:pt x="2820" y="6028"/>
                  </a:lnTo>
                  <a:lnTo>
                    <a:pt x="2815" y="5992"/>
                  </a:lnTo>
                  <a:lnTo>
                    <a:pt x="2814" y="5983"/>
                  </a:lnTo>
                  <a:lnTo>
                    <a:pt x="2811" y="5946"/>
                  </a:lnTo>
                  <a:lnTo>
                    <a:pt x="2810" y="5937"/>
                  </a:lnTo>
                  <a:lnTo>
                    <a:pt x="2808" y="5901"/>
                  </a:lnTo>
                  <a:lnTo>
                    <a:pt x="2808" y="5891"/>
                  </a:lnTo>
                  <a:lnTo>
                    <a:pt x="2807" y="5855"/>
                  </a:lnTo>
                  <a:lnTo>
                    <a:pt x="2807" y="5850"/>
                  </a:lnTo>
                  <a:lnTo>
                    <a:pt x="2807" y="2207"/>
                  </a:lnTo>
                  <a:lnTo>
                    <a:pt x="2807" y="2202"/>
                  </a:lnTo>
                  <a:lnTo>
                    <a:pt x="2808" y="2166"/>
                  </a:lnTo>
                  <a:lnTo>
                    <a:pt x="2808" y="2156"/>
                  </a:lnTo>
                  <a:lnTo>
                    <a:pt x="2810" y="2120"/>
                  </a:lnTo>
                  <a:lnTo>
                    <a:pt x="2811" y="2111"/>
                  </a:lnTo>
                  <a:lnTo>
                    <a:pt x="2814" y="2075"/>
                  </a:lnTo>
                  <a:lnTo>
                    <a:pt x="2815" y="2065"/>
                  </a:lnTo>
                  <a:lnTo>
                    <a:pt x="2820" y="2029"/>
                  </a:lnTo>
                  <a:lnTo>
                    <a:pt x="2821" y="2020"/>
                  </a:lnTo>
                  <a:lnTo>
                    <a:pt x="2828" y="1984"/>
                  </a:lnTo>
                  <a:lnTo>
                    <a:pt x="2829" y="1975"/>
                  </a:lnTo>
                  <a:lnTo>
                    <a:pt x="2837" y="1940"/>
                  </a:lnTo>
                  <a:lnTo>
                    <a:pt x="2839" y="1931"/>
                  </a:lnTo>
                  <a:lnTo>
                    <a:pt x="2847" y="1896"/>
                  </a:lnTo>
                  <a:lnTo>
                    <a:pt x="2850" y="1887"/>
                  </a:lnTo>
                  <a:lnTo>
                    <a:pt x="2860" y="1852"/>
                  </a:lnTo>
                  <a:lnTo>
                    <a:pt x="2863" y="1843"/>
                  </a:lnTo>
                  <a:lnTo>
                    <a:pt x="2874" y="1808"/>
                  </a:lnTo>
                  <a:lnTo>
                    <a:pt x="2877" y="1800"/>
                  </a:lnTo>
                  <a:lnTo>
                    <a:pt x="2890" y="1766"/>
                  </a:lnTo>
                  <a:lnTo>
                    <a:pt x="2893" y="1757"/>
                  </a:lnTo>
                  <a:lnTo>
                    <a:pt x="2907" y="1723"/>
                  </a:lnTo>
                  <a:lnTo>
                    <a:pt x="2910" y="1715"/>
                  </a:lnTo>
                  <a:lnTo>
                    <a:pt x="2926" y="1682"/>
                  </a:lnTo>
                  <a:lnTo>
                    <a:pt x="2930" y="1673"/>
                  </a:lnTo>
                  <a:lnTo>
                    <a:pt x="2946" y="1641"/>
                  </a:lnTo>
                  <a:lnTo>
                    <a:pt x="2950" y="1633"/>
                  </a:lnTo>
                  <a:lnTo>
                    <a:pt x="2968" y="1601"/>
                  </a:lnTo>
                  <a:lnTo>
                    <a:pt x="2974" y="1591"/>
                  </a:lnTo>
                  <a:lnTo>
                    <a:pt x="2993" y="1560"/>
                  </a:lnTo>
                  <a:lnTo>
                    <a:pt x="2997" y="1552"/>
                  </a:lnTo>
                  <a:lnTo>
                    <a:pt x="3017" y="1522"/>
                  </a:lnTo>
                  <a:lnTo>
                    <a:pt x="3023" y="1514"/>
                  </a:lnTo>
                  <a:lnTo>
                    <a:pt x="3044" y="1485"/>
                  </a:lnTo>
                  <a:lnTo>
                    <a:pt x="3049" y="1477"/>
                  </a:lnTo>
                  <a:lnTo>
                    <a:pt x="3071" y="1449"/>
                  </a:lnTo>
                  <a:lnTo>
                    <a:pt x="3077" y="1441"/>
                  </a:lnTo>
                  <a:lnTo>
                    <a:pt x="3100" y="1414"/>
                  </a:lnTo>
                  <a:lnTo>
                    <a:pt x="3106" y="1407"/>
                  </a:lnTo>
                  <a:lnTo>
                    <a:pt x="3130" y="1380"/>
                  </a:lnTo>
                  <a:lnTo>
                    <a:pt x="3137" y="1373"/>
                  </a:lnTo>
                  <a:lnTo>
                    <a:pt x="3162" y="1347"/>
                  </a:lnTo>
                  <a:lnTo>
                    <a:pt x="3168" y="1340"/>
                  </a:lnTo>
                  <a:lnTo>
                    <a:pt x="3194" y="1315"/>
                  </a:lnTo>
                  <a:lnTo>
                    <a:pt x="3201" y="1309"/>
                  </a:lnTo>
                  <a:lnTo>
                    <a:pt x="3228" y="1285"/>
                  </a:lnTo>
                  <a:lnTo>
                    <a:pt x="3235" y="1279"/>
                  </a:lnTo>
                  <a:lnTo>
                    <a:pt x="3263" y="1255"/>
                  </a:lnTo>
                  <a:lnTo>
                    <a:pt x="3271" y="1250"/>
                  </a:lnTo>
                  <a:lnTo>
                    <a:pt x="3299" y="1227"/>
                  </a:lnTo>
                  <a:lnTo>
                    <a:pt x="3307" y="1222"/>
                  </a:lnTo>
                  <a:lnTo>
                    <a:pt x="3337" y="1201"/>
                  </a:lnTo>
                  <a:lnTo>
                    <a:pt x="3344" y="1195"/>
                  </a:lnTo>
                  <a:lnTo>
                    <a:pt x="3375" y="1175"/>
                  </a:lnTo>
                  <a:lnTo>
                    <a:pt x="3383" y="1170"/>
                  </a:lnTo>
                  <a:lnTo>
                    <a:pt x="3414" y="1152"/>
                  </a:lnTo>
                  <a:lnTo>
                    <a:pt x="3423" y="1147"/>
                  </a:lnTo>
                  <a:lnTo>
                    <a:pt x="3455" y="1129"/>
                  </a:lnTo>
                  <a:lnTo>
                    <a:pt x="3463" y="1125"/>
                  </a:lnTo>
                  <a:lnTo>
                    <a:pt x="3495" y="1109"/>
                  </a:lnTo>
                  <a:lnTo>
                    <a:pt x="3504" y="1105"/>
                  </a:lnTo>
                  <a:lnTo>
                    <a:pt x="3537" y="1090"/>
                  </a:lnTo>
                  <a:lnTo>
                    <a:pt x="3545" y="1086"/>
                  </a:lnTo>
                  <a:lnTo>
                    <a:pt x="3579" y="1072"/>
                  </a:lnTo>
                  <a:lnTo>
                    <a:pt x="3587" y="1069"/>
                  </a:lnTo>
                  <a:lnTo>
                    <a:pt x="3621" y="1056"/>
                  </a:lnTo>
                  <a:lnTo>
                    <a:pt x="3630" y="1053"/>
                  </a:lnTo>
                  <a:lnTo>
                    <a:pt x="3665" y="1042"/>
                  </a:lnTo>
                  <a:lnTo>
                    <a:pt x="3673" y="1039"/>
                  </a:lnTo>
                  <a:lnTo>
                    <a:pt x="3708" y="1029"/>
                  </a:lnTo>
                  <a:lnTo>
                    <a:pt x="3717" y="1026"/>
                  </a:lnTo>
                  <a:lnTo>
                    <a:pt x="3752" y="1018"/>
                  </a:lnTo>
                  <a:lnTo>
                    <a:pt x="3761" y="1016"/>
                  </a:lnTo>
                  <a:lnTo>
                    <a:pt x="3779" y="1012"/>
                  </a:lnTo>
                  <a:lnTo>
                    <a:pt x="3779" y="750"/>
                  </a:lnTo>
                  <a:lnTo>
                    <a:pt x="3781" y="717"/>
                  </a:lnTo>
                  <a:lnTo>
                    <a:pt x="3788" y="685"/>
                  </a:lnTo>
                  <a:lnTo>
                    <a:pt x="3798" y="654"/>
                  </a:lnTo>
                  <a:lnTo>
                    <a:pt x="3812" y="625"/>
                  </a:lnTo>
                  <a:lnTo>
                    <a:pt x="3831" y="598"/>
                  </a:lnTo>
                  <a:lnTo>
                    <a:pt x="3852" y="573"/>
                  </a:lnTo>
                  <a:lnTo>
                    <a:pt x="3877" y="552"/>
                  </a:lnTo>
                  <a:lnTo>
                    <a:pt x="3904" y="533"/>
                  </a:lnTo>
                  <a:lnTo>
                    <a:pt x="3933" y="519"/>
                  </a:lnTo>
                  <a:lnTo>
                    <a:pt x="3964" y="509"/>
                  </a:lnTo>
                  <a:lnTo>
                    <a:pt x="3996" y="502"/>
                  </a:lnTo>
                  <a:lnTo>
                    <a:pt x="4029" y="500"/>
                  </a:lnTo>
                  <a:lnTo>
                    <a:pt x="4062" y="502"/>
                  </a:lnTo>
                  <a:lnTo>
                    <a:pt x="4094" y="509"/>
                  </a:lnTo>
                  <a:lnTo>
                    <a:pt x="4125" y="519"/>
                  </a:lnTo>
                  <a:lnTo>
                    <a:pt x="4154" y="533"/>
                  </a:lnTo>
                  <a:lnTo>
                    <a:pt x="4181" y="552"/>
                  </a:lnTo>
                  <a:lnTo>
                    <a:pt x="4206" y="573"/>
                  </a:lnTo>
                  <a:lnTo>
                    <a:pt x="4227" y="598"/>
                  </a:lnTo>
                  <a:lnTo>
                    <a:pt x="4246" y="625"/>
                  </a:lnTo>
                  <a:lnTo>
                    <a:pt x="4260" y="654"/>
                  </a:lnTo>
                  <a:lnTo>
                    <a:pt x="4270" y="685"/>
                  </a:lnTo>
                  <a:lnTo>
                    <a:pt x="4277" y="717"/>
                  </a:lnTo>
                  <a:lnTo>
                    <a:pt x="4279" y="750"/>
                  </a:lnTo>
                  <a:close/>
                  <a:moveTo>
                    <a:pt x="5998" y="1487"/>
                  </a:moveTo>
                  <a:lnTo>
                    <a:pt x="5969" y="1486"/>
                  </a:lnTo>
                  <a:lnTo>
                    <a:pt x="4031" y="1486"/>
                  </a:lnTo>
                  <a:lnTo>
                    <a:pt x="4002" y="1487"/>
                  </a:lnTo>
                  <a:lnTo>
                    <a:pt x="3975" y="1488"/>
                  </a:lnTo>
                  <a:lnTo>
                    <a:pt x="3948" y="1491"/>
                  </a:lnTo>
                  <a:lnTo>
                    <a:pt x="3921" y="1494"/>
                  </a:lnTo>
                  <a:lnTo>
                    <a:pt x="3895" y="1499"/>
                  </a:lnTo>
                  <a:lnTo>
                    <a:pt x="3868" y="1504"/>
                  </a:lnTo>
                  <a:lnTo>
                    <a:pt x="3842" y="1511"/>
                  </a:lnTo>
                  <a:lnTo>
                    <a:pt x="3816" y="1518"/>
                  </a:lnTo>
                  <a:lnTo>
                    <a:pt x="3791" y="1527"/>
                  </a:lnTo>
                  <a:lnTo>
                    <a:pt x="3765" y="1536"/>
                  </a:lnTo>
                  <a:lnTo>
                    <a:pt x="3740" y="1546"/>
                  </a:lnTo>
                  <a:lnTo>
                    <a:pt x="3716" y="1557"/>
                  </a:lnTo>
                  <a:lnTo>
                    <a:pt x="3691" y="1570"/>
                  </a:lnTo>
                  <a:lnTo>
                    <a:pt x="3668" y="1583"/>
                  </a:lnTo>
                  <a:lnTo>
                    <a:pt x="3644" y="1597"/>
                  </a:lnTo>
                  <a:lnTo>
                    <a:pt x="3622" y="1611"/>
                  </a:lnTo>
                  <a:lnTo>
                    <a:pt x="3600" y="1627"/>
                  </a:lnTo>
                  <a:lnTo>
                    <a:pt x="3579" y="1643"/>
                  </a:lnTo>
                  <a:lnTo>
                    <a:pt x="3558" y="1660"/>
                  </a:lnTo>
                  <a:lnTo>
                    <a:pt x="3538" y="1678"/>
                  </a:lnTo>
                  <a:lnTo>
                    <a:pt x="3519" y="1697"/>
                  </a:lnTo>
                  <a:lnTo>
                    <a:pt x="3500" y="1716"/>
                  </a:lnTo>
                  <a:lnTo>
                    <a:pt x="3482" y="1737"/>
                  </a:lnTo>
                  <a:lnTo>
                    <a:pt x="3465" y="1757"/>
                  </a:lnTo>
                  <a:lnTo>
                    <a:pt x="3448" y="1779"/>
                  </a:lnTo>
                  <a:lnTo>
                    <a:pt x="3432" y="1801"/>
                  </a:lnTo>
                  <a:lnTo>
                    <a:pt x="3417" y="1824"/>
                  </a:lnTo>
                  <a:lnTo>
                    <a:pt x="3403" y="1846"/>
                  </a:lnTo>
                  <a:lnTo>
                    <a:pt x="3391" y="1869"/>
                  </a:lnTo>
                  <a:lnTo>
                    <a:pt x="3379" y="1894"/>
                  </a:lnTo>
                  <a:lnTo>
                    <a:pt x="3367" y="1918"/>
                  </a:lnTo>
                  <a:lnTo>
                    <a:pt x="3357" y="1943"/>
                  </a:lnTo>
                  <a:lnTo>
                    <a:pt x="3348" y="1969"/>
                  </a:lnTo>
                  <a:lnTo>
                    <a:pt x="3339" y="1994"/>
                  </a:lnTo>
                  <a:lnTo>
                    <a:pt x="3332" y="2020"/>
                  </a:lnTo>
                  <a:lnTo>
                    <a:pt x="3325" y="2047"/>
                  </a:lnTo>
                  <a:lnTo>
                    <a:pt x="3320" y="2073"/>
                  </a:lnTo>
                  <a:lnTo>
                    <a:pt x="3315" y="2100"/>
                  </a:lnTo>
                  <a:lnTo>
                    <a:pt x="3312" y="2126"/>
                  </a:lnTo>
                  <a:lnTo>
                    <a:pt x="3309" y="2153"/>
                  </a:lnTo>
                  <a:lnTo>
                    <a:pt x="3308" y="2180"/>
                  </a:lnTo>
                  <a:lnTo>
                    <a:pt x="3307" y="2209"/>
                  </a:lnTo>
                  <a:lnTo>
                    <a:pt x="3307" y="5848"/>
                  </a:lnTo>
                  <a:lnTo>
                    <a:pt x="3308" y="5877"/>
                  </a:lnTo>
                  <a:lnTo>
                    <a:pt x="3309" y="5904"/>
                  </a:lnTo>
                  <a:lnTo>
                    <a:pt x="3312" y="5931"/>
                  </a:lnTo>
                  <a:lnTo>
                    <a:pt x="3315" y="5958"/>
                  </a:lnTo>
                  <a:lnTo>
                    <a:pt x="3320" y="5984"/>
                  </a:lnTo>
                  <a:lnTo>
                    <a:pt x="3325" y="6011"/>
                  </a:lnTo>
                  <a:lnTo>
                    <a:pt x="3332" y="6037"/>
                  </a:lnTo>
                  <a:lnTo>
                    <a:pt x="3339" y="6063"/>
                  </a:lnTo>
                  <a:lnTo>
                    <a:pt x="3348" y="6088"/>
                  </a:lnTo>
                  <a:lnTo>
                    <a:pt x="3357" y="6114"/>
                  </a:lnTo>
                  <a:lnTo>
                    <a:pt x="3367" y="6139"/>
                  </a:lnTo>
                  <a:lnTo>
                    <a:pt x="3378" y="6163"/>
                  </a:lnTo>
                  <a:lnTo>
                    <a:pt x="3391" y="6188"/>
                  </a:lnTo>
                  <a:lnTo>
                    <a:pt x="3403" y="6211"/>
                  </a:lnTo>
                  <a:lnTo>
                    <a:pt x="3417" y="6233"/>
                  </a:lnTo>
                  <a:lnTo>
                    <a:pt x="3432" y="6256"/>
                  </a:lnTo>
                  <a:lnTo>
                    <a:pt x="3448" y="6278"/>
                  </a:lnTo>
                  <a:lnTo>
                    <a:pt x="3465" y="6300"/>
                  </a:lnTo>
                  <a:lnTo>
                    <a:pt x="3482" y="6320"/>
                  </a:lnTo>
                  <a:lnTo>
                    <a:pt x="3500" y="6341"/>
                  </a:lnTo>
                  <a:lnTo>
                    <a:pt x="3519" y="6360"/>
                  </a:lnTo>
                  <a:lnTo>
                    <a:pt x="3538" y="6379"/>
                  </a:lnTo>
                  <a:lnTo>
                    <a:pt x="3558" y="6397"/>
                  </a:lnTo>
                  <a:lnTo>
                    <a:pt x="3579" y="6414"/>
                  </a:lnTo>
                  <a:lnTo>
                    <a:pt x="3600" y="6430"/>
                  </a:lnTo>
                  <a:lnTo>
                    <a:pt x="3622" y="6446"/>
                  </a:lnTo>
                  <a:lnTo>
                    <a:pt x="3644" y="6460"/>
                  </a:lnTo>
                  <a:lnTo>
                    <a:pt x="3668" y="6474"/>
                  </a:lnTo>
                  <a:lnTo>
                    <a:pt x="3692" y="6488"/>
                  </a:lnTo>
                  <a:lnTo>
                    <a:pt x="3716" y="6500"/>
                  </a:lnTo>
                  <a:lnTo>
                    <a:pt x="3741" y="6511"/>
                  </a:lnTo>
                  <a:lnTo>
                    <a:pt x="3765" y="6522"/>
                  </a:lnTo>
                  <a:lnTo>
                    <a:pt x="3791" y="6531"/>
                  </a:lnTo>
                  <a:lnTo>
                    <a:pt x="3816" y="6539"/>
                  </a:lnTo>
                  <a:lnTo>
                    <a:pt x="3842" y="6547"/>
                  </a:lnTo>
                  <a:lnTo>
                    <a:pt x="3868" y="6553"/>
                  </a:lnTo>
                  <a:lnTo>
                    <a:pt x="3894" y="6558"/>
                  </a:lnTo>
                  <a:lnTo>
                    <a:pt x="3921" y="6563"/>
                  </a:lnTo>
                  <a:lnTo>
                    <a:pt x="3947" y="6566"/>
                  </a:lnTo>
                  <a:lnTo>
                    <a:pt x="3974" y="6569"/>
                  </a:lnTo>
                  <a:lnTo>
                    <a:pt x="4002" y="6570"/>
                  </a:lnTo>
                  <a:lnTo>
                    <a:pt x="4031" y="6571"/>
                  </a:lnTo>
                  <a:lnTo>
                    <a:pt x="5000" y="6571"/>
                  </a:lnTo>
                  <a:lnTo>
                    <a:pt x="5969" y="6571"/>
                  </a:lnTo>
                  <a:lnTo>
                    <a:pt x="5998" y="6570"/>
                  </a:lnTo>
                  <a:lnTo>
                    <a:pt x="6026" y="6569"/>
                  </a:lnTo>
                  <a:lnTo>
                    <a:pt x="6053" y="6566"/>
                  </a:lnTo>
                  <a:lnTo>
                    <a:pt x="6079" y="6563"/>
                  </a:lnTo>
                  <a:lnTo>
                    <a:pt x="6106" y="6558"/>
                  </a:lnTo>
                  <a:lnTo>
                    <a:pt x="6132" y="6553"/>
                  </a:lnTo>
                  <a:lnTo>
                    <a:pt x="6158" y="6547"/>
                  </a:lnTo>
                  <a:lnTo>
                    <a:pt x="6184" y="6539"/>
                  </a:lnTo>
                  <a:lnTo>
                    <a:pt x="6209" y="6531"/>
                  </a:lnTo>
                  <a:lnTo>
                    <a:pt x="6235" y="6522"/>
                  </a:lnTo>
                  <a:lnTo>
                    <a:pt x="6259" y="6511"/>
                  </a:lnTo>
                  <a:lnTo>
                    <a:pt x="6284" y="6500"/>
                  </a:lnTo>
                  <a:lnTo>
                    <a:pt x="6308" y="6488"/>
                  </a:lnTo>
                  <a:lnTo>
                    <a:pt x="6332" y="6474"/>
                  </a:lnTo>
                  <a:lnTo>
                    <a:pt x="6356" y="6460"/>
                  </a:lnTo>
                  <a:lnTo>
                    <a:pt x="6378" y="6446"/>
                  </a:lnTo>
                  <a:lnTo>
                    <a:pt x="6400" y="6430"/>
                  </a:lnTo>
                  <a:lnTo>
                    <a:pt x="6421" y="6414"/>
                  </a:lnTo>
                  <a:lnTo>
                    <a:pt x="6442" y="6397"/>
                  </a:lnTo>
                  <a:lnTo>
                    <a:pt x="6462" y="6379"/>
                  </a:lnTo>
                  <a:lnTo>
                    <a:pt x="6481" y="6360"/>
                  </a:lnTo>
                  <a:lnTo>
                    <a:pt x="6500" y="6341"/>
                  </a:lnTo>
                  <a:lnTo>
                    <a:pt x="6518" y="6320"/>
                  </a:lnTo>
                  <a:lnTo>
                    <a:pt x="6535" y="6300"/>
                  </a:lnTo>
                  <a:lnTo>
                    <a:pt x="6552" y="6278"/>
                  </a:lnTo>
                  <a:lnTo>
                    <a:pt x="6568" y="6256"/>
                  </a:lnTo>
                  <a:lnTo>
                    <a:pt x="6583" y="6233"/>
                  </a:lnTo>
                  <a:lnTo>
                    <a:pt x="6597" y="6211"/>
                  </a:lnTo>
                  <a:lnTo>
                    <a:pt x="6609" y="6188"/>
                  </a:lnTo>
                  <a:lnTo>
                    <a:pt x="6622" y="6163"/>
                  </a:lnTo>
                  <a:lnTo>
                    <a:pt x="6633" y="6139"/>
                  </a:lnTo>
                  <a:lnTo>
                    <a:pt x="6643" y="6114"/>
                  </a:lnTo>
                  <a:lnTo>
                    <a:pt x="6652" y="6088"/>
                  </a:lnTo>
                  <a:lnTo>
                    <a:pt x="6661" y="6063"/>
                  </a:lnTo>
                  <a:lnTo>
                    <a:pt x="6668" y="6037"/>
                  </a:lnTo>
                  <a:lnTo>
                    <a:pt x="6675" y="6011"/>
                  </a:lnTo>
                  <a:lnTo>
                    <a:pt x="6680" y="5984"/>
                  </a:lnTo>
                  <a:lnTo>
                    <a:pt x="6685" y="5958"/>
                  </a:lnTo>
                  <a:lnTo>
                    <a:pt x="6688" y="5931"/>
                  </a:lnTo>
                  <a:lnTo>
                    <a:pt x="6691" y="5904"/>
                  </a:lnTo>
                  <a:lnTo>
                    <a:pt x="6692" y="5877"/>
                  </a:lnTo>
                  <a:lnTo>
                    <a:pt x="6693" y="5848"/>
                  </a:lnTo>
                  <a:lnTo>
                    <a:pt x="6693" y="2209"/>
                  </a:lnTo>
                  <a:lnTo>
                    <a:pt x="6692" y="2180"/>
                  </a:lnTo>
                  <a:lnTo>
                    <a:pt x="6691" y="2153"/>
                  </a:lnTo>
                  <a:lnTo>
                    <a:pt x="6688" y="2126"/>
                  </a:lnTo>
                  <a:lnTo>
                    <a:pt x="6685" y="2100"/>
                  </a:lnTo>
                  <a:lnTo>
                    <a:pt x="6680" y="2073"/>
                  </a:lnTo>
                  <a:lnTo>
                    <a:pt x="6675" y="2047"/>
                  </a:lnTo>
                  <a:lnTo>
                    <a:pt x="6668" y="2020"/>
                  </a:lnTo>
                  <a:lnTo>
                    <a:pt x="6661" y="1994"/>
                  </a:lnTo>
                  <a:lnTo>
                    <a:pt x="6652" y="1969"/>
                  </a:lnTo>
                  <a:lnTo>
                    <a:pt x="6643" y="1943"/>
                  </a:lnTo>
                  <a:lnTo>
                    <a:pt x="6633" y="1918"/>
                  </a:lnTo>
                  <a:lnTo>
                    <a:pt x="6621" y="1894"/>
                  </a:lnTo>
                  <a:lnTo>
                    <a:pt x="6609" y="1869"/>
                  </a:lnTo>
                  <a:lnTo>
                    <a:pt x="6597" y="1846"/>
                  </a:lnTo>
                  <a:lnTo>
                    <a:pt x="6583" y="1824"/>
                  </a:lnTo>
                  <a:lnTo>
                    <a:pt x="6568" y="1801"/>
                  </a:lnTo>
                  <a:lnTo>
                    <a:pt x="6552" y="1779"/>
                  </a:lnTo>
                  <a:lnTo>
                    <a:pt x="6535" y="1757"/>
                  </a:lnTo>
                  <a:lnTo>
                    <a:pt x="6518" y="1737"/>
                  </a:lnTo>
                  <a:lnTo>
                    <a:pt x="6500" y="1716"/>
                  </a:lnTo>
                  <a:lnTo>
                    <a:pt x="6481" y="1697"/>
                  </a:lnTo>
                  <a:lnTo>
                    <a:pt x="6462" y="1678"/>
                  </a:lnTo>
                  <a:lnTo>
                    <a:pt x="6442" y="1660"/>
                  </a:lnTo>
                  <a:lnTo>
                    <a:pt x="6421" y="1643"/>
                  </a:lnTo>
                  <a:lnTo>
                    <a:pt x="6400" y="1627"/>
                  </a:lnTo>
                  <a:lnTo>
                    <a:pt x="6378" y="1611"/>
                  </a:lnTo>
                  <a:lnTo>
                    <a:pt x="6356" y="1597"/>
                  </a:lnTo>
                  <a:lnTo>
                    <a:pt x="6332" y="1583"/>
                  </a:lnTo>
                  <a:lnTo>
                    <a:pt x="6309" y="1570"/>
                  </a:lnTo>
                  <a:lnTo>
                    <a:pt x="6284" y="1557"/>
                  </a:lnTo>
                  <a:lnTo>
                    <a:pt x="6260" y="1546"/>
                  </a:lnTo>
                  <a:lnTo>
                    <a:pt x="6235" y="1536"/>
                  </a:lnTo>
                  <a:lnTo>
                    <a:pt x="6209" y="1527"/>
                  </a:lnTo>
                  <a:lnTo>
                    <a:pt x="6184" y="1518"/>
                  </a:lnTo>
                  <a:lnTo>
                    <a:pt x="6158" y="1511"/>
                  </a:lnTo>
                  <a:lnTo>
                    <a:pt x="6132" y="1504"/>
                  </a:lnTo>
                  <a:lnTo>
                    <a:pt x="6105" y="1499"/>
                  </a:lnTo>
                  <a:lnTo>
                    <a:pt x="6079" y="1494"/>
                  </a:lnTo>
                  <a:lnTo>
                    <a:pt x="6052" y="1491"/>
                  </a:lnTo>
                  <a:lnTo>
                    <a:pt x="6025" y="1488"/>
                  </a:lnTo>
                  <a:lnTo>
                    <a:pt x="5998" y="148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77" name="Google Shape;2177;p19"/>
          <p:cNvGrpSpPr/>
          <p:nvPr/>
        </p:nvGrpSpPr>
        <p:grpSpPr>
          <a:xfrm>
            <a:off x="2962542" y="2659872"/>
            <a:ext cx="633600" cy="633600"/>
            <a:chOff x="6359457" y="4459082"/>
            <a:chExt cx="633600" cy="633600"/>
          </a:xfrm>
        </p:grpSpPr>
        <p:sp>
          <p:nvSpPr>
            <p:cNvPr id="2178" name="Google Shape;2178;p19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5" y="3961"/>
                  </a:moveTo>
                  <a:lnTo>
                    <a:pt x="2404" y="3846"/>
                  </a:lnTo>
                  <a:lnTo>
                    <a:pt x="2232" y="3825"/>
                  </a:lnTo>
                  <a:lnTo>
                    <a:pt x="2085" y="3764"/>
                  </a:lnTo>
                  <a:lnTo>
                    <a:pt x="1964" y="3670"/>
                  </a:lnTo>
                  <a:lnTo>
                    <a:pt x="1867" y="3547"/>
                  </a:lnTo>
                  <a:lnTo>
                    <a:pt x="1794" y="3399"/>
                  </a:lnTo>
                  <a:lnTo>
                    <a:pt x="1745" y="3233"/>
                  </a:lnTo>
                  <a:lnTo>
                    <a:pt x="1718" y="3053"/>
                  </a:lnTo>
                  <a:lnTo>
                    <a:pt x="1714" y="2864"/>
                  </a:lnTo>
                  <a:lnTo>
                    <a:pt x="1731" y="2671"/>
                  </a:lnTo>
                  <a:lnTo>
                    <a:pt x="1768" y="2480"/>
                  </a:lnTo>
                  <a:lnTo>
                    <a:pt x="1826" y="2294"/>
                  </a:lnTo>
                  <a:lnTo>
                    <a:pt x="1904" y="2121"/>
                  </a:lnTo>
                  <a:lnTo>
                    <a:pt x="2000" y="1963"/>
                  </a:lnTo>
                  <a:lnTo>
                    <a:pt x="2115" y="1827"/>
                  </a:lnTo>
                  <a:lnTo>
                    <a:pt x="2296" y="1729"/>
                  </a:lnTo>
                  <a:lnTo>
                    <a:pt x="2467" y="1681"/>
                  </a:lnTo>
                  <a:lnTo>
                    <a:pt x="2626" y="1677"/>
                  </a:lnTo>
                  <a:lnTo>
                    <a:pt x="2773" y="1716"/>
                  </a:lnTo>
                  <a:lnTo>
                    <a:pt x="2906" y="1792"/>
                  </a:lnTo>
                  <a:lnTo>
                    <a:pt x="3024" y="1903"/>
                  </a:lnTo>
                  <a:lnTo>
                    <a:pt x="3125" y="2043"/>
                  </a:lnTo>
                  <a:lnTo>
                    <a:pt x="3209" y="2211"/>
                  </a:lnTo>
                  <a:lnTo>
                    <a:pt x="3274" y="2400"/>
                  </a:lnTo>
                  <a:lnTo>
                    <a:pt x="3318" y="2609"/>
                  </a:lnTo>
                  <a:lnTo>
                    <a:pt x="3341" y="2833"/>
                  </a:lnTo>
                  <a:lnTo>
                    <a:pt x="3342" y="3068"/>
                  </a:lnTo>
                  <a:lnTo>
                    <a:pt x="3318" y="3311"/>
                  </a:lnTo>
                  <a:lnTo>
                    <a:pt x="3269" y="3558"/>
                  </a:lnTo>
                  <a:lnTo>
                    <a:pt x="3236" y="3730"/>
                  </a:lnTo>
                  <a:lnTo>
                    <a:pt x="3198" y="3877"/>
                  </a:lnTo>
                  <a:lnTo>
                    <a:pt x="3157" y="3998"/>
                  </a:lnTo>
                  <a:lnTo>
                    <a:pt x="3110" y="4094"/>
                  </a:lnTo>
                  <a:lnTo>
                    <a:pt x="3060" y="4167"/>
                  </a:lnTo>
                  <a:lnTo>
                    <a:pt x="3004" y="4216"/>
                  </a:lnTo>
                  <a:lnTo>
                    <a:pt x="2995" y="4220"/>
                  </a:lnTo>
                  <a:lnTo>
                    <a:pt x="2999" y="4223"/>
                  </a:lnTo>
                  <a:lnTo>
                    <a:pt x="3017" y="4235"/>
                  </a:lnTo>
                  <a:lnTo>
                    <a:pt x="3035" y="4248"/>
                  </a:lnTo>
                  <a:lnTo>
                    <a:pt x="3052" y="4261"/>
                  </a:lnTo>
                  <a:lnTo>
                    <a:pt x="3068" y="4274"/>
                  </a:lnTo>
                  <a:lnTo>
                    <a:pt x="3085" y="4289"/>
                  </a:lnTo>
                  <a:lnTo>
                    <a:pt x="3100" y="4304"/>
                  </a:lnTo>
                  <a:lnTo>
                    <a:pt x="3115" y="4319"/>
                  </a:lnTo>
                  <a:lnTo>
                    <a:pt x="3129" y="4335"/>
                  </a:lnTo>
                  <a:lnTo>
                    <a:pt x="3143" y="4352"/>
                  </a:lnTo>
                  <a:lnTo>
                    <a:pt x="3156" y="4369"/>
                  </a:lnTo>
                  <a:lnTo>
                    <a:pt x="3169" y="4386"/>
                  </a:lnTo>
                  <a:lnTo>
                    <a:pt x="3181" y="4404"/>
                  </a:lnTo>
                  <a:lnTo>
                    <a:pt x="3192" y="4423"/>
                  </a:lnTo>
                  <a:lnTo>
                    <a:pt x="3203" y="4442"/>
                  </a:lnTo>
                  <a:lnTo>
                    <a:pt x="3212" y="4461"/>
                  </a:lnTo>
                  <a:lnTo>
                    <a:pt x="3221" y="4481"/>
                  </a:lnTo>
                  <a:lnTo>
                    <a:pt x="3230" y="4501"/>
                  </a:lnTo>
                  <a:lnTo>
                    <a:pt x="3237" y="4521"/>
                  </a:lnTo>
                  <a:lnTo>
                    <a:pt x="3244" y="4542"/>
                  </a:lnTo>
                  <a:lnTo>
                    <a:pt x="3250" y="4562"/>
                  </a:lnTo>
                  <a:lnTo>
                    <a:pt x="3255" y="4583"/>
                  </a:lnTo>
                  <a:lnTo>
                    <a:pt x="3259" y="4604"/>
                  </a:lnTo>
                  <a:lnTo>
                    <a:pt x="3263" y="4625"/>
                  </a:lnTo>
                  <a:lnTo>
                    <a:pt x="3265" y="4647"/>
                  </a:lnTo>
                  <a:lnTo>
                    <a:pt x="3267" y="4668"/>
                  </a:lnTo>
                  <a:lnTo>
                    <a:pt x="3269" y="4690"/>
                  </a:lnTo>
                  <a:lnTo>
                    <a:pt x="3269" y="4712"/>
                  </a:lnTo>
                  <a:lnTo>
                    <a:pt x="3269" y="4734"/>
                  </a:lnTo>
                  <a:lnTo>
                    <a:pt x="3267" y="4755"/>
                  </a:lnTo>
                  <a:lnTo>
                    <a:pt x="3265" y="4777"/>
                  </a:lnTo>
                  <a:lnTo>
                    <a:pt x="3263" y="4798"/>
                  </a:lnTo>
                  <a:lnTo>
                    <a:pt x="3259" y="4819"/>
                  </a:lnTo>
                  <a:lnTo>
                    <a:pt x="3255" y="4840"/>
                  </a:lnTo>
                  <a:lnTo>
                    <a:pt x="3250" y="4861"/>
                  </a:lnTo>
                  <a:lnTo>
                    <a:pt x="3244" y="4882"/>
                  </a:lnTo>
                  <a:lnTo>
                    <a:pt x="3237" y="4902"/>
                  </a:lnTo>
                  <a:lnTo>
                    <a:pt x="3230" y="4922"/>
                  </a:lnTo>
                  <a:lnTo>
                    <a:pt x="3221" y="4942"/>
                  </a:lnTo>
                  <a:lnTo>
                    <a:pt x="3212" y="4962"/>
                  </a:lnTo>
                  <a:lnTo>
                    <a:pt x="3203" y="4981"/>
                  </a:lnTo>
                  <a:lnTo>
                    <a:pt x="3192" y="5000"/>
                  </a:lnTo>
                  <a:lnTo>
                    <a:pt x="3181" y="5019"/>
                  </a:lnTo>
                  <a:lnTo>
                    <a:pt x="3169" y="5037"/>
                  </a:lnTo>
                  <a:lnTo>
                    <a:pt x="3156" y="5054"/>
                  </a:lnTo>
                  <a:lnTo>
                    <a:pt x="3143" y="5072"/>
                  </a:lnTo>
                  <a:lnTo>
                    <a:pt x="3129" y="5088"/>
                  </a:lnTo>
                  <a:lnTo>
                    <a:pt x="3115" y="5104"/>
                  </a:lnTo>
                  <a:lnTo>
                    <a:pt x="3100" y="5120"/>
                  </a:lnTo>
                  <a:lnTo>
                    <a:pt x="3085" y="5135"/>
                  </a:lnTo>
                  <a:lnTo>
                    <a:pt x="3068" y="5149"/>
                  </a:lnTo>
                  <a:lnTo>
                    <a:pt x="3052" y="5163"/>
                  </a:lnTo>
                  <a:lnTo>
                    <a:pt x="3035" y="5176"/>
                  </a:lnTo>
                  <a:lnTo>
                    <a:pt x="3017" y="5188"/>
                  </a:lnTo>
                  <a:lnTo>
                    <a:pt x="2999" y="5200"/>
                  </a:lnTo>
                  <a:lnTo>
                    <a:pt x="2981" y="5211"/>
                  </a:lnTo>
                  <a:lnTo>
                    <a:pt x="2962" y="5222"/>
                  </a:lnTo>
                  <a:lnTo>
                    <a:pt x="2943" y="5231"/>
                  </a:lnTo>
                  <a:lnTo>
                    <a:pt x="2923" y="5240"/>
                  </a:lnTo>
                  <a:lnTo>
                    <a:pt x="2903" y="5249"/>
                  </a:lnTo>
                  <a:lnTo>
                    <a:pt x="2883" y="5256"/>
                  </a:lnTo>
                  <a:lnTo>
                    <a:pt x="2862" y="5263"/>
                  </a:lnTo>
                  <a:lnTo>
                    <a:pt x="2842" y="5269"/>
                  </a:lnTo>
                  <a:lnTo>
                    <a:pt x="2821" y="5274"/>
                  </a:lnTo>
                  <a:lnTo>
                    <a:pt x="2800" y="5278"/>
                  </a:lnTo>
                  <a:lnTo>
                    <a:pt x="2779" y="5282"/>
                  </a:lnTo>
                  <a:lnTo>
                    <a:pt x="2757" y="5284"/>
                  </a:lnTo>
                  <a:lnTo>
                    <a:pt x="2736" y="5286"/>
                  </a:lnTo>
                  <a:lnTo>
                    <a:pt x="2714" y="5288"/>
                  </a:lnTo>
                  <a:lnTo>
                    <a:pt x="2692" y="5288"/>
                  </a:lnTo>
                  <a:lnTo>
                    <a:pt x="2670" y="5288"/>
                  </a:lnTo>
                  <a:lnTo>
                    <a:pt x="2649" y="5286"/>
                  </a:lnTo>
                  <a:lnTo>
                    <a:pt x="2627" y="5284"/>
                  </a:lnTo>
                  <a:lnTo>
                    <a:pt x="2606" y="5282"/>
                  </a:lnTo>
                  <a:lnTo>
                    <a:pt x="2585" y="5278"/>
                  </a:lnTo>
                  <a:lnTo>
                    <a:pt x="2564" y="5274"/>
                  </a:lnTo>
                  <a:lnTo>
                    <a:pt x="2543" y="5269"/>
                  </a:lnTo>
                  <a:lnTo>
                    <a:pt x="2522" y="5263"/>
                  </a:lnTo>
                  <a:lnTo>
                    <a:pt x="2502" y="5256"/>
                  </a:lnTo>
                  <a:lnTo>
                    <a:pt x="2482" y="5249"/>
                  </a:lnTo>
                  <a:lnTo>
                    <a:pt x="2462" y="5240"/>
                  </a:lnTo>
                  <a:lnTo>
                    <a:pt x="2442" y="5231"/>
                  </a:lnTo>
                  <a:lnTo>
                    <a:pt x="2423" y="5222"/>
                  </a:lnTo>
                  <a:lnTo>
                    <a:pt x="2404" y="5211"/>
                  </a:lnTo>
                  <a:lnTo>
                    <a:pt x="2385" y="5200"/>
                  </a:lnTo>
                  <a:lnTo>
                    <a:pt x="2367" y="5188"/>
                  </a:lnTo>
                  <a:lnTo>
                    <a:pt x="2350" y="5176"/>
                  </a:lnTo>
                  <a:lnTo>
                    <a:pt x="2332" y="5163"/>
                  </a:lnTo>
                  <a:lnTo>
                    <a:pt x="2316" y="5149"/>
                  </a:lnTo>
                  <a:lnTo>
                    <a:pt x="2300" y="5135"/>
                  </a:lnTo>
                  <a:lnTo>
                    <a:pt x="2284" y="5120"/>
                  </a:lnTo>
                  <a:lnTo>
                    <a:pt x="2269" y="5104"/>
                  </a:lnTo>
                  <a:lnTo>
                    <a:pt x="2255" y="5088"/>
                  </a:lnTo>
                  <a:lnTo>
                    <a:pt x="2241" y="5072"/>
                  </a:lnTo>
                  <a:lnTo>
                    <a:pt x="2228" y="5054"/>
                  </a:lnTo>
                  <a:lnTo>
                    <a:pt x="2216" y="5037"/>
                  </a:lnTo>
                  <a:lnTo>
                    <a:pt x="2204" y="5019"/>
                  </a:lnTo>
                  <a:lnTo>
                    <a:pt x="2193" y="5000"/>
                  </a:lnTo>
                  <a:lnTo>
                    <a:pt x="2182" y="4981"/>
                  </a:lnTo>
                  <a:lnTo>
                    <a:pt x="2173" y="4962"/>
                  </a:lnTo>
                  <a:lnTo>
                    <a:pt x="2164" y="4942"/>
                  </a:lnTo>
                  <a:lnTo>
                    <a:pt x="2155" y="4922"/>
                  </a:lnTo>
                  <a:lnTo>
                    <a:pt x="2148" y="4902"/>
                  </a:lnTo>
                  <a:lnTo>
                    <a:pt x="2141" y="4882"/>
                  </a:lnTo>
                  <a:lnTo>
                    <a:pt x="2135" y="4861"/>
                  </a:lnTo>
                  <a:lnTo>
                    <a:pt x="2130" y="4840"/>
                  </a:lnTo>
                  <a:lnTo>
                    <a:pt x="2125" y="4819"/>
                  </a:lnTo>
                  <a:lnTo>
                    <a:pt x="2122" y="4798"/>
                  </a:lnTo>
                  <a:lnTo>
                    <a:pt x="2119" y="4777"/>
                  </a:lnTo>
                  <a:lnTo>
                    <a:pt x="2117" y="4755"/>
                  </a:lnTo>
                  <a:lnTo>
                    <a:pt x="2115" y="4734"/>
                  </a:lnTo>
                  <a:lnTo>
                    <a:pt x="2115" y="4712"/>
                  </a:lnTo>
                  <a:lnTo>
                    <a:pt x="2115" y="4690"/>
                  </a:lnTo>
                  <a:lnTo>
                    <a:pt x="2117" y="4668"/>
                  </a:lnTo>
                  <a:lnTo>
                    <a:pt x="2119" y="4647"/>
                  </a:lnTo>
                  <a:lnTo>
                    <a:pt x="2122" y="4625"/>
                  </a:lnTo>
                  <a:lnTo>
                    <a:pt x="2125" y="4604"/>
                  </a:lnTo>
                  <a:lnTo>
                    <a:pt x="2130" y="4583"/>
                  </a:lnTo>
                  <a:lnTo>
                    <a:pt x="2135" y="4562"/>
                  </a:lnTo>
                  <a:lnTo>
                    <a:pt x="2141" y="4542"/>
                  </a:lnTo>
                  <a:lnTo>
                    <a:pt x="2148" y="4521"/>
                  </a:lnTo>
                  <a:lnTo>
                    <a:pt x="2155" y="4501"/>
                  </a:lnTo>
                  <a:lnTo>
                    <a:pt x="2164" y="4481"/>
                  </a:lnTo>
                  <a:lnTo>
                    <a:pt x="2173" y="4461"/>
                  </a:lnTo>
                  <a:lnTo>
                    <a:pt x="2182" y="4442"/>
                  </a:lnTo>
                  <a:lnTo>
                    <a:pt x="2193" y="4423"/>
                  </a:lnTo>
                  <a:lnTo>
                    <a:pt x="2204" y="4404"/>
                  </a:lnTo>
                  <a:lnTo>
                    <a:pt x="2216" y="4386"/>
                  </a:lnTo>
                  <a:lnTo>
                    <a:pt x="2228" y="4369"/>
                  </a:lnTo>
                  <a:lnTo>
                    <a:pt x="2241" y="4352"/>
                  </a:lnTo>
                  <a:lnTo>
                    <a:pt x="2255" y="4335"/>
                  </a:lnTo>
                  <a:lnTo>
                    <a:pt x="2269" y="4319"/>
                  </a:lnTo>
                  <a:lnTo>
                    <a:pt x="2284" y="4304"/>
                  </a:lnTo>
                  <a:lnTo>
                    <a:pt x="2300" y="4289"/>
                  </a:lnTo>
                  <a:lnTo>
                    <a:pt x="2316" y="4274"/>
                  </a:lnTo>
                  <a:lnTo>
                    <a:pt x="2332" y="4261"/>
                  </a:lnTo>
                  <a:lnTo>
                    <a:pt x="2350" y="4248"/>
                  </a:lnTo>
                  <a:lnTo>
                    <a:pt x="2367" y="4235"/>
                  </a:lnTo>
                  <a:lnTo>
                    <a:pt x="2385" y="4223"/>
                  </a:lnTo>
                  <a:lnTo>
                    <a:pt x="2404" y="4212"/>
                  </a:lnTo>
                  <a:lnTo>
                    <a:pt x="2423" y="4201"/>
                  </a:lnTo>
                  <a:lnTo>
                    <a:pt x="2442" y="4192"/>
                  </a:lnTo>
                  <a:lnTo>
                    <a:pt x="2462" y="4183"/>
                  </a:lnTo>
                  <a:lnTo>
                    <a:pt x="2482" y="4174"/>
                  </a:lnTo>
                  <a:lnTo>
                    <a:pt x="2502" y="4167"/>
                  </a:lnTo>
                  <a:lnTo>
                    <a:pt x="2522" y="4160"/>
                  </a:lnTo>
                  <a:lnTo>
                    <a:pt x="2543" y="4154"/>
                  </a:lnTo>
                  <a:lnTo>
                    <a:pt x="2564" y="4149"/>
                  </a:lnTo>
                  <a:lnTo>
                    <a:pt x="2585" y="4145"/>
                  </a:lnTo>
                  <a:lnTo>
                    <a:pt x="2606" y="4141"/>
                  </a:lnTo>
                  <a:lnTo>
                    <a:pt x="2627" y="4139"/>
                  </a:lnTo>
                  <a:lnTo>
                    <a:pt x="2649" y="4137"/>
                  </a:lnTo>
                  <a:lnTo>
                    <a:pt x="2664" y="4136"/>
                  </a:lnTo>
                  <a:lnTo>
                    <a:pt x="2662" y="4135"/>
                  </a:lnTo>
                  <a:lnTo>
                    <a:pt x="2581" y="4057"/>
                  </a:lnTo>
                  <a:lnTo>
                    <a:pt x="2495" y="39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9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82" y="7517"/>
                  </a:moveTo>
                  <a:lnTo>
                    <a:pt x="7281" y="7516"/>
                  </a:lnTo>
                  <a:lnTo>
                    <a:pt x="7228" y="7449"/>
                  </a:lnTo>
                  <a:lnTo>
                    <a:pt x="7117" y="7436"/>
                  </a:lnTo>
                  <a:lnTo>
                    <a:pt x="7097" y="7432"/>
                  </a:lnTo>
                  <a:lnTo>
                    <a:pt x="7078" y="7425"/>
                  </a:lnTo>
                  <a:lnTo>
                    <a:pt x="6932" y="7365"/>
                  </a:lnTo>
                  <a:lnTo>
                    <a:pt x="6914" y="7356"/>
                  </a:lnTo>
                  <a:lnTo>
                    <a:pt x="6897" y="7345"/>
                  </a:lnTo>
                  <a:lnTo>
                    <a:pt x="6776" y="7250"/>
                  </a:lnTo>
                  <a:lnTo>
                    <a:pt x="6762" y="7238"/>
                  </a:lnTo>
                  <a:lnTo>
                    <a:pt x="6750" y="7224"/>
                  </a:lnTo>
                  <a:lnTo>
                    <a:pt x="6653" y="7101"/>
                  </a:lnTo>
                  <a:lnTo>
                    <a:pt x="6644" y="7088"/>
                  </a:lnTo>
                  <a:lnTo>
                    <a:pt x="6637" y="7075"/>
                  </a:lnTo>
                  <a:lnTo>
                    <a:pt x="6564" y="6927"/>
                  </a:lnTo>
                  <a:lnTo>
                    <a:pt x="6555" y="6904"/>
                  </a:lnTo>
                  <a:lnTo>
                    <a:pt x="6505" y="6737"/>
                  </a:lnTo>
                  <a:lnTo>
                    <a:pt x="6501" y="6717"/>
                  </a:lnTo>
                  <a:lnTo>
                    <a:pt x="6474" y="6536"/>
                  </a:lnTo>
                  <a:lnTo>
                    <a:pt x="6472" y="6518"/>
                  </a:lnTo>
                  <a:lnTo>
                    <a:pt x="6468" y="6329"/>
                  </a:lnTo>
                  <a:lnTo>
                    <a:pt x="6468" y="6312"/>
                  </a:lnTo>
                  <a:lnTo>
                    <a:pt x="6485" y="6119"/>
                  </a:lnTo>
                  <a:lnTo>
                    <a:pt x="6488" y="6103"/>
                  </a:lnTo>
                  <a:lnTo>
                    <a:pt x="6525" y="5912"/>
                  </a:lnTo>
                  <a:lnTo>
                    <a:pt x="6529" y="5896"/>
                  </a:lnTo>
                  <a:lnTo>
                    <a:pt x="6587" y="5711"/>
                  </a:lnTo>
                  <a:lnTo>
                    <a:pt x="6593" y="5694"/>
                  </a:lnTo>
                  <a:lnTo>
                    <a:pt x="6671" y="5521"/>
                  </a:lnTo>
                  <a:lnTo>
                    <a:pt x="6680" y="5503"/>
                  </a:lnTo>
                  <a:lnTo>
                    <a:pt x="6776" y="5346"/>
                  </a:lnTo>
                  <a:lnTo>
                    <a:pt x="6790" y="5327"/>
                  </a:lnTo>
                  <a:lnTo>
                    <a:pt x="6904" y="5191"/>
                  </a:lnTo>
                  <a:lnTo>
                    <a:pt x="6917" y="5178"/>
                  </a:lnTo>
                  <a:lnTo>
                    <a:pt x="6932" y="5166"/>
                  </a:lnTo>
                  <a:lnTo>
                    <a:pt x="6948" y="5156"/>
                  </a:lnTo>
                  <a:lnTo>
                    <a:pt x="7129" y="5058"/>
                  </a:lnTo>
                  <a:lnTo>
                    <a:pt x="7144" y="5051"/>
                  </a:lnTo>
                  <a:lnTo>
                    <a:pt x="7159" y="5046"/>
                  </a:lnTo>
                  <a:lnTo>
                    <a:pt x="7330" y="4998"/>
                  </a:lnTo>
                  <a:lnTo>
                    <a:pt x="7349" y="4994"/>
                  </a:lnTo>
                  <a:lnTo>
                    <a:pt x="7368" y="4992"/>
                  </a:lnTo>
                  <a:lnTo>
                    <a:pt x="7527" y="4989"/>
                  </a:lnTo>
                  <a:lnTo>
                    <a:pt x="7548" y="4990"/>
                  </a:lnTo>
                  <a:lnTo>
                    <a:pt x="7568" y="4994"/>
                  </a:lnTo>
                  <a:lnTo>
                    <a:pt x="7715" y="5032"/>
                  </a:lnTo>
                  <a:lnTo>
                    <a:pt x="7734" y="5039"/>
                  </a:lnTo>
                  <a:lnTo>
                    <a:pt x="7752" y="5047"/>
                  </a:lnTo>
                  <a:lnTo>
                    <a:pt x="7885" y="5124"/>
                  </a:lnTo>
                  <a:lnTo>
                    <a:pt x="7899" y="5133"/>
                  </a:lnTo>
                  <a:lnTo>
                    <a:pt x="7913" y="5144"/>
                  </a:lnTo>
                  <a:lnTo>
                    <a:pt x="8030" y="5255"/>
                  </a:lnTo>
                  <a:lnTo>
                    <a:pt x="8049" y="5276"/>
                  </a:lnTo>
                  <a:lnTo>
                    <a:pt x="8151" y="5417"/>
                  </a:lnTo>
                  <a:lnTo>
                    <a:pt x="8163" y="5438"/>
                  </a:lnTo>
                  <a:lnTo>
                    <a:pt x="8247" y="5605"/>
                  </a:lnTo>
                  <a:lnTo>
                    <a:pt x="8255" y="5623"/>
                  </a:lnTo>
                  <a:lnTo>
                    <a:pt x="8320" y="5813"/>
                  </a:lnTo>
                  <a:lnTo>
                    <a:pt x="8324" y="5830"/>
                  </a:lnTo>
                  <a:lnTo>
                    <a:pt x="8369" y="6039"/>
                  </a:lnTo>
                  <a:lnTo>
                    <a:pt x="8371" y="6055"/>
                  </a:lnTo>
                  <a:lnTo>
                    <a:pt x="8394" y="6279"/>
                  </a:lnTo>
                  <a:lnTo>
                    <a:pt x="8395" y="6294"/>
                  </a:lnTo>
                  <a:lnTo>
                    <a:pt x="8396" y="6529"/>
                  </a:lnTo>
                  <a:lnTo>
                    <a:pt x="8395" y="6544"/>
                  </a:lnTo>
                  <a:lnTo>
                    <a:pt x="8371" y="6787"/>
                  </a:lnTo>
                  <a:lnTo>
                    <a:pt x="8369" y="6802"/>
                  </a:lnTo>
                  <a:lnTo>
                    <a:pt x="8320" y="7048"/>
                  </a:lnTo>
                  <a:lnTo>
                    <a:pt x="8287" y="7220"/>
                  </a:lnTo>
                  <a:lnTo>
                    <a:pt x="8285" y="7229"/>
                  </a:lnTo>
                  <a:lnTo>
                    <a:pt x="8248" y="7375"/>
                  </a:lnTo>
                  <a:lnTo>
                    <a:pt x="8244" y="7387"/>
                  </a:lnTo>
                  <a:lnTo>
                    <a:pt x="8202" y="7508"/>
                  </a:lnTo>
                  <a:lnTo>
                    <a:pt x="8196" y="7524"/>
                  </a:lnTo>
                  <a:lnTo>
                    <a:pt x="8149" y="7621"/>
                  </a:lnTo>
                  <a:lnTo>
                    <a:pt x="8137" y="7642"/>
                  </a:lnTo>
                  <a:lnTo>
                    <a:pt x="8119" y="7668"/>
                  </a:lnTo>
                  <a:lnTo>
                    <a:pt x="8127" y="7677"/>
                  </a:lnTo>
                  <a:lnTo>
                    <a:pt x="8131" y="7681"/>
                  </a:lnTo>
                  <a:lnTo>
                    <a:pt x="8145" y="7697"/>
                  </a:lnTo>
                  <a:lnTo>
                    <a:pt x="8149" y="7701"/>
                  </a:lnTo>
                  <a:lnTo>
                    <a:pt x="8163" y="7718"/>
                  </a:lnTo>
                  <a:lnTo>
                    <a:pt x="8166" y="7722"/>
                  </a:lnTo>
                  <a:lnTo>
                    <a:pt x="8179" y="7739"/>
                  </a:lnTo>
                  <a:lnTo>
                    <a:pt x="8183" y="7744"/>
                  </a:lnTo>
                  <a:lnTo>
                    <a:pt x="8195" y="7761"/>
                  </a:lnTo>
                  <a:lnTo>
                    <a:pt x="8198" y="7766"/>
                  </a:lnTo>
                  <a:lnTo>
                    <a:pt x="8210" y="7784"/>
                  </a:lnTo>
                  <a:lnTo>
                    <a:pt x="8213" y="7789"/>
                  </a:lnTo>
                  <a:lnTo>
                    <a:pt x="8224" y="7807"/>
                  </a:lnTo>
                  <a:lnTo>
                    <a:pt x="8227" y="7813"/>
                  </a:lnTo>
                  <a:lnTo>
                    <a:pt x="8238" y="7832"/>
                  </a:lnTo>
                  <a:lnTo>
                    <a:pt x="8240" y="7837"/>
                  </a:lnTo>
                  <a:lnTo>
                    <a:pt x="8250" y="7856"/>
                  </a:lnTo>
                  <a:lnTo>
                    <a:pt x="8252" y="7861"/>
                  </a:lnTo>
                  <a:lnTo>
                    <a:pt x="8261" y="7880"/>
                  </a:lnTo>
                  <a:lnTo>
                    <a:pt x="8264" y="7885"/>
                  </a:lnTo>
                  <a:lnTo>
                    <a:pt x="8272" y="7905"/>
                  </a:lnTo>
                  <a:lnTo>
                    <a:pt x="8274" y="7910"/>
                  </a:lnTo>
                  <a:lnTo>
                    <a:pt x="8281" y="7931"/>
                  </a:lnTo>
                  <a:lnTo>
                    <a:pt x="8283" y="7936"/>
                  </a:lnTo>
                  <a:lnTo>
                    <a:pt x="8290" y="7956"/>
                  </a:lnTo>
                  <a:lnTo>
                    <a:pt x="8291" y="7962"/>
                  </a:lnTo>
                  <a:lnTo>
                    <a:pt x="8297" y="7982"/>
                  </a:lnTo>
                  <a:lnTo>
                    <a:pt x="8299" y="7988"/>
                  </a:lnTo>
                  <a:lnTo>
                    <a:pt x="8304" y="8008"/>
                  </a:lnTo>
                  <a:lnTo>
                    <a:pt x="8305" y="8014"/>
                  </a:lnTo>
                  <a:lnTo>
                    <a:pt x="8310" y="8035"/>
                  </a:lnTo>
                  <a:lnTo>
                    <a:pt x="8311" y="8040"/>
                  </a:lnTo>
                  <a:lnTo>
                    <a:pt x="8314" y="8062"/>
                  </a:lnTo>
                  <a:lnTo>
                    <a:pt x="8315" y="8067"/>
                  </a:lnTo>
                  <a:lnTo>
                    <a:pt x="8318" y="8089"/>
                  </a:lnTo>
                  <a:lnTo>
                    <a:pt x="8319" y="8094"/>
                  </a:lnTo>
                  <a:lnTo>
                    <a:pt x="8321" y="8116"/>
                  </a:lnTo>
                  <a:lnTo>
                    <a:pt x="8321" y="8121"/>
                  </a:lnTo>
                  <a:lnTo>
                    <a:pt x="8322" y="8143"/>
                  </a:lnTo>
                  <a:lnTo>
                    <a:pt x="8323" y="8149"/>
                  </a:lnTo>
                  <a:lnTo>
                    <a:pt x="8323" y="8170"/>
                  </a:lnTo>
                  <a:lnTo>
                    <a:pt x="8323" y="8176"/>
                  </a:lnTo>
                  <a:lnTo>
                    <a:pt x="8323" y="8197"/>
                  </a:lnTo>
                  <a:lnTo>
                    <a:pt x="8322" y="8203"/>
                  </a:lnTo>
                  <a:lnTo>
                    <a:pt x="8321" y="8225"/>
                  </a:lnTo>
                  <a:lnTo>
                    <a:pt x="8321" y="8230"/>
                  </a:lnTo>
                  <a:lnTo>
                    <a:pt x="8319" y="8252"/>
                  </a:lnTo>
                  <a:lnTo>
                    <a:pt x="8318" y="8257"/>
                  </a:lnTo>
                  <a:lnTo>
                    <a:pt x="8315" y="8279"/>
                  </a:lnTo>
                  <a:lnTo>
                    <a:pt x="8314" y="8284"/>
                  </a:lnTo>
                  <a:lnTo>
                    <a:pt x="8311" y="8306"/>
                  </a:lnTo>
                  <a:lnTo>
                    <a:pt x="8310" y="8311"/>
                  </a:lnTo>
                  <a:lnTo>
                    <a:pt x="8305" y="8332"/>
                  </a:lnTo>
                  <a:lnTo>
                    <a:pt x="8304" y="8338"/>
                  </a:lnTo>
                  <a:lnTo>
                    <a:pt x="8299" y="8358"/>
                  </a:lnTo>
                  <a:lnTo>
                    <a:pt x="8297" y="8364"/>
                  </a:lnTo>
                  <a:lnTo>
                    <a:pt x="8291" y="8384"/>
                  </a:lnTo>
                  <a:lnTo>
                    <a:pt x="8290" y="8390"/>
                  </a:lnTo>
                  <a:lnTo>
                    <a:pt x="8283" y="8410"/>
                  </a:lnTo>
                  <a:lnTo>
                    <a:pt x="8281" y="8415"/>
                  </a:lnTo>
                  <a:lnTo>
                    <a:pt x="8274" y="8436"/>
                  </a:lnTo>
                  <a:lnTo>
                    <a:pt x="8272" y="8441"/>
                  </a:lnTo>
                  <a:lnTo>
                    <a:pt x="8264" y="8461"/>
                  </a:lnTo>
                  <a:lnTo>
                    <a:pt x="8262" y="8466"/>
                  </a:lnTo>
                  <a:lnTo>
                    <a:pt x="8253" y="8485"/>
                  </a:lnTo>
                  <a:lnTo>
                    <a:pt x="8250" y="8490"/>
                  </a:lnTo>
                  <a:lnTo>
                    <a:pt x="8241" y="8510"/>
                  </a:lnTo>
                  <a:lnTo>
                    <a:pt x="8238" y="8515"/>
                  </a:lnTo>
                  <a:lnTo>
                    <a:pt x="8228" y="8534"/>
                  </a:lnTo>
                  <a:lnTo>
                    <a:pt x="8224" y="8540"/>
                  </a:lnTo>
                  <a:lnTo>
                    <a:pt x="8213" y="8559"/>
                  </a:lnTo>
                  <a:lnTo>
                    <a:pt x="8210" y="8563"/>
                  </a:lnTo>
                  <a:lnTo>
                    <a:pt x="8198" y="8581"/>
                  </a:lnTo>
                  <a:lnTo>
                    <a:pt x="8195" y="8586"/>
                  </a:lnTo>
                  <a:lnTo>
                    <a:pt x="8182" y="8603"/>
                  </a:lnTo>
                  <a:lnTo>
                    <a:pt x="8179" y="8608"/>
                  </a:lnTo>
                  <a:lnTo>
                    <a:pt x="8166" y="8625"/>
                  </a:lnTo>
                  <a:lnTo>
                    <a:pt x="8162" y="8629"/>
                  </a:lnTo>
                  <a:lnTo>
                    <a:pt x="8149" y="8646"/>
                  </a:lnTo>
                  <a:lnTo>
                    <a:pt x="8145" y="8650"/>
                  </a:lnTo>
                  <a:lnTo>
                    <a:pt x="8131" y="8666"/>
                  </a:lnTo>
                  <a:lnTo>
                    <a:pt x="8127" y="8670"/>
                  </a:lnTo>
                  <a:lnTo>
                    <a:pt x="8112" y="8685"/>
                  </a:lnTo>
                  <a:lnTo>
                    <a:pt x="8108" y="8689"/>
                  </a:lnTo>
                  <a:lnTo>
                    <a:pt x="8093" y="8704"/>
                  </a:lnTo>
                  <a:lnTo>
                    <a:pt x="8089" y="8708"/>
                  </a:lnTo>
                  <a:lnTo>
                    <a:pt x="8073" y="8722"/>
                  </a:lnTo>
                  <a:lnTo>
                    <a:pt x="8069" y="8726"/>
                  </a:lnTo>
                  <a:lnTo>
                    <a:pt x="8052" y="8739"/>
                  </a:lnTo>
                  <a:lnTo>
                    <a:pt x="8048" y="8743"/>
                  </a:lnTo>
                  <a:lnTo>
                    <a:pt x="8031" y="8756"/>
                  </a:lnTo>
                  <a:lnTo>
                    <a:pt x="8026" y="8759"/>
                  </a:lnTo>
                  <a:lnTo>
                    <a:pt x="8009" y="8772"/>
                  </a:lnTo>
                  <a:lnTo>
                    <a:pt x="8004" y="8775"/>
                  </a:lnTo>
                  <a:lnTo>
                    <a:pt x="7986" y="8787"/>
                  </a:lnTo>
                  <a:lnTo>
                    <a:pt x="7982" y="8790"/>
                  </a:lnTo>
                  <a:lnTo>
                    <a:pt x="7963" y="8801"/>
                  </a:lnTo>
                  <a:lnTo>
                    <a:pt x="7957" y="8805"/>
                  </a:lnTo>
                  <a:lnTo>
                    <a:pt x="7938" y="8815"/>
                  </a:lnTo>
                  <a:lnTo>
                    <a:pt x="7933" y="8818"/>
                  </a:lnTo>
                  <a:lnTo>
                    <a:pt x="7913" y="8827"/>
                  </a:lnTo>
                  <a:lnTo>
                    <a:pt x="7908" y="8830"/>
                  </a:lnTo>
                  <a:lnTo>
                    <a:pt x="7889" y="8839"/>
                  </a:lnTo>
                  <a:lnTo>
                    <a:pt x="7884" y="8841"/>
                  </a:lnTo>
                  <a:lnTo>
                    <a:pt x="7864" y="8849"/>
                  </a:lnTo>
                  <a:lnTo>
                    <a:pt x="7859" y="8851"/>
                  </a:lnTo>
                  <a:lnTo>
                    <a:pt x="7838" y="8858"/>
                  </a:lnTo>
                  <a:lnTo>
                    <a:pt x="7833" y="8860"/>
                  </a:lnTo>
                  <a:lnTo>
                    <a:pt x="7813" y="8867"/>
                  </a:lnTo>
                  <a:lnTo>
                    <a:pt x="7807" y="8868"/>
                  </a:lnTo>
                  <a:lnTo>
                    <a:pt x="7787" y="8874"/>
                  </a:lnTo>
                  <a:lnTo>
                    <a:pt x="7781" y="8876"/>
                  </a:lnTo>
                  <a:lnTo>
                    <a:pt x="7761" y="8881"/>
                  </a:lnTo>
                  <a:lnTo>
                    <a:pt x="7755" y="8882"/>
                  </a:lnTo>
                  <a:lnTo>
                    <a:pt x="7734" y="8887"/>
                  </a:lnTo>
                  <a:lnTo>
                    <a:pt x="7729" y="8888"/>
                  </a:lnTo>
                  <a:lnTo>
                    <a:pt x="7707" y="8891"/>
                  </a:lnTo>
                  <a:lnTo>
                    <a:pt x="7702" y="8892"/>
                  </a:lnTo>
                  <a:lnTo>
                    <a:pt x="7680" y="8895"/>
                  </a:lnTo>
                  <a:lnTo>
                    <a:pt x="7675" y="8896"/>
                  </a:lnTo>
                  <a:lnTo>
                    <a:pt x="7653" y="8898"/>
                  </a:lnTo>
                  <a:lnTo>
                    <a:pt x="7648" y="8898"/>
                  </a:lnTo>
                  <a:lnTo>
                    <a:pt x="7626" y="8899"/>
                  </a:lnTo>
                  <a:lnTo>
                    <a:pt x="7620" y="8900"/>
                  </a:lnTo>
                  <a:lnTo>
                    <a:pt x="7599" y="8900"/>
                  </a:lnTo>
                  <a:lnTo>
                    <a:pt x="7593" y="8900"/>
                  </a:lnTo>
                  <a:lnTo>
                    <a:pt x="7572" y="8900"/>
                  </a:lnTo>
                  <a:lnTo>
                    <a:pt x="7566" y="8899"/>
                  </a:lnTo>
                  <a:lnTo>
                    <a:pt x="7544" y="8898"/>
                  </a:lnTo>
                  <a:lnTo>
                    <a:pt x="7539" y="8898"/>
                  </a:lnTo>
                  <a:lnTo>
                    <a:pt x="7517" y="8896"/>
                  </a:lnTo>
                  <a:lnTo>
                    <a:pt x="7512" y="8895"/>
                  </a:lnTo>
                  <a:lnTo>
                    <a:pt x="7490" y="8892"/>
                  </a:lnTo>
                  <a:lnTo>
                    <a:pt x="7485" y="8891"/>
                  </a:lnTo>
                  <a:lnTo>
                    <a:pt x="7463" y="8888"/>
                  </a:lnTo>
                  <a:lnTo>
                    <a:pt x="7458" y="8887"/>
                  </a:lnTo>
                  <a:lnTo>
                    <a:pt x="7437" y="8882"/>
                  </a:lnTo>
                  <a:lnTo>
                    <a:pt x="7431" y="8881"/>
                  </a:lnTo>
                  <a:lnTo>
                    <a:pt x="7411" y="8876"/>
                  </a:lnTo>
                  <a:lnTo>
                    <a:pt x="7405" y="8874"/>
                  </a:lnTo>
                  <a:lnTo>
                    <a:pt x="7385" y="8868"/>
                  </a:lnTo>
                  <a:lnTo>
                    <a:pt x="7379" y="8867"/>
                  </a:lnTo>
                  <a:lnTo>
                    <a:pt x="7359" y="8860"/>
                  </a:lnTo>
                  <a:lnTo>
                    <a:pt x="7354" y="8858"/>
                  </a:lnTo>
                  <a:lnTo>
                    <a:pt x="7333" y="8851"/>
                  </a:lnTo>
                  <a:lnTo>
                    <a:pt x="7328" y="8849"/>
                  </a:lnTo>
                  <a:lnTo>
                    <a:pt x="7308" y="8841"/>
                  </a:lnTo>
                  <a:lnTo>
                    <a:pt x="7303" y="8838"/>
                  </a:lnTo>
                  <a:lnTo>
                    <a:pt x="7284" y="8829"/>
                  </a:lnTo>
                  <a:lnTo>
                    <a:pt x="7279" y="8827"/>
                  </a:lnTo>
                  <a:lnTo>
                    <a:pt x="7260" y="8817"/>
                  </a:lnTo>
                  <a:lnTo>
                    <a:pt x="7255" y="8815"/>
                  </a:lnTo>
                  <a:lnTo>
                    <a:pt x="7236" y="8804"/>
                  </a:lnTo>
                  <a:lnTo>
                    <a:pt x="7230" y="8801"/>
                  </a:lnTo>
                  <a:lnTo>
                    <a:pt x="7212" y="8790"/>
                  </a:lnTo>
                  <a:lnTo>
                    <a:pt x="7207" y="8787"/>
                  </a:lnTo>
                  <a:lnTo>
                    <a:pt x="7189" y="8775"/>
                  </a:lnTo>
                  <a:lnTo>
                    <a:pt x="7184" y="8772"/>
                  </a:lnTo>
                  <a:lnTo>
                    <a:pt x="7167" y="8759"/>
                  </a:lnTo>
                  <a:lnTo>
                    <a:pt x="7162" y="8756"/>
                  </a:lnTo>
                  <a:lnTo>
                    <a:pt x="7145" y="8743"/>
                  </a:lnTo>
                  <a:lnTo>
                    <a:pt x="7141" y="8740"/>
                  </a:lnTo>
                  <a:lnTo>
                    <a:pt x="7124" y="8726"/>
                  </a:lnTo>
                  <a:lnTo>
                    <a:pt x="7120" y="8722"/>
                  </a:lnTo>
                  <a:lnTo>
                    <a:pt x="7104" y="8708"/>
                  </a:lnTo>
                  <a:lnTo>
                    <a:pt x="7100" y="8704"/>
                  </a:lnTo>
                  <a:lnTo>
                    <a:pt x="7084" y="8689"/>
                  </a:lnTo>
                  <a:lnTo>
                    <a:pt x="7080" y="8685"/>
                  </a:lnTo>
                  <a:lnTo>
                    <a:pt x="7065" y="8670"/>
                  </a:lnTo>
                  <a:lnTo>
                    <a:pt x="7061" y="8665"/>
                  </a:lnTo>
                  <a:lnTo>
                    <a:pt x="7047" y="8649"/>
                  </a:lnTo>
                  <a:lnTo>
                    <a:pt x="7044" y="8645"/>
                  </a:lnTo>
                  <a:lnTo>
                    <a:pt x="7030" y="8629"/>
                  </a:lnTo>
                  <a:lnTo>
                    <a:pt x="7026" y="8624"/>
                  </a:lnTo>
                  <a:lnTo>
                    <a:pt x="7013" y="8607"/>
                  </a:lnTo>
                  <a:lnTo>
                    <a:pt x="7010" y="8603"/>
                  </a:lnTo>
                  <a:lnTo>
                    <a:pt x="6997" y="8585"/>
                  </a:lnTo>
                  <a:lnTo>
                    <a:pt x="6994" y="8580"/>
                  </a:lnTo>
                  <a:lnTo>
                    <a:pt x="6982" y="8562"/>
                  </a:lnTo>
                  <a:lnTo>
                    <a:pt x="6979" y="8558"/>
                  </a:lnTo>
                  <a:lnTo>
                    <a:pt x="6968" y="8539"/>
                  </a:lnTo>
                  <a:lnTo>
                    <a:pt x="6966" y="8535"/>
                  </a:lnTo>
                  <a:lnTo>
                    <a:pt x="6955" y="8516"/>
                  </a:lnTo>
                  <a:lnTo>
                    <a:pt x="6953" y="8511"/>
                  </a:lnTo>
                  <a:lnTo>
                    <a:pt x="6943" y="8491"/>
                  </a:lnTo>
                  <a:lnTo>
                    <a:pt x="6940" y="8486"/>
                  </a:lnTo>
                  <a:lnTo>
                    <a:pt x="6931" y="8467"/>
                  </a:lnTo>
                  <a:lnTo>
                    <a:pt x="6929" y="8461"/>
                  </a:lnTo>
                  <a:lnTo>
                    <a:pt x="6921" y="8441"/>
                  </a:lnTo>
                  <a:lnTo>
                    <a:pt x="6919" y="8436"/>
                  </a:lnTo>
                  <a:lnTo>
                    <a:pt x="6911" y="8416"/>
                  </a:lnTo>
                  <a:lnTo>
                    <a:pt x="6909" y="8411"/>
                  </a:lnTo>
                  <a:lnTo>
                    <a:pt x="6902" y="8390"/>
                  </a:lnTo>
                  <a:lnTo>
                    <a:pt x="6901" y="8385"/>
                  </a:lnTo>
                  <a:lnTo>
                    <a:pt x="6895" y="8364"/>
                  </a:lnTo>
                  <a:lnTo>
                    <a:pt x="6893" y="8359"/>
                  </a:lnTo>
                  <a:lnTo>
                    <a:pt x="6888" y="8338"/>
                  </a:lnTo>
                  <a:lnTo>
                    <a:pt x="6887" y="8332"/>
                  </a:lnTo>
                  <a:lnTo>
                    <a:pt x="6882" y="8311"/>
                  </a:lnTo>
                  <a:lnTo>
                    <a:pt x="6881" y="8306"/>
                  </a:lnTo>
                  <a:lnTo>
                    <a:pt x="6878" y="8284"/>
                  </a:lnTo>
                  <a:lnTo>
                    <a:pt x="6877" y="8279"/>
                  </a:lnTo>
                  <a:lnTo>
                    <a:pt x="6874" y="8258"/>
                  </a:lnTo>
                  <a:lnTo>
                    <a:pt x="6873" y="8252"/>
                  </a:lnTo>
                  <a:lnTo>
                    <a:pt x="6871" y="8230"/>
                  </a:lnTo>
                  <a:lnTo>
                    <a:pt x="6871" y="8225"/>
                  </a:lnTo>
                  <a:lnTo>
                    <a:pt x="6870" y="8203"/>
                  </a:lnTo>
                  <a:lnTo>
                    <a:pt x="6869" y="8197"/>
                  </a:lnTo>
                  <a:lnTo>
                    <a:pt x="6869" y="8176"/>
                  </a:lnTo>
                  <a:lnTo>
                    <a:pt x="6869" y="8170"/>
                  </a:lnTo>
                  <a:lnTo>
                    <a:pt x="6869" y="8149"/>
                  </a:lnTo>
                  <a:lnTo>
                    <a:pt x="6870" y="8143"/>
                  </a:lnTo>
                  <a:lnTo>
                    <a:pt x="6871" y="8121"/>
                  </a:lnTo>
                  <a:lnTo>
                    <a:pt x="6871" y="8116"/>
                  </a:lnTo>
                  <a:lnTo>
                    <a:pt x="6873" y="8094"/>
                  </a:lnTo>
                  <a:lnTo>
                    <a:pt x="6874" y="8088"/>
                  </a:lnTo>
                  <a:lnTo>
                    <a:pt x="6877" y="8067"/>
                  </a:lnTo>
                  <a:lnTo>
                    <a:pt x="6878" y="8062"/>
                  </a:lnTo>
                  <a:lnTo>
                    <a:pt x="6881" y="8040"/>
                  </a:lnTo>
                  <a:lnTo>
                    <a:pt x="6882" y="8035"/>
                  </a:lnTo>
                  <a:lnTo>
                    <a:pt x="6887" y="8014"/>
                  </a:lnTo>
                  <a:lnTo>
                    <a:pt x="6888" y="8008"/>
                  </a:lnTo>
                  <a:lnTo>
                    <a:pt x="6893" y="7987"/>
                  </a:lnTo>
                  <a:lnTo>
                    <a:pt x="6895" y="7982"/>
                  </a:lnTo>
                  <a:lnTo>
                    <a:pt x="6901" y="7961"/>
                  </a:lnTo>
                  <a:lnTo>
                    <a:pt x="6903" y="7956"/>
                  </a:lnTo>
                  <a:lnTo>
                    <a:pt x="6909" y="7935"/>
                  </a:lnTo>
                  <a:lnTo>
                    <a:pt x="6911" y="7930"/>
                  </a:lnTo>
                  <a:lnTo>
                    <a:pt x="6919" y="7910"/>
                  </a:lnTo>
                  <a:lnTo>
                    <a:pt x="6921" y="7905"/>
                  </a:lnTo>
                  <a:lnTo>
                    <a:pt x="6929" y="7885"/>
                  </a:lnTo>
                  <a:lnTo>
                    <a:pt x="6931" y="7879"/>
                  </a:lnTo>
                  <a:lnTo>
                    <a:pt x="6941" y="7860"/>
                  </a:lnTo>
                  <a:lnTo>
                    <a:pt x="6943" y="7855"/>
                  </a:lnTo>
                  <a:lnTo>
                    <a:pt x="6953" y="7836"/>
                  </a:lnTo>
                  <a:lnTo>
                    <a:pt x="6956" y="7830"/>
                  </a:lnTo>
                  <a:lnTo>
                    <a:pt x="6966" y="7812"/>
                  </a:lnTo>
                  <a:lnTo>
                    <a:pt x="6968" y="7808"/>
                  </a:lnTo>
                  <a:lnTo>
                    <a:pt x="6979" y="7790"/>
                  </a:lnTo>
                  <a:lnTo>
                    <a:pt x="6982" y="7785"/>
                  </a:lnTo>
                  <a:lnTo>
                    <a:pt x="6994" y="7767"/>
                  </a:lnTo>
                  <a:lnTo>
                    <a:pt x="6997" y="7762"/>
                  </a:lnTo>
                  <a:lnTo>
                    <a:pt x="7010" y="7744"/>
                  </a:lnTo>
                  <a:lnTo>
                    <a:pt x="7013" y="7740"/>
                  </a:lnTo>
                  <a:lnTo>
                    <a:pt x="7026" y="7723"/>
                  </a:lnTo>
                  <a:lnTo>
                    <a:pt x="7030" y="7718"/>
                  </a:lnTo>
                  <a:lnTo>
                    <a:pt x="7043" y="7701"/>
                  </a:lnTo>
                  <a:lnTo>
                    <a:pt x="7047" y="7697"/>
                  </a:lnTo>
                  <a:lnTo>
                    <a:pt x="7061" y="7681"/>
                  </a:lnTo>
                  <a:lnTo>
                    <a:pt x="7065" y="7677"/>
                  </a:lnTo>
                  <a:lnTo>
                    <a:pt x="7080" y="7661"/>
                  </a:lnTo>
                  <a:lnTo>
                    <a:pt x="7084" y="7657"/>
                  </a:lnTo>
                  <a:lnTo>
                    <a:pt x="7100" y="7642"/>
                  </a:lnTo>
                  <a:lnTo>
                    <a:pt x="7104" y="7638"/>
                  </a:lnTo>
                  <a:lnTo>
                    <a:pt x="7120" y="7624"/>
                  </a:lnTo>
                  <a:lnTo>
                    <a:pt x="7124" y="7620"/>
                  </a:lnTo>
                  <a:lnTo>
                    <a:pt x="7141" y="7607"/>
                  </a:lnTo>
                  <a:lnTo>
                    <a:pt x="7145" y="7603"/>
                  </a:lnTo>
                  <a:lnTo>
                    <a:pt x="7162" y="7590"/>
                  </a:lnTo>
                  <a:lnTo>
                    <a:pt x="7167" y="7587"/>
                  </a:lnTo>
                  <a:lnTo>
                    <a:pt x="7184" y="7574"/>
                  </a:lnTo>
                  <a:lnTo>
                    <a:pt x="7189" y="7571"/>
                  </a:lnTo>
                  <a:lnTo>
                    <a:pt x="7207" y="7559"/>
                  </a:lnTo>
                  <a:lnTo>
                    <a:pt x="7212" y="7556"/>
                  </a:lnTo>
                  <a:lnTo>
                    <a:pt x="7230" y="7545"/>
                  </a:lnTo>
                  <a:lnTo>
                    <a:pt x="7236" y="7542"/>
                  </a:lnTo>
                  <a:lnTo>
                    <a:pt x="7255" y="7531"/>
                  </a:lnTo>
                  <a:lnTo>
                    <a:pt x="7260" y="7529"/>
                  </a:lnTo>
                  <a:lnTo>
                    <a:pt x="7279" y="7519"/>
                  </a:lnTo>
                  <a:lnTo>
                    <a:pt x="7282" y="7517"/>
                  </a:lnTo>
                  <a:close/>
                  <a:moveTo>
                    <a:pt x="7398" y="7188"/>
                  </a:moveTo>
                  <a:lnTo>
                    <a:pt x="7413" y="7201"/>
                  </a:lnTo>
                  <a:lnTo>
                    <a:pt x="7426" y="7215"/>
                  </a:lnTo>
                  <a:lnTo>
                    <a:pt x="7513" y="7326"/>
                  </a:lnTo>
                  <a:lnTo>
                    <a:pt x="7592" y="7415"/>
                  </a:lnTo>
                  <a:lnTo>
                    <a:pt x="7626" y="7447"/>
                  </a:lnTo>
                  <a:lnTo>
                    <a:pt x="7626" y="7447"/>
                  </a:lnTo>
                  <a:lnTo>
                    <a:pt x="7648" y="7448"/>
                  </a:lnTo>
                  <a:lnTo>
                    <a:pt x="7653" y="7448"/>
                  </a:lnTo>
                  <a:lnTo>
                    <a:pt x="7675" y="7450"/>
                  </a:lnTo>
                  <a:lnTo>
                    <a:pt x="7680" y="7451"/>
                  </a:lnTo>
                  <a:lnTo>
                    <a:pt x="7702" y="7454"/>
                  </a:lnTo>
                  <a:lnTo>
                    <a:pt x="7707" y="7455"/>
                  </a:lnTo>
                  <a:lnTo>
                    <a:pt x="7729" y="7458"/>
                  </a:lnTo>
                  <a:lnTo>
                    <a:pt x="7734" y="7459"/>
                  </a:lnTo>
                  <a:lnTo>
                    <a:pt x="7755" y="7464"/>
                  </a:lnTo>
                  <a:lnTo>
                    <a:pt x="7761" y="7465"/>
                  </a:lnTo>
                  <a:lnTo>
                    <a:pt x="7781" y="7470"/>
                  </a:lnTo>
                  <a:lnTo>
                    <a:pt x="7787" y="7472"/>
                  </a:lnTo>
                  <a:lnTo>
                    <a:pt x="7807" y="7478"/>
                  </a:lnTo>
                  <a:lnTo>
                    <a:pt x="7813" y="7479"/>
                  </a:lnTo>
                  <a:lnTo>
                    <a:pt x="7833" y="7486"/>
                  </a:lnTo>
                  <a:lnTo>
                    <a:pt x="7838" y="7488"/>
                  </a:lnTo>
                  <a:lnTo>
                    <a:pt x="7859" y="7495"/>
                  </a:lnTo>
                  <a:lnTo>
                    <a:pt x="7864" y="7497"/>
                  </a:lnTo>
                  <a:lnTo>
                    <a:pt x="7870" y="7500"/>
                  </a:lnTo>
                  <a:lnTo>
                    <a:pt x="7884" y="7480"/>
                  </a:lnTo>
                  <a:lnTo>
                    <a:pt x="7922" y="7402"/>
                  </a:lnTo>
                  <a:lnTo>
                    <a:pt x="7959" y="7295"/>
                  </a:lnTo>
                  <a:lnTo>
                    <a:pt x="7993" y="7159"/>
                  </a:lnTo>
                  <a:lnTo>
                    <a:pt x="8026" y="6991"/>
                  </a:lnTo>
                  <a:lnTo>
                    <a:pt x="8026" y="6990"/>
                  </a:lnTo>
                  <a:lnTo>
                    <a:pt x="8073" y="6750"/>
                  </a:lnTo>
                  <a:lnTo>
                    <a:pt x="8096" y="6522"/>
                  </a:lnTo>
                  <a:lnTo>
                    <a:pt x="8095" y="6302"/>
                  </a:lnTo>
                  <a:lnTo>
                    <a:pt x="8074" y="6094"/>
                  </a:lnTo>
                  <a:lnTo>
                    <a:pt x="8033" y="5902"/>
                  </a:lnTo>
                  <a:lnTo>
                    <a:pt x="7974" y="5730"/>
                  </a:lnTo>
                  <a:lnTo>
                    <a:pt x="7900" y="5583"/>
                  </a:lnTo>
                  <a:lnTo>
                    <a:pt x="7815" y="5464"/>
                  </a:lnTo>
                  <a:lnTo>
                    <a:pt x="7720" y="5375"/>
                  </a:lnTo>
                  <a:lnTo>
                    <a:pt x="7620" y="5317"/>
                  </a:lnTo>
                  <a:lnTo>
                    <a:pt x="7512" y="5289"/>
                  </a:lnTo>
                  <a:lnTo>
                    <a:pt x="7393" y="5292"/>
                  </a:lnTo>
                  <a:lnTo>
                    <a:pt x="7257" y="5330"/>
                  </a:lnTo>
                  <a:lnTo>
                    <a:pt x="7115" y="5406"/>
                  </a:lnTo>
                  <a:lnTo>
                    <a:pt x="7026" y="5512"/>
                  </a:lnTo>
                  <a:lnTo>
                    <a:pt x="6941" y="5652"/>
                  </a:lnTo>
                  <a:lnTo>
                    <a:pt x="6871" y="5809"/>
                  </a:lnTo>
                  <a:lnTo>
                    <a:pt x="6818" y="5978"/>
                  </a:lnTo>
                  <a:lnTo>
                    <a:pt x="6783" y="6154"/>
                  </a:lnTo>
                  <a:lnTo>
                    <a:pt x="6768" y="6330"/>
                  </a:lnTo>
                  <a:lnTo>
                    <a:pt x="6772" y="6502"/>
                  </a:lnTo>
                  <a:lnTo>
                    <a:pt x="6796" y="6662"/>
                  </a:lnTo>
                  <a:lnTo>
                    <a:pt x="6839" y="6806"/>
                  </a:lnTo>
                  <a:lnTo>
                    <a:pt x="6899" y="6928"/>
                  </a:lnTo>
                  <a:lnTo>
                    <a:pt x="6974" y="7025"/>
                  </a:lnTo>
                  <a:lnTo>
                    <a:pt x="7065" y="7095"/>
                  </a:lnTo>
                  <a:lnTo>
                    <a:pt x="7174" y="7140"/>
                  </a:lnTo>
                  <a:lnTo>
                    <a:pt x="7326" y="7159"/>
                  </a:lnTo>
                  <a:lnTo>
                    <a:pt x="7346" y="7163"/>
                  </a:lnTo>
                  <a:lnTo>
                    <a:pt x="7364" y="7169"/>
                  </a:lnTo>
                  <a:lnTo>
                    <a:pt x="7382" y="7177"/>
                  </a:lnTo>
                  <a:lnTo>
                    <a:pt x="7398" y="7188"/>
                  </a:lnTo>
                  <a:close/>
                  <a:moveTo>
                    <a:pt x="7574" y="7788"/>
                  </a:moveTo>
                  <a:lnTo>
                    <a:pt x="7553" y="7775"/>
                  </a:lnTo>
                  <a:lnTo>
                    <a:pt x="7524" y="7752"/>
                  </a:lnTo>
                  <a:lnTo>
                    <a:pt x="7517" y="7754"/>
                  </a:lnTo>
                  <a:lnTo>
                    <a:pt x="7501" y="7757"/>
                  </a:lnTo>
                  <a:lnTo>
                    <a:pt x="7486" y="7761"/>
                  </a:lnTo>
                  <a:lnTo>
                    <a:pt x="7470" y="7765"/>
                  </a:lnTo>
                  <a:lnTo>
                    <a:pt x="7455" y="7770"/>
                  </a:lnTo>
                  <a:lnTo>
                    <a:pt x="7440" y="7776"/>
                  </a:lnTo>
                  <a:lnTo>
                    <a:pt x="7425" y="7782"/>
                  </a:lnTo>
                  <a:lnTo>
                    <a:pt x="7411" y="7788"/>
                  </a:lnTo>
                  <a:lnTo>
                    <a:pt x="7397" y="7795"/>
                  </a:lnTo>
                  <a:lnTo>
                    <a:pt x="7383" y="7803"/>
                  </a:lnTo>
                  <a:lnTo>
                    <a:pt x="7369" y="7811"/>
                  </a:lnTo>
                  <a:lnTo>
                    <a:pt x="7356" y="7820"/>
                  </a:lnTo>
                  <a:lnTo>
                    <a:pt x="7343" y="7829"/>
                  </a:lnTo>
                  <a:lnTo>
                    <a:pt x="7330" y="7839"/>
                  </a:lnTo>
                  <a:lnTo>
                    <a:pt x="7318" y="7849"/>
                  </a:lnTo>
                  <a:lnTo>
                    <a:pt x="7306" y="7860"/>
                  </a:lnTo>
                  <a:lnTo>
                    <a:pt x="7295" y="7871"/>
                  </a:lnTo>
                  <a:lnTo>
                    <a:pt x="7284" y="7882"/>
                  </a:lnTo>
                  <a:lnTo>
                    <a:pt x="7273" y="7894"/>
                  </a:lnTo>
                  <a:lnTo>
                    <a:pt x="7263" y="7907"/>
                  </a:lnTo>
                  <a:lnTo>
                    <a:pt x="7253" y="7919"/>
                  </a:lnTo>
                  <a:lnTo>
                    <a:pt x="7244" y="7932"/>
                  </a:lnTo>
                  <a:lnTo>
                    <a:pt x="7236" y="7945"/>
                  </a:lnTo>
                  <a:lnTo>
                    <a:pt x="7227" y="7960"/>
                  </a:lnTo>
                  <a:lnTo>
                    <a:pt x="7219" y="7975"/>
                  </a:lnTo>
                  <a:lnTo>
                    <a:pt x="7211" y="7989"/>
                  </a:lnTo>
                  <a:lnTo>
                    <a:pt x="7205" y="8003"/>
                  </a:lnTo>
                  <a:lnTo>
                    <a:pt x="7199" y="8018"/>
                  </a:lnTo>
                  <a:lnTo>
                    <a:pt x="7193" y="8033"/>
                  </a:lnTo>
                  <a:lnTo>
                    <a:pt x="7188" y="8048"/>
                  </a:lnTo>
                  <a:lnTo>
                    <a:pt x="7184" y="8063"/>
                  </a:lnTo>
                  <a:lnTo>
                    <a:pt x="7180" y="8078"/>
                  </a:lnTo>
                  <a:lnTo>
                    <a:pt x="7177" y="8094"/>
                  </a:lnTo>
                  <a:lnTo>
                    <a:pt x="7174" y="8110"/>
                  </a:lnTo>
                  <a:lnTo>
                    <a:pt x="7172" y="8125"/>
                  </a:lnTo>
                  <a:lnTo>
                    <a:pt x="7170" y="8141"/>
                  </a:lnTo>
                  <a:lnTo>
                    <a:pt x="7169" y="8157"/>
                  </a:lnTo>
                  <a:lnTo>
                    <a:pt x="7169" y="8173"/>
                  </a:lnTo>
                  <a:lnTo>
                    <a:pt x="7169" y="8189"/>
                  </a:lnTo>
                  <a:lnTo>
                    <a:pt x="7170" y="8205"/>
                  </a:lnTo>
                  <a:lnTo>
                    <a:pt x="7172" y="8221"/>
                  </a:lnTo>
                  <a:lnTo>
                    <a:pt x="7174" y="8236"/>
                  </a:lnTo>
                  <a:lnTo>
                    <a:pt x="7177" y="8252"/>
                  </a:lnTo>
                  <a:lnTo>
                    <a:pt x="7180" y="8268"/>
                  </a:lnTo>
                  <a:lnTo>
                    <a:pt x="7184" y="8283"/>
                  </a:lnTo>
                  <a:lnTo>
                    <a:pt x="7188" y="8299"/>
                  </a:lnTo>
                  <a:lnTo>
                    <a:pt x="7193" y="8314"/>
                  </a:lnTo>
                  <a:lnTo>
                    <a:pt x="7199" y="8329"/>
                  </a:lnTo>
                  <a:lnTo>
                    <a:pt x="7205" y="8344"/>
                  </a:lnTo>
                  <a:lnTo>
                    <a:pt x="7212" y="8358"/>
                  </a:lnTo>
                  <a:lnTo>
                    <a:pt x="7219" y="8373"/>
                  </a:lnTo>
                  <a:lnTo>
                    <a:pt x="7227" y="8387"/>
                  </a:lnTo>
                  <a:lnTo>
                    <a:pt x="7235" y="8401"/>
                  </a:lnTo>
                  <a:lnTo>
                    <a:pt x="7244" y="8414"/>
                  </a:lnTo>
                  <a:lnTo>
                    <a:pt x="7253" y="8427"/>
                  </a:lnTo>
                  <a:lnTo>
                    <a:pt x="7263" y="8439"/>
                  </a:lnTo>
                  <a:lnTo>
                    <a:pt x="7273" y="8452"/>
                  </a:lnTo>
                  <a:lnTo>
                    <a:pt x="7283" y="8463"/>
                  </a:lnTo>
                  <a:lnTo>
                    <a:pt x="7294" y="8475"/>
                  </a:lnTo>
                  <a:lnTo>
                    <a:pt x="7306" y="8486"/>
                  </a:lnTo>
                  <a:lnTo>
                    <a:pt x="7318" y="8497"/>
                  </a:lnTo>
                  <a:lnTo>
                    <a:pt x="7330" y="8507"/>
                  </a:lnTo>
                  <a:lnTo>
                    <a:pt x="7343" y="8517"/>
                  </a:lnTo>
                  <a:lnTo>
                    <a:pt x="7356" y="8526"/>
                  </a:lnTo>
                  <a:lnTo>
                    <a:pt x="7369" y="8535"/>
                  </a:lnTo>
                  <a:lnTo>
                    <a:pt x="7383" y="8543"/>
                  </a:lnTo>
                  <a:lnTo>
                    <a:pt x="7397" y="8551"/>
                  </a:lnTo>
                  <a:lnTo>
                    <a:pt x="7411" y="8558"/>
                  </a:lnTo>
                  <a:lnTo>
                    <a:pt x="7425" y="8564"/>
                  </a:lnTo>
                  <a:lnTo>
                    <a:pt x="7440" y="8570"/>
                  </a:lnTo>
                  <a:lnTo>
                    <a:pt x="7455" y="8576"/>
                  </a:lnTo>
                  <a:lnTo>
                    <a:pt x="7470" y="8581"/>
                  </a:lnTo>
                  <a:lnTo>
                    <a:pt x="7486" y="8585"/>
                  </a:lnTo>
                  <a:lnTo>
                    <a:pt x="7501" y="8589"/>
                  </a:lnTo>
                  <a:lnTo>
                    <a:pt x="7517" y="8592"/>
                  </a:lnTo>
                  <a:lnTo>
                    <a:pt x="7532" y="8595"/>
                  </a:lnTo>
                  <a:lnTo>
                    <a:pt x="7548" y="8597"/>
                  </a:lnTo>
                  <a:lnTo>
                    <a:pt x="7564" y="8599"/>
                  </a:lnTo>
                  <a:lnTo>
                    <a:pt x="7580" y="8600"/>
                  </a:lnTo>
                  <a:lnTo>
                    <a:pt x="7596" y="8600"/>
                  </a:lnTo>
                  <a:lnTo>
                    <a:pt x="7612" y="8600"/>
                  </a:lnTo>
                  <a:lnTo>
                    <a:pt x="7628" y="8599"/>
                  </a:lnTo>
                  <a:lnTo>
                    <a:pt x="7644" y="8597"/>
                  </a:lnTo>
                  <a:lnTo>
                    <a:pt x="7660" y="8595"/>
                  </a:lnTo>
                  <a:lnTo>
                    <a:pt x="7675" y="8592"/>
                  </a:lnTo>
                  <a:lnTo>
                    <a:pt x="7691" y="8589"/>
                  </a:lnTo>
                  <a:lnTo>
                    <a:pt x="7707" y="8585"/>
                  </a:lnTo>
                  <a:lnTo>
                    <a:pt x="7722" y="8581"/>
                  </a:lnTo>
                  <a:lnTo>
                    <a:pt x="7737" y="8576"/>
                  </a:lnTo>
                  <a:lnTo>
                    <a:pt x="7753" y="8570"/>
                  </a:lnTo>
                  <a:lnTo>
                    <a:pt x="7767" y="8564"/>
                  </a:lnTo>
                  <a:lnTo>
                    <a:pt x="7782" y="8558"/>
                  </a:lnTo>
                  <a:lnTo>
                    <a:pt x="7797" y="8550"/>
                  </a:lnTo>
                  <a:lnTo>
                    <a:pt x="7810" y="8543"/>
                  </a:lnTo>
                  <a:lnTo>
                    <a:pt x="7823" y="8535"/>
                  </a:lnTo>
                  <a:lnTo>
                    <a:pt x="7836" y="8526"/>
                  </a:lnTo>
                  <a:lnTo>
                    <a:pt x="7849" y="8517"/>
                  </a:lnTo>
                  <a:lnTo>
                    <a:pt x="7862" y="8507"/>
                  </a:lnTo>
                  <a:lnTo>
                    <a:pt x="7874" y="8497"/>
                  </a:lnTo>
                  <a:lnTo>
                    <a:pt x="7886" y="8486"/>
                  </a:lnTo>
                  <a:lnTo>
                    <a:pt x="7898" y="8475"/>
                  </a:lnTo>
                  <a:lnTo>
                    <a:pt x="7909" y="8463"/>
                  </a:lnTo>
                  <a:lnTo>
                    <a:pt x="7920" y="8451"/>
                  </a:lnTo>
                  <a:lnTo>
                    <a:pt x="7930" y="8439"/>
                  </a:lnTo>
                  <a:lnTo>
                    <a:pt x="7940" y="8426"/>
                  </a:lnTo>
                  <a:lnTo>
                    <a:pt x="7949" y="8413"/>
                  </a:lnTo>
                  <a:lnTo>
                    <a:pt x="7958" y="8400"/>
                  </a:lnTo>
                  <a:lnTo>
                    <a:pt x="7966" y="8387"/>
                  </a:lnTo>
                  <a:lnTo>
                    <a:pt x="7973" y="8374"/>
                  </a:lnTo>
                  <a:lnTo>
                    <a:pt x="7981" y="8359"/>
                  </a:lnTo>
                  <a:lnTo>
                    <a:pt x="7987" y="8344"/>
                  </a:lnTo>
                  <a:lnTo>
                    <a:pt x="7993" y="8330"/>
                  </a:lnTo>
                  <a:lnTo>
                    <a:pt x="7999" y="8314"/>
                  </a:lnTo>
                  <a:lnTo>
                    <a:pt x="8004" y="8299"/>
                  </a:lnTo>
                  <a:lnTo>
                    <a:pt x="8008" y="8284"/>
                  </a:lnTo>
                  <a:lnTo>
                    <a:pt x="8012" y="8268"/>
                  </a:lnTo>
                  <a:lnTo>
                    <a:pt x="8015" y="8252"/>
                  </a:lnTo>
                  <a:lnTo>
                    <a:pt x="8018" y="8237"/>
                  </a:lnTo>
                  <a:lnTo>
                    <a:pt x="8020" y="8221"/>
                  </a:lnTo>
                  <a:lnTo>
                    <a:pt x="8022" y="8205"/>
                  </a:lnTo>
                  <a:lnTo>
                    <a:pt x="8023" y="8189"/>
                  </a:lnTo>
                  <a:lnTo>
                    <a:pt x="8023" y="8173"/>
                  </a:lnTo>
                  <a:lnTo>
                    <a:pt x="8023" y="8157"/>
                  </a:lnTo>
                  <a:lnTo>
                    <a:pt x="8022" y="8141"/>
                  </a:lnTo>
                  <a:lnTo>
                    <a:pt x="8020" y="8125"/>
                  </a:lnTo>
                  <a:lnTo>
                    <a:pt x="8018" y="8109"/>
                  </a:lnTo>
                  <a:lnTo>
                    <a:pt x="8015" y="8094"/>
                  </a:lnTo>
                  <a:lnTo>
                    <a:pt x="8012" y="8078"/>
                  </a:lnTo>
                  <a:lnTo>
                    <a:pt x="8008" y="8063"/>
                  </a:lnTo>
                  <a:lnTo>
                    <a:pt x="8004" y="8047"/>
                  </a:lnTo>
                  <a:lnTo>
                    <a:pt x="7999" y="8032"/>
                  </a:lnTo>
                  <a:lnTo>
                    <a:pt x="7993" y="8017"/>
                  </a:lnTo>
                  <a:lnTo>
                    <a:pt x="7987" y="8002"/>
                  </a:lnTo>
                  <a:lnTo>
                    <a:pt x="7981" y="7988"/>
                  </a:lnTo>
                  <a:lnTo>
                    <a:pt x="7974" y="7974"/>
                  </a:lnTo>
                  <a:lnTo>
                    <a:pt x="7966" y="7960"/>
                  </a:lnTo>
                  <a:lnTo>
                    <a:pt x="7958" y="7946"/>
                  </a:lnTo>
                  <a:lnTo>
                    <a:pt x="7949" y="7933"/>
                  </a:lnTo>
                  <a:lnTo>
                    <a:pt x="7940" y="7920"/>
                  </a:lnTo>
                  <a:lnTo>
                    <a:pt x="7930" y="7907"/>
                  </a:lnTo>
                  <a:lnTo>
                    <a:pt x="7920" y="7895"/>
                  </a:lnTo>
                  <a:lnTo>
                    <a:pt x="7909" y="7883"/>
                  </a:lnTo>
                  <a:lnTo>
                    <a:pt x="7898" y="7871"/>
                  </a:lnTo>
                  <a:lnTo>
                    <a:pt x="7886" y="7860"/>
                  </a:lnTo>
                  <a:lnTo>
                    <a:pt x="7877" y="7852"/>
                  </a:lnTo>
                  <a:lnTo>
                    <a:pt x="7876" y="7852"/>
                  </a:lnTo>
                  <a:lnTo>
                    <a:pt x="7859" y="7854"/>
                  </a:lnTo>
                  <a:lnTo>
                    <a:pt x="7795" y="7859"/>
                  </a:lnTo>
                  <a:lnTo>
                    <a:pt x="7772" y="7859"/>
                  </a:lnTo>
                  <a:lnTo>
                    <a:pt x="7748" y="7855"/>
                  </a:lnTo>
                  <a:lnTo>
                    <a:pt x="7680" y="7838"/>
                  </a:lnTo>
                  <a:lnTo>
                    <a:pt x="7663" y="7833"/>
                  </a:lnTo>
                  <a:lnTo>
                    <a:pt x="7647" y="7825"/>
                  </a:lnTo>
                  <a:lnTo>
                    <a:pt x="7574" y="7788"/>
                  </a:lnTo>
                  <a:close/>
                  <a:moveTo>
                    <a:pt x="2379" y="4056"/>
                  </a:moveTo>
                  <a:lnTo>
                    <a:pt x="2377" y="4054"/>
                  </a:lnTo>
                  <a:lnTo>
                    <a:pt x="2324" y="3987"/>
                  </a:lnTo>
                  <a:lnTo>
                    <a:pt x="2213" y="3974"/>
                  </a:lnTo>
                  <a:lnTo>
                    <a:pt x="2194" y="3970"/>
                  </a:lnTo>
                  <a:lnTo>
                    <a:pt x="2174" y="3963"/>
                  </a:lnTo>
                  <a:lnTo>
                    <a:pt x="2028" y="3903"/>
                  </a:lnTo>
                  <a:lnTo>
                    <a:pt x="2010" y="3894"/>
                  </a:lnTo>
                  <a:lnTo>
                    <a:pt x="1993" y="3883"/>
                  </a:lnTo>
                  <a:lnTo>
                    <a:pt x="1872" y="3788"/>
                  </a:lnTo>
                  <a:lnTo>
                    <a:pt x="1858" y="3776"/>
                  </a:lnTo>
                  <a:lnTo>
                    <a:pt x="1846" y="3763"/>
                  </a:lnTo>
                  <a:lnTo>
                    <a:pt x="1749" y="3639"/>
                  </a:lnTo>
                  <a:lnTo>
                    <a:pt x="1740" y="3627"/>
                  </a:lnTo>
                  <a:lnTo>
                    <a:pt x="1733" y="3613"/>
                  </a:lnTo>
                  <a:lnTo>
                    <a:pt x="1660" y="3466"/>
                  </a:lnTo>
                  <a:lnTo>
                    <a:pt x="1651" y="3442"/>
                  </a:lnTo>
                  <a:lnTo>
                    <a:pt x="1601" y="3276"/>
                  </a:lnTo>
                  <a:lnTo>
                    <a:pt x="1597" y="3255"/>
                  </a:lnTo>
                  <a:lnTo>
                    <a:pt x="1570" y="3075"/>
                  </a:lnTo>
                  <a:lnTo>
                    <a:pt x="1568" y="3056"/>
                  </a:lnTo>
                  <a:lnTo>
                    <a:pt x="1564" y="2867"/>
                  </a:lnTo>
                  <a:lnTo>
                    <a:pt x="1564" y="2851"/>
                  </a:lnTo>
                  <a:lnTo>
                    <a:pt x="1581" y="2658"/>
                  </a:lnTo>
                  <a:lnTo>
                    <a:pt x="1584" y="2642"/>
                  </a:lnTo>
                  <a:lnTo>
                    <a:pt x="1621" y="2451"/>
                  </a:lnTo>
                  <a:lnTo>
                    <a:pt x="1625" y="2435"/>
                  </a:lnTo>
                  <a:lnTo>
                    <a:pt x="1683" y="2250"/>
                  </a:lnTo>
                  <a:lnTo>
                    <a:pt x="1689" y="2233"/>
                  </a:lnTo>
                  <a:lnTo>
                    <a:pt x="1767" y="2059"/>
                  </a:lnTo>
                  <a:lnTo>
                    <a:pt x="1776" y="2042"/>
                  </a:lnTo>
                  <a:lnTo>
                    <a:pt x="1872" y="1885"/>
                  </a:lnTo>
                  <a:lnTo>
                    <a:pt x="1886" y="1866"/>
                  </a:lnTo>
                  <a:lnTo>
                    <a:pt x="2000" y="1730"/>
                  </a:lnTo>
                  <a:lnTo>
                    <a:pt x="2013" y="1717"/>
                  </a:lnTo>
                  <a:lnTo>
                    <a:pt x="2028" y="1705"/>
                  </a:lnTo>
                  <a:lnTo>
                    <a:pt x="2044" y="1695"/>
                  </a:lnTo>
                  <a:lnTo>
                    <a:pt x="2225" y="1597"/>
                  </a:lnTo>
                  <a:lnTo>
                    <a:pt x="2239" y="1590"/>
                  </a:lnTo>
                  <a:lnTo>
                    <a:pt x="2255" y="1585"/>
                  </a:lnTo>
                  <a:lnTo>
                    <a:pt x="2426" y="1536"/>
                  </a:lnTo>
                  <a:lnTo>
                    <a:pt x="2445" y="1532"/>
                  </a:lnTo>
                  <a:lnTo>
                    <a:pt x="2464" y="1531"/>
                  </a:lnTo>
                  <a:lnTo>
                    <a:pt x="2623" y="1528"/>
                  </a:lnTo>
                  <a:lnTo>
                    <a:pt x="2644" y="1529"/>
                  </a:lnTo>
                  <a:lnTo>
                    <a:pt x="2664" y="1532"/>
                  </a:lnTo>
                  <a:lnTo>
                    <a:pt x="2811" y="1571"/>
                  </a:lnTo>
                  <a:lnTo>
                    <a:pt x="2830" y="1577"/>
                  </a:lnTo>
                  <a:lnTo>
                    <a:pt x="2848" y="1586"/>
                  </a:lnTo>
                  <a:lnTo>
                    <a:pt x="2981" y="1662"/>
                  </a:lnTo>
                  <a:lnTo>
                    <a:pt x="2995" y="1672"/>
                  </a:lnTo>
                  <a:lnTo>
                    <a:pt x="3009" y="1683"/>
                  </a:lnTo>
                  <a:lnTo>
                    <a:pt x="3126" y="1793"/>
                  </a:lnTo>
                  <a:lnTo>
                    <a:pt x="3145" y="1815"/>
                  </a:lnTo>
                  <a:lnTo>
                    <a:pt x="3247" y="1956"/>
                  </a:lnTo>
                  <a:lnTo>
                    <a:pt x="3259" y="1976"/>
                  </a:lnTo>
                  <a:lnTo>
                    <a:pt x="3343" y="2143"/>
                  </a:lnTo>
                  <a:lnTo>
                    <a:pt x="3351" y="2162"/>
                  </a:lnTo>
                  <a:lnTo>
                    <a:pt x="3416" y="2352"/>
                  </a:lnTo>
                  <a:lnTo>
                    <a:pt x="3420" y="2369"/>
                  </a:lnTo>
                  <a:lnTo>
                    <a:pt x="3465" y="2578"/>
                  </a:lnTo>
                  <a:lnTo>
                    <a:pt x="3467" y="2594"/>
                  </a:lnTo>
                  <a:lnTo>
                    <a:pt x="3490" y="2818"/>
                  </a:lnTo>
                  <a:lnTo>
                    <a:pt x="3491" y="2833"/>
                  </a:lnTo>
                  <a:lnTo>
                    <a:pt x="3492" y="3068"/>
                  </a:lnTo>
                  <a:lnTo>
                    <a:pt x="3491" y="3083"/>
                  </a:lnTo>
                  <a:lnTo>
                    <a:pt x="3467" y="3326"/>
                  </a:lnTo>
                  <a:lnTo>
                    <a:pt x="3465" y="3341"/>
                  </a:lnTo>
                  <a:lnTo>
                    <a:pt x="3416" y="3587"/>
                  </a:lnTo>
                  <a:lnTo>
                    <a:pt x="3383" y="3759"/>
                  </a:lnTo>
                  <a:lnTo>
                    <a:pt x="3381" y="3767"/>
                  </a:lnTo>
                  <a:lnTo>
                    <a:pt x="3344" y="3914"/>
                  </a:lnTo>
                  <a:lnTo>
                    <a:pt x="3340" y="3926"/>
                  </a:lnTo>
                  <a:lnTo>
                    <a:pt x="3298" y="4047"/>
                  </a:lnTo>
                  <a:lnTo>
                    <a:pt x="3292" y="4063"/>
                  </a:lnTo>
                  <a:lnTo>
                    <a:pt x="3246" y="4159"/>
                  </a:lnTo>
                  <a:lnTo>
                    <a:pt x="3233" y="4180"/>
                  </a:lnTo>
                  <a:lnTo>
                    <a:pt x="3215" y="4207"/>
                  </a:lnTo>
                  <a:lnTo>
                    <a:pt x="3223" y="4215"/>
                  </a:lnTo>
                  <a:lnTo>
                    <a:pt x="3227" y="4219"/>
                  </a:lnTo>
                  <a:lnTo>
                    <a:pt x="3241" y="4235"/>
                  </a:lnTo>
                  <a:lnTo>
                    <a:pt x="3245" y="4239"/>
                  </a:lnTo>
                  <a:lnTo>
                    <a:pt x="3258" y="4256"/>
                  </a:lnTo>
                  <a:lnTo>
                    <a:pt x="3262" y="4260"/>
                  </a:lnTo>
                  <a:lnTo>
                    <a:pt x="3275" y="4277"/>
                  </a:lnTo>
                  <a:lnTo>
                    <a:pt x="3278" y="4282"/>
                  </a:lnTo>
                  <a:lnTo>
                    <a:pt x="3291" y="4299"/>
                  </a:lnTo>
                  <a:lnTo>
                    <a:pt x="3294" y="4304"/>
                  </a:lnTo>
                  <a:lnTo>
                    <a:pt x="3306" y="4322"/>
                  </a:lnTo>
                  <a:lnTo>
                    <a:pt x="3309" y="4327"/>
                  </a:lnTo>
                  <a:lnTo>
                    <a:pt x="3320" y="4345"/>
                  </a:lnTo>
                  <a:lnTo>
                    <a:pt x="3323" y="4350"/>
                  </a:lnTo>
                  <a:lnTo>
                    <a:pt x="3334" y="4369"/>
                  </a:lnTo>
                  <a:lnTo>
                    <a:pt x="3336" y="4374"/>
                  </a:lnTo>
                  <a:lnTo>
                    <a:pt x="3346" y="4394"/>
                  </a:lnTo>
                  <a:lnTo>
                    <a:pt x="3349" y="4399"/>
                  </a:lnTo>
                  <a:lnTo>
                    <a:pt x="3358" y="4418"/>
                  </a:lnTo>
                  <a:lnTo>
                    <a:pt x="3360" y="4424"/>
                  </a:lnTo>
                  <a:lnTo>
                    <a:pt x="3368" y="4444"/>
                  </a:lnTo>
                  <a:lnTo>
                    <a:pt x="3370" y="4449"/>
                  </a:lnTo>
                  <a:lnTo>
                    <a:pt x="3378" y="4469"/>
                  </a:lnTo>
                  <a:lnTo>
                    <a:pt x="3380" y="4475"/>
                  </a:lnTo>
                  <a:lnTo>
                    <a:pt x="3386" y="4495"/>
                  </a:lnTo>
                  <a:lnTo>
                    <a:pt x="3388" y="4500"/>
                  </a:lnTo>
                  <a:lnTo>
                    <a:pt x="3394" y="4521"/>
                  </a:lnTo>
                  <a:lnTo>
                    <a:pt x="3395" y="4526"/>
                  </a:lnTo>
                  <a:lnTo>
                    <a:pt x="3400" y="4547"/>
                  </a:lnTo>
                  <a:lnTo>
                    <a:pt x="3402" y="4553"/>
                  </a:lnTo>
                  <a:lnTo>
                    <a:pt x="3406" y="4574"/>
                  </a:lnTo>
                  <a:lnTo>
                    <a:pt x="3407" y="4579"/>
                  </a:lnTo>
                  <a:lnTo>
                    <a:pt x="3411" y="4601"/>
                  </a:lnTo>
                  <a:lnTo>
                    <a:pt x="3411" y="4606"/>
                  </a:lnTo>
                  <a:lnTo>
                    <a:pt x="3414" y="4628"/>
                  </a:lnTo>
                  <a:lnTo>
                    <a:pt x="3415" y="4633"/>
                  </a:lnTo>
                  <a:lnTo>
                    <a:pt x="3417" y="4655"/>
                  </a:lnTo>
                  <a:lnTo>
                    <a:pt x="3417" y="4660"/>
                  </a:lnTo>
                  <a:lnTo>
                    <a:pt x="3418" y="4682"/>
                  </a:lnTo>
                  <a:lnTo>
                    <a:pt x="3419" y="4687"/>
                  </a:lnTo>
                  <a:lnTo>
                    <a:pt x="3419" y="4709"/>
                  </a:lnTo>
                  <a:lnTo>
                    <a:pt x="3419" y="4715"/>
                  </a:lnTo>
                  <a:lnTo>
                    <a:pt x="3419" y="4736"/>
                  </a:lnTo>
                  <a:lnTo>
                    <a:pt x="3418" y="4742"/>
                  </a:lnTo>
                  <a:lnTo>
                    <a:pt x="3417" y="4763"/>
                  </a:lnTo>
                  <a:lnTo>
                    <a:pt x="3417" y="4769"/>
                  </a:lnTo>
                  <a:lnTo>
                    <a:pt x="3415" y="4790"/>
                  </a:lnTo>
                  <a:lnTo>
                    <a:pt x="3414" y="4796"/>
                  </a:lnTo>
                  <a:lnTo>
                    <a:pt x="3411" y="4817"/>
                  </a:lnTo>
                  <a:lnTo>
                    <a:pt x="3411" y="4823"/>
                  </a:lnTo>
                  <a:lnTo>
                    <a:pt x="3407" y="4844"/>
                  </a:lnTo>
                  <a:lnTo>
                    <a:pt x="3406" y="4849"/>
                  </a:lnTo>
                  <a:lnTo>
                    <a:pt x="3402" y="4870"/>
                  </a:lnTo>
                  <a:lnTo>
                    <a:pt x="3400" y="4876"/>
                  </a:lnTo>
                  <a:lnTo>
                    <a:pt x="3395" y="4897"/>
                  </a:lnTo>
                  <a:lnTo>
                    <a:pt x="3394" y="4902"/>
                  </a:lnTo>
                  <a:lnTo>
                    <a:pt x="3388" y="4923"/>
                  </a:lnTo>
                  <a:lnTo>
                    <a:pt x="3386" y="4928"/>
                  </a:lnTo>
                  <a:lnTo>
                    <a:pt x="3380" y="4949"/>
                  </a:lnTo>
                  <a:lnTo>
                    <a:pt x="3378" y="4954"/>
                  </a:lnTo>
                  <a:lnTo>
                    <a:pt x="3370" y="4974"/>
                  </a:lnTo>
                  <a:lnTo>
                    <a:pt x="3368" y="4979"/>
                  </a:lnTo>
                  <a:lnTo>
                    <a:pt x="3360" y="4999"/>
                  </a:lnTo>
                  <a:lnTo>
                    <a:pt x="3358" y="5005"/>
                  </a:lnTo>
                  <a:lnTo>
                    <a:pt x="3349" y="5024"/>
                  </a:lnTo>
                  <a:lnTo>
                    <a:pt x="3346" y="5029"/>
                  </a:lnTo>
                  <a:lnTo>
                    <a:pt x="3336" y="5049"/>
                  </a:lnTo>
                  <a:lnTo>
                    <a:pt x="3334" y="5054"/>
                  </a:lnTo>
                  <a:lnTo>
                    <a:pt x="3323" y="5073"/>
                  </a:lnTo>
                  <a:lnTo>
                    <a:pt x="3320" y="5078"/>
                  </a:lnTo>
                  <a:lnTo>
                    <a:pt x="3309" y="5096"/>
                  </a:lnTo>
                  <a:lnTo>
                    <a:pt x="3306" y="5101"/>
                  </a:lnTo>
                  <a:lnTo>
                    <a:pt x="3294" y="5119"/>
                  </a:lnTo>
                  <a:lnTo>
                    <a:pt x="3291" y="5124"/>
                  </a:lnTo>
                  <a:lnTo>
                    <a:pt x="3278" y="5141"/>
                  </a:lnTo>
                  <a:lnTo>
                    <a:pt x="3275" y="5146"/>
                  </a:lnTo>
                  <a:lnTo>
                    <a:pt x="3262" y="5163"/>
                  </a:lnTo>
                  <a:lnTo>
                    <a:pt x="3259" y="5167"/>
                  </a:lnTo>
                  <a:lnTo>
                    <a:pt x="3245" y="5184"/>
                  </a:lnTo>
                  <a:lnTo>
                    <a:pt x="3241" y="5188"/>
                  </a:lnTo>
                  <a:lnTo>
                    <a:pt x="3227" y="5204"/>
                  </a:lnTo>
                  <a:lnTo>
                    <a:pt x="3223" y="5208"/>
                  </a:lnTo>
                  <a:lnTo>
                    <a:pt x="3208" y="5224"/>
                  </a:lnTo>
                  <a:lnTo>
                    <a:pt x="3204" y="5228"/>
                  </a:lnTo>
                  <a:lnTo>
                    <a:pt x="3189" y="5243"/>
                  </a:lnTo>
                  <a:lnTo>
                    <a:pt x="3184" y="5247"/>
                  </a:lnTo>
                  <a:lnTo>
                    <a:pt x="3168" y="5261"/>
                  </a:lnTo>
                  <a:lnTo>
                    <a:pt x="3164" y="5264"/>
                  </a:lnTo>
                  <a:lnTo>
                    <a:pt x="3148" y="5278"/>
                  </a:lnTo>
                  <a:lnTo>
                    <a:pt x="3143" y="5282"/>
                  </a:lnTo>
                  <a:lnTo>
                    <a:pt x="3126" y="5295"/>
                  </a:lnTo>
                  <a:lnTo>
                    <a:pt x="3122" y="5298"/>
                  </a:lnTo>
                  <a:lnTo>
                    <a:pt x="3104" y="5311"/>
                  </a:lnTo>
                  <a:lnTo>
                    <a:pt x="3099" y="5314"/>
                  </a:lnTo>
                  <a:lnTo>
                    <a:pt x="3081" y="5326"/>
                  </a:lnTo>
                  <a:lnTo>
                    <a:pt x="3077" y="5329"/>
                  </a:lnTo>
                  <a:lnTo>
                    <a:pt x="3058" y="5340"/>
                  </a:lnTo>
                  <a:lnTo>
                    <a:pt x="3054" y="5342"/>
                  </a:lnTo>
                  <a:lnTo>
                    <a:pt x="3035" y="5353"/>
                  </a:lnTo>
                  <a:lnTo>
                    <a:pt x="3030" y="5355"/>
                  </a:lnTo>
                  <a:lnTo>
                    <a:pt x="3010" y="5365"/>
                  </a:lnTo>
                  <a:lnTo>
                    <a:pt x="3005" y="5368"/>
                  </a:lnTo>
                  <a:lnTo>
                    <a:pt x="2986" y="5377"/>
                  </a:lnTo>
                  <a:lnTo>
                    <a:pt x="2980" y="5379"/>
                  </a:lnTo>
                  <a:lnTo>
                    <a:pt x="2960" y="5387"/>
                  </a:lnTo>
                  <a:lnTo>
                    <a:pt x="2955" y="5389"/>
                  </a:lnTo>
                  <a:lnTo>
                    <a:pt x="2935" y="5397"/>
                  </a:lnTo>
                  <a:lnTo>
                    <a:pt x="2929" y="5399"/>
                  </a:lnTo>
                  <a:lnTo>
                    <a:pt x="2909" y="5405"/>
                  </a:lnTo>
                  <a:lnTo>
                    <a:pt x="2904" y="5407"/>
                  </a:lnTo>
                  <a:lnTo>
                    <a:pt x="2883" y="5413"/>
                  </a:lnTo>
                  <a:lnTo>
                    <a:pt x="2878" y="5414"/>
                  </a:lnTo>
                  <a:lnTo>
                    <a:pt x="2857" y="5419"/>
                  </a:lnTo>
                  <a:lnTo>
                    <a:pt x="2851" y="5421"/>
                  </a:lnTo>
                  <a:lnTo>
                    <a:pt x="2830" y="5425"/>
                  </a:lnTo>
                  <a:lnTo>
                    <a:pt x="2825" y="5426"/>
                  </a:lnTo>
                  <a:lnTo>
                    <a:pt x="2803" y="5430"/>
                  </a:lnTo>
                  <a:lnTo>
                    <a:pt x="2798" y="5430"/>
                  </a:lnTo>
                  <a:lnTo>
                    <a:pt x="2776" y="5433"/>
                  </a:lnTo>
                  <a:lnTo>
                    <a:pt x="2771" y="5434"/>
                  </a:lnTo>
                  <a:lnTo>
                    <a:pt x="2749" y="5436"/>
                  </a:lnTo>
                  <a:lnTo>
                    <a:pt x="2744" y="5436"/>
                  </a:lnTo>
                  <a:lnTo>
                    <a:pt x="2722" y="5437"/>
                  </a:lnTo>
                  <a:lnTo>
                    <a:pt x="2717" y="5438"/>
                  </a:lnTo>
                  <a:lnTo>
                    <a:pt x="2695" y="5438"/>
                  </a:lnTo>
                  <a:lnTo>
                    <a:pt x="2689" y="5438"/>
                  </a:lnTo>
                  <a:lnTo>
                    <a:pt x="2668" y="5438"/>
                  </a:lnTo>
                  <a:lnTo>
                    <a:pt x="2662" y="5437"/>
                  </a:lnTo>
                  <a:lnTo>
                    <a:pt x="2641" y="5436"/>
                  </a:lnTo>
                  <a:lnTo>
                    <a:pt x="2635" y="5436"/>
                  </a:lnTo>
                  <a:lnTo>
                    <a:pt x="2614" y="5434"/>
                  </a:lnTo>
                  <a:lnTo>
                    <a:pt x="2608" y="5433"/>
                  </a:lnTo>
                  <a:lnTo>
                    <a:pt x="2587" y="5430"/>
                  </a:lnTo>
                  <a:lnTo>
                    <a:pt x="2581" y="5430"/>
                  </a:lnTo>
                  <a:lnTo>
                    <a:pt x="2560" y="5426"/>
                  </a:lnTo>
                  <a:lnTo>
                    <a:pt x="2555" y="5425"/>
                  </a:lnTo>
                  <a:lnTo>
                    <a:pt x="2534" y="5421"/>
                  </a:lnTo>
                  <a:lnTo>
                    <a:pt x="2528" y="5419"/>
                  </a:lnTo>
                  <a:lnTo>
                    <a:pt x="2507" y="5414"/>
                  </a:lnTo>
                  <a:lnTo>
                    <a:pt x="2502" y="5413"/>
                  </a:lnTo>
                  <a:lnTo>
                    <a:pt x="2481" y="5407"/>
                  </a:lnTo>
                  <a:lnTo>
                    <a:pt x="2476" y="5405"/>
                  </a:lnTo>
                  <a:lnTo>
                    <a:pt x="2455" y="5399"/>
                  </a:lnTo>
                  <a:lnTo>
                    <a:pt x="2450" y="5397"/>
                  </a:lnTo>
                  <a:lnTo>
                    <a:pt x="2430" y="5389"/>
                  </a:lnTo>
                  <a:lnTo>
                    <a:pt x="2425" y="5387"/>
                  </a:lnTo>
                  <a:lnTo>
                    <a:pt x="2405" y="5379"/>
                  </a:lnTo>
                  <a:lnTo>
                    <a:pt x="2399" y="5377"/>
                  </a:lnTo>
                  <a:lnTo>
                    <a:pt x="2380" y="5368"/>
                  </a:lnTo>
                  <a:lnTo>
                    <a:pt x="2375" y="5365"/>
                  </a:lnTo>
                  <a:lnTo>
                    <a:pt x="2355" y="5355"/>
                  </a:lnTo>
                  <a:lnTo>
                    <a:pt x="2350" y="5353"/>
                  </a:lnTo>
                  <a:lnTo>
                    <a:pt x="2331" y="5342"/>
                  </a:lnTo>
                  <a:lnTo>
                    <a:pt x="2327" y="5340"/>
                  </a:lnTo>
                  <a:lnTo>
                    <a:pt x="2309" y="5329"/>
                  </a:lnTo>
                  <a:lnTo>
                    <a:pt x="2304" y="5326"/>
                  </a:lnTo>
                  <a:lnTo>
                    <a:pt x="2286" y="5314"/>
                  </a:lnTo>
                  <a:lnTo>
                    <a:pt x="2281" y="5311"/>
                  </a:lnTo>
                  <a:lnTo>
                    <a:pt x="2263" y="5298"/>
                  </a:lnTo>
                  <a:lnTo>
                    <a:pt x="2259" y="5295"/>
                  </a:lnTo>
                  <a:lnTo>
                    <a:pt x="2241" y="5282"/>
                  </a:lnTo>
                  <a:lnTo>
                    <a:pt x="2237" y="5278"/>
                  </a:lnTo>
                  <a:lnTo>
                    <a:pt x="2220" y="5265"/>
                  </a:lnTo>
                  <a:lnTo>
                    <a:pt x="2216" y="5261"/>
                  </a:lnTo>
                  <a:lnTo>
                    <a:pt x="2200" y="5247"/>
                  </a:lnTo>
                  <a:lnTo>
                    <a:pt x="2196" y="5243"/>
                  </a:lnTo>
                  <a:lnTo>
                    <a:pt x="2180" y="5228"/>
                  </a:lnTo>
                  <a:lnTo>
                    <a:pt x="2176" y="5224"/>
                  </a:lnTo>
                  <a:lnTo>
                    <a:pt x="2161" y="5208"/>
                  </a:lnTo>
                  <a:lnTo>
                    <a:pt x="2157" y="5204"/>
                  </a:lnTo>
                  <a:lnTo>
                    <a:pt x="2143" y="5188"/>
                  </a:lnTo>
                  <a:lnTo>
                    <a:pt x="2139" y="5184"/>
                  </a:lnTo>
                  <a:lnTo>
                    <a:pt x="2126" y="5167"/>
                  </a:lnTo>
                  <a:lnTo>
                    <a:pt x="2122" y="5163"/>
                  </a:lnTo>
                  <a:lnTo>
                    <a:pt x="2109" y="5145"/>
                  </a:lnTo>
                  <a:lnTo>
                    <a:pt x="2106" y="5141"/>
                  </a:lnTo>
                  <a:lnTo>
                    <a:pt x="2093" y="5123"/>
                  </a:lnTo>
                  <a:lnTo>
                    <a:pt x="2090" y="5118"/>
                  </a:lnTo>
                  <a:lnTo>
                    <a:pt x="2078" y="5100"/>
                  </a:lnTo>
                  <a:lnTo>
                    <a:pt x="2075" y="5095"/>
                  </a:lnTo>
                  <a:lnTo>
                    <a:pt x="2064" y="5077"/>
                  </a:lnTo>
                  <a:lnTo>
                    <a:pt x="2062" y="5073"/>
                  </a:lnTo>
                  <a:lnTo>
                    <a:pt x="2051" y="5054"/>
                  </a:lnTo>
                  <a:lnTo>
                    <a:pt x="2049" y="5049"/>
                  </a:lnTo>
                  <a:lnTo>
                    <a:pt x="2039" y="5030"/>
                  </a:lnTo>
                  <a:lnTo>
                    <a:pt x="2036" y="5025"/>
                  </a:lnTo>
                  <a:lnTo>
                    <a:pt x="2027" y="5005"/>
                  </a:lnTo>
                  <a:lnTo>
                    <a:pt x="2025" y="5000"/>
                  </a:lnTo>
                  <a:lnTo>
                    <a:pt x="2017" y="4980"/>
                  </a:lnTo>
                  <a:lnTo>
                    <a:pt x="2015" y="4975"/>
                  </a:lnTo>
                  <a:lnTo>
                    <a:pt x="2007" y="4955"/>
                  </a:lnTo>
                  <a:lnTo>
                    <a:pt x="2005" y="4949"/>
                  </a:lnTo>
                  <a:lnTo>
                    <a:pt x="1999" y="4929"/>
                  </a:lnTo>
                  <a:lnTo>
                    <a:pt x="1997" y="4923"/>
                  </a:lnTo>
                  <a:lnTo>
                    <a:pt x="1991" y="4903"/>
                  </a:lnTo>
                  <a:lnTo>
                    <a:pt x="1989" y="4897"/>
                  </a:lnTo>
                  <a:lnTo>
                    <a:pt x="1984" y="4877"/>
                  </a:lnTo>
                  <a:lnTo>
                    <a:pt x="1983" y="4871"/>
                  </a:lnTo>
                  <a:lnTo>
                    <a:pt x="1978" y="4850"/>
                  </a:lnTo>
                  <a:lnTo>
                    <a:pt x="1977" y="4845"/>
                  </a:lnTo>
                  <a:lnTo>
                    <a:pt x="1974" y="4823"/>
                  </a:lnTo>
                  <a:lnTo>
                    <a:pt x="1973" y="4818"/>
                  </a:lnTo>
                  <a:lnTo>
                    <a:pt x="1970" y="4796"/>
                  </a:lnTo>
                  <a:lnTo>
                    <a:pt x="1969" y="4791"/>
                  </a:lnTo>
                  <a:lnTo>
                    <a:pt x="1967" y="4769"/>
                  </a:lnTo>
                  <a:lnTo>
                    <a:pt x="1967" y="4764"/>
                  </a:lnTo>
                  <a:lnTo>
                    <a:pt x="1966" y="4742"/>
                  </a:lnTo>
                  <a:lnTo>
                    <a:pt x="1965" y="4736"/>
                  </a:lnTo>
                  <a:lnTo>
                    <a:pt x="1965" y="4715"/>
                  </a:lnTo>
                  <a:lnTo>
                    <a:pt x="1965" y="4709"/>
                  </a:lnTo>
                  <a:lnTo>
                    <a:pt x="1965" y="4687"/>
                  </a:lnTo>
                  <a:lnTo>
                    <a:pt x="1966" y="4682"/>
                  </a:lnTo>
                  <a:lnTo>
                    <a:pt x="1967" y="4660"/>
                  </a:lnTo>
                  <a:lnTo>
                    <a:pt x="1967" y="4654"/>
                  </a:lnTo>
                  <a:lnTo>
                    <a:pt x="1969" y="4633"/>
                  </a:lnTo>
                  <a:lnTo>
                    <a:pt x="1970" y="4627"/>
                  </a:lnTo>
                  <a:lnTo>
                    <a:pt x="1973" y="4606"/>
                  </a:lnTo>
                  <a:lnTo>
                    <a:pt x="1974" y="4600"/>
                  </a:lnTo>
                  <a:lnTo>
                    <a:pt x="1977" y="4579"/>
                  </a:lnTo>
                  <a:lnTo>
                    <a:pt x="1978" y="4573"/>
                  </a:lnTo>
                  <a:lnTo>
                    <a:pt x="1983" y="4552"/>
                  </a:lnTo>
                  <a:lnTo>
                    <a:pt x="1984" y="4547"/>
                  </a:lnTo>
                  <a:lnTo>
                    <a:pt x="1989" y="4526"/>
                  </a:lnTo>
                  <a:lnTo>
                    <a:pt x="1991" y="4520"/>
                  </a:lnTo>
                  <a:lnTo>
                    <a:pt x="1997" y="4500"/>
                  </a:lnTo>
                  <a:lnTo>
                    <a:pt x="1999" y="4494"/>
                  </a:lnTo>
                  <a:lnTo>
                    <a:pt x="2005" y="4474"/>
                  </a:lnTo>
                  <a:lnTo>
                    <a:pt x="2007" y="4469"/>
                  </a:lnTo>
                  <a:lnTo>
                    <a:pt x="2015" y="4448"/>
                  </a:lnTo>
                  <a:lnTo>
                    <a:pt x="2017" y="4443"/>
                  </a:lnTo>
                  <a:lnTo>
                    <a:pt x="2025" y="4423"/>
                  </a:lnTo>
                  <a:lnTo>
                    <a:pt x="2027" y="4418"/>
                  </a:lnTo>
                  <a:lnTo>
                    <a:pt x="2036" y="4398"/>
                  </a:lnTo>
                  <a:lnTo>
                    <a:pt x="2039" y="4393"/>
                  </a:lnTo>
                  <a:lnTo>
                    <a:pt x="2049" y="4374"/>
                  </a:lnTo>
                  <a:lnTo>
                    <a:pt x="2051" y="4369"/>
                  </a:lnTo>
                  <a:lnTo>
                    <a:pt x="2062" y="4350"/>
                  </a:lnTo>
                  <a:lnTo>
                    <a:pt x="2064" y="4346"/>
                  </a:lnTo>
                  <a:lnTo>
                    <a:pt x="2075" y="4328"/>
                  </a:lnTo>
                  <a:lnTo>
                    <a:pt x="2078" y="4323"/>
                  </a:lnTo>
                  <a:lnTo>
                    <a:pt x="2090" y="4305"/>
                  </a:lnTo>
                  <a:lnTo>
                    <a:pt x="2093" y="4300"/>
                  </a:lnTo>
                  <a:lnTo>
                    <a:pt x="2106" y="4282"/>
                  </a:lnTo>
                  <a:lnTo>
                    <a:pt x="2109" y="4278"/>
                  </a:lnTo>
                  <a:lnTo>
                    <a:pt x="2122" y="4260"/>
                  </a:lnTo>
                  <a:lnTo>
                    <a:pt x="2126" y="4256"/>
                  </a:lnTo>
                  <a:lnTo>
                    <a:pt x="2140" y="4239"/>
                  </a:lnTo>
                  <a:lnTo>
                    <a:pt x="2143" y="4235"/>
                  </a:lnTo>
                  <a:lnTo>
                    <a:pt x="2158" y="4219"/>
                  </a:lnTo>
                  <a:lnTo>
                    <a:pt x="2161" y="4215"/>
                  </a:lnTo>
                  <a:lnTo>
                    <a:pt x="2176" y="4199"/>
                  </a:lnTo>
                  <a:lnTo>
                    <a:pt x="2180" y="4195"/>
                  </a:lnTo>
                  <a:lnTo>
                    <a:pt x="2196" y="4181"/>
                  </a:lnTo>
                  <a:lnTo>
                    <a:pt x="2200" y="4177"/>
                  </a:lnTo>
                  <a:lnTo>
                    <a:pt x="2216" y="4162"/>
                  </a:lnTo>
                  <a:lnTo>
                    <a:pt x="2220" y="4159"/>
                  </a:lnTo>
                  <a:lnTo>
                    <a:pt x="2237" y="4145"/>
                  </a:lnTo>
                  <a:lnTo>
                    <a:pt x="2241" y="4142"/>
                  </a:lnTo>
                  <a:lnTo>
                    <a:pt x="2258" y="4128"/>
                  </a:lnTo>
                  <a:lnTo>
                    <a:pt x="2263" y="4125"/>
                  </a:lnTo>
                  <a:lnTo>
                    <a:pt x="2281" y="4113"/>
                  </a:lnTo>
                  <a:lnTo>
                    <a:pt x="2285" y="4110"/>
                  </a:lnTo>
                  <a:lnTo>
                    <a:pt x="2303" y="4098"/>
                  </a:lnTo>
                  <a:lnTo>
                    <a:pt x="2308" y="4095"/>
                  </a:lnTo>
                  <a:lnTo>
                    <a:pt x="2326" y="4084"/>
                  </a:lnTo>
                  <a:lnTo>
                    <a:pt x="2331" y="4081"/>
                  </a:lnTo>
                  <a:lnTo>
                    <a:pt x="2350" y="4070"/>
                  </a:lnTo>
                  <a:lnTo>
                    <a:pt x="2355" y="4068"/>
                  </a:lnTo>
                  <a:lnTo>
                    <a:pt x="2375" y="4058"/>
                  </a:lnTo>
                  <a:lnTo>
                    <a:pt x="2379" y="4056"/>
                  </a:lnTo>
                  <a:close/>
                  <a:moveTo>
                    <a:pt x="2494" y="3726"/>
                  </a:moveTo>
                  <a:lnTo>
                    <a:pt x="2509" y="3739"/>
                  </a:lnTo>
                  <a:lnTo>
                    <a:pt x="2522" y="3753"/>
                  </a:lnTo>
                  <a:lnTo>
                    <a:pt x="2609" y="3864"/>
                  </a:lnTo>
                  <a:lnTo>
                    <a:pt x="2688" y="3953"/>
                  </a:lnTo>
                  <a:lnTo>
                    <a:pt x="2723" y="3986"/>
                  </a:lnTo>
                  <a:lnTo>
                    <a:pt x="2744" y="3987"/>
                  </a:lnTo>
                  <a:lnTo>
                    <a:pt x="2749" y="3987"/>
                  </a:lnTo>
                  <a:lnTo>
                    <a:pt x="2771" y="3989"/>
                  </a:lnTo>
                  <a:lnTo>
                    <a:pt x="2776" y="3990"/>
                  </a:lnTo>
                  <a:lnTo>
                    <a:pt x="2798" y="3993"/>
                  </a:lnTo>
                  <a:lnTo>
                    <a:pt x="2803" y="3993"/>
                  </a:lnTo>
                  <a:lnTo>
                    <a:pt x="2825" y="3997"/>
                  </a:lnTo>
                  <a:lnTo>
                    <a:pt x="2830" y="3998"/>
                  </a:lnTo>
                  <a:lnTo>
                    <a:pt x="2851" y="4002"/>
                  </a:lnTo>
                  <a:lnTo>
                    <a:pt x="2857" y="4004"/>
                  </a:lnTo>
                  <a:lnTo>
                    <a:pt x="2878" y="4009"/>
                  </a:lnTo>
                  <a:lnTo>
                    <a:pt x="2883" y="4010"/>
                  </a:lnTo>
                  <a:lnTo>
                    <a:pt x="2904" y="4016"/>
                  </a:lnTo>
                  <a:lnTo>
                    <a:pt x="2909" y="4018"/>
                  </a:lnTo>
                  <a:lnTo>
                    <a:pt x="2929" y="4024"/>
                  </a:lnTo>
                  <a:lnTo>
                    <a:pt x="2935" y="4026"/>
                  </a:lnTo>
                  <a:lnTo>
                    <a:pt x="2955" y="4034"/>
                  </a:lnTo>
                  <a:lnTo>
                    <a:pt x="2960" y="4036"/>
                  </a:lnTo>
                  <a:lnTo>
                    <a:pt x="2966" y="4038"/>
                  </a:lnTo>
                  <a:lnTo>
                    <a:pt x="2980" y="4018"/>
                  </a:lnTo>
                  <a:lnTo>
                    <a:pt x="3018" y="3941"/>
                  </a:lnTo>
                  <a:lnTo>
                    <a:pt x="3055" y="3833"/>
                  </a:lnTo>
                  <a:lnTo>
                    <a:pt x="3089" y="3697"/>
                  </a:lnTo>
                  <a:lnTo>
                    <a:pt x="3122" y="3530"/>
                  </a:lnTo>
                  <a:lnTo>
                    <a:pt x="3122" y="3529"/>
                  </a:lnTo>
                  <a:lnTo>
                    <a:pt x="3169" y="3289"/>
                  </a:lnTo>
                  <a:lnTo>
                    <a:pt x="3192" y="3061"/>
                  </a:lnTo>
                  <a:lnTo>
                    <a:pt x="3191" y="2841"/>
                  </a:lnTo>
                  <a:lnTo>
                    <a:pt x="3170" y="2633"/>
                  </a:lnTo>
                  <a:lnTo>
                    <a:pt x="3129" y="2440"/>
                  </a:lnTo>
                  <a:lnTo>
                    <a:pt x="3070" y="2269"/>
                  </a:lnTo>
                  <a:lnTo>
                    <a:pt x="2996" y="2121"/>
                  </a:lnTo>
                  <a:lnTo>
                    <a:pt x="2911" y="2002"/>
                  </a:lnTo>
                  <a:lnTo>
                    <a:pt x="2816" y="1914"/>
                  </a:lnTo>
                  <a:lnTo>
                    <a:pt x="2716" y="1856"/>
                  </a:lnTo>
                  <a:lnTo>
                    <a:pt x="2608" y="1828"/>
                  </a:lnTo>
                  <a:lnTo>
                    <a:pt x="2489" y="1830"/>
                  </a:lnTo>
                  <a:lnTo>
                    <a:pt x="2353" y="1869"/>
                  </a:lnTo>
                  <a:lnTo>
                    <a:pt x="2211" y="1945"/>
                  </a:lnTo>
                  <a:lnTo>
                    <a:pt x="2122" y="2051"/>
                  </a:lnTo>
                  <a:lnTo>
                    <a:pt x="2037" y="2191"/>
                  </a:lnTo>
                  <a:lnTo>
                    <a:pt x="1967" y="2347"/>
                  </a:lnTo>
                  <a:lnTo>
                    <a:pt x="1914" y="2517"/>
                  </a:lnTo>
                  <a:lnTo>
                    <a:pt x="1879" y="2692"/>
                  </a:lnTo>
                  <a:lnTo>
                    <a:pt x="1864" y="2869"/>
                  </a:lnTo>
                  <a:lnTo>
                    <a:pt x="1868" y="3040"/>
                  </a:lnTo>
                  <a:lnTo>
                    <a:pt x="1892" y="3201"/>
                  </a:lnTo>
                  <a:lnTo>
                    <a:pt x="1935" y="3344"/>
                  </a:lnTo>
                  <a:lnTo>
                    <a:pt x="1995" y="3466"/>
                  </a:lnTo>
                  <a:lnTo>
                    <a:pt x="2070" y="3563"/>
                  </a:lnTo>
                  <a:lnTo>
                    <a:pt x="2161" y="3634"/>
                  </a:lnTo>
                  <a:lnTo>
                    <a:pt x="2270" y="3678"/>
                  </a:lnTo>
                  <a:lnTo>
                    <a:pt x="2422" y="3697"/>
                  </a:lnTo>
                  <a:lnTo>
                    <a:pt x="2441" y="3701"/>
                  </a:lnTo>
                  <a:lnTo>
                    <a:pt x="2460" y="3707"/>
                  </a:lnTo>
                  <a:lnTo>
                    <a:pt x="2478" y="3715"/>
                  </a:lnTo>
                  <a:lnTo>
                    <a:pt x="2494" y="3726"/>
                  </a:lnTo>
                  <a:close/>
                  <a:moveTo>
                    <a:pt x="2671" y="4326"/>
                  </a:moveTo>
                  <a:lnTo>
                    <a:pt x="2650" y="4313"/>
                  </a:lnTo>
                  <a:lnTo>
                    <a:pt x="2621" y="4291"/>
                  </a:lnTo>
                  <a:lnTo>
                    <a:pt x="2613" y="4292"/>
                  </a:lnTo>
                  <a:lnTo>
                    <a:pt x="2597" y="4296"/>
                  </a:lnTo>
                  <a:lnTo>
                    <a:pt x="2582" y="4299"/>
                  </a:lnTo>
                  <a:lnTo>
                    <a:pt x="2567" y="4304"/>
                  </a:lnTo>
                  <a:lnTo>
                    <a:pt x="2551" y="4309"/>
                  </a:lnTo>
                  <a:lnTo>
                    <a:pt x="2537" y="4314"/>
                  </a:lnTo>
                  <a:lnTo>
                    <a:pt x="2522" y="4320"/>
                  </a:lnTo>
                  <a:lnTo>
                    <a:pt x="2507" y="4327"/>
                  </a:lnTo>
                  <a:lnTo>
                    <a:pt x="2493" y="4334"/>
                  </a:lnTo>
                  <a:lnTo>
                    <a:pt x="2479" y="4342"/>
                  </a:lnTo>
                  <a:lnTo>
                    <a:pt x="2465" y="4350"/>
                  </a:lnTo>
                  <a:lnTo>
                    <a:pt x="2452" y="4359"/>
                  </a:lnTo>
                  <a:lnTo>
                    <a:pt x="2439" y="4368"/>
                  </a:lnTo>
                  <a:lnTo>
                    <a:pt x="2426" y="4378"/>
                  </a:lnTo>
                  <a:lnTo>
                    <a:pt x="2413" y="4388"/>
                  </a:lnTo>
                  <a:lnTo>
                    <a:pt x="2402" y="4399"/>
                  </a:lnTo>
                  <a:lnTo>
                    <a:pt x="2390" y="4410"/>
                  </a:lnTo>
                  <a:lnTo>
                    <a:pt x="2379" y="4421"/>
                  </a:lnTo>
                  <a:lnTo>
                    <a:pt x="2369" y="4433"/>
                  </a:lnTo>
                  <a:lnTo>
                    <a:pt x="2359" y="4445"/>
                  </a:lnTo>
                  <a:lnTo>
                    <a:pt x="2349" y="4458"/>
                  </a:lnTo>
                  <a:lnTo>
                    <a:pt x="2340" y="4470"/>
                  </a:lnTo>
                  <a:lnTo>
                    <a:pt x="2331" y="4484"/>
                  </a:lnTo>
                  <a:lnTo>
                    <a:pt x="2323" y="4498"/>
                  </a:lnTo>
                  <a:lnTo>
                    <a:pt x="2315" y="4512"/>
                  </a:lnTo>
                  <a:lnTo>
                    <a:pt x="2308" y="4527"/>
                  </a:lnTo>
                  <a:lnTo>
                    <a:pt x="2301" y="4541"/>
                  </a:lnTo>
                  <a:lnTo>
                    <a:pt x="2295" y="4556"/>
                  </a:lnTo>
                  <a:lnTo>
                    <a:pt x="2289" y="4571"/>
                  </a:lnTo>
                  <a:lnTo>
                    <a:pt x="2284" y="4586"/>
                  </a:lnTo>
                  <a:lnTo>
                    <a:pt x="2280" y="4601"/>
                  </a:lnTo>
                  <a:lnTo>
                    <a:pt x="2276" y="4617"/>
                  </a:lnTo>
                  <a:lnTo>
                    <a:pt x="2273" y="4632"/>
                  </a:lnTo>
                  <a:lnTo>
                    <a:pt x="2270" y="4648"/>
                  </a:lnTo>
                  <a:lnTo>
                    <a:pt x="2268" y="4664"/>
                  </a:lnTo>
                  <a:lnTo>
                    <a:pt x="2266" y="4680"/>
                  </a:lnTo>
                  <a:lnTo>
                    <a:pt x="2265" y="4696"/>
                  </a:lnTo>
                  <a:lnTo>
                    <a:pt x="2265" y="4712"/>
                  </a:lnTo>
                  <a:lnTo>
                    <a:pt x="2265" y="4728"/>
                  </a:lnTo>
                  <a:lnTo>
                    <a:pt x="2266" y="4744"/>
                  </a:lnTo>
                  <a:lnTo>
                    <a:pt x="2268" y="4759"/>
                  </a:lnTo>
                  <a:lnTo>
                    <a:pt x="2270" y="4775"/>
                  </a:lnTo>
                  <a:lnTo>
                    <a:pt x="2273" y="4791"/>
                  </a:lnTo>
                  <a:lnTo>
                    <a:pt x="2276" y="4806"/>
                  </a:lnTo>
                  <a:lnTo>
                    <a:pt x="2280" y="4822"/>
                  </a:lnTo>
                  <a:lnTo>
                    <a:pt x="2284" y="4837"/>
                  </a:lnTo>
                  <a:lnTo>
                    <a:pt x="2289" y="4852"/>
                  </a:lnTo>
                  <a:lnTo>
                    <a:pt x="2295" y="4867"/>
                  </a:lnTo>
                  <a:lnTo>
                    <a:pt x="2301" y="4882"/>
                  </a:lnTo>
                  <a:lnTo>
                    <a:pt x="2308" y="4896"/>
                  </a:lnTo>
                  <a:lnTo>
                    <a:pt x="2315" y="4911"/>
                  </a:lnTo>
                  <a:lnTo>
                    <a:pt x="2323" y="4925"/>
                  </a:lnTo>
                  <a:lnTo>
                    <a:pt x="2332" y="4940"/>
                  </a:lnTo>
                  <a:lnTo>
                    <a:pt x="2340" y="4953"/>
                  </a:lnTo>
                  <a:lnTo>
                    <a:pt x="2349" y="4966"/>
                  </a:lnTo>
                  <a:lnTo>
                    <a:pt x="2359" y="4978"/>
                  </a:lnTo>
                  <a:lnTo>
                    <a:pt x="2369" y="4991"/>
                  </a:lnTo>
                  <a:lnTo>
                    <a:pt x="2379" y="5002"/>
                  </a:lnTo>
                  <a:lnTo>
                    <a:pt x="2390" y="5014"/>
                  </a:lnTo>
                  <a:lnTo>
                    <a:pt x="2402" y="5025"/>
                  </a:lnTo>
                  <a:lnTo>
                    <a:pt x="2413" y="5035"/>
                  </a:lnTo>
                  <a:lnTo>
                    <a:pt x="2426" y="5045"/>
                  </a:lnTo>
                  <a:lnTo>
                    <a:pt x="2438" y="5055"/>
                  </a:lnTo>
                  <a:lnTo>
                    <a:pt x="2451" y="5064"/>
                  </a:lnTo>
                  <a:lnTo>
                    <a:pt x="2464" y="5072"/>
                  </a:lnTo>
                  <a:lnTo>
                    <a:pt x="2479" y="5081"/>
                  </a:lnTo>
                  <a:lnTo>
                    <a:pt x="2493" y="5089"/>
                  </a:lnTo>
                  <a:lnTo>
                    <a:pt x="2507" y="5096"/>
                  </a:lnTo>
                  <a:lnTo>
                    <a:pt x="2522" y="5103"/>
                  </a:lnTo>
                  <a:lnTo>
                    <a:pt x="2537" y="5109"/>
                  </a:lnTo>
                  <a:lnTo>
                    <a:pt x="2551" y="5114"/>
                  </a:lnTo>
                  <a:lnTo>
                    <a:pt x="2567" y="5119"/>
                  </a:lnTo>
                  <a:lnTo>
                    <a:pt x="2582" y="5124"/>
                  </a:lnTo>
                  <a:lnTo>
                    <a:pt x="2597" y="5127"/>
                  </a:lnTo>
                  <a:lnTo>
                    <a:pt x="2613" y="5131"/>
                  </a:lnTo>
                  <a:lnTo>
                    <a:pt x="2628" y="5133"/>
                  </a:lnTo>
                  <a:lnTo>
                    <a:pt x="2644" y="5135"/>
                  </a:lnTo>
                  <a:lnTo>
                    <a:pt x="2660" y="5137"/>
                  </a:lnTo>
                  <a:lnTo>
                    <a:pt x="2676" y="5138"/>
                  </a:lnTo>
                  <a:lnTo>
                    <a:pt x="2692" y="5138"/>
                  </a:lnTo>
                  <a:lnTo>
                    <a:pt x="2708" y="5138"/>
                  </a:lnTo>
                  <a:lnTo>
                    <a:pt x="2725" y="5137"/>
                  </a:lnTo>
                  <a:lnTo>
                    <a:pt x="2741" y="5135"/>
                  </a:lnTo>
                  <a:lnTo>
                    <a:pt x="2756" y="5133"/>
                  </a:lnTo>
                  <a:lnTo>
                    <a:pt x="2772" y="5131"/>
                  </a:lnTo>
                  <a:lnTo>
                    <a:pt x="2788" y="5127"/>
                  </a:lnTo>
                  <a:lnTo>
                    <a:pt x="2803" y="5124"/>
                  </a:lnTo>
                  <a:lnTo>
                    <a:pt x="2818" y="5119"/>
                  </a:lnTo>
                  <a:lnTo>
                    <a:pt x="2834" y="5114"/>
                  </a:lnTo>
                  <a:lnTo>
                    <a:pt x="2848" y="5109"/>
                  </a:lnTo>
                  <a:lnTo>
                    <a:pt x="2863" y="5103"/>
                  </a:lnTo>
                  <a:lnTo>
                    <a:pt x="2878" y="5096"/>
                  </a:lnTo>
                  <a:lnTo>
                    <a:pt x="2892" y="5089"/>
                  </a:lnTo>
                  <a:lnTo>
                    <a:pt x="2906" y="5081"/>
                  </a:lnTo>
                  <a:lnTo>
                    <a:pt x="2920" y="5073"/>
                  </a:lnTo>
                  <a:lnTo>
                    <a:pt x="2933" y="5064"/>
                  </a:lnTo>
                  <a:lnTo>
                    <a:pt x="2946" y="5055"/>
                  </a:lnTo>
                  <a:lnTo>
                    <a:pt x="2958" y="5045"/>
                  </a:lnTo>
                  <a:lnTo>
                    <a:pt x="2971" y="5035"/>
                  </a:lnTo>
                  <a:lnTo>
                    <a:pt x="2982" y="5025"/>
                  </a:lnTo>
                  <a:lnTo>
                    <a:pt x="2994" y="5014"/>
                  </a:lnTo>
                  <a:lnTo>
                    <a:pt x="3005" y="5002"/>
                  </a:lnTo>
                  <a:lnTo>
                    <a:pt x="3016" y="4990"/>
                  </a:lnTo>
                  <a:lnTo>
                    <a:pt x="3026" y="4978"/>
                  </a:lnTo>
                  <a:lnTo>
                    <a:pt x="3036" y="4965"/>
                  </a:lnTo>
                  <a:lnTo>
                    <a:pt x="3045" y="4952"/>
                  </a:lnTo>
                  <a:lnTo>
                    <a:pt x="3054" y="4939"/>
                  </a:lnTo>
                  <a:lnTo>
                    <a:pt x="3062" y="4925"/>
                  </a:lnTo>
                  <a:lnTo>
                    <a:pt x="3070" y="4911"/>
                  </a:lnTo>
                  <a:lnTo>
                    <a:pt x="3077" y="4897"/>
                  </a:lnTo>
                  <a:lnTo>
                    <a:pt x="3084" y="4882"/>
                  </a:lnTo>
                  <a:lnTo>
                    <a:pt x="3090" y="4867"/>
                  </a:lnTo>
                  <a:lnTo>
                    <a:pt x="3095" y="4853"/>
                  </a:lnTo>
                  <a:lnTo>
                    <a:pt x="3100" y="4837"/>
                  </a:lnTo>
                  <a:lnTo>
                    <a:pt x="3105" y="4822"/>
                  </a:lnTo>
                  <a:lnTo>
                    <a:pt x="3108" y="4807"/>
                  </a:lnTo>
                  <a:lnTo>
                    <a:pt x="3112" y="4791"/>
                  </a:lnTo>
                  <a:lnTo>
                    <a:pt x="3114" y="4776"/>
                  </a:lnTo>
                  <a:lnTo>
                    <a:pt x="3116" y="4760"/>
                  </a:lnTo>
                  <a:lnTo>
                    <a:pt x="3118" y="4744"/>
                  </a:lnTo>
                  <a:lnTo>
                    <a:pt x="3119" y="4728"/>
                  </a:lnTo>
                  <a:lnTo>
                    <a:pt x="3119" y="4712"/>
                  </a:lnTo>
                  <a:lnTo>
                    <a:pt x="3119" y="4696"/>
                  </a:lnTo>
                  <a:lnTo>
                    <a:pt x="3118" y="4679"/>
                  </a:lnTo>
                  <a:lnTo>
                    <a:pt x="3116" y="4663"/>
                  </a:lnTo>
                  <a:lnTo>
                    <a:pt x="3114" y="4648"/>
                  </a:lnTo>
                  <a:lnTo>
                    <a:pt x="3112" y="4632"/>
                  </a:lnTo>
                  <a:lnTo>
                    <a:pt x="3108" y="4616"/>
                  </a:lnTo>
                  <a:lnTo>
                    <a:pt x="3105" y="4601"/>
                  </a:lnTo>
                  <a:lnTo>
                    <a:pt x="3100" y="4586"/>
                  </a:lnTo>
                  <a:lnTo>
                    <a:pt x="3095" y="4570"/>
                  </a:lnTo>
                  <a:lnTo>
                    <a:pt x="3090" y="4556"/>
                  </a:lnTo>
                  <a:lnTo>
                    <a:pt x="3084" y="4541"/>
                  </a:lnTo>
                  <a:lnTo>
                    <a:pt x="3077" y="4526"/>
                  </a:lnTo>
                  <a:lnTo>
                    <a:pt x="3070" y="4512"/>
                  </a:lnTo>
                  <a:lnTo>
                    <a:pt x="3062" y="4498"/>
                  </a:lnTo>
                  <a:lnTo>
                    <a:pt x="3054" y="4484"/>
                  </a:lnTo>
                  <a:lnTo>
                    <a:pt x="3045" y="4471"/>
                  </a:lnTo>
                  <a:lnTo>
                    <a:pt x="3036" y="4458"/>
                  </a:lnTo>
                  <a:lnTo>
                    <a:pt x="3026" y="4445"/>
                  </a:lnTo>
                  <a:lnTo>
                    <a:pt x="3016" y="4433"/>
                  </a:lnTo>
                  <a:lnTo>
                    <a:pt x="3005" y="4421"/>
                  </a:lnTo>
                  <a:lnTo>
                    <a:pt x="2994" y="4410"/>
                  </a:lnTo>
                  <a:lnTo>
                    <a:pt x="2983" y="4399"/>
                  </a:lnTo>
                  <a:lnTo>
                    <a:pt x="2973" y="4390"/>
                  </a:lnTo>
                  <a:lnTo>
                    <a:pt x="2973" y="4390"/>
                  </a:lnTo>
                  <a:lnTo>
                    <a:pt x="2955" y="4392"/>
                  </a:lnTo>
                  <a:lnTo>
                    <a:pt x="2891" y="4397"/>
                  </a:lnTo>
                  <a:lnTo>
                    <a:pt x="2868" y="4397"/>
                  </a:lnTo>
                  <a:lnTo>
                    <a:pt x="2845" y="4393"/>
                  </a:lnTo>
                  <a:lnTo>
                    <a:pt x="2776" y="4376"/>
                  </a:lnTo>
                  <a:lnTo>
                    <a:pt x="2760" y="4371"/>
                  </a:lnTo>
                  <a:lnTo>
                    <a:pt x="2743" y="4363"/>
                  </a:lnTo>
                  <a:lnTo>
                    <a:pt x="2671" y="43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2" name="Google Shape;2192;p19"/>
          <p:cNvGrpSpPr/>
          <p:nvPr/>
        </p:nvGrpSpPr>
        <p:grpSpPr>
          <a:xfrm>
            <a:off x="8628679" y="1760267"/>
            <a:ext cx="633600" cy="633600"/>
            <a:chOff x="9756372" y="4459082"/>
            <a:chExt cx="633600" cy="633600"/>
          </a:xfrm>
        </p:grpSpPr>
        <p:sp>
          <p:nvSpPr>
            <p:cNvPr id="2193" name="Google Shape;2193;p19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38" y="4000"/>
                  </a:moveTo>
                  <a:lnTo>
                    <a:pt x="5562" y="4000"/>
                  </a:lnTo>
                  <a:lnTo>
                    <a:pt x="5562" y="4688"/>
                  </a:lnTo>
                  <a:lnTo>
                    <a:pt x="6250" y="4688"/>
                  </a:lnTo>
                  <a:lnTo>
                    <a:pt x="6250" y="5812"/>
                  </a:lnTo>
                  <a:lnTo>
                    <a:pt x="5562" y="5812"/>
                  </a:lnTo>
                  <a:lnTo>
                    <a:pt x="5562" y="6500"/>
                  </a:lnTo>
                  <a:lnTo>
                    <a:pt x="4438" y="6500"/>
                  </a:lnTo>
                  <a:lnTo>
                    <a:pt x="4438" y="5812"/>
                  </a:lnTo>
                  <a:lnTo>
                    <a:pt x="3750" y="5812"/>
                  </a:lnTo>
                  <a:lnTo>
                    <a:pt x="3750" y="4688"/>
                  </a:lnTo>
                  <a:lnTo>
                    <a:pt x="4438" y="4688"/>
                  </a:lnTo>
                  <a:lnTo>
                    <a:pt x="4438" y="4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9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3750" y="4563"/>
                  </a:moveTo>
                  <a:lnTo>
                    <a:pt x="4313" y="4563"/>
                  </a:lnTo>
                  <a:lnTo>
                    <a:pt x="4313" y="4000"/>
                  </a:lnTo>
                  <a:lnTo>
                    <a:pt x="4314" y="3984"/>
                  </a:lnTo>
                  <a:lnTo>
                    <a:pt x="4317" y="3968"/>
                  </a:lnTo>
                  <a:lnTo>
                    <a:pt x="4323" y="3952"/>
                  </a:lnTo>
                  <a:lnTo>
                    <a:pt x="4330" y="3938"/>
                  </a:lnTo>
                  <a:lnTo>
                    <a:pt x="4339" y="3924"/>
                  </a:lnTo>
                  <a:lnTo>
                    <a:pt x="4350" y="3912"/>
                  </a:lnTo>
                  <a:lnTo>
                    <a:pt x="4362" y="3901"/>
                  </a:lnTo>
                  <a:lnTo>
                    <a:pt x="4376" y="3892"/>
                  </a:lnTo>
                  <a:lnTo>
                    <a:pt x="4390" y="3885"/>
                  </a:lnTo>
                  <a:lnTo>
                    <a:pt x="4406" y="3879"/>
                  </a:lnTo>
                  <a:lnTo>
                    <a:pt x="4422" y="3876"/>
                  </a:lnTo>
                  <a:lnTo>
                    <a:pt x="4438" y="3875"/>
                  </a:lnTo>
                  <a:lnTo>
                    <a:pt x="5562" y="3875"/>
                  </a:lnTo>
                  <a:lnTo>
                    <a:pt x="5578" y="3876"/>
                  </a:lnTo>
                  <a:lnTo>
                    <a:pt x="5594" y="3879"/>
                  </a:lnTo>
                  <a:lnTo>
                    <a:pt x="5610" y="3885"/>
                  </a:lnTo>
                  <a:lnTo>
                    <a:pt x="5624" y="3892"/>
                  </a:lnTo>
                  <a:lnTo>
                    <a:pt x="5638" y="3901"/>
                  </a:lnTo>
                  <a:lnTo>
                    <a:pt x="5650" y="3912"/>
                  </a:lnTo>
                  <a:lnTo>
                    <a:pt x="5661" y="3924"/>
                  </a:lnTo>
                  <a:lnTo>
                    <a:pt x="5670" y="3938"/>
                  </a:lnTo>
                  <a:lnTo>
                    <a:pt x="5677" y="3952"/>
                  </a:lnTo>
                  <a:lnTo>
                    <a:pt x="5683" y="3968"/>
                  </a:lnTo>
                  <a:lnTo>
                    <a:pt x="5686" y="3984"/>
                  </a:lnTo>
                  <a:lnTo>
                    <a:pt x="5687" y="4000"/>
                  </a:lnTo>
                  <a:lnTo>
                    <a:pt x="5687" y="4563"/>
                  </a:lnTo>
                  <a:lnTo>
                    <a:pt x="6250" y="4563"/>
                  </a:lnTo>
                  <a:lnTo>
                    <a:pt x="6266" y="4564"/>
                  </a:lnTo>
                  <a:lnTo>
                    <a:pt x="6282" y="4567"/>
                  </a:lnTo>
                  <a:lnTo>
                    <a:pt x="6298" y="4573"/>
                  </a:lnTo>
                  <a:lnTo>
                    <a:pt x="6312" y="4580"/>
                  </a:lnTo>
                  <a:lnTo>
                    <a:pt x="6326" y="4589"/>
                  </a:lnTo>
                  <a:lnTo>
                    <a:pt x="6338" y="4600"/>
                  </a:lnTo>
                  <a:lnTo>
                    <a:pt x="6349" y="4612"/>
                  </a:lnTo>
                  <a:lnTo>
                    <a:pt x="6358" y="4626"/>
                  </a:lnTo>
                  <a:lnTo>
                    <a:pt x="6365" y="4640"/>
                  </a:lnTo>
                  <a:lnTo>
                    <a:pt x="6371" y="4656"/>
                  </a:lnTo>
                  <a:lnTo>
                    <a:pt x="6374" y="4672"/>
                  </a:lnTo>
                  <a:lnTo>
                    <a:pt x="6375" y="4688"/>
                  </a:lnTo>
                  <a:lnTo>
                    <a:pt x="6375" y="5812"/>
                  </a:lnTo>
                  <a:lnTo>
                    <a:pt x="6374" y="5828"/>
                  </a:lnTo>
                  <a:lnTo>
                    <a:pt x="6371" y="5844"/>
                  </a:lnTo>
                  <a:lnTo>
                    <a:pt x="6365" y="5860"/>
                  </a:lnTo>
                  <a:lnTo>
                    <a:pt x="6358" y="5874"/>
                  </a:lnTo>
                  <a:lnTo>
                    <a:pt x="6349" y="5888"/>
                  </a:lnTo>
                  <a:lnTo>
                    <a:pt x="6338" y="5900"/>
                  </a:lnTo>
                  <a:lnTo>
                    <a:pt x="6326" y="5911"/>
                  </a:lnTo>
                  <a:lnTo>
                    <a:pt x="6312" y="5920"/>
                  </a:lnTo>
                  <a:lnTo>
                    <a:pt x="6298" y="5927"/>
                  </a:lnTo>
                  <a:lnTo>
                    <a:pt x="6282" y="5933"/>
                  </a:lnTo>
                  <a:lnTo>
                    <a:pt x="6266" y="5936"/>
                  </a:lnTo>
                  <a:lnTo>
                    <a:pt x="6250" y="5937"/>
                  </a:lnTo>
                  <a:lnTo>
                    <a:pt x="5687" y="5937"/>
                  </a:lnTo>
                  <a:lnTo>
                    <a:pt x="5687" y="6500"/>
                  </a:lnTo>
                  <a:lnTo>
                    <a:pt x="5686" y="6516"/>
                  </a:lnTo>
                  <a:lnTo>
                    <a:pt x="5683" y="6532"/>
                  </a:lnTo>
                  <a:lnTo>
                    <a:pt x="5677" y="6548"/>
                  </a:lnTo>
                  <a:lnTo>
                    <a:pt x="5670" y="6562"/>
                  </a:lnTo>
                  <a:lnTo>
                    <a:pt x="5661" y="6576"/>
                  </a:lnTo>
                  <a:lnTo>
                    <a:pt x="5650" y="6588"/>
                  </a:lnTo>
                  <a:lnTo>
                    <a:pt x="5638" y="6599"/>
                  </a:lnTo>
                  <a:lnTo>
                    <a:pt x="5624" y="6608"/>
                  </a:lnTo>
                  <a:lnTo>
                    <a:pt x="5610" y="6615"/>
                  </a:lnTo>
                  <a:lnTo>
                    <a:pt x="5594" y="6621"/>
                  </a:lnTo>
                  <a:lnTo>
                    <a:pt x="5578" y="6624"/>
                  </a:lnTo>
                  <a:lnTo>
                    <a:pt x="5562" y="6625"/>
                  </a:lnTo>
                  <a:lnTo>
                    <a:pt x="4438" y="6625"/>
                  </a:lnTo>
                  <a:lnTo>
                    <a:pt x="4422" y="6624"/>
                  </a:lnTo>
                  <a:lnTo>
                    <a:pt x="4406" y="6621"/>
                  </a:lnTo>
                  <a:lnTo>
                    <a:pt x="4390" y="6615"/>
                  </a:lnTo>
                  <a:lnTo>
                    <a:pt x="4376" y="6608"/>
                  </a:lnTo>
                  <a:lnTo>
                    <a:pt x="4362" y="6599"/>
                  </a:lnTo>
                  <a:lnTo>
                    <a:pt x="4350" y="6588"/>
                  </a:lnTo>
                  <a:lnTo>
                    <a:pt x="4339" y="6576"/>
                  </a:lnTo>
                  <a:lnTo>
                    <a:pt x="4330" y="6562"/>
                  </a:lnTo>
                  <a:lnTo>
                    <a:pt x="4323" y="6548"/>
                  </a:lnTo>
                  <a:lnTo>
                    <a:pt x="4317" y="6532"/>
                  </a:lnTo>
                  <a:lnTo>
                    <a:pt x="4314" y="6516"/>
                  </a:lnTo>
                  <a:lnTo>
                    <a:pt x="4313" y="6500"/>
                  </a:lnTo>
                  <a:lnTo>
                    <a:pt x="4313" y="5937"/>
                  </a:lnTo>
                  <a:lnTo>
                    <a:pt x="3750" y="5937"/>
                  </a:lnTo>
                  <a:lnTo>
                    <a:pt x="3734" y="5936"/>
                  </a:lnTo>
                  <a:lnTo>
                    <a:pt x="3718" y="5933"/>
                  </a:lnTo>
                  <a:lnTo>
                    <a:pt x="3702" y="5927"/>
                  </a:lnTo>
                  <a:lnTo>
                    <a:pt x="3688" y="5920"/>
                  </a:lnTo>
                  <a:lnTo>
                    <a:pt x="3674" y="5911"/>
                  </a:lnTo>
                  <a:lnTo>
                    <a:pt x="3662" y="5900"/>
                  </a:lnTo>
                  <a:lnTo>
                    <a:pt x="3651" y="5888"/>
                  </a:lnTo>
                  <a:lnTo>
                    <a:pt x="3642" y="5874"/>
                  </a:lnTo>
                  <a:lnTo>
                    <a:pt x="3635" y="5860"/>
                  </a:lnTo>
                  <a:lnTo>
                    <a:pt x="3629" y="5844"/>
                  </a:lnTo>
                  <a:lnTo>
                    <a:pt x="3626" y="5828"/>
                  </a:lnTo>
                  <a:lnTo>
                    <a:pt x="3625" y="5812"/>
                  </a:lnTo>
                  <a:lnTo>
                    <a:pt x="3625" y="4688"/>
                  </a:lnTo>
                  <a:lnTo>
                    <a:pt x="3626" y="4672"/>
                  </a:lnTo>
                  <a:lnTo>
                    <a:pt x="3629" y="4656"/>
                  </a:lnTo>
                  <a:lnTo>
                    <a:pt x="3635" y="4640"/>
                  </a:lnTo>
                  <a:lnTo>
                    <a:pt x="3642" y="4626"/>
                  </a:lnTo>
                  <a:lnTo>
                    <a:pt x="3651" y="4612"/>
                  </a:lnTo>
                  <a:lnTo>
                    <a:pt x="3662" y="4600"/>
                  </a:lnTo>
                  <a:lnTo>
                    <a:pt x="3674" y="4589"/>
                  </a:lnTo>
                  <a:lnTo>
                    <a:pt x="3688" y="4580"/>
                  </a:lnTo>
                  <a:lnTo>
                    <a:pt x="3702" y="4573"/>
                  </a:lnTo>
                  <a:lnTo>
                    <a:pt x="3718" y="4567"/>
                  </a:lnTo>
                  <a:lnTo>
                    <a:pt x="3734" y="4564"/>
                  </a:lnTo>
                  <a:lnTo>
                    <a:pt x="3750" y="4563"/>
                  </a:lnTo>
                  <a:close/>
                  <a:moveTo>
                    <a:pt x="5437" y="4688"/>
                  </a:moveTo>
                  <a:lnTo>
                    <a:pt x="5437" y="4125"/>
                  </a:lnTo>
                  <a:lnTo>
                    <a:pt x="4563" y="4125"/>
                  </a:lnTo>
                  <a:lnTo>
                    <a:pt x="4563" y="4688"/>
                  </a:lnTo>
                  <a:lnTo>
                    <a:pt x="4562" y="4704"/>
                  </a:lnTo>
                  <a:lnTo>
                    <a:pt x="4559" y="4720"/>
                  </a:lnTo>
                  <a:lnTo>
                    <a:pt x="4553" y="4736"/>
                  </a:lnTo>
                  <a:lnTo>
                    <a:pt x="4546" y="4750"/>
                  </a:lnTo>
                  <a:lnTo>
                    <a:pt x="4537" y="4764"/>
                  </a:lnTo>
                  <a:lnTo>
                    <a:pt x="4526" y="4776"/>
                  </a:lnTo>
                  <a:lnTo>
                    <a:pt x="4514" y="4787"/>
                  </a:lnTo>
                  <a:lnTo>
                    <a:pt x="4500" y="4796"/>
                  </a:lnTo>
                  <a:lnTo>
                    <a:pt x="4486" y="4803"/>
                  </a:lnTo>
                  <a:lnTo>
                    <a:pt x="4470" y="4809"/>
                  </a:lnTo>
                  <a:lnTo>
                    <a:pt x="4454" y="4812"/>
                  </a:lnTo>
                  <a:lnTo>
                    <a:pt x="4438" y="4813"/>
                  </a:lnTo>
                  <a:lnTo>
                    <a:pt x="3875" y="4813"/>
                  </a:lnTo>
                  <a:lnTo>
                    <a:pt x="3875" y="5687"/>
                  </a:lnTo>
                  <a:lnTo>
                    <a:pt x="4438" y="5687"/>
                  </a:lnTo>
                  <a:lnTo>
                    <a:pt x="4454" y="5688"/>
                  </a:lnTo>
                  <a:lnTo>
                    <a:pt x="4470" y="5691"/>
                  </a:lnTo>
                  <a:lnTo>
                    <a:pt x="4486" y="5697"/>
                  </a:lnTo>
                  <a:lnTo>
                    <a:pt x="4500" y="5704"/>
                  </a:lnTo>
                  <a:lnTo>
                    <a:pt x="4514" y="5713"/>
                  </a:lnTo>
                  <a:lnTo>
                    <a:pt x="4526" y="5724"/>
                  </a:lnTo>
                  <a:lnTo>
                    <a:pt x="4537" y="5736"/>
                  </a:lnTo>
                  <a:lnTo>
                    <a:pt x="4546" y="5750"/>
                  </a:lnTo>
                  <a:lnTo>
                    <a:pt x="4553" y="5764"/>
                  </a:lnTo>
                  <a:lnTo>
                    <a:pt x="4559" y="5780"/>
                  </a:lnTo>
                  <a:lnTo>
                    <a:pt x="4562" y="5796"/>
                  </a:lnTo>
                  <a:lnTo>
                    <a:pt x="4563" y="5812"/>
                  </a:lnTo>
                  <a:lnTo>
                    <a:pt x="4563" y="6375"/>
                  </a:lnTo>
                  <a:lnTo>
                    <a:pt x="5437" y="6375"/>
                  </a:lnTo>
                  <a:lnTo>
                    <a:pt x="5437" y="5812"/>
                  </a:lnTo>
                  <a:lnTo>
                    <a:pt x="5438" y="5796"/>
                  </a:lnTo>
                  <a:lnTo>
                    <a:pt x="5441" y="5780"/>
                  </a:lnTo>
                  <a:lnTo>
                    <a:pt x="5447" y="5764"/>
                  </a:lnTo>
                  <a:lnTo>
                    <a:pt x="5454" y="5750"/>
                  </a:lnTo>
                  <a:lnTo>
                    <a:pt x="5463" y="5736"/>
                  </a:lnTo>
                  <a:lnTo>
                    <a:pt x="5474" y="5724"/>
                  </a:lnTo>
                  <a:lnTo>
                    <a:pt x="5486" y="5713"/>
                  </a:lnTo>
                  <a:lnTo>
                    <a:pt x="5500" y="5704"/>
                  </a:lnTo>
                  <a:lnTo>
                    <a:pt x="5514" y="5697"/>
                  </a:lnTo>
                  <a:lnTo>
                    <a:pt x="5530" y="5691"/>
                  </a:lnTo>
                  <a:lnTo>
                    <a:pt x="5546" y="5688"/>
                  </a:lnTo>
                  <a:lnTo>
                    <a:pt x="5562" y="5687"/>
                  </a:lnTo>
                  <a:lnTo>
                    <a:pt x="6125" y="5687"/>
                  </a:lnTo>
                  <a:lnTo>
                    <a:pt x="6125" y="4813"/>
                  </a:lnTo>
                  <a:lnTo>
                    <a:pt x="5562" y="4813"/>
                  </a:lnTo>
                  <a:lnTo>
                    <a:pt x="5546" y="4812"/>
                  </a:lnTo>
                  <a:lnTo>
                    <a:pt x="5530" y="4809"/>
                  </a:lnTo>
                  <a:lnTo>
                    <a:pt x="5514" y="4803"/>
                  </a:lnTo>
                  <a:lnTo>
                    <a:pt x="5500" y="4796"/>
                  </a:lnTo>
                  <a:lnTo>
                    <a:pt x="5486" y="4787"/>
                  </a:lnTo>
                  <a:lnTo>
                    <a:pt x="5474" y="4776"/>
                  </a:lnTo>
                  <a:lnTo>
                    <a:pt x="5463" y="4764"/>
                  </a:lnTo>
                  <a:lnTo>
                    <a:pt x="5454" y="4750"/>
                  </a:lnTo>
                  <a:lnTo>
                    <a:pt x="5447" y="4736"/>
                  </a:lnTo>
                  <a:lnTo>
                    <a:pt x="5441" y="4720"/>
                  </a:lnTo>
                  <a:lnTo>
                    <a:pt x="5438" y="4704"/>
                  </a:lnTo>
                  <a:lnTo>
                    <a:pt x="5437" y="4688"/>
                  </a:lnTo>
                  <a:close/>
                  <a:moveTo>
                    <a:pt x="5783" y="1998"/>
                  </a:move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lnTo>
                    <a:pt x="5783" y="19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1" name="Google Shape;2201;p19"/>
          <p:cNvGrpSpPr/>
          <p:nvPr/>
        </p:nvGrpSpPr>
        <p:grpSpPr>
          <a:xfrm>
            <a:off x="697932" y="2659872"/>
            <a:ext cx="633600" cy="633600"/>
            <a:chOff x="5227152" y="5358687"/>
            <a:chExt cx="633600" cy="633600"/>
          </a:xfrm>
        </p:grpSpPr>
        <p:sp>
          <p:nvSpPr>
            <p:cNvPr id="2202" name="Google Shape;2202;p19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64" y="1593"/>
                  </a:moveTo>
                  <a:lnTo>
                    <a:pt x="7616" y="1593"/>
                  </a:lnTo>
                  <a:lnTo>
                    <a:pt x="7616" y="2141"/>
                  </a:lnTo>
                  <a:lnTo>
                    <a:pt x="8163" y="2141"/>
                  </a:lnTo>
                  <a:lnTo>
                    <a:pt x="8163" y="2993"/>
                  </a:lnTo>
                  <a:lnTo>
                    <a:pt x="7616" y="2993"/>
                  </a:lnTo>
                  <a:lnTo>
                    <a:pt x="7616" y="3540"/>
                  </a:lnTo>
                  <a:lnTo>
                    <a:pt x="6764" y="3540"/>
                  </a:lnTo>
                  <a:lnTo>
                    <a:pt x="6764" y="2993"/>
                  </a:lnTo>
                  <a:lnTo>
                    <a:pt x="6217" y="2993"/>
                  </a:lnTo>
                  <a:lnTo>
                    <a:pt x="6217" y="2141"/>
                  </a:lnTo>
                  <a:lnTo>
                    <a:pt x="6764" y="2141"/>
                  </a:lnTo>
                  <a:lnTo>
                    <a:pt x="6764" y="15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9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19"/>
          <p:cNvGrpSpPr/>
          <p:nvPr/>
        </p:nvGrpSpPr>
        <p:grpSpPr>
          <a:xfrm>
            <a:off x="8624067" y="2659872"/>
            <a:ext cx="633600" cy="633600"/>
            <a:chOff x="10888678" y="4459082"/>
            <a:chExt cx="633600" cy="633600"/>
          </a:xfrm>
        </p:grpSpPr>
        <p:sp>
          <p:nvSpPr>
            <p:cNvPr id="2205" name="Google Shape;2205;p19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14"/>
                  </a:moveTo>
                  <a:lnTo>
                    <a:pt x="4704" y="5597"/>
                  </a:lnTo>
                  <a:lnTo>
                    <a:pt x="4453" y="5382"/>
                  </a:lnTo>
                  <a:lnTo>
                    <a:pt x="4243" y="5172"/>
                  </a:lnTo>
                  <a:lnTo>
                    <a:pt x="4075" y="4968"/>
                  </a:lnTo>
                  <a:lnTo>
                    <a:pt x="3946" y="4774"/>
                  </a:lnTo>
                  <a:lnTo>
                    <a:pt x="3854" y="4591"/>
                  </a:lnTo>
                  <a:lnTo>
                    <a:pt x="3799" y="4421"/>
                  </a:lnTo>
                  <a:lnTo>
                    <a:pt x="3778" y="4267"/>
                  </a:lnTo>
                  <a:lnTo>
                    <a:pt x="3790" y="4131"/>
                  </a:lnTo>
                  <a:lnTo>
                    <a:pt x="3834" y="4014"/>
                  </a:lnTo>
                  <a:lnTo>
                    <a:pt x="3908" y="3920"/>
                  </a:lnTo>
                  <a:lnTo>
                    <a:pt x="4010" y="3850"/>
                  </a:lnTo>
                  <a:lnTo>
                    <a:pt x="4139" y="3806"/>
                  </a:lnTo>
                  <a:lnTo>
                    <a:pt x="4294" y="3791"/>
                  </a:lnTo>
                  <a:lnTo>
                    <a:pt x="4384" y="3796"/>
                  </a:lnTo>
                  <a:lnTo>
                    <a:pt x="4469" y="3811"/>
                  </a:lnTo>
                  <a:lnTo>
                    <a:pt x="4548" y="3834"/>
                  </a:lnTo>
                  <a:lnTo>
                    <a:pt x="4622" y="3865"/>
                  </a:lnTo>
                  <a:lnTo>
                    <a:pt x="4691" y="3903"/>
                  </a:lnTo>
                  <a:lnTo>
                    <a:pt x="4753" y="3946"/>
                  </a:lnTo>
                  <a:lnTo>
                    <a:pt x="4809" y="3993"/>
                  </a:lnTo>
                  <a:lnTo>
                    <a:pt x="4858" y="4044"/>
                  </a:lnTo>
                  <a:lnTo>
                    <a:pt x="4900" y="4097"/>
                  </a:lnTo>
                  <a:lnTo>
                    <a:pt x="4935" y="4152"/>
                  </a:lnTo>
                  <a:lnTo>
                    <a:pt x="4963" y="4208"/>
                  </a:lnTo>
                  <a:lnTo>
                    <a:pt x="4984" y="4262"/>
                  </a:lnTo>
                  <a:lnTo>
                    <a:pt x="4996" y="4315"/>
                  </a:lnTo>
                  <a:lnTo>
                    <a:pt x="5000" y="4366"/>
                  </a:lnTo>
                  <a:lnTo>
                    <a:pt x="5004" y="4315"/>
                  </a:lnTo>
                  <a:lnTo>
                    <a:pt x="5016" y="4262"/>
                  </a:lnTo>
                  <a:lnTo>
                    <a:pt x="5037" y="4208"/>
                  </a:lnTo>
                  <a:lnTo>
                    <a:pt x="5065" y="4152"/>
                  </a:lnTo>
                  <a:lnTo>
                    <a:pt x="5100" y="4097"/>
                  </a:lnTo>
                  <a:lnTo>
                    <a:pt x="5142" y="4044"/>
                  </a:lnTo>
                  <a:lnTo>
                    <a:pt x="5191" y="3993"/>
                  </a:lnTo>
                  <a:lnTo>
                    <a:pt x="5247" y="3946"/>
                  </a:lnTo>
                  <a:lnTo>
                    <a:pt x="5309" y="3903"/>
                  </a:lnTo>
                  <a:lnTo>
                    <a:pt x="5378" y="3865"/>
                  </a:lnTo>
                  <a:lnTo>
                    <a:pt x="5452" y="3834"/>
                  </a:lnTo>
                  <a:lnTo>
                    <a:pt x="5531" y="3811"/>
                  </a:lnTo>
                  <a:lnTo>
                    <a:pt x="5616" y="3796"/>
                  </a:lnTo>
                  <a:lnTo>
                    <a:pt x="5706" y="3791"/>
                  </a:lnTo>
                  <a:lnTo>
                    <a:pt x="5861" y="3806"/>
                  </a:lnTo>
                  <a:lnTo>
                    <a:pt x="5990" y="3850"/>
                  </a:lnTo>
                  <a:lnTo>
                    <a:pt x="6092" y="3920"/>
                  </a:lnTo>
                  <a:lnTo>
                    <a:pt x="6166" y="4014"/>
                  </a:lnTo>
                  <a:lnTo>
                    <a:pt x="6210" y="4131"/>
                  </a:lnTo>
                  <a:lnTo>
                    <a:pt x="6222" y="4267"/>
                  </a:lnTo>
                  <a:lnTo>
                    <a:pt x="6201" y="4421"/>
                  </a:lnTo>
                  <a:lnTo>
                    <a:pt x="6146" y="4591"/>
                  </a:lnTo>
                  <a:lnTo>
                    <a:pt x="6054" y="4774"/>
                  </a:lnTo>
                  <a:lnTo>
                    <a:pt x="5925" y="4968"/>
                  </a:lnTo>
                  <a:lnTo>
                    <a:pt x="5757" y="5172"/>
                  </a:lnTo>
                  <a:lnTo>
                    <a:pt x="5547" y="5382"/>
                  </a:lnTo>
                  <a:lnTo>
                    <a:pt x="5296" y="5597"/>
                  </a:lnTo>
                  <a:lnTo>
                    <a:pt x="5000" y="58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9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98" y="2014"/>
                  </a:moveTo>
                  <a:lnTo>
                    <a:pt x="4910" y="817"/>
                  </a:lnTo>
                  <a:lnTo>
                    <a:pt x="4939" y="807"/>
                  </a:ln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061" y="807"/>
                  </a:lnTo>
                  <a:lnTo>
                    <a:pt x="5090" y="817"/>
                  </a:lnTo>
                  <a:lnTo>
                    <a:pt x="8202" y="2014"/>
                  </a:lnTo>
                  <a:lnTo>
                    <a:pt x="8232" y="2028"/>
                  </a:lnTo>
                  <a:lnTo>
                    <a:pt x="8260" y="2046"/>
                  </a:lnTo>
                  <a:lnTo>
                    <a:pt x="8286" y="2067"/>
                  </a:lnTo>
                  <a:lnTo>
                    <a:pt x="8308" y="2092"/>
                  </a:lnTo>
                  <a:lnTo>
                    <a:pt x="8327" y="2120"/>
                  </a:lnTo>
                  <a:lnTo>
                    <a:pt x="8342" y="2149"/>
                  </a:lnTo>
                  <a:lnTo>
                    <a:pt x="8353" y="2181"/>
                  </a:lnTo>
                  <a:lnTo>
                    <a:pt x="8360" y="2214"/>
                  </a:lnTo>
                  <a:lnTo>
                    <a:pt x="8362" y="2247"/>
                  </a:lnTo>
                  <a:lnTo>
                    <a:pt x="8362" y="4880"/>
                  </a:lnTo>
                  <a:lnTo>
                    <a:pt x="8362" y="4893"/>
                  </a:lnTo>
                  <a:lnTo>
                    <a:pt x="8340" y="5296"/>
                  </a:lnTo>
                  <a:lnTo>
                    <a:pt x="8337" y="5323"/>
                  </a:lnTo>
                  <a:lnTo>
                    <a:pt x="8274" y="5711"/>
                  </a:lnTo>
                  <a:lnTo>
                    <a:pt x="8269" y="5737"/>
                  </a:lnTo>
                  <a:lnTo>
                    <a:pt x="8167" y="6109"/>
                  </a:lnTo>
                  <a:lnTo>
                    <a:pt x="8159" y="6133"/>
                  </a:lnTo>
                  <a:lnTo>
                    <a:pt x="8021" y="6489"/>
                  </a:lnTo>
                  <a:lnTo>
                    <a:pt x="8011" y="6511"/>
                  </a:lnTo>
                  <a:lnTo>
                    <a:pt x="7840" y="6851"/>
                  </a:lnTo>
                  <a:lnTo>
                    <a:pt x="7829" y="6871"/>
                  </a:lnTo>
                  <a:lnTo>
                    <a:pt x="7627" y="7193"/>
                  </a:lnTo>
                  <a:lnTo>
                    <a:pt x="7614" y="7211"/>
                  </a:lnTo>
                  <a:lnTo>
                    <a:pt x="7384" y="7515"/>
                  </a:lnTo>
                  <a:lnTo>
                    <a:pt x="7371" y="7531"/>
                  </a:lnTo>
                  <a:lnTo>
                    <a:pt x="7115" y="7816"/>
                  </a:lnTo>
                  <a:lnTo>
                    <a:pt x="7101" y="7830"/>
                  </a:lnTo>
                  <a:lnTo>
                    <a:pt x="6822" y="8097"/>
                  </a:lnTo>
                  <a:lnTo>
                    <a:pt x="6809" y="8109"/>
                  </a:lnTo>
                  <a:lnTo>
                    <a:pt x="6509" y="8357"/>
                  </a:lnTo>
                  <a:lnTo>
                    <a:pt x="6496" y="8367"/>
                  </a:lnTo>
                  <a:lnTo>
                    <a:pt x="6178" y="8595"/>
                  </a:lnTo>
                  <a:lnTo>
                    <a:pt x="6165" y="8604"/>
                  </a:lnTo>
                  <a:lnTo>
                    <a:pt x="5832" y="8811"/>
                  </a:lnTo>
                  <a:lnTo>
                    <a:pt x="5819" y="8819"/>
                  </a:lnTo>
                  <a:lnTo>
                    <a:pt x="5474" y="9005"/>
                  </a:lnTo>
                  <a:lnTo>
                    <a:pt x="5460" y="9012"/>
                  </a:lnTo>
                  <a:lnTo>
                    <a:pt x="5105" y="9177"/>
                  </a:lnTo>
                  <a:lnTo>
                    <a:pt x="5076" y="9188"/>
                  </a:lnTo>
                  <a:lnTo>
                    <a:pt x="5046" y="9196"/>
                  </a:lnTo>
                  <a:lnTo>
                    <a:pt x="5016" y="9200"/>
                  </a:lnTo>
                  <a:lnTo>
                    <a:pt x="4984" y="9200"/>
                  </a:lnTo>
                  <a:lnTo>
                    <a:pt x="4954" y="9196"/>
                  </a:lnTo>
                  <a:lnTo>
                    <a:pt x="4924" y="9188"/>
                  </a:lnTo>
                  <a:lnTo>
                    <a:pt x="4895" y="9177"/>
                  </a:lnTo>
                  <a:lnTo>
                    <a:pt x="4540" y="9012"/>
                  </a:lnTo>
                  <a:lnTo>
                    <a:pt x="4526" y="9005"/>
                  </a:lnTo>
                  <a:lnTo>
                    <a:pt x="4181" y="8819"/>
                  </a:lnTo>
                  <a:lnTo>
                    <a:pt x="4168" y="8811"/>
                  </a:lnTo>
                  <a:lnTo>
                    <a:pt x="3835" y="8604"/>
                  </a:lnTo>
                  <a:lnTo>
                    <a:pt x="3822" y="8595"/>
                  </a:lnTo>
                  <a:lnTo>
                    <a:pt x="3504" y="8367"/>
                  </a:lnTo>
                  <a:lnTo>
                    <a:pt x="3491" y="8357"/>
                  </a:lnTo>
                  <a:lnTo>
                    <a:pt x="3191" y="8109"/>
                  </a:lnTo>
                  <a:lnTo>
                    <a:pt x="3178" y="8097"/>
                  </a:lnTo>
                  <a:lnTo>
                    <a:pt x="2899" y="7830"/>
                  </a:lnTo>
                  <a:lnTo>
                    <a:pt x="2885" y="7816"/>
                  </a:lnTo>
                  <a:lnTo>
                    <a:pt x="2629" y="7531"/>
                  </a:lnTo>
                  <a:lnTo>
                    <a:pt x="2616" y="7515"/>
                  </a:lnTo>
                  <a:lnTo>
                    <a:pt x="2386" y="7211"/>
                  </a:lnTo>
                  <a:lnTo>
                    <a:pt x="2373" y="7193"/>
                  </a:lnTo>
                  <a:lnTo>
                    <a:pt x="2171" y="6871"/>
                  </a:lnTo>
                  <a:lnTo>
                    <a:pt x="2160" y="6851"/>
                  </a:lnTo>
                  <a:lnTo>
                    <a:pt x="1989" y="6511"/>
                  </a:lnTo>
                  <a:lnTo>
                    <a:pt x="1979" y="6489"/>
                  </a:lnTo>
                  <a:lnTo>
                    <a:pt x="1841" y="6133"/>
                  </a:lnTo>
                  <a:lnTo>
                    <a:pt x="1833" y="6109"/>
                  </a:lnTo>
                  <a:lnTo>
                    <a:pt x="1731" y="5737"/>
                  </a:lnTo>
                  <a:lnTo>
                    <a:pt x="1726" y="5711"/>
                  </a:lnTo>
                  <a:lnTo>
                    <a:pt x="1663" y="5323"/>
                  </a:lnTo>
                  <a:lnTo>
                    <a:pt x="1660" y="5296"/>
                  </a:lnTo>
                  <a:lnTo>
                    <a:pt x="1638" y="4893"/>
                  </a:lnTo>
                  <a:lnTo>
                    <a:pt x="1638" y="4880"/>
                  </a:lnTo>
                  <a:lnTo>
                    <a:pt x="1638" y="2247"/>
                  </a:lnTo>
                  <a:lnTo>
                    <a:pt x="1640" y="2214"/>
                  </a:lnTo>
                  <a:lnTo>
                    <a:pt x="1647" y="2181"/>
                  </a:lnTo>
                  <a:lnTo>
                    <a:pt x="1658" y="2149"/>
                  </a:lnTo>
                  <a:lnTo>
                    <a:pt x="1673" y="2120"/>
                  </a:lnTo>
                  <a:lnTo>
                    <a:pt x="1692" y="2092"/>
                  </a:lnTo>
                  <a:lnTo>
                    <a:pt x="1714" y="2067"/>
                  </a:lnTo>
                  <a:lnTo>
                    <a:pt x="1740" y="2046"/>
                  </a:lnTo>
                  <a:lnTo>
                    <a:pt x="1768" y="2028"/>
                  </a:lnTo>
                  <a:lnTo>
                    <a:pt x="1798" y="2014"/>
                  </a:lnTo>
                  <a:close/>
                  <a:moveTo>
                    <a:pt x="7862" y="2419"/>
                  </a:moveTo>
                  <a:lnTo>
                    <a:pt x="5000" y="1318"/>
                  </a:lnTo>
                  <a:lnTo>
                    <a:pt x="2138" y="2419"/>
                  </a:lnTo>
                  <a:lnTo>
                    <a:pt x="2138" y="4873"/>
                  </a:lnTo>
                  <a:lnTo>
                    <a:pt x="2158" y="5256"/>
                  </a:lnTo>
                  <a:lnTo>
                    <a:pt x="2217" y="5618"/>
                  </a:lnTo>
                  <a:lnTo>
                    <a:pt x="2312" y="5965"/>
                  </a:lnTo>
                  <a:lnTo>
                    <a:pt x="2440" y="6297"/>
                  </a:lnTo>
                  <a:lnTo>
                    <a:pt x="2601" y="6615"/>
                  </a:lnTo>
                  <a:lnTo>
                    <a:pt x="2791" y="6918"/>
                  </a:lnTo>
                  <a:lnTo>
                    <a:pt x="3009" y="7205"/>
                  </a:lnTo>
                  <a:lnTo>
                    <a:pt x="3251" y="7476"/>
                  </a:lnTo>
                  <a:lnTo>
                    <a:pt x="3517" y="7730"/>
                  </a:lnTo>
                  <a:lnTo>
                    <a:pt x="3803" y="7966"/>
                  </a:lnTo>
                  <a:lnTo>
                    <a:pt x="4107" y="8184"/>
                  </a:lnTo>
                  <a:lnTo>
                    <a:pt x="4426" y="8383"/>
                  </a:lnTo>
                  <a:lnTo>
                    <a:pt x="4757" y="8562"/>
                  </a:lnTo>
                  <a:lnTo>
                    <a:pt x="5000" y="8674"/>
                  </a:lnTo>
                  <a:lnTo>
                    <a:pt x="5243" y="8562"/>
                  </a:lnTo>
                  <a:lnTo>
                    <a:pt x="5574" y="8383"/>
                  </a:lnTo>
                  <a:lnTo>
                    <a:pt x="5893" y="8184"/>
                  </a:lnTo>
                  <a:lnTo>
                    <a:pt x="6197" y="7966"/>
                  </a:lnTo>
                  <a:lnTo>
                    <a:pt x="6483" y="7730"/>
                  </a:lnTo>
                  <a:lnTo>
                    <a:pt x="6749" y="7476"/>
                  </a:lnTo>
                  <a:lnTo>
                    <a:pt x="6991" y="7205"/>
                  </a:lnTo>
                  <a:lnTo>
                    <a:pt x="7209" y="6918"/>
                  </a:lnTo>
                  <a:lnTo>
                    <a:pt x="7399" y="6615"/>
                  </a:lnTo>
                  <a:lnTo>
                    <a:pt x="7560" y="6297"/>
                  </a:lnTo>
                  <a:lnTo>
                    <a:pt x="7688" y="5965"/>
                  </a:lnTo>
                  <a:lnTo>
                    <a:pt x="7783" y="5618"/>
                  </a:lnTo>
                  <a:lnTo>
                    <a:pt x="7842" y="5256"/>
                  </a:lnTo>
                  <a:lnTo>
                    <a:pt x="7862" y="4873"/>
                  </a:lnTo>
                  <a:lnTo>
                    <a:pt x="7862" y="2419"/>
                  </a:lnTo>
                  <a:close/>
                  <a:moveTo>
                    <a:pt x="4975" y="3951"/>
                  </a:moveTo>
                  <a:lnTo>
                    <a:pt x="5000" y="3982"/>
                  </a:lnTo>
                  <a:lnTo>
                    <a:pt x="5025" y="3951"/>
                  </a:lnTo>
                  <a:lnTo>
                    <a:pt x="5034" y="3940"/>
                  </a:lnTo>
                  <a:lnTo>
                    <a:pt x="5083" y="3889"/>
                  </a:lnTo>
                  <a:lnTo>
                    <a:pt x="5094" y="3879"/>
                  </a:lnTo>
                  <a:lnTo>
                    <a:pt x="5150" y="3831"/>
                  </a:lnTo>
                  <a:lnTo>
                    <a:pt x="5162" y="3822"/>
                  </a:lnTo>
                  <a:lnTo>
                    <a:pt x="5224" y="3779"/>
                  </a:lnTo>
                  <a:lnTo>
                    <a:pt x="5237" y="3771"/>
                  </a:lnTo>
                  <a:lnTo>
                    <a:pt x="5305" y="3734"/>
                  </a:lnTo>
                  <a:lnTo>
                    <a:pt x="5320" y="3727"/>
                  </a:lnTo>
                  <a:lnTo>
                    <a:pt x="5394" y="3696"/>
                  </a:lnTo>
                  <a:lnTo>
                    <a:pt x="5409" y="3690"/>
                  </a:lnTo>
                  <a:lnTo>
                    <a:pt x="5489" y="3667"/>
                  </a:lnTo>
                  <a:lnTo>
                    <a:pt x="5506" y="3663"/>
                  </a:lnTo>
                  <a:lnTo>
                    <a:pt x="5590" y="3648"/>
                  </a:lnTo>
                  <a:lnTo>
                    <a:pt x="5608" y="3646"/>
                  </a:lnTo>
                  <a:lnTo>
                    <a:pt x="5697" y="3641"/>
                  </a:lnTo>
                  <a:lnTo>
                    <a:pt x="5721" y="3642"/>
                  </a:lnTo>
                  <a:lnTo>
                    <a:pt x="5875" y="3657"/>
                  </a:lnTo>
                  <a:lnTo>
                    <a:pt x="5892" y="3659"/>
                  </a:lnTo>
                  <a:lnTo>
                    <a:pt x="5909" y="3664"/>
                  </a:lnTo>
                  <a:lnTo>
                    <a:pt x="6038" y="3708"/>
                  </a:lnTo>
                  <a:lnTo>
                    <a:pt x="6057" y="3716"/>
                  </a:lnTo>
                  <a:lnTo>
                    <a:pt x="6075" y="3726"/>
                  </a:lnTo>
                  <a:lnTo>
                    <a:pt x="6177" y="3796"/>
                  </a:lnTo>
                  <a:lnTo>
                    <a:pt x="6195" y="3810"/>
                  </a:lnTo>
                  <a:lnTo>
                    <a:pt x="6210" y="3827"/>
                  </a:lnTo>
                  <a:lnTo>
                    <a:pt x="6284" y="3922"/>
                  </a:lnTo>
                  <a:lnTo>
                    <a:pt x="6297" y="3941"/>
                  </a:lnTo>
                  <a:lnTo>
                    <a:pt x="6306" y="3961"/>
                  </a:lnTo>
                  <a:lnTo>
                    <a:pt x="6350" y="4078"/>
                  </a:lnTo>
                  <a:lnTo>
                    <a:pt x="6356" y="4097"/>
                  </a:lnTo>
                  <a:lnTo>
                    <a:pt x="6359" y="4117"/>
                  </a:lnTo>
                  <a:lnTo>
                    <a:pt x="6371" y="4254"/>
                  </a:lnTo>
                  <a:lnTo>
                    <a:pt x="6372" y="4270"/>
                  </a:lnTo>
                  <a:lnTo>
                    <a:pt x="6371" y="4287"/>
                  </a:lnTo>
                  <a:lnTo>
                    <a:pt x="6350" y="4441"/>
                  </a:lnTo>
                  <a:lnTo>
                    <a:pt x="6344" y="4468"/>
                  </a:lnTo>
                  <a:lnTo>
                    <a:pt x="6288" y="4637"/>
                  </a:lnTo>
                  <a:lnTo>
                    <a:pt x="6280" y="4658"/>
                  </a:lnTo>
                  <a:lnTo>
                    <a:pt x="6188" y="4841"/>
                  </a:lnTo>
                  <a:lnTo>
                    <a:pt x="6179" y="4857"/>
                  </a:lnTo>
                  <a:lnTo>
                    <a:pt x="6050" y="5051"/>
                  </a:lnTo>
                  <a:lnTo>
                    <a:pt x="6041" y="5064"/>
                  </a:lnTo>
                  <a:lnTo>
                    <a:pt x="5872" y="5267"/>
                  </a:lnTo>
                  <a:lnTo>
                    <a:pt x="5863" y="5277"/>
                  </a:lnTo>
                  <a:lnTo>
                    <a:pt x="5653" y="5488"/>
                  </a:lnTo>
                  <a:lnTo>
                    <a:pt x="5645" y="5496"/>
                  </a:lnTo>
                  <a:lnTo>
                    <a:pt x="5393" y="5711"/>
                  </a:lnTo>
                  <a:lnTo>
                    <a:pt x="5384" y="5717"/>
                  </a:lnTo>
                  <a:lnTo>
                    <a:pt x="5089" y="5935"/>
                  </a:lnTo>
                  <a:lnTo>
                    <a:pt x="5073" y="5945"/>
                  </a:lnTo>
                  <a:lnTo>
                    <a:pt x="5056" y="5953"/>
                  </a:lnTo>
                  <a:lnTo>
                    <a:pt x="5038" y="5959"/>
                  </a:lnTo>
                  <a:lnTo>
                    <a:pt x="5019" y="5963"/>
                  </a:lnTo>
                  <a:lnTo>
                    <a:pt x="5000" y="5964"/>
                  </a:lnTo>
                  <a:lnTo>
                    <a:pt x="4981" y="5963"/>
                  </a:lnTo>
                  <a:lnTo>
                    <a:pt x="4962" y="5959"/>
                  </a:lnTo>
                  <a:lnTo>
                    <a:pt x="4944" y="5953"/>
                  </a:lnTo>
                  <a:lnTo>
                    <a:pt x="4927" y="5945"/>
                  </a:lnTo>
                  <a:lnTo>
                    <a:pt x="4911" y="5935"/>
                  </a:lnTo>
                  <a:lnTo>
                    <a:pt x="4616" y="5717"/>
                  </a:lnTo>
                  <a:lnTo>
                    <a:pt x="4607" y="5711"/>
                  </a:lnTo>
                  <a:lnTo>
                    <a:pt x="4355" y="5496"/>
                  </a:lnTo>
                  <a:lnTo>
                    <a:pt x="4347" y="5488"/>
                  </a:lnTo>
                  <a:lnTo>
                    <a:pt x="4137" y="5277"/>
                  </a:lnTo>
                  <a:lnTo>
                    <a:pt x="4128" y="5267"/>
                  </a:lnTo>
                  <a:lnTo>
                    <a:pt x="3959" y="5064"/>
                  </a:lnTo>
                  <a:lnTo>
                    <a:pt x="3950" y="5051"/>
                  </a:lnTo>
                  <a:lnTo>
                    <a:pt x="3821" y="4857"/>
                  </a:lnTo>
                  <a:lnTo>
                    <a:pt x="3812" y="4841"/>
                  </a:lnTo>
                  <a:lnTo>
                    <a:pt x="3720" y="4658"/>
                  </a:lnTo>
                  <a:lnTo>
                    <a:pt x="3712" y="4637"/>
                  </a:lnTo>
                  <a:lnTo>
                    <a:pt x="3656" y="4468"/>
                  </a:lnTo>
                  <a:lnTo>
                    <a:pt x="3650" y="4441"/>
                  </a:lnTo>
                  <a:lnTo>
                    <a:pt x="3629" y="4287"/>
                  </a:lnTo>
                  <a:lnTo>
                    <a:pt x="3628" y="4270"/>
                  </a:lnTo>
                  <a:lnTo>
                    <a:pt x="3629" y="4254"/>
                  </a:lnTo>
                  <a:lnTo>
                    <a:pt x="3641" y="4117"/>
                  </a:lnTo>
                  <a:lnTo>
                    <a:pt x="3644" y="4097"/>
                  </a:lnTo>
                  <a:lnTo>
                    <a:pt x="3650" y="4078"/>
                  </a:lnTo>
                  <a:lnTo>
                    <a:pt x="3694" y="3961"/>
                  </a:lnTo>
                  <a:lnTo>
                    <a:pt x="3703" y="3941"/>
                  </a:lnTo>
                  <a:lnTo>
                    <a:pt x="3716" y="3922"/>
                  </a:lnTo>
                  <a:lnTo>
                    <a:pt x="3790" y="3827"/>
                  </a:lnTo>
                  <a:lnTo>
                    <a:pt x="3805" y="3810"/>
                  </a:lnTo>
                  <a:lnTo>
                    <a:pt x="3823" y="3796"/>
                  </a:lnTo>
                  <a:lnTo>
                    <a:pt x="3925" y="3726"/>
                  </a:lnTo>
                  <a:lnTo>
                    <a:pt x="3943" y="3716"/>
                  </a:lnTo>
                  <a:lnTo>
                    <a:pt x="3962" y="3708"/>
                  </a:lnTo>
                  <a:lnTo>
                    <a:pt x="4091" y="3664"/>
                  </a:lnTo>
                  <a:lnTo>
                    <a:pt x="4108" y="3659"/>
                  </a:lnTo>
                  <a:lnTo>
                    <a:pt x="4125" y="3657"/>
                  </a:lnTo>
                  <a:lnTo>
                    <a:pt x="4279" y="3642"/>
                  </a:lnTo>
                  <a:lnTo>
                    <a:pt x="4303" y="3641"/>
                  </a:lnTo>
                  <a:lnTo>
                    <a:pt x="4392" y="3646"/>
                  </a:lnTo>
                  <a:lnTo>
                    <a:pt x="4410" y="3648"/>
                  </a:lnTo>
                  <a:lnTo>
                    <a:pt x="4494" y="3663"/>
                  </a:lnTo>
                  <a:lnTo>
                    <a:pt x="4511" y="3667"/>
                  </a:lnTo>
                  <a:lnTo>
                    <a:pt x="4591" y="3690"/>
                  </a:lnTo>
                  <a:lnTo>
                    <a:pt x="4606" y="3696"/>
                  </a:lnTo>
                  <a:lnTo>
                    <a:pt x="4680" y="3727"/>
                  </a:lnTo>
                  <a:lnTo>
                    <a:pt x="4695" y="3734"/>
                  </a:lnTo>
                  <a:lnTo>
                    <a:pt x="4763" y="3771"/>
                  </a:lnTo>
                  <a:lnTo>
                    <a:pt x="4776" y="3779"/>
                  </a:lnTo>
                  <a:lnTo>
                    <a:pt x="4838" y="3822"/>
                  </a:lnTo>
                  <a:lnTo>
                    <a:pt x="4850" y="3831"/>
                  </a:lnTo>
                  <a:lnTo>
                    <a:pt x="4906" y="3879"/>
                  </a:lnTo>
                  <a:lnTo>
                    <a:pt x="4917" y="3889"/>
                  </a:lnTo>
                  <a:lnTo>
                    <a:pt x="4966" y="3940"/>
                  </a:lnTo>
                  <a:lnTo>
                    <a:pt x="4975" y="3951"/>
                  </a:lnTo>
                  <a:close/>
                  <a:moveTo>
                    <a:pt x="4798" y="5479"/>
                  </a:moveTo>
                  <a:lnTo>
                    <a:pt x="5000" y="5628"/>
                  </a:lnTo>
                  <a:lnTo>
                    <a:pt x="5202" y="5479"/>
                  </a:lnTo>
                  <a:lnTo>
                    <a:pt x="5445" y="5272"/>
                  </a:lnTo>
                  <a:lnTo>
                    <a:pt x="5645" y="5071"/>
                  </a:lnTo>
                  <a:lnTo>
                    <a:pt x="5805" y="4879"/>
                  </a:lnTo>
                  <a:lnTo>
                    <a:pt x="5924" y="4699"/>
                  </a:lnTo>
                  <a:lnTo>
                    <a:pt x="6007" y="4534"/>
                  </a:lnTo>
                  <a:lnTo>
                    <a:pt x="6054" y="4388"/>
                  </a:lnTo>
                  <a:lnTo>
                    <a:pt x="6071" y="4264"/>
                  </a:lnTo>
                  <a:lnTo>
                    <a:pt x="6062" y="4164"/>
                  </a:lnTo>
                  <a:lnTo>
                    <a:pt x="6034" y="4089"/>
                  </a:lnTo>
                  <a:lnTo>
                    <a:pt x="5988" y="4030"/>
                  </a:lnTo>
                  <a:lnTo>
                    <a:pt x="5922" y="3985"/>
                  </a:lnTo>
                  <a:lnTo>
                    <a:pt x="5829" y="3954"/>
                  </a:lnTo>
                  <a:lnTo>
                    <a:pt x="5703" y="3941"/>
                  </a:lnTo>
                  <a:lnTo>
                    <a:pt x="5633" y="3945"/>
                  </a:lnTo>
                  <a:lnTo>
                    <a:pt x="5565" y="3957"/>
                  </a:lnTo>
                  <a:lnTo>
                    <a:pt x="5502" y="3976"/>
                  </a:lnTo>
                  <a:lnTo>
                    <a:pt x="5443" y="4000"/>
                  </a:lnTo>
                  <a:lnTo>
                    <a:pt x="5388" y="4030"/>
                  </a:lnTo>
                  <a:lnTo>
                    <a:pt x="5339" y="4065"/>
                  </a:lnTo>
                  <a:lnTo>
                    <a:pt x="5294" y="4102"/>
                  </a:lnTo>
                  <a:lnTo>
                    <a:pt x="5255" y="4143"/>
                  </a:lnTo>
                  <a:lnTo>
                    <a:pt x="5222" y="4185"/>
                  </a:lnTo>
                  <a:lnTo>
                    <a:pt x="5195" y="4227"/>
                  </a:lnTo>
                  <a:lnTo>
                    <a:pt x="5174" y="4268"/>
                  </a:lnTo>
                  <a:lnTo>
                    <a:pt x="5160" y="4305"/>
                  </a:lnTo>
                  <a:lnTo>
                    <a:pt x="5153" y="4339"/>
                  </a:lnTo>
                  <a:lnTo>
                    <a:pt x="5149" y="4378"/>
                  </a:lnTo>
                  <a:lnTo>
                    <a:pt x="5147" y="4398"/>
                  </a:lnTo>
                  <a:lnTo>
                    <a:pt x="5141" y="4416"/>
                  </a:lnTo>
                  <a:lnTo>
                    <a:pt x="5134" y="4434"/>
                  </a:lnTo>
                  <a:lnTo>
                    <a:pt x="5124" y="4451"/>
                  </a:lnTo>
                  <a:lnTo>
                    <a:pt x="5112" y="4466"/>
                  </a:lnTo>
                  <a:lnTo>
                    <a:pt x="5098" y="4480"/>
                  </a:lnTo>
                  <a:lnTo>
                    <a:pt x="5083" y="4491"/>
                  </a:lnTo>
                  <a:lnTo>
                    <a:pt x="5066" y="4501"/>
                  </a:lnTo>
                  <a:lnTo>
                    <a:pt x="5048" y="4508"/>
                  </a:lnTo>
                  <a:lnTo>
                    <a:pt x="5029" y="4513"/>
                  </a:lnTo>
                  <a:lnTo>
                    <a:pt x="5010" y="4516"/>
                  </a:lnTo>
                  <a:lnTo>
                    <a:pt x="4990" y="4516"/>
                  </a:lnTo>
                  <a:lnTo>
                    <a:pt x="4971" y="4513"/>
                  </a:lnTo>
                  <a:lnTo>
                    <a:pt x="4952" y="4508"/>
                  </a:lnTo>
                  <a:lnTo>
                    <a:pt x="4934" y="4501"/>
                  </a:lnTo>
                  <a:lnTo>
                    <a:pt x="4917" y="4491"/>
                  </a:lnTo>
                  <a:lnTo>
                    <a:pt x="4902" y="4480"/>
                  </a:lnTo>
                  <a:lnTo>
                    <a:pt x="4888" y="4466"/>
                  </a:lnTo>
                  <a:lnTo>
                    <a:pt x="4876" y="4451"/>
                  </a:lnTo>
                  <a:lnTo>
                    <a:pt x="4866" y="4434"/>
                  </a:lnTo>
                  <a:lnTo>
                    <a:pt x="4859" y="4416"/>
                  </a:lnTo>
                  <a:lnTo>
                    <a:pt x="4853" y="4398"/>
                  </a:lnTo>
                  <a:lnTo>
                    <a:pt x="4851" y="4378"/>
                  </a:lnTo>
                  <a:lnTo>
                    <a:pt x="4847" y="4339"/>
                  </a:lnTo>
                  <a:lnTo>
                    <a:pt x="4840" y="4305"/>
                  </a:lnTo>
                  <a:lnTo>
                    <a:pt x="4826" y="4268"/>
                  </a:lnTo>
                  <a:lnTo>
                    <a:pt x="4805" y="4227"/>
                  </a:lnTo>
                  <a:lnTo>
                    <a:pt x="4778" y="4185"/>
                  </a:lnTo>
                  <a:lnTo>
                    <a:pt x="4745" y="4143"/>
                  </a:lnTo>
                  <a:lnTo>
                    <a:pt x="4706" y="4102"/>
                  </a:lnTo>
                  <a:lnTo>
                    <a:pt x="4661" y="4065"/>
                  </a:lnTo>
                  <a:lnTo>
                    <a:pt x="4612" y="4030"/>
                  </a:lnTo>
                  <a:lnTo>
                    <a:pt x="4557" y="4000"/>
                  </a:lnTo>
                  <a:lnTo>
                    <a:pt x="4498" y="3976"/>
                  </a:lnTo>
                  <a:lnTo>
                    <a:pt x="4435" y="3957"/>
                  </a:lnTo>
                  <a:lnTo>
                    <a:pt x="4367" y="3945"/>
                  </a:lnTo>
                  <a:lnTo>
                    <a:pt x="4297" y="3941"/>
                  </a:lnTo>
                  <a:lnTo>
                    <a:pt x="4171" y="3954"/>
                  </a:lnTo>
                  <a:lnTo>
                    <a:pt x="4078" y="3985"/>
                  </a:lnTo>
                  <a:lnTo>
                    <a:pt x="4012" y="4030"/>
                  </a:lnTo>
                  <a:lnTo>
                    <a:pt x="3966" y="4089"/>
                  </a:lnTo>
                  <a:lnTo>
                    <a:pt x="3938" y="4164"/>
                  </a:lnTo>
                  <a:lnTo>
                    <a:pt x="3929" y="4264"/>
                  </a:lnTo>
                  <a:lnTo>
                    <a:pt x="3946" y="4388"/>
                  </a:lnTo>
                  <a:lnTo>
                    <a:pt x="3993" y="4534"/>
                  </a:lnTo>
                  <a:lnTo>
                    <a:pt x="4076" y="4699"/>
                  </a:lnTo>
                  <a:lnTo>
                    <a:pt x="4195" y="4879"/>
                  </a:lnTo>
                  <a:lnTo>
                    <a:pt x="4355" y="5071"/>
                  </a:lnTo>
                  <a:lnTo>
                    <a:pt x="4555" y="5272"/>
                  </a:lnTo>
                  <a:lnTo>
                    <a:pt x="4798" y="54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19" name="Google Shape;2219;p19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19</a:t>
            </a:fld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2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882" cy="251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</a:t>
            </a:fld>
            <a:endParaRPr/>
          </a:p>
        </p:txBody>
      </p:sp>
      <p:sp>
        <p:nvSpPr>
          <p:cNvPr id="177" name="Google Shape;177;p2"/>
          <p:cNvSpPr txBox="1">
            <a:spLocks noGrp="1"/>
          </p:cNvSpPr>
          <p:nvPr>
            <p:ph type="title"/>
          </p:nvPr>
        </p:nvSpPr>
        <p:spPr>
          <a:xfrm>
            <a:off x="571018" y="2392363"/>
            <a:ext cx="3117062" cy="20732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Arial"/>
              <a:buNone/>
            </a:pPr>
            <a:r>
              <a:rPr lang="en-PH" sz="3200"/>
              <a:t>How to Use the Icons</a:t>
            </a:r>
            <a:endParaRPr/>
          </a:p>
        </p:txBody>
      </p:sp>
      <p:sp>
        <p:nvSpPr>
          <p:cNvPr id="178" name="Google Shape;178;p2"/>
          <p:cNvSpPr txBox="1"/>
          <p:nvPr/>
        </p:nvSpPr>
        <p:spPr>
          <a:xfrm>
            <a:off x="4719484" y="2233830"/>
            <a:ext cx="6756236" cy="31700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If you would like to apply custom colors, you can:</a:t>
            </a:r>
            <a:endParaRPr/>
          </a:p>
          <a:p>
            <a:pPr marL="342900" marR="0" lvl="0" indent="-342900" algn="l" rtl="0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PH" sz="2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Ungroup the icon</a:t>
            </a: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and recolor the individual shapes, or</a:t>
            </a:r>
            <a:endParaRPr/>
          </a:p>
          <a:p>
            <a:pPr marL="342900" marR="0" lvl="0" indent="-342900" algn="l" rtl="0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•"/>
            </a:pP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Open the </a:t>
            </a:r>
            <a:r>
              <a:rPr lang="en-PH" sz="2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Selection Pane</a:t>
            </a: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(</a:t>
            </a:r>
            <a:r>
              <a:rPr lang="en-PH" sz="2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Alt + F10</a:t>
            </a: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) and manually change the colors of specific shapes within the icon.</a:t>
            </a:r>
            <a:endParaRPr/>
          </a:p>
          <a:p>
            <a:pPr marL="0" marR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-PH" sz="2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This allows you to fully customize the icon while maintaining its editable vector format.</a:t>
            </a:r>
            <a:endParaRPr/>
          </a:p>
        </p:txBody>
      </p:sp>
      <p:sp>
        <p:nvSpPr>
          <p:cNvPr id="179" name="Google Shape;179;p2"/>
          <p:cNvSpPr txBox="1"/>
          <p:nvPr/>
        </p:nvSpPr>
        <p:spPr>
          <a:xfrm>
            <a:off x="4719484" y="903644"/>
            <a:ext cx="6756236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PH" sz="2400" b="1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The icons are designed to automatically adapt to your presentation's theme colors.</a:t>
            </a:r>
            <a:endParaRPr/>
          </a:p>
        </p:txBody>
      </p:sp>
      <p:grpSp>
        <p:nvGrpSpPr>
          <p:cNvPr id="180" name="Google Shape;180;p2"/>
          <p:cNvGrpSpPr/>
          <p:nvPr/>
        </p:nvGrpSpPr>
        <p:grpSpPr>
          <a:xfrm>
            <a:off x="363794" y="1134309"/>
            <a:ext cx="1749211" cy="1749211"/>
            <a:chOff x="1649691" y="4876800"/>
            <a:chExt cx="914400" cy="914400"/>
          </a:xfrm>
        </p:grpSpPr>
        <p:sp>
          <p:nvSpPr>
            <p:cNvPr id="181" name="Google Shape;181;p2"/>
            <p:cNvSpPr/>
            <p:nvPr/>
          </p:nvSpPr>
          <p:spPr>
            <a:xfrm>
              <a:off x="1649691" y="4876800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1" y="4056"/>
                  </a:moveTo>
                  <a:lnTo>
                    <a:pt x="9250" y="4056"/>
                  </a:lnTo>
                  <a:lnTo>
                    <a:pt x="9250" y="5944"/>
                  </a:lnTo>
                  <a:lnTo>
                    <a:pt x="7361" y="5944"/>
                  </a:lnTo>
                  <a:lnTo>
                    <a:pt x="7361" y="40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649691" y="4876800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5977"/>
                  </a:moveTo>
                  <a:lnTo>
                    <a:pt x="500" y="5944"/>
                  </a:lnTo>
                  <a:lnTo>
                    <a:pt x="500" y="4056"/>
                  </a:lnTo>
                  <a:lnTo>
                    <a:pt x="502" y="4023"/>
                  </a:lnTo>
                  <a:lnTo>
                    <a:pt x="509" y="3991"/>
                  </a:lnTo>
                  <a:lnTo>
                    <a:pt x="519" y="3960"/>
                  </a:lnTo>
                  <a:lnTo>
                    <a:pt x="533" y="3931"/>
                  </a:lnTo>
                  <a:lnTo>
                    <a:pt x="552" y="3904"/>
                  </a:lnTo>
                  <a:lnTo>
                    <a:pt x="573" y="3879"/>
                  </a:lnTo>
                  <a:lnTo>
                    <a:pt x="598" y="3858"/>
                  </a:lnTo>
                  <a:lnTo>
                    <a:pt x="625" y="3839"/>
                  </a:lnTo>
                  <a:lnTo>
                    <a:pt x="654" y="3825"/>
                  </a:lnTo>
                  <a:lnTo>
                    <a:pt x="685" y="3815"/>
                  </a:lnTo>
                  <a:lnTo>
                    <a:pt x="717" y="3808"/>
                  </a:lnTo>
                  <a:lnTo>
                    <a:pt x="750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9" y="4850"/>
                  </a:lnTo>
                  <a:lnTo>
                    <a:pt x="3628" y="4850"/>
                  </a:lnTo>
                  <a:lnTo>
                    <a:pt x="3371" y="4645"/>
                  </a:lnTo>
                  <a:lnTo>
                    <a:pt x="3357" y="4632"/>
                  </a:lnTo>
                  <a:lnTo>
                    <a:pt x="3344" y="4617"/>
                  </a:lnTo>
                  <a:lnTo>
                    <a:pt x="3334" y="4600"/>
                  </a:lnTo>
                  <a:lnTo>
                    <a:pt x="3325" y="4583"/>
                  </a:lnTo>
                  <a:lnTo>
                    <a:pt x="3319" y="4564"/>
                  </a:lnTo>
                  <a:lnTo>
                    <a:pt x="3316" y="4545"/>
                  </a:lnTo>
                  <a:lnTo>
                    <a:pt x="3315" y="4525"/>
                  </a:lnTo>
                  <a:lnTo>
                    <a:pt x="3317" y="4506"/>
                  </a:lnTo>
                  <a:lnTo>
                    <a:pt x="3321" y="4486"/>
                  </a:lnTo>
                  <a:lnTo>
                    <a:pt x="3328" y="4468"/>
                  </a:lnTo>
                  <a:lnTo>
                    <a:pt x="3337" y="4450"/>
                  </a:lnTo>
                  <a:lnTo>
                    <a:pt x="3348" y="4434"/>
                  </a:lnTo>
                  <a:lnTo>
                    <a:pt x="3361" y="4420"/>
                  </a:lnTo>
                  <a:lnTo>
                    <a:pt x="3376" y="4407"/>
                  </a:lnTo>
                  <a:lnTo>
                    <a:pt x="3393" y="4397"/>
                  </a:lnTo>
                  <a:lnTo>
                    <a:pt x="3410" y="4388"/>
                  </a:lnTo>
                  <a:lnTo>
                    <a:pt x="3429" y="4382"/>
                  </a:lnTo>
                  <a:lnTo>
                    <a:pt x="3448" y="4379"/>
                  </a:lnTo>
                  <a:lnTo>
                    <a:pt x="3468" y="4378"/>
                  </a:lnTo>
                  <a:lnTo>
                    <a:pt x="3487" y="4380"/>
                  </a:lnTo>
                  <a:lnTo>
                    <a:pt x="3507" y="4384"/>
                  </a:lnTo>
                  <a:lnTo>
                    <a:pt x="3525" y="4391"/>
                  </a:lnTo>
                  <a:lnTo>
                    <a:pt x="3543" y="4400"/>
                  </a:lnTo>
                  <a:lnTo>
                    <a:pt x="3559" y="4411"/>
                  </a:lnTo>
                  <a:lnTo>
                    <a:pt x="3806" y="4608"/>
                  </a:lnTo>
                  <a:lnTo>
                    <a:pt x="3806" y="4056"/>
                  </a:lnTo>
                  <a:lnTo>
                    <a:pt x="3808" y="4023"/>
                  </a:lnTo>
                  <a:lnTo>
                    <a:pt x="3815" y="3991"/>
                  </a:lnTo>
                  <a:lnTo>
                    <a:pt x="3825" y="3960"/>
                  </a:lnTo>
                  <a:lnTo>
                    <a:pt x="3839" y="3931"/>
                  </a:lnTo>
                  <a:lnTo>
                    <a:pt x="3858" y="3904"/>
                  </a:lnTo>
                  <a:lnTo>
                    <a:pt x="3879" y="3879"/>
                  </a:lnTo>
                  <a:lnTo>
                    <a:pt x="3904" y="3858"/>
                  </a:lnTo>
                  <a:lnTo>
                    <a:pt x="3931" y="3839"/>
                  </a:lnTo>
                  <a:lnTo>
                    <a:pt x="3960" y="3825"/>
                  </a:lnTo>
                  <a:lnTo>
                    <a:pt x="3991" y="3815"/>
                  </a:lnTo>
                  <a:lnTo>
                    <a:pt x="4023" y="3808"/>
                  </a:lnTo>
                  <a:lnTo>
                    <a:pt x="405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4" y="4850"/>
                  </a:lnTo>
                  <a:lnTo>
                    <a:pt x="6933" y="4850"/>
                  </a:lnTo>
                  <a:lnTo>
                    <a:pt x="6677" y="4645"/>
                  </a:lnTo>
                  <a:lnTo>
                    <a:pt x="6663" y="4632"/>
                  </a:lnTo>
                  <a:lnTo>
                    <a:pt x="6650" y="4617"/>
                  </a:lnTo>
                  <a:lnTo>
                    <a:pt x="6640" y="4600"/>
                  </a:lnTo>
                  <a:lnTo>
                    <a:pt x="6631" y="4583"/>
                  </a:lnTo>
                  <a:lnTo>
                    <a:pt x="6625" y="4564"/>
                  </a:lnTo>
                  <a:lnTo>
                    <a:pt x="6622" y="4545"/>
                  </a:lnTo>
                  <a:lnTo>
                    <a:pt x="6621" y="4525"/>
                  </a:lnTo>
                  <a:lnTo>
                    <a:pt x="6623" y="4505"/>
                  </a:lnTo>
                  <a:lnTo>
                    <a:pt x="6627" y="4486"/>
                  </a:lnTo>
                  <a:lnTo>
                    <a:pt x="6634" y="4468"/>
                  </a:lnTo>
                  <a:lnTo>
                    <a:pt x="6643" y="4450"/>
                  </a:lnTo>
                  <a:lnTo>
                    <a:pt x="6654" y="4434"/>
                  </a:lnTo>
                  <a:lnTo>
                    <a:pt x="6667" y="4420"/>
                  </a:lnTo>
                  <a:lnTo>
                    <a:pt x="6682" y="4407"/>
                  </a:lnTo>
                  <a:lnTo>
                    <a:pt x="6699" y="4397"/>
                  </a:lnTo>
                  <a:lnTo>
                    <a:pt x="6716" y="4388"/>
                  </a:lnTo>
                  <a:lnTo>
                    <a:pt x="6735" y="4382"/>
                  </a:lnTo>
                  <a:lnTo>
                    <a:pt x="6754" y="4379"/>
                  </a:lnTo>
                  <a:lnTo>
                    <a:pt x="6774" y="4378"/>
                  </a:lnTo>
                  <a:lnTo>
                    <a:pt x="6794" y="4380"/>
                  </a:lnTo>
                  <a:lnTo>
                    <a:pt x="6813" y="4384"/>
                  </a:lnTo>
                  <a:lnTo>
                    <a:pt x="6831" y="4391"/>
                  </a:lnTo>
                  <a:lnTo>
                    <a:pt x="6849" y="4400"/>
                  </a:lnTo>
                  <a:lnTo>
                    <a:pt x="6865" y="4411"/>
                  </a:lnTo>
                  <a:lnTo>
                    <a:pt x="7455" y="4883"/>
                  </a:lnTo>
                  <a:lnTo>
                    <a:pt x="7461" y="4889"/>
                  </a:lnTo>
                  <a:lnTo>
                    <a:pt x="7467" y="4894"/>
                  </a:lnTo>
                  <a:lnTo>
                    <a:pt x="7468" y="4895"/>
                  </a:lnTo>
                  <a:lnTo>
                    <a:pt x="7469" y="4896"/>
                  </a:lnTo>
                  <a:lnTo>
                    <a:pt x="7475" y="4903"/>
                  </a:lnTo>
                  <a:lnTo>
                    <a:pt x="7480" y="4909"/>
                  </a:lnTo>
                  <a:lnTo>
                    <a:pt x="7481" y="4910"/>
                  </a:lnTo>
                  <a:lnTo>
                    <a:pt x="7481" y="4910"/>
                  </a:lnTo>
                  <a:lnTo>
                    <a:pt x="7487" y="4919"/>
                  </a:lnTo>
                  <a:lnTo>
                    <a:pt x="7491" y="4925"/>
                  </a:lnTo>
                  <a:lnTo>
                    <a:pt x="7491" y="4926"/>
                  </a:lnTo>
                  <a:lnTo>
                    <a:pt x="7492" y="4927"/>
                  </a:lnTo>
                  <a:lnTo>
                    <a:pt x="7496" y="4936"/>
                  </a:lnTo>
                  <a:lnTo>
                    <a:pt x="7500" y="4943"/>
                  </a:lnTo>
                  <a:lnTo>
                    <a:pt x="7500" y="4943"/>
                  </a:lnTo>
                  <a:lnTo>
                    <a:pt x="7500" y="4944"/>
                  </a:lnTo>
                  <a:lnTo>
                    <a:pt x="7504" y="4954"/>
                  </a:lnTo>
                  <a:lnTo>
                    <a:pt x="7506" y="4961"/>
                  </a:lnTo>
                  <a:lnTo>
                    <a:pt x="7506" y="4962"/>
                  </a:lnTo>
                  <a:lnTo>
                    <a:pt x="7506" y="4962"/>
                  </a:lnTo>
                  <a:lnTo>
                    <a:pt x="7508" y="4974"/>
                  </a:lnTo>
                  <a:lnTo>
                    <a:pt x="7510" y="4980"/>
                  </a:lnTo>
                  <a:lnTo>
                    <a:pt x="7510" y="4981"/>
                  </a:lnTo>
                  <a:lnTo>
                    <a:pt x="7510" y="4981"/>
                  </a:lnTo>
                  <a:lnTo>
                    <a:pt x="7511" y="5000"/>
                  </a:lnTo>
                  <a:lnTo>
                    <a:pt x="7510" y="5019"/>
                  </a:lnTo>
                  <a:lnTo>
                    <a:pt x="7510" y="5019"/>
                  </a:lnTo>
                  <a:lnTo>
                    <a:pt x="7510" y="5020"/>
                  </a:lnTo>
                  <a:lnTo>
                    <a:pt x="7508" y="5026"/>
                  </a:lnTo>
                  <a:lnTo>
                    <a:pt x="7506" y="5038"/>
                  </a:lnTo>
                  <a:lnTo>
                    <a:pt x="7506" y="5038"/>
                  </a:lnTo>
                  <a:lnTo>
                    <a:pt x="7506" y="5039"/>
                  </a:lnTo>
                  <a:lnTo>
                    <a:pt x="7504" y="5046"/>
                  </a:lnTo>
                  <a:lnTo>
                    <a:pt x="7500" y="5056"/>
                  </a:lnTo>
                  <a:lnTo>
                    <a:pt x="7500" y="5057"/>
                  </a:lnTo>
                  <a:lnTo>
                    <a:pt x="7500" y="5057"/>
                  </a:lnTo>
                  <a:lnTo>
                    <a:pt x="7496" y="5064"/>
                  </a:lnTo>
                  <a:lnTo>
                    <a:pt x="7492" y="5073"/>
                  </a:lnTo>
                  <a:lnTo>
                    <a:pt x="7491" y="5074"/>
                  </a:lnTo>
                  <a:lnTo>
                    <a:pt x="7491" y="5075"/>
                  </a:lnTo>
                  <a:lnTo>
                    <a:pt x="7487" y="5081"/>
                  </a:lnTo>
                  <a:lnTo>
                    <a:pt x="7481" y="5090"/>
                  </a:lnTo>
                  <a:lnTo>
                    <a:pt x="7481" y="5090"/>
                  </a:lnTo>
                  <a:lnTo>
                    <a:pt x="7480" y="5091"/>
                  </a:lnTo>
                  <a:lnTo>
                    <a:pt x="7475" y="5097"/>
                  </a:lnTo>
                  <a:lnTo>
                    <a:pt x="7469" y="5104"/>
                  </a:lnTo>
                  <a:lnTo>
                    <a:pt x="7468" y="5105"/>
                  </a:lnTo>
                  <a:lnTo>
                    <a:pt x="7467" y="5106"/>
                  </a:lnTo>
                  <a:lnTo>
                    <a:pt x="7461" y="5111"/>
                  </a:lnTo>
                  <a:lnTo>
                    <a:pt x="7455" y="5117"/>
                  </a:lnTo>
                  <a:lnTo>
                    <a:pt x="6865" y="5589"/>
                  </a:lnTo>
                  <a:lnTo>
                    <a:pt x="6849" y="5600"/>
                  </a:lnTo>
                  <a:lnTo>
                    <a:pt x="6831" y="5609"/>
                  </a:lnTo>
                  <a:lnTo>
                    <a:pt x="6813" y="5616"/>
                  </a:lnTo>
                  <a:lnTo>
                    <a:pt x="6794" y="5620"/>
                  </a:lnTo>
                  <a:lnTo>
                    <a:pt x="6774" y="5622"/>
                  </a:lnTo>
                  <a:lnTo>
                    <a:pt x="6754" y="5621"/>
                  </a:lnTo>
                  <a:lnTo>
                    <a:pt x="6735" y="5618"/>
                  </a:lnTo>
                  <a:lnTo>
                    <a:pt x="6716" y="5612"/>
                  </a:lnTo>
                  <a:lnTo>
                    <a:pt x="6699" y="5603"/>
                  </a:lnTo>
                  <a:lnTo>
                    <a:pt x="6682" y="5593"/>
                  </a:lnTo>
                  <a:lnTo>
                    <a:pt x="6667" y="5580"/>
                  </a:lnTo>
                  <a:lnTo>
                    <a:pt x="6654" y="5566"/>
                  </a:lnTo>
                  <a:lnTo>
                    <a:pt x="6643" y="5550"/>
                  </a:lnTo>
                  <a:lnTo>
                    <a:pt x="6634" y="5532"/>
                  </a:lnTo>
                  <a:lnTo>
                    <a:pt x="6627" y="5514"/>
                  </a:lnTo>
                  <a:lnTo>
                    <a:pt x="6623" y="5495"/>
                  </a:lnTo>
                  <a:lnTo>
                    <a:pt x="6621" y="5475"/>
                  </a:lnTo>
                  <a:lnTo>
                    <a:pt x="6622" y="5455"/>
                  </a:lnTo>
                  <a:lnTo>
                    <a:pt x="6625" y="5436"/>
                  </a:lnTo>
                  <a:lnTo>
                    <a:pt x="6631" y="5417"/>
                  </a:lnTo>
                  <a:lnTo>
                    <a:pt x="6640" y="5400"/>
                  </a:lnTo>
                  <a:lnTo>
                    <a:pt x="6650" y="5383"/>
                  </a:lnTo>
                  <a:lnTo>
                    <a:pt x="6663" y="5368"/>
                  </a:lnTo>
                  <a:lnTo>
                    <a:pt x="6677" y="5355"/>
                  </a:lnTo>
                  <a:lnTo>
                    <a:pt x="6933" y="5150"/>
                  </a:lnTo>
                  <a:lnTo>
                    <a:pt x="6194" y="5150"/>
                  </a:lnTo>
                  <a:lnTo>
                    <a:pt x="6194" y="5944"/>
                  </a:lnTo>
                  <a:lnTo>
                    <a:pt x="6192" y="5977"/>
                  </a:lnTo>
                  <a:lnTo>
                    <a:pt x="6185" y="6009"/>
                  </a:lnTo>
                  <a:lnTo>
                    <a:pt x="6175" y="6040"/>
                  </a:lnTo>
                  <a:lnTo>
                    <a:pt x="6161" y="6069"/>
                  </a:lnTo>
                  <a:lnTo>
                    <a:pt x="6142" y="6096"/>
                  </a:lnTo>
                  <a:lnTo>
                    <a:pt x="6121" y="6121"/>
                  </a:lnTo>
                  <a:lnTo>
                    <a:pt x="6096" y="6142"/>
                  </a:lnTo>
                  <a:lnTo>
                    <a:pt x="6069" y="6161"/>
                  </a:lnTo>
                  <a:lnTo>
                    <a:pt x="6040" y="6175"/>
                  </a:lnTo>
                  <a:lnTo>
                    <a:pt x="6009" y="6185"/>
                  </a:lnTo>
                  <a:lnTo>
                    <a:pt x="5977" y="6192"/>
                  </a:lnTo>
                  <a:lnTo>
                    <a:pt x="5944" y="6194"/>
                  </a:lnTo>
                  <a:lnTo>
                    <a:pt x="4056" y="6194"/>
                  </a:lnTo>
                  <a:lnTo>
                    <a:pt x="4023" y="6192"/>
                  </a:lnTo>
                  <a:lnTo>
                    <a:pt x="3991" y="6185"/>
                  </a:lnTo>
                  <a:lnTo>
                    <a:pt x="3960" y="6175"/>
                  </a:lnTo>
                  <a:lnTo>
                    <a:pt x="3931" y="6161"/>
                  </a:lnTo>
                  <a:lnTo>
                    <a:pt x="3904" y="6142"/>
                  </a:lnTo>
                  <a:lnTo>
                    <a:pt x="3879" y="6121"/>
                  </a:lnTo>
                  <a:lnTo>
                    <a:pt x="3858" y="6096"/>
                  </a:lnTo>
                  <a:lnTo>
                    <a:pt x="3839" y="6069"/>
                  </a:lnTo>
                  <a:lnTo>
                    <a:pt x="3825" y="6040"/>
                  </a:lnTo>
                  <a:lnTo>
                    <a:pt x="3815" y="6009"/>
                  </a:lnTo>
                  <a:lnTo>
                    <a:pt x="3808" y="5977"/>
                  </a:lnTo>
                  <a:lnTo>
                    <a:pt x="3806" y="5944"/>
                  </a:lnTo>
                  <a:lnTo>
                    <a:pt x="3806" y="5392"/>
                  </a:lnTo>
                  <a:lnTo>
                    <a:pt x="3559" y="5589"/>
                  </a:lnTo>
                  <a:lnTo>
                    <a:pt x="3543" y="5600"/>
                  </a:lnTo>
                  <a:lnTo>
                    <a:pt x="3525" y="5609"/>
                  </a:lnTo>
                  <a:lnTo>
                    <a:pt x="3507" y="5616"/>
                  </a:lnTo>
                  <a:lnTo>
                    <a:pt x="3487" y="5620"/>
                  </a:lnTo>
                  <a:lnTo>
                    <a:pt x="3468" y="5622"/>
                  </a:lnTo>
                  <a:lnTo>
                    <a:pt x="3448" y="5621"/>
                  </a:lnTo>
                  <a:lnTo>
                    <a:pt x="3429" y="5618"/>
                  </a:lnTo>
                  <a:lnTo>
                    <a:pt x="3410" y="5612"/>
                  </a:lnTo>
                  <a:lnTo>
                    <a:pt x="3393" y="5603"/>
                  </a:lnTo>
                  <a:lnTo>
                    <a:pt x="3376" y="5593"/>
                  </a:lnTo>
                  <a:lnTo>
                    <a:pt x="3361" y="5580"/>
                  </a:lnTo>
                  <a:lnTo>
                    <a:pt x="3348" y="5566"/>
                  </a:lnTo>
                  <a:lnTo>
                    <a:pt x="3337" y="5550"/>
                  </a:lnTo>
                  <a:lnTo>
                    <a:pt x="3328" y="5532"/>
                  </a:lnTo>
                  <a:lnTo>
                    <a:pt x="3321" y="5514"/>
                  </a:lnTo>
                  <a:lnTo>
                    <a:pt x="3317" y="5494"/>
                  </a:lnTo>
                  <a:lnTo>
                    <a:pt x="3315" y="5475"/>
                  </a:lnTo>
                  <a:lnTo>
                    <a:pt x="3316" y="5455"/>
                  </a:lnTo>
                  <a:lnTo>
                    <a:pt x="3319" y="5436"/>
                  </a:lnTo>
                  <a:lnTo>
                    <a:pt x="3325" y="5417"/>
                  </a:lnTo>
                  <a:lnTo>
                    <a:pt x="3334" y="5400"/>
                  </a:lnTo>
                  <a:lnTo>
                    <a:pt x="3344" y="5383"/>
                  </a:lnTo>
                  <a:lnTo>
                    <a:pt x="3357" y="5368"/>
                  </a:lnTo>
                  <a:lnTo>
                    <a:pt x="3371" y="5355"/>
                  </a:lnTo>
                  <a:lnTo>
                    <a:pt x="3628" y="5150"/>
                  </a:lnTo>
                  <a:lnTo>
                    <a:pt x="2889" y="5150"/>
                  </a:lnTo>
                  <a:lnTo>
                    <a:pt x="2889" y="5944"/>
                  </a:lnTo>
                  <a:lnTo>
                    <a:pt x="2887" y="5977"/>
                  </a:lnTo>
                  <a:lnTo>
                    <a:pt x="2880" y="6009"/>
                  </a:lnTo>
                  <a:lnTo>
                    <a:pt x="2870" y="6040"/>
                  </a:lnTo>
                  <a:lnTo>
                    <a:pt x="2856" y="6069"/>
                  </a:lnTo>
                  <a:lnTo>
                    <a:pt x="2837" y="6096"/>
                  </a:lnTo>
                  <a:lnTo>
                    <a:pt x="2816" y="6121"/>
                  </a:lnTo>
                  <a:lnTo>
                    <a:pt x="2791" y="6142"/>
                  </a:lnTo>
                  <a:lnTo>
                    <a:pt x="2764" y="6161"/>
                  </a:lnTo>
                  <a:lnTo>
                    <a:pt x="2735" y="6175"/>
                  </a:lnTo>
                  <a:lnTo>
                    <a:pt x="2704" y="6185"/>
                  </a:lnTo>
                  <a:lnTo>
                    <a:pt x="2672" y="6192"/>
                  </a:lnTo>
                  <a:lnTo>
                    <a:pt x="2639" y="6194"/>
                  </a:lnTo>
                  <a:lnTo>
                    <a:pt x="750" y="6194"/>
                  </a:lnTo>
                  <a:lnTo>
                    <a:pt x="717" y="6192"/>
                  </a:lnTo>
                  <a:lnTo>
                    <a:pt x="685" y="6185"/>
                  </a:lnTo>
                  <a:lnTo>
                    <a:pt x="654" y="6175"/>
                  </a:lnTo>
                  <a:lnTo>
                    <a:pt x="625" y="6161"/>
                  </a:lnTo>
                  <a:lnTo>
                    <a:pt x="598" y="6142"/>
                  </a:lnTo>
                  <a:lnTo>
                    <a:pt x="573" y="6121"/>
                  </a:lnTo>
                  <a:lnTo>
                    <a:pt x="552" y="6096"/>
                  </a:lnTo>
                  <a:lnTo>
                    <a:pt x="533" y="6069"/>
                  </a:lnTo>
                  <a:lnTo>
                    <a:pt x="519" y="6040"/>
                  </a:lnTo>
                  <a:lnTo>
                    <a:pt x="509" y="6009"/>
                  </a:lnTo>
                  <a:lnTo>
                    <a:pt x="502" y="5977"/>
                  </a:lnTo>
                  <a:close/>
                  <a:moveTo>
                    <a:pt x="5694" y="5694"/>
                  </a:moveTo>
                  <a:lnTo>
                    <a:pt x="5694" y="4306"/>
                  </a:lnTo>
                  <a:lnTo>
                    <a:pt x="4306" y="4306"/>
                  </a:lnTo>
                  <a:lnTo>
                    <a:pt x="4306" y="5694"/>
                  </a:lnTo>
                  <a:lnTo>
                    <a:pt x="5694" y="5694"/>
                  </a:lnTo>
                  <a:close/>
                  <a:moveTo>
                    <a:pt x="2389" y="5694"/>
                  </a:moveTo>
                  <a:lnTo>
                    <a:pt x="2389" y="4306"/>
                  </a:lnTo>
                  <a:lnTo>
                    <a:pt x="1000" y="4306"/>
                  </a:lnTo>
                  <a:lnTo>
                    <a:pt x="1000" y="5694"/>
                  </a:lnTo>
                  <a:lnTo>
                    <a:pt x="2389" y="56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4" name="Google Shape;2404;p20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20</a:t>
            </a:fld>
            <a:endParaRPr/>
          </a:p>
        </p:txBody>
      </p:sp>
      <p:grpSp>
        <p:nvGrpSpPr>
          <p:cNvPr id="183" name="Google Shape;2039;p19">
            <a:extLst>
              <a:ext uri="{FF2B5EF4-FFF2-40B4-BE49-F238E27FC236}">
                <a16:creationId xmlns:a16="http://schemas.microsoft.com/office/drawing/2014/main" id="{B41E3615-9130-4788-862D-AC6901B3DE14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84" name="Google Shape;2040;p19">
              <a:extLst>
                <a:ext uri="{FF2B5EF4-FFF2-40B4-BE49-F238E27FC236}">
                  <a16:creationId xmlns:a16="http://schemas.microsoft.com/office/drawing/2014/main" id="{3CDB4E21-4606-4EBB-9837-1E6A55234A7B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13" y="4040"/>
                  </a:moveTo>
                  <a:lnTo>
                    <a:pt x="5987" y="4045"/>
                  </a:lnTo>
                  <a:lnTo>
                    <a:pt x="5961" y="4047"/>
                  </a:lnTo>
                  <a:lnTo>
                    <a:pt x="4039" y="4047"/>
                  </a:lnTo>
                  <a:lnTo>
                    <a:pt x="4013" y="4045"/>
                  </a:lnTo>
                  <a:lnTo>
                    <a:pt x="3987" y="4040"/>
                  </a:lnTo>
                  <a:lnTo>
                    <a:pt x="3962" y="4032"/>
                  </a:lnTo>
                  <a:lnTo>
                    <a:pt x="3939" y="4020"/>
                  </a:lnTo>
                  <a:lnTo>
                    <a:pt x="3917" y="4006"/>
                  </a:lnTo>
                  <a:lnTo>
                    <a:pt x="3898" y="3988"/>
                  </a:lnTo>
                  <a:lnTo>
                    <a:pt x="3880" y="3969"/>
                  </a:lnTo>
                  <a:lnTo>
                    <a:pt x="3866" y="3947"/>
                  </a:lnTo>
                  <a:lnTo>
                    <a:pt x="3854" y="3924"/>
                  </a:lnTo>
                  <a:lnTo>
                    <a:pt x="3846" y="3899"/>
                  </a:lnTo>
                  <a:lnTo>
                    <a:pt x="3841" y="3873"/>
                  </a:lnTo>
                  <a:lnTo>
                    <a:pt x="3839" y="3847"/>
                  </a:lnTo>
                  <a:lnTo>
                    <a:pt x="3841" y="3821"/>
                  </a:lnTo>
                  <a:lnTo>
                    <a:pt x="3846" y="3795"/>
                  </a:lnTo>
                  <a:lnTo>
                    <a:pt x="3854" y="3770"/>
                  </a:lnTo>
                  <a:lnTo>
                    <a:pt x="3866" y="3747"/>
                  </a:lnTo>
                  <a:lnTo>
                    <a:pt x="3880" y="3725"/>
                  </a:lnTo>
                  <a:lnTo>
                    <a:pt x="3898" y="3706"/>
                  </a:lnTo>
                  <a:lnTo>
                    <a:pt x="3917" y="3688"/>
                  </a:lnTo>
                  <a:lnTo>
                    <a:pt x="3939" y="3674"/>
                  </a:lnTo>
                  <a:lnTo>
                    <a:pt x="3962" y="3662"/>
                  </a:lnTo>
                  <a:lnTo>
                    <a:pt x="3987" y="3654"/>
                  </a:lnTo>
                  <a:lnTo>
                    <a:pt x="4013" y="3649"/>
                  </a:lnTo>
                  <a:lnTo>
                    <a:pt x="4039" y="3647"/>
                  </a:lnTo>
                  <a:lnTo>
                    <a:pt x="5961" y="3647"/>
                  </a:lnTo>
                  <a:lnTo>
                    <a:pt x="5987" y="3649"/>
                  </a:lnTo>
                  <a:lnTo>
                    <a:pt x="6013" y="3654"/>
                  </a:lnTo>
                  <a:lnTo>
                    <a:pt x="6038" y="3662"/>
                  </a:lnTo>
                  <a:lnTo>
                    <a:pt x="6061" y="3674"/>
                  </a:lnTo>
                  <a:lnTo>
                    <a:pt x="6083" y="3688"/>
                  </a:lnTo>
                  <a:lnTo>
                    <a:pt x="6102" y="3706"/>
                  </a:lnTo>
                  <a:lnTo>
                    <a:pt x="6120" y="3725"/>
                  </a:lnTo>
                  <a:lnTo>
                    <a:pt x="6134" y="3747"/>
                  </a:lnTo>
                  <a:lnTo>
                    <a:pt x="6146" y="3770"/>
                  </a:lnTo>
                  <a:lnTo>
                    <a:pt x="6154" y="3795"/>
                  </a:lnTo>
                  <a:lnTo>
                    <a:pt x="6159" y="3821"/>
                  </a:lnTo>
                  <a:lnTo>
                    <a:pt x="6161" y="3847"/>
                  </a:lnTo>
                  <a:lnTo>
                    <a:pt x="6159" y="3873"/>
                  </a:lnTo>
                  <a:lnTo>
                    <a:pt x="6154" y="3899"/>
                  </a:lnTo>
                  <a:lnTo>
                    <a:pt x="6146" y="3924"/>
                  </a:lnTo>
                  <a:lnTo>
                    <a:pt x="6134" y="3947"/>
                  </a:lnTo>
                  <a:lnTo>
                    <a:pt x="6120" y="3969"/>
                  </a:lnTo>
                  <a:lnTo>
                    <a:pt x="6102" y="3988"/>
                  </a:lnTo>
                  <a:lnTo>
                    <a:pt x="6083" y="4006"/>
                  </a:lnTo>
                  <a:lnTo>
                    <a:pt x="6061" y="4020"/>
                  </a:lnTo>
                  <a:lnTo>
                    <a:pt x="6038" y="4032"/>
                  </a:lnTo>
                  <a:lnTo>
                    <a:pt x="6013" y="4040"/>
                  </a:lnTo>
                  <a:close/>
                  <a:moveTo>
                    <a:pt x="6013" y="6346"/>
                  </a:moveTo>
                  <a:lnTo>
                    <a:pt x="5987" y="6351"/>
                  </a:lnTo>
                  <a:lnTo>
                    <a:pt x="5961" y="6353"/>
                  </a:lnTo>
                  <a:lnTo>
                    <a:pt x="4039" y="6353"/>
                  </a:lnTo>
                  <a:lnTo>
                    <a:pt x="4013" y="6351"/>
                  </a:lnTo>
                  <a:lnTo>
                    <a:pt x="3987" y="6346"/>
                  </a:lnTo>
                  <a:lnTo>
                    <a:pt x="3962" y="6338"/>
                  </a:lnTo>
                  <a:lnTo>
                    <a:pt x="3939" y="6326"/>
                  </a:lnTo>
                  <a:lnTo>
                    <a:pt x="3917" y="6312"/>
                  </a:lnTo>
                  <a:lnTo>
                    <a:pt x="3898" y="6294"/>
                  </a:lnTo>
                  <a:lnTo>
                    <a:pt x="3880" y="6275"/>
                  </a:lnTo>
                  <a:lnTo>
                    <a:pt x="3866" y="6253"/>
                  </a:lnTo>
                  <a:lnTo>
                    <a:pt x="3854" y="6230"/>
                  </a:lnTo>
                  <a:lnTo>
                    <a:pt x="3846" y="6205"/>
                  </a:lnTo>
                  <a:lnTo>
                    <a:pt x="3841" y="6179"/>
                  </a:lnTo>
                  <a:lnTo>
                    <a:pt x="3839" y="6153"/>
                  </a:lnTo>
                  <a:lnTo>
                    <a:pt x="3841" y="6127"/>
                  </a:lnTo>
                  <a:lnTo>
                    <a:pt x="3846" y="6101"/>
                  </a:lnTo>
                  <a:lnTo>
                    <a:pt x="3854" y="6076"/>
                  </a:lnTo>
                  <a:lnTo>
                    <a:pt x="3866" y="6053"/>
                  </a:lnTo>
                  <a:lnTo>
                    <a:pt x="3880" y="6031"/>
                  </a:lnTo>
                  <a:lnTo>
                    <a:pt x="3898" y="6012"/>
                  </a:lnTo>
                  <a:lnTo>
                    <a:pt x="3917" y="5994"/>
                  </a:lnTo>
                  <a:lnTo>
                    <a:pt x="3939" y="5980"/>
                  </a:lnTo>
                  <a:lnTo>
                    <a:pt x="3962" y="5968"/>
                  </a:lnTo>
                  <a:lnTo>
                    <a:pt x="3987" y="5960"/>
                  </a:lnTo>
                  <a:lnTo>
                    <a:pt x="4013" y="5955"/>
                  </a:lnTo>
                  <a:lnTo>
                    <a:pt x="4039" y="5953"/>
                  </a:lnTo>
                  <a:lnTo>
                    <a:pt x="5961" y="5953"/>
                  </a:lnTo>
                  <a:lnTo>
                    <a:pt x="5987" y="5955"/>
                  </a:lnTo>
                  <a:lnTo>
                    <a:pt x="6013" y="5960"/>
                  </a:lnTo>
                  <a:lnTo>
                    <a:pt x="6038" y="5968"/>
                  </a:lnTo>
                  <a:lnTo>
                    <a:pt x="6061" y="5980"/>
                  </a:lnTo>
                  <a:lnTo>
                    <a:pt x="6083" y="5994"/>
                  </a:lnTo>
                  <a:lnTo>
                    <a:pt x="6102" y="6012"/>
                  </a:lnTo>
                  <a:lnTo>
                    <a:pt x="6120" y="6031"/>
                  </a:lnTo>
                  <a:lnTo>
                    <a:pt x="6134" y="6053"/>
                  </a:lnTo>
                  <a:lnTo>
                    <a:pt x="6146" y="6076"/>
                  </a:lnTo>
                  <a:lnTo>
                    <a:pt x="6154" y="6101"/>
                  </a:lnTo>
                  <a:lnTo>
                    <a:pt x="6159" y="6127"/>
                  </a:lnTo>
                  <a:lnTo>
                    <a:pt x="6161" y="6153"/>
                  </a:lnTo>
                  <a:lnTo>
                    <a:pt x="6159" y="6179"/>
                  </a:lnTo>
                  <a:lnTo>
                    <a:pt x="6154" y="6205"/>
                  </a:lnTo>
                  <a:lnTo>
                    <a:pt x="6146" y="6230"/>
                  </a:lnTo>
                  <a:lnTo>
                    <a:pt x="6134" y="6253"/>
                  </a:lnTo>
                  <a:lnTo>
                    <a:pt x="6120" y="6275"/>
                  </a:lnTo>
                  <a:lnTo>
                    <a:pt x="6102" y="6294"/>
                  </a:lnTo>
                  <a:lnTo>
                    <a:pt x="6083" y="6312"/>
                  </a:lnTo>
                  <a:lnTo>
                    <a:pt x="6061" y="6326"/>
                  </a:lnTo>
                  <a:lnTo>
                    <a:pt x="6038" y="6338"/>
                  </a:lnTo>
                  <a:lnTo>
                    <a:pt x="6013" y="6346"/>
                  </a:lnTo>
                  <a:close/>
                  <a:moveTo>
                    <a:pt x="5724" y="2888"/>
                  </a:moveTo>
                  <a:lnTo>
                    <a:pt x="5698" y="2893"/>
                  </a:lnTo>
                  <a:lnTo>
                    <a:pt x="5672" y="2895"/>
                  </a:lnTo>
                  <a:lnTo>
                    <a:pt x="4328" y="2895"/>
                  </a:lnTo>
                  <a:lnTo>
                    <a:pt x="4302" y="2893"/>
                  </a:lnTo>
                  <a:lnTo>
                    <a:pt x="4276" y="2888"/>
                  </a:lnTo>
                  <a:lnTo>
                    <a:pt x="4251" y="2880"/>
                  </a:lnTo>
                  <a:lnTo>
                    <a:pt x="4228" y="2868"/>
                  </a:lnTo>
                  <a:lnTo>
                    <a:pt x="4206" y="2854"/>
                  </a:lnTo>
                  <a:lnTo>
                    <a:pt x="4187" y="2836"/>
                  </a:lnTo>
                  <a:lnTo>
                    <a:pt x="4169" y="2817"/>
                  </a:lnTo>
                  <a:lnTo>
                    <a:pt x="4155" y="2795"/>
                  </a:lnTo>
                  <a:lnTo>
                    <a:pt x="4143" y="2772"/>
                  </a:lnTo>
                  <a:lnTo>
                    <a:pt x="4135" y="2747"/>
                  </a:lnTo>
                  <a:lnTo>
                    <a:pt x="4130" y="2721"/>
                  </a:lnTo>
                  <a:lnTo>
                    <a:pt x="4128" y="2695"/>
                  </a:lnTo>
                  <a:lnTo>
                    <a:pt x="4130" y="2669"/>
                  </a:lnTo>
                  <a:lnTo>
                    <a:pt x="4135" y="2643"/>
                  </a:lnTo>
                  <a:lnTo>
                    <a:pt x="4143" y="2618"/>
                  </a:lnTo>
                  <a:lnTo>
                    <a:pt x="4155" y="2595"/>
                  </a:lnTo>
                  <a:lnTo>
                    <a:pt x="4169" y="2573"/>
                  </a:lnTo>
                  <a:lnTo>
                    <a:pt x="4187" y="2554"/>
                  </a:lnTo>
                  <a:lnTo>
                    <a:pt x="4206" y="2536"/>
                  </a:lnTo>
                  <a:lnTo>
                    <a:pt x="4228" y="2522"/>
                  </a:lnTo>
                  <a:lnTo>
                    <a:pt x="4251" y="2510"/>
                  </a:lnTo>
                  <a:lnTo>
                    <a:pt x="4276" y="2502"/>
                  </a:lnTo>
                  <a:lnTo>
                    <a:pt x="4302" y="2497"/>
                  </a:lnTo>
                  <a:lnTo>
                    <a:pt x="4328" y="2495"/>
                  </a:lnTo>
                  <a:lnTo>
                    <a:pt x="5672" y="2495"/>
                  </a:lnTo>
                  <a:lnTo>
                    <a:pt x="5698" y="2497"/>
                  </a:lnTo>
                  <a:lnTo>
                    <a:pt x="5724" y="2502"/>
                  </a:lnTo>
                  <a:lnTo>
                    <a:pt x="5749" y="2510"/>
                  </a:lnTo>
                  <a:lnTo>
                    <a:pt x="5772" y="2522"/>
                  </a:lnTo>
                  <a:lnTo>
                    <a:pt x="5794" y="2536"/>
                  </a:lnTo>
                  <a:lnTo>
                    <a:pt x="5813" y="2554"/>
                  </a:lnTo>
                  <a:lnTo>
                    <a:pt x="5831" y="2573"/>
                  </a:lnTo>
                  <a:lnTo>
                    <a:pt x="5845" y="2595"/>
                  </a:lnTo>
                  <a:lnTo>
                    <a:pt x="5857" y="2618"/>
                  </a:lnTo>
                  <a:lnTo>
                    <a:pt x="5865" y="2643"/>
                  </a:lnTo>
                  <a:lnTo>
                    <a:pt x="5870" y="2669"/>
                  </a:lnTo>
                  <a:lnTo>
                    <a:pt x="5872" y="2695"/>
                  </a:lnTo>
                  <a:lnTo>
                    <a:pt x="5870" y="2721"/>
                  </a:lnTo>
                  <a:lnTo>
                    <a:pt x="5865" y="2747"/>
                  </a:lnTo>
                  <a:lnTo>
                    <a:pt x="5857" y="2772"/>
                  </a:lnTo>
                  <a:lnTo>
                    <a:pt x="5845" y="2795"/>
                  </a:lnTo>
                  <a:lnTo>
                    <a:pt x="5831" y="2817"/>
                  </a:lnTo>
                  <a:lnTo>
                    <a:pt x="5813" y="2836"/>
                  </a:lnTo>
                  <a:lnTo>
                    <a:pt x="5794" y="2854"/>
                  </a:lnTo>
                  <a:lnTo>
                    <a:pt x="5772" y="2868"/>
                  </a:lnTo>
                  <a:lnTo>
                    <a:pt x="5749" y="2880"/>
                  </a:lnTo>
                  <a:lnTo>
                    <a:pt x="5724" y="2888"/>
                  </a:lnTo>
                  <a:close/>
                  <a:moveTo>
                    <a:pt x="5724" y="7498"/>
                  </a:moveTo>
                  <a:lnTo>
                    <a:pt x="5698" y="7503"/>
                  </a:lnTo>
                  <a:lnTo>
                    <a:pt x="5672" y="7505"/>
                  </a:lnTo>
                  <a:lnTo>
                    <a:pt x="4328" y="7505"/>
                  </a:lnTo>
                  <a:lnTo>
                    <a:pt x="4302" y="7503"/>
                  </a:lnTo>
                  <a:lnTo>
                    <a:pt x="4276" y="7498"/>
                  </a:lnTo>
                  <a:lnTo>
                    <a:pt x="4251" y="7490"/>
                  </a:lnTo>
                  <a:lnTo>
                    <a:pt x="4228" y="7478"/>
                  </a:lnTo>
                  <a:lnTo>
                    <a:pt x="4206" y="7464"/>
                  </a:lnTo>
                  <a:lnTo>
                    <a:pt x="4187" y="7446"/>
                  </a:lnTo>
                  <a:lnTo>
                    <a:pt x="4169" y="7427"/>
                  </a:lnTo>
                  <a:lnTo>
                    <a:pt x="4155" y="7405"/>
                  </a:lnTo>
                  <a:lnTo>
                    <a:pt x="4143" y="7382"/>
                  </a:lnTo>
                  <a:lnTo>
                    <a:pt x="4135" y="7357"/>
                  </a:lnTo>
                  <a:lnTo>
                    <a:pt x="4130" y="7331"/>
                  </a:lnTo>
                  <a:lnTo>
                    <a:pt x="4128" y="7305"/>
                  </a:lnTo>
                  <a:lnTo>
                    <a:pt x="4130" y="7279"/>
                  </a:lnTo>
                  <a:lnTo>
                    <a:pt x="4135" y="7253"/>
                  </a:lnTo>
                  <a:lnTo>
                    <a:pt x="4143" y="7228"/>
                  </a:lnTo>
                  <a:lnTo>
                    <a:pt x="4155" y="7205"/>
                  </a:lnTo>
                  <a:lnTo>
                    <a:pt x="4169" y="7183"/>
                  </a:lnTo>
                  <a:lnTo>
                    <a:pt x="4187" y="7164"/>
                  </a:lnTo>
                  <a:lnTo>
                    <a:pt x="4206" y="7146"/>
                  </a:lnTo>
                  <a:lnTo>
                    <a:pt x="4228" y="7132"/>
                  </a:lnTo>
                  <a:lnTo>
                    <a:pt x="4251" y="7120"/>
                  </a:lnTo>
                  <a:lnTo>
                    <a:pt x="4276" y="7112"/>
                  </a:lnTo>
                  <a:lnTo>
                    <a:pt x="4302" y="7107"/>
                  </a:lnTo>
                  <a:lnTo>
                    <a:pt x="4328" y="7105"/>
                  </a:lnTo>
                  <a:lnTo>
                    <a:pt x="5672" y="7105"/>
                  </a:lnTo>
                  <a:lnTo>
                    <a:pt x="5698" y="7107"/>
                  </a:lnTo>
                  <a:lnTo>
                    <a:pt x="5724" y="7112"/>
                  </a:lnTo>
                  <a:lnTo>
                    <a:pt x="5749" y="7120"/>
                  </a:lnTo>
                  <a:lnTo>
                    <a:pt x="5772" y="7132"/>
                  </a:lnTo>
                  <a:lnTo>
                    <a:pt x="5794" y="7146"/>
                  </a:lnTo>
                  <a:lnTo>
                    <a:pt x="5813" y="7164"/>
                  </a:lnTo>
                  <a:lnTo>
                    <a:pt x="5831" y="7183"/>
                  </a:lnTo>
                  <a:lnTo>
                    <a:pt x="5845" y="7205"/>
                  </a:lnTo>
                  <a:lnTo>
                    <a:pt x="5857" y="7228"/>
                  </a:lnTo>
                  <a:lnTo>
                    <a:pt x="5865" y="7253"/>
                  </a:lnTo>
                  <a:lnTo>
                    <a:pt x="5870" y="7279"/>
                  </a:lnTo>
                  <a:lnTo>
                    <a:pt x="5872" y="7305"/>
                  </a:lnTo>
                  <a:lnTo>
                    <a:pt x="5870" y="7331"/>
                  </a:lnTo>
                  <a:lnTo>
                    <a:pt x="5865" y="7357"/>
                  </a:lnTo>
                  <a:lnTo>
                    <a:pt x="5857" y="7382"/>
                  </a:lnTo>
                  <a:lnTo>
                    <a:pt x="5845" y="7405"/>
                  </a:lnTo>
                  <a:lnTo>
                    <a:pt x="5831" y="7427"/>
                  </a:lnTo>
                  <a:lnTo>
                    <a:pt x="5813" y="7446"/>
                  </a:lnTo>
                  <a:lnTo>
                    <a:pt x="5794" y="7464"/>
                  </a:lnTo>
                  <a:lnTo>
                    <a:pt x="5772" y="7478"/>
                  </a:lnTo>
                  <a:lnTo>
                    <a:pt x="5749" y="7490"/>
                  </a:lnTo>
                  <a:lnTo>
                    <a:pt x="5724" y="74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041;p19">
              <a:extLst>
                <a:ext uri="{FF2B5EF4-FFF2-40B4-BE49-F238E27FC236}">
                  <a16:creationId xmlns:a16="http://schemas.microsoft.com/office/drawing/2014/main" id="{2A0349F0-7A4C-4100-883B-04E1BF368906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95" y="2554"/>
                  </a:moveTo>
                  <a:lnTo>
                    <a:pt x="4032" y="2349"/>
                  </a:lnTo>
                  <a:lnTo>
                    <a:pt x="3709" y="2134"/>
                  </a:lnTo>
                  <a:lnTo>
                    <a:pt x="3683" y="2115"/>
                  </a:lnTo>
                  <a:lnTo>
                    <a:pt x="3660" y="2092"/>
                  </a:lnTo>
                  <a:lnTo>
                    <a:pt x="3640" y="2066"/>
                  </a:lnTo>
                  <a:lnTo>
                    <a:pt x="3623" y="2037"/>
                  </a:lnTo>
                  <a:lnTo>
                    <a:pt x="3611" y="2007"/>
                  </a:lnTo>
                  <a:lnTo>
                    <a:pt x="3602" y="1976"/>
                  </a:lnTo>
                  <a:lnTo>
                    <a:pt x="3598" y="1943"/>
                  </a:lnTo>
                  <a:lnTo>
                    <a:pt x="3597" y="1911"/>
                  </a:lnTo>
                  <a:lnTo>
                    <a:pt x="3602" y="1878"/>
                  </a:lnTo>
                  <a:lnTo>
                    <a:pt x="3610" y="1847"/>
                  </a:lnTo>
                  <a:lnTo>
                    <a:pt x="3622" y="1816"/>
                  </a:lnTo>
                  <a:lnTo>
                    <a:pt x="3639" y="1788"/>
                  </a:lnTo>
                  <a:lnTo>
                    <a:pt x="3658" y="1762"/>
                  </a:lnTo>
                  <a:lnTo>
                    <a:pt x="3681" y="1739"/>
                  </a:lnTo>
                  <a:lnTo>
                    <a:pt x="3707" y="1719"/>
                  </a:lnTo>
                  <a:lnTo>
                    <a:pt x="3736" y="1702"/>
                  </a:lnTo>
                  <a:lnTo>
                    <a:pt x="3766" y="1690"/>
                  </a:lnTo>
                  <a:lnTo>
                    <a:pt x="3797" y="1681"/>
                  </a:lnTo>
                  <a:lnTo>
                    <a:pt x="3830" y="1677"/>
                  </a:lnTo>
                  <a:lnTo>
                    <a:pt x="3862" y="1676"/>
                  </a:lnTo>
                  <a:lnTo>
                    <a:pt x="3895" y="1681"/>
                  </a:lnTo>
                  <a:lnTo>
                    <a:pt x="3926" y="1689"/>
                  </a:lnTo>
                  <a:lnTo>
                    <a:pt x="3957" y="1701"/>
                  </a:lnTo>
                  <a:lnTo>
                    <a:pt x="3985" y="1718"/>
                  </a:lnTo>
                  <a:lnTo>
                    <a:pt x="4316" y="1937"/>
                  </a:lnTo>
                  <a:lnTo>
                    <a:pt x="4333" y="1949"/>
                  </a:lnTo>
                  <a:lnTo>
                    <a:pt x="4613" y="2168"/>
                  </a:lnTo>
                  <a:lnTo>
                    <a:pt x="4632" y="2185"/>
                  </a:lnTo>
                  <a:lnTo>
                    <a:pt x="4861" y="2404"/>
                  </a:lnTo>
                  <a:lnTo>
                    <a:pt x="4882" y="2427"/>
                  </a:lnTo>
                  <a:lnTo>
                    <a:pt x="5000" y="2572"/>
                  </a:lnTo>
                  <a:lnTo>
                    <a:pt x="5118" y="2427"/>
                  </a:lnTo>
                  <a:lnTo>
                    <a:pt x="5139" y="2404"/>
                  </a:lnTo>
                  <a:lnTo>
                    <a:pt x="5368" y="2185"/>
                  </a:lnTo>
                  <a:lnTo>
                    <a:pt x="5387" y="2168"/>
                  </a:lnTo>
                  <a:lnTo>
                    <a:pt x="5667" y="1949"/>
                  </a:lnTo>
                  <a:lnTo>
                    <a:pt x="5684" y="1937"/>
                  </a:lnTo>
                  <a:lnTo>
                    <a:pt x="6015" y="1718"/>
                  </a:lnTo>
                  <a:lnTo>
                    <a:pt x="6043" y="1701"/>
                  </a:lnTo>
                  <a:lnTo>
                    <a:pt x="6074" y="1689"/>
                  </a:lnTo>
                  <a:lnTo>
                    <a:pt x="6105" y="1681"/>
                  </a:lnTo>
                  <a:lnTo>
                    <a:pt x="6138" y="1676"/>
                  </a:lnTo>
                  <a:lnTo>
                    <a:pt x="6170" y="1677"/>
                  </a:lnTo>
                  <a:lnTo>
                    <a:pt x="6203" y="1681"/>
                  </a:lnTo>
                  <a:lnTo>
                    <a:pt x="6234" y="1690"/>
                  </a:lnTo>
                  <a:lnTo>
                    <a:pt x="6264" y="1702"/>
                  </a:lnTo>
                  <a:lnTo>
                    <a:pt x="6293" y="1719"/>
                  </a:lnTo>
                  <a:lnTo>
                    <a:pt x="6319" y="1739"/>
                  </a:lnTo>
                  <a:lnTo>
                    <a:pt x="6342" y="1762"/>
                  </a:lnTo>
                  <a:lnTo>
                    <a:pt x="6361" y="1788"/>
                  </a:lnTo>
                  <a:lnTo>
                    <a:pt x="6378" y="1816"/>
                  </a:lnTo>
                  <a:lnTo>
                    <a:pt x="6390" y="1847"/>
                  </a:lnTo>
                  <a:lnTo>
                    <a:pt x="6398" y="1878"/>
                  </a:lnTo>
                  <a:lnTo>
                    <a:pt x="6403" y="1911"/>
                  </a:lnTo>
                  <a:lnTo>
                    <a:pt x="6402" y="1943"/>
                  </a:lnTo>
                  <a:lnTo>
                    <a:pt x="6398" y="1976"/>
                  </a:lnTo>
                  <a:lnTo>
                    <a:pt x="6389" y="2007"/>
                  </a:lnTo>
                  <a:lnTo>
                    <a:pt x="6377" y="2037"/>
                  </a:lnTo>
                  <a:lnTo>
                    <a:pt x="6360" y="2066"/>
                  </a:lnTo>
                  <a:lnTo>
                    <a:pt x="6340" y="2092"/>
                  </a:lnTo>
                  <a:lnTo>
                    <a:pt x="6317" y="2115"/>
                  </a:lnTo>
                  <a:lnTo>
                    <a:pt x="6291" y="2134"/>
                  </a:lnTo>
                  <a:lnTo>
                    <a:pt x="5968" y="2349"/>
                  </a:lnTo>
                  <a:lnTo>
                    <a:pt x="5705" y="2554"/>
                  </a:lnTo>
                  <a:lnTo>
                    <a:pt x="5496" y="2755"/>
                  </a:lnTo>
                  <a:lnTo>
                    <a:pt x="5340" y="2947"/>
                  </a:lnTo>
                  <a:lnTo>
                    <a:pt x="5272" y="3063"/>
                  </a:lnTo>
                  <a:lnTo>
                    <a:pt x="5307" y="3161"/>
                  </a:lnTo>
                  <a:lnTo>
                    <a:pt x="5314" y="3188"/>
                  </a:lnTo>
                  <a:lnTo>
                    <a:pt x="5319" y="3215"/>
                  </a:lnTo>
                  <a:lnTo>
                    <a:pt x="5344" y="3434"/>
                  </a:lnTo>
                  <a:lnTo>
                    <a:pt x="5346" y="3463"/>
                  </a:lnTo>
                  <a:lnTo>
                    <a:pt x="5344" y="3492"/>
                  </a:lnTo>
                  <a:lnTo>
                    <a:pt x="5319" y="3711"/>
                  </a:lnTo>
                  <a:lnTo>
                    <a:pt x="5314" y="3738"/>
                  </a:lnTo>
                  <a:lnTo>
                    <a:pt x="5307" y="3765"/>
                  </a:lnTo>
                  <a:lnTo>
                    <a:pt x="5272" y="3863"/>
                  </a:lnTo>
                  <a:lnTo>
                    <a:pt x="5340" y="3979"/>
                  </a:lnTo>
                  <a:lnTo>
                    <a:pt x="5496" y="4171"/>
                  </a:lnTo>
                  <a:lnTo>
                    <a:pt x="5705" y="4372"/>
                  </a:lnTo>
                  <a:lnTo>
                    <a:pt x="5968" y="4577"/>
                  </a:lnTo>
                  <a:lnTo>
                    <a:pt x="6291" y="4792"/>
                  </a:lnTo>
                  <a:lnTo>
                    <a:pt x="6622" y="5011"/>
                  </a:lnTo>
                  <a:lnTo>
                    <a:pt x="6638" y="5023"/>
                  </a:lnTo>
                  <a:lnTo>
                    <a:pt x="6919" y="5242"/>
                  </a:lnTo>
                  <a:lnTo>
                    <a:pt x="6937" y="5259"/>
                  </a:lnTo>
                  <a:lnTo>
                    <a:pt x="7167" y="5478"/>
                  </a:lnTo>
                  <a:lnTo>
                    <a:pt x="7188" y="5501"/>
                  </a:lnTo>
                  <a:lnTo>
                    <a:pt x="7366" y="5721"/>
                  </a:lnTo>
                  <a:lnTo>
                    <a:pt x="7388" y="5753"/>
                  </a:lnTo>
                  <a:lnTo>
                    <a:pt x="7516" y="5972"/>
                  </a:lnTo>
                  <a:lnTo>
                    <a:pt x="7536" y="6016"/>
                  </a:lnTo>
                  <a:lnTo>
                    <a:pt x="7612" y="6235"/>
                  </a:lnTo>
                  <a:lnTo>
                    <a:pt x="7620" y="6262"/>
                  </a:lnTo>
                  <a:lnTo>
                    <a:pt x="7624" y="6289"/>
                  </a:lnTo>
                  <a:lnTo>
                    <a:pt x="7650" y="6508"/>
                  </a:lnTo>
                  <a:lnTo>
                    <a:pt x="7652" y="6537"/>
                  </a:lnTo>
                  <a:lnTo>
                    <a:pt x="7650" y="6566"/>
                  </a:lnTo>
                  <a:lnTo>
                    <a:pt x="7624" y="6785"/>
                  </a:lnTo>
                  <a:lnTo>
                    <a:pt x="7620" y="6812"/>
                  </a:lnTo>
                  <a:lnTo>
                    <a:pt x="7612" y="6839"/>
                  </a:lnTo>
                  <a:lnTo>
                    <a:pt x="7536" y="7058"/>
                  </a:lnTo>
                  <a:lnTo>
                    <a:pt x="7516" y="7102"/>
                  </a:lnTo>
                  <a:lnTo>
                    <a:pt x="7388" y="7321"/>
                  </a:lnTo>
                  <a:lnTo>
                    <a:pt x="7366" y="7353"/>
                  </a:lnTo>
                  <a:lnTo>
                    <a:pt x="7188" y="7573"/>
                  </a:lnTo>
                  <a:lnTo>
                    <a:pt x="7167" y="7596"/>
                  </a:lnTo>
                  <a:lnTo>
                    <a:pt x="6937" y="7815"/>
                  </a:lnTo>
                  <a:lnTo>
                    <a:pt x="6919" y="7832"/>
                  </a:lnTo>
                  <a:lnTo>
                    <a:pt x="6638" y="8051"/>
                  </a:lnTo>
                  <a:lnTo>
                    <a:pt x="6622" y="8063"/>
                  </a:lnTo>
                  <a:lnTo>
                    <a:pt x="6291" y="8282"/>
                  </a:lnTo>
                  <a:lnTo>
                    <a:pt x="6263" y="8299"/>
                  </a:lnTo>
                  <a:lnTo>
                    <a:pt x="6232" y="8311"/>
                  </a:lnTo>
                  <a:lnTo>
                    <a:pt x="6201" y="8319"/>
                  </a:lnTo>
                  <a:lnTo>
                    <a:pt x="6168" y="8324"/>
                  </a:lnTo>
                  <a:lnTo>
                    <a:pt x="6136" y="8323"/>
                  </a:lnTo>
                  <a:lnTo>
                    <a:pt x="6103" y="8319"/>
                  </a:lnTo>
                  <a:lnTo>
                    <a:pt x="6072" y="8310"/>
                  </a:lnTo>
                  <a:lnTo>
                    <a:pt x="6042" y="8298"/>
                  </a:lnTo>
                  <a:lnTo>
                    <a:pt x="6013" y="8281"/>
                  </a:lnTo>
                  <a:lnTo>
                    <a:pt x="5987" y="8261"/>
                  </a:lnTo>
                  <a:lnTo>
                    <a:pt x="5964" y="8238"/>
                  </a:lnTo>
                  <a:lnTo>
                    <a:pt x="5945" y="8212"/>
                  </a:lnTo>
                  <a:lnTo>
                    <a:pt x="5928" y="8184"/>
                  </a:lnTo>
                  <a:lnTo>
                    <a:pt x="5916" y="8153"/>
                  </a:lnTo>
                  <a:lnTo>
                    <a:pt x="5908" y="8122"/>
                  </a:lnTo>
                  <a:lnTo>
                    <a:pt x="5903" y="8089"/>
                  </a:lnTo>
                  <a:lnTo>
                    <a:pt x="5904" y="8057"/>
                  </a:lnTo>
                  <a:lnTo>
                    <a:pt x="5908" y="8024"/>
                  </a:lnTo>
                  <a:lnTo>
                    <a:pt x="5917" y="7993"/>
                  </a:lnTo>
                  <a:lnTo>
                    <a:pt x="5929" y="7963"/>
                  </a:lnTo>
                  <a:lnTo>
                    <a:pt x="5946" y="7934"/>
                  </a:lnTo>
                  <a:lnTo>
                    <a:pt x="5966" y="7908"/>
                  </a:lnTo>
                  <a:lnTo>
                    <a:pt x="5989" y="7885"/>
                  </a:lnTo>
                  <a:lnTo>
                    <a:pt x="6015" y="7866"/>
                  </a:lnTo>
                  <a:lnTo>
                    <a:pt x="6338" y="7652"/>
                  </a:lnTo>
                  <a:lnTo>
                    <a:pt x="6601" y="7446"/>
                  </a:lnTo>
                  <a:lnTo>
                    <a:pt x="6810" y="7246"/>
                  </a:lnTo>
                  <a:lnTo>
                    <a:pt x="6966" y="7053"/>
                  </a:lnTo>
                  <a:lnTo>
                    <a:pt x="7071" y="6871"/>
                  </a:lnTo>
                  <a:lnTo>
                    <a:pt x="7131" y="6700"/>
                  </a:lnTo>
                  <a:lnTo>
                    <a:pt x="7150" y="6537"/>
                  </a:lnTo>
                  <a:lnTo>
                    <a:pt x="7131" y="6374"/>
                  </a:lnTo>
                  <a:lnTo>
                    <a:pt x="7071" y="6203"/>
                  </a:lnTo>
                  <a:lnTo>
                    <a:pt x="6966" y="6021"/>
                  </a:lnTo>
                  <a:lnTo>
                    <a:pt x="6810" y="5828"/>
                  </a:lnTo>
                  <a:lnTo>
                    <a:pt x="6601" y="5628"/>
                  </a:lnTo>
                  <a:lnTo>
                    <a:pt x="6338" y="5422"/>
                  </a:lnTo>
                  <a:lnTo>
                    <a:pt x="6015" y="5208"/>
                  </a:lnTo>
                  <a:lnTo>
                    <a:pt x="5684" y="4989"/>
                  </a:lnTo>
                  <a:lnTo>
                    <a:pt x="5667" y="4977"/>
                  </a:lnTo>
                  <a:lnTo>
                    <a:pt x="5387" y="4758"/>
                  </a:lnTo>
                  <a:lnTo>
                    <a:pt x="5368" y="4741"/>
                  </a:lnTo>
                  <a:lnTo>
                    <a:pt x="5139" y="4522"/>
                  </a:lnTo>
                  <a:lnTo>
                    <a:pt x="5118" y="4499"/>
                  </a:lnTo>
                  <a:lnTo>
                    <a:pt x="5000" y="4354"/>
                  </a:lnTo>
                  <a:lnTo>
                    <a:pt x="4882" y="4499"/>
                  </a:lnTo>
                  <a:lnTo>
                    <a:pt x="4861" y="4522"/>
                  </a:lnTo>
                  <a:lnTo>
                    <a:pt x="4632" y="4741"/>
                  </a:lnTo>
                  <a:lnTo>
                    <a:pt x="4613" y="4758"/>
                  </a:lnTo>
                  <a:lnTo>
                    <a:pt x="4333" y="4977"/>
                  </a:lnTo>
                  <a:lnTo>
                    <a:pt x="4316" y="4989"/>
                  </a:lnTo>
                  <a:lnTo>
                    <a:pt x="3985" y="5208"/>
                  </a:lnTo>
                  <a:lnTo>
                    <a:pt x="3662" y="5422"/>
                  </a:lnTo>
                  <a:lnTo>
                    <a:pt x="3399" y="5628"/>
                  </a:lnTo>
                  <a:lnTo>
                    <a:pt x="3190" y="5828"/>
                  </a:lnTo>
                  <a:lnTo>
                    <a:pt x="3034" y="6021"/>
                  </a:lnTo>
                  <a:lnTo>
                    <a:pt x="2929" y="6203"/>
                  </a:lnTo>
                  <a:lnTo>
                    <a:pt x="2869" y="6374"/>
                  </a:lnTo>
                  <a:lnTo>
                    <a:pt x="2850" y="6537"/>
                  </a:lnTo>
                  <a:lnTo>
                    <a:pt x="2869" y="6700"/>
                  </a:lnTo>
                  <a:lnTo>
                    <a:pt x="2929" y="6871"/>
                  </a:lnTo>
                  <a:lnTo>
                    <a:pt x="3034" y="7053"/>
                  </a:lnTo>
                  <a:lnTo>
                    <a:pt x="3190" y="7246"/>
                  </a:lnTo>
                  <a:lnTo>
                    <a:pt x="3399" y="7446"/>
                  </a:lnTo>
                  <a:lnTo>
                    <a:pt x="3662" y="7652"/>
                  </a:lnTo>
                  <a:lnTo>
                    <a:pt x="3985" y="7866"/>
                  </a:lnTo>
                  <a:lnTo>
                    <a:pt x="4011" y="7885"/>
                  </a:lnTo>
                  <a:lnTo>
                    <a:pt x="4034" y="7908"/>
                  </a:lnTo>
                  <a:lnTo>
                    <a:pt x="4054" y="7934"/>
                  </a:lnTo>
                  <a:lnTo>
                    <a:pt x="4071" y="7963"/>
                  </a:lnTo>
                  <a:lnTo>
                    <a:pt x="4083" y="7993"/>
                  </a:lnTo>
                  <a:lnTo>
                    <a:pt x="4092" y="8024"/>
                  </a:lnTo>
                  <a:lnTo>
                    <a:pt x="4096" y="8057"/>
                  </a:lnTo>
                  <a:lnTo>
                    <a:pt x="4097" y="8089"/>
                  </a:lnTo>
                  <a:lnTo>
                    <a:pt x="4092" y="8122"/>
                  </a:lnTo>
                  <a:lnTo>
                    <a:pt x="4084" y="8153"/>
                  </a:lnTo>
                  <a:lnTo>
                    <a:pt x="4072" y="8184"/>
                  </a:lnTo>
                  <a:lnTo>
                    <a:pt x="4055" y="8212"/>
                  </a:lnTo>
                  <a:lnTo>
                    <a:pt x="4036" y="8238"/>
                  </a:lnTo>
                  <a:lnTo>
                    <a:pt x="4013" y="8261"/>
                  </a:lnTo>
                  <a:lnTo>
                    <a:pt x="3987" y="8281"/>
                  </a:lnTo>
                  <a:lnTo>
                    <a:pt x="3958" y="8298"/>
                  </a:lnTo>
                  <a:lnTo>
                    <a:pt x="3928" y="8310"/>
                  </a:lnTo>
                  <a:lnTo>
                    <a:pt x="3897" y="8319"/>
                  </a:lnTo>
                  <a:lnTo>
                    <a:pt x="3864" y="8323"/>
                  </a:lnTo>
                  <a:lnTo>
                    <a:pt x="3832" y="8324"/>
                  </a:lnTo>
                  <a:lnTo>
                    <a:pt x="3799" y="8319"/>
                  </a:lnTo>
                  <a:lnTo>
                    <a:pt x="3768" y="8311"/>
                  </a:lnTo>
                  <a:lnTo>
                    <a:pt x="3737" y="8299"/>
                  </a:lnTo>
                  <a:lnTo>
                    <a:pt x="3709" y="8282"/>
                  </a:lnTo>
                  <a:lnTo>
                    <a:pt x="3378" y="8063"/>
                  </a:lnTo>
                  <a:lnTo>
                    <a:pt x="3362" y="8051"/>
                  </a:lnTo>
                  <a:lnTo>
                    <a:pt x="3081" y="7832"/>
                  </a:lnTo>
                  <a:lnTo>
                    <a:pt x="3063" y="7815"/>
                  </a:lnTo>
                  <a:lnTo>
                    <a:pt x="2833" y="7596"/>
                  </a:lnTo>
                  <a:lnTo>
                    <a:pt x="2812" y="7573"/>
                  </a:lnTo>
                  <a:lnTo>
                    <a:pt x="2634" y="7353"/>
                  </a:lnTo>
                  <a:lnTo>
                    <a:pt x="2612" y="7321"/>
                  </a:lnTo>
                  <a:lnTo>
                    <a:pt x="2484" y="7102"/>
                  </a:lnTo>
                  <a:lnTo>
                    <a:pt x="2464" y="7058"/>
                  </a:lnTo>
                  <a:lnTo>
                    <a:pt x="2388" y="6839"/>
                  </a:lnTo>
                  <a:lnTo>
                    <a:pt x="2380" y="6812"/>
                  </a:lnTo>
                  <a:lnTo>
                    <a:pt x="2376" y="6785"/>
                  </a:lnTo>
                  <a:lnTo>
                    <a:pt x="2350" y="6566"/>
                  </a:lnTo>
                  <a:lnTo>
                    <a:pt x="2348" y="6537"/>
                  </a:lnTo>
                  <a:lnTo>
                    <a:pt x="2350" y="6508"/>
                  </a:lnTo>
                  <a:lnTo>
                    <a:pt x="2376" y="6289"/>
                  </a:lnTo>
                  <a:lnTo>
                    <a:pt x="2380" y="6262"/>
                  </a:lnTo>
                  <a:lnTo>
                    <a:pt x="2388" y="6235"/>
                  </a:lnTo>
                  <a:lnTo>
                    <a:pt x="2464" y="6016"/>
                  </a:lnTo>
                  <a:lnTo>
                    <a:pt x="2484" y="5972"/>
                  </a:lnTo>
                  <a:lnTo>
                    <a:pt x="2612" y="5753"/>
                  </a:lnTo>
                  <a:lnTo>
                    <a:pt x="2634" y="5721"/>
                  </a:lnTo>
                  <a:lnTo>
                    <a:pt x="2812" y="5501"/>
                  </a:lnTo>
                  <a:lnTo>
                    <a:pt x="2833" y="5478"/>
                  </a:lnTo>
                  <a:lnTo>
                    <a:pt x="3063" y="5259"/>
                  </a:lnTo>
                  <a:lnTo>
                    <a:pt x="3081" y="5242"/>
                  </a:lnTo>
                  <a:lnTo>
                    <a:pt x="3362" y="5023"/>
                  </a:lnTo>
                  <a:lnTo>
                    <a:pt x="3378" y="5011"/>
                  </a:lnTo>
                  <a:lnTo>
                    <a:pt x="3709" y="4792"/>
                  </a:lnTo>
                  <a:lnTo>
                    <a:pt x="4032" y="4577"/>
                  </a:lnTo>
                  <a:lnTo>
                    <a:pt x="4295" y="4372"/>
                  </a:lnTo>
                  <a:lnTo>
                    <a:pt x="4504" y="4171"/>
                  </a:lnTo>
                  <a:lnTo>
                    <a:pt x="4660" y="3979"/>
                  </a:lnTo>
                  <a:lnTo>
                    <a:pt x="4728" y="3863"/>
                  </a:lnTo>
                  <a:lnTo>
                    <a:pt x="4693" y="3765"/>
                  </a:lnTo>
                  <a:lnTo>
                    <a:pt x="4686" y="3738"/>
                  </a:lnTo>
                  <a:lnTo>
                    <a:pt x="4681" y="3711"/>
                  </a:lnTo>
                  <a:lnTo>
                    <a:pt x="4656" y="3492"/>
                  </a:lnTo>
                  <a:lnTo>
                    <a:pt x="4654" y="3463"/>
                  </a:lnTo>
                  <a:lnTo>
                    <a:pt x="4656" y="3434"/>
                  </a:lnTo>
                  <a:lnTo>
                    <a:pt x="4681" y="3215"/>
                  </a:lnTo>
                  <a:lnTo>
                    <a:pt x="4686" y="3188"/>
                  </a:lnTo>
                  <a:lnTo>
                    <a:pt x="4693" y="3161"/>
                  </a:lnTo>
                  <a:lnTo>
                    <a:pt x="4728" y="3063"/>
                  </a:lnTo>
                  <a:lnTo>
                    <a:pt x="4660" y="2947"/>
                  </a:lnTo>
                  <a:lnTo>
                    <a:pt x="4504" y="2755"/>
                  </a:lnTo>
                  <a:lnTo>
                    <a:pt x="4295" y="25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042;p19">
            <a:extLst>
              <a:ext uri="{FF2B5EF4-FFF2-40B4-BE49-F238E27FC236}">
                <a16:creationId xmlns:a16="http://schemas.microsoft.com/office/drawing/2014/main" id="{00F53DE7-1578-4BD8-8381-F53F9F543F8F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87" name="Google Shape;2043;p19">
              <a:extLst>
                <a:ext uri="{FF2B5EF4-FFF2-40B4-BE49-F238E27FC236}">
                  <a16:creationId xmlns:a16="http://schemas.microsoft.com/office/drawing/2014/main" id="{B3CC1F58-02F8-49A2-BDA9-22110F1B2A40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0" y="5250"/>
                  </a:moveTo>
                  <a:lnTo>
                    <a:pt x="1480" y="5250"/>
                  </a:lnTo>
                  <a:lnTo>
                    <a:pt x="1447" y="5248"/>
                  </a:lnTo>
                  <a:lnTo>
                    <a:pt x="1415" y="5241"/>
                  </a:lnTo>
                  <a:lnTo>
                    <a:pt x="1384" y="5231"/>
                  </a:lnTo>
                  <a:lnTo>
                    <a:pt x="1355" y="5217"/>
                  </a:lnTo>
                  <a:lnTo>
                    <a:pt x="1328" y="5198"/>
                  </a:lnTo>
                  <a:lnTo>
                    <a:pt x="1303" y="5177"/>
                  </a:lnTo>
                  <a:lnTo>
                    <a:pt x="1282" y="5152"/>
                  </a:lnTo>
                  <a:lnTo>
                    <a:pt x="1263" y="5125"/>
                  </a:lnTo>
                  <a:lnTo>
                    <a:pt x="1249" y="5096"/>
                  </a:lnTo>
                  <a:lnTo>
                    <a:pt x="1239" y="5065"/>
                  </a:lnTo>
                  <a:lnTo>
                    <a:pt x="1232" y="5033"/>
                  </a:lnTo>
                  <a:lnTo>
                    <a:pt x="1230" y="5000"/>
                  </a:lnTo>
                  <a:lnTo>
                    <a:pt x="1232" y="4967"/>
                  </a:lnTo>
                  <a:lnTo>
                    <a:pt x="1239" y="4935"/>
                  </a:lnTo>
                  <a:lnTo>
                    <a:pt x="1249" y="4904"/>
                  </a:lnTo>
                  <a:lnTo>
                    <a:pt x="1263" y="4875"/>
                  </a:lnTo>
                  <a:lnTo>
                    <a:pt x="1282" y="4848"/>
                  </a:lnTo>
                  <a:lnTo>
                    <a:pt x="1303" y="4823"/>
                  </a:lnTo>
                  <a:lnTo>
                    <a:pt x="1328" y="4802"/>
                  </a:lnTo>
                  <a:lnTo>
                    <a:pt x="1355" y="4783"/>
                  </a:lnTo>
                  <a:lnTo>
                    <a:pt x="1384" y="4769"/>
                  </a:lnTo>
                  <a:lnTo>
                    <a:pt x="1415" y="4759"/>
                  </a:lnTo>
                  <a:lnTo>
                    <a:pt x="1447" y="4752"/>
                  </a:lnTo>
                  <a:lnTo>
                    <a:pt x="1480" y="4750"/>
                  </a:lnTo>
                  <a:lnTo>
                    <a:pt x="3245" y="4750"/>
                  </a:lnTo>
                  <a:lnTo>
                    <a:pt x="3976" y="3288"/>
                  </a:lnTo>
                  <a:lnTo>
                    <a:pt x="3993" y="3260"/>
                  </a:lnTo>
                  <a:lnTo>
                    <a:pt x="4013" y="3234"/>
                  </a:lnTo>
                  <a:lnTo>
                    <a:pt x="4036" y="3212"/>
                  </a:lnTo>
                  <a:lnTo>
                    <a:pt x="4062" y="3192"/>
                  </a:lnTo>
                  <a:lnTo>
                    <a:pt x="4090" y="3176"/>
                  </a:lnTo>
                  <a:lnTo>
                    <a:pt x="4120" y="3163"/>
                  </a:lnTo>
                  <a:lnTo>
                    <a:pt x="4151" y="3155"/>
                  </a:lnTo>
                  <a:lnTo>
                    <a:pt x="4183" y="3151"/>
                  </a:lnTo>
                  <a:lnTo>
                    <a:pt x="4216" y="3151"/>
                  </a:lnTo>
                  <a:lnTo>
                    <a:pt x="4248" y="3155"/>
                  </a:lnTo>
                  <a:lnTo>
                    <a:pt x="4280" y="3163"/>
                  </a:lnTo>
                  <a:lnTo>
                    <a:pt x="4310" y="3175"/>
                  </a:lnTo>
                  <a:lnTo>
                    <a:pt x="4338" y="3191"/>
                  </a:lnTo>
                  <a:lnTo>
                    <a:pt x="4364" y="3211"/>
                  </a:lnTo>
                  <a:lnTo>
                    <a:pt x="4387" y="3234"/>
                  </a:lnTo>
                  <a:lnTo>
                    <a:pt x="4407" y="3259"/>
                  </a:lnTo>
                  <a:lnTo>
                    <a:pt x="4423" y="3288"/>
                  </a:lnTo>
                  <a:lnTo>
                    <a:pt x="4436" y="3317"/>
                  </a:lnTo>
                  <a:lnTo>
                    <a:pt x="5361" y="5960"/>
                  </a:lnTo>
                  <a:lnTo>
                    <a:pt x="5896" y="4888"/>
                  </a:lnTo>
                  <a:lnTo>
                    <a:pt x="5914" y="4858"/>
                  </a:lnTo>
                  <a:lnTo>
                    <a:pt x="5935" y="4831"/>
                  </a:lnTo>
                  <a:lnTo>
                    <a:pt x="5960" y="4808"/>
                  </a:lnTo>
                  <a:lnTo>
                    <a:pt x="5989" y="4787"/>
                  </a:lnTo>
                  <a:lnTo>
                    <a:pt x="6019" y="4771"/>
                  </a:lnTo>
                  <a:lnTo>
                    <a:pt x="6052" y="4760"/>
                  </a:lnTo>
                  <a:lnTo>
                    <a:pt x="6086" y="4752"/>
                  </a:lnTo>
                  <a:lnTo>
                    <a:pt x="6120" y="4750"/>
                  </a:lnTo>
                  <a:lnTo>
                    <a:pt x="8520" y="4750"/>
                  </a:lnTo>
                  <a:lnTo>
                    <a:pt x="8553" y="4752"/>
                  </a:lnTo>
                  <a:lnTo>
                    <a:pt x="8585" y="4759"/>
                  </a:lnTo>
                  <a:lnTo>
                    <a:pt x="8616" y="4769"/>
                  </a:lnTo>
                  <a:lnTo>
                    <a:pt x="8645" y="4783"/>
                  </a:lnTo>
                  <a:lnTo>
                    <a:pt x="8672" y="4802"/>
                  </a:lnTo>
                  <a:lnTo>
                    <a:pt x="8697" y="4823"/>
                  </a:lnTo>
                  <a:lnTo>
                    <a:pt x="8718" y="4848"/>
                  </a:lnTo>
                  <a:lnTo>
                    <a:pt x="8737" y="4875"/>
                  </a:lnTo>
                  <a:lnTo>
                    <a:pt x="8751" y="4904"/>
                  </a:lnTo>
                  <a:lnTo>
                    <a:pt x="8761" y="4935"/>
                  </a:lnTo>
                  <a:lnTo>
                    <a:pt x="8768" y="4967"/>
                  </a:lnTo>
                  <a:lnTo>
                    <a:pt x="8770" y="5000"/>
                  </a:lnTo>
                  <a:lnTo>
                    <a:pt x="8768" y="5033"/>
                  </a:lnTo>
                  <a:lnTo>
                    <a:pt x="8761" y="5065"/>
                  </a:lnTo>
                  <a:lnTo>
                    <a:pt x="8751" y="5096"/>
                  </a:lnTo>
                  <a:lnTo>
                    <a:pt x="8737" y="5125"/>
                  </a:lnTo>
                  <a:lnTo>
                    <a:pt x="8718" y="5152"/>
                  </a:lnTo>
                  <a:lnTo>
                    <a:pt x="8697" y="5177"/>
                  </a:lnTo>
                  <a:lnTo>
                    <a:pt x="8672" y="5198"/>
                  </a:lnTo>
                  <a:lnTo>
                    <a:pt x="8645" y="5217"/>
                  </a:lnTo>
                  <a:lnTo>
                    <a:pt x="8616" y="5231"/>
                  </a:lnTo>
                  <a:lnTo>
                    <a:pt x="8585" y="5241"/>
                  </a:lnTo>
                  <a:lnTo>
                    <a:pt x="8553" y="5248"/>
                  </a:lnTo>
                  <a:lnTo>
                    <a:pt x="8520" y="5250"/>
                  </a:lnTo>
                  <a:lnTo>
                    <a:pt x="6275" y="5250"/>
                  </a:lnTo>
                  <a:lnTo>
                    <a:pt x="5544" y="6712"/>
                  </a:lnTo>
                  <a:lnTo>
                    <a:pt x="5527" y="6740"/>
                  </a:lnTo>
                  <a:lnTo>
                    <a:pt x="5507" y="6766"/>
                  </a:lnTo>
                  <a:lnTo>
                    <a:pt x="5484" y="6788"/>
                  </a:lnTo>
                  <a:lnTo>
                    <a:pt x="5458" y="6808"/>
                  </a:lnTo>
                  <a:lnTo>
                    <a:pt x="5430" y="6824"/>
                  </a:lnTo>
                  <a:lnTo>
                    <a:pt x="5400" y="6837"/>
                  </a:lnTo>
                  <a:lnTo>
                    <a:pt x="5369" y="6845"/>
                  </a:lnTo>
                  <a:lnTo>
                    <a:pt x="5337" y="6849"/>
                  </a:lnTo>
                  <a:lnTo>
                    <a:pt x="5304" y="6849"/>
                  </a:lnTo>
                  <a:lnTo>
                    <a:pt x="5272" y="6845"/>
                  </a:lnTo>
                  <a:lnTo>
                    <a:pt x="5240" y="6837"/>
                  </a:lnTo>
                  <a:lnTo>
                    <a:pt x="5210" y="6825"/>
                  </a:lnTo>
                  <a:lnTo>
                    <a:pt x="5182" y="6809"/>
                  </a:lnTo>
                  <a:lnTo>
                    <a:pt x="5156" y="6789"/>
                  </a:lnTo>
                  <a:lnTo>
                    <a:pt x="5133" y="6766"/>
                  </a:lnTo>
                  <a:lnTo>
                    <a:pt x="5113" y="6741"/>
                  </a:lnTo>
                  <a:lnTo>
                    <a:pt x="5097" y="6712"/>
                  </a:lnTo>
                  <a:lnTo>
                    <a:pt x="5084" y="6683"/>
                  </a:lnTo>
                  <a:lnTo>
                    <a:pt x="4159" y="4040"/>
                  </a:lnTo>
                  <a:lnTo>
                    <a:pt x="3624" y="5112"/>
                  </a:lnTo>
                  <a:lnTo>
                    <a:pt x="3606" y="5142"/>
                  </a:lnTo>
                  <a:lnTo>
                    <a:pt x="3585" y="5169"/>
                  </a:lnTo>
                  <a:lnTo>
                    <a:pt x="3560" y="5192"/>
                  </a:lnTo>
                  <a:lnTo>
                    <a:pt x="3531" y="5213"/>
                  </a:lnTo>
                  <a:lnTo>
                    <a:pt x="3501" y="5229"/>
                  </a:lnTo>
                  <a:lnTo>
                    <a:pt x="3468" y="5240"/>
                  </a:lnTo>
                  <a:lnTo>
                    <a:pt x="3434" y="5248"/>
                  </a:lnTo>
                  <a:lnTo>
                    <a:pt x="3400" y="5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044;p19">
              <a:extLst>
                <a:ext uri="{FF2B5EF4-FFF2-40B4-BE49-F238E27FC236}">
                  <a16:creationId xmlns:a16="http://schemas.microsoft.com/office/drawing/2014/main" id="{3AE8D6C2-01BD-4999-A312-608FFD36D1E2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21"/>
                  </a:moveTo>
                  <a:lnTo>
                    <a:pt x="5011" y="3405"/>
                  </a:lnTo>
                  <a:lnTo>
                    <a:pt x="5099" y="3295"/>
                  </a:lnTo>
                  <a:lnTo>
                    <a:pt x="5114" y="3277"/>
                  </a:lnTo>
                  <a:lnTo>
                    <a:pt x="5215" y="3171"/>
                  </a:lnTo>
                  <a:lnTo>
                    <a:pt x="5232" y="3155"/>
                  </a:lnTo>
                  <a:lnTo>
                    <a:pt x="5347" y="3056"/>
                  </a:lnTo>
                  <a:lnTo>
                    <a:pt x="5366" y="3041"/>
                  </a:lnTo>
                  <a:lnTo>
                    <a:pt x="5493" y="2951"/>
                  </a:lnTo>
                  <a:lnTo>
                    <a:pt x="5515" y="2937"/>
                  </a:lnTo>
                  <a:lnTo>
                    <a:pt x="5654" y="2859"/>
                  </a:lnTo>
                  <a:lnTo>
                    <a:pt x="5677" y="2847"/>
                  </a:lnTo>
                  <a:lnTo>
                    <a:pt x="5828" y="2782"/>
                  </a:lnTo>
                  <a:lnTo>
                    <a:pt x="5854" y="2772"/>
                  </a:lnTo>
                  <a:lnTo>
                    <a:pt x="6015" y="2723"/>
                  </a:lnTo>
                  <a:lnTo>
                    <a:pt x="6043" y="2716"/>
                  </a:lnTo>
                  <a:lnTo>
                    <a:pt x="6215" y="2685"/>
                  </a:lnTo>
                  <a:lnTo>
                    <a:pt x="6244" y="2681"/>
                  </a:lnTo>
                  <a:lnTo>
                    <a:pt x="6425" y="2670"/>
                  </a:lnTo>
                  <a:lnTo>
                    <a:pt x="6464" y="2671"/>
                  </a:lnTo>
                  <a:lnTo>
                    <a:pt x="6782" y="2702"/>
                  </a:lnTo>
                  <a:lnTo>
                    <a:pt x="6811" y="2707"/>
                  </a:lnTo>
                  <a:lnTo>
                    <a:pt x="6838" y="2714"/>
                  </a:lnTo>
                  <a:lnTo>
                    <a:pt x="7104" y="2805"/>
                  </a:lnTo>
                  <a:lnTo>
                    <a:pt x="7136" y="2818"/>
                  </a:lnTo>
                  <a:lnTo>
                    <a:pt x="7165" y="2835"/>
                  </a:lnTo>
                  <a:lnTo>
                    <a:pt x="7376" y="2980"/>
                  </a:lnTo>
                  <a:lnTo>
                    <a:pt x="7405" y="3004"/>
                  </a:lnTo>
                  <a:lnTo>
                    <a:pt x="7431" y="3032"/>
                  </a:lnTo>
                  <a:lnTo>
                    <a:pt x="7583" y="3227"/>
                  </a:lnTo>
                  <a:lnTo>
                    <a:pt x="7604" y="3259"/>
                  </a:lnTo>
                  <a:lnTo>
                    <a:pt x="7620" y="3293"/>
                  </a:lnTo>
                  <a:lnTo>
                    <a:pt x="7710" y="3533"/>
                  </a:lnTo>
                  <a:lnTo>
                    <a:pt x="7720" y="3565"/>
                  </a:lnTo>
                  <a:lnTo>
                    <a:pt x="7725" y="3598"/>
                  </a:lnTo>
                  <a:lnTo>
                    <a:pt x="7751" y="3880"/>
                  </a:lnTo>
                  <a:lnTo>
                    <a:pt x="7752" y="3907"/>
                  </a:lnTo>
                  <a:lnTo>
                    <a:pt x="7750" y="3935"/>
                  </a:lnTo>
                  <a:lnTo>
                    <a:pt x="7708" y="4253"/>
                  </a:lnTo>
                  <a:lnTo>
                    <a:pt x="7698" y="4297"/>
                  </a:lnTo>
                  <a:lnTo>
                    <a:pt x="7585" y="4646"/>
                  </a:lnTo>
                  <a:lnTo>
                    <a:pt x="7571" y="4681"/>
                  </a:lnTo>
                  <a:lnTo>
                    <a:pt x="7383" y="5057"/>
                  </a:lnTo>
                  <a:lnTo>
                    <a:pt x="7368" y="5084"/>
                  </a:lnTo>
                  <a:lnTo>
                    <a:pt x="7103" y="5484"/>
                  </a:lnTo>
                  <a:lnTo>
                    <a:pt x="7088" y="5505"/>
                  </a:lnTo>
                  <a:lnTo>
                    <a:pt x="6742" y="5923"/>
                  </a:lnTo>
                  <a:lnTo>
                    <a:pt x="6727" y="5940"/>
                  </a:lnTo>
                  <a:lnTo>
                    <a:pt x="6298" y="6371"/>
                  </a:lnTo>
                  <a:lnTo>
                    <a:pt x="6283" y="6385"/>
                  </a:lnTo>
                  <a:lnTo>
                    <a:pt x="5768" y="6825"/>
                  </a:lnTo>
                  <a:lnTo>
                    <a:pt x="5753" y="6836"/>
                  </a:lnTo>
                  <a:lnTo>
                    <a:pt x="5148" y="7281"/>
                  </a:lnTo>
                  <a:lnTo>
                    <a:pt x="5121" y="7299"/>
                  </a:lnTo>
                  <a:lnTo>
                    <a:pt x="5093" y="7312"/>
                  </a:lnTo>
                  <a:lnTo>
                    <a:pt x="5063" y="7322"/>
                  </a:lnTo>
                  <a:lnTo>
                    <a:pt x="5032" y="7328"/>
                  </a:lnTo>
                  <a:lnTo>
                    <a:pt x="5000" y="7330"/>
                  </a:lnTo>
                  <a:lnTo>
                    <a:pt x="4968" y="7328"/>
                  </a:lnTo>
                  <a:lnTo>
                    <a:pt x="4937" y="7322"/>
                  </a:lnTo>
                  <a:lnTo>
                    <a:pt x="4907" y="7312"/>
                  </a:lnTo>
                  <a:lnTo>
                    <a:pt x="4879" y="7299"/>
                  </a:lnTo>
                  <a:lnTo>
                    <a:pt x="4852" y="7281"/>
                  </a:lnTo>
                  <a:lnTo>
                    <a:pt x="4247" y="6836"/>
                  </a:lnTo>
                  <a:lnTo>
                    <a:pt x="4232" y="6825"/>
                  </a:lnTo>
                  <a:lnTo>
                    <a:pt x="3717" y="6385"/>
                  </a:lnTo>
                  <a:lnTo>
                    <a:pt x="3702" y="6371"/>
                  </a:lnTo>
                  <a:lnTo>
                    <a:pt x="3273" y="5940"/>
                  </a:lnTo>
                  <a:lnTo>
                    <a:pt x="3258" y="5923"/>
                  </a:lnTo>
                  <a:lnTo>
                    <a:pt x="2912" y="5505"/>
                  </a:lnTo>
                  <a:lnTo>
                    <a:pt x="2897" y="5484"/>
                  </a:lnTo>
                  <a:lnTo>
                    <a:pt x="2632" y="5084"/>
                  </a:lnTo>
                  <a:lnTo>
                    <a:pt x="2617" y="5057"/>
                  </a:lnTo>
                  <a:lnTo>
                    <a:pt x="2429" y="4681"/>
                  </a:lnTo>
                  <a:lnTo>
                    <a:pt x="2415" y="4646"/>
                  </a:lnTo>
                  <a:lnTo>
                    <a:pt x="2302" y="4297"/>
                  </a:lnTo>
                  <a:lnTo>
                    <a:pt x="2292" y="4253"/>
                  </a:lnTo>
                  <a:lnTo>
                    <a:pt x="2250" y="3935"/>
                  </a:lnTo>
                  <a:lnTo>
                    <a:pt x="2248" y="3907"/>
                  </a:lnTo>
                  <a:lnTo>
                    <a:pt x="2249" y="3880"/>
                  </a:lnTo>
                  <a:lnTo>
                    <a:pt x="2275" y="3598"/>
                  </a:lnTo>
                  <a:lnTo>
                    <a:pt x="2280" y="3565"/>
                  </a:lnTo>
                  <a:lnTo>
                    <a:pt x="2290" y="3533"/>
                  </a:lnTo>
                  <a:lnTo>
                    <a:pt x="2380" y="3293"/>
                  </a:lnTo>
                  <a:lnTo>
                    <a:pt x="2396" y="3259"/>
                  </a:lnTo>
                  <a:lnTo>
                    <a:pt x="2417" y="3227"/>
                  </a:lnTo>
                  <a:lnTo>
                    <a:pt x="2569" y="3032"/>
                  </a:lnTo>
                  <a:lnTo>
                    <a:pt x="2595" y="3004"/>
                  </a:lnTo>
                  <a:lnTo>
                    <a:pt x="2624" y="2980"/>
                  </a:lnTo>
                  <a:lnTo>
                    <a:pt x="2835" y="2835"/>
                  </a:lnTo>
                  <a:lnTo>
                    <a:pt x="2864" y="2818"/>
                  </a:lnTo>
                  <a:lnTo>
                    <a:pt x="2896" y="2805"/>
                  </a:lnTo>
                  <a:lnTo>
                    <a:pt x="3162" y="2714"/>
                  </a:lnTo>
                  <a:lnTo>
                    <a:pt x="3189" y="2707"/>
                  </a:lnTo>
                  <a:lnTo>
                    <a:pt x="3218" y="2702"/>
                  </a:lnTo>
                  <a:lnTo>
                    <a:pt x="3536" y="2671"/>
                  </a:lnTo>
                  <a:lnTo>
                    <a:pt x="3575" y="2670"/>
                  </a:lnTo>
                  <a:lnTo>
                    <a:pt x="3756" y="2681"/>
                  </a:lnTo>
                  <a:lnTo>
                    <a:pt x="3785" y="2685"/>
                  </a:lnTo>
                  <a:lnTo>
                    <a:pt x="3957" y="2716"/>
                  </a:lnTo>
                  <a:lnTo>
                    <a:pt x="3985" y="2723"/>
                  </a:lnTo>
                  <a:lnTo>
                    <a:pt x="4146" y="2772"/>
                  </a:lnTo>
                  <a:lnTo>
                    <a:pt x="4172" y="2782"/>
                  </a:lnTo>
                  <a:lnTo>
                    <a:pt x="4323" y="2847"/>
                  </a:lnTo>
                  <a:lnTo>
                    <a:pt x="4346" y="2859"/>
                  </a:lnTo>
                  <a:lnTo>
                    <a:pt x="4485" y="2937"/>
                  </a:lnTo>
                  <a:lnTo>
                    <a:pt x="4507" y="2951"/>
                  </a:lnTo>
                  <a:lnTo>
                    <a:pt x="4634" y="3041"/>
                  </a:lnTo>
                  <a:lnTo>
                    <a:pt x="4653" y="3056"/>
                  </a:lnTo>
                  <a:lnTo>
                    <a:pt x="4768" y="3155"/>
                  </a:lnTo>
                  <a:lnTo>
                    <a:pt x="4785" y="3171"/>
                  </a:lnTo>
                  <a:lnTo>
                    <a:pt x="4886" y="3277"/>
                  </a:lnTo>
                  <a:lnTo>
                    <a:pt x="4901" y="3295"/>
                  </a:lnTo>
                  <a:lnTo>
                    <a:pt x="4989" y="3405"/>
                  </a:lnTo>
                  <a:lnTo>
                    <a:pt x="5000" y="3421"/>
                  </a:lnTo>
                  <a:close/>
                  <a:moveTo>
                    <a:pt x="5000" y="6770"/>
                  </a:moveTo>
                  <a:lnTo>
                    <a:pt x="5450" y="6439"/>
                  </a:lnTo>
                  <a:lnTo>
                    <a:pt x="5951" y="6011"/>
                  </a:lnTo>
                  <a:lnTo>
                    <a:pt x="6364" y="5595"/>
                  </a:lnTo>
                  <a:lnTo>
                    <a:pt x="6694" y="5197"/>
                  </a:lnTo>
                  <a:lnTo>
                    <a:pt x="6943" y="4821"/>
                  </a:lnTo>
                  <a:lnTo>
                    <a:pt x="7115" y="4475"/>
                  </a:lnTo>
                  <a:lnTo>
                    <a:pt x="7215" y="4165"/>
                  </a:lnTo>
                  <a:lnTo>
                    <a:pt x="7251" y="3897"/>
                  </a:lnTo>
                  <a:lnTo>
                    <a:pt x="7231" y="3678"/>
                  </a:lnTo>
                  <a:lnTo>
                    <a:pt x="7165" y="3505"/>
                  </a:lnTo>
                  <a:lnTo>
                    <a:pt x="7061" y="3370"/>
                  </a:lnTo>
                  <a:lnTo>
                    <a:pt x="6910" y="3267"/>
                  </a:lnTo>
                  <a:lnTo>
                    <a:pt x="6705" y="3197"/>
                  </a:lnTo>
                  <a:lnTo>
                    <a:pt x="6435" y="3171"/>
                  </a:lnTo>
                  <a:lnTo>
                    <a:pt x="6289" y="3180"/>
                  </a:lnTo>
                  <a:lnTo>
                    <a:pt x="6147" y="3205"/>
                  </a:lnTo>
                  <a:lnTo>
                    <a:pt x="6014" y="3246"/>
                  </a:lnTo>
                  <a:lnTo>
                    <a:pt x="5888" y="3301"/>
                  </a:lnTo>
                  <a:lnTo>
                    <a:pt x="5772" y="3366"/>
                  </a:lnTo>
                  <a:lnTo>
                    <a:pt x="5665" y="3442"/>
                  </a:lnTo>
                  <a:lnTo>
                    <a:pt x="5569" y="3525"/>
                  </a:lnTo>
                  <a:lnTo>
                    <a:pt x="5484" y="3614"/>
                  </a:lnTo>
                  <a:lnTo>
                    <a:pt x="5411" y="3706"/>
                  </a:lnTo>
                  <a:lnTo>
                    <a:pt x="5351" y="3798"/>
                  </a:lnTo>
                  <a:lnTo>
                    <a:pt x="5305" y="3888"/>
                  </a:lnTo>
                  <a:lnTo>
                    <a:pt x="5274" y="3971"/>
                  </a:lnTo>
                  <a:lnTo>
                    <a:pt x="5256" y="4044"/>
                  </a:lnTo>
                  <a:lnTo>
                    <a:pt x="5249" y="4126"/>
                  </a:lnTo>
                  <a:lnTo>
                    <a:pt x="5244" y="4158"/>
                  </a:lnTo>
                  <a:lnTo>
                    <a:pt x="5235" y="4189"/>
                  </a:lnTo>
                  <a:lnTo>
                    <a:pt x="5222" y="4218"/>
                  </a:lnTo>
                  <a:lnTo>
                    <a:pt x="5206" y="4246"/>
                  </a:lnTo>
                  <a:lnTo>
                    <a:pt x="5186" y="4271"/>
                  </a:lnTo>
                  <a:lnTo>
                    <a:pt x="5163" y="4294"/>
                  </a:lnTo>
                  <a:lnTo>
                    <a:pt x="5137" y="4313"/>
                  </a:lnTo>
                  <a:lnTo>
                    <a:pt x="5109" y="4329"/>
                  </a:lnTo>
                  <a:lnTo>
                    <a:pt x="5079" y="4341"/>
                  </a:lnTo>
                  <a:lnTo>
                    <a:pt x="5048" y="4349"/>
                  </a:lnTo>
                  <a:lnTo>
                    <a:pt x="5016" y="4353"/>
                  </a:lnTo>
                  <a:lnTo>
                    <a:pt x="4984" y="4353"/>
                  </a:lnTo>
                  <a:lnTo>
                    <a:pt x="4952" y="4349"/>
                  </a:lnTo>
                  <a:lnTo>
                    <a:pt x="4921" y="4341"/>
                  </a:lnTo>
                  <a:lnTo>
                    <a:pt x="4891" y="4329"/>
                  </a:lnTo>
                  <a:lnTo>
                    <a:pt x="4863" y="4313"/>
                  </a:lnTo>
                  <a:lnTo>
                    <a:pt x="4837" y="4294"/>
                  </a:lnTo>
                  <a:lnTo>
                    <a:pt x="4814" y="4271"/>
                  </a:lnTo>
                  <a:lnTo>
                    <a:pt x="4794" y="4246"/>
                  </a:lnTo>
                  <a:lnTo>
                    <a:pt x="4778" y="4218"/>
                  </a:lnTo>
                  <a:lnTo>
                    <a:pt x="4765" y="4189"/>
                  </a:lnTo>
                  <a:lnTo>
                    <a:pt x="4756" y="4158"/>
                  </a:lnTo>
                  <a:lnTo>
                    <a:pt x="4751" y="4126"/>
                  </a:lnTo>
                  <a:lnTo>
                    <a:pt x="4744" y="4044"/>
                  </a:lnTo>
                  <a:lnTo>
                    <a:pt x="4726" y="3971"/>
                  </a:lnTo>
                  <a:lnTo>
                    <a:pt x="4695" y="3888"/>
                  </a:lnTo>
                  <a:lnTo>
                    <a:pt x="4649" y="3798"/>
                  </a:lnTo>
                  <a:lnTo>
                    <a:pt x="4589" y="3706"/>
                  </a:lnTo>
                  <a:lnTo>
                    <a:pt x="4516" y="3614"/>
                  </a:lnTo>
                  <a:lnTo>
                    <a:pt x="4431" y="3525"/>
                  </a:lnTo>
                  <a:lnTo>
                    <a:pt x="4335" y="3442"/>
                  </a:lnTo>
                  <a:lnTo>
                    <a:pt x="4228" y="3366"/>
                  </a:lnTo>
                  <a:lnTo>
                    <a:pt x="4112" y="3301"/>
                  </a:lnTo>
                  <a:lnTo>
                    <a:pt x="3986" y="3246"/>
                  </a:lnTo>
                  <a:lnTo>
                    <a:pt x="3853" y="3205"/>
                  </a:lnTo>
                  <a:lnTo>
                    <a:pt x="3711" y="3180"/>
                  </a:lnTo>
                  <a:lnTo>
                    <a:pt x="3565" y="3171"/>
                  </a:lnTo>
                  <a:lnTo>
                    <a:pt x="3295" y="3197"/>
                  </a:lnTo>
                  <a:lnTo>
                    <a:pt x="3090" y="3267"/>
                  </a:lnTo>
                  <a:lnTo>
                    <a:pt x="2939" y="3370"/>
                  </a:lnTo>
                  <a:lnTo>
                    <a:pt x="2835" y="3505"/>
                  </a:lnTo>
                  <a:lnTo>
                    <a:pt x="2769" y="3678"/>
                  </a:lnTo>
                  <a:lnTo>
                    <a:pt x="2749" y="3897"/>
                  </a:lnTo>
                  <a:lnTo>
                    <a:pt x="2785" y="4165"/>
                  </a:lnTo>
                  <a:lnTo>
                    <a:pt x="2885" y="4475"/>
                  </a:lnTo>
                  <a:lnTo>
                    <a:pt x="3057" y="4821"/>
                  </a:lnTo>
                  <a:lnTo>
                    <a:pt x="3306" y="5197"/>
                  </a:lnTo>
                  <a:lnTo>
                    <a:pt x="3636" y="5595"/>
                  </a:lnTo>
                  <a:lnTo>
                    <a:pt x="4049" y="6011"/>
                  </a:lnTo>
                  <a:lnTo>
                    <a:pt x="4550" y="6439"/>
                  </a:lnTo>
                  <a:lnTo>
                    <a:pt x="5000" y="67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045;p19">
            <a:extLst>
              <a:ext uri="{FF2B5EF4-FFF2-40B4-BE49-F238E27FC236}">
                <a16:creationId xmlns:a16="http://schemas.microsoft.com/office/drawing/2014/main" id="{06E61E24-0C84-4FE4-B925-AA58E72AED58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90" name="Google Shape;2046;p19">
              <a:extLst>
                <a:ext uri="{FF2B5EF4-FFF2-40B4-BE49-F238E27FC236}">
                  <a16:creationId xmlns:a16="http://schemas.microsoft.com/office/drawing/2014/main" id="{CADE0190-7DFA-4577-82DD-D7EEE5F16743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31" y="4794"/>
                  </a:moveTo>
                  <a:lnTo>
                    <a:pt x="2262" y="4794"/>
                  </a:lnTo>
                  <a:lnTo>
                    <a:pt x="2229" y="4792"/>
                  </a:lnTo>
                  <a:lnTo>
                    <a:pt x="2197" y="4785"/>
                  </a:lnTo>
                  <a:lnTo>
                    <a:pt x="2166" y="4775"/>
                  </a:lnTo>
                  <a:lnTo>
                    <a:pt x="2137" y="4761"/>
                  </a:lnTo>
                  <a:lnTo>
                    <a:pt x="2110" y="4742"/>
                  </a:lnTo>
                  <a:lnTo>
                    <a:pt x="2085" y="4721"/>
                  </a:lnTo>
                  <a:lnTo>
                    <a:pt x="2064" y="4696"/>
                  </a:lnTo>
                  <a:lnTo>
                    <a:pt x="2045" y="4669"/>
                  </a:lnTo>
                  <a:lnTo>
                    <a:pt x="2031" y="4640"/>
                  </a:lnTo>
                  <a:lnTo>
                    <a:pt x="2021" y="4609"/>
                  </a:lnTo>
                  <a:lnTo>
                    <a:pt x="2014" y="4577"/>
                  </a:lnTo>
                  <a:lnTo>
                    <a:pt x="2012" y="4544"/>
                  </a:lnTo>
                  <a:lnTo>
                    <a:pt x="2014" y="4511"/>
                  </a:lnTo>
                  <a:lnTo>
                    <a:pt x="2021" y="4479"/>
                  </a:lnTo>
                  <a:lnTo>
                    <a:pt x="2031" y="4448"/>
                  </a:lnTo>
                  <a:lnTo>
                    <a:pt x="2045" y="4419"/>
                  </a:lnTo>
                  <a:lnTo>
                    <a:pt x="2064" y="4392"/>
                  </a:lnTo>
                  <a:lnTo>
                    <a:pt x="2085" y="4367"/>
                  </a:lnTo>
                  <a:lnTo>
                    <a:pt x="2110" y="4346"/>
                  </a:lnTo>
                  <a:lnTo>
                    <a:pt x="2137" y="4327"/>
                  </a:lnTo>
                  <a:lnTo>
                    <a:pt x="2166" y="4313"/>
                  </a:lnTo>
                  <a:lnTo>
                    <a:pt x="2197" y="4303"/>
                  </a:lnTo>
                  <a:lnTo>
                    <a:pt x="2229" y="4296"/>
                  </a:lnTo>
                  <a:lnTo>
                    <a:pt x="2262" y="4294"/>
                  </a:lnTo>
                  <a:lnTo>
                    <a:pt x="3464" y="4294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3" y="3023"/>
                  </a:lnTo>
                  <a:lnTo>
                    <a:pt x="4024" y="2999"/>
                  </a:lnTo>
                  <a:lnTo>
                    <a:pt x="4048" y="2978"/>
                  </a:lnTo>
                  <a:lnTo>
                    <a:pt x="4075" y="2960"/>
                  </a:lnTo>
                  <a:lnTo>
                    <a:pt x="4103" y="2945"/>
                  </a:lnTo>
                  <a:lnTo>
                    <a:pt x="4134" y="2935"/>
                  </a:lnTo>
                  <a:lnTo>
                    <a:pt x="4165" y="2928"/>
                  </a:lnTo>
                  <a:lnTo>
                    <a:pt x="4197" y="2925"/>
                  </a:lnTo>
                  <a:lnTo>
                    <a:pt x="4229" y="2926"/>
                  </a:lnTo>
                  <a:lnTo>
                    <a:pt x="4260" y="2932"/>
                  </a:lnTo>
                  <a:lnTo>
                    <a:pt x="4291" y="2941"/>
                  </a:lnTo>
                  <a:lnTo>
                    <a:pt x="4320" y="2955"/>
                  </a:lnTo>
                  <a:lnTo>
                    <a:pt x="4347" y="2972"/>
                  </a:lnTo>
                  <a:lnTo>
                    <a:pt x="4372" y="2992"/>
                  </a:lnTo>
                  <a:lnTo>
                    <a:pt x="4394" y="3015"/>
                  </a:lnTo>
                  <a:lnTo>
                    <a:pt x="4413" y="3041"/>
                  </a:lnTo>
                  <a:lnTo>
                    <a:pt x="4429" y="3069"/>
                  </a:lnTo>
                  <a:lnTo>
                    <a:pt x="4440" y="3099"/>
                  </a:lnTo>
                  <a:lnTo>
                    <a:pt x="5052" y="5022"/>
                  </a:lnTo>
                  <a:lnTo>
                    <a:pt x="5346" y="4432"/>
                  </a:lnTo>
                  <a:lnTo>
                    <a:pt x="5364" y="4402"/>
                  </a:lnTo>
                  <a:lnTo>
                    <a:pt x="5385" y="4375"/>
                  </a:lnTo>
                  <a:lnTo>
                    <a:pt x="5410" y="4352"/>
                  </a:lnTo>
                  <a:lnTo>
                    <a:pt x="5439" y="4331"/>
                  </a:lnTo>
                  <a:lnTo>
                    <a:pt x="5469" y="4315"/>
                  </a:lnTo>
                  <a:lnTo>
                    <a:pt x="5502" y="4304"/>
                  </a:lnTo>
                  <a:lnTo>
                    <a:pt x="5536" y="4296"/>
                  </a:lnTo>
                  <a:lnTo>
                    <a:pt x="5570" y="4294"/>
                  </a:lnTo>
                  <a:lnTo>
                    <a:pt x="7738" y="4294"/>
                  </a:lnTo>
                  <a:lnTo>
                    <a:pt x="7771" y="4296"/>
                  </a:lnTo>
                  <a:lnTo>
                    <a:pt x="7803" y="4303"/>
                  </a:lnTo>
                  <a:lnTo>
                    <a:pt x="7834" y="4313"/>
                  </a:lnTo>
                  <a:lnTo>
                    <a:pt x="7863" y="4327"/>
                  </a:lnTo>
                  <a:lnTo>
                    <a:pt x="7890" y="4346"/>
                  </a:lnTo>
                  <a:lnTo>
                    <a:pt x="7915" y="4367"/>
                  </a:lnTo>
                  <a:lnTo>
                    <a:pt x="7936" y="4392"/>
                  </a:lnTo>
                  <a:lnTo>
                    <a:pt x="7955" y="4419"/>
                  </a:lnTo>
                  <a:lnTo>
                    <a:pt x="7969" y="4448"/>
                  </a:lnTo>
                  <a:lnTo>
                    <a:pt x="7979" y="4479"/>
                  </a:lnTo>
                  <a:lnTo>
                    <a:pt x="7986" y="4511"/>
                  </a:lnTo>
                  <a:lnTo>
                    <a:pt x="7988" y="4544"/>
                  </a:lnTo>
                  <a:lnTo>
                    <a:pt x="7986" y="4577"/>
                  </a:lnTo>
                  <a:lnTo>
                    <a:pt x="7979" y="4609"/>
                  </a:lnTo>
                  <a:lnTo>
                    <a:pt x="7969" y="4640"/>
                  </a:lnTo>
                  <a:lnTo>
                    <a:pt x="7955" y="4669"/>
                  </a:lnTo>
                  <a:lnTo>
                    <a:pt x="7936" y="4696"/>
                  </a:lnTo>
                  <a:lnTo>
                    <a:pt x="7915" y="4721"/>
                  </a:lnTo>
                  <a:lnTo>
                    <a:pt x="7890" y="4742"/>
                  </a:lnTo>
                  <a:lnTo>
                    <a:pt x="7863" y="4761"/>
                  </a:lnTo>
                  <a:lnTo>
                    <a:pt x="7834" y="4775"/>
                  </a:lnTo>
                  <a:lnTo>
                    <a:pt x="7803" y="4785"/>
                  </a:lnTo>
                  <a:lnTo>
                    <a:pt x="7771" y="4792"/>
                  </a:lnTo>
                  <a:lnTo>
                    <a:pt x="7738" y="4794"/>
                  </a:lnTo>
                  <a:lnTo>
                    <a:pt x="5725" y="4794"/>
                  </a:lnTo>
                  <a:lnTo>
                    <a:pt x="5224" y="5796"/>
                  </a:lnTo>
                  <a:lnTo>
                    <a:pt x="5207" y="5824"/>
                  </a:lnTo>
                  <a:lnTo>
                    <a:pt x="5187" y="5850"/>
                  </a:lnTo>
                  <a:lnTo>
                    <a:pt x="5163" y="5873"/>
                  </a:lnTo>
                  <a:lnTo>
                    <a:pt x="5137" y="5893"/>
                  </a:lnTo>
                  <a:lnTo>
                    <a:pt x="5108" y="5909"/>
                  </a:lnTo>
                  <a:lnTo>
                    <a:pt x="5078" y="5922"/>
                  </a:lnTo>
                  <a:lnTo>
                    <a:pt x="5046" y="5930"/>
                  </a:lnTo>
                  <a:lnTo>
                    <a:pt x="5013" y="5934"/>
                  </a:lnTo>
                  <a:lnTo>
                    <a:pt x="4981" y="5933"/>
                  </a:lnTo>
                  <a:lnTo>
                    <a:pt x="4948" y="5929"/>
                  </a:lnTo>
                  <a:lnTo>
                    <a:pt x="4916" y="5920"/>
                  </a:lnTo>
                  <a:lnTo>
                    <a:pt x="4886" y="5907"/>
                  </a:lnTo>
                  <a:lnTo>
                    <a:pt x="4858" y="5890"/>
                  </a:lnTo>
                  <a:lnTo>
                    <a:pt x="4832" y="5869"/>
                  </a:lnTo>
                  <a:lnTo>
                    <a:pt x="4809" y="5846"/>
                  </a:lnTo>
                  <a:lnTo>
                    <a:pt x="4790" y="5819"/>
                  </a:lnTo>
                  <a:lnTo>
                    <a:pt x="4774" y="5790"/>
                  </a:lnTo>
                  <a:lnTo>
                    <a:pt x="4762" y="5760"/>
                  </a:lnTo>
                  <a:lnTo>
                    <a:pt x="4170" y="3900"/>
                  </a:lnTo>
                  <a:lnTo>
                    <a:pt x="3862" y="4640"/>
                  </a:lnTo>
                  <a:lnTo>
                    <a:pt x="3847" y="4669"/>
                  </a:lnTo>
                  <a:lnTo>
                    <a:pt x="3829" y="4697"/>
                  </a:lnTo>
                  <a:lnTo>
                    <a:pt x="3807" y="4721"/>
                  </a:lnTo>
                  <a:lnTo>
                    <a:pt x="3783" y="4743"/>
                  </a:lnTo>
                  <a:lnTo>
                    <a:pt x="3756" y="4761"/>
                  </a:lnTo>
                  <a:lnTo>
                    <a:pt x="3726" y="4775"/>
                  </a:lnTo>
                  <a:lnTo>
                    <a:pt x="3696" y="4786"/>
                  </a:lnTo>
                  <a:lnTo>
                    <a:pt x="3664" y="4792"/>
                  </a:lnTo>
                  <a:lnTo>
                    <a:pt x="3631" y="47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047;p19">
              <a:extLst>
                <a:ext uri="{FF2B5EF4-FFF2-40B4-BE49-F238E27FC236}">
                  <a16:creationId xmlns:a16="http://schemas.microsoft.com/office/drawing/2014/main" id="{D792D662-D0E3-4E2E-B3BA-3504768CEF36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04" y="1557"/>
                  </a:moveTo>
                  <a:lnTo>
                    <a:pt x="2029" y="1556"/>
                  </a:lnTo>
                  <a:lnTo>
                    <a:pt x="2034" y="1556"/>
                  </a:lnTo>
                  <a:lnTo>
                    <a:pt x="7966" y="1556"/>
                  </a:lnTo>
                  <a:lnTo>
                    <a:pt x="7971" y="1556"/>
                  </a:lnTo>
                  <a:lnTo>
                    <a:pt x="7996" y="1557"/>
                  </a:lnTo>
                  <a:lnTo>
                    <a:pt x="8006" y="1557"/>
                  </a:lnTo>
                  <a:lnTo>
                    <a:pt x="8032" y="1558"/>
                  </a:lnTo>
                  <a:lnTo>
                    <a:pt x="8041" y="1559"/>
                  </a:lnTo>
                  <a:lnTo>
                    <a:pt x="8066" y="1561"/>
                  </a:lnTo>
                  <a:lnTo>
                    <a:pt x="8076" y="1563"/>
                  </a:lnTo>
                  <a:lnTo>
                    <a:pt x="8101" y="1566"/>
                  </a:lnTo>
                  <a:lnTo>
                    <a:pt x="8110" y="1567"/>
                  </a:lnTo>
                  <a:lnTo>
                    <a:pt x="8136" y="1572"/>
                  </a:lnTo>
                  <a:lnTo>
                    <a:pt x="8145" y="1573"/>
                  </a:lnTo>
                  <a:lnTo>
                    <a:pt x="8170" y="1579"/>
                  </a:lnTo>
                  <a:lnTo>
                    <a:pt x="8179" y="1581"/>
                  </a:lnTo>
                  <a:lnTo>
                    <a:pt x="8204" y="1587"/>
                  </a:lnTo>
                  <a:lnTo>
                    <a:pt x="8213" y="1589"/>
                  </a:lnTo>
                  <a:lnTo>
                    <a:pt x="8237" y="1596"/>
                  </a:lnTo>
                  <a:lnTo>
                    <a:pt x="8246" y="1599"/>
                  </a:lnTo>
                  <a:lnTo>
                    <a:pt x="8270" y="1607"/>
                  </a:lnTo>
                  <a:lnTo>
                    <a:pt x="8279" y="1610"/>
                  </a:lnTo>
                  <a:lnTo>
                    <a:pt x="8303" y="1619"/>
                  </a:lnTo>
                  <a:lnTo>
                    <a:pt x="8312" y="1623"/>
                  </a:lnTo>
                  <a:lnTo>
                    <a:pt x="8335" y="1632"/>
                  </a:lnTo>
                  <a:lnTo>
                    <a:pt x="8344" y="1636"/>
                  </a:lnTo>
                  <a:lnTo>
                    <a:pt x="8367" y="1647"/>
                  </a:lnTo>
                  <a:lnTo>
                    <a:pt x="8375" y="1651"/>
                  </a:lnTo>
                  <a:lnTo>
                    <a:pt x="8398" y="1662"/>
                  </a:lnTo>
                  <a:lnTo>
                    <a:pt x="8406" y="1667"/>
                  </a:lnTo>
                  <a:lnTo>
                    <a:pt x="8429" y="1679"/>
                  </a:lnTo>
                  <a:lnTo>
                    <a:pt x="8437" y="1684"/>
                  </a:lnTo>
                  <a:lnTo>
                    <a:pt x="8459" y="1697"/>
                  </a:lnTo>
                  <a:lnTo>
                    <a:pt x="8467" y="1702"/>
                  </a:lnTo>
                  <a:lnTo>
                    <a:pt x="8488" y="1716"/>
                  </a:lnTo>
                  <a:lnTo>
                    <a:pt x="8496" y="1721"/>
                  </a:lnTo>
                  <a:lnTo>
                    <a:pt x="8517" y="1736"/>
                  </a:lnTo>
                  <a:lnTo>
                    <a:pt x="8524" y="1742"/>
                  </a:lnTo>
                  <a:lnTo>
                    <a:pt x="8545" y="1757"/>
                  </a:lnTo>
                  <a:lnTo>
                    <a:pt x="8552" y="1763"/>
                  </a:lnTo>
                  <a:lnTo>
                    <a:pt x="8572" y="1779"/>
                  </a:lnTo>
                  <a:lnTo>
                    <a:pt x="8579" y="1785"/>
                  </a:lnTo>
                  <a:lnTo>
                    <a:pt x="8598" y="1802"/>
                  </a:lnTo>
                  <a:lnTo>
                    <a:pt x="8605" y="1809"/>
                  </a:lnTo>
                  <a:lnTo>
                    <a:pt x="8623" y="1826"/>
                  </a:lnTo>
                  <a:lnTo>
                    <a:pt x="8630" y="1833"/>
                  </a:lnTo>
                  <a:lnTo>
                    <a:pt x="8647" y="1851"/>
                  </a:lnTo>
                  <a:lnTo>
                    <a:pt x="8654" y="1858"/>
                  </a:lnTo>
                  <a:lnTo>
                    <a:pt x="8671" y="1877"/>
                  </a:lnTo>
                  <a:lnTo>
                    <a:pt x="8677" y="1884"/>
                  </a:lnTo>
                  <a:lnTo>
                    <a:pt x="8693" y="1904"/>
                  </a:lnTo>
                  <a:lnTo>
                    <a:pt x="8699" y="1911"/>
                  </a:lnTo>
                  <a:lnTo>
                    <a:pt x="8714" y="1932"/>
                  </a:lnTo>
                  <a:lnTo>
                    <a:pt x="8720" y="1939"/>
                  </a:lnTo>
                  <a:lnTo>
                    <a:pt x="8735" y="1960"/>
                  </a:lnTo>
                  <a:lnTo>
                    <a:pt x="8740" y="1968"/>
                  </a:lnTo>
                  <a:lnTo>
                    <a:pt x="8754" y="1989"/>
                  </a:lnTo>
                  <a:lnTo>
                    <a:pt x="8759" y="1997"/>
                  </a:lnTo>
                  <a:lnTo>
                    <a:pt x="8772" y="2019"/>
                  </a:lnTo>
                  <a:lnTo>
                    <a:pt x="8777" y="2027"/>
                  </a:lnTo>
                  <a:lnTo>
                    <a:pt x="8789" y="2050"/>
                  </a:lnTo>
                  <a:lnTo>
                    <a:pt x="8794" y="2058"/>
                  </a:lnTo>
                  <a:lnTo>
                    <a:pt x="8805" y="2081"/>
                  </a:lnTo>
                  <a:lnTo>
                    <a:pt x="8809" y="2089"/>
                  </a:lnTo>
                  <a:lnTo>
                    <a:pt x="8820" y="2113"/>
                  </a:lnTo>
                  <a:lnTo>
                    <a:pt x="8824" y="2121"/>
                  </a:lnTo>
                  <a:lnTo>
                    <a:pt x="8834" y="2145"/>
                  </a:lnTo>
                  <a:lnTo>
                    <a:pt x="8837" y="2154"/>
                  </a:lnTo>
                  <a:lnTo>
                    <a:pt x="8846" y="2178"/>
                  </a:lnTo>
                  <a:lnTo>
                    <a:pt x="8849" y="2186"/>
                  </a:lnTo>
                  <a:lnTo>
                    <a:pt x="8857" y="2211"/>
                  </a:lnTo>
                  <a:lnTo>
                    <a:pt x="8860" y="2220"/>
                  </a:lnTo>
                  <a:lnTo>
                    <a:pt x="8867" y="2244"/>
                  </a:lnTo>
                  <a:lnTo>
                    <a:pt x="8869" y="2253"/>
                  </a:lnTo>
                  <a:lnTo>
                    <a:pt x="8875" y="2278"/>
                  </a:lnTo>
                  <a:lnTo>
                    <a:pt x="8877" y="2287"/>
                  </a:lnTo>
                  <a:lnTo>
                    <a:pt x="8883" y="2312"/>
                  </a:lnTo>
                  <a:lnTo>
                    <a:pt x="8884" y="2321"/>
                  </a:lnTo>
                  <a:lnTo>
                    <a:pt x="8889" y="2347"/>
                  </a:lnTo>
                  <a:lnTo>
                    <a:pt x="8890" y="2356"/>
                  </a:lnTo>
                  <a:lnTo>
                    <a:pt x="8893" y="2381"/>
                  </a:lnTo>
                  <a:lnTo>
                    <a:pt x="8895" y="2391"/>
                  </a:lnTo>
                  <a:lnTo>
                    <a:pt x="8897" y="2416"/>
                  </a:lnTo>
                  <a:lnTo>
                    <a:pt x="8898" y="2425"/>
                  </a:lnTo>
                  <a:lnTo>
                    <a:pt x="8899" y="2451"/>
                  </a:lnTo>
                  <a:lnTo>
                    <a:pt x="8899" y="2461"/>
                  </a:lnTo>
                  <a:lnTo>
                    <a:pt x="8900" y="2486"/>
                  </a:lnTo>
                  <a:lnTo>
                    <a:pt x="8900" y="2491"/>
                  </a:lnTo>
                  <a:lnTo>
                    <a:pt x="8900" y="6141"/>
                  </a:lnTo>
                  <a:lnTo>
                    <a:pt x="8900" y="6146"/>
                  </a:lnTo>
                  <a:lnTo>
                    <a:pt x="8899" y="6171"/>
                  </a:lnTo>
                  <a:lnTo>
                    <a:pt x="8899" y="6181"/>
                  </a:lnTo>
                  <a:lnTo>
                    <a:pt x="8898" y="6207"/>
                  </a:lnTo>
                  <a:lnTo>
                    <a:pt x="8897" y="6216"/>
                  </a:lnTo>
                  <a:lnTo>
                    <a:pt x="8895" y="6241"/>
                  </a:lnTo>
                  <a:lnTo>
                    <a:pt x="8893" y="6251"/>
                  </a:lnTo>
                  <a:lnTo>
                    <a:pt x="8890" y="6276"/>
                  </a:lnTo>
                  <a:lnTo>
                    <a:pt x="8889" y="6285"/>
                  </a:lnTo>
                  <a:lnTo>
                    <a:pt x="8884" y="6311"/>
                  </a:lnTo>
                  <a:lnTo>
                    <a:pt x="8883" y="6320"/>
                  </a:lnTo>
                  <a:lnTo>
                    <a:pt x="8877" y="6345"/>
                  </a:lnTo>
                  <a:lnTo>
                    <a:pt x="8875" y="6354"/>
                  </a:lnTo>
                  <a:lnTo>
                    <a:pt x="8869" y="6379"/>
                  </a:lnTo>
                  <a:lnTo>
                    <a:pt x="8867" y="6388"/>
                  </a:lnTo>
                  <a:lnTo>
                    <a:pt x="8860" y="6412"/>
                  </a:lnTo>
                  <a:lnTo>
                    <a:pt x="8857" y="6421"/>
                  </a:lnTo>
                  <a:lnTo>
                    <a:pt x="8849" y="6445"/>
                  </a:lnTo>
                  <a:lnTo>
                    <a:pt x="8846" y="6454"/>
                  </a:lnTo>
                  <a:lnTo>
                    <a:pt x="8837" y="6478"/>
                  </a:lnTo>
                  <a:lnTo>
                    <a:pt x="8833" y="6487"/>
                  </a:lnTo>
                  <a:lnTo>
                    <a:pt x="8824" y="6510"/>
                  </a:lnTo>
                  <a:lnTo>
                    <a:pt x="8820" y="6519"/>
                  </a:lnTo>
                  <a:lnTo>
                    <a:pt x="8809" y="6542"/>
                  </a:lnTo>
                  <a:lnTo>
                    <a:pt x="8805" y="6550"/>
                  </a:lnTo>
                  <a:lnTo>
                    <a:pt x="8794" y="6573"/>
                  </a:lnTo>
                  <a:lnTo>
                    <a:pt x="8789" y="6581"/>
                  </a:lnTo>
                  <a:lnTo>
                    <a:pt x="8777" y="6604"/>
                  </a:lnTo>
                  <a:lnTo>
                    <a:pt x="8772" y="6612"/>
                  </a:lnTo>
                  <a:lnTo>
                    <a:pt x="8759" y="6634"/>
                  </a:lnTo>
                  <a:lnTo>
                    <a:pt x="8754" y="6642"/>
                  </a:lnTo>
                  <a:lnTo>
                    <a:pt x="8740" y="6663"/>
                  </a:lnTo>
                  <a:lnTo>
                    <a:pt x="8735" y="6671"/>
                  </a:lnTo>
                  <a:lnTo>
                    <a:pt x="8720" y="6692"/>
                  </a:lnTo>
                  <a:lnTo>
                    <a:pt x="8714" y="6699"/>
                  </a:lnTo>
                  <a:lnTo>
                    <a:pt x="8699" y="6720"/>
                  </a:lnTo>
                  <a:lnTo>
                    <a:pt x="8693" y="6727"/>
                  </a:lnTo>
                  <a:lnTo>
                    <a:pt x="8677" y="6747"/>
                  </a:lnTo>
                  <a:lnTo>
                    <a:pt x="8671" y="6754"/>
                  </a:lnTo>
                  <a:lnTo>
                    <a:pt x="8654" y="6773"/>
                  </a:lnTo>
                  <a:lnTo>
                    <a:pt x="8647" y="6780"/>
                  </a:lnTo>
                  <a:lnTo>
                    <a:pt x="8630" y="6798"/>
                  </a:lnTo>
                  <a:lnTo>
                    <a:pt x="8623" y="6805"/>
                  </a:lnTo>
                  <a:lnTo>
                    <a:pt x="8605" y="6822"/>
                  </a:lnTo>
                  <a:lnTo>
                    <a:pt x="8598" y="6829"/>
                  </a:lnTo>
                  <a:lnTo>
                    <a:pt x="8579" y="6846"/>
                  </a:lnTo>
                  <a:lnTo>
                    <a:pt x="8572" y="6852"/>
                  </a:lnTo>
                  <a:lnTo>
                    <a:pt x="8552" y="6868"/>
                  </a:lnTo>
                  <a:lnTo>
                    <a:pt x="8545" y="6874"/>
                  </a:lnTo>
                  <a:lnTo>
                    <a:pt x="8524" y="6889"/>
                  </a:lnTo>
                  <a:lnTo>
                    <a:pt x="8517" y="6895"/>
                  </a:lnTo>
                  <a:lnTo>
                    <a:pt x="8496" y="6910"/>
                  </a:lnTo>
                  <a:lnTo>
                    <a:pt x="8488" y="6915"/>
                  </a:lnTo>
                  <a:lnTo>
                    <a:pt x="8467" y="6929"/>
                  </a:lnTo>
                  <a:lnTo>
                    <a:pt x="8459" y="6934"/>
                  </a:lnTo>
                  <a:lnTo>
                    <a:pt x="8437" y="6947"/>
                  </a:lnTo>
                  <a:lnTo>
                    <a:pt x="8429" y="6952"/>
                  </a:lnTo>
                  <a:lnTo>
                    <a:pt x="8406" y="6964"/>
                  </a:lnTo>
                  <a:lnTo>
                    <a:pt x="8398" y="6969"/>
                  </a:lnTo>
                  <a:lnTo>
                    <a:pt x="8375" y="6980"/>
                  </a:lnTo>
                  <a:lnTo>
                    <a:pt x="8367" y="6984"/>
                  </a:lnTo>
                  <a:lnTo>
                    <a:pt x="8344" y="6995"/>
                  </a:lnTo>
                  <a:lnTo>
                    <a:pt x="8335" y="6999"/>
                  </a:lnTo>
                  <a:lnTo>
                    <a:pt x="8312" y="7008"/>
                  </a:lnTo>
                  <a:lnTo>
                    <a:pt x="8303" y="7012"/>
                  </a:lnTo>
                  <a:lnTo>
                    <a:pt x="8279" y="7021"/>
                  </a:lnTo>
                  <a:lnTo>
                    <a:pt x="8270" y="7024"/>
                  </a:lnTo>
                  <a:lnTo>
                    <a:pt x="8246" y="7032"/>
                  </a:lnTo>
                  <a:lnTo>
                    <a:pt x="8237" y="7035"/>
                  </a:lnTo>
                  <a:lnTo>
                    <a:pt x="8213" y="7042"/>
                  </a:lnTo>
                  <a:lnTo>
                    <a:pt x="8204" y="7044"/>
                  </a:lnTo>
                  <a:lnTo>
                    <a:pt x="8179" y="7050"/>
                  </a:lnTo>
                  <a:lnTo>
                    <a:pt x="8170" y="7052"/>
                  </a:lnTo>
                  <a:lnTo>
                    <a:pt x="8145" y="7058"/>
                  </a:lnTo>
                  <a:lnTo>
                    <a:pt x="8136" y="7059"/>
                  </a:lnTo>
                  <a:lnTo>
                    <a:pt x="8110" y="7064"/>
                  </a:lnTo>
                  <a:lnTo>
                    <a:pt x="8101" y="7065"/>
                  </a:lnTo>
                  <a:lnTo>
                    <a:pt x="8076" y="7068"/>
                  </a:lnTo>
                  <a:lnTo>
                    <a:pt x="8066" y="7070"/>
                  </a:lnTo>
                  <a:lnTo>
                    <a:pt x="8041" y="7072"/>
                  </a:lnTo>
                  <a:lnTo>
                    <a:pt x="8032" y="7073"/>
                  </a:lnTo>
                  <a:lnTo>
                    <a:pt x="8006" y="7074"/>
                  </a:lnTo>
                  <a:lnTo>
                    <a:pt x="7996" y="7074"/>
                  </a:lnTo>
                  <a:lnTo>
                    <a:pt x="7971" y="7075"/>
                  </a:lnTo>
                  <a:lnTo>
                    <a:pt x="7966" y="7075"/>
                  </a:lnTo>
                  <a:lnTo>
                    <a:pt x="6162" y="7075"/>
                  </a:lnTo>
                  <a:lnTo>
                    <a:pt x="6162" y="7738"/>
                  </a:lnTo>
                  <a:lnTo>
                    <a:pt x="6160" y="7771"/>
                  </a:lnTo>
                  <a:lnTo>
                    <a:pt x="6153" y="7803"/>
                  </a:lnTo>
                  <a:lnTo>
                    <a:pt x="6143" y="7834"/>
                  </a:lnTo>
                  <a:lnTo>
                    <a:pt x="6129" y="7863"/>
                  </a:lnTo>
                  <a:lnTo>
                    <a:pt x="6110" y="7890"/>
                  </a:lnTo>
                  <a:lnTo>
                    <a:pt x="6089" y="7915"/>
                  </a:lnTo>
                  <a:lnTo>
                    <a:pt x="6064" y="7936"/>
                  </a:lnTo>
                  <a:lnTo>
                    <a:pt x="6053" y="7944"/>
                  </a:lnTo>
                  <a:lnTo>
                    <a:pt x="6825" y="7944"/>
                  </a:lnTo>
                  <a:lnTo>
                    <a:pt x="6858" y="7946"/>
                  </a:lnTo>
                  <a:lnTo>
                    <a:pt x="6890" y="7953"/>
                  </a:lnTo>
                  <a:lnTo>
                    <a:pt x="6921" y="7963"/>
                  </a:lnTo>
                  <a:lnTo>
                    <a:pt x="6950" y="7977"/>
                  </a:lnTo>
                  <a:lnTo>
                    <a:pt x="6977" y="7996"/>
                  </a:lnTo>
                  <a:lnTo>
                    <a:pt x="7002" y="8017"/>
                  </a:lnTo>
                  <a:lnTo>
                    <a:pt x="7023" y="8042"/>
                  </a:lnTo>
                  <a:lnTo>
                    <a:pt x="7042" y="8069"/>
                  </a:lnTo>
                  <a:lnTo>
                    <a:pt x="7056" y="8098"/>
                  </a:lnTo>
                  <a:lnTo>
                    <a:pt x="7066" y="8129"/>
                  </a:lnTo>
                  <a:lnTo>
                    <a:pt x="7073" y="8161"/>
                  </a:lnTo>
                  <a:lnTo>
                    <a:pt x="7075" y="8194"/>
                  </a:lnTo>
                  <a:lnTo>
                    <a:pt x="7073" y="8227"/>
                  </a:lnTo>
                  <a:lnTo>
                    <a:pt x="7066" y="8259"/>
                  </a:lnTo>
                  <a:lnTo>
                    <a:pt x="7056" y="8290"/>
                  </a:lnTo>
                  <a:lnTo>
                    <a:pt x="7042" y="8319"/>
                  </a:lnTo>
                  <a:lnTo>
                    <a:pt x="7023" y="8346"/>
                  </a:lnTo>
                  <a:lnTo>
                    <a:pt x="7002" y="8371"/>
                  </a:lnTo>
                  <a:lnTo>
                    <a:pt x="6977" y="8392"/>
                  </a:lnTo>
                  <a:lnTo>
                    <a:pt x="6950" y="8411"/>
                  </a:lnTo>
                  <a:lnTo>
                    <a:pt x="6921" y="8425"/>
                  </a:lnTo>
                  <a:lnTo>
                    <a:pt x="6890" y="8435"/>
                  </a:lnTo>
                  <a:lnTo>
                    <a:pt x="6858" y="8442"/>
                  </a:lnTo>
                  <a:lnTo>
                    <a:pt x="6825" y="8444"/>
                  </a:lnTo>
                  <a:lnTo>
                    <a:pt x="3175" y="8444"/>
                  </a:lnTo>
                  <a:lnTo>
                    <a:pt x="3142" y="8442"/>
                  </a:lnTo>
                  <a:lnTo>
                    <a:pt x="3110" y="8435"/>
                  </a:lnTo>
                  <a:lnTo>
                    <a:pt x="3079" y="8425"/>
                  </a:lnTo>
                  <a:lnTo>
                    <a:pt x="3050" y="8411"/>
                  </a:lnTo>
                  <a:lnTo>
                    <a:pt x="3023" y="8392"/>
                  </a:lnTo>
                  <a:lnTo>
                    <a:pt x="2998" y="8371"/>
                  </a:lnTo>
                  <a:lnTo>
                    <a:pt x="2977" y="8346"/>
                  </a:lnTo>
                  <a:lnTo>
                    <a:pt x="2958" y="8319"/>
                  </a:lnTo>
                  <a:lnTo>
                    <a:pt x="2944" y="8290"/>
                  </a:lnTo>
                  <a:lnTo>
                    <a:pt x="2934" y="8259"/>
                  </a:lnTo>
                  <a:lnTo>
                    <a:pt x="2927" y="8227"/>
                  </a:lnTo>
                  <a:lnTo>
                    <a:pt x="2925" y="8194"/>
                  </a:lnTo>
                  <a:lnTo>
                    <a:pt x="2927" y="8161"/>
                  </a:lnTo>
                  <a:lnTo>
                    <a:pt x="2934" y="8129"/>
                  </a:lnTo>
                  <a:lnTo>
                    <a:pt x="2944" y="8098"/>
                  </a:lnTo>
                  <a:lnTo>
                    <a:pt x="2958" y="8069"/>
                  </a:lnTo>
                  <a:lnTo>
                    <a:pt x="2977" y="8042"/>
                  </a:lnTo>
                  <a:lnTo>
                    <a:pt x="2998" y="8017"/>
                  </a:lnTo>
                  <a:lnTo>
                    <a:pt x="3023" y="7996"/>
                  </a:lnTo>
                  <a:lnTo>
                    <a:pt x="3050" y="7977"/>
                  </a:lnTo>
                  <a:lnTo>
                    <a:pt x="3079" y="7963"/>
                  </a:lnTo>
                  <a:lnTo>
                    <a:pt x="3110" y="7953"/>
                  </a:lnTo>
                  <a:lnTo>
                    <a:pt x="3142" y="7946"/>
                  </a:lnTo>
                  <a:lnTo>
                    <a:pt x="3175" y="7944"/>
                  </a:lnTo>
                  <a:lnTo>
                    <a:pt x="3947" y="7944"/>
                  </a:lnTo>
                  <a:lnTo>
                    <a:pt x="3936" y="7936"/>
                  </a:lnTo>
                  <a:lnTo>
                    <a:pt x="3911" y="7915"/>
                  </a:lnTo>
                  <a:lnTo>
                    <a:pt x="3890" y="7890"/>
                  </a:lnTo>
                  <a:lnTo>
                    <a:pt x="3871" y="7863"/>
                  </a:lnTo>
                  <a:lnTo>
                    <a:pt x="3857" y="7834"/>
                  </a:lnTo>
                  <a:lnTo>
                    <a:pt x="3847" y="7803"/>
                  </a:lnTo>
                  <a:lnTo>
                    <a:pt x="3840" y="7771"/>
                  </a:lnTo>
                  <a:lnTo>
                    <a:pt x="3838" y="7738"/>
                  </a:lnTo>
                  <a:lnTo>
                    <a:pt x="3838" y="7075"/>
                  </a:lnTo>
                  <a:lnTo>
                    <a:pt x="2034" y="7075"/>
                  </a:lnTo>
                  <a:lnTo>
                    <a:pt x="2029" y="7075"/>
                  </a:lnTo>
                  <a:lnTo>
                    <a:pt x="2004" y="7074"/>
                  </a:lnTo>
                  <a:lnTo>
                    <a:pt x="1994" y="7074"/>
                  </a:lnTo>
                  <a:lnTo>
                    <a:pt x="1968" y="7073"/>
                  </a:lnTo>
                  <a:lnTo>
                    <a:pt x="1959" y="7072"/>
                  </a:lnTo>
                  <a:lnTo>
                    <a:pt x="1934" y="7070"/>
                  </a:lnTo>
                  <a:lnTo>
                    <a:pt x="1924" y="7068"/>
                  </a:lnTo>
                  <a:lnTo>
                    <a:pt x="1899" y="7065"/>
                  </a:lnTo>
                  <a:lnTo>
                    <a:pt x="1890" y="7064"/>
                  </a:lnTo>
                  <a:lnTo>
                    <a:pt x="1864" y="7059"/>
                  </a:lnTo>
                  <a:lnTo>
                    <a:pt x="1855" y="7058"/>
                  </a:lnTo>
                  <a:lnTo>
                    <a:pt x="1830" y="7052"/>
                  </a:lnTo>
                  <a:lnTo>
                    <a:pt x="1821" y="7050"/>
                  </a:lnTo>
                  <a:lnTo>
                    <a:pt x="1796" y="7044"/>
                  </a:lnTo>
                  <a:lnTo>
                    <a:pt x="1787" y="7042"/>
                  </a:lnTo>
                  <a:lnTo>
                    <a:pt x="1763" y="7035"/>
                  </a:lnTo>
                  <a:lnTo>
                    <a:pt x="1754" y="7032"/>
                  </a:lnTo>
                  <a:lnTo>
                    <a:pt x="1730" y="7024"/>
                  </a:lnTo>
                  <a:lnTo>
                    <a:pt x="1721" y="7021"/>
                  </a:lnTo>
                  <a:lnTo>
                    <a:pt x="1697" y="7012"/>
                  </a:lnTo>
                  <a:lnTo>
                    <a:pt x="1688" y="7008"/>
                  </a:lnTo>
                  <a:lnTo>
                    <a:pt x="1665" y="6999"/>
                  </a:lnTo>
                  <a:lnTo>
                    <a:pt x="1656" y="6995"/>
                  </a:lnTo>
                  <a:lnTo>
                    <a:pt x="1633" y="6984"/>
                  </a:lnTo>
                  <a:lnTo>
                    <a:pt x="1625" y="6980"/>
                  </a:lnTo>
                  <a:lnTo>
                    <a:pt x="1602" y="6969"/>
                  </a:lnTo>
                  <a:lnTo>
                    <a:pt x="1594" y="6964"/>
                  </a:lnTo>
                  <a:lnTo>
                    <a:pt x="1571" y="6952"/>
                  </a:lnTo>
                  <a:lnTo>
                    <a:pt x="1563" y="6947"/>
                  </a:lnTo>
                  <a:lnTo>
                    <a:pt x="1541" y="6934"/>
                  </a:lnTo>
                  <a:lnTo>
                    <a:pt x="1533" y="6929"/>
                  </a:lnTo>
                  <a:lnTo>
                    <a:pt x="1512" y="6915"/>
                  </a:lnTo>
                  <a:lnTo>
                    <a:pt x="1504" y="6910"/>
                  </a:lnTo>
                  <a:lnTo>
                    <a:pt x="1483" y="6895"/>
                  </a:lnTo>
                  <a:lnTo>
                    <a:pt x="1476" y="6889"/>
                  </a:lnTo>
                  <a:lnTo>
                    <a:pt x="1455" y="6874"/>
                  </a:lnTo>
                  <a:lnTo>
                    <a:pt x="1448" y="6868"/>
                  </a:lnTo>
                  <a:lnTo>
                    <a:pt x="1428" y="6852"/>
                  </a:lnTo>
                  <a:lnTo>
                    <a:pt x="1421" y="6846"/>
                  </a:lnTo>
                  <a:lnTo>
                    <a:pt x="1402" y="6829"/>
                  </a:lnTo>
                  <a:lnTo>
                    <a:pt x="1395" y="6822"/>
                  </a:lnTo>
                  <a:lnTo>
                    <a:pt x="1377" y="6805"/>
                  </a:lnTo>
                  <a:lnTo>
                    <a:pt x="1370" y="6798"/>
                  </a:lnTo>
                  <a:lnTo>
                    <a:pt x="1353" y="6780"/>
                  </a:lnTo>
                  <a:lnTo>
                    <a:pt x="1346" y="6773"/>
                  </a:lnTo>
                  <a:lnTo>
                    <a:pt x="1329" y="6754"/>
                  </a:lnTo>
                  <a:lnTo>
                    <a:pt x="1323" y="6747"/>
                  </a:lnTo>
                  <a:lnTo>
                    <a:pt x="1307" y="6727"/>
                  </a:lnTo>
                  <a:lnTo>
                    <a:pt x="1301" y="6720"/>
                  </a:lnTo>
                  <a:lnTo>
                    <a:pt x="1286" y="6699"/>
                  </a:lnTo>
                  <a:lnTo>
                    <a:pt x="1280" y="6692"/>
                  </a:lnTo>
                  <a:lnTo>
                    <a:pt x="1265" y="6671"/>
                  </a:lnTo>
                  <a:lnTo>
                    <a:pt x="1260" y="6663"/>
                  </a:lnTo>
                  <a:lnTo>
                    <a:pt x="1246" y="6642"/>
                  </a:lnTo>
                  <a:lnTo>
                    <a:pt x="1241" y="6634"/>
                  </a:lnTo>
                  <a:lnTo>
                    <a:pt x="1228" y="6612"/>
                  </a:lnTo>
                  <a:lnTo>
                    <a:pt x="1223" y="6604"/>
                  </a:lnTo>
                  <a:lnTo>
                    <a:pt x="1211" y="6581"/>
                  </a:lnTo>
                  <a:lnTo>
                    <a:pt x="1206" y="6573"/>
                  </a:lnTo>
                  <a:lnTo>
                    <a:pt x="1195" y="6550"/>
                  </a:lnTo>
                  <a:lnTo>
                    <a:pt x="1191" y="6542"/>
                  </a:lnTo>
                  <a:lnTo>
                    <a:pt x="1180" y="6519"/>
                  </a:lnTo>
                  <a:lnTo>
                    <a:pt x="1176" y="6510"/>
                  </a:lnTo>
                  <a:lnTo>
                    <a:pt x="1167" y="6487"/>
                  </a:lnTo>
                  <a:lnTo>
                    <a:pt x="1163" y="6478"/>
                  </a:lnTo>
                  <a:lnTo>
                    <a:pt x="1154" y="6454"/>
                  </a:lnTo>
                  <a:lnTo>
                    <a:pt x="1151" y="6445"/>
                  </a:lnTo>
                  <a:lnTo>
                    <a:pt x="1143" y="6421"/>
                  </a:lnTo>
                  <a:lnTo>
                    <a:pt x="1140" y="6412"/>
                  </a:lnTo>
                  <a:lnTo>
                    <a:pt x="1133" y="6388"/>
                  </a:lnTo>
                  <a:lnTo>
                    <a:pt x="1131" y="6379"/>
                  </a:lnTo>
                  <a:lnTo>
                    <a:pt x="1125" y="6354"/>
                  </a:lnTo>
                  <a:lnTo>
                    <a:pt x="1123" y="6345"/>
                  </a:lnTo>
                  <a:lnTo>
                    <a:pt x="1117" y="6320"/>
                  </a:lnTo>
                  <a:lnTo>
                    <a:pt x="1116" y="6311"/>
                  </a:lnTo>
                  <a:lnTo>
                    <a:pt x="1111" y="6285"/>
                  </a:lnTo>
                  <a:lnTo>
                    <a:pt x="1110" y="6276"/>
                  </a:lnTo>
                  <a:lnTo>
                    <a:pt x="1107" y="6251"/>
                  </a:lnTo>
                  <a:lnTo>
                    <a:pt x="1105" y="6241"/>
                  </a:lnTo>
                  <a:lnTo>
                    <a:pt x="1103" y="6216"/>
                  </a:lnTo>
                  <a:lnTo>
                    <a:pt x="1102" y="6207"/>
                  </a:lnTo>
                  <a:lnTo>
                    <a:pt x="1101" y="6181"/>
                  </a:lnTo>
                  <a:lnTo>
                    <a:pt x="1101" y="6171"/>
                  </a:lnTo>
                  <a:lnTo>
                    <a:pt x="1100" y="6146"/>
                  </a:lnTo>
                  <a:lnTo>
                    <a:pt x="1100" y="6141"/>
                  </a:lnTo>
                  <a:lnTo>
                    <a:pt x="1100" y="2491"/>
                  </a:lnTo>
                  <a:lnTo>
                    <a:pt x="1100" y="2486"/>
                  </a:lnTo>
                  <a:lnTo>
                    <a:pt x="1101" y="2461"/>
                  </a:lnTo>
                  <a:lnTo>
                    <a:pt x="1101" y="2451"/>
                  </a:lnTo>
                  <a:lnTo>
                    <a:pt x="1102" y="2425"/>
                  </a:lnTo>
                  <a:lnTo>
                    <a:pt x="1103" y="2416"/>
                  </a:lnTo>
                  <a:lnTo>
                    <a:pt x="1105" y="2391"/>
                  </a:lnTo>
                  <a:lnTo>
                    <a:pt x="1107" y="2381"/>
                  </a:lnTo>
                  <a:lnTo>
                    <a:pt x="1110" y="2356"/>
                  </a:lnTo>
                  <a:lnTo>
                    <a:pt x="1111" y="2347"/>
                  </a:lnTo>
                  <a:lnTo>
                    <a:pt x="1116" y="2321"/>
                  </a:lnTo>
                  <a:lnTo>
                    <a:pt x="1117" y="2312"/>
                  </a:lnTo>
                  <a:lnTo>
                    <a:pt x="1123" y="2287"/>
                  </a:lnTo>
                  <a:lnTo>
                    <a:pt x="1125" y="2278"/>
                  </a:lnTo>
                  <a:lnTo>
                    <a:pt x="1131" y="2253"/>
                  </a:lnTo>
                  <a:lnTo>
                    <a:pt x="1133" y="2244"/>
                  </a:lnTo>
                  <a:lnTo>
                    <a:pt x="1140" y="2220"/>
                  </a:lnTo>
                  <a:lnTo>
                    <a:pt x="1143" y="2211"/>
                  </a:lnTo>
                  <a:lnTo>
                    <a:pt x="1151" y="2186"/>
                  </a:lnTo>
                  <a:lnTo>
                    <a:pt x="1154" y="2178"/>
                  </a:lnTo>
                  <a:lnTo>
                    <a:pt x="1163" y="2154"/>
                  </a:lnTo>
                  <a:lnTo>
                    <a:pt x="1166" y="2145"/>
                  </a:lnTo>
                  <a:lnTo>
                    <a:pt x="1176" y="2121"/>
                  </a:lnTo>
                  <a:lnTo>
                    <a:pt x="1180" y="2113"/>
                  </a:lnTo>
                  <a:lnTo>
                    <a:pt x="1191" y="2089"/>
                  </a:lnTo>
                  <a:lnTo>
                    <a:pt x="1195" y="2081"/>
                  </a:lnTo>
                  <a:lnTo>
                    <a:pt x="1206" y="2058"/>
                  </a:lnTo>
                  <a:lnTo>
                    <a:pt x="1211" y="2050"/>
                  </a:lnTo>
                  <a:lnTo>
                    <a:pt x="1223" y="2027"/>
                  </a:lnTo>
                  <a:lnTo>
                    <a:pt x="1228" y="2019"/>
                  </a:lnTo>
                  <a:lnTo>
                    <a:pt x="1241" y="1997"/>
                  </a:lnTo>
                  <a:lnTo>
                    <a:pt x="1246" y="1989"/>
                  </a:lnTo>
                  <a:lnTo>
                    <a:pt x="1260" y="1968"/>
                  </a:lnTo>
                  <a:lnTo>
                    <a:pt x="1265" y="1960"/>
                  </a:lnTo>
                  <a:lnTo>
                    <a:pt x="1280" y="1939"/>
                  </a:lnTo>
                  <a:lnTo>
                    <a:pt x="1286" y="1932"/>
                  </a:lnTo>
                  <a:lnTo>
                    <a:pt x="1301" y="1911"/>
                  </a:lnTo>
                  <a:lnTo>
                    <a:pt x="1307" y="1904"/>
                  </a:lnTo>
                  <a:lnTo>
                    <a:pt x="1323" y="1884"/>
                  </a:lnTo>
                  <a:lnTo>
                    <a:pt x="1329" y="1877"/>
                  </a:lnTo>
                  <a:lnTo>
                    <a:pt x="1346" y="1858"/>
                  </a:lnTo>
                  <a:lnTo>
                    <a:pt x="1353" y="1851"/>
                  </a:lnTo>
                  <a:lnTo>
                    <a:pt x="1370" y="1833"/>
                  </a:lnTo>
                  <a:lnTo>
                    <a:pt x="1377" y="1826"/>
                  </a:lnTo>
                  <a:lnTo>
                    <a:pt x="1395" y="1809"/>
                  </a:lnTo>
                  <a:lnTo>
                    <a:pt x="1402" y="1802"/>
                  </a:lnTo>
                  <a:lnTo>
                    <a:pt x="1421" y="1785"/>
                  </a:lnTo>
                  <a:lnTo>
                    <a:pt x="1428" y="1779"/>
                  </a:lnTo>
                  <a:lnTo>
                    <a:pt x="1448" y="1763"/>
                  </a:lnTo>
                  <a:lnTo>
                    <a:pt x="1455" y="1757"/>
                  </a:lnTo>
                  <a:lnTo>
                    <a:pt x="1476" y="1742"/>
                  </a:lnTo>
                  <a:lnTo>
                    <a:pt x="1483" y="1736"/>
                  </a:lnTo>
                  <a:lnTo>
                    <a:pt x="1504" y="1721"/>
                  </a:lnTo>
                  <a:lnTo>
                    <a:pt x="1512" y="1716"/>
                  </a:lnTo>
                  <a:lnTo>
                    <a:pt x="1533" y="1702"/>
                  </a:lnTo>
                  <a:lnTo>
                    <a:pt x="1541" y="1697"/>
                  </a:lnTo>
                  <a:lnTo>
                    <a:pt x="1563" y="1684"/>
                  </a:lnTo>
                  <a:lnTo>
                    <a:pt x="1571" y="1679"/>
                  </a:lnTo>
                  <a:lnTo>
                    <a:pt x="1594" y="1667"/>
                  </a:lnTo>
                  <a:lnTo>
                    <a:pt x="1602" y="1662"/>
                  </a:lnTo>
                  <a:lnTo>
                    <a:pt x="1625" y="1651"/>
                  </a:lnTo>
                  <a:lnTo>
                    <a:pt x="1633" y="1647"/>
                  </a:lnTo>
                  <a:lnTo>
                    <a:pt x="1656" y="1636"/>
                  </a:lnTo>
                  <a:lnTo>
                    <a:pt x="1665" y="1632"/>
                  </a:lnTo>
                  <a:lnTo>
                    <a:pt x="1688" y="1623"/>
                  </a:lnTo>
                  <a:lnTo>
                    <a:pt x="1697" y="1619"/>
                  </a:lnTo>
                  <a:lnTo>
                    <a:pt x="1721" y="1610"/>
                  </a:lnTo>
                  <a:lnTo>
                    <a:pt x="1730" y="1607"/>
                  </a:lnTo>
                  <a:lnTo>
                    <a:pt x="1754" y="1599"/>
                  </a:lnTo>
                  <a:lnTo>
                    <a:pt x="1763" y="1596"/>
                  </a:lnTo>
                  <a:lnTo>
                    <a:pt x="1787" y="1589"/>
                  </a:lnTo>
                  <a:lnTo>
                    <a:pt x="1796" y="1587"/>
                  </a:lnTo>
                  <a:lnTo>
                    <a:pt x="1821" y="1581"/>
                  </a:lnTo>
                  <a:lnTo>
                    <a:pt x="1830" y="1579"/>
                  </a:lnTo>
                  <a:lnTo>
                    <a:pt x="1855" y="1573"/>
                  </a:lnTo>
                  <a:lnTo>
                    <a:pt x="1864" y="1572"/>
                  </a:lnTo>
                  <a:lnTo>
                    <a:pt x="1890" y="1567"/>
                  </a:lnTo>
                  <a:lnTo>
                    <a:pt x="1899" y="1566"/>
                  </a:lnTo>
                  <a:lnTo>
                    <a:pt x="1924" y="1563"/>
                  </a:lnTo>
                  <a:lnTo>
                    <a:pt x="1934" y="1561"/>
                  </a:lnTo>
                  <a:lnTo>
                    <a:pt x="1959" y="1559"/>
                  </a:lnTo>
                  <a:lnTo>
                    <a:pt x="1968" y="1558"/>
                  </a:lnTo>
                  <a:lnTo>
                    <a:pt x="1994" y="1557"/>
                  </a:lnTo>
                  <a:lnTo>
                    <a:pt x="2004" y="1557"/>
                  </a:lnTo>
                  <a:close/>
                  <a:moveTo>
                    <a:pt x="7964" y="2056"/>
                  </a:moveTo>
                  <a:lnTo>
                    <a:pt x="2036" y="2056"/>
                  </a:lnTo>
                  <a:lnTo>
                    <a:pt x="2018" y="2056"/>
                  </a:lnTo>
                  <a:lnTo>
                    <a:pt x="2002" y="2057"/>
                  </a:lnTo>
                  <a:lnTo>
                    <a:pt x="1986" y="2059"/>
                  </a:lnTo>
                  <a:lnTo>
                    <a:pt x="1970" y="2061"/>
                  </a:lnTo>
                  <a:lnTo>
                    <a:pt x="1954" y="2064"/>
                  </a:lnTo>
                  <a:lnTo>
                    <a:pt x="1938" y="2067"/>
                  </a:lnTo>
                  <a:lnTo>
                    <a:pt x="1922" y="2071"/>
                  </a:lnTo>
                  <a:lnTo>
                    <a:pt x="1906" y="2075"/>
                  </a:lnTo>
                  <a:lnTo>
                    <a:pt x="1891" y="2081"/>
                  </a:lnTo>
                  <a:lnTo>
                    <a:pt x="1876" y="2086"/>
                  </a:lnTo>
                  <a:lnTo>
                    <a:pt x="1861" y="2092"/>
                  </a:lnTo>
                  <a:lnTo>
                    <a:pt x="1846" y="2099"/>
                  </a:lnTo>
                  <a:lnTo>
                    <a:pt x="1831" y="2107"/>
                  </a:lnTo>
                  <a:lnTo>
                    <a:pt x="1817" y="2115"/>
                  </a:lnTo>
                  <a:lnTo>
                    <a:pt x="1803" y="2123"/>
                  </a:lnTo>
                  <a:lnTo>
                    <a:pt x="1789" y="2132"/>
                  </a:lnTo>
                  <a:lnTo>
                    <a:pt x="1776" y="2141"/>
                  </a:lnTo>
                  <a:lnTo>
                    <a:pt x="1763" y="2151"/>
                  </a:lnTo>
                  <a:lnTo>
                    <a:pt x="1751" y="2161"/>
                  </a:lnTo>
                  <a:lnTo>
                    <a:pt x="1739" y="2172"/>
                  </a:lnTo>
                  <a:lnTo>
                    <a:pt x="1727" y="2183"/>
                  </a:lnTo>
                  <a:lnTo>
                    <a:pt x="1716" y="2195"/>
                  </a:lnTo>
                  <a:lnTo>
                    <a:pt x="1705" y="2207"/>
                  </a:lnTo>
                  <a:lnTo>
                    <a:pt x="1695" y="2219"/>
                  </a:lnTo>
                  <a:lnTo>
                    <a:pt x="1685" y="2232"/>
                  </a:lnTo>
                  <a:lnTo>
                    <a:pt x="1676" y="2245"/>
                  </a:lnTo>
                  <a:lnTo>
                    <a:pt x="1667" y="2259"/>
                  </a:lnTo>
                  <a:lnTo>
                    <a:pt x="1659" y="2273"/>
                  </a:lnTo>
                  <a:lnTo>
                    <a:pt x="1651" y="2287"/>
                  </a:lnTo>
                  <a:lnTo>
                    <a:pt x="1643" y="2302"/>
                  </a:lnTo>
                  <a:lnTo>
                    <a:pt x="1637" y="2317"/>
                  </a:lnTo>
                  <a:lnTo>
                    <a:pt x="1630" y="2332"/>
                  </a:lnTo>
                  <a:lnTo>
                    <a:pt x="1625" y="2347"/>
                  </a:lnTo>
                  <a:lnTo>
                    <a:pt x="1620" y="2363"/>
                  </a:lnTo>
                  <a:lnTo>
                    <a:pt x="1615" y="2378"/>
                  </a:lnTo>
                  <a:lnTo>
                    <a:pt x="1611" y="2394"/>
                  </a:lnTo>
                  <a:lnTo>
                    <a:pt x="1608" y="2410"/>
                  </a:lnTo>
                  <a:lnTo>
                    <a:pt x="1605" y="2426"/>
                  </a:lnTo>
                  <a:lnTo>
                    <a:pt x="1603" y="2442"/>
                  </a:lnTo>
                  <a:lnTo>
                    <a:pt x="1601" y="2459"/>
                  </a:lnTo>
                  <a:lnTo>
                    <a:pt x="1600" y="2475"/>
                  </a:lnTo>
                  <a:lnTo>
                    <a:pt x="1600" y="2493"/>
                  </a:lnTo>
                  <a:lnTo>
                    <a:pt x="1600" y="6139"/>
                  </a:lnTo>
                  <a:lnTo>
                    <a:pt x="1600" y="6157"/>
                  </a:lnTo>
                  <a:lnTo>
                    <a:pt x="1601" y="6173"/>
                  </a:lnTo>
                  <a:lnTo>
                    <a:pt x="1603" y="6189"/>
                  </a:lnTo>
                  <a:lnTo>
                    <a:pt x="1605" y="6205"/>
                  </a:lnTo>
                  <a:lnTo>
                    <a:pt x="1608" y="6221"/>
                  </a:lnTo>
                  <a:lnTo>
                    <a:pt x="1611" y="6237"/>
                  </a:lnTo>
                  <a:lnTo>
                    <a:pt x="1615" y="6253"/>
                  </a:lnTo>
                  <a:lnTo>
                    <a:pt x="1619" y="6269"/>
                  </a:lnTo>
                  <a:lnTo>
                    <a:pt x="1625" y="6284"/>
                  </a:lnTo>
                  <a:lnTo>
                    <a:pt x="1630" y="6299"/>
                  </a:lnTo>
                  <a:lnTo>
                    <a:pt x="1636" y="6314"/>
                  </a:lnTo>
                  <a:lnTo>
                    <a:pt x="1643" y="6329"/>
                  </a:lnTo>
                  <a:lnTo>
                    <a:pt x="1651" y="6344"/>
                  </a:lnTo>
                  <a:lnTo>
                    <a:pt x="1659" y="6358"/>
                  </a:lnTo>
                  <a:lnTo>
                    <a:pt x="1667" y="6372"/>
                  </a:lnTo>
                  <a:lnTo>
                    <a:pt x="1676" y="6386"/>
                  </a:lnTo>
                  <a:lnTo>
                    <a:pt x="1685" y="6399"/>
                  </a:lnTo>
                  <a:lnTo>
                    <a:pt x="1695" y="6412"/>
                  </a:lnTo>
                  <a:lnTo>
                    <a:pt x="1705" y="6424"/>
                  </a:lnTo>
                  <a:lnTo>
                    <a:pt x="1716" y="6436"/>
                  </a:lnTo>
                  <a:lnTo>
                    <a:pt x="1727" y="6448"/>
                  </a:lnTo>
                  <a:lnTo>
                    <a:pt x="1739" y="6459"/>
                  </a:lnTo>
                  <a:lnTo>
                    <a:pt x="1751" y="6470"/>
                  </a:lnTo>
                  <a:lnTo>
                    <a:pt x="1763" y="6480"/>
                  </a:lnTo>
                  <a:lnTo>
                    <a:pt x="1776" y="6490"/>
                  </a:lnTo>
                  <a:lnTo>
                    <a:pt x="1789" y="6499"/>
                  </a:lnTo>
                  <a:lnTo>
                    <a:pt x="1803" y="6508"/>
                  </a:lnTo>
                  <a:lnTo>
                    <a:pt x="1817" y="6516"/>
                  </a:lnTo>
                  <a:lnTo>
                    <a:pt x="1831" y="6524"/>
                  </a:lnTo>
                  <a:lnTo>
                    <a:pt x="1846" y="6532"/>
                  </a:lnTo>
                  <a:lnTo>
                    <a:pt x="1861" y="6539"/>
                  </a:lnTo>
                  <a:lnTo>
                    <a:pt x="1876" y="6545"/>
                  </a:lnTo>
                  <a:lnTo>
                    <a:pt x="1891" y="6550"/>
                  </a:lnTo>
                  <a:lnTo>
                    <a:pt x="1906" y="6556"/>
                  </a:lnTo>
                  <a:lnTo>
                    <a:pt x="1922" y="6560"/>
                  </a:lnTo>
                  <a:lnTo>
                    <a:pt x="1938" y="6564"/>
                  </a:lnTo>
                  <a:lnTo>
                    <a:pt x="1954" y="6567"/>
                  </a:lnTo>
                  <a:lnTo>
                    <a:pt x="1970" y="6570"/>
                  </a:lnTo>
                  <a:lnTo>
                    <a:pt x="1986" y="6572"/>
                  </a:lnTo>
                  <a:lnTo>
                    <a:pt x="2002" y="6574"/>
                  </a:lnTo>
                  <a:lnTo>
                    <a:pt x="2018" y="6575"/>
                  </a:lnTo>
                  <a:lnTo>
                    <a:pt x="2036" y="6575"/>
                  </a:lnTo>
                  <a:lnTo>
                    <a:pt x="4088" y="6575"/>
                  </a:lnTo>
                  <a:lnTo>
                    <a:pt x="5912" y="6575"/>
                  </a:lnTo>
                  <a:lnTo>
                    <a:pt x="7964" y="6575"/>
                  </a:lnTo>
                  <a:lnTo>
                    <a:pt x="7982" y="6575"/>
                  </a:lnTo>
                  <a:lnTo>
                    <a:pt x="7998" y="6574"/>
                  </a:lnTo>
                  <a:lnTo>
                    <a:pt x="8014" y="6572"/>
                  </a:lnTo>
                  <a:lnTo>
                    <a:pt x="8030" y="6570"/>
                  </a:lnTo>
                  <a:lnTo>
                    <a:pt x="8046" y="6567"/>
                  </a:lnTo>
                  <a:lnTo>
                    <a:pt x="8062" y="6564"/>
                  </a:lnTo>
                  <a:lnTo>
                    <a:pt x="8078" y="6560"/>
                  </a:lnTo>
                  <a:lnTo>
                    <a:pt x="8094" y="6556"/>
                  </a:lnTo>
                  <a:lnTo>
                    <a:pt x="8109" y="6550"/>
                  </a:lnTo>
                  <a:lnTo>
                    <a:pt x="8124" y="6545"/>
                  </a:lnTo>
                  <a:lnTo>
                    <a:pt x="8139" y="6539"/>
                  </a:lnTo>
                  <a:lnTo>
                    <a:pt x="8154" y="6532"/>
                  </a:lnTo>
                  <a:lnTo>
                    <a:pt x="8169" y="6524"/>
                  </a:lnTo>
                  <a:lnTo>
                    <a:pt x="8183" y="6516"/>
                  </a:lnTo>
                  <a:lnTo>
                    <a:pt x="8197" y="6508"/>
                  </a:lnTo>
                  <a:lnTo>
                    <a:pt x="8211" y="6499"/>
                  </a:lnTo>
                  <a:lnTo>
                    <a:pt x="8224" y="6490"/>
                  </a:lnTo>
                  <a:lnTo>
                    <a:pt x="8237" y="6480"/>
                  </a:lnTo>
                  <a:lnTo>
                    <a:pt x="8249" y="6470"/>
                  </a:lnTo>
                  <a:lnTo>
                    <a:pt x="8261" y="6459"/>
                  </a:lnTo>
                  <a:lnTo>
                    <a:pt x="8273" y="6448"/>
                  </a:lnTo>
                  <a:lnTo>
                    <a:pt x="8284" y="6436"/>
                  </a:lnTo>
                  <a:lnTo>
                    <a:pt x="8295" y="6424"/>
                  </a:lnTo>
                  <a:lnTo>
                    <a:pt x="8305" y="6412"/>
                  </a:lnTo>
                  <a:lnTo>
                    <a:pt x="8315" y="6399"/>
                  </a:lnTo>
                  <a:lnTo>
                    <a:pt x="8324" y="6386"/>
                  </a:lnTo>
                  <a:lnTo>
                    <a:pt x="8333" y="6372"/>
                  </a:lnTo>
                  <a:lnTo>
                    <a:pt x="8341" y="6358"/>
                  </a:lnTo>
                  <a:lnTo>
                    <a:pt x="8349" y="6344"/>
                  </a:lnTo>
                  <a:lnTo>
                    <a:pt x="8357" y="6329"/>
                  </a:lnTo>
                  <a:lnTo>
                    <a:pt x="8364" y="6314"/>
                  </a:lnTo>
                  <a:lnTo>
                    <a:pt x="8370" y="6299"/>
                  </a:lnTo>
                  <a:lnTo>
                    <a:pt x="8375" y="6284"/>
                  </a:lnTo>
                  <a:lnTo>
                    <a:pt x="8381" y="6269"/>
                  </a:lnTo>
                  <a:lnTo>
                    <a:pt x="8385" y="6253"/>
                  </a:lnTo>
                  <a:lnTo>
                    <a:pt x="8389" y="6237"/>
                  </a:lnTo>
                  <a:lnTo>
                    <a:pt x="8392" y="6221"/>
                  </a:lnTo>
                  <a:lnTo>
                    <a:pt x="8395" y="6205"/>
                  </a:lnTo>
                  <a:lnTo>
                    <a:pt x="8397" y="6189"/>
                  </a:lnTo>
                  <a:lnTo>
                    <a:pt x="8399" y="6173"/>
                  </a:lnTo>
                  <a:lnTo>
                    <a:pt x="8400" y="6157"/>
                  </a:lnTo>
                  <a:lnTo>
                    <a:pt x="8400" y="6139"/>
                  </a:lnTo>
                  <a:lnTo>
                    <a:pt x="8400" y="2493"/>
                  </a:lnTo>
                  <a:lnTo>
                    <a:pt x="8400" y="2475"/>
                  </a:lnTo>
                  <a:lnTo>
                    <a:pt x="8399" y="2459"/>
                  </a:lnTo>
                  <a:lnTo>
                    <a:pt x="8397" y="2442"/>
                  </a:lnTo>
                  <a:lnTo>
                    <a:pt x="8395" y="2426"/>
                  </a:lnTo>
                  <a:lnTo>
                    <a:pt x="8392" y="2410"/>
                  </a:lnTo>
                  <a:lnTo>
                    <a:pt x="8389" y="2394"/>
                  </a:lnTo>
                  <a:lnTo>
                    <a:pt x="8385" y="2378"/>
                  </a:lnTo>
                  <a:lnTo>
                    <a:pt x="8380" y="2363"/>
                  </a:lnTo>
                  <a:lnTo>
                    <a:pt x="8375" y="2347"/>
                  </a:lnTo>
                  <a:lnTo>
                    <a:pt x="8370" y="2332"/>
                  </a:lnTo>
                  <a:lnTo>
                    <a:pt x="8363" y="2317"/>
                  </a:lnTo>
                  <a:lnTo>
                    <a:pt x="8357" y="2302"/>
                  </a:lnTo>
                  <a:lnTo>
                    <a:pt x="8349" y="2287"/>
                  </a:lnTo>
                  <a:lnTo>
                    <a:pt x="8341" y="2273"/>
                  </a:lnTo>
                  <a:lnTo>
                    <a:pt x="8333" y="2259"/>
                  </a:lnTo>
                  <a:lnTo>
                    <a:pt x="8324" y="2245"/>
                  </a:lnTo>
                  <a:lnTo>
                    <a:pt x="8315" y="2232"/>
                  </a:lnTo>
                  <a:lnTo>
                    <a:pt x="8305" y="2219"/>
                  </a:lnTo>
                  <a:lnTo>
                    <a:pt x="8295" y="2207"/>
                  </a:lnTo>
                  <a:lnTo>
                    <a:pt x="8284" y="2195"/>
                  </a:lnTo>
                  <a:lnTo>
                    <a:pt x="8273" y="2183"/>
                  </a:lnTo>
                  <a:lnTo>
                    <a:pt x="8261" y="2172"/>
                  </a:lnTo>
                  <a:lnTo>
                    <a:pt x="8249" y="2161"/>
                  </a:lnTo>
                  <a:lnTo>
                    <a:pt x="8237" y="2151"/>
                  </a:lnTo>
                  <a:lnTo>
                    <a:pt x="8224" y="2141"/>
                  </a:lnTo>
                  <a:lnTo>
                    <a:pt x="8211" y="2132"/>
                  </a:lnTo>
                  <a:lnTo>
                    <a:pt x="8197" y="2123"/>
                  </a:lnTo>
                  <a:lnTo>
                    <a:pt x="8183" y="2115"/>
                  </a:lnTo>
                  <a:lnTo>
                    <a:pt x="8169" y="2107"/>
                  </a:lnTo>
                  <a:lnTo>
                    <a:pt x="8154" y="2099"/>
                  </a:lnTo>
                  <a:lnTo>
                    <a:pt x="8139" y="2092"/>
                  </a:lnTo>
                  <a:lnTo>
                    <a:pt x="8124" y="2086"/>
                  </a:lnTo>
                  <a:lnTo>
                    <a:pt x="8109" y="2081"/>
                  </a:lnTo>
                  <a:lnTo>
                    <a:pt x="8094" y="2075"/>
                  </a:lnTo>
                  <a:lnTo>
                    <a:pt x="8078" y="2071"/>
                  </a:lnTo>
                  <a:lnTo>
                    <a:pt x="8062" y="2067"/>
                  </a:lnTo>
                  <a:lnTo>
                    <a:pt x="8046" y="2064"/>
                  </a:lnTo>
                  <a:lnTo>
                    <a:pt x="8030" y="2061"/>
                  </a:lnTo>
                  <a:lnTo>
                    <a:pt x="8014" y="2059"/>
                  </a:lnTo>
                  <a:lnTo>
                    <a:pt x="7998" y="2057"/>
                  </a:lnTo>
                  <a:lnTo>
                    <a:pt x="7982" y="2056"/>
                  </a:lnTo>
                  <a:lnTo>
                    <a:pt x="7964" y="2056"/>
                  </a:lnTo>
                  <a:close/>
                  <a:moveTo>
                    <a:pt x="5662" y="7075"/>
                  </a:moveTo>
                  <a:lnTo>
                    <a:pt x="4338" y="7075"/>
                  </a:lnTo>
                  <a:lnTo>
                    <a:pt x="4338" y="7488"/>
                  </a:lnTo>
                  <a:lnTo>
                    <a:pt x="5662" y="7488"/>
                  </a:lnTo>
                  <a:lnTo>
                    <a:pt x="5662" y="70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048;p19">
            <a:extLst>
              <a:ext uri="{FF2B5EF4-FFF2-40B4-BE49-F238E27FC236}">
                <a16:creationId xmlns:a16="http://schemas.microsoft.com/office/drawing/2014/main" id="{E29CBF42-1194-4514-836C-A6F33744B811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  <a:solidFill>
            <a:schemeClr val="bg1"/>
          </a:solidFill>
        </p:grpSpPr>
        <p:sp>
          <p:nvSpPr>
            <p:cNvPr id="193" name="Google Shape;2049;p19">
              <a:extLst>
                <a:ext uri="{FF2B5EF4-FFF2-40B4-BE49-F238E27FC236}">
                  <a16:creationId xmlns:a16="http://schemas.microsoft.com/office/drawing/2014/main" id="{1F4C084E-1FB5-4DA7-94A5-D386883B787E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96" y="6619"/>
                  </a:moveTo>
                  <a:lnTo>
                    <a:pt x="8395" y="6657"/>
                  </a:lnTo>
                  <a:lnTo>
                    <a:pt x="8393" y="6695"/>
                  </a:lnTo>
                  <a:lnTo>
                    <a:pt x="8390" y="6733"/>
                  </a:lnTo>
                  <a:lnTo>
                    <a:pt x="8385" y="6770"/>
                  </a:lnTo>
                  <a:lnTo>
                    <a:pt x="8378" y="6808"/>
                  </a:lnTo>
                  <a:lnTo>
                    <a:pt x="8370" y="6845"/>
                  </a:lnTo>
                  <a:lnTo>
                    <a:pt x="8361" y="6882"/>
                  </a:lnTo>
                  <a:lnTo>
                    <a:pt x="8351" y="6918"/>
                  </a:lnTo>
                  <a:lnTo>
                    <a:pt x="8339" y="6954"/>
                  </a:lnTo>
                  <a:lnTo>
                    <a:pt x="8326" y="6990"/>
                  </a:lnTo>
                  <a:lnTo>
                    <a:pt x="8311" y="7025"/>
                  </a:lnTo>
                  <a:lnTo>
                    <a:pt x="8296" y="7059"/>
                  </a:lnTo>
                  <a:lnTo>
                    <a:pt x="8278" y="7093"/>
                  </a:lnTo>
                  <a:lnTo>
                    <a:pt x="8260" y="7127"/>
                  </a:lnTo>
                  <a:lnTo>
                    <a:pt x="8240" y="7160"/>
                  </a:lnTo>
                  <a:lnTo>
                    <a:pt x="8220" y="7191"/>
                  </a:lnTo>
                  <a:lnTo>
                    <a:pt x="8198" y="7222"/>
                  </a:lnTo>
                  <a:lnTo>
                    <a:pt x="8174" y="7252"/>
                  </a:lnTo>
                  <a:lnTo>
                    <a:pt x="8150" y="7281"/>
                  </a:lnTo>
                  <a:lnTo>
                    <a:pt x="8125" y="7310"/>
                  </a:lnTo>
                  <a:lnTo>
                    <a:pt x="8099" y="7337"/>
                  </a:lnTo>
                  <a:lnTo>
                    <a:pt x="8071" y="7363"/>
                  </a:lnTo>
                  <a:lnTo>
                    <a:pt x="8043" y="7388"/>
                  </a:lnTo>
                  <a:lnTo>
                    <a:pt x="8014" y="7412"/>
                  </a:lnTo>
                  <a:lnTo>
                    <a:pt x="7984" y="7436"/>
                  </a:lnTo>
                  <a:lnTo>
                    <a:pt x="7953" y="7458"/>
                  </a:lnTo>
                  <a:lnTo>
                    <a:pt x="7921" y="7478"/>
                  </a:lnTo>
                  <a:lnTo>
                    <a:pt x="7888" y="7498"/>
                  </a:lnTo>
                  <a:lnTo>
                    <a:pt x="7855" y="7516"/>
                  </a:lnTo>
                  <a:lnTo>
                    <a:pt x="7821" y="7534"/>
                  </a:lnTo>
                  <a:lnTo>
                    <a:pt x="7786" y="7549"/>
                  </a:lnTo>
                  <a:lnTo>
                    <a:pt x="7751" y="7564"/>
                  </a:lnTo>
                  <a:lnTo>
                    <a:pt x="7716" y="7577"/>
                  </a:lnTo>
                  <a:lnTo>
                    <a:pt x="7680" y="7589"/>
                  </a:lnTo>
                  <a:lnTo>
                    <a:pt x="7643" y="7599"/>
                  </a:lnTo>
                  <a:lnTo>
                    <a:pt x="7607" y="7608"/>
                  </a:lnTo>
                  <a:lnTo>
                    <a:pt x="7569" y="7616"/>
                  </a:lnTo>
                  <a:lnTo>
                    <a:pt x="7532" y="7623"/>
                  </a:lnTo>
                  <a:lnTo>
                    <a:pt x="7494" y="7628"/>
                  </a:lnTo>
                  <a:lnTo>
                    <a:pt x="7456" y="7631"/>
                  </a:lnTo>
                  <a:lnTo>
                    <a:pt x="7418" y="7633"/>
                  </a:lnTo>
                  <a:lnTo>
                    <a:pt x="7380" y="7634"/>
                  </a:lnTo>
                  <a:lnTo>
                    <a:pt x="7342" y="7633"/>
                  </a:lnTo>
                  <a:lnTo>
                    <a:pt x="7304" y="7631"/>
                  </a:lnTo>
                  <a:lnTo>
                    <a:pt x="7266" y="7628"/>
                  </a:lnTo>
                  <a:lnTo>
                    <a:pt x="7229" y="7623"/>
                  </a:lnTo>
                  <a:lnTo>
                    <a:pt x="7191" y="7616"/>
                  </a:lnTo>
                  <a:lnTo>
                    <a:pt x="7154" y="7608"/>
                  </a:lnTo>
                  <a:lnTo>
                    <a:pt x="7118" y="7599"/>
                  </a:lnTo>
                  <a:lnTo>
                    <a:pt x="7081" y="7589"/>
                  </a:lnTo>
                  <a:lnTo>
                    <a:pt x="7045" y="7577"/>
                  </a:lnTo>
                  <a:lnTo>
                    <a:pt x="7010" y="7564"/>
                  </a:lnTo>
                  <a:lnTo>
                    <a:pt x="6975" y="7549"/>
                  </a:lnTo>
                  <a:lnTo>
                    <a:pt x="6940" y="7534"/>
                  </a:lnTo>
                  <a:lnTo>
                    <a:pt x="6906" y="7516"/>
                  </a:lnTo>
                  <a:lnTo>
                    <a:pt x="6873" y="7498"/>
                  </a:lnTo>
                  <a:lnTo>
                    <a:pt x="6840" y="7478"/>
                  </a:lnTo>
                  <a:lnTo>
                    <a:pt x="6808" y="7458"/>
                  </a:lnTo>
                  <a:lnTo>
                    <a:pt x="6777" y="7436"/>
                  </a:lnTo>
                  <a:lnTo>
                    <a:pt x="6747" y="7412"/>
                  </a:lnTo>
                  <a:lnTo>
                    <a:pt x="6718" y="7388"/>
                  </a:lnTo>
                  <a:lnTo>
                    <a:pt x="6690" y="7363"/>
                  </a:lnTo>
                  <a:lnTo>
                    <a:pt x="6662" y="7337"/>
                  </a:lnTo>
                  <a:lnTo>
                    <a:pt x="6636" y="7310"/>
                  </a:lnTo>
                  <a:lnTo>
                    <a:pt x="6611" y="7281"/>
                  </a:lnTo>
                  <a:lnTo>
                    <a:pt x="6587" y="7252"/>
                  </a:lnTo>
                  <a:lnTo>
                    <a:pt x="6563" y="7222"/>
                  </a:lnTo>
                  <a:lnTo>
                    <a:pt x="6541" y="7191"/>
                  </a:lnTo>
                  <a:lnTo>
                    <a:pt x="6521" y="7160"/>
                  </a:lnTo>
                  <a:lnTo>
                    <a:pt x="6501" y="7127"/>
                  </a:lnTo>
                  <a:lnTo>
                    <a:pt x="6483" y="7093"/>
                  </a:lnTo>
                  <a:lnTo>
                    <a:pt x="6465" y="7059"/>
                  </a:lnTo>
                  <a:lnTo>
                    <a:pt x="6450" y="7025"/>
                  </a:lnTo>
                  <a:lnTo>
                    <a:pt x="6435" y="6990"/>
                  </a:lnTo>
                  <a:lnTo>
                    <a:pt x="6422" y="6954"/>
                  </a:lnTo>
                  <a:lnTo>
                    <a:pt x="6410" y="6918"/>
                  </a:lnTo>
                  <a:lnTo>
                    <a:pt x="6400" y="6882"/>
                  </a:lnTo>
                  <a:lnTo>
                    <a:pt x="6391" y="6845"/>
                  </a:lnTo>
                  <a:lnTo>
                    <a:pt x="6383" y="6808"/>
                  </a:lnTo>
                  <a:lnTo>
                    <a:pt x="6376" y="6770"/>
                  </a:lnTo>
                  <a:lnTo>
                    <a:pt x="6371" y="6733"/>
                  </a:lnTo>
                  <a:lnTo>
                    <a:pt x="6368" y="6695"/>
                  </a:lnTo>
                  <a:lnTo>
                    <a:pt x="6366" y="6657"/>
                  </a:lnTo>
                  <a:lnTo>
                    <a:pt x="6365" y="6619"/>
                  </a:lnTo>
                  <a:lnTo>
                    <a:pt x="6366" y="6581"/>
                  </a:lnTo>
                  <a:lnTo>
                    <a:pt x="6368" y="6543"/>
                  </a:lnTo>
                  <a:lnTo>
                    <a:pt x="6371" y="6505"/>
                  </a:lnTo>
                  <a:lnTo>
                    <a:pt x="6376" y="6467"/>
                  </a:lnTo>
                  <a:lnTo>
                    <a:pt x="6383" y="6430"/>
                  </a:lnTo>
                  <a:lnTo>
                    <a:pt x="6391" y="6392"/>
                  </a:lnTo>
                  <a:lnTo>
                    <a:pt x="6400" y="6356"/>
                  </a:lnTo>
                  <a:lnTo>
                    <a:pt x="6410" y="6319"/>
                  </a:lnTo>
                  <a:lnTo>
                    <a:pt x="6422" y="6283"/>
                  </a:lnTo>
                  <a:lnTo>
                    <a:pt x="6435" y="6248"/>
                  </a:lnTo>
                  <a:lnTo>
                    <a:pt x="6450" y="6213"/>
                  </a:lnTo>
                  <a:lnTo>
                    <a:pt x="6465" y="6178"/>
                  </a:lnTo>
                  <a:lnTo>
                    <a:pt x="6483" y="6144"/>
                  </a:lnTo>
                  <a:lnTo>
                    <a:pt x="6501" y="6111"/>
                  </a:lnTo>
                  <a:lnTo>
                    <a:pt x="6521" y="6078"/>
                  </a:lnTo>
                  <a:lnTo>
                    <a:pt x="6541" y="6046"/>
                  </a:lnTo>
                  <a:lnTo>
                    <a:pt x="6563" y="6015"/>
                  </a:lnTo>
                  <a:lnTo>
                    <a:pt x="6587" y="5985"/>
                  </a:lnTo>
                  <a:lnTo>
                    <a:pt x="6611" y="5956"/>
                  </a:lnTo>
                  <a:lnTo>
                    <a:pt x="6636" y="5928"/>
                  </a:lnTo>
                  <a:lnTo>
                    <a:pt x="6662" y="5900"/>
                  </a:lnTo>
                  <a:lnTo>
                    <a:pt x="6690" y="5874"/>
                  </a:lnTo>
                  <a:lnTo>
                    <a:pt x="6718" y="5849"/>
                  </a:lnTo>
                  <a:lnTo>
                    <a:pt x="6747" y="5825"/>
                  </a:lnTo>
                  <a:lnTo>
                    <a:pt x="6777" y="5801"/>
                  </a:lnTo>
                  <a:lnTo>
                    <a:pt x="6808" y="5779"/>
                  </a:lnTo>
                  <a:lnTo>
                    <a:pt x="6840" y="5759"/>
                  </a:lnTo>
                  <a:lnTo>
                    <a:pt x="6873" y="5739"/>
                  </a:lnTo>
                  <a:lnTo>
                    <a:pt x="6906" y="5721"/>
                  </a:lnTo>
                  <a:lnTo>
                    <a:pt x="6940" y="5703"/>
                  </a:lnTo>
                  <a:lnTo>
                    <a:pt x="6975" y="5688"/>
                  </a:lnTo>
                  <a:lnTo>
                    <a:pt x="7010" y="5673"/>
                  </a:lnTo>
                  <a:lnTo>
                    <a:pt x="7045" y="5660"/>
                  </a:lnTo>
                  <a:lnTo>
                    <a:pt x="7081" y="5648"/>
                  </a:lnTo>
                  <a:lnTo>
                    <a:pt x="7118" y="5638"/>
                  </a:lnTo>
                  <a:lnTo>
                    <a:pt x="7154" y="5629"/>
                  </a:lnTo>
                  <a:lnTo>
                    <a:pt x="7191" y="5621"/>
                  </a:lnTo>
                  <a:lnTo>
                    <a:pt x="7229" y="5614"/>
                  </a:lnTo>
                  <a:lnTo>
                    <a:pt x="7266" y="5609"/>
                  </a:lnTo>
                  <a:lnTo>
                    <a:pt x="7304" y="5606"/>
                  </a:lnTo>
                  <a:lnTo>
                    <a:pt x="7342" y="5604"/>
                  </a:lnTo>
                  <a:lnTo>
                    <a:pt x="7380" y="5603"/>
                  </a:lnTo>
                  <a:lnTo>
                    <a:pt x="7418" y="5604"/>
                  </a:lnTo>
                  <a:lnTo>
                    <a:pt x="7456" y="5606"/>
                  </a:lnTo>
                  <a:lnTo>
                    <a:pt x="7494" y="5609"/>
                  </a:lnTo>
                  <a:lnTo>
                    <a:pt x="7532" y="5614"/>
                  </a:lnTo>
                  <a:lnTo>
                    <a:pt x="7569" y="5621"/>
                  </a:lnTo>
                  <a:lnTo>
                    <a:pt x="7607" y="5629"/>
                  </a:lnTo>
                  <a:lnTo>
                    <a:pt x="7643" y="5638"/>
                  </a:lnTo>
                  <a:lnTo>
                    <a:pt x="7680" y="5648"/>
                  </a:lnTo>
                  <a:lnTo>
                    <a:pt x="7716" y="5660"/>
                  </a:lnTo>
                  <a:lnTo>
                    <a:pt x="7751" y="5673"/>
                  </a:lnTo>
                  <a:lnTo>
                    <a:pt x="7786" y="5688"/>
                  </a:lnTo>
                  <a:lnTo>
                    <a:pt x="7821" y="5703"/>
                  </a:lnTo>
                  <a:lnTo>
                    <a:pt x="7855" y="5721"/>
                  </a:lnTo>
                  <a:lnTo>
                    <a:pt x="7888" y="5739"/>
                  </a:lnTo>
                  <a:lnTo>
                    <a:pt x="7921" y="5759"/>
                  </a:lnTo>
                  <a:lnTo>
                    <a:pt x="7953" y="5779"/>
                  </a:lnTo>
                  <a:lnTo>
                    <a:pt x="7984" y="5801"/>
                  </a:lnTo>
                  <a:lnTo>
                    <a:pt x="8014" y="5825"/>
                  </a:lnTo>
                  <a:lnTo>
                    <a:pt x="8043" y="5849"/>
                  </a:lnTo>
                  <a:lnTo>
                    <a:pt x="8071" y="5874"/>
                  </a:lnTo>
                  <a:lnTo>
                    <a:pt x="8099" y="5900"/>
                  </a:lnTo>
                  <a:lnTo>
                    <a:pt x="8125" y="5928"/>
                  </a:lnTo>
                  <a:lnTo>
                    <a:pt x="8150" y="5956"/>
                  </a:lnTo>
                  <a:lnTo>
                    <a:pt x="8174" y="5985"/>
                  </a:lnTo>
                  <a:lnTo>
                    <a:pt x="8198" y="6015"/>
                  </a:lnTo>
                  <a:lnTo>
                    <a:pt x="8220" y="6046"/>
                  </a:lnTo>
                  <a:lnTo>
                    <a:pt x="8240" y="6078"/>
                  </a:lnTo>
                  <a:lnTo>
                    <a:pt x="8260" y="6111"/>
                  </a:lnTo>
                  <a:lnTo>
                    <a:pt x="8278" y="6144"/>
                  </a:lnTo>
                  <a:lnTo>
                    <a:pt x="8296" y="6178"/>
                  </a:lnTo>
                  <a:lnTo>
                    <a:pt x="8311" y="6213"/>
                  </a:lnTo>
                  <a:lnTo>
                    <a:pt x="8326" y="6248"/>
                  </a:lnTo>
                  <a:lnTo>
                    <a:pt x="8339" y="6283"/>
                  </a:lnTo>
                  <a:lnTo>
                    <a:pt x="8351" y="6319"/>
                  </a:lnTo>
                  <a:lnTo>
                    <a:pt x="8361" y="6356"/>
                  </a:lnTo>
                  <a:lnTo>
                    <a:pt x="8370" y="6392"/>
                  </a:lnTo>
                  <a:lnTo>
                    <a:pt x="8378" y="6430"/>
                  </a:lnTo>
                  <a:lnTo>
                    <a:pt x="8385" y="6467"/>
                  </a:lnTo>
                  <a:lnTo>
                    <a:pt x="8390" y="6505"/>
                  </a:lnTo>
                  <a:lnTo>
                    <a:pt x="8393" y="6543"/>
                  </a:lnTo>
                  <a:lnTo>
                    <a:pt x="8395" y="6581"/>
                  </a:lnTo>
                  <a:lnTo>
                    <a:pt x="8396" y="66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050;p19">
              <a:extLst>
                <a:ext uri="{FF2B5EF4-FFF2-40B4-BE49-F238E27FC236}">
                  <a16:creationId xmlns:a16="http://schemas.microsoft.com/office/drawing/2014/main" id="{1979DA16-E577-4D4A-A68E-7C1D70CFD658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2" y="1763"/>
                  </a:moveTo>
                  <a:lnTo>
                    <a:pt x="2743" y="1773"/>
                  </a:lnTo>
                  <a:lnTo>
                    <a:pt x="2743" y="1789"/>
                  </a:lnTo>
                  <a:lnTo>
                    <a:pt x="2743" y="1799"/>
                  </a:lnTo>
                  <a:lnTo>
                    <a:pt x="2743" y="1815"/>
                  </a:lnTo>
                  <a:lnTo>
                    <a:pt x="2742" y="1825"/>
                  </a:lnTo>
                  <a:lnTo>
                    <a:pt x="2741" y="1842"/>
                  </a:lnTo>
                  <a:lnTo>
                    <a:pt x="2741" y="1851"/>
                  </a:lnTo>
                  <a:lnTo>
                    <a:pt x="2739" y="1868"/>
                  </a:lnTo>
                  <a:lnTo>
                    <a:pt x="2738" y="1877"/>
                  </a:lnTo>
                  <a:lnTo>
                    <a:pt x="2736" y="1894"/>
                  </a:lnTo>
                  <a:lnTo>
                    <a:pt x="2734" y="1903"/>
                  </a:lnTo>
                  <a:lnTo>
                    <a:pt x="2731" y="1919"/>
                  </a:lnTo>
                  <a:lnTo>
                    <a:pt x="2730" y="1928"/>
                  </a:lnTo>
                  <a:lnTo>
                    <a:pt x="2726" y="1945"/>
                  </a:lnTo>
                  <a:lnTo>
                    <a:pt x="2724" y="1954"/>
                  </a:lnTo>
                  <a:lnTo>
                    <a:pt x="2720" y="1970"/>
                  </a:lnTo>
                  <a:lnTo>
                    <a:pt x="2718" y="1979"/>
                  </a:lnTo>
                  <a:lnTo>
                    <a:pt x="2713" y="1995"/>
                  </a:lnTo>
                  <a:lnTo>
                    <a:pt x="2710" y="2004"/>
                  </a:lnTo>
                  <a:lnTo>
                    <a:pt x="2705" y="2019"/>
                  </a:lnTo>
                  <a:lnTo>
                    <a:pt x="2702" y="2028"/>
                  </a:lnTo>
                  <a:lnTo>
                    <a:pt x="2696" y="2044"/>
                  </a:lnTo>
                  <a:lnTo>
                    <a:pt x="2693" y="2052"/>
                  </a:lnTo>
                  <a:lnTo>
                    <a:pt x="2687" y="2068"/>
                  </a:lnTo>
                  <a:lnTo>
                    <a:pt x="2683" y="2076"/>
                  </a:lnTo>
                  <a:lnTo>
                    <a:pt x="2676" y="2091"/>
                  </a:lnTo>
                  <a:lnTo>
                    <a:pt x="2672" y="2100"/>
                  </a:lnTo>
                  <a:lnTo>
                    <a:pt x="2664" y="2115"/>
                  </a:lnTo>
                  <a:lnTo>
                    <a:pt x="2660" y="2123"/>
                  </a:lnTo>
                  <a:lnTo>
                    <a:pt x="2652" y="2137"/>
                  </a:lnTo>
                  <a:lnTo>
                    <a:pt x="2647" y="2147"/>
                  </a:lnTo>
                  <a:lnTo>
                    <a:pt x="2638" y="2161"/>
                  </a:lnTo>
                  <a:lnTo>
                    <a:pt x="2633" y="2169"/>
                  </a:lnTo>
                  <a:lnTo>
                    <a:pt x="2624" y="2183"/>
                  </a:lnTo>
                  <a:lnTo>
                    <a:pt x="2619" y="2190"/>
                  </a:lnTo>
                  <a:lnTo>
                    <a:pt x="2609" y="2204"/>
                  </a:lnTo>
                  <a:lnTo>
                    <a:pt x="2604" y="2211"/>
                  </a:lnTo>
                  <a:lnTo>
                    <a:pt x="2593" y="2224"/>
                  </a:lnTo>
                  <a:lnTo>
                    <a:pt x="2588" y="2232"/>
                  </a:lnTo>
                  <a:lnTo>
                    <a:pt x="2577" y="2244"/>
                  </a:lnTo>
                  <a:lnTo>
                    <a:pt x="2571" y="2251"/>
                  </a:lnTo>
                  <a:lnTo>
                    <a:pt x="2560" y="2264"/>
                  </a:lnTo>
                  <a:lnTo>
                    <a:pt x="2554" y="2270"/>
                  </a:lnTo>
                  <a:lnTo>
                    <a:pt x="2542" y="2282"/>
                  </a:lnTo>
                  <a:lnTo>
                    <a:pt x="2535" y="2289"/>
                  </a:lnTo>
                  <a:lnTo>
                    <a:pt x="2523" y="2300"/>
                  </a:lnTo>
                  <a:lnTo>
                    <a:pt x="2517" y="2307"/>
                  </a:lnTo>
                  <a:lnTo>
                    <a:pt x="2504" y="2318"/>
                  </a:lnTo>
                  <a:lnTo>
                    <a:pt x="2497" y="2324"/>
                  </a:lnTo>
                  <a:lnTo>
                    <a:pt x="2484" y="2334"/>
                  </a:lnTo>
                  <a:lnTo>
                    <a:pt x="2477" y="2340"/>
                  </a:lnTo>
                  <a:lnTo>
                    <a:pt x="2464" y="2350"/>
                  </a:lnTo>
                  <a:lnTo>
                    <a:pt x="2456" y="2356"/>
                  </a:lnTo>
                  <a:lnTo>
                    <a:pt x="2443" y="2365"/>
                  </a:lnTo>
                  <a:lnTo>
                    <a:pt x="2435" y="2371"/>
                  </a:lnTo>
                  <a:lnTo>
                    <a:pt x="2421" y="2380"/>
                  </a:lnTo>
                  <a:lnTo>
                    <a:pt x="2413" y="2385"/>
                  </a:lnTo>
                  <a:lnTo>
                    <a:pt x="2398" y="2393"/>
                  </a:lnTo>
                  <a:lnTo>
                    <a:pt x="2392" y="2397"/>
                  </a:lnTo>
                  <a:lnTo>
                    <a:pt x="2377" y="2405"/>
                  </a:lnTo>
                  <a:lnTo>
                    <a:pt x="2369" y="2410"/>
                  </a:lnTo>
                  <a:lnTo>
                    <a:pt x="2354" y="2417"/>
                  </a:lnTo>
                  <a:lnTo>
                    <a:pt x="2346" y="2422"/>
                  </a:lnTo>
                  <a:lnTo>
                    <a:pt x="2331" y="2429"/>
                  </a:lnTo>
                  <a:lnTo>
                    <a:pt x="2322" y="2432"/>
                  </a:lnTo>
                  <a:lnTo>
                    <a:pt x="2307" y="2439"/>
                  </a:lnTo>
                  <a:lnTo>
                    <a:pt x="2304" y="2440"/>
                  </a:lnTo>
                  <a:lnTo>
                    <a:pt x="2320" y="2850"/>
                  </a:lnTo>
                  <a:lnTo>
                    <a:pt x="2379" y="3341"/>
                  </a:lnTo>
                  <a:lnTo>
                    <a:pt x="2471" y="3779"/>
                  </a:lnTo>
                  <a:lnTo>
                    <a:pt x="2587" y="4171"/>
                  </a:lnTo>
                  <a:lnTo>
                    <a:pt x="2722" y="4523"/>
                  </a:lnTo>
                  <a:lnTo>
                    <a:pt x="2871" y="4841"/>
                  </a:lnTo>
                  <a:lnTo>
                    <a:pt x="3028" y="5131"/>
                  </a:lnTo>
                  <a:lnTo>
                    <a:pt x="3186" y="5397"/>
                  </a:lnTo>
                  <a:lnTo>
                    <a:pt x="3340" y="5646"/>
                  </a:lnTo>
                  <a:lnTo>
                    <a:pt x="3341" y="5648"/>
                  </a:lnTo>
                  <a:lnTo>
                    <a:pt x="3483" y="5881"/>
                  </a:lnTo>
                  <a:lnTo>
                    <a:pt x="3489" y="5890"/>
                  </a:lnTo>
                  <a:lnTo>
                    <a:pt x="3572" y="6041"/>
                  </a:lnTo>
                  <a:lnTo>
                    <a:pt x="3655" y="5890"/>
                  </a:lnTo>
                  <a:lnTo>
                    <a:pt x="3660" y="5881"/>
                  </a:lnTo>
                  <a:lnTo>
                    <a:pt x="3802" y="5648"/>
                  </a:lnTo>
                  <a:lnTo>
                    <a:pt x="3804" y="5646"/>
                  </a:lnTo>
                  <a:lnTo>
                    <a:pt x="3958" y="5397"/>
                  </a:lnTo>
                  <a:lnTo>
                    <a:pt x="4116" y="5131"/>
                  </a:lnTo>
                  <a:lnTo>
                    <a:pt x="4272" y="4841"/>
                  </a:lnTo>
                  <a:lnTo>
                    <a:pt x="4421" y="4523"/>
                  </a:lnTo>
                  <a:lnTo>
                    <a:pt x="4556" y="4171"/>
                  </a:lnTo>
                  <a:lnTo>
                    <a:pt x="4673" y="3779"/>
                  </a:lnTo>
                  <a:lnTo>
                    <a:pt x="4764" y="3341"/>
                  </a:lnTo>
                  <a:lnTo>
                    <a:pt x="4823" y="2850"/>
                  </a:lnTo>
                  <a:lnTo>
                    <a:pt x="4839" y="2440"/>
                  </a:lnTo>
                  <a:lnTo>
                    <a:pt x="4837" y="2439"/>
                  </a:lnTo>
                  <a:lnTo>
                    <a:pt x="4822" y="2432"/>
                  </a:lnTo>
                  <a:lnTo>
                    <a:pt x="4813" y="2429"/>
                  </a:lnTo>
                  <a:lnTo>
                    <a:pt x="4798" y="2422"/>
                  </a:lnTo>
                  <a:lnTo>
                    <a:pt x="4790" y="2418"/>
                  </a:lnTo>
                  <a:lnTo>
                    <a:pt x="4775" y="2410"/>
                  </a:lnTo>
                  <a:lnTo>
                    <a:pt x="4767" y="2406"/>
                  </a:lnTo>
                  <a:lnTo>
                    <a:pt x="4753" y="2398"/>
                  </a:lnTo>
                  <a:lnTo>
                    <a:pt x="4745" y="2393"/>
                  </a:lnTo>
                  <a:lnTo>
                    <a:pt x="4730" y="2385"/>
                  </a:lnTo>
                  <a:lnTo>
                    <a:pt x="4722" y="2380"/>
                  </a:lnTo>
                  <a:lnTo>
                    <a:pt x="4708" y="2371"/>
                  </a:lnTo>
                  <a:lnTo>
                    <a:pt x="4700" y="2365"/>
                  </a:lnTo>
                  <a:lnTo>
                    <a:pt x="4687" y="2356"/>
                  </a:lnTo>
                  <a:lnTo>
                    <a:pt x="4679" y="2350"/>
                  </a:lnTo>
                  <a:lnTo>
                    <a:pt x="4666" y="2340"/>
                  </a:lnTo>
                  <a:lnTo>
                    <a:pt x="4659" y="2334"/>
                  </a:lnTo>
                  <a:lnTo>
                    <a:pt x="4646" y="2324"/>
                  </a:lnTo>
                  <a:lnTo>
                    <a:pt x="4639" y="2318"/>
                  </a:lnTo>
                  <a:lnTo>
                    <a:pt x="4626" y="2307"/>
                  </a:lnTo>
                  <a:lnTo>
                    <a:pt x="4620" y="2300"/>
                  </a:lnTo>
                  <a:lnTo>
                    <a:pt x="4608" y="2289"/>
                  </a:lnTo>
                  <a:lnTo>
                    <a:pt x="4601" y="2282"/>
                  </a:lnTo>
                  <a:lnTo>
                    <a:pt x="4589" y="2270"/>
                  </a:lnTo>
                  <a:lnTo>
                    <a:pt x="4583" y="2264"/>
                  </a:lnTo>
                  <a:lnTo>
                    <a:pt x="4572" y="2251"/>
                  </a:lnTo>
                  <a:lnTo>
                    <a:pt x="4566" y="2244"/>
                  </a:lnTo>
                  <a:lnTo>
                    <a:pt x="4555" y="2232"/>
                  </a:lnTo>
                  <a:lnTo>
                    <a:pt x="4550" y="2224"/>
                  </a:lnTo>
                  <a:lnTo>
                    <a:pt x="4539" y="2211"/>
                  </a:lnTo>
                  <a:lnTo>
                    <a:pt x="4534" y="2204"/>
                  </a:lnTo>
                  <a:lnTo>
                    <a:pt x="4524" y="2190"/>
                  </a:lnTo>
                  <a:lnTo>
                    <a:pt x="4519" y="2183"/>
                  </a:lnTo>
                  <a:lnTo>
                    <a:pt x="4510" y="2169"/>
                  </a:lnTo>
                  <a:lnTo>
                    <a:pt x="4505" y="2161"/>
                  </a:lnTo>
                  <a:lnTo>
                    <a:pt x="4496" y="2147"/>
                  </a:lnTo>
                  <a:lnTo>
                    <a:pt x="4491" y="2137"/>
                  </a:lnTo>
                  <a:lnTo>
                    <a:pt x="4483" y="2123"/>
                  </a:lnTo>
                  <a:lnTo>
                    <a:pt x="4478" y="2114"/>
                  </a:lnTo>
                  <a:lnTo>
                    <a:pt x="4471" y="2099"/>
                  </a:lnTo>
                  <a:lnTo>
                    <a:pt x="4467" y="2091"/>
                  </a:lnTo>
                  <a:lnTo>
                    <a:pt x="4460" y="2075"/>
                  </a:lnTo>
                  <a:lnTo>
                    <a:pt x="4456" y="2067"/>
                  </a:lnTo>
                  <a:lnTo>
                    <a:pt x="4450" y="2051"/>
                  </a:lnTo>
                  <a:lnTo>
                    <a:pt x="4446" y="2043"/>
                  </a:lnTo>
                  <a:lnTo>
                    <a:pt x="4441" y="2027"/>
                  </a:lnTo>
                  <a:lnTo>
                    <a:pt x="4438" y="2018"/>
                  </a:lnTo>
                  <a:lnTo>
                    <a:pt x="4433" y="2002"/>
                  </a:lnTo>
                  <a:lnTo>
                    <a:pt x="4430" y="1993"/>
                  </a:lnTo>
                  <a:lnTo>
                    <a:pt x="4425" y="1977"/>
                  </a:lnTo>
                  <a:lnTo>
                    <a:pt x="4423" y="1968"/>
                  </a:lnTo>
                  <a:lnTo>
                    <a:pt x="4419" y="1952"/>
                  </a:lnTo>
                  <a:lnTo>
                    <a:pt x="4417" y="1943"/>
                  </a:lnTo>
                  <a:lnTo>
                    <a:pt x="4414" y="1927"/>
                  </a:lnTo>
                  <a:lnTo>
                    <a:pt x="4412" y="1918"/>
                  </a:lnTo>
                  <a:lnTo>
                    <a:pt x="4409" y="1902"/>
                  </a:lnTo>
                  <a:lnTo>
                    <a:pt x="4408" y="1892"/>
                  </a:lnTo>
                  <a:lnTo>
                    <a:pt x="4406" y="1876"/>
                  </a:lnTo>
                  <a:lnTo>
                    <a:pt x="4405" y="1867"/>
                  </a:lnTo>
                  <a:lnTo>
                    <a:pt x="4403" y="1850"/>
                  </a:lnTo>
                  <a:lnTo>
                    <a:pt x="4403" y="1841"/>
                  </a:lnTo>
                  <a:lnTo>
                    <a:pt x="4402" y="1824"/>
                  </a:lnTo>
                  <a:lnTo>
                    <a:pt x="4401" y="1815"/>
                  </a:lnTo>
                  <a:lnTo>
                    <a:pt x="4401" y="1799"/>
                  </a:lnTo>
                  <a:lnTo>
                    <a:pt x="4401" y="1789"/>
                  </a:lnTo>
                  <a:lnTo>
                    <a:pt x="4401" y="1773"/>
                  </a:lnTo>
                  <a:lnTo>
                    <a:pt x="4402" y="1764"/>
                  </a:lnTo>
                  <a:lnTo>
                    <a:pt x="4403" y="1747"/>
                  </a:lnTo>
                  <a:lnTo>
                    <a:pt x="4403" y="1738"/>
                  </a:lnTo>
                  <a:lnTo>
                    <a:pt x="4405" y="1721"/>
                  </a:lnTo>
                  <a:lnTo>
                    <a:pt x="4406" y="1712"/>
                  </a:lnTo>
                  <a:lnTo>
                    <a:pt x="4408" y="1696"/>
                  </a:lnTo>
                  <a:lnTo>
                    <a:pt x="4409" y="1686"/>
                  </a:lnTo>
                  <a:lnTo>
                    <a:pt x="4412" y="1670"/>
                  </a:lnTo>
                  <a:lnTo>
                    <a:pt x="4414" y="1661"/>
                  </a:lnTo>
                  <a:lnTo>
                    <a:pt x="4417" y="1645"/>
                  </a:lnTo>
                  <a:lnTo>
                    <a:pt x="4419" y="1636"/>
                  </a:lnTo>
                  <a:lnTo>
                    <a:pt x="4423" y="1620"/>
                  </a:lnTo>
                  <a:lnTo>
                    <a:pt x="4425" y="1611"/>
                  </a:lnTo>
                  <a:lnTo>
                    <a:pt x="4430" y="1595"/>
                  </a:lnTo>
                  <a:lnTo>
                    <a:pt x="4433" y="1586"/>
                  </a:lnTo>
                  <a:lnTo>
                    <a:pt x="4438" y="1570"/>
                  </a:lnTo>
                  <a:lnTo>
                    <a:pt x="4441" y="1561"/>
                  </a:lnTo>
                  <a:lnTo>
                    <a:pt x="4447" y="1546"/>
                  </a:lnTo>
                  <a:lnTo>
                    <a:pt x="4450" y="1537"/>
                  </a:lnTo>
                  <a:lnTo>
                    <a:pt x="4456" y="1522"/>
                  </a:lnTo>
                  <a:lnTo>
                    <a:pt x="4460" y="1513"/>
                  </a:lnTo>
                  <a:lnTo>
                    <a:pt x="4467" y="1498"/>
                  </a:lnTo>
                  <a:lnTo>
                    <a:pt x="4471" y="1490"/>
                  </a:lnTo>
                  <a:lnTo>
                    <a:pt x="4478" y="1475"/>
                  </a:lnTo>
                  <a:lnTo>
                    <a:pt x="4483" y="1466"/>
                  </a:lnTo>
                  <a:lnTo>
                    <a:pt x="4491" y="1452"/>
                  </a:lnTo>
                  <a:lnTo>
                    <a:pt x="4496" y="1442"/>
                  </a:lnTo>
                  <a:lnTo>
                    <a:pt x="4505" y="1428"/>
                  </a:lnTo>
                  <a:lnTo>
                    <a:pt x="4510" y="1420"/>
                  </a:lnTo>
                  <a:lnTo>
                    <a:pt x="4519" y="1406"/>
                  </a:lnTo>
                  <a:lnTo>
                    <a:pt x="4524" y="1399"/>
                  </a:lnTo>
                  <a:lnTo>
                    <a:pt x="4534" y="1385"/>
                  </a:lnTo>
                  <a:lnTo>
                    <a:pt x="4539" y="1378"/>
                  </a:lnTo>
                  <a:lnTo>
                    <a:pt x="4550" y="1365"/>
                  </a:lnTo>
                  <a:lnTo>
                    <a:pt x="4555" y="1357"/>
                  </a:lnTo>
                  <a:lnTo>
                    <a:pt x="4566" y="1345"/>
                  </a:lnTo>
                  <a:lnTo>
                    <a:pt x="4572" y="1338"/>
                  </a:lnTo>
                  <a:lnTo>
                    <a:pt x="4583" y="1325"/>
                  </a:lnTo>
                  <a:lnTo>
                    <a:pt x="4589" y="1319"/>
                  </a:lnTo>
                  <a:lnTo>
                    <a:pt x="4601" y="1307"/>
                  </a:lnTo>
                  <a:lnTo>
                    <a:pt x="4608" y="1300"/>
                  </a:lnTo>
                  <a:lnTo>
                    <a:pt x="4620" y="1289"/>
                  </a:lnTo>
                  <a:lnTo>
                    <a:pt x="4626" y="1282"/>
                  </a:lnTo>
                  <a:lnTo>
                    <a:pt x="4639" y="1271"/>
                  </a:lnTo>
                  <a:lnTo>
                    <a:pt x="4646" y="1265"/>
                  </a:lnTo>
                  <a:lnTo>
                    <a:pt x="4659" y="1255"/>
                  </a:lnTo>
                  <a:lnTo>
                    <a:pt x="4666" y="1249"/>
                  </a:lnTo>
                  <a:lnTo>
                    <a:pt x="4679" y="1239"/>
                  </a:lnTo>
                  <a:lnTo>
                    <a:pt x="4687" y="1233"/>
                  </a:lnTo>
                  <a:lnTo>
                    <a:pt x="4700" y="1224"/>
                  </a:lnTo>
                  <a:lnTo>
                    <a:pt x="4708" y="1218"/>
                  </a:lnTo>
                  <a:lnTo>
                    <a:pt x="4722" y="1209"/>
                  </a:lnTo>
                  <a:lnTo>
                    <a:pt x="4730" y="1204"/>
                  </a:lnTo>
                  <a:lnTo>
                    <a:pt x="4745" y="1196"/>
                  </a:lnTo>
                  <a:lnTo>
                    <a:pt x="4753" y="1191"/>
                  </a:lnTo>
                  <a:lnTo>
                    <a:pt x="4767" y="1183"/>
                  </a:lnTo>
                  <a:lnTo>
                    <a:pt x="4775" y="1179"/>
                  </a:lnTo>
                  <a:lnTo>
                    <a:pt x="4790" y="1171"/>
                  </a:lnTo>
                  <a:lnTo>
                    <a:pt x="4798" y="1167"/>
                  </a:lnTo>
                  <a:lnTo>
                    <a:pt x="4813" y="1160"/>
                  </a:lnTo>
                  <a:lnTo>
                    <a:pt x="4822" y="1157"/>
                  </a:lnTo>
                  <a:lnTo>
                    <a:pt x="4837" y="1150"/>
                  </a:lnTo>
                  <a:lnTo>
                    <a:pt x="4846" y="1147"/>
                  </a:lnTo>
                  <a:lnTo>
                    <a:pt x="4861" y="1141"/>
                  </a:lnTo>
                  <a:lnTo>
                    <a:pt x="4870" y="1138"/>
                  </a:lnTo>
                  <a:lnTo>
                    <a:pt x="4885" y="1133"/>
                  </a:lnTo>
                  <a:lnTo>
                    <a:pt x="4894" y="1130"/>
                  </a:lnTo>
                  <a:lnTo>
                    <a:pt x="4910" y="1125"/>
                  </a:lnTo>
                  <a:lnTo>
                    <a:pt x="4919" y="1123"/>
                  </a:lnTo>
                  <a:lnTo>
                    <a:pt x="4935" y="1119"/>
                  </a:lnTo>
                  <a:lnTo>
                    <a:pt x="4944" y="1117"/>
                  </a:lnTo>
                  <a:lnTo>
                    <a:pt x="4961" y="1113"/>
                  </a:lnTo>
                  <a:lnTo>
                    <a:pt x="4970" y="1112"/>
                  </a:lnTo>
                  <a:lnTo>
                    <a:pt x="4986" y="1109"/>
                  </a:lnTo>
                  <a:lnTo>
                    <a:pt x="4995" y="1107"/>
                  </a:lnTo>
                  <a:lnTo>
                    <a:pt x="5012" y="1105"/>
                  </a:lnTo>
                  <a:lnTo>
                    <a:pt x="5021" y="1104"/>
                  </a:lnTo>
                  <a:lnTo>
                    <a:pt x="5038" y="1102"/>
                  </a:lnTo>
                  <a:lnTo>
                    <a:pt x="5047" y="1102"/>
                  </a:lnTo>
                  <a:lnTo>
                    <a:pt x="5064" y="1101"/>
                  </a:lnTo>
                  <a:lnTo>
                    <a:pt x="5074" y="1100"/>
                  </a:lnTo>
                  <a:lnTo>
                    <a:pt x="5090" y="1100"/>
                  </a:lnTo>
                  <a:lnTo>
                    <a:pt x="5100" y="1100"/>
                  </a:lnTo>
                  <a:lnTo>
                    <a:pt x="5116" y="1100"/>
                  </a:lnTo>
                  <a:lnTo>
                    <a:pt x="5126" y="1101"/>
                  </a:lnTo>
                  <a:lnTo>
                    <a:pt x="5143" y="1102"/>
                  </a:lnTo>
                  <a:lnTo>
                    <a:pt x="5152" y="1102"/>
                  </a:lnTo>
                  <a:lnTo>
                    <a:pt x="5169" y="1104"/>
                  </a:lnTo>
                  <a:lnTo>
                    <a:pt x="5178" y="1105"/>
                  </a:lnTo>
                  <a:lnTo>
                    <a:pt x="5195" y="1107"/>
                  </a:lnTo>
                  <a:lnTo>
                    <a:pt x="5204" y="1109"/>
                  </a:lnTo>
                  <a:lnTo>
                    <a:pt x="5220" y="1112"/>
                  </a:lnTo>
                  <a:lnTo>
                    <a:pt x="5230" y="1113"/>
                  </a:lnTo>
                  <a:lnTo>
                    <a:pt x="5246" y="1117"/>
                  </a:lnTo>
                  <a:lnTo>
                    <a:pt x="5255" y="1119"/>
                  </a:lnTo>
                  <a:lnTo>
                    <a:pt x="5271" y="1123"/>
                  </a:lnTo>
                  <a:lnTo>
                    <a:pt x="5280" y="1125"/>
                  </a:lnTo>
                  <a:lnTo>
                    <a:pt x="5296" y="1130"/>
                  </a:lnTo>
                  <a:lnTo>
                    <a:pt x="5305" y="1133"/>
                  </a:lnTo>
                  <a:lnTo>
                    <a:pt x="5321" y="1138"/>
                  </a:lnTo>
                  <a:lnTo>
                    <a:pt x="5329" y="1141"/>
                  </a:lnTo>
                  <a:lnTo>
                    <a:pt x="5345" y="1147"/>
                  </a:lnTo>
                  <a:lnTo>
                    <a:pt x="5354" y="1150"/>
                  </a:lnTo>
                  <a:lnTo>
                    <a:pt x="5369" y="1157"/>
                  </a:lnTo>
                  <a:lnTo>
                    <a:pt x="5378" y="1160"/>
                  </a:lnTo>
                  <a:lnTo>
                    <a:pt x="5393" y="1167"/>
                  </a:lnTo>
                  <a:lnTo>
                    <a:pt x="5401" y="1172"/>
                  </a:lnTo>
                  <a:lnTo>
                    <a:pt x="5416" y="1179"/>
                  </a:lnTo>
                  <a:lnTo>
                    <a:pt x="5424" y="1184"/>
                  </a:lnTo>
                  <a:lnTo>
                    <a:pt x="5439" y="1192"/>
                  </a:lnTo>
                  <a:lnTo>
                    <a:pt x="5445" y="1196"/>
                  </a:lnTo>
                  <a:lnTo>
                    <a:pt x="5460" y="1204"/>
                  </a:lnTo>
                  <a:lnTo>
                    <a:pt x="5468" y="1209"/>
                  </a:lnTo>
                  <a:lnTo>
                    <a:pt x="5482" y="1218"/>
                  </a:lnTo>
                  <a:lnTo>
                    <a:pt x="5490" y="1224"/>
                  </a:lnTo>
                  <a:lnTo>
                    <a:pt x="5503" y="1233"/>
                  </a:lnTo>
                  <a:lnTo>
                    <a:pt x="5511" y="1239"/>
                  </a:lnTo>
                  <a:lnTo>
                    <a:pt x="5524" y="1249"/>
                  </a:lnTo>
                  <a:lnTo>
                    <a:pt x="5531" y="1255"/>
                  </a:lnTo>
                  <a:lnTo>
                    <a:pt x="5544" y="1265"/>
                  </a:lnTo>
                  <a:lnTo>
                    <a:pt x="5551" y="1271"/>
                  </a:lnTo>
                  <a:lnTo>
                    <a:pt x="5564" y="1282"/>
                  </a:lnTo>
                  <a:lnTo>
                    <a:pt x="5570" y="1289"/>
                  </a:lnTo>
                  <a:lnTo>
                    <a:pt x="5582" y="1300"/>
                  </a:lnTo>
                  <a:lnTo>
                    <a:pt x="5589" y="1307"/>
                  </a:lnTo>
                  <a:lnTo>
                    <a:pt x="5601" y="1319"/>
                  </a:lnTo>
                  <a:lnTo>
                    <a:pt x="5607" y="1325"/>
                  </a:lnTo>
                  <a:lnTo>
                    <a:pt x="5618" y="1338"/>
                  </a:lnTo>
                  <a:lnTo>
                    <a:pt x="5624" y="1345"/>
                  </a:lnTo>
                  <a:lnTo>
                    <a:pt x="5635" y="1357"/>
                  </a:lnTo>
                  <a:lnTo>
                    <a:pt x="5640" y="1365"/>
                  </a:lnTo>
                  <a:lnTo>
                    <a:pt x="5651" y="1378"/>
                  </a:lnTo>
                  <a:lnTo>
                    <a:pt x="5656" y="1385"/>
                  </a:lnTo>
                  <a:lnTo>
                    <a:pt x="5666" y="1399"/>
                  </a:lnTo>
                  <a:lnTo>
                    <a:pt x="5671" y="1406"/>
                  </a:lnTo>
                  <a:lnTo>
                    <a:pt x="5680" y="1420"/>
                  </a:lnTo>
                  <a:lnTo>
                    <a:pt x="5685" y="1428"/>
                  </a:lnTo>
                  <a:lnTo>
                    <a:pt x="5694" y="1442"/>
                  </a:lnTo>
                  <a:lnTo>
                    <a:pt x="5699" y="1452"/>
                  </a:lnTo>
                  <a:lnTo>
                    <a:pt x="5707" y="1466"/>
                  </a:lnTo>
                  <a:lnTo>
                    <a:pt x="5711" y="1474"/>
                  </a:lnTo>
                  <a:lnTo>
                    <a:pt x="5719" y="1489"/>
                  </a:lnTo>
                  <a:lnTo>
                    <a:pt x="5723" y="1497"/>
                  </a:lnTo>
                  <a:lnTo>
                    <a:pt x="5730" y="1512"/>
                  </a:lnTo>
                  <a:lnTo>
                    <a:pt x="5733" y="1521"/>
                  </a:lnTo>
                  <a:lnTo>
                    <a:pt x="5740" y="1536"/>
                  </a:lnTo>
                  <a:lnTo>
                    <a:pt x="5743" y="1545"/>
                  </a:lnTo>
                  <a:lnTo>
                    <a:pt x="5749" y="1560"/>
                  </a:lnTo>
                  <a:lnTo>
                    <a:pt x="5752" y="1569"/>
                  </a:lnTo>
                  <a:lnTo>
                    <a:pt x="5757" y="1584"/>
                  </a:lnTo>
                  <a:lnTo>
                    <a:pt x="5760" y="1593"/>
                  </a:lnTo>
                  <a:lnTo>
                    <a:pt x="5765" y="1609"/>
                  </a:lnTo>
                  <a:lnTo>
                    <a:pt x="5767" y="1618"/>
                  </a:lnTo>
                  <a:lnTo>
                    <a:pt x="5771" y="1634"/>
                  </a:lnTo>
                  <a:lnTo>
                    <a:pt x="5773" y="1643"/>
                  </a:lnTo>
                  <a:lnTo>
                    <a:pt x="5777" y="1660"/>
                  </a:lnTo>
                  <a:lnTo>
                    <a:pt x="5778" y="1669"/>
                  </a:lnTo>
                  <a:lnTo>
                    <a:pt x="5781" y="1685"/>
                  </a:lnTo>
                  <a:lnTo>
                    <a:pt x="5783" y="1694"/>
                  </a:lnTo>
                  <a:lnTo>
                    <a:pt x="5785" y="1711"/>
                  </a:lnTo>
                  <a:lnTo>
                    <a:pt x="5786" y="1720"/>
                  </a:lnTo>
                  <a:lnTo>
                    <a:pt x="5788" y="1737"/>
                  </a:lnTo>
                  <a:lnTo>
                    <a:pt x="5788" y="1746"/>
                  </a:lnTo>
                  <a:lnTo>
                    <a:pt x="5789" y="1763"/>
                  </a:lnTo>
                  <a:lnTo>
                    <a:pt x="5790" y="1773"/>
                  </a:lnTo>
                  <a:lnTo>
                    <a:pt x="5790" y="1789"/>
                  </a:lnTo>
                  <a:lnTo>
                    <a:pt x="5790" y="1799"/>
                  </a:lnTo>
                  <a:lnTo>
                    <a:pt x="5790" y="1815"/>
                  </a:lnTo>
                  <a:lnTo>
                    <a:pt x="5789" y="1825"/>
                  </a:lnTo>
                  <a:lnTo>
                    <a:pt x="5788" y="1842"/>
                  </a:lnTo>
                  <a:lnTo>
                    <a:pt x="5788" y="1851"/>
                  </a:lnTo>
                  <a:lnTo>
                    <a:pt x="5786" y="1868"/>
                  </a:lnTo>
                  <a:lnTo>
                    <a:pt x="5785" y="1877"/>
                  </a:lnTo>
                  <a:lnTo>
                    <a:pt x="5783" y="1894"/>
                  </a:lnTo>
                  <a:lnTo>
                    <a:pt x="5781" y="1903"/>
                  </a:lnTo>
                  <a:lnTo>
                    <a:pt x="5778" y="1919"/>
                  </a:lnTo>
                  <a:lnTo>
                    <a:pt x="5777" y="1928"/>
                  </a:lnTo>
                  <a:lnTo>
                    <a:pt x="5773" y="1945"/>
                  </a:lnTo>
                  <a:lnTo>
                    <a:pt x="5771" y="1954"/>
                  </a:lnTo>
                  <a:lnTo>
                    <a:pt x="5767" y="1970"/>
                  </a:lnTo>
                  <a:lnTo>
                    <a:pt x="5765" y="1979"/>
                  </a:lnTo>
                  <a:lnTo>
                    <a:pt x="5760" y="1995"/>
                  </a:lnTo>
                  <a:lnTo>
                    <a:pt x="5757" y="2004"/>
                  </a:lnTo>
                  <a:lnTo>
                    <a:pt x="5752" y="2019"/>
                  </a:lnTo>
                  <a:lnTo>
                    <a:pt x="5749" y="2028"/>
                  </a:lnTo>
                  <a:lnTo>
                    <a:pt x="5743" y="2044"/>
                  </a:lnTo>
                  <a:lnTo>
                    <a:pt x="5740" y="2052"/>
                  </a:lnTo>
                  <a:lnTo>
                    <a:pt x="5734" y="2068"/>
                  </a:lnTo>
                  <a:lnTo>
                    <a:pt x="5730" y="2076"/>
                  </a:lnTo>
                  <a:lnTo>
                    <a:pt x="5723" y="2091"/>
                  </a:lnTo>
                  <a:lnTo>
                    <a:pt x="5719" y="2100"/>
                  </a:lnTo>
                  <a:lnTo>
                    <a:pt x="5711" y="2115"/>
                  </a:lnTo>
                  <a:lnTo>
                    <a:pt x="5707" y="2123"/>
                  </a:lnTo>
                  <a:lnTo>
                    <a:pt x="5699" y="2137"/>
                  </a:lnTo>
                  <a:lnTo>
                    <a:pt x="5694" y="2147"/>
                  </a:lnTo>
                  <a:lnTo>
                    <a:pt x="5685" y="2161"/>
                  </a:lnTo>
                  <a:lnTo>
                    <a:pt x="5680" y="2169"/>
                  </a:lnTo>
                  <a:lnTo>
                    <a:pt x="5671" y="2183"/>
                  </a:lnTo>
                  <a:lnTo>
                    <a:pt x="5666" y="2190"/>
                  </a:lnTo>
                  <a:lnTo>
                    <a:pt x="5656" y="2204"/>
                  </a:lnTo>
                  <a:lnTo>
                    <a:pt x="5651" y="2211"/>
                  </a:lnTo>
                  <a:lnTo>
                    <a:pt x="5640" y="2224"/>
                  </a:lnTo>
                  <a:lnTo>
                    <a:pt x="5635" y="2232"/>
                  </a:lnTo>
                  <a:lnTo>
                    <a:pt x="5624" y="2244"/>
                  </a:lnTo>
                  <a:lnTo>
                    <a:pt x="5618" y="2251"/>
                  </a:lnTo>
                  <a:lnTo>
                    <a:pt x="5607" y="2264"/>
                  </a:lnTo>
                  <a:lnTo>
                    <a:pt x="5601" y="2270"/>
                  </a:lnTo>
                  <a:lnTo>
                    <a:pt x="5589" y="2282"/>
                  </a:lnTo>
                  <a:lnTo>
                    <a:pt x="5582" y="2289"/>
                  </a:lnTo>
                  <a:lnTo>
                    <a:pt x="5570" y="2300"/>
                  </a:lnTo>
                  <a:lnTo>
                    <a:pt x="5564" y="2307"/>
                  </a:lnTo>
                  <a:lnTo>
                    <a:pt x="5551" y="2318"/>
                  </a:lnTo>
                  <a:lnTo>
                    <a:pt x="5544" y="2324"/>
                  </a:lnTo>
                  <a:lnTo>
                    <a:pt x="5531" y="2334"/>
                  </a:lnTo>
                  <a:lnTo>
                    <a:pt x="5524" y="2340"/>
                  </a:lnTo>
                  <a:lnTo>
                    <a:pt x="5511" y="2350"/>
                  </a:lnTo>
                  <a:lnTo>
                    <a:pt x="5503" y="2356"/>
                  </a:lnTo>
                  <a:lnTo>
                    <a:pt x="5490" y="2365"/>
                  </a:lnTo>
                  <a:lnTo>
                    <a:pt x="5482" y="2371"/>
                  </a:lnTo>
                  <a:lnTo>
                    <a:pt x="5468" y="2380"/>
                  </a:lnTo>
                  <a:lnTo>
                    <a:pt x="5460" y="2385"/>
                  </a:lnTo>
                  <a:lnTo>
                    <a:pt x="5445" y="2393"/>
                  </a:lnTo>
                  <a:lnTo>
                    <a:pt x="5439" y="2397"/>
                  </a:lnTo>
                  <a:lnTo>
                    <a:pt x="5424" y="2405"/>
                  </a:lnTo>
                  <a:lnTo>
                    <a:pt x="5416" y="2410"/>
                  </a:lnTo>
                  <a:lnTo>
                    <a:pt x="5401" y="2417"/>
                  </a:lnTo>
                  <a:lnTo>
                    <a:pt x="5393" y="2422"/>
                  </a:lnTo>
                  <a:lnTo>
                    <a:pt x="5378" y="2429"/>
                  </a:lnTo>
                  <a:lnTo>
                    <a:pt x="5369" y="2432"/>
                  </a:lnTo>
                  <a:lnTo>
                    <a:pt x="5354" y="2439"/>
                  </a:lnTo>
                  <a:lnTo>
                    <a:pt x="5345" y="2442"/>
                  </a:lnTo>
                  <a:lnTo>
                    <a:pt x="5340" y="2444"/>
                  </a:lnTo>
                  <a:lnTo>
                    <a:pt x="5323" y="2880"/>
                  </a:lnTo>
                  <a:lnTo>
                    <a:pt x="5321" y="2900"/>
                  </a:lnTo>
                  <a:lnTo>
                    <a:pt x="5259" y="3412"/>
                  </a:lnTo>
                  <a:lnTo>
                    <a:pt x="5255" y="3432"/>
                  </a:lnTo>
                  <a:lnTo>
                    <a:pt x="5160" y="3891"/>
                  </a:lnTo>
                  <a:lnTo>
                    <a:pt x="5155" y="3911"/>
                  </a:lnTo>
                  <a:lnTo>
                    <a:pt x="5033" y="4323"/>
                  </a:lnTo>
                  <a:lnTo>
                    <a:pt x="5026" y="4342"/>
                  </a:lnTo>
                  <a:lnTo>
                    <a:pt x="4884" y="4711"/>
                  </a:lnTo>
                  <a:lnTo>
                    <a:pt x="4877" y="4727"/>
                  </a:lnTo>
                  <a:lnTo>
                    <a:pt x="4722" y="5060"/>
                  </a:lnTo>
                  <a:lnTo>
                    <a:pt x="4716" y="5073"/>
                  </a:lnTo>
                  <a:lnTo>
                    <a:pt x="4553" y="5373"/>
                  </a:lnTo>
                  <a:lnTo>
                    <a:pt x="4548" y="5382"/>
                  </a:lnTo>
                  <a:lnTo>
                    <a:pt x="4386" y="5654"/>
                  </a:lnTo>
                  <a:lnTo>
                    <a:pt x="4384" y="5659"/>
                  </a:lnTo>
                  <a:lnTo>
                    <a:pt x="4229" y="5908"/>
                  </a:lnTo>
                  <a:lnTo>
                    <a:pt x="4090" y="6136"/>
                  </a:lnTo>
                  <a:lnTo>
                    <a:pt x="3976" y="6344"/>
                  </a:lnTo>
                  <a:lnTo>
                    <a:pt x="3892" y="6533"/>
                  </a:lnTo>
                  <a:lnTo>
                    <a:pt x="3841" y="6707"/>
                  </a:lnTo>
                  <a:lnTo>
                    <a:pt x="3823" y="6872"/>
                  </a:lnTo>
                  <a:lnTo>
                    <a:pt x="3851" y="7123"/>
                  </a:lnTo>
                  <a:lnTo>
                    <a:pt x="3927" y="7335"/>
                  </a:lnTo>
                  <a:lnTo>
                    <a:pt x="4045" y="7513"/>
                  </a:lnTo>
                  <a:lnTo>
                    <a:pt x="4202" y="7663"/>
                  </a:lnTo>
                  <a:lnTo>
                    <a:pt x="4397" y="7783"/>
                  </a:lnTo>
                  <a:lnTo>
                    <a:pt x="4623" y="7872"/>
                  </a:lnTo>
                  <a:lnTo>
                    <a:pt x="4876" y="7926"/>
                  </a:lnTo>
                  <a:lnTo>
                    <a:pt x="5146" y="7943"/>
                  </a:lnTo>
                  <a:lnTo>
                    <a:pt x="5425" y="7921"/>
                  </a:lnTo>
                  <a:lnTo>
                    <a:pt x="5704" y="7861"/>
                  </a:lnTo>
                  <a:lnTo>
                    <a:pt x="5977" y="7761"/>
                  </a:lnTo>
                  <a:lnTo>
                    <a:pt x="6234" y="7621"/>
                  </a:lnTo>
                  <a:lnTo>
                    <a:pt x="6440" y="7465"/>
                  </a:lnTo>
                  <a:lnTo>
                    <a:pt x="6424" y="7448"/>
                  </a:lnTo>
                  <a:lnTo>
                    <a:pt x="6418" y="7441"/>
                  </a:lnTo>
                  <a:lnTo>
                    <a:pt x="6394" y="7412"/>
                  </a:lnTo>
                  <a:lnTo>
                    <a:pt x="6388" y="7405"/>
                  </a:lnTo>
                  <a:lnTo>
                    <a:pt x="6365" y="7375"/>
                  </a:lnTo>
                  <a:lnTo>
                    <a:pt x="6360" y="7367"/>
                  </a:lnTo>
                  <a:lnTo>
                    <a:pt x="6338" y="7336"/>
                  </a:lnTo>
                  <a:lnTo>
                    <a:pt x="6332" y="7328"/>
                  </a:lnTo>
                  <a:lnTo>
                    <a:pt x="6312" y="7297"/>
                  </a:lnTo>
                  <a:lnTo>
                    <a:pt x="6307" y="7289"/>
                  </a:lnTo>
                  <a:lnTo>
                    <a:pt x="6287" y="7256"/>
                  </a:lnTo>
                  <a:lnTo>
                    <a:pt x="6282" y="7247"/>
                  </a:lnTo>
                  <a:lnTo>
                    <a:pt x="6264" y="7214"/>
                  </a:lnTo>
                  <a:lnTo>
                    <a:pt x="6259" y="7206"/>
                  </a:lnTo>
                  <a:lnTo>
                    <a:pt x="6242" y="7172"/>
                  </a:lnTo>
                  <a:lnTo>
                    <a:pt x="6238" y="7163"/>
                  </a:lnTo>
                  <a:lnTo>
                    <a:pt x="6222" y="7129"/>
                  </a:lnTo>
                  <a:lnTo>
                    <a:pt x="6219" y="7120"/>
                  </a:lnTo>
                  <a:lnTo>
                    <a:pt x="6204" y="7085"/>
                  </a:lnTo>
                  <a:lnTo>
                    <a:pt x="6201" y="7076"/>
                  </a:lnTo>
                  <a:lnTo>
                    <a:pt x="6187" y="7041"/>
                  </a:lnTo>
                  <a:lnTo>
                    <a:pt x="6184" y="7032"/>
                  </a:lnTo>
                  <a:lnTo>
                    <a:pt x="6173" y="6996"/>
                  </a:lnTo>
                  <a:lnTo>
                    <a:pt x="6170" y="6987"/>
                  </a:lnTo>
                  <a:lnTo>
                    <a:pt x="6159" y="6951"/>
                  </a:lnTo>
                  <a:lnTo>
                    <a:pt x="6157" y="6942"/>
                  </a:lnTo>
                  <a:lnTo>
                    <a:pt x="6148" y="6905"/>
                  </a:lnTo>
                  <a:lnTo>
                    <a:pt x="6146" y="6896"/>
                  </a:lnTo>
                  <a:lnTo>
                    <a:pt x="6138" y="6859"/>
                  </a:lnTo>
                  <a:lnTo>
                    <a:pt x="6136" y="6850"/>
                  </a:lnTo>
                  <a:lnTo>
                    <a:pt x="6130" y="6812"/>
                  </a:lnTo>
                  <a:lnTo>
                    <a:pt x="6129" y="6803"/>
                  </a:lnTo>
                  <a:lnTo>
                    <a:pt x="6124" y="6766"/>
                  </a:lnTo>
                  <a:lnTo>
                    <a:pt x="6123" y="6756"/>
                  </a:lnTo>
                  <a:lnTo>
                    <a:pt x="6119" y="6719"/>
                  </a:lnTo>
                  <a:lnTo>
                    <a:pt x="6118" y="6709"/>
                  </a:lnTo>
                  <a:lnTo>
                    <a:pt x="6116" y="6671"/>
                  </a:lnTo>
                  <a:lnTo>
                    <a:pt x="6116" y="6662"/>
                  </a:lnTo>
                  <a:lnTo>
                    <a:pt x="6115" y="6624"/>
                  </a:lnTo>
                  <a:lnTo>
                    <a:pt x="6115" y="6614"/>
                  </a:lnTo>
                  <a:lnTo>
                    <a:pt x="6116" y="6576"/>
                  </a:lnTo>
                  <a:lnTo>
                    <a:pt x="6116" y="6567"/>
                  </a:lnTo>
                  <a:lnTo>
                    <a:pt x="6118" y="6529"/>
                  </a:lnTo>
                  <a:lnTo>
                    <a:pt x="6119" y="6519"/>
                  </a:lnTo>
                  <a:lnTo>
                    <a:pt x="6123" y="6481"/>
                  </a:lnTo>
                  <a:lnTo>
                    <a:pt x="6124" y="6472"/>
                  </a:lnTo>
                  <a:lnTo>
                    <a:pt x="6129" y="6434"/>
                  </a:lnTo>
                  <a:lnTo>
                    <a:pt x="6130" y="6425"/>
                  </a:lnTo>
                  <a:lnTo>
                    <a:pt x="6136" y="6388"/>
                  </a:lnTo>
                  <a:lnTo>
                    <a:pt x="6138" y="6378"/>
                  </a:lnTo>
                  <a:lnTo>
                    <a:pt x="6146" y="6341"/>
                  </a:lnTo>
                  <a:lnTo>
                    <a:pt x="6148" y="6332"/>
                  </a:lnTo>
                  <a:lnTo>
                    <a:pt x="6157" y="6295"/>
                  </a:lnTo>
                  <a:lnTo>
                    <a:pt x="6159" y="6286"/>
                  </a:lnTo>
                  <a:lnTo>
                    <a:pt x="6170" y="6250"/>
                  </a:lnTo>
                  <a:lnTo>
                    <a:pt x="6173" y="6241"/>
                  </a:lnTo>
                  <a:lnTo>
                    <a:pt x="6184" y="6205"/>
                  </a:lnTo>
                  <a:lnTo>
                    <a:pt x="6188" y="6196"/>
                  </a:lnTo>
                  <a:lnTo>
                    <a:pt x="6201" y="6161"/>
                  </a:lnTo>
                  <a:lnTo>
                    <a:pt x="6204" y="6152"/>
                  </a:lnTo>
                  <a:lnTo>
                    <a:pt x="6219" y="6117"/>
                  </a:lnTo>
                  <a:lnTo>
                    <a:pt x="6222" y="6108"/>
                  </a:lnTo>
                  <a:lnTo>
                    <a:pt x="6238" y="6074"/>
                  </a:lnTo>
                  <a:lnTo>
                    <a:pt x="6242" y="6066"/>
                  </a:lnTo>
                  <a:lnTo>
                    <a:pt x="6259" y="6032"/>
                  </a:lnTo>
                  <a:lnTo>
                    <a:pt x="6264" y="6023"/>
                  </a:lnTo>
                  <a:lnTo>
                    <a:pt x="6282" y="5990"/>
                  </a:lnTo>
                  <a:lnTo>
                    <a:pt x="6287" y="5982"/>
                  </a:lnTo>
                  <a:lnTo>
                    <a:pt x="6306" y="5950"/>
                  </a:lnTo>
                  <a:lnTo>
                    <a:pt x="6311" y="5942"/>
                  </a:lnTo>
                  <a:lnTo>
                    <a:pt x="6332" y="5910"/>
                  </a:lnTo>
                  <a:lnTo>
                    <a:pt x="6337" y="5902"/>
                  </a:lnTo>
                  <a:lnTo>
                    <a:pt x="6359" y="5871"/>
                  </a:lnTo>
                  <a:lnTo>
                    <a:pt x="6365" y="5863"/>
                  </a:lnTo>
                  <a:lnTo>
                    <a:pt x="6388" y="5833"/>
                  </a:lnTo>
                  <a:lnTo>
                    <a:pt x="6394" y="5826"/>
                  </a:lnTo>
                  <a:lnTo>
                    <a:pt x="6418" y="5796"/>
                  </a:lnTo>
                  <a:lnTo>
                    <a:pt x="6424" y="5789"/>
                  </a:lnTo>
                  <a:lnTo>
                    <a:pt x="6449" y="5761"/>
                  </a:lnTo>
                  <a:lnTo>
                    <a:pt x="6456" y="5754"/>
                  </a:lnTo>
                  <a:lnTo>
                    <a:pt x="6482" y="5727"/>
                  </a:lnTo>
                  <a:lnTo>
                    <a:pt x="6489" y="5720"/>
                  </a:lnTo>
                  <a:lnTo>
                    <a:pt x="6516" y="5694"/>
                  </a:lnTo>
                  <a:lnTo>
                    <a:pt x="6523" y="5687"/>
                  </a:lnTo>
                  <a:lnTo>
                    <a:pt x="6551" y="5662"/>
                  </a:lnTo>
                  <a:lnTo>
                    <a:pt x="6558" y="5656"/>
                  </a:lnTo>
                  <a:lnTo>
                    <a:pt x="6588" y="5632"/>
                  </a:lnTo>
                  <a:lnTo>
                    <a:pt x="6595" y="5626"/>
                  </a:lnTo>
                  <a:lnTo>
                    <a:pt x="6625" y="5603"/>
                  </a:lnTo>
                  <a:lnTo>
                    <a:pt x="6633" y="5597"/>
                  </a:lnTo>
                  <a:lnTo>
                    <a:pt x="6664" y="5575"/>
                  </a:lnTo>
                  <a:lnTo>
                    <a:pt x="6672" y="5570"/>
                  </a:lnTo>
                  <a:lnTo>
                    <a:pt x="6704" y="5549"/>
                  </a:lnTo>
                  <a:lnTo>
                    <a:pt x="6712" y="5544"/>
                  </a:lnTo>
                  <a:lnTo>
                    <a:pt x="6744" y="5525"/>
                  </a:lnTo>
                  <a:lnTo>
                    <a:pt x="6752" y="5520"/>
                  </a:lnTo>
                  <a:lnTo>
                    <a:pt x="6785" y="5502"/>
                  </a:lnTo>
                  <a:lnTo>
                    <a:pt x="6794" y="5497"/>
                  </a:lnTo>
                  <a:lnTo>
                    <a:pt x="6828" y="5480"/>
                  </a:lnTo>
                  <a:lnTo>
                    <a:pt x="6836" y="5476"/>
                  </a:lnTo>
                  <a:lnTo>
                    <a:pt x="6870" y="5460"/>
                  </a:lnTo>
                  <a:lnTo>
                    <a:pt x="6879" y="5457"/>
                  </a:lnTo>
                  <a:lnTo>
                    <a:pt x="6914" y="5442"/>
                  </a:lnTo>
                  <a:lnTo>
                    <a:pt x="6923" y="5439"/>
                  </a:lnTo>
                  <a:lnTo>
                    <a:pt x="6958" y="5426"/>
                  </a:lnTo>
                  <a:lnTo>
                    <a:pt x="6967" y="5422"/>
                  </a:lnTo>
                  <a:lnTo>
                    <a:pt x="7003" y="5411"/>
                  </a:lnTo>
                  <a:lnTo>
                    <a:pt x="7012" y="5408"/>
                  </a:lnTo>
                  <a:lnTo>
                    <a:pt x="7048" y="5397"/>
                  </a:lnTo>
                  <a:lnTo>
                    <a:pt x="7057" y="5395"/>
                  </a:lnTo>
                  <a:lnTo>
                    <a:pt x="7094" y="5386"/>
                  </a:lnTo>
                  <a:lnTo>
                    <a:pt x="7103" y="5384"/>
                  </a:lnTo>
                  <a:lnTo>
                    <a:pt x="7140" y="5376"/>
                  </a:lnTo>
                  <a:lnTo>
                    <a:pt x="7149" y="5374"/>
                  </a:lnTo>
                  <a:lnTo>
                    <a:pt x="7187" y="5368"/>
                  </a:lnTo>
                  <a:lnTo>
                    <a:pt x="7196" y="5367"/>
                  </a:lnTo>
                  <a:lnTo>
                    <a:pt x="7233" y="5362"/>
                  </a:lnTo>
                  <a:lnTo>
                    <a:pt x="7243" y="5361"/>
                  </a:lnTo>
                  <a:lnTo>
                    <a:pt x="7280" y="5357"/>
                  </a:lnTo>
                  <a:lnTo>
                    <a:pt x="7290" y="5356"/>
                  </a:lnTo>
                  <a:lnTo>
                    <a:pt x="7328" y="5354"/>
                  </a:lnTo>
                  <a:lnTo>
                    <a:pt x="7337" y="5354"/>
                  </a:lnTo>
                  <a:lnTo>
                    <a:pt x="7375" y="5353"/>
                  </a:lnTo>
                  <a:lnTo>
                    <a:pt x="7385" y="5353"/>
                  </a:lnTo>
                  <a:lnTo>
                    <a:pt x="7423" y="5354"/>
                  </a:lnTo>
                  <a:lnTo>
                    <a:pt x="7432" y="5354"/>
                  </a:lnTo>
                  <a:lnTo>
                    <a:pt x="7470" y="5356"/>
                  </a:lnTo>
                  <a:lnTo>
                    <a:pt x="7480" y="5357"/>
                  </a:lnTo>
                  <a:lnTo>
                    <a:pt x="7518" y="5361"/>
                  </a:lnTo>
                  <a:lnTo>
                    <a:pt x="7527" y="5362"/>
                  </a:lnTo>
                  <a:lnTo>
                    <a:pt x="7565" y="5367"/>
                  </a:lnTo>
                  <a:lnTo>
                    <a:pt x="7574" y="5368"/>
                  </a:lnTo>
                  <a:lnTo>
                    <a:pt x="7611" y="5374"/>
                  </a:lnTo>
                  <a:lnTo>
                    <a:pt x="7621" y="5376"/>
                  </a:lnTo>
                  <a:lnTo>
                    <a:pt x="7658" y="5384"/>
                  </a:lnTo>
                  <a:lnTo>
                    <a:pt x="7667" y="5386"/>
                  </a:lnTo>
                  <a:lnTo>
                    <a:pt x="7704" y="5395"/>
                  </a:lnTo>
                  <a:lnTo>
                    <a:pt x="7713" y="5397"/>
                  </a:lnTo>
                  <a:lnTo>
                    <a:pt x="7749" y="5408"/>
                  </a:lnTo>
                  <a:lnTo>
                    <a:pt x="7758" y="5411"/>
                  </a:lnTo>
                  <a:lnTo>
                    <a:pt x="7794" y="5422"/>
                  </a:lnTo>
                  <a:lnTo>
                    <a:pt x="7803" y="5426"/>
                  </a:lnTo>
                  <a:lnTo>
                    <a:pt x="7838" y="5439"/>
                  </a:lnTo>
                  <a:lnTo>
                    <a:pt x="7847" y="5442"/>
                  </a:lnTo>
                  <a:lnTo>
                    <a:pt x="7882" y="5457"/>
                  </a:lnTo>
                  <a:lnTo>
                    <a:pt x="7891" y="5460"/>
                  </a:lnTo>
                  <a:lnTo>
                    <a:pt x="7925" y="5476"/>
                  </a:lnTo>
                  <a:lnTo>
                    <a:pt x="7933" y="5480"/>
                  </a:lnTo>
                  <a:lnTo>
                    <a:pt x="7967" y="5497"/>
                  </a:lnTo>
                  <a:lnTo>
                    <a:pt x="7976" y="5502"/>
                  </a:lnTo>
                  <a:lnTo>
                    <a:pt x="8009" y="5520"/>
                  </a:lnTo>
                  <a:lnTo>
                    <a:pt x="8017" y="5525"/>
                  </a:lnTo>
                  <a:lnTo>
                    <a:pt x="8049" y="5544"/>
                  </a:lnTo>
                  <a:lnTo>
                    <a:pt x="8057" y="5549"/>
                  </a:lnTo>
                  <a:lnTo>
                    <a:pt x="8089" y="5570"/>
                  </a:lnTo>
                  <a:lnTo>
                    <a:pt x="8097" y="5575"/>
                  </a:lnTo>
                  <a:lnTo>
                    <a:pt x="8128" y="5597"/>
                  </a:lnTo>
                  <a:lnTo>
                    <a:pt x="8136" y="5603"/>
                  </a:lnTo>
                  <a:lnTo>
                    <a:pt x="8166" y="5626"/>
                  </a:lnTo>
                  <a:lnTo>
                    <a:pt x="8173" y="5632"/>
                  </a:lnTo>
                  <a:lnTo>
                    <a:pt x="8203" y="5656"/>
                  </a:lnTo>
                  <a:lnTo>
                    <a:pt x="8210" y="5662"/>
                  </a:lnTo>
                  <a:lnTo>
                    <a:pt x="8238" y="5687"/>
                  </a:lnTo>
                  <a:lnTo>
                    <a:pt x="8245" y="5694"/>
                  </a:lnTo>
                  <a:lnTo>
                    <a:pt x="8272" y="5720"/>
                  </a:lnTo>
                  <a:lnTo>
                    <a:pt x="8279" y="5727"/>
                  </a:lnTo>
                  <a:lnTo>
                    <a:pt x="8305" y="5754"/>
                  </a:lnTo>
                  <a:lnTo>
                    <a:pt x="8312" y="5761"/>
                  </a:lnTo>
                  <a:lnTo>
                    <a:pt x="8337" y="5789"/>
                  </a:lnTo>
                  <a:lnTo>
                    <a:pt x="8343" y="5796"/>
                  </a:lnTo>
                  <a:lnTo>
                    <a:pt x="8367" y="5826"/>
                  </a:lnTo>
                  <a:lnTo>
                    <a:pt x="8373" y="5833"/>
                  </a:lnTo>
                  <a:lnTo>
                    <a:pt x="8396" y="5863"/>
                  </a:lnTo>
                  <a:lnTo>
                    <a:pt x="8402" y="5871"/>
                  </a:lnTo>
                  <a:lnTo>
                    <a:pt x="8424" y="5902"/>
                  </a:lnTo>
                  <a:lnTo>
                    <a:pt x="8429" y="5910"/>
                  </a:lnTo>
                  <a:lnTo>
                    <a:pt x="8450" y="5942"/>
                  </a:lnTo>
                  <a:lnTo>
                    <a:pt x="8455" y="5950"/>
                  </a:lnTo>
                  <a:lnTo>
                    <a:pt x="8474" y="5982"/>
                  </a:lnTo>
                  <a:lnTo>
                    <a:pt x="8479" y="5990"/>
                  </a:lnTo>
                  <a:lnTo>
                    <a:pt x="8497" y="6023"/>
                  </a:lnTo>
                  <a:lnTo>
                    <a:pt x="8502" y="6032"/>
                  </a:lnTo>
                  <a:lnTo>
                    <a:pt x="8519" y="6066"/>
                  </a:lnTo>
                  <a:lnTo>
                    <a:pt x="8523" y="6074"/>
                  </a:lnTo>
                  <a:lnTo>
                    <a:pt x="8539" y="6108"/>
                  </a:lnTo>
                  <a:lnTo>
                    <a:pt x="8542" y="6117"/>
                  </a:lnTo>
                  <a:lnTo>
                    <a:pt x="8557" y="6152"/>
                  </a:lnTo>
                  <a:lnTo>
                    <a:pt x="8560" y="6161"/>
                  </a:lnTo>
                  <a:lnTo>
                    <a:pt x="8573" y="6196"/>
                  </a:lnTo>
                  <a:lnTo>
                    <a:pt x="8577" y="6205"/>
                  </a:lnTo>
                  <a:lnTo>
                    <a:pt x="8588" y="6241"/>
                  </a:lnTo>
                  <a:lnTo>
                    <a:pt x="8591" y="6250"/>
                  </a:lnTo>
                  <a:lnTo>
                    <a:pt x="8602" y="6286"/>
                  </a:lnTo>
                  <a:lnTo>
                    <a:pt x="8604" y="6295"/>
                  </a:lnTo>
                  <a:lnTo>
                    <a:pt x="8613" y="6332"/>
                  </a:lnTo>
                  <a:lnTo>
                    <a:pt x="8615" y="6341"/>
                  </a:lnTo>
                  <a:lnTo>
                    <a:pt x="8623" y="6378"/>
                  </a:lnTo>
                  <a:lnTo>
                    <a:pt x="8625" y="6388"/>
                  </a:lnTo>
                  <a:lnTo>
                    <a:pt x="8631" y="6425"/>
                  </a:lnTo>
                  <a:lnTo>
                    <a:pt x="8632" y="6434"/>
                  </a:lnTo>
                  <a:lnTo>
                    <a:pt x="8637" y="6472"/>
                  </a:lnTo>
                  <a:lnTo>
                    <a:pt x="8638" y="6481"/>
                  </a:lnTo>
                  <a:lnTo>
                    <a:pt x="8642" y="6519"/>
                  </a:lnTo>
                  <a:lnTo>
                    <a:pt x="8643" y="6529"/>
                  </a:lnTo>
                  <a:lnTo>
                    <a:pt x="8645" y="6567"/>
                  </a:lnTo>
                  <a:lnTo>
                    <a:pt x="8645" y="6576"/>
                  </a:lnTo>
                  <a:lnTo>
                    <a:pt x="8646" y="6614"/>
                  </a:lnTo>
                  <a:lnTo>
                    <a:pt x="8646" y="6624"/>
                  </a:lnTo>
                  <a:lnTo>
                    <a:pt x="8645" y="6662"/>
                  </a:lnTo>
                  <a:lnTo>
                    <a:pt x="8645" y="6671"/>
                  </a:lnTo>
                  <a:lnTo>
                    <a:pt x="8643" y="6709"/>
                  </a:lnTo>
                  <a:lnTo>
                    <a:pt x="8642" y="6719"/>
                  </a:lnTo>
                  <a:lnTo>
                    <a:pt x="8638" y="6756"/>
                  </a:lnTo>
                  <a:lnTo>
                    <a:pt x="8637" y="6766"/>
                  </a:lnTo>
                  <a:lnTo>
                    <a:pt x="8632" y="6803"/>
                  </a:lnTo>
                  <a:lnTo>
                    <a:pt x="8631" y="6812"/>
                  </a:lnTo>
                  <a:lnTo>
                    <a:pt x="8625" y="6850"/>
                  </a:lnTo>
                  <a:lnTo>
                    <a:pt x="8623" y="6859"/>
                  </a:lnTo>
                  <a:lnTo>
                    <a:pt x="8615" y="6896"/>
                  </a:lnTo>
                  <a:lnTo>
                    <a:pt x="8613" y="6905"/>
                  </a:lnTo>
                  <a:lnTo>
                    <a:pt x="8604" y="6942"/>
                  </a:lnTo>
                  <a:lnTo>
                    <a:pt x="8602" y="6951"/>
                  </a:lnTo>
                  <a:lnTo>
                    <a:pt x="8591" y="6987"/>
                  </a:lnTo>
                  <a:lnTo>
                    <a:pt x="8588" y="6996"/>
                  </a:lnTo>
                  <a:lnTo>
                    <a:pt x="8577" y="7032"/>
                  </a:lnTo>
                  <a:lnTo>
                    <a:pt x="8574" y="7041"/>
                  </a:lnTo>
                  <a:lnTo>
                    <a:pt x="8560" y="7076"/>
                  </a:lnTo>
                  <a:lnTo>
                    <a:pt x="8557" y="7085"/>
                  </a:lnTo>
                  <a:lnTo>
                    <a:pt x="8542" y="7120"/>
                  </a:lnTo>
                  <a:lnTo>
                    <a:pt x="8539" y="7129"/>
                  </a:lnTo>
                  <a:lnTo>
                    <a:pt x="8523" y="7163"/>
                  </a:lnTo>
                  <a:lnTo>
                    <a:pt x="8519" y="7172"/>
                  </a:lnTo>
                  <a:lnTo>
                    <a:pt x="8502" y="7206"/>
                  </a:lnTo>
                  <a:lnTo>
                    <a:pt x="8497" y="7214"/>
                  </a:lnTo>
                  <a:lnTo>
                    <a:pt x="8479" y="7247"/>
                  </a:lnTo>
                  <a:lnTo>
                    <a:pt x="8474" y="7256"/>
                  </a:lnTo>
                  <a:lnTo>
                    <a:pt x="8454" y="7289"/>
                  </a:lnTo>
                  <a:lnTo>
                    <a:pt x="8449" y="7297"/>
                  </a:lnTo>
                  <a:lnTo>
                    <a:pt x="8429" y="7328"/>
                  </a:lnTo>
                  <a:lnTo>
                    <a:pt x="8423" y="7336"/>
                  </a:lnTo>
                  <a:lnTo>
                    <a:pt x="8401" y="7367"/>
                  </a:lnTo>
                  <a:lnTo>
                    <a:pt x="8396" y="7375"/>
                  </a:lnTo>
                  <a:lnTo>
                    <a:pt x="8373" y="7405"/>
                  </a:lnTo>
                  <a:lnTo>
                    <a:pt x="8367" y="7412"/>
                  </a:lnTo>
                  <a:lnTo>
                    <a:pt x="8343" y="7441"/>
                  </a:lnTo>
                  <a:lnTo>
                    <a:pt x="8337" y="7448"/>
                  </a:lnTo>
                  <a:lnTo>
                    <a:pt x="8311" y="7476"/>
                  </a:lnTo>
                  <a:lnTo>
                    <a:pt x="8305" y="7483"/>
                  </a:lnTo>
                  <a:lnTo>
                    <a:pt x="8279" y="7510"/>
                  </a:lnTo>
                  <a:lnTo>
                    <a:pt x="8272" y="7517"/>
                  </a:lnTo>
                  <a:lnTo>
                    <a:pt x="8245" y="7543"/>
                  </a:lnTo>
                  <a:lnTo>
                    <a:pt x="8238" y="7550"/>
                  </a:lnTo>
                  <a:lnTo>
                    <a:pt x="8210" y="7575"/>
                  </a:lnTo>
                  <a:lnTo>
                    <a:pt x="8202" y="7581"/>
                  </a:lnTo>
                  <a:lnTo>
                    <a:pt x="8173" y="7605"/>
                  </a:lnTo>
                  <a:lnTo>
                    <a:pt x="8166" y="7611"/>
                  </a:lnTo>
                  <a:lnTo>
                    <a:pt x="8136" y="7634"/>
                  </a:lnTo>
                  <a:lnTo>
                    <a:pt x="8128" y="7640"/>
                  </a:lnTo>
                  <a:lnTo>
                    <a:pt x="8097" y="7662"/>
                  </a:lnTo>
                  <a:lnTo>
                    <a:pt x="8089" y="7667"/>
                  </a:lnTo>
                  <a:lnTo>
                    <a:pt x="8057" y="7688"/>
                  </a:lnTo>
                  <a:lnTo>
                    <a:pt x="8049" y="7693"/>
                  </a:lnTo>
                  <a:lnTo>
                    <a:pt x="8017" y="7712"/>
                  </a:lnTo>
                  <a:lnTo>
                    <a:pt x="8009" y="7717"/>
                  </a:lnTo>
                  <a:lnTo>
                    <a:pt x="7976" y="7735"/>
                  </a:lnTo>
                  <a:lnTo>
                    <a:pt x="7967" y="7740"/>
                  </a:lnTo>
                  <a:lnTo>
                    <a:pt x="7933" y="7757"/>
                  </a:lnTo>
                  <a:lnTo>
                    <a:pt x="7925" y="7761"/>
                  </a:lnTo>
                  <a:lnTo>
                    <a:pt x="7891" y="7777"/>
                  </a:lnTo>
                  <a:lnTo>
                    <a:pt x="7882" y="7780"/>
                  </a:lnTo>
                  <a:lnTo>
                    <a:pt x="7847" y="7795"/>
                  </a:lnTo>
                  <a:lnTo>
                    <a:pt x="7838" y="7798"/>
                  </a:lnTo>
                  <a:lnTo>
                    <a:pt x="7803" y="7811"/>
                  </a:lnTo>
                  <a:lnTo>
                    <a:pt x="7794" y="7815"/>
                  </a:lnTo>
                  <a:lnTo>
                    <a:pt x="7758" y="7826"/>
                  </a:lnTo>
                  <a:lnTo>
                    <a:pt x="7749" y="7829"/>
                  </a:lnTo>
                  <a:lnTo>
                    <a:pt x="7713" y="7840"/>
                  </a:lnTo>
                  <a:lnTo>
                    <a:pt x="7704" y="7842"/>
                  </a:lnTo>
                  <a:lnTo>
                    <a:pt x="7667" y="7851"/>
                  </a:lnTo>
                  <a:lnTo>
                    <a:pt x="7658" y="7853"/>
                  </a:lnTo>
                  <a:lnTo>
                    <a:pt x="7621" y="7861"/>
                  </a:lnTo>
                  <a:lnTo>
                    <a:pt x="7611" y="7863"/>
                  </a:lnTo>
                  <a:lnTo>
                    <a:pt x="7574" y="7869"/>
                  </a:lnTo>
                  <a:lnTo>
                    <a:pt x="7565" y="7870"/>
                  </a:lnTo>
                  <a:lnTo>
                    <a:pt x="7527" y="7875"/>
                  </a:lnTo>
                  <a:lnTo>
                    <a:pt x="7518" y="7876"/>
                  </a:lnTo>
                  <a:lnTo>
                    <a:pt x="7480" y="7880"/>
                  </a:lnTo>
                  <a:lnTo>
                    <a:pt x="7470" y="7881"/>
                  </a:lnTo>
                  <a:lnTo>
                    <a:pt x="7432" y="7883"/>
                  </a:lnTo>
                  <a:lnTo>
                    <a:pt x="7423" y="7883"/>
                  </a:lnTo>
                  <a:lnTo>
                    <a:pt x="7385" y="7884"/>
                  </a:lnTo>
                  <a:lnTo>
                    <a:pt x="7375" y="7884"/>
                  </a:lnTo>
                  <a:lnTo>
                    <a:pt x="7337" y="7883"/>
                  </a:lnTo>
                  <a:lnTo>
                    <a:pt x="7328" y="7883"/>
                  </a:lnTo>
                  <a:lnTo>
                    <a:pt x="7290" y="7881"/>
                  </a:lnTo>
                  <a:lnTo>
                    <a:pt x="7280" y="7880"/>
                  </a:lnTo>
                  <a:lnTo>
                    <a:pt x="7243" y="7876"/>
                  </a:lnTo>
                  <a:lnTo>
                    <a:pt x="7233" y="7875"/>
                  </a:lnTo>
                  <a:lnTo>
                    <a:pt x="7196" y="7870"/>
                  </a:lnTo>
                  <a:lnTo>
                    <a:pt x="7187" y="7869"/>
                  </a:lnTo>
                  <a:lnTo>
                    <a:pt x="7149" y="7863"/>
                  </a:lnTo>
                  <a:lnTo>
                    <a:pt x="7140" y="7861"/>
                  </a:lnTo>
                  <a:lnTo>
                    <a:pt x="7103" y="7853"/>
                  </a:lnTo>
                  <a:lnTo>
                    <a:pt x="7094" y="7851"/>
                  </a:lnTo>
                  <a:lnTo>
                    <a:pt x="7057" y="7842"/>
                  </a:lnTo>
                  <a:lnTo>
                    <a:pt x="7048" y="7840"/>
                  </a:lnTo>
                  <a:lnTo>
                    <a:pt x="7012" y="7829"/>
                  </a:lnTo>
                  <a:lnTo>
                    <a:pt x="7003" y="7826"/>
                  </a:lnTo>
                  <a:lnTo>
                    <a:pt x="6967" y="7815"/>
                  </a:lnTo>
                  <a:lnTo>
                    <a:pt x="6958" y="7811"/>
                  </a:lnTo>
                  <a:lnTo>
                    <a:pt x="6923" y="7798"/>
                  </a:lnTo>
                  <a:lnTo>
                    <a:pt x="6914" y="7795"/>
                  </a:lnTo>
                  <a:lnTo>
                    <a:pt x="6879" y="7780"/>
                  </a:lnTo>
                  <a:lnTo>
                    <a:pt x="6870" y="7777"/>
                  </a:lnTo>
                  <a:lnTo>
                    <a:pt x="6850" y="7767"/>
                  </a:lnTo>
                  <a:lnTo>
                    <a:pt x="6819" y="7801"/>
                  </a:lnTo>
                  <a:lnTo>
                    <a:pt x="6788" y="7828"/>
                  </a:lnTo>
                  <a:lnTo>
                    <a:pt x="6521" y="8031"/>
                  </a:lnTo>
                  <a:lnTo>
                    <a:pt x="6489" y="8052"/>
                  </a:lnTo>
                  <a:lnTo>
                    <a:pt x="6199" y="8209"/>
                  </a:lnTo>
                  <a:lnTo>
                    <a:pt x="6166" y="8224"/>
                  </a:lnTo>
                  <a:lnTo>
                    <a:pt x="5860" y="8336"/>
                  </a:lnTo>
                  <a:lnTo>
                    <a:pt x="5827" y="8346"/>
                  </a:lnTo>
                  <a:lnTo>
                    <a:pt x="5514" y="8414"/>
                  </a:lnTo>
                  <a:lnTo>
                    <a:pt x="5480" y="8418"/>
                  </a:lnTo>
                  <a:lnTo>
                    <a:pt x="5166" y="8442"/>
                  </a:lnTo>
                  <a:lnTo>
                    <a:pt x="5131" y="8443"/>
                  </a:lnTo>
                  <a:lnTo>
                    <a:pt x="4826" y="8423"/>
                  </a:lnTo>
                  <a:lnTo>
                    <a:pt x="4789" y="8418"/>
                  </a:lnTo>
                  <a:lnTo>
                    <a:pt x="4499" y="8356"/>
                  </a:lnTo>
                  <a:lnTo>
                    <a:pt x="4460" y="8345"/>
                  </a:lnTo>
                  <a:lnTo>
                    <a:pt x="4193" y="8240"/>
                  </a:lnTo>
                  <a:lnTo>
                    <a:pt x="4153" y="8220"/>
                  </a:lnTo>
                  <a:lnTo>
                    <a:pt x="3917" y="8074"/>
                  </a:lnTo>
                  <a:lnTo>
                    <a:pt x="3896" y="8060"/>
                  </a:lnTo>
                  <a:lnTo>
                    <a:pt x="3877" y="8043"/>
                  </a:lnTo>
                  <a:lnTo>
                    <a:pt x="3680" y="7856"/>
                  </a:lnTo>
                  <a:lnTo>
                    <a:pt x="3660" y="7835"/>
                  </a:lnTo>
                  <a:lnTo>
                    <a:pt x="3643" y="7813"/>
                  </a:lnTo>
                  <a:lnTo>
                    <a:pt x="3493" y="7585"/>
                  </a:lnTo>
                  <a:lnTo>
                    <a:pt x="3478" y="7559"/>
                  </a:lnTo>
                  <a:lnTo>
                    <a:pt x="3466" y="7532"/>
                  </a:lnTo>
                  <a:lnTo>
                    <a:pt x="3370" y="7264"/>
                  </a:lnTo>
                  <a:lnTo>
                    <a:pt x="3362" y="7236"/>
                  </a:lnTo>
                  <a:lnTo>
                    <a:pt x="3357" y="7207"/>
                  </a:lnTo>
                  <a:lnTo>
                    <a:pt x="3323" y="6900"/>
                  </a:lnTo>
                  <a:lnTo>
                    <a:pt x="3323" y="6900"/>
                  </a:lnTo>
                  <a:lnTo>
                    <a:pt x="3323" y="6899"/>
                  </a:lnTo>
                  <a:lnTo>
                    <a:pt x="3303" y="6707"/>
                  </a:lnTo>
                  <a:lnTo>
                    <a:pt x="3252" y="6533"/>
                  </a:lnTo>
                  <a:lnTo>
                    <a:pt x="3168" y="6344"/>
                  </a:lnTo>
                  <a:lnTo>
                    <a:pt x="3054" y="6137"/>
                  </a:lnTo>
                  <a:lnTo>
                    <a:pt x="2915" y="5908"/>
                  </a:lnTo>
                  <a:lnTo>
                    <a:pt x="2760" y="5659"/>
                  </a:lnTo>
                  <a:lnTo>
                    <a:pt x="2757" y="5655"/>
                  </a:lnTo>
                  <a:lnTo>
                    <a:pt x="2595" y="5382"/>
                  </a:lnTo>
                  <a:lnTo>
                    <a:pt x="2590" y="5373"/>
                  </a:lnTo>
                  <a:lnTo>
                    <a:pt x="2428" y="5073"/>
                  </a:lnTo>
                  <a:lnTo>
                    <a:pt x="2421" y="5060"/>
                  </a:lnTo>
                  <a:lnTo>
                    <a:pt x="2266" y="4727"/>
                  </a:lnTo>
                  <a:lnTo>
                    <a:pt x="2259" y="4711"/>
                  </a:lnTo>
                  <a:lnTo>
                    <a:pt x="2117" y="4342"/>
                  </a:lnTo>
                  <a:lnTo>
                    <a:pt x="2110" y="4323"/>
                  </a:lnTo>
                  <a:lnTo>
                    <a:pt x="1988" y="3911"/>
                  </a:lnTo>
                  <a:lnTo>
                    <a:pt x="1983" y="3891"/>
                  </a:lnTo>
                  <a:lnTo>
                    <a:pt x="1888" y="3432"/>
                  </a:lnTo>
                  <a:lnTo>
                    <a:pt x="1884" y="3412"/>
                  </a:lnTo>
                  <a:lnTo>
                    <a:pt x="1822" y="2900"/>
                  </a:lnTo>
                  <a:lnTo>
                    <a:pt x="1820" y="2880"/>
                  </a:lnTo>
                  <a:lnTo>
                    <a:pt x="1803" y="2444"/>
                  </a:lnTo>
                  <a:lnTo>
                    <a:pt x="1799" y="2442"/>
                  </a:lnTo>
                  <a:lnTo>
                    <a:pt x="1790" y="2439"/>
                  </a:lnTo>
                  <a:lnTo>
                    <a:pt x="1775" y="2432"/>
                  </a:lnTo>
                  <a:lnTo>
                    <a:pt x="1766" y="2429"/>
                  </a:lnTo>
                  <a:lnTo>
                    <a:pt x="1751" y="2422"/>
                  </a:lnTo>
                  <a:lnTo>
                    <a:pt x="1743" y="2418"/>
                  </a:lnTo>
                  <a:lnTo>
                    <a:pt x="1728" y="2410"/>
                  </a:lnTo>
                  <a:lnTo>
                    <a:pt x="1720" y="2406"/>
                  </a:lnTo>
                  <a:lnTo>
                    <a:pt x="1706" y="2398"/>
                  </a:lnTo>
                  <a:lnTo>
                    <a:pt x="1696" y="2393"/>
                  </a:lnTo>
                  <a:lnTo>
                    <a:pt x="1682" y="2384"/>
                  </a:lnTo>
                  <a:lnTo>
                    <a:pt x="1674" y="2379"/>
                  </a:lnTo>
                  <a:lnTo>
                    <a:pt x="1661" y="2370"/>
                  </a:lnTo>
                  <a:lnTo>
                    <a:pt x="1653" y="2365"/>
                  </a:lnTo>
                  <a:lnTo>
                    <a:pt x="1640" y="2355"/>
                  </a:lnTo>
                  <a:lnTo>
                    <a:pt x="1632" y="2350"/>
                  </a:lnTo>
                  <a:lnTo>
                    <a:pt x="1619" y="2340"/>
                  </a:lnTo>
                  <a:lnTo>
                    <a:pt x="1612" y="2334"/>
                  </a:lnTo>
                  <a:lnTo>
                    <a:pt x="1599" y="2324"/>
                  </a:lnTo>
                  <a:lnTo>
                    <a:pt x="1592" y="2318"/>
                  </a:lnTo>
                  <a:lnTo>
                    <a:pt x="1580" y="2307"/>
                  </a:lnTo>
                  <a:lnTo>
                    <a:pt x="1573" y="2301"/>
                  </a:lnTo>
                  <a:lnTo>
                    <a:pt x="1561" y="2289"/>
                  </a:lnTo>
                  <a:lnTo>
                    <a:pt x="1555" y="2283"/>
                  </a:lnTo>
                  <a:lnTo>
                    <a:pt x="1543" y="2271"/>
                  </a:lnTo>
                  <a:lnTo>
                    <a:pt x="1537" y="2264"/>
                  </a:lnTo>
                  <a:lnTo>
                    <a:pt x="1526" y="2252"/>
                  </a:lnTo>
                  <a:lnTo>
                    <a:pt x="1520" y="2245"/>
                  </a:lnTo>
                  <a:lnTo>
                    <a:pt x="1509" y="2232"/>
                  </a:lnTo>
                  <a:lnTo>
                    <a:pt x="1503" y="2225"/>
                  </a:lnTo>
                  <a:lnTo>
                    <a:pt x="1493" y="2212"/>
                  </a:lnTo>
                  <a:lnTo>
                    <a:pt x="1487" y="2204"/>
                  </a:lnTo>
                  <a:lnTo>
                    <a:pt x="1478" y="2191"/>
                  </a:lnTo>
                  <a:lnTo>
                    <a:pt x="1472" y="2183"/>
                  </a:lnTo>
                  <a:lnTo>
                    <a:pt x="1463" y="2169"/>
                  </a:lnTo>
                  <a:lnTo>
                    <a:pt x="1458" y="2161"/>
                  </a:lnTo>
                  <a:lnTo>
                    <a:pt x="1449" y="2147"/>
                  </a:lnTo>
                  <a:lnTo>
                    <a:pt x="1444" y="2137"/>
                  </a:lnTo>
                  <a:lnTo>
                    <a:pt x="1436" y="2123"/>
                  </a:lnTo>
                  <a:lnTo>
                    <a:pt x="1431" y="2114"/>
                  </a:lnTo>
                  <a:lnTo>
                    <a:pt x="1424" y="2099"/>
                  </a:lnTo>
                  <a:lnTo>
                    <a:pt x="1420" y="2091"/>
                  </a:lnTo>
                  <a:lnTo>
                    <a:pt x="1413" y="2075"/>
                  </a:lnTo>
                  <a:lnTo>
                    <a:pt x="1409" y="2067"/>
                  </a:lnTo>
                  <a:lnTo>
                    <a:pt x="1403" y="2051"/>
                  </a:lnTo>
                  <a:lnTo>
                    <a:pt x="1399" y="2043"/>
                  </a:lnTo>
                  <a:lnTo>
                    <a:pt x="1394" y="2027"/>
                  </a:lnTo>
                  <a:lnTo>
                    <a:pt x="1391" y="2018"/>
                  </a:lnTo>
                  <a:lnTo>
                    <a:pt x="1386" y="2002"/>
                  </a:lnTo>
                  <a:lnTo>
                    <a:pt x="1383" y="1993"/>
                  </a:lnTo>
                  <a:lnTo>
                    <a:pt x="1378" y="1977"/>
                  </a:lnTo>
                  <a:lnTo>
                    <a:pt x="1376" y="1968"/>
                  </a:lnTo>
                  <a:lnTo>
                    <a:pt x="1372" y="1952"/>
                  </a:lnTo>
                  <a:lnTo>
                    <a:pt x="1370" y="1943"/>
                  </a:lnTo>
                  <a:lnTo>
                    <a:pt x="1367" y="1927"/>
                  </a:lnTo>
                  <a:lnTo>
                    <a:pt x="1365" y="1918"/>
                  </a:lnTo>
                  <a:lnTo>
                    <a:pt x="1362" y="1902"/>
                  </a:lnTo>
                  <a:lnTo>
                    <a:pt x="1361" y="1892"/>
                  </a:lnTo>
                  <a:lnTo>
                    <a:pt x="1359" y="1876"/>
                  </a:lnTo>
                  <a:lnTo>
                    <a:pt x="1358" y="1867"/>
                  </a:lnTo>
                  <a:lnTo>
                    <a:pt x="1356" y="1850"/>
                  </a:lnTo>
                  <a:lnTo>
                    <a:pt x="1356" y="1841"/>
                  </a:lnTo>
                  <a:lnTo>
                    <a:pt x="1355" y="1824"/>
                  </a:lnTo>
                  <a:lnTo>
                    <a:pt x="1354" y="1815"/>
                  </a:lnTo>
                  <a:lnTo>
                    <a:pt x="1354" y="1799"/>
                  </a:lnTo>
                  <a:lnTo>
                    <a:pt x="1354" y="1789"/>
                  </a:lnTo>
                  <a:lnTo>
                    <a:pt x="1354" y="1773"/>
                  </a:lnTo>
                  <a:lnTo>
                    <a:pt x="1355" y="1764"/>
                  </a:lnTo>
                  <a:lnTo>
                    <a:pt x="1356" y="1747"/>
                  </a:lnTo>
                  <a:lnTo>
                    <a:pt x="1356" y="1738"/>
                  </a:lnTo>
                  <a:lnTo>
                    <a:pt x="1358" y="1721"/>
                  </a:lnTo>
                  <a:lnTo>
                    <a:pt x="1359" y="1712"/>
                  </a:lnTo>
                  <a:lnTo>
                    <a:pt x="1361" y="1696"/>
                  </a:lnTo>
                  <a:lnTo>
                    <a:pt x="1362" y="1686"/>
                  </a:lnTo>
                  <a:lnTo>
                    <a:pt x="1365" y="1670"/>
                  </a:lnTo>
                  <a:lnTo>
                    <a:pt x="1367" y="1661"/>
                  </a:lnTo>
                  <a:lnTo>
                    <a:pt x="1370" y="1645"/>
                  </a:lnTo>
                  <a:lnTo>
                    <a:pt x="1372" y="1636"/>
                  </a:lnTo>
                  <a:lnTo>
                    <a:pt x="1376" y="1620"/>
                  </a:lnTo>
                  <a:lnTo>
                    <a:pt x="1378" y="1611"/>
                  </a:lnTo>
                  <a:lnTo>
                    <a:pt x="1383" y="1595"/>
                  </a:lnTo>
                  <a:lnTo>
                    <a:pt x="1386" y="1586"/>
                  </a:lnTo>
                  <a:lnTo>
                    <a:pt x="1391" y="1570"/>
                  </a:lnTo>
                  <a:lnTo>
                    <a:pt x="1394" y="1561"/>
                  </a:lnTo>
                  <a:lnTo>
                    <a:pt x="1400" y="1546"/>
                  </a:lnTo>
                  <a:lnTo>
                    <a:pt x="1403" y="1537"/>
                  </a:lnTo>
                  <a:lnTo>
                    <a:pt x="1409" y="1522"/>
                  </a:lnTo>
                  <a:lnTo>
                    <a:pt x="1413" y="1513"/>
                  </a:lnTo>
                  <a:lnTo>
                    <a:pt x="1420" y="1498"/>
                  </a:lnTo>
                  <a:lnTo>
                    <a:pt x="1424" y="1490"/>
                  </a:lnTo>
                  <a:lnTo>
                    <a:pt x="1431" y="1475"/>
                  </a:lnTo>
                  <a:lnTo>
                    <a:pt x="1436" y="1466"/>
                  </a:lnTo>
                  <a:lnTo>
                    <a:pt x="1444" y="1452"/>
                  </a:lnTo>
                  <a:lnTo>
                    <a:pt x="1449" y="1442"/>
                  </a:lnTo>
                  <a:lnTo>
                    <a:pt x="1458" y="1428"/>
                  </a:lnTo>
                  <a:lnTo>
                    <a:pt x="1463" y="1420"/>
                  </a:lnTo>
                  <a:lnTo>
                    <a:pt x="1472" y="1406"/>
                  </a:lnTo>
                  <a:lnTo>
                    <a:pt x="1478" y="1398"/>
                  </a:lnTo>
                  <a:lnTo>
                    <a:pt x="1487" y="1385"/>
                  </a:lnTo>
                  <a:lnTo>
                    <a:pt x="1493" y="1377"/>
                  </a:lnTo>
                  <a:lnTo>
                    <a:pt x="1503" y="1364"/>
                  </a:lnTo>
                  <a:lnTo>
                    <a:pt x="1509" y="1357"/>
                  </a:lnTo>
                  <a:lnTo>
                    <a:pt x="1520" y="1344"/>
                  </a:lnTo>
                  <a:lnTo>
                    <a:pt x="1526" y="1337"/>
                  </a:lnTo>
                  <a:lnTo>
                    <a:pt x="1537" y="1325"/>
                  </a:lnTo>
                  <a:lnTo>
                    <a:pt x="1543" y="1318"/>
                  </a:lnTo>
                  <a:lnTo>
                    <a:pt x="1555" y="1306"/>
                  </a:lnTo>
                  <a:lnTo>
                    <a:pt x="1561" y="1300"/>
                  </a:lnTo>
                  <a:lnTo>
                    <a:pt x="1573" y="1288"/>
                  </a:lnTo>
                  <a:lnTo>
                    <a:pt x="1580" y="1282"/>
                  </a:lnTo>
                  <a:lnTo>
                    <a:pt x="1592" y="1271"/>
                  </a:lnTo>
                  <a:lnTo>
                    <a:pt x="1599" y="1265"/>
                  </a:lnTo>
                  <a:lnTo>
                    <a:pt x="1612" y="1255"/>
                  </a:lnTo>
                  <a:lnTo>
                    <a:pt x="1619" y="1249"/>
                  </a:lnTo>
                  <a:lnTo>
                    <a:pt x="1632" y="1239"/>
                  </a:lnTo>
                  <a:lnTo>
                    <a:pt x="1640" y="1234"/>
                  </a:lnTo>
                  <a:lnTo>
                    <a:pt x="1653" y="1224"/>
                  </a:lnTo>
                  <a:lnTo>
                    <a:pt x="1661" y="1219"/>
                  </a:lnTo>
                  <a:lnTo>
                    <a:pt x="1674" y="1210"/>
                  </a:lnTo>
                  <a:lnTo>
                    <a:pt x="1682" y="1205"/>
                  </a:lnTo>
                  <a:lnTo>
                    <a:pt x="1696" y="1196"/>
                  </a:lnTo>
                  <a:lnTo>
                    <a:pt x="1706" y="1191"/>
                  </a:lnTo>
                  <a:lnTo>
                    <a:pt x="1720" y="1183"/>
                  </a:lnTo>
                  <a:lnTo>
                    <a:pt x="1728" y="1179"/>
                  </a:lnTo>
                  <a:lnTo>
                    <a:pt x="1743" y="1171"/>
                  </a:lnTo>
                  <a:lnTo>
                    <a:pt x="1751" y="1167"/>
                  </a:lnTo>
                  <a:lnTo>
                    <a:pt x="1766" y="1160"/>
                  </a:lnTo>
                  <a:lnTo>
                    <a:pt x="1775" y="1157"/>
                  </a:lnTo>
                  <a:lnTo>
                    <a:pt x="1790" y="1150"/>
                  </a:lnTo>
                  <a:lnTo>
                    <a:pt x="1799" y="1147"/>
                  </a:lnTo>
                  <a:lnTo>
                    <a:pt x="1814" y="1141"/>
                  </a:lnTo>
                  <a:lnTo>
                    <a:pt x="1823" y="1138"/>
                  </a:lnTo>
                  <a:lnTo>
                    <a:pt x="1838" y="1133"/>
                  </a:lnTo>
                  <a:lnTo>
                    <a:pt x="1847" y="1130"/>
                  </a:lnTo>
                  <a:lnTo>
                    <a:pt x="1863" y="1125"/>
                  </a:lnTo>
                  <a:lnTo>
                    <a:pt x="1872" y="1123"/>
                  </a:lnTo>
                  <a:lnTo>
                    <a:pt x="1888" y="1119"/>
                  </a:lnTo>
                  <a:lnTo>
                    <a:pt x="1897" y="1117"/>
                  </a:lnTo>
                  <a:lnTo>
                    <a:pt x="1914" y="1113"/>
                  </a:lnTo>
                  <a:lnTo>
                    <a:pt x="1923" y="1112"/>
                  </a:lnTo>
                  <a:lnTo>
                    <a:pt x="1939" y="1109"/>
                  </a:lnTo>
                  <a:lnTo>
                    <a:pt x="1948" y="1107"/>
                  </a:lnTo>
                  <a:lnTo>
                    <a:pt x="1965" y="1105"/>
                  </a:lnTo>
                  <a:lnTo>
                    <a:pt x="1974" y="1104"/>
                  </a:lnTo>
                  <a:lnTo>
                    <a:pt x="1991" y="1102"/>
                  </a:lnTo>
                  <a:lnTo>
                    <a:pt x="2000" y="1102"/>
                  </a:lnTo>
                  <a:lnTo>
                    <a:pt x="2017" y="1101"/>
                  </a:lnTo>
                  <a:lnTo>
                    <a:pt x="2027" y="1100"/>
                  </a:lnTo>
                  <a:lnTo>
                    <a:pt x="2043" y="1100"/>
                  </a:lnTo>
                  <a:lnTo>
                    <a:pt x="2053" y="1100"/>
                  </a:lnTo>
                  <a:lnTo>
                    <a:pt x="2069" y="1100"/>
                  </a:lnTo>
                  <a:lnTo>
                    <a:pt x="2079" y="1101"/>
                  </a:lnTo>
                  <a:lnTo>
                    <a:pt x="2096" y="1102"/>
                  </a:lnTo>
                  <a:lnTo>
                    <a:pt x="2105" y="1102"/>
                  </a:lnTo>
                  <a:lnTo>
                    <a:pt x="2122" y="1104"/>
                  </a:lnTo>
                  <a:lnTo>
                    <a:pt x="2131" y="1105"/>
                  </a:lnTo>
                  <a:lnTo>
                    <a:pt x="2148" y="1107"/>
                  </a:lnTo>
                  <a:lnTo>
                    <a:pt x="2157" y="1109"/>
                  </a:lnTo>
                  <a:lnTo>
                    <a:pt x="2173" y="1112"/>
                  </a:lnTo>
                  <a:lnTo>
                    <a:pt x="2183" y="1113"/>
                  </a:lnTo>
                  <a:lnTo>
                    <a:pt x="2199" y="1117"/>
                  </a:lnTo>
                  <a:lnTo>
                    <a:pt x="2208" y="1119"/>
                  </a:lnTo>
                  <a:lnTo>
                    <a:pt x="2224" y="1123"/>
                  </a:lnTo>
                  <a:lnTo>
                    <a:pt x="2233" y="1125"/>
                  </a:lnTo>
                  <a:lnTo>
                    <a:pt x="2249" y="1130"/>
                  </a:lnTo>
                  <a:lnTo>
                    <a:pt x="2258" y="1133"/>
                  </a:lnTo>
                  <a:lnTo>
                    <a:pt x="2274" y="1138"/>
                  </a:lnTo>
                  <a:lnTo>
                    <a:pt x="2282" y="1141"/>
                  </a:lnTo>
                  <a:lnTo>
                    <a:pt x="2298" y="1147"/>
                  </a:lnTo>
                  <a:lnTo>
                    <a:pt x="2307" y="1150"/>
                  </a:lnTo>
                  <a:lnTo>
                    <a:pt x="2322" y="1157"/>
                  </a:lnTo>
                  <a:lnTo>
                    <a:pt x="2331" y="1160"/>
                  </a:lnTo>
                  <a:lnTo>
                    <a:pt x="2346" y="1167"/>
                  </a:lnTo>
                  <a:lnTo>
                    <a:pt x="2354" y="1172"/>
                  </a:lnTo>
                  <a:lnTo>
                    <a:pt x="2369" y="1179"/>
                  </a:lnTo>
                  <a:lnTo>
                    <a:pt x="2377" y="1184"/>
                  </a:lnTo>
                  <a:lnTo>
                    <a:pt x="2392" y="1192"/>
                  </a:lnTo>
                  <a:lnTo>
                    <a:pt x="2398" y="1196"/>
                  </a:lnTo>
                  <a:lnTo>
                    <a:pt x="2413" y="1204"/>
                  </a:lnTo>
                  <a:lnTo>
                    <a:pt x="2421" y="1209"/>
                  </a:lnTo>
                  <a:lnTo>
                    <a:pt x="2435" y="1218"/>
                  </a:lnTo>
                  <a:lnTo>
                    <a:pt x="2443" y="1224"/>
                  </a:lnTo>
                  <a:lnTo>
                    <a:pt x="2456" y="1233"/>
                  </a:lnTo>
                  <a:lnTo>
                    <a:pt x="2464" y="1239"/>
                  </a:lnTo>
                  <a:lnTo>
                    <a:pt x="2477" y="1249"/>
                  </a:lnTo>
                  <a:lnTo>
                    <a:pt x="2484" y="1255"/>
                  </a:lnTo>
                  <a:lnTo>
                    <a:pt x="2497" y="1265"/>
                  </a:lnTo>
                  <a:lnTo>
                    <a:pt x="2504" y="1271"/>
                  </a:lnTo>
                  <a:lnTo>
                    <a:pt x="2517" y="1282"/>
                  </a:lnTo>
                  <a:lnTo>
                    <a:pt x="2523" y="1289"/>
                  </a:lnTo>
                  <a:lnTo>
                    <a:pt x="2535" y="1300"/>
                  </a:lnTo>
                  <a:lnTo>
                    <a:pt x="2542" y="1307"/>
                  </a:lnTo>
                  <a:lnTo>
                    <a:pt x="2554" y="1319"/>
                  </a:lnTo>
                  <a:lnTo>
                    <a:pt x="2560" y="1325"/>
                  </a:lnTo>
                  <a:lnTo>
                    <a:pt x="2571" y="1338"/>
                  </a:lnTo>
                  <a:lnTo>
                    <a:pt x="2577" y="1345"/>
                  </a:lnTo>
                  <a:lnTo>
                    <a:pt x="2588" y="1357"/>
                  </a:lnTo>
                  <a:lnTo>
                    <a:pt x="2593" y="1365"/>
                  </a:lnTo>
                  <a:lnTo>
                    <a:pt x="2604" y="1378"/>
                  </a:lnTo>
                  <a:lnTo>
                    <a:pt x="2609" y="1385"/>
                  </a:lnTo>
                  <a:lnTo>
                    <a:pt x="2619" y="1399"/>
                  </a:lnTo>
                  <a:lnTo>
                    <a:pt x="2624" y="1406"/>
                  </a:lnTo>
                  <a:lnTo>
                    <a:pt x="2633" y="1420"/>
                  </a:lnTo>
                  <a:lnTo>
                    <a:pt x="2638" y="1428"/>
                  </a:lnTo>
                  <a:lnTo>
                    <a:pt x="2647" y="1442"/>
                  </a:lnTo>
                  <a:lnTo>
                    <a:pt x="2652" y="1452"/>
                  </a:lnTo>
                  <a:lnTo>
                    <a:pt x="2660" y="1466"/>
                  </a:lnTo>
                  <a:lnTo>
                    <a:pt x="2664" y="1474"/>
                  </a:lnTo>
                  <a:lnTo>
                    <a:pt x="2672" y="1489"/>
                  </a:lnTo>
                  <a:lnTo>
                    <a:pt x="2676" y="1497"/>
                  </a:lnTo>
                  <a:lnTo>
                    <a:pt x="2683" y="1512"/>
                  </a:lnTo>
                  <a:lnTo>
                    <a:pt x="2686" y="1521"/>
                  </a:lnTo>
                  <a:lnTo>
                    <a:pt x="2693" y="1536"/>
                  </a:lnTo>
                  <a:lnTo>
                    <a:pt x="2696" y="1545"/>
                  </a:lnTo>
                  <a:lnTo>
                    <a:pt x="2702" y="1560"/>
                  </a:lnTo>
                  <a:lnTo>
                    <a:pt x="2705" y="1569"/>
                  </a:lnTo>
                  <a:lnTo>
                    <a:pt x="2710" y="1584"/>
                  </a:lnTo>
                  <a:lnTo>
                    <a:pt x="2713" y="1593"/>
                  </a:lnTo>
                  <a:lnTo>
                    <a:pt x="2718" y="1609"/>
                  </a:lnTo>
                  <a:lnTo>
                    <a:pt x="2720" y="1618"/>
                  </a:lnTo>
                  <a:lnTo>
                    <a:pt x="2724" y="1634"/>
                  </a:lnTo>
                  <a:lnTo>
                    <a:pt x="2726" y="1643"/>
                  </a:lnTo>
                  <a:lnTo>
                    <a:pt x="2730" y="1660"/>
                  </a:lnTo>
                  <a:lnTo>
                    <a:pt x="2731" y="1669"/>
                  </a:lnTo>
                  <a:lnTo>
                    <a:pt x="2734" y="1685"/>
                  </a:lnTo>
                  <a:lnTo>
                    <a:pt x="2736" y="1694"/>
                  </a:lnTo>
                  <a:lnTo>
                    <a:pt x="2738" y="1711"/>
                  </a:lnTo>
                  <a:lnTo>
                    <a:pt x="2739" y="1720"/>
                  </a:lnTo>
                  <a:lnTo>
                    <a:pt x="2741" y="1737"/>
                  </a:lnTo>
                  <a:lnTo>
                    <a:pt x="2741" y="1746"/>
                  </a:lnTo>
                  <a:lnTo>
                    <a:pt x="2742" y="1763"/>
                  </a:lnTo>
                  <a:close/>
                  <a:moveTo>
                    <a:pt x="8141" y="6705"/>
                  </a:moveTo>
                  <a:lnTo>
                    <a:pt x="8144" y="6676"/>
                  </a:lnTo>
                  <a:lnTo>
                    <a:pt x="8145" y="6648"/>
                  </a:lnTo>
                  <a:lnTo>
                    <a:pt x="8146" y="6619"/>
                  </a:lnTo>
                  <a:lnTo>
                    <a:pt x="8145" y="6590"/>
                  </a:lnTo>
                  <a:lnTo>
                    <a:pt x="8144" y="6561"/>
                  </a:lnTo>
                  <a:lnTo>
                    <a:pt x="8141" y="6533"/>
                  </a:lnTo>
                  <a:lnTo>
                    <a:pt x="8137" y="6504"/>
                  </a:lnTo>
                  <a:lnTo>
                    <a:pt x="8133" y="6476"/>
                  </a:lnTo>
                  <a:lnTo>
                    <a:pt x="8127" y="6448"/>
                  </a:lnTo>
                  <a:lnTo>
                    <a:pt x="8120" y="6420"/>
                  </a:lnTo>
                  <a:lnTo>
                    <a:pt x="8112" y="6393"/>
                  </a:lnTo>
                  <a:lnTo>
                    <a:pt x="8103" y="6366"/>
                  </a:lnTo>
                  <a:lnTo>
                    <a:pt x="8093" y="6339"/>
                  </a:lnTo>
                  <a:lnTo>
                    <a:pt x="8082" y="6313"/>
                  </a:lnTo>
                  <a:lnTo>
                    <a:pt x="8070" y="6287"/>
                  </a:lnTo>
                  <a:lnTo>
                    <a:pt x="8057" y="6261"/>
                  </a:lnTo>
                  <a:lnTo>
                    <a:pt x="8043" y="6236"/>
                  </a:lnTo>
                  <a:lnTo>
                    <a:pt x="8028" y="6211"/>
                  </a:lnTo>
                  <a:lnTo>
                    <a:pt x="8013" y="6187"/>
                  </a:lnTo>
                  <a:lnTo>
                    <a:pt x="7996" y="6163"/>
                  </a:lnTo>
                  <a:lnTo>
                    <a:pt x="7979" y="6141"/>
                  </a:lnTo>
                  <a:lnTo>
                    <a:pt x="7961" y="6119"/>
                  </a:lnTo>
                  <a:lnTo>
                    <a:pt x="7942" y="6098"/>
                  </a:lnTo>
                  <a:lnTo>
                    <a:pt x="7922" y="6077"/>
                  </a:lnTo>
                  <a:lnTo>
                    <a:pt x="7901" y="6057"/>
                  </a:lnTo>
                  <a:lnTo>
                    <a:pt x="7880" y="6038"/>
                  </a:lnTo>
                  <a:lnTo>
                    <a:pt x="7858" y="6020"/>
                  </a:lnTo>
                  <a:lnTo>
                    <a:pt x="7836" y="6003"/>
                  </a:lnTo>
                  <a:lnTo>
                    <a:pt x="7812" y="5986"/>
                  </a:lnTo>
                  <a:lnTo>
                    <a:pt x="7788" y="5971"/>
                  </a:lnTo>
                  <a:lnTo>
                    <a:pt x="7763" y="5956"/>
                  </a:lnTo>
                  <a:lnTo>
                    <a:pt x="7738" y="5942"/>
                  </a:lnTo>
                  <a:lnTo>
                    <a:pt x="7712" y="5929"/>
                  </a:lnTo>
                  <a:lnTo>
                    <a:pt x="7686" y="5917"/>
                  </a:lnTo>
                  <a:lnTo>
                    <a:pt x="7660" y="5906"/>
                  </a:lnTo>
                  <a:lnTo>
                    <a:pt x="7633" y="5896"/>
                  </a:lnTo>
                  <a:lnTo>
                    <a:pt x="7606" y="5887"/>
                  </a:lnTo>
                  <a:lnTo>
                    <a:pt x="7579" y="5879"/>
                  </a:lnTo>
                  <a:lnTo>
                    <a:pt x="7551" y="5872"/>
                  </a:lnTo>
                  <a:lnTo>
                    <a:pt x="7523" y="5866"/>
                  </a:lnTo>
                  <a:lnTo>
                    <a:pt x="7495" y="5862"/>
                  </a:lnTo>
                  <a:lnTo>
                    <a:pt x="7466" y="5858"/>
                  </a:lnTo>
                  <a:lnTo>
                    <a:pt x="7438" y="5855"/>
                  </a:lnTo>
                  <a:lnTo>
                    <a:pt x="7409" y="5854"/>
                  </a:lnTo>
                  <a:lnTo>
                    <a:pt x="7380" y="5853"/>
                  </a:lnTo>
                  <a:lnTo>
                    <a:pt x="7351" y="5854"/>
                  </a:lnTo>
                  <a:lnTo>
                    <a:pt x="7323" y="5855"/>
                  </a:lnTo>
                  <a:lnTo>
                    <a:pt x="7294" y="5858"/>
                  </a:lnTo>
                  <a:lnTo>
                    <a:pt x="7266" y="5862"/>
                  </a:lnTo>
                  <a:lnTo>
                    <a:pt x="7238" y="5866"/>
                  </a:lnTo>
                  <a:lnTo>
                    <a:pt x="7210" y="5872"/>
                  </a:lnTo>
                  <a:lnTo>
                    <a:pt x="7182" y="5879"/>
                  </a:lnTo>
                  <a:lnTo>
                    <a:pt x="7155" y="5887"/>
                  </a:lnTo>
                  <a:lnTo>
                    <a:pt x="7128" y="5896"/>
                  </a:lnTo>
                  <a:lnTo>
                    <a:pt x="7101" y="5906"/>
                  </a:lnTo>
                  <a:lnTo>
                    <a:pt x="7075" y="5917"/>
                  </a:lnTo>
                  <a:lnTo>
                    <a:pt x="7049" y="5929"/>
                  </a:lnTo>
                  <a:lnTo>
                    <a:pt x="7023" y="5942"/>
                  </a:lnTo>
                  <a:lnTo>
                    <a:pt x="6998" y="5956"/>
                  </a:lnTo>
                  <a:lnTo>
                    <a:pt x="6973" y="5971"/>
                  </a:lnTo>
                  <a:lnTo>
                    <a:pt x="6949" y="5986"/>
                  </a:lnTo>
                  <a:lnTo>
                    <a:pt x="6925" y="6003"/>
                  </a:lnTo>
                  <a:lnTo>
                    <a:pt x="6903" y="6020"/>
                  </a:lnTo>
                  <a:lnTo>
                    <a:pt x="6881" y="6038"/>
                  </a:lnTo>
                  <a:lnTo>
                    <a:pt x="6860" y="6057"/>
                  </a:lnTo>
                  <a:lnTo>
                    <a:pt x="6839" y="6077"/>
                  </a:lnTo>
                  <a:lnTo>
                    <a:pt x="6819" y="6098"/>
                  </a:lnTo>
                  <a:lnTo>
                    <a:pt x="6800" y="6119"/>
                  </a:lnTo>
                  <a:lnTo>
                    <a:pt x="6782" y="6141"/>
                  </a:lnTo>
                  <a:lnTo>
                    <a:pt x="6765" y="6163"/>
                  </a:lnTo>
                  <a:lnTo>
                    <a:pt x="6748" y="6187"/>
                  </a:lnTo>
                  <a:lnTo>
                    <a:pt x="6733" y="6211"/>
                  </a:lnTo>
                  <a:lnTo>
                    <a:pt x="6718" y="6236"/>
                  </a:lnTo>
                  <a:lnTo>
                    <a:pt x="6704" y="6261"/>
                  </a:lnTo>
                  <a:lnTo>
                    <a:pt x="6691" y="6287"/>
                  </a:lnTo>
                  <a:lnTo>
                    <a:pt x="6679" y="6313"/>
                  </a:lnTo>
                  <a:lnTo>
                    <a:pt x="6668" y="6339"/>
                  </a:lnTo>
                  <a:lnTo>
                    <a:pt x="6658" y="6366"/>
                  </a:lnTo>
                  <a:lnTo>
                    <a:pt x="6649" y="6393"/>
                  </a:lnTo>
                  <a:lnTo>
                    <a:pt x="6641" y="6420"/>
                  </a:lnTo>
                  <a:lnTo>
                    <a:pt x="6634" y="6448"/>
                  </a:lnTo>
                  <a:lnTo>
                    <a:pt x="6628" y="6476"/>
                  </a:lnTo>
                  <a:lnTo>
                    <a:pt x="6624" y="6504"/>
                  </a:lnTo>
                  <a:lnTo>
                    <a:pt x="6620" y="6533"/>
                  </a:lnTo>
                  <a:lnTo>
                    <a:pt x="6617" y="6561"/>
                  </a:lnTo>
                  <a:lnTo>
                    <a:pt x="6616" y="6590"/>
                  </a:lnTo>
                  <a:lnTo>
                    <a:pt x="6615" y="6619"/>
                  </a:lnTo>
                  <a:lnTo>
                    <a:pt x="6616" y="6648"/>
                  </a:lnTo>
                  <a:lnTo>
                    <a:pt x="6617" y="6676"/>
                  </a:lnTo>
                  <a:lnTo>
                    <a:pt x="6620" y="6705"/>
                  </a:lnTo>
                  <a:lnTo>
                    <a:pt x="6624" y="6733"/>
                  </a:lnTo>
                  <a:lnTo>
                    <a:pt x="6628" y="6761"/>
                  </a:lnTo>
                  <a:lnTo>
                    <a:pt x="6634" y="6789"/>
                  </a:lnTo>
                  <a:lnTo>
                    <a:pt x="6641" y="6817"/>
                  </a:lnTo>
                  <a:lnTo>
                    <a:pt x="6649" y="6844"/>
                  </a:lnTo>
                  <a:lnTo>
                    <a:pt x="6658" y="6872"/>
                  </a:lnTo>
                  <a:lnTo>
                    <a:pt x="6668" y="6899"/>
                  </a:lnTo>
                  <a:lnTo>
                    <a:pt x="6679" y="6925"/>
                  </a:lnTo>
                  <a:lnTo>
                    <a:pt x="6691" y="6951"/>
                  </a:lnTo>
                  <a:lnTo>
                    <a:pt x="6704" y="6977"/>
                  </a:lnTo>
                  <a:lnTo>
                    <a:pt x="6718" y="7002"/>
                  </a:lnTo>
                  <a:lnTo>
                    <a:pt x="6732" y="7026"/>
                  </a:lnTo>
                  <a:lnTo>
                    <a:pt x="6748" y="7050"/>
                  </a:lnTo>
                  <a:lnTo>
                    <a:pt x="6765" y="7074"/>
                  </a:lnTo>
                  <a:lnTo>
                    <a:pt x="6782" y="7096"/>
                  </a:lnTo>
                  <a:lnTo>
                    <a:pt x="6800" y="7118"/>
                  </a:lnTo>
                  <a:lnTo>
                    <a:pt x="6817" y="7137"/>
                  </a:lnTo>
                  <a:lnTo>
                    <a:pt x="6834" y="7133"/>
                  </a:lnTo>
                  <a:lnTo>
                    <a:pt x="6866" y="7130"/>
                  </a:lnTo>
                  <a:lnTo>
                    <a:pt x="6899" y="7131"/>
                  </a:lnTo>
                  <a:lnTo>
                    <a:pt x="6931" y="7137"/>
                  </a:lnTo>
                  <a:lnTo>
                    <a:pt x="6962" y="7147"/>
                  </a:lnTo>
                  <a:lnTo>
                    <a:pt x="6992" y="7160"/>
                  </a:lnTo>
                  <a:lnTo>
                    <a:pt x="7020" y="7178"/>
                  </a:lnTo>
                  <a:lnTo>
                    <a:pt x="7045" y="7199"/>
                  </a:lnTo>
                  <a:lnTo>
                    <a:pt x="7067" y="7223"/>
                  </a:lnTo>
                  <a:lnTo>
                    <a:pt x="7086" y="7249"/>
                  </a:lnTo>
                  <a:lnTo>
                    <a:pt x="7101" y="7278"/>
                  </a:lnTo>
                  <a:lnTo>
                    <a:pt x="7113" y="7309"/>
                  </a:lnTo>
                  <a:lnTo>
                    <a:pt x="7119" y="7338"/>
                  </a:lnTo>
                  <a:lnTo>
                    <a:pt x="7128" y="7341"/>
                  </a:lnTo>
                  <a:lnTo>
                    <a:pt x="7155" y="7350"/>
                  </a:lnTo>
                  <a:lnTo>
                    <a:pt x="7182" y="7358"/>
                  </a:lnTo>
                  <a:lnTo>
                    <a:pt x="7210" y="7365"/>
                  </a:lnTo>
                  <a:lnTo>
                    <a:pt x="7238" y="7371"/>
                  </a:lnTo>
                  <a:lnTo>
                    <a:pt x="7266" y="7375"/>
                  </a:lnTo>
                  <a:lnTo>
                    <a:pt x="7294" y="7379"/>
                  </a:lnTo>
                  <a:lnTo>
                    <a:pt x="7323" y="7382"/>
                  </a:lnTo>
                  <a:lnTo>
                    <a:pt x="7351" y="7383"/>
                  </a:lnTo>
                  <a:lnTo>
                    <a:pt x="7380" y="7384"/>
                  </a:lnTo>
                  <a:lnTo>
                    <a:pt x="7409" y="7383"/>
                  </a:lnTo>
                  <a:lnTo>
                    <a:pt x="7438" y="7382"/>
                  </a:lnTo>
                  <a:lnTo>
                    <a:pt x="7466" y="7379"/>
                  </a:lnTo>
                  <a:lnTo>
                    <a:pt x="7495" y="7375"/>
                  </a:lnTo>
                  <a:lnTo>
                    <a:pt x="7523" y="7371"/>
                  </a:lnTo>
                  <a:lnTo>
                    <a:pt x="7551" y="7365"/>
                  </a:lnTo>
                  <a:lnTo>
                    <a:pt x="7579" y="7358"/>
                  </a:lnTo>
                  <a:lnTo>
                    <a:pt x="7606" y="7350"/>
                  </a:lnTo>
                  <a:lnTo>
                    <a:pt x="7633" y="7341"/>
                  </a:lnTo>
                  <a:lnTo>
                    <a:pt x="7660" y="7331"/>
                  </a:lnTo>
                  <a:lnTo>
                    <a:pt x="7686" y="7320"/>
                  </a:lnTo>
                  <a:lnTo>
                    <a:pt x="7712" y="7308"/>
                  </a:lnTo>
                  <a:lnTo>
                    <a:pt x="7738" y="7295"/>
                  </a:lnTo>
                  <a:lnTo>
                    <a:pt x="7763" y="7281"/>
                  </a:lnTo>
                  <a:lnTo>
                    <a:pt x="7788" y="7266"/>
                  </a:lnTo>
                  <a:lnTo>
                    <a:pt x="7812" y="7251"/>
                  </a:lnTo>
                  <a:lnTo>
                    <a:pt x="7836" y="7234"/>
                  </a:lnTo>
                  <a:lnTo>
                    <a:pt x="7858" y="7217"/>
                  </a:lnTo>
                  <a:lnTo>
                    <a:pt x="7880" y="7199"/>
                  </a:lnTo>
                  <a:lnTo>
                    <a:pt x="7902" y="7180"/>
                  </a:lnTo>
                  <a:lnTo>
                    <a:pt x="7922" y="7160"/>
                  </a:lnTo>
                  <a:lnTo>
                    <a:pt x="7942" y="7139"/>
                  </a:lnTo>
                  <a:lnTo>
                    <a:pt x="7961" y="7118"/>
                  </a:lnTo>
                  <a:lnTo>
                    <a:pt x="7979" y="7096"/>
                  </a:lnTo>
                  <a:lnTo>
                    <a:pt x="7996" y="7074"/>
                  </a:lnTo>
                  <a:lnTo>
                    <a:pt x="8013" y="7050"/>
                  </a:lnTo>
                  <a:lnTo>
                    <a:pt x="8029" y="7026"/>
                  </a:lnTo>
                  <a:lnTo>
                    <a:pt x="8043" y="7002"/>
                  </a:lnTo>
                  <a:lnTo>
                    <a:pt x="8057" y="6977"/>
                  </a:lnTo>
                  <a:lnTo>
                    <a:pt x="8070" y="6951"/>
                  </a:lnTo>
                  <a:lnTo>
                    <a:pt x="8082" y="6925"/>
                  </a:lnTo>
                  <a:lnTo>
                    <a:pt x="8093" y="6899"/>
                  </a:lnTo>
                  <a:lnTo>
                    <a:pt x="8103" y="6872"/>
                  </a:lnTo>
                  <a:lnTo>
                    <a:pt x="8112" y="6844"/>
                  </a:lnTo>
                  <a:lnTo>
                    <a:pt x="8120" y="6817"/>
                  </a:lnTo>
                  <a:lnTo>
                    <a:pt x="8127" y="6789"/>
                  </a:lnTo>
                  <a:lnTo>
                    <a:pt x="8133" y="6761"/>
                  </a:lnTo>
                  <a:lnTo>
                    <a:pt x="8137" y="6733"/>
                  </a:lnTo>
                  <a:lnTo>
                    <a:pt x="8141" y="6705"/>
                  </a:lnTo>
                  <a:close/>
                  <a:moveTo>
                    <a:pt x="5289" y="1815"/>
                  </a:moveTo>
                  <a:lnTo>
                    <a:pt x="5289" y="1808"/>
                  </a:lnTo>
                  <a:lnTo>
                    <a:pt x="5290" y="1801"/>
                  </a:lnTo>
                  <a:lnTo>
                    <a:pt x="5290" y="1794"/>
                  </a:lnTo>
                  <a:lnTo>
                    <a:pt x="5290" y="1787"/>
                  </a:lnTo>
                  <a:lnTo>
                    <a:pt x="5289" y="1780"/>
                  </a:lnTo>
                  <a:lnTo>
                    <a:pt x="5289" y="1773"/>
                  </a:lnTo>
                  <a:lnTo>
                    <a:pt x="5288" y="1766"/>
                  </a:lnTo>
                  <a:lnTo>
                    <a:pt x="5287" y="1759"/>
                  </a:lnTo>
                  <a:lnTo>
                    <a:pt x="5285" y="1752"/>
                  </a:lnTo>
                  <a:lnTo>
                    <a:pt x="5283" y="1745"/>
                  </a:lnTo>
                  <a:lnTo>
                    <a:pt x="5281" y="1738"/>
                  </a:lnTo>
                  <a:lnTo>
                    <a:pt x="5279" y="1731"/>
                  </a:lnTo>
                  <a:lnTo>
                    <a:pt x="5276" y="1724"/>
                  </a:lnTo>
                  <a:lnTo>
                    <a:pt x="5274" y="1717"/>
                  </a:lnTo>
                  <a:lnTo>
                    <a:pt x="5270" y="1710"/>
                  </a:lnTo>
                  <a:lnTo>
                    <a:pt x="5267" y="1703"/>
                  </a:lnTo>
                  <a:lnTo>
                    <a:pt x="5264" y="1697"/>
                  </a:lnTo>
                  <a:lnTo>
                    <a:pt x="5260" y="1692"/>
                  </a:lnTo>
                  <a:lnTo>
                    <a:pt x="5256" y="1685"/>
                  </a:lnTo>
                  <a:lnTo>
                    <a:pt x="5252" y="1680"/>
                  </a:lnTo>
                  <a:lnTo>
                    <a:pt x="5247" y="1674"/>
                  </a:lnTo>
                  <a:lnTo>
                    <a:pt x="5243" y="1668"/>
                  </a:lnTo>
                  <a:lnTo>
                    <a:pt x="5238" y="1663"/>
                  </a:lnTo>
                  <a:lnTo>
                    <a:pt x="5233" y="1658"/>
                  </a:lnTo>
                  <a:lnTo>
                    <a:pt x="5228" y="1653"/>
                  </a:lnTo>
                  <a:lnTo>
                    <a:pt x="5222" y="1648"/>
                  </a:lnTo>
                  <a:lnTo>
                    <a:pt x="5217" y="1643"/>
                  </a:lnTo>
                  <a:lnTo>
                    <a:pt x="5211" y="1639"/>
                  </a:lnTo>
                  <a:lnTo>
                    <a:pt x="5205" y="1635"/>
                  </a:lnTo>
                  <a:lnTo>
                    <a:pt x="5199" y="1631"/>
                  </a:lnTo>
                  <a:lnTo>
                    <a:pt x="5192" y="1626"/>
                  </a:lnTo>
                  <a:lnTo>
                    <a:pt x="5185" y="1623"/>
                  </a:lnTo>
                  <a:lnTo>
                    <a:pt x="5179" y="1619"/>
                  </a:lnTo>
                  <a:lnTo>
                    <a:pt x="5172" y="1616"/>
                  </a:lnTo>
                  <a:lnTo>
                    <a:pt x="5165" y="1614"/>
                  </a:lnTo>
                  <a:lnTo>
                    <a:pt x="5159" y="1611"/>
                  </a:lnTo>
                  <a:lnTo>
                    <a:pt x="5152" y="1609"/>
                  </a:lnTo>
                  <a:lnTo>
                    <a:pt x="5145" y="1607"/>
                  </a:lnTo>
                  <a:lnTo>
                    <a:pt x="5138" y="1605"/>
                  </a:lnTo>
                  <a:lnTo>
                    <a:pt x="5131" y="1603"/>
                  </a:lnTo>
                  <a:lnTo>
                    <a:pt x="5124" y="1602"/>
                  </a:lnTo>
                  <a:lnTo>
                    <a:pt x="5116" y="1601"/>
                  </a:lnTo>
                  <a:lnTo>
                    <a:pt x="5109" y="1601"/>
                  </a:lnTo>
                  <a:lnTo>
                    <a:pt x="5102" y="1600"/>
                  </a:lnTo>
                  <a:lnTo>
                    <a:pt x="5095" y="1600"/>
                  </a:lnTo>
                  <a:lnTo>
                    <a:pt x="5088" y="1600"/>
                  </a:lnTo>
                  <a:lnTo>
                    <a:pt x="5081" y="1601"/>
                  </a:lnTo>
                  <a:lnTo>
                    <a:pt x="5074" y="1601"/>
                  </a:lnTo>
                  <a:lnTo>
                    <a:pt x="5067" y="1602"/>
                  </a:lnTo>
                  <a:lnTo>
                    <a:pt x="5060" y="1603"/>
                  </a:lnTo>
                  <a:lnTo>
                    <a:pt x="5053" y="1605"/>
                  </a:lnTo>
                  <a:lnTo>
                    <a:pt x="5046" y="1607"/>
                  </a:lnTo>
                  <a:lnTo>
                    <a:pt x="5039" y="1609"/>
                  </a:lnTo>
                  <a:lnTo>
                    <a:pt x="5032" y="1611"/>
                  </a:lnTo>
                  <a:lnTo>
                    <a:pt x="5025" y="1614"/>
                  </a:lnTo>
                  <a:lnTo>
                    <a:pt x="5018" y="1616"/>
                  </a:lnTo>
                  <a:lnTo>
                    <a:pt x="5011" y="1620"/>
                  </a:lnTo>
                  <a:lnTo>
                    <a:pt x="5004" y="1623"/>
                  </a:lnTo>
                  <a:lnTo>
                    <a:pt x="4998" y="1627"/>
                  </a:lnTo>
                  <a:lnTo>
                    <a:pt x="4991" y="1631"/>
                  </a:lnTo>
                  <a:lnTo>
                    <a:pt x="4985" y="1635"/>
                  </a:lnTo>
                  <a:lnTo>
                    <a:pt x="4979" y="1639"/>
                  </a:lnTo>
                  <a:lnTo>
                    <a:pt x="4973" y="1643"/>
                  </a:lnTo>
                  <a:lnTo>
                    <a:pt x="4968" y="1648"/>
                  </a:lnTo>
                  <a:lnTo>
                    <a:pt x="4962" y="1653"/>
                  </a:lnTo>
                  <a:lnTo>
                    <a:pt x="4957" y="1658"/>
                  </a:lnTo>
                  <a:lnTo>
                    <a:pt x="4952" y="1663"/>
                  </a:lnTo>
                  <a:lnTo>
                    <a:pt x="4947" y="1668"/>
                  </a:lnTo>
                  <a:lnTo>
                    <a:pt x="4943" y="1674"/>
                  </a:lnTo>
                  <a:lnTo>
                    <a:pt x="4938" y="1680"/>
                  </a:lnTo>
                  <a:lnTo>
                    <a:pt x="4934" y="1685"/>
                  </a:lnTo>
                  <a:lnTo>
                    <a:pt x="4930" y="1692"/>
                  </a:lnTo>
                  <a:lnTo>
                    <a:pt x="4927" y="1697"/>
                  </a:lnTo>
                  <a:lnTo>
                    <a:pt x="4923" y="1703"/>
                  </a:lnTo>
                  <a:lnTo>
                    <a:pt x="4920" y="1709"/>
                  </a:lnTo>
                  <a:lnTo>
                    <a:pt x="4917" y="1716"/>
                  </a:lnTo>
                  <a:lnTo>
                    <a:pt x="4914" y="1723"/>
                  </a:lnTo>
                  <a:lnTo>
                    <a:pt x="4912" y="1730"/>
                  </a:lnTo>
                  <a:lnTo>
                    <a:pt x="4910" y="1736"/>
                  </a:lnTo>
                  <a:lnTo>
                    <a:pt x="4908" y="1743"/>
                  </a:lnTo>
                  <a:lnTo>
                    <a:pt x="4906" y="1750"/>
                  </a:lnTo>
                  <a:lnTo>
                    <a:pt x="4904" y="1757"/>
                  </a:lnTo>
                  <a:lnTo>
                    <a:pt x="4903" y="1765"/>
                  </a:lnTo>
                  <a:lnTo>
                    <a:pt x="4902" y="1772"/>
                  </a:lnTo>
                  <a:lnTo>
                    <a:pt x="4902" y="1779"/>
                  </a:lnTo>
                  <a:lnTo>
                    <a:pt x="4901" y="1786"/>
                  </a:lnTo>
                  <a:lnTo>
                    <a:pt x="4901" y="1794"/>
                  </a:lnTo>
                  <a:lnTo>
                    <a:pt x="4901" y="1802"/>
                  </a:lnTo>
                  <a:lnTo>
                    <a:pt x="4902" y="1809"/>
                  </a:lnTo>
                  <a:lnTo>
                    <a:pt x="4902" y="1816"/>
                  </a:lnTo>
                  <a:lnTo>
                    <a:pt x="4903" y="1824"/>
                  </a:lnTo>
                  <a:lnTo>
                    <a:pt x="4904" y="1831"/>
                  </a:lnTo>
                  <a:lnTo>
                    <a:pt x="4906" y="1838"/>
                  </a:lnTo>
                  <a:lnTo>
                    <a:pt x="4908" y="1846"/>
                  </a:lnTo>
                  <a:lnTo>
                    <a:pt x="4910" y="1853"/>
                  </a:lnTo>
                  <a:lnTo>
                    <a:pt x="4912" y="1860"/>
                  </a:lnTo>
                  <a:lnTo>
                    <a:pt x="4914" y="1866"/>
                  </a:lnTo>
                  <a:lnTo>
                    <a:pt x="4917" y="1873"/>
                  </a:lnTo>
                  <a:lnTo>
                    <a:pt x="4920" y="1880"/>
                  </a:lnTo>
                  <a:lnTo>
                    <a:pt x="4923" y="1886"/>
                  </a:lnTo>
                  <a:lnTo>
                    <a:pt x="4927" y="1892"/>
                  </a:lnTo>
                  <a:lnTo>
                    <a:pt x="4930" y="1897"/>
                  </a:lnTo>
                  <a:lnTo>
                    <a:pt x="4934" y="1904"/>
                  </a:lnTo>
                  <a:lnTo>
                    <a:pt x="4938" y="1909"/>
                  </a:lnTo>
                  <a:lnTo>
                    <a:pt x="4943" y="1915"/>
                  </a:lnTo>
                  <a:lnTo>
                    <a:pt x="4947" y="1921"/>
                  </a:lnTo>
                  <a:lnTo>
                    <a:pt x="4952" y="1926"/>
                  </a:lnTo>
                  <a:lnTo>
                    <a:pt x="4957" y="1931"/>
                  </a:lnTo>
                  <a:lnTo>
                    <a:pt x="4962" y="1936"/>
                  </a:lnTo>
                  <a:lnTo>
                    <a:pt x="4968" y="1941"/>
                  </a:lnTo>
                  <a:lnTo>
                    <a:pt x="4973" y="1946"/>
                  </a:lnTo>
                  <a:lnTo>
                    <a:pt x="4979" y="1950"/>
                  </a:lnTo>
                  <a:lnTo>
                    <a:pt x="4985" y="1954"/>
                  </a:lnTo>
                  <a:lnTo>
                    <a:pt x="4991" y="1958"/>
                  </a:lnTo>
                  <a:lnTo>
                    <a:pt x="4998" y="1962"/>
                  </a:lnTo>
                  <a:lnTo>
                    <a:pt x="5004" y="1966"/>
                  </a:lnTo>
                  <a:lnTo>
                    <a:pt x="5011" y="1969"/>
                  </a:lnTo>
                  <a:lnTo>
                    <a:pt x="5018" y="1973"/>
                  </a:lnTo>
                  <a:lnTo>
                    <a:pt x="5025" y="1975"/>
                  </a:lnTo>
                  <a:lnTo>
                    <a:pt x="5032" y="1978"/>
                  </a:lnTo>
                  <a:lnTo>
                    <a:pt x="5039" y="1980"/>
                  </a:lnTo>
                  <a:lnTo>
                    <a:pt x="5046" y="1982"/>
                  </a:lnTo>
                  <a:lnTo>
                    <a:pt x="5053" y="1984"/>
                  </a:lnTo>
                  <a:lnTo>
                    <a:pt x="5060" y="1986"/>
                  </a:lnTo>
                  <a:lnTo>
                    <a:pt x="5067" y="1987"/>
                  </a:lnTo>
                  <a:lnTo>
                    <a:pt x="5074" y="1988"/>
                  </a:lnTo>
                  <a:lnTo>
                    <a:pt x="5081" y="1988"/>
                  </a:lnTo>
                  <a:lnTo>
                    <a:pt x="5088" y="1989"/>
                  </a:lnTo>
                  <a:lnTo>
                    <a:pt x="5095" y="1989"/>
                  </a:lnTo>
                  <a:lnTo>
                    <a:pt x="5102" y="1989"/>
                  </a:lnTo>
                  <a:lnTo>
                    <a:pt x="5109" y="1988"/>
                  </a:lnTo>
                  <a:lnTo>
                    <a:pt x="5116" y="1988"/>
                  </a:lnTo>
                  <a:lnTo>
                    <a:pt x="5124" y="1987"/>
                  </a:lnTo>
                  <a:lnTo>
                    <a:pt x="5131" y="1986"/>
                  </a:lnTo>
                  <a:lnTo>
                    <a:pt x="5138" y="1984"/>
                  </a:lnTo>
                  <a:lnTo>
                    <a:pt x="5145" y="1982"/>
                  </a:lnTo>
                  <a:lnTo>
                    <a:pt x="5152" y="1980"/>
                  </a:lnTo>
                  <a:lnTo>
                    <a:pt x="5159" y="1978"/>
                  </a:lnTo>
                  <a:lnTo>
                    <a:pt x="5165" y="1975"/>
                  </a:lnTo>
                  <a:lnTo>
                    <a:pt x="5172" y="1973"/>
                  </a:lnTo>
                  <a:lnTo>
                    <a:pt x="5179" y="1970"/>
                  </a:lnTo>
                  <a:lnTo>
                    <a:pt x="5185" y="1966"/>
                  </a:lnTo>
                  <a:lnTo>
                    <a:pt x="5192" y="1963"/>
                  </a:lnTo>
                  <a:lnTo>
                    <a:pt x="5199" y="1958"/>
                  </a:lnTo>
                  <a:lnTo>
                    <a:pt x="5205" y="1954"/>
                  </a:lnTo>
                  <a:lnTo>
                    <a:pt x="5211" y="1950"/>
                  </a:lnTo>
                  <a:lnTo>
                    <a:pt x="5217" y="1946"/>
                  </a:lnTo>
                  <a:lnTo>
                    <a:pt x="5222" y="1941"/>
                  </a:lnTo>
                  <a:lnTo>
                    <a:pt x="5228" y="1936"/>
                  </a:lnTo>
                  <a:lnTo>
                    <a:pt x="5233" y="1931"/>
                  </a:lnTo>
                  <a:lnTo>
                    <a:pt x="5238" y="1926"/>
                  </a:lnTo>
                  <a:lnTo>
                    <a:pt x="5243" y="1921"/>
                  </a:lnTo>
                  <a:lnTo>
                    <a:pt x="5247" y="1915"/>
                  </a:lnTo>
                  <a:lnTo>
                    <a:pt x="5252" y="1909"/>
                  </a:lnTo>
                  <a:lnTo>
                    <a:pt x="5256" y="1904"/>
                  </a:lnTo>
                  <a:lnTo>
                    <a:pt x="5260" y="1897"/>
                  </a:lnTo>
                  <a:lnTo>
                    <a:pt x="5264" y="1892"/>
                  </a:lnTo>
                  <a:lnTo>
                    <a:pt x="5267" y="1886"/>
                  </a:lnTo>
                  <a:lnTo>
                    <a:pt x="5270" y="1879"/>
                  </a:lnTo>
                  <a:lnTo>
                    <a:pt x="5273" y="1872"/>
                  </a:lnTo>
                  <a:lnTo>
                    <a:pt x="5276" y="1865"/>
                  </a:lnTo>
                  <a:lnTo>
                    <a:pt x="5279" y="1858"/>
                  </a:lnTo>
                  <a:lnTo>
                    <a:pt x="5281" y="1851"/>
                  </a:lnTo>
                  <a:lnTo>
                    <a:pt x="5283" y="1844"/>
                  </a:lnTo>
                  <a:lnTo>
                    <a:pt x="5285" y="1837"/>
                  </a:lnTo>
                  <a:lnTo>
                    <a:pt x="5287" y="1830"/>
                  </a:lnTo>
                  <a:lnTo>
                    <a:pt x="5288" y="1823"/>
                  </a:lnTo>
                  <a:lnTo>
                    <a:pt x="5289" y="1815"/>
                  </a:lnTo>
                  <a:close/>
                  <a:moveTo>
                    <a:pt x="2242" y="1808"/>
                  </a:moveTo>
                  <a:lnTo>
                    <a:pt x="2243" y="1801"/>
                  </a:lnTo>
                  <a:lnTo>
                    <a:pt x="2243" y="1794"/>
                  </a:lnTo>
                  <a:lnTo>
                    <a:pt x="2243" y="1787"/>
                  </a:lnTo>
                  <a:lnTo>
                    <a:pt x="2242" y="1780"/>
                  </a:lnTo>
                  <a:lnTo>
                    <a:pt x="2242" y="1773"/>
                  </a:lnTo>
                  <a:lnTo>
                    <a:pt x="2241" y="1766"/>
                  </a:lnTo>
                  <a:lnTo>
                    <a:pt x="2240" y="1759"/>
                  </a:lnTo>
                  <a:lnTo>
                    <a:pt x="2238" y="1752"/>
                  </a:lnTo>
                  <a:lnTo>
                    <a:pt x="2236" y="1745"/>
                  </a:lnTo>
                  <a:lnTo>
                    <a:pt x="2234" y="1738"/>
                  </a:lnTo>
                  <a:lnTo>
                    <a:pt x="2232" y="1731"/>
                  </a:lnTo>
                  <a:lnTo>
                    <a:pt x="2229" y="1724"/>
                  </a:lnTo>
                  <a:lnTo>
                    <a:pt x="2227" y="1717"/>
                  </a:lnTo>
                  <a:lnTo>
                    <a:pt x="2223" y="1710"/>
                  </a:lnTo>
                  <a:lnTo>
                    <a:pt x="2220" y="1703"/>
                  </a:lnTo>
                  <a:lnTo>
                    <a:pt x="2217" y="1697"/>
                  </a:lnTo>
                  <a:lnTo>
                    <a:pt x="2213" y="1692"/>
                  </a:lnTo>
                  <a:lnTo>
                    <a:pt x="2209" y="1685"/>
                  </a:lnTo>
                  <a:lnTo>
                    <a:pt x="2205" y="1680"/>
                  </a:lnTo>
                  <a:lnTo>
                    <a:pt x="2200" y="1674"/>
                  </a:lnTo>
                  <a:lnTo>
                    <a:pt x="2196" y="1668"/>
                  </a:lnTo>
                  <a:lnTo>
                    <a:pt x="2191" y="1663"/>
                  </a:lnTo>
                  <a:lnTo>
                    <a:pt x="2186" y="1658"/>
                  </a:lnTo>
                  <a:lnTo>
                    <a:pt x="2181" y="1653"/>
                  </a:lnTo>
                  <a:lnTo>
                    <a:pt x="2175" y="1648"/>
                  </a:lnTo>
                  <a:lnTo>
                    <a:pt x="2170" y="1643"/>
                  </a:lnTo>
                  <a:lnTo>
                    <a:pt x="2164" y="1639"/>
                  </a:lnTo>
                  <a:lnTo>
                    <a:pt x="2158" y="1635"/>
                  </a:lnTo>
                  <a:lnTo>
                    <a:pt x="2152" y="1631"/>
                  </a:lnTo>
                  <a:lnTo>
                    <a:pt x="2145" y="1626"/>
                  </a:lnTo>
                  <a:lnTo>
                    <a:pt x="2138" y="1623"/>
                  </a:lnTo>
                  <a:lnTo>
                    <a:pt x="2132" y="1619"/>
                  </a:lnTo>
                  <a:lnTo>
                    <a:pt x="2125" y="1616"/>
                  </a:lnTo>
                  <a:lnTo>
                    <a:pt x="2118" y="1614"/>
                  </a:lnTo>
                  <a:lnTo>
                    <a:pt x="2112" y="1611"/>
                  </a:lnTo>
                  <a:lnTo>
                    <a:pt x="2105" y="1609"/>
                  </a:lnTo>
                  <a:lnTo>
                    <a:pt x="2098" y="1607"/>
                  </a:lnTo>
                  <a:lnTo>
                    <a:pt x="2091" y="1605"/>
                  </a:lnTo>
                  <a:lnTo>
                    <a:pt x="2084" y="1603"/>
                  </a:lnTo>
                  <a:lnTo>
                    <a:pt x="2077" y="1602"/>
                  </a:lnTo>
                  <a:lnTo>
                    <a:pt x="2069" y="1601"/>
                  </a:lnTo>
                  <a:lnTo>
                    <a:pt x="2062" y="1601"/>
                  </a:lnTo>
                  <a:lnTo>
                    <a:pt x="2055" y="1600"/>
                  </a:lnTo>
                  <a:lnTo>
                    <a:pt x="2048" y="1600"/>
                  </a:lnTo>
                  <a:lnTo>
                    <a:pt x="2041" y="1600"/>
                  </a:lnTo>
                  <a:lnTo>
                    <a:pt x="2034" y="1601"/>
                  </a:lnTo>
                  <a:lnTo>
                    <a:pt x="2027" y="1601"/>
                  </a:lnTo>
                  <a:lnTo>
                    <a:pt x="2020" y="1602"/>
                  </a:lnTo>
                  <a:lnTo>
                    <a:pt x="2013" y="1603"/>
                  </a:lnTo>
                  <a:lnTo>
                    <a:pt x="2006" y="1605"/>
                  </a:lnTo>
                  <a:lnTo>
                    <a:pt x="1999" y="1607"/>
                  </a:lnTo>
                  <a:lnTo>
                    <a:pt x="1992" y="1609"/>
                  </a:lnTo>
                  <a:lnTo>
                    <a:pt x="1985" y="1611"/>
                  </a:lnTo>
                  <a:lnTo>
                    <a:pt x="1978" y="1614"/>
                  </a:lnTo>
                  <a:lnTo>
                    <a:pt x="1971" y="1616"/>
                  </a:lnTo>
                  <a:lnTo>
                    <a:pt x="1964" y="1620"/>
                  </a:lnTo>
                  <a:lnTo>
                    <a:pt x="1957" y="1623"/>
                  </a:lnTo>
                  <a:lnTo>
                    <a:pt x="1951" y="1626"/>
                  </a:lnTo>
                  <a:lnTo>
                    <a:pt x="1945" y="1630"/>
                  </a:lnTo>
                  <a:lnTo>
                    <a:pt x="1939" y="1634"/>
                  </a:lnTo>
                  <a:lnTo>
                    <a:pt x="1933" y="1639"/>
                  </a:lnTo>
                  <a:lnTo>
                    <a:pt x="1927" y="1643"/>
                  </a:lnTo>
                  <a:lnTo>
                    <a:pt x="1921" y="1648"/>
                  </a:lnTo>
                  <a:lnTo>
                    <a:pt x="1915" y="1653"/>
                  </a:lnTo>
                  <a:lnTo>
                    <a:pt x="1910" y="1658"/>
                  </a:lnTo>
                  <a:lnTo>
                    <a:pt x="1905" y="1663"/>
                  </a:lnTo>
                  <a:lnTo>
                    <a:pt x="1900" y="1669"/>
                  </a:lnTo>
                  <a:lnTo>
                    <a:pt x="1895" y="1674"/>
                  </a:lnTo>
                  <a:lnTo>
                    <a:pt x="1891" y="1680"/>
                  </a:lnTo>
                  <a:lnTo>
                    <a:pt x="1887" y="1686"/>
                  </a:lnTo>
                  <a:lnTo>
                    <a:pt x="1883" y="1692"/>
                  </a:lnTo>
                  <a:lnTo>
                    <a:pt x="1879" y="1697"/>
                  </a:lnTo>
                  <a:lnTo>
                    <a:pt x="1876" y="1703"/>
                  </a:lnTo>
                  <a:lnTo>
                    <a:pt x="1873" y="1709"/>
                  </a:lnTo>
                  <a:lnTo>
                    <a:pt x="1870" y="1716"/>
                  </a:lnTo>
                  <a:lnTo>
                    <a:pt x="1867" y="1723"/>
                  </a:lnTo>
                  <a:lnTo>
                    <a:pt x="1865" y="1730"/>
                  </a:lnTo>
                  <a:lnTo>
                    <a:pt x="1863" y="1736"/>
                  </a:lnTo>
                  <a:lnTo>
                    <a:pt x="1861" y="1743"/>
                  </a:lnTo>
                  <a:lnTo>
                    <a:pt x="1859" y="1750"/>
                  </a:lnTo>
                  <a:lnTo>
                    <a:pt x="1857" y="1757"/>
                  </a:lnTo>
                  <a:lnTo>
                    <a:pt x="1856" y="1765"/>
                  </a:lnTo>
                  <a:lnTo>
                    <a:pt x="1855" y="1772"/>
                  </a:lnTo>
                  <a:lnTo>
                    <a:pt x="1855" y="1779"/>
                  </a:lnTo>
                  <a:lnTo>
                    <a:pt x="1854" y="1786"/>
                  </a:lnTo>
                  <a:lnTo>
                    <a:pt x="1854" y="1794"/>
                  </a:lnTo>
                  <a:lnTo>
                    <a:pt x="1854" y="1802"/>
                  </a:lnTo>
                  <a:lnTo>
                    <a:pt x="1855" y="1809"/>
                  </a:lnTo>
                  <a:lnTo>
                    <a:pt x="1855" y="1816"/>
                  </a:lnTo>
                  <a:lnTo>
                    <a:pt x="1856" y="1824"/>
                  </a:lnTo>
                  <a:lnTo>
                    <a:pt x="1857" y="1831"/>
                  </a:lnTo>
                  <a:lnTo>
                    <a:pt x="1859" y="1838"/>
                  </a:lnTo>
                  <a:lnTo>
                    <a:pt x="1861" y="1846"/>
                  </a:lnTo>
                  <a:lnTo>
                    <a:pt x="1863" y="1853"/>
                  </a:lnTo>
                  <a:lnTo>
                    <a:pt x="1865" y="1860"/>
                  </a:lnTo>
                  <a:lnTo>
                    <a:pt x="1867" y="1866"/>
                  </a:lnTo>
                  <a:lnTo>
                    <a:pt x="1870" y="1873"/>
                  </a:lnTo>
                  <a:lnTo>
                    <a:pt x="1873" y="1880"/>
                  </a:lnTo>
                  <a:lnTo>
                    <a:pt x="1876" y="1886"/>
                  </a:lnTo>
                  <a:lnTo>
                    <a:pt x="1879" y="1892"/>
                  </a:lnTo>
                  <a:lnTo>
                    <a:pt x="1883" y="1897"/>
                  </a:lnTo>
                  <a:lnTo>
                    <a:pt x="1887" y="1903"/>
                  </a:lnTo>
                  <a:lnTo>
                    <a:pt x="1891" y="1909"/>
                  </a:lnTo>
                  <a:lnTo>
                    <a:pt x="1895" y="1915"/>
                  </a:lnTo>
                  <a:lnTo>
                    <a:pt x="1900" y="1920"/>
                  </a:lnTo>
                  <a:lnTo>
                    <a:pt x="1905" y="1926"/>
                  </a:lnTo>
                  <a:lnTo>
                    <a:pt x="1910" y="1931"/>
                  </a:lnTo>
                  <a:lnTo>
                    <a:pt x="1915" y="1936"/>
                  </a:lnTo>
                  <a:lnTo>
                    <a:pt x="1921" y="1941"/>
                  </a:lnTo>
                  <a:lnTo>
                    <a:pt x="1927" y="1946"/>
                  </a:lnTo>
                  <a:lnTo>
                    <a:pt x="1933" y="1950"/>
                  </a:lnTo>
                  <a:lnTo>
                    <a:pt x="1939" y="1955"/>
                  </a:lnTo>
                  <a:lnTo>
                    <a:pt x="1945" y="1959"/>
                  </a:lnTo>
                  <a:lnTo>
                    <a:pt x="1951" y="1963"/>
                  </a:lnTo>
                  <a:lnTo>
                    <a:pt x="1957" y="1966"/>
                  </a:lnTo>
                  <a:lnTo>
                    <a:pt x="1964" y="1969"/>
                  </a:lnTo>
                  <a:lnTo>
                    <a:pt x="1971" y="1973"/>
                  </a:lnTo>
                  <a:lnTo>
                    <a:pt x="1978" y="1975"/>
                  </a:lnTo>
                  <a:lnTo>
                    <a:pt x="1985" y="1978"/>
                  </a:lnTo>
                  <a:lnTo>
                    <a:pt x="1992" y="1980"/>
                  </a:lnTo>
                  <a:lnTo>
                    <a:pt x="1999" y="1982"/>
                  </a:lnTo>
                  <a:lnTo>
                    <a:pt x="2006" y="1984"/>
                  </a:lnTo>
                  <a:lnTo>
                    <a:pt x="2013" y="1986"/>
                  </a:lnTo>
                  <a:lnTo>
                    <a:pt x="2020" y="1987"/>
                  </a:lnTo>
                  <a:lnTo>
                    <a:pt x="2027" y="1988"/>
                  </a:lnTo>
                  <a:lnTo>
                    <a:pt x="2034" y="1988"/>
                  </a:lnTo>
                  <a:lnTo>
                    <a:pt x="2041" y="1989"/>
                  </a:lnTo>
                  <a:lnTo>
                    <a:pt x="2048" y="1989"/>
                  </a:lnTo>
                  <a:lnTo>
                    <a:pt x="2055" y="1989"/>
                  </a:lnTo>
                  <a:lnTo>
                    <a:pt x="2062" y="1988"/>
                  </a:lnTo>
                  <a:lnTo>
                    <a:pt x="2069" y="1988"/>
                  </a:lnTo>
                  <a:lnTo>
                    <a:pt x="2077" y="1987"/>
                  </a:lnTo>
                  <a:lnTo>
                    <a:pt x="2084" y="1986"/>
                  </a:lnTo>
                  <a:lnTo>
                    <a:pt x="2091" y="1984"/>
                  </a:lnTo>
                  <a:lnTo>
                    <a:pt x="2098" y="1982"/>
                  </a:lnTo>
                  <a:lnTo>
                    <a:pt x="2105" y="1980"/>
                  </a:lnTo>
                  <a:lnTo>
                    <a:pt x="2112" y="1978"/>
                  </a:lnTo>
                  <a:lnTo>
                    <a:pt x="2118" y="1975"/>
                  </a:lnTo>
                  <a:lnTo>
                    <a:pt x="2125" y="1973"/>
                  </a:lnTo>
                  <a:lnTo>
                    <a:pt x="2132" y="1970"/>
                  </a:lnTo>
                  <a:lnTo>
                    <a:pt x="2138" y="1966"/>
                  </a:lnTo>
                  <a:lnTo>
                    <a:pt x="2145" y="1963"/>
                  </a:lnTo>
                  <a:lnTo>
                    <a:pt x="2152" y="1958"/>
                  </a:lnTo>
                  <a:lnTo>
                    <a:pt x="2158" y="1954"/>
                  </a:lnTo>
                  <a:lnTo>
                    <a:pt x="2164" y="1950"/>
                  </a:lnTo>
                  <a:lnTo>
                    <a:pt x="2170" y="1946"/>
                  </a:lnTo>
                  <a:lnTo>
                    <a:pt x="2175" y="1941"/>
                  </a:lnTo>
                  <a:lnTo>
                    <a:pt x="2181" y="1936"/>
                  </a:lnTo>
                  <a:lnTo>
                    <a:pt x="2186" y="1931"/>
                  </a:lnTo>
                  <a:lnTo>
                    <a:pt x="2191" y="1926"/>
                  </a:lnTo>
                  <a:lnTo>
                    <a:pt x="2196" y="1921"/>
                  </a:lnTo>
                  <a:lnTo>
                    <a:pt x="2200" y="1915"/>
                  </a:lnTo>
                  <a:lnTo>
                    <a:pt x="2205" y="1909"/>
                  </a:lnTo>
                  <a:lnTo>
                    <a:pt x="2209" y="1904"/>
                  </a:lnTo>
                  <a:lnTo>
                    <a:pt x="2213" y="1897"/>
                  </a:lnTo>
                  <a:lnTo>
                    <a:pt x="2217" y="1892"/>
                  </a:lnTo>
                  <a:lnTo>
                    <a:pt x="2220" y="1886"/>
                  </a:lnTo>
                  <a:lnTo>
                    <a:pt x="2223" y="1879"/>
                  </a:lnTo>
                  <a:lnTo>
                    <a:pt x="2226" y="1872"/>
                  </a:lnTo>
                  <a:lnTo>
                    <a:pt x="2229" y="1865"/>
                  </a:lnTo>
                  <a:lnTo>
                    <a:pt x="2232" y="1858"/>
                  </a:lnTo>
                  <a:lnTo>
                    <a:pt x="2234" y="1851"/>
                  </a:lnTo>
                  <a:lnTo>
                    <a:pt x="2236" y="1844"/>
                  </a:lnTo>
                  <a:lnTo>
                    <a:pt x="2238" y="1837"/>
                  </a:lnTo>
                  <a:lnTo>
                    <a:pt x="2240" y="1830"/>
                  </a:lnTo>
                  <a:lnTo>
                    <a:pt x="2241" y="1823"/>
                  </a:lnTo>
                  <a:lnTo>
                    <a:pt x="2242" y="1815"/>
                  </a:lnTo>
                  <a:lnTo>
                    <a:pt x="2242" y="18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051;p19">
            <a:extLst>
              <a:ext uri="{FF2B5EF4-FFF2-40B4-BE49-F238E27FC236}">
                <a16:creationId xmlns:a16="http://schemas.microsoft.com/office/drawing/2014/main" id="{ABAA7BB7-77BE-4539-8AB9-3BE21B22B8CE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96" name="Google Shape;2052;p19">
              <a:extLst>
                <a:ext uri="{FF2B5EF4-FFF2-40B4-BE49-F238E27FC236}">
                  <a16:creationId xmlns:a16="http://schemas.microsoft.com/office/drawing/2014/main" id="{1E8834F7-8D84-47A5-A14B-220DEC50D4E8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2" y="3175"/>
                  </a:moveTo>
                  <a:lnTo>
                    <a:pt x="5798" y="3175"/>
                  </a:lnTo>
                  <a:lnTo>
                    <a:pt x="5798" y="4202"/>
                  </a:lnTo>
                  <a:lnTo>
                    <a:pt x="6825" y="4202"/>
                  </a:lnTo>
                  <a:lnTo>
                    <a:pt x="6825" y="5798"/>
                  </a:lnTo>
                  <a:lnTo>
                    <a:pt x="5798" y="5798"/>
                  </a:lnTo>
                  <a:lnTo>
                    <a:pt x="5798" y="6825"/>
                  </a:lnTo>
                  <a:lnTo>
                    <a:pt x="4202" y="6825"/>
                  </a:lnTo>
                  <a:lnTo>
                    <a:pt x="4202" y="5798"/>
                  </a:lnTo>
                  <a:lnTo>
                    <a:pt x="3175" y="5798"/>
                  </a:lnTo>
                  <a:lnTo>
                    <a:pt x="3175" y="4202"/>
                  </a:lnTo>
                  <a:lnTo>
                    <a:pt x="4202" y="4202"/>
                  </a:lnTo>
                  <a:lnTo>
                    <a:pt x="4202" y="31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053;p19">
              <a:extLst>
                <a:ext uri="{FF2B5EF4-FFF2-40B4-BE49-F238E27FC236}">
                  <a16:creationId xmlns:a16="http://schemas.microsoft.com/office/drawing/2014/main" id="{8E2E2F24-6DDE-47A4-A36E-7F2247474335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952" y="3952"/>
                  </a:moveTo>
                  <a:lnTo>
                    <a:pt x="3952" y="3175"/>
                  </a:lnTo>
                  <a:lnTo>
                    <a:pt x="3954" y="3142"/>
                  </a:lnTo>
                  <a:lnTo>
                    <a:pt x="3961" y="3110"/>
                  </a:lnTo>
                  <a:lnTo>
                    <a:pt x="3971" y="3079"/>
                  </a:lnTo>
                  <a:lnTo>
                    <a:pt x="3985" y="3050"/>
                  </a:lnTo>
                  <a:lnTo>
                    <a:pt x="4004" y="3023"/>
                  </a:lnTo>
                  <a:lnTo>
                    <a:pt x="4025" y="2998"/>
                  </a:lnTo>
                  <a:lnTo>
                    <a:pt x="4050" y="2977"/>
                  </a:lnTo>
                  <a:lnTo>
                    <a:pt x="4077" y="2958"/>
                  </a:lnTo>
                  <a:lnTo>
                    <a:pt x="4106" y="2944"/>
                  </a:lnTo>
                  <a:lnTo>
                    <a:pt x="4137" y="2934"/>
                  </a:lnTo>
                  <a:lnTo>
                    <a:pt x="4169" y="2927"/>
                  </a:lnTo>
                  <a:lnTo>
                    <a:pt x="4202" y="2925"/>
                  </a:lnTo>
                  <a:lnTo>
                    <a:pt x="5798" y="2925"/>
                  </a:lnTo>
                  <a:lnTo>
                    <a:pt x="5831" y="2927"/>
                  </a:lnTo>
                  <a:lnTo>
                    <a:pt x="5863" y="2934"/>
                  </a:lnTo>
                  <a:lnTo>
                    <a:pt x="5894" y="2944"/>
                  </a:lnTo>
                  <a:lnTo>
                    <a:pt x="5923" y="2958"/>
                  </a:lnTo>
                  <a:lnTo>
                    <a:pt x="5950" y="2977"/>
                  </a:lnTo>
                  <a:lnTo>
                    <a:pt x="5975" y="2998"/>
                  </a:lnTo>
                  <a:lnTo>
                    <a:pt x="5996" y="3023"/>
                  </a:lnTo>
                  <a:lnTo>
                    <a:pt x="6015" y="3050"/>
                  </a:lnTo>
                  <a:lnTo>
                    <a:pt x="6029" y="3079"/>
                  </a:lnTo>
                  <a:lnTo>
                    <a:pt x="6039" y="3110"/>
                  </a:lnTo>
                  <a:lnTo>
                    <a:pt x="6046" y="3142"/>
                  </a:lnTo>
                  <a:lnTo>
                    <a:pt x="6048" y="3175"/>
                  </a:lnTo>
                  <a:lnTo>
                    <a:pt x="6048" y="3952"/>
                  </a:lnTo>
                  <a:lnTo>
                    <a:pt x="6825" y="3952"/>
                  </a:lnTo>
                  <a:lnTo>
                    <a:pt x="6858" y="3954"/>
                  </a:lnTo>
                  <a:lnTo>
                    <a:pt x="6890" y="3961"/>
                  </a:lnTo>
                  <a:lnTo>
                    <a:pt x="6921" y="3971"/>
                  </a:lnTo>
                  <a:lnTo>
                    <a:pt x="6950" y="3985"/>
                  </a:lnTo>
                  <a:lnTo>
                    <a:pt x="6977" y="4004"/>
                  </a:lnTo>
                  <a:lnTo>
                    <a:pt x="7002" y="4025"/>
                  </a:lnTo>
                  <a:lnTo>
                    <a:pt x="7023" y="4050"/>
                  </a:lnTo>
                  <a:lnTo>
                    <a:pt x="7042" y="4077"/>
                  </a:lnTo>
                  <a:lnTo>
                    <a:pt x="7056" y="4106"/>
                  </a:lnTo>
                  <a:lnTo>
                    <a:pt x="7066" y="4137"/>
                  </a:lnTo>
                  <a:lnTo>
                    <a:pt x="7073" y="4169"/>
                  </a:lnTo>
                  <a:lnTo>
                    <a:pt x="7075" y="4202"/>
                  </a:lnTo>
                  <a:lnTo>
                    <a:pt x="7075" y="5798"/>
                  </a:lnTo>
                  <a:lnTo>
                    <a:pt x="7073" y="5831"/>
                  </a:lnTo>
                  <a:lnTo>
                    <a:pt x="7066" y="5863"/>
                  </a:lnTo>
                  <a:lnTo>
                    <a:pt x="7056" y="5894"/>
                  </a:lnTo>
                  <a:lnTo>
                    <a:pt x="7042" y="5923"/>
                  </a:lnTo>
                  <a:lnTo>
                    <a:pt x="7023" y="5950"/>
                  </a:lnTo>
                  <a:lnTo>
                    <a:pt x="7002" y="5975"/>
                  </a:lnTo>
                  <a:lnTo>
                    <a:pt x="6977" y="5996"/>
                  </a:lnTo>
                  <a:lnTo>
                    <a:pt x="6950" y="6015"/>
                  </a:lnTo>
                  <a:lnTo>
                    <a:pt x="6921" y="6029"/>
                  </a:lnTo>
                  <a:lnTo>
                    <a:pt x="6890" y="6039"/>
                  </a:lnTo>
                  <a:lnTo>
                    <a:pt x="6858" y="6046"/>
                  </a:lnTo>
                  <a:lnTo>
                    <a:pt x="6825" y="6048"/>
                  </a:lnTo>
                  <a:lnTo>
                    <a:pt x="6048" y="6048"/>
                  </a:lnTo>
                  <a:lnTo>
                    <a:pt x="6048" y="6825"/>
                  </a:lnTo>
                  <a:lnTo>
                    <a:pt x="6046" y="6858"/>
                  </a:lnTo>
                  <a:lnTo>
                    <a:pt x="6039" y="6890"/>
                  </a:lnTo>
                  <a:lnTo>
                    <a:pt x="6029" y="6921"/>
                  </a:lnTo>
                  <a:lnTo>
                    <a:pt x="6015" y="6950"/>
                  </a:lnTo>
                  <a:lnTo>
                    <a:pt x="5996" y="6977"/>
                  </a:lnTo>
                  <a:lnTo>
                    <a:pt x="5975" y="7002"/>
                  </a:lnTo>
                  <a:lnTo>
                    <a:pt x="5950" y="7023"/>
                  </a:lnTo>
                  <a:lnTo>
                    <a:pt x="5923" y="7042"/>
                  </a:lnTo>
                  <a:lnTo>
                    <a:pt x="5894" y="7056"/>
                  </a:lnTo>
                  <a:lnTo>
                    <a:pt x="5863" y="7066"/>
                  </a:lnTo>
                  <a:lnTo>
                    <a:pt x="5831" y="7073"/>
                  </a:lnTo>
                  <a:lnTo>
                    <a:pt x="5798" y="7075"/>
                  </a:lnTo>
                  <a:lnTo>
                    <a:pt x="4202" y="7075"/>
                  </a:lnTo>
                  <a:lnTo>
                    <a:pt x="4169" y="7073"/>
                  </a:lnTo>
                  <a:lnTo>
                    <a:pt x="4137" y="7066"/>
                  </a:lnTo>
                  <a:lnTo>
                    <a:pt x="4106" y="7056"/>
                  </a:lnTo>
                  <a:lnTo>
                    <a:pt x="4077" y="7042"/>
                  </a:lnTo>
                  <a:lnTo>
                    <a:pt x="4050" y="7023"/>
                  </a:lnTo>
                  <a:lnTo>
                    <a:pt x="4025" y="7002"/>
                  </a:lnTo>
                  <a:lnTo>
                    <a:pt x="4004" y="6977"/>
                  </a:lnTo>
                  <a:lnTo>
                    <a:pt x="3985" y="6950"/>
                  </a:lnTo>
                  <a:lnTo>
                    <a:pt x="3971" y="6921"/>
                  </a:lnTo>
                  <a:lnTo>
                    <a:pt x="3961" y="6890"/>
                  </a:lnTo>
                  <a:lnTo>
                    <a:pt x="3954" y="6858"/>
                  </a:lnTo>
                  <a:lnTo>
                    <a:pt x="3952" y="6825"/>
                  </a:lnTo>
                  <a:lnTo>
                    <a:pt x="3952" y="6048"/>
                  </a:lnTo>
                  <a:lnTo>
                    <a:pt x="3175" y="6048"/>
                  </a:lnTo>
                  <a:lnTo>
                    <a:pt x="3142" y="6046"/>
                  </a:lnTo>
                  <a:lnTo>
                    <a:pt x="3110" y="6039"/>
                  </a:lnTo>
                  <a:lnTo>
                    <a:pt x="3079" y="6029"/>
                  </a:lnTo>
                  <a:lnTo>
                    <a:pt x="3050" y="6015"/>
                  </a:lnTo>
                  <a:lnTo>
                    <a:pt x="3023" y="5996"/>
                  </a:lnTo>
                  <a:lnTo>
                    <a:pt x="2998" y="5975"/>
                  </a:lnTo>
                  <a:lnTo>
                    <a:pt x="2977" y="5950"/>
                  </a:lnTo>
                  <a:lnTo>
                    <a:pt x="2958" y="5923"/>
                  </a:lnTo>
                  <a:lnTo>
                    <a:pt x="2944" y="5894"/>
                  </a:lnTo>
                  <a:lnTo>
                    <a:pt x="2934" y="5863"/>
                  </a:lnTo>
                  <a:lnTo>
                    <a:pt x="2927" y="5831"/>
                  </a:lnTo>
                  <a:lnTo>
                    <a:pt x="2925" y="5798"/>
                  </a:lnTo>
                  <a:lnTo>
                    <a:pt x="2925" y="4202"/>
                  </a:lnTo>
                  <a:lnTo>
                    <a:pt x="2927" y="4169"/>
                  </a:lnTo>
                  <a:lnTo>
                    <a:pt x="2934" y="4137"/>
                  </a:lnTo>
                  <a:lnTo>
                    <a:pt x="2944" y="4106"/>
                  </a:lnTo>
                  <a:lnTo>
                    <a:pt x="2958" y="4077"/>
                  </a:lnTo>
                  <a:lnTo>
                    <a:pt x="2977" y="4050"/>
                  </a:lnTo>
                  <a:lnTo>
                    <a:pt x="2998" y="4025"/>
                  </a:lnTo>
                  <a:lnTo>
                    <a:pt x="3023" y="4004"/>
                  </a:lnTo>
                  <a:lnTo>
                    <a:pt x="3050" y="3985"/>
                  </a:lnTo>
                  <a:lnTo>
                    <a:pt x="3079" y="3971"/>
                  </a:lnTo>
                  <a:lnTo>
                    <a:pt x="3110" y="3961"/>
                  </a:lnTo>
                  <a:lnTo>
                    <a:pt x="3142" y="3954"/>
                  </a:lnTo>
                  <a:lnTo>
                    <a:pt x="3175" y="3952"/>
                  </a:lnTo>
                  <a:lnTo>
                    <a:pt x="3952" y="3952"/>
                  </a:lnTo>
                  <a:close/>
                  <a:moveTo>
                    <a:pt x="5548" y="3425"/>
                  </a:moveTo>
                  <a:lnTo>
                    <a:pt x="4452" y="3425"/>
                  </a:lnTo>
                  <a:lnTo>
                    <a:pt x="4452" y="4202"/>
                  </a:lnTo>
                  <a:lnTo>
                    <a:pt x="4450" y="4235"/>
                  </a:lnTo>
                  <a:lnTo>
                    <a:pt x="4443" y="4267"/>
                  </a:lnTo>
                  <a:lnTo>
                    <a:pt x="4433" y="4298"/>
                  </a:lnTo>
                  <a:lnTo>
                    <a:pt x="4419" y="4327"/>
                  </a:lnTo>
                  <a:lnTo>
                    <a:pt x="4400" y="4354"/>
                  </a:lnTo>
                  <a:lnTo>
                    <a:pt x="4379" y="4379"/>
                  </a:lnTo>
                  <a:lnTo>
                    <a:pt x="4354" y="4400"/>
                  </a:lnTo>
                  <a:lnTo>
                    <a:pt x="4327" y="4419"/>
                  </a:lnTo>
                  <a:lnTo>
                    <a:pt x="4298" y="4433"/>
                  </a:lnTo>
                  <a:lnTo>
                    <a:pt x="4267" y="4443"/>
                  </a:lnTo>
                  <a:lnTo>
                    <a:pt x="4235" y="4450"/>
                  </a:lnTo>
                  <a:lnTo>
                    <a:pt x="4202" y="4452"/>
                  </a:lnTo>
                  <a:lnTo>
                    <a:pt x="3425" y="4452"/>
                  </a:lnTo>
                  <a:lnTo>
                    <a:pt x="3425" y="5548"/>
                  </a:lnTo>
                  <a:lnTo>
                    <a:pt x="4202" y="5548"/>
                  </a:lnTo>
                  <a:lnTo>
                    <a:pt x="4235" y="5550"/>
                  </a:lnTo>
                  <a:lnTo>
                    <a:pt x="4267" y="5557"/>
                  </a:lnTo>
                  <a:lnTo>
                    <a:pt x="4298" y="5567"/>
                  </a:lnTo>
                  <a:lnTo>
                    <a:pt x="4327" y="5581"/>
                  </a:lnTo>
                  <a:lnTo>
                    <a:pt x="4354" y="5600"/>
                  </a:lnTo>
                  <a:lnTo>
                    <a:pt x="4379" y="5621"/>
                  </a:lnTo>
                  <a:lnTo>
                    <a:pt x="4400" y="5646"/>
                  </a:lnTo>
                  <a:lnTo>
                    <a:pt x="4419" y="5673"/>
                  </a:lnTo>
                  <a:lnTo>
                    <a:pt x="4433" y="5702"/>
                  </a:lnTo>
                  <a:lnTo>
                    <a:pt x="4443" y="5733"/>
                  </a:lnTo>
                  <a:lnTo>
                    <a:pt x="4450" y="5765"/>
                  </a:lnTo>
                  <a:lnTo>
                    <a:pt x="4452" y="5798"/>
                  </a:lnTo>
                  <a:lnTo>
                    <a:pt x="4452" y="6575"/>
                  </a:lnTo>
                  <a:lnTo>
                    <a:pt x="5548" y="6575"/>
                  </a:lnTo>
                  <a:lnTo>
                    <a:pt x="5548" y="5798"/>
                  </a:lnTo>
                  <a:lnTo>
                    <a:pt x="5550" y="5765"/>
                  </a:lnTo>
                  <a:lnTo>
                    <a:pt x="5557" y="5733"/>
                  </a:lnTo>
                  <a:lnTo>
                    <a:pt x="5567" y="5702"/>
                  </a:lnTo>
                  <a:lnTo>
                    <a:pt x="5581" y="5673"/>
                  </a:lnTo>
                  <a:lnTo>
                    <a:pt x="5600" y="5646"/>
                  </a:lnTo>
                  <a:lnTo>
                    <a:pt x="5621" y="5621"/>
                  </a:lnTo>
                  <a:lnTo>
                    <a:pt x="5646" y="5600"/>
                  </a:lnTo>
                  <a:lnTo>
                    <a:pt x="5673" y="5581"/>
                  </a:lnTo>
                  <a:lnTo>
                    <a:pt x="5702" y="5567"/>
                  </a:lnTo>
                  <a:lnTo>
                    <a:pt x="5733" y="5557"/>
                  </a:lnTo>
                  <a:lnTo>
                    <a:pt x="5765" y="5550"/>
                  </a:lnTo>
                  <a:lnTo>
                    <a:pt x="5798" y="5548"/>
                  </a:lnTo>
                  <a:lnTo>
                    <a:pt x="6575" y="5548"/>
                  </a:lnTo>
                  <a:lnTo>
                    <a:pt x="6575" y="4452"/>
                  </a:lnTo>
                  <a:lnTo>
                    <a:pt x="5798" y="4452"/>
                  </a:lnTo>
                  <a:lnTo>
                    <a:pt x="5765" y="4450"/>
                  </a:lnTo>
                  <a:lnTo>
                    <a:pt x="5733" y="4443"/>
                  </a:lnTo>
                  <a:lnTo>
                    <a:pt x="5702" y="4433"/>
                  </a:lnTo>
                  <a:lnTo>
                    <a:pt x="5673" y="4419"/>
                  </a:lnTo>
                  <a:lnTo>
                    <a:pt x="5646" y="4400"/>
                  </a:lnTo>
                  <a:lnTo>
                    <a:pt x="5621" y="4379"/>
                  </a:lnTo>
                  <a:lnTo>
                    <a:pt x="5600" y="4354"/>
                  </a:lnTo>
                  <a:lnTo>
                    <a:pt x="5581" y="4327"/>
                  </a:lnTo>
                  <a:lnTo>
                    <a:pt x="5567" y="4298"/>
                  </a:lnTo>
                  <a:lnTo>
                    <a:pt x="5557" y="4267"/>
                  </a:lnTo>
                  <a:lnTo>
                    <a:pt x="5550" y="4235"/>
                  </a:lnTo>
                  <a:lnTo>
                    <a:pt x="5548" y="4202"/>
                  </a:lnTo>
                  <a:lnTo>
                    <a:pt x="5548" y="34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054;p19">
            <a:extLst>
              <a:ext uri="{FF2B5EF4-FFF2-40B4-BE49-F238E27FC236}">
                <a16:creationId xmlns:a16="http://schemas.microsoft.com/office/drawing/2014/main" id="{C8CED9C5-8F9E-4B7B-A2AB-EF28193AC048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  <a:solidFill>
            <a:schemeClr val="bg1"/>
          </a:solidFill>
        </p:grpSpPr>
        <p:sp>
          <p:nvSpPr>
            <p:cNvPr id="199" name="Google Shape;2055;p19">
              <a:extLst>
                <a:ext uri="{FF2B5EF4-FFF2-40B4-BE49-F238E27FC236}">
                  <a16:creationId xmlns:a16="http://schemas.microsoft.com/office/drawing/2014/main" id="{81700724-94E4-415D-9363-3F6101DE25CB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00"/>
                  </a:moveTo>
                  <a:lnTo>
                    <a:pt x="5000" y="6600"/>
                  </a:lnTo>
                  <a:lnTo>
                    <a:pt x="2440" y="6600"/>
                  </a:lnTo>
                  <a:lnTo>
                    <a:pt x="2380" y="6599"/>
                  </a:lnTo>
                  <a:lnTo>
                    <a:pt x="2320" y="6595"/>
                  </a:lnTo>
                  <a:lnTo>
                    <a:pt x="2260" y="6590"/>
                  </a:lnTo>
                  <a:lnTo>
                    <a:pt x="2201" y="6582"/>
                  </a:lnTo>
                  <a:lnTo>
                    <a:pt x="2142" y="6572"/>
                  </a:lnTo>
                  <a:lnTo>
                    <a:pt x="2084" y="6560"/>
                  </a:lnTo>
                  <a:lnTo>
                    <a:pt x="2026" y="6546"/>
                  </a:lnTo>
                  <a:lnTo>
                    <a:pt x="1968" y="6529"/>
                  </a:lnTo>
                  <a:lnTo>
                    <a:pt x="1912" y="6510"/>
                  </a:lnTo>
                  <a:lnTo>
                    <a:pt x="1856" y="6490"/>
                  </a:lnTo>
                  <a:lnTo>
                    <a:pt x="1800" y="6467"/>
                  </a:lnTo>
                  <a:lnTo>
                    <a:pt x="1746" y="6442"/>
                  </a:lnTo>
                  <a:lnTo>
                    <a:pt x="1693" y="6415"/>
                  </a:lnTo>
                  <a:lnTo>
                    <a:pt x="1640" y="6386"/>
                  </a:lnTo>
                  <a:lnTo>
                    <a:pt x="1589" y="6355"/>
                  </a:lnTo>
                  <a:lnTo>
                    <a:pt x="1538" y="6322"/>
                  </a:lnTo>
                  <a:lnTo>
                    <a:pt x="1490" y="6287"/>
                  </a:lnTo>
                  <a:lnTo>
                    <a:pt x="1442" y="6251"/>
                  </a:lnTo>
                  <a:lnTo>
                    <a:pt x="1396" y="6212"/>
                  </a:lnTo>
                  <a:lnTo>
                    <a:pt x="1352" y="6173"/>
                  </a:lnTo>
                  <a:lnTo>
                    <a:pt x="1309" y="6131"/>
                  </a:lnTo>
                  <a:lnTo>
                    <a:pt x="1267" y="6088"/>
                  </a:lnTo>
                  <a:lnTo>
                    <a:pt x="1228" y="6044"/>
                  </a:lnTo>
                  <a:lnTo>
                    <a:pt x="1189" y="5998"/>
                  </a:lnTo>
                  <a:lnTo>
                    <a:pt x="1153" y="5950"/>
                  </a:lnTo>
                  <a:lnTo>
                    <a:pt x="1118" y="5902"/>
                  </a:lnTo>
                  <a:lnTo>
                    <a:pt x="1085" y="5851"/>
                  </a:lnTo>
                  <a:lnTo>
                    <a:pt x="1054" y="5800"/>
                  </a:lnTo>
                  <a:lnTo>
                    <a:pt x="1025" y="5747"/>
                  </a:lnTo>
                  <a:lnTo>
                    <a:pt x="998" y="5694"/>
                  </a:lnTo>
                  <a:lnTo>
                    <a:pt x="973" y="5640"/>
                  </a:lnTo>
                  <a:lnTo>
                    <a:pt x="950" y="5584"/>
                  </a:lnTo>
                  <a:lnTo>
                    <a:pt x="930" y="5528"/>
                  </a:lnTo>
                  <a:lnTo>
                    <a:pt x="911" y="5472"/>
                  </a:lnTo>
                  <a:lnTo>
                    <a:pt x="894" y="5414"/>
                  </a:lnTo>
                  <a:lnTo>
                    <a:pt x="880" y="5356"/>
                  </a:lnTo>
                  <a:lnTo>
                    <a:pt x="868" y="5298"/>
                  </a:lnTo>
                  <a:lnTo>
                    <a:pt x="858" y="5239"/>
                  </a:lnTo>
                  <a:lnTo>
                    <a:pt x="850" y="5180"/>
                  </a:lnTo>
                  <a:lnTo>
                    <a:pt x="845" y="5120"/>
                  </a:lnTo>
                  <a:lnTo>
                    <a:pt x="841" y="5060"/>
                  </a:lnTo>
                  <a:lnTo>
                    <a:pt x="840" y="5000"/>
                  </a:lnTo>
                  <a:lnTo>
                    <a:pt x="841" y="4940"/>
                  </a:lnTo>
                  <a:lnTo>
                    <a:pt x="845" y="4880"/>
                  </a:lnTo>
                  <a:lnTo>
                    <a:pt x="850" y="4820"/>
                  </a:lnTo>
                  <a:lnTo>
                    <a:pt x="858" y="4761"/>
                  </a:lnTo>
                  <a:lnTo>
                    <a:pt x="868" y="4702"/>
                  </a:lnTo>
                  <a:lnTo>
                    <a:pt x="880" y="4644"/>
                  </a:lnTo>
                  <a:lnTo>
                    <a:pt x="894" y="4586"/>
                  </a:lnTo>
                  <a:lnTo>
                    <a:pt x="911" y="4528"/>
                  </a:lnTo>
                  <a:lnTo>
                    <a:pt x="930" y="4472"/>
                  </a:lnTo>
                  <a:lnTo>
                    <a:pt x="950" y="4416"/>
                  </a:lnTo>
                  <a:lnTo>
                    <a:pt x="973" y="4360"/>
                  </a:lnTo>
                  <a:lnTo>
                    <a:pt x="998" y="4306"/>
                  </a:lnTo>
                  <a:lnTo>
                    <a:pt x="1025" y="4253"/>
                  </a:lnTo>
                  <a:lnTo>
                    <a:pt x="1054" y="4200"/>
                  </a:lnTo>
                  <a:lnTo>
                    <a:pt x="1085" y="4149"/>
                  </a:lnTo>
                  <a:lnTo>
                    <a:pt x="1118" y="4098"/>
                  </a:lnTo>
                  <a:lnTo>
                    <a:pt x="1153" y="4050"/>
                  </a:lnTo>
                  <a:lnTo>
                    <a:pt x="1189" y="4002"/>
                  </a:lnTo>
                  <a:lnTo>
                    <a:pt x="1228" y="3956"/>
                  </a:lnTo>
                  <a:lnTo>
                    <a:pt x="1267" y="3912"/>
                  </a:lnTo>
                  <a:lnTo>
                    <a:pt x="1309" y="3869"/>
                  </a:lnTo>
                  <a:lnTo>
                    <a:pt x="1352" y="3827"/>
                  </a:lnTo>
                  <a:lnTo>
                    <a:pt x="1396" y="3788"/>
                  </a:lnTo>
                  <a:lnTo>
                    <a:pt x="1442" y="3749"/>
                  </a:lnTo>
                  <a:lnTo>
                    <a:pt x="1490" y="3713"/>
                  </a:lnTo>
                  <a:lnTo>
                    <a:pt x="1538" y="3678"/>
                  </a:lnTo>
                  <a:lnTo>
                    <a:pt x="1589" y="3645"/>
                  </a:lnTo>
                  <a:lnTo>
                    <a:pt x="1640" y="3614"/>
                  </a:lnTo>
                  <a:lnTo>
                    <a:pt x="1693" y="3585"/>
                  </a:lnTo>
                  <a:lnTo>
                    <a:pt x="1746" y="3558"/>
                  </a:lnTo>
                  <a:lnTo>
                    <a:pt x="1800" y="3533"/>
                  </a:lnTo>
                  <a:lnTo>
                    <a:pt x="1856" y="3510"/>
                  </a:lnTo>
                  <a:lnTo>
                    <a:pt x="1912" y="3490"/>
                  </a:lnTo>
                  <a:lnTo>
                    <a:pt x="1968" y="3471"/>
                  </a:lnTo>
                  <a:lnTo>
                    <a:pt x="2026" y="3454"/>
                  </a:lnTo>
                  <a:lnTo>
                    <a:pt x="2084" y="3440"/>
                  </a:lnTo>
                  <a:lnTo>
                    <a:pt x="2142" y="3428"/>
                  </a:lnTo>
                  <a:lnTo>
                    <a:pt x="2201" y="3418"/>
                  </a:lnTo>
                  <a:lnTo>
                    <a:pt x="2260" y="3410"/>
                  </a:lnTo>
                  <a:lnTo>
                    <a:pt x="2320" y="3405"/>
                  </a:lnTo>
                  <a:lnTo>
                    <a:pt x="2380" y="3401"/>
                  </a:lnTo>
                  <a:lnTo>
                    <a:pt x="2440" y="3400"/>
                  </a:lnTo>
                  <a:lnTo>
                    <a:pt x="5000" y="3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56;p19">
              <a:extLst>
                <a:ext uri="{FF2B5EF4-FFF2-40B4-BE49-F238E27FC236}">
                  <a16:creationId xmlns:a16="http://schemas.microsoft.com/office/drawing/2014/main" id="{0241F30D-7263-411A-9AFC-912A04408CF3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0" y="3150"/>
                  </a:moveTo>
                  <a:lnTo>
                    <a:pt x="5000" y="3150"/>
                  </a:lnTo>
                  <a:lnTo>
                    <a:pt x="7560" y="3150"/>
                  </a:lnTo>
                  <a:lnTo>
                    <a:pt x="7565" y="3150"/>
                  </a:lnTo>
                  <a:lnTo>
                    <a:pt x="7625" y="3151"/>
                  </a:lnTo>
                  <a:lnTo>
                    <a:pt x="7634" y="3152"/>
                  </a:lnTo>
                  <a:lnTo>
                    <a:pt x="7694" y="3155"/>
                  </a:lnTo>
                  <a:lnTo>
                    <a:pt x="7703" y="3156"/>
                  </a:lnTo>
                  <a:lnTo>
                    <a:pt x="7763" y="3161"/>
                  </a:lnTo>
                  <a:lnTo>
                    <a:pt x="7772" y="3162"/>
                  </a:lnTo>
                  <a:lnTo>
                    <a:pt x="7832" y="3170"/>
                  </a:lnTo>
                  <a:lnTo>
                    <a:pt x="7841" y="3171"/>
                  </a:lnTo>
                  <a:lnTo>
                    <a:pt x="7900" y="3181"/>
                  </a:lnTo>
                  <a:lnTo>
                    <a:pt x="7909" y="3183"/>
                  </a:lnTo>
                  <a:lnTo>
                    <a:pt x="7967" y="3195"/>
                  </a:lnTo>
                  <a:lnTo>
                    <a:pt x="7976" y="3197"/>
                  </a:lnTo>
                  <a:lnTo>
                    <a:pt x="8034" y="3212"/>
                  </a:lnTo>
                  <a:lnTo>
                    <a:pt x="8043" y="3214"/>
                  </a:lnTo>
                  <a:lnTo>
                    <a:pt x="8101" y="3231"/>
                  </a:lnTo>
                  <a:lnTo>
                    <a:pt x="8110" y="3233"/>
                  </a:lnTo>
                  <a:lnTo>
                    <a:pt x="8166" y="3252"/>
                  </a:lnTo>
                  <a:lnTo>
                    <a:pt x="8175" y="3255"/>
                  </a:lnTo>
                  <a:lnTo>
                    <a:pt x="8231" y="3276"/>
                  </a:lnTo>
                  <a:lnTo>
                    <a:pt x="8240" y="3279"/>
                  </a:lnTo>
                  <a:lnTo>
                    <a:pt x="8295" y="3302"/>
                  </a:lnTo>
                  <a:lnTo>
                    <a:pt x="8304" y="3306"/>
                  </a:lnTo>
                  <a:lnTo>
                    <a:pt x="8358" y="3331"/>
                  </a:lnTo>
                  <a:lnTo>
                    <a:pt x="8366" y="3335"/>
                  </a:lnTo>
                  <a:lnTo>
                    <a:pt x="8420" y="3362"/>
                  </a:lnTo>
                  <a:lnTo>
                    <a:pt x="8428" y="3366"/>
                  </a:lnTo>
                  <a:lnTo>
                    <a:pt x="8481" y="3395"/>
                  </a:lnTo>
                  <a:lnTo>
                    <a:pt x="8489" y="3400"/>
                  </a:lnTo>
                  <a:lnTo>
                    <a:pt x="8541" y="3431"/>
                  </a:lnTo>
                  <a:lnTo>
                    <a:pt x="8549" y="3436"/>
                  </a:lnTo>
                  <a:lnTo>
                    <a:pt x="8599" y="3469"/>
                  </a:lnTo>
                  <a:lnTo>
                    <a:pt x="8607" y="3474"/>
                  </a:lnTo>
                  <a:lnTo>
                    <a:pt x="8655" y="3509"/>
                  </a:lnTo>
                  <a:lnTo>
                    <a:pt x="8663" y="3515"/>
                  </a:lnTo>
                  <a:lnTo>
                    <a:pt x="8710" y="3551"/>
                  </a:lnTo>
                  <a:lnTo>
                    <a:pt x="8717" y="3557"/>
                  </a:lnTo>
                  <a:lnTo>
                    <a:pt x="8763" y="3595"/>
                  </a:lnTo>
                  <a:lnTo>
                    <a:pt x="8770" y="3601"/>
                  </a:lnTo>
                  <a:lnTo>
                    <a:pt x="8815" y="3641"/>
                  </a:lnTo>
                  <a:lnTo>
                    <a:pt x="8822" y="3647"/>
                  </a:lnTo>
                  <a:lnTo>
                    <a:pt x="8865" y="3689"/>
                  </a:lnTo>
                  <a:lnTo>
                    <a:pt x="8871" y="3695"/>
                  </a:lnTo>
                  <a:lnTo>
                    <a:pt x="8913" y="3738"/>
                  </a:lnTo>
                  <a:lnTo>
                    <a:pt x="8919" y="3745"/>
                  </a:lnTo>
                  <a:lnTo>
                    <a:pt x="8959" y="3790"/>
                  </a:lnTo>
                  <a:lnTo>
                    <a:pt x="8965" y="3797"/>
                  </a:lnTo>
                  <a:lnTo>
                    <a:pt x="9003" y="3843"/>
                  </a:lnTo>
                  <a:lnTo>
                    <a:pt x="9009" y="3850"/>
                  </a:lnTo>
                  <a:lnTo>
                    <a:pt x="9045" y="3897"/>
                  </a:lnTo>
                  <a:lnTo>
                    <a:pt x="9051" y="3905"/>
                  </a:lnTo>
                  <a:lnTo>
                    <a:pt x="9086" y="3953"/>
                  </a:lnTo>
                  <a:lnTo>
                    <a:pt x="9091" y="3961"/>
                  </a:lnTo>
                  <a:lnTo>
                    <a:pt x="9124" y="4011"/>
                  </a:lnTo>
                  <a:lnTo>
                    <a:pt x="9129" y="4019"/>
                  </a:lnTo>
                  <a:lnTo>
                    <a:pt x="9160" y="4071"/>
                  </a:lnTo>
                  <a:lnTo>
                    <a:pt x="9165" y="4079"/>
                  </a:lnTo>
                  <a:lnTo>
                    <a:pt x="9194" y="4132"/>
                  </a:lnTo>
                  <a:lnTo>
                    <a:pt x="9198" y="4140"/>
                  </a:lnTo>
                  <a:lnTo>
                    <a:pt x="9225" y="4194"/>
                  </a:lnTo>
                  <a:lnTo>
                    <a:pt x="9229" y="4202"/>
                  </a:lnTo>
                  <a:lnTo>
                    <a:pt x="9254" y="4256"/>
                  </a:lnTo>
                  <a:lnTo>
                    <a:pt x="9258" y="4265"/>
                  </a:lnTo>
                  <a:lnTo>
                    <a:pt x="9281" y="4320"/>
                  </a:lnTo>
                  <a:lnTo>
                    <a:pt x="9284" y="4329"/>
                  </a:lnTo>
                  <a:lnTo>
                    <a:pt x="9305" y="4385"/>
                  </a:lnTo>
                  <a:lnTo>
                    <a:pt x="9308" y="4394"/>
                  </a:lnTo>
                  <a:lnTo>
                    <a:pt x="9327" y="4450"/>
                  </a:lnTo>
                  <a:lnTo>
                    <a:pt x="9329" y="4459"/>
                  </a:lnTo>
                  <a:lnTo>
                    <a:pt x="9346" y="4517"/>
                  </a:lnTo>
                  <a:lnTo>
                    <a:pt x="9348" y="4526"/>
                  </a:lnTo>
                  <a:lnTo>
                    <a:pt x="9363" y="4584"/>
                  </a:lnTo>
                  <a:lnTo>
                    <a:pt x="9365" y="4593"/>
                  </a:lnTo>
                  <a:lnTo>
                    <a:pt x="9377" y="4651"/>
                  </a:lnTo>
                  <a:lnTo>
                    <a:pt x="9379" y="4660"/>
                  </a:lnTo>
                  <a:lnTo>
                    <a:pt x="9389" y="4719"/>
                  </a:lnTo>
                  <a:lnTo>
                    <a:pt x="9390" y="4728"/>
                  </a:lnTo>
                  <a:lnTo>
                    <a:pt x="9398" y="4788"/>
                  </a:lnTo>
                  <a:lnTo>
                    <a:pt x="9399" y="4797"/>
                  </a:lnTo>
                  <a:lnTo>
                    <a:pt x="9404" y="4857"/>
                  </a:lnTo>
                  <a:lnTo>
                    <a:pt x="9405" y="4866"/>
                  </a:lnTo>
                  <a:lnTo>
                    <a:pt x="9408" y="4926"/>
                  </a:lnTo>
                  <a:lnTo>
                    <a:pt x="9409" y="4935"/>
                  </a:lnTo>
                  <a:lnTo>
                    <a:pt x="9410" y="4995"/>
                  </a:lnTo>
                  <a:lnTo>
                    <a:pt x="9410" y="5005"/>
                  </a:lnTo>
                  <a:lnTo>
                    <a:pt x="9409" y="5065"/>
                  </a:lnTo>
                  <a:lnTo>
                    <a:pt x="9408" y="5074"/>
                  </a:lnTo>
                  <a:lnTo>
                    <a:pt x="9405" y="5134"/>
                  </a:lnTo>
                  <a:lnTo>
                    <a:pt x="9404" y="5143"/>
                  </a:lnTo>
                  <a:lnTo>
                    <a:pt x="9399" y="5203"/>
                  </a:lnTo>
                  <a:lnTo>
                    <a:pt x="9398" y="5212"/>
                  </a:lnTo>
                  <a:lnTo>
                    <a:pt x="9390" y="5272"/>
                  </a:lnTo>
                  <a:lnTo>
                    <a:pt x="9389" y="5281"/>
                  </a:lnTo>
                  <a:lnTo>
                    <a:pt x="9379" y="5340"/>
                  </a:lnTo>
                  <a:lnTo>
                    <a:pt x="9377" y="5349"/>
                  </a:lnTo>
                  <a:lnTo>
                    <a:pt x="9365" y="5407"/>
                  </a:lnTo>
                  <a:lnTo>
                    <a:pt x="9363" y="5416"/>
                  </a:lnTo>
                  <a:lnTo>
                    <a:pt x="9348" y="5474"/>
                  </a:lnTo>
                  <a:lnTo>
                    <a:pt x="9346" y="5483"/>
                  </a:lnTo>
                  <a:lnTo>
                    <a:pt x="9329" y="5541"/>
                  </a:lnTo>
                  <a:lnTo>
                    <a:pt x="9327" y="5550"/>
                  </a:lnTo>
                  <a:lnTo>
                    <a:pt x="9308" y="5606"/>
                  </a:lnTo>
                  <a:lnTo>
                    <a:pt x="9305" y="5615"/>
                  </a:lnTo>
                  <a:lnTo>
                    <a:pt x="9284" y="5671"/>
                  </a:lnTo>
                  <a:lnTo>
                    <a:pt x="9281" y="5680"/>
                  </a:lnTo>
                  <a:lnTo>
                    <a:pt x="9258" y="5735"/>
                  </a:lnTo>
                  <a:lnTo>
                    <a:pt x="9254" y="5744"/>
                  </a:lnTo>
                  <a:lnTo>
                    <a:pt x="9229" y="5798"/>
                  </a:lnTo>
                  <a:lnTo>
                    <a:pt x="9225" y="5806"/>
                  </a:lnTo>
                  <a:lnTo>
                    <a:pt x="9198" y="5860"/>
                  </a:lnTo>
                  <a:lnTo>
                    <a:pt x="9194" y="5868"/>
                  </a:lnTo>
                  <a:lnTo>
                    <a:pt x="9165" y="5921"/>
                  </a:lnTo>
                  <a:lnTo>
                    <a:pt x="9160" y="5929"/>
                  </a:lnTo>
                  <a:lnTo>
                    <a:pt x="9129" y="5981"/>
                  </a:lnTo>
                  <a:lnTo>
                    <a:pt x="9124" y="5989"/>
                  </a:lnTo>
                  <a:lnTo>
                    <a:pt x="9091" y="6039"/>
                  </a:lnTo>
                  <a:lnTo>
                    <a:pt x="9086" y="6047"/>
                  </a:lnTo>
                  <a:lnTo>
                    <a:pt x="9051" y="6095"/>
                  </a:lnTo>
                  <a:lnTo>
                    <a:pt x="9045" y="6103"/>
                  </a:lnTo>
                  <a:lnTo>
                    <a:pt x="9009" y="6150"/>
                  </a:lnTo>
                  <a:lnTo>
                    <a:pt x="9003" y="6157"/>
                  </a:lnTo>
                  <a:lnTo>
                    <a:pt x="8965" y="6203"/>
                  </a:lnTo>
                  <a:lnTo>
                    <a:pt x="8959" y="6210"/>
                  </a:lnTo>
                  <a:lnTo>
                    <a:pt x="8919" y="6255"/>
                  </a:lnTo>
                  <a:lnTo>
                    <a:pt x="8913" y="6262"/>
                  </a:lnTo>
                  <a:lnTo>
                    <a:pt x="8871" y="6305"/>
                  </a:lnTo>
                  <a:lnTo>
                    <a:pt x="8865" y="6311"/>
                  </a:lnTo>
                  <a:lnTo>
                    <a:pt x="8822" y="6353"/>
                  </a:lnTo>
                  <a:lnTo>
                    <a:pt x="8815" y="6359"/>
                  </a:lnTo>
                  <a:lnTo>
                    <a:pt x="8770" y="6399"/>
                  </a:lnTo>
                  <a:lnTo>
                    <a:pt x="8763" y="6405"/>
                  </a:lnTo>
                  <a:lnTo>
                    <a:pt x="8717" y="6443"/>
                  </a:lnTo>
                  <a:lnTo>
                    <a:pt x="8710" y="6449"/>
                  </a:lnTo>
                  <a:lnTo>
                    <a:pt x="8663" y="6485"/>
                  </a:lnTo>
                  <a:lnTo>
                    <a:pt x="8655" y="6491"/>
                  </a:lnTo>
                  <a:lnTo>
                    <a:pt x="8607" y="6526"/>
                  </a:lnTo>
                  <a:lnTo>
                    <a:pt x="8599" y="6531"/>
                  </a:lnTo>
                  <a:lnTo>
                    <a:pt x="8549" y="6564"/>
                  </a:lnTo>
                  <a:lnTo>
                    <a:pt x="8541" y="6569"/>
                  </a:lnTo>
                  <a:lnTo>
                    <a:pt x="8489" y="6600"/>
                  </a:lnTo>
                  <a:lnTo>
                    <a:pt x="8481" y="6605"/>
                  </a:lnTo>
                  <a:lnTo>
                    <a:pt x="8428" y="6634"/>
                  </a:lnTo>
                  <a:lnTo>
                    <a:pt x="8420" y="6638"/>
                  </a:lnTo>
                  <a:lnTo>
                    <a:pt x="8366" y="6665"/>
                  </a:lnTo>
                  <a:lnTo>
                    <a:pt x="8358" y="6669"/>
                  </a:lnTo>
                  <a:lnTo>
                    <a:pt x="8304" y="6694"/>
                  </a:lnTo>
                  <a:lnTo>
                    <a:pt x="8295" y="6698"/>
                  </a:lnTo>
                  <a:lnTo>
                    <a:pt x="8240" y="6721"/>
                  </a:lnTo>
                  <a:lnTo>
                    <a:pt x="8231" y="6724"/>
                  </a:lnTo>
                  <a:lnTo>
                    <a:pt x="8175" y="6745"/>
                  </a:lnTo>
                  <a:lnTo>
                    <a:pt x="8166" y="6748"/>
                  </a:lnTo>
                  <a:lnTo>
                    <a:pt x="8110" y="6767"/>
                  </a:lnTo>
                  <a:lnTo>
                    <a:pt x="8101" y="6769"/>
                  </a:lnTo>
                  <a:lnTo>
                    <a:pt x="8043" y="6786"/>
                  </a:lnTo>
                  <a:lnTo>
                    <a:pt x="8034" y="6788"/>
                  </a:lnTo>
                  <a:lnTo>
                    <a:pt x="7976" y="6803"/>
                  </a:lnTo>
                  <a:lnTo>
                    <a:pt x="7967" y="6805"/>
                  </a:lnTo>
                  <a:lnTo>
                    <a:pt x="7909" y="6817"/>
                  </a:lnTo>
                  <a:lnTo>
                    <a:pt x="7900" y="6819"/>
                  </a:lnTo>
                  <a:lnTo>
                    <a:pt x="7841" y="6829"/>
                  </a:lnTo>
                  <a:lnTo>
                    <a:pt x="7832" y="6830"/>
                  </a:lnTo>
                  <a:lnTo>
                    <a:pt x="7772" y="6838"/>
                  </a:lnTo>
                  <a:lnTo>
                    <a:pt x="7763" y="6839"/>
                  </a:lnTo>
                  <a:lnTo>
                    <a:pt x="7703" y="6844"/>
                  </a:lnTo>
                  <a:lnTo>
                    <a:pt x="7694" y="6845"/>
                  </a:lnTo>
                  <a:lnTo>
                    <a:pt x="7634" y="6848"/>
                  </a:lnTo>
                  <a:lnTo>
                    <a:pt x="7625" y="6849"/>
                  </a:lnTo>
                  <a:lnTo>
                    <a:pt x="7565" y="6850"/>
                  </a:lnTo>
                  <a:lnTo>
                    <a:pt x="7560" y="6850"/>
                  </a:lnTo>
                  <a:lnTo>
                    <a:pt x="5000" y="6850"/>
                  </a:lnTo>
                  <a:lnTo>
                    <a:pt x="2440" y="6850"/>
                  </a:lnTo>
                  <a:lnTo>
                    <a:pt x="2435" y="6850"/>
                  </a:lnTo>
                  <a:lnTo>
                    <a:pt x="2375" y="6849"/>
                  </a:lnTo>
                  <a:lnTo>
                    <a:pt x="2366" y="6848"/>
                  </a:lnTo>
                  <a:lnTo>
                    <a:pt x="2306" y="6845"/>
                  </a:lnTo>
                  <a:lnTo>
                    <a:pt x="2297" y="6844"/>
                  </a:lnTo>
                  <a:lnTo>
                    <a:pt x="2237" y="6839"/>
                  </a:lnTo>
                  <a:lnTo>
                    <a:pt x="2228" y="6838"/>
                  </a:lnTo>
                  <a:lnTo>
                    <a:pt x="2168" y="6830"/>
                  </a:lnTo>
                  <a:lnTo>
                    <a:pt x="2159" y="6829"/>
                  </a:lnTo>
                  <a:lnTo>
                    <a:pt x="2100" y="6819"/>
                  </a:lnTo>
                  <a:lnTo>
                    <a:pt x="2091" y="6817"/>
                  </a:lnTo>
                  <a:lnTo>
                    <a:pt x="2033" y="6805"/>
                  </a:lnTo>
                  <a:lnTo>
                    <a:pt x="2024" y="6803"/>
                  </a:lnTo>
                  <a:lnTo>
                    <a:pt x="1966" y="6788"/>
                  </a:lnTo>
                  <a:lnTo>
                    <a:pt x="1957" y="6786"/>
                  </a:lnTo>
                  <a:lnTo>
                    <a:pt x="1899" y="6769"/>
                  </a:lnTo>
                  <a:lnTo>
                    <a:pt x="1890" y="6767"/>
                  </a:lnTo>
                  <a:lnTo>
                    <a:pt x="1834" y="6748"/>
                  </a:lnTo>
                  <a:lnTo>
                    <a:pt x="1825" y="6745"/>
                  </a:lnTo>
                  <a:lnTo>
                    <a:pt x="1769" y="6724"/>
                  </a:lnTo>
                  <a:lnTo>
                    <a:pt x="1760" y="6721"/>
                  </a:lnTo>
                  <a:lnTo>
                    <a:pt x="1705" y="6698"/>
                  </a:lnTo>
                  <a:lnTo>
                    <a:pt x="1696" y="6694"/>
                  </a:lnTo>
                  <a:lnTo>
                    <a:pt x="1642" y="6669"/>
                  </a:lnTo>
                  <a:lnTo>
                    <a:pt x="1634" y="6665"/>
                  </a:lnTo>
                  <a:lnTo>
                    <a:pt x="1580" y="6638"/>
                  </a:lnTo>
                  <a:lnTo>
                    <a:pt x="1572" y="6634"/>
                  </a:lnTo>
                  <a:lnTo>
                    <a:pt x="1519" y="6605"/>
                  </a:lnTo>
                  <a:lnTo>
                    <a:pt x="1511" y="6600"/>
                  </a:lnTo>
                  <a:lnTo>
                    <a:pt x="1459" y="6569"/>
                  </a:lnTo>
                  <a:lnTo>
                    <a:pt x="1451" y="6564"/>
                  </a:lnTo>
                  <a:lnTo>
                    <a:pt x="1401" y="6531"/>
                  </a:lnTo>
                  <a:lnTo>
                    <a:pt x="1393" y="6526"/>
                  </a:lnTo>
                  <a:lnTo>
                    <a:pt x="1345" y="6491"/>
                  </a:lnTo>
                  <a:lnTo>
                    <a:pt x="1337" y="6485"/>
                  </a:lnTo>
                  <a:lnTo>
                    <a:pt x="1290" y="6449"/>
                  </a:lnTo>
                  <a:lnTo>
                    <a:pt x="1283" y="6443"/>
                  </a:lnTo>
                  <a:lnTo>
                    <a:pt x="1237" y="6405"/>
                  </a:lnTo>
                  <a:lnTo>
                    <a:pt x="1230" y="6399"/>
                  </a:lnTo>
                  <a:lnTo>
                    <a:pt x="1185" y="6359"/>
                  </a:lnTo>
                  <a:lnTo>
                    <a:pt x="1178" y="6353"/>
                  </a:lnTo>
                  <a:lnTo>
                    <a:pt x="1135" y="6311"/>
                  </a:lnTo>
                  <a:lnTo>
                    <a:pt x="1129" y="6305"/>
                  </a:lnTo>
                  <a:lnTo>
                    <a:pt x="1087" y="6262"/>
                  </a:lnTo>
                  <a:lnTo>
                    <a:pt x="1081" y="6255"/>
                  </a:lnTo>
                  <a:lnTo>
                    <a:pt x="1041" y="6210"/>
                  </a:lnTo>
                  <a:lnTo>
                    <a:pt x="1035" y="6203"/>
                  </a:lnTo>
                  <a:lnTo>
                    <a:pt x="997" y="6157"/>
                  </a:lnTo>
                  <a:lnTo>
                    <a:pt x="991" y="6150"/>
                  </a:lnTo>
                  <a:lnTo>
                    <a:pt x="955" y="6103"/>
                  </a:lnTo>
                  <a:lnTo>
                    <a:pt x="949" y="6095"/>
                  </a:lnTo>
                  <a:lnTo>
                    <a:pt x="914" y="6047"/>
                  </a:lnTo>
                  <a:lnTo>
                    <a:pt x="909" y="6039"/>
                  </a:lnTo>
                  <a:lnTo>
                    <a:pt x="876" y="5989"/>
                  </a:lnTo>
                  <a:lnTo>
                    <a:pt x="871" y="5981"/>
                  </a:lnTo>
                  <a:lnTo>
                    <a:pt x="840" y="5929"/>
                  </a:lnTo>
                  <a:lnTo>
                    <a:pt x="835" y="5921"/>
                  </a:lnTo>
                  <a:lnTo>
                    <a:pt x="806" y="5868"/>
                  </a:lnTo>
                  <a:lnTo>
                    <a:pt x="802" y="5860"/>
                  </a:lnTo>
                  <a:lnTo>
                    <a:pt x="775" y="5806"/>
                  </a:lnTo>
                  <a:lnTo>
                    <a:pt x="771" y="5798"/>
                  </a:lnTo>
                  <a:lnTo>
                    <a:pt x="746" y="5744"/>
                  </a:lnTo>
                  <a:lnTo>
                    <a:pt x="742" y="5735"/>
                  </a:lnTo>
                  <a:lnTo>
                    <a:pt x="719" y="5680"/>
                  </a:lnTo>
                  <a:lnTo>
                    <a:pt x="716" y="5671"/>
                  </a:lnTo>
                  <a:lnTo>
                    <a:pt x="695" y="5615"/>
                  </a:lnTo>
                  <a:lnTo>
                    <a:pt x="692" y="5606"/>
                  </a:lnTo>
                  <a:lnTo>
                    <a:pt x="673" y="5550"/>
                  </a:lnTo>
                  <a:lnTo>
                    <a:pt x="671" y="5541"/>
                  </a:lnTo>
                  <a:lnTo>
                    <a:pt x="654" y="5483"/>
                  </a:lnTo>
                  <a:lnTo>
                    <a:pt x="652" y="5474"/>
                  </a:lnTo>
                  <a:lnTo>
                    <a:pt x="637" y="5416"/>
                  </a:lnTo>
                  <a:lnTo>
                    <a:pt x="635" y="5407"/>
                  </a:lnTo>
                  <a:lnTo>
                    <a:pt x="623" y="5349"/>
                  </a:lnTo>
                  <a:lnTo>
                    <a:pt x="621" y="5340"/>
                  </a:lnTo>
                  <a:lnTo>
                    <a:pt x="611" y="5281"/>
                  </a:lnTo>
                  <a:lnTo>
                    <a:pt x="610" y="5272"/>
                  </a:lnTo>
                  <a:lnTo>
                    <a:pt x="602" y="5212"/>
                  </a:lnTo>
                  <a:lnTo>
                    <a:pt x="601" y="5203"/>
                  </a:lnTo>
                  <a:lnTo>
                    <a:pt x="596" y="5143"/>
                  </a:lnTo>
                  <a:lnTo>
                    <a:pt x="595" y="5134"/>
                  </a:lnTo>
                  <a:lnTo>
                    <a:pt x="592" y="5074"/>
                  </a:lnTo>
                  <a:lnTo>
                    <a:pt x="591" y="5065"/>
                  </a:lnTo>
                  <a:lnTo>
                    <a:pt x="590" y="5005"/>
                  </a:lnTo>
                  <a:lnTo>
                    <a:pt x="590" y="4995"/>
                  </a:lnTo>
                  <a:lnTo>
                    <a:pt x="591" y="4935"/>
                  </a:lnTo>
                  <a:lnTo>
                    <a:pt x="592" y="4926"/>
                  </a:lnTo>
                  <a:lnTo>
                    <a:pt x="595" y="4866"/>
                  </a:lnTo>
                  <a:lnTo>
                    <a:pt x="596" y="4857"/>
                  </a:lnTo>
                  <a:lnTo>
                    <a:pt x="601" y="4797"/>
                  </a:lnTo>
                  <a:lnTo>
                    <a:pt x="602" y="4788"/>
                  </a:lnTo>
                  <a:lnTo>
                    <a:pt x="610" y="4728"/>
                  </a:lnTo>
                  <a:lnTo>
                    <a:pt x="611" y="4719"/>
                  </a:lnTo>
                  <a:lnTo>
                    <a:pt x="621" y="4660"/>
                  </a:lnTo>
                  <a:lnTo>
                    <a:pt x="623" y="4651"/>
                  </a:lnTo>
                  <a:lnTo>
                    <a:pt x="635" y="4593"/>
                  </a:lnTo>
                  <a:lnTo>
                    <a:pt x="637" y="4584"/>
                  </a:lnTo>
                  <a:lnTo>
                    <a:pt x="652" y="4526"/>
                  </a:lnTo>
                  <a:lnTo>
                    <a:pt x="654" y="4517"/>
                  </a:lnTo>
                  <a:lnTo>
                    <a:pt x="671" y="4459"/>
                  </a:lnTo>
                  <a:lnTo>
                    <a:pt x="673" y="4450"/>
                  </a:lnTo>
                  <a:lnTo>
                    <a:pt x="692" y="4394"/>
                  </a:lnTo>
                  <a:lnTo>
                    <a:pt x="695" y="4385"/>
                  </a:lnTo>
                  <a:lnTo>
                    <a:pt x="716" y="4329"/>
                  </a:lnTo>
                  <a:lnTo>
                    <a:pt x="719" y="4320"/>
                  </a:lnTo>
                  <a:lnTo>
                    <a:pt x="742" y="4265"/>
                  </a:lnTo>
                  <a:lnTo>
                    <a:pt x="746" y="4256"/>
                  </a:lnTo>
                  <a:lnTo>
                    <a:pt x="771" y="4202"/>
                  </a:lnTo>
                  <a:lnTo>
                    <a:pt x="775" y="4194"/>
                  </a:lnTo>
                  <a:lnTo>
                    <a:pt x="802" y="4140"/>
                  </a:lnTo>
                  <a:lnTo>
                    <a:pt x="806" y="4132"/>
                  </a:lnTo>
                  <a:lnTo>
                    <a:pt x="835" y="4079"/>
                  </a:lnTo>
                  <a:lnTo>
                    <a:pt x="840" y="4071"/>
                  </a:lnTo>
                  <a:lnTo>
                    <a:pt x="871" y="4019"/>
                  </a:lnTo>
                  <a:lnTo>
                    <a:pt x="876" y="4011"/>
                  </a:lnTo>
                  <a:lnTo>
                    <a:pt x="909" y="3961"/>
                  </a:lnTo>
                  <a:lnTo>
                    <a:pt x="914" y="3953"/>
                  </a:lnTo>
                  <a:lnTo>
                    <a:pt x="949" y="3905"/>
                  </a:lnTo>
                  <a:lnTo>
                    <a:pt x="955" y="3897"/>
                  </a:lnTo>
                  <a:lnTo>
                    <a:pt x="991" y="3850"/>
                  </a:lnTo>
                  <a:lnTo>
                    <a:pt x="997" y="3843"/>
                  </a:lnTo>
                  <a:lnTo>
                    <a:pt x="1035" y="3797"/>
                  </a:lnTo>
                  <a:lnTo>
                    <a:pt x="1041" y="3790"/>
                  </a:lnTo>
                  <a:lnTo>
                    <a:pt x="1081" y="3745"/>
                  </a:lnTo>
                  <a:lnTo>
                    <a:pt x="1087" y="3738"/>
                  </a:lnTo>
                  <a:lnTo>
                    <a:pt x="1129" y="3695"/>
                  </a:lnTo>
                  <a:lnTo>
                    <a:pt x="1135" y="3689"/>
                  </a:lnTo>
                  <a:lnTo>
                    <a:pt x="1178" y="3647"/>
                  </a:lnTo>
                  <a:lnTo>
                    <a:pt x="1185" y="3641"/>
                  </a:lnTo>
                  <a:lnTo>
                    <a:pt x="1230" y="3601"/>
                  </a:lnTo>
                  <a:lnTo>
                    <a:pt x="1237" y="3595"/>
                  </a:lnTo>
                  <a:lnTo>
                    <a:pt x="1283" y="3557"/>
                  </a:lnTo>
                  <a:lnTo>
                    <a:pt x="1290" y="3551"/>
                  </a:lnTo>
                  <a:lnTo>
                    <a:pt x="1337" y="3515"/>
                  </a:lnTo>
                  <a:lnTo>
                    <a:pt x="1345" y="3509"/>
                  </a:lnTo>
                  <a:lnTo>
                    <a:pt x="1393" y="3474"/>
                  </a:lnTo>
                  <a:lnTo>
                    <a:pt x="1401" y="3469"/>
                  </a:lnTo>
                  <a:lnTo>
                    <a:pt x="1451" y="3436"/>
                  </a:lnTo>
                  <a:lnTo>
                    <a:pt x="1459" y="3431"/>
                  </a:lnTo>
                  <a:lnTo>
                    <a:pt x="1511" y="3400"/>
                  </a:lnTo>
                  <a:lnTo>
                    <a:pt x="1519" y="3395"/>
                  </a:lnTo>
                  <a:lnTo>
                    <a:pt x="1572" y="3366"/>
                  </a:lnTo>
                  <a:lnTo>
                    <a:pt x="1580" y="3362"/>
                  </a:lnTo>
                  <a:lnTo>
                    <a:pt x="1634" y="3335"/>
                  </a:lnTo>
                  <a:lnTo>
                    <a:pt x="1642" y="3331"/>
                  </a:lnTo>
                  <a:lnTo>
                    <a:pt x="1696" y="3306"/>
                  </a:lnTo>
                  <a:lnTo>
                    <a:pt x="1705" y="3302"/>
                  </a:lnTo>
                  <a:lnTo>
                    <a:pt x="1760" y="3279"/>
                  </a:lnTo>
                  <a:lnTo>
                    <a:pt x="1769" y="3276"/>
                  </a:lnTo>
                  <a:lnTo>
                    <a:pt x="1825" y="3255"/>
                  </a:lnTo>
                  <a:lnTo>
                    <a:pt x="1834" y="3252"/>
                  </a:lnTo>
                  <a:lnTo>
                    <a:pt x="1890" y="3233"/>
                  </a:lnTo>
                  <a:lnTo>
                    <a:pt x="1899" y="3231"/>
                  </a:lnTo>
                  <a:lnTo>
                    <a:pt x="1957" y="3214"/>
                  </a:lnTo>
                  <a:lnTo>
                    <a:pt x="1966" y="3212"/>
                  </a:lnTo>
                  <a:lnTo>
                    <a:pt x="2024" y="3197"/>
                  </a:lnTo>
                  <a:lnTo>
                    <a:pt x="2033" y="3195"/>
                  </a:lnTo>
                  <a:lnTo>
                    <a:pt x="2091" y="3183"/>
                  </a:lnTo>
                  <a:lnTo>
                    <a:pt x="2100" y="3181"/>
                  </a:lnTo>
                  <a:lnTo>
                    <a:pt x="2159" y="3171"/>
                  </a:lnTo>
                  <a:lnTo>
                    <a:pt x="2168" y="3170"/>
                  </a:lnTo>
                  <a:lnTo>
                    <a:pt x="2228" y="3162"/>
                  </a:lnTo>
                  <a:lnTo>
                    <a:pt x="2237" y="3161"/>
                  </a:lnTo>
                  <a:lnTo>
                    <a:pt x="2297" y="3156"/>
                  </a:lnTo>
                  <a:lnTo>
                    <a:pt x="2306" y="3155"/>
                  </a:lnTo>
                  <a:lnTo>
                    <a:pt x="2366" y="3152"/>
                  </a:lnTo>
                  <a:lnTo>
                    <a:pt x="2375" y="3151"/>
                  </a:lnTo>
                  <a:lnTo>
                    <a:pt x="2435" y="3150"/>
                  </a:lnTo>
                  <a:lnTo>
                    <a:pt x="2440" y="3150"/>
                  </a:lnTo>
                  <a:close/>
                  <a:moveTo>
                    <a:pt x="5250" y="3650"/>
                  </a:moveTo>
                  <a:lnTo>
                    <a:pt x="5250" y="6350"/>
                  </a:lnTo>
                  <a:lnTo>
                    <a:pt x="7558" y="6350"/>
                  </a:lnTo>
                  <a:lnTo>
                    <a:pt x="7611" y="6349"/>
                  </a:lnTo>
                  <a:lnTo>
                    <a:pt x="7661" y="6346"/>
                  </a:lnTo>
                  <a:lnTo>
                    <a:pt x="7712" y="6341"/>
                  </a:lnTo>
                  <a:lnTo>
                    <a:pt x="7762" y="6335"/>
                  </a:lnTo>
                  <a:lnTo>
                    <a:pt x="7811" y="6326"/>
                  </a:lnTo>
                  <a:lnTo>
                    <a:pt x="7861" y="6316"/>
                  </a:lnTo>
                  <a:lnTo>
                    <a:pt x="7910" y="6304"/>
                  </a:lnTo>
                  <a:lnTo>
                    <a:pt x="7958" y="6290"/>
                  </a:lnTo>
                  <a:lnTo>
                    <a:pt x="8006" y="6274"/>
                  </a:lnTo>
                  <a:lnTo>
                    <a:pt x="8053" y="6257"/>
                  </a:lnTo>
                  <a:lnTo>
                    <a:pt x="8100" y="6238"/>
                  </a:lnTo>
                  <a:lnTo>
                    <a:pt x="8146" y="6217"/>
                  </a:lnTo>
                  <a:lnTo>
                    <a:pt x="8191" y="6194"/>
                  </a:lnTo>
                  <a:lnTo>
                    <a:pt x="8235" y="6170"/>
                  </a:lnTo>
                  <a:lnTo>
                    <a:pt x="8278" y="6143"/>
                  </a:lnTo>
                  <a:lnTo>
                    <a:pt x="8320" y="6116"/>
                  </a:lnTo>
                  <a:lnTo>
                    <a:pt x="8362" y="6086"/>
                  </a:lnTo>
                  <a:lnTo>
                    <a:pt x="8402" y="6055"/>
                  </a:lnTo>
                  <a:lnTo>
                    <a:pt x="8441" y="6023"/>
                  </a:lnTo>
                  <a:lnTo>
                    <a:pt x="8478" y="5989"/>
                  </a:lnTo>
                  <a:lnTo>
                    <a:pt x="8514" y="5954"/>
                  </a:lnTo>
                  <a:lnTo>
                    <a:pt x="8549" y="5918"/>
                  </a:lnTo>
                  <a:lnTo>
                    <a:pt x="8583" y="5881"/>
                  </a:lnTo>
                  <a:lnTo>
                    <a:pt x="8615" y="5842"/>
                  </a:lnTo>
                  <a:lnTo>
                    <a:pt x="8646" y="5802"/>
                  </a:lnTo>
                  <a:lnTo>
                    <a:pt x="8676" y="5760"/>
                  </a:lnTo>
                  <a:lnTo>
                    <a:pt x="8703" y="5718"/>
                  </a:lnTo>
                  <a:lnTo>
                    <a:pt x="8730" y="5675"/>
                  </a:lnTo>
                  <a:lnTo>
                    <a:pt x="8754" y="5631"/>
                  </a:lnTo>
                  <a:lnTo>
                    <a:pt x="8777" y="5586"/>
                  </a:lnTo>
                  <a:lnTo>
                    <a:pt x="8798" y="5540"/>
                  </a:lnTo>
                  <a:lnTo>
                    <a:pt x="8817" y="5493"/>
                  </a:lnTo>
                  <a:lnTo>
                    <a:pt x="8834" y="5446"/>
                  </a:lnTo>
                  <a:lnTo>
                    <a:pt x="8850" y="5398"/>
                  </a:lnTo>
                  <a:lnTo>
                    <a:pt x="8864" y="5350"/>
                  </a:lnTo>
                  <a:lnTo>
                    <a:pt x="8876" y="5301"/>
                  </a:lnTo>
                  <a:lnTo>
                    <a:pt x="8886" y="5251"/>
                  </a:lnTo>
                  <a:lnTo>
                    <a:pt x="8895" y="5202"/>
                  </a:lnTo>
                  <a:lnTo>
                    <a:pt x="8901" y="5152"/>
                  </a:lnTo>
                  <a:lnTo>
                    <a:pt x="8906" y="5101"/>
                  </a:lnTo>
                  <a:lnTo>
                    <a:pt x="8909" y="5051"/>
                  </a:lnTo>
                  <a:lnTo>
                    <a:pt x="8910" y="5000"/>
                  </a:lnTo>
                  <a:lnTo>
                    <a:pt x="8909" y="4949"/>
                  </a:lnTo>
                  <a:lnTo>
                    <a:pt x="8906" y="4899"/>
                  </a:lnTo>
                  <a:lnTo>
                    <a:pt x="8901" y="4848"/>
                  </a:lnTo>
                  <a:lnTo>
                    <a:pt x="8895" y="4798"/>
                  </a:lnTo>
                  <a:lnTo>
                    <a:pt x="8886" y="4749"/>
                  </a:lnTo>
                  <a:lnTo>
                    <a:pt x="8876" y="4699"/>
                  </a:lnTo>
                  <a:lnTo>
                    <a:pt x="8864" y="4650"/>
                  </a:lnTo>
                  <a:lnTo>
                    <a:pt x="8850" y="4602"/>
                  </a:lnTo>
                  <a:lnTo>
                    <a:pt x="8834" y="4554"/>
                  </a:lnTo>
                  <a:lnTo>
                    <a:pt x="8817" y="4507"/>
                  </a:lnTo>
                  <a:lnTo>
                    <a:pt x="8798" y="4460"/>
                  </a:lnTo>
                  <a:lnTo>
                    <a:pt x="8777" y="4414"/>
                  </a:lnTo>
                  <a:lnTo>
                    <a:pt x="8754" y="4369"/>
                  </a:lnTo>
                  <a:lnTo>
                    <a:pt x="8730" y="4325"/>
                  </a:lnTo>
                  <a:lnTo>
                    <a:pt x="8703" y="4282"/>
                  </a:lnTo>
                  <a:lnTo>
                    <a:pt x="8676" y="4240"/>
                  </a:lnTo>
                  <a:lnTo>
                    <a:pt x="8646" y="4198"/>
                  </a:lnTo>
                  <a:lnTo>
                    <a:pt x="8615" y="4158"/>
                  </a:lnTo>
                  <a:lnTo>
                    <a:pt x="8583" y="4119"/>
                  </a:lnTo>
                  <a:lnTo>
                    <a:pt x="8549" y="4082"/>
                  </a:lnTo>
                  <a:lnTo>
                    <a:pt x="8514" y="4046"/>
                  </a:lnTo>
                  <a:lnTo>
                    <a:pt x="8478" y="4011"/>
                  </a:lnTo>
                  <a:lnTo>
                    <a:pt x="8441" y="3977"/>
                  </a:lnTo>
                  <a:lnTo>
                    <a:pt x="8402" y="3945"/>
                  </a:lnTo>
                  <a:lnTo>
                    <a:pt x="8362" y="3914"/>
                  </a:lnTo>
                  <a:lnTo>
                    <a:pt x="8320" y="3884"/>
                  </a:lnTo>
                  <a:lnTo>
                    <a:pt x="8278" y="3857"/>
                  </a:lnTo>
                  <a:lnTo>
                    <a:pt x="8235" y="3830"/>
                  </a:lnTo>
                  <a:lnTo>
                    <a:pt x="8191" y="3806"/>
                  </a:lnTo>
                  <a:lnTo>
                    <a:pt x="8146" y="3783"/>
                  </a:lnTo>
                  <a:lnTo>
                    <a:pt x="8100" y="3762"/>
                  </a:lnTo>
                  <a:lnTo>
                    <a:pt x="8053" y="3743"/>
                  </a:lnTo>
                  <a:lnTo>
                    <a:pt x="8006" y="3726"/>
                  </a:lnTo>
                  <a:lnTo>
                    <a:pt x="7958" y="3710"/>
                  </a:lnTo>
                  <a:lnTo>
                    <a:pt x="7910" y="3696"/>
                  </a:lnTo>
                  <a:lnTo>
                    <a:pt x="7861" y="3684"/>
                  </a:lnTo>
                  <a:lnTo>
                    <a:pt x="7811" y="3674"/>
                  </a:lnTo>
                  <a:lnTo>
                    <a:pt x="7762" y="3665"/>
                  </a:lnTo>
                  <a:lnTo>
                    <a:pt x="7712" y="3659"/>
                  </a:lnTo>
                  <a:lnTo>
                    <a:pt x="7661" y="3654"/>
                  </a:lnTo>
                  <a:lnTo>
                    <a:pt x="7611" y="3651"/>
                  </a:lnTo>
                  <a:lnTo>
                    <a:pt x="7558" y="3650"/>
                  </a:lnTo>
                  <a:lnTo>
                    <a:pt x="5250" y="3650"/>
                  </a:lnTo>
                  <a:close/>
                  <a:moveTo>
                    <a:pt x="4750" y="6350"/>
                  </a:moveTo>
                  <a:lnTo>
                    <a:pt x="4750" y="3650"/>
                  </a:lnTo>
                  <a:lnTo>
                    <a:pt x="2442" y="3650"/>
                  </a:lnTo>
                  <a:lnTo>
                    <a:pt x="2389" y="3651"/>
                  </a:lnTo>
                  <a:lnTo>
                    <a:pt x="2339" y="3654"/>
                  </a:lnTo>
                  <a:lnTo>
                    <a:pt x="2288" y="3659"/>
                  </a:lnTo>
                  <a:lnTo>
                    <a:pt x="2238" y="3665"/>
                  </a:lnTo>
                  <a:lnTo>
                    <a:pt x="2189" y="3674"/>
                  </a:lnTo>
                  <a:lnTo>
                    <a:pt x="2139" y="3684"/>
                  </a:lnTo>
                  <a:lnTo>
                    <a:pt x="2090" y="3696"/>
                  </a:lnTo>
                  <a:lnTo>
                    <a:pt x="2042" y="3710"/>
                  </a:lnTo>
                  <a:lnTo>
                    <a:pt x="1994" y="3726"/>
                  </a:lnTo>
                  <a:lnTo>
                    <a:pt x="1947" y="3743"/>
                  </a:lnTo>
                  <a:lnTo>
                    <a:pt x="1900" y="3762"/>
                  </a:lnTo>
                  <a:lnTo>
                    <a:pt x="1854" y="3783"/>
                  </a:lnTo>
                  <a:lnTo>
                    <a:pt x="1809" y="3806"/>
                  </a:lnTo>
                  <a:lnTo>
                    <a:pt x="1765" y="3830"/>
                  </a:lnTo>
                  <a:lnTo>
                    <a:pt x="1722" y="3857"/>
                  </a:lnTo>
                  <a:lnTo>
                    <a:pt x="1680" y="3884"/>
                  </a:lnTo>
                  <a:lnTo>
                    <a:pt x="1638" y="3914"/>
                  </a:lnTo>
                  <a:lnTo>
                    <a:pt x="1598" y="3945"/>
                  </a:lnTo>
                  <a:lnTo>
                    <a:pt x="1559" y="3977"/>
                  </a:lnTo>
                  <a:lnTo>
                    <a:pt x="1522" y="4011"/>
                  </a:lnTo>
                  <a:lnTo>
                    <a:pt x="1486" y="4046"/>
                  </a:lnTo>
                  <a:lnTo>
                    <a:pt x="1451" y="4082"/>
                  </a:lnTo>
                  <a:lnTo>
                    <a:pt x="1417" y="4119"/>
                  </a:lnTo>
                  <a:lnTo>
                    <a:pt x="1385" y="4158"/>
                  </a:lnTo>
                  <a:lnTo>
                    <a:pt x="1354" y="4198"/>
                  </a:lnTo>
                  <a:lnTo>
                    <a:pt x="1324" y="4240"/>
                  </a:lnTo>
                  <a:lnTo>
                    <a:pt x="1297" y="4282"/>
                  </a:lnTo>
                  <a:lnTo>
                    <a:pt x="1270" y="4325"/>
                  </a:lnTo>
                  <a:lnTo>
                    <a:pt x="1246" y="4369"/>
                  </a:lnTo>
                  <a:lnTo>
                    <a:pt x="1223" y="4414"/>
                  </a:lnTo>
                  <a:lnTo>
                    <a:pt x="1202" y="4460"/>
                  </a:lnTo>
                  <a:lnTo>
                    <a:pt x="1183" y="4507"/>
                  </a:lnTo>
                  <a:lnTo>
                    <a:pt x="1166" y="4554"/>
                  </a:lnTo>
                  <a:lnTo>
                    <a:pt x="1150" y="4602"/>
                  </a:lnTo>
                  <a:lnTo>
                    <a:pt x="1136" y="4650"/>
                  </a:lnTo>
                  <a:lnTo>
                    <a:pt x="1124" y="4699"/>
                  </a:lnTo>
                  <a:lnTo>
                    <a:pt x="1114" y="4749"/>
                  </a:lnTo>
                  <a:lnTo>
                    <a:pt x="1105" y="4798"/>
                  </a:lnTo>
                  <a:lnTo>
                    <a:pt x="1099" y="4848"/>
                  </a:lnTo>
                  <a:lnTo>
                    <a:pt x="1094" y="4899"/>
                  </a:lnTo>
                  <a:lnTo>
                    <a:pt x="1091" y="4949"/>
                  </a:lnTo>
                  <a:lnTo>
                    <a:pt x="1090" y="5000"/>
                  </a:lnTo>
                  <a:lnTo>
                    <a:pt x="1091" y="5051"/>
                  </a:lnTo>
                  <a:lnTo>
                    <a:pt x="1094" y="5101"/>
                  </a:lnTo>
                  <a:lnTo>
                    <a:pt x="1099" y="5152"/>
                  </a:lnTo>
                  <a:lnTo>
                    <a:pt x="1105" y="5202"/>
                  </a:lnTo>
                  <a:lnTo>
                    <a:pt x="1114" y="5251"/>
                  </a:lnTo>
                  <a:lnTo>
                    <a:pt x="1124" y="5301"/>
                  </a:lnTo>
                  <a:lnTo>
                    <a:pt x="1136" y="5350"/>
                  </a:lnTo>
                  <a:lnTo>
                    <a:pt x="1150" y="5398"/>
                  </a:lnTo>
                  <a:lnTo>
                    <a:pt x="1166" y="5446"/>
                  </a:lnTo>
                  <a:lnTo>
                    <a:pt x="1183" y="5493"/>
                  </a:lnTo>
                  <a:lnTo>
                    <a:pt x="1202" y="5540"/>
                  </a:lnTo>
                  <a:lnTo>
                    <a:pt x="1223" y="5586"/>
                  </a:lnTo>
                  <a:lnTo>
                    <a:pt x="1246" y="5631"/>
                  </a:lnTo>
                  <a:lnTo>
                    <a:pt x="1270" y="5675"/>
                  </a:lnTo>
                  <a:lnTo>
                    <a:pt x="1297" y="5718"/>
                  </a:lnTo>
                  <a:lnTo>
                    <a:pt x="1324" y="5760"/>
                  </a:lnTo>
                  <a:lnTo>
                    <a:pt x="1354" y="5802"/>
                  </a:lnTo>
                  <a:lnTo>
                    <a:pt x="1385" y="5842"/>
                  </a:lnTo>
                  <a:lnTo>
                    <a:pt x="1417" y="5881"/>
                  </a:lnTo>
                  <a:lnTo>
                    <a:pt x="1451" y="5918"/>
                  </a:lnTo>
                  <a:lnTo>
                    <a:pt x="1486" y="5954"/>
                  </a:lnTo>
                  <a:lnTo>
                    <a:pt x="1522" y="5989"/>
                  </a:lnTo>
                  <a:lnTo>
                    <a:pt x="1559" y="6023"/>
                  </a:lnTo>
                  <a:lnTo>
                    <a:pt x="1598" y="6055"/>
                  </a:lnTo>
                  <a:lnTo>
                    <a:pt x="1638" y="6086"/>
                  </a:lnTo>
                  <a:lnTo>
                    <a:pt x="1680" y="6116"/>
                  </a:lnTo>
                  <a:lnTo>
                    <a:pt x="1722" y="6143"/>
                  </a:lnTo>
                  <a:lnTo>
                    <a:pt x="1765" y="6170"/>
                  </a:lnTo>
                  <a:lnTo>
                    <a:pt x="1809" y="6194"/>
                  </a:lnTo>
                  <a:lnTo>
                    <a:pt x="1854" y="6217"/>
                  </a:lnTo>
                  <a:lnTo>
                    <a:pt x="1900" y="6238"/>
                  </a:lnTo>
                  <a:lnTo>
                    <a:pt x="1947" y="6257"/>
                  </a:lnTo>
                  <a:lnTo>
                    <a:pt x="1994" y="6274"/>
                  </a:lnTo>
                  <a:lnTo>
                    <a:pt x="2042" y="6290"/>
                  </a:lnTo>
                  <a:lnTo>
                    <a:pt x="2090" y="6304"/>
                  </a:lnTo>
                  <a:lnTo>
                    <a:pt x="2139" y="6316"/>
                  </a:lnTo>
                  <a:lnTo>
                    <a:pt x="2189" y="6326"/>
                  </a:lnTo>
                  <a:lnTo>
                    <a:pt x="2238" y="6335"/>
                  </a:lnTo>
                  <a:lnTo>
                    <a:pt x="2288" y="6341"/>
                  </a:lnTo>
                  <a:lnTo>
                    <a:pt x="2339" y="6346"/>
                  </a:lnTo>
                  <a:lnTo>
                    <a:pt x="2389" y="6349"/>
                  </a:lnTo>
                  <a:lnTo>
                    <a:pt x="2442" y="6350"/>
                  </a:lnTo>
                  <a:lnTo>
                    <a:pt x="4750" y="6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057;p19">
            <a:extLst>
              <a:ext uri="{FF2B5EF4-FFF2-40B4-BE49-F238E27FC236}">
                <a16:creationId xmlns:a16="http://schemas.microsoft.com/office/drawing/2014/main" id="{CA354518-7DD7-496D-B457-06B80AE0DB7F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202" name="Google Shape;2058;p19">
              <a:extLst>
                <a:ext uri="{FF2B5EF4-FFF2-40B4-BE49-F238E27FC236}">
                  <a16:creationId xmlns:a16="http://schemas.microsoft.com/office/drawing/2014/main" id="{AB773EB5-3463-4378-AD29-D2638C2A3DEB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73" y="4605"/>
                  </a:moveTo>
                  <a:lnTo>
                    <a:pt x="5527" y="4605"/>
                  </a:lnTo>
                  <a:lnTo>
                    <a:pt x="5527" y="5263"/>
                  </a:lnTo>
                  <a:lnTo>
                    <a:pt x="6185" y="5263"/>
                  </a:lnTo>
                  <a:lnTo>
                    <a:pt x="6185" y="6317"/>
                  </a:lnTo>
                  <a:lnTo>
                    <a:pt x="5527" y="6317"/>
                  </a:lnTo>
                  <a:lnTo>
                    <a:pt x="5527" y="6975"/>
                  </a:lnTo>
                  <a:lnTo>
                    <a:pt x="4473" y="6975"/>
                  </a:lnTo>
                  <a:lnTo>
                    <a:pt x="4473" y="6317"/>
                  </a:lnTo>
                  <a:lnTo>
                    <a:pt x="3815" y="6317"/>
                  </a:lnTo>
                  <a:lnTo>
                    <a:pt x="3815" y="5263"/>
                  </a:lnTo>
                  <a:lnTo>
                    <a:pt x="4473" y="5263"/>
                  </a:lnTo>
                  <a:lnTo>
                    <a:pt x="4473" y="46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59;p19">
              <a:extLst>
                <a:ext uri="{FF2B5EF4-FFF2-40B4-BE49-F238E27FC236}">
                  <a16:creationId xmlns:a16="http://schemas.microsoft.com/office/drawing/2014/main" id="{AB4153CC-B5D9-4EC3-9E1F-80CCB398AB08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6" y="800"/>
                  </a:moveTo>
                  <a:lnTo>
                    <a:pt x="2230" y="800"/>
                  </a:lnTo>
                  <a:lnTo>
                    <a:pt x="2235" y="800"/>
                  </a:lnTo>
                  <a:lnTo>
                    <a:pt x="7765" y="800"/>
                  </a:lnTo>
                  <a:lnTo>
                    <a:pt x="7770" y="800"/>
                  </a:lnTo>
                  <a:lnTo>
                    <a:pt x="7784" y="800"/>
                  </a:lnTo>
                  <a:lnTo>
                    <a:pt x="7794" y="801"/>
                  </a:lnTo>
                  <a:lnTo>
                    <a:pt x="7808" y="801"/>
                  </a:lnTo>
                  <a:lnTo>
                    <a:pt x="7818" y="802"/>
                  </a:lnTo>
                  <a:lnTo>
                    <a:pt x="7832" y="804"/>
                  </a:lnTo>
                  <a:lnTo>
                    <a:pt x="7842" y="805"/>
                  </a:lnTo>
                  <a:lnTo>
                    <a:pt x="7856" y="807"/>
                  </a:lnTo>
                  <a:lnTo>
                    <a:pt x="7866" y="808"/>
                  </a:lnTo>
                  <a:lnTo>
                    <a:pt x="7880" y="810"/>
                  </a:lnTo>
                  <a:lnTo>
                    <a:pt x="7889" y="812"/>
                  </a:lnTo>
                  <a:lnTo>
                    <a:pt x="7904" y="815"/>
                  </a:lnTo>
                  <a:lnTo>
                    <a:pt x="7913" y="817"/>
                  </a:lnTo>
                  <a:lnTo>
                    <a:pt x="7927" y="821"/>
                  </a:lnTo>
                  <a:lnTo>
                    <a:pt x="7936" y="823"/>
                  </a:lnTo>
                  <a:lnTo>
                    <a:pt x="7950" y="827"/>
                  </a:lnTo>
                  <a:lnTo>
                    <a:pt x="7959" y="830"/>
                  </a:lnTo>
                  <a:lnTo>
                    <a:pt x="7973" y="835"/>
                  </a:lnTo>
                  <a:lnTo>
                    <a:pt x="7982" y="838"/>
                  </a:lnTo>
                  <a:lnTo>
                    <a:pt x="7996" y="843"/>
                  </a:lnTo>
                  <a:lnTo>
                    <a:pt x="8005" y="846"/>
                  </a:lnTo>
                  <a:lnTo>
                    <a:pt x="8018" y="852"/>
                  </a:lnTo>
                  <a:lnTo>
                    <a:pt x="8027" y="856"/>
                  </a:lnTo>
                  <a:lnTo>
                    <a:pt x="8041" y="862"/>
                  </a:lnTo>
                  <a:lnTo>
                    <a:pt x="8049" y="866"/>
                  </a:lnTo>
                  <a:lnTo>
                    <a:pt x="8062" y="873"/>
                  </a:lnTo>
                  <a:lnTo>
                    <a:pt x="8071" y="877"/>
                  </a:lnTo>
                  <a:lnTo>
                    <a:pt x="8084" y="885"/>
                  </a:lnTo>
                  <a:lnTo>
                    <a:pt x="8090" y="888"/>
                  </a:lnTo>
                  <a:lnTo>
                    <a:pt x="8103" y="896"/>
                  </a:lnTo>
                  <a:lnTo>
                    <a:pt x="8111" y="901"/>
                  </a:lnTo>
                  <a:lnTo>
                    <a:pt x="8124" y="909"/>
                  </a:lnTo>
                  <a:lnTo>
                    <a:pt x="8131" y="915"/>
                  </a:lnTo>
                  <a:lnTo>
                    <a:pt x="8144" y="923"/>
                  </a:lnTo>
                  <a:lnTo>
                    <a:pt x="8151" y="929"/>
                  </a:lnTo>
                  <a:lnTo>
                    <a:pt x="8163" y="938"/>
                  </a:lnTo>
                  <a:lnTo>
                    <a:pt x="8170" y="944"/>
                  </a:lnTo>
                  <a:lnTo>
                    <a:pt x="8182" y="953"/>
                  </a:lnTo>
                  <a:lnTo>
                    <a:pt x="8189" y="959"/>
                  </a:lnTo>
                  <a:lnTo>
                    <a:pt x="8200" y="969"/>
                  </a:lnTo>
                  <a:lnTo>
                    <a:pt x="8207" y="975"/>
                  </a:lnTo>
                  <a:lnTo>
                    <a:pt x="8218" y="986"/>
                  </a:lnTo>
                  <a:lnTo>
                    <a:pt x="8224" y="992"/>
                  </a:lnTo>
                  <a:lnTo>
                    <a:pt x="8235" y="1003"/>
                  </a:lnTo>
                  <a:lnTo>
                    <a:pt x="8241" y="1010"/>
                  </a:lnTo>
                  <a:lnTo>
                    <a:pt x="8251" y="1021"/>
                  </a:lnTo>
                  <a:lnTo>
                    <a:pt x="8257" y="1028"/>
                  </a:lnTo>
                  <a:lnTo>
                    <a:pt x="8266" y="1040"/>
                  </a:lnTo>
                  <a:lnTo>
                    <a:pt x="8272" y="1047"/>
                  </a:lnTo>
                  <a:lnTo>
                    <a:pt x="8281" y="1059"/>
                  </a:lnTo>
                  <a:lnTo>
                    <a:pt x="8287" y="1066"/>
                  </a:lnTo>
                  <a:lnTo>
                    <a:pt x="8295" y="1079"/>
                  </a:lnTo>
                  <a:lnTo>
                    <a:pt x="8301" y="1086"/>
                  </a:lnTo>
                  <a:lnTo>
                    <a:pt x="8309" y="1099"/>
                  </a:lnTo>
                  <a:lnTo>
                    <a:pt x="8314" y="1107"/>
                  </a:lnTo>
                  <a:lnTo>
                    <a:pt x="8322" y="1120"/>
                  </a:lnTo>
                  <a:lnTo>
                    <a:pt x="8325" y="1126"/>
                  </a:lnTo>
                  <a:lnTo>
                    <a:pt x="8333" y="1139"/>
                  </a:lnTo>
                  <a:lnTo>
                    <a:pt x="8337" y="1148"/>
                  </a:lnTo>
                  <a:lnTo>
                    <a:pt x="8344" y="1161"/>
                  </a:lnTo>
                  <a:lnTo>
                    <a:pt x="8348" y="1169"/>
                  </a:lnTo>
                  <a:lnTo>
                    <a:pt x="8354" y="1183"/>
                  </a:lnTo>
                  <a:lnTo>
                    <a:pt x="8358" y="1192"/>
                  </a:lnTo>
                  <a:lnTo>
                    <a:pt x="8364" y="1205"/>
                  </a:lnTo>
                  <a:lnTo>
                    <a:pt x="8367" y="1214"/>
                  </a:lnTo>
                  <a:lnTo>
                    <a:pt x="8372" y="1228"/>
                  </a:lnTo>
                  <a:lnTo>
                    <a:pt x="8375" y="1237"/>
                  </a:lnTo>
                  <a:lnTo>
                    <a:pt x="8380" y="1251"/>
                  </a:lnTo>
                  <a:lnTo>
                    <a:pt x="8383" y="1260"/>
                  </a:lnTo>
                  <a:lnTo>
                    <a:pt x="8387" y="1274"/>
                  </a:lnTo>
                  <a:lnTo>
                    <a:pt x="8389" y="1283"/>
                  </a:lnTo>
                  <a:lnTo>
                    <a:pt x="8393" y="1297"/>
                  </a:lnTo>
                  <a:lnTo>
                    <a:pt x="8395" y="1306"/>
                  </a:lnTo>
                  <a:lnTo>
                    <a:pt x="8398" y="1321"/>
                  </a:lnTo>
                  <a:lnTo>
                    <a:pt x="8400" y="1330"/>
                  </a:lnTo>
                  <a:lnTo>
                    <a:pt x="8402" y="1344"/>
                  </a:lnTo>
                  <a:lnTo>
                    <a:pt x="8403" y="1354"/>
                  </a:lnTo>
                  <a:lnTo>
                    <a:pt x="8405" y="1368"/>
                  </a:lnTo>
                  <a:lnTo>
                    <a:pt x="8406" y="1378"/>
                  </a:lnTo>
                  <a:lnTo>
                    <a:pt x="8408" y="1392"/>
                  </a:lnTo>
                  <a:lnTo>
                    <a:pt x="8409" y="1402"/>
                  </a:lnTo>
                  <a:lnTo>
                    <a:pt x="8409" y="1416"/>
                  </a:lnTo>
                  <a:lnTo>
                    <a:pt x="8410" y="1426"/>
                  </a:lnTo>
                  <a:lnTo>
                    <a:pt x="8410" y="1440"/>
                  </a:lnTo>
                  <a:lnTo>
                    <a:pt x="8410" y="1445"/>
                  </a:lnTo>
                  <a:lnTo>
                    <a:pt x="8410" y="2367"/>
                  </a:lnTo>
                  <a:lnTo>
                    <a:pt x="8410" y="2372"/>
                  </a:lnTo>
                  <a:lnTo>
                    <a:pt x="8410" y="2386"/>
                  </a:lnTo>
                  <a:lnTo>
                    <a:pt x="8409" y="2396"/>
                  </a:lnTo>
                  <a:lnTo>
                    <a:pt x="8409" y="2410"/>
                  </a:lnTo>
                  <a:lnTo>
                    <a:pt x="8408" y="2420"/>
                  </a:lnTo>
                  <a:lnTo>
                    <a:pt x="8406" y="2434"/>
                  </a:lnTo>
                  <a:lnTo>
                    <a:pt x="8405" y="2444"/>
                  </a:lnTo>
                  <a:lnTo>
                    <a:pt x="8403" y="2458"/>
                  </a:lnTo>
                  <a:lnTo>
                    <a:pt x="8402" y="2468"/>
                  </a:lnTo>
                  <a:lnTo>
                    <a:pt x="8400" y="2482"/>
                  </a:lnTo>
                  <a:lnTo>
                    <a:pt x="8398" y="2491"/>
                  </a:lnTo>
                  <a:lnTo>
                    <a:pt x="8395" y="2506"/>
                  </a:lnTo>
                  <a:lnTo>
                    <a:pt x="8393" y="2515"/>
                  </a:lnTo>
                  <a:lnTo>
                    <a:pt x="8389" y="2529"/>
                  </a:lnTo>
                  <a:lnTo>
                    <a:pt x="8387" y="2538"/>
                  </a:lnTo>
                  <a:lnTo>
                    <a:pt x="8383" y="2552"/>
                  </a:lnTo>
                  <a:lnTo>
                    <a:pt x="8380" y="2561"/>
                  </a:lnTo>
                  <a:lnTo>
                    <a:pt x="8375" y="2575"/>
                  </a:lnTo>
                  <a:lnTo>
                    <a:pt x="8372" y="2584"/>
                  </a:lnTo>
                  <a:lnTo>
                    <a:pt x="8367" y="2598"/>
                  </a:lnTo>
                  <a:lnTo>
                    <a:pt x="8364" y="2607"/>
                  </a:lnTo>
                  <a:lnTo>
                    <a:pt x="8358" y="2620"/>
                  </a:lnTo>
                  <a:lnTo>
                    <a:pt x="8354" y="2629"/>
                  </a:lnTo>
                  <a:lnTo>
                    <a:pt x="8348" y="2643"/>
                  </a:lnTo>
                  <a:lnTo>
                    <a:pt x="8344" y="2651"/>
                  </a:lnTo>
                  <a:lnTo>
                    <a:pt x="8337" y="2664"/>
                  </a:lnTo>
                  <a:lnTo>
                    <a:pt x="8333" y="2673"/>
                  </a:lnTo>
                  <a:lnTo>
                    <a:pt x="8325" y="2686"/>
                  </a:lnTo>
                  <a:lnTo>
                    <a:pt x="8321" y="2694"/>
                  </a:lnTo>
                  <a:lnTo>
                    <a:pt x="8313" y="2706"/>
                  </a:lnTo>
                  <a:lnTo>
                    <a:pt x="8308" y="2714"/>
                  </a:lnTo>
                  <a:lnTo>
                    <a:pt x="8300" y="2726"/>
                  </a:lnTo>
                  <a:lnTo>
                    <a:pt x="8295" y="2734"/>
                  </a:lnTo>
                  <a:lnTo>
                    <a:pt x="8286" y="2746"/>
                  </a:lnTo>
                  <a:lnTo>
                    <a:pt x="8281" y="2753"/>
                  </a:lnTo>
                  <a:lnTo>
                    <a:pt x="8272" y="2765"/>
                  </a:lnTo>
                  <a:lnTo>
                    <a:pt x="8266" y="2772"/>
                  </a:lnTo>
                  <a:lnTo>
                    <a:pt x="8257" y="2783"/>
                  </a:lnTo>
                  <a:lnTo>
                    <a:pt x="8251" y="2790"/>
                  </a:lnTo>
                  <a:lnTo>
                    <a:pt x="8241" y="2801"/>
                  </a:lnTo>
                  <a:lnTo>
                    <a:pt x="8235" y="2808"/>
                  </a:lnTo>
                  <a:lnTo>
                    <a:pt x="8225" y="2819"/>
                  </a:lnTo>
                  <a:lnTo>
                    <a:pt x="8218" y="2825"/>
                  </a:lnTo>
                  <a:lnTo>
                    <a:pt x="8208" y="2836"/>
                  </a:lnTo>
                  <a:lnTo>
                    <a:pt x="8201" y="2842"/>
                  </a:lnTo>
                  <a:lnTo>
                    <a:pt x="8190" y="2852"/>
                  </a:lnTo>
                  <a:lnTo>
                    <a:pt x="8182" y="2858"/>
                  </a:lnTo>
                  <a:lnTo>
                    <a:pt x="8171" y="2868"/>
                  </a:lnTo>
                  <a:lnTo>
                    <a:pt x="8164" y="2874"/>
                  </a:lnTo>
                  <a:lnTo>
                    <a:pt x="8152" y="2883"/>
                  </a:lnTo>
                  <a:lnTo>
                    <a:pt x="8144" y="2888"/>
                  </a:lnTo>
                  <a:lnTo>
                    <a:pt x="8132" y="2897"/>
                  </a:lnTo>
                  <a:lnTo>
                    <a:pt x="8124" y="2902"/>
                  </a:lnTo>
                  <a:lnTo>
                    <a:pt x="8112" y="2911"/>
                  </a:lnTo>
                  <a:lnTo>
                    <a:pt x="8103" y="2916"/>
                  </a:lnTo>
                  <a:lnTo>
                    <a:pt x="8091" y="2923"/>
                  </a:lnTo>
                  <a:lnTo>
                    <a:pt x="8081" y="2929"/>
                  </a:lnTo>
                  <a:lnTo>
                    <a:pt x="8068" y="2936"/>
                  </a:lnTo>
                  <a:lnTo>
                    <a:pt x="8061" y="2940"/>
                  </a:lnTo>
                  <a:lnTo>
                    <a:pt x="8047" y="2946"/>
                  </a:lnTo>
                  <a:lnTo>
                    <a:pt x="8039" y="2950"/>
                  </a:lnTo>
                  <a:lnTo>
                    <a:pt x="8026" y="2956"/>
                  </a:lnTo>
                  <a:lnTo>
                    <a:pt x="8018" y="2960"/>
                  </a:lnTo>
                  <a:lnTo>
                    <a:pt x="8004" y="2965"/>
                  </a:lnTo>
                  <a:lnTo>
                    <a:pt x="7996" y="2969"/>
                  </a:lnTo>
                  <a:lnTo>
                    <a:pt x="7982" y="2974"/>
                  </a:lnTo>
                  <a:lnTo>
                    <a:pt x="7974" y="2977"/>
                  </a:lnTo>
                  <a:lnTo>
                    <a:pt x="7960" y="2981"/>
                  </a:lnTo>
                  <a:lnTo>
                    <a:pt x="7951" y="2984"/>
                  </a:lnTo>
                  <a:lnTo>
                    <a:pt x="7937" y="2988"/>
                  </a:lnTo>
                  <a:lnTo>
                    <a:pt x="7928" y="2991"/>
                  </a:lnTo>
                  <a:lnTo>
                    <a:pt x="7914" y="2994"/>
                  </a:lnTo>
                  <a:lnTo>
                    <a:pt x="7905" y="2996"/>
                  </a:lnTo>
                  <a:lnTo>
                    <a:pt x="7890" y="2999"/>
                  </a:lnTo>
                  <a:lnTo>
                    <a:pt x="7881" y="3001"/>
                  </a:lnTo>
                  <a:lnTo>
                    <a:pt x="7867" y="3004"/>
                  </a:lnTo>
                  <a:lnTo>
                    <a:pt x="7857" y="3005"/>
                  </a:lnTo>
                  <a:lnTo>
                    <a:pt x="7843" y="3007"/>
                  </a:lnTo>
                  <a:lnTo>
                    <a:pt x="7839" y="3008"/>
                  </a:lnTo>
                  <a:lnTo>
                    <a:pt x="7842" y="3016"/>
                  </a:lnTo>
                  <a:lnTo>
                    <a:pt x="7844" y="3025"/>
                  </a:lnTo>
                  <a:lnTo>
                    <a:pt x="7851" y="3049"/>
                  </a:lnTo>
                  <a:lnTo>
                    <a:pt x="7853" y="3058"/>
                  </a:lnTo>
                  <a:lnTo>
                    <a:pt x="7859" y="3082"/>
                  </a:lnTo>
                  <a:lnTo>
                    <a:pt x="7861" y="3091"/>
                  </a:lnTo>
                  <a:lnTo>
                    <a:pt x="7866" y="3115"/>
                  </a:lnTo>
                  <a:lnTo>
                    <a:pt x="7868" y="3124"/>
                  </a:lnTo>
                  <a:lnTo>
                    <a:pt x="7872" y="3148"/>
                  </a:lnTo>
                  <a:lnTo>
                    <a:pt x="7874" y="3158"/>
                  </a:lnTo>
                  <a:lnTo>
                    <a:pt x="7877" y="3182"/>
                  </a:lnTo>
                  <a:lnTo>
                    <a:pt x="7878" y="3191"/>
                  </a:lnTo>
                  <a:lnTo>
                    <a:pt x="7880" y="3216"/>
                  </a:lnTo>
                  <a:lnTo>
                    <a:pt x="7881" y="3225"/>
                  </a:lnTo>
                  <a:lnTo>
                    <a:pt x="7882" y="3249"/>
                  </a:lnTo>
                  <a:lnTo>
                    <a:pt x="7882" y="3259"/>
                  </a:lnTo>
                  <a:lnTo>
                    <a:pt x="7883" y="3283"/>
                  </a:lnTo>
                  <a:lnTo>
                    <a:pt x="7883" y="328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3288"/>
                  </a:lnTo>
                  <a:lnTo>
                    <a:pt x="2117" y="3283"/>
                  </a:lnTo>
                  <a:lnTo>
                    <a:pt x="2118" y="3259"/>
                  </a:lnTo>
                  <a:lnTo>
                    <a:pt x="2118" y="3249"/>
                  </a:lnTo>
                  <a:lnTo>
                    <a:pt x="2119" y="3225"/>
                  </a:lnTo>
                  <a:lnTo>
                    <a:pt x="2120" y="3216"/>
                  </a:lnTo>
                  <a:lnTo>
                    <a:pt x="2122" y="3191"/>
                  </a:lnTo>
                  <a:lnTo>
                    <a:pt x="2123" y="3182"/>
                  </a:lnTo>
                  <a:lnTo>
                    <a:pt x="2126" y="3158"/>
                  </a:lnTo>
                  <a:lnTo>
                    <a:pt x="2128" y="3148"/>
                  </a:lnTo>
                  <a:lnTo>
                    <a:pt x="2132" y="3124"/>
                  </a:lnTo>
                  <a:lnTo>
                    <a:pt x="2134" y="3115"/>
                  </a:lnTo>
                  <a:lnTo>
                    <a:pt x="2139" y="3091"/>
                  </a:lnTo>
                  <a:lnTo>
                    <a:pt x="2141" y="3082"/>
                  </a:lnTo>
                  <a:lnTo>
                    <a:pt x="2147" y="3058"/>
                  </a:lnTo>
                  <a:lnTo>
                    <a:pt x="2149" y="3049"/>
                  </a:lnTo>
                  <a:lnTo>
                    <a:pt x="2156" y="3025"/>
                  </a:lnTo>
                  <a:lnTo>
                    <a:pt x="2158" y="3016"/>
                  </a:lnTo>
                  <a:lnTo>
                    <a:pt x="2161" y="3008"/>
                  </a:lnTo>
                  <a:lnTo>
                    <a:pt x="2157" y="3007"/>
                  </a:lnTo>
                  <a:lnTo>
                    <a:pt x="2143" y="3005"/>
                  </a:lnTo>
                  <a:lnTo>
                    <a:pt x="2133" y="3004"/>
                  </a:lnTo>
                  <a:lnTo>
                    <a:pt x="2119" y="3001"/>
                  </a:lnTo>
                  <a:lnTo>
                    <a:pt x="2110" y="2999"/>
                  </a:lnTo>
                  <a:lnTo>
                    <a:pt x="2095" y="2996"/>
                  </a:lnTo>
                  <a:lnTo>
                    <a:pt x="2086" y="2994"/>
                  </a:lnTo>
                  <a:lnTo>
                    <a:pt x="2072" y="2991"/>
                  </a:lnTo>
                  <a:lnTo>
                    <a:pt x="2063" y="2988"/>
                  </a:lnTo>
                  <a:lnTo>
                    <a:pt x="2049" y="2984"/>
                  </a:lnTo>
                  <a:lnTo>
                    <a:pt x="2040" y="2981"/>
                  </a:lnTo>
                  <a:lnTo>
                    <a:pt x="2026" y="2977"/>
                  </a:lnTo>
                  <a:lnTo>
                    <a:pt x="2018" y="2974"/>
                  </a:lnTo>
                  <a:lnTo>
                    <a:pt x="2004" y="2969"/>
                  </a:lnTo>
                  <a:lnTo>
                    <a:pt x="1996" y="2965"/>
                  </a:lnTo>
                  <a:lnTo>
                    <a:pt x="1982" y="2960"/>
                  </a:lnTo>
                  <a:lnTo>
                    <a:pt x="1974" y="2956"/>
                  </a:lnTo>
                  <a:lnTo>
                    <a:pt x="1961" y="2950"/>
                  </a:lnTo>
                  <a:lnTo>
                    <a:pt x="1953" y="2946"/>
                  </a:lnTo>
                  <a:lnTo>
                    <a:pt x="1939" y="2940"/>
                  </a:lnTo>
                  <a:lnTo>
                    <a:pt x="1932" y="2936"/>
                  </a:lnTo>
                  <a:lnTo>
                    <a:pt x="1919" y="2929"/>
                  </a:lnTo>
                  <a:lnTo>
                    <a:pt x="1909" y="2923"/>
                  </a:lnTo>
                  <a:lnTo>
                    <a:pt x="1897" y="2916"/>
                  </a:lnTo>
                  <a:lnTo>
                    <a:pt x="1888" y="2911"/>
                  </a:lnTo>
                  <a:lnTo>
                    <a:pt x="1876" y="2902"/>
                  </a:lnTo>
                  <a:lnTo>
                    <a:pt x="1868" y="2897"/>
                  </a:lnTo>
                  <a:lnTo>
                    <a:pt x="1856" y="2888"/>
                  </a:lnTo>
                  <a:lnTo>
                    <a:pt x="1848" y="2883"/>
                  </a:lnTo>
                  <a:lnTo>
                    <a:pt x="1836" y="2874"/>
                  </a:lnTo>
                  <a:lnTo>
                    <a:pt x="1829" y="2868"/>
                  </a:lnTo>
                  <a:lnTo>
                    <a:pt x="1818" y="2858"/>
                  </a:lnTo>
                  <a:lnTo>
                    <a:pt x="1810" y="2852"/>
                  </a:lnTo>
                  <a:lnTo>
                    <a:pt x="1799" y="2842"/>
                  </a:lnTo>
                  <a:lnTo>
                    <a:pt x="1792" y="2836"/>
                  </a:lnTo>
                  <a:lnTo>
                    <a:pt x="1782" y="2825"/>
                  </a:lnTo>
                  <a:lnTo>
                    <a:pt x="1775" y="2819"/>
                  </a:lnTo>
                  <a:lnTo>
                    <a:pt x="1765" y="2808"/>
                  </a:lnTo>
                  <a:lnTo>
                    <a:pt x="1759" y="2801"/>
                  </a:lnTo>
                  <a:lnTo>
                    <a:pt x="1749" y="2790"/>
                  </a:lnTo>
                  <a:lnTo>
                    <a:pt x="1743" y="2783"/>
                  </a:lnTo>
                  <a:lnTo>
                    <a:pt x="1734" y="2772"/>
                  </a:lnTo>
                  <a:lnTo>
                    <a:pt x="1728" y="2765"/>
                  </a:lnTo>
                  <a:lnTo>
                    <a:pt x="1719" y="2753"/>
                  </a:lnTo>
                  <a:lnTo>
                    <a:pt x="1714" y="2746"/>
                  </a:lnTo>
                  <a:lnTo>
                    <a:pt x="1705" y="2734"/>
                  </a:lnTo>
                  <a:lnTo>
                    <a:pt x="1700" y="2726"/>
                  </a:lnTo>
                  <a:lnTo>
                    <a:pt x="1692" y="2714"/>
                  </a:lnTo>
                  <a:lnTo>
                    <a:pt x="1687" y="2706"/>
                  </a:lnTo>
                  <a:lnTo>
                    <a:pt x="1679" y="2694"/>
                  </a:lnTo>
                  <a:lnTo>
                    <a:pt x="1675" y="2686"/>
                  </a:lnTo>
                  <a:lnTo>
                    <a:pt x="1667" y="2673"/>
                  </a:lnTo>
                  <a:lnTo>
                    <a:pt x="1663" y="2664"/>
                  </a:lnTo>
                  <a:lnTo>
                    <a:pt x="1656" y="2651"/>
                  </a:lnTo>
                  <a:lnTo>
                    <a:pt x="1652" y="2643"/>
                  </a:lnTo>
                  <a:lnTo>
                    <a:pt x="1646" y="2629"/>
                  </a:lnTo>
                  <a:lnTo>
                    <a:pt x="1642" y="2620"/>
                  </a:lnTo>
                  <a:lnTo>
                    <a:pt x="1636" y="2607"/>
                  </a:lnTo>
                  <a:lnTo>
                    <a:pt x="1633" y="2598"/>
                  </a:lnTo>
                  <a:lnTo>
                    <a:pt x="1628" y="2584"/>
                  </a:lnTo>
                  <a:lnTo>
                    <a:pt x="1625" y="2575"/>
                  </a:lnTo>
                  <a:lnTo>
                    <a:pt x="1620" y="2561"/>
                  </a:lnTo>
                  <a:lnTo>
                    <a:pt x="1617" y="2552"/>
                  </a:lnTo>
                  <a:lnTo>
                    <a:pt x="1613" y="2538"/>
                  </a:lnTo>
                  <a:lnTo>
                    <a:pt x="1611" y="2529"/>
                  </a:lnTo>
                  <a:lnTo>
                    <a:pt x="1607" y="2515"/>
                  </a:lnTo>
                  <a:lnTo>
                    <a:pt x="1605" y="2506"/>
                  </a:lnTo>
                  <a:lnTo>
                    <a:pt x="1602" y="2491"/>
                  </a:lnTo>
                  <a:lnTo>
                    <a:pt x="1600" y="2482"/>
                  </a:lnTo>
                  <a:lnTo>
                    <a:pt x="1598" y="2468"/>
                  </a:lnTo>
                  <a:lnTo>
                    <a:pt x="1597" y="2458"/>
                  </a:lnTo>
                  <a:lnTo>
                    <a:pt x="1595" y="2444"/>
                  </a:lnTo>
                  <a:lnTo>
                    <a:pt x="1594" y="2434"/>
                  </a:lnTo>
                  <a:lnTo>
                    <a:pt x="1592" y="2420"/>
                  </a:lnTo>
                  <a:lnTo>
                    <a:pt x="1591" y="2410"/>
                  </a:lnTo>
                  <a:lnTo>
                    <a:pt x="1591" y="2396"/>
                  </a:lnTo>
                  <a:lnTo>
                    <a:pt x="1590" y="2386"/>
                  </a:lnTo>
                  <a:lnTo>
                    <a:pt x="1590" y="2372"/>
                  </a:lnTo>
                  <a:lnTo>
                    <a:pt x="1590" y="2367"/>
                  </a:lnTo>
                  <a:lnTo>
                    <a:pt x="1590" y="1445"/>
                  </a:lnTo>
                  <a:lnTo>
                    <a:pt x="1590" y="1440"/>
                  </a:lnTo>
                  <a:lnTo>
                    <a:pt x="1590" y="1426"/>
                  </a:lnTo>
                  <a:lnTo>
                    <a:pt x="1591" y="1416"/>
                  </a:lnTo>
                  <a:lnTo>
                    <a:pt x="1591" y="1402"/>
                  </a:lnTo>
                  <a:lnTo>
                    <a:pt x="1592" y="1392"/>
                  </a:lnTo>
                  <a:lnTo>
                    <a:pt x="1594" y="1378"/>
                  </a:lnTo>
                  <a:lnTo>
                    <a:pt x="1595" y="1368"/>
                  </a:lnTo>
                  <a:lnTo>
                    <a:pt x="1597" y="1354"/>
                  </a:lnTo>
                  <a:lnTo>
                    <a:pt x="1598" y="1344"/>
                  </a:lnTo>
                  <a:lnTo>
                    <a:pt x="1600" y="1330"/>
                  </a:lnTo>
                  <a:lnTo>
                    <a:pt x="1602" y="1321"/>
                  </a:lnTo>
                  <a:lnTo>
                    <a:pt x="1605" y="1306"/>
                  </a:lnTo>
                  <a:lnTo>
                    <a:pt x="1607" y="1297"/>
                  </a:lnTo>
                  <a:lnTo>
                    <a:pt x="1611" y="1283"/>
                  </a:lnTo>
                  <a:lnTo>
                    <a:pt x="1613" y="1274"/>
                  </a:lnTo>
                  <a:lnTo>
                    <a:pt x="1617" y="1260"/>
                  </a:lnTo>
                  <a:lnTo>
                    <a:pt x="1620" y="1251"/>
                  </a:lnTo>
                  <a:lnTo>
                    <a:pt x="1625" y="1237"/>
                  </a:lnTo>
                  <a:lnTo>
                    <a:pt x="1628" y="1228"/>
                  </a:lnTo>
                  <a:lnTo>
                    <a:pt x="1633" y="1214"/>
                  </a:lnTo>
                  <a:lnTo>
                    <a:pt x="1636" y="1205"/>
                  </a:lnTo>
                  <a:lnTo>
                    <a:pt x="1642" y="1192"/>
                  </a:lnTo>
                  <a:lnTo>
                    <a:pt x="1646" y="1183"/>
                  </a:lnTo>
                  <a:lnTo>
                    <a:pt x="1652" y="1169"/>
                  </a:lnTo>
                  <a:lnTo>
                    <a:pt x="1656" y="1161"/>
                  </a:lnTo>
                  <a:lnTo>
                    <a:pt x="1663" y="1148"/>
                  </a:lnTo>
                  <a:lnTo>
                    <a:pt x="1667" y="1139"/>
                  </a:lnTo>
                  <a:lnTo>
                    <a:pt x="1675" y="1126"/>
                  </a:lnTo>
                  <a:lnTo>
                    <a:pt x="1678" y="1120"/>
                  </a:lnTo>
                  <a:lnTo>
                    <a:pt x="1686" y="1107"/>
                  </a:lnTo>
                  <a:lnTo>
                    <a:pt x="1691" y="1099"/>
                  </a:lnTo>
                  <a:lnTo>
                    <a:pt x="1699" y="1086"/>
                  </a:lnTo>
                  <a:lnTo>
                    <a:pt x="1705" y="1079"/>
                  </a:lnTo>
                  <a:lnTo>
                    <a:pt x="1713" y="1066"/>
                  </a:lnTo>
                  <a:lnTo>
                    <a:pt x="1719" y="1059"/>
                  </a:lnTo>
                  <a:lnTo>
                    <a:pt x="1728" y="1047"/>
                  </a:lnTo>
                  <a:lnTo>
                    <a:pt x="1734" y="1040"/>
                  </a:lnTo>
                  <a:lnTo>
                    <a:pt x="1743" y="1028"/>
                  </a:lnTo>
                  <a:lnTo>
                    <a:pt x="1749" y="1021"/>
                  </a:lnTo>
                  <a:lnTo>
                    <a:pt x="1759" y="1010"/>
                  </a:lnTo>
                  <a:lnTo>
                    <a:pt x="1765" y="1003"/>
                  </a:lnTo>
                  <a:lnTo>
                    <a:pt x="1776" y="992"/>
                  </a:lnTo>
                  <a:lnTo>
                    <a:pt x="1782" y="986"/>
                  </a:lnTo>
                  <a:lnTo>
                    <a:pt x="1793" y="975"/>
                  </a:lnTo>
                  <a:lnTo>
                    <a:pt x="1800" y="969"/>
                  </a:lnTo>
                  <a:lnTo>
                    <a:pt x="1811" y="959"/>
                  </a:lnTo>
                  <a:lnTo>
                    <a:pt x="1818" y="953"/>
                  </a:lnTo>
                  <a:lnTo>
                    <a:pt x="1830" y="944"/>
                  </a:lnTo>
                  <a:lnTo>
                    <a:pt x="1837" y="938"/>
                  </a:lnTo>
                  <a:lnTo>
                    <a:pt x="1849" y="929"/>
                  </a:lnTo>
                  <a:lnTo>
                    <a:pt x="1856" y="923"/>
                  </a:lnTo>
                  <a:lnTo>
                    <a:pt x="1869" y="915"/>
                  </a:lnTo>
                  <a:lnTo>
                    <a:pt x="1876" y="909"/>
                  </a:lnTo>
                  <a:lnTo>
                    <a:pt x="1889" y="901"/>
                  </a:lnTo>
                  <a:lnTo>
                    <a:pt x="1897" y="896"/>
                  </a:lnTo>
                  <a:lnTo>
                    <a:pt x="1910" y="888"/>
                  </a:lnTo>
                  <a:lnTo>
                    <a:pt x="1916" y="885"/>
                  </a:lnTo>
                  <a:lnTo>
                    <a:pt x="1929" y="877"/>
                  </a:lnTo>
                  <a:lnTo>
                    <a:pt x="1938" y="873"/>
                  </a:lnTo>
                  <a:lnTo>
                    <a:pt x="1951" y="866"/>
                  </a:lnTo>
                  <a:lnTo>
                    <a:pt x="1959" y="862"/>
                  </a:lnTo>
                  <a:lnTo>
                    <a:pt x="1973" y="856"/>
                  </a:lnTo>
                  <a:lnTo>
                    <a:pt x="1982" y="852"/>
                  </a:lnTo>
                  <a:lnTo>
                    <a:pt x="1995" y="846"/>
                  </a:lnTo>
                  <a:lnTo>
                    <a:pt x="2004" y="843"/>
                  </a:lnTo>
                  <a:lnTo>
                    <a:pt x="2018" y="838"/>
                  </a:lnTo>
                  <a:lnTo>
                    <a:pt x="2027" y="835"/>
                  </a:lnTo>
                  <a:lnTo>
                    <a:pt x="2041" y="830"/>
                  </a:lnTo>
                  <a:lnTo>
                    <a:pt x="2050" y="827"/>
                  </a:lnTo>
                  <a:lnTo>
                    <a:pt x="2064" y="823"/>
                  </a:lnTo>
                  <a:lnTo>
                    <a:pt x="2073" y="821"/>
                  </a:lnTo>
                  <a:lnTo>
                    <a:pt x="2087" y="817"/>
                  </a:lnTo>
                  <a:lnTo>
                    <a:pt x="2096" y="815"/>
                  </a:lnTo>
                  <a:lnTo>
                    <a:pt x="2111" y="812"/>
                  </a:lnTo>
                  <a:lnTo>
                    <a:pt x="2120" y="810"/>
                  </a:lnTo>
                  <a:lnTo>
                    <a:pt x="2134" y="808"/>
                  </a:lnTo>
                  <a:lnTo>
                    <a:pt x="2144" y="807"/>
                  </a:lnTo>
                  <a:lnTo>
                    <a:pt x="2158" y="805"/>
                  </a:lnTo>
                  <a:lnTo>
                    <a:pt x="2168" y="804"/>
                  </a:lnTo>
                  <a:lnTo>
                    <a:pt x="2182" y="802"/>
                  </a:lnTo>
                  <a:lnTo>
                    <a:pt x="2192" y="801"/>
                  </a:lnTo>
                  <a:lnTo>
                    <a:pt x="2206" y="801"/>
                  </a:lnTo>
                  <a:lnTo>
                    <a:pt x="2216" y="800"/>
                  </a:lnTo>
                  <a:close/>
                  <a:moveTo>
                    <a:pt x="7763" y="1300"/>
                  </a:moveTo>
                  <a:lnTo>
                    <a:pt x="2237" y="1300"/>
                  </a:lnTo>
                  <a:lnTo>
                    <a:pt x="2230" y="1300"/>
                  </a:lnTo>
                  <a:lnTo>
                    <a:pt x="2224" y="1300"/>
                  </a:lnTo>
                  <a:lnTo>
                    <a:pt x="2219" y="1301"/>
                  </a:lnTo>
                  <a:lnTo>
                    <a:pt x="2213" y="1302"/>
                  </a:lnTo>
                  <a:lnTo>
                    <a:pt x="2208" y="1303"/>
                  </a:lnTo>
                  <a:lnTo>
                    <a:pt x="2203" y="1304"/>
                  </a:lnTo>
                  <a:lnTo>
                    <a:pt x="2198" y="1305"/>
                  </a:lnTo>
                  <a:lnTo>
                    <a:pt x="2193" y="1306"/>
                  </a:lnTo>
                  <a:lnTo>
                    <a:pt x="2188" y="1308"/>
                  </a:lnTo>
                  <a:lnTo>
                    <a:pt x="2183" y="1310"/>
                  </a:lnTo>
                  <a:lnTo>
                    <a:pt x="2178" y="1312"/>
                  </a:lnTo>
                  <a:lnTo>
                    <a:pt x="2173" y="1314"/>
                  </a:lnTo>
                  <a:lnTo>
                    <a:pt x="2169" y="1316"/>
                  </a:lnTo>
                  <a:lnTo>
                    <a:pt x="2163" y="1319"/>
                  </a:lnTo>
                  <a:lnTo>
                    <a:pt x="2157" y="1323"/>
                  </a:lnTo>
                  <a:lnTo>
                    <a:pt x="2153" y="1326"/>
                  </a:lnTo>
                  <a:lnTo>
                    <a:pt x="2148" y="1329"/>
                  </a:lnTo>
                  <a:lnTo>
                    <a:pt x="2144" y="1332"/>
                  </a:lnTo>
                  <a:lnTo>
                    <a:pt x="2140" y="1336"/>
                  </a:lnTo>
                  <a:lnTo>
                    <a:pt x="2136" y="1339"/>
                  </a:lnTo>
                  <a:lnTo>
                    <a:pt x="2133" y="1343"/>
                  </a:lnTo>
                  <a:lnTo>
                    <a:pt x="2129" y="1346"/>
                  </a:lnTo>
                  <a:lnTo>
                    <a:pt x="2126" y="1350"/>
                  </a:lnTo>
                  <a:lnTo>
                    <a:pt x="2122" y="1354"/>
                  </a:lnTo>
                  <a:lnTo>
                    <a:pt x="2119" y="1358"/>
                  </a:lnTo>
                  <a:lnTo>
                    <a:pt x="2116" y="1363"/>
                  </a:lnTo>
                  <a:lnTo>
                    <a:pt x="2113" y="1367"/>
                  </a:lnTo>
                  <a:lnTo>
                    <a:pt x="2109" y="1373"/>
                  </a:lnTo>
                  <a:lnTo>
                    <a:pt x="2106" y="1379"/>
                  </a:lnTo>
                  <a:lnTo>
                    <a:pt x="2104" y="1383"/>
                  </a:lnTo>
                  <a:lnTo>
                    <a:pt x="2102" y="1388"/>
                  </a:lnTo>
                  <a:lnTo>
                    <a:pt x="2100" y="1393"/>
                  </a:lnTo>
                  <a:lnTo>
                    <a:pt x="2098" y="1398"/>
                  </a:lnTo>
                  <a:lnTo>
                    <a:pt x="2096" y="1403"/>
                  </a:lnTo>
                  <a:lnTo>
                    <a:pt x="2095" y="1408"/>
                  </a:lnTo>
                  <a:lnTo>
                    <a:pt x="2094" y="1413"/>
                  </a:lnTo>
                  <a:lnTo>
                    <a:pt x="2093" y="1418"/>
                  </a:lnTo>
                  <a:lnTo>
                    <a:pt x="2092" y="1423"/>
                  </a:lnTo>
                  <a:lnTo>
                    <a:pt x="2091" y="1429"/>
                  </a:lnTo>
                  <a:lnTo>
                    <a:pt x="2090" y="1434"/>
                  </a:lnTo>
                  <a:lnTo>
                    <a:pt x="2090" y="1440"/>
                  </a:lnTo>
                  <a:lnTo>
                    <a:pt x="2090" y="1447"/>
                  </a:lnTo>
                  <a:lnTo>
                    <a:pt x="2090" y="2365"/>
                  </a:lnTo>
                  <a:lnTo>
                    <a:pt x="2090" y="2372"/>
                  </a:lnTo>
                  <a:lnTo>
                    <a:pt x="2090" y="2378"/>
                  </a:lnTo>
                  <a:lnTo>
                    <a:pt x="2091" y="2383"/>
                  </a:lnTo>
                  <a:lnTo>
                    <a:pt x="2092" y="2389"/>
                  </a:lnTo>
                  <a:lnTo>
                    <a:pt x="2093" y="2394"/>
                  </a:lnTo>
                  <a:lnTo>
                    <a:pt x="2094" y="2399"/>
                  </a:lnTo>
                  <a:lnTo>
                    <a:pt x="2095" y="2404"/>
                  </a:lnTo>
                  <a:lnTo>
                    <a:pt x="2096" y="2409"/>
                  </a:lnTo>
                  <a:lnTo>
                    <a:pt x="2098" y="2414"/>
                  </a:lnTo>
                  <a:lnTo>
                    <a:pt x="2100" y="2419"/>
                  </a:lnTo>
                  <a:lnTo>
                    <a:pt x="2102" y="2424"/>
                  </a:lnTo>
                  <a:lnTo>
                    <a:pt x="2104" y="2429"/>
                  </a:lnTo>
                  <a:lnTo>
                    <a:pt x="2106" y="2433"/>
                  </a:lnTo>
                  <a:lnTo>
                    <a:pt x="2109" y="2438"/>
                  </a:lnTo>
                  <a:lnTo>
                    <a:pt x="2112" y="2443"/>
                  </a:lnTo>
                  <a:lnTo>
                    <a:pt x="2115" y="2448"/>
                  </a:lnTo>
                  <a:lnTo>
                    <a:pt x="2119" y="2453"/>
                  </a:lnTo>
                  <a:lnTo>
                    <a:pt x="2122" y="2457"/>
                  </a:lnTo>
                  <a:lnTo>
                    <a:pt x="2126" y="2462"/>
                  </a:lnTo>
                  <a:lnTo>
                    <a:pt x="2129" y="2466"/>
                  </a:lnTo>
                  <a:lnTo>
                    <a:pt x="2133" y="2470"/>
                  </a:lnTo>
                  <a:lnTo>
                    <a:pt x="2137" y="2473"/>
                  </a:lnTo>
                  <a:lnTo>
                    <a:pt x="2141" y="2477"/>
                  </a:lnTo>
                  <a:lnTo>
                    <a:pt x="2145" y="2480"/>
                  </a:lnTo>
                  <a:lnTo>
                    <a:pt x="2149" y="2483"/>
                  </a:lnTo>
                  <a:lnTo>
                    <a:pt x="2153" y="2486"/>
                  </a:lnTo>
                  <a:lnTo>
                    <a:pt x="2158" y="2489"/>
                  </a:lnTo>
                  <a:lnTo>
                    <a:pt x="2162" y="2492"/>
                  </a:lnTo>
                  <a:lnTo>
                    <a:pt x="2167" y="2494"/>
                  </a:lnTo>
                  <a:lnTo>
                    <a:pt x="2172" y="2497"/>
                  </a:lnTo>
                  <a:lnTo>
                    <a:pt x="2177" y="2499"/>
                  </a:lnTo>
                  <a:lnTo>
                    <a:pt x="2183" y="2502"/>
                  </a:lnTo>
                  <a:lnTo>
                    <a:pt x="2188" y="2504"/>
                  </a:lnTo>
                  <a:lnTo>
                    <a:pt x="2193" y="2505"/>
                  </a:lnTo>
                  <a:lnTo>
                    <a:pt x="2199" y="2507"/>
                  </a:lnTo>
                  <a:lnTo>
                    <a:pt x="2204" y="2508"/>
                  </a:lnTo>
                  <a:lnTo>
                    <a:pt x="2209" y="2509"/>
                  </a:lnTo>
                  <a:lnTo>
                    <a:pt x="2215" y="2510"/>
                  </a:lnTo>
                  <a:lnTo>
                    <a:pt x="2220" y="2511"/>
                  </a:lnTo>
                  <a:lnTo>
                    <a:pt x="2225" y="2512"/>
                  </a:lnTo>
                  <a:lnTo>
                    <a:pt x="2230" y="2512"/>
                  </a:lnTo>
                  <a:lnTo>
                    <a:pt x="2237" y="2512"/>
                  </a:lnTo>
                  <a:lnTo>
                    <a:pt x="2554" y="2512"/>
                  </a:lnTo>
                  <a:lnTo>
                    <a:pt x="2567" y="2504"/>
                  </a:lnTo>
                  <a:lnTo>
                    <a:pt x="2575" y="2499"/>
                  </a:lnTo>
                  <a:lnTo>
                    <a:pt x="2596" y="2487"/>
                  </a:lnTo>
                  <a:lnTo>
                    <a:pt x="2605" y="2483"/>
                  </a:lnTo>
                  <a:lnTo>
                    <a:pt x="2627" y="2472"/>
                  </a:lnTo>
                  <a:lnTo>
                    <a:pt x="2635" y="2468"/>
                  </a:lnTo>
                  <a:lnTo>
                    <a:pt x="2658" y="2457"/>
                  </a:lnTo>
                  <a:lnTo>
                    <a:pt x="2666" y="2454"/>
                  </a:lnTo>
                  <a:lnTo>
                    <a:pt x="2689" y="2444"/>
                  </a:lnTo>
                  <a:lnTo>
                    <a:pt x="2698" y="2441"/>
                  </a:lnTo>
                  <a:lnTo>
                    <a:pt x="2721" y="2432"/>
                  </a:lnTo>
                  <a:lnTo>
                    <a:pt x="2730" y="2429"/>
                  </a:lnTo>
                  <a:lnTo>
                    <a:pt x="2753" y="2421"/>
                  </a:lnTo>
                  <a:lnTo>
                    <a:pt x="2762" y="2419"/>
                  </a:lnTo>
                  <a:lnTo>
                    <a:pt x="2785" y="2412"/>
                  </a:lnTo>
                  <a:lnTo>
                    <a:pt x="2795" y="2410"/>
                  </a:lnTo>
                  <a:lnTo>
                    <a:pt x="2818" y="2404"/>
                  </a:lnTo>
                  <a:lnTo>
                    <a:pt x="2827" y="2402"/>
                  </a:lnTo>
                  <a:lnTo>
                    <a:pt x="2852" y="2397"/>
                  </a:lnTo>
                  <a:lnTo>
                    <a:pt x="2861" y="2395"/>
                  </a:lnTo>
                  <a:lnTo>
                    <a:pt x="2885" y="2391"/>
                  </a:lnTo>
                  <a:lnTo>
                    <a:pt x="2894" y="2389"/>
                  </a:lnTo>
                  <a:lnTo>
                    <a:pt x="2919" y="2386"/>
                  </a:lnTo>
                  <a:lnTo>
                    <a:pt x="2928" y="2385"/>
                  </a:lnTo>
                  <a:lnTo>
                    <a:pt x="2952" y="2383"/>
                  </a:lnTo>
                  <a:lnTo>
                    <a:pt x="2962" y="2382"/>
                  </a:lnTo>
                  <a:lnTo>
                    <a:pt x="2986" y="2381"/>
                  </a:lnTo>
                  <a:lnTo>
                    <a:pt x="2996" y="2381"/>
                  </a:lnTo>
                  <a:lnTo>
                    <a:pt x="3020" y="2380"/>
                  </a:lnTo>
                  <a:lnTo>
                    <a:pt x="3025" y="2380"/>
                  </a:lnTo>
                  <a:lnTo>
                    <a:pt x="6975" y="2380"/>
                  </a:lnTo>
                  <a:lnTo>
                    <a:pt x="6980" y="2380"/>
                  </a:lnTo>
                  <a:lnTo>
                    <a:pt x="7004" y="2381"/>
                  </a:lnTo>
                  <a:lnTo>
                    <a:pt x="7014" y="2381"/>
                  </a:lnTo>
                  <a:lnTo>
                    <a:pt x="7038" y="2382"/>
                  </a:lnTo>
                  <a:lnTo>
                    <a:pt x="7048" y="2383"/>
                  </a:lnTo>
                  <a:lnTo>
                    <a:pt x="7072" y="2385"/>
                  </a:lnTo>
                  <a:lnTo>
                    <a:pt x="7081" y="2386"/>
                  </a:lnTo>
                  <a:lnTo>
                    <a:pt x="7106" y="2389"/>
                  </a:lnTo>
                  <a:lnTo>
                    <a:pt x="7115" y="2391"/>
                  </a:lnTo>
                  <a:lnTo>
                    <a:pt x="7139" y="2395"/>
                  </a:lnTo>
                  <a:lnTo>
                    <a:pt x="7148" y="2397"/>
                  </a:lnTo>
                  <a:lnTo>
                    <a:pt x="7173" y="2402"/>
                  </a:lnTo>
                  <a:lnTo>
                    <a:pt x="7182" y="2404"/>
                  </a:lnTo>
                  <a:lnTo>
                    <a:pt x="7205" y="2410"/>
                  </a:lnTo>
                  <a:lnTo>
                    <a:pt x="7215" y="2412"/>
                  </a:lnTo>
                  <a:lnTo>
                    <a:pt x="7238" y="2419"/>
                  </a:lnTo>
                  <a:lnTo>
                    <a:pt x="7247" y="2421"/>
                  </a:lnTo>
                  <a:lnTo>
                    <a:pt x="7270" y="2429"/>
                  </a:lnTo>
                  <a:lnTo>
                    <a:pt x="7279" y="2432"/>
                  </a:lnTo>
                  <a:lnTo>
                    <a:pt x="7302" y="2441"/>
                  </a:lnTo>
                  <a:lnTo>
                    <a:pt x="7311" y="2444"/>
                  </a:lnTo>
                  <a:lnTo>
                    <a:pt x="7334" y="2454"/>
                  </a:lnTo>
                  <a:lnTo>
                    <a:pt x="7342" y="2457"/>
                  </a:lnTo>
                  <a:lnTo>
                    <a:pt x="7365" y="2468"/>
                  </a:lnTo>
                  <a:lnTo>
                    <a:pt x="7373" y="2472"/>
                  </a:lnTo>
                  <a:lnTo>
                    <a:pt x="7395" y="2483"/>
                  </a:lnTo>
                  <a:lnTo>
                    <a:pt x="7404" y="2487"/>
                  </a:lnTo>
                  <a:lnTo>
                    <a:pt x="7425" y="2499"/>
                  </a:lnTo>
                  <a:lnTo>
                    <a:pt x="7433" y="2504"/>
                  </a:lnTo>
                  <a:lnTo>
                    <a:pt x="7446" y="2512"/>
                  </a:lnTo>
                  <a:lnTo>
                    <a:pt x="7763" y="2512"/>
                  </a:lnTo>
                  <a:lnTo>
                    <a:pt x="7770" y="2512"/>
                  </a:lnTo>
                  <a:lnTo>
                    <a:pt x="7775" y="2512"/>
                  </a:lnTo>
                  <a:lnTo>
                    <a:pt x="7780" y="2511"/>
                  </a:lnTo>
                  <a:lnTo>
                    <a:pt x="7785" y="2510"/>
                  </a:lnTo>
                  <a:lnTo>
                    <a:pt x="7791" y="2509"/>
                  </a:lnTo>
                  <a:lnTo>
                    <a:pt x="7796" y="2508"/>
                  </a:lnTo>
                  <a:lnTo>
                    <a:pt x="7801" y="2507"/>
                  </a:lnTo>
                  <a:lnTo>
                    <a:pt x="7807" y="2505"/>
                  </a:lnTo>
                  <a:lnTo>
                    <a:pt x="7812" y="2504"/>
                  </a:lnTo>
                  <a:lnTo>
                    <a:pt x="7817" y="2502"/>
                  </a:lnTo>
                  <a:lnTo>
                    <a:pt x="7823" y="2499"/>
                  </a:lnTo>
                  <a:lnTo>
                    <a:pt x="7828" y="2497"/>
                  </a:lnTo>
                  <a:lnTo>
                    <a:pt x="7833" y="2494"/>
                  </a:lnTo>
                  <a:lnTo>
                    <a:pt x="7838" y="2492"/>
                  </a:lnTo>
                  <a:lnTo>
                    <a:pt x="7842" y="2489"/>
                  </a:lnTo>
                  <a:lnTo>
                    <a:pt x="7847" y="2486"/>
                  </a:lnTo>
                  <a:lnTo>
                    <a:pt x="7851" y="2483"/>
                  </a:lnTo>
                  <a:lnTo>
                    <a:pt x="7855" y="2480"/>
                  </a:lnTo>
                  <a:lnTo>
                    <a:pt x="7859" y="2477"/>
                  </a:lnTo>
                  <a:lnTo>
                    <a:pt x="7863" y="2473"/>
                  </a:lnTo>
                  <a:lnTo>
                    <a:pt x="7867" y="2470"/>
                  </a:lnTo>
                  <a:lnTo>
                    <a:pt x="7871" y="2466"/>
                  </a:lnTo>
                  <a:lnTo>
                    <a:pt x="7874" y="2462"/>
                  </a:lnTo>
                  <a:lnTo>
                    <a:pt x="7878" y="2457"/>
                  </a:lnTo>
                  <a:lnTo>
                    <a:pt x="7881" y="2453"/>
                  </a:lnTo>
                  <a:lnTo>
                    <a:pt x="7885" y="2448"/>
                  </a:lnTo>
                  <a:lnTo>
                    <a:pt x="7888" y="2443"/>
                  </a:lnTo>
                  <a:lnTo>
                    <a:pt x="7891" y="2438"/>
                  </a:lnTo>
                  <a:lnTo>
                    <a:pt x="7894" y="2433"/>
                  </a:lnTo>
                  <a:lnTo>
                    <a:pt x="7896" y="2429"/>
                  </a:lnTo>
                  <a:lnTo>
                    <a:pt x="7898" y="2424"/>
                  </a:lnTo>
                  <a:lnTo>
                    <a:pt x="7900" y="2419"/>
                  </a:lnTo>
                  <a:lnTo>
                    <a:pt x="7902" y="2414"/>
                  </a:lnTo>
                  <a:lnTo>
                    <a:pt x="7904" y="2409"/>
                  </a:lnTo>
                  <a:lnTo>
                    <a:pt x="7905" y="2404"/>
                  </a:lnTo>
                  <a:lnTo>
                    <a:pt x="7906" y="2399"/>
                  </a:lnTo>
                  <a:lnTo>
                    <a:pt x="7907" y="2394"/>
                  </a:lnTo>
                  <a:lnTo>
                    <a:pt x="7908" y="2389"/>
                  </a:lnTo>
                  <a:lnTo>
                    <a:pt x="7909" y="2383"/>
                  </a:lnTo>
                  <a:lnTo>
                    <a:pt x="7910" y="2378"/>
                  </a:lnTo>
                  <a:lnTo>
                    <a:pt x="7910" y="2372"/>
                  </a:lnTo>
                  <a:lnTo>
                    <a:pt x="7910" y="2365"/>
                  </a:lnTo>
                  <a:lnTo>
                    <a:pt x="7910" y="1447"/>
                  </a:lnTo>
                  <a:lnTo>
                    <a:pt x="7910" y="1440"/>
                  </a:lnTo>
                  <a:lnTo>
                    <a:pt x="7910" y="1434"/>
                  </a:lnTo>
                  <a:lnTo>
                    <a:pt x="7909" y="1429"/>
                  </a:lnTo>
                  <a:lnTo>
                    <a:pt x="7908" y="1423"/>
                  </a:lnTo>
                  <a:lnTo>
                    <a:pt x="7907" y="1418"/>
                  </a:lnTo>
                  <a:lnTo>
                    <a:pt x="7906" y="1413"/>
                  </a:lnTo>
                  <a:lnTo>
                    <a:pt x="7905" y="1408"/>
                  </a:lnTo>
                  <a:lnTo>
                    <a:pt x="7904" y="1403"/>
                  </a:lnTo>
                  <a:lnTo>
                    <a:pt x="7902" y="1398"/>
                  </a:lnTo>
                  <a:lnTo>
                    <a:pt x="7900" y="1393"/>
                  </a:lnTo>
                  <a:lnTo>
                    <a:pt x="7898" y="1388"/>
                  </a:lnTo>
                  <a:lnTo>
                    <a:pt x="7896" y="1383"/>
                  </a:lnTo>
                  <a:lnTo>
                    <a:pt x="7894" y="1379"/>
                  </a:lnTo>
                  <a:lnTo>
                    <a:pt x="7891" y="1373"/>
                  </a:lnTo>
                  <a:lnTo>
                    <a:pt x="7887" y="1367"/>
                  </a:lnTo>
                  <a:lnTo>
                    <a:pt x="7884" y="1363"/>
                  </a:lnTo>
                  <a:lnTo>
                    <a:pt x="7881" y="1358"/>
                  </a:lnTo>
                  <a:lnTo>
                    <a:pt x="7878" y="1354"/>
                  </a:lnTo>
                  <a:lnTo>
                    <a:pt x="7874" y="1350"/>
                  </a:lnTo>
                  <a:lnTo>
                    <a:pt x="7871" y="1346"/>
                  </a:lnTo>
                  <a:lnTo>
                    <a:pt x="7867" y="1343"/>
                  </a:lnTo>
                  <a:lnTo>
                    <a:pt x="7864" y="1339"/>
                  </a:lnTo>
                  <a:lnTo>
                    <a:pt x="7860" y="1336"/>
                  </a:lnTo>
                  <a:lnTo>
                    <a:pt x="7856" y="1332"/>
                  </a:lnTo>
                  <a:lnTo>
                    <a:pt x="7852" y="1329"/>
                  </a:lnTo>
                  <a:lnTo>
                    <a:pt x="7847" y="1326"/>
                  </a:lnTo>
                  <a:lnTo>
                    <a:pt x="7843" y="1323"/>
                  </a:lnTo>
                  <a:lnTo>
                    <a:pt x="7837" y="1319"/>
                  </a:lnTo>
                  <a:lnTo>
                    <a:pt x="7831" y="1316"/>
                  </a:lnTo>
                  <a:lnTo>
                    <a:pt x="7827" y="1314"/>
                  </a:lnTo>
                  <a:lnTo>
                    <a:pt x="7822" y="1312"/>
                  </a:lnTo>
                  <a:lnTo>
                    <a:pt x="7817" y="1310"/>
                  </a:lnTo>
                  <a:lnTo>
                    <a:pt x="7812" y="1308"/>
                  </a:lnTo>
                  <a:lnTo>
                    <a:pt x="7807" y="1306"/>
                  </a:lnTo>
                  <a:lnTo>
                    <a:pt x="7802" y="1305"/>
                  </a:lnTo>
                  <a:lnTo>
                    <a:pt x="7797" y="1304"/>
                  </a:lnTo>
                  <a:lnTo>
                    <a:pt x="7792" y="1303"/>
                  </a:lnTo>
                  <a:lnTo>
                    <a:pt x="7787" y="1302"/>
                  </a:lnTo>
                  <a:lnTo>
                    <a:pt x="7781" y="1301"/>
                  </a:lnTo>
                  <a:lnTo>
                    <a:pt x="7776" y="1300"/>
                  </a:lnTo>
                  <a:lnTo>
                    <a:pt x="7770" y="1300"/>
                  </a:lnTo>
                  <a:lnTo>
                    <a:pt x="7763" y="1300"/>
                  </a:lnTo>
                  <a:close/>
                  <a:moveTo>
                    <a:pt x="7275" y="3012"/>
                  </a:moveTo>
                  <a:lnTo>
                    <a:pt x="2725" y="3012"/>
                  </a:lnTo>
                  <a:lnTo>
                    <a:pt x="2716" y="3022"/>
                  </a:lnTo>
                  <a:lnTo>
                    <a:pt x="2706" y="3034"/>
                  </a:lnTo>
                  <a:lnTo>
                    <a:pt x="2697" y="3046"/>
                  </a:lnTo>
                  <a:lnTo>
                    <a:pt x="2688" y="3058"/>
                  </a:lnTo>
                  <a:lnTo>
                    <a:pt x="2679" y="3071"/>
                  </a:lnTo>
                  <a:lnTo>
                    <a:pt x="2671" y="3084"/>
                  </a:lnTo>
                  <a:lnTo>
                    <a:pt x="2664" y="3098"/>
                  </a:lnTo>
                  <a:lnTo>
                    <a:pt x="2657" y="3111"/>
                  </a:lnTo>
                  <a:lnTo>
                    <a:pt x="2651" y="3125"/>
                  </a:lnTo>
                  <a:lnTo>
                    <a:pt x="2645" y="3139"/>
                  </a:lnTo>
                  <a:lnTo>
                    <a:pt x="2640" y="3153"/>
                  </a:lnTo>
                  <a:lnTo>
                    <a:pt x="2635" y="3168"/>
                  </a:lnTo>
                  <a:lnTo>
                    <a:pt x="2631" y="3182"/>
                  </a:lnTo>
                  <a:lnTo>
                    <a:pt x="2627" y="3197"/>
                  </a:lnTo>
                  <a:lnTo>
                    <a:pt x="2624" y="3212"/>
                  </a:lnTo>
                  <a:lnTo>
                    <a:pt x="2622" y="3227"/>
                  </a:lnTo>
                  <a:lnTo>
                    <a:pt x="2620" y="3242"/>
                  </a:lnTo>
                  <a:lnTo>
                    <a:pt x="2618" y="3257"/>
                  </a:lnTo>
                  <a:lnTo>
                    <a:pt x="2617" y="3273"/>
                  </a:lnTo>
                  <a:lnTo>
                    <a:pt x="2617" y="329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3290"/>
                  </a:lnTo>
                  <a:lnTo>
                    <a:pt x="7383" y="3273"/>
                  </a:lnTo>
                  <a:lnTo>
                    <a:pt x="7382" y="3257"/>
                  </a:lnTo>
                  <a:lnTo>
                    <a:pt x="7380" y="3242"/>
                  </a:lnTo>
                  <a:lnTo>
                    <a:pt x="7378" y="3227"/>
                  </a:lnTo>
                  <a:lnTo>
                    <a:pt x="7376" y="3212"/>
                  </a:lnTo>
                  <a:lnTo>
                    <a:pt x="7373" y="3197"/>
                  </a:lnTo>
                  <a:lnTo>
                    <a:pt x="7369" y="3182"/>
                  </a:lnTo>
                  <a:lnTo>
                    <a:pt x="7365" y="3168"/>
                  </a:lnTo>
                  <a:lnTo>
                    <a:pt x="7360" y="3153"/>
                  </a:lnTo>
                  <a:lnTo>
                    <a:pt x="7355" y="3139"/>
                  </a:lnTo>
                  <a:lnTo>
                    <a:pt x="7349" y="3125"/>
                  </a:lnTo>
                  <a:lnTo>
                    <a:pt x="7343" y="3111"/>
                  </a:lnTo>
                  <a:lnTo>
                    <a:pt x="7336" y="3098"/>
                  </a:lnTo>
                  <a:lnTo>
                    <a:pt x="7329" y="3084"/>
                  </a:lnTo>
                  <a:lnTo>
                    <a:pt x="7321" y="3071"/>
                  </a:lnTo>
                  <a:lnTo>
                    <a:pt x="7312" y="3058"/>
                  </a:lnTo>
                  <a:lnTo>
                    <a:pt x="7303" y="3046"/>
                  </a:lnTo>
                  <a:lnTo>
                    <a:pt x="7294" y="3034"/>
                  </a:lnTo>
                  <a:lnTo>
                    <a:pt x="7284" y="3022"/>
                  </a:lnTo>
                  <a:lnTo>
                    <a:pt x="7275" y="3012"/>
                  </a:lnTo>
                  <a:close/>
                  <a:moveTo>
                    <a:pt x="3815" y="5113"/>
                  </a:moveTo>
                  <a:lnTo>
                    <a:pt x="4323" y="5113"/>
                  </a:lnTo>
                  <a:lnTo>
                    <a:pt x="4323" y="4605"/>
                  </a:lnTo>
                  <a:lnTo>
                    <a:pt x="4324" y="4585"/>
                  </a:lnTo>
                  <a:lnTo>
                    <a:pt x="4328" y="4566"/>
                  </a:lnTo>
                  <a:lnTo>
                    <a:pt x="4334" y="4548"/>
                  </a:lnTo>
                  <a:lnTo>
                    <a:pt x="4343" y="4530"/>
                  </a:lnTo>
                  <a:lnTo>
                    <a:pt x="4354" y="4514"/>
                  </a:lnTo>
                  <a:lnTo>
                    <a:pt x="4367" y="4499"/>
                  </a:lnTo>
                  <a:lnTo>
                    <a:pt x="4382" y="4486"/>
                  </a:lnTo>
                  <a:lnTo>
                    <a:pt x="4398" y="4475"/>
                  </a:lnTo>
                  <a:lnTo>
                    <a:pt x="4416" y="4466"/>
                  </a:lnTo>
                  <a:lnTo>
                    <a:pt x="4434" y="4460"/>
                  </a:lnTo>
                  <a:lnTo>
                    <a:pt x="4453" y="4456"/>
                  </a:lnTo>
                  <a:lnTo>
                    <a:pt x="4473" y="4455"/>
                  </a:lnTo>
                  <a:lnTo>
                    <a:pt x="5527" y="4455"/>
                  </a:lnTo>
                  <a:lnTo>
                    <a:pt x="5547" y="4456"/>
                  </a:lnTo>
                  <a:lnTo>
                    <a:pt x="5566" y="4460"/>
                  </a:lnTo>
                  <a:lnTo>
                    <a:pt x="5584" y="4466"/>
                  </a:lnTo>
                  <a:lnTo>
                    <a:pt x="5602" y="4475"/>
                  </a:lnTo>
                  <a:lnTo>
                    <a:pt x="5618" y="4486"/>
                  </a:lnTo>
                  <a:lnTo>
                    <a:pt x="5633" y="4499"/>
                  </a:lnTo>
                  <a:lnTo>
                    <a:pt x="5646" y="4514"/>
                  </a:lnTo>
                  <a:lnTo>
                    <a:pt x="5657" y="4530"/>
                  </a:lnTo>
                  <a:lnTo>
                    <a:pt x="5666" y="4548"/>
                  </a:lnTo>
                  <a:lnTo>
                    <a:pt x="5672" y="4566"/>
                  </a:lnTo>
                  <a:lnTo>
                    <a:pt x="5676" y="4585"/>
                  </a:lnTo>
                  <a:lnTo>
                    <a:pt x="5677" y="4605"/>
                  </a:lnTo>
                  <a:lnTo>
                    <a:pt x="5677" y="5113"/>
                  </a:lnTo>
                  <a:lnTo>
                    <a:pt x="6185" y="5113"/>
                  </a:lnTo>
                  <a:lnTo>
                    <a:pt x="6205" y="5114"/>
                  </a:lnTo>
                  <a:lnTo>
                    <a:pt x="6224" y="5118"/>
                  </a:lnTo>
                  <a:lnTo>
                    <a:pt x="6242" y="5124"/>
                  </a:lnTo>
                  <a:lnTo>
                    <a:pt x="6260" y="5133"/>
                  </a:lnTo>
                  <a:lnTo>
                    <a:pt x="6276" y="5144"/>
                  </a:lnTo>
                  <a:lnTo>
                    <a:pt x="6291" y="5157"/>
                  </a:lnTo>
                  <a:lnTo>
                    <a:pt x="6304" y="5172"/>
                  </a:lnTo>
                  <a:lnTo>
                    <a:pt x="6315" y="5188"/>
                  </a:lnTo>
                  <a:lnTo>
                    <a:pt x="6324" y="5206"/>
                  </a:lnTo>
                  <a:lnTo>
                    <a:pt x="6330" y="5224"/>
                  </a:lnTo>
                  <a:lnTo>
                    <a:pt x="6334" y="5243"/>
                  </a:lnTo>
                  <a:lnTo>
                    <a:pt x="6335" y="5263"/>
                  </a:lnTo>
                  <a:lnTo>
                    <a:pt x="6335" y="6317"/>
                  </a:lnTo>
                  <a:lnTo>
                    <a:pt x="6334" y="6337"/>
                  </a:lnTo>
                  <a:lnTo>
                    <a:pt x="6330" y="6356"/>
                  </a:lnTo>
                  <a:lnTo>
                    <a:pt x="6324" y="6374"/>
                  </a:lnTo>
                  <a:lnTo>
                    <a:pt x="6315" y="6392"/>
                  </a:lnTo>
                  <a:lnTo>
                    <a:pt x="6304" y="6408"/>
                  </a:lnTo>
                  <a:lnTo>
                    <a:pt x="6291" y="6423"/>
                  </a:lnTo>
                  <a:lnTo>
                    <a:pt x="6276" y="6436"/>
                  </a:lnTo>
                  <a:lnTo>
                    <a:pt x="6260" y="6447"/>
                  </a:lnTo>
                  <a:lnTo>
                    <a:pt x="6242" y="6456"/>
                  </a:lnTo>
                  <a:lnTo>
                    <a:pt x="6224" y="6462"/>
                  </a:lnTo>
                  <a:lnTo>
                    <a:pt x="6205" y="6466"/>
                  </a:lnTo>
                  <a:lnTo>
                    <a:pt x="6185" y="6467"/>
                  </a:lnTo>
                  <a:lnTo>
                    <a:pt x="5677" y="6467"/>
                  </a:lnTo>
                  <a:lnTo>
                    <a:pt x="5677" y="6975"/>
                  </a:lnTo>
                  <a:lnTo>
                    <a:pt x="5676" y="6995"/>
                  </a:lnTo>
                  <a:lnTo>
                    <a:pt x="5672" y="7014"/>
                  </a:lnTo>
                  <a:lnTo>
                    <a:pt x="5666" y="7032"/>
                  </a:lnTo>
                  <a:lnTo>
                    <a:pt x="5657" y="7050"/>
                  </a:lnTo>
                  <a:lnTo>
                    <a:pt x="5646" y="7066"/>
                  </a:lnTo>
                  <a:lnTo>
                    <a:pt x="5633" y="7081"/>
                  </a:lnTo>
                  <a:lnTo>
                    <a:pt x="5618" y="7094"/>
                  </a:lnTo>
                  <a:lnTo>
                    <a:pt x="5602" y="7105"/>
                  </a:lnTo>
                  <a:lnTo>
                    <a:pt x="5584" y="7114"/>
                  </a:lnTo>
                  <a:lnTo>
                    <a:pt x="5566" y="7120"/>
                  </a:lnTo>
                  <a:lnTo>
                    <a:pt x="5547" y="7124"/>
                  </a:lnTo>
                  <a:lnTo>
                    <a:pt x="5527" y="7125"/>
                  </a:lnTo>
                  <a:lnTo>
                    <a:pt x="4473" y="7125"/>
                  </a:lnTo>
                  <a:lnTo>
                    <a:pt x="4453" y="7124"/>
                  </a:lnTo>
                  <a:lnTo>
                    <a:pt x="4434" y="7120"/>
                  </a:lnTo>
                  <a:lnTo>
                    <a:pt x="4416" y="7114"/>
                  </a:lnTo>
                  <a:lnTo>
                    <a:pt x="4398" y="7105"/>
                  </a:lnTo>
                  <a:lnTo>
                    <a:pt x="4382" y="7094"/>
                  </a:lnTo>
                  <a:lnTo>
                    <a:pt x="4367" y="7081"/>
                  </a:lnTo>
                  <a:lnTo>
                    <a:pt x="4354" y="7066"/>
                  </a:lnTo>
                  <a:lnTo>
                    <a:pt x="4343" y="7050"/>
                  </a:lnTo>
                  <a:lnTo>
                    <a:pt x="4334" y="7032"/>
                  </a:lnTo>
                  <a:lnTo>
                    <a:pt x="4328" y="7014"/>
                  </a:lnTo>
                  <a:lnTo>
                    <a:pt x="4324" y="6995"/>
                  </a:lnTo>
                  <a:lnTo>
                    <a:pt x="4323" y="6975"/>
                  </a:lnTo>
                  <a:lnTo>
                    <a:pt x="4323" y="6467"/>
                  </a:lnTo>
                  <a:lnTo>
                    <a:pt x="3815" y="6467"/>
                  </a:lnTo>
                  <a:lnTo>
                    <a:pt x="3795" y="6466"/>
                  </a:lnTo>
                  <a:lnTo>
                    <a:pt x="3776" y="6462"/>
                  </a:lnTo>
                  <a:lnTo>
                    <a:pt x="3758" y="6456"/>
                  </a:lnTo>
                  <a:lnTo>
                    <a:pt x="3740" y="6447"/>
                  </a:lnTo>
                  <a:lnTo>
                    <a:pt x="3724" y="6436"/>
                  </a:lnTo>
                  <a:lnTo>
                    <a:pt x="3709" y="6423"/>
                  </a:lnTo>
                  <a:lnTo>
                    <a:pt x="3696" y="6408"/>
                  </a:lnTo>
                  <a:lnTo>
                    <a:pt x="3685" y="6392"/>
                  </a:lnTo>
                  <a:lnTo>
                    <a:pt x="3676" y="6374"/>
                  </a:lnTo>
                  <a:lnTo>
                    <a:pt x="3670" y="6356"/>
                  </a:lnTo>
                  <a:lnTo>
                    <a:pt x="3666" y="6337"/>
                  </a:lnTo>
                  <a:lnTo>
                    <a:pt x="3665" y="6317"/>
                  </a:lnTo>
                  <a:lnTo>
                    <a:pt x="3665" y="5263"/>
                  </a:lnTo>
                  <a:lnTo>
                    <a:pt x="3666" y="5243"/>
                  </a:lnTo>
                  <a:lnTo>
                    <a:pt x="3670" y="5224"/>
                  </a:lnTo>
                  <a:lnTo>
                    <a:pt x="3676" y="5206"/>
                  </a:lnTo>
                  <a:lnTo>
                    <a:pt x="3685" y="5188"/>
                  </a:lnTo>
                  <a:lnTo>
                    <a:pt x="3696" y="5172"/>
                  </a:lnTo>
                  <a:lnTo>
                    <a:pt x="3709" y="5157"/>
                  </a:lnTo>
                  <a:lnTo>
                    <a:pt x="3724" y="5144"/>
                  </a:lnTo>
                  <a:lnTo>
                    <a:pt x="3740" y="5133"/>
                  </a:lnTo>
                  <a:lnTo>
                    <a:pt x="3758" y="5124"/>
                  </a:lnTo>
                  <a:lnTo>
                    <a:pt x="3776" y="5118"/>
                  </a:lnTo>
                  <a:lnTo>
                    <a:pt x="3795" y="5114"/>
                  </a:lnTo>
                  <a:lnTo>
                    <a:pt x="3815" y="5113"/>
                  </a:lnTo>
                  <a:close/>
                  <a:moveTo>
                    <a:pt x="5377" y="5263"/>
                  </a:moveTo>
                  <a:lnTo>
                    <a:pt x="5377" y="4755"/>
                  </a:lnTo>
                  <a:lnTo>
                    <a:pt x="4623" y="4755"/>
                  </a:lnTo>
                  <a:lnTo>
                    <a:pt x="4623" y="5263"/>
                  </a:lnTo>
                  <a:lnTo>
                    <a:pt x="4622" y="5283"/>
                  </a:lnTo>
                  <a:lnTo>
                    <a:pt x="4618" y="5302"/>
                  </a:lnTo>
                  <a:lnTo>
                    <a:pt x="4612" y="5320"/>
                  </a:lnTo>
                  <a:lnTo>
                    <a:pt x="4603" y="5338"/>
                  </a:lnTo>
                  <a:lnTo>
                    <a:pt x="4592" y="5354"/>
                  </a:lnTo>
                  <a:lnTo>
                    <a:pt x="4579" y="5369"/>
                  </a:lnTo>
                  <a:lnTo>
                    <a:pt x="4564" y="5382"/>
                  </a:lnTo>
                  <a:lnTo>
                    <a:pt x="4548" y="5393"/>
                  </a:lnTo>
                  <a:lnTo>
                    <a:pt x="4530" y="5402"/>
                  </a:lnTo>
                  <a:lnTo>
                    <a:pt x="4512" y="5408"/>
                  </a:lnTo>
                  <a:lnTo>
                    <a:pt x="4493" y="5412"/>
                  </a:lnTo>
                  <a:lnTo>
                    <a:pt x="4473" y="5413"/>
                  </a:lnTo>
                  <a:lnTo>
                    <a:pt x="3965" y="5413"/>
                  </a:lnTo>
                  <a:lnTo>
                    <a:pt x="3965" y="6167"/>
                  </a:lnTo>
                  <a:lnTo>
                    <a:pt x="4473" y="6167"/>
                  </a:lnTo>
                  <a:lnTo>
                    <a:pt x="4493" y="6168"/>
                  </a:lnTo>
                  <a:lnTo>
                    <a:pt x="4512" y="6172"/>
                  </a:lnTo>
                  <a:lnTo>
                    <a:pt x="4530" y="6178"/>
                  </a:lnTo>
                  <a:lnTo>
                    <a:pt x="4548" y="6187"/>
                  </a:lnTo>
                  <a:lnTo>
                    <a:pt x="4564" y="6198"/>
                  </a:lnTo>
                  <a:lnTo>
                    <a:pt x="4579" y="6211"/>
                  </a:lnTo>
                  <a:lnTo>
                    <a:pt x="4592" y="6226"/>
                  </a:lnTo>
                  <a:lnTo>
                    <a:pt x="4603" y="6242"/>
                  </a:lnTo>
                  <a:lnTo>
                    <a:pt x="4612" y="6260"/>
                  </a:lnTo>
                  <a:lnTo>
                    <a:pt x="4618" y="6278"/>
                  </a:lnTo>
                  <a:lnTo>
                    <a:pt x="4622" y="6297"/>
                  </a:lnTo>
                  <a:lnTo>
                    <a:pt x="4623" y="6317"/>
                  </a:lnTo>
                  <a:lnTo>
                    <a:pt x="4623" y="6825"/>
                  </a:lnTo>
                  <a:lnTo>
                    <a:pt x="5377" y="6825"/>
                  </a:lnTo>
                  <a:lnTo>
                    <a:pt x="5377" y="6317"/>
                  </a:lnTo>
                  <a:lnTo>
                    <a:pt x="5378" y="6297"/>
                  </a:lnTo>
                  <a:lnTo>
                    <a:pt x="5382" y="6278"/>
                  </a:lnTo>
                  <a:lnTo>
                    <a:pt x="5388" y="6260"/>
                  </a:lnTo>
                  <a:lnTo>
                    <a:pt x="5397" y="6242"/>
                  </a:lnTo>
                  <a:lnTo>
                    <a:pt x="5408" y="6226"/>
                  </a:lnTo>
                  <a:lnTo>
                    <a:pt x="5421" y="6211"/>
                  </a:lnTo>
                  <a:lnTo>
                    <a:pt x="5436" y="6198"/>
                  </a:lnTo>
                  <a:lnTo>
                    <a:pt x="5452" y="6187"/>
                  </a:lnTo>
                  <a:lnTo>
                    <a:pt x="5470" y="6178"/>
                  </a:lnTo>
                  <a:lnTo>
                    <a:pt x="5488" y="6172"/>
                  </a:lnTo>
                  <a:lnTo>
                    <a:pt x="5507" y="6168"/>
                  </a:lnTo>
                  <a:lnTo>
                    <a:pt x="5527" y="6167"/>
                  </a:lnTo>
                  <a:lnTo>
                    <a:pt x="6035" y="6167"/>
                  </a:lnTo>
                  <a:lnTo>
                    <a:pt x="6035" y="5413"/>
                  </a:lnTo>
                  <a:lnTo>
                    <a:pt x="5527" y="5413"/>
                  </a:lnTo>
                  <a:lnTo>
                    <a:pt x="5507" y="5412"/>
                  </a:lnTo>
                  <a:lnTo>
                    <a:pt x="5488" y="5408"/>
                  </a:lnTo>
                  <a:lnTo>
                    <a:pt x="5470" y="5402"/>
                  </a:lnTo>
                  <a:lnTo>
                    <a:pt x="5452" y="5393"/>
                  </a:lnTo>
                  <a:lnTo>
                    <a:pt x="5436" y="5382"/>
                  </a:lnTo>
                  <a:lnTo>
                    <a:pt x="5421" y="5369"/>
                  </a:lnTo>
                  <a:lnTo>
                    <a:pt x="5408" y="5354"/>
                  </a:lnTo>
                  <a:lnTo>
                    <a:pt x="5397" y="5338"/>
                  </a:lnTo>
                  <a:lnTo>
                    <a:pt x="5388" y="5320"/>
                  </a:lnTo>
                  <a:lnTo>
                    <a:pt x="5382" y="5302"/>
                  </a:lnTo>
                  <a:lnTo>
                    <a:pt x="5378" y="5283"/>
                  </a:lnTo>
                  <a:lnTo>
                    <a:pt x="5377" y="52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063;p19">
            <a:extLst>
              <a:ext uri="{FF2B5EF4-FFF2-40B4-BE49-F238E27FC236}">
                <a16:creationId xmlns:a16="http://schemas.microsoft.com/office/drawing/2014/main" id="{AA7D4DD5-8B96-48D3-A295-0E20EF9F0237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  <a:solidFill>
            <a:schemeClr val="bg1"/>
          </a:solidFill>
        </p:grpSpPr>
        <p:sp>
          <p:nvSpPr>
            <p:cNvPr id="205" name="Google Shape;2064;p19">
              <a:extLst>
                <a:ext uri="{FF2B5EF4-FFF2-40B4-BE49-F238E27FC236}">
                  <a16:creationId xmlns:a16="http://schemas.microsoft.com/office/drawing/2014/main" id="{0AB5EF25-EE4B-4266-B343-E8426297A340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672"/>
                  </a:moveTo>
                  <a:lnTo>
                    <a:pt x="6594" y="3672"/>
                  </a:lnTo>
                  <a:lnTo>
                    <a:pt x="6594" y="6328"/>
                  </a:lnTo>
                  <a:lnTo>
                    <a:pt x="3406" y="6328"/>
                  </a:lnTo>
                  <a:lnTo>
                    <a:pt x="3406" y="36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5;p19">
              <a:extLst>
                <a:ext uri="{FF2B5EF4-FFF2-40B4-BE49-F238E27FC236}">
                  <a16:creationId xmlns:a16="http://schemas.microsoft.com/office/drawing/2014/main" id="{306520A2-E585-427B-BEAF-D190236DCC44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64" y="3426"/>
                  </a:moveTo>
                  <a:lnTo>
                    <a:pt x="2014" y="3423"/>
                  </a:lnTo>
                  <a:lnTo>
                    <a:pt x="2023" y="3423"/>
                  </a:lnTo>
                  <a:lnTo>
                    <a:pt x="2073" y="3422"/>
                  </a:lnTo>
                  <a:lnTo>
                    <a:pt x="2078" y="3422"/>
                  </a:lnTo>
                  <a:lnTo>
                    <a:pt x="3406" y="3422"/>
                  </a:lnTo>
                  <a:lnTo>
                    <a:pt x="6594" y="3422"/>
                  </a:lnTo>
                  <a:lnTo>
                    <a:pt x="7922" y="3422"/>
                  </a:lnTo>
                  <a:lnTo>
                    <a:pt x="7927" y="3422"/>
                  </a:lnTo>
                  <a:lnTo>
                    <a:pt x="7977" y="3423"/>
                  </a:lnTo>
                  <a:lnTo>
                    <a:pt x="7986" y="3423"/>
                  </a:lnTo>
                  <a:lnTo>
                    <a:pt x="8036" y="3426"/>
                  </a:lnTo>
                  <a:lnTo>
                    <a:pt x="8045" y="3427"/>
                  </a:lnTo>
                  <a:lnTo>
                    <a:pt x="8094" y="3431"/>
                  </a:lnTo>
                  <a:lnTo>
                    <a:pt x="8104" y="3432"/>
                  </a:lnTo>
                  <a:lnTo>
                    <a:pt x="8153" y="3439"/>
                  </a:lnTo>
                  <a:lnTo>
                    <a:pt x="8162" y="3440"/>
                  </a:lnTo>
                  <a:lnTo>
                    <a:pt x="8211" y="3449"/>
                  </a:lnTo>
                  <a:lnTo>
                    <a:pt x="8220" y="3450"/>
                  </a:lnTo>
                  <a:lnTo>
                    <a:pt x="8269" y="3460"/>
                  </a:lnTo>
                  <a:lnTo>
                    <a:pt x="8278" y="3463"/>
                  </a:lnTo>
                  <a:lnTo>
                    <a:pt x="8326" y="3474"/>
                  </a:lnTo>
                  <a:lnTo>
                    <a:pt x="8335" y="3477"/>
                  </a:lnTo>
                  <a:lnTo>
                    <a:pt x="8382" y="3491"/>
                  </a:lnTo>
                  <a:lnTo>
                    <a:pt x="8391" y="3493"/>
                  </a:lnTo>
                  <a:lnTo>
                    <a:pt x="8438" y="3509"/>
                  </a:lnTo>
                  <a:lnTo>
                    <a:pt x="8447" y="3512"/>
                  </a:lnTo>
                  <a:lnTo>
                    <a:pt x="8494" y="3529"/>
                  </a:lnTo>
                  <a:lnTo>
                    <a:pt x="8502" y="3533"/>
                  </a:lnTo>
                  <a:lnTo>
                    <a:pt x="8548" y="3552"/>
                  </a:lnTo>
                  <a:lnTo>
                    <a:pt x="8557" y="3555"/>
                  </a:lnTo>
                  <a:lnTo>
                    <a:pt x="8602" y="3576"/>
                  </a:lnTo>
                  <a:lnTo>
                    <a:pt x="8611" y="3580"/>
                  </a:lnTo>
                  <a:lnTo>
                    <a:pt x="8655" y="3603"/>
                  </a:lnTo>
                  <a:lnTo>
                    <a:pt x="8663" y="3607"/>
                  </a:lnTo>
                  <a:lnTo>
                    <a:pt x="8707" y="3631"/>
                  </a:lnTo>
                  <a:lnTo>
                    <a:pt x="8715" y="3636"/>
                  </a:lnTo>
                  <a:lnTo>
                    <a:pt x="8757" y="3661"/>
                  </a:lnTo>
                  <a:lnTo>
                    <a:pt x="8765" y="3666"/>
                  </a:lnTo>
                  <a:lnTo>
                    <a:pt x="8807" y="3693"/>
                  </a:lnTo>
                  <a:lnTo>
                    <a:pt x="8815" y="3699"/>
                  </a:lnTo>
                  <a:lnTo>
                    <a:pt x="8855" y="3728"/>
                  </a:lnTo>
                  <a:lnTo>
                    <a:pt x="8863" y="3733"/>
                  </a:lnTo>
                  <a:lnTo>
                    <a:pt x="8902" y="3763"/>
                  </a:lnTo>
                  <a:lnTo>
                    <a:pt x="8910" y="3769"/>
                  </a:lnTo>
                  <a:lnTo>
                    <a:pt x="8948" y="3801"/>
                  </a:lnTo>
                  <a:lnTo>
                    <a:pt x="8955" y="3807"/>
                  </a:lnTo>
                  <a:lnTo>
                    <a:pt x="8992" y="3840"/>
                  </a:lnTo>
                  <a:lnTo>
                    <a:pt x="8999" y="3846"/>
                  </a:lnTo>
                  <a:lnTo>
                    <a:pt x="9035" y="3881"/>
                  </a:lnTo>
                  <a:lnTo>
                    <a:pt x="9041" y="3887"/>
                  </a:lnTo>
                  <a:lnTo>
                    <a:pt x="9076" y="3923"/>
                  </a:lnTo>
                  <a:lnTo>
                    <a:pt x="9082" y="3930"/>
                  </a:lnTo>
                  <a:lnTo>
                    <a:pt x="9115" y="3967"/>
                  </a:lnTo>
                  <a:lnTo>
                    <a:pt x="9121" y="3974"/>
                  </a:lnTo>
                  <a:lnTo>
                    <a:pt x="9153" y="4012"/>
                  </a:lnTo>
                  <a:lnTo>
                    <a:pt x="9159" y="4020"/>
                  </a:lnTo>
                  <a:lnTo>
                    <a:pt x="9189" y="4059"/>
                  </a:lnTo>
                  <a:lnTo>
                    <a:pt x="9194" y="4067"/>
                  </a:lnTo>
                  <a:lnTo>
                    <a:pt x="9223" y="4107"/>
                  </a:lnTo>
                  <a:lnTo>
                    <a:pt x="9229" y="4115"/>
                  </a:lnTo>
                  <a:lnTo>
                    <a:pt x="9256" y="4157"/>
                  </a:lnTo>
                  <a:lnTo>
                    <a:pt x="9261" y="4165"/>
                  </a:lnTo>
                  <a:lnTo>
                    <a:pt x="9286" y="4207"/>
                  </a:lnTo>
                  <a:lnTo>
                    <a:pt x="9291" y="4215"/>
                  </a:lnTo>
                  <a:lnTo>
                    <a:pt x="9315" y="4259"/>
                  </a:lnTo>
                  <a:lnTo>
                    <a:pt x="9319" y="4267"/>
                  </a:lnTo>
                  <a:lnTo>
                    <a:pt x="9342" y="4311"/>
                  </a:lnTo>
                  <a:lnTo>
                    <a:pt x="9346" y="4320"/>
                  </a:lnTo>
                  <a:lnTo>
                    <a:pt x="9367" y="4365"/>
                  </a:lnTo>
                  <a:lnTo>
                    <a:pt x="9370" y="4374"/>
                  </a:lnTo>
                  <a:lnTo>
                    <a:pt x="9389" y="4420"/>
                  </a:lnTo>
                  <a:lnTo>
                    <a:pt x="9393" y="4428"/>
                  </a:lnTo>
                  <a:lnTo>
                    <a:pt x="9410" y="4475"/>
                  </a:lnTo>
                  <a:lnTo>
                    <a:pt x="9413" y="4484"/>
                  </a:lnTo>
                  <a:lnTo>
                    <a:pt x="9429" y="4531"/>
                  </a:lnTo>
                  <a:lnTo>
                    <a:pt x="9431" y="4540"/>
                  </a:lnTo>
                  <a:lnTo>
                    <a:pt x="9445" y="4587"/>
                  </a:lnTo>
                  <a:lnTo>
                    <a:pt x="9448" y="4596"/>
                  </a:lnTo>
                  <a:lnTo>
                    <a:pt x="9459" y="4644"/>
                  </a:lnTo>
                  <a:lnTo>
                    <a:pt x="9462" y="4653"/>
                  </a:lnTo>
                  <a:lnTo>
                    <a:pt x="9472" y="4702"/>
                  </a:lnTo>
                  <a:lnTo>
                    <a:pt x="9473" y="4711"/>
                  </a:lnTo>
                  <a:lnTo>
                    <a:pt x="9482" y="4760"/>
                  </a:lnTo>
                  <a:lnTo>
                    <a:pt x="9483" y="4769"/>
                  </a:lnTo>
                  <a:lnTo>
                    <a:pt x="9490" y="4818"/>
                  </a:lnTo>
                  <a:lnTo>
                    <a:pt x="9491" y="4828"/>
                  </a:lnTo>
                  <a:lnTo>
                    <a:pt x="9495" y="4877"/>
                  </a:lnTo>
                  <a:lnTo>
                    <a:pt x="9496" y="4886"/>
                  </a:lnTo>
                  <a:lnTo>
                    <a:pt x="9499" y="4936"/>
                  </a:lnTo>
                  <a:lnTo>
                    <a:pt x="9499" y="4945"/>
                  </a:lnTo>
                  <a:lnTo>
                    <a:pt x="9500" y="4995"/>
                  </a:lnTo>
                  <a:lnTo>
                    <a:pt x="9500" y="5005"/>
                  </a:lnTo>
                  <a:lnTo>
                    <a:pt x="9499" y="5055"/>
                  </a:lnTo>
                  <a:lnTo>
                    <a:pt x="9499" y="5064"/>
                  </a:lnTo>
                  <a:lnTo>
                    <a:pt x="9496" y="5114"/>
                  </a:lnTo>
                  <a:lnTo>
                    <a:pt x="9495" y="5123"/>
                  </a:lnTo>
                  <a:lnTo>
                    <a:pt x="9491" y="5172"/>
                  </a:lnTo>
                  <a:lnTo>
                    <a:pt x="9490" y="5182"/>
                  </a:lnTo>
                  <a:lnTo>
                    <a:pt x="9483" y="5231"/>
                  </a:lnTo>
                  <a:lnTo>
                    <a:pt x="9482" y="5240"/>
                  </a:lnTo>
                  <a:lnTo>
                    <a:pt x="9473" y="5289"/>
                  </a:lnTo>
                  <a:lnTo>
                    <a:pt x="9472" y="5298"/>
                  </a:lnTo>
                  <a:lnTo>
                    <a:pt x="9462" y="5347"/>
                  </a:lnTo>
                  <a:lnTo>
                    <a:pt x="9459" y="5356"/>
                  </a:lnTo>
                  <a:lnTo>
                    <a:pt x="9448" y="5404"/>
                  </a:lnTo>
                  <a:lnTo>
                    <a:pt x="9445" y="5413"/>
                  </a:lnTo>
                  <a:lnTo>
                    <a:pt x="9431" y="5460"/>
                  </a:lnTo>
                  <a:lnTo>
                    <a:pt x="9429" y="5469"/>
                  </a:lnTo>
                  <a:lnTo>
                    <a:pt x="9413" y="5516"/>
                  </a:lnTo>
                  <a:lnTo>
                    <a:pt x="9410" y="5525"/>
                  </a:lnTo>
                  <a:lnTo>
                    <a:pt x="9393" y="5572"/>
                  </a:lnTo>
                  <a:lnTo>
                    <a:pt x="9389" y="5580"/>
                  </a:lnTo>
                  <a:lnTo>
                    <a:pt x="9370" y="5626"/>
                  </a:lnTo>
                  <a:lnTo>
                    <a:pt x="9367" y="5635"/>
                  </a:lnTo>
                  <a:lnTo>
                    <a:pt x="9346" y="5680"/>
                  </a:lnTo>
                  <a:lnTo>
                    <a:pt x="9342" y="5689"/>
                  </a:lnTo>
                  <a:lnTo>
                    <a:pt x="9319" y="5733"/>
                  </a:lnTo>
                  <a:lnTo>
                    <a:pt x="9315" y="5741"/>
                  </a:lnTo>
                  <a:lnTo>
                    <a:pt x="9291" y="5785"/>
                  </a:lnTo>
                  <a:lnTo>
                    <a:pt x="9286" y="5793"/>
                  </a:lnTo>
                  <a:lnTo>
                    <a:pt x="9261" y="5835"/>
                  </a:lnTo>
                  <a:lnTo>
                    <a:pt x="9256" y="5843"/>
                  </a:lnTo>
                  <a:lnTo>
                    <a:pt x="9229" y="5885"/>
                  </a:lnTo>
                  <a:lnTo>
                    <a:pt x="9223" y="5893"/>
                  </a:lnTo>
                  <a:lnTo>
                    <a:pt x="9194" y="5933"/>
                  </a:lnTo>
                  <a:lnTo>
                    <a:pt x="9189" y="5941"/>
                  </a:lnTo>
                  <a:lnTo>
                    <a:pt x="9159" y="5980"/>
                  </a:lnTo>
                  <a:lnTo>
                    <a:pt x="9153" y="5988"/>
                  </a:lnTo>
                  <a:lnTo>
                    <a:pt x="9121" y="6026"/>
                  </a:lnTo>
                  <a:lnTo>
                    <a:pt x="9115" y="6033"/>
                  </a:lnTo>
                  <a:lnTo>
                    <a:pt x="9082" y="6070"/>
                  </a:lnTo>
                  <a:lnTo>
                    <a:pt x="9076" y="6077"/>
                  </a:lnTo>
                  <a:lnTo>
                    <a:pt x="9041" y="6113"/>
                  </a:lnTo>
                  <a:lnTo>
                    <a:pt x="9035" y="6119"/>
                  </a:lnTo>
                  <a:lnTo>
                    <a:pt x="8999" y="6154"/>
                  </a:lnTo>
                  <a:lnTo>
                    <a:pt x="8992" y="6160"/>
                  </a:lnTo>
                  <a:lnTo>
                    <a:pt x="8955" y="6193"/>
                  </a:lnTo>
                  <a:lnTo>
                    <a:pt x="8948" y="6199"/>
                  </a:lnTo>
                  <a:lnTo>
                    <a:pt x="8910" y="6231"/>
                  </a:lnTo>
                  <a:lnTo>
                    <a:pt x="8902" y="6237"/>
                  </a:lnTo>
                  <a:lnTo>
                    <a:pt x="8863" y="6267"/>
                  </a:lnTo>
                  <a:lnTo>
                    <a:pt x="8855" y="6272"/>
                  </a:lnTo>
                  <a:lnTo>
                    <a:pt x="8815" y="6301"/>
                  </a:lnTo>
                  <a:lnTo>
                    <a:pt x="8807" y="6307"/>
                  </a:lnTo>
                  <a:lnTo>
                    <a:pt x="8765" y="6334"/>
                  </a:lnTo>
                  <a:lnTo>
                    <a:pt x="8757" y="6339"/>
                  </a:lnTo>
                  <a:lnTo>
                    <a:pt x="8715" y="6364"/>
                  </a:lnTo>
                  <a:lnTo>
                    <a:pt x="8707" y="6369"/>
                  </a:lnTo>
                  <a:lnTo>
                    <a:pt x="8663" y="6393"/>
                  </a:lnTo>
                  <a:lnTo>
                    <a:pt x="8655" y="6397"/>
                  </a:lnTo>
                  <a:lnTo>
                    <a:pt x="8611" y="6420"/>
                  </a:lnTo>
                  <a:lnTo>
                    <a:pt x="8602" y="6424"/>
                  </a:lnTo>
                  <a:lnTo>
                    <a:pt x="8557" y="6445"/>
                  </a:lnTo>
                  <a:lnTo>
                    <a:pt x="8548" y="6448"/>
                  </a:lnTo>
                  <a:lnTo>
                    <a:pt x="8502" y="6467"/>
                  </a:lnTo>
                  <a:lnTo>
                    <a:pt x="8494" y="6471"/>
                  </a:lnTo>
                  <a:lnTo>
                    <a:pt x="8447" y="6488"/>
                  </a:lnTo>
                  <a:lnTo>
                    <a:pt x="8438" y="6491"/>
                  </a:lnTo>
                  <a:lnTo>
                    <a:pt x="8391" y="6507"/>
                  </a:lnTo>
                  <a:lnTo>
                    <a:pt x="8382" y="6509"/>
                  </a:lnTo>
                  <a:lnTo>
                    <a:pt x="8335" y="6523"/>
                  </a:lnTo>
                  <a:lnTo>
                    <a:pt x="8326" y="6526"/>
                  </a:lnTo>
                  <a:lnTo>
                    <a:pt x="8278" y="6537"/>
                  </a:lnTo>
                  <a:lnTo>
                    <a:pt x="8269" y="6540"/>
                  </a:lnTo>
                  <a:lnTo>
                    <a:pt x="8220" y="6550"/>
                  </a:lnTo>
                  <a:lnTo>
                    <a:pt x="8211" y="6551"/>
                  </a:lnTo>
                  <a:lnTo>
                    <a:pt x="8162" y="6560"/>
                  </a:lnTo>
                  <a:lnTo>
                    <a:pt x="8153" y="6561"/>
                  </a:lnTo>
                  <a:lnTo>
                    <a:pt x="8104" y="6568"/>
                  </a:lnTo>
                  <a:lnTo>
                    <a:pt x="8094" y="6569"/>
                  </a:lnTo>
                  <a:lnTo>
                    <a:pt x="8045" y="6573"/>
                  </a:lnTo>
                  <a:lnTo>
                    <a:pt x="8036" y="6574"/>
                  </a:lnTo>
                  <a:lnTo>
                    <a:pt x="7986" y="6577"/>
                  </a:lnTo>
                  <a:lnTo>
                    <a:pt x="7977" y="6577"/>
                  </a:lnTo>
                  <a:lnTo>
                    <a:pt x="7927" y="6578"/>
                  </a:lnTo>
                  <a:lnTo>
                    <a:pt x="7922" y="6578"/>
                  </a:lnTo>
                  <a:lnTo>
                    <a:pt x="6594" y="6578"/>
                  </a:lnTo>
                  <a:lnTo>
                    <a:pt x="3406" y="6578"/>
                  </a:lnTo>
                  <a:lnTo>
                    <a:pt x="2078" y="6578"/>
                  </a:lnTo>
                  <a:lnTo>
                    <a:pt x="2073" y="6578"/>
                  </a:lnTo>
                  <a:lnTo>
                    <a:pt x="2023" y="6577"/>
                  </a:lnTo>
                  <a:lnTo>
                    <a:pt x="2014" y="6577"/>
                  </a:lnTo>
                  <a:lnTo>
                    <a:pt x="1964" y="6574"/>
                  </a:lnTo>
                  <a:lnTo>
                    <a:pt x="1955" y="6573"/>
                  </a:lnTo>
                  <a:lnTo>
                    <a:pt x="1906" y="6569"/>
                  </a:lnTo>
                  <a:lnTo>
                    <a:pt x="1896" y="6568"/>
                  </a:lnTo>
                  <a:lnTo>
                    <a:pt x="1847" y="6561"/>
                  </a:lnTo>
                  <a:lnTo>
                    <a:pt x="1838" y="6560"/>
                  </a:lnTo>
                  <a:lnTo>
                    <a:pt x="1789" y="6551"/>
                  </a:lnTo>
                  <a:lnTo>
                    <a:pt x="1780" y="6550"/>
                  </a:lnTo>
                  <a:lnTo>
                    <a:pt x="1731" y="6540"/>
                  </a:lnTo>
                  <a:lnTo>
                    <a:pt x="1722" y="6537"/>
                  </a:lnTo>
                  <a:lnTo>
                    <a:pt x="1674" y="6526"/>
                  </a:lnTo>
                  <a:lnTo>
                    <a:pt x="1665" y="6523"/>
                  </a:lnTo>
                  <a:lnTo>
                    <a:pt x="1618" y="6509"/>
                  </a:lnTo>
                  <a:lnTo>
                    <a:pt x="1609" y="6507"/>
                  </a:lnTo>
                  <a:lnTo>
                    <a:pt x="1562" y="6491"/>
                  </a:lnTo>
                  <a:lnTo>
                    <a:pt x="1553" y="6488"/>
                  </a:lnTo>
                  <a:lnTo>
                    <a:pt x="1506" y="6471"/>
                  </a:lnTo>
                  <a:lnTo>
                    <a:pt x="1498" y="6467"/>
                  </a:lnTo>
                  <a:lnTo>
                    <a:pt x="1452" y="6448"/>
                  </a:lnTo>
                  <a:lnTo>
                    <a:pt x="1443" y="6445"/>
                  </a:lnTo>
                  <a:lnTo>
                    <a:pt x="1398" y="6424"/>
                  </a:lnTo>
                  <a:lnTo>
                    <a:pt x="1389" y="6420"/>
                  </a:lnTo>
                  <a:lnTo>
                    <a:pt x="1345" y="6397"/>
                  </a:lnTo>
                  <a:lnTo>
                    <a:pt x="1337" y="6393"/>
                  </a:lnTo>
                  <a:lnTo>
                    <a:pt x="1293" y="6369"/>
                  </a:lnTo>
                  <a:lnTo>
                    <a:pt x="1285" y="6364"/>
                  </a:lnTo>
                  <a:lnTo>
                    <a:pt x="1243" y="6339"/>
                  </a:lnTo>
                  <a:lnTo>
                    <a:pt x="1235" y="6334"/>
                  </a:lnTo>
                  <a:lnTo>
                    <a:pt x="1193" y="6307"/>
                  </a:lnTo>
                  <a:lnTo>
                    <a:pt x="1185" y="6301"/>
                  </a:lnTo>
                  <a:lnTo>
                    <a:pt x="1145" y="6272"/>
                  </a:lnTo>
                  <a:lnTo>
                    <a:pt x="1137" y="6267"/>
                  </a:lnTo>
                  <a:lnTo>
                    <a:pt x="1098" y="6237"/>
                  </a:lnTo>
                  <a:lnTo>
                    <a:pt x="1090" y="6231"/>
                  </a:lnTo>
                  <a:lnTo>
                    <a:pt x="1052" y="6199"/>
                  </a:lnTo>
                  <a:lnTo>
                    <a:pt x="1045" y="6193"/>
                  </a:lnTo>
                  <a:lnTo>
                    <a:pt x="1008" y="6160"/>
                  </a:lnTo>
                  <a:lnTo>
                    <a:pt x="1001" y="6154"/>
                  </a:lnTo>
                  <a:lnTo>
                    <a:pt x="965" y="6119"/>
                  </a:lnTo>
                  <a:lnTo>
                    <a:pt x="959" y="6113"/>
                  </a:lnTo>
                  <a:lnTo>
                    <a:pt x="924" y="6077"/>
                  </a:lnTo>
                  <a:lnTo>
                    <a:pt x="918" y="6070"/>
                  </a:lnTo>
                  <a:lnTo>
                    <a:pt x="885" y="6033"/>
                  </a:lnTo>
                  <a:lnTo>
                    <a:pt x="879" y="6026"/>
                  </a:lnTo>
                  <a:lnTo>
                    <a:pt x="847" y="5988"/>
                  </a:lnTo>
                  <a:lnTo>
                    <a:pt x="841" y="5980"/>
                  </a:lnTo>
                  <a:lnTo>
                    <a:pt x="811" y="5941"/>
                  </a:lnTo>
                  <a:lnTo>
                    <a:pt x="806" y="5933"/>
                  </a:lnTo>
                  <a:lnTo>
                    <a:pt x="777" y="5893"/>
                  </a:lnTo>
                  <a:lnTo>
                    <a:pt x="771" y="5885"/>
                  </a:lnTo>
                  <a:lnTo>
                    <a:pt x="744" y="5843"/>
                  </a:lnTo>
                  <a:lnTo>
                    <a:pt x="739" y="5835"/>
                  </a:lnTo>
                  <a:lnTo>
                    <a:pt x="714" y="5793"/>
                  </a:lnTo>
                  <a:lnTo>
                    <a:pt x="709" y="5785"/>
                  </a:lnTo>
                  <a:lnTo>
                    <a:pt x="685" y="5741"/>
                  </a:lnTo>
                  <a:lnTo>
                    <a:pt x="681" y="5733"/>
                  </a:lnTo>
                  <a:lnTo>
                    <a:pt x="658" y="5689"/>
                  </a:lnTo>
                  <a:lnTo>
                    <a:pt x="654" y="5680"/>
                  </a:lnTo>
                  <a:lnTo>
                    <a:pt x="633" y="5635"/>
                  </a:lnTo>
                  <a:lnTo>
                    <a:pt x="630" y="5626"/>
                  </a:lnTo>
                  <a:lnTo>
                    <a:pt x="611" y="5580"/>
                  </a:lnTo>
                  <a:lnTo>
                    <a:pt x="607" y="5572"/>
                  </a:lnTo>
                  <a:lnTo>
                    <a:pt x="590" y="5525"/>
                  </a:lnTo>
                  <a:lnTo>
                    <a:pt x="587" y="5516"/>
                  </a:lnTo>
                  <a:lnTo>
                    <a:pt x="571" y="5469"/>
                  </a:lnTo>
                  <a:lnTo>
                    <a:pt x="569" y="5460"/>
                  </a:lnTo>
                  <a:lnTo>
                    <a:pt x="555" y="5413"/>
                  </a:lnTo>
                  <a:lnTo>
                    <a:pt x="552" y="5404"/>
                  </a:lnTo>
                  <a:lnTo>
                    <a:pt x="541" y="5356"/>
                  </a:lnTo>
                  <a:lnTo>
                    <a:pt x="538" y="5347"/>
                  </a:lnTo>
                  <a:lnTo>
                    <a:pt x="528" y="5298"/>
                  </a:lnTo>
                  <a:lnTo>
                    <a:pt x="527" y="5289"/>
                  </a:lnTo>
                  <a:lnTo>
                    <a:pt x="518" y="5240"/>
                  </a:lnTo>
                  <a:lnTo>
                    <a:pt x="517" y="5231"/>
                  </a:lnTo>
                  <a:lnTo>
                    <a:pt x="510" y="5182"/>
                  </a:lnTo>
                  <a:lnTo>
                    <a:pt x="509" y="5172"/>
                  </a:lnTo>
                  <a:lnTo>
                    <a:pt x="505" y="5123"/>
                  </a:lnTo>
                  <a:lnTo>
                    <a:pt x="504" y="5114"/>
                  </a:lnTo>
                  <a:lnTo>
                    <a:pt x="501" y="5064"/>
                  </a:lnTo>
                  <a:lnTo>
                    <a:pt x="501" y="5055"/>
                  </a:lnTo>
                  <a:lnTo>
                    <a:pt x="500" y="5005"/>
                  </a:lnTo>
                  <a:lnTo>
                    <a:pt x="500" y="4995"/>
                  </a:lnTo>
                  <a:lnTo>
                    <a:pt x="501" y="4945"/>
                  </a:lnTo>
                  <a:lnTo>
                    <a:pt x="501" y="4936"/>
                  </a:lnTo>
                  <a:lnTo>
                    <a:pt x="504" y="4886"/>
                  </a:lnTo>
                  <a:lnTo>
                    <a:pt x="505" y="4877"/>
                  </a:lnTo>
                  <a:lnTo>
                    <a:pt x="509" y="4828"/>
                  </a:lnTo>
                  <a:lnTo>
                    <a:pt x="510" y="4818"/>
                  </a:lnTo>
                  <a:lnTo>
                    <a:pt x="517" y="4769"/>
                  </a:lnTo>
                  <a:lnTo>
                    <a:pt x="518" y="4760"/>
                  </a:lnTo>
                  <a:lnTo>
                    <a:pt x="527" y="4711"/>
                  </a:lnTo>
                  <a:lnTo>
                    <a:pt x="528" y="4702"/>
                  </a:lnTo>
                  <a:lnTo>
                    <a:pt x="538" y="4653"/>
                  </a:lnTo>
                  <a:lnTo>
                    <a:pt x="541" y="4644"/>
                  </a:lnTo>
                  <a:lnTo>
                    <a:pt x="552" y="4596"/>
                  </a:lnTo>
                  <a:lnTo>
                    <a:pt x="555" y="4587"/>
                  </a:lnTo>
                  <a:lnTo>
                    <a:pt x="569" y="4540"/>
                  </a:lnTo>
                  <a:lnTo>
                    <a:pt x="571" y="4531"/>
                  </a:lnTo>
                  <a:lnTo>
                    <a:pt x="587" y="4484"/>
                  </a:lnTo>
                  <a:lnTo>
                    <a:pt x="590" y="4475"/>
                  </a:lnTo>
                  <a:lnTo>
                    <a:pt x="607" y="4428"/>
                  </a:lnTo>
                  <a:lnTo>
                    <a:pt x="611" y="4420"/>
                  </a:lnTo>
                  <a:lnTo>
                    <a:pt x="630" y="4374"/>
                  </a:lnTo>
                  <a:lnTo>
                    <a:pt x="633" y="4365"/>
                  </a:lnTo>
                  <a:lnTo>
                    <a:pt x="654" y="4320"/>
                  </a:lnTo>
                  <a:lnTo>
                    <a:pt x="658" y="4311"/>
                  </a:lnTo>
                  <a:lnTo>
                    <a:pt x="681" y="4267"/>
                  </a:lnTo>
                  <a:lnTo>
                    <a:pt x="685" y="4259"/>
                  </a:lnTo>
                  <a:lnTo>
                    <a:pt x="709" y="4215"/>
                  </a:lnTo>
                  <a:lnTo>
                    <a:pt x="714" y="4207"/>
                  </a:lnTo>
                  <a:lnTo>
                    <a:pt x="739" y="4165"/>
                  </a:lnTo>
                  <a:lnTo>
                    <a:pt x="744" y="4157"/>
                  </a:lnTo>
                  <a:lnTo>
                    <a:pt x="771" y="4115"/>
                  </a:lnTo>
                  <a:lnTo>
                    <a:pt x="777" y="4107"/>
                  </a:lnTo>
                  <a:lnTo>
                    <a:pt x="806" y="4067"/>
                  </a:lnTo>
                  <a:lnTo>
                    <a:pt x="811" y="4059"/>
                  </a:lnTo>
                  <a:lnTo>
                    <a:pt x="841" y="4020"/>
                  </a:lnTo>
                  <a:lnTo>
                    <a:pt x="847" y="4012"/>
                  </a:lnTo>
                  <a:lnTo>
                    <a:pt x="879" y="3974"/>
                  </a:lnTo>
                  <a:lnTo>
                    <a:pt x="885" y="3967"/>
                  </a:lnTo>
                  <a:lnTo>
                    <a:pt x="918" y="3930"/>
                  </a:lnTo>
                  <a:lnTo>
                    <a:pt x="924" y="3923"/>
                  </a:lnTo>
                  <a:lnTo>
                    <a:pt x="959" y="3887"/>
                  </a:lnTo>
                  <a:lnTo>
                    <a:pt x="965" y="3881"/>
                  </a:lnTo>
                  <a:lnTo>
                    <a:pt x="1001" y="3846"/>
                  </a:lnTo>
                  <a:lnTo>
                    <a:pt x="1008" y="3840"/>
                  </a:lnTo>
                  <a:lnTo>
                    <a:pt x="1045" y="3807"/>
                  </a:lnTo>
                  <a:lnTo>
                    <a:pt x="1052" y="3801"/>
                  </a:lnTo>
                  <a:lnTo>
                    <a:pt x="1090" y="3769"/>
                  </a:lnTo>
                  <a:lnTo>
                    <a:pt x="1098" y="3763"/>
                  </a:lnTo>
                  <a:lnTo>
                    <a:pt x="1137" y="3733"/>
                  </a:lnTo>
                  <a:lnTo>
                    <a:pt x="1145" y="3728"/>
                  </a:lnTo>
                  <a:lnTo>
                    <a:pt x="1185" y="3699"/>
                  </a:lnTo>
                  <a:lnTo>
                    <a:pt x="1193" y="3693"/>
                  </a:lnTo>
                  <a:lnTo>
                    <a:pt x="1235" y="3666"/>
                  </a:lnTo>
                  <a:lnTo>
                    <a:pt x="1243" y="3661"/>
                  </a:lnTo>
                  <a:lnTo>
                    <a:pt x="1285" y="3636"/>
                  </a:lnTo>
                  <a:lnTo>
                    <a:pt x="1293" y="3631"/>
                  </a:lnTo>
                  <a:lnTo>
                    <a:pt x="1337" y="3607"/>
                  </a:lnTo>
                  <a:lnTo>
                    <a:pt x="1345" y="3603"/>
                  </a:lnTo>
                  <a:lnTo>
                    <a:pt x="1389" y="3580"/>
                  </a:lnTo>
                  <a:lnTo>
                    <a:pt x="1398" y="3576"/>
                  </a:lnTo>
                  <a:lnTo>
                    <a:pt x="1443" y="3555"/>
                  </a:lnTo>
                  <a:lnTo>
                    <a:pt x="1452" y="3552"/>
                  </a:lnTo>
                  <a:lnTo>
                    <a:pt x="1498" y="3533"/>
                  </a:lnTo>
                  <a:lnTo>
                    <a:pt x="1506" y="3529"/>
                  </a:lnTo>
                  <a:lnTo>
                    <a:pt x="1553" y="3512"/>
                  </a:lnTo>
                  <a:lnTo>
                    <a:pt x="1562" y="3509"/>
                  </a:lnTo>
                  <a:lnTo>
                    <a:pt x="1609" y="3493"/>
                  </a:lnTo>
                  <a:lnTo>
                    <a:pt x="1618" y="3491"/>
                  </a:lnTo>
                  <a:lnTo>
                    <a:pt x="1665" y="3477"/>
                  </a:lnTo>
                  <a:lnTo>
                    <a:pt x="1674" y="3474"/>
                  </a:lnTo>
                  <a:lnTo>
                    <a:pt x="1722" y="3463"/>
                  </a:lnTo>
                  <a:lnTo>
                    <a:pt x="1731" y="3460"/>
                  </a:lnTo>
                  <a:lnTo>
                    <a:pt x="1780" y="3450"/>
                  </a:lnTo>
                  <a:lnTo>
                    <a:pt x="1789" y="3449"/>
                  </a:lnTo>
                  <a:lnTo>
                    <a:pt x="1838" y="3440"/>
                  </a:lnTo>
                  <a:lnTo>
                    <a:pt x="1847" y="3439"/>
                  </a:lnTo>
                  <a:lnTo>
                    <a:pt x="1896" y="3432"/>
                  </a:lnTo>
                  <a:lnTo>
                    <a:pt x="1906" y="3431"/>
                  </a:lnTo>
                  <a:lnTo>
                    <a:pt x="1955" y="3427"/>
                  </a:lnTo>
                  <a:lnTo>
                    <a:pt x="1964" y="3426"/>
                  </a:lnTo>
                  <a:close/>
                  <a:moveTo>
                    <a:pt x="8003" y="3925"/>
                  </a:moveTo>
                  <a:lnTo>
                    <a:pt x="7963" y="3923"/>
                  </a:lnTo>
                  <a:lnTo>
                    <a:pt x="7920" y="3922"/>
                  </a:lnTo>
                  <a:lnTo>
                    <a:pt x="6844" y="3922"/>
                  </a:lnTo>
                  <a:lnTo>
                    <a:pt x="6844" y="6078"/>
                  </a:lnTo>
                  <a:lnTo>
                    <a:pt x="7920" y="6078"/>
                  </a:lnTo>
                  <a:lnTo>
                    <a:pt x="7963" y="6077"/>
                  </a:lnTo>
                  <a:lnTo>
                    <a:pt x="8003" y="6075"/>
                  </a:lnTo>
                  <a:lnTo>
                    <a:pt x="8043" y="6071"/>
                  </a:lnTo>
                  <a:lnTo>
                    <a:pt x="8083" y="6066"/>
                  </a:lnTo>
                  <a:lnTo>
                    <a:pt x="8123" y="6059"/>
                  </a:lnTo>
                  <a:lnTo>
                    <a:pt x="8162" y="6051"/>
                  </a:lnTo>
                  <a:lnTo>
                    <a:pt x="8201" y="6041"/>
                  </a:lnTo>
                  <a:lnTo>
                    <a:pt x="8240" y="6030"/>
                  </a:lnTo>
                  <a:lnTo>
                    <a:pt x="8278" y="6018"/>
                  </a:lnTo>
                  <a:lnTo>
                    <a:pt x="8315" y="6004"/>
                  </a:lnTo>
                  <a:lnTo>
                    <a:pt x="8353" y="5988"/>
                  </a:lnTo>
                  <a:lnTo>
                    <a:pt x="8389" y="5971"/>
                  </a:lnTo>
                  <a:lnTo>
                    <a:pt x="8425" y="5953"/>
                  </a:lnTo>
                  <a:lnTo>
                    <a:pt x="8461" y="5933"/>
                  </a:lnTo>
                  <a:lnTo>
                    <a:pt x="8496" y="5912"/>
                  </a:lnTo>
                  <a:lnTo>
                    <a:pt x="8530" y="5890"/>
                  </a:lnTo>
                  <a:lnTo>
                    <a:pt x="8563" y="5867"/>
                  </a:lnTo>
                  <a:lnTo>
                    <a:pt x="8595" y="5843"/>
                  </a:lnTo>
                  <a:lnTo>
                    <a:pt x="8626" y="5817"/>
                  </a:lnTo>
                  <a:lnTo>
                    <a:pt x="8656" y="5790"/>
                  </a:lnTo>
                  <a:lnTo>
                    <a:pt x="8684" y="5762"/>
                  </a:lnTo>
                  <a:lnTo>
                    <a:pt x="8712" y="5734"/>
                  </a:lnTo>
                  <a:lnTo>
                    <a:pt x="8739" y="5704"/>
                  </a:lnTo>
                  <a:lnTo>
                    <a:pt x="8765" y="5673"/>
                  </a:lnTo>
                  <a:lnTo>
                    <a:pt x="8789" y="5641"/>
                  </a:lnTo>
                  <a:lnTo>
                    <a:pt x="8812" y="5608"/>
                  </a:lnTo>
                  <a:lnTo>
                    <a:pt x="8834" y="5574"/>
                  </a:lnTo>
                  <a:lnTo>
                    <a:pt x="8855" y="5539"/>
                  </a:lnTo>
                  <a:lnTo>
                    <a:pt x="8875" y="5503"/>
                  </a:lnTo>
                  <a:lnTo>
                    <a:pt x="8893" y="5467"/>
                  </a:lnTo>
                  <a:lnTo>
                    <a:pt x="8910" y="5431"/>
                  </a:lnTo>
                  <a:lnTo>
                    <a:pt x="8926" y="5393"/>
                  </a:lnTo>
                  <a:lnTo>
                    <a:pt x="8940" y="5356"/>
                  </a:lnTo>
                  <a:lnTo>
                    <a:pt x="8952" y="5318"/>
                  </a:lnTo>
                  <a:lnTo>
                    <a:pt x="8963" y="5279"/>
                  </a:lnTo>
                  <a:lnTo>
                    <a:pt x="8973" y="5240"/>
                  </a:lnTo>
                  <a:lnTo>
                    <a:pt x="8981" y="5201"/>
                  </a:lnTo>
                  <a:lnTo>
                    <a:pt x="8988" y="5161"/>
                  </a:lnTo>
                  <a:lnTo>
                    <a:pt x="8993" y="5121"/>
                  </a:lnTo>
                  <a:lnTo>
                    <a:pt x="8997" y="5081"/>
                  </a:lnTo>
                  <a:lnTo>
                    <a:pt x="8999" y="5041"/>
                  </a:lnTo>
                  <a:lnTo>
                    <a:pt x="9000" y="5000"/>
                  </a:lnTo>
                  <a:lnTo>
                    <a:pt x="8999" y="4959"/>
                  </a:lnTo>
                  <a:lnTo>
                    <a:pt x="8997" y="4919"/>
                  </a:lnTo>
                  <a:lnTo>
                    <a:pt x="8993" y="4879"/>
                  </a:lnTo>
                  <a:lnTo>
                    <a:pt x="8988" y="4839"/>
                  </a:lnTo>
                  <a:lnTo>
                    <a:pt x="8981" y="4799"/>
                  </a:lnTo>
                  <a:lnTo>
                    <a:pt x="8973" y="4760"/>
                  </a:lnTo>
                  <a:lnTo>
                    <a:pt x="8963" y="4721"/>
                  </a:lnTo>
                  <a:lnTo>
                    <a:pt x="8952" y="4682"/>
                  </a:lnTo>
                  <a:lnTo>
                    <a:pt x="8940" y="4644"/>
                  </a:lnTo>
                  <a:lnTo>
                    <a:pt x="8926" y="4607"/>
                  </a:lnTo>
                  <a:lnTo>
                    <a:pt x="8910" y="4569"/>
                  </a:lnTo>
                  <a:lnTo>
                    <a:pt x="8893" y="4533"/>
                  </a:lnTo>
                  <a:lnTo>
                    <a:pt x="8875" y="4497"/>
                  </a:lnTo>
                  <a:lnTo>
                    <a:pt x="8855" y="4461"/>
                  </a:lnTo>
                  <a:lnTo>
                    <a:pt x="8834" y="4426"/>
                  </a:lnTo>
                  <a:lnTo>
                    <a:pt x="8812" y="4392"/>
                  </a:lnTo>
                  <a:lnTo>
                    <a:pt x="8789" y="4359"/>
                  </a:lnTo>
                  <a:lnTo>
                    <a:pt x="8765" y="4327"/>
                  </a:lnTo>
                  <a:lnTo>
                    <a:pt x="8739" y="4296"/>
                  </a:lnTo>
                  <a:lnTo>
                    <a:pt x="8712" y="4266"/>
                  </a:lnTo>
                  <a:lnTo>
                    <a:pt x="8684" y="4238"/>
                  </a:lnTo>
                  <a:lnTo>
                    <a:pt x="8656" y="4210"/>
                  </a:lnTo>
                  <a:lnTo>
                    <a:pt x="8626" y="4183"/>
                  </a:lnTo>
                  <a:lnTo>
                    <a:pt x="8595" y="4157"/>
                  </a:lnTo>
                  <a:lnTo>
                    <a:pt x="8563" y="4133"/>
                  </a:lnTo>
                  <a:lnTo>
                    <a:pt x="8530" y="4110"/>
                  </a:lnTo>
                  <a:lnTo>
                    <a:pt x="8496" y="4088"/>
                  </a:lnTo>
                  <a:lnTo>
                    <a:pt x="8461" y="4067"/>
                  </a:lnTo>
                  <a:lnTo>
                    <a:pt x="8425" y="4047"/>
                  </a:lnTo>
                  <a:lnTo>
                    <a:pt x="8389" y="4029"/>
                  </a:lnTo>
                  <a:lnTo>
                    <a:pt x="8353" y="4012"/>
                  </a:lnTo>
                  <a:lnTo>
                    <a:pt x="8315" y="3996"/>
                  </a:lnTo>
                  <a:lnTo>
                    <a:pt x="8278" y="3982"/>
                  </a:lnTo>
                  <a:lnTo>
                    <a:pt x="8240" y="3970"/>
                  </a:lnTo>
                  <a:lnTo>
                    <a:pt x="8201" y="3959"/>
                  </a:lnTo>
                  <a:lnTo>
                    <a:pt x="8162" y="3949"/>
                  </a:lnTo>
                  <a:lnTo>
                    <a:pt x="8123" y="3941"/>
                  </a:lnTo>
                  <a:lnTo>
                    <a:pt x="8083" y="3934"/>
                  </a:lnTo>
                  <a:lnTo>
                    <a:pt x="8043" y="3929"/>
                  </a:lnTo>
                  <a:lnTo>
                    <a:pt x="8003" y="3925"/>
                  </a:lnTo>
                  <a:close/>
                  <a:moveTo>
                    <a:pt x="3656" y="6078"/>
                  </a:moveTo>
                  <a:lnTo>
                    <a:pt x="6344" y="6078"/>
                  </a:lnTo>
                  <a:lnTo>
                    <a:pt x="6344" y="3922"/>
                  </a:lnTo>
                  <a:lnTo>
                    <a:pt x="3656" y="3922"/>
                  </a:lnTo>
                  <a:lnTo>
                    <a:pt x="3656" y="6078"/>
                  </a:lnTo>
                  <a:close/>
                  <a:moveTo>
                    <a:pt x="2080" y="6078"/>
                  </a:moveTo>
                  <a:lnTo>
                    <a:pt x="3156" y="6078"/>
                  </a:lnTo>
                  <a:lnTo>
                    <a:pt x="3156" y="3922"/>
                  </a:lnTo>
                  <a:lnTo>
                    <a:pt x="2080" y="3922"/>
                  </a:lnTo>
                  <a:lnTo>
                    <a:pt x="2037" y="3923"/>
                  </a:lnTo>
                  <a:lnTo>
                    <a:pt x="1997" y="3925"/>
                  </a:lnTo>
                  <a:lnTo>
                    <a:pt x="1957" y="3929"/>
                  </a:lnTo>
                  <a:lnTo>
                    <a:pt x="1917" y="3934"/>
                  </a:lnTo>
                  <a:lnTo>
                    <a:pt x="1877" y="3941"/>
                  </a:lnTo>
                  <a:lnTo>
                    <a:pt x="1838" y="3949"/>
                  </a:lnTo>
                  <a:lnTo>
                    <a:pt x="1799" y="3959"/>
                  </a:lnTo>
                  <a:lnTo>
                    <a:pt x="1760" y="3970"/>
                  </a:lnTo>
                  <a:lnTo>
                    <a:pt x="1722" y="3982"/>
                  </a:lnTo>
                  <a:lnTo>
                    <a:pt x="1685" y="3996"/>
                  </a:lnTo>
                  <a:lnTo>
                    <a:pt x="1647" y="4012"/>
                  </a:lnTo>
                  <a:lnTo>
                    <a:pt x="1611" y="4029"/>
                  </a:lnTo>
                  <a:lnTo>
                    <a:pt x="1575" y="4047"/>
                  </a:lnTo>
                  <a:lnTo>
                    <a:pt x="1539" y="4067"/>
                  </a:lnTo>
                  <a:lnTo>
                    <a:pt x="1504" y="4088"/>
                  </a:lnTo>
                  <a:lnTo>
                    <a:pt x="1470" y="4110"/>
                  </a:lnTo>
                  <a:lnTo>
                    <a:pt x="1437" y="4133"/>
                  </a:lnTo>
                  <a:lnTo>
                    <a:pt x="1405" y="4157"/>
                  </a:lnTo>
                  <a:lnTo>
                    <a:pt x="1374" y="4183"/>
                  </a:lnTo>
                  <a:lnTo>
                    <a:pt x="1344" y="4210"/>
                  </a:lnTo>
                  <a:lnTo>
                    <a:pt x="1316" y="4238"/>
                  </a:lnTo>
                  <a:lnTo>
                    <a:pt x="1288" y="4266"/>
                  </a:lnTo>
                  <a:lnTo>
                    <a:pt x="1261" y="4296"/>
                  </a:lnTo>
                  <a:lnTo>
                    <a:pt x="1235" y="4327"/>
                  </a:lnTo>
                  <a:lnTo>
                    <a:pt x="1211" y="4359"/>
                  </a:lnTo>
                  <a:lnTo>
                    <a:pt x="1188" y="4392"/>
                  </a:lnTo>
                  <a:lnTo>
                    <a:pt x="1166" y="4426"/>
                  </a:lnTo>
                  <a:lnTo>
                    <a:pt x="1145" y="4461"/>
                  </a:lnTo>
                  <a:lnTo>
                    <a:pt x="1125" y="4497"/>
                  </a:lnTo>
                  <a:lnTo>
                    <a:pt x="1107" y="4533"/>
                  </a:lnTo>
                  <a:lnTo>
                    <a:pt x="1090" y="4569"/>
                  </a:lnTo>
                  <a:lnTo>
                    <a:pt x="1074" y="4607"/>
                  </a:lnTo>
                  <a:lnTo>
                    <a:pt x="1060" y="4644"/>
                  </a:lnTo>
                  <a:lnTo>
                    <a:pt x="1048" y="4682"/>
                  </a:lnTo>
                  <a:lnTo>
                    <a:pt x="1037" y="4721"/>
                  </a:lnTo>
                  <a:lnTo>
                    <a:pt x="1027" y="4760"/>
                  </a:lnTo>
                  <a:lnTo>
                    <a:pt x="1019" y="4799"/>
                  </a:lnTo>
                  <a:lnTo>
                    <a:pt x="1012" y="4839"/>
                  </a:lnTo>
                  <a:lnTo>
                    <a:pt x="1007" y="4879"/>
                  </a:lnTo>
                  <a:lnTo>
                    <a:pt x="1003" y="4919"/>
                  </a:lnTo>
                  <a:lnTo>
                    <a:pt x="1001" y="4959"/>
                  </a:lnTo>
                  <a:lnTo>
                    <a:pt x="1000" y="5000"/>
                  </a:lnTo>
                  <a:lnTo>
                    <a:pt x="1001" y="5041"/>
                  </a:lnTo>
                  <a:lnTo>
                    <a:pt x="1003" y="5081"/>
                  </a:lnTo>
                  <a:lnTo>
                    <a:pt x="1007" y="5121"/>
                  </a:lnTo>
                  <a:lnTo>
                    <a:pt x="1012" y="5161"/>
                  </a:lnTo>
                  <a:lnTo>
                    <a:pt x="1019" y="5201"/>
                  </a:lnTo>
                  <a:lnTo>
                    <a:pt x="1027" y="5240"/>
                  </a:lnTo>
                  <a:lnTo>
                    <a:pt x="1037" y="5279"/>
                  </a:lnTo>
                  <a:lnTo>
                    <a:pt x="1048" y="5318"/>
                  </a:lnTo>
                  <a:lnTo>
                    <a:pt x="1060" y="5356"/>
                  </a:lnTo>
                  <a:lnTo>
                    <a:pt x="1074" y="5393"/>
                  </a:lnTo>
                  <a:lnTo>
                    <a:pt x="1090" y="5431"/>
                  </a:lnTo>
                  <a:lnTo>
                    <a:pt x="1107" y="5467"/>
                  </a:lnTo>
                  <a:lnTo>
                    <a:pt x="1125" y="5503"/>
                  </a:lnTo>
                  <a:lnTo>
                    <a:pt x="1145" y="5539"/>
                  </a:lnTo>
                  <a:lnTo>
                    <a:pt x="1166" y="5574"/>
                  </a:lnTo>
                  <a:lnTo>
                    <a:pt x="1188" y="5608"/>
                  </a:lnTo>
                  <a:lnTo>
                    <a:pt x="1211" y="5641"/>
                  </a:lnTo>
                  <a:lnTo>
                    <a:pt x="1235" y="5673"/>
                  </a:lnTo>
                  <a:lnTo>
                    <a:pt x="1261" y="5704"/>
                  </a:lnTo>
                  <a:lnTo>
                    <a:pt x="1288" y="5734"/>
                  </a:lnTo>
                  <a:lnTo>
                    <a:pt x="1316" y="5762"/>
                  </a:lnTo>
                  <a:lnTo>
                    <a:pt x="1344" y="5790"/>
                  </a:lnTo>
                  <a:lnTo>
                    <a:pt x="1374" y="5817"/>
                  </a:lnTo>
                  <a:lnTo>
                    <a:pt x="1405" y="5843"/>
                  </a:lnTo>
                  <a:lnTo>
                    <a:pt x="1437" y="5867"/>
                  </a:lnTo>
                  <a:lnTo>
                    <a:pt x="1470" y="5890"/>
                  </a:lnTo>
                  <a:lnTo>
                    <a:pt x="1504" y="5912"/>
                  </a:lnTo>
                  <a:lnTo>
                    <a:pt x="1539" y="5933"/>
                  </a:lnTo>
                  <a:lnTo>
                    <a:pt x="1575" y="5953"/>
                  </a:lnTo>
                  <a:lnTo>
                    <a:pt x="1611" y="5971"/>
                  </a:lnTo>
                  <a:lnTo>
                    <a:pt x="1647" y="5988"/>
                  </a:lnTo>
                  <a:lnTo>
                    <a:pt x="1685" y="6004"/>
                  </a:lnTo>
                  <a:lnTo>
                    <a:pt x="1722" y="6018"/>
                  </a:lnTo>
                  <a:lnTo>
                    <a:pt x="1760" y="6030"/>
                  </a:lnTo>
                  <a:lnTo>
                    <a:pt x="1799" y="6041"/>
                  </a:lnTo>
                  <a:lnTo>
                    <a:pt x="1838" y="6051"/>
                  </a:lnTo>
                  <a:lnTo>
                    <a:pt x="1877" y="6059"/>
                  </a:lnTo>
                  <a:lnTo>
                    <a:pt x="1917" y="6066"/>
                  </a:lnTo>
                  <a:lnTo>
                    <a:pt x="1957" y="6071"/>
                  </a:lnTo>
                  <a:lnTo>
                    <a:pt x="1997" y="6075"/>
                  </a:lnTo>
                  <a:lnTo>
                    <a:pt x="2037" y="6077"/>
                  </a:lnTo>
                  <a:lnTo>
                    <a:pt x="2080" y="6078"/>
                  </a:lnTo>
                  <a:close/>
                  <a:moveTo>
                    <a:pt x="5743" y="4445"/>
                  </a:moveTo>
                  <a:lnTo>
                    <a:pt x="5743" y="4453"/>
                  </a:lnTo>
                  <a:lnTo>
                    <a:pt x="5744" y="4461"/>
                  </a:lnTo>
                  <a:lnTo>
                    <a:pt x="5744" y="4469"/>
                  </a:lnTo>
                  <a:lnTo>
                    <a:pt x="5744" y="4477"/>
                  </a:lnTo>
                  <a:lnTo>
                    <a:pt x="5743" y="4485"/>
                  </a:lnTo>
                  <a:lnTo>
                    <a:pt x="5743" y="4493"/>
                  </a:lnTo>
                  <a:lnTo>
                    <a:pt x="5742" y="4501"/>
                  </a:lnTo>
                  <a:lnTo>
                    <a:pt x="5740" y="4508"/>
                  </a:lnTo>
                  <a:lnTo>
                    <a:pt x="5739" y="4516"/>
                  </a:lnTo>
                  <a:lnTo>
                    <a:pt x="5737" y="4524"/>
                  </a:lnTo>
                  <a:lnTo>
                    <a:pt x="5734" y="4531"/>
                  </a:lnTo>
                  <a:lnTo>
                    <a:pt x="5732" y="4539"/>
                  </a:lnTo>
                  <a:lnTo>
                    <a:pt x="5729" y="4546"/>
                  </a:lnTo>
                  <a:lnTo>
                    <a:pt x="5726" y="4554"/>
                  </a:lnTo>
                  <a:lnTo>
                    <a:pt x="5723" y="4561"/>
                  </a:lnTo>
                  <a:lnTo>
                    <a:pt x="5719" y="4568"/>
                  </a:lnTo>
                  <a:lnTo>
                    <a:pt x="5715" y="4575"/>
                  </a:lnTo>
                  <a:lnTo>
                    <a:pt x="5711" y="4582"/>
                  </a:lnTo>
                  <a:lnTo>
                    <a:pt x="5707" y="4588"/>
                  </a:lnTo>
                  <a:lnTo>
                    <a:pt x="5702" y="4595"/>
                  </a:lnTo>
                  <a:lnTo>
                    <a:pt x="5697" y="4601"/>
                  </a:lnTo>
                  <a:lnTo>
                    <a:pt x="5692" y="4607"/>
                  </a:lnTo>
                  <a:lnTo>
                    <a:pt x="5687" y="4613"/>
                  </a:lnTo>
                  <a:lnTo>
                    <a:pt x="5682" y="4619"/>
                  </a:lnTo>
                  <a:lnTo>
                    <a:pt x="5676" y="4624"/>
                  </a:lnTo>
                  <a:lnTo>
                    <a:pt x="5670" y="4630"/>
                  </a:lnTo>
                  <a:lnTo>
                    <a:pt x="5664" y="4635"/>
                  </a:lnTo>
                  <a:lnTo>
                    <a:pt x="5658" y="4640"/>
                  </a:lnTo>
                  <a:lnTo>
                    <a:pt x="5651" y="4644"/>
                  </a:lnTo>
                  <a:lnTo>
                    <a:pt x="5645" y="4649"/>
                  </a:lnTo>
                  <a:lnTo>
                    <a:pt x="5638" y="4653"/>
                  </a:lnTo>
                  <a:lnTo>
                    <a:pt x="5631" y="4657"/>
                  </a:lnTo>
                  <a:lnTo>
                    <a:pt x="5624" y="4660"/>
                  </a:lnTo>
                  <a:lnTo>
                    <a:pt x="5616" y="4663"/>
                  </a:lnTo>
                  <a:lnTo>
                    <a:pt x="5609" y="4666"/>
                  </a:lnTo>
                  <a:lnTo>
                    <a:pt x="5602" y="4669"/>
                  </a:lnTo>
                  <a:lnTo>
                    <a:pt x="5594" y="4672"/>
                  </a:lnTo>
                  <a:lnTo>
                    <a:pt x="5586" y="4674"/>
                  </a:lnTo>
                  <a:lnTo>
                    <a:pt x="5579" y="4676"/>
                  </a:lnTo>
                  <a:lnTo>
                    <a:pt x="5571" y="4677"/>
                  </a:lnTo>
                  <a:lnTo>
                    <a:pt x="5563" y="4679"/>
                  </a:lnTo>
                  <a:lnTo>
                    <a:pt x="5555" y="4680"/>
                  </a:lnTo>
                  <a:lnTo>
                    <a:pt x="5547" y="4680"/>
                  </a:lnTo>
                  <a:lnTo>
                    <a:pt x="5539" y="4681"/>
                  </a:lnTo>
                  <a:lnTo>
                    <a:pt x="5531" y="4681"/>
                  </a:lnTo>
                  <a:lnTo>
                    <a:pt x="5523" y="4681"/>
                  </a:lnTo>
                  <a:lnTo>
                    <a:pt x="5515" y="4680"/>
                  </a:lnTo>
                  <a:lnTo>
                    <a:pt x="5507" y="4680"/>
                  </a:lnTo>
                  <a:lnTo>
                    <a:pt x="5499" y="4679"/>
                  </a:lnTo>
                  <a:lnTo>
                    <a:pt x="5492" y="4677"/>
                  </a:lnTo>
                  <a:lnTo>
                    <a:pt x="5484" y="4676"/>
                  </a:lnTo>
                  <a:lnTo>
                    <a:pt x="5476" y="4674"/>
                  </a:lnTo>
                  <a:lnTo>
                    <a:pt x="5469" y="4672"/>
                  </a:lnTo>
                  <a:lnTo>
                    <a:pt x="5461" y="4669"/>
                  </a:lnTo>
                  <a:lnTo>
                    <a:pt x="5454" y="4666"/>
                  </a:lnTo>
                  <a:lnTo>
                    <a:pt x="5446" y="4663"/>
                  </a:lnTo>
                  <a:lnTo>
                    <a:pt x="5439" y="4660"/>
                  </a:lnTo>
                  <a:lnTo>
                    <a:pt x="5432" y="4657"/>
                  </a:lnTo>
                  <a:lnTo>
                    <a:pt x="5425" y="4653"/>
                  </a:lnTo>
                  <a:lnTo>
                    <a:pt x="5418" y="4649"/>
                  </a:lnTo>
                  <a:lnTo>
                    <a:pt x="5412" y="4644"/>
                  </a:lnTo>
                  <a:lnTo>
                    <a:pt x="5405" y="4640"/>
                  </a:lnTo>
                  <a:lnTo>
                    <a:pt x="5399" y="4635"/>
                  </a:lnTo>
                  <a:lnTo>
                    <a:pt x="5393" y="4630"/>
                  </a:lnTo>
                  <a:lnTo>
                    <a:pt x="5387" y="4624"/>
                  </a:lnTo>
                  <a:lnTo>
                    <a:pt x="5381" y="4619"/>
                  </a:lnTo>
                  <a:lnTo>
                    <a:pt x="5376" y="4613"/>
                  </a:lnTo>
                  <a:lnTo>
                    <a:pt x="5370" y="4607"/>
                  </a:lnTo>
                  <a:lnTo>
                    <a:pt x="5365" y="4601"/>
                  </a:lnTo>
                  <a:lnTo>
                    <a:pt x="5360" y="4595"/>
                  </a:lnTo>
                  <a:lnTo>
                    <a:pt x="5356" y="4588"/>
                  </a:lnTo>
                  <a:lnTo>
                    <a:pt x="5351" y="4582"/>
                  </a:lnTo>
                  <a:lnTo>
                    <a:pt x="5347" y="4575"/>
                  </a:lnTo>
                  <a:lnTo>
                    <a:pt x="5343" y="4568"/>
                  </a:lnTo>
                  <a:lnTo>
                    <a:pt x="5340" y="4561"/>
                  </a:lnTo>
                  <a:lnTo>
                    <a:pt x="5337" y="4554"/>
                  </a:lnTo>
                  <a:lnTo>
                    <a:pt x="5334" y="4546"/>
                  </a:lnTo>
                  <a:lnTo>
                    <a:pt x="5331" y="4539"/>
                  </a:lnTo>
                  <a:lnTo>
                    <a:pt x="5328" y="4531"/>
                  </a:lnTo>
                  <a:lnTo>
                    <a:pt x="5326" y="4524"/>
                  </a:lnTo>
                  <a:lnTo>
                    <a:pt x="5324" y="4516"/>
                  </a:lnTo>
                  <a:lnTo>
                    <a:pt x="5323" y="4508"/>
                  </a:lnTo>
                  <a:lnTo>
                    <a:pt x="5321" y="4501"/>
                  </a:lnTo>
                  <a:lnTo>
                    <a:pt x="5320" y="4493"/>
                  </a:lnTo>
                  <a:lnTo>
                    <a:pt x="5320" y="4485"/>
                  </a:lnTo>
                  <a:lnTo>
                    <a:pt x="5319" y="4477"/>
                  </a:lnTo>
                  <a:lnTo>
                    <a:pt x="5319" y="4469"/>
                  </a:lnTo>
                  <a:lnTo>
                    <a:pt x="5319" y="4461"/>
                  </a:lnTo>
                  <a:lnTo>
                    <a:pt x="5320" y="4453"/>
                  </a:lnTo>
                  <a:lnTo>
                    <a:pt x="5320" y="4445"/>
                  </a:lnTo>
                  <a:lnTo>
                    <a:pt x="5321" y="4437"/>
                  </a:lnTo>
                  <a:lnTo>
                    <a:pt x="5323" y="4429"/>
                  </a:lnTo>
                  <a:lnTo>
                    <a:pt x="5324" y="4421"/>
                  </a:lnTo>
                  <a:lnTo>
                    <a:pt x="5326" y="4414"/>
                  </a:lnTo>
                  <a:lnTo>
                    <a:pt x="5328" y="4406"/>
                  </a:lnTo>
                  <a:lnTo>
                    <a:pt x="5331" y="4398"/>
                  </a:lnTo>
                  <a:lnTo>
                    <a:pt x="5334" y="4391"/>
                  </a:lnTo>
                  <a:lnTo>
                    <a:pt x="5337" y="4384"/>
                  </a:lnTo>
                  <a:lnTo>
                    <a:pt x="5340" y="4376"/>
                  </a:lnTo>
                  <a:lnTo>
                    <a:pt x="5343" y="4369"/>
                  </a:lnTo>
                  <a:lnTo>
                    <a:pt x="5347" y="4362"/>
                  </a:lnTo>
                  <a:lnTo>
                    <a:pt x="5351" y="4355"/>
                  </a:lnTo>
                  <a:lnTo>
                    <a:pt x="5356" y="4349"/>
                  </a:lnTo>
                  <a:lnTo>
                    <a:pt x="5360" y="4342"/>
                  </a:lnTo>
                  <a:lnTo>
                    <a:pt x="5365" y="4336"/>
                  </a:lnTo>
                  <a:lnTo>
                    <a:pt x="5370" y="4330"/>
                  </a:lnTo>
                  <a:lnTo>
                    <a:pt x="5376" y="4324"/>
                  </a:lnTo>
                  <a:lnTo>
                    <a:pt x="5381" y="4318"/>
                  </a:lnTo>
                  <a:lnTo>
                    <a:pt x="5387" y="4313"/>
                  </a:lnTo>
                  <a:lnTo>
                    <a:pt x="5393" y="4308"/>
                  </a:lnTo>
                  <a:lnTo>
                    <a:pt x="5399" y="4303"/>
                  </a:lnTo>
                  <a:lnTo>
                    <a:pt x="5405" y="4298"/>
                  </a:lnTo>
                  <a:lnTo>
                    <a:pt x="5412" y="4293"/>
                  </a:lnTo>
                  <a:lnTo>
                    <a:pt x="5418" y="4289"/>
                  </a:lnTo>
                  <a:lnTo>
                    <a:pt x="5425" y="4285"/>
                  </a:lnTo>
                  <a:lnTo>
                    <a:pt x="5432" y="4281"/>
                  </a:lnTo>
                  <a:lnTo>
                    <a:pt x="5439" y="4277"/>
                  </a:lnTo>
                  <a:lnTo>
                    <a:pt x="5446" y="4274"/>
                  </a:lnTo>
                  <a:lnTo>
                    <a:pt x="5454" y="4271"/>
                  </a:lnTo>
                  <a:lnTo>
                    <a:pt x="5461" y="4268"/>
                  </a:lnTo>
                  <a:lnTo>
                    <a:pt x="5469" y="4266"/>
                  </a:lnTo>
                  <a:lnTo>
                    <a:pt x="5476" y="4263"/>
                  </a:lnTo>
                  <a:lnTo>
                    <a:pt x="5484" y="4261"/>
                  </a:lnTo>
                  <a:lnTo>
                    <a:pt x="5492" y="4260"/>
                  </a:lnTo>
                  <a:lnTo>
                    <a:pt x="5499" y="4258"/>
                  </a:lnTo>
                  <a:lnTo>
                    <a:pt x="5507" y="4257"/>
                  </a:lnTo>
                  <a:lnTo>
                    <a:pt x="5515" y="4257"/>
                  </a:lnTo>
                  <a:lnTo>
                    <a:pt x="5523" y="4256"/>
                  </a:lnTo>
                  <a:lnTo>
                    <a:pt x="5531" y="4256"/>
                  </a:lnTo>
                  <a:lnTo>
                    <a:pt x="5539" y="4256"/>
                  </a:lnTo>
                  <a:lnTo>
                    <a:pt x="5547" y="4257"/>
                  </a:lnTo>
                  <a:lnTo>
                    <a:pt x="5555" y="4257"/>
                  </a:lnTo>
                  <a:lnTo>
                    <a:pt x="5563" y="4258"/>
                  </a:lnTo>
                  <a:lnTo>
                    <a:pt x="5571" y="4260"/>
                  </a:lnTo>
                  <a:lnTo>
                    <a:pt x="5579" y="4261"/>
                  </a:lnTo>
                  <a:lnTo>
                    <a:pt x="5586" y="4263"/>
                  </a:lnTo>
                  <a:lnTo>
                    <a:pt x="5594" y="4266"/>
                  </a:lnTo>
                  <a:lnTo>
                    <a:pt x="5602" y="4268"/>
                  </a:lnTo>
                  <a:lnTo>
                    <a:pt x="5609" y="4271"/>
                  </a:lnTo>
                  <a:lnTo>
                    <a:pt x="5616" y="4274"/>
                  </a:lnTo>
                  <a:lnTo>
                    <a:pt x="5624" y="4277"/>
                  </a:lnTo>
                  <a:lnTo>
                    <a:pt x="5631" y="4281"/>
                  </a:lnTo>
                  <a:lnTo>
                    <a:pt x="5638" y="4285"/>
                  </a:lnTo>
                  <a:lnTo>
                    <a:pt x="5645" y="4289"/>
                  </a:lnTo>
                  <a:lnTo>
                    <a:pt x="5651" y="4293"/>
                  </a:lnTo>
                  <a:lnTo>
                    <a:pt x="5658" y="4298"/>
                  </a:lnTo>
                  <a:lnTo>
                    <a:pt x="5664" y="4303"/>
                  </a:lnTo>
                  <a:lnTo>
                    <a:pt x="5670" y="4308"/>
                  </a:lnTo>
                  <a:lnTo>
                    <a:pt x="5676" y="4313"/>
                  </a:lnTo>
                  <a:lnTo>
                    <a:pt x="5682" y="4318"/>
                  </a:lnTo>
                  <a:lnTo>
                    <a:pt x="5687" y="4324"/>
                  </a:lnTo>
                  <a:lnTo>
                    <a:pt x="5692" y="4330"/>
                  </a:lnTo>
                  <a:lnTo>
                    <a:pt x="5697" y="4336"/>
                  </a:lnTo>
                  <a:lnTo>
                    <a:pt x="5702" y="4342"/>
                  </a:lnTo>
                  <a:lnTo>
                    <a:pt x="5707" y="4349"/>
                  </a:lnTo>
                  <a:lnTo>
                    <a:pt x="5711" y="4355"/>
                  </a:lnTo>
                  <a:lnTo>
                    <a:pt x="5715" y="4362"/>
                  </a:lnTo>
                  <a:lnTo>
                    <a:pt x="5719" y="4369"/>
                  </a:lnTo>
                  <a:lnTo>
                    <a:pt x="5723" y="4376"/>
                  </a:lnTo>
                  <a:lnTo>
                    <a:pt x="5726" y="4384"/>
                  </a:lnTo>
                  <a:lnTo>
                    <a:pt x="5729" y="4391"/>
                  </a:lnTo>
                  <a:lnTo>
                    <a:pt x="5732" y="4398"/>
                  </a:lnTo>
                  <a:lnTo>
                    <a:pt x="5734" y="4406"/>
                  </a:lnTo>
                  <a:lnTo>
                    <a:pt x="5737" y="4414"/>
                  </a:lnTo>
                  <a:lnTo>
                    <a:pt x="5739" y="4421"/>
                  </a:lnTo>
                  <a:lnTo>
                    <a:pt x="5740" y="4429"/>
                  </a:lnTo>
                  <a:lnTo>
                    <a:pt x="5742" y="4437"/>
                  </a:lnTo>
                  <a:lnTo>
                    <a:pt x="5743" y="4445"/>
                  </a:lnTo>
                  <a:close/>
                  <a:moveTo>
                    <a:pt x="5743" y="5507"/>
                  </a:moveTo>
                  <a:lnTo>
                    <a:pt x="5743" y="5515"/>
                  </a:lnTo>
                  <a:lnTo>
                    <a:pt x="5744" y="5523"/>
                  </a:lnTo>
                  <a:lnTo>
                    <a:pt x="5744" y="5531"/>
                  </a:lnTo>
                  <a:lnTo>
                    <a:pt x="5744" y="5539"/>
                  </a:lnTo>
                  <a:lnTo>
                    <a:pt x="5743" y="5547"/>
                  </a:lnTo>
                  <a:lnTo>
                    <a:pt x="5743" y="5555"/>
                  </a:lnTo>
                  <a:lnTo>
                    <a:pt x="5742" y="5563"/>
                  </a:lnTo>
                  <a:lnTo>
                    <a:pt x="5740" y="5571"/>
                  </a:lnTo>
                  <a:lnTo>
                    <a:pt x="5739" y="5579"/>
                  </a:lnTo>
                  <a:lnTo>
                    <a:pt x="5737" y="5586"/>
                  </a:lnTo>
                  <a:lnTo>
                    <a:pt x="5734" y="5594"/>
                  </a:lnTo>
                  <a:lnTo>
                    <a:pt x="5732" y="5602"/>
                  </a:lnTo>
                  <a:lnTo>
                    <a:pt x="5729" y="5609"/>
                  </a:lnTo>
                  <a:lnTo>
                    <a:pt x="5726" y="5616"/>
                  </a:lnTo>
                  <a:lnTo>
                    <a:pt x="5723" y="5624"/>
                  </a:lnTo>
                  <a:lnTo>
                    <a:pt x="5719" y="5631"/>
                  </a:lnTo>
                  <a:lnTo>
                    <a:pt x="5715" y="5638"/>
                  </a:lnTo>
                  <a:lnTo>
                    <a:pt x="5711" y="5645"/>
                  </a:lnTo>
                  <a:lnTo>
                    <a:pt x="5707" y="5651"/>
                  </a:lnTo>
                  <a:lnTo>
                    <a:pt x="5702" y="5658"/>
                  </a:lnTo>
                  <a:lnTo>
                    <a:pt x="5697" y="5664"/>
                  </a:lnTo>
                  <a:lnTo>
                    <a:pt x="5692" y="5670"/>
                  </a:lnTo>
                  <a:lnTo>
                    <a:pt x="5687" y="5676"/>
                  </a:lnTo>
                  <a:lnTo>
                    <a:pt x="5682" y="5682"/>
                  </a:lnTo>
                  <a:lnTo>
                    <a:pt x="5676" y="5687"/>
                  </a:lnTo>
                  <a:lnTo>
                    <a:pt x="5670" y="5692"/>
                  </a:lnTo>
                  <a:lnTo>
                    <a:pt x="5664" y="5697"/>
                  </a:lnTo>
                  <a:lnTo>
                    <a:pt x="5658" y="5702"/>
                  </a:lnTo>
                  <a:lnTo>
                    <a:pt x="5651" y="5707"/>
                  </a:lnTo>
                  <a:lnTo>
                    <a:pt x="5645" y="5711"/>
                  </a:lnTo>
                  <a:lnTo>
                    <a:pt x="5638" y="5715"/>
                  </a:lnTo>
                  <a:lnTo>
                    <a:pt x="5631" y="5719"/>
                  </a:lnTo>
                  <a:lnTo>
                    <a:pt x="5624" y="5723"/>
                  </a:lnTo>
                  <a:lnTo>
                    <a:pt x="5616" y="5726"/>
                  </a:lnTo>
                  <a:lnTo>
                    <a:pt x="5609" y="5729"/>
                  </a:lnTo>
                  <a:lnTo>
                    <a:pt x="5602" y="5732"/>
                  </a:lnTo>
                  <a:lnTo>
                    <a:pt x="5594" y="5734"/>
                  </a:lnTo>
                  <a:lnTo>
                    <a:pt x="5586" y="5737"/>
                  </a:lnTo>
                  <a:lnTo>
                    <a:pt x="5579" y="5739"/>
                  </a:lnTo>
                  <a:lnTo>
                    <a:pt x="5571" y="5740"/>
                  </a:lnTo>
                  <a:lnTo>
                    <a:pt x="5563" y="5742"/>
                  </a:lnTo>
                  <a:lnTo>
                    <a:pt x="5555" y="5743"/>
                  </a:lnTo>
                  <a:lnTo>
                    <a:pt x="5547" y="5743"/>
                  </a:lnTo>
                  <a:lnTo>
                    <a:pt x="5539" y="5744"/>
                  </a:lnTo>
                  <a:lnTo>
                    <a:pt x="5531" y="5744"/>
                  </a:lnTo>
                  <a:lnTo>
                    <a:pt x="5523" y="5744"/>
                  </a:lnTo>
                  <a:lnTo>
                    <a:pt x="5515" y="5743"/>
                  </a:lnTo>
                  <a:lnTo>
                    <a:pt x="5507" y="5743"/>
                  </a:lnTo>
                  <a:lnTo>
                    <a:pt x="5499" y="5742"/>
                  </a:lnTo>
                  <a:lnTo>
                    <a:pt x="5492" y="5740"/>
                  </a:lnTo>
                  <a:lnTo>
                    <a:pt x="5484" y="5739"/>
                  </a:lnTo>
                  <a:lnTo>
                    <a:pt x="5476" y="5737"/>
                  </a:lnTo>
                  <a:lnTo>
                    <a:pt x="5469" y="5734"/>
                  </a:lnTo>
                  <a:lnTo>
                    <a:pt x="5461" y="5732"/>
                  </a:lnTo>
                  <a:lnTo>
                    <a:pt x="5454" y="5729"/>
                  </a:lnTo>
                  <a:lnTo>
                    <a:pt x="5446" y="5726"/>
                  </a:lnTo>
                  <a:lnTo>
                    <a:pt x="5439" y="5723"/>
                  </a:lnTo>
                  <a:lnTo>
                    <a:pt x="5432" y="5719"/>
                  </a:lnTo>
                  <a:lnTo>
                    <a:pt x="5425" y="5715"/>
                  </a:lnTo>
                  <a:lnTo>
                    <a:pt x="5418" y="5711"/>
                  </a:lnTo>
                  <a:lnTo>
                    <a:pt x="5412" y="5707"/>
                  </a:lnTo>
                  <a:lnTo>
                    <a:pt x="5405" y="5702"/>
                  </a:lnTo>
                  <a:lnTo>
                    <a:pt x="5399" y="5697"/>
                  </a:lnTo>
                  <a:lnTo>
                    <a:pt x="5393" y="5692"/>
                  </a:lnTo>
                  <a:lnTo>
                    <a:pt x="5387" y="5687"/>
                  </a:lnTo>
                  <a:lnTo>
                    <a:pt x="5381" y="5682"/>
                  </a:lnTo>
                  <a:lnTo>
                    <a:pt x="5376" y="5676"/>
                  </a:lnTo>
                  <a:lnTo>
                    <a:pt x="5370" y="5670"/>
                  </a:lnTo>
                  <a:lnTo>
                    <a:pt x="5365" y="5664"/>
                  </a:lnTo>
                  <a:lnTo>
                    <a:pt x="5360" y="5658"/>
                  </a:lnTo>
                  <a:lnTo>
                    <a:pt x="5356" y="5651"/>
                  </a:lnTo>
                  <a:lnTo>
                    <a:pt x="5351" y="5645"/>
                  </a:lnTo>
                  <a:lnTo>
                    <a:pt x="5347" y="5638"/>
                  </a:lnTo>
                  <a:lnTo>
                    <a:pt x="5343" y="5631"/>
                  </a:lnTo>
                  <a:lnTo>
                    <a:pt x="5340" y="5624"/>
                  </a:lnTo>
                  <a:lnTo>
                    <a:pt x="5337" y="5616"/>
                  </a:lnTo>
                  <a:lnTo>
                    <a:pt x="5334" y="5609"/>
                  </a:lnTo>
                  <a:lnTo>
                    <a:pt x="5331" y="5602"/>
                  </a:lnTo>
                  <a:lnTo>
                    <a:pt x="5328" y="5594"/>
                  </a:lnTo>
                  <a:lnTo>
                    <a:pt x="5326" y="5586"/>
                  </a:lnTo>
                  <a:lnTo>
                    <a:pt x="5324" y="5579"/>
                  </a:lnTo>
                  <a:lnTo>
                    <a:pt x="5323" y="5571"/>
                  </a:lnTo>
                  <a:lnTo>
                    <a:pt x="5321" y="5563"/>
                  </a:lnTo>
                  <a:lnTo>
                    <a:pt x="5320" y="5555"/>
                  </a:lnTo>
                  <a:lnTo>
                    <a:pt x="5320" y="5547"/>
                  </a:lnTo>
                  <a:lnTo>
                    <a:pt x="5319" y="5539"/>
                  </a:lnTo>
                  <a:lnTo>
                    <a:pt x="5319" y="5531"/>
                  </a:lnTo>
                  <a:lnTo>
                    <a:pt x="5319" y="5523"/>
                  </a:lnTo>
                  <a:lnTo>
                    <a:pt x="5320" y="5515"/>
                  </a:lnTo>
                  <a:lnTo>
                    <a:pt x="5320" y="5507"/>
                  </a:lnTo>
                  <a:lnTo>
                    <a:pt x="5321" y="5499"/>
                  </a:lnTo>
                  <a:lnTo>
                    <a:pt x="5323" y="5492"/>
                  </a:lnTo>
                  <a:lnTo>
                    <a:pt x="5324" y="5484"/>
                  </a:lnTo>
                  <a:lnTo>
                    <a:pt x="5326" y="5476"/>
                  </a:lnTo>
                  <a:lnTo>
                    <a:pt x="5328" y="5469"/>
                  </a:lnTo>
                  <a:lnTo>
                    <a:pt x="5331" y="5461"/>
                  </a:lnTo>
                  <a:lnTo>
                    <a:pt x="5334" y="5454"/>
                  </a:lnTo>
                  <a:lnTo>
                    <a:pt x="5337" y="5446"/>
                  </a:lnTo>
                  <a:lnTo>
                    <a:pt x="5340" y="5439"/>
                  </a:lnTo>
                  <a:lnTo>
                    <a:pt x="5343" y="5432"/>
                  </a:lnTo>
                  <a:lnTo>
                    <a:pt x="5347" y="5425"/>
                  </a:lnTo>
                  <a:lnTo>
                    <a:pt x="5351" y="5418"/>
                  </a:lnTo>
                  <a:lnTo>
                    <a:pt x="5356" y="5412"/>
                  </a:lnTo>
                  <a:lnTo>
                    <a:pt x="5360" y="5405"/>
                  </a:lnTo>
                  <a:lnTo>
                    <a:pt x="5365" y="5399"/>
                  </a:lnTo>
                  <a:lnTo>
                    <a:pt x="5370" y="5393"/>
                  </a:lnTo>
                  <a:lnTo>
                    <a:pt x="5376" y="5387"/>
                  </a:lnTo>
                  <a:lnTo>
                    <a:pt x="5381" y="5381"/>
                  </a:lnTo>
                  <a:lnTo>
                    <a:pt x="5387" y="5376"/>
                  </a:lnTo>
                  <a:lnTo>
                    <a:pt x="5393" y="5370"/>
                  </a:lnTo>
                  <a:lnTo>
                    <a:pt x="5399" y="5365"/>
                  </a:lnTo>
                  <a:lnTo>
                    <a:pt x="5405" y="5360"/>
                  </a:lnTo>
                  <a:lnTo>
                    <a:pt x="5412" y="5356"/>
                  </a:lnTo>
                  <a:lnTo>
                    <a:pt x="5418" y="5351"/>
                  </a:lnTo>
                  <a:lnTo>
                    <a:pt x="5425" y="5347"/>
                  </a:lnTo>
                  <a:lnTo>
                    <a:pt x="5432" y="5343"/>
                  </a:lnTo>
                  <a:lnTo>
                    <a:pt x="5439" y="5340"/>
                  </a:lnTo>
                  <a:lnTo>
                    <a:pt x="5446" y="5337"/>
                  </a:lnTo>
                  <a:lnTo>
                    <a:pt x="5454" y="5334"/>
                  </a:lnTo>
                  <a:lnTo>
                    <a:pt x="5461" y="5331"/>
                  </a:lnTo>
                  <a:lnTo>
                    <a:pt x="5469" y="5328"/>
                  </a:lnTo>
                  <a:lnTo>
                    <a:pt x="5476" y="5326"/>
                  </a:lnTo>
                  <a:lnTo>
                    <a:pt x="5484" y="5324"/>
                  </a:lnTo>
                  <a:lnTo>
                    <a:pt x="5492" y="5323"/>
                  </a:lnTo>
                  <a:lnTo>
                    <a:pt x="5499" y="5321"/>
                  </a:lnTo>
                  <a:lnTo>
                    <a:pt x="5507" y="5320"/>
                  </a:lnTo>
                  <a:lnTo>
                    <a:pt x="5515" y="5320"/>
                  </a:lnTo>
                  <a:lnTo>
                    <a:pt x="5523" y="5319"/>
                  </a:lnTo>
                  <a:lnTo>
                    <a:pt x="5531" y="5319"/>
                  </a:lnTo>
                  <a:lnTo>
                    <a:pt x="5539" y="5319"/>
                  </a:lnTo>
                  <a:lnTo>
                    <a:pt x="5547" y="5320"/>
                  </a:lnTo>
                  <a:lnTo>
                    <a:pt x="5555" y="5320"/>
                  </a:lnTo>
                  <a:lnTo>
                    <a:pt x="5563" y="5321"/>
                  </a:lnTo>
                  <a:lnTo>
                    <a:pt x="5571" y="5323"/>
                  </a:lnTo>
                  <a:lnTo>
                    <a:pt x="5579" y="5324"/>
                  </a:lnTo>
                  <a:lnTo>
                    <a:pt x="5586" y="5326"/>
                  </a:lnTo>
                  <a:lnTo>
                    <a:pt x="5594" y="5328"/>
                  </a:lnTo>
                  <a:lnTo>
                    <a:pt x="5602" y="5331"/>
                  </a:lnTo>
                  <a:lnTo>
                    <a:pt x="5609" y="5334"/>
                  </a:lnTo>
                  <a:lnTo>
                    <a:pt x="5616" y="5337"/>
                  </a:lnTo>
                  <a:lnTo>
                    <a:pt x="5624" y="5340"/>
                  </a:lnTo>
                  <a:lnTo>
                    <a:pt x="5631" y="5343"/>
                  </a:lnTo>
                  <a:lnTo>
                    <a:pt x="5638" y="5347"/>
                  </a:lnTo>
                  <a:lnTo>
                    <a:pt x="5645" y="5351"/>
                  </a:lnTo>
                  <a:lnTo>
                    <a:pt x="5651" y="5356"/>
                  </a:lnTo>
                  <a:lnTo>
                    <a:pt x="5658" y="5360"/>
                  </a:lnTo>
                  <a:lnTo>
                    <a:pt x="5664" y="5365"/>
                  </a:lnTo>
                  <a:lnTo>
                    <a:pt x="5670" y="5370"/>
                  </a:lnTo>
                  <a:lnTo>
                    <a:pt x="5676" y="5376"/>
                  </a:lnTo>
                  <a:lnTo>
                    <a:pt x="5682" y="5381"/>
                  </a:lnTo>
                  <a:lnTo>
                    <a:pt x="5687" y="5387"/>
                  </a:lnTo>
                  <a:lnTo>
                    <a:pt x="5692" y="5393"/>
                  </a:lnTo>
                  <a:lnTo>
                    <a:pt x="5697" y="5399"/>
                  </a:lnTo>
                  <a:lnTo>
                    <a:pt x="5702" y="5405"/>
                  </a:lnTo>
                  <a:lnTo>
                    <a:pt x="5707" y="5412"/>
                  </a:lnTo>
                  <a:lnTo>
                    <a:pt x="5711" y="5418"/>
                  </a:lnTo>
                  <a:lnTo>
                    <a:pt x="5715" y="5425"/>
                  </a:lnTo>
                  <a:lnTo>
                    <a:pt x="5719" y="5432"/>
                  </a:lnTo>
                  <a:lnTo>
                    <a:pt x="5723" y="5439"/>
                  </a:lnTo>
                  <a:lnTo>
                    <a:pt x="5726" y="5446"/>
                  </a:lnTo>
                  <a:lnTo>
                    <a:pt x="5729" y="5454"/>
                  </a:lnTo>
                  <a:lnTo>
                    <a:pt x="5732" y="5461"/>
                  </a:lnTo>
                  <a:lnTo>
                    <a:pt x="5734" y="5469"/>
                  </a:lnTo>
                  <a:lnTo>
                    <a:pt x="5737" y="5476"/>
                  </a:lnTo>
                  <a:lnTo>
                    <a:pt x="5739" y="5484"/>
                  </a:lnTo>
                  <a:lnTo>
                    <a:pt x="5740" y="5492"/>
                  </a:lnTo>
                  <a:lnTo>
                    <a:pt x="5742" y="5499"/>
                  </a:lnTo>
                  <a:lnTo>
                    <a:pt x="5743" y="5507"/>
                  </a:lnTo>
                  <a:close/>
                  <a:moveTo>
                    <a:pt x="4680" y="5507"/>
                  </a:moveTo>
                  <a:lnTo>
                    <a:pt x="4680" y="5515"/>
                  </a:lnTo>
                  <a:lnTo>
                    <a:pt x="4681" y="5523"/>
                  </a:lnTo>
                  <a:lnTo>
                    <a:pt x="4681" y="5531"/>
                  </a:lnTo>
                  <a:lnTo>
                    <a:pt x="4681" y="5539"/>
                  </a:lnTo>
                  <a:lnTo>
                    <a:pt x="4680" y="5547"/>
                  </a:lnTo>
                  <a:lnTo>
                    <a:pt x="4680" y="5555"/>
                  </a:lnTo>
                  <a:lnTo>
                    <a:pt x="4679" y="5563"/>
                  </a:lnTo>
                  <a:lnTo>
                    <a:pt x="4677" y="5571"/>
                  </a:lnTo>
                  <a:lnTo>
                    <a:pt x="4676" y="5579"/>
                  </a:lnTo>
                  <a:lnTo>
                    <a:pt x="4674" y="5586"/>
                  </a:lnTo>
                  <a:lnTo>
                    <a:pt x="4672" y="5594"/>
                  </a:lnTo>
                  <a:lnTo>
                    <a:pt x="4669" y="5602"/>
                  </a:lnTo>
                  <a:lnTo>
                    <a:pt x="4666" y="5609"/>
                  </a:lnTo>
                  <a:lnTo>
                    <a:pt x="4663" y="5616"/>
                  </a:lnTo>
                  <a:lnTo>
                    <a:pt x="4660" y="5624"/>
                  </a:lnTo>
                  <a:lnTo>
                    <a:pt x="4657" y="5631"/>
                  </a:lnTo>
                  <a:lnTo>
                    <a:pt x="4653" y="5638"/>
                  </a:lnTo>
                  <a:lnTo>
                    <a:pt x="4649" y="5645"/>
                  </a:lnTo>
                  <a:lnTo>
                    <a:pt x="4644" y="5651"/>
                  </a:lnTo>
                  <a:lnTo>
                    <a:pt x="4640" y="5658"/>
                  </a:lnTo>
                  <a:lnTo>
                    <a:pt x="4635" y="5664"/>
                  </a:lnTo>
                  <a:lnTo>
                    <a:pt x="4630" y="5670"/>
                  </a:lnTo>
                  <a:lnTo>
                    <a:pt x="4624" y="5676"/>
                  </a:lnTo>
                  <a:lnTo>
                    <a:pt x="4619" y="5682"/>
                  </a:lnTo>
                  <a:lnTo>
                    <a:pt x="4613" y="5687"/>
                  </a:lnTo>
                  <a:lnTo>
                    <a:pt x="4607" y="5692"/>
                  </a:lnTo>
                  <a:lnTo>
                    <a:pt x="4601" y="5697"/>
                  </a:lnTo>
                  <a:lnTo>
                    <a:pt x="4595" y="5702"/>
                  </a:lnTo>
                  <a:lnTo>
                    <a:pt x="4588" y="5707"/>
                  </a:lnTo>
                  <a:lnTo>
                    <a:pt x="4582" y="5711"/>
                  </a:lnTo>
                  <a:lnTo>
                    <a:pt x="4575" y="5715"/>
                  </a:lnTo>
                  <a:lnTo>
                    <a:pt x="4568" y="5719"/>
                  </a:lnTo>
                  <a:lnTo>
                    <a:pt x="4561" y="5723"/>
                  </a:lnTo>
                  <a:lnTo>
                    <a:pt x="4554" y="5726"/>
                  </a:lnTo>
                  <a:lnTo>
                    <a:pt x="4546" y="5729"/>
                  </a:lnTo>
                  <a:lnTo>
                    <a:pt x="4539" y="5732"/>
                  </a:lnTo>
                  <a:lnTo>
                    <a:pt x="4531" y="5734"/>
                  </a:lnTo>
                  <a:lnTo>
                    <a:pt x="4524" y="5737"/>
                  </a:lnTo>
                  <a:lnTo>
                    <a:pt x="4516" y="5739"/>
                  </a:lnTo>
                  <a:lnTo>
                    <a:pt x="4508" y="5740"/>
                  </a:lnTo>
                  <a:lnTo>
                    <a:pt x="4501" y="5742"/>
                  </a:lnTo>
                  <a:lnTo>
                    <a:pt x="4493" y="5743"/>
                  </a:lnTo>
                  <a:lnTo>
                    <a:pt x="4485" y="5743"/>
                  </a:lnTo>
                  <a:lnTo>
                    <a:pt x="4477" y="5744"/>
                  </a:lnTo>
                  <a:lnTo>
                    <a:pt x="4469" y="5744"/>
                  </a:lnTo>
                  <a:lnTo>
                    <a:pt x="4461" y="5744"/>
                  </a:lnTo>
                  <a:lnTo>
                    <a:pt x="4453" y="5743"/>
                  </a:lnTo>
                  <a:lnTo>
                    <a:pt x="4445" y="5743"/>
                  </a:lnTo>
                  <a:lnTo>
                    <a:pt x="4437" y="5742"/>
                  </a:lnTo>
                  <a:lnTo>
                    <a:pt x="4429" y="5740"/>
                  </a:lnTo>
                  <a:lnTo>
                    <a:pt x="4421" y="5739"/>
                  </a:lnTo>
                  <a:lnTo>
                    <a:pt x="4414" y="5737"/>
                  </a:lnTo>
                  <a:lnTo>
                    <a:pt x="4406" y="5734"/>
                  </a:lnTo>
                  <a:lnTo>
                    <a:pt x="4398" y="5732"/>
                  </a:lnTo>
                  <a:lnTo>
                    <a:pt x="4391" y="5729"/>
                  </a:lnTo>
                  <a:lnTo>
                    <a:pt x="4384" y="5726"/>
                  </a:lnTo>
                  <a:lnTo>
                    <a:pt x="4376" y="5723"/>
                  </a:lnTo>
                  <a:lnTo>
                    <a:pt x="4369" y="5719"/>
                  </a:lnTo>
                  <a:lnTo>
                    <a:pt x="4362" y="5715"/>
                  </a:lnTo>
                  <a:lnTo>
                    <a:pt x="4355" y="5711"/>
                  </a:lnTo>
                  <a:lnTo>
                    <a:pt x="4349" y="5707"/>
                  </a:lnTo>
                  <a:lnTo>
                    <a:pt x="4342" y="5702"/>
                  </a:lnTo>
                  <a:lnTo>
                    <a:pt x="4336" y="5697"/>
                  </a:lnTo>
                  <a:lnTo>
                    <a:pt x="4330" y="5692"/>
                  </a:lnTo>
                  <a:lnTo>
                    <a:pt x="4324" y="5687"/>
                  </a:lnTo>
                  <a:lnTo>
                    <a:pt x="4318" y="5682"/>
                  </a:lnTo>
                  <a:lnTo>
                    <a:pt x="4313" y="5676"/>
                  </a:lnTo>
                  <a:lnTo>
                    <a:pt x="4308" y="5670"/>
                  </a:lnTo>
                  <a:lnTo>
                    <a:pt x="4303" y="5664"/>
                  </a:lnTo>
                  <a:lnTo>
                    <a:pt x="4298" y="5658"/>
                  </a:lnTo>
                  <a:lnTo>
                    <a:pt x="4293" y="5651"/>
                  </a:lnTo>
                  <a:lnTo>
                    <a:pt x="4289" y="5645"/>
                  </a:lnTo>
                  <a:lnTo>
                    <a:pt x="4285" y="5638"/>
                  </a:lnTo>
                  <a:lnTo>
                    <a:pt x="4281" y="5631"/>
                  </a:lnTo>
                  <a:lnTo>
                    <a:pt x="4277" y="5624"/>
                  </a:lnTo>
                  <a:lnTo>
                    <a:pt x="4274" y="5616"/>
                  </a:lnTo>
                  <a:lnTo>
                    <a:pt x="4271" y="5609"/>
                  </a:lnTo>
                  <a:lnTo>
                    <a:pt x="4268" y="5602"/>
                  </a:lnTo>
                  <a:lnTo>
                    <a:pt x="4266" y="5594"/>
                  </a:lnTo>
                  <a:lnTo>
                    <a:pt x="4263" y="5586"/>
                  </a:lnTo>
                  <a:lnTo>
                    <a:pt x="4261" y="5579"/>
                  </a:lnTo>
                  <a:lnTo>
                    <a:pt x="4260" y="5571"/>
                  </a:lnTo>
                  <a:lnTo>
                    <a:pt x="4258" y="5563"/>
                  </a:lnTo>
                  <a:lnTo>
                    <a:pt x="4257" y="5555"/>
                  </a:lnTo>
                  <a:lnTo>
                    <a:pt x="4257" y="5547"/>
                  </a:lnTo>
                  <a:lnTo>
                    <a:pt x="4256" y="5539"/>
                  </a:lnTo>
                  <a:lnTo>
                    <a:pt x="4256" y="5531"/>
                  </a:lnTo>
                  <a:lnTo>
                    <a:pt x="4256" y="5523"/>
                  </a:lnTo>
                  <a:lnTo>
                    <a:pt x="4257" y="5515"/>
                  </a:lnTo>
                  <a:lnTo>
                    <a:pt x="4257" y="5507"/>
                  </a:lnTo>
                  <a:lnTo>
                    <a:pt x="4258" y="5499"/>
                  </a:lnTo>
                  <a:lnTo>
                    <a:pt x="4260" y="5492"/>
                  </a:lnTo>
                  <a:lnTo>
                    <a:pt x="4261" y="5484"/>
                  </a:lnTo>
                  <a:lnTo>
                    <a:pt x="4263" y="5476"/>
                  </a:lnTo>
                  <a:lnTo>
                    <a:pt x="4266" y="5469"/>
                  </a:lnTo>
                  <a:lnTo>
                    <a:pt x="4268" y="5461"/>
                  </a:lnTo>
                  <a:lnTo>
                    <a:pt x="4271" y="5454"/>
                  </a:lnTo>
                  <a:lnTo>
                    <a:pt x="4274" y="5446"/>
                  </a:lnTo>
                  <a:lnTo>
                    <a:pt x="4277" y="5439"/>
                  </a:lnTo>
                  <a:lnTo>
                    <a:pt x="4281" y="5432"/>
                  </a:lnTo>
                  <a:lnTo>
                    <a:pt x="4285" y="5425"/>
                  </a:lnTo>
                  <a:lnTo>
                    <a:pt x="4289" y="5418"/>
                  </a:lnTo>
                  <a:lnTo>
                    <a:pt x="4293" y="5412"/>
                  </a:lnTo>
                  <a:lnTo>
                    <a:pt x="4298" y="5405"/>
                  </a:lnTo>
                  <a:lnTo>
                    <a:pt x="4303" y="5399"/>
                  </a:lnTo>
                  <a:lnTo>
                    <a:pt x="4308" y="5393"/>
                  </a:lnTo>
                  <a:lnTo>
                    <a:pt x="4313" y="5387"/>
                  </a:lnTo>
                  <a:lnTo>
                    <a:pt x="4318" y="5381"/>
                  </a:lnTo>
                  <a:lnTo>
                    <a:pt x="4324" y="5376"/>
                  </a:lnTo>
                  <a:lnTo>
                    <a:pt x="4330" y="5370"/>
                  </a:lnTo>
                  <a:lnTo>
                    <a:pt x="4336" y="5365"/>
                  </a:lnTo>
                  <a:lnTo>
                    <a:pt x="4342" y="5360"/>
                  </a:lnTo>
                  <a:lnTo>
                    <a:pt x="4349" y="5356"/>
                  </a:lnTo>
                  <a:lnTo>
                    <a:pt x="4355" y="5351"/>
                  </a:lnTo>
                  <a:lnTo>
                    <a:pt x="4362" y="5347"/>
                  </a:lnTo>
                  <a:lnTo>
                    <a:pt x="4369" y="5343"/>
                  </a:lnTo>
                  <a:lnTo>
                    <a:pt x="4376" y="5340"/>
                  </a:lnTo>
                  <a:lnTo>
                    <a:pt x="4384" y="5337"/>
                  </a:lnTo>
                  <a:lnTo>
                    <a:pt x="4391" y="5334"/>
                  </a:lnTo>
                  <a:lnTo>
                    <a:pt x="4398" y="5331"/>
                  </a:lnTo>
                  <a:lnTo>
                    <a:pt x="4406" y="5328"/>
                  </a:lnTo>
                  <a:lnTo>
                    <a:pt x="4414" y="5326"/>
                  </a:lnTo>
                  <a:lnTo>
                    <a:pt x="4421" y="5324"/>
                  </a:lnTo>
                  <a:lnTo>
                    <a:pt x="4429" y="5323"/>
                  </a:lnTo>
                  <a:lnTo>
                    <a:pt x="4437" y="5321"/>
                  </a:lnTo>
                  <a:lnTo>
                    <a:pt x="4445" y="5320"/>
                  </a:lnTo>
                  <a:lnTo>
                    <a:pt x="4453" y="5320"/>
                  </a:lnTo>
                  <a:lnTo>
                    <a:pt x="4461" y="5319"/>
                  </a:lnTo>
                  <a:lnTo>
                    <a:pt x="4469" y="5319"/>
                  </a:lnTo>
                  <a:lnTo>
                    <a:pt x="4477" y="5319"/>
                  </a:lnTo>
                  <a:lnTo>
                    <a:pt x="4485" y="5320"/>
                  </a:lnTo>
                  <a:lnTo>
                    <a:pt x="4493" y="5320"/>
                  </a:lnTo>
                  <a:lnTo>
                    <a:pt x="4501" y="5321"/>
                  </a:lnTo>
                  <a:lnTo>
                    <a:pt x="4508" y="5323"/>
                  </a:lnTo>
                  <a:lnTo>
                    <a:pt x="4516" y="5324"/>
                  </a:lnTo>
                  <a:lnTo>
                    <a:pt x="4524" y="5326"/>
                  </a:lnTo>
                  <a:lnTo>
                    <a:pt x="4531" y="5328"/>
                  </a:lnTo>
                  <a:lnTo>
                    <a:pt x="4539" y="5331"/>
                  </a:lnTo>
                  <a:lnTo>
                    <a:pt x="4546" y="5334"/>
                  </a:lnTo>
                  <a:lnTo>
                    <a:pt x="4554" y="5337"/>
                  </a:lnTo>
                  <a:lnTo>
                    <a:pt x="4561" y="5340"/>
                  </a:lnTo>
                  <a:lnTo>
                    <a:pt x="4568" y="5343"/>
                  </a:lnTo>
                  <a:lnTo>
                    <a:pt x="4575" y="5347"/>
                  </a:lnTo>
                  <a:lnTo>
                    <a:pt x="4582" y="5351"/>
                  </a:lnTo>
                  <a:lnTo>
                    <a:pt x="4588" y="5356"/>
                  </a:lnTo>
                  <a:lnTo>
                    <a:pt x="4595" y="5360"/>
                  </a:lnTo>
                  <a:lnTo>
                    <a:pt x="4601" y="5365"/>
                  </a:lnTo>
                  <a:lnTo>
                    <a:pt x="4607" y="5370"/>
                  </a:lnTo>
                  <a:lnTo>
                    <a:pt x="4613" y="5376"/>
                  </a:lnTo>
                  <a:lnTo>
                    <a:pt x="4619" y="5381"/>
                  </a:lnTo>
                  <a:lnTo>
                    <a:pt x="4624" y="5387"/>
                  </a:lnTo>
                  <a:lnTo>
                    <a:pt x="4630" y="5393"/>
                  </a:lnTo>
                  <a:lnTo>
                    <a:pt x="4635" y="5399"/>
                  </a:lnTo>
                  <a:lnTo>
                    <a:pt x="4640" y="5405"/>
                  </a:lnTo>
                  <a:lnTo>
                    <a:pt x="4644" y="5412"/>
                  </a:lnTo>
                  <a:lnTo>
                    <a:pt x="4649" y="5418"/>
                  </a:lnTo>
                  <a:lnTo>
                    <a:pt x="4653" y="5425"/>
                  </a:lnTo>
                  <a:lnTo>
                    <a:pt x="4657" y="5432"/>
                  </a:lnTo>
                  <a:lnTo>
                    <a:pt x="4660" y="5439"/>
                  </a:lnTo>
                  <a:lnTo>
                    <a:pt x="4663" y="5446"/>
                  </a:lnTo>
                  <a:lnTo>
                    <a:pt x="4666" y="5454"/>
                  </a:lnTo>
                  <a:lnTo>
                    <a:pt x="4669" y="5461"/>
                  </a:lnTo>
                  <a:lnTo>
                    <a:pt x="4672" y="5469"/>
                  </a:lnTo>
                  <a:lnTo>
                    <a:pt x="4674" y="5476"/>
                  </a:lnTo>
                  <a:lnTo>
                    <a:pt x="4676" y="5484"/>
                  </a:lnTo>
                  <a:lnTo>
                    <a:pt x="4677" y="5492"/>
                  </a:lnTo>
                  <a:lnTo>
                    <a:pt x="4679" y="5499"/>
                  </a:lnTo>
                  <a:lnTo>
                    <a:pt x="4680" y="5507"/>
                  </a:lnTo>
                  <a:close/>
                  <a:moveTo>
                    <a:pt x="4680" y="4453"/>
                  </a:moveTo>
                  <a:lnTo>
                    <a:pt x="4681" y="4461"/>
                  </a:lnTo>
                  <a:lnTo>
                    <a:pt x="4681" y="4469"/>
                  </a:lnTo>
                  <a:lnTo>
                    <a:pt x="4681" y="4477"/>
                  </a:lnTo>
                  <a:lnTo>
                    <a:pt x="4680" y="4485"/>
                  </a:lnTo>
                  <a:lnTo>
                    <a:pt x="4680" y="4493"/>
                  </a:lnTo>
                  <a:lnTo>
                    <a:pt x="4679" y="4501"/>
                  </a:lnTo>
                  <a:lnTo>
                    <a:pt x="4677" y="4508"/>
                  </a:lnTo>
                  <a:lnTo>
                    <a:pt x="4676" y="4516"/>
                  </a:lnTo>
                  <a:lnTo>
                    <a:pt x="4674" y="4524"/>
                  </a:lnTo>
                  <a:lnTo>
                    <a:pt x="4672" y="4531"/>
                  </a:lnTo>
                  <a:lnTo>
                    <a:pt x="4669" y="4539"/>
                  </a:lnTo>
                  <a:lnTo>
                    <a:pt x="4666" y="4546"/>
                  </a:lnTo>
                  <a:lnTo>
                    <a:pt x="4663" y="4554"/>
                  </a:lnTo>
                  <a:lnTo>
                    <a:pt x="4660" y="4561"/>
                  </a:lnTo>
                  <a:lnTo>
                    <a:pt x="4657" y="4568"/>
                  </a:lnTo>
                  <a:lnTo>
                    <a:pt x="4653" y="4575"/>
                  </a:lnTo>
                  <a:lnTo>
                    <a:pt x="4649" y="4582"/>
                  </a:lnTo>
                  <a:lnTo>
                    <a:pt x="4644" y="4588"/>
                  </a:lnTo>
                  <a:lnTo>
                    <a:pt x="4640" y="4595"/>
                  </a:lnTo>
                  <a:lnTo>
                    <a:pt x="4635" y="4601"/>
                  </a:lnTo>
                  <a:lnTo>
                    <a:pt x="4630" y="4607"/>
                  </a:lnTo>
                  <a:lnTo>
                    <a:pt x="4624" y="4613"/>
                  </a:lnTo>
                  <a:lnTo>
                    <a:pt x="4619" y="4619"/>
                  </a:lnTo>
                  <a:lnTo>
                    <a:pt x="4613" y="4624"/>
                  </a:lnTo>
                  <a:lnTo>
                    <a:pt x="4607" y="4630"/>
                  </a:lnTo>
                  <a:lnTo>
                    <a:pt x="4601" y="4635"/>
                  </a:lnTo>
                  <a:lnTo>
                    <a:pt x="4595" y="4640"/>
                  </a:lnTo>
                  <a:lnTo>
                    <a:pt x="4588" y="4644"/>
                  </a:lnTo>
                  <a:lnTo>
                    <a:pt x="4582" y="4649"/>
                  </a:lnTo>
                  <a:lnTo>
                    <a:pt x="4575" y="4653"/>
                  </a:lnTo>
                  <a:lnTo>
                    <a:pt x="4568" y="4657"/>
                  </a:lnTo>
                  <a:lnTo>
                    <a:pt x="4561" y="4660"/>
                  </a:lnTo>
                  <a:lnTo>
                    <a:pt x="4554" y="4663"/>
                  </a:lnTo>
                  <a:lnTo>
                    <a:pt x="4546" y="4666"/>
                  </a:lnTo>
                  <a:lnTo>
                    <a:pt x="4539" y="4669"/>
                  </a:lnTo>
                  <a:lnTo>
                    <a:pt x="4531" y="4672"/>
                  </a:lnTo>
                  <a:lnTo>
                    <a:pt x="4524" y="4674"/>
                  </a:lnTo>
                  <a:lnTo>
                    <a:pt x="4516" y="4676"/>
                  </a:lnTo>
                  <a:lnTo>
                    <a:pt x="4508" y="4677"/>
                  </a:lnTo>
                  <a:lnTo>
                    <a:pt x="4501" y="4679"/>
                  </a:lnTo>
                  <a:lnTo>
                    <a:pt x="4493" y="4680"/>
                  </a:lnTo>
                  <a:lnTo>
                    <a:pt x="4485" y="4680"/>
                  </a:lnTo>
                  <a:lnTo>
                    <a:pt x="4477" y="4681"/>
                  </a:lnTo>
                  <a:lnTo>
                    <a:pt x="4469" y="4681"/>
                  </a:lnTo>
                  <a:lnTo>
                    <a:pt x="4461" y="4681"/>
                  </a:lnTo>
                  <a:lnTo>
                    <a:pt x="4453" y="4680"/>
                  </a:lnTo>
                  <a:lnTo>
                    <a:pt x="4445" y="4680"/>
                  </a:lnTo>
                  <a:lnTo>
                    <a:pt x="4437" y="4679"/>
                  </a:lnTo>
                  <a:lnTo>
                    <a:pt x="4429" y="4677"/>
                  </a:lnTo>
                  <a:lnTo>
                    <a:pt x="4421" y="4676"/>
                  </a:lnTo>
                  <a:lnTo>
                    <a:pt x="4414" y="4674"/>
                  </a:lnTo>
                  <a:lnTo>
                    <a:pt x="4406" y="4672"/>
                  </a:lnTo>
                  <a:lnTo>
                    <a:pt x="4398" y="4669"/>
                  </a:lnTo>
                  <a:lnTo>
                    <a:pt x="4391" y="4666"/>
                  </a:lnTo>
                  <a:lnTo>
                    <a:pt x="4384" y="4663"/>
                  </a:lnTo>
                  <a:lnTo>
                    <a:pt x="4376" y="4660"/>
                  </a:lnTo>
                  <a:lnTo>
                    <a:pt x="4369" y="4657"/>
                  </a:lnTo>
                  <a:lnTo>
                    <a:pt x="4362" y="4653"/>
                  </a:lnTo>
                  <a:lnTo>
                    <a:pt x="4355" y="4649"/>
                  </a:lnTo>
                  <a:lnTo>
                    <a:pt x="4349" y="4644"/>
                  </a:lnTo>
                  <a:lnTo>
                    <a:pt x="4342" y="4640"/>
                  </a:lnTo>
                  <a:lnTo>
                    <a:pt x="4336" y="4635"/>
                  </a:lnTo>
                  <a:lnTo>
                    <a:pt x="4330" y="4630"/>
                  </a:lnTo>
                  <a:lnTo>
                    <a:pt x="4324" y="4624"/>
                  </a:lnTo>
                  <a:lnTo>
                    <a:pt x="4318" y="4619"/>
                  </a:lnTo>
                  <a:lnTo>
                    <a:pt x="4313" y="4613"/>
                  </a:lnTo>
                  <a:lnTo>
                    <a:pt x="4308" y="4607"/>
                  </a:lnTo>
                  <a:lnTo>
                    <a:pt x="4303" y="4601"/>
                  </a:lnTo>
                  <a:lnTo>
                    <a:pt x="4298" y="4595"/>
                  </a:lnTo>
                  <a:lnTo>
                    <a:pt x="4293" y="4588"/>
                  </a:lnTo>
                  <a:lnTo>
                    <a:pt x="4289" y="4582"/>
                  </a:lnTo>
                  <a:lnTo>
                    <a:pt x="4285" y="4575"/>
                  </a:lnTo>
                  <a:lnTo>
                    <a:pt x="4281" y="4568"/>
                  </a:lnTo>
                  <a:lnTo>
                    <a:pt x="4277" y="4561"/>
                  </a:lnTo>
                  <a:lnTo>
                    <a:pt x="4274" y="4554"/>
                  </a:lnTo>
                  <a:lnTo>
                    <a:pt x="4271" y="4546"/>
                  </a:lnTo>
                  <a:lnTo>
                    <a:pt x="4268" y="4539"/>
                  </a:lnTo>
                  <a:lnTo>
                    <a:pt x="4266" y="4531"/>
                  </a:lnTo>
                  <a:lnTo>
                    <a:pt x="4263" y="4524"/>
                  </a:lnTo>
                  <a:lnTo>
                    <a:pt x="4261" y="4516"/>
                  </a:lnTo>
                  <a:lnTo>
                    <a:pt x="4260" y="4508"/>
                  </a:lnTo>
                  <a:lnTo>
                    <a:pt x="4258" y="4501"/>
                  </a:lnTo>
                  <a:lnTo>
                    <a:pt x="4257" y="4493"/>
                  </a:lnTo>
                  <a:lnTo>
                    <a:pt x="4257" y="4485"/>
                  </a:lnTo>
                  <a:lnTo>
                    <a:pt x="4256" y="4477"/>
                  </a:lnTo>
                  <a:lnTo>
                    <a:pt x="4256" y="4469"/>
                  </a:lnTo>
                  <a:lnTo>
                    <a:pt x="4256" y="4461"/>
                  </a:lnTo>
                  <a:lnTo>
                    <a:pt x="4257" y="4453"/>
                  </a:lnTo>
                  <a:lnTo>
                    <a:pt x="4257" y="4445"/>
                  </a:lnTo>
                  <a:lnTo>
                    <a:pt x="4258" y="4437"/>
                  </a:lnTo>
                  <a:lnTo>
                    <a:pt x="4260" y="4429"/>
                  </a:lnTo>
                  <a:lnTo>
                    <a:pt x="4261" y="4421"/>
                  </a:lnTo>
                  <a:lnTo>
                    <a:pt x="4263" y="4414"/>
                  </a:lnTo>
                  <a:lnTo>
                    <a:pt x="4266" y="4406"/>
                  </a:lnTo>
                  <a:lnTo>
                    <a:pt x="4268" y="4398"/>
                  </a:lnTo>
                  <a:lnTo>
                    <a:pt x="4271" y="4391"/>
                  </a:lnTo>
                  <a:lnTo>
                    <a:pt x="4274" y="4384"/>
                  </a:lnTo>
                  <a:lnTo>
                    <a:pt x="4277" y="4376"/>
                  </a:lnTo>
                  <a:lnTo>
                    <a:pt x="4281" y="4369"/>
                  </a:lnTo>
                  <a:lnTo>
                    <a:pt x="4285" y="4362"/>
                  </a:lnTo>
                  <a:lnTo>
                    <a:pt x="4289" y="4355"/>
                  </a:lnTo>
                  <a:lnTo>
                    <a:pt x="4293" y="4349"/>
                  </a:lnTo>
                  <a:lnTo>
                    <a:pt x="4298" y="4342"/>
                  </a:lnTo>
                  <a:lnTo>
                    <a:pt x="4303" y="4336"/>
                  </a:lnTo>
                  <a:lnTo>
                    <a:pt x="4308" y="4330"/>
                  </a:lnTo>
                  <a:lnTo>
                    <a:pt x="4313" y="4324"/>
                  </a:lnTo>
                  <a:lnTo>
                    <a:pt x="4318" y="4318"/>
                  </a:lnTo>
                  <a:lnTo>
                    <a:pt x="4324" y="4313"/>
                  </a:lnTo>
                  <a:lnTo>
                    <a:pt x="4330" y="4308"/>
                  </a:lnTo>
                  <a:lnTo>
                    <a:pt x="4336" y="4303"/>
                  </a:lnTo>
                  <a:lnTo>
                    <a:pt x="4342" y="4298"/>
                  </a:lnTo>
                  <a:lnTo>
                    <a:pt x="4349" y="4293"/>
                  </a:lnTo>
                  <a:lnTo>
                    <a:pt x="4355" y="4289"/>
                  </a:lnTo>
                  <a:lnTo>
                    <a:pt x="4362" y="4285"/>
                  </a:lnTo>
                  <a:lnTo>
                    <a:pt x="4369" y="4281"/>
                  </a:lnTo>
                  <a:lnTo>
                    <a:pt x="4376" y="4277"/>
                  </a:lnTo>
                  <a:lnTo>
                    <a:pt x="4384" y="4274"/>
                  </a:lnTo>
                  <a:lnTo>
                    <a:pt x="4391" y="4271"/>
                  </a:lnTo>
                  <a:lnTo>
                    <a:pt x="4398" y="4268"/>
                  </a:lnTo>
                  <a:lnTo>
                    <a:pt x="4406" y="4266"/>
                  </a:lnTo>
                  <a:lnTo>
                    <a:pt x="4414" y="4263"/>
                  </a:lnTo>
                  <a:lnTo>
                    <a:pt x="4421" y="4261"/>
                  </a:lnTo>
                  <a:lnTo>
                    <a:pt x="4429" y="4260"/>
                  </a:lnTo>
                  <a:lnTo>
                    <a:pt x="4437" y="4258"/>
                  </a:lnTo>
                  <a:lnTo>
                    <a:pt x="4445" y="4257"/>
                  </a:lnTo>
                  <a:lnTo>
                    <a:pt x="4453" y="4257"/>
                  </a:lnTo>
                  <a:lnTo>
                    <a:pt x="4461" y="4256"/>
                  </a:lnTo>
                  <a:lnTo>
                    <a:pt x="4469" y="4256"/>
                  </a:lnTo>
                  <a:lnTo>
                    <a:pt x="4477" y="4256"/>
                  </a:lnTo>
                  <a:lnTo>
                    <a:pt x="4485" y="4257"/>
                  </a:lnTo>
                  <a:lnTo>
                    <a:pt x="4493" y="4257"/>
                  </a:lnTo>
                  <a:lnTo>
                    <a:pt x="4501" y="4258"/>
                  </a:lnTo>
                  <a:lnTo>
                    <a:pt x="4508" y="4260"/>
                  </a:lnTo>
                  <a:lnTo>
                    <a:pt x="4516" y="4261"/>
                  </a:lnTo>
                  <a:lnTo>
                    <a:pt x="4524" y="4263"/>
                  </a:lnTo>
                  <a:lnTo>
                    <a:pt x="4531" y="4266"/>
                  </a:lnTo>
                  <a:lnTo>
                    <a:pt x="4539" y="4268"/>
                  </a:lnTo>
                  <a:lnTo>
                    <a:pt x="4546" y="4271"/>
                  </a:lnTo>
                  <a:lnTo>
                    <a:pt x="4554" y="4274"/>
                  </a:lnTo>
                  <a:lnTo>
                    <a:pt x="4561" y="4277"/>
                  </a:lnTo>
                  <a:lnTo>
                    <a:pt x="4568" y="4281"/>
                  </a:lnTo>
                  <a:lnTo>
                    <a:pt x="4575" y="4285"/>
                  </a:lnTo>
                  <a:lnTo>
                    <a:pt x="4582" y="4289"/>
                  </a:lnTo>
                  <a:lnTo>
                    <a:pt x="4588" y="4293"/>
                  </a:lnTo>
                  <a:lnTo>
                    <a:pt x="4595" y="4298"/>
                  </a:lnTo>
                  <a:lnTo>
                    <a:pt x="4601" y="4303"/>
                  </a:lnTo>
                  <a:lnTo>
                    <a:pt x="4607" y="4308"/>
                  </a:lnTo>
                  <a:lnTo>
                    <a:pt x="4613" y="4313"/>
                  </a:lnTo>
                  <a:lnTo>
                    <a:pt x="4619" y="4318"/>
                  </a:lnTo>
                  <a:lnTo>
                    <a:pt x="4624" y="4324"/>
                  </a:lnTo>
                  <a:lnTo>
                    <a:pt x="4630" y="4330"/>
                  </a:lnTo>
                  <a:lnTo>
                    <a:pt x="4635" y="4336"/>
                  </a:lnTo>
                  <a:lnTo>
                    <a:pt x="4640" y="4342"/>
                  </a:lnTo>
                  <a:lnTo>
                    <a:pt x="4644" y="4349"/>
                  </a:lnTo>
                  <a:lnTo>
                    <a:pt x="4649" y="4355"/>
                  </a:lnTo>
                  <a:lnTo>
                    <a:pt x="4653" y="4362"/>
                  </a:lnTo>
                  <a:lnTo>
                    <a:pt x="4657" y="4369"/>
                  </a:lnTo>
                  <a:lnTo>
                    <a:pt x="4660" y="4376"/>
                  </a:lnTo>
                  <a:lnTo>
                    <a:pt x="4663" y="4384"/>
                  </a:lnTo>
                  <a:lnTo>
                    <a:pt x="4666" y="4391"/>
                  </a:lnTo>
                  <a:lnTo>
                    <a:pt x="4669" y="4398"/>
                  </a:lnTo>
                  <a:lnTo>
                    <a:pt x="4672" y="4406"/>
                  </a:lnTo>
                  <a:lnTo>
                    <a:pt x="4674" y="4414"/>
                  </a:lnTo>
                  <a:lnTo>
                    <a:pt x="4676" y="4421"/>
                  </a:lnTo>
                  <a:lnTo>
                    <a:pt x="4677" y="4429"/>
                  </a:lnTo>
                  <a:lnTo>
                    <a:pt x="4679" y="4437"/>
                  </a:lnTo>
                  <a:lnTo>
                    <a:pt x="4680" y="4445"/>
                  </a:lnTo>
                  <a:lnTo>
                    <a:pt x="4680" y="44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069;p19">
            <a:extLst>
              <a:ext uri="{FF2B5EF4-FFF2-40B4-BE49-F238E27FC236}">
                <a16:creationId xmlns:a16="http://schemas.microsoft.com/office/drawing/2014/main" id="{27BCA4B0-7934-4A23-816B-10488FAA486F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  <a:solidFill>
            <a:schemeClr val="bg1"/>
          </a:solidFill>
        </p:grpSpPr>
        <p:sp>
          <p:nvSpPr>
            <p:cNvPr id="208" name="Google Shape;2070;p19">
              <a:extLst>
                <a:ext uri="{FF2B5EF4-FFF2-40B4-BE49-F238E27FC236}">
                  <a16:creationId xmlns:a16="http://schemas.microsoft.com/office/drawing/2014/main" id="{17DD7DA5-6C78-4592-B1AC-3782777DA40E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99" y="3192"/>
                  </a:moveTo>
                  <a:lnTo>
                    <a:pt x="5001" y="3218"/>
                  </a:lnTo>
                  <a:lnTo>
                    <a:pt x="5001" y="7056"/>
                  </a:lnTo>
                  <a:lnTo>
                    <a:pt x="5000" y="7074"/>
                  </a:lnTo>
                  <a:lnTo>
                    <a:pt x="5005" y="7075"/>
                  </a:lnTo>
                  <a:lnTo>
                    <a:pt x="5045" y="7084"/>
                  </a:lnTo>
                  <a:lnTo>
                    <a:pt x="5084" y="7094"/>
                  </a:lnTo>
                  <a:lnTo>
                    <a:pt x="5124" y="7105"/>
                  </a:lnTo>
                  <a:lnTo>
                    <a:pt x="5163" y="7118"/>
                  </a:lnTo>
                  <a:lnTo>
                    <a:pt x="5201" y="7132"/>
                  </a:lnTo>
                  <a:lnTo>
                    <a:pt x="5239" y="7148"/>
                  </a:lnTo>
                  <a:lnTo>
                    <a:pt x="5276" y="7165"/>
                  </a:lnTo>
                  <a:lnTo>
                    <a:pt x="5313" y="7183"/>
                  </a:lnTo>
                  <a:lnTo>
                    <a:pt x="5349" y="7203"/>
                  </a:lnTo>
                  <a:lnTo>
                    <a:pt x="5384" y="7224"/>
                  </a:lnTo>
                  <a:lnTo>
                    <a:pt x="5419" y="7247"/>
                  </a:lnTo>
                  <a:lnTo>
                    <a:pt x="5452" y="7271"/>
                  </a:lnTo>
                  <a:lnTo>
                    <a:pt x="5485" y="7296"/>
                  </a:lnTo>
                  <a:lnTo>
                    <a:pt x="5516" y="7322"/>
                  </a:lnTo>
                  <a:lnTo>
                    <a:pt x="5547" y="7349"/>
                  </a:lnTo>
                  <a:lnTo>
                    <a:pt x="5576" y="7378"/>
                  </a:lnTo>
                  <a:lnTo>
                    <a:pt x="5605" y="7407"/>
                  </a:lnTo>
                  <a:lnTo>
                    <a:pt x="5632" y="7438"/>
                  </a:lnTo>
                  <a:lnTo>
                    <a:pt x="5658" y="7469"/>
                  </a:lnTo>
                  <a:lnTo>
                    <a:pt x="5683" y="7502"/>
                  </a:lnTo>
                  <a:lnTo>
                    <a:pt x="5707" y="7535"/>
                  </a:lnTo>
                  <a:lnTo>
                    <a:pt x="5730" y="7570"/>
                  </a:lnTo>
                  <a:lnTo>
                    <a:pt x="5751" y="7605"/>
                  </a:lnTo>
                  <a:lnTo>
                    <a:pt x="5771" y="7641"/>
                  </a:lnTo>
                  <a:lnTo>
                    <a:pt x="5789" y="7678"/>
                  </a:lnTo>
                  <a:lnTo>
                    <a:pt x="5806" y="7715"/>
                  </a:lnTo>
                  <a:lnTo>
                    <a:pt x="5822" y="7753"/>
                  </a:lnTo>
                  <a:lnTo>
                    <a:pt x="5836" y="7791"/>
                  </a:lnTo>
                  <a:lnTo>
                    <a:pt x="5849" y="7830"/>
                  </a:lnTo>
                  <a:lnTo>
                    <a:pt x="5860" y="7870"/>
                  </a:lnTo>
                  <a:lnTo>
                    <a:pt x="5870" y="7909"/>
                  </a:lnTo>
                  <a:lnTo>
                    <a:pt x="5879" y="7949"/>
                  </a:lnTo>
                  <a:lnTo>
                    <a:pt x="5886" y="7990"/>
                  </a:lnTo>
                  <a:lnTo>
                    <a:pt x="5891" y="8030"/>
                  </a:lnTo>
                  <a:lnTo>
                    <a:pt x="5895" y="8071"/>
                  </a:lnTo>
                  <a:lnTo>
                    <a:pt x="5897" y="8112"/>
                  </a:lnTo>
                  <a:lnTo>
                    <a:pt x="5898" y="8153"/>
                  </a:lnTo>
                  <a:lnTo>
                    <a:pt x="5897" y="8194"/>
                  </a:lnTo>
                  <a:lnTo>
                    <a:pt x="5895" y="8235"/>
                  </a:lnTo>
                  <a:lnTo>
                    <a:pt x="5891" y="8276"/>
                  </a:lnTo>
                  <a:lnTo>
                    <a:pt x="5886" y="8317"/>
                  </a:lnTo>
                  <a:lnTo>
                    <a:pt x="5879" y="8357"/>
                  </a:lnTo>
                  <a:lnTo>
                    <a:pt x="5870" y="8398"/>
                  </a:lnTo>
                  <a:lnTo>
                    <a:pt x="5860" y="8437"/>
                  </a:lnTo>
                  <a:lnTo>
                    <a:pt x="5849" y="8477"/>
                  </a:lnTo>
                  <a:lnTo>
                    <a:pt x="5836" y="8515"/>
                  </a:lnTo>
                  <a:lnTo>
                    <a:pt x="5822" y="8554"/>
                  </a:lnTo>
                  <a:lnTo>
                    <a:pt x="5806" y="8592"/>
                  </a:lnTo>
                  <a:lnTo>
                    <a:pt x="5789" y="8629"/>
                  </a:lnTo>
                  <a:lnTo>
                    <a:pt x="5771" y="8666"/>
                  </a:lnTo>
                  <a:lnTo>
                    <a:pt x="5751" y="8702"/>
                  </a:lnTo>
                  <a:lnTo>
                    <a:pt x="5730" y="8737"/>
                  </a:lnTo>
                  <a:lnTo>
                    <a:pt x="5707" y="8771"/>
                  </a:lnTo>
                  <a:lnTo>
                    <a:pt x="5683" y="8805"/>
                  </a:lnTo>
                  <a:lnTo>
                    <a:pt x="5658" y="8837"/>
                  </a:lnTo>
                  <a:lnTo>
                    <a:pt x="5632" y="8869"/>
                  </a:lnTo>
                  <a:lnTo>
                    <a:pt x="5605" y="8899"/>
                  </a:lnTo>
                  <a:lnTo>
                    <a:pt x="5576" y="8929"/>
                  </a:lnTo>
                  <a:lnTo>
                    <a:pt x="5547" y="8957"/>
                  </a:lnTo>
                  <a:lnTo>
                    <a:pt x="5516" y="8984"/>
                  </a:lnTo>
                  <a:lnTo>
                    <a:pt x="5485" y="9011"/>
                  </a:lnTo>
                  <a:lnTo>
                    <a:pt x="5452" y="9036"/>
                  </a:lnTo>
                  <a:lnTo>
                    <a:pt x="5419" y="9059"/>
                  </a:lnTo>
                  <a:lnTo>
                    <a:pt x="5384" y="9082"/>
                  </a:lnTo>
                  <a:lnTo>
                    <a:pt x="5349" y="9103"/>
                  </a:lnTo>
                  <a:lnTo>
                    <a:pt x="5313" y="9123"/>
                  </a:lnTo>
                  <a:lnTo>
                    <a:pt x="5276" y="9141"/>
                  </a:lnTo>
                  <a:lnTo>
                    <a:pt x="5239" y="9158"/>
                  </a:lnTo>
                  <a:lnTo>
                    <a:pt x="5201" y="9174"/>
                  </a:lnTo>
                  <a:lnTo>
                    <a:pt x="5163" y="9188"/>
                  </a:lnTo>
                  <a:lnTo>
                    <a:pt x="5124" y="9201"/>
                  </a:lnTo>
                  <a:lnTo>
                    <a:pt x="5084" y="9212"/>
                  </a:lnTo>
                  <a:lnTo>
                    <a:pt x="5045" y="9222"/>
                  </a:lnTo>
                  <a:lnTo>
                    <a:pt x="5005" y="9231"/>
                  </a:lnTo>
                  <a:lnTo>
                    <a:pt x="4964" y="9238"/>
                  </a:lnTo>
                  <a:lnTo>
                    <a:pt x="4924" y="9243"/>
                  </a:lnTo>
                  <a:lnTo>
                    <a:pt x="4883" y="9247"/>
                  </a:lnTo>
                  <a:lnTo>
                    <a:pt x="4842" y="9249"/>
                  </a:lnTo>
                  <a:lnTo>
                    <a:pt x="4801" y="9250"/>
                  </a:lnTo>
                  <a:lnTo>
                    <a:pt x="4760" y="9249"/>
                  </a:lnTo>
                  <a:lnTo>
                    <a:pt x="4719" y="9247"/>
                  </a:lnTo>
                  <a:lnTo>
                    <a:pt x="4678" y="9243"/>
                  </a:lnTo>
                  <a:lnTo>
                    <a:pt x="4637" y="9238"/>
                  </a:lnTo>
                  <a:lnTo>
                    <a:pt x="4597" y="9231"/>
                  </a:lnTo>
                  <a:lnTo>
                    <a:pt x="4556" y="9222"/>
                  </a:lnTo>
                  <a:lnTo>
                    <a:pt x="4517" y="9212"/>
                  </a:lnTo>
                  <a:lnTo>
                    <a:pt x="4477" y="9201"/>
                  </a:lnTo>
                  <a:lnTo>
                    <a:pt x="4439" y="9188"/>
                  </a:lnTo>
                  <a:lnTo>
                    <a:pt x="4400" y="9174"/>
                  </a:lnTo>
                  <a:lnTo>
                    <a:pt x="4362" y="9158"/>
                  </a:lnTo>
                  <a:lnTo>
                    <a:pt x="4325" y="9141"/>
                  </a:lnTo>
                  <a:lnTo>
                    <a:pt x="4288" y="9123"/>
                  </a:lnTo>
                  <a:lnTo>
                    <a:pt x="4252" y="9103"/>
                  </a:lnTo>
                  <a:lnTo>
                    <a:pt x="4217" y="9082"/>
                  </a:lnTo>
                  <a:lnTo>
                    <a:pt x="4183" y="9059"/>
                  </a:lnTo>
                  <a:lnTo>
                    <a:pt x="4149" y="9036"/>
                  </a:lnTo>
                  <a:lnTo>
                    <a:pt x="4117" y="9011"/>
                  </a:lnTo>
                  <a:lnTo>
                    <a:pt x="4085" y="8984"/>
                  </a:lnTo>
                  <a:lnTo>
                    <a:pt x="4055" y="8957"/>
                  </a:lnTo>
                  <a:lnTo>
                    <a:pt x="4025" y="8929"/>
                  </a:lnTo>
                  <a:lnTo>
                    <a:pt x="3997" y="8899"/>
                  </a:lnTo>
                  <a:lnTo>
                    <a:pt x="3970" y="8869"/>
                  </a:lnTo>
                  <a:lnTo>
                    <a:pt x="3943" y="8837"/>
                  </a:lnTo>
                  <a:lnTo>
                    <a:pt x="3918" y="8805"/>
                  </a:lnTo>
                  <a:lnTo>
                    <a:pt x="3895" y="8771"/>
                  </a:lnTo>
                  <a:lnTo>
                    <a:pt x="3872" y="8737"/>
                  </a:lnTo>
                  <a:lnTo>
                    <a:pt x="3851" y="8702"/>
                  </a:lnTo>
                  <a:lnTo>
                    <a:pt x="3831" y="8666"/>
                  </a:lnTo>
                  <a:lnTo>
                    <a:pt x="3813" y="8629"/>
                  </a:lnTo>
                  <a:lnTo>
                    <a:pt x="3796" y="8592"/>
                  </a:lnTo>
                  <a:lnTo>
                    <a:pt x="3780" y="8554"/>
                  </a:lnTo>
                  <a:lnTo>
                    <a:pt x="3766" y="8515"/>
                  </a:lnTo>
                  <a:lnTo>
                    <a:pt x="3753" y="8477"/>
                  </a:lnTo>
                  <a:lnTo>
                    <a:pt x="3742" y="8437"/>
                  </a:lnTo>
                  <a:lnTo>
                    <a:pt x="3732" y="8398"/>
                  </a:lnTo>
                  <a:lnTo>
                    <a:pt x="3723" y="8357"/>
                  </a:lnTo>
                  <a:lnTo>
                    <a:pt x="3716" y="8317"/>
                  </a:lnTo>
                  <a:lnTo>
                    <a:pt x="3711" y="8276"/>
                  </a:lnTo>
                  <a:lnTo>
                    <a:pt x="3707" y="8235"/>
                  </a:lnTo>
                  <a:lnTo>
                    <a:pt x="3705" y="8194"/>
                  </a:lnTo>
                  <a:lnTo>
                    <a:pt x="3704" y="8153"/>
                  </a:lnTo>
                  <a:lnTo>
                    <a:pt x="3705" y="8112"/>
                  </a:lnTo>
                  <a:lnTo>
                    <a:pt x="3707" y="8071"/>
                  </a:lnTo>
                  <a:lnTo>
                    <a:pt x="3711" y="8030"/>
                  </a:lnTo>
                  <a:lnTo>
                    <a:pt x="3716" y="7990"/>
                  </a:lnTo>
                  <a:lnTo>
                    <a:pt x="3723" y="7949"/>
                  </a:lnTo>
                  <a:lnTo>
                    <a:pt x="3732" y="7909"/>
                  </a:lnTo>
                  <a:lnTo>
                    <a:pt x="3742" y="7870"/>
                  </a:lnTo>
                  <a:lnTo>
                    <a:pt x="3753" y="7830"/>
                  </a:lnTo>
                  <a:lnTo>
                    <a:pt x="3766" y="7791"/>
                  </a:lnTo>
                  <a:lnTo>
                    <a:pt x="3780" y="7753"/>
                  </a:lnTo>
                  <a:lnTo>
                    <a:pt x="3796" y="7715"/>
                  </a:lnTo>
                  <a:lnTo>
                    <a:pt x="3813" y="7678"/>
                  </a:lnTo>
                  <a:lnTo>
                    <a:pt x="3831" y="7641"/>
                  </a:lnTo>
                  <a:lnTo>
                    <a:pt x="3851" y="7605"/>
                  </a:lnTo>
                  <a:lnTo>
                    <a:pt x="3872" y="7570"/>
                  </a:lnTo>
                  <a:lnTo>
                    <a:pt x="3895" y="7535"/>
                  </a:lnTo>
                  <a:lnTo>
                    <a:pt x="3918" y="7502"/>
                  </a:lnTo>
                  <a:lnTo>
                    <a:pt x="3943" y="7469"/>
                  </a:lnTo>
                  <a:lnTo>
                    <a:pt x="3970" y="7438"/>
                  </a:lnTo>
                  <a:lnTo>
                    <a:pt x="3997" y="7407"/>
                  </a:lnTo>
                  <a:lnTo>
                    <a:pt x="4025" y="7378"/>
                  </a:lnTo>
                  <a:lnTo>
                    <a:pt x="4055" y="7349"/>
                  </a:lnTo>
                  <a:lnTo>
                    <a:pt x="4085" y="7322"/>
                  </a:lnTo>
                  <a:lnTo>
                    <a:pt x="4117" y="7296"/>
                  </a:lnTo>
                  <a:lnTo>
                    <a:pt x="4149" y="7271"/>
                  </a:lnTo>
                  <a:lnTo>
                    <a:pt x="4183" y="7247"/>
                  </a:lnTo>
                  <a:lnTo>
                    <a:pt x="4217" y="7224"/>
                  </a:lnTo>
                  <a:lnTo>
                    <a:pt x="4252" y="7203"/>
                  </a:lnTo>
                  <a:lnTo>
                    <a:pt x="4288" y="7183"/>
                  </a:lnTo>
                  <a:lnTo>
                    <a:pt x="4325" y="7165"/>
                  </a:lnTo>
                  <a:lnTo>
                    <a:pt x="4362" y="7148"/>
                  </a:lnTo>
                  <a:lnTo>
                    <a:pt x="4400" y="7132"/>
                  </a:lnTo>
                  <a:lnTo>
                    <a:pt x="4439" y="7118"/>
                  </a:lnTo>
                  <a:lnTo>
                    <a:pt x="4477" y="7105"/>
                  </a:lnTo>
                  <a:lnTo>
                    <a:pt x="4517" y="7094"/>
                  </a:lnTo>
                  <a:lnTo>
                    <a:pt x="4556" y="7084"/>
                  </a:lnTo>
                  <a:lnTo>
                    <a:pt x="4597" y="7075"/>
                  </a:lnTo>
                  <a:lnTo>
                    <a:pt x="4602" y="7074"/>
                  </a:lnTo>
                  <a:lnTo>
                    <a:pt x="4601" y="7056"/>
                  </a:lnTo>
                  <a:lnTo>
                    <a:pt x="4601" y="3218"/>
                  </a:lnTo>
                  <a:lnTo>
                    <a:pt x="4603" y="3192"/>
                  </a:lnTo>
                  <a:lnTo>
                    <a:pt x="4608" y="3166"/>
                  </a:lnTo>
                  <a:lnTo>
                    <a:pt x="4616" y="3141"/>
                  </a:lnTo>
                  <a:lnTo>
                    <a:pt x="4628" y="3118"/>
                  </a:lnTo>
                  <a:lnTo>
                    <a:pt x="4642" y="3096"/>
                  </a:lnTo>
                  <a:lnTo>
                    <a:pt x="4660" y="3077"/>
                  </a:lnTo>
                  <a:lnTo>
                    <a:pt x="4679" y="3059"/>
                  </a:lnTo>
                  <a:lnTo>
                    <a:pt x="4701" y="3045"/>
                  </a:lnTo>
                  <a:lnTo>
                    <a:pt x="4724" y="3033"/>
                  </a:lnTo>
                  <a:lnTo>
                    <a:pt x="4749" y="3025"/>
                  </a:lnTo>
                  <a:lnTo>
                    <a:pt x="4775" y="3020"/>
                  </a:lnTo>
                  <a:lnTo>
                    <a:pt x="4801" y="3018"/>
                  </a:lnTo>
                  <a:lnTo>
                    <a:pt x="4827" y="3020"/>
                  </a:lnTo>
                  <a:lnTo>
                    <a:pt x="4853" y="3025"/>
                  </a:lnTo>
                  <a:lnTo>
                    <a:pt x="4878" y="3033"/>
                  </a:lnTo>
                  <a:lnTo>
                    <a:pt x="4901" y="3045"/>
                  </a:lnTo>
                  <a:lnTo>
                    <a:pt x="4923" y="3059"/>
                  </a:lnTo>
                  <a:lnTo>
                    <a:pt x="4942" y="3077"/>
                  </a:lnTo>
                  <a:lnTo>
                    <a:pt x="4960" y="3096"/>
                  </a:lnTo>
                  <a:lnTo>
                    <a:pt x="4974" y="3118"/>
                  </a:lnTo>
                  <a:lnTo>
                    <a:pt x="4986" y="3141"/>
                  </a:lnTo>
                  <a:lnTo>
                    <a:pt x="4994" y="3166"/>
                  </a:lnTo>
                  <a:lnTo>
                    <a:pt x="4999" y="31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71;p19">
              <a:extLst>
                <a:ext uri="{FF2B5EF4-FFF2-40B4-BE49-F238E27FC236}">
                  <a16:creationId xmlns:a16="http://schemas.microsoft.com/office/drawing/2014/main" id="{5B2B5EDE-61E3-4D13-AB6B-394CE7BDD597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3363"/>
                  </a:moveTo>
                  <a:lnTo>
                    <a:pt x="6603" y="3367"/>
                  </a:lnTo>
                  <a:lnTo>
                    <a:pt x="6583" y="3368"/>
                  </a:lnTo>
                  <a:lnTo>
                    <a:pt x="5898" y="3368"/>
                  </a:lnTo>
                  <a:lnTo>
                    <a:pt x="5878" y="3367"/>
                  </a:lnTo>
                  <a:lnTo>
                    <a:pt x="5873" y="3366"/>
                  </a:lnTo>
                  <a:lnTo>
                    <a:pt x="5873" y="4441"/>
                  </a:lnTo>
                  <a:lnTo>
                    <a:pt x="5878" y="4440"/>
                  </a:lnTo>
                  <a:lnTo>
                    <a:pt x="5898" y="4439"/>
                  </a:lnTo>
                  <a:lnTo>
                    <a:pt x="6583" y="4439"/>
                  </a:lnTo>
                  <a:lnTo>
                    <a:pt x="6603" y="4440"/>
                  </a:lnTo>
                  <a:lnTo>
                    <a:pt x="6622" y="4444"/>
                  </a:lnTo>
                  <a:lnTo>
                    <a:pt x="6640" y="4450"/>
                  </a:lnTo>
                  <a:lnTo>
                    <a:pt x="6658" y="4459"/>
                  </a:lnTo>
                  <a:lnTo>
                    <a:pt x="6674" y="4470"/>
                  </a:lnTo>
                  <a:lnTo>
                    <a:pt x="6689" y="4483"/>
                  </a:lnTo>
                  <a:lnTo>
                    <a:pt x="6702" y="4498"/>
                  </a:lnTo>
                  <a:lnTo>
                    <a:pt x="6713" y="4514"/>
                  </a:lnTo>
                  <a:lnTo>
                    <a:pt x="6722" y="4532"/>
                  </a:lnTo>
                  <a:lnTo>
                    <a:pt x="6728" y="4550"/>
                  </a:lnTo>
                  <a:lnTo>
                    <a:pt x="6732" y="4569"/>
                  </a:lnTo>
                  <a:lnTo>
                    <a:pt x="6733" y="4589"/>
                  </a:lnTo>
                  <a:lnTo>
                    <a:pt x="6732" y="4609"/>
                  </a:lnTo>
                  <a:lnTo>
                    <a:pt x="6728" y="4628"/>
                  </a:lnTo>
                  <a:lnTo>
                    <a:pt x="6722" y="4646"/>
                  </a:lnTo>
                  <a:lnTo>
                    <a:pt x="6713" y="4664"/>
                  </a:lnTo>
                  <a:lnTo>
                    <a:pt x="6702" y="4680"/>
                  </a:lnTo>
                  <a:lnTo>
                    <a:pt x="6689" y="4695"/>
                  </a:lnTo>
                  <a:lnTo>
                    <a:pt x="6674" y="4708"/>
                  </a:lnTo>
                  <a:lnTo>
                    <a:pt x="6658" y="4719"/>
                  </a:lnTo>
                  <a:lnTo>
                    <a:pt x="6640" y="4728"/>
                  </a:lnTo>
                  <a:lnTo>
                    <a:pt x="6622" y="4734"/>
                  </a:lnTo>
                  <a:lnTo>
                    <a:pt x="6603" y="4738"/>
                  </a:lnTo>
                  <a:lnTo>
                    <a:pt x="6583" y="4739"/>
                  </a:lnTo>
                  <a:lnTo>
                    <a:pt x="5898" y="4739"/>
                  </a:lnTo>
                  <a:lnTo>
                    <a:pt x="5878" y="4738"/>
                  </a:lnTo>
                  <a:lnTo>
                    <a:pt x="5873" y="4737"/>
                  </a:lnTo>
                  <a:lnTo>
                    <a:pt x="5873" y="6664"/>
                  </a:lnTo>
                  <a:lnTo>
                    <a:pt x="5903" y="6691"/>
                  </a:lnTo>
                  <a:lnTo>
                    <a:pt x="5910" y="6697"/>
                  </a:lnTo>
                  <a:lnTo>
                    <a:pt x="5945" y="6731"/>
                  </a:lnTo>
                  <a:lnTo>
                    <a:pt x="5951" y="6737"/>
                  </a:lnTo>
                  <a:lnTo>
                    <a:pt x="5985" y="6773"/>
                  </a:lnTo>
                  <a:lnTo>
                    <a:pt x="5991" y="6779"/>
                  </a:lnTo>
                  <a:lnTo>
                    <a:pt x="6024" y="6815"/>
                  </a:lnTo>
                  <a:lnTo>
                    <a:pt x="6030" y="6822"/>
                  </a:lnTo>
                  <a:lnTo>
                    <a:pt x="6061" y="6860"/>
                  </a:lnTo>
                  <a:lnTo>
                    <a:pt x="6066" y="6867"/>
                  </a:lnTo>
                  <a:lnTo>
                    <a:pt x="6096" y="6905"/>
                  </a:lnTo>
                  <a:lnTo>
                    <a:pt x="6102" y="6912"/>
                  </a:lnTo>
                  <a:lnTo>
                    <a:pt x="6130" y="6952"/>
                  </a:lnTo>
                  <a:lnTo>
                    <a:pt x="6135" y="6959"/>
                  </a:lnTo>
                  <a:lnTo>
                    <a:pt x="6162" y="7000"/>
                  </a:lnTo>
                  <a:lnTo>
                    <a:pt x="6167" y="7007"/>
                  </a:lnTo>
                  <a:lnTo>
                    <a:pt x="6193" y="7049"/>
                  </a:lnTo>
                  <a:lnTo>
                    <a:pt x="6197" y="7056"/>
                  </a:lnTo>
                  <a:lnTo>
                    <a:pt x="6221" y="7099"/>
                  </a:lnTo>
                  <a:lnTo>
                    <a:pt x="6226" y="7107"/>
                  </a:lnTo>
                  <a:lnTo>
                    <a:pt x="6248" y="7150"/>
                  </a:lnTo>
                  <a:lnTo>
                    <a:pt x="6252" y="7158"/>
                  </a:lnTo>
                  <a:lnTo>
                    <a:pt x="6274" y="7202"/>
                  </a:lnTo>
                  <a:lnTo>
                    <a:pt x="6277" y="7210"/>
                  </a:lnTo>
                  <a:lnTo>
                    <a:pt x="6297" y="7255"/>
                  </a:lnTo>
                  <a:lnTo>
                    <a:pt x="6300" y="7263"/>
                  </a:lnTo>
                  <a:lnTo>
                    <a:pt x="6318" y="7309"/>
                  </a:lnTo>
                  <a:lnTo>
                    <a:pt x="6321" y="7317"/>
                  </a:lnTo>
                  <a:lnTo>
                    <a:pt x="6338" y="7364"/>
                  </a:lnTo>
                  <a:lnTo>
                    <a:pt x="6341" y="7372"/>
                  </a:lnTo>
                  <a:lnTo>
                    <a:pt x="6355" y="7419"/>
                  </a:lnTo>
                  <a:lnTo>
                    <a:pt x="6358" y="7428"/>
                  </a:lnTo>
                  <a:lnTo>
                    <a:pt x="6371" y="7475"/>
                  </a:lnTo>
                  <a:lnTo>
                    <a:pt x="6373" y="7484"/>
                  </a:lnTo>
                  <a:lnTo>
                    <a:pt x="6384" y="7531"/>
                  </a:lnTo>
                  <a:lnTo>
                    <a:pt x="6386" y="7540"/>
                  </a:lnTo>
                  <a:lnTo>
                    <a:pt x="6396" y="7588"/>
                  </a:lnTo>
                  <a:lnTo>
                    <a:pt x="6397" y="7597"/>
                  </a:lnTo>
                  <a:lnTo>
                    <a:pt x="6405" y="7645"/>
                  </a:lnTo>
                  <a:lnTo>
                    <a:pt x="6406" y="7654"/>
                  </a:lnTo>
                  <a:lnTo>
                    <a:pt x="6412" y="7702"/>
                  </a:lnTo>
                  <a:lnTo>
                    <a:pt x="6413" y="7711"/>
                  </a:lnTo>
                  <a:lnTo>
                    <a:pt x="6417" y="7760"/>
                  </a:lnTo>
                  <a:lnTo>
                    <a:pt x="6418" y="7769"/>
                  </a:lnTo>
                  <a:lnTo>
                    <a:pt x="6421" y="7818"/>
                  </a:lnTo>
                  <a:lnTo>
                    <a:pt x="6421" y="7827"/>
                  </a:lnTo>
                  <a:lnTo>
                    <a:pt x="6422" y="7876"/>
                  </a:lnTo>
                  <a:lnTo>
                    <a:pt x="6422" y="7885"/>
                  </a:lnTo>
                  <a:lnTo>
                    <a:pt x="6421" y="7934"/>
                  </a:lnTo>
                  <a:lnTo>
                    <a:pt x="6420" y="7943"/>
                  </a:lnTo>
                  <a:lnTo>
                    <a:pt x="6418" y="7992"/>
                  </a:lnTo>
                  <a:lnTo>
                    <a:pt x="6417" y="8000"/>
                  </a:lnTo>
                  <a:lnTo>
                    <a:pt x="6413" y="8049"/>
                  </a:lnTo>
                  <a:lnTo>
                    <a:pt x="6412" y="8058"/>
                  </a:lnTo>
                  <a:lnTo>
                    <a:pt x="6406" y="8106"/>
                  </a:lnTo>
                  <a:lnTo>
                    <a:pt x="6404" y="8115"/>
                  </a:lnTo>
                  <a:lnTo>
                    <a:pt x="6397" y="8163"/>
                  </a:lnTo>
                  <a:lnTo>
                    <a:pt x="6395" y="8172"/>
                  </a:lnTo>
                  <a:lnTo>
                    <a:pt x="6385" y="8220"/>
                  </a:lnTo>
                  <a:lnTo>
                    <a:pt x="6384" y="8229"/>
                  </a:lnTo>
                  <a:lnTo>
                    <a:pt x="6372" y="8276"/>
                  </a:lnTo>
                  <a:lnTo>
                    <a:pt x="6370" y="8285"/>
                  </a:lnTo>
                  <a:lnTo>
                    <a:pt x="6357" y="8332"/>
                  </a:lnTo>
                  <a:lnTo>
                    <a:pt x="6355" y="8341"/>
                  </a:lnTo>
                  <a:lnTo>
                    <a:pt x="6340" y="8387"/>
                  </a:lnTo>
                  <a:lnTo>
                    <a:pt x="6337" y="8396"/>
                  </a:lnTo>
                  <a:lnTo>
                    <a:pt x="6321" y="8442"/>
                  </a:lnTo>
                  <a:lnTo>
                    <a:pt x="6318" y="8450"/>
                  </a:lnTo>
                  <a:lnTo>
                    <a:pt x="6300" y="8496"/>
                  </a:lnTo>
                  <a:lnTo>
                    <a:pt x="6297" y="8504"/>
                  </a:lnTo>
                  <a:lnTo>
                    <a:pt x="6277" y="8549"/>
                  </a:lnTo>
                  <a:lnTo>
                    <a:pt x="6273" y="8557"/>
                  </a:lnTo>
                  <a:lnTo>
                    <a:pt x="6252" y="8601"/>
                  </a:lnTo>
                  <a:lnTo>
                    <a:pt x="6248" y="8609"/>
                  </a:lnTo>
                  <a:lnTo>
                    <a:pt x="6226" y="8652"/>
                  </a:lnTo>
                  <a:lnTo>
                    <a:pt x="6221" y="8660"/>
                  </a:lnTo>
                  <a:lnTo>
                    <a:pt x="6197" y="8703"/>
                  </a:lnTo>
                  <a:lnTo>
                    <a:pt x="6193" y="8711"/>
                  </a:lnTo>
                  <a:lnTo>
                    <a:pt x="6167" y="8752"/>
                  </a:lnTo>
                  <a:lnTo>
                    <a:pt x="6162" y="8760"/>
                  </a:lnTo>
                  <a:lnTo>
                    <a:pt x="6135" y="8801"/>
                  </a:lnTo>
                  <a:lnTo>
                    <a:pt x="6129" y="8808"/>
                  </a:lnTo>
                  <a:lnTo>
                    <a:pt x="6101" y="8848"/>
                  </a:lnTo>
                  <a:lnTo>
                    <a:pt x="6095" y="8855"/>
                  </a:lnTo>
                  <a:lnTo>
                    <a:pt x="6065" y="8894"/>
                  </a:lnTo>
                  <a:lnTo>
                    <a:pt x="6060" y="8901"/>
                  </a:lnTo>
                  <a:lnTo>
                    <a:pt x="6028" y="8938"/>
                  </a:lnTo>
                  <a:lnTo>
                    <a:pt x="6022" y="8945"/>
                  </a:lnTo>
                  <a:lnTo>
                    <a:pt x="5990" y="8981"/>
                  </a:lnTo>
                  <a:lnTo>
                    <a:pt x="5984" y="8988"/>
                  </a:lnTo>
                  <a:lnTo>
                    <a:pt x="5950" y="9023"/>
                  </a:lnTo>
                  <a:lnTo>
                    <a:pt x="5943" y="9029"/>
                  </a:lnTo>
                  <a:lnTo>
                    <a:pt x="5908" y="9063"/>
                  </a:lnTo>
                  <a:lnTo>
                    <a:pt x="5902" y="9069"/>
                  </a:lnTo>
                  <a:lnTo>
                    <a:pt x="5865" y="9101"/>
                  </a:lnTo>
                  <a:lnTo>
                    <a:pt x="5859" y="9107"/>
                  </a:lnTo>
                  <a:lnTo>
                    <a:pt x="5821" y="9138"/>
                  </a:lnTo>
                  <a:lnTo>
                    <a:pt x="5814" y="9144"/>
                  </a:lnTo>
                  <a:lnTo>
                    <a:pt x="5776" y="9174"/>
                  </a:lnTo>
                  <a:lnTo>
                    <a:pt x="5769" y="9179"/>
                  </a:lnTo>
                  <a:lnTo>
                    <a:pt x="5729" y="9208"/>
                  </a:lnTo>
                  <a:lnTo>
                    <a:pt x="5722" y="9213"/>
                  </a:lnTo>
                  <a:lnTo>
                    <a:pt x="5681" y="9240"/>
                  </a:lnTo>
                  <a:lnTo>
                    <a:pt x="5674" y="9245"/>
                  </a:lnTo>
                  <a:lnTo>
                    <a:pt x="5632" y="9270"/>
                  </a:lnTo>
                  <a:lnTo>
                    <a:pt x="5624" y="9275"/>
                  </a:lnTo>
                  <a:lnTo>
                    <a:pt x="5582" y="9299"/>
                  </a:lnTo>
                  <a:lnTo>
                    <a:pt x="5574" y="9304"/>
                  </a:lnTo>
                  <a:lnTo>
                    <a:pt x="5530" y="9326"/>
                  </a:lnTo>
                  <a:lnTo>
                    <a:pt x="5522" y="9330"/>
                  </a:lnTo>
                  <a:lnTo>
                    <a:pt x="5478" y="9352"/>
                  </a:lnTo>
                  <a:lnTo>
                    <a:pt x="5470" y="9355"/>
                  </a:lnTo>
                  <a:lnTo>
                    <a:pt x="5425" y="9375"/>
                  </a:lnTo>
                  <a:lnTo>
                    <a:pt x="5417" y="9378"/>
                  </a:lnTo>
                  <a:lnTo>
                    <a:pt x="5371" y="9396"/>
                  </a:lnTo>
                  <a:lnTo>
                    <a:pt x="5363" y="9399"/>
                  </a:lnTo>
                  <a:lnTo>
                    <a:pt x="5317" y="9415"/>
                  </a:lnTo>
                  <a:lnTo>
                    <a:pt x="5308" y="9418"/>
                  </a:lnTo>
                  <a:lnTo>
                    <a:pt x="5261" y="9433"/>
                  </a:lnTo>
                  <a:lnTo>
                    <a:pt x="5253" y="9435"/>
                  </a:lnTo>
                  <a:lnTo>
                    <a:pt x="5206" y="9448"/>
                  </a:lnTo>
                  <a:lnTo>
                    <a:pt x="5197" y="9451"/>
                  </a:lnTo>
                  <a:lnTo>
                    <a:pt x="5150" y="9462"/>
                  </a:lnTo>
                  <a:lnTo>
                    <a:pt x="5141" y="9464"/>
                  </a:lnTo>
                  <a:lnTo>
                    <a:pt x="5093" y="9473"/>
                  </a:lnTo>
                  <a:lnTo>
                    <a:pt x="5084" y="9475"/>
                  </a:lnTo>
                  <a:lnTo>
                    <a:pt x="5036" y="9483"/>
                  </a:lnTo>
                  <a:lnTo>
                    <a:pt x="5027" y="9484"/>
                  </a:lnTo>
                  <a:lnTo>
                    <a:pt x="4979" y="9490"/>
                  </a:lnTo>
                  <a:lnTo>
                    <a:pt x="4970" y="9491"/>
                  </a:lnTo>
                  <a:lnTo>
                    <a:pt x="4921" y="9495"/>
                  </a:lnTo>
                  <a:lnTo>
                    <a:pt x="4912" y="9496"/>
                  </a:lnTo>
                  <a:lnTo>
                    <a:pt x="4864" y="9499"/>
                  </a:lnTo>
                  <a:lnTo>
                    <a:pt x="4855" y="9499"/>
                  </a:lnTo>
                  <a:lnTo>
                    <a:pt x="4806" y="9500"/>
                  </a:lnTo>
                  <a:lnTo>
                    <a:pt x="4797" y="9500"/>
                  </a:lnTo>
                  <a:lnTo>
                    <a:pt x="4747" y="9499"/>
                  </a:lnTo>
                  <a:lnTo>
                    <a:pt x="4738" y="9499"/>
                  </a:lnTo>
                  <a:lnTo>
                    <a:pt x="4689" y="9496"/>
                  </a:lnTo>
                  <a:lnTo>
                    <a:pt x="4680" y="9495"/>
                  </a:lnTo>
                  <a:lnTo>
                    <a:pt x="4631" y="9491"/>
                  </a:lnTo>
                  <a:lnTo>
                    <a:pt x="4623" y="9490"/>
                  </a:lnTo>
                  <a:lnTo>
                    <a:pt x="4574" y="9484"/>
                  </a:lnTo>
                  <a:lnTo>
                    <a:pt x="4565" y="9483"/>
                  </a:lnTo>
                  <a:lnTo>
                    <a:pt x="4517" y="9475"/>
                  </a:lnTo>
                  <a:lnTo>
                    <a:pt x="4508" y="9473"/>
                  </a:lnTo>
                  <a:lnTo>
                    <a:pt x="4460" y="9464"/>
                  </a:lnTo>
                  <a:lnTo>
                    <a:pt x="4451" y="9462"/>
                  </a:lnTo>
                  <a:lnTo>
                    <a:pt x="4404" y="9451"/>
                  </a:lnTo>
                  <a:lnTo>
                    <a:pt x="4395" y="9448"/>
                  </a:lnTo>
                  <a:lnTo>
                    <a:pt x="4348" y="9435"/>
                  </a:lnTo>
                  <a:lnTo>
                    <a:pt x="4340" y="9433"/>
                  </a:lnTo>
                  <a:lnTo>
                    <a:pt x="4293" y="9418"/>
                  </a:lnTo>
                  <a:lnTo>
                    <a:pt x="4285" y="9415"/>
                  </a:lnTo>
                  <a:lnTo>
                    <a:pt x="4239" y="9399"/>
                  </a:lnTo>
                  <a:lnTo>
                    <a:pt x="4230" y="9396"/>
                  </a:lnTo>
                  <a:lnTo>
                    <a:pt x="4185" y="9378"/>
                  </a:lnTo>
                  <a:lnTo>
                    <a:pt x="4177" y="9375"/>
                  </a:lnTo>
                  <a:lnTo>
                    <a:pt x="4132" y="9355"/>
                  </a:lnTo>
                  <a:lnTo>
                    <a:pt x="4124" y="9351"/>
                  </a:lnTo>
                  <a:lnTo>
                    <a:pt x="4079" y="9330"/>
                  </a:lnTo>
                  <a:lnTo>
                    <a:pt x="4071" y="9326"/>
                  </a:lnTo>
                  <a:lnTo>
                    <a:pt x="4028" y="9303"/>
                  </a:lnTo>
                  <a:lnTo>
                    <a:pt x="4020" y="9299"/>
                  </a:lnTo>
                  <a:lnTo>
                    <a:pt x="3978" y="9275"/>
                  </a:lnTo>
                  <a:lnTo>
                    <a:pt x="3970" y="9270"/>
                  </a:lnTo>
                  <a:lnTo>
                    <a:pt x="3928" y="9245"/>
                  </a:lnTo>
                  <a:lnTo>
                    <a:pt x="3921" y="9240"/>
                  </a:lnTo>
                  <a:lnTo>
                    <a:pt x="3880" y="9213"/>
                  </a:lnTo>
                  <a:lnTo>
                    <a:pt x="3873" y="9208"/>
                  </a:lnTo>
                  <a:lnTo>
                    <a:pt x="3833" y="9179"/>
                  </a:lnTo>
                  <a:lnTo>
                    <a:pt x="3826" y="9174"/>
                  </a:lnTo>
                  <a:lnTo>
                    <a:pt x="3788" y="9144"/>
                  </a:lnTo>
                  <a:lnTo>
                    <a:pt x="3781" y="9138"/>
                  </a:lnTo>
                  <a:lnTo>
                    <a:pt x="3743" y="9107"/>
                  </a:lnTo>
                  <a:lnTo>
                    <a:pt x="3737" y="9101"/>
                  </a:lnTo>
                  <a:lnTo>
                    <a:pt x="3700" y="9069"/>
                  </a:lnTo>
                  <a:lnTo>
                    <a:pt x="3694" y="9063"/>
                  </a:lnTo>
                  <a:lnTo>
                    <a:pt x="3659" y="9029"/>
                  </a:lnTo>
                  <a:lnTo>
                    <a:pt x="3652" y="9023"/>
                  </a:lnTo>
                  <a:lnTo>
                    <a:pt x="3618" y="8988"/>
                  </a:lnTo>
                  <a:lnTo>
                    <a:pt x="3612" y="8981"/>
                  </a:lnTo>
                  <a:lnTo>
                    <a:pt x="3580" y="8945"/>
                  </a:lnTo>
                  <a:lnTo>
                    <a:pt x="3574" y="8938"/>
                  </a:lnTo>
                  <a:lnTo>
                    <a:pt x="3542" y="8901"/>
                  </a:lnTo>
                  <a:lnTo>
                    <a:pt x="3537" y="8894"/>
                  </a:lnTo>
                  <a:lnTo>
                    <a:pt x="3507" y="8855"/>
                  </a:lnTo>
                  <a:lnTo>
                    <a:pt x="3501" y="8848"/>
                  </a:lnTo>
                  <a:lnTo>
                    <a:pt x="3473" y="8808"/>
                  </a:lnTo>
                  <a:lnTo>
                    <a:pt x="3467" y="8801"/>
                  </a:lnTo>
                  <a:lnTo>
                    <a:pt x="3440" y="8760"/>
                  </a:lnTo>
                  <a:lnTo>
                    <a:pt x="3435" y="8752"/>
                  </a:lnTo>
                  <a:lnTo>
                    <a:pt x="3409" y="8711"/>
                  </a:lnTo>
                  <a:lnTo>
                    <a:pt x="3405" y="8703"/>
                  </a:lnTo>
                  <a:lnTo>
                    <a:pt x="3381" y="8660"/>
                  </a:lnTo>
                  <a:lnTo>
                    <a:pt x="3376" y="8652"/>
                  </a:lnTo>
                  <a:lnTo>
                    <a:pt x="3354" y="8609"/>
                  </a:lnTo>
                  <a:lnTo>
                    <a:pt x="3350" y="8601"/>
                  </a:lnTo>
                  <a:lnTo>
                    <a:pt x="3329" y="8557"/>
                  </a:lnTo>
                  <a:lnTo>
                    <a:pt x="3325" y="8549"/>
                  </a:lnTo>
                  <a:lnTo>
                    <a:pt x="3305" y="8504"/>
                  </a:lnTo>
                  <a:lnTo>
                    <a:pt x="3302" y="8496"/>
                  </a:lnTo>
                  <a:lnTo>
                    <a:pt x="3284" y="8450"/>
                  </a:lnTo>
                  <a:lnTo>
                    <a:pt x="3281" y="8442"/>
                  </a:lnTo>
                  <a:lnTo>
                    <a:pt x="3265" y="8396"/>
                  </a:lnTo>
                  <a:lnTo>
                    <a:pt x="3262" y="8388"/>
                  </a:lnTo>
                  <a:lnTo>
                    <a:pt x="3247" y="8341"/>
                  </a:lnTo>
                  <a:lnTo>
                    <a:pt x="3245" y="8333"/>
                  </a:lnTo>
                  <a:lnTo>
                    <a:pt x="3232" y="8286"/>
                  </a:lnTo>
                  <a:lnTo>
                    <a:pt x="3230" y="8277"/>
                  </a:lnTo>
                  <a:lnTo>
                    <a:pt x="3218" y="8229"/>
                  </a:lnTo>
                  <a:lnTo>
                    <a:pt x="3216" y="8221"/>
                  </a:lnTo>
                  <a:lnTo>
                    <a:pt x="3207" y="8173"/>
                  </a:lnTo>
                  <a:lnTo>
                    <a:pt x="3205" y="8164"/>
                  </a:lnTo>
                  <a:lnTo>
                    <a:pt x="3197" y="8116"/>
                  </a:lnTo>
                  <a:lnTo>
                    <a:pt x="3196" y="8107"/>
                  </a:lnTo>
                  <a:lnTo>
                    <a:pt x="3190" y="8059"/>
                  </a:lnTo>
                  <a:lnTo>
                    <a:pt x="3189" y="8050"/>
                  </a:lnTo>
                  <a:lnTo>
                    <a:pt x="3184" y="8001"/>
                  </a:lnTo>
                  <a:lnTo>
                    <a:pt x="3183" y="7991"/>
                  </a:lnTo>
                  <a:lnTo>
                    <a:pt x="3181" y="7942"/>
                  </a:lnTo>
                  <a:lnTo>
                    <a:pt x="3180" y="7933"/>
                  </a:lnTo>
                  <a:lnTo>
                    <a:pt x="3180" y="7884"/>
                  </a:lnTo>
                  <a:lnTo>
                    <a:pt x="3180" y="7875"/>
                  </a:lnTo>
                  <a:lnTo>
                    <a:pt x="3181" y="7826"/>
                  </a:lnTo>
                  <a:lnTo>
                    <a:pt x="3181" y="7817"/>
                  </a:lnTo>
                  <a:lnTo>
                    <a:pt x="3184" y="7769"/>
                  </a:lnTo>
                  <a:lnTo>
                    <a:pt x="3184" y="7760"/>
                  </a:lnTo>
                  <a:lnTo>
                    <a:pt x="3189" y="7711"/>
                  </a:lnTo>
                  <a:lnTo>
                    <a:pt x="3189" y="7702"/>
                  </a:lnTo>
                  <a:lnTo>
                    <a:pt x="3196" y="7654"/>
                  </a:lnTo>
                  <a:lnTo>
                    <a:pt x="3197" y="7645"/>
                  </a:lnTo>
                  <a:lnTo>
                    <a:pt x="3205" y="7597"/>
                  </a:lnTo>
                  <a:lnTo>
                    <a:pt x="3206" y="7588"/>
                  </a:lnTo>
                  <a:lnTo>
                    <a:pt x="3216" y="7540"/>
                  </a:lnTo>
                  <a:lnTo>
                    <a:pt x="3217" y="7531"/>
                  </a:lnTo>
                  <a:lnTo>
                    <a:pt x="3229" y="7484"/>
                  </a:lnTo>
                  <a:lnTo>
                    <a:pt x="3231" y="7475"/>
                  </a:lnTo>
                  <a:lnTo>
                    <a:pt x="3244" y="7428"/>
                  </a:lnTo>
                  <a:lnTo>
                    <a:pt x="3246" y="7420"/>
                  </a:lnTo>
                  <a:lnTo>
                    <a:pt x="3261" y="7373"/>
                  </a:lnTo>
                  <a:lnTo>
                    <a:pt x="3263" y="7364"/>
                  </a:lnTo>
                  <a:lnTo>
                    <a:pt x="3280" y="7318"/>
                  </a:lnTo>
                  <a:lnTo>
                    <a:pt x="3283" y="7310"/>
                  </a:lnTo>
                  <a:lnTo>
                    <a:pt x="3301" y="7264"/>
                  </a:lnTo>
                  <a:lnTo>
                    <a:pt x="3304" y="7256"/>
                  </a:lnTo>
                  <a:lnTo>
                    <a:pt x="3324" y="7211"/>
                  </a:lnTo>
                  <a:lnTo>
                    <a:pt x="3328" y="7201"/>
                  </a:lnTo>
                  <a:lnTo>
                    <a:pt x="3349" y="7157"/>
                  </a:lnTo>
                  <a:lnTo>
                    <a:pt x="3353" y="7149"/>
                  </a:lnTo>
                  <a:lnTo>
                    <a:pt x="3376" y="7106"/>
                  </a:lnTo>
                  <a:lnTo>
                    <a:pt x="3380" y="7098"/>
                  </a:lnTo>
                  <a:lnTo>
                    <a:pt x="3405" y="7056"/>
                  </a:lnTo>
                  <a:lnTo>
                    <a:pt x="3409" y="7048"/>
                  </a:lnTo>
                  <a:lnTo>
                    <a:pt x="3435" y="7007"/>
                  </a:lnTo>
                  <a:lnTo>
                    <a:pt x="3439" y="6999"/>
                  </a:lnTo>
                  <a:lnTo>
                    <a:pt x="3467" y="6959"/>
                  </a:lnTo>
                  <a:lnTo>
                    <a:pt x="3472" y="6952"/>
                  </a:lnTo>
                  <a:lnTo>
                    <a:pt x="3500" y="6912"/>
                  </a:lnTo>
                  <a:lnTo>
                    <a:pt x="3505" y="6905"/>
                  </a:lnTo>
                  <a:lnTo>
                    <a:pt x="3535" y="6867"/>
                  </a:lnTo>
                  <a:lnTo>
                    <a:pt x="3541" y="6860"/>
                  </a:lnTo>
                  <a:lnTo>
                    <a:pt x="3572" y="6822"/>
                  </a:lnTo>
                  <a:lnTo>
                    <a:pt x="3578" y="6816"/>
                  </a:lnTo>
                  <a:lnTo>
                    <a:pt x="3610" y="6779"/>
                  </a:lnTo>
                  <a:lnTo>
                    <a:pt x="3616" y="6773"/>
                  </a:lnTo>
                  <a:lnTo>
                    <a:pt x="3650" y="6737"/>
                  </a:lnTo>
                  <a:lnTo>
                    <a:pt x="3656" y="6731"/>
                  </a:lnTo>
                  <a:lnTo>
                    <a:pt x="3691" y="6697"/>
                  </a:lnTo>
                  <a:lnTo>
                    <a:pt x="3698" y="6691"/>
                  </a:lnTo>
                  <a:lnTo>
                    <a:pt x="3728" y="6664"/>
                  </a:lnTo>
                  <a:lnTo>
                    <a:pt x="3728" y="1573"/>
                  </a:lnTo>
                  <a:lnTo>
                    <a:pt x="3728" y="1568"/>
                  </a:lnTo>
                  <a:lnTo>
                    <a:pt x="3729" y="1537"/>
                  </a:lnTo>
                  <a:lnTo>
                    <a:pt x="3729" y="1528"/>
                  </a:lnTo>
                  <a:lnTo>
                    <a:pt x="3731" y="1497"/>
                  </a:lnTo>
                  <a:lnTo>
                    <a:pt x="3731" y="1488"/>
                  </a:lnTo>
                  <a:lnTo>
                    <a:pt x="3734" y="1457"/>
                  </a:lnTo>
                  <a:lnTo>
                    <a:pt x="3735" y="1448"/>
                  </a:lnTo>
                  <a:lnTo>
                    <a:pt x="3739" y="1417"/>
                  </a:lnTo>
                  <a:lnTo>
                    <a:pt x="3741" y="1408"/>
                  </a:lnTo>
                  <a:lnTo>
                    <a:pt x="3746" y="1378"/>
                  </a:lnTo>
                  <a:lnTo>
                    <a:pt x="3748" y="1368"/>
                  </a:lnTo>
                  <a:lnTo>
                    <a:pt x="3754" y="1338"/>
                  </a:lnTo>
                  <a:lnTo>
                    <a:pt x="3756" y="1329"/>
                  </a:lnTo>
                  <a:lnTo>
                    <a:pt x="3763" y="1299"/>
                  </a:lnTo>
                  <a:lnTo>
                    <a:pt x="3766" y="1290"/>
                  </a:lnTo>
                  <a:lnTo>
                    <a:pt x="3774" y="1261"/>
                  </a:lnTo>
                  <a:lnTo>
                    <a:pt x="3777" y="1252"/>
                  </a:lnTo>
                  <a:lnTo>
                    <a:pt x="3786" y="1223"/>
                  </a:lnTo>
                  <a:lnTo>
                    <a:pt x="3790" y="1214"/>
                  </a:lnTo>
                  <a:lnTo>
                    <a:pt x="3800" y="1185"/>
                  </a:lnTo>
                  <a:lnTo>
                    <a:pt x="3804" y="1177"/>
                  </a:lnTo>
                  <a:lnTo>
                    <a:pt x="3815" y="1148"/>
                  </a:lnTo>
                  <a:lnTo>
                    <a:pt x="3819" y="1140"/>
                  </a:lnTo>
                  <a:lnTo>
                    <a:pt x="3832" y="1112"/>
                  </a:lnTo>
                  <a:lnTo>
                    <a:pt x="3836" y="1103"/>
                  </a:lnTo>
                  <a:lnTo>
                    <a:pt x="3850" y="1076"/>
                  </a:lnTo>
                  <a:lnTo>
                    <a:pt x="3854" y="1067"/>
                  </a:lnTo>
                  <a:lnTo>
                    <a:pt x="3869" y="1040"/>
                  </a:lnTo>
                  <a:lnTo>
                    <a:pt x="3874" y="1031"/>
                  </a:lnTo>
                  <a:lnTo>
                    <a:pt x="3891" y="1005"/>
                  </a:lnTo>
                  <a:lnTo>
                    <a:pt x="3896" y="997"/>
                  </a:lnTo>
                  <a:lnTo>
                    <a:pt x="3913" y="971"/>
                  </a:lnTo>
                  <a:lnTo>
                    <a:pt x="3918" y="963"/>
                  </a:lnTo>
                  <a:lnTo>
                    <a:pt x="3936" y="938"/>
                  </a:lnTo>
                  <a:lnTo>
                    <a:pt x="3941" y="931"/>
                  </a:lnTo>
                  <a:lnTo>
                    <a:pt x="3960" y="906"/>
                  </a:lnTo>
                  <a:lnTo>
                    <a:pt x="3966" y="899"/>
                  </a:lnTo>
                  <a:lnTo>
                    <a:pt x="3986" y="876"/>
                  </a:lnTo>
                  <a:lnTo>
                    <a:pt x="3992" y="869"/>
                  </a:lnTo>
                  <a:lnTo>
                    <a:pt x="4012" y="846"/>
                  </a:lnTo>
                  <a:lnTo>
                    <a:pt x="4018" y="839"/>
                  </a:lnTo>
                  <a:lnTo>
                    <a:pt x="4040" y="817"/>
                  </a:lnTo>
                  <a:lnTo>
                    <a:pt x="4046" y="810"/>
                  </a:lnTo>
                  <a:lnTo>
                    <a:pt x="4068" y="789"/>
                  </a:lnTo>
                  <a:lnTo>
                    <a:pt x="4075" y="783"/>
                  </a:lnTo>
                  <a:lnTo>
                    <a:pt x="4098" y="762"/>
                  </a:lnTo>
                  <a:lnTo>
                    <a:pt x="4105" y="756"/>
                  </a:lnTo>
                  <a:lnTo>
                    <a:pt x="4129" y="737"/>
                  </a:lnTo>
                  <a:lnTo>
                    <a:pt x="4136" y="731"/>
                  </a:lnTo>
                  <a:lnTo>
                    <a:pt x="4161" y="712"/>
                  </a:lnTo>
                  <a:lnTo>
                    <a:pt x="4168" y="707"/>
                  </a:lnTo>
                  <a:lnTo>
                    <a:pt x="4193" y="689"/>
                  </a:lnTo>
                  <a:lnTo>
                    <a:pt x="4201" y="684"/>
                  </a:lnTo>
                  <a:lnTo>
                    <a:pt x="4227" y="667"/>
                  </a:lnTo>
                  <a:lnTo>
                    <a:pt x="4235" y="662"/>
                  </a:lnTo>
                  <a:lnTo>
                    <a:pt x="4261" y="646"/>
                  </a:lnTo>
                  <a:lnTo>
                    <a:pt x="4269" y="641"/>
                  </a:lnTo>
                  <a:lnTo>
                    <a:pt x="4296" y="626"/>
                  </a:lnTo>
                  <a:lnTo>
                    <a:pt x="4304" y="622"/>
                  </a:lnTo>
                  <a:lnTo>
                    <a:pt x="4332" y="608"/>
                  </a:lnTo>
                  <a:lnTo>
                    <a:pt x="4340" y="604"/>
                  </a:lnTo>
                  <a:lnTo>
                    <a:pt x="4368" y="591"/>
                  </a:lnTo>
                  <a:lnTo>
                    <a:pt x="4377" y="587"/>
                  </a:lnTo>
                  <a:lnTo>
                    <a:pt x="4405" y="576"/>
                  </a:lnTo>
                  <a:lnTo>
                    <a:pt x="4414" y="572"/>
                  </a:lnTo>
                  <a:lnTo>
                    <a:pt x="4443" y="562"/>
                  </a:lnTo>
                  <a:lnTo>
                    <a:pt x="4451" y="559"/>
                  </a:lnTo>
                  <a:lnTo>
                    <a:pt x="4480" y="549"/>
                  </a:lnTo>
                  <a:lnTo>
                    <a:pt x="4489" y="546"/>
                  </a:lnTo>
                  <a:lnTo>
                    <a:pt x="4519" y="538"/>
                  </a:lnTo>
                  <a:lnTo>
                    <a:pt x="4528" y="535"/>
                  </a:lnTo>
                  <a:lnTo>
                    <a:pt x="4558" y="528"/>
                  </a:lnTo>
                  <a:lnTo>
                    <a:pt x="4567" y="526"/>
                  </a:lnTo>
                  <a:lnTo>
                    <a:pt x="4597" y="520"/>
                  </a:lnTo>
                  <a:lnTo>
                    <a:pt x="4606" y="518"/>
                  </a:lnTo>
                  <a:lnTo>
                    <a:pt x="4636" y="513"/>
                  </a:lnTo>
                  <a:lnTo>
                    <a:pt x="4645" y="511"/>
                  </a:lnTo>
                  <a:lnTo>
                    <a:pt x="4676" y="507"/>
                  </a:lnTo>
                  <a:lnTo>
                    <a:pt x="4685" y="506"/>
                  </a:lnTo>
                  <a:lnTo>
                    <a:pt x="4716" y="503"/>
                  </a:lnTo>
                  <a:lnTo>
                    <a:pt x="4725" y="503"/>
                  </a:lnTo>
                  <a:lnTo>
                    <a:pt x="4756" y="501"/>
                  </a:lnTo>
                  <a:lnTo>
                    <a:pt x="4765" y="501"/>
                  </a:lnTo>
                  <a:lnTo>
                    <a:pt x="4796" y="500"/>
                  </a:lnTo>
                  <a:lnTo>
                    <a:pt x="4806" y="500"/>
                  </a:lnTo>
                  <a:lnTo>
                    <a:pt x="4837" y="501"/>
                  </a:lnTo>
                  <a:lnTo>
                    <a:pt x="4846" y="501"/>
                  </a:lnTo>
                  <a:lnTo>
                    <a:pt x="4877" y="503"/>
                  </a:lnTo>
                  <a:lnTo>
                    <a:pt x="4886" y="503"/>
                  </a:lnTo>
                  <a:lnTo>
                    <a:pt x="4917" y="506"/>
                  </a:lnTo>
                  <a:lnTo>
                    <a:pt x="4926" y="507"/>
                  </a:lnTo>
                  <a:lnTo>
                    <a:pt x="4956" y="511"/>
                  </a:lnTo>
                  <a:lnTo>
                    <a:pt x="4966" y="513"/>
                  </a:lnTo>
                  <a:lnTo>
                    <a:pt x="4996" y="518"/>
                  </a:lnTo>
                  <a:lnTo>
                    <a:pt x="5005" y="520"/>
                  </a:lnTo>
                  <a:lnTo>
                    <a:pt x="5035" y="526"/>
                  </a:lnTo>
                  <a:lnTo>
                    <a:pt x="5044" y="528"/>
                  </a:lnTo>
                  <a:lnTo>
                    <a:pt x="5074" y="535"/>
                  </a:lnTo>
                  <a:lnTo>
                    <a:pt x="5083" y="538"/>
                  </a:lnTo>
                  <a:lnTo>
                    <a:pt x="5112" y="546"/>
                  </a:lnTo>
                  <a:lnTo>
                    <a:pt x="5121" y="549"/>
                  </a:lnTo>
                  <a:lnTo>
                    <a:pt x="5150" y="559"/>
                  </a:lnTo>
                  <a:lnTo>
                    <a:pt x="5159" y="562"/>
                  </a:lnTo>
                  <a:lnTo>
                    <a:pt x="5188" y="572"/>
                  </a:lnTo>
                  <a:lnTo>
                    <a:pt x="5196" y="576"/>
                  </a:lnTo>
                  <a:lnTo>
                    <a:pt x="5225" y="587"/>
                  </a:lnTo>
                  <a:lnTo>
                    <a:pt x="5233" y="591"/>
                  </a:lnTo>
                  <a:lnTo>
                    <a:pt x="5261" y="604"/>
                  </a:lnTo>
                  <a:lnTo>
                    <a:pt x="5270" y="608"/>
                  </a:lnTo>
                  <a:lnTo>
                    <a:pt x="5297" y="622"/>
                  </a:lnTo>
                  <a:lnTo>
                    <a:pt x="5306" y="626"/>
                  </a:lnTo>
                  <a:lnTo>
                    <a:pt x="5333" y="641"/>
                  </a:lnTo>
                  <a:lnTo>
                    <a:pt x="5341" y="646"/>
                  </a:lnTo>
                  <a:lnTo>
                    <a:pt x="5367" y="662"/>
                  </a:lnTo>
                  <a:lnTo>
                    <a:pt x="5375" y="667"/>
                  </a:lnTo>
                  <a:lnTo>
                    <a:pt x="5401" y="684"/>
                  </a:lnTo>
                  <a:lnTo>
                    <a:pt x="5409" y="689"/>
                  </a:lnTo>
                  <a:lnTo>
                    <a:pt x="5434" y="707"/>
                  </a:lnTo>
                  <a:lnTo>
                    <a:pt x="5442" y="712"/>
                  </a:lnTo>
                  <a:lnTo>
                    <a:pt x="5466" y="731"/>
                  </a:lnTo>
                  <a:lnTo>
                    <a:pt x="5473" y="737"/>
                  </a:lnTo>
                  <a:lnTo>
                    <a:pt x="5497" y="756"/>
                  </a:lnTo>
                  <a:lnTo>
                    <a:pt x="5504" y="762"/>
                  </a:lnTo>
                  <a:lnTo>
                    <a:pt x="5527" y="783"/>
                  </a:lnTo>
                  <a:lnTo>
                    <a:pt x="5534" y="789"/>
                  </a:lnTo>
                  <a:lnTo>
                    <a:pt x="5556" y="811"/>
                  </a:lnTo>
                  <a:lnTo>
                    <a:pt x="5562" y="817"/>
                  </a:lnTo>
                  <a:lnTo>
                    <a:pt x="5584" y="839"/>
                  </a:lnTo>
                  <a:lnTo>
                    <a:pt x="5590" y="846"/>
                  </a:lnTo>
                  <a:lnTo>
                    <a:pt x="5611" y="869"/>
                  </a:lnTo>
                  <a:lnTo>
                    <a:pt x="5617" y="876"/>
                  </a:lnTo>
                  <a:lnTo>
                    <a:pt x="5636" y="900"/>
                  </a:lnTo>
                  <a:lnTo>
                    <a:pt x="5642" y="907"/>
                  </a:lnTo>
                  <a:lnTo>
                    <a:pt x="5661" y="931"/>
                  </a:lnTo>
                  <a:lnTo>
                    <a:pt x="5666" y="939"/>
                  </a:lnTo>
                  <a:lnTo>
                    <a:pt x="5684" y="964"/>
                  </a:lnTo>
                  <a:lnTo>
                    <a:pt x="5689" y="972"/>
                  </a:lnTo>
                  <a:lnTo>
                    <a:pt x="5706" y="998"/>
                  </a:lnTo>
                  <a:lnTo>
                    <a:pt x="5711" y="1006"/>
                  </a:lnTo>
                  <a:lnTo>
                    <a:pt x="5727" y="1032"/>
                  </a:lnTo>
                  <a:lnTo>
                    <a:pt x="5732" y="1040"/>
                  </a:lnTo>
                  <a:lnTo>
                    <a:pt x="5747" y="1067"/>
                  </a:lnTo>
                  <a:lnTo>
                    <a:pt x="5751" y="1076"/>
                  </a:lnTo>
                  <a:lnTo>
                    <a:pt x="5765" y="1103"/>
                  </a:lnTo>
                  <a:lnTo>
                    <a:pt x="5769" y="1112"/>
                  </a:lnTo>
                  <a:lnTo>
                    <a:pt x="5782" y="1140"/>
                  </a:lnTo>
                  <a:lnTo>
                    <a:pt x="5786" y="1148"/>
                  </a:lnTo>
                  <a:lnTo>
                    <a:pt x="5797" y="1177"/>
                  </a:lnTo>
                  <a:lnTo>
                    <a:pt x="5801" y="1185"/>
                  </a:lnTo>
                  <a:lnTo>
                    <a:pt x="5811" y="1214"/>
                  </a:lnTo>
                  <a:lnTo>
                    <a:pt x="5815" y="1223"/>
                  </a:lnTo>
                  <a:lnTo>
                    <a:pt x="5824" y="1252"/>
                  </a:lnTo>
                  <a:lnTo>
                    <a:pt x="5827" y="1261"/>
                  </a:lnTo>
                  <a:lnTo>
                    <a:pt x="5835" y="1290"/>
                  </a:lnTo>
                  <a:lnTo>
                    <a:pt x="5838" y="1299"/>
                  </a:lnTo>
                  <a:lnTo>
                    <a:pt x="5845" y="1329"/>
                  </a:lnTo>
                  <a:lnTo>
                    <a:pt x="5847" y="1338"/>
                  </a:lnTo>
                  <a:lnTo>
                    <a:pt x="5853" y="1368"/>
                  </a:lnTo>
                  <a:lnTo>
                    <a:pt x="5855" y="1378"/>
                  </a:lnTo>
                  <a:lnTo>
                    <a:pt x="5860" y="1408"/>
                  </a:lnTo>
                  <a:lnTo>
                    <a:pt x="5862" y="1417"/>
                  </a:lnTo>
                  <a:lnTo>
                    <a:pt x="5866" y="1448"/>
                  </a:lnTo>
                  <a:lnTo>
                    <a:pt x="5867" y="1457"/>
                  </a:lnTo>
                  <a:lnTo>
                    <a:pt x="5870" y="1488"/>
                  </a:lnTo>
                  <a:lnTo>
                    <a:pt x="5870" y="1497"/>
                  </a:lnTo>
                  <a:lnTo>
                    <a:pt x="5872" y="1528"/>
                  </a:lnTo>
                  <a:lnTo>
                    <a:pt x="5872" y="1537"/>
                  </a:lnTo>
                  <a:lnTo>
                    <a:pt x="5873" y="1568"/>
                  </a:lnTo>
                  <a:lnTo>
                    <a:pt x="5873" y="1573"/>
                  </a:lnTo>
                  <a:lnTo>
                    <a:pt x="5873" y="3070"/>
                  </a:lnTo>
                  <a:lnTo>
                    <a:pt x="5878" y="3069"/>
                  </a:lnTo>
                  <a:lnTo>
                    <a:pt x="5898" y="3068"/>
                  </a:lnTo>
                  <a:lnTo>
                    <a:pt x="6583" y="3068"/>
                  </a:lnTo>
                  <a:lnTo>
                    <a:pt x="6603" y="3069"/>
                  </a:lnTo>
                  <a:lnTo>
                    <a:pt x="6622" y="3073"/>
                  </a:lnTo>
                  <a:lnTo>
                    <a:pt x="6640" y="3079"/>
                  </a:lnTo>
                  <a:lnTo>
                    <a:pt x="6658" y="3088"/>
                  </a:lnTo>
                  <a:lnTo>
                    <a:pt x="6674" y="3099"/>
                  </a:lnTo>
                  <a:lnTo>
                    <a:pt x="6689" y="3112"/>
                  </a:lnTo>
                  <a:lnTo>
                    <a:pt x="6702" y="3127"/>
                  </a:lnTo>
                  <a:lnTo>
                    <a:pt x="6713" y="3143"/>
                  </a:lnTo>
                  <a:lnTo>
                    <a:pt x="6722" y="3161"/>
                  </a:lnTo>
                  <a:lnTo>
                    <a:pt x="6728" y="3179"/>
                  </a:lnTo>
                  <a:lnTo>
                    <a:pt x="6732" y="3198"/>
                  </a:lnTo>
                  <a:lnTo>
                    <a:pt x="6733" y="3218"/>
                  </a:lnTo>
                  <a:lnTo>
                    <a:pt x="6732" y="3238"/>
                  </a:lnTo>
                  <a:lnTo>
                    <a:pt x="6728" y="3257"/>
                  </a:lnTo>
                  <a:lnTo>
                    <a:pt x="6722" y="3275"/>
                  </a:lnTo>
                  <a:lnTo>
                    <a:pt x="6713" y="3293"/>
                  </a:lnTo>
                  <a:lnTo>
                    <a:pt x="6702" y="3309"/>
                  </a:lnTo>
                  <a:lnTo>
                    <a:pt x="6689" y="3324"/>
                  </a:lnTo>
                  <a:lnTo>
                    <a:pt x="6674" y="3337"/>
                  </a:lnTo>
                  <a:lnTo>
                    <a:pt x="6658" y="3348"/>
                  </a:lnTo>
                  <a:lnTo>
                    <a:pt x="6640" y="3357"/>
                  </a:lnTo>
                  <a:lnTo>
                    <a:pt x="6622" y="3363"/>
                  </a:lnTo>
                  <a:close/>
                  <a:moveTo>
                    <a:pt x="4230" y="1530"/>
                  </a:moveTo>
                  <a:lnTo>
                    <a:pt x="4228" y="1551"/>
                  </a:lnTo>
                  <a:lnTo>
                    <a:pt x="4228" y="1575"/>
                  </a:lnTo>
                  <a:lnTo>
                    <a:pt x="4228" y="6782"/>
                  </a:lnTo>
                  <a:lnTo>
                    <a:pt x="4226" y="6814"/>
                  </a:lnTo>
                  <a:lnTo>
                    <a:pt x="4220" y="6846"/>
                  </a:lnTo>
                  <a:lnTo>
                    <a:pt x="4209" y="6877"/>
                  </a:lnTo>
                  <a:lnTo>
                    <a:pt x="4195" y="6906"/>
                  </a:lnTo>
                  <a:lnTo>
                    <a:pt x="4177" y="6933"/>
                  </a:lnTo>
                  <a:lnTo>
                    <a:pt x="4156" y="6957"/>
                  </a:lnTo>
                  <a:lnTo>
                    <a:pt x="4132" y="6979"/>
                  </a:lnTo>
                  <a:lnTo>
                    <a:pt x="4097" y="7006"/>
                  </a:lnTo>
                  <a:lnTo>
                    <a:pt x="4066" y="7032"/>
                  </a:lnTo>
                  <a:lnTo>
                    <a:pt x="4037" y="7059"/>
                  </a:lnTo>
                  <a:lnTo>
                    <a:pt x="4008" y="7087"/>
                  </a:lnTo>
                  <a:lnTo>
                    <a:pt x="3980" y="7116"/>
                  </a:lnTo>
                  <a:lnTo>
                    <a:pt x="3953" y="7146"/>
                  </a:lnTo>
                  <a:lnTo>
                    <a:pt x="3928" y="7176"/>
                  </a:lnTo>
                  <a:lnTo>
                    <a:pt x="3903" y="7208"/>
                  </a:lnTo>
                  <a:lnTo>
                    <a:pt x="3880" y="7241"/>
                  </a:lnTo>
                  <a:lnTo>
                    <a:pt x="3857" y="7274"/>
                  </a:lnTo>
                  <a:lnTo>
                    <a:pt x="3836" y="7308"/>
                  </a:lnTo>
                  <a:lnTo>
                    <a:pt x="3816" y="7343"/>
                  </a:lnTo>
                  <a:lnTo>
                    <a:pt x="3798" y="7379"/>
                  </a:lnTo>
                  <a:lnTo>
                    <a:pt x="3780" y="7414"/>
                  </a:lnTo>
                  <a:lnTo>
                    <a:pt x="3765" y="7450"/>
                  </a:lnTo>
                  <a:lnTo>
                    <a:pt x="3755" y="7475"/>
                  </a:lnTo>
                  <a:lnTo>
                    <a:pt x="3769" y="7453"/>
                  </a:lnTo>
                  <a:lnTo>
                    <a:pt x="3772" y="7448"/>
                  </a:lnTo>
                  <a:lnTo>
                    <a:pt x="3796" y="7415"/>
                  </a:lnTo>
                  <a:lnTo>
                    <a:pt x="3799" y="7410"/>
                  </a:lnTo>
                  <a:lnTo>
                    <a:pt x="3824" y="7378"/>
                  </a:lnTo>
                  <a:lnTo>
                    <a:pt x="3828" y="7373"/>
                  </a:lnTo>
                  <a:lnTo>
                    <a:pt x="3854" y="7342"/>
                  </a:lnTo>
                  <a:lnTo>
                    <a:pt x="3858" y="7338"/>
                  </a:lnTo>
                  <a:lnTo>
                    <a:pt x="3885" y="7307"/>
                  </a:lnTo>
                  <a:lnTo>
                    <a:pt x="3889" y="7303"/>
                  </a:lnTo>
                  <a:lnTo>
                    <a:pt x="3917" y="7274"/>
                  </a:lnTo>
                  <a:lnTo>
                    <a:pt x="3921" y="7270"/>
                  </a:lnTo>
                  <a:lnTo>
                    <a:pt x="3951" y="7241"/>
                  </a:lnTo>
                  <a:lnTo>
                    <a:pt x="3955" y="7238"/>
                  </a:lnTo>
                  <a:lnTo>
                    <a:pt x="3985" y="7210"/>
                  </a:lnTo>
                  <a:lnTo>
                    <a:pt x="3989" y="7207"/>
                  </a:lnTo>
                  <a:lnTo>
                    <a:pt x="4021" y="7181"/>
                  </a:lnTo>
                  <a:lnTo>
                    <a:pt x="4025" y="7177"/>
                  </a:lnTo>
                  <a:lnTo>
                    <a:pt x="4058" y="7152"/>
                  </a:lnTo>
                  <a:lnTo>
                    <a:pt x="4062" y="7149"/>
                  </a:lnTo>
                  <a:lnTo>
                    <a:pt x="4095" y="7125"/>
                  </a:lnTo>
                  <a:lnTo>
                    <a:pt x="4100" y="7122"/>
                  </a:lnTo>
                  <a:lnTo>
                    <a:pt x="4134" y="7099"/>
                  </a:lnTo>
                  <a:lnTo>
                    <a:pt x="4139" y="7096"/>
                  </a:lnTo>
                  <a:lnTo>
                    <a:pt x="4174" y="7075"/>
                  </a:lnTo>
                  <a:lnTo>
                    <a:pt x="4180" y="7072"/>
                  </a:lnTo>
                  <a:lnTo>
                    <a:pt x="4216" y="7052"/>
                  </a:lnTo>
                  <a:lnTo>
                    <a:pt x="4221" y="7049"/>
                  </a:lnTo>
                  <a:lnTo>
                    <a:pt x="4257" y="7031"/>
                  </a:lnTo>
                  <a:lnTo>
                    <a:pt x="4262" y="7028"/>
                  </a:lnTo>
                  <a:lnTo>
                    <a:pt x="4300" y="7011"/>
                  </a:lnTo>
                  <a:lnTo>
                    <a:pt x="4305" y="7009"/>
                  </a:lnTo>
                  <a:lnTo>
                    <a:pt x="4343" y="6993"/>
                  </a:lnTo>
                  <a:lnTo>
                    <a:pt x="4348" y="6991"/>
                  </a:lnTo>
                  <a:lnTo>
                    <a:pt x="4386" y="6977"/>
                  </a:lnTo>
                  <a:lnTo>
                    <a:pt x="4392" y="6975"/>
                  </a:lnTo>
                  <a:lnTo>
                    <a:pt x="4431" y="6962"/>
                  </a:lnTo>
                  <a:lnTo>
                    <a:pt x="4436" y="6961"/>
                  </a:lnTo>
                  <a:lnTo>
                    <a:pt x="4475" y="6949"/>
                  </a:lnTo>
                  <a:lnTo>
                    <a:pt x="4481" y="6948"/>
                  </a:lnTo>
                  <a:lnTo>
                    <a:pt x="4520" y="6938"/>
                  </a:lnTo>
                  <a:lnTo>
                    <a:pt x="4526" y="6937"/>
                  </a:lnTo>
                  <a:lnTo>
                    <a:pt x="4566" y="6928"/>
                  </a:lnTo>
                  <a:lnTo>
                    <a:pt x="4571" y="6927"/>
                  </a:lnTo>
                  <a:lnTo>
                    <a:pt x="4612" y="6920"/>
                  </a:lnTo>
                  <a:lnTo>
                    <a:pt x="4617" y="6920"/>
                  </a:lnTo>
                  <a:lnTo>
                    <a:pt x="4658" y="6914"/>
                  </a:lnTo>
                  <a:lnTo>
                    <a:pt x="4664" y="6914"/>
                  </a:lnTo>
                  <a:lnTo>
                    <a:pt x="4704" y="6910"/>
                  </a:lnTo>
                  <a:lnTo>
                    <a:pt x="4710" y="6909"/>
                  </a:lnTo>
                  <a:lnTo>
                    <a:pt x="4751" y="6907"/>
                  </a:lnTo>
                  <a:lnTo>
                    <a:pt x="4757" y="6907"/>
                  </a:lnTo>
                  <a:lnTo>
                    <a:pt x="4798" y="6906"/>
                  </a:lnTo>
                  <a:lnTo>
                    <a:pt x="4804" y="6906"/>
                  </a:lnTo>
                  <a:lnTo>
                    <a:pt x="4845" y="6907"/>
                  </a:lnTo>
                  <a:lnTo>
                    <a:pt x="4851" y="6907"/>
                  </a:lnTo>
                  <a:lnTo>
                    <a:pt x="4892" y="6909"/>
                  </a:lnTo>
                  <a:lnTo>
                    <a:pt x="4897" y="6910"/>
                  </a:lnTo>
                  <a:lnTo>
                    <a:pt x="4938" y="6914"/>
                  </a:lnTo>
                  <a:lnTo>
                    <a:pt x="4944" y="6914"/>
                  </a:lnTo>
                  <a:lnTo>
                    <a:pt x="4984" y="6920"/>
                  </a:lnTo>
                  <a:lnTo>
                    <a:pt x="4990" y="6920"/>
                  </a:lnTo>
                  <a:lnTo>
                    <a:pt x="5030" y="6927"/>
                  </a:lnTo>
                  <a:lnTo>
                    <a:pt x="5035" y="6928"/>
                  </a:lnTo>
                  <a:lnTo>
                    <a:pt x="5075" y="6937"/>
                  </a:lnTo>
                  <a:lnTo>
                    <a:pt x="5081" y="6938"/>
                  </a:lnTo>
                  <a:lnTo>
                    <a:pt x="5121" y="6948"/>
                  </a:lnTo>
                  <a:lnTo>
                    <a:pt x="5126" y="6949"/>
                  </a:lnTo>
                  <a:lnTo>
                    <a:pt x="5165" y="6961"/>
                  </a:lnTo>
                  <a:lnTo>
                    <a:pt x="5171" y="6962"/>
                  </a:lnTo>
                  <a:lnTo>
                    <a:pt x="5209" y="6975"/>
                  </a:lnTo>
                  <a:lnTo>
                    <a:pt x="5215" y="6977"/>
                  </a:lnTo>
                  <a:lnTo>
                    <a:pt x="5253" y="6991"/>
                  </a:lnTo>
                  <a:lnTo>
                    <a:pt x="5258" y="6993"/>
                  </a:lnTo>
                  <a:lnTo>
                    <a:pt x="5296" y="7009"/>
                  </a:lnTo>
                  <a:lnTo>
                    <a:pt x="5301" y="7011"/>
                  </a:lnTo>
                  <a:lnTo>
                    <a:pt x="5339" y="7028"/>
                  </a:lnTo>
                  <a:lnTo>
                    <a:pt x="5344" y="7031"/>
                  </a:lnTo>
                  <a:lnTo>
                    <a:pt x="5380" y="7049"/>
                  </a:lnTo>
                  <a:lnTo>
                    <a:pt x="5385" y="7052"/>
                  </a:lnTo>
                  <a:lnTo>
                    <a:pt x="5421" y="7072"/>
                  </a:lnTo>
                  <a:lnTo>
                    <a:pt x="5427" y="7075"/>
                  </a:lnTo>
                  <a:lnTo>
                    <a:pt x="5462" y="7096"/>
                  </a:lnTo>
                  <a:lnTo>
                    <a:pt x="5467" y="7099"/>
                  </a:lnTo>
                  <a:lnTo>
                    <a:pt x="5501" y="7122"/>
                  </a:lnTo>
                  <a:lnTo>
                    <a:pt x="5506" y="7125"/>
                  </a:lnTo>
                  <a:lnTo>
                    <a:pt x="5539" y="7149"/>
                  </a:lnTo>
                  <a:lnTo>
                    <a:pt x="5544" y="7152"/>
                  </a:lnTo>
                  <a:lnTo>
                    <a:pt x="5576" y="7177"/>
                  </a:lnTo>
                  <a:lnTo>
                    <a:pt x="5581" y="7180"/>
                  </a:lnTo>
                  <a:lnTo>
                    <a:pt x="5612" y="7207"/>
                  </a:lnTo>
                  <a:lnTo>
                    <a:pt x="5616" y="7210"/>
                  </a:lnTo>
                  <a:lnTo>
                    <a:pt x="5647" y="7238"/>
                  </a:lnTo>
                  <a:lnTo>
                    <a:pt x="5651" y="7241"/>
                  </a:lnTo>
                  <a:lnTo>
                    <a:pt x="5680" y="7270"/>
                  </a:lnTo>
                  <a:lnTo>
                    <a:pt x="5684" y="7274"/>
                  </a:lnTo>
                  <a:lnTo>
                    <a:pt x="5713" y="7303"/>
                  </a:lnTo>
                  <a:lnTo>
                    <a:pt x="5716" y="7307"/>
                  </a:lnTo>
                  <a:lnTo>
                    <a:pt x="5744" y="7338"/>
                  </a:lnTo>
                  <a:lnTo>
                    <a:pt x="5747" y="7342"/>
                  </a:lnTo>
                  <a:lnTo>
                    <a:pt x="5774" y="7373"/>
                  </a:lnTo>
                  <a:lnTo>
                    <a:pt x="5777" y="7378"/>
                  </a:lnTo>
                  <a:lnTo>
                    <a:pt x="5802" y="7410"/>
                  </a:lnTo>
                  <a:lnTo>
                    <a:pt x="5805" y="7415"/>
                  </a:lnTo>
                  <a:lnTo>
                    <a:pt x="5829" y="7448"/>
                  </a:lnTo>
                  <a:lnTo>
                    <a:pt x="5832" y="7453"/>
                  </a:lnTo>
                  <a:lnTo>
                    <a:pt x="5845" y="7473"/>
                  </a:lnTo>
                  <a:lnTo>
                    <a:pt x="5837" y="7451"/>
                  </a:lnTo>
                  <a:lnTo>
                    <a:pt x="5821" y="7414"/>
                  </a:lnTo>
                  <a:lnTo>
                    <a:pt x="5803" y="7378"/>
                  </a:lnTo>
                  <a:lnTo>
                    <a:pt x="5785" y="7342"/>
                  </a:lnTo>
                  <a:lnTo>
                    <a:pt x="5765" y="7308"/>
                  </a:lnTo>
                  <a:lnTo>
                    <a:pt x="5744" y="7274"/>
                  </a:lnTo>
                  <a:lnTo>
                    <a:pt x="5722" y="7240"/>
                  </a:lnTo>
                  <a:lnTo>
                    <a:pt x="5698" y="7208"/>
                  </a:lnTo>
                  <a:lnTo>
                    <a:pt x="5674" y="7176"/>
                  </a:lnTo>
                  <a:lnTo>
                    <a:pt x="5648" y="7146"/>
                  </a:lnTo>
                  <a:lnTo>
                    <a:pt x="5622" y="7116"/>
                  </a:lnTo>
                  <a:lnTo>
                    <a:pt x="5594" y="7087"/>
                  </a:lnTo>
                  <a:lnTo>
                    <a:pt x="5565" y="7059"/>
                  </a:lnTo>
                  <a:lnTo>
                    <a:pt x="5536" y="7033"/>
                  </a:lnTo>
                  <a:lnTo>
                    <a:pt x="5505" y="7007"/>
                  </a:lnTo>
                  <a:lnTo>
                    <a:pt x="5469" y="6979"/>
                  </a:lnTo>
                  <a:lnTo>
                    <a:pt x="5445" y="6958"/>
                  </a:lnTo>
                  <a:lnTo>
                    <a:pt x="5424" y="6933"/>
                  </a:lnTo>
                  <a:lnTo>
                    <a:pt x="5406" y="6906"/>
                  </a:lnTo>
                  <a:lnTo>
                    <a:pt x="5392" y="6877"/>
                  </a:lnTo>
                  <a:lnTo>
                    <a:pt x="5381" y="6846"/>
                  </a:lnTo>
                  <a:lnTo>
                    <a:pt x="5375" y="6814"/>
                  </a:lnTo>
                  <a:lnTo>
                    <a:pt x="5373" y="6782"/>
                  </a:lnTo>
                  <a:lnTo>
                    <a:pt x="5373" y="1575"/>
                  </a:lnTo>
                  <a:lnTo>
                    <a:pt x="5373" y="1551"/>
                  </a:lnTo>
                  <a:lnTo>
                    <a:pt x="5371" y="1530"/>
                  </a:lnTo>
                  <a:lnTo>
                    <a:pt x="5369" y="1508"/>
                  </a:lnTo>
                  <a:lnTo>
                    <a:pt x="5367" y="1487"/>
                  </a:lnTo>
                  <a:lnTo>
                    <a:pt x="5363" y="1466"/>
                  </a:lnTo>
                  <a:lnTo>
                    <a:pt x="5359" y="1445"/>
                  </a:lnTo>
                  <a:lnTo>
                    <a:pt x="5353" y="1424"/>
                  </a:lnTo>
                  <a:lnTo>
                    <a:pt x="5348" y="1403"/>
                  </a:lnTo>
                  <a:lnTo>
                    <a:pt x="5341" y="1383"/>
                  </a:lnTo>
                  <a:lnTo>
                    <a:pt x="5333" y="1363"/>
                  </a:lnTo>
                  <a:lnTo>
                    <a:pt x="5325" y="1343"/>
                  </a:lnTo>
                  <a:lnTo>
                    <a:pt x="5316" y="1324"/>
                  </a:lnTo>
                  <a:lnTo>
                    <a:pt x="5307" y="1305"/>
                  </a:lnTo>
                  <a:lnTo>
                    <a:pt x="5296" y="1286"/>
                  </a:lnTo>
                  <a:lnTo>
                    <a:pt x="5285" y="1267"/>
                  </a:lnTo>
                  <a:lnTo>
                    <a:pt x="5274" y="1250"/>
                  </a:lnTo>
                  <a:lnTo>
                    <a:pt x="5261" y="1232"/>
                  </a:lnTo>
                  <a:lnTo>
                    <a:pt x="5248" y="1215"/>
                  </a:lnTo>
                  <a:lnTo>
                    <a:pt x="5235" y="1199"/>
                  </a:lnTo>
                  <a:lnTo>
                    <a:pt x="5220" y="1183"/>
                  </a:lnTo>
                  <a:lnTo>
                    <a:pt x="5206" y="1167"/>
                  </a:lnTo>
                  <a:lnTo>
                    <a:pt x="5190" y="1153"/>
                  </a:lnTo>
                  <a:lnTo>
                    <a:pt x="5174" y="1138"/>
                  </a:lnTo>
                  <a:lnTo>
                    <a:pt x="5158" y="1125"/>
                  </a:lnTo>
                  <a:lnTo>
                    <a:pt x="5141" y="1112"/>
                  </a:lnTo>
                  <a:lnTo>
                    <a:pt x="5123" y="1099"/>
                  </a:lnTo>
                  <a:lnTo>
                    <a:pt x="5106" y="1088"/>
                  </a:lnTo>
                  <a:lnTo>
                    <a:pt x="5087" y="1077"/>
                  </a:lnTo>
                  <a:lnTo>
                    <a:pt x="5068" y="1066"/>
                  </a:lnTo>
                  <a:lnTo>
                    <a:pt x="5049" y="1057"/>
                  </a:lnTo>
                  <a:lnTo>
                    <a:pt x="5030" y="1048"/>
                  </a:lnTo>
                  <a:lnTo>
                    <a:pt x="5010" y="1040"/>
                  </a:lnTo>
                  <a:lnTo>
                    <a:pt x="4990" y="1032"/>
                  </a:lnTo>
                  <a:lnTo>
                    <a:pt x="4970" y="1025"/>
                  </a:lnTo>
                  <a:lnTo>
                    <a:pt x="4949" y="1020"/>
                  </a:lnTo>
                  <a:lnTo>
                    <a:pt x="4928" y="1014"/>
                  </a:lnTo>
                  <a:lnTo>
                    <a:pt x="4907" y="1010"/>
                  </a:lnTo>
                  <a:lnTo>
                    <a:pt x="4886" y="1006"/>
                  </a:lnTo>
                  <a:lnTo>
                    <a:pt x="4865" y="1004"/>
                  </a:lnTo>
                  <a:lnTo>
                    <a:pt x="4844" y="1002"/>
                  </a:lnTo>
                  <a:lnTo>
                    <a:pt x="4822" y="1000"/>
                  </a:lnTo>
                  <a:lnTo>
                    <a:pt x="4801" y="1000"/>
                  </a:lnTo>
                  <a:lnTo>
                    <a:pt x="4779" y="1000"/>
                  </a:lnTo>
                  <a:lnTo>
                    <a:pt x="4758" y="1002"/>
                  </a:lnTo>
                  <a:lnTo>
                    <a:pt x="4736" y="1004"/>
                  </a:lnTo>
                  <a:lnTo>
                    <a:pt x="4715" y="1006"/>
                  </a:lnTo>
                  <a:lnTo>
                    <a:pt x="4694" y="1010"/>
                  </a:lnTo>
                  <a:lnTo>
                    <a:pt x="4673" y="1014"/>
                  </a:lnTo>
                  <a:lnTo>
                    <a:pt x="4653" y="1020"/>
                  </a:lnTo>
                  <a:lnTo>
                    <a:pt x="4632" y="1025"/>
                  </a:lnTo>
                  <a:lnTo>
                    <a:pt x="4612" y="1032"/>
                  </a:lnTo>
                  <a:lnTo>
                    <a:pt x="4592" y="1039"/>
                  </a:lnTo>
                  <a:lnTo>
                    <a:pt x="4572" y="1048"/>
                  </a:lnTo>
                  <a:lnTo>
                    <a:pt x="4553" y="1057"/>
                  </a:lnTo>
                  <a:lnTo>
                    <a:pt x="4534" y="1066"/>
                  </a:lnTo>
                  <a:lnTo>
                    <a:pt x="4515" y="1077"/>
                  </a:lnTo>
                  <a:lnTo>
                    <a:pt x="4496" y="1088"/>
                  </a:lnTo>
                  <a:lnTo>
                    <a:pt x="4479" y="1099"/>
                  </a:lnTo>
                  <a:lnTo>
                    <a:pt x="4461" y="1112"/>
                  </a:lnTo>
                  <a:lnTo>
                    <a:pt x="4444" y="1125"/>
                  </a:lnTo>
                  <a:lnTo>
                    <a:pt x="4428" y="1139"/>
                  </a:lnTo>
                  <a:lnTo>
                    <a:pt x="4412" y="1153"/>
                  </a:lnTo>
                  <a:lnTo>
                    <a:pt x="4396" y="1168"/>
                  </a:lnTo>
                  <a:lnTo>
                    <a:pt x="4381" y="1183"/>
                  </a:lnTo>
                  <a:lnTo>
                    <a:pt x="4367" y="1199"/>
                  </a:lnTo>
                  <a:lnTo>
                    <a:pt x="4353" y="1216"/>
                  </a:lnTo>
                  <a:lnTo>
                    <a:pt x="4340" y="1233"/>
                  </a:lnTo>
                  <a:lnTo>
                    <a:pt x="4327" y="1250"/>
                  </a:lnTo>
                  <a:lnTo>
                    <a:pt x="4315" y="1269"/>
                  </a:lnTo>
                  <a:lnTo>
                    <a:pt x="4304" y="1286"/>
                  </a:lnTo>
                  <a:lnTo>
                    <a:pt x="4294" y="1305"/>
                  </a:lnTo>
                  <a:lnTo>
                    <a:pt x="4285" y="1324"/>
                  </a:lnTo>
                  <a:lnTo>
                    <a:pt x="4276" y="1343"/>
                  </a:lnTo>
                  <a:lnTo>
                    <a:pt x="4268" y="1363"/>
                  </a:lnTo>
                  <a:lnTo>
                    <a:pt x="4260" y="1383"/>
                  </a:lnTo>
                  <a:lnTo>
                    <a:pt x="4253" y="1403"/>
                  </a:lnTo>
                  <a:lnTo>
                    <a:pt x="4248" y="1424"/>
                  </a:lnTo>
                  <a:lnTo>
                    <a:pt x="4242" y="1445"/>
                  </a:lnTo>
                  <a:lnTo>
                    <a:pt x="4238" y="1466"/>
                  </a:lnTo>
                  <a:lnTo>
                    <a:pt x="4234" y="1487"/>
                  </a:lnTo>
                  <a:lnTo>
                    <a:pt x="4232" y="1508"/>
                  </a:lnTo>
                  <a:lnTo>
                    <a:pt x="4230" y="1530"/>
                  </a:lnTo>
                  <a:close/>
                  <a:moveTo>
                    <a:pt x="5535" y="8726"/>
                  </a:moveTo>
                  <a:lnTo>
                    <a:pt x="5565" y="8699"/>
                  </a:lnTo>
                  <a:lnTo>
                    <a:pt x="5592" y="8673"/>
                  </a:lnTo>
                  <a:lnTo>
                    <a:pt x="5603" y="8657"/>
                  </a:lnTo>
                  <a:lnTo>
                    <a:pt x="5621" y="8627"/>
                  </a:lnTo>
                  <a:lnTo>
                    <a:pt x="5638" y="8596"/>
                  </a:lnTo>
                  <a:lnTo>
                    <a:pt x="5654" y="8564"/>
                  </a:lnTo>
                  <a:lnTo>
                    <a:pt x="5669" y="8532"/>
                  </a:lnTo>
                  <a:lnTo>
                    <a:pt x="5682" y="8499"/>
                  </a:lnTo>
                  <a:lnTo>
                    <a:pt x="5695" y="8466"/>
                  </a:lnTo>
                  <a:lnTo>
                    <a:pt x="5706" y="8432"/>
                  </a:lnTo>
                  <a:lnTo>
                    <a:pt x="5716" y="8398"/>
                  </a:lnTo>
                  <a:lnTo>
                    <a:pt x="5724" y="8364"/>
                  </a:lnTo>
                  <a:lnTo>
                    <a:pt x="5731" y="8329"/>
                  </a:lnTo>
                  <a:lnTo>
                    <a:pt x="5737" y="8295"/>
                  </a:lnTo>
                  <a:lnTo>
                    <a:pt x="5742" y="8259"/>
                  </a:lnTo>
                  <a:lnTo>
                    <a:pt x="5745" y="8224"/>
                  </a:lnTo>
                  <a:lnTo>
                    <a:pt x="5747" y="8189"/>
                  </a:lnTo>
                  <a:lnTo>
                    <a:pt x="5748" y="8153"/>
                  </a:lnTo>
                  <a:lnTo>
                    <a:pt x="5747" y="8118"/>
                  </a:lnTo>
                  <a:lnTo>
                    <a:pt x="5745" y="8082"/>
                  </a:lnTo>
                  <a:lnTo>
                    <a:pt x="5742" y="8047"/>
                  </a:lnTo>
                  <a:lnTo>
                    <a:pt x="5737" y="8012"/>
                  </a:lnTo>
                  <a:lnTo>
                    <a:pt x="5731" y="7977"/>
                  </a:lnTo>
                  <a:lnTo>
                    <a:pt x="5724" y="7943"/>
                  </a:lnTo>
                  <a:lnTo>
                    <a:pt x="5716" y="7909"/>
                  </a:lnTo>
                  <a:lnTo>
                    <a:pt x="5706" y="7875"/>
                  </a:lnTo>
                  <a:lnTo>
                    <a:pt x="5695" y="7841"/>
                  </a:lnTo>
                  <a:lnTo>
                    <a:pt x="5682" y="7808"/>
                  </a:lnTo>
                  <a:lnTo>
                    <a:pt x="5669" y="7775"/>
                  </a:lnTo>
                  <a:lnTo>
                    <a:pt x="5654" y="7743"/>
                  </a:lnTo>
                  <a:lnTo>
                    <a:pt x="5638" y="7711"/>
                  </a:lnTo>
                  <a:lnTo>
                    <a:pt x="5621" y="7680"/>
                  </a:lnTo>
                  <a:lnTo>
                    <a:pt x="5603" y="7650"/>
                  </a:lnTo>
                  <a:lnTo>
                    <a:pt x="5583" y="7620"/>
                  </a:lnTo>
                  <a:lnTo>
                    <a:pt x="5563" y="7591"/>
                  </a:lnTo>
                  <a:lnTo>
                    <a:pt x="5541" y="7563"/>
                  </a:lnTo>
                  <a:lnTo>
                    <a:pt x="5518" y="7536"/>
                  </a:lnTo>
                  <a:lnTo>
                    <a:pt x="5495" y="7509"/>
                  </a:lnTo>
                  <a:lnTo>
                    <a:pt x="5470" y="7484"/>
                  </a:lnTo>
                  <a:lnTo>
                    <a:pt x="5445" y="7459"/>
                  </a:lnTo>
                  <a:lnTo>
                    <a:pt x="5418" y="7436"/>
                  </a:lnTo>
                  <a:lnTo>
                    <a:pt x="5391" y="7413"/>
                  </a:lnTo>
                  <a:lnTo>
                    <a:pt x="5363" y="7391"/>
                  </a:lnTo>
                  <a:lnTo>
                    <a:pt x="5334" y="7371"/>
                  </a:lnTo>
                  <a:lnTo>
                    <a:pt x="5304" y="7351"/>
                  </a:lnTo>
                  <a:lnTo>
                    <a:pt x="5274" y="7333"/>
                  </a:lnTo>
                  <a:lnTo>
                    <a:pt x="5243" y="7316"/>
                  </a:lnTo>
                  <a:lnTo>
                    <a:pt x="5211" y="7300"/>
                  </a:lnTo>
                  <a:lnTo>
                    <a:pt x="5179" y="7285"/>
                  </a:lnTo>
                  <a:lnTo>
                    <a:pt x="5146" y="7272"/>
                  </a:lnTo>
                  <a:lnTo>
                    <a:pt x="5113" y="7259"/>
                  </a:lnTo>
                  <a:lnTo>
                    <a:pt x="5079" y="7248"/>
                  </a:lnTo>
                  <a:lnTo>
                    <a:pt x="5045" y="7238"/>
                  </a:lnTo>
                  <a:lnTo>
                    <a:pt x="5011" y="7230"/>
                  </a:lnTo>
                  <a:lnTo>
                    <a:pt x="4977" y="7223"/>
                  </a:lnTo>
                  <a:lnTo>
                    <a:pt x="4942" y="7217"/>
                  </a:lnTo>
                  <a:lnTo>
                    <a:pt x="4907" y="7212"/>
                  </a:lnTo>
                  <a:lnTo>
                    <a:pt x="4872" y="7209"/>
                  </a:lnTo>
                  <a:lnTo>
                    <a:pt x="4836" y="7207"/>
                  </a:lnTo>
                  <a:lnTo>
                    <a:pt x="4801" y="7206"/>
                  </a:lnTo>
                  <a:lnTo>
                    <a:pt x="4765" y="7207"/>
                  </a:lnTo>
                  <a:lnTo>
                    <a:pt x="4730" y="7209"/>
                  </a:lnTo>
                  <a:lnTo>
                    <a:pt x="4695" y="7212"/>
                  </a:lnTo>
                  <a:lnTo>
                    <a:pt x="4659" y="7217"/>
                  </a:lnTo>
                  <a:lnTo>
                    <a:pt x="4625" y="7223"/>
                  </a:lnTo>
                  <a:lnTo>
                    <a:pt x="4590" y="7230"/>
                  </a:lnTo>
                  <a:lnTo>
                    <a:pt x="4556" y="7238"/>
                  </a:lnTo>
                  <a:lnTo>
                    <a:pt x="4522" y="7248"/>
                  </a:lnTo>
                  <a:lnTo>
                    <a:pt x="4488" y="7259"/>
                  </a:lnTo>
                  <a:lnTo>
                    <a:pt x="4455" y="7272"/>
                  </a:lnTo>
                  <a:lnTo>
                    <a:pt x="4422" y="7285"/>
                  </a:lnTo>
                  <a:lnTo>
                    <a:pt x="4390" y="7300"/>
                  </a:lnTo>
                  <a:lnTo>
                    <a:pt x="4358" y="7316"/>
                  </a:lnTo>
                  <a:lnTo>
                    <a:pt x="4327" y="7333"/>
                  </a:lnTo>
                  <a:lnTo>
                    <a:pt x="4297" y="7351"/>
                  </a:lnTo>
                  <a:lnTo>
                    <a:pt x="4267" y="7371"/>
                  </a:lnTo>
                  <a:lnTo>
                    <a:pt x="4239" y="7391"/>
                  </a:lnTo>
                  <a:lnTo>
                    <a:pt x="4210" y="7413"/>
                  </a:lnTo>
                  <a:lnTo>
                    <a:pt x="4183" y="7436"/>
                  </a:lnTo>
                  <a:lnTo>
                    <a:pt x="4157" y="7459"/>
                  </a:lnTo>
                  <a:lnTo>
                    <a:pt x="4131" y="7484"/>
                  </a:lnTo>
                  <a:lnTo>
                    <a:pt x="4107" y="7509"/>
                  </a:lnTo>
                  <a:lnTo>
                    <a:pt x="4083" y="7536"/>
                  </a:lnTo>
                  <a:lnTo>
                    <a:pt x="4061" y="7563"/>
                  </a:lnTo>
                  <a:lnTo>
                    <a:pt x="4039" y="7591"/>
                  </a:lnTo>
                  <a:lnTo>
                    <a:pt x="4019" y="7620"/>
                  </a:lnTo>
                  <a:lnTo>
                    <a:pt x="3999" y="7649"/>
                  </a:lnTo>
                  <a:lnTo>
                    <a:pt x="3981" y="7680"/>
                  </a:lnTo>
                  <a:lnTo>
                    <a:pt x="3964" y="7711"/>
                  </a:lnTo>
                  <a:lnTo>
                    <a:pt x="3948" y="7743"/>
                  </a:lnTo>
                  <a:lnTo>
                    <a:pt x="3933" y="7775"/>
                  </a:lnTo>
                  <a:lnTo>
                    <a:pt x="3920" y="7808"/>
                  </a:lnTo>
                  <a:lnTo>
                    <a:pt x="3907" y="7841"/>
                  </a:lnTo>
                  <a:lnTo>
                    <a:pt x="3896" y="7875"/>
                  </a:lnTo>
                  <a:lnTo>
                    <a:pt x="3886" y="7909"/>
                  </a:lnTo>
                  <a:lnTo>
                    <a:pt x="3878" y="7943"/>
                  </a:lnTo>
                  <a:lnTo>
                    <a:pt x="3871" y="7977"/>
                  </a:lnTo>
                  <a:lnTo>
                    <a:pt x="3865" y="8012"/>
                  </a:lnTo>
                  <a:lnTo>
                    <a:pt x="3860" y="8047"/>
                  </a:lnTo>
                  <a:lnTo>
                    <a:pt x="3857" y="8082"/>
                  </a:lnTo>
                  <a:lnTo>
                    <a:pt x="3855" y="8118"/>
                  </a:lnTo>
                  <a:lnTo>
                    <a:pt x="3854" y="8153"/>
                  </a:lnTo>
                  <a:lnTo>
                    <a:pt x="3855" y="8189"/>
                  </a:lnTo>
                  <a:lnTo>
                    <a:pt x="3857" y="8224"/>
                  </a:lnTo>
                  <a:lnTo>
                    <a:pt x="3860" y="8259"/>
                  </a:lnTo>
                  <a:lnTo>
                    <a:pt x="3865" y="8295"/>
                  </a:lnTo>
                  <a:lnTo>
                    <a:pt x="3871" y="8329"/>
                  </a:lnTo>
                  <a:lnTo>
                    <a:pt x="3878" y="8364"/>
                  </a:lnTo>
                  <a:lnTo>
                    <a:pt x="3886" y="8398"/>
                  </a:lnTo>
                  <a:lnTo>
                    <a:pt x="3896" y="8432"/>
                  </a:lnTo>
                  <a:lnTo>
                    <a:pt x="3907" y="8466"/>
                  </a:lnTo>
                  <a:lnTo>
                    <a:pt x="3920" y="8499"/>
                  </a:lnTo>
                  <a:lnTo>
                    <a:pt x="3933" y="8532"/>
                  </a:lnTo>
                  <a:lnTo>
                    <a:pt x="3948" y="8564"/>
                  </a:lnTo>
                  <a:lnTo>
                    <a:pt x="3964" y="8596"/>
                  </a:lnTo>
                  <a:lnTo>
                    <a:pt x="3981" y="8627"/>
                  </a:lnTo>
                  <a:lnTo>
                    <a:pt x="3999" y="8657"/>
                  </a:lnTo>
                  <a:lnTo>
                    <a:pt x="4009" y="8672"/>
                  </a:lnTo>
                  <a:lnTo>
                    <a:pt x="4037" y="8699"/>
                  </a:lnTo>
                  <a:lnTo>
                    <a:pt x="4067" y="8726"/>
                  </a:lnTo>
                  <a:lnTo>
                    <a:pt x="4098" y="8751"/>
                  </a:lnTo>
                  <a:lnTo>
                    <a:pt x="4129" y="8776"/>
                  </a:lnTo>
                  <a:lnTo>
                    <a:pt x="4162" y="8799"/>
                  </a:lnTo>
                  <a:lnTo>
                    <a:pt x="4195" y="8822"/>
                  </a:lnTo>
                  <a:lnTo>
                    <a:pt x="4229" y="8843"/>
                  </a:lnTo>
                  <a:lnTo>
                    <a:pt x="4264" y="8863"/>
                  </a:lnTo>
                  <a:lnTo>
                    <a:pt x="4300" y="8881"/>
                  </a:lnTo>
                  <a:lnTo>
                    <a:pt x="4336" y="8899"/>
                  </a:lnTo>
                  <a:lnTo>
                    <a:pt x="4372" y="8915"/>
                  </a:lnTo>
                  <a:lnTo>
                    <a:pt x="4409" y="8929"/>
                  </a:lnTo>
                  <a:lnTo>
                    <a:pt x="4447" y="8942"/>
                  </a:lnTo>
                  <a:lnTo>
                    <a:pt x="4485" y="8954"/>
                  </a:lnTo>
                  <a:lnTo>
                    <a:pt x="4524" y="8965"/>
                  </a:lnTo>
                  <a:lnTo>
                    <a:pt x="4562" y="8974"/>
                  </a:lnTo>
                  <a:lnTo>
                    <a:pt x="4602" y="8982"/>
                  </a:lnTo>
                  <a:lnTo>
                    <a:pt x="4641" y="8988"/>
                  </a:lnTo>
                  <a:lnTo>
                    <a:pt x="4681" y="8993"/>
                  </a:lnTo>
                  <a:lnTo>
                    <a:pt x="4721" y="8997"/>
                  </a:lnTo>
                  <a:lnTo>
                    <a:pt x="4761" y="8999"/>
                  </a:lnTo>
                  <a:lnTo>
                    <a:pt x="4801" y="9000"/>
                  </a:lnTo>
                  <a:lnTo>
                    <a:pt x="4841" y="8999"/>
                  </a:lnTo>
                  <a:lnTo>
                    <a:pt x="4881" y="8997"/>
                  </a:lnTo>
                  <a:lnTo>
                    <a:pt x="4921" y="8993"/>
                  </a:lnTo>
                  <a:lnTo>
                    <a:pt x="4960" y="8988"/>
                  </a:lnTo>
                  <a:lnTo>
                    <a:pt x="5000" y="8982"/>
                  </a:lnTo>
                  <a:lnTo>
                    <a:pt x="5039" y="8974"/>
                  </a:lnTo>
                  <a:lnTo>
                    <a:pt x="5078" y="8965"/>
                  </a:lnTo>
                  <a:lnTo>
                    <a:pt x="5116" y="8954"/>
                  </a:lnTo>
                  <a:lnTo>
                    <a:pt x="5154" y="8942"/>
                  </a:lnTo>
                  <a:lnTo>
                    <a:pt x="5192" y="8929"/>
                  </a:lnTo>
                  <a:lnTo>
                    <a:pt x="5229" y="8914"/>
                  </a:lnTo>
                  <a:lnTo>
                    <a:pt x="5266" y="8898"/>
                  </a:lnTo>
                  <a:lnTo>
                    <a:pt x="5303" y="8881"/>
                  </a:lnTo>
                  <a:lnTo>
                    <a:pt x="5338" y="8863"/>
                  </a:lnTo>
                  <a:lnTo>
                    <a:pt x="5373" y="8843"/>
                  </a:lnTo>
                  <a:lnTo>
                    <a:pt x="5407" y="8822"/>
                  </a:lnTo>
                  <a:lnTo>
                    <a:pt x="5440" y="8799"/>
                  </a:lnTo>
                  <a:lnTo>
                    <a:pt x="5473" y="8776"/>
                  </a:lnTo>
                  <a:lnTo>
                    <a:pt x="5504" y="8751"/>
                  </a:lnTo>
                  <a:lnTo>
                    <a:pt x="5535" y="87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081;p19">
            <a:extLst>
              <a:ext uri="{FF2B5EF4-FFF2-40B4-BE49-F238E27FC236}">
                <a16:creationId xmlns:a16="http://schemas.microsoft.com/office/drawing/2014/main" id="{292309B9-0E67-4E7F-9F13-70FC720934C1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11" name="Google Shape;2082;p19">
              <a:extLst>
                <a:ext uri="{FF2B5EF4-FFF2-40B4-BE49-F238E27FC236}">
                  <a16:creationId xmlns:a16="http://schemas.microsoft.com/office/drawing/2014/main" id="{19470929-7D0D-4BFE-8A2A-ED3196F878D0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35" y="4300"/>
                  </a:moveTo>
                  <a:lnTo>
                    <a:pt x="1731" y="4212"/>
                  </a:lnTo>
                  <a:lnTo>
                    <a:pt x="1681" y="4070"/>
                  </a:lnTo>
                  <a:lnTo>
                    <a:pt x="1670" y="4028"/>
                  </a:lnTo>
                  <a:lnTo>
                    <a:pt x="1645" y="3875"/>
                  </a:lnTo>
                  <a:lnTo>
                    <a:pt x="1641" y="3831"/>
                  </a:lnTo>
                  <a:lnTo>
                    <a:pt x="1643" y="3682"/>
                  </a:lnTo>
                  <a:lnTo>
                    <a:pt x="1647" y="3638"/>
                  </a:lnTo>
                  <a:lnTo>
                    <a:pt x="1674" y="3494"/>
                  </a:lnTo>
                  <a:lnTo>
                    <a:pt x="1685" y="3453"/>
                  </a:lnTo>
                  <a:lnTo>
                    <a:pt x="1735" y="3317"/>
                  </a:lnTo>
                  <a:lnTo>
                    <a:pt x="1752" y="3280"/>
                  </a:lnTo>
                  <a:lnTo>
                    <a:pt x="1824" y="3154"/>
                  </a:lnTo>
                  <a:lnTo>
                    <a:pt x="1847" y="3121"/>
                  </a:lnTo>
                  <a:lnTo>
                    <a:pt x="1939" y="3008"/>
                  </a:lnTo>
                  <a:lnTo>
                    <a:pt x="1966" y="2979"/>
                  </a:lnTo>
                  <a:lnTo>
                    <a:pt x="2076" y="2881"/>
                  </a:lnTo>
                  <a:lnTo>
                    <a:pt x="2107" y="2857"/>
                  </a:lnTo>
                  <a:lnTo>
                    <a:pt x="2233" y="2776"/>
                  </a:lnTo>
                  <a:lnTo>
                    <a:pt x="2268" y="2757"/>
                  </a:lnTo>
                  <a:lnTo>
                    <a:pt x="2409" y="2695"/>
                  </a:lnTo>
                  <a:lnTo>
                    <a:pt x="2446" y="2682"/>
                  </a:lnTo>
                  <a:lnTo>
                    <a:pt x="2599" y="2643"/>
                  </a:lnTo>
                  <a:lnTo>
                    <a:pt x="2638" y="2636"/>
                  </a:lnTo>
                  <a:lnTo>
                    <a:pt x="2802" y="2621"/>
                  </a:lnTo>
                  <a:lnTo>
                    <a:pt x="2829" y="2620"/>
                  </a:lnTo>
                  <a:lnTo>
                    <a:pt x="2844" y="2589"/>
                  </a:lnTo>
                  <a:lnTo>
                    <a:pt x="2929" y="2440"/>
                  </a:lnTo>
                  <a:lnTo>
                    <a:pt x="2952" y="2407"/>
                  </a:lnTo>
                  <a:lnTo>
                    <a:pt x="3057" y="2277"/>
                  </a:lnTo>
                  <a:lnTo>
                    <a:pt x="3085" y="2248"/>
                  </a:lnTo>
                  <a:lnTo>
                    <a:pt x="3208" y="2138"/>
                  </a:lnTo>
                  <a:lnTo>
                    <a:pt x="3238" y="2115"/>
                  </a:lnTo>
                  <a:lnTo>
                    <a:pt x="3376" y="2024"/>
                  </a:lnTo>
                  <a:lnTo>
                    <a:pt x="3407" y="2007"/>
                  </a:lnTo>
                  <a:lnTo>
                    <a:pt x="3558" y="1937"/>
                  </a:lnTo>
                  <a:lnTo>
                    <a:pt x="3590" y="1925"/>
                  </a:lnTo>
                  <a:lnTo>
                    <a:pt x="3750" y="1876"/>
                  </a:lnTo>
                  <a:lnTo>
                    <a:pt x="3783" y="1868"/>
                  </a:lnTo>
                  <a:lnTo>
                    <a:pt x="3950" y="1842"/>
                  </a:lnTo>
                  <a:lnTo>
                    <a:pt x="3983" y="1838"/>
                  </a:lnTo>
                  <a:lnTo>
                    <a:pt x="4155" y="1834"/>
                  </a:lnTo>
                  <a:lnTo>
                    <a:pt x="4187" y="1835"/>
                  </a:lnTo>
                  <a:lnTo>
                    <a:pt x="4361" y="1853"/>
                  </a:lnTo>
                  <a:lnTo>
                    <a:pt x="4393" y="1858"/>
                  </a:lnTo>
                  <a:lnTo>
                    <a:pt x="4567" y="1899"/>
                  </a:lnTo>
                  <a:lnTo>
                    <a:pt x="4598" y="1909"/>
                  </a:lnTo>
                  <a:lnTo>
                    <a:pt x="4768" y="1974"/>
                  </a:lnTo>
                  <a:lnTo>
                    <a:pt x="4798" y="1987"/>
                  </a:lnTo>
                  <a:lnTo>
                    <a:pt x="4963" y="2076"/>
                  </a:lnTo>
                  <a:lnTo>
                    <a:pt x="4991" y="2094"/>
                  </a:lnTo>
                  <a:lnTo>
                    <a:pt x="5000" y="2101"/>
                  </a:lnTo>
                  <a:lnTo>
                    <a:pt x="5009" y="2094"/>
                  </a:lnTo>
                  <a:lnTo>
                    <a:pt x="5037" y="2076"/>
                  </a:lnTo>
                  <a:lnTo>
                    <a:pt x="5202" y="1987"/>
                  </a:lnTo>
                  <a:lnTo>
                    <a:pt x="5232" y="1974"/>
                  </a:lnTo>
                  <a:lnTo>
                    <a:pt x="5402" y="1909"/>
                  </a:lnTo>
                  <a:lnTo>
                    <a:pt x="5433" y="1899"/>
                  </a:lnTo>
                  <a:lnTo>
                    <a:pt x="5607" y="1858"/>
                  </a:lnTo>
                  <a:lnTo>
                    <a:pt x="5639" y="1853"/>
                  </a:lnTo>
                  <a:lnTo>
                    <a:pt x="5813" y="1835"/>
                  </a:lnTo>
                  <a:lnTo>
                    <a:pt x="5845" y="1834"/>
                  </a:lnTo>
                  <a:lnTo>
                    <a:pt x="6017" y="1838"/>
                  </a:lnTo>
                  <a:lnTo>
                    <a:pt x="6050" y="1842"/>
                  </a:lnTo>
                  <a:lnTo>
                    <a:pt x="6217" y="1868"/>
                  </a:lnTo>
                  <a:lnTo>
                    <a:pt x="6250" y="1876"/>
                  </a:lnTo>
                  <a:lnTo>
                    <a:pt x="6410" y="1925"/>
                  </a:lnTo>
                  <a:lnTo>
                    <a:pt x="6442" y="1937"/>
                  </a:lnTo>
                  <a:lnTo>
                    <a:pt x="6593" y="2007"/>
                  </a:lnTo>
                  <a:lnTo>
                    <a:pt x="6624" y="2024"/>
                  </a:lnTo>
                  <a:lnTo>
                    <a:pt x="6762" y="2115"/>
                  </a:lnTo>
                  <a:lnTo>
                    <a:pt x="6792" y="2138"/>
                  </a:lnTo>
                  <a:lnTo>
                    <a:pt x="6915" y="2248"/>
                  </a:lnTo>
                  <a:lnTo>
                    <a:pt x="6943" y="2277"/>
                  </a:lnTo>
                  <a:lnTo>
                    <a:pt x="7048" y="2407"/>
                  </a:lnTo>
                  <a:lnTo>
                    <a:pt x="7071" y="2440"/>
                  </a:lnTo>
                  <a:lnTo>
                    <a:pt x="7156" y="2589"/>
                  </a:lnTo>
                  <a:lnTo>
                    <a:pt x="7171" y="2620"/>
                  </a:lnTo>
                  <a:lnTo>
                    <a:pt x="7198" y="2621"/>
                  </a:lnTo>
                  <a:lnTo>
                    <a:pt x="7362" y="2636"/>
                  </a:lnTo>
                  <a:lnTo>
                    <a:pt x="7401" y="2643"/>
                  </a:lnTo>
                  <a:lnTo>
                    <a:pt x="7554" y="2682"/>
                  </a:lnTo>
                  <a:lnTo>
                    <a:pt x="7591" y="2695"/>
                  </a:lnTo>
                  <a:lnTo>
                    <a:pt x="7732" y="2757"/>
                  </a:lnTo>
                  <a:lnTo>
                    <a:pt x="7767" y="2776"/>
                  </a:lnTo>
                  <a:lnTo>
                    <a:pt x="7893" y="2857"/>
                  </a:lnTo>
                  <a:lnTo>
                    <a:pt x="7924" y="2881"/>
                  </a:lnTo>
                  <a:lnTo>
                    <a:pt x="8034" y="2979"/>
                  </a:lnTo>
                  <a:lnTo>
                    <a:pt x="8061" y="3008"/>
                  </a:lnTo>
                  <a:lnTo>
                    <a:pt x="8153" y="3121"/>
                  </a:lnTo>
                  <a:lnTo>
                    <a:pt x="8176" y="3154"/>
                  </a:lnTo>
                  <a:lnTo>
                    <a:pt x="8248" y="3280"/>
                  </a:lnTo>
                  <a:lnTo>
                    <a:pt x="8265" y="3317"/>
                  </a:lnTo>
                  <a:lnTo>
                    <a:pt x="8315" y="3453"/>
                  </a:lnTo>
                  <a:lnTo>
                    <a:pt x="8326" y="3494"/>
                  </a:lnTo>
                  <a:lnTo>
                    <a:pt x="8353" y="3638"/>
                  </a:lnTo>
                  <a:lnTo>
                    <a:pt x="8357" y="3682"/>
                  </a:lnTo>
                  <a:lnTo>
                    <a:pt x="8359" y="3831"/>
                  </a:lnTo>
                  <a:lnTo>
                    <a:pt x="8355" y="3875"/>
                  </a:lnTo>
                  <a:lnTo>
                    <a:pt x="8330" y="4028"/>
                  </a:lnTo>
                  <a:lnTo>
                    <a:pt x="8319" y="4070"/>
                  </a:lnTo>
                  <a:lnTo>
                    <a:pt x="8269" y="4212"/>
                  </a:lnTo>
                  <a:lnTo>
                    <a:pt x="8365" y="4300"/>
                  </a:lnTo>
                  <a:lnTo>
                    <a:pt x="8397" y="4334"/>
                  </a:lnTo>
                  <a:lnTo>
                    <a:pt x="8486" y="4453"/>
                  </a:lnTo>
                  <a:lnTo>
                    <a:pt x="8510" y="4492"/>
                  </a:lnTo>
                  <a:lnTo>
                    <a:pt x="8574" y="4623"/>
                  </a:lnTo>
                  <a:lnTo>
                    <a:pt x="8590" y="4664"/>
                  </a:lnTo>
                  <a:lnTo>
                    <a:pt x="8631" y="4803"/>
                  </a:lnTo>
                  <a:lnTo>
                    <a:pt x="8639" y="4844"/>
                  </a:lnTo>
                  <a:lnTo>
                    <a:pt x="8655" y="4988"/>
                  </a:lnTo>
                  <a:lnTo>
                    <a:pt x="8657" y="5029"/>
                  </a:lnTo>
                  <a:lnTo>
                    <a:pt x="8649" y="5174"/>
                  </a:lnTo>
                  <a:lnTo>
                    <a:pt x="8644" y="5214"/>
                  </a:lnTo>
                  <a:lnTo>
                    <a:pt x="8614" y="5358"/>
                  </a:lnTo>
                  <a:lnTo>
                    <a:pt x="8602" y="5396"/>
                  </a:lnTo>
                  <a:lnTo>
                    <a:pt x="8548" y="5534"/>
                  </a:lnTo>
                  <a:lnTo>
                    <a:pt x="8531" y="5571"/>
                  </a:lnTo>
                  <a:lnTo>
                    <a:pt x="8454" y="5701"/>
                  </a:lnTo>
                  <a:lnTo>
                    <a:pt x="8430" y="5735"/>
                  </a:lnTo>
                  <a:lnTo>
                    <a:pt x="8331" y="5853"/>
                  </a:lnTo>
                  <a:lnTo>
                    <a:pt x="8301" y="5883"/>
                  </a:lnTo>
                  <a:lnTo>
                    <a:pt x="8179" y="5986"/>
                  </a:lnTo>
                  <a:lnTo>
                    <a:pt x="8144" y="6011"/>
                  </a:lnTo>
                  <a:lnTo>
                    <a:pt x="8000" y="6095"/>
                  </a:lnTo>
                  <a:lnTo>
                    <a:pt x="7989" y="6100"/>
                  </a:lnTo>
                  <a:lnTo>
                    <a:pt x="7993" y="6136"/>
                  </a:lnTo>
                  <a:lnTo>
                    <a:pt x="7997" y="6330"/>
                  </a:lnTo>
                  <a:lnTo>
                    <a:pt x="7995" y="6368"/>
                  </a:lnTo>
                  <a:lnTo>
                    <a:pt x="7971" y="6554"/>
                  </a:lnTo>
                  <a:lnTo>
                    <a:pt x="7963" y="6591"/>
                  </a:lnTo>
                  <a:lnTo>
                    <a:pt x="7913" y="6767"/>
                  </a:lnTo>
                  <a:lnTo>
                    <a:pt x="7900" y="6802"/>
                  </a:lnTo>
                  <a:lnTo>
                    <a:pt x="7826" y="6966"/>
                  </a:lnTo>
                  <a:lnTo>
                    <a:pt x="7808" y="6998"/>
                  </a:lnTo>
                  <a:lnTo>
                    <a:pt x="7712" y="7149"/>
                  </a:lnTo>
                  <a:lnTo>
                    <a:pt x="7690" y="7178"/>
                  </a:lnTo>
                  <a:lnTo>
                    <a:pt x="7573" y="7313"/>
                  </a:lnTo>
                  <a:lnTo>
                    <a:pt x="7548" y="7338"/>
                  </a:lnTo>
                  <a:lnTo>
                    <a:pt x="7413" y="7455"/>
                  </a:lnTo>
                  <a:lnTo>
                    <a:pt x="7384" y="7476"/>
                  </a:lnTo>
                  <a:lnTo>
                    <a:pt x="7233" y="7573"/>
                  </a:lnTo>
                  <a:lnTo>
                    <a:pt x="7202" y="7590"/>
                  </a:lnTo>
                  <a:lnTo>
                    <a:pt x="7037" y="7665"/>
                  </a:lnTo>
                  <a:lnTo>
                    <a:pt x="7002" y="7677"/>
                  </a:lnTo>
                  <a:lnTo>
                    <a:pt x="6826" y="7728"/>
                  </a:lnTo>
                  <a:lnTo>
                    <a:pt x="6789" y="7735"/>
                  </a:lnTo>
                  <a:lnTo>
                    <a:pt x="6603" y="7760"/>
                  </a:lnTo>
                  <a:lnTo>
                    <a:pt x="6565" y="7762"/>
                  </a:lnTo>
                  <a:lnTo>
                    <a:pt x="6371" y="7757"/>
                  </a:lnTo>
                  <a:lnTo>
                    <a:pt x="6334" y="7754"/>
                  </a:lnTo>
                  <a:lnTo>
                    <a:pt x="6324" y="7752"/>
                  </a:lnTo>
                  <a:lnTo>
                    <a:pt x="6246" y="7870"/>
                  </a:lnTo>
                  <a:lnTo>
                    <a:pt x="6218" y="7906"/>
                  </a:lnTo>
                  <a:lnTo>
                    <a:pt x="6125" y="8002"/>
                  </a:lnTo>
                  <a:lnTo>
                    <a:pt x="6090" y="8032"/>
                  </a:lnTo>
                  <a:lnTo>
                    <a:pt x="5986" y="8106"/>
                  </a:lnTo>
                  <a:lnTo>
                    <a:pt x="5946" y="8129"/>
                  </a:lnTo>
                  <a:lnTo>
                    <a:pt x="5835" y="8181"/>
                  </a:lnTo>
                  <a:lnTo>
                    <a:pt x="5790" y="8197"/>
                  </a:lnTo>
                  <a:lnTo>
                    <a:pt x="5675" y="8225"/>
                  </a:lnTo>
                  <a:lnTo>
                    <a:pt x="5651" y="8230"/>
                  </a:lnTo>
                  <a:lnTo>
                    <a:pt x="5627" y="8232"/>
                  </a:lnTo>
                  <a:lnTo>
                    <a:pt x="5512" y="8237"/>
                  </a:lnTo>
                  <a:lnTo>
                    <a:pt x="5486" y="8237"/>
                  </a:lnTo>
                  <a:lnTo>
                    <a:pt x="5460" y="8235"/>
                  </a:lnTo>
                  <a:lnTo>
                    <a:pt x="5349" y="8216"/>
                  </a:lnTo>
                  <a:lnTo>
                    <a:pt x="5322" y="8211"/>
                  </a:lnTo>
                  <a:lnTo>
                    <a:pt x="5296" y="8202"/>
                  </a:lnTo>
                  <a:lnTo>
                    <a:pt x="5192" y="8160"/>
                  </a:lnTo>
                  <a:lnTo>
                    <a:pt x="5166" y="8148"/>
                  </a:lnTo>
                  <a:lnTo>
                    <a:pt x="5141" y="8132"/>
                  </a:lnTo>
                  <a:lnTo>
                    <a:pt x="5048" y="8067"/>
                  </a:lnTo>
                  <a:lnTo>
                    <a:pt x="5025" y="8048"/>
                  </a:lnTo>
                  <a:lnTo>
                    <a:pt x="5004" y="8027"/>
                  </a:lnTo>
                  <a:lnTo>
                    <a:pt x="5000" y="8022"/>
                  </a:lnTo>
                  <a:lnTo>
                    <a:pt x="4996" y="8027"/>
                  </a:lnTo>
                  <a:lnTo>
                    <a:pt x="4975" y="8048"/>
                  </a:lnTo>
                  <a:lnTo>
                    <a:pt x="4952" y="8067"/>
                  </a:lnTo>
                  <a:lnTo>
                    <a:pt x="4859" y="8132"/>
                  </a:lnTo>
                  <a:lnTo>
                    <a:pt x="4834" y="8148"/>
                  </a:lnTo>
                  <a:lnTo>
                    <a:pt x="4808" y="8160"/>
                  </a:lnTo>
                  <a:lnTo>
                    <a:pt x="4704" y="8202"/>
                  </a:lnTo>
                  <a:lnTo>
                    <a:pt x="4678" y="8211"/>
                  </a:lnTo>
                  <a:lnTo>
                    <a:pt x="4651" y="8216"/>
                  </a:lnTo>
                  <a:lnTo>
                    <a:pt x="4540" y="8235"/>
                  </a:lnTo>
                  <a:lnTo>
                    <a:pt x="4514" y="8237"/>
                  </a:lnTo>
                  <a:lnTo>
                    <a:pt x="4488" y="8237"/>
                  </a:lnTo>
                  <a:lnTo>
                    <a:pt x="4373" y="8232"/>
                  </a:lnTo>
                  <a:lnTo>
                    <a:pt x="4349" y="8230"/>
                  </a:lnTo>
                  <a:lnTo>
                    <a:pt x="4325" y="8225"/>
                  </a:lnTo>
                  <a:lnTo>
                    <a:pt x="4210" y="8197"/>
                  </a:lnTo>
                  <a:lnTo>
                    <a:pt x="4165" y="8181"/>
                  </a:lnTo>
                  <a:lnTo>
                    <a:pt x="4054" y="8129"/>
                  </a:lnTo>
                  <a:lnTo>
                    <a:pt x="4014" y="8106"/>
                  </a:lnTo>
                  <a:lnTo>
                    <a:pt x="3910" y="8032"/>
                  </a:lnTo>
                  <a:lnTo>
                    <a:pt x="3875" y="8002"/>
                  </a:lnTo>
                  <a:lnTo>
                    <a:pt x="3782" y="7906"/>
                  </a:lnTo>
                  <a:lnTo>
                    <a:pt x="3754" y="7870"/>
                  </a:lnTo>
                  <a:lnTo>
                    <a:pt x="3676" y="7752"/>
                  </a:lnTo>
                  <a:lnTo>
                    <a:pt x="3666" y="7754"/>
                  </a:lnTo>
                  <a:lnTo>
                    <a:pt x="3629" y="7757"/>
                  </a:lnTo>
                  <a:lnTo>
                    <a:pt x="3435" y="7762"/>
                  </a:lnTo>
                  <a:lnTo>
                    <a:pt x="3397" y="7760"/>
                  </a:lnTo>
                  <a:lnTo>
                    <a:pt x="3211" y="7735"/>
                  </a:lnTo>
                  <a:lnTo>
                    <a:pt x="3174" y="7728"/>
                  </a:lnTo>
                  <a:lnTo>
                    <a:pt x="2998" y="7677"/>
                  </a:lnTo>
                  <a:lnTo>
                    <a:pt x="2963" y="7665"/>
                  </a:lnTo>
                  <a:lnTo>
                    <a:pt x="2798" y="7590"/>
                  </a:lnTo>
                  <a:lnTo>
                    <a:pt x="2767" y="7573"/>
                  </a:lnTo>
                  <a:lnTo>
                    <a:pt x="2616" y="7476"/>
                  </a:lnTo>
                  <a:lnTo>
                    <a:pt x="2587" y="7455"/>
                  </a:lnTo>
                  <a:lnTo>
                    <a:pt x="2452" y="7338"/>
                  </a:lnTo>
                  <a:lnTo>
                    <a:pt x="2427" y="7313"/>
                  </a:lnTo>
                  <a:lnTo>
                    <a:pt x="2310" y="7178"/>
                  </a:lnTo>
                  <a:lnTo>
                    <a:pt x="2288" y="7149"/>
                  </a:lnTo>
                  <a:lnTo>
                    <a:pt x="2192" y="6998"/>
                  </a:lnTo>
                  <a:lnTo>
                    <a:pt x="2174" y="6966"/>
                  </a:lnTo>
                  <a:lnTo>
                    <a:pt x="2100" y="6802"/>
                  </a:lnTo>
                  <a:lnTo>
                    <a:pt x="2087" y="6767"/>
                  </a:lnTo>
                  <a:lnTo>
                    <a:pt x="2037" y="6591"/>
                  </a:lnTo>
                  <a:lnTo>
                    <a:pt x="2029" y="6554"/>
                  </a:lnTo>
                  <a:lnTo>
                    <a:pt x="2005" y="6368"/>
                  </a:lnTo>
                  <a:lnTo>
                    <a:pt x="2003" y="6330"/>
                  </a:lnTo>
                  <a:lnTo>
                    <a:pt x="2007" y="6136"/>
                  </a:lnTo>
                  <a:lnTo>
                    <a:pt x="2011" y="6100"/>
                  </a:lnTo>
                  <a:lnTo>
                    <a:pt x="2000" y="6095"/>
                  </a:lnTo>
                  <a:lnTo>
                    <a:pt x="1856" y="6011"/>
                  </a:lnTo>
                  <a:lnTo>
                    <a:pt x="1821" y="5986"/>
                  </a:lnTo>
                  <a:lnTo>
                    <a:pt x="1699" y="5883"/>
                  </a:lnTo>
                  <a:lnTo>
                    <a:pt x="1669" y="5853"/>
                  </a:lnTo>
                  <a:lnTo>
                    <a:pt x="1570" y="5735"/>
                  </a:lnTo>
                  <a:lnTo>
                    <a:pt x="1546" y="5701"/>
                  </a:lnTo>
                  <a:lnTo>
                    <a:pt x="1469" y="5571"/>
                  </a:lnTo>
                  <a:lnTo>
                    <a:pt x="1452" y="5534"/>
                  </a:lnTo>
                  <a:lnTo>
                    <a:pt x="1398" y="5396"/>
                  </a:lnTo>
                  <a:lnTo>
                    <a:pt x="1386" y="5358"/>
                  </a:lnTo>
                  <a:lnTo>
                    <a:pt x="1356" y="5214"/>
                  </a:lnTo>
                  <a:lnTo>
                    <a:pt x="1351" y="5174"/>
                  </a:lnTo>
                  <a:lnTo>
                    <a:pt x="1343" y="5029"/>
                  </a:lnTo>
                  <a:lnTo>
                    <a:pt x="1345" y="4988"/>
                  </a:lnTo>
                  <a:lnTo>
                    <a:pt x="1361" y="4844"/>
                  </a:lnTo>
                  <a:lnTo>
                    <a:pt x="1369" y="4803"/>
                  </a:lnTo>
                  <a:lnTo>
                    <a:pt x="1410" y="4664"/>
                  </a:lnTo>
                  <a:lnTo>
                    <a:pt x="1426" y="4623"/>
                  </a:lnTo>
                  <a:lnTo>
                    <a:pt x="1490" y="4492"/>
                  </a:lnTo>
                  <a:lnTo>
                    <a:pt x="1514" y="4453"/>
                  </a:lnTo>
                  <a:lnTo>
                    <a:pt x="1603" y="4334"/>
                  </a:lnTo>
                  <a:lnTo>
                    <a:pt x="1635" y="4300"/>
                  </a:lnTo>
                  <a:close/>
                  <a:moveTo>
                    <a:pt x="5250" y="2537"/>
                  </a:moveTo>
                  <a:lnTo>
                    <a:pt x="5250" y="7344"/>
                  </a:lnTo>
                  <a:lnTo>
                    <a:pt x="5261" y="7474"/>
                  </a:lnTo>
                  <a:lnTo>
                    <a:pt x="5286" y="7565"/>
                  </a:lnTo>
                  <a:lnTo>
                    <a:pt x="5321" y="7630"/>
                  </a:lnTo>
                  <a:lnTo>
                    <a:pt x="5361" y="7675"/>
                  </a:lnTo>
                  <a:lnTo>
                    <a:pt x="5406" y="7707"/>
                  </a:lnTo>
                  <a:lnTo>
                    <a:pt x="5457" y="7727"/>
                  </a:lnTo>
                  <a:lnTo>
                    <a:pt x="5515" y="7737"/>
                  </a:lnTo>
                  <a:lnTo>
                    <a:pt x="5579" y="7734"/>
                  </a:lnTo>
                  <a:lnTo>
                    <a:pt x="5646" y="7717"/>
                  </a:lnTo>
                  <a:lnTo>
                    <a:pt x="5715" y="7685"/>
                  </a:lnTo>
                  <a:lnTo>
                    <a:pt x="5781" y="7638"/>
                  </a:lnTo>
                  <a:lnTo>
                    <a:pt x="5842" y="7575"/>
                  </a:lnTo>
                  <a:lnTo>
                    <a:pt x="5896" y="7494"/>
                  </a:lnTo>
                  <a:lnTo>
                    <a:pt x="5947" y="7374"/>
                  </a:lnTo>
                  <a:lnTo>
                    <a:pt x="5963" y="7344"/>
                  </a:lnTo>
                  <a:lnTo>
                    <a:pt x="5982" y="7317"/>
                  </a:lnTo>
                  <a:lnTo>
                    <a:pt x="6004" y="7292"/>
                  </a:lnTo>
                  <a:lnTo>
                    <a:pt x="6030" y="7271"/>
                  </a:lnTo>
                  <a:lnTo>
                    <a:pt x="6058" y="7253"/>
                  </a:lnTo>
                  <a:lnTo>
                    <a:pt x="6088" y="7239"/>
                  </a:lnTo>
                  <a:lnTo>
                    <a:pt x="6120" y="7230"/>
                  </a:lnTo>
                  <a:lnTo>
                    <a:pt x="6153" y="7224"/>
                  </a:lnTo>
                  <a:lnTo>
                    <a:pt x="6186" y="7223"/>
                  </a:lnTo>
                  <a:lnTo>
                    <a:pt x="6220" y="7227"/>
                  </a:lnTo>
                  <a:lnTo>
                    <a:pt x="6401" y="7258"/>
                  </a:lnTo>
                  <a:lnTo>
                    <a:pt x="6557" y="7261"/>
                  </a:lnTo>
                  <a:lnTo>
                    <a:pt x="6706" y="7242"/>
                  </a:lnTo>
                  <a:lnTo>
                    <a:pt x="6847" y="7202"/>
                  </a:lnTo>
                  <a:lnTo>
                    <a:pt x="6979" y="7142"/>
                  </a:lnTo>
                  <a:lnTo>
                    <a:pt x="7099" y="7065"/>
                  </a:lnTo>
                  <a:lnTo>
                    <a:pt x="7207" y="6972"/>
                  </a:lnTo>
                  <a:lnTo>
                    <a:pt x="7300" y="6864"/>
                  </a:lnTo>
                  <a:lnTo>
                    <a:pt x="7378" y="6744"/>
                  </a:lnTo>
                  <a:lnTo>
                    <a:pt x="7437" y="6612"/>
                  </a:lnTo>
                  <a:lnTo>
                    <a:pt x="7477" y="6471"/>
                  </a:lnTo>
                  <a:lnTo>
                    <a:pt x="7497" y="6322"/>
                  </a:lnTo>
                  <a:lnTo>
                    <a:pt x="7493" y="6166"/>
                  </a:lnTo>
                  <a:lnTo>
                    <a:pt x="7462" y="5985"/>
                  </a:lnTo>
                  <a:lnTo>
                    <a:pt x="7458" y="5954"/>
                  </a:lnTo>
                  <a:lnTo>
                    <a:pt x="7459" y="5922"/>
                  </a:lnTo>
                  <a:lnTo>
                    <a:pt x="7463" y="5891"/>
                  </a:lnTo>
                  <a:lnTo>
                    <a:pt x="7472" y="5861"/>
                  </a:lnTo>
                  <a:lnTo>
                    <a:pt x="7484" y="5832"/>
                  </a:lnTo>
                  <a:lnTo>
                    <a:pt x="7499" y="5805"/>
                  </a:lnTo>
                  <a:lnTo>
                    <a:pt x="7518" y="5780"/>
                  </a:lnTo>
                  <a:lnTo>
                    <a:pt x="7540" y="5757"/>
                  </a:lnTo>
                  <a:lnTo>
                    <a:pt x="7564" y="5737"/>
                  </a:lnTo>
                  <a:lnTo>
                    <a:pt x="7591" y="5721"/>
                  </a:lnTo>
                  <a:lnTo>
                    <a:pt x="7620" y="5708"/>
                  </a:lnTo>
                  <a:lnTo>
                    <a:pt x="7765" y="5653"/>
                  </a:lnTo>
                  <a:lnTo>
                    <a:pt x="7872" y="5590"/>
                  </a:lnTo>
                  <a:lnTo>
                    <a:pt x="7962" y="5515"/>
                  </a:lnTo>
                  <a:lnTo>
                    <a:pt x="8034" y="5429"/>
                  </a:lnTo>
                  <a:lnTo>
                    <a:pt x="8090" y="5334"/>
                  </a:lnTo>
                  <a:lnTo>
                    <a:pt x="8129" y="5234"/>
                  </a:lnTo>
                  <a:lnTo>
                    <a:pt x="8151" y="5129"/>
                  </a:lnTo>
                  <a:lnTo>
                    <a:pt x="8156" y="5025"/>
                  </a:lnTo>
                  <a:lnTo>
                    <a:pt x="8145" y="4922"/>
                  </a:lnTo>
                  <a:lnTo>
                    <a:pt x="8116" y="4825"/>
                  </a:lnTo>
                  <a:lnTo>
                    <a:pt x="8072" y="4734"/>
                  </a:lnTo>
                  <a:lnTo>
                    <a:pt x="8010" y="4653"/>
                  </a:lnTo>
                  <a:lnTo>
                    <a:pt x="7931" y="4580"/>
                  </a:lnTo>
                  <a:lnTo>
                    <a:pt x="7812" y="4507"/>
                  </a:lnTo>
                  <a:lnTo>
                    <a:pt x="7787" y="4488"/>
                  </a:lnTo>
                  <a:lnTo>
                    <a:pt x="7763" y="4467"/>
                  </a:lnTo>
                  <a:lnTo>
                    <a:pt x="7743" y="4442"/>
                  </a:lnTo>
                  <a:lnTo>
                    <a:pt x="7726" y="4416"/>
                  </a:lnTo>
                  <a:lnTo>
                    <a:pt x="7712" y="4387"/>
                  </a:lnTo>
                  <a:lnTo>
                    <a:pt x="7702" y="4357"/>
                  </a:lnTo>
                  <a:lnTo>
                    <a:pt x="7696" y="4326"/>
                  </a:lnTo>
                  <a:lnTo>
                    <a:pt x="7694" y="4294"/>
                  </a:lnTo>
                  <a:lnTo>
                    <a:pt x="7696" y="4262"/>
                  </a:lnTo>
                  <a:lnTo>
                    <a:pt x="7702" y="4231"/>
                  </a:lnTo>
                  <a:lnTo>
                    <a:pt x="7712" y="4201"/>
                  </a:lnTo>
                  <a:lnTo>
                    <a:pt x="7725" y="4173"/>
                  </a:lnTo>
                  <a:lnTo>
                    <a:pt x="7800" y="4038"/>
                  </a:lnTo>
                  <a:lnTo>
                    <a:pt x="7840" y="3924"/>
                  </a:lnTo>
                  <a:lnTo>
                    <a:pt x="7859" y="3814"/>
                  </a:lnTo>
                  <a:lnTo>
                    <a:pt x="7858" y="3708"/>
                  </a:lnTo>
                  <a:lnTo>
                    <a:pt x="7839" y="3607"/>
                  </a:lnTo>
                  <a:lnTo>
                    <a:pt x="7803" y="3510"/>
                  </a:lnTo>
                  <a:lnTo>
                    <a:pt x="7752" y="3420"/>
                  </a:lnTo>
                  <a:lnTo>
                    <a:pt x="7685" y="3338"/>
                  </a:lnTo>
                  <a:lnTo>
                    <a:pt x="7605" y="3266"/>
                  </a:lnTo>
                  <a:lnTo>
                    <a:pt x="7513" y="3207"/>
                  </a:lnTo>
                  <a:lnTo>
                    <a:pt x="7409" y="3162"/>
                  </a:lnTo>
                  <a:lnTo>
                    <a:pt x="7295" y="3132"/>
                  </a:lnTo>
                  <a:lnTo>
                    <a:pt x="7171" y="3121"/>
                  </a:lnTo>
                  <a:lnTo>
                    <a:pt x="7018" y="3130"/>
                  </a:lnTo>
                  <a:lnTo>
                    <a:pt x="6986" y="3131"/>
                  </a:lnTo>
                  <a:lnTo>
                    <a:pt x="6955" y="3126"/>
                  </a:lnTo>
                  <a:lnTo>
                    <a:pt x="6924" y="3118"/>
                  </a:lnTo>
                  <a:lnTo>
                    <a:pt x="6894" y="3107"/>
                  </a:lnTo>
                  <a:lnTo>
                    <a:pt x="6866" y="3091"/>
                  </a:lnTo>
                  <a:lnTo>
                    <a:pt x="6841" y="3072"/>
                  </a:lnTo>
                  <a:lnTo>
                    <a:pt x="6818" y="3050"/>
                  </a:lnTo>
                  <a:lnTo>
                    <a:pt x="6798" y="3025"/>
                  </a:lnTo>
                  <a:lnTo>
                    <a:pt x="6781" y="2998"/>
                  </a:lnTo>
                  <a:lnTo>
                    <a:pt x="6768" y="2969"/>
                  </a:lnTo>
                  <a:lnTo>
                    <a:pt x="6712" y="2820"/>
                  </a:lnTo>
                  <a:lnTo>
                    <a:pt x="6647" y="2706"/>
                  </a:lnTo>
                  <a:lnTo>
                    <a:pt x="6567" y="2607"/>
                  </a:lnTo>
                  <a:lnTo>
                    <a:pt x="6473" y="2523"/>
                  </a:lnTo>
                  <a:lnTo>
                    <a:pt x="6366" y="2453"/>
                  </a:lnTo>
                  <a:lnTo>
                    <a:pt x="6248" y="2398"/>
                  </a:lnTo>
                  <a:lnTo>
                    <a:pt x="6121" y="2359"/>
                  </a:lnTo>
                  <a:lnTo>
                    <a:pt x="5987" y="2338"/>
                  </a:lnTo>
                  <a:lnTo>
                    <a:pt x="5848" y="2334"/>
                  </a:lnTo>
                  <a:lnTo>
                    <a:pt x="5706" y="2348"/>
                  </a:lnTo>
                  <a:lnTo>
                    <a:pt x="5565" y="2382"/>
                  </a:lnTo>
                  <a:lnTo>
                    <a:pt x="5425" y="2435"/>
                  </a:lnTo>
                  <a:lnTo>
                    <a:pt x="5290" y="2508"/>
                  </a:lnTo>
                  <a:lnTo>
                    <a:pt x="5250" y="2537"/>
                  </a:lnTo>
                  <a:close/>
                  <a:moveTo>
                    <a:pt x="4750" y="7344"/>
                  </a:moveTo>
                  <a:lnTo>
                    <a:pt x="4750" y="2537"/>
                  </a:lnTo>
                  <a:lnTo>
                    <a:pt x="4710" y="2508"/>
                  </a:lnTo>
                  <a:lnTo>
                    <a:pt x="4575" y="2435"/>
                  </a:lnTo>
                  <a:lnTo>
                    <a:pt x="4435" y="2382"/>
                  </a:lnTo>
                  <a:lnTo>
                    <a:pt x="4294" y="2348"/>
                  </a:lnTo>
                  <a:lnTo>
                    <a:pt x="4152" y="2334"/>
                  </a:lnTo>
                  <a:lnTo>
                    <a:pt x="4013" y="2338"/>
                  </a:lnTo>
                  <a:lnTo>
                    <a:pt x="3879" y="2359"/>
                  </a:lnTo>
                  <a:lnTo>
                    <a:pt x="3752" y="2398"/>
                  </a:lnTo>
                  <a:lnTo>
                    <a:pt x="3634" y="2453"/>
                  </a:lnTo>
                  <a:lnTo>
                    <a:pt x="3527" y="2523"/>
                  </a:lnTo>
                  <a:lnTo>
                    <a:pt x="3433" y="2607"/>
                  </a:lnTo>
                  <a:lnTo>
                    <a:pt x="3353" y="2706"/>
                  </a:lnTo>
                  <a:lnTo>
                    <a:pt x="3288" y="2820"/>
                  </a:lnTo>
                  <a:lnTo>
                    <a:pt x="3232" y="2969"/>
                  </a:lnTo>
                  <a:lnTo>
                    <a:pt x="3219" y="2998"/>
                  </a:lnTo>
                  <a:lnTo>
                    <a:pt x="3202" y="3025"/>
                  </a:lnTo>
                  <a:lnTo>
                    <a:pt x="3182" y="3050"/>
                  </a:lnTo>
                  <a:lnTo>
                    <a:pt x="3159" y="3072"/>
                  </a:lnTo>
                  <a:lnTo>
                    <a:pt x="3134" y="3091"/>
                  </a:lnTo>
                  <a:lnTo>
                    <a:pt x="3106" y="3107"/>
                  </a:lnTo>
                  <a:lnTo>
                    <a:pt x="3076" y="3118"/>
                  </a:lnTo>
                  <a:lnTo>
                    <a:pt x="3045" y="3126"/>
                  </a:lnTo>
                  <a:lnTo>
                    <a:pt x="3014" y="3131"/>
                  </a:lnTo>
                  <a:lnTo>
                    <a:pt x="2982" y="3130"/>
                  </a:lnTo>
                  <a:lnTo>
                    <a:pt x="2829" y="3121"/>
                  </a:lnTo>
                  <a:lnTo>
                    <a:pt x="2705" y="3132"/>
                  </a:lnTo>
                  <a:lnTo>
                    <a:pt x="2591" y="3162"/>
                  </a:lnTo>
                  <a:lnTo>
                    <a:pt x="2487" y="3207"/>
                  </a:lnTo>
                  <a:lnTo>
                    <a:pt x="2395" y="3266"/>
                  </a:lnTo>
                  <a:lnTo>
                    <a:pt x="2315" y="3338"/>
                  </a:lnTo>
                  <a:lnTo>
                    <a:pt x="2248" y="3420"/>
                  </a:lnTo>
                  <a:lnTo>
                    <a:pt x="2197" y="3510"/>
                  </a:lnTo>
                  <a:lnTo>
                    <a:pt x="2161" y="3607"/>
                  </a:lnTo>
                  <a:lnTo>
                    <a:pt x="2142" y="3708"/>
                  </a:lnTo>
                  <a:lnTo>
                    <a:pt x="2141" y="3814"/>
                  </a:lnTo>
                  <a:lnTo>
                    <a:pt x="2160" y="3924"/>
                  </a:lnTo>
                  <a:lnTo>
                    <a:pt x="2200" y="4038"/>
                  </a:lnTo>
                  <a:lnTo>
                    <a:pt x="2275" y="4173"/>
                  </a:lnTo>
                  <a:lnTo>
                    <a:pt x="2288" y="4201"/>
                  </a:lnTo>
                  <a:lnTo>
                    <a:pt x="2298" y="4231"/>
                  </a:lnTo>
                  <a:lnTo>
                    <a:pt x="2304" y="4262"/>
                  </a:lnTo>
                  <a:lnTo>
                    <a:pt x="2306" y="4294"/>
                  </a:lnTo>
                  <a:lnTo>
                    <a:pt x="2304" y="4326"/>
                  </a:lnTo>
                  <a:lnTo>
                    <a:pt x="2298" y="4357"/>
                  </a:lnTo>
                  <a:lnTo>
                    <a:pt x="2288" y="4387"/>
                  </a:lnTo>
                  <a:lnTo>
                    <a:pt x="2274" y="4416"/>
                  </a:lnTo>
                  <a:lnTo>
                    <a:pt x="2257" y="4442"/>
                  </a:lnTo>
                  <a:lnTo>
                    <a:pt x="2237" y="4467"/>
                  </a:lnTo>
                  <a:lnTo>
                    <a:pt x="2213" y="4488"/>
                  </a:lnTo>
                  <a:lnTo>
                    <a:pt x="2188" y="4507"/>
                  </a:lnTo>
                  <a:lnTo>
                    <a:pt x="2069" y="4580"/>
                  </a:lnTo>
                  <a:lnTo>
                    <a:pt x="1990" y="4653"/>
                  </a:lnTo>
                  <a:lnTo>
                    <a:pt x="1928" y="4734"/>
                  </a:lnTo>
                  <a:lnTo>
                    <a:pt x="1884" y="4825"/>
                  </a:lnTo>
                  <a:lnTo>
                    <a:pt x="1855" y="4922"/>
                  </a:lnTo>
                  <a:lnTo>
                    <a:pt x="1844" y="5025"/>
                  </a:lnTo>
                  <a:lnTo>
                    <a:pt x="1849" y="5129"/>
                  </a:lnTo>
                  <a:lnTo>
                    <a:pt x="1871" y="5234"/>
                  </a:lnTo>
                  <a:lnTo>
                    <a:pt x="1910" y="5334"/>
                  </a:lnTo>
                  <a:lnTo>
                    <a:pt x="1966" y="5429"/>
                  </a:lnTo>
                  <a:lnTo>
                    <a:pt x="2038" y="5515"/>
                  </a:lnTo>
                  <a:lnTo>
                    <a:pt x="2128" y="5590"/>
                  </a:lnTo>
                  <a:lnTo>
                    <a:pt x="2235" y="5653"/>
                  </a:lnTo>
                  <a:lnTo>
                    <a:pt x="2380" y="5708"/>
                  </a:lnTo>
                  <a:lnTo>
                    <a:pt x="2409" y="5721"/>
                  </a:lnTo>
                  <a:lnTo>
                    <a:pt x="2436" y="5737"/>
                  </a:lnTo>
                  <a:lnTo>
                    <a:pt x="2460" y="5757"/>
                  </a:lnTo>
                  <a:lnTo>
                    <a:pt x="2482" y="5780"/>
                  </a:lnTo>
                  <a:lnTo>
                    <a:pt x="2501" y="5805"/>
                  </a:lnTo>
                  <a:lnTo>
                    <a:pt x="2516" y="5832"/>
                  </a:lnTo>
                  <a:lnTo>
                    <a:pt x="2528" y="5861"/>
                  </a:lnTo>
                  <a:lnTo>
                    <a:pt x="2537" y="5891"/>
                  </a:lnTo>
                  <a:lnTo>
                    <a:pt x="2541" y="5922"/>
                  </a:lnTo>
                  <a:lnTo>
                    <a:pt x="2542" y="5954"/>
                  </a:lnTo>
                  <a:lnTo>
                    <a:pt x="2538" y="5985"/>
                  </a:lnTo>
                  <a:lnTo>
                    <a:pt x="2507" y="6166"/>
                  </a:lnTo>
                  <a:lnTo>
                    <a:pt x="2503" y="6322"/>
                  </a:lnTo>
                  <a:lnTo>
                    <a:pt x="2523" y="6471"/>
                  </a:lnTo>
                  <a:lnTo>
                    <a:pt x="2563" y="6612"/>
                  </a:lnTo>
                  <a:lnTo>
                    <a:pt x="2622" y="6744"/>
                  </a:lnTo>
                  <a:lnTo>
                    <a:pt x="2700" y="6864"/>
                  </a:lnTo>
                  <a:lnTo>
                    <a:pt x="2793" y="6972"/>
                  </a:lnTo>
                  <a:lnTo>
                    <a:pt x="2901" y="7065"/>
                  </a:lnTo>
                  <a:lnTo>
                    <a:pt x="3021" y="7142"/>
                  </a:lnTo>
                  <a:lnTo>
                    <a:pt x="3153" y="7202"/>
                  </a:lnTo>
                  <a:lnTo>
                    <a:pt x="3294" y="7242"/>
                  </a:lnTo>
                  <a:lnTo>
                    <a:pt x="3443" y="7261"/>
                  </a:lnTo>
                  <a:lnTo>
                    <a:pt x="3599" y="7258"/>
                  </a:lnTo>
                  <a:lnTo>
                    <a:pt x="3780" y="7227"/>
                  </a:lnTo>
                  <a:lnTo>
                    <a:pt x="3814" y="7223"/>
                  </a:lnTo>
                  <a:lnTo>
                    <a:pt x="3847" y="7224"/>
                  </a:lnTo>
                  <a:lnTo>
                    <a:pt x="3880" y="7230"/>
                  </a:lnTo>
                  <a:lnTo>
                    <a:pt x="3912" y="7239"/>
                  </a:lnTo>
                  <a:lnTo>
                    <a:pt x="3942" y="7253"/>
                  </a:lnTo>
                  <a:lnTo>
                    <a:pt x="3970" y="7271"/>
                  </a:lnTo>
                  <a:lnTo>
                    <a:pt x="3996" y="7292"/>
                  </a:lnTo>
                  <a:lnTo>
                    <a:pt x="4018" y="7317"/>
                  </a:lnTo>
                  <a:lnTo>
                    <a:pt x="4037" y="7344"/>
                  </a:lnTo>
                  <a:lnTo>
                    <a:pt x="4053" y="7374"/>
                  </a:lnTo>
                  <a:lnTo>
                    <a:pt x="4104" y="7494"/>
                  </a:lnTo>
                  <a:lnTo>
                    <a:pt x="4158" y="7575"/>
                  </a:lnTo>
                  <a:lnTo>
                    <a:pt x="4219" y="7638"/>
                  </a:lnTo>
                  <a:lnTo>
                    <a:pt x="4285" y="7685"/>
                  </a:lnTo>
                  <a:lnTo>
                    <a:pt x="4354" y="7717"/>
                  </a:lnTo>
                  <a:lnTo>
                    <a:pt x="4421" y="7734"/>
                  </a:lnTo>
                  <a:lnTo>
                    <a:pt x="4485" y="7737"/>
                  </a:lnTo>
                  <a:lnTo>
                    <a:pt x="4543" y="7727"/>
                  </a:lnTo>
                  <a:lnTo>
                    <a:pt x="4594" y="7707"/>
                  </a:lnTo>
                  <a:lnTo>
                    <a:pt x="4639" y="7675"/>
                  </a:lnTo>
                  <a:lnTo>
                    <a:pt x="4679" y="7630"/>
                  </a:lnTo>
                  <a:lnTo>
                    <a:pt x="4714" y="7565"/>
                  </a:lnTo>
                  <a:lnTo>
                    <a:pt x="4739" y="7474"/>
                  </a:lnTo>
                  <a:lnTo>
                    <a:pt x="4750" y="73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083;p19">
              <a:extLst>
                <a:ext uri="{FF2B5EF4-FFF2-40B4-BE49-F238E27FC236}">
                  <a16:creationId xmlns:a16="http://schemas.microsoft.com/office/drawing/2014/main" id="{22C38EAC-6007-4463-A166-B17E2D9978DE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95" y="3230"/>
                  </a:moveTo>
                  <a:lnTo>
                    <a:pt x="4912" y="3172"/>
                  </a:lnTo>
                  <a:lnTo>
                    <a:pt x="4936" y="3162"/>
                  </a:lnTo>
                  <a:lnTo>
                    <a:pt x="4962" y="3156"/>
                  </a:lnTo>
                  <a:lnTo>
                    <a:pt x="4988" y="3152"/>
                  </a:lnTo>
                  <a:lnTo>
                    <a:pt x="5014" y="3152"/>
                  </a:lnTo>
                  <a:lnTo>
                    <a:pt x="5040" y="3156"/>
                  </a:lnTo>
                  <a:lnTo>
                    <a:pt x="5065" y="3163"/>
                  </a:lnTo>
                  <a:lnTo>
                    <a:pt x="5089" y="3173"/>
                  </a:lnTo>
                  <a:lnTo>
                    <a:pt x="5112" y="3186"/>
                  </a:lnTo>
                  <a:lnTo>
                    <a:pt x="5132" y="3202"/>
                  </a:lnTo>
                  <a:lnTo>
                    <a:pt x="5151" y="3221"/>
                  </a:lnTo>
                  <a:lnTo>
                    <a:pt x="5167" y="3242"/>
                  </a:lnTo>
                  <a:lnTo>
                    <a:pt x="5180" y="3264"/>
                  </a:lnTo>
                  <a:lnTo>
                    <a:pt x="5190" y="3288"/>
                  </a:lnTo>
                  <a:lnTo>
                    <a:pt x="5196" y="3314"/>
                  </a:lnTo>
                  <a:lnTo>
                    <a:pt x="5200" y="3340"/>
                  </a:lnTo>
                  <a:lnTo>
                    <a:pt x="5200" y="3366"/>
                  </a:lnTo>
                  <a:lnTo>
                    <a:pt x="5196" y="3392"/>
                  </a:lnTo>
                  <a:lnTo>
                    <a:pt x="5189" y="3417"/>
                  </a:lnTo>
                  <a:lnTo>
                    <a:pt x="5179" y="3441"/>
                  </a:lnTo>
                  <a:lnTo>
                    <a:pt x="5166" y="3464"/>
                  </a:lnTo>
                  <a:lnTo>
                    <a:pt x="5150" y="3484"/>
                  </a:lnTo>
                  <a:lnTo>
                    <a:pt x="5131" y="3503"/>
                  </a:lnTo>
                  <a:lnTo>
                    <a:pt x="5110" y="3519"/>
                  </a:lnTo>
                  <a:lnTo>
                    <a:pt x="5088" y="3532"/>
                  </a:lnTo>
                  <a:lnTo>
                    <a:pt x="4985" y="3582"/>
                  </a:lnTo>
                  <a:lnTo>
                    <a:pt x="4912" y="3633"/>
                  </a:lnTo>
                  <a:lnTo>
                    <a:pt x="4855" y="3689"/>
                  </a:lnTo>
                  <a:lnTo>
                    <a:pt x="4812" y="3749"/>
                  </a:lnTo>
                  <a:lnTo>
                    <a:pt x="4782" y="3812"/>
                  </a:lnTo>
                  <a:lnTo>
                    <a:pt x="4765" y="3876"/>
                  </a:lnTo>
                  <a:lnTo>
                    <a:pt x="4759" y="3940"/>
                  </a:lnTo>
                  <a:lnTo>
                    <a:pt x="4765" y="4005"/>
                  </a:lnTo>
                  <a:lnTo>
                    <a:pt x="4782" y="4069"/>
                  </a:lnTo>
                  <a:lnTo>
                    <a:pt x="4812" y="4132"/>
                  </a:lnTo>
                  <a:lnTo>
                    <a:pt x="4855" y="4192"/>
                  </a:lnTo>
                  <a:lnTo>
                    <a:pt x="4912" y="4248"/>
                  </a:lnTo>
                  <a:lnTo>
                    <a:pt x="4985" y="4299"/>
                  </a:lnTo>
                  <a:lnTo>
                    <a:pt x="5088" y="4349"/>
                  </a:lnTo>
                  <a:lnTo>
                    <a:pt x="5088" y="4349"/>
                  </a:lnTo>
                  <a:lnTo>
                    <a:pt x="5205" y="4407"/>
                  </a:lnTo>
                  <a:lnTo>
                    <a:pt x="5232" y="4423"/>
                  </a:lnTo>
                  <a:lnTo>
                    <a:pt x="5331" y="4493"/>
                  </a:lnTo>
                  <a:lnTo>
                    <a:pt x="5357" y="4514"/>
                  </a:lnTo>
                  <a:lnTo>
                    <a:pt x="5438" y="4594"/>
                  </a:lnTo>
                  <a:lnTo>
                    <a:pt x="5460" y="4620"/>
                  </a:lnTo>
                  <a:lnTo>
                    <a:pt x="5523" y="4708"/>
                  </a:lnTo>
                  <a:lnTo>
                    <a:pt x="5541" y="4738"/>
                  </a:lnTo>
                  <a:lnTo>
                    <a:pt x="5586" y="4833"/>
                  </a:lnTo>
                  <a:lnTo>
                    <a:pt x="5599" y="4866"/>
                  </a:lnTo>
                  <a:lnTo>
                    <a:pt x="5626" y="4964"/>
                  </a:lnTo>
                  <a:lnTo>
                    <a:pt x="5632" y="4999"/>
                  </a:lnTo>
                  <a:lnTo>
                    <a:pt x="5641" y="5100"/>
                  </a:lnTo>
                  <a:lnTo>
                    <a:pt x="5641" y="5136"/>
                  </a:lnTo>
                  <a:lnTo>
                    <a:pt x="5632" y="5236"/>
                  </a:lnTo>
                  <a:lnTo>
                    <a:pt x="5626" y="5271"/>
                  </a:lnTo>
                  <a:lnTo>
                    <a:pt x="5599" y="5370"/>
                  </a:lnTo>
                  <a:lnTo>
                    <a:pt x="5586" y="5403"/>
                  </a:lnTo>
                  <a:lnTo>
                    <a:pt x="5541" y="5497"/>
                  </a:lnTo>
                  <a:lnTo>
                    <a:pt x="5523" y="5528"/>
                  </a:lnTo>
                  <a:lnTo>
                    <a:pt x="5460" y="5616"/>
                  </a:lnTo>
                  <a:lnTo>
                    <a:pt x="5438" y="5642"/>
                  </a:lnTo>
                  <a:lnTo>
                    <a:pt x="5357" y="5722"/>
                  </a:lnTo>
                  <a:lnTo>
                    <a:pt x="5331" y="5743"/>
                  </a:lnTo>
                  <a:lnTo>
                    <a:pt x="5232" y="5812"/>
                  </a:lnTo>
                  <a:lnTo>
                    <a:pt x="5205" y="5828"/>
                  </a:lnTo>
                  <a:lnTo>
                    <a:pt x="5088" y="5886"/>
                  </a:lnTo>
                  <a:lnTo>
                    <a:pt x="4985" y="5936"/>
                  </a:lnTo>
                  <a:lnTo>
                    <a:pt x="4912" y="5987"/>
                  </a:lnTo>
                  <a:lnTo>
                    <a:pt x="4855" y="6044"/>
                  </a:lnTo>
                  <a:lnTo>
                    <a:pt x="4812" y="6103"/>
                  </a:lnTo>
                  <a:lnTo>
                    <a:pt x="4782" y="6166"/>
                  </a:lnTo>
                  <a:lnTo>
                    <a:pt x="4765" y="6230"/>
                  </a:lnTo>
                  <a:lnTo>
                    <a:pt x="4759" y="6295"/>
                  </a:lnTo>
                  <a:lnTo>
                    <a:pt x="4765" y="6360"/>
                  </a:lnTo>
                  <a:lnTo>
                    <a:pt x="4782" y="6424"/>
                  </a:lnTo>
                  <a:lnTo>
                    <a:pt x="4812" y="6487"/>
                  </a:lnTo>
                  <a:lnTo>
                    <a:pt x="4855" y="6546"/>
                  </a:lnTo>
                  <a:lnTo>
                    <a:pt x="4912" y="6603"/>
                  </a:lnTo>
                  <a:lnTo>
                    <a:pt x="4985" y="6654"/>
                  </a:lnTo>
                  <a:lnTo>
                    <a:pt x="5088" y="6704"/>
                  </a:lnTo>
                  <a:lnTo>
                    <a:pt x="5111" y="6717"/>
                  </a:lnTo>
                  <a:lnTo>
                    <a:pt x="5131" y="6733"/>
                  </a:lnTo>
                  <a:lnTo>
                    <a:pt x="5150" y="6752"/>
                  </a:lnTo>
                  <a:lnTo>
                    <a:pt x="5166" y="6772"/>
                  </a:lnTo>
                  <a:lnTo>
                    <a:pt x="5179" y="6795"/>
                  </a:lnTo>
                  <a:lnTo>
                    <a:pt x="5189" y="6819"/>
                  </a:lnTo>
                  <a:lnTo>
                    <a:pt x="5196" y="6844"/>
                  </a:lnTo>
                  <a:lnTo>
                    <a:pt x="5200" y="6870"/>
                  </a:lnTo>
                  <a:lnTo>
                    <a:pt x="5200" y="6897"/>
                  </a:lnTo>
                  <a:lnTo>
                    <a:pt x="5196" y="6923"/>
                  </a:lnTo>
                  <a:lnTo>
                    <a:pt x="5190" y="6948"/>
                  </a:lnTo>
                  <a:lnTo>
                    <a:pt x="5180" y="6972"/>
                  </a:lnTo>
                  <a:lnTo>
                    <a:pt x="5167" y="6995"/>
                  </a:lnTo>
                  <a:lnTo>
                    <a:pt x="5151" y="7015"/>
                  </a:lnTo>
                  <a:lnTo>
                    <a:pt x="5132" y="7034"/>
                  </a:lnTo>
                  <a:lnTo>
                    <a:pt x="5112" y="7050"/>
                  </a:lnTo>
                  <a:lnTo>
                    <a:pt x="5089" y="7063"/>
                  </a:lnTo>
                  <a:lnTo>
                    <a:pt x="5065" y="7073"/>
                  </a:lnTo>
                  <a:lnTo>
                    <a:pt x="5040" y="7080"/>
                  </a:lnTo>
                  <a:lnTo>
                    <a:pt x="5014" y="7084"/>
                  </a:lnTo>
                  <a:lnTo>
                    <a:pt x="4987" y="7084"/>
                  </a:lnTo>
                  <a:lnTo>
                    <a:pt x="4961" y="7080"/>
                  </a:lnTo>
                  <a:lnTo>
                    <a:pt x="4936" y="7074"/>
                  </a:lnTo>
                  <a:lnTo>
                    <a:pt x="4912" y="7064"/>
                  </a:lnTo>
                  <a:lnTo>
                    <a:pt x="4795" y="7006"/>
                  </a:lnTo>
                  <a:lnTo>
                    <a:pt x="4768" y="6990"/>
                  </a:lnTo>
                  <a:lnTo>
                    <a:pt x="4669" y="6920"/>
                  </a:lnTo>
                  <a:lnTo>
                    <a:pt x="4643" y="6899"/>
                  </a:lnTo>
                  <a:lnTo>
                    <a:pt x="4562" y="6819"/>
                  </a:lnTo>
                  <a:lnTo>
                    <a:pt x="4540" y="6793"/>
                  </a:lnTo>
                  <a:lnTo>
                    <a:pt x="4477" y="6705"/>
                  </a:lnTo>
                  <a:lnTo>
                    <a:pt x="4459" y="6675"/>
                  </a:lnTo>
                  <a:lnTo>
                    <a:pt x="4414" y="6580"/>
                  </a:lnTo>
                  <a:lnTo>
                    <a:pt x="4401" y="6547"/>
                  </a:lnTo>
                  <a:lnTo>
                    <a:pt x="4374" y="6449"/>
                  </a:lnTo>
                  <a:lnTo>
                    <a:pt x="4368" y="6413"/>
                  </a:lnTo>
                  <a:lnTo>
                    <a:pt x="4359" y="6313"/>
                  </a:lnTo>
                  <a:lnTo>
                    <a:pt x="4359" y="6277"/>
                  </a:lnTo>
                  <a:lnTo>
                    <a:pt x="4368" y="6177"/>
                  </a:lnTo>
                  <a:lnTo>
                    <a:pt x="4374" y="6141"/>
                  </a:lnTo>
                  <a:lnTo>
                    <a:pt x="4401" y="6043"/>
                  </a:lnTo>
                  <a:lnTo>
                    <a:pt x="4414" y="6010"/>
                  </a:lnTo>
                  <a:lnTo>
                    <a:pt x="4459" y="5915"/>
                  </a:lnTo>
                  <a:lnTo>
                    <a:pt x="4477" y="5885"/>
                  </a:lnTo>
                  <a:lnTo>
                    <a:pt x="4540" y="5797"/>
                  </a:lnTo>
                  <a:lnTo>
                    <a:pt x="4562" y="5771"/>
                  </a:lnTo>
                  <a:lnTo>
                    <a:pt x="4643" y="5691"/>
                  </a:lnTo>
                  <a:lnTo>
                    <a:pt x="4669" y="5670"/>
                  </a:lnTo>
                  <a:lnTo>
                    <a:pt x="4768" y="5600"/>
                  </a:lnTo>
                  <a:lnTo>
                    <a:pt x="4795" y="5584"/>
                  </a:lnTo>
                  <a:lnTo>
                    <a:pt x="4912" y="5526"/>
                  </a:lnTo>
                  <a:lnTo>
                    <a:pt x="4912" y="5526"/>
                  </a:lnTo>
                  <a:lnTo>
                    <a:pt x="5015" y="5476"/>
                  </a:lnTo>
                  <a:lnTo>
                    <a:pt x="5088" y="5425"/>
                  </a:lnTo>
                  <a:lnTo>
                    <a:pt x="5145" y="5369"/>
                  </a:lnTo>
                  <a:lnTo>
                    <a:pt x="5188" y="5309"/>
                  </a:lnTo>
                  <a:lnTo>
                    <a:pt x="5218" y="5247"/>
                  </a:lnTo>
                  <a:lnTo>
                    <a:pt x="5235" y="5183"/>
                  </a:lnTo>
                  <a:lnTo>
                    <a:pt x="5241" y="5118"/>
                  </a:lnTo>
                  <a:lnTo>
                    <a:pt x="5235" y="5053"/>
                  </a:lnTo>
                  <a:lnTo>
                    <a:pt x="5218" y="4989"/>
                  </a:lnTo>
                  <a:lnTo>
                    <a:pt x="5188" y="4926"/>
                  </a:lnTo>
                  <a:lnTo>
                    <a:pt x="5145" y="4867"/>
                  </a:lnTo>
                  <a:lnTo>
                    <a:pt x="5088" y="4810"/>
                  </a:lnTo>
                  <a:lnTo>
                    <a:pt x="5015" y="4759"/>
                  </a:lnTo>
                  <a:lnTo>
                    <a:pt x="4912" y="4709"/>
                  </a:lnTo>
                  <a:lnTo>
                    <a:pt x="4795" y="4651"/>
                  </a:lnTo>
                  <a:lnTo>
                    <a:pt x="4768" y="4635"/>
                  </a:lnTo>
                  <a:lnTo>
                    <a:pt x="4669" y="4566"/>
                  </a:lnTo>
                  <a:lnTo>
                    <a:pt x="4643" y="4545"/>
                  </a:lnTo>
                  <a:lnTo>
                    <a:pt x="4562" y="4465"/>
                  </a:lnTo>
                  <a:lnTo>
                    <a:pt x="4540" y="4439"/>
                  </a:lnTo>
                  <a:lnTo>
                    <a:pt x="4477" y="4350"/>
                  </a:lnTo>
                  <a:lnTo>
                    <a:pt x="4459" y="4320"/>
                  </a:lnTo>
                  <a:lnTo>
                    <a:pt x="4414" y="4226"/>
                  </a:lnTo>
                  <a:lnTo>
                    <a:pt x="4401" y="4193"/>
                  </a:lnTo>
                  <a:lnTo>
                    <a:pt x="4374" y="4094"/>
                  </a:lnTo>
                  <a:lnTo>
                    <a:pt x="4368" y="4059"/>
                  </a:lnTo>
                  <a:lnTo>
                    <a:pt x="4359" y="3958"/>
                  </a:lnTo>
                  <a:lnTo>
                    <a:pt x="4359" y="3923"/>
                  </a:lnTo>
                  <a:lnTo>
                    <a:pt x="4368" y="3822"/>
                  </a:lnTo>
                  <a:lnTo>
                    <a:pt x="4374" y="3787"/>
                  </a:lnTo>
                  <a:lnTo>
                    <a:pt x="4401" y="3688"/>
                  </a:lnTo>
                  <a:lnTo>
                    <a:pt x="4414" y="3655"/>
                  </a:lnTo>
                  <a:lnTo>
                    <a:pt x="4459" y="3561"/>
                  </a:lnTo>
                  <a:lnTo>
                    <a:pt x="4477" y="3531"/>
                  </a:lnTo>
                  <a:lnTo>
                    <a:pt x="4540" y="3442"/>
                  </a:lnTo>
                  <a:lnTo>
                    <a:pt x="4562" y="3416"/>
                  </a:lnTo>
                  <a:lnTo>
                    <a:pt x="4643" y="3336"/>
                  </a:lnTo>
                  <a:lnTo>
                    <a:pt x="4669" y="3315"/>
                  </a:lnTo>
                  <a:lnTo>
                    <a:pt x="4768" y="3246"/>
                  </a:lnTo>
                  <a:lnTo>
                    <a:pt x="4795" y="32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087;p19">
            <a:extLst>
              <a:ext uri="{FF2B5EF4-FFF2-40B4-BE49-F238E27FC236}">
                <a16:creationId xmlns:a16="http://schemas.microsoft.com/office/drawing/2014/main" id="{1400F6AC-3B20-43F6-AA59-20E006A22789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214" name="Google Shape;2088;p19">
              <a:extLst>
                <a:ext uri="{FF2B5EF4-FFF2-40B4-BE49-F238E27FC236}">
                  <a16:creationId xmlns:a16="http://schemas.microsoft.com/office/drawing/2014/main" id="{EEFD1F2E-9697-4BFE-B794-B6791D0492CC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65" y="3094"/>
                  </a:moveTo>
                  <a:lnTo>
                    <a:pt x="5547" y="3113"/>
                  </a:lnTo>
                  <a:lnTo>
                    <a:pt x="4498" y="4163"/>
                  </a:lnTo>
                  <a:lnTo>
                    <a:pt x="4500" y="4168"/>
                  </a:lnTo>
                  <a:lnTo>
                    <a:pt x="4506" y="4185"/>
                  </a:lnTo>
                  <a:lnTo>
                    <a:pt x="4511" y="4202"/>
                  </a:lnTo>
                  <a:lnTo>
                    <a:pt x="4515" y="4219"/>
                  </a:lnTo>
                  <a:lnTo>
                    <a:pt x="4519" y="4236"/>
                  </a:lnTo>
                  <a:lnTo>
                    <a:pt x="4522" y="4253"/>
                  </a:lnTo>
                  <a:lnTo>
                    <a:pt x="4524" y="4271"/>
                  </a:lnTo>
                  <a:lnTo>
                    <a:pt x="4526" y="4289"/>
                  </a:lnTo>
                  <a:lnTo>
                    <a:pt x="4527" y="4306"/>
                  </a:lnTo>
                  <a:lnTo>
                    <a:pt x="4527" y="4324"/>
                  </a:lnTo>
                  <a:lnTo>
                    <a:pt x="4527" y="4342"/>
                  </a:lnTo>
                  <a:lnTo>
                    <a:pt x="4526" y="4359"/>
                  </a:lnTo>
                  <a:lnTo>
                    <a:pt x="4524" y="4377"/>
                  </a:lnTo>
                  <a:lnTo>
                    <a:pt x="4522" y="4395"/>
                  </a:lnTo>
                  <a:lnTo>
                    <a:pt x="4519" y="4412"/>
                  </a:lnTo>
                  <a:lnTo>
                    <a:pt x="4515" y="4429"/>
                  </a:lnTo>
                  <a:lnTo>
                    <a:pt x="4511" y="4447"/>
                  </a:lnTo>
                  <a:lnTo>
                    <a:pt x="4506" y="4464"/>
                  </a:lnTo>
                  <a:lnTo>
                    <a:pt x="4500" y="4480"/>
                  </a:lnTo>
                  <a:lnTo>
                    <a:pt x="4494" y="4497"/>
                  </a:lnTo>
                  <a:lnTo>
                    <a:pt x="4487" y="4513"/>
                  </a:lnTo>
                  <a:lnTo>
                    <a:pt x="4480" y="4530"/>
                  </a:lnTo>
                  <a:lnTo>
                    <a:pt x="4472" y="4545"/>
                  </a:lnTo>
                  <a:lnTo>
                    <a:pt x="4463" y="4561"/>
                  </a:lnTo>
                  <a:lnTo>
                    <a:pt x="4454" y="4576"/>
                  </a:lnTo>
                  <a:lnTo>
                    <a:pt x="4444" y="4591"/>
                  </a:lnTo>
                  <a:lnTo>
                    <a:pt x="4434" y="4605"/>
                  </a:lnTo>
                  <a:lnTo>
                    <a:pt x="4423" y="4619"/>
                  </a:lnTo>
                  <a:lnTo>
                    <a:pt x="4412" y="4633"/>
                  </a:lnTo>
                  <a:lnTo>
                    <a:pt x="4400" y="4646"/>
                  </a:lnTo>
                  <a:lnTo>
                    <a:pt x="4388" y="4659"/>
                  </a:lnTo>
                  <a:lnTo>
                    <a:pt x="4375" y="4671"/>
                  </a:lnTo>
                  <a:lnTo>
                    <a:pt x="4362" y="4683"/>
                  </a:lnTo>
                  <a:lnTo>
                    <a:pt x="4349" y="4694"/>
                  </a:lnTo>
                  <a:lnTo>
                    <a:pt x="4335" y="4705"/>
                  </a:lnTo>
                  <a:lnTo>
                    <a:pt x="4320" y="4715"/>
                  </a:lnTo>
                  <a:lnTo>
                    <a:pt x="4305" y="4725"/>
                  </a:lnTo>
                  <a:lnTo>
                    <a:pt x="4290" y="4734"/>
                  </a:lnTo>
                  <a:lnTo>
                    <a:pt x="4274" y="4742"/>
                  </a:lnTo>
                  <a:lnTo>
                    <a:pt x="4259" y="4750"/>
                  </a:lnTo>
                  <a:lnTo>
                    <a:pt x="4243" y="4758"/>
                  </a:lnTo>
                  <a:lnTo>
                    <a:pt x="4226" y="4764"/>
                  </a:lnTo>
                  <a:lnTo>
                    <a:pt x="4210" y="4771"/>
                  </a:lnTo>
                  <a:lnTo>
                    <a:pt x="4193" y="4776"/>
                  </a:lnTo>
                  <a:lnTo>
                    <a:pt x="4176" y="4781"/>
                  </a:lnTo>
                  <a:lnTo>
                    <a:pt x="4159" y="4785"/>
                  </a:lnTo>
                  <a:lnTo>
                    <a:pt x="4142" y="4789"/>
                  </a:lnTo>
                  <a:lnTo>
                    <a:pt x="4124" y="4792"/>
                  </a:lnTo>
                  <a:lnTo>
                    <a:pt x="4107" y="4794"/>
                  </a:lnTo>
                  <a:lnTo>
                    <a:pt x="4089" y="4796"/>
                  </a:lnTo>
                  <a:lnTo>
                    <a:pt x="4072" y="4797"/>
                  </a:lnTo>
                  <a:lnTo>
                    <a:pt x="4054" y="4797"/>
                  </a:lnTo>
                  <a:lnTo>
                    <a:pt x="4036" y="4797"/>
                  </a:lnTo>
                  <a:lnTo>
                    <a:pt x="4019" y="4796"/>
                  </a:lnTo>
                  <a:lnTo>
                    <a:pt x="4001" y="4794"/>
                  </a:lnTo>
                  <a:lnTo>
                    <a:pt x="3983" y="4792"/>
                  </a:lnTo>
                  <a:lnTo>
                    <a:pt x="3966" y="4789"/>
                  </a:lnTo>
                  <a:lnTo>
                    <a:pt x="3949" y="4785"/>
                  </a:lnTo>
                  <a:lnTo>
                    <a:pt x="3931" y="4781"/>
                  </a:lnTo>
                  <a:lnTo>
                    <a:pt x="3914" y="4776"/>
                  </a:lnTo>
                  <a:lnTo>
                    <a:pt x="3898" y="4771"/>
                  </a:lnTo>
                  <a:lnTo>
                    <a:pt x="3881" y="4764"/>
                  </a:lnTo>
                  <a:lnTo>
                    <a:pt x="3865" y="4758"/>
                  </a:lnTo>
                  <a:lnTo>
                    <a:pt x="3848" y="4750"/>
                  </a:lnTo>
                  <a:lnTo>
                    <a:pt x="3833" y="4742"/>
                  </a:lnTo>
                  <a:lnTo>
                    <a:pt x="3817" y="4734"/>
                  </a:lnTo>
                  <a:lnTo>
                    <a:pt x="3802" y="4725"/>
                  </a:lnTo>
                  <a:lnTo>
                    <a:pt x="3787" y="4715"/>
                  </a:lnTo>
                  <a:lnTo>
                    <a:pt x="3772" y="4705"/>
                  </a:lnTo>
                  <a:lnTo>
                    <a:pt x="3758" y="4694"/>
                  </a:lnTo>
                  <a:lnTo>
                    <a:pt x="3745" y="4683"/>
                  </a:lnTo>
                  <a:lnTo>
                    <a:pt x="3732" y="4671"/>
                  </a:lnTo>
                  <a:lnTo>
                    <a:pt x="3719" y="4659"/>
                  </a:lnTo>
                  <a:lnTo>
                    <a:pt x="3707" y="4646"/>
                  </a:lnTo>
                  <a:lnTo>
                    <a:pt x="3695" y="4633"/>
                  </a:lnTo>
                  <a:lnTo>
                    <a:pt x="3684" y="4619"/>
                  </a:lnTo>
                  <a:lnTo>
                    <a:pt x="3673" y="4605"/>
                  </a:lnTo>
                  <a:lnTo>
                    <a:pt x="3663" y="4591"/>
                  </a:lnTo>
                  <a:lnTo>
                    <a:pt x="3653" y="4576"/>
                  </a:lnTo>
                  <a:lnTo>
                    <a:pt x="3644" y="4561"/>
                  </a:lnTo>
                  <a:lnTo>
                    <a:pt x="3635" y="4545"/>
                  </a:lnTo>
                  <a:lnTo>
                    <a:pt x="3627" y="4530"/>
                  </a:lnTo>
                  <a:lnTo>
                    <a:pt x="3620" y="4513"/>
                  </a:lnTo>
                  <a:lnTo>
                    <a:pt x="3613" y="4497"/>
                  </a:lnTo>
                  <a:lnTo>
                    <a:pt x="3607" y="4480"/>
                  </a:lnTo>
                  <a:lnTo>
                    <a:pt x="3602" y="4464"/>
                  </a:lnTo>
                  <a:lnTo>
                    <a:pt x="3597" y="4447"/>
                  </a:lnTo>
                  <a:lnTo>
                    <a:pt x="3593" y="4429"/>
                  </a:lnTo>
                  <a:lnTo>
                    <a:pt x="3589" y="4412"/>
                  </a:lnTo>
                  <a:lnTo>
                    <a:pt x="3586" y="4395"/>
                  </a:lnTo>
                  <a:lnTo>
                    <a:pt x="3584" y="4377"/>
                  </a:lnTo>
                  <a:lnTo>
                    <a:pt x="3582" y="4359"/>
                  </a:lnTo>
                  <a:lnTo>
                    <a:pt x="3581" y="4342"/>
                  </a:lnTo>
                  <a:lnTo>
                    <a:pt x="3581" y="4324"/>
                  </a:lnTo>
                  <a:lnTo>
                    <a:pt x="3581" y="4306"/>
                  </a:lnTo>
                  <a:lnTo>
                    <a:pt x="3582" y="4289"/>
                  </a:lnTo>
                  <a:lnTo>
                    <a:pt x="3584" y="4271"/>
                  </a:lnTo>
                  <a:lnTo>
                    <a:pt x="3586" y="4253"/>
                  </a:lnTo>
                  <a:lnTo>
                    <a:pt x="3589" y="4236"/>
                  </a:lnTo>
                  <a:lnTo>
                    <a:pt x="3593" y="4219"/>
                  </a:lnTo>
                  <a:lnTo>
                    <a:pt x="3597" y="4202"/>
                  </a:lnTo>
                  <a:lnTo>
                    <a:pt x="3602" y="4185"/>
                  </a:lnTo>
                  <a:lnTo>
                    <a:pt x="3607" y="4168"/>
                  </a:lnTo>
                  <a:lnTo>
                    <a:pt x="3613" y="4151"/>
                  </a:lnTo>
                  <a:lnTo>
                    <a:pt x="3620" y="4135"/>
                  </a:lnTo>
                  <a:lnTo>
                    <a:pt x="3627" y="4119"/>
                  </a:lnTo>
                  <a:lnTo>
                    <a:pt x="3635" y="4103"/>
                  </a:lnTo>
                  <a:lnTo>
                    <a:pt x="3644" y="4088"/>
                  </a:lnTo>
                  <a:lnTo>
                    <a:pt x="3653" y="4073"/>
                  </a:lnTo>
                  <a:lnTo>
                    <a:pt x="3663" y="4058"/>
                  </a:lnTo>
                  <a:lnTo>
                    <a:pt x="3673" y="4043"/>
                  </a:lnTo>
                  <a:lnTo>
                    <a:pt x="3684" y="4029"/>
                  </a:lnTo>
                  <a:lnTo>
                    <a:pt x="3695" y="4016"/>
                  </a:lnTo>
                  <a:lnTo>
                    <a:pt x="3707" y="4003"/>
                  </a:lnTo>
                  <a:lnTo>
                    <a:pt x="3719" y="3990"/>
                  </a:lnTo>
                  <a:lnTo>
                    <a:pt x="3732" y="3977"/>
                  </a:lnTo>
                  <a:lnTo>
                    <a:pt x="3745" y="3966"/>
                  </a:lnTo>
                  <a:lnTo>
                    <a:pt x="3758" y="3954"/>
                  </a:lnTo>
                  <a:lnTo>
                    <a:pt x="3772" y="3943"/>
                  </a:lnTo>
                  <a:lnTo>
                    <a:pt x="3787" y="3933"/>
                  </a:lnTo>
                  <a:lnTo>
                    <a:pt x="3802" y="3923"/>
                  </a:lnTo>
                  <a:lnTo>
                    <a:pt x="3817" y="3914"/>
                  </a:lnTo>
                  <a:lnTo>
                    <a:pt x="3833" y="3906"/>
                  </a:lnTo>
                  <a:lnTo>
                    <a:pt x="3848" y="3898"/>
                  </a:lnTo>
                  <a:lnTo>
                    <a:pt x="3865" y="3890"/>
                  </a:lnTo>
                  <a:lnTo>
                    <a:pt x="3881" y="3884"/>
                  </a:lnTo>
                  <a:lnTo>
                    <a:pt x="3898" y="3877"/>
                  </a:lnTo>
                  <a:lnTo>
                    <a:pt x="3914" y="3872"/>
                  </a:lnTo>
                  <a:lnTo>
                    <a:pt x="3931" y="3867"/>
                  </a:lnTo>
                  <a:lnTo>
                    <a:pt x="3949" y="3863"/>
                  </a:lnTo>
                  <a:lnTo>
                    <a:pt x="3966" y="3859"/>
                  </a:lnTo>
                  <a:lnTo>
                    <a:pt x="3983" y="3856"/>
                  </a:lnTo>
                  <a:lnTo>
                    <a:pt x="4001" y="3854"/>
                  </a:lnTo>
                  <a:lnTo>
                    <a:pt x="4019" y="3852"/>
                  </a:lnTo>
                  <a:lnTo>
                    <a:pt x="4036" y="3851"/>
                  </a:lnTo>
                  <a:lnTo>
                    <a:pt x="4054" y="3851"/>
                  </a:lnTo>
                  <a:lnTo>
                    <a:pt x="4072" y="3851"/>
                  </a:lnTo>
                  <a:lnTo>
                    <a:pt x="4089" y="3852"/>
                  </a:lnTo>
                  <a:lnTo>
                    <a:pt x="4107" y="3854"/>
                  </a:lnTo>
                  <a:lnTo>
                    <a:pt x="4124" y="3856"/>
                  </a:lnTo>
                  <a:lnTo>
                    <a:pt x="4142" y="3859"/>
                  </a:lnTo>
                  <a:lnTo>
                    <a:pt x="4159" y="3863"/>
                  </a:lnTo>
                  <a:lnTo>
                    <a:pt x="4176" y="3867"/>
                  </a:lnTo>
                  <a:lnTo>
                    <a:pt x="4193" y="3872"/>
                  </a:lnTo>
                  <a:lnTo>
                    <a:pt x="4210" y="3877"/>
                  </a:lnTo>
                  <a:lnTo>
                    <a:pt x="4216" y="3880"/>
                  </a:lnTo>
                  <a:lnTo>
                    <a:pt x="5265" y="2831"/>
                  </a:lnTo>
                  <a:lnTo>
                    <a:pt x="5284" y="2813"/>
                  </a:lnTo>
                  <a:lnTo>
                    <a:pt x="5306" y="2799"/>
                  </a:lnTo>
                  <a:lnTo>
                    <a:pt x="5329" y="2787"/>
                  </a:lnTo>
                  <a:lnTo>
                    <a:pt x="5354" y="2779"/>
                  </a:lnTo>
                  <a:lnTo>
                    <a:pt x="5380" y="2774"/>
                  </a:lnTo>
                  <a:lnTo>
                    <a:pt x="5406" y="2772"/>
                  </a:lnTo>
                  <a:lnTo>
                    <a:pt x="5432" y="2774"/>
                  </a:lnTo>
                  <a:lnTo>
                    <a:pt x="5458" y="2779"/>
                  </a:lnTo>
                  <a:lnTo>
                    <a:pt x="5483" y="2787"/>
                  </a:lnTo>
                  <a:lnTo>
                    <a:pt x="5506" y="2799"/>
                  </a:lnTo>
                  <a:lnTo>
                    <a:pt x="5528" y="2813"/>
                  </a:lnTo>
                  <a:lnTo>
                    <a:pt x="5547" y="2831"/>
                  </a:lnTo>
                  <a:lnTo>
                    <a:pt x="5565" y="2850"/>
                  </a:lnTo>
                  <a:lnTo>
                    <a:pt x="5579" y="2872"/>
                  </a:lnTo>
                  <a:lnTo>
                    <a:pt x="5591" y="2895"/>
                  </a:lnTo>
                  <a:lnTo>
                    <a:pt x="5599" y="2920"/>
                  </a:lnTo>
                  <a:lnTo>
                    <a:pt x="5604" y="2946"/>
                  </a:lnTo>
                  <a:lnTo>
                    <a:pt x="5606" y="2972"/>
                  </a:lnTo>
                  <a:lnTo>
                    <a:pt x="5604" y="2998"/>
                  </a:lnTo>
                  <a:lnTo>
                    <a:pt x="5599" y="3024"/>
                  </a:lnTo>
                  <a:lnTo>
                    <a:pt x="5591" y="3049"/>
                  </a:lnTo>
                  <a:lnTo>
                    <a:pt x="5579" y="3072"/>
                  </a:lnTo>
                  <a:lnTo>
                    <a:pt x="5565" y="30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089;p19">
              <a:extLst>
                <a:ext uri="{FF2B5EF4-FFF2-40B4-BE49-F238E27FC236}">
                  <a16:creationId xmlns:a16="http://schemas.microsoft.com/office/drawing/2014/main" id="{926CA032-459D-4459-8693-924BA4FB0E69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0" y="6250"/>
                  </a:moveTo>
                  <a:lnTo>
                    <a:pt x="7048" y="6217"/>
                  </a:lnTo>
                  <a:lnTo>
                    <a:pt x="7048" y="3513"/>
                  </a:lnTo>
                  <a:lnTo>
                    <a:pt x="7050" y="3480"/>
                  </a:lnTo>
                  <a:lnTo>
                    <a:pt x="7057" y="3448"/>
                  </a:lnTo>
                  <a:lnTo>
                    <a:pt x="7067" y="3416"/>
                  </a:lnTo>
                  <a:lnTo>
                    <a:pt x="7082" y="3387"/>
                  </a:lnTo>
                  <a:lnTo>
                    <a:pt x="7101" y="3359"/>
                  </a:lnTo>
                  <a:lnTo>
                    <a:pt x="7123" y="3335"/>
                  </a:lnTo>
                  <a:lnTo>
                    <a:pt x="7148" y="3313"/>
                  </a:lnTo>
                  <a:lnTo>
                    <a:pt x="7176" y="3295"/>
                  </a:lnTo>
                  <a:lnTo>
                    <a:pt x="7206" y="3281"/>
                  </a:lnTo>
                  <a:lnTo>
                    <a:pt x="7237" y="3271"/>
                  </a:lnTo>
                  <a:lnTo>
                    <a:pt x="7270" y="3265"/>
                  </a:lnTo>
                  <a:lnTo>
                    <a:pt x="7303" y="3263"/>
                  </a:lnTo>
                  <a:lnTo>
                    <a:pt x="7353" y="3264"/>
                  </a:lnTo>
                  <a:lnTo>
                    <a:pt x="7363" y="3264"/>
                  </a:lnTo>
                  <a:lnTo>
                    <a:pt x="7413" y="3267"/>
                  </a:lnTo>
                  <a:lnTo>
                    <a:pt x="7423" y="3268"/>
                  </a:lnTo>
                  <a:lnTo>
                    <a:pt x="7473" y="3273"/>
                  </a:lnTo>
                  <a:lnTo>
                    <a:pt x="7482" y="3274"/>
                  </a:lnTo>
                  <a:lnTo>
                    <a:pt x="7532" y="3280"/>
                  </a:lnTo>
                  <a:lnTo>
                    <a:pt x="7542" y="3282"/>
                  </a:lnTo>
                  <a:lnTo>
                    <a:pt x="7591" y="3290"/>
                  </a:lnTo>
                  <a:lnTo>
                    <a:pt x="7600" y="3292"/>
                  </a:lnTo>
                  <a:lnTo>
                    <a:pt x="7650" y="3302"/>
                  </a:lnTo>
                  <a:lnTo>
                    <a:pt x="7659" y="3304"/>
                  </a:lnTo>
                  <a:lnTo>
                    <a:pt x="7708" y="3316"/>
                  </a:lnTo>
                  <a:lnTo>
                    <a:pt x="7717" y="3319"/>
                  </a:lnTo>
                  <a:lnTo>
                    <a:pt x="7766" y="3333"/>
                  </a:lnTo>
                  <a:lnTo>
                    <a:pt x="7774" y="3335"/>
                  </a:lnTo>
                  <a:lnTo>
                    <a:pt x="7822" y="3351"/>
                  </a:lnTo>
                  <a:lnTo>
                    <a:pt x="7831" y="3354"/>
                  </a:lnTo>
                  <a:lnTo>
                    <a:pt x="7879" y="3372"/>
                  </a:lnTo>
                  <a:lnTo>
                    <a:pt x="7887" y="3375"/>
                  </a:lnTo>
                  <a:lnTo>
                    <a:pt x="7934" y="3394"/>
                  </a:lnTo>
                  <a:lnTo>
                    <a:pt x="7943" y="3398"/>
                  </a:lnTo>
                  <a:lnTo>
                    <a:pt x="7989" y="3419"/>
                  </a:lnTo>
                  <a:lnTo>
                    <a:pt x="7997" y="3423"/>
                  </a:lnTo>
                  <a:lnTo>
                    <a:pt x="8043" y="3446"/>
                  </a:lnTo>
                  <a:lnTo>
                    <a:pt x="8051" y="3451"/>
                  </a:lnTo>
                  <a:lnTo>
                    <a:pt x="8095" y="3475"/>
                  </a:lnTo>
                  <a:lnTo>
                    <a:pt x="8103" y="3480"/>
                  </a:lnTo>
                  <a:lnTo>
                    <a:pt x="8147" y="3506"/>
                  </a:lnTo>
                  <a:lnTo>
                    <a:pt x="8155" y="3511"/>
                  </a:lnTo>
                  <a:lnTo>
                    <a:pt x="8197" y="3539"/>
                  </a:lnTo>
                  <a:lnTo>
                    <a:pt x="8205" y="3544"/>
                  </a:lnTo>
                  <a:lnTo>
                    <a:pt x="8246" y="3574"/>
                  </a:lnTo>
                  <a:lnTo>
                    <a:pt x="8254" y="3579"/>
                  </a:lnTo>
                  <a:lnTo>
                    <a:pt x="8294" y="3610"/>
                  </a:lnTo>
                  <a:lnTo>
                    <a:pt x="8301" y="3616"/>
                  </a:lnTo>
                  <a:lnTo>
                    <a:pt x="8340" y="3648"/>
                  </a:lnTo>
                  <a:lnTo>
                    <a:pt x="8347" y="3654"/>
                  </a:lnTo>
                  <a:lnTo>
                    <a:pt x="8384" y="3688"/>
                  </a:lnTo>
                  <a:lnTo>
                    <a:pt x="8391" y="3694"/>
                  </a:lnTo>
                  <a:lnTo>
                    <a:pt x="8428" y="3729"/>
                  </a:lnTo>
                  <a:lnTo>
                    <a:pt x="8434" y="3735"/>
                  </a:lnTo>
                  <a:lnTo>
                    <a:pt x="8469" y="3772"/>
                  </a:lnTo>
                  <a:lnTo>
                    <a:pt x="8475" y="3779"/>
                  </a:lnTo>
                  <a:lnTo>
                    <a:pt x="8509" y="3816"/>
                  </a:lnTo>
                  <a:lnTo>
                    <a:pt x="8515" y="3823"/>
                  </a:lnTo>
                  <a:lnTo>
                    <a:pt x="8547" y="3862"/>
                  </a:lnTo>
                  <a:lnTo>
                    <a:pt x="8553" y="3869"/>
                  </a:lnTo>
                  <a:lnTo>
                    <a:pt x="8584" y="3909"/>
                  </a:lnTo>
                  <a:lnTo>
                    <a:pt x="8589" y="3917"/>
                  </a:lnTo>
                  <a:lnTo>
                    <a:pt x="8619" y="3958"/>
                  </a:lnTo>
                  <a:lnTo>
                    <a:pt x="8624" y="3966"/>
                  </a:lnTo>
                  <a:lnTo>
                    <a:pt x="8652" y="4008"/>
                  </a:lnTo>
                  <a:lnTo>
                    <a:pt x="8657" y="4016"/>
                  </a:lnTo>
                  <a:lnTo>
                    <a:pt x="8683" y="4060"/>
                  </a:lnTo>
                  <a:lnTo>
                    <a:pt x="8688" y="4068"/>
                  </a:lnTo>
                  <a:lnTo>
                    <a:pt x="8712" y="4112"/>
                  </a:lnTo>
                  <a:lnTo>
                    <a:pt x="8717" y="4120"/>
                  </a:lnTo>
                  <a:lnTo>
                    <a:pt x="8740" y="4166"/>
                  </a:lnTo>
                  <a:lnTo>
                    <a:pt x="8744" y="4174"/>
                  </a:lnTo>
                  <a:lnTo>
                    <a:pt x="8765" y="4220"/>
                  </a:lnTo>
                  <a:lnTo>
                    <a:pt x="8769" y="4229"/>
                  </a:lnTo>
                  <a:lnTo>
                    <a:pt x="8788" y="4276"/>
                  </a:lnTo>
                  <a:lnTo>
                    <a:pt x="8791" y="4284"/>
                  </a:lnTo>
                  <a:lnTo>
                    <a:pt x="8809" y="4332"/>
                  </a:lnTo>
                  <a:lnTo>
                    <a:pt x="8812" y="4341"/>
                  </a:lnTo>
                  <a:lnTo>
                    <a:pt x="8828" y="4389"/>
                  </a:lnTo>
                  <a:lnTo>
                    <a:pt x="8830" y="4397"/>
                  </a:lnTo>
                  <a:lnTo>
                    <a:pt x="8844" y="4446"/>
                  </a:lnTo>
                  <a:lnTo>
                    <a:pt x="8847" y="4455"/>
                  </a:lnTo>
                  <a:lnTo>
                    <a:pt x="8859" y="4504"/>
                  </a:lnTo>
                  <a:lnTo>
                    <a:pt x="8861" y="4513"/>
                  </a:lnTo>
                  <a:lnTo>
                    <a:pt x="8871" y="4563"/>
                  </a:lnTo>
                  <a:lnTo>
                    <a:pt x="8873" y="4572"/>
                  </a:lnTo>
                  <a:lnTo>
                    <a:pt x="8881" y="4621"/>
                  </a:lnTo>
                  <a:lnTo>
                    <a:pt x="8883" y="4631"/>
                  </a:lnTo>
                  <a:lnTo>
                    <a:pt x="8889" y="4681"/>
                  </a:lnTo>
                  <a:lnTo>
                    <a:pt x="8890" y="4690"/>
                  </a:lnTo>
                  <a:lnTo>
                    <a:pt x="8895" y="4740"/>
                  </a:lnTo>
                  <a:lnTo>
                    <a:pt x="8896" y="4750"/>
                  </a:lnTo>
                  <a:lnTo>
                    <a:pt x="8899" y="4800"/>
                  </a:lnTo>
                  <a:lnTo>
                    <a:pt x="8899" y="4810"/>
                  </a:lnTo>
                  <a:lnTo>
                    <a:pt x="8900" y="4860"/>
                  </a:lnTo>
                  <a:lnTo>
                    <a:pt x="8900" y="4870"/>
                  </a:lnTo>
                  <a:lnTo>
                    <a:pt x="8899" y="4920"/>
                  </a:lnTo>
                  <a:lnTo>
                    <a:pt x="8899" y="4930"/>
                  </a:lnTo>
                  <a:lnTo>
                    <a:pt x="8896" y="4980"/>
                  </a:lnTo>
                  <a:lnTo>
                    <a:pt x="8895" y="4990"/>
                  </a:lnTo>
                  <a:lnTo>
                    <a:pt x="8890" y="5040"/>
                  </a:lnTo>
                  <a:lnTo>
                    <a:pt x="8889" y="5049"/>
                  </a:lnTo>
                  <a:lnTo>
                    <a:pt x="8883" y="5099"/>
                  </a:lnTo>
                  <a:lnTo>
                    <a:pt x="8881" y="5108"/>
                  </a:lnTo>
                  <a:lnTo>
                    <a:pt x="8873" y="5158"/>
                  </a:lnTo>
                  <a:lnTo>
                    <a:pt x="8871" y="5167"/>
                  </a:lnTo>
                  <a:lnTo>
                    <a:pt x="8861" y="5217"/>
                  </a:lnTo>
                  <a:lnTo>
                    <a:pt x="8859" y="5226"/>
                  </a:lnTo>
                  <a:lnTo>
                    <a:pt x="8847" y="5275"/>
                  </a:lnTo>
                  <a:lnTo>
                    <a:pt x="8844" y="5284"/>
                  </a:lnTo>
                  <a:lnTo>
                    <a:pt x="8830" y="5332"/>
                  </a:lnTo>
                  <a:lnTo>
                    <a:pt x="8828" y="5341"/>
                  </a:lnTo>
                  <a:lnTo>
                    <a:pt x="8812" y="5389"/>
                  </a:lnTo>
                  <a:lnTo>
                    <a:pt x="8809" y="5398"/>
                  </a:lnTo>
                  <a:lnTo>
                    <a:pt x="8791" y="5445"/>
                  </a:lnTo>
                  <a:lnTo>
                    <a:pt x="8788" y="5454"/>
                  </a:lnTo>
                  <a:lnTo>
                    <a:pt x="8769" y="5501"/>
                  </a:lnTo>
                  <a:lnTo>
                    <a:pt x="8765" y="5509"/>
                  </a:lnTo>
                  <a:lnTo>
                    <a:pt x="8744" y="5555"/>
                  </a:lnTo>
                  <a:lnTo>
                    <a:pt x="8740" y="5564"/>
                  </a:lnTo>
                  <a:lnTo>
                    <a:pt x="8717" y="5609"/>
                  </a:lnTo>
                  <a:lnTo>
                    <a:pt x="8712" y="5617"/>
                  </a:lnTo>
                  <a:lnTo>
                    <a:pt x="8688" y="5662"/>
                  </a:lnTo>
                  <a:lnTo>
                    <a:pt x="8683" y="5670"/>
                  </a:lnTo>
                  <a:lnTo>
                    <a:pt x="8657" y="5714"/>
                  </a:lnTo>
                  <a:lnTo>
                    <a:pt x="8652" y="5722"/>
                  </a:lnTo>
                  <a:lnTo>
                    <a:pt x="8624" y="5764"/>
                  </a:lnTo>
                  <a:lnTo>
                    <a:pt x="8619" y="5772"/>
                  </a:lnTo>
                  <a:lnTo>
                    <a:pt x="8589" y="5813"/>
                  </a:lnTo>
                  <a:lnTo>
                    <a:pt x="8584" y="5820"/>
                  </a:lnTo>
                  <a:lnTo>
                    <a:pt x="8553" y="5860"/>
                  </a:lnTo>
                  <a:lnTo>
                    <a:pt x="8547" y="5867"/>
                  </a:lnTo>
                  <a:lnTo>
                    <a:pt x="8515" y="5906"/>
                  </a:lnTo>
                  <a:lnTo>
                    <a:pt x="8509" y="5913"/>
                  </a:lnTo>
                  <a:lnTo>
                    <a:pt x="8476" y="5951"/>
                  </a:lnTo>
                  <a:lnTo>
                    <a:pt x="8469" y="5958"/>
                  </a:lnTo>
                  <a:lnTo>
                    <a:pt x="8434" y="5994"/>
                  </a:lnTo>
                  <a:lnTo>
                    <a:pt x="8428" y="6001"/>
                  </a:lnTo>
                  <a:lnTo>
                    <a:pt x="8391" y="6036"/>
                  </a:lnTo>
                  <a:lnTo>
                    <a:pt x="8385" y="6042"/>
                  </a:lnTo>
                  <a:lnTo>
                    <a:pt x="8347" y="6076"/>
                  </a:lnTo>
                  <a:lnTo>
                    <a:pt x="8340" y="6082"/>
                  </a:lnTo>
                  <a:lnTo>
                    <a:pt x="8301" y="6114"/>
                  </a:lnTo>
                  <a:lnTo>
                    <a:pt x="8294" y="6120"/>
                  </a:lnTo>
                  <a:lnTo>
                    <a:pt x="8254" y="6151"/>
                  </a:lnTo>
                  <a:lnTo>
                    <a:pt x="8246" y="6156"/>
                  </a:lnTo>
                  <a:lnTo>
                    <a:pt x="8205" y="6186"/>
                  </a:lnTo>
                  <a:lnTo>
                    <a:pt x="8197" y="6191"/>
                  </a:lnTo>
                  <a:lnTo>
                    <a:pt x="8155" y="6219"/>
                  </a:lnTo>
                  <a:lnTo>
                    <a:pt x="8147" y="6224"/>
                  </a:lnTo>
                  <a:lnTo>
                    <a:pt x="8103" y="6250"/>
                  </a:lnTo>
                  <a:lnTo>
                    <a:pt x="8095" y="6255"/>
                  </a:lnTo>
                  <a:lnTo>
                    <a:pt x="8050" y="6279"/>
                  </a:lnTo>
                  <a:lnTo>
                    <a:pt x="8042" y="6284"/>
                  </a:lnTo>
                  <a:lnTo>
                    <a:pt x="7997" y="6307"/>
                  </a:lnTo>
                  <a:lnTo>
                    <a:pt x="7988" y="6311"/>
                  </a:lnTo>
                  <a:lnTo>
                    <a:pt x="7942" y="6332"/>
                  </a:lnTo>
                  <a:lnTo>
                    <a:pt x="7934" y="6335"/>
                  </a:lnTo>
                  <a:lnTo>
                    <a:pt x="7887" y="6355"/>
                  </a:lnTo>
                  <a:lnTo>
                    <a:pt x="7879" y="6358"/>
                  </a:lnTo>
                  <a:lnTo>
                    <a:pt x="7831" y="6375"/>
                  </a:lnTo>
                  <a:lnTo>
                    <a:pt x="7823" y="6379"/>
                  </a:lnTo>
                  <a:lnTo>
                    <a:pt x="7775" y="6394"/>
                  </a:lnTo>
                  <a:lnTo>
                    <a:pt x="7766" y="6397"/>
                  </a:lnTo>
                  <a:lnTo>
                    <a:pt x="7717" y="6411"/>
                  </a:lnTo>
                  <a:lnTo>
                    <a:pt x="7708" y="6413"/>
                  </a:lnTo>
                  <a:lnTo>
                    <a:pt x="7659" y="6426"/>
                  </a:lnTo>
                  <a:lnTo>
                    <a:pt x="7650" y="6428"/>
                  </a:lnTo>
                  <a:lnTo>
                    <a:pt x="7601" y="6438"/>
                  </a:lnTo>
                  <a:lnTo>
                    <a:pt x="7592" y="6440"/>
                  </a:lnTo>
                  <a:lnTo>
                    <a:pt x="7542" y="6448"/>
                  </a:lnTo>
                  <a:lnTo>
                    <a:pt x="7533" y="6450"/>
                  </a:lnTo>
                  <a:lnTo>
                    <a:pt x="7483" y="6456"/>
                  </a:lnTo>
                  <a:lnTo>
                    <a:pt x="7473" y="6457"/>
                  </a:lnTo>
                  <a:lnTo>
                    <a:pt x="7423" y="6462"/>
                  </a:lnTo>
                  <a:lnTo>
                    <a:pt x="7413" y="6463"/>
                  </a:lnTo>
                  <a:lnTo>
                    <a:pt x="7363" y="6466"/>
                  </a:lnTo>
                  <a:lnTo>
                    <a:pt x="7353" y="6466"/>
                  </a:lnTo>
                  <a:lnTo>
                    <a:pt x="7303" y="6467"/>
                  </a:lnTo>
                  <a:lnTo>
                    <a:pt x="7270" y="6465"/>
                  </a:lnTo>
                  <a:lnTo>
                    <a:pt x="7237" y="6459"/>
                  </a:lnTo>
                  <a:lnTo>
                    <a:pt x="7206" y="6449"/>
                  </a:lnTo>
                  <a:lnTo>
                    <a:pt x="7176" y="6435"/>
                  </a:lnTo>
                  <a:lnTo>
                    <a:pt x="7148" y="6417"/>
                  </a:lnTo>
                  <a:lnTo>
                    <a:pt x="7123" y="6395"/>
                  </a:lnTo>
                  <a:lnTo>
                    <a:pt x="7101" y="6371"/>
                  </a:lnTo>
                  <a:lnTo>
                    <a:pt x="7082" y="6343"/>
                  </a:lnTo>
                  <a:lnTo>
                    <a:pt x="7067" y="6314"/>
                  </a:lnTo>
                  <a:lnTo>
                    <a:pt x="7057" y="6282"/>
                  </a:lnTo>
                  <a:lnTo>
                    <a:pt x="7050" y="6250"/>
                  </a:lnTo>
                  <a:close/>
                  <a:moveTo>
                    <a:pt x="7623" y="3812"/>
                  </a:moveTo>
                  <a:lnTo>
                    <a:pt x="7583" y="3800"/>
                  </a:lnTo>
                  <a:lnTo>
                    <a:pt x="7548" y="3792"/>
                  </a:lnTo>
                  <a:lnTo>
                    <a:pt x="7548" y="5938"/>
                  </a:lnTo>
                  <a:lnTo>
                    <a:pt x="7583" y="5929"/>
                  </a:lnTo>
                  <a:lnTo>
                    <a:pt x="7623" y="5918"/>
                  </a:lnTo>
                  <a:lnTo>
                    <a:pt x="7662" y="5905"/>
                  </a:lnTo>
                  <a:lnTo>
                    <a:pt x="7701" y="5891"/>
                  </a:lnTo>
                  <a:lnTo>
                    <a:pt x="7739" y="5875"/>
                  </a:lnTo>
                  <a:lnTo>
                    <a:pt x="7776" y="5858"/>
                  </a:lnTo>
                  <a:lnTo>
                    <a:pt x="7813" y="5839"/>
                  </a:lnTo>
                  <a:lnTo>
                    <a:pt x="7849" y="5819"/>
                  </a:lnTo>
                  <a:lnTo>
                    <a:pt x="7884" y="5798"/>
                  </a:lnTo>
                  <a:lnTo>
                    <a:pt x="7919" y="5775"/>
                  </a:lnTo>
                  <a:lnTo>
                    <a:pt x="7953" y="5751"/>
                  </a:lnTo>
                  <a:lnTo>
                    <a:pt x="7985" y="5726"/>
                  </a:lnTo>
                  <a:lnTo>
                    <a:pt x="8017" y="5700"/>
                  </a:lnTo>
                  <a:lnTo>
                    <a:pt x="8048" y="5673"/>
                  </a:lnTo>
                  <a:lnTo>
                    <a:pt x="8077" y="5644"/>
                  </a:lnTo>
                  <a:lnTo>
                    <a:pt x="8106" y="5614"/>
                  </a:lnTo>
                  <a:lnTo>
                    <a:pt x="8133" y="5584"/>
                  </a:lnTo>
                  <a:lnTo>
                    <a:pt x="8159" y="5552"/>
                  </a:lnTo>
                  <a:lnTo>
                    <a:pt x="8185" y="5519"/>
                  </a:lnTo>
                  <a:lnTo>
                    <a:pt x="8209" y="5486"/>
                  </a:lnTo>
                  <a:lnTo>
                    <a:pt x="8231" y="5451"/>
                  </a:lnTo>
                  <a:lnTo>
                    <a:pt x="8253" y="5416"/>
                  </a:lnTo>
                  <a:lnTo>
                    <a:pt x="8273" y="5380"/>
                  </a:lnTo>
                  <a:lnTo>
                    <a:pt x="8291" y="5343"/>
                  </a:lnTo>
                  <a:lnTo>
                    <a:pt x="8308" y="5305"/>
                  </a:lnTo>
                  <a:lnTo>
                    <a:pt x="8324" y="5267"/>
                  </a:lnTo>
                  <a:lnTo>
                    <a:pt x="8338" y="5229"/>
                  </a:lnTo>
                  <a:lnTo>
                    <a:pt x="8351" y="5190"/>
                  </a:lnTo>
                  <a:lnTo>
                    <a:pt x="8363" y="5150"/>
                  </a:lnTo>
                  <a:lnTo>
                    <a:pt x="8372" y="5110"/>
                  </a:lnTo>
                  <a:lnTo>
                    <a:pt x="8381" y="5070"/>
                  </a:lnTo>
                  <a:lnTo>
                    <a:pt x="8388" y="5029"/>
                  </a:lnTo>
                  <a:lnTo>
                    <a:pt x="8393" y="4989"/>
                  </a:lnTo>
                  <a:lnTo>
                    <a:pt x="8397" y="4948"/>
                  </a:lnTo>
                  <a:lnTo>
                    <a:pt x="8399" y="4906"/>
                  </a:lnTo>
                  <a:lnTo>
                    <a:pt x="8400" y="4865"/>
                  </a:lnTo>
                  <a:lnTo>
                    <a:pt x="8399" y="4824"/>
                  </a:lnTo>
                  <a:lnTo>
                    <a:pt x="8397" y="4782"/>
                  </a:lnTo>
                  <a:lnTo>
                    <a:pt x="8393" y="4741"/>
                  </a:lnTo>
                  <a:lnTo>
                    <a:pt x="8388" y="4700"/>
                  </a:lnTo>
                  <a:lnTo>
                    <a:pt x="8381" y="4660"/>
                  </a:lnTo>
                  <a:lnTo>
                    <a:pt x="8372" y="4619"/>
                  </a:lnTo>
                  <a:lnTo>
                    <a:pt x="8363" y="4580"/>
                  </a:lnTo>
                  <a:lnTo>
                    <a:pt x="8351" y="4540"/>
                  </a:lnTo>
                  <a:lnTo>
                    <a:pt x="8338" y="4501"/>
                  </a:lnTo>
                  <a:lnTo>
                    <a:pt x="8324" y="4462"/>
                  </a:lnTo>
                  <a:lnTo>
                    <a:pt x="8308" y="4425"/>
                  </a:lnTo>
                  <a:lnTo>
                    <a:pt x="8291" y="4387"/>
                  </a:lnTo>
                  <a:lnTo>
                    <a:pt x="8273" y="4351"/>
                  </a:lnTo>
                  <a:lnTo>
                    <a:pt x="8253" y="4314"/>
                  </a:lnTo>
                  <a:lnTo>
                    <a:pt x="8231" y="4278"/>
                  </a:lnTo>
                  <a:lnTo>
                    <a:pt x="8208" y="4244"/>
                  </a:lnTo>
                  <a:lnTo>
                    <a:pt x="8184" y="4210"/>
                  </a:lnTo>
                  <a:lnTo>
                    <a:pt x="8159" y="4178"/>
                  </a:lnTo>
                  <a:lnTo>
                    <a:pt x="8133" y="4146"/>
                  </a:lnTo>
                  <a:lnTo>
                    <a:pt x="8106" y="4115"/>
                  </a:lnTo>
                  <a:lnTo>
                    <a:pt x="8077" y="4086"/>
                  </a:lnTo>
                  <a:lnTo>
                    <a:pt x="8048" y="4057"/>
                  </a:lnTo>
                  <a:lnTo>
                    <a:pt x="8017" y="4030"/>
                  </a:lnTo>
                  <a:lnTo>
                    <a:pt x="7985" y="4004"/>
                  </a:lnTo>
                  <a:lnTo>
                    <a:pt x="7953" y="3979"/>
                  </a:lnTo>
                  <a:lnTo>
                    <a:pt x="7919" y="3955"/>
                  </a:lnTo>
                  <a:lnTo>
                    <a:pt x="7885" y="3932"/>
                  </a:lnTo>
                  <a:lnTo>
                    <a:pt x="7849" y="3910"/>
                  </a:lnTo>
                  <a:lnTo>
                    <a:pt x="7812" y="3890"/>
                  </a:lnTo>
                  <a:lnTo>
                    <a:pt x="7776" y="3872"/>
                  </a:lnTo>
                  <a:lnTo>
                    <a:pt x="7738" y="3855"/>
                  </a:lnTo>
                  <a:lnTo>
                    <a:pt x="7701" y="3839"/>
                  </a:lnTo>
                  <a:lnTo>
                    <a:pt x="7662" y="3825"/>
                  </a:lnTo>
                  <a:lnTo>
                    <a:pt x="7623" y="3812"/>
                  </a:lnTo>
                  <a:close/>
                  <a:moveTo>
                    <a:pt x="8275" y="8607"/>
                  </a:moveTo>
                  <a:lnTo>
                    <a:pt x="8246" y="8591"/>
                  </a:lnTo>
                  <a:lnTo>
                    <a:pt x="8220" y="8572"/>
                  </a:lnTo>
                  <a:lnTo>
                    <a:pt x="6597" y="7220"/>
                  </a:lnTo>
                  <a:lnTo>
                    <a:pt x="6573" y="7198"/>
                  </a:lnTo>
                  <a:lnTo>
                    <a:pt x="6553" y="7172"/>
                  </a:lnTo>
                  <a:lnTo>
                    <a:pt x="6536" y="7144"/>
                  </a:lnTo>
                  <a:lnTo>
                    <a:pt x="6522" y="7114"/>
                  </a:lnTo>
                  <a:lnTo>
                    <a:pt x="6513" y="7083"/>
                  </a:lnTo>
                  <a:lnTo>
                    <a:pt x="6508" y="7051"/>
                  </a:lnTo>
                  <a:lnTo>
                    <a:pt x="6507" y="7018"/>
                  </a:lnTo>
                  <a:lnTo>
                    <a:pt x="6511" y="6985"/>
                  </a:lnTo>
                  <a:lnTo>
                    <a:pt x="6518" y="6954"/>
                  </a:lnTo>
                  <a:lnTo>
                    <a:pt x="6530" y="6923"/>
                  </a:lnTo>
                  <a:lnTo>
                    <a:pt x="6546" y="6894"/>
                  </a:lnTo>
                  <a:lnTo>
                    <a:pt x="6565" y="6868"/>
                  </a:lnTo>
                  <a:lnTo>
                    <a:pt x="6587" y="6844"/>
                  </a:lnTo>
                  <a:lnTo>
                    <a:pt x="6613" y="6824"/>
                  </a:lnTo>
                  <a:lnTo>
                    <a:pt x="6641" y="6807"/>
                  </a:lnTo>
                  <a:lnTo>
                    <a:pt x="6671" y="6793"/>
                  </a:lnTo>
                  <a:lnTo>
                    <a:pt x="6702" y="6784"/>
                  </a:lnTo>
                  <a:lnTo>
                    <a:pt x="6734" y="6779"/>
                  </a:lnTo>
                  <a:lnTo>
                    <a:pt x="6767" y="6778"/>
                  </a:lnTo>
                  <a:lnTo>
                    <a:pt x="6800" y="6782"/>
                  </a:lnTo>
                  <a:lnTo>
                    <a:pt x="6831" y="6789"/>
                  </a:lnTo>
                  <a:lnTo>
                    <a:pt x="6862" y="6801"/>
                  </a:lnTo>
                  <a:lnTo>
                    <a:pt x="6891" y="6817"/>
                  </a:lnTo>
                  <a:lnTo>
                    <a:pt x="6917" y="6836"/>
                  </a:lnTo>
                  <a:lnTo>
                    <a:pt x="8540" y="8188"/>
                  </a:lnTo>
                  <a:lnTo>
                    <a:pt x="8564" y="8210"/>
                  </a:lnTo>
                  <a:lnTo>
                    <a:pt x="8584" y="8236"/>
                  </a:lnTo>
                  <a:lnTo>
                    <a:pt x="8601" y="8264"/>
                  </a:lnTo>
                  <a:lnTo>
                    <a:pt x="8615" y="8294"/>
                  </a:lnTo>
                  <a:lnTo>
                    <a:pt x="8624" y="8325"/>
                  </a:lnTo>
                  <a:lnTo>
                    <a:pt x="8629" y="8357"/>
                  </a:lnTo>
                  <a:lnTo>
                    <a:pt x="8630" y="8390"/>
                  </a:lnTo>
                  <a:lnTo>
                    <a:pt x="8626" y="8423"/>
                  </a:lnTo>
                  <a:lnTo>
                    <a:pt x="8619" y="8454"/>
                  </a:lnTo>
                  <a:lnTo>
                    <a:pt x="8607" y="8485"/>
                  </a:lnTo>
                  <a:lnTo>
                    <a:pt x="8591" y="8514"/>
                  </a:lnTo>
                  <a:lnTo>
                    <a:pt x="8572" y="8540"/>
                  </a:lnTo>
                  <a:lnTo>
                    <a:pt x="8550" y="8564"/>
                  </a:lnTo>
                  <a:lnTo>
                    <a:pt x="8524" y="8584"/>
                  </a:lnTo>
                  <a:lnTo>
                    <a:pt x="8496" y="8601"/>
                  </a:lnTo>
                  <a:lnTo>
                    <a:pt x="8466" y="8615"/>
                  </a:lnTo>
                  <a:lnTo>
                    <a:pt x="8435" y="8624"/>
                  </a:lnTo>
                  <a:lnTo>
                    <a:pt x="8403" y="8629"/>
                  </a:lnTo>
                  <a:lnTo>
                    <a:pt x="8370" y="8630"/>
                  </a:lnTo>
                  <a:lnTo>
                    <a:pt x="8337" y="8626"/>
                  </a:lnTo>
                  <a:lnTo>
                    <a:pt x="8306" y="8619"/>
                  </a:lnTo>
                  <a:lnTo>
                    <a:pt x="8275" y="8607"/>
                  </a:lnTo>
                  <a:close/>
                  <a:moveTo>
                    <a:pt x="7005" y="4208"/>
                  </a:moveTo>
                  <a:lnTo>
                    <a:pt x="7005" y="4218"/>
                  </a:lnTo>
                  <a:lnTo>
                    <a:pt x="7007" y="4319"/>
                  </a:lnTo>
                  <a:lnTo>
                    <a:pt x="7007" y="4329"/>
                  </a:lnTo>
                  <a:lnTo>
                    <a:pt x="7005" y="4430"/>
                  </a:lnTo>
                  <a:lnTo>
                    <a:pt x="7005" y="4440"/>
                  </a:lnTo>
                  <a:lnTo>
                    <a:pt x="6999" y="4541"/>
                  </a:lnTo>
                  <a:lnTo>
                    <a:pt x="6998" y="4550"/>
                  </a:lnTo>
                  <a:lnTo>
                    <a:pt x="6989" y="4651"/>
                  </a:lnTo>
                  <a:lnTo>
                    <a:pt x="6988" y="4660"/>
                  </a:lnTo>
                  <a:lnTo>
                    <a:pt x="6975" y="4761"/>
                  </a:lnTo>
                  <a:lnTo>
                    <a:pt x="6973" y="4770"/>
                  </a:lnTo>
                  <a:lnTo>
                    <a:pt x="6956" y="4869"/>
                  </a:lnTo>
                  <a:lnTo>
                    <a:pt x="6954" y="4878"/>
                  </a:lnTo>
                  <a:lnTo>
                    <a:pt x="6934" y="4977"/>
                  </a:lnTo>
                  <a:lnTo>
                    <a:pt x="6932" y="4986"/>
                  </a:lnTo>
                  <a:lnTo>
                    <a:pt x="6908" y="5084"/>
                  </a:lnTo>
                  <a:lnTo>
                    <a:pt x="6905" y="5093"/>
                  </a:lnTo>
                  <a:lnTo>
                    <a:pt x="6877" y="5190"/>
                  </a:lnTo>
                  <a:lnTo>
                    <a:pt x="6874" y="5199"/>
                  </a:lnTo>
                  <a:lnTo>
                    <a:pt x="6843" y="5295"/>
                  </a:lnTo>
                  <a:lnTo>
                    <a:pt x="6840" y="5304"/>
                  </a:lnTo>
                  <a:lnTo>
                    <a:pt x="6805" y="5398"/>
                  </a:lnTo>
                  <a:lnTo>
                    <a:pt x="6801" y="5407"/>
                  </a:lnTo>
                  <a:lnTo>
                    <a:pt x="6763" y="5500"/>
                  </a:lnTo>
                  <a:lnTo>
                    <a:pt x="6759" y="5509"/>
                  </a:lnTo>
                  <a:lnTo>
                    <a:pt x="6717" y="5601"/>
                  </a:lnTo>
                  <a:lnTo>
                    <a:pt x="6713" y="5609"/>
                  </a:lnTo>
                  <a:lnTo>
                    <a:pt x="6667" y="5700"/>
                  </a:lnTo>
                  <a:lnTo>
                    <a:pt x="6663" y="5708"/>
                  </a:lnTo>
                  <a:lnTo>
                    <a:pt x="6614" y="5797"/>
                  </a:lnTo>
                  <a:lnTo>
                    <a:pt x="6609" y="5805"/>
                  </a:lnTo>
                  <a:lnTo>
                    <a:pt x="6557" y="5892"/>
                  </a:lnTo>
                  <a:lnTo>
                    <a:pt x="6552" y="5900"/>
                  </a:lnTo>
                  <a:lnTo>
                    <a:pt x="6496" y="5985"/>
                  </a:lnTo>
                  <a:lnTo>
                    <a:pt x="6491" y="5992"/>
                  </a:lnTo>
                  <a:lnTo>
                    <a:pt x="6433" y="6075"/>
                  </a:lnTo>
                  <a:lnTo>
                    <a:pt x="6427" y="6082"/>
                  </a:lnTo>
                  <a:lnTo>
                    <a:pt x="6366" y="6163"/>
                  </a:lnTo>
                  <a:lnTo>
                    <a:pt x="6360" y="6170"/>
                  </a:lnTo>
                  <a:lnTo>
                    <a:pt x="6295" y="6248"/>
                  </a:lnTo>
                  <a:lnTo>
                    <a:pt x="6289" y="6255"/>
                  </a:lnTo>
                  <a:lnTo>
                    <a:pt x="6222" y="6330"/>
                  </a:lnTo>
                  <a:lnTo>
                    <a:pt x="6216" y="6337"/>
                  </a:lnTo>
                  <a:lnTo>
                    <a:pt x="6146" y="6409"/>
                  </a:lnTo>
                  <a:lnTo>
                    <a:pt x="6139" y="6416"/>
                  </a:lnTo>
                  <a:lnTo>
                    <a:pt x="6067" y="6486"/>
                  </a:lnTo>
                  <a:lnTo>
                    <a:pt x="6060" y="6492"/>
                  </a:lnTo>
                  <a:lnTo>
                    <a:pt x="5985" y="6559"/>
                  </a:lnTo>
                  <a:lnTo>
                    <a:pt x="5978" y="6565"/>
                  </a:lnTo>
                  <a:lnTo>
                    <a:pt x="5900" y="6630"/>
                  </a:lnTo>
                  <a:lnTo>
                    <a:pt x="5893" y="6636"/>
                  </a:lnTo>
                  <a:lnTo>
                    <a:pt x="5813" y="6697"/>
                  </a:lnTo>
                  <a:lnTo>
                    <a:pt x="5805" y="6703"/>
                  </a:lnTo>
                  <a:lnTo>
                    <a:pt x="5723" y="6762"/>
                  </a:lnTo>
                  <a:lnTo>
                    <a:pt x="5715" y="6767"/>
                  </a:lnTo>
                  <a:lnTo>
                    <a:pt x="5630" y="6822"/>
                  </a:lnTo>
                  <a:lnTo>
                    <a:pt x="5622" y="6827"/>
                  </a:lnTo>
                  <a:lnTo>
                    <a:pt x="5535" y="6880"/>
                  </a:lnTo>
                  <a:lnTo>
                    <a:pt x="5527" y="6885"/>
                  </a:lnTo>
                  <a:lnTo>
                    <a:pt x="5438" y="6934"/>
                  </a:lnTo>
                  <a:lnTo>
                    <a:pt x="5430" y="6938"/>
                  </a:lnTo>
                  <a:lnTo>
                    <a:pt x="5339" y="6984"/>
                  </a:lnTo>
                  <a:lnTo>
                    <a:pt x="5331" y="6988"/>
                  </a:lnTo>
                  <a:lnTo>
                    <a:pt x="5239" y="7030"/>
                  </a:lnTo>
                  <a:lnTo>
                    <a:pt x="5230" y="7034"/>
                  </a:lnTo>
                  <a:lnTo>
                    <a:pt x="5137" y="7072"/>
                  </a:lnTo>
                  <a:lnTo>
                    <a:pt x="5128" y="7076"/>
                  </a:lnTo>
                  <a:lnTo>
                    <a:pt x="5033" y="7111"/>
                  </a:lnTo>
                  <a:lnTo>
                    <a:pt x="5024" y="7114"/>
                  </a:lnTo>
                  <a:lnTo>
                    <a:pt x="4929" y="7145"/>
                  </a:lnTo>
                  <a:lnTo>
                    <a:pt x="4920" y="7148"/>
                  </a:lnTo>
                  <a:lnTo>
                    <a:pt x="4823" y="7176"/>
                  </a:lnTo>
                  <a:lnTo>
                    <a:pt x="4814" y="7179"/>
                  </a:lnTo>
                  <a:lnTo>
                    <a:pt x="4716" y="7203"/>
                  </a:lnTo>
                  <a:lnTo>
                    <a:pt x="4707" y="7205"/>
                  </a:lnTo>
                  <a:lnTo>
                    <a:pt x="4608" y="7225"/>
                  </a:lnTo>
                  <a:lnTo>
                    <a:pt x="4599" y="7227"/>
                  </a:lnTo>
                  <a:lnTo>
                    <a:pt x="4499" y="7244"/>
                  </a:lnTo>
                  <a:lnTo>
                    <a:pt x="4490" y="7246"/>
                  </a:lnTo>
                  <a:lnTo>
                    <a:pt x="4390" y="7259"/>
                  </a:lnTo>
                  <a:lnTo>
                    <a:pt x="4381" y="7260"/>
                  </a:lnTo>
                  <a:lnTo>
                    <a:pt x="4280" y="7269"/>
                  </a:lnTo>
                  <a:lnTo>
                    <a:pt x="4271" y="7270"/>
                  </a:lnTo>
                  <a:lnTo>
                    <a:pt x="4170" y="7276"/>
                  </a:lnTo>
                  <a:lnTo>
                    <a:pt x="4160" y="7276"/>
                  </a:lnTo>
                  <a:lnTo>
                    <a:pt x="4059" y="7278"/>
                  </a:lnTo>
                  <a:lnTo>
                    <a:pt x="4049" y="7278"/>
                  </a:lnTo>
                  <a:lnTo>
                    <a:pt x="3948" y="7276"/>
                  </a:lnTo>
                  <a:lnTo>
                    <a:pt x="3938" y="7276"/>
                  </a:lnTo>
                  <a:lnTo>
                    <a:pt x="3837" y="7270"/>
                  </a:lnTo>
                  <a:lnTo>
                    <a:pt x="3828" y="7269"/>
                  </a:lnTo>
                  <a:lnTo>
                    <a:pt x="3727" y="7260"/>
                  </a:lnTo>
                  <a:lnTo>
                    <a:pt x="3718" y="7259"/>
                  </a:lnTo>
                  <a:lnTo>
                    <a:pt x="3617" y="7246"/>
                  </a:lnTo>
                  <a:lnTo>
                    <a:pt x="3608" y="7244"/>
                  </a:lnTo>
                  <a:lnTo>
                    <a:pt x="3509" y="7227"/>
                  </a:lnTo>
                  <a:lnTo>
                    <a:pt x="3500" y="7225"/>
                  </a:lnTo>
                  <a:lnTo>
                    <a:pt x="3401" y="7205"/>
                  </a:lnTo>
                  <a:lnTo>
                    <a:pt x="3392" y="7203"/>
                  </a:lnTo>
                  <a:lnTo>
                    <a:pt x="3294" y="7179"/>
                  </a:lnTo>
                  <a:lnTo>
                    <a:pt x="3285" y="7176"/>
                  </a:lnTo>
                  <a:lnTo>
                    <a:pt x="3188" y="7148"/>
                  </a:lnTo>
                  <a:lnTo>
                    <a:pt x="3179" y="7145"/>
                  </a:lnTo>
                  <a:lnTo>
                    <a:pt x="3083" y="7114"/>
                  </a:lnTo>
                  <a:lnTo>
                    <a:pt x="3074" y="7111"/>
                  </a:lnTo>
                  <a:lnTo>
                    <a:pt x="2980" y="7076"/>
                  </a:lnTo>
                  <a:lnTo>
                    <a:pt x="2971" y="7072"/>
                  </a:lnTo>
                  <a:lnTo>
                    <a:pt x="2878" y="7034"/>
                  </a:lnTo>
                  <a:lnTo>
                    <a:pt x="2869" y="7030"/>
                  </a:lnTo>
                  <a:lnTo>
                    <a:pt x="2777" y="6988"/>
                  </a:lnTo>
                  <a:lnTo>
                    <a:pt x="2769" y="6984"/>
                  </a:lnTo>
                  <a:lnTo>
                    <a:pt x="2678" y="6938"/>
                  </a:lnTo>
                  <a:lnTo>
                    <a:pt x="2670" y="6934"/>
                  </a:lnTo>
                  <a:lnTo>
                    <a:pt x="2581" y="6885"/>
                  </a:lnTo>
                  <a:lnTo>
                    <a:pt x="2573" y="6880"/>
                  </a:lnTo>
                  <a:lnTo>
                    <a:pt x="2486" y="6827"/>
                  </a:lnTo>
                  <a:lnTo>
                    <a:pt x="2478" y="6822"/>
                  </a:lnTo>
                  <a:lnTo>
                    <a:pt x="2393" y="6767"/>
                  </a:lnTo>
                  <a:lnTo>
                    <a:pt x="2385" y="6762"/>
                  </a:lnTo>
                  <a:lnTo>
                    <a:pt x="2303" y="6703"/>
                  </a:lnTo>
                  <a:lnTo>
                    <a:pt x="2295" y="6697"/>
                  </a:lnTo>
                  <a:lnTo>
                    <a:pt x="2215" y="6636"/>
                  </a:lnTo>
                  <a:lnTo>
                    <a:pt x="2208" y="6630"/>
                  </a:lnTo>
                  <a:lnTo>
                    <a:pt x="2130" y="6565"/>
                  </a:lnTo>
                  <a:lnTo>
                    <a:pt x="2123" y="6559"/>
                  </a:lnTo>
                  <a:lnTo>
                    <a:pt x="2048" y="6492"/>
                  </a:lnTo>
                  <a:lnTo>
                    <a:pt x="2041" y="6486"/>
                  </a:lnTo>
                  <a:lnTo>
                    <a:pt x="1969" y="6416"/>
                  </a:lnTo>
                  <a:lnTo>
                    <a:pt x="1962" y="6409"/>
                  </a:lnTo>
                  <a:lnTo>
                    <a:pt x="1892" y="6337"/>
                  </a:lnTo>
                  <a:lnTo>
                    <a:pt x="1886" y="6330"/>
                  </a:lnTo>
                  <a:lnTo>
                    <a:pt x="1819" y="6255"/>
                  </a:lnTo>
                  <a:lnTo>
                    <a:pt x="1813" y="6248"/>
                  </a:lnTo>
                  <a:lnTo>
                    <a:pt x="1748" y="6170"/>
                  </a:lnTo>
                  <a:lnTo>
                    <a:pt x="1742" y="6163"/>
                  </a:lnTo>
                  <a:lnTo>
                    <a:pt x="1681" y="6083"/>
                  </a:lnTo>
                  <a:lnTo>
                    <a:pt x="1675" y="6075"/>
                  </a:lnTo>
                  <a:lnTo>
                    <a:pt x="1616" y="5993"/>
                  </a:lnTo>
                  <a:lnTo>
                    <a:pt x="1611" y="5985"/>
                  </a:lnTo>
                  <a:lnTo>
                    <a:pt x="1556" y="5900"/>
                  </a:lnTo>
                  <a:lnTo>
                    <a:pt x="1551" y="5892"/>
                  </a:lnTo>
                  <a:lnTo>
                    <a:pt x="1498" y="5805"/>
                  </a:lnTo>
                  <a:lnTo>
                    <a:pt x="1493" y="5797"/>
                  </a:lnTo>
                  <a:lnTo>
                    <a:pt x="1444" y="5708"/>
                  </a:lnTo>
                  <a:lnTo>
                    <a:pt x="1440" y="5700"/>
                  </a:lnTo>
                  <a:lnTo>
                    <a:pt x="1394" y="5609"/>
                  </a:lnTo>
                  <a:lnTo>
                    <a:pt x="1390" y="5601"/>
                  </a:lnTo>
                  <a:lnTo>
                    <a:pt x="1348" y="5509"/>
                  </a:lnTo>
                  <a:lnTo>
                    <a:pt x="1344" y="5500"/>
                  </a:lnTo>
                  <a:lnTo>
                    <a:pt x="1306" y="5407"/>
                  </a:lnTo>
                  <a:lnTo>
                    <a:pt x="1302" y="5398"/>
                  </a:lnTo>
                  <a:lnTo>
                    <a:pt x="1267" y="5304"/>
                  </a:lnTo>
                  <a:lnTo>
                    <a:pt x="1264" y="5295"/>
                  </a:lnTo>
                  <a:lnTo>
                    <a:pt x="1233" y="5199"/>
                  </a:lnTo>
                  <a:lnTo>
                    <a:pt x="1230" y="5190"/>
                  </a:lnTo>
                  <a:lnTo>
                    <a:pt x="1202" y="5093"/>
                  </a:lnTo>
                  <a:lnTo>
                    <a:pt x="1199" y="5084"/>
                  </a:lnTo>
                  <a:lnTo>
                    <a:pt x="1175" y="4986"/>
                  </a:lnTo>
                  <a:lnTo>
                    <a:pt x="1173" y="4977"/>
                  </a:lnTo>
                  <a:lnTo>
                    <a:pt x="1153" y="4878"/>
                  </a:lnTo>
                  <a:lnTo>
                    <a:pt x="1151" y="4869"/>
                  </a:lnTo>
                  <a:lnTo>
                    <a:pt x="1134" y="4770"/>
                  </a:lnTo>
                  <a:lnTo>
                    <a:pt x="1132" y="4761"/>
                  </a:lnTo>
                  <a:lnTo>
                    <a:pt x="1119" y="4660"/>
                  </a:lnTo>
                  <a:lnTo>
                    <a:pt x="1118" y="4651"/>
                  </a:lnTo>
                  <a:lnTo>
                    <a:pt x="1109" y="4550"/>
                  </a:lnTo>
                  <a:lnTo>
                    <a:pt x="1108" y="4541"/>
                  </a:lnTo>
                  <a:lnTo>
                    <a:pt x="1102" y="4440"/>
                  </a:lnTo>
                  <a:lnTo>
                    <a:pt x="1102" y="4430"/>
                  </a:lnTo>
                  <a:lnTo>
                    <a:pt x="1100" y="4329"/>
                  </a:lnTo>
                  <a:lnTo>
                    <a:pt x="1100" y="4319"/>
                  </a:lnTo>
                  <a:lnTo>
                    <a:pt x="1102" y="4218"/>
                  </a:lnTo>
                  <a:lnTo>
                    <a:pt x="1102" y="4208"/>
                  </a:lnTo>
                  <a:lnTo>
                    <a:pt x="1108" y="4107"/>
                  </a:lnTo>
                  <a:lnTo>
                    <a:pt x="1109" y="4098"/>
                  </a:lnTo>
                  <a:lnTo>
                    <a:pt x="1118" y="3997"/>
                  </a:lnTo>
                  <a:lnTo>
                    <a:pt x="1119" y="3988"/>
                  </a:lnTo>
                  <a:lnTo>
                    <a:pt x="1132" y="3888"/>
                  </a:lnTo>
                  <a:lnTo>
                    <a:pt x="1134" y="3879"/>
                  </a:lnTo>
                  <a:lnTo>
                    <a:pt x="1151" y="3779"/>
                  </a:lnTo>
                  <a:lnTo>
                    <a:pt x="1153" y="3770"/>
                  </a:lnTo>
                  <a:lnTo>
                    <a:pt x="1173" y="3671"/>
                  </a:lnTo>
                  <a:lnTo>
                    <a:pt x="1175" y="3662"/>
                  </a:lnTo>
                  <a:lnTo>
                    <a:pt x="1199" y="3564"/>
                  </a:lnTo>
                  <a:lnTo>
                    <a:pt x="1202" y="3555"/>
                  </a:lnTo>
                  <a:lnTo>
                    <a:pt x="1230" y="3458"/>
                  </a:lnTo>
                  <a:lnTo>
                    <a:pt x="1233" y="3449"/>
                  </a:lnTo>
                  <a:lnTo>
                    <a:pt x="1264" y="3354"/>
                  </a:lnTo>
                  <a:lnTo>
                    <a:pt x="1267" y="3345"/>
                  </a:lnTo>
                  <a:lnTo>
                    <a:pt x="1302" y="3250"/>
                  </a:lnTo>
                  <a:lnTo>
                    <a:pt x="1306" y="3241"/>
                  </a:lnTo>
                  <a:lnTo>
                    <a:pt x="1344" y="3148"/>
                  </a:lnTo>
                  <a:lnTo>
                    <a:pt x="1348" y="3139"/>
                  </a:lnTo>
                  <a:lnTo>
                    <a:pt x="1390" y="3047"/>
                  </a:lnTo>
                  <a:lnTo>
                    <a:pt x="1394" y="3039"/>
                  </a:lnTo>
                  <a:lnTo>
                    <a:pt x="1440" y="2948"/>
                  </a:lnTo>
                  <a:lnTo>
                    <a:pt x="1444" y="2940"/>
                  </a:lnTo>
                  <a:lnTo>
                    <a:pt x="1493" y="2851"/>
                  </a:lnTo>
                  <a:lnTo>
                    <a:pt x="1498" y="2843"/>
                  </a:lnTo>
                  <a:lnTo>
                    <a:pt x="1551" y="2756"/>
                  </a:lnTo>
                  <a:lnTo>
                    <a:pt x="1556" y="2748"/>
                  </a:lnTo>
                  <a:lnTo>
                    <a:pt x="1611" y="2663"/>
                  </a:lnTo>
                  <a:lnTo>
                    <a:pt x="1616" y="2655"/>
                  </a:lnTo>
                  <a:lnTo>
                    <a:pt x="1675" y="2573"/>
                  </a:lnTo>
                  <a:lnTo>
                    <a:pt x="1681" y="2565"/>
                  </a:lnTo>
                  <a:lnTo>
                    <a:pt x="1742" y="2485"/>
                  </a:lnTo>
                  <a:lnTo>
                    <a:pt x="1748" y="2478"/>
                  </a:lnTo>
                  <a:lnTo>
                    <a:pt x="1813" y="2400"/>
                  </a:lnTo>
                  <a:lnTo>
                    <a:pt x="1819" y="2393"/>
                  </a:lnTo>
                  <a:lnTo>
                    <a:pt x="1886" y="2318"/>
                  </a:lnTo>
                  <a:lnTo>
                    <a:pt x="1892" y="2311"/>
                  </a:lnTo>
                  <a:lnTo>
                    <a:pt x="1962" y="2239"/>
                  </a:lnTo>
                  <a:lnTo>
                    <a:pt x="1969" y="2232"/>
                  </a:lnTo>
                  <a:lnTo>
                    <a:pt x="2041" y="2162"/>
                  </a:lnTo>
                  <a:lnTo>
                    <a:pt x="2048" y="2156"/>
                  </a:lnTo>
                  <a:lnTo>
                    <a:pt x="2123" y="2089"/>
                  </a:lnTo>
                  <a:lnTo>
                    <a:pt x="2130" y="2083"/>
                  </a:lnTo>
                  <a:lnTo>
                    <a:pt x="2208" y="2018"/>
                  </a:lnTo>
                  <a:lnTo>
                    <a:pt x="2215" y="2012"/>
                  </a:lnTo>
                  <a:lnTo>
                    <a:pt x="2296" y="1951"/>
                  </a:lnTo>
                  <a:lnTo>
                    <a:pt x="2303" y="1945"/>
                  </a:lnTo>
                  <a:lnTo>
                    <a:pt x="2386" y="1887"/>
                  </a:lnTo>
                  <a:lnTo>
                    <a:pt x="2393" y="1882"/>
                  </a:lnTo>
                  <a:lnTo>
                    <a:pt x="2478" y="1826"/>
                  </a:lnTo>
                  <a:lnTo>
                    <a:pt x="2486" y="1821"/>
                  </a:lnTo>
                  <a:lnTo>
                    <a:pt x="2573" y="1769"/>
                  </a:lnTo>
                  <a:lnTo>
                    <a:pt x="2581" y="1764"/>
                  </a:lnTo>
                  <a:lnTo>
                    <a:pt x="2670" y="1715"/>
                  </a:lnTo>
                  <a:lnTo>
                    <a:pt x="2678" y="1711"/>
                  </a:lnTo>
                  <a:lnTo>
                    <a:pt x="2769" y="1665"/>
                  </a:lnTo>
                  <a:lnTo>
                    <a:pt x="2777" y="1661"/>
                  </a:lnTo>
                  <a:lnTo>
                    <a:pt x="2869" y="1619"/>
                  </a:lnTo>
                  <a:lnTo>
                    <a:pt x="2878" y="1615"/>
                  </a:lnTo>
                  <a:lnTo>
                    <a:pt x="2971" y="1576"/>
                  </a:lnTo>
                  <a:lnTo>
                    <a:pt x="2980" y="1573"/>
                  </a:lnTo>
                  <a:lnTo>
                    <a:pt x="3074" y="1537"/>
                  </a:lnTo>
                  <a:lnTo>
                    <a:pt x="3083" y="1534"/>
                  </a:lnTo>
                  <a:lnTo>
                    <a:pt x="3179" y="1503"/>
                  </a:lnTo>
                  <a:lnTo>
                    <a:pt x="3188" y="1500"/>
                  </a:lnTo>
                  <a:lnTo>
                    <a:pt x="3285" y="1472"/>
                  </a:lnTo>
                  <a:lnTo>
                    <a:pt x="3294" y="1470"/>
                  </a:lnTo>
                  <a:lnTo>
                    <a:pt x="3392" y="1445"/>
                  </a:lnTo>
                  <a:lnTo>
                    <a:pt x="3401" y="1443"/>
                  </a:lnTo>
                  <a:lnTo>
                    <a:pt x="3499" y="1423"/>
                  </a:lnTo>
                  <a:lnTo>
                    <a:pt x="3509" y="1421"/>
                  </a:lnTo>
                  <a:lnTo>
                    <a:pt x="3608" y="1404"/>
                  </a:lnTo>
                  <a:lnTo>
                    <a:pt x="3617" y="1402"/>
                  </a:lnTo>
                  <a:lnTo>
                    <a:pt x="3718" y="1389"/>
                  </a:lnTo>
                  <a:lnTo>
                    <a:pt x="3727" y="1388"/>
                  </a:lnTo>
                  <a:lnTo>
                    <a:pt x="3828" y="1379"/>
                  </a:lnTo>
                  <a:lnTo>
                    <a:pt x="3837" y="1378"/>
                  </a:lnTo>
                  <a:lnTo>
                    <a:pt x="3938" y="1372"/>
                  </a:lnTo>
                  <a:lnTo>
                    <a:pt x="3948" y="1372"/>
                  </a:lnTo>
                  <a:lnTo>
                    <a:pt x="4049" y="1370"/>
                  </a:lnTo>
                  <a:lnTo>
                    <a:pt x="4059" y="1370"/>
                  </a:lnTo>
                  <a:lnTo>
                    <a:pt x="4160" y="1372"/>
                  </a:lnTo>
                  <a:lnTo>
                    <a:pt x="4170" y="1372"/>
                  </a:lnTo>
                  <a:lnTo>
                    <a:pt x="4271" y="1378"/>
                  </a:lnTo>
                  <a:lnTo>
                    <a:pt x="4280" y="1379"/>
                  </a:lnTo>
                  <a:lnTo>
                    <a:pt x="4381" y="1388"/>
                  </a:lnTo>
                  <a:lnTo>
                    <a:pt x="4390" y="1389"/>
                  </a:lnTo>
                  <a:lnTo>
                    <a:pt x="4490" y="1402"/>
                  </a:lnTo>
                  <a:lnTo>
                    <a:pt x="4499" y="1404"/>
                  </a:lnTo>
                  <a:lnTo>
                    <a:pt x="4599" y="1421"/>
                  </a:lnTo>
                  <a:lnTo>
                    <a:pt x="4608" y="1423"/>
                  </a:lnTo>
                  <a:lnTo>
                    <a:pt x="4707" y="1443"/>
                  </a:lnTo>
                  <a:lnTo>
                    <a:pt x="4716" y="1445"/>
                  </a:lnTo>
                  <a:lnTo>
                    <a:pt x="4814" y="1470"/>
                  </a:lnTo>
                  <a:lnTo>
                    <a:pt x="4823" y="1472"/>
                  </a:lnTo>
                  <a:lnTo>
                    <a:pt x="4920" y="1500"/>
                  </a:lnTo>
                  <a:lnTo>
                    <a:pt x="4929" y="1503"/>
                  </a:lnTo>
                  <a:lnTo>
                    <a:pt x="5025" y="1534"/>
                  </a:lnTo>
                  <a:lnTo>
                    <a:pt x="5033" y="1537"/>
                  </a:lnTo>
                  <a:lnTo>
                    <a:pt x="5128" y="1573"/>
                  </a:lnTo>
                  <a:lnTo>
                    <a:pt x="5137" y="1576"/>
                  </a:lnTo>
                  <a:lnTo>
                    <a:pt x="5230" y="1615"/>
                  </a:lnTo>
                  <a:lnTo>
                    <a:pt x="5239" y="1619"/>
                  </a:lnTo>
                  <a:lnTo>
                    <a:pt x="5331" y="1661"/>
                  </a:lnTo>
                  <a:lnTo>
                    <a:pt x="5339" y="1665"/>
                  </a:lnTo>
                  <a:lnTo>
                    <a:pt x="5430" y="1711"/>
                  </a:lnTo>
                  <a:lnTo>
                    <a:pt x="5438" y="1715"/>
                  </a:lnTo>
                  <a:lnTo>
                    <a:pt x="5527" y="1764"/>
                  </a:lnTo>
                  <a:lnTo>
                    <a:pt x="5535" y="1769"/>
                  </a:lnTo>
                  <a:lnTo>
                    <a:pt x="5622" y="1821"/>
                  </a:lnTo>
                  <a:lnTo>
                    <a:pt x="5630" y="1826"/>
                  </a:lnTo>
                  <a:lnTo>
                    <a:pt x="5715" y="1882"/>
                  </a:lnTo>
                  <a:lnTo>
                    <a:pt x="5722" y="1887"/>
                  </a:lnTo>
                  <a:lnTo>
                    <a:pt x="5805" y="1945"/>
                  </a:lnTo>
                  <a:lnTo>
                    <a:pt x="5812" y="1951"/>
                  </a:lnTo>
                  <a:lnTo>
                    <a:pt x="5893" y="2012"/>
                  </a:lnTo>
                  <a:lnTo>
                    <a:pt x="5900" y="2018"/>
                  </a:lnTo>
                  <a:lnTo>
                    <a:pt x="5978" y="2083"/>
                  </a:lnTo>
                  <a:lnTo>
                    <a:pt x="5985" y="2089"/>
                  </a:lnTo>
                  <a:lnTo>
                    <a:pt x="6060" y="2156"/>
                  </a:lnTo>
                  <a:lnTo>
                    <a:pt x="6067" y="2162"/>
                  </a:lnTo>
                  <a:lnTo>
                    <a:pt x="6139" y="2232"/>
                  </a:lnTo>
                  <a:lnTo>
                    <a:pt x="6146" y="2239"/>
                  </a:lnTo>
                  <a:lnTo>
                    <a:pt x="6216" y="2311"/>
                  </a:lnTo>
                  <a:lnTo>
                    <a:pt x="6222" y="2318"/>
                  </a:lnTo>
                  <a:lnTo>
                    <a:pt x="6289" y="2393"/>
                  </a:lnTo>
                  <a:lnTo>
                    <a:pt x="6295" y="2400"/>
                  </a:lnTo>
                  <a:lnTo>
                    <a:pt x="6360" y="2478"/>
                  </a:lnTo>
                  <a:lnTo>
                    <a:pt x="6366" y="2485"/>
                  </a:lnTo>
                  <a:lnTo>
                    <a:pt x="6427" y="2566"/>
                  </a:lnTo>
                  <a:lnTo>
                    <a:pt x="6433" y="2573"/>
                  </a:lnTo>
                  <a:lnTo>
                    <a:pt x="6491" y="2656"/>
                  </a:lnTo>
                  <a:lnTo>
                    <a:pt x="6496" y="2663"/>
                  </a:lnTo>
                  <a:lnTo>
                    <a:pt x="6552" y="2748"/>
                  </a:lnTo>
                  <a:lnTo>
                    <a:pt x="6557" y="2756"/>
                  </a:lnTo>
                  <a:lnTo>
                    <a:pt x="6609" y="2843"/>
                  </a:lnTo>
                  <a:lnTo>
                    <a:pt x="6614" y="2851"/>
                  </a:lnTo>
                  <a:lnTo>
                    <a:pt x="6663" y="2940"/>
                  </a:lnTo>
                  <a:lnTo>
                    <a:pt x="6667" y="2948"/>
                  </a:lnTo>
                  <a:lnTo>
                    <a:pt x="6713" y="3039"/>
                  </a:lnTo>
                  <a:lnTo>
                    <a:pt x="6717" y="3047"/>
                  </a:lnTo>
                  <a:lnTo>
                    <a:pt x="6759" y="3139"/>
                  </a:lnTo>
                  <a:lnTo>
                    <a:pt x="6763" y="3148"/>
                  </a:lnTo>
                  <a:lnTo>
                    <a:pt x="6801" y="3241"/>
                  </a:lnTo>
                  <a:lnTo>
                    <a:pt x="6805" y="3250"/>
                  </a:lnTo>
                  <a:lnTo>
                    <a:pt x="6840" y="3345"/>
                  </a:lnTo>
                  <a:lnTo>
                    <a:pt x="6843" y="3354"/>
                  </a:lnTo>
                  <a:lnTo>
                    <a:pt x="6874" y="3449"/>
                  </a:lnTo>
                  <a:lnTo>
                    <a:pt x="6877" y="3458"/>
                  </a:lnTo>
                  <a:lnTo>
                    <a:pt x="6905" y="3555"/>
                  </a:lnTo>
                  <a:lnTo>
                    <a:pt x="6908" y="3564"/>
                  </a:lnTo>
                  <a:lnTo>
                    <a:pt x="6932" y="3662"/>
                  </a:lnTo>
                  <a:lnTo>
                    <a:pt x="6934" y="3671"/>
                  </a:lnTo>
                  <a:lnTo>
                    <a:pt x="6954" y="3770"/>
                  </a:lnTo>
                  <a:lnTo>
                    <a:pt x="6956" y="3779"/>
                  </a:lnTo>
                  <a:lnTo>
                    <a:pt x="6973" y="3879"/>
                  </a:lnTo>
                  <a:lnTo>
                    <a:pt x="6975" y="3888"/>
                  </a:lnTo>
                  <a:lnTo>
                    <a:pt x="6988" y="3988"/>
                  </a:lnTo>
                  <a:lnTo>
                    <a:pt x="6989" y="3997"/>
                  </a:lnTo>
                  <a:lnTo>
                    <a:pt x="6998" y="4098"/>
                  </a:lnTo>
                  <a:lnTo>
                    <a:pt x="6999" y="4107"/>
                  </a:lnTo>
                  <a:lnTo>
                    <a:pt x="7005" y="4208"/>
                  </a:lnTo>
                  <a:close/>
                  <a:moveTo>
                    <a:pt x="6500" y="4508"/>
                  </a:moveTo>
                  <a:lnTo>
                    <a:pt x="6505" y="4416"/>
                  </a:lnTo>
                  <a:lnTo>
                    <a:pt x="6507" y="4324"/>
                  </a:lnTo>
                  <a:lnTo>
                    <a:pt x="6505" y="4232"/>
                  </a:lnTo>
                  <a:lnTo>
                    <a:pt x="6500" y="4140"/>
                  </a:lnTo>
                  <a:lnTo>
                    <a:pt x="6491" y="4049"/>
                  </a:lnTo>
                  <a:lnTo>
                    <a:pt x="6479" y="3958"/>
                  </a:lnTo>
                  <a:lnTo>
                    <a:pt x="6464" y="3868"/>
                  </a:lnTo>
                  <a:lnTo>
                    <a:pt x="6445" y="3778"/>
                  </a:lnTo>
                  <a:lnTo>
                    <a:pt x="6423" y="3689"/>
                  </a:lnTo>
                  <a:lnTo>
                    <a:pt x="6398" y="3601"/>
                  </a:lnTo>
                  <a:lnTo>
                    <a:pt x="6369" y="3514"/>
                  </a:lnTo>
                  <a:lnTo>
                    <a:pt x="6338" y="3428"/>
                  </a:lnTo>
                  <a:lnTo>
                    <a:pt x="6303" y="3343"/>
                  </a:lnTo>
                  <a:lnTo>
                    <a:pt x="6264" y="3260"/>
                  </a:lnTo>
                  <a:lnTo>
                    <a:pt x="6223" y="3178"/>
                  </a:lnTo>
                  <a:lnTo>
                    <a:pt x="6178" y="3097"/>
                  </a:lnTo>
                  <a:lnTo>
                    <a:pt x="6131" y="3018"/>
                  </a:lnTo>
                  <a:lnTo>
                    <a:pt x="6081" y="2941"/>
                  </a:lnTo>
                  <a:lnTo>
                    <a:pt x="6027" y="2866"/>
                  </a:lnTo>
                  <a:lnTo>
                    <a:pt x="5972" y="2794"/>
                  </a:lnTo>
                  <a:lnTo>
                    <a:pt x="5913" y="2723"/>
                  </a:lnTo>
                  <a:lnTo>
                    <a:pt x="5852" y="2655"/>
                  </a:lnTo>
                  <a:lnTo>
                    <a:pt x="5789" y="2589"/>
                  </a:lnTo>
                  <a:lnTo>
                    <a:pt x="5723" y="2526"/>
                  </a:lnTo>
                  <a:lnTo>
                    <a:pt x="5655" y="2465"/>
                  </a:lnTo>
                  <a:lnTo>
                    <a:pt x="5584" y="2406"/>
                  </a:lnTo>
                  <a:lnTo>
                    <a:pt x="5512" y="2351"/>
                  </a:lnTo>
                  <a:lnTo>
                    <a:pt x="5437" y="2297"/>
                  </a:lnTo>
                  <a:lnTo>
                    <a:pt x="5360" y="2247"/>
                  </a:lnTo>
                  <a:lnTo>
                    <a:pt x="5281" y="2199"/>
                  </a:lnTo>
                  <a:lnTo>
                    <a:pt x="5200" y="2155"/>
                  </a:lnTo>
                  <a:lnTo>
                    <a:pt x="5118" y="2113"/>
                  </a:lnTo>
                  <a:lnTo>
                    <a:pt x="5034" y="2075"/>
                  </a:lnTo>
                  <a:lnTo>
                    <a:pt x="4950" y="2040"/>
                  </a:lnTo>
                  <a:lnTo>
                    <a:pt x="4864" y="2008"/>
                  </a:lnTo>
                  <a:lnTo>
                    <a:pt x="4777" y="1979"/>
                  </a:lnTo>
                  <a:lnTo>
                    <a:pt x="4689" y="1954"/>
                  </a:lnTo>
                  <a:lnTo>
                    <a:pt x="4600" y="1932"/>
                  </a:lnTo>
                  <a:lnTo>
                    <a:pt x="4510" y="1913"/>
                  </a:lnTo>
                  <a:lnTo>
                    <a:pt x="4420" y="1898"/>
                  </a:lnTo>
                  <a:lnTo>
                    <a:pt x="4329" y="1886"/>
                  </a:lnTo>
                  <a:lnTo>
                    <a:pt x="4238" y="1877"/>
                  </a:lnTo>
                  <a:lnTo>
                    <a:pt x="4146" y="1872"/>
                  </a:lnTo>
                  <a:lnTo>
                    <a:pt x="4054" y="1870"/>
                  </a:lnTo>
                  <a:lnTo>
                    <a:pt x="3962" y="1872"/>
                  </a:lnTo>
                  <a:lnTo>
                    <a:pt x="3870" y="1877"/>
                  </a:lnTo>
                  <a:lnTo>
                    <a:pt x="3778" y="1886"/>
                  </a:lnTo>
                  <a:lnTo>
                    <a:pt x="3688" y="1898"/>
                  </a:lnTo>
                  <a:lnTo>
                    <a:pt x="3597" y="1913"/>
                  </a:lnTo>
                  <a:lnTo>
                    <a:pt x="3508" y="1932"/>
                  </a:lnTo>
                  <a:lnTo>
                    <a:pt x="3419" y="1954"/>
                  </a:lnTo>
                  <a:lnTo>
                    <a:pt x="3331" y="1979"/>
                  </a:lnTo>
                  <a:lnTo>
                    <a:pt x="3244" y="2008"/>
                  </a:lnTo>
                  <a:lnTo>
                    <a:pt x="3158" y="2040"/>
                  </a:lnTo>
                  <a:lnTo>
                    <a:pt x="3073" y="2075"/>
                  </a:lnTo>
                  <a:lnTo>
                    <a:pt x="2990" y="2113"/>
                  </a:lnTo>
                  <a:lnTo>
                    <a:pt x="2908" y="2155"/>
                  </a:lnTo>
                  <a:lnTo>
                    <a:pt x="2827" y="2199"/>
                  </a:lnTo>
                  <a:lnTo>
                    <a:pt x="2748" y="2247"/>
                  </a:lnTo>
                  <a:lnTo>
                    <a:pt x="2671" y="2297"/>
                  </a:lnTo>
                  <a:lnTo>
                    <a:pt x="2596" y="2351"/>
                  </a:lnTo>
                  <a:lnTo>
                    <a:pt x="2524" y="2406"/>
                  </a:lnTo>
                  <a:lnTo>
                    <a:pt x="2453" y="2465"/>
                  </a:lnTo>
                  <a:lnTo>
                    <a:pt x="2385" y="2526"/>
                  </a:lnTo>
                  <a:lnTo>
                    <a:pt x="2319" y="2589"/>
                  </a:lnTo>
                  <a:lnTo>
                    <a:pt x="2255" y="2655"/>
                  </a:lnTo>
                  <a:lnTo>
                    <a:pt x="2194" y="2723"/>
                  </a:lnTo>
                  <a:lnTo>
                    <a:pt x="2136" y="2794"/>
                  </a:lnTo>
                  <a:lnTo>
                    <a:pt x="2080" y="2866"/>
                  </a:lnTo>
                  <a:lnTo>
                    <a:pt x="2027" y="2941"/>
                  </a:lnTo>
                  <a:lnTo>
                    <a:pt x="1976" y="3018"/>
                  </a:lnTo>
                  <a:lnTo>
                    <a:pt x="1929" y="3097"/>
                  </a:lnTo>
                  <a:lnTo>
                    <a:pt x="1884" y="3178"/>
                  </a:lnTo>
                  <a:lnTo>
                    <a:pt x="1843" y="3260"/>
                  </a:lnTo>
                  <a:lnTo>
                    <a:pt x="1804" y="3343"/>
                  </a:lnTo>
                  <a:lnTo>
                    <a:pt x="1769" y="3428"/>
                  </a:lnTo>
                  <a:lnTo>
                    <a:pt x="1738" y="3514"/>
                  </a:lnTo>
                  <a:lnTo>
                    <a:pt x="1709" y="3601"/>
                  </a:lnTo>
                  <a:lnTo>
                    <a:pt x="1684" y="3689"/>
                  </a:lnTo>
                  <a:lnTo>
                    <a:pt x="1662" y="3778"/>
                  </a:lnTo>
                  <a:lnTo>
                    <a:pt x="1643" y="3868"/>
                  </a:lnTo>
                  <a:lnTo>
                    <a:pt x="1628" y="3958"/>
                  </a:lnTo>
                  <a:lnTo>
                    <a:pt x="1616" y="4049"/>
                  </a:lnTo>
                  <a:lnTo>
                    <a:pt x="1607" y="4140"/>
                  </a:lnTo>
                  <a:lnTo>
                    <a:pt x="1602" y="4232"/>
                  </a:lnTo>
                  <a:lnTo>
                    <a:pt x="1600" y="4324"/>
                  </a:lnTo>
                  <a:lnTo>
                    <a:pt x="1602" y="4416"/>
                  </a:lnTo>
                  <a:lnTo>
                    <a:pt x="1607" y="4508"/>
                  </a:lnTo>
                  <a:lnTo>
                    <a:pt x="1616" y="4600"/>
                  </a:lnTo>
                  <a:lnTo>
                    <a:pt x="1628" y="4691"/>
                  </a:lnTo>
                  <a:lnTo>
                    <a:pt x="1643" y="4781"/>
                  </a:lnTo>
                  <a:lnTo>
                    <a:pt x="1662" y="4870"/>
                  </a:lnTo>
                  <a:lnTo>
                    <a:pt x="1684" y="4959"/>
                  </a:lnTo>
                  <a:lnTo>
                    <a:pt x="1709" y="5047"/>
                  </a:lnTo>
                  <a:lnTo>
                    <a:pt x="1738" y="5134"/>
                  </a:lnTo>
                  <a:lnTo>
                    <a:pt x="1769" y="5220"/>
                  </a:lnTo>
                  <a:lnTo>
                    <a:pt x="1804" y="5305"/>
                  </a:lnTo>
                  <a:lnTo>
                    <a:pt x="1843" y="5388"/>
                  </a:lnTo>
                  <a:lnTo>
                    <a:pt x="1884" y="5470"/>
                  </a:lnTo>
                  <a:lnTo>
                    <a:pt x="1929" y="5551"/>
                  </a:lnTo>
                  <a:lnTo>
                    <a:pt x="1976" y="5630"/>
                  </a:lnTo>
                  <a:lnTo>
                    <a:pt x="2027" y="5707"/>
                  </a:lnTo>
                  <a:lnTo>
                    <a:pt x="2080" y="5782"/>
                  </a:lnTo>
                  <a:lnTo>
                    <a:pt x="2136" y="5854"/>
                  </a:lnTo>
                  <a:lnTo>
                    <a:pt x="2194" y="5925"/>
                  </a:lnTo>
                  <a:lnTo>
                    <a:pt x="2255" y="5993"/>
                  </a:lnTo>
                  <a:lnTo>
                    <a:pt x="2319" y="6059"/>
                  </a:lnTo>
                  <a:lnTo>
                    <a:pt x="2385" y="6123"/>
                  </a:lnTo>
                  <a:lnTo>
                    <a:pt x="2453" y="6184"/>
                  </a:lnTo>
                  <a:lnTo>
                    <a:pt x="2524" y="6242"/>
                  </a:lnTo>
                  <a:lnTo>
                    <a:pt x="2596" y="6298"/>
                  </a:lnTo>
                  <a:lnTo>
                    <a:pt x="2671" y="6351"/>
                  </a:lnTo>
                  <a:lnTo>
                    <a:pt x="2748" y="6402"/>
                  </a:lnTo>
                  <a:lnTo>
                    <a:pt x="2827" y="6449"/>
                  </a:lnTo>
                  <a:lnTo>
                    <a:pt x="2908" y="6494"/>
                  </a:lnTo>
                  <a:lnTo>
                    <a:pt x="2990" y="6535"/>
                  </a:lnTo>
                  <a:lnTo>
                    <a:pt x="3073" y="6574"/>
                  </a:lnTo>
                  <a:lnTo>
                    <a:pt x="3158" y="6609"/>
                  </a:lnTo>
                  <a:lnTo>
                    <a:pt x="3244" y="6640"/>
                  </a:lnTo>
                  <a:lnTo>
                    <a:pt x="3331" y="6669"/>
                  </a:lnTo>
                  <a:lnTo>
                    <a:pt x="3419" y="6694"/>
                  </a:lnTo>
                  <a:lnTo>
                    <a:pt x="3508" y="6716"/>
                  </a:lnTo>
                  <a:lnTo>
                    <a:pt x="3597" y="6735"/>
                  </a:lnTo>
                  <a:lnTo>
                    <a:pt x="3687" y="6750"/>
                  </a:lnTo>
                  <a:lnTo>
                    <a:pt x="3778" y="6762"/>
                  </a:lnTo>
                  <a:lnTo>
                    <a:pt x="3870" y="6771"/>
                  </a:lnTo>
                  <a:lnTo>
                    <a:pt x="3962" y="6776"/>
                  </a:lnTo>
                  <a:lnTo>
                    <a:pt x="4054" y="6778"/>
                  </a:lnTo>
                  <a:lnTo>
                    <a:pt x="4146" y="6776"/>
                  </a:lnTo>
                  <a:lnTo>
                    <a:pt x="4238" y="6771"/>
                  </a:lnTo>
                  <a:lnTo>
                    <a:pt x="4329" y="6762"/>
                  </a:lnTo>
                  <a:lnTo>
                    <a:pt x="4420" y="6750"/>
                  </a:lnTo>
                  <a:lnTo>
                    <a:pt x="4510" y="6735"/>
                  </a:lnTo>
                  <a:lnTo>
                    <a:pt x="4600" y="6716"/>
                  </a:lnTo>
                  <a:lnTo>
                    <a:pt x="4689" y="6694"/>
                  </a:lnTo>
                  <a:lnTo>
                    <a:pt x="4777" y="6669"/>
                  </a:lnTo>
                  <a:lnTo>
                    <a:pt x="4864" y="6640"/>
                  </a:lnTo>
                  <a:lnTo>
                    <a:pt x="4950" y="6609"/>
                  </a:lnTo>
                  <a:lnTo>
                    <a:pt x="5035" y="6574"/>
                  </a:lnTo>
                  <a:lnTo>
                    <a:pt x="5118" y="6535"/>
                  </a:lnTo>
                  <a:lnTo>
                    <a:pt x="5200" y="6494"/>
                  </a:lnTo>
                  <a:lnTo>
                    <a:pt x="5281" y="6449"/>
                  </a:lnTo>
                  <a:lnTo>
                    <a:pt x="5360" y="6402"/>
                  </a:lnTo>
                  <a:lnTo>
                    <a:pt x="5437" y="6351"/>
                  </a:lnTo>
                  <a:lnTo>
                    <a:pt x="5512" y="6298"/>
                  </a:lnTo>
                  <a:lnTo>
                    <a:pt x="5584" y="6242"/>
                  </a:lnTo>
                  <a:lnTo>
                    <a:pt x="5655" y="6184"/>
                  </a:lnTo>
                  <a:lnTo>
                    <a:pt x="5723" y="6123"/>
                  </a:lnTo>
                  <a:lnTo>
                    <a:pt x="5789" y="6059"/>
                  </a:lnTo>
                  <a:lnTo>
                    <a:pt x="5852" y="5993"/>
                  </a:lnTo>
                  <a:lnTo>
                    <a:pt x="5913" y="5925"/>
                  </a:lnTo>
                  <a:lnTo>
                    <a:pt x="5972" y="5854"/>
                  </a:lnTo>
                  <a:lnTo>
                    <a:pt x="6027" y="5782"/>
                  </a:lnTo>
                  <a:lnTo>
                    <a:pt x="6081" y="5707"/>
                  </a:lnTo>
                  <a:lnTo>
                    <a:pt x="6131" y="5630"/>
                  </a:lnTo>
                  <a:lnTo>
                    <a:pt x="6178" y="5551"/>
                  </a:lnTo>
                  <a:lnTo>
                    <a:pt x="6223" y="5470"/>
                  </a:lnTo>
                  <a:lnTo>
                    <a:pt x="6264" y="5388"/>
                  </a:lnTo>
                  <a:lnTo>
                    <a:pt x="6303" y="5305"/>
                  </a:lnTo>
                  <a:lnTo>
                    <a:pt x="6338" y="5220"/>
                  </a:lnTo>
                  <a:lnTo>
                    <a:pt x="6369" y="5134"/>
                  </a:lnTo>
                  <a:lnTo>
                    <a:pt x="6398" y="5047"/>
                  </a:lnTo>
                  <a:lnTo>
                    <a:pt x="6423" y="4959"/>
                  </a:lnTo>
                  <a:lnTo>
                    <a:pt x="6445" y="4870"/>
                  </a:lnTo>
                  <a:lnTo>
                    <a:pt x="6464" y="4781"/>
                  </a:lnTo>
                  <a:lnTo>
                    <a:pt x="6479" y="4691"/>
                  </a:lnTo>
                  <a:lnTo>
                    <a:pt x="6491" y="4600"/>
                  </a:lnTo>
                  <a:lnTo>
                    <a:pt x="6500" y="4508"/>
                  </a:lnTo>
                  <a:close/>
                  <a:moveTo>
                    <a:pt x="4627" y="4301"/>
                  </a:moveTo>
                  <a:lnTo>
                    <a:pt x="4627" y="4304"/>
                  </a:lnTo>
                  <a:lnTo>
                    <a:pt x="4627" y="4322"/>
                  </a:lnTo>
                  <a:lnTo>
                    <a:pt x="4627" y="4326"/>
                  </a:lnTo>
                  <a:lnTo>
                    <a:pt x="4627" y="4344"/>
                  </a:lnTo>
                  <a:lnTo>
                    <a:pt x="4627" y="4347"/>
                  </a:lnTo>
                  <a:lnTo>
                    <a:pt x="4625" y="4365"/>
                  </a:lnTo>
                  <a:lnTo>
                    <a:pt x="4625" y="4369"/>
                  </a:lnTo>
                  <a:lnTo>
                    <a:pt x="4624" y="4387"/>
                  </a:lnTo>
                  <a:lnTo>
                    <a:pt x="4623" y="4390"/>
                  </a:lnTo>
                  <a:lnTo>
                    <a:pt x="4621" y="4408"/>
                  </a:lnTo>
                  <a:lnTo>
                    <a:pt x="4620" y="4412"/>
                  </a:lnTo>
                  <a:lnTo>
                    <a:pt x="4617" y="4429"/>
                  </a:lnTo>
                  <a:lnTo>
                    <a:pt x="4617" y="4433"/>
                  </a:lnTo>
                  <a:lnTo>
                    <a:pt x="4613" y="4450"/>
                  </a:lnTo>
                  <a:lnTo>
                    <a:pt x="4612" y="4454"/>
                  </a:lnTo>
                  <a:lnTo>
                    <a:pt x="4608" y="4471"/>
                  </a:lnTo>
                  <a:lnTo>
                    <a:pt x="4607" y="4474"/>
                  </a:lnTo>
                  <a:lnTo>
                    <a:pt x="4602" y="4491"/>
                  </a:lnTo>
                  <a:lnTo>
                    <a:pt x="4601" y="4495"/>
                  </a:lnTo>
                  <a:lnTo>
                    <a:pt x="4595" y="4512"/>
                  </a:lnTo>
                  <a:lnTo>
                    <a:pt x="4594" y="4515"/>
                  </a:lnTo>
                  <a:lnTo>
                    <a:pt x="4588" y="4532"/>
                  </a:lnTo>
                  <a:lnTo>
                    <a:pt x="4586" y="4536"/>
                  </a:lnTo>
                  <a:lnTo>
                    <a:pt x="4580" y="4552"/>
                  </a:lnTo>
                  <a:lnTo>
                    <a:pt x="4578" y="4555"/>
                  </a:lnTo>
                  <a:lnTo>
                    <a:pt x="4571" y="4572"/>
                  </a:lnTo>
                  <a:lnTo>
                    <a:pt x="4569" y="4575"/>
                  </a:lnTo>
                  <a:lnTo>
                    <a:pt x="4561" y="4591"/>
                  </a:lnTo>
                  <a:lnTo>
                    <a:pt x="4559" y="4594"/>
                  </a:lnTo>
                  <a:lnTo>
                    <a:pt x="4550" y="4610"/>
                  </a:lnTo>
                  <a:lnTo>
                    <a:pt x="4549" y="4612"/>
                  </a:lnTo>
                  <a:lnTo>
                    <a:pt x="4540" y="4627"/>
                  </a:lnTo>
                  <a:lnTo>
                    <a:pt x="4538" y="4631"/>
                  </a:lnTo>
                  <a:lnTo>
                    <a:pt x="4528" y="4646"/>
                  </a:lnTo>
                  <a:lnTo>
                    <a:pt x="4526" y="4649"/>
                  </a:lnTo>
                  <a:lnTo>
                    <a:pt x="4516" y="4663"/>
                  </a:lnTo>
                  <a:lnTo>
                    <a:pt x="4513" y="4666"/>
                  </a:lnTo>
                  <a:lnTo>
                    <a:pt x="4503" y="4680"/>
                  </a:lnTo>
                  <a:lnTo>
                    <a:pt x="4500" y="4683"/>
                  </a:lnTo>
                  <a:lnTo>
                    <a:pt x="4489" y="4697"/>
                  </a:lnTo>
                  <a:lnTo>
                    <a:pt x="4487" y="4700"/>
                  </a:lnTo>
                  <a:lnTo>
                    <a:pt x="4475" y="4713"/>
                  </a:lnTo>
                  <a:lnTo>
                    <a:pt x="4472" y="4716"/>
                  </a:lnTo>
                  <a:lnTo>
                    <a:pt x="4460" y="4728"/>
                  </a:lnTo>
                  <a:lnTo>
                    <a:pt x="4457" y="4731"/>
                  </a:lnTo>
                  <a:lnTo>
                    <a:pt x="4445" y="4743"/>
                  </a:lnTo>
                  <a:lnTo>
                    <a:pt x="4442" y="4746"/>
                  </a:lnTo>
                  <a:lnTo>
                    <a:pt x="4429" y="4757"/>
                  </a:lnTo>
                  <a:lnTo>
                    <a:pt x="4426" y="4760"/>
                  </a:lnTo>
                  <a:lnTo>
                    <a:pt x="4412" y="4771"/>
                  </a:lnTo>
                  <a:lnTo>
                    <a:pt x="4409" y="4773"/>
                  </a:lnTo>
                  <a:lnTo>
                    <a:pt x="4395" y="4784"/>
                  </a:lnTo>
                  <a:lnTo>
                    <a:pt x="4392" y="4786"/>
                  </a:lnTo>
                  <a:lnTo>
                    <a:pt x="4378" y="4796"/>
                  </a:lnTo>
                  <a:lnTo>
                    <a:pt x="4375" y="4799"/>
                  </a:lnTo>
                  <a:lnTo>
                    <a:pt x="4360" y="4808"/>
                  </a:lnTo>
                  <a:lnTo>
                    <a:pt x="4357" y="4810"/>
                  </a:lnTo>
                  <a:lnTo>
                    <a:pt x="4342" y="4819"/>
                  </a:lnTo>
                  <a:lnTo>
                    <a:pt x="4338" y="4822"/>
                  </a:lnTo>
                  <a:lnTo>
                    <a:pt x="4322" y="4830"/>
                  </a:lnTo>
                  <a:lnTo>
                    <a:pt x="4319" y="4832"/>
                  </a:lnTo>
                  <a:lnTo>
                    <a:pt x="4303" y="4840"/>
                  </a:lnTo>
                  <a:lnTo>
                    <a:pt x="4300" y="4841"/>
                  </a:lnTo>
                  <a:lnTo>
                    <a:pt x="4284" y="4849"/>
                  </a:lnTo>
                  <a:lnTo>
                    <a:pt x="4281" y="4850"/>
                  </a:lnTo>
                  <a:lnTo>
                    <a:pt x="4264" y="4857"/>
                  </a:lnTo>
                  <a:lnTo>
                    <a:pt x="4261" y="4858"/>
                  </a:lnTo>
                  <a:lnTo>
                    <a:pt x="4244" y="4864"/>
                  </a:lnTo>
                  <a:lnTo>
                    <a:pt x="4241" y="4866"/>
                  </a:lnTo>
                  <a:lnTo>
                    <a:pt x="4224" y="4871"/>
                  </a:lnTo>
                  <a:lnTo>
                    <a:pt x="4221" y="4872"/>
                  </a:lnTo>
                  <a:lnTo>
                    <a:pt x="4204" y="4877"/>
                  </a:lnTo>
                  <a:lnTo>
                    <a:pt x="4200" y="4878"/>
                  </a:lnTo>
                  <a:lnTo>
                    <a:pt x="4183" y="4882"/>
                  </a:lnTo>
                  <a:lnTo>
                    <a:pt x="4180" y="4883"/>
                  </a:lnTo>
                  <a:lnTo>
                    <a:pt x="4162" y="4887"/>
                  </a:lnTo>
                  <a:lnTo>
                    <a:pt x="4159" y="4887"/>
                  </a:lnTo>
                  <a:lnTo>
                    <a:pt x="4141" y="4890"/>
                  </a:lnTo>
                  <a:lnTo>
                    <a:pt x="4138" y="4891"/>
                  </a:lnTo>
                  <a:lnTo>
                    <a:pt x="4120" y="4893"/>
                  </a:lnTo>
                  <a:lnTo>
                    <a:pt x="4116" y="4894"/>
                  </a:lnTo>
                  <a:lnTo>
                    <a:pt x="4099" y="4895"/>
                  </a:lnTo>
                  <a:lnTo>
                    <a:pt x="4095" y="4896"/>
                  </a:lnTo>
                  <a:lnTo>
                    <a:pt x="4077" y="4897"/>
                  </a:lnTo>
                  <a:lnTo>
                    <a:pt x="4074" y="4897"/>
                  </a:lnTo>
                  <a:lnTo>
                    <a:pt x="4056" y="4897"/>
                  </a:lnTo>
                  <a:lnTo>
                    <a:pt x="4052" y="4897"/>
                  </a:lnTo>
                  <a:lnTo>
                    <a:pt x="4034" y="4897"/>
                  </a:lnTo>
                  <a:lnTo>
                    <a:pt x="4031" y="4897"/>
                  </a:lnTo>
                  <a:lnTo>
                    <a:pt x="4013" y="4896"/>
                  </a:lnTo>
                  <a:lnTo>
                    <a:pt x="4009" y="4895"/>
                  </a:lnTo>
                  <a:lnTo>
                    <a:pt x="3991" y="4894"/>
                  </a:lnTo>
                  <a:lnTo>
                    <a:pt x="3988" y="4893"/>
                  </a:lnTo>
                  <a:lnTo>
                    <a:pt x="3970" y="4891"/>
                  </a:lnTo>
                  <a:lnTo>
                    <a:pt x="3967" y="4890"/>
                  </a:lnTo>
                  <a:lnTo>
                    <a:pt x="3949" y="4887"/>
                  </a:lnTo>
                  <a:lnTo>
                    <a:pt x="3945" y="4887"/>
                  </a:lnTo>
                  <a:lnTo>
                    <a:pt x="3928" y="4883"/>
                  </a:lnTo>
                  <a:lnTo>
                    <a:pt x="3925" y="4882"/>
                  </a:lnTo>
                  <a:lnTo>
                    <a:pt x="3907" y="4878"/>
                  </a:lnTo>
                  <a:lnTo>
                    <a:pt x="3904" y="4877"/>
                  </a:lnTo>
                  <a:lnTo>
                    <a:pt x="3887" y="4872"/>
                  </a:lnTo>
                  <a:lnTo>
                    <a:pt x="3883" y="4871"/>
                  </a:lnTo>
                  <a:lnTo>
                    <a:pt x="3867" y="4866"/>
                  </a:lnTo>
                  <a:lnTo>
                    <a:pt x="3863" y="4864"/>
                  </a:lnTo>
                  <a:lnTo>
                    <a:pt x="3846" y="4858"/>
                  </a:lnTo>
                  <a:lnTo>
                    <a:pt x="3843" y="4857"/>
                  </a:lnTo>
                  <a:lnTo>
                    <a:pt x="3827" y="4850"/>
                  </a:lnTo>
                  <a:lnTo>
                    <a:pt x="3823" y="4849"/>
                  </a:lnTo>
                  <a:lnTo>
                    <a:pt x="3807" y="4841"/>
                  </a:lnTo>
                  <a:lnTo>
                    <a:pt x="3804" y="4840"/>
                  </a:lnTo>
                  <a:lnTo>
                    <a:pt x="3788" y="4832"/>
                  </a:lnTo>
                  <a:lnTo>
                    <a:pt x="3785" y="4830"/>
                  </a:lnTo>
                  <a:lnTo>
                    <a:pt x="3769" y="4822"/>
                  </a:lnTo>
                  <a:lnTo>
                    <a:pt x="3765" y="4819"/>
                  </a:lnTo>
                  <a:lnTo>
                    <a:pt x="3750" y="4810"/>
                  </a:lnTo>
                  <a:lnTo>
                    <a:pt x="3747" y="4808"/>
                  </a:lnTo>
                  <a:lnTo>
                    <a:pt x="3732" y="4799"/>
                  </a:lnTo>
                  <a:lnTo>
                    <a:pt x="3729" y="4796"/>
                  </a:lnTo>
                  <a:lnTo>
                    <a:pt x="3715" y="4786"/>
                  </a:lnTo>
                  <a:lnTo>
                    <a:pt x="3712" y="4784"/>
                  </a:lnTo>
                  <a:lnTo>
                    <a:pt x="3698" y="4773"/>
                  </a:lnTo>
                  <a:lnTo>
                    <a:pt x="3695" y="4771"/>
                  </a:lnTo>
                  <a:lnTo>
                    <a:pt x="3681" y="4760"/>
                  </a:lnTo>
                  <a:lnTo>
                    <a:pt x="3678" y="4757"/>
                  </a:lnTo>
                  <a:lnTo>
                    <a:pt x="3665" y="4746"/>
                  </a:lnTo>
                  <a:lnTo>
                    <a:pt x="3662" y="4743"/>
                  </a:lnTo>
                  <a:lnTo>
                    <a:pt x="3650" y="4731"/>
                  </a:lnTo>
                  <a:lnTo>
                    <a:pt x="3647" y="4728"/>
                  </a:lnTo>
                  <a:lnTo>
                    <a:pt x="3635" y="4716"/>
                  </a:lnTo>
                  <a:lnTo>
                    <a:pt x="3632" y="4713"/>
                  </a:lnTo>
                  <a:lnTo>
                    <a:pt x="3620" y="4700"/>
                  </a:lnTo>
                  <a:lnTo>
                    <a:pt x="3618" y="4697"/>
                  </a:lnTo>
                  <a:lnTo>
                    <a:pt x="3607" y="4683"/>
                  </a:lnTo>
                  <a:lnTo>
                    <a:pt x="3604" y="4680"/>
                  </a:lnTo>
                  <a:lnTo>
                    <a:pt x="3594" y="4666"/>
                  </a:lnTo>
                  <a:lnTo>
                    <a:pt x="3591" y="4663"/>
                  </a:lnTo>
                  <a:lnTo>
                    <a:pt x="3581" y="4649"/>
                  </a:lnTo>
                  <a:lnTo>
                    <a:pt x="3579" y="4646"/>
                  </a:lnTo>
                  <a:lnTo>
                    <a:pt x="3569" y="4631"/>
                  </a:lnTo>
                  <a:lnTo>
                    <a:pt x="3567" y="4627"/>
                  </a:lnTo>
                  <a:lnTo>
                    <a:pt x="3558" y="4612"/>
                  </a:lnTo>
                  <a:lnTo>
                    <a:pt x="3557" y="4610"/>
                  </a:lnTo>
                  <a:lnTo>
                    <a:pt x="3548" y="4594"/>
                  </a:lnTo>
                  <a:lnTo>
                    <a:pt x="3546" y="4591"/>
                  </a:lnTo>
                  <a:lnTo>
                    <a:pt x="3538" y="4575"/>
                  </a:lnTo>
                  <a:lnTo>
                    <a:pt x="3536" y="4571"/>
                  </a:lnTo>
                  <a:lnTo>
                    <a:pt x="3529" y="4555"/>
                  </a:lnTo>
                  <a:lnTo>
                    <a:pt x="3527" y="4552"/>
                  </a:lnTo>
                  <a:lnTo>
                    <a:pt x="3521" y="4535"/>
                  </a:lnTo>
                  <a:lnTo>
                    <a:pt x="3519" y="4532"/>
                  </a:lnTo>
                  <a:lnTo>
                    <a:pt x="3513" y="4515"/>
                  </a:lnTo>
                  <a:lnTo>
                    <a:pt x="3512" y="4511"/>
                  </a:lnTo>
                  <a:lnTo>
                    <a:pt x="3506" y="4495"/>
                  </a:lnTo>
                  <a:lnTo>
                    <a:pt x="3505" y="4491"/>
                  </a:lnTo>
                  <a:lnTo>
                    <a:pt x="3501" y="4474"/>
                  </a:lnTo>
                  <a:lnTo>
                    <a:pt x="3500" y="4470"/>
                  </a:lnTo>
                  <a:lnTo>
                    <a:pt x="3495" y="4453"/>
                  </a:lnTo>
                  <a:lnTo>
                    <a:pt x="3495" y="4449"/>
                  </a:lnTo>
                  <a:lnTo>
                    <a:pt x="3491" y="4432"/>
                  </a:lnTo>
                  <a:lnTo>
                    <a:pt x="3490" y="4428"/>
                  </a:lnTo>
                  <a:lnTo>
                    <a:pt x="3487" y="4411"/>
                  </a:lnTo>
                  <a:lnTo>
                    <a:pt x="3487" y="4407"/>
                  </a:lnTo>
                  <a:lnTo>
                    <a:pt x="3485" y="4390"/>
                  </a:lnTo>
                  <a:lnTo>
                    <a:pt x="3484" y="4386"/>
                  </a:lnTo>
                  <a:lnTo>
                    <a:pt x="3483" y="4369"/>
                  </a:lnTo>
                  <a:lnTo>
                    <a:pt x="3482" y="4365"/>
                  </a:lnTo>
                  <a:lnTo>
                    <a:pt x="3481" y="4347"/>
                  </a:lnTo>
                  <a:lnTo>
                    <a:pt x="3481" y="4344"/>
                  </a:lnTo>
                  <a:lnTo>
                    <a:pt x="3481" y="4326"/>
                  </a:lnTo>
                  <a:lnTo>
                    <a:pt x="3481" y="4322"/>
                  </a:lnTo>
                  <a:lnTo>
                    <a:pt x="3481" y="4304"/>
                  </a:lnTo>
                  <a:lnTo>
                    <a:pt x="3481" y="4301"/>
                  </a:lnTo>
                  <a:lnTo>
                    <a:pt x="3482" y="4283"/>
                  </a:lnTo>
                  <a:lnTo>
                    <a:pt x="3483" y="4279"/>
                  </a:lnTo>
                  <a:lnTo>
                    <a:pt x="3484" y="4262"/>
                  </a:lnTo>
                  <a:lnTo>
                    <a:pt x="3485" y="4258"/>
                  </a:lnTo>
                  <a:lnTo>
                    <a:pt x="3487" y="4241"/>
                  </a:lnTo>
                  <a:lnTo>
                    <a:pt x="3487" y="4237"/>
                  </a:lnTo>
                  <a:lnTo>
                    <a:pt x="3490" y="4220"/>
                  </a:lnTo>
                  <a:lnTo>
                    <a:pt x="3491" y="4216"/>
                  </a:lnTo>
                  <a:lnTo>
                    <a:pt x="3495" y="4199"/>
                  </a:lnTo>
                  <a:lnTo>
                    <a:pt x="3495" y="4195"/>
                  </a:lnTo>
                  <a:lnTo>
                    <a:pt x="3500" y="4178"/>
                  </a:lnTo>
                  <a:lnTo>
                    <a:pt x="3501" y="4174"/>
                  </a:lnTo>
                  <a:lnTo>
                    <a:pt x="3505" y="4157"/>
                  </a:lnTo>
                  <a:lnTo>
                    <a:pt x="3507" y="4154"/>
                  </a:lnTo>
                  <a:lnTo>
                    <a:pt x="3512" y="4137"/>
                  </a:lnTo>
                  <a:lnTo>
                    <a:pt x="3513" y="4133"/>
                  </a:lnTo>
                  <a:lnTo>
                    <a:pt x="3519" y="4117"/>
                  </a:lnTo>
                  <a:lnTo>
                    <a:pt x="3521" y="4113"/>
                  </a:lnTo>
                  <a:lnTo>
                    <a:pt x="3528" y="4097"/>
                  </a:lnTo>
                  <a:lnTo>
                    <a:pt x="3529" y="4093"/>
                  </a:lnTo>
                  <a:lnTo>
                    <a:pt x="3537" y="4077"/>
                  </a:lnTo>
                  <a:lnTo>
                    <a:pt x="3538" y="4073"/>
                  </a:lnTo>
                  <a:lnTo>
                    <a:pt x="3546" y="4058"/>
                  </a:lnTo>
                  <a:lnTo>
                    <a:pt x="3548" y="4054"/>
                  </a:lnTo>
                  <a:lnTo>
                    <a:pt x="3557" y="4039"/>
                  </a:lnTo>
                  <a:lnTo>
                    <a:pt x="3558" y="4037"/>
                  </a:lnTo>
                  <a:lnTo>
                    <a:pt x="3567" y="4022"/>
                  </a:lnTo>
                  <a:lnTo>
                    <a:pt x="3569" y="4018"/>
                  </a:lnTo>
                  <a:lnTo>
                    <a:pt x="3579" y="4003"/>
                  </a:lnTo>
                  <a:lnTo>
                    <a:pt x="3581" y="4000"/>
                  </a:lnTo>
                  <a:lnTo>
                    <a:pt x="3591" y="3986"/>
                  </a:lnTo>
                  <a:lnTo>
                    <a:pt x="3593" y="3983"/>
                  </a:lnTo>
                  <a:lnTo>
                    <a:pt x="3604" y="3969"/>
                  </a:lnTo>
                  <a:lnTo>
                    <a:pt x="3606" y="3966"/>
                  </a:lnTo>
                  <a:lnTo>
                    <a:pt x="3618" y="3952"/>
                  </a:lnTo>
                  <a:lnTo>
                    <a:pt x="3620" y="3949"/>
                  </a:lnTo>
                  <a:lnTo>
                    <a:pt x="3632" y="3936"/>
                  </a:lnTo>
                  <a:lnTo>
                    <a:pt x="3634" y="3933"/>
                  </a:lnTo>
                  <a:lnTo>
                    <a:pt x="3647" y="3921"/>
                  </a:lnTo>
                  <a:lnTo>
                    <a:pt x="3649" y="3918"/>
                  </a:lnTo>
                  <a:lnTo>
                    <a:pt x="3662" y="3906"/>
                  </a:lnTo>
                  <a:lnTo>
                    <a:pt x="3665" y="3903"/>
                  </a:lnTo>
                  <a:lnTo>
                    <a:pt x="3678" y="3891"/>
                  </a:lnTo>
                  <a:lnTo>
                    <a:pt x="3681" y="3889"/>
                  </a:lnTo>
                  <a:lnTo>
                    <a:pt x="3694" y="3877"/>
                  </a:lnTo>
                  <a:lnTo>
                    <a:pt x="3697" y="3875"/>
                  </a:lnTo>
                  <a:lnTo>
                    <a:pt x="3711" y="3864"/>
                  </a:lnTo>
                  <a:lnTo>
                    <a:pt x="3714" y="3862"/>
                  </a:lnTo>
                  <a:lnTo>
                    <a:pt x="3729" y="3852"/>
                  </a:lnTo>
                  <a:lnTo>
                    <a:pt x="3732" y="3850"/>
                  </a:lnTo>
                  <a:lnTo>
                    <a:pt x="3747" y="3840"/>
                  </a:lnTo>
                  <a:lnTo>
                    <a:pt x="3750" y="3838"/>
                  </a:lnTo>
                  <a:lnTo>
                    <a:pt x="3765" y="3829"/>
                  </a:lnTo>
                  <a:lnTo>
                    <a:pt x="3769" y="3826"/>
                  </a:lnTo>
                  <a:lnTo>
                    <a:pt x="3785" y="3818"/>
                  </a:lnTo>
                  <a:lnTo>
                    <a:pt x="3788" y="3816"/>
                  </a:lnTo>
                  <a:lnTo>
                    <a:pt x="3804" y="3808"/>
                  </a:lnTo>
                  <a:lnTo>
                    <a:pt x="3807" y="3807"/>
                  </a:lnTo>
                  <a:lnTo>
                    <a:pt x="3823" y="3799"/>
                  </a:lnTo>
                  <a:lnTo>
                    <a:pt x="3827" y="3798"/>
                  </a:lnTo>
                  <a:lnTo>
                    <a:pt x="3843" y="3791"/>
                  </a:lnTo>
                  <a:lnTo>
                    <a:pt x="3846" y="3790"/>
                  </a:lnTo>
                  <a:lnTo>
                    <a:pt x="3863" y="3784"/>
                  </a:lnTo>
                  <a:lnTo>
                    <a:pt x="3867" y="3782"/>
                  </a:lnTo>
                  <a:lnTo>
                    <a:pt x="3883" y="3777"/>
                  </a:lnTo>
                  <a:lnTo>
                    <a:pt x="3887" y="3776"/>
                  </a:lnTo>
                  <a:lnTo>
                    <a:pt x="3904" y="3771"/>
                  </a:lnTo>
                  <a:lnTo>
                    <a:pt x="3907" y="3770"/>
                  </a:lnTo>
                  <a:lnTo>
                    <a:pt x="3925" y="3766"/>
                  </a:lnTo>
                  <a:lnTo>
                    <a:pt x="3928" y="3765"/>
                  </a:lnTo>
                  <a:lnTo>
                    <a:pt x="3945" y="3761"/>
                  </a:lnTo>
                  <a:lnTo>
                    <a:pt x="3949" y="3761"/>
                  </a:lnTo>
                  <a:lnTo>
                    <a:pt x="3967" y="3758"/>
                  </a:lnTo>
                  <a:lnTo>
                    <a:pt x="3970" y="3757"/>
                  </a:lnTo>
                  <a:lnTo>
                    <a:pt x="3988" y="3755"/>
                  </a:lnTo>
                  <a:lnTo>
                    <a:pt x="3991" y="3754"/>
                  </a:lnTo>
                  <a:lnTo>
                    <a:pt x="4009" y="3753"/>
                  </a:lnTo>
                  <a:lnTo>
                    <a:pt x="4013" y="3752"/>
                  </a:lnTo>
                  <a:lnTo>
                    <a:pt x="4031" y="3751"/>
                  </a:lnTo>
                  <a:lnTo>
                    <a:pt x="4034" y="3751"/>
                  </a:lnTo>
                  <a:lnTo>
                    <a:pt x="4052" y="3751"/>
                  </a:lnTo>
                  <a:lnTo>
                    <a:pt x="4056" y="3751"/>
                  </a:lnTo>
                  <a:lnTo>
                    <a:pt x="4074" y="3751"/>
                  </a:lnTo>
                  <a:lnTo>
                    <a:pt x="4077" y="3751"/>
                  </a:lnTo>
                  <a:lnTo>
                    <a:pt x="4095" y="3752"/>
                  </a:lnTo>
                  <a:lnTo>
                    <a:pt x="4099" y="3753"/>
                  </a:lnTo>
                  <a:lnTo>
                    <a:pt x="4116" y="3754"/>
                  </a:lnTo>
                  <a:lnTo>
                    <a:pt x="4120" y="3755"/>
                  </a:lnTo>
                  <a:lnTo>
                    <a:pt x="4138" y="3757"/>
                  </a:lnTo>
                  <a:lnTo>
                    <a:pt x="4141" y="3758"/>
                  </a:lnTo>
                  <a:lnTo>
                    <a:pt x="4159" y="3761"/>
                  </a:lnTo>
                  <a:lnTo>
                    <a:pt x="4162" y="3761"/>
                  </a:lnTo>
                  <a:lnTo>
                    <a:pt x="4180" y="3765"/>
                  </a:lnTo>
                  <a:lnTo>
                    <a:pt x="4183" y="3766"/>
                  </a:lnTo>
                  <a:lnTo>
                    <a:pt x="4200" y="3770"/>
                  </a:lnTo>
                  <a:lnTo>
                    <a:pt x="4204" y="3771"/>
                  </a:lnTo>
                  <a:lnTo>
                    <a:pt x="4221" y="3776"/>
                  </a:lnTo>
                  <a:lnTo>
                    <a:pt x="4224" y="3777"/>
                  </a:lnTo>
                  <a:lnTo>
                    <a:pt x="4241" y="3782"/>
                  </a:lnTo>
                  <a:lnTo>
                    <a:pt x="4244" y="3784"/>
                  </a:lnTo>
                  <a:lnTo>
                    <a:pt x="4261" y="3790"/>
                  </a:lnTo>
                  <a:lnTo>
                    <a:pt x="4264" y="3791"/>
                  </a:lnTo>
                  <a:lnTo>
                    <a:pt x="4281" y="3798"/>
                  </a:lnTo>
                  <a:lnTo>
                    <a:pt x="4284" y="3799"/>
                  </a:lnTo>
                  <a:lnTo>
                    <a:pt x="4300" y="3807"/>
                  </a:lnTo>
                  <a:lnTo>
                    <a:pt x="4303" y="3808"/>
                  </a:lnTo>
                  <a:lnTo>
                    <a:pt x="4319" y="3816"/>
                  </a:lnTo>
                  <a:lnTo>
                    <a:pt x="4322" y="3818"/>
                  </a:lnTo>
                  <a:lnTo>
                    <a:pt x="4338" y="3826"/>
                  </a:lnTo>
                  <a:lnTo>
                    <a:pt x="4342" y="3829"/>
                  </a:lnTo>
                  <a:lnTo>
                    <a:pt x="4357" y="3838"/>
                  </a:lnTo>
                  <a:lnTo>
                    <a:pt x="4360" y="3840"/>
                  </a:lnTo>
                  <a:lnTo>
                    <a:pt x="4375" y="3850"/>
                  </a:lnTo>
                  <a:lnTo>
                    <a:pt x="4378" y="3852"/>
                  </a:lnTo>
                  <a:lnTo>
                    <a:pt x="4393" y="3862"/>
                  </a:lnTo>
                  <a:lnTo>
                    <a:pt x="4396" y="3864"/>
                  </a:lnTo>
                  <a:lnTo>
                    <a:pt x="4410" y="3875"/>
                  </a:lnTo>
                  <a:lnTo>
                    <a:pt x="4413" y="3877"/>
                  </a:lnTo>
                  <a:lnTo>
                    <a:pt x="4426" y="3889"/>
                  </a:lnTo>
                  <a:lnTo>
                    <a:pt x="4429" y="3891"/>
                  </a:lnTo>
                  <a:lnTo>
                    <a:pt x="4442" y="3903"/>
                  </a:lnTo>
                  <a:lnTo>
                    <a:pt x="4445" y="3906"/>
                  </a:lnTo>
                  <a:lnTo>
                    <a:pt x="4458" y="3918"/>
                  </a:lnTo>
                  <a:lnTo>
                    <a:pt x="4460" y="3921"/>
                  </a:lnTo>
                  <a:lnTo>
                    <a:pt x="4473" y="3933"/>
                  </a:lnTo>
                  <a:lnTo>
                    <a:pt x="4475" y="3936"/>
                  </a:lnTo>
                  <a:lnTo>
                    <a:pt x="4487" y="3949"/>
                  </a:lnTo>
                  <a:lnTo>
                    <a:pt x="4489" y="3952"/>
                  </a:lnTo>
                  <a:lnTo>
                    <a:pt x="4501" y="3966"/>
                  </a:lnTo>
                  <a:lnTo>
                    <a:pt x="4503" y="3969"/>
                  </a:lnTo>
                  <a:lnTo>
                    <a:pt x="4514" y="3983"/>
                  </a:lnTo>
                  <a:lnTo>
                    <a:pt x="4516" y="3986"/>
                  </a:lnTo>
                  <a:lnTo>
                    <a:pt x="4526" y="4000"/>
                  </a:lnTo>
                  <a:lnTo>
                    <a:pt x="4528" y="4003"/>
                  </a:lnTo>
                  <a:lnTo>
                    <a:pt x="4538" y="4018"/>
                  </a:lnTo>
                  <a:lnTo>
                    <a:pt x="4540" y="4022"/>
                  </a:lnTo>
                  <a:lnTo>
                    <a:pt x="4549" y="4037"/>
                  </a:lnTo>
                  <a:lnTo>
                    <a:pt x="4550" y="4039"/>
                  </a:lnTo>
                  <a:lnTo>
                    <a:pt x="4559" y="4054"/>
                  </a:lnTo>
                  <a:lnTo>
                    <a:pt x="4561" y="4058"/>
                  </a:lnTo>
                  <a:lnTo>
                    <a:pt x="4569" y="4073"/>
                  </a:lnTo>
                  <a:lnTo>
                    <a:pt x="4570" y="4077"/>
                  </a:lnTo>
                  <a:lnTo>
                    <a:pt x="4578" y="4093"/>
                  </a:lnTo>
                  <a:lnTo>
                    <a:pt x="4579" y="4096"/>
                  </a:lnTo>
                  <a:lnTo>
                    <a:pt x="4586" y="4113"/>
                  </a:lnTo>
                  <a:lnTo>
                    <a:pt x="4588" y="4116"/>
                  </a:lnTo>
                  <a:lnTo>
                    <a:pt x="4594" y="4133"/>
                  </a:lnTo>
                  <a:lnTo>
                    <a:pt x="4595" y="4136"/>
                  </a:lnTo>
                  <a:lnTo>
                    <a:pt x="4601" y="4153"/>
                  </a:lnTo>
                  <a:lnTo>
                    <a:pt x="4602" y="4157"/>
                  </a:lnTo>
                  <a:lnTo>
                    <a:pt x="4607" y="4174"/>
                  </a:lnTo>
                  <a:lnTo>
                    <a:pt x="4608" y="4177"/>
                  </a:lnTo>
                  <a:lnTo>
                    <a:pt x="4612" y="4194"/>
                  </a:lnTo>
                  <a:lnTo>
                    <a:pt x="4613" y="4198"/>
                  </a:lnTo>
                  <a:lnTo>
                    <a:pt x="4617" y="4215"/>
                  </a:lnTo>
                  <a:lnTo>
                    <a:pt x="4617" y="4219"/>
                  </a:lnTo>
                  <a:lnTo>
                    <a:pt x="4620" y="4236"/>
                  </a:lnTo>
                  <a:lnTo>
                    <a:pt x="4621" y="4240"/>
                  </a:lnTo>
                  <a:lnTo>
                    <a:pt x="4623" y="4258"/>
                  </a:lnTo>
                  <a:lnTo>
                    <a:pt x="4624" y="4261"/>
                  </a:lnTo>
                  <a:lnTo>
                    <a:pt x="4625" y="4279"/>
                  </a:lnTo>
                  <a:lnTo>
                    <a:pt x="4625" y="4283"/>
                  </a:lnTo>
                  <a:lnTo>
                    <a:pt x="4627" y="4301"/>
                  </a:lnTo>
                  <a:close/>
                  <a:moveTo>
                    <a:pt x="4426" y="4352"/>
                  </a:moveTo>
                  <a:lnTo>
                    <a:pt x="4427" y="4338"/>
                  </a:lnTo>
                  <a:lnTo>
                    <a:pt x="4427" y="4324"/>
                  </a:lnTo>
                  <a:lnTo>
                    <a:pt x="4427" y="4310"/>
                  </a:lnTo>
                  <a:lnTo>
                    <a:pt x="4426" y="4296"/>
                  </a:lnTo>
                  <a:lnTo>
                    <a:pt x="4425" y="4282"/>
                  </a:lnTo>
                  <a:lnTo>
                    <a:pt x="4423" y="4268"/>
                  </a:lnTo>
                  <a:lnTo>
                    <a:pt x="4420" y="4255"/>
                  </a:lnTo>
                  <a:lnTo>
                    <a:pt x="4418" y="4241"/>
                  </a:lnTo>
                  <a:lnTo>
                    <a:pt x="4414" y="4228"/>
                  </a:lnTo>
                  <a:lnTo>
                    <a:pt x="4410" y="4214"/>
                  </a:lnTo>
                  <a:lnTo>
                    <a:pt x="4406" y="4201"/>
                  </a:lnTo>
                  <a:lnTo>
                    <a:pt x="4401" y="4188"/>
                  </a:lnTo>
                  <a:lnTo>
                    <a:pt x="4396" y="4176"/>
                  </a:lnTo>
                  <a:lnTo>
                    <a:pt x="4390" y="4163"/>
                  </a:lnTo>
                  <a:lnTo>
                    <a:pt x="4384" y="4151"/>
                  </a:lnTo>
                  <a:lnTo>
                    <a:pt x="4376" y="4138"/>
                  </a:lnTo>
                  <a:lnTo>
                    <a:pt x="4369" y="4126"/>
                  </a:lnTo>
                  <a:lnTo>
                    <a:pt x="4361" y="4114"/>
                  </a:lnTo>
                  <a:lnTo>
                    <a:pt x="4353" y="4103"/>
                  </a:lnTo>
                  <a:lnTo>
                    <a:pt x="4345" y="4092"/>
                  </a:lnTo>
                  <a:lnTo>
                    <a:pt x="4336" y="4081"/>
                  </a:lnTo>
                  <a:lnTo>
                    <a:pt x="4327" y="4070"/>
                  </a:lnTo>
                  <a:lnTo>
                    <a:pt x="4317" y="4060"/>
                  </a:lnTo>
                  <a:lnTo>
                    <a:pt x="4307" y="4051"/>
                  </a:lnTo>
                  <a:lnTo>
                    <a:pt x="4297" y="4041"/>
                  </a:lnTo>
                  <a:lnTo>
                    <a:pt x="4286" y="4032"/>
                  </a:lnTo>
                  <a:lnTo>
                    <a:pt x="4275" y="4024"/>
                  </a:lnTo>
                  <a:lnTo>
                    <a:pt x="4263" y="4016"/>
                  </a:lnTo>
                  <a:lnTo>
                    <a:pt x="4252" y="4008"/>
                  </a:lnTo>
                  <a:lnTo>
                    <a:pt x="4240" y="4001"/>
                  </a:lnTo>
                  <a:lnTo>
                    <a:pt x="4228" y="3994"/>
                  </a:lnTo>
                  <a:lnTo>
                    <a:pt x="4216" y="3988"/>
                  </a:lnTo>
                  <a:lnTo>
                    <a:pt x="4203" y="3982"/>
                  </a:lnTo>
                  <a:lnTo>
                    <a:pt x="4190" y="3977"/>
                  </a:lnTo>
                  <a:lnTo>
                    <a:pt x="4177" y="3972"/>
                  </a:lnTo>
                  <a:lnTo>
                    <a:pt x="4164" y="3968"/>
                  </a:lnTo>
                  <a:lnTo>
                    <a:pt x="4150" y="3964"/>
                  </a:lnTo>
                  <a:lnTo>
                    <a:pt x="4137" y="3960"/>
                  </a:lnTo>
                  <a:lnTo>
                    <a:pt x="4123" y="3958"/>
                  </a:lnTo>
                  <a:lnTo>
                    <a:pt x="4109" y="3955"/>
                  </a:lnTo>
                  <a:lnTo>
                    <a:pt x="4096" y="3953"/>
                  </a:lnTo>
                  <a:lnTo>
                    <a:pt x="4082" y="3952"/>
                  </a:lnTo>
                  <a:lnTo>
                    <a:pt x="4068" y="3951"/>
                  </a:lnTo>
                  <a:lnTo>
                    <a:pt x="4054" y="3951"/>
                  </a:lnTo>
                  <a:lnTo>
                    <a:pt x="4040" y="3951"/>
                  </a:lnTo>
                  <a:lnTo>
                    <a:pt x="4026" y="3952"/>
                  </a:lnTo>
                  <a:lnTo>
                    <a:pt x="4012" y="3953"/>
                  </a:lnTo>
                  <a:lnTo>
                    <a:pt x="3998" y="3955"/>
                  </a:lnTo>
                  <a:lnTo>
                    <a:pt x="3984" y="3958"/>
                  </a:lnTo>
                  <a:lnTo>
                    <a:pt x="3971" y="3960"/>
                  </a:lnTo>
                  <a:lnTo>
                    <a:pt x="3957" y="3964"/>
                  </a:lnTo>
                  <a:lnTo>
                    <a:pt x="3944" y="3968"/>
                  </a:lnTo>
                  <a:lnTo>
                    <a:pt x="3930" y="3972"/>
                  </a:lnTo>
                  <a:lnTo>
                    <a:pt x="3917" y="3977"/>
                  </a:lnTo>
                  <a:lnTo>
                    <a:pt x="3904" y="3982"/>
                  </a:lnTo>
                  <a:lnTo>
                    <a:pt x="3891" y="3988"/>
                  </a:lnTo>
                  <a:lnTo>
                    <a:pt x="3879" y="3994"/>
                  </a:lnTo>
                  <a:lnTo>
                    <a:pt x="3867" y="4001"/>
                  </a:lnTo>
                  <a:lnTo>
                    <a:pt x="3855" y="4008"/>
                  </a:lnTo>
                  <a:lnTo>
                    <a:pt x="3844" y="4016"/>
                  </a:lnTo>
                  <a:lnTo>
                    <a:pt x="3832" y="4024"/>
                  </a:lnTo>
                  <a:lnTo>
                    <a:pt x="3821" y="4032"/>
                  </a:lnTo>
                  <a:lnTo>
                    <a:pt x="3810" y="4041"/>
                  </a:lnTo>
                  <a:lnTo>
                    <a:pt x="3800" y="4051"/>
                  </a:lnTo>
                  <a:lnTo>
                    <a:pt x="3790" y="4060"/>
                  </a:lnTo>
                  <a:lnTo>
                    <a:pt x="3780" y="4070"/>
                  </a:lnTo>
                  <a:lnTo>
                    <a:pt x="3771" y="4081"/>
                  </a:lnTo>
                  <a:lnTo>
                    <a:pt x="3762" y="4092"/>
                  </a:lnTo>
                  <a:lnTo>
                    <a:pt x="3754" y="4103"/>
                  </a:lnTo>
                  <a:lnTo>
                    <a:pt x="3746" y="4114"/>
                  </a:lnTo>
                  <a:lnTo>
                    <a:pt x="3738" y="4126"/>
                  </a:lnTo>
                  <a:lnTo>
                    <a:pt x="3731" y="4138"/>
                  </a:lnTo>
                  <a:lnTo>
                    <a:pt x="3723" y="4151"/>
                  </a:lnTo>
                  <a:lnTo>
                    <a:pt x="3717" y="4163"/>
                  </a:lnTo>
                  <a:lnTo>
                    <a:pt x="3711" y="4175"/>
                  </a:lnTo>
                  <a:lnTo>
                    <a:pt x="3706" y="4188"/>
                  </a:lnTo>
                  <a:lnTo>
                    <a:pt x="3701" y="4201"/>
                  </a:lnTo>
                  <a:lnTo>
                    <a:pt x="3697" y="4214"/>
                  </a:lnTo>
                  <a:lnTo>
                    <a:pt x="3693" y="4227"/>
                  </a:lnTo>
                  <a:lnTo>
                    <a:pt x="3690" y="4241"/>
                  </a:lnTo>
                  <a:lnTo>
                    <a:pt x="3687" y="4254"/>
                  </a:lnTo>
                  <a:lnTo>
                    <a:pt x="3685" y="4268"/>
                  </a:lnTo>
                  <a:lnTo>
                    <a:pt x="3683" y="4282"/>
                  </a:lnTo>
                  <a:lnTo>
                    <a:pt x="3682" y="4296"/>
                  </a:lnTo>
                  <a:lnTo>
                    <a:pt x="3681" y="4310"/>
                  </a:lnTo>
                  <a:lnTo>
                    <a:pt x="3681" y="4324"/>
                  </a:lnTo>
                  <a:lnTo>
                    <a:pt x="3681" y="4338"/>
                  </a:lnTo>
                  <a:lnTo>
                    <a:pt x="3682" y="4352"/>
                  </a:lnTo>
                  <a:lnTo>
                    <a:pt x="3683" y="4366"/>
                  </a:lnTo>
                  <a:lnTo>
                    <a:pt x="3685" y="4380"/>
                  </a:lnTo>
                  <a:lnTo>
                    <a:pt x="3687" y="4394"/>
                  </a:lnTo>
                  <a:lnTo>
                    <a:pt x="3690" y="4408"/>
                  </a:lnTo>
                  <a:lnTo>
                    <a:pt x="3693" y="4421"/>
                  </a:lnTo>
                  <a:lnTo>
                    <a:pt x="3697" y="4435"/>
                  </a:lnTo>
                  <a:lnTo>
                    <a:pt x="3702" y="4448"/>
                  </a:lnTo>
                  <a:lnTo>
                    <a:pt x="3706" y="4461"/>
                  </a:lnTo>
                  <a:lnTo>
                    <a:pt x="3712" y="4474"/>
                  </a:lnTo>
                  <a:lnTo>
                    <a:pt x="3717" y="4486"/>
                  </a:lnTo>
                  <a:lnTo>
                    <a:pt x="3724" y="4498"/>
                  </a:lnTo>
                  <a:lnTo>
                    <a:pt x="3731" y="4511"/>
                  </a:lnTo>
                  <a:lnTo>
                    <a:pt x="3738" y="4523"/>
                  </a:lnTo>
                  <a:lnTo>
                    <a:pt x="3745" y="4535"/>
                  </a:lnTo>
                  <a:lnTo>
                    <a:pt x="3753" y="4546"/>
                  </a:lnTo>
                  <a:lnTo>
                    <a:pt x="3762" y="4557"/>
                  </a:lnTo>
                  <a:lnTo>
                    <a:pt x="3771" y="4568"/>
                  </a:lnTo>
                  <a:lnTo>
                    <a:pt x="3780" y="4578"/>
                  </a:lnTo>
                  <a:lnTo>
                    <a:pt x="3789" y="4588"/>
                  </a:lnTo>
                  <a:lnTo>
                    <a:pt x="3799" y="4597"/>
                  </a:lnTo>
                  <a:lnTo>
                    <a:pt x="3810" y="4607"/>
                  </a:lnTo>
                  <a:lnTo>
                    <a:pt x="3821" y="4616"/>
                  </a:lnTo>
                  <a:lnTo>
                    <a:pt x="3832" y="4624"/>
                  </a:lnTo>
                  <a:lnTo>
                    <a:pt x="3843" y="4632"/>
                  </a:lnTo>
                  <a:lnTo>
                    <a:pt x="3855" y="4640"/>
                  </a:lnTo>
                  <a:lnTo>
                    <a:pt x="3867" y="4647"/>
                  </a:lnTo>
                  <a:lnTo>
                    <a:pt x="3879" y="4654"/>
                  </a:lnTo>
                  <a:lnTo>
                    <a:pt x="3891" y="4660"/>
                  </a:lnTo>
                  <a:lnTo>
                    <a:pt x="3904" y="4666"/>
                  </a:lnTo>
                  <a:lnTo>
                    <a:pt x="3917" y="4671"/>
                  </a:lnTo>
                  <a:lnTo>
                    <a:pt x="3930" y="4676"/>
                  </a:lnTo>
                  <a:lnTo>
                    <a:pt x="3944" y="4680"/>
                  </a:lnTo>
                  <a:lnTo>
                    <a:pt x="3957" y="4684"/>
                  </a:lnTo>
                  <a:lnTo>
                    <a:pt x="3971" y="4688"/>
                  </a:lnTo>
                  <a:lnTo>
                    <a:pt x="3984" y="4690"/>
                  </a:lnTo>
                  <a:lnTo>
                    <a:pt x="3998" y="4693"/>
                  </a:lnTo>
                  <a:lnTo>
                    <a:pt x="4012" y="4695"/>
                  </a:lnTo>
                  <a:lnTo>
                    <a:pt x="4026" y="4696"/>
                  </a:lnTo>
                  <a:lnTo>
                    <a:pt x="4040" y="4697"/>
                  </a:lnTo>
                  <a:lnTo>
                    <a:pt x="4054" y="4697"/>
                  </a:lnTo>
                  <a:lnTo>
                    <a:pt x="4068" y="4697"/>
                  </a:lnTo>
                  <a:lnTo>
                    <a:pt x="4082" y="4696"/>
                  </a:lnTo>
                  <a:lnTo>
                    <a:pt x="4096" y="4695"/>
                  </a:lnTo>
                  <a:lnTo>
                    <a:pt x="4109" y="4693"/>
                  </a:lnTo>
                  <a:lnTo>
                    <a:pt x="4123" y="4690"/>
                  </a:lnTo>
                  <a:lnTo>
                    <a:pt x="4137" y="4688"/>
                  </a:lnTo>
                  <a:lnTo>
                    <a:pt x="4150" y="4684"/>
                  </a:lnTo>
                  <a:lnTo>
                    <a:pt x="4164" y="4680"/>
                  </a:lnTo>
                  <a:lnTo>
                    <a:pt x="4177" y="4676"/>
                  </a:lnTo>
                  <a:lnTo>
                    <a:pt x="4190" y="4671"/>
                  </a:lnTo>
                  <a:lnTo>
                    <a:pt x="4203" y="4666"/>
                  </a:lnTo>
                  <a:lnTo>
                    <a:pt x="4216" y="4660"/>
                  </a:lnTo>
                  <a:lnTo>
                    <a:pt x="4228" y="4654"/>
                  </a:lnTo>
                  <a:lnTo>
                    <a:pt x="4240" y="4647"/>
                  </a:lnTo>
                  <a:lnTo>
                    <a:pt x="4252" y="4640"/>
                  </a:lnTo>
                  <a:lnTo>
                    <a:pt x="4264" y="4632"/>
                  </a:lnTo>
                  <a:lnTo>
                    <a:pt x="4275" y="4624"/>
                  </a:lnTo>
                  <a:lnTo>
                    <a:pt x="4286" y="4616"/>
                  </a:lnTo>
                  <a:lnTo>
                    <a:pt x="4297" y="4607"/>
                  </a:lnTo>
                  <a:lnTo>
                    <a:pt x="4308" y="4597"/>
                  </a:lnTo>
                  <a:lnTo>
                    <a:pt x="4318" y="4588"/>
                  </a:lnTo>
                  <a:lnTo>
                    <a:pt x="4327" y="4578"/>
                  </a:lnTo>
                  <a:lnTo>
                    <a:pt x="4336" y="4568"/>
                  </a:lnTo>
                  <a:lnTo>
                    <a:pt x="4345" y="4557"/>
                  </a:lnTo>
                  <a:lnTo>
                    <a:pt x="4354" y="4546"/>
                  </a:lnTo>
                  <a:lnTo>
                    <a:pt x="4362" y="4535"/>
                  </a:lnTo>
                  <a:lnTo>
                    <a:pt x="4369" y="4523"/>
                  </a:lnTo>
                  <a:lnTo>
                    <a:pt x="4376" y="4511"/>
                  </a:lnTo>
                  <a:lnTo>
                    <a:pt x="4383" y="4498"/>
                  </a:lnTo>
                  <a:lnTo>
                    <a:pt x="4390" y="4486"/>
                  </a:lnTo>
                  <a:lnTo>
                    <a:pt x="4396" y="4473"/>
                  </a:lnTo>
                  <a:lnTo>
                    <a:pt x="4401" y="4460"/>
                  </a:lnTo>
                  <a:lnTo>
                    <a:pt x="4406" y="4447"/>
                  </a:lnTo>
                  <a:lnTo>
                    <a:pt x="4410" y="4434"/>
                  </a:lnTo>
                  <a:lnTo>
                    <a:pt x="4414" y="4421"/>
                  </a:lnTo>
                  <a:lnTo>
                    <a:pt x="4418" y="4407"/>
                  </a:lnTo>
                  <a:lnTo>
                    <a:pt x="4420" y="4393"/>
                  </a:lnTo>
                  <a:lnTo>
                    <a:pt x="4423" y="4380"/>
                  </a:lnTo>
                  <a:lnTo>
                    <a:pt x="4425" y="4366"/>
                  </a:lnTo>
                  <a:lnTo>
                    <a:pt x="4426" y="43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090;p19">
            <a:extLst>
              <a:ext uri="{FF2B5EF4-FFF2-40B4-BE49-F238E27FC236}">
                <a16:creationId xmlns:a16="http://schemas.microsoft.com/office/drawing/2014/main" id="{031E311D-5C44-4BF9-BB7A-D9E63DEA1818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217" name="Google Shape;2091;p19">
              <a:extLst>
                <a:ext uri="{FF2B5EF4-FFF2-40B4-BE49-F238E27FC236}">
                  <a16:creationId xmlns:a16="http://schemas.microsoft.com/office/drawing/2014/main" id="{C0011E8F-1F22-452E-B818-41FC76CB46CA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58" y="5000"/>
                  </a:moveTo>
                  <a:lnTo>
                    <a:pt x="6357" y="5051"/>
                  </a:lnTo>
                  <a:lnTo>
                    <a:pt x="6354" y="5102"/>
                  </a:lnTo>
                  <a:lnTo>
                    <a:pt x="6349" y="5152"/>
                  </a:lnTo>
                  <a:lnTo>
                    <a:pt x="6343" y="5203"/>
                  </a:lnTo>
                  <a:lnTo>
                    <a:pt x="6334" y="5253"/>
                  </a:lnTo>
                  <a:lnTo>
                    <a:pt x="6324" y="5302"/>
                  </a:lnTo>
                  <a:lnTo>
                    <a:pt x="6312" y="5352"/>
                  </a:lnTo>
                  <a:lnTo>
                    <a:pt x="6298" y="5400"/>
                  </a:lnTo>
                  <a:lnTo>
                    <a:pt x="6282" y="5448"/>
                  </a:lnTo>
                  <a:lnTo>
                    <a:pt x="6264" y="5496"/>
                  </a:lnTo>
                  <a:lnTo>
                    <a:pt x="6245" y="5543"/>
                  </a:lnTo>
                  <a:lnTo>
                    <a:pt x="6224" y="5589"/>
                  </a:lnTo>
                  <a:lnTo>
                    <a:pt x="6201" y="5634"/>
                  </a:lnTo>
                  <a:lnTo>
                    <a:pt x="6176" y="5679"/>
                  </a:lnTo>
                  <a:lnTo>
                    <a:pt x="6150" y="5723"/>
                  </a:lnTo>
                  <a:lnTo>
                    <a:pt x="6122" y="5765"/>
                  </a:lnTo>
                  <a:lnTo>
                    <a:pt x="6092" y="5807"/>
                  </a:lnTo>
                  <a:lnTo>
                    <a:pt x="6061" y="5847"/>
                  </a:lnTo>
                  <a:lnTo>
                    <a:pt x="6029" y="5886"/>
                  </a:lnTo>
                  <a:lnTo>
                    <a:pt x="5995" y="5924"/>
                  </a:lnTo>
                  <a:lnTo>
                    <a:pt x="5960" y="5960"/>
                  </a:lnTo>
                  <a:lnTo>
                    <a:pt x="5924" y="5995"/>
                  </a:lnTo>
                  <a:lnTo>
                    <a:pt x="5886" y="6029"/>
                  </a:lnTo>
                  <a:lnTo>
                    <a:pt x="5847" y="6061"/>
                  </a:lnTo>
                  <a:lnTo>
                    <a:pt x="5807" y="6092"/>
                  </a:lnTo>
                  <a:lnTo>
                    <a:pt x="5765" y="6122"/>
                  </a:lnTo>
                  <a:lnTo>
                    <a:pt x="5723" y="6150"/>
                  </a:lnTo>
                  <a:lnTo>
                    <a:pt x="5679" y="6176"/>
                  </a:lnTo>
                  <a:lnTo>
                    <a:pt x="5634" y="6201"/>
                  </a:lnTo>
                  <a:lnTo>
                    <a:pt x="5589" y="6224"/>
                  </a:lnTo>
                  <a:lnTo>
                    <a:pt x="5543" y="6245"/>
                  </a:lnTo>
                  <a:lnTo>
                    <a:pt x="5496" y="6264"/>
                  </a:lnTo>
                  <a:lnTo>
                    <a:pt x="5448" y="6282"/>
                  </a:lnTo>
                  <a:lnTo>
                    <a:pt x="5400" y="6298"/>
                  </a:lnTo>
                  <a:lnTo>
                    <a:pt x="5352" y="6312"/>
                  </a:lnTo>
                  <a:lnTo>
                    <a:pt x="5302" y="6324"/>
                  </a:lnTo>
                  <a:lnTo>
                    <a:pt x="5253" y="6334"/>
                  </a:lnTo>
                  <a:lnTo>
                    <a:pt x="5203" y="6343"/>
                  </a:lnTo>
                  <a:lnTo>
                    <a:pt x="5152" y="6349"/>
                  </a:lnTo>
                  <a:lnTo>
                    <a:pt x="5102" y="6354"/>
                  </a:lnTo>
                  <a:lnTo>
                    <a:pt x="5051" y="6357"/>
                  </a:lnTo>
                  <a:lnTo>
                    <a:pt x="5000" y="6358"/>
                  </a:lnTo>
                  <a:lnTo>
                    <a:pt x="4949" y="6357"/>
                  </a:lnTo>
                  <a:lnTo>
                    <a:pt x="4898" y="6354"/>
                  </a:lnTo>
                  <a:lnTo>
                    <a:pt x="4848" y="6349"/>
                  </a:lnTo>
                  <a:lnTo>
                    <a:pt x="4797" y="6343"/>
                  </a:lnTo>
                  <a:lnTo>
                    <a:pt x="4747" y="6334"/>
                  </a:lnTo>
                  <a:lnTo>
                    <a:pt x="4698" y="6324"/>
                  </a:lnTo>
                  <a:lnTo>
                    <a:pt x="4648" y="6312"/>
                  </a:lnTo>
                  <a:lnTo>
                    <a:pt x="4600" y="6298"/>
                  </a:lnTo>
                  <a:lnTo>
                    <a:pt x="4552" y="6282"/>
                  </a:lnTo>
                  <a:lnTo>
                    <a:pt x="4504" y="6264"/>
                  </a:lnTo>
                  <a:lnTo>
                    <a:pt x="4457" y="6245"/>
                  </a:lnTo>
                  <a:lnTo>
                    <a:pt x="4411" y="6224"/>
                  </a:lnTo>
                  <a:lnTo>
                    <a:pt x="4366" y="6201"/>
                  </a:lnTo>
                  <a:lnTo>
                    <a:pt x="4321" y="6176"/>
                  </a:lnTo>
                  <a:lnTo>
                    <a:pt x="4277" y="6150"/>
                  </a:lnTo>
                  <a:lnTo>
                    <a:pt x="4235" y="6122"/>
                  </a:lnTo>
                  <a:lnTo>
                    <a:pt x="4193" y="6092"/>
                  </a:lnTo>
                  <a:lnTo>
                    <a:pt x="4153" y="6061"/>
                  </a:lnTo>
                  <a:lnTo>
                    <a:pt x="4114" y="6029"/>
                  </a:lnTo>
                  <a:lnTo>
                    <a:pt x="4076" y="5995"/>
                  </a:lnTo>
                  <a:lnTo>
                    <a:pt x="4040" y="5960"/>
                  </a:lnTo>
                  <a:lnTo>
                    <a:pt x="4005" y="5924"/>
                  </a:lnTo>
                  <a:lnTo>
                    <a:pt x="3971" y="5886"/>
                  </a:lnTo>
                  <a:lnTo>
                    <a:pt x="3939" y="5847"/>
                  </a:lnTo>
                  <a:lnTo>
                    <a:pt x="3908" y="5807"/>
                  </a:lnTo>
                  <a:lnTo>
                    <a:pt x="3878" y="5765"/>
                  </a:lnTo>
                  <a:lnTo>
                    <a:pt x="3850" y="5723"/>
                  </a:lnTo>
                  <a:lnTo>
                    <a:pt x="3824" y="5679"/>
                  </a:lnTo>
                  <a:lnTo>
                    <a:pt x="3799" y="5634"/>
                  </a:lnTo>
                  <a:lnTo>
                    <a:pt x="3776" y="5589"/>
                  </a:lnTo>
                  <a:lnTo>
                    <a:pt x="3755" y="5543"/>
                  </a:lnTo>
                  <a:lnTo>
                    <a:pt x="3736" y="5496"/>
                  </a:lnTo>
                  <a:lnTo>
                    <a:pt x="3718" y="5448"/>
                  </a:lnTo>
                  <a:lnTo>
                    <a:pt x="3702" y="5400"/>
                  </a:lnTo>
                  <a:lnTo>
                    <a:pt x="3688" y="5352"/>
                  </a:lnTo>
                  <a:lnTo>
                    <a:pt x="3676" y="5302"/>
                  </a:lnTo>
                  <a:lnTo>
                    <a:pt x="3666" y="5253"/>
                  </a:lnTo>
                  <a:lnTo>
                    <a:pt x="3657" y="5203"/>
                  </a:lnTo>
                  <a:lnTo>
                    <a:pt x="3651" y="5152"/>
                  </a:lnTo>
                  <a:lnTo>
                    <a:pt x="3646" y="5102"/>
                  </a:lnTo>
                  <a:lnTo>
                    <a:pt x="3643" y="5051"/>
                  </a:lnTo>
                  <a:lnTo>
                    <a:pt x="3642" y="5000"/>
                  </a:lnTo>
                  <a:lnTo>
                    <a:pt x="3643" y="4949"/>
                  </a:lnTo>
                  <a:lnTo>
                    <a:pt x="3646" y="4898"/>
                  </a:lnTo>
                  <a:lnTo>
                    <a:pt x="3651" y="4848"/>
                  </a:lnTo>
                  <a:lnTo>
                    <a:pt x="3657" y="4797"/>
                  </a:lnTo>
                  <a:lnTo>
                    <a:pt x="3666" y="4747"/>
                  </a:lnTo>
                  <a:lnTo>
                    <a:pt x="3676" y="4698"/>
                  </a:lnTo>
                  <a:lnTo>
                    <a:pt x="3688" y="4648"/>
                  </a:lnTo>
                  <a:lnTo>
                    <a:pt x="3702" y="4600"/>
                  </a:lnTo>
                  <a:lnTo>
                    <a:pt x="3718" y="4552"/>
                  </a:lnTo>
                  <a:lnTo>
                    <a:pt x="3736" y="4504"/>
                  </a:lnTo>
                  <a:lnTo>
                    <a:pt x="3755" y="4457"/>
                  </a:lnTo>
                  <a:lnTo>
                    <a:pt x="3776" y="4411"/>
                  </a:lnTo>
                  <a:lnTo>
                    <a:pt x="3799" y="4366"/>
                  </a:lnTo>
                  <a:lnTo>
                    <a:pt x="3824" y="4321"/>
                  </a:lnTo>
                  <a:lnTo>
                    <a:pt x="3850" y="4277"/>
                  </a:lnTo>
                  <a:lnTo>
                    <a:pt x="3878" y="4235"/>
                  </a:lnTo>
                  <a:lnTo>
                    <a:pt x="3908" y="4193"/>
                  </a:lnTo>
                  <a:lnTo>
                    <a:pt x="3939" y="4153"/>
                  </a:lnTo>
                  <a:lnTo>
                    <a:pt x="3971" y="4114"/>
                  </a:lnTo>
                  <a:lnTo>
                    <a:pt x="4005" y="4076"/>
                  </a:lnTo>
                  <a:lnTo>
                    <a:pt x="4040" y="4040"/>
                  </a:lnTo>
                  <a:lnTo>
                    <a:pt x="4076" y="4005"/>
                  </a:lnTo>
                  <a:lnTo>
                    <a:pt x="4114" y="3971"/>
                  </a:lnTo>
                  <a:lnTo>
                    <a:pt x="4153" y="3939"/>
                  </a:lnTo>
                  <a:lnTo>
                    <a:pt x="4193" y="3908"/>
                  </a:lnTo>
                  <a:lnTo>
                    <a:pt x="4235" y="3878"/>
                  </a:lnTo>
                  <a:lnTo>
                    <a:pt x="4277" y="3850"/>
                  </a:lnTo>
                  <a:lnTo>
                    <a:pt x="4321" y="3824"/>
                  </a:lnTo>
                  <a:lnTo>
                    <a:pt x="4366" y="3799"/>
                  </a:lnTo>
                  <a:lnTo>
                    <a:pt x="4411" y="3776"/>
                  </a:lnTo>
                  <a:lnTo>
                    <a:pt x="4457" y="3755"/>
                  </a:lnTo>
                  <a:lnTo>
                    <a:pt x="4504" y="3736"/>
                  </a:lnTo>
                  <a:lnTo>
                    <a:pt x="4552" y="3718"/>
                  </a:lnTo>
                  <a:lnTo>
                    <a:pt x="4600" y="3702"/>
                  </a:lnTo>
                  <a:lnTo>
                    <a:pt x="4648" y="3688"/>
                  </a:lnTo>
                  <a:lnTo>
                    <a:pt x="4698" y="3676"/>
                  </a:lnTo>
                  <a:lnTo>
                    <a:pt x="4747" y="3666"/>
                  </a:lnTo>
                  <a:lnTo>
                    <a:pt x="4797" y="3657"/>
                  </a:lnTo>
                  <a:lnTo>
                    <a:pt x="4848" y="3651"/>
                  </a:lnTo>
                  <a:lnTo>
                    <a:pt x="4898" y="3646"/>
                  </a:lnTo>
                  <a:lnTo>
                    <a:pt x="4949" y="3643"/>
                  </a:lnTo>
                  <a:lnTo>
                    <a:pt x="5000" y="3642"/>
                  </a:lnTo>
                  <a:lnTo>
                    <a:pt x="5051" y="3643"/>
                  </a:lnTo>
                  <a:lnTo>
                    <a:pt x="5102" y="3646"/>
                  </a:lnTo>
                  <a:lnTo>
                    <a:pt x="5152" y="3651"/>
                  </a:lnTo>
                  <a:lnTo>
                    <a:pt x="5203" y="3657"/>
                  </a:lnTo>
                  <a:lnTo>
                    <a:pt x="5253" y="3666"/>
                  </a:lnTo>
                  <a:lnTo>
                    <a:pt x="5302" y="3676"/>
                  </a:lnTo>
                  <a:lnTo>
                    <a:pt x="5352" y="3688"/>
                  </a:lnTo>
                  <a:lnTo>
                    <a:pt x="5400" y="3702"/>
                  </a:lnTo>
                  <a:lnTo>
                    <a:pt x="5448" y="3718"/>
                  </a:lnTo>
                  <a:lnTo>
                    <a:pt x="5496" y="3736"/>
                  </a:lnTo>
                  <a:lnTo>
                    <a:pt x="5543" y="3755"/>
                  </a:lnTo>
                  <a:lnTo>
                    <a:pt x="5589" y="3776"/>
                  </a:lnTo>
                  <a:lnTo>
                    <a:pt x="5634" y="3799"/>
                  </a:lnTo>
                  <a:lnTo>
                    <a:pt x="5679" y="3824"/>
                  </a:lnTo>
                  <a:lnTo>
                    <a:pt x="5723" y="3850"/>
                  </a:lnTo>
                  <a:lnTo>
                    <a:pt x="5765" y="3878"/>
                  </a:lnTo>
                  <a:lnTo>
                    <a:pt x="5807" y="3908"/>
                  </a:lnTo>
                  <a:lnTo>
                    <a:pt x="5847" y="3939"/>
                  </a:lnTo>
                  <a:lnTo>
                    <a:pt x="5886" y="3971"/>
                  </a:lnTo>
                  <a:lnTo>
                    <a:pt x="5924" y="4005"/>
                  </a:lnTo>
                  <a:lnTo>
                    <a:pt x="5960" y="4040"/>
                  </a:lnTo>
                  <a:lnTo>
                    <a:pt x="5995" y="4076"/>
                  </a:lnTo>
                  <a:lnTo>
                    <a:pt x="6029" y="4114"/>
                  </a:lnTo>
                  <a:lnTo>
                    <a:pt x="6061" y="4153"/>
                  </a:lnTo>
                  <a:lnTo>
                    <a:pt x="6092" y="4193"/>
                  </a:lnTo>
                  <a:lnTo>
                    <a:pt x="6122" y="4235"/>
                  </a:lnTo>
                  <a:lnTo>
                    <a:pt x="6150" y="4277"/>
                  </a:lnTo>
                  <a:lnTo>
                    <a:pt x="6176" y="4321"/>
                  </a:lnTo>
                  <a:lnTo>
                    <a:pt x="6201" y="4366"/>
                  </a:lnTo>
                  <a:lnTo>
                    <a:pt x="6224" y="4411"/>
                  </a:lnTo>
                  <a:lnTo>
                    <a:pt x="6245" y="4457"/>
                  </a:lnTo>
                  <a:lnTo>
                    <a:pt x="6264" y="4504"/>
                  </a:lnTo>
                  <a:lnTo>
                    <a:pt x="6282" y="4552"/>
                  </a:lnTo>
                  <a:lnTo>
                    <a:pt x="6298" y="4600"/>
                  </a:lnTo>
                  <a:lnTo>
                    <a:pt x="6312" y="4648"/>
                  </a:lnTo>
                  <a:lnTo>
                    <a:pt x="6324" y="4698"/>
                  </a:lnTo>
                  <a:lnTo>
                    <a:pt x="6334" y="4747"/>
                  </a:lnTo>
                  <a:lnTo>
                    <a:pt x="6343" y="4797"/>
                  </a:lnTo>
                  <a:lnTo>
                    <a:pt x="6349" y="4848"/>
                  </a:lnTo>
                  <a:lnTo>
                    <a:pt x="6354" y="4898"/>
                  </a:lnTo>
                  <a:lnTo>
                    <a:pt x="6357" y="4949"/>
                  </a:lnTo>
                  <a:lnTo>
                    <a:pt x="635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092;p19">
              <a:extLst>
                <a:ext uri="{FF2B5EF4-FFF2-40B4-BE49-F238E27FC236}">
                  <a16:creationId xmlns:a16="http://schemas.microsoft.com/office/drawing/2014/main" id="{224100CA-DC77-4AB0-8BB7-9B02BD631ABB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77" y="5612"/>
                  </a:moveTo>
                  <a:lnTo>
                    <a:pt x="867" y="5170"/>
                  </a:lnTo>
                  <a:lnTo>
                    <a:pt x="845" y="5144"/>
                  </a:lnTo>
                  <a:lnTo>
                    <a:pt x="828" y="5114"/>
                  </a:lnTo>
                  <a:lnTo>
                    <a:pt x="814" y="5083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4" y="4917"/>
                  </a:lnTo>
                  <a:lnTo>
                    <a:pt x="828" y="4886"/>
                  </a:lnTo>
                  <a:lnTo>
                    <a:pt x="845" y="4856"/>
                  </a:lnTo>
                  <a:lnTo>
                    <a:pt x="867" y="4830"/>
                  </a:lnTo>
                  <a:lnTo>
                    <a:pt x="1277" y="4388"/>
                  </a:lnTo>
                  <a:lnTo>
                    <a:pt x="1306" y="4361"/>
                  </a:lnTo>
                  <a:lnTo>
                    <a:pt x="1788" y="3986"/>
                  </a:lnTo>
                  <a:lnTo>
                    <a:pt x="1818" y="3966"/>
                  </a:lnTo>
                  <a:lnTo>
                    <a:pt x="2358" y="3660"/>
                  </a:lnTo>
                  <a:lnTo>
                    <a:pt x="2388" y="3646"/>
                  </a:lnTo>
                  <a:lnTo>
                    <a:pt x="2976" y="3408"/>
                  </a:lnTo>
                  <a:lnTo>
                    <a:pt x="3004" y="3398"/>
                  </a:lnTo>
                  <a:lnTo>
                    <a:pt x="3628" y="3228"/>
                  </a:lnTo>
                  <a:lnTo>
                    <a:pt x="3654" y="3223"/>
                  </a:lnTo>
                  <a:lnTo>
                    <a:pt x="4302" y="3121"/>
                  </a:lnTo>
                  <a:lnTo>
                    <a:pt x="4328" y="3118"/>
                  </a:lnTo>
                  <a:lnTo>
                    <a:pt x="4987" y="3084"/>
                  </a:lnTo>
                  <a:lnTo>
                    <a:pt x="5013" y="3084"/>
                  </a:lnTo>
                  <a:lnTo>
                    <a:pt x="5672" y="3118"/>
                  </a:lnTo>
                  <a:lnTo>
                    <a:pt x="5698" y="3121"/>
                  </a:lnTo>
                  <a:lnTo>
                    <a:pt x="6346" y="3223"/>
                  </a:lnTo>
                  <a:lnTo>
                    <a:pt x="6372" y="3228"/>
                  </a:lnTo>
                  <a:lnTo>
                    <a:pt x="6996" y="3398"/>
                  </a:lnTo>
                  <a:lnTo>
                    <a:pt x="7024" y="3408"/>
                  </a:lnTo>
                  <a:lnTo>
                    <a:pt x="7612" y="3646"/>
                  </a:lnTo>
                  <a:lnTo>
                    <a:pt x="7642" y="3660"/>
                  </a:lnTo>
                  <a:lnTo>
                    <a:pt x="8182" y="3966"/>
                  </a:lnTo>
                  <a:lnTo>
                    <a:pt x="8212" y="3986"/>
                  </a:lnTo>
                  <a:lnTo>
                    <a:pt x="8694" y="4361"/>
                  </a:lnTo>
                  <a:lnTo>
                    <a:pt x="8723" y="4388"/>
                  </a:lnTo>
                  <a:lnTo>
                    <a:pt x="9133" y="4830"/>
                  </a:lnTo>
                  <a:lnTo>
                    <a:pt x="9155" y="4856"/>
                  </a:lnTo>
                  <a:lnTo>
                    <a:pt x="9172" y="4886"/>
                  </a:lnTo>
                  <a:lnTo>
                    <a:pt x="9186" y="4917"/>
                  </a:lnTo>
                  <a:lnTo>
                    <a:pt x="9195" y="4949"/>
                  </a:lnTo>
                  <a:lnTo>
                    <a:pt x="9199" y="4983"/>
                  </a:lnTo>
                  <a:lnTo>
                    <a:pt x="9199" y="5017"/>
                  </a:lnTo>
                  <a:lnTo>
                    <a:pt x="9195" y="5051"/>
                  </a:lnTo>
                  <a:lnTo>
                    <a:pt x="9186" y="5083"/>
                  </a:lnTo>
                  <a:lnTo>
                    <a:pt x="9172" y="5114"/>
                  </a:lnTo>
                  <a:lnTo>
                    <a:pt x="9155" y="5144"/>
                  </a:lnTo>
                  <a:lnTo>
                    <a:pt x="9133" y="5170"/>
                  </a:lnTo>
                  <a:lnTo>
                    <a:pt x="8723" y="5612"/>
                  </a:lnTo>
                  <a:lnTo>
                    <a:pt x="8694" y="5639"/>
                  </a:lnTo>
                  <a:lnTo>
                    <a:pt x="8212" y="6014"/>
                  </a:lnTo>
                  <a:lnTo>
                    <a:pt x="8182" y="6034"/>
                  </a:lnTo>
                  <a:lnTo>
                    <a:pt x="7642" y="6340"/>
                  </a:lnTo>
                  <a:lnTo>
                    <a:pt x="7612" y="6354"/>
                  </a:lnTo>
                  <a:lnTo>
                    <a:pt x="7024" y="6592"/>
                  </a:lnTo>
                  <a:lnTo>
                    <a:pt x="6996" y="6602"/>
                  </a:lnTo>
                  <a:lnTo>
                    <a:pt x="6372" y="6772"/>
                  </a:lnTo>
                  <a:lnTo>
                    <a:pt x="6346" y="6777"/>
                  </a:lnTo>
                  <a:lnTo>
                    <a:pt x="5698" y="6879"/>
                  </a:lnTo>
                  <a:lnTo>
                    <a:pt x="5672" y="6882"/>
                  </a:lnTo>
                  <a:lnTo>
                    <a:pt x="5013" y="6916"/>
                  </a:lnTo>
                  <a:lnTo>
                    <a:pt x="4987" y="6916"/>
                  </a:lnTo>
                  <a:lnTo>
                    <a:pt x="4328" y="6882"/>
                  </a:lnTo>
                  <a:lnTo>
                    <a:pt x="4302" y="6879"/>
                  </a:lnTo>
                  <a:lnTo>
                    <a:pt x="3654" y="6777"/>
                  </a:lnTo>
                  <a:lnTo>
                    <a:pt x="3628" y="6772"/>
                  </a:lnTo>
                  <a:lnTo>
                    <a:pt x="3004" y="6602"/>
                  </a:lnTo>
                  <a:lnTo>
                    <a:pt x="2976" y="6592"/>
                  </a:lnTo>
                  <a:lnTo>
                    <a:pt x="2388" y="6354"/>
                  </a:lnTo>
                  <a:lnTo>
                    <a:pt x="2358" y="6340"/>
                  </a:lnTo>
                  <a:lnTo>
                    <a:pt x="1818" y="6034"/>
                  </a:lnTo>
                  <a:lnTo>
                    <a:pt x="1788" y="6014"/>
                  </a:lnTo>
                  <a:lnTo>
                    <a:pt x="1306" y="5639"/>
                  </a:lnTo>
                  <a:lnTo>
                    <a:pt x="1277" y="5612"/>
                  </a:lnTo>
                  <a:close/>
                  <a:moveTo>
                    <a:pt x="6254" y="3714"/>
                  </a:moveTo>
                  <a:lnTo>
                    <a:pt x="5882" y="3656"/>
                  </a:lnTo>
                  <a:lnTo>
                    <a:pt x="5902" y="3669"/>
                  </a:lnTo>
                  <a:lnTo>
                    <a:pt x="5910" y="3674"/>
                  </a:lnTo>
                  <a:lnTo>
                    <a:pt x="5951" y="3704"/>
                  </a:lnTo>
                  <a:lnTo>
                    <a:pt x="5959" y="3709"/>
                  </a:lnTo>
                  <a:lnTo>
                    <a:pt x="5999" y="3740"/>
                  </a:lnTo>
                  <a:lnTo>
                    <a:pt x="6006" y="3746"/>
                  </a:lnTo>
                  <a:lnTo>
                    <a:pt x="6045" y="3778"/>
                  </a:lnTo>
                  <a:lnTo>
                    <a:pt x="6052" y="3785"/>
                  </a:lnTo>
                  <a:lnTo>
                    <a:pt x="6090" y="3818"/>
                  </a:lnTo>
                  <a:lnTo>
                    <a:pt x="6097" y="3825"/>
                  </a:lnTo>
                  <a:lnTo>
                    <a:pt x="6134" y="3860"/>
                  </a:lnTo>
                  <a:lnTo>
                    <a:pt x="6140" y="3866"/>
                  </a:lnTo>
                  <a:lnTo>
                    <a:pt x="6175" y="3903"/>
                  </a:lnTo>
                  <a:lnTo>
                    <a:pt x="6182" y="3910"/>
                  </a:lnTo>
                  <a:lnTo>
                    <a:pt x="6215" y="3948"/>
                  </a:lnTo>
                  <a:lnTo>
                    <a:pt x="6222" y="3955"/>
                  </a:lnTo>
                  <a:lnTo>
                    <a:pt x="6254" y="3994"/>
                  </a:lnTo>
                  <a:lnTo>
                    <a:pt x="6260" y="4001"/>
                  </a:lnTo>
                  <a:lnTo>
                    <a:pt x="6291" y="4041"/>
                  </a:lnTo>
                  <a:lnTo>
                    <a:pt x="6296" y="4049"/>
                  </a:lnTo>
                  <a:lnTo>
                    <a:pt x="6326" y="4090"/>
                  </a:lnTo>
                  <a:lnTo>
                    <a:pt x="6331" y="4098"/>
                  </a:lnTo>
                  <a:lnTo>
                    <a:pt x="6359" y="4140"/>
                  </a:lnTo>
                  <a:lnTo>
                    <a:pt x="6364" y="4148"/>
                  </a:lnTo>
                  <a:lnTo>
                    <a:pt x="6390" y="4192"/>
                  </a:lnTo>
                  <a:lnTo>
                    <a:pt x="6395" y="4200"/>
                  </a:lnTo>
                  <a:lnTo>
                    <a:pt x="6419" y="4245"/>
                  </a:lnTo>
                  <a:lnTo>
                    <a:pt x="6424" y="4253"/>
                  </a:lnTo>
                  <a:lnTo>
                    <a:pt x="6447" y="4298"/>
                  </a:lnTo>
                  <a:lnTo>
                    <a:pt x="6451" y="4307"/>
                  </a:lnTo>
                  <a:lnTo>
                    <a:pt x="6472" y="4353"/>
                  </a:lnTo>
                  <a:lnTo>
                    <a:pt x="6476" y="4362"/>
                  </a:lnTo>
                  <a:lnTo>
                    <a:pt x="6495" y="4408"/>
                  </a:lnTo>
                  <a:lnTo>
                    <a:pt x="6499" y="4417"/>
                  </a:lnTo>
                  <a:lnTo>
                    <a:pt x="6516" y="4465"/>
                  </a:lnTo>
                  <a:lnTo>
                    <a:pt x="6519" y="4474"/>
                  </a:lnTo>
                  <a:lnTo>
                    <a:pt x="6535" y="4522"/>
                  </a:lnTo>
                  <a:lnTo>
                    <a:pt x="6538" y="4531"/>
                  </a:lnTo>
                  <a:lnTo>
                    <a:pt x="6552" y="4579"/>
                  </a:lnTo>
                  <a:lnTo>
                    <a:pt x="6554" y="4588"/>
                  </a:lnTo>
                  <a:lnTo>
                    <a:pt x="6566" y="4637"/>
                  </a:lnTo>
                  <a:lnTo>
                    <a:pt x="6569" y="4647"/>
                  </a:lnTo>
                  <a:lnTo>
                    <a:pt x="6579" y="4696"/>
                  </a:lnTo>
                  <a:lnTo>
                    <a:pt x="6581" y="4705"/>
                  </a:lnTo>
                  <a:lnTo>
                    <a:pt x="6589" y="4755"/>
                  </a:lnTo>
                  <a:lnTo>
                    <a:pt x="6591" y="4765"/>
                  </a:lnTo>
                  <a:lnTo>
                    <a:pt x="6597" y="4815"/>
                  </a:lnTo>
                  <a:lnTo>
                    <a:pt x="6598" y="4824"/>
                  </a:lnTo>
                  <a:lnTo>
                    <a:pt x="6603" y="4875"/>
                  </a:lnTo>
                  <a:lnTo>
                    <a:pt x="6604" y="4884"/>
                  </a:lnTo>
                  <a:lnTo>
                    <a:pt x="6607" y="4935"/>
                  </a:lnTo>
                  <a:lnTo>
                    <a:pt x="6607" y="4944"/>
                  </a:lnTo>
                  <a:lnTo>
                    <a:pt x="6608" y="4995"/>
                  </a:lnTo>
                  <a:lnTo>
                    <a:pt x="6608" y="5005"/>
                  </a:lnTo>
                  <a:lnTo>
                    <a:pt x="6607" y="5056"/>
                  </a:lnTo>
                  <a:lnTo>
                    <a:pt x="6607" y="5065"/>
                  </a:lnTo>
                  <a:lnTo>
                    <a:pt x="6604" y="5116"/>
                  </a:lnTo>
                  <a:lnTo>
                    <a:pt x="6603" y="5125"/>
                  </a:lnTo>
                  <a:lnTo>
                    <a:pt x="6598" y="5176"/>
                  </a:lnTo>
                  <a:lnTo>
                    <a:pt x="6597" y="5185"/>
                  </a:lnTo>
                  <a:lnTo>
                    <a:pt x="6591" y="5235"/>
                  </a:lnTo>
                  <a:lnTo>
                    <a:pt x="6589" y="5245"/>
                  </a:lnTo>
                  <a:lnTo>
                    <a:pt x="6581" y="5295"/>
                  </a:lnTo>
                  <a:lnTo>
                    <a:pt x="6579" y="5304"/>
                  </a:lnTo>
                  <a:lnTo>
                    <a:pt x="6569" y="5353"/>
                  </a:lnTo>
                  <a:lnTo>
                    <a:pt x="6566" y="5363"/>
                  </a:lnTo>
                  <a:lnTo>
                    <a:pt x="6554" y="5412"/>
                  </a:lnTo>
                  <a:lnTo>
                    <a:pt x="6552" y="5421"/>
                  </a:lnTo>
                  <a:lnTo>
                    <a:pt x="6538" y="5469"/>
                  </a:lnTo>
                  <a:lnTo>
                    <a:pt x="6535" y="5478"/>
                  </a:lnTo>
                  <a:lnTo>
                    <a:pt x="6519" y="5526"/>
                  </a:lnTo>
                  <a:lnTo>
                    <a:pt x="6516" y="5535"/>
                  </a:lnTo>
                  <a:lnTo>
                    <a:pt x="6499" y="5583"/>
                  </a:lnTo>
                  <a:lnTo>
                    <a:pt x="6495" y="5592"/>
                  </a:lnTo>
                  <a:lnTo>
                    <a:pt x="6476" y="5638"/>
                  </a:lnTo>
                  <a:lnTo>
                    <a:pt x="6472" y="5647"/>
                  </a:lnTo>
                  <a:lnTo>
                    <a:pt x="6451" y="5693"/>
                  </a:lnTo>
                  <a:lnTo>
                    <a:pt x="6447" y="5702"/>
                  </a:lnTo>
                  <a:lnTo>
                    <a:pt x="6424" y="5747"/>
                  </a:lnTo>
                  <a:lnTo>
                    <a:pt x="6419" y="5755"/>
                  </a:lnTo>
                  <a:lnTo>
                    <a:pt x="6395" y="5800"/>
                  </a:lnTo>
                  <a:lnTo>
                    <a:pt x="6390" y="5808"/>
                  </a:lnTo>
                  <a:lnTo>
                    <a:pt x="6364" y="5852"/>
                  </a:lnTo>
                  <a:lnTo>
                    <a:pt x="6359" y="5860"/>
                  </a:lnTo>
                  <a:lnTo>
                    <a:pt x="6331" y="5902"/>
                  </a:lnTo>
                  <a:lnTo>
                    <a:pt x="6326" y="5910"/>
                  </a:lnTo>
                  <a:lnTo>
                    <a:pt x="6296" y="5951"/>
                  </a:lnTo>
                  <a:lnTo>
                    <a:pt x="6291" y="5959"/>
                  </a:lnTo>
                  <a:lnTo>
                    <a:pt x="6260" y="5999"/>
                  </a:lnTo>
                  <a:lnTo>
                    <a:pt x="6254" y="6006"/>
                  </a:lnTo>
                  <a:lnTo>
                    <a:pt x="6222" y="6045"/>
                  </a:lnTo>
                  <a:lnTo>
                    <a:pt x="6215" y="6052"/>
                  </a:lnTo>
                  <a:lnTo>
                    <a:pt x="6182" y="6090"/>
                  </a:lnTo>
                  <a:lnTo>
                    <a:pt x="6175" y="6097"/>
                  </a:lnTo>
                  <a:lnTo>
                    <a:pt x="6140" y="6134"/>
                  </a:lnTo>
                  <a:lnTo>
                    <a:pt x="6134" y="6140"/>
                  </a:lnTo>
                  <a:lnTo>
                    <a:pt x="6097" y="6175"/>
                  </a:lnTo>
                  <a:lnTo>
                    <a:pt x="6090" y="6182"/>
                  </a:lnTo>
                  <a:lnTo>
                    <a:pt x="6052" y="6215"/>
                  </a:lnTo>
                  <a:lnTo>
                    <a:pt x="6045" y="6222"/>
                  </a:lnTo>
                  <a:lnTo>
                    <a:pt x="6006" y="6254"/>
                  </a:lnTo>
                  <a:lnTo>
                    <a:pt x="5999" y="6260"/>
                  </a:lnTo>
                  <a:lnTo>
                    <a:pt x="5959" y="6291"/>
                  </a:lnTo>
                  <a:lnTo>
                    <a:pt x="5951" y="6296"/>
                  </a:lnTo>
                  <a:lnTo>
                    <a:pt x="5910" y="6326"/>
                  </a:lnTo>
                  <a:lnTo>
                    <a:pt x="5902" y="6331"/>
                  </a:lnTo>
                  <a:lnTo>
                    <a:pt x="5882" y="6344"/>
                  </a:lnTo>
                  <a:lnTo>
                    <a:pt x="6254" y="6286"/>
                  </a:lnTo>
                  <a:lnTo>
                    <a:pt x="6850" y="6123"/>
                  </a:lnTo>
                  <a:lnTo>
                    <a:pt x="7409" y="5897"/>
                  </a:lnTo>
                  <a:lnTo>
                    <a:pt x="7920" y="5608"/>
                  </a:lnTo>
                  <a:lnTo>
                    <a:pt x="8371" y="5257"/>
                  </a:lnTo>
                  <a:lnTo>
                    <a:pt x="8609" y="5000"/>
                  </a:lnTo>
                  <a:lnTo>
                    <a:pt x="8371" y="4743"/>
                  </a:lnTo>
                  <a:lnTo>
                    <a:pt x="7920" y="4392"/>
                  </a:lnTo>
                  <a:lnTo>
                    <a:pt x="7409" y="4103"/>
                  </a:lnTo>
                  <a:lnTo>
                    <a:pt x="6850" y="3877"/>
                  </a:lnTo>
                  <a:lnTo>
                    <a:pt x="6254" y="3714"/>
                  </a:lnTo>
                  <a:close/>
                  <a:moveTo>
                    <a:pt x="6105" y="5083"/>
                  </a:moveTo>
                  <a:lnTo>
                    <a:pt x="6107" y="5042"/>
                  </a:lnTo>
                  <a:lnTo>
                    <a:pt x="6108" y="5000"/>
                  </a:lnTo>
                  <a:lnTo>
                    <a:pt x="6107" y="4958"/>
                  </a:lnTo>
                  <a:lnTo>
                    <a:pt x="6105" y="4917"/>
                  </a:lnTo>
                  <a:lnTo>
                    <a:pt x="6101" y="4876"/>
                  </a:lnTo>
                  <a:lnTo>
                    <a:pt x="6096" y="4835"/>
                  </a:lnTo>
                  <a:lnTo>
                    <a:pt x="6089" y="4794"/>
                  </a:lnTo>
                  <a:lnTo>
                    <a:pt x="6080" y="4753"/>
                  </a:lnTo>
                  <a:lnTo>
                    <a:pt x="6070" y="4713"/>
                  </a:lnTo>
                  <a:lnTo>
                    <a:pt x="6059" y="4673"/>
                  </a:lnTo>
                  <a:lnTo>
                    <a:pt x="6046" y="4634"/>
                  </a:lnTo>
                  <a:lnTo>
                    <a:pt x="6031" y="4595"/>
                  </a:lnTo>
                  <a:lnTo>
                    <a:pt x="6015" y="4557"/>
                  </a:lnTo>
                  <a:lnTo>
                    <a:pt x="5998" y="4519"/>
                  </a:lnTo>
                  <a:lnTo>
                    <a:pt x="5980" y="4482"/>
                  </a:lnTo>
                  <a:lnTo>
                    <a:pt x="5959" y="4446"/>
                  </a:lnTo>
                  <a:lnTo>
                    <a:pt x="5938" y="4411"/>
                  </a:lnTo>
                  <a:lnTo>
                    <a:pt x="5915" y="4376"/>
                  </a:lnTo>
                  <a:lnTo>
                    <a:pt x="5891" y="4342"/>
                  </a:lnTo>
                  <a:lnTo>
                    <a:pt x="5866" y="4309"/>
                  </a:lnTo>
                  <a:lnTo>
                    <a:pt x="5840" y="4277"/>
                  </a:lnTo>
                  <a:lnTo>
                    <a:pt x="5812" y="4246"/>
                  </a:lnTo>
                  <a:lnTo>
                    <a:pt x="5783" y="4217"/>
                  </a:lnTo>
                  <a:lnTo>
                    <a:pt x="5754" y="4188"/>
                  </a:lnTo>
                  <a:lnTo>
                    <a:pt x="5723" y="4160"/>
                  </a:lnTo>
                  <a:lnTo>
                    <a:pt x="5691" y="4134"/>
                  </a:lnTo>
                  <a:lnTo>
                    <a:pt x="5658" y="4109"/>
                  </a:lnTo>
                  <a:lnTo>
                    <a:pt x="5624" y="4085"/>
                  </a:lnTo>
                  <a:lnTo>
                    <a:pt x="5589" y="4062"/>
                  </a:lnTo>
                  <a:lnTo>
                    <a:pt x="5554" y="4041"/>
                  </a:lnTo>
                  <a:lnTo>
                    <a:pt x="5518" y="4020"/>
                  </a:lnTo>
                  <a:lnTo>
                    <a:pt x="5481" y="4002"/>
                  </a:lnTo>
                  <a:lnTo>
                    <a:pt x="5443" y="3985"/>
                  </a:lnTo>
                  <a:lnTo>
                    <a:pt x="5405" y="3969"/>
                  </a:lnTo>
                  <a:lnTo>
                    <a:pt x="5366" y="3954"/>
                  </a:lnTo>
                  <a:lnTo>
                    <a:pt x="5327" y="3941"/>
                  </a:lnTo>
                  <a:lnTo>
                    <a:pt x="5287" y="3930"/>
                  </a:lnTo>
                  <a:lnTo>
                    <a:pt x="5247" y="3920"/>
                  </a:lnTo>
                  <a:lnTo>
                    <a:pt x="5206" y="3911"/>
                  </a:lnTo>
                  <a:lnTo>
                    <a:pt x="5165" y="3904"/>
                  </a:lnTo>
                  <a:lnTo>
                    <a:pt x="5124" y="3899"/>
                  </a:lnTo>
                  <a:lnTo>
                    <a:pt x="5083" y="3895"/>
                  </a:lnTo>
                  <a:lnTo>
                    <a:pt x="5042" y="3893"/>
                  </a:lnTo>
                  <a:lnTo>
                    <a:pt x="5000" y="3892"/>
                  </a:lnTo>
                  <a:lnTo>
                    <a:pt x="4958" y="3893"/>
                  </a:lnTo>
                  <a:lnTo>
                    <a:pt x="4917" y="3895"/>
                  </a:lnTo>
                  <a:lnTo>
                    <a:pt x="4876" y="3899"/>
                  </a:lnTo>
                  <a:lnTo>
                    <a:pt x="4835" y="3904"/>
                  </a:lnTo>
                  <a:lnTo>
                    <a:pt x="4794" y="3911"/>
                  </a:lnTo>
                  <a:lnTo>
                    <a:pt x="4753" y="3920"/>
                  </a:lnTo>
                  <a:lnTo>
                    <a:pt x="4713" y="3930"/>
                  </a:lnTo>
                  <a:lnTo>
                    <a:pt x="4673" y="3941"/>
                  </a:lnTo>
                  <a:lnTo>
                    <a:pt x="4634" y="3954"/>
                  </a:lnTo>
                  <a:lnTo>
                    <a:pt x="4595" y="3969"/>
                  </a:lnTo>
                  <a:lnTo>
                    <a:pt x="4557" y="3985"/>
                  </a:lnTo>
                  <a:lnTo>
                    <a:pt x="4519" y="4002"/>
                  </a:lnTo>
                  <a:lnTo>
                    <a:pt x="4482" y="4020"/>
                  </a:lnTo>
                  <a:lnTo>
                    <a:pt x="4446" y="4041"/>
                  </a:lnTo>
                  <a:lnTo>
                    <a:pt x="4411" y="4062"/>
                  </a:lnTo>
                  <a:lnTo>
                    <a:pt x="4376" y="4085"/>
                  </a:lnTo>
                  <a:lnTo>
                    <a:pt x="4342" y="4109"/>
                  </a:lnTo>
                  <a:lnTo>
                    <a:pt x="4309" y="4134"/>
                  </a:lnTo>
                  <a:lnTo>
                    <a:pt x="4277" y="4160"/>
                  </a:lnTo>
                  <a:lnTo>
                    <a:pt x="4246" y="4188"/>
                  </a:lnTo>
                  <a:lnTo>
                    <a:pt x="4217" y="4217"/>
                  </a:lnTo>
                  <a:lnTo>
                    <a:pt x="4188" y="4246"/>
                  </a:lnTo>
                  <a:lnTo>
                    <a:pt x="4160" y="4277"/>
                  </a:lnTo>
                  <a:lnTo>
                    <a:pt x="4134" y="4309"/>
                  </a:lnTo>
                  <a:lnTo>
                    <a:pt x="4109" y="4342"/>
                  </a:lnTo>
                  <a:lnTo>
                    <a:pt x="4085" y="4376"/>
                  </a:lnTo>
                  <a:lnTo>
                    <a:pt x="4062" y="4411"/>
                  </a:lnTo>
                  <a:lnTo>
                    <a:pt x="4041" y="4446"/>
                  </a:lnTo>
                  <a:lnTo>
                    <a:pt x="4020" y="4482"/>
                  </a:lnTo>
                  <a:lnTo>
                    <a:pt x="4002" y="4519"/>
                  </a:lnTo>
                  <a:lnTo>
                    <a:pt x="3985" y="4557"/>
                  </a:lnTo>
                  <a:lnTo>
                    <a:pt x="3969" y="4595"/>
                  </a:lnTo>
                  <a:lnTo>
                    <a:pt x="3954" y="4634"/>
                  </a:lnTo>
                  <a:lnTo>
                    <a:pt x="3941" y="4673"/>
                  </a:lnTo>
                  <a:lnTo>
                    <a:pt x="3930" y="4713"/>
                  </a:lnTo>
                  <a:lnTo>
                    <a:pt x="3920" y="4753"/>
                  </a:lnTo>
                  <a:lnTo>
                    <a:pt x="3911" y="4794"/>
                  </a:lnTo>
                  <a:lnTo>
                    <a:pt x="3904" y="4835"/>
                  </a:lnTo>
                  <a:lnTo>
                    <a:pt x="3899" y="4876"/>
                  </a:lnTo>
                  <a:lnTo>
                    <a:pt x="3895" y="4917"/>
                  </a:lnTo>
                  <a:lnTo>
                    <a:pt x="3893" y="4958"/>
                  </a:lnTo>
                  <a:lnTo>
                    <a:pt x="3892" y="5000"/>
                  </a:lnTo>
                  <a:lnTo>
                    <a:pt x="3893" y="5042"/>
                  </a:lnTo>
                  <a:lnTo>
                    <a:pt x="3895" y="5083"/>
                  </a:lnTo>
                  <a:lnTo>
                    <a:pt x="3899" y="5124"/>
                  </a:lnTo>
                  <a:lnTo>
                    <a:pt x="3904" y="5165"/>
                  </a:lnTo>
                  <a:lnTo>
                    <a:pt x="3911" y="5206"/>
                  </a:lnTo>
                  <a:lnTo>
                    <a:pt x="3920" y="5247"/>
                  </a:lnTo>
                  <a:lnTo>
                    <a:pt x="3930" y="5287"/>
                  </a:lnTo>
                  <a:lnTo>
                    <a:pt x="3941" y="5327"/>
                  </a:lnTo>
                  <a:lnTo>
                    <a:pt x="3954" y="5366"/>
                  </a:lnTo>
                  <a:lnTo>
                    <a:pt x="3969" y="5405"/>
                  </a:lnTo>
                  <a:lnTo>
                    <a:pt x="3985" y="5443"/>
                  </a:lnTo>
                  <a:lnTo>
                    <a:pt x="4002" y="5481"/>
                  </a:lnTo>
                  <a:lnTo>
                    <a:pt x="4020" y="5518"/>
                  </a:lnTo>
                  <a:lnTo>
                    <a:pt x="4041" y="5554"/>
                  </a:lnTo>
                  <a:lnTo>
                    <a:pt x="4062" y="5589"/>
                  </a:lnTo>
                  <a:lnTo>
                    <a:pt x="4085" y="5624"/>
                  </a:lnTo>
                  <a:lnTo>
                    <a:pt x="4109" y="5658"/>
                  </a:lnTo>
                  <a:lnTo>
                    <a:pt x="4134" y="5691"/>
                  </a:lnTo>
                  <a:lnTo>
                    <a:pt x="4160" y="5723"/>
                  </a:lnTo>
                  <a:lnTo>
                    <a:pt x="4188" y="5754"/>
                  </a:lnTo>
                  <a:lnTo>
                    <a:pt x="4217" y="5783"/>
                  </a:lnTo>
                  <a:lnTo>
                    <a:pt x="4246" y="5812"/>
                  </a:lnTo>
                  <a:lnTo>
                    <a:pt x="4277" y="5840"/>
                  </a:lnTo>
                  <a:lnTo>
                    <a:pt x="4309" y="5866"/>
                  </a:lnTo>
                  <a:lnTo>
                    <a:pt x="4342" y="5891"/>
                  </a:lnTo>
                  <a:lnTo>
                    <a:pt x="4376" y="5915"/>
                  </a:lnTo>
                  <a:lnTo>
                    <a:pt x="4411" y="5938"/>
                  </a:lnTo>
                  <a:lnTo>
                    <a:pt x="4446" y="5959"/>
                  </a:lnTo>
                  <a:lnTo>
                    <a:pt x="4482" y="5980"/>
                  </a:lnTo>
                  <a:lnTo>
                    <a:pt x="4519" y="5998"/>
                  </a:lnTo>
                  <a:lnTo>
                    <a:pt x="4557" y="6015"/>
                  </a:lnTo>
                  <a:lnTo>
                    <a:pt x="4595" y="6031"/>
                  </a:lnTo>
                  <a:lnTo>
                    <a:pt x="4634" y="6046"/>
                  </a:lnTo>
                  <a:lnTo>
                    <a:pt x="4673" y="6059"/>
                  </a:lnTo>
                  <a:lnTo>
                    <a:pt x="4713" y="6070"/>
                  </a:lnTo>
                  <a:lnTo>
                    <a:pt x="4753" y="6080"/>
                  </a:lnTo>
                  <a:lnTo>
                    <a:pt x="4794" y="6089"/>
                  </a:lnTo>
                  <a:lnTo>
                    <a:pt x="4835" y="6096"/>
                  </a:lnTo>
                  <a:lnTo>
                    <a:pt x="4876" y="6101"/>
                  </a:lnTo>
                  <a:lnTo>
                    <a:pt x="4917" y="6105"/>
                  </a:lnTo>
                  <a:lnTo>
                    <a:pt x="4958" y="6107"/>
                  </a:lnTo>
                  <a:lnTo>
                    <a:pt x="5000" y="6108"/>
                  </a:lnTo>
                  <a:lnTo>
                    <a:pt x="5042" y="6107"/>
                  </a:lnTo>
                  <a:lnTo>
                    <a:pt x="5083" y="6105"/>
                  </a:lnTo>
                  <a:lnTo>
                    <a:pt x="5124" y="6101"/>
                  </a:lnTo>
                  <a:lnTo>
                    <a:pt x="5165" y="6096"/>
                  </a:lnTo>
                  <a:lnTo>
                    <a:pt x="5206" y="6089"/>
                  </a:lnTo>
                  <a:lnTo>
                    <a:pt x="5247" y="6080"/>
                  </a:lnTo>
                  <a:lnTo>
                    <a:pt x="5287" y="6070"/>
                  </a:lnTo>
                  <a:lnTo>
                    <a:pt x="5327" y="6059"/>
                  </a:lnTo>
                  <a:lnTo>
                    <a:pt x="5366" y="6046"/>
                  </a:lnTo>
                  <a:lnTo>
                    <a:pt x="5405" y="6031"/>
                  </a:lnTo>
                  <a:lnTo>
                    <a:pt x="5443" y="6015"/>
                  </a:lnTo>
                  <a:lnTo>
                    <a:pt x="5481" y="5998"/>
                  </a:lnTo>
                  <a:lnTo>
                    <a:pt x="5518" y="5980"/>
                  </a:lnTo>
                  <a:lnTo>
                    <a:pt x="5554" y="5959"/>
                  </a:lnTo>
                  <a:lnTo>
                    <a:pt x="5589" y="5938"/>
                  </a:lnTo>
                  <a:lnTo>
                    <a:pt x="5624" y="5915"/>
                  </a:lnTo>
                  <a:lnTo>
                    <a:pt x="5658" y="5891"/>
                  </a:lnTo>
                  <a:lnTo>
                    <a:pt x="5691" y="5866"/>
                  </a:lnTo>
                  <a:lnTo>
                    <a:pt x="5723" y="5840"/>
                  </a:lnTo>
                  <a:lnTo>
                    <a:pt x="5754" y="5812"/>
                  </a:lnTo>
                  <a:lnTo>
                    <a:pt x="5783" y="5783"/>
                  </a:lnTo>
                  <a:lnTo>
                    <a:pt x="5812" y="5754"/>
                  </a:lnTo>
                  <a:lnTo>
                    <a:pt x="5840" y="5723"/>
                  </a:lnTo>
                  <a:lnTo>
                    <a:pt x="5866" y="5691"/>
                  </a:lnTo>
                  <a:lnTo>
                    <a:pt x="5891" y="5658"/>
                  </a:lnTo>
                  <a:lnTo>
                    <a:pt x="5915" y="5624"/>
                  </a:lnTo>
                  <a:lnTo>
                    <a:pt x="5938" y="5589"/>
                  </a:lnTo>
                  <a:lnTo>
                    <a:pt x="5959" y="5554"/>
                  </a:lnTo>
                  <a:lnTo>
                    <a:pt x="5980" y="5518"/>
                  </a:lnTo>
                  <a:lnTo>
                    <a:pt x="5998" y="5481"/>
                  </a:lnTo>
                  <a:lnTo>
                    <a:pt x="6015" y="5443"/>
                  </a:lnTo>
                  <a:lnTo>
                    <a:pt x="6031" y="5405"/>
                  </a:lnTo>
                  <a:lnTo>
                    <a:pt x="6046" y="5366"/>
                  </a:lnTo>
                  <a:lnTo>
                    <a:pt x="6059" y="5327"/>
                  </a:lnTo>
                  <a:lnTo>
                    <a:pt x="6070" y="5287"/>
                  </a:lnTo>
                  <a:lnTo>
                    <a:pt x="6080" y="5247"/>
                  </a:lnTo>
                  <a:lnTo>
                    <a:pt x="6089" y="5206"/>
                  </a:lnTo>
                  <a:lnTo>
                    <a:pt x="6096" y="5165"/>
                  </a:lnTo>
                  <a:lnTo>
                    <a:pt x="6101" y="5124"/>
                  </a:lnTo>
                  <a:lnTo>
                    <a:pt x="6105" y="5083"/>
                  </a:lnTo>
                  <a:close/>
                  <a:moveTo>
                    <a:pt x="1629" y="4743"/>
                  </a:moveTo>
                  <a:lnTo>
                    <a:pt x="1391" y="5000"/>
                  </a:lnTo>
                  <a:lnTo>
                    <a:pt x="1629" y="5257"/>
                  </a:lnTo>
                  <a:lnTo>
                    <a:pt x="2080" y="5608"/>
                  </a:lnTo>
                  <a:lnTo>
                    <a:pt x="2591" y="5897"/>
                  </a:lnTo>
                  <a:lnTo>
                    <a:pt x="3150" y="6123"/>
                  </a:lnTo>
                  <a:lnTo>
                    <a:pt x="3746" y="6286"/>
                  </a:lnTo>
                  <a:lnTo>
                    <a:pt x="4118" y="6344"/>
                  </a:lnTo>
                  <a:lnTo>
                    <a:pt x="4098" y="6331"/>
                  </a:lnTo>
                  <a:lnTo>
                    <a:pt x="4090" y="6326"/>
                  </a:lnTo>
                  <a:lnTo>
                    <a:pt x="4049" y="6296"/>
                  </a:lnTo>
                  <a:lnTo>
                    <a:pt x="4041" y="6291"/>
                  </a:lnTo>
                  <a:lnTo>
                    <a:pt x="4001" y="6260"/>
                  </a:lnTo>
                  <a:lnTo>
                    <a:pt x="3994" y="6254"/>
                  </a:lnTo>
                  <a:lnTo>
                    <a:pt x="3955" y="6222"/>
                  </a:lnTo>
                  <a:lnTo>
                    <a:pt x="3948" y="6215"/>
                  </a:lnTo>
                  <a:lnTo>
                    <a:pt x="3910" y="6182"/>
                  </a:lnTo>
                  <a:lnTo>
                    <a:pt x="3903" y="6175"/>
                  </a:lnTo>
                  <a:lnTo>
                    <a:pt x="3866" y="6140"/>
                  </a:lnTo>
                  <a:lnTo>
                    <a:pt x="3860" y="6134"/>
                  </a:lnTo>
                  <a:lnTo>
                    <a:pt x="3825" y="6097"/>
                  </a:lnTo>
                  <a:lnTo>
                    <a:pt x="3818" y="6090"/>
                  </a:lnTo>
                  <a:lnTo>
                    <a:pt x="3785" y="6052"/>
                  </a:lnTo>
                  <a:lnTo>
                    <a:pt x="3778" y="6045"/>
                  </a:lnTo>
                  <a:lnTo>
                    <a:pt x="3746" y="6006"/>
                  </a:lnTo>
                  <a:lnTo>
                    <a:pt x="3740" y="5999"/>
                  </a:lnTo>
                  <a:lnTo>
                    <a:pt x="3709" y="5959"/>
                  </a:lnTo>
                  <a:lnTo>
                    <a:pt x="3704" y="5951"/>
                  </a:lnTo>
                  <a:lnTo>
                    <a:pt x="3674" y="5910"/>
                  </a:lnTo>
                  <a:lnTo>
                    <a:pt x="3669" y="5902"/>
                  </a:lnTo>
                  <a:lnTo>
                    <a:pt x="3641" y="5860"/>
                  </a:lnTo>
                  <a:lnTo>
                    <a:pt x="3636" y="5852"/>
                  </a:lnTo>
                  <a:lnTo>
                    <a:pt x="3610" y="5808"/>
                  </a:lnTo>
                  <a:lnTo>
                    <a:pt x="3605" y="5800"/>
                  </a:lnTo>
                  <a:lnTo>
                    <a:pt x="3581" y="5755"/>
                  </a:lnTo>
                  <a:lnTo>
                    <a:pt x="3576" y="5747"/>
                  </a:lnTo>
                  <a:lnTo>
                    <a:pt x="3553" y="5702"/>
                  </a:lnTo>
                  <a:lnTo>
                    <a:pt x="3549" y="5693"/>
                  </a:lnTo>
                  <a:lnTo>
                    <a:pt x="3528" y="5647"/>
                  </a:lnTo>
                  <a:lnTo>
                    <a:pt x="3524" y="5638"/>
                  </a:lnTo>
                  <a:lnTo>
                    <a:pt x="3505" y="5592"/>
                  </a:lnTo>
                  <a:lnTo>
                    <a:pt x="3501" y="5583"/>
                  </a:lnTo>
                  <a:lnTo>
                    <a:pt x="3484" y="5535"/>
                  </a:lnTo>
                  <a:lnTo>
                    <a:pt x="3481" y="5526"/>
                  </a:lnTo>
                  <a:lnTo>
                    <a:pt x="3465" y="5478"/>
                  </a:lnTo>
                  <a:lnTo>
                    <a:pt x="3462" y="5469"/>
                  </a:lnTo>
                  <a:lnTo>
                    <a:pt x="3448" y="5421"/>
                  </a:lnTo>
                  <a:lnTo>
                    <a:pt x="3446" y="5412"/>
                  </a:lnTo>
                  <a:lnTo>
                    <a:pt x="3434" y="5363"/>
                  </a:lnTo>
                  <a:lnTo>
                    <a:pt x="3431" y="5353"/>
                  </a:lnTo>
                  <a:lnTo>
                    <a:pt x="3421" y="5304"/>
                  </a:lnTo>
                  <a:lnTo>
                    <a:pt x="3419" y="5295"/>
                  </a:lnTo>
                  <a:lnTo>
                    <a:pt x="3411" y="5245"/>
                  </a:lnTo>
                  <a:lnTo>
                    <a:pt x="3409" y="5235"/>
                  </a:lnTo>
                  <a:lnTo>
                    <a:pt x="3403" y="5185"/>
                  </a:lnTo>
                  <a:lnTo>
                    <a:pt x="3402" y="5176"/>
                  </a:lnTo>
                  <a:lnTo>
                    <a:pt x="3397" y="5125"/>
                  </a:lnTo>
                  <a:lnTo>
                    <a:pt x="3396" y="5116"/>
                  </a:lnTo>
                  <a:lnTo>
                    <a:pt x="3393" y="5065"/>
                  </a:lnTo>
                  <a:lnTo>
                    <a:pt x="3393" y="5056"/>
                  </a:lnTo>
                  <a:lnTo>
                    <a:pt x="3392" y="5005"/>
                  </a:lnTo>
                  <a:lnTo>
                    <a:pt x="3392" y="4995"/>
                  </a:lnTo>
                  <a:lnTo>
                    <a:pt x="3393" y="4944"/>
                  </a:lnTo>
                  <a:lnTo>
                    <a:pt x="3393" y="4935"/>
                  </a:lnTo>
                  <a:lnTo>
                    <a:pt x="3396" y="4884"/>
                  </a:lnTo>
                  <a:lnTo>
                    <a:pt x="3397" y="4875"/>
                  </a:lnTo>
                  <a:lnTo>
                    <a:pt x="3402" y="4824"/>
                  </a:lnTo>
                  <a:lnTo>
                    <a:pt x="3403" y="4815"/>
                  </a:lnTo>
                  <a:lnTo>
                    <a:pt x="3409" y="4765"/>
                  </a:lnTo>
                  <a:lnTo>
                    <a:pt x="3411" y="4755"/>
                  </a:lnTo>
                  <a:lnTo>
                    <a:pt x="3419" y="4705"/>
                  </a:lnTo>
                  <a:lnTo>
                    <a:pt x="3421" y="4696"/>
                  </a:lnTo>
                  <a:lnTo>
                    <a:pt x="3431" y="4647"/>
                  </a:lnTo>
                  <a:lnTo>
                    <a:pt x="3434" y="4637"/>
                  </a:lnTo>
                  <a:lnTo>
                    <a:pt x="3446" y="4588"/>
                  </a:lnTo>
                  <a:lnTo>
                    <a:pt x="3448" y="4579"/>
                  </a:lnTo>
                  <a:lnTo>
                    <a:pt x="3462" y="4531"/>
                  </a:lnTo>
                  <a:lnTo>
                    <a:pt x="3465" y="4522"/>
                  </a:lnTo>
                  <a:lnTo>
                    <a:pt x="3481" y="4474"/>
                  </a:lnTo>
                  <a:lnTo>
                    <a:pt x="3484" y="4465"/>
                  </a:lnTo>
                  <a:lnTo>
                    <a:pt x="3501" y="4417"/>
                  </a:lnTo>
                  <a:lnTo>
                    <a:pt x="3505" y="4408"/>
                  </a:lnTo>
                  <a:lnTo>
                    <a:pt x="3524" y="4362"/>
                  </a:lnTo>
                  <a:lnTo>
                    <a:pt x="3528" y="4353"/>
                  </a:lnTo>
                  <a:lnTo>
                    <a:pt x="3549" y="4307"/>
                  </a:lnTo>
                  <a:lnTo>
                    <a:pt x="3553" y="4298"/>
                  </a:lnTo>
                  <a:lnTo>
                    <a:pt x="3576" y="4253"/>
                  </a:lnTo>
                  <a:lnTo>
                    <a:pt x="3581" y="4245"/>
                  </a:lnTo>
                  <a:lnTo>
                    <a:pt x="3605" y="4200"/>
                  </a:lnTo>
                  <a:lnTo>
                    <a:pt x="3610" y="4192"/>
                  </a:lnTo>
                  <a:lnTo>
                    <a:pt x="3636" y="4148"/>
                  </a:lnTo>
                  <a:lnTo>
                    <a:pt x="3641" y="4140"/>
                  </a:lnTo>
                  <a:lnTo>
                    <a:pt x="3669" y="4098"/>
                  </a:lnTo>
                  <a:lnTo>
                    <a:pt x="3674" y="4090"/>
                  </a:lnTo>
                  <a:lnTo>
                    <a:pt x="3704" y="4049"/>
                  </a:lnTo>
                  <a:lnTo>
                    <a:pt x="3709" y="4041"/>
                  </a:lnTo>
                  <a:lnTo>
                    <a:pt x="3740" y="4001"/>
                  </a:lnTo>
                  <a:lnTo>
                    <a:pt x="3746" y="3994"/>
                  </a:lnTo>
                  <a:lnTo>
                    <a:pt x="3778" y="3955"/>
                  </a:lnTo>
                  <a:lnTo>
                    <a:pt x="3785" y="3948"/>
                  </a:lnTo>
                  <a:lnTo>
                    <a:pt x="3818" y="3910"/>
                  </a:lnTo>
                  <a:lnTo>
                    <a:pt x="3825" y="3903"/>
                  </a:lnTo>
                  <a:lnTo>
                    <a:pt x="3860" y="3866"/>
                  </a:lnTo>
                  <a:lnTo>
                    <a:pt x="3866" y="3860"/>
                  </a:lnTo>
                  <a:lnTo>
                    <a:pt x="3903" y="3825"/>
                  </a:lnTo>
                  <a:lnTo>
                    <a:pt x="3910" y="3818"/>
                  </a:lnTo>
                  <a:lnTo>
                    <a:pt x="3948" y="3785"/>
                  </a:lnTo>
                  <a:lnTo>
                    <a:pt x="3955" y="3778"/>
                  </a:lnTo>
                  <a:lnTo>
                    <a:pt x="3994" y="3746"/>
                  </a:lnTo>
                  <a:lnTo>
                    <a:pt x="4001" y="3740"/>
                  </a:lnTo>
                  <a:lnTo>
                    <a:pt x="4041" y="3709"/>
                  </a:lnTo>
                  <a:lnTo>
                    <a:pt x="4049" y="3704"/>
                  </a:lnTo>
                  <a:lnTo>
                    <a:pt x="4090" y="3674"/>
                  </a:lnTo>
                  <a:lnTo>
                    <a:pt x="4098" y="3669"/>
                  </a:lnTo>
                  <a:lnTo>
                    <a:pt x="4118" y="3656"/>
                  </a:lnTo>
                  <a:lnTo>
                    <a:pt x="3746" y="3714"/>
                  </a:lnTo>
                  <a:lnTo>
                    <a:pt x="3150" y="3877"/>
                  </a:lnTo>
                  <a:lnTo>
                    <a:pt x="2591" y="4103"/>
                  </a:lnTo>
                  <a:lnTo>
                    <a:pt x="2080" y="4392"/>
                  </a:lnTo>
                  <a:lnTo>
                    <a:pt x="1629" y="4743"/>
                  </a:lnTo>
                  <a:close/>
                  <a:moveTo>
                    <a:pt x="5431" y="4968"/>
                  </a:moveTo>
                  <a:lnTo>
                    <a:pt x="5432" y="4984"/>
                  </a:lnTo>
                  <a:lnTo>
                    <a:pt x="5432" y="5000"/>
                  </a:lnTo>
                  <a:lnTo>
                    <a:pt x="5432" y="5016"/>
                  </a:lnTo>
                  <a:lnTo>
                    <a:pt x="5431" y="5032"/>
                  </a:lnTo>
                  <a:lnTo>
                    <a:pt x="5429" y="5049"/>
                  </a:lnTo>
                  <a:lnTo>
                    <a:pt x="5427" y="5065"/>
                  </a:lnTo>
                  <a:lnTo>
                    <a:pt x="5424" y="5080"/>
                  </a:lnTo>
                  <a:lnTo>
                    <a:pt x="5421" y="5096"/>
                  </a:lnTo>
                  <a:lnTo>
                    <a:pt x="5417" y="5112"/>
                  </a:lnTo>
                  <a:lnTo>
                    <a:pt x="5413" y="5127"/>
                  </a:lnTo>
                  <a:lnTo>
                    <a:pt x="5408" y="5142"/>
                  </a:lnTo>
                  <a:lnTo>
                    <a:pt x="5402" y="5158"/>
                  </a:lnTo>
                  <a:lnTo>
                    <a:pt x="5396" y="5173"/>
                  </a:lnTo>
                  <a:lnTo>
                    <a:pt x="5389" y="5187"/>
                  </a:lnTo>
                  <a:lnTo>
                    <a:pt x="5382" y="5202"/>
                  </a:lnTo>
                  <a:lnTo>
                    <a:pt x="5374" y="5216"/>
                  </a:lnTo>
                  <a:lnTo>
                    <a:pt x="5366" y="5230"/>
                  </a:lnTo>
                  <a:lnTo>
                    <a:pt x="5357" y="5244"/>
                  </a:lnTo>
                  <a:lnTo>
                    <a:pt x="5347" y="5257"/>
                  </a:lnTo>
                  <a:lnTo>
                    <a:pt x="5338" y="5270"/>
                  </a:lnTo>
                  <a:lnTo>
                    <a:pt x="5327" y="5282"/>
                  </a:lnTo>
                  <a:lnTo>
                    <a:pt x="5317" y="5294"/>
                  </a:lnTo>
                  <a:lnTo>
                    <a:pt x="5305" y="5306"/>
                  </a:lnTo>
                  <a:lnTo>
                    <a:pt x="5294" y="5317"/>
                  </a:lnTo>
                  <a:lnTo>
                    <a:pt x="5282" y="5327"/>
                  </a:lnTo>
                  <a:lnTo>
                    <a:pt x="5270" y="5338"/>
                  </a:lnTo>
                  <a:lnTo>
                    <a:pt x="5257" y="5347"/>
                  </a:lnTo>
                  <a:lnTo>
                    <a:pt x="5244" y="5357"/>
                  </a:lnTo>
                  <a:lnTo>
                    <a:pt x="5230" y="5366"/>
                  </a:lnTo>
                  <a:lnTo>
                    <a:pt x="5216" y="5374"/>
                  </a:lnTo>
                  <a:lnTo>
                    <a:pt x="5202" y="5382"/>
                  </a:lnTo>
                  <a:lnTo>
                    <a:pt x="5187" y="5389"/>
                  </a:lnTo>
                  <a:lnTo>
                    <a:pt x="5173" y="5396"/>
                  </a:lnTo>
                  <a:lnTo>
                    <a:pt x="5158" y="5402"/>
                  </a:lnTo>
                  <a:lnTo>
                    <a:pt x="5142" y="5408"/>
                  </a:lnTo>
                  <a:lnTo>
                    <a:pt x="5127" y="5413"/>
                  </a:lnTo>
                  <a:lnTo>
                    <a:pt x="5112" y="5417"/>
                  </a:lnTo>
                  <a:lnTo>
                    <a:pt x="5096" y="5421"/>
                  </a:lnTo>
                  <a:lnTo>
                    <a:pt x="5080" y="5424"/>
                  </a:lnTo>
                  <a:lnTo>
                    <a:pt x="5065" y="5427"/>
                  </a:lnTo>
                  <a:lnTo>
                    <a:pt x="5049" y="5429"/>
                  </a:lnTo>
                  <a:lnTo>
                    <a:pt x="5032" y="5431"/>
                  </a:lnTo>
                  <a:lnTo>
                    <a:pt x="5016" y="5432"/>
                  </a:lnTo>
                  <a:lnTo>
                    <a:pt x="5000" y="5432"/>
                  </a:lnTo>
                  <a:lnTo>
                    <a:pt x="4984" y="5432"/>
                  </a:lnTo>
                  <a:lnTo>
                    <a:pt x="4968" y="5431"/>
                  </a:lnTo>
                  <a:lnTo>
                    <a:pt x="4951" y="5429"/>
                  </a:lnTo>
                  <a:lnTo>
                    <a:pt x="4935" y="5427"/>
                  </a:lnTo>
                  <a:lnTo>
                    <a:pt x="4920" y="5424"/>
                  </a:lnTo>
                  <a:lnTo>
                    <a:pt x="4904" y="5421"/>
                  </a:lnTo>
                  <a:lnTo>
                    <a:pt x="4888" y="5417"/>
                  </a:lnTo>
                  <a:lnTo>
                    <a:pt x="4873" y="5413"/>
                  </a:lnTo>
                  <a:lnTo>
                    <a:pt x="4858" y="5408"/>
                  </a:lnTo>
                  <a:lnTo>
                    <a:pt x="4842" y="5402"/>
                  </a:lnTo>
                  <a:lnTo>
                    <a:pt x="4827" y="5396"/>
                  </a:lnTo>
                  <a:lnTo>
                    <a:pt x="4813" y="5389"/>
                  </a:lnTo>
                  <a:lnTo>
                    <a:pt x="4798" y="5382"/>
                  </a:lnTo>
                  <a:lnTo>
                    <a:pt x="4784" y="5374"/>
                  </a:lnTo>
                  <a:lnTo>
                    <a:pt x="4770" y="5366"/>
                  </a:lnTo>
                  <a:lnTo>
                    <a:pt x="4756" y="5357"/>
                  </a:lnTo>
                  <a:lnTo>
                    <a:pt x="4743" y="5347"/>
                  </a:lnTo>
                  <a:lnTo>
                    <a:pt x="4730" y="5338"/>
                  </a:lnTo>
                  <a:lnTo>
                    <a:pt x="4718" y="5327"/>
                  </a:lnTo>
                  <a:lnTo>
                    <a:pt x="4706" y="5317"/>
                  </a:lnTo>
                  <a:lnTo>
                    <a:pt x="4694" y="5305"/>
                  </a:lnTo>
                  <a:lnTo>
                    <a:pt x="4683" y="5294"/>
                  </a:lnTo>
                  <a:lnTo>
                    <a:pt x="4673" y="5282"/>
                  </a:lnTo>
                  <a:lnTo>
                    <a:pt x="4662" y="5270"/>
                  </a:lnTo>
                  <a:lnTo>
                    <a:pt x="4653" y="5257"/>
                  </a:lnTo>
                  <a:lnTo>
                    <a:pt x="4643" y="5244"/>
                  </a:lnTo>
                  <a:lnTo>
                    <a:pt x="4634" y="5230"/>
                  </a:lnTo>
                  <a:lnTo>
                    <a:pt x="4626" y="5216"/>
                  </a:lnTo>
                  <a:lnTo>
                    <a:pt x="4618" y="5202"/>
                  </a:lnTo>
                  <a:lnTo>
                    <a:pt x="4611" y="5187"/>
                  </a:lnTo>
                  <a:lnTo>
                    <a:pt x="4604" y="5173"/>
                  </a:lnTo>
                  <a:lnTo>
                    <a:pt x="4598" y="5158"/>
                  </a:lnTo>
                  <a:lnTo>
                    <a:pt x="4592" y="5142"/>
                  </a:lnTo>
                  <a:lnTo>
                    <a:pt x="4587" y="5127"/>
                  </a:lnTo>
                  <a:lnTo>
                    <a:pt x="4583" y="5112"/>
                  </a:lnTo>
                  <a:lnTo>
                    <a:pt x="4579" y="5096"/>
                  </a:lnTo>
                  <a:lnTo>
                    <a:pt x="4576" y="5080"/>
                  </a:lnTo>
                  <a:lnTo>
                    <a:pt x="4573" y="5065"/>
                  </a:lnTo>
                  <a:lnTo>
                    <a:pt x="4571" y="5049"/>
                  </a:lnTo>
                  <a:lnTo>
                    <a:pt x="4569" y="5032"/>
                  </a:lnTo>
                  <a:lnTo>
                    <a:pt x="4568" y="5016"/>
                  </a:lnTo>
                  <a:lnTo>
                    <a:pt x="4568" y="5000"/>
                  </a:lnTo>
                  <a:lnTo>
                    <a:pt x="4568" y="4984"/>
                  </a:lnTo>
                  <a:lnTo>
                    <a:pt x="4569" y="4968"/>
                  </a:lnTo>
                  <a:lnTo>
                    <a:pt x="4571" y="4951"/>
                  </a:lnTo>
                  <a:lnTo>
                    <a:pt x="4573" y="4935"/>
                  </a:lnTo>
                  <a:lnTo>
                    <a:pt x="4576" y="4920"/>
                  </a:lnTo>
                  <a:lnTo>
                    <a:pt x="4579" y="4904"/>
                  </a:lnTo>
                  <a:lnTo>
                    <a:pt x="4583" y="4888"/>
                  </a:lnTo>
                  <a:lnTo>
                    <a:pt x="4587" y="4873"/>
                  </a:lnTo>
                  <a:lnTo>
                    <a:pt x="4592" y="4858"/>
                  </a:lnTo>
                  <a:lnTo>
                    <a:pt x="4598" y="4842"/>
                  </a:lnTo>
                  <a:lnTo>
                    <a:pt x="4604" y="4827"/>
                  </a:lnTo>
                  <a:lnTo>
                    <a:pt x="4611" y="4813"/>
                  </a:lnTo>
                  <a:lnTo>
                    <a:pt x="4618" y="4798"/>
                  </a:lnTo>
                  <a:lnTo>
                    <a:pt x="4626" y="4784"/>
                  </a:lnTo>
                  <a:lnTo>
                    <a:pt x="4634" y="4770"/>
                  </a:lnTo>
                  <a:lnTo>
                    <a:pt x="4643" y="4756"/>
                  </a:lnTo>
                  <a:lnTo>
                    <a:pt x="4653" y="4743"/>
                  </a:lnTo>
                  <a:lnTo>
                    <a:pt x="4662" y="4730"/>
                  </a:lnTo>
                  <a:lnTo>
                    <a:pt x="4673" y="4718"/>
                  </a:lnTo>
                  <a:lnTo>
                    <a:pt x="4683" y="4706"/>
                  </a:lnTo>
                  <a:lnTo>
                    <a:pt x="4695" y="4694"/>
                  </a:lnTo>
                  <a:lnTo>
                    <a:pt x="4706" y="4683"/>
                  </a:lnTo>
                  <a:lnTo>
                    <a:pt x="4718" y="4673"/>
                  </a:lnTo>
                  <a:lnTo>
                    <a:pt x="4730" y="4662"/>
                  </a:lnTo>
                  <a:lnTo>
                    <a:pt x="4743" y="4653"/>
                  </a:lnTo>
                  <a:lnTo>
                    <a:pt x="4756" y="4643"/>
                  </a:lnTo>
                  <a:lnTo>
                    <a:pt x="4770" y="4634"/>
                  </a:lnTo>
                  <a:lnTo>
                    <a:pt x="4784" y="4626"/>
                  </a:lnTo>
                  <a:lnTo>
                    <a:pt x="4798" y="4618"/>
                  </a:lnTo>
                  <a:lnTo>
                    <a:pt x="4813" y="4611"/>
                  </a:lnTo>
                  <a:lnTo>
                    <a:pt x="4827" y="4604"/>
                  </a:lnTo>
                  <a:lnTo>
                    <a:pt x="4842" y="4598"/>
                  </a:lnTo>
                  <a:lnTo>
                    <a:pt x="4858" y="4592"/>
                  </a:lnTo>
                  <a:lnTo>
                    <a:pt x="4873" y="4587"/>
                  </a:lnTo>
                  <a:lnTo>
                    <a:pt x="4888" y="4583"/>
                  </a:lnTo>
                  <a:lnTo>
                    <a:pt x="4904" y="4579"/>
                  </a:lnTo>
                  <a:lnTo>
                    <a:pt x="4920" y="4576"/>
                  </a:lnTo>
                  <a:lnTo>
                    <a:pt x="4935" y="4573"/>
                  </a:lnTo>
                  <a:lnTo>
                    <a:pt x="4951" y="4571"/>
                  </a:lnTo>
                  <a:lnTo>
                    <a:pt x="4968" y="4569"/>
                  </a:lnTo>
                  <a:lnTo>
                    <a:pt x="4984" y="4568"/>
                  </a:lnTo>
                  <a:lnTo>
                    <a:pt x="5000" y="4568"/>
                  </a:lnTo>
                  <a:lnTo>
                    <a:pt x="5016" y="4568"/>
                  </a:lnTo>
                  <a:lnTo>
                    <a:pt x="5032" y="4569"/>
                  </a:lnTo>
                  <a:lnTo>
                    <a:pt x="5049" y="4571"/>
                  </a:lnTo>
                  <a:lnTo>
                    <a:pt x="5065" y="4573"/>
                  </a:lnTo>
                  <a:lnTo>
                    <a:pt x="5080" y="4576"/>
                  </a:lnTo>
                  <a:lnTo>
                    <a:pt x="5096" y="4579"/>
                  </a:lnTo>
                  <a:lnTo>
                    <a:pt x="5112" y="4583"/>
                  </a:lnTo>
                  <a:lnTo>
                    <a:pt x="5127" y="4587"/>
                  </a:lnTo>
                  <a:lnTo>
                    <a:pt x="5142" y="4592"/>
                  </a:lnTo>
                  <a:lnTo>
                    <a:pt x="5158" y="4598"/>
                  </a:lnTo>
                  <a:lnTo>
                    <a:pt x="5173" y="4604"/>
                  </a:lnTo>
                  <a:lnTo>
                    <a:pt x="5187" y="4611"/>
                  </a:lnTo>
                  <a:lnTo>
                    <a:pt x="5202" y="4618"/>
                  </a:lnTo>
                  <a:lnTo>
                    <a:pt x="5216" y="4626"/>
                  </a:lnTo>
                  <a:lnTo>
                    <a:pt x="5230" y="4634"/>
                  </a:lnTo>
                  <a:lnTo>
                    <a:pt x="5244" y="4643"/>
                  </a:lnTo>
                  <a:lnTo>
                    <a:pt x="5257" y="4653"/>
                  </a:lnTo>
                  <a:lnTo>
                    <a:pt x="5270" y="4662"/>
                  </a:lnTo>
                  <a:lnTo>
                    <a:pt x="5282" y="4673"/>
                  </a:lnTo>
                  <a:lnTo>
                    <a:pt x="5294" y="4683"/>
                  </a:lnTo>
                  <a:lnTo>
                    <a:pt x="5306" y="4695"/>
                  </a:lnTo>
                  <a:lnTo>
                    <a:pt x="5317" y="4706"/>
                  </a:lnTo>
                  <a:lnTo>
                    <a:pt x="5327" y="4718"/>
                  </a:lnTo>
                  <a:lnTo>
                    <a:pt x="5338" y="4730"/>
                  </a:lnTo>
                  <a:lnTo>
                    <a:pt x="5347" y="4743"/>
                  </a:lnTo>
                  <a:lnTo>
                    <a:pt x="5357" y="4756"/>
                  </a:lnTo>
                  <a:lnTo>
                    <a:pt x="5366" y="4770"/>
                  </a:lnTo>
                  <a:lnTo>
                    <a:pt x="5374" y="4784"/>
                  </a:lnTo>
                  <a:lnTo>
                    <a:pt x="5382" y="4798"/>
                  </a:lnTo>
                  <a:lnTo>
                    <a:pt x="5389" y="4813"/>
                  </a:lnTo>
                  <a:lnTo>
                    <a:pt x="5396" y="4827"/>
                  </a:lnTo>
                  <a:lnTo>
                    <a:pt x="5402" y="4842"/>
                  </a:lnTo>
                  <a:lnTo>
                    <a:pt x="5408" y="4858"/>
                  </a:lnTo>
                  <a:lnTo>
                    <a:pt x="5413" y="4873"/>
                  </a:lnTo>
                  <a:lnTo>
                    <a:pt x="5417" y="4888"/>
                  </a:lnTo>
                  <a:lnTo>
                    <a:pt x="5421" y="4904"/>
                  </a:lnTo>
                  <a:lnTo>
                    <a:pt x="5424" y="4920"/>
                  </a:lnTo>
                  <a:lnTo>
                    <a:pt x="5427" y="4935"/>
                  </a:lnTo>
                  <a:lnTo>
                    <a:pt x="5429" y="4951"/>
                  </a:lnTo>
                  <a:lnTo>
                    <a:pt x="5431" y="49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093;p19">
            <a:extLst>
              <a:ext uri="{FF2B5EF4-FFF2-40B4-BE49-F238E27FC236}">
                <a16:creationId xmlns:a16="http://schemas.microsoft.com/office/drawing/2014/main" id="{640BA7B8-E71D-4201-9AC4-7F95A5456D2D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220" name="Google Shape;2094;p19">
              <a:extLst>
                <a:ext uri="{FF2B5EF4-FFF2-40B4-BE49-F238E27FC236}">
                  <a16:creationId xmlns:a16="http://schemas.microsoft.com/office/drawing/2014/main" id="{F8D795C3-74E7-4555-B4DB-ADA6215A698D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17" y="3386"/>
                  </a:moveTo>
                  <a:lnTo>
                    <a:pt x="4484" y="3406"/>
                  </a:lnTo>
                  <a:lnTo>
                    <a:pt x="4461" y="3418"/>
                  </a:lnTo>
                  <a:lnTo>
                    <a:pt x="4436" y="3427"/>
                  </a:lnTo>
                  <a:lnTo>
                    <a:pt x="4411" y="3432"/>
                  </a:lnTo>
                  <a:lnTo>
                    <a:pt x="4384" y="3434"/>
                  </a:lnTo>
                  <a:lnTo>
                    <a:pt x="4358" y="3433"/>
                  </a:lnTo>
                  <a:lnTo>
                    <a:pt x="4333" y="3428"/>
                  </a:lnTo>
                  <a:lnTo>
                    <a:pt x="4308" y="3420"/>
                  </a:lnTo>
                  <a:lnTo>
                    <a:pt x="4284" y="3408"/>
                  </a:lnTo>
                  <a:lnTo>
                    <a:pt x="4262" y="3394"/>
                  </a:lnTo>
                  <a:lnTo>
                    <a:pt x="4242" y="3377"/>
                  </a:lnTo>
                  <a:lnTo>
                    <a:pt x="4225" y="3358"/>
                  </a:lnTo>
                  <a:lnTo>
                    <a:pt x="4210" y="3336"/>
                  </a:lnTo>
                  <a:lnTo>
                    <a:pt x="4198" y="3313"/>
                  </a:lnTo>
                  <a:lnTo>
                    <a:pt x="4189" y="3288"/>
                  </a:lnTo>
                  <a:lnTo>
                    <a:pt x="4184" y="3263"/>
                  </a:lnTo>
                  <a:lnTo>
                    <a:pt x="4182" y="3236"/>
                  </a:lnTo>
                  <a:lnTo>
                    <a:pt x="4183" y="3210"/>
                  </a:lnTo>
                  <a:lnTo>
                    <a:pt x="4188" y="3185"/>
                  </a:lnTo>
                  <a:lnTo>
                    <a:pt x="4196" y="3160"/>
                  </a:lnTo>
                  <a:lnTo>
                    <a:pt x="4208" y="3136"/>
                  </a:lnTo>
                  <a:lnTo>
                    <a:pt x="4222" y="3114"/>
                  </a:lnTo>
                  <a:lnTo>
                    <a:pt x="4239" y="3094"/>
                  </a:lnTo>
                  <a:lnTo>
                    <a:pt x="4258" y="3077"/>
                  </a:lnTo>
                  <a:lnTo>
                    <a:pt x="4280" y="3062"/>
                  </a:lnTo>
                  <a:lnTo>
                    <a:pt x="4316" y="3041"/>
                  </a:lnTo>
                  <a:lnTo>
                    <a:pt x="4322" y="3037"/>
                  </a:lnTo>
                  <a:lnTo>
                    <a:pt x="4359" y="3017"/>
                  </a:lnTo>
                  <a:lnTo>
                    <a:pt x="4365" y="3014"/>
                  </a:lnTo>
                  <a:lnTo>
                    <a:pt x="4402" y="2995"/>
                  </a:lnTo>
                  <a:lnTo>
                    <a:pt x="4408" y="2992"/>
                  </a:lnTo>
                  <a:lnTo>
                    <a:pt x="4446" y="2974"/>
                  </a:lnTo>
                  <a:lnTo>
                    <a:pt x="4452" y="2972"/>
                  </a:lnTo>
                  <a:lnTo>
                    <a:pt x="4491" y="2955"/>
                  </a:lnTo>
                  <a:lnTo>
                    <a:pt x="4497" y="2953"/>
                  </a:lnTo>
                  <a:lnTo>
                    <a:pt x="4536" y="2938"/>
                  </a:lnTo>
                  <a:lnTo>
                    <a:pt x="4542" y="2936"/>
                  </a:lnTo>
                  <a:lnTo>
                    <a:pt x="4582" y="2922"/>
                  </a:lnTo>
                  <a:lnTo>
                    <a:pt x="4588" y="2920"/>
                  </a:lnTo>
                  <a:lnTo>
                    <a:pt x="4628" y="2907"/>
                  </a:lnTo>
                  <a:lnTo>
                    <a:pt x="4634" y="2906"/>
                  </a:lnTo>
                  <a:lnTo>
                    <a:pt x="4675" y="2895"/>
                  </a:lnTo>
                  <a:lnTo>
                    <a:pt x="4681" y="2893"/>
                  </a:lnTo>
                  <a:lnTo>
                    <a:pt x="4722" y="2883"/>
                  </a:lnTo>
                  <a:lnTo>
                    <a:pt x="4728" y="2882"/>
                  </a:lnTo>
                  <a:lnTo>
                    <a:pt x="4770" y="2874"/>
                  </a:lnTo>
                  <a:lnTo>
                    <a:pt x="4776" y="2872"/>
                  </a:lnTo>
                  <a:lnTo>
                    <a:pt x="4817" y="2865"/>
                  </a:lnTo>
                  <a:lnTo>
                    <a:pt x="4824" y="2864"/>
                  </a:lnTo>
                  <a:lnTo>
                    <a:pt x="4866" y="2859"/>
                  </a:lnTo>
                  <a:lnTo>
                    <a:pt x="4872" y="2858"/>
                  </a:lnTo>
                  <a:lnTo>
                    <a:pt x="4914" y="2854"/>
                  </a:lnTo>
                  <a:lnTo>
                    <a:pt x="4922" y="2853"/>
                  </a:lnTo>
                  <a:lnTo>
                    <a:pt x="4964" y="2851"/>
                  </a:lnTo>
                  <a:lnTo>
                    <a:pt x="4971" y="2851"/>
                  </a:lnTo>
                  <a:lnTo>
                    <a:pt x="5012" y="2849"/>
                  </a:lnTo>
                  <a:lnTo>
                    <a:pt x="5019" y="2849"/>
                  </a:lnTo>
                  <a:lnTo>
                    <a:pt x="5061" y="2850"/>
                  </a:lnTo>
                  <a:lnTo>
                    <a:pt x="5068" y="2850"/>
                  </a:lnTo>
                  <a:lnTo>
                    <a:pt x="5109" y="2852"/>
                  </a:lnTo>
                  <a:lnTo>
                    <a:pt x="5116" y="2852"/>
                  </a:lnTo>
                  <a:lnTo>
                    <a:pt x="5158" y="2855"/>
                  </a:lnTo>
                  <a:lnTo>
                    <a:pt x="5164" y="2856"/>
                  </a:lnTo>
                  <a:lnTo>
                    <a:pt x="5206" y="2860"/>
                  </a:lnTo>
                  <a:lnTo>
                    <a:pt x="5213" y="2861"/>
                  </a:lnTo>
                  <a:lnTo>
                    <a:pt x="5254" y="2867"/>
                  </a:lnTo>
                  <a:lnTo>
                    <a:pt x="5261" y="2868"/>
                  </a:lnTo>
                  <a:lnTo>
                    <a:pt x="5302" y="2875"/>
                  </a:lnTo>
                  <a:lnTo>
                    <a:pt x="5308" y="2877"/>
                  </a:lnTo>
                  <a:lnTo>
                    <a:pt x="5349" y="2885"/>
                  </a:lnTo>
                  <a:lnTo>
                    <a:pt x="5356" y="2887"/>
                  </a:lnTo>
                  <a:lnTo>
                    <a:pt x="5396" y="2897"/>
                  </a:lnTo>
                  <a:lnTo>
                    <a:pt x="5403" y="2899"/>
                  </a:lnTo>
                  <a:lnTo>
                    <a:pt x="5443" y="2910"/>
                  </a:lnTo>
                  <a:lnTo>
                    <a:pt x="5450" y="2912"/>
                  </a:lnTo>
                  <a:lnTo>
                    <a:pt x="5490" y="2925"/>
                  </a:lnTo>
                  <a:lnTo>
                    <a:pt x="5496" y="2927"/>
                  </a:lnTo>
                  <a:lnTo>
                    <a:pt x="5536" y="2941"/>
                  </a:lnTo>
                  <a:lnTo>
                    <a:pt x="5542" y="2944"/>
                  </a:lnTo>
                  <a:lnTo>
                    <a:pt x="5581" y="2959"/>
                  </a:lnTo>
                  <a:lnTo>
                    <a:pt x="5587" y="2962"/>
                  </a:lnTo>
                  <a:lnTo>
                    <a:pt x="5625" y="2978"/>
                  </a:lnTo>
                  <a:lnTo>
                    <a:pt x="5631" y="2981"/>
                  </a:lnTo>
                  <a:lnTo>
                    <a:pt x="5669" y="2999"/>
                  </a:lnTo>
                  <a:lnTo>
                    <a:pt x="5675" y="3002"/>
                  </a:lnTo>
                  <a:lnTo>
                    <a:pt x="5713" y="3021"/>
                  </a:lnTo>
                  <a:lnTo>
                    <a:pt x="5719" y="3025"/>
                  </a:lnTo>
                  <a:lnTo>
                    <a:pt x="5755" y="3045"/>
                  </a:lnTo>
                  <a:lnTo>
                    <a:pt x="5761" y="3049"/>
                  </a:lnTo>
                  <a:lnTo>
                    <a:pt x="5797" y="3070"/>
                  </a:lnTo>
                  <a:lnTo>
                    <a:pt x="5802" y="3074"/>
                  </a:lnTo>
                  <a:lnTo>
                    <a:pt x="5837" y="3097"/>
                  </a:lnTo>
                  <a:lnTo>
                    <a:pt x="5843" y="3101"/>
                  </a:lnTo>
                  <a:lnTo>
                    <a:pt x="5877" y="3125"/>
                  </a:lnTo>
                  <a:lnTo>
                    <a:pt x="5882" y="3129"/>
                  </a:lnTo>
                  <a:lnTo>
                    <a:pt x="5916" y="3154"/>
                  </a:lnTo>
                  <a:lnTo>
                    <a:pt x="5921" y="3158"/>
                  </a:lnTo>
                  <a:lnTo>
                    <a:pt x="5953" y="3184"/>
                  </a:lnTo>
                  <a:lnTo>
                    <a:pt x="5959" y="3189"/>
                  </a:lnTo>
                  <a:lnTo>
                    <a:pt x="5990" y="3216"/>
                  </a:lnTo>
                  <a:lnTo>
                    <a:pt x="5995" y="3221"/>
                  </a:lnTo>
                  <a:lnTo>
                    <a:pt x="6026" y="3249"/>
                  </a:lnTo>
                  <a:lnTo>
                    <a:pt x="6031" y="3254"/>
                  </a:lnTo>
                  <a:lnTo>
                    <a:pt x="6060" y="3283"/>
                  </a:lnTo>
                  <a:lnTo>
                    <a:pt x="6065" y="3288"/>
                  </a:lnTo>
                  <a:lnTo>
                    <a:pt x="6094" y="3318"/>
                  </a:lnTo>
                  <a:lnTo>
                    <a:pt x="6098" y="3323"/>
                  </a:lnTo>
                  <a:lnTo>
                    <a:pt x="6126" y="3355"/>
                  </a:lnTo>
                  <a:lnTo>
                    <a:pt x="6131" y="3361"/>
                  </a:lnTo>
                  <a:lnTo>
                    <a:pt x="6158" y="3393"/>
                  </a:lnTo>
                  <a:lnTo>
                    <a:pt x="6162" y="3399"/>
                  </a:lnTo>
                  <a:lnTo>
                    <a:pt x="6187" y="3432"/>
                  </a:lnTo>
                  <a:lnTo>
                    <a:pt x="6191" y="3437"/>
                  </a:lnTo>
                  <a:lnTo>
                    <a:pt x="6215" y="3472"/>
                  </a:lnTo>
                  <a:lnTo>
                    <a:pt x="6219" y="3477"/>
                  </a:lnTo>
                  <a:lnTo>
                    <a:pt x="6242" y="3512"/>
                  </a:lnTo>
                  <a:lnTo>
                    <a:pt x="6246" y="3518"/>
                  </a:lnTo>
                  <a:lnTo>
                    <a:pt x="6267" y="3553"/>
                  </a:lnTo>
                  <a:lnTo>
                    <a:pt x="6271" y="3559"/>
                  </a:lnTo>
                  <a:lnTo>
                    <a:pt x="6291" y="3596"/>
                  </a:lnTo>
                  <a:lnTo>
                    <a:pt x="6295" y="3602"/>
                  </a:lnTo>
                  <a:lnTo>
                    <a:pt x="6314" y="3639"/>
                  </a:lnTo>
                  <a:lnTo>
                    <a:pt x="6317" y="3645"/>
                  </a:lnTo>
                  <a:lnTo>
                    <a:pt x="6335" y="3682"/>
                  </a:lnTo>
                  <a:lnTo>
                    <a:pt x="6338" y="3688"/>
                  </a:lnTo>
                  <a:lnTo>
                    <a:pt x="6355" y="3727"/>
                  </a:lnTo>
                  <a:lnTo>
                    <a:pt x="6357" y="3733"/>
                  </a:lnTo>
                  <a:lnTo>
                    <a:pt x="6373" y="3772"/>
                  </a:lnTo>
                  <a:lnTo>
                    <a:pt x="6375" y="3778"/>
                  </a:lnTo>
                  <a:lnTo>
                    <a:pt x="6390" y="3818"/>
                  </a:lnTo>
                  <a:lnTo>
                    <a:pt x="6392" y="3824"/>
                  </a:lnTo>
                  <a:lnTo>
                    <a:pt x="6405" y="3864"/>
                  </a:lnTo>
                  <a:lnTo>
                    <a:pt x="6407" y="3871"/>
                  </a:lnTo>
                  <a:lnTo>
                    <a:pt x="6418" y="3911"/>
                  </a:lnTo>
                  <a:lnTo>
                    <a:pt x="6420" y="3918"/>
                  </a:lnTo>
                  <a:lnTo>
                    <a:pt x="6430" y="3959"/>
                  </a:lnTo>
                  <a:lnTo>
                    <a:pt x="6435" y="3985"/>
                  </a:lnTo>
                  <a:lnTo>
                    <a:pt x="6436" y="4011"/>
                  </a:lnTo>
                  <a:lnTo>
                    <a:pt x="6434" y="4037"/>
                  </a:lnTo>
                  <a:lnTo>
                    <a:pt x="6428" y="4062"/>
                  </a:lnTo>
                  <a:lnTo>
                    <a:pt x="6419" y="4087"/>
                  </a:lnTo>
                  <a:lnTo>
                    <a:pt x="6407" y="4110"/>
                  </a:lnTo>
                  <a:lnTo>
                    <a:pt x="6392" y="4132"/>
                  </a:lnTo>
                  <a:lnTo>
                    <a:pt x="6375" y="4151"/>
                  </a:lnTo>
                  <a:lnTo>
                    <a:pt x="6355" y="4168"/>
                  </a:lnTo>
                  <a:lnTo>
                    <a:pt x="6333" y="4182"/>
                  </a:lnTo>
                  <a:lnTo>
                    <a:pt x="6309" y="4193"/>
                  </a:lnTo>
                  <a:lnTo>
                    <a:pt x="6284" y="4201"/>
                  </a:lnTo>
                  <a:lnTo>
                    <a:pt x="6258" y="4206"/>
                  </a:lnTo>
                  <a:lnTo>
                    <a:pt x="6232" y="4207"/>
                  </a:lnTo>
                  <a:lnTo>
                    <a:pt x="6206" y="4205"/>
                  </a:lnTo>
                  <a:lnTo>
                    <a:pt x="6181" y="4199"/>
                  </a:lnTo>
                  <a:lnTo>
                    <a:pt x="6156" y="4190"/>
                  </a:lnTo>
                  <a:lnTo>
                    <a:pt x="6133" y="4178"/>
                  </a:lnTo>
                  <a:lnTo>
                    <a:pt x="6111" y="4163"/>
                  </a:lnTo>
                  <a:lnTo>
                    <a:pt x="6092" y="4146"/>
                  </a:lnTo>
                  <a:lnTo>
                    <a:pt x="6075" y="4126"/>
                  </a:lnTo>
                  <a:lnTo>
                    <a:pt x="6061" y="4104"/>
                  </a:lnTo>
                  <a:lnTo>
                    <a:pt x="6050" y="4080"/>
                  </a:lnTo>
                  <a:lnTo>
                    <a:pt x="6042" y="4055"/>
                  </a:lnTo>
                  <a:lnTo>
                    <a:pt x="6033" y="4017"/>
                  </a:lnTo>
                  <a:lnTo>
                    <a:pt x="6023" y="3984"/>
                  </a:lnTo>
                  <a:lnTo>
                    <a:pt x="6012" y="3950"/>
                  </a:lnTo>
                  <a:lnTo>
                    <a:pt x="6000" y="3917"/>
                  </a:lnTo>
                  <a:lnTo>
                    <a:pt x="5987" y="3885"/>
                  </a:lnTo>
                  <a:lnTo>
                    <a:pt x="5973" y="3853"/>
                  </a:lnTo>
                  <a:lnTo>
                    <a:pt x="5958" y="3821"/>
                  </a:lnTo>
                  <a:lnTo>
                    <a:pt x="5942" y="3790"/>
                  </a:lnTo>
                  <a:lnTo>
                    <a:pt x="5924" y="3759"/>
                  </a:lnTo>
                  <a:lnTo>
                    <a:pt x="5906" y="3729"/>
                  </a:lnTo>
                  <a:lnTo>
                    <a:pt x="5887" y="3700"/>
                  </a:lnTo>
                  <a:lnTo>
                    <a:pt x="5866" y="3671"/>
                  </a:lnTo>
                  <a:lnTo>
                    <a:pt x="5845" y="3643"/>
                  </a:lnTo>
                  <a:lnTo>
                    <a:pt x="5823" y="3616"/>
                  </a:lnTo>
                  <a:lnTo>
                    <a:pt x="5800" y="3590"/>
                  </a:lnTo>
                  <a:lnTo>
                    <a:pt x="5776" y="3565"/>
                  </a:lnTo>
                  <a:lnTo>
                    <a:pt x="5751" y="3540"/>
                  </a:lnTo>
                  <a:lnTo>
                    <a:pt x="5726" y="3516"/>
                  </a:lnTo>
                  <a:lnTo>
                    <a:pt x="5699" y="3493"/>
                  </a:lnTo>
                  <a:lnTo>
                    <a:pt x="5672" y="3471"/>
                  </a:lnTo>
                  <a:lnTo>
                    <a:pt x="5644" y="3450"/>
                  </a:lnTo>
                  <a:lnTo>
                    <a:pt x="5615" y="3430"/>
                  </a:lnTo>
                  <a:lnTo>
                    <a:pt x="5586" y="3410"/>
                  </a:lnTo>
                  <a:lnTo>
                    <a:pt x="5556" y="3392"/>
                  </a:lnTo>
                  <a:lnTo>
                    <a:pt x="5525" y="3375"/>
                  </a:lnTo>
                  <a:lnTo>
                    <a:pt x="5494" y="3359"/>
                  </a:lnTo>
                  <a:lnTo>
                    <a:pt x="5463" y="3344"/>
                  </a:lnTo>
                  <a:lnTo>
                    <a:pt x="5430" y="3330"/>
                  </a:lnTo>
                  <a:lnTo>
                    <a:pt x="5397" y="3316"/>
                  </a:lnTo>
                  <a:lnTo>
                    <a:pt x="5364" y="3305"/>
                  </a:lnTo>
                  <a:lnTo>
                    <a:pt x="5331" y="3294"/>
                  </a:lnTo>
                  <a:lnTo>
                    <a:pt x="5297" y="3284"/>
                  </a:lnTo>
                  <a:lnTo>
                    <a:pt x="5263" y="3276"/>
                  </a:lnTo>
                  <a:lnTo>
                    <a:pt x="5229" y="3269"/>
                  </a:lnTo>
                  <a:lnTo>
                    <a:pt x="5194" y="3262"/>
                  </a:lnTo>
                  <a:lnTo>
                    <a:pt x="5160" y="3257"/>
                  </a:lnTo>
                  <a:lnTo>
                    <a:pt x="5125" y="3254"/>
                  </a:lnTo>
                  <a:lnTo>
                    <a:pt x="5090" y="3251"/>
                  </a:lnTo>
                  <a:lnTo>
                    <a:pt x="5055" y="3250"/>
                  </a:lnTo>
                  <a:lnTo>
                    <a:pt x="5020" y="3249"/>
                  </a:lnTo>
                  <a:lnTo>
                    <a:pt x="4984" y="3250"/>
                  </a:lnTo>
                  <a:lnTo>
                    <a:pt x="4950" y="3252"/>
                  </a:lnTo>
                  <a:lnTo>
                    <a:pt x="4915" y="3256"/>
                  </a:lnTo>
                  <a:lnTo>
                    <a:pt x="4880" y="3260"/>
                  </a:lnTo>
                  <a:lnTo>
                    <a:pt x="4845" y="3266"/>
                  </a:lnTo>
                  <a:lnTo>
                    <a:pt x="4811" y="3273"/>
                  </a:lnTo>
                  <a:lnTo>
                    <a:pt x="4777" y="3281"/>
                  </a:lnTo>
                  <a:lnTo>
                    <a:pt x="4743" y="3291"/>
                  </a:lnTo>
                  <a:lnTo>
                    <a:pt x="4709" y="3301"/>
                  </a:lnTo>
                  <a:lnTo>
                    <a:pt x="4676" y="3312"/>
                  </a:lnTo>
                  <a:lnTo>
                    <a:pt x="4644" y="3325"/>
                  </a:lnTo>
                  <a:lnTo>
                    <a:pt x="4611" y="3339"/>
                  </a:lnTo>
                  <a:lnTo>
                    <a:pt x="4580" y="3353"/>
                  </a:lnTo>
                  <a:lnTo>
                    <a:pt x="4548" y="3369"/>
                  </a:lnTo>
                  <a:lnTo>
                    <a:pt x="4517" y="3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095;p19">
              <a:extLst>
                <a:ext uri="{FF2B5EF4-FFF2-40B4-BE49-F238E27FC236}">
                  <a16:creationId xmlns:a16="http://schemas.microsoft.com/office/drawing/2014/main" id="{0C7A74B9-1D6C-45CC-A070-171CC037EC7C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3" y="2365"/>
                  </a:moveTo>
                  <a:lnTo>
                    <a:pt x="3052" y="2434"/>
                  </a:lnTo>
                  <a:lnTo>
                    <a:pt x="3034" y="2461"/>
                  </a:lnTo>
                  <a:lnTo>
                    <a:pt x="3012" y="2485"/>
                  </a:lnTo>
                  <a:lnTo>
                    <a:pt x="2988" y="2507"/>
                  </a:lnTo>
                  <a:lnTo>
                    <a:pt x="2960" y="2525"/>
                  </a:lnTo>
                  <a:lnTo>
                    <a:pt x="2931" y="2539"/>
                  </a:lnTo>
                  <a:lnTo>
                    <a:pt x="2900" y="2549"/>
                  </a:lnTo>
                  <a:lnTo>
                    <a:pt x="2868" y="2555"/>
                  </a:lnTo>
                  <a:lnTo>
                    <a:pt x="2835" y="2557"/>
                  </a:lnTo>
                  <a:lnTo>
                    <a:pt x="2802" y="2555"/>
                  </a:lnTo>
                  <a:lnTo>
                    <a:pt x="2770" y="2548"/>
                  </a:lnTo>
                  <a:lnTo>
                    <a:pt x="2739" y="2537"/>
                  </a:lnTo>
                  <a:lnTo>
                    <a:pt x="2710" y="2522"/>
                  </a:lnTo>
                  <a:lnTo>
                    <a:pt x="2683" y="2504"/>
                  </a:lnTo>
                  <a:lnTo>
                    <a:pt x="2659" y="2482"/>
                  </a:lnTo>
                  <a:lnTo>
                    <a:pt x="2637" y="2458"/>
                  </a:lnTo>
                  <a:lnTo>
                    <a:pt x="2619" y="2430"/>
                  </a:lnTo>
                  <a:lnTo>
                    <a:pt x="2605" y="2401"/>
                  </a:lnTo>
                  <a:lnTo>
                    <a:pt x="2595" y="2370"/>
                  </a:lnTo>
                  <a:lnTo>
                    <a:pt x="2589" y="2338"/>
                  </a:lnTo>
                  <a:lnTo>
                    <a:pt x="2587" y="2305"/>
                  </a:lnTo>
                  <a:lnTo>
                    <a:pt x="2589" y="2272"/>
                  </a:lnTo>
                  <a:lnTo>
                    <a:pt x="2596" y="2240"/>
                  </a:lnTo>
                  <a:lnTo>
                    <a:pt x="2607" y="2209"/>
                  </a:lnTo>
                  <a:lnTo>
                    <a:pt x="2622" y="2180"/>
                  </a:lnTo>
                  <a:lnTo>
                    <a:pt x="2665" y="2107"/>
                  </a:lnTo>
                  <a:lnTo>
                    <a:pt x="2670" y="2099"/>
                  </a:lnTo>
                  <a:lnTo>
                    <a:pt x="2716" y="2027"/>
                  </a:lnTo>
                  <a:lnTo>
                    <a:pt x="2721" y="2019"/>
                  </a:lnTo>
                  <a:lnTo>
                    <a:pt x="2769" y="1949"/>
                  </a:lnTo>
                  <a:lnTo>
                    <a:pt x="2775" y="1942"/>
                  </a:lnTo>
                  <a:lnTo>
                    <a:pt x="2826" y="1874"/>
                  </a:lnTo>
                  <a:lnTo>
                    <a:pt x="2831" y="1867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7" y="1729"/>
                  </a:lnTo>
                  <a:lnTo>
                    <a:pt x="2953" y="1722"/>
                  </a:lnTo>
                  <a:lnTo>
                    <a:pt x="3012" y="1659"/>
                  </a:lnTo>
                  <a:lnTo>
                    <a:pt x="3018" y="1653"/>
                  </a:lnTo>
                  <a:lnTo>
                    <a:pt x="3079" y="1592"/>
                  </a:lnTo>
                  <a:lnTo>
                    <a:pt x="3085" y="1586"/>
                  </a:lnTo>
                  <a:lnTo>
                    <a:pt x="3149" y="1528"/>
                  </a:lnTo>
                  <a:lnTo>
                    <a:pt x="3155" y="1522"/>
                  </a:lnTo>
                  <a:lnTo>
                    <a:pt x="3221" y="1466"/>
                  </a:lnTo>
                  <a:lnTo>
                    <a:pt x="3228" y="1460"/>
                  </a:lnTo>
                  <a:lnTo>
                    <a:pt x="3295" y="1406"/>
                  </a:lnTo>
                  <a:lnTo>
                    <a:pt x="3302" y="1400"/>
                  </a:lnTo>
                  <a:lnTo>
                    <a:pt x="3372" y="1348"/>
                  </a:lnTo>
                  <a:lnTo>
                    <a:pt x="3379" y="1343"/>
                  </a:lnTo>
                  <a:lnTo>
                    <a:pt x="3451" y="1294"/>
                  </a:lnTo>
                  <a:lnTo>
                    <a:pt x="3458" y="1289"/>
                  </a:lnTo>
                  <a:lnTo>
                    <a:pt x="3532" y="1241"/>
                  </a:lnTo>
                  <a:lnTo>
                    <a:pt x="3540" y="1237"/>
                  </a:lnTo>
                  <a:lnTo>
                    <a:pt x="3616" y="1192"/>
                  </a:lnTo>
                  <a:lnTo>
                    <a:pt x="3623" y="1188"/>
                  </a:lnTo>
                  <a:lnTo>
                    <a:pt x="3700" y="1146"/>
                  </a:lnTo>
                  <a:lnTo>
                    <a:pt x="3708" y="1142"/>
                  </a:lnTo>
                  <a:lnTo>
                    <a:pt x="3787" y="1103"/>
                  </a:lnTo>
                  <a:lnTo>
                    <a:pt x="3794" y="1099"/>
                  </a:lnTo>
                  <a:lnTo>
                    <a:pt x="3874" y="1062"/>
                  </a:lnTo>
                  <a:lnTo>
                    <a:pt x="3882" y="1059"/>
                  </a:lnTo>
                  <a:lnTo>
                    <a:pt x="3964" y="1025"/>
                  </a:lnTo>
                  <a:lnTo>
                    <a:pt x="3971" y="1022"/>
                  </a:lnTo>
                  <a:lnTo>
                    <a:pt x="4054" y="991"/>
                  </a:lnTo>
                  <a:lnTo>
                    <a:pt x="4062" y="988"/>
                  </a:lnTo>
                  <a:lnTo>
                    <a:pt x="4145" y="960"/>
                  </a:lnTo>
                  <a:lnTo>
                    <a:pt x="4154" y="958"/>
                  </a:lnTo>
                  <a:lnTo>
                    <a:pt x="4238" y="932"/>
                  </a:lnTo>
                  <a:lnTo>
                    <a:pt x="4246" y="930"/>
                  </a:lnTo>
                  <a:lnTo>
                    <a:pt x="4332" y="907"/>
                  </a:lnTo>
                  <a:lnTo>
                    <a:pt x="4340" y="905"/>
                  </a:lnTo>
                  <a:lnTo>
                    <a:pt x="4426" y="886"/>
                  </a:lnTo>
                  <a:lnTo>
                    <a:pt x="4435" y="884"/>
                  </a:lnTo>
                  <a:lnTo>
                    <a:pt x="4522" y="867"/>
                  </a:lnTo>
                  <a:lnTo>
                    <a:pt x="4530" y="866"/>
                  </a:lnTo>
                  <a:lnTo>
                    <a:pt x="4618" y="852"/>
                  </a:lnTo>
                  <a:lnTo>
                    <a:pt x="4626" y="851"/>
                  </a:lnTo>
                  <a:lnTo>
                    <a:pt x="4714" y="840"/>
                  </a:lnTo>
                  <a:lnTo>
                    <a:pt x="4723" y="839"/>
                  </a:lnTo>
                  <a:lnTo>
                    <a:pt x="4812" y="831"/>
                  </a:lnTo>
                  <a:lnTo>
                    <a:pt x="4820" y="830"/>
                  </a:lnTo>
                  <a:lnTo>
                    <a:pt x="4910" y="825"/>
                  </a:lnTo>
                  <a:lnTo>
                    <a:pt x="4918" y="825"/>
                  </a:lnTo>
                  <a:lnTo>
                    <a:pt x="5007" y="823"/>
                  </a:lnTo>
                  <a:lnTo>
                    <a:pt x="5016" y="823"/>
                  </a:lnTo>
                  <a:lnTo>
                    <a:pt x="5105" y="824"/>
                  </a:lnTo>
                  <a:lnTo>
                    <a:pt x="5113" y="825"/>
                  </a:lnTo>
                  <a:lnTo>
                    <a:pt x="5202" y="829"/>
                  </a:lnTo>
                  <a:lnTo>
                    <a:pt x="5211" y="829"/>
                  </a:lnTo>
                  <a:lnTo>
                    <a:pt x="5299" y="837"/>
                  </a:lnTo>
                  <a:lnTo>
                    <a:pt x="5308" y="837"/>
                  </a:lnTo>
                  <a:lnTo>
                    <a:pt x="5396" y="848"/>
                  </a:lnTo>
                  <a:lnTo>
                    <a:pt x="5404" y="849"/>
                  </a:lnTo>
                  <a:lnTo>
                    <a:pt x="5492" y="862"/>
                  </a:lnTo>
                  <a:lnTo>
                    <a:pt x="5500" y="863"/>
                  </a:lnTo>
                  <a:lnTo>
                    <a:pt x="5587" y="879"/>
                  </a:lnTo>
                  <a:lnTo>
                    <a:pt x="5596" y="881"/>
                  </a:lnTo>
                  <a:lnTo>
                    <a:pt x="5682" y="900"/>
                  </a:lnTo>
                  <a:lnTo>
                    <a:pt x="5690" y="902"/>
                  </a:lnTo>
                  <a:lnTo>
                    <a:pt x="5776" y="924"/>
                  </a:lnTo>
                  <a:lnTo>
                    <a:pt x="5784" y="926"/>
                  </a:lnTo>
                  <a:lnTo>
                    <a:pt x="5869" y="951"/>
                  </a:lnTo>
                  <a:lnTo>
                    <a:pt x="5877" y="953"/>
                  </a:lnTo>
                  <a:lnTo>
                    <a:pt x="5961" y="981"/>
                  </a:lnTo>
                  <a:lnTo>
                    <a:pt x="5969" y="984"/>
                  </a:lnTo>
                  <a:lnTo>
                    <a:pt x="6052" y="1014"/>
                  </a:lnTo>
                  <a:lnTo>
                    <a:pt x="6060" y="1017"/>
                  </a:lnTo>
                  <a:lnTo>
                    <a:pt x="6142" y="1050"/>
                  </a:lnTo>
                  <a:lnTo>
                    <a:pt x="6150" y="1054"/>
                  </a:lnTo>
                  <a:lnTo>
                    <a:pt x="6231" y="1090"/>
                  </a:lnTo>
                  <a:lnTo>
                    <a:pt x="6239" y="1094"/>
                  </a:lnTo>
                  <a:lnTo>
                    <a:pt x="6318" y="1133"/>
                  </a:lnTo>
                  <a:lnTo>
                    <a:pt x="6326" y="1137"/>
                  </a:lnTo>
                  <a:lnTo>
                    <a:pt x="6403" y="1178"/>
                  </a:lnTo>
                  <a:lnTo>
                    <a:pt x="6411" y="1182"/>
                  </a:lnTo>
                  <a:lnTo>
                    <a:pt x="6486" y="1226"/>
                  </a:lnTo>
                  <a:lnTo>
                    <a:pt x="6494" y="1231"/>
                  </a:lnTo>
                  <a:lnTo>
                    <a:pt x="6568" y="1277"/>
                  </a:lnTo>
                  <a:lnTo>
                    <a:pt x="6575" y="1282"/>
                  </a:lnTo>
                  <a:lnTo>
                    <a:pt x="6647" y="1331"/>
                  </a:lnTo>
                  <a:lnTo>
                    <a:pt x="6654" y="1336"/>
                  </a:lnTo>
                  <a:lnTo>
                    <a:pt x="6724" y="1387"/>
                  </a:lnTo>
                  <a:lnTo>
                    <a:pt x="6731" y="1392"/>
                  </a:lnTo>
                  <a:lnTo>
                    <a:pt x="6799" y="1446"/>
                  </a:lnTo>
                  <a:lnTo>
                    <a:pt x="6806" y="1451"/>
                  </a:lnTo>
                  <a:lnTo>
                    <a:pt x="6872" y="1507"/>
                  </a:lnTo>
                  <a:lnTo>
                    <a:pt x="6879" y="1513"/>
                  </a:lnTo>
                  <a:lnTo>
                    <a:pt x="6943" y="1571"/>
                  </a:lnTo>
                  <a:lnTo>
                    <a:pt x="6949" y="1577"/>
                  </a:lnTo>
                  <a:lnTo>
                    <a:pt x="7011" y="1637"/>
                  </a:lnTo>
                  <a:lnTo>
                    <a:pt x="7017" y="1644"/>
                  </a:lnTo>
                  <a:lnTo>
                    <a:pt x="7076" y="1706"/>
                  </a:lnTo>
                  <a:lnTo>
                    <a:pt x="7082" y="1713"/>
                  </a:lnTo>
                  <a:lnTo>
                    <a:pt x="7139" y="1777"/>
                  </a:lnTo>
                  <a:lnTo>
                    <a:pt x="7145" y="1784"/>
                  </a:lnTo>
                  <a:lnTo>
                    <a:pt x="7200" y="1850"/>
                  </a:lnTo>
                  <a:lnTo>
                    <a:pt x="7206" y="1857"/>
                  </a:lnTo>
                  <a:lnTo>
                    <a:pt x="7258" y="1925"/>
                  </a:lnTo>
                  <a:lnTo>
                    <a:pt x="7263" y="1933"/>
                  </a:lnTo>
                  <a:lnTo>
                    <a:pt x="7312" y="2003"/>
                  </a:lnTo>
                  <a:lnTo>
                    <a:pt x="7318" y="2010"/>
                  </a:lnTo>
                  <a:lnTo>
                    <a:pt x="7364" y="2082"/>
                  </a:lnTo>
                  <a:lnTo>
                    <a:pt x="7369" y="2089"/>
                  </a:lnTo>
                  <a:lnTo>
                    <a:pt x="7413" y="2162"/>
                  </a:lnTo>
                  <a:lnTo>
                    <a:pt x="7417" y="2170"/>
                  </a:lnTo>
                  <a:lnTo>
                    <a:pt x="7458" y="2244"/>
                  </a:lnTo>
                  <a:lnTo>
                    <a:pt x="7462" y="2253"/>
                  </a:lnTo>
                  <a:lnTo>
                    <a:pt x="7500" y="2328"/>
                  </a:lnTo>
                  <a:lnTo>
                    <a:pt x="7504" y="2336"/>
                  </a:lnTo>
                  <a:lnTo>
                    <a:pt x="7539" y="2413"/>
                  </a:lnTo>
                  <a:lnTo>
                    <a:pt x="7543" y="2422"/>
                  </a:lnTo>
                  <a:lnTo>
                    <a:pt x="7575" y="2499"/>
                  </a:lnTo>
                  <a:lnTo>
                    <a:pt x="7578" y="2508"/>
                  </a:lnTo>
                  <a:lnTo>
                    <a:pt x="7607" y="2587"/>
                  </a:lnTo>
                  <a:lnTo>
                    <a:pt x="7611" y="2596"/>
                  </a:lnTo>
                  <a:lnTo>
                    <a:pt x="7637" y="2675"/>
                  </a:lnTo>
                  <a:lnTo>
                    <a:pt x="7639" y="2685"/>
                  </a:lnTo>
                  <a:lnTo>
                    <a:pt x="7662" y="2765"/>
                  </a:lnTo>
                  <a:lnTo>
                    <a:pt x="7665" y="2774"/>
                  </a:lnTo>
                  <a:lnTo>
                    <a:pt x="7685" y="2856"/>
                  </a:lnTo>
                  <a:lnTo>
                    <a:pt x="7687" y="2865"/>
                  </a:lnTo>
                  <a:lnTo>
                    <a:pt x="7703" y="2947"/>
                  </a:lnTo>
                  <a:lnTo>
                    <a:pt x="7705" y="2957"/>
                  </a:lnTo>
                  <a:lnTo>
                    <a:pt x="7719" y="3040"/>
                  </a:lnTo>
                  <a:lnTo>
                    <a:pt x="7722" y="3069"/>
                  </a:lnTo>
                  <a:lnTo>
                    <a:pt x="7721" y="3098"/>
                  </a:lnTo>
                  <a:lnTo>
                    <a:pt x="7701" y="3382"/>
                  </a:lnTo>
                  <a:lnTo>
                    <a:pt x="7696" y="3418"/>
                  </a:lnTo>
                  <a:lnTo>
                    <a:pt x="7638" y="3677"/>
                  </a:lnTo>
                  <a:lnTo>
                    <a:pt x="7628" y="3711"/>
                  </a:lnTo>
                  <a:lnTo>
                    <a:pt x="7539" y="3948"/>
                  </a:lnTo>
                  <a:lnTo>
                    <a:pt x="7525" y="3977"/>
                  </a:lnTo>
                  <a:lnTo>
                    <a:pt x="7410" y="4194"/>
                  </a:lnTo>
                  <a:lnTo>
                    <a:pt x="7396" y="4217"/>
                  </a:lnTo>
                  <a:lnTo>
                    <a:pt x="7259" y="4418"/>
                  </a:lnTo>
                  <a:lnTo>
                    <a:pt x="7247" y="4435"/>
                  </a:lnTo>
                  <a:lnTo>
                    <a:pt x="7094" y="4623"/>
                  </a:lnTo>
                  <a:lnTo>
                    <a:pt x="7085" y="4634"/>
                  </a:lnTo>
                  <a:lnTo>
                    <a:pt x="6922" y="4812"/>
                  </a:lnTo>
                  <a:lnTo>
                    <a:pt x="6917" y="4818"/>
                  </a:lnTo>
                  <a:lnTo>
                    <a:pt x="6749" y="4989"/>
                  </a:lnTo>
                  <a:lnTo>
                    <a:pt x="6748" y="4991"/>
                  </a:lnTo>
                  <a:lnTo>
                    <a:pt x="6583" y="5156"/>
                  </a:lnTo>
                  <a:lnTo>
                    <a:pt x="6428" y="5317"/>
                  </a:lnTo>
                  <a:lnTo>
                    <a:pt x="6288" y="5473"/>
                  </a:lnTo>
                  <a:lnTo>
                    <a:pt x="6170" y="5628"/>
                  </a:lnTo>
                  <a:lnTo>
                    <a:pt x="6077" y="5782"/>
                  </a:lnTo>
                  <a:lnTo>
                    <a:pt x="6009" y="5943"/>
                  </a:lnTo>
                  <a:lnTo>
                    <a:pt x="5961" y="6116"/>
                  </a:lnTo>
                  <a:lnTo>
                    <a:pt x="5928" y="6300"/>
                  </a:lnTo>
                  <a:lnTo>
                    <a:pt x="5908" y="6491"/>
                  </a:lnTo>
                  <a:lnTo>
                    <a:pt x="5896" y="6687"/>
                  </a:lnTo>
                  <a:lnTo>
                    <a:pt x="5888" y="6887"/>
                  </a:lnTo>
                  <a:lnTo>
                    <a:pt x="5880" y="7086"/>
                  </a:lnTo>
                  <a:lnTo>
                    <a:pt x="5880" y="7093"/>
                  </a:lnTo>
                  <a:lnTo>
                    <a:pt x="5867" y="7286"/>
                  </a:lnTo>
                  <a:lnTo>
                    <a:pt x="5866" y="7299"/>
                  </a:lnTo>
                  <a:lnTo>
                    <a:pt x="5844" y="7486"/>
                  </a:lnTo>
                  <a:lnTo>
                    <a:pt x="5841" y="7506"/>
                  </a:lnTo>
                  <a:lnTo>
                    <a:pt x="5804" y="7684"/>
                  </a:lnTo>
                  <a:lnTo>
                    <a:pt x="5797" y="7713"/>
                  </a:lnTo>
                  <a:lnTo>
                    <a:pt x="5742" y="7880"/>
                  </a:lnTo>
                  <a:lnTo>
                    <a:pt x="5727" y="7915"/>
                  </a:lnTo>
                  <a:lnTo>
                    <a:pt x="5648" y="8070"/>
                  </a:lnTo>
                  <a:lnTo>
                    <a:pt x="5625" y="8108"/>
                  </a:lnTo>
                  <a:lnTo>
                    <a:pt x="5518" y="8249"/>
                  </a:lnTo>
                  <a:lnTo>
                    <a:pt x="5485" y="8284"/>
                  </a:lnTo>
                  <a:lnTo>
                    <a:pt x="5345" y="8410"/>
                  </a:lnTo>
                  <a:lnTo>
                    <a:pt x="5308" y="8437"/>
                  </a:lnTo>
                  <a:lnTo>
                    <a:pt x="5130" y="8546"/>
                  </a:lnTo>
                  <a:lnTo>
                    <a:pt x="5108" y="8558"/>
                  </a:lnTo>
                  <a:lnTo>
                    <a:pt x="4874" y="8669"/>
                  </a:lnTo>
                  <a:lnTo>
                    <a:pt x="4839" y="8683"/>
                  </a:lnTo>
                  <a:lnTo>
                    <a:pt x="4603" y="8754"/>
                  </a:lnTo>
                  <a:lnTo>
                    <a:pt x="4565" y="8762"/>
                  </a:lnTo>
                  <a:lnTo>
                    <a:pt x="4330" y="8795"/>
                  </a:lnTo>
                  <a:lnTo>
                    <a:pt x="4292" y="8797"/>
                  </a:lnTo>
                  <a:lnTo>
                    <a:pt x="4060" y="8793"/>
                  </a:lnTo>
                  <a:lnTo>
                    <a:pt x="4022" y="8789"/>
                  </a:lnTo>
                  <a:lnTo>
                    <a:pt x="3797" y="8751"/>
                  </a:lnTo>
                  <a:lnTo>
                    <a:pt x="3761" y="8742"/>
                  </a:lnTo>
                  <a:lnTo>
                    <a:pt x="3544" y="8671"/>
                  </a:lnTo>
                  <a:lnTo>
                    <a:pt x="3511" y="8658"/>
                  </a:lnTo>
                  <a:lnTo>
                    <a:pt x="3306" y="8556"/>
                  </a:lnTo>
                  <a:lnTo>
                    <a:pt x="3276" y="8539"/>
                  </a:lnTo>
                  <a:lnTo>
                    <a:pt x="3085" y="8409"/>
                  </a:lnTo>
                  <a:lnTo>
                    <a:pt x="3059" y="8389"/>
                  </a:lnTo>
                  <a:lnTo>
                    <a:pt x="2885" y="8233"/>
                  </a:lnTo>
                  <a:lnTo>
                    <a:pt x="2862" y="8209"/>
                  </a:lnTo>
                  <a:lnTo>
                    <a:pt x="2707" y="8029"/>
                  </a:lnTo>
                  <a:lnTo>
                    <a:pt x="2687" y="8003"/>
                  </a:lnTo>
                  <a:lnTo>
                    <a:pt x="2555" y="7800"/>
                  </a:lnTo>
                  <a:lnTo>
                    <a:pt x="2539" y="7772"/>
                  </a:lnTo>
                  <a:lnTo>
                    <a:pt x="2432" y="7549"/>
                  </a:lnTo>
                  <a:lnTo>
                    <a:pt x="2420" y="7519"/>
                  </a:lnTo>
                  <a:lnTo>
                    <a:pt x="2340" y="7278"/>
                  </a:lnTo>
                  <a:lnTo>
                    <a:pt x="2332" y="7246"/>
                  </a:lnTo>
                  <a:lnTo>
                    <a:pt x="2282" y="6989"/>
                  </a:lnTo>
                  <a:lnTo>
                    <a:pt x="2278" y="6957"/>
                  </a:lnTo>
                  <a:lnTo>
                    <a:pt x="2279" y="6924"/>
                  </a:lnTo>
                  <a:lnTo>
                    <a:pt x="2283" y="6891"/>
                  </a:lnTo>
                  <a:lnTo>
                    <a:pt x="2292" y="6860"/>
                  </a:lnTo>
                  <a:lnTo>
                    <a:pt x="2305" y="6830"/>
                  </a:lnTo>
                  <a:lnTo>
                    <a:pt x="2321" y="6802"/>
                  </a:lnTo>
                  <a:lnTo>
                    <a:pt x="2341" y="6776"/>
                  </a:lnTo>
                  <a:lnTo>
                    <a:pt x="2364" y="6753"/>
                  </a:lnTo>
                  <a:lnTo>
                    <a:pt x="2391" y="6733"/>
                  </a:lnTo>
                  <a:lnTo>
                    <a:pt x="2419" y="6717"/>
                  </a:lnTo>
                  <a:lnTo>
                    <a:pt x="2449" y="6705"/>
                  </a:lnTo>
                  <a:lnTo>
                    <a:pt x="2481" y="6696"/>
                  </a:lnTo>
                  <a:lnTo>
                    <a:pt x="2513" y="6692"/>
                  </a:lnTo>
                  <a:lnTo>
                    <a:pt x="2546" y="6693"/>
                  </a:lnTo>
                  <a:lnTo>
                    <a:pt x="2579" y="6697"/>
                  </a:lnTo>
                  <a:lnTo>
                    <a:pt x="2610" y="6706"/>
                  </a:lnTo>
                  <a:lnTo>
                    <a:pt x="2640" y="6719"/>
                  </a:lnTo>
                  <a:lnTo>
                    <a:pt x="2668" y="6735"/>
                  </a:lnTo>
                  <a:lnTo>
                    <a:pt x="2694" y="6755"/>
                  </a:lnTo>
                  <a:lnTo>
                    <a:pt x="2717" y="6778"/>
                  </a:lnTo>
                  <a:lnTo>
                    <a:pt x="2737" y="6805"/>
                  </a:lnTo>
                  <a:lnTo>
                    <a:pt x="2753" y="6833"/>
                  </a:lnTo>
                  <a:lnTo>
                    <a:pt x="2765" y="6863"/>
                  </a:lnTo>
                  <a:lnTo>
                    <a:pt x="2774" y="6895"/>
                  </a:lnTo>
                  <a:lnTo>
                    <a:pt x="2820" y="7136"/>
                  </a:lnTo>
                  <a:lnTo>
                    <a:pt x="2889" y="7347"/>
                  </a:lnTo>
                  <a:lnTo>
                    <a:pt x="2983" y="7540"/>
                  </a:lnTo>
                  <a:lnTo>
                    <a:pt x="3097" y="7716"/>
                  </a:lnTo>
                  <a:lnTo>
                    <a:pt x="3230" y="7871"/>
                  </a:lnTo>
                  <a:lnTo>
                    <a:pt x="3380" y="8005"/>
                  </a:lnTo>
                  <a:lnTo>
                    <a:pt x="3543" y="8116"/>
                  </a:lnTo>
                  <a:lnTo>
                    <a:pt x="3717" y="8201"/>
                  </a:lnTo>
                  <a:lnTo>
                    <a:pt x="3899" y="8261"/>
                  </a:lnTo>
                  <a:lnTo>
                    <a:pt x="4088" y="8293"/>
                  </a:lnTo>
                  <a:lnTo>
                    <a:pt x="4281" y="8297"/>
                  </a:lnTo>
                  <a:lnTo>
                    <a:pt x="4477" y="8269"/>
                  </a:lnTo>
                  <a:lnTo>
                    <a:pt x="4676" y="8210"/>
                  </a:lnTo>
                  <a:lnTo>
                    <a:pt x="4881" y="8112"/>
                  </a:lnTo>
                  <a:lnTo>
                    <a:pt x="5028" y="8022"/>
                  </a:lnTo>
                  <a:lnTo>
                    <a:pt x="5134" y="7928"/>
                  </a:lnTo>
                  <a:lnTo>
                    <a:pt x="5213" y="7823"/>
                  </a:lnTo>
                  <a:lnTo>
                    <a:pt x="5273" y="7705"/>
                  </a:lnTo>
                  <a:lnTo>
                    <a:pt x="5317" y="7570"/>
                  </a:lnTo>
                  <a:lnTo>
                    <a:pt x="5349" y="7417"/>
                  </a:lnTo>
                  <a:lnTo>
                    <a:pt x="5369" y="7247"/>
                  </a:lnTo>
                  <a:lnTo>
                    <a:pt x="5381" y="7063"/>
                  </a:lnTo>
                  <a:lnTo>
                    <a:pt x="5388" y="6868"/>
                  </a:lnTo>
                  <a:lnTo>
                    <a:pt x="5396" y="6665"/>
                  </a:lnTo>
                  <a:lnTo>
                    <a:pt x="5396" y="6659"/>
                  </a:lnTo>
                  <a:lnTo>
                    <a:pt x="5409" y="6454"/>
                  </a:lnTo>
                  <a:lnTo>
                    <a:pt x="5410" y="6443"/>
                  </a:lnTo>
                  <a:lnTo>
                    <a:pt x="5432" y="6238"/>
                  </a:lnTo>
                  <a:lnTo>
                    <a:pt x="5434" y="6221"/>
                  </a:lnTo>
                  <a:lnTo>
                    <a:pt x="5471" y="6017"/>
                  </a:lnTo>
                  <a:lnTo>
                    <a:pt x="5476" y="5994"/>
                  </a:lnTo>
                  <a:lnTo>
                    <a:pt x="5531" y="5794"/>
                  </a:lnTo>
                  <a:lnTo>
                    <a:pt x="5542" y="5762"/>
                  </a:lnTo>
                  <a:lnTo>
                    <a:pt x="5624" y="5570"/>
                  </a:lnTo>
                  <a:lnTo>
                    <a:pt x="5640" y="5538"/>
                  </a:lnTo>
                  <a:lnTo>
                    <a:pt x="5750" y="5358"/>
                  </a:lnTo>
                  <a:lnTo>
                    <a:pt x="5765" y="5335"/>
                  </a:lnTo>
                  <a:lnTo>
                    <a:pt x="5897" y="5163"/>
                  </a:lnTo>
                  <a:lnTo>
                    <a:pt x="5908" y="5148"/>
                  </a:lnTo>
                  <a:lnTo>
                    <a:pt x="6057" y="4981"/>
                  </a:lnTo>
                  <a:lnTo>
                    <a:pt x="6064" y="4973"/>
                  </a:lnTo>
                  <a:lnTo>
                    <a:pt x="6225" y="4807"/>
                  </a:lnTo>
                  <a:lnTo>
                    <a:pt x="6228" y="4804"/>
                  </a:lnTo>
                  <a:lnTo>
                    <a:pt x="6393" y="4639"/>
                  </a:lnTo>
                  <a:lnTo>
                    <a:pt x="6556" y="4472"/>
                  </a:lnTo>
                  <a:lnTo>
                    <a:pt x="6711" y="4303"/>
                  </a:lnTo>
                  <a:lnTo>
                    <a:pt x="6852" y="4129"/>
                  </a:lnTo>
                  <a:lnTo>
                    <a:pt x="6975" y="3947"/>
                  </a:lnTo>
                  <a:lnTo>
                    <a:pt x="7077" y="3756"/>
                  </a:lnTo>
                  <a:lnTo>
                    <a:pt x="7154" y="3551"/>
                  </a:lnTo>
                  <a:lnTo>
                    <a:pt x="7204" y="3328"/>
                  </a:lnTo>
                  <a:lnTo>
                    <a:pt x="7221" y="3091"/>
                  </a:lnTo>
                  <a:lnTo>
                    <a:pt x="7212" y="3042"/>
                  </a:lnTo>
                  <a:lnTo>
                    <a:pt x="7198" y="2970"/>
                  </a:lnTo>
                  <a:lnTo>
                    <a:pt x="7180" y="2897"/>
                  </a:lnTo>
                  <a:lnTo>
                    <a:pt x="7160" y="2826"/>
                  </a:lnTo>
                  <a:lnTo>
                    <a:pt x="7137" y="2755"/>
                  </a:lnTo>
                  <a:lnTo>
                    <a:pt x="7111" y="2685"/>
                  </a:lnTo>
                  <a:lnTo>
                    <a:pt x="7083" y="2616"/>
                  </a:lnTo>
                  <a:lnTo>
                    <a:pt x="7051" y="2548"/>
                  </a:lnTo>
                  <a:lnTo>
                    <a:pt x="7018" y="2481"/>
                  </a:lnTo>
                  <a:lnTo>
                    <a:pt x="6982" y="2415"/>
                  </a:lnTo>
                  <a:lnTo>
                    <a:pt x="6943" y="2351"/>
                  </a:lnTo>
                  <a:lnTo>
                    <a:pt x="6901" y="2287"/>
                  </a:lnTo>
                  <a:lnTo>
                    <a:pt x="6857" y="2225"/>
                  </a:lnTo>
                  <a:lnTo>
                    <a:pt x="6811" y="2164"/>
                  </a:lnTo>
                  <a:lnTo>
                    <a:pt x="6762" y="2105"/>
                  </a:lnTo>
                  <a:lnTo>
                    <a:pt x="6711" y="2048"/>
                  </a:lnTo>
                  <a:lnTo>
                    <a:pt x="6658" y="1992"/>
                  </a:lnTo>
                  <a:lnTo>
                    <a:pt x="6603" y="1938"/>
                  </a:lnTo>
                  <a:lnTo>
                    <a:pt x="6546" y="1886"/>
                  </a:lnTo>
                  <a:lnTo>
                    <a:pt x="6487" y="1836"/>
                  </a:lnTo>
                  <a:lnTo>
                    <a:pt x="6426" y="1788"/>
                  </a:lnTo>
                  <a:lnTo>
                    <a:pt x="6363" y="1742"/>
                  </a:lnTo>
                  <a:lnTo>
                    <a:pt x="6298" y="1698"/>
                  </a:lnTo>
                  <a:lnTo>
                    <a:pt x="6231" y="1656"/>
                  </a:lnTo>
                  <a:lnTo>
                    <a:pt x="6163" y="1617"/>
                  </a:lnTo>
                  <a:lnTo>
                    <a:pt x="6094" y="1580"/>
                  </a:lnTo>
                  <a:lnTo>
                    <a:pt x="6022" y="1545"/>
                  </a:lnTo>
                  <a:lnTo>
                    <a:pt x="5950" y="1512"/>
                  </a:lnTo>
                  <a:lnTo>
                    <a:pt x="5876" y="1482"/>
                  </a:lnTo>
                  <a:lnTo>
                    <a:pt x="5801" y="1454"/>
                  </a:lnTo>
                  <a:lnTo>
                    <a:pt x="5725" y="1429"/>
                  </a:lnTo>
                  <a:lnTo>
                    <a:pt x="5648" y="1407"/>
                  </a:lnTo>
                  <a:lnTo>
                    <a:pt x="5571" y="1387"/>
                  </a:lnTo>
                  <a:lnTo>
                    <a:pt x="5493" y="1370"/>
                  </a:lnTo>
                  <a:lnTo>
                    <a:pt x="5414" y="1356"/>
                  </a:lnTo>
                  <a:lnTo>
                    <a:pt x="5334" y="1344"/>
                  </a:lnTo>
                  <a:lnTo>
                    <a:pt x="5255" y="1335"/>
                  </a:lnTo>
                  <a:lnTo>
                    <a:pt x="5175" y="1328"/>
                  </a:lnTo>
                  <a:lnTo>
                    <a:pt x="5094" y="1324"/>
                  </a:lnTo>
                  <a:lnTo>
                    <a:pt x="5014" y="1323"/>
                  </a:lnTo>
                  <a:lnTo>
                    <a:pt x="4933" y="1325"/>
                  </a:lnTo>
                  <a:lnTo>
                    <a:pt x="4852" y="1329"/>
                  </a:lnTo>
                  <a:lnTo>
                    <a:pt x="4771" y="1337"/>
                  </a:lnTo>
                  <a:lnTo>
                    <a:pt x="4691" y="1346"/>
                  </a:lnTo>
                  <a:lnTo>
                    <a:pt x="4612" y="1359"/>
                  </a:lnTo>
                  <a:lnTo>
                    <a:pt x="4533" y="1374"/>
                  </a:lnTo>
                  <a:lnTo>
                    <a:pt x="4455" y="1392"/>
                  </a:lnTo>
                  <a:lnTo>
                    <a:pt x="4378" y="1412"/>
                  </a:lnTo>
                  <a:lnTo>
                    <a:pt x="4301" y="1435"/>
                  </a:lnTo>
                  <a:lnTo>
                    <a:pt x="4226" y="1461"/>
                  </a:lnTo>
                  <a:lnTo>
                    <a:pt x="4151" y="1489"/>
                  </a:lnTo>
                  <a:lnTo>
                    <a:pt x="4078" y="1519"/>
                  </a:lnTo>
                  <a:lnTo>
                    <a:pt x="4006" y="1552"/>
                  </a:lnTo>
                  <a:lnTo>
                    <a:pt x="3935" y="1587"/>
                  </a:lnTo>
                  <a:lnTo>
                    <a:pt x="3866" y="1625"/>
                  </a:lnTo>
                  <a:lnTo>
                    <a:pt x="3798" y="1665"/>
                  </a:lnTo>
                  <a:lnTo>
                    <a:pt x="3732" y="1707"/>
                  </a:lnTo>
                  <a:lnTo>
                    <a:pt x="3667" y="1752"/>
                  </a:lnTo>
                  <a:lnTo>
                    <a:pt x="3604" y="1799"/>
                  </a:lnTo>
                  <a:lnTo>
                    <a:pt x="3544" y="1847"/>
                  </a:lnTo>
                  <a:lnTo>
                    <a:pt x="3485" y="1898"/>
                  </a:lnTo>
                  <a:lnTo>
                    <a:pt x="3428" y="1950"/>
                  </a:lnTo>
                  <a:lnTo>
                    <a:pt x="3374" y="2005"/>
                  </a:lnTo>
                  <a:lnTo>
                    <a:pt x="3321" y="2061"/>
                  </a:lnTo>
                  <a:lnTo>
                    <a:pt x="3271" y="2118"/>
                  </a:lnTo>
                  <a:lnTo>
                    <a:pt x="3223" y="2177"/>
                  </a:lnTo>
                  <a:lnTo>
                    <a:pt x="3177" y="2238"/>
                  </a:lnTo>
                  <a:lnTo>
                    <a:pt x="3134" y="2301"/>
                  </a:lnTo>
                  <a:lnTo>
                    <a:pt x="3093" y="23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096;p19">
            <a:extLst>
              <a:ext uri="{FF2B5EF4-FFF2-40B4-BE49-F238E27FC236}">
                <a16:creationId xmlns:a16="http://schemas.microsoft.com/office/drawing/2014/main" id="{17410306-6283-40A8-9E06-062C20FB23DD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  <a:solidFill>
            <a:schemeClr val="bg1"/>
          </a:solidFill>
        </p:grpSpPr>
        <p:sp>
          <p:nvSpPr>
            <p:cNvPr id="223" name="Google Shape;2097;p19">
              <a:extLst>
                <a:ext uri="{FF2B5EF4-FFF2-40B4-BE49-F238E27FC236}">
                  <a16:creationId xmlns:a16="http://schemas.microsoft.com/office/drawing/2014/main" id="{15EEBE41-9A55-4167-AB59-C6B09277BF1C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127"/>
                  </a:moveTo>
                  <a:lnTo>
                    <a:pt x="4631" y="3856"/>
                  </a:lnTo>
                  <a:lnTo>
                    <a:pt x="4317" y="3589"/>
                  </a:lnTo>
                  <a:lnTo>
                    <a:pt x="4056" y="3326"/>
                  </a:lnTo>
                  <a:lnTo>
                    <a:pt x="3846" y="3072"/>
                  </a:lnTo>
                  <a:lnTo>
                    <a:pt x="3685" y="2830"/>
                  </a:lnTo>
                  <a:lnTo>
                    <a:pt x="3570" y="2601"/>
                  </a:lnTo>
                  <a:lnTo>
                    <a:pt x="3501" y="2388"/>
                  </a:lnTo>
                  <a:lnTo>
                    <a:pt x="3475" y="2195"/>
                  </a:lnTo>
                  <a:lnTo>
                    <a:pt x="3490" y="2024"/>
                  </a:lnTo>
                  <a:lnTo>
                    <a:pt x="3544" y="1878"/>
                  </a:lnTo>
                  <a:lnTo>
                    <a:pt x="3635" y="1760"/>
                  </a:lnTo>
                  <a:lnTo>
                    <a:pt x="3762" y="1672"/>
                  </a:lnTo>
                  <a:lnTo>
                    <a:pt x="3922" y="1617"/>
                  </a:lnTo>
                  <a:lnTo>
                    <a:pt x="4114" y="1598"/>
                  </a:lnTo>
                  <a:lnTo>
                    <a:pt x="4226" y="1605"/>
                  </a:lnTo>
                  <a:lnTo>
                    <a:pt x="4331" y="1623"/>
                  </a:lnTo>
                  <a:lnTo>
                    <a:pt x="4431" y="1653"/>
                  </a:lnTo>
                  <a:lnTo>
                    <a:pt x="4523" y="1692"/>
                  </a:lnTo>
                  <a:lnTo>
                    <a:pt x="4609" y="1740"/>
                  </a:lnTo>
                  <a:lnTo>
                    <a:pt x="4687" y="1794"/>
                  </a:lnTo>
                  <a:lnTo>
                    <a:pt x="4757" y="1854"/>
                  </a:lnTo>
                  <a:lnTo>
                    <a:pt x="4819" y="1918"/>
                  </a:lnTo>
                  <a:lnTo>
                    <a:pt x="4873" y="1985"/>
                  </a:lnTo>
                  <a:lnTo>
                    <a:pt x="4918" y="2053"/>
                  </a:lnTo>
                  <a:lnTo>
                    <a:pt x="4953" y="2122"/>
                  </a:lnTo>
                  <a:lnTo>
                    <a:pt x="4979" y="2189"/>
                  </a:lnTo>
                  <a:lnTo>
                    <a:pt x="4995" y="2254"/>
                  </a:lnTo>
                  <a:lnTo>
                    <a:pt x="5000" y="2315"/>
                  </a:lnTo>
                  <a:lnTo>
                    <a:pt x="5005" y="2254"/>
                  </a:lnTo>
                  <a:lnTo>
                    <a:pt x="5021" y="2189"/>
                  </a:lnTo>
                  <a:lnTo>
                    <a:pt x="5047" y="2122"/>
                  </a:lnTo>
                  <a:lnTo>
                    <a:pt x="5082" y="2053"/>
                  </a:lnTo>
                  <a:lnTo>
                    <a:pt x="5127" y="1985"/>
                  </a:lnTo>
                  <a:lnTo>
                    <a:pt x="5181" y="1918"/>
                  </a:lnTo>
                  <a:lnTo>
                    <a:pt x="5243" y="1854"/>
                  </a:lnTo>
                  <a:lnTo>
                    <a:pt x="5313" y="1794"/>
                  </a:lnTo>
                  <a:lnTo>
                    <a:pt x="5391" y="1740"/>
                  </a:lnTo>
                  <a:lnTo>
                    <a:pt x="5477" y="1692"/>
                  </a:lnTo>
                  <a:lnTo>
                    <a:pt x="5569" y="1653"/>
                  </a:lnTo>
                  <a:lnTo>
                    <a:pt x="5669" y="1623"/>
                  </a:lnTo>
                  <a:lnTo>
                    <a:pt x="5774" y="1605"/>
                  </a:lnTo>
                  <a:lnTo>
                    <a:pt x="5886" y="1598"/>
                  </a:lnTo>
                  <a:lnTo>
                    <a:pt x="6078" y="1617"/>
                  </a:lnTo>
                  <a:lnTo>
                    <a:pt x="6238" y="1672"/>
                  </a:lnTo>
                  <a:lnTo>
                    <a:pt x="6365" y="1760"/>
                  </a:lnTo>
                  <a:lnTo>
                    <a:pt x="6456" y="1878"/>
                  </a:lnTo>
                  <a:lnTo>
                    <a:pt x="6510" y="2024"/>
                  </a:lnTo>
                  <a:lnTo>
                    <a:pt x="6525" y="2195"/>
                  </a:lnTo>
                  <a:lnTo>
                    <a:pt x="6499" y="2388"/>
                  </a:lnTo>
                  <a:lnTo>
                    <a:pt x="6430" y="2601"/>
                  </a:lnTo>
                  <a:lnTo>
                    <a:pt x="6315" y="2830"/>
                  </a:lnTo>
                  <a:lnTo>
                    <a:pt x="6154" y="3072"/>
                  </a:lnTo>
                  <a:lnTo>
                    <a:pt x="5944" y="3326"/>
                  </a:lnTo>
                  <a:lnTo>
                    <a:pt x="5683" y="3589"/>
                  </a:lnTo>
                  <a:lnTo>
                    <a:pt x="5369" y="3856"/>
                  </a:lnTo>
                  <a:lnTo>
                    <a:pt x="5000" y="41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098;p19">
              <a:extLst>
                <a:ext uri="{FF2B5EF4-FFF2-40B4-BE49-F238E27FC236}">
                  <a16:creationId xmlns:a16="http://schemas.microsoft.com/office/drawing/2014/main" id="{433A74AC-5F0E-41B7-A7E1-D23437B3A23B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42" y="5507"/>
                  </a:moveTo>
                  <a:lnTo>
                    <a:pt x="1135" y="5468"/>
                  </a:lnTo>
                  <a:lnTo>
                    <a:pt x="1101" y="5033"/>
                  </a:lnTo>
                  <a:lnTo>
                    <a:pt x="1101" y="4992"/>
                  </a:lnTo>
                  <a:lnTo>
                    <a:pt x="1116" y="4807"/>
                  </a:lnTo>
                  <a:lnTo>
                    <a:pt x="1124" y="4763"/>
                  </a:lnTo>
                  <a:lnTo>
                    <a:pt x="1168" y="4599"/>
                  </a:lnTo>
                  <a:lnTo>
                    <a:pt x="1184" y="4554"/>
                  </a:lnTo>
                  <a:lnTo>
                    <a:pt x="1253" y="4412"/>
                  </a:lnTo>
                  <a:lnTo>
                    <a:pt x="1279" y="4370"/>
                  </a:lnTo>
                  <a:lnTo>
                    <a:pt x="1369" y="4249"/>
                  </a:lnTo>
                  <a:lnTo>
                    <a:pt x="1385" y="4231"/>
                  </a:lnTo>
                  <a:lnTo>
                    <a:pt x="1403" y="4213"/>
                  </a:lnTo>
                  <a:lnTo>
                    <a:pt x="1511" y="4116"/>
                  </a:lnTo>
                  <a:lnTo>
                    <a:pt x="1551" y="4087"/>
                  </a:lnTo>
                  <a:lnTo>
                    <a:pt x="1675" y="4015"/>
                  </a:lnTo>
                  <a:lnTo>
                    <a:pt x="1718" y="3994"/>
                  </a:lnTo>
                  <a:lnTo>
                    <a:pt x="1853" y="3947"/>
                  </a:lnTo>
                  <a:lnTo>
                    <a:pt x="1899" y="3935"/>
                  </a:lnTo>
                  <a:lnTo>
                    <a:pt x="2042" y="3913"/>
                  </a:lnTo>
                  <a:lnTo>
                    <a:pt x="2088" y="3911"/>
                  </a:lnTo>
                  <a:lnTo>
                    <a:pt x="2236" y="3916"/>
                  </a:lnTo>
                  <a:lnTo>
                    <a:pt x="2281" y="3921"/>
                  </a:lnTo>
                  <a:lnTo>
                    <a:pt x="2430" y="3954"/>
                  </a:lnTo>
                  <a:lnTo>
                    <a:pt x="2472" y="3967"/>
                  </a:lnTo>
                  <a:lnTo>
                    <a:pt x="2619" y="4028"/>
                  </a:lnTo>
                  <a:lnTo>
                    <a:pt x="2658" y="4049"/>
                  </a:lnTo>
                  <a:lnTo>
                    <a:pt x="2798" y="4139"/>
                  </a:lnTo>
                  <a:lnTo>
                    <a:pt x="2832" y="4165"/>
                  </a:lnTo>
                  <a:lnTo>
                    <a:pt x="2964" y="4286"/>
                  </a:lnTo>
                  <a:lnTo>
                    <a:pt x="2992" y="4316"/>
                  </a:lnTo>
                  <a:lnTo>
                    <a:pt x="3105" y="4461"/>
                  </a:lnTo>
                  <a:lnTo>
                    <a:pt x="4329" y="5806"/>
                  </a:lnTo>
                  <a:lnTo>
                    <a:pt x="5000" y="5806"/>
                  </a:lnTo>
                  <a:lnTo>
                    <a:pt x="5671" y="5806"/>
                  </a:lnTo>
                  <a:lnTo>
                    <a:pt x="6895" y="4461"/>
                  </a:lnTo>
                  <a:lnTo>
                    <a:pt x="7008" y="4316"/>
                  </a:lnTo>
                  <a:lnTo>
                    <a:pt x="7036" y="4286"/>
                  </a:lnTo>
                  <a:lnTo>
                    <a:pt x="7168" y="4165"/>
                  </a:lnTo>
                  <a:lnTo>
                    <a:pt x="7202" y="4139"/>
                  </a:lnTo>
                  <a:lnTo>
                    <a:pt x="7342" y="4049"/>
                  </a:lnTo>
                  <a:lnTo>
                    <a:pt x="7381" y="4028"/>
                  </a:lnTo>
                  <a:lnTo>
                    <a:pt x="7528" y="3967"/>
                  </a:lnTo>
                  <a:lnTo>
                    <a:pt x="7570" y="3954"/>
                  </a:lnTo>
                  <a:lnTo>
                    <a:pt x="7719" y="3921"/>
                  </a:lnTo>
                  <a:lnTo>
                    <a:pt x="7764" y="3916"/>
                  </a:lnTo>
                  <a:lnTo>
                    <a:pt x="7912" y="3911"/>
                  </a:lnTo>
                  <a:lnTo>
                    <a:pt x="7958" y="3913"/>
                  </a:lnTo>
                  <a:lnTo>
                    <a:pt x="8101" y="3935"/>
                  </a:lnTo>
                  <a:lnTo>
                    <a:pt x="8147" y="3947"/>
                  </a:lnTo>
                  <a:lnTo>
                    <a:pt x="8282" y="3994"/>
                  </a:lnTo>
                  <a:lnTo>
                    <a:pt x="8325" y="4015"/>
                  </a:lnTo>
                  <a:lnTo>
                    <a:pt x="8449" y="4087"/>
                  </a:lnTo>
                  <a:lnTo>
                    <a:pt x="8489" y="4116"/>
                  </a:lnTo>
                  <a:lnTo>
                    <a:pt x="8597" y="4213"/>
                  </a:lnTo>
                  <a:lnTo>
                    <a:pt x="8615" y="4231"/>
                  </a:lnTo>
                  <a:lnTo>
                    <a:pt x="8631" y="4249"/>
                  </a:lnTo>
                  <a:lnTo>
                    <a:pt x="8721" y="4370"/>
                  </a:lnTo>
                  <a:lnTo>
                    <a:pt x="8747" y="4412"/>
                  </a:lnTo>
                  <a:lnTo>
                    <a:pt x="8816" y="4554"/>
                  </a:lnTo>
                  <a:lnTo>
                    <a:pt x="8832" y="4599"/>
                  </a:lnTo>
                  <a:lnTo>
                    <a:pt x="8876" y="4763"/>
                  </a:lnTo>
                  <a:lnTo>
                    <a:pt x="8884" y="4807"/>
                  </a:lnTo>
                  <a:lnTo>
                    <a:pt x="8899" y="4992"/>
                  </a:lnTo>
                  <a:lnTo>
                    <a:pt x="8899" y="5033"/>
                  </a:lnTo>
                  <a:lnTo>
                    <a:pt x="8865" y="5468"/>
                  </a:lnTo>
                  <a:lnTo>
                    <a:pt x="8858" y="5507"/>
                  </a:lnTo>
                  <a:lnTo>
                    <a:pt x="8759" y="5916"/>
                  </a:lnTo>
                  <a:lnTo>
                    <a:pt x="8748" y="5952"/>
                  </a:lnTo>
                  <a:lnTo>
                    <a:pt x="8592" y="6335"/>
                  </a:lnTo>
                  <a:lnTo>
                    <a:pt x="8577" y="6366"/>
                  </a:lnTo>
                  <a:lnTo>
                    <a:pt x="8371" y="6722"/>
                  </a:lnTo>
                  <a:lnTo>
                    <a:pt x="8354" y="6748"/>
                  </a:lnTo>
                  <a:lnTo>
                    <a:pt x="8106" y="7076"/>
                  </a:lnTo>
                  <a:lnTo>
                    <a:pt x="8088" y="7097"/>
                  </a:lnTo>
                  <a:lnTo>
                    <a:pt x="7805" y="7395"/>
                  </a:lnTo>
                  <a:lnTo>
                    <a:pt x="7787" y="7412"/>
                  </a:lnTo>
                  <a:lnTo>
                    <a:pt x="7477" y="7679"/>
                  </a:lnTo>
                  <a:lnTo>
                    <a:pt x="7459" y="7693"/>
                  </a:lnTo>
                  <a:lnTo>
                    <a:pt x="7129" y="7929"/>
                  </a:lnTo>
                  <a:lnTo>
                    <a:pt x="7111" y="7940"/>
                  </a:lnTo>
                  <a:lnTo>
                    <a:pt x="6769" y="8142"/>
                  </a:lnTo>
                  <a:lnTo>
                    <a:pt x="6750" y="8152"/>
                  </a:lnTo>
                  <a:lnTo>
                    <a:pt x="6403" y="8320"/>
                  </a:lnTo>
                  <a:lnTo>
                    <a:pt x="6383" y="8328"/>
                  </a:lnTo>
                  <a:lnTo>
                    <a:pt x="6038" y="8461"/>
                  </a:lnTo>
                  <a:lnTo>
                    <a:pt x="6017" y="8468"/>
                  </a:lnTo>
                  <a:lnTo>
                    <a:pt x="5682" y="8564"/>
                  </a:lnTo>
                  <a:lnTo>
                    <a:pt x="5658" y="8570"/>
                  </a:lnTo>
                  <a:lnTo>
                    <a:pt x="5339" y="8628"/>
                  </a:lnTo>
                  <a:lnTo>
                    <a:pt x="5311" y="8632"/>
                  </a:lnTo>
                  <a:lnTo>
                    <a:pt x="5017" y="8651"/>
                  </a:lnTo>
                  <a:lnTo>
                    <a:pt x="4983" y="8651"/>
                  </a:lnTo>
                  <a:lnTo>
                    <a:pt x="4689" y="8632"/>
                  </a:lnTo>
                  <a:lnTo>
                    <a:pt x="4661" y="8628"/>
                  </a:lnTo>
                  <a:lnTo>
                    <a:pt x="4342" y="8570"/>
                  </a:lnTo>
                  <a:lnTo>
                    <a:pt x="4318" y="8564"/>
                  </a:lnTo>
                  <a:lnTo>
                    <a:pt x="3983" y="8468"/>
                  </a:lnTo>
                  <a:lnTo>
                    <a:pt x="3962" y="8461"/>
                  </a:lnTo>
                  <a:lnTo>
                    <a:pt x="3617" y="8328"/>
                  </a:lnTo>
                  <a:lnTo>
                    <a:pt x="3597" y="8320"/>
                  </a:lnTo>
                  <a:lnTo>
                    <a:pt x="3250" y="8152"/>
                  </a:lnTo>
                  <a:lnTo>
                    <a:pt x="3231" y="8142"/>
                  </a:lnTo>
                  <a:lnTo>
                    <a:pt x="2889" y="7940"/>
                  </a:lnTo>
                  <a:lnTo>
                    <a:pt x="2871" y="7929"/>
                  </a:lnTo>
                  <a:lnTo>
                    <a:pt x="2541" y="7693"/>
                  </a:lnTo>
                  <a:lnTo>
                    <a:pt x="2523" y="7679"/>
                  </a:lnTo>
                  <a:lnTo>
                    <a:pt x="2213" y="7412"/>
                  </a:lnTo>
                  <a:lnTo>
                    <a:pt x="2195" y="7395"/>
                  </a:lnTo>
                  <a:lnTo>
                    <a:pt x="1912" y="7097"/>
                  </a:lnTo>
                  <a:lnTo>
                    <a:pt x="1894" y="7076"/>
                  </a:lnTo>
                  <a:lnTo>
                    <a:pt x="1646" y="6748"/>
                  </a:lnTo>
                  <a:lnTo>
                    <a:pt x="1629" y="6722"/>
                  </a:lnTo>
                  <a:lnTo>
                    <a:pt x="1423" y="6366"/>
                  </a:lnTo>
                  <a:lnTo>
                    <a:pt x="1408" y="6335"/>
                  </a:lnTo>
                  <a:lnTo>
                    <a:pt x="1252" y="5952"/>
                  </a:lnTo>
                  <a:lnTo>
                    <a:pt x="1241" y="5916"/>
                  </a:lnTo>
                  <a:lnTo>
                    <a:pt x="1142" y="5507"/>
                  </a:lnTo>
                  <a:close/>
                  <a:moveTo>
                    <a:pt x="5817" y="6304"/>
                  </a:moveTo>
                  <a:lnTo>
                    <a:pt x="5782" y="6306"/>
                  </a:lnTo>
                  <a:lnTo>
                    <a:pt x="5250" y="6306"/>
                  </a:lnTo>
                  <a:lnTo>
                    <a:pt x="5250" y="8135"/>
                  </a:lnTo>
                  <a:lnTo>
                    <a:pt x="5263" y="8134"/>
                  </a:lnTo>
                  <a:lnTo>
                    <a:pt x="5556" y="8080"/>
                  </a:lnTo>
                  <a:lnTo>
                    <a:pt x="5869" y="7990"/>
                  </a:lnTo>
                  <a:lnTo>
                    <a:pt x="6195" y="7865"/>
                  </a:lnTo>
                  <a:lnTo>
                    <a:pt x="6523" y="7707"/>
                  </a:lnTo>
                  <a:lnTo>
                    <a:pt x="6848" y="7515"/>
                  </a:lnTo>
                  <a:lnTo>
                    <a:pt x="7160" y="7293"/>
                  </a:lnTo>
                  <a:lnTo>
                    <a:pt x="7451" y="7041"/>
                  </a:lnTo>
                  <a:lnTo>
                    <a:pt x="7716" y="6763"/>
                  </a:lnTo>
                  <a:lnTo>
                    <a:pt x="7946" y="6459"/>
                  </a:lnTo>
                  <a:lnTo>
                    <a:pt x="8135" y="6131"/>
                  </a:lnTo>
                  <a:lnTo>
                    <a:pt x="8278" y="5781"/>
                  </a:lnTo>
                  <a:lnTo>
                    <a:pt x="8368" y="5408"/>
                  </a:lnTo>
                  <a:lnTo>
                    <a:pt x="8399" y="5013"/>
                  </a:lnTo>
                  <a:lnTo>
                    <a:pt x="8387" y="4871"/>
                  </a:lnTo>
                  <a:lnTo>
                    <a:pt x="8355" y="4750"/>
                  </a:lnTo>
                  <a:lnTo>
                    <a:pt x="8307" y="4651"/>
                  </a:lnTo>
                  <a:lnTo>
                    <a:pt x="8246" y="4570"/>
                  </a:lnTo>
                  <a:lnTo>
                    <a:pt x="8174" y="4506"/>
                  </a:lnTo>
                  <a:lnTo>
                    <a:pt x="8092" y="4458"/>
                  </a:lnTo>
                  <a:lnTo>
                    <a:pt x="8002" y="4426"/>
                  </a:lnTo>
                  <a:lnTo>
                    <a:pt x="7906" y="4411"/>
                  </a:lnTo>
                  <a:lnTo>
                    <a:pt x="7804" y="4414"/>
                  </a:lnTo>
                  <a:lnTo>
                    <a:pt x="7699" y="4437"/>
                  </a:lnTo>
                  <a:lnTo>
                    <a:pt x="7594" y="4481"/>
                  </a:lnTo>
                  <a:lnTo>
                    <a:pt x="7490" y="4548"/>
                  </a:lnTo>
                  <a:lnTo>
                    <a:pt x="7389" y="4641"/>
                  </a:lnTo>
                  <a:lnTo>
                    <a:pt x="7283" y="4776"/>
                  </a:lnTo>
                  <a:lnTo>
                    <a:pt x="7271" y="4790"/>
                  </a:lnTo>
                  <a:lnTo>
                    <a:pt x="5967" y="6224"/>
                  </a:lnTo>
                  <a:lnTo>
                    <a:pt x="5942" y="6248"/>
                  </a:lnTo>
                  <a:lnTo>
                    <a:pt x="5914" y="6268"/>
                  </a:lnTo>
                  <a:lnTo>
                    <a:pt x="5883" y="6285"/>
                  </a:lnTo>
                  <a:lnTo>
                    <a:pt x="5851" y="6296"/>
                  </a:lnTo>
                  <a:lnTo>
                    <a:pt x="5817" y="6304"/>
                  </a:lnTo>
                  <a:close/>
                  <a:moveTo>
                    <a:pt x="1645" y="4750"/>
                  </a:moveTo>
                  <a:lnTo>
                    <a:pt x="1613" y="4871"/>
                  </a:lnTo>
                  <a:lnTo>
                    <a:pt x="1601" y="5013"/>
                  </a:lnTo>
                  <a:lnTo>
                    <a:pt x="1632" y="5408"/>
                  </a:lnTo>
                  <a:lnTo>
                    <a:pt x="1722" y="5781"/>
                  </a:lnTo>
                  <a:lnTo>
                    <a:pt x="1865" y="6131"/>
                  </a:lnTo>
                  <a:lnTo>
                    <a:pt x="2054" y="6459"/>
                  </a:lnTo>
                  <a:lnTo>
                    <a:pt x="2284" y="6763"/>
                  </a:lnTo>
                  <a:lnTo>
                    <a:pt x="2549" y="7041"/>
                  </a:lnTo>
                  <a:lnTo>
                    <a:pt x="2840" y="7293"/>
                  </a:lnTo>
                  <a:lnTo>
                    <a:pt x="3152" y="7515"/>
                  </a:lnTo>
                  <a:lnTo>
                    <a:pt x="3477" y="7707"/>
                  </a:lnTo>
                  <a:lnTo>
                    <a:pt x="3805" y="7865"/>
                  </a:lnTo>
                  <a:lnTo>
                    <a:pt x="4131" y="7990"/>
                  </a:lnTo>
                  <a:lnTo>
                    <a:pt x="4444" y="8080"/>
                  </a:lnTo>
                  <a:lnTo>
                    <a:pt x="4737" y="8134"/>
                  </a:lnTo>
                  <a:lnTo>
                    <a:pt x="4750" y="8135"/>
                  </a:lnTo>
                  <a:lnTo>
                    <a:pt x="4750" y="6306"/>
                  </a:lnTo>
                  <a:lnTo>
                    <a:pt x="4218" y="6306"/>
                  </a:lnTo>
                  <a:lnTo>
                    <a:pt x="4183" y="6304"/>
                  </a:lnTo>
                  <a:lnTo>
                    <a:pt x="4149" y="6296"/>
                  </a:lnTo>
                  <a:lnTo>
                    <a:pt x="4117" y="6285"/>
                  </a:lnTo>
                  <a:lnTo>
                    <a:pt x="4086" y="6268"/>
                  </a:lnTo>
                  <a:lnTo>
                    <a:pt x="4058" y="6248"/>
                  </a:lnTo>
                  <a:lnTo>
                    <a:pt x="4033" y="6224"/>
                  </a:lnTo>
                  <a:lnTo>
                    <a:pt x="2729" y="4790"/>
                  </a:lnTo>
                  <a:lnTo>
                    <a:pt x="2717" y="4776"/>
                  </a:lnTo>
                  <a:lnTo>
                    <a:pt x="2611" y="4641"/>
                  </a:lnTo>
                  <a:lnTo>
                    <a:pt x="2510" y="4548"/>
                  </a:lnTo>
                  <a:lnTo>
                    <a:pt x="2406" y="4481"/>
                  </a:lnTo>
                  <a:lnTo>
                    <a:pt x="2301" y="4437"/>
                  </a:lnTo>
                  <a:lnTo>
                    <a:pt x="2196" y="4414"/>
                  </a:lnTo>
                  <a:lnTo>
                    <a:pt x="2094" y="4411"/>
                  </a:lnTo>
                  <a:lnTo>
                    <a:pt x="1998" y="4426"/>
                  </a:lnTo>
                  <a:lnTo>
                    <a:pt x="1908" y="4458"/>
                  </a:lnTo>
                  <a:lnTo>
                    <a:pt x="1826" y="4506"/>
                  </a:lnTo>
                  <a:lnTo>
                    <a:pt x="1754" y="4570"/>
                  </a:lnTo>
                  <a:lnTo>
                    <a:pt x="1693" y="4651"/>
                  </a:lnTo>
                  <a:lnTo>
                    <a:pt x="1645" y="4750"/>
                  </a:lnTo>
                  <a:close/>
                  <a:moveTo>
                    <a:pt x="4999" y="1744"/>
                  </a:moveTo>
                  <a:lnTo>
                    <a:pt x="5000" y="1745"/>
                  </a:lnTo>
                  <a:lnTo>
                    <a:pt x="5001" y="1744"/>
                  </a:lnTo>
                  <a:lnTo>
                    <a:pt x="5063" y="1680"/>
                  </a:lnTo>
                  <a:lnTo>
                    <a:pt x="5081" y="1663"/>
                  </a:lnTo>
                  <a:lnTo>
                    <a:pt x="5151" y="1603"/>
                  </a:lnTo>
                  <a:lnTo>
                    <a:pt x="5170" y="1589"/>
                  </a:lnTo>
                  <a:lnTo>
                    <a:pt x="5249" y="1534"/>
                  </a:lnTo>
                  <a:lnTo>
                    <a:pt x="5270" y="1521"/>
                  </a:lnTo>
                  <a:lnTo>
                    <a:pt x="5356" y="1474"/>
                  </a:lnTo>
                  <a:lnTo>
                    <a:pt x="5379" y="1462"/>
                  </a:lnTo>
                  <a:lnTo>
                    <a:pt x="5472" y="1423"/>
                  </a:lnTo>
                  <a:lnTo>
                    <a:pt x="5498" y="1413"/>
                  </a:lnTo>
                  <a:lnTo>
                    <a:pt x="5597" y="1384"/>
                  </a:lnTo>
                  <a:lnTo>
                    <a:pt x="5625" y="1377"/>
                  </a:lnTo>
                  <a:lnTo>
                    <a:pt x="5731" y="1358"/>
                  </a:lnTo>
                  <a:lnTo>
                    <a:pt x="5760" y="1355"/>
                  </a:lnTo>
                  <a:lnTo>
                    <a:pt x="5871" y="1348"/>
                  </a:lnTo>
                  <a:lnTo>
                    <a:pt x="5911" y="1349"/>
                  </a:lnTo>
                  <a:lnTo>
                    <a:pt x="6102" y="1368"/>
                  </a:lnTo>
                  <a:lnTo>
                    <a:pt x="6131" y="1373"/>
                  </a:lnTo>
                  <a:lnTo>
                    <a:pt x="6159" y="1380"/>
                  </a:lnTo>
                  <a:lnTo>
                    <a:pt x="6319" y="1435"/>
                  </a:lnTo>
                  <a:lnTo>
                    <a:pt x="6351" y="1449"/>
                  </a:lnTo>
                  <a:lnTo>
                    <a:pt x="6380" y="1466"/>
                  </a:lnTo>
                  <a:lnTo>
                    <a:pt x="6507" y="1554"/>
                  </a:lnTo>
                  <a:lnTo>
                    <a:pt x="6537" y="1578"/>
                  </a:lnTo>
                  <a:lnTo>
                    <a:pt x="6563" y="1607"/>
                  </a:lnTo>
                  <a:lnTo>
                    <a:pt x="6654" y="1725"/>
                  </a:lnTo>
                  <a:lnTo>
                    <a:pt x="6675" y="1757"/>
                  </a:lnTo>
                  <a:lnTo>
                    <a:pt x="6691" y="1791"/>
                  </a:lnTo>
                  <a:lnTo>
                    <a:pt x="6745" y="1937"/>
                  </a:lnTo>
                  <a:lnTo>
                    <a:pt x="6754" y="1969"/>
                  </a:lnTo>
                  <a:lnTo>
                    <a:pt x="6759" y="2002"/>
                  </a:lnTo>
                  <a:lnTo>
                    <a:pt x="6774" y="2173"/>
                  </a:lnTo>
                  <a:lnTo>
                    <a:pt x="6775" y="2201"/>
                  </a:lnTo>
                  <a:lnTo>
                    <a:pt x="6773" y="2229"/>
                  </a:lnTo>
                  <a:lnTo>
                    <a:pt x="6747" y="2422"/>
                  </a:lnTo>
                  <a:lnTo>
                    <a:pt x="6737" y="2466"/>
                  </a:lnTo>
                  <a:lnTo>
                    <a:pt x="6667" y="2678"/>
                  </a:lnTo>
                  <a:lnTo>
                    <a:pt x="6653" y="2712"/>
                  </a:lnTo>
                  <a:lnTo>
                    <a:pt x="6539" y="2941"/>
                  </a:lnTo>
                  <a:lnTo>
                    <a:pt x="6524" y="2968"/>
                  </a:lnTo>
                  <a:lnTo>
                    <a:pt x="6362" y="3211"/>
                  </a:lnTo>
                  <a:lnTo>
                    <a:pt x="6346" y="3232"/>
                  </a:lnTo>
                  <a:lnTo>
                    <a:pt x="6136" y="3486"/>
                  </a:lnTo>
                  <a:lnTo>
                    <a:pt x="6121" y="3503"/>
                  </a:lnTo>
                  <a:lnTo>
                    <a:pt x="5860" y="3765"/>
                  </a:lnTo>
                  <a:lnTo>
                    <a:pt x="5845" y="3779"/>
                  </a:lnTo>
                  <a:lnTo>
                    <a:pt x="5531" y="4047"/>
                  </a:lnTo>
                  <a:lnTo>
                    <a:pt x="5517" y="4058"/>
                  </a:lnTo>
                  <a:lnTo>
                    <a:pt x="5148" y="4329"/>
                  </a:lnTo>
                  <a:lnTo>
                    <a:pt x="5121" y="4346"/>
                  </a:lnTo>
                  <a:lnTo>
                    <a:pt x="5093" y="4359"/>
                  </a:lnTo>
                  <a:lnTo>
                    <a:pt x="5063" y="4369"/>
                  </a:lnTo>
                  <a:lnTo>
                    <a:pt x="5032" y="4375"/>
                  </a:lnTo>
                  <a:lnTo>
                    <a:pt x="5000" y="4377"/>
                  </a:lnTo>
                  <a:lnTo>
                    <a:pt x="4968" y="4375"/>
                  </a:lnTo>
                  <a:lnTo>
                    <a:pt x="4937" y="4369"/>
                  </a:lnTo>
                  <a:lnTo>
                    <a:pt x="4907" y="4359"/>
                  </a:lnTo>
                  <a:lnTo>
                    <a:pt x="4879" y="4346"/>
                  </a:lnTo>
                  <a:lnTo>
                    <a:pt x="4852" y="4329"/>
                  </a:lnTo>
                  <a:lnTo>
                    <a:pt x="4483" y="4058"/>
                  </a:lnTo>
                  <a:lnTo>
                    <a:pt x="4469" y="4047"/>
                  </a:lnTo>
                  <a:lnTo>
                    <a:pt x="4155" y="3779"/>
                  </a:lnTo>
                  <a:lnTo>
                    <a:pt x="4140" y="3765"/>
                  </a:lnTo>
                  <a:lnTo>
                    <a:pt x="3879" y="3503"/>
                  </a:lnTo>
                  <a:lnTo>
                    <a:pt x="3864" y="3486"/>
                  </a:lnTo>
                  <a:lnTo>
                    <a:pt x="3654" y="3232"/>
                  </a:lnTo>
                  <a:lnTo>
                    <a:pt x="3638" y="3211"/>
                  </a:lnTo>
                  <a:lnTo>
                    <a:pt x="3476" y="2968"/>
                  </a:lnTo>
                  <a:lnTo>
                    <a:pt x="3461" y="2941"/>
                  </a:lnTo>
                  <a:lnTo>
                    <a:pt x="3347" y="2712"/>
                  </a:lnTo>
                  <a:lnTo>
                    <a:pt x="3333" y="2678"/>
                  </a:lnTo>
                  <a:lnTo>
                    <a:pt x="3263" y="2466"/>
                  </a:lnTo>
                  <a:lnTo>
                    <a:pt x="3253" y="2422"/>
                  </a:lnTo>
                  <a:lnTo>
                    <a:pt x="3227" y="2229"/>
                  </a:lnTo>
                  <a:lnTo>
                    <a:pt x="3225" y="2201"/>
                  </a:lnTo>
                  <a:lnTo>
                    <a:pt x="3226" y="2173"/>
                  </a:lnTo>
                  <a:lnTo>
                    <a:pt x="3241" y="2002"/>
                  </a:lnTo>
                  <a:lnTo>
                    <a:pt x="3246" y="1969"/>
                  </a:lnTo>
                  <a:lnTo>
                    <a:pt x="3255" y="1937"/>
                  </a:lnTo>
                  <a:lnTo>
                    <a:pt x="3309" y="1791"/>
                  </a:lnTo>
                  <a:lnTo>
                    <a:pt x="3325" y="1757"/>
                  </a:lnTo>
                  <a:lnTo>
                    <a:pt x="3346" y="1725"/>
                  </a:lnTo>
                  <a:lnTo>
                    <a:pt x="3437" y="1607"/>
                  </a:lnTo>
                  <a:lnTo>
                    <a:pt x="3463" y="1578"/>
                  </a:lnTo>
                  <a:lnTo>
                    <a:pt x="3493" y="1554"/>
                  </a:lnTo>
                  <a:lnTo>
                    <a:pt x="3620" y="1466"/>
                  </a:lnTo>
                  <a:lnTo>
                    <a:pt x="3649" y="1449"/>
                  </a:lnTo>
                  <a:lnTo>
                    <a:pt x="3681" y="1435"/>
                  </a:lnTo>
                  <a:lnTo>
                    <a:pt x="3841" y="1380"/>
                  </a:lnTo>
                  <a:lnTo>
                    <a:pt x="3869" y="1373"/>
                  </a:lnTo>
                  <a:lnTo>
                    <a:pt x="3898" y="1368"/>
                  </a:lnTo>
                  <a:lnTo>
                    <a:pt x="4089" y="1349"/>
                  </a:lnTo>
                  <a:lnTo>
                    <a:pt x="4129" y="1348"/>
                  </a:lnTo>
                  <a:lnTo>
                    <a:pt x="4240" y="1355"/>
                  </a:lnTo>
                  <a:lnTo>
                    <a:pt x="4269" y="1358"/>
                  </a:lnTo>
                  <a:lnTo>
                    <a:pt x="4375" y="1377"/>
                  </a:lnTo>
                  <a:lnTo>
                    <a:pt x="4403" y="1384"/>
                  </a:lnTo>
                  <a:lnTo>
                    <a:pt x="4502" y="1413"/>
                  </a:lnTo>
                  <a:lnTo>
                    <a:pt x="4528" y="1423"/>
                  </a:lnTo>
                  <a:lnTo>
                    <a:pt x="4621" y="1462"/>
                  </a:lnTo>
                  <a:lnTo>
                    <a:pt x="4644" y="1474"/>
                  </a:lnTo>
                  <a:lnTo>
                    <a:pt x="4730" y="1521"/>
                  </a:lnTo>
                  <a:lnTo>
                    <a:pt x="4751" y="1534"/>
                  </a:lnTo>
                  <a:lnTo>
                    <a:pt x="4830" y="1589"/>
                  </a:lnTo>
                  <a:lnTo>
                    <a:pt x="4849" y="1603"/>
                  </a:lnTo>
                  <a:lnTo>
                    <a:pt x="4919" y="1663"/>
                  </a:lnTo>
                  <a:lnTo>
                    <a:pt x="4937" y="1680"/>
                  </a:lnTo>
                  <a:lnTo>
                    <a:pt x="4999" y="1744"/>
                  </a:lnTo>
                  <a:close/>
                  <a:moveTo>
                    <a:pt x="4787" y="3660"/>
                  </a:moveTo>
                  <a:lnTo>
                    <a:pt x="5000" y="3817"/>
                  </a:lnTo>
                  <a:lnTo>
                    <a:pt x="5213" y="3660"/>
                  </a:lnTo>
                  <a:lnTo>
                    <a:pt x="5513" y="3405"/>
                  </a:lnTo>
                  <a:lnTo>
                    <a:pt x="5758" y="3158"/>
                  </a:lnTo>
                  <a:lnTo>
                    <a:pt x="5953" y="2923"/>
                  </a:lnTo>
                  <a:lnTo>
                    <a:pt x="6099" y="2704"/>
                  </a:lnTo>
                  <a:lnTo>
                    <a:pt x="6198" y="2505"/>
                  </a:lnTo>
                  <a:lnTo>
                    <a:pt x="6254" y="2332"/>
                  </a:lnTo>
                  <a:lnTo>
                    <a:pt x="6274" y="2189"/>
                  </a:lnTo>
                  <a:lnTo>
                    <a:pt x="6264" y="2079"/>
                  </a:lnTo>
                  <a:lnTo>
                    <a:pt x="6235" y="2001"/>
                  </a:lnTo>
                  <a:lnTo>
                    <a:pt x="6190" y="1943"/>
                  </a:lnTo>
                  <a:lnTo>
                    <a:pt x="6124" y="1897"/>
                  </a:lnTo>
                  <a:lnTo>
                    <a:pt x="6024" y="1863"/>
                  </a:lnTo>
                  <a:lnTo>
                    <a:pt x="5881" y="1849"/>
                  </a:lnTo>
                  <a:lnTo>
                    <a:pt x="5804" y="1853"/>
                  </a:lnTo>
                  <a:lnTo>
                    <a:pt x="5727" y="1867"/>
                  </a:lnTo>
                  <a:lnTo>
                    <a:pt x="5654" y="1889"/>
                  </a:lnTo>
                  <a:lnTo>
                    <a:pt x="5586" y="1917"/>
                  </a:lnTo>
                  <a:lnTo>
                    <a:pt x="5523" y="1952"/>
                  </a:lnTo>
                  <a:lnTo>
                    <a:pt x="5466" y="1992"/>
                  </a:lnTo>
                  <a:lnTo>
                    <a:pt x="5414" y="2036"/>
                  </a:lnTo>
                  <a:lnTo>
                    <a:pt x="5368" y="2083"/>
                  </a:lnTo>
                  <a:lnTo>
                    <a:pt x="5330" y="2132"/>
                  </a:lnTo>
                  <a:lnTo>
                    <a:pt x="5298" y="2179"/>
                  </a:lnTo>
                  <a:lnTo>
                    <a:pt x="5275" y="2224"/>
                  </a:lnTo>
                  <a:lnTo>
                    <a:pt x="5260" y="2263"/>
                  </a:lnTo>
                  <a:lnTo>
                    <a:pt x="5253" y="2294"/>
                  </a:lnTo>
                  <a:lnTo>
                    <a:pt x="5249" y="2337"/>
                  </a:lnTo>
                  <a:lnTo>
                    <a:pt x="5244" y="2369"/>
                  </a:lnTo>
                  <a:lnTo>
                    <a:pt x="5235" y="2400"/>
                  </a:lnTo>
                  <a:lnTo>
                    <a:pt x="5222" y="2429"/>
                  </a:lnTo>
                  <a:lnTo>
                    <a:pt x="5206" y="2457"/>
                  </a:lnTo>
                  <a:lnTo>
                    <a:pt x="5186" y="2482"/>
                  </a:lnTo>
                  <a:lnTo>
                    <a:pt x="5163" y="2505"/>
                  </a:lnTo>
                  <a:lnTo>
                    <a:pt x="5137" y="2524"/>
                  </a:lnTo>
                  <a:lnTo>
                    <a:pt x="5109" y="2540"/>
                  </a:lnTo>
                  <a:lnTo>
                    <a:pt x="5079" y="2552"/>
                  </a:lnTo>
                  <a:lnTo>
                    <a:pt x="5048" y="2560"/>
                  </a:lnTo>
                  <a:lnTo>
                    <a:pt x="5016" y="2564"/>
                  </a:lnTo>
                  <a:lnTo>
                    <a:pt x="4984" y="2564"/>
                  </a:lnTo>
                  <a:lnTo>
                    <a:pt x="4952" y="2560"/>
                  </a:lnTo>
                  <a:lnTo>
                    <a:pt x="4921" y="2552"/>
                  </a:lnTo>
                  <a:lnTo>
                    <a:pt x="4891" y="2540"/>
                  </a:lnTo>
                  <a:lnTo>
                    <a:pt x="4863" y="2524"/>
                  </a:lnTo>
                  <a:lnTo>
                    <a:pt x="4837" y="2505"/>
                  </a:lnTo>
                  <a:lnTo>
                    <a:pt x="4814" y="2482"/>
                  </a:lnTo>
                  <a:lnTo>
                    <a:pt x="4794" y="2457"/>
                  </a:lnTo>
                  <a:lnTo>
                    <a:pt x="4778" y="2429"/>
                  </a:lnTo>
                  <a:lnTo>
                    <a:pt x="4765" y="2400"/>
                  </a:lnTo>
                  <a:lnTo>
                    <a:pt x="4756" y="2369"/>
                  </a:lnTo>
                  <a:lnTo>
                    <a:pt x="4751" y="2337"/>
                  </a:lnTo>
                  <a:lnTo>
                    <a:pt x="4747" y="2294"/>
                  </a:lnTo>
                  <a:lnTo>
                    <a:pt x="4740" y="2263"/>
                  </a:lnTo>
                  <a:lnTo>
                    <a:pt x="4725" y="2224"/>
                  </a:lnTo>
                  <a:lnTo>
                    <a:pt x="4702" y="2179"/>
                  </a:lnTo>
                  <a:lnTo>
                    <a:pt x="4670" y="2132"/>
                  </a:lnTo>
                  <a:lnTo>
                    <a:pt x="4632" y="2083"/>
                  </a:lnTo>
                  <a:lnTo>
                    <a:pt x="4586" y="2036"/>
                  </a:lnTo>
                  <a:lnTo>
                    <a:pt x="4534" y="1992"/>
                  </a:lnTo>
                  <a:lnTo>
                    <a:pt x="4477" y="1952"/>
                  </a:lnTo>
                  <a:lnTo>
                    <a:pt x="4414" y="1917"/>
                  </a:lnTo>
                  <a:lnTo>
                    <a:pt x="4346" y="1889"/>
                  </a:lnTo>
                  <a:lnTo>
                    <a:pt x="4273" y="1867"/>
                  </a:lnTo>
                  <a:lnTo>
                    <a:pt x="4196" y="1853"/>
                  </a:lnTo>
                  <a:lnTo>
                    <a:pt x="4119" y="1849"/>
                  </a:lnTo>
                  <a:lnTo>
                    <a:pt x="3976" y="1863"/>
                  </a:lnTo>
                  <a:lnTo>
                    <a:pt x="3876" y="1897"/>
                  </a:lnTo>
                  <a:lnTo>
                    <a:pt x="3810" y="1943"/>
                  </a:lnTo>
                  <a:lnTo>
                    <a:pt x="3765" y="2001"/>
                  </a:lnTo>
                  <a:lnTo>
                    <a:pt x="3736" y="2079"/>
                  </a:lnTo>
                  <a:lnTo>
                    <a:pt x="3726" y="2189"/>
                  </a:lnTo>
                  <a:lnTo>
                    <a:pt x="3746" y="2332"/>
                  </a:lnTo>
                  <a:lnTo>
                    <a:pt x="3802" y="2505"/>
                  </a:lnTo>
                  <a:lnTo>
                    <a:pt x="3901" y="2704"/>
                  </a:lnTo>
                  <a:lnTo>
                    <a:pt x="4047" y="2923"/>
                  </a:lnTo>
                  <a:lnTo>
                    <a:pt x="4242" y="3158"/>
                  </a:lnTo>
                  <a:lnTo>
                    <a:pt x="4487" y="3405"/>
                  </a:lnTo>
                  <a:lnTo>
                    <a:pt x="4787" y="36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114;p19">
            <a:extLst>
              <a:ext uri="{FF2B5EF4-FFF2-40B4-BE49-F238E27FC236}">
                <a16:creationId xmlns:a16="http://schemas.microsoft.com/office/drawing/2014/main" id="{73F32B09-6476-41A5-A945-F7361D22646E}"/>
              </a:ext>
            </a:extLst>
          </p:cNvPr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26" name="Google Shape;2115;p19">
              <a:extLst>
                <a:ext uri="{FF2B5EF4-FFF2-40B4-BE49-F238E27FC236}">
                  <a16:creationId xmlns:a16="http://schemas.microsoft.com/office/drawing/2014/main" id="{222906AE-85D3-4C21-A2C7-FA5031AA8BD4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431"/>
                  </a:moveTo>
                  <a:lnTo>
                    <a:pt x="5181" y="2216"/>
                  </a:lnTo>
                  <a:lnTo>
                    <a:pt x="5375" y="2034"/>
                  </a:lnTo>
                  <a:lnTo>
                    <a:pt x="5577" y="1885"/>
                  </a:lnTo>
                  <a:lnTo>
                    <a:pt x="5783" y="1769"/>
                  </a:lnTo>
                  <a:lnTo>
                    <a:pt x="5990" y="1686"/>
                  </a:lnTo>
                  <a:lnTo>
                    <a:pt x="6192" y="1637"/>
                  </a:lnTo>
                  <a:lnTo>
                    <a:pt x="6386" y="1620"/>
                  </a:lnTo>
                  <a:lnTo>
                    <a:pt x="6567" y="1637"/>
                  </a:lnTo>
                  <a:lnTo>
                    <a:pt x="6732" y="1686"/>
                  </a:lnTo>
                  <a:lnTo>
                    <a:pt x="6876" y="1769"/>
                  </a:lnTo>
                  <a:lnTo>
                    <a:pt x="6995" y="1885"/>
                  </a:lnTo>
                  <a:lnTo>
                    <a:pt x="7086" y="2034"/>
                  </a:lnTo>
                  <a:lnTo>
                    <a:pt x="7143" y="2216"/>
                  </a:lnTo>
                  <a:lnTo>
                    <a:pt x="7163" y="2431"/>
                  </a:lnTo>
                  <a:lnTo>
                    <a:pt x="7143" y="2596"/>
                  </a:lnTo>
                  <a:lnTo>
                    <a:pt x="7086" y="2743"/>
                  </a:lnTo>
                  <a:lnTo>
                    <a:pt x="6995" y="2870"/>
                  </a:lnTo>
                  <a:lnTo>
                    <a:pt x="6876" y="2975"/>
                  </a:lnTo>
                  <a:lnTo>
                    <a:pt x="6732" y="3057"/>
                  </a:lnTo>
                  <a:lnTo>
                    <a:pt x="6567" y="3113"/>
                  </a:lnTo>
                  <a:lnTo>
                    <a:pt x="6386" y="3141"/>
                  </a:lnTo>
                  <a:lnTo>
                    <a:pt x="6192" y="3141"/>
                  </a:lnTo>
                  <a:lnTo>
                    <a:pt x="5990" y="3110"/>
                  </a:lnTo>
                  <a:lnTo>
                    <a:pt x="5783" y="3046"/>
                  </a:lnTo>
                  <a:lnTo>
                    <a:pt x="5577" y="2948"/>
                  </a:lnTo>
                  <a:lnTo>
                    <a:pt x="5375" y="2814"/>
                  </a:lnTo>
                  <a:lnTo>
                    <a:pt x="5181" y="2642"/>
                  </a:lnTo>
                  <a:lnTo>
                    <a:pt x="5000" y="24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116;p19">
              <a:extLst>
                <a:ext uri="{FF2B5EF4-FFF2-40B4-BE49-F238E27FC236}">
                  <a16:creationId xmlns:a16="http://schemas.microsoft.com/office/drawing/2014/main" id="{8DE5CF39-015D-400F-9290-A68FA2F14344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12" y="2449"/>
                  </a:moveTo>
                  <a:lnTo>
                    <a:pt x="7300" y="2549"/>
                  </a:lnTo>
                  <a:lnTo>
                    <a:pt x="7315" y="2558"/>
                  </a:lnTo>
                  <a:lnTo>
                    <a:pt x="7352" y="2585"/>
                  </a:lnTo>
                  <a:lnTo>
                    <a:pt x="7574" y="2781"/>
                  </a:lnTo>
                  <a:lnTo>
                    <a:pt x="7605" y="2814"/>
                  </a:lnTo>
                  <a:lnTo>
                    <a:pt x="7800" y="3064"/>
                  </a:lnTo>
                  <a:lnTo>
                    <a:pt x="7824" y="3101"/>
                  </a:lnTo>
                  <a:lnTo>
                    <a:pt x="7988" y="3408"/>
                  </a:lnTo>
                  <a:lnTo>
                    <a:pt x="8003" y="3445"/>
                  </a:lnTo>
                  <a:lnTo>
                    <a:pt x="8129" y="3812"/>
                  </a:lnTo>
                  <a:lnTo>
                    <a:pt x="8138" y="3847"/>
                  </a:lnTo>
                  <a:lnTo>
                    <a:pt x="8220" y="4277"/>
                  </a:lnTo>
                  <a:lnTo>
                    <a:pt x="8223" y="4304"/>
                  </a:lnTo>
                  <a:lnTo>
                    <a:pt x="8257" y="4717"/>
                  </a:lnTo>
                  <a:lnTo>
                    <a:pt x="8257" y="4745"/>
                  </a:lnTo>
                  <a:lnTo>
                    <a:pt x="8243" y="5168"/>
                  </a:lnTo>
                  <a:lnTo>
                    <a:pt x="8241" y="5194"/>
                  </a:lnTo>
                  <a:lnTo>
                    <a:pt x="8183" y="5620"/>
                  </a:lnTo>
                  <a:lnTo>
                    <a:pt x="8178" y="5644"/>
                  </a:lnTo>
                  <a:lnTo>
                    <a:pt x="8077" y="6068"/>
                  </a:lnTo>
                  <a:lnTo>
                    <a:pt x="8070" y="6090"/>
                  </a:lnTo>
                  <a:lnTo>
                    <a:pt x="7929" y="6504"/>
                  </a:lnTo>
                  <a:lnTo>
                    <a:pt x="7920" y="6526"/>
                  </a:lnTo>
                  <a:lnTo>
                    <a:pt x="7741" y="6924"/>
                  </a:lnTo>
                  <a:lnTo>
                    <a:pt x="7730" y="6945"/>
                  </a:lnTo>
                  <a:lnTo>
                    <a:pt x="7515" y="7321"/>
                  </a:lnTo>
                  <a:lnTo>
                    <a:pt x="7501" y="7342"/>
                  </a:lnTo>
                  <a:lnTo>
                    <a:pt x="7254" y="7689"/>
                  </a:lnTo>
                  <a:lnTo>
                    <a:pt x="7236" y="7710"/>
                  </a:lnTo>
                  <a:lnTo>
                    <a:pt x="6958" y="8021"/>
                  </a:lnTo>
                  <a:lnTo>
                    <a:pt x="6936" y="8042"/>
                  </a:lnTo>
                  <a:lnTo>
                    <a:pt x="6629" y="8312"/>
                  </a:lnTo>
                  <a:lnTo>
                    <a:pt x="6603" y="8332"/>
                  </a:lnTo>
                  <a:lnTo>
                    <a:pt x="6270" y="8553"/>
                  </a:lnTo>
                  <a:lnTo>
                    <a:pt x="6237" y="8571"/>
                  </a:lnTo>
                  <a:lnTo>
                    <a:pt x="5880" y="8736"/>
                  </a:lnTo>
                  <a:lnTo>
                    <a:pt x="5841" y="8751"/>
                  </a:lnTo>
                  <a:lnTo>
                    <a:pt x="5463" y="8855"/>
                  </a:lnTo>
                  <a:lnTo>
                    <a:pt x="5420" y="8863"/>
                  </a:lnTo>
                  <a:lnTo>
                    <a:pt x="5023" y="8899"/>
                  </a:lnTo>
                  <a:lnTo>
                    <a:pt x="4977" y="8899"/>
                  </a:lnTo>
                  <a:lnTo>
                    <a:pt x="4580" y="8863"/>
                  </a:lnTo>
                  <a:lnTo>
                    <a:pt x="4537" y="8855"/>
                  </a:lnTo>
                  <a:lnTo>
                    <a:pt x="4159" y="8751"/>
                  </a:lnTo>
                  <a:lnTo>
                    <a:pt x="4120" y="8736"/>
                  </a:lnTo>
                  <a:lnTo>
                    <a:pt x="3763" y="8571"/>
                  </a:lnTo>
                  <a:lnTo>
                    <a:pt x="3730" y="8553"/>
                  </a:lnTo>
                  <a:lnTo>
                    <a:pt x="3397" y="8332"/>
                  </a:lnTo>
                  <a:lnTo>
                    <a:pt x="3371" y="8312"/>
                  </a:lnTo>
                  <a:lnTo>
                    <a:pt x="3064" y="8042"/>
                  </a:lnTo>
                  <a:lnTo>
                    <a:pt x="3042" y="8021"/>
                  </a:lnTo>
                  <a:lnTo>
                    <a:pt x="2764" y="7710"/>
                  </a:lnTo>
                  <a:lnTo>
                    <a:pt x="2746" y="7689"/>
                  </a:lnTo>
                  <a:lnTo>
                    <a:pt x="2499" y="7342"/>
                  </a:lnTo>
                  <a:lnTo>
                    <a:pt x="2485" y="7321"/>
                  </a:lnTo>
                  <a:lnTo>
                    <a:pt x="2270" y="6945"/>
                  </a:lnTo>
                  <a:lnTo>
                    <a:pt x="2259" y="6924"/>
                  </a:lnTo>
                  <a:lnTo>
                    <a:pt x="2080" y="6526"/>
                  </a:lnTo>
                  <a:lnTo>
                    <a:pt x="2071" y="6504"/>
                  </a:lnTo>
                  <a:lnTo>
                    <a:pt x="1930" y="6090"/>
                  </a:lnTo>
                  <a:lnTo>
                    <a:pt x="1923" y="6068"/>
                  </a:lnTo>
                  <a:lnTo>
                    <a:pt x="1822" y="5644"/>
                  </a:lnTo>
                  <a:lnTo>
                    <a:pt x="1817" y="5620"/>
                  </a:lnTo>
                  <a:lnTo>
                    <a:pt x="1759" y="5194"/>
                  </a:lnTo>
                  <a:lnTo>
                    <a:pt x="1757" y="5168"/>
                  </a:lnTo>
                  <a:lnTo>
                    <a:pt x="1743" y="4745"/>
                  </a:lnTo>
                  <a:lnTo>
                    <a:pt x="1743" y="4717"/>
                  </a:lnTo>
                  <a:lnTo>
                    <a:pt x="1777" y="4304"/>
                  </a:lnTo>
                  <a:lnTo>
                    <a:pt x="1780" y="4277"/>
                  </a:lnTo>
                  <a:lnTo>
                    <a:pt x="1862" y="3847"/>
                  </a:lnTo>
                  <a:lnTo>
                    <a:pt x="1871" y="3812"/>
                  </a:lnTo>
                  <a:lnTo>
                    <a:pt x="1997" y="3445"/>
                  </a:lnTo>
                  <a:lnTo>
                    <a:pt x="2012" y="3408"/>
                  </a:lnTo>
                  <a:lnTo>
                    <a:pt x="2176" y="3101"/>
                  </a:lnTo>
                  <a:lnTo>
                    <a:pt x="2200" y="3064"/>
                  </a:lnTo>
                  <a:lnTo>
                    <a:pt x="2395" y="2814"/>
                  </a:lnTo>
                  <a:lnTo>
                    <a:pt x="2426" y="2781"/>
                  </a:lnTo>
                  <a:lnTo>
                    <a:pt x="2648" y="2585"/>
                  </a:lnTo>
                  <a:lnTo>
                    <a:pt x="2685" y="2558"/>
                  </a:lnTo>
                  <a:lnTo>
                    <a:pt x="2926" y="2414"/>
                  </a:lnTo>
                  <a:lnTo>
                    <a:pt x="2967" y="2394"/>
                  </a:lnTo>
                  <a:lnTo>
                    <a:pt x="3222" y="2299"/>
                  </a:lnTo>
                  <a:lnTo>
                    <a:pt x="3263" y="2287"/>
                  </a:lnTo>
                  <a:lnTo>
                    <a:pt x="3527" y="2237"/>
                  </a:lnTo>
                  <a:lnTo>
                    <a:pt x="3567" y="2233"/>
                  </a:lnTo>
                  <a:lnTo>
                    <a:pt x="3833" y="2225"/>
                  </a:lnTo>
                  <a:lnTo>
                    <a:pt x="3871" y="2227"/>
                  </a:lnTo>
                  <a:lnTo>
                    <a:pt x="4133" y="2259"/>
                  </a:lnTo>
                  <a:lnTo>
                    <a:pt x="4168" y="2266"/>
                  </a:lnTo>
                  <a:lnTo>
                    <a:pt x="4422" y="2334"/>
                  </a:lnTo>
                  <a:lnTo>
                    <a:pt x="4455" y="2346"/>
                  </a:lnTo>
                  <a:lnTo>
                    <a:pt x="4693" y="2448"/>
                  </a:lnTo>
                  <a:lnTo>
                    <a:pt x="4725" y="2465"/>
                  </a:lnTo>
                  <a:lnTo>
                    <a:pt x="4750" y="2480"/>
                  </a:lnTo>
                  <a:lnTo>
                    <a:pt x="4750" y="1891"/>
                  </a:lnTo>
                  <a:lnTo>
                    <a:pt x="4752" y="1858"/>
                  </a:lnTo>
                  <a:lnTo>
                    <a:pt x="4759" y="1826"/>
                  </a:lnTo>
                  <a:lnTo>
                    <a:pt x="4769" y="1795"/>
                  </a:lnTo>
                  <a:lnTo>
                    <a:pt x="4783" y="1766"/>
                  </a:lnTo>
                  <a:lnTo>
                    <a:pt x="4802" y="1739"/>
                  </a:lnTo>
                  <a:lnTo>
                    <a:pt x="4823" y="1714"/>
                  </a:lnTo>
                  <a:lnTo>
                    <a:pt x="4848" y="1693"/>
                  </a:lnTo>
                  <a:lnTo>
                    <a:pt x="4875" y="1674"/>
                  </a:lnTo>
                  <a:lnTo>
                    <a:pt x="4904" y="1660"/>
                  </a:lnTo>
                  <a:lnTo>
                    <a:pt x="4935" y="1650"/>
                  </a:lnTo>
                  <a:lnTo>
                    <a:pt x="4967" y="1643"/>
                  </a:lnTo>
                  <a:lnTo>
                    <a:pt x="5000" y="1641"/>
                  </a:lnTo>
                  <a:lnTo>
                    <a:pt x="5033" y="1643"/>
                  </a:lnTo>
                  <a:lnTo>
                    <a:pt x="5065" y="1650"/>
                  </a:lnTo>
                  <a:lnTo>
                    <a:pt x="5096" y="1660"/>
                  </a:lnTo>
                  <a:lnTo>
                    <a:pt x="5125" y="1674"/>
                  </a:lnTo>
                  <a:lnTo>
                    <a:pt x="5152" y="1693"/>
                  </a:lnTo>
                  <a:lnTo>
                    <a:pt x="5177" y="1714"/>
                  </a:lnTo>
                  <a:lnTo>
                    <a:pt x="5198" y="1739"/>
                  </a:lnTo>
                  <a:lnTo>
                    <a:pt x="5217" y="1766"/>
                  </a:lnTo>
                  <a:lnTo>
                    <a:pt x="5231" y="1795"/>
                  </a:lnTo>
                  <a:lnTo>
                    <a:pt x="5241" y="1826"/>
                  </a:lnTo>
                  <a:lnTo>
                    <a:pt x="5248" y="1858"/>
                  </a:lnTo>
                  <a:lnTo>
                    <a:pt x="5250" y="1891"/>
                  </a:lnTo>
                  <a:lnTo>
                    <a:pt x="5250" y="1946"/>
                  </a:lnTo>
                  <a:lnTo>
                    <a:pt x="5272" y="1925"/>
                  </a:lnTo>
                  <a:lnTo>
                    <a:pt x="5286" y="1913"/>
                  </a:lnTo>
                  <a:lnTo>
                    <a:pt x="5488" y="1764"/>
                  </a:lnTo>
                  <a:lnTo>
                    <a:pt x="5504" y="1754"/>
                  </a:lnTo>
                  <a:lnTo>
                    <a:pt x="5710" y="1638"/>
                  </a:lnTo>
                  <a:lnTo>
                    <a:pt x="5728" y="1630"/>
                  </a:lnTo>
                  <a:lnTo>
                    <a:pt x="5934" y="1547"/>
                  </a:lnTo>
                  <a:lnTo>
                    <a:pt x="5954" y="1541"/>
                  </a:lnTo>
                  <a:lnTo>
                    <a:pt x="6156" y="1491"/>
                  </a:lnTo>
                  <a:lnTo>
                    <a:pt x="6179" y="1487"/>
                  </a:lnTo>
                  <a:lnTo>
                    <a:pt x="6373" y="1471"/>
                  </a:lnTo>
                  <a:lnTo>
                    <a:pt x="6399" y="1471"/>
                  </a:lnTo>
                  <a:lnTo>
                    <a:pt x="6581" y="1487"/>
                  </a:lnTo>
                  <a:lnTo>
                    <a:pt x="6596" y="1490"/>
                  </a:lnTo>
                  <a:lnTo>
                    <a:pt x="6610" y="1493"/>
                  </a:lnTo>
                  <a:lnTo>
                    <a:pt x="6775" y="1543"/>
                  </a:lnTo>
                  <a:lnTo>
                    <a:pt x="6791" y="1549"/>
                  </a:lnTo>
                  <a:lnTo>
                    <a:pt x="6807" y="1556"/>
                  </a:lnTo>
                  <a:lnTo>
                    <a:pt x="6951" y="1639"/>
                  </a:lnTo>
                  <a:lnTo>
                    <a:pt x="6966" y="1649"/>
                  </a:lnTo>
                  <a:lnTo>
                    <a:pt x="6981" y="1662"/>
                  </a:lnTo>
                  <a:lnTo>
                    <a:pt x="7100" y="1777"/>
                  </a:lnTo>
                  <a:lnTo>
                    <a:pt x="7113" y="1791"/>
                  </a:lnTo>
                  <a:lnTo>
                    <a:pt x="7124" y="1807"/>
                  </a:lnTo>
                  <a:lnTo>
                    <a:pt x="7214" y="1956"/>
                  </a:lnTo>
                  <a:lnTo>
                    <a:pt x="7222" y="1972"/>
                  </a:lnTo>
                  <a:lnTo>
                    <a:pt x="7229" y="1989"/>
                  </a:lnTo>
                  <a:lnTo>
                    <a:pt x="7286" y="2171"/>
                  </a:lnTo>
                  <a:lnTo>
                    <a:pt x="7290" y="2186"/>
                  </a:lnTo>
                  <a:lnTo>
                    <a:pt x="7292" y="2202"/>
                  </a:lnTo>
                  <a:lnTo>
                    <a:pt x="7312" y="2417"/>
                  </a:lnTo>
                  <a:lnTo>
                    <a:pt x="7313" y="2433"/>
                  </a:lnTo>
                  <a:lnTo>
                    <a:pt x="7312" y="2449"/>
                  </a:lnTo>
                  <a:close/>
                  <a:moveTo>
                    <a:pt x="5494" y="3073"/>
                  </a:moveTo>
                  <a:lnTo>
                    <a:pt x="5372" y="2992"/>
                  </a:lnTo>
                  <a:lnTo>
                    <a:pt x="5337" y="3014"/>
                  </a:lnTo>
                  <a:lnTo>
                    <a:pt x="5162" y="3163"/>
                  </a:lnTo>
                  <a:lnTo>
                    <a:pt x="5157" y="3166"/>
                  </a:lnTo>
                  <a:lnTo>
                    <a:pt x="5152" y="3170"/>
                  </a:lnTo>
                  <a:lnTo>
                    <a:pt x="5144" y="3176"/>
                  </a:lnTo>
                  <a:lnTo>
                    <a:pt x="5136" y="3182"/>
                  </a:lnTo>
                  <a:lnTo>
                    <a:pt x="5130" y="3185"/>
                  </a:lnTo>
                  <a:lnTo>
                    <a:pt x="5125" y="3189"/>
                  </a:lnTo>
                  <a:lnTo>
                    <a:pt x="5117" y="3193"/>
                  </a:lnTo>
                  <a:lnTo>
                    <a:pt x="5108" y="3197"/>
                  </a:lnTo>
                  <a:lnTo>
                    <a:pt x="5102" y="3200"/>
                  </a:lnTo>
                  <a:lnTo>
                    <a:pt x="5096" y="3203"/>
                  </a:lnTo>
                  <a:lnTo>
                    <a:pt x="5087" y="3206"/>
                  </a:lnTo>
                  <a:lnTo>
                    <a:pt x="5079" y="3209"/>
                  </a:lnTo>
                  <a:lnTo>
                    <a:pt x="5071" y="3211"/>
                  </a:lnTo>
                  <a:lnTo>
                    <a:pt x="5065" y="3213"/>
                  </a:lnTo>
                  <a:lnTo>
                    <a:pt x="5056" y="3215"/>
                  </a:lnTo>
                  <a:lnTo>
                    <a:pt x="5048" y="3217"/>
                  </a:lnTo>
                  <a:lnTo>
                    <a:pt x="5040" y="3218"/>
                  </a:lnTo>
                  <a:lnTo>
                    <a:pt x="5033" y="3220"/>
                  </a:lnTo>
                  <a:lnTo>
                    <a:pt x="5024" y="3220"/>
                  </a:lnTo>
                  <a:lnTo>
                    <a:pt x="5016" y="3221"/>
                  </a:lnTo>
                  <a:lnTo>
                    <a:pt x="5008" y="3221"/>
                  </a:lnTo>
                  <a:lnTo>
                    <a:pt x="5000" y="3222"/>
                  </a:lnTo>
                  <a:lnTo>
                    <a:pt x="4992" y="3221"/>
                  </a:lnTo>
                  <a:lnTo>
                    <a:pt x="4984" y="3221"/>
                  </a:lnTo>
                  <a:lnTo>
                    <a:pt x="4976" y="3220"/>
                  </a:lnTo>
                  <a:lnTo>
                    <a:pt x="4967" y="3220"/>
                  </a:lnTo>
                  <a:lnTo>
                    <a:pt x="4960" y="3218"/>
                  </a:lnTo>
                  <a:lnTo>
                    <a:pt x="4952" y="3217"/>
                  </a:lnTo>
                  <a:lnTo>
                    <a:pt x="4944" y="3215"/>
                  </a:lnTo>
                  <a:lnTo>
                    <a:pt x="4935" y="3213"/>
                  </a:lnTo>
                  <a:lnTo>
                    <a:pt x="4929" y="3211"/>
                  </a:lnTo>
                  <a:lnTo>
                    <a:pt x="4921" y="3209"/>
                  </a:lnTo>
                  <a:lnTo>
                    <a:pt x="4913" y="3206"/>
                  </a:lnTo>
                  <a:lnTo>
                    <a:pt x="4904" y="3203"/>
                  </a:lnTo>
                  <a:lnTo>
                    <a:pt x="4898" y="3200"/>
                  </a:lnTo>
                  <a:lnTo>
                    <a:pt x="4892" y="3197"/>
                  </a:lnTo>
                  <a:lnTo>
                    <a:pt x="4883" y="3193"/>
                  </a:lnTo>
                  <a:lnTo>
                    <a:pt x="4875" y="3189"/>
                  </a:lnTo>
                  <a:lnTo>
                    <a:pt x="4870" y="3185"/>
                  </a:lnTo>
                  <a:lnTo>
                    <a:pt x="4864" y="3182"/>
                  </a:lnTo>
                  <a:lnTo>
                    <a:pt x="4856" y="3176"/>
                  </a:lnTo>
                  <a:lnTo>
                    <a:pt x="4848" y="3170"/>
                  </a:lnTo>
                  <a:lnTo>
                    <a:pt x="4843" y="3166"/>
                  </a:lnTo>
                  <a:lnTo>
                    <a:pt x="4838" y="3163"/>
                  </a:lnTo>
                  <a:lnTo>
                    <a:pt x="4663" y="3014"/>
                  </a:lnTo>
                  <a:lnTo>
                    <a:pt x="4479" y="2901"/>
                  </a:lnTo>
                  <a:lnTo>
                    <a:pt x="4274" y="2812"/>
                  </a:lnTo>
                  <a:lnTo>
                    <a:pt x="4055" y="2753"/>
                  </a:lnTo>
                  <a:lnTo>
                    <a:pt x="3829" y="2725"/>
                  </a:lnTo>
                  <a:lnTo>
                    <a:pt x="3601" y="2732"/>
                  </a:lnTo>
                  <a:lnTo>
                    <a:pt x="3378" y="2774"/>
                  </a:lnTo>
                  <a:lnTo>
                    <a:pt x="3163" y="2855"/>
                  </a:lnTo>
                  <a:lnTo>
                    <a:pt x="2961" y="2975"/>
                  </a:lnTo>
                  <a:lnTo>
                    <a:pt x="2775" y="3140"/>
                  </a:lnTo>
                  <a:lnTo>
                    <a:pt x="2607" y="3355"/>
                  </a:lnTo>
                  <a:lnTo>
                    <a:pt x="2463" y="3625"/>
                  </a:lnTo>
                  <a:lnTo>
                    <a:pt x="2350" y="3957"/>
                  </a:lnTo>
                  <a:lnTo>
                    <a:pt x="2274" y="4357"/>
                  </a:lnTo>
                  <a:lnTo>
                    <a:pt x="2243" y="4743"/>
                  </a:lnTo>
                  <a:lnTo>
                    <a:pt x="2256" y="5138"/>
                  </a:lnTo>
                  <a:lnTo>
                    <a:pt x="2311" y="5540"/>
                  </a:lnTo>
                  <a:lnTo>
                    <a:pt x="2407" y="5940"/>
                  </a:lnTo>
                  <a:lnTo>
                    <a:pt x="2541" y="6331"/>
                  </a:lnTo>
                  <a:lnTo>
                    <a:pt x="2710" y="6708"/>
                  </a:lnTo>
                  <a:lnTo>
                    <a:pt x="2913" y="7062"/>
                  </a:lnTo>
                  <a:lnTo>
                    <a:pt x="3145" y="7387"/>
                  </a:lnTo>
                  <a:lnTo>
                    <a:pt x="3404" y="7676"/>
                  </a:lnTo>
                  <a:lnTo>
                    <a:pt x="3687" y="7924"/>
                  </a:lnTo>
                  <a:lnTo>
                    <a:pt x="3991" y="8125"/>
                  </a:lnTo>
                  <a:lnTo>
                    <a:pt x="4311" y="8274"/>
                  </a:lnTo>
                  <a:lnTo>
                    <a:pt x="4648" y="8367"/>
                  </a:lnTo>
                  <a:lnTo>
                    <a:pt x="5000" y="8399"/>
                  </a:lnTo>
                  <a:lnTo>
                    <a:pt x="5352" y="8367"/>
                  </a:lnTo>
                  <a:lnTo>
                    <a:pt x="5689" y="8274"/>
                  </a:lnTo>
                  <a:lnTo>
                    <a:pt x="6009" y="8125"/>
                  </a:lnTo>
                  <a:lnTo>
                    <a:pt x="6313" y="7924"/>
                  </a:lnTo>
                  <a:lnTo>
                    <a:pt x="6596" y="7676"/>
                  </a:lnTo>
                  <a:lnTo>
                    <a:pt x="6855" y="7387"/>
                  </a:lnTo>
                  <a:lnTo>
                    <a:pt x="7087" y="7062"/>
                  </a:lnTo>
                  <a:lnTo>
                    <a:pt x="7290" y="6708"/>
                  </a:lnTo>
                  <a:lnTo>
                    <a:pt x="7459" y="6331"/>
                  </a:lnTo>
                  <a:lnTo>
                    <a:pt x="7593" y="5940"/>
                  </a:lnTo>
                  <a:lnTo>
                    <a:pt x="7689" y="5540"/>
                  </a:lnTo>
                  <a:lnTo>
                    <a:pt x="7744" y="5138"/>
                  </a:lnTo>
                  <a:lnTo>
                    <a:pt x="7757" y="4743"/>
                  </a:lnTo>
                  <a:lnTo>
                    <a:pt x="7726" y="4357"/>
                  </a:lnTo>
                  <a:lnTo>
                    <a:pt x="7650" y="3957"/>
                  </a:lnTo>
                  <a:lnTo>
                    <a:pt x="7537" y="3625"/>
                  </a:lnTo>
                  <a:lnTo>
                    <a:pt x="7393" y="3355"/>
                  </a:lnTo>
                  <a:lnTo>
                    <a:pt x="7225" y="3140"/>
                  </a:lnTo>
                  <a:lnTo>
                    <a:pt x="7071" y="3004"/>
                  </a:lnTo>
                  <a:lnTo>
                    <a:pt x="6975" y="3088"/>
                  </a:lnTo>
                  <a:lnTo>
                    <a:pt x="6963" y="3098"/>
                  </a:lnTo>
                  <a:lnTo>
                    <a:pt x="6950" y="3106"/>
                  </a:lnTo>
                  <a:lnTo>
                    <a:pt x="6806" y="3187"/>
                  </a:lnTo>
                  <a:lnTo>
                    <a:pt x="6780" y="3199"/>
                  </a:lnTo>
                  <a:lnTo>
                    <a:pt x="6615" y="3255"/>
                  </a:lnTo>
                  <a:lnTo>
                    <a:pt x="6590" y="3261"/>
                  </a:lnTo>
                  <a:lnTo>
                    <a:pt x="6409" y="3289"/>
                  </a:lnTo>
                  <a:lnTo>
                    <a:pt x="6385" y="3291"/>
                  </a:lnTo>
                  <a:lnTo>
                    <a:pt x="6192" y="3291"/>
                  </a:lnTo>
                  <a:lnTo>
                    <a:pt x="6169" y="3289"/>
                  </a:lnTo>
                  <a:lnTo>
                    <a:pt x="5967" y="3258"/>
                  </a:lnTo>
                  <a:lnTo>
                    <a:pt x="5945" y="3253"/>
                  </a:lnTo>
                  <a:lnTo>
                    <a:pt x="5739" y="3190"/>
                  </a:lnTo>
                  <a:lnTo>
                    <a:pt x="5719" y="3182"/>
                  </a:lnTo>
                  <a:lnTo>
                    <a:pt x="5513" y="3084"/>
                  </a:lnTo>
                  <a:lnTo>
                    <a:pt x="5494" y="3073"/>
                  </a:lnTo>
                  <a:close/>
                  <a:moveTo>
                    <a:pt x="5290" y="2319"/>
                  </a:moveTo>
                  <a:lnTo>
                    <a:pt x="5250" y="2367"/>
                  </a:lnTo>
                  <a:lnTo>
                    <a:pt x="5250" y="2480"/>
                  </a:lnTo>
                  <a:lnTo>
                    <a:pt x="5275" y="2465"/>
                  </a:lnTo>
                  <a:lnTo>
                    <a:pt x="5307" y="2448"/>
                  </a:lnTo>
                  <a:lnTo>
                    <a:pt x="5545" y="2346"/>
                  </a:lnTo>
                  <a:lnTo>
                    <a:pt x="5578" y="2334"/>
                  </a:lnTo>
                  <a:lnTo>
                    <a:pt x="5832" y="2266"/>
                  </a:lnTo>
                  <a:lnTo>
                    <a:pt x="5867" y="2259"/>
                  </a:lnTo>
                  <a:lnTo>
                    <a:pt x="6129" y="2227"/>
                  </a:lnTo>
                  <a:lnTo>
                    <a:pt x="6167" y="2225"/>
                  </a:lnTo>
                  <a:lnTo>
                    <a:pt x="6433" y="2233"/>
                  </a:lnTo>
                  <a:lnTo>
                    <a:pt x="6473" y="2237"/>
                  </a:lnTo>
                  <a:lnTo>
                    <a:pt x="6737" y="2287"/>
                  </a:lnTo>
                  <a:lnTo>
                    <a:pt x="6778" y="2299"/>
                  </a:lnTo>
                  <a:lnTo>
                    <a:pt x="7008" y="2385"/>
                  </a:lnTo>
                  <a:lnTo>
                    <a:pt x="6995" y="2246"/>
                  </a:lnTo>
                  <a:lnTo>
                    <a:pt x="6948" y="2096"/>
                  </a:lnTo>
                  <a:lnTo>
                    <a:pt x="6877" y="1979"/>
                  </a:lnTo>
                  <a:lnTo>
                    <a:pt x="6785" y="1890"/>
                  </a:lnTo>
                  <a:lnTo>
                    <a:pt x="6672" y="1825"/>
                  </a:lnTo>
                  <a:lnTo>
                    <a:pt x="6538" y="1785"/>
                  </a:lnTo>
                  <a:lnTo>
                    <a:pt x="6385" y="1771"/>
                  </a:lnTo>
                  <a:lnTo>
                    <a:pt x="6216" y="1785"/>
                  </a:lnTo>
                  <a:lnTo>
                    <a:pt x="6036" y="1830"/>
                  </a:lnTo>
                  <a:lnTo>
                    <a:pt x="5848" y="1905"/>
                  </a:lnTo>
                  <a:lnTo>
                    <a:pt x="5659" y="2011"/>
                  </a:lnTo>
                  <a:lnTo>
                    <a:pt x="5471" y="2149"/>
                  </a:lnTo>
                  <a:lnTo>
                    <a:pt x="5290" y="2319"/>
                  </a:lnTo>
                  <a:close/>
                  <a:moveTo>
                    <a:pt x="6789" y="2852"/>
                  </a:moveTo>
                  <a:lnTo>
                    <a:pt x="6801" y="2841"/>
                  </a:lnTo>
                  <a:lnTo>
                    <a:pt x="6622" y="2774"/>
                  </a:lnTo>
                  <a:lnTo>
                    <a:pt x="6399" y="2732"/>
                  </a:lnTo>
                  <a:lnTo>
                    <a:pt x="6171" y="2725"/>
                  </a:lnTo>
                  <a:lnTo>
                    <a:pt x="5945" y="2753"/>
                  </a:lnTo>
                  <a:lnTo>
                    <a:pt x="5726" y="2812"/>
                  </a:lnTo>
                  <a:lnTo>
                    <a:pt x="5681" y="2832"/>
                  </a:lnTo>
                  <a:lnTo>
                    <a:pt x="5838" y="2906"/>
                  </a:lnTo>
                  <a:lnTo>
                    <a:pt x="6023" y="2963"/>
                  </a:lnTo>
                  <a:lnTo>
                    <a:pt x="6203" y="2991"/>
                  </a:lnTo>
                  <a:lnTo>
                    <a:pt x="6374" y="2991"/>
                  </a:lnTo>
                  <a:lnTo>
                    <a:pt x="6531" y="2966"/>
                  </a:lnTo>
                  <a:lnTo>
                    <a:pt x="6670" y="2919"/>
                  </a:lnTo>
                  <a:lnTo>
                    <a:pt x="6789" y="2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117;p19">
            <a:extLst>
              <a:ext uri="{FF2B5EF4-FFF2-40B4-BE49-F238E27FC236}">
                <a16:creationId xmlns:a16="http://schemas.microsoft.com/office/drawing/2014/main" id="{5BD1D36A-E896-485C-B272-3B353B5A0C86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9" name="Google Shape;2118;p19">
              <a:extLst>
                <a:ext uri="{FF2B5EF4-FFF2-40B4-BE49-F238E27FC236}">
                  <a16:creationId xmlns:a16="http://schemas.microsoft.com/office/drawing/2014/main" id="{436BDDB4-3BA5-492D-9E2A-376CCB7FF498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5534"/>
                  </a:moveTo>
                  <a:lnTo>
                    <a:pt x="3715" y="5500"/>
                  </a:lnTo>
                  <a:lnTo>
                    <a:pt x="3723" y="5475"/>
                  </a:lnTo>
                  <a:lnTo>
                    <a:pt x="3734" y="5451"/>
                  </a:lnTo>
                  <a:lnTo>
                    <a:pt x="3747" y="5429"/>
                  </a:lnTo>
                  <a:lnTo>
                    <a:pt x="3764" y="5408"/>
                  </a:lnTo>
                  <a:lnTo>
                    <a:pt x="3783" y="5390"/>
                  </a:lnTo>
                  <a:lnTo>
                    <a:pt x="3804" y="5375"/>
                  </a:lnTo>
                  <a:lnTo>
                    <a:pt x="3827" y="5363"/>
                  </a:lnTo>
                  <a:lnTo>
                    <a:pt x="3852" y="5354"/>
                  </a:lnTo>
                  <a:lnTo>
                    <a:pt x="3877" y="5348"/>
                  </a:lnTo>
                  <a:lnTo>
                    <a:pt x="3903" y="5345"/>
                  </a:lnTo>
                  <a:lnTo>
                    <a:pt x="3930" y="5346"/>
                  </a:lnTo>
                  <a:lnTo>
                    <a:pt x="3955" y="5350"/>
                  </a:lnTo>
                  <a:lnTo>
                    <a:pt x="3980" y="5358"/>
                  </a:lnTo>
                  <a:lnTo>
                    <a:pt x="4004" y="5369"/>
                  </a:lnTo>
                  <a:lnTo>
                    <a:pt x="4026" y="5382"/>
                  </a:lnTo>
                  <a:lnTo>
                    <a:pt x="4047" y="5399"/>
                  </a:lnTo>
                  <a:lnTo>
                    <a:pt x="4065" y="5418"/>
                  </a:lnTo>
                  <a:lnTo>
                    <a:pt x="4080" y="5439"/>
                  </a:lnTo>
                  <a:lnTo>
                    <a:pt x="4092" y="5462"/>
                  </a:lnTo>
                  <a:lnTo>
                    <a:pt x="4101" y="5487"/>
                  </a:lnTo>
                  <a:lnTo>
                    <a:pt x="4107" y="5512"/>
                  </a:lnTo>
                  <a:lnTo>
                    <a:pt x="4110" y="5538"/>
                  </a:lnTo>
                  <a:lnTo>
                    <a:pt x="4109" y="5565"/>
                  </a:lnTo>
                  <a:lnTo>
                    <a:pt x="4105" y="5590"/>
                  </a:lnTo>
                  <a:lnTo>
                    <a:pt x="4097" y="5622"/>
                  </a:lnTo>
                  <a:lnTo>
                    <a:pt x="4091" y="5651"/>
                  </a:lnTo>
                  <a:lnTo>
                    <a:pt x="4086" y="5681"/>
                  </a:lnTo>
                  <a:lnTo>
                    <a:pt x="4082" y="5710"/>
                  </a:lnTo>
                  <a:lnTo>
                    <a:pt x="4079" y="5739"/>
                  </a:lnTo>
                  <a:lnTo>
                    <a:pt x="4076" y="5769"/>
                  </a:lnTo>
                  <a:lnTo>
                    <a:pt x="4075" y="5799"/>
                  </a:lnTo>
                  <a:lnTo>
                    <a:pt x="4074" y="5828"/>
                  </a:lnTo>
                  <a:lnTo>
                    <a:pt x="4074" y="5858"/>
                  </a:lnTo>
                  <a:lnTo>
                    <a:pt x="4075" y="5887"/>
                  </a:lnTo>
                  <a:lnTo>
                    <a:pt x="4077" y="5917"/>
                  </a:lnTo>
                  <a:lnTo>
                    <a:pt x="4079" y="5947"/>
                  </a:lnTo>
                  <a:lnTo>
                    <a:pt x="4083" y="5976"/>
                  </a:lnTo>
                  <a:lnTo>
                    <a:pt x="4087" y="6005"/>
                  </a:lnTo>
                  <a:lnTo>
                    <a:pt x="4093" y="6034"/>
                  </a:lnTo>
                  <a:lnTo>
                    <a:pt x="4099" y="6063"/>
                  </a:lnTo>
                  <a:lnTo>
                    <a:pt x="4106" y="6092"/>
                  </a:lnTo>
                  <a:lnTo>
                    <a:pt x="4113" y="6121"/>
                  </a:lnTo>
                  <a:lnTo>
                    <a:pt x="4122" y="6149"/>
                  </a:lnTo>
                  <a:lnTo>
                    <a:pt x="4131" y="6177"/>
                  </a:lnTo>
                  <a:lnTo>
                    <a:pt x="4142" y="6205"/>
                  </a:lnTo>
                  <a:lnTo>
                    <a:pt x="4153" y="6233"/>
                  </a:lnTo>
                  <a:lnTo>
                    <a:pt x="4164" y="6260"/>
                  </a:lnTo>
                  <a:lnTo>
                    <a:pt x="4177" y="6287"/>
                  </a:lnTo>
                  <a:lnTo>
                    <a:pt x="4190" y="6313"/>
                  </a:lnTo>
                  <a:lnTo>
                    <a:pt x="4204" y="6340"/>
                  </a:lnTo>
                  <a:lnTo>
                    <a:pt x="4219" y="6365"/>
                  </a:lnTo>
                  <a:lnTo>
                    <a:pt x="4235" y="6391"/>
                  </a:lnTo>
                  <a:lnTo>
                    <a:pt x="4251" y="6416"/>
                  </a:lnTo>
                  <a:lnTo>
                    <a:pt x="4268" y="6440"/>
                  </a:lnTo>
                  <a:lnTo>
                    <a:pt x="4286" y="6464"/>
                  </a:lnTo>
                  <a:lnTo>
                    <a:pt x="4304" y="6487"/>
                  </a:lnTo>
                  <a:lnTo>
                    <a:pt x="4323" y="6510"/>
                  </a:lnTo>
                  <a:lnTo>
                    <a:pt x="4343" y="6532"/>
                  </a:lnTo>
                  <a:lnTo>
                    <a:pt x="4363" y="6554"/>
                  </a:lnTo>
                  <a:lnTo>
                    <a:pt x="4384" y="6575"/>
                  </a:lnTo>
                  <a:lnTo>
                    <a:pt x="4406" y="6595"/>
                  </a:lnTo>
                  <a:lnTo>
                    <a:pt x="4428" y="6615"/>
                  </a:lnTo>
                  <a:lnTo>
                    <a:pt x="4451" y="6634"/>
                  </a:lnTo>
                  <a:lnTo>
                    <a:pt x="4474" y="6653"/>
                  </a:lnTo>
                  <a:lnTo>
                    <a:pt x="4498" y="6671"/>
                  </a:lnTo>
                  <a:lnTo>
                    <a:pt x="4522" y="6688"/>
                  </a:lnTo>
                  <a:lnTo>
                    <a:pt x="4546" y="6704"/>
                  </a:lnTo>
                  <a:lnTo>
                    <a:pt x="4571" y="6719"/>
                  </a:lnTo>
                  <a:lnTo>
                    <a:pt x="4597" y="6734"/>
                  </a:lnTo>
                  <a:lnTo>
                    <a:pt x="4623" y="6748"/>
                  </a:lnTo>
                  <a:lnTo>
                    <a:pt x="4650" y="6762"/>
                  </a:lnTo>
                  <a:lnTo>
                    <a:pt x="4677" y="6774"/>
                  </a:lnTo>
                  <a:lnTo>
                    <a:pt x="4704" y="6786"/>
                  </a:lnTo>
                  <a:lnTo>
                    <a:pt x="4731" y="6797"/>
                  </a:lnTo>
                  <a:lnTo>
                    <a:pt x="4759" y="6808"/>
                  </a:lnTo>
                  <a:lnTo>
                    <a:pt x="4787" y="6817"/>
                  </a:lnTo>
                  <a:lnTo>
                    <a:pt x="4816" y="6826"/>
                  </a:lnTo>
                  <a:lnTo>
                    <a:pt x="4845" y="6834"/>
                  </a:lnTo>
                  <a:lnTo>
                    <a:pt x="4873" y="6841"/>
                  </a:lnTo>
                  <a:lnTo>
                    <a:pt x="4905" y="6847"/>
                  </a:lnTo>
                  <a:lnTo>
                    <a:pt x="4931" y="6854"/>
                  </a:lnTo>
                  <a:lnTo>
                    <a:pt x="4955" y="6865"/>
                  </a:lnTo>
                  <a:lnTo>
                    <a:pt x="4977" y="6878"/>
                  </a:lnTo>
                  <a:lnTo>
                    <a:pt x="4998" y="6894"/>
                  </a:lnTo>
                  <a:lnTo>
                    <a:pt x="5016" y="6913"/>
                  </a:lnTo>
                  <a:lnTo>
                    <a:pt x="5032" y="6934"/>
                  </a:lnTo>
                  <a:lnTo>
                    <a:pt x="5044" y="6957"/>
                  </a:lnTo>
                  <a:lnTo>
                    <a:pt x="5054" y="6981"/>
                  </a:lnTo>
                  <a:lnTo>
                    <a:pt x="5061" y="7006"/>
                  </a:lnTo>
                  <a:lnTo>
                    <a:pt x="5064" y="7032"/>
                  </a:lnTo>
                  <a:lnTo>
                    <a:pt x="5063" y="7058"/>
                  </a:lnTo>
                  <a:lnTo>
                    <a:pt x="5060" y="7084"/>
                  </a:lnTo>
                  <a:lnTo>
                    <a:pt x="5053" y="7110"/>
                  </a:lnTo>
                  <a:lnTo>
                    <a:pt x="5042" y="7134"/>
                  </a:lnTo>
                  <a:lnTo>
                    <a:pt x="5029" y="7156"/>
                  </a:lnTo>
                  <a:lnTo>
                    <a:pt x="5013" y="7177"/>
                  </a:lnTo>
                  <a:lnTo>
                    <a:pt x="4994" y="7195"/>
                  </a:lnTo>
                  <a:lnTo>
                    <a:pt x="4973" y="7211"/>
                  </a:lnTo>
                  <a:lnTo>
                    <a:pt x="4950" y="7223"/>
                  </a:lnTo>
                  <a:lnTo>
                    <a:pt x="4926" y="7233"/>
                  </a:lnTo>
                  <a:lnTo>
                    <a:pt x="4901" y="7240"/>
                  </a:lnTo>
                  <a:lnTo>
                    <a:pt x="4875" y="7243"/>
                  </a:lnTo>
                  <a:lnTo>
                    <a:pt x="4849" y="7242"/>
                  </a:lnTo>
                  <a:lnTo>
                    <a:pt x="4823" y="7239"/>
                  </a:lnTo>
                  <a:lnTo>
                    <a:pt x="4788" y="7231"/>
                  </a:lnTo>
                  <a:lnTo>
                    <a:pt x="4782" y="7230"/>
                  </a:lnTo>
                  <a:lnTo>
                    <a:pt x="4748" y="7222"/>
                  </a:lnTo>
                  <a:lnTo>
                    <a:pt x="4742" y="7220"/>
                  </a:lnTo>
                  <a:lnTo>
                    <a:pt x="4708" y="7211"/>
                  </a:lnTo>
                  <a:lnTo>
                    <a:pt x="4702" y="7209"/>
                  </a:lnTo>
                  <a:lnTo>
                    <a:pt x="4668" y="7199"/>
                  </a:lnTo>
                  <a:lnTo>
                    <a:pt x="4663" y="7197"/>
                  </a:lnTo>
                  <a:lnTo>
                    <a:pt x="4629" y="7186"/>
                  </a:lnTo>
                  <a:lnTo>
                    <a:pt x="4624" y="7184"/>
                  </a:lnTo>
                  <a:lnTo>
                    <a:pt x="4590" y="7172"/>
                  </a:lnTo>
                  <a:lnTo>
                    <a:pt x="4585" y="7170"/>
                  </a:lnTo>
                  <a:lnTo>
                    <a:pt x="4552" y="7156"/>
                  </a:lnTo>
                  <a:lnTo>
                    <a:pt x="4547" y="7154"/>
                  </a:lnTo>
                  <a:lnTo>
                    <a:pt x="4515" y="7140"/>
                  </a:lnTo>
                  <a:lnTo>
                    <a:pt x="4509" y="7138"/>
                  </a:lnTo>
                  <a:lnTo>
                    <a:pt x="4477" y="7123"/>
                  </a:lnTo>
                  <a:lnTo>
                    <a:pt x="4472" y="7120"/>
                  </a:lnTo>
                  <a:lnTo>
                    <a:pt x="4440" y="7104"/>
                  </a:lnTo>
                  <a:lnTo>
                    <a:pt x="4435" y="7102"/>
                  </a:lnTo>
                  <a:lnTo>
                    <a:pt x="4404" y="7085"/>
                  </a:lnTo>
                  <a:lnTo>
                    <a:pt x="4399" y="7082"/>
                  </a:lnTo>
                  <a:lnTo>
                    <a:pt x="4369" y="7064"/>
                  </a:lnTo>
                  <a:lnTo>
                    <a:pt x="4364" y="7061"/>
                  </a:lnTo>
                  <a:lnTo>
                    <a:pt x="4334" y="7043"/>
                  </a:lnTo>
                  <a:lnTo>
                    <a:pt x="4329" y="7040"/>
                  </a:lnTo>
                  <a:lnTo>
                    <a:pt x="4299" y="7020"/>
                  </a:lnTo>
                  <a:lnTo>
                    <a:pt x="4293" y="7016"/>
                  </a:lnTo>
                  <a:lnTo>
                    <a:pt x="4264" y="6996"/>
                  </a:lnTo>
                  <a:lnTo>
                    <a:pt x="4260" y="6992"/>
                  </a:lnTo>
                  <a:lnTo>
                    <a:pt x="4231" y="6971"/>
                  </a:lnTo>
                  <a:lnTo>
                    <a:pt x="4227" y="6967"/>
                  </a:lnTo>
                  <a:lnTo>
                    <a:pt x="4199" y="6945"/>
                  </a:lnTo>
                  <a:lnTo>
                    <a:pt x="4195" y="6942"/>
                  </a:lnTo>
                  <a:lnTo>
                    <a:pt x="4167" y="6919"/>
                  </a:lnTo>
                  <a:lnTo>
                    <a:pt x="4163" y="6915"/>
                  </a:lnTo>
                  <a:lnTo>
                    <a:pt x="4137" y="6891"/>
                  </a:lnTo>
                  <a:lnTo>
                    <a:pt x="4133" y="6887"/>
                  </a:lnTo>
                  <a:lnTo>
                    <a:pt x="4107" y="6863"/>
                  </a:lnTo>
                  <a:lnTo>
                    <a:pt x="4103" y="6859"/>
                  </a:lnTo>
                  <a:lnTo>
                    <a:pt x="4078" y="6834"/>
                  </a:lnTo>
                  <a:lnTo>
                    <a:pt x="4074" y="6830"/>
                  </a:lnTo>
                  <a:lnTo>
                    <a:pt x="4049" y="6804"/>
                  </a:lnTo>
                  <a:lnTo>
                    <a:pt x="4046" y="6800"/>
                  </a:lnTo>
                  <a:lnTo>
                    <a:pt x="4022" y="6773"/>
                  </a:lnTo>
                  <a:lnTo>
                    <a:pt x="4018" y="6769"/>
                  </a:lnTo>
                  <a:lnTo>
                    <a:pt x="3996" y="6741"/>
                  </a:lnTo>
                  <a:lnTo>
                    <a:pt x="3992" y="6737"/>
                  </a:lnTo>
                  <a:lnTo>
                    <a:pt x="3970" y="6709"/>
                  </a:lnTo>
                  <a:lnTo>
                    <a:pt x="3966" y="6705"/>
                  </a:lnTo>
                  <a:lnTo>
                    <a:pt x="3945" y="6676"/>
                  </a:lnTo>
                  <a:lnTo>
                    <a:pt x="3942" y="6671"/>
                  </a:lnTo>
                  <a:lnTo>
                    <a:pt x="3922" y="6642"/>
                  </a:lnTo>
                  <a:lnTo>
                    <a:pt x="3918" y="6637"/>
                  </a:lnTo>
                  <a:lnTo>
                    <a:pt x="3899" y="6608"/>
                  </a:lnTo>
                  <a:lnTo>
                    <a:pt x="3896" y="6603"/>
                  </a:lnTo>
                  <a:lnTo>
                    <a:pt x="3877" y="6573"/>
                  </a:lnTo>
                  <a:lnTo>
                    <a:pt x="3874" y="6568"/>
                  </a:lnTo>
                  <a:lnTo>
                    <a:pt x="3856" y="6537"/>
                  </a:lnTo>
                  <a:lnTo>
                    <a:pt x="3854" y="6532"/>
                  </a:lnTo>
                  <a:lnTo>
                    <a:pt x="3837" y="6501"/>
                  </a:lnTo>
                  <a:lnTo>
                    <a:pt x="3834" y="6496"/>
                  </a:lnTo>
                  <a:lnTo>
                    <a:pt x="3818" y="6464"/>
                  </a:lnTo>
                  <a:lnTo>
                    <a:pt x="3816" y="6459"/>
                  </a:lnTo>
                  <a:lnTo>
                    <a:pt x="3801" y="6427"/>
                  </a:lnTo>
                  <a:lnTo>
                    <a:pt x="3798" y="6421"/>
                  </a:lnTo>
                  <a:lnTo>
                    <a:pt x="3784" y="6389"/>
                  </a:lnTo>
                  <a:lnTo>
                    <a:pt x="3782" y="6384"/>
                  </a:lnTo>
                  <a:lnTo>
                    <a:pt x="3769" y="6351"/>
                  </a:lnTo>
                  <a:lnTo>
                    <a:pt x="3767" y="6345"/>
                  </a:lnTo>
                  <a:lnTo>
                    <a:pt x="3755" y="6312"/>
                  </a:lnTo>
                  <a:lnTo>
                    <a:pt x="3753" y="6307"/>
                  </a:lnTo>
                  <a:lnTo>
                    <a:pt x="3742" y="6273"/>
                  </a:lnTo>
                  <a:lnTo>
                    <a:pt x="3740" y="6268"/>
                  </a:lnTo>
                  <a:lnTo>
                    <a:pt x="3730" y="6234"/>
                  </a:lnTo>
                  <a:lnTo>
                    <a:pt x="3728" y="6228"/>
                  </a:lnTo>
                  <a:lnTo>
                    <a:pt x="3719" y="6194"/>
                  </a:lnTo>
                  <a:lnTo>
                    <a:pt x="3717" y="6189"/>
                  </a:lnTo>
                  <a:lnTo>
                    <a:pt x="3709" y="6154"/>
                  </a:lnTo>
                  <a:lnTo>
                    <a:pt x="3708" y="6149"/>
                  </a:lnTo>
                  <a:lnTo>
                    <a:pt x="3701" y="6114"/>
                  </a:lnTo>
                  <a:lnTo>
                    <a:pt x="3699" y="6108"/>
                  </a:lnTo>
                  <a:lnTo>
                    <a:pt x="3693" y="6074"/>
                  </a:lnTo>
                  <a:lnTo>
                    <a:pt x="3692" y="6068"/>
                  </a:lnTo>
                  <a:lnTo>
                    <a:pt x="3687" y="6032"/>
                  </a:lnTo>
                  <a:lnTo>
                    <a:pt x="3686" y="6027"/>
                  </a:lnTo>
                  <a:lnTo>
                    <a:pt x="3682" y="5991"/>
                  </a:lnTo>
                  <a:lnTo>
                    <a:pt x="3681" y="5985"/>
                  </a:lnTo>
                  <a:lnTo>
                    <a:pt x="3678" y="5950"/>
                  </a:lnTo>
                  <a:lnTo>
                    <a:pt x="3678" y="5944"/>
                  </a:lnTo>
                  <a:lnTo>
                    <a:pt x="3676" y="5909"/>
                  </a:lnTo>
                  <a:lnTo>
                    <a:pt x="3675" y="5903"/>
                  </a:lnTo>
                  <a:lnTo>
                    <a:pt x="3674" y="5868"/>
                  </a:lnTo>
                  <a:lnTo>
                    <a:pt x="3674" y="5862"/>
                  </a:lnTo>
                  <a:lnTo>
                    <a:pt x="3674" y="5826"/>
                  </a:lnTo>
                  <a:lnTo>
                    <a:pt x="3674" y="5821"/>
                  </a:lnTo>
                  <a:lnTo>
                    <a:pt x="3675" y="5785"/>
                  </a:lnTo>
                  <a:lnTo>
                    <a:pt x="3675" y="5779"/>
                  </a:lnTo>
                  <a:lnTo>
                    <a:pt x="3677" y="5744"/>
                  </a:lnTo>
                  <a:lnTo>
                    <a:pt x="3678" y="5738"/>
                  </a:lnTo>
                  <a:lnTo>
                    <a:pt x="3681" y="5703"/>
                  </a:lnTo>
                  <a:lnTo>
                    <a:pt x="3681" y="5697"/>
                  </a:lnTo>
                  <a:lnTo>
                    <a:pt x="3685" y="5662"/>
                  </a:lnTo>
                  <a:lnTo>
                    <a:pt x="3686" y="5656"/>
                  </a:lnTo>
                  <a:lnTo>
                    <a:pt x="3691" y="5621"/>
                  </a:lnTo>
                  <a:lnTo>
                    <a:pt x="3692" y="5615"/>
                  </a:lnTo>
                  <a:lnTo>
                    <a:pt x="3698" y="5580"/>
                  </a:lnTo>
                  <a:lnTo>
                    <a:pt x="3699" y="5575"/>
                  </a:lnTo>
                  <a:lnTo>
                    <a:pt x="3706" y="5540"/>
                  </a:lnTo>
                  <a:lnTo>
                    <a:pt x="3707" y="55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119;p19">
              <a:extLst>
                <a:ext uri="{FF2B5EF4-FFF2-40B4-BE49-F238E27FC236}">
                  <a16:creationId xmlns:a16="http://schemas.microsoft.com/office/drawing/2014/main" id="{2C0DB35E-D0E9-433F-A106-75AD0775EE0C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6" y="893"/>
                  </a:moveTo>
                  <a:lnTo>
                    <a:pt x="4827" y="869"/>
                  </a:lnTo>
                  <a:lnTo>
                    <a:pt x="4852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8" y="849"/>
                  </a:lnTo>
                  <a:lnTo>
                    <a:pt x="5173" y="869"/>
                  </a:lnTo>
                  <a:lnTo>
                    <a:pt x="5194" y="893"/>
                  </a:lnTo>
                  <a:lnTo>
                    <a:pt x="5736" y="1562"/>
                  </a:lnTo>
                  <a:lnTo>
                    <a:pt x="5752" y="1584"/>
                  </a:lnTo>
                  <a:lnTo>
                    <a:pt x="6211" y="2296"/>
                  </a:lnTo>
                  <a:lnTo>
                    <a:pt x="6224" y="2318"/>
                  </a:lnTo>
                  <a:lnTo>
                    <a:pt x="6599" y="3059"/>
                  </a:lnTo>
                  <a:lnTo>
                    <a:pt x="6609" y="3082"/>
                  </a:lnTo>
                  <a:lnTo>
                    <a:pt x="6901" y="3837"/>
                  </a:lnTo>
                  <a:lnTo>
                    <a:pt x="6909" y="3860"/>
                  </a:lnTo>
                  <a:lnTo>
                    <a:pt x="7117" y="4614"/>
                  </a:lnTo>
                  <a:lnTo>
                    <a:pt x="7123" y="4638"/>
                  </a:lnTo>
                  <a:lnTo>
                    <a:pt x="7248" y="5376"/>
                  </a:lnTo>
                  <a:lnTo>
                    <a:pt x="7251" y="5403"/>
                  </a:lnTo>
                  <a:lnTo>
                    <a:pt x="7293" y="6109"/>
                  </a:lnTo>
                  <a:lnTo>
                    <a:pt x="7293" y="6140"/>
                  </a:lnTo>
                  <a:lnTo>
                    <a:pt x="7251" y="6800"/>
                  </a:lnTo>
                  <a:lnTo>
                    <a:pt x="7246" y="6835"/>
                  </a:lnTo>
                  <a:lnTo>
                    <a:pt x="7121" y="7435"/>
                  </a:lnTo>
                  <a:lnTo>
                    <a:pt x="7109" y="7476"/>
                  </a:lnTo>
                  <a:lnTo>
                    <a:pt x="6900" y="8000"/>
                  </a:lnTo>
                  <a:lnTo>
                    <a:pt x="6889" y="8025"/>
                  </a:lnTo>
                  <a:lnTo>
                    <a:pt x="6875" y="8048"/>
                  </a:lnTo>
                  <a:lnTo>
                    <a:pt x="6583" y="8481"/>
                  </a:lnTo>
                  <a:lnTo>
                    <a:pt x="6563" y="8507"/>
                  </a:lnTo>
                  <a:lnTo>
                    <a:pt x="6540" y="8530"/>
                  </a:lnTo>
                  <a:lnTo>
                    <a:pt x="6165" y="8858"/>
                  </a:lnTo>
                  <a:lnTo>
                    <a:pt x="6136" y="8880"/>
                  </a:lnTo>
                  <a:lnTo>
                    <a:pt x="6104" y="8897"/>
                  </a:lnTo>
                  <a:lnTo>
                    <a:pt x="5645" y="9105"/>
                  </a:lnTo>
                  <a:lnTo>
                    <a:pt x="5611" y="9118"/>
                  </a:lnTo>
                  <a:lnTo>
                    <a:pt x="5575" y="9125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425" y="9125"/>
                  </a:lnTo>
                  <a:lnTo>
                    <a:pt x="4389" y="9118"/>
                  </a:lnTo>
                  <a:lnTo>
                    <a:pt x="4355" y="9105"/>
                  </a:lnTo>
                  <a:lnTo>
                    <a:pt x="3896" y="8897"/>
                  </a:lnTo>
                  <a:lnTo>
                    <a:pt x="3864" y="8880"/>
                  </a:lnTo>
                  <a:lnTo>
                    <a:pt x="3835" y="8858"/>
                  </a:lnTo>
                  <a:lnTo>
                    <a:pt x="3460" y="8530"/>
                  </a:lnTo>
                  <a:lnTo>
                    <a:pt x="3437" y="8507"/>
                  </a:lnTo>
                  <a:lnTo>
                    <a:pt x="3417" y="8481"/>
                  </a:lnTo>
                  <a:lnTo>
                    <a:pt x="3125" y="8048"/>
                  </a:lnTo>
                  <a:lnTo>
                    <a:pt x="3111" y="8025"/>
                  </a:lnTo>
                  <a:lnTo>
                    <a:pt x="3100" y="8000"/>
                  </a:lnTo>
                  <a:lnTo>
                    <a:pt x="2891" y="7476"/>
                  </a:lnTo>
                  <a:lnTo>
                    <a:pt x="2879" y="7435"/>
                  </a:lnTo>
                  <a:lnTo>
                    <a:pt x="2754" y="6835"/>
                  </a:lnTo>
                  <a:lnTo>
                    <a:pt x="2749" y="6800"/>
                  </a:lnTo>
                  <a:lnTo>
                    <a:pt x="2707" y="6140"/>
                  </a:lnTo>
                  <a:lnTo>
                    <a:pt x="2707" y="6109"/>
                  </a:lnTo>
                  <a:lnTo>
                    <a:pt x="2749" y="5403"/>
                  </a:lnTo>
                  <a:lnTo>
                    <a:pt x="2752" y="5376"/>
                  </a:lnTo>
                  <a:lnTo>
                    <a:pt x="2877" y="4638"/>
                  </a:lnTo>
                  <a:lnTo>
                    <a:pt x="2883" y="4614"/>
                  </a:lnTo>
                  <a:lnTo>
                    <a:pt x="3091" y="3860"/>
                  </a:lnTo>
                  <a:lnTo>
                    <a:pt x="3099" y="3837"/>
                  </a:lnTo>
                  <a:lnTo>
                    <a:pt x="3391" y="3082"/>
                  </a:lnTo>
                  <a:lnTo>
                    <a:pt x="3401" y="3059"/>
                  </a:lnTo>
                  <a:lnTo>
                    <a:pt x="3776" y="2318"/>
                  </a:lnTo>
                  <a:lnTo>
                    <a:pt x="3789" y="2296"/>
                  </a:lnTo>
                  <a:lnTo>
                    <a:pt x="4248" y="1584"/>
                  </a:lnTo>
                  <a:lnTo>
                    <a:pt x="4264" y="1562"/>
                  </a:lnTo>
                  <a:lnTo>
                    <a:pt x="4806" y="893"/>
                  </a:lnTo>
                  <a:close/>
                  <a:moveTo>
                    <a:pt x="5000" y="1447"/>
                  </a:moveTo>
                  <a:lnTo>
                    <a:pt x="4661" y="1866"/>
                  </a:lnTo>
                  <a:lnTo>
                    <a:pt x="4217" y="2556"/>
                  </a:lnTo>
                  <a:lnTo>
                    <a:pt x="3853" y="3274"/>
                  </a:lnTo>
                  <a:lnTo>
                    <a:pt x="3570" y="4005"/>
                  </a:lnTo>
                  <a:lnTo>
                    <a:pt x="3368" y="4735"/>
                  </a:lnTo>
                  <a:lnTo>
                    <a:pt x="3247" y="5446"/>
                  </a:lnTo>
                  <a:lnTo>
                    <a:pt x="3207" y="6123"/>
                  </a:lnTo>
                  <a:lnTo>
                    <a:pt x="3247" y="6751"/>
                  </a:lnTo>
                  <a:lnTo>
                    <a:pt x="3364" y="7312"/>
                  </a:lnTo>
                  <a:lnTo>
                    <a:pt x="3555" y="7791"/>
                  </a:lnTo>
                  <a:lnTo>
                    <a:pt x="3813" y="8175"/>
                  </a:lnTo>
                  <a:lnTo>
                    <a:pt x="4136" y="8457"/>
                  </a:lnTo>
                  <a:lnTo>
                    <a:pt x="4528" y="8635"/>
                  </a:lnTo>
                  <a:lnTo>
                    <a:pt x="5000" y="8698"/>
                  </a:lnTo>
                  <a:lnTo>
                    <a:pt x="5472" y="8635"/>
                  </a:lnTo>
                  <a:lnTo>
                    <a:pt x="5864" y="8457"/>
                  </a:lnTo>
                  <a:lnTo>
                    <a:pt x="6187" y="8175"/>
                  </a:lnTo>
                  <a:lnTo>
                    <a:pt x="6445" y="7791"/>
                  </a:lnTo>
                  <a:lnTo>
                    <a:pt x="6636" y="7312"/>
                  </a:lnTo>
                  <a:lnTo>
                    <a:pt x="6753" y="6751"/>
                  </a:lnTo>
                  <a:lnTo>
                    <a:pt x="6793" y="6123"/>
                  </a:lnTo>
                  <a:lnTo>
                    <a:pt x="6753" y="5446"/>
                  </a:lnTo>
                  <a:lnTo>
                    <a:pt x="6632" y="4735"/>
                  </a:lnTo>
                  <a:lnTo>
                    <a:pt x="6430" y="4005"/>
                  </a:lnTo>
                  <a:lnTo>
                    <a:pt x="6147" y="3274"/>
                  </a:lnTo>
                  <a:lnTo>
                    <a:pt x="5783" y="2556"/>
                  </a:lnTo>
                  <a:lnTo>
                    <a:pt x="5339" y="1866"/>
                  </a:lnTo>
                  <a:lnTo>
                    <a:pt x="5000" y="14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2138;p19">
            <a:extLst>
              <a:ext uri="{FF2B5EF4-FFF2-40B4-BE49-F238E27FC236}">
                <a16:creationId xmlns:a16="http://schemas.microsoft.com/office/drawing/2014/main" id="{57F29329-323E-4D1B-BDEC-82E2A8B071E6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3559477"/>
            <a:chExt cx="633600" cy="633600"/>
          </a:xfrm>
          <a:solidFill>
            <a:schemeClr val="bg1"/>
          </a:solidFill>
        </p:grpSpPr>
        <p:sp>
          <p:nvSpPr>
            <p:cNvPr id="232" name="Google Shape;2139;p19">
              <a:extLst>
                <a:ext uri="{FF2B5EF4-FFF2-40B4-BE49-F238E27FC236}">
                  <a16:creationId xmlns:a16="http://schemas.microsoft.com/office/drawing/2014/main" id="{1FCB90AD-0074-4F57-B49E-5D30AC68AB4E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06" y="2408"/>
                  </a:moveTo>
                  <a:lnTo>
                    <a:pt x="5494" y="2408"/>
                  </a:lnTo>
                  <a:lnTo>
                    <a:pt x="5494" y="3025"/>
                  </a:lnTo>
                  <a:lnTo>
                    <a:pt x="6111" y="3025"/>
                  </a:lnTo>
                  <a:lnTo>
                    <a:pt x="6111" y="4012"/>
                  </a:lnTo>
                  <a:lnTo>
                    <a:pt x="5494" y="4012"/>
                  </a:lnTo>
                  <a:lnTo>
                    <a:pt x="5494" y="4630"/>
                  </a:lnTo>
                  <a:lnTo>
                    <a:pt x="4506" y="4630"/>
                  </a:lnTo>
                  <a:lnTo>
                    <a:pt x="4506" y="4012"/>
                  </a:lnTo>
                  <a:lnTo>
                    <a:pt x="3889" y="4012"/>
                  </a:lnTo>
                  <a:lnTo>
                    <a:pt x="3889" y="3025"/>
                  </a:lnTo>
                  <a:lnTo>
                    <a:pt x="4506" y="3025"/>
                  </a:lnTo>
                  <a:lnTo>
                    <a:pt x="4506" y="24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140;p19">
              <a:extLst>
                <a:ext uri="{FF2B5EF4-FFF2-40B4-BE49-F238E27FC236}">
                  <a16:creationId xmlns:a16="http://schemas.microsoft.com/office/drawing/2014/main" id="{BB2A76BB-3CA5-44ED-A1F8-E815FCAA6F2D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19" y="1542"/>
                  </a:moveTo>
                  <a:lnTo>
                    <a:pt x="2133" y="1542"/>
                  </a:lnTo>
                  <a:lnTo>
                    <a:pt x="2142" y="1541"/>
                  </a:lnTo>
                  <a:lnTo>
                    <a:pt x="2156" y="1541"/>
                  </a:lnTo>
                  <a:lnTo>
                    <a:pt x="2161" y="1541"/>
                  </a:lnTo>
                  <a:lnTo>
                    <a:pt x="7839" y="1541"/>
                  </a:lnTo>
                  <a:lnTo>
                    <a:pt x="7844" y="1541"/>
                  </a:lnTo>
                  <a:lnTo>
                    <a:pt x="7858" y="1541"/>
                  </a:lnTo>
                  <a:lnTo>
                    <a:pt x="7867" y="1542"/>
                  </a:lnTo>
                  <a:lnTo>
                    <a:pt x="7881" y="1542"/>
                  </a:lnTo>
                  <a:lnTo>
                    <a:pt x="7890" y="1543"/>
                  </a:lnTo>
                  <a:lnTo>
                    <a:pt x="7904" y="1544"/>
                  </a:lnTo>
                  <a:lnTo>
                    <a:pt x="7913" y="1545"/>
                  </a:lnTo>
                  <a:lnTo>
                    <a:pt x="7927" y="1547"/>
                  </a:lnTo>
                  <a:lnTo>
                    <a:pt x="7936" y="1549"/>
                  </a:lnTo>
                  <a:lnTo>
                    <a:pt x="7949" y="1551"/>
                  </a:lnTo>
                  <a:lnTo>
                    <a:pt x="7959" y="1553"/>
                  </a:lnTo>
                  <a:lnTo>
                    <a:pt x="7972" y="1555"/>
                  </a:lnTo>
                  <a:lnTo>
                    <a:pt x="7981" y="1557"/>
                  </a:lnTo>
                  <a:lnTo>
                    <a:pt x="7994" y="1561"/>
                  </a:lnTo>
                  <a:lnTo>
                    <a:pt x="8003" y="1563"/>
                  </a:lnTo>
                  <a:lnTo>
                    <a:pt x="8017" y="1567"/>
                  </a:lnTo>
                  <a:lnTo>
                    <a:pt x="8025" y="1570"/>
                  </a:lnTo>
                  <a:lnTo>
                    <a:pt x="8039" y="1574"/>
                  </a:lnTo>
                  <a:lnTo>
                    <a:pt x="8047" y="1577"/>
                  </a:lnTo>
                  <a:lnTo>
                    <a:pt x="8060" y="1582"/>
                  </a:lnTo>
                  <a:lnTo>
                    <a:pt x="8069" y="1585"/>
                  </a:lnTo>
                  <a:lnTo>
                    <a:pt x="8082" y="1590"/>
                  </a:lnTo>
                  <a:lnTo>
                    <a:pt x="8090" y="1594"/>
                  </a:lnTo>
                  <a:lnTo>
                    <a:pt x="8103" y="1600"/>
                  </a:lnTo>
                  <a:lnTo>
                    <a:pt x="8111" y="1604"/>
                  </a:lnTo>
                  <a:lnTo>
                    <a:pt x="8124" y="1610"/>
                  </a:lnTo>
                  <a:lnTo>
                    <a:pt x="8132" y="1614"/>
                  </a:lnTo>
                  <a:lnTo>
                    <a:pt x="8144" y="1621"/>
                  </a:lnTo>
                  <a:lnTo>
                    <a:pt x="8153" y="1626"/>
                  </a:lnTo>
                  <a:lnTo>
                    <a:pt x="8165" y="1633"/>
                  </a:lnTo>
                  <a:lnTo>
                    <a:pt x="8173" y="1638"/>
                  </a:lnTo>
                  <a:lnTo>
                    <a:pt x="8185" y="1646"/>
                  </a:lnTo>
                  <a:lnTo>
                    <a:pt x="8192" y="1651"/>
                  </a:lnTo>
                  <a:lnTo>
                    <a:pt x="8204" y="1659"/>
                  </a:lnTo>
                  <a:lnTo>
                    <a:pt x="8211" y="1665"/>
                  </a:lnTo>
                  <a:lnTo>
                    <a:pt x="8222" y="1673"/>
                  </a:lnTo>
                  <a:lnTo>
                    <a:pt x="8230" y="1679"/>
                  </a:lnTo>
                  <a:lnTo>
                    <a:pt x="8240" y="1688"/>
                  </a:lnTo>
                  <a:lnTo>
                    <a:pt x="8247" y="1694"/>
                  </a:lnTo>
                  <a:lnTo>
                    <a:pt x="8258" y="1703"/>
                  </a:lnTo>
                  <a:lnTo>
                    <a:pt x="8264" y="1709"/>
                  </a:lnTo>
                  <a:lnTo>
                    <a:pt x="8274" y="1719"/>
                  </a:lnTo>
                  <a:lnTo>
                    <a:pt x="8281" y="1726"/>
                  </a:lnTo>
                  <a:lnTo>
                    <a:pt x="8291" y="1736"/>
                  </a:lnTo>
                  <a:lnTo>
                    <a:pt x="8297" y="1742"/>
                  </a:lnTo>
                  <a:lnTo>
                    <a:pt x="8306" y="1753"/>
                  </a:lnTo>
                  <a:lnTo>
                    <a:pt x="8312" y="1760"/>
                  </a:lnTo>
                  <a:lnTo>
                    <a:pt x="8321" y="1770"/>
                  </a:lnTo>
                  <a:lnTo>
                    <a:pt x="8327" y="1778"/>
                  </a:lnTo>
                  <a:lnTo>
                    <a:pt x="8335" y="1789"/>
                  </a:lnTo>
                  <a:lnTo>
                    <a:pt x="8341" y="1796"/>
                  </a:lnTo>
                  <a:lnTo>
                    <a:pt x="8349" y="1808"/>
                  </a:lnTo>
                  <a:lnTo>
                    <a:pt x="8354" y="1815"/>
                  </a:lnTo>
                  <a:lnTo>
                    <a:pt x="8362" y="1827"/>
                  </a:lnTo>
                  <a:lnTo>
                    <a:pt x="8367" y="1835"/>
                  </a:lnTo>
                  <a:lnTo>
                    <a:pt x="8374" y="1847"/>
                  </a:lnTo>
                  <a:lnTo>
                    <a:pt x="8379" y="1856"/>
                  </a:lnTo>
                  <a:lnTo>
                    <a:pt x="8386" y="1868"/>
                  </a:lnTo>
                  <a:lnTo>
                    <a:pt x="8390" y="1876"/>
                  </a:lnTo>
                  <a:lnTo>
                    <a:pt x="8396" y="1889"/>
                  </a:lnTo>
                  <a:lnTo>
                    <a:pt x="8400" y="1897"/>
                  </a:lnTo>
                  <a:lnTo>
                    <a:pt x="8406" y="1910"/>
                  </a:lnTo>
                  <a:lnTo>
                    <a:pt x="8410" y="1918"/>
                  </a:lnTo>
                  <a:lnTo>
                    <a:pt x="8415" y="1931"/>
                  </a:lnTo>
                  <a:lnTo>
                    <a:pt x="8418" y="1940"/>
                  </a:lnTo>
                  <a:lnTo>
                    <a:pt x="8423" y="1953"/>
                  </a:lnTo>
                  <a:lnTo>
                    <a:pt x="8426" y="1961"/>
                  </a:lnTo>
                  <a:lnTo>
                    <a:pt x="8430" y="1975"/>
                  </a:lnTo>
                  <a:lnTo>
                    <a:pt x="8433" y="1983"/>
                  </a:lnTo>
                  <a:lnTo>
                    <a:pt x="8437" y="1997"/>
                  </a:lnTo>
                  <a:lnTo>
                    <a:pt x="8439" y="2006"/>
                  </a:lnTo>
                  <a:lnTo>
                    <a:pt x="8443" y="2019"/>
                  </a:lnTo>
                  <a:lnTo>
                    <a:pt x="8445" y="2028"/>
                  </a:lnTo>
                  <a:lnTo>
                    <a:pt x="8447" y="2041"/>
                  </a:lnTo>
                  <a:lnTo>
                    <a:pt x="8449" y="2051"/>
                  </a:lnTo>
                  <a:lnTo>
                    <a:pt x="8451" y="2064"/>
                  </a:lnTo>
                  <a:lnTo>
                    <a:pt x="8453" y="2073"/>
                  </a:lnTo>
                  <a:lnTo>
                    <a:pt x="8455" y="2087"/>
                  </a:lnTo>
                  <a:lnTo>
                    <a:pt x="8456" y="2096"/>
                  </a:lnTo>
                  <a:lnTo>
                    <a:pt x="8457" y="2110"/>
                  </a:lnTo>
                  <a:lnTo>
                    <a:pt x="8458" y="2119"/>
                  </a:lnTo>
                  <a:lnTo>
                    <a:pt x="8458" y="2133"/>
                  </a:lnTo>
                  <a:lnTo>
                    <a:pt x="8459" y="2142"/>
                  </a:lnTo>
                  <a:lnTo>
                    <a:pt x="8459" y="2156"/>
                  </a:lnTo>
                  <a:lnTo>
                    <a:pt x="8459" y="2161"/>
                  </a:lnTo>
                  <a:lnTo>
                    <a:pt x="8459" y="7839"/>
                  </a:lnTo>
                  <a:lnTo>
                    <a:pt x="8459" y="7844"/>
                  </a:lnTo>
                  <a:lnTo>
                    <a:pt x="8459" y="7858"/>
                  </a:lnTo>
                  <a:lnTo>
                    <a:pt x="8458" y="7867"/>
                  </a:lnTo>
                  <a:lnTo>
                    <a:pt x="8458" y="7881"/>
                  </a:lnTo>
                  <a:lnTo>
                    <a:pt x="8457" y="7890"/>
                  </a:lnTo>
                  <a:lnTo>
                    <a:pt x="8456" y="7904"/>
                  </a:lnTo>
                  <a:lnTo>
                    <a:pt x="8455" y="7913"/>
                  </a:lnTo>
                  <a:lnTo>
                    <a:pt x="8453" y="7927"/>
                  </a:lnTo>
                  <a:lnTo>
                    <a:pt x="8451" y="7936"/>
                  </a:lnTo>
                  <a:lnTo>
                    <a:pt x="8449" y="7949"/>
                  </a:lnTo>
                  <a:lnTo>
                    <a:pt x="8447" y="7959"/>
                  </a:lnTo>
                  <a:lnTo>
                    <a:pt x="8447" y="7959"/>
                  </a:lnTo>
                  <a:lnTo>
                    <a:pt x="8950" y="7959"/>
                  </a:lnTo>
                  <a:lnTo>
                    <a:pt x="8983" y="7961"/>
                  </a:lnTo>
                  <a:lnTo>
                    <a:pt x="9015" y="7968"/>
                  </a:lnTo>
                  <a:lnTo>
                    <a:pt x="9046" y="7978"/>
                  </a:lnTo>
                  <a:lnTo>
                    <a:pt x="9075" y="7992"/>
                  </a:lnTo>
                  <a:lnTo>
                    <a:pt x="9102" y="8011"/>
                  </a:lnTo>
                  <a:lnTo>
                    <a:pt x="9127" y="8032"/>
                  </a:lnTo>
                  <a:lnTo>
                    <a:pt x="9148" y="8057"/>
                  </a:lnTo>
                  <a:lnTo>
                    <a:pt x="9167" y="8084"/>
                  </a:lnTo>
                  <a:lnTo>
                    <a:pt x="9181" y="8113"/>
                  </a:lnTo>
                  <a:lnTo>
                    <a:pt x="9191" y="8144"/>
                  </a:lnTo>
                  <a:lnTo>
                    <a:pt x="9198" y="8176"/>
                  </a:lnTo>
                  <a:lnTo>
                    <a:pt x="9200" y="8209"/>
                  </a:lnTo>
                  <a:lnTo>
                    <a:pt x="9198" y="8242"/>
                  </a:lnTo>
                  <a:lnTo>
                    <a:pt x="9191" y="8274"/>
                  </a:lnTo>
                  <a:lnTo>
                    <a:pt x="9181" y="8305"/>
                  </a:lnTo>
                  <a:lnTo>
                    <a:pt x="9167" y="8334"/>
                  </a:lnTo>
                  <a:lnTo>
                    <a:pt x="9148" y="8361"/>
                  </a:lnTo>
                  <a:lnTo>
                    <a:pt x="9127" y="8386"/>
                  </a:lnTo>
                  <a:lnTo>
                    <a:pt x="9102" y="8407"/>
                  </a:lnTo>
                  <a:lnTo>
                    <a:pt x="9075" y="8426"/>
                  </a:lnTo>
                  <a:lnTo>
                    <a:pt x="9046" y="8440"/>
                  </a:lnTo>
                  <a:lnTo>
                    <a:pt x="9015" y="8450"/>
                  </a:lnTo>
                  <a:lnTo>
                    <a:pt x="8983" y="8457"/>
                  </a:lnTo>
                  <a:lnTo>
                    <a:pt x="8950" y="8459"/>
                  </a:lnTo>
                  <a:lnTo>
                    <a:pt x="7839" y="8459"/>
                  </a:lnTo>
                  <a:lnTo>
                    <a:pt x="2161" y="8459"/>
                  </a:lnTo>
                  <a:lnTo>
                    <a:pt x="1050" y="8459"/>
                  </a:lnTo>
                  <a:lnTo>
                    <a:pt x="1017" y="8457"/>
                  </a:lnTo>
                  <a:lnTo>
                    <a:pt x="985" y="8450"/>
                  </a:lnTo>
                  <a:lnTo>
                    <a:pt x="954" y="8440"/>
                  </a:lnTo>
                  <a:lnTo>
                    <a:pt x="925" y="8426"/>
                  </a:lnTo>
                  <a:lnTo>
                    <a:pt x="898" y="8407"/>
                  </a:lnTo>
                  <a:lnTo>
                    <a:pt x="873" y="8386"/>
                  </a:lnTo>
                  <a:lnTo>
                    <a:pt x="852" y="8361"/>
                  </a:lnTo>
                  <a:lnTo>
                    <a:pt x="833" y="8334"/>
                  </a:lnTo>
                  <a:lnTo>
                    <a:pt x="819" y="8305"/>
                  </a:lnTo>
                  <a:lnTo>
                    <a:pt x="809" y="8274"/>
                  </a:lnTo>
                  <a:lnTo>
                    <a:pt x="802" y="8242"/>
                  </a:lnTo>
                  <a:lnTo>
                    <a:pt x="800" y="8209"/>
                  </a:lnTo>
                  <a:lnTo>
                    <a:pt x="802" y="8176"/>
                  </a:lnTo>
                  <a:lnTo>
                    <a:pt x="809" y="8144"/>
                  </a:lnTo>
                  <a:lnTo>
                    <a:pt x="819" y="8113"/>
                  </a:lnTo>
                  <a:lnTo>
                    <a:pt x="833" y="8084"/>
                  </a:lnTo>
                  <a:lnTo>
                    <a:pt x="852" y="8057"/>
                  </a:lnTo>
                  <a:lnTo>
                    <a:pt x="873" y="8032"/>
                  </a:lnTo>
                  <a:lnTo>
                    <a:pt x="898" y="8011"/>
                  </a:lnTo>
                  <a:lnTo>
                    <a:pt x="925" y="7992"/>
                  </a:lnTo>
                  <a:lnTo>
                    <a:pt x="954" y="7978"/>
                  </a:lnTo>
                  <a:lnTo>
                    <a:pt x="985" y="7968"/>
                  </a:lnTo>
                  <a:lnTo>
                    <a:pt x="1017" y="7961"/>
                  </a:lnTo>
                  <a:lnTo>
                    <a:pt x="1050" y="7959"/>
                  </a:lnTo>
                  <a:lnTo>
                    <a:pt x="1553" y="7959"/>
                  </a:lnTo>
                  <a:lnTo>
                    <a:pt x="1553" y="7959"/>
                  </a:lnTo>
                  <a:lnTo>
                    <a:pt x="1551" y="7949"/>
                  </a:lnTo>
                  <a:lnTo>
                    <a:pt x="1549" y="7936"/>
                  </a:lnTo>
                  <a:lnTo>
                    <a:pt x="1547" y="7927"/>
                  </a:lnTo>
                  <a:lnTo>
                    <a:pt x="1545" y="7913"/>
                  </a:lnTo>
                  <a:lnTo>
                    <a:pt x="1544" y="7904"/>
                  </a:lnTo>
                  <a:lnTo>
                    <a:pt x="1543" y="7890"/>
                  </a:lnTo>
                  <a:lnTo>
                    <a:pt x="1542" y="7881"/>
                  </a:lnTo>
                  <a:lnTo>
                    <a:pt x="1542" y="7867"/>
                  </a:lnTo>
                  <a:lnTo>
                    <a:pt x="1541" y="7858"/>
                  </a:lnTo>
                  <a:lnTo>
                    <a:pt x="1541" y="7844"/>
                  </a:lnTo>
                  <a:lnTo>
                    <a:pt x="1541" y="7839"/>
                  </a:lnTo>
                  <a:lnTo>
                    <a:pt x="1541" y="2161"/>
                  </a:lnTo>
                  <a:lnTo>
                    <a:pt x="1541" y="2156"/>
                  </a:lnTo>
                  <a:lnTo>
                    <a:pt x="1541" y="2142"/>
                  </a:lnTo>
                  <a:lnTo>
                    <a:pt x="1542" y="2133"/>
                  </a:lnTo>
                  <a:lnTo>
                    <a:pt x="1542" y="2119"/>
                  </a:lnTo>
                  <a:lnTo>
                    <a:pt x="1543" y="2110"/>
                  </a:lnTo>
                  <a:lnTo>
                    <a:pt x="1544" y="2096"/>
                  </a:lnTo>
                  <a:lnTo>
                    <a:pt x="1545" y="2087"/>
                  </a:lnTo>
                  <a:lnTo>
                    <a:pt x="1547" y="2073"/>
                  </a:lnTo>
                  <a:lnTo>
                    <a:pt x="1549" y="2064"/>
                  </a:lnTo>
                  <a:lnTo>
                    <a:pt x="1551" y="2051"/>
                  </a:lnTo>
                  <a:lnTo>
                    <a:pt x="1553" y="2041"/>
                  </a:lnTo>
                  <a:lnTo>
                    <a:pt x="1555" y="2028"/>
                  </a:lnTo>
                  <a:lnTo>
                    <a:pt x="1557" y="2019"/>
                  </a:lnTo>
                  <a:lnTo>
                    <a:pt x="1561" y="2006"/>
                  </a:lnTo>
                  <a:lnTo>
                    <a:pt x="1563" y="1997"/>
                  </a:lnTo>
                  <a:lnTo>
                    <a:pt x="1567" y="1983"/>
                  </a:lnTo>
                  <a:lnTo>
                    <a:pt x="1570" y="1975"/>
                  </a:lnTo>
                  <a:lnTo>
                    <a:pt x="1574" y="1961"/>
                  </a:lnTo>
                  <a:lnTo>
                    <a:pt x="1577" y="1953"/>
                  </a:lnTo>
                  <a:lnTo>
                    <a:pt x="1582" y="1940"/>
                  </a:lnTo>
                  <a:lnTo>
                    <a:pt x="1585" y="1931"/>
                  </a:lnTo>
                  <a:lnTo>
                    <a:pt x="1590" y="1918"/>
                  </a:lnTo>
                  <a:lnTo>
                    <a:pt x="1594" y="1910"/>
                  </a:lnTo>
                  <a:lnTo>
                    <a:pt x="1600" y="1897"/>
                  </a:lnTo>
                  <a:lnTo>
                    <a:pt x="1604" y="1889"/>
                  </a:lnTo>
                  <a:lnTo>
                    <a:pt x="1610" y="1876"/>
                  </a:lnTo>
                  <a:lnTo>
                    <a:pt x="1614" y="1868"/>
                  </a:lnTo>
                  <a:lnTo>
                    <a:pt x="1621" y="1856"/>
                  </a:lnTo>
                  <a:lnTo>
                    <a:pt x="1626" y="1847"/>
                  </a:lnTo>
                  <a:lnTo>
                    <a:pt x="1633" y="1835"/>
                  </a:lnTo>
                  <a:lnTo>
                    <a:pt x="1638" y="1827"/>
                  </a:lnTo>
                  <a:lnTo>
                    <a:pt x="1646" y="1815"/>
                  </a:lnTo>
                  <a:lnTo>
                    <a:pt x="1651" y="1808"/>
                  </a:lnTo>
                  <a:lnTo>
                    <a:pt x="1659" y="1796"/>
                  </a:lnTo>
                  <a:lnTo>
                    <a:pt x="1665" y="1789"/>
                  </a:lnTo>
                  <a:lnTo>
                    <a:pt x="1673" y="1778"/>
                  </a:lnTo>
                  <a:lnTo>
                    <a:pt x="1679" y="1770"/>
                  </a:lnTo>
                  <a:lnTo>
                    <a:pt x="1688" y="1760"/>
                  </a:lnTo>
                  <a:lnTo>
                    <a:pt x="1694" y="1753"/>
                  </a:lnTo>
                  <a:lnTo>
                    <a:pt x="1703" y="1742"/>
                  </a:lnTo>
                  <a:lnTo>
                    <a:pt x="1709" y="1736"/>
                  </a:lnTo>
                  <a:lnTo>
                    <a:pt x="1719" y="1726"/>
                  </a:lnTo>
                  <a:lnTo>
                    <a:pt x="1726" y="1719"/>
                  </a:lnTo>
                  <a:lnTo>
                    <a:pt x="1736" y="1709"/>
                  </a:lnTo>
                  <a:lnTo>
                    <a:pt x="1742" y="1703"/>
                  </a:lnTo>
                  <a:lnTo>
                    <a:pt x="1753" y="1694"/>
                  </a:lnTo>
                  <a:lnTo>
                    <a:pt x="1760" y="1688"/>
                  </a:lnTo>
                  <a:lnTo>
                    <a:pt x="1770" y="1679"/>
                  </a:lnTo>
                  <a:lnTo>
                    <a:pt x="1778" y="1673"/>
                  </a:lnTo>
                  <a:lnTo>
                    <a:pt x="1789" y="1665"/>
                  </a:lnTo>
                  <a:lnTo>
                    <a:pt x="1796" y="1659"/>
                  </a:lnTo>
                  <a:lnTo>
                    <a:pt x="1808" y="1651"/>
                  </a:lnTo>
                  <a:lnTo>
                    <a:pt x="1815" y="1646"/>
                  </a:lnTo>
                  <a:lnTo>
                    <a:pt x="1827" y="1638"/>
                  </a:lnTo>
                  <a:lnTo>
                    <a:pt x="1835" y="1633"/>
                  </a:lnTo>
                  <a:lnTo>
                    <a:pt x="1847" y="1626"/>
                  </a:lnTo>
                  <a:lnTo>
                    <a:pt x="1856" y="1621"/>
                  </a:lnTo>
                  <a:lnTo>
                    <a:pt x="1868" y="1614"/>
                  </a:lnTo>
                  <a:lnTo>
                    <a:pt x="1876" y="1610"/>
                  </a:lnTo>
                  <a:lnTo>
                    <a:pt x="1889" y="1604"/>
                  </a:lnTo>
                  <a:lnTo>
                    <a:pt x="1897" y="1600"/>
                  </a:lnTo>
                  <a:lnTo>
                    <a:pt x="1910" y="1594"/>
                  </a:lnTo>
                  <a:lnTo>
                    <a:pt x="1918" y="1590"/>
                  </a:lnTo>
                  <a:lnTo>
                    <a:pt x="1931" y="1585"/>
                  </a:lnTo>
                  <a:lnTo>
                    <a:pt x="1940" y="1582"/>
                  </a:lnTo>
                  <a:lnTo>
                    <a:pt x="1953" y="1577"/>
                  </a:lnTo>
                  <a:lnTo>
                    <a:pt x="1961" y="1574"/>
                  </a:lnTo>
                  <a:lnTo>
                    <a:pt x="1975" y="1570"/>
                  </a:lnTo>
                  <a:lnTo>
                    <a:pt x="1983" y="1567"/>
                  </a:lnTo>
                  <a:lnTo>
                    <a:pt x="1997" y="1563"/>
                  </a:lnTo>
                  <a:lnTo>
                    <a:pt x="2006" y="1561"/>
                  </a:lnTo>
                  <a:lnTo>
                    <a:pt x="2019" y="1557"/>
                  </a:lnTo>
                  <a:lnTo>
                    <a:pt x="2028" y="1555"/>
                  </a:lnTo>
                  <a:lnTo>
                    <a:pt x="2041" y="1553"/>
                  </a:lnTo>
                  <a:lnTo>
                    <a:pt x="2051" y="1551"/>
                  </a:lnTo>
                  <a:lnTo>
                    <a:pt x="2064" y="1549"/>
                  </a:lnTo>
                  <a:lnTo>
                    <a:pt x="2073" y="1547"/>
                  </a:lnTo>
                  <a:lnTo>
                    <a:pt x="2087" y="1545"/>
                  </a:lnTo>
                  <a:lnTo>
                    <a:pt x="2096" y="1544"/>
                  </a:lnTo>
                  <a:lnTo>
                    <a:pt x="2110" y="1543"/>
                  </a:lnTo>
                  <a:lnTo>
                    <a:pt x="2119" y="1542"/>
                  </a:lnTo>
                  <a:close/>
                  <a:moveTo>
                    <a:pt x="7848" y="2041"/>
                  </a:moveTo>
                  <a:lnTo>
                    <a:pt x="7844" y="2041"/>
                  </a:lnTo>
                  <a:lnTo>
                    <a:pt x="7837" y="2041"/>
                  </a:lnTo>
                  <a:lnTo>
                    <a:pt x="2163" y="2041"/>
                  </a:lnTo>
                  <a:lnTo>
                    <a:pt x="2156" y="2041"/>
                  </a:lnTo>
                  <a:lnTo>
                    <a:pt x="2152" y="2041"/>
                  </a:lnTo>
                  <a:lnTo>
                    <a:pt x="2147" y="2042"/>
                  </a:lnTo>
                  <a:lnTo>
                    <a:pt x="2143" y="2042"/>
                  </a:lnTo>
                  <a:lnTo>
                    <a:pt x="2138" y="2043"/>
                  </a:lnTo>
                  <a:lnTo>
                    <a:pt x="2134" y="2044"/>
                  </a:lnTo>
                  <a:lnTo>
                    <a:pt x="2129" y="2045"/>
                  </a:lnTo>
                  <a:lnTo>
                    <a:pt x="2125" y="2046"/>
                  </a:lnTo>
                  <a:lnTo>
                    <a:pt x="2120" y="2048"/>
                  </a:lnTo>
                  <a:lnTo>
                    <a:pt x="2116" y="2049"/>
                  </a:lnTo>
                  <a:lnTo>
                    <a:pt x="2112" y="2051"/>
                  </a:lnTo>
                  <a:lnTo>
                    <a:pt x="2108" y="2053"/>
                  </a:lnTo>
                  <a:lnTo>
                    <a:pt x="2104" y="2055"/>
                  </a:lnTo>
                  <a:lnTo>
                    <a:pt x="2101" y="2057"/>
                  </a:lnTo>
                  <a:lnTo>
                    <a:pt x="2097" y="2059"/>
                  </a:lnTo>
                  <a:lnTo>
                    <a:pt x="2093" y="2062"/>
                  </a:lnTo>
                  <a:lnTo>
                    <a:pt x="2089" y="2064"/>
                  </a:lnTo>
                  <a:lnTo>
                    <a:pt x="2086" y="2067"/>
                  </a:lnTo>
                  <a:lnTo>
                    <a:pt x="2082" y="2070"/>
                  </a:lnTo>
                  <a:lnTo>
                    <a:pt x="2079" y="2073"/>
                  </a:lnTo>
                  <a:lnTo>
                    <a:pt x="2076" y="2076"/>
                  </a:lnTo>
                  <a:lnTo>
                    <a:pt x="2073" y="2079"/>
                  </a:lnTo>
                  <a:lnTo>
                    <a:pt x="2070" y="2082"/>
                  </a:lnTo>
                  <a:lnTo>
                    <a:pt x="2067" y="2086"/>
                  </a:lnTo>
                  <a:lnTo>
                    <a:pt x="2064" y="2089"/>
                  </a:lnTo>
                  <a:lnTo>
                    <a:pt x="2062" y="2093"/>
                  </a:lnTo>
                  <a:lnTo>
                    <a:pt x="2059" y="2097"/>
                  </a:lnTo>
                  <a:lnTo>
                    <a:pt x="2057" y="2101"/>
                  </a:lnTo>
                  <a:lnTo>
                    <a:pt x="2055" y="2104"/>
                  </a:lnTo>
                  <a:lnTo>
                    <a:pt x="2053" y="2108"/>
                  </a:lnTo>
                  <a:lnTo>
                    <a:pt x="2051" y="2112"/>
                  </a:lnTo>
                  <a:lnTo>
                    <a:pt x="2049" y="2116"/>
                  </a:lnTo>
                  <a:lnTo>
                    <a:pt x="2048" y="2120"/>
                  </a:lnTo>
                  <a:lnTo>
                    <a:pt x="2046" y="2125"/>
                  </a:lnTo>
                  <a:lnTo>
                    <a:pt x="2045" y="2129"/>
                  </a:lnTo>
                  <a:lnTo>
                    <a:pt x="2044" y="2134"/>
                  </a:lnTo>
                  <a:lnTo>
                    <a:pt x="2043" y="2138"/>
                  </a:lnTo>
                  <a:lnTo>
                    <a:pt x="2042" y="2143"/>
                  </a:lnTo>
                  <a:lnTo>
                    <a:pt x="2042" y="2147"/>
                  </a:lnTo>
                  <a:lnTo>
                    <a:pt x="2041" y="2152"/>
                  </a:lnTo>
                  <a:lnTo>
                    <a:pt x="2041" y="2156"/>
                  </a:lnTo>
                  <a:lnTo>
                    <a:pt x="2041" y="2163"/>
                  </a:lnTo>
                  <a:lnTo>
                    <a:pt x="2041" y="7837"/>
                  </a:lnTo>
                  <a:lnTo>
                    <a:pt x="2041" y="7844"/>
                  </a:lnTo>
                  <a:lnTo>
                    <a:pt x="2041" y="7848"/>
                  </a:lnTo>
                  <a:lnTo>
                    <a:pt x="2042" y="7853"/>
                  </a:lnTo>
                  <a:lnTo>
                    <a:pt x="2042" y="7857"/>
                  </a:lnTo>
                  <a:lnTo>
                    <a:pt x="2043" y="7862"/>
                  </a:lnTo>
                  <a:lnTo>
                    <a:pt x="2044" y="7866"/>
                  </a:lnTo>
                  <a:lnTo>
                    <a:pt x="2045" y="7871"/>
                  </a:lnTo>
                  <a:lnTo>
                    <a:pt x="2046" y="7875"/>
                  </a:lnTo>
                  <a:lnTo>
                    <a:pt x="2048" y="7880"/>
                  </a:lnTo>
                  <a:lnTo>
                    <a:pt x="2049" y="7884"/>
                  </a:lnTo>
                  <a:lnTo>
                    <a:pt x="2051" y="7888"/>
                  </a:lnTo>
                  <a:lnTo>
                    <a:pt x="2053" y="7892"/>
                  </a:lnTo>
                  <a:lnTo>
                    <a:pt x="2055" y="7896"/>
                  </a:lnTo>
                  <a:lnTo>
                    <a:pt x="2057" y="7899"/>
                  </a:lnTo>
                  <a:lnTo>
                    <a:pt x="2059" y="7903"/>
                  </a:lnTo>
                  <a:lnTo>
                    <a:pt x="2062" y="7907"/>
                  </a:lnTo>
                  <a:lnTo>
                    <a:pt x="2064" y="7911"/>
                  </a:lnTo>
                  <a:lnTo>
                    <a:pt x="2067" y="7914"/>
                  </a:lnTo>
                  <a:lnTo>
                    <a:pt x="2070" y="7918"/>
                  </a:lnTo>
                  <a:lnTo>
                    <a:pt x="2073" y="7921"/>
                  </a:lnTo>
                  <a:lnTo>
                    <a:pt x="2076" y="7924"/>
                  </a:lnTo>
                  <a:lnTo>
                    <a:pt x="2079" y="7927"/>
                  </a:lnTo>
                  <a:lnTo>
                    <a:pt x="2082" y="7930"/>
                  </a:lnTo>
                  <a:lnTo>
                    <a:pt x="2086" y="7933"/>
                  </a:lnTo>
                  <a:lnTo>
                    <a:pt x="2089" y="7936"/>
                  </a:lnTo>
                  <a:lnTo>
                    <a:pt x="2093" y="7938"/>
                  </a:lnTo>
                  <a:lnTo>
                    <a:pt x="2097" y="7941"/>
                  </a:lnTo>
                  <a:lnTo>
                    <a:pt x="2101" y="7943"/>
                  </a:lnTo>
                  <a:lnTo>
                    <a:pt x="2104" y="7945"/>
                  </a:lnTo>
                  <a:lnTo>
                    <a:pt x="2108" y="7947"/>
                  </a:lnTo>
                  <a:lnTo>
                    <a:pt x="2112" y="7949"/>
                  </a:lnTo>
                  <a:lnTo>
                    <a:pt x="2116" y="7951"/>
                  </a:lnTo>
                  <a:lnTo>
                    <a:pt x="2120" y="7952"/>
                  </a:lnTo>
                  <a:lnTo>
                    <a:pt x="2125" y="7954"/>
                  </a:lnTo>
                  <a:lnTo>
                    <a:pt x="2129" y="7955"/>
                  </a:lnTo>
                  <a:lnTo>
                    <a:pt x="2134" y="7956"/>
                  </a:lnTo>
                  <a:lnTo>
                    <a:pt x="2138" y="7957"/>
                  </a:lnTo>
                  <a:lnTo>
                    <a:pt x="2143" y="7958"/>
                  </a:lnTo>
                  <a:lnTo>
                    <a:pt x="2147" y="7958"/>
                  </a:lnTo>
                  <a:lnTo>
                    <a:pt x="2152" y="7959"/>
                  </a:lnTo>
                  <a:lnTo>
                    <a:pt x="2156" y="7959"/>
                  </a:lnTo>
                  <a:lnTo>
                    <a:pt x="2163" y="7959"/>
                  </a:lnTo>
                  <a:lnTo>
                    <a:pt x="4109" y="7959"/>
                  </a:lnTo>
                  <a:lnTo>
                    <a:pt x="4109" y="6234"/>
                  </a:lnTo>
                  <a:lnTo>
                    <a:pt x="4110" y="6214"/>
                  </a:lnTo>
                  <a:lnTo>
                    <a:pt x="4114" y="6195"/>
                  </a:lnTo>
                  <a:lnTo>
                    <a:pt x="4120" y="6177"/>
                  </a:lnTo>
                  <a:lnTo>
                    <a:pt x="4129" y="6159"/>
                  </a:lnTo>
                  <a:lnTo>
                    <a:pt x="4140" y="6143"/>
                  </a:lnTo>
                  <a:lnTo>
                    <a:pt x="4153" y="6128"/>
                  </a:lnTo>
                  <a:lnTo>
                    <a:pt x="4168" y="6115"/>
                  </a:lnTo>
                  <a:lnTo>
                    <a:pt x="4184" y="6104"/>
                  </a:lnTo>
                  <a:lnTo>
                    <a:pt x="4202" y="6095"/>
                  </a:lnTo>
                  <a:lnTo>
                    <a:pt x="4220" y="6089"/>
                  </a:lnTo>
                  <a:lnTo>
                    <a:pt x="4239" y="6085"/>
                  </a:lnTo>
                  <a:lnTo>
                    <a:pt x="4259" y="6084"/>
                  </a:lnTo>
                  <a:lnTo>
                    <a:pt x="5741" y="6084"/>
                  </a:lnTo>
                  <a:lnTo>
                    <a:pt x="5761" y="6085"/>
                  </a:lnTo>
                  <a:lnTo>
                    <a:pt x="5780" y="6089"/>
                  </a:lnTo>
                  <a:lnTo>
                    <a:pt x="5798" y="6095"/>
                  </a:lnTo>
                  <a:lnTo>
                    <a:pt x="5816" y="6104"/>
                  </a:lnTo>
                  <a:lnTo>
                    <a:pt x="5832" y="6115"/>
                  </a:lnTo>
                  <a:lnTo>
                    <a:pt x="5847" y="6128"/>
                  </a:lnTo>
                  <a:lnTo>
                    <a:pt x="5860" y="6143"/>
                  </a:lnTo>
                  <a:lnTo>
                    <a:pt x="5871" y="6159"/>
                  </a:lnTo>
                  <a:lnTo>
                    <a:pt x="5880" y="6177"/>
                  </a:lnTo>
                  <a:lnTo>
                    <a:pt x="5886" y="6195"/>
                  </a:lnTo>
                  <a:lnTo>
                    <a:pt x="5890" y="6214"/>
                  </a:lnTo>
                  <a:lnTo>
                    <a:pt x="5891" y="6234"/>
                  </a:lnTo>
                  <a:lnTo>
                    <a:pt x="5891" y="7959"/>
                  </a:lnTo>
                  <a:lnTo>
                    <a:pt x="7837" y="7959"/>
                  </a:lnTo>
                  <a:lnTo>
                    <a:pt x="7844" y="7959"/>
                  </a:lnTo>
                  <a:lnTo>
                    <a:pt x="7848" y="7959"/>
                  </a:lnTo>
                  <a:lnTo>
                    <a:pt x="7853" y="7958"/>
                  </a:lnTo>
                  <a:lnTo>
                    <a:pt x="7857" y="7958"/>
                  </a:lnTo>
                  <a:lnTo>
                    <a:pt x="7862" y="7957"/>
                  </a:lnTo>
                  <a:lnTo>
                    <a:pt x="7866" y="7956"/>
                  </a:lnTo>
                  <a:lnTo>
                    <a:pt x="7871" y="7955"/>
                  </a:lnTo>
                  <a:lnTo>
                    <a:pt x="7875" y="7954"/>
                  </a:lnTo>
                  <a:lnTo>
                    <a:pt x="7880" y="7952"/>
                  </a:lnTo>
                  <a:lnTo>
                    <a:pt x="7884" y="7951"/>
                  </a:lnTo>
                  <a:lnTo>
                    <a:pt x="7888" y="7949"/>
                  </a:lnTo>
                  <a:lnTo>
                    <a:pt x="7892" y="7947"/>
                  </a:lnTo>
                  <a:lnTo>
                    <a:pt x="7896" y="7945"/>
                  </a:lnTo>
                  <a:lnTo>
                    <a:pt x="7899" y="7943"/>
                  </a:lnTo>
                  <a:lnTo>
                    <a:pt x="7903" y="7941"/>
                  </a:lnTo>
                  <a:lnTo>
                    <a:pt x="7907" y="7938"/>
                  </a:lnTo>
                  <a:lnTo>
                    <a:pt x="7911" y="7936"/>
                  </a:lnTo>
                  <a:lnTo>
                    <a:pt x="7914" y="7933"/>
                  </a:lnTo>
                  <a:lnTo>
                    <a:pt x="7918" y="7930"/>
                  </a:lnTo>
                  <a:lnTo>
                    <a:pt x="7921" y="7927"/>
                  </a:lnTo>
                  <a:lnTo>
                    <a:pt x="7924" y="7924"/>
                  </a:lnTo>
                  <a:lnTo>
                    <a:pt x="7927" y="7921"/>
                  </a:lnTo>
                  <a:lnTo>
                    <a:pt x="7930" y="7918"/>
                  </a:lnTo>
                  <a:lnTo>
                    <a:pt x="7933" y="7914"/>
                  </a:lnTo>
                  <a:lnTo>
                    <a:pt x="7936" y="7911"/>
                  </a:lnTo>
                  <a:lnTo>
                    <a:pt x="7938" y="7907"/>
                  </a:lnTo>
                  <a:lnTo>
                    <a:pt x="7941" y="7903"/>
                  </a:lnTo>
                  <a:lnTo>
                    <a:pt x="7943" y="7899"/>
                  </a:lnTo>
                  <a:lnTo>
                    <a:pt x="7945" y="7896"/>
                  </a:lnTo>
                  <a:lnTo>
                    <a:pt x="7947" y="7892"/>
                  </a:lnTo>
                  <a:lnTo>
                    <a:pt x="7949" y="7888"/>
                  </a:lnTo>
                  <a:lnTo>
                    <a:pt x="7951" y="7884"/>
                  </a:lnTo>
                  <a:lnTo>
                    <a:pt x="7952" y="7880"/>
                  </a:lnTo>
                  <a:lnTo>
                    <a:pt x="7954" y="7875"/>
                  </a:lnTo>
                  <a:lnTo>
                    <a:pt x="7955" y="7871"/>
                  </a:lnTo>
                  <a:lnTo>
                    <a:pt x="7956" y="7866"/>
                  </a:lnTo>
                  <a:lnTo>
                    <a:pt x="7957" y="7862"/>
                  </a:lnTo>
                  <a:lnTo>
                    <a:pt x="7958" y="7857"/>
                  </a:lnTo>
                  <a:lnTo>
                    <a:pt x="7958" y="7853"/>
                  </a:lnTo>
                  <a:lnTo>
                    <a:pt x="7959" y="7848"/>
                  </a:lnTo>
                  <a:lnTo>
                    <a:pt x="7959" y="7844"/>
                  </a:lnTo>
                  <a:lnTo>
                    <a:pt x="7959" y="7837"/>
                  </a:lnTo>
                  <a:lnTo>
                    <a:pt x="7959" y="2163"/>
                  </a:lnTo>
                  <a:lnTo>
                    <a:pt x="7959" y="2156"/>
                  </a:lnTo>
                  <a:lnTo>
                    <a:pt x="7959" y="2152"/>
                  </a:lnTo>
                  <a:lnTo>
                    <a:pt x="7958" y="2147"/>
                  </a:lnTo>
                  <a:lnTo>
                    <a:pt x="7958" y="2143"/>
                  </a:lnTo>
                  <a:lnTo>
                    <a:pt x="7957" y="2138"/>
                  </a:lnTo>
                  <a:lnTo>
                    <a:pt x="7956" y="2134"/>
                  </a:lnTo>
                  <a:lnTo>
                    <a:pt x="7955" y="2129"/>
                  </a:lnTo>
                  <a:lnTo>
                    <a:pt x="7954" y="2125"/>
                  </a:lnTo>
                  <a:lnTo>
                    <a:pt x="7952" y="2120"/>
                  </a:lnTo>
                  <a:lnTo>
                    <a:pt x="7951" y="2116"/>
                  </a:lnTo>
                  <a:lnTo>
                    <a:pt x="7949" y="2112"/>
                  </a:lnTo>
                  <a:lnTo>
                    <a:pt x="7947" y="2108"/>
                  </a:lnTo>
                  <a:lnTo>
                    <a:pt x="7945" y="2104"/>
                  </a:lnTo>
                  <a:lnTo>
                    <a:pt x="7943" y="2101"/>
                  </a:lnTo>
                  <a:lnTo>
                    <a:pt x="7941" y="2097"/>
                  </a:lnTo>
                  <a:lnTo>
                    <a:pt x="7938" y="2093"/>
                  </a:lnTo>
                  <a:lnTo>
                    <a:pt x="7936" y="2089"/>
                  </a:lnTo>
                  <a:lnTo>
                    <a:pt x="7933" y="2086"/>
                  </a:lnTo>
                  <a:lnTo>
                    <a:pt x="7930" y="2082"/>
                  </a:lnTo>
                  <a:lnTo>
                    <a:pt x="7927" y="2079"/>
                  </a:lnTo>
                  <a:lnTo>
                    <a:pt x="7924" y="2076"/>
                  </a:lnTo>
                  <a:lnTo>
                    <a:pt x="7921" y="2073"/>
                  </a:lnTo>
                  <a:lnTo>
                    <a:pt x="7918" y="2070"/>
                  </a:lnTo>
                  <a:lnTo>
                    <a:pt x="7914" y="2067"/>
                  </a:lnTo>
                  <a:lnTo>
                    <a:pt x="7911" y="2064"/>
                  </a:lnTo>
                  <a:lnTo>
                    <a:pt x="7907" y="2062"/>
                  </a:lnTo>
                  <a:lnTo>
                    <a:pt x="7903" y="2059"/>
                  </a:lnTo>
                  <a:lnTo>
                    <a:pt x="7899" y="2057"/>
                  </a:lnTo>
                  <a:lnTo>
                    <a:pt x="7896" y="2055"/>
                  </a:lnTo>
                  <a:lnTo>
                    <a:pt x="7892" y="2053"/>
                  </a:lnTo>
                  <a:lnTo>
                    <a:pt x="7888" y="2051"/>
                  </a:lnTo>
                  <a:lnTo>
                    <a:pt x="7884" y="2049"/>
                  </a:lnTo>
                  <a:lnTo>
                    <a:pt x="7880" y="2048"/>
                  </a:lnTo>
                  <a:lnTo>
                    <a:pt x="7875" y="2046"/>
                  </a:lnTo>
                  <a:lnTo>
                    <a:pt x="7871" y="2045"/>
                  </a:lnTo>
                  <a:lnTo>
                    <a:pt x="7866" y="2044"/>
                  </a:lnTo>
                  <a:lnTo>
                    <a:pt x="7862" y="2043"/>
                  </a:lnTo>
                  <a:lnTo>
                    <a:pt x="7857" y="2042"/>
                  </a:lnTo>
                  <a:lnTo>
                    <a:pt x="7853" y="2042"/>
                  </a:lnTo>
                  <a:lnTo>
                    <a:pt x="7848" y="2041"/>
                  </a:lnTo>
                  <a:close/>
                  <a:moveTo>
                    <a:pt x="4409" y="7959"/>
                  </a:moveTo>
                  <a:lnTo>
                    <a:pt x="5591" y="7959"/>
                  </a:lnTo>
                  <a:lnTo>
                    <a:pt x="5591" y="6384"/>
                  </a:lnTo>
                  <a:lnTo>
                    <a:pt x="4409" y="6384"/>
                  </a:lnTo>
                  <a:lnTo>
                    <a:pt x="4409" y="7959"/>
                  </a:lnTo>
                  <a:close/>
                  <a:moveTo>
                    <a:pt x="6234" y="6497"/>
                  </a:moveTo>
                  <a:lnTo>
                    <a:pt x="6233" y="6481"/>
                  </a:lnTo>
                  <a:lnTo>
                    <a:pt x="6233" y="5494"/>
                  </a:lnTo>
                  <a:lnTo>
                    <a:pt x="6234" y="5478"/>
                  </a:lnTo>
                  <a:lnTo>
                    <a:pt x="6237" y="5462"/>
                  </a:lnTo>
                  <a:lnTo>
                    <a:pt x="6243" y="5446"/>
                  </a:lnTo>
                  <a:lnTo>
                    <a:pt x="6250" y="5432"/>
                  </a:lnTo>
                  <a:lnTo>
                    <a:pt x="6259" y="5418"/>
                  </a:lnTo>
                  <a:lnTo>
                    <a:pt x="6270" y="5406"/>
                  </a:lnTo>
                  <a:lnTo>
                    <a:pt x="6282" y="5395"/>
                  </a:lnTo>
                  <a:lnTo>
                    <a:pt x="6296" y="5386"/>
                  </a:lnTo>
                  <a:lnTo>
                    <a:pt x="6310" y="5379"/>
                  </a:lnTo>
                  <a:lnTo>
                    <a:pt x="6326" y="5373"/>
                  </a:lnTo>
                  <a:lnTo>
                    <a:pt x="6342" y="5370"/>
                  </a:lnTo>
                  <a:lnTo>
                    <a:pt x="6358" y="5369"/>
                  </a:lnTo>
                  <a:lnTo>
                    <a:pt x="7345" y="5369"/>
                  </a:lnTo>
                  <a:lnTo>
                    <a:pt x="7361" y="5370"/>
                  </a:lnTo>
                  <a:lnTo>
                    <a:pt x="7377" y="5373"/>
                  </a:lnTo>
                  <a:lnTo>
                    <a:pt x="7393" y="5379"/>
                  </a:lnTo>
                  <a:lnTo>
                    <a:pt x="7408" y="5386"/>
                  </a:lnTo>
                  <a:lnTo>
                    <a:pt x="7421" y="5395"/>
                  </a:lnTo>
                  <a:lnTo>
                    <a:pt x="7433" y="5406"/>
                  </a:lnTo>
                  <a:lnTo>
                    <a:pt x="7444" y="5418"/>
                  </a:lnTo>
                  <a:lnTo>
                    <a:pt x="7453" y="5432"/>
                  </a:lnTo>
                  <a:lnTo>
                    <a:pt x="7460" y="5446"/>
                  </a:lnTo>
                  <a:lnTo>
                    <a:pt x="7466" y="5462"/>
                  </a:lnTo>
                  <a:lnTo>
                    <a:pt x="7469" y="5478"/>
                  </a:lnTo>
                  <a:lnTo>
                    <a:pt x="7470" y="5494"/>
                  </a:lnTo>
                  <a:lnTo>
                    <a:pt x="7470" y="6481"/>
                  </a:lnTo>
                  <a:lnTo>
                    <a:pt x="7469" y="6497"/>
                  </a:lnTo>
                  <a:lnTo>
                    <a:pt x="7466" y="6513"/>
                  </a:lnTo>
                  <a:lnTo>
                    <a:pt x="7460" y="6529"/>
                  </a:lnTo>
                  <a:lnTo>
                    <a:pt x="7453" y="6544"/>
                  </a:lnTo>
                  <a:lnTo>
                    <a:pt x="7444" y="6557"/>
                  </a:lnTo>
                  <a:lnTo>
                    <a:pt x="7433" y="6569"/>
                  </a:lnTo>
                  <a:lnTo>
                    <a:pt x="7421" y="6580"/>
                  </a:lnTo>
                  <a:lnTo>
                    <a:pt x="7408" y="6589"/>
                  </a:lnTo>
                  <a:lnTo>
                    <a:pt x="7393" y="6596"/>
                  </a:lnTo>
                  <a:lnTo>
                    <a:pt x="7377" y="6602"/>
                  </a:lnTo>
                  <a:lnTo>
                    <a:pt x="7361" y="6605"/>
                  </a:lnTo>
                  <a:lnTo>
                    <a:pt x="7345" y="6606"/>
                  </a:lnTo>
                  <a:lnTo>
                    <a:pt x="6358" y="6606"/>
                  </a:lnTo>
                  <a:lnTo>
                    <a:pt x="6342" y="6605"/>
                  </a:lnTo>
                  <a:lnTo>
                    <a:pt x="6326" y="6602"/>
                  </a:lnTo>
                  <a:lnTo>
                    <a:pt x="6310" y="6596"/>
                  </a:lnTo>
                  <a:lnTo>
                    <a:pt x="6296" y="6589"/>
                  </a:lnTo>
                  <a:lnTo>
                    <a:pt x="6282" y="6580"/>
                  </a:lnTo>
                  <a:lnTo>
                    <a:pt x="6270" y="6569"/>
                  </a:lnTo>
                  <a:lnTo>
                    <a:pt x="6259" y="6557"/>
                  </a:lnTo>
                  <a:lnTo>
                    <a:pt x="6250" y="6544"/>
                  </a:lnTo>
                  <a:lnTo>
                    <a:pt x="6243" y="6529"/>
                  </a:lnTo>
                  <a:lnTo>
                    <a:pt x="6237" y="6513"/>
                  </a:lnTo>
                  <a:lnTo>
                    <a:pt x="6234" y="6497"/>
                  </a:lnTo>
                  <a:close/>
                  <a:moveTo>
                    <a:pt x="7220" y="6356"/>
                  </a:moveTo>
                  <a:lnTo>
                    <a:pt x="7220" y="5619"/>
                  </a:lnTo>
                  <a:lnTo>
                    <a:pt x="6483" y="5619"/>
                  </a:lnTo>
                  <a:lnTo>
                    <a:pt x="6483" y="6356"/>
                  </a:lnTo>
                  <a:lnTo>
                    <a:pt x="7220" y="6356"/>
                  </a:lnTo>
                  <a:close/>
                  <a:moveTo>
                    <a:pt x="3889" y="2900"/>
                  </a:moveTo>
                  <a:lnTo>
                    <a:pt x="4381" y="2900"/>
                  </a:lnTo>
                  <a:lnTo>
                    <a:pt x="4381" y="2408"/>
                  </a:lnTo>
                  <a:lnTo>
                    <a:pt x="4382" y="2392"/>
                  </a:lnTo>
                  <a:lnTo>
                    <a:pt x="4385" y="2376"/>
                  </a:lnTo>
                  <a:lnTo>
                    <a:pt x="4391" y="2360"/>
                  </a:lnTo>
                  <a:lnTo>
                    <a:pt x="4398" y="2346"/>
                  </a:lnTo>
                  <a:lnTo>
                    <a:pt x="4407" y="2332"/>
                  </a:lnTo>
                  <a:lnTo>
                    <a:pt x="4418" y="2320"/>
                  </a:lnTo>
                  <a:lnTo>
                    <a:pt x="4430" y="2309"/>
                  </a:lnTo>
                  <a:lnTo>
                    <a:pt x="4444" y="2300"/>
                  </a:lnTo>
                  <a:lnTo>
                    <a:pt x="4458" y="2293"/>
                  </a:lnTo>
                  <a:lnTo>
                    <a:pt x="4474" y="2287"/>
                  </a:lnTo>
                  <a:lnTo>
                    <a:pt x="4490" y="2284"/>
                  </a:lnTo>
                  <a:lnTo>
                    <a:pt x="4506" y="2283"/>
                  </a:lnTo>
                  <a:lnTo>
                    <a:pt x="5494" y="2283"/>
                  </a:lnTo>
                  <a:lnTo>
                    <a:pt x="5510" y="2284"/>
                  </a:lnTo>
                  <a:lnTo>
                    <a:pt x="5526" y="2287"/>
                  </a:lnTo>
                  <a:lnTo>
                    <a:pt x="5542" y="2293"/>
                  </a:lnTo>
                  <a:lnTo>
                    <a:pt x="5556" y="2300"/>
                  </a:lnTo>
                  <a:lnTo>
                    <a:pt x="5570" y="2309"/>
                  </a:lnTo>
                  <a:lnTo>
                    <a:pt x="5582" y="2320"/>
                  </a:lnTo>
                  <a:lnTo>
                    <a:pt x="5593" y="2332"/>
                  </a:lnTo>
                  <a:lnTo>
                    <a:pt x="5602" y="2346"/>
                  </a:lnTo>
                  <a:lnTo>
                    <a:pt x="5609" y="2360"/>
                  </a:lnTo>
                  <a:lnTo>
                    <a:pt x="5615" y="2376"/>
                  </a:lnTo>
                  <a:lnTo>
                    <a:pt x="5618" y="2392"/>
                  </a:lnTo>
                  <a:lnTo>
                    <a:pt x="5619" y="2408"/>
                  </a:lnTo>
                  <a:lnTo>
                    <a:pt x="5619" y="2900"/>
                  </a:lnTo>
                  <a:lnTo>
                    <a:pt x="6111" y="2900"/>
                  </a:lnTo>
                  <a:lnTo>
                    <a:pt x="6127" y="2901"/>
                  </a:lnTo>
                  <a:lnTo>
                    <a:pt x="6143" y="2904"/>
                  </a:lnTo>
                  <a:lnTo>
                    <a:pt x="6159" y="2910"/>
                  </a:lnTo>
                  <a:lnTo>
                    <a:pt x="6174" y="2917"/>
                  </a:lnTo>
                  <a:lnTo>
                    <a:pt x="6187" y="2926"/>
                  </a:lnTo>
                  <a:lnTo>
                    <a:pt x="6199" y="2937"/>
                  </a:lnTo>
                  <a:lnTo>
                    <a:pt x="6210" y="2949"/>
                  </a:lnTo>
                  <a:lnTo>
                    <a:pt x="6219" y="2962"/>
                  </a:lnTo>
                  <a:lnTo>
                    <a:pt x="6226" y="2977"/>
                  </a:lnTo>
                  <a:lnTo>
                    <a:pt x="6232" y="2993"/>
                  </a:lnTo>
                  <a:lnTo>
                    <a:pt x="6235" y="3009"/>
                  </a:lnTo>
                  <a:lnTo>
                    <a:pt x="6236" y="3025"/>
                  </a:lnTo>
                  <a:lnTo>
                    <a:pt x="6236" y="4012"/>
                  </a:lnTo>
                  <a:lnTo>
                    <a:pt x="6235" y="4028"/>
                  </a:lnTo>
                  <a:lnTo>
                    <a:pt x="6232" y="4044"/>
                  </a:lnTo>
                  <a:lnTo>
                    <a:pt x="6226" y="4060"/>
                  </a:lnTo>
                  <a:lnTo>
                    <a:pt x="6219" y="4074"/>
                  </a:lnTo>
                  <a:lnTo>
                    <a:pt x="6210" y="4088"/>
                  </a:lnTo>
                  <a:lnTo>
                    <a:pt x="6199" y="4100"/>
                  </a:lnTo>
                  <a:lnTo>
                    <a:pt x="6187" y="4111"/>
                  </a:lnTo>
                  <a:lnTo>
                    <a:pt x="6174" y="4120"/>
                  </a:lnTo>
                  <a:lnTo>
                    <a:pt x="6159" y="4127"/>
                  </a:lnTo>
                  <a:lnTo>
                    <a:pt x="6143" y="4133"/>
                  </a:lnTo>
                  <a:lnTo>
                    <a:pt x="6127" y="4136"/>
                  </a:lnTo>
                  <a:lnTo>
                    <a:pt x="6111" y="4137"/>
                  </a:lnTo>
                  <a:lnTo>
                    <a:pt x="5619" y="4137"/>
                  </a:lnTo>
                  <a:lnTo>
                    <a:pt x="5619" y="4630"/>
                  </a:lnTo>
                  <a:lnTo>
                    <a:pt x="5618" y="4646"/>
                  </a:lnTo>
                  <a:lnTo>
                    <a:pt x="5615" y="4662"/>
                  </a:lnTo>
                  <a:lnTo>
                    <a:pt x="5609" y="4678"/>
                  </a:lnTo>
                  <a:lnTo>
                    <a:pt x="5602" y="4692"/>
                  </a:lnTo>
                  <a:lnTo>
                    <a:pt x="5593" y="4706"/>
                  </a:lnTo>
                  <a:lnTo>
                    <a:pt x="5582" y="4718"/>
                  </a:lnTo>
                  <a:lnTo>
                    <a:pt x="5570" y="4729"/>
                  </a:lnTo>
                  <a:lnTo>
                    <a:pt x="5556" y="4738"/>
                  </a:lnTo>
                  <a:lnTo>
                    <a:pt x="5542" y="4745"/>
                  </a:lnTo>
                  <a:lnTo>
                    <a:pt x="5526" y="4751"/>
                  </a:lnTo>
                  <a:lnTo>
                    <a:pt x="5510" y="4754"/>
                  </a:lnTo>
                  <a:lnTo>
                    <a:pt x="5494" y="4755"/>
                  </a:lnTo>
                  <a:lnTo>
                    <a:pt x="4506" y="4755"/>
                  </a:lnTo>
                  <a:lnTo>
                    <a:pt x="4490" y="4754"/>
                  </a:lnTo>
                  <a:lnTo>
                    <a:pt x="4474" y="4751"/>
                  </a:lnTo>
                  <a:lnTo>
                    <a:pt x="4458" y="4745"/>
                  </a:lnTo>
                  <a:lnTo>
                    <a:pt x="4444" y="4738"/>
                  </a:lnTo>
                  <a:lnTo>
                    <a:pt x="4430" y="4729"/>
                  </a:lnTo>
                  <a:lnTo>
                    <a:pt x="4418" y="4718"/>
                  </a:lnTo>
                  <a:lnTo>
                    <a:pt x="4407" y="4706"/>
                  </a:lnTo>
                  <a:lnTo>
                    <a:pt x="4398" y="4692"/>
                  </a:lnTo>
                  <a:lnTo>
                    <a:pt x="4391" y="4678"/>
                  </a:lnTo>
                  <a:lnTo>
                    <a:pt x="4385" y="4662"/>
                  </a:lnTo>
                  <a:lnTo>
                    <a:pt x="4382" y="4646"/>
                  </a:lnTo>
                  <a:lnTo>
                    <a:pt x="4381" y="4630"/>
                  </a:lnTo>
                  <a:lnTo>
                    <a:pt x="4381" y="4137"/>
                  </a:lnTo>
                  <a:lnTo>
                    <a:pt x="3889" y="4137"/>
                  </a:lnTo>
                  <a:lnTo>
                    <a:pt x="3873" y="4136"/>
                  </a:lnTo>
                  <a:lnTo>
                    <a:pt x="3857" y="4133"/>
                  </a:lnTo>
                  <a:lnTo>
                    <a:pt x="3841" y="4127"/>
                  </a:lnTo>
                  <a:lnTo>
                    <a:pt x="3826" y="4120"/>
                  </a:lnTo>
                  <a:lnTo>
                    <a:pt x="3813" y="4111"/>
                  </a:lnTo>
                  <a:lnTo>
                    <a:pt x="3801" y="4100"/>
                  </a:lnTo>
                  <a:lnTo>
                    <a:pt x="3790" y="4088"/>
                  </a:lnTo>
                  <a:lnTo>
                    <a:pt x="3781" y="4074"/>
                  </a:lnTo>
                  <a:lnTo>
                    <a:pt x="3774" y="4060"/>
                  </a:lnTo>
                  <a:lnTo>
                    <a:pt x="3768" y="4044"/>
                  </a:lnTo>
                  <a:lnTo>
                    <a:pt x="3765" y="4028"/>
                  </a:lnTo>
                  <a:lnTo>
                    <a:pt x="3764" y="4012"/>
                  </a:lnTo>
                  <a:lnTo>
                    <a:pt x="3764" y="3025"/>
                  </a:lnTo>
                  <a:lnTo>
                    <a:pt x="3765" y="3009"/>
                  </a:lnTo>
                  <a:lnTo>
                    <a:pt x="3768" y="2993"/>
                  </a:lnTo>
                  <a:lnTo>
                    <a:pt x="3774" y="2977"/>
                  </a:lnTo>
                  <a:lnTo>
                    <a:pt x="3781" y="2962"/>
                  </a:lnTo>
                  <a:lnTo>
                    <a:pt x="3790" y="2949"/>
                  </a:lnTo>
                  <a:lnTo>
                    <a:pt x="3801" y="2937"/>
                  </a:lnTo>
                  <a:lnTo>
                    <a:pt x="3813" y="2926"/>
                  </a:lnTo>
                  <a:lnTo>
                    <a:pt x="3826" y="2917"/>
                  </a:lnTo>
                  <a:lnTo>
                    <a:pt x="3841" y="2910"/>
                  </a:lnTo>
                  <a:lnTo>
                    <a:pt x="3857" y="2904"/>
                  </a:lnTo>
                  <a:lnTo>
                    <a:pt x="3873" y="2901"/>
                  </a:lnTo>
                  <a:lnTo>
                    <a:pt x="3889" y="2900"/>
                  </a:lnTo>
                  <a:close/>
                  <a:moveTo>
                    <a:pt x="5369" y="3025"/>
                  </a:moveTo>
                  <a:lnTo>
                    <a:pt x="5369" y="2533"/>
                  </a:lnTo>
                  <a:lnTo>
                    <a:pt x="4631" y="2533"/>
                  </a:lnTo>
                  <a:lnTo>
                    <a:pt x="4631" y="3025"/>
                  </a:lnTo>
                  <a:lnTo>
                    <a:pt x="4630" y="3041"/>
                  </a:lnTo>
                  <a:lnTo>
                    <a:pt x="4627" y="3057"/>
                  </a:lnTo>
                  <a:lnTo>
                    <a:pt x="4621" y="3073"/>
                  </a:lnTo>
                  <a:lnTo>
                    <a:pt x="4614" y="3088"/>
                  </a:lnTo>
                  <a:lnTo>
                    <a:pt x="4605" y="3101"/>
                  </a:lnTo>
                  <a:lnTo>
                    <a:pt x="4594" y="3113"/>
                  </a:lnTo>
                  <a:lnTo>
                    <a:pt x="4582" y="3124"/>
                  </a:lnTo>
                  <a:lnTo>
                    <a:pt x="4568" y="3133"/>
                  </a:lnTo>
                  <a:lnTo>
                    <a:pt x="4554" y="3140"/>
                  </a:lnTo>
                  <a:lnTo>
                    <a:pt x="4538" y="3146"/>
                  </a:lnTo>
                  <a:lnTo>
                    <a:pt x="4522" y="3149"/>
                  </a:lnTo>
                  <a:lnTo>
                    <a:pt x="4506" y="3150"/>
                  </a:lnTo>
                  <a:lnTo>
                    <a:pt x="4014" y="3150"/>
                  </a:lnTo>
                  <a:lnTo>
                    <a:pt x="4014" y="3887"/>
                  </a:lnTo>
                  <a:lnTo>
                    <a:pt x="4506" y="3887"/>
                  </a:lnTo>
                  <a:lnTo>
                    <a:pt x="4522" y="3888"/>
                  </a:lnTo>
                  <a:lnTo>
                    <a:pt x="4538" y="3891"/>
                  </a:lnTo>
                  <a:lnTo>
                    <a:pt x="4554" y="3897"/>
                  </a:lnTo>
                  <a:lnTo>
                    <a:pt x="4568" y="3904"/>
                  </a:lnTo>
                  <a:lnTo>
                    <a:pt x="4582" y="3913"/>
                  </a:lnTo>
                  <a:lnTo>
                    <a:pt x="4594" y="3924"/>
                  </a:lnTo>
                  <a:lnTo>
                    <a:pt x="4605" y="3936"/>
                  </a:lnTo>
                  <a:lnTo>
                    <a:pt x="4614" y="3949"/>
                  </a:lnTo>
                  <a:lnTo>
                    <a:pt x="4621" y="3964"/>
                  </a:lnTo>
                  <a:lnTo>
                    <a:pt x="4627" y="3980"/>
                  </a:lnTo>
                  <a:lnTo>
                    <a:pt x="4630" y="3996"/>
                  </a:lnTo>
                  <a:lnTo>
                    <a:pt x="4631" y="4012"/>
                  </a:lnTo>
                  <a:lnTo>
                    <a:pt x="4631" y="4505"/>
                  </a:lnTo>
                  <a:lnTo>
                    <a:pt x="5369" y="4505"/>
                  </a:lnTo>
                  <a:lnTo>
                    <a:pt x="5369" y="4012"/>
                  </a:lnTo>
                  <a:lnTo>
                    <a:pt x="5370" y="3996"/>
                  </a:lnTo>
                  <a:lnTo>
                    <a:pt x="5373" y="3980"/>
                  </a:lnTo>
                  <a:lnTo>
                    <a:pt x="5379" y="3964"/>
                  </a:lnTo>
                  <a:lnTo>
                    <a:pt x="5386" y="3949"/>
                  </a:lnTo>
                  <a:lnTo>
                    <a:pt x="5395" y="3936"/>
                  </a:lnTo>
                  <a:lnTo>
                    <a:pt x="5406" y="3924"/>
                  </a:lnTo>
                  <a:lnTo>
                    <a:pt x="5418" y="3913"/>
                  </a:lnTo>
                  <a:lnTo>
                    <a:pt x="5432" y="3904"/>
                  </a:lnTo>
                  <a:lnTo>
                    <a:pt x="5446" y="3897"/>
                  </a:lnTo>
                  <a:lnTo>
                    <a:pt x="5462" y="3891"/>
                  </a:lnTo>
                  <a:lnTo>
                    <a:pt x="5478" y="3888"/>
                  </a:lnTo>
                  <a:lnTo>
                    <a:pt x="5494" y="3887"/>
                  </a:lnTo>
                  <a:lnTo>
                    <a:pt x="5986" y="3887"/>
                  </a:lnTo>
                  <a:lnTo>
                    <a:pt x="5986" y="3150"/>
                  </a:lnTo>
                  <a:lnTo>
                    <a:pt x="5494" y="3150"/>
                  </a:lnTo>
                  <a:lnTo>
                    <a:pt x="5478" y="3149"/>
                  </a:lnTo>
                  <a:lnTo>
                    <a:pt x="5462" y="3146"/>
                  </a:lnTo>
                  <a:lnTo>
                    <a:pt x="5446" y="3140"/>
                  </a:lnTo>
                  <a:lnTo>
                    <a:pt x="5432" y="3133"/>
                  </a:lnTo>
                  <a:lnTo>
                    <a:pt x="5418" y="3124"/>
                  </a:lnTo>
                  <a:lnTo>
                    <a:pt x="5406" y="3113"/>
                  </a:lnTo>
                  <a:lnTo>
                    <a:pt x="5395" y="3101"/>
                  </a:lnTo>
                  <a:lnTo>
                    <a:pt x="5386" y="3088"/>
                  </a:lnTo>
                  <a:lnTo>
                    <a:pt x="5379" y="3073"/>
                  </a:lnTo>
                  <a:lnTo>
                    <a:pt x="5373" y="3057"/>
                  </a:lnTo>
                  <a:lnTo>
                    <a:pt x="5370" y="3041"/>
                  </a:lnTo>
                  <a:lnTo>
                    <a:pt x="5369" y="3025"/>
                  </a:lnTo>
                  <a:close/>
                  <a:moveTo>
                    <a:pt x="2534" y="6513"/>
                  </a:moveTo>
                  <a:lnTo>
                    <a:pt x="2531" y="6497"/>
                  </a:lnTo>
                  <a:lnTo>
                    <a:pt x="2530" y="6481"/>
                  </a:lnTo>
                  <a:lnTo>
                    <a:pt x="2530" y="5494"/>
                  </a:lnTo>
                  <a:lnTo>
                    <a:pt x="2531" y="5478"/>
                  </a:lnTo>
                  <a:lnTo>
                    <a:pt x="2534" y="5462"/>
                  </a:lnTo>
                  <a:lnTo>
                    <a:pt x="2540" y="5446"/>
                  </a:lnTo>
                  <a:lnTo>
                    <a:pt x="2547" y="5432"/>
                  </a:lnTo>
                  <a:lnTo>
                    <a:pt x="2556" y="5418"/>
                  </a:lnTo>
                  <a:lnTo>
                    <a:pt x="2567" y="5406"/>
                  </a:lnTo>
                  <a:lnTo>
                    <a:pt x="2579" y="5395"/>
                  </a:lnTo>
                  <a:lnTo>
                    <a:pt x="2592" y="5386"/>
                  </a:lnTo>
                  <a:lnTo>
                    <a:pt x="2607" y="5379"/>
                  </a:lnTo>
                  <a:lnTo>
                    <a:pt x="2623" y="5373"/>
                  </a:lnTo>
                  <a:lnTo>
                    <a:pt x="2639" y="5370"/>
                  </a:lnTo>
                  <a:lnTo>
                    <a:pt x="2655" y="5369"/>
                  </a:lnTo>
                  <a:lnTo>
                    <a:pt x="3642" y="5369"/>
                  </a:lnTo>
                  <a:lnTo>
                    <a:pt x="3658" y="5370"/>
                  </a:lnTo>
                  <a:lnTo>
                    <a:pt x="3674" y="5373"/>
                  </a:lnTo>
                  <a:lnTo>
                    <a:pt x="3690" y="5379"/>
                  </a:lnTo>
                  <a:lnTo>
                    <a:pt x="3704" y="5386"/>
                  </a:lnTo>
                  <a:lnTo>
                    <a:pt x="3718" y="5395"/>
                  </a:lnTo>
                  <a:lnTo>
                    <a:pt x="3730" y="5406"/>
                  </a:lnTo>
                  <a:lnTo>
                    <a:pt x="3741" y="5418"/>
                  </a:lnTo>
                  <a:lnTo>
                    <a:pt x="3750" y="5432"/>
                  </a:lnTo>
                  <a:lnTo>
                    <a:pt x="3757" y="5446"/>
                  </a:lnTo>
                  <a:lnTo>
                    <a:pt x="3763" y="5462"/>
                  </a:lnTo>
                  <a:lnTo>
                    <a:pt x="3766" y="5478"/>
                  </a:lnTo>
                  <a:lnTo>
                    <a:pt x="3767" y="5494"/>
                  </a:lnTo>
                  <a:lnTo>
                    <a:pt x="3767" y="6481"/>
                  </a:lnTo>
                  <a:lnTo>
                    <a:pt x="3766" y="6497"/>
                  </a:lnTo>
                  <a:lnTo>
                    <a:pt x="3763" y="6513"/>
                  </a:lnTo>
                  <a:lnTo>
                    <a:pt x="3757" y="6529"/>
                  </a:lnTo>
                  <a:lnTo>
                    <a:pt x="3750" y="6544"/>
                  </a:lnTo>
                  <a:lnTo>
                    <a:pt x="3741" y="6557"/>
                  </a:lnTo>
                  <a:lnTo>
                    <a:pt x="3730" y="6569"/>
                  </a:lnTo>
                  <a:lnTo>
                    <a:pt x="3718" y="6580"/>
                  </a:lnTo>
                  <a:lnTo>
                    <a:pt x="3704" y="6589"/>
                  </a:lnTo>
                  <a:lnTo>
                    <a:pt x="3690" y="6596"/>
                  </a:lnTo>
                  <a:lnTo>
                    <a:pt x="3674" y="6602"/>
                  </a:lnTo>
                  <a:lnTo>
                    <a:pt x="3658" y="6605"/>
                  </a:lnTo>
                  <a:lnTo>
                    <a:pt x="3642" y="6606"/>
                  </a:lnTo>
                  <a:lnTo>
                    <a:pt x="2655" y="6606"/>
                  </a:lnTo>
                  <a:lnTo>
                    <a:pt x="2639" y="6605"/>
                  </a:lnTo>
                  <a:lnTo>
                    <a:pt x="2623" y="6602"/>
                  </a:lnTo>
                  <a:lnTo>
                    <a:pt x="2607" y="6596"/>
                  </a:lnTo>
                  <a:lnTo>
                    <a:pt x="2592" y="6589"/>
                  </a:lnTo>
                  <a:lnTo>
                    <a:pt x="2579" y="6580"/>
                  </a:lnTo>
                  <a:lnTo>
                    <a:pt x="2567" y="6569"/>
                  </a:lnTo>
                  <a:lnTo>
                    <a:pt x="2556" y="6557"/>
                  </a:lnTo>
                  <a:lnTo>
                    <a:pt x="2547" y="6544"/>
                  </a:lnTo>
                  <a:lnTo>
                    <a:pt x="2540" y="6529"/>
                  </a:lnTo>
                  <a:lnTo>
                    <a:pt x="2534" y="6513"/>
                  </a:lnTo>
                  <a:close/>
                  <a:moveTo>
                    <a:pt x="2780" y="6356"/>
                  </a:moveTo>
                  <a:lnTo>
                    <a:pt x="3517" y="6356"/>
                  </a:lnTo>
                  <a:lnTo>
                    <a:pt x="3517" y="5619"/>
                  </a:lnTo>
                  <a:lnTo>
                    <a:pt x="2780" y="5619"/>
                  </a:lnTo>
                  <a:lnTo>
                    <a:pt x="2780" y="63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141;p19">
            <a:extLst>
              <a:ext uri="{FF2B5EF4-FFF2-40B4-BE49-F238E27FC236}">
                <a16:creationId xmlns:a16="http://schemas.microsoft.com/office/drawing/2014/main" id="{BCC69041-CD1E-4005-BE86-82FC9728D3C6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35" name="Google Shape;2142;p19">
              <a:extLst>
                <a:ext uri="{FF2B5EF4-FFF2-40B4-BE49-F238E27FC236}">
                  <a16:creationId xmlns:a16="http://schemas.microsoft.com/office/drawing/2014/main" id="{06413522-1F41-4917-86EE-352078AF434D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06" y="3504"/>
                  </a:moveTo>
                  <a:lnTo>
                    <a:pt x="3324" y="3504"/>
                  </a:lnTo>
                  <a:lnTo>
                    <a:pt x="3324" y="3983"/>
                  </a:lnTo>
                  <a:lnTo>
                    <a:pt x="3803" y="3983"/>
                  </a:lnTo>
                  <a:lnTo>
                    <a:pt x="3803" y="4701"/>
                  </a:lnTo>
                  <a:lnTo>
                    <a:pt x="3324" y="4701"/>
                  </a:lnTo>
                  <a:lnTo>
                    <a:pt x="3324" y="5180"/>
                  </a:lnTo>
                  <a:lnTo>
                    <a:pt x="2606" y="5180"/>
                  </a:lnTo>
                  <a:lnTo>
                    <a:pt x="2606" y="4701"/>
                  </a:lnTo>
                  <a:lnTo>
                    <a:pt x="2127" y="4701"/>
                  </a:lnTo>
                  <a:lnTo>
                    <a:pt x="2127" y="3983"/>
                  </a:lnTo>
                  <a:lnTo>
                    <a:pt x="2606" y="3983"/>
                  </a:lnTo>
                  <a:lnTo>
                    <a:pt x="2606" y="35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143;p19">
              <a:extLst>
                <a:ext uri="{FF2B5EF4-FFF2-40B4-BE49-F238E27FC236}">
                  <a16:creationId xmlns:a16="http://schemas.microsoft.com/office/drawing/2014/main" id="{9E4E7424-BA3B-4CC0-B6FD-A189D741C3B7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417"/>
                  </a:moveTo>
                  <a:lnTo>
                    <a:pt x="1391" y="2416"/>
                  </a:lnTo>
                  <a:lnTo>
                    <a:pt x="1404" y="2416"/>
                  </a:lnTo>
                  <a:lnTo>
                    <a:pt x="1409" y="2416"/>
                  </a:lnTo>
                  <a:lnTo>
                    <a:pt x="5958" y="2416"/>
                  </a:lnTo>
                  <a:lnTo>
                    <a:pt x="5963" y="2416"/>
                  </a:lnTo>
                  <a:lnTo>
                    <a:pt x="5976" y="2416"/>
                  </a:lnTo>
                  <a:lnTo>
                    <a:pt x="5986" y="2417"/>
                  </a:lnTo>
                  <a:lnTo>
                    <a:pt x="5999" y="2417"/>
                  </a:lnTo>
                  <a:lnTo>
                    <a:pt x="6009" y="2418"/>
                  </a:lnTo>
                  <a:lnTo>
                    <a:pt x="6022" y="2419"/>
                  </a:lnTo>
                  <a:lnTo>
                    <a:pt x="6031" y="2421"/>
                  </a:lnTo>
                  <a:lnTo>
                    <a:pt x="6045" y="2422"/>
                  </a:lnTo>
                  <a:lnTo>
                    <a:pt x="6054" y="2424"/>
                  </a:lnTo>
                  <a:lnTo>
                    <a:pt x="6067" y="2426"/>
                  </a:lnTo>
                  <a:lnTo>
                    <a:pt x="6076" y="2428"/>
                  </a:lnTo>
                  <a:lnTo>
                    <a:pt x="6089" y="2431"/>
                  </a:lnTo>
                  <a:lnTo>
                    <a:pt x="6099" y="2433"/>
                  </a:lnTo>
                  <a:lnTo>
                    <a:pt x="6112" y="2436"/>
                  </a:lnTo>
                  <a:lnTo>
                    <a:pt x="6120" y="2438"/>
                  </a:lnTo>
                  <a:lnTo>
                    <a:pt x="6133" y="2442"/>
                  </a:lnTo>
                  <a:lnTo>
                    <a:pt x="6142" y="2445"/>
                  </a:lnTo>
                  <a:lnTo>
                    <a:pt x="6155" y="2449"/>
                  </a:lnTo>
                  <a:lnTo>
                    <a:pt x="6163" y="2452"/>
                  </a:lnTo>
                  <a:lnTo>
                    <a:pt x="6176" y="2457"/>
                  </a:lnTo>
                  <a:lnTo>
                    <a:pt x="6184" y="2460"/>
                  </a:lnTo>
                  <a:lnTo>
                    <a:pt x="6197" y="2465"/>
                  </a:lnTo>
                  <a:lnTo>
                    <a:pt x="6205" y="2469"/>
                  </a:lnTo>
                  <a:lnTo>
                    <a:pt x="6217" y="2474"/>
                  </a:lnTo>
                  <a:lnTo>
                    <a:pt x="6226" y="2478"/>
                  </a:lnTo>
                  <a:lnTo>
                    <a:pt x="6238" y="2484"/>
                  </a:lnTo>
                  <a:lnTo>
                    <a:pt x="6246" y="2488"/>
                  </a:lnTo>
                  <a:lnTo>
                    <a:pt x="6257" y="2495"/>
                  </a:lnTo>
                  <a:lnTo>
                    <a:pt x="6267" y="2500"/>
                  </a:lnTo>
                  <a:lnTo>
                    <a:pt x="6278" y="2507"/>
                  </a:lnTo>
                  <a:lnTo>
                    <a:pt x="6286" y="2512"/>
                  </a:lnTo>
                  <a:lnTo>
                    <a:pt x="6297" y="2520"/>
                  </a:lnTo>
                  <a:lnTo>
                    <a:pt x="6305" y="2525"/>
                  </a:lnTo>
                  <a:lnTo>
                    <a:pt x="6316" y="2533"/>
                  </a:lnTo>
                  <a:lnTo>
                    <a:pt x="6323" y="2538"/>
                  </a:lnTo>
                  <a:lnTo>
                    <a:pt x="6334" y="2546"/>
                  </a:lnTo>
                  <a:lnTo>
                    <a:pt x="6341" y="2552"/>
                  </a:lnTo>
                  <a:lnTo>
                    <a:pt x="6351" y="2560"/>
                  </a:lnTo>
                  <a:lnTo>
                    <a:pt x="6358" y="2566"/>
                  </a:lnTo>
                  <a:lnTo>
                    <a:pt x="6368" y="2575"/>
                  </a:lnTo>
                  <a:lnTo>
                    <a:pt x="6375" y="2582"/>
                  </a:lnTo>
                  <a:lnTo>
                    <a:pt x="6385" y="2591"/>
                  </a:lnTo>
                  <a:lnTo>
                    <a:pt x="6391" y="2597"/>
                  </a:lnTo>
                  <a:lnTo>
                    <a:pt x="6400" y="2607"/>
                  </a:lnTo>
                  <a:lnTo>
                    <a:pt x="6407" y="2613"/>
                  </a:lnTo>
                  <a:lnTo>
                    <a:pt x="6416" y="2623"/>
                  </a:lnTo>
                  <a:lnTo>
                    <a:pt x="6422" y="2630"/>
                  </a:lnTo>
                  <a:lnTo>
                    <a:pt x="6430" y="2640"/>
                  </a:lnTo>
                  <a:lnTo>
                    <a:pt x="6436" y="2648"/>
                  </a:lnTo>
                  <a:lnTo>
                    <a:pt x="6444" y="2658"/>
                  </a:lnTo>
                  <a:lnTo>
                    <a:pt x="6449" y="2665"/>
                  </a:lnTo>
                  <a:lnTo>
                    <a:pt x="6457" y="2676"/>
                  </a:lnTo>
                  <a:lnTo>
                    <a:pt x="6462" y="2684"/>
                  </a:lnTo>
                  <a:lnTo>
                    <a:pt x="6470" y="2695"/>
                  </a:lnTo>
                  <a:lnTo>
                    <a:pt x="6475" y="2702"/>
                  </a:lnTo>
                  <a:lnTo>
                    <a:pt x="6482" y="2714"/>
                  </a:lnTo>
                  <a:lnTo>
                    <a:pt x="6489" y="2726"/>
                  </a:lnTo>
                  <a:lnTo>
                    <a:pt x="6495" y="2738"/>
                  </a:lnTo>
                  <a:lnTo>
                    <a:pt x="6499" y="2746"/>
                  </a:lnTo>
                  <a:lnTo>
                    <a:pt x="6505" y="2758"/>
                  </a:lnTo>
                  <a:lnTo>
                    <a:pt x="6509" y="2766"/>
                  </a:lnTo>
                  <a:lnTo>
                    <a:pt x="6515" y="2778"/>
                  </a:lnTo>
                  <a:lnTo>
                    <a:pt x="6518" y="2786"/>
                  </a:lnTo>
                  <a:lnTo>
                    <a:pt x="6523" y="2799"/>
                  </a:lnTo>
                  <a:lnTo>
                    <a:pt x="6527" y="2807"/>
                  </a:lnTo>
                  <a:lnTo>
                    <a:pt x="6531" y="2820"/>
                  </a:lnTo>
                  <a:lnTo>
                    <a:pt x="6534" y="2828"/>
                  </a:lnTo>
                  <a:lnTo>
                    <a:pt x="6538" y="2841"/>
                  </a:lnTo>
                  <a:lnTo>
                    <a:pt x="6541" y="2850"/>
                  </a:lnTo>
                  <a:lnTo>
                    <a:pt x="6545" y="2863"/>
                  </a:lnTo>
                  <a:lnTo>
                    <a:pt x="6547" y="2872"/>
                  </a:lnTo>
                  <a:lnTo>
                    <a:pt x="6550" y="2885"/>
                  </a:lnTo>
                  <a:lnTo>
                    <a:pt x="6553" y="2894"/>
                  </a:lnTo>
                  <a:lnTo>
                    <a:pt x="6555" y="2907"/>
                  </a:lnTo>
                  <a:lnTo>
                    <a:pt x="6557" y="2916"/>
                  </a:lnTo>
                  <a:lnTo>
                    <a:pt x="6559" y="2929"/>
                  </a:lnTo>
                  <a:lnTo>
                    <a:pt x="6561" y="2938"/>
                  </a:lnTo>
                  <a:lnTo>
                    <a:pt x="6562" y="2952"/>
                  </a:lnTo>
                  <a:lnTo>
                    <a:pt x="6564" y="2961"/>
                  </a:lnTo>
                  <a:lnTo>
                    <a:pt x="6565" y="2974"/>
                  </a:lnTo>
                  <a:lnTo>
                    <a:pt x="6566" y="2984"/>
                  </a:lnTo>
                  <a:lnTo>
                    <a:pt x="6566" y="2997"/>
                  </a:lnTo>
                  <a:lnTo>
                    <a:pt x="6567" y="3007"/>
                  </a:lnTo>
                  <a:lnTo>
                    <a:pt x="6567" y="3020"/>
                  </a:lnTo>
                  <a:lnTo>
                    <a:pt x="6567" y="3025"/>
                  </a:lnTo>
                  <a:lnTo>
                    <a:pt x="6567" y="3373"/>
                  </a:lnTo>
                  <a:lnTo>
                    <a:pt x="7753" y="3373"/>
                  </a:lnTo>
                  <a:lnTo>
                    <a:pt x="7786" y="3375"/>
                  </a:lnTo>
                  <a:lnTo>
                    <a:pt x="7818" y="3382"/>
                  </a:lnTo>
                  <a:lnTo>
                    <a:pt x="7849" y="3392"/>
                  </a:lnTo>
                  <a:lnTo>
                    <a:pt x="7878" y="3406"/>
                  </a:lnTo>
                  <a:lnTo>
                    <a:pt x="7905" y="3425"/>
                  </a:lnTo>
                  <a:lnTo>
                    <a:pt x="7930" y="3446"/>
                  </a:lnTo>
                  <a:lnTo>
                    <a:pt x="9127" y="4643"/>
                  </a:lnTo>
                  <a:lnTo>
                    <a:pt x="9148" y="4668"/>
                  </a:lnTo>
                  <a:lnTo>
                    <a:pt x="9167" y="4695"/>
                  </a:lnTo>
                  <a:lnTo>
                    <a:pt x="9181" y="4724"/>
                  </a:lnTo>
                  <a:lnTo>
                    <a:pt x="9191" y="4755"/>
                  </a:lnTo>
                  <a:lnTo>
                    <a:pt x="9198" y="4787"/>
                  </a:lnTo>
                  <a:lnTo>
                    <a:pt x="9200" y="4820"/>
                  </a:lnTo>
                  <a:lnTo>
                    <a:pt x="9200" y="6017"/>
                  </a:lnTo>
                  <a:lnTo>
                    <a:pt x="9198" y="6050"/>
                  </a:lnTo>
                  <a:lnTo>
                    <a:pt x="9191" y="6082"/>
                  </a:lnTo>
                  <a:lnTo>
                    <a:pt x="9181" y="6113"/>
                  </a:lnTo>
                  <a:lnTo>
                    <a:pt x="9167" y="6142"/>
                  </a:lnTo>
                  <a:lnTo>
                    <a:pt x="9148" y="6169"/>
                  </a:lnTo>
                  <a:lnTo>
                    <a:pt x="9127" y="6194"/>
                  </a:lnTo>
                  <a:lnTo>
                    <a:pt x="9102" y="6215"/>
                  </a:lnTo>
                  <a:lnTo>
                    <a:pt x="9075" y="6234"/>
                  </a:lnTo>
                  <a:lnTo>
                    <a:pt x="9046" y="6248"/>
                  </a:lnTo>
                  <a:lnTo>
                    <a:pt x="9015" y="6258"/>
                  </a:lnTo>
                  <a:lnTo>
                    <a:pt x="8983" y="6265"/>
                  </a:lnTo>
                  <a:lnTo>
                    <a:pt x="8950" y="6267"/>
                  </a:lnTo>
                  <a:lnTo>
                    <a:pt x="8337" y="6267"/>
                  </a:lnTo>
                  <a:lnTo>
                    <a:pt x="8342" y="6289"/>
                  </a:lnTo>
                  <a:lnTo>
                    <a:pt x="8344" y="6298"/>
                  </a:lnTo>
                  <a:lnTo>
                    <a:pt x="8349" y="6329"/>
                  </a:lnTo>
                  <a:lnTo>
                    <a:pt x="8350" y="6338"/>
                  </a:lnTo>
                  <a:lnTo>
                    <a:pt x="8355" y="6369"/>
                  </a:lnTo>
                  <a:lnTo>
                    <a:pt x="8356" y="6378"/>
                  </a:lnTo>
                  <a:lnTo>
                    <a:pt x="8359" y="6410"/>
                  </a:lnTo>
                  <a:lnTo>
                    <a:pt x="8359" y="6419"/>
                  </a:lnTo>
                  <a:lnTo>
                    <a:pt x="8361" y="6450"/>
                  </a:lnTo>
                  <a:lnTo>
                    <a:pt x="8361" y="6460"/>
                  </a:lnTo>
                  <a:lnTo>
                    <a:pt x="8362" y="6491"/>
                  </a:lnTo>
                  <a:lnTo>
                    <a:pt x="8362" y="6501"/>
                  </a:lnTo>
                  <a:lnTo>
                    <a:pt x="8361" y="6532"/>
                  </a:lnTo>
                  <a:lnTo>
                    <a:pt x="8361" y="6542"/>
                  </a:lnTo>
                  <a:lnTo>
                    <a:pt x="8359" y="6573"/>
                  </a:lnTo>
                  <a:lnTo>
                    <a:pt x="8359" y="6582"/>
                  </a:lnTo>
                  <a:lnTo>
                    <a:pt x="8356" y="6614"/>
                  </a:lnTo>
                  <a:lnTo>
                    <a:pt x="8355" y="6623"/>
                  </a:lnTo>
                  <a:lnTo>
                    <a:pt x="8350" y="6654"/>
                  </a:lnTo>
                  <a:lnTo>
                    <a:pt x="8349" y="6663"/>
                  </a:lnTo>
                  <a:lnTo>
                    <a:pt x="8344" y="6694"/>
                  </a:lnTo>
                  <a:lnTo>
                    <a:pt x="8342" y="6703"/>
                  </a:lnTo>
                  <a:lnTo>
                    <a:pt x="8336" y="6734"/>
                  </a:lnTo>
                  <a:lnTo>
                    <a:pt x="8334" y="6743"/>
                  </a:lnTo>
                  <a:lnTo>
                    <a:pt x="8326" y="6773"/>
                  </a:lnTo>
                  <a:lnTo>
                    <a:pt x="8324" y="6782"/>
                  </a:lnTo>
                  <a:lnTo>
                    <a:pt x="8315" y="6812"/>
                  </a:lnTo>
                  <a:lnTo>
                    <a:pt x="8312" y="6821"/>
                  </a:lnTo>
                  <a:lnTo>
                    <a:pt x="8303" y="6851"/>
                  </a:lnTo>
                  <a:lnTo>
                    <a:pt x="8299" y="6859"/>
                  </a:lnTo>
                  <a:lnTo>
                    <a:pt x="8289" y="6889"/>
                  </a:lnTo>
                  <a:lnTo>
                    <a:pt x="8285" y="6897"/>
                  </a:lnTo>
                  <a:lnTo>
                    <a:pt x="8273" y="6926"/>
                  </a:lnTo>
                  <a:lnTo>
                    <a:pt x="8270" y="6935"/>
                  </a:lnTo>
                  <a:lnTo>
                    <a:pt x="8257" y="6963"/>
                  </a:lnTo>
                  <a:lnTo>
                    <a:pt x="8253" y="6972"/>
                  </a:lnTo>
                  <a:lnTo>
                    <a:pt x="8239" y="7000"/>
                  </a:lnTo>
                  <a:lnTo>
                    <a:pt x="8234" y="7008"/>
                  </a:lnTo>
                  <a:lnTo>
                    <a:pt x="8219" y="7036"/>
                  </a:lnTo>
                  <a:lnTo>
                    <a:pt x="8214" y="7044"/>
                  </a:lnTo>
                  <a:lnTo>
                    <a:pt x="8198" y="7071"/>
                  </a:lnTo>
                  <a:lnTo>
                    <a:pt x="8193" y="7079"/>
                  </a:lnTo>
                  <a:lnTo>
                    <a:pt x="8176" y="7105"/>
                  </a:lnTo>
                  <a:lnTo>
                    <a:pt x="8170" y="7113"/>
                  </a:lnTo>
                  <a:lnTo>
                    <a:pt x="8152" y="7139"/>
                  </a:lnTo>
                  <a:lnTo>
                    <a:pt x="8147" y="7146"/>
                  </a:lnTo>
                  <a:lnTo>
                    <a:pt x="8128" y="7171"/>
                  </a:lnTo>
                  <a:lnTo>
                    <a:pt x="8122" y="7178"/>
                  </a:lnTo>
                  <a:lnTo>
                    <a:pt x="8102" y="7202"/>
                  </a:lnTo>
                  <a:lnTo>
                    <a:pt x="8096" y="7210"/>
                  </a:lnTo>
                  <a:lnTo>
                    <a:pt x="8075" y="7233"/>
                  </a:lnTo>
                  <a:lnTo>
                    <a:pt x="8068" y="7240"/>
                  </a:lnTo>
                  <a:lnTo>
                    <a:pt x="8047" y="7262"/>
                  </a:lnTo>
                  <a:lnTo>
                    <a:pt x="8040" y="7269"/>
                  </a:lnTo>
                  <a:lnTo>
                    <a:pt x="8018" y="7290"/>
                  </a:lnTo>
                  <a:lnTo>
                    <a:pt x="8011" y="7297"/>
                  </a:lnTo>
                  <a:lnTo>
                    <a:pt x="7988" y="7318"/>
                  </a:lnTo>
                  <a:lnTo>
                    <a:pt x="7980" y="7324"/>
                  </a:lnTo>
                  <a:lnTo>
                    <a:pt x="7956" y="7344"/>
                  </a:lnTo>
                  <a:lnTo>
                    <a:pt x="7949" y="7350"/>
                  </a:lnTo>
                  <a:lnTo>
                    <a:pt x="7924" y="7369"/>
                  </a:lnTo>
                  <a:lnTo>
                    <a:pt x="7917" y="7374"/>
                  </a:lnTo>
                  <a:lnTo>
                    <a:pt x="7891" y="7392"/>
                  </a:lnTo>
                  <a:lnTo>
                    <a:pt x="7883" y="7398"/>
                  </a:lnTo>
                  <a:lnTo>
                    <a:pt x="7857" y="7415"/>
                  </a:lnTo>
                  <a:lnTo>
                    <a:pt x="7849" y="7420"/>
                  </a:lnTo>
                  <a:lnTo>
                    <a:pt x="7822" y="7436"/>
                  </a:lnTo>
                  <a:lnTo>
                    <a:pt x="7814" y="7441"/>
                  </a:lnTo>
                  <a:lnTo>
                    <a:pt x="7786" y="7456"/>
                  </a:lnTo>
                  <a:lnTo>
                    <a:pt x="7778" y="7461"/>
                  </a:lnTo>
                  <a:lnTo>
                    <a:pt x="7750" y="7475"/>
                  </a:lnTo>
                  <a:lnTo>
                    <a:pt x="7741" y="7479"/>
                  </a:lnTo>
                  <a:lnTo>
                    <a:pt x="7713" y="7492"/>
                  </a:lnTo>
                  <a:lnTo>
                    <a:pt x="7704" y="7495"/>
                  </a:lnTo>
                  <a:lnTo>
                    <a:pt x="7675" y="7507"/>
                  </a:lnTo>
                  <a:lnTo>
                    <a:pt x="7667" y="7511"/>
                  </a:lnTo>
                  <a:lnTo>
                    <a:pt x="7637" y="7521"/>
                  </a:lnTo>
                  <a:lnTo>
                    <a:pt x="7629" y="7525"/>
                  </a:lnTo>
                  <a:lnTo>
                    <a:pt x="7599" y="7534"/>
                  </a:lnTo>
                  <a:lnTo>
                    <a:pt x="7590" y="7537"/>
                  </a:lnTo>
                  <a:lnTo>
                    <a:pt x="7560" y="7546"/>
                  </a:lnTo>
                  <a:lnTo>
                    <a:pt x="7551" y="7548"/>
                  </a:lnTo>
                  <a:lnTo>
                    <a:pt x="7521" y="7556"/>
                  </a:lnTo>
                  <a:lnTo>
                    <a:pt x="7512" y="7558"/>
                  </a:lnTo>
                  <a:lnTo>
                    <a:pt x="7481" y="7564"/>
                  </a:lnTo>
                  <a:lnTo>
                    <a:pt x="7472" y="7566"/>
                  </a:lnTo>
                  <a:lnTo>
                    <a:pt x="7441" y="7571"/>
                  </a:lnTo>
                  <a:lnTo>
                    <a:pt x="7432" y="7572"/>
                  </a:lnTo>
                  <a:lnTo>
                    <a:pt x="7401" y="7577"/>
                  </a:lnTo>
                  <a:lnTo>
                    <a:pt x="7392" y="7578"/>
                  </a:lnTo>
                  <a:lnTo>
                    <a:pt x="7360" y="7581"/>
                  </a:lnTo>
                  <a:lnTo>
                    <a:pt x="7351" y="7581"/>
                  </a:lnTo>
                  <a:lnTo>
                    <a:pt x="7320" y="7583"/>
                  </a:lnTo>
                  <a:lnTo>
                    <a:pt x="7310" y="7583"/>
                  </a:lnTo>
                  <a:lnTo>
                    <a:pt x="7279" y="7584"/>
                  </a:lnTo>
                  <a:lnTo>
                    <a:pt x="7269" y="7584"/>
                  </a:lnTo>
                  <a:lnTo>
                    <a:pt x="7238" y="7583"/>
                  </a:lnTo>
                  <a:lnTo>
                    <a:pt x="7228" y="7583"/>
                  </a:lnTo>
                  <a:lnTo>
                    <a:pt x="7197" y="7581"/>
                  </a:lnTo>
                  <a:lnTo>
                    <a:pt x="7188" y="7581"/>
                  </a:lnTo>
                  <a:lnTo>
                    <a:pt x="7156" y="7578"/>
                  </a:lnTo>
                  <a:lnTo>
                    <a:pt x="7147" y="7577"/>
                  </a:lnTo>
                  <a:lnTo>
                    <a:pt x="7116" y="7572"/>
                  </a:lnTo>
                  <a:lnTo>
                    <a:pt x="7107" y="7571"/>
                  </a:lnTo>
                  <a:lnTo>
                    <a:pt x="7076" y="7566"/>
                  </a:lnTo>
                  <a:lnTo>
                    <a:pt x="7067" y="7564"/>
                  </a:lnTo>
                  <a:lnTo>
                    <a:pt x="7036" y="7558"/>
                  </a:lnTo>
                  <a:lnTo>
                    <a:pt x="7027" y="7556"/>
                  </a:lnTo>
                  <a:lnTo>
                    <a:pt x="6997" y="7548"/>
                  </a:lnTo>
                  <a:lnTo>
                    <a:pt x="6988" y="7546"/>
                  </a:lnTo>
                  <a:lnTo>
                    <a:pt x="6958" y="7537"/>
                  </a:lnTo>
                  <a:lnTo>
                    <a:pt x="6949" y="7534"/>
                  </a:lnTo>
                  <a:lnTo>
                    <a:pt x="6920" y="7524"/>
                  </a:lnTo>
                  <a:lnTo>
                    <a:pt x="6911" y="7521"/>
                  </a:lnTo>
                  <a:lnTo>
                    <a:pt x="6882" y="7511"/>
                  </a:lnTo>
                  <a:lnTo>
                    <a:pt x="6873" y="7507"/>
                  </a:lnTo>
                  <a:lnTo>
                    <a:pt x="6844" y="7495"/>
                  </a:lnTo>
                  <a:lnTo>
                    <a:pt x="6836" y="7492"/>
                  </a:lnTo>
                  <a:lnTo>
                    <a:pt x="6807" y="7479"/>
                  </a:lnTo>
                  <a:lnTo>
                    <a:pt x="6799" y="7475"/>
                  </a:lnTo>
                  <a:lnTo>
                    <a:pt x="6771" y="7461"/>
                  </a:lnTo>
                  <a:lnTo>
                    <a:pt x="6763" y="7456"/>
                  </a:lnTo>
                  <a:lnTo>
                    <a:pt x="6735" y="7441"/>
                  </a:lnTo>
                  <a:lnTo>
                    <a:pt x="6725" y="7436"/>
                  </a:lnTo>
                  <a:lnTo>
                    <a:pt x="6698" y="7419"/>
                  </a:lnTo>
                  <a:lnTo>
                    <a:pt x="6691" y="7414"/>
                  </a:lnTo>
                  <a:lnTo>
                    <a:pt x="6664" y="7397"/>
                  </a:lnTo>
                  <a:lnTo>
                    <a:pt x="6657" y="7392"/>
                  </a:lnTo>
                  <a:lnTo>
                    <a:pt x="6631" y="7374"/>
                  </a:lnTo>
                  <a:lnTo>
                    <a:pt x="6624" y="7368"/>
                  </a:lnTo>
                  <a:lnTo>
                    <a:pt x="6599" y="7349"/>
                  </a:lnTo>
                  <a:lnTo>
                    <a:pt x="6592" y="7344"/>
                  </a:lnTo>
                  <a:lnTo>
                    <a:pt x="6568" y="7324"/>
                  </a:lnTo>
                  <a:lnTo>
                    <a:pt x="6561" y="7318"/>
                  </a:lnTo>
                  <a:lnTo>
                    <a:pt x="6538" y="7297"/>
                  </a:lnTo>
                  <a:lnTo>
                    <a:pt x="6531" y="7290"/>
                  </a:lnTo>
                  <a:lnTo>
                    <a:pt x="6508" y="7269"/>
                  </a:lnTo>
                  <a:lnTo>
                    <a:pt x="6502" y="7262"/>
                  </a:lnTo>
                  <a:lnTo>
                    <a:pt x="6480" y="7240"/>
                  </a:lnTo>
                  <a:lnTo>
                    <a:pt x="6474" y="7233"/>
                  </a:lnTo>
                  <a:lnTo>
                    <a:pt x="6453" y="7210"/>
                  </a:lnTo>
                  <a:lnTo>
                    <a:pt x="6447" y="7202"/>
                  </a:lnTo>
                  <a:lnTo>
                    <a:pt x="6427" y="7178"/>
                  </a:lnTo>
                  <a:lnTo>
                    <a:pt x="6421" y="7171"/>
                  </a:lnTo>
                  <a:lnTo>
                    <a:pt x="6402" y="7146"/>
                  </a:lnTo>
                  <a:lnTo>
                    <a:pt x="6396" y="7138"/>
                  </a:lnTo>
                  <a:lnTo>
                    <a:pt x="6378" y="7113"/>
                  </a:lnTo>
                  <a:lnTo>
                    <a:pt x="6373" y="7105"/>
                  </a:lnTo>
                  <a:lnTo>
                    <a:pt x="6356" y="7078"/>
                  </a:lnTo>
                  <a:lnTo>
                    <a:pt x="6350" y="7070"/>
                  </a:lnTo>
                  <a:lnTo>
                    <a:pt x="6334" y="7043"/>
                  </a:lnTo>
                  <a:lnTo>
                    <a:pt x="6331" y="7037"/>
                  </a:lnTo>
                  <a:lnTo>
                    <a:pt x="6315" y="7009"/>
                  </a:lnTo>
                  <a:lnTo>
                    <a:pt x="6311" y="7001"/>
                  </a:lnTo>
                  <a:lnTo>
                    <a:pt x="6297" y="6973"/>
                  </a:lnTo>
                  <a:lnTo>
                    <a:pt x="6292" y="6964"/>
                  </a:lnTo>
                  <a:lnTo>
                    <a:pt x="6279" y="6936"/>
                  </a:lnTo>
                  <a:lnTo>
                    <a:pt x="6276" y="6927"/>
                  </a:lnTo>
                  <a:lnTo>
                    <a:pt x="6263" y="6898"/>
                  </a:lnTo>
                  <a:lnTo>
                    <a:pt x="6260" y="6890"/>
                  </a:lnTo>
                  <a:lnTo>
                    <a:pt x="6249" y="6860"/>
                  </a:lnTo>
                  <a:lnTo>
                    <a:pt x="6246" y="6851"/>
                  </a:lnTo>
                  <a:lnTo>
                    <a:pt x="6236" y="6822"/>
                  </a:lnTo>
                  <a:lnTo>
                    <a:pt x="6233" y="6813"/>
                  </a:lnTo>
                  <a:lnTo>
                    <a:pt x="6225" y="6783"/>
                  </a:lnTo>
                  <a:lnTo>
                    <a:pt x="6222" y="6774"/>
                  </a:lnTo>
                  <a:lnTo>
                    <a:pt x="6215" y="6743"/>
                  </a:lnTo>
                  <a:lnTo>
                    <a:pt x="6213" y="6734"/>
                  </a:lnTo>
                  <a:lnTo>
                    <a:pt x="6206" y="6703"/>
                  </a:lnTo>
                  <a:lnTo>
                    <a:pt x="6204" y="6694"/>
                  </a:lnTo>
                  <a:lnTo>
                    <a:pt x="6199" y="6663"/>
                  </a:lnTo>
                  <a:lnTo>
                    <a:pt x="6198" y="6654"/>
                  </a:lnTo>
                  <a:lnTo>
                    <a:pt x="6194" y="6623"/>
                  </a:lnTo>
                  <a:lnTo>
                    <a:pt x="6192" y="6614"/>
                  </a:lnTo>
                  <a:lnTo>
                    <a:pt x="6189" y="6582"/>
                  </a:lnTo>
                  <a:lnTo>
                    <a:pt x="6189" y="6573"/>
                  </a:lnTo>
                  <a:lnTo>
                    <a:pt x="6187" y="6542"/>
                  </a:lnTo>
                  <a:lnTo>
                    <a:pt x="6187" y="6532"/>
                  </a:lnTo>
                  <a:lnTo>
                    <a:pt x="6186" y="6501"/>
                  </a:lnTo>
                  <a:lnTo>
                    <a:pt x="6186" y="6491"/>
                  </a:lnTo>
                  <a:lnTo>
                    <a:pt x="6187" y="6460"/>
                  </a:lnTo>
                  <a:lnTo>
                    <a:pt x="6187" y="6450"/>
                  </a:lnTo>
                  <a:lnTo>
                    <a:pt x="6189" y="6419"/>
                  </a:lnTo>
                  <a:lnTo>
                    <a:pt x="6189" y="6410"/>
                  </a:lnTo>
                  <a:lnTo>
                    <a:pt x="6192" y="6378"/>
                  </a:lnTo>
                  <a:lnTo>
                    <a:pt x="6194" y="6369"/>
                  </a:lnTo>
                  <a:lnTo>
                    <a:pt x="6198" y="6338"/>
                  </a:lnTo>
                  <a:lnTo>
                    <a:pt x="6199" y="6329"/>
                  </a:lnTo>
                  <a:lnTo>
                    <a:pt x="6204" y="6298"/>
                  </a:lnTo>
                  <a:lnTo>
                    <a:pt x="6206" y="6289"/>
                  </a:lnTo>
                  <a:lnTo>
                    <a:pt x="6213" y="6258"/>
                  </a:lnTo>
                  <a:lnTo>
                    <a:pt x="6215" y="6249"/>
                  </a:lnTo>
                  <a:lnTo>
                    <a:pt x="6216" y="6245"/>
                  </a:lnTo>
                  <a:lnTo>
                    <a:pt x="6192" y="6234"/>
                  </a:lnTo>
                  <a:lnTo>
                    <a:pt x="6180" y="6225"/>
                  </a:lnTo>
                  <a:lnTo>
                    <a:pt x="6176" y="6227"/>
                  </a:lnTo>
                  <a:lnTo>
                    <a:pt x="6164" y="6231"/>
                  </a:lnTo>
                  <a:lnTo>
                    <a:pt x="6154" y="6235"/>
                  </a:lnTo>
                  <a:lnTo>
                    <a:pt x="6142" y="6239"/>
                  </a:lnTo>
                  <a:lnTo>
                    <a:pt x="6132" y="6242"/>
                  </a:lnTo>
                  <a:lnTo>
                    <a:pt x="6120" y="6245"/>
                  </a:lnTo>
                  <a:lnTo>
                    <a:pt x="6110" y="6248"/>
                  </a:lnTo>
                  <a:lnTo>
                    <a:pt x="6097" y="6251"/>
                  </a:lnTo>
                  <a:lnTo>
                    <a:pt x="6088" y="6253"/>
                  </a:lnTo>
                  <a:lnTo>
                    <a:pt x="6075" y="6256"/>
                  </a:lnTo>
                  <a:lnTo>
                    <a:pt x="6066" y="6257"/>
                  </a:lnTo>
                  <a:lnTo>
                    <a:pt x="6053" y="6260"/>
                  </a:lnTo>
                  <a:lnTo>
                    <a:pt x="6044" y="6261"/>
                  </a:lnTo>
                  <a:lnTo>
                    <a:pt x="6030" y="6263"/>
                  </a:lnTo>
                  <a:lnTo>
                    <a:pt x="6021" y="6264"/>
                  </a:lnTo>
                  <a:lnTo>
                    <a:pt x="6008" y="6265"/>
                  </a:lnTo>
                  <a:lnTo>
                    <a:pt x="5999" y="6266"/>
                  </a:lnTo>
                  <a:lnTo>
                    <a:pt x="5985" y="6266"/>
                  </a:lnTo>
                  <a:lnTo>
                    <a:pt x="5976" y="6267"/>
                  </a:lnTo>
                  <a:lnTo>
                    <a:pt x="5963" y="6267"/>
                  </a:lnTo>
                  <a:lnTo>
                    <a:pt x="5958" y="6267"/>
                  </a:lnTo>
                  <a:lnTo>
                    <a:pt x="4268" y="6267"/>
                  </a:lnTo>
                  <a:lnTo>
                    <a:pt x="4272" y="6290"/>
                  </a:lnTo>
                  <a:lnTo>
                    <a:pt x="4274" y="6299"/>
                  </a:lnTo>
                  <a:lnTo>
                    <a:pt x="4279" y="6329"/>
                  </a:lnTo>
                  <a:lnTo>
                    <a:pt x="4281" y="6339"/>
                  </a:lnTo>
                  <a:lnTo>
                    <a:pt x="4285" y="6370"/>
                  </a:lnTo>
                  <a:lnTo>
                    <a:pt x="4286" y="6379"/>
                  </a:lnTo>
                  <a:lnTo>
                    <a:pt x="4289" y="6410"/>
                  </a:lnTo>
                  <a:lnTo>
                    <a:pt x="4289" y="6419"/>
                  </a:lnTo>
                  <a:lnTo>
                    <a:pt x="4291" y="6451"/>
                  </a:lnTo>
                  <a:lnTo>
                    <a:pt x="4291" y="6460"/>
                  </a:lnTo>
                  <a:lnTo>
                    <a:pt x="4292" y="6491"/>
                  </a:lnTo>
                  <a:lnTo>
                    <a:pt x="4292" y="6501"/>
                  </a:lnTo>
                  <a:lnTo>
                    <a:pt x="4291" y="6532"/>
                  </a:lnTo>
                  <a:lnTo>
                    <a:pt x="4291" y="6541"/>
                  </a:lnTo>
                  <a:lnTo>
                    <a:pt x="4289" y="6573"/>
                  </a:lnTo>
                  <a:lnTo>
                    <a:pt x="4289" y="6582"/>
                  </a:lnTo>
                  <a:lnTo>
                    <a:pt x="4286" y="6613"/>
                  </a:lnTo>
                  <a:lnTo>
                    <a:pt x="4285" y="6622"/>
                  </a:lnTo>
                  <a:lnTo>
                    <a:pt x="4281" y="6653"/>
                  </a:lnTo>
                  <a:lnTo>
                    <a:pt x="4279" y="6663"/>
                  </a:lnTo>
                  <a:lnTo>
                    <a:pt x="4274" y="6693"/>
                  </a:lnTo>
                  <a:lnTo>
                    <a:pt x="4272" y="6703"/>
                  </a:lnTo>
                  <a:lnTo>
                    <a:pt x="4266" y="6733"/>
                  </a:lnTo>
                  <a:lnTo>
                    <a:pt x="4264" y="6742"/>
                  </a:lnTo>
                  <a:lnTo>
                    <a:pt x="4257" y="6773"/>
                  </a:lnTo>
                  <a:lnTo>
                    <a:pt x="4254" y="6782"/>
                  </a:lnTo>
                  <a:lnTo>
                    <a:pt x="4245" y="6812"/>
                  </a:lnTo>
                  <a:lnTo>
                    <a:pt x="4243" y="6821"/>
                  </a:lnTo>
                  <a:lnTo>
                    <a:pt x="4233" y="6851"/>
                  </a:lnTo>
                  <a:lnTo>
                    <a:pt x="4230" y="6860"/>
                  </a:lnTo>
                  <a:lnTo>
                    <a:pt x="4219" y="6889"/>
                  </a:lnTo>
                  <a:lnTo>
                    <a:pt x="4216" y="6898"/>
                  </a:lnTo>
                  <a:lnTo>
                    <a:pt x="4204" y="6927"/>
                  </a:lnTo>
                  <a:lnTo>
                    <a:pt x="4200" y="6935"/>
                  </a:lnTo>
                  <a:lnTo>
                    <a:pt x="4187" y="6964"/>
                  </a:lnTo>
                  <a:lnTo>
                    <a:pt x="4182" y="6973"/>
                  </a:lnTo>
                  <a:lnTo>
                    <a:pt x="4168" y="7001"/>
                  </a:lnTo>
                  <a:lnTo>
                    <a:pt x="4164" y="7009"/>
                  </a:lnTo>
                  <a:lnTo>
                    <a:pt x="4148" y="7037"/>
                  </a:lnTo>
                  <a:lnTo>
                    <a:pt x="4145" y="7043"/>
                  </a:lnTo>
                  <a:lnTo>
                    <a:pt x="4129" y="7070"/>
                  </a:lnTo>
                  <a:lnTo>
                    <a:pt x="4123" y="7078"/>
                  </a:lnTo>
                  <a:lnTo>
                    <a:pt x="4106" y="7105"/>
                  </a:lnTo>
                  <a:lnTo>
                    <a:pt x="4101" y="7113"/>
                  </a:lnTo>
                  <a:lnTo>
                    <a:pt x="4083" y="7138"/>
                  </a:lnTo>
                  <a:lnTo>
                    <a:pt x="4077" y="7146"/>
                  </a:lnTo>
                  <a:lnTo>
                    <a:pt x="4058" y="7171"/>
                  </a:lnTo>
                  <a:lnTo>
                    <a:pt x="4052" y="7178"/>
                  </a:lnTo>
                  <a:lnTo>
                    <a:pt x="4032" y="7202"/>
                  </a:lnTo>
                  <a:lnTo>
                    <a:pt x="4026" y="7210"/>
                  </a:lnTo>
                  <a:lnTo>
                    <a:pt x="4005" y="7233"/>
                  </a:lnTo>
                  <a:lnTo>
                    <a:pt x="3999" y="7240"/>
                  </a:lnTo>
                  <a:lnTo>
                    <a:pt x="3977" y="7262"/>
                  </a:lnTo>
                  <a:lnTo>
                    <a:pt x="3970" y="7269"/>
                  </a:lnTo>
                  <a:lnTo>
                    <a:pt x="3948" y="7291"/>
                  </a:lnTo>
                  <a:lnTo>
                    <a:pt x="3941" y="7297"/>
                  </a:lnTo>
                  <a:lnTo>
                    <a:pt x="3918" y="7318"/>
                  </a:lnTo>
                  <a:lnTo>
                    <a:pt x="3910" y="7324"/>
                  </a:lnTo>
                  <a:lnTo>
                    <a:pt x="3886" y="7344"/>
                  </a:lnTo>
                  <a:lnTo>
                    <a:pt x="3879" y="7350"/>
                  </a:lnTo>
                  <a:lnTo>
                    <a:pt x="3854" y="7369"/>
                  </a:lnTo>
                  <a:lnTo>
                    <a:pt x="3847" y="7374"/>
                  </a:lnTo>
                  <a:lnTo>
                    <a:pt x="3821" y="7392"/>
                  </a:lnTo>
                  <a:lnTo>
                    <a:pt x="3813" y="7398"/>
                  </a:lnTo>
                  <a:lnTo>
                    <a:pt x="3787" y="7415"/>
                  </a:lnTo>
                  <a:lnTo>
                    <a:pt x="3779" y="7420"/>
                  </a:lnTo>
                  <a:lnTo>
                    <a:pt x="3752" y="7436"/>
                  </a:lnTo>
                  <a:lnTo>
                    <a:pt x="3744" y="7441"/>
                  </a:lnTo>
                  <a:lnTo>
                    <a:pt x="3716" y="7456"/>
                  </a:lnTo>
                  <a:lnTo>
                    <a:pt x="3708" y="7460"/>
                  </a:lnTo>
                  <a:lnTo>
                    <a:pt x="3680" y="7475"/>
                  </a:lnTo>
                  <a:lnTo>
                    <a:pt x="3672" y="7479"/>
                  </a:lnTo>
                  <a:lnTo>
                    <a:pt x="3643" y="7492"/>
                  </a:lnTo>
                  <a:lnTo>
                    <a:pt x="3635" y="7495"/>
                  </a:lnTo>
                  <a:lnTo>
                    <a:pt x="3606" y="7507"/>
                  </a:lnTo>
                  <a:lnTo>
                    <a:pt x="3597" y="7511"/>
                  </a:lnTo>
                  <a:lnTo>
                    <a:pt x="3568" y="7521"/>
                  </a:lnTo>
                  <a:lnTo>
                    <a:pt x="3559" y="7524"/>
                  </a:lnTo>
                  <a:lnTo>
                    <a:pt x="3530" y="7534"/>
                  </a:lnTo>
                  <a:lnTo>
                    <a:pt x="3521" y="7537"/>
                  </a:lnTo>
                  <a:lnTo>
                    <a:pt x="3491" y="7546"/>
                  </a:lnTo>
                  <a:lnTo>
                    <a:pt x="3482" y="7548"/>
                  </a:lnTo>
                  <a:lnTo>
                    <a:pt x="3452" y="7556"/>
                  </a:lnTo>
                  <a:lnTo>
                    <a:pt x="3443" y="7558"/>
                  </a:lnTo>
                  <a:lnTo>
                    <a:pt x="3412" y="7564"/>
                  </a:lnTo>
                  <a:lnTo>
                    <a:pt x="3403" y="7566"/>
                  </a:lnTo>
                  <a:lnTo>
                    <a:pt x="3372" y="7571"/>
                  </a:lnTo>
                  <a:lnTo>
                    <a:pt x="3363" y="7572"/>
                  </a:lnTo>
                  <a:lnTo>
                    <a:pt x="3332" y="7577"/>
                  </a:lnTo>
                  <a:lnTo>
                    <a:pt x="3323" y="7578"/>
                  </a:lnTo>
                  <a:lnTo>
                    <a:pt x="3291" y="7581"/>
                  </a:lnTo>
                  <a:lnTo>
                    <a:pt x="3282" y="7581"/>
                  </a:lnTo>
                  <a:lnTo>
                    <a:pt x="3251" y="7583"/>
                  </a:lnTo>
                  <a:lnTo>
                    <a:pt x="3241" y="7583"/>
                  </a:lnTo>
                  <a:lnTo>
                    <a:pt x="3210" y="7584"/>
                  </a:lnTo>
                  <a:lnTo>
                    <a:pt x="3200" y="7584"/>
                  </a:lnTo>
                  <a:lnTo>
                    <a:pt x="3169" y="7583"/>
                  </a:lnTo>
                  <a:lnTo>
                    <a:pt x="3159" y="7583"/>
                  </a:lnTo>
                  <a:lnTo>
                    <a:pt x="3128" y="7581"/>
                  </a:lnTo>
                  <a:lnTo>
                    <a:pt x="3118" y="7581"/>
                  </a:lnTo>
                  <a:lnTo>
                    <a:pt x="3087" y="7578"/>
                  </a:lnTo>
                  <a:lnTo>
                    <a:pt x="3078" y="7577"/>
                  </a:lnTo>
                  <a:lnTo>
                    <a:pt x="3047" y="7572"/>
                  </a:lnTo>
                  <a:lnTo>
                    <a:pt x="3037" y="7571"/>
                  </a:lnTo>
                  <a:lnTo>
                    <a:pt x="3007" y="7566"/>
                  </a:lnTo>
                  <a:lnTo>
                    <a:pt x="2997" y="7564"/>
                  </a:lnTo>
                  <a:lnTo>
                    <a:pt x="2967" y="7558"/>
                  </a:lnTo>
                  <a:lnTo>
                    <a:pt x="2958" y="7556"/>
                  </a:lnTo>
                  <a:lnTo>
                    <a:pt x="2927" y="7548"/>
                  </a:lnTo>
                  <a:lnTo>
                    <a:pt x="2918" y="7546"/>
                  </a:lnTo>
                  <a:lnTo>
                    <a:pt x="2888" y="7537"/>
                  </a:lnTo>
                  <a:lnTo>
                    <a:pt x="2880" y="7534"/>
                  </a:lnTo>
                  <a:lnTo>
                    <a:pt x="2850" y="7524"/>
                  </a:lnTo>
                  <a:lnTo>
                    <a:pt x="2841" y="7521"/>
                  </a:lnTo>
                  <a:lnTo>
                    <a:pt x="2812" y="7511"/>
                  </a:lnTo>
                  <a:lnTo>
                    <a:pt x="2803" y="7507"/>
                  </a:lnTo>
                  <a:lnTo>
                    <a:pt x="2774" y="7495"/>
                  </a:lnTo>
                  <a:lnTo>
                    <a:pt x="2766" y="7492"/>
                  </a:lnTo>
                  <a:lnTo>
                    <a:pt x="2737" y="7479"/>
                  </a:lnTo>
                  <a:lnTo>
                    <a:pt x="2729" y="7475"/>
                  </a:lnTo>
                  <a:lnTo>
                    <a:pt x="2701" y="7460"/>
                  </a:lnTo>
                  <a:lnTo>
                    <a:pt x="2693" y="7456"/>
                  </a:lnTo>
                  <a:lnTo>
                    <a:pt x="2665" y="7441"/>
                  </a:lnTo>
                  <a:lnTo>
                    <a:pt x="2657" y="7436"/>
                  </a:lnTo>
                  <a:lnTo>
                    <a:pt x="2630" y="7420"/>
                  </a:lnTo>
                  <a:lnTo>
                    <a:pt x="2622" y="7415"/>
                  </a:lnTo>
                  <a:lnTo>
                    <a:pt x="2596" y="7398"/>
                  </a:lnTo>
                  <a:lnTo>
                    <a:pt x="2588" y="7392"/>
                  </a:lnTo>
                  <a:lnTo>
                    <a:pt x="2562" y="7374"/>
                  </a:lnTo>
                  <a:lnTo>
                    <a:pt x="2555" y="7369"/>
                  </a:lnTo>
                  <a:lnTo>
                    <a:pt x="2530" y="7350"/>
                  </a:lnTo>
                  <a:lnTo>
                    <a:pt x="2523" y="7344"/>
                  </a:lnTo>
                  <a:lnTo>
                    <a:pt x="2499" y="7324"/>
                  </a:lnTo>
                  <a:lnTo>
                    <a:pt x="2491" y="7318"/>
                  </a:lnTo>
                  <a:lnTo>
                    <a:pt x="2468" y="7297"/>
                  </a:lnTo>
                  <a:lnTo>
                    <a:pt x="2461" y="7291"/>
                  </a:lnTo>
                  <a:lnTo>
                    <a:pt x="2439" y="7269"/>
                  </a:lnTo>
                  <a:lnTo>
                    <a:pt x="2432" y="7262"/>
                  </a:lnTo>
                  <a:lnTo>
                    <a:pt x="2410" y="7240"/>
                  </a:lnTo>
                  <a:lnTo>
                    <a:pt x="2404" y="7233"/>
                  </a:lnTo>
                  <a:lnTo>
                    <a:pt x="2383" y="7210"/>
                  </a:lnTo>
                  <a:lnTo>
                    <a:pt x="2377" y="7202"/>
                  </a:lnTo>
                  <a:lnTo>
                    <a:pt x="2357" y="7178"/>
                  </a:lnTo>
                  <a:lnTo>
                    <a:pt x="2351" y="7171"/>
                  </a:lnTo>
                  <a:lnTo>
                    <a:pt x="2332" y="7146"/>
                  </a:lnTo>
                  <a:lnTo>
                    <a:pt x="2326" y="7138"/>
                  </a:lnTo>
                  <a:lnTo>
                    <a:pt x="2308" y="7113"/>
                  </a:lnTo>
                  <a:lnTo>
                    <a:pt x="2303" y="7105"/>
                  </a:lnTo>
                  <a:lnTo>
                    <a:pt x="2286" y="7078"/>
                  </a:lnTo>
                  <a:lnTo>
                    <a:pt x="2280" y="7070"/>
                  </a:lnTo>
                  <a:lnTo>
                    <a:pt x="2264" y="7043"/>
                  </a:lnTo>
                  <a:lnTo>
                    <a:pt x="2261" y="7037"/>
                  </a:lnTo>
                  <a:lnTo>
                    <a:pt x="2245" y="7009"/>
                  </a:lnTo>
                  <a:lnTo>
                    <a:pt x="2241" y="7001"/>
                  </a:lnTo>
                  <a:lnTo>
                    <a:pt x="2227" y="6973"/>
                  </a:lnTo>
                  <a:lnTo>
                    <a:pt x="2222" y="6964"/>
                  </a:lnTo>
                  <a:lnTo>
                    <a:pt x="2209" y="6935"/>
                  </a:lnTo>
                  <a:lnTo>
                    <a:pt x="2205" y="6927"/>
                  </a:lnTo>
                  <a:lnTo>
                    <a:pt x="2193" y="6898"/>
                  </a:lnTo>
                  <a:lnTo>
                    <a:pt x="2190" y="6889"/>
                  </a:lnTo>
                  <a:lnTo>
                    <a:pt x="2179" y="6860"/>
                  </a:lnTo>
                  <a:lnTo>
                    <a:pt x="2176" y="6851"/>
                  </a:lnTo>
                  <a:lnTo>
                    <a:pt x="2166" y="6821"/>
                  </a:lnTo>
                  <a:lnTo>
                    <a:pt x="2164" y="6812"/>
                  </a:lnTo>
                  <a:lnTo>
                    <a:pt x="2155" y="6782"/>
                  </a:lnTo>
                  <a:lnTo>
                    <a:pt x="2152" y="6773"/>
                  </a:lnTo>
                  <a:lnTo>
                    <a:pt x="2145" y="6742"/>
                  </a:lnTo>
                  <a:lnTo>
                    <a:pt x="2143" y="6733"/>
                  </a:lnTo>
                  <a:lnTo>
                    <a:pt x="2137" y="6703"/>
                  </a:lnTo>
                  <a:lnTo>
                    <a:pt x="2135" y="6693"/>
                  </a:lnTo>
                  <a:lnTo>
                    <a:pt x="2130" y="6663"/>
                  </a:lnTo>
                  <a:lnTo>
                    <a:pt x="2128" y="6653"/>
                  </a:lnTo>
                  <a:lnTo>
                    <a:pt x="2124" y="6622"/>
                  </a:lnTo>
                  <a:lnTo>
                    <a:pt x="2123" y="6613"/>
                  </a:lnTo>
                  <a:lnTo>
                    <a:pt x="2120" y="6582"/>
                  </a:lnTo>
                  <a:lnTo>
                    <a:pt x="2120" y="6573"/>
                  </a:lnTo>
                  <a:lnTo>
                    <a:pt x="2118" y="6541"/>
                  </a:lnTo>
                  <a:lnTo>
                    <a:pt x="2118" y="6532"/>
                  </a:lnTo>
                  <a:lnTo>
                    <a:pt x="2117" y="6501"/>
                  </a:lnTo>
                  <a:lnTo>
                    <a:pt x="2117" y="6491"/>
                  </a:lnTo>
                  <a:lnTo>
                    <a:pt x="2118" y="6460"/>
                  </a:lnTo>
                  <a:lnTo>
                    <a:pt x="2118" y="6451"/>
                  </a:lnTo>
                  <a:lnTo>
                    <a:pt x="2120" y="6419"/>
                  </a:lnTo>
                  <a:lnTo>
                    <a:pt x="2120" y="6410"/>
                  </a:lnTo>
                  <a:lnTo>
                    <a:pt x="2123" y="6379"/>
                  </a:lnTo>
                  <a:lnTo>
                    <a:pt x="2124" y="6370"/>
                  </a:lnTo>
                  <a:lnTo>
                    <a:pt x="2128" y="6339"/>
                  </a:lnTo>
                  <a:lnTo>
                    <a:pt x="2130" y="6329"/>
                  </a:lnTo>
                  <a:lnTo>
                    <a:pt x="2135" y="6299"/>
                  </a:lnTo>
                  <a:lnTo>
                    <a:pt x="2137" y="6290"/>
                  </a:lnTo>
                  <a:lnTo>
                    <a:pt x="2141" y="6267"/>
                  </a:lnTo>
                  <a:lnTo>
                    <a:pt x="1409" y="6267"/>
                  </a:lnTo>
                  <a:lnTo>
                    <a:pt x="1404" y="6267"/>
                  </a:lnTo>
                  <a:lnTo>
                    <a:pt x="1391" y="6267"/>
                  </a:lnTo>
                  <a:lnTo>
                    <a:pt x="1382" y="6266"/>
                  </a:lnTo>
                  <a:lnTo>
                    <a:pt x="1368" y="6266"/>
                  </a:lnTo>
                  <a:lnTo>
                    <a:pt x="1359" y="6265"/>
                  </a:lnTo>
                  <a:lnTo>
                    <a:pt x="1346" y="6264"/>
                  </a:lnTo>
                  <a:lnTo>
                    <a:pt x="1337" y="6263"/>
                  </a:lnTo>
                  <a:lnTo>
                    <a:pt x="1323" y="6261"/>
                  </a:lnTo>
                  <a:lnTo>
                    <a:pt x="1314" y="6260"/>
                  </a:lnTo>
                  <a:lnTo>
                    <a:pt x="1301" y="6257"/>
                  </a:lnTo>
                  <a:lnTo>
                    <a:pt x="1292" y="6256"/>
                  </a:lnTo>
                  <a:lnTo>
                    <a:pt x="1279" y="6253"/>
                  </a:lnTo>
                  <a:lnTo>
                    <a:pt x="1270" y="6251"/>
                  </a:lnTo>
                  <a:lnTo>
                    <a:pt x="1257" y="6248"/>
                  </a:lnTo>
                  <a:lnTo>
                    <a:pt x="1247" y="6245"/>
                  </a:lnTo>
                  <a:lnTo>
                    <a:pt x="1235" y="6242"/>
                  </a:lnTo>
                  <a:lnTo>
                    <a:pt x="1225" y="6239"/>
                  </a:lnTo>
                  <a:lnTo>
                    <a:pt x="1213" y="6235"/>
                  </a:lnTo>
                  <a:lnTo>
                    <a:pt x="1203" y="6231"/>
                  </a:lnTo>
                  <a:lnTo>
                    <a:pt x="1191" y="6227"/>
                  </a:lnTo>
                  <a:lnTo>
                    <a:pt x="1182" y="6223"/>
                  </a:lnTo>
                  <a:lnTo>
                    <a:pt x="1170" y="6218"/>
                  </a:lnTo>
                  <a:lnTo>
                    <a:pt x="1160" y="6214"/>
                  </a:lnTo>
                  <a:lnTo>
                    <a:pt x="1148" y="6208"/>
                  </a:lnTo>
                  <a:lnTo>
                    <a:pt x="1139" y="6204"/>
                  </a:lnTo>
                  <a:lnTo>
                    <a:pt x="1127" y="6198"/>
                  </a:lnTo>
                  <a:lnTo>
                    <a:pt x="1119" y="6193"/>
                  </a:lnTo>
                  <a:lnTo>
                    <a:pt x="1107" y="6187"/>
                  </a:lnTo>
                  <a:lnTo>
                    <a:pt x="1103" y="6184"/>
                  </a:lnTo>
                  <a:lnTo>
                    <a:pt x="1091" y="6177"/>
                  </a:lnTo>
                  <a:lnTo>
                    <a:pt x="1083" y="6172"/>
                  </a:lnTo>
                  <a:lnTo>
                    <a:pt x="1071" y="6165"/>
                  </a:lnTo>
                  <a:lnTo>
                    <a:pt x="1063" y="6159"/>
                  </a:lnTo>
                  <a:lnTo>
                    <a:pt x="1052" y="6152"/>
                  </a:lnTo>
                  <a:lnTo>
                    <a:pt x="1044" y="6146"/>
                  </a:lnTo>
                  <a:lnTo>
                    <a:pt x="1034" y="6138"/>
                  </a:lnTo>
                  <a:lnTo>
                    <a:pt x="1026" y="6132"/>
                  </a:lnTo>
                  <a:lnTo>
                    <a:pt x="1016" y="6123"/>
                  </a:lnTo>
                  <a:lnTo>
                    <a:pt x="1008" y="6117"/>
                  </a:lnTo>
                  <a:lnTo>
                    <a:pt x="998" y="6108"/>
                  </a:lnTo>
                  <a:lnTo>
                    <a:pt x="992" y="6101"/>
                  </a:lnTo>
                  <a:lnTo>
                    <a:pt x="982" y="6092"/>
                  </a:lnTo>
                  <a:lnTo>
                    <a:pt x="975" y="6086"/>
                  </a:lnTo>
                  <a:lnTo>
                    <a:pt x="966" y="6076"/>
                  </a:lnTo>
                  <a:lnTo>
                    <a:pt x="960" y="6069"/>
                  </a:lnTo>
                  <a:lnTo>
                    <a:pt x="951" y="6059"/>
                  </a:lnTo>
                  <a:lnTo>
                    <a:pt x="945" y="6052"/>
                  </a:lnTo>
                  <a:lnTo>
                    <a:pt x="936" y="6042"/>
                  </a:lnTo>
                  <a:lnTo>
                    <a:pt x="931" y="6035"/>
                  </a:lnTo>
                  <a:lnTo>
                    <a:pt x="923" y="6024"/>
                  </a:lnTo>
                  <a:lnTo>
                    <a:pt x="917" y="6017"/>
                  </a:lnTo>
                  <a:lnTo>
                    <a:pt x="909" y="6006"/>
                  </a:lnTo>
                  <a:lnTo>
                    <a:pt x="904" y="5999"/>
                  </a:lnTo>
                  <a:lnTo>
                    <a:pt x="897" y="5988"/>
                  </a:lnTo>
                  <a:lnTo>
                    <a:pt x="892" y="5981"/>
                  </a:lnTo>
                  <a:lnTo>
                    <a:pt x="885" y="5969"/>
                  </a:lnTo>
                  <a:lnTo>
                    <a:pt x="878" y="5957"/>
                  </a:lnTo>
                  <a:lnTo>
                    <a:pt x="872" y="5945"/>
                  </a:lnTo>
                  <a:lnTo>
                    <a:pt x="868" y="5937"/>
                  </a:lnTo>
                  <a:lnTo>
                    <a:pt x="862" y="5925"/>
                  </a:lnTo>
                  <a:lnTo>
                    <a:pt x="858" y="5917"/>
                  </a:lnTo>
                  <a:lnTo>
                    <a:pt x="852" y="5905"/>
                  </a:lnTo>
                  <a:lnTo>
                    <a:pt x="849" y="5897"/>
                  </a:lnTo>
                  <a:lnTo>
                    <a:pt x="844" y="5884"/>
                  </a:lnTo>
                  <a:lnTo>
                    <a:pt x="840" y="5876"/>
                  </a:lnTo>
                  <a:lnTo>
                    <a:pt x="836" y="5863"/>
                  </a:lnTo>
                  <a:lnTo>
                    <a:pt x="833" y="5855"/>
                  </a:lnTo>
                  <a:lnTo>
                    <a:pt x="829" y="5842"/>
                  </a:lnTo>
                  <a:lnTo>
                    <a:pt x="826" y="5833"/>
                  </a:lnTo>
                  <a:lnTo>
                    <a:pt x="822" y="5820"/>
                  </a:lnTo>
                  <a:lnTo>
                    <a:pt x="820" y="5811"/>
                  </a:lnTo>
                  <a:lnTo>
                    <a:pt x="817" y="5798"/>
                  </a:lnTo>
                  <a:lnTo>
                    <a:pt x="814" y="5789"/>
                  </a:lnTo>
                  <a:lnTo>
                    <a:pt x="812" y="5776"/>
                  </a:lnTo>
                  <a:lnTo>
                    <a:pt x="810" y="5767"/>
                  </a:lnTo>
                  <a:lnTo>
                    <a:pt x="808" y="5754"/>
                  </a:lnTo>
                  <a:lnTo>
                    <a:pt x="806" y="5745"/>
                  </a:lnTo>
                  <a:lnTo>
                    <a:pt x="805" y="5731"/>
                  </a:lnTo>
                  <a:lnTo>
                    <a:pt x="803" y="5722"/>
                  </a:lnTo>
                  <a:lnTo>
                    <a:pt x="802" y="5709"/>
                  </a:lnTo>
                  <a:lnTo>
                    <a:pt x="801" y="5699"/>
                  </a:lnTo>
                  <a:lnTo>
                    <a:pt x="801" y="5686"/>
                  </a:lnTo>
                  <a:lnTo>
                    <a:pt x="800" y="5676"/>
                  </a:lnTo>
                  <a:lnTo>
                    <a:pt x="800" y="5663"/>
                  </a:lnTo>
                  <a:lnTo>
                    <a:pt x="800" y="5658"/>
                  </a:lnTo>
                  <a:lnTo>
                    <a:pt x="800" y="3025"/>
                  </a:lnTo>
                  <a:lnTo>
                    <a:pt x="800" y="3020"/>
                  </a:lnTo>
                  <a:lnTo>
                    <a:pt x="800" y="3007"/>
                  </a:lnTo>
                  <a:lnTo>
                    <a:pt x="801" y="2997"/>
                  </a:lnTo>
                  <a:lnTo>
                    <a:pt x="801" y="2984"/>
                  </a:lnTo>
                  <a:lnTo>
                    <a:pt x="802" y="2974"/>
                  </a:lnTo>
                  <a:lnTo>
                    <a:pt x="803" y="2961"/>
                  </a:lnTo>
                  <a:lnTo>
                    <a:pt x="805" y="2952"/>
                  </a:lnTo>
                  <a:lnTo>
                    <a:pt x="806" y="2938"/>
                  </a:lnTo>
                  <a:lnTo>
                    <a:pt x="808" y="2929"/>
                  </a:lnTo>
                  <a:lnTo>
                    <a:pt x="810" y="2916"/>
                  </a:lnTo>
                  <a:lnTo>
                    <a:pt x="812" y="2907"/>
                  </a:lnTo>
                  <a:lnTo>
                    <a:pt x="814" y="2894"/>
                  </a:lnTo>
                  <a:lnTo>
                    <a:pt x="817" y="2885"/>
                  </a:lnTo>
                  <a:lnTo>
                    <a:pt x="820" y="2872"/>
                  </a:lnTo>
                  <a:lnTo>
                    <a:pt x="822" y="2863"/>
                  </a:lnTo>
                  <a:lnTo>
                    <a:pt x="826" y="2850"/>
                  </a:lnTo>
                  <a:lnTo>
                    <a:pt x="829" y="2841"/>
                  </a:lnTo>
                  <a:lnTo>
                    <a:pt x="833" y="2828"/>
                  </a:lnTo>
                  <a:lnTo>
                    <a:pt x="836" y="2820"/>
                  </a:lnTo>
                  <a:lnTo>
                    <a:pt x="840" y="2807"/>
                  </a:lnTo>
                  <a:lnTo>
                    <a:pt x="844" y="2799"/>
                  </a:lnTo>
                  <a:lnTo>
                    <a:pt x="849" y="2786"/>
                  </a:lnTo>
                  <a:lnTo>
                    <a:pt x="852" y="2778"/>
                  </a:lnTo>
                  <a:lnTo>
                    <a:pt x="858" y="2766"/>
                  </a:lnTo>
                  <a:lnTo>
                    <a:pt x="862" y="2758"/>
                  </a:lnTo>
                  <a:lnTo>
                    <a:pt x="868" y="2746"/>
                  </a:lnTo>
                  <a:lnTo>
                    <a:pt x="872" y="2738"/>
                  </a:lnTo>
                  <a:lnTo>
                    <a:pt x="878" y="2726"/>
                  </a:lnTo>
                  <a:lnTo>
                    <a:pt x="885" y="2714"/>
                  </a:lnTo>
                  <a:lnTo>
                    <a:pt x="892" y="2702"/>
                  </a:lnTo>
                  <a:lnTo>
                    <a:pt x="897" y="2695"/>
                  </a:lnTo>
                  <a:lnTo>
                    <a:pt x="905" y="2684"/>
                  </a:lnTo>
                  <a:lnTo>
                    <a:pt x="910" y="2676"/>
                  </a:lnTo>
                  <a:lnTo>
                    <a:pt x="918" y="2665"/>
                  </a:lnTo>
                  <a:lnTo>
                    <a:pt x="923" y="2658"/>
                  </a:lnTo>
                  <a:lnTo>
                    <a:pt x="931" y="2648"/>
                  </a:lnTo>
                  <a:lnTo>
                    <a:pt x="937" y="2640"/>
                  </a:lnTo>
                  <a:lnTo>
                    <a:pt x="945" y="2630"/>
                  </a:lnTo>
                  <a:lnTo>
                    <a:pt x="951" y="2623"/>
                  </a:lnTo>
                  <a:lnTo>
                    <a:pt x="960" y="2613"/>
                  </a:lnTo>
                  <a:lnTo>
                    <a:pt x="967" y="2607"/>
                  </a:lnTo>
                  <a:lnTo>
                    <a:pt x="976" y="2597"/>
                  </a:lnTo>
                  <a:lnTo>
                    <a:pt x="982" y="2591"/>
                  </a:lnTo>
                  <a:lnTo>
                    <a:pt x="992" y="2582"/>
                  </a:lnTo>
                  <a:lnTo>
                    <a:pt x="999" y="2575"/>
                  </a:lnTo>
                  <a:lnTo>
                    <a:pt x="1009" y="2566"/>
                  </a:lnTo>
                  <a:lnTo>
                    <a:pt x="1016" y="2560"/>
                  </a:lnTo>
                  <a:lnTo>
                    <a:pt x="1026" y="2552"/>
                  </a:lnTo>
                  <a:lnTo>
                    <a:pt x="1033" y="2546"/>
                  </a:lnTo>
                  <a:lnTo>
                    <a:pt x="1044" y="2538"/>
                  </a:lnTo>
                  <a:lnTo>
                    <a:pt x="1051" y="2533"/>
                  </a:lnTo>
                  <a:lnTo>
                    <a:pt x="1062" y="2525"/>
                  </a:lnTo>
                  <a:lnTo>
                    <a:pt x="1070" y="2520"/>
                  </a:lnTo>
                  <a:lnTo>
                    <a:pt x="1081" y="2512"/>
                  </a:lnTo>
                  <a:lnTo>
                    <a:pt x="1089" y="2507"/>
                  </a:lnTo>
                  <a:lnTo>
                    <a:pt x="1100" y="2500"/>
                  </a:lnTo>
                  <a:lnTo>
                    <a:pt x="1110" y="2495"/>
                  </a:lnTo>
                  <a:lnTo>
                    <a:pt x="1121" y="2488"/>
                  </a:lnTo>
                  <a:lnTo>
                    <a:pt x="1129" y="2484"/>
                  </a:lnTo>
                  <a:lnTo>
                    <a:pt x="1141" y="2478"/>
                  </a:lnTo>
                  <a:lnTo>
                    <a:pt x="1150" y="2474"/>
                  </a:lnTo>
                  <a:lnTo>
                    <a:pt x="1162" y="2469"/>
                  </a:lnTo>
                  <a:lnTo>
                    <a:pt x="1170" y="2465"/>
                  </a:lnTo>
                  <a:lnTo>
                    <a:pt x="1183" y="2460"/>
                  </a:lnTo>
                  <a:lnTo>
                    <a:pt x="1191" y="2457"/>
                  </a:lnTo>
                  <a:lnTo>
                    <a:pt x="1204" y="2452"/>
                  </a:lnTo>
                  <a:lnTo>
                    <a:pt x="1212" y="2449"/>
                  </a:lnTo>
                  <a:lnTo>
                    <a:pt x="1225" y="2445"/>
                  </a:lnTo>
                  <a:lnTo>
                    <a:pt x="1234" y="2442"/>
                  </a:lnTo>
                  <a:lnTo>
                    <a:pt x="1247" y="2438"/>
                  </a:lnTo>
                  <a:lnTo>
                    <a:pt x="1255" y="2436"/>
                  </a:lnTo>
                  <a:lnTo>
                    <a:pt x="1268" y="2433"/>
                  </a:lnTo>
                  <a:lnTo>
                    <a:pt x="1278" y="2431"/>
                  </a:lnTo>
                  <a:lnTo>
                    <a:pt x="1291" y="2428"/>
                  </a:lnTo>
                  <a:lnTo>
                    <a:pt x="1300" y="2426"/>
                  </a:lnTo>
                  <a:lnTo>
                    <a:pt x="1313" y="2424"/>
                  </a:lnTo>
                  <a:lnTo>
                    <a:pt x="1322" y="2422"/>
                  </a:lnTo>
                  <a:lnTo>
                    <a:pt x="1336" y="2421"/>
                  </a:lnTo>
                  <a:lnTo>
                    <a:pt x="1345" y="2419"/>
                  </a:lnTo>
                  <a:lnTo>
                    <a:pt x="1358" y="2418"/>
                  </a:lnTo>
                  <a:lnTo>
                    <a:pt x="1368" y="2417"/>
                  </a:lnTo>
                  <a:lnTo>
                    <a:pt x="1381" y="2417"/>
                  </a:lnTo>
                  <a:close/>
                  <a:moveTo>
                    <a:pt x="7649" y="3873"/>
                  </a:moveTo>
                  <a:lnTo>
                    <a:pt x="6567" y="3873"/>
                  </a:lnTo>
                  <a:lnTo>
                    <a:pt x="6567" y="5658"/>
                  </a:lnTo>
                  <a:lnTo>
                    <a:pt x="6567" y="5670"/>
                  </a:lnTo>
                  <a:lnTo>
                    <a:pt x="6568" y="5669"/>
                  </a:lnTo>
                  <a:lnTo>
                    <a:pt x="6592" y="5649"/>
                  </a:lnTo>
                  <a:lnTo>
                    <a:pt x="6599" y="5643"/>
                  </a:lnTo>
                  <a:lnTo>
                    <a:pt x="6624" y="5624"/>
                  </a:lnTo>
                  <a:lnTo>
                    <a:pt x="6632" y="5618"/>
                  </a:lnTo>
                  <a:lnTo>
                    <a:pt x="6657" y="5600"/>
                  </a:lnTo>
                  <a:lnTo>
                    <a:pt x="6665" y="5595"/>
                  </a:lnTo>
                  <a:lnTo>
                    <a:pt x="6691" y="5578"/>
                  </a:lnTo>
                  <a:lnTo>
                    <a:pt x="6699" y="5573"/>
                  </a:lnTo>
                  <a:lnTo>
                    <a:pt x="6726" y="5557"/>
                  </a:lnTo>
                  <a:lnTo>
                    <a:pt x="6734" y="5552"/>
                  </a:lnTo>
                  <a:lnTo>
                    <a:pt x="6762" y="5537"/>
                  </a:lnTo>
                  <a:lnTo>
                    <a:pt x="6770" y="5533"/>
                  </a:lnTo>
                  <a:lnTo>
                    <a:pt x="6798" y="5518"/>
                  </a:lnTo>
                  <a:lnTo>
                    <a:pt x="6806" y="5514"/>
                  </a:lnTo>
                  <a:lnTo>
                    <a:pt x="6835" y="5501"/>
                  </a:lnTo>
                  <a:lnTo>
                    <a:pt x="6843" y="5497"/>
                  </a:lnTo>
                  <a:lnTo>
                    <a:pt x="6872" y="5485"/>
                  </a:lnTo>
                  <a:lnTo>
                    <a:pt x="6881" y="5482"/>
                  </a:lnTo>
                  <a:lnTo>
                    <a:pt x="6910" y="5471"/>
                  </a:lnTo>
                  <a:lnTo>
                    <a:pt x="6919" y="5468"/>
                  </a:lnTo>
                  <a:lnTo>
                    <a:pt x="6949" y="5458"/>
                  </a:lnTo>
                  <a:lnTo>
                    <a:pt x="6958" y="5455"/>
                  </a:lnTo>
                  <a:lnTo>
                    <a:pt x="6988" y="5447"/>
                  </a:lnTo>
                  <a:lnTo>
                    <a:pt x="6997" y="5444"/>
                  </a:lnTo>
                  <a:lnTo>
                    <a:pt x="7027" y="5437"/>
                  </a:lnTo>
                  <a:lnTo>
                    <a:pt x="7036" y="5435"/>
                  </a:lnTo>
                  <a:lnTo>
                    <a:pt x="7067" y="5428"/>
                  </a:lnTo>
                  <a:lnTo>
                    <a:pt x="7076" y="5426"/>
                  </a:lnTo>
                  <a:lnTo>
                    <a:pt x="7107" y="5421"/>
                  </a:lnTo>
                  <a:lnTo>
                    <a:pt x="7116" y="5420"/>
                  </a:lnTo>
                  <a:lnTo>
                    <a:pt x="7147" y="5416"/>
                  </a:lnTo>
                  <a:lnTo>
                    <a:pt x="7156" y="5414"/>
                  </a:lnTo>
                  <a:lnTo>
                    <a:pt x="7188" y="5411"/>
                  </a:lnTo>
                  <a:lnTo>
                    <a:pt x="7197" y="5411"/>
                  </a:lnTo>
                  <a:lnTo>
                    <a:pt x="7228" y="5409"/>
                  </a:lnTo>
                  <a:lnTo>
                    <a:pt x="7238" y="5409"/>
                  </a:lnTo>
                  <a:lnTo>
                    <a:pt x="7269" y="5408"/>
                  </a:lnTo>
                  <a:lnTo>
                    <a:pt x="7279" y="5408"/>
                  </a:lnTo>
                  <a:lnTo>
                    <a:pt x="7310" y="5409"/>
                  </a:lnTo>
                  <a:lnTo>
                    <a:pt x="7320" y="5409"/>
                  </a:lnTo>
                  <a:lnTo>
                    <a:pt x="7351" y="5411"/>
                  </a:lnTo>
                  <a:lnTo>
                    <a:pt x="7360" y="5411"/>
                  </a:lnTo>
                  <a:lnTo>
                    <a:pt x="7392" y="5414"/>
                  </a:lnTo>
                  <a:lnTo>
                    <a:pt x="7401" y="5416"/>
                  </a:lnTo>
                  <a:lnTo>
                    <a:pt x="7432" y="5420"/>
                  </a:lnTo>
                  <a:lnTo>
                    <a:pt x="7441" y="5421"/>
                  </a:lnTo>
                  <a:lnTo>
                    <a:pt x="7472" y="5426"/>
                  </a:lnTo>
                  <a:lnTo>
                    <a:pt x="7481" y="5428"/>
                  </a:lnTo>
                  <a:lnTo>
                    <a:pt x="7512" y="5435"/>
                  </a:lnTo>
                  <a:lnTo>
                    <a:pt x="7521" y="5437"/>
                  </a:lnTo>
                  <a:lnTo>
                    <a:pt x="7552" y="5444"/>
                  </a:lnTo>
                  <a:lnTo>
                    <a:pt x="7561" y="5447"/>
                  </a:lnTo>
                  <a:lnTo>
                    <a:pt x="7591" y="5455"/>
                  </a:lnTo>
                  <a:lnTo>
                    <a:pt x="7600" y="5458"/>
                  </a:lnTo>
                  <a:lnTo>
                    <a:pt x="7629" y="5468"/>
                  </a:lnTo>
                  <a:lnTo>
                    <a:pt x="7638" y="5471"/>
                  </a:lnTo>
                  <a:lnTo>
                    <a:pt x="7668" y="5482"/>
                  </a:lnTo>
                  <a:lnTo>
                    <a:pt x="7676" y="5485"/>
                  </a:lnTo>
                  <a:lnTo>
                    <a:pt x="7705" y="5498"/>
                  </a:lnTo>
                  <a:lnTo>
                    <a:pt x="7714" y="5501"/>
                  </a:lnTo>
                  <a:lnTo>
                    <a:pt x="7742" y="5514"/>
                  </a:lnTo>
                  <a:lnTo>
                    <a:pt x="7751" y="5519"/>
                  </a:lnTo>
                  <a:lnTo>
                    <a:pt x="7779" y="5533"/>
                  </a:lnTo>
                  <a:lnTo>
                    <a:pt x="7787" y="5537"/>
                  </a:lnTo>
                  <a:lnTo>
                    <a:pt x="7815" y="5553"/>
                  </a:lnTo>
                  <a:lnTo>
                    <a:pt x="7821" y="5556"/>
                  </a:lnTo>
                  <a:lnTo>
                    <a:pt x="7848" y="5572"/>
                  </a:lnTo>
                  <a:lnTo>
                    <a:pt x="7856" y="5578"/>
                  </a:lnTo>
                  <a:lnTo>
                    <a:pt x="7883" y="5595"/>
                  </a:lnTo>
                  <a:lnTo>
                    <a:pt x="7891" y="5600"/>
                  </a:lnTo>
                  <a:lnTo>
                    <a:pt x="7916" y="5618"/>
                  </a:lnTo>
                  <a:lnTo>
                    <a:pt x="7924" y="5624"/>
                  </a:lnTo>
                  <a:lnTo>
                    <a:pt x="7949" y="5643"/>
                  </a:lnTo>
                  <a:lnTo>
                    <a:pt x="7956" y="5649"/>
                  </a:lnTo>
                  <a:lnTo>
                    <a:pt x="7980" y="5669"/>
                  </a:lnTo>
                  <a:lnTo>
                    <a:pt x="7988" y="5675"/>
                  </a:lnTo>
                  <a:lnTo>
                    <a:pt x="8011" y="5696"/>
                  </a:lnTo>
                  <a:lnTo>
                    <a:pt x="8018" y="5702"/>
                  </a:lnTo>
                  <a:lnTo>
                    <a:pt x="8040" y="5724"/>
                  </a:lnTo>
                  <a:lnTo>
                    <a:pt x="8047" y="5730"/>
                  </a:lnTo>
                  <a:lnTo>
                    <a:pt x="8068" y="5753"/>
                  </a:lnTo>
                  <a:lnTo>
                    <a:pt x="8075" y="5760"/>
                  </a:lnTo>
                  <a:lnTo>
                    <a:pt x="8081" y="5767"/>
                  </a:lnTo>
                  <a:lnTo>
                    <a:pt x="8700" y="5767"/>
                  </a:lnTo>
                  <a:lnTo>
                    <a:pt x="8700" y="4924"/>
                  </a:lnTo>
                  <a:lnTo>
                    <a:pt x="7649" y="3873"/>
                  </a:lnTo>
                  <a:close/>
                  <a:moveTo>
                    <a:pt x="7815" y="6267"/>
                  </a:moveTo>
                  <a:lnTo>
                    <a:pt x="6733" y="6267"/>
                  </a:lnTo>
                  <a:lnTo>
                    <a:pt x="6727" y="6282"/>
                  </a:lnTo>
                  <a:lnTo>
                    <a:pt x="6719" y="6303"/>
                  </a:lnTo>
                  <a:lnTo>
                    <a:pt x="6712" y="6324"/>
                  </a:lnTo>
                  <a:lnTo>
                    <a:pt x="6706" y="6345"/>
                  </a:lnTo>
                  <a:lnTo>
                    <a:pt x="6701" y="6366"/>
                  </a:lnTo>
                  <a:lnTo>
                    <a:pt x="6696" y="6387"/>
                  </a:lnTo>
                  <a:lnTo>
                    <a:pt x="6693" y="6409"/>
                  </a:lnTo>
                  <a:lnTo>
                    <a:pt x="6690" y="6430"/>
                  </a:lnTo>
                  <a:lnTo>
                    <a:pt x="6688" y="6452"/>
                  </a:lnTo>
                  <a:lnTo>
                    <a:pt x="6686" y="6474"/>
                  </a:lnTo>
                  <a:lnTo>
                    <a:pt x="6686" y="6496"/>
                  </a:lnTo>
                  <a:lnTo>
                    <a:pt x="6686" y="6518"/>
                  </a:lnTo>
                  <a:lnTo>
                    <a:pt x="6688" y="6540"/>
                  </a:lnTo>
                  <a:lnTo>
                    <a:pt x="6690" y="6562"/>
                  </a:lnTo>
                  <a:lnTo>
                    <a:pt x="6693" y="6584"/>
                  </a:lnTo>
                  <a:lnTo>
                    <a:pt x="6696" y="6605"/>
                  </a:lnTo>
                  <a:lnTo>
                    <a:pt x="6701" y="6627"/>
                  </a:lnTo>
                  <a:lnTo>
                    <a:pt x="6706" y="6648"/>
                  </a:lnTo>
                  <a:lnTo>
                    <a:pt x="6712" y="6669"/>
                  </a:lnTo>
                  <a:lnTo>
                    <a:pt x="6719" y="6690"/>
                  </a:lnTo>
                  <a:lnTo>
                    <a:pt x="6727" y="6710"/>
                  </a:lnTo>
                  <a:lnTo>
                    <a:pt x="6735" y="6731"/>
                  </a:lnTo>
                  <a:lnTo>
                    <a:pt x="6744" y="6750"/>
                  </a:lnTo>
                  <a:lnTo>
                    <a:pt x="6754" y="6770"/>
                  </a:lnTo>
                  <a:lnTo>
                    <a:pt x="6766" y="6790"/>
                  </a:lnTo>
                  <a:lnTo>
                    <a:pt x="6777" y="6810"/>
                  </a:lnTo>
                  <a:lnTo>
                    <a:pt x="6789" y="6828"/>
                  </a:lnTo>
                  <a:lnTo>
                    <a:pt x="6802" y="6846"/>
                  </a:lnTo>
                  <a:lnTo>
                    <a:pt x="6815" y="6863"/>
                  </a:lnTo>
                  <a:lnTo>
                    <a:pt x="6829" y="6880"/>
                  </a:lnTo>
                  <a:lnTo>
                    <a:pt x="6843" y="6896"/>
                  </a:lnTo>
                  <a:lnTo>
                    <a:pt x="6859" y="6912"/>
                  </a:lnTo>
                  <a:lnTo>
                    <a:pt x="6874" y="6927"/>
                  </a:lnTo>
                  <a:lnTo>
                    <a:pt x="6891" y="6942"/>
                  </a:lnTo>
                  <a:lnTo>
                    <a:pt x="6908" y="6956"/>
                  </a:lnTo>
                  <a:lnTo>
                    <a:pt x="6925" y="6969"/>
                  </a:lnTo>
                  <a:lnTo>
                    <a:pt x="6943" y="6982"/>
                  </a:lnTo>
                  <a:lnTo>
                    <a:pt x="6962" y="6994"/>
                  </a:lnTo>
                  <a:lnTo>
                    <a:pt x="6980" y="7005"/>
                  </a:lnTo>
                  <a:lnTo>
                    <a:pt x="6999" y="7016"/>
                  </a:lnTo>
                  <a:lnTo>
                    <a:pt x="7019" y="7026"/>
                  </a:lnTo>
                  <a:lnTo>
                    <a:pt x="7039" y="7035"/>
                  </a:lnTo>
                  <a:lnTo>
                    <a:pt x="7059" y="7043"/>
                  </a:lnTo>
                  <a:lnTo>
                    <a:pt x="7080" y="7051"/>
                  </a:lnTo>
                  <a:lnTo>
                    <a:pt x="7101" y="7058"/>
                  </a:lnTo>
                  <a:lnTo>
                    <a:pt x="7122" y="7064"/>
                  </a:lnTo>
                  <a:lnTo>
                    <a:pt x="7143" y="7069"/>
                  </a:lnTo>
                  <a:lnTo>
                    <a:pt x="7165" y="7074"/>
                  </a:lnTo>
                  <a:lnTo>
                    <a:pt x="7187" y="7077"/>
                  </a:lnTo>
                  <a:lnTo>
                    <a:pt x="7208" y="7080"/>
                  </a:lnTo>
                  <a:lnTo>
                    <a:pt x="7230" y="7082"/>
                  </a:lnTo>
                  <a:lnTo>
                    <a:pt x="7252" y="7084"/>
                  </a:lnTo>
                  <a:lnTo>
                    <a:pt x="7274" y="7084"/>
                  </a:lnTo>
                  <a:lnTo>
                    <a:pt x="7296" y="7084"/>
                  </a:lnTo>
                  <a:lnTo>
                    <a:pt x="7318" y="7082"/>
                  </a:lnTo>
                  <a:lnTo>
                    <a:pt x="7340" y="7080"/>
                  </a:lnTo>
                  <a:lnTo>
                    <a:pt x="7362" y="7077"/>
                  </a:lnTo>
                  <a:lnTo>
                    <a:pt x="7383" y="7074"/>
                  </a:lnTo>
                  <a:lnTo>
                    <a:pt x="7405" y="7069"/>
                  </a:lnTo>
                  <a:lnTo>
                    <a:pt x="7426" y="7064"/>
                  </a:lnTo>
                  <a:lnTo>
                    <a:pt x="7447" y="7058"/>
                  </a:lnTo>
                  <a:lnTo>
                    <a:pt x="7468" y="7051"/>
                  </a:lnTo>
                  <a:lnTo>
                    <a:pt x="7489" y="7043"/>
                  </a:lnTo>
                  <a:lnTo>
                    <a:pt x="7509" y="7035"/>
                  </a:lnTo>
                  <a:lnTo>
                    <a:pt x="7529" y="7026"/>
                  </a:lnTo>
                  <a:lnTo>
                    <a:pt x="7549" y="7016"/>
                  </a:lnTo>
                  <a:lnTo>
                    <a:pt x="7568" y="7005"/>
                  </a:lnTo>
                  <a:lnTo>
                    <a:pt x="7587" y="6994"/>
                  </a:lnTo>
                  <a:lnTo>
                    <a:pt x="7606" y="6982"/>
                  </a:lnTo>
                  <a:lnTo>
                    <a:pt x="7624" y="6969"/>
                  </a:lnTo>
                  <a:lnTo>
                    <a:pt x="7641" y="6956"/>
                  </a:lnTo>
                  <a:lnTo>
                    <a:pt x="7658" y="6942"/>
                  </a:lnTo>
                  <a:lnTo>
                    <a:pt x="7674" y="6927"/>
                  </a:lnTo>
                  <a:lnTo>
                    <a:pt x="7690" y="6912"/>
                  </a:lnTo>
                  <a:lnTo>
                    <a:pt x="7705" y="6896"/>
                  </a:lnTo>
                  <a:lnTo>
                    <a:pt x="7720" y="6880"/>
                  </a:lnTo>
                  <a:lnTo>
                    <a:pt x="7734" y="6863"/>
                  </a:lnTo>
                  <a:lnTo>
                    <a:pt x="7747" y="6846"/>
                  </a:lnTo>
                  <a:lnTo>
                    <a:pt x="7760" y="6828"/>
                  </a:lnTo>
                  <a:lnTo>
                    <a:pt x="7772" y="6809"/>
                  </a:lnTo>
                  <a:lnTo>
                    <a:pt x="7783" y="6790"/>
                  </a:lnTo>
                  <a:lnTo>
                    <a:pt x="7794" y="6771"/>
                  </a:lnTo>
                  <a:lnTo>
                    <a:pt x="7804" y="6751"/>
                  </a:lnTo>
                  <a:lnTo>
                    <a:pt x="7813" y="6731"/>
                  </a:lnTo>
                  <a:lnTo>
                    <a:pt x="7821" y="6711"/>
                  </a:lnTo>
                  <a:lnTo>
                    <a:pt x="7829" y="6690"/>
                  </a:lnTo>
                  <a:lnTo>
                    <a:pt x="7836" y="6669"/>
                  </a:lnTo>
                  <a:lnTo>
                    <a:pt x="7842" y="6648"/>
                  </a:lnTo>
                  <a:lnTo>
                    <a:pt x="7847" y="6627"/>
                  </a:lnTo>
                  <a:lnTo>
                    <a:pt x="7852" y="6605"/>
                  </a:lnTo>
                  <a:lnTo>
                    <a:pt x="7855" y="6584"/>
                  </a:lnTo>
                  <a:lnTo>
                    <a:pt x="7858" y="6562"/>
                  </a:lnTo>
                  <a:lnTo>
                    <a:pt x="7860" y="6540"/>
                  </a:lnTo>
                  <a:lnTo>
                    <a:pt x="7862" y="6518"/>
                  </a:lnTo>
                  <a:lnTo>
                    <a:pt x="7862" y="6496"/>
                  </a:lnTo>
                  <a:lnTo>
                    <a:pt x="7862" y="6474"/>
                  </a:lnTo>
                  <a:lnTo>
                    <a:pt x="7860" y="6452"/>
                  </a:lnTo>
                  <a:lnTo>
                    <a:pt x="7858" y="6430"/>
                  </a:lnTo>
                  <a:lnTo>
                    <a:pt x="7855" y="6409"/>
                  </a:lnTo>
                  <a:lnTo>
                    <a:pt x="7852" y="6387"/>
                  </a:lnTo>
                  <a:lnTo>
                    <a:pt x="7847" y="6365"/>
                  </a:lnTo>
                  <a:lnTo>
                    <a:pt x="7842" y="6344"/>
                  </a:lnTo>
                  <a:lnTo>
                    <a:pt x="7836" y="6323"/>
                  </a:lnTo>
                  <a:lnTo>
                    <a:pt x="7829" y="6302"/>
                  </a:lnTo>
                  <a:lnTo>
                    <a:pt x="7821" y="6281"/>
                  </a:lnTo>
                  <a:lnTo>
                    <a:pt x="7815" y="6267"/>
                  </a:lnTo>
                  <a:close/>
                  <a:moveTo>
                    <a:pt x="5962" y="2916"/>
                  </a:moveTo>
                  <a:lnTo>
                    <a:pt x="5956" y="2916"/>
                  </a:lnTo>
                  <a:lnTo>
                    <a:pt x="1411" y="2916"/>
                  </a:lnTo>
                  <a:lnTo>
                    <a:pt x="1405" y="2916"/>
                  </a:lnTo>
                  <a:lnTo>
                    <a:pt x="1401" y="2916"/>
                  </a:lnTo>
                  <a:lnTo>
                    <a:pt x="1397" y="2917"/>
                  </a:lnTo>
                  <a:lnTo>
                    <a:pt x="1393" y="2917"/>
                  </a:lnTo>
                  <a:lnTo>
                    <a:pt x="1389" y="2918"/>
                  </a:lnTo>
                  <a:lnTo>
                    <a:pt x="1385" y="2919"/>
                  </a:lnTo>
                  <a:lnTo>
                    <a:pt x="1381" y="2920"/>
                  </a:lnTo>
                  <a:lnTo>
                    <a:pt x="1377" y="2921"/>
                  </a:lnTo>
                  <a:lnTo>
                    <a:pt x="1373" y="2922"/>
                  </a:lnTo>
                  <a:lnTo>
                    <a:pt x="1369" y="2924"/>
                  </a:lnTo>
                  <a:lnTo>
                    <a:pt x="1366" y="2925"/>
                  </a:lnTo>
                  <a:lnTo>
                    <a:pt x="1362" y="2927"/>
                  </a:lnTo>
                  <a:lnTo>
                    <a:pt x="1358" y="2929"/>
                  </a:lnTo>
                  <a:lnTo>
                    <a:pt x="1355" y="2931"/>
                  </a:lnTo>
                  <a:lnTo>
                    <a:pt x="1352" y="2932"/>
                  </a:lnTo>
                  <a:lnTo>
                    <a:pt x="1348" y="2935"/>
                  </a:lnTo>
                  <a:lnTo>
                    <a:pt x="1345" y="2937"/>
                  </a:lnTo>
                  <a:lnTo>
                    <a:pt x="1341" y="2940"/>
                  </a:lnTo>
                  <a:lnTo>
                    <a:pt x="1338" y="2943"/>
                  </a:lnTo>
                  <a:lnTo>
                    <a:pt x="1335" y="2946"/>
                  </a:lnTo>
                  <a:lnTo>
                    <a:pt x="1332" y="2949"/>
                  </a:lnTo>
                  <a:lnTo>
                    <a:pt x="1329" y="2952"/>
                  </a:lnTo>
                  <a:lnTo>
                    <a:pt x="1326" y="2955"/>
                  </a:lnTo>
                  <a:lnTo>
                    <a:pt x="1323" y="2958"/>
                  </a:lnTo>
                  <a:lnTo>
                    <a:pt x="1320" y="2961"/>
                  </a:lnTo>
                  <a:lnTo>
                    <a:pt x="1318" y="2965"/>
                  </a:lnTo>
                  <a:lnTo>
                    <a:pt x="1315" y="2969"/>
                  </a:lnTo>
                  <a:lnTo>
                    <a:pt x="1315" y="2970"/>
                  </a:lnTo>
                  <a:lnTo>
                    <a:pt x="1314" y="2972"/>
                  </a:lnTo>
                  <a:lnTo>
                    <a:pt x="1312" y="2976"/>
                  </a:lnTo>
                  <a:lnTo>
                    <a:pt x="1310" y="2980"/>
                  </a:lnTo>
                  <a:lnTo>
                    <a:pt x="1308" y="2984"/>
                  </a:lnTo>
                  <a:lnTo>
                    <a:pt x="1306" y="2989"/>
                  </a:lnTo>
                  <a:lnTo>
                    <a:pt x="1305" y="2993"/>
                  </a:lnTo>
                  <a:lnTo>
                    <a:pt x="1304" y="2997"/>
                  </a:lnTo>
                  <a:lnTo>
                    <a:pt x="1303" y="3001"/>
                  </a:lnTo>
                  <a:lnTo>
                    <a:pt x="1302" y="3005"/>
                  </a:lnTo>
                  <a:lnTo>
                    <a:pt x="1301" y="3009"/>
                  </a:lnTo>
                  <a:lnTo>
                    <a:pt x="1301" y="3013"/>
                  </a:lnTo>
                  <a:lnTo>
                    <a:pt x="1300" y="3017"/>
                  </a:lnTo>
                  <a:lnTo>
                    <a:pt x="1300" y="3021"/>
                  </a:lnTo>
                  <a:lnTo>
                    <a:pt x="1300" y="3027"/>
                  </a:lnTo>
                  <a:lnTo>
                    <a:pt x="1300" y="5656"/>
                  </a:lnTo>
                  <a:lnTo>
                    <a:pt x="1300" y="5662"/>
                  </a:lnTo>
                  <a:lnTo>
                    <a:pt x="1300" y="5666"/>
                  </a:lnTo>
                  <a:lnTo>
                    <a:pt x="1301" y="5670"/>
                  </a:lnTo>
                  <a:lnTo>
                    <a:pt x="1301" y="5674"/>
                  </a:lnTo>
                  <a:lnTo>
                    <a:pt x="1302" y="5678"/>
                  </a:lnTo>
                  <a:lnTo>
                    <a:pt x="1303" y="5682"/>
                  </a:lnTo>
                  <a:lnTo>
                    <a:pt x="1304" y="5686"/>
                  </a:lnTo>
                  <a:lnTo>
                    <a:pt x="1305" y="5690"/>
                  </a:lnTo>
                  <a:lnTo>
                    <a:pt x="1306" y="5694"/>
                  </a:lnTo>
                  <a:lnTo>
                    <a:pt x="1308" y="5699"/>
                  </a:lnTo>
                  <a:lnTo>
                    <a:pt x="1310" y="5703"/>
                  </a:lnTo>
                  <a:lnTo>
                    <a:pt x="1312" y="5707"/>
                  </a:lnTo>
                  <a:lnTo>
                    <a:pt x="1314" y="5711"/>
                  </a:lnTo>
                  <a:lnTo>
                    <a:pt x="1315" y="5713"/>
                  </a:lnTo>
                  <a:lnTo>
                    <a:pt x="1316" y="5715"/>
                  </a:lnTo>
                  <a:lnTo>
                    <a:pt x="1318" y="5718"/>
                  </a:lnTo>
                  <a:lnTo>
                    <a:pt x="1321" y="5722"/>
                  </a:lnTo>
                  <a:lnTo>
                    <a:pt x="1324" y="5726"/>
                  </a:lnTo>
                  <a:lnTo>
                    <a:pt x="1326" y="5729"/>
                  </a:lnTo>
                  <a:lnTo>
                    <a:pt x="1329" y="5732"/>
                  </a:lnTo>
                  <a:lnTo>
                    <a:pt x="1332" y="5735"/>
                  </a:lnTo>
                  <a:lnTo>
                    <a:pt x="1335" y="5738"/>
                  </a:lnTo>
                  <a:lnTo>
                    <a:pt x="1338" y="5741"/>
                  </a:lnTo>
                  <a:lnTo>
                    <a:pt x="1341" y="5743"/>
                  </a:lnTo>
                  <a:lnTo>
                    <a:pt x="1344" y="5745"/>
                  </a:lnTo>
                  <a:lnTo>
                    <a:pt x="1347" y="5748"/>
                  </a:lnTo>
                  <a:lnTo>
                    <a:pt x="1350" y="5749"/>
                  </a:lnTo>
                  <a:lnTo>
                    <a:pt x="1355" y="5753"/>
                  </a:lnTo>
                  <a:lnTo>
                    <a:pt x="1360" y="5756"/>
                  </a:lnTo>
                  <a:lnTo>
                    <a:pt x="1363" y="5757"/>
                  </a:lnTo>
                  <a:lnTo>
                    <a:pt x="1367" y="5759"/>
                  </a:lnTo>
                  <a:lnTo>
                    <a:pt x="1370" y="5760"/>
                  </a:lnTo>
                  <a:lnTo>
                    <a:pt x="1373" y="5761"/>
                  </a:lnTo>
                  <a:lnTo>
                    <a:pt x="1377" y="5762"/>
                  </a:lnTo>
                  <a:lnTo>
                    <a:pt x="1380" y="5763"/>
                  </a:lnTo>
                  <a:lnTo>
                    <a:pt x="1384" y="5764"/>
                  </a:lnTo>
                  <a:lnTo>
                    <a:pt x="1388" y="5765"/>
                  </a:lnTo>
                  <a:lnTo>
                    <a:pt x="1392" y="5766"/>
                  </a:lnTo>
                  <a:lnTo>
                    <a:pt x="1396" y="5766"/>
                  </a:lnTo>
                  <a:lnTo>
                    <a:pt x="1400" y="5767"/>
                  </a:lnTo>
                  <a:lnTo>
                    <a:pt x="1405" y="5767"/>
                  </a:lnTo>
                  <a:lnTo>
                    <a:pt x="1411" y="5767"/>
                  </a:lnTo>
                  <a:lnTo>
                    <a:pt x="2397" y="5767"/>
                  </a:lnTo>
                  <a:lnTo>
                    <a:pt x="2404" y="5760"/>
                  </a:lnTo>
                  <a:lnTo>
                    <a:pt x="2410" y="5753"/>
                  </a:lnTo>
                  <a:lnTo>
                    <a:pt x="2432" y="5730"/>
                  </a:lnTo>
                  <a:lnTo>
                    <a:pt x="2439" y="5723"/>
                  </a:lnTo>
                  <a:lnTo>
                    <a:pt x="2461" y="5702"/>
                  </a:lnTo>
                  <a:lnTo>
                    <a:pt x="2468" y="5695"/>
                  </a:lnTo>
                  <a:lnTo>
                    <a:pt x="2492" y="5675"/>
                  </a:lnTo>
                  <a:lnTo>
                    <a:pt x="2499" y="5668"/>
                  </a:lnTo>
                  <a:lnTo>
                    <a:pt x="2523" y="5649"/>
                  </a:lnTo>
                  <a:lnTo>
                    <a:pt x="2530" y="5643"/>
                  </a:lnTo>
                  <a:lnTo>
                    <a:pt x="2555" y="5624"/>
                  </a:lnTo>
                  <a:lnTo>
                    <a:pt x="2563" y="5618"/>
                  </a:lnTo>
                  <a:lnTo>
                    <a:pt x="2589" y="5600"/>
                  </a:lnTo>
                  <a:lnTo>
                    <a:pt x="2596" y="5595"/>
                  </a:lnTo>
                  <a:lnTo>
                    <a:pt x="2623" y="5577"/>
                  </a:lnTo>
                  <a:lnTo>
                    <a:pt x="2631" y="5572"/>
                  </a:lnTo>
                  <a:lnTo>
                    <a:pt x="2658" y="5556"/>
                  </a:lnTo>
                  <a:lnTo>
                    <a:pt x="2664" y="5553"/>
                  </a:lnTo>
                  <a:lnTo>
                    <a:pt x="2692" y="5537"/>
                  </a:lnTo>
                  <a:lnTo>
                    <a:pt x="2700" y="5533"/>
                  </a:lnTo>
                  <a:lnTo>
                    <a:pt x="2728" y="5519"/>
                  </a:lnTo>
                  <a:lnTo>
                    <a:pt x="2736" y="5515"/>
                  </a:lnTo>
                  <a:lnTo>
                    <a:pt x="2765" y="5501"/>
                  </a:lnTo>
                  <a:lnTo>
                    <a:pt x="2774" y="5498"/>
                  </a:lnTo>
                  <a:lnTo>
                    <a:pt x="2802" y="5486"/>
                  </a:lnTo>
                  <a:lnTo>
                    <a:pt x="2811" y="5482"/>
                  </a:lnTo>
                  <a:lnTo>
                    <a:pt x="2840" y="5471"/>
                  </a:lnTo>
                  <a:lnTo>
                    <a:pt x="2849" y="5468"/>
                  </a:lnTo>
                  <a:lnTo>
                    <a:pt x="2879" y="5458"/>
                  </a:lnTo>
                  <a:lnTo>
                    <a:pt x="2888" y="5455"/>
                  </a:lnTo>
                  <a:lnTo>
                    <a:pt x="2918" y="5447"/>
                  </a:lnTo>
                  <a:lnTo>
                    <a:pt x="2927" y="5444"/>
                  </a:lnTo>
                  <a:lnTo>
                    <a:pt x="2957" y="5437"/>
                  </a:lnTo>
                  <a:lnTo>
                    <a:pt x="2967" y="5435"/>
                  </a:lnTo>
                  <a:lnTo>
                    <a:pt x="2997" y="5428"/>
                  </a:lnTo>
                  <a:lnTo>
                    <a:pt x="3006" y="5426"/>
                  </a:lnTo>
                  <a:lnTo>
                    <a:pt x="3037" y="5421"/>
                  </a:lnTo>
                  <a:lnTo>
                    <a:pt x="3047" y="5420"/>
                  </a:lnTo>
                  <a:lnTo>
                    <a:pt x="3078" y="5416"/>
                  </a:lnTo>
                  <a:lnTo>
                    <a:pt x="3087" y="5414"/>
                  </a:lnTo>
                  <a:lnTo>
                    <a:pt x="3118" y="5411"/>
                  </a:lnTo>
                  <a:lnTo>
                    <a:pt x="3128" y="5411"/>
                  </a:lnTo>
                  <a:lnTo>
                    <a:pt x="3159" y="5409"/>
                  </a:lnTo>
                  <a:lnTo>
                    <a:pt x="3169" y="5409"/>
                  </a:lnTo>
                  <a:lnTo>
                    <a:pt x="3200" y="5408"/>
                  </a:lnTo>
                  <a:lnTo>
                    <a:pt x="3210" y="5408"/>
                  </a:lnTo>
                  <a:lnTo>
                    <a:pt x="3241" y="5409"/>
                  </a:lnTo>
                  <a:lnTo>
                    <a:pt x="3251" y="5409"/>
                  </a:lnTo>
                  <a:lnTo>
                    <a:pt x="3282" y="5411"/>
                  </a:lnTo>
                  <a:lnTo>
                    <a:pt x="3291" y="5411"/>
                  </a:lnTo>
                  <a:lnTo>
                    <a:pt x="3323" y="5414"/>
                  </a:lnTo>
                  <a:lnTo>
                    <a:pt x="3332" y="5416"/>
                  </a:lnTo>
                  <a:lnTo>
                    <a:pt x="3363" y="5420"/>
                  </a:lnTo>
                  <a:lnTo>
                    <a:pt x="3372" y="5421"/>
                  </a:lnTo>
                  <a:lnTo>
                    <a:pt x="3403" y="5426"/>
                  </a:lnTo>
                  <a:lnTo>
                    <a:pt x="3412" y="5428"/>
                  </a:lnTo>
                  <a:lnTo>
                    <a:pt x="3443" y="5435"/>
                  </a:lnTo>
                  <a:lnTo>
                    <a:pt x="3452" y="5437"/>
                  </a:lnTo>
                  <a:lnTo>
                    <a:pt x="3482" y="5444"/>
                  </a:lnTo>
                  <a:lnTo>
                    <a:pt x="3491" y="5447"/>
                  </a:lnTo>
                  <a:lnTo>
                    <a:pt x="3521" y="5455"/>
                  </a:lnTo>
                  <a:lnTo>
                    <a:pt x="3530" y="5458"/>
                  </a:lnTo>
                  <a:lnTo>
                    <a:pt x="3560" y="5468"/>
                  </a:lnTo>
                  <a:lnTo>
                    <a:pt x="3569" y="5471"/>
                  </a:lnTo>
                  <a:lnTo>
                    <a:pt x="3598" y="5482"/>
                  </a:lnTo>
                  <a:lnTo>
                    <a:pt x="3607" y="5486"/>
                  </a:lnTo>
                  <a:lnTo>
                    <a:pt x="3636" y="5498"/>
                  </a:lnTo>
                  <a:lnTo>
                    <a:pt x="3644" y="5501"/>
                  </a:lnTo>
                  <a:lnTo>
                    <a:pt x="3673" y="5515"/>
                  </a:lnTo>
                  <a:lnTo>
                    <a:pt x="3681" y="5519"/>
                  </a:lnTo>
                  <a:lnTo>
                    <a:pt x="3709" y="5533"/>
                  </a:lnTo>
                  <a:lnTo>
                    <a:pt x="3717" y="5537"/>
                  </a:lnTo>
                  <a:lnTo>
                    <a:pt x="3745" y="5553"/>
                  </a:lnTo>
                  <a:lnTo>
                    <a:pt x="3751" y="5556"/>
                  </a:lnTo>
                  <a:lnTo>
                    <a:pt x="3778" y="5572"/>
                  </a:lnTo>
                  <a:lnTo>
                    <a:pt x="3786" y="5577"/>
                  </a:lnTo>
                  <a:lnTo>
                    <a:pt x="3813" y="5595"/>
                  </a:lnTo>
                  <a:lnTo>
                    <a:pt x="3820" y="5600"/>
                  </a:lnTo>
                  <a:lnTo>
                    <a:pt x="3846" y="5618"/>
                  </a:lnTo>
                  <a:lnTo>
                    <a:pt x="3854" y="5624"/>
                  </a:lnTo>
                  <a:lnTo>
                    <a:pt x="3879" y="5643"/>
                  </a:lnTo>
                  <a:lnTo>
                    <a:pt x="3886" y="5649"/>
                  </a:lnTo>
                  <a:lnTo>
                    <a:pt x="3910" y="5668"/>
                  </a:lnTo>
                  <a:lnTo>
                    <a:pt x="3917" y="5675"/>
                  </a:lnTo>
                  <a:lnTo>
                    <a:pt x="3941" y="5695"/>
                  </a:lnTo>
                  <a:lnTo>
                    <a:pt x="3948" y="5702"/>
                  </a:lnTo>
                  <a:lnTo>
                    <a:pt x="3970" y="5723"/>
                  </a:lnTo>
                  <a:lnTo>
                    <a:pt x="3977" y="5730"/>
                  </a:lnTo>
                  <a:lnTo>
                    <a:pt x="3999" y="5753"/>
                  </a:lnTo>
                  <a:lnTo>
                    <a:pt x="4005" y="5760"/>
                  </a:lnTo>
                  <a:lnTo>
                    <a:pt x="4012" y="5767"/>
                  </a:lnTo>
                  <a:lnTo>
                    <a:pt x="5956" y="5767"/>
                  </a:lnTo>
                  <a:lnTo>
                    <a:pt x="5962" y="5767"/>
                  </a:lnTo>
                  <a:lnTo>
                    <a:pt x="5967" y="5767"/>
                  </a:lnTo>
                  <a:lnTo>
                    <a:pt x="5971" y="5766"/>
                  </a:lnTo>
                  <a:lnTo>
                    <a:pt x="5975" y="5766"/>
                  </a:lnTo>
                  <a:lnTo>
                    <a:pt x="5979" y="5765"/>
                  </a:lnTo>
                  <a:lnTo>
                    <a:pt x="5983" y="5764"/>
                  </a:lnTo>
                  <a:lnTo>
                    <a:pt x="5987" y="5763"/>
                  </a:lnTo>
                  <a:lnTo>
                    <a:pt x="5990" y="5762"/>
                  </a:lnTo>
                  <a:lnTo>
                    <a:pt x="5994" y="5761"/>
                  </a:lnTo>
                  <a:lnTo>
                    <a:pt x="5997" y="5760"/>
                  </a:lnTo>
                  <a:lnTo>
                    <a:pt x="6000" y="5759"/>
                  </a:lnTo>
                  <a:lnTo>
                    <a:pt x="6004" y="5757"/>
                  </a:lnTo>
                  <a:lnTo>
                    <a:pt x="6007" y="5756"/>
                  </a:lnTo>
                  <a:lnTo>
                    <a:pt x="6012" y="5753"/>
                  </a:lnTo>
                  <a:lnTo>
                    <a:pt x="6017" y="5749"/>
                  </a:lnTo>
                  <a:lnTo>
                    <a:pt x="6020" y="5748"/>
                  </a:lnTo>
                  <a:lnTo>
                    <a:pt x="6023" y="5745"/>
                  </a:lnTo>
                  <a:lnTo>
                    <a:pt x="6026" y="5743"/>
                  </a:lnTo>
                  <a:lnTo>
                    <a:pt x="6029" y="5741"/>
                  </a:lnTo>
                  <a:lnTo>
                    <a:pt x="6032" y="5738"/>
                  </a:lnTo>
                  <a:lnTo>
                    <a:pt x="6035" y="5735"/>
                  </a:lnTo>
                  <a:lnTo>
                    <a:pt x="6038" y="5732"/>
                  </a:lnTo>
                  <a:lnTo>
                    <a:pt x="6041" y="5729"/>
                  </a:lnTo>
                  <a:lnTo>
                    <a:pt x="6043" y="5726"/>
                  </a:lnTo>
                  <a:lnTo>
                    <a:pt x="6046" y="5722"/>
                  </a:lnTo>
                  <a:lnTo>
                    <a:pt x="6049" y="5718"/>
                  </a:lnTo>
                  <a:lnTo>
                    <a:pt x="6051" y="5715"/>
                  </a:lnTo>
                  <a:lnTo>
                    <a:pt x="6052" y="5713"/>
                  </a:lnTo>
                  <a:lnTo>
                    <a:pt x="6053" y="5711"/>
                  </a:lnTo>
                  <a:lnTo>
                    <a:pt x="6055" y="5707"/>
                  </a:lnTo>
                  <a:lnTo>
                    <a:pt x="6057" y="5703"/>
                  </a:lnTo>
                  <a:lnTo>
                    <a:pt x="6059" y="5699"/>
                  </a:lnTo>
                  <a:lnTo>
                    <a:pt x="6061" y="5694"/>
                  </a:lnTo>
                  <a:lnTo>
                    <a:pt x="6062" y="5690"/>
                  </a:lnTo>
                  <a:lnTo>
                    <a:pt x="6063" y="5686"/>
                  </a:lnTo>
                  <a:lnTo>
                    <a:pt x="6064" y="5682"/>
                  </a:lnTo>
                  <a:lnTo>
                    <a:pt x="6065" y="5678"/>
                  </a:lnTo>
                  <a:lnTo>
                    <a:pt x="6066" y="5674"/>
                  </a:lnTo>
                  <a:lnTo>
                    <a:pt x="6066" y="5670"/>
                  </a:lnTo>
                  <a:lnTo>
                    <a:pt x="6067" y="5666"/>
                  </a:lnTo>
                  <a:lnTo>
                    <a:pt x="6067" y="5662"/>
                  </a:lnTo>
                  <a:lnTo>
                    <a:pt x="6067" y="5656"/>
                  </a:lnTo>
                  <a:lnTo>
                    <a:pt x="6067" y="3623"/>
                  </a:lnTo>
                  <a:lnTo>
                    <a:pt x="6067" y="3027"/>
                  </a:lnTo>
                  <a:lnTo>
                    <a:pt x="6067" y="3021"/>
                  </a:lnTo>
                  <a:lnTo>
                    <a:pt x="6067" y="3017"/>
                  </a:lnTo>
                  <a:lnTo>
                    <a:pt x="6066" y="3013"/>
                  </a:lnTo>
                  <a:lnTo>
                    <a:pt x="6066" y="3009"/>
                  </a:lnTo>
                  <a:lnTo>
                    <a:pt x="6065" y="3005"/>
                  </a:lnTo>
                  <a:lnTo>
                    <a:pt x="6064" y="3001"/>
                  </a:lnTo>
                  <a:lnTo>
                    <a:pt x="6063" y="2997"/>
                  </a:lnTo>
                  <a:lnTo>
                    <a:pt x="6062" y="2993"/>
                  </a:lnTo>
                  <a:lnTo>
                    <a:pt x="6061" y="2989"/>
                  </a:lnTo>
                  <a:lnTo>
                    <a:pt x="6059" y="2984"/>
                  </a:lnTo>
                  <a:lnTo>
                    <a:pt x="6057" y="2980"/>
                  </a:lnTo>
                  <a:lnTo>
                    <a:pt x="6055" y="2976"/>
                  </a:lnTo>
                  <a:lnTo>
                    <a:pt x="6053" y="2972"/>
                  </a:lnTo>
                  <a:lnTo>
                    <a:pt x="6052" y="2970"/>
                  </a:lnTo>
                  <a:lnTo>
                    <a:pt x="6052" y="2969"/>
                  </a:lnTo>
                  <a:lnTo>
                    <a:pt x="6049" y="2965"/>
                  </a:lnTo>
                  <a:lnTo>
                    <a:pt x="6047" y="2961"/>
                  </a:lnTo>
                  <a:lnTo>
                    <a:pt x="6044" y="2958"/>
                  </a:lnTo>
                  <a:lnTo>
                    <a:pt x="6041" y="2955"/>
                  </a:lnTo>
                  <a:lnTo>
                    <a:pt x="6038" y="2952"/>
                  </a:lnTo>
                  <a:lnTo>
                    <a:pt x="6035" y="2949"/>
                  </a:lnTo>
                  <a:lnTo>
                    <a:pt x="6032" y="2946"/>
                  </a:lnTo>
                  <a:lnTo>
                    <a:pt x="6029" y="2943"/>
                  </a:lnTo>
                  <a:lnTo>
                    <a:pt x="6026" y="2940"/>
                  </a:lnTo>
                  <a:lnTo>
                    <a:pt x="6022" y="2937"/>
                  </a:lnTo>
                  <a:lnTo>
                    <a:pt x="6019" y="2935"/>
                  </a:lnTo>
                  <a:lnTo>
                    <a:pt x="6015" y="2932"/>
                  </a:lnTo>
                  <a:lnTo>
                    <a:pt x="6012" y="2931"/>
                  </a:lnTo>
                  <a:lnTo>
                    <a:pt x="6009" y="2929"/>
                  </a:lnTo>
                  <a:lnTo>
                    <a:pt x="6005" y="2927"/>
                  </a:lnTo>
                  <a:lnTo>
                    <a:pt x="6001" y="2925"/>
                  </a:lnTo>
                  <a:lnTo>
                    <a:pt x="5998" y="2924"/>
                  </a:lnTo>
                  <a:lnTo>
                    <a:pt x="5994" y="2922"/>
                  </a:lnTo>
                  <a:lnTo>
                    <a:pt x="5990" y="2921"/>
                  </a:lnTo>
                  <a:lnTo>
                    <a:pt x="5986" y="2920"/>
                  </a:lnTo>
                  <a:lnTo>
                    <a:pt x="5982" y="2919"/>
                  </a:lnTo>
                  <a:lnTo>
                    <a:pt x="5978" y="2918"/>
                  </a:lnTo>
                  <a:lnTo>
                    <a:pt x="5974" y="2917"/>
                  </a:lnTo>
                  <a:lnTo>
                    <a:pt x="5970" y="2917"/>
                  </a:lnTo>
                  <a:lnTo>
                    <a:pt x="5966" y="2916"/>
                  </a:lnTo>
                  <a:lnTo>
                    <a:pt x="5962" y="2916"/>
                  </a:lnTo>
                  <a:close/>
                  <a:moveTo>
                    <a:pt x="3746" y="6267"/>
                  </a:moveTo>
                  <a:lnTo>
                    <a:pt x="2663" y="6267"/>
                  </a:lnTo>
                  <a:lnTo>
                    <a:pt x="2657" y="6281"/>
                  </a:lnTo>
                  <a:lnTo>
                    <a:pt x="2650" y="6302"/>
                  </a:lnTo>
                  <a:lnTo>
                    <a:pt x="2643" y="6323"/>
                  </a:lnTo>
                  <a:lnTo>
                    <a:pt x="2637" y="6344"/>
                  </a:lnTo>
                  <a:lnTo>
                    <a:pt x="2632" y="6365"/>
                  </a:lnTo>
                  <a:lnTo>
                    <a:pt x="2627" y="6386"/>
                  </a:lnTo>
                  <a:lnTo>
                    <a:pt x="2624" y="6408"/>
                  </a:lnTo>
                  <a:lnTo>
                    <a:pt x="2621" y="6430"/>
                  </a:lnTo>
                  <a:lnTo>
                    <a:pt x="2619" y="6452"/>
                  </a:lnTo>
                  <a:lnTo>
                    <a:pt x="2617" y="6474"/>
                  </a:lnTo>
                  <a:lnTo>
                    <a:pt x="2617" y="6496"/>
                  </a:lnTo>
                  <a:lnTo>
                    <a:pt x="2617" y="6518"/>
                  </a:lnTo>
                  <a:lnTo>
                    <a:pt x="2619" y="6540"/>
                  </a:lnTo>
                  <a:lnTo>
                    <a:pt x="2621" y="6562"/>
                  </a:lnTo>
                  <a:lnTo>
                    <a:pt x="2624" y="6584"/>
                  </a:lnTo>
                  <a:lnTo>
                    <a:pt x="2627" y="6606"/>
                  </a:lnTo>
                  <a:lnTo>
                    <a:pt x="2632" y="6627"/>
                  </a:lnTo>
                  <a:lnTo>
                    <a:pt x="2637" y="6649"/>
                  </a:lnTo>
                  <a:lnTo>
                    <a:pt x="2643" y="6670"/>
                  </a:lnTo>
                  <a:lnTo>
                    <a:pt x="2650" y="6690"/>
                  </a:lnTo>
                  <a:lnTo>
                    <a:pt x="2657" y="6711"/>
                  </a:lnTo>
                  <a:lnTo>
                    <a:pt x="2666" y="6731"/>
                  </a:lnTo>
                  <a:lnTo>
                    <a:pt x="2675" y="6751"/>
                  </a:lnTo>
                  <a:lnTo>
                    <a:pt x="2684" y="6770"/>
                  </a:lnTo>
                  <a:lnTo>
                    <a:pt x="2696" y="6790"/>
                  </a:lnTo>
                  <a:lnTo>
                    <a:pt x="2707" y="6810"/>
                  </a:lnTo>
                  <a:lnTo>
                    <a:pt x="2719" y="6828"/>
                  </a:lnTo>
                  <a:lnTo>
                    <a:pt x="2732" y="6846"/>
                  </a:lnTo>
                  <a:lnTo>
                    <a:pt x="2745" y="6863"/>
                  </a:lnTo>
                  <a:lnTo>
                    <a:pt x="2759" y="6880"/>
                  </a:lnTo>
                  <a:lnTo>
                    <a:pt x="2773" y="6896"/>
                  </a:lnTo>
                  <a:lnTo>
                    <a:pt x="2788" y="6912"/>
                  </a:lnTo>
                  <a:lnTo>
                    <a:pt x="2804" y="6927"/>
                  </a:lnTo>
                  <a:lnTo>
                    <a:pt x="2821" y="6941"/>
                  </a:lnTo>
                  <a:lnTo>
                    <a:pt x="2838" y="6955"/>
                  </a:lnTo>
                  <a:lnTo>
                    <a:pt x="2855" y="6969"/>
                  </a:lnTo>
                  <a:lnTo>
                    <a:pt x="2873" y="6982"/>
                  </a:lnTo>
                  <a:lnTo>
                    <a:pt x="2892" y="6994"/>
                  </a:lnTo>
                  <a:lnTo>
                    <a:pt x="2911" y="7005"/>
                  </a:lnTo>
                  <a:lnTo>
                    <a:pt x="2930" y="7016"/>
                  </a:lnTo>
                  <a:lnTo>
                    <a:pt x="2950" y="7026"/>
                  </a:lnTo>
                  <a:lnTo>
                    <a:pt x="2970" y="7035"/>
                  </a:lnTo>
                  <a:lnTo>
                    <a:pt x="2990" y="7043"/>
                  </a:lnTo>
                  <a:lnTo>
                    <a:pt x="3011" y="7051"/>
                  </a:lnTo>
                  <a:lnTo>
                    <a:pt x="3031" y="7058"/>
                  </a:lnTo>
                  <a:lnTo>
                    <a:pt x="3052" y="7064"/>
                  </a:lnTo>
                  <a:lnTo>
                    <a:pt x="3074" y="7069"/>
                  </a:lnTo>
                  <a:lnTo>
                    <a:pt x="3095" y="7074"/>
                  </a:lnTo>
                  <a:lnTo>
                    <a:pt x="3117" y="7077"/>
                  </a:lnTo>
                  <a:lnTo>
                    <a:pt x="3139" y="7080"/>
                  </a:lnTo>
                  <a:lnTo>
                    <a:pt x="3161" y="7082"/>
                  </a:lnTo>
                  <a:lnTo>
                    <a:pt x="3183" y="7084"/>
                  </a:lnTo>
                  <a:lnTo>
                    <a:pt x="3205" y="7084"/>
                  </a:lnTo>
                  <a:lnTo>
                    <a:pt x="3227" y="7084"/>
                  </a:lnTo>
                  <a:lnTo>
                    <a:pt x="3249" y="7082"/>
                  </a:lnTo>
                  <a:lnTo>
                    <a:pt x="3271" y="7080"/>
                  </a:lnTo>
                  <a:lnTo>
                    <a:pt x="3292" y="7077"/>
                  </a:lnTo>
                  <a:lnTo>
                    <a:pt x="3314" y="7074"/>
                  </a:lnTo>
                  <a:lnTo>
                    <a:pt x="3335" y="7069"/>
                  </a:lnTo>
                  <a:lnTo>
                    <a:pt x="3357" y="7064"/>
                  </a:lnTo>
                  <a:lnTo>
                    <a:pt x="3378" y="7058"/>
                  </a:lnTo>
                  <a:lnTo>
                    <a:pt x="3398" y="7051"/>
                  </a:lnTo>
                  <a:lnTo>
                    <a:pt x="3419" y="7043"/>
                  </a:lnTo>
                  <a:lnTo>
                    <a:pt x="3439" y="7035"/>
                  </a:lnTo>
                  <a:lnTo>
                    <a:pt x="3459" y="7026"/>
                  </a:lnTo>
                  <a:lnTo>
                    <a:pt x="3479" y="7016"/>
                  </a:lnTo>
                  <a:lnTo>
                    <a:pt x="3498" y="7005"/>
                  </a:lnTo>
                  <a:lnTo>
                    <a:pt x="3517" y="6994"/>
                  </a:lnTo>
                  <a:lnTo>
                    <a:pt x="3536" y="6982"/>
                  </a:lnTo>
                  <a:lnTo>
                    <a:pt x="3554" y="6969"/>
                  </a:lnTo>
                  <a:lnTo>
                    <a:pt x="3571" y="6955"/>
                  </a:lnTo>
                  <a:lnTo>
                    <a:pt x="3588" y="6941"/>
                  </a:lnTo>
                  <a:lnTo>
                    <a:pt x="3605" y="6927"/>
                  </a:lnTo>
                  <a:lnTo>
                    <a:pt x="3621" y="6912"/>
                  </a:lnTo>
                  <a:lnTo>
                    <a:pt x="3636" y="6896"/>
                  </a:lnTo>
                  <a:lnTo>
                    <a:pt x="3650" y="6880"/>
                  </a:lnTo>
                  <a:lnTo>
                    <a:pt x="3664" y="6863"/>
                  </a:lnTo>
                  <a:lnTo>
                    <a:pt x="3677" y="6846"/>
                  </a:lnTo>
                  <a:lnTo>
                    <a:pt x="3690" y="6828"/>
                  </a:lnTo>
                  <a:lnTo>
                    <a:pt x="3702" y="6810"/>
                  </a:lnTo>
                  <a:lnTo>
                    <a:pt x="3713" y="6790"/>
                  </a:lnTo>
                  <a:lnTo>
                    <a:pt x="3725" y="6770"/>
                  </a:lnTo>
                  <a:lnTo>
                    <a:pt x="3734" y="6751"/>
                  </a:lnTo>
                  <a:lnTo>
                    <a:pt x="3743" y="6731"/>
                  </a:lnTo>
                  <a:lnTo>
                    <a:pt x="3752" y="6711"/>
                  </a:lnTo>
                  <a:lnTo>
                    <a:pt x="3759" y="6690"/>
                  </a:lnTo>
                  <a:lnTo>
                    <a:pt x="3766" y="6670"/>
                  </a:lnTo>
                  <a:lnTo>
                    <a:pt x="3772" y="6649"/>
                  </a:lnTo>
                  <a:lnTo>
                    <a:pt x="3777" y="6627"/>
                  </a:lnTo>
                  <a:lnTo>
                    <a:pt x="3782" y="6606"/>
                  </a:lnTo>
                  <a:lnTo>
                    <a:pt x="3785" y="6584"/>
                  </a:lnTo>
                  <a:lnTo>
                    <a:pt x="3788" y="6562"/>
                  </a:lnTo>
                  <a:lnTo>
                    <a:pt x="3790" y="6540"/>
                  </a:lnTo>
                  <a:lnTo>
                    <a:pt x="3792" y="6518"/>
                  </a:lnTo>
                  <a:lnTo>
                    <a:pt x="3792" y="6496"/>
                  </a:lnTo>
                  <a:lnTo>
                    <a:pt x="3792" y="6474"/>
                  </a:lnTo>
                  <a:lnTo>
                    <a:pt x="3790" y="6452"/>
                  </a:lnTo>
                  <a:lnTo>
                    <a:pt x="3788" y="6430"/>
                  </a:lnTo>
                  <a:lnTo>
                    <a:pt x="3785" y="6408"/>
                  </a:lnTo>
                  <a:lnTo>
                    <a:pt x="3782" y="6386"/>
                  </a:lnTo>
                  <a:lnTo>
                    <a:pt x="3777" y="6365"/>
                  </a:lnTo>
                  <a:lnTo>
                    <a:pt x="3772" y="6344"/>
                  </a:lnTo>
                  <a:lnTo>
                    <a:pt x="3766" y="6323"/>
                  </a:lnTo>
                  <a:lnTo>
                    <a:pt x="3759" y="6302"/>
                  </a:lnTo>
                  <a:lnTo>
                    <a:pt x="3752" y="6281"/>
                  </a:lnTo>
                  <a:lnTo>
                    <a:pt x="3746" y="6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144;p19">
            <a:extLst>
              <a:ext uri="{FF2B5EF4-FFF2-40B4-BE49-F238E27FC236}">
                <a16:creationId xmlns:a16="http://schemas.microsoft.com/office/drawing/2014/main" id="{32BA8D8F-FD1D-4A54-9C10-CAE4E84B5C6B}"/>
              </a:ext>
            </a:extLst>
          </p:cNvPr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38" name="Google Shape;2145;p19">
              <a:extLst>
                <a:ext uri="{FF2B5EF4-FFF2-40B4-BE49-F238E27FC236}">
                  <a16:creationId xmlns:a16="http://schemas.microsoft.com/office/drawing/2014/main" id="{8FD61A6E-1664-46E8-B2B7-ED2A27C59608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2" y="4392"/>
                  </a:moveTo>
                  <a:lnTo>
                    <a:pt x="5548" y="4392"/>
                  </a:lnTo>
                  <a:lnTo>
                    <a:pt x="5548" y="5061"/>
                  </a:lnTo>
                  <a:lnTo>
                    <a:pt x="6217" y="5061"/>
                  </a:lnTo>
                  <a:lnTo>
                    <a:pt x="6217" y="6156"/>
                  </a:lnTo>
                  <a:lnTo>
                    <a:pt x="5548" y="6156"/>
                  </a:lnTo>
                  <a:lnTo>
                    <a:pt x="5548" y="6825"/>
                  </a:lnTo>
                  <a:lnTo>
                    <a:pt x="4452" y="6825"/>
                  </a:lnTo>
                  <a:lnTo>
                    <a:pt x="4452" y="6156"/>
                  </a:lnTo>
                  <a:lnTo>
                    <a:pt x="3783" y="6156"/>
                  </a:lnTo>
                  <a:lnTo>
                    <a:pt x="3783" y="5061"/>
                  </a:lnTo>
                  <a:lnTo>
                    <a:pt x="4452" y="5061"/>
                  </a:lnTo>
                  <a:lnTo>
                    <a:pt x="4452" y="43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146;p19">
              <a:extLst>
                <a:ext uri="{FF2B5EF4-FFF2-40B4-BE49-F238E27FC236}">
                  <a16:creationId xmlns:a16="http://schemas.microsoft.com/office/drawing/2014/main" id="{2DF4FD27-D555-46EF-B503-6D4E589BAD03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202"/>
                  </a:moveTo>
                  <a:lnTo>
                    <a:pt x="6467" y="2682"/>
                  </a:lnTo>
                  <a:lnTo>
                    <a:pt x="7920" y="2682"/>
                  </a:lnTo>
                  <a:lnTo>
                    <a:pt x="7925" y="2682"/>
                  </a:lnTo>
                  <a:lnTo>
                    <a:pt x="7952" y="2683"/>
                  </a:lnTo>
                  <a:lnTo>
                    <a:pt x="7961" y="2683"/>
                  </a:lnTo>
                  <a:lnTo>
                    <a:pt x="7989" y="2684"/>
                  </a:lnTo>
                  <a:lnTo>
                    <a:pt x="7998" y="2685"/>
                  </a:lnTo>
                  <a:lnTo>
                    <a:pt x="8025" y="2688"/>
                  </a:lnTo>
                  <a:lnTo>
                    <a:pt x="8034" y="2689"/>
                  </a:lnTo>
                  <a:lnTo>
                    <a:pt x="8061" y="2692"/>
                  </a:lnTo>
                  <a:lnTo>
                    <a:pt x="8070" y="2693"/>
                  </a:lnTo>
                  <a:lnTo>
                    <a:pt x="8097" y="2698"/>
                  </a:lnTo>
                  <a:lnTo>
                    <a:pt x="8106" y="2700"/>
                  </a:lnTo>
                  <a:lnTo>
                    <a:pt x="8133" y="2705"/>
                  </a:lnTo>
                  <a:lnTo>
                    <a:pt x="8142" y="2707"/>
                  </a:lnTo>
                  <a:lnTo>
                    <a:pt x="8168" y="2714"/>
                  </a:lnTo>
                  <a:lnTo>
                    <a:pt x="8177" y="2716"/>
                  </a:lnTo>
                  <a:lnTo>
                    <a:pt x="8204" y="2724"/>
                  </a:lnTo>
                  <a:lnTo>
                    <a:pt x="8212" y="2726"/>
                  </a:lnTo>
                  <a:lnTo>
                    <a:pt x="8238" y="2735"/>
                  </a:lnTo>
                  <a:lnTo>
                    <a:pt x="8247" y="2738"/>
                  </a:lnTo>
                  <a:lnTo>
                    <a:pt x="8273" y="2747"/>
                  </a:lnTo>
                  <a:lnTo>
                    <a:pt x="8282" y="2751"/>
                  </a:lnTo>
                  <a:lnTo>
                    <a:pt x="8307" y="2761"/>
                  </a:lnTo>
                  <a:lnTo>
                    <a:pt x="8315" y="2765"/>
                  </a:lnTo>
                  <a:lnTo>
                    <a:pt x="8340" y="2776"/>
                  </a:lnTo>
                  <a:lnTo>
                    <a:pt x="8349" y="2780"/>
                  </a:lnTo>
                  <a:lnTo>
                    <a:pt x="8373" y="2792"/>
                  </a:lnTo>
                  <a:lnTo>
                    <a:pt x="8382" y="2797"/>
                  </a:lnTo>
                  <a:lnTo>
                    <a:pt x="8406" y="2810"/>
                  </a:lnTo>
                  <a:lnTo>
                    <a:pt x="8415" y="2816"/>
                  </a:lnTo>
                  <a:lnTo>
                    <a:pt x="8439" y="2830"/>
                  </a:lnTo>
                  <a:lnTo>
                    <a:pt x="8446" y="2835"/>
                  </a:lnTo>
                  <a:lnTo>
                    <a:pt x="8469" y="2850"/>
                  </a:lnTo>
                  <a:lnTo>
                    <a:pt x="8477" y="2855"/>
                  </a:lnTo>
                  <a:lnTo>
                    <a:pt x="8499" y="2871"/>
                  </a:lnTo>
                  <a:lnTo>
                    <a:pt x="8507" y="2877"/>
                  </a:lnTo>
                  <a:lnTo>
                    <a:pt x="8528" y="2893"/>
                  </a:lnTo>
                  <a:lnTo>
                    <a:pt x="8535" y="2899"/>
                  </a:lnTo>
                  <a:lnTo>
                    <a:pt x="8556" y="2917"/>
                  </a:lnTo>
                  <a:lnTo>
                    <a:pt x="8563" y="2923"/>
                  </a:lnTo>
                  <a:lnTo>
                    <a:pt x="8584" y="2941"/>
                  </a:lnTo>
                  <a:lnTo>
                    <a:pt x="8590" y="2947"/>
                  </a:lnTo>
                  <a:lnTo>
                    <a:pt x="8610" y="2966"/>
                  </a:lnTo>
                  <a:lnTo>
                    <a:pt x="8616" y="2973"/>
                  </a:lnTo>
                  <a:lnTo>
                    <a:pt x="8635" y="2992"/>
                  </a:lnTo>
                  <a:lnTo>
                    <a:pt x="8642" y="2999"/>
                  </a:lnTo>
                  <a:lnTo>
                    <a:pt x="8660" y="3019"/>
                  </a:lnTo>
                  <a:lnTo>
                    <a:pt x="8666" y="3026"/>
                  </a:lnTo>
                  <a:lnTo>
                    <a:pt x="8683" y="3047"/>
                  </a:lnTo>
                  <a:lnTo>
                    <a:pt x="8689" y="3055"/>
                  </a:lnTo>
                  <a:lnTo>
                    <a:pt x="8705" y="3076"/>
                  </a:lnTo>
                  <a:lnTo>
                    <a:pt x="8711" y="3084"/>
                  </a:lnTo>
                  <a:lnTo>
                    <a:pt x="8727" y="3106"/>
                  </a:lnTo>
                  <a:lnTo>
                    <a:pt x="8732" y="3114"/>
                  </a:lnTo>
                  <a:lnTo>
                    <a:pt x="8747" y="3137"/>
                  </a:lnTo>
                  <a:lnTo>
                    <a:pt x="8752" y="3145"/>
                  </a:lnTo>
                  <a:lnTo>
                    <a:pt x="8766" y="3168"/>
                  </a:lnTo>
                  <a:lnTo>
                    <a:pt x="8771" y="3176"/>
                  </a:lnTo>
                  <a:lnTo>
                    <a:pt x="8784" y="3200"/>
                  </a:lnTo>
                  <a:lnTo>
                    <a:pt x="8788" y="3208"/>
                  </a:lnTo>
                  <a:lnTo>
                    <a:pt x="8801" y="3233"/>
                  </a:lnTo>
                  <a:lnTo>
                    <a:pt x="8805" y="3241"/>
                  </a:lnTo>
                  <a:lnTo>
                    <a:pt x="8816" y="3266"/>
                  </a:lnTo>
                  <a:lnTo>
                    <a:pt x="8820" y="3275"/>
                  </a:lnTo>
                  <a:lnTo>
                    <a:pt x="8830" y="3300"/>
                  </a:lnTo>
                  <a:lnTo>
                    <a:pt x="8834" y="3308"/>
                  </a:lnTo>
                  <a:lnTo>
                    <a:pt x="8843" y="3334"/>
                  </a:lnTo>
                  <a:lnTo>
                    <a:pt x="8846" y="3343"/>
                  </a:lnTo>
                  <a:lnTo>
                    <a:pt x="8855" y="3369"/>
                  </a:lnTo>
                  <a:lnTo>
                    <a:pt x="8858" y="3378"/>
                  </a:lnTo>
                  <a:lnTo>
                    <a:pt x="8865" y="3404"/>
                  </a:lnTo>
                  <a:lnTo>
                    <a:pt x="8868" y="3413"/>
                  </a:lnTo>
                  <a:lnTo>
                    <a:pt x="8874" y="3439"/>
                  </a:lnTo>
                  <a:lnTo>
                    <a:pt x="8876" y="3448"/>
                  </a:lnTo>
                  <a:lnTo>
                    <a:pt x="8882" y="3475"/>
                  </a:lnTo>
                  <a:lnTo>
                    <a:pt x="8884" y="3484"/>
                  </a:lnTo>
                  <a:lnTo>
                    <a:pt x="8888" y="3511"/>
                  </a:lnTo>
                  <a:lnTo>
                    <a:pt x="8890" y="3520"/>
                  </a:lnTo>
                  <a:lnTo>
                    <a:pt x="8893" y="3547"/>
                  </a:lnTo>
                  <a:lnTo>
                    <a:pt x="8894" y="3557"/>
                  </a:lnTo>
                  <a:lnTo>
                    <a:pt x="8897" y="3584"/>
                  </a:lnTo>
                  <a:lnTo>
                    <a:pt x="8898" y="3593"/>
                  </a:lnTo>
                  <a:lnTo>
                    <a:pt x="8899" y="3620"/>
                  </a:lnTo>
                  <a:lnTo>
                    <a:pt x="8899" y="3630"/>
                  </a:lnTo>
                  <a:lnTo>
                    <a:pt x="8900" y="3657"/>
                  </a:lnTo>
                  <a:lnTo>
                    <a:pt x="8900" y="366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899" y="7587"/>
                  </a:lnTo>
                  <a:lnTo>
                    <a:pt x="8899" y="7597"/>
                  </a:lnTo>
                  <a:lnTo>
                    <a:pt x="8898" y="7624"/>
                  </a:lnTo>
                  <a:lnTo>
                    <a:pt x="8897" y="7633"/>
                  </a:lnTo>
                  <a:lnTo>
                    <a:pt x="8894" y="7660"/>
                  </a:lnTo>
                  <a:lnTo>
                    <a:pt x="8893" y="7670"/>
                  </a:lnTo>
                  <a:lnTo>
                    <a:pt x="8890" y="7697"/>
                  </a:lnTo>
                  <a:lnTo>
                    <a:pt x="8888" y="7706"/>
                  </a:lnTo>
                  <a:lnTo>
                    <a:pt x="8884" y="7733"/>
                  </a:lnTo>
                  <a:lnTo>
                    <a:pt x="8882" y="7742"/>
                  </a:lnTo>
                  <a:lnTo>
                    <a:pt x="8876" y="7769"/>
                  </a:lnTo>
                  <a:lnTo>
                    <a:pt x="8874" y="7778"/>
                  </a:lnTo>
                  <a:lnTo>
                    <a:pt x="8868" y="7804"/>
                  </a:lnTo>
                  <a:lnTo>
                    <a:pt x="8865" y="7813"/>
                  </a:lnTo>
                  <a:lnTo>
                    <a:pt x="8858" y="7839"/>
                  </a:lnTo>
                  <a:lnTo>
                    <a:pt x="8855" y="7848"/>
                  </a:lnTo>
                  <a:lnTo>
                    <a:pt x="8846" y="7874"/>
                  </a:lnTo>
                  <a:lnTo>
                    <a:pt x="8843" y="7883"/>
                  </a:lnTo>
                  <a:lnTo>
                    <a:pt x="8834" y="7909"/>
                  </a:lnTo>
                  <a:lnTo>
                    <a:pt x="8830" y="7917"/>
                  </a:lnTo>
                  <a:lnTo>
                    <a:pt x="8820" y="7942"/>
                  </a:lnTo>
                  <a:lnTo>
                    <a:pt x="8816" y="7951"/>
                  </a:lnTo>
                  <a:lnTo>
                    <a:pt x="8805" y="7976"/>
                  </a:lnTo>
                  <a:lnTo>
                    <a:pt x="8801" y="7984"/>
                  </a:lnTo>
                  <a:lnTo>
                    <a:pt x="8788" y="8009"/>
                  </a:lnTo>
                  <a:lnTo>
                    <a:pt x="8784" y="8017"/>
                  </a:lnTo>
                  <a:lnTo>
                    <a:pt x="8771" y="8041"/>
                  </a:lnTo>
                  <a:lnTo>
                    <a:pt x="8766" y="8049"/>
                  </a:lnTo>
                  <a:lnTo>
                    <a:pt x="8752" y="8072"/>
                  </a:lnTo>
                  <a:lnTo>
                    <a:pt x="8747" y="8080"/>
                  </a:lnTo>
                  <a:lnTo>
                    <a:pt x="8732" y="8103"/>
                  </a:lnTo>
                  <a:lnTo>
                    <a:pt x="8727" y="8111"/>
                  </a:lnTo>
                  <a:lnTo>
                    <a:pt x="8711" y="8133"/>
                  </a:lnTo>
                  <a:lnTo>
                    <a:pt x="8705" y="8141"/>
                  </a:lnTo>
                  <a:lnTo>
                    <a:pt x="8689" y="8162"/>
                  </a:lnTo>
                  <a:lnTo>
                    <a:pt x="8683" y="8170"/>
                  </a:lnTo>
                  <a:lnTo>
                    <a:pt x="8666" y="8191"/>
                  </a:lnTo>
                  <a:lnTo>
                    <a:pt x="8660" y="8198"/>
                  </a:lnTo>
                  <a:lnTo>
                    <a:pt x="8641" y="8218"/>
                  </a:lnTo>
                  <a:lnTo>
                    <a:pt x="8635" y="8225"/>
                  </a:lnTo>
                  <a:lnTo>
                    <a:pt x="8616" y="8245"/>
                  </a:lnTo>
                  <a:lnTo>
                    <a:pt x="8610" y="8251"/>
                  </a:lnTo>
                  <a:lnTo>
                    <a:pt x="8590" y="8270"/>
                  </a:lnTo>
                  <a:lnTo>
                    <a:pt x="8583" y="8276"/>
                  </a:lnTo>
                  <a:lnTo>
                    <a:pt x="8563" y="8295"/>
                  </a:lnTo>
                  <a:lnTo>
                    <a:pt x="8556" y="8301"/>
                  </a:lnTo>
                  <a:lnTo>
                    <a:pt x="8535" y="8318"/>
                  </a:lnTo>
                  <a:lnTo>
                    <a:pt x="8527" y="8324"/>
                  </a:lnTo>
                  <a:lnTo>
                    <a:pt x="8506" y="8340"/>
                  </a:lnTo>
                  <a:lnTo>
                    <a:pt x="8498" y="8346"/>
                  </a:lnTo>
                  <a:lnTo>
                    <a:pt x="8476" y="8362"/>
                  </a:lnTo>
                  <a:lnTo>
                    <a:pt x="8468" y="8367"/>
                  </a:lnTo>
                  <a:lnTo>
                    <a:pt x="8445" y="8382"/>
                  </a:lnTo>
                  <a:lnTo>
                    <a:pt x="8437" y="8387"/>
                  </a:lnTo>
                  <a:lnTo>
                    <a:pt x="8414" y="8401"/>
                  </a:lnTo>
                  <a:lnTo>
                    <a:pt x="8406" y="8406"/>
                  </a:lnTo>
                  <a:lnTo>
                    <a:pt x="8382" y="8419"/>
                  </a:lnTo>
                  <a:lnTo>
                    <a:pt x="8374" y="8423"/>
                  </a:lnTo>
                  <a:lnTo>
                    <a:pt x="8349" y="8436"/>
                  </a:lnTo>
                  <a:lnTo>
                    <a:pt x="8341" y="8440"/>
                  </a:lnTo>
                  <a:lnTo>
                    <a:pt x="8316" y="8451"/>
                  </a:lnTo>
                  <a:lnTo>
                    <a:pt x="8307" y="8455"/>
                  </a:lnTo>
                  <a:lnTo>
                    <a:pt x="8282" y="8465"/>
                  </a:lnTo>
                  <a:lnTo>
                    <a:pt x="8274" y="8469"/>
                  </a:lnTo>
                  <a:lnTo>
                    <a:pt x="8248" y="8478"/>
                  </a:lnTo>
                  <a:lnTo>
                    <a:pt x="8239" y="8481"/>
                  </a:lnTo>
                  <a:lnTo>
                    <a:pt x="8213" y="8490"/>
                  </a:lnTo>
                  <a:lnTo>
                    <a:pt x="8204" y="8493"/>
                  </a:lnTo>
                  <a:lnTo>
                    <a:pt x="8178" y="8500"/>
                  </a:lnTo>
                  <a:lnTo>
                    <a:pt x="8169" y="8503"/>
                  </a:lnTo>
                  <a:lnTo>
                    <a:pt x="8143" y="8509"/>
                  </a:lnTo>
                  <a:lnTo>
                    <a:pt x="8134" y="8511"/>
                  </a:lnTo>
                  <a:lnTo>
                    <a:pt x="8107" y="8517"/>
                  </a:lnTo>
                  <a:lnTo>
                    <a:pt x="8098" y="8519"/>
                  </a:lnTo>
                  <a:lnTo>
                    <a:pt x="8071" y="8523"/>
                  </a:lnTo>
                  <a:lnTo>
                    <a:pt x="8062" y="8525"/>
                  </a:lnTo>
                  <a:lnTo>
                    <a:pt x="8035" y="8528"/>
                  </a:lnTo>
                  <a:lnTo>
                    <a:pt x="8025" y="8529"/>
                  </a:lnTo>
                  <a:lnTo>
                    <a:pt x="7998" y="8532"/>
                  </a:lnTo>
                  <a:lnTo>
                    <a:pt x="7989" y="8533"/>
                  </a:lnTo>
                  <a:lnTo>
                    <a:pt x="7962" y="8534"/>
                  </a:lnTo>
                  <a:lnTo>
                    <a:pt x="7952" y="8534"/>
                  </a:lnTo>
                  <a:lnTo>
                    <a:pt x="7925" y="8535"/>
                  </a:lnTo>
                  <a:lnTo>
                    <a:pt x="7920" y="8535"/>
                  </a:lnTo>
                  <a:lnTo>
                    <a:pt x="2080" y="8535"/>
                  </a:lnTo>
                  <a:lnTo>
                    <a:pt x="2075" y="8535"/>
                  </a:lnTo>
                  <a:lnTo>
                    <a:pt x="2048" y="8534"/>
                  </a:lnTo>
                  <a:lnTo>
                    <a:pt x="2038" y="8534"/>
                  </a:lnTo>
                  <a:lnTo>
                    <a:pt x="2011" y="8533"/>
                  </a:lnTo>
                  <a:lnTo>
                    <a:pt x="2002" y="8532"/>
                  </a:lnTo>
                  <a:lnTo>
                    <a:pt x="1975" y="8529"/>
                  </a:lnTo>
                  <a:lnTo>
                    <a:pt x="1965" y="8528"/>
                  </a:lnTo>
                  <a:lnTo>
                    <a:pt x="1938" y="8525"/>
                  </a:lnTo>
                  <a:lnTo>
                    <a:pt x="1929" y="8523"/>
                  </a:lnTo>
                  <a:lnTo>
                    <a:pt x="1902" y="8519"/>
                  </a:lnTo>
                  <a:lnTo>
                    <a:pt x="1893" y="8517"/>
                  </a:lnTo>
                  <a:lnTo>
                    <a:pt x="1866" y="8511"/>
                  </a:lnTo>
                  <a:lnTo>
                    <a:pt x="1857" y="8509"/>
                  </a:lnTo>
                  <a:lnTo>
                    <a:pt x="1831" y="8503"/>
                  </a:lnTo>
                  <a:lnTo>
                    <a:pt x="1822" y="8500"/>
                  </a:lnTo>
                  <a:lnTo>
                    <a:pt x="1796" y="8493"/>
                  </a:lnTo>
                  <a:lnTo>
                    <a:pt x="1787" y="8490"/>
                  </a:lnTo>
                  <a:lnTo>
                    <a:pt x="1761" y="8481"/>
                  </a:lnTo>
                  <a:lnTo>
                    <a:pt x="1752" y="8478"/>
                  </a:lnTo>
                  <a:lnTo>
                    <a:pt x="1726" y="8469"/>
                  </a:lnTo>
                  <a:lnTo>
                    <a:pt x="1718" y="8465"/>
                  </a:lnTo>
                  <a:lnTo>
                    <a:pt x="1693" y="8455"/>
                  </a:lnTo>
                  <a:lnTo>
                    <a:pt x="1684" y="8451"/>
                  </a:lnTo>
                  <a:lnTo>
                    <a:pt x="1659" y="8440"/>
                  </a:lnTo>
                  <a:lnTo>
                    <a:pt x="1651" y="8436"/>
                  </a:lnTo>
                  <a:lnTo>
                    <a:pt x="1626" y="8423"/>
                  </a:lnTo>
                  <a:lnTo>
                    <a:pt x="1618" y="8419"/>
                  </a:lnTo>
                  <a:lnTo>
                    <a:pt x="1594" y="8406"/>
                  </a:lnTo>
                  <a:lnTo>
                    <a:pt x="1586" y="8401"/>
                  </a:lnTo>
                  <a:lnTo>
                    <a:pt x="1563" y="8387"/>
                  </a:lnTo>
                  <a:lnTo>
                    <a:pt x="1555" y="8382"/>
                  </a:lnTo>
                  <a:lnTo>
                    <a:pt x="1532" y="8367"/>
                  </a:lnTo>
                  <a:lnTo>
                    <a:pt x="1524" y="8362"/>
                  </a:lnTo>
                  <a:lnTo>
                    <a:pt x="1502" y="8346"/>
                  </a:lnTo>
                  <a:lnTo>
                    <a:pt x="1494" y="8340"/>
                  </a:lnTo>
                  <a:lnTo>
                    <a:pt x="1473" y="8324"/>
                  </a:lnTo>
                  <a:lnTo>
                    <a:pt x="1465" y="8318"/>
                  </a:lnTo>
                  <a:lnTo>
                    <a:pt x="1444" y="8301"/>
                  </a:lnTo>
                  <a:lnTo>
                    <a:pt x="1437" y="8295"/>
                  </a:lnTo>
                  <a:lnTo>
                    <a:pt x="1417" y="8276"/>
                  </a:lnTo>
                  <a:lnTo>
                    <a:pt x="1410" y="8270"/>
                  </a:lnTo>
                  <a:lnTo>
                    <a:pt x="1390" y="8251"/>
                  </a:lnTo>
                  <a:lnTo>
                    <a:pt x="1384" y="8245"/>
                  </a:lnTo>
                  <a:lnTo>
                    <a:pt x="1365" y="8225"/>
                  </a:lnTo>
                  <a:lnTo>
                    <a:pt x="1359" y="8218"/>
                  </a:lnTo>
                  <a:lnTo>
                    <a:pt x="1340" y="8198"/>
                  </a:lnTo>
                  <a:lnTo>
                    <a:pt x="1334" y="8191"/>
                  </a:lnTo>
                  <a:lnTo>
                    <a:pt x="1317" y="8170"/>
                  </a:lnTo>
                  <a:lnTo>
                    <a:pt x="1311" y="8162"/>
                  </a:lnTo>
                  <a:lnTo>
                    <a:pt x="1295" y="8141"/>
                  </a:lnTo>
                  <a:lnTo>
                    <a:pt x="1289" y="8133"/>
                  </a:lnTo>
                  <a:lnTo>
                    <a:pt x="1273" y="8111"/>
                  </a:lnTo>
                  <a:lnTo>
                    <a:pt x="1268" y="8103"/>
                  </a:lnTo>
                  <a:lnTo>
                    <a:pt x="1253" y="8080"/>
                  </a:lnTo>
                  <a:lnTo>
                    <a:pt x="1248" y="8072"/>
                  </a:lnTo>
                  <a:lnTo>
                    <a:pt x="1234" y="8049"/>
                  </a:lnTo>
                  <a:lnTo>
                    <a:pt x="1229" y="8041"/>
                  </a:lnTo>
                  <a:lnTo>
                    <a:pt x="1216" y="8017"/>
                  </a:lnTo>
                  <a:lnTo>
                    <a:pt x="1212" y="8009"/>
                  </a:lnTo>
                  <a:lnTo>
                    <a:pt x="1199" y="7984"/>
                  </a:lnTo>
                  <a:lnTo>
                    <a:pt x="1195" y="7976"/>
                  </a:lnTo>
                  <a:lnTo>
                    <a:pt x="1184" y="7951"/>
                  </a:lnTo>
                  <a:lnTo>
                    <a:pt x="1180" y="7942"/>
                  </a:lnTo>
                  <a:lnTo>
                    <a:pt x="1170" y="7917"/>
                  </a:lnTo>
                  <a:lnTo>
                    <a:pt x="1166" y="7909"/>
                  </a:lnTo>
                  <a:lnTo>
                    <a:pt x="1157" y="7883"/>
                  </a:lnTo>
                  <a:lnTo>
                    <a:pt x="1154" y="7874"/>
                  </a:lnTo>
                  <a:lnTo>
                    <a:pt x="1145" y="7848"/>
                  </a:lnTo>
                  <a:lnTo>
                    <a:pt x="1142" y="7839"/>
                  </a:lnTo>
                  <a:lnTo>
                    <a:pt x="1135" y="7813"/>
                  </a:lnTo>
                  <a:lnTo>
                    <a:pt x="1132" y="7804"/>
                  </a:lnTo>
                  <a:lnTo>
                    <a:pt x="1126" y="7778"/>
                  </a:lnTo>
                  <a:lnTo>
                    <a:pt x="1124" y="7769"/>
                  </a:lnTo>
                  <a:lnTo>
                    <a:pt x="1118" y="7742"/>
                  </a:lnTo>
                  <a:lnTo>
                    <a:pt x="1116" y="7733"/>
                  </a:lnTo>
                  <a:lnTo>
                    <a:pt x="1112" y="7706"/>
                  </a:lnTo>
                  <a:lnTo>
                    <a:pt x="1110" y="7697"/>
                  </a:lnTo>
                  <a:lnTo>
                    <a:pt x="1107" y="7670"/>
                  </a:lnTo>
                  <a:lnTo>
                    <a:pt x="1106" y="7660"/>
                  </a:lnTo>
                  <a:lnTo>
                    <a:pt x="1103" y="7633"/>
                  </a:lnTo>
                  <a:lnTo>
                    <a:pt x="1102" y="7624"/>
                  </a:lnTo>
                  <a:lnTo>
                    <a:pt x="1101" y="7597"/>
                  </a:lnTo>
                  <a:lnTo>
                    <a:pt x="1101" y="7587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3662"/>
                  </a:lnTo>
                  <a:lnTo>
                    <a:pt x="1100" y="3657"/>
                  </a:lnTo>
                  <a:lnTo>
                    <a:pt x="1101" y="3630"/>
                  </a:lnTo>
                  <a:lnTo>
                    <a:pt x="1101" y="3620"/>
                  </a:lnTo>
                  <a:lnTo>
                    <a:pt x="1102" y="3593"/>
                  </a:lnTo>
                  <a:lnTo>
                    <a:pt x="1103" y="3584"/>
                  </a:lnTo>
                  <a:lnTo>
                    <a:pt x="1106" y="3557"/>
                  </a:lnTo>
                  <a:lnTo>
                    <a:pt x="1107" y="3547"/>
                  </a:lnTo>
                  <a:lnTo>
                    <a:pt x="1110" y="3520"/>
                  </a:lnTo>
                  <a:lnTo>
                    <a:pt x="1112" y="3511"/>
                  </a:lnTo>
                  <a:lnTo>
                    <a:pt x="1116" y="3484"/>
                  </a:lnTo>
                  <a:lnTo>
                    <a:pt x="1118" y="3475"/>
                  </a:lnTo>
                  <a:lnTo>
                    <a:pt x="1124" y="3448"/>
                  </a:lnTo>
                  <a:lnTo>
                    <a:pt x="1126" y="3439"/>
                  </a:lnTo>
                  <a:lnTo>
                    <a:pt x="1132" y="3413"/>
                  </a:lnTo>
                  <a:lnTo>
                    <a:pt x="1135" y="3404"/>
                  </a:lnTo>
                  <a:lnTo>
                    <a:pt x="1142" y="3378"/>
                  </a:lnTo>
                  <a:lnTo>
                    <a:pt x="1145" y="3369"/>
                  </a:lnTo>
                  <a:lnTo>
                    <a:pt x="1154" y="3343"/>
                  </a:lnTo>
                  <a:lnTo>
                    <a:pt x="1157" y="3334"/>
                  </a:lnTo>
                  <a:lnTo>
                    <a:pt x="1166" y="3308"/>
                  </a:lnTo>
                  <a:lnTo>
                    <a:pt x="1170" y="3300"/>
                  </a:lnTo>
                  <a:lnTo>
                    <a:pt x="1180" y="3275"/>
                  </a:lnTo>
                  <a:lnTo>
                    <a:pt x="1184" y="3266"/>
                  </a:lnTo>
                  <a:lnTo>
                    <a:pt x="1195" y="3241"/>
                  </a:lnTo>
                  <a:lnTo>
                    <a:pt x="1199" y="3233"/>
                  </a:lnTo>
                  <a:lnTo>
                    <a:pt x="1212" y="3208"/>
                  </a:lnTo>
                  <a:lnTo>
                    <a:pt x="1216" y="3200"/>
                  </a:lnTo>
                  <a:lnTo>
                    <a:pt x="1229" y="3176"/>
                  </a:lnTo>
                  <a:lnTo>
                    <a:pt x="1234" y="3168"/>
                  </a:lnTo>
                  <a:lnTo>
                    <a:pt x="1248" y="3145"/>
                  </a:lnTo>
                  <a:lnTo>
                    <a:pt x="1253" y="3137"/>
                  </a:lnTo>
                  <a:lnTo>
                    <a:pt x="1268" y="3114"/>
                  </a:lnTo>
                  <a:lnTo>
                    <a:pt x="1273" y="3106"/>
                  </a:lnTo>
                  <a:lnTo>
                    <a:pt x="1289" y="3084"/>
                  </a:lnTo>
                  <a:lnTo>
                    <a:pt x="1295" y="3076"/>
                  </a:lnTo>
                  <a:lnTo>
                    <a:pt x="1311" y="3055"/>
                  </a:lnTo>
                  <a:lnTo>
                    <a:pt x="1317" y="3047"/>
                  </a:lnTo>
                  <a:lnTo>
                    <a:pt x="1334" y="3026"/>
                  </a:lnTo>
                  <a:lnTo>
                    <a:pt x="1340" y="3019"/>
                  </a:lnTo>
                  <a:lnTo>
                    <a:pt x="1358" y="2999"/>
                  </a:lnTo>
                  <a:lnTo>
                    <a:pt x="1365" y="2992"/>
                  </a:lnTo>
                  <a:lnTo>
                    <a:pt x="1384" y="2973"/>
                  </a:lnTo>
                  <a:lnTo>
                    <a:pt x="1390" y="2966"/>
                  </a:lnTo>
                  <a:lnTo>
                    <a:pt x="1410" y="2947"/>
                  </a:lnTo>
                  <a:lnTo>
                    <a:pt x="1416" y="2941"/>
                  </a:lnTo>
                  <a:lnTo>
                    <a:pt x="1437" y="2923"/>
                  </a:lnTo>
                  <a:lnTo>
                    <a:pt x="1444" y="2917"/>
                  </a:lnTo>
                  <a:lnTo>
                    <a:pt x="1465" y="2899"/>
                  </a:lnTo>
                  <a:lnTo>
                    <a:pt x="1472" y="2893"/>
                  </a:lnTo>
                  <a:lnTo>
                    <a:pt x="1493" y="2877"/>
                  </a:lnTo>
                  <a:lnTo>
                    <a:pt x="1501" y="2871"/>
                  </a:lnTo>
                  <a:lnTo>
                    <a:pt x="1523" y="2855"/>
                  </a:lnTo>
                  <a:lnTo>
                    <a:pt x="1531" y="2850"/>
                  </a:lnTo>
                  <a:lnTo>
                    <a:pt x="1554" y="2835"/>
                  </a:lnTo>
                  <a:lnTo>
                    <a:pt x="1561" y="2830"/>
                  </a:lnTo>
                  <a:lnTo>
                    <a:pt x="1585" y="2816"/>
                  </a:lnTo>
                  <a:lnTo>
                    <a:pt x="1594" y="2810"/>
                  </a:lnTo>
                  <a:lnTo>
                    <a:pt x="1618" y="2797"/>
                  </a:lnTo>
                  <a:lnTo>
                    <a:pt x="1627" y="2792"/>
                  </a:lnTo>
                  <a:lnTo>
                    <a:pt x="1651" y="2780"/>
                  </a:lnTo>
                  <a:lnTo>
                    <a:pt x="1660" y="2776"/>
                  </a:lnTo>
                  <a:lnTo>
                    <a:pt x="1685" y="2765"/>
                  </a:lnTo>
                  <a:lnTo>
                    <a:pt x="1693" y="2761"/>
                  </a:lnTo>
                  <a:lnTo>
                    <a:pt x="1718" y="2751"/>
                  </a:lnTo>
                  <a:lnTo>
                    <a:pt x="1727" y="2747"/>
                  </a:lnTo>
                  <a:lnTo>
                    <a:pt x="1753" y="2738"/>
                  </a:lnTo>
                  <a:lnTo>
                    <a:pt x="1762" y="2735"/>
                  </a:lnTo>
                  <a:lnTo>
                    <a:pt x="1788" y="2726"/>
                  </a:lnTo>
                  <a:lnTo>
                    <a:pt x="1796" y="2724"/>
                  </a:lnTo>
                  <a:lnTo>
                    <a:pt x="1823" y="2716"/>
                  </a:lnTo>
                  <a:lnTo>
                    <a:pt x="1832" y="2714"/>
                  </a:lnTo>
                  <a:lnTo>
                    <a:pt x="1858" y="2707"/>
                  </a:lnTo>
                  <a:lnTo>
                    <a:pt x="1867" y="2705"/>
                  </a:lnTo>
                  <a:lnTo>
                    <a:pt x="1894" y="2700"/>
                  </a:lnTo>
                  <a:lnTo>
                    <a:pt x="1903" y="2698"/>
                  </a:lnTo>
                  <a:lnTo>
                    <a:pt x="1930" y="2693"/>
                  </a:lnTo>
                  <a:lnTo>
                    <a:pt x="1939" y="2692"/>
                  </a:lnTo>
                  <a:lnTo>
                    <a:pt x="1966" y="2689"/>
                  </a:lnTo>
                  <a:lnTo>
                    <a:pt x="1975" y="2688"/>
                  </a:lnTo>
                  <a:lnTo>
                    <a:pt x="2002" y="2685"/>
                  </a:lnTo>
                  <a:lnTo>
                    <a:pt x="2011" y="2684"/>
                  </a:lnTo>
                  <a:lnTo>
                    <a:pt x="2039" y="2683"/>
                  </a:lnTo>
                  <a:lnTo>
                    <a:pt x="2048" y="2683"/>
                  </a:lnTo>
                  <a:lnTo>
                    <a:pt x="2075" y="2682"/>
                  </a:lnTo>
                  <a:lnTo>
                    <a:pt x="2080" y="2682"/>
                  </a:lnTo>
                  <a:lnTo>
                    <a:pt x="3533" y="2682"/>
                  </a:lnTo>
                  <a:lnTo>
                    <a:pt x="3533" y="2202"/>
                  </a:lnTo>
                  <a:lnTo>
                    <a:pt x="3533" y="2197"/>
                  </a:lnTo>
                  <a:lnTo>
                    <a:pt x="3533" y="2179"/>
                  </a:lnTo>
                  <a:lnTo>
                    <a:pt x="3534" y="2169"/>
                  </a:lnTo>
                  <a:lnTo>
                    <a:pt x="3535" y="2151"/>
                  </a:lnTo>
                  <a:lnTo>
                    <a:pt x="3536" y="2142"/>
                  </a:lnTo>
                  <a:lnTo>
                    <a:pt x="3537" y="2123"/>
                  </a:lnTo>
                  <a:lnTo>
                    <a:pt x="3538" y="2114"/>
                  </a:lnTo>
                  <a:lnTo>
                    <a:pt x="3541" y="2096"/>
                  </a:lnTo>
                  <a:lnTo>
                    <a:pt x="3542" y="2086"/>
                  </a:lnTo>
                  <a:lnTo>
                    <a:pt x="3545" y="2068"/>
                  </a:lnTo>
                  <a:lnTo>
                    <a:pt x="3547" y="2059"/>
                  </a:lnTo>
                  <a:lnTo>
                    <a:pt x="3551" y="2041"/>
                  </a:lnTo>
                  <a:lnTo>
                    <a:pt x="3553" y="2032"/>
                  </a:lnTo>
                  <a:lnTo>
                    <a:pt x="3557" y="2015"/>
                  </a:lnTo>
                  <a:lnTo>
                    <a:pt x="3560" y="2006"/>
                  </a:lnTo>
                  <a:lnTo>
                    <a:pt x="3565" y="1988"/>
                  </a:lnTo>
                  <a:lnTo>
                    <a:pt x="3568" y="1979"/>
                  </a:lnTo>
                  <a:lnTo>
                    <a:pt x="3574" y="1962"/>
                  </a:lnTo>
                  <a:lnTo>
                    <a:pt x="3577" y="1953"/>
                  </a:lnTo>
                  <a:lnTo>
                    <a:pt x="3583" y="1936"/>
                  </a:lnTo>
                  <a:lnTo>
                    <a:pt x="3586" y="1927"/>
                  </a:lnTo>
                  <a:lnTo>
                    <a:pt x="3593" y="1910"/>
                  </a:lnTo>
                  <a:lnTo>
                    <a:pt x="3597" y="1902"/>
                  </a:lnTo>
                  <a:lnTo>
                    <a:pt x="3605" y="1885"/>
                  </a:lnTo>
                  <a:lnTo>
                    <a:pt x="3609" y="1877"/>
                  </a:lnTo>
                  <a:lnTo>
                    <a:pt x="3617" y="1861"/>
                  </a:lnTo>
                  <a:lnTo>
                    <a:pt x="3622" y="1852"/>
                  </a:lnTo>
                  <a:lnTo>
                    <a:pt x="3631" y="1836"/>
                  </a:lnTo>
                  <a:lnTo>
                    <a:pt x="3634" y="1830"/>
                  </a:lnTo>
                  <a:lnTo>
                    <a:pt x="3643" y="1815"/>
                  </a:lnTo>
                  <a:lnTo>
                    <a:pt x="3649" y="1806"/>
                  </a:lnTo>
                  <a:lnTo>
                    <a:pt x="3659" y="1791"/>
                  </a:lnTo>
                  <a:lnTo>
                    <a:pt x="3664" y="1783"/>
                  </a:lnTo>
                  <a:lnTo>
                    <a:pt x="3674" y="1768"/>
                  </a:lnTo>
                  <a:lnTo>
                    <a:pt x="3680" y="1760"/>
                  </a:lnTo>
                  <a:lnTo>
                    <a:pt x="3691" y="1746"/>
                  </a:lnTo>
                  <a:lnTo>
                    <a:pt x="3697" y="1738"/>
                  </a:lnTo>
                  <a:lnTo>
                    <a:pt x="3709" y="1724"/>
                  </a:lnTo>
                  <a:lnTo>
                    <a:pt x="3715" y="1717"/>
                  </a:lnTo>
                  <a:lnTo>
                    <a:pt x="3727" y="1704"/>
                  </a:lnTo>
                  <a:lnTo>
                    <a:pt x="3734" y="1697"/>
                  </a:lnTo>
                  <a:lnTo>
                    <a:pt x="3746" y="1684"/>
                  </a:lnTo>
                  <a:lnTo>
                    <a:pt x="3753" y="1677"/>
                  </a:lnTo>
                  <a:lnTo>
                    <a:pt x="3766" y="1664"/>
                  </a:lnTo>
                  <a:lnTo>
                    <a:pt x="3773" y="1658"/>
                  </a:lnTo>
                  <a:lnTo>
                    <a:pt x="3786" y="1646"/>
                  </a:lnTo>
                  <a:lnTo>
                    <a:pt x="3793" y="1640"/>
                  </a:lnTo>
                  <a:lnTo>
                    <a:pt x="3808" y="1628"/>
                  </a:lnTo>
                  <a:lnTo>
                    <a:pt x="3815" y="1623"/>
                  </a:lnTo>
                  <a:lnTo>
                    <a:pt x="3829" y="1612"/>
                  </a:lnTo>
                  <a:lnTo>
                    <a:pt x="3837" y="1606"/>
                  </a:lnTo>
                  <a:lnTo>
                    <a:pt x="3851" y="1596"/>
                  </a:lnTo>
                  <a:lnTo>
                    <a:pt x="3859" y="1590"/>
                  </a:lnTo>
                  <a:lnTo>
                    <a:pt x="3874" y="1580"/>
                  </a:lnTo>
                  <a:lnTo>
                    <a:pt x="3882" y="1576"/>
                  </a:lnTo>
                  <a:lnTo>
                    <a:pt x="3898" y="1566"/>
                  </a:lnTo>
                  <a:lnTo>
                    <a:pt x="3906" y="1561"/>
                  </a:lnTo>
                  <a:lnTo>
                    <a:pt x="3922" y="1553"/>
                  </a:lnTo>
                  <a:lnTo>
                    <a:pt x="3930" y="1548"/>
                  </a:lnTo>
                  <a:lnTo>
                    <a:pt x="3946" y="1540"/>
                  </a:lnTo>
                  <a:lnTo>
                    <a:pt x="3955" y="1536"/>
                  </a:lnTo>
                  <a:lnTo>
                    <a:pt x="3972" y="1528"/>
                  </a:lnTo>
                  <a:lnTo>
                    <a:pt x="3980" y="1524"/>
                  </a:lnTo>
                  <a:lnTo>
                    <a:pt x="3997" y="1517"/>
                  </a:lnTo>
                  <a:lnTo>
                    <a:pt x="4006" y="1514"/>
                  </a:lnTo>
                  <a:lnTo>
                    <a:pt x="4023" y="1508"/>
                  </a:lnTo>
                  <a:lnTo>
                    <a:pt x="4032" y="1504"/>
                  </a:lnTo>
                  <a:lnTo>
                    <a:pt x="4049" y="1499"/>
                  </a:lnTo>
                  <a:lnTo>
                    <a:pt x="4058" y="1496"/>
                  </a:lnTo>
                  <a:lnTo>
                    <a:pt x="4076" y="1491"/>
                  </a:lnTo>
                  <a:lnTo>
                    <a:pt x="4085" y="1489"/>
                  </a:lnTo>
                  <a:lnTo>
                    <a:pt x="4102" y="1484"/>
                  </a:lnTo>
                  <a:lnTo>
                    <a:pt x="4111" y="1482"/>
                  </a:lnTo>
                  <a:lnTo>
                    <a:pt x="4129" y="1479"/>
                  </a:lnTo>
                  <a:lnTo>
                    <a:pt x="4138" y="1477"/>
                  </a:lnTo>
                  <a:lnTo>
                    <a:pt x="4156" y="1474"/>
                  </a:lnTo>
                  <a:lnTo>
                    <a:pt x="4165" y="1472"/>
                  </a:lnTo>
                  <a:lnTo>
                    <a:pt x="4183" y="1470"/>
                  </a:lnTo>
                  <a:lnTo>
                    <a:pt x="4192" y="1469"/>
                  </a:lnTo>
                  <a:lnTo>
                    <a:pt x="4211" y="1467"/>
                  </a:lnTo>
                  <a:lnTo>
                    <a:pt x="4220" y="1467"/>
                  </a:lnTo>
                  <a:lnTo>
                    <a:pt x="4238" y="1466"/>
                  </a:lnTo>
                  <a:lnTo>
                    <a:pt x="4247" y="1465"/>
                  </a:lnTo>
                  <a:lnTo>
                    <a:pt x="4265" y="1465"/>
                  </a:lnTo>
                  <a:lnTo>
                    <a:pt x="4270" y="1465"/>
                  </a:lnTo>
                  <a:lnTo>
                    <a:pt x="5730" y="1465"/>
                  </a:lnTo>
                  <a:lnTo>
                    <a:pt x="5735" y="1465"/>
                  </a:lnTo>
                  <a:lnTo>
                    <a:pt x="5753" y="1465"/>
                  </a:lnTo>
                  <a:lnTo>
                    <a:pt x="5762" y="1466"/>
                  </a:lnTo>
                  <a:lnTo>
                    <a:pt x="5780" y="1467"/>
                  </a:lnTo>
                  <a:lnTo>
                    <a:pt x="5789" y="1467"/>
                  </a:lnTo>
                  <a:lnTo>
                    <a:pt x="5808" y="1469"/>
                  </a:lnTo>
                  <a:lnTo>
                    <a:pt x="5817" y="1470"/>
                  </a:lnTo>
                  <a:lnTo>
                    <a:pt x="5835" y="1472"/>
                  </a:lnTo>
                  <a:lnTo>
                    <a:pt x="5844" y="1474"/>
                  </a:lnTo>
                  <a:lnTo>
                    <a:pt x="5862" y="1477"/>
                  </a:lnTo>
                  <a:lnTo>
                    <a:pt x="5871" y="1479"/>
                  </a:lnTo>
                  <a:lnTo>
                    <a:pt x="5889" y="1482"/>
                  </a:lnTo>
                  <a:lnTo>
                    <a:pt x="5898" y="1484"/>
                  </a:lnTo>
                  <a:lnTo>
                    <a:pt x="5915" y="1489"/>
                  </a:lnTo>
                  <a:lnTo>
                    <a:pt x="5924" y="1491"/>
                  </a:lnTo>
                  <a:lnTo>
                    <a:pt x="5942" y="1496"/>
                  </a:lnTo>
                  <a:lnTo>
                    <a:pt x="5951" y="1499"/>
                  </a:lnTo>
                  <a:lnTo>
                    <a:pt x="5968" y="1504"/>
                  </a:lnTo>
                  <a:lnTo>
                    <a:pt x="5977" y="1508"/>
                  </a:lnTo>
                  <a:lnTo>
                    <a:pt x="5994" y="1514"/>
                  </a:lnTo>
                  <a:lnTo>
                    <a:pt x="6003" y="1517"/>
                  </a:lnTo>
                  <a:lnTo>
                    <a:pt x="6020" y="1524"/>
                  </a:lnTo>
                  <a:lnTo>
                    <a:pt x="6028" y="1528"/>
                  </a:lnTo>
                  <a:lnTo>
                    <a:pt x="6045" y="1536"/>
                  </a:lnTo>
                  <a:lnTo>
                    <a:pt x="6054" y="1540"/>
                  </a:lnTo>
                  <a:lnTo>
                    <a:pt x="6070" y="1548"/>
                  </a:lnTo>
                  <a:lnTo>
                    <a:pt x="6078" y="1553"/>
                  </a:lnTo>
                  <a:lnTo>
                    <a:pt x="6094" y="1561"/>
                  </a:lnTo>
                  <a:lnTo>
                    <a:pt x="6102" y="1566"/>
                  </a:lnTo>
                  <a:lnTo>
                    <a:pt x="6118" y="1576"/>
                  </a:lnTo>
                  <a:lnTo>
                    <a:pt x="6126" y="1580"/>
                  </a:lnTo>
                  <a:lnTo>
                    <a:pt x="6141" y="1590"/>
                  </a:lnTo>
                  <a:lnTo>
                    <a:pt x="6149" y="1596"/>
                  </a:lnTo>
                  <a:lnTo>
                    <a:pt x="6163" y="1606"/>
                  </a:lnTo>
                  <a:lnTo>
                    <a:pt x="6171" y="1612"/>
                  </a:lnTo>
                  <a:lnTo>
                    <a:pt x="6185" y="1623"/>
                  </a:lnTo>
                  <a:lnTo>
                    <a:pt x="6192" y="1628"/>
                  </a:lnTo>
                  <a:lnTo>
                    <a:pt x="6207" y="1640"/>
                  </a:lnTo>
                  <a:lnTo>
                    <a:pt x="6214" y="1646"/>
                  </a:lnTo>
                  <a:lnTo>
                    <a:pt x="6227" y="1658"/>
                  </a:lnTo>
                  <a:lnTo>
                    <a:pt x="6234" y="1664"/>
                  </a:lnTo>
                  <a:lnTo>
                    <a:pt x="6247" y="1677"/>
                  </a:lnTo>
                  <a:lnTo>
                    <a:pt x="6254" y="1684"/>
                  </a:lnTo>
                  <a:lnTo>
                    <a:pt x="6266" y="1697"/>
                  </a:lnTo>
                  <a:lnTo>
                    <a:pt x="6273" y="1704"/>
                  </a:lnTo>
                  <a:lnTo>
                    <a:pt x="6285" y="1717"/>
                  </a:lnTo>
                  <a:lnTo>
                    <a:pt x="6291" y="1724"/>
                  </a:lnTo>
                  <a:lnTo>
                    <a:pt x="6303" y="1738"/>
                  </a:lnTo>
                  <a:lnTo>
                    <a:pt x="6309" y="1746"/>
                  </a:lnTo>
                  <a:lnTo>
                    <a:pt x="6320" y="1760"/>
                  </a:lnTo>
                  <a:lnTo>
                    <a:pt x="6326" y="1768"/>
                  </a:lnTo>
                  <a:lnTo>
                    <a:pt x="6336" y="1783"/>
                  </a:lnTo>
                  <a:lnTo>
                    <a:pt x="6341" y="1791"/>
                  </a:lnTo>
                  <a:lnTo>
                    <a:pt x="6351" y="1806"/>
                  </a:lnTo>
                  <a:lnTo>
                    <a:pt x="6357" y="1815"/>
                  </a:lnTo>
                  <a:lnTo>
                    <a:pt x="6366" y="1830"/>
                  </a:lnTo>
                  <a:lnTo>
                    <a:pt x="6369" y="1836"/>
                  </a:lnTo>
                  <a:lnTo>
                    <a:pt x="6378" y="1852"/>
                  </a:lnTo>
                  <a:lnTo>
                    <a:pt x="6383" y="1861"/>
                  </a:lnTo>
                  <a:lnTo>
                    <a:pt x="6391" y="1877"/>
                  </a:lnTo>
                  <a:lnTo>
                    <a:pt x="6395" y="1885"/>
                  </a:lnTo>
                  <a:lnTo>
                    <a:pt x="6403" y="1902"/>
                  </a:lnTo>
                  <a:lnTo>
                    <a:pt x="6407" y="1910"/>
                  </a:lnTo>
                  <a:lnTo>
                    <a:pt x="6414" y="1927"/>
                  </a:lnTo>
                  <a:lnTo>
                    <a:pt x="6417" y="1936"/>
                  </a:lnTo>
                  <a:lnTo>
                    <a:pt x="6423" y="1953"/>
                  </a:lnTo>
                  <a:lnTo>
                    <a:pt x="6426" y="1962"/>
                  </a:lnTo>
                  <a:lnTo>
                    <a:pt x="6432" y="1979"/>
                  </a:lnTo>
                  <a:lnTo>
                    <a:pt x="6435" y="1988"/>
                  </a:lnTo>
                  <a:lnTo>
                    <a:pt x="6440" y="2006"/>
                  </a:lnTo>
                  <a:lnTo>
                    <a:pt x="6443" y="2015"/>
                  </a:lnTo>
                  <a:lnTo>
                    <a:pt x="6447" y="2032"/>
                  </a:lnTo>
                  <a:lnTo>
                    <a:pt x="6449" y="2041"/>
                  </a:lnTo>
                  <a:lnTo>
                    <a:pt x="6453" y="2059"/>
                  </a:lnTo>
                  <a:lnTo>
                    <a:pt x="6455" y="2068"/>
                  </a:lnTo>
                  <a:lnTo>
                    <a:pt x="6458" y="2086"/>
                  </a:lnTo>
                  <a:lnTo>
                    <a:pt x="6459" y="2096"/>
                  </a:lnTo>
                  <a:lnTo>
                    <a:pt x="6462" y="2114"/>
                  </a:lnTo>
                  <a:lnTo>
                    <a:pt x="6463" y="2123"/>
                  </a:lnTo>
                  <a:lnTo>
                    <a:pt x="6464" y="2142"/>
                  </a:lnTo>
                  <a:lnTo>
                    <a:pt x="6465" y="2151"/>
                  </a:lnTo>
                  <a:lnTo>
                    <a:pt x="6466" y="2169"/>
                  </a:lnTo>
                  <a:lnTo>
                    <a:pt x="6467" y="2179"/>
                  </a:lnTo>
                  <a:lnTo>
                    <a:pt x="6467" y="2197"/>
                  </a:lnTo>
                  <a:lnTo>
                    <a:pt x="6467" y="2202"/>
                  </a:lnTo>
                  <a:close/>
                  <a:moveTo>
                    <a:pt x="7938" y="3182"/>
                  </a:moveTo>
                  <a:lnTo>
                    <a:pt x="7918" y="3182"/>
                  </a:lnTo>
                  <a:lnTo>
                    <a:pt x="6217" y="3182"/>
                  </a:lnTo>
                  <a:lnTo>
                    <a:pt x="3783" y="3182"/>
                  </a:lnTo>
                  <a:lnTo>
                    <a:pt x="2082" y="3182"/>
                  </a:lnTo>
                  <a:lnTo>
                    <a:pt x="2062" y="3182"/>
                  </a:lnTo>
                  <a:lnTo>
                    <a:pt x="2044" y="3183"/>
                  </a:lnTo>
                  <a:lnTo>
                    <a:pt x="2026" y="3185"/>
                  </a:lnTo>
                  <a:lnTo>
                    <a:pt x="2008" y="3187"/>
                  </a:lnTo>
                  <a:lnTo>
                    <a:pt x="1990" y="3190"/>
                  </a:lnTo>
                  <a:lnTo>
                    <a:pt x="1973" y="3194"/>
                  </a:lnTo>
                  <a:lnTo>
                    <a:pt x="1955" y="3198"/>
                  </a:lnTo>
                  <a:lnTo>
                    <a:pt x="1938" y="3203"/>
                  </a:lnTo>
                  <a:lnTo>
                    <a:pt x="1921" y="3209"/>
                  </a:lnTo>
                  <a:lnTo>
                    <a:pt x="1904" y="3215"/>
                  </a:lnTo>
                  <a:lnTo>
                    <a:pt x="1888" y="3222"/>
                  </a:lnTo>
                  <a:lnTo>
                    <a:pt x="1871" y="3229"/>
                  </a:lnTo>
                  <a:lnTo>
                    <a:pt x="1856" y="3237"/>
                  </a:lnTo>
                  <a:lnTo>
                    <a:pt x="1841" y="3245"/>
                  </a:lnTo>
                  <a:lnTo>
                    <a:pt x="1826" y="3254"/>
                  </a:lnTo>
                  <a:lnTo>
                    <a:pt x="1810" y="3264"/>
                  </a:lnTo>
                  <a:lnTo>
                    <a:pt x="1796" y="3275"/>
                  </a:lnTo>
                  <a:lnTo>
                    <a:pt x="1781" y="3286"/>
                  </a:lnTo>
                  <a:lnTo>
                    <a:pt x="1767" y="3298"/>
                  </a:lnTo>
                  <a:lnTo>
                    <a:pt x="1754" y="3310"/>
                  </a:lnTo>
                  <a:lnTo>
                    <a:pt x="1741" y="3322"/>
                  </a:lnTo>
                  <a:lnTo>
                    <a:pt x="1728" y="3335"/>
                  </a:lnTo>
                  <a:lnTo>
                    <a:pt x="1717" y="3349"/>
                  </a:lnTo>
                  <a:lnTo>
                    <a:pt x="1705" y="3363"/>
                  </a:lnTo>
                  <a:lnTo>
                    <a:pt x="1694" y="3377"/>
                  </a:lnTo>
                  <a:lnTo>
                    <a:pt x="1684" y="3391"/>
                  </a:lnTo>
                  <a:lnTo>
                    <a:pt x="1674" y="3406"/>
                  </a:lnTo>
                  <a:lnTo>
                    <a:pt x="1665" y="3422"/>
                  </a:lnTo>
                  <a:lnTo>
                    <a:pt x="1656" y="3438"/>
                  </a:lnTo>
                  <a:lnTo>
                    <a:pt x="1648" y="3454"/>
                  </a:lnTo>
                  <a:lnTo>
                    <a:pt x="1640" y="3470"/>
                  </a:lnTo>
                  <a:lnTo>
                    <a:pt x="1633" y="3487"/>
                  </a:lnTo>
                  <a:lnTo>
                    <a:pt x="1627" y="3504"/>
                  </a:lnTo>
                  <a:lnTo>
                    <a:pt x="1621" y="3521"/>
                  </a:lnTo>
                  <a:lnTo>
                    <a:pt x="1616" y="3538"/>
                  </a:lnTo>
                  <a:lnTo>
                    <a:pt x="1612" y="3555"/>
                  </a:lnTo>
                  <a:lnTo>
                    <a:pt x="1608" y="3573"/>
                  </a:lnTo>
                  <a:lnTo>
                    <a:pt x="1605" y="3591"/>
                  </a:lnTo>
                  <a:lnTo>
                    <a:pt x="1603" y="3608"/>
                  </a:lnTo>
                  <a:lnTo>
                    <a:pt x="1601" y="3626"/>
                  </a:lnTo>
                  <a:lnTo>
                    <a:pt x="1600" y="3644"/>
                  </a:lnTo>
                  <a:lnTo>
                    <a:pt x="1600" y="3664"/>
                  </a:lnTo>
                  <a:lnTo>
                    <a:pt x="1600" y="7553"/>
                  </a:lnTo>
                  <a:lnTo>
                    <a:pt x="1600" y="7573"/>
                  </a:lnTo>
                  <a:lnTo>
                    <a:pt x="1601" y="7591"/>
                  </a:lnTo>
                  <a:lnTo>
                    <a:pt x="1603" y="7609"/>
                  </a:lnTo>
                  <a:lnTo>
                    <a:pt x="1605" y="7626"/>
                  </a:lnTo>
                  <a:lnTo>
                    <a:pt x="1608" y="7644"/>
                  </a:lnTo>
                  <a:lnTo>
                    <a:pt x="1612" y="7662"/>
                  </a:lnTo>
                  <a:lnTo>
                    <a:pt x="1616" y="7679"/>
                  </a:lnTo>
                  <a:lnTo>
                    <a:pt x="1621" y="7696"/>
                  </a:lnTo>
                  <a:lnTo>
                    <a:pt x="1627" y="7713"/>
                  </a:lnTo>
                  <a:lnTo>
                    <a:pt x="1633" y="7730"/>
                  </a:lnTo>
                  <a:lnTo>
                    <a:pt x="1640" y="7747"/>
                  </a:lnTo>
                  <a:lnTo>
                    <a:pt x="1648" y="7763"/>
                  </a:lnTo>
                  <a:lnTo>
                    <a:pt x="1656" y="7779"/>
                  </a:lnTo>
                  <a:lnTo>
                    <a:pt x="1665" y="7795"/>
                  </a:lnTo>
                  <a:lnTo>
                    <a:pt x="1674" y="7811"/>
                  </a:lnTo>
                  <a:lnTo>
                    <a:pt x="1684" y="7826"/>
                  </a:lnTo>
                  <a:lnTo>
                    <a:pt x="1694" y="7840"/>
                  </a:lnTo>
                  <a:lnTo>
                    <a:pt x="1705" y="7854"/>
                  </a:lnTo>
                  <a:lnTo>
                    <a:pt x="1716" y="7868"/>
                  </a:lnTo>
                  <a:lnTo>
                    <a:pt x="1728" y="7881"/>
                  </a:lnTo>
                  <a:lnTo>
                    <a:pt x="1741" y="7894"/>
                  </a:lnTo>
                  <a:lnTo>
                    <a:pt x="1754" y="7907"/>
                  </a:lnTo>
                  <a:lnTo>
                    <a:pt x="1767" y="7919"/>
                  </a:lnTo>
                  <a:lnTo>
                    <a:pt x="1781" y="7930"/>
                  </a:lnTo>
                  <a:lnTo>
                    <a:pt x="1795" y="7941"/>
                  </a:lnTo>
                  <a:lnTo>
                    <a:pt x="1809" y="7951"/>
                  </a:lnTo>
                  <a:lnTo>
                    <a:pt x="1824" y="7961"/>
                  </a:lnTo>
                  <a:lnTo>
                    <a:pt x="1840" y="7970"/>
                  </a:lnTo>
                  <a:lnTo>
                    <a:pt x="1856" y="7979"/>
                  </a:lnTo>
                  <a:lnTo>
                    <a:pt x="1872" y="7987"/>
                  </a:lnTo>
                  <a:lnTo>
                    <a:pt x="1888" y="7995"/>
                  </a:lnTo>
                  <a:lnTo>
                    <a:pt x="1905" y="8002"/>
                  </a:lnTo>
                  <a:lnTo>
                    <a:pt x="1922" y="8008"/>
                  </a:lnTo>
                  <a:lnTo>
                    <a:pt x="1939" y="8014"/>
                  </a:lnTo>
                  <a:lnTo>
                    <a:pt x="1956" y="8019"/>
                  </a:lnTo>
                  <a:lnTo>
                    <a:pt x="1973" y="8023"/>
                  </a:lnTo>
                  <a:lnTo>
                    <a:pt x="1991" y="8027"/>
                  </a:lnTo>
                  <a:lnTo>
                    <a:pt x="2009" y="8030"/>
                  </a:lnTo>
                  <a:lnTo>
                    <a:pt x="2026" y="8032"/>
                  </a:lnTo>
                  <a:lnTo>
                    <a:pt x="2044" y="8034"/>
                  </a:lnTo>
                  <a:lnTo>
                    <a:pt x="2062" y="8035"/>
                  </a:lnTo>
                  <a:lnTo>
                    <a:pt x="2082" y="8035"/>
                  </a:lnTo>
                  <a:lnTo>
                    <a:pt x="7918" y="8035"/>
                  </a:lnTo>
                  <a:lnTo>
                    <a:pt x="7938" y="8035"/>
                  </a:lnTo>
                  <a:lnTo>
                    <a:pt x="7956" y="8034"/>
                  </a:lnTo>
                  <a:lnTo>
                    <a:pt x="7974" y="8032"/>
                  </a:lnTo>
                  <a:lnTo>
                    <a:pt x="7991" y="8030"/>
                  </a:lnTo>
                  <a:lnTo>
                    <a:pt x="8009" y="8027"/>
                  </a:lnTo>
                  <a:lnTo>
                    <a:pt x="8027" y="8023"/>
                  </a:lnTo>
                  <a:lnTo>
                    <a:pt x="8044" y="8019"/>
                  </a:lnTo>
                  <a:lnTo>
                    <a:pt x="8061" y="8014"/>
                  </a:lnTo>
                  <a:lnTo>
                    <a:pt x="8078" y="8008"/>
                  </a:lnTo>
                  <a:lnTo>
                    <a:pt x="8095" y="8002"/>
                  </a:lnTo>
                  <a:lnTo>
                    <a:pt x="8112" y="7995"/>
                  </a:lnTo>
                  <a:lnTo>
                    <a:pt x="8128" y="7987"/>
                  </a:lnTo>
                  <a:lnTo>
                    <a:pt x="8144" y="7979"/>
                  </a:lnTo>
                  <a:lnTo>
                    <a:pt x="8160" y="7970"/>
                  </a:lnTo>
                  <a:lnTo>
                    <a:pt x="8176" y="7961"/>
                  </a:lnTo>
                  <a:lnTo>
                    <a:pt x="8191" y="7951"/>
                  </a:lnTo>
                  <a:lnTo>
                    <a:pt x="8205" y="7941"/>
                  </a:lnTo>
                  <a:lnTo>
                    <a:pt x="8219" y="7930"/>
                  </a:lnTo>
                  <a:lnTo>
                    <a:pt x="8233" y="7919"/>
                  </a:lnTo>
                  <a:lnTo>
                    <a:pt x="8246" y="7907"/>
                  </a:lnTo>
                  <a:lnTo>
                    <a:pt x="8259" y="7894"/>
                  </a:lnTo>
                  <a:lnTo>
                    <a:pt x="8272" y="7881"/>
                  </a:lnTo>
                  <a:lnTo>
                    <a:pt x="8284" y="7868"/>
                  </a:lnTo>
                  <a:lnTo>
                    <a:pt x="8295" y="7854"/>
                  </a:lnTo>
                  <a:lnTo>
                    <a:pt x="8306" y="7840"/>
                  </a:lnTo>
                  <a:lnTo>
                    <a:pt x="8316" y="7826"/>
                  </a:lnTo>
                  <a:lnTo>
                    <a:pt x="8326" y="7811"/>
                  </a:lnTo>
                  <a:lnTo>
                    <a:pt x="8335" y="7795"/>
                  </a:lnTo>
                  <a:lnTo>
                    <a:pt x="8344" y="7779"/>
                  </a:lnTo>
                  <a:lnTo>
                    <a:pt x="8352" y="7763"/>
                  </a:lnTo>
                  <a:lnTo>
                    <a:pt x="8360" y="7747"/>
                  </a:lnTo>
                  <a:lnTo>
                    <a:pt x="8367" y="7730"/>
                  </a:lnTo>
                  <a:lnTo>
                    <a:pt x="8373" y="7713"/>
                  </a:lnTo>
                  <a:lnTo>
                    <a:pt x="8379" y="7696"/>
                  </a:lnTo>
                  <a:lnTo>
                    <a:pt x="8384" y="7679"/>
                  </a:lnTo>
                  <a:lnTo>
                    <a:pt x="8388" y="7662"/>
                  </a:lnTo>
                  <a:lnTo>
                    <a:pt x="8392" y="7644"/>
                  </a:lnTo>
                  <a:lnTo>
                    <a:pt x="8395" y="7626"/>
                  </a:lnTo>
                  <a:lnTo>
                    <a:pt x="8397" y="7609"/>
                  </a:lnTo>
                  <a:lnTo>
                    <a:pt x="8399" y="7591"/>
                  </a:lnTo>
                  <a:lnTo>
                    <a:pt x="8400" y="7573"/>
                  </a:lnTo>
                  <a:lnTo>
                    <a:pt x="8400" y="7553"/>
                  </a:lnTo>
                  <a:lnTo>
                    <a:pt x="8400" y="3664"/>
                  </a:lnTo>
                  <a:lnTo>
                    <a:pt x="8400" y="3644"/>
                  </a:lnTo>
                  <a:lnTo>
                    <a:pt x="8399" y="3626"/>
                  </a:lnTo>
                  <a:lnTo>
                    <a:pt x="8397" y="3608"/>
                  </a:lnTo>
                  <a:lnTo>
                    <a:pt x="8395" y="3591"/>
                  </a:lnTo>
                  <a:lnTo>
                    <a:pt x="8392" y="3573"/>
                  </a:lnTo>
                  <a:lnTo>
                    <a:pt x="8388" y="3555"/>
                  </a:lnTo>
                  <a:lnTo>
                    <a:pt x="8384" y="3538"/>
                  </a:lnTo>
                  <a:lnTo>
                    <a:pt x="8379" y="3521"/>
                  </a:lnTo>
                  <a:lnTo>
                    <a:pt x="8373" y="3504"/>
                  </a:lnTo>
                  <a:lnTo>
                    <a:pt x="8367" y="3487"/>
                  </a:lnTo>
                  <a:lnTo>
                    <a:pt x="8360" y="3470"/>
                  </a:lnTo>
                  <a:lnTo>
                    <a:pt x="8352" y="3454"/>
                  </a:lnTo>
                  <a:lnTo>
                    <a:pt x="8344" y="3438"/>
                  </a:lnTo>
                  <a:lnTo>
                    <a:pt x="8335" y="3422"/>
                  </a:lnTo>
                  <a:lnTo>
                    <a:pt x="8326" y="3406"/>
                  </a:lnTo>
                  <a:lnTo>
                    <a:pt x="8316" y="3391"/>
                  </a:lnTo>
                  <a:lnTo>
                    <a:pt x="8306" y="3377"/>
                  </a:lnTo>
                  <a:lnTo>
                    <a:pt x="8295" y="3363"/>
                  </a:lnTo>
                  <a:lnTo>
                    <a:pt x="8283" y="3349"/>
                  </a:lnTo>
                  <a:lnTo>
                    <a:pt x="8272" y="3335"/>
                  </a:lnTo>
                  <a:lnTo>
                    <a:pt x="8259" y="3322"/>
                  </a:lnTo>
                  <a:lnTo>
                    <a:pt x="8246" y="3310"/>
                  </a:lnTo>
                  <a:lnTo>
                    <a:pt x="8233" y="3298"/>
                  </a:lnTo>
                  <a:lnTo>
                    <a:pt x="8219" y="3286"/>
                  </a:lnTo>
                  <a:lnTo>
                    <a:pt x="8204" y="3275"/>
                  </a:lnTo>
                  <a:lnTo>
                    <a:pt x="8190" y="3264"/>
                  </a:lnTo>
                  <a:lnTo>
                    <a:pt x="8174" y="3254"/>
                  </a:lnTo>
                  <a:lnTo>
                    <a:pt x="8159" y="3245"/>
                  </a:lnTo>
                  <a:lnTo>
                    <a:pt x="8144" y="3237"/>
                  </a:lnTo>
                  <a:lnTo>
                    <a:pt x="8129" y="3229"/>
                  </a:lnTo>
                  <a:lnTo>
                    <a:pt x="8112" y="3222"/>
                  </a:lnTo>
                  <a:lnTo>
                    <a:pt x="8096" y="3215"/>
                  </a:lnTo>
                  <a:lnTo>
                    <a:pt x="8079" y="3209"/>
                  </a:lnTo>
                  <a:lnTo>
                    <a:pt x="8062" y="3203"/>
                  </a:lnTo>
                  <a:lnTo>
                    <a:pt x="8045" y="3198"/>
                  </a:lnTo>
                  <a:lnTo>
                    <a:pt x="8027" y="3194"/>
                  </a:lnTo>
                  <a:lnTo>
                    <a:pt x="8010" y="3190"/>
                  </a:lnTo>
                  <a:lnTo>
                    <a:pt x="7992" y="3187"/>
                  </a:lnTo>
                  <a:lnTo>
                    <a:pt x="7974" y="3185"/>
                  </a:lnTo>
                  <a:lnTo>
                    <a:pt x="7956" y="3183"/>
                  </a:lnTo>
                  <a:lnTo>
                    <a:pt x="7938" y="3182"/>
                  </a:lnTo>
                  <a:close/>
                  <a:moveTo>
                    <a:pt x="4033" y="2193"/>
                  </a:moveTo>
                  <a:lnTo>
                    <a:pt x="4033" y="2204"/>
                  </a:lnTo>
                  <a:lnTo>
                    <a:pt x="4033" y="2682"/>
                  </a:lnTo>
                  <a:lnTo>
                    <a:pt x="5967" y="2682"/>
                  </a:lnTo>
                  <a:lnTo>
                    <a:pt x="5967" y="2204"/>
                  </a:lnTo>
                  <a:lnTo>
                    <a:pt x="5967" y="2193"/>
                  </a:lnTo>
                  <a:lnTo>
                    <a:pt x="5966" y="2184"/>
                  </a:lnTo>
                  <a:lnTo>
                    <a:pt x="5965" y="2176"/>
                  </a:lnTo>
                  <a:lnTo>
                    <a:pt x="5964" y="2167"/>
                  </a:lnTo>
                  <a:lnTo>
                    <a:pt x="5963" y="2158"/>
                  </a:lnTo>
                  <a:lnTo>
                    <a:pt x="5961" y="2150"/>
                  </a:lnTo>
                  <a:lnTo>
                    <a:pt x="5959" y="2141"/>
                  </a:lnTo>
                  <a:lnTo>
                    <a:pt x="5956" y="2132"/>
                  </a:lnTo>
                  <a:lnTo>
                    <a:pt x="5954" y="2124"/>
                  </a:lnTo>
                  <a:lnTo>
                    <a:pt x="5950" y="2116"/>
                  </a:lnTo>
                  <a:lnTo>
                    <a:pt x="5947" y="2108"/>
                  </a:lnTo>
                  <a:lnTo>
                    <a:pt x="5943" y="2099"/>
                  </a:lnTo>
                  <a:lnTo>
                    <a:pt x="5939" y="2091"/>
                  </a:lnTo>
                  <a:lnTo>
                    <a:pt x="5934" y="2083"/>
                  </a:lnTo>
                  <a:lnTo>
                    <a:pt x="5929" y="2074"/>
                  </a:lnTo>
                  <a:lnTo>
                    <a:pt x="5925" y="2067"/>
                  </a:lnTo>
                  <a:lnTo>
                    <a:pt x="5920" y="2060"/>
                  </a:lnTo>
                  <a:lnTo>
                    <a:pt x="5915" y="2054"/>
                  </a:lnTo>
                  <a:lnTo>
                    <a:pt x="5909" y="2047"/>
                  </a:lnTo>
                  <a:lnTo>
                    <a:pt x="5904" y="2041"/>
                  </a:lnTo>
                  <a:lnTo>
                    <a:pt x="5898" y="2035"/>
                  </a:lnTo>
                  <a:lnTo>
                    <a:pt x="5891" y="2028"/>
                  </a:lnTo>
                  <a:lnTo>
                    <a:pt x="5885" y="2023"/>
                  </a:lnTo>
                  <a:lnTo>
                    <a:pt x="5878" y="2017"/>
                  </a:lnTo>
                  <a:lnTo>
                    <a:pt x="5870" y="2011"/>
                  </a:lnTo>
                  <a:lnTo>
                    <a:pt x="5863" y="2006"/>
                  </a:lnTo>
                  <a:lnTo>
                    <a:pt x="5855" y="2001"/>
                  </a:lnTo>
                  <a:lnTo>
                    <a:pt x="5848" y="1996"/>
                  </a:lnTo>
                  <a:lnTo>
                    <a:pt x="5840" y="1992"/>
                  </a:lnTo>
                  <a:lnTo>
                    <a:pt x="5832" y="1988"/>
                  </a:lnTo>
                  <a:lnTo>
                    <a:pt x="5824" y="1984"/>
                  </a:lnTo>
                  <a:lnTo>
                    <a:pt x="5816" y="1981"/>
                  </a:lnTo>
                  <a:lnTo>
                    <a:pt x="5808" y="1978"/>
                  </a:lnTo>
                  <a:lnTo>
                    <a:pt x="5800" y="1975"/>
                  </a:lnTo>
                  <a:lnTo>
                    <a:pt x="5791" y="1973"/>
                  </a:lnTo>
                  <a:lnTo>
                    <a:pt x="5783" y="1971"/>
                  </a:lnTo>
                  <a:lnTo>
                    <a:pt x="5774" y="1969"/>
                  </a:lnTo>
                  <a:lnTo>
                    <a:pt x="5765" y="1968"/>
                  </a:lnTo>
                  <a:lnTo>
                    <a:pt x="5757" y="1967"/>
                  </a:lnTo>
                  <a:lnTo>
                    <a:pt x="5748" y="1966"/>
                  </a:lnTo>
                  <a:lnTo>
                    <a:pt x="5739" y="1965"/>
                  </a:lnTo>
                  <a:lnTo>
                    <a:pt x="5728" y="1965"/>
                  </a:lnTo>
                  <a:lnTo>
                    <a:pt x="4272" y="1965"/>
                  </a:lnTo>
                  <a:lnTo>
                    <a:pt x="4261" y="1965"/>
                  </a:lnTo>
                  <a:lnTo>
                    <a:pt x="4252" y="1966"/>
                  </a:lnTo>
                  <a:lnTo>
                    <a:pt x="4243" y="1967"/>
                  </a:lnTo>
                  <a:lnTo>
                    <a:pt x="4235" y="1968"/>
                  </a:lnTo>
                  <a:lnTo>
                    <a:pt x="4226" y="1969"/>
                  </a:lnTo>
                  <a:lnTo>
                    <a:pt x="4217" y="1971"/>
                  </a:lnTo>
                  <a:lnTo>
                    <a:pt x="4209" y="1973"/>
                  </a:lnTo>
                  <a:lnTo>
                    <a:pt x="4200" y="1975"/>
                  </a:lnTo>
                  <a:lnTo>
                    <a:pt x="4192" y="1978"/>
                  </a:lnTo>
                  <a:lnTo>
                    <a:pt x="4184" y="1981"/>
                  </a:lnTo>
                  <a:lnTo>
                    <a:pt x="4176" y="1984"/>
                  </a:lnTo>
                  <a:lnTo>
                    <a:pt x="4168" y="1988"/>
                  </a:lnTo>
                  <a:lnTo>
                    <a:pt x="4160" y="1992"/>
                  </a:lnTo>
                  <a:lnTo>
                    <a:pt x="4152" y="1996"/>
                  </a:lnTo>
                  <a:lnTo>
                    <a:pt x="4145" y="2001"/>
                  </a:lnTo>
                  <a:lnTo>
                    <a:pt x="4137" y="2006"/>
                  </a:lnTo>
                  <a:lnTo>
                    <a:pt x="4130" y="2011"/>
                  </a:lnTo>
                  <a:lnTo>
                    <a:pt x="4122" y="2017"/>
                  </a:lnTo>
                  <a:lnTo>
                    <a:pt x="4115" y="2023"/>
                  </a:lnTo>
                  <a:lnTo>
                    <a:pt x="4109" y="2028"/>
                  </a:lnTo>
                  <a:lnTo>
                    <a:pt x="4102" y="2035"/>
                  </a:lnTo>
                  <a:lnTo>
                    <a:pt x="4096" y="2041"/>
                  </a:lnTo>
                  <a:lnTo>
                    <a:pt x="4091" y="2047"/>
                  </a:lnTo>
                  <a:lnTo>
                    <a:pt x="4085" y="2054"/>
                  </a:lnTo>
                  <a:lnTo>
                    <a:pt x="4080" y="2060"/>
                  </a:lnTo>
                  <a:lnTo>
                    <a:pt x="4075" y="2067"/>
                  </a:lnTo>
                  <a:lnTo>
                    <a:pt x="4071" y="2074"/>
                  </a:lnTo>
                  <a:lnTo>
                    <a:pt x="4066" y="2083"/>
                  </a:lnTo>
                  <a:lnTo>
                    <a:pt x="4061" y="2091"/>
                  </a:lnTo>
                  <a:lnTo>
                    <a:pt x="4057" y="2099"/>
                  </a:lnTo>
                  <a:lnTo>
                    <a:pt x="4053" y="2108"/>
                  </a:lnTo>
                  <a:lnTo>
                    <a:pt x="4050" y="2116"/>
                  </a:lnTo>
                  <a:lnTo>
                    <a:pt x="4046" y="2124"/>
                  </a:lnTo>
                  <a:lnTo>
                    <a:pt x="4044" y="2132"/>
                  </a:lnTo>
                  <a:lnTo>
                    <a:pt x="4041" y="2141"/>
                  </a:lnTo>
                  <a:lnTo>
                    <a:pt x="4039" y="2150"/>
                  </a:lnTo>
                  <a:lnTo>
                    <a:pt x="4037" y="2158"/>
                  </a:lnTo>
                  <a:lnTo>
                    <a:pt x="4036" y="2167"/>
                  </a:lnTo>
                  <a:lnTo>
                    <a:pt x="4035" y="2176"/>
                  </a:lnTo>
                  <a:lnTo>
                    <a:pt x="4034" y="2184"/>
                  </a:lnTo>
                  <a:lnTo>
                    <a:pt x="4033" y="2193"/>
                  </a:lnTo>
                  <a:close/>
                  <a:moveTo>
                    <a:pt x="3783" y="4811"/>
                  </a:moveTo>
                  <a:lnTo>
                    <a:pt x="4202" y="4811"/>
                  </a:lnTo>
                  <a:lnTo>
                    <a:pt x="4202" y="4392"/>
                  </a:lnTo>
                  <a:lnTo>
                    <a:pt x="4204" y="4359"/>
                  </a:lnTo>
                  <a:lnTo>
                    <a:pt x="4211" y="4327"/>
                  </a:lnTo>
                  <a:lnTo>
                    <a:pt x="4221" y="4296"/>
                  </a:lnTo>
                  <a:lnTo>
                    <a:pt x="4235" y="4267"/>
                  </a:lnTo>
                  <a:lnTo>
                    <a:pt x="4254" y="4240"/>
                  </a:lnTo>
                  <a:lnTo>
                    <a:pt x="4275" y="4215"/>
                  </a:lnTo>
                  <a:lnTo>
                    <a:pt x="4300" y="4194"/>
                  </a:lnTo>
                  <a:lnTo>
                    <a:pt x="4327" y="4175"/>
                  </a:lnTo>
                  <a:lnTo>
                    <a:pt x="4356" y="4161"/>
                  </a:lnTo>
                  <a:lnTo>
                    <a:pt x="4387" y="4151"/>
                  </a:lnTo>
                  <a:lnTo>
                    <a:pt x="4419" y="4144"/>
                  </a:lnTo>
                  <a:lnTo>
                    <a:pt x="4452" y="4142"/>
                  </a:lnTo>
                  <a:lnTo>
                    <a:pt x="5548" y="4142"/>
                  </a:lnTo>
                  <a:lnTo>
                    <a:pt x="5581" y="4144"/>
                  </a:lnTo>
                  <a:lnTo>
                    <a:pt x="5613" y="4151"/>
                  </a:lnTo>
                  <a:lnTo>
                    <a:pt x="5644" y="4161"/>
                  </a:lnTo>
                  <a:lnTo>
                    <a:pt x="5673" y="4175"/>
                  </a:lnTo>
                  <a:lnTo>
                    <a:pt x="5700" y="4194"/>
                  </a:lnTo>
                  <a:lnTo>
                    <a:pt x="5725" y="4215"/>
                  </a:lnTo>
                  <a:lnTo>
                    <a:pt x="5746" y="4240"/>
                  </a:lnTo>
                  <a:lnTo>
                    <a:pt x="5765" y="4267"/>
                  </a:lnTo>
                  <a:lnTo>
                    <a:pt x="5779" y="4296"/>
                  </a:lnTo>
                  <a:lnTo>
                    <a:pt x="5789" y="4327"/>
                  </a:lnTo>
                  <a:lnTo>
                    <a:pt x="5796" y="4359"/>
                  </a:lnTo>
                  <a:lnTo>
                    <a:pt x="5798" y="4392"/>
                  </a:lnTo>
                  <a:lnTo>
                    <a:pt x="5798" y="4811"/>
                  </a:lnTo>
                  <a:lnTo>
                    <a:pt x="6217" y="4811"/>
                  </a:lnTo>
                  <a:lnTo>
                    <a:pt x="6250" y="4813"/>
                  </a:lnTo>
                  <a:lnTo>
                    <a:pt x="6282" y="4820"/>
                  </a:lnTo>
                  <a:lnTo>
                    <a:pt x="6313" y="4830"/>
                  </a:lnTo>
                  <a:lnTo>
                    <a:pt x="6342" y="4844"/>
                  </a:lnTo>
                  <a:lnTo>
                    <a:pt x="6369" y="4863"/>
                  </a:lnTo>
                  <a:lnTo>
                    <a:pt x="6394" y="4884"/>
                  </a:lnTo>
                  <a:lnTo>
                    <a:pt x="6415" y="4909"/>
                  </a:lnTo>
                  <a:lnTo>
                    <a:pt x="6434" y="4936"/>
                  </a:lnTo>
                  <a:lnTo>
                    <a:pt x="6448" y="4965"/>
                  </a:lnTo>
                  <a:lnTo>
                    <a:pt x="6458" y="4996"/>
                  </a:lnTo>
                  <a:lnTo>
                    <a:pt x="6465" y="5028"/>
                  </a:lnTo>
                  <a:lnTo>
                    <a:pt x="6467" y="5061"/>
                  </a:lnTo>
                  <a:lnTo>
                    <a:pt x="6467" y="6156"/>
                  </a:lnTo>
                  <a:lnTo>
                    <a:pt x="6465" y="6189"/>
                  </a:lnTo>
                  <a:lnTo>
                    <a:pt x="6458" y="6221"/>
                  </a:lnTo>
                  <a:lnTo>
                    <a:pt x="6448" y="6252"/>
                  </a:lnTo>
                  <a:lnTo>
                    <a:pt x="6434" y="6281"/>
                  </a:lnTo>
                  <a:lnTo>
                    <a:pt x="6415" y="6308"/>
                  </a:lnTo>
                  <a:lnTo>
                    <a:pt x="6394" y="6333"/>
                  </a:lnTo>
                  <a:lnTo>
                    <a:pt x="6369" y="6354"/>
                  </a:lnTo>
                  <a:lnTo>
                    <a:pt x="6342" y="6373"/>
                  </a:lnTo>
                  <a:lnTo>
                    <a:pt x="6313" y="6387"/>
                  </a:lnTo>
                  <a:lnTo>
                    <a:pt x="6282" y="6397"/>
                  </a:lnTo>
                  <a:lnTo>
                    <a:pt x="6250" y="6404"/>
                  </a:lnTo>
                  <a:lnTo>
                    <a:pt x="6217" y="6406"/>
                  </a:lnTo>
                  <a:lnTo>
                    <a:pt x="5798" y="6406"/>
                  </a:lnTo>
                  <a:lnTo>
                    <a:pt x="5798" y="6825"/>
                  </a:lnTo>
                  <a:lnTo>
                    <a:pt x="5796" y="6858"/>
                  </a:lnTo>
                  <a:lnTo>
                    <a:pt x="5789" y="6890"/>
                  </a:lnTo>
                  <a:lnTo>
                    <a:pt x="5779" y="6921"/>
                  </a:lnTo>
                  <a:lnTo>
                    <a:pt x="5765" y="6950"/>
                  </a:lnTo>
                  <a:lnTo>
                    <a:pt x="5746" y="6977"/>
                  </a:lnTo>
                  <a:lnTo>
                    <a:pt x="5725" y="7002"/>
                  </a:lnTo>
                  <a:lnTo>
                    <a:pt x="5700" y="7023"/>
                  </a:lnTo>
                  <a:lnTo>
                    <a:pt x="5673" y="7042"/>
                  </a:lnTo>
                  <a:lnTo>
                    <a:pt x="5644" y="7056"/>
                  </a:lnTo>
                  <a:lnTo>
                    <a:pt x="5613" y="7066"/>
                  </a:lnTo>
                  <a:lnTo>
                    <a:pt x="5581" y="7073"/>
                  </a:lnTo>
                  <a:lnTo>
                    <a:pt x="5548" y="7075"/>
                  </a:lnTo>
                  <a:lnTo>
                    <a:pt x="4452" y="7075"/>
                  </a:lnTo>
                  <a:lnTo>
                    <a:pt x="4419" y="7073"/>
                  </a:lnTo>
                  <a:lnTo>
                    <a:pt x="4387" y="7066"/>
                  </a:lnTo>
                  <a:lnTo>
                    <a:pt x="4356" y="7056"/>
                  </a:lnTo>
                  <a:lnTo>
                    <a:pt x="4327" y="7042"/>
                  </a:lnTo>
                  <a:lnTo>
                    <a:pt x="4300" y="7023"/>
                  </a:lnTo>
                  <a:lnTo>
                    <a:pt x="4275" y="7002"/>
                  </a:lnTo>
                  <a:lnTo>
                    <a:pt x="4254" y="6977"/>
                  </a:lnTo>
                  <a:lnTo>
                    <a:pt x="4235" y="6950"/>
                  </a:lnTo>
                  <a:lnTo>
                    <a:pt x="4221" y="6921"/>
                  </a:lnTo>
                  <a:lnTo>
                    <a:pt x="4211" y="6890"/>
                  </a:lnTo>
                  <a:lnTo>
                    <a:pt x="4204" y="6858"/>
                  </a:lnTo>
                  <a:lnTo>
                    <a:pt x="4202" y="6825"/>
                  </a:lnTo>
                  <a:lnTo>
                    <a:pt x="4202" y="6406"/>
                  </a:lnTo>
                  <a:lnTo>
                    <a:pt x="3783" y="6406"/>
                  </a:lnTo>
                  <a:lnTo>
                    <a:pt x="3750" y="6404"/>
                  </a:lnTo>
                  <a:lnTo>
                    <a:pt x="3718" y="6397"/>
                  </a:lnTo>
                  <a:lnTo>
                    <a:pt x="3687" y="6387"/>
                  </a:lnTo>
                  <a:lnTo>
                    <a:pt x="3658" y="6373"/>
                  </a:lnTo>
                  <a:lnTo>
                    <a:pt x="3631" y="6354"/>
                  </a:lnTo>
                  <a:lnTo>
                    <a:pt x="3606" y="6333"/>
                  </a:lnTo>
                  <a:lnTo>
                    <a:pt x="3585" y="6308"/>
                  </a:lnTo>
                  <a:lnTo>
                    <a:pt x="3566" y="6281"/>
                  </a:lnTo>
                  <a:lnTo>
                    <a:pt x="3552" y="6252"/>
                  </a:lnTo>
                  <a:lnTo>
                    <a:pt x="3542" y="6221"/>
                  </a:lnTo>
                  <a:lnTo>
                    <a:pt x="3535" y="6189"/>
                  </a:lnTo>
                  <a:lnTo>
                    <a:pt x="3533" y="6156"/>
                  </a:lnTo>
                  <a:lnTo>
                    <a:pt x="3533" y="5061"/>
                  </a:lnTo>
                  <a:lnTo>
                    <a:pt x="3535" y="5028"/>
                  </a:lnTo>
                  <a:lnTo>
                    <a:pt x="3542" y="4996"/>
                  </a:lnTo>
                  <a:lnTo>
                    <a:pt x="3552" y="4965"/>
                  </a:lnTo>
                  <a:lnTo>
                    <a:pt x="3566" y="4936"/>
                  </a:lnTo>
                  <a:lnTo>
                    <a:pt x="3585" y="4909"/>
                  </a:lnTo>
                  <a:lnTo>
                    <a:pt x="3606" y="4884"/>
                  </a:lnTo>
                  <a:lnTo>
                    <a:pt x="3631" y="4863"/>
                  </a:lnTo>
                  <a:lnTo>
                    <a:pt x="3658" y="4844"/>
                  </a:lnTo>
                  <a:lnTo>
                    <a:pt x="3687" y="4830"/>
                  </a:lnTo>
                  <a:lnTo>
                    <a:pt x="3718" y="4820"/>
                  </a:lnTo>
                  <a:lnTo>
                    <a:pt x="3750" y="4813"/>
                  </a:lnTo>
                  <a:lnTo>
                    <a:pt x="3783" y="4811"/>
                  </a:lnTo>
                  <a:close/>
                  <a:moveTo>
                    <a:pt x="5298" y="5061"/>
                  </a:moveTo>
                  <a:lnTo>
                    <a:pt x="5298" y="4642"/>
                  </a:lnTo>
                  <a:lnTo>
                    <a:pt x="4702" y="4642"/>
                  </a:lnTo>
                  <a:lnTo>
                    <a:pt x="4702" y="5061"/>
                  </a:lnTo>
                  <a:lnTo>
                    <a:pt x="4700" y="5094"/>
                  </a:lnTo>
                  <a:lnTo>
                    <a:pt x="4693" y="5126"/>
                  </a:lnTo>
                  <a:lnTo>
                    <a:pt x="4683" y="5157"/>
                  </a:lnTo>
                  <a:lnTo>
                    <a:pt x="4669" y="5186"/>
                  </a:lnTo>
                  <a:lnTo>
                    <a:pt x="4650" y="5213"/>
                  </a:lnTo>
                  <a:lnTo>
                    <a:pt x="4629" y="5238"/>
                  </a:lnTo>
                  <a:lnTo>
                    <a:pt x="4604" y="5259"/>
                  </a:lnTo>
                  <a:lnTo>
                    <a:pt x="4577" y="5278"/>
                  </a:lnTo>
                  <a:lnTo>
                    <a:pt x="4548" y="5292"/>
                  </a:lnTo>
                  <a:lnTo>
                    <a:pt x="4517" y="5302"/>
                  </a:lnTo>
                  <a:lnTo>
                    <a:pt x="4485" y="5309"/>
                  </a:lnTo>
                  <a:lnTo>
                    <a:pt x="4452" y="5311"/>
                  </a:lnTo>
                  <a:lnTo>
                    <a:pt x="4033" y="5311"/>
                  </a:lnTo>
                  <a:lnTo>
                    <a:pt x="4033" y="5906"/>
                  </a:lnTo>
                  <a:lnTo>
                    <a:pt x="4452" y="5906"/>
                  </a:lnTo>
                  <a:lnTo>
                    <a:pt x="4485" y="5908"/>
                  </a:lnTo>
                  <a:lnTo>
                    <a:pt x="4517" y="5915"/>
                  </a:lnTo>
                  <a:lnTo>
                    <a:pt x="4548" y="5925"/>
                  </a:lnTo>
                  <a:lnTo>
                    <a:pt x="4577" y="5939"/>
                  </a:lnTo>
                  <a:lnTo>
                    <a:pt x="4604" y="5958"/>
                  </a:lnTo>
                  <a:lnTo>
                    <a:pt x="4629" y="5979"/>
                  </a:lnTo>
                  <a:lnTo>
                    <a:pt x="4650" y="6004"/>
                  </a:lnTo>
                  <a:lnTo>
                    <a:pt x="4669" y="6031"/>
                  </a:lnTo>
                  <a:lnTo>
                    <a:pt x="4683" y="6060"/>
                  </a:lnTo>
                  <a:lnTo>
                    <a:pt x="4693" y="6091"/>
                  </a:lnTo>
                  <a:lnTo>
                    <a:pt x="4700" y="6123"/>
                  </a:lnTo>
                  <a:lnTo>
                    <a:pt x="4702" y="6156"/>
                  </a:lnTo>
                  <a:lnTo>
                    <a:pt x="4702" y="6575"/>
                  </a:lnTo>
                  <a:lnTo>
                    <a:pt x="5298" y="6575"/>
                  </a:lnTo>
                  <a:lnTo>
                    <a:pt x="5298" y="6156"/>
                  </a:lnTo>
                  <a:lnTo>
                    <a:pt x="5300" y="6123"/>
                  </a:lnTo>
                  <a:lnTo>
                    <a:pt x="5307" y="6091"/>
                  </a:lnTo>
                  <a:lnTo>
                    <a:pt x="5317" y="6060"/>
                  </a:lnTo>
                  <a:lnTo>
                    <a:pt x="5331" y="6031"/>
                  </a:lnTo>
                  <a:lnTo>
                    <a:pt x="5350" y="6004"/>
                  </a:lnTo>
                  <a:lnTo>
                    <a:pt x="5371" y="5979"/>
                  </a:lnTo>
                  <a:lnTo>
                    <a:pt x="5396" y="5958"/>
                  </a:lnTo>
                  <a:lnTo>
                    <a:pt x="5423" y="5939"/>
                  </a:lnTo>
                  <a:lnTo>
                    <a:pt x="5452" y="5925"/>
                  </a:lnTo>
                  <a:lnTo>
                    <a:pt x="5483" y="5915"/>
                  </a:lnTo>
                  <a:lnTo>
                    <a:pt x="5515" y="5908"/>
                  </a:lnTo>
                  <a:lnTo>
                    <a:pt x="5548" y="5906"/>
                  </a:lnTo>
                  <a:lnTo>
                    <a:pt x="5967" y="5906"/>
                  </a:lnTo>
                  <a:lnTo>
                    <a:pt x="5967" y="5311"/>
                  </a:lnTo>
                  <a:lnTo>
                    <a:pt x="5548" y="5311"/>
                  </a:lnTo>
                  <a:lnTo>
                    <a:pt x="5515" y="5309"/>
                  </a:lnTo>
                  <a:lnTo>
                    <a:pt x="5483" y="5302"/>
                  </a:lnTo>
                  <a:lnTo>
                    <a:pt x="5452" y="5292"/>
                  </a:lnTo>
                  <a:lnTo>
                    <a:pt x="5423" y="5278"/>
                  </a:lnTo>
                  <a:lnTo>
                    <a:pt x="5396" y="5259"/>
                  </a:lnTo>
                  <a:lnTo>
                    <a:pt x="5371" y="5238"/>
                  </a:lnTo>
                  <a:lnTo>
                    <a:pt x="5350" y="5213"/>
                  </a:lnTo>
                  <a:lnTo>
                    <a:pt x="5331" y="5186"/>
                  </a:lnTo>
                  <a:lnTo>
                    <a:pt x="5317" y="5157"/>
                  </a:lnTo>
                  <a:lnTo>
                    <a:pt x="5307" y="5126"/>
                  </a:lnTo>
                  <a:lnTo>
                    <a:pt x="5300" y="5094"/>
                  </a:lnTo>
                  <a:lnTo>
                    <a:pt x="5298" y="50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156;p19">
            <a:extLst>
              <a:ext uri="{FF2B5EF4-FFF2-40B4-BE49-F238E27FC236}">
                <a16:creationId xmlns:a16="http://schemas.microsoft.com/office/drawing/2014/main" id="{9927F231-5815-4C74-B3B4-5316EB0E2706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3559477"/>
            <a:chExt cx="633600" cy="633600"/>
          </a:xfrm>
          <a:solidFill>
            <a:schemeClr val="bg1"/>
          </a:solidFill>
        </p:grpSpPr>
        <p:sp>
          <p:nvSpPr>
            <p:cNvPr id="241" name="Google Shape;2157;p19">
              <a:extLst>
                <a:ext uri="{FF2B5EF4-FFF2-40B4-BE49-F238E27FC236}">
                  <a16:creationId xmlns:a16="http://schemas.microsoft.com/office/drawing/2014/main" id="{74A709AC-6248-4BC3-9C4B-CE7BF02FAD68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0" y="4116"/>
                  </a:moveTo>
                  <a:lnTo>
                    <a:pt x="5590" y="4116"/>
                  </a:lnTo>
                  <a:lnTo>
                    <a:pt x="5590" y="4823"/>
                  </a:lnTo>
                  <a:lnTo>
                    <a:pt x="6297" y="4823"/>
                  </a:lnTo>
                  <a:lnTo>
                    <a:pt x="6297" y="6002"/>
                  </a:lnTo>
                  <a:lnTo>
                    <a:pt x="5590" y="6002"/>
                  </a:lnTo>
                  <a:lnTo>
                    <a:pt x="5590" y="6710"/>
                  </a:lnTo>
                  <a:lnTo>
                    <a:pt x="4410" y="6710"/>
                  </a:lnTo>
                  <a:lnTo>
                    <a:pt x="4410" y="6002"/>
                  </a:lnTo>
                  <a:lnTo>
                    <a:pt x="3703" y="6002"/>
                  </a:lnTo>
                  <a:lnTo>
                    <a:pt x="3703" y="4823"/>
                  </a:lnTo>
                  <a:lnTo>
                    <a:pt x="4410" y="4823"/>
                  </a:lnTo>
                  <a:lnTo>
                    <a:pt x="4410" y="41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158;p19">
              <a:extLst>
                <a:ext uri="{FF2B5EF4-FFF2-40B4-BE49-F238E27FC236}">
                  <a16:creationId xmlns:a16="http://schemas.microsoft.com/office/drawing/2014/main" id="{1466DC33-D57B-4208-99F3-B7CBB6C9263D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57" y="800"/>
                  </a:moveTo>
                  <a:lnTo>
                    <a:pt x="4170" y="800"/>
                  </a:lnTo>
                  <a:lnTo>
                    <a:pt x="4175" y="800"/>
                  </a:lnTo>
                  <a:lnTo>
                    <a:pt x="5825" y="800"/>
                  </a:lnTo>
                  <a:lnTo>
                    <a:pt x="5830" y="800"/>
                  </a:lnTo>
                  <a:lnTo>
                    <a:pt x="5843" y="800"/>
                  </a:lnTo>
                  <a:lnTo>
                    <a:pt x="5852" y="801"/>
                  </a:lnTo>
                  <a:lnTo>
                    <a:pt x="5865" y="801"/>
                  </a:lnTo>
                  <a:lnTo>
                    <a:pt x="5875" y="802"/>
                  </a:lnTo>
                  <a:lnTo>
                    <a:pt x="5888" y="803"/>
                  </a:lnTo>
                  <a:lnTo>
                    <a:pt x="5897" y="804"/>
                  </a:lnTo>
                  <a:lnTo>
                    <a:pt x="5910" y="806"/>
                  </a:lnTo>
                  <a:lnTo>
                    <a:pt x="5919" y="807"/>
                  </a:lnTo>
                  <a:lnTo>
                    <a:pt x="5932" y="810"/>
                  </a:lnTo>
                  <a:lnTo>
                    <a:pt x="5941" y="811"/>
                  </a:lnTo>
                  <a:lnTo>
                    <a:pt x="5954" y="814"/>
                  </a:lnTo>
                  <a:lnTo>
                    <a:pt x="5963" y="816"/>
                  </a:lnTo>
                  <a:lnTo>
                    <a:pt x="5976" y="819"/>
                  </a:lnTo>
                  <a:lnTo>
                    <a:pt x="5985" y="821"/>
                  </a:lnTo>
                  <a:lnTo>
                    <a:pt x="5998" y="825"/>
                  </a:lnTo>
                  <a:lnTo>
                    <a:pt x="6007" y="828"/>
                  </a:lnTo>
                  <a:lnTo>
                    <a:pt x="6019" y="832"/>
                  </a:lnTo>
                  <a:lnTo>
                    <a:pt x="6028" y="835"/>
                  </a:lnTo>
                  <a:lnTo>
                    <a:pt x="6040" y="839"/>
                  </a:lnTo>
                  <a:lnTo>
                    <a:pt x="6049" y="843"/>
                  </a:lnTo>
                  <a:lnTo>
                    <a:pt x="6061" y="848"/>
                  </a:lnTo>
                  <a:lnTo>
                    <a:pt x="6070" y="852"/>
                  </a:lnTo>
                  <a:lnTo>
                    <a:pt x="6082" y="857"/>
                  </a:lnTo>
                  <a:lnTo>
                    <a:pt x="6090" y="861"/>
                  </a:lnTo>
                  <a:lnTo>
                    <a:pt x="6102" y="867"/>
                  </a:lnTo>
                  <a:lnTo>
                    <a:pt x="6111" y="871"/>
                  </a:lnTo>
                  <a:lnTo>
                    <a:pt x="6122" y="878"/>
                  </a:lnTo>
                  <a:lnTo>
                    <a:pt x="6131" y="883"/>
                  </a:lnTo>
                  <a:lnTo>
                    <a:pt x="6142" y="889"/>
                  </a:lnTo>
                  <a:lnTo>
                    <a:pt x="6150" y="894"/>
                  </a:lnTo>
                  <a:lnTo>
                    <a:pt x="6161" y="902"/>
                  </a:lnTo>
                  <a:lnTo>
                    <a:pt x="6169" y="907"/>
                  </a:lnTo>
                  <a:lnTo>
                    <a:pt x="6180" y="915"/>
                  </a:lnTo>
                  <a:lnTo>
                    <a:pt x="6187" y="920"/>
                  </a:lnTo>
                  <a:lnTo>
                    <a:pt x="6198" y="928"/>
                  </a:lnTo>
                  <a:lnTo>
                    <a:pt x="6205" y="934"/>
                  </a:lnTo>
                  <a:lnTo>
                    <a:pt x="6216" y="943"/>
                  </a:lnTo>
                  <a:lnTo>
                    <a:pt x="6223" y="949"/>
                  </a:lnTo>
                  <a:lnTo>
                    <a:pt x="6233" y="958"/>
                  </a:lnTo>
                  <a:lnTo>
                    <a:pt x="6240" y="964"/>
                  </a:lnTo>
                  <a:lnTo>
                    <a:pt x="6249" y="973"/>
                  </a:lnTo>
                  <a:lnTo>
                    <a:pt x="6256" y="980"/>
                  </a:lnTo>
                  <a:lnTo>
                    <a:pt x="6265" y="989"/>
                  </a:lnTo>
                  <a:lnTo>
                    <a:pt x="6271" y="996"/>
                  </a:lnTo>
                  <a:lnTo>
                    <a:pt x="6280" y="1006"/>
                  </a:lnTo>
                  <a:lnTo>
                    <a:pt x="6286" y="1013"/>
                  </a:lnTo>
                  <a:lnTo>
                    <a:pt x="6295" y="1024"/>
                  </a:lnTo>
                  <a:lnTo>
                    <a:pt x="6301" y="1031"/>
                  </a:lnTo>
                  <a:lnTo>
                    <a:pt x="6309" y="1042"/>
                  </a:lnTo>
                  <a:lnTo>
                    <a:pt x="6314" y="1049"/>
                  </a:lnTo>
                  <a:lnTo>
                    <a:pt x="6322" y="1060"/>
                  </a:lnTo>
                  <a:lnTo>
                    <a:pt x="6327" y="1068"/>
                  </a:lnTo>
                  <a:lnTo>
                    <a:pt x="6335" y="1079"/>
                  </a:lnTo>
                  <a:lnTo>
                    <a:pt x="6340" y="1087"/>
                  </a:lnTo>
                  <a:lnTo>
                    <a:pt x="6346" y="1098"/>
                  </a:lnTo>
                  <a:lnTo>
                    <a:pt x="6351" y="1107"/>
                  </a:lnTo>
                  <a:lnTo>
                    <a:pt x="6358" y="1118"/>
                  </a:lnTo>
                  <a:lnTo>
                    <a:pt x="6362" y="1127"/>
                  </a:lnTo>
                  <a:lnTo>
                    <a:pt x="6368" y="1139"/>
                  </a:lnTo>
                  <a:lnTo>
                    <a:pt x="6372" y="1147"/>
                  </a:lnTo>
                  <a:lnTo>
                    <a:pt x="6377" y="1159"/>
                  </a:lnTo>
                  <a:lnTo>
                    <a:pt x="6381" y="1168"/>
                  </a:lnTo>
                  <a:lnTo>
                    <a:pt x="6386" y="1180"/>
                  </a:lnTo>
                  <a:lnTo>
                    <a:pt x="6390" y="1189"/>
                  </a:lnTo>
                  <a:lnTo>
                    <a:pt x="6394" y="1201"/>
                  </a:lnTo>
                  <a:lnTo>
                    <a:pt x="6397" y="1210"/>
                  </a:lnTo>
                  <a:lnTo>
                    <a:pt x="6401" y="1222"/>
                  </a:lnTo>
                  <a:lnTo>
                    <a:pt x="6404" y="1231"/>
                  </a:lnTo>
                  <a:lnTo>
                    <a:pt x="6408" y="1244"/>
                  </a:lnTo>
                  <a:lnTo>
                    <a:pt x="6410" y="1253"/>
                  </a:lnTo>
                  <a:lnTo>
                    <a:pt x="6413" y="1266"/>
                  </a:lnTo>
                  <a:lnTo>
                    <a:pt x="6415" y="1275"/>
                  </a:lnTo>
                  <a:lnTo>
                    <a:pt x="6418" y="1288"/>
                  </a:lnTo>
                  <a:lnTo>
                    <a:pt x="6419" y="1297"/>
                  </a:lnTo>
                  <a:lnTo>
                    <a:pt x="6422" y="1310"/>
                  </a:lnTo>
                  <a:lnTo>
                    <a:pt x="6423" y="1319"/>
                  </a:lnTo>
                  <a:lnTo>
                    <a:pt x="6425" y="1332"/>
                  </a:lnTo>
                  <a:lnTo>
                    <a:pt x="6426" y="1341"/>
                  </a:lnTo>
                  <a:lnTo>
                    <a:pt x="6427" y="1354"/>
                  </a:lnTo>
                  <a:lnTo>
                    <a:pt x="6428" y="1364"/>
                  </a:lnTo>
                  <a:lnTo>
                    <a:pt x="6428" y="1377"/>
                  </a:lnTo>
                  <a:lnTo>
                    <a:pt x="6429" y="1386"/>
                  </a:lnTo>
                  <a:lnTo>
                    <a:pt x="6429" y="1399"/>
                  </a:lnTo>
                  <a:lnTo>
                    <a:pt x="6429" y="1404"/>
                  </a:lnTo>
                  <a:lnTo>
                    <a:pt x="6429" y="1625"/>
                  </a:lnTo>
                  <a:lnTo>
                    <a:pt x="7122" y="1625"/>
                  </a:lnTo>
                  <a:lnTo>
                    <a:pt x="7127" y="1625"/>
                  </a:lnTo>
                  <a:lnTo>
                    <a:pt x="7153" y="1626"/>
                  </a:lnTo>
                  <a:lnTo>
                    <a:pt x="7163" y="1626"/>
                  </a:lnTo>
                  <a:lnTo>
                    <a:pt x="7189" y="1627"/>
                  </a:lnTo>
                  <a:lnTo>
                    <a:pt x="7199" y="1628"/>
                  </a:lnTo>
                  <a:lnTo>
                    <a:pt x="7225" y="1631"/>
                  </a:lnTo>
                  <a:lnTo>
                    <a:pt x="7235" y="1632"/>
                  </a:lnTo>
                  <a:lnTo>
                    <a:pt x="7261" y="1635"/>
                  </a:lnTo>
                  <a:lnTo>
                    <a:pt x="7270" y="1637"/>
                  </a:lnTo>
                  <a:lnTo>
                    <a:pt x="7296" y="1641"/>
                  </a:lnTo>
                  <a:lnTo>
                    <a:pt x="7306" y="1643"/>
                  </a:lnTo>
                  <a:lnTo>
                    <a:pt x="7331" y="1648"/>
                  </a:lnTo>
                  <a:lnTo>
                    <a:pt x="7341" y="1650"/>
                  </a:lnTo>
                  <a:lnTo>
                    <a:pt x="7366" y="1657"/>
                  </a:lnTo>
                  <a:lnTo>
                    <a:pt x="7375" y="1659"/>
                  </a:lnTo>
                  <a:lnTo>
                    <a:pt x="7401" y="1666"/>
                  </a:lnTo>
                  <a:lnTo>
                    <a:pt x="7409" y="1669"/>
                  </a:lnTo>
                  <a:lnTo>
                    <a:pt x="7435" y="1677"/>
                  </a:lnTo>
                  <a:lnTo>
                    <a:pt x="7443" y="1681"/>
                  </a:lnTo>
                  <a:lnTo>
                    <a:pt x="7468" y="1690"/>
                  </a:lnTo>
                  <a:lnTo>
                    <a:pt x="7477" y="1693"/>
                  </a:lnTo>
                  <a:lnTo>
                    <a:pt x="7501" y="1703"/>
                  </a:lnTo>
                  <a:lnTo>
                    <a:pt x="7510" y="1707"/>
                  </a:lnTo>
                  <a:lnTo>
                    <a:pt x="7534" y="1718"/>
                  </a:lnTo>
                  <a:lnTo>
                    <a:pt x="7542" y="1722"/>
                  </a:lnTo>
                  <a:lnTo>
                    <a:pt x="7566" y="1734"/>
                  </a:lnTo>
                  <a:lnTo>
                    <a:pt x="7574" y="1739"/>
                  </a:lnTo>
                  <a:lnTo>
                    <a:pt x="7597" y="1751"/>
                  </a:lnTo>
                  <a:lnTo>
                    <a:pt x="7605" y="1756"/>
                  </a:lnTo>
                  <a:lnTo>
                    <a:pt x="7627" y="1769"/>
                  </a:lnTo>
                  <a:lnTo>
                    <a:pt x="7636" y="1774"/>
                  </a:lnTo>
                  <a:lnTo>
                    <a:pt x="7658" y="1789"/>
                  </a:lnTo>
                  <a:lnTo>
                    <a:pt x="7666" y="1794"/>
                  </a:lnTo>
                  <a:lnTo>
                    <a:pt x="7687" y="1810"/>
                  </a:lnTo>
                  <a:lnTo>
                    <a:pt x="7695" y="1815"/>
                  </a:lnTo>
                  <a:lnTo>
                    <a:pt x="7716" y="1832"/>
                  </a:lnTo>
                  <a:lnTo>
                    <a:pt x="7723" y="1837"/>
                  </a:lnTo>
                  <a:lnTo>
                    <a:pt x="7744" y="1854"/>
                  </a:lnTo>
                  <a:lnTo>
                    <a:pt x="7751" y="1860"/>
                  </a:lnTo>
                  <a:lnTo>
                    <a:pt x="7771" y="1878"/>
                  </a:lnTo>
                  <a:lnTo>
                    <a:pt x="7777" y="1884"/>
                  </a:lnTo>
                  <a:lnTo>
                    <a:pt x="7796" y="1903"/>
                  </a:lnTo>
                  <a:lnTo>
                    <a:pt x="7803" y="1909"/>
                  </a:lnTo>
                  <a:lnTo>
                    <a:pt x="7821" y="1928"/>
                  </a:lnTo>
                  <a:lnTo>
                    <a:pt x="7828" y="1935"/>
                  </a:lnTo>
                  <a:lnTo>
                    <a:pt x="7845" y="1955"/>
                  </a:lnTo>
                  <a:lnTo>
                    <a:pt x="7851" y="1962"/>
                  </a:lnTo>
                  <a:lnTo>
                    <a:pt x="7868" y="1982"/>
                  </a:lnTo>
                  <a:lnTo>
                    <a:pt x="7874" y="1990"/>
                  </a:lnTo>
                  <a:lnTo>
                    <a:pt x="7890" y="2011"/>
                  </a:lnTo>
                  <a:lnTo>
                    <a:pt x="7895" y="2018"/>
                  </a:lnTo>
                  <a:lnTo>
                    <a:pt x="7911" y="2040"/>
                  </a:lnTo>
                  <a:lnTo>
                    <a:pt x="7916" y="2047"/>
                  </a:lnTo>
                  <a:lnTo>
                    <a:pt x="7930" y="2069"/>
                  </a:lnTo>
                  <a:lnTo>
                    <a:pt x="7935" y="2077"/>
                  </a:lnTo>
                  <a:lnTo>
                    <a:pt x="7949" y="2100"/>
                  </a:lnTo>
                  <a:lnTo>
                    <a:pt x="7954" y="2109"/>
                  </a:lnTo>
                  <a:lnTo>
                    <a:pt x="7967" y="2132"/>
                  </a:lnTo>
                  <a:lnTo>
                    <a:pt x="7971" y="2140"/>
                  </a:lnTo>
                  <a:lnTo>
                    <a:pt x="7983" y="2164"/>
                  </a:lnTo>
                  <a:lnTo>
                    <a:pt x="7987" y="2172"/>
                  </a:lnTo>
                  <a:lnTo>
                    <a:pt x="7998" y="2196"/>
                  </a:lnTo>
                  <a:lnTo>
                    <a:pt x="8002" y="2205"/>
                  </a:lnTo>
                  <a:lnTo>
                    <a:pt x="8012" y="2229"/>
                  </a:lnTo>
                  <a:lnTo>
                    <a:pt x="8015" y="2238"/>
                  </a:lnTo>
                  <a:lnTo>
                    <a:pt x="8025" y="2263"/>
                  </a:lnTo>
                  <a:lnTo>
                    <a:pt x="8028" y="2271"/>
                  </a:lnTo>
                  <a:lnTo>
                    <a:pt x="8036" y="2296"/>
                  </a:lnTo>
                  <a:lnTo>
                    <a:pt x="8039" y="2305"/>
                  </a:lnTo>
                  <a:lnTo>
                    <a:pt x="8046" y="2331"/>
                  </a:lnTo>
                  <a:lnTo>
                    <a:pt x="8048" y="2340"/>
                  </a:lnTo>
                  <a:lnTo>
                    <a:pt x="8055" y="2365"/>
                  </a:lnTo>
                  <a:lnTo>
                    <a:pt x="8057" y="2374"/>
                  </a:lnTo>
                  <a:lnTo>
                    <a:pt x="8062" y="2400"/>
                  </a:lnTo>
                  <a:lnTo>
                    <a:pt x="8064" y="2409"/>
                  </a:lnTo>
                  <a:lnTo>
                    <a:pt x="8068" y="2435"/>
                  </a:lnTo>
                  <a:lnTo>
                    <a:pt x="8070" y="2445"/>
                  </a:lnTo>
                  <a:lnTo>
                    <a:pt x="8073" y="2471"/>
                  </a:lnTo>
                  <a:lnTo>
                    <a:pt x="8074" y="2480"/>
                  </a:lnTo>
                  <a:lnTo>
                    <a:pt x="8077" y="2506"/>
                  </a:lnTo>
                  <a:lnTo>
                    <a:pt x="8078" y="2516"/>
                  </a:lnTo>
                  <a:lnTo>
                    <a:pt x="8079" y="2542"/>
                  </a:lnTo>
                  <a:lnTo>
                    <a:pt x="8079" y="2552"/>
                  </a:lnTo>
                  <a:lnTo>
                    <a:pt x="8080" y="2578"/>
                  </a:lnTo>
                  <a:lnTo>
                    <a:pt x="8080" y="2583"/>
                  </a:lnTo>
                  <a:lnTo>
                    <a:pt x="8080" y="8243"/>
                  </a:lnTo>
                  <a:lnTo>
                    <a:pt x="8080" y="8248"/>
                  </a:lnTo>
                  <a:lnTo>
                    <a:pt x="8079" y="8274"/>
                  </a:lnTo>
                  <a:lnTo>
                    <a:pt x="8079" y="8284"/>
                  </a:lnTo>
                  <a:lnTo>
                    <a:pt x="8078" y="8310"/>
                  </a:lnTo>
                  <a:lnTo>
                    <a:pt x="8077" y="8320"/>
                  </a:lnTo>
                  <a:lnTo>
                    <a:pt x="8074" y="8346"/>
                  </a:lnTo>
                  <a:lnTo>
                    <a:pt x="8073" y="8355"/>
                  </a:lnTo>
                  <a:lnTo>
                    <a:pt x="8070" y="8381"/>
                  </a:lnTo>
                  <a:lnTo>
                    <a:pt x="8068" y="8391"/>
                  </a:lnTo>
                  <a:lnTo>
                    <a:pt x="8064" y="8417"/>
                  </a:lnTo>
                  <a:lnTo>
                    <a:pt x="8062" y="8426"/>
                  </a:lnTo>
                  <a:lnTo>
                    <a:pt x="8057" y="8452"/>
                  </a:lnTo>
                  <a:lnTo>
                    <a:pt x="8055" y="8461"/>
                  </a:lnTo>
                  <a:lnTo>
                    <a:pt x="8048" y="8486"/>
                  </a:lnTo>
                  <a:lnTo>
                    <a:pt x="8046" y="8495"/>
                  </a:lnTo>
                  <a:lnTo>
                    <a:pt x="8039" y="8521"/>
                  </a:lnTo>
                  <a:lnTo>
                    <a:pt x="8036" y="8530"/>
                  </a:lnTo>
                  <a:lnTo>
                    <a:pt x="8028" y="8555"/>
                  </a:lnTo>
                  <a:lnTo>
                    <a:pt x="8024" y="8563"/>
                  </a:lnTo>
                  <a:lnTo>
                    <a:pt x="8015" y="8588"/>
                  </a:lnTo>
                  <a:lnTo>
                    <a:pt x="8012" y="8597"/>
                  </a:lnTo>
                  <a:lnTo>
                    <a:pt x="8002" y="8621"/>
                  </a:lnTo>
                  <a:lnTo>
                    <a:pt x="7998" y="8630"/>
                  </a:lnTo>
                  <a:lnTo>
                    <a:pt x="7987" y="8654"/>
                  </a:lnTo>
                  <a:lnTo>
                    <a:pt x="7983" y="8662"/>
                  </a:lnTo>
                  <a:lnTo>
                    <a:pt x="7971" y="8686"/>
                  </a:lnTo>
                  <a:lnTo>
                    <a:pt x="7966" y="8694"/>
                  </a:lnTo>
                  <a:lnTo>
                    <a:pt x="7954" y="8717"/>
                  </a:lnTo>
                  <a:lnTo>
                    <a:pt x="7949" y="8725"/>
                  </a:lnTo>
                  <a:lnTo>
                    <a:pt x="7936" y="8747"/>
                  </a:lnTo>
                  <a:lnTo>
                    <a:pt x="7931" y="8755"/>
                  </a:lnTo>
                  <a:lnTo>
                    <a:pt x="7916" y="8778"/>
                  </a:lnTo>
                  <a:lnTo>
                    <a:pt x="7911" y="8785"/>
                  </a:lnTo>
                  <a:lnTo>
                    <a:pt x="7896" y="8807"/>
                  </a:lnTo>
                  <a:lnTo>
                    <a:pt x="7890" y="8815"/>
                  </a:lnTo>
                  <a:lnTo>
                    <a:pt x="7874" y="8836"/>
                  </a:lnTo>
                  <a:lnTo>
                    <a:pt x="7868" y="8843"/>
                  </a:lnTo>
                  <a:lnTo>
                    <a:pt x="7851" y="8863"/>
                  </a:lnTo>
                  <a:lnTo>
                    <a:pt x="7845" y="8871"/>
                  </a:lnTo>
                  <a:lnTo>
                    <a:pt x="7828" y="8890"/>
                  </a:lnTo>
                  <a:lnTo>
                    <a:pt x="7821" y="8897"/>
                  </a:lnTo>
                  <a:lnTo>
                    <a:pt x="7803" y="8916"/>
                  </a:lnTo>
                  <a:lnTo>
                    <a:pt x="7796" y="8923"/>
                  </a:lnTo>
                  <a:lnTo>
                    <a:pt x="7777" y="8941"/>
                  </a:lnTo>
                  <a:lnTo>
                    <a:pt x="7770" y="8948"/>
                  </a:lnTo>
                  <a:lnTo>
                    <a:pt x="7751" y="8965"/>
                  </a:lnTo>
                  <a:lnTo>
                    <a:pt x="7743" y="8971"/>
                  </a:lnTo>
                  <a:lnTo>
                    <a:pt x="7723" y="8988"/>
                  </a:lnTo>
                  <a:lnTo>
                    <a:pt x="7716" y="8994"/>
                  </a:lnTo>
                  <a:lnTo>
                    <a:pt x="7695" y="9010"/>
                  </a:lnTo>
                  <a:lnTo>
                    <a:pt x="7687" y="9016"/>
                  </a:lnTo>
                  <a:lnTo>
                    <a:pt x="7665" y="9031"/>
                  </a:lnTo>
                  <a:lnTo>
                    <a:pt x="7658" y="9036"/>
                  </a:lnTo>
                  <a:lnTo>
                    <a:pt x="7635" y="9051"/>
                  </a:lnTo>
                  <a:lnTo>
                    <a:pt x="7627" y="9056"/>
                  </a:lnTo>
                  <a:lnTo>
                    <a:pt x="7605" y="9069"/>
                  </a:lnTo>
                  <a:lnTo>
                    <a:pt x="7597" y="9074"/>
                  </a:lnTo>
                  <a:lnTo>
                    <a:pt x="7574" y="9086"/>
                  </a:lnTo>
                  <a:lnTo>
                    <a:pt x="7566" y="9091"/>
                  </a:lnTo>
                  <a:lnTo>
                    <a:pt x="7542" y="9103"/>
                  </a:lnTo>
                  <a:lnTo>
                    <a:pt x="7534" y="9107"/>
                  </a:lnTo>
                  <a:lnTo>
                    <a:pt x="7510" y="9118"/>
                  </a:lnTo>
                  <a:lnTo>
                    <a:pt x="7501" y="9122"/>
                  </a:lnTo>
                  <a:lnTo>
                    <a:pt x="7477" y="9132"/>
                  </a:lnTo>
                  <a:lnTo>
                    <a:pt x="7468" y="9135"/>
                  </a:lnTo>
                  <a:lnTo>
                    <a:pt x="7443" y="9144"/>
                  </a:lnTo>
                  <a:lnTo>
                    <a:pt x="7435" y="9148"/>
                  </a:lnTo>
                  <a:lnTo>
                    <a:pt x="7409" y="9156"/>
                  </a:lnTo>
                  <a:lnTo>
                    <a:pt x="7401" y="9159"/>
                  </a:lnTo>
                  <a:lnTo>
                    <a:pt x="7375" y="9166"/>
                  </a:lnTo>
                  <a:lnTo>
                    <a:pt x="7366" y="9168"/>
                  </a:lnTo>
                  <a:lnTo>
                    <a:pt x="7341" y="9175"/>
                  </a:lnTo>
                  <a:lnTo>
                    <a:pt x="7331" y="9177"/>
                  </a:lnTo>
                  <a:lnTo>
                    <a:pt x="7306" y="9182"/>
                  </a:lnTo>
                  <a:lnTo>
                    <a:pt x="7296" y="9184"/>
                  </a:lnTo>
                  <a:lnTo>
                    <a:pt x="7270" y="9188"/>
                  </a:lnTo>
                  <a:lnTo>
                    <a:pt x="7261" y="9190"/>
                  </a:lnTo>
                  <a:lnTo>
                    <a:pt x="7235" y="9193"/>
                  </a:lnTo>
                  <a:lnTo>
                    <a:pt x="7225" y="9194"/>
                  </a:lnTo>
                  <a:lnTo>
                    <a:pt x="7199" y="9197"/>
                  </a:lnTo>
                  <a:lnTo>
                    <a:pt x="7189" y="9198"/>
                  </a:lnTo>
                  <a:lnTo>
                    <a:pt x="7163" y="9199"/>
                  </a:lnTo>
                  <a:lnTo>
                    <a:pt x="7153" y="9199"/>
                  </a:lnTo>
                  <a:lnTo>
                    <a:pt x="7127" y="9200"/>
                  </a:lnTo>
                  <a:lnTo>
                    <a:pt x="7122" y="9200"/>
                  </a:lnTo>
                  <a:lnTo>
                    <a:pt x="2878" y="9200"/>
                  </a:lnTo>
                  <a:lnTo>
                    <a:pt x="2873" y="9200"/>
                  </a:lnTo>
                  <a:lnTo>
                    <a:pt x="2847" y="9199"/>
                  </a:lnTo>
                  <a:lnTo>
                    <a:pt x="2837" y="9199"/>
                  </a:lnTo>
                  <a:lnTo>
                    <a:pt x="2811" y="9198"/>
                  </a:lnTo>
                  <a:lnTo>
                    <a:pt x="2801" y="9197"/>
                  </a:lnTo>
                  <a:lnTo>
                    <a:pt x="2775" y="9194"/>
                  </a:lnTo>
                  <a:lnTo>
                    <a:pt x="2765" y="9193"/>
                  </a:lnTo>
                  <a:lnTo>
                    <a:pt x="2739" y="9190"/>
                  </a:lnTo>
                  <a:lnTo>
                    <a:pt x="2730" y="9188"/>
                  </a:lnTo>
                  <a:lnTo>
                    <a:pt x="2704" y="9184"/>
                  </a:lnTo>
                  <a:lnTo>
                    <a:pt x="2694" y="9182"/>
                  </a:lnTo>
                  <a:lnTo>
                    <a:pt x="2669" y="9177"/>
                  </a:lnTo>
                  <a:lnTo>
                    <a:pt x="2659" y="9175"/>
                  </a:lnTo>
                  <a:lnTo>
                    <a:pt x="2634" y="9168"/>
                  </a:lnTo>
                  <a:lnTo>
                    <a:pt x="2625" y="9166"/>
                  </a:lnTo>
                  <a:lnTo>
                    <a:pt x="2599" y="9159"/>
                  </a:lnTo>
                  <a:lnTo>
                    <a:pt x="2591" y="9156"/>
                  </a:lnTo>
                  <a:lnTo>
                    <a:pt x="2565" y="9148"/>
                  </a:lnTo>
                  <a:lnTo>
                    <a:pt x="2557" y="9144"/>
                  </a:lnTo>
                  <a:lnTo>
                    <a:pt x="2532" y="9135"/>
                  </a:lnTo>
                  <a:lnTo>
                    <a:pt x="2523" y="9132"/>
                  </a:lnTo>
                  <a:lnTo>
                    <a:pt x="2499" y="9122"/>
                  </a:lnTo>
                  <a:lnTo>
                    <a:pt x="2490" y="9118"/>
                  </a:lnTo>
                  <a:lnTo>
                    <a:pt x="2466" y="9107"/>
                  </a:lnTo>
                  <a:lnTo>
                    <a:pt x="2458" y="9103"/>
                  </a:lnTo>
                  <a:lnTo>
                    <a:pt x="2434" y="9091"/>
                  </a:lnTo>
                  <a:lnTo>
                    <a:pt x="2426" y="9086"/>
                  </a:lnTo>
                  <a:lnTo>
                    <a:pt x="2403" y="9074"/>
                  </a:lnTo>
                  <a:lnTo>
                    <a:pt x="2395" y="9069"/>
                  </a:lnTo>
                  <a:lnTo>
                    <a:pt x="2373" y="9056"/>
                  </a:lnTo>
                  <a:lnTo>
                    <a:pt x="2365" y="9051"/>
                  </a:lnTo>
                  <a:lnTo>
                    <a:pt x="2342" y="9036"/>
                  </a:lnTo>
                  <a:lnTo>
                    <a:pt x="2335" y="9031"/>
                  </a:lnTo>
                  <a:lnTo>
                    <a:pt x="2313" y="9016"/>
                  </a:lnTo>
                  <a:lnTo>
                    <a:pt x="2305" y="9010"/>
                  </a:lnTo>
                  <a:lnTo>
                    <a:pt x="2284" y="8994"/>
                  </a:lnTo>
                  <a:lnTo>
                    <a:pt x="2277" y="8988"/>
                  </a:lnTo>
                  <a:lnTo>
                    <a:pt x="2257" y="8971"/>
                  </a:lnTo>
                  <a:lnTo>
                    <a:pt x="2249" y="8965"/>
                  </a:lnTo>
                  <a:lnTo>
                    <a:pt x="2230" y="8948"/>
                  </a:lnTo>
                  <a:lnTo>
                    <a:pt x="2223" y="8941"/>
                  </a:lnTo>
                  <a:lnTo>
                    <a:pt x="2204" y="8923"/>
                  </a:lnTo>
                  <a:lnTo>
                    <a:pt x="2197" y="8916"/>
                  </a:lnTo>
                  <a:lnTo>
                    <a:pt x="2179" y="8897"/>
                  </a:lnTo>
                  <a:lnTo>
                    <a:pt x="2172" y="8890"/>
                  </a:lnTo>
                  <a:lnTo>
                    <a:pt x="2155" y="8871"/>
                  </a:lnTo>
                  <a:lnTo>
                    <a:pt x="2149" y="8863"/>
                  </a:lnTo>
                  <a:lnTo>
                    <a:pt x="2132" y="8843"/>
                  </a:lnTo>
                  <a:lnTo>
                    <a:pt x="2126" y="8836"/>
                  </a:lnTo>
                  <a:lnTo>
                    <a:pt x="2110" y="8815"/>
                  </a:lnTo>
                  <a:lnTo>
                    <a:pt x="2104" y="8807"/>
                  </a:lnTo>
                  <a:lnTo>
                    <a:pt x="2089" y="8785"/>
                  </a:lnTo>
                  <a:lnTo>
                    <a:pt x="2084" y="8778"/>
                  </a:lnTo>
                  <a:lnTo>
                    <a:pt x="2069" y="8755"/>
                  </a:lnTo>
                  <a:lnTo>
                    <a:pt x="2064" y="8747"/>
                  </a:lnTo>
                  <a:lnTo>
                    <a:pt x="2051" y="8725"/>
                  </a:lnTo>
                  <a:lnTo>
                    <a:pt x="2046" y="8717"/>
                  </a:lnTo>
                  <a:lnTo>
                    <a:pt x="2034" y="8694"/>
                  </a:lnTo>
                  <a:lnTo>
                    <a:pt x="2029" y="8686"/>
                  </a:lnTo>
                  <a:lnTo>
                    <a:pt x="2017" y="8662"/>
                  </a:lnTo>
                  <a:lnTo>
                    <a:pt x="2013" y="8654"/>
                  </a:lnTo>
                  <a:lnTo>
                    <a:pt x="2002" y="8630"/>
                  </a:lnTo>
                  <a:lnTo>
                    <a:pt x="1998" y="8621"/>
                  </a:lnTo>
                  <a:lnTo>
                    <a:pt x="1988" y="8597"/>
                  </a:lnTo>
                  <a:lnTo>
                    <a:pt x="1985" y="8588"/>
                  </a:lnTo>
                  <a:lnTo>
                    <a:pt x="1976" y="8563"/>
                  </a:lnTo>
                  <a:lnTo>
                    <a:pt x="1972" y="8555"/>
                  </a:lnTo>
                  <a:lnTo>
                    <a:pt x="1964" y="8530"/>
                  </a:lnTo>
                  <a:lnTo>
                    <a:pt x="1961" y="8521"/>
                  </a:lnTo>
                  <a:lnTo>
                    <a:pt x="1954" y="8495"/>
                  </a:lnTo>
                  <a:lnTo>
                    <a:pt x="1952" y="8486"/>
                  </a:lnTo>
                  <a:lnTo>
                    <a:pt x="1945" y="8461"/>
                  </a:lnTo>
                  <a:lnTo>
                    <a:pt x="1943" y="8452"/>
                  </a:lnTo>
                  <a:lnTo>
                    <a:pt x="1938" y="8426"/>
                  </a:lnTo>
                  <a:lnTo>
                    <a:pt x="1936" y="8417"/>
                  </a:lnTo>
                  <a:lnTo>
                    <a:pt x="1932" y="8391"/>
                  </a:lnTo>
                  <a:lnTo>
                    <a:pt x="1930" y="8381"/>
                  </a:lnTo>
                  <a:lnTo>
                    <a:pt x="1927" y="8355"/>
                  </a:lnTo>
                  <a:lnTo>
                    <a:pt x="1926" y="8346"/>
                  </a:lnTo>
                  <a:lnTo>
                    <a:pt x="1923" y="8320"/>
                  </a:lnTo>
                  <a:lnTo>
                    <a:pt x="1922" y="8310"/>
                  </a:lnTo>
                  <a:lnTo>
                    <a:pt x="1921" y="8284"/>
                  </a:lnTo>
                  <a:lnTo>
                    <a:pt x="1921" y="8274"/>
                  </a:lnTo>
                  <a:lnTo>
                    <a:pt x="1920" y="8248"/>
                  </a:lnTo>
                  <a:lnTo>
                    <a:pt x="1920" y="8243"/>
                  </a:lnTo>
                  <a:lnTo>
                    <a:pt x="1920" y="2583"/>
                  </a:lnTo>
                  <a:lnTo>
                    <a:pt x="1920" y="2578"/>
                  </a:lnTo>
                  <a:lnTo>
                    <a:pt x="1921" y="2552"/>
                  </a:lnTo>
                  <a:lnTo>
                    <a:pt x="1921" y="2542"/>
                  </a:lnTo>
                  <a:lnTo>
                    <a:pt x="1922" y="2516"/>
                  </a:lnTo>
                  <a:lnTo>
                    <a:pt x="1923" y="2506"/>
                  </a:lnTo>
                  <a:lnTo>
                    <a:pt x="1926" y="2480"/>
                  </a:lnTo>
                  <a:lnTo>
                    <a:pt x="1927" y="2471"/>
                  </a:lnTo>
                  <a:lnTo>
                    <a:pt x="1930" y="2445"/>
                  </a:lnTo>
                  <a:lnTo>
                    <a:pt x="1932" y="2435"/>
                  </a:lnTo>
                  <a:lnTo>
                    <a:pt x="1936" y="2409"/>
                  </a:lnTo>
                  <a:lnTo>
                    <a:pt x="1938" y="2400"/>
                  </a:lnTo>
                  <a:lnTo>
                    <a:pt x="1943" y="2374"/>
                  </a:lnTo>
                  <a:lnTo>
                    <a:pt x="1945" y="2365"/>
                  </a:lnTo>
                  <a:lnTo>
                    <a:pt x="1952" y="2340"/>
                  </a:lnTo>
                  <a:lnTo>
                    <a:pt x="1954" y="2331"/>
                  </a:lnTo>
                  <a:lnTo>
                    <a:pt x="1961" y="2305"/>
                  </a:lnTo>
                  <a:lnTo>
                    <a:pt x="1964" y="2296"/>
                  </a:lnTo>
                  <a:lnTo>
                    <a:pt x="1972" y="2271"/>
                  </a:lnTo>
                  <a:lnTo>
                    <a:pt x="1975" y="2263"/>
                  </a:lnTo>
                  <a:lnTo>
                    <a:pt x="1985" y="2238"/>
                  </a:lnTo>
                  <a:lnTo>
                    <a:pt x="1988" y="2229"/>
                  </a:lnTo>
                  <a:lnTo>
                    <a:pt x="1998" y="2205"/>
                  </a:lnTo>
                  <a:lnTo>
                    <a:pt x="2002" y="2196"/>
                  </a:lnTo>
                  <a:lnTo>
                    <a:pt x="2013" y="2172"/>
                  </a:lnTo>
                  <a:lnTo>
                    <a:pt x="2017" y="2164"/>
                  </a:lnTo>
                  <a:lnTo>
                    <a:pt x="2029" y="2140"/>
                  </a:lnTo>
                  <a:lnTo>
                    <a:pt x="2033" y="2132"/>
                  </a:lnTo>
                  <a:lnTo>
                    <a:pt x="2046" y="2109"/>
                  </a:lnTo>
                  <a:lnTo>
                    <a:pt x="2051" y="2100"/>
                  </a:lnTo>
                  <a:lnTo>
                    <a:pt x="2065" y="2077"/>
                  </a:lnTo>
                  <a:lnTo>
                    <a:pt x="2070" y="2069"/>
                  </a:lnTo>
                  <a:lnTo>
                    <a:pt x="2084" y="2047"/>
                  </a:lnTo>
                  <a:lnTo>
                    <a:pt x="2089" y="2040"/>
                  </a:lnTo>
                  <a:lnTo>
                    <a:pt x="2105" y="2018"/>
                  </a:lnTo>
                  <a:lnTo>
                    <a:pt x="2110" y="2011"/>
                  </a:lnTo>
                  <a:lnTo>
                    <a:pt x="2126" y="1990"/>
                  </a:lnTo>
                  <a:lnTo>
                    <a:pt x="2132" y="1982"/>
                  </a:lnTo>
                  <a:lnTo>
                    <a:pt x="2149" y="1962"/>
                  </a:lnTo>
                  <a:lnTo>
                    <a:pt x="2155" y="1955"/>
                  </a:lnTo>
                  <a:lnTo>
                    <a:pt x="2172" y="1935"/>
                  </a:lnTo>
                  <a:lnTo>
                    <a:pt x="2179" y="1928"/>
                  </a:lnTo>
                  <a:lnTo>
                    <a:pt x="2197" y="1909"/>
                  </a:lnTo>
                  <a:lnTo>
                    <a:pt x="2204" y="1903"/>
                  </a:lnTo>
                  <a:lnTo>
                    <a:pt x="2223" y="1884"/>
                  </a:lnTo>
                  <a:lnTo>
                    <a:pt x="2229" y="1878"/>
                  </a:lnTo>
                  <a:lnTo>
                    <a:pt x="2249" y="1860"/>
                  </a:lnTo>
                  <a:lnTo>
                    <a:pt x="2256" y="1854"/>
                  </a:lnTo>
                  <a:lnTo>
                    <a:pt x="2277" y="1837"/>
                  </a:lnTo>
                  <a:lnTo>
                    <a:pt x="2284" y="1832"/>
                  </a:lnTo>
                  <a:lnTo>
                    <a:pt x="2305" y="1815"/>
                  </a:lnTo>
                  <a:lnTo>
                    <a:pt x="2313" y="1810"/>
                  </a:lnTo>
                  <a:lnTo>
                    <a:pt x="2334" y="1794"/>
                  </a:lnTo>
                  <a:lnTo>
                    <a:pt x="2342" y="1789"/>
                  </a:lnTo>
                  <a:lnTo>
                    <a:pt x="2364" y="1774"/>
                  </a:lnTo>
                  <a:lnTo>
                    <a:pt x="2373" y="1769"/>
                  </a:lnTo>
                  <a:lnTo>
                    <a:pt x="2395" y="1756"/>
                  </a:lnTo>
                  <a:lnTo>
                    <a:pt x="2403" y="1751"/>
                  </a:lnTo>
                  <a:lnTo>
                    <a:pt x="2426" y="1739"/>
                  </a:lnTo>
                  <a:lnTo>
                    <a:pt x="2434" y="1734"/>
                  </a:lnTo>
                  <a:lnTo>
                    <a:pt x="2458" y="1722"/>
                  </a:lnTo>
                  <a:lnTo>
                    <a:pt x="2466" y="1718"/>
                  </a:lnTo>
                  <a:lnTo>
                    <a:pt x="2490" y="1707"/>
                  </a:lnTo>
                  <a:lnTo>
                    <a:pt x="2499" y="1703"/>
                  </a:lnTo>
                  <a:lnTo>
                    <a:pt x="2523" y="1693"/>
                  </a:lnTo>
                  <a:lnTo>
                    <a:pt x="2532" y="1690"/>
                  </a:lnTo>
                  <a:lnTo>
                    <a:pt x="2557" y="1681"/>
                  </a:lnTo>
                  <a:lnTo>
                    <a:pt x="2565" y="1677"/>
                  </a:lnTo>
                  <a:lnTo>
                    <a:pt x="2591" y="1669"/>
                  </a:lnTo>
                  <a:lnTo>
                    <a:pt x="2599" y="1666"/>
                  </a:lnTo>
                  <a:lnTo>
                    <a:pt x="2625" y="1659"/>
                  </a:lnTo>
                  <a:lnTo>
                    <a:pt x="2634" y="1657"/>
                  </a:lnTo>
                  <a:lnTo>
                    <a:pt x="2659" y="1650"/>
                  </a:lnTo>
                  <a:lnTo>
                    <a:pt x="2669" y="1648"/>
                  </a:lnTo>
                  <a:lnTo>
                    <a:pt x="2694" y="1643"/>
                  </a:lnTo>
                  <a:lnTo>
                    <a:pt x="2704" y="1641"/>
                  </a:lnTo>
                  <a:lnTo>
                    <a:pt x="2730" y="1637"/>
                  </a:lnTo>
                  <a:lnTo>
                    <a:pt x="2739" y="1635"/>
                  </a:lnTo>
                  <a:lnTo>
                    <a:pt x="2765" y="1632"/>
                  </a:lnTo>
                  <a:lnTo>
                    <a:pt x="2775" y="1631"/>
                  </a:lnTo>
                  <a:lnTo>
                    <a:pt x="2801" y="1628"/>
                  </a:lnTo>
                  <a:lnTo>
                    <a:pt x="2811" y="1627"/>
                  </a:lnTo>
                  <a:lnTo>
                    <a:pt x="2837" y="1626"/>
                  </a:lnTo>
                  <a:lnTo>
                    <a:pt x="2847" y="1626"/>
                  </a:lnTo>
                  <a:lnTo>
                    <a:pt x="2873" y="1625"/>
                  </a:lnTo>
                  <a:lnTo>
                    <a:pt x="2878" y="1625"/>
                  </a:lnTo>
                  <a:lnTo>
                    <a:pt x="3571" y="1625"/>
                  </a:lnTo>
                  <a:lnTo>
                    <a:pt x="3571" y="1404"/>
                  </a:lnTo>
                  <a:lnTo>
                    <a:pt x="3571" y="1399"/>
                  </a:lnTo>
                  <a:lnTo>
                    <a:pt x="3571" y="1386"/>
                  </a:lnTo>
                  <a:lnTo>
                    <a:pt x="3572" y="1377"/>
                  </a:lnTo>
                  <a:lnTo>
                    <a:pt x="3572" y="1364"/>
                  </a:lnTo>
                  <a:lnTo>
                    <a:pt x="3573" y="1354"/>
                  </a:lnTo>
                  <a:lnTo>
                    <a:pt x="3574" y="1341"/>
                  </a:lnTo>
                  <a:lnTo>
                    <a:pt x="3575" y="1332"/>
                  </a:lnTo>
                  <a:lnTo>
                    <a:pt x="3577" y="1319"/>
                  </a:lnTo>
                  <a:lnTo>
                    <a:pt x="3578" y="1310"/>
                  </a:lnTo>
                  <a:lnTo>
                    <a:pt x="3581" y="1297"/>
                  </a:lnTo>
                  <a:lnTo>
                    <a:pt x="3582" y="1288"/>
                  </a:lnTo>
                  <a:lnTo>
                    <a:pt x="3585" y="1275"/>
                  </a:lnTo>
                  <a:lnTo>
                    <a:pt x="3587" y="1266"/>
                  </a:lnTo>
                  <a:lnTo>
                    <a:pt x="3590" y="1253"/>
                  </a:lnTo>
                  <a:lnTo>
                    <a:pt x="3592" y="1244"/>
                  </a:lnTo>
                  <a:lnTo>
                    <a:pt x="3596" y="1231"/>
                  </a:lnTo>
                  <a:lnTo>
                    <a:pt x="3599" y="1222"/>
                  </a:lnTo>
                  <a:lnTo>
                    <a:pt x="3603" y="1210"/>
                  </a:lnTo>
                  <a:lnTo>
                    <a:pt x="3606" y="1201"/>
                  </a:lnTo>
                  <a:lnTo>
                    <a:pt x="3610" y="1189"/>
                  </a:lnTo>
                  <a:lnTo>
                    <a:pt x="3614" y="1180"/>
                  </a:lnTo>
                  <a:lnTo>
                    <a:pt x="3619" y="1168"/>
                  </a:lnTo>
                  <a:lnTo>
                    <a:pt x="3623" y="1159"/>
                  </a:lnTo>
                  <a:lnTo>
                    <a:pt x="3628" y="1147"/>
                  </a:lnTo>
                  <a:lnTo>
                    <a:pt x="3632" y="1139"/>
                  </a:lnTo>
                  <a:lnTo>
                    <a:pt x="3638" y="1127"/>
                  </a:lnTo>
                  <a:lnTo>
                    <a:pt x="3642" y="1118"/>
                  </a:lnTo>
                  <a:lnTo>
                    <a:pt x="3649" y="1107"/>
                  </a:lnTo>
                  <a:lnTo>
                    <a:pt x="3654" y="1098"/>
                  </a:lnTo>
                  <a:lnTo>
                    <a:pt x="3660" y="1087"/>
                  </a:lnTo>
                  <a:lnTo>
                    <a:pt x="3665" y="1079"/>
                  </a:lnTo>
                  <a:lnTo>
                    <a:pt x="3673" y="1068"/>
                  </a:lnTo>
                  <a:lnTo>
                    <a:pt x="3678" y="1060"/>
                  </a:lnTo>
                  <a:lnTo>
                    <a:pt x="3686" y="1049"/>
                  </a:lnTo>
                  <a:lnTo>
                    <a:pt x="3691" y="1042"/>
                  </a:lnTo>
                  <a:lnTo>
                    <a:pt x="3699" y="1031"/>
                  </a:lnTo>
                  <a:lnTo>
                    <a:pt x="3705" y="1024"/>
                  </a:lnTo>
                  <a:lnTo>
                    <a:pt x="3714" y="1013"/>
                  </a:lnTo>
                  <a:lnTo>
                    <a:pt x="3720" y="1006"/>
                  </a:lnTo>
                  <a:lnTo>
                    <a:pt x="3729" y="996"/>
                  </a:lnTo>
                  <a:lnTo>
                    <a:pt x="3735" y="989"/>
                  </a:lnTo>
                  <a:lnTo>
                    <a:pt x="3744" y="980"/>
                  </a:lnTo>
                  <a:lnTo>
                    <a:pt x="3751" y="973"/>
                  </a:lnTo>
                  <a:lnTo>
                    <a:pt x="3760" y="964"/>
                  </a:lnTo>
                  <a:lnTo>
                    <a:pt x="3767" y="958"/>
                  </a:lnTo>
                  <a:lnTo>
                    <a:pt x="3777" y="949"/>
                  </a:lnTo>
                  <a:lnTo>
                    <a:pt x="3784" y="943"/>
                  </a:lnTo>
                  <a:lnTo>
                    <a:pt x="3795" y="934"/>
                  </a:lnTo>
                  <a:lnTo>
                    <a:pt x="3802" y="928"/>
                  </a:lnTo>
                  <a:lnTo>
                    <a:pt x="3813" y="920"/>
                  </a:lnTo>
                  <a:lnTo>
                    <a:pt x="3820" y="915"/>
                  </a:lnTo>
                  <a:lnTo>
                    <a:pt x="3831" y="907"/>
                  </a:lnTo>
                  <a:lnTo>
                    <a:pt x="3839" y="902"/>
                  </a:lnTo>
                  <a:lnTo>
                    <a:pt x="3850" y="894"/>
                  </a:lnTo>
                  <a:lnTo>
                    <a:pt x="3858" y="889"/>
                  </a:lnTo>
                  <a:lnTo>
                    <a:pt x="3869" y="883"/>
                  </a:lnTo>
                  <a:lnTo>
                    <a:pt x="3878" y="878"/>
                  </a:lnTo>
                  <a:lnTo>
                    <a:pt x="3889" y="871"/>
                  </a:lnTo>
                  <a:lnTo>
                    <a:pt x="3898" y="867"/>
                  </a:lnTo>
                  <a:lnTo>
                    <a:pt x="3910" y="861"/>
                  </a:lnTo>
                  <a:lnTo>
                    <a:pt x="3918" y="857"/>
                  </a:lnTo>
                  <a:lnTo>
                    <a:pt x="3930" y="852"/>
                  </a:lnTo>
                  <a:lnTo>
                    <a:pt x="3939" y="848"/>
                  </a:lnTo>
                  <a:lnTo>
                    <a:pt x="3951" y="843"/>
                  </a:lnTo>
                  <a:lnTo>
                    <a:pt x="3960" y="839"/>
                  </a:lnTo>
                  <a:lnTo>
                    <a:pt x="3972" y="835"/>
                  </a:lnTo>
                  <a:lnTo>
                    <a:pt x="3981" y="832"/>
                  </a:lnTo>
                  <a:lnTo>
                    <a:pt x="3993" y="828"/>
                  </a:lnTo>
                  <a:lnTo>
                    <a:pt x="4002" y="825"/>
                  </a:lnTo>
                  <a:lnTo>
                    <a:pt x="4015" y="821"/>
                  </a:lnTo>
                  <a:lnTo>
                    <a:pt x="4024" y="819"/>
                  </a:lnTo>
                  <a:lnTo>
                    <a:pt x="4037" y="816"/>
                  </a:lnTo>
                  <a:lnTo>
                    <a:pt x="4046" y="814"/>
                  </a:lnTo>
                  <a:lnTo>
                    <a:pt x="4059" y="811"/>
                  </a:lnTo>
                  <a:lnTo>
                    <a:pt x="4068" y="810"/>
                  </a:lnTo>
                  <a:lnTo>
                    <a:pt x="4081" y="807"/>
                  </a:lnTo>
                  <a:lnTo>
                    <a:pt x="4090" y="806"/>
                  </a:lnTo>
                  <a:lnTo>
                    <a:pt x="4103" y="804"/>
                  </a:lnTo>
                  <a:lnTo>
                    <a:pt x="4112" y="803"/>
                  </a:lnTo>
                  <a:lnTo>
                    <a:pt x="4125" y="802"/>
                  </a:lnTo>
                  <a:lnTo>
                    <a:pt x="4135" y="801"/>
                  </a:lnTo>
                  <a:lnTo>
                    <a:pt x="4148" y="801"/>
                  </a:lnTo>
                  <a:lnTo>
                    <a:pt x="4157" y="800"/>
                  </a:lnTo>
                  <a:close/>
                  <a:moveTo>
                    <a:pt x="3571" y="2229"/>
                  </a:moveTo>
                  <a:lnTo>
                    <a:pt x="3571" y="2125"/>
                  </a:lnTo>
                  <a:lnTo>
                    <a:pt x="2880" y="2125"/>
                  </a:lnTo>
                  <a:lnTo>
                    <a:pt x="2861" y="2125"/>
                  </a:lnTo>
                  <a:lnTo>
                    <a:pt x="2843" y="2126"/>
                  </a:lnTo>
                  <a:lnTo>
                    <a:pt x="2826" y="2128"/>
                  </a:lnTo>
                  <a:lnTo>
                    <a:pt x="2809" y="2130"/>
                  </a:lnTo>
                  <a:lnTo>
                    <a:pt x="2792" y="2133"/>
                  </a:lnTo>
                  <a:lnTo>
                    <a:pt x="2776" y="2137"/>
                  </a:lnTo>
                  <a:lnTo>
                    <a:pt x="2759" y="2141"/>
                  </a:lnTo>
                  <a:lnTo>
                    <a:pt x="2743" y="2145"/>
                  </a:lnTo>
                  <a:lnTo>
                    <a:pt x="2727" y="2151"/>
                  </a:lnTo>
                  <a:lnTo>
                    <a:pt x="2711" y="2157"/>
                  </a:lnTo>
                  <a:lnTo>
                    <a:pt x="2695" y="2163"/>
                  </a:lnTo>
                  <a:lnTo>
                    <a:pt x="2679" y="2170"/>
                  </a:lnTo>
                  <a:lnTo>
                    <a:pt x="2664" y="2178"/>
                  </a:lnTo>
                  <a:lnTo>
                    <a:pt x="2649" y="2187"/>
                  </a:lnTo>
                  <a:lnTo>
                    <a:pt x="2634" y="2196"/>
                  </a:lnTo>
                  <a:lnTo>
                    <a:pt x="2620" y="2205"/>
                  </a:lnTo>
                  <a:lnTo>
                    <a:pt x="2606" y="2215"/>
                  </a:lnTo>
                  <a:lnTo>
                    <a:pt x="2592" y="2225"/>
                  </a:lnTo>
                  <a:lnTo>
                    <a:pt x="2579" y="2236"/>
                  </a:lnTo>
                  <a:lnTo>
                    <a:pt x="2567" y="2247"/>
                  </a:lnTo>
                  <a:lnTo>
                    <a:pt x="2554" y="2259"/>
                  </a:lnTo>
                  <a:lnTo>
                    <a:pt x="2542" y="2272"/>
                  </a:lnTo>
                  <a:lnTo>
                    <a:pt x="2531" y="2284"/>
                  </a:lnTo>
                  <a:lnTo>
                    <a:pt x="2520" y="2297"/>
                  </a:lnTo>
                  <a:lnTo>
                    <a:pt x="2510" y="2311"/>
                  </a:lnTo>
                  <a:lnTo>
                    <a:pt x="2500" y="2325"/>
                  </a:lnTo>
                  <a:lnTo>
                    <a:pt x="2490" y="2340"/>
                  </a:lnTo>
                  <a:lnTo>
                    <a:pt x="2482" y="2354"/>
                  </a:lnTo>
                  <a:lnTo>
                    <a:pt x="2473" y="2369"/>
                  </a:lnTo>
                  <a:lnTo>
                    <a:pt x="2466" y="2384"/>
                  </a:lnTo>
                  <a:lnTo>
                    <a:pt x="2458" y="2400"/>
                  </a:lnTo>
                  <a:lnTo>
                    <a:pt x="2452" y="2416"/>
                  </a:lnTo>
                  <a:lnTo>
                    <a:pt x="2446" y="2432"/>
                  </a:lnTo>
                  <a:lnTo>
                    <a:pt x="2440" y="2448"/>
                  </a:lnTo>
                  <a:lnTo>
                    <a:pt x="2436" y="2465"/>
                  </a:lnTo>
                  <a:lnTo>
                    <a:pt x="2432" y="2482"/>
                  </a:lnTo>
                  <a:lnTo>
                    <a:pt x="2428" y="2498"/>
                  </a:lnTo>
                  <a:lnTo>
                    <a:pt x="2425" y="2515"/>
                  </a:lnTo>
                  <a:lnTo>
                    <a:pt x="2423" y="2532"/>
                  </a:lnTo>
                  <a:lnTo>
                    <a:pt x="2421" y="2549"/>
                  </a:lnTo>
                  <a:lnTo>
                    <a:pt x="2420" y="2566"/>
                  </a:lnTo>
                  <a:lnTo>
                    <a:pt x="2420" y="2585"/>
                  </a:lnTo>
                  <a:lnTo>
                    <a:pt x="2420" y="8241"/>
                  </a:lnTo>
                  <a:lnTo>
                    <a:pt x="2420" y="8260"/>
                  </a:lnTo>
                  <a:lnTo>
                    <a:pt x="2421" y="8277"/>
                  </a:lnTo>
                  <a:lnTo>
                    <a:pt x="2423" y="8294"/>
                  </a:lnTo>
                  <a:lnTo>
                    <a:pt x="2425" y="8311"/>
                  </a:lnTo>
                  <a:lnTo>
                    <a:pt x="2428" y="8328"/>
                  </a:lnTo>
                  <a:lnTo>
                    <a:pt x="2432" y="8344"/>
                  </a:lnTo>
                  <a:lnTo>
                    <a:pt x="2436" y="8361"/>
                  </a:lnTo>
                  <a:lnTo>
                    <a:pt x="2440" y="8377"/>
                  </a:lnTo>
                  <a:lnTo>
                    <a:pt x="2446" y="8393"/>
                  </a:lnTo>
                  <a:lnTo>
                    <a:pt x="2452" y="8409"/>
                  </a:lnTo>
                  <a:lnTo>
                    <a:pt x="2458" y="8425"/>
                  </a:lnTo>
                  <a:lnTo>
                    <a:pt x="2465" y="8440"/>
                  </a:lnTo>
                  <a:lnTo>
                    <a:pt x="2473" y="8456"/>
                  </a:lnTo>
                  <a:lnTo>
                    <a:pt x="2482" y="8471"/>
                  </a:lnTo>
                  <a:lnTo>
                    <a:pt x="2491" y="8486"/>
                  </a:lnTo>
                  <a:lnTo>
                    <a:pt x="2500" y="8501"/>
                  </a:lnTo>
                  <a:lnTo>
                    <a:pt x="2510" y="8515"/>
                  </a:lnTo>
                  <a:lnTo>
                    <a:pt x="2520" y="8528"/>
                  </a:lnTo>
                  <a:lnTo>
                    <a:pt x="2531" y="8541"/>
                  </a:lnTo>
                  <a:lnTo>
                    <a:pt x="2542" y="8554"/>
                  </a:lnTo>
                  <a:lnTo>
                    <a:pt x="2554" y="8566"/>
                  </a:lnTo>
                  <a:lnTo>
                    <a:pt x="2566" y="8578"/>
                  </a:lnTo>
                  <a:lnTo>
                    <a:pt x="2579" y="8589"/>
                  </a:lnTo>
                  <a:lnTo>
                    <a:pt x="2592" y="8600"/>
                  </a:lnTo>
                  <a:lnTo>
                    <a:pt x="2605" y="8610"/>
                  </a:lnTo>
                  <a:lnTo>
                    <a:pt x="2619" y="8620"/>
                  </a:lnTo>
                  <a:lnTo>
                    <a:pt x="2634" y="8629"/>
                  </a:lnTo>
                  <a:lnTo>
                    <a:pt x="2649" y="8638"/>
                  </a:lnTo>
                  <a:lnTo>
                    <a:pt x="2664" y="8647"/>
                  </a:lnTo>
                  <a:lnTo>
                    <a:pt x="2679" y="8655"/>
                  </a:lnTo>
                  <a:lnTo>
                    <a:pt x="2695" y="8662"/>
                  </a:lnTo>
                  <a:lnTo>
                    <a:pt x="2711" y="8668"/>
                  </a:lnTo>
                  <a:lnTo>
                    <a:pt x="2727" y="8674"/>
                  </a:lnTo>
                  <a:lnTo>
                    <a:pt x="2743" y="8680"/>
                  </a:lnTo>
                  <a:lnTo>
                    <a:pt x="2759" y="8684"/>
                  </a:lnTo>
                  <a:lnTo>
                    <a:pt x="2776" y="8688"/>
                  </a:lnTo>
                  <a:lnTo>
                    <a:pt x="2792" y="8692"/>
                  </a:lnTo>
                  <a:lnTo>
                    <a:pt x="2809" y="8695"/>
                  </a:lnTo>
                  <a:lnTo>
                    <a:pt x="2826" y="8697"/>
                  </a:lnTo>
                  <a:lnTo>
                    <a:pt x="2843" y="8699"/>
                  </a:lnTo>
                  <a:lnTo>
                    <a:pt x="2861" y="8700"/>
                  </a:lnTo>
                  <a:lnTo>
                    <a:pt x="2880" y="8700"/>
                  </a:lnTo>
                  <a:lnTo>
                    <a:pt x="7120" y="8700"/>
                  </a:lnTo>
                  <a:lnTo>
                    <a:pt x="7139" y="8700"/>
                  </a:lnTo>
                  <a:lnTo>
                    <a:pt x="7157" y="8699"/>
                  </a:lnTo>
                  <a:lnTo>
                    <a:pt x="7174" y="8697"/>
                  </a:lnTo>
                  <a:lnTo>
                    <a:pt x="7191" y="8695"/>
                  </a:lnTo>
                  <a:lnTo>
                    <a:pt x="7208" y="8692"/>
                  </a:lnTo>
                  <a:lnTo>
                    <a:pt x="7224" y="8688"/>
                  </a:lnTo>
                  <a:lnTo>
                    <a:pt x="7241" y="8684"/>
                  </a:lnTo>
                  <a:lnTo>
                    <a:pt x="7257" y="8680"/>
                  </a:lnTo>
                  <a:lnTo>
                    <a:pt x="7273" y="8674"/>
                  </a:lnTo>
                  <a:lnTo>
                    <a:pt x="7289" y="8668"/>
                  </a:lnTo>
                  <a:lnTo>
                    <a:pt x="7305" y="8662"/>
                  </a:lnTo>
                  <a:lnTo>
                    <a:pt x="7321" y="8655"/>
                  </a:lnTo>
                  <a:lnTo>
                    <a:pt x="7336" y="8647"/>
                  </a:lnTo>
                  <a:lnTo>
                    <a:pt x="7351" y="8638"/>
                  </a:lnTo>
                  <a:lnTo>
                    <a:pt x="7366" y="8629"/>
                  </a:lnTo>
                  <a:lnTo>
                    <a:pt x="7381" y="8620"/>
                  </a:lnTo>
                  <a:lnTo>
                    <a:pt x="7395" y="8610"/>
                  </a:lnTo>
                  <a:lnTo>
                    <a:pt x="7408" y="8600"/>
                  </a:lnTo>
                  <a:lnTo>
                    <a:pt x="7421" y="8589"/>
                  </a:lnTo>
                  <a:lnTo>
                    <a:pt x="7434" y="8578"/>
                  </a:lnTo>
                  <a:lnTo>
                    <a:pt x="7446" y="8566"/>
                  </a:lnTo>
                  <a:lnTo>
                    <a:pt x="7458" y="8554"/>
                  </a:lnTo>
                  <a:lnTo>
                    <a:pt x="7469" y="8541"/>
                  </a:lnTo>
                  <a:lnTo>
                    <a:pt x="7480" y="8528"/>
                  </a:lnTo>
                  <a:lnTo>
                    <a:pt x="7490" y="8515"/>
                  </a:lnTo>
                  <a:lnTo>
                    <a:pt x="7500" y="8501"/>
                  </a:lnTo>
                  <a:lnTo>
                    <a:pt x="7509" y="8486"/>
                  </a:lnTo>
                  <a:lnTo>
                    <a:pt x="7518" y="8471"/>
                  </a:lnTo>
                  <a:lnTo>
                    <a:pt x="7527" y="8456"/>
                  </a:lnTo>
                  <a:lnTo>
                    <a:pt x="7535" y="8440"/>
                  </a:lnTo>
                  <a:lnTo>
                    <a:pt x="7542" y="8425"/>
                  </a:lnTo>
                  <a:lnTo>
                    <a:pt x="7548" y="8409"/>
                  </a:lnTo>
                  <a:lnTo>
                    <a:pt x="7554" y="8393"/>
                  </a:lnTo>
                  <a:lnTo>
                    <a:pt x="7560" y="8377"/>
                  </a:lnTo>
                  <a:lnTo>
                    <a:pt x="7564" y="8361"/>
                  </a:lnTo>
                  <a:lnTo>
                    <a:pt x="7568" y="8344"/>
                  </a:lnTo>
                  <a:lnTo>
                    <a:pt x="7572" y="8328"/>
                  </a:lnTo>
                  <a:lnTo>
                    <a:pt x="7575" y="8311"/>
                  </a:lnTo>
                  <a:lnTo>
                    <a:pt x="7577" y="8294"/>
                  </a:lnTo>
                  <a:lnTo>
                    <a:pt x="7579" y="8277"/>
                  </a:lnTo>
                  <a:lnTo>
                    <a:pt x="7580" y="8260"/>
                  </a:lnTo>
                  <a:lnTo>
                    <a:pt x="7580" y="8241"/>
                  </a:lnTo>
                  <a:lnTo>
                    <a:pt x="7580" y="2585"/>
                  </a:lnTo>
                  <a:lnTo>
                    <a:pt x="7580" y="2566"/>
                  </a:lnTo>
                  <a:lnTo>
                    <a:pt x="7579" y="2549"/>
                  </a:lnTo>
                  <a:lnTo>
                    <a:pt x="7577" y="2532"/>
                  </a:lnTo>
                  <a:lnTo>
                    <a:pt x="7575" y="2515"/>
                  </a:lnTo>
                  <a:lnTo>
                    <a:pt x="7572" y="2498"/>
                  </a:lnTo>
                  <a:lnTo>
                    <a:pt x="7568" y="2482"/>
                  </a:lnTo>
                  <a:lnTo>
                    <a:pt x="7564" y="2465"/>
                  </a:lnTo>
                  <a:lnTo>
                    <a:pt x="7560" y="2448"/>
                  </a:lnTo>
                  <a:lnTo>
                    <a:pt x="7554" y="2432"/>
                  </a:lnTo>
                  <a:lnTo>
                    <a:pt x="7548" y="2416"/>
                  </a:lnTo>
                  <a:lnTo>
                    <a:pt x="7542" y="2400"/>
                  </a:lnTo>
                  <a:lnTo>
                    <a:pt x="7534" y="2384"/>
                  </a:lnTo>
                  <a:lnTo>
                    <a:pt x="7527" y="2369"/>
                  </a:lnTo>
                  <a:lnTo>
                    <a:pt x="7518" y="2354"/>
                  </a:lnTo>
                  <a:lnTo>
                    <a:pt x="7510" y="2340"/>
                  </a:lnTo>
                  <a:lnTo>
                    <a:pt x="7500" y="2325"/>
                  </a:lnTo>
                  <a:lnTo>
                    <a:pt x="7490" y="2311"/>
                  </a:lnTo>
                  <a:lnTo>
                    <a:pt x="7480" y="2297"/>
                  </a:lnTo>
                  <a:lnTo>
                    <a:pt x="7469" y="2284"/>
                  </a:lnTo>
                  <a:lnTo>
                    <a:pt x="7458" y="2272"/>
                  </a:lnTo>
                  <a:lnTo>
                    <a:pt x="7446" y="2259"/>
                  </a:lnTo>
                  <a:lnTo>
                    <a:pt x="7433" y="2247"/>
                  </a:lnTo>
                  <a:lnTo>
                    <a:pt x="7421" y="2236"/>
                  </a:lnTo>
                  <a:lnTo>
                    <a:pt x="7408" y="2225"/>
                  </a:lnTo>
                  <a:lnTo>
                    <a:pt x="7394" y="2215"/>
                  </a:lnTo>
                  <a:lnTo>
                    <a:pt x="7380" y="2205"/>
                  </a:lnTo>
                  <a:lnTo>
                    <a:pt x="7366" y="2196"/>
                  </a:lnTo>
                  <a:lnTo>
                    <a:pt x="7351" y="2187"/>
                  </a:lnTo>
                  <a:lnTo>
                    <a:pt x="7336" y="2178"/>
                  </a:lnTo>
                  <a:lnTo>
                    <a:pt x="7321" y="2170"/>
                  </a:lnTo>
                  <a:lnTo>
                    <a:pt x="7305" y="2163"/>
                  </a:lnTo>
                  <a:lnTo>
                    <a:pt x="7289" y="2157"/>
                  </a:lnTo>
                  <a:lnTo>
                    <a:pt x="7273" y="2151"/>
                  </a:lnTo>
                  <a:lnTo>
                    <a:pt x="7257" y="2145"/>
                  </a:lnTo>
                  <a:lnTo>
                    <a:pt x="7241" y="2141"/>
                  </a:lnTo>
                  <a:lnTo>
                    <a:pt x="7224" y="2137"/>
                  </a:lnTo>
                  <a:lnTo>
                    <a:pt x="7208" y="2133"/>
                  </a:lnTo>
                  <a:lnTo>
                    <a:pt x="7191" y="2130"/>
                  </a:lnTo>
                  <a:lnTo>
                    <a:pt x="7174" y="2128"/>
                  </a:lnTo>
                  <a:lnTo>
                    <a:pt x="7157" y="2126"/>
                  </a:lnTo>
                  <a:lnTo>
                    <a:pt x="7139" y="2125"/>
                  </a:lnTo>
                  <a:lnTo>
                    <a:pt x="7120" y="2125"/>
                  </a:lnTo>
                  <a:lnTo>
                    <a:pt x="6429" y="2125"/>
                  </a:lnTo>
                  <a:lnTo>
                    <a:pt x="6429" y="2229"/>
                  </a:lnTo>
                  <a:lnTo>
                    <a:pt x="6429" y="2234"/>
                  </a:lnTo>
                  <a:lnTo>
                    <a:pt x="6429" y="2247"/>
                  </a:lnTo>
                  <a:lnTo>
                    <a:pt x="6428" y="2256"/>
                  </a:lnTo>
                  <a:lnTo>
                    <a:pt x="6428" y="2269"/>
                  </a:lnTo>
                  <a:lnTo>
                    <a:pt x="6427" y="2279"/>
                  </a:lnTo>
                  <a:lnTo>
                    <a:pt x="6426" y="2292"/>
                  </a:lnTo>
                  <a:lnTo>
                    <a:pt x="6425" y="2301"/>
                  </a:lnTo>
                  <a:lnTo>
                    <a:pt x="6423" y="2314"/>
                  </a:lnTo>
                  <a:lnTo>
                    <a:pt x="6422" y="2323"/>
                  </a:lnTo>
                  <a:lnTo>
                    <a:pt x="6419" y="2336"/>
                  </a:lnTo>
                  <a:lnTo>
                    <a:pt x="6418" y="2345"/>
                  </a:lnTo>
                  <a:lnTo>
                    <a:pt x="6415" y="2358"/>
                  </a:lnTo>
                  <a:lnTo>
                    <a:pt x="6413" y="2367"/>
                  </a:lnTo>
                  <a:lnTo>
                    <a:pt x="6410" y="2380"/>
                  </a:lnTo>
                  <a:lnTo>
                    <a:pt x="6408" y="2389"/>
                  </a:lnTo>
                  <a:lnTo>
                    <a:pt x="6404" y="2402"/>
                  </a:lnTo>
                  <a:lnTo>
                    <a:pt x="6401" y="2411"/>
                  </a:lnTo>
                  <a:lnTo>
                    <a:pt x="6397" y="2423"/>
                  </a:lnTo>
                  <a:lnTo>
                    <a:pt x="6394" y="2432"/>
                  </a:lnTo>
                  <a:lnTo>
                    <a:pt x="6390" y="2444"/>
                  </a:lnTo>
                  <a:lnTo>
                    <a:pt x="6386" y="2453"/>
                  </a:lnTo>
                  <a:lnTo>
                    <a:pt x="6381" y="2465"/>
                  </a:lnTo>
                  <a:lnTo>
                    <a:pt x="6377" y="2474"/>
                  </a:lnTo>
                  <a:lnTo>
                    <a:pt x="6372" y="2486"/>
                  </a:lnTo>
                  <a:lnTo>
                    <a:pt x="6368" y="2494"/>
                  </a:lnTo>
                  <a:lnTo>
                    <a:pt x="6362" y="2506"/>
                  </a:lnTo>
                  <a:lnTo>
                    <a:pt x="6358" y="2515"/>
                  </a:lnTo>
                  <a:lnTo>
                    <a:pt x="6351" y="2526"/>
                  </a:lnTo>
                  <a:lnTo>
                    <a:pt x="6346" y="2535"/>
                  </a:lnTo>
                  <a:lnTo>
                    <a:pt x="6339" y="2546"/>
                  </a:lnTo>
                  <a:lnTo>
                    <a:pt x="6334" y="2554"/>
                  </a:lnTo>
                  <a:lnTo>
                    <a:pt x="6327" y="2565"/>
                  </a:lnTo>
                  <a:lnTo>
                    <a:pt x="6322" y="2574"/>
                  </a:lnTo>
                  <a:lnTo>
                    <a:pt x="6314" y="2584"/>
                  </a:lnTo>
                  <a:lnTo>
                    <a:pt x="6308" y="2592"/>
                  </a:lnTo>
                  <a:lnTo>
                    <a:pt x="6300" y="2603"/>
                  </a:lnTo>
                  <a:lnTo>
                    <a:pt x="6294" y="2610"/>
                  </a:lnTo>
                  <a:lnTo>
                    <a:pt x="6286" y="2620"/>
                  </a:lnTo>
                  <a:lnTo>
                    <a:pt x="6279" y="2627"/>
                  </a:lnTo>
                  <a:lnTo>
                    <a:pt x="6270" y="2637"/>
                  </a:lnTo>
                  <a:lnTo>
                    <a:pt x="6264" y="2644"/>
                  </a:lnTo>
                  <a:lnTo>
                    <a:pt x="6255" y="2654"/>
                  </a:lnTo>
                  <a:lnTo>
                    <a:pt x="6248" y="2660"/>
                  </a:lnTo>
                  <a:lnTo>
                    <a:pt x="6238" y="2669"/>
                  </a:lnTo>
                  <a:lnTo>
                    <a:pt x="6232" y="2676"/>
                  </a:lnTo>
                  <a:lnTo>
                    <a:pt x="6222" y="2684"/>
                  </a:lnTo>
                  <a:lnTo>
                    <a:pt x="6215" y="2690"/>
                  </a:lnTo>
                  <a:lnTo>
                    <a:pt x="6204" y="2699"/>
                  </a:lnTo>
                  <a:lnTo>
                    <a:pt x="6197" y="2704"/>
                  </a:lnTo>
                  <a:lnTo>
                    <a:pt x="6187" y="2712"/>
                  </a:lnTo>
                  <a:lnTo>
                    <a:pt x="6179" y="2718"/>
                  </a:lnTo>
                  <a:lnTo>
                    <a:pt x="6168" y="2726"/>
                  </a:lnTo>
                  <a:lnTo>
                    <a:pt x="6161" y="2731"/>
                  </a:lnTo>
                  <a:lnTo>
                    <a:pt x="6150" y="2738"/>
                  </a:lnTo>
                  <a:lnTo>
                    <a:pt x="6142" y="2743"/>
                  </a:lnTo>
                  <a:lnTo>
                    <a:pt x="6130" y="2750"/>
                  </a:lnTo>
                  <a:lnTo>
                    <a:pt x="6123" y="2754"/>
                  </a:lnTo>
                  <a:lnTo>
                    <a:pt x="6111" y="2760"/>
                  </a:lnTo>
                  <a:lnTo>
                    <a:pt x="6103" y="2765"/>
                  </a:lnTo>
                  <a:lnTo>
                    <a:pt x="6091" y="2771"/>
                  </a:lnTo>
                  <a:lnTo>
                    <a:pt x="6083" y="2775"/>
                  </a:lnTo>
                  <a:lnTo>
                    <a:pt x="6071" y="2780"/>
                  </a:lnTo>
                  <a:lnTo>
                    <a:pt x="6063" y="2784"/>
                  </a:lnTo>
                  <a:lnTo>
                    <a:pt x="6050" y="2789"/>
                  </a:lnTo>
                  <a:lnTo>
                    <a:pt x="6042" y="2792"/>
                  </a:lnTo>
                  <a:lnTo>
                    <a:pt x="6029" y="2797"/>
                  </a:lnTo>
                  <a:lnTo>
                    <a:pt x="6021" y="2800"/>
                  </a:lnTo>
                  <a:lnTo>
                    <a:pt x="6008" y="2804"/>
                  </a:lnTo>
                  <a:lnTo>
                    <a:pt x="6000" y="2807"/>
                  </a:lnTo>
                  <a:lnTo>
                    <a:pt x="5987" y="2811"/>
                  </a:lnTo>
                  <a:lnTo>
                    <a:pt x="5978" y="2813"/>
                  </a:lnTo>
                  <a:lnTo>
                    <a:pt x="5965" y="2816"/>
                  </a:lnTo>
                  <a:lnTo>
                    <a:pt x="5956" y="2818"/>
                  </a:lnTo>
                  <a:lnTo>
                    <a:pt x="5943" y="2821"/>
                  </a:lnTo>
                  <a:lnTo>
                    <a:pt x="5934" y="2823"/>
                  </a:lnTo>
                  <a:lnTo>
                    <a:pt x="5921" y="2825"/>
                  </a:lnTo>
                  <a:lnTo>
                    <a:pt x="5911" y="2827"/>
                  </a:lnTo>
                  <a:lnTo>
                    <a:pt x="5898" y="2828"/>
                  </a:lnTo>
                  <a:lnTo>
                    <a:pt x="5889" y="2830"/>
                  </a:lnTo>
                  <a:lnTo>
                    <a:pt x="5876" y="2831"/>
                  </a:lnTo>
                  <a:lnTo>
                    <a:pt x="5866" y="2832"/>
                  </a:lnTo>
                  <a:lnTo>
                    <a:pt x="5853" y="2832"/>
                  </a:lnTo>
                  <a:lnTo>
                    <a:pt x="5843" y="2833"/>
                  </a:lnTo>
                  <a:lnTo>
                    <a:pt x="5830" y="2833"/>
                  </a:lnTo>
                  <a:lnTo>
                    <a:pt x="5825" y="2833"/>
                  </a:lnTo>
                  <a:lnTo>
                    <a:pt x="4175" y="2833"/>
                  </a:lnTo>
                  <a:lnTo>
                    <a:pt x="4170" y="2833"/>
                  </a:lnTo>
                  <a:lnTo>
                    <a:pt x="4157" y="2833"/>
                  </a:lnTo>
                  <a:lnTo>
                    <a:pt x="4147" y="2832"/>
                  </a:lnTo>
                  <a:lnTo>
                    <a:pt x="4134" y="2832"/>
                  </a:lnTo>
                  <a:lnTo>
                    <a:pt x="4124" y="2831"/>
                  </a:lnTo>
                  <a:lnTo>
                    <a:pt x="4111" y="2830"/>
                  </a:lnTo>
                  <a:lnTo>
                    <a:pt x="4102" y="2828"/>
                  </a:lnTo>
                  <a:lnTo>
                    <a:pt x="4089" y="2827"/>
                  </a:lnTo>
                  <a:lnTo>
                    <a:pt x="4079" y="2825"/>
                  </a:lnTo>
                  <a:lnTo>
                    <a:pt x="4066" y="2823"/>
                  </a:lnTo>
                  <a:lnTo>
                    <a:pt x="4057" y="2821"/>
                  </a:lnTo>
                  <a:lnTo>
                    <a:pt x="4044" y="2818"/>
                  </a:lnTo>
                  <a:lnTo>
                    <a:pt x="4035" y="2816"/>
                  </a:lnTo>
                  <a:lnTo>
                    <a:pt x="4022" y="2813"/>
                  </a:lnTo>
                  <a:lnTo>
                    <a:pt x="4013" y="2811"/>
                  </a:lnTo>
                  <a:lnTo>
                    <a:pt x="4000" y="2807"/>
                  </a:lnTo>
                  <a:lnTo>
                    <a:pt x="3992" y="2804"/>
                  </a:lnTo>
                  <a:lnTo>
                    <a:pt x="3979" y="2800"/>
                  </a:lnTo>
                  <a:lnTo>
                    <a:pt x="3971" y="2797"/>
                  </a:lnTo>
                  <a:lnTo>
                    <a:pt x="3958" y="2792"/>
                  </a:lnTo>
                  <a:lnTo>
                    <a:pt x="3950" y="2789"/>
                  </a:lnTo>
                  <a:lnTo>
                    <a:pt x="3937" y="2784"/>
                  </a:lnTo>
                  <a:lnTo>
                    <a:pt x="3929" y="2780"/>
                  </a:lnTo>
                  <a:lnTo>
                    <a:pt x="3917" y="2775"/>
                  </a:lnTo>
                  <a:lnTo>
                    <a:pt x="3909" y="2771"/>
                  </a:lnTo>
                  <a:lnTo>
                    <a:pt x="3897" y="2765"/>
                  </a:lnTo>
                  <a:lnTo>
                    <a:pt x="3889" y="2760"/>
                  </a:lnTo>
                  <a:lnTo>
                    <a:pt x="3877" y="2754"/>
                  </a:lnTo>
                  <a:lnTo>
                    <a:pt x="3870" y="2750"/>
                  </a:lnTo>
                  <a:lnTo>
                    <a:pt x="3858" y="2743"/>
                  </a:lnTo>
                  <a:lnTo>
                    <a:pt x="3850" y="2738"/>
                  </a:lnTo>
                  <a:lnTo>
                    <a:pt x="3839" y="2731"/>
                  </a:lnTo>
                  <a:lnTo>
                    <a:pt x="3832" y="2726"/>
                  </a:lnTo>
                  <a:lnTo>
                    <a:pt x="3821" y="2718"/>
                  </a:lnTo>
                  <a:lnTo>
                    <a:pt x="3813" y="2712"/>
                  </a:lnTo>
                  <a:lnTo>
                    <a:pt x="3803" y="2704"/>
                  </a:lnTo>
                  <a:lnTo>
                    <a:pt x="3796" y="2699"/>
                  </a:lnTo>
                  <a:lnTo>
                    <a:pt x="3785" y="2690"/>
                  </a:lnTo>
                  <a:lnTo>
                    <a:pt x="3778" y="2684"/>
                  </a:lnTo>
                  <a:lnTo>
                    <a:pt x="3768" y="2676"/>
                  </a:lnTo>
                  <a:lnTo>
                    <a:pt x="3762" y="2669"/>
                  </a:lnTo>
                  <a:lnTo>
                    <a:pt x="3752" y="2660"/>
                  </a:lnTo>
                  <a:lnTo>
                    <a:pt x="3745" y="2654"/>
                  </a:lnTo>
                  <a:lnTo>
                    <a:pt x="3736" y="2644"/>
                  </a:lnTo>
                  <a:lnTo>
                    <a:pt x="3730" y="2637"/>
                  </a:lnTo>
                  <a:lnTo>
                    <a:pt x="3721" y="2627"/>
                  </a:lnTo>
                  <a:lnTo>
                    <a:pt x="3714" y="2620"/>
                  </a:lnTo>
                  <a:lnTo>
                    <a:pt x="3706" y="2610"/>
                  </a:lnTo>
                  <a:lnTo>
                    <a:pt x="3700" y="2603"/>
                  </a:lnTo>
                  <a:lnTo>
                    <a:pt x="3692" y="2592"/>
                  </a:lnTo>
                  <a:lnTo>
                    <a:pt x="3686" y="2584"/>
                  </a:lnTo>
                  <a:lnTo>
                    <a:pt x="3678" y="2574"/>
                  </a:lnTo>
                  <a:lnTo>
                    <a:pt x="3673" y="2565"/>
                  </a:lnTo>
                  <a:lnTo>
                    <a:pt x="3666" y="2554"/>
                  </a:lnTo>
                  <a:lnTo>
                    <a:pt x="3661" y="2546"/>
                  </a:lnTo>
                  <a:lnTo>
                    <a:pt x="3654" y="2535"/>
                  </a:lnTo>
                  <a:lnTo>
                    <a:pt x="3649" y="2526"/>
                  </a:lnTo>
                  <a:lnTo>
                    <a:pt x="3642" y="2515"/>
                  </a:lnTo>
                  <a:lnTo>
                    <a:pt x="3638" y="2506"/>
                  </a:lnTo>
                  <a:lnTo>
                    <a:pt x="3632" y="2494"/>
                  </a:lnTo>
                  <a:lnTo>
                    <a:pt x="3628" y="2486"/>
                  </a:lnTo>
                  <a:lnTo>
                    <a:pt x="3623" y="2474"/>
                  </a:lnTo>
                  <a:lnTo>
                    <a:pt x="3619" y="2465"/>
                  </a:lnTo>
                  <a:lnTo>
                    <a:pt x="3614" y="2453"/>
                  </a:lnTo>
                  <a:lnTo>
                    <a:pt x="3610" y="2444"/>
                  </a:lnTo>
                  <a:lnTo>
                    <a:pt x="3606" y="2432"/>
                  </a:lnTo>
                  <a:lnTo>
                    <a:pt x="3603" y="2423"/>
                  </a:lnTo>
                  <a:lnTo>
                    <a:pt x="3599" y="2411"/>
                  </a:lnTo>
                  <a:lnTo>
                    <a:pt x="3596" y="2402"/>
                  </a:lnTo>
                  <a:lnTo>
                    <a:pt x="3592" y="2389"/>
                  </a:lnTo>
                  <a:lnTo>
                    <a:pt x="3590" y="2380"/>
                  </a:lnTo>
                  <a:lnTo>
                    <a:pt x="3587" y="2367"/>
                  </a:lnTo>
                  <a:lnTo>
                    <a:pt x="3585" y="2358"/>
                  </a:lnTo>
                  <a:lnTo>
                    <a:pt x="3582" y="2345"/>
                  </a:lnTo>
                  <a:lnTo>
                    <a:pt x="3581" y="2336"/>
                  </a:lnTo>
                  <a:lnTo>
                    <a:pt x="3578" y="2323"/>
                  </a:lnTo>
                  <a:lnTo>
                    <a:pt x="3577" y="2314"/>
                  </a:lnTo>
                  <a:lnTo>
                    <a:pt x="3575" y="2301"/>
                  </a:lnTo>
                  <a:lnTo>
                    <a:pt x="3574" y="2292"/>
                  </a:lnTo>
                  <a:lnTo>
                    <a:pt x="3573" y="2279"/>
                  </a:lnTo>
                  <a:lnTo>
                    <a:pt x="3572" y="2269"/>
                  </a:lnTo>
                  <a:lnTo>
                    <a:pt x="3572" y="2256"/>
                  </a:lnTo>
                  <a:lnTo>
                    <a:pt x="3571" y="2247"/>
                  </a:lnTo>
                  <a:lnTo>
                    <a:pt x="3571" y="2234"/>
                  </a:lnTo>
                  <a:lnTo>
                    <a:pt x="3571" y="2229"/>
                  </a:lnTo>
                  <a:close/>
                  <a:moveTo>
                    <a:pt x="5823" y="1300"/>
                  </a:moveTo>
                  <a:lnTo>
                    <a:pt x="4177" y="1300"/>
                  </a:lnTo>
                  <a:lnTo>
                    <a:pt x="4171" y="1300"/>
                  </a:lnTo>
                  <a:lnTo>
                    <a:pt x="4167" y="1300"/>
                  </a:lnTo>
                  <a:lnTo>
                    <a:pt x="4163" y="1301"/>
                  </a:lnTo>
                  <a:lnTo>
                    <a:pt x="4159" y="1301"/>
                  </a:lnTo>
                  <a:lnTo>
                    <a:pt x="4155" y="1302"/>
                  </a:lnTo>
                  <a:lnTo>
                    <a:pt x="4151" y="1303"/>
                  </a:lnTo>
                  <a:lnTo>
                    <a:pt x="4147" y="1304"/>
                  </a:lnTo>
                  <a:lnTo>
                    <a:pt x="4144" y="1305"/>
                  </a:lnTo>
                  <a:lnTo>
                    <a:pt x="4140" y="1306"/>
                  </a:lnTo>
                  <a:lnTo>
                    <a:pt x="4136" y="1307"/>
                  </a:lnTo>
                  <a:lnTo>
                    <a:pt x="4133" y="1309"/>
                  </a:lnTo>
                  <a:lnTo>
                    <a:pt x="4129" y="1310"/>
                  </a:lnTo>
                  <a:lnTo>
                    <a:pt x="4126" y="1312"/>
                  </a:lnTo>
                  <a:lnTo>
                    <a:pt x="4123" y="1314"/>
                  </a:lnTo>
                  <a:lnTo>
                    <a:pt x="4119" y="1316"/>
                  </a:lnTo>
                  <a:lnTo>
                    <a:pt x="4116" y="1318"/>
                  </a:lnTo>
                  <a:lnTo>
                    <a:pt x="4113" y="1320"/>
                  </a:lnTo>
                  <a:lnTo>
                    <a:pt x="4110" y="1322"/>
                  </a:lnTo>
                  <a:lnTo>
                    <a:pt x="4107" y="1325"/>
                  </a:lnTo>
                  <a:lnTo>
                    <a:pt x="4104" y="1328"/>
                  </a:lnTo>
                  <a:lnTo>
                    <a:pt x="4101" y="1330"/>
                  </a:lnTo>
                  <a:lnTo>
                    <a:pt x="4099" y="1333"/>
                  </a:lnTo>
                  <a:lnTo>
                    <a:pt x="4096" y="1336"/>
                  </a:lnTo>
                  <a:lnTo>
                    <a:pt x="4093" y="1339"/>
                  </a:lnTo>
                  <a:lnTo>
                    <a:pt x="4091" y="1342"/>
                  </a:lnTo>
                  <a:lnTo>
                    <a:pt x="4089" y="1345"/>
                  </a:lnTo>
                  <a:lnTo>
                    <a:pt x="4087" y="1348"/>
                  </a:lnTo>
                  <a:lnTo>
                    <a:pt x="4085" y="1352"/>
                  </a:lnTo>
                  <a:lnTo>
                    <a:pt x="4083" y="1355"/>
                  </a:lnTo>
                  <a:lnTo>
                    <a:pt x="4081" y="1358"/>
                  </a:lnTo>
                  <a:lnTo>
                    <a:pt x="4080" y="1362"/>
                  </a:lnTo>
                  <a:lnTo>
                    <a:pt x="4078" y="1365"/>
                  </a:lnTo>
                  <a:lnTo>
                    <a:pt x="4077" y="1369"/>
                  </a:lnTo>
                  <a:lnTo>
                    <a:pt x="4076" y="1373"/>
                  </a:lnTo>
                  <a:lnTo>
                    <a:pt x="4075" y="1376"/>
                  </a:lnTo>
                  <a:lnTo>
                    <a:pt x="4074" y="1380"/>
                  </a:lnTo>
                  <a:lnTo>
                    <a:pt x="4073" y="1384"/>
                  </a:lnTo>
                  <a:lnTo>
                    <a:pt x="4072" y="1388"/>
                  </a:lnTo>
                  <a:lnTo>
                    <a:pt x="4072" y="1392"/>
                  </a:lnTo>
                  <a:lnTo>
                    <a:pt x="4071" y="1396"/>
                  </a:lnTo>
                  <a:lnTo>
                    <a:pt x="4071" y="1400"/>
                  </a:lnTo>
                  <a:lnTo>
                    <a:pt x="4071" y="1406"/>
                  </a:lnTo>
                  <a:lnTo>
                    <a:pt x="4071" y="1625"/>
                  </a:lnTo>
                  <a:lnTo>
                    <a:pt x="5929" y="1625"/>
                  </a:lnTo>
                  <a:lnTo>
                    <a:pt x="5929" y="1406"/>
                  </a:lnTo>
                  <a:lnTo>
                    <a:pt x="5929" y="1400"/>
                  </a:lnTo>
                  <a:lnTo>
                    <a:pt x="5929" y="1396"/>
                  </a:lnTo>
                  <a:lnTo>
                    <a:pt x="5928" y="1392"/>
                  </a:lnTo>
                  <a:lnTo>
                    <a:pt x="5928" y="1388"/>
                  </a:lnTo>
                  <a:lnTo>
                    <a:pt x="5927" y="1384"/>
                  </a:lnTo>
                  <a:lnTo>
                    <a:pt x="5926" y="1380"/>
                  </a:lnTo>
                  <a:lnTo>
                    <a:pt x="5925" y="1376"/>
                  </a:lnTo>
                  <a:lnTo>
                    <a:pt x="5924" y="1373"/>
                  </a:lnTo>
                  <a:lnTo>
                    <a:pt x="5923" y="1369"/>
                  </a:lnTo>
                  <a:lnTo>
                    <a:pt x="5922" y="1365"/>
                  </a:lnTo>
                  <a:lnTo>
                    <a:pt x="5920" y="1362"/>
                  </a:lnTo>
                  <a:lnTo>
                    <a:pt x="5919" y="1358"/>
                  </a:lnTo>
                  <a:lnTo>
                    <a:pt x="5917" y="1355"/>
                  </a:lnTo>
                  <a:lnTo>
                    <a:pt x="5915" y="1352"/>
                  </a:lnTo>
                  <a:lnTo>
                    <a:pt x="5913" y="1348"/>
                  </a:lnTo>
                  <a:lnTo>
                    <a:pt x="5911" y="1345"/>
                  </a:lnTo>
                  <a:lnTo>
                    <a:pt x="5909" y="1342"/>
                  </a:lnTo>
                  <a:lnTo>
                    <a:pt x="5907" y="1339"/>
                  </a:lnTo>
                  <a:lnTo>
                    <a:pt x="5904" y="1336"/>
                  </a:lnTo>
                  <a:lnTo>
                    <a:pt x="5901" y="1333"/>
                  </a:lnTo>
                  <a:lnTo>
                    <a:pt x="5899" y="1330"/>
                  </a:lnTo>
                  <a:lnTo>
                    <a:pt x="5896" y="1328"/>
                  </a:lnTo>
                  <a:lnTo>
                    <a:pt x="5893" y="1325"/>
                  </a:lnTo>
                  <a:lnTo>
                    <a:pt x="5890" y="1322"/>
                  </a:lnTo>
                  <a:lnTo>
                    <a:pt x="5887" y="1320"/>
                  </a:lnTo>
                  <a:lnTo>
                    <a:pt x="5884" y="1318"/>
                  </a:lnTo>
                  <a:lnTo>
                    <a:pt x="5881" y="1316"/>
                  </a:lnTo>
                  <a:lnTo>
                    <a:pt x="5877" y="1314"/>
                  </a:lnTo>
                  <a:lnTo>
                    <a:pt x="5874" y="1312"/>
                  </a:lnTo>
                  <a:lnTo>
                    <a:pt x="5871" y="1310"/>
                  </a:lnTo>
                  <a:lnTo>
                    <a:pt x="5867" y="1309"/>
                  </a:lnTo>
                  <a:lnTo>
                    <a:pt x="5864" y="1307"/>
                  </a:lnTo>
                  <a:lnTo>
                    <a:pt x="5860" y="1306"/>
                  </a:lnTo>
                  <a:lnTo>
                    <a:pt x="5856" y="1305"/>
                  </a:lnTo>
                  <a:lnTo>
                    <a:pt x="5853" y="1304"/>
                  </a:lnTo>
                  <a:lnTo>
                    <a:pt x="5849" y="1303"/>
                  </a:lnTo>
                  <a:lnTo>
                    <a:pt x="5845" y="1302"/>
                  </a:lnTo>
                  <a:lnTo>
                    <a:pt x="5841" y="1301"/>
                  </a:lnTo>
                  <a:lnTo>
                    <a:pt x="5837" y="1301"/>
                  </a:lnTo>
                  <a:lnTo>
                    <a:pt x="5833" y="1300"/>
                  </a:lnTo>
                  <a:lnTo>
                    <a:pt x="5829" y="1300"/>
                  </a:lnTo>
                  <a:lnTo>
                    <a:pt x="5823" y="1300"/>
                  </a:lnTo>
                  <a:close/>
                  <a:moveTo>
                    <a:pt x="5929" y="2227"/>
                  </a:moveTo>
                  <a:lnTo>
                    <a:pt x="5929" y="2125"/>
                  </a:lnTo>
                  <a:lnTo>
                    <a:pt x="4071" y="2125"/>
                  </a:lnTo>
                  <a:lnTo>
                    <a:pt x="4071" y="2227"/>
                  </a:lnTo>
                  <a:lnTo>
                    <a:pt x="4071" y="2233"/>
                  </a:lnTo>
                  <a:lnTo>
                    <a:pt x="4071" y="2237"/>
                  </a:lnTo>
                  <a:lnTo>
                    <a:pt x="4072" y="2241"/>
                  </a:lnTo>
                  <a:lnTo>
                    <a:pt x="4072" y="2245"/>
                  </a:lnTo>
                  <a:lnTo>
                    <a:pt x="4073" y="2249"/>
                  </a:lnTo>
                  <a:lnTo>
                    <a:pt x="4074" y="2253"/>
                  </a:lnTo>
                  <a:lnTo>
                    <a:pt x="4075" y="2257"/>
                  </a:lnTo>
                  <a:lnTo>
                    <a:pt x="4076" y="2260"/>
                  </a:lnTo>
                  <a:lnTo>
                    <a:pt x="4077" y="2264"/>
                  </a:lnTo>
                  <a:lnTo>
                    <a:pt x="4078" y="2268"/>
                  </a:lnTo>
                  <a:lnTo>
                    <a:pt x="4080" y="2271"/>
                  </a:lnTo>
                  <a:lnTo>
                    <a:pt x="4081" y="2275"/>
                  </a:lnTo>
                  <a:lnTo>
                    <a:pt x="4083" y="2278"/>
                  </a:lnTo>
                  <a:lnTo>
                    <a:pt x="4085" y="2281"/>
                  </a:lnTo>
                  <a:lnTo>
                    <a:pt x="4087" y="2285"/>
                  </a:lnTo>
                  <a:lnTo>
                    <a:pt x="4089" y="2287"/>
                  </a:lnTo>
                  <a:lnTo>
                    <a:pt x="4091" y="2290"/>
                  </a:lnTo>
                  <a:lnTo>
                    <a:pt x="4093" y="2293"/>
                  </a:lnTo>
                  <a:lnTo>
                    <a:pt x="4095" y="2296"/>
                  </a:lnTo>
                  <a:lnTo>
                    <a:pt x="4098" y="2299"/>
                  </a:lnTo>
                  <a:lnTo>
                    <a:pt x="4100" y="2301"/>
                  </a:lnTo>
                  <a:lnTo>
                    <a:pt x="4103" y="2304"/>
                  </a:lnTo>
                  <a:lnTo>
                    <a:pt x="4106" y="2306"/>
                  </a:lnTo>
                  <a:lnTo>
                    <a:pt x="4109" y="2309"/>
                  </a:lnTo>
                  <a:lnTo>
                    <a:pt x="4112" y="2311"/>
                  </a:lnTo>
                  <a:lnTo>
                    <a:pt x="4115" y="2314"/>
                  </a:lnTo>
                  <a:lnTo>
                    <a:pt x="4119" y="2316"/>
                  </a:lnTo>
                  <a:lnTo>
                    <a:pt x="4123" y="2318"/>
                  </a:lnTo>
                  <a:lnTo>
                    <a:pt x="4126" y="2320"/>
                  </a:lnTo>
                  <a:lnTo>
                    <a:pt x="4130" y="2322"/>
                  </a:lnTo>
                  <a:lnTo>
                    <a:pt x="4134" y="2324"/>
                  </a:lnTo>
                  <a:lnTo>
                    <a:pt x="4138" y="2326"/>
                  </a:lnTo>
                  <a:lnTo>
                    <a:pt x="4142" y="2327"/>
                  </a:lnTo>
                  <a:lnTo>
                    <a:pt x="4146" y="2328"/>
                  </a:lnTo>
                  <a:lnTo>
                    <a:pt x="4149" y="2329"/>
                  </a:lnTo>
                  <a:lnTo>
                    <a:pt x="4153" y="2330"/>
                  </a:lnTo>
                  <a:lnTo>
                    <a:pt x="4157" y="2331"/>
                  </a:lnTo>
                  <a:lnTo>
                    <a:pt x="4161" y="2332"/>
                  </a:lnTo>
                  <a:lnTo>
                    <a:pt x="4164" y="2332"/>
                  </a:lnTo>
                  <a:lnTo>
                    <a:pt x="4168" y="2333"/>
                  </a:lnTo>
                  <a:lnTo>
                    <a:pt x="4171" y="2333"/>
                  </a:lnTo>
                  <a:lnTo>
                    <a:pt x="4177" y="2333"/>
                  </a:lnTo>
                  <a:lnTo>
                    <a:pt x="5823" y="2333"/>
                  </a:lnTo>
                  <a:lnTo>
                    <a:pt x="5829" y="2333"/>
                  </a:lnTo>
                  <a:lnTo>
                    <a:pt x="5832" y="2333"/>
                  </a:lnTo>
                  <a:lnTo>
                    <a:pt x="5836" y="2332"/>
                  </a:lnTo>
                  <a:lnTo>
                    <a:pt x="5839" y="2332"/>
                  </a:lnTo>
                  <a:lnTo>
                    <a:pt x="5843" y="2331"/>
                  </a:lnTo>
                  <a:lnTo>
                    <a:pt x="5847" y="2330"/>
                  </a:lnTo>
                  <a:lnTo>
                    <a:pt x="5851" y="2329"/>
                  </a:lnTo>
                  <a:lnTo>
                    <a:pt x="5854" y="2328"/>
                  </a:lnTo>
                  <a:lnTo>
                    <a:pt x="5858" y="2327"/>
                  </a:lnTo>
                  <a:lnTo>
                    <a:pt x="5862" y="2326"/>
                  </a:lnTo>
                  <a:lnTo>
                    <a:pt x="5866" y="2324"/>
                  </a:lnTo>
                  <a:lnTo>
                    <a:pt x="5870" y="2322"/>
                  </a:lnTo>
                  <a:lnTo>
                    <a:pt x="5874" y="2320"/>
                  </a:lnTo>
                  <a:lnTo>
                    <a:pt x="5877" y="2318"/>
                  </a:lnTo>
                  <a:lnTo>
                    <a:pt x="5881" y="2316"/>
                  </a:lnTo>
                  <a:lnTo>
                    <a:pt x="5885" y="2314"/>
                  </a:lnTo>
                  <a:lnTo>
                    <a:pt x="5888" y="2311"/>
                  </a:lnTo>
                  <a:lnTo>
                    <a:pt x="5891" y="2309"/>
                  </a:lnTo>
                  <a:lnTo>
                    <a:pt x="5894" y="2306"/>
                  </a:lnTo>
                  <a:lnTo>
                    <a:pt x="5897" y="2304"/>
                  </a:lnTo>
                  <a:lnTo>
                    <a:pt x="5900" y="2301"/>
                  </a:lnTo>
                  <a:lnTo>
                    <a:pt x="5902" y="2299"/>
                  </a:lnTo>
                  <a:lnTo>
                    <a:pt x="5905" y="2296"/>
                  </a:lnTo>
                  <a:lnTo>
                    <a:pt x="5907" y="2293"/>
                  </a:lnTo>
                  <a:lnTo>
                    <a:pt x="5909" y="2290"/>
                  </a:lnTo>
                  <a:lnTo>
                    <a:pt x="5911" y="2287"/>
                  </a:lnTo>
                  <a:lnTo>
                    <a:pt x="5913" y="2285"/>
                  </a:lnTo>
                  <a:lnTo>
                    <a:pt x="5915" y="2281"/>
                  </a:lnTo>
                  <a:lnTo>
                    <a:pt x="5917" y="2278"/>
                  </a:lnTo>
                  <a:lnTo>
                    <a:pt x="5919" y="2275"/>
                  </a:lnTo>
                  <a:lnTo>
                    <a:pt x="5920" y="2271"/>
                  </a:lnTo>
                  <a:lnTo>
                    <a:pt x="5922" y="2268"/>
                  </a:lnTo>
                  <a:lnTo>
                    <a:pt x="5923" y="2264"/>
                  </a:lnTo>
                  <a:lnTo>
                    <a:pt x="5924" y="2260"/>
                  </a:lnTo>
                  <a:lnTo>
                    <a:pt x="5925" y="2257"/>
                  </a:lnTo>
                  <a:lnTo>
                    <a:pt x="5926" y="2253"/>
                  </a:lnTo>
                  <a:lnTo>
                    <a:pt x="5927" y="2249"/>
                  </a:lnTo>
                  <a:lnTo>
                    <a:pt x="5928" y="2245"/>
                  </a:lnTo>
                  <a:lnTo>
                    <a:pt x="5928" y="2241"/>
                  </a:lnTo>
                  <a:lnTo>
                    <a:pt x="5929" y="2237"/>
                  </a:lnTo>
                  <a:lnTo>
                    <a:pt x="5929" y="2233"/>
                  </a:lnTo>
                  <a:lnTo>
                    <a:pt x="5929" y="2227"/>
                  </a:lnTo>
                  <a:close/>
                  <a:moveTo>
                    <a:pt x="3703" y="4673"/>
                  </a:moveTo>
                  <a:lnTo>
                    <a:pt x="4260" y="4673"/>
                  </a:lnTo>
                  <a:lnTo>
                    <a:pt x="4260" y="4116"/>
                  </a:lnTo>
                  <a:lnTo>
                    <a:pt x="4261" y="4096"/>
                  </a:lnTo>
                  <a:lnTo>
                    <a:pt x="4265" y="4077"/>
                  </a:lnTo>
                  <a:lnTo>
                    <a:pt x="4271" y="4059"/>
                  </a:lnTo>
                  <a:lnTo>
                    <a:pt x="4280" y="4041"/>
                  </a:lnTo>
                  <a:lnTo>
                    <a:pt x="4291" y="4025"/>
                  </a:lnTo>
                  <a:lnTo>
                    <a:pt x="4304" y="4010"/>
                  </a:lnTo>
                  <a:lnTo>
                    <a:pt x="4319" y="3997"/>
                  </a:lnTo>
                  <a:lnTo>
                    <a:pt x="4335" y="3986"/>
                  </a:lnTo>
                  <a:lnTo>
                    <a:pt x="4353" y="3977"/>
                  </a:lnTo>
                  <a:lnTo>
                    <a:pt x="4371" y="3971"/>
                  </a:lnTo>
                  <a:lnTo>
                    <a:pt x="4390" y="3967"/>
                  </a:lnTo>
                  <a:lnTo>
                    <a:pt x="4410" y="3966"/>
                  </a:lnTo>
                  <a:lnTo>
                    <a:pt x="5590" y="3966"/>
                  </a:lnTo>
                  <a:lnTo>
                    <a:pt x="5610" y="3967"/>
                  </a:lnTo>
                  <a:lnTo>
                    <a:pt x="5629" y="3971"/>
                  </a:lnTo>
                  <a:lnTo>
                    <a:pt x="5647" y="3977"/>
                  </a:lnTo>
                  <a:lnTo>
                    <a:pt x="5665" y="3986"/>
                  </a:lnTo>
                  <a:lnTo>
                    <a:pt x="5681" y="3997"/>
                  </a:lnTo>
                  <a:lnTo>
                    <a:pt x="5696" y="4010"/>
                  </a:lnTo>
                  <a:lnTo>
                    <a:pt x="5709" y="4025"/>
                  </a:lnTo>
                  <a:lnTo>
                    <a:pt x="5720" y="4041"/>
                  </a:lnTo>
                  <a:lnTo>
                    <a:pt x="5729" y="4059"/>
                  </a:lnTo>
                  <a:lnTo>
                    <a:pt x="5735" y="4077"/>
                  </a:lnTo>
                  <a:lnTo>
                    <a:pt x="5739" y="4096"/>
                  </a:lnTo>
                  <a:lnTo>
                    <a:pt x="5740" y="4116"/>
                  </a:lnTo>
                  <a:lnTo>
                    <a:pt x="5740" y="4673"/>
                  </a:lnTo>
                  <a:lnTo>
                    <a:pt x="6297" y="4673"/>
                  </a:lnTo>
                  <a:lnTo>
                    <a:pt x="6317" y="4674"/>
                  </a:lnTo>
                  <a:lnTo>
                    <a:pt x="6336" y="4678"/>
                  </a:lnTo>
                  <a:lnTo>
                    <a:pt x="6354" y="4684"/>
                  </a:lnTo>
                  <a:lnTo>
                    <a:pt x="6372" y="4693"/>
                  </a:lnTo>
                  <a:lnTo>
                    <a:pt x="6388" y="4704"/>
                  </a:lnTo>
                  <a:lnTo>
                    <a:pt x="6403" y="4717"/>
                  </a:lnTo>
                  <a:lnTo>
                    <a:pt x="6416" y="4732"/>
                  </a:lnTo>
                  <a:lnTo>
                    <a:pt x="6427" y="4748"/>
                  </a:lnTo>
                  <a:lnTo>
                    <a:pt x="6436" y="4766"/>
                  </a:lnTo>
                  <a:lnTo>
                    <a:pt x="6442" y="4784"/>
                  </a:lnTo>
                  <a:lnTo>
                    <a:pt x="6446" y="4803"/>
                  </a:lnTo>
                  <a:lnTo>
                    <a:pt x="6447" y="4823"/>
                  </a:lnTo>
                  <a:lnTo>
                    <a:pt x="6447" y="6002"/>
                  </a:lnTo>
                  <a:lnTo>
                    <a:pt x="6446" y="6022"/>
                  </a:lnTo>
                  <a:lnTo>
                    <a:pt x="6442" y="6041"/>
                  </a:lnTo>
                  <a:lnTo>
                    <a:pt x="6436" y="6059"/>
                  </a:lnTo>
                  <a:lnTo>
                    <a:pt x="6427" y="6077"/>
                  </a:lnTo>
                  <a:lnTo>
                    <a:pt x="6416" y="6093"/>
                  </a:lnTo>
                  <a:lnTo>
                    <a:pt x="6403" y="6108"/>
                  </a:lnTo>
                  <a:lnTo>
                    <a:pt x="6388" y="6121"/>
                  </a:lnTo>
                  <a:lnTo>
                    <a:pt x="6372" y="6132"/>
                  </a:lnTo>
                  <a:lnTo>
                    <a:pt x="6354" y="6141"/>
                  </a:lnTo>
                  <a:lnTo>
                    <a:pt x="6336" y="6147"/>
                  </a:lnTo>
                  <a:lnTo>
                    <a:pt x="6317" y="6151"/>
                  </a:lnTo>
                  <a:lnTo>
                    <a:pt x="6297" y="6152"/>
                  </a:lnTo>
                  <a:lnTo>
                    <a:pt x="5740" y="6152"/>
                  </a:lnTo>
                  <a:lnTo>
                    <a:pt x="5740" y="6710"/>
                  </a:lnTo>
                  <a:lnTo>
                    <a:pt x="5739" y="6730"/>
                  </a:lnTo>
                  <a:lnTo>
                    <a:pt x="5735" y="6749"/>
                  </a:lnTo>
                  <a:lnTo>
                    <a:pt x="5729" y="6767"/>
                  </a:lnTo>
                  <a:lnTo>
                    <a:pt x="5720" y="6785"/>
                  </a:lnTo>
                  <a:lnTo>
                    <a:pt x="5709" y="6801"/>
                  </a:lnTo>
                  <a:lnTo>
                    <a:pt x="5696" y="6816"/>
                  </a:lnTo>
                  <a:lnTo>
                    <a:pt x="5681" y="6829"/>
                  </a:lnTo>
                  <a:lnTo>
                    <a:pt x="5665" y="6840"/>
                  </a:lnTo>
                  <a:lnTo>
                    <a:pt x="5647" y="6849"/>
                  </a:lnTo>
                  <a:lnTo>
                    <a:pt x="5629" y="6855"/>
                  </a:lnTo>
                  <a:lnTo>
                    <a:pt x="5610" y="6859"/>
                  </a:lnTo>
                  <a:lnTo>
                    <a:pt x="5590" y="6860"/>
                  </a:lnTo>
                  <a:lnTo>
                    <a:pt x="4410" y="6860"/>
                  </a:lnTo>
                  <a:lnTo>
                    <a:pt x="4390" y="6859"/>
                  </a:lnTo>
                  <a:lnTo>
                    <a:pt x="4371" y="6855"/>
                  </a:lnTo>
                  <a:lnTo>
                    <a:pt x="4353" y="6849"/>
                  </a:lnTo>
                  <a:lnTo>
                    <a:pt x="4335" y="6840"/>
                  </a:lnTo>
                  <a:lnTo>
                    <a:pt x="4319" y="6829"/>
                  </a:lnTo>
                  <a:lnTo>
                    <a:pt x="4304" y="6816"/>
                  </a:lnTo>
                  <a:lnTo>
                    <a:pt x="4291" y="6801"/>
                  </a:lnTo>
                  <a:lnTo>
                    <a:pt x="4280" y="6785"/>
                  </a:lnTo>
                  <a:lnTo>
                    <a:pt x="4271" y="6767"/>
                  </a:lnTo>
                  <a:lnTo>
                    <a:pt x="4265" y="6749"/>
                  </a:lnTo>
                  <a:lnTo>
                    <a:pt x="4261" y="6730"/>
                  </a:lnTo>
                  <a:lnTo>
                    <a:pt x="4260" y="6710"/>
                  </a:lnTo>
                  <a:lnTo>
                    <a:pt x="4260" y="6152"/>
                  </a:lnTo>
                  <a:lnTo>
                    <a:pt x="3703" y="6152"/>
                  </a:lnTo>
                  <a:lnTo>
                    <a:pt x="3683" y="6151"/>
                  </a:lnTo>
                  <a:lnTo>
                    <a:pt x="3664" y="6147"/>
                  </a:lnTo>
                  <a:lnTo>
                    <a:pt x="3646" y="6141"/>
                  </a:lnTo>
                  <a:lnTo>
                    <a:pt x="3628" y="6132"/>
                  </a:lnTo>
                  <a:lnTo>
                    <a:pt x="3612" y="6121"/>
                  </a:lnTo>
                  <a:lnTo>
                    <a:pt x="3597" y="6108"/>
                  </a:lnTo>
                  <a:lnTo>
                    <a:pt x="3584" y="6093"/>
                  </a:lnTo>
                  <a:lnTo>
                    <a:pt x="3573" y="6077"/>
                  </a:lnTo>
                  <a:lnTo>
                    <a:pt x="3564" y="6059"/>
                  </a:lnTo>
                  <a:lnTo>
                    <a:pt x="3558" y="6041"/>
                  </a:lnTo>
                  <a:lnTo>
                    <a:pt x="3554" y="6022"/>
                  </a:lnTo>
                  <a:lnTo>
                    <a:pt x="3553" y="6002"/>
                  </a:lnTo>
                  <a:lnTo>
                    <a:pt x="3553" y="4823"/>
                  </a:lnTo>
                  <a:lnTo>
                    <a:pt x="3554" y="4803"/>
                  </a:lnTo>
                  <a:lnTo>
                    <a:pt x="3558" y="4784"/>
                  </a:lnTo>
                  <a:lnTo>
                    <a:pt x="3564" y="4766"/>
                  </a:lnTo>
                  <a:lnTo>
                    <a:pt x="3573" y="4748"/>
                  </a:lnTo>
                  <a:lnTo>
                    <a:pt x="3584" y="4732"/>
                  </a:lnTo>
                  <a:lnTo>
                    <a:pt x="3597" y="4717"/>
                  </a:lnTo>
                  <a:lnTo>
                    <a:pt x="3612" y="4704"/>
                  </a:lnTo>
                  <a:lnTo>
                    <a:pt x="3628" y="4693"/>
                  </a:lnTo>
                  <a:lnTo>
                    <a:pt x="3646" y="4684"/>
                  </a:lnTo>
                  <a:lnTo>
                    <a:pt x="3664" y="4678"/>
                  </a:lnTo>
                  <a:lnTo>
                    <a:pt x="3683" y="4674"/>
                  </a:lnTo>
                  <a:lnTo>
                    <a:pt x="3703" y="4673"/>
                  </a:lnTo>
                  <a:close/>
                  <a:moveTo>
                    <a:pt x="5440" y="4823"/>
                  </a:moveTo>
                  <a:lnTo>
                    <a:pt x="5440" y="4266"/>
                  </a:lnTo>
                  <a:lnTo>
                    <a:pt x="4560" y="4266"/>
                  </a:lnTo>
                  <a:lnTo>
                    <a:pt x="4560" y="4823"/>
                  </a:lnTo>
                  <a:lnTo>
                    <a:pt x="4559" y="4843"/>
                  </a:lnTo>
                  <a:lnTo>
                    <a:pt x="4555" y="4862"/>
                  </a:lnTo>
                  <a:lnTo>
                    <a:pt x="4549" y="4880"/>
                  </a:lnTo>
                  <a:lnTo>
                    <a:pt x="4540" y="4898"/>
                  </a:lnTo>
                  <a:lnTo>
                    <a:pt x="4529" y="4914"/>
                  </a:lnTo>
                  <a:lnTo>
                    <a:pt x="4516" y="4929"/>
                  </a:lnTo>
                  <a:lnTo>
                    <a:pt x="4501" y="4942"/>
                  </a:lnTo>
                  <a:lnTo>
                    <a:pt x="4485" y="4953"/>
                  </a:lnTo>
                  <a:lnTo>
                    <a:pt x="4467" y="4962"/>
                  </a:lnTo>
                  <a:lnTo>
                    <a:pt x="4449" y="4968"/>
                  </a:lnTo>
                  <a:lnTo>
                    <a:pt x="4430" y="4972"/>
                  </a:lnTo>
                  <a:lnTo>
                    <a:pt x="4410" y="4973"/>
                  </a:lnTo>
                  <a:lnTo>
                    <a:pt x="3853" y="4973"/>
                  </a:lnTo>
                  <a:lnTo>
                    <a:pt x="3853" y="5852"/>
                  </a:lnTo>
                  <a:lnTo>
                    <a:pt x="4410" y="5852"/>
                  </a:lnTo>
                  <a:lnTo>
                    <a:pt x="4430" y="5853"/>
                  </a:lnTo>
                  <a:lnTo>
                    <a:pt x="4449" y="5857"/>
                  </a:lnTo>
                  <a:lnTo>
                    <a:pt x="4467" y="5863"/>
                  </a:lnTo>
                  <a:lnTo>
                    <a:pt x="4485" y="5872"/>
                  </a:lnTo>
                  <a:lnTo>
                    <a:pt x="4501" y="5883"/>
                  </a:lnTo>
                  <a:lnTo>
                    <a:pt x="4516" y="5896"/>
                  </a:lnTo>
                  <a:lnTo>
                    <a:pt x="4529" y="5911"/>
                  </a:lnTo>
                  <a:lnTo>
                    <a:pt x="4540" y="5927"/>
                  </a:lnTo>
                  <a:lnTo>
                    <a:pt x="4549" y="5945"/>
                  </a:lnTo>
                  <a:lnTo>
                    <a:pt x="4555" y="5963"/>
                  </a:lnTo>
                  <a:lnTo>
                    <a:pt x="4559" y="5982"/>
                  </a:lnTo>
                  <a:lnTo>
                    <a:pt x="4560" y="6002"/>
                  </a:lnTo>
                  <a:lnTo>
                    <a:pt x="4560" y="6560"/>
                  </a:lnTo>
                  <a:lnTo>
                    <a:pt x="5440" y="6560"/>
                  </a:lnTo>
                  <a:lnTo>
                    <a:pt x="5440" y="6002"/>
                  </a:lnTo>
                  <a:lnTo>
                    <a:pt x="5441" y="5982"/>
                  </a:lnTo>
                  <a:lnTo>
                    <a:pt x="5445" y="5963"/>
                  </a:lnTo>
                  <a:lnTo>
                    <a:pt x="5451" y="5945"/>
                  </a:lnTo>
                  <a:lnTo>
                    <a:pt x="5460" y="5927"/>
                  </a:lnTo>
                  <a:lnTo>
                    <a:pt x="5471" y="5911"/>
                  </a:lnTo>
                  <a:lnTo>
                    <a:pt x="5484" y="5896"/>
                  </a:lnTo>
                  <a:lnTo>
                    <a:pt x="5499" y="5883"/>
                  </a:lnTo>
                  <a:lnTo>
                    <a:pt x="5515" y="5872"/>
                  </a:lnTo>
                  <a:lnTo>
                    <a:pt x="5533" y="5863"/>
                  </a:lnTo>
                  <a:lnTo>
                    <a:pt x="5551" y="5857"/>
                  </a:lnTo>
                  <a:lnTo>
                    <a:pt x="5570" y="5853"/>
                  </a:lnTo>
                  <a:lnTo>
                    <a:pt x="5590" y="5852"/>
                  </a:lnTo>
                  <a:lnTo>
                    <a:pt x="6147" y="5852"/>
                  </a:lnTo>
                  <a:lnTo>
                    <a:pt x="6147" y="4973"/>
                  </a:lnTo>
                  <a:lnTo>
                    <a:pt x="5590" y="4973"/>
                  </a:lnTo>
                  <a:lnTo>
                    <a:pt x="5570" y="4972"/>
                  </a:lnTo>
                  <a:lnTo>
                    <a:pt x="5551" y="4968"/>
                  </a:lnTo>
                  <a:lnTo>
                    <a:pt x="5533" y="4962"/>
                  </a:lnTo>
                  <a:lnTo>
                    <a:pt x="5515" y="4953"/>
                  </a:lnTo>
                  <a:lnTo>
                    <a:pt x="5499" y="4942"/>
                  </a:lnTo>
                  <a:lnTo>
                    <a:pt x="5484" y="4929"/>
                  </a:lnTo>
                  <a:lnTo>
                    <a:pt x="5471" y="4914"/>
                  </a:lnTo>
                  <a:lnTo>
                    <a:pt x="5460" y="4898"/>
                  </a:lnTo>
                  <a:lnTo>
                    <a:pt x="5451" y="4880"/>
                  </a:lnTo>
                  <a:lnTo>
                    <a:pt x="5445" y="4862"/>
                  </a:lnTo>
                  <a:lnTo>
                    <a:pt x="5441" y="4843"/>
                  </a:lnTo>
                  <a:lnTo>
                    <a:pt x="5440" y="48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159;p19">
            <a:extLst>
              <a:ext uri="{FF2B5EF4-FFF2-40B4-BE49-F238E27FC236}">
                <a16:creationId xmlns:a16="http://schemas.microsoft.com/office/drawing/2014/main" id="{AD9237A4-EE33-4DAE-8B2A-72AA545318E5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4459082"/>
            <a:chExt cx="633600" cy="633600"/>
          </a:xfrm>
          <a:solidFill>
            <a:schemeClr val="bg1"/>
          </a:solidFill>
        </p:grpSpPr>
        <p:sp>
          <p:nvSpPr>
            <p:cNvPr id="244" name="Google Shape;2160;p19">
              <a:extLst>
                <a:ext uri="{FF2B5EF4-FFF2-40B4-BE49-F238E27FC236}">
                  <a16:creationId xmlns:a16="http://schemas.microsoft.com/office/drawing/2014/main" id="{A470AA5B-A5AE-4FF9-8488-09E153B5B4AE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897"/>
                  </a:moveTo>
                  <a:lnTo>
                    <a:pt x="3374" y="5897"/>
                  </a:lnTo>
                  <a:lnTo>
                    <a:pt x="3348" y="5895"/>
                  </a:lnTo>
                  <a:lnTo>
                    <a:pt x="3322" y="5890"/>
                  </a:lnTo>
                  <a:lnTo>
                    <a:pt x="3297" y="5882"/>
                  </a:lnTo>
                  <a:lnTo>
                    <a:pt x="3274" y="5870"/>
                  </a:lnTo>
                  <a:lnTo>
                    <a:pt x="3252" y="5856"/>
                  </a:lnTo>
                  <a:lnTo>
                    <a:pt x="3233" y="5838"/>
                  </a:lnTo>
                  <a:lnTo>
                    <a:pt x="3215" y="5819"/>
                  </a:lnTo>
                  <a:lnTo>
                    <a:pt x="3201" y="5797"/>
                  </a:lnTo>
                  <a:lnTo>
                    <a:pt x="3189" y="5774"/>
                  </a:lnTo>
                  <a:lnTo>
                    <a:pt x="3181" y="5749"/>
                  </a:lnTo>
                  <a:lnTo>
                    <a:pt x="3176" y="5723"/>
                  </a:lnTo>
                  <a:lnTo>
                    <a:pt x="3174" y="5697"/>
                  </a:lnTo>
                  <a:lnTo>
                    <a:pt x="3176" y="5671"/>
                  </a:lnTo>
                  <a:lnTo>
                    <a:pt x="3181" y="5645"/>
                  </a:lnTo>
                  <a:lnTo>
                    <a:pt x="3189" y="5620"/>
                  </a:lnTo>
                  <a:lnTo>
                    <a:pt x="3201" y="5597"/>
                  </a:lnTo>
                  <a:lnTo>
                    <a:pt x="3215" y="5575"/>
                  </a:lnTo>
                  <a:lnTo>
                    <a:pt x="3233" y="5556"/>
                  </a:lnTo>
                  <a:lnTo>
                    <a:pt x="3252" y="5538"/>
                  </a:lnTo>
                  <a:lnTo>
                    <a:pt x="3274" y="5524"/>
                  </a:lnTo>
                  <a:lnTo>
                    <a:pt x="3297" y="5512"/>
                  </a:lnTo>
                  <a:lnTo>
                    <a:pt x="3322" y="5504"/>
                  </a:lnTo>
                  <a:lnTo>
                    <a:pt x="3348" y="5499"/>
                  </a:lnTo>
                  <a:lnTo>
                    <a:pt x="3374" y="5497"/>
                  </a:lnTo>
                  <a:lnTo>
                    <a:pt x="3932" y="5497"/>
                  </a:lnTo>
                  <a:lnTo>
                    <a:pt x="4232" y="4698"/>
                  </a:lnTo>
                  <a:lnTo>
                    <a:pt x="4242" y="4674"/>
                  </a:lnTo>
                  <a:lnTo>
                    <a:pt x="4256" y="4652"/>
                  </a:lnTo>
                  <a:lnTo>
                    <a:pt x="4273" y="4632"/>
                  </a:lnTo>
                  <a:lnTo>
                    <a:pt x="4292" y="4614"/>
                  </a:lnTo>
                  <a:lnTo>
                    <a:pt x="4313" y="4599"/>
                  </a:lnTo>
                  <a:lnTo>
                    <a:pt x="4336" y="4586"/>
                  </a:lnTo>
                  <a:lnTo>
                    <a:pt x="4360" y="4577"/>
                  </a:lnTo>
                  <a:lnTo>
                    <a:pt x="4386" y="4571"/>
                  </a:lnTo>
                  <a:lnTo>
                    <a:pt x="4411" y="4568"/>
                  </a:lnTo>
                  <a:lnTo>
                    <a:pt x="4438" y="4569"/>
                  </a:lnTo>
                  <a:lnTo>
                    <a:pt x="4463" y="4573"/>
                  </a:lnTo>
                  <a:lnTo>
                    <a:pt x="4488" y="4580"/>
                  </a:lnTo>
                  <a:lnTo>
                    <a:pt x="4512" y="4591"/>
                  </a:lnTo>
                  <a:lnTo>
                    <a:pt x="4534" y="4605"/>
                  </a:lnTo>
                  <a:lnTo>
                    <a:pt x="4555" y="4621"/>
                  </a:lnTo>
                  <a:lnTo>
                    <a:pt x="4573" y="4640"/>
                  </a:lnTo>
                  <a:lnTo>
                    <a:pt x="4588" y="4661"/>
                  </a:lnTo>
                  <a:lnTo>
                    <a:pt x="4600" y="4684"/>
                  </a:lnTo>
                  <a:lnTo>
                    <a:pt x="4610" y="4708"/>
                  </a:lnTo>
                  <a:lnTo>
                    <a:pt x="5017" y="6011"/>
                  </a:lnTo>
                  <a:lnTo>
                    <a:pt x="5162" y="5627"/>
                  </a:lnTo>
                  <a:lnTo>
                    <a:pt x="5173" y="5602"/>
                  </a:lnTo>
                  <a:lnTo>
                    <a:pt x="5187" y="5579"/>
                  </a:lnTo>
                  <a:lnTo>
                    <a:pt x="5204" y="5559"/>
                  </a:lnTo>
                  <a:lnTo>
                    <a:pt x="5224" y="5541"/>
                  </a:lnTo>
                  <a:lnTo>
                    <a:pt x="5246" y="5525"/>
                  </a:lnTo>
                  <a:lnTo>
                    <a:pt x="5270" y="5513"/>
                  </a:lnTo>
                  <a:lnTo>
                    <a:pt x="5296" y="5504"/>
                  </a:lnTo>
                  <a:lnTo>
                    <a:pt x="5322" y="5499"/>
                  </a:lnTo>
                  <a:lnTo>
                    <a:pt x="5349" y="5497"/>
                  </a:lnTo>
                  <a:lnTo>
                    <a:pt x="6626" y="5497"/>
                  </a:lnTo>
                  <a:lnTo>
                    <a:pt x="6652" y="5499"/>
                  </a:lnTo>
                  <a:lnTo>
                    <a:pt x="6678" y="5504"/>
                  </a:lnTo>
                  <a:lnTo>
                    <a:pt x="6703" y="5512"/>
                  </a:lnTo>
                  <a:lnTo>
                    <a:pt x="6726" y="5524"/>
                  </a:lnTo>
                  <a:lnTo>
                    <a:pt x="6748" y="5538"/>
                  </a:lnTo>
                  <a:lnTo>
                    <a:pt x="6767" y="5556"/>
                  </a:lnTo>
                  <a:lnTo>
                    <a:pt x="6785" y="5575"/>
                  </a:lnTo>
                  <a:lnTo>
                    <a:pt x="6799" y="5597"/>
                  </a:lnTo>
                  <a:lnTo>
                    <a:pt x="6811" y="5620"/>
                  </a:lnTo>
                  <a:lnTo>
                    <a:pt x="6819" y="5645"/>
                  </a:lnTo>
                  <a:lnTo>
                    <a:pt x="6824" y="5671"/>
                  </a:lnTo>
                  <a:lnTo>
                    <a:pt x="6826" y="5697"/>
                  </a:lnTo>
                  <a:lnTo>
                    <a:pt x="6824" y="5723"/>
                  </a:lnTo>
                  <a:lnTo>
                    <a:pt x="6819" y="5749"/>
                  </a:lnTo>
                  <a:lnTo>
                    <a:pt x="6811" y="5774"/>
                  </a:lnTo>
                  <a:lnTo>
                    <a:pt x="6799" y="5797"/>
                  </a:lnTo>
                  <a:lnTo>
                    <a:pt x="6785" y="5819"/>
                  </a:lnTo>
                  <a:lnTo>
                    <a:pt x="6767" y="5838"/>
                  </a:lnTo>
                  <a:lnTo>
                    <a:pt x="6748" y="5856"/>
                  </a:lnTo>
                  <a:lnTo>
                    <a:pt x="6726" y="5870"/>
                  </a:lnTo>
                  <a:lnTo>
                    <a:pt x="6703" y="5882"/>
                  </a:lnTo>
                  <a:lnTo>
                    <a:pt x="6678" y="5890"/>
                  </a:lnTo>
                  <a:lnTo>
                    <a:pt x="6652" y="5895"/>
                  </a:lnTo>
                  <a:lnTo>
                    <a:pt x="6626" y="5897"/>
                  </a:lnTo>
                  <a:lnTo>
                    <a:pt x="5488" y="5897"/>
                  </a:lnTo>
                  <a:lnTo>
                    <a:pt x="5187" y="6696"/>
                  </a:lnTo>
                  <a:lnTo>
                    <a:pt x="5176" y="6720"/>
                  </a:lnTo>
                  <a:lnTo>
                    <a:pt x="5163" y="6742"/>
                  </a:lnTo>
                  <a:lnTo>
                    <a:pt x="5146" y="6762"/>
                  </a:lnTo>
                  <a:lnTo>
                    <a:pt x="5127" y="6780"/>
                  </a:lnTo>
                  <a:lnTo>
                    <a:pt x="5106" y="6796"/>
                  </a:lnTo>
                  <a:lnTo>
                    <a:pt x="5083" y="6808"/>
                  </a:lnTo>
                  <a:lnTo>
                    <a:pt x="5059" y="6817"/>
                  </a:lnTo>
                  <a:lnTo>
                    <a:pt x="5033" y="6823"/>
                  </a:lnTo>
                  <a:lnTo>
                    <a:pt x="5007" y="6826"/>
                  </a:lnTo>
                  <a:lnTo>
                    <a:pt x="4981" y="6825"/>
                  </a:lnTo>
                  <a:lnTo>
                    <a:pt x="4956" y="6821"/>
                  </a:lnTo>
                  <a:lnTo>
                    <a:pt x="4931" y="6814"/>
                  </a:lnTo>
                  <a:lnTo>
                    <a:pt x="4907" y="6803"/>
                  </a:lnTo>
                  <a:lnTo>
                    <a:pt x="4885" y="6789"/>
                  </a:lnTo>
                  <a:lnTo>
                    <a:pt x="4864" y="6773"/>
                  </a:lnTo>
                  <a:lnTo>
                    <a:pt x="4846" y="6754"/>
                  </a:lnTo>
                  <a:lnTo>
                    <a:pt x="4831" y="6733"/>
                  </a:lnTo>
                  <a:lnTo>
                    <a:pt x="4819" y="6710"/>
                  </a:lnTo>
                  <a:lnTo>
                    <a:pt x="4809" y="6686"/>
                  </a:lnTo>
                  <a:lnTo>
                    <a:pt x="4402" y="5384"/>
                  </a:lnTo>
                  <a:lnTo>
                    <a:pt x="4258" y="5767"/>
                  </a:lnTo>
                  <a:lnTo>
                    <a:pt x="4247" y="5792"/>
                  </a:lnTo>
                  <a:lnTo>
                    <a:pt x="4233" y="5814"/>
                  </a:lnTo>
                  <a:lnTo>
                    <a:pt x="4216" y="5835"/>
                  </a:lnTo>
                  <a:lnTo>
                    <a:pt x="4196" y="5853"/>
                  </a:lnTo>
                  <a:lnTo>
                    <a:pt x="4174" y="5869"/>
                  </a:lnTo>
                  <a:lnTo>
                    <a:pt x="4150" y="5881"/>
                  </a:lnTo>
                  <a:lnTo>
                    <a:pt x="4124" y="5890"/>
                  </a:lnTo>
                  <a:lnTo>
                    <a:pt x="4098" y="5895"/>
                  </a:lnTo>
                  <a:lnTo>
                    <a:pt x="4071" y="58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161;p19">
              <a:extLst>
                <a:ext uri="{FF2B5EF4-FFF2-40B4-BE49-F238E27FC236}">
                  <a16:creationId xmlns:a16="http://schemas.microsoft.com/office/drawing/2014/main" id="{FE87111E-1BFE-422F-B098-3C753AFA662E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49" y="2709"/>
                  </a:move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lnTo>
                    <a:pt x="5449" y="2709"/>
                  </a:lnTo>
                  <a:close/>
                  <a:moveTo>
                    <a:pt x="5947" y="2426"/>
                  </a:moveTo>
                  <a:lnTo>
                    <a:pt x="6720" y="2426"/>
                  </a:lnTo>
                  <a:lnTo>
                    <a:pt x="5947" y="1653"/>
                  </a:lnTo>
                  <a:lnTo>
                    <a:pt x="5947" y="2426"/>
                  </a:lnTo>
                  <a:close/>
                  <a:moveTo>
                    <a:pt x="6446" y="4031"/>
                  </a:moveTo>
                  <a:lnTo>
                    <a:pt x="6420" y="4036"/>
                  </a:lnTo>
                  <a:lnTo>
                    <a:pt x="6394" y="4038"/>
                  </a:lnTo>
                  <a:lnTo>
                    <a:pt x="3606" y="4038"/>
                  </a:lnTo>
                  <a:lnTo>
                    <a:pt x="3580" y="4036"/>
                  </a:lnTo>
                  <a:lnTo>
                    <a:pt x="3554" y="4031"/>
                  </a:lnTo>
                  <a:lnTo>
                    <a:pt x="3529" y="4023"/>
                  </a:lnTo>
                  <a:lnTo>
                    <a:pt x="3506" y="4011"/>
                  </a:lnTo>
                  <a:lnTo>
                    <a:pt x="3484" y="3997"/>
                  </a:lnTo>
                  <a:lnTo>
                    <a:pt x="3465" y="3979"/>
                  </a:lnTo>
                  <a:lnTo>
                    <a:pt x="3447" y="3960"/>
                  </a:lnTo>
                  <a:lnTo>
                    <a:pt x="3433" y="3938"/>
                  </a:lnTo>
                  <a:lnTo>
                    <a:pt x="3421" y="3915"/>
                  </a:lnTo>
                  <a:lnTo>
                    <a:pt x="3413" y="3890"/>
                  </a:lnTo>
                  <a:lnTo>
                    <a:pt x="3408" y="3864"/>
                  </a:lnTo>
                  <a:lnTo>
                    <a:pt x="3406" y="3838"/>
                  </a:lnTo>
                  <a:lnTo>
                    <a:pt x="3408" y="3812"/>
                  </a:lnTo>
                  <a:lnTo>
                    <a:pt x="3413" y="3786"/>
                  </a:lnTo>
                  <a:lnTo>
                    <a:pt x="3421" y="3761"/>
                  </a:lnTo>
                  <a:lnTo>
                    <a:pt x="3433" y="3738"/>
                  </a:lnTo>
                  <a:lnTo>
                    <a:pt x="3447" y="3716"/>
                  </a:lnTo>
                  <a:lnTo>
                    <a:pt x="3465" y="3697"/>
                  </a:lnTo>
                  <a:lnTo>
                    <a:pt x="3484" y="3679"/>
                  </a:lnTo>
                  <a:lnTo>
                    <a:pt x="3506" y="3665"/>
                  </a:lnTo>
                  <a:lnTo>
                    <a:pt x="3529" y="3653"/>
                  </a:lnTo>
                  <a:lnTo>
                    <a:pt x="3554" y="3645"/>
                  </a:lnTo>
                  <a:lnTo>
                    <a:pt x="3580" y="3640"/>
                  </a:lnTo>
                  <a:lnTo>
                    <a:pt x="3606" y="3638"/>
                  </a:lnTo>
                  <a:lnTo>
                    <a:pt x="6394" y="3638"/>
                  </a:lnTo>
                  <a:lnTo>
                    <a:pt x="6420" y="3640"/>
                  </a:lnTo>
                  <a:lnTo>
                    <a:pt x="6446" y="3645"/>
                  </a:lnTo>
                  <a:lnTo>
                    <a:pt x="6471" y="3653"/>
                  </a:lnTo>
                  <a:lnTo>
                    <a:pt x="6494" y="3665"/>
                  </a:lnTo>
                  <a:lnTo>
                    <a:pt x="6516" y="3679"/>
                  </a:lnTo>
                  <a:lnTo>
                    <a:pt x="6535" y="3697"/>
                  </a:lnTo>
                  <a:lnTo>
                    <a:pt x="6553" y="3716"/>
                  </a:lnTo>
                  <a:lnTo>
                    <a:pt x="6567" y="3738"/>
                  </a:lnTo>
                  <a:lnTo>
                    <a:pt x="6579" y="3761"/>
                  </a:lnTo>
                  <a:lnTo>
                    <a:pt x="6587" y="3786"/>
                  </a:lnTo>
                  <a:lnTo>
                    <a:pt x="6592" y="3812"/>
                  </a:lnTo>
                  <a:lnTo>
                    <a:pt x="6594" y="3838"/>
                  </a:lnTo>
                  <a:lnTo>
                    <a:pt x="6592" y="3864"/>
                  </a:lnTo>
                  <a:lnTo>
                    <a:pt x="6587" y="3890"/>
                  </a:lnTo>
                  <a:lnTo>
                    <a:pt x="6579" y="3915"/>
                  </a:lnTo>
                  <a:lnTo>
                    <a:pt x="6567" y="3938"/>
                  </a:lnTo>
                  <a:lnTo>
                    <a:pt x="6553" y="3960"/>
                  </a:lnTo>
                  <a:lnTo>
                    <a:pt x="6535" y="3979"/>
                  </a:lnTo>
                  <a:lnTo>
                    <a:pt x="6516" y="3997"/>
                  </a:lnTo>
                  <a:lnTo>
                    <a:pt x="6494" y="4011"/>
                  </a:lnTo>
                  <a:lnTo>
                    <a:pt x="6471" y="4023"/>
                  </a:lnTo>
                  <a:lnTo>
                    <a:pt x="6446" y="40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162;p19">
            <a:extLst>
              <a:ext uri="{FF2B5EF4-FFF2-40B4-BE49-F238E27FC236}">
                <a16:creationId xmlns:a16="http://schemas.microsoft.com/office/drawing/2014/main" id="{BA4074FD-64B8-42D6-9468-2C333480EEF2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1830237" y="4459082"/>
            <a:chExt cx="633600" cy="633600"/>
          </a:xfrm>
          <a:solidFill>
            <a:schemeClr val="bg1"/>
          </a:solidFill>
        </p:grpSpPr>
        <p:sp>
          <p:nvSpPr>
            <p:cNvPr id="247" name="Google Shape;2163;p19">
              <a:extLst>
                <a:ext uri="{FF2B5EF4-FFF2-40B4-BE49-F238E27FC236}">
                  <a16:creationId xmlns:a16="http://schemas.microsoft.com/office/drawing/2014/main" id="{881E34C7-52A1-4A98-A26F-688F2F54780B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22" y="7324"/>
                  </a:moveTo>
                  <a:lnTo>
                    <a:pt x="3522" y="6162"/>
                  </a:lnTo>
                  <a:lnTo>
                    <a:pt x="3522" y="4535"/>
                  </a:lnTo>
                  <a:lnTo>
                    <a:pt x="3524" y="4509"/>
                  </a:lnTo>
                  <a:lnTo>
                    <a:pt x="3529" y="4483"/>
                  </a:lnTo>
                  <a:lnTo>
                    <a:pt x="3537" y="4458"/>
                  </a:lnTo>
                  <a:lnTo>
                    <a:pt x="3549" y="4435"/>
                  </a:lnTo>
                  <a:lnTo>
                    <a:pt x="3563" y="4413"/>
                  </a:lnTo>
                  <a:lnTo>
                    <a:pt x="3581" y="4394"/>
                  </a:lnTo>
                  <a:lnTo>
                    <a:pt x="3600" y="4376"/>
                  </a:lnTo>
                  <a:lnTo>
                    <a:pt x="3622" y="4362"/>
                  </a:lnTo>
                  <a:lnTo>
                    <a:pt x="3645" y="4350"/>
                  </a:lnTo>
                  <a:lnTo>
                    <a:pt x="3670" y="4342"/>
                  </a:lnTo>
                  <a:lnTo>
                    <a:pt x="3696" y="4337"/>
                  </a:lnTo>
                  <a:lnTo>
                    <a:pt x="3722" y="4335"/>
                  </a:lnTo>
                  <a:lnTo>
                    <a:pt x="4651" y="4335"/>
                  </a:lnTo>
                  <a:lnTo>
                    <a:pt x="4655" y="4335"/>
                  </a:lnTo>
                  <a:lnTo>
                    <a:pt x="4685" y="4336"/>
                  </a:lnTo>
                  <a:lnTo>
                    <a:pt x="4693" y="4336"/>
                  </a:lnTo>
                  <a:lnTo>
                    <a:pt x="4723" y="4338"/>
                  </a:lnTo>
                  <a:lnTo>
                    <a:pt x="4731" y="4338"/>
                  </a:lnTo>
                  <a:lnTo>
                    <a:pt x="4761" y="4341"/>
                  </a:lnTo>
                  <a:lnTo>
                    <a:pt x="4769" y="4342"/>
                  </a:lnTo>
                  <a:lnTo>
                    <a:pt x="4799" y="4346"/>
                  </a:lnTo>
                  <a:lnTo>
                    <a:pt x="4806" y="4347"/>
                  </a:lnTo>
                  <a:lnTo>
                    <a:pt x="4836" y="4352"/>
                  </a:lnTo>
                  <a:lnTo>
                    <a:pt x="4844" y="4354"/>
                  </a:lnTo>
                  <a:lnTo>
                    <a:pt x="4873" y="4360"/>
                  </a:lnTo>
                  <a:lnTo>
                    <a:pt x="4880" y="4361"/>
                  </a:lnTo>
                  <a:lnTo>
                    <a:pt x="4910" y="4369"/>
                  </a:lnTo>
                  <a:lnTo>
                    <a:pt x="4917" y="4371"/>
                  </a:lnTo>
                  <a:lnTo>
                    <a:pt x="4946" y="4379"/>
                  </a:lnTo>
                  <a:lnTo>
                    <a:pt x="4953" y="4381"/>
                  </a:lnTo>
                  <a:lnTo>
                    <a:pt x="4982" y="4391"/>
                  </a:lnTo>
                  <a:lnTo>
                    <a:pt x="4989" y="4393"/>
                  </a:lnTo>
                  <a:lnTo>
                    <a:pt x="5018" y="4404"/>
                  </a:lnTo>
                  <a:lnTo>
                    <a:pt x="5024" y="4406"/>
                  </a:lnTo>
                  <a:lnTo>
                    <a:pt x="5053" y="4418"/>
                  </a:lnTo>
                  <a:lnTo>
                    <a:pt x="5059" y="4421"/>
                  </a:lnTo>
                  <a:lnTo>
                    <a:pt x="5087" y="4434"/>
                  </a:lnTo>
                  <a:lnTo>
                    <a:pt x="5094" y="4437"/>
                  </a:lnTo>
                  <a:lnTo>
                    <a:pt x="5121" y="4451"/>
                  </a:lnTo>
                  <a:lnTo>
                    <a:pt x="5127" y="4454"/>
                  </a:lnTo>
                  <a:lnTo>
                    <a:pt x="5154" y="4469"/>
                  </a:lnTo>
                  <a:lnTo>
                    <a:pt x="5162" y="4473"/>
                  </a:lnTo>
                  <a:lnTo>
                    <a:pt x="5188" y="4489"/>
                  </a:lnTo>
                  <a:lnTo>
                    <a:pt x="5194" y="4493"/>
                  </a:lnTo>
                  <a:lnTo>
                    <a:pt x="5220" y="4510"/>
                  </a:lnTo>
                  <a:lnTo>
                    <a:pt x="5226" y="4514"/>
                  </a:lnTo>
                  <a:lnTo>
                    <a:pt x="5251" y="4531"/>
                  </a:lnTo>
                  <a:lnTo>
                    <a:pt x="5257" y="4536"/>
                  </a:lnTo>
                  <a:lnTo>
                    <a:pt x="5281" y="4554"/>
                  </a:lnTo>
                  <a:lnTo>
                    <a:pt x="5286" y="4559"/>
                  </a:lnTo>
                  <a:lnTo>
                    <a:pt x="5310" y="4578"/>
                  </a:lnTo>
                  <a:lnTo>
                    <a:pt x="5315" y="4583"/>
                  </a:lnTo>
                  <a:lnTo>
                    <a:pt x="5338" y="4603"/>
                  </a:lnTo>
                  <a:lnTo>
                    <a:pt x="5343" y="4608"/>
                  </a:lnTo>
                  <a:lnTo>
                    <a:pt x="5365" y="4629"/>
                  </a:lnTo>
                  <a:lnTo>
                    <a:pt x="5371" y="4635"/>
                  </a:lnTo>
                  <a:lnTo>
                    <a:pt x="5392" y="4657"/>
                  </a:lnTo>
                  <a:lnTo>
                    <a:pt x="5397" y="4662"/>
                  </a:lnTo>
                  <a:lnTo>
                    <a:pt x="5417" y="4685"/>
                  </a:lnTo>
                  <a:lnTo>
                    <a:pt x="5422" y="4690"/>
                  </a:lnTo>
                  <a:lnTo>
                    <a:pt x="5441" y="4714"/>
                  </a:lnTo>
                  <a:lnTo>
                    <a:pt x="5446" y="4719"/>
                  </a:lnTo>
                  <a:lnTo>
                    <a:pt x="5464" y="4743"/>
                  </a:lnTo>
                  <a:lnTo>
                    <a:pt x="5469" y="4749"/>
                  </a:lnTo>
                  <a:lnTo>
                    <a:pt x="5486" y="4774"/>
                  </a:lnTo>
                  <a:lnTo>
                    <a:pt x="5490" y="4780"/>
                  </a:lnTo>
                  <a:lnTo>
                    <a:pt x="5507" y="4806"/>
                  </a:lnTo>
                  <a:lnTo>
                    <a:pt x="5511" y="4812"/>
                  </a:lnTo>
                  <a:lnTo>
                    <a:pt x="5527" y="4838"/>
                  </a:lnTo>
                  <a:lnTo>
                    <a:pt x="5531" y="4846"/>
                  </a:lnTo>
                  <a:lnTo>
                    <a:pt x="5546" y="4873"/>
                  </a:lnTo>
                  <a:lnTo>
                    <a:pt x="5549" y="4879"/>
                  </a:lnTo>
                  <a:lnTo>
                    <a:pt x="5563" y="4906"/>
                  </a:lnTo>
                  <a:lnTo>
                    <a:pt x="5566" y="4913"/>
                  </a:lnTo>
                  <a:lnTo>
                    <a:pt x="5579" y="4941"/>
                  </a:lnTo>
                  <a:lnTo>
                    <a:pt x="5582" y="4947"/>
                  </a:lnTo>
                  <a:lnTo>
                    <a:pt x="5594" y="4976"/>
                  </a:lnTo>
                  <a:lnTo>
                    <a:pt x="5596" y="4982"/>
                  </a:lnTo>
                  <a:lnTo>
                    <a:pt x="5607" y="5011"/>
                  </a:lnTo>
                  <a:lnTo>
                    <a:pt x="5609" y="5018"/>
                  </a:lnTo>
                  <a:lnTo>
                    <a:pt x="5619" y="5047"/>
                  </a:lnTo>
                  <a:lnTo>
                    <a:pt x="5621" y="5054"/>
                  </a:lnTo>
                  <a:lnTo>
                    <a:pt x="5629" y="5083"/>
                  </a:lnTo>
                  <a:lnTo>
                    <a:pt x="5631" y="5090"/>
                  </a:lnTo>
                  <a:lnTo>
                    <a:pt x="5639" y="5120"/>
                  </a:lnTo>
                  <a:lnTo>
                    <a:pt x="5640" y="5127"/>
                  </a:lnTo>
                  <a:lnTo>
                    <a:pt x="5646" y="5156"/>
                  </a:lnTo>
                  <a:lnTo>
                    <a:pt x="5648" y="5164"/>
                  </a:lnTo>
                  <a:lnTo>
                    <a:pt x="5653" y="5194"/>
                  </a:lnTo>
                  <a:lnTo>
                    <a:pt x="5654" y="5201"/>
                  </a:lnTo>
                  <a:lnTo>
                    <a:pt x="5658" y="5231"/>
                  </a:lnTo>
                  <a:lnTo>
                    <a:pt x="5659" y="5239"/>
                  </a:lnTo>
                  <a:lnTo>
                    <a:pt x="5662" y="5269"/>
                  </a:lnTo>
                  <a:lnTo>
                    <a:pt x="5662" y="5277"/>
                  </a:lnTo>
                  <a:lnTo>
                    <a:pt x="5664" y="5307"/>
                  </a:lnTo>
                  <a:lnTo>
                    <a:pt x="5664" y="5315"/>
                  </a:lnTo>
                  <a:lnTo>
                    <a:pt x="5665" y="5345"/>
                  </a:lnTo>
                  <a:lnTo>
                    <a:pt x="5665" y="5353"/>
                  </a:lnTo>
                  <a:lnTo>
                    <a:pt x="5664" y="5383"/>
                  </a:lnTo>
                  <a:lnTo>
                    <a:pt x="5664" y="5391"/>
                  </a:lnTo>
                  <a:lnTo>
                    <a:pt x="5662" y="5421"/>
                  </a:lnTo>
                  <a:lnTo>
                    <a:pt x="5662" y="5429"/>
                  </a:lnTo>
                  <a:lnTo>
                    <a:pt x="5659" y="5459"/>
                  </a:lnTo>
                  <a:lnTo>
                    <a:pt x="5658" y="5466"/>
                  </a:lnTo>
                  <a:lnTo>
                    <a:pt x="5654" y="5496"/>
                  </a:lnTo>
                  <a:lnTo>
                    <a:pt x="5653" y="5504"/>
                  </a:lnTo>
                  <a:lnTo>
                    <a:pt x="5648" y="5534"/>
                  </a:lnTo>
                  <a:lnTo>
                    <a:pt x="5646" y="5541"/>
                  </a:lnTo>
                  <a:lnTo>
                    <a:pt x="5640" y="5571"/>
                  </a:lnTo>
                  <a:lnTo>
                    <a:pt x="5639" y="5578"/>
                  </a:lnTo>
                  <a:lnTo>
                    <a:pt x="5631" y="5607"/>
                  </a:lnTo>
                  <a:lnTo>
                    <a:pt x="5629" y="5615"/>
                  </a:lnTo>
                  <a:lnTo>
                    <a:pt x="5621" y="5644"/>
                  </a:lnTo>
                  <a:lnTo>
                    <a:pt x="5619" y="5651"/>
                  </a:lnTo>
                  <a:lnTo>
                    <a:pt x="5609" y="5680"/>
                  </a:lnTo>
                  <a:lnTo>
                    <a:pt x="5607" y="5687"/>
                  </a:lnTo>
                  <a:lnTo>
                    <a:pt x="5596" y="5715"/>
                  </a:lnTo>
                  <a:lnTo>
                    <a:pt x="5593" y="5722"/>
                  </a:lnTo>
                  <a:lnTo>
                    <a:pt x="5582" y="5750"/>
                  </a:lnTo>
                  <a:lnTo>
                    <a:pt x="5579" y="5757"/>
                  </a:lnTo>
                  <a:lnTo>
                    <a:pt x="5566" y="5785"/>
                  </a:lnTo>
                  <a:lnTo>
                    <a:pt x="5563" y="5791"/>
                  </a:lnTo>
                  <a:lnTo>
                    <a:pt x="5549" y="5818"/>
                  </a:lnTo>
                  <a:lnTo>
                    <a:pt x="5546" y="5825"/>
                  </a:lnTo>
                  <a:lnTo>
                    <a:pt x="5531" y="5852"/>
                  </a:lnTo>
                  <a:lnTo>
                    <a:pt x="5527" y="5859"/>
                  </a:lnTo>
                  <a:lnTo>
                    <a:pt x="5511" y="5885"/>
                  </a:lnTo>
                  <a:lnTo>
                    <a:pt x="5507" y="5891"/>
                  </a:lnTo>
                  <a:lnTo>
                    <a:pt x="5490" y="5917"/>
                  </a:lnTo>
                  <a:lnTo>
                    <a:pt x="5486" y="5923"/>
                  </a:lnTo>
                  <a:lnTo>
                    <a:pt x="5469" y="5948"/>
                  </a:lnTo>
                  <a:lnTo>
                    <a:pt x="5464" y="5954"/>
                  </a:lnTo>
                  <a:lnTo>
                    <a:pt x="5446" y="5978"/>
                  </a:lnTo>
                  <a:lnTo>
                    <a:pt x="5441" y="5983"/>
                  </a:lnTo>
                  <a:lnTo>
                    <a:pt x="5422" y="6007"/>
                  </a:lnTo>
                  <a:lnTo>
                    <a:pt x="5417" y="6012"/>
                  </a:lnTo>
                  <a:lnTo>
                    <a:pt x="5397" y="6035"/>
                  </a:lnTo>
                  <a:lnTo>
                    <a:pt x="5392" y="6040"/>
                  </a:lnTo>
                  <a:lnTo>
                    <a:pt x="5371" y="6062"/>
                  </a:lnTo>
                  <a:lnTo>
                    <a:pt x="5365" y="6068"/>
                  </a:lnTo>
                  <a:lnTo>
                    <a:pt x="5343" y="6089"/>
                  </a:lnTo>
                  <a:lnTo>
                    <a:pt x="5338" y="6094"/>
                  </a:lnTo>
                  <a:lnTo>
                    <a:pt x="5315" y="6114"/>
                  </a:lnTo>
                  <a:lnTo>
                    <a:pt x="5310" y="6119"/>
                  </a:lnTo>
                  <a:lnTo>
                    <a:pt x="5286" y="6138"/>
                  </a:lnTo>
                  <a:lnTo>
                    <a:pt x="5281" y="6143"/>
                  </a:lnTo>
                  <a:lnTo>
                    <a:pt x="5257" y="6161"/>
                  </a:lnTo>
                  <a:lnTo>
                    <a:pt x="5251" y="6166"/>
                  </a:lnTo>
                  <a:lnTo>
                    <a:pt x="5226" y="6183"/>
                  </a:lnTo>
                  <a:lnTo>
                    <a:pt x="5220" y="6187"/>
                  </a:lnTo>
                  <a:lnTo>
                    <a:pt x="5194" y="6204"/>
                  </a:lnTo>
                  <a:lnTo>
                    <a:pt x="5188" y="6208"/>
                  </a:lnTo>
                  <a:lnTo>
                    <a:pt x="5162" y="6224"/>
                  </a:lnTo>
                  <a:lnTo>
                    <a:pt x="5154" y="6228"/>
                  </a:lnTo>
                  <a:lnTo>
                    <a:pt x="5127" y="6243"/>
                  </a:lnTo>
                  <a:lnTo>
                    <a:pt x="5121" y="6246"/>
                  </a:lnTo>
                  <a:lnTo>
                    <a:pt x="5094" y="6260"/>
                  </a:lnTo>
                  <a:lnTo>
                    <a:pt x="5087" y="6263"/>
                  </a:lnTo>
                  <a:lnTo>
                    <a:pt x="5059" y="6276"/>
                  </a:lnTo>
                  <a:lnTo>
                    <a:pt x="5053" y="6279"/>
                  </a:lnTo>
                  <a:lnTo>
                    <a:pt x="5024" y="6291"/>
                  </a:lnTo>
                  <a:lnTo>
                    <a:pt x="5020" y="6292"/>
                  </a:lnTo>
                  <a:lnTo>
                    <a:pt x="5967" y="7428"/>
                  </a:lnTo>
                  <a:lnTo>
                    <a:pt x="5982" y="7449"/>
                  </a:lnTo>
                  <a:lnTo>
                    <a:pt x="5995" y="7472"/>
                  </a:lnTo>
                  <a:lnTo>
                    <a:pt x="6004" y="7496"/>
                  </a:lnTo>
                  <a:lnTo>
                    <a:pt x="6010" y="7522"/>
                  </a:lnTo>
                  <a:lnTo>
                    <a:pt x="6013" y="7548"/>
                  </a:lnTo>
                  <a:lnTo>
                    <a:pt x="6012" y="7574"/>
                  </a:lnTo>
                  <a:lnTo>
                    <a:pt x="6008" y="7600"/>
                  </a:lnTo>
                  <a:lnTo>
                    <a:pt x="6001" y="7625"/>
                  </a:lnTo>
                  <a:lnTo>
                    <a:pt x="5990" y="7649"/>
                  </a:lnTo>
                  <a:lnTo>
                    <a:pt x="5976" y="7671"/>
                  </a:lnTo>
                  <a:lnTo>
                    <a:pt x="5960" y="7692"/>
                  </a:lnTo>
                  <a:lnTo>
                    <a:pt x="5941" y="7710"/>
                  </a:lnTo>
                  <a:lnTo>
                    <a:pt x="5920" y="7725"/>
                  </a:lnTo>
                  <a:lnTo>
                    <a:pt x="5897" y="7738"/>
                  </a:lnTo>
                  <a:lnTo>
                    <a:pt x="5873" y="7747"/>
                  </a:lnTo>
                  <a:lnTo>
                    <a:pt x="5847" y="7753"/>
                  </a:lnTo>
                  <a:lnTo>
                    <a:pt x="5821" y="7756"/>
                  </a:lnTo>
                  <a:lnTo>
                    <a:pt x="5795" y="7755"/>
                  </a:lnTo>
                  <a:lnTo>
                    <a:pt x="5769" y="7751"/>
                  </a:lnTo>
                  <a:lnTo>
                    <a:pt x="5744" y="7744"/>
                  </a:lnTo>
                  <a:lnTo>
                    <a:pt x="5720" y="7733"/>
                  </a:lnTo>
                  <a:lnTo>
                    <a:pt x="5698" y="7719"/>
                  </a:lnTo>
                  <a:lnTo>
                    <a:pt x="5677" y="7703"/>
                  </a:lnTo>
                  <a:lnTo>
                    <a:pt x="5659" y="7684"/>
                  </a:lnTo>
                  <a:lnTo>
                    <a:pt x="4557" y="6362"/>
                  </a:lnTo>
                  <a:lnTo>
                    <a:pt x="3922" y="6362"/>
                  </a:lnTo>
                  <a:lnTo>
                    <a:pt x="3922" y="7324"/>
                  </a:lnTo>
                  <a:lnTo>
                    <a:pt x="3920" y="7350"/>
                  </a:lnTo>
                  <a:lnTo>
                    <a:pt x="3915" y="7376"/>
                  </a:lnTo>
                  <a:lnTo>
                    <a:pt x="3907" y="7401"/>
                  </a:lnTo>
                  <a:lnTo>
                    <a:pt x="3895" y="7424"/>
                  </a:lnTo>
                  <a:lnTo>
                    <a:pt x="3881" y="7446"/>
                  </a:lnTo>
                  <a:lnTo>
                    <a:pt x="3863" y="7465"/>
                  </a:lnTo>
                  <a:lnTo>
                    <a:pt x="3844" y="7483"/>
                  </a:lnTo>
                  <a:lnTo>
                    <a:pt x="3822" y="7497"/>
                  </a:lnTo>
                  <a:lnTo>
                    <a:pt x="3799" y="7509"/>
                  </a:lnTo>
                  <a:lnTo>
                    <a:pt x="3774" y="7517"/>
                  </a:lnTo>
                  <a:lnTo>
                    <a:pt x="3748" y="7522"/>
                  </a:lnTo>
                  <a:lnTo>
                    <a:pt x="3722" y="7524"/>
                  </a:lnTo>
                  <a:lnTo>
                    <a:pt x="3696" y="7522"/>
                  </a:lnTo>
                  <a:lnTo>
                    <a:pt x="3670" y="7517"/>
                  </a:lnTo>
                  <a:lnTo>
                    <a:pt x="3645" y="7509"/>
                  </a:lnTo>
                  <a:lnTo>
                    <a:pt x="3622" y="7497"/>
                  </a:lnTo>
                  <a:lnTo>
                    <a:pt x="3600" y="7483"/>
                  </a:lnTo>
                  <a:lnTo>
                    <a:pt x="3581" y="7465"/>
                  </a:lnTo>
                  <a:lnTo>
                    <a:pt x="3563" y="7446"/>
                  </a:lnTo>
                  <a:lnTo>
                    <a:pt x="3549" y="7424"/>
                  </a:lnTo>
                  <a:lnTo>
                    <a:pt x="3537" y="7401"/>
                  </a:lnTo>
                  <a:lnTo>
                    <a:pt x="3529" y="7376"/>
                  </a:lnTo>
                  <a:lnTo>
                    <a:pt x="3524" y="7350"/>
                  </a:lnTo>
                  <a:lnTo>
                    <a:pt x="3522" y="7324"/>
                  </a:lnTo>
                  <a:close/>
                  <a:moveTo>
                    <a:pt x="3922" y="4735"/>
                  </a:moveTo>
                  <a:lnTo>
                    <a:pt x="3922" y="5962"/>
                  </a:lnTo>
                  <a:lnTo>
                    <a:pt x="4649" y="5962"/>
                  </a:lnTo>
                  <a:lnTo>
                    <a:pt x="4674" y="5962"/>
                  </a:lnTo>
                  <a:lnTo>
                    <a:pt x="4697" y="5960"/>
                  </a:lnTo>
                  <a:lnTo>
                    <a:pt x="4720" y="5958"/>
                  </a:lnTo>
                  <a:lnTo>
                    <a:pt x="4742" y="5955"/>
                  </a:lnTo>
                  <a:lnTo>
                    <a:pt x="4765" y="5951"/>
                  </a:lnTo>
                  <a:lnTo>
                    <a:pt x="4787" y="5946"/>
                  </a:lnTo>
                  <a:lnTo>
                    <a:pt x="4810" y="5941"/>
                  </a:lnTo>
                  <a:lnTo>
                    <a:pt x="4832" y="5935"/>
                  </a:lnTo>
                  <a:lnTo>
                    <a:pt x="4854" y="5927"/>
                  </a:lnTo>
                  <a:lnTo>
                    <a:pt x="4875" y="5919"/>
                  </a:lnTo>
                  <a:lnTo>
                    <a:pt x="4896" y="5911"/>
                  </a:lnTo>
                  <a:lnTo>
                    <a:pt x="4917" y="5901"/>
                  </a:lnTo>
                  <a:lnTo>
                    <a:pt x="4938" y="5891"/>
                  </a:lnTo>
                  <a:lnTo>
                    <a:pt x="4958" y="5880"/>
                  </a:lnTo>
                  <a:lnTo>
                    <a:pt x="4977" y="5868"/>
                  </a:lnTo>
                  <a:lnTo>
                    <a:pt x="4997" y="5855"/>
                  </a:lnTo>
                  <a:lnTo>
                    <a:pt x="5016" y="5842"/>
                  </a:lnTo>
                  <a:lnTo>
                    <a:pt x="5034" y="5828"/>
                  </a:lnTo>
                  <a:lnTo>
                    <a:pt x="5052" y="5813"/>
                  </a:lnTo>
                  <a:lnTo>
                    <a:pt x="5069" y="5798"/>
                  </a:lnTo>
                  <a:lnTo>
                    <a:pt x="5085" y="5782"/>
                  </a:lnTo>
                  <a:lnTo>
                    <a:pt x="5101" y="5766"/>
                  </a:lnTo>
                  <a:lnTo>
                    <a:pt x="5116" y="5749"/>
                  </a:lnTo>
                  <a:lnTo>
                    <a:pt x="5131" y="5731"/>
                  </a:lnTo>
                  <a:lnTo>
                    <a:pt x="5145" y="5713"/>
                  </a:lnTo>
                  <a:lnTo>
                    <a:pt x="5158" y="5694"/>
                  </a:lnTo>
                  <a:lnTo>
                    <a:pt x="5171" y="5674"/>
                  </a:lnTo>
                  <a:lnTo>
                    <a:pt x="5183" y="5655"/>
                  </a:lnTo>
                  <a:lnTo>
                    <a:pt x="5194" y="5635"/>
                  </a:lnTo>
                  <a:lnTo>
                    <a:pt x="5204" y="5615"/>
                  </a:lnTo>
                  <a:lnTo>
                    <a:pt x="5214" y="5594"/>
                  </a:lnTo>
                  <a:lnTo>
                    <a:pt x="5222" y="5573"/>
                  </a:lnTo>
                  <a:lnTo>
                    <a:pt x="5230" y="5551"/>
                  </a:lnTo>
                  <a:lnTo>
                    <a:pt x="5238" y="5529"/>
                  </a:lnTo>
                  <a:lnTo>
                    <a:pt x="5244" y="5507"/>
                  </a:lnTo>
                  <a:lnTo>
                    <a:pt x="5249" y="5485"/>
                  </a:lnTo>
                  <a:lnTo>
                    <a:pt x="5254" y="5463"/>
                  </a:lnTo>
                  <a:lnTo>
                    <a:pt x="5258" y="5440"/>
                  </a:lnTo>
                  <a:lnTo>
                    <a:pt x="5261" y="5417"/>
                  </a:lnTo>
                  <a:lnTo>
                    <a:pt x="5263" y="5395"/>
                  </a:lnTo>
                  <a:lnTo>
                    <a:pt x="5265" y="5372"/>
                  </a:lnTo>
                  <a:lnTo>
                    <a:pt x="5265" y="5349"/>
                  </a:lnTo>
                  <a:lnTo>
                    <a:pt x="5265" y="5326"/>
                  </a:lnTo>
                  <a:lnTo>
                    <a:pt x="5263" y="5303"/>
                  </a:lnTo>
                  <a:lnTo>
                    <a:pt x="5261" y="5280"/>
                  </a:lnTo>
                  <a:lnTo>
                    <a:pt x="5258" y="5258"/>
                  </a:lnTo>
                  <a:lnTo>
                    <a:pt x="5254" y="5235"/>
                  </a:lnTo>
                  <a:lnTo>
                    <a:pt x="5249" y="5213"/>
                  </a:lnTo>
                  <a:lnTo>
                    <a:pt x="5244" y="5190"/>
                  </a:lnTo>
                  <a:lnTo>
                    <a:pt x="5238" y="5168"/>
                  </a:lnTo>
                  <a:lnTo>
                    <a:pt x="5230" y="5146"/>
                  </a:lnTo>
                  <a:lnTo>
                    <a:pt x="5222" y="5125"/>
                  </a:lnTo>
                  <a:lnTo>
                    <a:pt x="5214" y="5104"/>
                  </a:lnTo>
                  <a:lnTo>
                    <a:pt x="5204" y="5083"/>
                  </a:lnTo>
                  <a:lnTo>
                    <a:pt x="5194" y="5062"/>
                  </a:lnTo>
                  <a:lnTo>
                    <a:pt x="5183" y="5042"/>
                  </a:lnTo>
                  <a:lnTo>
                    <a:pt x="5171" y="5023"/>
                  </a:lnTo>
                  <a:lnTo>
                    <a:pt x="5158" y="5003"/>
                  </a:lnTo>
                  <a:lnTo>
                    <a:pt x="5145" y="4984"/>
                  </a:lnTo>
                  <a:lnTo>
                    <a:pt x="5131" y="4966"/>
                  </a:lnTo>
                  <a:lnTo>
                    <a:pt x="5116" y="4948"/>
                  </a:lnTo>
                  <a:lnTo>
                    <a:pt x="5101" y="4931"/>
                  </a:lnTo>
                  <a:lnTo>
                    <a:pt x="5085" y="4915"/>
                  </a:lnTo>
                  <a:lnTo>
                    <a:pt x="5069" y="4899"/>
                  </a:lnTo>
                  <a:lnTo>
                    <a:pt x="5052" y="4884"/>
                  </a:lnTo>
                  <a:lnTo>
                    <a:pt x="5034" y="4869"/>
                  </a:lnTo>
                  <a:lnTo>
                    <a:pt x="5016" y="4855"/>
                  </a:lnTo>
                  <a:lnTo>
                    <a:pt x="4997" y="4842"/>
                  </a:lnTo>
                  <a:lnTo>
                    <a:pt x="4977" y="4829"/>
                  </a:lnTo>
                  <a:lnTo>
                    <a:pt x="4958" y="4817"/>
                  </a:lnTo>
                  <a:lnTo>
                    <a:pt x="4938" y="4806"/>
                  </a:lnTo>
                  <a:lnTo>
                    <a:pt x="4917" y="4796"/>
                  </a:lnTo>
                  <a:lnTo>
                    <a:pt x="4896" y="4786"/>
                  </a:lnTo>
                  <a:lnTo>
                    <a:pt x="4875" y="4778"/>
                  </a:lnTo>
                  <a:lnTo>
                    <a:pt x="4854" y="4770"/>
                  </a:lnTo>
                  <a:lnTo>
                    <a:pt x="4832" y="4762"/>
                  </a:lnTo>
                  <a:lnTo>
                    <a:pt x="4810" y="4756"/>
                  </a:lnTo>
                  <a:lnTo>
                    <a:pt x="4787" y="4751"/>
                  </a:lnTo>
                  <a:lnTo>
                    <a:pt x="4765" y="4746"/>
                  </a:lnTo>
                  <a:lnTo>
                    <a:pt x="4742" y="4742"/>
                  </a:lnTo>
                  <a:lnTo>
                    <a:pt x="4720" y="4739"/>
                  </a:lnTo>
                  <a:lnTo>
                    <a:pt x="4697" y="4737"/>
                  </a:lnTo>
                  <a:lnTo>
                    <a:pt x="4674" y="4735"/>
                  </a:lnTo>
                  <a:lnTo>
                    <a:pt x="4649" y="4735"/>
                  </a:lnTo>
                  <a:lnTo>
                    <a:pt x="3922" y="47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164;p19">
              <a:extLst>
                <a:ext uri="{FF2B5EF4-FFF2-40B4-BE49-F238E27FC236}">
                  <a16:creationId xmlns:a16="http://schemas.microsoft.com/office/drawing/2014/main" id="{0429AEBD-B705-4544-AC0E-5B667FA08B2A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643"/>
                  </a:moveTo>
                  <a:lnTo>
                    <a:pt x="7690" y="2676"/>
                  </a:lnTo>
                  <a:lnTo>
                    <a:pt x="7690" y="8718"/>
                  </a:lnTo>
                  <a:lnTo>
                    <a:pt x="7690" y="8723"/>
                  </a:lnTo>
                  <a:lnTo>
                    <a:pt x="7690" y="8731"/>
                  </a:lnTo>
                  <a:lnTo>
                    <a:pt x="7689" y="8741"/>
                  </a:lnTo>
                  <a:lnTo>
                    <a:pt x="7689" y="8750"/>
                  </a:lnTo>
                  <a:lnTo>
                    <a:pt x="7688" y="8759"/>
                  </a:lnTo>
                  <a:lnTo>
                    <a:pt x="7687" y="8768"/>
                  </a:lnTo>
                  <a:lnTo>
                    <a:pt x="7686" y="8777"/>
                  </a:lnTo>
                  <a:lnTo>
                    <a:pt x="7685" y="8786"/>
                  </a:lnTo>
                  <a:lnTo>
                    <a:pt x="7684" y="8795"/>
                  </a:lnTo>
                  <a:lnTo>
                    <a:pt x="7682" y="8803"/>
                  </a:lnTo>
                  <a:lnTo>
                    <a:pt x="7681" y="8812"/>
                  </a:lnTo>
                  <a:lnTo>
                    <a:pt x="7679" y="8821"/>
                  </a:lnTo>
                  <a:lnTo>
                    <a:pt x="7677" y="8830"/>
                  </a:lnTo>
                  <a:lnTo>
                    <a:pt x="7675" y="8838"/>
                  </a:lnTo>
                  <a:lnTo>
                    <a:pt x="7672" y="8847"/>
                  </a:lnTo>
                  <a:lnTo>
                    <a:pt x="7670" y="8855"/>
                  </a:lnTo>
                  <a:lnTo>
                    <a:pt x="7667" y="8864"/>
                  </a:lnTo>
                  <a:lnTo>
                    <a:pt x="7665" y="8872"/>
                  </a:lnTo>
                  <a:lnTo>
                    <a:pt x="7662" y="8881"/>
                  </a:lnTo>
                  <a:lnTo>
                    <a:pt x="7659" y="8889"/>
                  </a:lnTo>
                  <a:lnTo>
                    <a:pt x="7655" y="8897"/>
                  </a:lnTo>
                  <a:lnTo>
                    <a:pt x="7652" y="8905"/>
                  </a:lnTo>
                  <a:lnTo>
                    <a:pt x="7648" y="8914"/>
                  </a:lnTo>
                  <a:lnTo>
                    <a:pt x="7645" y="8922"/>
                  </a:lnTo>
                  <a:lnTo>
                    <a:pt x="7641" y="8930"/>
                  </a:lnTo>
                  <a:lnTo>
                    <a:pt x="7637" y="8938"/>
                  </a:lnTo>
                  <a:lnTo>
                    <a:pt x="7633" y="8946"/>
                  </a:lnTo>
                  <a:lnTo>
                    <a:pt x="7628" y="8954"/>
                  </a:lnTo>
                  <a:lnTo>
                    <a:pt x="7621" y="8966"/>
                  </a:lnTo>
                  <a:lnTo>
                    <a:pt x="7616" y="8974"/>
                  </a:lnTo>
                  <a:lnTo>
                    <a:pt x="7612" y="8981"/>
                  </a:lnTo>
                  <a:lnTo>
                    <a:pt x="7607" y="8988"/>
                  </a:lnTo>
                  <a:lnTo>
                    <a:pt x="7602" y="8995"/>
                  </a:lnTo>
                  <a:lnTo>
                    <a:pt x="7597" y="9002"/>
                  </a:lnTo>
                  <a:lnTo>
                    <a:pt x="7592" y="9009"/>
                  </a:lnTo>
                  <a:lnTo>
                    <a:pt x="7586" y="9016"/>
                  </a:lnTo>
                  <a:lnTo>
                    <a:pt x="7581" y="9023"/>
                  </a:lnTo>
                  <a:lnTo>
                    <a:pt x="7575" y="9030"/>
                  </a:lnTo>
                  <a:lnTo>
                    <a:pt x="7569" y="9036"/>
                  </a:lnTo>
                  <a:lnTo>
                    <a:pt x="7564" y="9043"/>
                  </a:lnTo>
                  <a:lnTo>
                    <a:pt x="7558" y="9049"/>
                  </a:lnTo>
                  <a:lnTo>
                    <a:pt x="7552" y="9055"/>
                  </a:lnTo>
                  <a:lnTo>
                    <a:pt x="7545" y="9062"/>
                  </a:lnTo>
                  <a:lnTo>
                    <a:pt x="7539" y="9068"/>
                  </a:lnTo>
                  <a:lnTo>
                    <a:pt x="7533" y="9074"/>
                  </a:lnTo>
                  <a:lnTo>
                    <a:pt x="7526" y="9079"/>
                  </a:lnTo>
                  <a:lnTo>
                    <a:pt x="7520" y="9085"/>
                  </a:lnTo>
                  <a:lnTo>
                    <a:pt x="7513" y="9091"/>
                  </a:lnTo>
                  <a:lnTo>
                    <a:pt x="7506" y="9096"/>
                  </a:lnTo>
                  <a:lnTo>
                    <a:pt x="7499" y="9102"/>
                  </a:lnTo>
                  <a:lnTo>
                    <a:pt x="7492" y="9107"/>
                  </a:lnTo>
                  <a:lnTo>
                    <a:pt x="7485" y="9112"/>
                  </a:lnTo>
                  <a:lnTo>
                    <a:pt x="7478" y="9117"/>
                  </a:lnTo>
                  <a:lnTo>
                    <a:pt x="7471" y="9122"/>
                  </a:lnTo>
                  <a:lnTo>
                    <a:pt x="7464" y="9126"/>
                  </a:lnTo>
                  <a:lnTo>
                    <a:pt x="7456" y="9131"/>
                  </a:lnTo>
                  <a:lnTo>
                    <a:pt x="7442" y="9140"/>
                  </a:lnTo>
                  <a:lnTo>
                    <a:pt x="7434" y="9144"/>
                  </a:lnTo>
                  <a:lnTo>
                    <a:pt x="7426" y="9148"/>
                  </a:lnTo>
                  <a:lnTo>
                    <a:pt x="7418" y="9151"/>
                  </a:lnTo>
                  <a:lnTo>
                    <a:pt x="7411" y="9155"/>
                  </a:lnTo>
                  <a:lnTo>
                    <a:pt x="7403" y="9159"/>
                  </a:lnTo>
                  <a:lnTo>
                    <a:pt x="7395" y="9162"/>
                  </a:lnTo>
                  <a:lnTo>
                    <a:pt x="7386" y="9165"/>
                  </a:lnTo>
                  <a:lnTo>
                    <a:pt x="7378" y="9169"/>
                  </a:lnTo>
                  <a:lnTo>
                    <a:pt x="7370" y="9172"/>
                  </a:lnTo>
                  <a:lnTo>
                    <a:pt x="7362" y="9175"/>
                  </a:lnTo>
                  <a:lnTo>
                    <a:pt x="7353" y="9177"/>
                  </a:lnTo>
                  <a:lnTo>
                    <a:pt x="7345" y="9180"/>
                  </a:lnTo>
                  <a:lnTo>
                    <a:pt x="7336" y="9182"/>
                  </a:lnTo>
                  <a:lnTo>
                    <a:pt x="7328" y="9185"/>
                  </a:lnTo>
                  <a:lnTo>
                    <a:pt x="7319" y="9187"/>
                  </a:lnTo>
                  <a:lnTo>
                    <a:pt x="7310" y="9189"/>
                  </a:lnTo>
                  <a:lnTo>
                    <a:pt x="7302" y="9191"/>
                  </a:lnTo>
                  <a:lnTo>
                    <a:pt x="7293" y="9192"/>
                  </a:lnTo>
                  <a:lnTo>
                    <a:pt x="7284" y="9194"/>
                  </a:lnTo>
                  <a:lnTo>
                    <a:pt x="7275" y="9195"/>
                  </a:lnTo>
                  <a:lnTo>
                    <a:pt x="7266" y="9196"/>
                  </a:lnTo>
                  <a:lnTo>
                    <a:pt x="7257" y="9197"/>
                  </a:lnTo>
                  <a:lnTo>
                    <a:pt x="7248" y="9198"/>
                  </a:lnTo>
                  <a:lnTo>
                    <a:pt x="7239" y="9199"/>
                  </a:lnTo>
                  <a:lnTo>
                    <a:pt x="7230" y="9199"/>
                  </a:lnTo>
                  <a:lnTo>
                    <a:pt x="7221" y="9200"/>
                  </a:lnTo>
                  <a:lnTo>
                    <a:pt x="7212" y="9200"/>
                  </a:lnTo>
                  <a:lnTo>
                    <a:pt x="7207" y="9200"/>
                  </a:lnTo>
                  <a:lnTo>
                    <a:pt x="2793" y="9200"/>
                  </a:lnTo>
                  <a:lnTo>
                    <a:pt x="2788" y="9200"/>
                  </a:lnTo>
                  <a:lnTo>
                    <a:pt x="2779" y="9200"/>
                  </a:lnTo>
                  <a:lnTo>
                    <a:pt x="2770" y="9199"/>
                  </a:lnTo>
                  <a:lnTo>
                    <a:pt x="2761" y="9199"/>
                  </a:lnTo>
                  <a:lnTo>
                    <a:pt x="2752" y="9198"/>
                  </a:lnTo>
                  <a:lnTo>
                    <a:pt x="2743" y="9197"/>
                  </a:lnTo>
                  <a:lnTo>
                    <a:pt x="2734" y="9196"/>
                  </a:lnTo>
                  <a:lnTo>
                    <a:pt x="2725" y="9195"/>
                  </a:lnTo>
                  <a:lnTo>
                    <a:pt x="2716" y="9194"/>
                  </a:lnTo>
                  <a:lnTo>
                    <a:pt x="2707" y="9192"/>
                  </a:lnTo>
                  <a:lnTo>
                    <a:pt x="2698" y="9191"/>
                  </a:lnTo>
                  <a:lnTo>
                    <a:pt x="2690" y="9189"/>
                  </a:lnTo>
                  <a:lnTo>
                    <a:pt x="2681" y="9187"/>
                  </a:lnTo>
                  <a:lnTo>
                    <a:pt x="2672" y="9185"/>
                  </a:lnTo>
                  <a:lnTo>
                    <a:pt x="2664" y="9182"/>
                  </a:lnTo>
                  <a:lnTo>
                    <a:pt x="2655" y="9180"/>
                  </a:lnTo>
                  <a:lnTo>
                    <a:pt x="2647" y="9177"/>
                  </a:lnTo>
                  <a:lnTo>
                    <a:pt x="2638" y="9175"/>
                  </a:lnTo>
                  <a:lnTo>
                    <a:pt x="2630" y="9172"/>
                  </a:lnTo>
                  <a:lnTo>
                    <a:pt x="2622" y="9169"/>
                  </a:lnTo>
                  <a:lnTo>
                    <a:pt x="2614" y="9165"/>
                  </a:lnTo>
                  <a:lnTo>
                    <a:pt x="2605" y="9162"/>
                  </a:lnTo>
                  <a:lnTo>
                    <a:pt x="2597" y="9159"/>
                  </a:lnTo>
                  <a:lnTo>
                    <a:pt x="2589" y="9155"/>
                  </a:lnTo>
                  <a:lnTo>
                    <a:pt x="2582" y="9151"/>
                  </a:lnTo>
                  <a:lnTo>
                    <a:pt x="2574" y="9148"/>
                  </a:lnTo>
                  <a:lnTo>
                    <a:pt x="2566" y="9144"/>
                  </a:lnTo>
                  <a:lnTo>
                    <a:pt x="2558" y="9140"/>
                  </a:lnTo>
                  <a:lnTo>
                    <a:pt x="2544" y="9131"/>
                  </a:lnTo>
                  <a:lnTo>
                    <a:pt x="2536" y="9126"/>
                  </a:lnTo>
                  <a:lnTo>
                    <a:pt x="2529" y="9122"/>
                  </a:lnTo>
                  <a:lnTo>
                    <a:pt x="2522" y="9117"/>
                  </a:lnTo>
                  <a:lnTo>
                    <a:pt x="2515" y="9112"/>
                  </a:lnTo>
                  <a:lnTo>
                    <a:pt x="2508" y="9107"/>
                  </a:lnTo>
                  <a:lnTo>
                    <a:pt x="2501" y="9102"/>
                  </a:lnTo>
                  <a:lnTo>
                    <a:pt x="2494" y="9096"/>
                  </a:lnTo>
                  <a:lnTo>
                    <a:pt x="2487" y="9091"/>
                  </a:lnTo>
                  <a:lnTo>
                    <a:pt x="2480" y="9085"/>
                  </a:lnTo>
                  <a:lnTo>
                    <a:pt x="2474" y="9079"/>
                  </a:lnTo>
                  <a:lnTo>
                    <a:pt x="2467" y="9074"/>
                  </a:lnTo>
                  <a:lnTo>
                    <a:pt x="2461" y="9068"/>
                  </a:lnTo>
                  <a:lnTo>
                    <a:pt x="2455" y="9062"/>
                  </a:lnTo>
                  <a:lnTo>
                    <a:pt x="2448" y="9055"/>
                  </a:lnTo>
                  <a:lnTo>
                    <a:pt x="2442" y="9049"/>
                  </a:lnTo>
                  <a:lnTo>
                    <a:pt x="2436" y="9043"/>
                  </a:lnTo>
                  <a:lnTo>
                    <a:pt x="2431" y="9036"/>
                  </a:lnTo>
                  <a:lnTo>
                    <a:pt x="2425" y="9030"/>
                  </a:lnTo>
                  <a:lnTo>
                    <a:pt x="2419" y="9023"/>
                  </a:lnTo>
                  <a:lnTo>
                    <a:pt x="2414" y="9016"/>
                  </a:lnTo>
                  <a:lnTo>
                    <a:pt x="2408" y="9009"/>
                  </a:lnTo>
                  <a:lnTo>
                    <a:pt x="2403" y="9002"/>
                  </a:lnTo>
                  <a:lnTo>
                    <a:pt x="2398" y="8995"/>
                  </a:lnTo>
                  <a:lnTo>
                    <a:pt x="2393" y="8988"/>
                  </a:lnTo>
                  <a:lnTo>
                    <a:pt x="2388" y="8981"/>
                  </a:lnTo>
                  <a:lnTo>
                    <a:pt x="2384" y="8974"/>
                  </a:lnTo>
                  <a:lnTo>
                    <a:pt x="2379" y="8966"/>
                  </a:lnTo>
                  <a:lnTo>
                    <a:pt x="2372" y="8954"/>
                  </a:lnTo>
                  <a:lnTo>
                    <a:pt x="2367" y="8946"/>
                  </a:lnTo>
                  <a:lnTo>
                    <a:pt x="2363" y="8938"/>
                  </a:lnTo>
                  <a:lnTo>
                    <a:pt x="2359" y="8930"/>
                  </a:lnTo>
                  <a:lnTo>
                    <a:pt x="2355" y="8922"/>
                  </a:lnTo>
                  <a:lnTo>
                    <a:pt x="2352" y="8914"/>
                  </a:lnTo>
                  <a:lnTo>
                    <a:pt x="2348" y="8905"/>
                  </a:lnTo>
                  <a:lnTo>
                    <a:pt x="2345" y="8897"/>
                  </a:lnTo>
                  <a:lnTo>
                    <a:pt x="2341" y="8889"/>
                  </a:lnTo>
                  <a:lnTo>
                    <a:pt x="2338" y="8881"/>
                  </a:lnTo>
                  <a:lnTo>
                    <a:pt x="2335" y="8872"/>
                  </a:lnTo>
                  <a:lnTo>
                    <a:pt x="2333" y="8864"/>
                  </a:lnTo>
                  <a:lnTo>
                    <a:pt x="2330" y="8855"/>
                  </a:lnTo>
                  <a:lnTo>
                    <a:pt x="2328" y="8847"/>
                  </a:lnTo>
                  <a:lnTo>
                    <a:pt x="2325" y="8838"/>
                  </a:lnTo>
                  <a:lnTo>
                    <a:pt x="2323" y="8830"/>
                  </a:lnTo>
                  <a:lnTo>
                    <a:pt x="2321" y="8821"/>
                  </a:lnTo>
                  <a:lnTo>
                    <a:pt x="2319" y="8812"/>
                  </a:lnTo>
                  <a:lnTo>
                    <a:pt x="2318" y="8803"/>
                  </a:lnTo>
                  <a:lnTo>
                    <a:pt x="2316" y="8795"/>
                  </a:lnTo>
                  <a:lnTo>
                    <a:pt x="2315" y="8786"/>
                  </a:lnTo>
                  <a:lnTo>
                    <a:pt x="2314" y="8777"/>
                  </a:lnTo>
                  <a:lnTo>
                    <a:pt x="2313" y="8768"/>
                  </a:lnTo>
                  <a:lnTo>
                    <a:pt x="2312" y="8759"/>
                  </a:lnTo>
                  <a:lnTo>
                    <a:pt x="2311" y="8750"/>
                  </a:lnTo>
                  <a:lnTo>
                    <a:pt x="2311" y="8741"/>
                  </a:lnTo>
                  <a:lnTo>
                    <a:pt x="2310" y="8731"/>
                  </a:lnTo>
                  <a:lnTo>
                    <a:pt x="2310" y="8723"/>
                  </a:lnTo>
                  <a:lnTo>
                    <a:pt x="2310" y="8718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5813" y="800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46" y="802"/>
                  </a:lnTo>
                  <a:lnTo>
                    <a:pt x="5856" y="804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78" y="809"/>
                  </a:lnTo>
                  <a:lnTo>
                    <a:pt x="5890" y="813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09" y="819"/>
                  </a:lnTo>
                  <a:lnTo>
                    <a:pt x="5921" y="825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38" y="833"/>
                  </a:lnTo>
                  <a:lnTo>
                    <a:pt x="5950" y="84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65" y="852"/>
                  </a:lnTo>
                  <a:lnTo>
                    <a:pt x="5976" y="861"/>
                  </a:lnTo>
                  <a:lnTo>
                    <a:pt x="5990" y="873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17" y="2499"/>
                  </a:lnTo>
                  <a:lnTo>
                    <a:pt x="7629" y="2513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38" y="2524"/>
                  </a:lnTo>
                  <a:lnTo>
                    <a:pt x="7648" y="2539"/>
                  </a:lnTo>
                  <a:lnTo>
                    <a:pt x="7656" y="2551"/>
                  </a:lnTo>
                  <a:lnTo>
                    <a:pt x="7656" y="2551"/>
                  </a:lnTo>
                  <a:lnTo>
                    <a:pt x="7657" y="2551"/>
                  </a:lnTo>
                  <a:lnTo>
                    <a:pt x="7665" y="2568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1" y="2580"/>
                  </a:lnTo>
                  <a:lnTo>
                    <a:pt x="7677" y="2599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1" y="2611"/>
                  </a:lnTo>
                  <a:lnTo>
                    <a:pt x="7686" y="2633"/>
                  </a:lnTo>
                  <a:lnTo>
                    <a:pt x="7688" y="2643"/>
                  </a:lnTo>
                  <a:lnTo>
                    <a:pt x="7688" y="2643"/>
                  </a:lnTo>
                  <a:lnTo>
                    <a:pt x="7688" y="2643"/>
                  </a:lnTo>
                  <a:close/>
                  <a:moveTo>
                    <a:pt x="5565" y="2709"/>
                  </a:moveTo>
                  <a:lnTo>
                    <a:pt x="5563" y="2676"/>
                  </a:lnTo>
                  <a:lnTo>
                    <a:pt x="5563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926"/>
                  </a:lnTo>
                  <a:lnTo>
                    <a:pt x="5813" y="2926"/>
                  </a:lnTo>
                  <a:lnTo>
                    <a:pt x="5780" y="2924"/>
                  </a:lnTo>
                  <a:lnTo>
                    <a:pt x="5748" y="2917"/>
                  </a:lnTo>
                  <a:lnTo>
                    <a:pt x="5717" y="2907"/>
                  </a:lnTo>
                  <a:lnTo>
                    <a:pt x="5688" y="2893"/>
                  </a:lnTo>
                  <a:lnTo>
                    <a:pt x="5661" y="2874"/>
                  </a:lnTo>
                  <a:lnTo>
                    <a:pt x="5636" y="2853"/>
                  </a:lnTo>
                  <a:lnTo>
                    <a:pt x="5615" y="2828"/>
                  </a:lnTo>
                  <a:lnTo>
                    <a:pt x="5596" y="2801"/>
                  </a:lnTo>
                  <a:lnTo>
                    <a:pt x="5582" y="2772"/>
                  </a:lnTo>
                  <a:lnTo>
                    <a:pt x="5572" y="2741"/>
                  </a:lnTo>
                  <a:lnTo>
                    <a:pt x="5565" y="2709"/>
                  </a:lnTo>
                  <a:close/>
                  <a:moveTo>
                    <a:pt x="6063" y="2426"/>
                  </a:moveTo>
                  <a:lnTo>
                    <a:pt x="6836" y="2426"/>
                  </a:lnTo>
                  <a:lnTo>
                    <a:pt x="6063" y="1653"/>
                  </a:lnTo>
                  <a:lnTo>
                    <a:pt x="6063" y="24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168;p19">
            <a:extLst>
              <a:ext uri="{FF2B5EF4-FFF2-40B4-BE49-F238E27FC236}">
                <a16:creationId xmlns:a16="http://schemas.microsoft.com/office/drawing/2014/main" id="{C33C2E2D-4604-440A-A2FA-2F545FE6434B}"/>
              </a:ext>
            </a:extLst>
          </p:cNvPr>
          <p:cNvGrpSpPr/>
          <p:nvPr/>
        </p:nvGrpSpPr>
        <p:grpSpPr>
          <a:xfrm>
            <a:off x="7491762" y="2659872"/>
            <a:ext cx="633600" cy="633600"/>
            <a:chOff x="7491762" y="4459082"/>
            <a:chExt cx="633600" cy="633600"/>
          </a:xfrm>
          <a:solidFill>
            <a:schemeClr val="bg1"/>
          </a:solidFill>
        </p:grpSpPr>
        <p:sp>
          <p:nvSpPr>
            <p:cNvPr id="250" name="Google Shape;2169;p19">
              <a:extLst>
                <a:ext uri="{FF2B5EF4-FFF2-40B4-BE49-F238E27FC236}">
                  <a16:creationId xmlns:a16="http://schemas.microsoft.com/office/drawing/2014/main" id="{4DB203E5-8892-4AF2-AD1D-A0422F66A6DE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11" y="6533"/>
                  </a:moveTo>
                  <a:lnTo>
                    <a:pt x="7089" y="6533"/>
                  </a:lnTo>
                  <a:lnTo>
                    <a:pt x="7611" y="7839"/>
                  </a:lnTo>
                  <a:lnTo>
                    <a:pt x="7630" y="7849"/>
                  </a:lnTo>
                  <a:lnTo>
                    <a:pt x="7650" y="7860"/>
                  </a:lnTo>
                  <a:lnTo>
                    <a:pt x="7668" y="7872"/>
                  </a:lnTo>
                  <a:lnTo>
                    <a:pt x="7686" y="7884"/>
                  </a:lnTo>
                  <a:lnTo>
                    <a:pt x="7704" y="7897"/>
                  </a:lnTo>
                  <a:lnTo>
                    <a:pt x="7721" y="7910"/>
                  </a:lnTo>
                  <a:lnTo>
                    <a:pt x="7738" y="7924"/>
                  </a:lnTo>
                  <a:lnTo>
                    <a:pt x="7754" y="7939"/>
                  </a:lnTo>
                  <a:lnTo>
                    <a:pt x="7769" y="7954"/>
                  </a:lnTo>
                  <a:lnTo>
                    <a:pt x="7784" y="7970"/>
                  </a:lnTo>
                  <a:lnTo>
                    <a:pt x="7798" y="7987"/>
                  </a:lnTo>
                  <a:lnTo>
                    <a:pt x="7812" y="8004"/>
                  </a:lnTo>
                  <a:lnTo>
                    <a:pt x="7825" y="8021"/>
                  </a:lnTo>
                  <a:lnTo>
                    <a:pt x="7837" y="8039"/>
                  </a:lnTo>
                  <a:lnTo>
                    <a:pt x="7849" y="8058"/>
                  </a:lnTo>
                  <a:lnTo>
                    <a:pt x="7860" y="8077"/>
                  </a:lnTo>
                  <a:lnTo>
                    <a:pt x="7870" y="8096"/>
                  </a:lnTo>
                  <a:lnTo>
                    <a:pt x="7880" y="8116"/>
                  </a:lnTo>
                  <a:lnTo>
                    <a:pt x="7889" y="8136"/>
                  </a:lnTo>
                  <a:lnTo>
                    <a:pt x="7897" y="8156"/>
                  </a:lnTo>
                  <a:lnTo>
                    <a:pt x="7904" y="8176"/>
                  </a:lnTo>
                  <a:lnTo>
                    <a:pt x="7911" y="8197"/>
                  </a:lnTo>
                  <a:lnTo>
                    <a:pt x="7916" y="8218"/>
                  </a:lnTo>
                  <a:lnTo>
                    <a:pt x="7921" y="8240"/>
                  </a:lnTo>
                  <a:lnTo>
                    <a:pt x="7925" y="8261"/>
                  </a:lnTo>
                  <a:lnTo>
                    <a:pt x="7929" y="8282"/>
                  </a:lnTo>
                  <a:lnTo>
                    <a:pt x="7931" y="8304"/>
                  </a:lnTo>
                  <a:lnTo>
                    <a:pt x="7933" y="8326"/>
                  </a:lnTo>
                  <a:lnTo>
                    <a:pt x="7934" y="8348"/>
                  </a:lnTo>
                  <a:lnTo>
                    <a:pt x="7934" y="8370"/>
                  </a:lnTo>
                  <a:lnTo>
                    <a:pt x="7933" y="8391"/>
                  </a:lnTo>
                  <a:lnTo>
                    <a:pt x="7932" y="8413"/>
                  </a:lnTo>
                  <a:lnTo>
                    <a:pt x="7929" y="8435"/>
                  </a:lnTo>
                  <a:lnTo>
                    <a:pt x="7926" y="8456"/>
                  </a:lnTo>
                  <a:lnTo>
                    <a:pt x="7922" y="8478"/>
                  </a:lnTo>
                  <a:lnTo>
                    <a:pt x="7917" y="8499"/>
                  </a:lnTo>
                  <a:lnTo>
                    <a:pt x="7912" y="8520"/>
                  </a:lnTo>
                  <a:lnTo>
                    <a:pt x="7905" y="8541"/>
                  </a:lnTo>
                  <a:lnTo>
                    <a:pt x="7898" y="8562"/>
                  </a:lnTo>
                  <a:lnTo>
                    <a:pt x="7890" y="8582"/>
                  </a:lnTo>
                  <a:lnTo>
                    <a:pt x="7881" y="8602"/>
                  </a:lnTo>
                  <a:lnTo>
                    <a:pt x="7872" y="8622"/>
                  </a:lnTo>
                  <a:lnTo>
                    <a:pt x="7862" y="8641"/>
                  </a:lnTo>
                  <a:lnTo>
                    <a:pt x="7851" y="8661"/>
                  </a:lnTo>
                  <a:lnTo>
                    <a:pt x="7839" y="8679"/>
                  </a:lnTo>
                  <a:lnTo>
                    <a:pt x="7827" y="8697"/>
                  </a:lnTo>
                  <a:lnTo>
                    <a:pt x="7814" y="8715"/>
                  </a:lnTo>
                  <a:lnTo>
                    <a:pt x="7801" y="8732"/>
                  </a:lnTo>
                  <a:lnTo>
                    <a:pt x="7787" y="8748"/>
                  </a:lnTo>
                  <a:lnTo>
                    <a:pt x="7772" y="8765"/>
                  </a:lnTo>
                  <a:lnTo>
                    <a:pt x="7757" y="8780"/>
                  </a:lnTo>
                  <a:lnTo>
                    <a:pt x="7741" y="8795"/>
                  </a:lnTo>
                  <a:lnTo>
                    <a:pt x="7724" y="8809"/>
                  </a:lnTo>
                  <a:lnTo>
                    <a:pt x="7707" y="8823"/>
                  </a:lnTo>
                  <a:lnTo>
                    <a:pt x="7690" y="8836"/>
                  </a:lnTo>
                  <a:lnTo>
                    <a:pt x="7672" y="8848"/>
                  </a:lnTo>
                  <a:lnTo>
                    <a:pt x="7653" y="8860"/>
                  </a:lnTo>
                  <a:lnTo>
                    <a:pt x="7634" y="8871"/>
                  </a:lnTo>
                  <a:lnTo>
                    <a:pt x="7615" y="8881"/>
                  </a:lnTo>
                  <a:lnTo>
                    <a:pt x="7595" y="8891"/>
                  </a:lnTo>
                  <a:lnTo>
                    <a:pt x="7575" y="8900"/>
                  </a:lnTo>
                  <a:lnTo>
                    <a:pt x="7555" y="8908"/>
                  </a:lnTo>
                  <a:lnTo>
                    <a:pt x="7534" y="8915"/>
                  </a:lnTo>
                  <a:lnTo>
                    <a:pt x="7514" y="8922"/>
                  </a:lnTo>
                  <a:lnTo>
                    <a:pt x="7493" y="8927"/>
                  </a:lnTo>
                  <a:lnTo>
                    <a:pt x="7471" y="8932"/>
                  </a:lnTo>
                  <a:lnTo>
                    <a:pt x="7450" y="8936"/>
                  </a:lnTo>
                  <a:lnTo>
                    <a:pt x="7429" y="8940"/>
                  </a:lnTo>
                  <a:lnTo>
                    <a:pt x="7407" y="8942"/>
                  </a:lnTo>
                  <a:lnTo>
                    <a:pt x="7385" y="8944"/>
                  </a:lnTo>
                  <a:lnTo>
                    <a:pt x="7363" y="8945"/>
                  </a:lnTo>
                  <a:lnTo>
                    <a:pt x="7341" y="8945"/>
                  </a:lnTo>
                  <a:lnTo>
                    <a:pt x="7320" y="8944"/>
                  </a:lnTo>
                  <a:lnTo>
                    <a:pt x="7298" y="8943"/>
                  </a:lnTo>
                  <a:lnTo>
                    <a:pt x="7276" y="8940"/>
                  </a:lnTo>
                  <a:lnTo>
                    <a:pt x="7255" y="8937"/>
                  </a:lnTo>
                  <a:lnTo>
                    <a:pt x="7233" y="8933"/>
                  </a:lnTo>
                  <a:lnTo>
                    <a:pt x="7212" y="8928"/>
                  </a:lnTo>
                  <a:lnTo>
                    <a:pt x="7191" y="8923"/>
                  </a:lnTo>
                  <a:lnTo>
                    <a:pt x="7170" y="8916"/>
                  </a:lnTo>
                  <a:lnTo>
                    <a:pt x="7149" y="8909"/>
                  </a:lnTo>
                  <a:lnTo>
                    <a:pt x="7129" y="8901"/>
                  </a:lnTo>
                  <a:lnTo>
                    <a:pt x="7109" y="8892"/>
                  </a:lnTo>
                  <a:lnTo>
                    <a:pt x="7089" y="8883"/>
                  </a:lnTo>
                  <a:lnTo>
                    <a:pt x="2911" y="8883"/>
                  </a:lnTo>
                  <a:lnTo>
                    <a:pt x="2891" y="8892"/>
                  </a:lnTo>
                  <a:lnTo>
                    <a:pt x="2871" y="8901"/>
                  </a:lnTo>
                  <a:lnTo>
                    <a:pt x="2851" y="8909"/>
                  </a:lnTo>
                  <a:lnTo>
                    <a:pt x="2830" y="8916"/>
                  </a:lnTo>
                  <a:lnTo>
                    <a:pt x="2809" y="8923"/>
                  </a:lnTo>
                  <a:lnTo>
                    <a:pt x="2788" y="8928"/>
                  </a:lnTo>
                  <a:lnTo>
                    <a:pt x="2767" y="8933"/>
                  </a:lnTo>
                  <a:lnTo>
                    <a:pt x="2745" y="8937"/>
                  </a:lnTo>
                  <a:lnTo>
                    <a:pt x="2724" y="8940"/>
                  </a:lnTo>
                  <a:lnTo>
                    <a:pt x="2702" y="8943"/>
                  </a:lnTo>
                  <a:lnTo>
                    <a:pt x="2680" y="8944"/>
                  </a:lnTo>
                  <a:lnTo>
                    <a:pt x="2659" y="8945"/>
                  </a:lnTo>
                  <a:lnTo>
                    <a:pt x="2637" y="8945"/>
                  </a:lnTo>
                  <a:lnTo>
                    <a:pt x="2615" y="8944"/>
                  </a:lnTo>
                  <a:lnTo>
                    <a:pt x="2593" y="8942"/>
                  </a:lnTo>
                  <a:lnTo>
                    <a:pt x="2571" y="8940"/>
                  </a:lnTo>
                  <a:lnTo>
                    <a:pt x="2550" y="8936"/>
                  </a:lnTo>
                  <a:lnTo>
                    <a:pt x="2529" y="8932"/>
                  </a:lnTo>
                  <a:lnTo>
                    <a:pt x="2507" y="8927"/>
                  </a:lnTo>
                  <a:lnTo>
                    <a:pt x="2486" y="8922"/>
                  </a:lnTo>
                  <a:lnTo>
                    <a:pt x="2465" y="8915"/>
                  </a:lnTo>
                  <a:lnTo>
                    <a:pt x="2445" y="8908"/>
                  </a:lnTo>
                  <a:lnTo>
                    <a:pt x="2425" y="8900"/>
                  </a:lnTo>
                  <a:lnTo>
                    <a:pt x="2405" y="8891"/>
                  </a:lnTo>
                  <a:lnTo>
                    <a:pt x="2385" y="8881"/>
                  </a:lnTo>
                  <a:lnTo>
                    <a:pt x="2366" y="8871"/>
                  </a:lnTo>
                  <a:lnTo>
                    <a:pt x="2347" y="8860"/>
                  </a:lnTo>
                  <a:lnTo>
                    <a:pt x="2328" y="8848"/>
                  </a:lnTo>
                  <a:lnTo>
                    <a:pt x="2310" y="8836"/>
                  </a:lnTo>
                  <a:lnTo>
                    <a:pt x="2293" y="8823"/>
                  </a:lnTo>
                  <a:lnTo>
                    <a:pt x="2276" y="8809"/>
                  </a:lnTo>
                  <a:lnTo>
                    <a:pt x="2259" y="8795"/>
                  </a:lnTo>
                  <a:lnTo>
                    <a:pt x="2243" y="8780"/>
                  </a:lnTo>
                  <a:lnTo>
                    <a:pt x="2228" y="8765"/>
                  </a:lnTo>
                  <a:lnTo>
                    <a:pt x="2213" y="8749"/>
                  </a:lnTo>
                  <a:lnTo>
                    <a:pt x="2199" y="8732"/>
                  </a:lnTo>
                  <a:lnTo>
                    <a:pt x="2186" y="8715"/>
                  </a:lnTo>
                  <a:lnTo>
                    <a:pt x="2173" y="8697"/>
                  </a:lnTo>
                  <a:lnTo>
                    <a:pt x="2161" y="8679"/>
                  </a:lnTo>
                  <a:lnTo>
                    <a:pt x="2149" y="8661"/>
                  </a:lnTo>
                  <a:lnTo>
                    <a:pt x="2138" y="8641"/>
                  </a:lnTo>
                  <a:lnTo>
                    <a:pt x="2128" y="8622"/>
                  </a:lnTo>
                  <a:lnTo>
                    <a:pt x="2119" y="8602"/>
                  </a:lnTo>
                  <a:lnTo>
                    <a:pt x="2110" y="8582"/>
                  </a:lnTo>
                  <a:lnTo>
                    <a:pt x="2102" y="8562"/>
                  </a:lnTo>
                  <a:lnTo>
                    <a:pt x="2095" y="8541"/>
                  </a:lnTo>
                  <a:lnTo>
                    <a:pt x="2088" y="8520"/>
                  </a:lnTo>
                  <a:lnTo>
                    <a:pt x="2083" y="8499"/>
                  </a:lnTo>
                  <a:lnTo>
                    <a:pt x="2078" y="8478"/>
                  </a:lnTo>
                  <a:lnTo>
                    <a:pt x="2074" y="8456"/>
                  </a:lnTo>
                  <a:lnTo>
                    <a:pt x="2071" y="8435"/>
                  </a:lnTo>
                  <a:lnTo>
                    <a:pt x="2068" y="8413"/>
                  </a:lnTo>
                  <a:lnTo>
                    <a:pt x="2067" y="8391"/>
                  </a:lnTo>
                  <a:lnTo>
                    <a:pt x="2066" y="8370"/>
                  </a:lnTo>
                  <a:lnTo>
                    <a:pt x="2066" y="8348"/>
                  </a:lnTo>
                  <a:lnTo>
                    <a:pt x="2067" y="8326"/>
                  </a:lnTo>
                  <a:lnTo>
                    <a:pt x="2069" y="8304"/>
                  </a:lnTo>
                  <a:lnTo>
                    <a:pt x="2071" y="8282"/>
                  </a:lnTo>
                  <a:lnTo>
                    <a:pt x="2075" y="8261"/>
                  </a:lnTo>
                  <a:lnTo>
                    <a:pt x="2079" y="8240"/>
                  </a:lnTo>
                  <a:lnTo>
                    <a:pt x="2084" y="8218"/>
                  </a:lnTo>
                  <a:lnTo>
                    <a:pt x="2089" y="8197"/>
                  </a:lnTo>
                  <a:lnTo>
                    <a:pt x="2096" y="8176"/>
                  </a:lnTo>
                  <a:lnTo>
                    <a:pt x="2103" y="8156"/>
                  </a:lnTo>
                  <a:lnTo>
                    <a:pt x="2111" y="8136"/>
                  </a:lnTo>
                  <a:lnTo>
                    <a:pt x="2120" y="8116"/>
                  </a:lnTo>
                  <a:lnTo>
                    <a:pt x="2130" y="8096"/>
                  </a:lnTo>
                  <a:lnTo>
                    <a:pt x="2140" y="8077"/>
                  </a:lnTo>
                  <a:lnTo>
                    <a:pt x="2151" y="8058"/>
                  </a:lnTo>
                  <a:lnTo>
                    <a:pt x="2163" y="8039"/>
                  </a:lnTo>
                  <a:lnTo>
                    <a:pt x="2175" y="8021"/>
                  </a:lnTo>
                  <a:lnTo>
                    <a:pt x="2188" y="8004"/>
                  </a:lnTo>
                  <a:lnTo>
                    <a:pt x="2202" y="7987"/>
                  </a:lnTo>
                  <a:lnTo>
                    <a:pt x="2216" y="7970"/>
                  </a:lnTo>
                  <a:lnTo>
                    <a:pt x="2231" y="7954"/>
                  </a:lnTo>
                  <a:lnTo>
                    <a:pt x="2246" y="7939"/>
                  </a:lnTo>
                  <a:lnTo>
                    <a:pt x="2262" y="7924"/>
                  </a:lnTo>
                  <a:lnTo>
                    <a:pt x="2279" y="7910"/>
                  </a:lnTo>
                  <a:lnTo>
                    <a:pt x="2296" y="7897"/>
                  </a:lnTo>
                  <a:lnTo>
                    <a:pt x="2314" y="7884"/>
                  </a:lnTo>
                  <a:lnTo>
                    <a:pt x="2332" y="7872"/>
                  </a:lnTo>
                  <a:lnTo>
                    <a:pt x="2350" y="7860"/>
                  </a:lnTo>
                  <a:lnTo>
                    <a:pt x="2370" y="7849"/>
                  </a:lnTo>
                  <a:lnTo>
                    <a:pt x="2389" y="7839"/>
                  </a:lnTo>
                  <a:lnTo>
                    <a:pt x="2911" y="65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170;p19">
              <a:extLst>
                <a:ext uri="{FF2B5EF4-FFF2-40B4-BE49-F238E27FC236}">
                  <a16:creationId xmlns:a16="http://schemas.microsoft.com/office/drawing/2014/main" id="{7B4BE45E-D5CE-4844-B321-1B32D4B91A1E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0" y="1298"/>
                  </a:moveTo>
                  <a:lnTo>
                    <a:pt x="6567" y="1300"/>
                  </a:lnTo>
                  <a:lnTo>
                    <a:pt x="6294" y="1300"/>
                  </a:lnTo>
                  <a:lnTo>
                    <a:pt x="6294" y="3863"/>
                  </a:lnTo>
                  <a:lnTo>
                    <a:pt x="8353" y="7982"/>
                  </a:lnTo>
                  <a:lnTo>
                    <a:pt x="8358" y="7990"/>
                  </a:lnTo>
                  <a:lnTo>
                    <a:pt x="8362" y="7997"/>
                  </a:lnTo>
                  <a:lnTo>
                    <a:pt x="8370" y="8012"/>
                  </a:lnTo>
                  <a:lnTo>
                    <a:pt x="8373" y="8019"/>
                  </a:lnTo>
                  <a:lnTo>
                    <a:pt x="8381" y="8034"/>
                  </a:lnTo>
                  <a:lnTo>
                    <a:pt x="8384" y="8041"/>
                  </a:lnTo>
                  <a:lnTo>
                    <a:pt x="8391" y="8056"/>
                  </a:lnTo>
                  <a:lnTo>
                    <a:pt x="8394" y="8064"/>
                  </a:lnTo>
                  <a:lnTo>
                    <a:pt x="8401" y="8079"/>
                  </a:lnTo>
                  <a:lnTo>
                    <a:pt x="8404" y="8086"/>
                  </a:lnTo>
                  <a:lnTo>
                    <a:pt x="8410" y="8102"/>
                  </a:lnTo>
                  <a:lnTo>
                    <a:pt x="8412" y="8110"/>
                  </a:lnTo>
                  <a:lnTo>
                    <a:pt x="8418" y="8126"/>
                  </a:lnTo>
                  <a:lnTo>
                    <a:pt x="8420" y="8133"/>
                  </a:lnTo>
                  <a:lnTo>
                    <a:pt x="8425" y="8149"/>
                  </a:lnTo>
                  <a:lnTo>
                    <a:pt x="8428" y="8157"/>
                  </a:lnTo>
                  <a:lnTo>
                    <a:pt x="8432" y="8173"/>
                  </a:lnTo>
                  <a:lnTo>
                    <a:pt x="8434" y="8181"/>
                  </a:lnTo>
                  <a:lnTo>
                    <a:pt x="8438" y="8198"/>
                  </a:lnTo>
                  <a:lnTo>
                    <a:pt x="8439" y="8206"/>
                  </a:lnTo>
                  <a:lnTo>
                    <a:pt x="8443" y="8222"/>
                  </a:lnTo>
                  <a:lnTo>
                    <a:pt x="8444" y="8231"/>
                  </a:lnTo>
                  <a:lnTo>
                    <a:pt x="8447" y="8247"/>
                  </a:lnTo>
                  <a:lnTo>
                    <a:pt x="8448" y="8256"/>
                  </a:lnTo>
                  <a:lnTo>
                    <a:pt x="8450" y="8272"/>
                  </a:lnTo>
                  <a:lnTo>
                    <a:pt x="8451" y="8281"/>
                  </a:lnTo>
                  <a:lnTo>
                    <a:pt x="8453" y="8297"/>
                  </a:lnTo>
                  <a:lnTo>
                    <a:pt x="8453" y="8303"/>
                  </a:lnTo>
                  <a:lnTo>
                    <a:pt x="8455" y="8320"/>
                  </a:lnTo>
                  <a:lnTo>
                    <a:pt x="8455" y="8328"/>
                  </a:lnTo>
                  <a:lnTo>
                    <a:pt x="8456" y="8345"/>
                  </a:lnTo>
                  <a:lnTo>
                    <a:pt x="8456" y="8353"/>
                  </a:lnTo>
                  <a:lnTo>
                    <a:pt x="8456" y="8370"/>
                  </a:lnTo>
                  <a:lnTo>
                    <a:pt x="8456" y="8378"/>
                  </a:lnTo>
                  <a:lnTo>
                    <a:pt x="8456" y="8395"/>
                  </a:lnTo>
                  <a:lnTo>
                    <a:pt x="8455" y="8403"/>
                  </a:lnTo>
                  <a:lnTo>
                    <a:pt x="8454" y="8419"/>
                  </a:lnTo>
                  <a:lnTo>
                    <a:pt x="8454" y="8428"/>
                  </a:lnTo>
                  <a:lnTo>
                    <a:pt x="8452" y="8444"/>
                  </a:lnTo>
                  <a:lnTo>
                    <a:pt x="8451" y="8452"/>
                  </a:lnTo>
                  <a:lnTo>
                    <a:pt x="8449" y="8469"/>
                  </a:lnTo>
                  <a:lnTo>
                    <a:pt x="8448" y="8477"/>
                  </a:lnTo>
                  <a:lnTo>
                    <a:pt x="8446" y="8493"/>
                  </a:lnTo>
                  <a:lnTo>
                    <a:pt x="8444" y="8501"/>
                  </a:lnTo>
                  <a:lnTo>
                    <a:pt x="8441" y="8518"/>
                  </a:lnTo>
                  <a:lnTo>
                    <a:pt x="8439" y="8526"/>
                  </a:lnTo>
                  <a:lnTo>
                    <a:pt x="8436" y="8542"/>
                  </a:lnTo>
                  <a:lnTo>
                    <a:pt x="8434" y="8550"/>
                  </a:lnTo>
                  <a:lnTo>
                    <a:pt x="8430" y="8566"/>
                  </a:lnTo>
                  <a:lnTo>
                    <a:pt x="8428" y="8574"/>
                  </a:lnTo>
                  <a:lnTo>
                    <a:pt x="8423" y="8590"/>
                  </a:lnTo>
                  <a:lnTo>
                    <a:pt x="8421" y="8597"/>
                  </a:lnTo>
                  <a:lnTo>
                    <a:pt x="8415" y="8613"/>
                  </a:lnTo>
                  <a:lnTo>
                    <a:pt x="8413" y="8621"/>
                  </a:lnTo>
                  <a:lnTo>
                    <a:pt x="8407" y="8637"/>
                  </a:lnTo>
                  <a:lnTo>
                    <a:pt x="8404" y="8645"/>
                  </a:lnTo>
                  <a:lnTo>
                    <a:pt x="8398" y="8661"/>
                  </a:lnTo>
                  <a:lnTo>
                    <a:pt x="8395" y="8668"/>
                  </a:lnTo>
                  <a:lnTo>
                    <a:pt x="8388" y="8683"/>
                  </a:lnTo>
                  <a:lnTo>
                    <a:pt x="8385" y="8691"/>
                  </a:lnTo>
                  <a:lnTo>
                    <a:pt x="8377" y="8706"/>
                  </a:lnTo>
                  <a:lnTo>
                    <a:pt x="8374" y="8713"/>
                  </a:lnTo>
                  <a:lnTo>
                    <a:pt x="8366" y="8728"/>
                  </a:lnTo>
                  <a:lnTo>
                    <a:pt x="8362" y="8735"/>
                  </a:lnTo>
                  <a:lnTo>
                    <a:pt x="8354" y="8749"/>
                  </a:lnTo>
                  <a:lnTo>
                    <a:pt x="8350" y="8756"/>
                  </a:lnTo>
                  <a:lnTo>
                    <a:pt x="8342" y="8770"/>
                  </a:lnTo>
                  <a:lnTo>
                    <a:pt x="8337" y="8777"/>
                  </a:lnTo>
                  <a:lnTo>
                    <a:pt x="8328" y="8791"/>
                  </a:lnTo>
                  <a:lnTo>
                    <a:pt x="8324" y="8798"/>
                  </a:lnTo>
                  <a:lnTo>
                    <a:pt x="8315" y="8812"/>
                  </a:lnTo>
                  <a:lnTo>
                    <a:pt x="8310" y="8818"/>
                  </a:lnTo>
                  <a:lnTo>
                    <a:pt x="8300" y="8831"/>
                  </a:lnTo>
                  <a:lnTo>
                    <a:pt x="8295" y="8838"/>
                  </a:lnTo>
                  <a:lnTo>
                    <a:pt x="8285" y="8851"/>
                  </a:lnTo>
                  <a:lnTo>
                    <a:pt x="8280" y="8857"/>
                  </a:lnTo>
                  <a:lnTo>
                    <a:pt x="8269" y="8870"/>
                  </a:lnTo>
                  <a:lnTo>
                    <a:pt x="8264" y="8876"/>
                  </a:lnTo>
                  <a:lnTo>
                    <a:pt x="8253" y="8888"/>
                  </a:lnTo>
                  <a:lnTo>
                    <a:pt x="8247" y="8894"/>
                  </a:lnTo>
                  <a:lnTo>
                    <a:pt x="8235" y="8906"/>
                  </a:lnTo>
                  <a:lnTo>
                    <a:pt x="8230" y="8912"/>
                  </a:lnTo>
                  <a:lnTo>
                    <a:pt x="8218" y="8924"/>
                  </a:lnTo>
                  <a:lnTo>
                    <a:pt x="8212" y="8929"/>
                  </a:lnTo>
                  <a:lnTo>
                    <a:pt x="8200" y="8940"/>
                  </a:lnTo>
                  <a:lnTo>
                    <a:pt x="8194" y="8946"/>
                  </a:lnTo>
                  <a:lnTo>
                    <a:pt x="8181" y="8957"/>
                  </a:lnTo>
                  <a:lnTo>
                    <a:pt x="8175" y="8962"/>
                  </a:lnTo>
                  <a:lnTo>
                    <a:pt x="8162" y="8972"/>
                  </a:lnTo>
                  <a:lnTo>
                    <a:pt x="8156" y="8977"/>
                  </a:lnTo>
                  <a:lnTo>
                    <a:pt x="8143" y="8987"/>
                  </a:lnTo>
                  <a:lnTo>
                    <a:pt x="8136" y="8992"/>
                  </a:lnTo>
                  <a:lnTo>
                    <a:pt x="8123" y="9001"/>
                  </a:lnTo>
                  <a:lnTo>
                    <a:pt x="8116" y="9006"/>
                  </a:lnTo>
                  <a:lnTo>
                    <a:pt x="8102" y="9015"/>
                  </a:lnTo>
                  <a:lnTo>
                    <a:pt x="8096" y="9020"/>
                  </a:lnTo>
                  <a:lnTo>
                    <a:pt x="8081" y="9028"/>
                  </a:lnTo>
                  <a:lnTo>
                    <a:pt x="8074" y="9032"/>
                  </a:lnTo>
                  <a:lnTo>
                    <a:pt x="8060" y="9041"/>
                  </a:lnTo>
                  <a:lnTo>
                    <a:pt x="8053" y="9045"/>
                  </a:lnTo>
                  <a:lnTo>
                    <a:pt x="8038" y="9053"/>
                  </a:lnTo>
                  <a:lnTo>
                    <a:pt x="8031" y="9056"/>
                  </a:lnTo>
                  <a:lnTo>
                    <a:pt x="8016" y="9064"/>
                  </a:lnTo>
                  <a:lnTo>
                    <a:pt x="8009" y="9067"/>
                  </a:lnTo>
                  <a:lnTo>
                    <a:pt x="7993" y="9074"/>
                  </a:lnTo>
                  <a:lnTo>
                    <a:pt x="7986" y="9077"/>
                  </a:lnTo>
                  <a:lnTo>
                    <a:pt x="7970" y="9084"/>
                  </a:lnTo>
                  <a:lnTo>
                    <a:pt x="7963" y="9087"/>
                  </a:lnTo>
                  <a:lnTo>
                    <a:pt x="7947" y="9093"/>
                  </a:lnTo>
                  <a:lnTo>
                    <a:pt x="7939" y="9095"/>
                  </a:lnTo>
                  <a:lnTo>
                    <a:pt x="7923" y="9101"/>
                  </a:lnTo>
                  <a:lnTo>
                    <a:pt x="7915" y="9103"/>
                  </a:lnTo>
                  <a:lnTo>
                    <a:pt x="7899" y="9108"/>
                  </a:lnTo>
                  <a:lnTo>
                    <a:pt x="7891" y="9110"/>
                  </a:lnTo>
                  <a:lnTo>
                    <a:pt x="7875" y="9115"/>
                  </a:lnTo>
                  <a:lnTo>
                    <a:pt x="7867" y="9117"/>
                  </a:lnTo>
                  <a:lnTo>
                    <a:pt x="7851" y="9121"/>
                  </a:lnTo>
                  <a:lnTo>
                    <a:pt x="7842" y="9122"/>
                  </a:lnTo>
                  <a:lnTo>
                    <a:pt x="7826" y="9125"/>
                  </a:lnTo>
                  <a:lnTo>
                    <a:pt x="7818" y="9127"/>
                  </a:lnTo>
                  <a:lnTo>
                    <a:pt x="7801" y="9130"/>
                  </a:lnTo>
                  <a:lnTo>
                    <a:pt x="7793" y="9131"/>
                  </a:lnTo>
                  <a:lnTo>
                    <a:pt x="7777" y="9133"/>
                  </a:lnTo>
                  <a:lnTo>
                    <a:pt x="7769" y="9134"/>
                  </a:lnTo>
                  <a:lnTo>
                    <a:pt x="7752" y="9135"/>
                  </a:lnTo>
                  <a:lnTo>
                    <a:pt x="7744" y="9136"/>
                  </a:lnTo>
                  <a:lnTo>
                    <a:pt x="7727" y="9137"/>
                  </a:lnTo>
                  <a:lnTo>
                    <a:pt x="7719" y="9138"/>
                  </a:lnTo>
                  <a:lnTo>
                    <a:pt x="7703" y="9138"/>
                  </a:lnTo>
                  <a:lnTo>
                    <a:pt x="7695" y="9138"/>
                  </a:lnTo>
                  <a:lnTo>
                    <a:pt x="7678" y="9138"/>
                  </a:lnTo>
                  <a:lnTo>
                    <a:pt x="7670" y="9138"/>
                  </a:lnTo>
                  <a:lnTo>
                    <a:pt x="7653" y="9138"/>
                  </a:lnTo>
                  <a:lnTo>
                    <a:pt x="7646" y="9137"/>
                  </a:lnTo>
                  <a:lnTo>
                    <a:pt x="7629" y="9136"/>
                  </a:lnTo>
                  <a:lnTo>
                    <a:pt x="7621" y="9136"/>
                  </a:lnTo>
                  <a:lnTo>
                    <a:pt x="7604" y="9134"/>
                  </a:lnTo>
                  <a:lnTo>
                    <a:pt x="7597" y="9133"/>
                  </a:lnTo>
                  <a:lnTo>
                    <a:pt x="7595" y="9133"/>
                  </a:lnTo>
                  <a:lnTo>
                    <a:pt x="2405" y="9133"/>
                  </a:lnTo>
                  <a:lnTo>
                    <a:pt x="2403" y="9133"/>
                  </a:lnTo>
                  <a:lnTo>
                    <a:pt x="2396" y="9134"/>
                  </a:lnTo>
                  <a:lnTo>
                    <a:pt x="2379" y="9136"/>
                  </a:lnTo>
                  <a:lnTo>
                    <a:pt x="2371" y="9136"/>
                  </a:lnTo>
                  <a:lnTo>
                    <a:pt x="2354" y="9137"/>
                  </a:lnTo>
                  <a:lnTo>
                    <a:pt x="2347" y="9138"/>
                  </a:lnTo>
                  <a:lnTo>
                    <a:pt x="2330" y="9138"/>
                  </a:lnTo>
                  <a:lnTo>
                    <a:pt x="2322" y="9138"/>
                  </a:lnTo>
                  <a:lnTo>
                    <a:pt x="2305" y="9138"/>
                  </a:lnTo>
                  <a:lnTo>
                    <a:pt x="2297" y="9138"/>
                  </a:lnTo>
                  <a:lnTo>
                    <a:pt x="2281" y="9138"/>
                  </a:lnTo>
                  <a:lnTo>
                    <a:pt x="2273" y="9137"/>
                  </a:lnTo>
                  <a:lnTo>
                    <a:pt x="2256" y="9136"/>
                  </a:lnTo>
                  <a:lnTo>
                    <a:pt x="2248" y="9135"/>
                  </a:lnTo>
                  <a:lnTo>
                    <a:pt x="2231" y="9134"/>
                  </a:lnTo>
                  <a:lnTo>
                    <a:pt x="2223" y="9133"/>
                  </a:lnTo>
                  <a:lnTo>
                    <a:pt x="2207" y="9131"/>
                  </a:lnTo>
                  <a:lnTo>
                    <a:pt x="2199" y="9130"/>
                  </a:lnTo>
                  <a:lnTo>
                    <a:pt x="2182" y="9127"/>
                  </a:lnTo>
                  <a:lnTo>
                    <a:pt x="2174" y="9125"/>
                  </a:lnTo>
                  <a:lnTo>
                    <a:pt x="2158" y="9122"/>
                  </a:lnTo>
                  <a:lnTo>
                    <a:pt x="2149" y="9121"/>
                  </a:lnTo>
                  <a:lnTo>
                    <a:pt x="2133" y="9117"/>
                  </a:lnTo>
                  <a:lnTo>
                    <a:pt x="2125" y="9115"/>
                  </a:lnTo>
                  <a:lnTo>
                    <a:pt x="2109" y="9110"/>
                  </a:lnTo>
                  <a:lnTo>
                    <a:pt x="2101" y="9108"/>
                  </a:lnTo>
                  <a:lnTo>
                    <a:pt x="2085" y="9103"/>
                  </a:lnTo>
                  <a:lnTo>
                    <a:pt x="2077" y="9101"/>
                  </a:lnTo>
                  <a:lnTo>
                    <a:pt x="2061" y="9095"/>
                  </a:lnTo>
                  <a:lnTo>
                    <a:pt x="2053" y="9093"/>
                  </a:lnTo>
                  <a:lnTo>
                    <a:pt x="2037" y="9087"/>
                  </a:lnTo>
                  <a:lnTo>
                    <a:pt x="2030" y="9084"/>
                  </a:lnTo>
                  <a:lnTo>
                    <a:pt x="2014" y="9077"/>
                  </a:lnTo>
                  <a:lnTo>
                    <a:pt x="2007" y="9074"/>
                  </a:lnTo>
                  <a:lnTo>
                    <a:pt x="1991" y="9067"/>
                  </a:lnTo>
                  <a:lnTo>
                    <a:pt x="1984" y="9064"/>
                  </a:lnTo>
                  <a:lnTo>
                    <a:pt x="1969" y="9056"/>
                  </a:lnTo>
                  <a:lnTo>
                    <a:pt x="1962" y="9053"/>
                  </a:lnTo>
                  <a:lnTo>
                    <a:pt x="1947" y="9045"/>
                  </a:lnTo>
                  <a:lnTo>
                    <a:pt x="1940" y="9041"/>
                  </a:lnTo>
                  <a:lnTo>
                    <a:pt x="1926" y="9032"/>
                  </a:lnTo>
                  <a:lnTo>
                    <a:pt x="1919" y="9028"/>
                  </a:lnTo>
                  <a:lnTo>
                    <a:pt x="1904" y="9020"/>
                  </a:lnTo>
                  <a:lnTo>
                    <a:pt x="1898" y="9015"/>
                  </a:lnTo>
                  <a:lnTo>
                    <a:pt x="1884" y="9006"/>
                  </a:lnTo>
                  <a:lnTo>
                    <a:pt x="1877" y="9001"/>
                  </a:lnTo>
                  <a:lnTo>
                    <a:pt x="1864" y="8992"/>
                  </a:lnTo>
                  <a:lnTo>
                    <a:pt x="1857" y="8987"/>
                  </a:lnTo>
                  <a:lnTo>
                    <a:pt x="1844" y="8977"/>
                  </a:lnTo>
                  <a:lnTo>
                    <a:pt x="1838" y="8972"/>
                  </a:lnTo>
                  <a:lnTo>
                    <a:pt x="1825" y="8962"/>
                  </a:lnTo>
                  <a:lnTo>
                    <a:pt x="1819" y="8957"/>
                  </a:lnTo>
                  <a:lnTo>
                    <a:pt x="1806" y="8946"/>
                  </a:lnTo>
                  <a:lnTo>
                    <a:pt x="1800" y="8940"/>
                  </a:lnTo>
                  <a:lnTo>
                    <a:pt x="1788" y="8929"/>
                  </a:lnTo>
                  <a:lnTo>
                    <a:pt x="1782" y="8924"/>
                  </a:lnTo>
                  <a:lnTo>
                    <a:pt x="1770" y="8912"/>
                  </a:lnTo>
                  <a:lnTo>
                    <a:pt x="1765" y="8906"/>
                  </a:lnTo>
                  <a:lnTo>
                    <a:pt x="1753" y="8894"/>
                  </a:lnTo>
                  <a:lnTo>
                    <a:pt x="1747" y="8888"/>
                  </a:lnTo>
                  <a:lnTo>
                    <a:pt x="1736" y="8876"/>
                  </a:lnTo>
                  <a:lnTo>
                    <a:pt x="1731" y="8870"/>
                  </a:lnTo>
                  <a:lnTo>
                    <a:pt x="1720" y="8857"/>
                  </a:lnTo>
                  <a:lnTo>
                    <a:pt x="1715" y="8851"/>
                  </a:lnTo>
                  <a:lnTo>
                    <a:pt x="1705" y="8838"/>
                  </a:lnTo>
                  <a:lnTo>
                    <a:pt x="1700" y="8831"/>
                  </a:lnTo>
                  <a:lnTo>
                    <a:pt x="1690" y="8818"/>
                  </a:lnTo>
                  <a:lnTo>
                    <a:pt x="1685" y="8812"/>
                  </a:lnTo>
                  <a:lnTo>
                    <a:pt x="1676" y="8798"/>
                  </a:lnTo>
                  <a:lnTo>
                    <a:pt x="1672" y="8791"/>
                  </a:lnTo>
                  <a:lnTo>
                    <a:pt x="1663" y="8777"/>
                  </a:lnTo>
                  <a:lnTo>
                    <a:pt x="1658" y="8770"/>
                  </a:lnTo>
                  <a:lnTo>
                    <a:pt x="1650" y="8756"/>
                  </a:lnTo>
                  <a:lnTo>
                    <a:pt x="1646" y="8749"/>
                  </a:lnTo>
                  <a:lnTo>
                    <a:pt x="1638" y="8735"/>
                  </a:lnTo>
                  <a:lnTo>
                    <a:pt x="1634" y="8728"/>
                  </a:lnTo>
                  <a:lnTo>
                    <a:pt x="1626" y="8713"/>
                  </a:lnTo>
                  <a:lnTo>
                    <a:pt x="1623" y="8706"/>
                  </a:lnTo>
                  <a:lnTo>
                    <a:pt x="1615" y="8691"/>
                  </a:lnTo>
                  <a:lnTo>
                    <a:pt x="1612" y="8683"/>
                  </a:lnTo>
                  <a:lnTo>
                    <a:pt x="1605" y="8668"/>
                  </a:lnTo>
                  <a:lnTo>
                    <a:pt x="1602" y="8661"/>
                  </a:lnTo>
                  <a:lnTo>
                    <a:pt x="1596" y="8645"/>
                  </a:lnTo>
                  <a:lnTo>
                    <a:pt x="1593" y="8637"/>
                  </a:lnTo>
                  <a:lnTo>
                    <a:pt x="1587" y="8621"/>
                  </a:lnTo>
                  <a:lnTo>
                    <a:pt x="1585" y="8613"/>
                  </a:lnTo>
                  <a:lnTo>
                    <a:pt x="1579" y="8597"/>
                  </a:lnTo>
                  <a:lnTo>
                    <a:pt x="1577" y="8590"/>
                  </a:lnTo>
                  <a:lnTo>
                    <a:pt x="1572" y="8574"/>
                  </a:lnTo>
                  <a:lnTo>
                    <a:pt x="1570" y="8566"/>
                  </a:lnTo>
                  <a:lnTo>
                    <a:pt x="1566" y="8550"/>
                  </a:lnTo>
                  <a:lnTo>
                    <a:pt x="1564" y="8542"/>
                  </a:lnTo>
                  <a:lnTo>
                    <a:pt x="1561" y="8526"/>
                  </a:lnTo>
                  <a:lnTo>
                    <a:pt x="1559" y="8518"/>
                  </a:lnTo>
                  <a:lnTo>
                    <a:pt x="1556" y="8501"/>
                  </a:lnTo>
                  <a:lnTo>
                    <a:pt x="1554" y="8493"/>
                  </a:lnTo>
                  <a:lnTo>
                    <a:pt x="1552" y="8477"/>
                  </a:lnTo>
                  <a:lnTo>
                    <a:pt x="1551" y="8469"/>
                  </a:lnTo>
                  <a:lnTo>
                    <a:pt x="1549" y="8452"/>
                  </a:lnTo>
                  <a:lnTo>
                    <a:pt x="1548" y="8444"/>
                  </a:lnTo>
                  <a:lnTo>
                    <a:pt x="1546" y="8428"/>
                  </a:lnTo>
                  <a:lnTo>
                    <a:pt x="1546" y="8419"/>
                  </a:lnTo>
                  <a:lnTo>
                    <a:pt x="1545" y="8403"/>
                  </a:lnTo>
                  <a:lnTo>
                    <a:pt x="1544" y="8395"/>
                  </a:lnTo>
                  <a:lnTo>
                    <a:pt x="1544" y="8378"/>
                  </a:lnTo>
                  <a:lnTo>
                    <a:pt x="1544" y="8370"/>
                  </a:lnTo>
                  <a:lnTo>
                    <a:pt x="1544" y="8353"/>
                  </a:lnTo>
                  <a:lnTo>
                    <a:pt x="1544" y="8345"/>
                  </a:lnTo>
                  <a:lnTo>
                    <a:pt x="1545" y="8328"/>
                  </a:lnTo>
                  <a:lnTo>
                    <a:pt x="1545" y="8320"/>
                  </a:lnTo>
                  <a:lnTo>
                    <a:pt x="1547" y="8303"/>
                  </a:lnTo>
                  <a:lnTo>
                    <a:pt x="1547" y="8297"/>
                  </a:lnTo>
                  <a:lnTo>
                    <a:pt x="1549" y="8281"/>
                  </a:lnTo>
                  <a:lnTo>
                    <a:pt x="1550" y="8272"/>
                  </a:lnTo>
                  <a:lnTo>
                    <a:pt x="1552" y="8256"/>
                  </a:lnTo>
                  <a:lnTo>
                    <a:pt x="1553" y="8247"/>
                  </a:lnTo>
                  <a:lnTo>
                    <a:pt x="1556" y="8231"/>
                  </a:lnTo>
                  <a:lnTo>
                    <a:pt x="1557" y="8222"/>
                  </a:lnTo>
                  <a:lnTo>
                    <a:pt x="1561" y="8206"/>
                  </a:lnTo>
                  <a:lnTo>
                    <a:pt x="1562" y="8198"/>
                  </a:lnTo>
                  <a:lnTo>
                    <a:pt x="1566" y="8181"/>
                  </a:lnTo>
                  <a:lnTo>
                    <a:pt x="1568" y="8173"/>
                  </a:lnTo>
                  <a:lnTo>
                    <a:pt x="1572" y="8157"/>
                  </a:lnTo>
                  <a:lnTo>
                    <a:pt x="1575" y="8149"/>
                  </a:lnTo>
                  <a:lnTo>
                    <a:pt x="1580" y="8133"/>
                  </a:lnTo>
                  <a:lnTo>
                    <a:pt x="1582" y="8126"/>
                  </a:lnTo>
                  <a:lnTo>
                    <a:pt x="1588" y="8110"/>
                  </a:lnTo>
                  <a:lnTo>
                    <a:pt x="1590" y="8102"/>
                  </a:lnTo>
                  <a:lnTo>
                    <a:pt x="1596" y="8086"/>
                  </a:lnTo>
                  <a:lnTo>
                    <a:pt x="1599" y="8079"/>
                  </a:lnTo>
                  <a:lnTo>
                    <a:pt x="1606" y="8064"/>
                  </a:lnTo>
                  <a:lnTo>
                    <a:pt x="1609" y="8056"/>
                  </a:lnTo>
                  <a:lnTo>
                    <a:pt x="1616" y="8041"/>
                  </a:lnTo>
                  <a:lnTo>
                    <a:pt x="1619" y="8034"/>
                  </a:lnTo>
                  <a:lnTo>
                    <a:pt x="1627" y="8019"/>
                  </a:lnTo>
                  <a:lnTo>
                    <a:pt x="1630" y="8012"/>
                  </a:lnTo>
                  <a:lnTo>
                    <a:pt x="1638" y="7997"/>
                  </a:lnTo>
                  <a:lnTo>
                    <a:pt x="1642" y="7990"/>
                  </a:lnTo>
                  <a:lnTo>
                    <a:pt x="1647" y="7982"/>
                  </a:lnTo>
                  <a:lnTo>
                    <a:pt x="3706" y="3863"/>
                  </a:lnTo>
                  <a:lnTo>
                    <a:pt x="3706" y="1300"/>
                  </a:lnTo>
                  <a:lnTo>
                    <a:pt x="3433" y="1300"/>
                  </a:lnTo>
                  <a:lnTo>
                    <a:pt x="3400" y="1298"/>
                  </a:lnTo>
                  <a:lnTo>
                    <a:pt x="3368" y="1291"/>
                  </a:lnTo>
                  <a:lnTo>
                    <a:pt x="3337" y="1281"/>
                  </a:lnTo>
                  <a:lnTo>
                    <a:pt x="3308" y="1267"/>
                  </a:lnTo>
                  <a:lnTo>
                    <a:pt x="3281" y="1248"/>
                  </a:lnTo>
                  <a:lnTo>
                    <a:pt x="3256" y="1227"/>
                  </a:lnTo>
                  <a:lnTo>
                    <a:pt x="3235" y="1202"/>
                  </a:lnTo>
                  <a:lnTo>
                    <a:pt x="3216" y="1175"/>
                  </a:lnTo>
                  <a:lnTo>
                    <a:pt x="3202" y="1146"/>
                  </a:lnTo>
                  <a:lnTo>
                    <a:pt x="3192" y="1115"/>
                  </a:lnTo>
                  <a:lnTo>
                    <a:pt x="3185" y="1083"/>
                  </a:lnTo>
                  <a:lnTo>
                    <a:pt x="3183" y="1050"/>
                  </a:lnTo>
                  <a:lnTo>
                    <a:pt x="3185" y="1017"/>
                  </a:lnTo>
                  <a:lnTo>
                    <a:pt x="3192" y="985"/>
                  </a:lnTo>
                  <a:lnTo>
                    <a:pt x="3202" y="954"/>
                  </a:lnTo>
                  <a:lnTo>
                    <a:pt x="3216" y="925"/>
                  </a:lnTo>
                  <a:lnTo>
                    <a:pt x="3235" y="898"/>
                  </a:lnTo>
                  <a:lnTo>
                    <a:pt x="3256" y="873"/>
                  </a:lnTo>
                  <a:lnTo>
                    <a:pt x="3281" y="852"/>
                  </a:lnTo>
                  <a:lnTo>
                    <a:pt x="3308" y="833"/>
                  </a:lnTo>
                  <a:lnTo>
                    <a:pt x="3337" y="819"/>
                  </a:lnTo>
                  <a:lnTo>
                    <a:pt x="3368" y="809"/>
                  </a:lnTo>
                  <a:lnTo>
                    <a:pt x="3400" y="802"/>
                  </a:lnTo>
                  <a:lnTo>
                    <a:pt x="3433" y="800"/>
                  </a:lnTo>
                  <a:lnTo>
                    <a:pt x="3956" y="800"/>
                  </a:lnTo>
                  <a:lnTo>
                    <a:pt x="6044" y="800"/>
                  </a:lnTo>
                  <a:lnTo>
                    <a:pt x="6567" y="800"/>
                  </a:lnTo>
                  <a:lnTo>
                    <a:pt x="6600" y="802"/>
                  </a:lnTo>
                  <a:lnTo>
                    <a:pt x="6632" y="809"/>
                  </a:lnTo>
                  <a:lnTo>
                    <a:pt x="6663" y="819"/>
                  </a:lnTo>
                  <a:lnTo>
                    <a:pt x="6692" y="833"/>
                  </a:lnTo>
                  <a:lnTo>
                    <a:pt x="6719" y="852"/>
                  </a:lnTo>
                  <a:lnTo>
                    <a:pt x="6744" y="873"/>
                  </a:lnTo>
                  <a:lnTo>
                    <a:pt x="6765" y="898"/>
                  </a:lnTo>
                  <a:lnTo>
                    <a:pt x="6784" y="925"/>
                  </a:lnTo>
                  <a:lnTo>
                    <a:pt x="6798" y="954"/>
                  </a:lnTo>
                  <a:lnTo>
                    <a:pt x="6808" y="985"/>
                  </a:lnTo>
                  <a:lnTo>
                    <a:pt x="6815" y="1017"/>
                  </a:lnTo>
                  <a:lnTo>
                    <a:pt x="6817" y="1050"/>
                  </a:lnTo>
                  <a:lnTo>
                    <a:pt x="6815" y="1083"/>
                  </a:lnTo>
                  <a:lnTo>
                    <a:pt x="6808" y="1115"/>
                  </a:lnTo>
                  <a:lnTo>
                    <a:pt x="6798" y="1146"/>
                  </a:lnTo>
                  <a:lnTo>
                    <a:pt x="6784" y="1175"/>
                  </a:lnTo>
                  <a:lnTo>
                    <a:pt x="6765" y="1202"/>
                  </a:lnTo>
                  <a:lnTo>
                    <a:pt x="6744" y="1227"/>
                  </a:lnTo>
                  <a:lnTo>
                    <a:pt x="6719" y="1248"/>
                  </a:lnTo>
                  <a:lnTo>
                    <a:pt x="6692" y="1267"/>
                  </a:lnTo>
                  <a:lnTo>
                    <a:pt x="6663" y="1281"/>
                  </a:lnTo>
                  <a:lnTo>
                    <a:pt x="6632" y="1291"/>
                  </a:lnTo>
                  <a:lnTo>
                    <a:pt x="6600" y="1298"/>
                  </a:lnTo>
                  <a:close/>
                  <a:moveTo>
                    <a:pt x="5794" y="1300"/>
                  </a:moveTo>
                  <a:lnTo>
                    <a:pt x="4206" y="1300"/>
                  </a:lnTo>
                  <a:lnTo>
                    <a:pt x="4206" y="3922"/>
                  </a:lnTo>
                  <a:lnTo>
                    <a:pt x="4204" y="3951"/>
                  </a:lnTo>
                  <a:lnTo>
                    <a:pt x="4199" y="3979"/>
                  </a:lnTo>
                  <a:lnTo>
                    <a:pt x="4191" y="4007"/>
                  </a:lnTo>
                  <a:lnTo>
                    <a:pt x="4180" y="4034"/>
                  </a:lnTo>
                  <a:lnTo>
                    <a:pt x="2091" y="8212"/>
                  </a:lnTo>
                  <a:lnTo>
                    <a:pt x="2084" y="8225"/>
                  </a:lnTo>
                  <a:lnTo>
                    <a:pt x="2077" y="8236"/>
                  </a:lnTo>
                  <a:lnTo>
                    <a:pt x="2073" y="8243"/>
                  </a:lnTo>
                  <a:lnTo>
                    <a:pt x="2069" y="8251"/>
                  </a:lnTo>
                  <a:lnTo>
                    <a:pt x="2066" y="8259"/>
                  </a:lnTo>
                  <a:lnTo>
                    <a:pt x="2062" y="8267"/>
                  </a:lnTo>
                  <a:lnTo>
                    <a:pt x="2059" y="8275"/>
                  </a:lnTo>
                  <a:lnTo>
                    <a:pt x="2057" y="8283"/>
                  </a:lnTo>
                  <a:lnTo>
                    <a:pt x="2054" y="8291"/>
                  </a:lnTo>
                  <a:lnTo>
                    <a:pt x="2052" y="8300"/>
                  </a:lnTo>
                  <a:lnTo>
                    <a:pt x="2050" y="8308"/>
                  </a:lnTo>
                  <a:lnTo>
                    <a:pt x="2048" y="8316"/>
                  </a:lnTo>
                  <a:lnTo>
                    <a:pt x="2047" y="8324"/>
                  </a:lnTo>
                  <a:lnTo>
                    <a:pt x="2046" y="8332"/>
                  </a:lnTo>
                  <a:lnTo>
                    <a:pt x="2045" y="8342"/>
                  </a:lnTo>
                  <a:lnTo>
                    <a:pt x="2044" y="8352"/>
                  </a:lnTo>
                  <a:lnTo>
                    <a:pt x="2044" y="8361"/>
                  </a:lnTo>
                  <a:lnTo>
                    <a:pt x="2044" y="8369"/>
                  </a:lnTo>
                  <a:lnTo>
                    <a:pt x="2044" y="8378"/>
                  </a:lnTo>
                  <a:lnTo>
                    <a:pt x="2045" y="8387"/>
                  </a:lnTo>
                  <a:lnTo>
                    <a:pt x="2045" y="8395"/>
                  </a:lnTo>
                  <a:lnTo>
                    <a:pt x="2047" y="8404"/>
                  </a:lnTo>
                  <a:lnTo>
                    <a:pt x="2048" y="8412"/>
                  </a:lnTo>
                  <a:lnTo>
                    <a:pt x="2049" y="8421"/>
                  </a:lnTo>
                  <a:lnTo>
                    <a:pt x="2051" y="8429"/>
                  </a:lnTo>
                  <a:lnTo>
                    <a:pt x="2054" y="8438"/>
                  </a:lnTo>
                  <a:lnTo>
                    <a:pt x="2056" y="8446"/>
                  </a:lnTo>
                  <a:lnTo>
                    <a:pt x="2059" y="8455"/>
                  </a:lnTo>
                  <a:lnTo>
                    <a:pt x="2062" y="8463"/>
                  </a:lnTo>
                  <a:lnTo>
                    <a:pt x="2065" y="8471"/>
                  </a:lnTo>
                  <a:lnTo>
                    <a:pt x="2068" y="8479"/>
                  </a:lnTo>
                  <a:lnTo>
                    <a:pt x="2072" y="8487"/>
                  </a:lnTo>
                  <a:lnTo>
                    <a:pt x="2076" y="8494"/>
                  </a:lnTo>
                  <a:lnTo>
                    <a:pt x="2080" y="8502"/>
                  </a:lnTo>
                  <a:lnTo>
                    <a:pt x="2085" y="8509"/>
                  </a:lnTo>
                  <a:lnTo>
                    <a:pt x="2090" y="8517"/>
                  </a:lnTo>
                  <a:lnTo>
                    <a:pt x="2095" y="8524"/>
                  </a:lnTo>
                  <a:lnTo>
                    <a:pt x="2100" y="8531"/>
                  </a:lnTo>
                  <a:lnTo>
                    <a:pt x="2105" y="8538"/>
                  </a:lnTo>
                  <a:lnTo>
                    <a:pt x="2111" y="8545"/>
                  </a:lnTo>
                  <a:lnTo>
                    <a:pt x="2117" y="8551"/>
                  </a:lnTo>
                  <a:lnTo>
                    <a:pt x="2123" y="8557"/>
                  </a:lnTo>
                  <a:lnTo>
                    <a:pt x="2129" y="8564"/>
                  </a:lnTo>
                  <a:lnTo>
                    <a:pt x="2136" y="8570"/>
                  </a:lnTo>
                  <a:lnTo>
                    <a:pt x="2142" y="8575"/>
                  </a:lnTo>
                  <a:lnTo>
                    <a:pt x="2149" y="8581"/>
                  </a:lnTo>
                  <a:lnTo>
                    <a:pt x="2156" y="8586"/>
                  </a:lnTo>
                  <a:lnTo>
                    <a:pt x="2164" y="8592"/>
                  </a:lnTo>
                  <a:lnTo>
                    <a:pt x="2171" y="8596"/>
                  </a:lnTo>
                  <a:lnTo>
                    <a:pt x="2178" y="8601"/>
                  </a:lnTo>
                  <a:lnTo>
                    <a:pt x="2186" y="8605"/>
                  </a:lnTo>
                  <a:lnTo>
                    <a:pt x="2194" y="8609"/>
                  </a:lnTo>
                  <a:lnTo>
                    <a:pt x="2201" y="8613"/>
                  </a:lnTo>
                  <a:lnTo>
                    <a:pt x="2209" y="8617"/>
                  </a:lnTo>
                  <a:lnTo>
                    <a:pt x="2217" y="8620"/>
                  </a:lnTo>
                  <a:lnTo>
                    <a:pt x="2225" y="8623"/>
                  </a:lnTo>
                  <a:lnTo>
                    <a:pt x="2233" y="8626"/>
                  </a:lnTo>
                  <a:lnTo>
                    <a:pt x="2241" y="8628"/>
                  </a:lnTo>
                  <a:lnTo>
                    <a:pt x="2250" y="8631"/>
                  </a:lnTo>
                  <a:lnTo>
                    <a:pt x="2258" y="8632"/>
                  </a:lnTo>
                  <a:lnTo>
                    <a:pt x="2266" y="8634"/>
                  </a:lnTo>
                  <a:lnTo>
                    <a:pt x="2275" y="8635"/>
                  </a:lnTo>
                  <a:lnTo>
                    <a:pt x="2283" y="8637"/>
                  </a:lnTo>
                  <a:lnTo>
                    <a:pt x="2292" y="8637"/>
                  </a:lnTo>
                  <a:lnTo>
                    <a:pt x="2301" y="8638"/>
                  </a:lnTo>
                  <a:lnTo>
                    <a:pt x="2309" y="8638"/>
                  </a:lnTo>
                  <a:lnTo>
                    <a:pt x="2318" y="8638"/>
                  </a:lnTo>
                  <a:lnTo>
                    <a:pt x="2327" y="8638"/>
                  </a:lnTo>
                  <a:lnTo>
                    <a:pt x="2336" y="8637"/>
                  </a:lnTo>
                  <a:lnTo>
                    <a:pt x="2345" y="8637"/>
                  </a:lnTo>
                  <a:lnTo>
                    <a:pt x="2358" y="8635"/>
                  </a:lnTo>
                  <a:lnTo>
                    <a:pt x="2389" y="8633"/>
                  </a:lnTo>
                  <a:lnTo>
                    <a:pt x="7611" y="8633"/>
                  </a:lnTo>
                  <a:lnTo>
                    <a:pt x="7642" y="8635"/>
                  </a:lnTo>
                  <a:lnTo>
                    <a:pt x="7655" y="8637"/>
                  </a:lnTo>
                  <a:lnTo>
                    <a:pt x="7664" y="8637"/>
                  </a:lnTo>
                  <a:lnTo>
                    <a:pt x="7673" y="8638"/>
                  </a:lnTo>
                  <a:lnTo>
                    <a:pt x="7682" y="8638"/>
                  </a:lnTo>
                  <a:lnTo>
                    <a:pt x="7691" y="8638"/>
                  </a:lnTo>
                  <a:lnTo>
                    <a:pt x="7699" y="8638"/>
                  </a:lnTo>
                  <a:lnTo>
                    <a:pt x="7708" y="8637"/>
                  </a:lnTo>
                  <a:lnTo>
                    <a:pt x="7717" y="8637"/>
                  </a:lnTo>
                  <a:lnTo>
                    <a:pt x="7725" y="8635"/>
                  </a:lnTo>
                  <a:lnTo>
                    <a:pt x="7734" y="8634"/>
                  </a:lnTo>
                  <a:lnTo>
                    <a:pt x="7742" y="8632"/>
                  </a:lnTo>
                  <a:lnTo>
                    <a:pt x="7750" y="8631"/>
                  </a:lnTo>
                  <a:lnTo>
                    <a:pt x="7759" y="8628"/>
                  </a:lnTo>
                  <a:lnTo>
                    <a:pt x="7767" y="8626"/>
                  </a:lnTo>
                  <a:lnTo>
                    <a:pt x="7775" y="8623"/>
                  </a:lnTo>
                  <a:lnTo>
                    <a:pt x="7783" y="8620"/>
                  </a:lnTo>
                  <a:lnTo>
                    <a:pt x="7791" y="8617"/>
                  </a:lnTo>
                  <a:lnTo>
                    <a:pt x="7799" y="8613"/>
                  </a:lnTo>
                  <a:lnTo>
                    <a:pt x="7806" y="8609"/>
                  </a:lnTo>
                  <a:lnTo>
                    <a:pt x="7814" y="8605"/>
                  </a:lnTo>
                  <a:lnTo>
                    <a:pt x="7822" y="8601"/>
                  </a:lnTo>
                  <a:lnTo>
                    <a:pt x="7829" y="8596"/>
                  </a:lnTo>
                  <a:lnTo>
                    <a:pt x="7836" y="8592"/>
                  </a:lnTo>
                  <a:lnTo>
                    <a:pt x="7844" y="8586"/>
                  </a:lnTo>
                  <a:lnTo>
                    <a:pt x="7851" y="8581"/>
                  </a:lnTo>
                  <a:lnTo>
                    <a:pt x="7858" y="8575"/>
                  </a:lnTo>
                  <a:lnTo>
                    <a:pt x="7864" y="8570"/>
                  </a:lnTo>
                  <a:lnTo>
                    <a:pt x="7871" y="8564"/>
                  </a:lnTo>
                  <a:lnTo>
                    <a:pt x="7877" y="8557"/>
                  </a:lnTo>
                  <a:lnTo>
                    <a:pt x="7883" y="8551"/>
                  </a:lnTo>
                  <a:lnTo>
                    <a:pt x="7889" y="8545"/>
                  </a:lnTo>
                  <a:lnTo>
                    <a:pt x="7895" y="8538"/>
                  </a:lnTo>
                  <a:lnTo>
                    <a:pt x="7900" y="8531"/>
                  </a:lnTo>
                  <a:lnTo>
                    <a:pt x="7905" y="8524"/>
                  </a:lnTo>
                  <a:lnTo>
                    <a:pt x="7910" y="8517"/>
                  </a:lnTo>
                  <a:lnTo>
                    <a:pt x="7915" y="8509"/>
                  </a:lnTo>
                  <a:lnTo>
                    <a:pt x="7920" y="8502"/>
                  </a:lnTo>
                  <a:lnTo>
                    <a:pt x="7924" y="8494"/>
                  </a:lnTo>
                  <a:lnTo>
                    <a:pt x="7928" y="8487"/>
                  </a:lnTo>
                  <a:lnTo>
                    <a:pt x="7932" y="8479"/>
                  </a:lnTo>
                  <a:lnTo>
                    <a:pt x="7935" y="8471"/>
                  </a:lnTo>
                  <a:lnTo>
                    <a:pt x="7938" y="8463"/>
                  </a:lnTo>
                  <a:lnTo>
                    <a:pt x="7941" y="8455"/>
                  </a:lnTo>
                  <a:lnTo>
                    <a:pt x="7944" y="8446"/>
                  </a:lnTo>
                  <a:lnTo>
                    <a:pt x="7946" y="8438"/>
                  </a:lnTo>
                  <a:lnTo>
                    <a:pt x="7949" y="8429"/>
                  </a:lnTo>
                  <a:lnTo>
                    <a:pt x="7951" y="8421"/>
                  </a:lnTo>
                  <a:lnTo>
                    <a:pt x="7952" y="8412"/>
                  </a:lnTo>
                  <a:lnTo>
                    <a:pt x="7953" y="8404"/>
                  </a:lnTo>
                  <a:lnTo>
                    <a:pt x="7955" y="8395"/>
                  </a:lnTo>
                  <a:lnTo>
                    <a:pt x="7955" y="8387"/>
                  </a:lnTo>
                  <a:lnTo>
                    <a:pt x="7956" y="8378"/>
                  </a:lnTo>
                  <a:lnTo>
                    <a:pt x="7956" y="8369"/>
                  </a:lnTo>
                  <a:lnTo>
                    <a:pt x="7956" y="8361"/>
                  </a:lnTo>
                  <a:lnTo>
                    <a:pt x="7956" y="8352"/>
                  </a:lnTo>
                  <a:lnTo>
                    <a:pt x="7955" y="8342"/>
                  </a:lnTo>
                  <a:lnTo>
                    <a:pt x="7954" y="8332"/>
                  </a:lnTo>
                  <a:lnTo>
                    <a:pt x="7953" y="8324"/>
                  </a:lnTo>
                  <a:lnTo>
                    <a:pt x="7952" y="8316"/>
                  </a:lnTo>
                  <a:lnTo>
                    <a:pt x="7950" y="8308"/>
                  </a:lnTo>
                  <a:lnTo>
                    <a:pt x="7948" y="8300"/>
                  </a:lnTo>
                  <a:lnTo>
                    <a:pt x="7946" y="8291"/>
                  </a:lnTo>
                  <a:lnTo>
                    <a:pt x="7943" y="8283"/>
                  </a:lnTo>
                  <a:lnTo>
                    <a:pt x="7941" y="8275"/>
                  </a:lnTo>
                  <a:lnTo>
                    <a:pt x="7938" y="8267"/>
                  </a:lnTo>
                  <a:lnTo>
                    <a:pt x="7934" y="8259"/>
                  </a:lnTo>
                  <a:lnTo>
                    <a:pt x="7931" y="8251"/>
                  </a:lnTo>
                  <a:lnTo>
                    <a:pt x="7927" y="8243"/>
                  </a:lnTo>
                  <a:lnTo>
                    <a:pt x="7923" y="8236"/>
                  </a:lnTo>
                  <a:lnTo>
                    <a:pt x="7916" y="8225"/>
                  </a:lnTo>
                  <a:lnTo>
                    <a:pt x="7909" y="8212"/>
                  </a:lnTo>
                  <a:lnTo>
                    <a:pt x="5820" y="4034"/>
                  </a:lnTo>
                  <a:lnTo>
                    <a:pt x="5809" y="4007"/>
                  </a:lnTo>
                  <a:lnTo>
                    <a:pt x="5801" y="3979"/>
                  </a:lnTo>
                  <a:lnTo>
                    <a:pt x="5796" y="3951"/>
                  </a:lnTo>
                  <a:lnTo>
                    <a:pt x="5794" y="3922"/>
                  </a:lnTo>
                  <a:lnTo>
                    <a:pt x="5794" y="13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171;p19">
            <a:extLst>
              <a:ext uri="{FF2B5EF4-FFF2-40B4-BE49-F238E27FC236}">
                <a16:creationId xmlns:a16="http://schemas.microsoft.com/office/drawing/2014/main" id="{E3401F05-0791-42C7-9475-70F1E2D761BE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4094847" y="4459082"/>
            <a:chExt cx="633600" cy="633600"/>
          </a:xfrm>
          <a:solidFill>
            <a:schemeClr val="bg1"/>
          </a:solidFill>
        </p:grpSpPr>
        <p:sp>
          <p:nvSpPr>
            <p:cNvPr id="253" name="Google Shape;2172;p19">
              <a:extLst>
                <a:ext uri="{FF2B5EF4-FFF2-40B4-BE49-F238E27FC236}">
                  <a16:creationId xmlns:a16="http://schemas.microsoft.com/office/drawing/2014/main" id="{1164269F-B23B-4C5E-BB5A-389491BFC0BB}"/>
                </a:ext>
              </a:extLst>
            </p:cNvPr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3" y="5850"/>
                  </a:moveTo>
                  <a:lnTo>
                    <a:pt x="3543" y="3421"/>
                  </a:lnTo>
                  <a:lnTo>
                    <a:pt x="6457" y="3421"/>
                  </a:lnTo>
                  <a:lnTo>
                    <a:pt x="6457" y="5850"/>
                  </a:lnTo>
                  <a:lnTo>
                    <a:pt x="6456" y="5877"/>
                  </a:lnTo>
                  <a:lnTo>
                    <a:pt x="6455" y="5905"/>
                  </a:lnTo>
                  <a:lnTo>
                    <a:pt x="6452" y="5932"/>
                  </a:lnTo>
                  <a:lnTo>
                    <a:pt x="6449" y="5959"/>
                  </a:lnTo>
                  <a:lnTo>
                    <a:pt x="6444" y="5986"/>
                  </a:lnTo>
                  <a:lnTo>
                    <a:pt x="6439" y="6012"/>
                  </a:lnTo>
                  <a:lnTo>
                    <a:pt x="6432" y="6039"/>
                  </a:lnTo>
                  <a:lnTo>
                    <a:pt x="6425" y="6065"/>
                  </a:lnTo>
                  <a:lnTo>
                    <a:pt x="6416" y="6091"/>
                  </a:lnTo>
                  <a:lnTo>
                    <a:pt x="6407" y="6116"/>
                  </a:lnTo>
                  <a:lnTo>
                    <a:pt x="6396" y="6141"/>
                  </a:lnTo>
                  <a:lnTo>
                    <a:pt x="6385" y="6166"/>
                  </a:lnTo>
                  <a:lnTo>
                    <a:pt x="6373" y="6190"/>
                  </a:lnTo>
                  <a:lnTo>
                    <a:pt x="6360" y="6214"/>
                  </a:lnTo>
                  <a:lnTo>
                    <a:pt x="6346" y="6237"/>
                  </a:lnTo>
                  <a:lnTo>
                    <a:pt x="6331" y="6260"/>
                  </a:lnTo>
                  <a:lnTo>
                    <a:pt x="6315" y="6283"/>
                  </a:lnTo>
                  <a:lnTo>
                    <a:pt x="6298" y="6304"/>
                  </a:lnTo>
                  <a:lnTo>
                    <a:pt x="6281" y="6325"/>
                  </a:lnTo>
                  <a:lnTo>
                    <a:pt x="6263" y="6346"/>
                  </a:lnTo>
                  <a:lnTo>
                    <a:pt x="6244" y="6365"/>
                  </a:lnTo>
                  <a:lnTo>
                    <a:pt x="6225" y="6384"/>
                  </a:lnTo>
                  <a:lnTo>
                    <a:pt x="6204" y="6402"/>
                  </a:lnTo>
                  <a:lnTo>
                    <a:pt x="6183" y="6419"/>
                  </a:lnTo>
                  <a:lnTo>
                    <a:pt x="6162" y="6436"/>
                  </a:lnTo>
                  <a:lnTo>
                    <a:pt x="6139" y="6452"/>
                  </a:lnTo>
                  <a:lnTo>
                    <a:pt x="6116" y="6467"/>
                  </a:lnTo>
                  <a:lnTo>
                    <a:pt x="6093" y="6481"/>
                  </a:lnTo>
                  <a:lnTo>
                    <a:pt x="6069" y="6494"/>
                  </a:lnTo>
                  <a:lnTo>
                    <a:pt x="6045" y="6507"/>
                  </a:lnTo>
                  <a:lnTo>
                    <a:pt x="6020" y="6518"/>
                  </a:lnTo>
                  <a:lnTo>
                    <a:pt x="5995" y="6528"/>
                  </a:lnTo>
                  <a:lnTo>
                    <a:pt x="5969" y="6538"/>
                  </a:lnTo>
                  <a:lnTo>
                    <a:pt x="5943" y="6546"/>
                  </a:lnTo>
                  <a:lnTo>
                    <a:pt x="5917" y="6554"/>
                  </a:lnTo>
                  <a:lnTo>
                    <a:pt x="5891" y="6561"/>
                  </a:lnTo>
                  <a:lnTo>
                    <a:pt x="5864" y="6566"/>
                  </a:lnTo>
                  <a:lnTo>
                    <a:pt x="5837" y="6571"/>
                  </a:lnTo>
                  <a:lnTo>
                    <a:pt x="5810" y="6574"/>
                  </a:lnTo>
                  <a:lnTo>
                    <a:pt x="5783" y="6577"/>
                  </a:lnTo>
                  <a:lnTo>
                    <a:pt x="5756" y="6578"/>
                  </a:lnTo>
                  <a:lnTo>
                    <a:pt x="5729" y="6579"/>
                  </a:lnTo>
                  <a:lnTo>
                    <a:pt x="4271" y="6579"/>
                  </a:lnTo>
                  <a:lnTo>
                    <a:pt x="4244" y="6578"/>
                  </a:lnTo>
                  <a:lnTo>
                    <a:pt x="4217" y="6577"/>
                  </a:lnTo>
                  <a:lnTo>
                    <a:pt x="4190" y="6574"/>
                  </a:lnTo>
                  <a:lnTo>
                    <a:pt x="4163" y="6571"/>
                  </a:lnTo>
                  <a:lnTo>
                    <a:pt x="4136" y="6566"/>
                  </a:lnTo>
                  <a:lnTo>
                    <a:pt x="4109" y="6561"/>
                  </a:lnTo>
                  <a:lnTo>
                    <a:pt x="4083" y="6554"/>
                  </a:lnTo>
                  <a:lnTo>
                    <a:pt x="4057" y="6546"/>
                  </a:lnTo>
                  <a:lnTo>
                    <a:pt x="4031" y="6538"/>
                  </a:lnTo>
                  <a:lnTo>
                    <a:pt x="4005" y="6528"/>
                  </a:lnTo>
                  <a:lnTo>
                    <a:pt x="3980" y="6518"/>
                  </a:lnTo>
                  <a:lnTo>
                    <a:pt x="3955" y="6507"/>
                  </a:lnTo>
                  <a:lnTo>
                    <a:pt x="3931" y="6494"/>
                  </a:lnTo>
                  <a:lnTo>
                    <a:pt x="3907" y="6481"/>
                  </a:lnTo>
                  <a:lnTo>
                    <a:pt x="3884" y="6467"/>
                  </a:lnTo>
                  <a:lnTo>
                    <a:pt x="3861" y="6452"/>
                  </a:lnTo>
                  <a:lnTo>
                    <a:pt x="3838" y="6436"/>
                  </a:lnTo>
                  <a:lnTo>
                    <a:pt x="3817" y="6419"/>
                  </a:lnTo>
                  <a:lnTo>
                    <a:pt x="3796" y="6402"/>
                  </a:lnTo>
                  <a:lnTo>
                    <a:pt x="3775" y="6384"/>
                  </a:lnTo>
                  <a:lnTo>
                    <a:pt x="3756" y="6365"/>
                  </a:lnTo>
                  <a:lnTo>
                    <a:pt x="3737" y="6346"/>
                  </a:lnTo>
                  <a:lnTo>
                    <a:pt x="3719" y="6325"/>
                  </a:lnTo>
                  <a:lnTo>
                    <a:pt x="3702" y="6304"/>
                  </a:lnTo>
                  <a:lnTo>
                    <a:pt x="3685" y="6283"/>
                  </a:lnTo>
                  <a:lnTo>
                    <a:pt x="3669" y="6260"/>
                  </a:lnTo>
                  <a:lnTo>
                    <a:pt x="3654" y="6237"/>
                  </a:lnTo>
                  <a:lnTo>
                    <a:pt x="3640" y="6214"/>
                  </a:lnTo>
                  <a:lnTo>
                    <a:pt x="3627" y="6190"/>
                  </a:lnTo>
                  <a:lnTo>
                    <a:pt x="3615" y="6166"/>
                  </a:lnTo>
                  <a:lnTo>
                    <a:pt x="3604" y="6141"/>
                  </a:lnTo>
                  <a:lnTo>
                    <a:pt x="3593" y="6116"/>
                  </a:lnTo>
                  <a:lnTo>
                    <a:pt x="3584" y="6091"/>
                  </a:lnTo>
                  <a:lnTo>
                    <a:pt x="3575" y="6065"/>
                  </a:lnTo>
                  <a:lnTo>
                    <a:pt x="3568" y="6039"/>
                  </a:lnTo>
                  <a:lnTo>
                    <a:pt x="3561" y="6012"/>
                  </a:lnTo>
                  <a:lnTo>
                    <a:pt x="3556" y="5986"/>
                  </a:lnTo>
                  <a:lnTo>
                    <a:pt x="3551" y="5959"/>
                  </a:lnTo>
                  <a:lnTo>
                    <a:pt x="3548" y="5932"/>
                  </a:lnTo>
                  <a:lnTo>
                    <a:pt x="3545" y="5905"/>
                  </a:lnTo>
                  <a:lnTo>
                    <a:pt x="3544" y="5877"/>
                  </a:lnTo>
                  <a:lnTo>
                    <a:pt x="3543" y="5850"/>
                  </a:lnTo>
                  <a:close/>
                  <a:moveTo>
                    <a:pt x="4903" y="8360"/>
                  </a:moveTo>
                  <a:lnTo>
                    <a:pt x="5000" y="8279"/>
                  </a:lnTo>
                  <a:lnTo>
                    <a:pt x="5097" y="8360"/>
                  </a:lnTo>
                  <a:lnTo>
                    <a:pt x="5179" y="8447"/>
                  </a:lnTo>
                  <a:lnTo>
                    <a:pt x="5245" y="8538"/>
                  </a:lnTo>
                  <a:lnTo>
                    <a:pt x="5298" y="8631"/>
                  </a:lnTo>
                  <a:lnTo>
                    <a:pt x="5335" y="8723"/>
                  </a:lnTo>
                  <a:lnTo>
                    <a:pt x="5357" y="8814"/>
                  </a:lnTo>
                  <a:lnTo>
                    <a:pt x="5364" y="8901"/>
                  </a:lnTo>
                  <a:lnTo>
                    <a:pt x="5357" y="8982"/>
                  </a:lnTo>
                  <a:lnTo>
                    <a:pt x="5335" y="9056"/>
                  </a:lnTo>
                  <a:lnTo>
                    <a:pt x="5298" y="9121"/>
                  </a:lnTo>
                  <a:lnTo>
                    <a:pt x="5245" y="9175"/>
                  </a:lnTo>
                  <a:lnTo>
                    <a:pt x="5179" y="9215"/>
                  </a:lnTo>
                  <a:lnTo>
                    <a:pt x="5097" y="9241"/>
                  </a:lnTo>
                  <a:lnTo>
                    <a:pt x="5000" y="9250"/>
                  </a:lnTo>
                  <a:lnTo>
                    <a:pt x="4903" y="9241"/>
                  </a:lnTo>
                  <a:lnTo>
                    <a:pt x="4821" y="9215"/>
                  </a:lnTo>
                  <a:lnTo>
                    <a:pt x="4755" y="9175"/>
                  </a:lnTo>
                  <a:lnTo>
                    <a:pt x="4702" y="9121"/>
                  </a:lnTo>
                  <a:lnTo>
                    <a:pt x="4665" y="9056"/>
                  </a:lnTo>
                  <a:lnTo>
                    <a:pt x="4643" y="8982"/>
                  </a:lnTo>
                  <a:lnTo>
                    <a:pt x="4636" y="8901"/>
                  </a:lnTo>
                  <a:lnTo>
                    <a:pt x="4643" y="8814"/>
                  </a:lnTo>
                  <a:lnTo>
                    <a:pt x="4665" y="8723"/>
                  </a:lnTo>
                  <a:lnTo>
                    <a:pt x="4702" y="8631"/>
                  </a:lnTo>
                  <a:lnTo>
                    <a:pt x="4755" y="8538"/>
                  </a:lnTo>
                  <a:lnTo>
                    <a:pt x="4821" y="8447"/>
                  </a:lnTo>
                  <a:lnTo>
                    <a:pt x="4903" y="83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173;p19">
              <a:extLst>
                <a:ext uri="{FF2B5EF4-FFF2-40B4-BE49-F238E27FC236}">
                  <a16:creationId xmlns:a16="http://schemas.microsoft.com/office/drawing/2014/main" id="{3FF73BA1-CCC6-413E-8094-DF8A2A75EED9}"/>
                </a:ext>
              </a:extLst>
            </p:cNvPr>
            <p:cNvSpPr/>
            <p:nvPr/>
          </p:nvSpPr>
          <p:spPr>
            <a:xfrm>
              <a:off x="409484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9" y="750"/>
                  </a:moveTo>
                  <a:lnTo>
                    <a:pt x="4279" y="986"/>
                  </a:lnTo>
                  <a:lnTo>
                    <a:pt x="5721" y="986"/>
                  </a:lnTo>
                  <a:lnTo>
                    <a:pt x="5721" y="750"/>
                  </a:lnTo>
                  <a:lnTo>
                    <a:pt x="5723" y="717"/>
                  </a:lnTo>
                  <a:lnTo>
                    <a:pt x="5730" y="685"/>
                  </a:lnTo>
                  <a:lnTo>
                    <a:pt x="5740" y="654"/>
                  </a:lnTo>
                  <a:lnTo>
                    <a:pt x="5754" y="625"/>
                  </a:lnTo>
                  <a:lnTo>
                    <a:pt x="5773" y="598"/>
                  </a:lnTo>
                  <a:lnTo>
                    <a:pt x="5794" y="573"/>
                  </a:lnTo>
                  <a:lnTo>
                    <a:pt x="5819" y="552"/>
                  </a:lnTo>
                  <a:lnTo>
                    <a:pt x="5846" y="533"/>
                  </a:lnTo>
                  <a:lnTo>
                    <a:pt x="5875" y="519"/>
                  </a:lnTo>
                  <a:lnTo>
                    <a:pt x="5906" y="509"/>
                  </a:lnTo>
                  <a:lnTo>
                    <a:pt x="5938" y="502"/>
                  </a:lnTo>
                  <a:lnTo>
                    <a:pt x="5971" y="500"/>
                  </a:lnTo>
                  <a:lnTo>
                    <a:pt x="6004" y="502"/>
                  </a:lnTo>
                  <a:lnTo>
                    <a:pt x="6036" y="509"/>
                  </a:lnTo>
                  <a:lnTo>
                    <a:pt x="6067" y="519"/>
                  </a:lnTo>
                  <a:lnTo>
                    <a:pt x="6096" y="533"/>
                  </a:lnTo>
                  <a:lnTo>
                    <a:pt x="6123" y="552"/>
                  </a:lnTo>
                  <a:lnTo>
                    <a:pt x="6148" y="573"/>
                  </a:lnTo>
                  <a:lnTo>
                    <a:pt x="6169" y="598"/>
                  </a:lnTo>
                  <a:lnTo>
                    <a:pt x="6188" y="625"/>
                  </a:lnTo>
                  <a:lnTo>
                    <a:pt x="6202" y="654"/>
                  </a:lnTo>
                  <a:lnTo>
                    <a:pt x="6212" y="685"/>
                  </a:lnTo>
                  <a:lnTo>
                    <a:pt x="6219" y="717"/>
                  </a:lnTo>
                  <a:lnTo>
                    <a:pt x="6221" y="750"/>
                  </a:lnTo>
                  <a:lnTo>
                    <a:pt x="6221" y="1012"/>
                  </a:lnTo>
                  <a:lnTo>
                    <a:pt x="6239" y="1016"/>
                  </a:lnTo>
                  <a:lnTo>
                    <a:pt x="6248" y="1018"/>
                  </a:lnTo>
                  <a:lnTo>
                    <a:pt x="6283" y="1026"/>
                  </a:lnTo>
                  <a:lnTo>
                    <a:pt x="6292" y="1029"/>
                  </a:lnTo>
                  <a:lnTo>
                    <a:pt x="6327" y="1039"/>
                  </a:lnTo>
                  <a:lnTo>
                    <a:pt x="6335" y="1042"/>
                  </a:lnTo>
                  <a:lnTo>
                    <a:pt x="6370" y="1053"/>
                  </a:lnTo>
                  <a:lnTo>
                    <a:pt x="6379" y="1056"/>
                  </a:lnTo>
                  <a:lnTo>
                    <a:pt x="6413" y="1069"/>
                  </a:lnTo>
                  <a:lnTo>
                    <a:pt x="6421" y="1072"/>
                  </a:lnTo>
                  <a:lnTo>
                    <a:pt x="6455" y="1086"/>
                  </a:lnTo>
                  <a:lnTo>
                    <a:pt x="6463" y="1090"/>
                  </a:lnTo>
                  <a:lnTo>
                    <a:pt x="6496" y="1105"/>
                  </a:lnTo>
                  <a:lnTo>
                    <a:pt x="6505" y="1109"/>
                  </a:lnTo>
                  <a:lnTo>
                    <a:pt x="6537" y="1125"/>
                  </a:lnTo>
                  <a:lnTo>
                    <a:pt x="6545" y="1129"/>
                  </a:lnTo>
                  <a:lnTo>
                    <a:pt x="6577" y="1147"/>
                  </a:lnTo>
                  <a:lnTo>
                    <a:pt x="6586" y="1152"/>
                  </a:lnTo>
                  <a:lnTo>
                    <a:pt x="6617" y="1170"/>
                  </a:lnTo>
                  <a:lnTo>
                    <a:pt x="6625" y="1175"/>
                  </a:lnTo>
                  <a:lnTo>
                    <a:pt x="6656" y="1195"/>
                  </a:lnTo>
                  <a:lnTo>
                    <a:pt x="6663" y="1201"/>
                  </a:lnTo>
                  <a:lnTo>
                    <a:pt x="6693" y="1222"/>
                  </a:lnTo>
                  <a:lnTo>
                    <a:pt x="6701" y="1227"/>
                  </a:lnTo>
                  <a:lnTo>
                    <a:pt x="6729" y="1250"/>
                  </a:lnTo>
                  <a:lnTo>
                    <a:pt x="6737" y="1255"/>
                  </a:lnTo>
                  <a:lnTo>
                    <a:pt x="6765" y="1279"/>
                  </a:lnTo>
                  <a:lnTo>
                    <a:pt x="6772" y="1285"/>
                  </a:lnTo>
                  <a:lnTo>
                    <a:pt x="6799" y="1309"/>
                  </a:lnTo>
                  <a:lnTo>
                    <a:pt x="6806" y="1315"/>
                  </a:lnTo>
                  <a:lnTo>
                    <a:pt x="6832" y="1340"/>
                  </a:lnTo>
                  <a:lnTo>
                    <a:pt x="6838" y="1347"/>
                  </a:lnTo>
                  <a:lnTo>
                    <a:pt x="6863" y="1373"/>
                  </a:lnTo>
                  <a:lnTo>
                    <a:pt x="6870" y="1380"/>
                  </a:lnTo>
                  <a:lnTo>
                    <a:pt x="6894" y="1407"/>
                  </a:lnTo>
                  <a:lnTo>
                    <a:pt x="6900" y="1414"/>
                  </a:lnTo>
                  <a:lnTo>
                    <a:pt x="6923" y="1441"/>
                  </a:lnTo>
                  <a:lnTo>
                    <a:pt x="6929" y="1449"/>
                  </a:lnTo>
                  <a:lnTo>
                    <a:pt x="6951" y="1477"/>
                  </a:lnTo>
                  <a:lnTo>
                    <a:pt x="6956" y="1485"/>
                  </a:lnTo>
                  <a:lnTo>
                    <a:pt x="6977" y="1514"/>
                  </a:lnTo>
                  <a:lnTo>
                    <a:pt x="6983" y="1522"/>
                  </a:lnTo>
                  <a:lnTo>
                    <a:pt x="7003" y="1552"/>
                  </a:lnTo>
                  <a:lnTo>
                    <a:pt x="7007" y="1560"/>
                  </a:lnTo>
                  <a:lnTo>
                    <a:pt x="7026" y="1591"/>
                  </a:lnTo>
                  <a:lnTo>
                    <a:pt x="7032" y="1601"/>
                  </a:lnTo>
                  <a:lnTo>
                    <a:pt x="7050" y="1633"/>
                  </a:lnTo>
                  <a:lnTo>
                    <a:pt x="7054" y="1641"/>
                  </a:lnTo>
                  <a:lnTo>
                    <a:pt x="7070" y="1673"/>
                  </a:lnTo>
                  <a:lnTo>
                    <a:pt x="7074" y="1682"/>
                  </a:lnTo>
                  <a:lnTo>
                    <a:pt x="7090" y="1715"/>
                  </a:lnTo>
                  <a:lnTo>
                    <a:pt x="7093" y="1723"/>
                  </a:lnTo>
                  <a:lnTo>
                    <a:pt x="7107" y="1757"/>
                  </a:lnTo>
                  <a:lnTo>
                    <a:pt x="7110" y="1766"/>
                  </a:lnTo>
                  <a:lnTo>
                    <a:pt x="7123" y="1800"/>
                  </a:lnTo>
                  <a:lnTo>
                    <a:pt x="7126" y="1808"/>
                  </a:lnTo>
                  <a:lnTo>
                    <a:pt x="7137" y="1843"/>
                  </a:lnTo>
                  <a:lnTo>
                    <a:pt x="7140" y="1852"/>
                  </a:lnTo>
                  <a:lnTo>
                    <a:pt x="7150" y="1887"/>
                  </a:lnTo>
                  <a:lnTo>
                    <a:pt x="7153" y="1896"/>
                  </a:lnTo>
                  <a:lnTo>
                    <a:pt x="7161" y="1931"/>
                  </a:lnTo>
                  <a:lnTo>
                    <a:pt x="7163" y="1940"/>
                  </a:lnTo>
                  <a:lnTo>
                    <a:pt x="7171" y="1975"/>
                  </a:lnTo>
                  <a:lnTo>
                    <a:pt x="7172" y="1984"/>
                  </a:lnTo>
                  <a:lnTo>
                    <a:pt x="7179" y="2020"/>
                  </a:lnTo>
                  <a:lnTo>
                    <a:pt x="7180" y="2029"/>
                  </a:lnTo>
                  <a:lnTo>
                    <a:pt x="7185" y="2065"/>
                  </a:lnTo>
                  <a:lnTo>
                    <a:pt x="7186" y="2075"/>
                  </a:lnTo>
                  <a:lnTo>
                    <a:pt x="7189" y="2111"/>
                  </a:lnTo>
                  <a:lnTo>
                    <a:pt x="7190" y="2120"/>
                  </a:lnTo>
                  <a:lnTo>
                    <a:pt x="7192" y="2156"/>
                  </a:lnTo>
                  <a:lnTo>
                    <a:pt x="7192" y="2166"/>
                  </a:lnTo>
                  <a:lnTo>
                    <a:pt x="7193" y="2202"/>
                  </a:lnTo>
                  <a:lnTo>
                    <a:pt x="7193" y="2207"/>
                  </a:lnTo>
                  <a:lnTo>
                    <a:pt x="7193" y="5850"/>
                  </a:lnTo>
                  <a:lnTo>
                    <a:pt x="7193" y="5855"/>
                  </a:lnTo>
                  <a:lnTo>
                    <a:pt x="7192" y="5891"/>
                  </a:lnTo>
                  <a:lnTo>
                    <a:pt x="7192" y="5901"/>
                  </a:lnTo>
                  <a:lnTo>
                    <a:pt x="7190" y="5937"/>
                  </a:lnTo>
                  <a:lnTo>
                    <a:pt x="7189" y="5946"/>
                  </a:lnTo>
                  <a:lnTo>
                    <a:pt x="7186" y="5983"/>
                  </a:lnTo>
                  <a:lnTo>
                    <a:pt x="7185" y="5992"/>
                  </a:lnTo>
                  <a:lnTo>
                    <a:pt x="7180" y="6028"/>
                  </a:lnTo>
                  <a:lnTo>
                    <a:pt x="7179" y="6037"/>
                  </a:lnTo>
                  <a:lnTo>
                    <a:pt x="7172" y="6073"/>
                  </a:lnTo>
                  <a:lnTo>
                    <a:pt x="7171" y="6082"/>
                  </a:lnTo>
                  <a:lnTo>
                    <a:pt x="7163" y="6118"/>
                  </a:lnTo>
                  <a:lnTo>
                    <a:pt x="7161" y="6127"/>
                  </a:lnTo>
                  <a:lnTo>
                    <a:pt x="7153" y="6162"/>
                  </a:lnTo>
                  <a:lnTo>
                    <a:pt x="7150" y="6171"/>
                  </a:lnTo>
                  <a:lnTo>
                    <a:pt x="7140" y="6206"/>
                  </a:lnTo>
                  <a:lnTo>
                    <a:pt x="7137" y="6214"/>
                  </a:lnTo>
                  <a:lnTo>
                    <a:pt x="7126" y="6249"/>
                  </a:lnTo>
                  <a:lnTo>
                    <a:pt x="7123" y="6258"/>
                  </a:lnTo>
                  <a:lnTo>
                    <a:pt x="7110" y="6292"/>
                  </a:lnTo>
                  <a:lnTo>
                    <a:pt x="7107" y="6300"/>
                  </a:lnTo>
                  <a:lnTo>
                    <a:pt x="7093" y="6334"/>
                  </a:lnTo>
                  <a:lnTo>
                    <a:pt x="7089" y="6342"/>
                  </a:lnTo>
                  <a:lnTo>
                    <a:pt x="7074" y="6375"/>
                  </a:lnTo>
                  <a:lnTo>
                    <a:pt x="7070" y="6384"/>
                  </a:lnTo>
                  <a:lnTo>
                    <a:pt x="7054" y="6416"/>
                  </a:lnTo>
                  <a:lnTo>
                    <a:pt x="7050" y="6424"/>
                  </a:lnTo>
                  <a:lnTo>
                    <a:pt x="7032" y="6456"/>
                  </a:lnTo>
                  <a:lnTo>
                    <a:pt x="7026" y="6466"/>
                  </a:lnTo>
                  <a:lnTo>
                    <a:pt x="7007" y="6497"/>
                  </a:lnTo>
                  <a:lnTo>
                    <a:pt x="7003" y="6505"/>
                  </a:lnTo>
                  <a:lnTo>
                    <a:pt x="6983" y="6535"/>
                  </a:lnTo>
                  <a:lnTo>
                    <a:pt x="6977" y="6543"/>
                  </a:lnTo>
                  <a:lnTo>
                    <a:pt x="6956" y="6572"/>
                  </a:lnTo>
                  <a:lnTo>
                    <a:pt x="6951" y="6580"/>
                  </a:lnTo>
                  <a:lnTo>
                    <a:pt x="6929" y="6608"/>
                  </a:lnTo>
                  <a:lnTo>
                    <a:pt x="6923" y="6616"/>
                  </a:lnTo>
                  <a:lnTo>
                    <a:pt x="6900" y="6643"/>
                  </a:lnTo>
                  <a:lnTo>
                    <a:pt x="6894" y="6650"/>
                  </a:lnTo>
                  <a:lnTo>
                    <a:pt x="6870" y="6677"/>
                  </a:lnTo>
                  <a:lnTo>
                    <a:pt x="6863" y="6684"/>
                  </a:lnTo>
                  <a:lnTo>
                    <a:pt x="6838" y="6710"/>
                  </a:lnTo>
                  <a:lnTo>
                    <a:pt x="6832" y="6717"/>
                  </a:lnTo>
                  <a:lnTo>
                    <a:pt x="6806" y="6742"/>
                  </a:lnTo>
                  <a:lnTo>
                    <a:pt x="6799" y="6748"/>
                  </a:lnTo>
                  <a:lnTo>
                    <a:pt x="6772" y="6772"/>
                  </a:lnTo>
                  <a:lnTo>
                    <a:pt x="6765" y="6778"/>
                  </a:lnTo>
                  <a:lnTo>
                    <a:pt x="6737" y="6802"/>
                  </a:lnTo>
                  <a:lnTo>
                    <a:pt x="6729" y="6807"/>
                  </a:lnTo>
                  <a:lnTo>
                    <a:pt x="6701" y="6830"/>
                  </a:lnTo>
                  <a:lnTo>
                    <a:pt x="6693" y="6835"/>
                  </a:lnTo>
                  <a:lnTo>
                    <a:pt x="6663" y="6856"/>
                  </a:lnTo>
                  <a:lnTo>
                    <a:pt x="6656" y="6862"/>
                  </a:lnTo>
                  <a:lnTo>
                    <a:pt x="6625" y="6882"/>
                  </a:lnTo>
                  <a:lnTo>
                    <a:pt x="6617" y="6887"/>
                  </a:lnTo>
                  <a:lnTo>
                    <a:pt x="6586" y="6905"/>
                  </a:lnTo>
                  <a:lnTo>
                    <a:pt x="6578" y="6910"/>
                  </a:lnTo>
                  <a:lnTo>
                    <a:pt x="6546" y="6927"/>
                  </a:lnTo>
                  <a:lnTo>
                    <a:pt x="6538" y="6932"/>
                  </a:lnTo>
                  <a:lnTo>
                    <a:pt x="6505" y="6948"/>
                  </a:lnTo>
                  <a:lnTo>
                    <a:pt x="6497" y="6952"/>
                  </a:lnTo>
                  <a:lnTo>
                    <a:pt x="6464" y="6968"/>
                  </a:lnTo>
                  <a:lnTo>
                    <a:pt x="6455" y="6971"/>
                  </a:lnTo>
                  <a:lnTo>
                    <a:pt x="6422" y="6985"/>
                  </a:lnTo>
                  <a:lnTo>
                    <a:pt x="6413" y="6989"/>
                  </a:lnTo>
                  <a:lnTo>
                    <a:pt x="6379" y="7001"/>
                  </a:lnTo>
                  <a:lnTo>
                    <a:pt x="6370" y="7005"/>
                  </a:lnTo>
                  <a:lnTo>
                    <a:pt x="6335" y="7016"/>
                  </a:lnTo>
                  <a:lnTo>
                    <a:pt x="6326" y="7019"/>
                  </a:lnTo>
                  <a:lnTo>
                    <a:pt x="6292" y="7029"/>
                  </a:lnTo>
                  <a:lnTo>
                    <a:pt x="6282" y="7031"/>
                  </a:lnTo>
                  <a:lnTo>
                    <a:pt x="6247" y="7040"/>
                  </a:lnTo>
                  <a:lnTo>
                    <a:pt x="6238" y="7042"/>
                  </a:lnTo>
                  <a:lnTo>
                    <a:pt x="6203" y="7049"/>
                  </a:lnTo>
                  <a:lnTo>
                    <a:pt x="6193" y="7051"/>
                  </a:lnTo>
                  <a:lnTo>
                    <a:pt x="6158" y="7057"/>
                  </a:lnTo>
                  <a:lnTo>
                    <a:pt x="6149" y="7058"/>
                  </a:lnTo>
                  <a:lnTo>
                    <a:pt x="6112" y="7063"/>
                  </a:lnTo>
                  <a:lnTo>
                    <a:pt x="6103" y="7064"/>
                  </a:lnTo>
                  <a:lnTo>
                    <a:pt x="6067" y="7067"/>
                  </a:lnTo>
                  <a:lnTo>
                    <a:pt x="6058" y="7068"/>
                  </a:lnTo>
                  <a:lnTo>
                    <a:pt x="6021" y="7070"/>
                  </a:lnTo>
                  <a:lnTo>
                    <a:pt x="6012" y="7070"/>
                  </a:lnTo>
                  <a:lnTo>
                    <a:pt x="5976" y="7071"/>
                  </a:lnTo>
                  <a:lnTo>
                    <a:pt x="5971" y="7071"/>
                  </a:lnTo>
                  <a:lnTo>
                    <a:pt x="5250" y="7071"/>
                  </a:lnTo>
                  <a:lnTo>
                    <a:pt x="5250" y="8279"/>
                  </a:lnTo>
                  <a:lnTo>
                    <a:pt x="5248" y="8312"/>
                  </a:lnTo>
                  <a:lnTo>
                    <a:pt x="5241" y="8344"/>
                  </a:lnTo>
                  <a:lnTo>
                    <a:pt x="5231" y="8375"/>
                  </a:lnTo>
                  <a:lnTo>
                    <a:pt x="5217" y="8404"/>
                  </a:lnTo>
                  <a:lnTo>
                    <a:pt x="5198" y="8431"/>
                  </a:lnTo>
                  <a:lnTo>
                    <a:pt x="5177" y="8456"/>
                  </a:lnTo>
                  <a:lnTo>
                    <a:pt x="5152" y="8477"/>
                  </a:lnTo>
                  <a:lnTo>
                    <a:pt x="5125" y="8496"/>
                  </a:lnTo>
                  <a:lnTo>
                    <a:pt x="5096" y="8510"/>
                  </a:lnTo>
                  <a:lnTo>
                    <a:pt x="5065" y="8520"/>
                  </a:lnTo>
                  <a:lnTo>
                    <a:pt x="5033" y="8527"/>
                  </a:lnTo>
                  <a:lnTo>
                    <a:pt x="5000" y="8529"/>
                  </a:lnTo>
                  <a:lnTo>
                    <a:pt x="4967" y="8527"/>
                  </a:lnTo>
                  <a:lnTo>
                    <a:pt x="4935" y="8520"/>
                  </a:lnTo>
                  <a:lnTo>
                    <a:pt x="4904" y="8510"/>
                  </a:lnTo>
                  <a:lnTo>
                    <a:pt x="4875" y="8496"/>
                  </a:lnTo>
                  <a:lnTo>
                    <a:pt x="4848" y="8477"/>
                  </a:lnTo>
                  <a:lnTo>
                    <a:pt x="4823" y="8456"/>
                  </a:lnTo>
                  <a:lnTo>
                    <a:pt x="4802" y="8431"/>
                  </a:lnTo>
                  <a:lnTo>
                    <a:pt x="4783" y="8404"/>
                  </a:lnTo>
                  <a:lnTo>
                    <a:pt x="4769" y="8375"/>
                  </a:lnTo>
                  <a:lnTo>
                    <a:pt x="4759" y="8344"/>
                  </a:lnTo>
                  <a:lnTo>
                    <a:pt x="4752" y="8312"/>
                  </a:lnTo>
                  <a:lnTo>
                    <a:pt x="4750" y="8279"/>
                  </a:lnTo>
                  <a:lnTo>
                    <a:pt x="4750" y="7071"/>
                  </a:lnTo>
                  <a:lnTo>
                    <a:pt x="4029" y="7071"/>
                  </a:lnTo>
                  <a:lnTo>
                    <a:pt x="4024" y="7071"/>
                  </a:lnTo>
                  <a:lnTo>
                    <a:pt x="3988" y="7070"/>
                  </a:lnTo>
                  <a:lnTo>
                    <a:pt x="3979" y="7070"/>
                  </a:lnTo>
                  <a:lnTo>
                    <a:pt x="3942" y="7068"/>
                  </a:lnTo>
                  <a:lnTo>
                    <a:pt x="3933" y="7067"/>
                  </a:lnTo>
                  <a:lnTo>
                    <a:pt x="3897" y="7064"/>
                  </a:lnTo>
                  <a:lnTo>
                    <a:pt x="3888" y="7063"/>
                  </a:lnTo>
                  <a:lnTo>
                    <a:pt x="3851" y="7058"/>
                  </a:lnTo>
                  <a:lnTo>
                    <a:pt x="3842" y="7057"/>
                  </a:lnTo>
                  <a:lnTo>
                    <a:pt x="3807" y="7051"/>
                  </a:lnTo>
                  <a:lnTo>
                    <a:pt x="3797" y="7049"/>
                  </a:lnTo>
                  <a:lnTo>
                    <a:pt x="3762" y="7042"/>
                  </a:lnTo>
                  <a:lnTo>
                    <a:pt x="3753" y="7040"/>
                  </a:lnTo>
                  <a:lnTo>
                    <a:pt x="3718" y="7031"/>
                  </a:lnTo>
                  <a:lnTo>
                    <a:pt x="3708" y="7029"/>
                  </a:lnTo>
                  <a:lnTo>
                    <a:pt x="3674" y="7019"/>
                  </a:lnTo>
                  <a:lnTo>
                    <a:pt x="3665" y="7016"/>
                  </a:lnTo>
                  <a:lnTo>
                    <a:pt x="3630" y="7005"/>
                  </a:lnTo>
                  <a:lnTo>
                    <a:pt x="3621" y="7001"/>
                  </a:lnTo>
                  <a:lnTo>
                    <a:pt x="3587" y="6989"/>
                  </a:lnTo>
                  <a:lnTo>
                    <a:pt x="3578" y="6985"/>
                  </a:lnTo>
                  <a:lnTo>
                    <a:pt x="3545" y="6971"/>
                  </a:lnTo>
                  <a:lnTo>
                    <a:pt x="3536" y="6968"/>
                  </a:lnTo>
                  <a:lnTo>
                    <a:pt x="3503" y="6952"/>
                  </a:lnTo>
                  <a:lnTo>
                    <a:pt x="3495" y="6948"/>
                  </a:lnTo>
                  <a:lnTo>
                    <a:pt x="3462" y="6932"/>
                  </a:lnTo>
                  <a:lnTo>
                    <a:pt x="3454" y="6927"/>
                  </a:lnTo>
                  <a:lnTo>
                    <a:pt x="3422" y="6910"/>
                  </a:lnTo>
                  <a:lnTo>
                    <a:pt x="3414" y="6905"/>
                  </a:lnTo>
                  <a:lnTo>
                    <a:pt x="3383" y="6887"/>
                  </a:lnTo>
                  <a:lnTo>
                    <a:pt x="3375" y="6882"/>
                  </a:lnTo>
                  <a:lnTo>
                    <a:pt x="3344" y="6862"/>
                  </a:lnTo>
                  <a:lnTo>
                    <a:pt x="3337" y="6856"/>
                  </a:lnTo>
                  <a:lnTo>
                    <a:pt x="3307" y="6835"/>
                  </a:lnTo>
                  <a:lnTo>
                    <a:pt x="3299" y="6830"/>
                  </a:lnTo>
                  <a:lnTo>
                    <a:pt x="3271" y="6807"/>
                  </a:lnTo>
                  <a:lnTo>
                    <a:pt x="3263" y="6802"/>
                  </a:lnTo>
                  <a:lnTo>
                    <a:pt x="3235" y="6778"/>
                  </a:lnTo>
                  <a:lnTo>
                    <a:pt x="3228" y="6772"/>
                  </a:lnTo>
                  <a:lnTo>
                    <a:pt x="3201" y="6748"/>
                  </a:lnTo>
                  <a:lnTo>
                    <a:pt x="3194" y="6742"/>
                  </a:lnTo>
                  <a:lnTo>
                    <a:pt x="3168" y="6717"/>
                  </a:lnTo>
                  <a:lnTo>
                    <a:pt x="3162" y="6710"/>
                  </a:lnTo>
                  <a:lnTo>
                    <a:pt x="3137" y="6684"/>
                  </a:lnTo>
                  <a:lnTo>
                    <a:pt x="3130" y="6677"/>
                  </a:lnTo>
                  <a:lnTo>
                    <a:pt x="3106" y="6650"/>
                  </a:lnTo>
                  <a:lnTo>
                    <a:pt x="3100" y="6643"/>
                  </a:lnTo>
                  <a:lnTo>
                    <a:pt x="3077" y="6616"/>
                  </a:lnTo>
                  <a:lnTo>
                    <a:pt x="3071" y="6608"/>
                  </a:lnTo>
                  <a:lnTo>
                    <a:pt x="3049" y="6580"/>
                  </a:lnTo>
                  <a:lnTo>
                    <a:pt x="3044" y="6572"/>
                  </a:lnTo>
                  <a:lnTo>
                    <a:pt x="3023" y="6543"/>
                  </a:lnTo>
                  <a:lnTo>
                    <a:pt x="3017" y="6535"/>
                  </a:lnTo>
                  <a:lnTo>
                    <a:pt x="2997" y="6505"/>
                  </a:lnTo>
                  <a:lnTo>
                    <a:pt x="2993" y="6497"/>
                  </a:lnTo>
                  <a:lnTo>
                    <a:pt x="2974" y="6466"/>
                  </a:lnTo>
                  <a:lnTo>
                    <a:pt x="2968" y="6456"/>
                  </a:lnTo>
                  <a:lnTo>
                    <a:pt x="2950" y="6424"/>
                  </a:lnTo>
                  <a:lnTo>
                    <a:pt x="2946" y="6416"/>
                  </a:lnTo>
                  <a:lnTo>
                    <a:pt x="2930" y="6384"/>
                  </a:lnTo>
                  <a:lnTo>
                    <a:pt x="2926" y="6375"/>
                  </a:lnTo>
                  <a:lnTo>
                    <a:pt x="2911" y="6342"/>
                  </a:lnTo>
                  <a:lnTo>
                    <a:pt x="2907" y="6334"/>
                  </a:lnTo>
                  <a:lnTo>
                    <a:pt x="2893" y="6300"/>
                  </a:lnTo>
                  <a:lnTo>
                    <a:pt x="2890" y="6292"/>
                  </a:lnTo>
                  <a:lnTo>
                    <a:pt x="2877" y="6258"/>
                  </a:lnTo>
                  <a:lnTo>
                    <a:pt x="2874" y="6249"/>
                  </a:lnTo>
                  <a:lnTo>
                    <a:pt x="2863" y="6214"/>
                  </a:lnTo>
                  <a:lnTo>
                    <a:pt x="2860" y="6206"/>
                  </a:lnTo>
                  <a:lnTo>
                    <a:pt x="2850" y="6171"/>
                  </a:lnTo>
                  <a:lnTo>
                    <a:pt x="2847" y="6162"/>
                  </a:lnTo>
                  <a:lnTo>
                    <a:pt x="2839" y="6127"/>
                  </a:lnTo>
                  <a:lnTo>
                    <a:pt x="2837" y="6118"/>
                  </a:lnTo>
                  <a:lnTo>
                    <a:pt x="2829" y="6082"/>
                  </a:lnTo>
                  <a:lnTo>
                    <a:pt x="2828" y="6073"/>
                  </a:lnTo>
                  <a:lnTo>
                    <a:pt x="2821" y="6037"/>
                  </a:lnTo>
                  <a:lnTo>
                    <a:pt x="2820" y="6028"/>
                  </a:lnTo>
                  <a:lnTo>
                    <a:pt x="2815" y="5992"/>
                  </a:lnTo>
                  <a:lnTo>
                    <a:pt x="2814" y="5983"/>
                  </a:lnTo>
                  <a:lnTo>
                    <a:pt x="2811" y="5946"/>
                  </a:lnTo>
                  <a:lnTo>
                    <a:pt x="2810" y="5937"/>
                  </a:lnTo>
                  <a:lnTo>
                    <a:pt x="2808" y="5901"/>
                  </a:lnTo>
                  <a:lnTo>
                    <a:pt x="2808" y="5891"/>
                  </a:lnTo>
                  <a:lnTo>
                    <a:pt x="2807" y="5855"/>
                  </a:lnTo>
                  <a:lnTo>
                    <a:pt x="2807" y="5850"/>
                  </a:lnTo>
                  <a:lnTo>
                    <a:pt x="2807" y="2207"/>
                  </a:lnTo>
                  <a:lnTo>
                    <a:pt x="2807" y="2202"/>
                  </a:lnTo>
                  <a:lnTo>
                    <a:pt x="2808" y="2166"/>
                  </a:lnTo>
                  <a:lnTo>
                    <a:pt x="2808" y="2156"/>
                  </a:lnTo>
                  <a:lnTo>
                    <a:pt x="2810" y="2120"/>
                  </a:lnTo>
                  <a:lnTo>
                    <a:pt x="2811" y="2111"/>
                  </a:lnTo>
                  <a:lnTo>
                    <a:pt x="2814" y="2075"/>
                  </a:lnTo>
                  <a:lnTo>
                    <a:pt x="2815" y="2065"/>
                  </a:lnTo>
                  <a:lnTo>
                    <a:pt x="2820" y="2029"/>
                  </a:lnTo>
                  <a:lnTo>
                    <a:pt x="2821" y="2020"/>
                  </a:lnTo>
                  <a:lnTo>
                    <a:pt x="2828" y="1984"/>
                  </a:lnTo>
                  <a:lnTo>
                    <a:pt x="2829" y="1975"/>
                  </a:lnTo>
                  <a:lnTo>
                    <a:pt x="2837" y="1940"/>
                  </a:lnTo>
                  <a:lnTo>
                    <a:pt x="2839" y="1931"/>
                  </a:lnTo>
                  <a:lnTo>
                    <a:pt x="2847" y="1896"/>
                  </a:lnTo>
                  <a:lnTo>
                    <a:pt x="2850" y="1887"/>
                  </a:lnTo>
                  <a:lnTo>
                    <a:pt x="2860" y="1852"/>
                  </a:lnTo>
                  <a:lnTo>
                    <a:pt x="2863" y="1843"/>
                  </a:lnTo>
                  <a:lnTo>
                    <a:pt x="2874" y="1808"/>
                  </a:lnTo>
                  <a:lnTo>
                    <a:pt x="2877" y="1800"/>
                  </a:lnTo>
                  <a:lnTo>
                    <a:pt x="2890" y="1766"/>
                  </a:lnTo>
                  <a:lnTo>
                    <a:pt x="2893" y="1757"/>
                  </a:lnTo>
                  <a:lnTo>
                    <a:pt x="2907" y="1723"/>
                  </a:lnTo>
                  <a:lnTo>
                    <a:pt x="2910" y="1715"/>
                  </a:lnTo>
                  <a:lnTo>
                    <a:pt x="2926" y="1682"/>
                  </a:lnTo>
                  <a:lnTo>
                    <a:pt x="2930" y="1673"/>
                  </a:lnTo>
                  <a:lnTo>
                    <a:pt x="2946" y="1641"/>
                  </a:lnTo>
                  <a:lnTo>
                    <a:pt x="2950" y="1633"/>
                  </a:lnTo>
                  <a:lnTo>
                    <a:pt x="2968" y="1601"/>
                  </a:lnTo>
                  <a:lnTo>
                    <a:pt x="2974" y="1591"/>
                  </a:lnTo>
                  <a:lnTo>
                    <a:pt x="2993" y="1560"/>
                  </a:lnTo>
                  <a:lnTo>
                    <a:pt x="2997" y="1552"/>
                  </a:lnTo>
                  <a:lnTo>
                    <a:pt x="3017" y="1522"/>
                  </a:lnTo>
                  <a:lnTo>
                    <a:pt x="3023" y="1514"/>
                  </a:lnTo>
                  <a:lnTo>
                    <a:pt x="3044" y="1485"/>
                  </a:lnTo>
                  <a:lnTo>
                    <a:pt x="3049" y="1477"/>
                  </a:lnTo>
                  <a:lnTo>
                    <a:pt x="3071" y="1449"/>
                  </a:lnTo>
                  <a:lnTo>
                    <a:pt x="3077" y="1441"/>
                  </a:lnTo>
                  <a:lnTo>
                    <a:pt x="3100" y="1414"/>
                  </a:lnTo>
                  <a:lnTo>
                    <a:pt x="3106" y="1407"/>
                  </a:lnTo>
                  <a:lnTo>
                    <a:pt x="3130" y="1380"/>
                  </a:lnTo>
                  <a:lnTo>
                    <a:pt x="3137" y="1373"/>
                  </a:lnTo>
                  <a:lnTo>
                    <a:pt x="3162" y="1347"/>
                  </a:lnTo>
                  <a:lnTo>
                    <a:pt x="3168" y="1340"/>
                  </a:lnTo>
                  <a:lnTo>
                    <a:pt x="3194" y="1315"/>
                  </a:lnTo>
                  <a:lnTo>
                    <a:pt x="3201" y="1309"/>
                  </a:lnTo>
                  <a:lnTo>
                    <a:pt x="3228" y="1285"/>
                  </a:lnTo>
                  <a:lnTo>
                    <a:pt x="3235" y="1279"/>
                  </a:lnTo>
                  <a:lnTo>
                    <a:pt x="3263" y="1255"/>
                  </a:lnTo>
                  <a:lnTo>
                    <a:pt x="3271" y="1250"/>
                  </a:lnTo>
                  <a:lnTo>
                    <a:pt x="3299" y="1227"/>
                  </a:lnTo>
                  <a:lnTo>
                    <a:pt x="3307" y="1222"/>
                  </a:lnTo>
                  <a:lnTo>
                    <a:pt x="3337" y="1201"/>
                  </a:lnTo>
                  <a:lnTo>
                    <a:pt x="3344" y="1195"/>
                  </a:lnTo>
                  <a:lnTo>
                    <a:pt x="3375" y="1175"/>
                  </a:lnTo>
                  <a:lnTo>
                    <a:pt x="3383" y="1170"/>
                  </a:lnTo>
                  <a:lnTo>
                    <a:pt x="3414" y="1152"/>
                  </a:lnTo>
                  <a:lnTo>
                    <a:pt x="3423" y="1147"/>
                  </a:lnTo>
                  <a:lnTo>
                    <a:pt x="3455" y="1129"/>
                  </a:lnTo>
                  <a:lnTo>
                    <a:pt x="3463" y="1125"/>
                  </a:lnTo>
                  <a:lnTo>
                    <a:pt x="3495" y="1109"/>
                  </a:lnTo>
                  <a:lnTo>
                    <a:pt x="3504" y="1105"/>
                  </a:lnTo>
                  <a:lnTo>
                    <a:pt x="3537" y="1090"/>
                  </a:lnTo>
                  <a:lnTo>
                    <a:pt x="3545" y="1086"/>
                  </a:lnTo>
                  <a:lnTo>
                    <a:pt x="3579" y="1072"/>
                  </a:lnTo>
                  <a:lnTo>
                    <a:pt x="3587" y="1069"/>
                  </a:lnTo>
                  <a:lnTo>
                    <a:pt x="3621" y="1056"/>
                  </a:lnTo>
                  <a:lnTo>
                    <a:pt x="3630" y="1053"/>
                  </a:lnTo>
                  <a:lnTo>
                    <a:pt x="3665" y="1042"/>
                  </a:lnTo>
                  <a:lnTo>
                    <a:pt x="3673" y="1039"/>
                  </a:lnTo>
                  <a:lnTo>
                    <a:pt x="3708" y="1029"/>
                  </a:lnTo>
                  <a:lnTo>
                    <a:pt x="3717" y="1026"/>
                  </a:lnTo>
                  <a:lnTo>
                    <a:pt x="3752" y="1018"/>
                  </a:lnTo>
                  <a:lnTo>
                    <a:pt x="3761" y="1016"/>
                  </a:lnTo>
                  <a:lnTo>
                    <a:pt x="3779" y="1012"/>
                  </a:lnTo>
                  <a:lnTo>
                    <a:pt x="3779" y="750"/>
                  </a:lnTo>
                  <a:lnTo>
                    <a:pt x="3781" y="717"/>
                  </a:lnTo>
                  <a:lnTo>
                    <a:pt x="3788" y="685"/>
                  </a:lnTo>
                  <a:lnTo>
                    <a:pt x="3798" y="654"/>
                  </a:lnTo>
                  <a:lnTo>
                    <a:pt x="3812" y="625"/>
                  </a:lnTo>
                  <a:lnTo>
                    <a:pt x="3831" y="598"/>
                  </a:lnTo>
                  <a:lnTo>
                    <a:pt x="3852" y="573"/>
                  </a:lnTo>
                  <a:lnTo>
                    <a:pt x="3877" y="552"/>
                  </a:lnTo>
                  <a:lnTo>
                    <a:pt x="3904" y="533"/>
                  </a:lnTo>
                  <a:lnTo>
                    <a:pt x="3933" y="519"/>
                  </a:lnTo>
                  <a:lnTo>
                    <a:pt x="3964" y="509"/>
                  </a:lnTo>
                  <a:lnTo>
                    <a:pt x="3996" y="502"/>
                  </a:lnTo>
                  <a:lnTo>
                    <a:pt x="4029" y="500"/>
                  </a:lnTo>
                  <a:lnTo>
                    <a:pt x="4062" y="502"/>
                  </a:lnTo>
                  <a:lnTo>
                    <a:pt x="4094" y="509"/>
                  </a:lnTo>
                  <a:lnTo>
                    <a:pt x="4125" y="519"/>
                  </a:lnTo>
                  <a:lnTo>
                    <a:pt x="4154" y="533"/>
                  </a:lnTo>
                  <a:lnTo>
                    <a:pt x="4181" y="552"/>
                  </a:lnTo>
                  <a:lnTo>
                    <a:pt x="4206" y="573"/>
                  </a:lnTo>
                  <a:lnTo>
                    <a:pt x="4227" y="598"/>
                  </a:lnTo>
                  <a:lnTo>
                    <a:pt x="4246" y="625"/>
                  </a:lnTo>
                  <a:lnTo>
                    <a:pt x="4260" y="654"/>
                  </a:lnTo>
                  <a:lnTo>
                    <a:pt x="4270" y="685"/>
                  </a:lnTo>
                  <a:lnTo>
                    <a:pt x="4277" y="717"/>
                  </a:lnTo>
                  <a:lnTo>
                    <a:pt x="4279" y="750"/>
                  </a:lnTo>
                  <a:close/>
                  <a:moveTo>
                    <a:pt x="5998" y="1487"/>
                  </a:moveTo>
                  <a:lnTo>
                    <a:pt x="5969" y="1486"/>
                  </a:lnTo>
                  <a:lnTo>
                    <a:pt x="4031" y="1486"/>
                  </a:lnTo>
                  <a:lnTo>
                    <a:pt x="4002" y="1487"/>
                  </a:lnTo>
                  <a:lnTo>
                    <a:pt x="3975" y="1488"/>
                  </a:lnTo>
                  <a:lnTo>
                    <a:pt x="3948" y="1491"/>
                  </a:lnTo>
                  <a:lnTo>
                    <a:pt x="3921" y="1494"/>
                  </a:lnTo>
                  <a:lnTo>
                    <a:pt x="3895" y="1499"/>
                  </a:lnTo>
                  <a:lnTo>
                    <a:pt x="3868" y="1504"/>
                  </a:lnTo>
                  <a:lnTo>
                    <a:pt x="3842" y="1511"/>
                  </a:lnTo>
                  <a:lnTo>
                    <a:pt x="3816" y="1518"/>
                  </a:lnTo>
                  <a:lnTo>
                    <a:pt x="3791" y="1527"/>
                  </a:lnTo>
                  <a:lnTo>
                    <a:pt x="3765" y="1536"/>
                  </a:lnTo>
                  <a:lnTo>
                    <a:pt x="3740" y="1546"/>
                  </a:lnTo>
                  <a:lnTo>
                    <a:pt x="3716" y="1557"/>
                  </a:lnTo>
                  <a:lnTo>
                    <a:pt x="3691" y="1570"/>
                  </a:lnTo>
                  <a:lnTo>
                    <a:pt x="3668" y="1583"/>
                  </a:lnTo>
                  <a:lnTo>
                    <a:pt x="3644" y="1597"/>
                  </a:lnTo>
                  <a:lnTo>
                    <a:pt x="3622" y="1611"/>
                  </a:lnTo>
                  <a:lnTo>
                    <a:pt x="3600" y="1627"/>
                  </a:lnTo>
                  <a:lnTo>
                    <a:pt x="3579" y="1643"/>
                  </a:lnTo>
                  <a:lnTo>
                    <a:pt x="3558" y="1660"/>
                  </a:lnTo>
                  <a:lnTo>
                    <a:pt x="3538" y="1678"/>
                  </a:lnTo>
                  <a:lnTo>
                    <a:pt x="3519" y="1697"/>
                  </a:lnTo>
                  <a:lnTo>
                    <a:pt x="3500" y="1716"/>
                  </a:lnTo>
                  <a:lnTo>
                    <a:pt x="3482" y="1737"/>
                  </a:lnTo>
                  <a:lnTo>
                    <a:pt x="3465" y="1757"/>
                  </a:lnTo>
                  <a:lnTo>
                    <a:pt x="3448" y="1779"/>
                  </a:lnTo>
                  <a:lnTo>
                    <a:pt x="3432" y="1801"/>
                  </a:lnTo>
                  <a:lnTo>
                    <a:pt x="3417" y="1824"/>
                  </a:lnTo>
                  <a:lnTo>
                    <a:pt x="3403" y="1846"/>
                  </a:lnTo>
                  <a:lnTo>
                    <a:pt x="3391" y="1869"/>
                  </a:lnTo>
                  <a:lnTo>
                    <a:pt x="3379" y="1894"/>
                  </a:lnTo>
                  <a:lnTo>
                    <a:pt x="3367" y="1918"/>
                  </a:lnTo>
                  <a:lnTo>
                    <a:pt x="3357" y="1943"/>
                  </a:lnTo>
                  <a:lnTo>
                    <a:pt x="3348" y="1969"/>
                  </a:lnTo>
                  <a:lnTo>
                    <a:pt x="3339" y="1994"/>
                  </a:lnTo>
                  <a:lnTo>
                    <a:pt x="3332" y="2020"/>
                  </a:lnTo>
                  <a:lnTo>
                    <a:pt x="3325" y="2047"/>
                  </a:lnTo>
                  <a:lnTo>
                    <a:pt x="3320" y="2073"/>
                  </a:lnTo>
                  <a:lnTo>
                    <a:pt x="3315" y="2100"/>
                  </a:lnTo>
                  <a:lnTo>
                    <a:pt x="3312" y="2126"/>
                  </a:lnTo>
                  <a:lnTo>
                    <a:pt x="3309" y="2153"/>
                  </a:lnTo>
                  <a:lnTo>
                    <a:pt x="3308" y="2180"/>
                  </a:lnTo>
                  <a:lnTo>
                    <a:pt x="3307" y="2209"/>
                  </a:lnTo>
                  <a:lnTo>
                    <a:pt x="3307" y="5848"/>
                  </a:lnTo>
                  <a:lnTo>
                    <a:pt x="3308" y="5877"/>
                  </a:lnTo>
                  <a:lnTo>
                    <a:pt x="3309" y="5904"/>
                  </a:lnTo>
                  <a:lnTo>
                    <a:pt x="3312" y="5931"/>
                  </a:lnTo>
                  <a:lnTo>
                    <a:pt x="3315" y="5958"/>
                  </a:lnTo>
                  <a:lnTo>
                    <a:pt x="3320" y="5984"/>
                  </a:lnTo>
                  <a:lnTo>
                    <a:pt x="3325" y="6011"/>
                  </a:lnTo>
                  <a:lnTo>
                    <a:pt x="3332" y="6037"/>
                  </a:lnTo>
                  <a:lnTo>
                    <a:pt x="3339" y="6063"/>
                  </a:lnTo>
                  <a:lnTo>
                    <a:pt x="3348" y="6088"/>
                  </a:lnTo>
                  <a:lnTo>
                    <a:pt x="3357" y="6114"/>
                  </a:lnTo>
                  <a:lnTo>
                    <a:pt x="3367" y="6139"/>
                  </a:lnTo>
                  <a:lnTo>
                    <a:pt x="3378" y="6163"/>
                  </a:lnTo>
                  <a:lnTo>
                    <a:pt x="3391" y="6188"/>
                  </a:lnTo>
                  <a:lnTo>
                    <a:pt x="3403" y="6211"/>
                  </a:lnTo>
                  <a:lnTo>
                    <a:pt x="3417" y="6233"/>
                  </a:lnTo>
                  <a:lnTo>
                    <a:pt x="3432" y="6256"/>
                  </a:lnTo>
                  <a:lnTo>
                    <a:pt x="3448" y="6278"/>
                  </a:lnTo>
                  <a:lnTo>
                    <a:pt x="3465" y="6300"/>
                  </a:lnTo>
                  <a:lnTo>
                    <a:pt x="3482" y="6320"/>
                  </a:lnTo>
                  <a:lnTo>
                    <a:pt x="3500" y="6341"/>
                  </a:lnTo>
                  <a:lnTo>
                    <a:pt x="3519" y="6360"/>
                  </a:lnTo>
                  <a:lnTo>
                    <a:pt x="3538" y="6379"/>
                  </a:lnTo>
                  <a:lnTo>
                    <a:pt x="3558" y="6397"/>
                  </a:lnTo>
                  <a:lnTo>
                    <a:pt x="3579" y="6414"/>
                  </a:lnTo>
                  <a:lnTo>
                    <a:pt x="3600" y="6430"/>
                  </a:lnTo>
                  <a:lnTo>
                    <a:pt x="3622" y="6446"/>
                  </a:lnTo>
                  <a:lnTo>
                    <a:pt x="3644" y="6460"/>
                  </a:lnTo>
                  <a:lnTo>
                    <a:pt x="3668" y="6474"/>
                  </a:lnTo>
                  <a:lnTo>
                    <a:pt x="3692" y="6488"/>
                  </a:lnTo>
                  <a:lnTo>
                    <a:pt x="3716" y="6500"/>
                  </a:lnTo>
                  <a:lnTo>
                    <a:pt x="3741" y="6511"/>
                  </a:lnTo>
                  <a:lnTo>
                    <a:pt x="3765" y="6522"/>
                  </a:lnTo>
                  <a:lnTo>
                    <a:pt x="3791" y="6531"/>
                  </a:lnTo>
                  <a:lnTo>
                    <a:pt x="3816" y="6539"/>
                  </a:lnTo>
                  <a:lnTo>
                    <a:pt x="3842" y="6547"/>
                  </a:lnTo>
                  <a:lnTo>
                    <a:pt x="3868" y="6553"/>
                  </a:lnTo>
                  <a:lnTo>
                    <a:pt x="3894" y="6558"/>
                  </a:lnTo>
                  <a:lnTo>
                    <a:pt x="3921" y="6563"/>
                  </a:lnTo>
                  <a:lnTo>
                    <a:pt x="3947" y="6566"/>
                  </a:lnTo>
                  <a:lnTo>
                    <a:pt x="3974" y="6569"/>
                  </a:lnTo>
                  <a:lnTo>
                    <a:pt x="4002" y="6570"/>
                  </a:lnTo>
                  <a:lnTo>
                    <a:pt x="4031" y="6571"/>
                  </a:lnTo>
                  <a:lnTo>
                    <a:pt x="5000" y="6571"/>
                  </a:lnTo>
                  <a:lnTo>
                    <a:pt x="5969" y="6571"/>
                  </a:lnTo>
                  <a:lnTo>
                    <a:pt x="5998" y="6570"/>
                  </a:lnTo>
                  <a:lnTo>
                    <a:pt x="6026" y="6569"/>
                  </a:lnTo>
                  <a:lnTo>
                    <a:pt x="6053" y="6566"/>
                  </a:lnTo>
                  <a:lnTo>
                    <a:pt x="6079" y="6563"/>
                  </a:lnTo>
                  <a:lnTo>
                    <a:pt x="6106" y="6558"/>
                  </a:lnTo>
                  <a:lnTo>
                    <a:pt x="6132" y="6553"/>
                  </a:lnTo>
                  <a:lnTo>
                    <a:pt x="6158" y="6547"/>
                  </a:lnTo>
                  <a:lnTo>
                    <a:pt x="6184" y="6539"/>
                  </a:lnTo>
                  <a:lnTo>
                    <a:pt x="6209" y="6531"/>
                  </a:lnTo>
                  <a:lnTo>
                    <a:pt x="6235" y="6522"/>
                  </a:lnTo>
                  <a:lnTo>
                    <a:pt x="6259" y="6511"/>
                  </a:lnTo>
                  <a:lnTo>
                    <a:pt x="6284" y="6500"/>
                  </a:lnTo>
                  <a:lnTo>
                    <a:pt x="6308" y="6488"/>
                  </a:lnTo>
                  <a:lnTo>
                    <a:pt x="6332" y="6474"/>
                  </a:lnTo>
                  <a:lnTo>
                    <a:pt x="6356" y="6460"/>
                  </a:lnTo>
                  <a:lnTo>
                    <a:pt x="6378" y="6446"/>
                  </a:lnTo>
                  <a:lnTo>
                    <a:pt x="6400" y="6430"/>
                  </a:lnTo>
                  <a:lnTo>
                    <a:pt x="6421" y="6414"/>
                  </a:lnTo>
                  <a:lnTo>
                    <a:pt x="6442" y="6397"/>
                  </a:lnTo>
                  <a:lnTo>
                    <a:pt x="6462" y="6379"/>
                  </a:lnTo>
                  <a:lnTo>
                    <a:pt x="6481" y="6360"/>
                  </a:lnTo>
                  <a:lnTo>
                    <a:pt x="6500" y="6341"/>
                  </a:lnTo>
                  <a:lnTo>
                    <a:pt x="6518" y="6320"/>
                  </a:lnTo>
                  <a:lnTo>
                    <a:pt x="6535" y="6300"/>
                  </a:lnTo>
                  <a:lnTo>
                    <a:pt x="6552" y="6278"/>
                  </a:lnTo>
                  <a:lnTo>
                    <a:pt x="6568" y="6256"/>
                  </a:lnTo>
                  <a:lnTo>
                    <a:pt x="6583" y="6233"/>
                  </a:lnTo>
                  <a:lnTo>
                    <a:pt x="6597" y="6211"/>
                  </a:lnTo>
                  <a:lnTo>
                    <a:pt x="6609" y="6188"/>
                  </a:lnTo>
                  <a:lnTo>
                    <a:pt x="6622" y="6163"/>
                  </a:lnTo>
                  <a:lnTo>
                    <a:pt x="6633" y="6139"/>
                  </a:lnTo>
                  <a:lnTo>
                    <a:pt x="6643" y="6114"/>
                  </a:lnTo>
                  <a:lnTo>
                    <a:pt x="6652" y="6088"/>
                  </a:lnTo>
                  <a:lnTo>
                    <a:pt x="6661" y="6063"/>
                  </a:lnTo>
                  <a:lnTo>
                    <a:pt x="6668" y="6037"/>
                  </a:lnTo>
                  <a:lnTo>
                    <a:pt x="6675" y="6011"/>
                  </a:lnTo>
                  <a:lnTo>
                    <a:pt x="6680" y="5984"/>
                  </a:lnTo>
                  <a:lnTo>
                    <a:pt x="6685" y="5958"/>
                  </a:lnTo>
                  <a:lnTo>
                    <a:pt x="6688" y="5931"/>
                  </a:lnTo>
                  <a:lnTo>
                    <a:pt x="6691" y="5904"/>
                  </a:lnTo>
                  <a:lnTo>
                    <a:pt x="6692" y="5877"/>
                  </a:lnTo>
                  <a:lnTo>
                    <a:pt x="6693" y="5848"/>
                  </a:lnTo>
                  <a:lnTo>
                    <a:pt x="6693" y="2209"/>
                  </a:lnTo>
                  <a:lnTo>
                    <a:pt x="6692" y="2180"/>
                  </a:lnTo>
                  <a:lnTo>
                    <a:pt x="6691" y="2153"/>
                  </a:lnTo>
                  <a:lnTo>
                    <a:pt x="6688" y="2126"/>
                  </a:lnTo>
                  <a:lnTo>
                    <a:pt x="6685" y="2100"/>
                  </a:lnTo>
                  <a:lnTo>
                    <a:pt x="6680" y="2073"/>
                  </a:lnTo>
                  <a:lnTo>
                    <a:pt x="6675" y="2047"/>
                  </a:lnTo>
                  <a:lnTo>
                    <a:pt x="6668" y="2020"/>
                  </a:lnTo>
                  <a:lnTo>
                    <a:pt x="6661" y="1994"/>
                  </a:lnTo>
                  <a:lnTo>
                    <a:pt x="6652" y="1969"/>
                  </a:lnTo>
                  <a:lnTo>
                    <a:pt x="6643" y="1943"/>
                  </a:lnTo>
                  <a:lnTo>
                    <a:pt x="6633" y="1918"/>
                  </a:lnTo>
                  <a:lnTo>
                    <a:pt x="6621" y="1894"/>
                  </a:lnTo>
                  <a:lnTo>
                    <a:pt x="6609" y="1869"/>
                  </a:lnTo>
                  <a:lnTo>
                    <a:pt x="6597" y="1846"/>
                  </a:lnTo>
                  <a:lnTo>
                    <a:pt x="6583" y="1824"/>
                  </a:lnTo>
                  <a:lnTo>
                    <a:pt x="6568" y="1801"/>
                  </a:lnTo>
                  <a:lnTo>
                    <a:pt x="6552" y="1779"/>
                  </a:lnTo>
                  <a:lnTo>
                    <a:pt x="6535" y="1757"/>
                  </a:lnTo>
                  <a:lnTo>
                    <a:pt x="6518" y="1737"/>
                  </a:lnTo>
                  <a:lnTo>
                    <a:pt x="6500" y="1716"/>
                  </a:lnTo>
                  <a:lnTo>
                    <a:pt x="6481" y="1697"/>
                  </a:lnTo>
                  <a:lnTo>
                    <a:pt x="6462" y="1678"/>
                  </a:lnTo>
                  <a:lnTo>
                    <a:pt x="6442" y="1660"/>
                  </a:lnTo>
                  <a:lnTo>
                    <a:pt x="6421" y="1643"/>
                  </a:lnTo>
                  <a:lnTo>
                    <a:pt x="6400" y="1627"/>
                  </a:lnTo>
                  <a:lnTo>
                    <a:pt x="6378" y="1611"/>
                  </a:lnTo>
                  <a:lnTo>
                    <a:pt x="6356" y="1597"/>
                  </a:lnTo>
                  <a:lnTo>
                    <a:pt x="6332" y="1583"/>
                  </a:lnTo>
                  <a:lnTo>
                    <a:pt x="6309" y="1570"/>
                  </a:lnTo>
                  <a:lnTo>
                    <a:pt x="6284" y="1557"/>
                  </a:lnTo>
                  <a:lnTo>
                    <a:pt x="6260" y="1546"/>
                  </a:lnTo>
                  <a:lnTo>
                    <a:pt x="6235" y="1536"/>
                  </a:lnTo>
                  <a:lnTo>
                    <a:pt x="6209" y="1527"/>
                  </a:lnTo>
                  <a:lnTo>
                    <a:pt x="6184" y="1518"/>
                  </a:lnTo>
                  <a:lnTo>
                    <a:pt x="6158" y="1511"/>
                  </a:lnTo>
                  <a:lnTo>
                    <a:pt x="6132" y="1504"/>
                  </a:lnTo>
                  <a:lnTo>
                    <a:pt x="6105" y="1499"/>
                  </a:lnTo>
                  <a:lnTo>
                    <a:pt x="6079" y="1494"/>
                  </a:lnTo>
                  <a:lnTo>
                    <a:pt x="6052" y="1491"/>
                  </a:lnTo>
                  <a:lnTo>
                    <a:pt x="6025" y="1488"/>
                  </a:lnTo>
                  <a:lnTo>
                    <a:pt x="5998" y="14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177;p19">
            <a:extLst>
              <a:ext uri="{FF2B5EF4-FFF2-40B4-BE49-F238E27FC236}">
                <a16:creationId xmlns:a16="http://schemas.microsoft.com/office/drawing/2014/main" id="{F01BA6CF-2A20-4FB1-91DE-62AFC96E4923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6359457" y="4459082"/>
            <a:chExt cx="633600" cy="633600"/>
          </a:xfrm>
          <a:solidFill>
            <a:schemeClr val="bg1"/>
          </a:solidFill>
        </p:grpSpPr>
        <p:sp>
          <p:nvSpPr>
            <p:cNvPr id="256" name="Google Shape;2178;p19">
              <a:extLst>
                <a:ext uri="{FF2B5EF4-FFF2-40B4-BE49-F238E27FC236}">
                  <a16:creationId xmlns:a16="http://schemas.microsoft.com/office/drawing/2014/main" id="{6981FB63-82D3-458A-8C02-1469D5EDBF49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95" y="3961"/>
                  </a:moveTo>
                  <a:lnTo>
                    <a:pt x="2404" y="3846"/>
                  </a:lnTo>
                  <a:lnTo>
                    <a:pt x="2232" y="3825"/>
                  </a:lnTo>
                  <a:lnTo>
                    <a:pt x="2085" y="3764"/>
                  </a:lnTo>
                  <a:lnTo>
                    <a:pt x="1964" y="3670"/>
                  </a:lnTo>
                  <a:lnTo>
                    <a:pt x="1867" y="3547"/>
                  </a:lnTo>
                  <a:lnTo>
                    <a:pt x="1794" y="3399"/>
                  </a:lnTo>
                  <a:lnTo>
                    <a:pt x="1745" y="3233"/>
                  </a:lnTo>
                  <a:lnTo>
                    <a:pt x="1718" y="3053"/>
                  </a:lnTo>
                  <a:lnTo>
                    <a:pt x="1714" y="2864"/>
                  </a:lnTo>
                  <a:lnTo>
                    <a:pt x="1731" y="2671"/>
                  </a:lnTo>
                  <a:lnTo>
                    <a:pt x="1768" y="2480"/>
                  </a:lnTo>
                  <a:lnTo>
                    <a:pt x="1826" y="2294"/>
                  </a:lnTo>
                  <a:lnTo>
                    <a:pt x="1904" y="2121"/>
                  </a:lnTo>
                  <a:lnTo>
                    <a:pt x="2000" y="1963"/>
                  </a:lnTo>
                  <a:lnTo>
                    <a:pt x="2115" y="1827"/>
                  </a:lnTo>
                  <a:lnTo>
                    <a:pt x="2296" y="1729"/>
                  </a:lnTo>
                  <a:lnTo>
                    <a:pt x="2467" y="1681"/>
                  </a:lnTo>
                  <a:lnTo>
                    <a:pt x="2626" y="1677"/>
                  </a:lnTo>
                  <a:lnTo>
                    <a:pt x="2773" y="1716"/>
                  </a:lnTo>
                  <a:lnTo>
                    <a:pt x="2906" y="1792"/>
                  </a:lnTo>
                  <a:lnTo>
                    <a:pt x="3024" y="1903"/>
                  </a:lnTo>
                  <a:lnTo>
                    <a:pt x="3125" y="2043"/>
                  </a:lnTo>
                  <a:lnTo>
                    <a:pt x="3209" y="2211"/>
                  </a:lnTo>
                  <a:lnTo>
                    <a:pt x="3274" y="2400"/>
                  </a:lnTo>
                  <a:lnTo>
                    <a:pt x="3318" y="2609"/>
                  </a:lnTo>
                  <a:lnTo>
                    <a:pt x="3341" y="2833"/>
                  </a:lnTo>
                  <a:lnTo>
                    <a:pt x="3342" y="3068"/>
                  </a:lnTo>
                  <a:lnTo>
                    <a:pt x="3318" y="3311"/>
                  </a:lnTo>
                  <a:lnTo>
                    <a:pt x="3269" y="3558"/>
                  </a:lnTo>
                  <a:lnTo>
                    <a:pt x="3236" y="3730"/>
                  </a:lnTo>
                  <a:lnTo>
                    <a:pt x="3198" y="3877"/>
                  </a:lnTo>
                  <a:lnTo>
                    <a:pt x="3157" y="3998"/>
                  </a:lnTo>
                  <a:lnTo>
                    <a:pt x="3110" y="4094"/>
                  </a:lnTo>
                  <a:lnTo>
                    <a:pt x="3060" y="4167"/>
                  </a:lnTo>
                  <a:lnTo>
                    <a:pt x="3004" y="4216"/>
                  </a:lnTo>
                  <a:lnTo>
                    <a:pt x="2995" y="4220"/>
                  </a:lnTo>
                  <a:lnTo>
                    <a:pt x="2999" y="4223"/>
                  </a:lnTo>
                  <a:lnTo>
                    <a:pt x="3017" y="4235"/>
                  </a:lnTo>
                  <a:lnTo>
                    <a:pt x="3035" y="4248"/>
                  </a:lnTo>
                  <a:lnTo>
                    <a:pt x="3052" y="4261"/>
                  </a:lnTo>
                  <a:lnTo>
                    <a:pt x="3068" y="4274"/>
                  </a:lnTo>
                  <a:lnTo>
                    <a:pt x="3085" y="4289"/>
                  </a:lnTo>
                  <a:lnTo>
                    <a:pt x="3100" y="4304"/>
                  </a:lnTo>
                  <a:lnTo>
                    <a:pt x="3115" y="4319"/>
                  </a:lnTo>
                  <a:lnTo>
                    <a:pt x="3129" y="4335"/>
                  </a:lnTo>
                  <a:lnTo>
                    <a:pt x="3143" y="4352"/>
                  </a:lnTo>
                  <a:lnTo>
                    <a:pt x="3156" y="4369"/>
                  </a:lnTo>
                  <a:lnTo>
                    <a:pt x="3169" y="4386"/>
                  </a:lnTo>
                  <a:lnTo>
                    <a:pt x="3181" y="4404"/>
                  </a:lnTo>
                  <a:lnTo>
                    <a:pt x="3192" y="4423"/>
                  </a:lnTo>
                  <a:lnTo>
                    <a:pt x="3203" y="4442"/>
                  </a:lnTo>
                  <a:lnTo>
                    <a:pt x="3212" y="4461"/>
                  </a:lnTo>
                  <a:lnTo>
                    <a:pt x="3221" y="4481"/>
                  </a:lnTo>
                  <a:lnTo>
                    <a:pt x="3230" y="4501"/>
                  </a:lnTo>
                  <a:lnTo>
                    <a:pt x="3237" y="4521"/>
                  </a:lnTo>
                  <a:lnTo>
                    <a:pt x="3244" y="4542"/>
                  </a:lnTo>
                  <a:lnTo>
                    <a:pt x="3250" y="4562"/>
                  </a:lnTo>
                  <a:lnTo>
                    <a:pt x="3255" y="4583"/>
                  </a:lnTo>
                  <a:lnTo>
                    <a:pt x="3259" y="4604"/>
                  </a:lnTo>
                  <a:lnTo>
                    <a:pt x="3263" y="4625"/>
                  </a:lnTo>
                  <a:lnTo>
                    <a:pt x="3265" y="4647"/>
                  </a:lnTo>
                  <a:lnTo>
                    <a:pt x="3267" y="4668"/>
                  </a:lnTo>
                  <a:lnTo>
                    <a:pt x="3269" y="4690"/>
                  </a:lnTo>
                  <a:lnTo>
                    <a:pt x="3269" y="4712"/>
                  </a:lnTo>
                  <a:lnTo>
                    <a:pt x="3269" y="4734"/>
                  </a:lnTo>
                  <a:lnTo>
                    <a:pt x="3267" y="4755"/>
                  </a:lnTo>
                  <a:lnTo>
                    <a:pt x="3265" y="4777"/>
                  </a:lnTo>
                  <a:lnTo>
                    <a:pt x="3263" y="4798"/>
                  </a:lnTo>
                  <a:lnTo>
                    <a:pt x="3259" y="4819"/>
                  </a:lnTo>
                  <a:lnTo>
                    <a:pt x="3255" y="4840"/>
                  </a:lnTo>
                  <a:lnTo>
                    <a:pt x="3250" y="4861"/>
                  </a:lnTo>
                  <a:lnTo>
                    <a:pt x="3244" y="4882"/>
                  </a:lnTo>
                  <a:lnTo>
                    <a:pt x="3237" y="4902"/>
                  </a:lnTo>
                  <a:lnTo>
                    <a:pt x="3230" y="4922"/>
                  </a:lnTo>
                  <a:lnTo>
                    <a:pt x="3221" y="4942"/>
                  </a:lnTo>
                  <a:lnTo>
                    <a:pt x="3212" y="4962"/>
                  </a:lnTo>
                  <a:lnTo>
                    <a:pt x="3203" y="4981"/>
                  </a:lnTo>
                  <a:lnTo>
                    <a:pt x="3192" y="5000"/>
                  </a:lnTo>
                  <a:lnTo>
                    <a:pt x="3181" y="5019"/>
                  </a:lnTo>
                  <a:lnTo>
                    <a:pt x="3169" y="5037"/>
                  </a:lnTo>
                  <a:lnTo>
                    <a:pt x="3156" y="5054"/>
                  </a:lnTo>
                  <a:lnTo>
                    <a:pt x="3143" y="5072"/>
                  </a:lnTo>
                  <a:lnTo>
                    <a:pt x="3129" y="5088"/>
                  </a:lnTo>
                  <a:lnTo>
                    <a:pt x="3115" y="5104"/>
                  </a:lnTo>
                  <a:lnTo>
                    <a:pt x="3100" y="5120"/>
                  </a:lnTo>
                  <a:lnTo>
                    <a:pt x="3085" y="5135"/>
                  </a:lnTo>
                  <a:lnTo>
                    <a:pt x="3068" y="5149"/>
                  </a:lnTo>
                  <a:lnTo>
                    <a:pt x="3052" y="5163"/>
                  </a:lnTo>
                  <a:lnTo>
                    <a:pt x="3035" y="5176"/>
                  </a:lnTo>
                  <a:lnTo>
                    <a:pt x="3017" y="5188"/>
                  </a:lnTo>
                  <a:lnTo>
                    <a:pt x="2999" y="5200"/>
                  </a:lnTo>
                  <a:lnTo>
                    <a:pt x="2981" y="5211"/>
                  </a:lnTo>
                  <a:lnTo>
                    <a:pt x="2962" y="5222"/>
                  </a:lnTo>
                  <a:lnTo>
                    <a:pt x="2943" y="5231"/>
                  </a:lnTo>
                  <a:lnTo>
                    <a:pt x="2923" y="5240"/>
                  </a:lnTo>
                  <a:lnTo>
                    <a:pt x="2903" y="5249"/>
                  </a:lnTo>
                  <a:lnTo>
                    <a:pt x="2883" y="5256"/>
                  </a:lnTo>
                  <a:lnTo>
                    <a:pt x="2862" y="5263"/>
                  </a:lnTo>
                  <a:lnTo>
                    <a:pt x="2842" y="5269"/>
                  </a:lnTo>
                  <a:lnTo>
                    <a:pt x="2821" y="5274"/>
                  </a:lnTo>
                  <a:lnTo>
                    <a:pt x="2800" y="5278"/>
                  </a:lnTo>
                  <a:lnTo>
                    <a:pt x="2779" y="5282"/>
                  </a:lnTo>
                  <a:lnTo>
                    <a:pt x="2757" y="5284"/>
                  </a:lnTo>
                  <a:lnTo>
                    <a:pt x="2736" y="5286"/>
                  </a:lnTo>
                  <a:lnTo>
                    <a:pt x="2714" y="5288"/>
                  </a:lnTo>
                  <a:lnTo>
                    <a:pt x="2692" y="5288"/>
                  </a:lnTo>
                  <a:lnTo>
                    <a:pt x="2670" y="5288"/>
                  </a:lnTo>
                  <a:lnTo>
                    <a:pt x="2649" y="5286"/>
                  </a:lnTo>
                  <a:lnTo>
                    <a:pt x="2627" y="5284"/>
                  </a:lnTo>
                  <a:lnTo>
                    <a:pt x="2606" y="5282"/>
                  </a:lnTo>
                  <a:lnTo>
                    <a:pt x="2585" y="5278"/>
                  </a:lnTo>
                  <a:lnTo>
                    <a:pt x="2564" y="5274"/>
                  </a:lnTo>
                  <a:lnTo>
                    <a:pt x="2543" y="5269"/>
                  </a:lnTo>
                  <a:lnTo>
                    <a:pt x="2522" y="5263"/>
                  </a:lnTo>
                  <a:lnTo>
                    <a:pt x="2502" y="5256"/>
                  </a:lnTo>
                  <a:lnTo>
                    <a:pt x="2482" y="5249"/>
                  </a:lnTo>
                  <a:lnTo>
                    <a:pt x="2462" y="5240"/>
                  </a:lnTo>
                  <a:lnTo>
                    <a:pt x="2442" y="5231"/>
                  </a:lnTo>
                  <a:lnTo>
                    <a:pt x="2423" y="5222"/>
                  </a:lnTo>
                  <a:lnTo>
                    <a:pt x="2404" y="5211"/>
                  </a:lnTo>
                  <a:lnTo>
                    <a:pt x="2385" y="5200"/>
                  </a:lnTo>
                  <a:lnTo>
                    <a:pt x="2367" y="5188"/>
                  </a:lnTo>
                  <a:lnTo>
                    <a:pt x="2350" y="5176"/>
                  </a:lnTo>
                  <a:lnTo>
                    <a:pt x="2332" y="5163"/>
                  </a:lnTo>
                  <a:lnTo>
                    <a:pt x="2316" y="5149"/>
                  </a:lnTo>
                  <a:lnTo>
                    <a:pt x="2300" y="5135"/>
                  </a:lnTo>
                  <a:lnTo>
                    <a:pt x="2284" y="5120"/>
                  </a:lnTo>
                  <a:lnTo>
                    <a:pt x="2269" y="5104"/>
                  </a:lnTo>
                  <a:lnTo>
                    <a:pt x="2255" y="5088"/>
                  </a:lnTo>
                  <a:lnTo>
                    <a:pt x="2241" y="5072"/>
                  </a:lnTo>
                  <a:lnTo>
                    <a:pt x="2228" y="5054"/>
                  </a:lnTo>
                  <a:lnTo>
                    <a:pt x="2216" y="5037"/>
                  </a:lnTo>
                  <a:lnTo>
                    <a:pt x="2204" y="5019"/>
                  </a:lnTo>
                  <a:lnTo>
                    <a:pt x="2193" y="5000"/>
                  </a:lnTo>
                  <a:lnTo>
                    <a:pt x="2182" y="4981"/>
                  </a:lnTo>
                  <a:lnTo>
                    <a:pt x="2173" y="4962"/>
                  </a:lnTo>
                  <a:lnTo>
                    <a:pt x="2164" y="4942"/>
                  </a:lnTo>
                  <a:lnTo>
                    <a:pt x="2155" y="4922"/>
                  </a:lnTo>
                  <a:lnTo>
                    <a:pt x="2148" y="4902"/>
                  </a:lnTo>
                  <a:lnTo>
                    <a:pt x="2141" y="4882"/>
                  </a:lnTo>
                  <a:lnTo>
                    <a:pt x="2135" y="4861"/>
                  </a:lnTo>
                  <a:lnTo>
                    <a:pt x="2130" y="4840"/>
                  </a:lnTo>
                  <a:lnTo>
                    <a:pt x="2125" y="4819"/>
                  </a:lnTo>
                  <a:lnTo>
                    <a:pt x="2122" y="4798"/>
                  </a:lnTo>
                  <a:lnTo>
                    <a:pt x="2119" y="4777"/>
                  </a:lnTo>
                  <a:lnTo>
                    <a:pt x="2117" y="4755"/>
                  </a:lnTo>
                  <a:lnTo>
                    <a:pt x="2115" y="4734"/>
                  </a:lnTo>
                  <a:lnTo>
                    <a:pt x="2115" y="4712"/>
                  </a:lnTo>
                  <a:lnTo>
                    <a:pt x="2115" y="4690"/>
                  </a:lnTo>
                  <a:lnTo>
                    <a:pt x="2117" y="4668"/>
                  </a:lnTo>
                  <a:lnTo>
                    <a:pt x="2119" y="4647"/>
                  </a:lnTo>
                  <a:lnTo>
                    <a:pt x="2122" y="4625"/>
                  </a:lnTo>
                  <a:lnTo>
                    <a:pt x="2125" y="4604"/>
                  </a:lnTo>
                  <a:lnTo>
                    <a:pt x="2130" y="4583"/>
                  </a:lnTo>
                  <a:lnTo>
                    <a:pt x="2135" y="4562"/>
                  </a:lnTo>
                  <a:lnTo>
                    <a:pt x="2141" y="4542"/>
                  </a:lnTo>
                  <a:lnTo>
                    <a:pt x="2148" y="4521"/>
                  </a:lnTo>
                  <a:lnTo>
                    <a:pt x="2155" y="4501"/>
                  </a:lnTo>
                  <a:lnTo>
                    <a:pt x="2164" y="4481"/>
                  </a:lnTo>
                  <a:lnTo>
                    <a:pt x="2173" y="4461"/>
                  </a:lnTo>
                  <a:lnTo>
                    <a:pt x="2182" y="4442"/>
                  </a:lnTo>
                  <a:lnTo>
                    <a:pt x="2193" y="4423"/>
                  </a:lnTo>
                  <a:lnTo>
                    <a:pt x="2204" y="4404"/>
                  </a:lnTo>
                  <a:lnTo>
                    <a:pt x="2216" y="4386"/>
                  </a:lnTo>
                  <a:lnTo>
                    <a:pt x="2228" y="4369"/>
                  </a:lnTo>
                  <a:lnTo>
                    <a:pt x="2241" y="4352"/>
                  </a:lnTo>
                  <a:lnTo>
                    <a:pt x="2255" y="4335"/>
                  </a:lnTo>
                  <a:lnTo>
                    <a:pt x="2269" y="4319"/>
                  </a:lnTo>
                  <a:lnTo>
                    <a:pt x="2284" y="4304"/>
                  </a:lnTo>
                  <a:lnTo>
                    <a:pt x="2300" y="4289"/>
                  </a:lnTo>
                  <a:lnTo>
                    <a:pt x="2316" y="4274"/>
                  </a:lnTo>
                  <a:lnTo>
                    <a:pt x="2332" y="4261"/>
                  </a:lnTo>
                  <a:lnTo>
                    <a:pt x="2350" y="4248"/>
                  </a:lnTo>
                  <a:lnTo>
                    <a:pt x="2367" y="4235"/>
                  </a:lnTo>
                  <a:lnTo>
                    <a:pt x="2385" y="4223"/>
                  </a:lnTo>
                  <a:lnTo>
                    <a:pt x="2404" y="4212"/>
                  </a:lnTo>
                  <a:lnTo>
                    <a:pt x="2423" y="4201"/>
                  </a:lnTo>
                  <a:lnTo>
                    <a:pt x="2442" y="4192"/>
                  </a:lnTo>
                  <a:lnTo>
                    <a:pt x="2462" y="4183"/>
                  </a:lnTo>
                  <a:lnTo>
                    <a:pt x="2482" y="4174"/>
                  </a:lnTo>
                  <a:lnTo>
                    <a:pt x="2502" y="4167"/>
                  </a:lnTo>
                  <a:lnTo>
                    <a:pt x="2522" y="4160"/>
                  </a:lnTo>
                  <a:lnTo>
                    <a:pt x="2543" y="4154"/>
                  </a:lnTo>
                  <a:lnTo>
                    <a:pt x="2564" y="4149"/>
                  </a:lnTo>
                  <a:lnTo>
                    <a:pt x="2585" y="4145"/>
                  </a:lnTo>
                  <a:lnTo>
                    <a:pt x="2606" y="4141"/>
                  </a:lnTo>
                  <a:lnTo>
                    <a:pt x="2627" y="4139"/>
                  </a:lnTo>
                  <a:lnTo>
                    <a:pt x="2649" y="4137"/>
                  </a:lnTo>
                  <a:lnTo>
                    <a:pt x="2664" y="4136"/>
                  </a:lnTo>
                  <a:lnTo>
                    <a:pt x="2662" y="4135"/>
                  </a:lnTo>
                  <a:lnTo>
                    <a:pt x="2581" y="4057"/>
                  </a:lnTo>
                  <a:lnTo>
                    <a:pt x="2495" y="39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179;p19">
              <a:extLst>
                <a:ext uri="{FF2B5EF4-FFF2-40B4-BE49-F238E27FC236}">
                  <a16:creationId xmlns:a16="http://schemas.microsoft.com/office/drawing/2014/main" id="{F44F8ED0-73CE-43A2-B128-ADB0398AC25E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82" y="7517"/>
                  </a:moveTo>
                  <a:lnTo>
                    <a:pt x="7281" y="7516"/>
                  </a:lnTo>
                  <a:lnTo>
                    <a:pt x="7228" y="7449"/>
                  </a:lnTo>
                  <a:lnTo>
                    <a:pt x="7117" y="7436"/>
                  </a:lnTo>
                  <a:lnTo>
                    <a:pt x="7097" y="7432"/>
                  </a:lnTo>
                  <a:lnTo>
                    <a:pt x="7078" y="7425"/>
                  </a:lnTo>
                  <a:lnTo>
                    <a:pt x="6932" y="7365"/>
                  </a:lnTo>
                  <a:lnTo>
                    <a:pt x="6914" y="7356"/>
                  </a:lnTo>
                  <a:lnTo>
                    <a:pt x="6897" y="7345"/>
                  </a:lnTo>
                  <a:lnTo>
                    <a:pt x="6776" y="7250"/>
                  </a:lnTo>
                  <a:lnTo>
                    <a:pt x="6762" y="7238"/>
                  </a:lnTo>
                  <a:lnTo>
                    <a:pt x="6750" y="7224"/>
                  </a:lnTo>
                  <a:lnTo>
                    <a:pt x="6653" y="7101"/>
                  </a:lnTo>
                  <a:lnTo>
                    <a:pt x="6644" y="7088"/>
                  </a:lnTo>
                  <a:lnTo>
                    <a:pt x="6637" y="7075"/>
                  </a:lnTo>
                  <a:lnTo>
                    <a:pt x="6564" y="6927"/>
                  </a:lnTo>
                  <a:lnTo>
                    <a:pt x="6555" y="6904"/>
                  </a:lnTo>
                  <a:lnTo>
                    <a:pt x="6505" y="6737"/>
                  </a:lnTo>
                  <a:lnTo>
                    <a:pt x="6501" y="6717"/>
                  </a:lnTo>
                  <a:lnTo>
                    <a:pt x="6474" y="6536"/>
                  </a:lnTo>
                  <a:lnTo>
                    <a:pt x="6472" y="6518"/>
                  </a:lnTo>
                  <a:lnTo>
                    <a:pt x="6468" y="6329"/>
                  </a:lnTo>
                  <a:lnTo>
                    <a:pt x="6468" y="6312"/>
                  </a:lnTo>
                  <a:lnTo>
                    <a:pt x="6485" y="6119"/>
                  </a:lnTo>
                  <a:lnTo>
                    <a:pt x="6488" y="6103"/>
                  </a:lnTo>
                  <a:lnTo>
                    <a:pt x="6525" y="5912"/>
                  </a:lnTo>
                  <a:lnTo>
                    <a:pt x="6529" y="5896"/>
                  </a:lnTo>
                  <a:lnTo>
                    <a:pt x="6587" y="5711"/>
                  </a:lnTo>
                  <a:lnTo>
                    <a:pt x="6593" y="5694"/>
                  </a:lnTo>
                  <a:lnTo>
                    <a:pt x="6671" y="5521"/>
                  </a:lnTo>
                  <a:lnTo>
                    <a:pt x="6680" y="5503"/>
                  </a:lnTo>
                  <a:lnTo>
                    <a:pt x="6776" y="5346"/>
                  </a:lnTo>
                  <a:lnTo>
                    <a:pt x="6790" y="5327"/>
                  </a:lnTo>
                  <a:lnTo>
                    <a:pt x="6904" y="5191"/>
                  </a:lnTo>
                  <a:lnTo>
                    <a:pt x="6917" y="5178"/>
                  </a:lnTo>
                  <a:lnTo>
                    <a:pt x="6932" y="5166"/>
                  </a:lnTo>
                  <a:lnTo>
                    <a:pt x="6948" y="5156"/>
                  </a:lnTo>
                  <a:lnTo>
                    <a:pt x="7129" y="5058"/>
                  </a:lnTo>
                  <a:lnTo>
                    <a:pt x="7144" y="5051"/>
                  </a:lnTo>
                  <a:lnTo>
                    <a:pt x="7159" y="5046"/>
                  </a:lnTo>
                  <a:lnTo>
                    <a:pt x="7330" y="4998"/>
                  </a:lnTo>
                  <a:lnTo>
                    <a:pt x="7349" y="4994"/>
                  </a:lnTo>
                  <a:lnTo>
                    <a:pt x="7368" y="4992"/>
                  </a:lnTo>
                  <a:lnTo>
                    <a:pt x="7527" y="4989"/>
                  </a:lnTo>
                  <a:lnTo>
                    <a:pt x="7548" y="4990"/>
                  </a:lnTo>
                  <a:lnTo>
                    <a:pt x="7568" y="4994"/>
                  </a:lnTo>
                  <a:lnTo>
                    <a:pt x="7715" y="5032"/>
                  </a:lnTo>
                  <a:lnTo>
                    <a:pt x="7734" y="5039"/>
                  </a:lnTo>
                  <a:lnTo>
                    <a:pt x="7752" y="5047"/>
                  </a:lnTo>
                  <a:lnTo>
                    <a:pt x="7885" y="5124"/>
                  </a:lnTo>
                  <a:lnTo>
                    <a:pt x="7899" y="5133"/>
                  </a:lnTo>
                  <a:lnTo>
                    <a:pt x="7913" y="5144"/>
                  </a:lnTo>
                  <a:lnTo>
                    <a:pt x="8030" y="5255"/>
                  </a:lnTo>
                  <a:lnTo>
                    <a:pt x="8049" y="5276"/>
                  </a:lnTo>
                  <a:lnTo>
                    <a:pt x="8151" y="5417"/>
                  </a:lnTo>
                  <a:lnTo>
                    <a:pt x="8163" y="5438"/>
                  </a:lnTo>
                  <a:lnTo>
                    <a:pt x="8247" y="5605"/>
                  </a:lnTo>
                  <a:lnTo>
                    <a:pt x="8255" y="5623"/>
                  </a:lnTo>
                  <a:lnTo>
                    <a:pt x="8320" y="5813"/>
                  </a:lnTo>
                  <a:lnTo>
                    <a:pt x="8324" y="5830"/>
                  </a:lnTo>
                  <a:lnTo>
                    <a:pt x="8369" y="6039"/>
                  </a:lnTo>
                  <a:lnTo>
                    <a:pt x="8371" y="6055"/>
                  </a:lnTo>
                  <a:lnTo>
                    <a:pt x="8394" y="6279"/>
                  </a:lnTo>
                  <a:lnTo>
                    <a:pt x="8395" y="6294"/>
                  </a:lnTo>
                  <a:lnTo>
                    <a:pt x="8396" y="6529"/>
                  </a:lnTo>
                  <a:lnTo>
                    <a:pt x="8395" y="6544"/>
                  </a:lnTo>
                  <a:lnTo>
                    <a:pt x="8371" y="6787"/>
                  </a:lnTo>
                  <a:lnTo>
                    <a:pt x="8369" y="6802"/>
                  </a:lnTo>
                  <a:lnTo>
                    <a:pt x="8320" y="7048"/>
                  </a:lnTo>
                  <a:lnTo>
                    <a:pt x="8287" y="7220"/>
                  </a:lnTo>
                  <a:lnTo>
                    <a:pt x="8285" y="7229"/>
                  </a:lnTo>
                  <a:lnTo>
                    <a:pt x="8248" y="7375"/>
                  </a:lnTo>
                  <a:lnTo>
                    <a:pt x="8244" y="7387"/>
                  </a:lnTo>
                  <a:lnTo>
                    <a:pt x="8202" y="7508"/>
                  </a:lnTo>
                  <a:lnTo>
                    <a:pt x="8196" y="7524"/>
                  </a:lnTo>
                  <a:lnTo>
                    <a:pt x="8149" y="7621"/>
                  </a:lnTo>
                  <a:lnTo>
                    <a:pt x="8137" y="7642"/>
                  </a:lnTo>
                  <a:lnTo>
                    <a:pt x="8119" y="7668"/>
                  </a:lnTo>
                  <a:lnTo>
                    <a:pt x="8127" y="7677"/>
                  </a:lnTo>
                  <a:lnTo>
                    <a:pt x="8131" y="7681"/>
                  </a:lnTo>
                  <a:lnTo>
                    <a:pt x="8145" y="7697"/>
                  </a:lnTo>
                  <a:lnTo>
                    <a:pt x="8149" y="7701"/>
                  </a:lnTo>
                  <a:lnTo>
                    <a:pt x="8163" y="7718"/>
                  </a:lnTo>
                  <a:lnTo>
                    <a:pt x="8166" y="7722"/>
                  </a:lnTo>
                  <a:lnTo>
                    <a:pt x="8179" y="7739"/>
                  </a:lnTo>
                  <a:lnTo>
                    <a:pt x="8183" y="7744"/>
                  </a:lnTo>
                  <a:lnTo>
                    <a:pt x="8195" y="7761"/>
                  </a:lnTo>
                  <a:lnTo>
                    <a:pt x="8198" y="7766"/>
                  </a:lnTo>
                  <a:lnTo>
                    <a:pt x="8210" y="7784"/>
                  </a:lnTo>
                  <a:lnTo>
                    <a:pt x="8213" y="7789"/>
                  </a:lnTo>
                  <a:lnTo>
                    <a:pt x="8224" y="7807"/>
                  </a:lnTo>
                  <a:lnTo>
                    <a:pt x="8227" y="7813"/>
                  </a:lnTo>
                  <a:lnTo>
                    <a:pt x="8238" y="7832"/>
                  </a:lnTo>
                  <a:lnTo>
                    <a:pt x="8240" y="7837"/>
                  </a:lnTo>
                  <a:lnTo>
                    <a:pt x="8250" y="7856"/>
                  </a:lnTo>
                  <a:lnTo>
                    <a:pt x="8252" y="7861"/>
                  </a:lnTo>
                  <a:lnTo>
                    <a:pt x="8261" y="7880"/>
                  </a:lnTo>
                  <a:lnTo>
                    <a:pt x="8264" y="7885"/>
                  </a:lnTo>
                  <a:lnTo>
                    <a:pt x="8272" y="7905"/>
                  </a:lnTo>
                  <a:lnTo>
                    <a:pt x="8274" y="7910"/>
                  </a:lnTo>
                  <a:lnTo>
                    <a:pt x="8281" y="7931"/>
                  </a:lnTo>
                  <a:lnTo>
                    <a:pt x="8283" y="7936"/>
                  </a:lnTo>
                  <a:lnTo>
                    <a:pt x="8290" y="7956"/>
                  </a:lnTo>
                  <a:lnTo>
                    <a:pt x="8291" y="7962"/>
                  </a:lnTo>
                  <a:lnTo>
                    <a:pt x="8297" y="7982"/>
                  </a:lnTo>
                  <a:lnTo>
                    <a:pt x="8299" y="7988"/>
                  </a:lnTo>
                  <a:lnTo>
                    <a:pt x="8304" y="8008"/>
                  </a:lnTo>
                  <a:lnTo>
                    <a:pt x="8305" y="8014"/>
                  </a:lnTo>
                  <a:lnTo>
                    <a:pt x="8310" y="8035"/>
                  </a:lnTo>
                  <a:lnTo>
                    <a:pt x="8311" y="8040"/>
                  </a:lnTo>
                  <a:lnTo>
                    <a:pt x="8314" y="8062"/>
                  </a:lnTo>
                  <a:lnTo>
                    <a:pt x="8315" y="8067"/>
                  </a:lnTo>
                  <a:lnTo>
                    <a:pt x="8318" y="8089"/>
                  </a:lnTo>
                  <a:lnTo>
                    <a:pt x="8319" y="8094"/>
                  </a:lnTo>
                  <a:lnTo>
                    <a:pt x="8321" y="8116"/>
                  </a:lnTo>
                  <a:lnTo>
                    <a:pt x="8321" y="8121"/>
                  </a:lnTo>
                  <a:lnTo>
                    <a:pt x="8322" y="8143"/>
                  </a:lnTo>
                  <a:lnTo>
                    <a:pt x="8323" y="8149"/>
                  </a:lnTo>
                  <a:lnTo>
                    <a:pt x="8323" y="8170"/>
                  </a:lnTo>
                  <a:lnTo>
                    <a:pt x="8323" y="8176"/>
                  </a:lnTo>
                  <a:lnTo>
                    <a:pt x="8323" y="8197"/>
                  </a:lnTo>
                  <a:lnTo>
                    <a:pt x="8322" y="8203"/>
                  </a:lnTo>
                  <a:lnTo>
                    <a:pt x="8321" y="8225"/>
                  </a:lnTo>
                  <a:lnTo>
                    <a:pt x="8321" y="8230"/>
                  </a:lnTo>
                  <a:lnTo>
                    <a:pt x="8319" y="8252"/>
                  </a:lnTo>
                  <a:lnTo>
                    <a:pt x="8318" y="8257"/>
                  </a:lnTo>
                  <a:lnTo>
                    <a:pt x="8315" y="8279"/>
                  </a:lnTo>
                  <a:lnTo>
                    <a:pt x="8314" y="8284"/>
                  </a:lnTo>
                  <a:lnTo>
                    <a:pt x="8311" y="8306"/>
                  </a:lnTo>
                  <a:lnTo>
                    <a:pt x="8310" y="8311"/>
                  </a:lnTo>
                  <a:lnTo>
                    <a:pt x="8305" y="8332"/>
                  </a:lnTo>
                  <a:lnTo>
                    <a:pt x="8304" y="8338"/>
                  </a:lnTo>
                  <a:lnTo>
                    <a:pt x="8299" y="8358"/>
                  </a:lnTo>
                  <a:lnTo>
                    <a:pt x="8297" y="8364"/>
                  </a:lnTo>
                  <a:lnTo>
                    <a:pt x="8291" y="8384"/>
                  </a:lnTo>
                  <a:lnTo>
                    <a:pt x="8290" y="8390"/>
                  </a:lnTo>
                  <a:lnTo>
                    <a:pt x="8283" y="8410"/>
                  </a:lnTo>
                  <a:lnTo>
                    <a:pt x="8281" y="8415"/>
                  </a:lnTo>
                  <a:lnTo>
                    <a:pt x="8274" y="8436"/>
                  </a:lnTo>
                  <a:lnTo>
                    <a:pt x="8272" y="8441"/>
                  </a:lnTo>
                  <a:lnTo>
                    <a:pt x="8264" y="8461"/>
                  </a:lnTo>
                  <a:lnTo>
                    <a:pt x="8262" y="8466"/>
                  </a:lnTo>
                  <a:lnTo>
                    <a:pt x="8253" y="8485"/>
                  </a:lnTo>
                  <a:lnTo>
                    <a:pt x="8250" y="8490"/>
                  </a:lnTo>
                  <a:lnTo>
                    <a:pt x="8241" y="8510"/>
                  </a:lnTo>
                  <a:lnTo>
                    <a:pt x="8238" y="8515"/>
                  </a:lnTo>
                  <a:lnTo>
                    <a:pt x="8228" y="8534"/>
                  </a:lnTo>
                  <a:lnTo>
                    <a:pt x="8224" y="8540"/>
                  </a:lnTo>
                  <a:lnTo>
                    <a:pt x="8213" y="8559"/>
                  </a:lnTo>
                  <a:lnTo>
                    <a:pt x="8210" y="8563"/>
                  </a:lnTo>
                  <a:lnTo>
                    <a:pt x="8198" y="8581"/>
                  </a:lnTo>
                  <a:lnTo>
                    <a:pt x="8195" y="8586"/>
                  </a:lnTo>
                  <a:lnTo>
                    <a:pt x="8182" y="8603"/>
                  </a:lnTo>
                  <a:lnTo>
                    <a:pt x="8179" y="8608"/>
                  </a:lnTo>
                  <a:lnTo>
                    <a:pt x="8166" y="8625"/>
                  </a:lnTo>
                  <a:lnTo>
                    <a:pt x="8162" y="8629"/>
                  </a:lnTo>
                  <a:lnTo>
                    <a:pt x="8149" y="8646"/>
                  </a:lnTo>
                  <a:lnTo>
                    <a:pt x="8145" y="8650"/>
                  </a:lnTo>
                  <a:lnTo>
                    <a:pt x="8131" y="8666"/>
                  </a:lnTo>
                  <a:lnTo>
                    <a:pt x="8127" y="8670"/>
                  </a:lnTo>
                  <a:lnTo>
                    <a:pt x="8112" y="8685"/>
                  </a:lnTo>
                  <a:lnTo>
                    <a:pt x="8108" y="8689"/>
                  </a:lnTo>
                  <a:lnTo>
                    <a:pt x="8093" y="8704"/>
                  </a:lnTo>
                  <a:lnTo>
                    <a:pt x="8089" y="8708"/>
                  </a:lnTo>
                  <a:lnTo>
                    <a:pt x="8073" y="8722"/>
                  </a:lnTo>
                  <a:lnTo>
                    <a:pt x="8069" y="8726"/>
                  </a:lnTo>
                  <a:lnTo>
                    <a:pt x="8052" y="8739"/>
                  </a:lnTo>
                  <a:lnTo>
                    <a:pt x="8048" y="8743"/>
                  </a:lnTo>
                  <a:lnTo>
                    <a:pt x="8031" y="8756"/>
                  </a:lnTo>
                  <a:lnTo>
                    <a:pt x="8026" y="8759"/>
                  </a:lnTo>
                  <a:lnTo>
                    <a:pt x="8009" y="8772"/>
                  </a:lnTo>
                  <a:lnTo>
                    <a:pt x="8004" y="8775"/>
                  </a:lnTo>
                  <a:lnTo>
                    <a:pt x="7986" y="8787"/>
                  </a:lnTo>
                  <a:lnTo>
                    <a:pt x="7982" y="8790"/>
                  </a:lnTo>
                  <a:lnTo>
                    <a:pt x="7963" y="8801"/>
                  </a:lnTo>
                  <a:lnTo>
                    <a:pt x="7957" y="8805"/>
                  </a:lnTo>
                  <a:lnTo>
                    <a:pt x="7938" y="8815"/>
                  </a:lnTo>
                  <a:lnTo>
                    <a:pt x="7933" y="8818"/>
                  </a:lnTo>
                  <a:lnTo>
                    <a:pt x="7913" y="8827"/>
                  </a:lnTo>
                  <a:lnTo>
                    <a:pt x="7908" y="8830"/>
                  </a:lnTo>
                  <a:lnTo>
                    <a:pt x="7889" y="8839"/>
                  </a:lnTo>
                  <a:lnTo>
                    <a:pt x="7884" y="8841"/>
                  </a:lnTo>
                  <a:lnTo>
                    <a:pt x="7864" y="8849"/>
                  </a:lnTo>
                  <a:lnTo>
                    <a:pt x="7859" y="8851"/>
                  </a:lnTo>
                  <a:lnTo>
                    <a:pt x="7838" y="8858"/>
                  </a:lnTo>
                  <a:lnTo>
                    <a:pt x="7833" y="8860"/>
                  </a:lnTo>
                  <a:lnTo>
                    <a:pt x="7813" y="8867"/>
                  </a:lnTo>
                  <a:lnTo>
                    <a:pt x="7807" y="8868"/>
                  </a:lnTo>
                  <a:lnTo>
                    <a:pt x="7787" y="8874"/>
                  </a:lnTo>
                  <a:lnTo>
                    <a:pt x="7781" y="8876"/>
                  </a:lnTo>
                  <a:lnTo>
                    <a:pt x="7761" y="8881"/>
                  </a:lnTo>
                  <a:lnTo>
                    <a:pt x="7755" y="8882"/>
                  </a:lnTo>
                  <a:lnTo>
                    <a:pt x="7734" y="8887"/>
                  </a:lnTo>
                  <a:lnTo>
                    <a:pt x="7729" y="8888"/>
                  </a:lnTo>
                  <a:lnTo>
                    <a:pt x="7707" y="8891"/>
                  </a:lnTo>
                  <a:lnTo>
                    <a:pt x="7702" y="8892"/>
                  </a:lnTo>
                  <a:lnTo>
                    <a:pt x="7680" y="8895"/>
                  </a:lnTo>
                  <a:lnTo>
                    <a:pt x="7675" y="8896"/>
                  </a:lnTo>
                  <a:lnTo>
                    <a:pt x="7653" y="8898"/>
                  </a:lnTo>
                  <a:lnTo>
                    <a:pt x="7648" y="8898"/>
                  </a:lnTo>
                  <a:lnTo>
                    <a:pt x="7626" y="8899"/>
                  </a:lnTo>
                  <a:lnTo>
                    <a:pt x="7620" y="8900"/>
                  </a:lnTo>
                  <a:lnTo>
                    <a:pt x="7599" y="8900"/>
                  </a:lnTo>
                  <a:lnTo>
                    <a:pt x="7593" y="8900"/>
                  </a:lnTo>
                  <a:lnTo>
                    <a:pt x="7572" y="8900"/>
                  </a:lnTo>
                  <a:lnTo>
                    <a:pt x="7566" y="8899"/>
                  </a:lnTo>
                  <a:lnTo>
                    <a:pt x="7544" y="8898"/>
                  </a:lnTo>
                  <a:lnTo>
                    <a:pt x="7539" y="8898"/>
                  </a:lnTo>
                  <a:lnTo>
                    <a:pt x="7517" y="8896"/>
                  </a:lnTo>
                  <a:lnTo>
                    <a:pt x="7512" y="8895"/>
                  </a:lnTo>
                  <a:lnTo>
                    <a:pt x="7490" y="8892"/>
                  </a:lnTo>
                  <a:lnTo>
                    <a:pt x="7485" y="8891"/>
                  </a:lnTo>
                  <a:lnTo>
                    <a:pt x="7463" y="8888"/>
                  </a:lnTo>
                  <a:lnTo>
                    <a:pt x="7458" y="8887"/>
                  </a:lnTo>
                  <a:lnTo>
                    <a:pt x="7437" y="8882"/>
                  </a:lnTo>
                  <a:lnTo>
                    <a:pt x="7431" y="8881"/>
                  </a:lnTo>
                  <a:lnTo>
                    <a:pt x="7411" y="8876"/>
                  </a:lnTo>
                  <a:lnTo>
                    <a:pt x="7405" y="8874"/>
                  </a:lnTo>
                  <a:lnTo>
                    <a:pt x="7385" y="8868"/>
                  </a:lnTo>
                  <a:lnTo>
                    <a:pt x="7379" y="8867"/>
                  </a:lnTo>
                  <a:lnTo>
                    <a:pt x="7359" y="8860"/>
                  </a:lnTo>
                  <a:lnTo>
                    <a:pt x="7354" y="8858"/>
                  </a:lnTo>
                  <a:lnTo>
                    <a:pt x="7333" y="8851"/>
                  </a:lnTo>
                  <a:lnTo>
                    <a:pt x="7328" y="8849"/>
                  </a:lnTo>
                  <a:lnTo>
                    <a:pt x="7308" y="8841"/>
                  </a:lnTo>
                  <a:lnTo>
                    <a:pt x="7303" y="8838"/>
                  </a:lnTo>
                  <a:lnTo>
                    <a:pt x="7284" y="8829"/>
                  </a:lnTo>
                  <a:lnTo>
                    <a:pt x="7279" y="8827"/>
                  </a:lnTo>
                  <a:lnTo>
                    <a:pt x="7260" y="8817"/>
                  </a:lnTo>
                  <a:lnTo>
                    <a:pt x="7255" y="8815"/>
                  </a:lnTo>
                  <a:lnTo>
                    <a:pt x="7236" y="8804"/>
                  </a:lnTo>
                  <a:lnTo>
                    <a:pt x="7230" y="8801"/>
                  </a:lnTo>
                  <a:lnTo>
                    <a:pt x="7212" y="8790"/>
                  </a:lnTo>
                  <a:lnTo>
                    <a:pt x="7207" y="8787"/>
                  </a:lnTo>
                  <a:lnTo>
                    <a:pt x="7189" y="8775"/>
                  </a:lnTo>
                  <a:lnTo>
                    <a:pt x="7184" y="8772"/>
                  </a:lnTo>
                  <a:lnTo>
                    <a:pt x="7167" y="8759"/>
                  </a:lnTo>
                  <a:lnTo>
                    <a:pt x="7162" y="8756"/>
                  </a:lnTo>
                  <a:lnTo>
                    <a:pt x="7145" y="8743"/>
                  </a:lnTo>
                  <a:lnTo>
                    <a:pt x="7141" y="8740"/>
                  </a:lnTo>
                  <a:lnTo>
                    <a:pt x="7124" y="8726"/>
                  </a:lnTo>
                  <a:lnTo>
                    <a:pt x="7120" y="8722"/>
                  </a:lnTo>
                  <a:lnTo>
                    <a:pt x="7104" y="8708"/>
                  </a:lnTo>
                  <a:lnTo>
                    <a:pt x="7100" y="8704"/>
                  </a:lnTo>
                  <a:lnTo>
                    <a:pt x="7084" y="8689"/>
                  </a:lnTo>
                  <a:lnTo>
                    <a:pt x="7080" y="8685"/>
                  </a:lnTo>
                  <a:lnTo>
                    <a:pt x="7065" y="8670"/>
                  </a:lnTo>
                  <a:lnTo>
                    <a:pt x="7061" y="8665"/>
                  </a:lnTo>
                  <a:lnTo>
                    <a:pt x="7047" y="8649"/>
                  </a:lnTo>
                  <a:lnTo>
                    <a:pt x="7044" y="8645"/>
                  </a:lnTo>
                  <a:lnTo>
                    <a:pt x="7030" y="8629"/>
                  </a:lnTo>
                  <a:lnTo>
                    <a:pt x="7026" y="8624"/>
                  </a:lnTo>
                  <a:lnTo>
                    <a:pt x="7013" y="8607"/>
                  </a:lnTo>
                  <a:lnTo>
                    <a:pt x="7010" y="8603"/>
                  </a:lnTo>
                  <a:lnTo>
                    <a:pt x="6997" y="8585"/>
                  </a:lnTo>
                  <a:lnTo>
                    <a:pt x="6994" y="8580"/>
                  </a:lnTo>
                  <a:lnTo>
                    <a:pt x="6982" y="8562"/>
                  </a:lnTo>
                  <a:lnTo>
                    <a:pt x="6979" y="8558"/>
                  </a:lnTo>
                  <a:lnTo>
                    <a:pt x="6968" y="8539"/>
                  </a:lnTo>
                  <a:lnTo>
                    <a:pt x="6966" y="8535"/>
                  </a:lnTo>
                  <a:lnTo>
                    <a:pt x="6955" y="8516"/>
                  </a:lnTo>
                  <a:lnTo>
                    <a:pt x="6953" y="8511"/>
                  </a:lnTo>
                  <a:lnTo>
                    <a:pt x="6943" y="8491"/>
                  </a:lnTo>
                  <a:lnTo>
                    <a:pt x="6940" y="8486"/>
                  </a:lnTo>
                  <a:lnTo>
                    <a:pt x="6931" y="8467"/>
                  </a:lnTo>
                  <a:lnTo>
                    <a:pt x="6929" y="8461"/>
                  </a:lnTo>
                  <a:lnTo>
                    <a:pt x="6921" y="8441"/>
                  </a:lnTo>
                  <a:lnTo>
                    <a:pt x="6919" y="8436"/>
                  </a:lnTo>
                  <a:lnTo>
                    <a:pt x="6911" y="8416"/>
                  </a:lnTo>
                  <a:lnTo>
                    <a:pt x="6909" y="8411"/>
                  </a:lnTo>
                  <a:lnTo>
                    <a:pt x="6902" y="8390"/>
                  </a:lnTo>
                  <a:lnTo>
                    <a:pt x="6901" y="8385"/>
                  </a:lnTo>
                  <a:lnTo>
                    <a:pt x="6895" y="8364"/>
                  </a:lnTo>
                  <a:lnTo>
                    <a:pt x="6893" y="8359"/>
                  </a:lnTo>
                  <a:lnTo>
                    <a:pt x="6888" y="8338"/>
                  </a:lnTo>
                  <a:lnTo>
                    <a:pt x="6887" y="8332"/>
                  </a:lnTo>
                  <a:lnTo>
                    <a:pt x="6882" y="8311"/>
                  </a:lnTo>
                  <a:lnTo>
                    <a:pt x="6881" y="8306"/>
                  </a:lnTo>
                  <a:lnTo>
                    <a:pt x="6878" y="8284"/>
                  </a:lnTo>
                  <a:lnTo>
                    <a:pt x="6877" y="8279"/>
                  </a:lnTo>
                  <a:lnTo>
                    <a:pt x="6874" y="8258"/>
                  </a:lnTo>
                  <a:lnTo>
                    <a:pt x="6873" y="8252"/>
                  </a:lnTo>
                  <a:lnTo>
                    <a:pt x="6871" y="8230"/>
                  </a:lnTo>
                  <a:lnTo>
                    <a:pt x="6871" y="8225"/>
                  </a:lnTo>
                  <a:lnTo>
                    <a:pt x="6870" y="8203"/>
                  </a:lnTo>
                  <a:lnTo>
                    <a:pt x="6869" y="8197"/>
                  </a:lnTo>
                  <a:lnTo>
                    <a:pt x="6869" y="8176"/>
                  </a:lnTo>
                  <a:lnTo>
                    <a:pt x="6869" y="8170"/>
                  </a:lnTo>
                  <a:lnTo>
                    <a:pt x="6869" y="8149"/>
                  </a:lnTo>
                  <a:lnTo>
                    <a:pt x="6870" y="8143"/>
                  </a:lnTo>
                  <a:lnTo>
                    <a:pt x="6871" y="8121"/>
                  </a:lnTo>
                  <a:lnTo>
                    <a:pt x="6871" y="8116"/>
                  </a:lnTo>
                  <a:lnTo>
                    <a:pt x="6873" y="8094"/>
                  </a:lnTo>
                  <a:lnTo>
                    <a:pt x="6874" y="8088"/>
                  </a:lnTo>
                  <a:lnTo>
                    <a:pt x="6877" y="8067"/>
                  </a:lnTo>
                  <a:lnTo>
                    <a:pt x="6878" y="8062"/>
                  </a:lnTo>
                  <a:lnTo>
                    <a:pt x="6881" y="8040"/>
                  </a:lnTo>
                  <a:lnTo>
                    <a:pt x="6882" y="8035"/>
                  </a:lnTo>
                  <a:lnTo>
                    <a:pt x="6887" y="8014"/>
                  </a:lnTo>
                  <a:lnTo>
                    <a:pt x="6888" y="8008"/>
                  </a:lnTo>
                  <a:lnTo>
                    <a:pt x="6893" y="7987"/>
                  </a:lnTo>
                  <a:lnTo>
                    <a:pt x="6895" y="7982"/>
                  </a:lnTo>
                  <a:lnTo>
                    <a:pt x="6901" y="7961"/>
                  </a:lnTo>
                  <a:lnTo>
                    <a:pt x="6903" y="7956"/>
                  </a:lnTo>
                  <a:lnTo>
                    <a:pt x="6909" y="7935"/>
                  </a:lnTo>
                  <a:lnTo>
                    <a:pt x="6911" y="7930"/>
                  </a:lnTo>
                  <a:lnTo>
                    <a:pt x="6919" y="7910"/>
                  </a:lnTo>
                  <a:lnTo>
                    <a:pt x="6921" y="7905"/>
                  </a:lnTo>
                  <a:lnTo>
                    <a:pt x="6929" y="7885"/>
                  </a:lnTo>
                  <a:lnTo>
                    <a:pt x="6931" y="7879"/>
                  </a:lnTo>
                  <a:lnTo>
                    <a:pt x="6941" y="7860"/>
                  </a:lnTo>
                  <a:lnTo>
                    <a:pt x="6943" y="7855"/>
                  </a:lnTo>
                  <a:lnTo>
                    <a:pt x="6953" y="7836"/>
                  </a:lnTo>
                  <a:lnTo>
                    <a:pt x="6956" y="7830"/>
                  </a:lnTo>
                  <a:lnTo>
                    <a:pt x="6966" y="7812"/>
                  </a:lnTo>
                  <a:lnTo>
                    <a:pt x="6968" y="7808"/>
                  </a:lnTo>
                  <a:lnTo>
                    <a:pt x="6979" y="7790"/>
                  </a:lnTo>
                  <a:lnTo>
                    <a:pt x="6982" y="7785"/>
                  </a:lnTo>
                  <a:lnTo>
                    <a:pt x="6994" y="7767"/>
                  </a:lnTo>
                  <a:lnTo>
                    <a:pt x="6997" y="7762"/>
                  </a:lnTo>
                  <a:lnTo>
                    <a:pt x="7010" y="7744"/>
                  </a:lnTo>
                  <a:lnTo>
                    <a:pt x="7013" y="7740"/>
                  </a:lnTo>
                  <a:lnTo>
                    <a:pt x="7026" y="7723"/>
                  </a:lnTo>
                  <a:lnTo>
                    <a:pt x="7030" y="7718"/>
                  </a:lnTo>
                  <a:lnTo>
                    <a:pt x="7043" y="7701"/>
                  </a:lnTo>
                  <a:lnTo>
                    <a:pt x="7047" y="7697"/>
                  </a:lnTo>
                  <a:lnTo>
                    <a:pt x="7061" y="7681"/>
                  </a:lnTo>
                  <a:lnTo>
                    <a:pt x="7065" y="7677"/>
                  </a:lnTo>
                  <a:lnTo>
                    <a:pt x="7080" y="7661"/>
                  </a:lnTo>
                  <a:lnTo>
                    <a:pt x="7084" y="7657"/>
                  </a:lnTo>
                  <a:lnTo>
                    <a:pt x="7100" y="7642"/>
                  </a:lnTo>
                  <a:lnTo>
                    <a:pt x="7104" y="7638"/>
                  </a:lnTo>
                  <a:lnTo>
                    <a:pt x="7120" y="7624"/>
                  </a:lnTo>
                  <a:lnTo>
                    <a:pt x="7124" y="7620"/>
                  </a:lnTo>
                  <a:lnTo>
                    <a:pt x="7141" y="7607"/>
                  </a:lnTo>
                  <a:lnTo>
                    <a:pt x="7145" y="7603"/>
                  </a:lnTo>
                  <a:lnTo>
                    <a:pt x="7162" y="7590"/>
                  </a:lnTo>
                  <a:lnTo>
                    <a:pt x="7167" y="7587"/>
                  </a:lnTo>
                  <a:lnTo>
                    <a:pt x="7184" y="7574"/>
                  </a:lnTo>
                  <a:lnTo>
                    <a:pt x="7189" y="7571"/>
                  </a:lnTo>
                  <a:lnTo>
                    <a:pt x="7207" y="7559"/>
                  </a:lnTo>
                  <a:lnTo>
                    <a:pt x="7212" y="7556"/>
                  </a:lnTo>
                  <a:lnTo>
                    <a:pt x="7230" y="7545"/>
                  </a:lnTo>
                  <a:lnTo>
                    <a:pt x="7236" y="7542"/>
                  </a:lnTo>
                  <a:lnTo>
                    <a:pt x="7255" y="7531"/>
                  </a:lnTo>
                  <a:lnTo>
                    <a:pt x="7260" y="7529"/>
                  </a:lnTo>
                  <a:lnTo>
                    <a:pt x="7279" y="7519"/>
                  </a:lnTo>
                  <a:lnTo>
                    <a:pt x="7282" y="7517"/>
                  </a:lnTo>
                  <a:close/>
                  <a:moveTo>
                    <a:pt x="7398" y="7188"/>
                  </a:moveTo>
                  <a:lnTo>
                    <a:pt x="7413" y="7201"/>
                  </a:lnTo>
                  <a:lnTo>
                    <a:pt x="7426" y="7215"/>
                  </a:lnTo>
                  <a:lnTo>
                    <a:pt x="7513" y="7326"/>
                  </a:lnTo>
                  <a:lnTo>
                    <a:pt x="7592" y="7415"/>
                  </a:lnTo>
                  <a:lnTo>
                    <a:pt x="7626" y="7447"/>
                  </a:lnTo>
                  <a:lnTo>
                    <a:pt x="7626" y="7447"/>
                  </a:lnTo>
                  <a:lnTo>
                    <a:pt x="7648" y="7448"/>
                  </a:lnTo>
                  <a:lnTo>
                    <a:pt x="7653" y="7448"/>
                  </a:lnTo>
                  <a:lnTo>
                    <a:pt x="7675" y="7450"/>
                  </a:lnTo>
                  <a:lnTo>
                    <a:pt x="7680" y="7451"/>
                  </a:lnTo>
                  <a:lnTo>
                    <a:pt x="7702" y="7454"/>
                  </a:lnTo>
                  <a:lnTo>
                    <a:pt x="7707" y="7455"/>
                  </a:lnTo>
                  <a:lnTo>
                    <a:pt x="7729" y="7458"/>
                  </a:lnTo>
                  <a:lnTo>
                    <a:pt x="7734" y="7459"/>
                  </a:lnTo>
                  <a:lnTo>
                    <a:pt x="7755" y="7464"/>
                  </a:lnTo>
                  <a:lnTo>
                    <a:pt x="7761" y="7465"/>
                  </a:lnTo>
                  <a:lnTo>
                    <a:pt x="7781" y="7470"/>
                  </a:lnTo>
                  <a:lnTo>
                    <a:pt x="7787" y="7472"/>
                  </a:lnTo>
                  <a:lnTo>
                    <a:pt x="7807" y="7478"/>
                  </a:lnTo>
                  <a:lnTo>
                    <a:pt x="7813" y="7479"/>
                  </a:lnTo>
                  <a:lnTo>
                    <a:pt x="7833" y="7486"/>
                  </a:lnTo>
                  <a:lnTo>
                    <a:pt x="7838" y="7488"/>
                  </a:lnTo>
                  <a:lnTo>
                    <a:pt x="7859" y="7495"/>
                  </a:lnTo>
                  <a:lnTo>
                    <a:pt x="7864" y="7497"/>
                  </a:lnTo>
                  <a:lnTo>
                    <a:pt x="7870" y="7500"/>
                  </a:lnTo>
                  <a:lnTo>
                    <a:pt x="7884" y="7480"/>
                  </a:lnTo>
                  <a:lnTo>
                    <a:pt x="7922" y="7402"/>
                  </a:lnTo>
                  <a:lnTo>
                    <a:pt x="7959" y="7295"/>
                  </a:lnTo>
                  <a:lnTo>
                    <a:pt x="7993" y="7159"/>
                  </a:lnTo>
                  <a:lnTo>
                    <a:pt x="8026" y="6991"/>
                  </a:lnTo>
                  <a:lnTo>
                    <a:pt x="8026" y="6990"/>
                  </a:lnTo>
                  <a:lnTo>
                    <a:pt x="8073" y="6750"/>
                  </a:lnTo>
                  <a:lnTo>
                    <a:pt x="8096" y="6522"/>
                  </a:lnTo>
                  <a:lnTo>
                    <a:pt x="8095" y="6302"/>
                  </a:lnTo>
                  <a:lnTo>
                    <a:pt x="8074" y="6094"/>
                  </a:lnTo>
                  <a:lnTo>
                    <a:pt x="8033" y="5902"/>
                  </a:lnTo>
                  <a:lnTo>
                    <a:pt x="7974" y="5730"/>
                  </a:lnTo>
                  <a:lnTo>
                    <a:pt x="7900" y="5583"/>
                  </a:lnTo>
                  <a:lnTo>
                    <a:pt x="7815" y="5464"/>
                  </a:lnTo>
                  <a:lnTo>
                    <a:pt x="7720" y="5375"/>
                  </a:lnTo>
                  <a:lnTo>
                    <a:pt x="7620" y="5317"/>
                  </a:lnTo>
                  <a:lnTo>
                    <a:pt x="7512" y="5289"/>
                  </a:lnTo>
                  <a:lnTo>
                    <a:pt x="7393" y="5292"/>
                  </a:lnTo>
                  <a:lnTo>
                    <a:pt x="7257" y="5330"/>
                  </a:lnTo>
                  <a:lnTo>
                    <a:pt x="7115" y="5406"/>
                  </a:lnTo>
                  <a:lnTo>
                    <a:pt x="7026" y="5512"/>
                  </a:lnTo>
                  <a:lnTo>
                    <a:pt x="6941" y="5652"/>
                  </a:lnTo>
                  <a:lnTo>
                    <a:pt x="6871" y="5809"/>
                  </a:lnTo>
                  <a:lnTo>
                    <a:pt x="6818" y="5978"/>
                  </a:lnTo>
                  <a:lnTo>
                    <a:pt x="6783" y="6154"/>
                  </a:lnTo>
                  <a:lnTo>
                    <a:pt x="6768" y="6330"/>
                  </a:lnTo>
                  <a:lnTo>
                    <a:pt x="6772" y="6502"/>
                  </a:lnTo>
                  <a:lnTo>
                    <a:pt x="6796" y="6662"/>
                  </a:lnTo>
                  <a:lnTo>
                    <a:pt x="6839" y="6806"/>
                  </a:lnTo>
                  <a:lnTo>
                    <a:pt x="6899" y="6928"/>
                  </a:lnTo>
                  <a:lnTo>
                    <a:pt x="6974" y="7025"/>
                  </a:lnTo>
                  <a:lnTo>
                    <a:pt x="7065" y="7095"/>
                  </a:lnTo>
                  <a:lnTo>
                    <a:pt x="7174" y="7140"/>
                  </a:lnTo>
                  <a:lnTo>
                    <a:pt x="7326" y="7159"/>
                  </a:lnTo>
                  <a:lnTo>
                    <a:pt x="7346" y="7163"/>
                  </a:lnTo>
                  <a:lnTo>
                    <a:pt x="7364" y="7169"/>
                  </a:lnTo>
                  <a:lnTo>
                    <a:pt x="7382" y="7177"/>
                  </a:lnTo>
                  <a:lnTo>
                    <a:pt x="7398" y="7188"/>
                  </a:lnTo>
                  <a:close/>
                  <a:moveTo>
                    <a:pt x="7574" y="7788"/>
                  </a:moveTo>
                  <a:lnTo>
                    <a:pt x="7553" y="7775"/>
                  </a:lnTo>
                  <a:lnTo>
                    <a:pt x="7524" y="7752"/>
                  </a:lnTo>
                  <a:lnTo>
                    <a:pt x="7517" y="7754"/>
                  </a:lnTo>
                  <a:lnTo>
                    <a:pt x="7501" y="7757"/>
                  </a:lnTo>
                  <a:lnTo>
                    <a:pt x="7486" y="7761"/>
                  </a:lnTo>
                  <a:lnTo>
                    <a:pt x="7470" y="7765"/>
                  </a:lnTo>
                  <a:lnTo>
                    <a:pt x="7455" y="7770"/>
                  </a:lnTo>
                  <a:lnTo>
                    <a:pt x="7440" y="7776"/>
                  </a:lnTo>
                  <a:lnTo>
                    <a:pt x="7425" y="7782"/>
                  </a:lnTo>
                  <a:lnTo>
                    <a:pt x="7411" y="7788"/>
                  </a:lnTo>
                  <a:lnTo>
                    <a:pt x="7397" y="7795"/>
                  </a:lnTo>
                  <a:lnTo>
                    <a:pt x="7383" y="7803"/>
                  </a:lnTo>
                  <a:lnTo>
                    <a:pt x="7369" y="7811"/>
                  </a:lnTo>
                  <a:lnTo>
                    <a:pt x="7356" y="7820"/>
                  </a:lnTo>
                  <a:lnTo>
                    <a:pt x="7343" y="7829"/>
                  </a:lnTo>
                  <a:lnTo>
                    <a:pt x="7330" y="7839"/>
                  </a:lnTo>
                  <a:lnTo>
                    <a:pt x="7318" y="7849"/>
                  </a:lnTo>
                  <a:lnTo>
                    <a:pt x="7306" y="7860"/>
                  </a:lnTo>
                  <a:lnTo>
                    <a:pt x="7295" y="7871"/>
                  </a:lnTo>
                  <a:lnTo>
                    <a:pt x="7284" y="7882"/>
                  </a:lnTo>
                  <a:lnTo>
                    <a:pt x="7273" y="7894"/>
                  </a:lnTo>
                  <a:lnTo>
                    <a:pt x="7263" y="7907"/>
                  </a:lnTo>
                  <a:lnTo>
                    <a:pt x="7253" y="7919"/>
                  </a:lnTo>
                  <a:lnTo>
                    <a:pt x="7244" y="7932"/>
                  </a:lnTo>
                  <a:lnTo>
                    <a:pt x="7236" y="7945"/>
                  </a:lnTo>
                  <a:lnTo>
                    <a:pt x="7227" y="7960"/>
                  </a:lnTo>
                  <a:lnTo>
                    <a:pt x="7219" y="7975"/>
                  </a:lnTo>
                  <a:lnTo>
                    <a:pt x="7211" y="7989"/>
                  </a:lnTo>
                  <a:lnTo>
                    <a:pt x="7205" y="8003"/>
                  </a:lnTo>
                  <a:lnTo>
                    <a:pt x="7199" y="8018"/>
                  </a:lnTo>
                  <a:lnTo>
                    <a:pt x="7193" y="8033"/>
                  </a:lnTo>
                  <a:lnTo>
                    <a:pt x="7188" y="8048"/>
                  </a:lnTo>
                  <a:lnTo>
                    <a:pt x="7184" y="8063"/>
                  </a:lnTo>
                  <a:lnTo>
                    <a:pt x="7180" y="8078"/>
                  </a:lnTo>
                  <a:lnTo>
                    <a:pt x="7177" y="8094"/>
                  </a:lnTo>
                  <a:lnTo>
                    <a:pt x="7174" y="8110"/>
                  </a:lnTo>
                  <a:lnTo>
                    <a:pt x="7172" y="8125"/>
                  </a:lnTo>
                  <a:lnTo>
                    <a:pt x="7170" y="8141"/>
                  </a:lnTo>
                  <a:lnTo>
                    <a:pt x="7169" y="8157"/>
                  </a:lnTo>
                  <a:lnTo>
                    <a:pt x="7169" y="8173"/>
                  </a:lnTo>
                  <a:lnTo>
                    <a:pt x="7169" y="8189"/>
                  </a:lnTo>
                  <a:lnTo>
                    <a:pt x="7170" y="8205"/>
                  </a:lnTo>
                  <a:lnTo>
                    <a:pt x="7172" y="8221"/>
                  </a:lnTo>
                  <a:lnTo>
                    <a:pt x="7174" y="8236"/>
                  </a:lnTo>
                  <a:lnTo>
                    <a:pt x="7177" y="8252"/>
                  </a:lnTo>
                  <a:lnTo>
                    <a:pt x="7180" y="8268"/>
                  </a:lnTo>
                  <a:lnTo>
                    <a:pt x="7184" y="8283"/>
                  </a:lnTo>
                  <a:lnTo>
                    <a:pt x="7188" y="8299"/>
                  </a:lnTo>
                  <a:lnTo>
                    <a:pt x="7193" y="8314"/>
                  </a:lnTo>
                  <a:lnTo>
                    <a:pt x="7199" y="8329"/>
                  </a:lnTo>
                  <a:lnTo>
                    <a:pt x="7205" y="8344"/>
                  </a:lnTo>
                  <a:lnTo>
                    <a:pt x="7212" y="8358"/>
                  </a:lnTo>
                  <a:lnTo>
                    <a:pt x="7219" y="8373"/>
                  </a:lnTo>
                  <a:lnTo>
                    <a:pt x="7227" y="8387"/>
                  </a:lnTo>
                  <a:lnTo>
                    <a:pt x="7235" y="8401"/>
                  </a:lnTo>
                  <a:lnTo>
                    <a:pt x="7244" y="8414"/>
                  </a:lnTo>
                  <a:lnTo>
                    <a:pt x="7253" y="8427"/>
                  </a:lnTo>
                  <a:lnTo>
                    <a:pt x="7263" y="8439"/>
                  </a:lnTo>
                  <a:lnTo>
                    <a:pt x="7273" y="8452"/>
                  </a:lnTo>
                  <a:lnTo>
                    <a:pt x="7283" y="8463"/>
                  </a:lnTo>
                  <a:lnTo>
                    <a:pt x="7294" y="8475"/>
                  </a:lnTo>
                  <a:lnTo>
                    <a:pt x="7306" y="8486"/>
                  </a:lnTo>
                  <a:lnTo>
                    <a:pt x="7318" y="8497"/>
                  </a:lnTo>
                  <a:lnTo>
                    <a:pt x="7330" y="8507"/>
                  </a:lnTo>
                  <a:lnTo>
                    <a:pt x="7343" y="8517"/>
                  </a:lnTo>
                  <a:lnTo>
                    <a:pt x="7356" y="8526"/>
                  </a:lnTo>
                  <a:lnTo>
                    <a:pt x="7369" y="8535"/>
                  </a:lnTo>
                  <a:lnTo>
                    <a:pt x="7383" y="8543"/>
                  </a:lnTo>
                  <a:lnTo>
                    <a:pt x="7397" y="8551"/>
                  </a:lnTo>
                  <a:lnTo>
                    <a:pt x="7411" y="8558"/>
                  </a:lnTo>
                  <a:lnTo>
                    <a:pt x="7425" y="8564"/>
                  </a:lnTo>
                  <a:lnTo>
                    <a:pt x="7440" y="8570"/>
                  </a:lnTo>
                  <a:lnTo>
                    <a:pt x="7455" y="8576"/>
                  </a:lnTo>
                  <a:lnTo>
                    <a:pt x="7470" y="8581"/>
                  </a:lnTo>
                  <a:lnTo>
                    <a:pt x="7486" y="8585"/>
                  </a:lnTo>
                  <a:lnTo>
                    <a:pt x="7501" y="8589"/>
                  </a:lnTo>
                  <a:lnTo>
                    <a:pt x="7517" y="8592"/>
                  </a:lnTo>
                  <a:lnTo>
                    <a:pt x="7532" y="8595"/>
                  </a:lnTo>
                  <a:lnTo>
                    <a:pt x="7548" y="8597"/>
                  </a:lnTo>
                  <a:lnTo>
                    <a:pt x="7564" y="8599"/>
                  </a:lnTo>
                  <a:lnTo>
                    <a:pt x="7580" y="8600"/>
                  </a:lnTo>
                  <a:lnTo>
                    <a:pt x="7596" y="8600"/>
                  </a:lnTo>
                  <a:lnTo>
                    <a:pt x="7612" y="8600"/>
                  </a:lnTo>
                  <a:lnTo>
                    <a:pt x="7628" y="8599"/>
                  </a:lnTo>
                  <a:lnTo>
                    <a:pt x="7644" y="8597"/>
                  </a:lnTo>
                  <a:lnTo>
                    <a:pt x="7660" y="8595"/>
                  </a:lnTo>
                  <a:lnTo>
                    <a:pt x="7675" y="8592"/>
                  </a:lnTo>
                  <a:lnTo>
                    <a:pt x="7691" y="8589"/>
                  </a:lnTo>
                  <a:lnTo>
                    <a:pt x="7707" y="8585"/>
                  </a:lnTo>
                  <a:lnTo>
                    <a:pt x="7722" y="8581"/>
                  </a:lnTo>
                  <a:lnTo>
                    <a:pt x="7737" y="8576"/>
                  </a:lnTo>
                  <a:lnTo>
                    <a:pt x="7753" y="8570"/>
                  </a:lnTo>
                  <a:lnTo>
                    <a:pt x="7767" y="8564"/>
                  </a:lnTo>
                  <a:lnTo>
                    <a:pt x="7782" y="8558"/>
                  </a:lnTo>
                  <a:lnTo>
                    <a:pt x="7797" y="8550"/>
                  </a:lnTo>
                  <a:lnTo>
                    <a:pt x="7810" y="8543"/>
                  </a:lnTo>
                  <a:lnTo>
                    <a:pt x="7823" y="8535"/>
                  </a:lnTo>
                  <a:lnTo>
                    <a:pt x="7836" y="8526"/>
                  </a:lnTo>
                  <a:lnTo>
                    <a:pt x="7849" y="8517"/>
                  </a:lnTo>
                  <a:lnTo>
                    <a:pt x="7862" y="8507"/>
                  </a:lnTo>
                  <a:lnTo>
                    <a:pt x="7874" y="8497"/>
                  </a:lnTo>
                  <a:lnTo>
                    <a:pt x="7886" y="8486"/>
                  </a:lnTo>
                  <a:lnTo>
                    <a:pt x="7898" y="8475"/>
                  </a:lnTo>
                  <a:lnTo>
                    <a:pt x="7909" y="8463"/>
                  </a:lnTo>
                  <a:lnTo>
                    <a:pt x="7920" y="8451"/>
                  </a:lnTo>
                  <a:lnTo>
                    <a:pt x="7930" y="8439"/>
                  </a:lnTo>
                  <a:lnTo>
                    <a:pt x="7940" y="8426"/>
                  </a:lnTo>
                  <a:lnTo>
                    <a:pt x="7949" y="8413"/>
                  </a:lnTo>
                  <a:lnTo>
                    <a:pt x="7958" y="8400"/>
                  </a:lnTo>
                  <a:lnTo>
                    <a:pt x="7966" y="8387"/>
                  </a:lnTo>
                  <a:lnTo>
                    <a:pt x="7973" y="8374"/>
                  </a:lnTo>
                  <a:lnTo>
                    <a:pt x="7981" y="8359"/>
                  </a:lnTo>
                  <a:lnTo>
                    <a:pt x="7987" y="8344"/>
                  </a:lnTo>
                  <a:lnTo>
                    <a:pt x="7993" y="8330"/>
                  </a:lnTo>
                  <a:lnTo>
                    <a:pt x="7999" y="8314"/>
                  </a:lnTo>
                  <a:lnTo>
                    <a:pt x="8004" y="8299"/>
                  </a:lnTo>
                  <a:lnTo>
                    <a:pt x="8008" y="8284"/>
                  </a:lnTo>
                  <a:lnTo>
                    <a:pt x="8012" y="8268"/>
                  </a:lnTo>
                  <a:lnTo>
                    <a:pt x="8015" y="8252"/>
                  </a:lnTo>
                  <a:lnTo>
                    <a:pt x="8018" y="8237"/>
                  </a:lnTo>
                  <a:lnTo>
                    <a:pt x="8020" y="8221"/>
                  </a:lnTo>
                  <a:lnTo>
                    <a:pt x="8022" y="8205"/>
                  </a:lnTo>
                  <a:lnTo>
                    <a:pt x="8023" y="8189"/>
                  </a:lnTo>
                  <a:lnTo>
                    <a:pt x="8023" y="8173"/>
                  </a:lnTo>
                  <a:lnTo>
                    <a:pt x="8023" y="8157"/>
                  </a:lnTo>
                  <a:lnTo>
                    <a:pt x="8022" y="8141"/>
                  </a:lnTo>
                  <a:lnTo>
                    <a:pt x="8020" y="8125"/>
                  </a:lnTo>
                  <a:lnTo>
                    <a:pt x="8018" y="8109"/>
                  </a:lnTo>
                  <a:lnTo>
                    <a:pt x="8015" y="8094"/>
                  </a:lnTo>
                  <a:lnTo>
                    <a:pt x="8012" y="8078"/>
                  </a:lnTo>
                  <a:lnTo>
                    <a:pt x="8008" y="8063"/>
                  </a:lnTo>
                  <a:lnTo>
                    <a:pt x="8004" y="8047"/>
                  </a:lnTo>
                  <a:lnTo>
                    <a:pt x="7999" y="8032"/>
                  </a:lnTo>
                  <a:lnTo>
                    <a:pt x="7993" y="8017"/>
                  </a:lnTo>
                  <a:lnTo>
                    <a:pt x="7987" y="8002"/>
                  </a:lnTo>
                  <a:lnTo>
                    <a:pt x="7981" y="7988"/>
                  </a:lnTo>
                  <a:lnTo>
                    <a:pt x="7974" y="7974"/>
                  </a:lnTo>
                  <a:lnTo>
                    <a:pt x="7966" y="7960"/>
                  </a:lnTo>
                  <a:lnTo>
                    <a:pt x="7958" y="7946"/>
                  </a:lnTo>
                  <a:lnTo>
                    <a:pt x="7949" y="7933"/>
                  </a:lnTo>
                  <a:lnTo>
                    <a:pt x="7940" y="7920"/>
                  </a:lnTo>
                  <a:lnTo>
                    <a:pt x="7930" y="7907"/>
                  </a:lnTo>
                  <a:lnTo>
                    <a:pt x="7920" y="7895"/>
                  </a:lnTo>
                  <a:lnTo>
                    <a:pt x="7909" y="7883"/>
                  </a:lnTo>
                  <a:lnTo>
                    <a:pt x="7898" y="7871"/>
                  </a:lnTo>
                  <a:lnTo>
                    <a:pt x="7886" y="7860"/>
                  </a:lnTo>
                  <a:lnTo>
                    <a:pt x="7877" y="7852"/>
                  </a:lnTo>
                  <a:lnTo>
                    <a:pt x="7876" y="7852"/>
                  </a:lnTo>
                  <a:lnTo>
                    <a:pt x="7859" y="7854"/>
                  </a:lnTo>
                  <a:lnTo>
                    <a:pt x="7795" y="7859"/>
                  </a:lnTo>
                  <a:lnTo>
                    <a:pt x="7772" y="7859"/>
                  </a:lnTo>
                  <a:lnTo>
                    <a:pt x="7748" y="7855"/>
                  </a:lnTo>
                  <a:lnTo>
                    <a:pt x="7680" y="7838"/>
                  </a:lnTo>
                  <a:lnTo>
                    <a:pt x="7663" y="7833"/>
                  </a:lnTo>
                  <a:lnTo>
                    <a:pt x="7647" y="7825"/>
                  </a:lnTo>
                  <a:lnTo>
                    <a:pt x="7574" y="7788"/>
                  </a:lnTo>
                  <a:close/>
                  <a:moveTo>
                    <a:pt x="2379" y="4056"/>
                  </a:moveTo>
                  <a:lnTo>
                    <a:pt x="2377" y="4054"/>
                  </a:lnTo>
                  <a:lnTo>
                    <a:pt x="2324" y="3987"/>
                  </a:lnTo>
                  <a:lnTo>
                    <a:pt x="2213" y="3974"/>
                  </a:lnTo>
                  <a:lnTo>
                    <a:pt x="2194" y="3970"/>
                  </a:lnTo>
                  <a:lnTo>
                    <a:pt x="2174" y="3963"/>
                  </a:lnTo>
                  <a:lnTo>
                    <a:pt x="2028" y="3903"/>
                  </a:lnTo>
                  <a:lnTo>
                    <a:pt x="2010" y="3894"/>
                  </a:lnTo>
                  <a:lnTo>
                    <a:pt x="1993" y="3883"/>
                  </a:lnTo>
                  <a:lnTo>
                    <a:pt x="1872" y="3788"/>
                  </a:lnTo>
                  <a:lnTo>
                    <a:pt x="1858" y="3776"/>
                  </a:lnTo>
                  <a:lnTo>
                    <a:pt x="1846" y="3763"/>
                  </a:lnTo>
                  <a:lnTo>
                    <a:pt x="1749" y="3639"/>
                  </a:lnTo>
                  <a:lnTo>
                    <a:pt x="1740" y="3627"/>
                  </a:lnTo>
                  <a:lnTo>
                    <a:pt x="1733" y="3613"/>
                  </a:lnTo>
                  <a:lnTo>
                    <a:pt x="1660" y="3466"/>
                  </a:lnTo>
                  <a:lnTo>
                    <a:pt x="1651" y="3442"/>
                  </a:lnTo>
                  <a:lnTo>
                    <a:pt x="1601" y="3276"/>
                  </a:lnTo>
                  <a:lnTo>
                    <a:pt x="1597" y="3255"/>
                  </a:lnTo>
                  <a:lnTo>
                    <a:pt x="1570" y="3075"/>
                  </a:lnTo>
                  <a:lnTo>
                    <a:pt x="1568" y="3056"/>
                  </a:lnTo>
                  <a:lnTo>
                    <a:pt x="1564" y="2867"/>
                  </a:lnTo>
                  <a:lnTo>
                    <a:pt x="1564" y="2851"/>
                  </a:lnTo>
                  <a:lnTo>
                    <a:pt x="1581" y="2658"/>
                  </a:lnTo>
                  <a:lnTo>
                    <a:pt x="1584" y="2642"/>
                  </a:lnTo>
                  <a:lnTo>
                    <a:pt x="1621" y="2451"/>
                  </a:lnTo>
                  <a:lnTo>
                    <a:pt x="1625" y="2435"/>
                  </a:lnTo>
                  <a:lnTo>
                    <a:pt x="1683" y="2250"/>
                  </a:lnTo>
                  <a:lnTo>
                    <a:pt x="1689" y="2233"/>
                  </a:lnTo>
                  <a:lnTo>
                    <a:pt x="1767" y="2059"/>
                  </a:lnTo>
                  <a:lnTo>
                    <a:pt x="1776" y="2042"/>
                  </a:lnTo>
                  <a:lnTo>
                    <a:pt x="1872" y="1885"/>
                  </a:lnTo>
                  <a:lnTo>
                    <a:pt x="1886" y="1866"/>
                  </a:lnTo>
                  <a:lnTo>
                    <a:pt x="2000" y="1730"/>
                  </a:lnTo>
                  <a:lnTo>
                    <a:pt x="2013" y="1717"/>
                  </a:lnTo>
                  <a:lnTo>
                    <a:pt x="2028" y="1705"/>
                  </a:lnTo>
                  <a:lnTo>
                    <a:pt x="2044" y="1695"/>
                  </a:lnTo>
                  <a:lnTo>
                    <a:pt x="2225" y="1597"/>
                  </a:lnTo>
                  <a:lnTo>
                    <a:pt x="2239" y="1590"/>
                  </a:lnTo>
                  <a:lnTo>
                    <a:pt x="2255" y="1585"/>
                  </a:lnTo>
                  <a:lnTo>
                    <a:pt x="2426" y="1536"/>
                  </a:lnTo>
                  <a:lnTo>
                    <a:pt x="2445" y="1532"/>
                  </a:lnTo>
                  <a:lnTo>
                    <a:pt x="2464" y="1531"/>
                  </a:lnTo>
                  <a:lnTo>
                    <a:pt x="2623" y="1528"/>
                  </a:lnTo>
                  <a:lnTo>
                    <a:pt x="2644" y="1529"/>
                  </a:lnTo>
                  <a:lnTo>
                    <a:pt x="2664" y="1532"/>
                  </a:lnTo>
                  <a:lnTo>
                    <a:pt x="2811" y="1571"/>
                  </a:lnTo>
                  <a:lnTo>
                    <a:pt x="2830" y="1577"/>
                  </a:lnTo>
                  <a:lnTo>
                    <a:pt x="2848" y="1586"/>
                  </a:lnTo>
                  <a:lnTo>
                    <a:pt x="2981" y="1662"/>
                  </a:lnTo>
                  <a:lnTo>
                    <a:pt x="2995" y="1672"/>
                  </a:lnTo>
                  <a:lnTo>
                    <a:pt x="3009" y="1683"/>
                  </a:lnTo>
                  <a:lnTo>
                    <a:pt x="3126" y="1793"/>
                  </a:lnTo>
                  <a:lnTo>
                    <a:pt x="3145" y="1815"/>
                  </a:lnTo>
                  <a:lnTo>
                    <a:pt x="3247" y="1956"/>
                  </a:lnTo>
                  <a:lnTo>
                    <a:pt x="3259" y="1976"/>
                  </a:lnTo>
                  <a:lnTo>
                    <a:pt x="3343" y="2143"/>
                  </a:lnTo>
                  <a:lnTo>
                    <a:pt x="3351" y="2162"/>
                  </a:lnTo>
                  <a:lnTo>
                    <a:pt x="3416" y="2352"/>
                  </a:lnTo>
                  <a:lnTo>
                    <a:pt x="3420" y="2369"/>
                  </a:lnTo>
                  <a:lnTo>
                    <a:pt x="3465" y="2578"/>
                  </a:lnTo>
                  <a:lnTo>
                    <a:pt x="3467" y="2594"/>
                  </a:lnTo>
                  <a:lnTo>
                    <a:pt x="3490" y="2818"/>
                  </a:lnTo>
                  <a:lnTo>
                    <a:pt x="3491" y="2833"/>
                  </a:lnTo>
                  <a:lnTo>
                    <a:pt x="3492" y="3068"/>
                  </a:lnTo>
                  <a:lnTo>
                    <a:pt x="3491" y="3083"/>
                  </a:lnTo>
                  <a:lnTo>
                    <a:pt x="3467" y="3326"/>
                  </a:lnTo>
                  <a:lnTo>
                    <a:pt x="3465" y="3341"/>
                  </a:lnTo>
                  <a:lnTo>
                    <a:pt x="3416" y="3587"/>
                  </a:lnTo>
                  <a:lnTo>
                    <a:pt x="3383" y="3759"/>
                  </a:lnTo>
                  <a:lnTo>
                    <a:pt x="3381" y="3767"/>
                  </a:lnTo>
                  <a:lnTo>
                    <a:pt x="3344" y="3914"/>
                  </a:lnTo>
                  <a:lnTo>
                    <a:pt x="3340" y="3926"/>
                  </a:lnTo>
                  <a:lnTo>
                    <a:pt x="3298" y="4047"/>
                  </a:lnTo>
                  <a:lnTo>
                    <a:pt x="3292" y="4063"/>
                  </a:lnTo>
                  <a:lnTo>
                    <a:pt x="3246" y="4159"/>
                  </a:lnTo>
                  <a:lnTo>
                    <a:pt x="3233" y="4180"/>
                  </a:lnTo>
                  <a:lnTo>
                    <a:pt x="3215" y="4207"/>
                  </a:lnTo>
                  <a:lnTo>
                    <a:pt x="3223" y="4215"/>
                  </a:lnTo>
                  <a:lnTo>
                    <a:pt x="3227" y="4219"/>
                  </a:lnTo>
                  <a:lnTo>
                    <a:pt x="3241" y="4235"/>
                  </a:lnTo>
                  <a:lnTo>
                    <a:pt x="3245" y="4239"/>
                  </a:lnTo>
                  <a:lnTo>
                    <a:pt x="3258" y="4256"/>
                  </a:lnTo>
                  <a:lnTo>
                    <a:pt x="3262" y="4260"/>
                  </a:lnTo>
                  <a:lnTo>
                    <a:pt x="3275" y="4277"/>
                  </a:lnTo>
                  <a:lnTo>
                    <a:pt x="3278" y="4282"/>
                  </a:lnTo>
                  <a:lnTo>
                    <a:pt x="3291" y="4299"/>
                  </a:lnTo>
                  <a:lnTo>
                    <a:pt x="3294" y="4304"/>
                  </a:lnTo>
                  <a:lnTo>
                    <a:pt x="3306" y="4322"/>
                  </a:lnTo>
                  <a:lnTo>
                    <a:pt x="3309" y="4327"/>
                  </a:lnTo>
                  <a:lnTo>
                    <a:pt x="3320" y="4345"/>
                  </a:lnTo>
                  <a:lnTo>
                    <a:pt x="3323" y="4350"/>
                  </a:lnTo>
                  <a:lnTo>
                    <a:pt x="3334" y="4369"/>
                  </a:lnTo>
                  <a:lnTo>
                    <a:pt x="3336" y="4374"/>
                  </a:lnTo>
                  <a:lnTo>
                    <a:pt x="3346" y="4394"/>
                  </a:lnTo>
                  <a:lnTo>
                    <a:pt x="3349" y="4399"/>
                  </a:lnTo>
                  <a:lnTo>
                    <a:pt x="3358" y="4418"/>
                  </a:lnTo>
                  <a:lnTo>
                    <a:pt x="3360" y="4424"/>
                  </a:lnTo>
                  <a:lnTo>
                    <a:pt x="3368" y="4444"/>
                  </a:lnTo>
                  <a:lnTo>
                    <a:pt x="3370" y="4449"/>
                  </a:lnTo>
                  <a:lnTo>
                    <a:pt x="3378" y="4469"/>
                  </a:lnTo>
                  <a:lnTo>
                    <a:pt x="3380" y="4475"/>
                  </a:lnTo>
                  <a:lnTo>
                    <a:pt x="3386" y="4495"/>
                  </a:lnTo>
                  <a:lnTo>
                    <a:pt x="3388" y="4500"/>
                  </a:lnTo>
                  <a:lnTo>
                    <a:pt x="3394" y="4521"/>
                  </a:lnTo>
                  <a:lnTo>
                    <a:pt x="3395" y="4526"/>
                  </a:lnTo>
                  <a:lnTo>
                    <a:pt x="3400" y="4547"/>
                  </a:lnTo>
                  <a:lnTo>
                    <a:pt x="3402" y="4553"/>
                  </a:lnTo>
                  <a:lnTo>
                    <a:pt x="3406" y="4574"/>
                  </a:lnTo>
                  <a:lnTo>
                    <a:pt x="3407" y="4579"/>
                  </a:lnTo>
                  <a:lnTo>
                    <a:pt x="3411" y="4601"/>
                  </a:lnTo>
                  <a:lnTo>
                    <a:pt x="3411" y="4606"/>
                  </a:lnTo>
                  <a:lnTo>
                    <a:pt x="3414" y="4628"/>
                  </a:lnTo>
                  <a:lnTo>
                    <a:pt x="3415" y="4633"/>
                  </a:lnTo>
                  <a:lnTo>
                    <a:pt x="3417" y="4655"/>
                  </a:lnTo>
                  <a:lnTo>
                    <a:pt x="3417" y="4660"/>
                  </a:lnTo>
                  <a:lnTo>
                    <a:pt x="3418" y="4682"/>
                  </a:lnTo>
                  <a:lnTo>
                    <a:pt x="3419" y="4687"/>
                  </a:lnTo>
                  <a:lnTo>
                    <a:pt x="3419" y="4709"/>
                  </a:lnTo>
                  <a:lnTo>
                    <a:pt x="3419" y="4715"/>
                  </a:lnTo>
                  <a:lnTo>
                    <a:pt x="3419" y="4736"/>
                  </a:lnTo>
                  <a:lnTo>
                    <a:pt x="3418" y="4742"/>
                  </a:lnTo>
                  <a:lnTo>
                    <a:pt x="3417" y="4763"/>
                  </a:lnTo>
                  <a:lnTo>
                    <a:pt x="3417" y="4769"/>
                  </a:lnTo>
                  <a:lnTo>
                    <a:pt x="3415" y="4790"/>
                  </a:lnTo>
                  <a:lnTo>
                    <a:pt x="3414" y="4796"/>
                  </a:lnTo>
                  <a:lnTo>
                    <a:pt x="3411" y="4817"/>
                  </a:lnTo>
                  <a:lnTo>
                    <a:pt x="3411" y="4823"/>
                  </a:lnTo>
                  <a:lnTo>
                    <a:pt x="3407" y="4844"/>
                  </a:lnTo>
                  <a:lnTo>
                    <a:pt x="3406" y="4849"/>
                  </a:lnTo>
                  <a:lnTo>
                    <a:pt x="3402" y="4870"/>
                  </a:lnTo>
                  <a:lnTo>
                    <a:pt x="3400" y="4876"/>
                  </a:lnTo>
                  <a:lnTo>
                    <a:pt x="3395" y="4897"/>
                  </a:lnTo>
                  <a:lnTo>
                    <a:pt x="3394" y="4902"/>
                  </a:lnTo>
                  <a:lnTo>
                    <a:pt x="3388" y="4923"/>
                  </a:lnTo>
                  <a:lnTo>
                    <a:pt x="3386" y="4928"/>
                  </a:lnTo>
                  <a:lnTo>
                    <a:pt x="3380" y="4949"/>
                  </a:lnTo>
                  <a:lnTo>
                    <a:pt x="3378" y="4954"/>
                  </a:lnTo>
                  <a:lnTo>
                    <a:pt x="3370" y="4974"/>
                  </a:lnTo>
                  <a:lnTo>
                    <a:pt x="3368" y="4979"/>
                  </a:lnTo>
                  <a:lnTo>
                    <a:pt x="3360" y="4999"/>
                  </a:lnTo>
                  <a:lnTo>
                    <a:pt x="3358" y="5005"/>
                  </a:lnTo>
                  <a:lnTo>
                    <a:pt x="3349" y="5024"/>
                  </a:lnTo>
                  <a:lnTo>
                    <a:pt x="3346" y="5029"/>
                  </a:lnTo>
                  <a:lnTo>
                    <a:pt x="3336" y="5049"/>
                  </a:lnTo>
                  <a:lnTo>
                    <a:pt x="3334" y="5054"/>
                  </a:lnTo>
                  <a:lnTo>
                    <a:pt x="3323" y="5073"/>
                  </a:lnTo>
                  <a:lnTo>
                    <a:pt x="3320" y="5078"/>
                  </a:lnTo>
                  <a:lnTo>
                    <a:pt x="3309" y="5096"/>
                  </a:lnTo>
                  <a:lnTo>
                    <a:pt x="3306" y="5101"/>
                  </a:lnTo>
                  <a:lnTo>
                    <a:pt x="3294" y="5119"/>
                  </a:lnTo>
                  <a:lnTo>
                    <a:pt x="3291" y="5124"/>
                  </a:lnTo>
                  <a:lnTo>
                    <a:pt x="3278" y="5141"/>
                  </a:lnTo>
                  <a:lnTo>
                    <a:pt x="3275" y="5146"/>
                  </a:lnTo>
                  <a:lnTo>
                    <a:pt x="3262" y="5163"/>
                  </a:lnTo>
                  <a:lnTo>
                    <a:pt x="3259" y="5167"/>
                  </a:lnTo>
                  <a:lnTo>
                    <a:pt x="3245" y="5184"/>
                  </a:lnTo>
                  <a:lnTo>
                    <a:pt x="3241" y="5188"/>
                  </a:lnTo>
                  <a:lnTo>
                    <a:pt x="3227" y="5204"/>
                  </a:lnTo>
                  <a:lnTo>
                    <a:pt x="3223" y="5208"/>
                  </a:lnTo>
                  <a:lnTo>
                    <a:pt x="3208" y="5224"/>
                  </a:lnTo>
                  <a:lnTo>
                    <a:pt x="3204" y="5228"/>
                  </a:lnTo>
                  <a:lnTo>
                    <a:pt x="3189" y="5243"/>
                  </a:lnTo>
                  <a:lnTo>
                    <a:pt x="3184" y="5247"/>
                  </a:lnTo>
                  <a:lnTo>
                    <a:pt x="3168" y="5261"/>
                  </a:lnTo>
                  <a:lnTo>
                    <a:pt x="3164" y="5264"/>
                  </a:lnTo>
                  <a:lnTo>
                    <a:pt x="3148" y="5278"/>
                  </a:lnTo>
                  <a:lnTo>
                    <a:pt x="3143" y="5282"/>
                  </a:lnTo>
                  <a:lnTo>
                    <a:pt x="3126" y="5295"/>
                  </a:lnTo>
                  <a:lnTo>
                    <a:pt x="3122" y="5298"/>
                  </a:lnTo>
                  <a:lnTo>
                    <a:pt x="3104" y="5311"/>
                  </a:lnTo>
                  <a:lnTo>
                    <a:pt x="3099" y="5314"/>
                  </a:lnTo>
                  <a:lnTo>
                    <a:pt x="3081" y="5326"/>
                  </a:lnTo>
                  <a:lnTo>
                    <a:pt x="3077" y="5329"/>
                  </a:lnTo>
                  <a:lnTo>
                    <a:pt x="3058" y="5340"/>
                  </a:lnTo>
                  <a:lnTo>
                    <a:pt x="3054" y="5342"/>
                  </a:lnTo>
                  <a:lnTo>
                    <a:pt x="3035" y="5353"/>
                  </a:lnTo>
                  <a:lnTo>
                    <a:pt x="3030" y="5355"/>
                  </a:lnTo>
                  <a:lnTo>
                    <a:pt x="3010" y="5365"/>
                  </a:lnTo>
                  <a:lnTo>
                    <a:pt x="3005" y="5368"/>
                  </a:lnTo>
                  <a:lnTo>
                    <a:pt x="2986" y="5377"/>
                  </a:lnTo>
                  <a:lnTo>
                    <a:pt x="2980" y="5379"/>
                  </a:lnTo>
                  <a:lnTo>
                    <a:pt x="2960" y="5387"/>
                  </a:lnTo>
                  <a:lnTo>
                    <a:pt x="2955" y="5389"/>
                  </a:lnTo>
                  <a:lnTo>
                    <a:pt x="2935" y="5397"/>
                  </a:lnTo>
                  <a:lnTo>
                    <a:pt x="2929" y="5399"/>
                  </a:lnTo>
                  <a:lnTo>
                    <a:pt x="2909" y="5405"/>
                  </a:lnTo>
                  <a:lnTo>
                    <a:pt x="2904" y="5407"/>
                  </a:lnTo>
                  <a:lnTo>
                    <a:pt x="2883" y="5413"/>
                  </a:lnTo>
                  <a:lnTo>
                    <a:pt x="2878" y="5414"/>
                  </a:lnTo>
                  <a:lnTo>
                    <a:pt x="2857" y="5419"/>
                  </a:lnTo>
                  <a:lnTo>
                    <a:pt x="2851" y="5421"/>
                  </a:lnTo>
                  <a:lnTo>
                    <a:pt x="2830" y="5425"/>
                  </a:lnTo>
                  <a:lnTo>
                    <a:pt x="2825" y="5426"/>
                  </a:lnTo>
                  <a:lnTo>
                    <a:pt x="2803" y="5430"/>
                  </a:lnTo>
                  <a:lnTo>
                    <a:pt x="2798" y="5430"/>
                  </a:lnTo>
                  <a:lnTo>
                    <a:pt x="2776" y="5433"/>
                  </a:lnTo>
                  <a:lnTo>
                    <a:pt x="2771" y="5434"/>
                  </a:lnTo>
                  <a:lnTo>
                    <a:pt x="2749" y="5436"/>
                  </a:lnTo>
                  <a:lnTo>
                    <a:pt x="2744" y="5436"/>
                  </a:lnTo>
                  <a:lnTo>
                    <a:pt x="2722" y="5437"/>
                  </a:lnTo>
                  <a:lnTo>
                    <a:pt x="2717" y="5438"/>
                  </a:lnTo>
                  <a:lnTo>
                    <a:pt x="2695" y="5438"/>
                  </a:lnTo>
                  <a:lnTo>
                    <a:pt x="2689" y="5438"/>
                  </a:lnTo>
                  <a:lnTo>
                    <a:pt x="2668" y="5438"/>
                  </a:lnTo>
                  <a:lnTo>
                    <a:pt x="2662" y="5437"/>
                  </a:lnTo>
                  <a:lnTo>
                    <a:pt x="2641" y="5436"/>
                  </a:lnTo>
                  <a:lnTo>
                    <a:pt x="2635" y="5436"/>
                  </a:lnTo>
                  <a:lnTo>
                    <a:pt x="2614" y="5434"/>
                  </a:lnTo>
                  <a:lnTo>
                    <a:pt x="2608" y="5433"/>
                  </a:lnTo>
                  <a:lnTo>
                    <a:pt x="2587" y="5430"/>
                  </a:lnTo>
                  <a:lnTo>
                    <a:pt x="2581" y="5430"/>
                  </a:lnTo>
                  <a:lnTo>
                    <a:pt x="2560" y="5426"/>
                  </a:lnTo>
                  <a:lnTo>
                    <a:pt x="2555" y="5425"/>
                  </a:lnTo>
                  <a:lnTo>
                    <a:pt x="2534" y="5421"/>
                  </a:lnTo>
                  <a:lnTo>
                    <a:pt x="2528" y="5419"/>
                  </a:lnTo>
                  <a:lnTo>
                    <a:pt x="2507" y="5414"/>
                  </a:lnTo>
                  <a:lnTo>
                    <a:pt x="2502" y="5413"/>
                  </a:lnTo>
                  <a:lnTo>
                    <a:pt x="2481" y="5407"/>
                  </a:lnTo>
                  <a:lnTo>
                    <a:pt x="2476" y="5405"/>
                  </a:lnTo>
                  <a:lnTo>
                    <a:pt x="2455" y="5399"/>
                  </a:lnTo>
                  <a:lnTo>
                    <a:pt x="2450" y="5397"/>
                  </a:lnTo>
                  <a:lnTo>
                    <a:pt x="2430" y="5389"/>
                  </a:lnTo>
                  <a:lnTo>
                    <a:pt x="2425" y="5387"/>
                  </a:lnTo>
                  <a:lnTo>
                    <a:pt x="2405" y="5379"/>
                  </a:lnTo>
                  <a:lnTo>
                    <a:pt x="2399" y="5377"/>
                  </a:lnTo>
                  <a:lnTo>
                    <a:pt x="2380" y="5368"/>
                  </a:lnTo>
                  <a:lnTo>
                    <a:pt x="2375" y="5365"/>
                  </a:lnTo>
                  <a:lnTo>
                    <a:pt x="2355" y="5355"/>
                  </a:lnTo>
                  <a:lnTo>
                    <a:pt x="2350" y="5353"/>
                  </a:lnTo>
                  <a:lnTo>
                    <a:pt x="2331" y="5342"/>
                  </a:lnTo>
                  <a:lnTo>
                    <a:pt x="2327" y="5340"/>
                  </a:lnTo>
                  <a:lnTo>
                    <a:pt x="2309" y="5329"/>
                  </a:lnTo>
                  <a:lnTo>
                    <a:pt x="2304" y="5326"/>
                  </a:lnTo>
                  <a:lnTo>
                    <a:pt x="2286" y="5314"/>
                  </a:lnTo>
                  <a:lnTo>
                    <a:pt x="2281" y="5311"/>
                  </a:lnTo>
                  <a:lnTo>
                    <a:pt x="2263" y="5298"/>
                  </a:lnTo>
                  <a:lnTo>
                    <a:pt x="2259" y="5295"/>
                  </a:lnTo>
                  <a:lnTo>
                    <a:pt x="2241" y="5282"/>
                  </a:lnTo>
                  <a:lnTo>
                    <a:pt x="2237" y="5278"/>
                  </a:lnTo>
                  <a:lnTo>
                    <a:pt x="2220" y="5265"/>
                  </a:lnTo>
                  <a:lnTo>
                    <a:pt x="2216" y="5261"/>
                  </a:lnTo>
                  <a:lnTo>
                    <a:pt x="2200" y="5247"/>
                  </a:lnTo>
                  <a:lnTo>
                    <a:pt x="2196" y="5243"/>
                  </a:lnTo>
                  <a:lnTo>
                    <a:pt x="2180" y="5228"/>
                  </a:lnTo>
                  <a:lnTo>
                    <a:pt x="2176" y="5224"/>
                  </a:lnTo>
                  <a:lnTo>
                    <a:pt x="2161" y="5208"/>
                  </a:lnTo>
                  <a:lnTo>
                    <a:pt x="2157" y="5204"/>
                  </a:lnTo>
                  <a:lnTo>
                    <a:pt x="2143" y="5188"/>
                  </a:lnTo>
                  <a:lnTo>
                    <a:pt x="2139" y="5184"/>
                  </a:lnTo>
                  <a:lnTo>
                    <a:pt x="2126" y="5167"/>
                  </a:lnTo>
                  <a:lnTo>
                    <a:pt x="2122" y="5163"/>
                  </a:lnTo>
                  <a:lnTo>
                    <a:pt x="2109" y="5145"/>
                  </a:lnTo>
                  <a:lnTo>
                    <a:pt x="2106" y="5141"/>
                  </a:lnTo>
                  <a:lnTo>
                    <a:pt x="2093" y="5123"/>
                  </a:lnTo>
                  <a:lnTo>
                    <a:pt x="2090" y="5118"/>
                  </a:lnTo>
                  <a:lnTo>
                    <a:pt x="2078" y="5100"/>
                  </a:lnTo>
                  <a:lnTo>
                    <a:pt x="2075" y="5095"/>
                  </a:lnTo>
                  <a:lnTo>
                    <a:pt x="2064" y="5077"/>
                  </a:lnTo>
                  <a:lnTo>
                    <a:pt x="2062" y="5073"/>
                  </a:lnTo>
                  <a:lnTo>
                    <a:pt x="2051" y="5054"/>
                  </a:lnTo>
                  <a:lnTo>
                    <a:pt x="2049" y="5049"/>
                  </a:lnTo>
                  <a:lnTo>
                    <a:pt x="2039" y="5030"/>
                  </a:lnTo>
                  <a:lnTo>
                    <a:pt x="2036" y="5025"/>
                  </a:lnTo>
                  <a:lnTo>
                    <a:pt x="2027" y="5005"/>
                  </a:lnTo>
                  <a:lnTo>
                    <a:pt x="2025" y="5000"/>
                  </a:lnTo>
                  <a:lnTo>
                    <a:pt x="2017" y="4980"/>
                  </a:lnTo>
                  <a:lnTo>
                    <a:pt x="2015" y="4975"/>
                  </a:lnTo>
                  <a:lnTo>
                    <a:pt x="2007" y="4955"/>
                  </a:lnTo>
                  <a:lnTo>
                    <a:pt x="2005" y="4949"/>
                  </a:lnTo>
                  <a:lnTo>
                    <a:pt x="1999" y="4929"/>
                  </a:lnTo>
                  <a:lnTo>
                    <a:pt x="1997" y="4923"/>
                  </a:lnTo>
                  <a:lnTo>
                    <a:pt x="1991" y="4903"/>
                  </a:lnTo>
                  <a:lnTo>
                    <a:pt x="1989" y="4897"/>
                  </a:lnTo>
                  <a:lnTo>
                    <a:pt x="1984" y="4877"/>
                  </a:lnTo>
                  <a:lnTo>
                    <a:pt x="1983" y="4871"/>
                  </a:lnTo>
                  <a:lnTo>
                    <a:pt x="1978" y="4850"/>
                  </a:lnTo>
                  <a:lnTo>
                    <a:pt x="1977" y="4845"/>
                  </a:lnTo>
                  <a:lnTo>
                    <a:pt x="1974" y="4823"/>
                  </a:lnTo>
                  <a:lnTo>
                    <a:pt x="1973" y="4818"/>
                  </a:lnTo>
                  <a:lnTo>
                    <a:pt x="1970" y="4796"/>
                  </a:lnTo>
                  <a:lnTo>
                    <a:pt x="1969" y="4791"/>
                  </a:lnTo>
                  <a:lnTo>
                    <a:pt x="1967" y="4769"/>
                  </a:lnTo>
                  <a:lnTo>
                    <a:pt x="1967" y="4764"/>
                  </a:lnTo>
                  <a:lnTo>
                    <a:pt x="1966" y="4742"/>
                  </a:lnTo>
                  <a:lnTo>
                    <a:pt x="1965" y="4736"/>
                  </a:lnTo>
                  <a:lnTo>
                    <a:pt x="1965" y="4715"/>
                  </a:lnTo>
                  <a:lnTo>
                    <a:pt x="1965" y="4709"/>
                  </a:lnTo>
                  <a:lnTo>
                    <a:pt x="1965" y="4687"/>
                  </a:lnTo>
                  <a:lnTo>
                    <a:pt x="1966" y="4682"/>
                  </a:lnTo>
                  <a:lnTo>
                    <a:pt x="1967" y="4660"/>
                  </a:lnTo>
                  <a:lnTo>
                    <a:pt x="1967" y="4654"/>
                  </a:lnTo>
                  <a:lnTo>
                    <a:pt x="1969" y="4633"/>
                  </a:lnTo>
                  <a:lnTo>
                    <a:pt x="1970" y="4627"/>
                  </a:lnTo>
                  <a:lnTo>
                    <a:pt x="1973" y="4606"/>
                  </a:lnTo>
                  <a:lnTo>
                    <a:pt x="1974" y="4600"/>
                  </a:lnTo>
                  <a:lnTo>
                    <a:pt x="1977" y="4579"/>
                  </a:lnTo>
                  <a:lnTo>
                    <a:pt x="1978" y="4573"/>
                  </a:lnTo>
                  <a:lnTo>
                    <a:pt x="1983" y="4552"/>
                  </a:lnTo>
                  <a:lnTo>
                    <a:pt x="1984" y="4547"/>
                  </a:lnTo>
                  <a:lnTo>
                    <a:pt x="1989" y="4526"/>
                  </a:lnTo>
                  <a:lnTo>
                    <a:pt x="1991" y="4520"/>
                  </a:lnTo>
                  <a:lnTo>
                    <a:pt x="1997" y="4500"/>
                  </a:lnTo>
                  <a:lnTo>
                    <a:pt x="1999" y="4494"/>
                  </a:lnTo>
                  <a:lnTo>
                    <a:pt x="2005" y="4474"/>
                  </a:lnTo>
                  <a:lnTo>
                    <a:pt x="2007" y="4469"/>
                  </a:lnTo>
                  <a:lnTo>
                    <a:pt x="2015" y="4448"/>
                  </a:lnTo>
                  <a:lnTo>
                    <a:pt x="2017" y="4443"/>
                  </a:lnTo>
                  <a:lnTo>
                    <a:pt x="2025" y="4423"/>
                  </a:lnTo>
                  <a:lnTo>
                    <a:pt x="2027" y="4418"/>
                  </a:lnTo>
                  <a:lnTo>
                    <a:pt x="2036" y="4398"/>
                  </a:lnTo>
                  <a:lnTo>
                    <a:pt x="2039" y="4393"/>
                  </a:lnTo>
                  <a:lnTo>
                    <a:pt x="2049" y="4374"/>
                  </a:lnTo>
                  <a:lnTo>
                    <a:pt x="2051" y="4369"/>
                  </a:lnTo>
                  <a:lnTo>
                    <a:pt x="2062" y="4350"/>
                  </a:lnTo>
                  <a:lnTo>
                    <a:pt x="2064" y="4346"/>
                  </a:lnTo>
                  <a:lnTo>
                    <a:pt x="2075" y="4328"/>
                  </a:lnTo>
                  <a:lnTo>
                    <a:pt x="2078" y="4323"/>
                  </a:lnTo>
                  <a:lnTo>
                    <a:pt x="2090" y="4305"/>
                  </a:lnTo>
                  <a:lnTo>
                    <a:pt x="2093" y="4300"/>
                  </a:lnTo>
                  <a:lnTo>
                    <a:pt x="2106" y="4282"/>
                  </a:lnTo>
                  <a:lnTo>
                    <a:pt x="2109" y="4278"/>
                  </a:lnTo>
                  <a:lnTo>
                    <a:pt x="2122" y="4260"/>
                  </a:lnTo>
                  <a:lnTo>
                    <a:pt x="2126" y="4256"/>
                  </a:lnTo>
                  <a:lnTo>
                    <a:pt x="2140" y="4239"/>
                  </a:lnTo>
                  <a:lnTo>
                    <a:pt x="2143" y="4235"/>
                  </a:lnTo>
                  <a:lnTo>
                    <a:pt x="2158" y="4219"/>
                  </a:lnTo>
                  <a:lnTo>
                    <a:pt x="2161" y="4215"/>
                  </a:lnTo>
                  <a:lnTo>
                    <a:pt x="2176" y="4199"/>
                  </a:lnTo>
                  <a:lnTo>
                    <a:pt x="2180" y="4195"/>
                  </a:lnTo>
                  <a:lnTo>
                    <a:pt x="2196" y="4181"/>
                  </a:lnTo>
                  <a:lnTo>
                    <a:pt x="2200" y="4177"/>
                  </a:lnTo>
                  <a:lnTo>
                    <a:pt x="2216" y="4162"/>
                  </a:lnTo>
                  <a:lnTo>
                    <a:pt x="2220" y="4159"/>
                  </a:lnTo>
                  <a:lnTo>
                    <a:pt x="2237" y="4145"/>
                  </a:lnTo>
                  <a:lnTo>
                    <a:pt x="2241" y="4142"/>
                  </a:lnTo>
                  <a:lnTo>
                    <a:pt x="2258" y="4128"/>
                  </a:lnTo>
                  <a:lnTo>
                    <a:pt x="2263" y="4125"/>
                  </a:lnTo>
                  <a:lnTo>
                    <a:pt x="2281" y="4113"/>
                  </a:lnTo>
                  <a:lnTo>
                    <a:pt x="2285" y="4110"/>
                  </a:lnTo>
                  <a:lnTo>
                    <a:pt x="2303" y="4098"/>
                  </a:lnTo>
                  <a:lnTo>
                    <a:pt x="2308" y="4095"/>
                  </a:lnTo>
                  <a:lnTo>
                    <a:pt x="2326" y="4084"/>
                  </a:lnTo>
                  <a:lnTo>
                    <a:pt x="2331" y="4081"/>
                  </a:lnTo>
                  <a:lnTo>
                    <a:pt x="2350" y="4070"/>
                  </a:lnTo>
                  <a:lnTo>
                    <a:pt x="2355" y="4068"/>
                  </a:lnTo>
                  <a:lnTo>
                    <a:pt x="2375" y="4058"/>
                  </a:lnTo>
                  <a:lnTo>
                    <a:pt x="2379" y="4056"/>
                  </a:lnTo>
                  <a:close/>
                  <a:moveTo>
                    <a:pt x="2494" y="3726"/>
                  </a:moveTo>
                  <a:lnTo>
                    <a:pt x="2509" y="3739"/>
                  </a:lnTo>
                  <a:lnTo>
                    <a:pt x="2522" y="3753"/>
                  </a:lnTo>
                  <a:lnTo>
                    <a:pt x="2609" y="3864"/>
                  </a:lnTo>
                  <a:lnTo>
                    <a:pt x="2688" y="3953"/>
                  </a:lnTo>
                  <a:lnTo>
                    <a:pt x="2723" y="3986"/>
                  </a:lnTo>
                  <a:lnTo>
                    <a:pt x="2744" y="3987"/>
                  </a:lnTo>
                  <a:lnTo>
                    <a:pt x="2749" y="3987"/>
                  </a:lnTo>
                  <a:lnTo>
                    <a:pt x="2771" y="3989"/>
                  </a:lnTo>
                  <a:lnTo>
                    <a:pt x="2776" y="3990"/>
                  </a:lnTo>
                  <a:lnTo>
                    <a:pt x="2798" y="3993"/>
                  </a:lnTo>
                  <a:lnTo>
                    <a:pt x="2803" y="3993"/>
                  </a:lnTo>
                  <a:lnTo>
                    <a:pt x="2825" y="3997"/>
                  </a:lnTo>
                  <a:lnTo>
                    <a:pt x="2830" y="3998"/>
                  </a:lnTo>
                  <a:lnTo>
                    <a:pt x="2851" y="4002"/>
                  </a:lnTo>
                  <a:lnTo>
                    <a:pt x="2857" y="4004"/>
                  </a:lnTo>
                  <a:lnTo>
                    <a:pt x="2878" y="4009"/>
                  </a:lnTo>
                  <a:lnTo>
                    <a:pt x="2883" y="4010"/>
                  </a:lnTo>
                  <a:lnTo>
                    <a:pt x="2904" y="4016"/>
                  </a:lnTo>
                  <a:lnTo>
                    <a:pt x="2909" y="4018"/>
                  </a:lnTo>
                  <a:lnTo>
                    <a:pt x="2929" y="4024"/>
                  </a:lnTo>
                  <a:lnTo>
                    <a:pt x="2935" y="4026"/>
                  </a:lnTo>
                  <a:lnTo>
                    <a:pt x="2955" y="4034"/>
                  </a:lnTo>
                  <a:lnTo>
                    <a:pt x="2960" y="4036"/>
                  </a:lnTo>
                  <a:lnTo>
                    <a:pt x="2966" y="4038"/>
                  </a:lnTo>
                  <a:lnTo>
                    <a:pt x="2980" y="4018"/>
                  </a:lnTo>
                  <a:lnTo>
                    <a:pt x="3018" y="3941"/>
                  </a:lnTo>
                  <a:lnTo>
                    <a:pt x="3055" y="3833"/>
                  </a:lnTo>
                  <a:lnTo>
                    <a:pt x="3089" y="3697"/>
                  </a:lnTo>
                  <a:lnTo>
                    <a:pt x="3122" y="3530"/>
                  </a:lnTo>
                  <a:lnTo>
                    <a:pt x="3122" y="3529"/>
                  </a:lnTo>
                  <a:lnTo>
                    <a:pt x="3169" y="3289"/>
                  </a:lnTo>
                  <a:lnTo>
                    <a:pt x="3192" y="3061"/>
                  </a:lnTo>
                  <a:lnTo>
                    <a:pt x="3191" y="2841"/>
                  </a:lnTo>
                  <a:lnTo>
                    <a:pt x="3170" y="2633"/>
                  </a:lnTo>
                  <a:lnTo>
                    <a:pt x="3129" y="2440"/>
                  </a:lnTo>
                  <a:lnTo>
                    <a:pt x="3070" y="2269"/>
                  </a:lnTo>
                  <a:lnTo>
                    <a:pt x="2996" y="2121"/>
                  </a:lnTo>
                  <a:lnTo>
                    <a:pt x="2911" y="2002"/>
                  </a:lnTo>
                  <a:lnTo>
                    <a:pt x="2816" y="1914"/>
                  </a:lnTo>
                  <a:lnTo>
                    <a:pt x="2716" y="1856"/>
                  </a:lnTo>
                  <a:lnTo>
                    <a:pt x="2608" y="1828"/>
                  </a:lnTo>
                  <a:lnTo>
                    <a:pt x="2489" y="1830"/>
                  </a:lnTo>
                  <a:lnTo>
                    <a:pt x="2353" y="1869"/>
                  </a:lnTo>
                  <a:lnTo>
                    <a:pt x="2211" y="1945"/>
                  </a:lnTo>
                  <a:lnTo>
                    <a:pt x="2122" y="2051"/>
                  </a:lnTo>
                  <a:lnTo>
                    <a:pt x="2037" y="2191"/>
                  </a:lnTo>
                  <a:lnTo>
                    <a:pt x="1967" y="2347"/>
                  </a:lnTo>
                  <a:lnTo>
                    <a:pt x="1914" y="2517"/>
                  </a:lnTo>
                  <a:lnTo>
                    <a:pt x="1879" y="2692"/>
                  </a:lnTo>
                  <a:lnTo>
                    <a:pt x="1864" y="2869"/>
                  </a:lnTo>
                  <a:lnTo>
                    <a:pt x="1868" y="3040"/>
                  </a:lnTo>
                  <a:lnTo>
                    <a:pt x="1892" y="3201"/>
                  </a:lnTo>
                  <a:lnTo>
                    <a:pt x="1935" y="3344"/>
                  </a:lnTo>
                  <a:lnTo>
                    <a:pt x="1995" y="3466"/>
                  </a:lnTo>
                  <a:lnTo>
                    <a:pt x="2070" y="3563"/>
                  </a:lnTo>
                  <a:lnTo>
                    <a:pt x="2161" y="3634"/>
                  </a:lnTo>
                  <a:lnTo>
                    <a:pt x="2270" y="3678"/>
                  </a:lnTo>
                  <a:lnTo>
                    <a:pt x="2422" y="3697"/>
                  </a:lnTo>
                  <a:lnTo>
                    <a:pt x="2441" y="3701"/>
                  </a:lnTo>
                  <a:lnTo>
                    <a:pt x="2460" y="3707"/>
                  </a:lnTo>
                  <a:lnTo>
                    <a:pt x="2478" y="3715"/>
                  </a:lnTo>
                  <a:lnTo>
                    <a:pt x="2494" y="3726"/>
                  </a:lnTo>
                  <a:close/>
                  <a:moveTo>
                    <a:pt x="2671" y="4326"/>
                  </a:moveTo>
                  <a:lnTo>
                    <a:pt x="2650" y="4313"/>
                  </a:lnTo>
                  <a:lnTo>
                    <a:pt x="2621" y="4291"/>
                  </a:lnTo>
                  <a:lnTo>
                    <a:pt x="2613" y="4292"/>
                  </a:lnTo>
                  <a:lnTo>
                    <a:pt x="2597" y="4296"/>
                  </a:lnTo>
                  <a:lnTo>
                    <a:pt x="2582" y="4299"/>
                  </a:lnTo>
                  <a:lnTo>
                    <a:pt x="2567" y="4304"/>
                  </a:lnTo>
                  <a:lnTo>
                    <a:pt x="2551" y="4309"/>
                  </a:lnTo>
                  <a:lnTo>
                    <a:pt x="2537" y="4314"/>
                  </a:lnTo>
                  <a:lnTo>
                    <a:pt x="2522" y="4320"/>
                  </a:lnTo>
                  <a:lnTo>
                    <a:pt x="2507" y="4327"/>
                  </a:lnTo>
                  <a:lnTo>
                    <a:pt x="2493" y="4334"/>
                  </a:lnTo>
                  <a:lnTo>
                    <a:pt x="2479" y="4342"/>
                  </a:lnTo>
                  <a:lnTo>
                    <a:pt x="2465" y="4350"/>
                  </a:lnTo>
                  <a:lnTo>
                    <a:pt x="2452" y="4359"/>
                  </a:lnTo>
                  <a:lnTo>
                    <a:pt x="2439" y="4368"/>
                  </a:lnTo>
                  <a:lnTo>
                    <a:pt x="2426" y="4378"/>
                  </a:lnTo>
                  <a:lnTo>
                    <a:pt x="2413" y="4388"/>
                  </a:lnTo>
                  <a:lnTo>
                    <a:pt x="2402" y="4399"/>
                  </a:lnTo>
                  <a:lnTo>
                    <a:pt x="2390" y="4410"/>
                  </a:lnTo>
                  <a:lnTo>
                    <a:pt x="2379" y="4421"/>
                  </a:lnTo>
                  <a:lnTo>
                    <a:pt x="2369" y="4433"/>
                  </a:lnTo>
                  <a:lnTo>
                    <a:pt x="2359" y="4445"/>
                  </a:lnTo>
                  <a:lnTo>
                    <a:pt x="2349" y="4458"/>
                  </a:lnTo>
                  <a:lnTo>
                    <a:pt x="2340" y="4470"/>
                  </a:lnTo>
                  <a:lnTo>
                    <a:pt x="2331" y="4484"/>
                  </a:lnTo>
                  <a:lnTo>
                    <a:pt x="2323" y="4498"/>
                  </a:lnTo>
                  <a:lnTo>
                    <a:pt x="2315" y="4512"/>
                  </a:lnTo>
                  <a:lnTo>
                    <a:pt x="2308" y="4527"/>
                  </a:lnTo>
                  <a:lnTo>
                    <a:pt x="2301" y="4541"/>
                  </a:lnTo>
                  <a:lnTo>
                    <a:pt x="2295" y="4556"/>
                  </a:lnTo>
                  <a:lnTo>
                    <a:pt x="2289" y="4571"/>
                  </a:lnTo>
                  <a:lnTo>
                    <a:pt x="2284" y="4586"/>
                  </a:lnTo>
                  <a:lnTo>
                    <a:pt x="2280" y="4601"/>
                  </a:lnTo>
                  <a:lnTo>
                    <a:pt x="2276" y="4617"/>
                  </a:lnTo>
                  <a:lnTo>
                    <a:pt x="2273" y="4632"/>
                  </a:lnTo>
                  <a:lnTo>
                    <a:pt x="2270" y="4648"/>
                  </a:lnTo>
                  <a:lnTo>
                    <a:pt x="2268" y="4664"/>
                  </a:lnTo>
                  <a:lnTo>
                    <a:pt x="2266" y="4680"/>
                  </a:lnTo>
                  <a:lnTo>
                    <a:pt x="2265" y="4696"/>
                  </a:lnTo>
                  <a:lnTo>
                    <a:pt x="2265" y="4712"/>
                  </a:lnTo>
                  <a:lnTo>
                    <a:pt x="2265" y="4728"/>
                  </a:lnTo>
                  <a:lnTo>
                    <a:pt x="2266" y="4744"/>
                  </a:lnTo>
                  <a:lnTo>
                    <a:pt x="2268" y="4759"/>
                  </a:lnTo>
                  <a:lnTo>
                    <a:pt x="2270" y="4775"/>
                  </a:lnTo>
                  <a:lnTo>
                    <a:pt x="2273" y="4791"/>
                  </a:lnTo>
                  <a:lnTo>
                    <a:pt x="2276" y="4806"/>
                  </a:lnTo>
                  <a:lnTo>
                    <a:pt x="2280" y="4822"/>
                  </a:lnTo>
                  <a:lnTo>
                    <a:pt x="2284" y="4837"/>
                  </a:lnTo>
                  <a:lnTo>
                    <a:pt x="2289" y="4852"/>
                  </a:lnTo>
                  <a:lnTo>
                    <a:pt x="2295" y="4867"/>
                  </a:lnTo>
                  <a:lnTo>
                    <a:pt x="2301" y="4882"/>
                  </a:lnTo>
                  <a:lnTo>
                    <a:pt x="2308" y="4896"/>
                  </a:lnTo>
                  <a:lnTo>
                    <a:pt x="2315" y="4911"/>
                  </a:lnTo>
                  <a:lnTo>
                    <a:pt x="2323" y="4925"/>
                  </a:lnTo>
                  <a:lnTo>
                    <a:pt x="2332" y="4940"/>
                  </a:lnTo>
                  <a:lnTo>
                    <a:pt x="2340" y="4953"/>
                  </a:lnTo>
                  <a:lnTo>
                    <a:pt x="2349" y="4966"/>
                  </a:lnTo>
                  <a:lnTo>
                    <a:pt x="2359" y="4978"/>
                  </a:lnTo>
                  <a:lnTo>
                    <a:pt x="2369" y="4991"/>
                  </a:lnTo>
                  <a:lnTo>
                    <a:pt x="2379" y="5002"/>
                  </a:lnTo>
                  <a:lnTo>
                    <a:pt x="2390" y="5014"/>
                  </a:lnTo>
                  <a:lnTo>
                    <a:pt x="2402" y="5025"/>
                  </a:lnTo>
                  <a:lnTo>
                    <a:pt x="2413" y="5035"/>
                  </a:lnTo>
                  <a:lnTo>
                    <a:pt x="2426" y="5045"/>
                  </a:lnTo>
                  <a:lnTo>
                    <a:pt x="2438" y="5055"/>
                  </a:lnTo>
                  <a:lnTo>
                    <a:pt x="2451" y="5064"/>
                  </a:lnTo>
                  <a:lnTo>
                    <a:pt x="2464" y="5072"/>
                  </a:lnTo>
                  <a:lnTo>
                    <a:pt x="2479" y="5081"/>
                  </a:lnTo>
                  <a:lnTo>
                    <a:pt x="2493" y="5089"/>
                  </a:lnTo>
                  <a:lnTo>
                    <a:pt x="2507" y="5096"/>
                  </a:lnTo>
                  <a:lnTo>
                    <a:pt x="2522" y="5103"/>
                  </a:lnTo>
                  <a:lnTo>
                    <a:pt x="2537" y="5109"/>
                  </a:lnTo>
                  <a:lnTo>
                    <a:pt x="2551" y="5114"/>
                  </a:lnTo>
                  <a:lnTo>
                    <a:pt x="2567" y="5119"/>
                  </a:lnTo>
                  <a:lnTo>
                    <a:pt x="2582" y="5124"/>
                  </a:lnTo>
                  <a:lnTo>
                    <a:pt x="2597" y="5127"/>
                  </a:lnTo>
                  <a:lnTo>
                    <a:pt x="2613" y="5131"/>
                  </a:lnTo>
                  <a:lnTo>
                    <a:pt x="2628" y="5133"/>
                  </a:lnTo>
                  <a:lnTo>
                    <a:pt x="2644" y="5135"/>
                  </a:lnTo>
                  <a:lnTo>
                    <a:pt x="2660" y="5137"/>
                  </a:lnTo>
                  <a:lnTo>
                    <a:pt x="2676" y="5138"/>
                  </a:lnTo>
                  <a:lnTo>
                    <a:pt x="2692" y="5138"/>
                  </a:lnTo>
                  <a:lnTo>
                    <a:pt x="2708" y="5138"/>
                  </a:lnTo>
                  <a:lnTo>
                    <a:pt x="2725" y="5137"/>
                  </a:lnTo>
                  <a:lnTo>
                    <a:pt x="2741" y="5135"/>
                  </a:lnTo>
                  <a:lnTo>
                    <a:pt x="2756" y="5133"/>
                  </a:lnTo>
                  <a:lnTo>
                    <a:pt x="2772" y="5131"/>
                  </a:lnTo>
                  <a:lnTo>
                    <a:pt x="2788" y="5127"/>
                  </a:lnTo>
                  <a:lnTo>
                    <a:pt x="2803" y="5124"/>
                  </a:lnTo>
                  <a:lnTo>
                    <a:pt x="2818" y="5119"/>
                  </a:lnTo>
                  <a:lnTo>
                    <a:pt x="2834" y="5114"/>
                  </a:lnTo>
                  <a:lnTo>
                    <a:pt x="2848" y="5109"/>
                  </a:lnTo>
                  <a:lnTo>
                    <a:pt x="2863" y="5103"/>
                  </a:lnTo>
                  <a:lnTo>
                    <a:pt x="2878" y="5096"/>
                  </a:lnTo>
                  <a:lnTo>
                    <a:pt x="2892" y="5089"/>
                  </a:lnTo>
                  <a:lnTo>
                    <a:pt x="2906" y="5081"/>
                  </a:lnTo>
                  <a:lnTo>
                    <a:pt x="2920" y="5073"/>
                  </a:lnTo>
                  <a:lnTo>
                    <a:pt x="2933" y="5064"/>
                  </a:lnTo>
                  <a:lnTo>
                    <a:pt x="2946" y="5055"/>
                  </a:lnTo>
                  <a:lnTo>
                    <a:pt x="2958" y="5045"/>
                  </a:lnTo>
                  <a:lnTo>
                    <a:pt x="2971" y="5035"/>
                  </a:lnTo>
                  <a:lnTo>
                    <a:pt x="2982" y="5025"/>
                  </a:lnTo>
                  <a:lnTo>
                    <a:pt x="2994" y="5014"/>
                  </a:lnTo>
                  <a:lnTo>
                    <a:pt x="3005" y="5002"/>
                  </a:lnTo>
                  <a:lnTo>
                    <a:pt x="3016" y="4990"/>
                  </a:lnTo>
                  <a:lnTo>
                    <a:pt x="3026" y="4978"/>
                  </a:lnTo>
                  <a:lnTo>
                    <a:pt x="3036" y="4965"/>
                  </a:lnTo>
                  <a:lnTo>
                    <a:pt x="3045" y="4952"/>
                  </a:lnTo>
                  <a:lnTo>
                    <a:pt x="3054" y="4939"/>
                  </a:lnTo>
                  <a:lnTo>
                    <a:pt x="3062" y="4925"/>
                  </a:lnTo>
                  <a:lnTo>
                    <a:pt x="3070" y="4911"/>
                  </a:lnTo>
                  <a:lnTo>
                    <a:pt x="3077" y="4897"/>
                  </a:lnTo>
                  <a:lnTo>
                    <a:pt x="3084" y="4882"/>
                  </a:lnTo>
                  <a:lnTo>
                    <a:pt x="3090" y="4867"/>
                  </a:lnTo>
                  <a:lnTo>
                    <a:pt x="3095" y="4853"/>
                  </a:lnTo>
                  <a:lnTo>
                    <a:pt x="3100" y="4837"/>
                  </a:lnTo>
                  <a:lnTo>
                    <a:pt x="3105" y="4822"/>
                  </a:lnTo>
                  <a:lnTo>
                    <a:pt x="3108" y="4807"/>
                  </a:lnTo>
                  <a:lnTo>
                    <a:pt x="3112" y="4791"/>
                  </a:lnTo>
                  <a:lnTo>
                    <a:pt x="3114" y="4776"/>
                  </a:lnTo>
                  <a:lnTo>
                    <a:pt x="3116" y="4760"/>
                  </a:lnTo>
                  <a:lnTo>
                    <a:pt x="3118" y="4744"/>
                  </a:lnTo>
                  <a:lnTo>
                    <a:pt x="3119" y="4728"/>
                  </a:lnTo>
                  <a:lnTo>
                    <a:pt x="3119" y="4712"/>
                  </a:lnTo>
                  <a:lnTo>
                    <a:pt x="3119" y="4696"/>
                  </a:lnTo>
                  <a:lnTo>
                    <a:pt x="3118" y="4679"/>
                  </a:lnTo>
                  <a:lnTo>
                    <a:pt x="3116" y="4663"/>
                  </a:lnTo>
                  <a:lnTo>
                    <a:pt x="3114" y="4648"/>
                  </a:lnTo>
                  <a:lnTo>
                    <a:pt x="3112" y="4632"/>
                  </a:lnTo>
                  <a:lnTo>
                    <a:pt x="3108" y="4616"/>
                  </a:lnTo>
                  <a:lnTo>
                    <a:pt x="3105" y="4601"/>
                  </a:lnTo>
                  <a:lnTo>
                    <a:pt x="3100" y="4586"/>
                  </a:lnTo>
                  <a:lnTo>
                    <a:pt x="3095" y="4570"/>
                  </a:lnTo>
                  <a:lnTo>
                    <a:pt x="3090" y="4556"/>
                  </a:lnTo>
                  <a:lnTo>
                    <a:pt x="3084" y="4541"/>
                  </a:lnTo>
                  <a:lnTo>
                    <a:pt x="3077" y="4526"/>
                  </a:lnTo>
                  <a:lnTo>
                    <a:pt x="3070" y="4512"/>
                  </a:lnTo>
                  <a:lnTo>
                    <a:pt x="3062" y="4498"/>
                  </a:lnTo>
                  <a:lnTo>
                    <a:pt x="3054" y="4484"/>
                  </a:lnTo>
                  <a:lnTo>
                    <a:pt x="3045" y="4471"/>
                  </a:lnTo>
                  <a:lnTo>
                    <a:pt x="3036" y="4458"/>
                  </a:lnTo>
                  <a:lnTo>
                    <a:pt x="3026" y="4445"/>
                  </a:lnTo>
                  <a:lnTo>
                    <a:pt x="3016" y="4433"/>
                  </a:lnTo>
                  <a:lnTo>
                    <a:pt x="3005" y="4421"/>
                  </a:lnTo>
                  <a:lnTo>
                    <a:pt x="2994" y="4410"/>
                  </a:lnTo>
                  <a:lnTo>
                    <a:pt x="2983" y="4399"/>
                  </a:lnTo>
                  <a:lnTo>
                    <a:pt x="2973" y="4390"/>
                  </a:lnTo>
                  <a:lnTo>
                    <a:pt x="2973" y="4390"/>
                  </a:lnTo>
                  <a:lnTo>
                    <a:pt x="2955" y="4392"/>
                  </a:lnTo>
                  <a:lnTo>
                    <a:pt x="2891" y="4397"/>
                  </a:lnTo>
                  <a:lnTo>
                    <a:pt x="2868" y="4397"/>
                  </a:lnTo>
                  <a:lnTo>
                    <a:pt x="2845" y="4393"/>
                  </a:lnTo>
                  <a:lnTo>
                    <a:pt x="2776" y="4376"/>
                  </a:lnTo>
                  <a:lnTo>
                    <a:pt x="2760" y="4371"/>
                  </a:lnTo>
                  <a:lnTo>
                    <a:pt x="2743" y="4363"/>
                  </a:lnTo>
                  <a:lnTo>
                    <a:pt x="2671" y="43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2192;p19">
            <a:extLst>
              <a:ext uri="{FF2B5EF4-FFF2-40B4-BE49-F238E27FC236}">
                <a16:creationId xmlns:a16="http://schemas.microsoft.com/office/drawing/2014/main" id="{EF50B1E3-29F4-4382-A8E7-DE3A11554454}"/>
              </a:ext>
            </a:extLst>
          </p:cNvPr>
          <p:cNvGrpSpPr/>
          <p:nvPr/>
        </p:nvGrpSpPr>
        <p:grpSpPr>
          <a:xfrm>
            <a:off x="8628679" y="1760267"/>
            <a:ext cx="633600" cy="633600"/>
            <a:chOff x="9756372" y="4459082"/>
            <a:chExt cx="633600" cy="633600"/>
          </a:xfrm>
          <a:solidFill>
            <a:schemeClr val="bg1"/>
          </a:solidFill>
        </p:grpSpPr>
        <p:sp>
          <p:nvSpPr>
            <p:cNvPr id="259" name="Google Shape;2193;p19">
              <a:extLst>
                <a:ext uri="{FF2B5EF4-FFF2-40B4-BE49-F238E27FC236}">
                  <a16:creationId xmlns:a16="http://schemas.microsoft.com/office/drawing/2014/main" id="{3826D495-DFC8-4F91-948B-D579438F106D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38" y="4000"/>
                  </a:moveTo>
                  <a:lnTo>
                    <a:pt x="5562" y="4000"/>
                  </a:lnTo>
                  <a:lnTo>
                    <a:pt x="5562" y="4688"/>
                  </a:lnTo>
                  <a:lnTo>
                    <a:pt x="6250" y="4688"/>
                  </a:lnTo>
                  <a:lnTo>
                    <a:pt x="6250" y="5812"/>
                  </a:lnTo>
                  <a:lnTo>
                    <a:pt x="5562" y="5812"/>
                  </a:lnTo>
                  <a:lnTo>
                    <a:pt x="5562" y="6500"/>
                  </a:lnTo>
                  <a:lnTo>
                    <a:pt x="4438" y="6500"/>
                  </a:lnTo>
                  <a:lnTo>
                    <a:pt x="4438" y="5812"/>
                  </a:lnTo>
                  <a:lnTo>
                    <a:pt x="3750" y="5812"/>
                  </a:lnTo>
                  <a:lnTo>
                    <a:pt x="3750" y="4688"/>
                  </a:lnTo>
                  <a:lnTo>
                    <a:pt x="4438" y="4688"/>
                  </a:lnTo>
                  <a:lnTo>
                    <a:pt x="4438" y="4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194;p19">
              <a:extLst>
                <a:ext uri="{FF2B5EF4-FFF2-40B4-BE49-F238E27FC236}">
                  <a16:creationId xmlns:a16="http://schemas.microsoft.com/office/drawing/2014/main" id="{F43C6801-9F1F-4FC4-81D8-C6D7262A78FB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3750" y="4563"/>
                  </a:moveTo>
                  <a:lnTo>
                    <a:pt x="4313" y="4563"/>
                  </a:lnTo>
                  <a:lnTo>
                    <a:pt x="4313" y="4000"/>
                  </a:lnTo>
                  <a:lnTo>
                    <a:pt x="4314" y="3984"/>
                  </a:lnTo>
                  <a:lnTo>
                    <a:pt x="4317" y="3968"/>
                  </a:lnTo>
                  <a:lnTo>
                    <a:pt x="4323" y="3952"/>
                  </a:lnTo>
                  <a:lnTo>
                    <a:pt x="4330" y="3938"/>
                  </a:lnTo>
                  <a:lnTo>
                    <a:pt x="4339" y="3924"/>
                  </a:lnTo>
                  <a:lnTo>
                    <a:pt x="4350" y="3912"/>
                  </a:lnTo>
                  <a:lnTo>
                    <a:pt x="4362" y="3901"/>
                  </a:lnTo>
                  <a:lnTo>
                    <a:pt x="4376" y="3892"/>
                  </a:lnTo>
                  <a:lnTo>
                    <a:pt x="4390" y="3885"/>
                  </a:lnTo>
                  <a:lnTo>
                    <a:pt x="4406" y="3879"/>
                  </a:lnTo>
                  <a:lnTo>
                    <a:pt x="4422" y="3876"/>
                  </a:lnTo>
                  <a:lnTo>
                    <a:pt x="4438" y="3875"/>
                  </a:lnTo>
                  <a:lnTo>
                    <a:pt x="5562" y="3875"/>
                  </a:lnTo>
                  <a:lnTo>
                    <a:pt x="5578" y="3876"/>
                  </a:lnTo>
                  <a:lnTo>
                    <a:pt x="5594" y="3879"/>
                  </a:lnTo>
                  <a:lnTo>
                    <a:pt x="5610" y="3885"/>
                  </a:lnTo>
                  <a:lnTo>
                    <a:pt x="5624" y="3892"/>
                  </a:lnTo>
                  <a:lnTo>
                    <a:pt x="5638" y="3901"/>
                  </a:lnTo>
                  <a:lnTo>
                    <a:pt x="5650" y="3912"/>
                  </a:lnTo>
                  <a:lnTo>
                    <a:pt x="5661" y="3924"/>
                  </a:lnTo>
                  <a:lnTo>
                    <a:pt x="5670" y="3938"/>
                  </a:lnTo>
                  <a:lnTo>
                    <a:pt x="5677" y="3952"/>
                  </a:lnTo>
                  <a:lnTo>
                    <a:pt x="5683" y="3968"/>
                  </a:lnTo>
                  <a:lnTo>
                    <a:pt x="5686" y="3984"/>
                  </a:lnTo>
                  <a:lnTo>
                    <a:pt x="5687" y="4000"/>
                  </a:lnTo>
                  <a:lnTo>
                    <a:pt x="5687" y="4563"/>
                  </a:lnTo>
                  <a:lnTo>
                    <a:pt x="6250" y="4563"/>
                  </a:lnTo>
                  <a:lnTo>
                    <a:pt x="6266" y="4564"/>
                  </a:lnTo>
                  <a:lnTo>
                    <a:pt x="6282" y="4567"/>
                  </a:lnTo>
                  <a:lnTo>
                    <a:pt x="6298" y="4573"/>
                  </a:lnTo>
                  <a:lnTo>
                    <a:pt x="6312" y="4580"/>
                  </a:lnTo>
                  <a:lnTo>
                    <a:pt x="6326" y="4589"/>
                  </a:lnTo>
                  <a:lnTo>
                    <a:pt x="6338" y="4600"/>
                  </a:lnTo>
                  <a:lnTo>
                    <a:pt x="6349" y="4612"/>
                  </a:lnTo>
                  <a:lnTo>
                    <a:pt x="6358" y="4626"/>
                  </a:lnTo>
                  <a:lnTo>
                    <a:pt x="6365" y="4640"/>
                  </a:lnTo>
                  <a:lnTo>
                    <a:pt x="6371" y="4656"/>
                  </a:lnTo>
                  <a:lnTo>
                    <a:pt x="6374" y="4672"/>
                  </a:lnTo>
                  <a:lnTo>
                    <a:pt x="6375" y="4688"/>
                  </a:lnTo>
                  <a:lnTo>
                    <a:pt x="6375" y="5812"/>
                  </a:lnTo>
                  <a:lnTo>
                    <a:pt x="6374" y="5828"/>
                  </a:lnTo>
                  <a:lnTo>
                    <a:pt x="6371" y="5844"/>
                  </a:lnTo>
                  <a:lnTo>
                    <a:pt x="6365" y="5860"/>
                  </a:lnTo>
                  <a:lnTo>
                    <a:pt x="6358" y="5874"/>
                  </a:lnTo>
                  <a:lnTo>
                    <a:pt x="6349" y="5888"/>
                  </a:lnTo>
                  <a:lnTo>
                    <a:pt x="6338" y="5900"/>
                  </a:lnTo>
                  <a:lnTo>
                    <a:pt x="6326" y="5911"/>
                  </a:lnTo>
                  <a:lnTo>
                    <a:pt x="6312" y="5920"/>
                  </a:lnTo>
                  <a:lnTo>
                    <a:pt x="6298" y="5927"/>
                  </a:lnTo>
                  <a:lnTo>
                    <a:pt x="6282" y="5933"/>
                  </a:lnTo>
                  <a:lnTo>
                    <a:pt x="6266" y="5936"/>
                  </a:lnTo>
                  <a:lnTo>
                    <a:pt x="6250" y="5937"/>
                  </a:lnTo>
                  <a:lnTo>
                    <a:pt x="5687" y="5937"/>
                  </a:lnTo>
                  <a:lnTo>
                    <a:pt x="5687" y="6500"/>
                  </a:lnTo>
                  <a:lnTo>
                    <a:pt x="5686" y="6516"/>
                  </a:lnTo>
                  <a:lnTo>
                    <a:pt x="5683" y="6532"/>
                  </a:lnTo>
                  <a:lnTo>
                    <a:pt x="5677" y="6548"/>
                  </a:lnTo>
                  <a:lnTo>
                    <a:pt x="5670" y="6562"/>
                  </a:lnTo>
                  <a:lnTo>
                    <a:pt x="5661" y="6576"/>
                  </a:lnTo>
                  <a:lnTo>
                    <a:pt x="5650" y="6588"/>
                  </a:lnTo>
                  <a:lnTo>
                    <a:pt x="5638" y="6599"/>
                  </a:lnTo>
                  <a:lnTo>
                    <a:pt x="5624" y="6608"/>
                  </a:lnTo>
                  <a:lnTo>
                    <a:pt x="5610" y="6615"/>
                  </a:lnTo>
                  <a:lnTo>
                    <a:pt x="5594" y="6621"/>
                  </a:lnTo>
                  <a:lnTo>
                    <a:pt x="5578" y="6624"/>
                  </a:lnTo>
                  <a:lnTo>
                    <a:pt x="5562" y="6625"/>
                  </a:lnTo>
                  <a:lnTo>
                    <a:pt x="4438" y="6625"/>
                  </a:lnTo>
                  <a:lnTo>
                    <a:pt x="4422" y="6624"/>
                  </a:lnTo>
                  <a:lnTo>
                    <a:pt x="4406" y="6621"/>
                  </a:lnTo>
                  <a:lnTo>
                    <a:pt x="4390" y="6615"/>
                  </a:lnTo>
                  <a:lnTo>
                    <a:pt x="4376" y="6608"/>
                  </a:lnTo>
                  <a:lnTo>
                    <a:pt x="4362" y="6599"/>
                  </a:lnTo>
                  <a:lnTo>
                    <a:pt x="4350" y="6588"/>
                  </a:lnTo>
                  <a:lnTo>
                    <a:pt x="4339" y="6576"/>
                  </a:lnTo>
                  <a:lnTo>
                    <a:pt x="4330" y="6562"/>
                  </a:lnTo>
                  <a:lnTo>
                    <a:pt x="4323" y="6548"/>
                  </a:lnTo>
                  <a:lnTo>
                    <a:pt x="4317" y="6532"/>
                  </a:lnTo>
                  <a:lnTo>
                    <a:pt x="4314" y="6516"/>
                  </a:lnTo>
                  <a:lnTo>
                    <a:pt x="4313" y="6500"/>
                  </a:lnTo>
                  <a:lnTo>
                    <a:pt x="4313" y="5937"/>
                  </a:lnTo>
                  <a:lnTo>
                    <a:pt x="3750" y="5937"/>
                  </a:lnTo>
                  <a:lnTo>
                    <a:pt x="3734" y="5936"/>
                  </a:lnTo>
                  <a:lnTo>
                    <a:pt x="3718" y="5933"/>
                  </a:lnTo>
                  <a:lnTo>
                    <a:pt x="3702" y="5927"/>
                  </a:lnTo>
                  <a:lnTo>
                    <a:pt x="3688" y="5920"/>
                  </a:lnTo>
                  <a:lnTo>
                    <a:pt x="3674" y="5911"/>
                  </a:lnTo>
                  <a:lnTo>
                    <a:pt x="3662" y="5900"/>
                  </a:lnTo>
                  <a:lnTo>
                    <a:pt x="3651" y="5888"/>
                  </a:lnTo>
                  <a:lnTo>
                    <a:pt x="3642" y="5874"/>
                  </a:lnTo>
                  <a:lnTo>
                    <a:pt x="3635" y="5860"/>
                  </a:lnTo>
                  <a:lnTo>
                    <a:pt x="3629" y="5844"/>
                  </a:lnTo>
                  <a:lnTo>
                    <a:pt x="3626" y="5828"/>
                  </a:lnTo>
                  <a:lnTo>
                    <a:pt x="3625" y="5812"/>
                  </a:lnTo>
                  <a:lnTo>
                    <a:pt x="3625" y="4688"/>
                  </a:lnTo>
                  <a:lnTo>
                    <a:pt x="3626" y="4672"/>
                  </a:lnTo>
                  <a:lnTo>
                    <a:pt x="3629" y="4656"/>
                  </a:lnTo>
                  <a:lnTo>
                    <a:pt x="3635" y="4640"/>
                  </a:lnTo>
                  <a:lnTo>
                    <a:pt x="3642" y="4626"/>
                  </a:lnTo>
                  <a:lnTo>
                    <a:pt x="3651" y="4612"/>
                  </a:lnTo>
                  <a:lnTo>
                    <a:pt x="3662" y="4600"/>
                  </a:lnTo>
                  <a:lnTo>
                    <a:pt x="3674" y="4589"/>
                  </a:lnTo>
                  <a:lnTo>
                    <a:pt x="3688" y="4580"/>
                  </a:lnTo>
                  <a:lnTo>
                    <a:pt x="3702" y="4573"/>
                  </a:lnTo>
                  <a:lnTo>
                    <a:pt x="3718" y="4567"/>
                  </a:lnTo>
                  <a:lnTo>
                    <a:pt x="3734" y="4564"/>
                  </a:lnTo>
                  <a:lnTo>
                    <a:pt x="3750" y="4563"/>
                  </a:lnTo>
                  <a:close/>
                  <a:moveTo>
                    <a:pt x="5437" y="4688"/>
                  </a:moveTo>
                  <a:lnTo>
                    <a:pt x="5437" y="4125"/>
                  </a:lnTo>
                  <a:lnTo>
                    <a:pt x="4563" y="4125"/>
                  </a:lnTo>
                  <a:lnTo>
                    <a:pt x="4563" y="4688"/>
                  </a:lnTo>
                  <a:lnTo>
                    <a:pt x="4562" y="4704"/>
                  </a:lnTo>
                  <a:lnTo>
                    <a:pt x="4559" y="4720"/>
                  </a:lnTo>
                  <a:lnTo>
                    <a:pt x="4553" y="4736"/>
                  </a:lnTo>
                  <a:lnTo>
                    <a:pt x="4546" y="4750"/>
                  </a:lnTo>
                  <a:lnTo>
                    <a:pt x="4537" y="4764"/>
                  </a:lnTo>
                  <a:lnTo>
                    <a:pt x="4526" y="4776"/>
                  </a:lnTo>
                  <a:lnTo>
                    <a:pt x="4514" y="4787"/>
                  </a:lnTo>
                  <a:lnTo>
                    <a:pt x="4500" y="4796"/>
                  </a:lnTo>
                  <a:lnTo>
                    <a:pt x="4486" y="4803"/>
                  </a:lnTo>
                  <a:lnTo>
                    <a:pt x="4470" y="4809"/>
                  </a:lnTo>
                  <a:lnTo>
                    <a:pt x="4454" y="4812"/>
                  </a:lnTo>
                  <a:lnTo>
                    <a:pt x="4438" y="4813"/>
                  </a:lnTo>
                  <a:lnTo>
                    <a:pt x="3875" y="4813"/>
                  </a:lnTo>
                  <a:lnTo>
                    <a:pt x="3875" y="5687"/>
                  </a:lnTo>
                  <a:lnTo>
                    <a:pt x="4438" y="5687"/>
                  </a:lnTo>
                  <a:lnTo>
                    <a:pt x="4454" y="5688"/>
                  </a:lnTo>
                  <a:lnTo>
                    <a:pt x="4470" y="5691"/>
                  </a:lnTo>
                  <a:lnTo>
                    <a:pt x="4486" y="5697"/>
                  </a:lnTo>
                  <a:lnTo>
                    <a:pt x="4500" y="5704"/>
                  </a:lnTo>
                  <a:lnTo>
                    <a:pt x="4514" y="5713"/>
                  </a:lnTo>
                  <a:lnTo>
                    <a:pt x="4526" y="5724"/>
                  </a:lnTo>
                  <a:lnTo>
                    <a:pt x="4537" y="5736"/>
                  </a:lnTo>
                  <a:lnTo>
                    <a:pt x="4546" y="5750"/>
                  </a:lnTo>
                  <a:lnTo>
                    <a:pt x="4553" y="5764"/>
                  </a:lnTo>
                  <a:lnTo>
                    <a:pt x="4559" y="5780"/>
                  </a:lnTo>
                  <a:lnTo>
                    <a:pt x="4562" y="5796"/>
                  </a:lnTo>
                  <a:lnTo>
                    <a:pt x="4563" y="5812"/>
                  </a:lnTo>
                  <a:lnTo>
                    <a:pt x="4563" y="6375"/>
                  </a:lnTo>
                  <a:lnTo>
                    <a:pt x="5437" y="6375"/>
                  </a:lnTo>
                  <a:lnTo>
                    <a:pt x="5437" y="5812"/>
                  </a:lnTo>
                  <a:lnTo>
                    <a:pt x="5438" y="5796"/>
                  </a:lnTo>
                  <a:lnTo>
                    <a:pt x="5441" y="5780"/>
                  </a:lnTo>
                  <a:lnTo>
                    <a:pt x="5447" y="5764"/>
                  </a:lnTo>
                  <a:lnTo>
                    <a:pt x="5454" y="5750"/>
                  </a:lnTo>
                  <a:lnTo>
                    <a:pt x="5463" y="5736"/>
                  </a:lnTo>
                  <a:lnTo>
                    <a:pt x="5474" y="5724"/>
                  </a:lnTo>
                  <a:lnTo>
                    <a:pt x="5486" y="5713"/>
                  </a:lnTo>
                  <a:lnTo>
                    <a:pt x="5500" y="5704"/>
                  </a:lnTo>
                  <a:lnTo>
                    <a:pt x="5514" y="5697"/>
                  </a:lnTo>
                  <a:lnTo>
                    <a:pt x="5530" y="5691"/>
                  </a:lnTo>
                  <a:lnTo>
                    <a:pt x="5546" y="5688"/>
                  </a:lnTo>
                  <a:lnTo>
                    <a:pt x="5562" y="5687"/>
                  </a:lnTo>
                  <a:lnTo>
                    <a:pt x="6125" y="5687"/>
                  </a:lnTo>
                  <a:lnTo>
                    <a:pt x="6125" y="4813"/>
                  </a:lnTo>
                  <a:lnTo>
                    <a:pt x="5562" y="4813"/>
                  </a:lnTo>
                  <a:lnTo>
                    <a:pt x="5546" y="4812"/>
                  </a:lnTo>
                  <a:lnTo>
                    <a:pt x="5530" y="4809"/>
                  </a:lnTo>
                  <a:lnTo>
                    <a:pt x="5514" y="4803"/>
                  </a:lnTo>
                  <a:lnTo>
                    <a:pt x="5500" y="4796"/>
                  </a:lnTo>
                  <a:lnTo>
                    <a:pt x="5486" y="4787"/>
                  </a:lnTo>
                  <a:lnTo>
                    <a:pt x="5474" y="4776"/>
                  </a:lnTo>
                  <a:lnTo>
                    <a:pt x="5463" y="4764"/>
                  </a:lnTo>
                  <a:lnTo>
                    <a:pt x="5454" y="4750"/>
                  </a:lnTo>
                  <a:lnTo>
                    <a:pt x="5447" y="4736"/>
                  </a:lnTo>
                  <a:lnTo>
                    <a:pt x="5441" y="4720"/>
                  </a:lnTo>
                  <a:lnTo>
                    <a:pt x="5438" y="4704"/>
                  </a:lnTo>
                  <a:lnTo>
                    <a:pt x="5437" y="4688"/>
                  </a:lnTo>
                  <a:close/>
                  <a:moveTo>
                    <a:pt x="5783" y="1998"/>
                  </a:move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lnTo>
                    <a:pt x="5783" y="19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2201;p19">
            <a:extLst>
              <a:ext uri="{FF2B5EF4-FFF2-40B4-BE49-F238E27FC236}">
                <a16:creationId xmlns:a16="http://schemas.microsoft.com/office/drawing/2014/main" id="{A1F10909-BACC-4F21-B43E-4AF7CCA898F5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5227152" y="5358687"/>
            <a:chExt cx="633600" cy="633600"/>
          </a:xfrm>
          <a:solidFill>
            <a:schemeClr val="bg1"/>
          </a:solidFill>
        </p:grpSpPr>
        <p:sp>
          <p:nvSpPr>
            <p:cNvPr id="262" name="Google Shape;2202;p19">
              <a:extLst>
                <a:ext uri="{FF2B5EF4-FFF2-40B4-BE49-F238E27FC236}">
                  <a16:creationId xmlns:a16="http://schemas.microsoft.com/office/drawing/2014/main" id="{438C5192-0D3B-4E88-A2C4-C25DA27350ED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64" y="1593"/>
                  </a:moveTo>
                  <a:lnTo>
                    <a:pt x="7616" y="1593"/>
                  </a:lnTo>
                  <a:lnTo>
                    <a:pt x="7616" y="2141"/>
                  </a:lnTo>
                  <a:lnTo>
                    <a:pt x="8163" y="2141"/>
                  </a:lnTo>
                  <a:lnTo>
                    <a:pt x="8163" y="2993"/>
                  </a:lnTo>
                  <a:lnTo>
                    <a:pt x="7616" y="2993"/>
                  </a:lnTo>
                  <a:lnTo>
                    <a:pt x="7616" y="3540"/>
                  </a:lnTo>
                  <a:lnTo>
                    <a:pt x="6764" y="3540"/>
                  </a:lnTo>
                  <a:lnTo>
                    <a:pt x="6764" y="2993"/>
                  </a:lnTo>
                  <a:lnTo>
                    <a:pt x="6217" y="2993"/>
                  </a:lnTo>
                  <a:lnTo>
                    <a:pt x="6217" y="2141"/>
                  </a:lnTo>
                  <a:lnTo>
                    <a:pt x="6764" y="2141"/>
                  </a:lnTo>
                  <a:lnTo>
                    <a:pt x="6764" y="15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203;p19">
              <a:extLst>
                <a:ext uri="{FF2B5EF4-FFF2-40B4-BE49-F238E27FC236}">
                  <a16:creationId xmlns:a16="http://schemas.microsoft.com/office/drawing/2014/main" id="{F3927563-0378-47EE-AEB7-AFC3E62BBC4D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2204;p19">
            <a:extLst>
              <a:ext uri="{FF2B5EF4-FFF2-40B4-BE49-F238E27FC236}">
                <a16:creationId xmlns:a16="http://schemas.microsoft.com/office/drawing/2014/main" id="{0CC76DF4-CAA6-4674-AD97-ED2F2AAFF2DD}"/>
              </a:ext>
            </a:extLst>
          </p:cNvPr>
          <p:cNvGrpSpPr/>
          <p:nvPr/>
        </p:nvGrpSpPr>
        <p:grpSpPr>
          <a:xfrm>
            <a:off x="8624067" y="2659872"/>
            <a:ext cx="633600" cy="633600"/>
            <a:chOff x="10888678" y="4459082"/>
            <a:chExt cx="633600" cy="633600"/>
          </a:xfrm>
          <a:solidFill>
            <a:schemeClr val="bg1"/>
          </a:solidFill>
        </p:grpSpPr>
        <p:sp>
          <p:nvSpPr>
            <p:cNvPr id="265" name="Google Shape;2205;p19">
              <a:extLst>
                <a:ext uri="{FF2B5EF4-FFF2-40B4-BE49-F238E27FC236}">
                  <a16:creationId xmlns:a16="http://schemas.microsoft.com/office/drawing/2014/main" id="{2B63B0F6-BAA4-415C-8561-C0CF93507FC7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14"/>
                  </a:moveTo>
                  <a:lnTo>
                    <a:pt x="4704" y="5597"/>
                  </a:lnTo>
                  <a:lnTo>
                    <a:pt x="4453" y="5382"/>
                  </a:lnTo>
                  <a:lnTo>
                    <a:pt x="4243" y="5172"/>
                  </a:lnTo>
                  <a:lnTo>
                    <a:pt x="4075" y="4968"/>
                  </a:lnTo>
                  <a:lnTo>
                    <a:pt x="3946" y="4774"/>
                  </a:lnTo>
                  <a:lnTo>
                    <a:pt x="3854" y="4591"/>
                  </a:lnTo>
                  <a:lnTo>
                    <a:pt x="3799" y="4421"/>
                  </a:lnTo>
                  <a:lnTo>
                    <a:pt x="3778" y="4267"/>
                  </a:lnTo>
                  <a:lnTo>
                    <a:pt x="3790" y="4131"/>
                  </a:lnTo>
                  <a:lnTo>
                    <a:pt x="3834" y="4014"/>
                  </a:lnTo>
                  <a:lnTo>
                    <a:pt x="3908" y="3920"/>
                  </a:lnTo>
                  <a:lnTo>
                    <a:pt x="4010" y="3850"/>
                  </a:lnTo>
                  <a:lnTo>
                    <a:pt x="4139" y="3806"/>
                  </a:lnTo>
                  <a:lnTo>
                    <a:pt x="4294" y="3791"/>
                  </a:lnTo>
                  <a:lnTo>
                    <a:pt x="4384" y="3796"/>
                  </a:lnTo>
                  <a:lnTo>
                    <a:pt x="4469" y="3811"/>
                  </a:lnTo>
                  <a:lnTo>
                    <a:pt x="4548" y="3834"/>
                  </a:lnTo>
                  <a:lnTo>
                    <a:pt x="4622" y="3865"/>
                  </a:lnTo>
                  <a:lnTo>
                    <a:pt x="4691" y="3903"/>
                  </a:lnTo>
                  <a:lnTo>
                    <a:pt x="4753" y="3946"/>
                  </a:lnTo>
                  <a:lnTo>
                    <a:pt x="4809" y="3993"/>
                  </a:lnTo>
                  <a:lnTo>
                    <a:pt x="4858" y="4044"/>
                  </a:lnTo>
                  <a:lnTo>
                    <a:pt x="4900" y="4097"/>
                  </a:lnTo>
                  <a:lnTo>
                    <a:pt x="4935" y="4152"/>
                  </a:lnTo>
                  <a:lnTo>
                    <a:pt x="4963" y="4208"/>
                  </a:lnTo>
                  <a:lnTo>
                    <a:pt x="4984" y="4262"/>
                  </a:lnTo>
                  <a:lnTo>
                    <a:pt x="4996" y="4315"/>
                  </a:lnTo>
                  <a:lnTo>
                    <a:pt x="5000" y="4366"/>
                  </a:lnTo>
                  <a:lnTo>
                    <a:pt x="5004" y="4315"/>
                  </a:lnTo>
                  <a:lnTo>
                    <a:pt x="5016" y="4262"/>
                  </a:lnTo>
                  <a:lnTo>
                    <a:pt x="5037" y="4208"/>
                  </a:lnTo>
                  <a:lnTo>
                    <a:pt x="5065" y="4152"/>
                  </a:lnTo>
                  <a:lnTo>
                    <a:pt x="5100" y="4097"/>
                  </a:lnTo>
                  <a:lnTo>
                    <a:pt x="5142" y="4044"/>
                  </a:lnTo>
                  <a:lnTo>
                    <a:pt x="5191" y="3993"/>
                  </a:lnTo>
                  <a:lnTo>
                    <a:pt x="5247" y="3946"/>
                  </a:lnTo>
                  <a:lnTo>
                    <a:pt x="5309" y="3903"/>
                  </a:lnTo>
                  <a:lnTo>
                    <a:pt x="5378" y="3865"/>
                  </a:lnTo>
                  <a:lnTo>
                    <a:pt x="5452" y="3834"/>
                  </a:lnTo>
                  <a:lnTo>
                    <a:pt x="5531" y="3811"/>
                  </a:lnTo>
                  <a:lnTo>
                    <a:pt x="5616" y="3796"/>
                  </a:lnTo>
                  <a:lnTo>
                    <a:pt x="5706" y="3791"/>
                  </a:lnTo>
                  <a:lnTo>
                    <a:pt x="5861" y="3806"/>
                  </a:lnTo>
                  <a:lnTo>
                    <a:pt x="5990" y="3850"/>
                  </a:lnTo>
                  <a:lnTo>
                    <a:pt x="6092" y="3920"/>
                  </a:lnTo>
                  <a:lnTo>
                    <a:pt x="6166" y="4014"/>
                  </a:lnTo>
                  <a:lnTo>
                    <a:pt x="6210" y="4131"/>
                  </a:lnTo>
                  <a:lnTo>
                    <a:pt x="6222" y="4267"/>
                  </a:lnTo>
                  <a:lnTo>
                    <a:pt x="6201" y="4421"/>
                  </a:lnTo>
                  <a:lnTo>
                    <a:pt x="6146" y="4591"/>
                  </a:lnTo>
                  <a:lnTo>
                    <a:pt x="6054" y="4774"/>
                  </a:lnTo>
                  <a:lnTo>
                    <a:pt x="5925" y="4968"/>
                  </a:lnTo>
                  <a:lnTo>
                    <a:pt x="5757" y="5172"/>
                  </a:lnTo>
                  <a:lnTo>
                    <a:pt x="5547" y="5382"/>
                  </a:lnTo>
                  <a:lnTo>
                    <a:pt x="5296" y="5597"/>
                  </a:lnTo>
                  <a:lnTo>
                    <a:pt x="5000" y="58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206;p19">
              <a:extLst>
                <a:ext uri="{FF2B5EF4-FFF2-40B4-BE49-F238E27FC236}">
                  <a16:creationId xmlns:a16="http://schemas.microsoft.com/office/drawing/2014/main" id="{6563F365-744B-41AF-89FB-5BB56FE873BA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98" y="2014"/>
                  </a:moveTo>
                  <a:lnTo>
                    <a:pt x="4910" y="817"/>
                  </a:lnTo>
                  <a:lnTo>
                    <a:pt x="4939" y="807"/>
                  </a:ln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061" y="807"/>
                  </a:lnTo>
                  <a:lnTo>
                    <a:pt x="5090" y="817"/>
                  </a:lnTo>
                  <a:lnTo>
                    <a:pt x="8202" y="2014"/>
                  </a:lnTo>
                  <a:lnTo>
                    <a:pt x="8232" y="2028"/>
                  </a:lnTo>
                  <a:lnTo>
                    <a:pt x="8260" y="2046"/>
                  </a:lnTo>
                  <a:lnTo>
                    <a:pt x="8286" y="2067"/>
                  </a:lnTo>
                  <a:lnTo>
                    <a:pt x="8308" y="2092"/>
                  </a:lnTo>
                  <a:lnTo>
                    <a:pt x="8327" y="2120"/>
                  </a:lnTo>
                  <a:lnTo>
                    <a:pt x="8342" y="2149"/>
                  </a:lnTo>
                  <a:lnTo>
                    <a:pt x="8353" y="2181"/>
                  </a:lnTo>
                  <a:lnTo>
                    <a:pt x="8360" y="2214"/>
                  </a:lnTo>
                  <a:lnTo>
                    <a:pt x="8362" y="2247"/>
                  </a:lnTo>
                  <a:lnTo>
                    <a:pt x="8362" y="4880"/>
                  </a:lnTo>
                  <a:lnTo>
                    <a:pt x="8362" y="4893"/>
                  </a:lnTo>
                  <a:lnTo>
                    <a:pt x="8340" y="5296"/>
                  </a:lnTo>
                  <a:lnTo>
                    <a:pt x="8337" y="5323"/>
                  </a:lnTo>
                  <a:lnTo>
                    <a:pt x="8274" y="5711"/>
                  </a:lnTo>
                  <a:lnTo>
                    <a:pt x="8269" y="5737"/>
                  </a:lnTo>
                  <a:lnTo>
                    <a:pt x="8167" y="6109"/>
                  </a:lnTo>
                  <a:lnTo>
                    <a:pt x="8159" y="6133"/>
                  </a:lnTo>
                  <a:lnTo>
                    <a:pt x="8021" y="6489"/>
                  </a:lnTo>
                  <a:lnTo>
                    <a:pt x="8011" y="6511"/>
                  </a:lnTo>
                  <a:lnTo>
                    <a:pt x="7840" y="6851"/>
                  </a:lnTo>
                  <a:lnTo>
                    <a:pt x="7829" y="6871"/>
                  </a:lnTo>
                  <a:lnTo>
                    <a:pt x="7627" y="7193"/>
                  </a:lnTo>
                  <a:lnTo>
                    <a:pt x="7614" y="7211"/>
                  </a:lnTo>
                  <a:lnTo>
                    <a:pt x="7384" y="7515"/>
                  </a:lnTo>
                  <a:lnTo>
                    <a:pt x="7371" y="7531"/>
                  </a:lnTo>
                  <a:lnTo>
                    <a:pt x="7115" y="7816"/>
                  </a:lnTo>
                  <a:lnTo>
                    <a:pt x="7101" y="7830"/>
                  </a:lnTo>
                  <a:lnTo>
                    <a:pt x="6822" y="8097"/>
                  </a:lnTo>
                  <a:lnTo>
                    <a:pt x="6809" y="8109"/>
                  </a:lnTo>
                  <a:lnTo>
                    <a:pt x="6509" y="8357"/>
                  </a:lnTo>
                  <a:lnTo>
                    <a:pt x="6496" y="8367"/>
                  </a:lnTo>
                  <a:lnTo>
                    <a:pt x="6178" y="8595"/>
                  </a:lnTo>
                  <a:lnTo>
                    <a:pt x="6165" y="8604"/>
                  </a:lnTo>
                  <a:lnTo>
                    <a:pt x="5832" y="8811"/>
                  </a:lnTo>
                  <a:lnTo>
                    <a:pt x="5819" y="8819"/>
                  </a:lnTo>
                  <a:lnTo>
                    <a:pt x="5474" y="9005"/>
                  </a:lnTo>
                  <a:lnTo>
                    <a:pt x="5460" y="9012"/>
                  </a:lnTo>
                  <a:lnTo>
                    <a:pt x="5105" y="9177"/>
                  </a:lnTo>
                  <a:lnTo>
                    <a:pt x="5076" y="9188"/>
                  </a:lnTo>
                  <a:lnTo>
                    <a:pt x="5046" y="9196"/>
                  </a:lnTo>
                  <a:lnTo>
                    <a:pt x="5016" y="9200"/>
                  </a:lnTo>
                  <a:lnTo>
                    <a:pt x="4984" y="9200"/>
                  </a:lnTo>
                  <a:lnTo>
                    <a:pt x="4954" y="9196"/>
                  </a:lnTo>
                  <a:lnTo>
                    <a:pt x="4924" y="9188"/>
                  </a:lnTo>
                  <a:lnTo>
                    <a:pt x="4895" y="9177"/>
                  </a:lnTo>
                  <a:lnTo>
                    <a:pt x="4540" y="9012"/>
                  </a:lnTo>
                  <a:lnTo>
                    <a:pt x="4526" y="9005"/>
                  </a:lnTo>
                  <a:lnTo>
                    <a:pt x="4181" y="8819"/>
                  </a:lnTo>
                  <a:lnTo>
                    <a:pt x="4168" y="8811"/>
                  </a:lnTo>
                  <a:lnTo>
                    <a:pt x="3835" y="8604"/>
                  </a:lnTo>
                  <a:lnTo>
                    <a:pt x="3822" y="8595"/>
                  </a:lnTo>
                  <a:lnTo>
                    <a:pt x="3504" y="8367"/>
                  </a:lnTo>
                  <a:lnTo>
                    <a:pt x="3491" y="8357"/>
                  </a:lnTo>
                  <a:lnTo>
                    <a:pt x="3191" y="8109"/>
                  </a:lnTo>
                  <a:lnTo>
                    <a:pt x="3178" y="8097"/>
                  </a:lnTo>
                  <a:lnTo>
                    <a:pt x="2899" y="7830"/>
                  </a:lnTo>
                  <a:lnTo>
                    <a:pt x="2885" y="7816"/>
                  </a:lnTo>
                  <a:lnTo>
                    <a:pt x="2629" y="7531"/>
                  </a:lnTo>
                  <a:lnTo>
                    <a:pt x="2616" y="7515"/>
                  </a:lnTo>
                  <a:lnTo>
                    <a:pt x="2386" y="7211"/>
                  </a:lnTo>
                  <a:lnTo>
                    <a:pt x="2373" y="7193"/>
                  </a:lnTo>
                  <a:lnTo>
                    <a:pt x="2171" y="6871"/>
                  </a:lnTo>
                  <a:lnTo>
                    <a:pt x="2160" y="6851"/>
                  </a:lnTo>
                  <a:lnTo>
                    <a:pt x="1989" y="6511"/>
                  </a:lnTo>
                  <a:lnTo>
                    <a:pt x="1979" y="6489"/>
                  </a:lnTo>
                  <a:lnTo>
                    <a:pt x="1841" y="6133"/>
                  </a:lnTo>
                  <a:lnTo>
                    <a:pt x="1833" y="6109"/>
                  </a:lnTo>
                  <a:lnTo>
                    <a:pt x="1731" y="5737"/>
                  </a:lnTo>
                  <a:lnTo>
                    <a:pt x="1726" y="5711"/>
                  </a:lnTo>
                  <a:lnTo>
                    <a:pt x="1663" y="5323"/>
                  </a:lnTo>
                  <a:lnTo>
                    <a:pt x="1660" y="5296"/>
                  </a:lnTo>
                  <a:lnTo>
                    <a:pt x="1638" y="4893"/>
                  </a:lnTo>
                  <a:lnTo>
                    <a:pt x="1638" y="4880"/>
                  </a:lnTo>
                  <a:lnTo>
                    <a:pt x="1638" y="2247"/>
                  </a:lnTo>
                  <a:lnTo>
                    <a:pt x="1640" y="2214"/>
                  </a:lnTo>
                  <a:lnTo>
                    <a:pt x="1647" y="2181"/>
                  </a:lnTo>
                  <a:lnTo>
                    <a:pt x="1658" y="2149"/>
                  </a:lnTo>
                  <a:lnTo>
                    <a:pt x="1673" y="2120"/>
                  </a:lnTo>
                  <a:lnTo>
                    <a:pt x="1692" y="2092"/>
                  </a:lnTo>
                  <a:lnTo>
                    <a:pt x="1714" y="2067"/>
                  </a:lnTo>
                  <a:lnTo>
                    <a:pt x="1740" y="2046"/>
                  </a:lnTo>
                  <a:lnTo>
                    <a:pt x="1768" y="2028"/>
                  </a:lnTo>
                  <a:lnTo>
                    <a:pt x="1798" y="2014"/>
                  </a:lnTo>
                  <a:close/>
                  <a:moveTo>
                    <a:pt x="7862" y="2419"/>
                  </a:moveTo>
                  <a:lnTo>
                    <a:pt x="5000" y="1318"/>
                  </a:lnTo>
                  <a:lnTo>
                    <a:pt x="2138" y="2419"/>
                  </a:lnTo>
                  <a:lnTo>
                    <a:pt x="2138" y="4873"/>
                  </a:lnTo>
                  <a:lnTo>
                    <a:pt x="2158" y="5256"/>
                  </a:lnTo>
                  <a:lnTo>
                    <a:pt x="2217" y="5618"/>
                  </a:lnTo>
                  <a:lnTo>
                    <a:pt x="2312" y="5965"/>
                  </a:lnTo>
                  <a:lnTo>
                    <a:pt x="2440" y="6297"/>
                  </a:lnTo>
                  <a:lnTo>
                    <a:pt x="2601" y="6615"/>
                  </a:lnTo>
                  <a:lnTo>
                    <a:pt x="2791" y="6918"/>
                  </a:lnTo>
                  <a:lnTo>
                    <a:pt x="3009" y="7205"/>
                  </a:lnTo>
                  <a:lnTo>
                    <a:pt x="3251" y="7476"/>
                  </a:lnTo>
                  <a:lnTo>
                    <a:pt x="3517" y="7730"/>
                  </a:lnTo>
                  <a:lnTo>
                    <a:pt x="3803" y="7966"/>
                  </a:lnTo>
                  <a:lnTo>
                    <a:pt x="4107" y="8184"/>
                  </a:lnTo>
                  <a:lnTo>
                    <a:pt x="4426" y="8383"/>
                  </a:lnTo>
                  <a:lnTo>
                    <a:pt x="4757" y="8562"/>
                  </a:lnTo>
                  <a:lnTo>
                    <a:pt x="5000" y="8674"/>
                  </a:lnTo>
                  <a:lnTo>
                    <a:pt x="5243" y="8562"/>
                  </a:lnTo>
                  <a:lnTo>
                    <a:pt x="5574" y="8383"/>
                  </a:lnTo>
                  <a:lnTo>
                    <a:pt x="5893" y="8184"/>
                  </a:lnTo>
                  <a:lnTo>
                    <a:pt x="6197" y="7966"/>
                  </a:lnTo>
                  <a:lnTo>
                    <a:pt x="6483" y="7730"/>
                  </a:lnTo>
                  <a:lnTo>
                    <a:pt x="6749" y="7476"/>
                  </a:lnTo>
                  <a:lnTo>
                    <a:pt x="6991" y="7205"/>
                  </a:lnTo>
                  <a:lnTo>
                    <a:pt x="7209" y="6918"/>
                  </a:lnTo>
                  <a:lnTo>
                    <a:pt x="7399" y="6615"/>
                  </a:lnTo>
                  <a:lnTo>
                    <a:pt x="7560" y="6297"/>
                  </a:lnTo>
                  <a:lnTo>
                    <a:pt x="7688" y="5965"/>
                  </a:lnTo>
                  <a:lnTo>
                    <a:pt x="7783" y="5618"/>
                  </a:lnTo>
                  <a:lnTo>
                    <a:pt x="7842" y="5256"/>
                  </a:lnTo>
                  <a:lnTo>
                    <a:pt x="7862" y="4873"/>
                  </a:lnTo>
                  <a:lnTo>
                    <a:pt x="7862" y="2419"/>
                  </a:lnTo>
                  <a:close/>
                  <a:moveTo>
                    <a:pt x="4975" y="3951"/>
                  </a:moveTo>
                  <a:lnTo>
                    <a:pt x="5000" y="3982"/>
                  </a:lnTo>
                  <a:lnTo>
                    <a:pt x="5025" y="3951"/>
                  </a:lnTo>
                  <a:lnTo>
                    <a:pt x="5034" y="3940"/>
                  </a:lnTo>
                  <a:lnTo>
                    <a:pt x="5083" y="3889"/>
                  </a:lnTo>
                  <a:lnTo>
                    <a:pt x="5094" y="3879"/>
                  </a:lnTo>
                  <a:lnTo>
                    <a:pt x="5150" y="3831"/>
                  </a:lnTo>
                  <a:lnTo>
                    <a:pt x="5162" y="3822"/>
                  </a:lnTo>
                  <a:lnTo>
                    <a:pt x="5224" y="3779"/>
                  </a:lnTo>
                  <a:lnTo>
                    <a:pt x="5237" y="3771"/>
                  </a:lnTo>
                  <a:lnTo>
                    <a:pt x="5305" y="3734"/>
                  </a:lnTo>
                  <a:lnTo>
                    <a:pt x="5320" y="3727"/>
                  </a:lnTo>
                  <a:lnTo>
                    <a:pt x="5394" y="3696"/>
                  </a:lnTo>
                  <a:lnTo>
                    <a:pt x="5409" y="3690"/>
                  </a:lnTo>
                  <a:lnTo>
                    <a:pt x="5489" y="3667"/>
                  </a:lnTo>
                  <a:lnTo>
                    <a:pt x="5506" y="3663"/>
                  </a:lnTo>
                  <a:lnTo>
                    <a:pt x="5590" y="3648"/>
                  </a:lnTo>
                  <a:lnTo>
                    <a:pt x="5608" y="3646"/>
                  </a:lnTo>
                  <a:lnTo>
                    <a:pt x="5697" y="3641"/>
                  </a:lnTo>
                  <a:lnTo>
                    <a:pt x="5721" y="3642"/>
                  </a:lnTo>
                  <a:lnTo>
                    <a:pt x="5875" y="3657"/>
                  </a:lnTo>
                  <a:lnTo>
                    <a:pt x="5892" y="3659"/>
                  </a:lnTo>
                  <a:lnTo>
                    <a:pt x="5909" y="3664"/>
                  </a:lnTo>
                  <a:lnTo>
                    <a:pt x="6038" y="3708"/>
                  </a:lnTo>
                  <a:lnTo>
                    <a:pt x="6057" y="3716"/>
                  </a:lnTo>
                  <a:lnTo>
                    <a:pt x="6075" y="3726"/>
                  </a:lnTo>
                  <a:lnTo>
                    <a:pt x="6177" y="3796"/>
                  </a:lnTo>
                  <a:lnTo>
                    <a:pt x="6195" y="3810"/>
                  </a:lnTo>
                  <a:lnTo>
                    <a:pt x="6210" y="3827"/>
                  </a:lnTo>
                  <a:lnTo>
                    <a:pt x="6284" y="3922"/>
                  </a:lnTo>
                  <a:lnTo>
                    <a:pt x="6297" y="3941"/>
                  </a:lnTo>
                  <a:lnTo>
                    <a:pt x="6306" y="3961"/>
                  </a:lnTo>
                  <a:lnTo>
                    <a:pt x="6350" y="4078"/>
                  </a:lnTo>
                  <a:lnTo>
                    <a:pt x="6356" y="4097"/>
                  </a:lnTo>
                  <a:lnTo>
                    <a:pt x="6359" y="4117"/>
                  </a:lnTo>
                  <a:lnTo>
                    <a:pt x="6371" y="4254"/>
                  </a:lnTo>
                  <a:lnTo>
                    <a:pt x="6372" y="4270"/>
                  </a:lnTo>
                  <a:lnTo>
                    <a:pt x="6371" y="4287"/>
                  </a:lnTo>
                  <a:lnTo>
                    <a:pt x="6350" y="4441"/>
                  </a:lnTo>
                  <a:lnTo>
                    <a:pt x="6344" y="4468"/>
                  </a:lnTo>
                  <a:lnTo>
                    <a:pt x="6288" y="4637"/>
                  </a:lnTo>
                  <a:lnTo>
                    <a:pt x="6280" y="4658"/>
                  </a:lnTo>
                  <a:lnTo>
                    <a:pt x="6188" y="4841"/>
                  </a:lnTo>
                  <a:lnTo>
                    <a:pt x="6179" y="4857"/>
                  </a:lnTo>
                  <a:lnTo>
                    <a:pt x="6050" y="5051"/>
                  </a:lnTo>
                  <a:lnTo>
                    <a:pt x="6041" y="5064"/>
                  </a:lnTo>
                  <a:lnTo>
                    <a:pt x="5872" y="5267"/>
                  </a:lnTo>
                  <a:lnTo>
                    <a:pt x="5863" y="5277"/>
                  </a:lnTo>
                  <a:lnTo>
                    <a:pt x="5653" y="5488"/>
                  </a:lnTo>
                  <a:lnTo>
                    <a:pt x="5645" y="5496"/>
                  </a:lnTo>
                  <a:lnTo>
                    <a:pt x="5393" y="5711"/>
                  </a:lnTo>
                  <a:lnTo>
                    <a:pt x="5384" y="5717"/>
                  </a:lnTo>
                  <a:lnTo>
                    <a:pt x="5089" y="5935"/>
                  </a:lnTo>
                  <a:lnTo>
                    <a:pt x="5073" y="5945"/>
                  </a:lnTo>
                  <a:lnTo>
                    <a:pt x="5056" y="5953"/>
                  </a:lnTo>
                  <a:lnTo>
                    <a:pt x="5038" y="5959"/>
                  </a:lnTo>
                  <a:lnTo>
                    <a:pt x="5019" y="5963"/>
                  </a:lnTo>
                  <a:lnTo>
                    <a:pt x="5000" y="5964"/>
                  </a:lnTo>
                  <a:lnTo>
                    <a:pt x="4981" y="5963"/>
                  </a:lnTo>
                  <a:lnTo>
                    <a:pt x="4962" y="5959"/>
                  </a:lnTo>
                  <a:lnTo>
                    <a:pt x="4944" y="5953"/>
                  </a:lnTo>
                  <a:lnTo>
                    <a:pt x="4927" y="5945"/>
                  </a:lnTo>
                  <a:lnTo>
                    <a:pt x="4911" y="5935"/>
                  </a:lnTo>
                  <a:lnTo>
                    <a:pt x="4616" y="5717"/>
                  </a:lnTo>
                  <a:lnTo>
                    <a:pt x="4607" y="5711"/>
                  </a:lnTo>
                  <a:lnTo>
                    <a:pt x="4355" y="5496"/>
                  </a:lnTo>
                  <a:lnTo>
                    <a:pt x="4347" y="5488"/>
                  </a:lnTo>
                  <a:lnTo>
                    <a:pt x="4137" y="5277"/>
                  </a:lnTo>
                  <a:lnTo>
                    <a:pt x="4128" y="5267"/>
                  </a:lnTo>
                  <a:lnTo>
                    <a:pt x="3959" y="5064"/>
                  </a:lnTo>
                  <a:lnTo>
                    <a:pt x="3950" y="5051"/>
                  </a:lnTo>
                  <a:lnTo>
                    <a:pt x="3821" y="4857"/>
                  </a:lnTo>
                  <a:lnTo>
                    <a:pt x="3812" y="4841"/>
                  </a:lnTo>
                  <a:lnTo>
                    <a:pt x="3720" y="4658"/>
                  </a:lnTo>
                  <a:lnTo>
                    <a:pt x="3712" y="4637"/>
                  </a:lnTo>
                  <a:lnTo>
                    <a:pt x="3656" y="4468"/>
                  </a:lnTo>
                  <a:lnTo>
                    <a:pt x="3650" y="4441"/>
                  </a:lnTo>
                  <a:lnTo>
                    <a:pt x="3629" y="4287"/>
                  </a:lnTo>
                  <a:lnTo>
                    <a:pt x="3628" y="4270"/>
                  </a:lnTo>
                  <a:lnTo>
                    <a:pt x="3629" y="4254"/>
                  </a:lnTo>
                  <a:lnTo>
                    <a:pt x="3641" y="4117"/>
                  </a:lnTo>
                  <a:lnTo>
                    <a:pt x="3644" y="4097"/>
                  </a:lnTo>
                  <a:lnTo>
                    <a:pt x="3650" y="4078"/>
                  </a:lnTo>
                  <a:lnTo>
                    <a:pt x="3694" y="3961"/>
                  </a:lnTo>
                  <a:lnTo>
                    <a:pt x="3703" y="3941"/>
                  </a:lnTo>
                  <a:lnTo>
                    <a:pt x="3716" y="3922"/>
                  </a:lnTo>
                  <a:lnTo>
                    <a:pt x="3790" y="3827"/>
                  </a:lnTo>
                  <a:lnTo>
                    <a:pt x="3805" y="3810"/>
                  </a:lnTo>
                  <a:lnTo>
                    <a:pt x="3823" y="3796"/>
                  </a:lnTo>
                  <a:lnTo>
                    <a:pt x="3925" y="3726"/>
                  </a:lnTo>
                  <a:lnTo>
                    <a:pt x="3943" y="3716"/>
                  </a:lnTo>
                  <a:lnTo>
                    <a:pt x="3962" y="3708"/>
                  </a:lnTo>
                  <a:lnTo>
                    <a:pt x="4091" y="3664"/>
                  </a:lnTo>
                  <a:lnTo>
                    <a:pt x="4108" y="3659"/>
                  </a:lnTo>
                  <a:lnTo>
                    <a:pt x="4125" y="3657"/>
                  </a:lnTo>
                  <a:lnTo>
                    <a:pt x="4279" y="3642"/>
                  </a:lnTo>
                  <a:lnTo>
                    <a:pt x="4303" y="3641"/>
                  </a:lnTo>
                  <a:lnTo>
                    <a:pt x="4392" y="3646"/>
                  </a:lnTo>
                  <a:lnTo>
                    <a:pt x="4410" y="3648"/>
                  </a:lnTo>
                  <a:lnTo>
                    <a:pt x="4494" y="3663"/>
                  </a:lnTo>
                  <a:lnTo>
                    <a:pt x="4511" y="3667"/>
                  </a:lnTo>
                  <a:lnTo>
                    <a:pt x="4591" y="3690"/>
                  </a:lnTo>
                  <a:lnTo>
                    <a:pt x="4606" y="3696"/>
                  </a:lnTo>
                  <a:lnTo>
                    <a:pt x="4680" y="3727"/>
                  </a:lnTo>
                  <a:lnTo>
                    <a:pt x="4695" y="3734"/>
                  </a:lnTo>
                  <a:lnTo>
                    <a:pt x="4763" y="3771"/>
                  </a:lnTo>
                  <a:lnTo>
                    <a:pt x="4776" y="3779"/>
                  </a:lnTo>
                  <a:lnTo>
                    <a:pt x="4838" y="3822"/>
                  </a:lnTo>
                  <a:lnTo>
                    <a:pt x="4850" y="3831"/>
                  </a:lnTo>
                  <a:lnTo>
                    <a:pt x="4906" y="3879"/>
                  </a:lnTo>
                  <a:lnTo>
                    <a:pt x="4917" y="3889"/>
                  </a:lnTo>
                  <a:lnTo>
                    <a:pt x="4966" y="3940"/>
                  </a:lnTo>
                  <a:lnTo>
                    <a:pt x="4975" y="3951"/>
                  </a:lnTo>
                  <a:close/>
                  <a:moveTo>
                    <a:pt x="4798" y="5479"/>
                  </a:moveTo>
                  <a:lnTo>
                    <a:pt x="5000" y="5628"/>
                  </a:lnTo>
                  <a:lnTo>
                    <a:pt x="5202" y="5479"/>
                  </a:lnTo>
                  <a:lnTo>
                    <a:pt x="5445" y="5272"/>
                  </a:lnTo>
                  <a:lnTo>
                    <a:pt x="5645" y="5071"/>
                  </a:lnTo>
                  <a:lnTo>
                    <a:pt x="5805" y="4879"/>
                  </a:lnTo>
                  <a:lnTo>
                    <a:pt x="5924" y="4699"/>
                  </a:lnTo>
                  <a:lnTo>
                    <a:pt x="6007" y="4534"/>
                  </a:lnTo>
                  <a:lnTo>
                    <a:pt x="6054" y="4388"/>
                  </a:lnTo>
                  <a:lnTo>
                    <a:pt x="6071" y="4264"/>
                  </a:lnTo>
                  <a:lnTo>
                    <a:pt x="6062" y="4164"/>
                  </a:lnTo>
                  <a:lnTo>
                    <a:pt x="6034" y="4089"/>
                  </a:lnTo>
                  <a:lnTo>
                    <a:pt x="5988" y="4030"/>
                  </a:lnTo>
                  <a:lnTo>
                    <a:pt x="5922" y="3985"/>
                  </a:lnTo>
                  <a:lnTo>
                    <a:pt x="5829" y="3954"/>
                  </a:lnTo>
                  <a:lnTo>
                    <a:pt x="5703" y="3941"/>
                  </a:lnTo>
                  <a:lnTo>
                    <a:pt x="5633" y="3945"/>
                  </a:lnTo>
                  <a:lnTo>
                    <a:pt x="5565" y="3957"/>
                  </a:lnTo>
                  <a:lnTo>
                    <a:pt x="5502" y="3976"/>
                  </a:lnTo>
                  <a:lnTo>
                    <a:pt x="5443" y="4000"/>
                  </a:lnTo>
                  <a:lnTo>
                    <a:pt x="5388" y="4030"/>
                  </a:lnTo>
                  <a:lnTo>
                    <a:pt x="5339" y="4065"/>
                  </a:lnTo>
                  <a:lnTo>
                    <a:pt x="5294" y="4102"/>
                  </a:lnTo>
                  <a:lnTo>
                    <a:pt x="5255" y="4143"/>
                  </a:lnTo>
                  <a:lnTo>
                    <a:pt x="5222" y="4185"/>
                  </a:lnTo>
                  <a:lnTo>
                    <a:pt x="5195" y="4227"/>
                  </a:lnTo>
                  <a:lnTo>
                    <a:pt x="5174" y="4268"/>
                  </a:lnTo>
                  <a:lnTo>
                    <a:pt x="5160" y="4305"/>
                  </a:lnTo>
                  <a:lnTo>
                    <a:pt x="5153" y="4339"/>
                  </a:lnTo>
                  <a:lnTo>
                    <a:pt x="5149" y="4378"/>
                  </a:lnTo>
                  <a:lnTo>
                    <a:pt x="5147" y="4398"/>
                  </a:lnTo>
                  <a:lnTo>
                    <a:pt x="5141" y="4416"/>
                  </a:lnTo>
                  <a:lnTo>
                    <a:pt x="5134" y="4434"/>
                  </a:lnTo>
                  <a:lnTo>
                    <a:pt x="5124" y="4451"/>
                  </a:lnTo>
                  <a:lnTo>
                    <a:pt x="5112" y="4466"/>
                  </a:lnTo>
                  <a:lnTo>
                    <a:pt x="5098" y="4480"/>
                  </a:lnTo>
                  <a:lnTo>
                    <a:pt x="5083" y="4491"/>
                  </a:lnTo>
                  <a:lnTo>
                    <a:pt x="5066" y="4501"/>
                  </a:lnTo>
                  <a:lnTo>
                    <a:pt x="5048" y="4508"/>
                  </a:lnTo>
                  <a:lnTo>
                    <a:pt x="5029" y="4513"/>
                  </a:lnTo>
                  <a:lnTo>
                    <a:pt x="5010" y="4516"/>
                  </a:lnTo>
                  <a:lnTo>
                    <a:pt x="4990" y="4516"/>
                  </a:lnTo>
                  <a:lnTo>
                    <a:pt x="4971" y="4513"/>
                  </a:lnTo>
                  <a:lnTo>
                    <a:pt x="4952" y="4508"/>
                  </a:lnTo>
                  <a:lnTo>
                    <a:pt x="4934" y="4501"/>
                  </a:lnTo>
                  <a:lnTo>
                    <a:pt x="4917" y="4491"/>
                  </a:lnTo>
                  <a:lnTo>
                    <a:pt x="4902" y="4480"/>
                  </a:lnTo>
                  <a:lnTo>
                    <a:pt x="4888" y="4466"/>
                  </a:lnTo>
                  <a:lnTo>
                    <a:pt x="4876" y="4451"/>
                  </a:lnTo>
                  <a:lnTo>
                    <a:pt x="4866" y="4434"/>
                  </a:lnTo>
                  <a:lnTo>
                    <a:pt x="4859" y="4416"/>
                  </a:lnTo>
                  <a:lnTo>
                    <a:pt x="4853" y="4398"/>
                  </a:lnTo>
                  <a:lnTo>
                    <a:pt x="4851" y="4378"/>
                  </a:lnTo>
                  <a:lnTo>
                    <a:pt x="4847" y="4339"/>
                  </a:lnTo>
                  <a:lnTo>
                    <a:pt x="4840" y="4305"/>
                  </a:lnTo>
                  <a:lnTo>
                    <a:pt x="4826" y="4268"/>
                  </a:lnTo>
                  <a:lnTo>
                    <a:pt x="4805" y="4227"/>
                  </a:lnTo>
                  <a:lnTo>
                    <a:pt x="4778" y="4185"/>
                  </a:lnTo>
                  <a:lnTo>
                    <a:pt x="4745" y="4143"/>
                  </a:lnTo>
                  <a:lnTo>
                    <a:pt x="4706" y="4102"/>
                  </a:lnTo>
                  <a:lnTo>
                    <a:pt x="4661" y="4065"/>
                  </a:lnTo>
                  <a:lnTo>
                    <a:pt x="4612" y="4030"/>
                  </a:lnTo>
                  <a:lnTo>
                    <a:pt x="4557" y="4000"/>
                  </a:lnTo>
                  <a:lnTo>
                    <a:pt x="4498" y="3976"/>
                  </a:lnTo>
                  <a:lnTo>
                    <a:pt x="4435" y="3957"/>
                  </a:lnTo>
                  <a:lnTo>
                    <a:pt x="4367" y="3945"/>
                  </a:lnTo>
                  <a:lnTo>
                    <a:pt x="4297" y="3941"/>
                  </a:lnTo>
                  <a:lnTo>
                    <a:pt x="4171" y="3954"/>
                  </a:lnTo>
                  <a:lnTo>
                    <a:pt x="4078" y="3985"/>
                  </a:lnTo>
                  <a:lnTo>
                    <a:pt x="4012" y="4030"/>
                  </a:lnTo>
                  <a:lnTo>
                    <a:pt x="3966" y="4089"/>
                  </a:lnTo>
                  <a:lnTo>
                    <a:pt x="3938" y="4164"/>
                  </a:lnTo>
                  <a:lnTo>
                    <a:pt x="3929" y="4264"/>
                  </a:lnTo>
                  <a:lnTo>
                    <a:pt x="3946" y="4388"/>
                  </a:lnTo>
                  <a:lnTo>
                    <a:pt x="3993" y="4534"/>
                  </a:lnTo>
                  <a:lnTo>
                    <a:pt x="4076" y="4699"/>
                  </a:lnTo>
                  <a:lnTo>
                    <a:pt x="4195" y="4879"/>
                  </a:lnTo>
                  <a:lnTo>
                    <a:pt x="4355" y="5071"/>
                  </a:lnTo>
                  <a:lnTo>
                    <a:pt x="4555" y="5272"/>
                  </a:lnTo>
                  <a:lnTo>
                    <a:pt x="4798" y="54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9" name="Google Shape;2409;p21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Industrial</a:t>
            </a:r>
            <a:endParaRPr/>
          </a:p>
        </p:txBody>
      </p:sp>
      <p:sp>
        <p:nvSpPr>
          <p:cNvPr id="2410" name="Google Shape;2410;p21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5" name="Google Shape;2415;p22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2416" name="Google Shape;2416;p22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2" y="7544"/>
                  </a:moveTo>
                  <a:lnTo>
                    <a:pt x="6217" y="7544"/>
                  </a:lnTo>
                  <a:lnTo>
                    <a:pt x="6217" y="6548"/>
                  </a:lnTo>
                  <a:lnTo>
                    <a:pt x="7212" y="6548"/>
                  </a:lnTo>
                  <a:lnTo>
                    <a:pt x="7212" y="7544"/>
                  </a:lnTo>
                  <a:close/>
                  <a:moveTo>
                    <a:pt x="5221" y="7544"/>
                  </a:moveTo>
                  <a:lnTo>
                    <a:pt x="4226" y="7544"/>
                  </a:lnTo>
                  <a:lnTo>
                    <a:pt x="4226" y="6548"/>
                  </a:lnTo>
                  <a:lnTo>
                    <a:pt x="5221" y="6548"/>
                  </a:lnTo>
                  <a:lnTo>
                    <a:pt x="5221" y="7544"/>
                  </a:lnTo>
                  <a:close/>
                  <a:moveTo>
                    <a:pt x="2235" y="7544"/>
                  </a:moveTo>
                  <a:lnTo>
                    <a:pt x="2235" y="6548"/>
                  </a:lnTo>
                  <a:lnTo>
                    <a:pt x="3230" y="6548"/>
                  </a:lnTo>
                  <a:lnTo>
                    <a:pt x="3230" y="7544"/>
                  </a:lnTo>
                  <a:lnTo>
                    <a:pt x="2235" y="75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22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73" y="3673"/>
                  </a:moveTo>
                  <a:lnTo>
                    <a:pt x="7073" y="1903"/>
                  </a:lnTo>
                  <a:lnTo>
                    <a:pt x="7075" y="1870"/>
                  </a:lnTo>
                  <a:lnTo>
                    <a:pt x="7082" y="1838"/>
                  </a:lnTo>
                  <a:lnTo>
                    <a:pt x="7092" y="1807"/>
                  </a:lnTo>
                  <a:lnTo>
                    <a:pt x="7106" y="1778"/>
                  </a:lnTo>
                  <a:lnTo>
                    <a:pt x="7125" y="1751"/>
                  </a:lnTo>
                  <a:lnTo>
                    <a:pt x="7146" y="1726"/>
                  </a:lnTo>
                  <a:lnTo>
                    <a:pt x="7171" y="1705"/>
                  </a:lnTo>
                  <a:lnTo>
                    <a:pt x="7198" y="1686"/>
                  </a:lnTo>
                  <a:lnTo>
                    <a:pt x="7227" y="1672"/>
                  </a:lnTo>
                  <a:lnTo>
                    <a:pt x="7258" y="1662"/>
                  </a:lnTo>
                  <a:lnTo>
                    <a:pt x="7290" y="1655"/>
                  </a:lnTo>
                  <a:lnTo>
                    <a:pt x="7323" y="1653"/>
                  </a:lnTo>
                  <a:lnTo>
                    <a:pt x="8318" y="1653"/>
                  </a:lnTo>
                  <a:lnTo>
                    <a:pt x="8351" y="1655"/>
                  </a:lnTo>
                  <a:lnTo>
                    <a:pt x="8383" y="1662"/>
                  </a:lnTo>
                  <a:lnTo>
                    <a:pt x="8414" y="1672"/>
                  </a:lnTo>
                  <a:lnTo>
                    <a:pt x="8443" y="1686"/>
                  </a:lnTo>
                  <a:lnTo>
                    <a:pt x="8470" y="1705"/>
                  </a:lnTo>
                  <a:lnTo>
                    <a:pt x="8495" y="1726"/>
                  </a:lnTo>
                  <a:lnTo>
                    <a:pt x="8516" y="1751"/>
                  </a:lnTo>
                  <a:lnTo>
                    <a:pt x="8535" y="1778"/>
                  </a:lnTo>
                  <a:lnTo>
                    <a:pt x="8549" y="1807"/>
                  </a:lnTo>
                  <a:lnTo>
                    <a:pt x="8559" y="1838"/>
                  </a:lnTo>
                  <a:lnTo>
                    <a:pt x="8566" y="1870"/>
                  </a:lnTo>
                  <a:lnTo>
                    <a:pt x="8568" y="1903"/>
                  </a:lnTo>
                  <a:lnTo>
                    <a:pt x="8568" y="3423"/>
                  </a:lnTo>
                  <a:lnTo>
                    <a:pt x="8650" y="3423"/>
                  </a:lnTo>
                  <a:lnTo>
                    <a:pt x="8683" y="3425"/>
                  </a:lnTo>
                  <a:lnTo>
                    <a:pt x="8715" y="3432"/>
                  </a:lnTo>
                  <a:lnTo>
                    <a:pt x="8746" y="3442"/>
                  </a:lnTo>
                  <a:lnTo>
                    <a:pt x="8775" y="3456"/>
                  </a:lnTo>
                  <a:lnTo>
                    <a:pt x="8802" y="3475"/>
                  </a:lnTo>
                  <a:lnTo>
                    <a:pt x="8827" y="3496"/>
                  </a:lnTo>
                  <a:lnTo>
                    <a:pt x="8848" y="3521"/>
                  </a:lnTo>
                  <a:lnTo>
                    <a:pt x="8867" y="3548"/>
                  </a:lnTo>
                  <a:lnTo>
                    <a:pt x="8881" y="3577"/>
                  </a:lnTo>
                  <a:lnTo>
                    <a:pt x="8891" y="3608"/>
                  </a:lnTo>
                  <a:lnTo>
                    <a:pt x="8898" y="3640"/>
                  </a:lnTo>
                  <a:lnTo>
                    <a:pt x="8900" y="3673"/>
                  </a:lnTo>
                  <a:lnTo>
                    <a:pt x="8900" y="8097"/>
                  </a:lnTo>
                  <a:lnTo>
                    <a:pt x="8898" y="8130"/>
                  </a:lnTo>
                  <a:lnTo>
                    <a:pt x="8891" y="8162"/>
                  </a:lnTo>
                  <a:lnTo>
                    <a:pt x="8881" y="8193"/>
                  </a:lnTo>
                  <a:lnTo>
                    <a:pt x="8867" y="8222"/>
                  </a:lnTo>
                  <a:lnTo>
                    <a:pt x="8848" y="8249"/>
                  </a:lnTo>
                  <a:lnTo>
                    <a:pt x="8827" y="8274"/>
                  </a:lnTo>
                  <a:lnTo>
                    <a:pt x="8802" y="8295"/>
                  </a:lnTo>
                  <a:lnTo>
                    <a:pt x="8775" y="8314"/>
                  </a:lnTo>
                  <a:lnTo>
                    <a:pt x="8746" y="8328"/>
                  </a:lnTo>
                  <a:lnTo>
                    <a:pt x="8715" y="8338"/>
                  </a:lnTo>
                  <a:lnTo>
                    <a:pt x="8683" y="8345"/>
                  </a:lnTo>
                  <a:lnTo>
                    <a:pt x="8650" y="8347"/>
                  </a:lnTo>
                  <a:lnTo>
                    <a:pt x="1350" y="8347"/>
                  </a:lnTo>
                  <a:lnTo>
                    <a:pt x="1317" y="8345"/>
                  </a:lnTo>
                  <a:lnTo>
                    <a:pt x="1285" y="8338"/>
                  </a:lnTo>
                  <a:lnTo>
                    <a:pt x="1254" y="8328"/>
                  </a:lnTo>
                  <a:lnTo>
                    <a:pt x="1225" y="8314"/>
                  </a:lnTo>
                  <a:lnTo>
                    <a:pt x="1198" y="8295"/>
                  </a:lnTo>
                  <a:lnTo>
                    <a:pt x="1173" y="8274"/>
                  </a:lnTo>
                  <a:lnTo>
                    <a:pt x="1152" y="8249"/>
                  </a:lnTo>
                  <a:lnTo>
                    <a:pt x="1133" y="8222"/>
                  </a:lnTo>
                  <a:lnTo>
                    <a:pt x="1119" y="8193"/>
                  </a:lnTo>
                  <a:lnTo>
                    <a:pt x="1109" y="8162"/>
                  </a:lnTo>
                  <a:lnTo>
                    <a:pt x="1102" y="8130"/>
                  </a:lnTo>
                  <a:lnTo>
                    <a:pt x="1100" y="8097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4"/>
                  </a:lnTo>
                  <a:lnTo>
                    <a:pt x="1120" y="4903"/>
                  </a:lnTo>
                  <a:lnTo>
                    <a:pt x="1134" y="4874"/>
                  </a:lnTo>
                  <a:lnTo>
                    <a:pt x="1153" y="4846"/>
                  </a:lnTo>
                  <a:lnTo>
                    <a:pt x="1175" y="4821"/>
                  </a:lnTo>
                  <a:lnTo>
                    <a:pt x="1200" y="4800"/>
                  </a:lnTo>
                  <a:lnTo>
                    <a:pt x="1228" y="4782"/>
                  </a:lnTo>
                  <a:lnTo>
                    <a:pt x="1258" y="4768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5" y="4750"/>
                  </a:lnTo>
                  <a:lnTo>
                    <a:pt x="1388" y="4753"/>
                  </a:lnTo>
                  <a:lnTo>
                    <a:pt x="1420" y="4760"/>
                  </a:lnTo>
                  <a:lnTo>
                    <a:pt x="1452" y="4772"/>
                  </a:lnTo>
                  <a:lnTo>
                    <a:pt x="3091" y="5500"/>
                  </a:lnTo>
                  <a:lnTo>
                    <a:pt x="3091" y="5000"/>
                  </a:lnTo>
                  <a:lnTo>
                    <a:pt x="3093" y="4967"/>
                  </a:lnTo>
                  <a:lnTo>
                    <a:pt x="3100" y="4934"/>
                  </a:lnTo>
                  <a:lnTo>
                    <a:pt x="3111" y="4903"/>
                  </a:lnTo>
                  <a:lnTo>
                    <a:pt x="3125" y="4874"/>
                  </a:lnTo>
                  <a:lnTo>
                    <a:pt x="3144" y="4846"/>
                  </a:lnTo>
                  <a:lnTo>
                    <a:pt x="3166" y="4821"/>
                  </a:lnTo>
                  <a:lnTo>
                    <a:pt x="3191" y="4800"/>
                  </a:lnTo>
                  <a:lnTo>
                    <a:pt x="3219" y="4782"/>
                  </a:lnTo>
                  <a:lnTo>
                    <a:pt x="3249" y="4768"/>
                  </a:lnTo>
                  <a:lnTo>
                    <a:pt x="3280" y="4757"/>
                  </a:lnTo>
                  <a:lnTo>
                    <a:pt x="3313" y="4752"/>
                  </a:lnTo>
                  <a:lnTo>
                    <a:pt x="3346" y="4750"/>
                  </a:lnTo>
                  <a:lnTo>
                    <a:pt x="3379" y="4753"/>
                  </a:lnTo>
                  <a:lnTo>
                    <a:pt x="3411" y="4760"/>
                  </a:lnTo>
                  <a:lnTo>
                    <a:pt x="3443" y="4772"/>
                  </a:lnTo>
                  <a:lnTo>
                    <a:pt x="5082" y="5500"/>
                  </a:lnTo>
                  <a:lnTo>
                    <a:pt x="5082" y="5000"/>
                  </a:lnTo>
                  <a:lnTo>
                    <a:pt x="5084" y="4967"/>
                  </a:lnTo>
                  <a:lnTo>
                    <a:pt x="5091" y="4934"/>
                  </a:lnTo>
                  <a:lnTo>
                    <a:pt x="5102" y="4903"/>
                  </a:lnTo>
                  <a:lnTo>
                    <a:pt x="5116" y="4874"/>
                  </a:lnTo>
                  <a:lnTo>
                    <a:pt x="5135" y="4846"/>
                  </a:lnTo>
                  <a:lnTo>
                    <a:pt x="5157" y="4821"/>
                  </a:lnTo>
                  <a:lnTo>
                    <a:pt x="5182" y="4800"/>
                  </a:lnTo>
                  <a:lnTo>
                    <a:pt x="5210" y="4782"/>
                  </a:lnTo>
                  <a:lnTo>
                    <a:pt x="5240" y="4768"/>
                  </a:lnTo>
                  <a:lnTo>
                    <a:pt x="5271" y="4757"/>
                  </a:lnTo>
                  <a:lnTo>
                    <a:pt x="5304" y="4752"/>
                  </a:lnTo>
                  <a:lnTo>
                    <a:pt x="5337" y="4750"/>
                  </a:lnTo>
                  <a:lnTo>
                    <a:pt x="5370" y="4753"/>
                  </a:lnTo>
                  <a:lnTo>
                    <a:pt x="5402" y="4760"/>
                  </a:lnTo>
                  <a:lnTo>
                    <a:pt x="5434" y="4772"/>
                  </a:lnTo>
                  <a:lnTo>
                    <a:pt x="7073" y="5500"/>
                  </a:lnTo>
                  <a:lnTo>
                    <a:pt x="7073" y="3673"/>
                  </a:lnTo>
                  <a:close/>
                  <a:moveTo>
                    <a:pt x="8318" y="3923"/>
                  </a:moveTo>
                  <a:lnTo>
                    <a:pt x="7573" y="3923"/>
                  </a:lnTo>
                  <a:lnTo>
                    <a:pt x="7573" y="5885"/>
                  </a:lnTo>
                  <a:lnTo>
                    <a:pt x="7571" y="5918"/>
                  </a:lnTo>
                  <a:lnTo>
                    <a:pt x="7564" y="5951"/>
                  </a:lnTo>
                  <a:lnTo>
                    <a:pt x="7553" y="5982"/>
                  </a:lnTo>
                  <a:lnTo>
                    <a:pt x="7539" y="6011"/>
                  </a:lnTo>
                  <a:lnTo>
                    <a:pt x="7520" y="6039"/>
                  </a:lnTo>
                  <a:lnTo>
                    <a:pt x="7498" y="6064"/>
                  </a:lnTo>
                  <a:lnTo>
                    <a:pt x="7473" y="6085"/>
                  </a:lnTo>
                  <a:lnTo>
                    <a:pt x="7445" y="6103"/>
                  </a:lnTo>
                  <a:lnTo>
                    <a:pt x="7415" y="6117"/>
                  </a:lnTo>
                  <a:lnTo>
                    <a:pt x="7384" y="6128"/>
                  </a:lnTo>
                  <a:lnTo>
                    <a:pt x="7351" y="6133"/>
                  </a:lnTo>
                  <a:lnTo>
                    <a:pt x="7318" y="6135"/>
                  </a:lnTo>
                  <a:lnTo>
                    <a:pt x="7285" y="6132"/>
                  </a:lnTo>
                  <a:lnTo>
                    <a:pt x="7253" y="6125"/>
                  </a:lnTo>
                  <a:lnTo>
                    <a:pt x="7221" y="6113"/>
                  </a:lnTo>
                  <a:lnTo>
                    <a:pt x="5582" y="5385"/>
                  </a:lnTo>
                  <a:lnTo>
                    <a:pt x="5582" y="5885"/>
                  </a:lnTo>
                  <a:lnTo>
                    <a:pt x="5580" y="5918"/>
                  </a:lnTo>
                  <a:lnTo>
                    <a:pt x="5573" y="5951"/>
                  </a:lnTo>
                  <a:lnTo>
                    <a:pt x="5562" y="5982"/>
                  </a:lnTo>
                  <a:lnTo>
                    <a:pt x="5548" y="6011"/>
                  </a:lnTo>
                  <a:lnTo>
                    <a:pt x="5529" y="6039"/>
                  </a:lnTo>
                  <a:lnTo>
                    <a:pt x="5507" y="6064"/>
                  </a:lnTo>
                  <a:lnTo>
                    <a:pt x="5482" y="6085"/>
                  </a:lnTo>
                  <a:lnTo>
                    <a:pt x="5454" y="6103"/>
                  </a:lnTo>
                  <a:lnTo>
                    <a:pt x="5424" y="6117"/>
                  </a:lnTo>
                  <a:lnTo>
                    <a:pt x="5393" y="6128"/>
                  </a:lnTo>
                  <a:lnTo>
                    <a:pt x="5360" y="6133"/>
                  </a:lnTo>
                  <a:lnTo>
                    <a:pt x="5327" y="6135"/>
                  </a:lnTo>
                  <a:lnTo>
                    <a:pt x="5294" y="6132"/>
                  </a:lnTo>
                  <a:lnTo>
                    <a:pt x="5262" y="6125"/>
                  </a:lnTo>
                  <a:lnTo>
                    <a:pt x="5230" y="6113"/>
                  </a:lnTo>
                  <a:lnTo>
                    <a:pt x="3591" y="5385"/>
                  </a:lnTo>
                  <a:lnTo>
                    <a:pt x="3591" y="5885"/>
                  </a:lnTo>
                  <a:lnTo>
                    <a:pt x="3589" y="5918"/>
                  </a:lnTo>
                  <a:lnTo>
                    <a:pt x="3582" y="5951"/>
                  </a:lnTo>
                  <a:lnTo>
                    <a:pt x="3571" y="5982"/>
                  </a:lnTo>
                  <a:lnTo>
                    <a:pt x="3557" y="6011"/>
                  </a:lnTo>
                  <a:lnTo>
                    <a:pt x="3538" y="6039"/>
                  </a:lnTo>
                  <a:lnTo>
                    <a:pt x="3516" y="6064"/>
                  </a:lnTo>
                  <a:lnTo>
                    <a:pt x="3491" y="6085"/>
                  </a:lnTo>
                  <a:lnTo>
                    <a:pt x="3463" y="6103"/>
                  </a:lnTo>
                  <a:lnTo>
                    <a:pt x="3433" y="6117"/>
                  </a:lnTo>
                  <a:lnTo>
                    <a:pt x="3402" y="6128"/>
                  </a:lnTo>
                  <a:lnTo>
                    <a:pt x="3369" y="6133"/>
                  </a:lnTo>
                  <a:lnTo>
                    <a:pt x="3336" y="6135"/>
                  </a:lnTo>
                  <a:lnTo>
                    <a:pt x="3303" y="6132"/>
                  </a:lnTo>
                  <a:lnTo>
                    <a:pt x="3271" y="6125"/>
                  </a:lnTo>
                  <a:lnTo>
                    <a:pt x="3239" y="6113"/>
                  </a:lnTo>
                  <a:lnTo>
                    <a:pt x="1600" y="5385"/>
                  </a:lnTo>
                  <a:lnTo>
                    <a:pt x="1600" y="7847"/>
                  </a:lnTo>
                  <a:lnTo>
                    <a:pt x="8400" y="7847"/>
                  </a:lnTo>
                  <a:lnTo>
                    <a:pt x="8400" y="3923"/>
                  </a:lnTo>
                  <a:lnTo>
                    <a:pt x="8318" y="3923"/>
                  </a:lnTo>
                  <a:close/>
                  <a:moveTo>
                    <a:pt x="8068" y="2153"/>
                  </a:moveTo>
                  <a:lnTo>
                    <a:pt x="7573" y="2153"/>
                  </a:lnTo>
                  <a:lnTo>
                    <a:pt x="7573" y="3423"/>
                  </a:lnTo>
                  <a:lnTo>
                    <a:pt x="8068" y="3423"/>
                  </a:lnTo>
                  <a:lnTo>
                    <a:pt x="8068" y="215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8" name="Google Shape;2418;p22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2419" name="Google Shape;2419;p22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94" y="1204"/>
                  </a:moveTo>
                  <a:lnTo>
                    <a:pt x="6594" y="1222"/>
                  </a:lnTo>
                  <a:lnTo>
                    <a:pt x="6594" y="1240"/>
                  </a:lnTo>
                  <a:lnTo>
                    <a:pt x="6593" y="1257"/>
                  </a:lnTo>
                  <a:lnTo>
                    <a:pt x="6591" y="1275"/>
                  </a:lnTo>
                  <a:lnTo>
                    <a:pt x="6589" y="1293"/>
                  </a:lnTo>
                  <a:lnTo>
                    <a:pt x="6586" y="1310"/>
                  </a:lnTo>
                  <a:lnTo>
                    <a:pt x="6582" y="1327"/>
                  </a:lnTo>
                  <a:lnTo>
                    <a:pt x="6578" y="1344"/>
                  </a:lnTo>
                  <a:lnTo>
                    <a:pt x="6573" y="1361"/>
                  </a:lnTo>
                  <a:lnTo>
                    <a:pt x="6567" y="1378"/>
                  </a:lnTo>
                  <a:lnTo>
                    <a:pt x="6561" y="1395"/>
                  </a:lnTo>
                  <a:lnTo>
                    <a:pt x="6554" y="1411"/>
                  </a:lnTo>
                  <a:lnTo>
                    <a:pt x="6547" y="1427"/>
                  </a:lnTo>
                  <a:lnTo>
                    <a:pt x="6539" y="1443"/>
                  </a:lnTo>
                  <a:lnTo>
                    <a:pt x="6530" y="1458"/>
                  </a:lnTo>
                  <a:lnTo>
                    <a:pt x="6521" y="1473"/>
                  </a:lnTo>
                  <a:lnTo>
                    <a:pt x="6511" y="1488"/>
                  </a:lnTo>
                  <a:lnTo>
                    <a:pt x="6501" y="1503"/>
                  </a:lnTo>
                  <a:lnTo>
                    <a:pt x="6490" y="1517"/>
                  </a:lnTo>
                  <a:lnTo>
                    <a:pt x="6479" y="1530"/>
                  </a:lnTo>
                  <a:lnTo>
                    <a:pt x="6467" y="1543"/>
                  </a:lnTo>
                  <a:lnTo>
                    <a:pt x="6455" y="1556"/>
                  </a:lnTo>
                  <a:lnTo>
                    <a:pt x="6443" y="1568"/>
                  </a:lnTo>
                  <a:lnTo>
                    <a:pt x="6429" y="1580"/>
                  </a:lnTo>
                  <a:lnTo>
                    <a:pt x="6416" y="1591"/>
                  </a:lnTo>
                  <a:lnTo>
                    <a:pt x="6402" y="1602"/>
                  </a:lnTo>
                  <a:lnTo>
                    <a:pt x="6388" y="1612"/>
                  </a:lnTo>
                  <a:lnTo>
                    <a:pt x="6373" y="1622"/>
                  </a:lnTo>
                  <a:lnTo>
                    <a:pt x="6358" y="1631"/>
                  </a:lnTo>
                  <a:lnTo>
                    <a:pt x="6342" y="1640"/>
                  </a:lnTo>
                  <a:lnTo>
                    <a:pt x="6327" y="1648"/>
                  </a:lnTo>
                  <a:lnTo>
                    <a:pt x="6310" y="1655"/>
                  </a:lnTo>
                  <a:lnTo>
                    <a:pt x="6294" y="1662"/>
                  </a:lnTo>
                  <a:lnTo>
                    <a:pt x="6277" y="1668"/>
                  </a:lnTo>
                  <a:lnTo>
                    <a:pt x="6261" y="1673"/>
                  </a:lnTo>
                  <a:lnTo>
                    <a:pt x="6244" y="1678"/>
                  </a:lnTo>
                  <a:lnTo>
                    <a:pt x="6227" y="1682"/>
                  </a:lnTo>
                  <a:lnTo>
                    <a:pt x="6209" y="1686"/>
                  </a:lnTo>
                  <a:lnTo>
                    <a:pt x="6192" y="1689"/>
                  </a:lnTo>
                  <a:lnTo>
                    <a:pt x="6175" y="1691"/>
                  </a:lnTo>
                  <a:lnTo>
                    <a:pt x="6157" y="1693"/>
                  </a:lnTo>
                  <a:lnTo>
                    <a:pt x="6140" y="1694"/>
                  </a:lnTo>
                  <a:lnTo>
                    <a:pt x="6122" y="1694"/>
                  </a:lnTo>
                  <a:lnTo>
                    <a:pt x="6104" y="1694"/>
                  </a:lnTo>
                  <a:lnTo>
                    <a:pt x="6087" y="1693"/>
                  </a:lnTo>
                  <a:lnTo>
                    <a:pt x="6069" y="1691"/>
                  </a:lnTo>
                  <a:lnTo>
                    <a:pt x="6051" y="1689"/>
                  </a:lnTo>
                  <a:lnTo>
                    <a:pt x="6034" y="1686"/>
                  </a:lnTo>
                  <a:lnTo>
                    <a:pt x="6017" y="1682"/>
                  </a:lnTo>
                  <a:lnTo>
                    <a:pt x="5999" y="1678"/>
                  </a:lnTo>
                  <a:lnTo>
                    <a:pt x="5982" y="1673"/>
                  </a:lnTo>
                  <a:lnTo>
                    <a:pt x="5966" y="1668"/>
                  </a:lnTo>
                  <a:lnTo>
                    <a:pt x="5949" y="1662"/>
                  </a:lnTo>
                  <a:lnTo>
                    <a:pt x="5933" y="1655"/>
                  </a:lnTo>
                  <a:lnTo>
                    <a:pt x="5916" y="1648"/>
                  </a:lnTo>
                  <a:lnTo>
                    <a:pt x="5901" y="1640"/>
                  </a:lnTo>
                  <a:lnTo>
                    <a:pt x="5885" y="1631"/>
                  </a:lnTo>
                  <a:lnTo>
                    <a:pt x="5870" y="1622"/>
                  </a:lnTo>
                  <a:lnTo>
                    <a:pt x="5855" y="1612"/>
                  </a:lnTo>
                  <a:lnTo>
                    <a:pt x="5841" y="1602"/>
                  </a:lnTo>
                  <a:lnTo>
                    <a:pt x="5827" y="1591"/>
                  </a:lnTo>
                  <a:lnTo>
                    <a:pt x="5814" y="1580"/>
                  </a:lnTo>
                  <a:lnTo>
                    <a:pt x="5800" y="1568"/>
                  </a:lnTo>
                  <a:lnTo>
                    <a:pt x="5788" y="1556"/>
                  </a:lnTo>
                  <a:lnTo>
                    <a:pt x="5776" y="1543"/>
                  </a:lnTo>
                  <a:lnTo>
                    <a:pt x="5764" y="1530"/>
                  </a:lnTo>
                  <a:lnTo>
                    <a:pt x="5753" y="1517"/>
                  </a:lnTo>
                  <a:lnTo>
                    <a:pt x="5742" y="1503"/>
                  </a:lnTo>
                  <a:lnTo>
                    <a:pt x="5732" y="1488"/>
                  </a:lnTo>
                  <a:lnTo>
                    <a:pt x="5722" y="1473"/>
                  </a:lnTo>
                  <a:lnTo>
                    <a:pt x="5713" y="1458"/>
                  </a:lnTo>
                  <a:lnTo>
                    <a:pt x="5704" y="1443"/>
                  </a:lnTo>
                  <a:lnTo>
                    <a:pt x="5696" y="1427"/>
                  </a:lnTo>
                  <a:lnTo>
                    <a:pt x="5689" y="1411"/>
                  </a:lnTo>
                  <a:lnTo>
                    <a:pt x="5682" y="1395"/>
                  </a:lnTo>
                  <a:lnTo>
                    <a:pt x="5676" y="1378"/>
                  </a:lnTo>
                  <a:lnTo>
                    <a:pt x="5670" y="1361"/>
                  </a:lnTo>
                  <a:lnTo>
                    <a:pt x="5665" y="1344"/>
                  </a:lnTo>
                  <a:lnTo>
                    <a:pt x="5661" y="1327"/>
                  </a:lnTo>
                  <a:lnTo>
                    <a:pt x="5657" y="1310"/>
                  </a:lnTo>
                  <a:lnTo>
                    <a:pt x="5654" y="1293"/>
                  </a:lnTo>
                  <a:lnTo>
                    <a:pt x="5652" y="1275"/>
                  </a:lnTo>
                  <a:lnTo>
                    <a:pt x="5650" y="1257"/>
                  </a:lnTo>
                  <a:lnTo>
                    <a:pt x="5649" y="1240"/>
                  </a:lnTo>
                  <a:lnTo>
                    <a:pt x="5649" y="1222"/>
                  </a:lnTo>
                  <a:lnTo>
                    <a:pt x="5649" y="1204"/>
                  </a:lnTo>
                  <a:lnTo>
                    <a:pt x="5650" y="1187"/>
                  </a:lnTo>
                  <a:lnTo>
                    <a:pt x="5652" y="1169"/>
                  </a:lnTo>
                  <a:lnTo>
                    <a:pt x="5654" y="1152"/>
                  </a:lnTo>
                  <a:lnTo>
                    <a:pt x="5657" y="1134"/>
                  </a:lnTo>
                  <a:lnTo>
                    <a:pt x="5661" y="1117"/>
                  </a:lnTo>
                  <a:lnTo>
                    <a:pt x="5665" y="1100"/>
                  </a:lnTo>
                  <a:lnTo>
                    <a:pt x="5670" y="1083"/>
                  </a:lnTo>
                  <a:lnTo>
                    <a:pt x="5676" y="1066"/>
                  </a:lnTo>
                  <a:lnTo>
                    <a:pt x="5682" y="1050"/>
                  </a:lnTo>
                  <a:lnTo>
                    <a:pt x="5689" y="1033"/>
                  </a:lnTo>
                  <a:lnTo>
                    <a:pt x="5696" y="1017"/>
                  </a:lnTo>
                  <a:lnTo>
                    <a:pt x="5704" y="1002"/>
                  </a:lnTo>
                  <a:lnTo>
                    <a:pt x="5713" y="986"/>
                  </a:lnTo>
                  <a:lnTo>
                    <a:pt x="5722" y="971"/>
                  </a:lnTo>
                  <a:lnTo>
                    <a:pt x="5732" y="956"/>
                  </a:lnTo>
                  <a:lnTo>
                    <a:pt x="5742" y="942"/>
                  </a:lnTo>
                  <a:lnTo>
                    <a:pt x="5753" y="928"/>
                  </a:lnTo>
                  <a:lnTo>
                    <a:pt x="5764" y="914"/>
                  </a:lnTo>
                  <a:lnTo>
                    <a:pt x="5776" y="901"/>
                  </a:lnTo>
                  <a:lnTo>
                    <a:pt x="5788" y="888"/>
                  </a:lnTo>
                  <a:lnTo>
                    <a:pt x="5800" y="876"/>
                  </a:lnTo>
                  <a:lnTo>
                    <a:pt x="5814" y="864"/>
                  </a:lnTo>
                  <a:lnTo>
                    <a:pt x="5827" y="853"/>
                  </a:lnTo>
                  <a:lnTo>
                    <a:pt x="5841" y="842"/>
                  </a:lnTo>
                  <a:lnTo>
                    <a:pt x="5855" y="832"/>
                  </a:lnTo>
                  <a:lnTo>
                    <a:pt x="5870" y="822"/>
                  </a:lnTo>
                  <a:lnTo>
                    <a:pt x="5885" y="813"/>
                  </a:lnTo>
                  <a:lnTo>
                    <a:pt x="5901" y="805"/>
                  </a:lnTo>
                  <a:lnTo>
                    <a:pt x="5916" y="797"/>
                  </a:lnTo>
                  <a:lnTo>
                    <a:pt x="5933" y="789"/>
                  </a:lnTo>
                  <a:lnTo>
                    <a:pt x="5949" y="783"/>
                  </a:lnTo>
                  <a:lnTo>
                    <a:pt x="5966" y="776"/>
                  </a:lnTo>
                  <a:lnTo>
                    <a:pt x="5982" y="771"/>
                  </a:lnTo>
                  <a:lnTo>
                    <a:pt x="5999" y="766"/>
                  </a:lnTo>
                  <a:lnTo>
                    <a:pt x="6017" y="762"/>
                  </a:lnTo>
                  <a:lnTo>
                    <a:pt x="6034" y="758"/>
                  </a:lnTo>
                  <a:lnTo>
                    <a:pt x="6051" y="755"/>
                  </a:lnTo>
                  <a:lnTo>
                    <a:pt x="6069" y="753"/>
                  </a:lnTo>
                  <a:lnTo>
                    <a:pt x="6087" y="751"/>
                  </a:lnTo>
                  <a:lnTo>
                    <a:pt x="6104" y="750"/>
                  </a:lnTo>
                  <a:lnTo>
                    <a:pt x="6122" y="750"/>
                  </a:lnTo>
                  <a:lnTo>
                    <a:pt x="6140" y="750"/>
                  </a:lnTo>
                  <a:lnTo>
                    <a:pt x="6157" y="751"/>
                  </a:lnTo>
                  <a:lnTo>
                    <a:pt x="6175" y="753"/>
                  </a:lnTo>
                  <a:lnTo>
                    <a:pt x="6192" y="755"/>
                  </a:lnTo>
                  <a:lnTo>
                    <a:pt x="6209" y="758"/>
                  </a:lnTo>
                  <a:lnTo>
                    <a:pt x="6227" y="762"/>
                  </a:lnTo>
                  <a:lnTo>
                    <a:pt x="6244" y="766"/>
                  </a:lnTo>
                  <a:lnTo>
                    <a:pt x="6261" y="771"/>
                  </a:lnTo>
                  <a:lnTo>
                    <a:pt x="6277" y="776"/>
                  </a:lnTo>
                  <a:lnTo>
                    <a:pt x="6294" y="783"/>
                  </a:lnTo>
                  <a:lnTo>
                    <a:pt x="6310" y="789"/>
                  </a:lnTo>
                  <a:lnTo>
                    <a:pt x="6327" y="797"/>
                  </a:lnTo>
                  <a:lnTo>
                    <a:pt x="6342" y="805"/>
                  </a:lnTo>
                  <a:lnTo>
                    <a:pt x="6358" y="813"/>
                  </a:lnTo>
                  <a:lnTo>
                    <a:pt x="6373" y="822"/>
                  </a:lnTo>
                  <a:lnTo>
                    <a:pt x="6388" y="832"/>
                  </a:lnTo>
                  <a:lnTo>
                    <a:pt x="6402" y="842"/>
                  </a:lnTo>
                  <a:lnTo>
                    <a:pt x="6416" y="853"/>
                  </a:lnTo>
                  <a:lnTo>
                    <a:pt x="6429" y="864"/>
                  </a:lnTo>
                  <a:lnTo>
                    <a:pt x="6443" y="876"/>
                  </a:lnTo>
                  <a:lnTo>
                    <a:pt x="6455" y="888"/>
                  </a:lnTo>
                  <a:lnTo>
                    <a:pt x="6467" y="901"/>
                  </a:lnTo>
                  <a:lnTo>
                    <a:pt x="6479" y="914"/>
                  </a:lnTo>
                  <a:lnTo>
                    <a:pt x="6490" y="928"/>
                  </a:lnTo>
                  <a:lnTo>
                    <a:pt x="6501" y="942"/>
                  </a:lnTo>
                  <a:lnTo>
                    <a:pt x="6511" y="956"/>
                  </a:lnTo>
                  <a:lnTo>
                    <a:pt x="6521" y="971"/>
                  </a:lnTo>
                  <a:lnTo>
                    <a:pt x="6530" y="986"/>
                  </a:lnTo>
                  <a:lnTo>
                    <a:pt x="6539" y="1002"/>
                  </a:lnTo>
                  <a:lnTo>
                    <a:pt x="6547" y="1017"/>
                  </a:lnTo>
                  <a:lnTo>
                    <a:pt x="6554" y="1033"/>
                  </a:lnTo>
                  <a:lnTo>
                    <a:pt x="6561" y="1050"/>
                  </a:lnTo>
                  <a:lnTo>
                    <a:pt x="6567" y="1066"/>
                  </a:lnTo>
                  <a:lnTo>
                    <a:pt x="6573" y="1083"/>
                  </a:lnTo>
                  <a:lnTo>
                    <a:pt x="6578" y="1100"/>
                  </a:lnTo>
                  <a:lnTo>
                    <a:pt x="6582" y="1117"/>
                  </a:lnTo>
                  <a:lnTo>
                    <a:pt x="6586" y="1134"/>
                  </a:lnTo>
                  <a:lnTo>
                    <a:pt x="6589" y="1152"/>
                  </a:lnTo>
                  <a:lnTo>
                    <a:pt x="6591" y="1169"/>
                  </a:lnTo>
                  <a:lnTo>
                    <a:pt x="6593" y="1187"/>
                  </a:lnTo>
                  <a:lnTo>
                    <a:pt x="6594" y="1204"/>
                  </a:lnTo>
                  <a:close/>
                  <a:moveTo>
                    <a:pt x="5765" y="2350"/>
                  </a:moveTo>
                  <a:lnTo>
                    <a:pt x="5767" y="2376"/>
                  </a:lnTo>
                  <a:lnTo>
                    <a:pt x="5767" y="2403"/>
                  </a:lnTo>
                  <a:lnTo>
                    <a:pt x="5767" y="2430"/>
                  </a:lnTo>
                  <a:lnTo>
                    <a:pt x="5765" y="2456"/>
                  </a:lnTo>
                  <a:lnTo>
                    <a:pt x="5763" y="2482"/>
                  </a:lnTo>
                  <a:lnTo>
                    <a:pt x="5759" y="2509"/>
                  </a:lnTo>
                  <a:lnTo>
                    <a:pt x="5755" y="2535"/>
                  </a:lnTo>
                  <a:lnTo>
                    <a:pt x="5749" y="2560"/>
                  </a:lnTo>
                  <a:lnTo>
                    <a:pt x="5743" y="2586"/>
                  </a:lnTo>
                  <a:lnTo>
                    <a:pt x="5736" y="2611"/>
                  </a:lnTo>
                  <a:lnTo>
                    <a:pt x="5728" y="2636"/>
                  </a:lnTo>
                  <a:lnTo>
                    <a:pt x="5718" y="2661"/>
                  </a:lnTo>
                  <a:lnTo>
                    <a:pt x="5708" y="2686"/>
                  </a:lnTo>
                  <a:lnTo>
                    <a:pt x="5697" y="2710"/>
                  </a:lnTo>
                  <a:lnTo>
                    <a:pt x="5685" y="2734"/>
                  </a:lnTo>
                  <a:lnTo>
                    <a:pt x="5672" y="2757"/>
                  </a:lnTo>
                  <a:lnTo>
                    <a:pt x="5658" y="2780"/>
                  </a:lnTo>
                  <a:lnTo>
                    <a:pt x="5644" y="2802"/>
                  </a:lnTo>
                  <a:lnTo>
                    <a:pt x="5629" y="2824"/>
                  </a:lnTo>
                  <a:lnTo>
                    <a:pt x="5612" y="2845"/>
                  </a:lnTo>
                  <a:lnTo>
                    <a:pt x="5596" y="2865"/>
                  </a:lnTo>
                  <a:lnTo>
                    <a:pt x="5578" y="2885"/>
                  </a:lnTo>
                  <a:lnTo>
                    <a:pt x="5560" y="2904"/>
                  </a:lnTo>
                  <a:lnTo>
                    <a:pt x="5541" y="2922"/>
                  </a:lnTo>
                  <a:lnTo>
                    <a:pt x="5521" y="2940"/>
                  </a:lnTo>
                  <a:lnTo>
                    <a:pt x="5501" y="2956"/>
                  </a:lnTo>
                  <a:lnTo>
                    <a:pt x="5480" y="2973"/>
                  </a:lnTo>
                  <a:lnTo>
                    <a:pt x="5458" y="2988"/>
                  </a:lnTo>
                  <a:lnTo>
                    <a:pt x="5436" y="3002"/>
                  </a:lnTo>
                  <a:lnTo>
                    <a:pt x="5413" y="3016"/>
                  </a:lnTo>
                  <a:lnTo>
                    <a:pt x="5390" y="3029"/>
                  </a:lnTo>
                  <a:lnTo>
                    <a:pt x="5366" y="3041"/>
                  </a:lnTo>
                  <a:lnTo>
                    <a:pt x="5342" y="3052"/>
                  </a:lnTo>
                  <a:lnTo>
                    <a:pt x="5318" y="3062"/>
                  </a:lnTo>
                  <a:lnTo>
                    <a:pt x="5293" y="3071"/>
                  </a:lnTo>
                  <a:lnTo>
                    <a:pt x="5268" y="3079"/>
                  </a:lnTo>
                  <a:lnTo>
                    <a:pt x="5242" y="3087"/>
                  </a:lnTo>
                  <a:lnTo>
                    <a:pt x="5217" y="3093"/>
                  </a:lnTo>
                  <a:lnTo>
                    <a:pt x="5191" y="3099"/>
                  </a:lnTo>
                  <a:lnTo>
                    <a:pt x="5165" y="3103"/>
                  </a:lnTo>
                  <a:lnTo>
                    <a:pt x="5138" y="3106"/>
                  </a:lnTo>
                  <a:lnTo>
                    <a:pt x="5112" y="3109"/>
                  </a:lnTo>
                  <a:lnTo>
                    <a:pt x="5086" y="3110"/>
                  </a:lnTo>
                  <a:lnTo>
                    <a:pt x="5059" y="3111"/>
                  </a:lnTo>
                  <a:lnTo>
                    <a:pt x="5032" y="3110"/>
                  </a:lnTo>
                  <a:lnTo>
                    <a:pt x="5006" y="3109"/>
                  </a:lnTo>
                  <a:lnTo>
                    <a:pt x="4980" y="3106"/>
                  </a:lnTo>
                  <a:lnTo>
                    <a:pt x="4953" y="3103"/>
                  </a:lnTo>
                  <a:lnTo>
                    <a:pt x="4927" y="3099"/>
                  </a:lnTo>
                  <a:lnTo>
                    <a:pt x="4902" y="3093"/>
                  </a:lnTo>
                  <a:lnTo>
                    <a:pt x="4876" y="3087"/>
                  </a:lnTo>
                  <a:lnTo>
                    <a:pt x="4851" y="3079"/>
                  </a:lnTo>
                  <a:lnTo>
                    <a:pt x="4826" y="3071"/>
                  </a:lnTo>
                  <a:lnTo>
                    <a:pt x="4801" y="3062"/>
                  </a:lnTo>
                  <a:lnTo>
                    <a:pt x="4776" y="3052"/>
                  </a:lnTo>
                  <a:lnTo>
                    <a:pt x="4752" y="3041"/>
                  </a:lnTo>
                  <a:lnTo>
                    <a:pt x="4728" y="3029"/>
                  </a:lnTo>
                  <a:lnTo>
                    <a:pt x="4705" y="3016"/>
                  </a:lnTo>
                  <a:lnTo>
                    <a:pt x="4682" y="3002"/>
                  </a:lnTo>
                  <a:lnTo>
                    <a:pt x="4660" y="2988"/>
                  </a:lnTo>
                  <a:lnTo>
                    <a:pt x="4638" y="2973"/>
                  </a:lnTo>
                  <a:lnTo>
                    <a:pt x="4617" y="2956"/>
                  </a:lnTo>
                  <a:lnTo>
                    <a:pt x="4597" y="2940"/>
                  </a:lnTo>
                  <a:lnTo>
                    <a:pt x="4577" y="2922"/>
                  </a:lnTo>
                  <a:lnTo>
                    <a:pt x="4558" y="2904"/>
                  </a:lnTo>
                  <a:lnTo>
                    <a:pt x="4540" y="2885"/>
                  </a:lnTo>
                  <a:lnTo>
                    <a:pt x="4522" y="2865"/>
                  </a:lnTo>
                  <a:lnTo>
                    <a:pt x="4506" y="2845"/>
                  </a:lnTo>
                  <a:lnTo>
                    <a:pt x="4489" y="2824"/>
                  </a:lnTo>
                  <a:lnTo>
                    <a:pt x="4474" y="2802"/>
                  </a:lnTo>
                  <a:lnTo>
                    <a:pt x="4460" y="2780"/>
                  </a:lnTo>
                  <a:lnTo>
                    <a:pt x="4446" y="2757"/>
                  </a:lnTo>
                  <a:lnTo>
                    <a:pt x="4433" y="2734"/>
                  </a:lnTo>
                  <a:lnTo>
                    <a:pt x="4421" y="2710"/>
                  </a:lnTo>
                  <a:lnTo>
                    <a:pt x="4410" y="2686"/>
                  </a:lnTo>
                  <a:lnTo>
                    <a:pt x="4400" y="2661"/>
                  </a:lnTo>
                  <a:lnTo>
                    <a:pt x="4390" y="2636"/>
                  </a:lnTo>
                  <a:lnTo>
                    <a:pt x="4382" y="2611"/>
                  </a:lnTo>
                  <a:lnTo>
                    <a:pt x="4375" y="2586"/>
                  </a:lnTo>
                  <a:lnTo>
                    <a:pt x="4369" y="2560"/>
                  </a:lnTo>
                  <a:lnTo>
                    <a:pt x="4363" y="2535"/>
                  </a:lnTo>
                  <a:lnTo>
                    <a:pt x="4359" y="2509"/>
                  </a:lnTo>
                  <a:lnTo>
                    <a:pt x="4355" y="2482"/>
                  </a:lnTo>
                  <a:lnTo>
                    <a:pt x="4353" y="2456"/>
                  </a:lnTo>
                  <a:lnTo>
                    <a:pt x="4351" y="2430"/>
                  </a:lnTo>
                  <a:lnTo>
                    <a:pt x="4351" y="2403"/>
                  </a:lnTo>
                  <a:lnTo>
                    <a:pt x="4351" y="2376"/>
                  </a:lnTo>
                  <a:lnTo>
                    <a:pt x="4353" y="2350"/>
                  </a:lnTo>
                  <a:lnTo>
                    <a:pt x="4355" y="2323"/>
                  </a:lnTo>
                  <a:lnTo>
                    <a:pt x="4359" y="2297"/>
                  </a:lnTo>
                  <a:lnTo>
                    <a:pt x="4363" y="2271"/>
                  </a:lnTo>
                  <a:lnTo>
                    <a:pt x="4369" y="2245"/>
                  </a:lnTo>
                  <a:lnTo>
                    <a:pt x="4375" y="2219"/>
                  </a:lnTo>
                  <a:lnTo>
                    <a:pt x="4382" y="2194"/>
                  </a:lnTo>
                  <a:lnTo>
                    <a:pt x="4390" y="2169"/>
                  </a:lnTo>
                  <a:lnTo>
                    <a:pt x="4400" y="2144"/>
                  </a:lnTo>
                  <a:lnTo>
                    <a:pt x="4410" y="2120"/>
                  </a:lnTo>
                  <a:lnTo>
                    <a:pt x="4421" y="2096"/>
                  </a:lnTo>
                  <a:lnTo>
                    <a:pt x="4433" y="2072"/>
                  </a:lnTo>
                  <a:lnTo>
                    <a:pt x="4446" y="2049"/>
                  </a:lnTo>
                  <a:lnTo>
                    <a:pt x="4460" y="2026"/>
                  </a:lnTo>
                  <a:lnTo>
                    <a:pt x="4474" y="2004"/>
                  </a:lnTo>
                  <a:lnTo>
                    <a:pt x="4489" y="1982"/>
                  </a:lnTo>
                  <a:lnTo>
                    <a:pt x="4506" y="1961"/>
                  </a:lnTo>
                  <a:lnTo>
                    <a:pt x="4522" y="1941"/>
                  </a:lnTo>
                  <a:lnTo>
                    <a:pt x="4540" y="1921"/>
                  </a:lnTo>
                  <a:lnTo>
                    <a:pt x="4558" y="1902"/>
                  </a:lnTo>
                  <a:lnTo>
                    <a:pt x="4577" y="1884"/>
                  </a:lnTo>
                  <a:lnTo>
                    <a:pt x="4597" y="1866"/>
                  </a:lnTo>
                  <a:lnTo>
                    <a:pt x="4617" y="1849"/>
                  </a:lnTo>
                  <a:lnTo>
                    <a:pt x="4638" y="1833"/>
                  </a:lnTo>
                  <a:lnTo>
                    <a:pt x="4660" y="1818"/>
                  </a:lnTo>
                  <a:lnTo>
                    <a:pt x="4682" y="1803"/>
                  </a:lnTo>
                  <a:lnTo>
                    <a:pt x="4705" y="1789"/>
                  </a:lnTo>
                  <a:lnTo>
                    <a:pt x="4728" y="1776"/>
                  </a:lnTo>
                  <a:lnTo>
                    <a:pt x="4752" y="1764"/>
                  </a:lnTo>
                  <a:lnTo>
                    <a:pt x="4776" y="1753"/>
                  </a:lnTo>
                  <a:lnTo>
                    <a:pt x="4801" y="1743"/>
                  </a:lnTo>
                  <a:lnTo>
                    <a:pt x="4826" y="1734"/>
                  </a:lnTo>
                  <a:lnTo>
                    <a:pt x="4851" y="1726"/>
                  </a:lnTo>
                  <a:lnTo>
                    <a:pt x="4876" y="1718"/>
                  </a:lnTo>
                  <a:lnTo>
                    <a:pt x="4902" y="1712"/>
                  </a:lnTo>
                  <a:lnTo>
                    <a:pt x="4927" y="1706"/>
                  </a:lnTo>
                  <a:lnTo>
                    <a:pt x="4953" y="1702"/>
                  </a:lnTo>
                  <a:lnTo>
                    <a:pt x="4980" y="1699"/>
                  </a:lnTo>
                  <a:lnTo>
                    <a:pt x="5006" y="1696"/>
                  </a:lnTo>
                  <a:lnTo>
                    <a:pt x="5032" y="1695"/>
                  </a:lnTo>
                  <a:lnTo>
                    <a:pt x="5059" y="1694"/>
                  </a:lnTo>
                  <a:lnTo>
                    <a:pt x="5086" y="1695"/>
                  </a:lnTo>
                  <a:lnTo>
                    <a:pt x="5112" y="1696"/>
                  </a:lnTo>
                  <a:lnTo>
                    <a:pt x="5138" y="1699"/>
                  </a:lnTo>
                  <a:lnTo>
                    <a:pt x="5165" y="1702"/>
                  </a:lnTo>
                  <a:lnTo>
                    <a:pt x="5191" y="1706"/>
                  </a:lnTo>
                  <a:lnTo>
                    <a:pt x="5217" y="1712"/>
                  </a:lnTo>
                  <a:lnTo>
                    <a:pt x="5242" y="1718"/>
                  </a:lnTo>
                  <a:lnTo>
                    <a:pt x="5268" y="1726"/>
                  </a:lnTo>
                  <a:lnTo>
                    <a:pt x="5293" y="1734"/>
                  </a:lnTo>
                  <a:lnTo>
                    <a:pt x="5318" y="1743"/>
                  </a:lnTo>
                  <a:lnTo>
                    <a:pt x="5342" y="1753"/>
                  </a:lnTo>
                  <a:lnTo>
                    <a:pt x="5366" y="1764"/>
                  </a:lnTo>
                  <a:lnTo>
                    <a:pt x="5390" y="1776"/>
                  </a:lnTo>
                  <a:lnTo>
                    <a:pt x="5413" y="1789"/>
                  </a:lnTo>
                  <a:lnTo>
                    <a:pt x="5436" y="1803"/>
                  </a:lnTo>
                  <a:lnTo>
                    <a:pt x="5458" y="1818"/>
                  </a:lnTo>
                  <a:lnTo>
                    <a:pt x="5480" y="1833"/>
                  </a:lnTo>
                  <a:lnTo>
                    <a:pt x="5501" y="1849"/>
                  </a:lnTo>
                  <a:lnTo>
                    <a:pt x="5521" y="1866"/>
                  </a:lnTo>
                  <a:lnTo>
                    <a:pt x="5541" y="1884"/>
                  </a:lnTo>
                  <a:lnTo>
                    <a:pt x="5560" y="1902"/>
                  </a:lnTo>
                  <a:lnTo>
                    <a:pt x="5578" y="1921"/>
                  </a:lnTo>
                  <a:lnTo>
                    <a:pt x="5596" y="1941"/>
                  </a:lnTo>
                  <a:lnTo>
                    <a:pt x="5612" y="1961"/>
                  </a:lnTo>
                  <a:lnTo>
                    <a:pt x="5629" y="1982"/>
                  </a:lnTo>
                  <a:lnTo>
                    <a:pt x="5644" y="2004"/>
                  </a:lnTo>
                  <a:lnTo>
                    <a:pt x="5658" y="2026"/>
                  </a:lnTo>
                  <a:lnTo>
                    <a:pt x="5672" y="2049"/>
                  </a:lnTo>
                  <a:lnTo>
                    <a:pt x="5685" y="2072"/>
                  </a:lnTo>
                  <a:lnTo>
                    <a:pt x="5697" y="2096"/>
                  </a:lnTo>
                  <a:lnTo>
                    <a:pt x="5708" y="2120"/>
                  </a:lnTo>
                  <a:lnTo>
                    <a:pt x="5718" y="2144"/>
                  </a:lnTo>
                  <a:lnTo>
                    <a:pt x="5728" y="2169"/>
                  </a:lnTo>
                  <a:lnTo>
                    <a:pt x="5736" y="2194"/>
                  </a:lnTo>
                  <a:lnTo>
                    <a:pt x="5743" y="2219"/>
                  </a:lnTo>
                  <a:lnTo>
                    <a:pt x="5749" y="2245"/>
                  </a:lnTo>
                  <a:lnTo>
                    <a:pt x="5755" y="2271"/>
                  </a:lnTo>
                  <a:lnTo>
                    <a:pt x="5759" y="2297"/>
                  </a:lnTo>
                  <a:lnTo>
                    <a:pt x="5763" y="2323"/>
                  </a:lnTo>
                  <a:lnTo>
                    <a:pt x="5765" y="2350"/>
                  </a:lnTo>
                  <a:close/>
                  <a:moveTo>
                    <a:pt x="4585" y="1532"/>
                  </a:moveTo>
                  <a:lnTo>
                    <a:pt x="4587" y="1554"/>
                  </a:lnTo>
                  <a:lnTo>
                    <a:pt x="4587" y="1576"/>
                  </a:lnTo>
                  <a:lnTo>
                    <a:pt x="4587" y="1598"/>
                  </a:lnTo>
                  <a:lnTo>
                    <a:pt x="4585" y="1620"/>
                  </a:lnTo>
                  <a:lnTo>
                    <a:pt x="4583" y="1642"/>
                  </a:lnTo>
                  <a:lnTo>
                    <a:pt x="4580" y="1664"/>
                  </a:lnTo>
                  <a:lnTo>
                    <a:pt x="4577" y="1686"/>
                  </a:lnTo>
                  <a:lnTo>
                    <a:pt x="4572" y="1708"/>
                  </a:lnTo>
                  <a:lnTo>
                    <a:pt x="4567" y="1729"/>
                  </a:lnTo>
                  <a:lnTo>
                    <a:pt x="4561" y="1750"/>
                  </a:lnTo>
                  <a:lnTo>
                    <a:pt x="4554" y="1771"/>
                  </a:lnTo>
                  <a:lnTo>
                    <a:pt x="4546" y="1792"/>
                  </a:lnTo>
                  <a:lnTo>
                    <a:pt x="4538" y="1813"/>
                  </a:lnTo>
                  <a:lnTo>
                    <a:pt x="4529" y="1833"/>
                  </a:lnTo>
                  <a:lnTo>
                    <a:pt x="4519" y="1853"/>
                  </a:lnTo>
                  <a:lnTo>
                    <a:pt x="4508" y="1872"/>
                  </a:lnTo>
                  <a:lnTo>
                    <a:pt x="4497" y="1891"/>
                  </a:lnTo>
                  <a:lnTo>
                    <a:pt x="4484" y="1909"/>
                  </a:lnTo>
                  <a:lnTo>
                    <a:pt x="4471" y="1927"/>
                  </a:lnTo>
                  <a:lnTo>
                    <a:pt x="4458" y="1945"/>
                  </a:lnTo>
                  <a:lnTo>
                    <a:pt x="4444" y="1962"/>
                  </a:lnTo>
                  <a:lnTo>
                    <a:pt x="4429" y="1978"/>
                  </a:lnTo>
                  <a:lnTo>
                    <a:pt x="4414" y="1994"/>
                  </a:lnTo>
                  <a:lnTo>
                    <a:pt x="4398" y="2009"/>
                  </a:lnTo>
                  <a:lnTo>
                    <a:pt x="4382" y="2024"/>
                  </a:lnTo>
                  <a:lnTo>
                    <a:pt x="4365" y="2038"/>
                  </a:lnTo>
                  <a:lnTo>
                    <a:pt x="4347" y="2051"/>
                  </a:lnTo>
                  <a:lnTo>
                    <a:pt x="4329" y="2064"/>
                  </a:lnTo>
                  <a:lnTo>
                    <a:pt x="4311" y="2077"/>
                  </a:lnTo>
                  <a:lnTo>
                    <a:pt x="4292" y="2088"/>
                  </a:lnTo>
                  <a:lnTo>
                    <a:pt x="4273" y="2099"/>
                  </a:lnTo>
                  <a:lnTo>
                    <a:pt x="4253" y="2108"/>
                  </a:lnTo>
                  <a:lnTo>
                    <a:pt x="4233" y="2118"/>
                  </a:lnTo>
                  <a:lnTo>
                    <a:pt x="4212" y="2126"/>
                  </a:lnTo>
                  <a:lnTo>
                    <a:pt x="4191" y="2134"/>
                  </a:lnTo>
                  <a:lnTo>
                    <a:pt x="4171" y="2141"/>
                  </a:lnTo>
                  <a:lnTo>
                    <a:pt x="4149" y="2147"/>
                  </a:lnTo>
                  <a:lnTo>
                    <a:pt x="4128" y="2152"/>
                  </a:lnTo>
                  <a:lnTo>
                    <a:pt x="4106" y="2157"/>
                  </a:lnTo>
                  <a:lnTo>
                    <a:pt x="4085" y="2160"/>
                  </a:lnTo>
                  <a:lnTo>
                    <a:pt x="4063" y="2163"/>
                  </a:lnTo>
                  <a:lnTo>
                    <a:pt x="4041" y="2165"/>
                  </a:lnTo>
                  <a:lnTo>
                    <a:pt x="4019" y="2167"/>
                  </a:lnTo>
                  <a:lnTo>
                    <a:pt x="3997" y="2167"/>
                  </a:lnTo>
                  <a:lnTo>
                    <a:pt x="3975" y="2167"/>
                  </a:lnTo>
                  <a:lnTo>
                    <a:pt x="3953" y="2165"/>
                  </a:lnTo>
                  <a:lnTo>
                    <a:pt x="3931" y="2163"/>
                  </a:lnTo>
                  <a:lnTo>
                    <a:pt x="3909" y="2160"/>
                  </a:lnTo>
                  <a:lnTo>
                    <a:pt x="3887" y="2157"/>
                  </a:lnTo>
                  <a:lnTo>
                    <a:pt x="3865" y="2152"/>
                  </a:lnTo>
                  <a:lnTo>
                    <a:pt x="3844" y="2147"/>
                  </a:lnTo>
                  <a:lnTo>
                    <a:pt x="3823" y="2141"/>
                  </a:lnTo>
                  <a:lnTo>
                    <a:pt x="3802" y="2134"/>
                  </a:lnTo>
                  <a:lnTo>
                    <a:pt x="3781" y="2126"/>
                  </a:lnTo>
                  <a:lnTo>
                    <a:pt x="3760" y="2118"/>
                  </a:lnTo>
                  <a:lnTo>
                    <a:pt x="3740" y="2108"/>
                  </a:lnTo>
                  <a:lnTo>
                    <a:pt x="3720" y="2099"/>
                  </a:lnTo>
                  <a:lnTo>
                    <a:pt x="3701" y="2088"/>
                  </a:lnTo>
                  <a:lnTo>
                    <a:pt x="3682" y="2077"/>
                  </a:lnTo>
                  <a:lnTo>
                    <a:pt x="3664" y="2064"/>
                  </a:lnTo>
                  <a:lnTo>
                    <a:pt x="3646" y="2051"/>
                  </a:lnTo>
                  <a:lnTo>
                    <a:pt x="3628" y="2038"/>
                  </a:lnTo>
                  <a:lnTo>
                    <a:pt x="3611" y="2024"/>
                  </a:lnTo>
                  <a:lnTo>
                    <a:pt x="3595" y="2009"/>
                  </a:lnTo>
                  <a:lnTo>
                    <a:pt x="3579" y="1994"/>
                  </a:lnTo>
                  <a:lnTo>
                    <a:pt x="3564" y="1978"/>
                  </a:lnTo>
                  <a:lnTo>
                    <a:pt x="3549" y="1962"/>
                  </a:lnTo>
                  <a:lnTo>
                    <a:pt x="3535" y="1945"/>
                  </a:lnTo>
                  <a:lnTo>
                    <a:pt x="3522" y="1927"/>
                  </a:lnTo>
                  <a:lnTo>
                    <a:pt x="3509" y="1909"/>
                  </a:lnTo>
                  <a:lnTo>
                    <a:pt x="3496" y="1891"/>
                  </a:lnTo>
                  <a:lnTo>
                    <a:pt x="3485" y="1872"/>
                  </a:lnTo>
                  <a:lnTo>
                    <a:pt x="3474" y="1853"/>
                  </a:lnTo>
                  <a:lnTo>
                    <a:pt x="3465" y="1833"/>
                  </a:lnTo>
                  <a:lnTo>
                    <a:pt x="3455" y="1813"/>
                  </a:lnTo>
                  <a:lnTo>
                    <a:pt x="3447" y="1792"/>
                  </a:lnTo>
                  <a:lnTo>
                    <a:pt x="3439" y="1771"/>
                  </a:lnTo>
                  <a:lnTo>
                    <a:pt x="3432" y="1750"/>
                  </a:lnTo>
                  <a:lnTo>
                    <a:pt x="3426" y="1729"/>
                  </a:lnTo>
                  <a:lnTo>
                    <a:pt x="3421" y="1708"/>
                  </a:lnTo>
                  <a:lnTo>
                    <a:pt x="3416" y="1686"/>
                  </a:lnTo>
                  <a:lnTo>
                    <a:pt x="3413" y="1664"/>
                  </a:lnTo>
                  <a:lnTo>
                    <a:pt x="3410" y="1642"/>
                  </a:lnTo>
                  <a:lnTo>
                    <a:pt x="3408" y="1620"/>
                  </a:lnTo>
                  <a:lnTo>
                    <a:pt x="3406" y="1598"/>
                  </a:lnTo>
                  <a:lnTo>
                    <a:pt x="3406" y="1576"/>
                  </a:lnTo>
                  <a:lnTo>
                    <a:pt x="3406" y="1554"/>
                  </a:lnTo>
                  <a:lnTo>
                    <a:pt x="3408" y="1532"/>
                  </a:lnTo>
                  <a:lnTo>
                    <a:pt x="3410" y="1510"/>
                  </a:lnTo>
                  <a:lnTo>
                    <a:pt x="3413" y="1488"/>
                  </a:lnTo>
                  <a:lnTo>
                    <a:pt x="3416" y="1467"/>
                  </a:lnTo>
                  <a:lnTo>
                    <a:pt x="3421" y="1445"/>
                  </a:lnTo>
                  <a:lnTo>
                    <a:pt x="3426" y="1424"/>
                  </a:lnTo>
                  <a:lnTo>
                    <a:pt x="3432" y="1402"/>
                  </a:lnTo>
                  <a:lnTo>
                    <a:pt x="3439" y="1382"/>
                  </a:lnTo>
                  <a:lnTo>
                    <a:pt x="3447" y="1361"/>
                  </a:lnTo>
                  <a:lnTo>
                    <a:pt x="3455" y="1340"/>
                  </a:lnTo>
                  <a:lnTo>
                    <a:pt x="3465" y="1320"/>
                  </a:lnTo>
                  <a:lnTo>
                    <a:pt x="3474" y="1300"/>
                  </a:lnTo>
                  <a:lnTo>
                    <a:pt x="3485" y="1281"/>
                  </a:lnTo>
                  <a:lnTo>
                    <a:pt x="3496" y="1262"/>
                  </a:lnTo>
                  <a:lnTo>
                    <a:pt x="3509" y="1244"/>
                  </a:lnTo>
                  <a:lnTo>
                    <a:pt x="3522" y="1226"/>
                  </a:lnTo>
                  <a:lnTo>
                    <a:pt x="3535" y="1208"/>
                  </a:lnTo>
                  <a:lnTo>
                    <a:pt x="3549" y="1191"/>
                  </a:lnTo>
                  <a:lnTo>
                    <a:pt x="3564" y="1175"/>
                  </a:lnTo>
                  <a:lnTo>
                    <a:pt x="3579" y="1159"/>
                  </a:lnTo>
                  <a:lnTo>
                    <a:pt x="3595" y="1144"/>
                  </a:lnTo>
                  <a:lnTo>
                    <a:pt x="3611" y="1129"/>
                  </a:lnTo>
                  <a:lnTo>
                    <a:pt x="3628" y="1115"/>
                  </a:lnTo>
                  <a:lnTo>
                    <a:pt x="3646" y="1102"/>
                  </a:lnTo>
                  <a:lnTo>
                    <a:pt x="3664" y="1089"/>
                  </a:lnTo>
                  <a:lnTo>
                    <a:pt x="3682" y="1076"/>
                  </a:lnTo>
                  <a:lnTo>
                    <a:pt x="3701" y="1065"/>
                  </a:lnTo>
                  <a:lnTo>
                    <a:pt x="3720" y="1054"/>
                  </a:lnTo>
                  <a:lnTo>
                    <a:pt x="3740" y="1044"/>
                  </a:lnTo>
                  <a:lnTo>
                    <a:pt x="3760" y="1035"/>
                  </a:lnTo>
                  <a:lnTo>
                    <a:pt x="3781" y="1027"/>
                  </a:lnTo>
                  <a:lnTo>
                    <a:pt x="3802" y="1019"/>
                  </a:lnTo>
                  <a:lnTo>
                    <a:pt x="3823" y="1012"/>
                  </a:lnTo>
                  <a:lnTo>
                    <a:pt x="3844" y="1006"/>
                  </a:lnTo>
                  <a:lnTo>
                    <a:pt x="3865" y="1001"/>
                  </a:lnTo>
                  <a:lnTo>
                    <a:pt x="3887" y="996"/>
                  </a:lnTo>
                  <a:lnTo>
                    <a:pt x="3909" y="993"/>
                  </a:lnTo>
                  <a:lnTo>
                    <a:pt x="3931" y="990"/>
                  </a:lnTo>
                  <a:lnTo>
                    <a:pt x="3953" y="988"/>
                  </a:lnTo>
                  <a:lnTo>
                    <a:pt x="3975" y="986"/>
                  </a:lnTo>
                  <a:lnTo>
                    <a:pt x="3997" y="986"/>
                  </a:lnTo>
                  <a:lnTo>
                    <a:pt x="4019" y="986"/>
                  </a:lnTo>
                  <a:lnTo>
                    <a:pt x="4041" y="988"/>
                  </a:lnTo>
                  <a:lnTo>
                    <a:pt x="4063" y="990"/>
                  </a:lnTo>
                  <a:lnTo>
                    <a:pt x="4085" y="993"/>
                  </a:lnTo>
                  <a:lnTo>
                    <a:pt x="4106" y="996"/>
                  </a:lnTo>
                  <a:lnTo>
                    <a:pt x="4128" y="1001"/>
                  </a:lnTo>
                  <a:lnTo>
                    <a:pt x="4149" y="1006"/>
                  </a:lnTo>
                  <a:lnTo>
                    <a:pt x="4171" y="1012"/>
                  </a:lnTo>
                  <a:lnTo>
                    <a:pt x="4191" y="1019"/>
                  </a:lnTo>
                  <a:lnTo>
                    <a:pt x="4212" y="1027"/>
                  </a:lnTo>
                  <a:lnTo>
                    <a:pt x="4233" y="1035"/>
                  </a:lnTo>
                  <a:lnTo>
                    <a:pt x="4253" y="1044"/>
                  </a:lnTo>
                  <a:lnTo>
                    <a:pt x="4273" y="1054"/>
                  </a:lnTo>
                  <a:lnTo>
                    <a:pt x="4292" y="1065"/>
                  </a:lnTo>
                  <a:lnTo>
                    <a:pt x="4311" y="1076"/>
                  </a:lnTo>
                  <a:lnTo>
                    <a:pt x="4329" y="1089"/>
                  </a:lnTo>
                  <a:lnTo>
                    <a:pt x="4347" y="1102"/>
                  </a:lnTo>
                  <a:lnTo>
                    <a:pt x="4365" y="1115"/>
                  </a:lnTo>
                  <a:lnTo>
                    <a:pt x="4382" y="1129"/>
                  </a:lnTo>
                  <a:lnTo>
                    <a:pt x="4398" y="1144"/>
                  </a:lnTo>
                  <a:lnTo>
                    <a:pt x="4414" y="1159"/>
                  </a:lnTo>
                  <a:lnTo>
                    <a:pt x="4429" y="1175"/>
                  </a:lnTo>
                  <a:lnTo>
                    <a:pt x="4444" y="1191"/>
                  </a:lnTo>
                  <a:lnTo>
                    <a:pt x="4458" y="1208"/>
                  </a:lnTo>
                  <a:lnTo>
                    <a:pt x="4471" y="1226"/>
                  </a:lnTo>
                  <a:lnTo>
                    <a:pt x="4484" y="1244"/>
                  </a:lnTo>
                  <a:lnTo>
                    <a:pt x="4497" y="1262"/>
                  </a:lnTo>
                  <a:lnTo>
                    <a:pt x="4508" y="1281"/>
                  </a:lnTo>
                  <a:lnTo>
                    <a:pt x="4519" y="1300"/>
                  </a:lnTo>
                  <a:lnTo>
                    <a:pt x="4529" y="1320"/>
                  </a:lnTo>
                  <a:lnTo>
                    <a:pt x="4538" y="1340"/>
                  </a:lnTo>
                  <a:lnTo>
                    <a:pt x="4546" y="1361"/>
                  </a:lnTo>
                  <a:lnTo>
                    <a:pt x="4554" y="1382"/>
                  </a:lnTo>
                  <a:lnTo>
                    <a:pt x="4561" y="1402"/>
                  </a:lnTo>
                  <a:lnTo>
                    <a:pt x="4567" y="1424"/>
                  </a:lnTo>
                  <a:lnTo>
                    <a:pt x="4572" y="1445"/>
                  </a:lnTo>
                  <a:lnTo>
                    <a:pt x="4577" y="1467"/>
                  </a:lnTo>
                  <a:lnTo>
                    <a:pt x="4580" y="1488"/>
                  </a:lnTo>
                  <a:lnTo>
                    <a:pt x="4583" y="1510"/>
                  </a:lnTo>
                  <a:lnTo>
                    <a:pt x="4585" y="15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22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2" y="9498"/>
                  </a:moveTo>
                  <a:lnTo>
                    <a:pt x="6240" y="9500"/>
                  </a:lnTo>
                  <a:lnTo>
                    <a:pt x="3878" y="9500"/>
                  </a:lnTo>
                  <a:lnTo>
                    <a:pt x="3846" y="9498"/>
                  </a:lnTo>
                  <a:lnTo>
                    <a:pt x="3815" y="9492"/>
                  </a:lnTo>
                  <a:lnTo>
                    <a:pt x="3785" y="9482"/>
                  </a:lnTo>
                  <a:lnTo>
                    <a:pt x="3756" y="9468"/>
                  </a:lnTo>
                  <a:lnTo>
                    <a:pt x="3730" y="9451"/>
                  </a:lnTo>
                  <a:lnTo>
                    <a:pt x="3705" y="9431"/>
                  </a:lnTo>
                  <a:lnTo>
                    <a:pt x="3684" y="9408"/>
                  </a:lnTo>
                  <a:lnTo>
                    <a:pt x="3666" y="9382"/>
                  </a:lnTo>
                  <a:lnTo>
                    <a:pt x="3651" y="9354"/>
                  </a:lnTo>
                  <a:lnTo>
                    <a:pt x="3639" y="9324"/>
                  </a:lnTo>
                  <a:lnTo>
                    <a:pt x="3632" y="9293"/>
                  </a:lnTo>
                  <a:lnTo>
                    <a:pt x="3628" y="9262"/>
                  </a:lnTo>
                  <a:lnTo>
                    <a:pt x="3629" y="9230"/>
                  </a:lnTo>
                  <a:lnTo>
                    <a:pt x="4102" y="3327"/>
                  </a:lnTo>
                  <a:lnTo>
                    <a:pt x="4107" y="3294"/>
                  </a:lnTo>
                  <a:lnTo>
                    <a:pt x="4116" y="3261"/>
                  </a:lnTo>
                  <a:lnTo>
                    <a:pt x="4130" y="3230"/>
                  </a:lnTo>
                  <a:lnTo>
                    <a:pt x="4148" y="3201"/>
                  </a:lnTo>
                  <a:lnTo>
                    <a:pt x="4169" y="3175"/>
                  </a:lnTo>
                  <a:lnTo>
                    <a:pt x="4194" y="3152"/>
                  </a:lnTo>
                  <a:lnTo>
                    <a:pt x="4222" y="3133"/>
                  </a:lnTo>
                  <a:lnTo>
                    <a:pt x="4252" y="3117"/>
                  </a:lnTo>
                  <a:lnTo>
                    <a:pt x="4284" y="3106"/>
                  </a:lnTo>
                  <a:lnTo>
                    <a:pt x="4317" y="3099"/>
                  </a:lnTo>
                  <a:lnTo>
                    <a:pt x="4351" y="3097"/>
                  </a:lnTo>
                  <a:lnTo>
                    <a:pt x="5767" y="3097"/>
                  </a:lnTo>
                  <a:lnTo>
                    <a:pt x="5801" y="3099"/>
                  </a:lnTo>
                  <a:lnTo>
                    <a:pt x="5834" y="3106"/>
                  </a:lnTo>
                  <a:lnTo>
                    <a:pt x="5866" y="3117"/>
                  </a:lnTo>
                  <a:lnTo>
                    <a:pt x="5896" y="3133"/>
                  </a:lnTo>
                  <a:lnTo>
                    <a:pt x="5924" y="3152"/>
                  </a:lnTo>
                  <a:lnTo>
                    <a:pt x="5949" y="3175"/>
                  </a:lnTo>
                  <a:lnTo>
                    <a:pt x="5970" y="3201"/>
                  </a:lnTo>
                  <a:lnTo>
                    <a:pt x="5988" y="3230"/>
                  </a:lnTo>
                  <a:lnTo>
                    <a:pt x="6002" y="3261"/>
                  </a:lnTo>
                  <a:lnTo>
                    <a:pt x="6011" y="3294"/>
                  </a:lnTo>
                  <a:lnTo>
                    <a:pt x="6016" y="3327"/>
                  </a:lnTo>
                  <a:lnTo>
                    <a:pt x="6489" y="9230"/>
                  </a:lnTo>
                  <a:lnTo>
                    <a:pt x="6490" y="9262"/>
                  </a:lnTo>
                  <a:lnTo>
                    <a:pt x="6486" y="9293"/>
                  </a:lnTo>
                  <a:lnTo>
                    <a:pt x="6479" y="9324"/>
                  </a:lnTo>
                  <a:lnTo>
                    <a:pt x="6467" y="9354"/>
                  </a:lnTo>
                  <a:lnTo>
                    <a:pt x="6452" y="9382"/>
                  </a:lnTo>
                  <a:lnTo>
                    <a:pt x="6434" y="9408"/>
                  </a:lnTo>
                  <a:lnTo>
                    <a:pt x="6413" y="9431"/>
                  </a:lnTo>
                  <a:lnTo>
                    <a:pt x="6388" y="9451"/>
                  </a:lnTo>
                  <a:lnTo>
                    <a:pt x="6362" y="9468"/>
                  </a:lnTo>
                  <a:lnTo>
                    <a:pt x="6333" y="9482"/>
                  </a:lnTo>
                  <a:lnTo>
                    <a:pt x="6303" y="9492"/>
                  </a:lnTo>
                  <a:lnTo>
                    <a:pt x="6272" y="9498"/>
                  </a:lnTo>
                  <a:close/>
                  <a:moveTo>
                    <a:pt x="5831" y="7275"/>
                  </a:moveTo>
                  <a:lnTo>
                    <a:pt x="4287" y="7275"/>
                  </a:lnTo>
                  <a:lnTo>
                    <a:pt x="4149" y="9000"/>
                  </a:lnTo>
                  <a:lnTo>
                    <a:pt x="5969" y="9000"/>
                  </a:lnTo>
                  <a:lnTo>
                    <a:pt x="5831" y="7275"/>
                  </a:lnTo>
                  <a:close/>
                  <a:moveTo>
                    <a:pt x="5680" y="5386"/>
                  </a:moveTo>
                  <a:lnTo>
                    <a:pt x="4438" y="5386"/>
                  </a:lnTo>
                  <a:lnTo>
                    <a:pt x="4311" y="6975"/>
                  </a:lnTo>
                  <a:lnTo>
                    <a:pt x="5807" y="6975"/>
                  </a:lnTo>
                  <a:lnTo>
                    <a:pt x="5680" y="5386"/>
                  </a:lnTo>
                  <a:close/>
                  <a:moveTo>
                    <a:pt x="4462" y="5086"/>
                  </a:moveTo>
                  <a:lnTo>
                    <a:pt x="5656" y="5086"/>
                  </a:lnTo>
                  <a:lnTo>
                    <a:pt x="5536" y="3597"/>
                  </a:lnTo>
                  <a:lnTo>
                    <a:pt x="4582" y="3597"/>
                  </a:lnTo>
                  <a:lnTo>
                    <a:pt x="4462" y="508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1" name="Google Shape;2421;p22"/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</p:grpSpPr>
        <p:sp>
          <p:nvSpPr>
            <p:cNvPr id="2422" name="Google Shape;2422;p22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4303"/>
                  </a:moveTo>
                  <a:lnTo>
                    <a:pt x="6394" y="4303"/>
                  </a:lnTo>
                  <a:lnTo>
                    <a:pt x="6394" y="5232"/>
                  </a:lnTo>
                  <a:lnTo>
                    <a:pt x="3606" y="5232"/>
                  </a:lnTo>
                  <a:lnTo>
                    <a:pt x="3606" y="43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22"/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054"/>
                  </a:moveTo>
                  <a:lnTo>
                    <a:pt x="800" y="8021"/>
                  </a:lnTo>
                  <a:lnTo>
                    <a:pt x="800" y="4071"/>
                  </a:lnTo>
                  <a:lnTo>
                    <a:pt x="802" y="4037"/>
                  </a:lnTo>
                  <a:lnTo>
                    <a:pt x="809" y="4004"/>
                  </a:lnTo>
                  <a:lnTo>
                    <a:pt x="820" y="3972"/>
                  </a:lnTo>
                  <a:lnTo>
                    <a:pt x="836" y="3942"/>
                  </a:lnTo>
                  <a:lnTo>
                    <a:pt x="855" y="3914"/>
                  </a:lnTo>
                  <a:lnTo>
                    <a:pt x="878" y="3889"/>
                  </a:lnTo>
                  <a:lnTo>
                    <a:pt x="904" y="3868"/>
                  </a:lnTo>
                  <a:lnTo>
                    <a:pt x="933" y="3850"/>
                  </a:lnTo>
                  <a:lnTo>
                    <a:pt x="4883" y="1758"/>
                  </a:lnTo>
                  <a:lnTo>
                    <a:pt x="4915" y="1744"/>
                  </a:lnTo>
                  <a:lnTo>
                    <a:pt x="4948" y="1734"/>
                  </a:lnTo>
                  <a:lnTo>
                    <a:pt x="4983" y="1730"/>
                  </a:lnTo>
                  <a:lnTo>
                    <a:pt x="5017" y="1730"/>
                  </a:lnTo>
                  <a:lnTo>
                    <a:pt x="5052" y="1734"/>
                  </a:lnTo>
                  <a:lnTo>
                    <a:pt x="5085" y="1744"/>
                  </a:lnTo>
                  <a:lnTo>
                    <a:pt x="5117" y="1758"/>
                  </a:lnTo>
                  <a:lnTo>
                    <a:pt x="9067" y="3850"/>
                  </a:lnTo>
                  <a:lnTo>
                    <a:pt x="9096" y="3868"/>
                  </a:lnTo>
                  <a:lnTo>
                    <a:pt x="9122" y="3889"/>
                  </a:lnTo>
                  <a:lnTo>
                    <a:pt x="9145" y="3914"/>
                  </a:lnTo>
                  <a:lnTo>
                    <a:pt x="9164" y="3942"/>
                  </a:lnTo>
                  <a:lnTo>
                    <a:pt x="9180" y="3972"/>
                  </a:lnTo>
                  <a:lnTo>
                    <a:pt x="9191" y="4004"/>
                  </a:lnTo>
                  <a:lnTo>
                    <a:pt x="9198" y="4037"/>
                  </a:lnTo>
                  <a:lnTo>
                    <a:pt x="9200" y="4071"/>
                  </a:lnTo>
                  <a:lnTo>
                    <a:pt x="9200" y="8021"/>
                  </a:lnTo>
                  <a:lnTo>
                    <a:pt x="9198" y="8054"/>
                  </a:lnTo>
                  <a:lnTo>
                    <a:pt x="9191" y="8086"/>
                  </a:lnTo>
                  <a:lnTo>
                    <a:pt x="9181" y="8117"/>
                  </a:lnTo>
                  <a:lnTo>
                    <a:pt x="9167" y="8146"/>
                  </a:lnTo>
                  <a:lnTo>
                    <a:pt x="9148" y="8173"/>
                  </a:lnTo>
                  <a:lnTo>
                    <a:pt x="9127" y="8198"/>
                  </a:lnTo>
                  <a:lnTo>
                    <a:pt x="9102" y="8219"/>
                  </a:lnTo>
                  <a:lnTo>
                    <a:pt x="9075" y="8238"/>
                  </a:lnTo>
                  <a:lnTo>
                    <a:pt x="9046" y="8252"/>
                  </a:lnTo>
                  <a:lnTo>
                    <a:pt x="9015" y="8262"/>
                  </a:lnTo>
                  <a:lnTo>
                    <a:pt x="8983" y="8269"/>
                  </a:lnTo>
                  <a:lnTo>
                    <a:pt x="8950" y="8271"/>
                  </a:lnTo>
                  <a:lnTo>
                    <a:pt x="6394" y="8271"/>
                  </a:lnTo>
                  <a:lnTo>
                    <a:pt x="3606" y="8271"/>
                  </a:lnTo>
                  <a:lnTo>
                    <a:pt x="1050" y="8271"/>
                  </a:lnTo>
                  <a:lnTo>
                    <a:pt x="1017" y="8269"/>
                  </a:lnTo>
                  <a:lnTo>
                    <a:pt x="985" y="8262"/>
                  </a:lnTo>
                  <a:lnTo>
                    <a:pt x="954" y="8252"/>
                  </a:lnTo>
                  <a:lnTo>
                    <a:pt x="925" y="8238"/>
                  </a:lnTo>
                  <a:lnTo>
                    <a:pt x="898" y="8219"/>
                  </a:lnTo>
                  <a:lnTo>
                    <a:pt x="873" y="8198"/>
                  </a:lnTo>
                  <a:lnTo>
                    <a:pt x="852" y="8173"/>
                  </a:lnTo>
                  <a:lnTo>
                    <a:pt x="833" y="8146"/>
                  </a:lnTo>
                  <a:lnTo>
                    <a:pt x="819" y="8117"/>
                  </a:lnTo>
                  <a:lnTo>
                    <a:pt x="809" y="8086"/>
                  </a:lnTo>
                  <a:lnTo>
                    <a:pt x="802" y="8054"/>
                  </a:lnTo>
                  <a:close/>
                  <a:moveTo>
                    <a:pt x="8700" y="4221"/>
                  </a:moveTo>
                  <a:lnTo>
                    <a:pt x="5000" y="2262"/>
                  </a:lnTo>
                  <a:lnTo>
                    <a:pt x="1300" y="4221"/>
                  </a:lnTo>
                  <a:lnTo>
                    <a:pt x="1300" y="7771"/>
                  </a:lnTo>
                  <a:lnTo>
                    <a:pt x="3356" y="7771"/>
                  </a:lnTo>
                  <a:lnTo>
                    <a:pt x="3356" y="5232"/>
                  </a:lnTo>
                  <a:lnTo>
                    <a:pt x="3358" y="5199"/>
                  </a:lnTo>
                  <a:lnTo>
                    <a:pt x="3365" y="5167"/>
                  </a:lnTo>
                  <a:lnTo>
                    <a:pt x="3375" y="5136"/>
                  </a:lnTo>
                  <a:lnTo>
                    <a:pt x="3389" y="5107"/>
                  </a:lnTo>
                  <a:lnTo>
                    <a:pt x="3408" y="5080"/>
                  </a:lnTo>
                  <a:lnTo>
                    <a:pt x="3429" y="5055"/>
                  </a:lnTo>
                  <a:lnTo>
                    <a:pt x="3454" y="5034"/>
                  </a:lnTo>
                  <a:lnTo>
                    <a:pt x="3481" y="5015"/>
                  </a:lnTo>
                  <a:lnTo>
                    <a:pt x="3510" y="5001"/>
                  </a:lnTo>
                  <a:lnTo>
                    <a:pt x="3541" y="4991"/>
                  </a:lnTo>
                  <a:lnTo>
                    <a:pt x="3573" y="4984"/>
                  </a:lnTo>
                  <a:lnTo>
                    <a:pt x="3606" y="4982"/>
                  </a:lnTo>
                  <a:lnTo>
                    <a:pt x="6394" y="4982"/>
                  </a:lnTo>
                  <a:lnTo>
                    <a:pt x="6427" y="4984"/>
                  </a:lnTo>
                  <a:lnTo>
                    <a:pt x="6459" y="4991"/>
                  </a:lnTo>
                  <a:lnTo>
                    <a:pt x="6490" y="5001"/>
                  </a:lnTo>
                  <a:lnTo>
                    <a:pt x="6519" y="5015"/>
                  </a:lnTo>
                  <a:lnTo>
                    <a:pt x="6546" y="5034"/>
                  </a:lnTo>
                  <a:lnTo>
                    <a:pt x="6571" y="5055"/>
                  </a:lnTo>
                  <a:lnTo>
                    <a:pt x="6592" y="5080"/>
                  </a:lnTo>
                  <a:lnTo>
                    <a:pt x="6611" y="5107"/>
                  </a:lnTo>
                  <a:lnTo>
                    <a:pt x="6625" y="5136"/>
                  </a:lnTo>
                  <a:lnTo>
                    <a:pt x="6635" y="5167"/>
                  </a:lnTo>
                  <a:lnTo>
                    <a:pt x="6642" y="5199"/>
                  </a:lnTo>
                  <a:lnTo>
                    <a:pt x="6644" y="5232"/>
                  </a:lnTo>
                  <a:lnTo>
                    <a:pt x="6644" y="7771"/>
                  </a:lnTo>
                  <a:lnTo>
                    <a:pt x="8700" y="7771"/>
                  </a:lnTo>
                  <a:lnTo>
                    <a:pt x="8700" y="4221"/>
                  </a:lnTo>
                  <a:close/>
                  <a:moveTo>
                    <a:pt x="3856" y="6012"/>
                  </a:moveTo>
                  <a:lnTo>
                    <a:pt x="6144" y="6012"/>
                  </a:lnTo>
                  <a:lnTo>
                    <a:pt x="6144" y="5482"/>
                  </a:lnTo>
                  <a:lnTo>
                    <a:pt x="3856" y="5482"/>
                  </a:lnTo>
                  <a:lnTo>
                    <a:pt x="3856" y="6012"/>
                  </a:lnTo>
                  <a:close/>
                  <a:moveTo>
                    <a:pt x="3856" y="7771"/>
                  </a:moveTo>
                  <a:lnTo>
                    <a:pt x="6144" y="7771"/>
                  </a:lnTo>
                  <a:lnTo>
                    <a:pt x="6144" y="7241"/>
                  </a:lnTo>
                  <a:lnTo>
                    <a:pt x="3856" y="7241"/>
                  </a:lnTo>
                  <a:lnTo>
                    <a:pt x="3856" y="7771"/>
                  </a:lnTo>
                  <a:close/>
                  <a:moveTo>
                    <a:pt x="6144" y="6312"/>
                  </a:moveTo>
                  <a:lnTo>
                    <a:pt x="3856" y="6312"/>
                  </a:lnTo>
                  <a:lnTo>
                    <a:pt x="3856" y="6941"/>
                  </a:lnTo>
                  <a:lnTo>
                    <a:pt x="6144" y="6941"/>
                  </a:lnTo>
                  <a:lnTo>
                    <a:pt x="6144" y="631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4" name="Google Shape;2424;p22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2425" name="Google Shape;2425;p22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2" y="2008"/>
                  </a:moveTo>
                  <a:lnTo>
                    <a:pt x="5958" y="2008"/>
                  </a:lnTo>
                  <a:lnTo>
                    <a:pt x="5958" y="3923"/>
                  </a:lnTo>
                  <a:lnTo>
                    <a:pt x="4042" y="3923"/>
                  </a:lnTo>
                  <a:lnTo>
                    <a:pt x="4042" y="2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22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66" y="3792"/>
                  </a:moveTo>
                  <a:lnTo>
                    <a:pt x="2367" y="3792"/>
                  </a:lnTo>
                  <a:lnTo>
                    <a:pt x="3892" y="3792"/>
                  </a:lnTo>
                  <a:lnTo>
                    <a:pt x="3892" y="2008"/>
                  </a:lnTo>
                  <a:lnTo>
                    <a:pt x="3893" y="1988"/>
                  </a:lnTo>
                  <a:lnTo>
                    <a:pt x="3897" y="1969"/>
                  </a:lnTo>
                  <a:lnTo>
                    <a:pt x="3903" y="1951"/>
                  </a:lnTo>
                  <a:lnTo>
                    <a:pt x="3912" y="1933"/>
                  </a:lnTo>
                  <a:lnTo>
                    <a:pt x="3923" y="1917"/>
                  </a:lnTo>
                  <a:lnTo>
                    <a:pt x="3936" y="1902"/>
                  </a:lnTo>
                  <a:lnTo>
                    <a:pt x="3951" y="1889"/>
                  </a:lnTo>
                  <a:lnTo>
                    <a:pt x="3967" y="1878"/>
                  </a:lnTo>
                  <a:lnTo>
                    <a:pt x="3985" y="1869"/>
                  </a:lnTo>
                  <a:lnTo>
                    <a:pt x="4003" y="1863"/>
                  </a:lnTo>
                  <a:lnTo>
                    <a:pt x="4022" y="1859"/>
                  </a:lnTo>
                  <a:lnTo>
                    <a:pt x="4042" y="1858"/>
                  </a:lnTo>
                  <a:lnTo>
                    <a:pt x="5958" y="1858"/>
                  </a:lnTo>
                  <a:lnTo>
                    <a:pt x="5978" y="1859"/>
                  </a:lnTo>
                  <a:lnTo>
                    <a:pt x="5997" y="1863"/>
                  </a:lnTo>
                  <a:lnTo>
                    <a:pt x="6015" y="1869"/>
                  </a:lnTo>
                  <a:lnTo>
                    <a:pt x="6033" y="1878"/>
                  </a:lnTo>
                  <a:lnTo>
                    <a:pt x="6049" y="1889"/>
                  </a:lnTo>
                  <a:lnTo>
                    <a:pt x="6064" y="1902"/>
                  </a:lnTo>
                  <a:lnTo>
                    <a:pt x="6077" y="1917"/>
                  </a:lnTo>
                  <a:lnTo>
                    <a:pt x="6088" y="1933"/>
                  </a:lnTo>
                  <a:lnTo>
                    <a:pt x="6097" y="1951"/>
                  </a:lnTo>
                  <a:lnTo>
                    <a:pt x="6103" y="1969"/>
                  </a:lnTo>
                  <a:lnTo>
                    <a:pt x="6107" y="1988"/>
                  </a:lnTo>
                  <a:lnTo>
                    <a:pt x="6108" y="2008"/>
                  </a:lnTo>
                  <a:lnTo>
                    <a:pt x="6108" y="3792"/>
                  </a:lnTo>
                  <a:lnTo>
                    <a:pt x="7633" y="3792"/>
                  </a:lnTo>
                  <a:lnTo>
                    <a:pt x="7634" y="3792"/>
                  </a:lnTo>
                  <a:lnTo>
                    <a:pt x="7638" y="3792"/>
                  </a:lnTo>
                  <a:lnTo>
                    <a:pt x="7687" y="3793"/>
                  </a:lnTo>
                  <a:lnTo>
                    <a:pt x="7697" y="3793"/>
                  </a:lnTo>
                  <a:lnTo>
                    <a:pt x="7746" y="3796"/>
                  </a:lnTo>
                  <a:lnTo>
                    <a:pt x="7755" y="3797"/>
                  </a:lnTo>
                  <a:lnTo>
                    <a:pt x="7804" y="3801"/>
                  </a:lnTo>
                  <a:lnTo>
                    <a:pt x="7814" y="3802"/>
                  </a:lnTo>
                  <a:lnTo>
                    <a:pt x="7862" y="3809"/>
                  </a:lnTo>
                  <a:lnTo>
                    <a:pt x="7872" y="3810"/>
                  </a:lnTo>
                  <a:lnTo>
                    <a:pt x="7920" y="3819"/>
                  </a:lnTo>
                  <a:lnTo>
                    <a:pt x="7929" y="3820"/>
                  </a:lnTo>
                  <a:lnTo>
                    <a:pt x="7978" y="3830"/>
                  </a:lnTo>
                  <a:lnTo>
                    <a:pt x="7987" y="3833"/>
                  </a:lnTo>
                  <a:lnTo>
                    <a:pt x="8034" y="3844"/>
                  </a:lnTo>
                  <a:lnTo>
                    <a:pt x="8043" y="3847"/>
                  </a:lnTo>
                  <a:lnTo>
                    <a:pt x="8091" y="3860"/>
                  </a:lnTo>
                  <a:lnTo>
                    <a:pt x="8100" y="3863"/>
                  </a:lnTo>
                  <a:lnTo>
                    <a:pt x="8146" y="3879"/>
                  </a:lnTo>
                  <a:lnTo>
                    <a:pt x="8155" y="3882"/>
                  </a:lnTo>
                  <a:lnTo>
                    <a:pt x="8201" y="3899"/>
                  </a:lnTo>
                  <a:lnTo>
                    <a:pt x="8210" y="3902"/>
                  </a:lnTo>
                  <a:lnTo>
                    <a:pt x="8256" y="3921"/>
                  </a:lnTo>
                  <a:lnTo>
                    <a:pt x="8264" y="3925"/>
                  </a:lnTo>
                  <a:lnTo>
                    <a:pt x="8309" y="3946"/>
                  </a:lnTo>
                  <a:lnTo>
                    <a:pt x="8318" y="3950"/>
                  </a:lnTo>
                  <a:lnTo>
                    <a:pt x="8362" y="3972"/>
                  </a:lnTo>
                  <a:lnTo>
                    <a:pt x="8370" y="3976"/>
                  </a:lnTo>
                  <a:lnTo>
                    <a:pt x="8413" y="4000"/>
                  </a:lnTo>
                  <a:lnTo>
                    <a:pt x="8421" y="4005"/>
                  </a:lnTo>
                  <a:lnTo>
                    <a:pt x="8463" y="4030"/>
                  </a:lnTo>
                  <a:lnTo>
                    <a:pt x="8471" y="4035"/>
                  </a:lnTo>
                  <a:lnTo>
                    <a:pt x="8512" y="4062"/>
                  </a:lnTo>
                  <a:lnTo>
                    <a:pt x="8520" y="4068"/>
                  </a:lnTo>
                  <a:lnTo>
                    <a:pt x="8560" y="4096"/>
                  </a:lnTo>
                  <a:lnTo>
                    <a:pt x="8568" y="4102"/>
                  </a:lnTo>
                  <a:lnTo>
                    <a:pt x="8607" y="4132"/>
                  </a:lnTo>
                  <a:lnTo>
                    <a:pt x="8614" y="4137"/>
                  </a:lnTo>
                  <a:lnTo>
                    <a:pt x="8652" y="4169"/>
                  </a:lnTo>
                  <a:lnTo>
                    <a:pt x="8659" y="4175"/>
                  </a:lnTo>
                  <a:lnTo>
                    <a:pt x="8696" y="4208"/>
                  </a:lnTo>
                  <a:lnTo>
                    <a:pt x="8703" y="4214"/>
                  </a:lnTo>
                  <a:lnTo>
                    <a:pt x="8738" y="4248"/>
                  </a:lnTo>
                  <a:lnTo>
                    <a:pt x="8745" y="4255"/>
                  </a:lnTo>
                  <a:lnTo>
                    <a:pt x="8779" y="4290"/>
                  </a:lnTo>
                  <a:lnTo>
                    <a:pt x="8785" y="4297"/>
                  </a:lnTo>
                  <a:lnTo>
                    <a:pt x="8818" y="4334"/>
                  </a:lnTo>
                  <a:lnTo>
                    <a:pt x="8824" y="4341"/>
                  </a:lnTo>
                  <a:lnTo>
                    <a:pt x="8855" y="4379"/>
                  </a:lnTo>
                  <a:lnTo>
                    <a:pt x="8861" y="4386"/>
                  </a:lnTo>
                  <a:lnTo>
                    <a:pt x="8891" y="4425"/>
                  </a:lnTo>
                  <a:lnTo>
                    <a:pt x="8896" y="4432"/>
                  </a:lnTo>
                  <a:lnTo>
                    <a:pt x="8925" y="4473"/>
                  </a:lnTo>
                  <a:lnTo>
                    <a:pt x="8930" y="4480"/>
                  </a:lnTo>
                  <a:lnTo>
                    <a:pt x="8957" y="4521"/>
                  </a:lnTo>
                  <a:lnTo>
                    <a:pt x="8962" y="4529"/>
                  </a:lnTo>
                  <a:lnTo>
                    <a:pt x="8988" y="4572"/>
                  </a:lnTo>
                  <a:lnTo>
                    <a:pt x="8993" y="4580"/>
                  </a:lnTo>
                  <a:lnTo>
                    <a:pt x="9017" y="4624"/>
                  </a:lnTo>
                  <a:lnTo>
                    <a:pt x="9021" y="4632"/>
                  </a:lnTo>
                  <a:lnTo>
                    <a:pt x="9043" y="4676"/>
                  </a:lnTo>
                  <a:lnTo>
                    <a:pt x="9047" y="4684"/>
                  </a:lnTo>
                  <a:lnTo>
                    <a:pt x="9068" y="4729"/>
                  </a:lnTo>
                  <a:lnTo>
                    <a:pt x="9071" y="4738"/>
                  </a:lnTo>
                  <a:lnTo>
                    <a:pt x="9090" y="4783"/>
                  </a:lnTo>
                  <a:lnTo>
                    <a:pt x="9094" y="4792"/>
                  </a:lnTo>
                  <a:lnTo>
                    <a:pt x="9111" y="4838"/>
                  </a:lnTo>
                  <a:lnTo>
                    <a:pt x="9114" y="4847"/>
                  </a:lnTo>
                  <a:lnTo>
                    <a:pt x="9129" y="4893"/>
                  </a:lnTo>
                  <a:lnTo>
                    <a:pt x="9132" y="4902"/>
                  </a:lnTo>
                  <a:lnTo>
                    <a:pt x="9145" y="4949"/>
                  </a:lnTo>
                  <a:lnTo>
                    <a:pt x="9148" y="4958"/>
                  </a:lnTo>
                  <a:lnTo>
                    <a:pt x="9160" y="5006"/>
                  </a:lnTo>
                  <a:lnTo>
                    <a:pt x="9162" y="5015"/>
                  </a:lnTo>
                  <a:lnTo>
                    <a:pt x="9172" y="5063"/>
                  </a:lnTo>
                  <a:lnTo>
                    <a:pt x="9173" y="5072"/>
                  </a:lnTo>
                  <a:lnTo>
                    <a:pt x="9182" y="5121"/>
                  </a:lnTo>
                  <a:lnTo>
                    <a:pt x="9183" y="5130"/>
                  </a:lnTo>
                  <a:lnTo>
                    <a:pt x="9190" y="5179"/>
                  </a:lnTo>
                  <a:lnTo>
                    <a:pt x="9191" y="5188"/>
                  </a:lnTo>
                  <a:lnTo>
                    <a:pt x="9195" y="5237"/>
                  </a:lnTo>
                  <a:lnTo>
                    <a:pt x="9196" y="5246"/>
                  </a:lnTo>
                  <a:lnTo>
                    <a:pt x="9199" y="5295"/>
                  </a:lnTo>
                  <a:lnTo>
                    <a:pt x="9199" y="5305"/>
                  </a:lnTo>
                  <a:lnTo>
                    <a:pt x="9200" y="5354"/>
                  </a:lnTo>
                  <a:lnTo>
                    <a:pt x="9200" y="5364"/>
                  </a:lnTo>
                  <a:lnTo>
                    <a:pt x="9199" y="5413"/>
                  </a:lnTo>
                  <a:lnTo>
                    <a:pt x="9199" y="5423"/>
                  </a:lnTo>
                  <a:lnTo>
                    <a:pt x="9196" y="5472"/>
                  </a:lnTo>
                  <a:lnTo>
                    <a:pt x="9195" y="5481"/>
                  </a:lnTo>
                  <a:lnTo>
                    <a:pt x="9191" y="5530"/>
                  </a:lnTo>
                  <a:lnTo>
                    <a:pt x="9190" y="5539"/>
                  </a:lnTo>
                  <a:lnTo>
                    <a:pt x="9183" y="5588"/>
                  </a:lnTo>
                  <a:lnTo>
                    <a:pt x="9182" y="5597"/>
                  </a:lnTo>
                  <a:lnTo>
                    <a:pt x="9173" y="5646"/>
                  </a:lnTo>
                  <a:lnTo>
                    <a:pt x="9172" y="5655"/>
                  </a:lnTo>
                  <a:lnTo>
                    <a:pt x="9162" y="5703"/>
                  </a:lnTo>
                  <a:lnTo>
                    <a:pt x="9160" y="5712"/>
                  </a:lnTo>
                  <a:lnTo>
                    <a:pt x="9148" y="5760"/>
                  </a:lnTo>
                  <a:lnTo>
                    <a:pt x="9145" y="5769"/>
                  </a:lnTo>
                  <a:lnTo>
                    <a:pt x="9132" y="5816"/>
                  </a:lnTo>
                  <a:lnTo>
                    <a:pt x="9129" y="5825"/>
                  </a:lnTo>
                  <a:lnTo>
                    <a:pt x="9114" y="5871"/>
                  </a:lnTo>
                  <a:lnTo>
                    <a:pt x="9111" y="5880"/>
                  </a:lnTo>
                  <a:lnTo>
                    <a:pt x="9094" y="5926"/>
                  </a:lnTo>
                  <a:lnTo>
                    <a:pt x="9090" y="5935"/>
                  </a:lnTo>
                  <a:lnTo>
                    <a:pt x="9071" y="5980"/>
                  </a:lnTo>
                  <a:lnTo>
                    <a:pt x="9068" y="5989"/>
                  </a:lnTo>
                  <a:lnTo>
                    <a:pt x="9047" y="6034"/>
                  </a:lnTo>
                  <a:lnTo>
                    <a:pt x="9043" y="6042"/>
                  </a:lnTo>
                  <a:lnTo>
                    <a:pt x="9021" y="6086"/>
                  </a:lnTo>
                  <a:lnTo>
                    <a:pt x="9017" y="6094"/>
                  </a:lnTo>
                  <a:lnTo>
                    <a:pt x="8993" y="6138"/>
                  </a:lnTo>
                  <a:lnTo>
                    <a:pt x="8988" y="6146"/>
                  </a:lnTo>
                  <a:lnTo>
                    <a:pt x="8963" y="6189"/>
                  </a:lnTo>
                  <a:lnTo>
                    <a:pt x="8958" y="6196"/>
                  </a:lnTo>
                  <a:lnTo>
                    <a:pt x="8930" y="6238"/>
                  </a:lnTo>
                  <a:lnTo>
                    <a:pt x="8925" y="6246"/>
                  </a:lnTo>
                  <a:lnTo>
                    <a:pt x="8897" y="6286"/>
                  </a:lnTo>
                  <a:lnTo>
                    <a:pt x="8891" y="6293"/>
                  </a:lnTo>
                  <a:lnTo>
                    <a:pt x="8861" y="6333"/>
                  </a:lnTo>
                  <a:lnTo>
                    <a:pt x="8855" y="6340"/>
                  </a:lnTo>
                  <a:lnTo>
                    <a:pt x="8824" y="6378"/>
                  </a:lnTo>
                  <a:lnTo>
                    <a:pt x="8818" y="6385"/>
                  </a:lnTo>
                  <a:lnTo>
                    <a:pt x="8785" y="6421"/>
                  </a:lnTo>
                  <a:lnTo>
                    <a:pt x="8779" y="6428"/>
                  </a:lnTo>
                  <a:lnTo>
                    <a:pt x="8745" y="6464"/>
                  </a:lnTo>
                  <a:lnTo>
                    <a:pt x="8738" y="6470"/>
                  </a:lnTo>
                  <a:lnTo>
                    <a:pt x="8703" y="6504"/>
                  </a:lnTo>
                  <a:lnTo>
                    <a:pt x="8696" y="6511"/>
                  </a:lnTo>
                  <a:lnTo>
                    <a:pt x="8659" y="6543"/>
                  </a:lnTo>
                  <a:lnTo>
                    <a:pt x="8652" y="6550"/>
                  </a:lnTo>
                  <a:lnTo>
                    <a:pt x="8614" y="6581"/>
                  </a:lnTo>
                  <a:lnTo>
                    <a:pt x="8607" y="6587"/>
                  </a:lnTo>
                  <a:lnTo>
                    <a:pt x="8568" y="6617"/>
                  </a:lnTo>
                  <a:lnTo>
                    <a:pt x="8560" y="6622"/>
                  </a:lnTo>
                  <a:lnTo>
                    <a:pt x="8520" y="6651"/>
                  </a:lnTo>
                  <a:lnTo>
                    <a:pt x="8512" y="6656"/>
                  </a:lnTo>
                  <a:lnTo>
                    <a:pt x="8471" y="6683"/>
                  </a:lnTo>
                  <a:lnTo>
                    <a:pt x="8463" y="6688"/>
                  </a:lnTo>
                  <a:lnTo>
                    <a:pt x="8421" y="6713"/>
                  </a:lnTo>
                  <a:lnTo>
                    <a:pt x="8413" y="6718"/>
                  </a:lnTo>
                  <a:lnTo>
                    <a:pt x="8370" y="6742"/>
                  </a:lnTo>
                  <a:lnTo>
                    <a:pt x="8362" y="6746"/>
                  </a:lnTo>
                  <a:lnTo>
                    <a:pt x="8318" y="6768"/>
                  </a:lnTo>
                  <a:lnTo>
                    <a:pt x="8309" y="6772"/>
                  </a:lnTo>
                  <a:lnTo>
                    <a:pt x="8264" y="6793"/>
                  </a:lnTo>
                  <a:lnTo>
                    <a:pt x="8256" y="6797"/>
                  </a:lnTo>
                  <a:lnTo>
                    <a:pt x="8210" y="6816"/>
                  </a:lnTo>
                  <a:lnTo>
                    <a:pt x="8201" y="6819"/>
                  </a:lnTo>
                  <a:lnTo>
                    <a:pt x="8155" y="6836"/>
                  </a:lnTo>
                  <a:lnTo>
                    <a:pt x="8146" y="6839"/>
                  </a:lnTo>
                  <a:lnTo>
                    <a:pt x="8100" y="6855"/>
                  </a:lnTo>
                  <a:lnTo>
                    <a:pt x="8091" y="6858"/>
                  </a:lnTo>
                  <a:lnTo>
                    <a:pt x="8043" y="6871"/>
                  </a:lnTo>
                  <a:lnTo>
                    <a:pt x="8034" y="6874"/>
                  </a:lnTo>
                  <a:lnTo>
                    <a:pt x="7987" y="6885"/>
                  </a:lnTo>
                  <a:lnTo>
                    <a:pt x="7978" y="6888"/>
                  </a:lnTo>
                  <a:lnTo>
                    <a:pt x="7929" y="6898"/>
                  </a:lnTo>
                  <a:lnTo>
                    <a:pt x="7920" y="6899"/>
                  </a:lnTo>
                  <a:lnTo>
                    <a:pt x="7883" y="6906"/>
                  </a:lnTo>
                  <a:lnTo>
                    <a:pt x="7883" y="7992"/>
                  </a:lnTo>
                  <a:lnTo>
                    <a:pt x="7881" y="8025"/>
                  </a:lnTo>
                  <a:lnTo>
                    <a:pt x="7874" y="8057"/>
                  </a:lnTo>
                  <a:lnTo>
                    <a:pt x="7864" y="8088"/>
                  </a:lnTo>
                  <a:lnTo>
                    <a:pt x="7850" y="8117"/>
                  </a:lnTo>
                  <a:lnTo>
                    <a:pt x="7831" y="8144"/>
                  </a:lnTo>
                  <a:lnTo>
                    <a:pt x="7810" y="8169"/>
                  </a:lnTo>
                  <a:lnTo>
                    <a:pt x="7785" y="8190"/>
                  </a:lnTo>
                  <a:lnTo>
                    <a:pt x="7758" y="8209"/>
                  </a:lnTo>
                  <a:lnTo>
                    <a:pt x="7729" y="8223"/>
                  </a:lnTo>
                  <a:lnTo>
                    <a:pt x="7698" y="8233"/>
                  </a:lnTo>
                  <a:lnTo>
                    <a:pt x="7666" y="8240"/>
                  </a:lnTo>
                  <a:lnTo>
                    <a:pt x="7633" y="8242"/>
                  </a:lnTo>
                  <a:lnTo>
                    <a:pt x="7600" y="8240"/>
                  </a:lnTo>
                  <a:lnTo>
                    <a:pt x="7568" y="8233"/>
                  </a:lnTo>
                  <a:lnTo>
                    <a:pt x="7537" y="8223"/>
                  </a:lnTo>
                  <a:lnTo>
                    <a:pt x="7508" y="8209"/>
                  </a:lnTo>
                  <a:lnTo>
                    <a:pt x="7481" y="8190"/>
                  </a:lnTo>
                  <a:lnTo>
                    <a:pt x="7456" y="8169"/>
                  </a:lnTo>
                  <a:lnTo>
                    <a:pt x="7435" y="8144"/>
                  </a:lnTo>
                  <a:lnTo>
                    <a:pt x="7416" y="8117"/>
                  </a:lnTo>
                  <a:lnTo>
                    <a:pt x="7402" y="8088"/>
                  </a:lnTo>
                  <a:lnTo>
                    <a:pt x="7392" y="8057"/>
                  </a:lnTo>
                  <a:lnTo>
                    <a:pt x="7385" y="8025"/>
                  </a:lnTo>
                  <a:lnTo>
                    <a:pt x="7383" y="7992"/>
                  </a:lnTo>
                  <a:lnTo>
                    <a:pt x="7383" y="6926"/>
                  </a:lnTo>
                  <a:lnTo>
                    <a:pt x="2617" y="6926"/>
                  </a:lnTo>
                  <a:lnTo>
                    <a:pt x="2617" y="7992"/>
                  </a:lnTo>
                  <a:lnTo>
                    <a:pt x="2615" y="8025"/>
                  </a:lnTo>
                  <a:lnTo>
                    <a:pt x="2608" y="8057"/>
                  </a:lnTo>
                  <a:lnTo>
                    <a:pt x="2598" y="8088"/>
                  </a:lnTo>
                  <a:lnTo>
                    <a:pt x="2584" y="8117"/>
                  </a:lnTo>
                  <a:lnTo>
                    <a:pt x="2565" y="8144"/>
                  </a:lnTo>
                  <a:lnTo>
                    <a:pt x="2544" y="8169"/>
                  </a:lnTo>
                  <a:lnTo>
                    <a:pt x="2519" y="8190"/>
                  </a:lnTo>
                  <a:lnTo>
                    <a:pt x="2492" y="8209"/>
                  </a:lnTo>
                  <a:lnTo>
                    <a:pt x="2463" y="8223"/>
                  </a:lnTo>
                  <a:lnTo>
                    <a:pt x="2432" y="8233"/>
                  </a:lnTo>
                  <a:lnTo>
                    <a:pt x="2400" y="8240"/>
                  </a:lnTo>
                  <a:lnTo>
                    <a:pt x="2367" y="8242"/>
                  </a:lnTo>
                  <a:lnTo>
                    <a:pt x="2334" y="8240"/>
                  </a:lnTo>
                  <a:lnTo>
                    <a:pt x="2302" y="8233"/>
                  </a:lnTo>
                  <a:lnTo>
                    <a:pt x="2271" y="8223"/>
                  </a:lnTo>
                  <a:lnTo>
                    <a:pt x="2242" y="8209"/>
                  </a:lnTo>
                  <a:lnTo>
                    <a:pt x="2215" y="8190"/>
                  </a:lnTo>
                  <a:lnTo>
                    <a:pt x="2190" y="8169"/>
                  </a:lnTo>
                  <a:lnTo>
                    <a:pt x="2169" y="8144"/>
                  </a:lnTo>
                  <a:lnTo>
                    <a:pt x="2150" y="8117"/>
                  </a:lnTo>
                  <a:lnTo>
                    <a:pt x="2136" y="8088"/>
                  </a:lnTo>
                  <a:lnTo>
                    <a:pt x="2126" y="8057"/>
                  </a:lnTo>
                  <a:lnTo>
                    <a:pt x="2119" y="8025"/>
                  </a:lnTo>
                  <a:lnTo>
                    <a:pt x="2117" y="7992"/>
                  </a:lnTo>
                  <a:lnTo>
                    <a:pt x="2117" y="6906"/>
                  </a:lnTo>
                  <a:lnTo>
                    <a:pt x="2080" y="6899"/>
                  </a:lnTo>
                  <a:lnTo>
                    <a:pt x="2071" y="6898"/>
                  </a:lnTo>
                  <a:lnTo>
                    <a:pt x="2022" y="6888"/>
                  </a:lnTo>
                  <a:lnTo>
                    <a:pt x="2013" y="6885"/>
                  </a:lnTo>
                  <a:lnTo>
                    <a:pt x="1966" y="6874"/>
                  </a:lnTo>
                  <a:lnTo>
                    <a:pt x="1957" y="6871"/>
                  </a:lnTo>
                  <a:lnTo>
                    <a:pt x="1909" y="6858"/>
                  </a:lnTo>
                  <a:lnTo>
                    <a:pt x="1900" y="6855"/>
                  </a:lnTo>
                  <a:lnTo>
                    <a:pt x="1854" y="6839"/>
                  </a:lnTo>
                  <a:lnTo>
                    <a:pt x="1845" y="6836"/>
                  </a:lnTo>
                  <a:lnTo>
                    <a:pt x="1799" y="6819"/>
                  </a:lnTo>
                  <a:lnTo>
                    <a:pt x="1790" y="6816"/>
                  </a:lnTo>
                  <a:lnTo>
                    <a:pt x="1744" y="6797"/>
                  </a:lnTo>
                  <a:lnTo>
                    <a:pt x="1736" y="6793"/>
                  </a:lnTo>
                  <a:lnTo>
                    <a:pt x="1691" y="6772"/>
                  </a:lnTo>
                  <a:lnTo>
                    <a:pt x="1682" y="6768"/>
                  </a:lnTo>
                  <a:lnTo>
                    <a:pt x="1638" y="6746"/>
                  </a:lnTo>
                  <a:lnTo>
                    <a:pt x="1630" y="6742"/>
                  </a:lnTo>
                  <a:lnTo>
                    <a:pt x="1587" y="6718"/>
                  </a:lnTo>
                  <a:lnTo>
                    <a:pt x="1579" y="6713"/>
                  </a:lnTo>
                  <a:lnTo>
                    <a:pt x="1537" y="6688"/>
                  </a:lnTo>
                  <a:lnTo>
                    <a:pt x="1529" y="6683"/>
                  </a:lnTo>
                  <a:lnTo>
                    <a:pt x="1488" y="6656"/>
                  </a:lnTo>
                  <a:lnTo>
                    <a:pt x="1480" y="6651"/>
                  </a:lnTo>
                  <a:lnTo>
                    <a:pt x="1440" y="6622"/>
                  </a:lnTo>
                  <a:lnTo>
                    <a:pt x="1432" y="6617"/>
                  </a:lnTo>
                  <a:lnTo>
                    <a:pt x="1393" y="6587"/>
                  </a:lnTo>
                  <a:lnTo>
                    <a:pt x="1386" y="6581"/>
                  </a:lnTo>
                  <a:lnTo>
                    <a:pt x="1348" y="6550"/>
                  </a:lnTo>
                  <a:lnTo>
                    <a:pt x="1341" y="6543"/>
                  </a:lnTo>
                  <a:lnTo>
                    <a:pt x="1304" y="6511"/>
                  </a:lnTo>
                  <a:lnTo>
                    <a:pt x="1297" y="6504"/>
                  </a:lnTo>
                  <a:lnTo>
                    <a:pt x="1262" y="6470"/>
                  </a:lnTo>
                  <a:lnTo>
                    <a:pt x="1255" y="6464"/>
                  </a:lnTo>
                  <a:lnTo>
                    <a:pt x="1221" y="6428"/>
                  </a:lnTo>
                  <a:lnTo>
                    <a:pt x="1215" y="6421"/>
                  </a:lnTo>
                  <a:lnTo>
                    <a:pt x="1182" y="6385"/>
                  </a:lnTo>
                  <a:lnTo>
                    <a:pt x="1176" y="6378"/>
                  </a:lnTo>
                  <a:lnTo>
                    <a:pt x="1145" y="6340"/>
                  </a:lnTo>
                  <a:lnTo>
                    <a:pt x="1139" y="6333"/>
                  </a:lnTo>
                  <a:lnTo>
                    <a:pt x="1109" y="6293"/>
                  </a:lnTo>
                  <a:lnTo>
                    <a:pt x="1103" y="6286"/>
                  </a:lnTo>
                  <a:lnTo>
                    <a:pt x="1075" y="6246"/>
                  </a:lnTo>
                  <a:lnTo>
                    <a:pt x="1070" y="6238"/>
                  </a:lnTo>
                  <a:lnTo>
                    <a:pt x="1042" y="6196"/>
                  </a:lnTo>
                  <a:lnTo>
                    <a:pt x="1037" y="6189"/>
                  </a:lnTo>
                  <a:lnTo>
                    <a:pt x="1012" y="6146"/>
                  </a:lnTo>
                  <a:lnTo>
                    <a:pt x="1007" y="6138"/>
                  </a:lnTo>
                  <a:lnTo>
                    <a:pt x="983" y="6094"/>
                  </a:lnTo>
                  <a:lnTo>
                    <a:pt x="979" y="6086"/>
                  </a:lnTo>
                  <a:lnTo>
                    <a:pt x="957" y="6042"/>
                  </a:lnTo>
                  <a:lnTo>
                    <a:pt x="953" y="6034"/>
                  </a:lnTo>
                  <a:lnTo>
                    <a:pt x="932" y="5989"/>
                  </a:lnTo>
                  <a:lnTo>
                    <a:pt x="929" y="5980"/>
                  </a:lnTo>
                  <a:lnTo>
                    <a:pt x="910" y="5935"/>
                  </a:lnTo>
                  <a:lnTo>
                    <a:pt x="906" y="5926"/>
                  </a:lnTo>
                  <a:lnTo>
                    <a:pt x="889" y="5880"/>
                  </a:lnTo>
                  <a:lnTo>
                    <a:pt x="886" y="5871"/>
                  </a:lnTo>
                  <a:lnTo>
                    <a:pt x="871" y="5825"/>
                  </a:lnTo>
                  <a:lnTo>
                    <a:pt x="868" y="5816"/>
                  </a:lnTo>
                  <a:lnTo>
                    <a:pt x="855" y="5769"/>
                  </a:lnTo>
                  <a:lnTo>
                    <a:pt x="852" y="5760"/>
                  </a:lnTo>
                  <a:lnTo>
                    <a:pt x="840" y="5712"/>
                  </a:lnTo>
                  <a:lnTo>
                    <a:pt x="838" y="5703"/>
                  </a:lnTo>
                  <a:lnTo>
                    <a:pt x="828" y="5655"/>
                  </a:lnTo>
                  <a:lnTo>
                    <a:pt x="827" y="5646"/>
                  </a:lnTo>
                  <a:lnTo>
                    <a:pt x="818" y="5597"/>
                  </a:lnTo>
                  <a:lnTo>
                    <a:pt x="817" y="5588"/>
                  </a:lnTo>
                  <a:lnTo>
                    <a:pt x="810" y="5539"/>
                  </a:lnTo>
                  <a:lnTo>
                    <a:pt x="809" y="5530"/>
                  </a:lnTo>
                  <a:lnTo>
                    <a:pt x="805" y="5481"/>
                  </a:lnTo>
                  <a:lnTo>
                    <a:pt x="804" y="5472"/>
                  </a:lnTo>
                  <a:lnTo>
                    <a:pt x="801" y="5423"/>
                  </a:lnTo>
                  <a:lnTo>
                    <a:pt x="801" y="5413"/>
                  </a:lnTo>
                  <a:lnTo>
                    <a:pt x="800" y="5364"/>
                  </a:lnTo>
                  <a:lnTo>
                    <a:pt x="800" y="5354"/>
                  </a:lnTo>
                  <a:lnTo>
                    <a:pt x="801" y="5305"/>
                  </a:lnTo>
                  <a:lnTo>
                    <a:pt x="801" y="5295"/>
                  </a:lnTo>
                  <a:lnTo>
                    <a:pt x="804" y="5246"/>
                  </a:lnTo>
                  <a:lnTo>
                    <a:pt x="805" y="5237"/>
                  </a:lnTo>
                  <a:lnTo>
                    <a:pt x="809" y="5188"/>
                  </a:lnTo>
                  <a:lnTo>
                    <a:pt x="810" y="5179"/>
                  </a:lnTo>
                  <a:lnTo>
                    <a:pt x="817" y="5130"/>
                  </a:lnTo>
                  <a:lnTo>
                    <a:pt x="818" y="5121"/>
                  </a:lnTo>
                  <a:lnTo>
                    <a:pt x="827" y="5072"/>
                  </a:lnTo>
                  <a:lnTo>
                    <a:pt x="828" y="5063"/>
                  </a:lnTo>
                  <a:lnTo>
                    <a:pt x="838" y="5015"/>
                  </a:lnTo>
                  <a:lnTo>
                    <a:pt x="840" y="5006"/>
                  </a:lnTo>
                  <a:lnTo>
                    <a:pt x="852" y="4958"/>
                  </a:lnTo>
                  <a:lnTo>
                    <a:pt x="855" y="4949"/>
                  </a:lnTo>
                  <a:lnTo>
                    <a:pt x="868" y="4902"/>
                  </a:lnTo>
                  <a:lnTo>
                    <a:pt x="871" y="4893"/>
                  </a:lnTo>
                  <a:lnTo>
                    <a:pt x="886" y="4847"/>
                  </a:lnTo>
                  <a:lnTo>
                    <a:pt x="889" y="4838"/>
                  </a:lnTo>
                  <a:lnTo>
                    <a:pt x="906" y="4792"/>
                  </a:lnTo>
                  <a:lnTo>
                    <a:pt x="910" y="4783"/>
                  </a:lnTo>
                  <a:lnTo>
                    <a:pt x="929" y="4738"/>
                  </a:lnTo>
                  <a:lnTo>
                    <a:pt x="932" y="4729"/>
                  </a:lnTo>
                  <a:lnTo>
                    <a:pt x="953" y="4684"/>
                  </a:lnTo>
                  <a:lnTo>
                    <a:pt x="957" y="4676"/>
                  </a:lnTo>
                  <a:lnTo>
                    <a:pt x="979" y="4632"/>
                  </a:lnTo>
                  <a:lnTo>
                    <a:pt x="983" y="4624"/>
                  </a:lnTo>
                  <a:lnTo>
                    <a:pt x="1007" y="4580"/>
                  </a:lnTo>
                  <a:lnTo>
                    <a:pt x="1012" y="4572"/>
                  </a:lnTo>
                  <a:lnTo>
                    <a:pt x="1038" y="4529"/>
                  </a:lnTo>
                  <a:lnTo>
                    <a:pt x="1043" y="4521"/>
                  </a:lnTo>
                  <a:lnTo>
                    <a:pt x="1070" y="4480"/>
                  </a:lnTo>
                  <a:lnTo>
                    <a:pt x="1075" y="4473"/>
                  </a:lnTo>
                  <a:lnTo>
                    <a:pt x="1104" y="4432"/>
                  </a:lnTo>
                  <a:lnTo>
                    <a:pt x="1109" y="4425"/>
                  </a:lnTo>
                  <a:lnTo>
                    <a:pt x="1139" y="4386"/>
                  </a:lnTo>
                  <a:lnTo>
                    <a:pt x="1145" y="4379"/>
                  </a:lnTo>
                  <a:lnTo>
                    <a:pt x="1176" y="4341"/>
                  </a:lnTo>
                  <a:lnTo>
                    <a:pt x="1182" y="4334"/>
                  </a:lnTo>
                  <a:lnTo>
                    <a:pt x="1215" y="4297"/>
                  </a:lnTo>
                  <a:lnTo>
                    <a:pt x="1221" y="4290"/>
                  </a:lnTo>
                  <a:lnTo>
                    <a:pt x="1255" y="4255"/>
                  </a:lnTo>
                  <a:lnTo>
                    <a:pt x="1262" y="4248"/>
                  </a:lnTo>
                  <a:lnTo>
                    <a:pt x="1297" y="4214"/>
                  </a:lnTo>
                  <a:lnTo>
                    <a:pt x="1304" y="4208"/>
                  </a:lnTo>
                  <a:lnTo>
                    <a:pt x="1341" y="4175"/>
                  </a:lnTo>
                  <a:lnTo>
                    <a:pt x="1348" y="4169"/>
                  </a:lnTo>
                  <a:lnTo>
                    <a:pt x="1386" y="4137"/>
                  </a:lnTo>
                  <a:lnTo>
                    <a:pt x="1393" y="4132"/>
                  </a:lnTo>
                  <a:lnTo>
                    <a:pt x="1432" y="4102"/>
                  </a:lnTo>
                  <a:lnTo>
                    <a:pt x="1440" y="4096"/>
                  </a:lnTo>
                  <a:lnTo>
                    <a:pt x="1480" y="4068"/>
                  </a:lnTo>
                  <a:lnTo>
                    <a:pt x="1488" y="4062"/>
                  </a:lnTo>
                  <a:lnTo>
                    <a:pt x="1529" y="4035"/>
                  </a:lnTo>
                  <a:lnTo>
                    <a:pt x="1537" y="4030"/>
                  </a:lnTo>
                  <a:lnTo>
                    <a:pt x="1579" y="4005"/>
                  </a:lnTo>
                  <a:lnTo>
                    <a:pt x="1587" y="4000"/>
                  </a:lnTo>
                  <a:lnTo>
                    <a:pt x="1630" y="3976"/>
                  </a:lnTo>
                  <a:lnTo>
                    <a:pt x="1638" y="3972"/>
                  </a:lnTo>
                  <a:lnTo>
                    <a:pt x="1682" y="3950"/>
                  </a:lnTo>
                  <a:lnTo>
                    <a:pt x="1691" y="3946"/>
                  </a:lnTo>
                  <a:lnTo>
                    <a:pt x="1736" y="3925"/>
                  </a:lnTo>
                  <a:lnTo>
                    <a:pt x="1744" y="3921"/>
                  </a:lnTo>
                  <a:lnTo>
                    <a:pt x="1790" y="3902"/>
                  </a:lnTo>
                  <a:lnTo>
                    <a:pt x="1799" y="3899"/>
                  </a:lnTo>
                  <a:lnTo>
                    <a:pt x="1845" y="3882"/>
                  </a:lnTo>
                  <a:lnTo>
                    <a:pt x="1854" y="3879"/>
                  </a:lnTo>
                  <a:lnTo>
                    <a:pt x="1900" y="3863"/>
                  </a:lnTo>
                  <a:lnTo>
                    <a:pt x="1909" y="3860"/>
                  </a:lnTo>
                  <a:lnTo>
                    <a:pt x="1957" y="3847"/>
                  </a:lnTo>
                  <a:lnTo>
                    <a:pt x="1966" y="3844"/>
                  </a:lnTo>
                  <a:lnTo>
                    <a:pt x="2013" y="3833"/>
                  </a:lnTo>
                  <a:lnTo>
                    <a:pt x="2022" y="3830"/>
                  </a:lnTo>
                  <a:lnTo>
                    <a:pt x="2071" y="3820"/>
                  </a:lnTo>
                  <a:lnTo>
                    <a:pt x="2080" y="3819"/>
                  </a:lnTo>
                  <a:lnTo>
                    <a:pt x="2128" y="3810"/>
                  </a:lnTo>
                  <a:lnTo>
                    <a:pt x="2138" y="3809"/>
                  </a:lnTo>
                  <a:lnTo>
                    <a:pt x="2186" y="3802"/>
                  </a:lnTo>
                  <a:lnTo>
                    <a:pt x="2196" y="3801"/>
                  </a:lnTo>
                  <a:lnTo>
                    <a:pt x="2245" y="3797"/>
                  </a:lnTo>
                  <a:lnTo>
                    <a:pt x="2254" y="3796"/>
                  </a:lnTo>
                  <a:lnTo>
                    <a:pt x="2303" y="3793"/>
                  </a:lnTo>
                  <a:lnTo>
                    <a:pt x="2313" y="3793"/>
                  </a:lnTo>
                  <a:lnTo>
                    <a:pt x="2362" y="3792"/>
                  </a:lnTo>
                  <a:lnTo>
                    <a:pt x="2366" y="3792"/>
                  </a:lnTo>
                  <a:close/>
                  <a:moveTo>
                    <a:pt x="8693" y="5479"/>
                  </a:moveTo>
                  <a:lnTo>
                    <a:pt x="8697" y="5439"/>
                  </a:lnTo>
                  <a:lnTo>
                    <a:pt x="8699" y="5399"/>
                  </a:lnTo>
                  <a:lnTo>
                    <a:pt x="8700" y="5359"/>
                  </a:lnTo>
                  <a:lnTo>
                    <a:pt x="8699" y="5319"/>
                  </a:lnTo>
                  <a:lnTo>
                    <a:pt x="8697" y="5279"/>
                  </a:lnTo>
                  <a:lnTo>
                    <a:pt x="8693" y="5239"/>
                  </a:lnTo>
                  <a:lnTo>
                    <a:pt x="8688" y="5200"/>
                  </a:lnTo>
                  <a:lnTo>
                    <a:pt x="8681" y="5161"/>
                  </a:lnTo>
                  <a:lnTo>
                    <a:pt x="8673" y="5122"/>
                  </a:lnTo>
                  <a:lnTo>
                    <a:pt x="8664" y="5083"/>
                  </a:lnTo>
                  <a:lnTo>
                    <a:pt x="8653" y="5045"/>
                  </a:lnTo>
                  <a:lnTo>
                    <a:pt x="8640" y="5007"/>
                  </a:lnTo>
                  <a:lnTo>
                    <a:pt x="8626" y="4970"/>
                  </a:lnTo>
                  <a:lnTo>
                    <a:pt x="8611" y="4933"/>
                  </a:lnTo>
                  <a:lnTo>
                    <a:pt x="8595" y="4896"/>
                  </a:lnTo>
                  <a:lnTo>
                    <a:pt x="8577" y="4861"/>
                  </a:lnTo>
                  <a:lnTo>
                    <a:pt x="8557" y="4826"/>
                  </a:lnTo>
                  <a:lnTo>
                    <a:pt x="8537" y="4792"/>
                  </a:lnTo>
                  <a:lnTo>
                    <a:pt x="8515" y="4758"/>
                  </a:lnTo>
                  <a:lnTo>
                    <a:pt x="8492" y="4726"/>
                  </a:lnTo>
                  <a:lnTo>
                    <a:pt x="8467" y="4694"/>
                  </a:lnTo>
                  <a:lnTo>
                    <a:pt x="8442" y="4663"/>
                  </a:lnTo>
                  <a:lnTo>
                    <a:pt x="8415" y="4634"/>
                  </a:lnTo>
                  <a:lnTo>
                    <a:pt x="8388" y="4605"/>
                  </a:lnTo>
                  <a:lnTo>
                    <a:pt x="8359" y="4577"/>
                  </a:lnTo>
                  <a:lnTo>
                    <a:pt x="8329" y="4551"/>
                  </a:lnTo>
                  <a:lnTo>
                    <a:pt x="8299" y="4525"/>
                  </a:lnTo>
                  <a:lnTo>
                    <a:pt x="8267" y="4501"/>
                  </a:lnTo>
                  <a:lnTo>
                    <a:pt x="8235" y="4478"/>
                  </a:lnTo>
                  <a:lnTo>
                    <a:pt x="8201" y="4456"/>
                  </a:lnTo>
                  <a:lnTo>
                    <a:pt x="8167" y="4436"/>
                  </a:lnTo>
                  <a:lnTo>
                    <a:pt x="8132" y="4416"/>
                  </a:lnTo>
                  <a:lnTo>
                    <a:pt x="8096" y="4398"/>
                  </a:lnTo>
                  <a:lnTo>
                    <a:pt x="8060" y="4381"/>
                  </a:lnTo>
                  <a:lnTo>
                    <a:pt x="8023" y="4366"/>
                  </a:lnTo>
                  <a:lnTo>
                    <a:pt x="7985" y="4352"/>
                  </a:lnTo>
                  <a:lnTo>
                    <a:pt x="7948" y="4340"/>
                  </a:lnTo>
                  <a:lnTo>
                    <a:pt x="7909" y="4329"/>
                  </a:lnTo>
                  <a:lnTo>
                    <a:pt x="7871" y="4319"/>
                  </a:lnTo>
                  <a:lnTo>
                    <a:pt x="7832" y="4311"/>
                  </a:lnTo>
                  <a:lnTo>
                    <a:pt x="7792" y="4304"/>
                  </a:lnTo>
                  <a:lnTo>
                    <a:pt x="7753" y="4299"/>
                  </a:lnTo>
                  <a:lnTo>
                    <a:pt x="7713" y="4295"/>
                  </a:lnTo>
                  <a:lnTo>
                    <a:pt x="7673" y="4293"/>
                  </a:lnTo>
                  <a:lnTo>
                    <a:pt x="7633" y="4292"/>
                  </a:lnTo>
                  <a:lnTo>
                    <a:pt x="7593" y="4293"/>
                  </a:lnTo>
                  <a:lnTo>
                    <a:pt x="7553" y="4295"/>
                  </a:lnTo>
                  <a:lnTo>
                    <a:pt x="7513" y="4299"/>
                  </a:lnTo>
                  <a:lnTo>
                    <a:pt x="7474" y="4304"/>
                  </a:lnTo>
                  <a:lnTo>
                    <a:pt x="7435" y="4311"/>
                  </a:lnTo>
                  <a:lnTo>
                    <a:pt x="7396" y="4319"/>
                  </a:lnTo>
                  <a:lnTo>
                    <a:pt x="7357" y="4328"/>
                  </a:lnTo>
                  <a:lnTo>
                    <a:pt x="7319" y="4340"/>
                  </a:lnTo>
                  <a:lnTo>
                    <a:pt x="7281" y="4352"/>
                  </a:lnTo>
                  <a:lnTo>
                    <a:pt x="7244" y="4366"/>
                  </a:lnTo>
                  <a:lnTo>
                    <a:pt x="7207" y="4381"/>
                  </a:lnTo>
                  <a:lnTo>
                    <a:pt x="7171" y="4398"/>
                  </a:lnTo>
                  <a:lnTo>
                    <a:pt x="7135" y="4416"/>
                  </a:lnTo>
                  <a:lnTo>
                    <a:pt x="7100" y="4436"/>
                  </a:lnTo>
                  <a:lnTo>
                    <a:pt x="7066" y="4456"/>
                  </a:lnTo>
                  <a:lnTo>
                    <a:pt x="7032" y="4478"/>
                  </a:lnTo>
                  <a:lnTo>
                    <a:pt x="7000" y="4501"/>
                  </a:lnTo>
                  <a:lnTo>
                    <a:pt x="6968" y="4525"/>
                  </a:lnTo>
                  <a:lnTo>
                    <a:pt x="6938" y="4551"/>
                  </a:lnTo>
                  <a:lnTo>
                    <a:pt x="6908" y="4577"/>
                  </a:lnTo>
                  <a:lnTo>
                    <a:pt x="6879" y="4605"/>
                  </a:lnTo>
                  <a:lnTo>
                    <a:pt x="6852" y="4634"/>
                  </a:lnTo>
                  <a:lnTo>
                    <a:pt x="6825" y="4663"/>
                  </a:lnTo>
                  <a:lnTo>
                    <a:pt x="6800" y="4694"/>
                  </a:lnTo>
                  <a:lnTo>
                    <a:pt x="6775" y="4726"/>
                  </a:lnTo>
                  <a:lnTo>
                    <a:pt x="6752" y="4758"/>
                  </a:lnTo>
                  <a:lnTo>
                    <a:pt x="6730" y="4792"/>
                  </a:lnTo>
                  <a:lnTo>
                    <a:pt x="6710" y="4826"/>
                  </a:lnTo>
                  <a:lnTo>
                    <a:pt x="6690" y="4861"/>
                  </a:lnTo>
                  <a:lnTo>
                    <a:pt x="6672" y="4896"/>
                  </a:lnTo>
                  <a:lnTo>
                    <a:pt x="6656" y="4933"/>
                  </a:lnTo>
                  <a:lnTo>
                    <a:pt x="6641" y="4970"/>
                  </a:lnTo>
                  <a:lnTo>
                    <a:pt x="6627" y="5007"/>
                  </a:lnTo>
                  <a:lnTo>
                    <a:pt x="6614" y="5045"/>
                  </a:lnTo>
                  <a:lnTo>
                    <a:pt x="6603" y="5083"/>
                  </a:lnTo>
                  <a:lnTo>
                    <a:pt x="6594" y="5122"/>
                  </a:lnTo>
                  <a:lnTo>
                    <a:pt x="6586" y="5161"/>
                  </a:lnTo>
                  <a:lnTo>
                    <a:pt x="6579" y="5200"/>
                  </a:lnTo>
                  <a:lnTo>
                    <a:pt x="6574" y="5239"/>
                  </a:lnTo>
                  <a:lnTo>
                    <a:pt x="6570" y="5279"/>
                  </a:lnTo>
                  <a:lnTo>
                    <a:pt x="6568" y="5319"/>
                  </a:lnTo>
                  <a:lnTo>
                    <a:pt x="6567" y="5359"/>
                  </a:lnTo>
                  <a:lnTo>
                    <a:pt x="6568" y="5399"/>
                  </a:lnTo>
                  <a:lnTo>
                    <a:pt x="6570" y="5439"/>
                  </a:lnTo>
                  <a:lnTo>
                    <a:pt x="6574" y="5479"/>
                  </a:lnTo>
                  <a:lnTo>
                    <a:pt x="6579" y="5518"/>
                  </a:lnTo>
                  <a:lnTo>
                    <a:pt x="6586" y="5557"/>
                  </a:lnTo>
                  <a:lnTo>
                    <a:pt x="6594" y="5596"/>
                  </a:lnTo>
                  <a:lnTo>
                    <a:pt x="6603" y="5635"/>
                  </a:lnTo>
                  <a:lnTo>
                    <a:pt x="6614" y="5673"/>
                  </a:lnTo>
                  <a:lnTo>
                    <a:pt x="6627" y="5711"/>
                  </a:lnTo>
                  <a:lnTo>
                    <a:pt x="6641" y="5748"/>
                  </a:lnTo>
                  <a:lnTo>
                    <a:pt x="6656" y="5785"/>
                  </a:lnTo>
                  <a:lnTo>
                    <a:pt x="6672" y="5822"/>
                  </a:lnTo>
                  <a:lnTo>
                    <a:pt x="6690" y="5857"/>
                  </a:lnTo>
                  <a:lnTo>
                    <a:pt x="6710" y="5892"/>
                  </a:lnTo>
                  <a:lnTo>
                    <a:pt x="6730" y="5927"/>
                  </a:lnTo>
                  <a:lnTo>
                    <a:pt x="6752" y="5960"/>
                  </a:lnTo>
                  <a:lnTo>
                    <a:pt x="6776" y="5993"/>
                  </a:lnTo>
                  <a:lnTo>
                    <a:pt x="6800" y="6024"/>
                  </a:lnTo>
                  <a:lnTo>
                    <a:pt x="6825" y="6055"/>
                  </a:lnTo>
                  <a:lnTo>
                    <a:pt x="6852" y="6085"/>
                  </a:lnTo>
                  <a:lnTo>
                    <a:pt x="6879" y="6113"/>
                  </a:lnTo>
                  <a:lnTo>
                    <a:pt x="6908" y="6141"/>
                  </a:lnTo>
                  <a:lnTo>
                    <a:pt x="6938" y="6167"/>
                  </a:lnTo>
                  <a:lnTo>
                    <a:pt x="6968" y="6193"/>
                  </a:lnTo>
                  <a:lnTo>
                    <a:pt x="7000" y="6217"/>
                  </a:lnTo>
                  <a:lnTo>
                    <a:pt x="7032" y="6240"/>
                  </a:lnTo>
                  <a:lnTo>
                    <a:pt x="7065" y="6262"/>
                  </a:lnTo>
                  <a:lnTo>
                    <a:pt x="7100" y="6282"/>
                  </a:lnTo>
                  <a:lnTo>
                    <a:pt x="7135" y="6302"/>
                  </a:lnTo>
                  <a:lnTo>
                    <a:pt x="7171" y="6320"/>
                  </a:lnTo>
                  <a:lnTo>
                    <a:pt x="7207" y="6337"/>
                  </a:lnTo>
                  <a:lnTo>
                    <a:pt x="7244" y="6352"/>
                  </a:lnTo>
                  <a:lnTo>
                    <a:pt x="7281" y="6366"/>
                  </a:lnTo>
                  <a:lnTo>
                    <a:pt x="7319" y="6378"/>
                  </a:lnTo>
                  <a:lnTo>
                    <a:pt x="7357" y="6390"/>
                  </a:lnTo>
                  <a:lnTo>
                    <a:pt x="7396" y="6399"/>
                  </a:lnTo>
                  <a:lnTo>
                    <a:pt x="7435" y="6407"/>
                  </a:lnTo>
                  <a:lnTo>
                    <a:pt x="7474" y="6414"/>
                  </a:lnTo>
                  <a:lnTo>
                    <a:pt x="7513" y="6419"/>
                  </a:lnTo>
                  <a:lnTo>
                    <a:pt x="7553" y="6423"/>
                  </a:lnTo>
                  <a:lnTo>
                    <a:pt x="7593" y="6425"/>
                  </a:lnTo>
                  <a:lnTo>
                    <a:pt x="7633" y="6426"/>
                  </a:lnTo>
                  <a:lnTo>
                    <a:pt x="7673" y="6425"/>
                  </a:lnTo>
                  <a:lnTo>
                    <a:pt x="7713" y="6423"/>
                  </a:lnTo>
                  <a:lnTo>
                    <a:pt x="7753" y="6419"/>
                  </a:lnTo>
                  <a:lnTo>
                    <a:pt x="7792" y="6414"/>
                  </a:lnTo>
                  <a:lnTo>
                    <a:pt x="7832" y="6407"/>
                  </a:lnTo>
                  <a:lnTo>
                    <a:pt x="7871" y="6399"/>
                  </a:lnTo>
                  <a:lnTo>
                    <a:pt x="7909" y="6389"/>
                  </a:lnTo>
                  <a:lnTo>
                    <a:pt x="7948" y="6378"/>
                  </a:lnTo>
                  <a:lnTo>
                    <a:pt x="7985" y="6366"/>
                  </a:lnTo>
                  <a:lnTo>
                    <a:pt x="8023" y="6352"/>
                  </a:lnTo>
                  <a:lnTo>
                    <a:pt x="8060" y="6337"/>
                  </a:lnTo>
                  <a:lnTo>
                    <a:pt x="8096" y="6320"/>
                  </a:lnTo>
                  <a:lnTo>
                    <a:pt x="8132" y="6302"/>
                  </a:lnTo>
                  <a:lnTo>
                    <a:pt x="8167" y="6282"/>
                  </a:lnTo>
                  <a:lnTo>
                    <a:pt x="8202" y="6262"/>
                  </a:lnTo>
                  <a:lnTo>
                    <a:pt x="8235" y="6240"/>
                  </a:lnTo>
                  <a:lnTo>
                    <a:pt x="8267" y="6217"/>
                  </a:lnTo>
                  <a:lnTo>
                    <a:pt x="8299" y="6193"/>
                  </a:lnTo>
                  <a:lnTo>
                    <a:pt x="8329" y="6167"/>
                  </a:lnTo>
                  <a:lnTo>
                    <a:pt x="8359" y="6141"/>
                  </a:lnTo>
                  <a:lnTo>
                    <a:pt x="8388" y="6113"/>
                  </a:lnTo>
                  <a:lnTo>
                    <a:pt x="8415" y="6085"/>
                  </a:lnTo>
                  <a:lnTo>
                    <a:pt x="8442" y="6055"/>
                  </a:lnTo>
                  <a:lnTo>
                    <a:pt x="8467" y="6024"/>
                  </a:lnTo>
                  <a:lnTo>
                    <a:pt x="8491" y="5993"/>
                  </a:lnTo>
                  <a:lnTo>
                    <a:pt x="8515" y="5960"/>
                  </a:lnTo>
                  <a:lnTo>
                    <a:pt x="8537" y="5927"/>
                  </a:lnTo>
                  <a:lnTo>
                    <a:pt x="8557" y="5892"/>
                  </a:lnTo>
                  <a:lnTo>
                    <a:pt x="8577" y="5857"/>
                  </a:lnTo>
                  <a:lnTo>
                    <a:pt x="8595" y="5822"/>
                  </a:lnTo>
                  <a:lnTo>
                    <a:pt x="8611" y="5785"/>
                  </a:lnTo>
                  <a:lnTo>
                    <a:pt x="8626" y="5748"/>
                  </a:lnTo>
                  <a:lnTo>
                    <a:pt x="8640" y="5711"/>
                  </a:lnTo>
                  <a:lnTo>
                    <a:pt x="8653" y="5673"/>
                  </a:lnTo>
                  <a:lnTo>
                    <a:pt x="8664" y="5635"/>
                  </a:lnTo>
                  <a:lnTo>
                    <a:pt x="8673" y="5596"/>
                  </a:lnTo>
                  <a:lnTo>
                    <a:pt x="8681" y="5557"/>
                  </a:lnTo>
                  <a:lnTo>
                    <a:pt x="8688" y="5518"/>
                  </a:lnTo>
                  <a:lnTo>
                    <a:pt x="8693" y="5479"/>
                  </a:lnTo>
                  <a:close/>
                  <a:moveTo>
                    <a:pt x="3518" y="6421"/>
                  </a:moveTo>
                  <a:lnTo>
                    <a:pt x="3514" y="6426"/>
                  </a:lnTo>
                  <a:lnTo>
                    <a:pt x="6486" y="6426"/>
                  </a:lnTo>
                  <a:lnTo>
                    <a:pt x="6482" y="6421"/>
                  </a:lnTo>
                  <a:lnTo>
                    <a:pt x="6449" y="6385"/>
                  </a:lnTo>
                  <a:lnTo>
                    <a:pt x="6443" y="6378"/>
                  </a:lnTo>
                  <a:lnTo>
                    <a:pt x="6412" y="6340"/>
                  </a:lnTo>
                  <a:lnTo>
                    <a:pt x="6406" y="6333"/>
                  </a:lnTo>
                  <a:lnTo>
                    <a:pt x="6376" y="6293"/>
                  </a:lnTo>
                  <a:lnTo>
                    <a:pt x="6370" y="6286"/>
                  </a:lnTo>
                  <a:lnTo>
                    <a:pt x="6342" y="6246"/>
                  </a:lnTo>
                  <a:lnTo>
                    <a:pt x="6337" y="6238"/>
                  </a:lnTo>
                  <a:lnTo>
                    <a:pt x="6309" y="6196"/>
                  </a:lnTo>
                  <a:lnTo>
                    <a:pt x="6304" y="6189"/>
                  </a:lnTo>
                  <a:lnTo>
                    <a:pt x="6279" y="6146"/>
                  </a:lnTo>
                  <a:lnTo>
                    <a:pt x="6274" y="6138"/>
                  </a:lnTo>
                  <a:lnTo>
                    <a:pt x="6250" y="6094"/>
                  </a:lnTo>
                  <a:lnTo>
                    <a:pt x="6246" y="6086"/>
                  </a:lnTo>
                  <a:lnTo>
                    <a:pt x="6224" y="6042"/>
                  </a:lnTo>
                  <a:lnTo>
                    <a:pt x="6220" y="6034"/>
                  </a:lnTo>
                  <a:lnTo>
                    <a:pt x="6199" y="5989"/>
                  </a:lnTo>
                  <a:lnTo>
                    <a:pt x="6196" y="5980"/>
                  </a:lnTo>
                  <a:lnTo>
                    <a:pt x="6177" y="5935"/>
                  </a:lnTo>
                  <a:lnTo>
                    <a:pt x="6173" y="5926"/>
                  </a:lnTo>
                  <a:lnTo>
                    <a:pt x="6156" y="5880"/>
                  </a:lnTo>
                  <a:lnTo>
                    <a:pt x="6153" y="5871"/>
                  </a:lnTo>
                  <a:lnTo>
                    <a:pt x="6138" y="5825"/>
                  </a:lnTo>
                  <a:lnTo>
                    <a:pt x="6135" y="5816"/>
                  </a:lnTo>
                  <a:lnTo>
                    <a:pt x="6122" y="5769"/>
                  </a:lnTo>
                  <a:lnTo>
                    <a:pt x="6119" y="5760"/>
                  </a:lnTo>
                  <a:lnTo>
                    <a:pt x="6107" y="5712"/>
                  </a:lnTo>
                  <a:lnTo>
                    <a:pt x="6105" y="5703"/>
                  </a:lnTo>
                  <a:lnTo>
                    <a:pt x="6095" y="5655"/>
                  </a:lnTo>
                  <a:lnTo>
                    <a:pt x="6094" y="5646"/>
                  </a:lnTo>
                  <a:lnTo>
                    <a:pt x="6085" y="5597"/>
                  </a:lnTo>
                  <a:lnTo>
                    <a:pt x="6084" y="5588"/>
                  </a:lnTo>
                  <a:lnTo>
                    <a:pt x="6077" y="5539"/>
                  </a:lnTo>
                  <a:lnTo>
                    <a:pt x="6076" y="5530"/>
                  </a:lnTo>
                  <a:lnTo>
                    <a:pt x="6072" y="5481"/>
                  </a:lnTo>
                  <a:lnTo>
                    <a:pt x="6071" y="5472"/>
                  </a:lnTo>
                  <a:lnTo>
                    <a:pt x="6068" y="5423"/>
                  </a:lnTo>
                  <a:lnTo>
                    <a:pt x="6068" y="5413"/>
                  </a:lnTo>
                  <a:lnTo>
                    <a:pt x="6067" y="5364"/>
                  </a:lnTo>
                  <a:lnTo>
                    <a:pt x="6067" y="5354"/>
                  </a:lnTo>
                  <a:lnTo>
                    <a:pt x="6068" y="5305"/>
                  </a:lnTo>
                  <a:lnTo>
                    <a:pt x="6068" y="5295"/>
                  </a:lnTo>
                  <a:lnTo>
                    <a:pt x="6071" y="5246"/>
                  </a:lnTo>
                  <a:lnTo>
                    <a:pt x="6072" y="5237"/>
                  </a:lnTo>
                  <a:lnTo>
                    <a:pt x="6076" y="5188"/>
                  </a:lnTo>
                  <a:lnTo>
                    <a:pt x="6077" y="5179"/>
                  </a:lnTo>
                  <a:lnTo>
                    <a:pt x="6084" y="5130"/>
                  </a:lnTo>
                  <a:lnTo>
                    <a:pt x="6085" y="5121"/>
                  </a:lnTo>
                  <a:lnTo>
                    <a:pt x="6094" y="5072"/>
                  </a:lnTo>
                  <a:lnTo>
                    <a:pt x="6095" y="5063"/>
                  </a:lnTo>
                  <a:lnTo>
                    <a:pt x="6105" y="5015"/>
                  </a:lnTo>
                  <a:lnTo>
                    <a:pt x="6107" y="5006"/>
                  </a:lnTo>
                  <a:lnTo>
                    <a:pt x="6119" y="4958"/>
                  </a:lnTo>
                  <a:lnTo>
                    <a:pt x="6122" y="4949"/>
                  </a:lnTo>
                  <a:lnTo>
                    <a:pt x="6135" y="4902"/>
                  </a:lnTo>
                  <a:lnTo>
                    <a:pt x="6138" y="4893"/>
                  </a:lnTo>
                  <a:lnTo>
                    <a:pt x="6153" y="4847"/>
                  </a:lnTo>
                  <a:lnTo>
                    <a:pt x="6156" y="4838"/>
                  </a:lnTo>
                  <a:lnTo>
                    <a:pt x="6173" y="4792"/>
                  </a:lnTo>
                  <a:lnTo>
                    <a:pt x="6177" y="4783"/>
                  </a:lnTo>
                  <a:lnTo>
                    <a:pt x="6196" y="4738"/>
                  </a:lnTo>
                  <a:lnTo>
                    <a:pt x="6199" y="4729"/>
                  </a:lnTo>
                  <a:lnTo>
                    <a:pt x="6220" y="4684"/>
                  </a:lnTo>
                  <a:lnTo>
                    <a:pt x="6224" y="4676"/>
                  </a:lnTo>
                  <a:lnTo>
                    <a:pt x="6246" y="4632"/>
                  </a:lnTo>
                  <a:lnTo>
                    <a:pt x="6250" y="4624"/>
                  </a:lnTo>
                  <a:lnTo>
                    <a:pt x="6274" y="4580"/>
                  </a:lnTo>
                  <a:lnTo>
                    <a:pt x="6279" y="4572"/>
                  </a:lnTo>
                  <a:lnTo>
                    <a:pt x="6305" y="4529"/>
                  </a:lnTo>
                  <a:lnTo>
                    <a:pt x="6310" y="4521"/>
                  </a:lnTo>
                  <a:lnTo>
                    <a:pt x="6337" y="4480"/>
                  </a:lnTo>
                  <a:lnTo>
                    <a:pt x="6342" y="4473"/>
                  </a:lnTo>
                  <a:lnTo>
                    <a:pt x="6371" y="4432"/>
                  </a:lnTo>
                  <a:lnTo>
                    <a:pt x="6376" y="4425"/>
                  </a:lnTo>
                  <a:lnTo>
                    <a:pt x="6406" y="4386"/>
                  </a:lnTo>
                  <a:lnTo>
                    <a:pt x="6412" y="4379"/>
                  </a:lnTo>
                  <a:lnTo>
                    <a:pt x="6443" y="4341"/>
                  </a:lnTo>
                  <a:lnTo>
                    <a:pt x="6449" y="4334"/>
                  </a:lnTo>
                  <a:lnTo>
                    <a:pt x="6482" y="4297"/>
                  </a:lnTo>
                  <a:lnTo>
                    <a:pt x="6487" y="4292"/>
                  </a:lnTo>
                  <a:lnTo>
                    <a:pt x="3513" y="4292"/>
                  </a:lnTo>
                  <a:lnTo>
                    <a:pt x="3518" y="4297"/>
                  </a:lnTo>
                  <a:lnTo>
                    <a:pt x="3551" y="4334"/>
                  </a:lnTo>
                  <a:lnTo>
                    <a:pt x="3557" y="4341"/>
                  </a:lnTo>
                  <a:lnTo>
                    <a:pt x="3588" y="4379"/>
                  </a:lnTo>
                  <a:lnTo>
                    <a:pt x="3594" y="4386"/>
                  </a:lnTo>
                  <a:lnTo>
                    <a:pt x="3624" y="4425"/>
                  </a:lnTo>
                  <a:lnTo>
                    <a:pt x="3629" y="4432"/>
                  </a:lnTo>
                  <a:lnTo>
                    <a:pt x="3658" y="4473"/>
                  </a:lnTo>
                  <a:lnTo>
                    <a:pt x="3663" y="4480"/>
                  </a:lnTo>
                  <a:lnTo>
                    <a:pt x="3690" y="4521"/>
                  </a:lnTo>
                  <a:lnTo>
                    <a:pt x="3695" y="4529"/>
                  </a:lnTo>
                  <a:lnTo>
                    <a:pt x="3721" y="4572"/>
                  </a:lnTo>
                  <a:lnTo>
                    <a:pt x="3726" y="4580"/>
                  </a:lnTo>
                  <a:lnTo>
                    <a:pt x="3750" y="4624"/>
                  </a:lnTo>
                  <a:lnTo>
                    <a:pt x="3754" y="4632"/>
                  </a:lnTo>
                  <a:lnTo>
                    <a:pt x="3776" y="4676"/>
                  </a:lnTo>
                  <a:lnTo>
                    <a:pt x="3780" y="4684"/>
                  </a:lnTo>
                  <a:lnTo>
                    <a:pt x="3801" y="4729"/>
                  </a:lnTo>
                  <a:lnTo>
                    <a:pt x="3804" y="4738"/>
                  </a:lnTo>
                  <a:lnTo>
                    <a:pt x="3823" y="4783"/>
                  </a:lnTo>
                  <a:lnTo>
                    <a:pt x="3827" y="4792"/>
                  </a:lnTo>
                  <a:lnTo>
                    <a:pt x="3844" y="4838"/>
                  </a:lnTo>
                  <a:lnTo>
                    <a:pt x="3847" y="4847"/>
                  </a:lnTo>
                  <a:lnTo>
                    <a:pt x="3862" y="4893"/>
                  </a:lnTo>
                  <a:lnTo>
                    <a:pt x="3865" y="4902"/>
                  </a:lnTo>
                  <a:lnTo>
                    <a:pt x="3878" y="4949"/>
                  </a:lnTo>
                  <a:lnTo>
                    <a:pt x="3881" y="4958"/>
                  </a:lnTo>
                  <a:lnTo>
                    <a:pt x="3893" y="5006"/>
                  </a:lnTo>
                  <a:lnTo>
                    <a:pt x="3895" y="5015"/>
                  </a:lnTo>
                  <a:lnTo>
                    <a:pt x="3905" y="5063"/>
                  </a:lnTo>
                  <a:lnTo>
                    <a:pt x="3906" y="5072"/>
                  </a:lnTo>
                  <a:lnTo>
                    <a:pt x="3915" y="5121"/>
                  </a:lnTo>
                  <a:lnTo>
                    <a:pt x="3916" y="5130"/>
                  </a:lnTo>
                  <a:lnTo>
                    <a:pt x="3923" y="5179"/>
                  </a:lnTo>
                  <a:lnTo>
                    <a:pt x="3924" y="5188"/>
                  </a:lnTo>
                  <a:lnTo>
                    <a:pt x="3928" y="5237"/>
                  </a:lnTo>
                  <a:lnTo>
                    <a:pt x="3929" y="5246"/>
                  </a:lnTo>
                  <a:lnTo>
                    <a:pt x="3932" y="5295"/>
                  </a:lnTo>
                  <a:lnTo>
                    <a:pt x="3932" y="5305"/>
                  </a:lnTo>
                  <a:lnTo>
                    <a:pt x="3933" y="5354"/>
                  </a:lnTo>
                  <a:lnTo>
                    <a:pt x="3933" y="5364"/>
                  </a:lnTo>
                  <a:lnTo>
                    <a:pt x="3932" y="5413"/>
                  </a:lnTo>
                  <a:lnTo>
                    <a:pt x="3932" y="5423"/>
                  </a:lnTo>
                  <a:lnTo>
                    <a:pt x="3929" y="5472"/>
                  </a:lnTo>
                  <a:lnTo>
                    <a:pt x="3928" y="5481"/>
                  </a:lnTo>
                  <a:lnTo>
                    <a:pt x="3924" y="5530"/>
                  </a:lnTo>
                  <a:lnTo>
                    <a:pt x="3923" y="5539"/>
                  </a:lnTo>
                  <a:lnTo>
                    <a:pt x="3916" y="5588"/>
                  </a:lnTo>
                  <a:lnTo>
                    <a:pt x="3915" y="5597"/>
                  </a:lnTo>
                  <a:lnTo>
                    <a:pt x="3906" y="5646"/>
                  </a:lnTo>
                  <a:lnTo>
                    <a:pt x="3905" y="5655"/>
                  </a:lnTo>
                  <a:lnTo>
                    <a:pt x="3895" y="5703"/>
                  </a:lnTo>
                  <a:lnTo>
                    <a:pt x="3893" y="5712"/>
                  </a:lnTo>
                  <a:lnTo>
                    <a:pt x="3881" y="5760"/>
                  </a:lnTo>
                  <a:lnTo>
                    <a:pt x="3878" y="5769"/>
                  </a:lnTo>
                  <a:lnTo>
                    <a:pt x="3865" y="5816"/>
                  </a:lnTo>
                  <a:lnTo>
                    <a:pt x="3862" y="5825"/>
                  </a:lnTo>
                  <a:lnTo>
                    <a:pt x="3847" y="5871"/>
                  </a:lnTo>
                  <a:lnTo>
                    <a:pt x="3844" y="5880"/>
                  </a:lnTo>
                  <a:lnTo>
                    <a:pt x="3827" y="5926"/>
                  </a:lnTo>
                  <a:lnTo>
                    <a:pt x="3823" y="5935"/>
                  </a:lnTo>
                  <a:lnTo>
                    <a:pt x="3804" y="5980"/>
                  </a:lnTo>
                  <a:lnTo>
                    <a:pt x="3801" y="5989"/>
                  </a:lnTo>
                  <a:lnTo>
                    <a:pt x="3780" y="6034"/>
                  </a:lnTo>
                  <a:lnTo>
                    <a:pt x="3776" y="6042"/>
                  </a:lnTo>
                  <a:lnTo>
                    <a:pt x="3754" y="6086"/>
                  </a:lnTo>
                  <a:lnTo>
                    <a:pt x="3750" y="6094"/>
                  </a:lnTo>
                  <a:lnTo>
                    <a:pt x="3726" y="6138"/>
                  </a:lnTo>
                  <a:lnTo>
                    <a:pt x="3721" y="6146"/>
                  </a:lnTo>
                  <a:lnTo>
                    <a:pt x="3696" y="6189"/>
                  </a:lnTo>
                  <a:lnTo>
                    <a:pt x="3691" y="6196"/>
                  </a:lnTo>
                  <a:lnTo>
                    <a:pt x="3663" y="6238"/>
                  </a:lnTo>
                  <a:lnTo>
                    <a:pt x="3658" y="6246"/>
                  </a:lnTo>
                  <a:lnTo>
                    <a:pt x="3630" y="6286"/>
                  </a:lnTo>
                  <a:lnTo>
                    <a:pt x="3624" y="6293"/>
                  </a:lnTo>
                  <a:lnTo>
                    <a:pt x="3594" y="6333"/>
                  </a:lnTo>
                  <a:lnTo>
                    <a:pt x="3588" y="6340"/>
                  </a:lnTo>
                  <a:lnTo>
                    <a:pt x="3557" y="6378"/>
                  </a:lnTo>
                  <a:lnTo>
                    <a:pt x="3551" y="6385"/>
                  </a:lnTo>
                  <a:lnTo>
                    <a:pt x="3518" y="6421"/>
                  </a:lnTo>
                  <a:close/>
                  <a:moveTo>
                    <a:pt x="4192" y="3773"/>
                  </a:moveTo>
                  <a:lnTo>
                    <a:pt x="5808" y="3773"/>
                  </a:lnTo>
                  <a:lnTo>
                    <a:pt x="5808" y="2158"/>
                  </a:lnTo>
                  <a:lnTo>
                    <a:pt x="4192" y="2158"/>
                  </a:lnTo>
                  <a:lnTo>
                    <a:pt x="4192" y="3773"/>
                  </a:lnTo>
                  <a:close/>
                  <a:moveTo>
                    <a:pt x="3426" y="5479"/>
                  </a:moveTo>
                  <a:lnTo>
                    <a:pt x="3430" y="5439"/>
                  </a:lnTo>
                  <a:lnTo>
                    <a:pt x="3432" y="5399"/>
                  </a:lnTo>
                  <a:lnTo>
                    <a:pt x="3433" y="5359"/>
                  </a:lnTo>
                  <a:lnTo>
                    <a:pt x="3432" y="5319"/>
                  </a:lnTo>
                  <a:lnTo>
                    <a:pt x="3430" y="5279"/>
                  </a:lnTo>
                  <a:lnTo>
                    <a:pt x="3426" y="5239"/>
                  </a:lnTo>
                  <a:lnTo>
                    <a:pt x="3421" y="5200"/>
                  </a:lnTo>
                  <a:lnTo>
                    <a:pt x="3414" y="5161"/>
                  </a:lnTo>
                  <a:lnTo>
                    <a:pt x="3406" y="5122"/>
                  </a:lnTo>
                  <a:lnTo>
                    <a:pt x="3397" y="5083"/>
                  </a:lnTo>
                  <a:lnTo>
                    <a:pt x="3386" y="5045"/>
                  </a:lnTo>
                  <a:lnTo>
                    <a:pt x="3373" y="5007"/>
                  </a:lnTo>
                  <a:lnTo>
                    <a:pt x="3359" y="4970"/>
                  </a:lnTo>
                  <a:lnTo>
                    <a:pt x="3344" y="4933"/>
                  </a:lnTo>
                  <a:lnTo>
                    <a:pt x="3328" y="4896"/>
                  </a:lnTo>
                  <a:lnTo>
                    <a:pt x="3310" y="4861"/>
                  </a:lnTo>
                  <a:lnTo>
                    <a:pt x="3290" y="4826"/>
                  </a:lnTo>
                  <a:lnTo>
                    <a:pt x="3270" y="4792"/>
                  </a:lnTo>
                  <a:lnTo>
                    <a:pt x="3248" y="4758"/>
                  </a:lnTo>
                  <a:lnTo>
                    <a:pt x="3225" y="4726"/>
                  </a:lnTo>
                  <a:lnTo>
                    <a:pt x="3200" y="4694"/>
                  </a:lnTo>
                  <a:lnTo>
                    <a:pt x="3175" y="4663"/>
                  </a:lnTo>
                  <a:lnTo>
                    <a:pt x="3148" y="4634"/>
                  </a:lnTo>
                  <a:lnTo>
                    <a:pt x="3121" y="4605"/>
                  </a:lnTo>
                  <a:lnTo>
                    <a:pt x="3092" y="4577"/>
                  </a:lnTo>
                  <a:lnTo>
                    <a:pt x="3062" y="4551"/>
                  </a:lnTo>
                  <a:lnTo>
                    <a:pt x="3032" y="4525"/>
                  </a:lnTo>
                  <a:lnTo>
                    <a:pt x="3000" y="4501"/>
                  </a:lnTo>
                  <a:lnTo>
                    <a:pt x="2968" y="4478"/>
                  </a:lnTo>
                  <a:lnTo>
                    <a:pt x="2934" y="4456"/>
                  </a:lnTo>
                  <a:lnTo>
                    <a:pt x="2900" y="4436"/>
                  </a:lnTo>
                  <a:lnTo>
                    <a:pt x="2865" y="4416"/>
                  </a:lnTo>
                  <a:lnTo>
                    <a:pt x="2829" y="4398"/>
                  </a:lnTo>
                  <a:lnTo>
                    <a:pt x="2793" y="4381"/>
                  </a:lnTo>
                  <a:lnTo>
                    <a:pt x="2756" y="4366"/>
                  </a:lnTo>
                  <a:lnTo>
                    <a:pt x="2719" y="4352"/>
                  </a:lnTo>
                  <a:lnTo>
                    <a:pt x="2681" y="4340"/>
                  </a:lnTo>
                  <a:lnTo>
                    <a:pt x="2643" y="4328"/>
                  </a:lnTo>
                  <a:lnTo>
                    <a:pt x="2604" y="4319"/>
                  </a:lnTo>
                  <a:lnTo>
                    <a:pt x="2565" y="4311"/>
                  </a:lnTo>
                  <a:lnTo>
                    <a:pt x="2526" y="4304"/>
                  </a:lnTo>
                  <a:lnTo>
                    <a:pt x="2487" y="4299"/>
                  </a:lnTo>
                  <a:lnTo>
                    <a:pt x="2447" y="4295"/>
                  </a:lnTo>
                  <a:lnTo>
                    <a:pt x="2407" y="4293"/>
                  </a:lnTo>
                  <a:lnTo>
                    <a:pt x="2367" y="4292"/>
                  </a:lnTo>
                  <a:lnTo>
                    <a:pt x="2327" y="4293"/>
                  </a:lnTo>
                  <a:lnTo>
                    <a:pt x="2287" y="4295"/>
                  </a:lnTo>
                  <a:lnTo>
                    <a:pt x="2247" y="4299"/>
                  </a:lnTo>
                  <a:lnTo>
                    <a:pt x="2208" y="4304"/>
                  </a:lnTo>
                  <a:lnTo>
                    <a:pt x="2168" y="4311"/>
                  </a:lnTo>
                  <a:lnTo>
                    <a:pt x="2129" y="4319"/>
                  </a:lnTo>
                  <a:lnTo>
                    <a:pt x="2091" y="4329"/>
                  </a:lnTo>
                  <a:lnTo>
                    <a:pt x="2052" y="4340"/>
                  </a:lnTo>
                  <a:lnTo>
                    <a:pt x="2015" y="4352"/>
                  </a:lnTo>
                  <a:lnTo>
                    <a:pt x="1977" y="4366"/>
                  </a:lnTo>
                  <a:lnTo>
                    <a:pt x="1940" y="4381"/>
                  </a:lnTo>
                  <a:lnTo>
                    <a:pt x="1904" y="4398"/>
                  </a:lnTo>
                  <a:lnTo>
                    <a:pt x="1868" y="4416"/>
                  </a:lnTo>
                  <a:lnTo>
                    <a:pt x="1833" y="4436"/>
                  </a:lnTo>
                  <a:lnTo>
                    <a:pt x="1799" y="4456"/>
                  </a:lnTo>
                  <a:lnTo>
                    <a:pt x="1765" y="4478"/>
                  </a:lnTo>
                  <a:lnTo>
                    <a:pt x="1733" y="4501"/>
                  </a:lnTo>
                  <a:lnTo>
                    <a:pt x="1701" y="4525"/>
                  </a:lnTo>
                  <a:lnTo>
                    <a:pt x="1671" y="4551"/>
                  </a:lnTo>
                  <a:lnTo>
                    <a:pt x="1641" y="4577"/>
                  </a:lnTo>
                  <a:lnTo>
                    <a:pt x="1612" y="4605"/>
                  </a:lnTo>
                  <a:lnTo>
                    <a:pt x="1585" y="4634"/>
                  </a:lnTo>
                  <a:lnTo>
                    <a:pt x="1558" y="4663"/>
                  </a:lnTo>
                  <a:lnTo>
                    <a:pt x="1533" y="4694"/>
                  </a:lnTo>
                  <a:lnTo>
                    <a:pt x="1508" y="4726"/>
                  </a:lnTo>
                  <a:lnTo>
                    <a:pt x="1485" y="4758"/>
                  </a:lnTo>
                  <a:lnTo>
                    <a:pt x="1463" y="4792"/>
                  </a:lnTo>
                  <a:lnTo>
                    <a:pt x="1443" y="4826"/>
                  </a:lnTo>
                  <a:lnTo>
                    <a:pt x="1423" y="4861"/>
                  </a:lnTo>
                  <a:lnTo>
                    <a:pt x="1405" y="4896"/>
                  </a:lnTo>
                  <a:lnTo>
                    <a:pt x="1389" y="4933"/>
                  </a:lnTo>
                  <a:lnTo>
                    <a:pt x="1374" y="4970"/>
                  </a:lnTo>
                  <a:lnTo>
                    <a:pt x="1360" y="5007"/>
                  </a:lnTo>
                  <a:lnTo>
                    <a:pt x="1347" y="5045"/>
                  </a:lnTo>
                  <a:lnTo>
                    <a:pt x="1336" y="5083"/>
                  </a:lnTo>
                  <a:lnTo>
                    <a:pt x="1327" y="5122"/>
                  </a:lnTo>
                  <a:lnTo>
                    <a:pt x="1319" y="5161"/>
                  </a:lnTo>
                  <a:lnTo>
                    <a:pt x="1312" y="5200"/>
                  </a:lnTo>
                  <a:lnTo>
                    <a:pt x="1307" y="5239"/>
                  </a:lnTo>
                  <a:lnTo>
                    <a:pt x="1303" y="5279"/>
                  </a:lnTo>
                  <a:lnTo>
                    <a:pt x="1301" y="5319"/>
                  </a:lnTo>
                  <a:lnTo>
                    <a:pt x="1300" y="5359"/>
                  </a:lnTo>
                  <a:lnTo>
                    <a:pt x="1301" y="5399"/>
                  </a:lnTo>
                  <a:lnTo>
                    <a:pt x="1303" y="5439"/>
                  </a:lnTo>
                  <a:lnTo>
                    <a:pt x="1307" y="5479"/>
                  </a:lnTo>
                  <a:lnTo>
                    <a:pt x="1312" y="5518"/>
                  </a:lnTo>
                  <a:lnTo>
                    <a:pt x="1319" y="5557"/>
                  </a:lnTo>
                  <a:lnTo>
                    <a:pt x="1327" y="5596"/>
                  </a:lnTo>
                  <a:lnTo>
                    <a:pt x="1336" y="5635"/>
                  </a:lnTo>
                  <a:lnTo>
                    <a:pt x="1347" y="5673"/>
                  </a:lnTo>
                  <a:lnTo>
                    <a:pt x="1360" y="5711"/>
                  </a:lnTo>
                  <a:lnTo>
                    <a:pt x="1374" y="5748"/>
                  </a:lnTo>
                  <a:lnTo>
                    <a:pt x="1389" y="5785"/>
                  </a:lnTo>
                  <a:lnTo>
                    <a:pt x="1405" y="5822"/>
                  </a:lnTo>
                  <a:lnTo>
                    <a:pt x="1423" y="5857"/>
                  </a:lnTo>
                  <a:lnTo>
                    <a:pt x="1443" y="5892"/>
                  </a:lnTo>
                  <a:lnTo>
                    <a:pt x="1463" y="5927"/>
                  </a:lnTo>
                  <a:lnTo>
                    <a:pt x="1485" y="5960"/>
                  </a:lnTo>
                  <a:lnTo>
                    <a:pt x="1509" y="5993"/>
                  </a:lnTo>
                  <a:lnTo>
                    <a:pt x="1533" y="6024"/>
                  </a:lnTo>
                  <a:lnTo>
                    <a:pt x="1558" y="6055"/>
                  </a:lnTo>
                  <a:lnTo>
                    <a:pt x="1585" y="6085"/>
                  </a:lnTo>
                  <a:lnTo>
                    <a:pt x="1612" y="6113"/>
                  </a:lnTo>
                  <a:lnTo>
                    <a:pt x="1641" y="6141"/>
                  </a:lnTo>
                  <a:lnTo>
                    <a:pt x="1671" y="6167"/>
                  </a:lnTo>
                  <a:lnTo>
                    <a:pt x="1701" y="6193"/>
                  </a:lnTo>
                  <a:lnTo>
                    <a:pt x="1733" y="6217"/>
                  </a:lnTo>
                  <a:lnTo>
                    <a:pt x="1765" y="6240"/>
                  </a:lnTo>
                  <a:lnTo>
                    <a:pt x="1798" y="6262"/>
                  </a:lnTo>
                  <a:lnTo>
                    <a:pt x="1833" y="6282"/>
                  </a:lnTo>
                  <a:lnTo>
                    <a:pt x="1868" y="6302"/>
                  </a:lnTo>
                  <a:lnTo>
                    <a:pt x="1904" y="6320"/>
                  </a:lnTo>
                  <a:lnTo>
                    <a:pt x="1940" y="6337"/>
                  </a:lnTo>
                  <a:lnTo>
                    <a:pt x="1977" y="6352"/>
                  </a:lnTo>
                  <a:lnTo>
                    <a:pt x="2015" y="6366"/>
                  </a:lnTo>
                  <a:lnTo>
                    <a:pt x="2052" y="6378"/>
                  </a:lnTo>
                  <a:lnTo>
                    <a:pt x="2091" y="6389"/>
                  </a:lnTo>
                  <a:lnTo>
                    <a:pt x="2129" y="6399"/>
                  </a:lnTo>
                  <a:lnTo>
                    <a:pt x="2168" y="6407"/>
                  </a:lnTo>
                  <a:lnTo>
                    <a:pt x="2208" y="6414"/>
                  </a:lnTo>
                  <a:lnTo>
                    <a:pt x="2247" y="6419"/>
                  </a:lnTo>
                  <a:lnTo>
                    <a:pt x="2287" y="6423"/>
                  </a:lnTo>
                  <a:lnTo>
                    <a:pt x="2327" y="6425"/>
                  </a:lnTo>
                  <a:lnTo>
                    <a:pt x="2367" y="6426"/>
                  </a:lnTo>
                  <a:lnTo>
                    <a:pt x="2407" y="6425"/>
                  </a:lnTo>
                  <a:lnTo>
                    <a:pt x="2447" y="6423"/>
                  </a:lnTo>
                  <a:lnTo>
                    <a:pt x="2487" y="6419"/>
                  </a:lnTo>
                  <a:lnTo>
                    <a:pt x="2526" y="6414"/>
                  </a:lnTo>
                  <a:lnTo>
                    <a:pt x="2565" y="6407"/>
                  </a:lnTo>
                  <a:lnTo>
                    <a:pt x="2604" y="6399"/>
                  </a:lnTo>
                  <a:lnTo>
                    <a:pt x="2643" y="6390"/>
                  </a:lnTo>
                  <a:lnTo>
                    <a:pt x="2681" y="6378"/>
                  </a:lnTo>
                  <a:lnTo>
                    <a:pt x="2719" y="6366"/>
                  </a:lnTo>
                  <a:lnTo>
                    <a:pt x="2756" y="6352"/>
                  </a:lnTo>
                  <a:lnTo>
                    <a:pt x="2793" y="6337"/>
                  </a:lnTo>
                  <a:lnTo>
                    <a:pt x="2829" y="6320"/>
                  </a:lnTo>
                  <a:lnTo>
                    <a:pt x="2865" y="6302"/>
                  </a:lnTo>
                  <a:lnTo>
                    <a:pt x="2900" y="6282"/>
                  </a:lnTo>
                  <a:lnTo>
                    <a:pt x="2935" y="6262"/>
                  </a:lnTo>
                  <a:lnTo>
                    <a:pt x="2968" y="6240"/>
                  </a:lnTo>
                  <a:lnTo>
                    <a:pt x="3000" y="6217"/>
                  </a:lnTo>
                  <a:lnTo>
                    <a:pt x="3032" y="6193"/>
                  </a:lnTo>
                  <a:lnTo>
                    <a:pt x="3062" y="6167"/>
                  </a:lnTo>
                  <a:lnTo>
                    <a:pt x="3092" y="6141"/>
                  </a:lnTo>
                  <a:lnTo>
                    <a:pt x="3121" y="6113"/>
                  </a:lnTo>
                  <a:lnTo>
                    <a:pt x="3148" y="6085"/>
                  </a:lnTo>
                  <a:lnTo>
                    <a:pt x="3175" y="6055"/>
                  </a:lnTo>
                  <a:lnTo>
                    <a:pt x="3200" y="6024"/>
                  </a:lnTo>
                  <a:lnTo>
                    <a:pt x="3224" y="5993"/>
                  </a:lnTo>
                  <a:lnTo>
                    <a:pt x="3248" y="5960"/>
                  </a:lnTo>
                  <a:lnTo>
                    <a:pt x="3270" y="5927"/>
                  </a:lnTo>
                  <a:lnTo>
                    <a:pt x="3290" y="5892"/>
                  </a:lnTo>
                  <a:lnTo>
                    <a:pt x="3310" y="5857"/>
                  </a:lnTo>
                  <a:lnTo>
                    <a:pt x="3328" y="5822"/>
                  </a:lnTo>
                  <a:lnTo>
                    <a:pt x="3344" y="5785"/>
                  </a:lnTo>
                  <a:lnTo>
                    <a:pt x="3359" y="5748"/>
                  </a:lnTo>
                  <a:lnTo>
                    <a:pt x="3373" y="5711"/>
                  </a:lnTo>
                  <a:lnTo>
                    <a:pt x="3386" y="5673"/>
                  </a:lnTo>
                  <a:lnTo>
                    <a:pt x="3397" y="5635"/>
                  </a:lnTo>
                  <a:lnTo>
                    <a:pt x="3406" y="5596"/>
                  </a:lnTo>
                  <a:lnTo>
                    <a:pt x="3414" y="5557"/>
                  </a:lnTo>
                  <a:lnTo>
                    <a:pt x="3421" y="5518"/>
                  </a:lnTo>
                  <a:lnTo>
                    <a:pt x="3426" y="5479"/>
                  </a:lnTo>
                  <a:close/>
                  <a:moveTo>
                    <a:pt x="7990" y="5319"/>
                  </a:moveTo>
                  <a:lnTo>
                    <a:pt x="7991" y="5332"/>
                  </a:lnTo>
                  <a:lnTo>
                    <a:pt x="7992" y="5346"/>
                  </a:lnTo>
                  <a:lnTo>
                    <a:pt x="7992" y="5359"/>
                  </a:lnTo>
                  <a:lnTo>
                    <a:pt x="7992" y="5372"/>
                  </a:lnTo>
                  <a:lnTo>
                    <a:pt x="7991" y="5386"/>
                  </a:lnTo>
                  <a:lnTo>
                    <a:pt x="7990" y="5399"/>
                  </a:lnTo>
                  <a:lnTo>
                    <a:pt x="7988" y="5413"/>
                  </a:lnTo>
                  <a:lnTo>
                    <a:pt x="7986" y="5426"/>
                  </a:lnTo>
                  <a:lnTo>
                    <a:pt x="7983" y="5439"/>
                  </a:lnTo>
                  <a:lnTo>
                    <a:pt x="7980" y="5452"/>
                  </a:lnTo>
                  <a:lnTo>
                    <a:pt x="7976" y="5465"/>
                  </a:lnTo>
                  <a:lnTo>
                    <a:pt x="7972" y="5478"/>
                  </a:lnTo>
                  <a:lnTo>
                    <a:pt x="7968" y="5490"/>
                  </a:lnTo>
                  <a:lnTo>
                    <a:pt x="7962" y="5503"/>
                  </a:lnTo>
                  <a:lnTo>
                    <a:pt x="7957" y="5515"/>
                  </a:lnTo>
                  <a:lnTo>
                    <a:pt x="7951" y="5527"/>
                  </a:lnTo>
                  <a:lnTo>
                    <a:pt x="7944" y="5539"/>
                  </a:lnTo>
                  <a:lnTo>
                    <a:pt x="7937" y="5550"/>
                  </a:lnTo>
                  <a:lnTo>
                    <a:pt x="7930" y="5562"/>
                  </a:lnTo>
                  <a:lnTo>
                    <a:pt x="7922" y="5573"/>
                  </a:lnTo>
                  <a:lnTo>
                    <a:pt x="7914" y="5583"/>
                  </a:lnTo>
                  <a:lnTo>
                    <a:pt x="7905" y="5593"/>
                  </a:lnTo>
                  <a:lnTo>
                    <a:pt x="7896" y="5603"/>
                  </a:lnTo>
                  <a:lnTo>
                    <a:pt x="7887" y="5613"/>
                  </a:lnTo>
                  <a:lnTo>
                    <a:pt x="7877" y="5622"/>
                  </a:lnTo>
                  <a:lnTo>
                    <a:pt x="7867" y="5631"/>
                  </a:lnTo>
                  <a:lnTo>
                    <a:pt x="7857" y="5640"/>
                  </a:lnTo>
                  <a:lnTo>
                    <a:pt x="7847" y="5648"/>
                  </a:lnTo>
                  <a:lnTo>
                    <a:pt x="7836" y="5656"/>
                  </a:lnTo>
                  <a:lnTo>
                    <a:pt x="7824" y="5663"/>
                  </a:lnTo>
                  <a:lnTo>
                    <a:pt x="7813" y="5670"/>
                  </a:lnTo>
                  <a:lnTo>
                    <a:pt x="7801" y="5677"/>
                  </a:lnTo>
                  <a:lnTo>
                    <a:pt x="7789" y="5683"/>
                  </a:lnTo>
                  <a:lnTo>
                    <a:pt x="7777" y="5688"/>
                  </a:lnTo>
                  <a:lnTo>
                    <a:pt x="7764" y="5694"/>
                  </a:lnTo>
                  <a:lnTo>
                    <a:pt x="7752" y="5698"/>
                  </a:lnTo>
                  <a:lnTo>
                    <a:pt x="7739" y="5702"/>
                  </a:lnTo>
                  <a:lnTo>
                    <a:pt x="7726" y="5706"/>
                  </a:lnTo>
                  <a:lnTo>
                    <a:pt x="7713" y="5709"/>
                  </a:lnTo>
                  <a:lnTo>
                    <a:pt x="7700" y="5712"/>
                  </a:lnTo>
                  <a:lnTo>
                    <a:pt x="7687" y="5714"/>
                  </a:lnTo>
                  <a:lnTo>
                    <a:pt x="7673" y="5716"/>
                  </a:lnTo>
                  <a:lnTo>
                    <a:pt x="7660" y="5717"/>
                  </a:lnTo>
                  <a:lnTo>
                    <a:pt x="7646" y="5718"/>
                  </a:lnTo>
                  <a:lnTo>
                    <a:pt x="7633" y="5718"/>
                  </a:lnTo>
                  <a:lnTo>
                    <a:pt x="7620" y="5718"/>
                  </a:lnTo>
                  <a:lnTo>
                    <a:pt x="7606" y="5717"/>
                  </a:lnTo>
                  <a:lnTo>
                    <a:pt x="7593" y="5716"/>
                  </a:lnTo>
                  <a:lnTo>
                    <a:pt x="7579" y="5714"/>
                  </a:lnTo>
                  <a:lnTo>
                    <a:pt x="7566" y="5712"/>
                  </a:lnTo>
                  <a:lnTo>
                    <a:pt x="7553" y="5709"/>
                  </a:lnTo>
                  <a:lnTo>
                    <a:pt x="7540" y="5706"/>
                  </a:lnTo>
                  <a:lnTo>
                    <a:pt x="7527" y="5702"/>
                  </a:lnTo>
                  <a:lnTo>
                    <a:pt x="7515" y="5698"/>
                  </a:lnTo>
                  <a:lnTo>
                    <a:pt x="7502" y="5694"/>
                  </a:lnTo>
                  <a:lnTo>
                    <a:pt x="7490" y="5688"/>
                  </a:lnTo>
                  <a:lnTo>
                    <a:pt x="7478" y="5683"/>
                  </a:lnTo>
                  <a:lnTo>
                    <a:pt x="7466" y="5677"/>
                  </a:lnTo>
                  <a:lnTo>
                    <a:pt x="7454" y="5670"/>
                  </a:lnTo>
                  <a:lnTo>
                    <a:pt x="7442" y="5663"/>
                  </a:lnTo>
                  <a:lnTo>
                    <a:pt x="7431" y="5656"/>
                  </a:lnTo>
                  <a:lnTo>
                    <a:pt x="7420" y="5648"/>
                  </a:lnTo>
                  <a:lnTo>
                    <a:pt x="7409" y="5640"/>
                  </a:lnTo>
                  <a:lnTo>
                    <a:pt x="7399" y="5631"/>
                  </a:lnTo>
                  <a:lnTo>
                    <a:pt x="7389" y="5622"/>
                  </a:lnTo>
                  <a:lnTo>
                    <a:pt x="7379" y="5613"/>
                  </a:lnTo>
                  <a:lnTo>
                    <a:pt x="7370" y="5603"/>
                  </a:lnTo>
                  <a:lnTo>
                    <a:pt x="7361" y="5593"/>
                  </a:lnTo>
                  <a:lnTo>
                    <a:pt x="7353" y="5583"/>
                  </a:lnTo>
                  <a:lnTo>
                    <a:pt x="7344" y="5573"/>
                  </a:lnTo>
                  <a:lnTo>
                    <a:pt x="7337" y="5562"/>
                  </a:lnTo>
                  <a:lnTo>
                    <a:pt x="7329" y="5550"/>
                  </a:lnTo>
                  <a:lnTo>
                    <a:pt x="7322" y="5539"/>
                  </a:lnTo>
                  <a:lnTo>
                    <a:pt x="7316" y="5527"/>
                  </a:lnTo>
                  <a:lnTo>
                    <a:pt x="7310" y="5515"/>
                  </a:lnTo>
                  <a:lnTo>
                    <a:pt x="7304" y="5503"/>
                  </a:lnTo>
                  <a:lnTo>
                    <a:pt x="7299" y="5490"/>
                  </a:lnTo>
                  <a:lnTo>
                    <a:pt x="7294" y="5478"/>
                  </a:lnTo>
                  <a:lnTo>
                    <a:pt x="7290" y="5465"/>
                  </a:lnTo>
                  <a:lnTo>
                    <a:pt x="7286" y="5452"/>
                  </a:lnTo>
                  <a:lnTo>
                    <a:pt x="7283" y="5439"/>
                  </a:lnTo>
                  <a:lnTo>
                    <a:pt x="7280" y="5426"/>
                  </a:lnTo>
                  <a:lnTo>
                    <a:pt x="7278" y="5413"/>
                  </a:lnTo>
                  <a:lnTo>
                    <a:pt x="7276" y="5399"/>
                  </a:lnTo>
                  <a:lnTo>
                    <a:pt x="7275" y="5386"/>
                  </a:lnTo>
                  <a:lnTo>
                    <a:pt x="7274" y="5372"/>
                  </a:lnTo>
                  <a:lnTo>
                    <a:pt x="7274" y="5359"/>
                  </a:lnTo>
                  <a:lnTo>
                    <a:pt x="7274" y="5346"/>
                  </a:lnTo>
                  <a:lnTo>
                    <a:pt x="7275" y="5332"/>
                  </a:lnTo>
                  <a:lnTo>
                    <a:pt x="7276" y="5319"/>
                  </a:lnTo>
                  <a:lnTo>
                    <a:pt x="7278" y="5305"/>
                  </a:lnTo>
                  <a:lnTo>
                    <a:pt x="7280" y="5292"/>
                  </a:lnTo>
                  <a:lnTo>
                    <a:pt x="7283" y="5279"/>
                  </a:lnTo>
                  <a:lnTo>
                    <a:pt x="7286" y="5266"/>
                  </a:lnTo>
                  <a:lnTo>
                    <a:pt x="7290" y="5253"/>
                  </a:lnTo>
                  <a:lnTo>
                    <a:pt x="7294" y="5241"/>
                  </a:lnTo>
                  <a:lnTo>
                    <a:pt x="7299" y="5228"/>
                  </a:lnTo>
                  <a:lnTo>
                    <a:pt x="7304" y="5216"/>
                  </a:lnTo>
                  <a:lnTo>
                    <a:pt x="7310" y="5204"/>
                  </a:lnTo>
                  <a:lnTo>
                    <a:pt x="7316" y="5192"/>
                  </a:lnTo>
                  <a:lnTo>
                    <a:pt x="7322" y="5180"/>
                  </a:lnTo>
                  <a:lnTo>
                    <a:pt x="7329" y="5168"/>
                  </a:lnTo>
                  <a:lnTo>
                    <a:pt x="7337" y="5157"/>
                  </a:lnTo>
                  <a:lnTo>
                    <a:pt x="7344" y="5146"/>
                  </a:lnTo>
                  <a:lnTo>
                    <a:pt x="7353" y="5135"/>
                  </a:lnTo>
                  <a:lnTo>
                    <a:pt x="7361" y="5125"/>
                  </a:lnTo>
                  <a:lnTo>
                    <a:pt x="7370" y="5115"/>
                  </a:lnTo>
                  <a:lnTo>
                    <a:pt x="7379" y="5105"/>
                  </a:lnTo>
                  <a:lnTo>
                    <a:pt x="7389" y="5096"/>
                  </a:lnTo>
                  <a:lnTo>
                    <a:pt x="7399" y="5087"/>
                  </a:lnTo>
                  <a:lnTo>
                    <a:pt x="7409" y="5079"/>
                  </a:lnTo>
                  <a:lnTo>
                    <a:pt x="7420" y="5070"/>
                  </a:lnTo>
                  <a:lnTo>
                    <a:pt x="7431" y="5063"/>
                  </a:lnTo>
                  <a:lnTo>
                    <a:pt x="7442" y="5055"/>
                  </a:lnTo>
                  <a:lnTo>
                    <a:pt x="7454" y="5048"/>
                  </a:lnTo>
                  <a:lnTo>
                    <a:pt x="7466" y="5042"/>
                  </a:lnTo>
                  <a:lnTo>
                    <a:pt x="7478" y="5036"/>
                  </a:lnTo>
                  <a:lnTo>
                    <a:pt x="7490" y="5030"/>
                  </a:lnTo>
                  <a:lnTo>
                    <a:pt x="7502" y="5025"/>
                  </a:lnTo>
                  <a:lnTo>
                    <a:pt x="7515" y="5020"/>
                  </a:lnTo>
                  <a:lnTo>
                    <a:pt x="7527" y="5016"/>
                  </a:lnTo>
                  <a:lnTo>
                    <a:pt x="7540" y="5012"/>
                  </a:lnTo>
                  <a:lnTo>
                    <a:pt x="7553" y="5009"/>
                  </a:lnTo>
                  <a:lnTo>
                    <a:pt x="7566" y="5006"/>
                  </a:lnTo>
                  <a:lnTo>
                    <a:pt x="7579" y="5004"/>
                  </a:lnTo>
                  <a:lnTo>
                    <a:pt x="7593" y="5002"/>
                  </a:lnTo>
                  <a:lnTo>
                    <a:pt x="7606" y="5001"/>
                  </a:lnTo>
                  <a:lnTo>
                    <a:pt x="7620" y="5000"/>
                  </a:lnTo>
                  <a:lnTo>
                    <a:pt x="7633" y="5000"/>
                  </a:lnTo>
                  <a:lnTo>
                    <a:pt x="7646" y="5000"/>
                  </a:lnTo>
                  <a:lnTo>
                    <a:pt x="7660" y="5001"/>
                  </a:lnTo>
                  <a:lnTo>
                    <a:pt x="7673" y="5002"/>
                  </a:lnTo>
                  <a:lnTo>
                    <a:pt x="7687" y="5004"/>
                  </a:lnTo>
                  <a:lnTo>
                    <a:pt x="7700" y="5006"/>
                  </a:lnTo>
                  <a:lnTo>
                    <a:pt x="7713" y="5009"/>
                  </a:lnTo>
                  <a:lnTo>
                    <a:pt x="7726" y="5012"/>
                  </a:lnTo>
                  <a:lnTo>
                    <a:pt x="7739" y="5016"/>
                  </a:lnTo>
                  <a:lnTo>
                    <a:pt x="7752" y="5020"/>
                  </a:lnTo>
                  <a:lnTo>
                    <a:pt x="7764" y="5025"/>
                  </a:lnTo>
                  <a:lnTo>
                    <a:pt x="7777" y="5030"/>
                  </a:lnTo>
                  <a:lnTo>
                    <a:pt x="7789" y="5036"/>
                  </a:lnTo>
                  <a:lnTo>
                    <a:pt x="7801" y="5042"/>
                  </a:lnTo>
                  <a:lnTo>
                    <a:pt x="7813" y="5048"/>
                  </a:lnTo>
                  <a:lnTo>
                    <a:pt x="7824" y="5055"/>
                  </a:lnTo>
                  <a:lnTo>
                    <a:pt x="7836" y="5063"/>
                  </a:lnTo>
                  <a:lnTo>
                    <a:pt x="7847" y="5070"/>
                  </a:lnTo>
                  <a:lnTo>
                    <a:pt x="7857" y="5079"/>
                  </a:lnTo>
                  <a:lnTo>
                    <a:pt x="7867" y="5087"/>
                  </a:lnTo>
                  <a:lnTo>
                    <a:pt x="7877" y="5096"/>
                  </a:lnTo>
                  <a:lnTo>
                    <a:pt x="7887" y="5105"/>
                  </a:lnTo>
                  <a:lnTo>
                    <a:pt x="7896" y="5115"/>
                  </a:lnTo>
                  <a:lnTo>
                    <a:pt x="7905" y="5125"/>
                  </a:lnTo>
                  <a:lnTo>
                    <a:pt x="7914" y="5135"/>
                  </a:lnTo>
                  <a:lnTo>
                    <a:pt x="7922" y="5146"/>
                  </a:lnTo>
                  <a:lnTo>
                    <a:pt x="7930" y="5157"/>
                  </a:lnTo>
                  <a:lnTo>
                    <a:pt x="7937" y="5168"/>
                  </a:lnTo>
                  <a:lnTo>
                    <a:pt x="7944" y="5180"/>
                  </a:lnTo>
                  <a:lnTo>
                    <a:pt x="7951" y="5192"/>
                  </a:lnTo>
                  <a:lnTo>
                    <a:pt x="7957" y="5204"/>
                  </a:lnTo>
                  <a:lnTo>
                    <a:pt x="7962" y="5216"/>
                  </a:lnTo>
                  <a:lnTo>
                    <a:pt x="7968" y="5228"/>
                  </a:lnTo>
                  <a:lnTo>
                    <a:pt x="7972" y="5241"/>
                  </a:lnTo>
                  <a:lnTo>
                    <a:pt x="7976" y="5253"/>
                  </a:lnTo>
                  <a:lnTo>
                    <a:pt x="7980" y="5266"/>
                  </a:lnTo>
                  <a:lnTo>
                    <a:pt x="7983" y="5279"/>
                  </a:lnTo>
                  <a:lnTo>
                    <a:pt x="7986" y="5292"/>
                  </a:lnTo>
                  <a:lnTo>
                    <a:pt x="7988" y="5305"/>
                  </a:lnTo>
                  <a:lnTo>
                    <a:pt x="7990" y="5319"/>
                  </a:lnTo>
                  <a:close/>
                  <a:moveTo>
                    <a:pt x="2724" y="5319"/>
                  </a:moveTo>
                  <a:lnTo>
                    <a:pt x="2725" y="5332"/>
                  </a:lnTo>
                  <a:lnTo>
                    <a:pt x="2726" y="5346"/>
                  </a:lnTo>
                  <a:lnTo>
                    <a:pt x="2726" y="5359"/>
                  </a:lnTo>
                  <a:lnTo>
                    <a:pt x="2726" y="5372"/>
                  </a:lnTo>
                  <a:lnTo>
                    <a:pt x="2725" y="5386"/>
                  </a:lnTo>
                  <a:lnTo>
                    <a:pt x="2724" y="5399"/>
                  </a:lnTo>
                  <a:lnTo>
                    <a:pt x="2722" y="5413"/>
                  </a:lnTo>
                  <a:lnTo>
                    <a:pt x="2720" y="5426"/>
                  </a:lnTo>
                  <a:lnTo>
                    <a:pt x="2717" y="5439"/>
                  </a:lnTo>
                  <a:lnTo>
                    <a:pt x="2714" y="5452"/>
                  </a:lnTo>
                  <a:lnTo>
                    <a:pt x="2710" y="5465"/>
                  </a:lnTo>
                  <a:lnTo>
                    <a:pt x="2706" y="5478"/>
                  </a:lnTo>
                  <a:lnTo>
                    <a:pt x="2701" y="5490"/>
                  </a:lnTo>
                  <a:lnTo>
                    <a:pt x="2696" y="5503"/>
                  </a:lnTo>
                  <a:lnTo>
                    <a:pt x="2690" y="5515"/>
                  </a:lnTo>
                  <a:lnTo>
                    <a:pt x="2684" y="5527"/>
                  </a:lnTo>
                  <a:lnTo>
                    <a:pt x="2678" y="5539"/>
                  </a:lnTo>
                  <a:lnTo>
                    <a:pt x="2671" y="5550"/>
                  </a:lnTo>
                  <a:lnTo>
                    <a:pt x="2663" y="5562"/>
                  </a:lnTo>
                  <a:lnTo>
                    <a:pt x="2656" y="5573"/>
                  </a:lnTo>
                  <a:lnTo>
                    <a:pt x="2647" y="5583"/>
                  </a:lnTo>
                  <a:lnTo>
                    <a:pt x="2639" y="5593"/>
                  </a:lnTo>
                  <a:lnTo>
                    <a:pt x="2630" y="5603"/>
                  </a:lnTo>
                  <a:lnTo>
                    <a:pt x="2621" y="5613"/>
                  </a:lnTo>
                  <a:lnTo>
                    <a:pt x="2611" y="5622"/>
                  </a:lnTo>
                  <a:lnTo>
                    <a:pt x="2601" y="5631"/>
                  </a:lnTo>
                  <a:lnTo>
                    <a:pt x="2591" y="5640"/>
                  </a:lnTo>
                  <a:lnTo>
                    <a:pt x="2580" y="5648"/>
                  </a:lnTo>
                  <a:lnTo>
                    <a:pt x="2569" y="5656"/>
                  </a:lnTo>
                  <a:lnTo>
                    <a:pt x="2558" y="5663"/>
                  </a:lnTo>
                  <a:lnTo>
                    <a:pt x="2546" y="5670"/>
                  </a:lnTo>
                  <a:lnTo>
                    <a:pt x="2534" y="5677"/>
                  </a:lnTo>
                  <a:lnTo>
                    <a:pt x="2522" y="5683"/>
                  </a:lnTo>
                  <a:lnTo>
                    <a:pt x="2510" y="5688"/>
                  </a:lnTo>
                  <a:lnTo>
                    <a:pt x="2498" y="5694"/>
                  </a:lnTo>
                  <a:lnTo>
                    <a:pt x="2485" y="5698"/>
                  </a:lnTo>
                  <a:lnTo>
                    <a:pt x="2473" y="5702"/>
                  </a:lnTo>
                  <a:lnTo>
                    <a:pt x="2460" y="5706"/>
                  </a:lnTo>
                  <a:lnTo>
                    <a:pt x="2447" y="5709"/>
                  </a:lnTo>
                  <a:lnTo>
                    <a:pt x="2434" y="5712"/>
                  </a:lnTo>
                  <a:lnTo>
                    <a:pt x="2421" y="5714"/>
                  </a:lnTo>
                  <a:lnTo>
                    <a:pt x="2407" y="5716"/>
                  </a:lnTo>
                  <a:lnTo>
                    <a:pt x="2394" y="5717"/>
                  </a:lnTo>
                  <a:lnTo>
                    <a:pt x="2380" y="5718"/>
                  </a:lnTo>
                  <a:lnTo>
                    <a:pt x="2367" y="5718"/>
                  </a:lnTo>
                  <a:lnTo>
                    <a:pt x="2354" y="5718"/>
                  </a:lnTo>
                  <a:lnTo>
                    <a:pt x="2340" y="5717"/>
                  </a:lnTo>
                  <a:lnTo>
                    <a:pt x="2327" y="5716"/>
                  </a:lnTo>
                  <a:lnTo>
                    <a:pt x="2313" y="5714"/>
                  </a:lnTo>
                  <a:lnTo>
                    <a:pt x="2300" y="5712"/>
                  </a:lnTo>
                  <a:lnTo>
                    <a:pt x="2287" y="5709"/>
                  </a:lnTo>
                  <a:lnTo>
                    <a:pt x="2274" y="5706"/>
                  </a:lnTo>
                  <a:lnTo>
                    <a:pt x="2261" y="5702"/>
                  </a:lnTo>
                  <a:lnTo>
                    <a:pt x="2248" y="5698"/>
                  </a:lnTo>
                  <a:lnTo>
                    <a:pt x="2236" y="5694"/>
                  </a:lnTo>
                  <a:lnTo>
                    <a:pt x="2223" y="5688"/>
                  </a:lnTo>
                  <a:lnTo>
                    <a:pt x="2211" y="5683"/>
                  </a:lnTo>
                  <a:lnTo>
                    <a:pt x="2199" y="5677"/>
                  </a:lnTo>
                  <a:lnTo>
                    <a:pt x="2187" y="5670"/>
                  </a:lnTo>
                  <a:lnTo>
                    <a:pt x="2176" y="5663"/>
                  </a:lnTo>
                  <a:lnTo>
                    <a:pt x="2164" y="5656"/>
                  </a:lnTo>
                  <a:lnTo>
                    <a:pt x="2153" y="5648"/>
                  </a:lnTo>
                  <a:lnTo>
                    <a:pt x="2143" y="5640"/>
                  </a:lnTo>
                  <a:lnTo>
                    <a:pt x="2133" y="5631"/>
                  </a:lnTo>
                  <a:lnTo>
                    <a:pt x="2123" y="5622"/>
                  </a:lnTo>
                  <a:lnTo>
                    <a:pt x="2113" y="5613"/>
                  </a:lnTo>
                  <a:lnTo>
                    <a:pt x="2104" y="5603"/>
                  </a:lnTo>
                  <a:lnTo>
                    <a:pt x="2095" y="5593"/>
                  </a:lnTo>
                  <a:lnTo>
                    <a:pt x="2086" y="5583"/>
                  </a:lnTo>
                  <a:lnTo>
                    <a:pt x="2078" y="5573"/>
                  </a:lnTo>
                  <a:lnTo>
                    <a:pt x="2070" y="5562"/>
                  </a:lnTo>
                  <a:lnTo>
                    <a:pt x="2063" y="5550"/>
                  </a:lnTo>
                  <a:lnTo>
                    <a:pt x="2056" y="5539"/>
                  </a:lnTo>
                  <a:lnTo>
                    <a:pt x="2049" y="5527"/>
                  </a:lnTo>
                  <a:lnTo>
                    <a:pt x="2043" y="5515"/>
                  </a:lnTo>
                  <a:lnTo>
                    <a:pt x="2038" y="5503"/>
                  </a:lnTo>
                  <a:lnTo>
                    <a:pt x="2032" y="5490"/>
                  </a:lnTo>
                  <a:lnTo>
                    <a:pt x="2028" y="5478"/>
                  </a:lnTo>
                  <a:lnTo>
                    <a:pt x="2024" y="5465"/>
                  </a:lnTo>
                  <a:lnTo>
                    <a:pt x="2020" y="5452"/>
                  </a:lnTo>
                  <a:lnTo>
                    <a:pt x="2017" y="5439"/>
                  </a:lnTo>
                  <a:lnTo>
                    <a:pt x="2014" y="5426"/>
                  </a:lnTo>
                  <a:lnTo>
                    <a:pt x="2012" y="5413"/>
                  </a:lnTo>
                  <a:lnTo>
                    <a:pt x="2010" y="5399"/>
                  </a:lnTo>
                  <a:lnTo>
                    <a:pt x="2009" y="5386"/>
                  </a:lnTo>
                  <a:lnTo>
                    <a:pt x="2008" y="5372"/>
                  </a:lnTo>
                  <a:lnTo>
                    <a:pt x="2008" y="5359"/>
                  </a:lnTo>
                  <a:lnTo>
                    <a:pt x="2008" y="5346"/>
                  </a:lnTo>
                  <a:lnTo>
                    <a:pt x="2009" y="5332"/>
                  </a:lnTo>
                  <a:lnTo>
                    <a:pt x="2010" y="5319"/>
                  </a:lnTo>
                  <a:lnTo>
                    <a:pt x="2012" y="5305"/>
                  </a:lnTo>
                  <a:lnTo>
                    <a:pt x="2014" y="5292"/>
                  </a:lnTo>
                  <a:lnTo>
                    <a:pt x="2017" y="5279"/>
                  </a:lnTo>
                  <a:lnTo>
                    <a:pt x="2020" y="5266"/>
                  </a:lnTo>
                  <a:lnTo>
                    <a:pt x="2024" y="5253"/>
                  </a:lnTo>
                  <a:lnTo>
                    <a:pt x="2028" y="5241"/>
                  </a:lnTo>
                  <a:lnTo>
                    <a:pt x="2032" y="5228"/>
                  </a:lnTo>
                  <a:lnTo>
                    <a:pt x="2038" y="5216"/>
                  </a:lnTo>
                  <a:lnTo>
                    <a:pt x="2043" y="5204"/>
                  </a:lnTo>
                  <a:lnTo>
                    <a:pt x="2049" y="5192"/>
                  </a:lnTo>
                  <a:lnTo>
                    <a:pt x="2056" y="5180"/>
                  </a:lnTo>
                  <a:lnTo>
                    <a:pt x="2063" y="5168"/>
                  </a:lnTo>
                  <a:lnTo>
                    <a:pt x="2070" y="5157"/>
                  </a:lnTo>
                  <a:lnTo>
                    <a:pt x="2078" y="5146"/>
                  </a:lnTo>
                  <a:lnTo>
                    <a:pt x="2086" y="5135"/>
                  </a:lnTo>
                  <a:lnTo>
                    <a:pt x="2095" y="5125"/>
                  </a:lnTo>
                  <a:lnTo>
                    <a:pt x="2104" y="5115"/>
                  </a:lnTo>
                  <a:lnTo>
                    <a:pt x="2113" y="5105"/>
                  </a:lnTo>
                  <a:lnTo>
                    <a:pt x="2123" y="5096"/>
                  </a:lnTo>
                  <a:lnTo>
                    <a:pt x="2133" y="5087"/>
                  </a:lnTo>
                  <a:lnTo>
                    <a:pt x="2143" y="5079"/>
                  </a:lnTo>
                  <a:lnTo>
                    <a:pt x="2153" y="5070"/>
                  </a:lnTo>
                  <a:lnTo>
                    <a:pt x="2164" y="5063"/>
                  </a:lnTo>
                  <a:lnTo>
                    <a:pt x="2176" y="5055"/>
                  </a:lnTo>
                  <a:lnTo>
                    <a:pt x="2187" y="5048"/>
                  </a:lnTo>
                  <a:lnTo>
                    <a:pt x="2199" y="5042"/>
                  </a:lnTo>
                  <a:lnTo>
                    <a:pt x="2211" y="5036"/>
                  </a:lnTo>
                  <a:lnTo>
                    <a:pt x="2223" y="5030"/>
                  </a:lnTo>
                  <a:lnTo>
                    <a:pt x="2236" y="5025"/>
                  </a:lnTo>
                  <a:lnTo>
                    <a:pt x="2248" y="5020"/>
                  </a:lnTo>
                  <a:lnTo>
                    <a:pt x="2261" y="5016"/>
                  </a:lnTo>
                  <a:lnTo>
                    <a:pt x="2274" y="5012"/>
                  </a:lnTo>
                  <a:lnTo>
                    <a:pt x="2287" y="5009"/>
                  </a:lnTo>
                  <a:lnTo>
                    <a:pt x="2300" y="5006"/>
                  </a:lnTo>
                  <a:lnTo>
                    <a:pt x="2313" y="5004"/>
                  </a:lnTo>
                  <a:lnTo>
                    <a:pt x="2327" y="5002"/>
                  </a:lnTo>
                  <a:lnTo>
                    <a:pt x="2340" y="5001"/>
                  </a:lnTo>
                  <a:lnTo>
                    <a:pt x="2354" y="5000"/>
                  </a:lnTo>
                  <a:lnTo>
                    <a:pt x="2367" y="5000"/>
                  </a:lnTo>
                  <a:lnTo>
                    <a:pt x="2380" y="5000"/>
                  </a:lnTo>
                  <a:lnTo>
                    <a:pt x="2394" y="5001"/>
                  </a:lnTo>
                  <a:lnTo>
                    <a:pt x="2407" y="5002"/>
                  </a:lnTo>
                  <a:lnTo>
                    <a:pt x="2421" y="5004"/>
                  </a:lnTo>
                  <a:lnTo>
                    <a:pt x="2434" y="5006"/>
                  </a:lnTo>
                  <a:lnTo>
                    <a:pt x="2447" y="5009"/>
                  </a:lnTo>
                  <a:lnTo>
                    <a:pt x="2460" y="5012"/>
                  </a:lnTo>
                  <a:lnTo>
                    <a:pt x="2473" y="5016"/>
                  </a:lnTo>
                  <a:lnTo>
                    <a:pt x="2485" y="5020"/>
                  </a:lnTo>
                  <a:lnTo>
                    <a:pt x="2498" y="5025"/>
                  </a:lnTo>
                  <a:lnTo>
                    <a:pt x="2510" y="5030"/>
                  </a:lnTo>
                  <a:lnTo>
                    <a:pt x="2522" y="5036"/>
                  </a:lnTo>
                  <a:lnTo>
                    <a:pt x="2534" y="5042"/>
                  </a:lnTo>
                  <a:lnTo>
                    <a:pt x="2546" y="5048"/>
                  </a:lnTo>
                  <a:lnTo>
                    <a:pt x="2558" y="5055"/>
                  </a:lnTo>
                  <a:lnTo>
                    <a:pt x="2569" y="5063"/>
                  </a:lnTo>
                  <a:lnTo>
                    <a:pt x="2580" y="5070"/>
                  </a:lnTo>
                  <a:lnTo>
                    <a:pt x="2591" y="5079"/>
                  </a:lnTo>
                  <a:lnTo>
                    <a:pt x="2601" y="5087"/>
                  </a:lnTo>
                  <a:lnTo>
                    <a:pt x="2611" y="5096"/>
                  </a:lnTo>
                  <a:lnTo>
                    <a:pt x="2621" y="5105"/>
                  </a:lnTo>
                  <a:lnTo>
                    <a:pt x="2630" y="5115"/>
                  </a:lnTo>
                  <a:lnTo>
                    <a:pt x="2639" y="5125"/>
                  </a:lnTo>
                  <a:lnTo>
                    <a:pt x="2647" y="5135"/>
                  </a:lnTo>
                  <a:lnTo>
                    <a:pt x="2656" y="5146"/>
                  </a:lnTo>
                  <a:lnTo>
                    <a:pt x="2663" y="5157"/>
                  </a:lnTo>
                  <a:lnTo>
                    <a:pt x="2671" y="5168"/>
                  </a:lnTo>
                  <a:lnTo>
                    <a:pt x="2678" y="5180"/>
                  </a:lnTo>
                  <a:lnTo>
                    <a:pt x="2684" y="5192"/>
                  </a:lnTo>
                  <a:lnTo>
                    <a:pt x="2690" y="5204"/>
                  </a:lnTo>
                  <a:lnTo>
                    <a:pt x="2696" y="5216"/>
                  </a:lnTo>
                  <a:lnTo>
                    <a:pt x="2701" y="5228"/>
                  </a:lnTo>
                  <a:lnTo>
                    <a:pt x="2706" y="5241"/>
                  </a:lnTo>
                  <a:lnTo>
                    <a:pt x="2710" y="5253"/>
                  </a:lnTo>
                  <a:lnTo>
                    <a:pt x="2714" y="5266"/>
                  </a:lnTo>
                  <a:lnTo>
                    <a:pt x="2717" y="5279"/>
                  </a:lnTo>
                  <a:lnTo>
                    <a:pt x="2720" y="5292"/>
                  </a:lnTo>
                  <a:lnTo>
                    <a:pt x="2722" y="5305"/>
                  </a:lnTo>
                  <a:lnTo>
                    <a:pt x="2724" y="531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7" name="Google Shape;2427;p22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2428" name="Google Shape;2428;p22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56" y="6042"/>
                  </a:moveTo>
                  <a:lnTo>
                    <a:pt x="6756" y="4726"/>
                  </a:lnTo>
                  <a:lnTo>
                    <a:pt x="8072" y="4726"/>
                  </a:lnTo>
                  <a:lnTo>
                    <a:pt x="8072" y="6042"/>
                  </a:lnTo>
                  <a:lnTo>
                    <a:pt x="6756" y="6042"/>
                  </a:lnTo>
                  <a:close/>
                  <a:moveTo>
                    <a:pt x="5913" y="3568"/>
                  </a:moveTo>
                  <a:lnTo>
                    <a:pt x="5937" y="3546"/>
                  </a:lnTo>
                  <a:lnTo>
                    <a:pt x="6064" y="3440"/>
                  </a:lnTo>
                  <a:lnTo>
                    <a:pt x="2806" y="3440"/>
                  </a:lnTo>
                  <a:lnTo>
                    <a:pt x="2773" y="3438"/>
                  </a:lnTo>
                  <a:lnTo>
                    <a:pt x="2741" y="3431"/>
                  </a:lnTo>
                  <a:lnTo>
                    <a:pt x="2710" y="3421"/>
                  </a:lnTo>
                  <a:lnTo>
                    <a:pt x="2681" y="3407"/>
                  </a:lnTo>
                  <a:lnTo>
                    <a:pt x="2654" y="3388"/>
                  </a:lnTo>
                  <a:lnTo>
                    <a:pt x="2629" y="3367"/>
                  </a:lnTo>
                  <a:lnTo>
                    <a:pt x="2608" y="3342"/>
                  </a:lnTo>
                  <a:lnTo>
                    <a:pt x="2589" y="3315"/>
                  </a:lnTo>
                  <a:lnTo>
                    <a:pt x="2575" y="3286"/>
                  </a:lnTo>
                  <a:lnTo>
                    <a:pt x="2565" y="3255"/>
                  </a:lnTo>
                  <a:lnTo>
                    <a:pt x="2558" y="3223"/>
                  </a:lnTo>
                  <a:lnTo>
                    <a:pt x="2556" y="3190"/>
                  </a:lnTo>
                  <a:lnTo>
                    <a:pt x="2558" y="3157"/>
                  </a:lnTo>
                  <a:lnTo>
                    <a:pt x="2565" y="3125"/>
                  </a:lnTo>
                  <a:lnTo>
                    <a:pt x="2575" y="3094"/>
                  </a:lnTo>
                  <a:lnTo>
                    <a:pt x="2589" y="3065"/>
                  </a:lnTo>
                  <a:lnTo>
                    <a:pt x="2608" y="3038"/>
                  </a:lnTo>
                  <a:lnTo>
                    <a:pt x="2629" y="3013"/>
                  </a:lnTo>
                  <a:lnTo>
                    <a:pt x="2654" y="2992"/>
                  </a:lnTo>
                  <a:lnTo>
                    <a:pt x="2681" y="2973"/>
                  </a:lnTo>
                  <a:lnTo>
                    <a:pt x="2710" y="2959"/>
                  </a:lnTo>
                  <a:lnTo>
                    <a:pt x="2741" y="2949"/>
                  </a:lnTo>
                  <a:lnTo>
                    <a:pt x="2773" y="2942"/>
                  </a:lnTo>
                  <a:lnTo>
                    <a:pt x="2806" y="2940"/>
                  </a:lnTo>
                  <a:lnTo>
                    <a:pt x="6065" y="2940"/>
                  </a:lnTo>
                  <a:lnTo>
                    <a:pt x="5937" y="2833"/>
                  </a:lnTo>
                  <a:lnTo>
                    <a:pt x="5913" y="2811"/>
                  </a:lnTo>
                  <a:lnTo>
                    <a:pt x="5893" y="2785"/>
                  </a:lnTo>
                  <a:lnTo>
                    <a:pt x="5876" y="2757"/>
                  </a:lnTo>
                  <a:lnTo>
                    <a:pt x="5862" y="2727"/>
                  </a:lnTo>
                  <a:lnTo>
                    <a:pt x="5853" y="2696"/>
                  </a:lnTo>
                  <a:lnTo>
                    <a:pt x="5848" y="2664"/>
                  </a:lnTo>
                  <a:lnTo>
                    <a:pt x="5847" y="2631"/>
                  </a:lnTo>
                  <a:lnTo>
                    <a:pt x="5851" y="2598"/>
                  </a:lnTo>
                  <a:lnTo>
                    <a:pt x="5858" y="2567"/>
                  </a:lnTo>
                  <a:lnTo>
                    <a:pt x="5870" y="2536"/>
                  </a:lnTo>
                  <a:lnTo>
                    <a:pt x="5886" y="2507"/>
                  </a:lnTo>
                  <a:lnTo>
                    <a:pt x="5905" y="2481"/>
                  </a:lnTo>
                  <a:lnTo>
                    <a:pt x="5927" y="2457"/>
                  </a:lnTo>
                  <a:lnTo>
                    <a:pt x="5953" y="2437"/>
                  </a:lnTo>
                  <a:lnTo>
                    <a:pt x="5981" y="2420"/>
                  </a:lnTo>
                  <a:lnTo>
                    <a:pt x="6011" y="2406"/>
                  </a:lnTo>
                  <a:lnTo>
                    <a:pt x="6042" y="2397"/>
                  </a:lnTo>
                  <a:lnTo>
                    <a:pt x="6074" y="2392"/>
                  </a:lnTo>
                  <a:lnTo>
                    <a:pt x="6107" y="2391"/>
                  </a:lnTo>
                  <a:lnTo>
                    <a:pt x="6140" y="2395"/>
                  </a:lnTo>
                  <a:lnTo>
                    <a:pt x="6171" y="2402"/>
                  </a:lnTo>
                  <a:lnTo>
                    <a:pt x="6202" y="2414"/>
                  </a:lnTo>
                  <a:lnTo>
                    <a:pt x="6231" y="2430"/>
                  </a:lnTo>
                  <a:lnTo>
                    <a:pt x="6257" y="2449"/>
                  </a:lnTo>
                  <a:lnTo>
                    <a:pt x="6916" y="2998"/>
                  </a:lnTo>
                  <a:lnTo>
                    <a:pt x="6924" y="3005"/>
                  </a:lnTo>
                  <a:lnTo>
                    <a:pt x="6933" y="3013"/>
                  </a:lnTo>
                  <a:lnTo>
                    <a:pt x="6936" y="3017"/>
                  </a:lnTo>
                  <a:lnTo>
                    <a:pt x="6940" y="3021"/>
                  </a:lnTo>
                  <a:lnTo>
                    <a:pt x="6947" y="3029"/>
                  </a:lnTo>
                  <a:lnTo>
                    <a:pt x="6954" y="3038"/>
                  </a:lnTo>
                  <a:lnTo>
                    <a:pt x="6958" y="3043"/>
                  </a:lnTo>
                  <a:lnTo>
                    <a:pt x="6961" y="3048"/>
                  </a:lnTo>
                  <a:lnTo>
                    <a:pt x="6967" y="3056"/>
                  </a:lnTo>
                  <a:lnTo>
                    <a:pt x="6973" y="3065"/>
                  </a:lnTo>
                  <a:lnTo>
                    <a:pt x="6975" y="3071"/>
                  </a:lnTo>
                  <a:lnTo>
                    <a:pt x="6979" y="3076"/>
                  </a:lnTo>
                  <a:lnTo>
                    <a:pt x="6982" y="3085"/>
                  </a:lnTo>
                  <a:lnTo>
                    <a:pt x="6987" y="3094"/>
                  </a:lnTo>
                  <a:lnTo>
                    <a:pt x="6989" y="3101"/>
                  </a:lnTo>
                  <a:lnTo>
                    <a:pt x="6992" y="3107"/>
                  </a:lnTo>
                  <a:lnTo>
                    <a:pt x="6994" y="3116"/>
                  </a:lnTo>
                  <a:lnTo>
                    <a:pt x="6997" y="3125"/>
                  </a:lnTo>
                  <a:lnTo>
                    <a:pt x="6999" y="3133"/>
                  </a:lnTo>
                  <a:lnTo>
                    <a:pt x="7001" y="3140"/>
                  </a:lnTo>
                  <a:lnTo>
                    <a:pt x="7002" y="3148"/>
                  </a:lnTo>
                  <a:lnTo>
                    <a:pt x="7004" y="3157"/>
                  </a:lnTo>
                  <a:lnTo>
                    <a:pt x="7004" y="3166"/>
                  </a:lnTo>
                  <a:lnTo>
                    <a:pt x="7005" y="3173"/>
                  </a:lnTo>
                  <a:lnTo>
                    <a:pt x="7005" y="3181"/>
                  </a:lnTo>
                  <a:lnTo>
                    <a:pt x="7006" y="3190"/>
                  </a:lnTo>
                  <a:lnTo>
                    <a:pt x="7005" y="3199"/>
                  </a:lnTo>
                  <a:lnTo>
                    <a:pt x="7005" y="3207"/>
                  </a:lnTo>
                  <a:lnTo>
                    <a:pt x="7004" y="3215"/>
                  </a:lnTo>
                  <a:lnTo>
                    <a:pt x="7004" y="3223"/>
                  </a:lnTo>
                  <a:lnTo>
                    <a:pt x="7002" y="3232"/>
                  </a:lnTo>
                  <a:lnTo>
                    <a:pt x="7001" y="3240"/>
                  </a:lnTo>
                  <a:lnTo>
                    <a:pt x="6999" y="3247"/>
                  </a:lnTo>
                  <a:lnTo>
                    <a:pt x="6997" y="3255"/>
                  </a:lnTo>
                  <a:lnTo>
                    <a:pt x="6994" y="3264"/>
                  </a:lnTo>
                  <a:lnTo>
                    <a:pt x="6992" y="3273"/>
                  </a:lnTo>
                  <a:lnTo>
                    <a:pt x="6989" y="3279"/>
                  </a:lnTo>
                  <a:lnTo>
                    <a:pt x="6987" y="3286"/>
                  </a:lnTo>
                  <a:lnTo>
                    <a:pt x="6982" y="3295"/>
                  </a:lnTo>
                  <a:lnTo>
                    <a:pt x="6979" y="3304"/>
                  </a:lnTo>
                  <a:lnTo>
                    <a:pt x="6975" y="3309"/>
                  </a:lnTo>
                  <a:lnTo>
                    <a:pt x="6973" y="3315"/>
                  </a:lnTo>
                  <a:lnTo>
                    <a:pt x="6966" y="3324"/>
                  </a:lnTo>
                  <a:lnTo>
                    <a:pt x="6961" y="3333"/>
                  </a:lnTo>
                  <a:lnTo>
                    <a:pt x="6958" y="3337"/>
                  </a:lnTo>
                  <a:lnTo>
                    <a:pt x="6954" y="3342"/>
                  </a:lnTo>
                  <a:lnTo>
                    <a:pt x="6947" y="3351"/>
                  </a:lnTo>
                  <a:lnTo>
                    <a:pt x="6940" y="3359"/>
                  </a:lnTo>
                  <a:lnTo>
                    <a:pt x="6936" y="3363"/>
                  </a:lnTo>
                  <a:lnTo>
                    <a:pt x="6933" y="3367"/>
                  </a:lnTo>
                  <a:lnTo>
                    <a:pt x="6924" y="3375"/>
                  </a:lnTo>
                  <a:lnTo>
                    <a:pt x="6916" y="3382"/>
                  </a:lnTo>
                  <a:lnTo>
                    <a:pt x="6257" y="3930"/>
                  </a:lnTo>
                  <a:lnTo>
                    <a:pt x="6230" y="3949"/>
                  </a:lnTo>
                  <a:lnTo>
                    <a:pt x="6202" y="3965"/>
                  </a:lnTo>
                  <a:lnTo>
                    <a:pt x="6171" y="3977"/>
                  </a:lnTo>
                  <a:lnTo>
                    <a:pt x="6139" y="3984"/>
                  </a:lnTo>
                  <a:lnTo>
                    <a:pt x="6107" y="3988"/>
                  </a:lnTo>
                  <a:lnTo>
                    <a:pt x="6074" y="3987"/>
                  </a:lnTo>
                  <a:lnTo>
                    <a:pt x="6042" y="3982"/>
                  </a:lnTo>
                  <a:lnTo>
                    <a:pt x="6010" y="3973"/>
                  </a:lnTo>
                  <a:lnTo>
                    <a:pt x="5981" y="3959"/>
                  </a:lnTo>
                  <a:lnTo>
                    <a:pt x="5953" y="3942"/>
                  </a:lnTo>
                  <a:lnTo>
                    <a:pt x="5927" y="3922"/>
                  </a:lnTo>
                  <a:lnTo>
                    <a:pt x="5905" y="3898"/>
                  </a:lnTo>
                  <a:lnTo>
                    <a:pt x="5886" y="3871"/>
                  </a:lnTo>
                  <a:lnTo>
                    <a:pt x="5870" y="3843"/>
                  </a:lnTo>
                  <a:lnTo>
                    <a:pt x="5858" y="3812"/>
                  </a:lnTo>
                  <a:lnTo>
                    <a:pt x="5851" y="3780"/>
                  </a:lnTo>
                  <a:lnTo>
                    <a:pt x="5847" y="3748"/>
                  </a:lnTo>
                  <a:lnTo>
                    <a:pt x="5848" y="3715"/>
                  </a:lnTo>
                  <a:lnTo>
                    <a:pt x="5853" y="3683"/>
                  </a:lnTo>
                  <a:lnTo>
                    <a:pt x="5862" y="3651"/>
                  </a:lnTo>
                  <a:lnTo>
                    <a:pt x="5876" y="3622"/>
                  </a:lnTo>
                  <a:lnTo>
                    <a:pt x="5893" y="3594"/>
                  </a:lnTo>
                  <a:lnTo>
                    <a:pt x="5913" y="35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22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93" y="4706"/>
                  </a:moveTo>
                  <a:lnTo>
                    <a:pt x="3394" y="4726"/>
                  </a:lnTo>
                  <a:lnTo>
                    <a:pt x="3394" y="6012"/>
                  </a:lnTo>
                  <a:lnTo>
                    <a:pt x="4192" y="6012"/>
                  </a:lnTo>
                  <a:lnTo>
                    <a:pt x="4192" y="4726"/>
                  </a:lnTo>
                  <a:lnTo>
                    <a:pt x="4193" y="4706"/>
                  </a:lnTo>
                  <a:lnTo>
                    <a:pt x="4197" y="4687"/>
                  </a:lnTo>
                  <a:lnTo>
                    <a:pt x="4203" y="4669"/>
                  </a:lnTo>
                  <a:lnTo>
                    <a:pt x="4212" y="4651"/>
                  </a:lnTo>
                  <a:lnTo>
                    <a:pt x="4223" y="4635"/>
                  </a:lnTo>
                  <a:lnTo>
                    <a:pt x="4236" y="4620"/>
                  </a:lnTo>
                  <a:lnTo>
                    <a:pt x="4251" y="4607"/>
                  </a:lnTo>
                  <a:lnTo>
                    <a:pt x="4267" y="4596"/>
                  </a:lnTo>
                  <a:lnTo>
                    <a:pt x="4285" y="4587"/>
                  </a:lnTo>
                  <a:lnTo>
                    <a:pt x="4303" y="4581"/>
                  </a:lnTo>
                  <a:lnTo>
                    <a:pt x="4322" y="4577"/>
                  </a:lnTo>
                  <a:lnTo>
                    <a:pt x="4342" y="4576"/>
                  </a:lnTo>
                  <a:lnTo>
                    <a:pt x="5658" y="4576"/>
                  </a:lnTo>
                  <a:lnTo>
                    <a:pt x="5678" y="4577"/>
                  </a:lnTo>
                  <a:lnTo>
                    <a:pt x="5697" y="4581"/>
                  </a:lnTo>
                  <a:lnTo>
                    <a:pt x="5715" y="4587"/>
                  </a:lnTo>
                  <a:lnTo>
                    <a:pt x="5733" y="4596"/>
                  </a:lnTo>
                  <a:lnTo>
                    <a:pt x="5749" y="4607"/>
                  </a:lnTo>
                  <a:lnTo>
                    <a:pt x="5764" y="4620"/>
                  </a:lnTo>
                  <a:lnTo>
                    <a:pt x="5777" y="4635"/>
                  </a:lnTo>
                  <a:lnTo>
                    <a:pt x="5788" y="4651"/>
                  </a:lnTo>
                  <a:lnTo>
                    <a:pt x="5797" y="4669"/>
                  </a:lnTo>
                  <a:lnTo>
                    <a:pt x="5803" y="4687"/>
                  </a:lnTo>
                  <a:lnTo>
                    <a:pt x="5807" y="4706"/>
                  </a:lnTo>
                  <a:lnTo>
                    <a:pt x="5808" y="4726"/>
                  </a:lnTo>
                  <a:lnTo>
                    <a:pt x="5808" y="6012"/>
                  </a:lnTo>
                  <a:lnTo>
                    <a:pt x="6606" y="6012"/>
                  </a:lnTo>
                  <a:lnTo>
                    <a:pt x="6606" y="4726"/>
                  </a:lnTo>
                  <a:lnTo>
                    <a:pt x="6607" y="4706"/>
                  </a:lnTo>
                  <a:lnTo>
                    <a:pt x="6611" y="4687"/>
                  </a:lnTo>
                  <a:lnTo>
                    <a:pt x="6617" y="4669"/>
                  </a:lnTo>
                  <a:lnTo>
                    <a:pt x="6626" y="4651"/>
                  </a:lnTo>
                  <a:lnTo>
                    <a:pt x="6637" y="4635"/>
                  </a:lnTo>
                  <a:lnTo>
                    <a:pt x="6650" y="4620"/>
                  </a:lnTo>
                  <a:lnTo>
                    <a:pt x="6665" y="4607"/>
                  </a:lnTo>
                  <a:lnTo>
                    <a:pt x="6681" y="4596"/>
                  </a:lnTo>
                  <a:lnTo>
                    <a:pt x="6699" y="4587"/>
                  </a:lnTo>
                  <a:lnTo>
                    <a:pt x="6717" y="4581"/>
                  </a:lnTo>
                  <a:lnTo>
                    <a:pt x="6736" y="4577"/>
                  </a:lnTo>
                  <a:lnTo>
                    <a:pt x="6756" y="4576"/>
                  </a:lnTo>
                  <a:lnTo>
                    <a:pt x="8072" y="4576"/>
                  </a:lnTo>
                  <a:lnTo>
                    <a:pt x="8092" y="4577"/>
                  </a:lnTo>
                  <a:lnTo>
                    <a:pt x="8111" y="4581"/>
                  </a:lnTo>
                  <a:lnTo>
                    <a:pt x="8129" y="4587"/>
                  </a:lnTo>
                  <a:lnTo>
                    <a:pt x="8147" y="4596"/>
                  </a:lnTo>
                  <a:lnTo>
                    <a:pt x="8163" y="4607"/>
                  </a:lnTo>
                  <a:lnTo>
                    <a:pt x="8178" y="4620"/>
                  </a:lnTo>
                  <a:lnTo>
                    <a:pt x="8191" y="4635"/>
                  </a:lnTo>
                  <a:lnTo>
                    <a:pt x="8202" y="4651"/>
                  </a:lnTo>
                  <a:lnTo>
                    <a:pt x="8211" y="4669"/>
                  </a:lnTo>
                  <a:lnTo>
                    <a:pt x="8217" y="4687"/>
                  </a:lnTo>
                  <a:lnTo>
                    <a:pt x="8221" y="4706"/>
                  </a:lnTo>
                  <a:lnTo>
                    <a:pt x="8222" y="4726"/>
                  </a:lnTo>
                  <a:lnTo>
                    <a:pt x="8222" y="6012"/>
                  </a:lnTo>
                  <a:lnTo>
                    <a:pt x="8950" y="6012"/>
                  </a:lnTo>
                  <a:lnTo>
                    <a:pt x="8983" y="6014"/>
                  </a:lnTo>
                  <a:lnTo>
                    <a:pt x="9015" y="6021"/>
                  </a:lnTo>
                  <a:lnTo>
                    <a:pt x="9046" y="6031"/>
                  </a:lnTo>
                  <a:lnTo>
                    <a:pt x="9075" y="6045"/>
                  </a:lnTo>
                  <a:lnTo>
                    <a:pt x="9102" y="6064"/>
                  </a:lnTo>
                  <a:lnTo>
                    <a:pt x="9127" y="6085"/>
                  </a:lnTo>
                  <a:lnTo>
                    <a:pt x="9148" y="6110"/>
                  </a:lnTo>
                  <a:lnTo>
                    <a:pt x="9167" y="6137"/>
                  </a:lnTo>
                  <a:lnTo>
                    <a:pt x="9181" y="6166"/>
                  </a:lnTo>
                  <a:lnTo>
                    <a:pt x="9191" y="6197"/>
                  </a:lnTo>
                  <a:lnTo>
                    <a:pt x="9198" y="6229"/>
                  </a:lnTo>
                  <a:lnTo>
                    <a:pt x="9200" y="6262"/>
                  </a:lnTo>
                  <a:lnTo>
                    <a:pt x="9198" y="6295"/>
                  </a:lnTo>
                  <a:lnTo>
                    <a:pt x="9191" y="6327"/>
                  </a:lnTo>
                  <a:lnTo>
                    <a:pt x="9181" y="6358"/>
                  </a:lnTo>
                  <a:lnTo>
                    <a:pt x="9167" y="6387"/>
                  </a:lnTo>
                  <a:lnTo>
                    <a:pt x="9148" y="6414"/>
                  </a:lnTo>
                  <a:lnTo>
                    <a:pt x="9127" y="6439"/>
                  </a:lnTo>
                  <a:lnTo>
                    <a:pt x="9102" y="6460"/>
                  </a:lnTo>
                  <a:lnTo>
                    <a:pt x="9075" y="6479"/>
                  </a:lnTo>
                  <a:lnTo>
                    <a:pt x="9046" y="6493"/>
                  </a:lnTo>
                  <a:lnTo>
                    <a:pt x="9015" y="6503"/>
                  </a:lnTo>
                  <a:lnTo>
                    <a:pt x="8983" y="6510"/>
                  </a:lnTo>
                  <a:lnTo>
                    <a:pt x="8950" y="6512"/>
                  </a:lnTo>
                  <a:lnTo>
                    <a:pt x="8716" y="6512"/>
                  </a:lnTo>
                  <a:lnTo>
                    <a:pt x="8721" y="6518"/>
                  </a:lnTo>
                  <a:lnTo>
                    <a:pt x="8725" y="6522"/>
                  </a:lnTo>
                  <a:lnTo>
                    <a:pt x="8736" y="6534"/>
                  </a:lnTo>
                  <a:lnTo>
                    <a:pt x="8740" y="6538"/>
                  </a:lnTo>
                  <a:lnTo>
                    <a:pt x="8750" y="6551"/>
                  </a:lnTo>
                  <a:lnTo>
                    <a:pt x="8754" y="6555"/>
                  </a:lnTo>
                  <a:lnTo>
                    <a:pt x="8764" y="6568"/>
                  </a:lnTo>
                  <a:lnTo>
                    <a:pt x="8767" y="6573"/>
                  </a:lnTo>
                  <a:lnTo>
                    <a:pt x="8776" y="6586"/>
                  </a:lnTo>
                  <a:lnTo>
                    <a:pt x="8780" y="6591"/>
                  </a:lnTo>
                  <a:lnTo>
                    <a:pt x="8789" y="6604"/>
                  </a:lnTo>
                  <a:lnTo>
                    <a:pt x="8792" y="6609"/>
                  </a:lnTo>
                  <a:lnTo>
                    <a:pt x="8800" y="6623"/>
                  </a:lnTo>
                  <a:lnTo>
                    <a:pt x="8803" y="6629"/>
                  </a:lnTo>
                  <a:lnTo>
                    <a:pt x="8811" y="6643"/>
                  </a:lnTo>
                  <a:lnTo>
                    <a:pt x="8814" y="6648"/>
                  </a:lnTo>
                  <a:lnTo>
                    <a:pt x="8821" y="6662"/>
                  </a:lnTo>
                  <a:lnTo>
                    <a:pt x="8824" y="6667"/>
                  </a:lnTo>
                  <a:lnTo>
                    <a:pt x="8830" y="6682"/>
                  </a:lnTo>
                  <a:lnTo>
                    <a:pt x="8833" y="6687"/>
                  </a:lnTo>
                  <a:lnTo>
                    <a:pt x="8839" y="6702"/>
                  </a:lnTo>
                  <a:lnTo>
                    <a:pt x="8841" y="6707"/>
                  </a:lnTo>
                  <a:lnTo>
                    <a:pt x="8847" y="6723"/>
                  </a:lnTo>
                  <a:lnTo>
                    <a:pt x="8848" y="6728"/>
                  </a:lnTo>
                  <a:lnTo>
                    <a:pt x="8854" y="6743"/>
                  </a:lnTo>
                  <a:lnTo>
                    <a:pt x="8855" y="6749"/>
                  </a:lnTo>
                  <a:lnTo>
                    <a:pt x="8860" y="6764"/>
                  </a:lnTo>
                  <a:lnTo>
                    <a:pt x="8861" y="6770"/>
                  </a:lnTo>
                  <a:lnTo>
                    <a:pt x="8865" y="6786"/>
                  </a:lnTo>
                  <a:lnTo>
                    <a:pt x="8866" y="6791"/>
                  </a:lnTo>
                  <a:lnTo>
                    <a:pt x="8870" y="6807"/>
                  </a:lnTo>
                  <a:lnTo>
                    <a:pt x="8871" y="6813"/>
                  </a:lnTo>
                  <a:lnTo>
                    <a:pt x="8874" y="6829"/>
                  </a:lnTo>
                  <a:lnTo>
                    <a:pt x="8875" y="6834"/>
                  </a:lnTo>
                  <a:lnTo>
                    <a:pt x="8877" y="6851"/>
                  </a:lnTo>
                  <a:lnTo>
                    <a:pt x="8877" y="6856"/>
                  </a:lnTo>
                  <a:lnTo>
                    <a:pt x="8879" y="6873"/>
                  </a:lnTo>
                  <a:lnTo>
                    <a:pt x="8879" y="6878"/>
                  </a:lnTo>
                  <a:lnTo>
                    <a:pt x="8880" y="6895"/>
                  </a:lnTo>
                  <a:lnTo>
                    <a:pt x="8881" y="6901"/>
                  </a:lnTo>
                  <a:lnTo>
                    <a:pt x="8881" y="6917"/>
                  </a:lnTo>
                  <a:lnTo>
                    <a:pt x="8881" y="6923"/>
                  </a:lnTo>
                  <a:lnTo>
                    <a:pt x="8881" y="6939"/>
                  </a:lnTo>
                  <a:lnTo>
                    <a:pt x="8880" y="6945"/>
                  </a:lnTo>
                  <a:lnTo>
                    <a:pt x="8879" y="6962"/>
                  </a:lnTo>
                  <a:lnTo>
                    <a:pt x="8879" y="6967"/>
                  </a:lnTo>
                  <a:lnTo>
                    <a:pt x="8877" y="6984"/>
                  </a:lnTo>
                  <a:lnTo>
                    <a:pt x="8877" y="6989"/>
                  </a:lnTo>
                  <a:lnTo>
                    <a:pt x="8875" y="7006"/>
                  </a:lnTo>
                  <a:lnTo>
                    <a:pt x="8874" y="7011"/>
                  </a:lnTo>
                  <a:lnTo>
                    <a:pt x="8871" y="7027"/>
                  </a:lnTo>
                  <a:lnTo>
                    <a:pt x="8870" y="7033"/>
                  </a:lnTo>
                  <a:lnTo>
                    <a:pt x="8866" y="7049"/>
                  </a:lnTo>
                  <a:lnTo>
                    <a:pt x="8865" y="7054"/>
                  </a:lnTo>
                  <a:lnTo>
                    <a:pt x="8861" y="7070"/>
                  </a:lnTo>
                  <a:lnTo>
                    <a:pt x="8860" y="7076"/>
                  </a:lnTo>
                  <a:lnTo>
                    <a:pt x="8855" y="7091"/>
                  </a:lnTo>
                  <a:lnTo>
                    <a:pt x="8854" y="7097"/>
                  </a:lnTo>
                  <a:lnTo>
                    <a:pt x="8848" y="7112"/>
                  </a:lnTo>
                  <a:lnTo>
                    <a:pt x="8847" y="7117"/>
                  </a:lnTo>
                  <a:lnTo>
                    <a:pt x="8841" y="7133"/>
                  </a:lnTo>
                  <a:lnTo>
                    <a:pt x="8839" y="7138"/>
                  </a:lnTo>
                  <a:lnTo>
                    <a:pt x="8833" y="7153"/>
                  </a:lnTo>
                  <a:lnTo>
                    <a:pt x="8831" y="7158"/>
                  </a:lnTo>
                  <a:lnTo>
                    <a:pt x="8824" y="7173"/>
                  </a:lnTo>
                  <a:lnTo>
                    <a:pt x="8821" y="7178"/>
                  </a:lnTo>
                  <a:lnTo>
                    <a:pt x="8814" y="7192"/>
                  </a:lnTo>
                  <a:lnTo>
                    <a:pt x="8812" y="7197"/>
                  </a:lnTo>
                  <a:lnTo>
                    <a:pt x="8804" y="7212"/>
                  </a:lnTo>
                  <a:lnTo>
                    <a:pt x="8800" y="7219"/>
                  </a:lnTo>
                  <a:lnTo>
                    <a:pt x="8791" y="7233"/>
                  </a:lnTo>
                  <a:lnTo>
                    <a:pt x="8788" y="7237"/>
                  </a:lnTo>
                  <a:lnTo>
                    <a:pt x="8779" y="7251"/>
                  </a:lnTo>
                  <a:lnTo>
                    <a:pt x="8776" y="7255"/>
                  </a:lnTo>
                  <a:lnTo>
                    <a:pt x="8767" y="7268"/>
                  </a:lnTo>
                  <a:lnTo>
                    <a:pt x="8763" y="7273"/>
                  </a:lnTo>
                  <a:lnTo>
                    <a:pt x="8753" y="7286"/>
                  </a:lnTo>
                  <a:lnTo>
                    <a:pt x="8750" y="7290"/>
                  </a:lnTo>
                  <a:lnTo>
                    <a:pt x="8740" y="7302"/>
                  </a:lnTo>
                  <a:lnTo>
                    <a:pt x="8736" y="7307"/>
                  </a:lnTo>
                  <a:lnTo>
                    <a:pt x="8725" y="7319"/>
                  </a:lnTo>
                  <a:lnTo>
                    <a:pt x="8721" y="7323"/>
                  </a:lnTo>
                  <a:lnTo>
                    <a:pt x="8710" y="7335"/>
                  </a:lnTo>
                  <a:lnTo>
                    <a:pt x="8706" y="7339"/>
                  </a:lnTo>
                  <a:lnTo>
                    <a:pt x="8694" y="7350"/>
                  </a:lnTo>
                  <a:lnTo>
                    <a:pt x="8690" y="7354"/>
                  </a:lnTo>
                  <a:lnTo>
                    <a:pt x="8678" y="7365"/>
                  </a:lnTo>
                  <a:lnTo>
                    <a:pt x="8674" y="7368"/>
                  </a:lnTo>
                  <a:lnTo>
                    <a:pt x="8661" y="7379"/>
                  </a:lnTo>
                  <a:lnTo>
                    <a:pt x="8657" y="7382"/>
                  </a:lnTo>
                  <a:lnTo>
                    <a:pt x="8644" y="7392"/>
                  </a:lnTo>
                  <a:lnTo>
                    <a:pt x="8639" y="7396"/>
                  </a:lnTo>
                  <a:lnTo>
                    <a:pt x="8625" y="7405"/>
                  </a:lnTo>
                  <a:lnTo>
                    <a:pt x="8621" y="7408"/>
                  </a:lnTo>
                  <a:lnTo>
                    <a:pt x="8607" y="7417"/>
                  </a:lnTo>
                  <a:lnTo>
                    <a:pt x="8602" y="7421"/>
                  </a:lnTo>
                  <a:lnTo>
                    <a:pt x="8588" y="7429"/>
                  </a:lnTo>
                  <a:lnTo>
                    <a:pt x="8584" y="7431"/>
                  </a:lnTo>
                  <a:lnTo>
                    <a:pt x="8570" y="7439"/>
                  </a:lnTo>
                  <a:lnTo>
                    <a:pt x="8565" y="7442"/>
                  </a:lnTo>
                  <a:lnTo>
                    <a:pt x="8550" y="7449"/>
                  </a:lnTo>
                  <a:lnTo>
                    <a:pt x="8545" y="7452"/>
                  </a:lnTo>
                  <a:lnTo>
                    <a:pt x="8530" y="7459"/>
                  </a:lnTo>
                  <a:lnTo>
                    <a:pt x="8525" y="7461"/>
                  </a:lnTo>
                  <a:lnTo>
                    <a:pt x="8509" y="7467"/>
                  </a:lnTo>
                  <a:lnTo>
                    <a:pt x="8504" y="7469"/>
                  </a:lnTo>
                  <a:lnTo>
                    <a:pt x="8489" y="7475"/>
                  </a:lnTo>
                  <a:lnTo>
                    <a:pt x="8484" y="7477"/>
                  </a:lnTo>
                  <a:lnTo>
                    <a:pt x="8468" y="7482"/>
                  </a:lnTo>
                  <a:lnTo>
                    <a:pt x="8463" y="7484"/>
                  </a:lnTo>
                  <a:lnTo>
                    <a:pt x="8447" y="7488"/>
                  </a:lnTo>
                  <a:lnTo>
                    <a:pt x="8441" y="7490"/>
                  </a:lnTo>
                  <a:lnTo>
                    <a:pt x="8426" y="7494"/>
                  </a:lnTo>
                  <a:lnTo>
                    <a:pt x="8420" y="7495"/>
                  </a:lnTo>
                  <a:lnTo>
                    <a:pt x="8404" y="7498"/>
                  </a:lnTo>
                  <a:lnTo>
                    <a:pt x="8399" y="7499"/>
                  </a:lnTo>
                  <a:lnTo>
                    <a:pt x="8382" y="7502"/>
                  </a:lnTo>
                  <a:lnTo>
                    <a:pt x="8377" y="7503"/>
                  </a:lnTo>
                  <a:lnTo>
                    <a:pt x="8361" y="7505"/>
                  </a:lnTo>
                  <a:lnTo>
                    <a:pt x="8355" y="7506"/>
                  </a:lnTo>
                  <a:lnTo>
                    <a:pt x="8339" y="7507"/>
                  </a:lnTo>
                  <a:lnTo>
                    <a:pt x="8333" y="7508"/>
                  </a:lnTo>
                  <a:lnTo>
                    <a:pt x="8317" y="7508"/>
                  </a:lnTo>
                  <a:lnTo>
                    <a:pt x="8311" y="7509"/>
                  </a:lnTo>
                  <a:lnTo>
                    <a:pt x="8295" y="7509"/>
                  </a:lnTo>
                  <a:lnTo>
                    <a:pt x="8289" y="7509"/>
                  </a:lnTo>
                  <a:lnTo>
                    <a:pt x="8273" y="7509"/>
                  </a:lnTo>
                  <a:lnTo>
                    <a:pt x="8267" y="7508"/>
                  </a:lnTo>
                  <a:lnTo>
                    <a:pt x="8251" y="7508"/>
                  </a:lnTo>
                  <a:lnTo>
                    <a:pt x="8245" y="7507"/>
                  </a:lnTo>
                  <a:lnTo>
                    <a:pt x="8229" y="7506"/>
                  </a:lnTo>
                  <a:lnTo>
                    <a:pt x="8223" y="7505"/>
                  </a:lnTo>
                  <a:lnTo>
                    <a:pt x="8207" y="7503"/>
                  </a:lnTo>
                  <a:lnTo>
                    <a:pt x="8201" y="7502"/>
                  </a:lnTo>
                  <a:lnTo>
                    <a:pt x="8185" y="7499"/>
                  </a:lnTo>
                  <a:lnTo>
                    <a:pt x="8180" y="7498"/>
                  </a:lnTo>
                  <a:lnTo>
                    <a:pt x="8164" y="7495"/>
                  </a:lnTo>
                  <a:lnTo>
                    <a:pt x="8158" y="7494"/>
                  </a:lnTo>
                  <a:lnTo>
                    <a:pt x="8142" y="7490"/>
                  </a:lnTo>
                  <a:lnTo>
                    <a:pt x="8137" y="7488"/>
                  </a:lnTo>
                  <a:lnTo>
                    <a:pt x="8121" y="7484"/>
                  </a:lnTo>
                  <a:lnTo>
                    <a:pt x="8116" y="7482"/>
                  </a:lnTo>
                  <a:lnTo>
                    <a:pt x="8100" y="7477"/>
                  </a:lnTo>
                  <a:lnTo>
                    <a:pt x="8095" y="7475"/>
                  </a:lnTo>
                  <a:lnTo>
                    <a:pt x="8079" y="7469"/>
                  </a:lnTo>
                  <a:lnTo>
                    <a:pt x="8074" y="7467"/>
                  </a:lnTo>
                  <a:lnTo>
                    <a:pt x="8059" y="7461"/>
                  </a:lnTo>
                  <a:lnTo>
                    <a:pt x="8054" y="7459"/>
                  </a:lnTo>
                  <a:lnTo>
                    <a:pt x="8039" y="7452"/>
                  </a:lnTo>
                  <a:lnTo>
                    <a:pt x="8033" y="7449"/>
                  </a:lnTo>
                  <a:lnTo>
                    <a:pt x="8019" y="7442"/>
                  </a:lnTo>
                  <a:lnTo>
                    <a:pt x="8014" y="7439"/>
                  </a:lnTo>
                  <a:lnTo>
                    <a:pt x="7999" y="7431"/>
                  </a:lnTo>
                  <a:lnTo>
                    <a:pt x="7995" y="7429"/>
                  </a:lnTo>
                  <a:lnTo>
                    <a:pt x="7981" y="7420"/>
                  </a:lnTo>
                  <a:lnTo>
                    <a:pt x="7976" y="7417"/>
                  </a:lnTo>
                  <a:lnTo>
                    <a:pt x="7962" y="7408"/>
                  </a:lnTo>
                  <a:lnTo>
                    <a:pt x="7957" y="7405"/>
                  </a:lnTo>
                  <a:lnTo>
                    <a:pt x="7944" y="7395"/>
                  </a:lnTo>
                  <a:lnTo>
                    <a:pt x="7940" y="7392"/>
                  </a:lnTo>
                  <a:lnTo>
                    <a:pt x="7927" y="7382"/>
                  </a:lnTo>
                  <a:lnTo>
                    <a:pt x="7922" y="7379"/>
                  </a:lnTo>
                  <a:lnTo>
                    <a:pt x="7910" y="7368"/>
                  </a:lnTo>
                  <a:lnTo>
                    <a:pt x="7905" y="7365"/>
                  </a:lnTo>
                  <a:lnTo>
                    <a:pt x="7893" y="7354"/>
                  </a:lnTo>
                  <a:lnTo>
                    <a:pt x="7889" y="7350"/>
                  </a:lnTo>
                  <a:lnTo>
                    <a:pt x="7877" y="7339"/>
                  </a:lnTo>
                  <a:lnTo>
                    <a:pt x="7873" y="7335"/>
                  </a:lnTo>
                  <a:lnTo>
                    <a:pt x="7862" y="7323"/>
                  </a:lnTo>
                  <a:lnTo>
                    <a:pt x="7858" y="7319"/>
                  </a:lnTo>
                  <a:lnTo>
                    <a:pt x="7847" y="7307"/>
                  </a:lnTo>
                  <a:lnTo>
                    <a:pt x="7844" y="7302"/>
                  </a:lnTo>
                  <a:lnTo>
                    <a:pt x="7833" y="7290"/>
                  </a:lnTo>
                  <a:lnTo>
                    <a:pt x="7830" y="7285"/>
                  </a:lnTo>
                  <a:lnTo>
                    <a:pt x="7820" y="7272"/>
                  </a:lnTo>
                  <a:lnTo>
                    <a:pt x="7817" y="7268"/>
                  </a:lnTo>
                  <a:lnTo>
                    <a:pt x="7807" y="7255"/>
                  </a:lnTo>
                  <a:lnTo>
                    <a:pt x="7804" y="7250"/>
                  </a:lnTo>
                  <a:lnTo>
                    <a:pt x="7795" y="7236"/>
                  </a:lnTo>
                  <a:lnTo>
                    <a:pt x="7792" y="7231"/>
                  </a:lnTo>
                  <a:lnTo>
                    <a:pt x="7783" y="7217"/>
                  </a:lnTo>
                  <a:lnTo>
                    <a:pt x="7781" y="7213"/>
                  </a:lnTo>
                  <a:lnTo>
                    <a:pt x="7773" y="7198"/>
                  </a:lnTo>
                  <a:lnTo>
                    <a:pt x="7770" y="7193"/>
                  </a:lnTo>
                  <a:lnTo>
                    <a:pt x="7763" y="7179"/>
                  </a:lnTo>
                  <a:lnTo>
                    <a:pt x="7760" y="7173"/>
                  </a:lnTo>
                  <a:lnTo>
                    <a:pt x="7753" y="7158"/>
                  </a:lnTo>
                  <a:lnTo>
                    <a:pt x="7751" y="7153"/>
                  </a:lnTo>
                  <a:lnTo>
                    <a:pt x="7745" y="7138"/>
                  </a:lnTo>
                  <a:lnTo>
                    <a:pt x="7743" y="7133"/>
                  </a:lnTo>
                  <a:lnTo>
                    <a:pt x="7737" y="7117"/>
                  </a:lnTo>
                  <a:lnTo>
                    <a:pt x="7735" y="7112"/>
                  </a:lnTo>
                  <a:lnTo>
                    <a:pt x="7730" y="7096"/>
                  </a:lnTo>
                  <a:lnTo>
                    <a:pt x="7728" y="7091"/>
                  </a:lnTo>
                  <a:lnTo>
                    <a:pt x="7724" y="7075"/>
                  </a:lnTo>
                  <a:lnTo>
                    <a:pt x="7722" y="7070"/>
                  </a:lnTo>
                  <a:lnTo>
                    <a:pt x="7718" y="7054"/>
                  </a:lnTo>
                  <a:lnTo>
                    <a:pt x="7717" y="7048"/>
                  </a:lnTo>
                  <a:lnTo>
                    <a:pt x="7714" y="7032"/>
                  </a:lnTo>
                  <a:lnTo>
                    <a:pt x="7713" y="7027"/>
                  </a:lnTo>
                  <a:lnTo>
                    <a:pt x="7710" y="7011"/>
                  </a:lnTo>
                  <a:lnTo>
                    <a:pt x="7709" y="7005"/>
                  </a:lnTo>
                  <a:lnTo>
                    <a:pt x="7707" y="6989"/>
                  </a:lnTo>
                  <a:lnTo>
                    <a:pt x="7706" y="6983"/>
                  </a:lnTo>
                  <a:lnTo>
                    <a:pt x="7705" y="6967"/>
                  </a:lnTo>
                  <a:lnTo>
                    <a:pt x="7704" y="6961"/>
                  </a:lnTo>
                  <a:lnTo>
                    <a:pt x="7704" y="6945"/>
                  </a:lnTo>
                  <a:lnTo>
                    <a:pt x="7703" y="6939"/>
                  </a:lnTo>
                  <a:lnTo>
                    <a:pt x="7703" y="6923"/>
                  </a:lnTo>
                  <a:lnTo>
                    <a:pt x="7703" y="6917"/>
                  </a:lnTo>
                  <a:lnTo>
                    <a:pt x="7703" y="6901"/>
                  </a:lnTo>
                  <a:lnTo>
                    <a:pt x="7704" y="6895"/>
                  </a:lnTo>
                  <a:lnTo>
                    <a:pt x="7704" y="6879"/>
                  </a:lnTo>
                  <a:lnTo>
                    <a:pt x="7705" y="6873"/>
                  </a:lnTo>
                  <a:lnTo>
                    <a:pt x="7706" y="6857"/>
                  </a:lnTo>
                  <a:lnTo>
                    <a:pt x="7707" y="6851"/>
                  </a:lnTo>
                  <a:lnTo>
                    <a:pt x="7709" y="6835"/>
                  </a:lnTo>
                  <a:lnTo>
                    <a:pt x="7710" y="6829"/>
                  </a:lnTo>
                  <a:lnTo>
                    <a:pt x="7713" y="6813"/>
                  </a:lnTo>
                  <a:lnTo>
                    <a:pt x="7714" y="6808"/>
                  </a:lnTo>
                  <a:lnTo>
                    <a:pt x="7717" y="6792"/>
                  </a:lnTo>
                  <a:lnTo>
                    <a:pt x="7718" y="6786"/>
                  </a:lnTo>
                  <a:lnTo>
                    <a:pt x="7722" y="6770"/>
                  </a:lnTo>
                  <a:lnTo>
                    <a:pt x="7724" y="6765"/>
                  </a:lnTo>
                  <a:lnTo>
                    <a:pt x="7728" y="6749"/>
                  </a:lnTo>
                  <a:lnTo>
                    <a:pt x="7730" y="6744"/>
                  </a:lnTo>
                  <a:lnTo>
                    <a:pt x="7735" y="6728"/>
                  </a:lnTo>
                  <a:lnTo>
                    <a:pt x="7737" y="6723"/>
                  </a:lnTo>
                  <a:lnTo>
                    <a:pt x="7743" y="6707"/>
                  </a:lnTo>
                  <a:lnTo>
                    <a:pt x="7745" y="6702"/>
                  </a:lnTo>
                  <a:lnTo>
                    <a:pt x="7751" y="6687"/>
                  </a:lnTo>
                  <a:lnTo>
                    <a:pt x="7754" y="6682"/>
                  </a:lnTo>
                  <a:lnTo>
                    <a:pt x="7760" y="6667"/>
                  </a:lnTo>
                  <a:lnTo>
                    <a:pt x="7763" y="6661"/>
                  </a:lnTo>
                  <a:lnTo>
                    <a:pt x="7770" y="6647"/>
                  </a:lnTo>
                  <a:lnTo>
                    <a:pt x="7773" y="6642"/>
                  </a:lnTo>
                  <a:lnTo>
                    <a:pt x="7781" y="6627"/>
                  </a:lnTo>
                  <a:lnTo>
                    <a:pt x="7783" y="6624"/>
                  </a:lnTo>
                  <a:lnTo>
                    <a:pt x="7791" y="6610"/>
                  </a:lnTo>
                  <a:lnTo>
                    <a:pt x="7795" y="6605"/>
                  </a:lnTo>
                  <a:lnTo>
                    <a:pt x="7804" y="6591"/>
                  </a:lnTo>
                  <a:lnTo>
                    <a:pt x="7807" y="6587"/>
                  </a:lnTo>
                  <a:lnTo>
                    <a:pt x="7816" y="6573"/>
                  </a:lnTo>
                  <a:lnTo>
                    <a:pt x="7820" y="6568"/>
                  </a:lnTo>
                  <a:lnTo>
                    <a:pt x="7830" y="6555"/>
                  </a:lnTo>
                  <a:lnTo>
                    <a:pt x="7833" y="6551"/>
                  </a:lnTo>
                  <a:lnTo>
                    <a:pt x="7844" y="6538"/>
                  </a:lnTo>
                  <a:lnTo>
                    <a:pt x="7847" y="6534"/>
                  </a:lnTo>
                  <a:lnTo>
                    <a:pt x="7858" y="6522"/>
                  </a:lnTo>
                  <a:lnTo>
                    <a:pt x="7862" y="6518"/>
                  </a:lnTo>
                  <a:lnTo>
                    <a:pt x="7868" y="6512"/>
                  </a:lnTo>
                  <a:lnTo>
                    <a:pt x="6741" y="6512"/>
                  </a:lnTo>
                  <a:lnTo>
                    <a:pt x="6746" y="6518"/>
                  </a:lnTo>
                  <a:lnTo>
                    <a:pt x="6750" y="6522"/>
                  </a:lnTo>
                  <a:lnTo>
                    <a:pt x="6761" y="6534"/>
                  </a:lnTo>
                  <a:lnTo>
                    <a:pt x="6765" y="6538"/>
                  </a:lnTo>
                  <a:lnTo>
                    <a:pt x="6775" y="6551"/>
                  </a:lnTo>
                  <a:lnTo>
                    <a:pt x="6779" y="6555"/>
                  </a:lnTo>
                  <a:lnTo>
                    <a:pt x="6789" y="6568"/>
                  </a:lnTo>
                  <a:lnTo>
                    <a:pt x="6792" y="6573"/>
                  </a:lnTo>
                  <a:lnTo>
                    <a:pt x="6801" y="6586"/>
                  </a:lnTo>
                  <a:lnTo>
                    <a:pt x="6805" y="6591"/>
                  </a:lnTo>
                  <a:lnTo>
                    <a:pt x="6814" y="6604"/>
                  </a:lnTo>
                  <a:lnTo>
                    <a:pt x="6817" y="6609"/>
                  </a:lnTo>
                  <a:lnTo>
                    <a:pt x="6825" y="6623"/>
                  </a:lnTo>
                  <a:lnTo>
                    <a:pt x="6828" y="6629"/>
                  </a:lnTo>
                  <a:lnTo>
                    <a:pt x="6836" y="6643"/>
                  </a:lnTo>
                  <a:lnTo>
                    <a:pt x="6839" y="6648"/>
                  </a:lnTo>
                  <a:lnTo>
                    <a:pt x="6846" y="6662"/>
                  </a:lnTo>
                  <a:lnTo>
                    <a:pt x="6849" y="6667"/>
                  </a:lnTo>
                  <a:lnTo>
                    <a:pt x="6855" y="6682"/>
                  </a:lnTo>
                  <a:lnTo>
                    <a:pt x="6858" y="6687"/>
                  </a:lnTo>
                  <a:lnTo>
                    <a:pt x="6864" y="6702"/>
                  </a:lnTo>
                  <a:lnTo>
                    <a:pt x="6866" y="6707"/>
                  </a:lnTo>
                  <a:lnTo>
                    <a:pt x="6872" y="6723"/>
                  </a:lnTo>
                  <a:lnTo>
                    <a:pt x="6873" y="6728"/>
                  </a:lnTo>
                  <a:lnTo>
                    <a:pt x="6879" y="6743"/>
                  </a:lnTo>
                  <a:lnTo>
                    <a:pt x="6880" y="6749"/>
                  </a:lnTo>
                  <a:lnTo>
                    <a:pt x="6885" y="6764"/>
                  </a:lnTo>
                  <a:lnTo>
                    <a:pt x="6886" y="6770"/>
                  </a:lnTo>
                  <a:lnTo>
                    <a:pt x="6890" y="6786"/>
                  </a:lnTo>
                  <a:lnTo>
                    <a:pt x="6891" y="6791"/>
                  </a:lnTo>
                  <a:lnTo>
                    <a:pt x="6895" y="6807"/>
                  </a:lnTo>
                  <a:lnTo>
                    <a:pt x="6896" y="6813"/>
                  </a:lnTo>
                  <a:lnTo>
                    <a:pt x="6899" y="6829"/>
                  </a:lnTo>
                  <a:lnTo>
                    <a:pt x="6900" y="6834"/>
                  </a:lnTo>
                  <a:lnTo>
                    <a:pt x="6902" y="6851"/>
                  </a:lnTo>
                  <a:lnTo>
                    <a:pt x="6902" y="6856"/>
                  </a:lnTo>
                  <a:lnTo>
                    <a:pt x="6904" y="6873"/>
                  </a:lnTo>
                  <a:lnTo>
                    <a:pt x="6904" y="6878"/>
                  </a:lnTo>
                  <a:lnTo>
                    <a:pt x="6905" y="6895"/>
                  </a:lnTo>
                  <a:lnTo>
                    <a:pt x="6906" y="6901"/>
                  </a:lnTo>
                  <a:lnTo>
                    <a:pt x="6906" y="6917"/>
                  </a:lnTo>
                  <a:lnTo>
                    <a:pt x="6906" y="6923"/>
                  </a:lnTo>
                  <a:lnTo>
                    <a:pt x="6906" y="6939"/>
                  </a:lnTo>
                  <a:lnTo>
                    <a:pt x="6905" y="6945"/>
                  </a:lnTo>
                  <a:lnTo>
                    <a:pt x="6904" y="6962"/>
                  </a:lnTo>
                  <a:lnTo>
                    <a:pt x="6904" y="6967"/>
                  </a:lnTo>
                  <a:lnTo>
                    <a:pt x="6902" y="6984"/>
                  </a:lnTo>
                  <a:lnTo>
                    <a:pt x="6902" y="6989"/>
                  </a:lnTo>
                  <a:lnTo>
                    <a:pt x="6900" y="7006"/>
                  </a:lnTo>
                  <a:lnTo>
                    <a:pt x="6899" y="7011"/>
                  </a:lnTo>
                  <a:lnTo>
                    <a:pt x="6896" y="7027"/>
                  </a:lnTo>
                  <a:lnTo>
                    <a:pt x="6895" y="7033"/>
                  </a:lnTo>
                  <a:lnTo>
                    <a:pt x="6891" y="7049"/>
                  </a:lnTo>
                  <a:lnTo>
                    <a:pt x="6890" y="7054"/>
                  </a:lnTo>
                  <a:lnTo>
                    <a:pt x="6886" y="7070"/>
                  </a:lnTo>
                  <a:lnTo>
                    <a:pt x="6885" y="7076"/>
                  </a:lnTo>
                  <a:lnTo>
                    <a:pt x="6880" y="7091"/>
                  </a:lnTo>
                  <a:lnTo>
                    <a:pt x="6879" y="7097"/>
                  </a:lnTo>
                  <a:lnTo>
                    <a:pt x="6873" y="7112"/>
                  </a:lnTo>
                  <a:lnTo>
                    <a:pt x="6872" y="7117"/>
                  </a:lnTo>
                  <a:lnTo>
                    <a:pt x="6866" y="7133"/>
                  </a:lnTo>
                  <a:lnTo>
                    <a:pt x="6864" y="7138"/>
                  </a:lnTo>
                  <a:lnTo>
                    <a:pt x="6858" y="7153"/>
                  </a:lnTo>
                  <a:lnTo>
                    <a:pt x="6856" y="7158"/>
                  </a:lnTo>
                  <a:lnTo>
                    <a:pt x="6849" y="7173"/>
                  </a:lnTo>
                  <a:lnTo>
                    <a:pt x="6846" y="7178"/>
                  </a:lnTo>
                  <a:lnTo>
                    <a:pt x="6839" y="7192"/>
                  </a:lnTo>
                  <a:lnTo>
                    <a:pt x="6837" y="7197"/>
                  </a:lnTo>
                  <a:lnTo>
                    <a:pt x="6829" y="7212"/>
                  </a:lnTo>
                  <a:lnTo>
                    <a:pt x="6825" y="7219"/>
                  </a:lnTo>
                  <a:lnTo>
                    <a:pt x="6816" y="7233"/>
                  </a:lnTo>
                  <a:lnTo>
                    <a:pt x="6813" y="7237"/>
                  </a:lnTo>
                  <a:lnTo>
                    <a:pt x="6804" y="7251"/>
                  </a:lnTo>
                  <a:lnTo>
                    <a:pt x="6801" y="7255"/>
                  </a:lnTo>
                  <a:lnTo>
                    <a:pt x="6792" y="7268"/>
                  </a:lnTo>
                  <a:lnTo>
                    <a:pt x="6788" y="7273"/>
                  </a:lnTo>
                  <a:lnTo>
                    <a:pt x="6778" y="7286"/>
                  </a:lnTo>
                  <a:lnTo>
                    <a:pt x="6775" y="7290"/>
                  </a:lnTo>
                  <a:lnTo>
                    <a:pt x="6765" y="7302"/>
                  </a:lnTo>
                  <a:lnTo>
                    <a:pt x="6761" y="7307"/>
                  </a:lnTo>
                  <a:lnTo>
                    <a:pt x="6750" y="7319"/>
                  </a:lnTo>
                  <a:lnTo>
                    <a:pt x="6746" y="7323"/>
                  </a:lnTo>
                  <a:lnTo>
                    <a:pt x="6735" y="7335"/>
                  </a:lnTo>
                  <a:lnTo>
                    <a:pt x="6731" y="7339"/>
                  </a:lnTo>
                  <a:lnTo>
                    <a:pt x="6719" y="7350"/>
                  </a:lnTo>
                  <a:lnTo>
                    <a:pt x="6715" y="7354"/>
                  </a:lnTo>
                  <a:lnTo>
                    <a:pt x="6703" y="7365"/>
                  </a:lnTo>
                  <a:lnTo>
                    <a:pt x="6699" y="7368"/>
                  </a:lnTo>
                  <a:lnTo>
                    <a:pt x="6686" y="7379"/>
                  </a:lnTo>
                  <a:lnTo>
                    <a:pt x="6682" y="7382"/>
                  </a:lnTo>
                  <a:lnTo>
                    <a:pt x="6669" y="7392"/>
                  </a:lnTo>
                  <a:lnTo>
                    <a:pt x="6664" y="7396"/>
                  </a:lnTo>
                  <a:lnTo>
                    <a:pt x="6650" y="7405"/>
                  </a:lnTo>
                  <a:lnTo>
                    <a:pt x="6646" y="7408"/>
                  </a:lnTo>
                  <a:lnTo>
                    <a:pt x="6632" y="7417"/>
                  </a:lnTo>
                  <a:lnTo>
                    <a:pt x="6627" y="7421"/>
                  </a:lnTo>
                  <a:lnTo>
                    <a:pt x="6613" y="7429"/>
                  </a:lnTo>
                  <a:lnTo>
                    <a:pt x="6609" y="7431"/>
                  </a:lnTo>
                  <a:lnTo>
                    <a:pt x="6595" y="7439"/>
                  </a:lnTo>
                  <a:lnTo>
                    <a:pt x="6590" y="7442"/>
                  </a:lnTo>
                  <a:lnTo>
                    <a:pt x="6575" y="7449"/>
                  </a:lnTo>
                  <a:lnTo>
                    <a:pt x="6570" y="7452"/>
                  </a:lnTo>
                  <a:lnTo>
                    <a:pt x="6555" y="7459"/>
                  </a:lnTo>
                  <a:lnTo>
                    <a:pt x="6550" y="7461"/>
                  </a:lnTo>
                  <a:lnTo>
                    <a:pt x="6534" y="7467"/>
                  </a:lnTo>
                  <a:lnTo>
                    <a:pt x="6529" y="7469"/>
                  </a:lnTo>
                  <a:lnTo>
                    <a:pt x="6514" y="7475"/>
                  </a:lnTo>
                  <a:lnTo>
                    <a:pt x="6509" y="7477"/>
                  </a:lnTo>
                  <a:lnTo>
                    <a:pt x="6493" y="7482"/>
                  </a:lnTo>
                  <a:lnTo>
                    <a:pt x="6488" y="7484"/>
                  </a:lnTo>
                  <a:lnTo>
                    <a:pt x="6472" y="7488"/>
                  </a:lnTo>
                  <a:lnTo>
                    <a:pt x="6466" y="7490"/>
                  </a:lnTo>
                  <a:lnTo>
                    <a:pt x="6451" y="7494"/>
                  </a:lnTo>
                  <a:lnTo>
                    <a:pt x="6445" y="7495"/>
                  </a:lnTo>
                  <a:lnTo>
                    <a:pt x="6429" y="7498"/>
                  </a:lnTo>
                  <a:lnTo>
                    <a:pt x="6424" y="7499"/>
                  </a:lnTo>
                  <a:lnTo>
                    <a:pt x="6407" y="7502"/>
                  </a:lnTo>
                  <a:lnTo>
                    <a:pt x="6402" y="7503"/>
                  </a:lnTo>
                  <a:lnTo>
                    <a:pt x="6386" y="7505"/>
                  </a:lnTo>
                  <a:lnTo>
                    <a:pt x="6380" y="7506"/>
                  </a:lnTo>
                  <a:lnTo>
                    <a:pt x="6364" y="7507"/>
                  </a:lnTo>
                  <a:lnTo>
                    <a:pt x="6358" y="7508"/>
                  </a:lnTo>
                  <a:lnTo>
                    <a:pt x="6342" y="7508"/>
                  </a:lnTo>
                  <a:lnTo>
                    <a:pt x="6336" y="7509"/>
                  </a:lnTo>
                  <a:lnTo>
                    <a:pt x="6320" y="7509"/>
                  </a:lnTo>
                  <a:lnTo>
                    <a:pt x="6314" y="7509"/>
                  </a:lnTo>
                  <a:lnTo>
                    <a:pt x="6298" y="7509"/>
                  </a:lnTo>
                  <a:lnTo>
                    <a:pt x="6292" y="7508"/>
                  </a:lnTo>
                  <a:lnTo>
                    <a:pt x="6276" y="7508"/>
                  </a:lnTo>
                  <a:lnTo>
                    <a:pt x="6270" y="7507"/>
                  </a:lnTo>
                  <a:lnTo>
                    <a:pt x="6254" y="7506"/>
                  </a:lnTo>
                  <a:lnTo>
                    <a:pt x="6248" y="7505"/>
                  </a:lnTo>
                  <a:lnTo>
                    <a:pt x="6232" y="7503"/>
                  </a:lnTo>
                  <a:lnTo>
                    <a:pt x="6226" y="7502"/>
                  </a:lnTo>
                  <a:lnTo>
                    <a:pt x="6210" y="7499"/>
                  </a:lnTo>
                  <a:lnTo>
                    <a:pt x="6205" y="7498"/>
                  </a:lnTo>
                  <a:lnTo>
                    <a:pt x="6189" y="7495"/>
                  </a:lnTo>
                  <a:lnTo>
                    <a:pt x="6183" y="7494"/>
                  </a:lnTo>
                  <a:lnTo>
                    <a:pt x="6167" y="7490"/>
                  </a:lnTo>
                  <a:lnTo>
                    <a:pt x="6162" y="7488"/>
                  </a:lnTo>
                  <a:lnTo>
                    <a:pt x="6146" y="7484"/>
                  </a:lnTo>
                  <a:lnTo>
                    <a:pt x="6141" y="7482"/>
                  </a:lnTo>
                  <a:lnTo>
                    <a:pt x="6125" y="7477"/>
                  </a:lnTo>
                  <a:lnTo>
                    <a:pt x="6120" y="7475"/>
                  </a:lnTo>
                  <a:lnTo>
                    <a:pt x="6104" y="7469"/>
                  </a:lnTo>
                  <a:lnTo>
                    <a:pt x="6099" y="7467"/>
                  </a:lnTo>
                  <a:lnTo>
                    <a:pt x="6084" y="7461"/>
                  </a:lnTo>
                  <a:lnTo>
                    <a:pt x="6079" y="7459"/>
                  </a:lnTo>
                  <a:lnTo>
                    <a:pt x="6064" y="7452"/>
                  </a:lnTo>
                  <a:lnTo>
                    <a:pt x="6058" y="7449"/>
                  </a:lnTo>
                  <a:lnTo>
                    <a:pt x="6044" y="7442"/>
                  </a:lnTo>
                  <a:lnTo>
                    <a:pt x="6039" y="7439"/>
                  </a:lnTo>
                  <a:lnTo>
                    <a:pt x="6024" y="7431"/>
                  </a:lnTo>
                  <a:lnTo>
                    <a:pt x="6020" y="7429"/>
                  </a:lnTo>
                  <a:lnTo>
                    <a:pt x="6006" y="7420"/>
                  </a:lnTo>
                  <a:lnTo>
                    <a:pt x="6001" y="7417"/>
                  </a:lnTo>
                  <a:lnTo>
                    <a:pt x="5987" y="7408"/>
                  </a:lnTo>
                  <a:lnTo>
                    <a:pt x="5982" y="7405"/>
                  </a:lnTo>
                  <a:lnTo>
                    <a:pt x="5969" y="7395"/>
                  </a:lnTo>
                  <a:lnTo>
                    <a:pt x="5965" y="7392"/>
                  </a:lnTo>
                  <a:lnTo>
                    <a:pt x="5952" y="7382"/>
                  </a:lnTo>
                  <a:lnTo>
                    <a:pt x="5947" y="7379"/>
                  </a:lnTo>
                  <a:lnTo>
                    <a:pt x="5935" y="7368"/>
                  </a:lnTo>
                  <a:lnTo>
                    <a:pt x="5930" y="7365"/>
                  </a:lnTo>
                  <a:lnTo>
                    <a:pt x="5918" y="7354"/>
                  </a:lnTo>
                  <a:lnTo>
                    <a:pt x="5914" y="7350"/>
                  </a:lnTo>
                  <a:lnTo>
                    <a:pt x="5902" y="7339"/>
                  </a:lnTo>
                  <a:lnTo>
                    <a:pt x="5898" y="7335"/>
                  </a:lnTo>
                  <a:lnTo>
                    <a:pt x="5887" y="7323"/>
                  </a:lnTo>
                  <a:lnTo>
                    <a:pt x="5883" y="7319"/>
                  </a:lnTo>
                  <a:lnTo>
                    <a:pt x="5872" y="7307"/>
                  </a:lnTo>
                  <a:lnTo>
                    <a:pt x="5869" y="7302"/>
                  </a:lnTo>
                  <a:lnTo>
                    <a:pt x="5858" y="7290"/>
                  </a:lnTo>
                  <a:lnTo>
                    <a:pt x="5855" y="7285"/>
                  </a:lnTo>
                  <a:lnTo>
                    <a:pt x="5845" y="7272"/>
                  </a:lnTo>
                  <a:lnTo>
                    <a:pt x="5842" y="7268"/>
                  </a:lnTo>
                  <a:lnTo>
                    <a:pt x="5832" y="7255"/>
                  </a:lnTo>
                  <a:lnTo>
                    <a:pt x="5829" y="7250"/>
                  </a:lnTo>
                  <a:lnTo>
                    <a:pt x="5820" y="7236"/>
                  </a:lnTo>
                  <a:lnTo>
                    <a:pt x="5817" y="7231"/>
                  </a:lnTo>
                  <a:lnTo>
                    <a:pt x="5808" y="7217"/>
                  </a:lnTo>
                  <a:lnTo>
                    <a:pt x="5806" y="7213"/>
                  </a:lnTo>
                  <a:lnTo>
                    <a:pt x="5798" y="7198"/>
                  </a:lnTo>
                  <a:lnTo>
                    <a:pt x="5795" y="7193"/>
                  </a:lnTo>
                  <a:lnTo>
                    <a:pt x="5788" y="7179"/>
                  </a:lnTo>
                  <a:lnTo>
                    <a:pt x="5785" y="7173"/>
                  </a:lnTo>
                  <a:lnTo>
                    <a:pt x="5778" y="7158"/>
                  </a:lnTo>
                  <a:lnTo>
                    <a:pt x="5776" y="7153"/>
                  </a:lnTo>
                  <a:lnTo>
                    <a:pt x="5770" y="7138"/>
                  </a:lnTo>
                  <a:lnTo>
                    <a:pt x="5768" y="7133"/>
                  </a:lnTo>
                  <a:lnTo>
                    <a:pt x="5762" y="7117"/>
                  </a:lnTo>
                  <a:lnTo>
                    <a:pt x="5760" y="7112"/>
                  </a:lnTo>
                  <a:lnTo>
                    <a:pt x="5755" y="7096"/>
                  </a:lnTo>
                  <a:lnTo>
                    <a:pt x="5753" y="7091"/>
                  </a:lnTo>
                  <a:lnTo>
                    <a:pt x="5749" y="7075"/>
                  </a:lnTo>
                  <a:lnTo>
                    <a:pt x="5747" y="7070"/>
                  </a:lnTo>
                  <a:lnTo>
                    <a:pt x="5743" y="7054"/>
                  </a:lnTo>
                  <a:lnTo>
                    <a:pt x="5742" y="7048"/>
                  </a:lnTo>
                  <a:lnTo>
                    <a:pt x="5739" y="7032"/>
                  </a:lnTo>
                  <a:lnTo>
                    <a:pt x="5738" y="7027"/>
                  </a:lnTo>
                  <a:lnTo>
                    <a:pt x="5735" y="7011"/>
                  </a:lnTo>
                  <a:lnTo>
                    <a:pt x="5734" y="7005"/>
                  </a:lnTo>
                  <a:lnTo>
                    <a:pt x="5732" y="6989"/>
                  </a:lnTo>
                  <a:lnTo>
                    <a:pt x="5731" y="6983"/>
                  </a:lnTo>
                  <a:lnTo>
                    <a:pt x="5730" y="6967"/>
                  </a:lnTo>
                  <a:lnTo>
                    <a:pt x="5729" y="6961"/>
                  </a:lnTo>
                  <a:lnTo>
                    <a:pt x="5729" y="6945"/>
                  </a:lnTo>
                  <a:lnTo>
                    <a:pt x="5728" y="6939"/>
                  </a:lnTo>
                  <a:lnTo>
                    <a:pt x="5728" y="6923"/>
                  </a:lnTo>
                  <a:lnTo>
                    <a:pt x="5728" y="6917"/>
                  </a:lnTo>
                  <a:lnTo>
                    <a:pt x="5728" y="6901"/>
                  </a:lnTo>
                  <a:lnTo>
                    <a:pt x="5729" y="6895"/>
                  </a:lnTo>
                  <a:lnTo>
                    <a:pt x="5729" y="6879"/>
                  </a:lnTo>
                  <a:lnTo>
                    <a:pt x="5730" y="6873"/>
                  </a:lnTo>
                  <a:lnTo>
                    <a:pt x="5731" y="6857"/>
                  </a:lnTo>
                  <a:lnTo>
                    <a:pt x="5732" y="6851"/>
                  </a:lnTo>
                  <a:lnTo>
                    <a:pt x="5734" y="6835"/>
                  </a:lnTo>
                  <a:lnTo>
                    <a:pt x="5735" y="6829"/>
                  </a:lnTo>
                  <a:lnTo>
                    <a:pt x="5738" y="6813"/>
                  </a:lnTo>
                  <a:lnTo>
                    <a:pt x="5739" y="6808"/>
                  </a:lnTo>
                  <a:lnTo>
                    <a:pt x="5742" y="6792"/>
                  </a:lnTo>
                  <a:lnTo>
                    <a:pt x="5743" y="6786"/>
                  </a:lnTo>
                  <a:lnTo>
                    <a:pt x="5747" y="6770"/>
                  </a:lnTo>
                  <a:lnTo>
                    <a:pt x="5749" y="6765"/>
                  </a:lnTo>
                  <a:lnTo>
                    <a:pt x="5753" y="6749"/>
                  </a:lnTo>
                  <a:lnTo>
                    <a:pt x="5755" y="6744"/>
                  </a:lnTo>
                  <a:lnTo>
                    <a:pt x="5760" y="6728"/>
                  </a:lnTo>
                  <a:lnTo>
                    <a:pt x="5762" y="6723"/>
                  </a:lnTo>
                  <a:lnTo>
                    <a:pt x="5768" y="6707"/>
                  </a:lnTo>
                  <a:lnTo>
                    <a:pt x="5770" y="6702"/>
                  </a:lnTo>
                  <a:lnTo>
                    <a:pt x="5776" y="6687"/>
                  </a:lnTo>
                  <a:lnTo>
                    <a:pt x="5779" y="6682"/>
                  </a:lnTo>
                  <a:lnTo>
                    <a:pt x="5785" y="6667"/>
                  </a:lnTo>
                  <a:lnTo>
                    <a:pt x="5788" y="6661"/>
                  </a:lnTo>
                  <a:lnTo>
                    <a:pt x="5795" y="6647"/>
                  </a:lnTo>
                  <a:lnTo>
                    <a:pt x="5798" y="6642"/>
                  </a:lnTo>
                  <a:lnTo>
                    <a:pt x="5806" y="6627"/>
                  </a:lnTo>
                  <a:lnTo>
                    <a:pt x="5808" y="6624"/>
                  </a:lnTo>
                  <a:lnTo>
                    <a:pt x="5816" y="6610"/>
                  </a:lnTo>
                  <a:lnTo>
                    <a:pt x="5820" y="6605"/>
                  </a:lnTo>
                  <a:lnTo>
                    <a:pt x="5829" y="6591"/>
                  </a:lnTo>
                  <a:lnTo>
                    <a:pt x="5832" y="6587"/>
                  </a:lnTo>
                  <a:lnTo>
                    <a:pt x="5841" y="6573"/>
                  </a:lnTo>
                  <a:lnTo>
                    <a:pt x="5845" y="6568"/>
                  </a:lnTo>
                  <a:lnTo>
                    <a:pt x="5855" y="6555"/>
                  </a:lnTo>
                  <a:lnTo>
                    <a:pt x="5858" y="6551"/>
                  </a:lnTo>
                  <a:lnTo>
                    <a:pt x="5869" y="6538"/>
                  </a:lnTo>
                  <a:lnTo>
                    <a:pt x="5872" y="6534"/>
                  </a:lnTo>
                  <a:lnTo>
                    <a:pt x="5883" y="6522"/>
                  </a:lnTo>
                  <a:lnTo>
                    <a:pt x="5887" y="6518"/>
                  </a:lnTo>
                  <a:lnTo>
                    <a:pt x="5893" y="6512"/>
                  </a:lnTo>
                  <a:lnTo>
                    <a:pt x="4546" y="6512"/>
                  </a:lnTo>
                  <a:lnTo>
                    <a:pt x="4552" y="6518"/>
                  </a:lnTo>
                  <a:lnTo>
                    <a:pt x="4556" y="6522"/>
                  </a:lnTo>
                  <a:lnTo>
                    <a:pt x="4567" y="6534"/>
                  </a:lnTo>
                  <a:lnTo>
                    <a:pt x="4570" y="6538"/>
                  </a:lnTo>
                  <a:lnTo>
                    <a:pt x="4581" y="6551"/>
                  </a:lnTo>
                  <a:lnTo>
                    <a:pt x="4584" y="6555"/>
                  </a:lnTo>
                  <a:lnTo>
                    <a:pt x="4594" y="6568"/>
                  </a:lnTo>
                  <a:lnTo>
                    <a:pt x="4598" y="6573"/>
                  </a:lnTo>
                  <a:lnTo>
                    <a:pt x="4607" y="6587"/>
                  </a:lnTo>
                  <a:lnTo>
                    <a:pt x="4610" y="6591"/>
                  </a:lnTo>
                  <a:lnTo>
                    <a:pt x="4619" y="6605"/>
                  </a:lnTo>
                  <a:lnTo>
                    <a:pt x="4623" y="6610"/>
                  </a:lnTo>
                  <a:lnTo>
                    <a:pt x="4631" y="6624"/>
                  </a:lnTo>
                  <a:lnTo>
                    <a:pt x="4633" y="6627"/>
                  </a:lnTo>
                  <a:lnTo>
                    <a:pt x="4641" y="6642"/>
                  </a:lnTo>
                  <a:lnTo>
                    <a:pt x="4644" y="6647"/>
                  </a:lnTo>
                  <a:lnTo>
                    <a:pt x="4651" y="6661"/>
                  </a:lnTo>
                  <a:lnTo>
                    <a:pt x="4654" y="6667"/>
                  </a:lnTo>
                  <a:lnTo>
                    <a:pt x="4660" y="6682"/>
                  </a:lnTo>
                  <a:lnTo>
                    <a:pt x="4663" y="6687"/>
                  </a:lnTo>
                  <a:lnTo>
                    <a:pt x="4669" y="6702"/>
                  </a:lnTo>
                  <a:lnTo>
                    <a:pt x="4671" y="6707"/>
                  </a:lnTo>
                  <a:lnTo>
                    <a:pt x="4677" y="6723"/>
                  </a:lnTo>
                  <a:lnTo>
                    <a:pt x="4679" y="6728"/>
                  </a:lnTo>
                  <a:lnTo>
                    <a:pt x="4684" y="6744"/>
                  </a:lnTo>
                  <a:lnTo>
                    <a:pt x="4686" y="6749"/>
                  </a:lnTo>
                  <a:lnTo>
                    <a:pt x="4690" y="6765"/>
                  </a:lnTo>
                  <a:lnTo>
                    <a:pt x="4692" y="6770"/>
                  </a:lnTo>
                  <a:lnTo>
                    <a:pt x="4696" y="6786"/>
                  </a:lnTo>
                  <a:lnTo>
                    <a:pt x="4697" y="6792"/>
                  </a:lnTo>
                  <a:lnTo>
                    <a:pt x="4700" y="6808"/>
                  </a:lnTo>
                  <a:lnTo>
                    <a:pt x="4701" y="6813"/>
                  </a:lnTo>
                  <a:lnTo>
                    <a:pt x="4704" y="6829"/>
                  </a:lnTo>
                  <a:lnTo>
                    <a:pt x="4705" y="6835"/>
                  </a:lnTo>
                  <a:lnTo>
                    <a:pt x="4707" y="6851"/>
                  </a:lnTo>
                  <a:lnTo>
                    <a:pt x="4708" y="6857"/>
                  </a:lnTo>
                  <a:lnTo>
                    <a:pt x="4709" y="6873"/>
                  </a:lnTo>
                  <a:lnTo>
                    <a:pt x="4710" y="6879"/>
                  </a:lnTo>
                  <a:lnTo>
                    <a:pt x="4710" y="6895"/>
                  </a:lnTo>
                  <a:lnTo>
                    <a:pt x="4711" y="6901"/>
                  </a:lnTo>
                  <a:lnTo>
                    <a:pt x="4711" y="6917"/>
                  </a:lnTo>
                  <a:lnTo>
                    <a:pt x="4711" y="6923"/>
                  </a:lnTo>
                  <a:lnTo>
                    <a:pt x="4711" y="6939"/>
                  </a:lnTo>
                  <a:lnTo>
                    <a:pt x="4710" y="6945"/>
                  </a:lnTo>
                  <a:lnTo>
                    <a:pt x="4710" y="6961"/>
                  </a:lnTo>
                  <a:lnTo>
                    <a:pt x="4709" y="6967"/>
                  </a:lnTo>
                  <a:lnTo>
                    <a:pt x="4708" y="6983"/>
                  </a:lnTo>
                  <a:lnTo>
                    <a:pt x="4707" y="6989"/>
                  </a:lnTo>
                  <a:lnTo>
                    <a:pt x="4705" y="7005"/>
                  </a:lnTo>
                  <a:lnTo>
                    <a:pt x="4704" y="7011"/>
                  </a:lnTo>
                  <a:lnTo>
                    <a:pt x="4701" y="7027"/>
                  </a:lnTo>
                  <a:lnTo>
                    <a:pt x="4700" y="7032"/>
                  </a:lnTo>
                  <a:lnTo>
                    <a:pt x="4697" y="7048"/>
                  </a:lnTo>
                  <a:lnTo>
                    <a:pt x="4696" y="7054"/>
                  </a:lnTo>
                  <a:lnTo>
                    <a:pt x="4692" y="7070"/>
                  </a:lnTo>
                  <a:lnTo>
                    <a:pt x="4690" y="7075"/>
                  </a:lnTo>
                  <a:lnTo>
                    <a:pt x="4686" y="7091"/>
                  </a:lnTo>
                  <a:lnTo>
                    <a:pt x="4684" y="7096"/>
                  </a:lnTo>
                  <a:lnTo>
                    <a:pt x="4679" y="7112"/>
                  </a:lnTo>
                  <a:lnTo>
                    <a:pt x="4677" y="7117"/>
                  </a:lnTo>
                  <a:lnTo>
                    <a:pt x="4671" y="7133"/>
                  </a:lnTo>
                  <a:lnTo>
                    <a:pt x="4669" y="7138"/>
                  </a:lnTo>
                  <a:lnTo>
                    <a:pt x="4663" y="7153"/>
                  </a:lnTo>
                  <a:lnTo>
                    <a:pt x="4661" y="7158"/>
                  </a:lnTo>
                  <a:lnTo>
                    <a:pt x="4654" y="7173"/>
                  </a:lnTo>
                  <a:lnTo>
                    <a:pt x="4651" y="7179"/>
                  </a:lnTo>
                  <a:lnTo>
                    <a:pt x="4644" y="7193"/>
                  </a:lnTo>
                  <a:lnTo>
                    <a:pt x="4641" y="7198"/>
                  </a:lnTo>
                  <a:lnTo>
                    <a:pt x="4633" y="7213"/>
                  </a:lnTo>
                  <a:lnTo>
                    <a:pt x="4631" y="7217"/>
                  </a:lnTo>
                  <a:lnTo>
                    <a:pt x="4622" y="7231"/>
                  </a:lnTo>
                  <a:lnTo>
                    <a:pt x="4619" y="7236"/>
                  </a:lnTo>
                  <a:lnTo>
                    <a:pt x="4610" y="7250"/>
                  </a:lnTo>
                  <a:lnTo>
                    <a:pt x="4607" y="7255"/>
                  </a:lnTo>
                  <a:lnTo>
                    <a:pt x="4597" y="7268"/>
                  </a:lnTo>
                  <a:lnTo>
                    <a:pt x="4594" y="7272"/>
                  </a:lnTo>
                  <a:lnTo>
                    <a:pt x="4584" y="7285"/>
                  </a:lnTo>
                  <a:lnTo>
                    <a:pt x="4581" y="7290"/>
                  </a:lnTo>
                  <a:lnTo>
                    <a:pt x="4570" y="7302"/>
                  </a:lnTo>
                  <a:lnTo>
                    <a:pt x="4567" y="7307"/>
                  </a:lnTo>
                  <a:lnTo>
                    <a:pt x="4556" y="7319"/>
                  </a:lnTo>
                  <a:lnTo>
                    <a:pt x="4552" y="7323"/>
                  </a:lnTo>
                  <a:lnTo>
                    <a:pt x="4541" y="7335"/>
                  </a:lnTo>
                  <a:lnTo>
                    <a:pt x="4537" y="7339"/>
                  </a:lnTo>
                  <a:lnTo>
                    <a:pt x="4525" y="7350"/>
                  </a:lnTo>
                  <a:lnTo>
                    <a:pt x="4521" y="7354"/>
                  </a:lnTo>
                  <a:lnTo>
                    <a:pt x="4509" y="7365"/>
                  </a:lnTo>
                  <a:lnTo>
                    <a:pt x="4504" y="7368"/>
                  </a:lnTo>
                  <a:lnTo>
                    <a:pt x="4492" y="7379"/>
                  </a:lnTo>
                  <a:lnTo>
                    <a:pt x="4487" y="7382"/>
                  </a:lnTo>
                  <a:lnTo>
                    <a:pt x="4474" y="7392"/>
                  </a:lnTo>
                  <a:lnTo>
                    <a:pt x="4470" y="7395"/>
                  </a:lnTo>
                  <a:lnTo>
                    <a:pt x="4457" y="7405"/>
                  </a:lnTo>
                  <a:lnTo>
                    <a:pt x="4452" y="7408"/>
                  </a:lnTo>
                  <a:lnTo>
                    <a:pt x="4438" y="7417"/>
                  </a:lnTo>
                  <a:lnTo>
                    <a:pt x="4433" y="7420"/>
                  </a:lnTo>
                  <a:lnTo>
                    <a:pt x="4419" y="7429"/>
                  </a:lnTo>
                  <a:lnTo>
                    <a:pt x="4415" y="7431"/>
                  </a:lnTo>
                  <a:lnTo>
                    <a:pt x="4400" y="7439"/>
                  </a:lnTo>
                  <a:lnTo>
                    <a:pt x="4395" y="7442"/>
                  </a:lnTo>
                  <a:lnTo>
                    <a:pt x="4381" y="7449"/>
                  </a:lnTo>
                  <a:lnTo>
                    <a:pt x="4375" y="7452"/>
                  </a:lnTo>
                  <a:lnTo>
                    <a:pt x="4360" y="7459"/>
                  </a:lnTo>
                  <a:lnTo>
                    <a:pt x="4355" y="7461"/>
                  </a:lnTo>
                  <a:lnTo>
                    <a:pt x="4340" y="7467"/>
                  </a:lnTo>
                  <a:lnTo>
                    <a:pt x="4335" y="7469"/>
                  </a:lnTo>
                  <a:lnTo>
                    <a:pt x="4319" y="7475"/>
                  </a:lnTo>
                  <a:lnTo>
                    <a:pt x="4314" y="7477"/>
                  </a:lnTo>
                  <a:lnTo>
                    <a:pt x="4298" y="7482"/>
                  </a:lnTo>
                  <a:lnTo>
                    <a:pt x="4293" y="7484"/>
                  </a:lnTo>
                  <a:lnTo>
                    <a:pt x="4277" y="7488"/>
                  </a:lnTo>
                  <a:lnTo>
                    <a:pt x="4272" y="7490"/>
                  </a:lnTo>
                  <a:lnTo>
                    <a:pt x="4256" y="7494"/>
                  </a:lnTo>
                  <a:lnTo>
                    <a:pt x="4250" y="7495"/>
                  </a:lnTo>
                  <a:lnTo>
                    <a:pt x="4234" y="7498"/>
                  </a:lnTo>
                  <a:lnTo>
                    <a:pt x="4229" y="7499"/>
                  </a:lnTo>
                  <a:lnTo>
                    <a:pt x="4213" y="7502"/>
                  </a:lnTo>
                  <a:lnTo>
                    <a:pt x="4207" y="7503"/>
                  </a:lnTo>
                  <a:lnTo>
                    <a:pt x="4191" y="7505"/>
                  </a:lnTo>
                  <a:lnTo>
                    <a:pt x="4185" y="7506"/>
                  </a:lnTo>
                  <a:lnTo>
                    <a:pt x="4169" y="7507"/>
                  </a:lnTo>
                  <a:lnTo>
                    <a:pt x="4163" y="7508"/>
                  </a:lnTo>
                  <a:lnTo>
                    <a:pt x="4147" y="7508"/>
                  </a:lnTo>
                  <a:lnTo>
                    <a:pt x="4141" y="7509"/>
                  </a:lnTo>
                  <a:lnTo>
                    <a:pt x="4125" y="7509"/>
                  </a:lnTo>
                  <a:lnTo>
                    <a:pt x="4119" y="7509"/>
                  </a:lnTo>
                  <a:lnTo>
                    <a:pt x="4103" y="7509"/>
                  </a:lnTo>
                  <a:lnTo>
                    <a:pt x="4097" y="7508"/>
                  </a:lnTo>
                  <a:lnTo>
                    <a:pt x="4081" y="7508"/>
                  </a:lnTo>
                  <a:lnTo>
                    <a:pt x="4075" y="7507"/>
                  </a:lnTo>
                  <a:lnTo>
                    <a:pt x="4059" y="7506"/>
                  </a:lnTo>
                  <a:lnTo>
                    <a:pt x="4053" y="7505"/>
                  </a:lnTo>
                  <a:lnTo>
                    <a:pt x="4037" y="7503"/>
                  </a:lnTo>
                  <a:lnTo>
                    <a:pt x="4031" y="7502"/>
                  </a:lnTo>
                  <a:lnTo>
                    <a:pt x="4015" y="7499"/>
                  </a:lnTo>
                  <a:lnTo>
                    <a:pt x="4010" y="7498"/>
                  </a:lnTo>
                  <a:lnTo>
                    <a:pt x="3994" y="7495"/>
                  </a:lnTo>
                  <a:lnTo>
                    <a:pt x="3988" y="7494"/>
                  </a:lnTo>
                  <a:lnTo>
                    <a:pt x="3972" y="7490"/>
                  </a:lnTo>
                  <a:lnTo>
                    <a:pt x="3967" y="7488"/>
                  </a:lnTo>
                  <a:lnTo>
                    <a:pt x="3951" y="7484"/>
                  </a:lnTo>
                  <a:lnTo>
                    <a:pt x="3946" y="7482"/>
                  </a:lnTo>
                  <a:lnTo>
                    <a:pt x="3930" y="7477"/>
                  </a:lnTo>
                  <a:lnTo>
                    <a:pt x="3925" y="7475"/>
                  </a:lnTo>
                  <a:lnTo>
                    <a:pt x="3909" y="7469"/>
                  </a:lnTo>
                  <a:lnTo>
                    <a:pt x="3904" y="7467"/>
                  </a:lnTo>
                  <a:lnTo>
                    <a:pt x="3889" y="7461"/>
                  </a:lnTo>
                  <a:lnTo>
                    <a:pt x="3884" y="7458"/>
                  </a:lnTo>
                  <a:lnTo>
                    <a:pt x="3869" y="7452"/>
                  </a:lnTo>
                  <a:lnTo>
                    <a:pt x="3863" y="7449"/>
                  </a:lnTo>
                  <a:lnTo>
                    <a:pt x="3849" y="7442"/>
                  </a:lnTo>
                  <a:lnTo>
                    <a:pt x="3844" y="7439"/>
                  </a:lnTo>
                  <a:lnTo>
                    <a:pt x="3829" y="7431"/>
                  </a:lnTo>
                  <a:lnTo>
                    <a:pt x="3826" y="7429"/>
                  </a:lnTo>
                  <a:lnTo>
                    <a:pt x="3812" y="7421"/>
                  </a:lnTo>
                  <a:lnTo>
                    <a:pt x="3807" y="7417"/>
                  </a:lnTo>
                  <a:lnTo>
                    <a:pt x="3793" y="7408"/>
                  </a:lnTo>
                  <a:lnTo>
                    <a:pt x="3789" y="7405"/>
                  </a:lnTo>
                  <a:lnTo>
                    <a:pt x="3775" y="7396"/>
                  </a:lnTo>
                  <a:lnTo>
                    <a:pt x="3770" y="7392"/>
                  </a:lnTo>
                  <a:lnTo>
                    <a:pt x="3757" y="7382"/>
                  </a:lnTo>
                  <a:lnTo>
                    <a:pt x="3753" y="7379"/>
                  </a:lnTo>
                  <a:lnTo>
                    <a:pt x="3740" y="7368"/>
                  </a:lnTo>
                  <a:lnTo>
                    <a:pt x="3736" y="7365"/>
                  </a:lnTo>
                  <a:lnTo>
                    <a:pt x="3724" y="7354"/>
                  </a:lnTo>
                  <a:lnTo>
                    <a:pt x="3720" y="7350"/>
                  </a:lnTo>
                  <a:lnTo>
                    <a:pt x="3708" y="7339"/>
                  </a:lnTo>
                  <a:lnTo>
                    <a:pt x="3704" y="7335"/>
                  </a:lnTo>
                  <a:lnTo>
                    <a:pt x="3693" y="7323"/>
                  </a:lnTo>
                  <a:lnTo>
                    <a:pt x="3689" y="7319"/>
                  </a:lnTo>
                  <a:lnTo>
                    <a:pt x="3678" y="7307"/>
                  </a:lnTo>
                  <a:lnTo>
                    <a:pt x="3674" y="7302"/>
                  </a:lnTo>
                  <a:lnTo>
                    <a:pt x="3664" y="7290"/>
                  </a:lnTo>
                  <a:lnTo>
                    <a:pt x="3661" y="7286"/>
                  </a:lnTo>
                  <a:lnTo>
                    <a:pt x="3651" y="7273"/>
                  </a:lnTo>
                  <a:lnTo>
                    <a:pt x="3647" y="7268"/>
                  </a:lnTo>
                  <a:lnTo>
                    <a:pt x="3638" y="7255"/>
                  </a:lnTo>
                  <a:lnTo>
                    <a:pt x="3635" y="7251"/>
                  </a:lnTo>
                  <a:lnTo>
                    <a:pt x="3626" y="7237"/>
                  </a:lnTo>
                  <a:lnTo>
                    <a:pt x="3623" y="7233"/>
                  </a:lnTo>
                  <a:lnTo>
                    <a:pt x="3614" y="7219"/>
                  </a:lnTo>
                  <a:lnTo>
                    <a:pt x="3610" y="7212"/>
                  </a:lnTo>
                  <a:lnTo>
                    <a:pt x="3602" y="7197"/>
                  </a:lnTo>
                  <a:lnTo>
                    <a:pt x="3600" y="7192"/>
                  </a:lnTo>
                  <a:lnTo>
                    <a:pt x="3593" y="7178"/>
                  </a:lnTo>
                  <a:lnTo>
                    <a:pt x="3590" y="7173"/>
                  </a:lnTo>
                  <a:lnTo>
                    <a:pt x="3583" y="7158"/>
                  </a:lnTo>
                  <a:lnTo>
                    <a:pt x="3581" y="7153"/>
                  </a:lnTo>
                  <a:lnTo>
                    <a:pt x="3575" y="7138"/>
                  </a:lnTo>
                  <a:lnTo>
                    <a:pt x="3573" y="7133"/>
                  </a:lnTo>
                  <a:lnTo>
                    <a:pt x="3567" y="7117"/>
                  </a:lnTo>
                  <a:lnTo>
                    <a:pt x="3566" y="7112"/>
                  </a:lnTo>
                  <a:lnTo>
                    <a:pt x="3560" y="7097"/>
                  </a:lnTo>
                  <a:lnTo>
                    <a:pt x="3559" y="7091"/>
                  </a:lnTo>
                  <a:lnTo>
                    <a:pt x="3554" y="7076"/>
                  </a:lnTo>
                  <a:lnTo>
                    <a:pt x="3553" y="7070"/>
                  </a:lnTo>
                  <a:lnTo>
                    <a:pt x="3549" y="7054"/>
                  </a:lnTo>
                  <a:lnTo>
                    <a:pt x="3548" y="7049"/>
                  </a:lnTo>
                  <a:lnTo>
                    <a:pt x="3544" y="7033"/>
                  </a:lnTo>
                  <a:lnTo>
                    <a:pt x="3543" y="7027"/>
                  </a:lnTo>
                  <a:lnTo>
                    <a:pt x="3540" y="7011"/>
                  </a:lnTo>
                  <a:lnTo>
                    <a:pt x="3539" y="7006"/>
                  </a:lnTo>
                  <a:lnTo>
                    <a:pt x="3537" y="6989"/>
                  </a:lnTo>
                  <a:lnTo>
                    <a:pt x="3537" y="6984"/>
                  </a:lnTo>
                  <a:lnTo>
                    <a:pt x="3535" y="6967"/>
                  </a:lnTo>
                  <a:lnTo>
                    <a:pt x="3535" y="6962"/>
                  </a:lnTo>
                  <a:lnTo>
                    <a:pt x="3534" y="6945"/>
                  </a:lnTo>
                  <a:lnTo>
                    <a:pt x="3533" y="6939"/>
                  </a:lnTo>
                  <a:lnTo>
                    <a:pt x="3533" y="6923"/>
                  </a:lnTo>
                  <a:lnTo>
                    <a:pt x="3533" y="6917"/>
                  </a:lnTo>
                  <a:lnTo>
                    <a:pt x="3533" y="6901"/>
                  </a:lnTo>
                  <a:lnTo>
                    <a:pt x="3534" y="6895"/>
                  </a:lnTo>
                  <a:lnTo>
                    <a:pt x="3535" y="6878"/>
                  </a:lnTo>
                  <a:lnTo>
                    <a:pt x="3535" y="6873"/>
                  </a:lnTo>
                  <a:lnTo>
                    <a:pt x="3537" y="6856"/>
                  </a:lnTo>
                  <a:lnTo>
                    <a:pt x="3537" y="6851"/>
                  </a:lnTo>
                  <a:lnTo>
                    <a:pt x="3539" y="6834"/>
                  </a:lnTo>
                  <a:lnTo>
                    <a:pt x="3540" y="6829"/>
                  </a:lnTo>
                  <a:lnTo>
                    <a:pt x="3543" y="6813"/>
                  </a:lnTo>
                  <a:lnTo>
                    <a:pt x="3544" y="6807"/>
                  </a:lnTo>
                  <a:lnTo>
                    <a:pt x="3548" y="6791"/>
                  </a:lnTo>
                  <a:lnTo>
                    <a:pt x="3549" y="6786"/>
                  </a:lnTo>
                  <a:lnTo>
                    <a:pt x="3553" y="6770"/>
                  </a:lnTo>
                  <a:lnTo>
                    <a:pt x="3554" y="6764"/>
                  </a:lnTo>
                  <a:lnTo>
                    <a:pt x="3559" y="6749"/>
                  </a:lnTo>
                  <a:lnTo>
                    <a:pt x="3560" y="6743"/>
                  </a:lnTo>
                  <a:lnTo>
                    <a:pt x="3566" y="6728"/>
                  </a:lnTo>
                  <a:lnTo>
                    <a:pt x="3567" y="6723"/>
                  </a:lnTo>
                  <a:lnTo>
                    <a:pt x="3573" y="6707"/>
                  </a:lnTo>
                  <a:lnTo>
                    <a:pt x="3575" y="6702"/>
                  </a:lnTo>
                  <a:lnTo>
                    <a:pt x="3581" y="6687"/>
                  </a:lnTo>
                  <a:lnTo>
                    <a:pt x="3584" y="6682"/>
                  </a:lnTo>
                  <a:lnTo>
                    <a:pt x="3590" y="6667"/>
                  </a:lnTo>
                  <a:lnTo>
                    <a:pt x="3593" y="6662"/>
                  </a:lnTo>
                  <a:lnTo>
                    <a:pt x="3600" y="6648"/>
                  </a:lnTo>
                  <a:lnTo>
                    <a:pt x="3603" y="6643"/>
                  </a:lnTo>
                  <a:lnTo>
                    <a:pt x="3611" y="6629"/>
                  </a:lnTo>
                  <a:lnTo>
                    <a:pt x="3614" y="6623"/>
                  </a:lnTo>
                  <a:lnTo>
                    <a:pt x="3622" y="6609"/>
                  </a:lnTo>
                  <a:lnTo>
                    <a:pt x="3625" y="6604"/>
                  </a:lnTo>
                  <a:lnTo>
                    <a:pt x="3634" y="6591"/>
                  </a:lnTo>
                  <a:lnTo>
                    <a:pt x="3638" y="6586"/>
                  </a:lnTo>
                  <a:lnTo>
                    <a:pt x="3647" y="6573"/>
                  </a:lnTo>
                  <a:lnTo>
                    <a:pt x="3650" y="6568"/>
                  </a:lnTo>
                  <a:lnTo>
                    <a:pt x="3660" y="6555"/>
                  </a:lnTo>
                  <a:lnTo>
                    <a:pt x="3664" y="6551"/>
                  </a:lnTo>
                  <a:lnTo>
                    <a:pt x="3674" y="6538"/>
                  </a:lnTo>
                  <a:lnTo>
                    <a:pt x="3678" y="6534"/>
                  </a:lnTo>
                  <a:lnTo>
                    <a:pt x="3689" y="6522"/>
                  </a:lnTo>
                  <a:lnTo>
                    <a:pt x="3693" y="6518"/>
                  </a:lnTo>
                  <a:lnTo>
                    <a:pt x="3698" y="6512"/>
                  </a:lnTo>
                  <a:lnTo>
                    <a:pt x="2352" y="6512"/>
                  </a:lnTo>
                  <a:lnTo>
                    <a:pt x="2357" y="6518"/>
                  </a:lnTo>
                  <a:lnTo>
                    <a:pt x="2361" y="6522"/>
                  </a:lnTo>
                  <a:lnTo>
                    <a:pt x="2372" y="6534"/>
                  </a:lnTo>
                  <a:lnTo>
                    <a:pt x="2376" y="6538"/>
                  </a:lnTo>
                  <a:lnTo>
                    <a:pt x="2386" y="6551"/>
                  </a:lnTo>
                  <a:lnTo>
                    <a:pt x="2390" y="6555"/>
                  </a:lnTo>
                  <a:lnTo>
                    <a:pt x="2400" y="6568"/>
                  </a:lnTo>
                  <a:lnTo>
                    <a:pt x="2403" y="6573"/>
                  </a:lnTo>
                  <a:lnTo>
                    <a:pt x="2412" y="6586"/>
                  </a:lnTo>
                  <a:lnTo>
                    <a:pt x="2416" y="6591"/>
                  </a:lnTo>
                  <a:lnTo>
                    <a:pt x="2425" y="6604"/>
                  </a:lnTo>
                  <a:lnTo>
                    <a:pt x="2428" y="6609"/>
                  </a:lnTo>
                  <a:lnTo>
                    <a:pt x="2436" y="6623"/>
                  </a:lnTo>
                  <a:lnTo>
                    <a:pt x="2439" y="6629"/>
                  </a:lnTo>
                  <a:lnTo>
                    <a:pt x="2447" y="6643"/>
                  </a:lnTo>
                  <a:lnTo>
                    <a:pt x="2450" y="6648"/>
                  </a:lnTo>
                  <a:lnTo>
                    <a:pt x="2457" y="6662"/>
                  </a:lnTo>
                  <a:lnTo>
                    <a:pt x="2460" y="6667"/>
                  </a:lnTo>
                  <a:lnTo>
                    <a:pt x="2466" y="6682"/>
                  </a:lnTo>
                  <a:lnTo>
                    <a:pt x="2469" y="6687"/>
                  </a:lnTo>
                  <a:lnTo>
                    <a:pt x="2475" y="6702"/>
                  </a:lnTo>
                  <a:lnTo>
                    <a:pt x="2477" y="6707"/>
                  </a:lnTo>
                  <a:lnTo>
                    <a:pt x="2483" y="6723"/>
                  </a:lnTo>
                  <a:lnTo>
                    <a:pt x="2484" y="6728"/>
                  </a:lnTo>
                  <a:lnTo>
                    <a:pt x="2490" y="6743"/>
                  </a:lnTo>
                  <a:lnTo>
                    <a:pt x="2491" y="6749"/>
                  </a:lnTo>
                  <a:lnTo>
                    <a:pt x="2496" y="6764"/>
                  </a:lnTo>
                  <a:lnTo>
                    <a:pt x="2497" y="6770"/>
                  </a:lnTo>
                  <a:lnTo>
                    <a:pt x="2501" y="6786"/>
                  </a:lnTo>
                  <a:lnTo>
                    <a:pt x="2502" y="6791"/>
                  </a:lnTo>
                  <a:lnTo>
                    <a:pt x="2506" y="6807"/>
                  </a:lnTo>
                  <a:lnTo>
                    <a:pt x="2507" y="6813"/>
                  </a:lnTo>
                  <a:lnTo>
                    <a:pt x="2510" y="6829"/>
                  </a:lnTo>
                  <a:lnTo>
                    <a:pt x="2511" y="6834"/>
                  </a:lnTo>
                  <a:lnTo>
                    <a:pt x="2513" y="6851"/>
                  </a:lnTo>
                  <a:lnTo>
                    <a:pt x="2513" y="6856"/>
                  </a:lnTo>
                  <a:lnTo>
                    <a:pt x="2515" y="6873"/>
                  </a:lnTo>
                  <a:lnTo>
                    <a:pt x="2515" y="6878"/>
                  </a:lnTo>
                  <a:lnTo>
                    <a:pt x="2516" y="6895"/>
                  </a:lnTo>
                  <a:lnTo>
                    <a:pt x="2517" y="6901"/>
                  </a:lnTo>
                  <a:lnTo>
                    <a:pt x="2517" y="6917"/>
                  </a:lnTo>
                  <a:lnTo>
                    <a:pt x="2517" y="6923"/>
                  </a:lnTo>
                  <a:lnTo>
                    <a:pt x="2517" y="6939"/>
                  </a:lnTo>
                  <a:lnTo>
                    <a:pt x="2516" y="6945"/>
                  </a:lnTo>
                  <a:lnTo>
                    <a:pt x="2515" y="6962"/>
                  </a:lnTo>
                  <a:lnTo>
                    <a:pt x="2515" y="6967"/>
                  </a:lnTo>
                  <a:lnTo>
                    <a:pt x="2513" y="6984"/>
                  </a:lnTo>
                  <a:lnTo>
                    <a:pt x="2513" y="6989"/>
                  </a:lnTo>
                  <a:lnTo>
                    <a:pt x="2511" y="7006"/>
                  </a:lnTo>
                  <a:lnTo>
                    <a:pt x="2510" y="7011"/>
                  </a:lnTo>
                  <a:lnTo>
                    <a:pt x="2507" y="7027"/>
                  </a:lnTo>
                  <a:lnTo>
                    <a:pt x="2506" y="7033"/>
                  </a:lnTo>
                  <a:lnTo>
                    <a:pt x="2502" y="7049"/>
                  </a:lnTo>
                  <a:lnTo>
                    <a:pt x="2501" y="7054"/>
                  </a:lnTo>
                  <a:lnTo>
                    <a:pt x="2497" y="7070"/>
                  </a:lnTo>
                  <a:lnTo>
                    <a:pt x="2496" y="7076"/>
                  </a:lnTo>
                  <a:lnTo>
                    <a:pt x="2491" y="7091"/>
                  </a:lnTo>
                  <a:lnTo>
                    <a:pt x="2490" y="7097"/>
                  </a:lnTo>
                  <a:lnTo>
                    <a:pt x="2484" y="7112"/>
                  </a:lnTo>
                  <a:lnTo>
                    <a:pt x="2483" y="7117"/>
                  </a:lnTo>
                  <a:lnTo>
                    <a:pt x="2477" y="7133"/>
                  </a:lnTo>
                  <a:lnTo>
                    <a:pt x="2475" y="7138"/>
                  </a:lnTo>
                  <a:lnTo>
                    <a:pt x="2469" y="7153"/>
                  </a:lnTo>
                  <a:lnTo>
                    <a:pt x="2467" y="7158"/>
                  </a:lnTo>
                  <a:lnTo>
                    <a:pt x="2460" y="7173"/>
                  </a:lnTo>
                  <a:lnTo>
                    <a:pt x="2457" y="7178"/>
                  </a:lnTo>
                  <a:lnTo>
                    <a:pt x="2450" y="7192"/>
                  </a:lnTo>
                  <a:lnTo>
                    <a:pt x="2448" y="7197"/>
                  </a:lnTo>
                  <a:lnTo>
                    <a:pt x="2440" y="7212"/>
                  </a:lnTo>
                  <a:lnTo>
                    <a:pt x="2436" y="7219"/>
                  </a:lnTo>
                  <a:lnTo>
                    <a:pt x="2427" y="7233"/>
                  </a:lnTo>
                  <a:lnTo>
                    <a:pt x="2424" y="7237"/>
                  </a:lnTo>
                  <a:lnTo>
                    <a:pt x="2415" y="7251"/>
                  </a:lnTo>
                  <a:lnTo>
                    <a:pt x="2412" y="7255"/>
                  </a:lnTo>
                  <a:lnTo>
                    <a:pt x="2403" y="7268"/>
                  </a:lnTo>
                  <a:lnTo>
                    <a:pt x="2399" y="7273"/>
                  </a:lnTo>
                  <a:lnTo>
                    <a:pt x="2389" y="7286"/>
                  </a:lnTo>
                  <a:lnTo>
                    <a:pt x="2386" y="7290"/>
                  </a:lnTo>
                  <a:lnTo>
                    <a:pt x="2376" y="7302"/>
                  </a:lnTo>
                  <a:lnTo>
                    <a:pt x="2372" y="7307"/>
                  </a:lnTo>
                  <a:lnTo>
                    <a:pt x="2361" y="7319"/>
                  </a:lnTo>
                  <a:lnTo>
                    <a:pt x="2357" y="7323"/>
                  </a:lnTo>
                  <a:lnTo>
                    <a:pt x="2346" y="7335"/>
                  </a:lnTo>
                  <a:lnTo>
                    <a:pt x="2342" y="7339"/>
                  </a:lnTo>
                  <a:lnTo>
                    <a:pt x="2330" y="7350"/>
                  </a:lnTo>
                  <a:lnTo>
                    <a:pt x="2326" y="7354"/>
                  </a:lnTo>
                  <a:lnTo>
                    <a:pt x="2314" y="7365"/>
                  </a:lnTo>
                  <a:lnTo>
                    <a:pt x="2310" y="7368"/>
                  </a:lnTo>
                  <a:lnTo>
                    <a:pt x="2297" y="7379"/>
                  </a:lnTo>
                  <a:lnTo>
                    <a:pt x="2293" y="7382"/>
                  </a:lnTo>
                  <a:lnTo>
                    <a:pt x="2280" y="7392"/>
                  </a:lnTo>
                  <a:lnTo>
                    <a:pt x="2275" y="7396"/>
                  </a:lnTo>
                  <a:lnTo>
                    <a:pt x="2261" y="7405"/>
                  </a:lnTo>
                  <a:lnTo>
                    <a:pt x="2257" y="7408"/>
                  </a:lnTo>
                  <a:lnTo>
                    <a:pt x="2243" y="7417"/>
                  </a:lnTo>
                  <a:lnTo>
                    <a:pt x="2238" y="7421"/>
                  </a:lnTo>
                  <a:lnTo>
                    <a:pt x="2224" y="7429"/>
                  </a:lnTo>
                  <a:lnTo>
                    <a:pt x="2221" y="7431"/>
                  </a:lnTo>
                  <a:lnTo>
                    <a:pt x="2206" y="7439"/>
                  </a:lnTo>
                  <a:lnTo>
                    <a:pt x="2201" y="7442"/>
                  </a:lnTo>
                  <a:lnTo>
                    <a:pt x="2187" y="7449"/>
                  </a:lnTo>
                  <a:lnTo>
                    <a:pt x="2181" y="7452"/>
                  </a:lnTo>
                  <a:lnTo>
                    <a:pt x="2166" y="7458"/>
                  </a:lnTo>
                  <a:lnTo>
                    <a:pt x="2161" y="7461"/>
                  </a:lnTo>
                  <a:lnTo>
                    <a:pt x="2146" y="7467"/>
                  </a:lnTo>
                  <a:lnTo>
                    <a:pt x="2141" y="7469"/>
                  </a:lnTo>
                  <a:lnTo>
                    <a:pt x="2125" y="7475"/>
                  </a:lnTo>
                  <a:lnTo>
                    <a:pt x="2120" y="7477"/>
                  </a:lnTo>
                  <a:lnTo>
                    <a:pt x="2104" y="7482"/>
                  </a:lnTo>
                  <a:lnTo>
                    <a:pt x="2099" y="7484"/>
                  </a:lnTo>
                  <a:lnTo>
                    <a:pt x="2083" y="7488"/>
                  </a:lnTo>
                  <a:lnTo>
                    <a:pt x="2078" y="7490"/>
                  </a:lnTo>
                  <a:lnTo>
                    <a:pt x="2062" y="7494"/>
                  </a:lnTo>
                  <a:lnTo>
                    <a:pt x="2056" y="7495"/>
                  </a:lnTo>
                  <a:lnTo>
                    <a:pt x="2040" y="7498"/>
                  </a:lnTo>
                  <a:lnTo>
                    <a:pt x="2035" y="7499"/>
                  </a:lnTo>
                  <a:lnTo>
                    <a:pt x="2019" y="7502"/>
                  </a:lnTo>
                  <a:lnTo>
                    <a:pt x="2013" y="7503"/>
                  </a:lnTo>
                  <a:lnTo>
                    <a:pt x="1997" y="7505"/>
                  </a:lnTo>
                  <a:lnTo>
                    <a:pt x="1991" y="7506"/>
                  </a:lnTo>
                  <a:lnTo>
                    <a:pt x="1975" y="7507"/>
                  </a:lnTo>
                  <a:lnTo>
                    <a:pt x="1969" y="7508"/>
                  </a:lnTo>
                  <a:lnTo>
                    <a:pt x="1953" y="7508"/>
                  </a:lnTo>
                  <a:lnTo>
                    <a:pt x="1947" y="7509"/>
                  </a:lnTo>
                  <a:lnTo>
                    <a:pt x="1931" y="7509"/>
                  </a:lnTo>
                  <a:lnTo>
                    <a:pt x="1925" y="7509"/>
                  </a:lnTo>
                  <a:lnTo>
                    <a:pt x="1909" y="7509"/>
                  </a:lnTo>
                  <a:lnTo>
                    <a:pt x="1903" y="7508"/>
                  </a:lnTo>
                  <a:lnTo>
                    <a:pt x="1887" y="7508"/>
                  </a:lnTo>
                  <a:lnTo>
                    <a:pt x="1881" y="7507"/>
                  </a:lnTo>
                  <a:lnTo>
                    <a:pt x="1865" y="7506"/>
                  </a:lnTo>
                  <a:lnTo>
                    <a:pt x="1859" y="7505"/>
                  </a:lnTo>
                  <a:lnTo>
                    <a:pt x="1843" y="7503"/>
                  </a:lnTo>
                  <a:lnTo>
                    <a:pt x="1837" y="7502"/>
                  </a:lnTo>
                  <a:lnTo>
                    <a:pt x="1821" y="7499"/>
                  </a:lnTo>
                  <a:lnTo>
                    <a:pt x="1816" y="7498"/>
                  </a:lnTo>
                  <a:lnTo>
                    <a:pt x="1800" y="7495"/>
                  </a:lnTo>
                  <a:lnTo>
                    <a:pt x="1794" y="7494"/>
                  </a:lnTo>
                  <a:lnTo>
                    <a:pt x="1778" y="7490"/>
                  </a:lnTo>
                  <a:lnTo>
                    <a:pt x="1773" y="7488"/>
                  </a:lnTo>
                  <a:lnTo>
                    <a:pt x="1757" y="7484"/>
                  </a:lnTo>
                  <a:lnTo>
                    <a:pt x="1752" y="7482"/>
                  </a:lnTo>
                  <a:lnTo>
                    <a:pt x="1736" y="7477"/>
                  </a:lnTo>
                  <a:lnTo>
                    <a:pt x="1731" y="7475"/>
                  </a:lnTo>
                  <a:lnTo>
                    <a:pt x="1715" y="7469"/>
                  </a:lnTo>
                  <a:lnTo>
                    <a:pt x="1710" y="7467"/>
                  </a:lnTo>
                  <a:lnTo>
                    <a:pt x="1695" y="7461"/>
                  </a:lnTo>
                  <a:lnTo>
                    <a:pt x="1690" y="7459"/>
                  </a:lnTo>
                  <a:lnTo>
                    <a:pt x="1675" y="7452"/>
                  </a:lnTo>
                  <a:lnTo>
                    <a:pt x="1669" y="7449"/>
                  </a:lnTo>
                  <a:lnTo>
                    <a:pt x="1655" y="7442"/>
                  </a:lnTo>
                  <a:lnTo>
                    <a:pt x="1650" y="7439"/>
                  </a:lnTo>
                  <a:lnTo>
                    <a:pt x="1635" y="7431"/>
                  </a:lnTo>
                  <a:lnTo>
                    <a:pt x="1631" y="7429"/>
                  </a:lnTo>
                  <a:lnTo>
                    <a:pt x="1617" y="7420"/>
                  </a:lnTo>
                  <a:lnTo>
                    <a:pt x="1612" y="7417"/>
                  </a:lnTo>
                  <a:lnTo>
                    <a:pt x="1598" y="7408"/>
                  </a:lnTo>
                  <a:lnTo>
                    <a:pt x="1593" y="7405"/>
                  </a:lnTo>
                  <a:lnTo>
                    <a:pt x="1580" y="7395"/>
                  </a:lnTo>
                  <a:lnTo>
                    <a:pt x="1576" y="7392"/>
                  </a:lnTo>
                  <a:lnTo>
                    <a:pt x="1563" y="7382"/>
                  </a:lnTo>
                  <a:lnTo>
                    <a:pt x="1558" y="7379"/>
                  </a:lnTo>
                  <a:lnTo>
                    <a:pt x="1546" y="7368"/>
                  </a:lnTo>
                  <a:lnTo>
                    <a:pt x="1541" y="7365"/>
                  </a:lnTo>
                  <a:lnTo>
                    <a:pt x="1529" y="7354"/>
                  </a:lnTo>
                  <a:lnTo>
                    <a:pt x="1525" y="7350"/>
                  </a:lnTo>
                  <a:lnTo>
                    <a:pt x="1513" y="7339"/>
                  </a:lnTo>
                  <a:lnTo>
                    <a:pt x="1509" y="7335"/>
                  </a:lnTo>
                  <a:lnTo>
                    <a:pt x="1498" y="7323"/>
                  </a:lnTo>
                  <a:lnTo>
                    <a:pt x="1494" y="7319"/>
                  </a:lnTo>
                  <a:lnTo>
                    <a:pt x="1483" y="7307"/>
                  </a:lnTo>
                  <a:lnTo>
                    <a:pt x="1480" y="7302"/>
                  </a:lnTo>
                  <a:lnTo>
                    <a:pt x="1469" y="7290"/>
                  </a:lnTo>
                  <a:lnTo>
                    <a:pt x="1466" y="7285"/>
                  </a:lnTo>
                  <a:lnTo>
                    <a:pt x="1456" y="7272"/>
                  </a:lnTo>
                  <a:lnTo>
                    <a:pt x="1453" y="7268"/>
                  </a:lnTo>
                  <a:lnTo>
                    <a:pt x="1443" y="7255"/>
                  </a:lnTo>
                  <a:lnTo>
                    <a:pt x="1440" y="7250"/>
                  </a:lnTo>
                  <a:lnTo>
                    <a:pt x="1431" y="7236"/>
                  </a:lnTo>
                  <a:lnTo>
                    <a:pt x="1428" y="7231"/>
                  </a:lnTo>
                  <a:lnTo>
                    <a:pt x="1419" y="7217"/>
                  </a:lnTo>
                  <a:lnTo>
                    <a:pt x="1417" y="7213"/>
                  </a:lnTo>
                  <a:lnTo>
                    <a:pt x="1409" y="7198"/>
                  </a:lnTo>
                  <a:lnTo>
                    <a:pt x="1406" y="7193"/>
                  </a:lnTo>
                  <a:lnTo>
                    <a:pt x="1399" y="7179"/>
                  </a:lnTo>
                  <a:lnTo>
                    <a:pt x="1396" y="7173"/>
                  </a:lnTo>
                  <a:lnTo>
                    <a:pt x="1389" y="7158"/>
                  </a:lnTo>
                  <a:lnTo>
                    <a:pt x="1387" y="7153"/>
                  </a:lnTo>
                  <a:lnTo>
                    <a:pt x="1381" y="7138"/>
                  </a:lnTo>
                  <a:lnTo>
                    <a:pt x="1379" y="7133"/>
                  </a:lnTo>
                  <a:lnTo>
                    <a:pt x="1373" y="7117"/>
                  </a:lnTo>
                  <a:lnTo>
                    <a:pt x="1371" y="7112"/>
                  </a:lnTo>
                  <a:lnTo>
                    <a:pt x="1366" y="7096"/>
                  </a:lnTo>
                  <a:lnTo>
                    <a:pt x="1364" y="7091"/>
                  </a:lnTo>
                  <a:lnTo>
                    <a:pt x="1360" y="7075"/>
                  </a:lnTo>
                  <a:lnTo>
                    <a:pt x="1358" y="7070"/>
                  </a:lnTo>
                  <a:lnTo>
                    <a:pt x="1354" y="7054"/>
                  </a:lnTo>
                  <a:lnTo>
                    <a:pt x="1353" y="7048"/>
                  </a:lnTo>
                  <a:lnTo>
                    <a:pt x="1350" y="7032"/>
                  </a:lnTo>
                  <a:lnTo>
                    <a:pt x="1349" y="7027"/>
                  </a:lnTo>
                  <a:lnTo>
                    <a:pt x="1346" y="7011"/>
                  </a:lnTo>
                  <a:lnTo>
                    <a:pt x="1345" y="7005"/>
                  </a:lnTo>
                  <a:lnTo>
                    <a:pt x="1343" y="6989"/>
                  </a:lnTo>
                  <a:lnTo>
                    <a:pt x="1342" y="6983"/>
                  </a:lnTo>
                  <a:lnTo>
                    <a:pt x="1341" y="6967"/>
                  </a:lnTo>
                  <a:lnTo>
                    <a:pt x="1340" y="6961"/>
                  </a:lnTo>
                  <a:lnTo>
                    <a:pt x="1340" y="6945"/>
                  </a:lnTo>
                  <a:lnTo>
                    <a:pt x="1339" y="6939"/>
                  </a:lnTo>
                  <a:lnTo>
                    <a:pt x="1339" y="6923"/>
                  </a:lnTo>
                  <a:lnTo>
                    <a:pt x="1339" y="6917"/>
                  </a:lnTo>
                  <a:lnTo>
                    <a:pt x="1339" y="6901"/>
                  </a:lnTo>
                  <a:lnTo>
                    <a:pt x="1340" y="6895"/>
                  </a:lnTo>
                  <a:lnTo>
                    <a:pt x="1340" y="6879"/>
                  </a:lnTo>
                  <a:lnTo>
                    <a:pt x="1341" y="6873"/>
                  </a:lnTo>
                  <a:lnTo>
                    <a:pt x="1342" y="6857"/>
                  </a:lnTo>
                  <a:lnTo>
                    <a:pt x="1343" y="6851"/>
                  </a:lnTo>
                  <a:lnTo>
                    <a:pt x="1345" y="6835"/>
                  </a:lnTo>
                  <a:lnTo>
                    <a:pt x="1346" y="6829"/>
                  </a:lnTo>
                  <a:lnTo>
                    <a:pt x="1349" y="6813"/>
                  </a:lnTo>
                  <a:lnTo>
                    <a:pt x="1350" y="6808"/>
                  </a:lnTo>
                  <a:lnTo>
                    <a:pt x="1353" y="6792"/>
                  </a:lnTo>
                  <a:lnTo>
                    <a:pt x="1354" y="6786"/>
                  </a:lnTo>
                  <a:lnTo>
                    <a:pt x="1358" y="6770"/>
                  </a:lnTo>
                  <a:lnTo>
                    <a:pt x="1360" y="6765"/>
                  </a:lnTo>
                  <a:lnTo>
                    <a:pt x="1364" y="6749"/>
                  </a:lnTo>
                  <a:lnTo>
                    <a:pt x="1366" y="6744"/>
                  </a:lnTo>
                  <a:lnTo>
                    <a:pt x="1371" y="6728"/>
                  </a:lnTo>
                  <a:lnTo>
                    <a:pt x="1373" y="6723"/>
                  </a:lnTo>
                  <a:lnTo>
                    <a:pt x="1379" y="6707"/>
                  </a:lnTo>
                  <a:lnTo>
                    <a:pt x="1381" y="6702"/>
                  </a:lnTo>
                  <a:lnTo>
                    <a:pt x="1387" y="6687"/>
                  </a:lnTo>
                  <a:lnTo>
                    <a:pt x="1390" y="6682"/>
                  </a:lnTo>
                  <a:lnTo>
                    <a:pt x="1396" y="6667"/>
                  </a:lnTo>
                  <a:lnTo>
                    <a:pt x="1399" y="6661"/>
                  </a:lnTo>
                  <a:lnTo>
                    <a:pt x="1406" y="6647"/>
                  </a:lnTo>
                  <a:lnTo>
                    <a:pt x="1409" y="6642"/>
                  </a:lnTo>
                  <a:lnTo>
                    <a:pt x="1417" y="6627"/>
                  </a:lnTo>
                  <a:lnTo>
                    <a:pt x="1419" y="6624"/>
                  </a:lnTo>
                  <a:lnTo>
                    <a:pt x="1427" y="6610"/>
                  </a:lnTo>
                  <a:lnTo>
                    <a:pt x="1431" y="6605"/>
                  </a:lnTo>
                  <a:lnTo>
                    <a:pt x="1440" y="6591"/>
                  </a:lnTo>
                  <a:lnTo>
                    <a:pt x="1443" y="6587"/>
                  </a:lnTo>
                  <a:lnTo>
                    <a:pt x="1452" y="6573"/>
                  </a:lnTo>
                  <a:lnTo>
                    <a:pt x="1456" y="6568"/>
                  </a:lnTo>
                  <a:lnTo>
                    <a:pt x="1466" y="6555"/>
                  </a:lnTo>
                  <a:lnTo>
                    <a:pt x="1469" y="6551"/>
                  </a:lnTo>
                  <a:lnTo>
                    <a:pt x="1480" y="6538"/>
                  </a:lnTo>
                  <a:lnTo>
                    <a:pt x="1483" y="6534"/>
                  </a:lnTo>
                  <a:lnTo>
                    <a:pt x="1494" y="6522"/>
                  </a:lnTo>
                  <a:lnTo>
                    <a:pt x="1498" y="6518"/>
                  </a:lnTo>
                  <a:lnTo>
                    <a:pt x="1504" y="6512"/>
                  </a:lnTo>
                  <a:lnTo>
                    <a:pt x="1050" y="6512"/>
                  </a:lnTo>
                  <a:lnTo>
                    <a:pt x="1017" y="6510"/>
                  </a:lnTo>
                  <a:lnTo>
                    <a:pt x="985" y="6503"/>
                  </a:lnTo>
                  <a:lnTo>
                    <a:pt x="954" y="6493"/>
                  </a:lnTo>
                  <a:lnTo>
                    <a:pt x="925" y="6479"/>
                  </a:lnTo>
                  <a:lnTo>
                    <a:pt x="898" y="6460"/>
                  </a:lnTo>
                  <a:lnTo>
                    <a:pt x="873" y="6439"/>
                  </a:lnTo>
                  <a:lnTo>
                    <a:pt x="852" y="6414"/>
                  </a:lnTo>
                  <a:lnTo>
                    <a:pt x="833" y="6387"/>
                  </a:lnTo>
                  <a:lnTo>
                    <a:pt x="819" y="6358"/>
                  </a:lnTo>
                  <a:lnTo>
                    <a:pt x="809" y="6327"/>
                  </a:lnTo>
                  <a:lnTo>
                    <a:pt x="802" y="6295"/>
                  </a:lnTo>
                  <a:lnTo>
                    <a:pt x="800" y="6262"/>
                  </a:lnTo>
                  <a:lnTo>
                    <a:pt x="802" y="6229"/>
                  </a:lnTo>
                  <a:lnTo>
                    <a:pt x="809" y="6197"/>
                  </a:lnTo>
                  <a:lnTo>
                    <a:pt x="819" y="6166"/>
                  </a:lnTo>
                  <a:lnTo>
                    <a:pt x="833" y="6137"/>
                  </a:lnTo>
                  <a:lnTo>
                    <a:pt x="852" y="6110"/>
                  </a:lnTo>
                  <a:lnTo>
                    <a:pt x="873" y="6085"/>
                  </a:lnTo>
                  <a:lnTo>
                    <a:pt x="898" y="6064"/>
                  </a:lnTo>
                  <a:lnTo>
                    <a:pt x="925" y="6045"/>
                  </a:lnTo>
                  <a:lnTo>
                    <a:pt x="954" y="6031"/>
                  </a:lnTo>
                  <a:lnTo>
                    <a:pt x="985" y="6021"/>
                  </a:lnTo>
                  <a:lnTo>
                    <a:pt x="1017" y="6014"/>
                  </a:lnTo>
                  <a:lnTo>
                    <a:pt x="1050" y="6012"/>
                  </a:lnTo>
                  <a:lnTo>
                    <a:pt x="1778" y="6012"/>
                  </a:lnTo>
                  <a:lnTo>
                    <a:pt x="1778" y="4726"/>
                  </a:lnTo>
                  <a:lnTo>
                    <a:pt x="1779" y="4706"/>
                  </a:lnTo>
                  <a:lnTo>
                    <a:pt x="1783" y="4687"/>
                  </a:lnTo>
                  <a:lnTo>
                    <a:pt x="1789" y="4669"/>
                  </a:lnTo>
                  <a:lnTo>
                    <a:pt x="1798" y="4651"/>
                  </a:lnTo>
                  <a:lnTo>
                    <a:pt x="1809" y="4635"/>
                  </a:lnTo>
                  <a:lnTo>
                    <a:pt x="1822" y="4620"/>
                  </a:lnTo>
                  <a:lnTo>
                    <a:pt x="1837" y="4607"/>
                  </a:lnTo>
                  <a:lnTo>
                    <a:pt x="1853" y="4596"/>
                  </a:lnTo>
                  <a:lnTo>
                    <a:pt x="1871" y="4587"/>
                  </a:lnTo>
                  <a:lnTo>
                    <a:pt x="1889" y="4581"/>
                  </a:lnTo>
                  <a:lnTo>
                    <a:pt x="1908" y="4577"/>
                  </a:lnTo>
                  <a:lnTo>
                    <a:pt x="1928" y="4576"/>
                  </a:lnTo>
                  <a:lnTo>
                    <a:pt x="3244" y="4576"/>
                  </a:lnTo>
                  <a:lnTo>
                    <a:pt x="3264" y="4577"/>
                  </a:lnTo>
                  <a:lnTo>
                    <a:pt x="3283" y="4581"/>
                  </a:lnTo>
                  <a:lnTo>
                    <a:pt x="3301" y="4587"/>
                  </a:lnTo>
                  <a:lnTo>
                    <a:pt x="3319" y="4596"/>
                  </a:lnTo>
                  <a:lnTo>
                    <a:pt x="3335" y="4607"/>
                  </a:lnTo>
                  <a:lnTo>
                    <a:pt x="3350" y="4620"/>
                  </a:lnTo>
                  <a:lnTo>
                    <a:pt x="3363" y="4635"/>
                  </a:lnTo>
                  <a:lnTo>
                    <a:pt x="3374" y="4651"/>
                  </a:lnTo>
                  <a:lnTo>
                    <a:pt x="3383" y="4669"/>
                  </a:lnTo>
                  <a:lnTo>
                    <a:pt x="3389" y="4687"/>
                  </a:lnTo>
                  <a:lnTo>
                    <a:pt x="3393" y="4706"/>
                  </a:lnTo>
                  <a:close/>
                  <a:moveTo>
                    <a:pt x="8579" y="6952"/>
                  </a:moveTo>
                  <a:lnTo>
                    <a:pt x="8580" y="6941"/>
                  </a:lnTo>
                  <a:lnTo>
                    <a:pt x="8581" y="6931"/>
                  </a:lnTo>
                  <a:lnTo>
                    <a:pt x="8581" y="6920"/>
                  </a:lnTo>
                  <a:lnTo>
                    <a:pt x="8581" y="6909"/>
                  </a:lnTo>
                  <a:lnTo>
                    <a:pt x="8580" y="6899"/>
                  </a:lnTo>
                  <a:lnTo>
                    <a:pt x="8579" y="6888"/>
                  </a:lnTo>
                  <a:lnTo>
                    <a:pt x="8578" y="6877"/>
                  </a:lnTo>
                  <a:lnTo>
                    <a:pt x="8576" y="6867"/>
                  </a:lnTo>
                  <a:lnTo>
                    <a:pt x="8574" y="6856"/>
                  </a:lnTo>
                  <a:lnTo>
                    <a:pt x="8571" y="6846"/>
                  </a:lnTo>
                  <a:lnTo>
                    <a:pt x="8568" y="6835"/>
                  </a:lnTo>
                  <a:lnTo>
                    <a:pt x="8565" y="6825"/>
                  </a:lnTo>
                  <a:lnTo>
                    <a:pt x="8561" y="6815"/>
                  </a:lnTo>
                  <a:lnTo>
                    <a:pt x="8557" y="6805"/>
                  </a:lnTo>
                  <a:lnTo>
                    <a:pt x="8552" y="6795"/>
                  </a:lnTo>
                  <a:lnTo>
                    <a:pt x="8547" y="6785"/>
                  </a:lnTo>
                  <a:lnTo>
                    <a:pt x="8542" y="6776"/>
                  </a:lnTo>
                  <a:lnTo>
                    <a:pt x="8537" y="6767"/>
                  </a:lnTo>
                  <a:lnTo>
                    <a:pt x="8531" y="6758"/>
                  </a:lnTo>
                  <a:lnTo>
                    <a:pt x="8524" y="6749"/>
                  </a:lnTo>
                  <a:lnTo>
                    <a:pt x="8518" y="6740"/>
                  </a:lnTo>
                  <a:lnTo>
                    <a:pt x="8511" y="6732"/>
                  </a:lnTo>
                  <a:lnTo>
                    <a:pt x="8503" y="6724"/>
                  </a:lnTo>
                  <a:lnTo>
                    <a:pt x="8496" y="6716"/>
                  </a:lnTo>
                  <a:lnTo>
                    <a:pt x="8488" y="6709"/>
                  </a:lnTo>
                  <a:lnTo>
                    <a:pt x="8480" y="6701"/>
                  </a:lnTo>
                  <a:lnTo>
                    <a:pt x="8472" y="6694"/>
                  </a:lnTo>
                  <a:lnTo>
                    <a:pt x="8463" y="6688"/>
                  </a:lnTo>
                  <a:lnTo>
                    <a:pt x="8454" y="6681"/>
                  </a:lnTo>
                  <a:lnTo>
                    <a:pt x="8445" y="6675"/>
                  </a:lnTo>
                  <a:lnTo>
                    <a:pt x="8436" y="6670"/>
                  </a:lnTo>
                  <a:lnTo>
                    <a:pt x="8427" y="6665"/>
                  </a:lnTo>
                  <a:lnTo>
                    <a:pt x="8417" y="6660"/>
                  </a:lnTo>
                  <a:lnTo>
                    <a:pt x="8407" y="6656"/>
                  </a:lnTo>
                  <a:lnTo>
                    <a:pt x="8397" y="6651"/>
                  </a:lnTo>
                  <a:lnTo>
                    <a:pt x="8387" y="6647"/>
                  </a:lnTo>
                  <a:lnTo>
                    <a:pt x="8376" y="6644"/>
                  </a:lnTo>
                  <a:lnTo>
                    <a:pt x="8366" y="6641"/>
                  </a:lnTo>
                  <a:lnTo>
                    <a:pt x="8355" y="6638"/>
                  </a:lnTo>
                  <a:lnTo>
                    <a:pt x="8345" y="6636"/>
                  </a:lnTo>
                  <a:lnTo>
                    <a:pt x="8334" y="6634"/>
                  </a:lnTo>
                  <a:lnTo>
                    <a:pt x="8324" y="6633"/>
                  </a:lnTo>
                  <a:lnTo>
                    <a:pt x="8313" y="6632"/>
                  </a:lnTo>
                  <a:lnTo>
                    <a:pt x="8303" y="6631"/>
                  </a:lnTo>
                  <a:lnTo>
                    <a:pt x="8292" y="6631"/>
                  </a:lnTo>
                  <a:lnTo>
                    <a:pt x="8281" y="6631"/>
                  </a:lnTo>
                  <a:lnTo>
                    <a:pt x="8271" y="6632"/>
                  </a:lnTo>
                  <a:lnTo>
                    <a:pt x="8260" y="6633"/>
                  </a:lnTo>
                  <a:lnTo>
                    <a:pt x="8249" y="6634"/>
                  </a:lnTo>
                  <a:lnTo>
                    <a:pt x="8239" y="6636"/>
                  </a:lnTo>
                  <a:lnTo>
                    <a:pt x="8228" y="6638"/>
                  </a:lnTo>
                  <a:lnTo>
                    <a:pt x="8217" y="6641"/>
                  </a:lnTo>
                  <a:lnTo>
                    <a:pt x="8207" y="6644"/>
                  </a:lnTo>
                  <a:lnTo>
                    <a:pt x="8196" y="6648"/>
                  </a:lnTo>
                  <a:lnTo>
                    <a:pt x="8186" y="6651"/>
                  </a:lnTo>
                  <a:lnTo>
                    <a:pt x="8176" y="6656"/>
                  </a:lnTo>
                  <a:lnTo>
                    <a:pt x="8166" y="6660"/>
                  </a:lnTo>
                  <a:lnTo>
                    <a:pt x="8156" y="6665"/>
                  </a:lnTo>
                  <a:lnTo>
                    <a:pt x="8147" y="6670"/>
                  </a:lnTo>
                  <a:lnTo>
                    <a:pt x="8139" y="6675"/>
                  </a:lnTo>
                  <a:lnTo>
                    <a:pt x="8130" y="6681"/>
                  </a:lnTo>
                  <a:lnTo>
                    <a:pt x="8121" y="6688"/>
                  </a:lnTo>
                  <a:lnTo>
                    <a:pt x="8112" y="6694"/>
                  </a:lnTo>
                  <a:lnTo>
                    <a:pt x="8104" y="6701"/>
                  </a:lnTo>
                  <a:lnTo>
                    <a:pt x="8095" y="6709"/>
                  </a:lnTo>
                  <a:lnTo>
                    <a:pt x="8088" y="6716"/>
                  </a:lnTo>
                  <a:lnTo>
                    <a:pt x="8080" y="6724"/>
                  </a:lnTo>
                  <a:lnTo>
                    <a:pt x="8073" y="6732"/>
                  </a:lnTo>
                  <a:lnTo>
                    <a:pt x="8066" y="6740"/>
                  </a:lnTo>
                  <a:lnTo>
                    <a:pt x="8060" y="6748"/>
                  </a:lnTo>
                  <a:lnTo>
                    <a:pt x="8054" y="6757"/>
                  </a:lnTo>
                  <a:lnTo>
                    <a:pt x="8048" y="6766"/>
                  </a:lnTo>
                  <a:lnTo>
                    <a:pt x="8042" y="6776"/>
                  </a:lnTo>
                  <a:lnTo>
                    <a:pt x="8036" y="6786"/>
                  </a:lnTo>
                  <a:lnTo>
                    <a:pt x="8031" y="6796"/>
                  </a:lnTo>
                  <a:lnTo>
                    <a:pt x="8027" y="6805"/>
                  </a:lnTo>
                  <a:lnTo>
                    <a:pt x="8023" y="6815"/>
                  </a:lnTo>
                  <a:lnTo>
                    <a:pt x="8019" y="6825"/>
                  </a:lnTo>
                  <a:lnTo>
                    <a:pt x="8016" y="6835"/>
                  </a:lnTo>
                  <a:lnTo>
                    <a:pt x="8013" y="6845"/>
                  </a:lnTo>
                  <a:lnTo>
                    <a:pt x="8010" y="6856"/>
                  </a:lnTo>
                  <a:lnTo>
                    <a:pt x="8008" y="6866"/>
                  </a:lnTo>
                  <a:lnTo>
                    <a:pt x="8006" y="6877"/>
                  </a:lnTo>
                  <a:lnTo>
                    <a:pt x="8005" y="6887"/>
                  </a:lnTo>
                  <a:lnTo>
                    <a:pt x="8004" y="6898"/>
                  </a:lnTo>
                  <a:lnTo>
                    <a:pt x="8003" y="6909"/>
                  </a:lnTo>
                  <a:lnTo>
                    <a:pt x="8003" y="6920"/>
                  </a:lnTo>
                  <a:lnTo>
                    <a:pt x="8003" y="6931"/>
                  </a:lnTo>
                  <a:lnTo>
                    <a:pt x="8004" y="6942"/>
                  </a:lnTo>
                  <a:lnTo>
                    <a:pt x="8005" y="6953"/>
                  </a:lnTo>
                  <a:lnTo>
                    <a:pt x="8006" y="6963"/>
                  </a:lnTo>
                  <a:lnTo>
                    <a:pt x="8008" y="6974"/>
                  </a:lnTo>
                  <a:lnTo>
                    <a:pt x="8010" y="6985"/>
                  </a:lnTo>
                  <a:lnTo>
                    <a:pt x="8013" y="6995"/>
                  </a:lnTo>
                  <a:lnTo>
                    <a:pt x="8016" y="7005"/>
                  </a:lnTo>
                  <a:lnTo>
                    <a:pt x="8019" y="7016"/>
                  </a:lnTo>
                  <a:lnTo>
                    <a:pt x="8023" y="7026"/>
                  </a:lnTo>
                  <a:lnTo>
                    <a:pt x="8027" y="7036"/>
                  </a:lnTo>
                  <a:lnTo>
                    <a:pt x="8032" y="7045"/>
                  </a:lnTo>
                  <a:lnTo>
                    <a:pt x="8036" y="7055"/>
                  </a:lnTo>
                  <a:lnTo>
                    <a:pt x="8042" y="7065"/>
                  </a:lnTo>
                  <a:lnTo>
                    <a:pt x="8047" y="7074"/>
                  </a:lnTo>
                  <a:lnTo>
                    <a:pt x="8053" y="7083"/>
                  </a:lnTo>
                  <a:lnTo>
                    <a:pt x="8059" y="7092"/>
                  </a:lnTo>
                  <a:lnTo>
                    <a:pt x="8066" y="7100"/>
                  </a:lnTo>
                  <a:lnTo>
                    <a:pt x="8073" y="7109"/>
                  </a:lnTo>
                  <a:lnTo>
                    <a:pt x="8080" y="7117"/>
                  </a:lnTo>
                  <a:lnTo>
                    <a:pt x="8088" y="7124"/>
                  </a:lnTo>
                  <a:lnTo>
                    <a:pt x="8095" y="7132"/>
                  </a:lnTo>
                  <a:lnTo>
                    <a:pt x="8103" y="7139"/>
                  </a:lnTo>
                  <a:lnTo>
                    <a:pt x="8112" y="7146"/>
                  </a:lnTo>
                  <a:lnTo>
                    <a:pt x="8120" y="7153"/>
                  </a:lnTo>
                  <a:lnTo>
                    <a:pt x="8129" y="7159"/>
                  </a:lnTo>
                  <a:lnTo>
                    <a:pt x="8138" y="7165"/>
                  </a:lnTo>
                  <a:lnTo>
                    <a:pt x="8147" y="7170"/>
                  </a:lnTo>
                  <a:lnTo>
                    <a:pt x="8157" y="7176"/>
                  </a:lnTo>
                  <a:lnTo>
                    <a:pt x="8167" y="7180"/>
                  </a:lnTo>
                  <a:lnTo>
                    <a:pt x="8176" y="7185"/>
                  </a:lnTo>
                  <a:lnTo>
                    <a:pt x="8186" y="7189"/>
                  </a:lnTo>
                  <a:lnTo>
                    <a:pt x="8196" y="7193"/>
                  </a:lnTo>
                  <a:lnTo>
                    <a:pt x="8207" y="7196"/>
                  </a:lnTo>
                  <a:lnTo>
                    <a:pt x="8217" y="7199"/>
                  </a:lnTo>
                  <a:lnTo>
                    <a:pt x="8227" y="7202"/>
                  </a:lnTo>
                  <a:lnTo>
                    <a:pt x="8238" y="7204"/>
                  </a:lnTo>
                  <a:lnTo>
                    <a:pt x="8249" y="7206"/>
                  </a:lnTo>
                  <a:lnTo>
                    <a:pt x="8259" y="7207"/>
                  </a:lnTo>
                  <a:lnTo>
                    <a:pt x="8270" y="7208"/>
                  </a:lnTo>
                  <a:lnTo>
                    <a:pt x="8281" y="7209"/>
                  </a:lnTo>
                  <a:lnTo>
                    <a:pt x="8292" y="7209"/>
                  </a:lnTo>
                  <a:lnTo>
                    <a:pt x="8303" y="7209"/>
                  </a:lnTo>
                  <a:lnTo>
                    <a:pt x="8314" y="7208"/>
                  </a:lnTo>
                  <a:lnTo>
                    <a:pt x="8324" y="7207"/>
                  </a:lnTo>
                  <a:lnTo>
                    <a:pt x="8335" y="7206"/>
                  </a:lnTo>
                  <a:lnTo>
                    <a:pt x="8346" y="7204"/>
                  </a:lnTo>
                  <a:lnTo>
                    <a:pt x="8356" y="7202"/>
                  </a:lnTo>
                  <a:lnTo>
                    <a:pt x="8366" y="7199"/>
                  </a:lnTo>
                  <a:lnTo>
                    <a:pt x="8377" y="7196"/>
                  </a:lnTo>
                  <a:lnTo>
                    <a:pt x="8387" y="7193"/>
                  </a:lnTo>
                  <a:lnTo>
                    <a:pt x="8397" y="7189"/>
                  </a:lnTo>
                  <a:lnTo>
                    <a:pt x="8407" y="7185"/>
                  </a:lnTo>
                  <a:lnTo>
                    <a:pt x="8416" y="7181"/>
                  </a:lnTo>
                  <a:lnTo>
                    <a:pt x="8426" y="7176"/>
                  </a:lnTo>
                  <a:lnTo>
                    <a:pt x="8436" y="7170"/>
                  </a:lnTo>
                  <a:lnTo>
                    <a:pt x="8446" y="7164"/>
                  </a:lnTo>
                  <a:lnTo>
                    <a:pt x="8455" y="7158"/>
                  </a:lnTo>
                  <a:lnTo>
                    <a:pt x="8464" y="7152"/>
                  </a:lnTo>
                  <a:lnTo>
                    <a:pt x="8472" y="7146"/>
                  </a:lnTo>
                  <a:lnTo>
                    <a:pt x="8480" y="7139"/>
                  </a:lnTo>
                  <a:lnTo>
                    <a:pt x="8488" y="7132"/>
                  </a:lnTo>
                  <a:lnTo>
                    <a:pt x="8496" y="7124"/>
                  </a:lnTo>
                  <a:lnTo>
                    <a:pt x="8503" y="7117"/>
                  </a:lnTo>
                  <a:lnTo>
                    <a:pt x="8511" y="7108"/>
                  </a:lnTo>
                  <a:lnTo>
                    <a:pt x="8518" y="7100"/>
                  </a:lnTo>
                  <a:lnTo>
                    <a:pt x="8524" y="7091"/>
                  </a:lnTo>
                  <a:lnTo>
                    <a:pt x="8531" y="7082"/>
                  </a:lnTo>
                  <a:lnTo>
                    <a:pt x="8537" y="7073"/>
                  </a:lnTo>
                  <a:lnTo>
                    <a:pt x="8542" y="7065"/>
                  </a:lnTo>
                  <a:lnTo>
                    <a:pt x="8547" y="7056"/>
                  </a:lnTo>
                  <a:lnTo>
                    <a:pt x="8552" y="7046"/>
                  </a:lnTo>
                  <a:lnTo>
                    <a:pt x="8556" y="7036"/>
                  </a:lnTo>
                  <a:lnTo>
                    <a:pt x="8561" y="7026"/>
                  </a:lnTo>
                  <a:lnTo>
                    <a:pt x="8564" y="7016"/>
                  </a:lnTo>
                  <a:lnTo>
                    <a:pt x="8568" y="7005"/>
                  </a:lnTo>
                  <a:lnTo>
                    <a:pt x="8571" y="6995"/>
                  </a:lnTo>
                  <a:lnTo>
                    <a:pt x="8574" y="6984"/>
                  </a:lnTo>
                  <a:lnTo>
                    <a:pt x="8576" y="6973"/>
                  </a:lnTo>
                  <a:lnTo>
                    <a:pt x="8578" y="6963"/>
                  </a:lnTo>
                  <a:lnTo>
                    <a:pt x="8579" y="6952"/>
                  </a:lnTo>
                  <a:close/>
                  <a:moveTo>
                    <a:pt x="6906" y="5892"/>
                  </a:moveTo>
                  <a:lnTo>
                    <a:pt x="7922" y="5892"/>
                  </a:lnTo>
                  <a:lnTo>
                    <a:pt x="7922" y="4876"/>
                  </a:lnTo>
                  <a:lnTo>
                    <a:pt x="6906" y="4876"/>
                  </a:lnTo>
                  <a:lnTo>
                    <a:pt x="6906" y="5892"/>
                  </a:lnTo>
                  <a:close/>
                  <a:moveTo>
                    <a:pt x="6604" y="6952"/>
                  </a:moveTo>
                  <a:lnTo>
                    <a:pt x="6605" y="6941"/>
                  </a:lnTo>
                  <a:lnTo>
                    <a:pt x="6606" y="6931"/>
                  </a:lnTo>
                  <a:lnTo>
                    <a:pt x="6606" y="6920"/>
                  </a:lnTo>
                  <a:lnTo>
                    <a:pt x="6606" y="6909"/>
                  </a:lnTo>
                  <a:lnTo>
                    <a:pt x="6605" y="6899"/>
                  </a:lnTo>
                  <a:lnTo>
                    <a:pt x="6604" y="6888"/>
                  </a:lnTo>
                  <a:lnTo>
                    <a:pt x="6603" y="6877"/>
                  </a:lnTo>
                  <a:lnTo>
                    <a:pt x="6601" y="6867"/>
                  </a:lnTo>
                  <a:lnTo>
                    <a:pt x="6599" y="6856"/>
                  </a:lnTo>
                  <a:lnTo>
                    <a:pt x="6596" y="6846"/>
                  </a:lnTo>
                  <a:lnTo>
                    <a:pt x="6593" y="6835"/>
                  </a:lnTo>
                  <a:lnTo>
                    <a:pt x="6590" y="6825"/>
                  </a:lnTo>
                  <a:lnTo>
                    <a:pt x="6586" y="6815"/>
                  </a:lnTo>
                  <a:lnTo>
                    <a:pt x="6582" y="6805"/>
                  </a:lnTo>
                  <a:lnTo>
                    <a:pt x="6577" y="6795"/>
                  </a:lnTo>
                  <a:lnTo>
                    <a:pt x="6572" y="6785"/>
                  </a:lnTo>
                  <a:lnTo>
                    <a:pt x="6567" y="6776"/>
                  </a:lnTo>
                  <a:lnTo>
                    <a:pt x="6562" y="6767"/>
                  </a:lnTo>
                  <a:lnTo>
                    <a:pt x="6556" y="6758"/>
                  </a:lnTo>
                  <a:lnTo>
                    <a:pt x="6549" y="6749"/>
                  </a:lnTo>
                  <a:lnTo>
                    <a:pt x="6543" y="6740"/>
                  </a:lnTo>
                  <a:lnTo>
                    <a:pt x="6536" y="6732"/>
                  </a:lnTo>
                  <a:lnTo>
                    <a:pt x="6528" y="6724"/>
                  </a:lnTo>
                  <a:lnTo>
                    <a:pt x="6521" y="6716"/>
                  </a:lnTo>
                  <a:lnTo>
                    <a:pt x="6513" y="6709"/>
                  </a:lnTo>
                  <a:lnTo>
                    <a:pt x="6505" y="6701"/>
                  </a:lnTo>
                  <a:lnTo>
                    <a:pt x="6497" y="6694"/>
                  </a:lnTo>
                  <a:lnTo>
                    <a:pt x="6488" y="6688"/>
                  </a:lnTo>
                  <a:lnTo>
                    <a:pt x="6479" y="6681"/>
                  </a:lnTo>
                  <a:lnTo>
                    <a:pt x="6470" y="6675"/>
                  </a:lnTo>
                  <a:lnTo>
                    <a:pt x="6461" y="6670"/>
                  </a:lnTo>
                  <a:lnTo>
                    <a:pt x="6452" y="6665"/>
                  </a:lnTo>
                  <a:lnTo>
                    <a:pt x="6442" y="6660"/>
                  </a:lnTo>
                  <a:lnTo>
                    <a:pt x="6432" y="6656"/>
                  </a:lnTo>
                  <a:lnTo>
                    <a:pt x="6422" y="6651"/>
                  </a:lnTo>
                  <a:lnTo>
                    <a:pt x="6412" y="6647"/>
                  </a:lnTo>
                  <a:lnTo>
                    <a:pt x="6401" y="6644"/>
                  </a:lnTo>
                  <a:lnTo>
                    <a:pt x="6391" y="6641"/>
                  </a:lnTo>
                  <a:lnTo>
                    <a:pt x="6380" y="6638"/>
                  </a:lnTo>
                  <a:lnTo>
                    <a:pt x="6370" y="6636"/>
                  </a:lnTo>
                  <a:lnTo>
                    <a:pt x="6359" y="6634"/>
                  </a:lnTo>
                  <a:lnTo>
                    <a:pt x="6349" y="6633"/>
                  </a:lnTo>
                  <a:lnTo>
                    <a:pt x="6338" y="6632"/>
                  </a:lnTo>
                  <a:lnTo>
                    <a:pt x="6328" y="6631"/>
                  </a:lnTo>
                  <a:lnTo>
                    <a:pt x="6317" y="6631"/>
                  </a:lnTo>
                  <a:lnTo>
                    <a:pt x="6306" y="6631"/>
                  </a:lnTo>
                  <a:lnTo>
                    <a:pt x="6296" y="6632"/>
                  </a:lnTo>
                  <a:lnTo>
                    <a:pt x="6285" y="6633"/>
                  </a:lnTo>
                  <a:lnTo>
                    <a:pt x="6274" y="6634"/>
                  </a:lnTo>
                  <a:lnTo>
                    <a:pt x="6264" y="6636"/>
                  </a:lnTo>
                  <a:lnTo>
                    <a:pt x="6253" y="6638"/>
                  </a:lnTo>
                  <a:lnTo>
                    <a:pt x="6242" y="6641"/>
                  </a:lnTo>
                  <a:lnTo>
                    <a:pt x="6232" y="6644"/>
                  </a:lnTo>
                  <a:lnTo>
                    <a:pt x="6221" y="6648"/>
                  </a:lnTo>
                  <a:lnTo>
                    <a:pt x="6211" y="6651"/>
                  </a:lnTo>
                  <a:lnTo>
                    <a:pt x="6201" y="6656"/>
                  </a:lnTo>
                  <a:lnTo>
                    <a:pt x="6191" y="6660"/>
                  </a:lnTo>
                  <a:lnTo>
                    <a:pt x="6181" y="6665"/>
                  </a:lnTo>
                  <a:lnTo>
                    <a:pt x="6172" y="6670"/>
                  </a:lnTo>
                  <a:lnTo>
                    <a:pt x="6164" y="6675"/>
                  </a:lnTo>
                  <a:lnTo>
                    <a:pt x="6155" y="6681"/>
                  </a:lnTo>
                  <a:lnTo>
                    <a:pt x="6146" y="6688"/>
                  </a:lnTo>
                  <a:lnTo>
                    <a:pt x="6137" y="6694"/>
                  </a:lnTo>
                  <a:lnTo>
                    <a:pt x="6129" y="6701"/>
                  </a:lnTo>
                  <a:lnTo>
                    <a:pt x="6120" y="6709"/>
                  </a:lnTo>
                  <a:lnTo>
                    <a:pt x="6113" y="6716"/>
                  </a:lnTo>
                  <a:lnTo>
                    <a:pt x="6105" y="6724"/>
                  </a:lnTo>
                  <a:lnTo>
                    <a:pt x="6098" y="6732"/>
                  </a:lnTo>
                  <a:lnTo>
                    <a:pt x="6091" y="6740"/>
                  </a:lnTo>
                  <a:lnTo>
                    <a:pt x="6085" y="6748"/>
                  </a:lnTo>
                  <a:lnTo>
                    <a:pt x="6079" y="6757"/>
                  </a:lnTo>
                  <a:lnTo>
                    <a:pt x="6073" y="6766"/>
                  </a:lnTo>
                  <a:lnTo>
                    <a:pt x="6067" y="6776"/>
                  </a:lnTo>
                  <a:lnTo>
                    <a:pt x="6061" y="6786"/>
                  </a:lnTo>
                  <a:lnTo>
                    <a:pt x="6056" y="6796"/>
                  </a:lnTo>
                  <a:lnTo>
                    <a:pt x="6052" y="6805"/>
                  </a:lnTo>
                  <a:lnTo>
                    <a:pt x="6048" y="6815"/>
                  </a:lnTo>
                  <a:lnTo>
                    <a:pt x="6044" y="6825"/>
                  </a:lnTo>
                  <a:lnTo>
                    <a:pt x="6041" y="6835"/>
                  </a:lnTo>
                  <a:lnTo>
                    <a:pt x="6038" y="6845"/>
                  </a:lnTo>
                  <a:lnTo>
                    <a:pt x="6035" y="6856"/>
                  </a:lnTo>
                  <a:lnTo>
                    <a:pt x="6033" y="6866"/>
                  </a:lnTo>
                  <a:lnTo>
                    <a:pt x="6031" y="6877"/>
                  </a:lnTo>
                  <a:lnTo>
                    <a:pt x="6030" y="6887"/>
                  </a:lnTo>
                  <a:lnTo>
                    <a:pt x="6029" y="6898"/>
                  </a:lnTo>
                  <a:lnTo>
                    <a:pt x="6028" y="6909"/>
                  </a:lnTo>
                  <a:lnTo>
                    <a:pt x="6028" y="6920"/>
                  </a:lnTo>
                  <a:lnTo>
                    <a:pt x="6028" y="6931"/>
                  </a:lnTo>
                  <a:lnTo>
                    <a:pt x="6029" y="6942"/>
                  </a:lnTo>
                  <a:lnTo>
                    <a:pt x="6030" y="6953"/>
                  </a:lnTo>
                  <a:lnTo>
                    <a:pt x="6031" y="6963"/>
                  </a:lnTo>
                  <a:lnTo>
                    <a:pt x="6033" y="6974"/>
                  </a:lnTo>
                  <a:lnTo>
                    <a:pt x="6035" y="6985"/>
                  </a:lnTo>
                  <a:lnTo>
                    <a:pt x="6038" y="6995"/>
                  </a:lnTo>
                  <a:lnTo>
                    <a:pt x="6041" y="7005"/>
                  </a:lnTo>
                  <a:lnTo>
                    <a:pt x="6044" y="7016"/>
                  </a:lnTo>
                  <a:lnTo>
                    <a:pt x="6048" y="7026"/>
                  </a:lnTo>
                  <a:lnTo>
                    <a:pt x="6052" y="7036"/>
                  </a:lnTo>
                  <a:lnTo>
                    <a:pt x="6057" y="7045"/>
                  </a:lnTo>
                  <a:lnTo>
                    <a:pt x="6061" y="7055"/>
                  </a:lnTo>
                  <a:lnTo>
                    <a:pt x="6067" y="7065"/>
                  </a:lnTo>
                  <a:lnTo>
                    <a:pt x="6072" y="7074"/>
                  </a:lnTo>
                  <a:lnTo>
                    <a:pt x="6078" y="7083"/>
                  </a:lnTo>
                  <a:lnTo>
                    <a:pt x="6084" y="7092"/>
                  </a:lnTo>
                  <a:lnTo>
                    <a:pt x="6091" y="7100"/>
                  </a:lnTo>
                  <a:lnTo>
                    <a:pt x="6098" y="7109"/>
                  </a:lnTo>
                  <a:lnTo>
                    <a:pt x="6105" y="7117"/>
                  </a:lnTo>
                  <a:lnTo>
                    <a:pt x="6113" y="7124"/>
                  </a:lnTo>
                  <a:lnTo>
                    <a:pt x="6120" y="7132"/>
                  </a:lnTo>
                  <a:lnTo>
                    <a:pt x="6128" y="7139"/>
                  </a:lnTo>
                  <a:lnTo>
                    <a:pt x="6137" y="7146"/>
                  </a:lnTo>
                  <a:lnTo>
                    <a:pt x="6145" y="7153"/>
                  </a:lnTo>
                  <a:lnTo>
                    <a:pt x="6154" y="7159"/>
                  </a:lnTo>
                  <a:lnTo>
                    <a:pt x="6163" y="7165"/>
                  </a:lnTo>
                  <a:lnTo>
                    <a:pt x="6172" y="7170"/>
                  </a:lnTo>
                  <a:lnTo>
                    <a:pt x="6182" y="7176"/>
                  </a:lnTo>
                  <a:lnTo>
                    <a:pt x="6192" y="7180"/>
                  </a:lnTo>
                  <a:lnTo>
                    <a:pt x="6201" y="7185"/>
                  </a:lnTo>
                  <a:lnTo>
                    <a:pt x="6211" y="7189"/>
                  </a:lnTo>
                  <a:lnTo>
                    <a:pt x="6221" y="7193"/>
                  </a:lnTo>
                  <a:lnTo>
                    <a:pt x="6232" y="7196"/>
                  </a:lnTo>
                  <a:lnTo>
                    <a:pt x="6242" y="7199"/>
                  </a:lnTo>
                  <a:lnTo>
                    <a:pt x="6252" y="7202"/>
                  </a:lnTo>
                  <a:lnTo>
                    <a:pt x="6263" y="7204"/>
                  </a:lnTo>
                  <a:lnTo>
                    <a:pt x="6274" y="7206"/>
                  </a:lnTo>
                  <a:lnTo>
                    <a:pt x="6284" y="7207"/>
                  </a:lnTo>
                  <a:lnTo>
                    <a:pt x="6295" y="7208"/>
                  </a:lnTo>
                  <a:lnTo>
                    <a:pt x="6306" y="7209"/>
                  </a:lnTo>
                  <a:lnTo>
                    <a:pt x="6317" y="7209"/>
                  </a:lnTo>
                  <a:lnTo>
                    <a:pt x="6328" y="7209"/>
                  </a:lnTo>
                  <a:lnTo>
                    <a:pt x="6339" y="7208"/>
                  </a:lnTo>
                  <a:lnTo>
                    <a:pt x="6349" y="7207"/>
                  </a:lnTo>
                  <a:lnTo>
                    <a:pt x="6360" y="7206"/>
                  </a:lnTo>
                  <a:lnTo>
                    <a:pt x="6371" y="7204"/>
                  </a:lnTo>
                  <a:lnTo>
                    <a:pt x="6381" y="7202"/>
                  </a:lnTo>
                  <a:lnTo>
                    <a:pt x="6391" y="7199"/>
                  </a:lnTo>
                  <a:lnTo>
                    <a:pt x="6402" y="7196"/>
                  </a:lnTo>
                  <a:lnTo>
                    <a:pt x="6412" y="7193"/>
                  </a:lnTo>
                  <a:lnTo>
                    <a:pt x="6422" y="7189"/>
                  </a:lnTo>
                  <a:lnTo>
                    <a:pt x="6432" y="7185"/>
                  </a:lnTo>
                  <a:lnTo>
                    <a:pt x="6441" y="7181"/>
                  </a:lnTo>
                  <a:lnTo>
                    <a:pt x="6451" y="7176"/>
                  </a:lnTo>
                  <a:lnTo>
                    <a:pt x="6461" y="7170"/>
                  </a:lnTo>
                  <a:lnTo>
                    <a:pt x="6471" y="7164"/>
                  </a:lnTo>
                  <a:lnTo>
                    <a:pt x="6480" y="7158"/>
                  </a:lnTo>
                  <a:lnTo>
                    <a:pt x="6489" y="7152"/>
                  </a:lnTo>
                  <a:lnTo>
                    <a:pt x="6497" y="7146"/>
                  </a:lnTo>
                  <a:lnTo>
                    <a:pt x="6505" y="7139"/>
                  </a:lnTo>
                  <a:lnTo>
                    <a:pt x="6513" y="7132"/>
                  </a:lnTo>
                  <a:lnTo>
                    <a:pt x="6521" y="7124"/>
                  </a:lnTo>
                  <a:lnTo>
                    <a:pt x="6528" y="7117"/>
                  </a:lnTo>
                  <a:lnTo>
                    <a:pt x="6536" y="7108"/>
                  </a:lnTo>
                  <a:lnTo>
                    <a:pt x="6543" y="7100"/>
                  </a:lnTo>
                  <a:lnTo>
                    <a:pt x="6549" y="7091"/>
                  </a:lnTo>
                  <a:lnTo>
                    <a:pt x="6556" y="7082"/>
                  </a:lnTo>
                  <a:lnTo>
                    <a:pt x="6562" y="7073"/>
                  </a:lnTo>
                  <a:lnTo>
                    <a:pt x="6567" y="7065"/>
                  </a:lnTo>
                  <a:lnTo>
                    <a:pt x="6572" y="7056"/>
                  </a:lnTo>
                  <a:lnTo>
                    <a:pt x="6577" y="7046"/>
                  </a:lnTo>
                  <a:lnTo>
                    <a:pt x="6581" y="7036"/>
                  </a:lnTo>
                  <a:lnTo>
                    <a:pt x="6586" y="7026"/>
                  </a:lnTo>
                  <a:lnTo>
                    <a:pt x="6589" y="7016"/>
                  </a:lnTo>
                  <a:lnTo>
                    <a:pt x="6593" y="7005"/>
                  </a:lnTo>
                  <a:lnTo>
                    <a:pt x="6596" y="6995"/>
                  </a:lnTo>
                  <a:lnTo>
                    <a:pt x="6599" y="6984"/>
                  </a:lnTo>
                  <a:lnTo>
                    <a:pt x="6601" y="6973"/>
                  </a:lnTo>
                  <a:lnTo>
                    <a:pt x="6603" y="6963"/>
                  </a:lnTo>
                  <a:lnTo>
                    <a:pt x="6604" y="6952"/>
                  </a:lnTo>
                  <a:close/>
                  <a:moveTo>
                    <a:pt x="4492" y="5892"/>
                  </a:moveTo>
                  <a:lnTo>
                    <a:pt x="5508" y="5892"/>
                  </a:lnTo>
                  <a:lnTo>
                    <a:pt x="5508" y="4876"/>
                  </a:lnTo>
                  <a:lnTo>
                    <a:pt x="4492" y="4876"/>
                  </a:lnTo>
                  <a:lnTo>
                    <a:pt x="4492" y="5892"/>
                  </a:lnTo>
                  <a:close/>
                  <a:moveTo>
                    <a:pt x="4409" y="6953"/>
                  </a:moveTo>
                  <a:lnTo>
                    <a:pt x="4410" y="6942"/>
                  </a:lnTo>
                  <a:lnTo>
                    <a:pt x="4411" y="6931"/>
                  </a:lnTo>
                  <a:lnTo>
                    <a:pt x="4411" y="6920"/>
                  </a:lnTo>
                  <a:lnTo>
                    <a:pt x="4411" y="6909"/>
                  </a:lnTo>
                  <a:lnTo>
                    <a:pt x="4410" y="6898"/>
                  </a:lnTo>
                  <a:lnTo>
                    <a:pt x="4409" y="6887"/>
                  </a:lnTo>
                  <a:lnTo>
                    <a:pt x="4408" y="6877"/>
                  </a:lnTo>
                  <a:lnTo>
                    <a:pt x="4406" y="6866"/>
                  </a:lnTo>
                  <a:lnTo>
                    <a:pt x="4404" y="6856"/>
                  </a:lnTo>
                  <a:lnTo>
                    <a:pt x="4401" y="6845"/>
                  </a:lnTo>
                  <a:lnTo>
                    <a:pt x="4398" y="6835"/>
                  </a:lnTo>
                  <a:lnTo>
                    <a:pt x="4395" y="6825"/>
                  </a:lnTo>
                  <a:lnTo>
                    <a:pt x="4391" y="6815"/>
                  </a:lnTo>
                  <a:lnTo>
                    <a:pt x="4387" y="6805"/>
                  </a:lnTo>
                  <a:lnTo>
                    <a:pt x="4383" y="6796"/>
                  </a:lnTo>
                  <a:lnTo>
                    <a:pt x="4378" y="6786"/>
                  </a:lnTo>
                  <a:lnTo>
                    <a:pt x="4372" y="6776"/>
                  </a:lnTo>
                  <a:lnTo>
                    <a:pt x="4366" y="6766"/>
                  </a:lnTo>
                  <a:lnTo>
                    <a:pt x="4360" y="6757"/>
                  </a:lnTo>
                  <a:lnTo>
                    <a:pt x="4354" y="6748"/>
                  </a:lnTo>
                  <a:lnTo>
                    <a:pt x="4348" y="6740"/>
                  </a:lnTo>
                  <a:lnTo>
                    <a:pt x="4341" y="6732"/>
                  </a:lnTo>
                  <a:lnTo>
                    <a:pt x="4334" y="6724"/>
                  </a:lnTo>
                  <a:lnTo>
                    <a:pt x="4326" y="6716"/>
                  </a:lnTo>
                  <a:lnTo>
                    <a:pt x="4319" y="6709"/>
                  </a:lnTo>
                  <a:lnTo>
                    <a:pt x="4310" y="6701"/>
                  </a:lnTo>
                  <a:lnTo>
                    <a:pt x="4302" y="6694"/>
                  </a:lnTo>
                  <a:lnTo>
                    <a:pt x="4293" y="6688"/>
                  </a:lnTo>
                  <a:lnTo>
                    <a:pt x="4284" y="6681"/>
                  </a:lnTo>
                  <a:lnTo>
                    <a:pt x="4275" y="6675"/>
                  </a:lnTo>
                  <a:lnTo>
                    <a:pt x="4267" y="6670"/>
                  </a:lnTo>
                  <a:lnTo>
                    <a:pt x="4258" y="6665"/>
                  </a:lnTo>
                  <a:lnTo>
                    <a:pt x="4248" y="6660"/>
                  </a:lnTo>
                  <a:lnTo>
                    <a:pt x="4238" y="6656"/>
                  </a:lnTo>
                  <a:lnTo>
                    <a:pt x="4228" y="6651"/>
                  </a:lnTo>
                  <a:lnTo>
                    <a:pt x="4218" y="6648"/>
                  </a:lnTo>
                  <a:lnTo>
                    <a:pt x="4207" y="6644"/>
                  </a:lnTo>
                  <a:lnTo>
                    <a:pt x="4197" y="6641"/>
                  </a:lnTo>
                  <a:lnTo>
                    <a:pt x="4186" y="6638"/>
                  </a:lnTo>
                  <a:lnTo>
                    <a:pt x="4175" y="6636"/>
                  </a:lnTo>
                  <a:lnTo>
                    <a:pt x="4165" y="6634"/>
                  </a:lnTo>
                  <a:lnTo>
                    <a:pt x="4154" y="6633"/>
                  </a:lnTo>
                  <a:lnTo>
                    <a:pt x="4143" y="6632"/>
                  </a:lnTo>
                  <a:lnTo>
                    <a:pt x="4133" y="6631"/>
                  </a:lnTo>
                  <a:lnTo>
                    <a:pt x="4122" y="6631"/>
                  </a:lnTo>
                  <a:lnTo>
                    <a:pt x="4111" y="6631"/>
                  </a:lnTo>
                  <a:lnTo>
                    <a:pt x="4101" y="6632"/>
                  </a:lnTo>
                  <a:lnTo>
                    <a:pt x="4090" y="6633"/>
                  </a:lnTo>
                  <a:lnTo>
                    <a:pt x="4079" y="6634"/>
                  </a:lnTo>
                  <a:lnTo>
                    <a:pt x="4069" y="6636"/>
                  </a:lnTo>
                  <a:lnTo>
                    <a:pt x="4058" y="6638"/>
                  </a:lnTo>
                  <a:lnTo>
                    <a:pt x="4048" y="6641"/>
                  </a:lnTo>
                  <a:lnTo>
                    <a:pt x="4037" y="6644"/>
                  </a:lnTo>
                  <a:lnTo>
                    <a:pt x="4027" y="6647"/>
                  </a:lnTo>
                  <a:lnTo>
                    <a:pt x="4017" y="6651"/>
                  </a:lnTo>
                  <a:lnTo>
                    <a:pt x="4007" y="6655"/>
                  </a:lnTo>
                  <a:lnTo>
                    <a:pt x="3997" y="6660"/>
                  </a:lnTo>
                  <a:lnTo>
                    <a:pt x="3987" y="6665"/>
                  </a:lnTo>
                  <a:lnTo>
                    <a:pt x="3978" y="6670"/>
                  </a:lnTo>
                  <a:lnTo>
                    <a:pt x="3969" y="6675"/>
                  </a:lnTo>
                  <a:lnTo>
                    <a:pt x="3960" y="6681"/>
                  </a:lnTo>
                  <a:lnTo>
                    <a:pt x="3951" y="6688"/>
                  </a:lnTo>
                  <a:lnTo>
                    <a:pt x="3942" y="6694"/>
                  </a:lnTo>
                  <a:lnTo>
                    <a:pt x="3934" y="6701"/>
                  </a:lnTo>
                  <a:lnTo>
                    <a:pt x="3926" y="6709"/>
                  </a:lnTo>
                  <a:lnTo>
                    <a:pt x="3918" y="6716"/>
                  </a:lnTo>
                  <a:lnTo>
                    <a:pt x="3911" y="6724"/>
                  </a:lnTo>
                  <a:lnTo>
                    <a:pt x="3903" y="6732"/>
                  </a:lnTo>
                  <a:lnTo>
                    <a:pt x="3896" y="6740"/>
                  </a:lnTo>
                  <a:lnTo>
                    <a:pt x="3890" y="6749"/>
                  </a:lnTo>
                  <a:lnTo>
                    <a:pt x="3883" y="6758"/>
                  </a:lnTo>
                  <a:lnTo>
                    <a:pt x="3877" y="6767"/>
                  </a:lnTo>
                  <a:lnTo>
                    <a:pt x="3872" y="6776"/>
                  </a:lnTo>
                  <a:lnTo>
                    <a:pt x="3867" y="6785"/>
                  </a:lnTo>
                  <a:lnTo>
                    <a:pt x="3862" y="6795"/>
                  </a:lnTo>
                  <a:lnTo>
                    <a:pt x="3857" y="6805"/>
                  </a:lnTo>
                  <a:lnTo>
                    <a:pt x="3853" y="6815"/>
                  </a:lnTo>
                  <a:lnTo>
                    <a:pt x="3849" y="6825"/>
                  </a:lnTo>
                  <a:lnTo>
                    <a:pt x="3846" y="6835"/>
                  </a:lnTo>
                  <a:lnTo>
                    <a:pt x="3843" y="6846"/>
                  </a:lnTo>
                  <a:lnTo>
                    <a:pt x="3840" y="6856"/>
                  </a:lnTo>
                  <a:lnTo>
                    <a:pt x="3838" y="6867"/>
                  </a:lnTo>
                  <a:lnTo>
                    <a:pt x="3836" y="6877"/>
                  </a:lnTo>
                  <a:lnTo>
                    <a:pt x="3835" y="6888"/>
                  </a:lnTo>
                  <a:lnTo>
                    <a:pt x="3834" y="6899"/>
                  </a:lnTo>
                  <a:lnTo>
                    <a:pt x="3833" y="6909"/>
                  </a:lnTo>
                  <a:lnTo>
                    <a:pt x="3833" y="6920"/>
                  </a:lnTo>
                  <a:lnTo>
                    <a:pt x="3833" y="6931"/>
                  </a:lnTo>
                  <a:lnTo>
                    <a:pt x="3834" y="6941"/>
                  </a:lnTo>
                  <a:lnTo>
                    <a:pt x="3835" y="6952"/>
                  </a:lnTo>
                  <a:lnTo>
                    <a:pt x="3836" y="6963"/>
                  </a:lnTo>
                  <a:lnTo>
                    <a:pt x="3838" y="6973"/>
                  </a:lnTo>
                  <a:lnTo>
                    <a:pt x="3840" y="6984"/>
                  </a:lnTo>
                  <a:lnTo>
                    <a:pt x="3843" y="6995"/>
                  </a:lnTo>
                  <a:lnTo>
                    <a:pt x="3846" y="7005"/>
                  </a:lnTo>
                  <a:lnTo>
                    <a:pt x="3850" y="7016"/>
                  </a:lnTo>
                  <a:lnTo>
                    <a:pt x="3853" y="7026"/>
                  </a:lnTo>
                  <a:lnTo>
                    <a:pt x="3858" y="7036"/>
                  </a:lnTo>
                  <a:lnTo>
                    <a:pt x="3862" y="7046"/>
                  </a:lnTo>
                  <a:lnTo>
                    <a:pt x="3867" y="7056"/>
                  </a:lnTo>
                  <a:lnTo>
                    <a:pt x="3872" y="7065"/>
                  </a:lnTo>
                  <a:lnTo>
                    <a:pt x="3877" y="7073"/>
                  </a:lnTo>
                  <a:lnTo>
                    <a:pt x="3883" y="7082"/>
                  </a:lnTo>
                  <a:lnTo>
                    <a:pt x="3890" y="7091"/>
                  </a:lnTo>
                  <a:lnTo>
                    <a:pt x="3896" y="7100"/>
                  </a:lnTo>
                  <a:lnTo>
                    <a:pt x="3903" y="7108"/>
                  </a:lnTo>
                  <a:lnTo>
                    <a:pt x="3911" y="7117"/>
                  </a:lnTo>
                  <a:lnTo>
                    <a:pt x="3918" y="7124"/>
                  </a:lnTo>
                  <a:lnTo>
                    <a:pt x="3926" y="7132"/>
                  </a:lnTo>
                  <a:lnTo>
                    <a:pt x="3934" y="7139"/>
                  </a:lnTo>
                  <a:lnTo>
                    <a:pt x="3942" y="7146"/>
                  </a:lnTo>
                  <a:lnTo>
                    <a:pt x="3950" y="7152"/>
                  </a:lnTo>
                  <a:lnTo>
                    <a:pt x="3959" y="7158"/>
                  </a:lnTo>
                  <a:lnTo>
                    <a:pt x="3968" y="7164"/>
                  </a:lnTo>
                  <a:lnTo>
                    <a:pt x="3978" y="7170"/>
                  </a:lnTo>
                  <a:lnTo>
                    <a:pt x="3988" y="7176"/>
                  </a:lnTo>
                  <a:lnTo>
                    <a:pt x="3998" y="7181"/>
                  </a:lnTo>
                  <a:lnTo>
                    <a:pt x="4007" y="7185"/>
                  </a:lnTo>
                  <a:lnTo>
                    <a:pt x="4017" y="7189"/>
                  </a:lnTo>
                  <a:lnTo>
                    <a:pt x="4027" y="7193"/>
                  </a:lnTo>
                  <a:lnTo>
                    <a:pt x="4037" y="7196"/>
                  </a:lnTo>
                  <a:lnTo>
                    <a:pt x="4047" y="7199"/>
                  </a:lnTo>
                  <a:lnTo>
                    <a:pt x="4058" y="7202"/>
                  </a:lnTo>
                  <a:lnTo>
                    <a:pt x="4068" y="7204"/>
                  </a:lnTo>
                  <a:lnTo>
                    <a:pt x="4079" y="7206"/>
                  </a:lnTo>
                  <a:lnTo>
                    <a:pt x="4089" y="7207"/>
                  </a:lnTo>
                  <a:lnTo>
                    <a:pt x="4100" y="7208"/>
                  </a:lnTo>
                  <a:lnTo>
                    <a:pt x="4111" y="7209"/>
                  </a:lnTo>
                  <a:lnTo>
                    <a:pt x="4122" y="7209"/>
                  </a:lnTo>
                  <a:lnTo>
                    <a:pt x="4133" y="7209"/>
                  </a:lnTo>
                  <a:lnTo>
                    <a:pt x="4144" y="7208"/>
                  </a:lnTo>
                  <a:lnTo>
                    <a:pt x="4155" y="7207"/>
                  </a:lnTo>
                  <a:lnTo>
                    <a:pt x="4165" y="7206"/>
                  </a:lnTo>
                  <a:lnTo>
                    <a:pt x="4176" y="7204"/>
                  </a:lnTo>
                  <a:lnTo>
                    <a:pt x="4187" y="7202"/>
                  </a:lnTo>
                  <a:lnTo>
                    <a:pt x="4197" y="7199"/>
                  </a:lnTo>
                  <a:lnTo>
                    <a:pt x="4207" y="7196"/>
                  </a:lnTo>
                  <a:lnTo>
                    <a:pt x="4218" y="7193"/>
                  </a:lnTo>
                  <a:lnTo>
                    <a:pt x="4228" y="7189"/>
                  </a:lnTo>
                  <a:lnTo>
                    <a:pt x="4238" y="7185"/>
                  </a:lnTo>
                  <a:lnTo>
                    <a:pt x="4247" y="7180"/>
                  </a:lnTo>
                  <a:lnTo>
                    <a:pt x="4257" y="7176"/>
                  </a:lnTo>
                  <a:lnTo>
                    <a:pt x="4267" y="7170"/>
                  </a:lnTo>
                  <a:lnTo>
                    <a:pt x="4276" y="7165"/>
                  </a:lnTo>
                  <a:lnTo>
                    <a:pt x="4285" y="7159"/>
                  </a:lnTo>
                  <a:lnTo>
                    <a:pt x="4294" y="7153"/>
                  </a:lnTo>
                  <a:lnTo>
                    <a:pt x="4302" y="7146"/>
                  </a:lnTo>
                  <a:lnTo>
                    <a:pt x="4311" y="7139"/>
                  </a:lnTo>
                  <a:lnTo>
                    <a:pt x="4319" y="7132"/>
                  </a:lnTo>
                  <a:lnTo>
                    <a:pt x="4326" y="7124"/>
                  </a:lnTo>
                  <a:lnTo>
                    <a:pt x="4334" y="7117"/>
                  </a:lnTo>
                  <a:lnTo>
                    <a:pt x="4341" y="7109"/>
                  </a:lnTo>
                  <a:lnTo>
                    <a:pt x="4348" y="7100"/>
                  </a:lnTo>
                  <a:lnTo>
                    <a:pt x="4355" y="7092"/>
                  </a:lnTo>
                  <a:lnTo>
                    <a:pt x="4361" y="7083"/>
                  </a:lnTo>
                  <a:lnTo>
                    <a:pt x="4367" y="7074"/>
                  </a:lnTo>
                  <a:lnTo>
                    <a:pt x="4372" y="7065"/>
                  </a:lnTo>
                  <a:lnTo>
                    <a:pt x="4378" y="7055"/>
                  </a:lnTo>
                  <a:lnTo>
                    <a:pt x="4382" y="7045"/>
                  </a:lnTo>
                  <a:lnTo>
                    <a:pt x="4387" y="7036"/>
                  </a:lnTo>
                  <a:lnTo>
                    <a:pt x="4391" y="7026"/>
                  </a:lnTo>
                  <a:lnTo>
                    <a:pt x="4395" y="7016"/>
                  </a:lnTo>
                  <a:lnTo>
                    <a:pt x="4398" y="7005"/>
                  </a:lnTo>
                  <a:lnTo>
                    <a:pt x="4401" y="6995"/>
                  </a:lnTo>
                  <a:lnTo>
                    <a:pt x="4404" y="6985"/>
                  </a:lnTo>
                  <a:lnTo>
                    <a:pt x="4406" y="6974"/>
                  </a:lnTo>
                  <a:lnTo>
                    <a:pt x="4408" y="6963"/>
                  </a:lnTo>
                  <a:lnTo>
                    <a:pt x="4409" y="6953"/>
                  </a:lnTo>
                  <a:close/>
                  <a:moveTo>
                    <a:pt x="2078" y="5892"/>
                  </a:moveTo>
                  <a:lnTo>
                    <a:pt x="3094" y="5892"/>
                  </a:lnTo>
                  <a:lnTo>
                    <a:pt x="3094" y="4876"/>
                  </a:lnTo>
                  <a:lnTo>
                    <a:pt x="2078" y="4876"/>
                  </a:lnTo>
                  <a:lnTo>
                    <a:pt x="2078" y="5892"/>
                  </a:lnTo>
                  <a:close/>
                  <a:moveTo>
                    <a:pt x="2215" y="6952"/>
                  </a:moveTo>
                  <a:lnTo>
                    <a:pt x="2216" y="6941"/>
                  </a:lnTo>
                  <a:lnTo>
                    <a:pt x="2217" y="6931"/>
                  </a:lnTo>
                  <a:lnTo>
                    <a:pt x="2217" y="6920"/>
                  </a:lnTo>
                  <a:lnTo>
                    <a:pt x="2217" y="6909"/>
                  </a:lnTo>
                  <a:lnTo>
                    <a:pt x="2216" y="6899"/>
                  </a:lnTo>
                  <a:lnTo>
                    <a:pt x="2215" y="6888"/>
                  </a:lnTo>
                  <a:lnTo>
                    <a:pt x="2214" y="6877"/>
                  </a:lnTo>
                  <a:lnTo>
                    <a:pt x="2212" y="6867"/>
                  </a:lnTo>
                  <a:lnTo>
                    <a:pt x="2210" y="6856"/>
                  </a:lnTo>
                  <a:lnTo>
                    <a:pt x="2207" y="6846"/>
                  </a:lnTo>
                  <a:lnTo>
                    <a:pt x="2204" y="6835"/>
                  </a:lnTo>
                  <a:lnTo>
                    <a:pt x="2201" y="6825"/>
                  </a:lnTo>
                  <a:lnTo>
                    <a:pt x="2197" y="6815"/>
                  </a:lnTo>
                  <a:lnTo>
                    <a:pt x="2193" y="6805"/>
                  </a:lnTo>
                  <a:lnTo>
                    <a:pt x="2188" y="6795"/>
                  </a:lnTo>
                  <a:lnTo>
                    <a:pt x="2183" y="6785"/>
                  </a:lnTo>
                  <a:lnTo>
                    <a:pt x="2178" y="6776"/>
                  </a:lnTo>
                  <a:lnTo>
                    <a:pt x="2173" y="6767"/>
                  </a:lnTo>
                  <a:lnTo>
                    <a:pt x="2167" y="6758"/>
                  </a:lnTo>
                  <a:lnTo>
                    <a:pt x="2160" y="6749"/>
                  </a:lnTo>
                  <a:lnTo>
                    <a:pt x="2154" y="6740"/>
                  </a:lnTo>
                  <a:lnTo>
                    <a:pt x="2147" y="6732"/>
                  </a:lnTo>
                  <a:lnTo>
                    <a:pt x="2139" y="6724"/>
                  </a:lnTo>
                  <a:lnTo>
                    <a:pt x="2132" y="6716"/>
                  </a:lnTo>
                  <a:lnTo>
                    <a:pt x="2124" y="6709"/>
                  </a:lnTo>
                  <a:lnTo>
                    <a:pt x="2116" y="6701"/>
                  </a:lnTo>
                  <a:lnTo>
                    <a:pt x="2108" y="6694"/>
                  </a:lnTo>
                  <a:lnTo>
                    <a:pt x="2099" y="6688"/>
                  </a:lnTo>
                  <a:lnTo>
                    <a:pt x="2090" y="6681"/>
                  </a:lnTo>
                  <a:lnTo>
                    <a:pt x="2081" y="6675"/>
                  </a:lnTo>
                  <a:lnTo>
                    <a:pt x="2072" y="6670"/>
                  </a:lnTo>
                  <a:lnTo>
                    <a:pt x="2063" y="6665"/>
                  </a:lnTo>
                  <a:lnTo>
                    <a:pt x="2053" y="6660"/>
                  </a:lnTo>
                  <a:lnTo>
                    <a:pt x="2043" y="6655"/>
                  </a:lnTo>
                  <a:lnTo>
                    <a:pt x="2033" y="6651"/>
                  </a:lnTo>
                  <a:lnTo>
                    <a:pt x="2023" y="6647"/>
                  </a:lnTo>
                  <a:lnTo>
                    <a:pt x="2013" y="6644"/>
                  </a:lnTo>
                  <a:lnTo>
                    <a:pt x="2002" y="6641"/>
                  </a:lnTo>
                  <a:lnTo>
                    <a:pt x="1992" y="6638"/>
                  </a:lnTo>
                  <a:lnTo>
                    <a:pt x="1981" y="6636"/>
                  </a:lnTo>
                  <a:lnTo>
                    <a:pt x="1971" y="6634"/>
                  </a:lnTo>
                  <a:lnTo>
                    <a:pt x="1960" y="6633"/>
                  </a:lnTo>
                  <a:lnTo>
                    <a:pt x="1949" y="6632"/>
                  </a:lnTo>
                  <a:lnTo>
                    <a:pt x="1939" y="6631"/>
                  </a:lnTo>
                  <a:lnTo>
                    <a:pt x="1928" y="6631"/>
                  </a:lnTo>
                  <a:lnTo>
                    <a:pt x="1917" y="6631"/>
                  </a:lnTo>
                  <a:lnTo>
                    <a:pt x="1907" y="6632"/>
                  </a:lnTo>
                  <a:lnTo>
                    <a:pt x="1896" y="6633"/>
                  </a:lnTo>
                  <a:lnTo>
                    <a:pt x="1885" y="6634"/>
                  </a:lnTo>
                  <a:lnTo>
                    <a:pt x="1875" y="6636"/>
                  </a:lnTo>
                  <a:lnTo>
                    <a:pt x="1864" y="6638"/>
                  </a:lnTo>
                  <a:lnTo>
                    <a:pt x="1853" y="6641"/>
                  </a:lnTo>
                  <a:lnTo>
                    <a:pt x="1843" y="6644"/>
                  </a:lnTo>
                  <a:lnTo>
                    <a:pt x="1832" y="6648"/>
                  </a:lnTo>
                  <a:lnTo>
                    <a:pt x="1822" y="6651"/>
                  </a:lnTo>
                  <a:lnTo>
                    <a:pt x="1812" y="6656"/>
                  </a:lnTo>
                  <a:lnTo>
                    <a:pt x="1802" y="6660"/>
                  </a:lnTo>
                  <a:lnTo>
                    <a:pt x="1792" y="6665"/>
                  </a:lnTo>
                  <a:lnTo>
                    <a:pt x="1783" y="6670"/>
                  </a:lnTo>
                  <a:lnTo>
                    <a:pt x="1775" y="6675"/>
                  </a:lnTo>
                  <a:lnTo>
                    <a:pt x="1766" y="6681"/>
                  </a:lnTo>
                  <a:lnTo>
                    <a:pt x="1757" y="6688"/>
                  </a:lnTo>
                  <a:lnTo>
                    <a:pt x="1748" y="6694"/>
                  </a:lnTo>
                  <a:lnTo>
                    <a:pt x="1740" y="6701"/>
                  </a:lnTo>
                  <a:lnTo>
                    <a:pt x="1731" y="6709"/>
                  </a:lnTo>
                  <a:lnTo>
                    <a:pt x="1724" y="6716"/>
                  </a:lnTo>
                  <a:lnTo>
                    <a:pt x="1716" y="6724"/>
                  </a:lnTo>
                  <a:lnTo>
                    <a:pt x="1709" y="6732"/>
                  </a:lnTo>
                  <a:lnTo>
                    <a:pt x="1702" y="6740"/>
                  </a:lnTo>
                  <a:lnTo>
                    <a:pt x="1696" y="6748"/>
                  </a:lnTo>
                  <a:lnTo>
                    <a:pt x="1690" y="6757"/>
                  </a:lnTo>
                  <a:lnTo>
                    <a:pt x="1684" y="6766"/>
                  </a:lnTo>
                  <a:lnTo>
                    <a:pt x="1678" y="6776"/>
                  </a:lnTo>
                  <a:lnTo>
                    <a:pt x="1672" y="6786"/>
                  </a:lnTo>
                  <a:lnTo>
                    <a:pt x="1667" y="6796"/>
                  </a:lnTo>
                  <a:lnTo>
                    <a:pt x="1663" y="6805"/>
                  </a:lnTo>
                  <a:lnTo>
                    <a:pt x="1659" y="6815"/>
                  </a:lnTo>
                  <a:lnTo>
                    <a:pt x="1655" y="6825"/>
                  </a:lnTo>
                  <a:lnTo>
                    <a:pt x="1652" y="6835"/>
                  </a:lnTo>
                  <a:lnTo>
                    <a:pt x="1649" y="6845"/>
                  </a:lnTo>
                  <a:lnTo>
                    <a:pt x="1646" y="6856"/>
                  </a:lnTo>
                  <a:lnTo>
                    <a:pt x="1644" y="6866"/>
                  </a:lnTo>
                  <a:lnTo>
                    <a:pt x="1642" y="6877"/>
                  </a:lnTo>
                  <a:lnTo>
                    <a:pt x="1641" y="6887"/>
                  </a:lnTo>
                  <a:lnTo>
                    <a:pt x="1640" y="6898"/>
                  </a:lnTo>
                  <a:lnTo>
                    <a:pt x="1639" y="6909"/>
                  </a:lnTo>
                  <a:lnTo>
                    <a:pt x="1639" y="6920"/>
                  </a:lnTo>
                  <a:lnTo>
                    <a:pt x="1639" y="6931"/>
                  </a:lnTo>
                  <a:lnTo>
                    <a:pt x="1640" y="6942"/>
                  </a:lnTo>
                  <a:lnTo>
                    <a:pt x="1641" y="6953"/>
                  </a:lnTo>
                  <a:lnTo>
                    <a:pt x="1642" y="6963"/>
                  </a:lnTo>
                  <a:lnTo>
                    <a:pt x="1644" y="6974"/>
                  </a:lnTo>
                  <a:lnTo>
                    <a:pt x="1646" y="6985"/>
                  </a:lnTo>
                  <a:lnTo>
                    <a:pt x="1649" y="6995"/>
                  </a:lnTo>
                  <a:lnTo>
                    <a:pt x="1652" y="7005"/>
                  </a:lnTo>
                  <a:lnTo>
                    <a:pt x="1655" y="7016"/>
                  </a:lnTo>
                  <a:lnTo>
                    <a:pt x="1659" y="7026"/>
                  </a:lnTo>
                  <a:lnTo>
                    <a:pt x="1663" y="7036"/>
                  </a:lnTo>
                  <a:lnTo>
                    <a:pt x="1668" y="7045"/>
                  </a:lnTo>
                  <a:lnTo>
                    <a:pt x="1672" y="7055"/>
                  </a:lnTo>
                  <a:lnTo>
                    <a:pt x="1678" y="7065"/>
                  </a:lnTo>
                  <a:lnTo>
                    <a:pt x="1683" y="7074"/>
                  </a:lnTo>
                  <a:lnTo>
                    <a:pt x="1689" y="7083"/>
                  </a:lnTo>
                  <a:lnTo>
                    <a:pt x="1695" y="7092"/>
                  </a:lnTo>
                  <a:lnTo>
                    <a:pt x="1702" y="7100"/>
                  </a:lnTo>
                  <a:lnTo>
                    <a:pt x="1709" y="7109"/>
                  </a:lnTo>
                  <a:lnTo>
                    <a:pt x="1716" y="7117"/>
                  </a:lnTo>
                  <a:lnTo>
                    <a:pt x="1724" y="7124"/>
                  </a:lnTo>
                  <a:lnTo>
                    <a:pt x="1731" y="7132"/>
                  </a:lnTo>
                  <a:lnTo>
                    <a:pt x="1739" y="7139"/>
                  </a:lnTo>
                  <a:lnTo>
                    <a:pt x="1748" y="7146"/>
                  </a:lnTo>
                  <a:lnTo>
                    <a:pt x="1756" y="7153"/>
                  </a:lnTo>
                  <a:lnTo>
                    <a:pt x="1765" y="7159"/>
                  </a:lnTo>
                  <a:lnTo>
                    <a:pt x="1774" y="7165"/>
                  </a:lnTo>
                  <a:lnTo>
                    <a:pt x="1783" y="7170"/>
                  </a:lnTo>
                  <a:lnTo>
                    <a:pt x="1793" y="7176"/>
                  </a:lnTo>
                  <a:lnTo>
                    <a:pt x="1803" y="7180"/>
                  </a:lnTo>
                  <a:lnTo>
                    <a:pt x="1812" y="7185"/>
                  </a:lnTo>
                  <a:lnTo>
                    <a:pt x="1822" y="7189"/>
                  </a:lnTo>
                  <a:lnTo>
                    <a:pt x="1832" y="7193"/>
                  </a:lnTo>
                  <a:lnTo>
                    <a:pt x="1843" y="7196"/>
                  </a:lnTo>
                  <a:lnTo>
                    <a:pt x="1853" y="7199"/>
                  </a:lnTo>
                  <a:lnTo>
                    <a:pt x="1863" y="7202"/>
                  </a:lnTo>
                  <a:lnTo>
                    <a:pt x="1874" y="7204"/>
                  </a:lnTo>
                  <a:lnTo>
                    <a:pt x="1885" y="7206"/>
                  </a:lnTo>
                  <a:lnTo>
                    <a:pt x="1895" y="7207"/>
                  </a:lnTo>
                  <a:lnTo>
                    <a:pt x="1906" y="7208"/>
                  </a:lnTo>
                  <a:lnTo>
                    <a:pt x="1917" y="7209"/>
                  </a:lnTo>
                  <a:lnTo>
                    <a:pt x="1928" y="7209"/>
                  </a:lnTo>
                  <a:lnTo>
                    <a:pt x="1939" y="7209"/>
                  </a:lnTo>
                  <a:lnTo>
                    <a:pt x="1950" y="7208"/>
                  </a:lnTo>
                  <a:lnTo>
                    <a:pt x="1961" y="7207"/>
                  </a:lnTo>
                  <a:lnTo>
                    <a:pt x="1971" y="7206"/>
                  </a:lnTo>
                  <a:lnTo>
                    <a:pt x="1982" y="7204"/>
                  </a:lnTo>
                  <a:lnTo>
                    <a:pt x="1992" y="7202"/>
                  </a:lnTo>
                  <a:lnTo>
                    <a:pt x="2003" y="7199"/>
                  </a:lnTo>
                  <a:lnTo>
                    <a:pt x="2013" y="7196"/>
                  </a:lnTo>
                  <a:lnTo>
                    <a:pt x="2023" y="7193"/>
                  </a:lnTo>
                  <a:lnTo>
                    <a:pt x="2033" y="7189"/>
                  </a:lnTo>
                  <a:lnTo>
                    <a:pt x="2043" y="7185"/>
                  </a:lnTo>
                  <a:lnTo>
                    <a:pt x="2052" y="7181"/>
                  </a:lnTo>
                  <a:lnTo>
                    <a:pt x="2062" y="7176"/>
                  </a:lnTo>
                  <a:lnTo>
                    <a:pt x="2072" y="7170"/>
                  </a:lnTo>
                  <a:lnTo>
                    <a:pt x="2082" y="7164"/>
                  </a:lnTo>
                  <a:lnTo>
                    <a:pt x="2091" y="7158"/>
                  </a:lnTo>
                  <a:lnTo>
                    <a:pt x="2100" y="7152"/>
                  </a:lnTo>
                  <a:lnTo>
                    <a:pt x="2108" y="7146"/>
                  </a:lnTo>
                  <a:lnTo>
                    <a:pt x="2116" y="7139"/>
                  </a:lnTo>
                  <a:lnTo>
                    <a:pt x="2124" y="7132"/>
                  </a:lnTo>
                  <a:lnTo>
                    <a:pt x="2132" y="7124"/>
                  </a:lnTo>
                  <a:lnTo>
                    <a:pt x="2139" y="7117"/>
                  </a:lnTo>
                  <a:lnTo>
                    <a:pt x="2147" y="7108"/>
                  </a:lnTo>
                  <a:lnTo>
                    <a:pt x="2154" y="7100"/>
                  </a:lnTo>
                  <a:lnTo>
                    <a:pt x="2160" y="7091"/>
                  </a:lnTo>
                  <a:lnTo>
                    <a:pt x="2167" y="7082"/>
                  </a:lnTo>
                  <a:lnTo>
                    <a:pt x="2173" y="7073"/>
                  </a:lnTo>
                  <a:lnTo>
                    <a:pt x="2178" y="7065"/>
                  </a:lnTo>
                  <a:lnTo>
                    <a:pt x="2183" y="7056"/>
                  </a:lnTo>
                  <a:lnTo>
                    <a:pt x="2188" y="7046"/>
                  </a:lnTo>
                  <a:lnTo>
                    <a:pt x="2192" y="7036"/>
                  </a:lnTo>
                  <a:lnTo>
                    <a:pt x="2197" y="7026"/>
                  </a:lnTo>
                  <a:lnTo>
                    <a:pt x="2200" y="7016"/>
                  </a:lnTo>
                  <a:lnTo>
                    <a:pt x="2204" y="7005"/>
                  </a:lnTo>
                  <a:lnTo>
                    <a:pt x="2207" y="6995"/>
                  </a:lnTo>
                  <a:lnTo>
                    <a:pt x="2210" y="6984"/>
                  </a:lnTo>
                  <a:lnTo>
                    <a:pt x="2212" y="6973"/>
                  </a:lnTo>
                  <a:lnTo>
                    <a:pt x="2214" y="6963"/>
                  </a:lnTo>
                  <a:lnTo>
                    <a:pt x="2215" y="69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3" name="Google Shape;2433;p22"/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</p:grpSpPr>
        <p:sp>
          <p:nvSpPr>
            <p:cNvPr id="2434" name="Google Shape;2434;p22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0" y="2630"/>
                  </a:moveTo>
                  <a:lnTo>
                    <a:pt x="1842" y="2571"/>
                  </a:lnTo>
                  <a:lnTo>
                    <a:pt x="1849" y="2512"/>
                  </a:lnTo>
                  <a:lnTo>
                    <a:pt x="1860" y="2453"/>
                  </a:lnTo>
                  <a:lnTo>
                    <a:pt x="1875" y="2394"/>
                  </a:lnTo>
                  <a:lnTo>
                    <a:pt x="1895" y="2336"/>
                  </a:lnTo>
                  <a:lnTo>
                    <a:pt x="1919" y="2278"/>
                  </a:lnTo>
                  <a:lnTo>
                    <a:pt x="1948" y="2221"/>
                  </a:lnTo>
                  <a:lnTo>
                    <a:pt x="1980" y="2164"/>
                  </a:lnTo>
                  <a:lnTo>
                    <a:pt x="2017" y="2108"/>
                  </a:lnTo>
                  <a:lnTo>
                    <a:pt x="2058" y="2053"/>
                  </a:lnTo>
                  <a:lnTo>
                    <a:pt x="2103" y="1999"/>
                  </a:lnTo>
                  <a:lnTo>
                    <a:pt x="2152" y="1945"/>
                  </a:lnTo>
                  <a:lnTo>
                    <a:pt x="2206" y="1892"/>
                  </a:lnTo>
                  <a:lnTo>
                    <a:pt x="2263" y="1840"/>
                  </a:lnTo>
                  <a:lnTo>
                    <a:pt x="2324" y="1789"/>
                  </a:lnTo>
                  <a:lnTo>
                    <a:pt x="2389" y="1740"/>
                  </a:lnTo>
                  <a:lnTo>
                    <a:pt x="2458" y="1691"/>
                  </a:lnTo>
                  <a:lnTo>
                    <a:pt x="2530" y="1645"/>
                  </a:lnTo>
                  <a:lnTo>
                    <a:pt x="2605" y="1599"/>
                  </a:lnTo>
                  <a:lnTo>
                    <a:pt x="2684" y="1555"/>
                  </a:lnTo>
                  <a:lnTo>
                    <a:pt x="2766" y="1513"/>
                  </a:lnTo>
                  <a:lnTo>
                    <a:pt x="2851" y="1472"/>
                  </a:lnTo>
                  <a:lnTo>
                    <a:pt x="2939" y="1433"/>
                  </a:lnTo>
                  <a:lnTo>
                    <a:pt x="3029" y="1395"/>
                  </a:lnTo>
                  <a:lnTo>
                    <a:pt x="3123" y="1359"/>
                  </a:lnTo>
                  <a:lnTo>
                    <a:pt x="3219" y="1325"/>
                  </a:lnTo>
                  <a:lnTo>
                    <a:pt x="3318" y="1293"/>
                  </a:lnTo>
                  <a:lnTo>
                    <a:pt x="3420" y="1262"/>
                  </a:lnTo>
                  <a:lnTo>
                    <a:pt x="3524" y="1233"/>
                  </a:lnTo>
                  <a:lnTo>
                    <a:pt x="3630" y="1206"/>
                  </a:lnTo>
                  <a:lnTo>
                    <a:pt x="3737" y="1182"/>
                  </a:lnTo>
                  <a:lnTo>
                    <a:pt x="3846" y="1159"/>
                  </a:lnTo>
                  <a:lnTo>
                    <a:pt x="3957" y="1139"/>
                  </a:lnTo>
                  <a:lnTo>
                    <a:pt x="4069" y="1120"/>
                  </a:lnTo>
                  <a:lnTo>
                    <a:pt x="4182" y="1104"/>
                  </a:lnTo>
                  <a:lnTo>
                    <a:pt x="4296" y="1090"/>
                  </a:lnTo>
                  <a:lnTo>
                    <a:pt x="4412" y="1078"/>
                  </a:lnTo>
                  <a:lnTo>
                    <a:pt x="4528" y="1068"/>
                  </a:lnTo>
                  <a:lnTo>
                    <a:pt x="4645" y="1060"/>
                  </a:lnTo>
                  <a:lnTo>
                    <a:pt x="4763" y="1054"/>
                  </a:lnTo>
                  <a:lnTo>
                    <a:pt x="4881" y="1051"/>
                  </a:lnTo>
                  <a:lnTo>
                    <a:pt x="5000" y="1050"/>
                  </a:lnTo>
                  <a:lnTo>
                    <a:pt x="5119" y="1051"/>
                  </a:lnTo>
                  <a:lnTo>
                    <a:pt x="5237" y="1054"/>
                  </a:lnTo>
                  <a:lnTo>
                    <a:pt x="5355" y="1060"/>
                  </a:lnTo>
                  <a:lnTo>
                    <a:pt x="5472" y="1068"/>
                  </a:lnTo>
                  <a:lnTo>
                    <a:pt x="5588" y="1078"/>
                  </a:lnTo>
                  <a:lnTo>
                    <a:pt x="5704" y="1090"/>
                  </a:lnTo>
                  <a:lnTo>
                    <a:pt x="5818" y="1104"/>
                  </a:lnTo>
                  <a:lnTo>
                    <a:pt x="5931" y="1120"/>
                  </a:lnTo>
                  <a:lnTo>
                    <a:pt x="6043" y="1139"/>
                  </a:lnTo>
                  <a:lnTo>
                    <a:pt x="6154" y="1159"/>
                  </a:lnTo>
                  <a:lnTo>
                    <a:pt x="6263" y="1182"/>
                  </a:lnTo>
                  <a:lnTo>
                    <a:pt x="6370" y="1206"/>
                  </a:lnTo>
                  <a:lnTo>
                    <a:pt x="6476" y="1233"/>
                  </a:lnTo>
                  <a:lnTo>
                    <a:pt x="6580" y="1262"/>
                  </a:lnTo>
                  <a:lnTo>
                    <a:pt x="6682" y="1293"/>
                  </a:lnTo>
                  <a:lnTo>
                    <a:pt x="6781" y="1325"/>
                  </a:lnTo>
                  <a:lnTo>
                    <a:pt x="6877" y="1359"/>
                  </a:lnTo>
                  <a:lnTo>
                    <a:pt x="6971" y="1395"/>
                  </a:lnTo>
                  <a:lnTo>
                    <a:pt x="7061" y="1433"/>
                  </a:lnTo>
                  <a:lnTo>
                    <a:pt x="7149" y="1472"/>
                  </a:lnTo>
                  <a:lnTo>
                    <a:pt x="7234" y="1513"/>
                  </a:lnTo>
                  <a:lnTo>
                    <a:pt x="7316" y="1555"/>
                  </a:lnTo>
                  <a:lnTo>
                    <a:pt x="7395" y="1599"/>
                  </a:lnTo>
                  <a:lnTo>
                    <a:pt x="7470" y="1645"/>
                  </a:lnTo>
                  <a:lnTo>
                    <a:pt x="7542" y="1691"/>
                  </a:lnTo>
                  <a:lnTo>
                    <a:pt x="7611" y="1740"/>
                  </a:lnTo>
                  <a:lnTo>
                    <a:pt x="7676" y="1789"/>
                  </a:lnTo>
                  <a:lnTo>
                    <a:pt x="7737" y="1840"/>
                  </a:lnTo>
                  <a:lnTo>
                    <a:pt x="7794" y="1892"/>
                  </a:lnTo>
                  <a:lnTo>
                    <a:pt x="7848" y="1945"/>
                  </a:lnTo>
                  <a:lnTo>
                    <a:pt x="7897" y="1999"/>
                  </a:lnTo>
                  <a:lnTo>
                    <a:pt x="7942" y="2053"/>
                  </a:lnTo>
                  <a:lnTo>
                    <a:pt x="7983" y="2108"/>
                  </a:lnTo>
                  <a:lnTo>
                    <a:pt x="8020" y="2164"/>
                  </a:lnTo>
                  <a:lnTo>
                    <a:pt x="8052" y="2221"/>
                  </a:lnTo>
                  <a:lnTo>
                    <a:pt x="8081" y="2278"/>
                  </a:lnTo>
                  <a:lnTo>
                    <a:pt x="8105" y="2336"/>
                  </a:lnTo>
                  <a:lnTo>
                    <a:pt x="8125" y="2394"/>
                  </a:lnTo>
                  <a:lnTo>
                    <a:pt x="8140" y="2453"/>
                  </a:lnTo>
                  <a:lnTo>
                    <a:pt x="8151" y="2512"/>
                  </a:lnTo>
                  <a:lnTo>
                    <a:pt x="8158" y="2571"/>
                  </a:lnTo>
                  <a:lnTo>
                    <a:pt x="8160" y="2630"/>
                  </a:lnTo>
                  <a:lnTo>
                    <a:pt x="1840" y="26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03" y="2687"/>
                  </a:moveTo>
                  <a:lnTo>
                    <a:pt x="8394" y="2719"/>
                  </a:lnTo>
                  <a:lnTo>
                    <a:pt x="8388" y="2730"/>
                  </a:lnTo>
                  <a:lnTo>
                    <a:pt x="8390" y="2738"/>
                  </a:lnTo>
                  <a:lnTo>
                    <a:pt x="8394" y="2759"/>
                  </a:lnTo>
                  <a:lnTo>
                    <a:pt x="8396" y="2768"/>
                  </a:lnTo>
                  <a:lnTo>
                    <a:pt x="8400" y="2789"/>
                  </a:lnTo>
                  <a:lnTo>
                    <a:pt x="8401" y="2798"/>
                  </a:lnTo>
                  <a:lnTo>
                    <a:pt x="8404" y="2819"/>
                  </a:lnTo>
                  <a:lnTo>
                    <a:pt x="8405" y="2829"/>
                  </a:lnTo>
                  <a:lnTo>
                    <a:pt x="8407" y="2850"/>
                  </a:lnTo>
                  <a:lnTo>
                    <a:pt x="8408" y="2860"/>
                  </a:lnTo>
                  <a:lnTo>
                    <a:pt x="8409" y="2881"/>
                  </a:lnTo>
                  <a:lnTo>
                    <a:pt x="8410" y="2891"/>
                  </a:lnTo>
                  <a:lnTo>
                    <a:pt x="8410" y="2912"/>
                  </a:lnTo>
                  <a:lnTo>
                    <a:pt x="8410" y="2917"/>
                  </a:lnTo>
                  <a:lnTo>
                    <a:pt x="8410" y="7514"/>
                  </a:lnTo>
                  <a:lnTo>
                    <a:pt x="8410" y="7519"/>
                  </a:lnTo>
                  <a:lnTo>
                    <a:pt x="8410" y="7540"/>
                  </a:lnTo>
                  <a:lnTo>
                    <a:pt x="8409" y="7550"/>
                  </a:lnTo>
                  <a:lnTo>
                    <a:pt x="8408" y="7571"/>
                  </a:lnTo>
                  <a:lnTo>
                    <a:pt x="8407" y="7581"/>
                  </a:lnTo>
                  <a:lnTo>
                    <a:pt x="8405" y="7602"/>
                  </a:lnTo>
                  <a:lnTo>
                    <a:pt x="8404" y="7611"/>
                  </a:lnTo>
                  <a:lnTo>
                    <a:pt x="8401" y="7633"/>
                  </a:lnTo>
                  <a:lnTo>
                    <a:pt x="8400" y="7642"/>
                  </a:lnTo>
                  <a:lnTo>
                    <a:pt x="8396" y="7663"/>
                  </a:lnTo>
                  <a:lnTo>
                    <a:pt x="8395" y="7672"/>
                  </a:lnTo>
                  <a:lnTo>
                    <a:pt x="8390" y="7693"/>
                  </a:lnTo>
                  <a:lnTo>
                    <a:pt x="8388" y="7702"/>
                  </a:lnTo>
                  <a:lnTo>
                    <a:pt x="8383" y="7723"/>
                  </a:lnTo>
                  <a:lnTo>
                    <a:pt x="8380" y="7732"/>
                  </a:lnTo>
                  <a:lnTo>
                    <a:pt x="8374" y="7752"/>
                  </a:lnTo>
                  <a:lnTo>
                    <a:pt x="8372" y="7761"/>
                  </a:lnTo>
                  <a:lnTo>
                    <a:pt x="8365" y="7782"/>
                  </a:lnTo>
                  <a:lnTo>
                    <a:pt x="8362" y="7790"/>
                  </a:lnTo>
                  <a:lnTo>
                    <a:pt x="8355" y="7810"/>
                  </a:lnTo>
                  <a:lnTo>
                    <a:pt x="8351" y="7819"/>
                  </a:lnTo>
                  <a:lnTo>
                    <a:pt x="8343" y="7839"/>
                  </a:lnTo>
                  <a:lnTo>
                    <a:pt x="8339" y="7847"/>
                  </a:lnTo>
                  <a:lnTo>
                    <a:pt x="8330" y="7867"/>
                  </a:lnTo>
                  <a:lnTo>
                    <a:pt x="8326" y="7875"/>
                  </a:lnTo>
                  <a:lnTo>
                    <a:pt x="8317" y="7894"/>
                  </a:lnTo>
                  <a:lnTo>
                    <a:pt x="8312" y="7903"/>
                  </a:lnTo>
                  <a:lnTo>
                    <a:pt x="8302" y="7921"/>
                  </a:lnTo>
                  <a:lnTo>
                    <a:pt x="8297" y="7930"/>
                  </a:lnTo>
                  <a:lnTo>
                    <a:pt x="8286" y="7948"/>
                  </a:lnTo>
                  <a:lnTo>
                    <a:pt x="8281" y="7956"/>
                  </a:lnTo>
                  <a:lnTo>
                    <a:pt x="8269" y="7974"/>
                  </a:lnTo>
                  <a:lnTo>
                    <a:pt x="8264" y="7982"/>
                  </a:lnTo>
                  <a:lnTo>
                    <a:pt x="8252" y="7999"/>
                  </a:lnTo>
                  <a:lnTo>
                    <a:pt x="8246" y="8007"/>
                  </a:lnTo>
                  <a:lnTo>
                    <a:pt x="8233" y="8024"/>
                  </a:lnTo>
                  <a:lnTo>
                    <a:pt x="8227" y="8031"/>
                  </a:lnTo>
                  <a:lnTo>
                    <a:pt x="8214" y="8048"/>
                  </a:lnTo>
                  <a:lnTo>
                    <a:pt x="8207" y="8055"/>
                  </a:lnTo>
                  <a:lnTo>
                    <a:pt x="8193" y="8071"/>
                  </a:lnTo>
                  <a:lnTo>
                    <a:pt x="8187" y="8078"/>
                  </a:lnTo>
                  <a:lnTo>
                    <a:pt x="8172" y="8093"/>
                  </a:lnTo>
                  <a:lnTo>
                    <a:pt x="8165" y="8100"/>
                  </a:lnTo>
                  <a:lnTo>
                    <a:pt x="8150" y="8115"/>
                  </a:lnTo>
                  <a:lnTo>
                    <a:pt x="8143" y="8121"/>
                  </a:lnTo>
                  <a:lnTo>
                    <a:pt x="8127" y="8135"/>
                  </a:lnTo>
                  <a:lnTo>
                    <a:pt x="8120" y="8142"/>
                  </a:lnTo>
                  <a:lnTo>
                    <a:pt x="8103" y="8155"/>
                  </a:lnTo>
                  <a:lnTo>
                    <a:pt x="8096" y="8161"/>
                  </a:lnTo>
                  <a:lnTo>
                    <a:pt x="8079" y="8174"/>
                  </a:lnTo>
                  <a:lnTo>
                    <a:pt x="8071" y="8180"/>
                  </a:lnTo>
                  <a:lnTo>
                    <a:pt x="8054" y="8192"/>
                  </a:lnTo>
                  <a:lnTo>
                    <a:pt x="8046" y="8197"/>
                  </a:lnTo>
                  <a:lnTo>
                    <a:pt x="8028" y="8209"/>
                  </a:lnTo>
                  <a:lnTo>
                    <a:pt x="8020" y="8214"/>
                  </a:lnTo>
                  <a:lnTo>
                    <a:pt x="8002" y="8225"/>
                  </a:lnTo>
                  <a:lnTo>
                    <a:pt x="7994" y="8230"/>
                  </a:lnTo>
                  <a:lnTo>
                    <a:pt x="7975" y="8240"/>
                  </a:lnTo>
                  <a:lnTo>
                    <a:pt x="7967" y="8245"/>
                  </a:lnTo>
                  <a:lnTo>
                    <a:pt x="7947" y="8254"/>
                  </a:lnTo>
                  <a:lnTo>
                    <a:pt x="7939" y="8259"/>
                  </a:lnTo>
                  <a:lnTo>
                    <a:pt x="7919" y="8268"/>
                  </a:lnTo>
                  <a:lnTo>
                    <a:pt x="7911" y="8271"/>
                  </a:lnTo>
                  <a:lnTo>
                    <a:pt x="7891" y="8280"/>
                  </a:lnTo>
                  <a:lnTo>
                    <a:pt x="7882" y="8283"/>
                  </a:lnTo>
                  <a:lnTo>
                    <a:pt x="7862" y="8291"/>
                  </a:lnTo>
                  <a:lnTo>
                    <a:pt x="7853" y="8294"/>
                  </a:lnTo>
                  <a:lnTo>
                    <a:pt x="7832" y="8300"/>
                  </a:lnTo>
                  <a:lnTo>
                    <a:pt x="7823" y="8303"/>
                  </a:lnTo>
                  <a:lnTo>
                    <a:pt x="7803" y="8309"/>
                  </a:lnTo>
                  <a:lnTo>
                    <a:pt x="7794" y="8311"/>
                  </a:lnTo>
                  <a:lnTo>
                    <a:pt x="7773" y="8317"/>
                  </a:lnTo>
                  <a:lnTo>
                    <a:pt x="7764" y="8319"/>
                  </a:lnTo>
                  <a:lnTo>
                    <a:pt x="7743" y="8323"/>
                  </a:lnTo>
                  <a:lnTo>
                    <a:pt x="7733" y="8325"/>
                  </a:lnTo>
                  <a:lnTo>
                    <a:pt x="7712" y="8328"/>
                  </a:lnTo>
                  <a:lnTo>
                    <a:pt x="7703" y="8330"/>
                  </a:lnTo>
                  <a:lnTo>
                    <a:pt x="7682" y="8332"/>
                  </a:lnTo>
                  <a:lnTo>
                    <a:pt x="7673" y="8333"/>
                  </a:lnTo>
                  <a:lnTo>
                    <a:pt x="7651" y="8335"/>
                  </a:lnTo>
                  <a:lnTo>
                    <a:pt x="7642" y="8336"/>
                  </a:lnTo>
                  <a:lnTo>
                    <a:pt x="7620" y="8337"/>
                  </a:lnTo>
                  <a:lnTo>
                    <a:pt x="7611" y="8338"/>
                  </a:lnTo>
                  <a:lnTo>
                    <a:pt x="7590" y="8338"/>
                  </a:lnTo>
                  <a:lnTo>
                    <a:pt x="7585" y="8338"/>
                  </a:lnTo>
                  <a:lnTo>
                    <a:pt x="7261" y="8338"/>
                  </a:lnTo>
                  <a:lnTo>
                    <a:pt x="7261" y="8950"/>
                  </a:lnTo>
                  <a:lnTo>
                    <a:pt x="7259" y="8983"/>
                  </a:lnTo>
                  <a:lnTo>
                    <a:pt x="7252" y="9015"/>
                  </a:lnTo>
                  <a:lnTo>
                    <a:pt x="7242" y="9046"/>
                  </a:lnTo>
                  <a:lnTo>
                    <a:pt x="7228" y="9075"/>
                  </a:lnTo>
                  <a:lnTo>
                    <a:pt x="7209" y="9102"/>
                  </a:lnTo>
                  <a:lnTo>
                    <a:pt x="7188" y="9127"/>
                  </a:lnTo>
                  <a:lnTo>
                    <a:pt x="7163" y="9148"/>
                  </a:lnTo>
                  <a:lnTo>
                    <a:pt x="7136" y="9167"/>
                  </a:lnTo>
                  <a:lnTo>
                    <a:pt x="7107" y="9181"/>
                  </a:lnTo>
                  <a:lnTo>
                    <a:pt x="7076" y="9191"/>
                  </a:lnTo>
                  <a:lnTo>
                    <a:pt x="7044" y="9198"/>
                  </a:lnTo>
                  <a:lnTo>
                    <a:pt x="7011" y="9200"/>
                  </a:lnTo>
                  <a:lnTo>
                    <a:pt x="6978" y="9198"/>
                  </a:lnTo>
                  <a:lnTo>
                    <a:pt x="6946" y="9191"/>
                  </a:lnTo>
                  <a:lnTo>
                    <a:pt x="6915" y="9181"/>
                  </a:lnTo>
                  <a:lnTo>
                    <a:pt x="6886" y="9167"/>
                  </a:lnTo>
                  <a:lnTo>
                    <a:pt x="6859" y="9148"/>
                  </a:lnTo>
                  <a:lnTo>
                    <a:pt x="6834" y="9127"/>
                  </a:lnTo>
                  <a:lnTo>
                    <a:pt x="6813" y="9102"/>
                  </a:lnTo>
                  <a:lnTo>
                    <a:pt x="6794" y="9075"/>
                  </a:lnTo>
                  <a:lnTo>
                    <a:pt x="6780" y="9046"/>
                  </a:lnTo>
                  <a:lnTo>
                    <a:pt x="6770" y="9015"/>
                  </a:lnTo>
                  <a:lnTo>
                    <a:pt x="6763" y="8983"/>
                  </a:lnTo>
                  <a:lnTo>
                    <a:pt x="6761" y="8950"/>
                  </a:lnTo>
                  <a:lnTo>
                    <a:pt x="6761" y="8338"/>
                  </a:lnTo>
                  <a:lnTo>
                    <a:pt x="3239" y="8338"/>
                  </a:lnTo>
                  <a:lnTo>
                    <a:pt x="3239" y="8950"/>
                  </a:lnTo>
                  <a:lnTo>
                    <a:pt x="3237" y="8983"/>
                  </a:lnTo>
                  <a:lnTo>
                    <a:pt x="3230" y="9015"/>
                  </a:lnTo>
                  <a:lnTo>
                    <a:pt x="3220" y="9046"/>
                  </a:lnTo>
                  <a:lnTo>
                    <a:pt x="3206" y="9075"/>
                  </a:lnTo>
                  <a:lnTo>
                    <a:pt x="3187" y="9102"/>
                  </a:lnTo>
                  <a:lnTo>
                    <a:pt x="3166" y="9127"/>
                  </a:lnTo>
                  <a:lnTo>
                    <a:pt x="3141" y="9148"/>
                  </a:lnTo>
                  <a:lnTo>
                    <a:pt x="3114" y="9167"/>
                  </a:lnTo>
                  <a:lnTo>
                    <a:pt x="3085" y="9181"/>
                  </a:lnTo>
                  <a:lnTo>
                    <a:pt x="3054" y="9191"/>
                  </a:lnTo>
                  <a:lnTo>
                    <a:pt x="3022" y="9198"/>
                  </a:lnTo>
                  <a:lnTo>
                    <a:pt x="2989" y="9200"/>
                  </a:lnTo>
                  <a:lnTo>
                    <a:pt x="2956" y="9198"/>
                  </a:lnTo>
                  <a:lnTo>
                    <a:pt x="2924" y="9191"/>
                  </a:lnTo>
                  <a:lnTo>
                    <a:pt x="2893" y="9181"/>
                  </a:lnTo>
                  <a:lnTo>
                    <a:pt x="2864" y="9167"/>
                  </a:lnTo>
                  <a:lnTo>
                    <a:pt x="2837" y="9148"/>
                  </a:lnTo>
                  <a:lnTo>
                    <a:pt x="2812" y="9127"/>
                  </a:lnTo>
                  <a:lnTo>
                    <a:pt x="2791" y="9102"/>
                  </a:lnTo>
                  <a:lnTo>
                    <a:pt x="2772" y="9075"/>
                  </a:lnTo>
                  <a:lnTo>
                    <a:pt x="2758" y="9046"/>
                  </a:lnTo>
                  <a:lnTo>
                    <a:pt x="2748" y="9015"/>
                  </a:lnTo>
                  <a:lnTo>
                    <a:pt x="2741" y="8983"/>
                  </a:lnTo>
                  <a:lnTo>
                    <a:pt x="2739" y="8950"/>
                  </a:lnTo>
                  <a:lnTo>
                    <a:pt x="2739" y="8338"/>
                  </a:lnTo>
                  <a:lnTo>
                    <a:pt x="2415" y="8338"/>
                  </a:lnTo>
                  <a:lnTo>
                    <a:pt x="2410" y="8338"/>
                  </a:lnTo>
                  <a:lnTo>
                    <a:pt x="2389" y="8338"/>
                  </a:lnTo>
                  <a:lnTo>
                    <a:pt x="2380" y="8337"/>
                  </a:lnTo>
                  <a:lnTo>
                    <a:pt x="2358" y="8336"/>
                  </a:lnTo>
                  <a:lnTo>
                    <a:pt x="2349" y="8335"/>
                  </a:lnTo>
                  <a:lnTo>
                    <a:pt x="2327" y="8333"/>
                  </a:lnTo>
                  <a:lnTo>
                    <a:pt x="2318" y="8332"/>
                  </a:lnTo>
                  <a:lnTo>
                    <a:pt x="2297" y="8330"/>
                  </a:lnTo>
                  <a:lnTo>
                    <a:pt x="2288" y="8328"/>
                  </a:lnTo>
                  <a:lnTo>
                    <a:pt x="2267" y="8325"/>
                  </a:lnTo>
                  <a:lnTo>
                    <a:pt x="2257" y="8323"/>
                  </a:lnTo>
                  <a:lnTo>
                    <a:pt x="2236" y="8319"/>
                  </a:lnTo>
                  <a:lnTo>
                    <a:pt x="2227" y="8317"/>
                  </a:lnTo>
                  <a:lnTo>
                    <a:pt x="2206" y="8311"/>
                  </a:lnTo>
                  <a:lnTo>
                    <a:pt x="2197" y="8309"/>
                  </a:lnTo>
                  <a:lnTo>
                    <a:pt x="2177" y="8303"/>
                  </a:lnTo>
                  <a:lnTo>
                    <a:pt x="2168" y="8300"/>
                  </a:lnTo>
                  <a:lnTo>
                    <a:pt x="2147" y="8294"/>
                  </a:lnTo>
                  <a:lnTo>
                    <a:pt x="2138" y="8291"/>
                  </a:lnTo>
                  <a:lnTo>
                    <a:pt x="2118" y="8283"/>
                  </a:lnTo>
                  <a:lnTo>
                    <a:pt x="2109" y="8280"/>
                  </a:lnTo>
                  <a:lnTo>
                    <a:pt x="2089" y="8271"/>
                  </a:lnTo>
                  <a:lnTo>
                    <a:pt x="2081" y="8268"/>
                  </a:lnTo>
                  <a:lnTo>
                    <a:pt x="2061" y="8259"/>
                  </a:lnTo>
                  <a:lnTo>
                    <a:pt x="2053" y="8254"/>
                  </a:lnTo>
                  <a:lnTo>
                    <a:pt x="2033" y="8245"/>
                  </a:lnTo>
                  <a:lnTo>
                    <a:pt x="2025" y="8240"/>
                  </a:lnTo>
                  <a:lnTo>
                    <a:pt x="2006" y="8230"/>
                  </a:lnTo>
                  <a:lnTo>
                    <a:pt x="1998" y="8225"/>
                  </a:lnTo>
                  <a:lnTo>
                    <a:pt x="1980" y="8214"/>
                  </a:lnTo>
                  <a:lnTo>
                    <a:pt x="1972" y="8209"/>
                  </a:lnTo>
                  <a:lnTo>
                    <a:pt x="1954" y="8197"/>
                  </a:lnTo>
                  <a:lnTo>
                    <a:pt x="1946" y="8192"/>
                  </a:lnTo>
                  <a:lnTo>
                    <a:pt x="1929" y="8180"/>
                  </a:lnTo>
                  <a:lnTo>
                    <a:pt x="1921" y="8174"/>
                  </a:lnTo>
                  <a:lnTo>
                    <a:pt x="1904" y="8161"/>
                  </a:lnTo>
                  <a:lnTo>
                    <a:pt x="1897" y="8155"/>
                  </a:lnTo>
                  <a:lnTo>
                    <a:pt x="1880" y="8142"/>
                  </a:lnTo>
                  <a:lnTo>
                    <a:pt x="1873" y="8135"/>
                  </a:lnTo>
                  <a:lnTo>
                    <a:pt x="1857" y="8121"/>
                  </a:lnTo>
                  <a:lnTo>
                    <a:pt x="1850" y="8115"/>
                  </a:lnTo>
                  <a:lnTo>
                    <a:pt x="1835" y="8100"/>
                  </a:lnTo>
                  <a:lnTo>
                    <a:pt x="1828" y="8093"/>
                  </a:lnTo>
                  <a:lnTo>
                    <a:pt x="1813" y="8078"/>
                  </a:lnTo>
                  <a:lnTo>
                    <a:pt x="1807" y="8071"/>
                  </a:lnTo>
                  <a:lnTo>
                    <a:pt x="1793" y="8055"/>
                  </a:lnTo>
                  <a:lnTo>
                    <a:pt x="1786" y="8048"/>
                  </a:lnTo>
                  <a:lnTo>
                    <a:pt x="1773" y="8031"/>
                  </a:lnTo>
                  <a:lnTo>
                    <a:pt x="1767" y="8024"/>
                  </a:lnTo>
                  <a:lnTo>
                    <a:pt x="1754" y="8007"/>
                  </a:lnTo>
                  <a:lnTo>
                    <a:pt x="1748" y="7999"/>
                  </a:lnTo>
                  <a:lnTo>
                    <a:pt x="1736" y="7982"/>
                  </a:lnTo>
                  <a:lnTo>
                    <a:pt x="1731" y="7974"/>
                  </a:lnTo>
                  <a:lnTo>
                    <a:pt x="1719" y="7956"/>
                  </a:lnTo>
                  <a:lnTo>
                    <a:pt x="1714" y="7948"/>
                  </a:lnTo>
                  <a:lnTo>
                    <a:pt x="1703" y="7930"/>
                  </a:lnTo>
                  <a:lnTo>
                    <a:pt x="1698" y="7921"/>
                  </a:lnTo>
                  <a:lnTo>
                    <a:pt x="1688" y="7903"/>
                  </a:lnTo>
                  <a:lnTo>
                    <a:pt x="1683" y="7894"/>
                  </a:lnTo>
                  <a:lnTo>
                    <a:pt x="1674" y="7875"/>
                  </a:lnTo>
                  <a:lnTo>
                    <a:pt x="1670" y="7867"/>
                  </a:lnTo>
                  <a:lnTo>
                    <a:pt x="1661" y="7847"/>
                  </a:lnTo>
                  <a:lnTo>
                    <a:pt x="1657" y="7839"/>
                  </a:lnTo>
                  <a:lnTo>
                    <a:pt x="1649" y="7819"/>
                  </a:lnTo>
                  <a:lnTo>
                    <a:pt x="1645" y="7810"/>
                  </a:lnTo>
                  <a:lnTo>
                    <a:pt x="1638" y="7790"/>
                  </a:lnTo>
                  <a:lnTo>
                    <a:pt x="1635" y="7782"/>
                  </a:lnTo>
                  <a:lnTo>
                    <a:pt x="1628" y="7761"/>
                  </a:lnTo>
                  <a:lnTo>
                    <a:pt x="1626" y="7752"/>
                  </a:lnTo>
                  <a:lnTo>
                    <a:pt x="1620" y="7732"/>
                  </a:lnTo>
                  <a:lnTo>
                    <a:pt x="1617" y="7723"/>
                  </a:lnTo>
                  <a:lnTo>
                    <a:pt x="1612" y="7702"/>
                  </a:lnTo>
                  <a:lnTo>
                    <a:pt x="1610" y="7693"/>
                  </a:lnTo>
                  <a:lnTo>
                    <a:pt x="1605" y="7672"/>
                  </a:lnTo>
                  <a:lnTo>
                    <a:pt x="1604" y="7663"/>
                  </a:lnTo>
                  <a:lnTo>
                    <a:pt x="1600" y="7642"/>
                  </a:lnTo>
                  <a:lnTo>
                    <a:pt x="1599" y="7633"/>
                  </a:lnTo>
                  <a:lnTo>
                    <a:pt x="1596" y="7611"/>
                  </a:lnTo>
                  <a:lnTo>
                    <a:pt x="1595" y="7602"/>
                  </a:lnTo>
                  <a:lnTo>
                    <a:pt x="1593" y="7581"/>
                  </a:lnTo>
                  <a:lnTo>
                    <a:pt x="1592" y="7571"/>
                  </a:lnTo>
                  <a:lnTo>
                    <a:pt x="1591" y="7550"/>
                  </a:lnTo>
                  <a:lnTo>
                    <a:pt x="1590" y="7540"/>
                  </a:lnTo>
                  <a:lnTo>
                    <a:pt x="1590" y="7519"/>
                  </a:lnTo>
                  <a:lnTo>
                    <a:pt x="1590" y="7514"/>
                  </a:lnTo>
                  <a:lnTo>
                    <a:pt x="1590" y="2917"/>
                  </a:lnTo>
                  <a:lnTo>
                    <a:pt x="1590" y="2912"/>
                  </a:lnTo>
                  <a:lnTo>
                    <a:pt x="1590" y="2891"/>
                  </a:lnTo>
                  <a:lnTo>
                    <a:pt x="1591" y="2881"/>
                  </a:lnTo>
                  <a:lnTo>
                    <a:pt x="1592" y="2860"/>
                  </a:lnTo>
                  <a:lnTo>
                    <a:pt x="1593" y="2850"/>
                  </a:lnTo>
                  <a:lnTo>
                    <a:pt x="1595" y="2829"/>
                  </a:lnTo>
                  <a:lnTo>
                    <a:pt x="1596" y="2819"/>
                  </a:lnTo>
                  <a:lnTo>
                    <a:pt x="1599" y="2798"/>
                  </a:lnTo>
                  <a:lnTo>
                    <a:pt x="1600" y="2789"/>
                  </a:lnTo>
                  <a:lnTo>
                    <a:pt x="1604" y="2768"/>
                  </a:lnTo>
                  <a:lnTo>
                    <a:pt x="1606" y="2759"/>
                  </a:lnTo>
                  <a:lnTo>
                    <a:pt x="1610" y="2738"/>
                  </a:lnTo>
                  <a:lnTo>
                    <a:pt x="1612" y="2730"/>
                  </a:lnTo>
                  <a:lnTo>
                    <a:pt x="1606" y="2719"/>
                  </a:lnTo>
                  <a:lnTo>
                    <a:pt x="1597" y="2687"/>
                  </a:lnTo>
                  <a:lnTo>
                    <a:pt x="1591" y="2654"/>
                  </a:lnTo>
                  <a:lnTo>
                    <a:pt x="1590" y="2621"/>
                  </a:lnTo>
                  <a:lnTo>
                    <a:pt x="1592" y="2561"/>
                  </a:lnTo>
                  <a:lnTo>
                    <a:pt x="1594" y="2543"/>
                  </a:lnTo>
                  <a:lnTo>
                    <a:pt x="1600" y="2484"/>
                  </a:lnTo>
                  <a:lnTo>
                    <a:pt x="1603" y="2465"/>
                  </a:lnTo>
                  <a:lnTo>
                    <a:pt x="1614" y="2407"/>
                  </a:lnTo>
                  <a:lnTo>
                    <a:pt x="1618" y="2389"/>
                  </a:lnTo>
                  <a:lnTo>
                    <a:pt x="1634" y="2330"/>
                  </a:lnTo>
                  <a:lnTo>
                    <a:pt x="1639" y="2314"/>
                  </a:lnTo>
                  <a:lnTo>
                    <a:pt x="1658" y="2256"/>
                  </a:lnTo>
                  <a:lnTo>
                    <a:pt x="1664" y="2240"/>
                  </a:lnTo>
                  <a:lnTo>
                    <a:pt x="1689" y="2182"/>
                  </a:lnTo>
                  <a:lnTo>
                    <a:pt x="1695" y="2167"/>
                  </a:lnTo>
                  <a:lnTo>
                    <a:pt x="1724" y="2110"/>
                  </a:lnTo>
                  <a:lnTo>
                    <a:pt x="1731" y="2096"/>
                  </a:lnTo>
                  <a:lnTo>
                    <a:pt x="1764" y="2040"/>
                  </a:lnTo>
                  <a:lnTo>
                    <a:pt x="1771" y="2027"/>
                  </a:lnTo>
                  <a:lnTo>
                    <a:pt x="1808" y="1971"/>
                  </a:lnTo>
                  <a:lnTo>
                    <a:pt x="1816" y="1960"/>
                  </a:lnTo>
                  <a:lnTo>
                    <a:pt x="1857" y="1904"/>
                  </a:lnTo>
                  <a:lnTo>
                    <a:pt x="1865" y="1894"/>
                  </a:lnTo>
                  <a:lnTo>
                    <a:pt x="1910" y="1839"/>
                  </a:lnTo>
                  <a:lnTo>
                    <a:pt x="1919" y="1830"/>
                  </a:lnTo>
                  <a:lnTo>
                    <a:pt x="1968" y="1776"/>
                  </a:lnTo>
                  <a:lnTo>
                    <a:pt x="1976" y="1767"/>
                  </a:lnTo>
                  <a:lnTo>
                    <a:pt x="2030" y="1714"/>
                  </a:lnTo>
                  <a:lnTo>
                    <a:pt x="2038" y="1707"/>
                  </a:lnTo>
                  <a:lnTo>
                    <a:pt x="2095" y="1655"/>
                  </a:lnTo>
                  <a:lnTo>
                    <a:pt x="2104" y="1647"/>
                  </a:lnTo>
                  <a:lnTo>
                    <a:pt x="2165" y="1597"/>
                  </a:lnTo>
                  <a:lnTo>
                    <a:pt x="2173" y="1590"/>
                  </a:lnTo>
                  <a:lnTo>
                    <a:pt x="2238" y="1541"/>
                  </a:lnTo>
                  <a:lnTo>
                    <a:pt x="2246" y="1535"/>
                  </a:lnTo>
                  <a:lnTo>
                    <a:pt x="2314" y="1487"/>
                  </a:lnTo>
                  <a:lnTo>
                    <a:pt x="2322" y="1482"/>
                  </a:lnTo>
                  <a:lnTo>
                    <a:pt x="2394" y="1435"/>
                  </a:lnTo>
                  <a:lnTo>
                    <a:pt x="2401" y="1430"/>
                  </a:lnTo>
                  <a:lnTo>
                    <a:pt x="2476" y="1385"/>
                  </a:lnTo>
                  <a:lnTo>
                    <a:pt x="2483" y="1381"/>
                  </a:lnTo>
                  <a:lnTo>
                    <a:pt x="2562" y="1337"/>
                  </a:lnTo>
                  <a:lnTo>
                    <a:pt x="2569" y="1333"/>
                  </a:lnTo>
                  <a:lnTo>
                    <a:pt x="2651" y="1291"/>
                  </a:lnTo>
                  <a:lnTo>
                    <a:pt x="2657" y="1288"/>
                  </a:lnTo>
                  <a:lnTo>
                    <a:pt x="2742" y="1247"/>
                  </a:lnTo>
                  <a:lnTo>
                    <a:pt x="2749" y="1244"/>
                  </a:lnTo>
                  <a:lnTo>
                    <a:pt x="2837" y="1204"/>
                  </a:lnTo>
                  <a:lnTo>
                    <a:pt x="2843" y="1202"/>
                  </a:lnTo>
                  <a:lnTo>
                    <a:pt x="2934" y="1164"/>
                  </a:lnTo>
                  <a:lnTo>
                    <a:pt x="2940" y="1162"/>
                  </a:lnTo>
                  <a:lnTo>
                    <a:pt x="3033" y="1126"/>
                  </a:lnTo>
                  <a:lnTo>
                    <a:pt x="3039" y="1123"/>
                  </a:lnTo>
                  <a:lnTo>
                    <a:pt x="3136" y="1089"/>
                  </a:lnTo>
                  <a:lnTo>
                    <a:pt x="3142" y="1087"/>
                  </a:lnTo>
                  <a:lnTo>
                    <a:pt x="3241" y="1055"/>
                  </a:lnTo>
                  <a:lnTo>
                    <a:pt x="3246" y="1053"/>
                  </a:lnTo>
                  <a:lnTo>
                    <a:pt x="3348" y="1023"/>
                  </a:lnTo>
                  <a:lnTo>
                    <a:pt x="3353" y="1021"/>
                  </a:lnTo>
                  <a:lnTo>
                    <a:pt x="3457" y="992"/>
                  </a:lnTo>
                  <a:lnTo>
                    <a:pt x="3463" y="991"/>
                  </a:lnTo>
                  <a:lnTo>
                    <a:pt x="3568" y="964"/>
                  </a:lnTo>
                  <a:lnTo>
                    <a:pt x="3574" y="963"/>
                  </a:lnTo>
                  <a:lnTo>
                    <a:pt x="3681" y="938"/>
                  </a:lnTo>
                  <a:lnTo>
                    <a:pt x="3686" y="937"/>
                  </a:lnTo>
                  <a:lnTo>
                    <a:pt x="3795" y="914"/>
                  </a:lnTo>
                  <a:lnTo>
                    <a:pt x="3800" y="913"/>
                  </a:lnTo>
                  <a:lnTo>
                    <a:pt x="3911" y="893"/>
                  </a:lnTo>
                  <a:lnTo>
                    <a:pt x="3916" y="892"/>
                  </a:lnTo>
                  <a:lnTo>
                    <a:pt x="4028" y="874"/>
                  </a:lnTo>
                  <a:lnTo>
                    <a:pt x="4033" y="873"/>
                  </a:lnTo>
                  <a:lnTo>
                    <a:pt x="4146" y="856"/>
                  </a:lnTo>
                  <a:lnTo>
                    <a:pt x="4151" y="856"/>
                  </a:lnTo>
                  <a:lnTo>
                    <a:pt x="4265" y="842"/>
                  </a:lnTo>
                  <a:lnTo>
                    <a:pt x="4270" y="841"/>
                  </a:lnTo>
                  <a:lnTo>
                    <a:pt x="4386" y="829"/>
                  </a:lnTo>
                  <a:lnTo>
                    <a:pt x="4390" y="829"/>
                  </a:lnTo>
                  <a:lnTo>
                    <a:pt x="4507" y="819"/>
                  </a:lnTo>
                  <a:lnTo>
                    <a:pt x="4512" y="818"/>
                  </a:lnTo>
                  <a:lnTo>
                    <a:pt x="4629" y="811"/>
                  </a:lnTo>
                  <a:lnTo>
                    <a:pt x="4633" y="810"/>
                  </a:lnTo>
                  <a:lnTo>
                    <a:pt x="4751" y="805"/>
                  </a:lnTo>
                  <a:lnTo>
                    <a:pt x="4756" y="805"/>
                  </a:lnTo>
                  <a:lnTo>
                    <a:pt x="4874" y="801"/>
                  </a:lnTo>
                  <a:lnTo>
                    <a:pt x="4879" y="801"/>
                  </a:lnTo>
                  <a:lnTo>
                    <a:pt x="4998" y="800"/>
                  </a:lnTo>
                  <a:lnTo>
                    <a:pt x="5002" y="800"/>
                  </a:lnTo>
                  <a:lnTo>
                    <a:pt x="5121" y="801"/>
                  </a:lnTo>
                  <a:lnTo>
                    <a:pt x="5126" y="801"/>
                  </a:lnTo>
                  <a:lnTo>
                    <a:pt x="5244" y="805"/>
                  </a:lnTo>
                  <a:lnTo>
                    <a:pt x="5249" y="805"/>
                  </a:lnTo>
                  <a:lnTo>
                    <a:pt x="5367" y="810"/>
                  </a:lnTo>
                  <a:lnTo>
                    <a:pt x="5371" y="811"/>
                  </a:lnTo>
                  <a:lnTo>
                    <a:pt x="5488" y="818"/>
                  </a:lnTo>
                  <a:lnTo>
                    <a:pt x="5493" y="819"/>
                  </a:lnTo>
                  <a:lnTo>
                    <a:pt x="5610" y="829"/>
                  </a:lnTo>
                  <a:lnTo>
                    <a:pt x="5614" y="829"/>
                  </a:lnTo>
                  <a:lnTo>
                    <a:pt x="5730" y="841"/>
                  </a:lnTo>
                  <a:lnTo>
                    <a:pt x="5735" y="842"/>
                  </a:lnTo>
                  <a:lnTo>
                    <a:pt x="5849" y="856"/>
                  </a:lnTo>
                  <a:lnTo>
                    <a:pt x="5854" y="856"/>
                  </a:lnTo>
                  <a:lnTo>
                    <a:pt x="5967" y="873"/>
                  </a:lnTo>
                  <a:lnTo>
                    <a:pt x="5972" y="874"/>
                  </a:lnTo>
                  <a:lnTo>
                    <a:pt x="6084" y="892"/>
                  </a:lnTo>
                  <a:lnTo>
                    <a:pt x="6089" y="893"/>
                  </a:lnTo>
                  <a:lnTo>
                    <a:pt x="6200" y="913"/>
                  </a:lnTo>
                  <a:lnTo>
                    <a:pt x="6205" y="914"/>
                  </a:lnTo>
                  <a:lnTo>
                    <a:pt x="6314" y="937"/>
                  </a:lnTo>
                  <a:lnTo>
                    <a:pt x="6319" y="938"/>
                  </a:lnTo>
                  <a:lnTo>
                    <a:pt x="6426" y="963"/>
                  </a:lnTo>
                  <a:lnTo>
                    <a:pt x="6432" y="964"/>
                  </a:lnTo>
                  <a:lnTo>
                    <a:pt x="6537" y="991"/>
                  </a:lnTo>
                  <a:lnTo>
                    <a:pt x="6543" y="992"/>
                  </a:lnTo>
                  <a:lnTo>
                    <a:pt x="6647" y="1021"/>
                  </a:lnTo>
                  <a:lnTo>
                    <a:pt x="6652" y="1023"/>
                  </a:lnTo>
                  <a:lnTo>
                    <a:pt x="6754" y="1053"/>
                  </a:lnTo>
                  <a:lnTo>
                    <a:pt x="6759" y="1055"/>
                  </a:lnTo>
                  <a:lnTo>
                    <a:pt x="6858" y="1087"/>
                  </a:lnTo>
                  <a:lnTo>
                    <a:pt x="6864" y="1089"/>
                  </a:lnTo>
                  <a:lnTo>
                    <a:pt x="6961" y="1123"/>
                  </a:lnTo>
                  <a:lnTo>
                    <a:pt x="6967" y="1126"/>
                  </a:lnTo>
                  <a:lnTo>
                    <a:pt x="7060" y="1162"/>
                  </a:lnTo>
                  <a:lnTo>
                    <a:pt x="7066" y="1164"/>
                  </a:lnTo>
                  <a:lnTo>
                    <a:pt x="7157" y="1202"/>
                  </a:lnTo>
                  <a:lnTo>
                    <a:pt x="7163" y="1204"/>
                  </a:lnTo>
                  <a:lnTo>
                    <a:pt x="7251" y="1244"/>
                  </a:lnTo>
                  <a:lnTo>
                    <a:pt x="7258" y="1247"/>
                  </a:lnTo>
                  <a:lnTo>
                    <a:pt x="7343" y="1288"/>
                  </a:lnTo>
                  <a:lnTo>
                    <a:pt x="7349" y="1291"/>
                  </a:lnTo>
                  <a:lnTo>
                    <a:pt x="7431" y="1333"/>
                  </a:lnTo>
                  <a:lnTo>
                    <a:pt x="7438" y="1337"/>
                  </a:lnTo>
                  <a:lnTo>
                    <a:pt x="7517" y="1381"/>
                  </a:lnTo>
                  <a:lnTo>
                    <a:pt x="7524" y="1385"/>
                  </a:lnTo>
                  <a:lnTo>
                    <a:pt x="7599" y="1430"/>
                  </a:lnTo>
                  <a:lnTo>
                    <a:pt x="7606" y="1435"/>
                  </a:lnTo>
                  <a:lnTo>
                    <a:pt x="7678" y="1482"/>
                  </a:lnTo>
                  <a:lnTo>
                    <a:pt x="7686" y="1487"/>
                  </a:lnTo>
                  <a:lnTo>
                    <a:pt x="7754" y="1535"/>
                  </a:lnTo>
                  <a:lnTo>
                    <a:pt x="7762" y="1541"/>
                  </a:lnTo>
                  <a:lnTo>
                    <a:pt x="7827" y="1590"/>
                  </a:lnTo>
                  <a:lnTo>
                    <a:pt x="7835" y="1597"/>
                  </a:lnTo>
                  <a:lnTo>
                    <a:pt x="7896" y="1647"/>
                  </a:lnTo>
                  <a:lnTo>
                    <a:pt x="7905" y="1655"/>
                  </a:lnTo>
                  <a:lnTo>
                    <a:pt x="7962" y="1707"/>
                  </a:lnTo>
                  <a:lnTo>
                    <a:pt x="7970" y="1714"/>
                  </a:lnTo>
                  <a:lnTo>
                    <a:pt x="8024" y="1767"/>
                  </a:lnTo>
                  <a:lnTo>
                    <a:pt x="8032" y="1776"/>
                  </a:lnTo>
                  <a:lnTo>
                    <a:pt x="8081" y="1830"/>
                  </a:lnTo>
                  <a:lnTo>
                    <a:pt x="8090" y="1839"/>
                  </a:lnTo>
                  <a:lnTo>
                    <a:pt x="8135" y="1894"/>
                  </a:lnTo>
                  <a:lnTo>
                    <a:pt x="8143" y="1904"/>
                  </a:lnTo>
                  <a:lnTo>
                    <a:pt x="8184" y="1960"/>
                  </a:lnTo>
                  <a:lnTo>
                    <a:pt x="8192" y="1971"/>
                  </a:lnTo>
                  <a:lnTo>
                    <a:pt x="8229" y="2027"/>
                  </a:lnTo>
                  <a:lnTo>
                    <a:pt x="8236" y="2040"/>
                  </a:lnTo>
                  <a:lnTo>
                    <a:pt x="8269" y="2096"/>
                  </a:lnTo>
                  <a:lnTo>
                    <a:pt x="8276" y="2110"/>
                  </a:lnTo>
                  <a:lnTo>
                    <a:pt x="8305" y="2167"/>
                  </a:lnTo>
                  <a:lnTo>
                    <a:pt x="8311" y="2182"/>
                  </a:lnTo>
                  <a:lnTo>
                    <a:pt x="8336" y="2240"/>
                  </a:lnTo>
                  <a:lnTo>
                    <a:pt x="8342" y="2256"/>
                  </a:lnTo>
                  <a:lnTo>
                    <a:pt x="8361" y="2314"/>
                  </a:lnTo>
                  <a:lnTo>
                    <a:pt x="8366" y="2330"/>
                  </a:lnTo>
                  <a:lnTo>
                    <a:pt x="8382" y="2389"/>
                  </a:lnTo>
                  <a:lnTo>
                    <a:pt x="8386" y="2407"/>
                  </a:lnTo>
                  <a:lnTo>
                    <a:pt x="8397" y="2465"/>
                  </a:lnTo>
                  <a:lnTo>
                    <a:pt x="8400" y="2484"/>
                  </a:lnTo>
                  <a:lnTo>
                    <a:pt x="8406" y="2543"/>
                  </a:lnTo>
                  <a:lnTo>
                    <a:pt x="8408" y="2561"/>
                  </a:lnTo>
                  <a:lnTo>
                    <a:pt x="8410" y="2621"/>
                  </a:lnTo>
                  <a:lnTo>
                    <a:pt x="8409" y="2654"/>
                  </a:lnTo>
                  <a:lnTo>
                    <a:pt x="8403" y="2687"/>
                  </a:lnTo>
                  <a:close/>
                  <a:moveTo>
                    <a:pt x="7908" y="2881"/>
                  </a:moveTo>
                  <a:lnTo>
                    <a:pt x="7908" y="2880"/>
                  </a:lnTo>
                  <a:lnTo>
                    <a:pt x="2092" y="2880"/>
                  </a:lnTo>
                  <a:lnTo>
                    <a:pt x="2092" y="2881"/>
                  </a:lnTo>
                  <a:lnTo>
                    <a:pt x="2091" y="2893"/>
                  </a:lnTo>
                  <a:lnTo>
                    <a:pt x="2090" y="2905"/>
                  </a:lnTo>
                  <a:lnTo>
                    <a:pt x="2090" y="2919"/>
                  </a:lnTo>
                  <a:lnTo>
                    <a:pt x="2090" y="5640"/>
                  </a:lnTo>
                  <a:lnTo>
                    <a:pt x="7910" y="5640"/>
                  </a:lnTo>
                  <a:lnTo>
                    <a:pt x="7910" y="2919"/>
                  </a:lnTo>
                  <a:lnTo>
                    <a:pt x="7910" y="2905"/>
                  </a:lnTo>
                  <a:lnTo>
                    <a:pt x="7909" y="2893"/>
                  </a:lnTo>
                  <a:lnTo>
                    <a:pt x="7908" y="2881"/>
                  </a:lnTo>
                  <a:close/>
                  <a:moveTo>
                    <a:pt x="7910" y="7512"/>
                  </a:moveTo>
                  <a:lnTo>
                    <a:pt x="7910" y="5940"/>
                  </a:lnTo>
                  <a:lnTo>
                    <a:pt x="2090" y="5940"/>
                  </a:lnTo>
                  <a:lnTo>
                    <a:pt x="2090" y="7512"/>
                  </a:lnTo>
                  <a:lnTo>
                    <a:pt x="2090" y="7526"/>
                  </a:lnTo>
                  <a:lnTo>
                    <a:pt x="2091" y="7538"/>
                  </a:lnTo>
                  <a:lnTo>
                    <a:pt x="2092" y="7550"/>
                  </a:lnTo>
                  <a:lnTo>
                    <a:pt x="2094" y="7562"/>
                  </a:lnTo>
                  <a:lnTo>
                    <a:pt x="2096" y="7574"/>
                  </a:lnTo>
                  <a:lnTo>
                    <a:pt x="2098" y="7586"/>
                  </a:lnTo>
                  <a:lnTo>
                    <a:pt x="2101" y="7597"/>
                  </a:lnTo>
                  <a:lnTo>
                    <a:pt x="2105" y="7609"/>
                  </a:lnTo>
                  <a:lnTo>
                    <a:pt x="2108" y="7621"/>
                  </a:lnTo>
                  <a:lnTo>
                    <a:pt x="2113" y="7632"/>
                  </a:lnTo>
                  <a:lnTo>
                    <a:pt x="2117" y="7644"/>
                  </a:lnTo>
                  <a:lnTo>
                    <a:pt x="2122" y="7655"/>
                  </a:lnTo>
                  <a:lnTo>
                    <a:pt x="2128" y="7666"/>
                  </a:lnTo>
                  <a:lnTo>
                    <a:pt x="2134" y="7676"/>
                  </a:lnTo>
                  <a:lnTo>
                    <a:pt x="2140" y="7687"/>
                  </a:lnTo>
                  <a:lnTo>
                    <a:pt x="2146" y="7697"/>
                  </a:lnTo>
                  <a:lnTo>
                    <a:pt x="2153" y="7706"/>
                  </a:lnTo>
                  <a:lnTo>
                    <a:pt x="2161" y="7716"/>
                  </a:lnTo>
                  <a:lnTo>
                    <a:pt x="2168" y="7725"/>
                  </a:lnTo>
                  <a:lnTo>
                    <a:pt x="2177" y="7734"/>
                  </a:lnTo>
                  <a:lnTo>
                    <a:pt x="2185" y="7743"/>
                  </a:lnTo>
                  <a:lnTo>
                    <a:pt x="2194" y="7751"/>
                  </a:lnTo>
                  <a:lnTo>
                    <a:pt x="2203" y="7760"/>
                  </a:lnTo>
                  <a:lnTo>
                    <a:pt x="2212" y="7767"/>
                  </a:lnTo>
                  <a:lnTo>
                    <a:pt x="2222" y="7775"/>
                  </a:lnTo>
                  <a:lnTo>
                    <a:pt x="2231" y="7782"/>
                  </a:lnTo>
                  <a:lnTo>
                    <a:pt x="2241" y="7788"/>
                  </a:lnTo>
                  <a:lnTo>
                    <a:pt x="2252" y="7794"/>
                  </a:lnTo>
                  <a:lnTo>
                    <a:pt x="2263" y="7801"/>
                  </a:lnTo>
                  <a:lnTo>
                    <a:pt x="2274" y="7806"/>
                  </a:lnTo>
                  <a:lnTo>
                    <a:pt x="2285" y="7811"/>
                  </a:lnTo>
                  <a:lnTo>
                    <a:pt x="2296" y="7816"/>
                  </a:lnTo>
                  <a:lnTo>
                    <a:pt x="2307" y="7820"/>
                  </a:lnTo>
                  <a:lnTo>
                    <a:pt x="2319" y="7824"/>
                  </a:lnTo>
                  <a:lnTo>
                    <a:pt x="2330" y="7827"/>
                  </a:lnTo>
                  <a:lnTo>
                    <a:pt x="2342" y="7830"/>
                  </a:lnTo>
                  <a:lnTo>
                    <a:pt x="2354" y="7832"/>
                  </a:lnTo>
                  <a:lnTo>
                    <a:pt x="2366" y="7834"/>
                  </a:lnTo>
                  <a:lnTo>
                    <a:pt x="2378" y="7836"/>
                  </a:lnTo>
                  <a:lnTo>
                    <a:pt x="2390" y="7837"/>
                  </a:lnTo>
                  <a:lnTo>
                    <a:pt x="2403" y="7838"/>
                  </a:lnTo>
                  <a:lnTo>
                    <a:pt x="2417" y="7838"/>
                  </a:lnTo>
                  <a:lnTo>
                    <a:pt x="2989" y="7838"/>
                  </a:lnTo>
                  <a:lnTo>
                    <a:pt x="7011" y="7838"/>
                  </a:lnTo>
                  <a:lnTo>
                    <a:pt x="7583" y="7838"/>
                  </a:lnTo>
                  <a:lnTo>
                    <a:pt x="7597" y="7838"/>
                  </a:lnTo>
                  <a:lnTo>
                    <a:pt x="7610" y="7837"/>
                  </a:lnTo>
                  <a:lnTo>
                    <a:pt x="7622" y="7836"/>
                  </a:lnTo>
                  <a:lnTo>
                    <a:pt x="7634" y="7834"/>
                  </a:lnTo>
                  <a:lnTo>
                    <a:pt x="7646" y="7832"/>
                  </a:lnTo>
                  <a:lnTo>
                    <a:pt x="7658" y="7830"/>
                  </a:lnTo>
                  <a:lnTo>
                    <a:pt x="7670" y="7827"/>
                  </a:lnTo>
                  <a:lnTo>
                    <a:pt x="7681" y="7824"/>
                  </a:lnTo>
                  <a:lnTo>
                    <a:pt x="7693" y="7820"/>
                  </a:lnTo>
                  <a:lnTo>
                    <a:pt x="7704" y="7816"/>
                  </a:lnTo>
                  <a:lnTo>
                    <a:pt x="7715" y="7811"/>
                  </a:lnTo>
                  <a:lnTo>
                    <a:pt x="7726" y="7806"/>
                  </a:lnTo>
                  <a:lnTo>
                    <a:pt x="7737" y="7801"/>
                  </a:lnTo>
                  <a:lnTo>
                    <a:pt x="7748" y="7794"/>
                  </a:lnTo>
                  <a:lnTo>
                    <a:pt x="7759" y="7788"/>
                  </a:lnTo>
                  <a:lnTo>
                    <a:pt x="7769" y="7782"/>
                  </a:lnTo>
                  <a:lnTo>
                    <a:pt x="7778" y="7775"/>
                  </a:lnTo>
                  <a:lnTo>
                    <a:pt x="7788" y="7767"/>
                  </a:lnTo>
                  <a:lnTo>
                    <a:pt x="7797" y="7760"/>
                  </a:lnTo>
                  <a:lnTo>
                    <a:pt x="7806" y="7751"/>
                  </a:lnTo>
                  <a:lnTo>
                    <a:pt x="7815" y="7743"/>
                  </a:lnTo>
                  <a:lnTo>
                    <a:pt x="7823" y="7734"/>
                  </a:lnTo>
                  <a:lnTo>
                    <a:pt x="7832" y="7725"/>
                  </a:lnTo>
                  <a:lnTo>
                    <a:pt x="7839" y="7716"/>
                  </a:lnTo>
                  <a:lnTo>
                    <a:pt x="7847" y="7706"/>
                  </a:lnTo>
                  <a:lnTo>
                    <a:pt x="7854" y="7697"/>
                  </a:lnTo>
                  <a:lnTo>
                    <a:pt x="7860" y="7687"/>
                  </a:lnTo>
                  <a:lnTo>
                    <a:pt x="7866" y="7676"/>
                  </a:lnTo>
                  <a:lnTo>
                    <a:pt x="7872" y="7666"/>
                  </a:lnTo>
                  <a:lnTo>
                    <a:pt x="7878" y="7655"/>
                  </a:lnTo>
                  <a:lnTo>
                    <a:pt x="7883" y="7644"/>
                  </a:lnTo>
                  <a:lnTo>
                    <a:pt x="7887" y="7632"/>
                  </a:lnTo>
                  <a:lnTo>
                    <a:pt x="7892" y="7621"/>
                  </a:lnTo>
                  <a:lnTo>
                    <a:pt x="7895" y="7609"/>
                  </a:lnTo>
                  <a:lnTo>
                    <a:pt x="7899" y="7597"/>
                  </a:lnTo>
                  <a:lnTo>
                    <a:pt x="7902" y="7586"/>
                  </a:lnTo>
                  <a:lnTo>
                    <a:pt x="7904" y="7574"/>
                  </a:lnTo>
                  <a:lnTo>
                    <a:pt x="7906" y="7562"/>
                  </a:lnTo>
                  <a:lnTo>
                    <a:pt x="7908" y="7550"/>
                  </a:lnTo>
                  <a:lnTo>
                    <a:pt x="7909" y="7538"/>
                  </a:lnTo>
                  <a:lnTo>
                    <a:pt x="7910" y="7526"/>
                  </a:lnTo>
                  <a:lnTo>
                    <a:pt x="7910" y="7512"/>
                  </a:lnTo>
                  <a:close/>
                  <a:moveTo>
                    <a:pt x="2427" y="2029"/>
                  </a:moveTo>
                  <a:lnTo>
                    <a:pt x="2378" y="2073"/>
                  </a:lnTo>
                  <a:lnTo>
                    <a:pt x="2356" y="2095"/>
                  </a:lnTo>
                  <a:lnTo>
                    <a:pt x="2358" y="2095"/>
                  </a:lnTo>
                  <a:lnTo>
                    <a:pt x="2380" y="2094"/>
                  </a:lnTo>
                  <a:lnTo>
                    <a:pt x="2389" y="2093"/>
                  </a:lnTo>
                  <a:lnTo>
                    <a:pt x="2410" y="2093"/>
                  </a:lnTo>
                  <a:lnTo>
                    <a:pt x="2415" y="2093"/>
                  </a:lnTo>
                  <a:lnTo>
                    <a:pt x="7585" y="2093"/>
                  </a:lnTo>
                  <a:lnTo>
                    <a:pt x="7590" y="2093"/>
                  </a:lnTo>
                  <a:lnTo>
                    <a:pt x="7611" y="2093"/>
                  </a:lnTo>
                  <a:lnTo>
                    <a:pt x="7620" y="2094"/>
                  </a:lnTo>
                  <a:lnTo>
                    <a:pt x="7642" y="2095"/>
                  </a:lnTo>
                  <a:lnTo>
                    <a:pt x="7644" y="2095"/>
                  </a:lnTo>
                  <a:lnTo>
                    <a:pt x="7622" y="2073"/>
                  </a:lnTo>
                  <a:lnTo>
                    <a:pt x="7573" y="2029"/>
                  </a:lnTo>
                  <a:lnTo>
                    <a:pt x="7520" y="1985"/>
                  </a:lnTo>
                  <a:lnTo>
                    <a:pt x="7463" y="1941"/>
                  </a:lnTo>
                  <a:lnTo>
                    <a:pt x="7402" y="1899"/>
                  </a:lnTo>
                  <a:lnTo>
                    <a:pt x="7337" y="1856"/>
                  </a:lnTo>
                  <a:lnTo>
                    <a:pt x="7269" y="1815"/>
                  </a:lnTo>
                  <a:lnTo>
                    <a:pt x="7197" y="1775"/>
                  </a:lnTo>
                  <a:lnTo>
                    <a:pt x="7122" y="1736"/>
                  </a:lnTo>
                  <a:lnTo>
                    <a:pt x="7044" y="1699"/>
                  </a:lnTo>
                  <a:lnTo>
                    <a:pt x="6963" y="1662"/>
                  </a:lnTo>
                  <a:lnTo>
                    <a:pt x="6878" y="1627"/>
                  </a:lnTo>
                  <a:lnTo>
                    <a:pt x="6790" y="1594"/>
                  </a:lnTo>
                  <a:lnTo>
                    <a:pt x="6700" y="1562"/>
                  </a:lnTo>
                  <a:lnTo>
                    <a:pt x="6607" y="1531"/>
                  </a:lnTo>
                  <a:lnTo>
                    <a:pt x="6511" y="1502"/>
                  </a:lnTo>
                  <a:lnTo>
                    <a:pt x="6412" y="1475"/>
                  </a:lnTo>
                  <a:lnTo>
                    <a:pt x="6312" y="1450"/>
                  </a:lnTo>
                  <a:lnTo>
                    <a:pt x="6210" y="1426"/>
                  </a:lnTo>
                  <a:lnTo>
                    <a:pt x="6106" y="1405"/>
                  </a:lnTo>
                  <a:lnTo>
                    <a:pt x="6000" y="1385"/>
                  </a:lnTo>
                  <a:lnTo>
                    <a:pt x="5893" y="1367"/>
                  </a:lnTo>
                  <a:lnTo>
                    <a:pt x="5785" y="1352"/>
                  </a:lnTo>
                  <a:lnTo>
                    <a:pt x="5675" y="1338"/>
                  </a:lnTo>
                  <a:lnTo>
                    <a:pt x="5565" y="1327"/>
                  </a:lnTo>
                  <a:lnTo>
                    <a:pt x="5453" y="1317"/>
                  </a:lnTo>
                  <a:lnTo>
                    <a:pt x="5341" y="1310"/>
                  </a:lnTo>
                  <a:lnTo>
                    <a:pt x="5228" y="1304"/>
                  </a:lnTo>
                  <a:lnTo>
                    <a:pt x="5114" y="1301"/>
                  </a:lnTo>
                  <a:lnTo>
                    <a:pt x="5000" y="1300"/>
                  </a:lnTo>
                  <a:lnTo>
                    <a:pt x="4886" y="1301"/>
                  </a:lnTo>
                  <a:lnTo>
                    <a:pt x="4772" y="1304"/>
                  </a:lnTo>
                  <a:lnTo>
                    <a:pt x="4659" y="1310"/>
                  </a:lnTo>
                  <a:lnTo>
                    <a:pt x="4547" y="1317"/>
                  </a:lnTo>
                  <a:lnTo>
                    <a:pt x="4435" y="1327"/>
                  </a:lnTo>
                  <a:lnTo>
                    <a:pt x="4325" y="1338"/>
                  </a:lnTo>
                  <a:lnTo>
                    <a:pt x="4215" y="1352"/>
                  </a:lnTo>
                  <a:lnTo>
                    <a:pt x="4107" y="1367"/>
                  </a:lnTo>
                  <a:lnTo>
                    <a:pt x="4000" y="1385"/>
                  </a:lnTo>
                  <a:lnTo>
                    <a:pt x="3894" y="1405"/>
                  </a:lnTo>
                  <a:lnTo>
                    <a:pt x="3790" y="1426"/>
                  </a:lnTo>
                  <a:lnTo>
                    <a:pt x="3688" y="1450"/>
                  </a:lnTo>
                  <a:lnTo>
                    <a:pt x="3588" y="1475"/>
                  </a:lnTo>
                  <a:lnTo>
                    <a:pt x="3489" y="1502"/>
                  </a:lnTo>
                  <a:lnTo>
                    <a:pt x="3393" y="1531"/>
                  </a:lnTo>
                  <a:lnTo>
                    <a:pt x="3300" y="1562"/>
                  </a:lnTo>
                  <a:lnTo>
                    <a:pt x="3210" y="1594"/>
                  </a:lnTo>
                  <a:lnTo>
                    <a:pt x="3122" y="1627"/>
                  </a:lnTo>
                  <a:lnTo>
                    <a:pt x="3037" y="1662"/>
                  </a:lnTo>
                  <a:lnTo>
                    <a:pt x="2956" y="1699"/>
                  </a:lnTo>
                  <a:lnTo>
                    <a:pt x="2878" y="1736"/>
                  </a:lnTo>
                  <a:lnTo>
                    <a:pt x="2803" y="1775"/>
                  </a:lnTo>
                  <a:lnTo>
                    <a:pt x="2731" y="1815"/>
                  </a:lnTo>
                  <a:lnTo>
                    <a:pt x="2663" y="1856"/>
                  </a:lnTo>
                  <a:lnTo>
                    <a:pt x="2598" y="1899"/>
                  </a:lnTo>
                  <a:lnTo>
                    <a:pt x="2537" y="1941"/>
                  </a:lnTo>
                  <a:lnTo>
                    <a:pt x="2480" y="1985"/>
                  </a:lnTo>
                  <a:lnTo>
                    <a:pt x="2427" y="202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9" name="Google Shape;2439;p22"/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</p:grpSpPr>
        <p:sp>
          <p:nvSpPr>
            <p:cNvPr id="2440" name="Google Shape;2440;p22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13" y="5000"/>
                  </a:moveTo>
                  <a:lnTo>
                    <a:pt x="6112" y="5041"/>
                  </a:lnTo>
                  <a:lnTo>
                    <a:pt x="6110" y="5082"/>
                  </a:lnTo>
                  <a:lnTo>
                    <a:pt x="6106" y="5123"/>
                  </a:lnTo>
                  <a:lnTo>
                    <a:pt x="6101" y="5163"/>
                  </a:lnTo>
                  <a:lnTo>
                    <a:pt x="6094" y="5204"/>
                  </a:lnTo>
                  <a:lnTo>
                    <a:pt x="6086" y="5244"/>
                  </a:lnTo>
                  <a:lnTo>
                    <a:pt x="6076" y="5283"/>
                  </a:lnTo>
                  <a:lnTo>
                    <a:pt x="6065" y="5323"/>
                  </a:lnTo>
                  <a:lnTo>
                    <a:pt x="6052" y="5362"/>
                  </a:lnTo>
                  <a:lnTo>
                    <a:pt x="6038" y="5400"/>
                  </a:lnTo>
                  <a:lnTo>
                    <a:pt x="6022" y="5438"/>
                  </a:lnTo>
                  <a:lnTo>
                    <a:pt x="6005" y="5475"/>
                  </a:lnTo>
                  <a:lnTo>
                    <a:pt x="5987" y="5512"/>
                  </a:lnTo>
                  <a:lnTo>
                    <a:pt x="5967" y="5548"/>
                  </a:lnTo>
                  <a:lnTo>
                    <a:pt x="5946" y="5583"/>
                  </a:lnTo>
                  <a:lnTo>
                    <a:pt x="5923" y="5617"/>
                  </a:lnTo>
                  <a:lnTo>
                    <a:pt x="5899" y="5651"/>
                  </a:lnTo>
                  <a:lnTo>
                    <a:pt x="5874" y="5683"/>
                  </a:lnTo>
                  <a:lnTo>
                    <a:pt x="5848" y="5715"/>
                  </a:lnTo>
                  <a:lnTo>
                    <a:pt x="5821" y="5745"/>
                  </a:lnTo>
                  <a:lnTo>
                    <a:pt x="5792" y="5774"/>
                  </a:lnTo>
                  <a:lnTo>
                    <a:pt x="5763" y="5803"/>
                  </a:lnTo>
                  <a:lnTo>
                    <a:pt x="5733" y="5830"/>
                  </a:lnTo>
                  <a:lnTo>
                    <a:pt x="5701" y="5856"/>
                  </a:lnTo>
                  <a:lnTo>
                    <a:pt x="5669" y="5881"/>
                  </a:lnTo>
                  <a:lnTo>
                    <a:pt x="5635" y="5904"/>
                  </a:lnTo>
                  <a:lnTo>
                    <a:pt x="5601" y="5927"/>
                  </a:lnTo>
                  <a:lnTo>
                    <a:pt x="5566" y="5948"/>
                  </a:lnTo>
                  <a:lnTo>
                    <a:pt x="5530" y="5968"/>
                  </a:lnTo>
                  <a:lnTo>
                    <a:pt x="5493" y="5986"/>
                  </a:lnTo>
                  <a:lnTo>
                    <a:pt x="5456" y="6003"/>
                  </a:lnTo>
                  <a:lnTo>
                    <a:pt x="5418" y="6019"/>
                  </a:lnTo>
                  <a:lnTo>
                    <a:pt x="5380" y="6033"/>
                  </a:lnTo>
                  <a:lnTo>
                    <a:pt x="5341" y="6046"/>
                  </a:lnTo>
                  <a:lnTo>
                    <a:pt x="5301" y="6058"/>
                  </a:lnTo>
                  <a:lnTo>
                    <a:pt x="5262" y="6067"/>
                  </a:lnTo>
                  <a:lnTo>
                    <a:pt x="5222" y="6076"/>
                  </a:lnTo>
                  <a:lnTo>
                    <a:pt x="5181" y="6083"/>
                  </a:lnTo>
                  <a:lnTo>
                    <a:pt x="5141" y="6088"/>
                  </a:lnTo>
                  <a:lnTo>
                    <a:pt x="5100" y="6092"/>
                  </a:lnTo>
                  <a:lnTo>
                    <a:pt x="5059" y="6094"/>
                  </a:lnTo>
                  <a:lnTo>
                    <a:pt x="5018" y="6095"/>
                  </a:lnTo>
                  <a:lnTo>
                    <a:pt x="4977" y="6094"/>
                  </a:lnTo>
                  <a:lnTo>
                    <a:pt x="4936" y="6092"/>
                  </a:lnTo>
                  <a:lnTo>
                    <a:pt x="4895" y="6088"/>
                  </a:lnTo>
                  <a:lnTo>
                    <a:pt x="4855" y="6083"/>
                  </a:lnTo>
                  <a:lnTo>
                    <a:pt x="4814" y="6076"/>
                  </a:lnTo>
                  <a:lnTo>
                    <a:pt x="4774" y="6067"/>
                  </a:lnTo>
                  <a:lnTo>
                    <a:pt x="4735" y="6058"/>
                  </a:lnTo>
                  <a:lnTo>
                    <a:pt x="4696" y="6046"/>
                  </a:lnTo>
                  <a:lnTo>
                    <a:pt x="4657" y="6033"/>
                  </a:lnTo>
                  <a:lnTo>
                    <a:pt x="4618" y="6019"/>
                  </a:lnTo>
                  <a:lnTo>
                    <a:pt x="4581" y="6003"/>
                  </a:lnTo>
                  <a:lnTo>
                    <a:pt x="4543" y="5986"/>
                  </a:lnTo>
                  <a:lnTo>
                    <a:pt x="4507" y="5968"/>
                  </a:lnTo>
                  <a:lnTo>
                    <a:pt x="4471" y="5948"/>
                  </a:lnTo>
                  <a:lnTo>
                    <a:pt x="4436" y="5927"/>
                  </a:lnTo>
                  <a:lnTo>
                    <a:pt x="4401" y="5904"/>
                  </a:lnTo>
                  <a:lnTo>
                    <a:pt x="4368" y="5881"/>
                  </a:lnTo>
                  <a:lnTo>
                    <a:pt x="4335" y="5856"/>
                  </a:lnTo>
                  <a:lnTo>
                    <a:pt x="4304" y="5830"/>
                  </a:lnTo>
                  <a:lnTo>
                    <a:pt x="4273" y="5803"/>
                  </a:lnTo>
                  <a:lnTo>
                    <a:pt x="4244" y="5774"/>
                  </a:lnTo>
                  <a:lnTo>
                    <a:pt x="4216" y="5745"/>
                  </a:lnTo>
                  <a:lnTo>
                    <a:pt x="4188" y="5715"/>
                  </a:lnTo>
                  <a:lnTo>
                    <a:pt x="4162" y="5683"/>
                  </a:lnTo>
                  <a:lnTo>
                    <a:pt x="4137" y="5651"/>
                  </a:lnTo>
                  <a:lnTo>
                    <a:pt x="4114" y="5617"/>
                  </a:lnTo>
                  <a:lnTo>
                    <a:pt x="4091" y="5583"/>
                  </a:lnTo>
                  <a:lnTo>
                    <a:pt x="4070" y="5548"/>
                  </a:lnTo>
                  <a:lnTo>
                    <a:pt x="4050" y="5512"/>
                  </a:lnTo>
                  <a:lnTo>
                    <a:pt x="4032" y="5475"/>
                  </a:lnTo>
                  <a:lnTo>
                    <a:pt x="4015" y="5438"/>
                  </a:lnTo>
                  <a:lnTo>
                    <a:pt x="3999" y="5400"/>
                  </a:lnTo>
                  <a:lnTo>
                    <a:pt x="3985" y="5362"/>
                  </a:lnTo>
                  <a:lnTo>
                    <a:pt x="3972" y="5323"/>
                  </a:lnTo>
                  <a:lnTo>
                    <a:pt x="3961" y="5283"/>
                  </a:lnTo>
                  <a:lnTo>
                    <a:pt x="3951" y="5244"/>
                  </a:lnTo>
                  <a:lnTo>
                    <a:pt x="3942" y="5204"/>
                  </a:lnTo>
                  <a:lnTo>
                    <a:pt x="3935" y="5163"/>
                  </a:lnTo>
                  <a:lnTo>
                    <a:pt x="3930" y="5123"/>
                  </a:lnTo>
                  <a:lnTo>
                    <a:pt x="3926" y="5082"/>
                  </a:lnTo>
                  <a:lnTo>
                    <a:pt x="3924" y="5041"/>
                  </a:lnTo>
                  <a:lnTo>
                    <a:pt x="3923" y="5000"/>
                  </a:lnTo>
                  <a:lnTo>
                    <a:pt x="3924" y="4959"/>
                  </a:lnTo>
                  <a:lnTo>
                    <a:pt x="3926" y="4918"/>
                  </a:lnTo>
                  <a:lnTo>
                    <a:pt x="3930" y="4877"/>
                  </a:lnTo>
                  <a:lnTo>
                    <a:pt x="3935" y="4837"/>
                  </a:lnTo>
                  <a:lnTo>
                    <a:pt x="3942" y="4796"/>
                  </a:lnTo>
                  <a:lnTo>
                    <a:pt x="3951" y="4756"/>
                  </a:lnTo>
                  <a:lnTo>
                    <a:pt x="3960" y="4717"/>
                  </a:lnTo>
                  <a:lnTo>
                    <a:pt x="3972" y="4677"/>
                  </a:lnTo>
                  <a:lnTo>
                    <a:pt x="3985" y="4638"/>
                  </a:lnTo>
                  <a:lnTo>
                    <a:pt x="3999" y="4600"/>
                  </a:lnTo>
                  <a:lnTo>
                    <a:pt x="4015" y="4562"/>
                  </a:lnTo>
                  <a:lnTo>
                    <a:pt x="4032" y="4525"/>
                  </a:lnTo>
                  <a:lnTo>
                    <a:pt x="4050" y="4488"/>
                  </a:lnTo>
                  <a:lnTo>
                    <a:pt x="4070" y="4452"/>
                  </a:lnTo>
                  <a:lnTo>
                    <a:pt x="4091" y="4417"/>
                  </a:lnTo>
                  <a:lnTo>
                    <a:pt x="4114" y="4383"/>
                  </a:lnTo>
                  <a:lnTo>
                    <a:pt x="4137" y="4349"/>
                  </a:lnTo>
                  <a:lnTo>
                    <a:pt x="4162" y="4317"/>
                  </a:lnTo>
                  <a:lnTo>
                    <a:pt x="4188" y="4285"/>
                  </a:lnTo>
                  <a:lnTo>
                    <a:pt x="4216" y="4255"/>
                  </a:lnTo>
                  <a:lnTo>
                    <a:pt x="4244" y="4226"/>
                  </a:lnTo>
                  <a:lnTo>
                    <a:pt x="4273" y="4197"/>
                  </a:lnTo>
                  <a:lnTo>
                    <a:pt x="4304" y="4170"/>
                  </a:lnTo>
                  <a:lnTo>
                    <a:pt x="4335" y="4144"/>
                  </a:lnTo>
                  <a:lnTo>
                    <a:pt x="4368" y="4119"/>
                  </a:lnTo>
                  <a:lnTo>
                    <a:pt x="4401" y="4096"/>
                  </a:lnTo>
                  <a:lnTo>
                    <a:pt x="4436" y="4073"/>
                  </a:lnTo>
                  <a:lnTo>
                    <a:pt x="4471" y="4052"/>
                  </a:lnTo>
                  <a:lnTo>
                    <a:pt x="4507" y="4032"/>
                  </a:lnTo>
                  <a:lnTo>
                    <a:pt x="4543" y="4014"/>
                  </a:lnTo>
                  <a:lnTo>
                    <a:pt x="4581" y="3997"/>
                  </a:lnTo>
                  <a:lnTo>
                    <a:pt x="4618" y="3981"/>
                  </a:lnTo>
                  <a:lnTo>
                    <a:pt x="4657" y="3967"/>
                  </a:lnTo>
                  <a:lnTo>
                    <a:pt x="4696" y="3954"/>
                  </a:lnTo>
                  <a:lnTo>
                    <a:pt x="4735" y="3943"/>
                  </a:lnTo>
                  <a:lnTo>
                    <a:pt x="4774" y="3933"/>
                  </a:lnTo>
                  <a:lnTo>
                    <a:pt x="4814" y="3924"/>
                  </a:lnTo>
                  <a:lnTo>
                    <a:pt x="4855" y="3917"/>
                  </a:lnTo>
                  <a:lnTo>
                    <a:pt x="4895" y="3912"/>
                  </a:lnTo>
                  <a:lnTo>
                    <a:pt x="4936" y="3908"/>
                  </a:lnTo>
                  <a:lnTo>
                    <a:pt x="4977" y="3906"/>
                  </a:lnTo>
                  <a:lnTo>
                    <a:pt x="5018" y="3905"/>
                  </a:lnTo>
                  <a:lnTo>
                    <a:pt x="5059" y="3906"/>
                  </a:lnTo>
                  <a:lnTo>
                    <a:pt x="5100" y="3908"/>
                  </a:lnTo>
                  <a:lnTo>
                    <a:pt x="5141" y="3912"/>
                  </a:lnTo>
                  <a:lnTo>
                    <a:pt x="5181" y="3917"/>
                  </a:lnTo>
                  <a:lnTo>
                    <a:pt x="5222" y="3924"/>
                  </a:lnTo>
                  <a:lnTo>
                    <a:pt x="5262" y="3933"/>
                  </a:lnTo>
                  <a:lnTo>
                    <a:pt x="5301" y="3942"/>
                  </a:lnTo>
                  <a:lnTo>
                    <a:pt x="5341" y="3954"/>
                  </a:lnTo>
                  <a:lnTo>
                    <a:pt x="5380" y="3967"/>
                  </a:lnTo>
                  <a:lnTo>
                    <a:pt x="5418" y="3981"/>
                  </a:lnTo>
                  <a:lnTo>
                    <a:pt x="5456" y="3997"/>
                  </a:lnTo>
                  <a:lnTo>
                    <a:pt x="5493" y="4014"/>
                  </a:lnTo>
                  <a:lnTo>
                    <a:pt x="5530" y="4032"/>
                  </a:lnTo>
                  <a:lnTo>
                    <a:pt x="5566" y="4052"/>
                  </a:lnTo>
                  <a:lnTo>
                    <a:pt x="5601" y="4073"/>
                  </a:lnTo>
                  <a:lnTo>
                    <a:pt x="5635" y="4096"/>
                  </a:lnTo>
                  <a:lnTo>
                    <a:pt x="5669" y="4119"/>
                  </a:lnTo>
                  <a:lnTo>
                    <a:pt x="5701" y="4144"/>
                  </a:lnTo>
                  <a:lnTo>
                    <a:pt x="5733" y="4170"/>
                  </a:lnTo>
                  <a:lnTo>
                    <a:pt x="5763" y="4197"/>
                  </a:lnTo>
                  <a:lnTo>
                    <a:pt x="5792" y="4226"/>
                  </a:lnTo>
                  <a:lnTo>
                    <a:pt x="5821" y="4255"/>
                  </a:lnTo>
                  <a:lnTo>
                    <a:pt x="5848" y="4285"/>
                  </a:lnTo>
                  <a:lnTo>
                    <a:pt x="5874" y="4317"/>
                  </a:lnTo>
                  <a:lnTo>
                    <a:pt x="5899" y="4349"/>
                  </a:lnTo>
                  <a:lnTo>
                    <a:pt x="5923" y="4383"/>
                  </a:lnTo>
                  <a:lnTo>
                    <a:pt x="5946" y="4417"/>
                  </a:lnTo>
                  <a:lnTo>
                    <a:pt x="5967" y="4452"/>
                  </a:lnTo>
                  <a:lnTo>
                    <a:pt x="5987" y="4488"/>
                  </a:lnTo>
                  <a:lnTo>
                    <a:pt x="6005" y="4525"/>
                  </a:lnTo>
                  <a:lnTo>
                    <a:pt x="6022" y="4562"/>
                  </a:lnTo>
                  <a:lnTo>
                    <a:pt x="6038" y="4600"/>
                  </a:lnTo>
                  <a:lnTo>
                    <a:pt x="6052" y="4638"/>
                  </a:lnTo>
                  <a:lnTo>
                    <a:pt x="6065" y="4677"/>
                  </a:lnTo>
                  <a:lnTo>
                    <a:pt x="6076" y="4717"/>
                  </a:lnTo>
                  <a:lnTo>
                    <a:pt x="6086" y="4756"/>
                  </a:lnTo>
                  <a:lnTo>
                    <a:pt x="6094" y="4796"/>
                  </a:lnTo>
                  <a:lnTo>
                    <a:pt x="6101" y="4837"/>
                  </a:lnTo>
                  <a:lnTo>
                    <a:pt x="6106" y="4877"/>
                  </a:lnTo>
                  <a:lnTo>
                    <a:pt x="6110" y="4918"/>
                  </a:lnTo>
                  <a:lnTo>
                    <a:pt x="6112" y="4959"/>
                  </a:lnTo>
                  <a:lnTo>
                    <a:pt x="6113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52" y="4464"/>
                  </a:moveTo>
                  <a:lnTo>
                    <a:pt x="8092" y="5000"/>
                  </a:lnTo>
                  <a:lnTo>
                    <a:pt x="8752" y="5536"/>
                  </a:lnTo>
                  <a:lnTo>
                    <a:pt x="8778" y="5559"/>
                  </a:lnTo>
                  <a:lnTo>
                    <a:pt x="8799" y="5586"/>
                  </a:lnTo>
                  <a:lnTo>
                    <a:pt x="8817" y="5615"/>
                  </a:lnTo>
                  <a:lnTo>
                    <a:pt x="8831" y="5647"/>
                  </a:lnTo>
                  <a:lnTo>
                    <a:pt x="8840" y="5680"/>
                  </a:lnTo>
                  <a:lnTo>
                    <a:pt x="8844" y="5714"/>
                  </a:lnTo>
                  <a:lnTo>
                    <a:pt x="8844" y="5748"/>
                  </a:lnTo>
                  <a:lnTo>
                    <a:pt x="8840" y="5782"/>
                  </a:lnTo>
                  <a:lnTo>
                    <a:pt x="8830" y="5815"/>
                  </a:lnTo>
                  <a:lnTo>
                    <a:pt x="8465" y="6825"/>
                  </a:lnTo>
                  <a:lnTo>
                    <a:pt x="8453" y="6854"/>
                  </a:lnTo>
                  <a:lnTo>
                    <a:pt x="8437" y="6880"/>
                  </a:lnTo>
                  <a:lnTo>
                    <a:pt x="8418" y="6905"/>
                  </a:lnTo>
                  <a:lnTo>
                    <a:pt x="8396" y="6927"/>
                  </a:lnTo>
                  <a:lnTo>
                    <a:pt x="8371" y="6946"/>
                  </a:lnTo>
                  <a:lnTo>
                    <a:pt x="8345" y="6962"/>
                  </a:lnTo>
                  <a:lnTo>
                    <a:pt x="8316" y="6975"/>
                  </a:lnTo>
                  <a:lnTo>
                    <a:pt x="8286" y="6984"/>
                  </a:lnTo>
                  <a:lnTo>
                    <a:pt x="8256" y="6989"/>
                  </a:lnTo>
                  <a:lnTo>
                    <a:pt x="8225" y="6990"/>
                  </a:lnTo>
                  <a:lnTo>
                    <a:pt x="7374" y="6972"/>
                  </a:lnTo>
                  <a:lnTo>
                    <a:pt x="7527" y="7814"/>
                  </a:lnTo>
                  <a:lnTo>
                    <a:pt x="7531" y="7848"/>
                  </a:lnTo>
                  <a:lnTo>
                    <a:pt x="7530" y="7882"/>
                  </a:lnTo>
                  <a:lnTo>
                    <a:pt x="7524" y="7916"/>
                  </a:lnTo>
                  <a:lnTo>
                    <a:pt x="7515" y="7948"/>
                  </a:lnTo>
                  <a:lnTo>
                    <a:pt x="7500" y="7979"/>
                  </a:lnTo>
                  <a:lnTo>
                    <a:pt x="7482" y="8008"/>
                  </a:lnTo>
                  <a:lnTo>
                    <a:pt x="7460" y="8034"/>
                  </a:lnTo>
                  <a:lnTo>
                    <a:pt x="7435" y="8056"/>
                  </a:lnTo>
                  <a:lnTo>
                    <a:pt x="7406" y="8075"/>
                  </a:lnTo>
                  <a:lnTo>
                    <a:pt x="6482" y="8611"/>
                  </a:lnTo>
                  <a:lnTo>
                    <a:pt x="6452" y="8626"/>
                  </a:lnTo>
                  <a:lnTo>
                    <a:pt x="6419" y="8637"/>
                  </a:lnTo>
                  <a:lnTo>
                    <a:pt x="6385" y="8643"/>
                  </a:lnTo>
                  <a:lnTo>
                    <a:pt x="6351" y="8645"/>
                  </a:lnTo>
                  <a:lnTo>
                    <a:pt x="6317" y="8642"/>
                  </a:lnTo>
                  <a:lnTo>
                    <a:pt x="6283" y="8634"/>
                  </a:lnTo>
                  <a:lnTo>
                    <a:pt x="6251" y="8622"/>
                  </a:lnTo>
                  <a:lnTo>
                    <a:pt x="6221" y="8605"/>
                  </a:lnTo>
                  <a:lnTo>
                    <a:pt x="6194" y="8584"/>
                  </a:lnTo>
                  <a:lnTo>
                    <a:pt x="5551" y="8030"/>
                  </a:lnTo>
                  <a:lnTo>
                    <a:pt x="5140" y="8771"/>
                  </a:lnTo>
                  <a:lnTo>
                    <a:pt x="5121" y="8800"/>
                  </a:lnTo>
                  <a:lnTo>
                    <a:pt x="5099" y="8826"/>
                  </a:lnTo>
                  <a:lnTo>
                    <a:pt x="5073" y="8849"/>
                  </a:lnTo>
                  <a:lnTo>
                    <a:pt x="5044" y="8868"/>
                  </a:lnTo>
                  <a:lnTo>
                    <a:pt x="5013" y="8882"/>
                  </a:lnTo>
                  <a:lnTo>
                    <a:pt x="4981" y="8893"/>
                  </a:lnTo>
                  <a:lnTo>
                    <a:pt x="4947" y="8899"/>
                  </a:lnTo>
                  <a:lnTo>
                    <a:pt x="4913" y="8900"/>
                  </a:lnTo>
                  <a:lnTo>
                    <a:pt x="4878" y="8896"/>
                  </a:lnTo>
                  <a:lnTo>
                    <a:pt x="3819" y="8713"/>
                  </a:lnTo>
                  <a:lnTo>
                    <a:pt x="3786" y="8705"/>
                  </a:lnTo>
                  <a:lnTo>
                    <a:pt x="3754" y="8692"/>
                  </a:lnTo>
                  <a:lnTo>
                    <a:pt x="3724" y="8675"/>
                  </a:lnTo>
                  <a:lnTo>
                    <a:pt x="3697" y="8654"/>
                  </a:lnTo>
                  <a:lnTo>
                    <a:pt x="3672" y="8630"/>
                  </a:lnTo>
                  <a:lnTo>
                    <a:pt x="3652" y="8602"/>
                  </a:lnTo>
                  <a:lnTo>
                    <a:pt x="3635" y="8572"/>
                  </a:lnTo>
                  <a:lnTo>
                    <a:pt x="3623" y="8540"/>
                  </a:lnTo>
                  <a:lnTo>
                    <a:pt x="3615" y="8506"/>
                  </a:lnTo>
                  <a:lnTo>
                    <a:pt x="3481" y="7664"/>
                  </a:lnTo>
                  <a:lnTo>
                    <a:pt x="2684" y="7959"/>
                  </a:lnTo>
                  <a:lnTo>
                    <a:pt x="2651" y="7969"/>
                  </a:lnTo>
                  <a:lnTo>
                    <a:pt x="2618" y="7974"/>
                  </a:lnTo>
                  <a:lnTo>
                    <a:pt x="2584" y="7975"/>
                  </a:lnTo>
                  <a:lnTo>
                    <a:pt x="2550" y="7971"/>
                  </a:lnTo>
                  <a:lnTo>
                    <a:pt x="2518" y="7962"/>
                  </a:lnTo>
                  <a:lnTo>
                    <a:pt x="2486" y="7949"/>
                  </a:lnTo>
                  <a:lnTo>
                    <a:pt x="2457" y="7932"/>
                  </a:lnTo>
                  <a:lnTo>
                    <a:pt x="2430" y="7911"/>
                  </a:lnTo>
                  <a:lnTo>
                    <a:pt x="2407" y="7887"/>
                  </a:lnTo>
                  <a:lnTo>
                    <a:pt x="1714" y="7072"/>
                  </a:lnTo>
                  <a:lnTo>
                    <a:pt x="1693" y="7044"/>
                  </a:lnTo>
                  <a:lnTo>
                    <a:pt x="1677" y="7014"/>
                  </a:lnTo>
                  <a:lnTo>
                    <a:pt x="1664" y="6982"/>
                  </a:lnTo>
                  <a:lnTo>
                    <a:pt x="1657" y="6948"/>
                  </a:lnTo>
                  <a:lnTo>
                    <a:pt x="1654" y="6914"/>
                  </a:lnTo>
                  <a:lnTo>
                    <a:pt x="1656" y="6879"/>
                  </a:lnTo>
                  <a:lnTo>
                    <a:pt x="1663" y="6845"/>
                  </a:lnTo>
                  <a:lnTo>
                    <a:pt x="1674" y="6813"/>
                  </a:lnTo>
                  <a:lnTo>
                    <a:pt x="1689" y="6782"/>
                  </a:lnTo>
                  <a:lnTo>
                    <a:pt x="2128" y="6048"/>
                  </a:lnTo>
                  <a:lnTo>
                    <a:pt x="1324" y="5771"/>
                  </a:lnTo>
                  <a:lnTo>
                    <a:pt x="1292" y="5758"/>
                  </a:lnTo>
                  <a:lnTo>
                    <a:pt x="1262" y="5740"/>
                  </a:lnTo>
                  <a:lnTo>
                    <a:pt x="1236" y="5719"/>
                  </a:lnTo>
                  <a:lnTo>
                    <a:pt x="1212" y="5694"/>
                  </a:lnTo>
                  <a:lnTo>
                    <a:pt x="1192" y="5666"/>
                  </a:lnTo>
                  <a:lnTo>
                    <a:pt x="1176" y="5635"/>
                  </a:lnTo>
                  <a:lnTo>
                    <a:pt x="1164" y="5603"/>
                  </a:lnTo>
                  <a:lnTo>
                    <a:pt x="1157" y="5569"/>
                  </a:lnTo>
                  <a:lnTo>
                    <a:pt x="1155" y="5535"/>
                  </a:lnTo>
                  <a:lnTo>
                    <a:pt x="1155" y="4465"/>
                  </a:lnTo>
                  <a:lnTo>
                    <a:pt x="1157" y="4431"/>
                  </a:lnTo>
                  <a:lnTo>
                    <a:pt x="1164" y="4397"/>
                  </a:lnTo>
                  <a:lnTo>
                    <a:pt x="1176" y="4365"/>
                  </a:lnTo>
                  <a:lnTo>
                    <a:pt x="1192" y="4334"/>
                  </a:lnTo>
                  <a:lnTo>
                    <a:pt x="1212" y="4306"/>
                  </a:lnTo>
                  <a:lnTo>
                    <a:pt x="1236" y="4281"/>
                  </a:lnTo>
                  <a:lnTo>
                    <a:pt x="1262" y="4260"/>
                  </a:lnTo>
                  <a:lnTo>
                    <a:pt x="1292" y="4242"/>
                  </a:lnTo>
                  <a:lnTo>
                    <a:pt x="1324" y="4229"/>
                  </a:lnTo>
                  <a:lnTo>
                    <a:pt x="2128" y="3952"/>
                  </a:lnTo>
                  <a:lnTo>
                    <a:pt x="1689" y="3218"/>
                  </a:lnTo>
                  <a:lnTo>
                    <a:pt x="1674" y="3187"/>
                  </a:lnTo>
                  <a:lnTo>
                    <a:pt x="1663" y="3155"/>
                  </a:lnTo>
                  <a:lnTo>
                    <a:pt x="1656" y="3121"/>
                  </a:lnTo>
                  <a:lnTo>
                    <a:pt x="1654" y="3086"/>
                  </a:lnTo>
                  <a:lnTo>
                    <a:pt x="1657" y="3052"/>
                  </a:lnTo>
                  <a:lnTo>
                    <a:pt x="1664" y="3018"/>
                  </a:lnTo>
                  <a:lnTo>
                    <a:pt x="1677" y="2986"/>
                  </a:lnTo>
                  <a:lnTo>
                    <a:pt x="1693" y="2956"/>
                  </a:lnTo>
                  <a:lnTo>
                    <a:pt x="1714" y="2928"/>
                  </a:lnTo>
                  <a:lnTo>
                    <a:pt x="2407" y="2113"/>
                  </a:lnTo>
                  <a:lnTo>
                    <a:pt x="2430" y="2089"/>
                  </a:lnTo>
                  <a:lnTo>
                    <a:pt x="2457" y="2068"/>
                  </a:lnTo>
                  <a:lnTo>
                    <a:pt x="2486" y="2051"/>
                  </a:lnTo>
                  <a:lnTo>
                    <a:pt x="2518" y="2038"/>
                  </a:lnTo>
                  <a:lnTo>
                    <a:pt x="2550" y="2029"/>
                  </a:lnTo>
                  <a:lnTo>
                    <a:pt x="2584" y="2025"/>
                  </a:lnTo>
                  <a:lnTo>
                    <a:pt x="2618" y="2026"/>
                  </a:lnTo>
                  <a:lnTo>
                    <a:pt x="2651" y="2031"/>
                  </a:lnTo>
                  <a:lnTo>
                    <a:pt x="2684" y="2041"/>
                  </a:lnTo>
                  <a:lnTo>
                    <a:pt x="3481" y="2336"/>
                  </a:lnTo>
                  <a:lnTo>
                    <a:pt x="3615" y="1494"/>
                  </a:lnTo>
                  <a:lnTo>
                    <a:pt x="3623" y="1460"/>
                  </a:lnTo>
                  <a:lnTo>
                    <a:pt x="3635" y="1428"/>
                  </a:lnTo>
                  <a:lnTo>
                    <a:pt x="3652" y="1398"/>
                  </a:lnTo>
                  <a:lnTo>
                    <a:pt x="3672" y="1370"/>
                  </a:lnTo>
                  <a:lnTo>
                    <a:pt x="3697" y="1346"/>
                  </a:lnTo>
                  <a:lnTo>
                    <a:pt x="3724" y="1325"/>
                  </a:lnTo>
                  <a:lnTo>
                    <a:pt x="3754" y="1308"/>
                  </a:lnTo>
                  <a:lnTo>
                    <a:pt x="3786" y="1295"/>
                  </a:lnTo>
                  <a:lnTo>
                    <a:pt x="3819" y="1287"/>
                  </a:lnTo>
                  <a:lnTo>
                    <a:pt x="4878" y="1104"/>
                  </a:lnTo>
                  <a:lnTo>
                    <a:pt x="4913" y="1100"/>
                  </a:lnTo>
                  <a:lnTo>
                    <a:pt x="4947" y="1101"/>
                  </a:lnTo>
                  <a:lnTo>
                    <a:pt x="4981" y="1107"/>
                  </a:lnTo>
                  <a:lnTo>
                    <a:pt x="5013" y="1118"/>
                  </a:lnTo>
                  <a:lnTo>
                    <a:pt x="5044" y="1132"/>
                  </a:lnTo>
                  <a:lnTo>
                    <a:pt x="5073" y="1151"/>
                  </a:lnTo>
                  <a:lnTo>
                    <a:pt x="5099" y="1174"/>
                  </a:lnTo>
                  <a:lnTo>
                    <a:pt x="5121" y="1200"/>
                  </a:lnTo>
                  <a:lnTo>
                    <a:pt x="5140" y="1229"/>
                  </a:lnTo>
                  <a:lnTo>
                    <a:pt x="5551" y="1970"/>
                  </a:lnTo>
                  <a:lnTo>
                    <a:pt x="6194" y="1417"/>
                  </a:lnTo>
                  <a:lnTo>
                    <a:pt x="6221" y="1396"/>
                  </a:lnTo>
                  <a:lnTo>
                    <a:pt x="6251" y="1379"/>
                  </a:lnTo>
                  <a:lnTo>
                    <a:pt x="6283" y="1367"/>
                  </a:lnTo>
                  <a:lnTo>
                    <a:pt x="6317" y="1359"/>
                  </a:lnTo>
                  <a:lnTo>
                    <a:pt x="6351" y="1356"/>
                  </a:lnTo>
                  <a:lnTo>
                    <a:pt x="6385" y="1358"/>
                  </a:lnTo>
                  <a:lnTo>
                    <a:pt x="6419" y="1364"/>
                  </a:lnTo>
                  <a:lnTo>
                    <a:pt x="6451" y="1375"/>
                  </a:lnTo>
                  <a:lnTo>
                    <a:pt x="6482" y="1390"/>
                  </a:lnTo>
                  <a:lnTo>
                    <a:pt x="7406" y="1925"/>
                  </a:lnTo>
                  <a:lnTo>
                    <a:pt x="7434" y="1944"/>
                  </a:lnTo>
                  <a:lnTo>
                    <a:pt x="7460" y="1966"/>
                  </a:lnTo>
                  <a:lnTo>
                    <a:pt x="7482" y="1992"/>
                  </a:lnTo>
                  <a:lnTo>
                    <a:pt x="7500" y="2021"/>
                  </a:lnTo>
                  <a:lnTo>
                    <a:pt x="7515" y="2052"/>
                  </a:lnTo>
                  <a:lnTo>
                    <a:pt x="7524" y="2084"/>
                  </a:lnTo>
                  <a:lnTo>
                    <a:pt x="7530" y="2118"/>
                  </a:lnTo>
                  <a:lnTo>
                    <a:pt x="7531" y="2152"/>
                  </a:lnTo>
                  <a:lnTo>
                    <a:pt x="7527" y="2186"/>
                  </a:lnTo>
                  <a:lnTo>
                    <a:pt x="7374" y="3028"/>
                  </a:lnTo>
                  <a:lnTo>
                    <a:pt x="8225" y="3010"/>
                  </a:lnTo>
                  <a:lnTo>
                    <a:pt x="8256" y="3011"/>
                  </a:lnTo>
                  <a:lnTo>
                    <a:pt x="8287" y="3016"/>
                  </a:lnTo>
                  <a:lnTo>
                    <a:pt x="8316" y="3025"/>
                  </a:lnTo>
                  <a:lnTo>
                    <a:pt x="8345" y="3038"/>
                  </a:lnTo>
                  <a:lnTo>
                    <a:pt x="8371" y="3054"/>
                  </a:lnTo>
                  <a:lnTo>
                    <a:pt x="8396" y="3073"/>
                  </a:lnTo>
                  <a:lnTo>
                    <a:pt x="8418" y="3095"/>
                  </a:lnTo>
                  <a:lnTo>
                    <a:pt x="8437" y="3120"/>
                  </a:lnTo>
                  <a:lnTo>
                    <a:pt x="8453" y="3146"/>
                  </a:lnTo>
                  <a:lnTo>
                    <a:pt x="8465" y="3175"/>
                  </a:lnTo>
                  <a:lnTo>
                    <a:pt x="8830" y="4185"/>
                  </a:lnTo>
                  <a:lnTo>
                    <a:pt x="8840" y="4218"/>
                  </a:lnTo>
                  <a:lnTo>
                    <a:pt x="8844" y="4252"/>
                  </a:lnTo>
                  <a:lnTo>
                    <a:pt x="8844" y="4286"/>
                  </a:lnTo>
                  <a:lnTo>
                    <a:pt x="8840" y="4320"/>
                  </a:lnTo>
                  <a:lnTo>
                    <a:pt x="8831" y="4353"/>
                  </a:lnTo>
                  <a:lnTo>
                    <a:pt x="8817" y="4385"/>
                  </a:lnTo>
                  <a:lnTo>
                    <a:pt x="8799" y="4414"/>
                  </a:lnTo>
                  <a:lnTo>
                    <a:pt x="8778" y="4441"/>
                  </a:lnTo>
                  <a:lnTo>
                    <a:pt x="8752" y="4464"/>
                  </a:lnTo>
                  <a:close/>
                  <a:moveTo>
                    <a:pt x="7514" y="4827"/>
                  </a:moveTo>
                  <a:lnTo>
                    <a:pt x="7538" y="4806"/>
                  </a:lnTo>
                  <a:lnTo>
                    <a:pt x="8299" y="4188"/>
                  </a:lnTo>
                  <a:lnTo>
                    <a:pt x="8056" y="3514"/>
                  </a:lnTo>
                  <a:lnTo>
                    <a:pt x="7079" y="3534"/>
                  </a:lnTo>
                  <a:lnTo>
                    <a:pt x="7048" y="3533"/>
                  </a:lnTo>
                  <a:lnTo>
                    <a:pt x="7016" y="3527"/>
                  </a:lnTo>
                  <a:lnTo>
                    <a:pt x="6986" y="3518"/>
                  </a:lnTo>
                  <a:lnTo>
                    <a:pt x="6957" y="3505"/>
                  </a:lnTo>
                  <a:lnTo>
                    <a:pt x="6930" y="3489"/>
                  </a:lnTo>
                  <a:lnTo>
                    <a:pt x="6906" y="3469"/>
                  </a:lnTo>
                  <a:lnTo>
                    <a:pt x="6884" y="3446"/>
                  </a:lnTo>
                  <a:lnTo>
                    <a:pt x="6865" y="3421"/>
                  </a:lnTo>
                  <a:lnTo>
                    <a:pt x="6849" y="3393"/>
                  </a:lnTo>
                  <a:lnTo>
                    <a:pt x="6837" y="3364"/>
                  </a:lnTo>
                  <a:lnTo>
                    <a:pt x="6829" y="3334"/>
                  </a:lnTo>
                  <a:lnTo>
                    <a:pt x="6825" y="3302"/>
                  </a:lnTo>
                  <a:lnTo>
                    <a:pt x="6824" y="3271"/>
                  </a:lnTo>
                  <a:lnTo>
                    <a:pt x="6828" y="3239"/>
                  </a:lnTo>
                  <a:lnTo>
                    <a:pt x="7004" y="2269"/>
                  </a:lnTo>
                  <a:lnTo>
                    <a:pt x="6385" y="1911"/>
                  </a:lnTo>
                  <a:lnTo>
                    <a:pt x="5644" y="2549"/>
                  </a:lnTo>
                  <a:lnTo>
                    <a:pt x="5619" y="2569"/>
                  </a:lnTo>
                  <a:lnTo>
                    <a:pt x="5591" y="2584"/>
                  </a:lnTo>
                  <a:lnTo>
                    <a:pt x="5562" y="2596"/>
                  </a:lnTo>
                  <a:lnTo>
                    <a:pt x="5532" y="2605"/>
                  </a:lnTo>
                  <a:lnTo>
                    <a:pt x="5500" y="2609"/>
                  </a:lnTo>
                  <a:lnTo>
                    <a:pt x="5468" y="2610"/>
                  </a:lnTo>
                  <a:lnTo>
                    <a:pt x="5437" y="2606"/>
                  </a:lnTo>
                  <a:lnTo>
                    <a:pt x="5406" y="2599"/>
                  </a:lnTo>
                  <a:lnTo>
                    <a:pt x="5377" y="2587"/>
                  </a:lnTo>
                  <a:lnTo>
                    <a:pt x="5349" y="2572"/>
                  </a:lnTo>
                  <a:lnTo>
                    <a:pt x="5323" y="2554"/>
                  </a:lnTo>
                  <a:lnTo>
                    <a:pt x="5300" y="2532"/>
                  </a:lnTo>
                  <a:lnTo>
                    <a:pt x="5279" y="2508"/>
                  </a:lnTo>
                  <a:lnTo>
                    <a:pt x="5262" y="2481"/>
                  </a:lnTo>
                  <a:lnTo>
                    <a:pt x="4789" y="1627"/>
                  </a:lnTo>
                  <a:lnTo>
                    <a:pt x="4081" y="1749"/>
                  </a:lnTo>
                  <a:lnTo>
                    <a:pt x="3927" y="2715"/>
                  </a:lnTo>
                  <a:lnTo>
                    <a:pt x="3920" y="2746"/>
                  </a:lnTo>
                  <a:lnTo>
                    <a:pt x="3909" y="2776"/>
                  </a:lnTo>
                  <a:lnTo>
                    <a:pt x="3895" y="2804"/>
                  </a:lnTo>
                  <a:lnTo>
                    <a:pt x="3877" y="2830"/>
                  </a:lnTo>
                  <a:lnTo>
                    <a:pt x="3856" y="2853"/>
                  </a:lnTo>
                  <a:lnTo>
                    <a:pt x="3832" y="2874"/>
                  </a:lnTo>
                  <a:lnTo>
                    <a:pt x="3806" y="2892"/>
                  </a:lnTo>
                  <a:lnTo>
                    <a:pt x="3778" y="2906"/>
                  </a:lnTo>
                  <a:lnTo>
                    <a:pt x="3748" y="2916"/>
                  </a:lnTo>
                  <a:lnTo>
                    <a:pt x="3717" y="2923"/>
                  </a:lnTo>
                  <a:lnTo>
                    <a:pt x="3686" y="2926"/>
                  </a:lnTo>
                  <a:lnTo>
                    <a:pt x="3655" y="2925"/>
                  </a:lnTo>
                  <a:lnTo>
                    <a:pt x="3623" y="2920"/>
                  </a:lnTo>
                  <a:lnTo>
                    <a:pt x="3593" y="2910"/>
                  </a:lnTo>
                  <a:lnTo>
                    <a:pt x="2674" y="2570"/>
                  </a:lnTo>
                  <a:lnTo>
                    <a:pt x="2210" y="3116"/>
                  </a:lnTo>
                  <a:lnTo>
                    <a:pt x="2715" y="3960"/>
                  </a:lnTo>
                  <a:lnTo>
                    <a:pt x="2729" y="3988"/>
                  </a:lnTo>
                  <a:lnTo>
                    <a:pt x="2740" y="4018"/>
                  </a:lnTo>
                  <a:lnTo>
                    <a:pt x="2747" y="4049"/>
                  </a:lnTo>
                  <a:lnTo>
                    <a:pt x="2750" y="4080"/>
                  </a:lnTo>
                  <a:lnTo>
                    <a:pt x="2749" y="4112"/>
                  </a:lnTo>
                  <a:lnTo>
                    <a:pt x="2744" y="4143"/>
                  </a:lnTo>
                  <a:lnTo>
                    <a:pt x="2735" y="4174"/>
                  </a:lnTo>
                  <a:lnTo>
                    <a:pt x="2722" y="4203"/>
                  </a:lnTo>
                  <a:lnTo>
                    <a:pt x="2706" y="4230"/>
                  </a:lnTo>
                  <a:lnTo>
                    <a:pt x="2686" y="4255"/>
                  </a:lnTo>
                  <a:lnTo>
                    <a:pt x="2663" y="4277"/>
                  </a:lnTo>
                  <a:lnTo>
                    <a:pt x="2638" y="4296"/>
                  </a:lnTo>
                  <a:lnTo>
                    <a:pt x="2611" y="4312"/>
                  </a:lnTo>
                  <a:lnTo>
                    <a:pt x="2581" y="4324"/>
                  </a:lnTo>
                  <a:lnTo>
                    <a:pt x="1655" y="4643"/>
                  </a:lnTo>
                  <a:lnTo>
                    <a:pt x="1655" y="5357"/>
                  </a:lnTo>
                  <a:lnTo>
                    <a:pt x="2581" y="5676"/>
                  </a:lnTo>
                  <a:lnTo>
                    <a:pt x="2611" y="5688"/>
                  </a:lnTo>
                  <a:lnTo>
                    <a:pt x="2638" y="5704"/>
                  </a:lnTo>
                  <a:lnTo>
                    <a:pt x="2663" y="5723"/>
                  </a:lnTo>
                  <a:lnTo>
                    <a:pt x="2686" y="5745"/>
                  </a:lnTo>
                  <a:lnTo>
                    <a:pt x="2706" y="5770"/>
                  </a:lnTo>
                  <a:lnTo>
                    <a:pt x="2722" y="5797"/>
                  </a:lnTo>
                  <a:lnTo>
                    <a:pt x="2735" y="5826"/>
                  </a:lnTo>
                  <a:lnTo>
                    <a:pt x="2744" y="5857"/>
                  </a:lnTo>
                  <a:lnTo>
                    <a:pt x="2749" y="5888"/>
                  </a:lnTo>
                  <a:lnTo>
                    <a:pt x="2750" y="5920"/>
                  </a:lnTo>
                  <a:lnTo>
                    <a:pt x="2747" y="5951"/>
                  </a:lnTo>
                  <a:lnTo>
                    <a:pt x="2740" y="5982"/>
                  </a:lnTo>
                  <a:lnTo>
                    <a:pt x="2729" y="6012"/>
                  </a:lnTo>
                  <a:lnTo>
                    <a:pt x="2715" y="6040"/>
                  </a:lnTo>
                  <a:lnTo>
                    <a:pt x="2210" y="6884"/>
                  </a:lnTo>
                  <a:lnTo>
                    <a:pt x="2674" y="7430"/>
                  </a:lnTo>
                  <a:lnTo>
                    <a:pt x="3593" y="7090"/>
                  </a:lnTo>
                  <a:lnTo>
                    <a:pt x="3623" y="7080"/>
                  </a:lnTo>
                  <a:lnTo>
                    <a:pt x="3655" y="7075"/>
                  </a:lnTo>
                  <a:lnTo>
                    <a:pt x="3686" y="7074"/>
                  </a:lnTo>
                  <a:lnTo>
                    <a:pt x="3717" y="7077"/>
                  </a:lnTo>
                  <a:lnTo>
                    <a:pt x="3748" y="7084"/>
                  </a:lnTo>
                  <a:lnTo>
                    <a:pt x="3778" y="7094"/>
                  </a:lnTo>
                  <a:lnTo>
                    <a:pt x="3806" y="7108"/>
                  </a:lnTo>
                  <a:lnTo>
                    <a:pt x="3832" y="7126"/>
                  </a:lnTo>
                  <a:lnTo>
                    <a:pt x="3856" y="7147"/>
                  </a:lnTo>
                  <a:lnTo>
                    <a:pt x="3877" y="7170"/>
                  </a:lnTo>
                  <a:lnTo>
                    <a:pt x="3895" y="7196"/>
                  </a:lnTo>
                  <a:lnTo>
                    <a:pt x="3909" y="7224"/>
                  </a:lnTo>
                  <a:lnTo>
                    <a:pt x="3920" y="7254"/>
                  </a:lnTo>
                  <a:lnTo>
                    <a:pt x="3927" y="7285"/>
                  </a:lnTo>
                  <a:lnTo>
                    <a:pt x="4081" y="8251"/>
                  </a:lnTo>
                  <a:lnTo>
                    <a:pt x="4789" y="8373"/>
                  </a:lnTo>
                  <a:lnTo>
                    <a:pt x="5262" y="7519"/>
                  </a:lnTo>
                  <a:lnTo>
                    <a:pt x="5279" y="7492"/>
                  </a:lnTo>
                  <a:lnTo>
                    <a:pt x="5300" y="7468"/>
                  </a:lnTo>
                  <a:lnTo>
                    <a:pt x="5323" y="7446"/>
                  </a:lnTo>
                  <a:lnTo>
                    <a:pt x="5349" y="7428"/>
                  </a:lnTo>
                  <a:lnTo>
                    <a:pt x="5377" y="7413"/>
                  </a:lnTo>
                  <a:lnTo>
                    <a:pt x="5406" y="7401"/>
                  </a:lnTo>
                  <a:lnTo>
                    <a:pt x="5437" y="7394"/>
                  </a:lnTo>
                  <a:lnTo>
                    <a:pt x="5469" y="7390"/>
                  </a:lnTo>
                  <a:lnTo>
                    <a:pt x="5500" y="7391"/>
                  </a:lnTo>
                  <a:lnTo>
                    <a:pt x="5532" y="7395"/>
                  </a:lnTo>
                  <a:lnTo>
                    <a:pt x="5562" y="7404"/>
                  </a:lnTo>
                  <a:lnTo>
                    <a:pt x="5591" y="7416"/>
                  </a:lnTo>
                  <a:lnTo>
                    <a:pt x="5619" y="7432"/>
                  </a:lnTo>
                  <a:lnTo>
                    <a:pt x="5644" y="7451"/>
                  </a:lnTo>
                  <a:lnTo>
                    <a:pt x="6385" y="8089"/>
                  </a:lnTo>
                  <a:lnTo>
                    <a:pt x="7004" y="7731"/>
                  </a:lnTo>
                  <a:lnTo>
                    <a:pt x="6828" y="6760"/>
                  </a:lnTo>
                  <a:lnTo>
                    <a:pt x="6824" y="6728"/>
                  </a:lnTo>
                  <a:lnTo>
                    <a:pt x="6825" y="6697"/>
                  </a:lnTo>
                  <a:lnTo>
                    <a:pt x="6829" y="6665"/>
                  </a:lnTo>
                  <a:lnTo>
                    <a:pt x="6837" y="6635"/>
                  </a:lnTo>
                  <a:lnTo>
                    <a:pt x="6849" y="6605"/>
                  </a:lnTo>
                  <a:lnTo>
                    <a:pt x="6865" y="6578"/>
                  </a:lnTo>
                  <a:lnTo>
                    <a:pt x="6884" y="6553"/>
                  </a:lnTo>
                  <a:lnTo>
                    <a:pt x="6906" y="6530"/>
                  </a:lnTo>
                  <a:lnTo>
                    <a:pt x="6931" y="6510"/>
                  </a:lnTo>
                  <a:lnTo>
                    <a:pt x="6958" y="6494"/>
                  </a:lnTo>
                  <a:lnTo>
                    <a:pt x="6986" y="6481"/>
                  </a:lnTo>
                  <a:lnTo>
                    <a:pt x="7017" y="6472"/>
                  </a:lnTo>
                  <a:lnTo>
                    <a:pt x="7048" y="6466"/>
                  </a:lnTo>
                  <a:lnTo>
                    <a:pt x="7079" y="6465"/>
                  </a:lnTo>
                  <a:lnTo>
                    <a:pt x="8056" y="6486"/>
                  </a:lnTo>
                  <a:lnTo>
                    <a:pt x="8299" y="5812"/>
                  </a:lnTo>
                  <a:lnTo>
                    <a:pt x="7538" y="5194"/>
                  </a:lnTo>
                  <a:lnTo>
                    <a:pt x="7514" y="5173"/>
                  </a:lnTo>
                  <a:lnTo>
                    <a:pt x="7494" y="5148"/>
                  </a:lnTo>
                  <a:lnTo>
                    <a:pt x="7477" y="5122"/>
                  </a:lnTo>
                  <a:lnTo>
                    <a:pt x="7463" y="5093"/>
                  </a:lnTo>
                  <a:lnTo>
                    <a:pt x="7453" y="5063"/>
                  </a:lnTo>
                  <a:lnTo>
                    <a:pt x="7447" y="5032"/>
                  </a:lnTo>
                  <a:lnTo>
                    <a:pt x="7445" y="5000"/>
                  </a:lnTo>
                  <a:lnTo>
                    <a:pt x="7447" y="4968"/>
                  </a:lnTo>
                  <a:lnTo>
                    <a:pt x="7453" y="4937"/>
                  </a:lnTo>
                  <a:lnTo>
                    <a:pt x="7463" y="4907"/>
                  </a:lnTo>
                  <a:lnTo>
                    <a:pt x="7477" y="4878"/>
                  </a:lnTo>
                  <a:lnTo>
                    <a:pt x="7494" y="4852"/>
                  </a:lnTo>
                  <a:lnTo>
                    <a:pt x="7514" y="4827"/>
                  </a:lnTo>
                  <a:close/>
                  <a:moveTo>
                    <a:pt x="6362" y="4954"/>
                  </a:moveTo>
                  <a:lnTo>
                    <a:pt x="6363" y="4995"/>
                  </a:lnTo>
                  <a:lnTo>
                    <a:pt x="6363" y="5005"/>
                  </a:lnTo>
                  <a:lnTo>
                    <a:pt x="6362" y="5046"/>
                  </a:lnTo>
                  <a:lnTo>
                    <a:pt x="6362" y="5055"/>
                  </a:lnTo>
                  <a:lnTo>
                    <a:pt x="6360" y="5096"/>
                  </a:lnTo>
                  <a:lnTo>
                    <a:pt x="6359" y="5105"/>
                  </a:lnTo>
                  <a:lnTo>
                    <a:pt x="6355" y="5146"/>
                  </a:lnTo>
                  <a:lnTo>
                    <a:pt x="6354" y="5155"/>
                  </a:lnTo>
                  <a:lnTo>
                    <a:pt x="6349" y="5196"/>
                  </a:lnTo>
                  <a:lnTo>
                    <a:pt x="6347" y="5205"/>
                  </a:lnTo>
                  <a:lnTo>
                    <a:pt x="6341" y="5245"/>
                  </a:lnTo>
                  <a:lnTo>
                    <a:pt x="6339" y="5254"/>
                  </a:lnTo>
                  <a:lnTo>
                    <a:pt x="6331" y="5294"/>
                  </a:lnTo>
                  <a:lnTo>
                    <a:pt x="6329" y="5303"/>
                  </a:lnTo>
                  <a:lnTo>
                    <a:pt x="6319" y="5343"/>
                  </a:lnTo>
                  <a:lnTo>
                    <a:pt x="6316" y="5352"/>
                  </a:lnTo>
                  <a:lnTo>
                    <a:pt x="6305" y="5391"/>
                  </a:lnTo>
                  <a:lnTo>
                    <a:pt x="6302" y="5400"/>
                  </a:lnTo>
                  <a:lnTo>
                    <a:pt x="6290" y="5439"/>
                  </a:lnTo>
                  <a:lnTo>
                    <a:pt x="6287" y="5448"/>
                  </a:lnTo>
                  <a:lnTo>
                    <a:pt x="6273" y="5486"/>
                  </a:lnTo>
                  <a:lnTo>
                    <a:pt x="6269" y="5495"/>
                  </a:lnTo>
                  <a:lnTo>
                    <a:pt x="6254" y="5533"/>
                  </a:lnTo>
                  <a:lnTo>
                    <a:pt x="6250" y="5542"/>
                  </a:lnTo>
                  <a:lnTo>
                    <a:pt x="6233" y="5579"/>
                  </a:lnTo>
                  <a:lnTo>
                    <a:pt x="6229" y="5587"/>
                  </a:lnTo>
                  <a:lnTo>
                    <a:pt x="6210" y="5624"/>
                  </a:lnTo>
                  <a:lnTo>
                    <a:pt x="6206" y="5632"/>
                  </a:lnTo>
                  <a:lnTo>
                    <a:pt x="6186" y="5668"/>
                  </a:lnTo>
                  <a:lnTo>
                    <a:pt x="6180" y="5678"/>
                  </a:lnTo>
                  <a:lnTo>
                    <a:pt x="6159" y="5713"/>
                  </a:lnTo>
                  <a:lnTo>
                    <a:pt x="6154" y="5721"/>
                  </a:lnTo>
                  <a:lnTo>
                    <a:pt x="6132" y="5755"/>
                  </a:lnTo>
                  <a:lnTo>
                    <a:pt x="6126" y="5763"/>
                  </a:lnTo>
                  <a:lnTo>
                    <a:pt x="6102" y="5796"/>
                  </a:lnTo>
                  <a:lnTo>
                    <a:pt x="6097" y="5804"/>
                  </a:lnTo>
                  <a:lnTo>
                    <a:pt x="6072" y="5836"/>
                  </a:lnTo>
                  <a:lnTo>
                    <a:pt x="6066" y="5843"/>
                  </a:lnTo>
                  <a:lnTo>
                    <a:pt x="6040" y="5874"/>
                  </a:lnTo>
                  <a:lnTo>
                    <a:pt x="6034" y="5881"/>
                  </a:lnTo>
                  <a:lnTo>
                    <a:pt x="6007" y="5912"/>
                  </a:lnTo>
                  <a:lnTo>
                    <a:pt x="6001" y="5919"/>
                  </a:lnTo>
                  <a:lnTo>
                    <a:pt x="5972" y="5948"/>
                  </a:lnTo>
                  <a:lnTo>
                    <a:pt x="5966" y="5954"/>
                  </a:lnTo>
                  <a:lnTo>
                    <a:pt x="5936" y="5983"/>
                  </a:lnTo>
                  <a:lnTo>
                    <a:pt x="5930" y="5989"/>
                  </a:lnTo>
                  <a:lnTo>
                    <a:pt x="5899" y="6016"/>
                  </a:lnTo>
                  <a:lnTo>
                    <a:pt x="5892" y="6022"/>
                  </a:lnTo>
                  <a:lnTo>
                    <a:pt x="5861" y="6048"/>
                  </a:lnTo>
                  <a:lnTo>
                    <a:pt x="5853" y="6054"/>
                  </a:lnTo>
                  <a:lnTo>
                    <a:pt x="5821" y="6079"/>
                  </a:lnTo>
                  <a:lnTo>
                    <a:pt x="5814" y="6084"/>
                  </a:lnTo>
                  <a:lnTo>
                    <a:pt x="5780" y="6108"/>
                  </a:lnTo>
                  <a:lnTo>
                    <a:pt x="5772" y="6113"/>
                  </a:lnTo>
                  <a:lnTo>
                    <a:pt x="5738" y="6136"/>
                  </a:lnTo>
                  <a:lnTo>
                    <a:pt x="5730" y="6141"/>
                  </a:lnTo>
                  <a:lnTo>
                    <a:pt x="5695" y="6162"/>
                  </a:lnTo>
                  <a:lnTo>
                    <a:pt x="5687" y="6167"/>
                  </a:lnTo>
                  <a:lnTo>
                    <a:pt x="5650" y="6187"/>
                  </a:lnTo>
                  <a:lnTo>
                    <a:pt x="5642" y="6191"/>
                  </a:lnTo>
                  <a:lnTo>
                    <a:pt x="5606" y="6210"/>
                  </a:lnTo>
                  <a:lnTo>
                    <a:pt x="5597" y="6214"/>
                  </a:lnTo>
                  <a:lnTo>
                    <a:pt x="5560" y="6231"/>
                  </a:lnTo>
                  <a:lnTo>
                    <a:pt x="5551" y="6234"/>
                  </a:lnTo>
                  <a:lnTo>
                    <a:pt x="5513" y="6250"/>
                  </a:lnTo>
                  <a:lnTo>
                    <a:pt x="5505" y="6254"/>
                  </a:lnTo>
                  <a:lnTo>
                    <a:pt x="5466" y="6268"/>
                  </a:lnTo>
                  <a:lnTo>
                    <a:pt x="5458" y="6271"/>
                  </a:lnTo>
                  <a:lnTo>
                    <a:pt x="5419" y="6284"/>
                  </a:lnTo>
                  <a:lnTo>
                    <a:pt x="5410" y="6286"/>
                  </a:lnTo>
                  <a:lnTo>
                    <a:pt x="5371" y="6298"/>
                  </a:lnTo>
                  <a:lnTo>
                    <a:pt x="5362" y="6300"/>
                  </a:lnTo>
                  <a:lnTo>
                    <a:pt x="5322" y="6310"/>
                  </a:lnTo>
                  <a:lnTo>
                    <a:pt x="5313" y="6312"/>
                  </a:lnTo>
                  <a:lnTo>
                    <a:pt x="5273" y="6320"/>
                  </a:lnTo>
                  <a:lnTo>
                    <a:pt x="5264" y="6322"/>
                  </a:lnTo>
                  <a:lnTo>
                    <a:pt x="5224" y="6329"/>
                  </a:lnTo>
                  <a:lnTo>
                    <a:pt x="5214" y="6330"/>
                  </a:lnTo>
                  <a:lnTo>
                    <a:pt x="5174" y="6336"/>
                  </a:lnTo>
                  <a:lnTo>
                    <a:pt x="5164" y="6337"/>
                  </a:lnTo>
                  <a:lnTo>
                    <a:pt x="5124" y="6341"/>
                  </a:lnTo>
                  <a:lnTo>
                    <a:pt x="5114" y="6341"/>
                  </a:lnTo>
                  <a:lnTo>
                    <a:pt x="5073" y="6344"/>
                  </a:lnTo>
                  <a:lnTo>
                    <a:pt x="5064" y="6344"/>
                  </a:lnTo>
                  <a:lnTo>
                    <a:pt x="5023" y="6345"/>
                  </a:lnTo>
                  <a:lnTo>
                    <a:pt x="5013" y="6345"/>
                  </a:lnTo>
                  <a:lnTo>
                    <a:pt x="4972" y="6344"/>
                  </a:lnTo>
                  <a:lnTo>
                    <a:pt x="4963" y="6344"/>
                  </a:lnTo>
                  <a:lnTo>
                    <a:pt x="4922" y="6341"/>
                  </a:lnTo>
                  <a:lnTo>
                    <a:pt x="4912" y="6341"/>
                  </a:lnTo>
                  <a:lnTo>
                    <a:pt x="4872" y="6337"/>
                  </a:lnTo>
                  <a:lnTo>
                    <a:pt x="4862" y="6336"/>
                  </a:lnTo>
                  <a:lnTo>
                    <a:pt x="4822" y="6330"/>
                  </a:lnTo>
                  <a:lnTo>
                    <a:pt x="4812" y="6329"/>
                  </a:lnTo>
                  <a:lnTo>
                    <a:pt x="4772" y="6322"/>
                  </a:lnTo>
                  <a:lnTo>
                    <a:pt x="4763" y="6320"/>
                  </a:lnTo>
                  <a:lnTo>
                    <a:pt x="4723" y="6312"/>
                  </a:lnTo>
                  <a:lnTo>
                    <a:pt x="4714" y="6310"/>
                  </a:lnTo>
                  <a:lnTo>
                    <a:pt x="4674" y="6300"/>
                  </a:lnTo>
                  <a:lnTo>
                    <a:pt x="4665" y="6298"/>
                  </a:lnTo>
                  <a:lnTo>
                    <a:pt x="4626" y="6286"/>
                  </a:lnTo>
                  <a:lnTo>
                    <a:pt x="4617" y="6284"/>
                  </a:lnTo>
                  <a:lnTo>
                    <a:pt x="4578" y="6271"/>
                  </a:lnTo>
                  <a:lnTo>
                    <a:pt x="4570" y="6268"/>
                  </a:lnTo>
                  <a:lnTo>
                    <a:pt x="4531" y="6253"/>
                  </a:lnTo>
                  <a:lnTo>
                    <a:pt x="4523" y="6250"/>
                  </a:lnTo>
                  <a:lnTo>
                    <a:pt x="4485" y="6234"/>
                  </a:lnTo>
                  <a:lnTo>
                    <a:pt x="4476" y="6231"/>
                  </a:lnTo>
                  <a:lnTo>
                    <a:pt x="4439" y="6214"/>
                  </a:lnTo>
                  <a:lnTo>
                    <a:pt x="4431" y="6209"/>
                  </a:lnTo>
                  <a:lnTo>
                    <a:pt x="4394" y="6191"/>
                  </a:lnTo>
                  <a:lnTo>
                    <a:pt x="4386" y="6187"/>
                  </a:lnTo>
                  <a:lnTo>
                    <a:pt x="4350" y="6167"/>
                  </a:lnTo>
                  <a:lnTo>
                    <a:pt x="4342" y="6162"/>
                  </a:lnTo>
                  <a:lnTo>
                    <a:pt x="4307" y="6141"/>
                  </a:lnTo>
                  <a:lnTo>
                    <a:pt x="4299" y="6136"/>
                  </a:lnTo>
                  <a:lnTo>
                    <a:pt x="4265" y="6114"/>
                  </a:lnTo>
                  <a:lnTo>
                    <a:pt x="4257" y="6108"/>
                  </a:lnTo>
                  <a:lnTo>
                    <a:pt x="4223" y="6085"/>
                  </a:lnTo>
                  <a:lnTo>
                    <a:pt x="4216" y="6079"/>
                  </a:lnTo>
                  <a:lnTo>
                    <a:pt x="4183" y="6054"/>
                  </a:lnTo>
                  <a:lnTo>
                    <a:pt x="4176" y="6048"/>
                  </a:lnTo>
                  <a:lnTo>
                    <a:pt x="4144" y="6022"/>
                  </a:lnTo>
                  <a:lnTo>
                    <a:pt x="4137" y="6016"/>
                  </a:lnTo>
                  <a:lnTo>
                    <a:pt x="4107" y="5989"/>
                  </a:lnTo>
                  <a:lnTo>
                    <a:pt x="4100" y="5983"/>
                  </a:lnTo>
                  <a:lnTo>
                    <a:pt x="4071" y="5954"/>
                  </a:lnTo>
                  <a:lnTo>
                    <a:pt x="4064" y="5948"/>
                  </a:lnTo>
                  <a:lnTo>
                    <a:pt x="4036" y="5919"/>
                  </a:lnTo>
                  <a:lnTo>
                    <a:pt x="4029" y="5912"/>
                  </a:lnTo>
                  <a:lnTo>
                    <a:pt x="4002" y="5881"/>
                  </a:lnTo>
                  <a:lnTo>
                    <a:pt x="3996" y="5874"/>
                  </a:lnTo>
                  <a:lnTo>
                    <a:pt x="3970" y="5843"/>
                  </a:lnTo>
                  <a:lnTo>
                    <a:pt x="3964" y="5835"/>
                  </a:lnTo>
                  <a:lnTo>
                    <a:pt x="3939" y="5803"/>
                  </a:lnTo>
                  <a:lnTo>
                    <a:pt x="3934" y="5796"/>
                  </a:lnTo>
                  <a:lnTo>
                    <a:pt x="3910" y="5762"/>
                  </a:lnTo>
                  <a:lnTo>
                    <a:pt x="3905" y="5755"/>
                  </a:lnTo>
                  <a:lnTo>
                    <a:pt x="3882" y="5720"/>
                  </a:lnTo>
                  <a:lnTo>
                    <a:pt x="3877" y="5712"/>
                  </a:lnTo>
                  <a:lnTo>
                    <a:pt x="3856" y="5677"/>
                  </a:lnTo>
                  <a:lnTo>
                    <a:pt x="3851" y="5669"/>
                  </a:lnTo>
                  <a:lnTo>
                    <a:pt x="3831" y="5632"/>
                  </a:lnTo>
                  <a:lnTo>
                    <a:pt x="3827" y="5624"/>
                  </a:lnTo>
                  <a:lnTo>
                    <a:pt x="3808" y="5588"/>
                  </a:lnTo>
                  <a:lnTo>
                    <a:pt x="3804" y="5579"/>
                  </a:lnTo>
                  <a:lnTo>
                    <a:pt x="3787" y="5542"/>
                  </a:lnTo>
                  <a:lnTo>
                    <a:pt x="3784" y="5533"/>
                  </a:lnTo>
                  <a:lnTo>
                    <a:pt x="3768" y="5495"/>
                  </a:lnTo>
                  <a:lnTo>
                    <a:pt x="3764" y="5487"/>
                  </a:lnTo>
                  <a:lnTo>
                    <a:pt x="3750" y="5448"/>
                  </a:lnTo>
                  <a:lnTo>
                    <a:pt x="3747" y="5440"/>
                  </a:lnTo>
                  <a:lnTo>
                    <a:pt x="3734" y="5401"/>
                  </a:lnTo>
                  <a:lnTo>
                    <a:pt x="3732" y="5392"/>
                  </a:lnTo>
                  <a:lnTo>
                    <a:pt x="3720" y="5353"/>
                  </a:lnTo>
                  <a:lnTo>
                    <a:pt x="3718" y="5344"/>
                  </a:lnTo>
                  <a:lnTo>
                    <a:pt x="3708" y="5304"/>
                  </a:lnTo>
                  <a:lnTo>
                    <a:pt x="3706" y="5295"/>
                  </a:lnTo>
                  <a:lnTo>
                    <a:pt x="3698" y="5255"/>
                  </a:lnTo>
                  <a:lnTo>
                    <a:pt x="3696" y="5246"/>
                  </a:lnTo>
                  <a:lnTo>
                    <a:pt x="3689" y="5206"/>
                  </a:lnTo>
                  <a:lnTo>
                    <a:pt x="3688" y="5196"/>
                  </a:lnTo>
                  <a:lnTo>
                    <a:pt x="3682" y="5156"/>
                  </a:lnTo>
                  <a:lnTo>
                    <a:pt x="3681" y="5146"/>
                  </a:lnTo>
                  <a:lnTo>
                    <a:pt x="3677" y="5106"/>
                  </a:lnTo>
                  <a:lnTo>
                    <a:pt x="3677" y="5096"/>
                  </a:lnTo>
                  <a:lnTo>
                    <a:pt x="3674" y="5055"/>
                  </a:lnTo>
                  <a:lnTo>
                    <a:pt x="3674" y="5046"/>
                  </a:lnTo>
                  <a:lnTo>
                    <a:pt x="3673" y="5005"/>
                  </a:lnTo>
                  <a:lnTo>
                    <a:pt x="3673" y="4995"/>
                  </a:lnTo>
                  <a:lnTo>
                    <a:pt x="3674" y="4954"/>
                  </a:lnTo>
                  <a:lnTo>
                    <a:pt x="3674" y="4945"/>
                  </a:lnTo>
                  <a:lnTo>
                    <a:pt x="3677" y="4904"/>
                  </a:lnTo>
                  <a:lnTo>
                    <a:pt x="3677" y="4894"/>
                  </a:lnTo>
                  <a:lnTo>
                    <a:pt x="3681" y="4854"/>
                  </a:lnTo>
                  <a:lnTo>
                    <a:pt x="3682" y="4844"/>
                  </a:lnTo>
                  <a:lnTo>
                    <a:pt x="3688" y="4804"/>
                  </a:lnTo>
                  <a:lnTo>
                    <a:pt x="3689" y="4794"/>
                  </a:lnTo>
                  <a:lnTo>
                    <a:pt x="3696" y="4754"/>
                  </a:lnTo>
                  <a:lnTo>
                    <a:pt x="3698" y="4745"/>
                  </a:lnTo>
                  <a:lnTo>
                    <a:pt x="3706" y="4705"/>
                  </a:lnTo>
                  <a:lnTo>
                    <a:pt x="3708" y="4696"/>
                  </a:lnTo>
                  <a:lnTo>
                    <a:pt x="3718" y="4656"/>
                  </a:lnTo>
                  <a:lnTo>
                    <a:pt x="3720" y="4647"/>
                  </a:lnTo>
                  <a:lnTo>
                    <a:pt x="3732" y="4608"/>
                  </a:lnTo>
                  <a:lnTo>
                    <a:pt x="3734" y="4599"/>
                  </a:lnTo>
                  <a:lnTo>
                    <a:pt x="3747" y="4560"/>
                  </a:lnTo>
                  <a:lnTo>
                    <a:pt x="3750" y="4552"/>
                  </a:lnTo>
                  <a:lnTo>
                    <a:pt x="3764" y="4513"/>
                  </a:lnTo>
                  <a:lnTo>
                    <a:pt x="3768" y="4505"/>
                  </a:lnTo>
                  <a:lnTo>
                    <a:pt x="3784" y="4467"/>
                  </a:lnTo>
                  <a:lnTo>
                    <a:pt x="3787" y="4458"/>
                  </a:lnTo>
                  <a:lnTo>
                    <a:pt x="3804" y="4421"/>
                  </a:lnTo>
                  <a:lnTo>
                    <a:pt x="3808" y="4412"/>
                  </a:lnTo>
                  <a:lnTo>
                    <a:pt x="3827" y="4376"/>
                  </a:lnTo>
                  <a:lnTo>
                    <a:pt x="3831" y="4368"/>
                  </a:lnTo>
                  <a:lnTo>
                    <a:pt x="3851" y="4331"/>
                  </a:lnTo>
                  <a:lnTo>
                    <a:pt x="3856" y="4323"/>
                  </a:lnTo>
                  <a:lnTo>
                    <a:pt x="3877" y="4288"/>
                  </a:lnTo>
                  <a:lnTo>
                    <a:pt x="3882" y="4280"/>
                  </a:lnTo>
                  <a:lnTo>
                    <a:pt x="3905" y="4245"/>
                  </a:lnTo>
                  <a:lnTo>
                    <a:pt x="3910" y="4238"/>
                  </a:lnTo>
                  <a:lnTo>
                    <a:pt x="3934" y="4204"/>
                  </a:lnTo>
                  <a:lnTo>
                    <a:pt x="3939" y="4197"/>
                  </a:lnTo>
                  <a:lnTo>
                    <a:pt x="3964" y="4165"/>
                  </a:lnTo>
                  <a:lnTo>
                    <a:pt x="3970" y="4157"/>
                  </a:lnTo>
                  <a:lnTo>
                    <a:pt x="3996" y="4126"/>
                  </a:lnTo>
                  <a:lnTo>
                    <a:pt x="4002" y="4119"/>
                  </a:lnTo>
                  <a:lnTo>
                    <a:pt x="4029" y="4088"/>
                  </a:lnTo>
                  <a:lnTo>
                    <a:pt x="4036" y="4081"/>
                  </a:lnTo>
                  <a:lnTo>
                    <a:pt x="4064" y="4052"/>
                  </a:lnTo>
                  <a:lnTo>
                    <a:pt x="4071" y="4046"/>
                  </a:lnTo>
                  <a:lnTo>
                    <a:pt x="4100" y="4017"/>
                  </a:lnTo>
                  <a:lnTo>
                    <a:pt x="4107" y="4011"/>
                  </a:lnTo>
                  <a:lnTo>
                    <a:pt x="4137" y="3984"/>
                  </a:lnTo>
                  <a:lnTo>
                    <a:pt x="4144" y="3978"/>
                  </a:lnTo>
                  <a:lnTo>
                    <a:pt x="4176" y="3952"/>
                  </a:lnTo>
                  <a:lnTo>
                    <a:pt x="4183" y="3946"/>
                  </a:lnTo>
                  <a:lnTo>
                    <a:pt x="4216" y="3921"/>
                  </a:lnTo>
                  <a:lnTo>
                    <a:pt x="4223" y="3915"/>
                  </a:lnTo>
                  <a:lnTo>
                    <a:pt x="4257" y="3892"/>
                  </a:lnTo>
                  <a:lnTo>
                    <a:pt x="4265" y="3886"/>
                  </a:lnTo>
                  <a:lnTo>
                    <a:pt x="4299" y="3864"/>
                  </a:lnTo>
                  <a:lnTo>
                    <a:pt x="4307" y="3859"/>
                  </a:lnTo>
                  <a:lnTo>
                    <a:pt x="4342" y="3838"/>
                  </a:lnTo>
                  <a:lnTo>
                    <a:pt x="4350" y="3833"/>
                  </a:lnTo>
                  <a:lnTo>
                    <a:pt x="4386" y="3813"/>
                  </a:lnTo>
                  <a:lnTo>
                    <a:pt x="4394" y="3809"/>
                  </a:lnTo>
                  <a:lnTo>
                    <a:pt x="4431" y="3791"/>
                  </a:lnTo>
                  <a:lnTo>
                    <a:pt x="4439" y="3786"/>
                  </a:lnTo>
                  <a:lnTo>
                    <a:pt x="4476" y="3769"/>
                  </a:lnTo>
                  <a:lnTo>
                    <a:pt x="4485" y="3766"/>
                  </a:lnTo>
                  <a:lnTo>
                    <a:pt x="4523" y="3750"/>
                  </a:lnTo>
                  <a:lnTo>
                    <a:pt x="4531" y="3747"/>
                  </a:lnTo>
                  <a:lnTo>
                    <a:pt x="4570" y="3732"/>
                  </a:lnTo>
                  <a:lnTo>
                    <a:pt x="4578" y="3729"/>
                  </a:lnTo>
                  <a:lnTo>
                    <a:pt x="4617" y="3716"/>
                  </a:lnTo>
                  <a:lnTo>
                    <a:pt x="4626" y="3714"/>
                  </a:lnTo>
                  <a:lnTo>
                    <a:pt x="4665" y="3702"/>
                  </a:lnTo>
                  <a:lnTo>
                    <a:pt x="4674" y="3700"/>
                  </a:lnTo>
                  <a:lnTo>
                    <a:pt x="4714" y="3690"/>
                  </a:lnTo>
                  <a:lnTo>
                    <a:pt x="4723" y="3688"/>
                  </a:lnTo>
                  <a:lnTo>
                    <a:pt x="4763" y="3680"/>
                  </a:lnTo>
                  <a:lnTo>
                    <a:pt x="4772" y="3678"/>
                  </a:lnTo>
                  <a:lnTo>
                    <a:pt x="4812" y="3671"/>
                  </a:lnTo>
                  <a:lnTo>
                    <a:pt x="4822" y="3670"/>
                  </a:lnTo>
                  <a:lnTo>
                    <a:pt x="4862" y="3664"/>
                  </a:lnTo>
                  <a:lnTo>
                    <a:pt x="4872" y="3663"/>
                  </a:lnTo>
                  <a:lnTo>
                    <a:pt x="4912" y="3659"/>
                  </a:lnTo>
                  <a:lnTo>
                    <a:pt x="4922" y="3659"/>
                  </a:lnTo>
                  <a:lnTo>
                    <a:pt x="4963" y="3656"/>
                  </a:lnTo>
                  <a:lnTo>
                    <a:pt x="4972" y="3656"/>
                  </a:lnTo>
                  <a:lnTo>
                    <a:pt x="5013" y="3655"/>
                  </a:lnTo>
                  <a:lnTo>
                    <a:pt x="5023" y="3655"/>
                  </a:lnTo>
                  <a:lnTo>
                    <a:pt x="5064" y="3656"/>
                  </a:lnTo>
                  <a:lnTo>
                    <a:pt x="5073" y="3656"/>
                  </a:lnTo>
                  <a:lnTo>
                    <a:pt x="5114" y="3659"/>
                  </a:lnTo>
                  <a:lnTo>
                    <a:pt x="5124" y="3659"/>
                  </a:lnTo>
                  <a:lnTo>
                    <a:pt x="5164" y="3663"/>
                  </a:lnTo>
                  <a:lnTo>
                    <a:pt x="5174" y="3664"/>
                  </a:lnTo>
                  <a:lnTo>
                    <a:pt x="5214" y="3670"/>
                  </a:lnTo>
                  <a:lnTo>
                    <a:pt x="5224" y="3671"/>
                  </a:lnTo>
                  <a:lnTo>
                    <a:pt x="5264" y="3678"/>
                  </a:lnTo>
                  <a:lnTo>
                    <a:pt x="5273" y="3680"/>
                  </a:lnTo>
                  <a:lnTo>
                    <a:pt x="5313" y="3688"/>
                  </a:lnTo>
                  <a:lnTo>
                    <a:pt x="5322" y="3690"/>
                  </a:lnTo>
                  <a:lnTo>
                    <a:pt x="5362" y="3700"/>
                  </a:lnTo>
                  <a:lnTo>
                    <a:pt x="5371" y="3702"/>
                  </a:lnTo>
                  <a:lnTo>
                    <a:pt x="5410" y="3714"/>
                  </a:lnTo>
                  <a:lnTo>
                    <a:pt x="5419" y="3716"/>
                  </a:lnTo>
                  <a:lnTo>
                    <a:pt x="5458" y="3729"/>
                  </a:lnTo>
                  <a:lnTo>
                    <a:pt x="5466" y="3732"/>
                  </a:lnTo>
                  <a:lnTo>
                    <a:pt x="5505" y="3746"/>
                  </a:lnTo>
                  <a:lnTo>
                    <a:pt x="5513" y="3750"/>
                  </a:lnTo>
                  <a:lnTo>
                    <a:pt x="5551" y="3766"/>
                  </a:lnTo>
                  <a:lnTo>
                    <a:pt x="5560" y="3769"/>
                  </a:lnTo>
                  <a:lnTo>
                    <a:pt x="5597" y="3786"/>
                  </a:lnTo>
                  <a:lnTo>
                    <a:pt x="5606" y="3790"/>
                  </a:lnTo>
                  <a:lnTo>
                    <a:pt x="5642" y="3809"/>
                  </a:lnTo>
                  <a:lnTo>
                    <a:pt x="5650" y="3813"/>
                  </a:lnTo>
                  <a:lnTo>
                    <a:pt x="5687" y="3833"/>
                  </a:lnTo>
                  <a:lnTo>
                    <a:pt x="5695" y="3838"/>
                  </a:lnTo>
                  <a:lnTo>
                    <a:pt x="5730" y="3859"/>
                  </a:lnTo>
                  <a:lnTo>
                    <a:pt x="5738" y="3864"/>
                  </a:lnTo>
                  <a:lnTo>
                    <a:pt x="5772" y="3887"/>
                  </a:lnTo>
                  <a:lnTo>
                    <a:pt x="5780" y="3892"/>
                  </a:lnTo>
                  <a:lnTo>
                    <a:pt x="5814" y="3916"/>
                  </a:lnTo>
                  <a:lnTo>
                    <a:pt x="5821" y="3921"/>
                  </a:lnTo>
                  <a:lnTo>
                    <a:pt x="5853" y="3946"/>
                  </a:lnTo>
                  <a:lnTo>
                    <a:pt x="5861" y="3952"/>
                  </a:lnTo>
                  <a:lnTo>
                    <a:pt x="5892" y="3978"/>
                  </a:lnTo>
                  <a:lnTo>
                    <a:pt x="5899" y="3984"/>
                  </a:lnTo>
                  <a:lnTo>
                    <a:pt x="5930" y="4011"/>
                  </a:lnTo>
                  <a:lnTo>
                    <a:pt x="5936" y="4017"/>
                  </a:lnTo>
                  <a:lnTo>
                    <a:pt x="5966" y="4046"/>
                  </a:lnTo>
                  <a:lnTo>
                    <a:pt x="5972" y="4052"/>
                  </a:lnTo>
                  <a:lnTo>
                    <a:pt x="6001" y="4081"/>
                  </a:lnTo>
                  <a:lnTo>
                    <a:pt x="6007" y="4088"/>
                  </a:lnTo>
                  <a:lnTo>
                    <a:pt x="6034" y="4119"/>
                  </a:lnTo>
                  <a:lnTo>
                    <a:pt x="6040" y="4126"/>
                  </a:lnTo>
                  <a:lnTo>
                    <a:pt x="6066" y="4157"/>
                  </a:lnTo>
                  <a:lnTo>
                    <a:pt x="6072" y="4164"/>
                  </a:lnTo>
                  <a:lnTo>
                    <a:pt x="6097" y="4196"/>
                  </a:lnTo>
                  <a:lnTo>
                    <a:pt x="6102" y="4204"/>
                  </a:lnTo>
                  <a:lnTo>
                    <a:pt x="6126" y="4237"/>
                  </a:lnTo>
                  <a:lnTo>
                    <a:pt x="6132" y="4245"/>
                  </a:lnTo>
                  <a:lnTo>
                    <a:pt x="6154" y="4279"/>
                  </a:lnTo>
                  <a:lnTo>
                    <a:pt x="6159" y="4287"/>
                  </a:lnTo>
                  <a:lnTo>
                    <a:pt x="6180" y="4322"/>
                  </a:lnTo>
                  <a:lnTo>
                    <a:pt x="6186" y="4332"/>
                  </a:lnTo>
                  <a:lnTo>
                    <a:pt x="6206" y="4368"/>
                  </a:lnTo>
                  <a:lnTo>
                    <a:pt x="6210" y="4376"/>
                  </a:lnTo>
                  <a:lnTo>
                    <a:pt x="6229" y="4413"/>
                  </a:lnTo>
                  <a:lnTo>
                    <a:pt x="6233" y="4421"/>
                  </a:lnTo>
                  <a:lnTo>
                    <a:pt x="6250" y="4458"/>
                  </a:lnTo>
                  <a:lnTo>
                    <a:pt x="6254" y="4467"/>
                  </a:lnTo>
                  <a:lnTo>
                    <a:pt x="6269" y="4505"/>
                  </a:lnTo>
                  <a:lnTo>
                    <a:pt x="6273" y="4514"/>
                  </a:lnTo>
                  <a:lnTo>
                    <a:pt x="6287" y="4552"/>
                  </a:lnTo>
                  <a:lnTo>
                    <a:pt x="6290" y="4561"/>
                  </a:lnTo>
                  <a:lnTo>
                    <a:pt x="6302" y="4600"/>
                  </a:lnTo>
                  <a:lnTo>
                    <a:pt x="6305" y="4609"/>
                  </a:lnTo>
                  <a:lnTo>
                    <a:pt x="6316" y="4648"/>
                  </a:lnTo>
                  <a:lnTo>
                    <a:pt x="6319" y="4657"/>
                  </a:lnTo>
                  <a:lnTo>
                    <a:pt x="6329" y="4697"/>
                  </a:lnTo>
                  <a:lnTo>
                    <a:pt x="6331" y="4706"/>
                  </a:lnTo>
                  <a:lnTo>
                    <a:pt x="6339" y="4746"/>
                  </a:lnTo>
                  <a:lnTo>
                    <a:pt x="6341" y="4755"/>
                  </a:lnTo>
                  <a:lnTo>
                    <a:pt x="6347" y="4795"/>
                  </a:lnTo>
                  <a:lnTo>
                    <a:pt x="6349" y="4804"/>
                  </a:lnTo>
                  <a:lnTo>
                    <a:pt x="6354" y="4845"/>
                  </a:lnTo>
                  <a:lnTo>
                    <a:pt x="6355" y="4854"/>
                  </a:lnTo>
                  <a:lnTo>
                    <a:pt x="6359" y="4895"/>
                  </a:lnTo>
                  <a:lnTo>
                    <a:pt x="6360" y="4904"/>
                  </a:lnTo>
                  <a:lnTo>
                    <a:pt x="6362" y="4945"/>
                  </a:lnTo>
                  <a:lnTo>
                    <a:pt x="6362" y="4954"/>
                  </a:lnTo>
                  <a:close/>
                  <a:moveTo>
                    <a:pt x="5862" y="5032"/>
                  </a:moveTo>
                  <a:lnTo>
                    <a:pt x="5863" y="5000"/>
                  </a:lnTo>
                  <a:lnTo>
                    <a:pt x="5862" y="4968"/>
                  </a:lnTo>
                  <a:lnTo>
                    <a:pt x="5861" y="4937"/>
                  </a:lnTo>
                  <a:lnTo>
                    <a:pt x="5858" y="4905"/>
                  </a:lnTo>
                  <a:lnTo>
                    <a:pt x="5854" y="4874"/>
                  </a:lnTo>
                  <a:lnTo>
                    <a:pt x="5848" y="4842"/>
                  </a:lnTo>
                  <a:lnTo>
                    <a:pt x="5842" y="4812"/>
                  </a:lnTo>
                  <a:lnTo>
                    <a:pt x="5834" y="4781"/>
                  </a:lnTo>
                  <a:lnTo>
                    <a:pt x="5826" y="4751"/>
                  </a:lnTo>
                  <a:lnTo>
                    <a:pt x="5816" y="4721"/>
                  </a:lnTo>
                  <a:lnTo>
                    <a:pt x="5805" y="4691"/>
                  </a:lnTo>
                  <a:lnTo>
                    <a:pt x="5793" y="4662"/>
                  </a:lnTo>
                  <a:lnTo>
                    <a:pt x="5780" y="4633"/>
                  </a:lnTo>
                  <a:lnTo>
                    <a:pt x="5766" y="4604"/>
                  </a:lnTo>
                  <a:lnTo>
                    <a:pt x="5751" y="4577"/>
                  </a:lnTo>
                  <a:lnTo>
                    <a:pt x="5734" y="4551"/>
                  </a:lnTo>
                  <a:lnTo>
                    <a:pt x="5717" y="4524"/>
                  </a:lnTo>
                  <a:lnTo>
                    <a:pt x="5698" y="4498"/>
                  </a:lnTo>
                  <a:lnTo>
                    <a:pt x="5679" y="4473"/>
                  </a:lnTo>
                  <a:lnTo>
                    <a:pt x="5659" y="4449"/>
                  </a:lnTo>
                  <a:lnTo>
                    <a:pt x="5638" y="4425"/>
                  </a:lnTo>
                  <a:lnTo>
                    <a:pt x="5616" y="4403"/>
                  </a:lnTo>
                  <a:lnTo>
                    <a:pt x="5593" y="4381"/>
                  </a:lnTo>
                  <a:lnTo>
                    <a:pt x="5569" y="4360"/>
                  </a:lnTo>
                  <a:lnTo>
                    <a:pt x="5545" y="4340"/>
                  </a:lnTo>
                  <a:lnTo>
                    <a:pt x="5520" y="4320"/>
                  </a:lnTo>
                  <a:lnTo>
                    <a:pt x="5494" y="4302"/>
                  </a:lnTo>
                  <a:lnTo>
                    <a:pt x="5468" y="4285"/>
                  </a:lnTo>
                  <a:lnTo>
                    <a:pt x="5441" y="4269"/>
                  </a:lnTo>
                  <a:lnTo>
                    <a:pt x="5413" y="4253"/>
                  </a:lnTo>
                  <a:lnTo>
                    <a:pt x="5385" y="4239"/>
                  </a:lnTo>
                  <a:lnTo>
                    <a:pt x="5356" y="4226"/>
                  </a:lnTo>
                  <a:lnTo>
                    <a:pt x="5327" y="4214"/>
                  </a:lnTo>
                  <a:lnTo>
                    <a:pt x="5297" y="4203"/>
                  </a:lnTo>
                  <a:lnTo>
                    <a:pt x="5267" y="4193"/>
                  </a:lnTo>
                  <a:lnTo>
                    <a:pt x="5237" y="4184"/>
                  </a:lnTo>
                  <a:lnTo>
                    <a:pt x="5206" y="4176"/>
                  </a:lnTo>
                  <a:lnTo>
                    <a:pt x="5175" y="4170"/>
                  </a:lnTo>
                  <a:lnTo>
                    <a:pt x="5144" y="4165"/>
                  </a:lnTo>
                  <a:lnTo>
                    <a:pt x="5113" y="4160"/>
                  </a:lnTo>
                  <a:lnTo>
                    <a:pt x="5081" y="4157"/>
                  </a:lnTo>
                  <a:lnTo>
                    <a:pt x="5050" y="4156"/>
                  </a:lnTo>
                  <a:lnTo>
                    <a:pt x="5018" y="4155"/>
                  </a:lnTo>
                  <a:lnTo>
                    <a:pt x="4986" y="4156"/>
                  </a:lnTo>
                  <a:lnTo>
                    <a:pt x="4955" y="4157"/>
                  </a:lnTo>
                  <a:lnTo>
                    <a:pt x="4923" y="4160"/>
                  </a:lnTo>
                  <a:lnTo>
                    <a:pt x="4892" y="4165"/>
                  </a:lnTo>
                  <a:lnTo>
                    <a:pt x="4861" y="4170"/>
                  </a:lnTo>
                  <a:lnTo>
                    <a:pt x="4830" y="4176"/>
                  </a:lnTo>
                  <a:lnTo>
                    <a:pt x="4800" y="4184"/>
                  </a:lnTo>
                  <a:lnTo>
                    <a:pt x="4769" y="4193"/>
                  </a:lnTo>
                  <a:lnTo>
                    <a:pt x="4740" y="4203"/>
                  </a:lnTo>
                  <a:lnTo>
                    <a:pt x="4710" y="4214"/>
                  </a:lnTo>
                  <a:lnTo>
                    <a:pt x="4681" y="4226"/>
                  </a:lnTo>
                  <a:lnTo>
                    <a:pt x="4652" y="4239"/>
                  </a:lnTo>
                  <a:lnTo>
                    <a:pt x="4624" y="4253"/>
                  </a:lnTo>
                  <a:lnTo>
                    <a:pt x="4596" y="4269"/>
                  </a:lnTo>
                  <a:lnTo>
                    <a:pt x="4568" y="4285"/>
                  </a:lnTo>
                  <a:lnTo>
                    <a:pt x="4542" y="4302"/>
                  </a:lnTo>
                  <a:lnTo>
                    <a:pt x="4516" y="4321"/>
                  </a:lnTo>
                  <a:lnTo>
                    <a:pt x="4491" y="4340"/>
                  </a:lnTo>
                  <a:lnTo>
                    <a:pt x="4467" y="4360"/>
                  </a:lnTo>
                  <a:lnTo>
                    <a:pt x="4443" y="4381"/>
                  </a:lnTo>
                  <a:lnTo>
                    <a:pt x="4421" y="4403"/>
                  </a:lnTo>
                  <a:lnTo>
                    <a:pt x="4399" y="4425"/>
                  </a:lnTo>
                  <a:lnTo>
                    <a:pt x="4378" y="4449"/>
                  </a:lnTo>
                  <a:lnTo>
                    <a:pt x="4358" y="4473"/>
                  </a:lnTo>
                  <a:lnTo>
                    <a:pt x="4338" y="4498"/>
                  </a:lnTo>
                  <a:lnTo>
                    <a:pt x="4320" y="4524"/>
                  </a:lnTo>
                  <a:lnTo>
                    <a:pt x="4303" y="4550"/>
                  </a:lnTo>
                  <a:lnTo>
                    <a:pt x="4287" y="4577"/>
                  </a:lnTo>
                  <a:lnTo>
                    <a:pt x="4271" y="4605"/>
                  </a:lnTo>
                  <a:lnTo>
                    <a:pt x="4257" y="4633"/>
                  </a:lnTo>
                  <a:lnTo>
                    <a:pt x="4244" y="4662"/>
                  </a:lnTo>
                  <a:lnTo>
                    <a:pt x="4232" y="4691"/>
                  </a:lnTo>
                  <a:lnTo>
                    <a:pt x="4221" y="4721"/>
                  </a:lnTo>
                  <a:lnTo>
                    <a:pt x="4211" y="4751"/>
                  </a:lnTo>
                  <a:lnTo>
                    <a:pt x="4202" y="4781"/>
                  </a:lnTo>
                  <a:lnTo>
                    <a:pt x="4194" y="4812"/>
                  </a:lnTo>
                  <a:lnTo>
                    <a:pt x="4188" y="4843"/>
                  </a:lnTo>
                  <a:lnTo>
                    <a:pt x="4183" y="4874"/>
                  </a:lnTo>
                  <a:lnTo>
                    <a:pt x="4178" y="4905"/>
                  </a:lnTo>
                  <a:lnTo>
                    <a:pt x="4175" y="4937"/>
                  </a:lnTo>
                  <a:lnTo>
                    <a:pt x="4174" y="4968"/>
                  </a:lnTo>
                  <a:lnTo>
                    <a:pt x="4173" y="5000"/>
                  </a:lnTo>
                  <a:lnTo>
                    <a:pt x="4174" y="5032"/>
                  </a:lnTo>
                  <a:lnTo>
                    <a:pt x="4175" y="5063"/>
                  </a:lnTo>
                  <a:lnTo>
                    <a:pt x="4178" y="5095"/>
                  </a:lnTo>
                  <a:lnTo>
                    <a:pt x="4183" y="5126"/>
                  </a:lnTo>
                  <a:lnTo>
                    <a:pt x="4188" y="5157"/>
                  </a:lnTo>
                  <a:lnTo>
                    <a:pt x="4194" y="5188"/>
                  </a:lnTo>
                  <a:lnTo>
                    <a:pt x="4202" y="5219"/>
                  </a:lnTo>
                  <a:lnTo>
                    <a:pt x="4211" y="5249"/>
                  </a:lnTo>
                  <a:lnTo>
                    <a:pt x="4221" y="5279"/>
                  </a:lnTo>
                  <a:lnTo>
                    <a:pt x="4232" y="5309"/>
                  </a:lnTo>
                  <a:lnTo>
                    <a:pt x="4244" y="5338"/>
                  </a:lnTo>
                  <a:lnTo>
                    <a:pt x="4257" y="5367"/>
                  </a:lnTo>
                  <a:lnTo>
                    <a:pt x="4271" y="5395"/>
                  </a:lnTo>
                  <a:lnTo>
                    <a:pt x="4287" y="5423"/>
                  </a:lnTo>
                  <a:lnTo>
                    <a:pt x="4303" y="5450"/>
                  </a:lnTo>
                  <a:lnTo>
                    <a:pt x="4320" y="5476"/>
                  </a:lnTo>
                  <a:lnTo>
                    <a:pt x="4338" y="5502"/>
                  </a:lnTo>
                  <a:lnTo>
                    <a:pt x="4358" y="5527"/>
                  </a:lnTo>
                  <a:lnTo>
                    <a:pt x="4378" y="5551"/>
                  </a:lnTo>
                  <a:lnTo>
                    <a:pt x="4399" y="5575"/>
                  </a:lnTo>
                  <a:lnTo>
                    <a:pt x="4421" y="5597"/>
                  </a:lnTo>
                  <a:lnTo>
                    <a:pt x="4443" y="5619"/>
                  </a:lnTo>
                  <a:lnTo>
                    <a:pt x="4467" y="5640"/>
                  </a:lnTo>
                  <a:lnTo>
                    <a:pt x="4491" y="5660"/>
                  </a:lnTo>
                  <a:lnTo>
                    <a:pt x="4516" y="5679"/>
                  </a:lnTo>
                  <a:lnTo>
                    <a:pt x="4542" y="5698"/>
                  </a:lnTo>
                  <a:lnTo>
                    <a:pt x="4568" y="5715"/>
                  </a:lnTo>
                  <a:lnTo>
                    <a:pt x="4596" y="5731"/>
                  </a:lnTo>
                  <a:lnTo>
                    <a:pt x="4624" y="5747"/>
                  </a:lnTo>
                  <a:lnTo>
                    <a:pt x="4652" y="5761"/>
                  </a:lnTo>
                  <a:lnTo>
                    <a:pt x="4681" y="5774"/>
                  </a:lnTo>
                  <a:lnTo>
                    <a:pt x="4710" y="5786"/>
                  </a:lnTo>
                  <a:lnTo>
                    <a:pt x="4740" y="5797"/>
                  </a:lnTo>
                  <a:lnTo>
                    <a:pt x="4769" y="5807"/>
                  </a:lnTo>
                  <a:lnTo>
                    <a:pt x="4800" y="5816"/>
                  </a:lnTo>
                  <a:lnTo>
                    <a:pt x="4830" y="5824"/>
                  </a:lnTo>
                  <a:lnTo>
                    <a:pt x="4861" y="5830"/>
                  </a:lnTo>
                  <a:lnTo>
                    <a:pt x="4892" y="5835"/>
                  </a:lnTo>
                  <a:lnTo>
                    <a:pt x="4923" y="5840"/>
                  </a:lnTo>
                  <a:lnTo>
                    <a:pt x="4955" y="5843"/>
                  </a:lnTo>
                  <a:lnTo>
                    <a:pt x="4986" y="5844"/>
                  </a:lnTo>
                  <a:lnTo>
                    <a:pt x="5018" y="5845"/>
                  </a:lnTo>
                  <a:lnTo>
                    <a:pt x="5050" y="5844"/>
                  </a:lnTo>
                  <a:lnTo>
                    <a:pt x="5081" y="5843"/>
                  </a:lnTo>
                  <a:lnTo>
                    <a:pt x="5113" y="5840"/>
                  </a:lnTo>
                  <a:lnTo>
                    <a:pt x="5144" y="5835"/>
                  </a:lnTo>
                  <a:lnTo>
                    <a:pt x="5175" y="5830"/>
                  </a:lnTo>
                  <a:lnTo>
                    <a:pt x="5206" y="5824"/>
                  </a:lnTo>
                  <a:lnTo>
                    <a:pt x="5237" y="5816"/>
                  </a:lnTo>
                  <a:lnTo>
                    <a:pt x="5267" y="5807"/>
                  </a:lnTo>
                  <a:lnTo>
                    <a:pt x="5297" y="5797"/>
                  </a:lnTo>
                  <a:lnTo>
                    <a:pt x="5327" y="5786"/>
                  </a:lnTo>
                  <a:lnTo>
                    <a:pt x="5356" y="5774"/>
                  </a:lnTo>
                  <a:lnTo>
                    <a:pt x="5385" y="5761"/>
                  </a:lnTo>
                  <a:lnTo>
                    <a:pt x="5413" y="5747"/>
                  </a:lnTo>
                  <a:lnTo>
                    <a:pt x="5441" y="5731"/>
                  </a:lnTo>
                  <a:lnTo>
                    <a:pt x="5468" y="5715"/>
                  </a:lnTo>
                  <a:lnTo>
                    <a:pt x="5494" y="5698"/>
                  </a:lnTo>
                  <a:lnTo>
                    <a:pt x="5520" y="5680"/>
                  </a:lnTo>
                  <a:lnTo>
                    <a:pt x="5545" y="5660"/>
                  </a:lnTo>
                  <a:lnTo>
                    <a:pt x="5569" y="5640"/>
                  </a:lnTo>
                  <a:lnTo>
                    <a:pt x="5593" y="5619"/>
                  </a:lnTo>
                  <a:lnTo>
                    <a:pt x="5616" y="5597"/>
                  </a:lnTo>
                  <a:lnTo>
                    <a:pt x="5638" y="5575"/>
                  </a:lnTo>
                  <a:lnTo>
                    <a:pt x="5659" y="5551"/>
                  </a:lnTo>
                  <a:lnTo>
                    <a:pt x="5679" y="5527"/>
                  </a:lnTo>
                  <a:lnTo>
                    <a:pt x="5698" y="5502"/>
                  </a:lnTo>
                  <a:lnTo>
                    <a:pt x="5717" y="5476"/>
                  </a:lnTo>
                  <a:lnTo>
                    <a:pt x="5734" y="5449"/>
                  </a:lnTo>
                  <a:lnTo>
                    <a:pt x="5751" y="5423"/>
                  </a:lnTo>
                  <a:lnTo>
                    <a:pt x="5766" y="5396"/>
                  </a:lnTo>
                  <a:lnTo>
                    <a:pt x="5780" y="5367"/>
                  </a:lnTo>
                  <a:lnTo>
                    <a:pt x="5793" y="5338"/>
                  </a:lnTo>
                  <a:lnTo>
                    <a:pt x="5805" y="5309"/>
                  </a:lnTo>
                  <a:lnTo>
                    <a:pt x="5816" y="5279"/>
                  </a:lnTo>
                  <a:lnTo>
                    <a:pt x="5826" y="5249"/>
                  </a:lnTo>
                  <a:lnTo>
                    <a:pt x="5834" y="5219"/>
                  </a:lnTo>
                  <a:lnTo>
                    <a:pt x="5842" y="5188"/>
                  </a:lnTo>
                  <a:lnTo>
                    <a:pt x="5848" y="5158"/>
                  </a:lnTo>
                  <a:lnTo>
                    <a:pt x="5854" y="5126"/>
                  </a:lnTo>
                  <a:lnTo>
                    <a:pt x="5858" y="5095"/>
                  </a:lnTo>
                  <a:lnTo>
                    <a:pt x="5861" y="5063"/>
                  </a:lnTo>
                  <a:lnTo>
                    <a:pt x="5862" y="503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2" name="Google Shape;2442;p22"/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</p:grpSpPr>
        <p:sp>
          <p:nvSpPr>
            <p:cNvPr id="2443" name="Google Shape;2443;p22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65" y="6729"/>
                  </a:moveTo>
                  <a:lnTo>
                    <a:pt x="7465" y="6751"/>
                  </a:lnTo>
                  <a:lnTo>
                    <a:pt x="7463" y="6773"/>
                  </a:lnTo>
                  <a:lnTo>
                    <a:pt x="7461" y="6795"/>
                  </a:lnTo>
                  <a:lnTo>
                    <a:pt x="7458" y="6817"/>
                  </a:lnTo>
                  <a:lnTo>
                    <a:pt x="7455" y="6839"/>
                  </a:lnTo>
                  <a:lnTo>
                    <a:pt x="7450" y="6860"/>
                  </a:lnTo>
                  <a:lnTo>
                    <a:pt x="7445" y="6882"/>
                  </a:lnTo>
                  <a:lnTo>
                    <a:pt x="7439" y="6903"/>
                  </a:lnTo>
                  <a:lnTo>
                    <a:pt x="7432" y="6924"/>
                  </a:lnTo>
                  <a:lnTo>
                    <a:pt x="7424" y="6944"/>
                  </a:lnTo>
                  <a:lnTo>
                    <a:pt x="7416" y="6965"/>
                  </a:lnTo>
                  <a:lnTo>
                    <a:pt x="7407" y="6985"/>
                  </a:lnTo>
                  <a:lnTo>
                    <a:pt x="7397" y="7005"/>
                  </a:lnTo>
                  <a:lnTo>
                    <a:pt x="7386" y="7024"/>
                  </a:lnTo>
                  <a:lnTo>
                    <a:pt x="7375" y="7043"/>
                  </a:lnTo>
                  <a:lnTo>
                    <a:pt x="7362" y="7061"/>
                  </a:lnTo>
                  <a:lnTo>
                    <a:pt x="7350" y="7079"/>
                  </a:lnTo>
                  <a:lnTo>
                    <a:pt x="7336" y="7096"/>
                  </a:lnTo>
                  <a:lnTo>
                    <a:pt x="7322" y="7113"/>
                  </a:lnTo>
                  <a:lnTo>
                    <a:pt x="7308" y="7130"/>
                  </a:lnTo>
                  <a:lnTo>
                    <a:pt x="7292" y="7145"/>
                  </a:lnTo>
                  <a:lnTo>
                    <a:pt x="7277" y="7161"/>
                  </a:lnTo>
                  <a:lnTo>
                    <a:pt x="7260" y="7175"/>
                  </a:lnTo>
                  <a:lnTo>
                    <a:pt x="7243" y="7189"/>
                  </a:lnTo>
                  <a:lnTo>
                    <a:pt x="7226" y="7203"/>
                  </a:lnTo>
                  <a:lnTo>
                    <a:pt x="7208" y="7215"/>
                  </a:lnTo>
                  <a:lnTo>
                    <a:pt x="7190" y="7228"/>
                  </a:lnTo>
                  <a:lnTo>
                    <a:pt x="7171" y="7239"/>
                  </a:lnTo>
                  <a:lnTo>
                    <a:pt x="7152" y="7250"/>
                  </a:lnTo>
                  <a:lnTo>
                    <a:pt x="7132" y="7259"/>
                  </a:lnTo>
                  <a:lnTo>
                    <a:pt x="7112" y="7269"/>
                  </a:lnTo>
                  <a:lnTo>
                    <a:pt x="7091" y="7277"/>
                  </a:lnTo>
                  <a:lnTo>
                    <a:pt x="7071" y="7285"/>
                  </a:lnTo>
                  <a:lnTo>
                    <a:pt x="7050" y="7292"/>
                  </a:lnTo>
                  <a:lnTo>
                    <a:pt x="7029" y="7298"/>
                  </a:lnTo>
                  <a:lnTo>
                    <a:pt x="7007" y="7303"/>
                  </a:lnTo>
                  <a:lnTo>
                    <a:pt x="6986" y="7308"/>
                  </a:lnTo>
                  <a:lnTo>
                    <a:pt x="6964" y="7311"/>
                  </a:lnTo>
                  <a:lnTo>
                    <a:pt x="6942" y="7314"/>
                  </a:lnTo>
                  <a:lnTo>
                    <a:pt x="6920" y="7316"/>
                  </a:lnTo>
                  <a:lnTo>
                    <a:pt x="6898" y="7318"/>
                  </a:lnTo>
                  <a:lnTo>
                    <a:pt x="6876" y="7318"/>
                  </a:lnTo>
                  <a:lnTo>
                    <a:pt x="6854" y="7318"/>
                  </a:lnTo>
                  <a:lnTo>
                    <a:pt x="6832" y="7316"/>
                  </a:lnTo>
                  <a:lnTo>
                    <a:pt x="6810" y="7314"/>
                  </a:lnTo>
                  <a:lnTo>
                    <a:pt x="6788" y="7311"/>
                  </a:lnTo>
                  <a:lnTo>
                    <a:pt x="6767" y="7308"/>
                  </a:lnTo>
                  <a:lnTo>
                    <a:pt x="6745" y="7303"/>
                  </a:lnTo>
                  <a:lnTo>
                    <a:pt x="6724" y="7298"/>
                  </a:lnTo>
                  <a:lnTo>
                    <a:pt x="6703" y="7292"/>
                  </a:lnTo>
                  <a:lnTo>
                    <a:pt x="6682" y="7285"/>
                  </a:lnTo>
                  <a:lnTo>
                    <a:pt x="6662" y="7277"/>
                  </a:lnTo>
                  <a:lnTo>
                    <a:pt x="6641" y="7269"/>
                  </a:lnTo>
                  <a:lnTo>
                    <a:pt x="6621" y="7259"/>
                  </a:lnTo>
                  <a:lnTo>
                    <a:pt x="6601" y="7250"/>
                  </a:lnTo>
                  <a:lnTo>
                    <a:pt x="6582" y="7239"/>
                  </a:lnTo>
                  <a:lnTo>
                    <a:pt x="6563" y="7228"/>
                  </a:lnTo>
                  <a:lnTo>
                    <a:pt x="6545" y="7215"/>
                  </a:lnTo>
                  <a:lnTo>
                    <a:pt x="6527" y="7203"/>
                  </a:lnTo>
                  <a:lnTo>
                    <a:pt x="6510" y="7189"/>
                  </a:lnTo>
                  <a:lnTo>
                    <a:pt x="6493" y="7175"/>
                  </a:lnTo>
                  <a:lnTo>
                    <a:pt x="6476" y="7161"/>
                  </a:lnTo>
                  <a:lnTo>
                    <a:pt x="6461" y="7145"/>
                  </a:lnTo>
                  <a:lnTo>
                    <a:pt x="6445" y="7130"/>
                  </a:lnTo>
                  <a:lnTo>
                    <a:pt x="6431" y="7113"/>
                  </a:lnTo>
                  <a:lnTo>
                    <a:pt x="6417" y="7096"/>
                  </a:lnTo>
                  <a:lnTo>
                    <a:pt x="6403" y="7079"/>
                  </a:lnTo>
                  <a:lnTo>
                    <a:pt x="6391" y="7061"/>
                  </a:lnTo>
                  <a:lnTo>
                    <a:pt x="6378" y="7043"/>
                  </a:lnTo>
                  <a:lnTo>
                    <a:pt x="6367" y="7024"/>
                  </a:lnTo>
                  <a:lnTo>
                    <a:pt x="6356" y="7005"/>
                  </a:lnTo>
                  <a:lnTo>
                    <a:pt x="6346" y="6985"/>
                  </a:lnTo>
                  <a:lnTo>
                    <a:pt x="6337" y="6965"/>
                  </a:lnTo>
                  <a:lnTo>
                    <a:pt x="6329" y="6944"/>
                  </a:lnTo>
                  <a:lnTo>
                    <a:pt x="6321" y="6924"/>
                  </a:lnTo>
                  <a:lnTo>
                    <a:pt x="6314" y="6903"/>
                  </a:lnTo>
                  <a:lnTo>
                    <a:pt x="6308" y="6882"/>
                  </a:lnTo>
                  <a:lnTo>
                    <a:pt x="6303" y="6860"/>
                  </a:lnTo>
                  <a:lnTo>
                    <a:pt x="6298" y="6839"/>
                  </a:lnTo>
                  <a:lnTo>
                    <a:pt x="6295" y="6817"/>
                  </a:lnTo>
                  <a:lnTo>
                    <a:pt x="6292" y="6795"/>
                  </a:lnTo>
                  <a:lnTo>
                    <a:pt x="6290" y="6773"/>
                  </a:lnTo>
                  <a:lnTo>
                    <a:pt x="6288" y="6751"/>
                  </a:lnTo>
                  <a:lnTo>
                    <a:pt x="6288" y="6729"/>
                  </a:lnTo>
                  <a:lnTo>
                    <a:pt x="6288" y="6707"/>
                  </a:lnTo>
                  <a:lnTo>
                    <a:pt x="6290" y="6685"/>
                  </a:lnTo>
                  <a:lnTo>
                    <a:pt x="6292" y="6663"/>
                  </a:lnTo>
                  <a:lnTo>
                    <a:pt x="6295" y="6641"/>
                  </a:lnTo>
                  <a:lnTo>
                    <a:pt x="6298" y="6620"/>
                  </a:lnTo>
                  <a:lnTo>
                    <a:pt x="6303" y="6598"/>
                  </a:lnTo>
                  <a:lnTo>
                    <a:pt x="6308" y="6577"/>
                  </a:lnTo>
                  <a:lnTo>
                    <a:pt x="6314" y="6556"/>
                  </a:lnTo>
                  <a:lnTo>
                    <a:pt x="6321" y="6535"/>
                  </a:lnTo>
                  <a:lnTo>
                    <a:pt x="6329" y="6515"/>
                  </a:lnTo>
                  <a:lnTo>
                    <a:pt x="6337" y="6494"/>
                  </a:lnTo>
                  <a:lnTo>
                    <a:pt x="6346" y="6474"/>
                  </a:lnTo>
                  <a:lnTo>
                    <a:pt x="6356" y="6454"/>
                  </a:lnTo>
                  <a:lnTo>
                    <a:pt x="6367" y="6435"/>
                  </a:lnTo>
                  <a:lnTo>
                    <a:pt x="6378" y="6416"/>
                  </a:lnTo>
                  <a:lnTo>
                    <a:pt x="6391" y="6398"/>
                  </a:lnTo>
                  <a:lnTo>
                    <a:pt x="6403" y="6380"/>
                  </a:lnTo>
                  <a:lnTo>
                    <a:pt x="6417" y="6363"/>
                  </a:lnTo>
                  <a:lnTo>
                    <a:pt x="6431" y="6346"/>
                  </a:lnTo>
                  <a:lnTo>
                    <a:pt x="6445" y="6329"/>
                  </a:lnTo>
                  <a:lnTo>
                    <a:pt x="6461" y="6314"/>
                  </a:lnTo>
                  <a:lnTo>
                    <a:pt x="6476" y="6298"/>
                  </a:lnTo>
                  <a:lnTo>
                    <a:pt x="6493" y="6284"/>
                  </a:lnTo>
                  <a:lnTo>
                    <a:pt x="6510" y="6270"/>
                  </a:lnTo>
                  <a:lnTo>
                    <a:pt x="6527" y="6256"/>
                  </a:lnTo>
                  <a:lnTo>
                    <a:pt x="6545" y="6244"/>
                  </a:lnTo>
                  <a:lnTo>
                    <a:pt x="6563" y="6231"/>
                  </a:lnTo>
                  <a:lnTo>
                    <a:pt x="6582" y="6220"/>
                  </a:lnTo>
                  <a:lnTo>
                    <a:pt x="6601" y="6209"/>
                  </a:lnTo>
                  <a:lnTo>
                    <a:pt x="6621" y="6199"/>
                  </a:lnTo>
                  <a:lnTo>
                    <a:pt x="6641" y="6190"/>
                  </a:lnTo>
                  <a:lnTo>
                    <a:pt x="6662" y="6182"/>
                  </a:lnTo>
                  <a:lnTo>
                    <a:pt x="6682" y="6174"/>
                  </a:lnTo>
                  <a:lnTo>
                    <a:pt x="6703" y="6167"/>
                  </a:lnTo>
                  <a:lnTo>
                    <a:pt x="6724" y="6161"/>
                  </a:lnTo>
                  <a:lnTo>
                    <a:pt x="6745" y="6156"/>
                  </a:lnTo>
                  <a:lnTo>
                    <a:pt x="6767" y="6151"/>
                  </a:lnTo>
                  <a:lnTo>
                    <a:pt x="6788" y="6148"/>
                  </a:lnTo>
                  <a:lnTo>
                    <a:pt x="6810" y="6145"/>
                  </a:lnTo>
                  <a:lnTo>
                    <a:pt x="6832" y="6143"/>
                  </a:lnTo>
                  <a:lnTo>
                    <a:pt x="6854" y="6141"/>
                  </a:lnTo>
                  <a:lnTo>
                    <a:pt x="6876" y="6141"/>
                  </a:lnTo>
                  <a:lnTo>
                    <a:pt x="6898" y="6141"/>
                  </a:lnTo>
                  <a:lnTo>
                    <a:pt x="6920" y="6143"/>
                  </a:lnTo>
                  <a:lnTo>
                    <a:pt x="6942" y="6145"/>
                  </a:lnTo>
                  <a:lnTo>
                    <a:pt x="6964" y="6148"/>
                  </a:lnTo>
                  <a:lnTo>
                    <a:pt x="6986" y="6151"/>
                  </a:lnTo>
                  <a:lnTo>
                    <a:pt x="7007" y="6156"/>
                  </a:lnTo>
                  <a:lnTo>
                    <a:pt x="7029" y="6161"/>
                  </a:lnTo>
                  <a:lnTo>
                    <a:pt x="7050" y="6167"/>
                  </a:lnTo>
                  <a:lnTo>
                    <a:pt x="7071" y="6174"/>
                  </a:lnTo>
                  <a:lnTo>
                    <a:pt x="7091" y="6182"/>
                  </a:lnTo>
                  <a:lnTo>
                    <a:pt x="7112" y="6190"/>
                  </a:lnTo>
                  <a:lnTo>
                    <a:pt x="7132" y="6199"/>
                  </a:lnTo>
                  <a:lnTo>
                    <a:pt x="7152" y="6209"/>
                  </a:lnTo>
                  <a:lnTo>
                    <a:pt x="7171" y="6220"/>
                  </a:lnTo>
                  <a:lnTo>
                    <a:pt x="7190" y="6231"/>
                  </a:lnTo>
                  <a:lnTo>
                    <a:pt x="7208" y="6244"/>
                  </a:lnTo>
                  <a:lnTo>
                    <a:pt x="7226" y="6256"/>
                  </a:lnTo>
                  <a:lnTo>
                    <a:pt x="7243" y="6270"/>
                  </a:lnTo>
                  <a:lnTo>
                    <a:pt x="7260" y="6284"/>
                  </a:lnTo>
                  <a:lnTo>
                    <a:pt x="7277" y="6298"/>
                  </a:lnTo>
                  <a:lnTo>
                    <a:pt x="7292" y="6314"/>
                  </a:lnTo>
                  <a:lnTo>
                    <a:pt x="7308" y="6329"/>
                  </a:lnTo>
                  <a:lnTo>
                    <a:pt x="7322" y="6346"/>
                  </a:lnTo>
                  <a:lnTo>
                    <a:pt x="7336" y="6363"/>
                  </a:lnTo>
                  <a:lnTo>
                    <a:pt x="7350" y="6380"/>
                  </a:lnTo>
                  <a:lnTo>
                    <a:pt x="7362" y="6398"/>
                  </a:lnTo>
                  <a:lnTo>
                    <a:pt x="7375" y="6416"/>
                  </a:lnTo>
                  <a:lnTo>
                    <a:pt x="7386" y="6435"/>
                  </a:lnTo>
                  <a:lnTo>
                    <a:pt x="7397" y="6454"/>
                  </a:lnTo>
                  <a:lnTo>
                    <a:pt x="7407" y="6474"/>
                  </a:lnTo>
                  <a:lnTo>
                    <a:pt x="7416" y="6494"/>
                  </a:lnTo>
                  <a:lnTo>
                    <a:pt x="7424" y="6515"/>
                  </a:lnTo>
                  <a:lnTo>
                    <a:pt x="7432" y="6535"/>
                  </a:lnTo>
                  <a:lnTo>
                    <a:pt x="7439" y="6556"/>
                  </a:lnTo>
                  <a:lnTo>
                    <a:pt x="7445" y="6577"/>
                  </a:lnTo>
                  <a:lnTo>
                    <a:pt x="7450" y="6598"/>
                  </a:lnTo>
                  <a:lnTo>
                    <a:pt x="7455" y="6620"/>
                  </a:lnTo>
                  <a:lnTo>
                    <a:pt x="7458" y="6641"/>
                  </a:lnTo>
                  <a:lnTo>
                    <a:pt x="7461" y="6663"/>
                  </a:lnTo>
                  <a:lnTo>
                    <a:pt x="7463" y="6685"/>
                  </a:lnTo>
                  <a:lnTo>
                    <a:pt x="7465" y="6707"/>
                  </a:lnTo>
                  <a:lnTo>
                    <a:pt x="7465" y="67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22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77" y="3458"/>
                  </a:moveTo>
                  <a:lnTo>
                    <a:pt x="6458" y="3476"/>
                  </a:lnTo>
                  <a:lnTo>
                    <a:pt x="5907" y="3906"/>
                  </a:lnTo>
                  <a:lnTo>
                    <a:pt x="6458" y="4336"/>
                  </a:lnTo>
                  <a:lnTo>
                    <a:pt x="6477" y="4354"/>
                  </a:lnTo>
                  <a:lnTo>
                    <a:pt x="6494" y="4373"/>
                  </a:lnTo>
                  <a:lnTo>
                    <a:pt x="6509" y="4395"/>
                  </a:lnTo>
                  <a:lnTo>
                    <a:pt x="6520" y="4418"/>
                  </a:lnTo>
                  <a:lnTo>
                    <a:pt x="6528" y="4443"/>
                  </a:lnTo>
                  <a:lnTo>
                    <a:pt x="6533" y="4468"/>
                  </a:lnTo>
                  <a:lnTo>
                    <a:pt x="6535" y="4494"/>
                  </a:lnTo>
                  <a:lnTo>
                    <a:pt x="6533" y="4520"/>
                  </a:lnTo>
                  <a:lnTo>
                    <a:pt x="6528" y="4545"/>
                  </a:lnTo>
                  <a:lnTo>
                    <a:pt x="6520" y="4570"/>
                  </a:lnTo>
                  <a:lnTo>
                    <a:pt x="6326" y="5045"/>
                  </a:lnTo>
                  <a:lnTo>
                    <a:pt x="6527" y="5183"/>
                  </a:lnTo>
                  <a:lnTo>
                    <a:pt x="6773" y="4749"/>
                  </a:lnTo>
                  <a:lnTo>
                    <a:pt x="6787" y="4727"/>
                  </a:lnTo>
                  <a:lnTo>
                    <a:pt x="6803" y="4708"/>
                  </a:lnTo>
                  <a:lnTo>
                    <a:pt x="6822" y="4691"/>
                  </a:lnTo>
                  <a:lnTo>
                    <a:pt x="6843" y="4676"/>
                  </a:lnTo>
                  <a:lnTo>
                    <a:pt x="6866" y="4664"/>
                  </a:lnTo>
                  <a:lnTo>
                    <a:pt x="6890" y="4655"/>
                  </a:lnTo>
                  <a:lnTo>
                    <a:pt x="6915" y="4650"/>
                  </a:lnTo>
                  <a:lnTo>
                    <a:pt x="6940" y="4647"/>
                  </a:lnTo>
                  <a:lnTo>
                    <a:pt x="6966" y="4648"/>
                  </a:lnTo>
                  <a:lnTo>
                    <a:pt x="6991" y="4652"/>
                  </a:lnTo>
                  <a:lnTo>
                    <a:pt x="7673" y="4805"/>
                  </a:lnTo>
                  <a:lnTo>
                    <a:pt x="7697" y="4812"/>
                  </a:lnTo>
                  <a:lnTo>
                    <a:pt x="7720" y="4822"/>
                  </a:lnTo>
                  <a:lnTo>
                    <a:pt x="7742" y="4835"/>
                  </a:lnTo>
                  <a:lnTo>
                    <a:pt x="7762" y="4851"/>
                  </a:lnTo>
                  <a:lnTo>
                    <a:pt x="7780" y="4869"/>
                  </a:lnTo>
                  <a:lnTo>
                    <a:pt x="7795" y="4889"/>
                  </a:lnTo>
                  <a:lnTo>
                    <a:pt x="7808" y="4911"/>
                  </a:lnTo>
                  <a:lnTo>
                    <a:pt x="7818" y="4934"/>
                  </a:lnTo>
                  <a:lnTo>
                    <a:pt x="7825" y="4959"/>
                  </a:lnTo>
                  <a:lnTo>
                    <a:pt x="7828" y="4984"/>
                  </a:lnTo>
                  <a:lnTo>
                    <a:pt x="7870" y="5488"/>
                  </a:lnTo>
                  <a:lnTo>
                    <a:pt x="8364" y="5414"/>
                  </a:lnTo>
                  <a:lnTo>
                    <a:pt x="8390" y="5412"/>
                  </a:lnTo>
                  <a:lnTo>
                    <a:pt x="8415" y="5413"/>
                  </a:lnTo>
                  <a:lnTo>
                    <a:pt x="8440" y="5417"/>
                  </a:lnTo>
                  <a:lnTo>
                    <a:pt x="8464" y="5425"/>
                  </a:lnTo>
                  <a:lnTo>
                    <a:pt x="8487" y="5435"/>
                  </a:lnTo>
                  <a:lnTo>
                    <a:pt x="8509" y="5448"/>
                  </a:lnTo>
                  <a:lnTo>
                    <a:pt x="8529" y="5464"/>
                  </a:lnTo>
                  <a:lnTo>
                    <a:pt x="8547" y="5483"/>
                  </a:lnTo>
                  <a:lnTo>
                    <a:pt x="8562" y="5503"/>
                  </a:lnTo>
                  <a:lnTo>
                    <a:pt x="8574" y="5525"/>
                  </a:lnTo>
                  <a:lnTo>
                    <a:pt x="8880" y="6160"/>
                  </a:lnTo>
                  <a:lnTo>
                    <a:pt x="8890" y="6184"/>
                  </a:lnTo>
                  <a:lnTo>
                    <a:pt x="8896" y="6209"/>
                  </a:lnTo>
                  <a:lnTo>
                    <a:pt x="8900" y="6234"/>
                  </a:lnTo>
                  <a:lnTo>
                    <a:pt x="8900" y="6260"/>
                  </a:lnTo>
                  <a:lnTo>
                    <a:pt x="8896" y="6285"/>
                  </a:lnTo>
                  <a:lnTo>
                    <a:pt x="8890" y="6310"/>
                  </a:lnTo>
                  <a:lnTo>
                    <a:pt x="8880" y="6334"/>
                  </a:lnTo>
                  <a:lnTo>
                    <a:pt x="8868" y="6356"/>
                  </a:lnTo>
                  <a:lnTo>
                    <a:pt x="8852" y="6376"/>
                  </a:lnTo>
                  <a:lnTo>
                    <a:pt x="8835" y="6395"/>
                  </a:lnTo>
                  <a:lnTo>
                    <a:pt x="8468" y="6729"/>
                  </a:lnTo>
                  <a:lnTo>
                    <a:pt x="8835" y="7064"/>
                  </a:lnTo>
                  <a:lnTo>
                    <a:pt x="8853" y="7083"/>
                  </a:lnTo>
                  <a:lnTo>
                    <a:pt x="8868" y="7103"/>
                  </a:lnTo>
                  <a:lnTo>
                    <a:pt x="8880" y="7126"/>
                  </a:lnTo>
                  <a:lnTo>
                    <a:pt x="8890" y="7149"/>
                  </a:lnTo>
                  <a:lnTo>
                    <a:pt x="8896" y="7174"/>
                  </a:lnTo>
                  <a:lnTo>
                    <a:pt x="8900" y="7199"/>
                  </a:lnTo>
                  <a:lnTo>
                    <a:pt x="8900" y="7225"/>
                  </a:lnTo>
                  <a:lnTo>
                    <a:pt x="8896" y="7250"/>
                  </a:lnTo>
                  <a:lnTo>
                    <a:pt x="8890" y="7275"/>
                  </a:lnTo>
                  <a:lnTo>
                    <a:pt x="8880" y="7299"/>
                  </a:lnTo>
                  <a:lnTo>
                    <a:pt x="8574" y="7934"/>
                  </a:lnTo>
                  <a:lnTo>
                    <a:pt x="8562" y="7956"/>
                  </a:lnTo>
                  <a:lnTo>
                    <a:pt x="8547" y="7976"/>
                  </a:lnTo>
                  <a:lnTo>
                    <a:pt x="8529" y="7995"/>
                  </a:lnTo>
                  <a:lnTo>
                    <a:pt x="8509" y="8011"/>
                  </a:lnTo>
                  <a:lnTo>
                    <a:pt x="8487" y="8024"/>
                  </a:lnTo>
                  <a:lnTo>
                    <a:pt x="8464" y="8034"/>
                  </a:lnTo>
                  <a:lnTo>
                    <a:pt x="8440" y="8042"/>
                  </a:lnTo>
                  <a:lnTo>
                    <a:pt x="8415" y="8046"/>
                  </a:lnTo>
                  <a:lnTo>
                    <a:pt x="8390" y="8047"/>
                  </a:lnTo>
                  <a:lnTo>
                    <a:pt x="8364" y="8045"/>
                  </a:lnTo>
                  <a:lnTo>
                    <a:pt x="7870" y="7971"/>
                  </a:lnTo>
                  <a:lnTo>
                    <a:pt x="7828" y="8475"/>
                  </a:lnTo>
                  <a:lnTo>
                    <a:pt x="7825" y="8500"/>
                  </a:lnTo>
                  <a:lnTo>
                    <a:pt x="7818" y="8525"/>
                  </a:lnTo>
                  <a:lnTo>
                    <a:pt x="7808" y="8548"/>
                  </a:lnTo>
                  <a:lnTo>
                    <a:pt x="7795" y="8570"/>
                  </a:lnTo>
                  <a:lnTo>
                    <a:pt x="7780" y="8590"/>
                  </a:lnTo>
                  <a:lnTo>
                    <a:pt x="7762" y="8608"/>
                  </a:lnTo>
                  <a:lnTo>
                    <a:pt x="7742" y="8624"/>
                  </a:lnTo>
                  <a:lnTo>
                    <a:pt x="7720" y="8637"/>
                  </a:lnTo>
                  <a:lnTo>
                    <a:pt x="7697" y="8647"/>
                  </a:lnTo>
                  <a:lnTo>
                    <a:pt x="7673" y="8654"/>
                  </a:lnTo>
                  <a:lnTo>
                    <a:pt x="6991" y="8807"/>
                  </a:lnTo>
                  <a:lnTo>
                    <a:pt x="6966" y="8811"/>
                  </a:lnTo>
                  <a:lnTo>
                    <a:pt x="6940" y="8812"/>
                  </a:lnTo>
                  <a:lnTo>
                    <a:pt x="6915" y="8809"/>
                  </a:lnTo>
                  <a:lnTo>
                    <a:pt x="6890" y="8804"/>
                  </a:lnTo>
                  <a:lnTo>
                    <a:pt x="6866" y="8795"/>
                  </a:lnTo>
                  <a:lnTo>
                    <a:pt x="6843" y="8783"/>
                  </a:lnTo>
                  <a:lnTo>
                    <a:pt x="6822" y="8768"/>
                  </a:lnTo>
                  <a:lnTo>
                    <a:pt x="6803" y="8751"/>
                  </a:lnTo>
                  <a:lnTo>
                    <a:pt x="6787" y="8732"/>
                  </a:lnTo>
                  <a:lnTo>
                    <a:pt x="6773" y="8710"/>
                  </a:lnTo>
                  <a:lnTo>
                    <a:pt x="6527" y="8276"/>
                  </a:lnTo>
                  <a:lnTo>
                    <a:pt x="6107" y="8565"/>
                  </a:lnTo>
                  <a:lnTo>
                    <a:pt x="6085" y="8578"/>
                  </a:lnTo>
                  <a:lnTo>
                    <a:pt x="6061" y="8588"/>
                  </a:lnTo>
                  <a:lnTo>
                    <a:pt x="6036" y="8595"/>
                  </a:lnTo>
                  <a:lnTo>
                    <a:pt x="6011" y="8599"/>
                  </a:lnTo>
                  <a:lnTo>
                    <a:pt x="5985" y="8600"/>
                  </a:lnTo>
                  <a:lnTo>
                    <a:pt x="5959" y="8597"/>
                  </a:lnTo>
                  <a:lnTo>
                    <a:pt x="5934" y="8591"/>
                  </a:lnTo>
                  <a:lnTo>
                    <a:pt x="5910" y="8582"/>
                  </a:lnTo>
                  <a:lnTo>
                    <a:pt x="5888" y="8569"/>
                  </a:lnTo>
                  <a:lnTo>
                    <a:pt x="5867" y="8554"/>
                  </a:lnTo>
                  <a:lnTo>
                    <a:pt x="5326" y="8107"/>
                  </a:lnTo>
                  <a:lnTo>
                    <a:pt x="5307" y="8090"/>
                  </a:lnTo>
                  <a:lnTo>
                    <a:pt x="5291" y="8071"/>
                  </a:lnTo>
                  <a:lnTo>
                    <a:pt x="5278" y="8050"/>
                  </a:lnTo>
                  <a:lnTo>
                    <a:pt x="5267" y="8027"/>
                  </a:lnTo>
                  <a:lnTo>
                    <a:pt x="5259" y="8003"/>
                  </a:lnTo>
                  <a:lnTo>
                    <a:pt x="5255" y="7978"/>
                  </a:lnTo>
                  <a:lnTo>
                    <a:pt x="5253" y="7953"/>
                  </a:lnTo>
                  <a:lnTo>
                    <a:pt x="5255" y="7928"/>
                  </a:lnTo>
                  <a:lnTo>
                    <a:pt x="5259" y="7904"/>
                  </a:lnTo>
                  <a:lnTo>
                    <a:pt x="5267" y="7880"/>
                  </a:lnTo>
                  <a:lnTo>
                    <a:pt x="5447" y="7421"/>
                  </a:lnTo>
                  <a:lnTo>
                    <a:pt x="4970" y="7273"/>
                  </a:lnTo>
                  <a:lnTo>
                    <a:pt x="4946" y="7264"/>
                  </a:lnTo>
                  <a:lnTo>
                    <a:pt x="4924" y="7252"/>
                  </a:lnTo>
                  <a:lnTo>
                    <a:pt x="4903" y="7237"/>
                  </a:lnTo>
                  <a:lnTo>
                    <a:pt x="4884" y="7220"/>
                  </a:lnTo>
                  <a:lnTo>
                    <a:pt x="4868" y="7201"/>
                  </a:lnTo>
                  <a:lnTo>
                    <a:pt x="4854" y="7179"/>
                  </a:lnTo>
                  <a:lnTo>
                    <a:pt x="4843" y="7156"/>
                  </a:lnTo>
                  <a:lnTo>
                    <a:pt x="4835" y="7132"/>
                  </a:lnTo>
                  <a:lnTo>
                    <a:pt x="4831" y="7107"/>
                  </a:lnTo>
                  <a:lnTo>
                    <a:pt x="4829" y="7082"/>
                  </a:lnTo>
                  <a:lnTo>
                    <a:pt x="4829" y="6467"/>
                  </a:lnTo>
                  <a:lnTo>
                    <a:pt x="4482" y="6609"/>
                  </a:lnTo>
                  <a:lnTo>
                    <a:pt x="4457" y="6617"/>
                  </a:lnTo>
                  <a:lnTo>
                    <a:pt x="4432" y="6622"/>
                  </a:lnTo>
                  <a:lnTo>
                    <a:pt x="4406" y="6624"/>
                  </a:lnTo>
                  <a:lnTo>
                    <a:pt x="4380" y="6622"/>
                  </a:lnTo>
                  <a:lnTo>
                    <a:pt x="4355" y="6617"/>
                  </a:lnTo>
                  <a:lnTo>
                    <a:pt x="4330" y="6609"/>
                  </a:lnTo>
                  <a:lnTo>
                    <a:pt x="4307" y="6598"/>
                  </a:lnTo>
                  <a:lnTo>
                    <a:pt x="4285" y="6583"/>
                  </a:lnTo>
                  <a:lnTo>
                    <a:pt x="4266" y="6566"/>
                  </a:lnTo>
                  <a:lnTo>
                    <a:pt x="4248" y="6547"/>
                  </a:lnTo>
                  <a:lnTo>
                    <a:pt x="3818" y="5996"/>
                  </a:lnTo>
                  <a:lnTo>
                    <a:pt x="3387" y="6547"/>
                  </a:lnTo>
                  <a:lnTo>
                    <a:pt x="3369" y="6567"/>
                  </a:lnTo>
                  <a:lnTo>
                    <a:pt x="3350" y="6583"/>
                  </a:lnTo>
                  <a:lnTo>
                    <a:pt x="3328" y="6598"/>
                  </a:lnTo>
                  <a:lnTo>
                    <a:pt x="3305" y="6609"/>
                  </a:lnTo>
                  <a:lnTo>
                    <a:pt x="3280" y="6617"/>
                  </a:lnTo>
                  <a:lnTo>
                    <a:pt x="3255" y="6622"/>
                  </a:lnTo>
                  <a:lnTo>
                    <a:pt x="3229" y="6624"/>
                  </a:lnTo>
                  <a:lnTo>
                    <a:pt x="3203" y="6622"/>
                  </a:lnTo>
                  <a:lnTo>
                    <a:pt x="3178" y="6617"/>
                  </a:lnTo>
                  <a:lnTo>
                    <a:pt x="3153" y="6609"/>
                  </a:lnTo>
                  <a:lnTo>
                    <a:pt x="2377" y="6291"/>
                  </a:lnTo>
                  <a:lnTo>
                    <a:pt x="2354" y="6280"/>
                  </a:lnTo>
                  <a:lnTo>
                    <a:pt x="2332" y="6265"/>
                  </a:lnTo>
                  <a:lnTo>
                    <a:pt x="2312" y="6248"/>
                  </a:lnTo>
                  <a:lnTo>
                    <a:pt x="2295" y="6229"/>
                  </a:lnTo>
                  <a:lnTo>
                    <a:pt x="2280" y="6207"/>
                  </a:lnTo>
                  <a:lnTo>
                    <a:pt x="2269" y="6184"/>
                  </a:lnTo>
                  <a:lnTo>
                    <a:pt x="2260" y="6159"/>
                  </a:lnTo>
                  <a:lnTo>
                    <a:pt x="2255" y="6133"/>
                  </a:lnTo>
                  <a:lnTo>
                    <a:pt x="2253" y="6107"/>
                  </a:lnTo>
                  <a:lnTo>
                    <a:pt x="2255" y="6081"/>
                  </a:lnTo>
                  <a:lnTo>
                    <a:pt x="2341" y="5383"/>
                  </a:lnTo>
                  <a:lnTo>
                    <a:pt x="1643" y="5469"/>
                  </a:lnTo>
                  <a:lnTo>
                    <a:pt x="1617" y="5471"/>
                  </a:lnTo>
                  <a:lnTo>
                    <a:pt x="1591" y="5469"/>
                  </a:lnTo>
                  <a:lnTo>
                    <a:pt x="1565" y="5464"/>
                  </a:lnTo>
                  <a:lnTo>
                    <a:pt x="1540" y="5455"/>
                  </a:lnTo>
                  <a:lnTo>
                    <a:pt x="1517" y="5444"/>
                  </a:lnTo>
                  <a:lnTo>
                    <a:pt x="1495" y="5429"/>
                  </a:lnTo>
                  <a:lnTo>
                    <a:pt x="1476" y="5412"/>
                  </a:lnTo>
                  <a:lnTo>
                    <a:pt x="1459" y="5392"/>
                  </a:lnTo>
                  <a:lnTo>
                    <a:pt x="1444" y="5370"/>
                  </a:lnTo>
                  <a:lnTo>
                    <a:pt x="1433" y="5347"/>
                  </a:lnTo>
                  <a:lnTo>
                    <a:pt x="1115" y="4570"/>
                  </a:lnTo>
                  <a:lnTo>
                    <a:pt x="1107" y="4545"/>
                  </a:lnTo>
                  <a:lnTo>
                    <a:pt x="1102" y="4520"/>
                  </a:lnTo>
                  <a:lnTo>
                    <a:pt x="1100" y="4494"/>
                  </a:lnTo>
                  <a:lnTo>
                    <a:pt x="1102" y="4468"/>
                  </a:lnTo>
                  <a:lnTo>
                    <a:pt x="1107" y="4443"/>
                  </a:lnTo>
                  <a:lnTo>
                    <a:pt x="1115" y="4418"/>
                  </a:lnTo>
                  <a:lnTo>
                    <a:pt x="1126" y="4395"/>
                  </a:lnTo>
                  <a:lnTo>
                    <a:pt x="1141" y="4373"/>
                  </a:lnTo>
                  <a:lnTo>
                    <a:pt x="1158" y="4354"/>
                  </a:lnTo>
                  <a:lnTo>
                    <a:pt x="1177" y="4336"/>
                  </a:lnTo>
                  <a:lnTo>
                    <a:pt x="1728" y="3906"/>
                  </a:lnTo>
                  <a:lnTo>
                    <a:pt x="1177" y="3476"/>
                  </a:lnTo>
                  <a:lnTo>
                    <a:pt x="1158" y="3458"/>
                  </a:lnTo>
                  <a:lnTo>
                    <a:pt x="1141" y="3439"/>
                  </a:lnTo>
                  <a:lnTo>
                    <a:pt x="1126" y="3417"/>
                  </a:lnTo>
                  <a:lnTo>
                    <a:pt x="1115" y="3394"/>
                  </a:lnTo>
                  <a:lnTo>
                    <a:pt x="1107" y="3369"/>
                  </a:lnTo>
                  <a:lnTo>
                    <a:pt x="1102" y="3344"/>
                  </a:lnTo>
                  <a:lnTo>
                    <a:pt x="1100" y="3318"/>
                  </a:lnTo>
                  <a:lnTo>
                    <a:pt x="1102" y="3292"/>
                  </a:lnTo>
                  <a:lnTo>
                    <a:pt x="1107" y="3267"/>
                  </a:lnTo>
                  <a:lnTo>
                    <a:pt x="1115" y="3242"/>
                  </a:lnTo>
                  <a:lnTo>
                    <a:pt x="1433" y="2465"/>
                  </a:lnTo>
                  <a:lnTo>
                    <a:pt x="1444" y="2442"/>
                  </a:lnTo>
                  <a:lnTo>
                    <a:pt x="1459" y="2420"/>
                  </a:lnTo>
                  <a:lnTo>
                    <a:pt x="1476" y="2400"/>
                  </a:lnTo>
                  <a:lnTo>
                    <a:pt x="1495" y="2383"/>
                  </a:lnTo>
                  <a:lnTo>
                    <a:pt x="1517" y="2368"/>
                  </a:lnTo>
                  <a:lnTo>
                    <a:pt x="1540" y="2357"/>
                  </a:lnTo>
                  <a:lnTo>
                    <a:pt x="1565" y="2348"/>
                  </a:lnTo>
                  <a:lnTo>
                    <a:pt x="1591" y="2343"/>
                  </a:lnTo>
                  <a:lnTo>
                    <a:pt x="1617" y="2341"/>
                  </a:lnTo>
                  <a:lnTo>
                    <a:pt x="1643" y="2343"/>
                  </a:lnTo>
                  <a:lnTo>
                    <a:pt x="2341" y="2429"/>
                  </a:lnTo>
                  <a:lnTo>
                    <a:pt x="2255" y="1731"/>
                  </a:lnTo>
                  <a:lnTo>
                    <a:pt x="2253" y="1705"/>
                  </a:lnTo>
                  <a:lnTo>
                    <a:pt x="2255" y="1679"/>
                  </a:lnTo>
                  <a:lnTo>
                    <a:pt x="2260" y="1653"/>
                  </a:lnTo>
                  <a:lnTo>
                    <a:pt x="2269" y="1628"/>
                  </a:lnTo>
                  <a:lnTo>
                    <a:pt x="2280" y="1605"/>
                  </a:lnTo>
                  <a:lnTo>
                    <a:pt x="2295" y="1583"/>
                  </a:lnTo>
                  <a:lnTo>
                    <a:pt x="2312" y="1564"/>
                  </a:lnTo>
                  <a:lnTo>
                    <a:pt x="2332" y="1547"/>
                  </a:lnTo>
                  <a:lnTo>
                    <a:pt x="2354" y="1532"/>
                  </a:lnTo>
                  <a:lnTo>
                    <a:pt x="2377" y="1521"/>
                  </a:lnTo>
                  <a:lnTo>
                    <a:pt x="3153" y="1203"/>
                  </a:lnTo>
                  <a:lnTo>
                    <a:pt x="3178" y="1195"/>
                  </a:lnTo>
                  <a:lnTo>
                    <a:pt x="3203" y="1190"/>
                  </a:lnTo>
                  <a:lnTo>
                    <a:pt x="3229" y="1188"/>
                  </a:lnTo>
                  <a:lnTo>
                    <a:pt x="3255" y="1190"/>
                  </a:lnTo>
                  <a:lnTo>
                    <a:pt x="3280" y="1195"/>
                  </a:lnTo>
                  <a:lnTo>
                    <a:pt x="3305" y="1203"/>
                  </a:lnTo>
                  <a:lnTo>
                    <a:pt x="3328" y="1214"/>
                  </a:lnTo>
                  <a:lnTo>
                    <a:pt x="3350" y="1229"/>
                  </a:lnTo>
                  <a:lnTo>
                    <a:pt x="3369" y="1245"/>
                  </a:lnTo>
                  <a:lnTo>
                    <a:pt x="3387" y="1265"/>
                  </a:lnTo>
                  <a:lnTo>
                    <a:pt x="3818" y="1816"/>
                  </a:lnTo>
                  <a:lnTo>
                    <a:pt x="4248" y="1265"/>
                  </a:lnTo>
                  <a:lnTo>
                    <a:pt x="4266" y="1246"/>
                  </a:lnTo>
                  <a:lnTo>
                    <a:pt x="4285" y="1229"/>
                  </a:lnTo>
                  <a:lnTo>
                    <a:pt x="4307" y="1214"/>
                  </a:lnTo>
                  <a:lnTo>
                    <a:pt x="4330" y="1203"/>
                  </a:lnTo>
                  <a:lnTo>
                    <a:pt x="4355" y="1195"/>
                  </a:lnTo>
                  <a:lnTo>
                    <a:pt x="4380" y="1190"/>
                  </a:lnTo>
                  <a:lnTo>
                    <a:pt x="4406" y="1188"/>
                  </a:lnTo>
                  <a:lnTo>
                    <a:pt x="4432" y="1190"/>
                  </a:lnTo>
                  <a:lnTo>
                    <a:pt x="4457" y="1195"/>
                  </a:lnTo>
                  <a:lnTo>
                    <a:pt x="4482" y="1203"/>
                  </a:lnTo>
                  <a:lnTo>
                    <a:pt x="5258" y="1521"/>
                  </a:lnTo>
                  <a:lnTo>
                    <a:pt x="5281" y="1532"/>
                  </a:lnTo>
                  <a:lnTo>
                    <a:pt x="5303" y="1547"/>
                  </a:lnTo>
                  <a:lnTo>
                    <a:pt x="5323" y="1564"/>
                  </a:lnTo>
                  <a:lnTo>
                    <a:pt x="5340" y="1583"/>
                  </a:lnTo>
                  <a:lnTo>
                    <a:pt x="5355" y="1605"/>
                  </a:lnTo>
                  <a:lnTo>
                    <a:pt x="5366" y="1628"/>
                  </a:lnTo>
                  <a:lnTo>
                    <a:pt x="5375" y="1653"/>
                  </a:lnTo>
                  <a:lnTo>
                    <a:pt x="5380" y="1678"/>
                  </a:lnTo>
                  <a:lnTo>
                    <a:pt x="5382" y="1704"/>
                  </a:lnTo>
                  <a:lnTo>
                    <a:pt x="5381" y="1730"/>
                  </a:lnTo>
                  <a:lnTo>
                    <a:pt x="5295" y="2429"/>
                  </a:lnTo>
                  <a:lnTo>
                    <a:pt x="5993" y="2343"/>
                  </a:lnTo>
                  <a:lnTo>
                    <a:pt x="6019" y="2341"/>
                  </a:lnTo>
                  <a:lnTo>
                    <a:pt x="6046" y="2343"/>
                  </a:lnTo>
                  <a:lnTo>
                    <a:pt x="6071" y="2348"/>
                  </a:lnTo>
                  <a:lnTo>
                    <a:pt x="6096" y="2357"/>
                  </a:lnTo>
                  <a:lnTo>
                    <a:pt x="6119" y="2368"/>
                  </a:lnTo>
                  <a:lnTo>
                    <a:pt x="6141" y="2383"/>
                  </a:lnTo>
                  <a:lnTo>
                    <a:pt x="6160" y="2400"/>
                  </a:lnTo>
                  <a:lnTo>
                    <a:pt x="6177" y="2420"/>
                  </a:lnTo>
                  <a:lnTo>
                    <a:pt x="6192" y="2442"/>
                  </a:lnTo>
                  <a:lnTo>
                    <a:pt x="6203" y="2465"/>
                  </a:lnTo>
                  <a:lnTo>
                    <a:pt x="6520" y="3242"/>
                  </a:lnTo>
                  <a:lnTo>
                    <a:pt x="6528" y="3267"/>
                  </a:lnTo>
                  <a:lnTo>
                    <a:pt x="6533" y="3292"/>
                  </a:lnTo>
                  <a:lnTo>
                    <a:pt x="6535" y="3318"/>
                  </a:lnTo>
                  <a:lnTo>
                    <a:pt x="6533" y="3344"/>
                  </a:lnTo>
                  <a:lnTo>
                    <a:pt x="6528" y="3369"/>
                  </a:lnTo>
                  <a:lnTo>
                    <a:pt x="6520" y="3394"/>
                  </a:lnTo>
                  <a:lnTo>
                    <a:pt x="6509" y="3417"/>
                  </a:lnTo>
                  <a:lnTo>
                    <a:pt x="6494" y="3439"/>
                  </a:lnTo>
                  <a:lnTo>
                    <a:pt x="6477" y="3458"/>
                  </a:lnTo>
                  <a:close/>
                  <a:moveTo>
                    <a:pt x="5993" y="5469"/>
                  </a:moveTo>
                  <a:lnTo>
                    <a:pt x="5835" y="5450"/>
                  </a:lnTo>
                  <a:lnTo>
                    <a:pt x="5692" y="5568"/>
                  </a:lnTo>
                  <a:lnTo>
                    <a:pt x="5898" y="6092"/>
                  </a:lnTo>
                  <a:lnTo>
                    <a:pt x="5906" y="6116"/>
                  </a:lnTo>
                  <a:lnTo>
                    <a:pt x="5911" y="6141"/>
                  </a:lnTo>
                  <a:lnTo>
                    <a:pt x="5912" y="6166"/>
                  </a:lnTo>
                  <a:lnTo>
                    <a:pt x="5910" y="6191"/>
                  </a:lnTo>
                  <a:lnTo>
                    <a:pt x="5905" y="6216"/>
                  </a:lnTo>
                  <a:lnTo>
                    <a:pt x="5897" y="6240"/>
                  </a:lnTo>
                  <a:lnTo>
                    <a:pt x="5886" y="6263"/>
                  </a:lnTo>
                  <a:lnTo>
                    <a:pt x="5873" y="6284"/>
                  </a:lnTo>
                  <a:lnTo>
                    <a:pt x="5856" y="6303"/>
                  </a:lnTo>
                  <a:lnTo>
                    <a:pt x="5838" y="6321"/>
                  </a:lnTo>
                  <a:lnTo>
                    <a:pt x="5817" y="6335"/>
                  </a:lnTo>
                  <a:lnTo>
                    <a:pt x="5795" y="6347"/>
                  </a:lnTo>
                  <a:lnTo>
                    <a:pt x="5771" y="6356"/>
                  </a:lnTo>
                  <a:lnTo>
                    <a:pt x="5229" y="6524"/>
                  </a:lnTo>
                  <a:lnTo>
                    <a:pt x="5229" y="6935"/>
                  </a:lnTo>
                  <a:lnTo>
                    <a:pt x="5771" y="7103"/>
                  </a:lnTo>
                  <a:lnTo>
                    <a:pt x="5795" y="7112"/>
                  </a:lnTo>
                  <a:lnTo>
                    <a:pt x="5817" y="7124"/>
                  </a:lnTo>
                  <a:lnTo>
                    <a:pt x="5838" y="7139"/>
                  </a:lnTo>
                  <a:lnTo>
                    <a:pt x="5856" y="7156"/>
                  </a:lnTo>
                  <a:lnTo>
                    <a:pt x="5873" y="7175"/>
                  </a:lnTo>
                  <a:lnTo>
                    <a:pt x="5886" y="7196"/>
                  </a:lnTo>
                  <a:lnTo>
                    <a:pt x="5897" y="7219"/>
                  </a:lnTo>
                  <a:lnTo>
                    <a:pt x="5905" y="7243"/>
                  </a:lnTo>
                  <a:lnTo>
                    <a:pt x="5910" y="7268"/>
                  </a:lnTo>
                  <a:lnTo>
                    <a:pt x="5912" y="7293"/>
                  </a:lnTo>
                  <a:lnTo>
                    <a:pt x="5911" y="7318"/>
                  </a:lnTo>
                  <a:lnTo>
                    <a:pt x="5906" y="7343"/>
                  </a:lnTo>
                  <a:lnTo>
                    <a:pt x="5898" y="7367"/>
                  </a:lnTo>
                  <a:lnTo>
                    <a:pt x="5692" y="7891"/>
                  </a:lnTo>
                  <a:lnTo>
                    <a:pt x="6005" y="8150"/>
                  </a:lnTo>
                  <a:lnTo>
                    <a:pt x="6481" y="7823"/>
                  </a:lnTo>
                  <a:lnTo>
                    <a:pt x="6503" y="7810"/>
                  </a:lnTo>
                  <a:lnTo>
                    <a:pt x="6526" y="7800"/>
                  </a:lnTo>
                  <a:lnTo>
                    <a:pt x="6551" y="7793"/>
                  </a:lnTo>
                  <a:lnTo>
                    <a:pt x="6576" y="7789"/>
                  </a:lnTo>
                  <a:lnTo>
                    <a:pt x="6601" y="7788"/>
                  </a:lnTo>
                  <a:lnTo>
                    <a:pt x="6627" y="7791"/>
                  </a:lnTo>
                  <a:lnTo>
                    <a:pt x="6651" y="7796"/>
                  </a:lnTo>
                  <a:lnTo>
                    <a:pt x="6675" y="7805"/>
                  </a:lnTo>
                  <a:lnTo>
                    <a:pt x="6698" y="7817"/>
                  </a:lnTo>
                  <a:lnTo>
                    <a:pt x="6719" y="7832"/>
                  </a:lnTo>
                  <a:lnTo>
                    <a:pt x="6738" y="7849"/>
                  </a:lnTo>
                  <a:lnTo>
                    <a:pt x="6754" y="7868"/>
                  </a:lnTo>
                  <a:lnTo>
                    <a:pt x="6768" y="7890"/>
                  </a:lnTo>
                  <a:lnTo>
                    <a:pt x="7048" y="8384"/>
                  </a:lnTo>
                  <a:lnTo>
                    <a:pt x="7442" y="8296"/>
                  </a:lnTo>
                  <a:lnTo>
                    <a:pt x="7489" y="7725"/>
                  </a:lnTo>
                  <a:lnTo>
                    <a:pt x="7492" y="7700"/>
                  </a:lnTo>
                  <a:lnTo>
                    <a:pt x="7499" y="7675"/>
                  </a:lnTo>
                  <a:lnTo>
                    <a:pt x="7509" y="7652"/>
                  </a:lnTo>
                  <a:lnTo>
                    <a:pt x="7521" y="7630"/>
                  </a:lnTo>
                  <a:lnTo>
                    <a:pt x="7537" y="7610"/>
                  </a:lnTo>
                  <a:lnTo>
                    <a:pt x="7554" y="7592"/>
                  </a:lnTo>
                  <a:lnTo>
                    <a:pt x="7574" y="7577"/>
                  </a:lnTo>
                  <a:lnTo>
                    <a:pt x="7595" y="7564"/>
                  </a:lnTo>
                  <a:lnTo>
                    <a:pt x="7618" y="7553"/>
                  </a:lnTo>
                  <a:lnTo>
                    <a:pt x="7643" y="7546"/>
                  </a:lnTo>
                  <a:lnTo>
                    <a:pt x="7667" y="7542"/>
                  </a:lnTo>
                  <a:lnTo>
                    <a:pt x="7693" y="7541"/>
                  </a:lnTo>
                  <a:lnTo>
                    <a:pt x="7718" y="7543"/>
                  </a:lnTo>
                  <a:lnTo>
                    <a:pt x="8278" y="7627"/>
                  </a:lnTo>
                  <a:lnTo>
                    <a:pt x="8455" y="7259"/>
                  </a:lnTo>
                  <a:lnTo>
                    <a:pt x="8036" y="6877"/>
                  </a:lnTo>
                  <a:lnTo>
                    <a:pt x="8018" y="6858"/>
                  </a:lnTo>
                  <a:lnTo>
                    <a:pt x="8003" y="6838"/>
                  </a:lnTo>
                  <a:lnTo>
                    <a:pt x="7991" y="6815"/>
                  </a:lnTo>
                  <a:lnTo>
                    <a:pt x="7981" y="6792"/>
                  </a:lnTo>
                  <a:lnTo>
                    <a:pt x="7975" y="6767"/>
                  </a:lnTo>
                  <a:lnTo>
                    <a:pt x="7971" y="6742"/>
                  </a:lnTo>
                  <a:lnTo>
                    <a:pt x="7971" y="6716"/>
                  </a:lnTo>
                  <a:lnTo>
                    <a:pt x="7975" y="6691"/>
                  </a:lnTo>
                  <a:lnTo>
                    <a:pt x="7981" y="6666"/>
                  </a:lnTo>
                  <a:lnTo>
                    <a:pt x="7991" y="6642"/>
                  </a:lnTo>
                  <a:lnTo>
                    <a:pt x="8003" y="6620"/>
                  </a:lnTo>
                  <a:lnTo>
                    <a:pt x="8019" y="6600"/>
                  </a:lnTo>
                  <a:lnTo>
                    <a:pt x="8036" y="6581"/>
                  </a:lnTo>
                  <a:lnTo>
                    <a:pt x="8455" y="6200"/>
                  </a:lnTo>
                  <a:lnTo>
                    <a:pt x="8278" y="5832"/>
                  </a:lnTo>
                  <a:lnTo>
                    <a:pt x="7718" y="5916"/>
                  </a:lnTo>
                  <a:lnTo>
                    <a:pt x="7693" y="5918"/>
                  </a:lnTo>
                  <a:lnTo>
                    <a:pt x="7667" y="5917"/>
                  </a:lnTo>
                  <a:lnTo>
                    <a:pt x="7643" y="5913"/>
                  </a:lnTo>
                  <a:lnTo>
                    <a:pt x="7618" y="5906"/>
                  </a:lnTo>
                  <a:lnTo>
                    <a:pt x="7595" y="5895"/>
                  </a:lnTo>
                  <a:lnTo>
                    <a:pt x="7574" y="5882"/>
                  </a:lnTo>
                  <a:lnTo>
                    <a:pt x="7554" y="5867"/>
                  </a:lnTo>
                  <a:lnTo>
                    <a:pt x="7537" y="5849"/>
                  </a:lnTo>
                  <a:lnTo>
                    <a:pt x="7521" y="5829"/>
                  </a:lnTo>
                  <a:lnTo>
                    <a:pt x="7509" y="5807"/>
                  </a:lnTo>
                  <a:lnTo>
                    <a:pt x="7499" y="5784"/>
                  </a:lnTo>
                  <a:lnTo>
                    <a:pt x="7492" y="5759"/>
                  </a:lnTo>
                  <a:lnTo>
                    <a:pt x="7489" y="5734"/>
                  </a:lnTo>
                  <a:lnTo>
                    <a:pt x="7442" y="5163"/>
                  </a:lnTo>
                  <a:lnTo>
                    <a:pt x="7048" y="5075"/>
                  </a:lnTo>
                  <a:lnTo>
                    <a:pt x="6768" y="5569"/>
                  </a:lnTo>
                  <a:lnTo>
                    <a:pt x="6754" y="5591"/>
                  </a:lnTo>
                  <a:lnTo>
                    <a:pt x="6738" y="5610"/>
                  </a:lnTo>
                  <a:lnTo>
                    <a:pt x="6719" y="5627"/>
                  </a:lnTo>
                  <a:lnTo>
                    <a:pt x="6698" y="5642"/>
                  </a:lnTo>
                  <a:lnTo>
                    <a:pt x="6675" y="5654"/>
                  </a:lnTo>
                  <a:lnTo>
                    <a:pt x="6651" y="5663"/>
                  </a:lnTo>
                  <a:lnTo>
                    <a:pt x="6627" y="5668"/>
                  </a:lnTo>
                  <a:lnTo>
                    <a:pt x="6601" y="5671"/>
                  </a:lnTo>
                  <a:lnTo>
                    <a:pt x="6576" y="5670"/>
                  </a:lnTo>
                  <a:lnTo>
                    <a:pt x="6551" y="5666"/>
                  </a:lnTo>
                  <a:lnTo>
                    <a:pt x="6526" y="5659"/>
                  </a:lnTo>
                  <a:lnTo>
                    <a:pt x="6503" y="5649"/>
                  </a:lnTo>
                  <a:lnTo>
                    <a:pt x="6481" y="5636"/>
                  </a:lnTo>
                  <a:lnTo>
                    <a:pt x="6158" y="5414"/>
                  </a:lnTo>
                  <a:lnTo>
                    <a:pt x="6141" y="5429"/>
                  </a:lnTo>
                  <a:lnTo>
                    <a:pt x="6119" y="5444"/>
                  </a:lnTo>
                  <a:lnTo>
                    <a:pt x="6096" y="5455"/>
                  </a:lnTo>
                  <a:lnTo>
                    <a:pt x="6071" y="5464"/>
                  </a:lnTo>
                  <a:lnTo>
                    <a:pt x="6046" y="5469"/>
                  </a:lnTo>
                  <a:lnTo>
                    <a:pt x="6019" y="5471"/>
                  </a:lnTo>
                  <a:lnTo>
                    <a:pt x="5993" y="5469"/>
                  </a:lnTo>
                  <a:close/>
                  <a:moveTo>
                    <a:pt x="5423" y="3785"/>
                  </a:moveTo>
                  <a:lnTo>
                    <a:pt x="5440" y="3766"/>
                  </a:lnTo>
                  <a:lnTo>
                    <a:pt x="5459" y="3748"/>
                  </a:lnTo>
                  <a:lnTo>
                    <a:pt x="6093" y="3253"/>
                  </a:lnTo>
                  <a:lnTo>
                    <a:pt x="5891" y="2758"/>
                  </a:lnTo>
                  <a:lnTo>
                    <a:pt x="5090" y="2857"/>
                  </a:lnTo>
                  <a:lnTo>
                    <a:pt x="5064" y="2859"/>
                  </a:lnTo>
                  <a:lnTo>
                    <a:pt x="5038" y="2857"/>
                  </a:lnTo>
                  <a:lnTo>
                    <a:pt x="5012" y="2852"/>
                  </a:lnTo>
                  <a:lnTo>
                    <a:pt x="4988" y="2844"/>
                  </a:lnTo>
                  <a:lnTo>
                    <a:pt x="4965" y="2832"/>
                  </a:lnTo>
                  <a:lnTo>
                    <a:pt x="4943" y="2818"/>
                  </a:lnTo>
                  <a:lnTo>
                    <a:pt x="4924" y="2800"/>
                  </a:lnTo>
                  <a:lnTo>
                    <a:pt x="4907" y="2781"/>
                  </a:lnTo>
                  <a:lnTo>
                    <a:pt x="4892" y="2759"/>
                  </a:lnTo>
                  <a:lnTo>
                    <a:pt x="4881" y="2736"/>
                  </a:lnTo>
                  <a:lnTo>
                    <a:pt x="4872" y="2712"/>
                  </a:lnTo>
                  <a:lnTo>
                    <a:pt x="4867" y="2686"/>
                  </a:lnTo>
                  <a:lnTo>
                    <a:pt x="4865" y="2661"/>
                  </a:lnTo>
                  <a:lnTo>
                    <a:pt x="4866" y="2635"/>
                  </a:lnTo>
                  <a:lnTo>
                    <a:pt x="4965" y="1833"/>
                  </a:lnTo>
                  <a:lnTo>
                    <a:pt x="4470" y="1631"/>
                  </a:lnTo>
                  <a:lnTo>
                    <a:pt x="3976" y="2264"/>
                  </a:lnTo>
                  <a:lnTo>
                    <a:pt x="3958" y="2283"/>
                  </a:lnTo>
                  <a:lnTo>
                    <a:pt x="3939" y="2300"/>
                  </a:lnTo>
                  <a:lnTo>
                    <a:pt x="3917" y="2315"/>
                  </a:lnTo>
                  <a:lnTo>
                    <a:pt x="3894" y="2326"/>
                  </a:lnTo>
                  <a:lnTo>
                    <a:pt x="3869" y="2334"/>
                  </a:lnTo>
                  <a:lnTo>
                    <a:pt x="3844" y="2339"/>
                  </a:lnTo>
                  <a:lnTo>
                    <a:pt x="3818" y="2341"/>
                  </a:lnTo>
                  <a:lnTo>
                    <a:pt x="3792" y="2339"/>
                  </a:lnTo>
                  <a:lnTo>
                    <a:pt x="3767" y="2334"/>
                  </a:lnTo>
                  <a:lnTo>
                    <a:pt x="3742" y="2326"/>
                  </a:lnTo>
                  <a:lnTo>
                    <a:pt x="3719" y="2315"/>
                  </a:lnTo>
                  <a:lnTo>
                    <a:pt x="3697" y="2300"/>
                  </a:lnTo>
                  <a:lnTo>
                    <a:pt x="3678" y="2284"/>
                  </a:lnTo>
                  <a:lnTo>
                    <a:pt x="3660" y="2264"/>
                  </a:lnTo>
                  <a:lnTo>
                    <a:pt x="3165" y="1630"/>
                  </a:lnTo>
                  <a:lnTo>
                    <a:pt x="2670" y="1833"/>
                  </a:lnTo>
                  <a:lnTo>
                    <a:pt x="2769" y="2634"/>
                  </a:lnTo>
                  <a:lnTo>
                    <a:pt x="2771" y="2660"/>
                  </a:lnTo>
                  <a:lnTo>
                    <a:pt x="2769" y="2686"/>
                  </a:lnTo>
                  <a:lnTo>
                    <a:pt x="2764" y="2712"/>
                  </a:lnTo>
                  <a:lnTo>
                    <a:pt x="2756" y="2736"/>
                  </a:lnTo>
                  <a:lnTo>
                    <a:pt x="2744" y="2759"/>
                  </a:lnTo>
                  <a:lnTo>
                    <a:pt x="2730" y="2781"/>
                  </a:lnTo>
                  <a:lnTo>
                    <a:pt x="2712" y="2800"/>
                  </a:lnTo>
                  <a:lnTo>
                    <a:pt x="2693" y="2818"/>
                  </a:lnTo>
                  <a:lnTo>
                    <a:pt x="2671" y="2832"/>
                  </a:lnTo>
                  <a:lnTo>
                    <a:pt x="2648" y="2844"/>
                  </a:lnTo>
                  <a:lnTo>
                    <a:pt x="2624" y="2852"/>
                  </a:lnTo>
                  <a:lnTo>
                    <a:pt x="2598" y="2857"/>
                  </a:lnTo>
                  <a:lnTo>
                    <a:pt x="2572" y="2859"/>
                  </a:lnTo>
                  <a:lnTo>
                    <a:pt x="2546" y="2857"/>
                  </a:lnTo>
                  <a:lnTo>
                    <a:pt x="1745" y="2758"/>
                  </a:lnTo>
                  <a:lnTo>
                    <a:pt x="1542" y="3254"/>
                  </a:lnTo>
                  <a:lnTo>
                    <a:pt x="2176" y="3748"/>
                  </a:lnTo>
                  <a:lnTo>
                    <a:pt x="2195" y="3766"/>
                  </a:lnTo>
                  <a:lnTo>
                    <a:pt x="2212" y="3785"/>
                  </a:lnTo>
                  <a:lnTo>
                    <a:pt x="2227" y="3807"/>
                  </a:lnTo>
                  <a:lnTo>
                    <a:pt x="2238" y="3830"/>
                  </a:lnTo>
                  <a:lnTo>
                    <a:pt x="2246" y="3855"/>
                  </a:lnTo>
                  <a:lnTo>
                    <a:pt x="2251" y="3880"/>
                  </a:lnTo>
                  <a:lnTo>
                    <a:pt x="2253" y="3906"/>
                  </a:lnTo>
                  <a:lnTo>
                    <a:pt x="2251" y="3932"/>
                  </a:lnTo>
                  <a:lnTo>
                    <a:pt x="2246" y="3957"/>
                  </a:lnTo>
                  <a:lnTo>
                    <a:pt x="2238" y="3982"/>
                  </a:lnTo>
                  <a:lnTo>
                    <a:pt x="2227" y="4005"/>
                  </a:lnTo>
                  <a:lnTo>
                    <a:pt x="2212" y="4027"/>
                  </a:lnTo>
                  <a:lnTo>
                    <a:pt x="2195" y="4046"/>
                  </a:lnTo>
                  <a:lnTo>
                    <a:pt x="2176" y="4064"/>
                  </a:lnTo>
                  <a:lnTo>
                    <a:pt x="1542" y="4558"/>
                  </a:lnTo>
                  <a:lnTo>
                    <a:pt x="1745" y="5054"/>
                  </a:lnTo>
                  <a:lnTo>
                    <a:pt x="2546" y="4955"/>
                  </a:lnTo>
                  <a:lnTo>
                    <a:pt x="2572" y="4953"/>
                  </a:lnTo>
                  <a:lnTo>
                    <a:pt x="2598" y="4955"/>
                  </a:lnTo>
                  <a:lnTo>
                    <a:pt x="2624" y="4960"/>
                  </a:lnTo>
                  <a:lnTo>
                    <a:pt x="2648" y="4968"/>
                  </a:lnTo>
                  <a:lnTo>
                    <a:pt x="2671" y="4980"/>
                  </a:lnTo>
                  <a:lnTo>
                    <a:pt x="2693" y="4994"/>
                  </a:lnTo>
                  <a:lnTo>
                    <a:pt x="2712" y="5012"/>
                  </a:lnTo>
                  <a:lnTo>
                    <a:pt x="2730" y="5031"/>
                  </a:lnTo>
                  <a:lnTo>
                    <a:pt x="2744" y="5053"/>
                  </a:lnTo>
                  <a:lnTo>
                    <a:pt x="2756" y="5076"/>
                  </a:lnTo>
                  <a:lnTo>
                    <a:pt x="2764" y="5100"/>
                  </a:lnTo>
                  <a:lnTo>
                    <a:pt x="2769" y="5126"/>
                  </a:lnTo>
                  <a:lnTo>
                    <a:pt x="2771" y="5152"/>
                  </a:lnTo>
                  <a:lnTo>
                    <a:pt x="2769" y="5178"/>
                  </a:lnTo>
                  <a:lnTo>
                    <a:pt x="2670" y="5979"/>
                  </a:lnTo>
                  <a:lnTo>
                    <a:pt x="3165" y="6182"/>
                  </a:lnTo>
                  <a:lnTo>
                    <a:pt x="3660" y="5548"/>
                  </a:lnTo>
                  <a:lnTo>
                    <a:pt x="3678" y="5528"/>
                  </a:lnTo>
                  <a:lnTo>
                    <a:pt x="3697" y="5512"/>
                  </a:lnTo>
                  <a:lnTo>
                    <a:pt x="3719" y="5497"/>
                  </a:lnTo>
                  <a:lnTo>
                    <a:pt x="3742" y="5486"/>
                  </a:lnTo>
                  <a:lnTo>
                    <a:pt x="3767" y="5478"/>
                  </a:lnTo>
                  <a:lnTo>
                    <a:pt x="3792" y="5473"/>
                  </a:lnTo>
                  <a:lnTo>
                    <a:pt x="3818" y="5471"/>
                  </a:lnTo>
                  <a:lnTo>
                    <a:pt x="3844" y="5473"/>
                  </a:lnTo>
                  <a:lnTo>
                    <a:pt x="3869" y="5478"/>
                  </a:lnTo>
                  <a:lnTo>
                    <a:pt x="3894" y="5486"/>
                  </a:lnTo>
                  <a:lnTo>
                    <a:pt x="3917" y="5497"/>
                  </a:lnTo>
                  <a:lnTo>
                    <a:pt x="3939" y="5512"/>
                  </a:lnTo>
                  <a:lnTo>
                    <a:pt x="3958" y="5529"/>
                  </a:lnTo>
                  <a:lnTo>
                    <a:pt x="3976" y="5548"/>
                  </a:lnTo>
                  <a:lnTo>
                    <a:pt x="4470" y="6181"/>
                  </a:lnTo>
                  <a:lnTo>
                    <a:pt x="4965" y="5979"/>
                  </a:lnTo>
                  <a:lnTo>
                    <a:pt x="4866" y="5177"/>
                  </a:lnTo>
                  <a:lnTo>
                    <a:pt x="4865" y="5151"/>
                  </a:lnTo>
                  <a:lnTo>
                    <a:pt x="4867" y="5126"/>
                  </a:lnTo>
                  <a:lnTo>
                    <a:pt x="4872" y="5100"/>
                  </a:lnTo>
                  <a:lnTo>
                    <a:pt x="4881" y="5076"/>
                  </a:lnTo>
                  <a:lnTo>
                    <a:pt x="4892" y="5053"/>
                  </a:lnTo>
                  <a:lnTo>
                    <a:pt x="4907" y="5031"/>
                  </a:lnTo>
                  <a:lnTo>
                    <a:pt x="4924" y="5012"/>
                  </a:lnTo>
                  <a:lnTo>
                    <a:pt x="4943" y="4994"/>
                  </a:lnTo>
                  <a:lnTo>
                    <a:pt x="4965" y="4980"/>
                  </a:lnTo>
                  <a:lnTo>
                    <a:pt x="4988" y="4968"/>
                  </a:lnTo>
                  <a:lnTo>
                    <a:pt x="5012" y="4960"/>
                  </a:lnTo>
                  <a:lnTo>
                    <a:pt x="5038" y="4955"/>
                  </a:lnTo>
                  <a:lnTo>
                    <a:pt x="5064" y="4953"/>
                  </a:lnTo>
                  <a:lnTo>
                    <a:pt x="5090" y="4955"/>
                  </a:lnTo>
                  <a:lnTo>
                    <a:pt x="5713" y="5032"/>
                  </a:lnTo>
                  <a:lnTo>
                    <a:pt x="5867" y="4905"/>
                  </a:lnTo>
                  <a:lnTo>
                    <a:pt x="5888" y="4890"/>
                  </a:lnTo>
                  <a:lnTo>
                    <a:pt x="5910" y="4877"/>
                  </a:lnTo>
                  <a:lnTo>
                    <a:pt x="5934" y="4868"/>
                  </a:lnTo>
                  <a:lnTo>
                    <a:pt x="5959" y="4862"/>
                  </a:lnTo>
                  <a:lnTo>
                    <a:pt x="5969" y="4861"/>
                  </a:lnTo>
                  <a:lnTo>
                    <a:pt x="6093" y="4559"/>
                  </a:lnTo>
                  <a:lnTo>
                    <a:pt x="5459" y="4064"/>
                  </a:lnTo>
                  <a:lnTo>
                    <a:pt x="5440" y="4046"/>
                  </a:lnTo>
                  <a:lnTo>
                    <a:pt x="5423" y="4027"/>
                  </a:lnTo>
                  <a:lnTo>
                    <a:pt x="5408" y="4005"/>
                  </a:lnTo>
                  <a:lnTo>
                    <a:pt x="5397" y="3982"/>
                  </a:lnTo>
                  <a:lnTo>
                    <a:pt x="5389" y="3957"/>
                  </a:lnTo>
                  <a:lnTo>
                    <a:pt x="5384" y="3932"/>
                  </a:lnTo>
                  <a:lnTo>
                    <a:pt x="5382" y="3906"/>
                  </a:lnTo>
                  <a:lnTo>
                    <a:pt x="5384" y="3880"/>
                  </a:lnTo>
                  <a:lnTo>
                    <a:pt x="5389" y="3855"/>
                  </a:lnTo>
                  <a:lnTo>
                    <a:pt x="5397" y="3830"/>
                  </a:lnTo>
                  <a:lnTo>
                    <a:pt x="5408" y="3807"/>
                  </a:lnTo>
                  <a:lnTo>
                    <a:pt x="5423" y="3785"/>
                  </a:lnTo>
                  <a:close/>
                  <a:moveTo>
                    <a:pt x="5342" y="5771"/>
                  </a:moveTo>
                  <a:lnTo>
                    <a:pt x="5378" y="6059"/>
                  </a:lnTo>
                  <a:lnTo>
                    <a:pt x="5447" y="6038"/>
                  </a:lnTo>
                  <a:lnTo>
                    <a:pt x="5342" y="5771"/>
                  </a:lnTo>
                  <a:close/>
                  <a:moveTo>
                    <a:pt x="5295" y="5383"/>
                  </a:moveTo>
                  <a:lnTo>
                    <a:pt x="5295" y="5384"/>
                  </a:lnTo>
                  <a:lnTo>
                    <a:pt x="5296" y="5383"/>
                  </a:lnTo>
                  <a:lnTo>
                    <a:pt x="5295" y="5383"/>
                  </a:lnTo>
                  <a:close/>
                  <a:moveTo>
                    <a:pt x="7614" y="6699"/>
                  </a:moveTo>
                  <a:lnTo>
                    <a:pt x="7615" y="6704"/>
                  </a:lnTo>
                  <a:lnTo>
                    <a:pt x="7615" y="6726"/>
                  </a:lnTo>
                  <a:lnTo>
                    <a:pt x="7615" y="6732"/>
                  </a:lnTo>
                  <a:lnTo>
                    <a:pt x="7615" y="6754"/>
                  </a:lnTo>
                  <a:lnTo>
                    <a:pt x="7614" y="6760"/>
                  </a:lnTo>
                  <a:lnTo>
                    <a:pt x="7613" y="6782"/>
                  </a:lnTo>
                  <a:lnTo>
                    <a:pt x="7613" y="6787"/>
                  </a:lnTo>
                  <a:lnTo>
                    <a:pt x="7611" y="6809"/>
                  </a:lnTo>
                  <a:lnTo>
                    <a:pt x="7610" y="6815"/>
                  </a:lnTo>
                  <a:lnTo>
                    <a:pt x="7607" y="6837"/>
                  </a:lnTo>
                  <a:lnTo>
                    <a:pt x="7606" y="6842"/>
                  </a:lnTo>
                  <a:lnTo>
                    <a:pt x="7603" y="6864"/>
                  </a:lnTo>
                  <a:lnTo>
                    <a:pt x="7602" y="6869"/>
                  </a:lnTo>
                  <a:lnTo>
                    <a:pt x="7597" y="6891"/>
                  </a:lnTo>
                  <a:lnTo>
                    <a:pt x="7596" y="6896"/>
                  </a:lnTo>
                  <a:lnTo>
                    <a:pt x="7591" y="6918"/>
                  </a:lnTo>
                  <a:lnTo>
                    <a:pt x="7589" y="6923"/>
                  </a:lnTo>
                  <a:lnTo>
                    <a:pt x="7583" y="6944"/>
                  </a:lnTo>
                  <a:lnTo>
                    <a:pt x="7581" y="6950"/>
                  </a:lnTo>
                  <a:lnTo>
                    <a:pt x="7575" y="6971"/>
                  </a:lnTo>
                  <a:lnTo>
                    <a:pt x="7573" y="6976"/>
                  </a:lnTo>
                  <a:lnTo>
                    <a:pt x="7565" y="6997"/>
                  </a:lnTo>
                  <a:lnTo>
                    <a:pt x="7563" y="7002"/>
                  </a:lnTo>
                  <a:lnTo>
                    <a:pt x="7555" y="7022"/>
                  </a:lnTo>
                  <a:lnTo>
                    <a:pt x="7552" y="7027"/>
                  </a:lnTo>
                  <a:lnTo>
                    <a:pt x="7543" y="7047"/>
                  </a:lnTo>
                  <a:lnTo>
                    <a:pt x="7541" y="7052"/>
                  </a:lnTo>
                  <a:lnTo>
                    <a:pt x="7531" y="7072"/>
                  </a:lnTo>
                  <a:lnTo>
                    <a:pt x="7528" y="7077"/>
                  </a:lnTo>
                  <a:lnTo>
                    <a:pt x="7517" y="7097"/>
                  </a:lnTo>
                  <a:lnTo>
                    <a:pt x="7514" y="7102"/>
                  </a:lnTo>
                  <a:lnTo>
                    <a:pt x="7503" y="7121"/>
                  </a:lnTo>
                  <a:lnTo>
                    <a:pt x="7500" y="7126"/>
                  </a:lnTo>
                  <a:lnTo>
                    <a:pt x="7488" y="7144"/>
                  </a:lnTo>
                  <a:lnTo>
                    <a:pt x="7484" y="7148"/>
                  </a:lnTo>
                  <a:lnTo>
                    <a:pt x="7472" y="7166"/>
                  </a:lnTo>
                  <a:lnTo>
                    <a:pt x="7468" y="7171"/>
                  </a:lnTo>
                  <a:lnTo>
                    <a:pt x="7455" y="7188"/>
                  </a:lnTo>
                  <a:lnTo>
                    <a:pt x="7452" y="7192"/>
                  </a:lnTo>
                  <a:lnTo>
                    <a:pt x="7437" y="7209"/>
                  </a:lnTo>
                  <a:lnTo>
                    <a:pt x="7434" y="7213"/>
                  </a:lnTo>
                  <a:lnTo>
                    <a:pt x="7419" y="7230"/>
                  </a:lnTo>
                  <a:lnTo>
                    <a:pt x="7416" y="7234"/>
                  </a:lnTo>
                  <a:lnTo>
                    <a:pt x="7400" y="7249"/>
                  </a:lnTo>
                  <a:lnTo>
                    <a:pt x="7396" y="7253"/>
                  </a:lnTo>
                  <a:lnTo>
                    <a:pt x="7381" y="7269"/>
                  </a:lnTo>
                  <a:lnTo>
                    <a:pt x="7377" y="7272"/>
                  </a:lnTo>
                  <a:lnTo>
                    <a:pt x="7360" y="7287"/>
                  </a:lnTo>
                  <a:lnTo>
                    <a:pt x="7356" y="7290"/>
                  </a:lnTo>
                  <a:lnTo>
                    <a:pt x="7339" y="7305"/>
                  </a:lnTo>
                  <a:lnTo>
                    <a:pt x="7335" y="7308"/>
                  </a:lnTo>
                  <a:lnTo>
                    <a:pt x="7318" y="7321"/>
                  </a:lnTo>
                  <a:lnTo>
                    <a:pt x="7313" y="7325"/>
                  </a:lnTo>
                  <a:lnTo>
                    <a:pt x="7295" y="7337"/>
                  </a:lnTo>
                  <a:lnTo>
                    <a:pt x="7291" y="7341"/>
                  </a:lnTo>
                  <a:lnTo>
                    <a:pt x="7273" y="7353"/>
                  </a:lnTo>
                  <a:lnTo>
                    <a:pt x="7268" y="7356"/>
                  </a:lnTo>
                  <a:lnTo>
                    <a:pt x="7249" y="7367"/>
                  </a:lnTo>
                  <a:lnTo>
                    <a:pt x="7243" y="7371"/>
                  </a:lnTo>
                  <a:lnTo>
                    <a:pt x="7223" y="7381"/>
                  </a:lnTo>
                  <a:lnTo>
                    <a:pt x="7218" y="7384"/>
                  </a:lnTo>
                  <a:lnTo>
                    <a:pt x="7199" y="7394"/>
                  </a:lnTo>
                  <a:lnTo>
                    <a:pt x="7194" y="7396"/>
                  </a:lnTo>
                  <a:lnTo>
                    <a:pt x="7174" y="7405"/>
                  </a:lnTo>
                  <a:lnTo>
                    <a:pt x="7169" y="7407"/>
                  </a:lnTo>
                  <a:lnTo>
                    <a:pt x="7149" y="7416"/>
                  </a:lnTo>
                  <a:lnTo>
                    <a:pt x="7144" y="7418"/>
                  </a:lnTo>
                  <a:lnTo>
                    <a:pt x="7123" y="7425"/>
                  </a:lnTo>
                  <a:lnTo>
                    <a:pt x="7118" y="7427"/>
                  </a:lnTo>
                  <a:lnTo>
                    <a:pt x="7097" y="7434"/>
                  </a:lnTo>
                  <a:lnTo>
                    <a:pt x="7092" y="7436"/>
                  </a:lnTo>
                  <a:lnTo>
                    <a:pt x="7071" y="7442"/>
                  </a:lnTo>
                  <a:lnTo>
                    <a:pt x="7065" y="7443"/>
                  </a:lnTo>
                  <a:lnTo>
                    <a:pt x="7044" y="7448"/>
                  </a:lnTo>
                  <a:lnTo>
                    <a:pt x="7038" y="7450"/>
                  </a:lnTo>
                  <a:lnTo>
                    <a:pt x="7017" y="7454"/>
                  </a:lnTo>
                  <a:lnTo>
                    <a:pt x="7011" y="7455"/>
                  </a:lnTo>
                  <a:lnTo>
                    <a:pt x="6990" y="7459"/>
                  </a:lnTo>
                  <a:lnTo>
                    <a:pt x="6984" y="7460"/>
                  </a:lnTo>
                  <a:lnTo>
                    <a:pt x="6962" y="7463"/>
                  </a:lnTo>
                  <a:lnTo>
                    <a:pt x="6957" y="7464"/>
                  </a:lnTo>
                  <a:lnTo>
                    <a:pt x="6935" y="7466"/>
                  </a:lnTo>
                  <a:lnTo>
                    <a:pt x="6929" y="7466"/>
                  </a:lnTo>
                  <a:lnTo>
                    <a:pt x="6907" y="7467"/>
                  </a:lnTo>
                  <a:lnTo>
                    <a:pt x="6901" y="7468"/>
                  </a:lnTo>
                  <a:lnTo>
                    <a:pt x="6879" y="7468"/>
                  </a:lnTo>
                  <a:lnTo>
                    <a:pt x="6873" y="7468"/>
                  </a:lnTo>
                  <a:lnTo>
                    <a:pt x="6851" y="7468"/>
                  </a:lnTo>
                  <a:lnTo>
                    <a:pt x="6845" y="7467"/>
                  </a:lnTo>
                  <a:lnTo>
                    <a:pt x="6823" y="7466"/>
                  </a:lnTo>
                  <a:lnTo>
                    <a:pt x="6818" y="7466"/>
                  </a:lnTo>
                  <a:lnTo>
                    <a:pt x="6796" y="7463"/>
                  </a:lnTo>
                  <a:lnTo>
                    <a:pt x="6790" y="7463"/>
                  </a:lnTo>
                  <a:lnTo>
                    <a:pt x="6768" y="7460"/>
                  </a:lnTo>
                  <a:lnTo>
                    <a:pt x="6763" y="7459"/>
                  </a:lnTo>
                  <a:lnTo>
                    <a:pt x="6741" y="7455"/>
                  </a:lnTo>
                  <a:lnTo>
                    <a:pt x="6736" y="7454"/>
                  </a:lnTo>
                  <a:lnTo>
                    <a:pt x="6714" y="7450"/>
                  </a:lnTo>
                  <a:lnTo>
                    <a:pt x="6709" y="7448"/>
                  </a:lnTo>
                  <a:lnTo>
                    <a:pt x="6688" y="7443"/>
                  </a:lnTo>
                  <a:lnTo>
                    <a:pt x="6682" y="7442"/>
                  </a:lnTo>
                  <a:lnTo>
                    <a:pt x="6661" y="7436"/>
                  </a:lnTo>
                  <a:lnTo>
                    <a:pt x="6656" y="7434"/>
                  </a:lnTo>
                  <a:lnTo>
                    <a:pt x="6635" y="7427"/>
                  </a:lnTo>
                  <a:lnTo>
                    <a:pt x="6630" y="7425"/>
                  </a:lnTo>
                  <a:lnTo>
                    <a:pt x="6609" y="7418"/>
                  </a:lnTo>
                  <a:lnTo>
                    <a:pt x="6604" y="7416"/>
                  </a:lnTo>
                  <a:lnTo>
                    <a:pt x="6584" y="7407"/>
                  </a:lnTo>
                  <a:lnTo>
                    <a:pt x="6579" y="7405"/>
                  </a:lnTo>
                  <a:lnTo>
                    <a:pt x="6559" y="7396"/>
                  </a:lnTo>
                  <a:lnTo>
                    <a:pt x="6554" y="7394"/>
                  </a:lnTo>
                  <a:lnTo>
                    <a:pt x="6535" y="7384"/>
                  </a:lnTo>
                  <a:lnTo>
                    <a:pt x="6530" y="7381"/>
                  </a:lnTo>
                  <a:lnTo>
                    <a:pt x="6510" y="7371"/>
                  </a:lnTo>
                  <a:lnTo>
                    <a:pt x="6504" y="7367"/>
                  </a:lnTo>
                  <a:lnTo>
                    <a:pt x="6485" y="7356"/>
                  </a:lnTo>
                  <a:lnTo>
                    <a:pt x="6480" y="7353"/>
                  </a:lnTo>
                  <a:lnTo>
                    <a:pt x="6462" y="7341"/>
                  </a:lnTo>
                  <a:lnTo>
                    <a:pt x="6458" y="7337"/>
                  </a:lnTo>
                  <a:lnTo>
                    <a:pt x="6440" y="7325"/>
                  </a:lnTo>
                  <a:lnTo>
                    <a:pt x="6435" y="7321"/>
                  </a:lnTo>
                  <a:lnTo>
                    <a:pt x="6418" y="7308"/>
                  </a:lnTo>
                  <a:lnTo>
                    <a:pt x="6414" y="7305"/>
                  </a:lnTo>
                  <a:lnTo>
                    <a:pt x="6397" y="7290"/>
                  </a:lnTo>
                  <a:lnTo>
                    <a:pt x="6393" y="7287"/>
                  </a:lnTo>
                  <a:lnTo>
                    <a:pt x="6376" y="7272"/>
                  </a:lnTo>
                  <a:lnTo>
                    <a:pt x="6372" y="7269"/>
                  </a:lnTo>
                  <a:lnTo>
                    <a:pt x="6357" y="7253"/>
                  </a:lnTo>
                  <a:lnTo>
                    <a:pt x="6353" y="7249"/>
                  </a:lnTo>
                  <a:lnTo>
                    <a:pt x="6337" y="7234"/>
                  </a:lnTo>
                  <a:lnTo>
                    <a:pt x="6334" y="7230"/>
                  </a:lnTo>
                  <a:lnTo>
                    <a:pt x="6319" y="7213"/>
                  </a:lnTo>
                  <a:lnTo>
                    <a:pt x="6316" y="7209"/>
                  </a:lnTo>
                  <a:lnTo>
                    <a:pt x="6301" y="7192"/>
                  </a:lnTo>
                  <a:lnTo>
                    <a:pt x="6298" y="7188"/>
                  </a:lnTo>
                  <a:lnTo>
                    <a:pt x="6285" y="7171"/>
                  </a:lnTo>
                  <a:lnTo>
                    <a:pt x="6281" y="7166"/>
                  </a:lnTo>
                  <a:lnTo>
                    <a:pt x="6269" y="7148"/>
                  </a:lnTo>
                  <a:lnTo>
                    <a:pt x="6265" y="7144"/>
                  </a:lnTo>
                  <a:lnTo>
                    <a:pt x="6253" y="7126"/>
                  </a:lnTo>
                  <a:lnTo>
                    <a:pt x="6250" y="7121"/>
                  </a:lnTo>
                  <a:lnTo>
                    <a:pt x="6239" y="7102"/>
                  </a:lnTo>
                  <a:lnTo>
                    <a:pt x="6236" y="7097"/>
                  </a:lnTo>
                  <a:lnTo>
                    <a:pt x="6225" y="7077"/>
                  </a:lnTo>
                  <a:lnTo>
                    <a:pt x="6222" y="7072"/>
                  </a:lnTo>
                  <a:lnTo>
                    <a:pt x="6212" y="7052"/>
                  </a:lnTo>
                  <a:lnTo>
                    <a:pt x="6210" y="7047"/>
                  </a:lnTo>
                  <a:lnTo>
                    <a:pt x="6201" y="7027"/>
                  </a:lnTo>
                  <a:lnTo>
                    <a:pt x="6198" y="7022"/>
                  </a:lnTo>
                  <a:lnTo>
                    <a:pt x="6190" y="7002"/>
                  </a:lnTo>
                  <a:lnTo>
                    <a:pt x="6188" y="6997"/>
                  </a:lnTo>
                  <a:lnTo>
                    <a:pt x="6180" y="6976"/>
                  </a:lnTo>
                  <a:lnTo>
                    <a:pt x="6178" y="6971"/>
                  </a:lnTo>
                  <a:lnTo>
                    <a:pt x="6172" y="6950"/>
                  </a:lnTo>
                  <a:lnTo>
                    <a:pt x="6170" y="6944"/>
                  </a:lnTo>
                  <a:lnTo>
                    <a:pt x="6164" y="6923"/>
                  </a:lnTo>
                  <a:lnTo>
                    <a:pt x="6162" y="6918"/>
                  </a:lnTo>
                  <a:lnTo>
                    <a:pt x="6157" y="6896"/>
                  </a:lnTo>
                  <a:lnTo>
                    <a:pt x="6156" y="6891"/>
                  </a:lnTo>
                  <a:lnTo>
                    <a:pt x="6151" y="6869"/>
                  </a:lnTo>
                  <a:lnTo>
                    <a:pt x="6150" y="6864"/>
                  </a:lnTo>
                  <a:lnTo>
                    <a:pt x="6147" y="6842"/>
                  </a:lnTo>
                  <a:lnTo>
                    <a:pt x="6146" y="6837"/>
                  </a:lnTo>
                  <a:lnTo>
                    <a:pt x="6143" y="6815"/>
                  </a:lnTo>
                  <a:lnTo>
                    <a:pt x="6142" y="6809"/>
                  </a:lnTo>
                  <a:lnTo>
                    <a:pt x="6140" y="6787"/>
                  </a:lnTo>
                  <a:lnTo>
                    <a:pt x="6140" y="6782"/>
                  </a:lnTo>
                  <a:lnTo>
                    <a:pt x="6139" y="6760"/>
                  </a:lnTo>
                  <a:lnTo>
                    <a:pt x="6138" y="6754"/>
                  </a:lnTo>
                  <a:lnTo>
                    <a:pt x="6138" y="6732"/>
                  </a:lnTo>
                  <a:lnTo>
                    <a:pt x="6138" y="6726"/>
                  </a:lnTo>
                  <a:lnTo>
                    <a:pt x="6138" y="6704"/>
                  </a:lnTo>
                  <a:lnTo>
                    <a:pt x="6139" y="6699"/>
                  </a:lnTo>
                  <a:lnTo>
                    <a:pt x="6140" y="6677"/>
                  </a:lnTo>
                  <a:lnTo>
                    <a:pt x="6140" y="6671"/>
                  </a:lnTo>
                  <a:lnTo>
                    <a:pt x="6142" y="6649"/>
                  </a:lnTo>
                  <a:lnTo>
                    <a:pt x="6143" y="6644"/>
                  </a:lnTo>
                  <a:lnTo>
                    <a:pt x="6146" y="6622"/>
                  </a:lnTo>
                  <a:lnTo>
                    <a:pt x="6147" y="6616"/>
                  </a:lnTo>
                  <a:lnTo>
                    <a:pt x="6150" y="6595"/>
                  </a:lnTo>
                  <a:lnTo>
                    <a:pt x="6151" y="6589"/>
                  </a:lnTo>
                  <a:lnTo>
                    <a:pt x="6156" y="6568"/>
                  </a:lnTo>
                  <a:lnTo>
                    <a:pt x="6157" y="6562"/>
                  </a:lnTo>
                  <a:lnTo>
                    <a:pt x="6162" y="6541"/>
                  </a:lnTo>
                  <a:lnTo>
                    <a:pt x="6164" y="6536"/>
                  </a:lnTo>
                  <a:lnTo>
                    <a:pt x="6170" y="6514"/>
                  </a:lnTo>
                  <a:lnTo>
                    <a:pt x="6172" y="6509"/>
                  </a:lnTo>
                  <a:lnTo>
                    <a:pt x="6178" y="6488"/>
                  </a:lnTo>
                  <a:lnTo>
                    <a:pt x="6180" y="6483"/>
                  </a:lnTo>
                  <a:lnTo>
                    <a:pt x="6188" y="6462"/>
                  </a:lnTo>
                  <a:lnTo>
                    <a:pt x="6190" y="6457"/>
                  </a:lnTo>
                  <a:lnTo>
                    <a:pt x="6198" y="6437"/>
                  </a:lnTo>
                  <a:lnTo>
                    <a:pt x="6201" y="6432"/>
                  </a:lnTo>
                  <a:lnTo>
                    <a:pt x="6210" y="6412"/>
                  </a:lnTo>
                  <a:lnTo>
                    <a:pt x="6212" y="6407"/>
                  </a:lnTo>
                  <a:lnTo>
                    <a:pt x="6222" y="6387"/>
                  </a:lnTo>
                  <a:lnTo>
                    <a:pt x="6225" y="6382"/>
                  </a:lnTo>
                  <a:lnTo>
                    <a:pt x="6236" y="6362"/>
                  </a:lnTo>
                  <a:lnTo>
                    <a:pt x="6239" y="6357"/>
                  </a:lnTo>
                  <a:lnTo>
                    <a:pt x="6250" y="6338"/>
                  </a:lnTo>
                  <a:lnTo>
                    <a:pt x="6253" y="6333"/>
                  </a:lnTo>
                  <a:lnTo>
                    <a:pt x="6265" y="6315"/>
                  </a:lnTo>
                  <a:lnTo>
                    <a:pt x="6269" y="6311"/>
                  </a:lnTo>
                  <a:lnTo>
                    <a:pt x="6281" y="6293"/>
                  </a:lnTo>
                  <a:lnTo>
                    <a:pt x="6285" y="6288"/>
                  </a:lnTo>
                  <a:lnTo>
                    <a:pt x="6298" y="6271"/>
                  </a:lnTo>
                  <a:lnTo>
                    <a:pt x="6301" y="6267"/>
                  </a:lnTo>
                  <a:lnTo>
                    <a:pt x="6316" y="6250"/>
                  </a:lnTo>
                  <a:lnTo>
                    <a:pt x="6319" y="6246"/>
                  </a:lnTo>
                  <a:lnTo>
                    <a:pt x="6334" y="6229"/>
                  </a:lnTo>
                  <a:lnTo>
                    <a:pt x="6337" y="6225"/>
                  </a:lnTo>
                  <a:lnTo>
                    <a:pt x="6353" y="6210"/>
                  </a:lnTo>
                  <a:lnTo>
                    <a:pt x="6357" y="6206"/>
                  </a:lnTo>
                  <a:lnTo>
                    <a:pt x="6372" y="6190"/>
                  </a:lnTo>
                  <a:lnTo>
                    <a:pt x="6376" y="6187"/>
                  </a:lnTo>
                  <a:lnTo>
                    <a:pt x="6393" y="6172"/>
                  </a:lnTo>
                  <a:lnTo>
                    <a:pt x="6397" y="6169"/>
                  </a:lnTo>
                  <a:lnTo>
                    <a:pt x="6414" y="6154"/>
                  </a:lnTo>
                  <a:lnTo>
                    <a:pt x="6418" y="6151"/>
                  </a:lnTo>
                  <a:lnTo>
                    <a:pt x="6435" y="6138"/>
                  </a:lnTo>
                  <a:lnTo>
                    <a:pt x="6440" y="6134"/>
                  </a:lnTo>
                  <a:lnTo>
                    <a:pt x="6458" y="6122"/>
                  </a:lnTo>
                  <a:lnTo>
                    <a:pt x="6462" y="6118"/>
                  </a:lnTo>
                  <a:lnTo>
                    <a:pt x="6480" y="6106"/>
                  </a:lnTo>
                  <a:lnTo>
                    <a:pt x="6485" y="6103"/>
                  </a:lnTo>
                  <a:lnTo>
                    <a:pt x="6504" y="6092"/>
                  </a:lnTo>
                  <a:lnTo>
                    <a:pt x="6509" y="6089"/>
                  </a:lnTo>
                  <a:lnTo>
                    <a:pt x="6529" y="6078"/>
                  </a:lnTo>
                  <a:lnTo>
                    <a:pt x="6534" y="6075"/>
                  </a:lnTo>
                  <a:lnTo>
                    <a:pt x="6554" y="6065"/>
                  </a:lnTo>
                  <a:lnTo>
                    <a:pt x="6559" y="6063"/>
                  </a:lnTo>
                  <a:lnTo>
                    <a:pt x="6579" y="6054"/>
                  </a:lnTo>
                  <a:lnTo>
                    <a:pt x="6584" y="6051"/>
                  </a:lnTo>
                  <a:lnTo>
                    <a:pt x="6604" y="6043"/>
                  </a:lnTo>
                  <a:lnTo>
                    <a:pt x="6609" y="6041"/>
                  </a:lnTo>
                  <a:lnTo>
                    <a:pt x="6630" y="6033"/>
                  </a:lnTo>
                  <a:lnTo>
                    <a:pt x="6635" y="6031"/>
                  </a:lnTo>
                  <a:lnTo>
                    <a:pt x="6656" y="6025"/>
                  </a:lnTo>
                  <a:lnTo>
                    <a:pt x="6661" y="6023"/>
                  </a:lnTo>
                  <a:lnTo>
                    <a:pt x="6683" y="6017"/>
                  </a:lnTo>
                  <a:lnTo>
                    <a:pt x="6688" y="6015"/>
                  </a:lnTo>
                  <a:lnTo>
                    <a:pt x="6709" y="6010"/>
                  </a:lnTo>
                  <a:lnTo>
                    <a:pt x="6715" y="6009"/>
                  </a:lnTo>
                  <a:lnTo>
                    <a:pt x="6736" y="6004"/>
                  </a:lnTo>
                  <a:lnTo>
                    <a:pt x="6742" y="6003"/>
                  </a:lnTo>
                  <a:lnTo>
                    <a:pt x="6763" y="6000"/>
                  </a:lnTo>
                  <a:lnTo>
                    <a:pt x="6769" y="5999"/>
                  </a:lnTo>
                  <a:lnTo>
                    <a:pt x="6791" y="5996"/>
                  </a:lnTo>
                  <a:lnTo>
                    <a:pt x="6796" y="5995"/>
                  </a:lnTo>
                  <a:lnTo>
                    <a:pt x="6818" y="5993"/>
                  </a:lnTo>
                  <a:lnTo>
                    <a:pt x="6824" y="5993"/>
                  </a:lnTo>
                  <a:lnTo>
                    <a:pt x="6846" y="5992"/>
                  </a:lnTo>
                  <a:lnTo>
                    <a:pt x="6851" y="5991"/>
                  </a:lnTo>
                  <a:lnTo>
                    <a:pt x="6873" y="5991"/>
                  </a:lnTo>
                  <a:lnTo>
                    <a:pt x="6879" y="5991"/>
                  </a:lnTo>
                  <a:lnTo>
                    <a:pt x="6901" y="5991"/>
                  </a:lnTo>
                  <a:lnTo>
                    <a:pt x="6907" y="5992"/>
                  </a:lnTo>
                  <a:lnTo>
                    <a:pt x="6929" y="5993"/>
                  </a:lnTo>
                  <a:lnTo>
                    <a:pt x="6934" y="5993"/>
                  </a:lnTo>
                  <a:lnTo>
                    <a:pt x="6956" y="5995"/>
                  </a:lnTo>
                  <a:lnTo>
                    <a:pt x="6962" y="5996"/>
                  </a:lnTo>
                  <a:lnTo>
                    <a:pt x="6984" y="5999"/>
                  </a:lnTo>
                  <a:lnTo>
                    <a:pt x="6989" y="6000"/>
                  </a:lnTo>
                  <a:lnTo>
                    <a:pt x="7011" y="6003"/>
                  </a:lnTo>
                  <a:lnTo>
                    <a:pt x="7016" y="6004"/>
                  </a:lnTo>
                  <a:lnTo>
                    <a:pt x="7038" y="6009"/>
                  </a:lnTo>
                  <a:lnTo>
                    <a:pt x="7043" y="6010"/>
                  </a:lnTo>
                  <a:lnTo>
                    <a:pt x="7065" y="6015"/>
                  </a:lnTo>
                  <a:lnTo>
                    <a:pt x="7070" y="6017"/>
                  </a:lnTo>
                  <a:lnTo>
                    <a:pt x="7091" y="6023"/>
                  </a:lnTo>
                  <a:lnTo>
                    <a:pt x="7097" y="6025"/>
                  </a:lnTo>
                  <a:lnTo>
                    <a:pt x="7118" y="6031"/>
                  </a:lnTo>
                  <a:lnTo>
                    <a:pt x="7123" y="6033"/>
                  </a:lnTo>
                  <a:lnTo>
                    <a:pt x="7144" y="6041"/>
                  </a:lnTo>
                  <a:lnTo>
                    <a:pt x="7149" y="6043"/>
                  </a:lnTo>
                  <a:lnTo>
                    <a:pt x="7169" y="6051"/>
                  </a:lnTo>
                  <a:lnTo>
                    <a:pt x="7174" y="6054"/>
                  </a:lnTo>
                  <a:lnTo>
                    <a:pt x="7194" y="6063"/>
                  </a:lnTo>
                  <a:lnTo>
                    <a:pt x="7199" y="6065"/>
                  </a:lnTo>
                  <a:lnTo>
                    <a:pt x="7219" y="6075"/>
                  </a:lnTo>
                  <a:lnTo>
                    <a:pt x="7224" y="6078"/>
                  </a:lnTo>
                  <a:lnTo>
                    <a:pt x="7244" y="6089"/>
                  </a:lnTo>
                  <a:lnTo>
                    <a:pt x="7249" y="6092"/>
                  </a:lnTo>
                  <a:lnTo>
                    <a:pt x="7268" y="6103"/>
                  </a:lnTo>
                  <a:lnTo>
                    <a:pt x="7273" y="6106"/>
                  </a:lnTo>
                  <a:lnTo>
                    <a:pt x="7291" y="6118"/>
                  </a:lnTo>
                  <a:lnTo>
                    <a:pt x="7295" y="6122"/>
                  </a:lnTo>
                  <a:lnTo>
                    <a:pt x="7313" y="6134"/>
                  </a:lnTo>
                  <a:lnTo>
                    <a:pt x="7318" y="6138"/>
                  </a:lnTo>
                  <a:lnTo>
                    <a:pt x="7335" y="6151"/>
                  </a:lnTo>
                  <a:lnTo>
                    <a:pt x="7339" y="6154"/>
                  </a:lnTo>
                  <a:lnTo>
                    <a:pt x="7356" y="6169"/>
                  </a:lnTo>
                  <a:lnTo>
                    <a:pt x="7360" y="6172"/>
                  </a:lnTo>
                  <a:lnTo>
                    <a:pt x="7377" y="6187"/>
                  </a:lnTo>
                  <a:lnTo>
                    <a:pt x="7381" y="6190"/>
                  </a:lnTo>
                  <a:lnTo>
                    <a:pt x="7396" y="6206"/>
                  </a:lnTo>
                  <a:lnTo>
                    <a:pt x="7400" y="6210"/>
                  </a:lnTo>
                  <a:lnTo>
                    <a:pt x="7416" y="6225"/>
                  </a:lnTo>
                  <a:lnTo>
                    <a:pt x="7419" y="6229"/>
                  </a:lnTo>
                  <a:lnTo>
                    <a:pt x="7434" y="6246"/>
                  </a:lnTo>
                  <a:lnTo>
                    <a:pt x="7437" y="6250"/>
                  </a:lnTo>
                  <a:lnTo>
                    <a:pt x="7452" y="6267"/>
                  </a:lnTo>
                  <a:lnTo>
                    <a:pt x="7455" y="6271"/>
                  </a:lnTo>
                  <a:lnTo>
                    <a:pt x="7468" y="6288"/>
                  </a:lnTo>
                  <a:lnTo>
                    <a:pt x="7472" y="6293"/>
                  </a:lnTo>
                  <a:lnTo>
                    <a:pt x="7484" y="6311"/>
                  </a:lnTo>
                  <a:lnTo>
                    <a:pt x="7488" y="6315"/>
                  </a:lnTo>
                  <a:lnTo>
                    <a:pt x="7500" y="6333"/>
                  </a:lnTo>
                  <a:lnTo>
                    <a:pt x="7503" y="6338"/>
                  </a:lnTo>
                  <a:lnTo>
                    <a:pt x="7514" y="6357"/>
                  </a:lnTo>
                  <a:lnTo>
                    <a:pt x="7517" y="6362"/>
                  </a:lnTo>
                  <a:lnTo>
                    <a:pt x="7528" y="6382"/>
                  </a:lnTo>
                  <a:lnTo>
                    <a:pt x="7531" y="6387"/>
                  </a:lnTo>
                  <a:lnTo>
                    <a:pt x="7541" y="6407"/>
                  </a:lnTo>
                  <a:lnTo>
                    <a:pt x="7543" y="6412"/>
                  </a:lnTo>
                  <a:lnTo>
                    <a:pt x="7552" y="6432"/>
                  </a:lnTo>
                  <a:lnTo>
                    <a:pt x="7555" y="6437"/>
                  </a:lnTo>
                  <a:lnTo>
                    <a:pt x="7563" y="6457"/>
                  </a:lnTo>
                  <a:lnTo>
                    <a:pt x="7565" y="6462"/>
                  </a:lnTo>
                  <a:lnTo>
                    <a:pt x="7573" y="6483"/>
                  </a:lnTo>
                  <a:lnTo>
                    <a:pt x="7575" y="6488"/>
                  </a:lnTo>
                  <a:lnTo>
                    <a:pt x="7581" y="6509"/>
                  </a:lnTo>
                  <a:lnTo>
                    <a:pt x="7583" y="6514"/>
                  </a:lnTo>
                  <a:lnTo>
                    <a:pt x="7589" y="6536"/>
                  </a:lnTo>
                  <a:lnTo>
                    <a:pt x="7591" y="6541"/>
                  </a:lnTo>
                  <a:lnTo>
                    <a:pt x="7596" y="6562"/>
                  </a:lnTo>
                  <a:lnTo>
                    <a:pt x="7597" y="6568"/>
                  </a:lnTo>
                  <a:lnTo>
                    <a:pt x="7602" y="6589"/>
                  </a:lnTo>
                  <a:lnTo>
                    <a:pt x="7603" y="6595"/>
                  </a:lnTo>
                  <a:lnTo>
                    <a:pt x="7606" y="6616"/>
                  </a:lnTo>
                  <a:lnTo>
                    <a:pt x="7607" y="6622"/>
                  </a:lnTo>
                  <a:lnTo>
                    <a:pt x="7610" y="6644"/>
                  </a:lnTo>
                  <a:lnTo>
                    <a:pt x="7611" y="6649"/>
                  </a:lnTo>
                  <a:lnTo>
                    <a:pt x="7613" y="6671"/>
                  </a:lnTo>
                  <a:lnTo>
                    <a:pt x="7613" y="6677"/>
                  </a:lnTo>
                  <a:lnTo>
                    <a:pt x="7614" y="6699"/>
                  </a:lnTo>
                  <a:close/>
                  <a:moveTo>
                    <a:pt x="7314" y="6762"/>
                  </a:moveTo>
                  <a:lnTo>
                    <a:pt x="7315" y="6746"/>
                  </a:lnTo>
                  <a:lnTo>
                    <a:pt x="7315" y="6729"/>
                  </a:lnTo>
                  <a:lnTo>
                    <a:pt x="7315" y="6713"/>
                  </a:lnTo>
                  <a:lnTo>
                    <a:pt x="7314" y="6696"/>
                  </a:lnTo>
                  <a:lnTo>
                    <a:pt x="7312" y="6680"/>
                  </a:lnTo>
                  <a:lnTo>
                    <a:pt x="7310" y="6664"/>
                  </a:lnTo>
                  <a:lnTo>
                    <a:pt x="7307" y="6648"/>
                  </a:lnTo>
                  <a:lnTo>
                    <a:pt x="7304" y="6632"/>
                  </a:lnTo>
                  <a:lnTo>
                    <a:pt x="7300" y="6616"/>
                  </a:lnTo>
                  <a:lnTo>
                    <a:pt x="7296" y="6600"/>
                  </a:lnTo>
                  <a:lnTo>
                    <a:pt x="7290" y="6585"/>
                  </a:lnTo>
                  <a:lnTo>
                    <a:pt x="7285" y="6570"/>
                  </a:lnTo>
                  <a:lnTo>
                    <a:pt x="7278" y="6554"/>
                  </a:lnTo>
                  <a:lnTo>
                    <a:pt x="7272" y="6539"/>
                  </a:lnTo>
                  <a:lnTo>
                    <a:pt x="7264" y="6525"/>
                  </a:lnTo>
                  <a:lnTo>
                    <a:pt x="7256" y="6510"/>
                  </a:lnTo>
                  <a:lnTo>
                    <a:pt x="7248" y="6497"/>
                  </a:lnTo>
                  <a:lnTo>
                    <a:pt x="7239" y="6483"/>
                  </a:lnTo>
                  <a:lnTo>
                    <a:pt x="7229" y="6469"/>
                  </a:lnTo>
                  <a:lnTo>
                    <a:pt x="7219" y="6456"/>
                  </a:lnTo>
                  <a:lnTo>
                    <a:pt x="7209" y="6444"/>
                  </a:lnTo>
                  <a:lnTo>
                    <a:pt x="7198" y="6432"/>
                  </a:lnTo>
                  <a:lnTo>
                    <a:pt x="7186" y="6420"/>
                  </a:lnTo>
                  <a:lnTo>
                    <a:pt x="7174" y="6408"/>
                  </a:lnTo>
                  <a:lnTo>
                    <a:pt x="7162" y="6397"/>
                  </a:lnTo>
                  <a:lnTo>
                    <a:pt x="7150" y="6387"/>
                  </a:lnTo>
                  <a:lnTo>
                    <a:pt x="7137" y="6377"/>
                  </a:lnTo>
                  <a:lnTo>
                    <a:pt x="7123" y="6367"/>
                  </a:lnTo>
                  <a:lnTo>
                    <a:pt x="7109" y="6358"/>
                  </a:lnTo>
                  <a:lnTo>
                    <a:pt x="7096" y="6350"/>
                  </a:lnTo>
                  <a:lnTo>
                    <a:pt x="7081" y="6342"/>
                  </a:lnTo>
                  <a:lnTo>
                    <a:pt x="7067" y="6334"/>
                  </a:lnTo>
                  <a:lnTo>
                    <a:pt x="7052" y="6328"/>
                  </a:lnTo>
                  <a:lnTo>
                    <a:pt x="7037" y="6321"/>
                  </a:lnTo>
                  <a:lnTo>
                    <a:pt x="7021" y="6316"/>
                  </a:lnTo>
                  <a:lnTo>
                    <a:pt x="7006" y="6310"/>
                  </a:lnTo>
                  <a:lnTo>
                    <a:pt x="6990" y="6306"/>
                  </a:lnTo>
                  <a:lnTo>
                    <a:pt x="6974" y="6302"/>
                  </a:lnTo>
                  <a:lnTo>
                    <a:pt x="6958" y="6299"/>
                  </a:lnTo>
                  <a:lnTo>
                    <a:pt x="6942" y="6296"/>
                  </a:lnTo>
                  <a:lnTo>
                    <a:pt x="6926" y="6294"/>
                  </a:lnTo>
                  <a:lnTo>
                    <a:pt x="6909" y="6292"/>
                  </a:lnTo>
                  <a:lnTo>
                    <a:pt x="6893" y="6291"/>
                  </a:lnTo>
                  <a:lnTo>
                    <a:pt x="6876" y="6291"/>
                  </a:lnTo>
                  <a:lnTo>
                    <a:pt x="6860" y="6291"/>
                  </a:lnTo>
                  <a:lnTo>
                    <a:pt x="6843" y="6292"/>
                  </a:lnTo>
                  <a:lnTo>
                    <a:pt x="6827" y="6294"/>
                  </a:lnTo>
                  <a:lnTo>
                    <a:pt x="6811" y="6296"/>
                  </a:lnTo>
                  <a:lnTo>
                    <a:pt x="6795" y="6299"/>
                  </a:lnTo>
                  <a:lnTo>
                    <a:pt x="6779" y="6302"/>
                  </a:lnTo>
                  <a:lnTo>
                    <a:pt x="6763" y="6306"/>
                  </a:lnTo>
                  <a:lnTo>
                    <a:pt x="6747" y="6310"/>
                  </a:lnTo>
                  <a:lnTo>
                    <a:pt x="6732" y="6316"/>
                  </a:lnTo>
                  <a:lnTo>
                    <a:pt x="6717" y="6321"/>
                  </a:lnTo>
                  <a:lnTo>
                    <a:pt x="6701" y="6328"/>
                  </a:lnTo>
                  <a:lnTo>
                    <a:pt x="6686" y="6334"/>
                  </a:lnTo>
                  <a:lnTo>
                    <a:pt x="6672" y="6342"/>
                  </a:lnTo>
                  <a:lnTo>
                    <a:pt x="6657" y="6350"/>
                  </a:lnTo>
                  <a:lnTo>
                    <a:pt x="6644" y="6358"/>
                  </a:lnTo>
                  <a:lnTo>
                    <a:pt x="6630" y="6367"/>
                  </a:lnTo>
                  <a:lnTo>
                    <a:pt x="6616" y="6377"/>
                  </a:lnTo>
                  <a:lnTo>
                    <a:pt x="6603" y="6387"/>
                  </a:lnTo>
                  <a:lnTo>
                    <a:pt x="6591" y="6397"/>
                  </a:lnTo>
                  <a:lnTo>
                    <a:pt x="6579" y="6408"/>
                  </a:lnTo>
                  <a:lnTo>
                    <a:pt x="6567" y="6420"/>
                  </a:lnTo>
                  <a:lnTo>
                    <a:pt x="6555" y="6432"/>
                  </a:lnTo>
                  <a:lnTo>
                    <a:pt x="6544" y="6444"/>
                  </a:lnTo>
                  <a:lnTo>
                    <a:pt x="6534" y="6456"/>
                  </a:lnTo>
                  <a:lnTo>
                    <a:pt x="6524" y="6469"/>
                  </a:lnTo>
                  <a:lnTo>
                    <a:pt x="6514" y="6483"/>
                  </a:lnTo>
                  <a:lnTo>
                    <a:pt x="6505" y="6497"/>
                  </a:lnTo>
                  <a:lnTo>
                    <a:pt x="6497" y="6510"/>
                  </a:lnTo>
                  <a:lnTo>
                    <a:pt x="6489" y="6525"/>
                  </a:lnTo>
                  <a:lnTo>
                    <a:pt x="6481" y="6539"/>
                  </a:lnTo>
                  <a:lnTo>
                    <a:pt x="6475" y="6554"/>
                  </a:lnTo>
                  <a:lnTo>
                    <a:pt x="6468" y="6570"/>
                  </a:lnTo>
                  <a:lnTo>
                    <a:pt x="6463" y="6585"/>
                  </a:lnTo>
                  <a:lnTo>
                    <a:pt x="6457" y="6600"/>
                  </a:lnTo>
                  <a:lnTo>
                    <a:pt x="6453" y="6616"/>
                  </a:lnTo>
                  <a:lnTo>
                    <a:pt x="6449" y="6632"/>
                  </a:lnTo>
                  <a:lnTo>
                    <a:pt x="6446" y="6648"/>
                  </a:lnTo>
                  <a:lnTo>
                    <a:pt x="6443" y="6664"/>
                  </a:lnTo>
                  <a:lnTo>
                    <a:pt x="6441" y="6680"/>
                  </a:lnTo>
                  <a:lnTo>
                    <a:pt x="6439" y="6696"/>
                  </a:lnTo>
                  <a:lnTo>
                    <a:pt x="6438" y="6713"/>
                  </a:lnTo>
                  <a:lnTo>
                    <a:pt x="6438" y="6729"/>
                  </a:lnTo>
                  <a:lnTo>
                    <a:pt x="6438" y="6746"/>
                  </a:lnTo>
                  <a:lnTo>
                    <a:pt x="6439" y="6762"/>
                  </a:lnTo>
                  <a:lnTo>
                    <a:pt x="6441" y="6779"/>
                  </a:lnTo>
                  <a:lnTo>
                    <a:pt x="6443" y="6795"/>
                  </a:lnTo>
                  <a:lnTo>
                    <a:pt x="6446" y="6811"/>
                  </a:lnTo>
                  <a:lnTo>
                    <a:pt x="6449" y="6827"/>
                  </a:lnTo>
                  <a:lnTo>
                    <a:pt x="6453" y="6843"/>
                  </a:lnTo>
                  <a:lnTo>
                    <a:pt x="6457" y="6859"/>
                  </a:lnTo>
                  <a:lnTo>
                    <a:pt x="6463" y="6874"/>
                  </a:lnTo>
                  <a:lnTo>
                    <a:pt x="6468" y="6890"/>
                  </a:lnTo>
                  <a:lnTo>
                    <a:pt x="6475" y="6905"/>
                  </a:lnTo>
                  <a:lnTo>
                    <a:pt x="6481" y="6920"/>
                  </a:lnTo>
                  <a:lnTo>
                    <a:pt x="6489" y="6934"/>
                  </a:lnTo>
                  <a:lnTo>
                    <a:pt x="6497" y="6949"/>
                  </a:lnTo>
                  <a:lnTo>
                    <a:pt x="6505" y="6962"/>
                  </a:lnTo>
                  <a:lnTo>
                    <a:pt x="6514" y="6976"/>
                  </a:lnTo>
                  <a:lnTo>
                    <a:pt x="6524" y="6990"/>
                  </a:lnTo>
                  <a:lnTo>
                    <a:pt x="6534" y="7003"/>
                  </a:lnTo>
                  <a:lnTo>
                    <a:pt x="6544" y="7015"/>
                  </a:lnTo>
                  <a:lnTo>
                    <a:pt x="6555" y="7027"/>
                  </a:lnTo>
                  <a:lnTo>
                    <a:pt x="6567" y="7039"/>
                  </a:lnTo>
                  <a:lnTo>
                    <a:pt x="6579" y="7051"/>
                  </a:lnTo>
                  <a:lnTo>
                    <a:pt x="6591" y="7062"/>
                  </a:lnTo>
                  <a:lnTo>
                    <a:pt x="6603" y="7072"/>
                  </a:lnTo>
                  <a:lnTo>
                    <a:pt x="6616" y="7082"/>
                  </a:lnTo>
                  <a:lnTo>
                    <a:pt x="6630" y="7092"/>
                  </a:lnTo>
                  <a:lnTo>
                    <a:pt x="6644" y="7101"/>
                  </a:lnTo>
                  <a:lnTo>
                    <a:pt x="6657" y="7109"/>
                  </a:lnTo>
                  <a:lnTo>
                    <a:pt x="6671" y="7117"/>
                  </a:lnTo>
                  <a:lnTo>
                    <a:pt x="6686" y="7124"/>
                  </a:lnTo>
                  <a:lnTo>
                    <a:pt x="6701" y="7131"/>
                  </a:lnTo>
                  <a:lnTo>
                    <a:pt x="6716" y="7137"/>
                  </a:lnTo>
                  <a:lnTo>
                    <a:pt x="6732" y="7143"/>
                  </a:lnTo>
                  <a:lnTo>
                    <a:pt x="6748" y="7148"/>
                  </a:lnTo>
                  <a:lnTo>
                    <a:pt x="6763" y="7153"/>
                  </a:lnTo>
                  <a:lnTo>
                    <a:pt x="6779" y="7157"/>
                  </a:lnTo>
                  <a:lnTo>
                    <a:pt x="6795" y="7160"/>
                  </a:lnTo>
                  <a:lnTo>
                    <a:pt x="6811" y="7163"/>
                  </a:lnTo>
                  <a:lnTo>
                    <a:pt x="6827" y="7165"/>
                  </a:lnTo>
                  <a:lnTo>
                    <a:pt x="6844" y="7167"/>
                  </a:lnTo>
                  <a:lnTo>
                    <a:pt x="6860" y="7168"/>
                  </a:lnTo>
                  <a:lnTo>
                    <a:pt x="6876" y="7168"/>
                  </a:lnTo>
                  <a:lnTo>
                    <a:pt x="6892" y="7168"/>
                  </a:lnTo>
                  <a:lnTo>
                    <a:pt x="6909" y="7167"/>
                  </a:lnTo>
                  <a:lnTo>
                    <a:pt x="6925" y="7165"/>
                  </a:lnTo>
                  <a:lnTo>
                    <a:pt x="6941" y="7163"/>
                  </a:lnTo>
                  <a:lnTo>
                    <a:pt x="6958" y="7160"/>
                  </a:lnTo>
                  <a:lnTo>
                    <a:pt x="6974" y="7157"/>
                  </a:lnTo>
                  <a:lnTo>
                    <a:pt x="6990" y="7153"/>
                  </a:lnTo>
                  <a:lnTo>
                    <a:pt x="7005" y="7148"/>
                  </a:lnTo>
                  <a:lnTo>
                    <a:pt x="7021" y="7143"/>
                  </a:lnTo>
                  <a:lnTo>
                    <a:pt x="7037" y="7137"/>
                  </a:lnTo>
                  <a:lnTo>
                    <a:pt x="7052" y="7131"/>
                  </a:lnTo>
                  <a:lnTo>
                    <a:pt x="7067" y="7124"/>
                  </a:lnTo>
                  <a:lnTo>
                    <a:pt x="7082" y="7117"/>
                  </a:lnTo>
                  <a:lnTo>
                    <a:pt x="7096" y="7109"/>
                  </a:lnTo>
                  <a:lnTo>
                    <a:pt x="7109" y="7101"/>
                  </a:lnTo>
                  <a:lnTo>
                    <a:pt x="7123" y="7092"/>
                  </a:lnTo>
                  <a:lnTo>
                    <a:pt x="7137" y="7082"/>
                  </a:lnTo>
                  <a:lnTo>
                    <a:pt x="7150" y="7072"/>
                  </a:lnTo>
                  <a:lnTo>
                    <a:pt x="7162" y="7062"/>
                  </a:lnTo>
                  <a:lnTo>
                    <a:pt x="7174" y="7051"/>
                  </a:lnTo>
                  <a:lnTo>
                    <a:pt x="7186" y="7039"/>
                  </a:lnTo>
                  <a:lnTo>
                    <a:pt x="7198" y="7027"/>
                  </a:lnTo>
                  <a:lnTo>
                    <a:pt x="7209" y="7015"/>
                  </a:lnTo>
                  <a:lnTo>
                    <a:pt x="7219" y="7003"/>
                  </a:lnTo>
                  <a:lnTo>
                    <a:pt x="7229" y="6990"/>
                  </a:lnTo>
                  <a:lnTo>
                    <a:pt x="7239" y="6976"/>
                  </a:lnTo>
                  <a:lnTo>
                    <a:pt x="7248" y="6962"/>
                  </a:lnTo>
                  <a:lnTo>
                    <a:pt x="7256" y="6949"/>
                  </a:lnTo>
                  <a:lnTo>
                    <a:pt x="7264" y="6934"/>
                  </a:lnTo>
                  <a:lnTo>
                    <a:pt x="7272" y="6920"/>
                  </a:lnTo>
                  <a:lnTo>
                    <a:pt x="7278" y="6905"/>
                  </a:lnTo>
                  <a:lnTo>
                    <a:pt x="7285" y="6890"/>
                  </a:lnTo>
                  <a:lnTo>
                    <a:pt x="7290" y="6874"/>
                  </a:lnTo>
                  <a:lnTo>
                    <a:pt x="7296" y="6859"/>
                  </a:lnTo>
                  <a:lnTo>
                    <a:pt x="7300" y="6843"/>
                  </a:lnTo>
                  <a:lnTo>
                    <a:pt x="7304" y="6827"/>
                  </a:lnTo>
                  <a:lnTo>
                    <a:pt x="7307" y="6811"/>
                  </a:lnTo>
                  <a:lnTo>
                    <a:pt x="7310" y="6795"/>
                  </a:lnTo>
                  <a:lnTo>
                    <a:pt x="7312" y="6779"/>
                  </a:lnTo>
                  <a:lnTo>
                    <a:pt x="7314" y="6762"/>
                  </a:lnTo>
                  <a:close/>
                  <a:moveTo>
                    <a:pt x="4723" y="3868"/>
                  </a:moveTo>
                  <a:lnTo>
                    <a:pt x="4723" y="3876"/>
                  </a:lnTo>
                  <a:lnTo>
                    <a:pt x="4724" y="3902"/>
                  </a:lnTo>
                  <a:lnTo>
                    <a:pt x="4724" y="3910"/>
                  </a:lnTo>
                  <a:lnTo>
                    <a:pt x="4723" y="3936"/>
                  </a:lnTo>
                  <a:lnTo>
                    <a:pt x="4723" y="3944"/>
                  </a:lnTo>
                  <a:lnTo>
                    <a:pt x="4722" y="3970"/>
                  </a:lnTo>
                  <a:lnTo>
                    <a:pt x="4721" y="3978"/>
                  </a:lnTo>
                  <a:lnTo>
                    <a:pt x="4719" y="4004"/>
                  </a:lnTo>
                  <a:lnTo>
                    <a:pt x="4718" y="4012"/>
                  </a:lnTo>
                  <a:lnTo>
                    <a:pt x="4714" y="4038"/>
                  </a:lnTo>
                  <a:lnTo>
                    <a:pt x="4713" y="4045"/>
                  </a:lnTo>
                  <a:lnTo>
                    <a:pt x="4709" y="4071"/>
                  </a:lnTo>
                  <a:lnTo>
                    <a:pt x="4707" y="4079"/>
                  </a:lnTo>
                  <a:lnTo>
                    <a:pt x="4702" y="4104"/>
                  </a:lnTo>
                  <a:lnTo>
                    <a:pt x="4700" y="4112"/>
                  </a:lnTo>
                  <a:lnTo>
                    <a:pt x="4694" y="4137"/>
                  </a:lnTo>
                  <a:lnTo>
                    <a:pt x="4692" y="4145"/>
                  </a:lnTo>
                  <a:lnTo>
                    <a:pt x="4685" y="4170"/>
                  </a:lnTo>
                  <a:lnTo>
                    <a:pt x="4682" y="4177"/>
                  </a:lnTo>
                  <a:lnTo>
                    <a:pt x="4674" y="4202"/>
                  </a:lnTo>
                  <a:lnTo>
                    <a:pt x="4672" y="4209"/>
                  </a:lnTo>
                  <a:lnTo>
                    <a:pt x="4662" y="4234"/>
                  </a:lnTo>
                  <a:lnTo>
                    <a:pt x="4660" y="4241"/>
                  </a:lnTo>
                  <a:lnTo>
                    <a:pt x="4650" y="4265"/>
                  </a:lnTo>
                  <a:lnTo>
                    <a:pt x="4647" y="4272"/>
                  </a:lnTo>
                  <a:lnTo>
                    <a:pt x="4635" y="4296"/>
                  </a:lnTo>
                  <a:lnTo>
                    <a:pt x="4632" y="4303"/>
                  </a:lnTo>
                  <a:lnTo>
                    <a:pt x="4620" y="4326"/>
                  </a:lnTo>
                  <a:lnTo>
                    <a:pt x="4617" y="4333"/>
                  </a:lnTo>
                  <a:lnTo>
                    <a:pt x="4604" y="4356"/>
                  </a:lnTo>
                  <a:lnTo>
                    <a:pt x="4600" y="4362"/>
                  </a:lnTo>
                  <a:lnTo>
                    <a:pt x="4586" y="4385"/>
                  </a:lnTo>
                  <a:lnTo>
                    <a:pt x="4582" y="4391"/>
                  </a:lnTo>
                  <a:lnTo>
                    <a:pt x="4568" y="4414"/>
                  </a:lnTo>
                  <a:lnTo>
                    <a:pt x="4564" y="4420"/>
                  </a:lnTo>
                  <a:lnTo>
                    <a:pt x="4548" y="4441"/>
                  </a:lnTo>
                  <a:lnTo>
                    <a:pt x="4544" y="4447"/>
                  </a:lnTo>
                  <a:lnTo>
                    <a:pt x="4528" y="4468"/>
                  </a:lnTo>
                  <a:lnTo>
                    <a:pt x="4523" y="4474"/>
                  </a:lnTo>
                  <a:lnTo>
                    <a:pt x="4507" y="4494"/>
                  </a:lnTo>
                  <a:lnTo>
                    <a:pt x="4502" y="4500"/>
                  </a:lnTo>
                  <a:lnTo>
                    <a:pt x="4484" y="4519"/>
                  </a:lnTo>
                  <a:lnTo>
                    <a:pt x="4479" y="4525"/>
                  </a:lnTo>
                  <a:lnTo>
                    <a:pt x="4461" y="4544"/>
                  </a:lnTo>
                  <a:lnTo>
                    <a:pt x="4456" y="4549"/>
                  </a:lnTo>
                  <a:lnTo>
                    <a:pt x="4437" y="4567"/>
                  </a:lnTo>
                  <a:lnTo>
                    <a:pt x="4431" y="4572"/>
                  </a:lnTo>
                  <a:lnTo>
                    <a:pt x="4412" y="4590"/>
                  </a:lnTo>
                  <a:lnTo>
                    <a:pt x="4406" y="4595"/>
                  </a:lnTo>
                  <a:lnTo>
                    <a:pt x="4386" y="4611"/>
                  </a:lnTo>
                  <a:lnTo>
                    <a:pt x="4380" y="4616"/>
                  </a:lnTo>
                  <a:lnTo>
                    <a:pt x="4359" y="4632"/>
                  </a:lnTo>
                  <a:lnTo>
                    <a:pt x="4353" y="4636"/>
                  </a:lnTo>
                  <a:lnTo>
                    <a:pt x="4332" y="4652"/>
                  </a:lnTo>
                  <a:lnTo>
                    <a:pt x="4326" y="4656"/>
                  </a:lnTo>
                  <a:lnTo>
                    <a:pt x="4303" y="4670"/>
                  </a:lnTo>
                  <a:lnTo>
                    <a:pt x="4297" y="4674"/>
                  </a:lnTo>
                  <a:lnTo>
                    <a:pt x="4274" y="4688"/>
                  </a:lnTo>
                  <a:lnTo>
                    <a:pt x="4267" y="4692"/>
                  </a:lnTo>
                  <a:lnTo>
                    <a:pt x="4244" y="4705"/>
                  </a:lnTo>
                  <a:lnTo>
                    <a:pt x="4238" y="4708"/>
                  </a:lnTo>
                  <a:lnTo>
                    <a:pt x="4214" y="4720"/>
                  </a:lnTo>
                  <a:lnTo>
                    <a:pt x="4207" y="4724"/>
                  </a:lnTo>
                  <a:lnTo>
                    <a:pt x="4183" y="4735"/>
                  </a:lnTo>
                  <a:lnTo>
                    <a:pt x="4177" y="4738"/>
                  </a:lnTo>
                  <a:lnTo>
                    <a:pt x="4152" y="4748"/>
                  </a:lnTo>
                  <a:lnTo>
                    <a:pt x="4145" y="4750"/>
                  </a:lnTo>
                  <a:lnTo>
                    <a:pt x="4121" y="4760"/>
                  </a:lnTo>
                  <a:lnTo>
                    <a:pt x="4114" y="4762"/>
                  </a:lnTo>
                  <a:lnTo>
                    <a:pt x="4089" y="4770"/>
                  </a:lnTo>
                  <a:lnTo>
                    <a:pt x="4081" y="4772"/>
                  </a:lnTo>
                  <a:lnTo>
                    <a:pt x="4056" y="4780"/>
                  </a:lnTo>
                  <a:lnTo>
                    <a:pt x="4049" y="4782"/>
                  </a:lnTo>
                  <a:lnTo>
                    <a:pt x="4024" y="4788"/>
                  </a:lnTo>
                  <a:lnTo>
                    <a:pt x="4016" y="4790"/>
                  </a:lnTo>
                  <a:lnTo>
                    <a:pt x="3990" y="4795"/>
                  </a:lnTo>
                  <a:lnTo>
                    <a:pt x="3983" y="4797"/>
                  </a:lnTo>
                  <a:lnTo>
                    <a:pt x="3957" y="4801"/>
                  </a:lnTo>
                  <a:lnTo>
                    <a:pt x="3950" y="4802"/>
                  </a:lnTo>
                  <a:lnTo>
                    <a:pt x="3924" y="4806"/>
                  </a:lnTo>
                  <a:lnTo>
                    <a:pt x="3916" y="4807"/>
                  </a:lnTo>
                  <a:lnTo>
                    <a:pt x="3890" y="4809"/>
                  </a:lnTo>
                  <a:lnTo>
                    <a:pt x="3882" y="4810"/>
                  </a:lnTo>
                  <a:lnTo>
                    <a:pt x="3856" y="4811"/>
                  </a:lnTo>
                  <a:lnTo>
                    <a:pt x="3848" y="4811"/>
                  </a:lnTo>
                  <a:lnTo>
                    <a:pt x="3822" y="4812"/>
                  </a:lnTo>
                  <a:lnTo>
                    <a:pt x="3814" y="4812"/>
                  </a:lnTo>
                  <a:lnTo>
                    <a:pt x="3788" y="4811"/>
                  </a:lnTo>
                  <a:lnTo>
                    <a:pt x="3780" y="4811"/>
                  </a:lnTo>
                  <a:lnTo>
                    <a:pt x="3754" y="4810"/>
                  </a:lnTo>
                  <a:lnTo>
                    <a:pt x="3746" y="4809"/>
                  </a:lnTo>
                  <a:lnTo>
                    <a:pt x="3720" y="4807"/>
                  </a:lnTo>
                  <a:lnTo>
                    <a:pt x="3712" y="4806"/>
                  </a:lnTo>
                  <a:lnTo>
                    <a:pt x="3686" y="4802"/>
                  </a:lnTo>
                  <a:lnTo>
                    <a:pt x="3679" y="4801"/>
                  </a:lnTo>
                  <a:lnTo>
                    <a:pt x="3653" y="4797"/>
                  </a:lnTo>
                  <a:lnTo>
                    <a:pt x="3645" y="4795"/>
                  </a:lnTo>
                  <a:lnTo>
                    <a:pt x="3620" y="4790"/>
                  </a:lnTo>
                  <a:lnTo>
                    <a:pt x="3612" y="4788"/>
                  </a:lnTo>
                  <a:lnTo>
                    <a:pt x="3587" y="4782"/>
                  </a:lnTo>
                  <a:lnTo>
                    <a:pt x="3579" y="4780"/>
                  </a:lnTo>
                  <a:lnTo>
                    <a:pt x="3554" y="4773"/>
                  </a:lnTo>
                  <a:lnTo>
                    <a:pt x="3547" y="4770"/>
                  </a:lnTo>
                  <a:lnTo>
                    <a:pt x="3522" y="4762"/>
                  </a:lnTo>
                  <a:lnTo>
                    <a:pt x="3515" y="4760"/>
                  </a:lnTo>
                  <a:lnTo>
                    <a:pt x="3490" y="4750"/>
                  </a:lnTo>
                  <a:lnTo>
                    <a:pt x="3483" y="4748"/>
                  </a:lnTo>
                  <a:lnTo>
                    <a:pt x="3459" y="4738"/>
                  </a:lnTo>
                  <a:lnTo>
                    <a:pt x="3452" y="4735"/>
                  </a:lnTo>
                  <a:lnTo>
                    <a:pt x="3428" y="4723"/>
                  </a:lnTo>
                  <a:lnTo>
                    <a:pt x="3421" y="4720"/>
                  </a:lnTo>
                  <a:lnTo>
                    <a:pt x="3398" y="4708"/>
                  </a:lnTo>
                  <a:lnTo>
                    <a:pt x="3391" y="4705"/>
                  </a:lnTo>
                  <a:lnTo>
                    <a:pt x="3368" y="4692"/>
                  </a:lnTo>
                  <a:lnTo>
                    <a:pt x="3362" y="4689"/>
                  </a:lnTo>
                  <a:lnTo>
                    <a:pt x="3339" y="4675"/>
                  </a:lnTo>
                  <a:lnTo>
                    <a:pt x="3333" y="4671"/>
                  </a:lnTo>
                  <a:lnTo>
                    <a:pt x="3311" y="4656"/>
                  </a:lnTo>
                  <a:lnTo>
                    <a:pt x="3304" y="4652"/>
                  </a:lnTo>
                  <a:lnTo>
                    <a:pt x="3283" y="4637"/>
                  </a:lnTo>
                  <a:lnTo>
                    <a:pt x="3277" y="4632"/>
                  </a:lnTo>
                  <a:lnTo>
                    <a:pt x="3256" y="4616"/>
                  </a:lnTo>
                  <a:lnTo>
                    <a:pt x="3250" y="4612"/>
                  </a:lnTo>
                  <a:lnTo>
                    <a:pt x="3230" y="4595"/>
                  </a:lnTo>
                  <a:lnTo>
                    <a:pt x="3224" y="4590"/>
                  </a:lnTo>
                  <a:lnTo>
                    <a:pt x="3204" y="4572"/>
                  </a:lnTo>
                  <a:lnTo>
                    <a:pt x="3199" y="4567"/>
                  </a:lnTo>
                  <a:lnTo>
                    <a:pt x="3180" y="4549"/>
                  </a:lnTo>
                  <a:lnTo>
                    <a:pt x="3174" y="4544"/>
                  </a:lnTo>
                  <a:lnTo>
                    <a:pt x="3156" y="4525"/>
                  </a:lnTo>
                  <a:lnTo>
                    <a:pt x="3151" y="4519"/>
                  </a:lnTo>
                  <a:lnTo>
                    <a:pt x="3133" y="4500"/>
                  </a:lnTo>
                  <a:lnTo>
                    <a:pt x="3129" y="4494"/>
                  </a:lnTo>
                  <a:lnTo>
                    <a:pt x="3112" y="4474"/>
                  </a:lnTo>
                  <a:lnTo>
                    <a:pt x="3107" y="4468"/>
                  </a:lnTo>
                  <a:lnTo>
                    <a:pt x="3091" y="4447"/>
                  </a:lnTo>
                  <a:lnTo>
                    <a:pt x="3087" y="4441"/>
                  </a:lnTo>
                  <a:lnTo>
                    <a:pt x="3071" y="4420"/>
                  </a:lnTo>
                  <a:lnTo>
                    <a:pt x="3067" y="4414"/>
                  </a:lnTo>
                  <a:lnTo>
                    <a:pt x="3053" y="4391"/>
                  </a:lnTo>
                  <a:lnTo>
                    <a:pt x="3049" y="4385"/>
                  </a:lnTo>
                  <a:lnTo>
                    <a:pt x="3035" y="4362"/>
                  </a:lnTo>
                  <a:lnTo>
                    <a:pt x="3031" y="4356"/>
                  </a:lnTo>
                  <a:lnTo>
                    <a:pt x="3018" y="4333"/>
                  </a:lnTo>
                  <a:lnTo>
                    <a:pt x="3015" y="4326"/>
                  </a:lnTo>
                  <a:lnTo>
                    <a:pt x="3003" y="4302"/>
                  </a:lnTo>
                  <a:lnTo>
                    <a:pt x="2999" y="4295"/>
                  </a:lnTo>
                  <a:lnTo>
                    <a:pt x="2988" y="4271"/>
                  </a:lnTo>
                  <a:lnTo>
                    <a:pt x="2985" y="4265"/>
                  </a:lnTo>
                  <a:lnTo>
                    <a:pt x="2975" y="4240"/>
                  </a:lnTo>
                  <a:lnTo>
                    <a:pt x="2973" y="4233"/>
                  </a:lnTo>
                  <a:lnTo>
                    <a:pt x="2963" y="4208"/>
                  </a:lnTo>
                  <a:lnTo>
                    <a:pt x="2961" y="4201"/>
                  </a:lnTo>
                  <a:lnTo>
                    <a:pt x="2953" y="4176"/>
                  </a:lnTo>
                  <a:lnTo>
                    <a:pt x="2951" y="4169"/>
                  </a:lnTo>
                  <a:lnTo>
                    <a:pt x="2943" y="4144"/>
                  </a:lnTo>
                  <a:lnTo>
                    <a:pt x="2942" y="4137"/>
                  </a:lnTo>
                  <a:lnTo>
                    <a:pt x="2935" y="4111"/>
                  </a:lnTo>
                  <a:lnTo>
                    <a:pt x="2934" y="4104"/>
                  </a:lnTo>
                  <a:lnTo>
                    <a:pt x="2928" y="4078"/>
                  </a:lnTo>
                  <a:lnTo>
                    <a:pt x="2927" y="4071"/>
                  </a:lnTo>
                  <a:lnTo>
                    <a:pt x="2923" y="4045"/>
                  </a:lnTo>
                  <a:lnTo>
                    <a:pt x="2921" y="4037"/>
                  </a:lnTo>
                  <a:lnTo>
                    <a:pt x="2918" y="4011"/>
                  </a:lnTo>
                  <a:lnTo>
                    <a:pt x="2917" y="4004"/>
                  </a:lnTo>
                  <a:lnTo>
                    <a:pt x="2915" y="3977"/>
                  </a:lnTo>
                  <a:lnTo>
                    <a:pt x="2914" y="3970"/>
                  </a:lnTo>
                  <a:lnTo>
                    <a:pt x="2913" y="3944"/>
                  </a:lnTo>
                  <a:lnTo>
                    <a:pt x="2913" y="3936"/>
                  </a:lnTo>
                  <a:lnTo>
                    <a:pt x="2912" y="3910"/>
                  </a:lnTo>
                  <a:lnTo>
                    <a:pt x="2912" y="3902"/>
                  </a:lnTo>
                  <a:lnTo>
                    <a:pt x="2913" y="3876"/>
                  </a:lnTo>
                  <a:lnTo>
                    <a:pt x="2913" y="3868"/>
                  </a:lnTo>
                  <a:lnTo>
                    <a:pt x="2914" y="3842"/>
                  </a:lnTo>
                  <a:lnTo>
                    <a:pt x="2915" y="3835"/>
                  </a:lnTo>
                  <a:lnTo>
                    <a:pt x="2917" y="3808"/>
                  </a:lnTo>
                  <a:lnTo>
                    <a:pt x="2918" y="3801"/>
                  </a:lnTo>
                  <a:lnTo>
                    <a:pt x="2921" y="3775"/>
                  </a:lnTo>
                  <a:lnTo>
                    <a:pt x="2923" y="3767"/>
                  </a:lnTo>
                  <a:lnTo>
                    <a:pt x="2927" y="3741"/>
                  </a:lnTo>
                  <a:lnTo>
                    <a:pt x="2928" y="3734"/>
                  </a:lnTo>
                  <a:lnTo>
                    <a:pt x="2934" y="3708"/>
                  </a:lnTo>
                  <a:lnTo>
                    <a:pt x="2935" y="3701"/>
                  </a:lnTo>
                  <a:lnTo>
                    <a:pt x="2942" y="3675"/>
                  </a:lnTo>
                  <a:lnTo>
                    <a:pt x="2943" y="3668"/>
                  </a:lnTo>
                  <a:lnTo>
                    <a:pt x="2951" y="3643"/>
                  </a:lnTo>
                  <a:lnTo>
                    <a:pt x="2953" y="3636"/>
                  </a:lnTo>
                  <a:lnTo>
                    <a:pt x="2961" y="3611"/>
                  </a:lnTo>
                  <a:lnTo>
                    <a:pt x="2963" y="3604"/>
                  </a:lnTo>
                  <a:lnTo>
                    <a:pt x="2973" y="3579"/>
                  </a:lnTo>
                  <a:lnTo>
                    <a:pt x="2975" y="3572"/>
                  </a:lnTo>
                  <a:lnTo>
                    <a:pt x="2985" y="3547"/>
                  </a:lnTo>
                  <a:lnTo>
                    <a:pt x="2988" y="3541"/>
                  </a:lnTo>
                  <a:lnTo>
                    <a:pt x="2999" y="3517"/>
                  </a:lnTo>
                  <a:lnTo>
                    <a:pt x="3003" y="3510"/>
                  </a:lnTo>
                  <a:lnTo>
                    <a:pt x="3015" y="3486"/>
                  </a:lnTo>
                  <a:lnTo>
                    <a:pt x="3018" y="3479"/>
                  </a:lnTo>
                  <a:lnTo>
                    <a:pt x="3031" y="3456"/>
                  </a:lnTo>
                  <a:lnTo>
                    <a:pt x="3035" y="3450"/>
                  </a:lnTo>
                  <a:lnTo>
                    <a:pt x="3049" y="3427"/>
                  </a:lnTo>
                  <a:lnTo>
                    <a:pt x="3053" y="3421"/>
                  </a:lnTo>
                  <a:lnTo>
                    <a:pt x="3067" y="3398"/>
                  </a:lnTo>
                  <a:lnTo>
                    <a:pt x="3071" y="3392"/>
                  </a:lnTo>
                  <a:lnTo>
                    <a:pt x="3087" y="3371"/>
                  </a:lnTo>
                  <a:lnTo>
                    <a:pt x="3091" y="3365"/>
                  </a:lnTo>
                  <a:lnTo>
                    <a:pt x="3107" y="3344"/>
                  </a:lnTo>
                  <a:lnTo>
                    <a:pt x="3112" y="3338"/>
                  </a:lnTo>
                  <a:lnTo>
                    <a:pt x="3129" y="3318"/>
                  </a:lnTo>
                  <a:lnTo>
                    <a:pt x="3133" y="3312"/>
                  </a:lnTo>
                  <a:lnTo>
                    <a:pt x="3151" y="3293"/>
                  </a:lnTo>
                  <a:lnTo>
                    <a:pt x="3156" y="3287"/>
                  </a:lnTo>
                  <a:lnTo>
                    <a:pt x="3174" y="3268"/>
                  </a:lnTo>
                  <a:lnTo>
                    <a:pt x="3180" y="3263"/>
                  </a:lnTo>
                  <a:lnTo>
                    <a:pt x="3199" y="3245"/>
                  </a:lnTo>
                  <a:lnTo>
                    <a:pt x="3204" y="3240"/>
                  </a:lnTo>
                  <a:lnTo>
                    <a:pt x="3224" y="3222"/>
                  </a:lnTo>
                  <a:lnTo>
                    <a:pt x="3230" y="3217"/>
                  </a:lnTo>
                  <a:lnTo>
                    <a:pt x="3250" y="3200"/>
                  </a:lnTo>
                  <a:lnTo>
                    <a:pt x="3256" y="3196"/>
                  </a:lnTo>
                  <a:lnTo>
                    <a:pt x="3277" y="3180"/>
                  </a:lnTo>
                  <a:lnTo>
                    <a:pt x="3283" y="3175"/>
                  </a:lnTo>
                  <a:lnTo>
                    <a:pt x="3304" y="3160"/>
                  </a:lnTo>
                  <a:lnTo>
                    <a:pt x="3311" y="3156"/>
                  </a:lnTo>
                  <a:lnTo>
                    <a:pt x="3333" y="3141"/>
                  </a:lnTo>
                  <a:lnTo>
                    <a:pt x="3339" y="3137"/>
                  </a:lnTo>
                  <a:lnTo>
                    <a:pt x="3362" y="3123"/>
                  </a:lnTo>
                  <a:lnTo>
                    <a:pt x="3368" y="3120"/>
                  </a:lnTo>
                  <a:lnTo>
                    <a:pt x="3391" y="3107"/>
                  </a:lnTo>
                  <a:lnTo>
                    <a:pt x="3398" y="3104"/>
                  </a:lnTo>
                  <a:lnTo>
                    <a:pt x="3421" y="3092"/>
                  </a:lnTo>
                  <a:lnTo>
                    <a:pt x="3428" y="3089"/>
                  </a:lnTo>
                  <a:lnTo>
                    <a:pt x="3452" y="3077"/>
                  </a:lnTo>
                  <a:lnTo>
                    <a:pt x="3459" y="3074"/>
                  </a:lnTo>
                  <a:lnTo>
                    <a:pt x="3483" y="3064"/>
                  </a:lnTo>
                  <a:lnTo>
                    <a:pt x="3490" y="3062"/>
                  </a:lnTo>
                  <a:lnTo>
                    <a:pt x="3515" y="3052"/>
                  </a:lnTo>
                  <a:lnTo>
                    <a:pt x="3522" y="3050"/>
                  </a:lnTo>
                  <a:lnTo>
                    <a:pt x="3547" y="3042"/>
                  </a:lnTo>
                  <a:lnTo>
                    <a:pt x="3554" y="3039"/>
                  </a:lnTo>
                  <a:lnTo>
                    <a:pt x="3579" y="3032"/>
                  </a:lnTo>
                  <a:lnTo>
                    <a:pt x="3587" y="3030"/>
                  </a:lnTo>
                  <a:lnTo>
                    <a:pt x="3612" y="3024"/>
                  </a:lnTo>
                  <a:lnTo>
                    <a:pt x="3620" y="3022"/>
                  </a:lnTo>
                  <a:lnTo>
                    <a:pt x="3645" y="3017"/>
                  </a:lnTo>
                  <a:lnTo>
                    <a:pt x="3653" y="3015"/>
                  </a:lnTo>
                  <a:lnTo>
                    <a:pt x="3679" y="3011"/>
                  </a:lnTo>
                  <a:lnTo>
                    <a:pt x="3686" y="3010"/>
                  </a:lnTo>
                  <a:lnTo>
                    <a:pt x="3712" y="3006"/>
                  </a:lnTo>
                  <a:lnTo>
                    <a:pt x="3720" y="3005"/>
                  </a:lnTo>
                  <a:lnTo>
                    <a:pt x="3746" y="3003"/>
                  </a:lnTo>
                  <a:lnTo>
                    <a:pt x="3754" y="3002"/>
                  </a:lnTo>
                  <a:lnTo>
                    <a:pt x="3780" y="3001"/>
                  </a:lnTo>
                  <a:lnTo>
                    <a:pt x="3788" y="3001"/>
                  </a:lnTo>
                  <a:lnTo>
                    <a:pt x="3814" y="3000"/>
                  </a:lnTo>
                  <a:lnTo>
                    <a:pt x="3822" y="3000"/>
                  </a:lnTo>
                  <a:lnTo>
                    <a:pt x="3848" y="3001"/>
                  </a:lnTo>
                  <a:lnTo>
                    <a:pt x="3856" y="3001"/>
                  </a:lnTo>
                  <a:lnTo>
                    <a:pt x="3882" y="3002"/>
                  </a:lnTo>
                  <a:lnTo>
                    <a:pt x="3890" y="3003"/>
                  </a:lnTo>
                  <a:lnTo>
                    <a:pt x="3916" y="3005"/>
                  </a:lnTo>
                  <a:lnTo>
                    <a:pt x="3924" y="3006"/>
                  </a:lnTo>
                  <a:lnTo>
                    <a:pt x="3950" y="3010"/>
                  </a:lnTo>
                  <a:lnTo>
                    <a:pt x="3957" y="3011"/>
                  </a:lnTo>
                  <a:lnTo>
                    <a:pt x="3983" y="3015"/>
                  </a:lnTo>
                  <a:lnTo>
                    <a:pt x="3990" y="3017"/>
                  </a:lnTo>
                  <a:lnTo>
                    <a:pt x="4016" y="3022"/>
                  </a:lnTo>
                  <a:lnTo>
                    <a:pt x="4024" y="3024"/>
                  </a:lnTo>
                  <a:lnTo>
                    <a:pt x="4049" y="3030"/>
                  </a:lnTo>
                  <a:lnTo>
                    <a:pt x="4056" y="3032"/>
                  </a:lnTo>
                  <a:lnTo>
                    <a:pt x="4081" y="3040"/>
                  </a:lnTo>
                  <a:lnTo>
                    <a:pt x="4089" y="3042"/>
                  </a:lnTo>
                  <a:lnTo>
                    <a:pt x="4114" y="3050"/>
                  </a:lnTo>
                  <a:lnTo>
                    <a:pt x="4121" y="3052"/>
                  </a:lnTo>
                  <a:lnTo>
                    <a:pt x="4145" y="3062"/>
                  </a:lnTo>
                  <a:lnTo>
                    <a:pt x="4152" y="3064"/>
                  </a:lnTo>
                  <a:lnTo>
                    <a:pt x="4177" y="3074"/>
                  </a:lnTo>
                  <a:lnTo>
                    <a:pt x="4183" y="3077"/>
                  </a:lnTo>
                  <a:lnTo>
                    <a:pt x="4207" y="3088"/>
                  </a:lnTo>
                  <a:lnTo>
                    <a:pt x="4214" y="3092"/>
                  </a:lnTo>
                  <a:lnTo>
                    <a:pt x="4238" y="3104"/>
                  </a:lnTo>
                  <a:lnTo>
                    <a:pt x="4244" y="3107"/>
                  </a:lnTo>
                  <a:lnTo>
                    <a:pt x="4267" y="3120"/>
                  </a:lnTo>
                  <a:lnTo>
                    <a:pt x="4274" y="3124"/>
                  </a:lnTo>
                  <a:lnTo>
                    <a:pt x="4297" y="3138"/>
                  </a:lnTo>
                  <a:lnTo>
                    <a:pt x="4303" y="3142"/>
                  </a:lnTo>
                  <a:lnTo>
                    <a:pt x="4326" y="3156"/>
                  </a:lnTo>
                  <a:lnTo>
                    <a:pt x="4332" y="3160"/>
                  </a:lnTo>
                  <a:lnTo>
                    <a:pt x="4353" y="3176"/>
                  </a:lnTo>
                  <a:lnTo>
                    <a:pt x="4359" y="3180"/>
                  </a:lnTo>
                  <a:lnTo>
                    <a:pt x="4380" y="3196"/>
                  </a:lnTo>
                  <a:lnTo>
                    <a:pt x="4386" y="3201"/>
                  </a:lnTo>
                  <a:lnTo>
                    <a:pt x="4406" y="3217"/>
                  </a:lnTo>
                  <a:lnTo>
                    <a:pt x="4412" y="3222"/>
                  </a:lnTo>
                  <a:lnTo>
                    <a:pt x="4431" y="3240"/>
                  </a:lnTo>
                  <a:lnTo>
                    <a:pt x="4437" y="3245"/>
                  </a:lnTo>
                  <a:lnTo>
                    <a:pt x="4456" y="3263"/>
                  </a:lnTo>
                  <a:lnTo>
                    <a:pt x="4461" y="3268"/>
                  </a:lnTo>
                  <a:lnTo>
                    <a:pt x="4479" y="3287"/>
                  </a:lnTo>
                  <a:lnTo>
                    <a:pt x="4484" y="3293"/>
                  </a:lnTo>
                  <a:lnTo>
                    <a:pt x="4502" y="3312"/>
                  </a:lnTo>
                  <a:lnTo>
                    <a:pt x="4507" y="3318"/>
                  </a:lnTo>
                  <a:lnTo>
                    <a:pt x="4523" y="3338"/>
                  </a:lnTo>
                  <a:lnTo>
                    <a:pt x="4528" y="3344"/>
                  </a:lnTo>
                  <a:lnTo>
                    <a:pt x="4544" y="3365"/>
                  </a:lnTo>
                  <a:lnTo>
                    <a:pt x="4548" y="3371"/>
                  </a:lnTo>
                  <a:lnTo>
                    <a:pt x="4564" y="3392"/>
                  </a:lnTo>
                  <a:lnTo>
                    <a:pt x="4568" y="3398"/>
                  </a:lnTo>
                  <a:lnTo>
                    <a:pt x="4582" y="3421"/>
                  </a:lnTo>
                  <a:lnTo>
                    <a:pt x="4586" y="3427"/>
                  </a:lnTo>
                  <a:lnTo>
                    <a:pt x="4600" y="3450"/>
                  </a:lnTo>
                  <a:lnTo>
                    <a:pt x="4604" y="3456"/>
                  </a:lnTo>
                  <a:lnTo>
                    <a:pt x="4617" y="3479"/>
                  </a:lnTo>
                  <a:lnTo>
                    <a:pt x="4620" y="3486"/>
                  </a:lnTo>
                  <a:lnTo>
                    <a:pt x="4632" y="3509"/>
                  </a:lnTo>
                  <a:lnTo>
                    <a:pt x="4635" y="3516"/>
                  </a:lnTo>
                  <a:lnTo>
                    <a:pt x="4647" y="3540"/>
                  </a:lnTo>
                  <a:lnTo>
                    <a:pt x="4650" y="3547"/>
                  </a:lnTo>
                  <a:lnTo>
                    <a:pt x="4660" y="3571"/>
                  </a:lnTo>
                  <a:lnTo>
                    <a:pt x="4662" y="3578"/>
                  </a:lnTo>
                  <a:lnTo>
                    <a:pt x="4672" y="3603"/>
                  </a:lnTo>
                  <a:lnTo>
                    <a:pt x="4674" y="3610"/>
                  </a:lnTo>
                  <a:lnTo>
                    <a:pt x="4682" y="3635"/>
                  </a:lnTo>
                  <a:lnTo>
                    <a:pt x="4685" y="3642"/>
                  </a:lnTo>
                  <a:lnTo>
                    <a:pt x="4692" y="3667"/>
                  </a:lnTo>
                  <a:lnTo>
                    <a:pt x="4694" y="3675"/>
                  </a:lnTo>
                  <a:lnTo>
                    <a:pt x="4700" y="3700"/>
                  </a:lnTo>
                  <a:lnTo>
                    <a:pt x="4702" y="3708"/>
                  </a:lnTo>
                  <a:lnTo>
                    <a:pt x="4707" y="3733"/>
                  </a:lnTo>
                  <a:lnTo>
                    <a:pt x="4709" y="3741"/>
                  </a:lnTo>
                  <a:lnTo>
                    <a:pt x="4713" y="3767"/>
                  </a:lnTo>
                  <a:lnTo>
                    <a:pt x="4714" y="3774"/>
                  </a:lnTo>
                  <a:lnTo>
                    <a:pt x="4718" y="3800"/>
                  </a:lnTo>
                  <a:lnTo>
                    <a:pt x="4719" y="3808"/>
                  </a:lnTo>
                  <a:lnTo>
                    <a:pt x="4721" y="3834"/>
                  </a:lnTo>
                  <a:lnTo>
                    <a:pt x="4722" y="3842"/>
                  </a:lnTo>
                  <a:lnTo>
                    <a:pt x="4723" y="3868"/>
                  </a:lnTo>
                  <a:close/>
                  <a:moveTo>
                    <a:pt x="4323" y="3944"/>
                  </a:moveTo>
                  <a:lnTo>
                    <a:pt x="4324" y="3925"/>
                  </a:lnTo>
                  <a:lnTo>
                    <a:pt x="4324" y="3906"/>
                  </a:lnTo>
                  <a:lnTo>
                    <a:pt x="4324" y="3887"/>
                  </a:lnTo>
                  <a:lnTo>
                    <a:pt x="4323" y="3868"/>
                  </a:lnTo>
                  <a:lnTo>
                    <a:pt x="4321" y="3849"/>
                  </a:lnTo>
                  <a:lnTo>
                    <a:pt x="4318" y="3831"/>
                  </a:lnTo>
                  <a:lnTo>
                    <a:pt x="4315" y="3812"/>
                  </a:lnTo>
                  <a:lnTo>
                    <a:pt x="4311" y="3793"/>
                  </a:lnTo>
                  <a:lnTo>
                    <a:pt x="4307" y="3775"/>
                  </a:lnTo>
                  <a:lnTo>
                    <a:pt x="4301" y="3757"/>
                  </a:lnTo>
                  <a:lnTo>
                    <a:pt x="4295" y="3739"/>
                  </a:lnTo>
                  <a:lnTo>
                    <a:pt x="4289" y="3721"/>
                  </a:lnTo>
                  <a:lnTo>
                    <a:pt x="4282" y="3704"/>
                  </a:lnTo>
                  <a:lnTo>
                    <a:pt x="4274" y="3687"/>
                  </a:lnTo>
                  <a:lnTo>
                    <a:pt x="4265" y="3670"/>
                  </a:lnTo>
                  <a:lnTo>
                    <a:pt x="4256" y="3653"/>
                  </a:lnTo>
                  <a:lnTo>
                    <a:pt x="4246" y="3637"/>
                  </a:lnTo>
                  <a:lnTo>
                    <a:pt x="4236" y="3621"/>
                  </a:lnTo>
                  <a:lnTo>
                    <a:pt x="4225" y="3606"/>
                  </a:lnTo>
                  <a:lnTo>
                    <a:pt x="4213" y="3591"/>
                  </a:lnTo>
                  <a:lnTo>
                    <a:pt x="4201" y="3576"/>
                  </a:lnTo>
                  <a:lnTo>
                    <a:pt x="4189" y="3562"/>
                  </a:lnTo>
                  <a:lnTo>
                    <a:pt x="4175" y="3549"/>
                  </a:lnTo>
                  <a:lnTo>
                    <a:pt x="4162" y="3535"/>
                  </a:lnTo>
                  <a:lnTo>
                    <a:pt x="4148" y="3523"/>
                  </a:lnTo>
                  <a:lnTo>
                    <a:pt x="4133" y="3511"/>
                  </a:lnTo>
                  <a:lnTo>
                    <a:pt x="4118" y="3499"/>
                  </a:lnTo>
                  <a:lnTo>
                    <a:pt x="4103" y="3488"/>
                  </a:lnTo>
                  <a:lnTo>
                    <a:pt x="4087" y="3478"/>
                  </a:lnTo>
                  <a:lnTo>
                    <a:pt x="4071" y="3468"/>
                  </a:lnTo>
                  <a:lnTo>
                    <a:pt x="4054" y="3459"/>
                  </a:lnTo>
                  <a:lnTo>
                    <a:pt x="4037" y="3450"/>
                  </a:lnTo>
                  <a:lnTo>
                    <a:pt x="4020" y="3442"/>
                  </a:lnTo>
                  <a:lnTo>
                    <a:pt x="4002" y="3435"/>
                  </a:lnTo>
                  <a:lnTo>
                    <a:pt x="3984" y="3429"/>
                  </a:lnTo>
                  <a:lnTo>
                    <a:pt x="3966" y="3423"/>
                  </a:lnTo>
                  <a:lnTo>
                    <a:pt x="3948" y="3417"/>
                  </a:lnTo>
                  <a:lnTo>
                    <a:pt x="3930" y="3413"/>
                  </a:lnTo>
                  <a:lnTo>
                    <a:pt x="3912" y="3409"/>
                  </a:lnTo>
                  <a:lnTo>
                    <a:pt x="3893" y="3406"/>
                  </a:lnTo>
                  <a:lnTo>
                    <a:pt x="3875" y="3403"/>
                  </a:lnTo>
                  <a:lnTo>
                    <a:pt x="3856" y="3401"/>
                  </a:lnTo>
                  <a:lnTo>
                    <a:pt x="3837" y="3400"/>
                  </a:lnTo>
                  <a:lnTo>
                    <a:pt x="3818" y="3400"/>
                  </a:lnTo>
                  <a:lnTo>
                    <a:pt x="3799" y="3400"/>
                  </a:lnTo>
                  <a:lnTo>
                    <a:pt x="3780" y="3401"/>
                  </a:lnTo>
                  <a:lnTo>
                    <a:pt x="3761" y="3403"/>
                  </a:lnTo>
                  <a:lnTo>
                    <a:pt x="3743" y="3406"/>
                  </a:lnTo>
                  <a:lnTo>
                    <a:pt x="3724" y="3409"/>
                  </a:lnTo>
                  <a:lnTo>
                    <a:pt x="3705" y="3413"/>
                  </a:lnTo>
                  <a:lnTo>
                    <a:pt x="3687" y="3417"/>
                  </a:lnTo>
                  <a:lnTo>
                    <a:pt x="3669" y="3423"/>
                  </a:lnTo>
                  <a:lnTo>
                    <a:pt x="3651" y="3429"/>
                  </a:lnTo>
                  <a:lnTo>
                    <a:pt x="3633" y="3435"/>
                  </a:lnTo>
                  <a:lnTo>
                    <a:pt x="3616" y="3442"/>
                  </a:lnTo>
                  <a:lnTo>
                    <a:pt x="3599" y="3450"/>
                  </a:lnTo>
                  <a:lnTo>
                    <a:pt x="3582" y="3459"/>
                  </a:lnTo>
                  <a:lnTo>
                    <a:pt x="3565" y="3468"/>
                  </a:lnTo>
                  <a:lnTo>
                    <a:pt x="3548" y="3478"/>
                  </a:lnTo>
                  <a:lnTo>
                    <a:pt x="3532" y="3489"/>
                  </a:lnTo>
                  <a:lnTo>
                    <a:pt x="3517" y="3500"/>
                  </a:lnTo>
                  <a:lnTo>
                    <a:pt x="3502" y="3511"/>
                  </a:lnTo>
                  <a:lnTo>
                    <a:pt x="3487" y="3523"/>
                  </a:lnTo>
                  <a:lnTo>
                    <a:pt x="3473" y="3536"/>
                  </a:lnTo>
                  <a:lnTo>
                    <a:pt x="3459" y="3549"/>
                  </a:lnTo>
                  <a:lnTo>
                    <a:pt x="3446" y="3562"/>
                  </a:lnTo>
                  <a:lnTo>
                    <a:pt x="3434" y="3576"/>
                  </a:lnTo>
                  <a:lnTo>
                    <a:pt x="3422" y="3591"/>
                  </a:lnTo>
                  <a:lnTo>
                    <a:pt x="3410" y="3606"/>
                  </a:lnTo>
                  <a:lnTo>
                    <a:pt x="3399" y="3621"/>
                  </a:lnTo>
                  <a:lnTo>
                    <a:pt x="3389" y="3637"/>
                  </a:lnTo>
                  <a:lnTo>
                    <a:pt x="3379" y="3653"/>
                  </a:lnTo>
                  <a:lnTo>
                    <a:pt x="3370" y="3670"/>
                  </a:lnTo>
                  <a:lnTo>
                    <a:pt x="3362" y="3686"/>
                  </a:lnTo>
                  <a:lnTo>
                    <a:pt x="3354" y="3703"/>
                  </a:lnTo>
                  <a:lnTo>
                    <a:pt x="3347" y="3721"/>
                  </a:lnTo>
                  <a:lnTo>
                    <a:pt x="3340" y="3738"/>
                  </a:lnTo>
                  <a:lnTo>
                    <a:pt x="3334" y="3756"/>
                  </a:lnTo>
                  <a:lnTo>
                    <a:pt x="3329" y="3774"/>
                  </a:lnTo>
                  <a:lnTo>
                    <a:pt x="3325" y="3793"/>
                  </a:lnTo>
                  <a:lnTo>
                    <a:pt x="3321" y="3811"/>
                  </a:lnTo>
                  <a:lnTo>
                    <a:pt x="3318" y="3830"/>
                  </a:lnTo>
                  <a:lnTo>
                    <a:pt x="3315" y="3849"/>
                  </a:lnTo>
                  <a:lnTo>
                    <a:pt x="3313" y="3868"/>
                  </a:lnTo>
                  <a:lnTo>
                    <a:pt x="3312" y="3887"/>
                  </a:lnTo>
                  <a:lnTo>
                    <a:pt x="3312" y="3906"/>
                  </a:lnTo>
                  <a:lnTo>
                    <a:pt x="3312" y="3925"/>
                  </a:lnTo>
                  <a:lnTo>
                    <a:pt x="3313" y="3944"/>
                  </a:lnTo>
                  <a:lnTo>
                    <a:pt x="3315" y="3963"/>
                  </a:lnTo>
                  <a:lnTo>
                    <a:pt x="3318" y="3982"/>
                  </a:lnTo>
                  <a:lnTo>
                    <a:pt x="3321" y="4001"/>
                  </a:lnTo>
                  <a:lnTo>
                    <a:pt x="3325" y="4019"/>
                  </a:lnTo>
                  <a:lnTo>
                    <a:pt x="3329" y="4038"/>
                  </a:lnTo>
                  <a:lnTo>
                    <a:pt x="3334" y="4056"/>
                  </a:lnTo>
                  <a:lnTo>
                    <a:pt x="3340" y="4074"/>
                  </a:lnTo>
                  <a:lnTo>
                    <a:pt x="3347" y="4091"/>
                  </a:lnTo>
                  <a:lnTo>
                    <a:pt x="3354" y="4109"/>
                  </a:lnTo>
                  <a:lnTo>
                    <a:pt x="3362" y="4126"/>
                  </a:lnTo>
                  <a:lnTo>
                    <a:pt x="3370" y="4142"/>
                  </a:lnTo>
                  <a:lnTo>
                    <a:pt x="3379" y="4159"/>
                  </a:lnTo>
                  <a:lnTo>
                    <a:pt x="3389" y="4175"/>
                  </a:lnTo>
                  <a:lnTo>
                    <a:pt x="3399" y="4191"/>
                  </a:lnTo>
                  <a:lnTo>
                    <a:pt x="3410" y="4206"/>
                  </a:lnTo>
                  <a:lnTo>
                    <a:pt x="3422" y="4221"/>
                  </a:lnTo>
                  <a:lnTo>
                    <a:pt x="3434" y="4236"/>
                  </a:lnTo>
                  <a:lnTo>
                    <a:pt x="3446" y="4250"/>
                  </a:lnTo>
                  <a:lnTo>
                    <a:pt x="3459" y="4263"/>
                  </a:lnTo>
                  <a:lnTo>
                    <a:pt x="3473" y="4276"/>
                  </a:lnTo>
                  <a:lnTo>
                    <a:pt x="3487" y="4289"/>
                  </a:lnTo>
                  <a:lnTo>
                    <a:pt x="3502" y="4301"/>
                  </a:lnTo>
                  <a:lnTo>
                    <a:pt x="3517" y="4312"/>
                  </a:lnTo>
                  <a:lnTo>
                    <a:pt x="3532" y="4323"/>
                  </a:lnTo>
                  <a:lnTo>
                    <a:pt x="3548" y="4334"/>
                  </a:lnTo>
                  <a:lnTo>
                    <a:pt x="3565" y="4344"/>
                  </a:lnTo>
                  <a:lnTo>
                    <a:pt x="3582" y="4353"/>
                  </a:lnTo>
                  <a:lnTo>
                    <a:pt x="3599" y="4362"/>
                  </a:lnTo>
                  <a:lnTo>
                    <a:pt x="3616" y="4370"/>
                  </a:lnTo>
                  <a:lnTo>
                    <a:pt x="3633" y="4377"/>
                  </a:lnTo>
                  <a:lnTo>
                    <a:pt x="3651" y="4383"/>
                  </a:lnTo>
                  <a:lnTo>
                    <a:pt x="3669" y="4389"/>
                  </a:lnTo>
                  <a:lnTo>
                    <a:pt x="3687" y="4395"/>
                  </a:lnTo>
                  <a:lnTo>
                    <a:pt x="3705" y="4399"/>
                  </a:lnTo>
                  <a:lnTo>
                    <a:pt x="3724" y="4403"/>
                  </a:lnTo>
                  <a:lnTo>
                    <a:pt x="3743" y="4406"/>
                  </a:lnTo>
                  <a:lnTo>
                    <a:pt x="3761" y="4409"/>
                  </a:lnTo>
                  <a:lnTo>
                    <a:pt x="3780" y="4411"/>
                  </a:lnTo>
                  <a:lnTo>
                    <a:pt x="3799" y="4412"/>
                  </a:lnTo>
                  <a:lnTo>
                    <a:pt x="3818" y="4412"/>
                  </a:lnTo>
                  <a:lnTo>
                    <a:pt x="3837" y="4412"/>
                  </a:lnTo>
                  <a:lnTo>
                    <a:pt x="3856" y="4411"/>
                  </a:lnTo>
                  <a:lnTo>
                    <a:pt x="3875" y="4409"/>
                  </a:lnTo>
                  <a:lnTo>
                    <a:pt x="3893" y="4406"/>
                  </a:lnTo>
                  <a:lnTo>
                    <a:pt x="3912" y="4403"/>
                  </a:lnTo>
                  <a:lnTo>
                    <a:pt x="3930" y="4399"/>
                  </a:lnTo>
                  <a:lnTo>
                    <a:pt x="3948" y="4395"/>
                  </a:lnTo>
                  <a:lnTo>
                    <a:pt x="3966" y="4389"/>
                  </a:lnTo>
                  <a:lnTo>
                    <a:pt x="3984" y="4383"/>
                  </a:lnTo>
                  <a:lnTo>
                    <a:pt x="4002" y="4377"/>
                  </a:lnTo>
                  <a:lnTo>
                    <a:pt x="4020" y="4370"/>
                  </a:lnTo>
                  <a:lnTo>
                    <a:pt x="4037" y="4362"/>
                  </a:lnTo>
                  <a:lnTo>
                    <a:pt x="4054" y="4353"/>
                  </a:lnTo>
                  <a:lnTo>
                    <a:pt x="4071" y="4344"/>
                  </a:lnTo>
                  <a:lnTo>
                    <a:pt x="4087" y="4334"/>
                  </a:lnTo>
                  <a:lnTo>
                    <a:pt x="4103" y="4324"/>
                  </a:lnTo>
                  <a:lnTo>
                    <a:pt x="4118" y="4313"/>
                  </a:lnTo>
                  <a:lnTo>
                    <a:pt x="4133" y="4301"/>
                  </a:lnTo>
                  <a:lnTo>
                    <a:pt x="4148" y="4289"/>
                  </a:lnTo>
                  <a:lnTo>
                    <a:pt x="4162" y="4277"/>
                  </a:lnTo>
                  <a:lnTo>
                    <a:pt x="4175" y="4263"/>
                  </a:lnTo>
                  <a:lnTo>
                    <a:pt x="4189" y="4250"/>
                  </a:lnTo>
                  <a:lnTo>
                    <a:pt x="4201" y="4236"/>
                  </a:lnTo>
                  <a:lnTo>
                    <a:pt x="4213" y="4221"/>
                  </a:lnTo>
                  <a:lnTo>
                    <a:pt x="4225" y="4206"/>
                  </a:lnTo>
                  <a:lnTo>
                    <a:pt x="4236" y="4191"/>
                  </a:lnTo>
                  <a:lnTo>
                    <a:pt x="4246" y="4175"/>
                  </a:lnTo>
                  <a:lnTo>
                    <a:pt x="4256" y="4159"/>
                  </a:lnTo>
                  <a:lnTo>
                    <a:pt x="4265" y="4142"/>
                  </a:lnTo>
                  <a:lnTo>
                    <a:pt x="4274" y="4125"/>
                  </a:lnTo>
                  <a:lnTo>
                    <a:pt x="4282" y="4108"/>
                  </a:lnTo>
                  <a:lnTo>
                    <a:pt x="4289" y="4091"/>
                  </a:lnTo>
                  <a:lnTo>
                    <a:pt x="4295" y="4073"/>
                  </a:lnTo>
                  <a:lnTo>
                    <a:pt x="4301" y="4055"/>
                  </a:lnTo>
                  <a:lnTo>
                    <a:pt x="4307" y="4037"/>
                  </a:lnTo>
                  <a:lnTo>
                    <a:pt x="4311" y="4019"/>
                  </a:lnTo>
                  <a:lnTo>
                    <a:pt x="4315" y="4000"/>
                  </a:lnTo>
                  <a:lnTo>
                    <a:pt x="4318" y="3981"/>
                  </a:lnTo>
                  <a:lnTo>
                    <a:pt x="4321" y="3963"/>
                  </a:lnTo>
                  <a:lnTo>
                    <a:pt x="4323" y="394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4" name="Google Shape;2454;p22"/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</p:grpSpPr>
        <p:sp>
          <p:nvSpPr>
            <p:cNvPr id="2455" name="Google Shape;2455;p22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4500"/>
                  </a:moveTo>
                  <a:lnTo>
                    <a:pt x="9250" y="4750"/>
                  </a:lnTo>
                  <a:lnTo>
                    <a:pt x="8750" y="6250"/>
                  </a:lnTo>
                  <a:lnTo>
                    <a:pt x="7250" y="5750"/>
                  </a:lnTo>
                  <a:lnTo>
                    <a:pt x="8000" y="45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22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21" y="5673"/>
                  </a:moveTo>
                  <a:lnTo>
                    <a:pt x="7754" y="4618"/>
                  </a:lnTo>
                  <a:lnTo>
                    <a:pt x="6219" y="3303"/>
                  </a:lnTo>
                  <a:lnTo>
                    <a:pt x="4500" y="4258"/>
                  </a:lnTo>
                  <a:lnTo>
                    <a:pt x="4500" y="5000"/>
                  </a:lnTo>
                  <a:lnTo>
                    <a:pt x="4500" y="5005"/>
                  </a:lnTo>
                  <a:lnTo>
                    <a:pt x="4500" y="5014"/>
                  </a:lnTo>
                  <a:lnTo>
                    <a:pt x="4499" y="5024"/>
                  </a:lnTo>
                  <a:lnTo>
                    <a:pt x="4499" y="5033"/>
                  </a:lnTo>
                  <a:lnTo>
                    <a:pt x="4498" y="5043"/>
                  </a:lnTo>
                  <a:lnTo>
                    <a:pt x="4497" y="5052"/>
                  </a:lnTo>
                  <a:lnTo>
                    <a:pt x="4496" y="5061"/>
                  </a:lnTo>
                  <a:lnTo>
                    <a:pt x="4495" y="5071"/>
                  </a:lnTo>
                  <a:lnTo>
                    <a:pt x="4493" y="5080"/>
                  </a:lnTo>
                  <a:lnTo>
                    <a:pt x="4492" y="5089"/>
                  </a:lnTo>
                  <a:lnTo>
                    <a:pt x="4490" y="5098"/>
                  </a:lnTo>
                  <a:lnTo>
                    <a:pt x="4488" y="5107"/>
                  </a:lnTo>
                  <a:lnTo>
                    <a:pt x="4486" y="5116"/>
                  </a:lnTo>
                  <a:lnTo>
                    <a:pt x="4484" y="5125"/>
                  </a:lnTo>
                  <a:lnTo>
                    <a:pt x="4482" y="5134"/>
                  </a:lnTo>
                  <a:lnTo>
                    <a:pt x="4479" y="5143"/>
                  </a:lnTo>
                  <a:lnTo>
                    <a:pt x="4476" y="5151"/>
                  </a:lnTo>
                  <a:lnTo>
                    <a:pt x="4474" y="5160"/>
                  </a:lnTo>
                  <a:lnTo>
                    <a:pt x="4471" y="5168"/>
                  </a:lnTo>
                  <a:lnTo>
                    <a:pt x="4468" y="5177"/>
                  </a:lnTo>
                  <a:lnTo>
                    <a:pt x="4464" y="5185"/>
                  </a:lnTo>
                  <a:lnTo>
                    <a:pt x="4461" y="5194"/>
                  </a:lnTo>
                  <a:lnTo>
                    <a:pt x="4458" y="5202"/>
                  </a:lnTo>
                  <a:lnTo>
                    <a:pt x="4454" y="5210"/>
                  </a:lnTo>
                  <a:lnTo>
                    <a:pt x="4450" y="5218"/>
                  </a:lnTo>
                  <a:lnTo>
                    <a:pt x="4446" y="5226"/>
                  </a:lnTo>
                  <a:lnTo>
                    <a:pt x="4442" y="5234"/>
                  </a:lnTo>
                  <a:lnTo>
                    <a:pt x="4438" y="5242"/>
                  </a:lnTo>
                  <a:lnTo>
                    <a:pt x="4433" y="5250"/>
                  </a:lnTo>
                  <a:lnTo>
                    <a:pt x="5500" y="5250"/>
                  </a:lnTo>
                  <a:lnTo>
                    <a:pt x="5505" y="5250"/>
                  </a:lnTo>
                  <a:lnTo>
                    <a:pt x="5533" y="5251"/>
                  </a:lnTo>
                  <a:lnTo>
                    <a:pt x="5542" y="5251"/>
                  </a:lnTo>
                  <a:lnTo>
                    <a:pt x="5571" y="5253"/>
                  </a:lnTo>
                  <a:lnTo>
                    <a:pt x="5580" y="5253"/>
                  </a:lnTo>
                  <a:lnTo>
                    <a:pt x="5608" y="5256"/>
                  </a:lnTo>
                  <a:lnTo>
                    <a:pt x="5617" y="5257"/>
                  </a:lnTo>
                  <a:lnTo>
                    <a:pt x="5645" y="5261"/>
                  </a:lnTo>
                  <a:lnTo>
                    <a:pt x="5654" y="5262"/>
                  </a:lnTo>
                  <a:lnTo>
                    <a:pt x="5682" y="5267"/>
                  </a:lnTo>
                  <a:lnTo>
                    <a:pt x="5691" y="5268"/>
                  </a:lnTo>
                  <a:lnTo>
                    <a:pt x="5718" y="5274"/>
                  </a:lnTo>
                  <a:lnTo>
                    <a:pt x="5727" y="5276"/>
                  </a:lnTo>
                  <a:lnTo>
                    <a:pt x="5754" y="5283"/>
                  </a:lnTo>
                  <a:lnTo>
                    <a:pt x="5763" y="5285"/>
                  </a:lnTo>
                  <a:lnTo>
                    <a:pt x="5790" y="5293"/>
                  </a:lnTo>
                  <a:lnTo>
                    <a:pt x="5799" y="5296"/>
                  </a:lnTo>
                  <a:lnTo>
                    <a:pt x="5826" y="5305"/>
                  </a:lnTo>
                  <a:lnTo>
                    <a:pt x="5834" y="5308"/>
                  </a:lnTo>
                  <a:lnTo>
                    <a:pt x="5860" y="5317"/>
                  </a:lnTo>
                  <a:lnTo>
                    <a:pt x="5869" y="5321"/>
                  </a:lnTo>
                  <a:lnTo>
                    <a:pt x="5895" y="5331"/>
                  </a:lnTo>
                  <a:lnTo>
                    <a:pt x="5903" y="5335"/>
                  </a:lnTo>
                  <a:lnTo>
                    <a:pt x="5929" y="5346"/>
                  </a:lnTo>
                  <a:lnTo>
                    <a:pt x="5937" y="5350"/>
                  </a:lnTo>
                  <a:lnTo>
                    <a:pt x="5962" y="5363"/>
                  </a:lnTo>
                  <a:lnTo>
                    <a:pt x="5970" y="5367"/>
                  </a:lnTo>
                  <a:lnTo>
                    <a:pt x="5995" y="5381"/>
                  </a:lnTo>
                  <a:lnTo>
                    <a:pt x="6004" y="5386"/>
                  </a:lnTo>
                  <a:lnTo>
                    <a:pt x="6028" y="5401"/>
                  </a:lnTo>
                  <a:lnTo>
                    <a:pt x="6036" y="5406"/>
                  </a:lnTo>
                  <a:lnTo>
                    <a:pt x="6060" y="5421"/>
                  </a:lnTo>
                  <a:lnTo>
                    <a:pt x="6068" y="5426"/>
                  </a:lnTo>
                  <a:lnTo>
                    <a:pt x="6090" y="5443"/>
                  </a:lnTo>
                  <a:lnTo>
                    <a:pt x="6098" y="5448"/>
                  </a:lnTo>
                  <a:lnTo>
                    <a:pt x="6120" y="5465"/>
                  </a:lnTo>
                  <a:lnTo>
                    <a:pt x="6127" y="5471"/>
                  </a:lnTo>
                  <a:lnTo>
                    <a:pt x="6149" y="5489"/>
                  </a:lnTo>
                  <a:lnTo>
                    <a:pt x="6156" y="5495"/>
                  </a:lnTo>
                  <a:lnTo>
                    <a:pt x="6177" y="5514"/>
                  </a:lnTo>
                  <a:lnTo>
                    <a:pt x="6184" y="5520"/>
                  </a:lnTo>
                  <a:lnTo>
                    <a:pt x="6204" y="5539"/>
                  </a:lnTo>
                  <a:lnTo>
                    <a:pt x="6211" y="5546"/>
                  </a:lnTo>
                  <a:lnTo>
                    <a:pt x="6230" y="5566"/>
                  </a:lnTo>
                  <a:lnTo>
                    <a:pt x="6236" y="5573"/>
                  </a:lnTo>
                  <a:lnTo>
                    <a:pt x="6255" y="5594"/>
                  </a:lnTo>
                  <a:lnTo>
                    <a:pt x="6261" y="5601"/>
                  </a:lnTo>
                  <a:lnTo>
                    <a:pt x="6279" y="5623"/>
                  </a:lnTo>
                  <a:lnTo>
                    <a:pt x="6285" y="5630"/>
                  </a:lnTo>
                  <a:lnTo>
                    <a:pt x="6302" y="5652"/>
                  </a:lnTo>
                  <a:lnTo>
                    <a:pt x="6307" y="5660"/>
                  </a:lnTo>
                  <a:lnTo>
                    <a:pt x="6324" y="5682"/>
                  </a:lnTo>
                  <a:lnTo>
                    <a:pt x="6329" y="5690"/>
                  </a:lnTo>
                  <a:lnTo>
                    <a:pt x="6344" y="5714"/>
                  </a:lnTo>
                  <a:lnTo>
                    <a:pt x="6349" y="5722"/>
                  </a:lnTo>
                  <a:lnTo>
                    <a:pt x="6364" y="5746"/>
                  </a:lnTo>
                  <a:lnTo>
                    <a:pt x="6369" y="5755"/>
                  </a:lnTo>
                  <a:lnTo>
                    <a:pt x="6383" y="5780"/>
                  </a:lnTo>
                  <a:lnTo>
                    <a:pt x="6387" y="5788"/>
                  </a:lnTo>
                  <a:lnTo>
                    <a:pt x="6400" y="5813"/>
                  </a:lnTo>
                  <a:lnTo>
                    <a:pt x="6404" y="5821"/>
                  </a:lnTo>
                  <a:lnTo>
                    <a:pt x="6415" y="5847"/>
                  </a:lnTo>
                  <a:lnTo>
                    <a:pt x="6419" y="5855"/>
                  </a:lnTo>
                  <a:lnTo>
                    <a:pt x="6429" y="5881"/>
                  </a:lnTo>
                  <a:lnTo>
                    <a:pt x="6433" y="5890"/>
                  </a:lnTo>
                  <a:lnTo>
                    <a:pt x="6442" y="5916"/>
                  </a:lnTo>
                  <a:lnTo>
                    <a:pt x="6445" y="5924"/>
                  </a:lnTo>
                  <a:lnTo>
                    <a:pt x="6454" y="5951"/>
                  </a:lnTo>
                  <a:lnTo>
                    <a:pt x="6457" y="5960"/>
                  </a:lnTo>
                  <a:lnTo>
                    <a:pt x="6465" y="5987"/>
                  </a:lnTo>
                  <a:lnTo>
                    <a:pt x="6467" y="5996"/>
                  </a:lnTo>
                  <a:lnTo>
                    <a:pt x="6474" y="6023"/>
                  </a:lnTo>
                  <a:lnTo>
                    <a:pt x="6476" y="6032"/>
                  </a:lnTo>
                  <a:lnTo>
                    <a:pt x="6482" y="6059"/>
                  </a:lnTo>
                  <a:lnTo>
                    <a:pt x="6483" y="6068"/>
                  </a:lnTo>
                  <a:lnTo>
                    <a:pt x="6488" y="6096"/>
                  </a:lnTo>
                  <a:lnTo>
                    <a:pt x="6489" y="6105"/>
                  </a:lnTo>
                  <a:lnTo>
                    <a:pt x="6493" y="6133"/>
                  </a:lnTo>
                  <a:lnTo>
                    <a:pt x="6494" y="6142"/>
                  </a:lnTo>
                  <a:lnTo>
                    <a:pt x="6497" y="6170"/>
                  </a:lnTo>
                  <a:lnTo>
                    <a:pt x="6497" y="6179"/>
                  </a:lnTo>
                  <a:lnTo>
                    <a:pt x="6499" y="6208"/>
                  </a:lnTo>
                  <a:lnTo>
                    <a:pt x="6499" y="6217"/>
                  </a:lnTo>
                  <a:lnTo>
                    <a:pt x="6500" y="6245"/>
                  </a:lnTo>
                  <a:lnTo>
                    <a:pt x="6500" y="6255"/>
                  </a:lnTo>
                  <a:lnTo>
                    <a:pt x="6499" y="6283"/>
                  </a:lnTo>
                  <a:lnTo>
                    <a:pt x="6499" y="6292"/>
                  </a:lnTo>
                  <a:lnTo>
                    <a:pt x="6497" y="6321"/>
                  </a:lnTo>
                  <a:lnTo>
                    <a:pt x="6497" y="6330"/>
                  </a:lnTo>
                  <a:lnTo>
                    <a:pt x="6494" y="6358"/>
                  </a:lnTo>
                  <a:lnTo>
                    <a:pt x="6493" y="6367"/>
                  </a:lnTo>
                  <a:lnTo>
                    <a:pt x="6489" y="6395"/>
                  </a:lnTo>
                  <a:lnTo>
                    <a:pt x="6488" y="6404"/>
                  </a:lnTo>
                  <a:lnTo>
                    <a:pt x="6483" y="6432"/>
                  </a:lnTo>
                  <a:lnTo>
                    <a:pt x="6482" y="6441"/>
                  </a:lnTo>
                  <a:lnTo>
                    <a:pt x="6476" y="6468"/>
                  </a:lnTo>
                  <a:lnTo>
                    <a:pt x="6474" y="6477"/>
                  </a:lnTo>
                  <a:lnTo>
                    <a:pt x="6467" y="6504"/>
                  </a:lnTo>
                  <a:lnTo>
                    <a:pt x="6465" y="6513"/>
                  </a:lnTo>
                  <a:lnTo>
                    <a:pt x="6457" y="6540"/>
                  </a:lnTo>
                  <a:lnTo>
                    <a:pt x="6454" y="6549"/>
                  </a:lnTo>
                  <a:lnTo>
                    <a:pt x="6445" y="6576"/>
                  </a:lnTo>
                  <a:lnTo>
                    <a:pt x="6442" y="6584"/>
                  </a:lnTo>
                  <a:lnTo>
                    <a:pt x="6433" y="6610"/>
                  </a:lnTo>
                  <a:lnTo>
                    <a:pt x="6429" y="6619"/>
                  </a:lnTo>
                  <a:lnTo>
                    <a:pt x="6419" y="6645"/>
                  </a:lnTo>
                  <a:lnTo>
                    <a:pt x="6415" y="6653"/>
                  </a:lnTo>
                  <a:lnTo>
                    <a:pt x="6404" y="6679"/>
                  </a:lnTo>
                  <a:lnTo>
                    <a:pt x="6400" y="6687"/>
                  </a:lnTo>
                  <a:lnTo>
                    <a:pt x="6387" y="6712"/>
                  </a:lnTo>
                  <a:lnTo>
                    <a:pt x="6383" y="6720"/>
                  </a:lnTo>
                  <a:lnTo>
                    <a:pt x="6369" y="6745"/>
                  </a:lnTo>
                  <a:lnTo>
                    <a:pt x="6364" y="6754"/>
                  </a:lnTo>
                  <a:lnTo>
                    <a:pt x="6349" y="6778"/>
                  </a:lnTo>
                  <a:lnTo>
                    <a:pt x="6344" y="6786"/>
                  </a:lnTo>
                  <a:lnTo>
                    <a:pt x="6329" y="6810"/>
                  </a:lnTo>
                  <a:lnTo>
                    <a:pt x="6324" y="6818"/>
                  </a:lnTo>
                  <a:lnTo>
                    <a:pt x="6307" y="6840"/>
                  </a:lnTo>
                  <a:lnTo>
                    <a:pt x="6302" y="6848"/>
                  </a:lnTo>
                  <a:lnTo>
                    <a:pt x="6285" y="6870"/>
                  </a:lnTo>
                  <a:lnTo>
                    <a:pt x="6279" y="6877"/>
                  </a:lnTo>
                  <a:lnTo>
                    <a:pt x="6261" y="6899"/>
                  </a:lnTo>
                  <a:lnTo>
                    <a:pt x="6255" y="6906"/>
                  </a:lnTo>
                  <a:lnTo>
                    <a:pt x="6236" y="6927"/>
                  </a:lnTo>
                  <a:lnTo>
                    <a:pt x="6230" y="6934"/>
                  </a:lnTo>
                  <a:lnTo>
                    <a:pt x="6211" y="6954"/>
                  </a:lnTo>
                  <a:lnTo>
                    <a:pt x="6204" y="6961"/>
                  </a:lnTo>
                  <a:lnTo>
                    <a:pt x="6184" y="6980"/>
                  </a:lnTo>
                  <a:lnTo>
                    <a:pt x="6177" y="6986"/>
                  </a:lnTo>
                  <a:lnTo>
                    <a:pt x="6156" y="7005"/>
                  </a:lnTo>
                  <a:lnTo>
                    <a:pt x="6149" y="7011"/>
                  </a:lnTo>
                  <a:lnTo>
                    <a:pt x="6127" y="7029"/>
                  </a:lnTo>
                  <a:lnTo>
                    <a:pt x="6120" y="7035"/>
                  </a:lnTo>
                  <a:lnTo>
                    <a:pt x="6098" y="7052"/>
                  </a:lnTo>
                  <a:lnTo>
                    <a:pt x="6090" y="7057"/>
                  </a:lnTo>
                  <a:lnTo>
                    <a:pt x="6068" y="7074"/>
                  </a:lnTo>
                  <a:lnTo>
                    <a:pt x="6060" y="7079"/>
                  </a:lnTo>
                  <a:lnTo>
                    <a:pt x="6036" y="7094"/>
                  </a:lnTo>
                  <a:lnTo>
                    <a:pt x="6028" y="7099"/>
                  </a:lnTo>
                  <a:lnTo>
                    <a:pt x="6004" y="7114"/>
                  </a:lnTo>
                  <a:lnTo>
                    <a:pt x="5995" y="7119"/>
                  </a:lnTo>
                  <a:lnTo>
                    <a:pt x="5970" y="7133"/>
                  </a:lnTo>
                  <a:lnTo>
                    <a:pt x="5962" y="7137"/>
                  </a:lnTo>
                  <a:lnTo>
                    <a:pt x="5937" y="7150"/>
                  </a:lnTo>
                  <a:lnTo>
                    <a:pt x="5929" y="7154"/>
                  </a:lnTo>
                  <a:lnTo>
                    <a:pt x="5903" y="7165"/>
                  </a:lnTo>
                  <a:lnTo>
                    <a:pt x="5895" y="7169"/>
                  </a:lnTo>
                  <a:lnTo>
                    <a:pt x="5869" y="7179"/>
                  </a:lnTo>
                  <a:lnTo>
                    <a:pt x="5860" y="7183"/>
                  </a:lnTo>
                  <a:lnTo>
                    <a:pt x="5834" y="7192"/>
                  </a:lnTo>
                  <a:lnTo>
                    <a:pt x="5826" y="7195"/>
                  </a:lnTo>
                  <a:lnTo>
                    <a:pt x="5799" y="7204"/>
                  </a:lnTo>
                  <a:lnTo>
                    <a:pt x="5790" y="7207"/>
                  </a:lnTo>
                  <a:lnTo>
                    <a:pt x="5763" y="7215"/>
                  </a:lnTo>
                  <a:lnTo>
                    <a:pt x="5754" y="7217"/>
                  </a:lnTo>
                  <a:lnTo>
                    <a:pt x="5727" y="7224"/>
                  </a:lnTo>
                  <a:lnTo>
                    <a:pt x="5718" y="7226"/>
                  </a:lnTo>
                  <a:lnTo>
                    <a:pt x="5691" y="7232"/>
                  </a:lnTo>
                  <a:lnTo>
                    <a:pt x="5682" y="7233"/>
                  </a:lnTo>
                  <a:lnTo>
                    <a:pt x="5654" y="7238"/>
                  </a:lnTo>
                  <a:lnTo>
                    <a:pt x="5645" y="7239"/>
                  </a:lnTo>
                  <a:lnTo>
                    <a:pt x="5617" y="7243"/>
                  </a:lnTo>
                  <a:lnTo>
                    <a:pt x="5608" y="7244"/>
                  </a:lnTo>
                  <a:lnTo>
                    <a:pt x="5580" y="7247"/>
                  </a:lnTo>
                  <a:lnTo>
                    <a:pt x="5571" y="7247"/>
                  </a:lnTo>
                  <a:lnTo>
                    <a:pt x="5542" y="7249"/>
                  </a:lnTo>
                  <a:lnTo>
                    <a:pt x="5533" y="7249"/>
                  </a:lnTo>
                  <a:lnTo>
                    <a:pt x="5505" y="7250"/>
                  </a:lnTo>
                  <a:lnTo>
                    <a:pt x="5500" y="7250"/>
                  </a:lnTo>
                  <a:lnTo>
                    <a:pt x="750" y="7250"/>
                  </a:lnTo>
                  <a:lnTo>
                    <a:pt x="716" y="7248"/>
                  </a:lnTo>
                  <a:lnTo>
                    <a:pt x="683" y="7241"/>
                  </a:lnTo>
                  <a:lnTo>
                    <a:pt x="652" y="7230"/>
                  </a:lnTo>
                  <a:lnTo>
                    <a:pt x="622" y="7214"/>
                  </a:lnTo>
                  <a:lnTo>
                    <a:pt x="594" y="7195"/>
                  </a:lnTo>
                  <a:lnTo>
                    <a:pt x="569" y="7172"/>
                  </a:lnTo>
                  <a:lnTo>
                    <a:pt x="547" y="7147"/>
                  </a:lnTo>
                  <a:lnTo>
                    <a:pt x="530" y="7118"/>
                  </a:lnTo>
                  <a:lnTo>
                    <a:pt x="516" y="7087"/>
                  </a:lnTo>
                  <a:lnTo>
                    <a:pt x="506" y="7055"/>
                  </a:lnTo>
                  <a:lnTo>
                    <a:pt x="501" y="7022"/>
                  </a:lnTo>
                  <a:lnTo>
                    <a:pt x="500" y="6988"/>
                  </a:lnTo>
                  <a:lnTo>
                    <a:pt x="504" y="6954"/>
                  </a:lnTo>
                  <a:lnTo>
                    <a:pt x="513" y="6922"/>
                  </a:lnTo>
                  <a:lnTo>
                    <a:pt x="525" y="6891"/>
                  </a:lnTo>
                  <a:lnTo>
                    <a:pt x="542" y="6861"/>
                  </a:lnTo>
                  <a:lnTo>
                    <a:pt x="1542" y="5361"/>
                  </a:lnTo>
                  <a:lnTo>
                    <a:pt x="1561" y="5337"/>
                  </a:lnTo>
                  <a:lnTo>
                    <a:pt x="1582" y="5315"/>
                  </a:lnTo>
                  <a:lnTo>
                    <a:pt x="1600" y="5300"/>
                  </a:lnTo>
                  <a:lnTo>
                    <a:pt x="1595" y="5294"/>
                  </a:lnTo>
                  <a:lnTo>
                    <a:pt x="1589" y="5286"/>
                  </a:lnTo>
                  <a:lnTo>
                    <a:pt x="1584" y="5278"/>
                  </a:lnTo>
                  <a:lnTo>
                    <a:pt x="1579" y="5270"/>
                  </a:lnTo>
                  <a:lnTo>
                    <a:pt x="1574" y="5262"/>
                  </a:lnTo>
                  <a:lnTo>
                    <a:pt x="1569" y="5254"/>
                  </a:lnTo>
                  <a:lnTo>
                    <a:pt x="1562" y="5242"/>
                  </a:lnTo>
                  <a:lnTo>
                    <a:pt x="1558" y="5234"/>
                  </a:lnTo>
                  <a:lnTo>
                    <a:pt x="1554" y="5226"/>
                  </a:lnTo>
                  <a:lnTo>
                    <a:pt x="1550" y="5218"/>
                  </a:lnTo>
                  <a:lnTo>
                    <a:pt x="1546" y="5210"/>
                  </a:lnTo>
                  <a:lnTo>
                    <a:pt x="1542" y="5202"/>
                  </a:lnTo>
                  <a:lnTo>
                    <a:pt x="1539" y="5194"/>
                  </a:lnTo>
                  <a:lnTo>
                    <a:pt x="1536" y="5185"/>
                  </a:lnTo>
                  <a:lnTo>
                    <a:pt x="1532" y="5177"/>
                  </a:lnTo>
                  <a:lnTo>
                    <a:pt x="1529" y="5168"/>
                  </a:lnTo>
                  <a:lnTo>
                    <a:pt x="1526" y="5160"/>
                  </a:lnTo>
                  <a:lnTo>
                    <a:pt x="1524" y="5151"/>
                  </a:lnTo>
                  <a:lnTo>
                    <a:pt x="1521" y="5143"/>
                  </a:lnTo>
                  <a:lnTo>
                    <a:pt x="1518" y="5134"/>
                  </a:lnTo>
                  <a:lnTo>
                    <a:pt x="1516" y="5125"/>
                  </a:lnTo>
                  <a:lnTo>
                    <a:pt x="1514" y="5116"/>
                  </a:lnTo>
                  <a:lnTo>
                    <a:pt x="1512" y="5107"/>
                  </a:lnTo>
                  <a:lnTo>
                    <a:pt x="1510" y="5098"/>
                  </a:lnTo>
                  <a:lnTo>
                    <a:pt x="1508" y="5089"/>
                  </a:lnTo>
                  <a:lnTo>
                    <a:pt x="1507" y="5080"/>
                  </a:lnTo>
                  <a:lnTo>
                    <a:pt x="1505" y="5071"/>
                  </a:lnTo>
                  <a:lnTo>
                    <a:pt x="1504" y="5061"/>
                  </a:lnTo>
                  <a:lnTo>
                    <a:pt x="1503" y="5052"/>
                  </a:lnTo>
                  <a:lnTo>
                    <a:pt x="1502" y="5043"/>
                  </a:lnTo>
                  <a:lnTo>
                    <a:pt x="1501" y="5033"/>
                  </a:lnTo>
                  <a:lnTo>
                    <a:pt x="1501" y="5024"/>
                  </a:lnTo>
                  <a:lnTo>
                    <a:pt x="1500" y="5014"/>
                  </a:lnTo>
                  <a:lnTo>
                    <a:pt x="1500" y="5005"/>
                  </a:lnTo>
                  <a:lnTo>
                    <a:pt x="1500" y="5000"/>
                  </a:lnTo>
                  <a:lnTo>
                    <a:pt x="1500" y="3500"/>
                  </a:lnTo>
                  <a:lnTo>
                    <a:pt x="1500" y="3495"/>
                  </a:lnTo>
                  <a:lnTo>
                    <a:pt x="1500" y="3486"/>
                  </a:lnTo>
                  <a:lnTo>
                    <a:pt x="1501" y="3476"/>
                  </a:lnTo>
                  <a:lnTo>
                    <a:pt x="1501" y="3467"/>
                  </a:lnTo>
                  <a:lnTo>
                    <a:pt x="1502" y="3457"/>
                  </a:lnTo>
                  <a:lnTo>
                    <a:pt x="1503" y="3448"/>
                  </a:lnTo>
                  <a:lnTo>
                    <a:pt x="1504" y="3439"/>
                  </a:lnTo>
                  <a:lnTo>
                    <a:pt x="1505" y="3429"/>
                  </a:lnTo>
                  <a:lnTo>
                    <a:pt x="1507" y="3420"/>
                  </a:lnTo>
                  <a:lnTo>
                    <a:pt x="1508" y="3411"/>
                  </a:lnTo>
                  <a:lnTo>
                    <a:pt x="1510" y="3402"/>
                  </a:lnTo>
                  <a:lnTo>
                    <a:pt x="1512" y="3393"/>
                  </a:lnTo>
                  <a:lnTo>
                    <a:pt x="1514" y="3384"/>
                  </a:lnTo>
                  <a:lnTo>
                    <a:pt x="1516" y="3375"/>
                  </a:lnTo>
                  <a:lnTo>
                    <a:pt x="1518" y="3366"/>
                  </a:lnTo>
                  <a:lnTo>
                    <a:pt x="1521" y="3357"/>
                  </a:lnTo>
                  <a:lnTo>
                    <a:pt x="1524" y="3349"/>
                  </a:lnTo>
                  <a:lnTo>
                    <a:pt x="1526" y="3340"/>
                  </a:lnTo>
                  <a:lnTo>
                    <a:pt x="1529" y="3332"/>
                  </a:lnTo>
                  <a:lnTo>
                    <a:pt x="1532" y="3323"/>
                  </a:lnTo>
                  <a:lnTo>
                    <a:pt x="1536" y="3315"/>
                  </a:lnTo>
                  <a:lnTo>
                    <a:pt x="1539" y="3306"/>
                  </a:lnTo>
                  <a:lnTo>
                    <a:pt x="1542" y="3298"/>
                  </a:lnTo>
                  <a:lnTo>
                    <a:pt x="1546" y="3290"/>
                  </a:lnTo>
                  <a:lnTo>
                    <a:pt x="1550" y="3282"/>
                  </a:lnTo>
                  <a:lnTo>
                    <a:pt x="1554" y="3274"/>
                  </a:lnTo>
                  <a:lnTo>
                    <a:pt x="1558" y="3266"/>
                  </a:lnTo>
                  <a:lnTo>
                    <a:pt x="1562" y="3258"/>
                  </a:lnTo>
                  <a:lnTo>
                    <a:pt x="1569" y="3246"/>
                  </a:lnTo>
                  <a:lnTo>
                    <a:pt x="1574" y="3238"/>
                  </a:lnTo>
                  <a:lnTo>
                    <a:pt x="1579" y="3230"/>
                  </a:lnTo>
                  <a:lnTo>
                    <a:pt x="1584" y="3222"/>
                  </a:lnTo>
                  <a:lnTo>
                    <a:pt x="1589" y="3214"/>
                  </a:lnTo>
                  <a:lnTo>
                    <a:pt x="1595" y="3206"/>
                  </a:lnTo>
                  <a:lnTo>
                    <a:pt x="1600" y="3199"/>
                  </a:lnTo>
                  <a:lnTo>
                    <a:pt x="1606" y="3191"/>
                  </a:lnTo>
                  <a:lnTo>
                    <a:pt x="1612" y="3184"/>
                  </a:lnTo>
                  <a:lnTo>
                    <a:pt x="1618" y="3177"/>
                  </a:lnTo>
                  <a:lnTo>
                    <a:pt x="1624" y="3170"/>
                  </a:lnTo>
                  <a:lnTo>
                    <a:pt x="1630" y="3163"/>
                  </a:lnTo>
                  <a:lnTo>
                    <a:pt x="1636" y="3156"/>
                  </a:lnTo>
                  <a:lnTo>
                    <a:pt x="1643" y="3150"/>
                  </a:lnTo>
                  <a:lnTo>
                    <a:pt x="1650" y="3143"/>
                  </a:lnTo>
                  <a:lnTo>
                    <a:pt x="1656" y="3136"/>
                  </a:lnTo>
                  <a:lnTo>
                    <a:pt x="1663" y="3130"/>
                  </a:lnTo>
                  <a:lnTo>
                    <a:pt x="1670" y="3124"/>
                  </a:lnTo>
                  <a:lnTo>
                    <a:pt x="1677" y="3118"/>
                  </a:lnTo>
                  <a:lnTo>
                    <a:pt x="1684" y="3112"/>
                  </a:lnTo>
                  <a:lnTo>
                    <a:pt x="1691" y="3106"/>
                  </a:lnTo>
                  <a:lnTo>
                    <a:pt x="1699" y="3100"/>
                  </a:lnTo>
                  <a:lnTo>
                    <a:pt x="1706" y="3095"/>
                  </a:lnTo>
                  <a:lnTo>
                    <a:pt x="1714" y="3089"/>
                  </a:lnTo>
                  <a:lnTo>
                    <a:pt x="1722" y="3084"/>
                  </a:lnTo>
                  <a:lnTo>
                    <a:pt x="1730" y="3079"/>
                  </a:lnTo>
                  <a:lnTo>
                    <a:pt x="1738" y="3074"/>
                  </a:lnTo>
                  <a:lnTo>
                    <a:pt x="1746" y="3069"/>
                  </a:lnTo>
                  <a:lnTo>
                    <a:pt x="1758" y="3062"/>
                  </a:lnTo>
                  <a:lnTo>
                    <a:pt x="1766" y="3058"/>
                  </a:lnTo>
                  <a:lnTo>
                    <a:pt x="1774" y="3054"/>
                  </a:lnTo>
                  <a:lnTo>
                    <a:pt x="1782" y="3050"/>
                  </a:lnTo>
                  <a:lnTo>
                    <a:pt x="1790" y="3046"/>
                  </a:lnTo>
                  <a:lnTo>
                    <a:pt x="1798" y="3042"/>
                  </a:lnTo>
                  <a:lnTo>
                    <a:pt x="1806" y="3039"/>
                  </a:lnTo>
                  <a:lnTo>
                    <a:pt x="1815" y="3036"/>
                  </a:lnTo>
                  <a:lnTo>
                    <a:pt x="1823" y="3032"/>
                  </a:lnTo>
                  <a:lnTo>
                    <a:pt x="1832" y="3029"/>
                  </a:lnTo>
                  <a:lnTo>
                    <a:pt x="1840" y="3026"/>
                  </a:lnTo>
                  <a:lnTo>
                    <a:pt x="1849" y="3024"/>
                  </a:lnTo>
                  <a:lnTo>
                    <a:pt x="1857" y="3021"/>
                  </a:lnTo>
                  <a:lnTo>
                    <a:pt x="1866" y="3018"/>
                  </a:lnTo>
                  <a:lnTo>
                    <a:pt x="1875" y="3016"/>
                  </a:lnTo>
                  <a:lnTo>
                    <a:pt x="1884" y="3014"/>
                  </a:lnTo>
                  <a:lnTo>
                    <a:pt x="1893" y="3012"/>
                  </a:lnTo>
                  <a:lnTo>
                    <a:pt x="1902" y="3010"/>
                  </a:lnTo>
                  <a:lnTo>
                    <a:pt x="1911" y="3008"/>
                  </a:lnTo>
                  <a:lnTo>
                    <a:pt x="1920" y="3007"/>
                  </a:lnTo>
                  <a:lnTo>
                    <a:pt x="1929" y="3005"/>
                  </a:lnTo>
                  <a:lnTo>
                    <a:pt x="1939" y="3004"/>
                  </a:lnTo>
                  <a:lnTo>
                    <a:pt x="1948" y="3003"/>
                  </a:lnTo>
                  <a:lnTo>
                    <a:pt x="1957" y="3002"/>
                  </a:lnTo>
                  <a:lnTo>
                    <a:pt x="1967" y="3001"/>
                  </a:lnTo>
                  <a:lnTo>
                    <a:pt x="1976" y="3001"/>
                  </a:lnTo>
                  <a:lnTo>
                    <a:pt x="1986" y="3000"/>
                  </a:lnTo>
                  <a:lnTo>
                    <a:pt x="1995" y="3000"/>
                  </a:lnTo>
                  <a:lnTo>
                    <a:pt x="2000" y="3000"/>
                  </a:lnTo>
                  <a:lnTo>
                    <a:pt x="4000" y="3000"/>
                  </a:lnTo>
                  <a:lnTo>
                    <a:pt x="4005" y="3000"/>
                  </a:lnTo>
                  <a:lnTo>
                    <a:pt x="4014" y="3000"/>
                  </a:lnTo>
                  <a:lnTo>
                    <a:pt x="4024" y="3001"/>
                  </a:lnTo>
                  <a:lnTo>
                    <a:pt x="4033" y="3001"/>
                  </a:lnTo>
                  <a:lnTo>
                    <a:pt x="4043" y="3002"/>
                  </a:lnTo>
                  <a:lnTo>
                    <a:pt x="4052" y="3003"/>
                  </a:lnTo>
                  <a:lnTo>
                    <a:pt x="4061" y="3004"/>
                  </a:lnTo>
                  <a:lnTo>
                    <a:pt x="4071" y="3005"/>
                  </a:lnTo>
                  <a:lnTo>
                    <a:pt x="4080" y="3007"/>
                  </a:lnTo>
                  <a:lnTo>
                    <a:pt x="4089" y="3008"/>
                  </a:lnTo>
                  <a:lnTo>
                    <a:pt x="4098" y="3010"/>
                  </a:lnTo>
                  <a:lnTo>
                    <a:pt x="4107" y="3012"/>
                  </a:lnTo>
                  <a:lnTo>
                    <a:pt x="4116" y="3014"/>
                  </a:lnTo>
                  <a:lnTo>
                    <a:pt x="4125" y="3016"/>
                  </a:lnTo>
                  <a:lnTo>
                    <a:pt x="4134" y="3018"/>
                  </a:lnTo>
                  <a:lnTo>
                    <a:pt x="4143" y="3021"/>
                  </a:lnTo>
                  <a:lnTo>
                    <a:pt x="4151" y="3024"/>
                  </a:lnTo>
                  <a:lnTo>
                    <a:pt x="4160" y="3026"/>
                  </a:lnTo>
                  <a:lnTo>
                    <a:pt x="4168" y="3029"/>
                  </a:lnTo>
                  <a:lnTo>
                    <a:pt x="4177" y="3032"/>
                  </a:lnTo>
                  <a:lnTo>
                    <a:pt x="4185" y="3036"/>
                  </a:lnTo>
                  <a:lnTo>
                    <a:pt x="4194" y="3039"/>
                  </a:lnTo>
                  <a:lnTo>
                    <a:pt x="4202" y="3042"/>
                  </a:lnTo>
                  <a:lnTo>
                    <a:pt x="4210" y="3046"/>
                  </a:lnTo>
                  <a:lnTo>
                    <a:pt x="4218" y="3050"/>
                  </a:lnTo>
                  <a:lnTo>
                    <a:pt x="4226" y="3054"/>
                  </a:lnTo>
                  <a:lnTo>
                    <a:pt x="4234" y="3058"/>
                  </a:lnTo>
                  <a:lnTo>
                    <a:pt x="4242" y="3062"/>
                  </a:lnTo>
                  <a:lnTo>
                    <a:pt x="4254" y="3069"/>
                  </a:lnTo>
                  <a:lnTo>
                    <a:pt x="4262" y="3074"/>
                  </a:lnTo>
                  <a:lnTo>
                    <a:pt x="4270" y="3079"/>
                  </a:lnTo>
                  <a:lnTo>
                    <a:pt x="4278" y="3084"/>
                  </a:lnTo>
                  <a:lnTo>
                    <a:pt x="4286" y="3089"/>
                  </a:lnTo>
                  <a:lnTo>
                    <a:pt x="4294" y="3095"/>
                  </a:lnTo>
                  <a:lnTo>
                    <a:pt x="4301" y="3100"/>
                  </a:lnTo>
                  <a:lnTo>
                    <a:pt x="4309" y="3106"/>
                  </a:lnTo>
                  <a:lnTo>
                    <a:pt x="4316" y="3112"/>
                  </a:lnTo>
                  <a:lnTo>
                    <a:pt x="4323" y="3118"/>
                  </a:lnTo>
                  <a:lnTo>
                    <a:pt x="4330" y="3124"/>
                  </a:lnTo>
                  <a:lnTo>
                    <a:pt x="4337" y="3130"/>
                  </a:lnTo>
                  <a:lnTo>
                    <a:pt x="4344" y="3136"/>
                  </a:lnTo>
                  <a:lnTo>
                    <a:pt x="4350" y="3143"/>
                  </a:lnTo>
                  <a:lnTo>
                    <a:pt x="4357" y="3150"/>
                  </a:lnTo>
                  <a:lnTo>
                    <a:pt x="4364" y="3156"/>
                  </a:lnTo>
                  <a:lnTo>
                    <a:pt x="4370" y="3163"/>
                  </a:lnTo>
                  <a:lnTo>
                    <a:pt x="4376" y="3170"/>
                  </a:lnTo>
                  <a:lnTo>
                    <a:pt x="4382" y="3177"/>
                  </a:lnTo>
                  <a:lnTo>
                    <a:pt x="4388" y="3184"/>
                  </a:lnTo>
                  <a:lnTo>
                    <a:pt x="4394" y="3191"/>
                  </a:lnTo>
                  <a:lnTo>
                    <a:pt x="4400" y="3199"/>
                  </a:lnTo>
                  <a:lnTo>
                    <a:pt x="4405" y="3206"/>
                  </a:lnTo>
                  <a:lnTo>
                    <a:pt x="4411" y="3214"/>
                  </a:lnTo>
                  <a:lnTo>
                    <a:pt x="4416" y="3222"/>
                  </a:lnTo>
                  <a:lnTo>
                    <a:pt x="4421" y="3230"/>
                  </a:lnTo>
                  <a:lnTo>
                    <a:pt x="4426" y="3238"/>
                  </a:lnTo>
                  <a:lnTo>
                    <a:pt x="4431" y="3246"/>
                  </a:lnTo>
                  <a:lnTo>
                    <a:pt x="4438" y="3258"/>
                  </a:lnTo>
                  <a:lnTo>
                    <a:pt x="4442" y="3266"/>
                  </a:lnTo>
                  <a:lnTo>
                    <a:pt x="4446" y="3274"/>
                  </a:lnTo>
                  <a:lnTo>
                    <a:pt x="4450" y="3282"/>
                  </a:lnTo>
                  <a:lnTo>
                    <a:pt x="4454" y="3290"/>
                  </a:lnTo>
                  <a:lnTo>
                    <a:pt x="4458" y="3298"/>
                  </a:lnTo>
                  <a:lnTo>
                    <a:pt x="4461" y="3306"/>
                  </a:lnTo>
                  <a:lnTo>
                    <a:pt x="4464" y="3315"/>
                  </a:lnTo>
                  <a:lnTo>
                    <a:pt x="4468" y="3323"/>
                  </a:lnTo>
                  <a:lnTo>
                    <a:pt x="4471" y="3332"/>
                  </a:lnTo>
                  <a:lnTo>
                    <a:pt x="4474" y="3340"/>
                  </a:lnTo>
                  <a:lnTo>
                    <a:pt x="4476" y="3349"/>
                  </a:lnTo>
                  <a:lnTo>
                    <a:pt x="4479" y="3357"/>
                  </a:lnTo>
                  <a:lnTo>
                    <a:pt x="4482" y="3366"/>
                  </a:lnTo>
                  <a:lnTo>
                    <a:pt x="4484" y="3375"/>
                  </a:lnTo>
                  <a:lnTo>
                    <a:pt x="4486" y="3384"/>
                  </a:lnTo>
                  <a:lnTo>
                    <a:pt x="4488" y="3393"/>
                  </a:lnTo>
                  <a:lnTo>
                    <a:pt x="4490" y="3402"/>
                  </a:lnTo>
                  <a:lnTo>
                    <a:pt x="4492" y="3411"/>
                  </a:lnTo>
                  <a:lnTo>
                    <a:pt x="4493" y="3420"/>
                  </a:lnTo>
                  <a:lnTo>
                    <a:pt x="4495" y="3429"/>
                  </a:lnTo>
                  <a:lnTo>
                    <a:pt x="4496" y="3439"/>
                  </a:lnTo>
                  <a:lnTo>
                    <a:pt x="4497" y="3448"/>
                  </a:lnTo>
                  <a:lnTo>
                    <a:pt x="4498" y="3457"/>
                  </a:lnTo>
                  <a:lnTo>
                    <a:pt x="4499" y="3467"/>
                  </a:lnTo>
                  <a:lnTo>
                    <a:pt x="4499" y="3476"/>
                  </a:lnTo>
                  <a:lnTo>
                    <a:pt x="4500" y="3486"/>
                  </a:lnTo>
                  <a:lnTo>
                    <a:pt x="4500" y="3495"/>
                  </a:lnTo>
                  <a:lnTo>
                    <a:pt x="4500" y="3500"/>
                  </a:lnTo>
                  <a:lnTo>
                    <a:pt x="4500" y="3686"/>
                  </a:lnTo>
                  <a:lnTo>
                    <a:pt x="6129" y="2781"/>
                  </a:lnTo>
                  <a:lnTo>
                    <a:pt x="6159" y="2767"/>
                  </a:lnTo>
                  <a:lnTo>
                    <a:pt x="6191" y="2757"/>
                  </a:lnTo>
                  <a:lnTo>
                    <a:pt x="6225" y="2751"/>
                  </a:lnTo>
                  <a:lnTo>
                    <a:pt x="6258" y="2750"/>
                  </a:lnTo>
                  <a:lnTo>
                    <a:pt x="6292" y="2754"/>
                  </a:lnTo>
                  <a:lnTo>
                    <a:pt x="6325" y="2761"/>
                  </a:lnTo>
                  <a:lnTo>
                    <a:pt x="6356" y="2774"/>
                  </a:lnTo>
                  <a:lnTo>
                    <a:pt x="6386" y="2790"/>
                  </a:lnTo>
                  <a:lnTo>
                    <a:pt x="6413" y="2810"/>
                  </a:lnTo>
                  <a:lnTo>
                    <a:pt x="8163" y="4310"/>
                  </a:lnTo>
                  <a:lnTo>
                    <a:pt x="8186" y="4333"/>
                  </a:lnTo>
                  <a:lnTo>
                    <a:pt x="8206" y="4359"/>
                  </a:lnTo>
                  <a:lnTo>
                    <a:pt x="8223" y="4387"/>
                  </a:lnTo>
                  <a:lnTo>
                    <a:pt x="8225" y="4392"/>
                  </a:lnTo>
                  <a:lnTo>
                    <a:pt x="9279" y="4603"/>
                  </a:lnTo>
                  <a:lnTo>
                    <a:pt x="9298" y="4608"/>
                  </a:lnTo>
                  <a:lnTo>
                    <a:pt x="9316" y="4615"/>
                  </a:lnTo>
                  <a:lnTo>
                    <a:pt x="9333" y="4625"/>
                  </a:lnTo>
                  <a:lnTo>
                    <a:pt x="9349" y="4637"/>
                  </a:lnTo>
                  <a:lnTo>
                    <a:pt x="9363" y="4651"/>
                  </a:lnTo>
                  <a:lnTo>
                    <a:pt x="9375" y="4666"/>
                  </a:lnTo>
                  <a:lnTo>
                    <a:pt x="9384" y="4683"/>
                  </a:lnTo>
                  <a:lnTo>
                    <a:pt x="9392" y="4701"/>
                  </a:lnTo>
                  <a:lnTo>
                    <a:pt x="9397" y="4720"/>
                  </a:lnTo>
                  <a:lnTo>
                    <a:pt x="9400" y="4740"/>
                  </a:lnTo>
                  <a:lnTo>
                    <a:pt x="9400" y="4759"/>
                  </a:lnTo>
                  <a:lnTo>
                    <a:pt x="9397" y="4779"/>
                  </a:lnTo>
                  <a:lnTo>
                    <a:pt x="9392" y="4797"/>
                  </a:lnTo>
                  <a:lnTo>
                    <a:pt x="8892" y="6297"/>
                  </a:lnTo>
                  <a:lnTo>
                    <a:pt x="8885" y="6316"/>
                  </a:lnTo>
                  <a:lnTo>
                    <a:pt x="8875" y="6333"/>
                  </a:lnTo>
                  <a:lnTo>
                    <a:pt x="8863" y="6348"/>
                  </a:lnTo>
                  <a:lnTo>
                    <a:pt x="8850" y="6362"/>
                  </a:lnTo>
                  <a:lnTo>
                    <a:pt x="8834" y="6374"/>
                  </a:lnTo>
                  <a:lnTo>
                    <a:pt x="8817" y="6384"/>
                  </a:lnTo>
                  <a:lnTo>
                    <a:pt x="8799" y="6392"/>
                  </a:lnTo>
                  <a:lnTo>
                    <a:pt x="8780" y="6397"/>
                  </a:lnTo>
                  <a:lnTo>
                    <a:pt x="8761" y="6400"/>
                  </a:lnTo>
                  <a:lnTo>
                    <a:pt x="8741" y="6400"/>
                  </a:lnTo>
                  <a:lnTo>
                    <a:pt x="8722" y="6397"/>
                  </a:lnTo>
                  <a:lnTo>
                    <a:pt x="8703" y="6392"/>
                  </a:lnTo>
                  <a:lnTo>
                    <a:pt x="7203" y="5892"/>
                  </a:lnTo>
                  <a:lnTo>
                    <a:pt x="7185" y="5885"/>
                  </a:lnTo>
                  <a:lnTo>
                    <a:pt x="7168" y="5876"/>
                  </a:lnTo>
                  <a:lnTo>
                    <a:pt x="7153" y="5864"/>
                  </a:lnTo>
                  <a:lnTo>
                    <a:pt x="7139" y="5851"/>
                  </a:lnTo>
                  <a:lnTo>
                    <a:pt x="7127" y="5836"/>
                  </a:lnTo>
                  <a:lnTo>
                    <a:pt x="7117" y="5820"/>
                  </a:lnTo>
                  <a:lnTo>
                    <a:pt x="7109" y="5802"/>
                  </a:lnTo>
                  <a:lnTo>
                    <a:pt x="7104" y="5784"/>
                  </a:lnTo>
                  <a:lnTo>
                    <a:pt x="7101" y="5765"/>
                  </a:lnTo>
                  <a:lnTo>
                    <a:pt x="7100" y="5746"/>
                  </a:lnTo>
                  <a:lnTo>
                    <a:pt x="7102" y="5727"/>
                  </a:lnTo>
                  <a:lnTo>
                    <a:pt x="7106" y="5708"/>
                  </a:lnTo>
                  <a:lnTo>
                    <a:pt x="7113" y="5690"/>
                  </a:lnTo>
                  <a:lnTo>
                    <a:pt x="7121" y="5673"/>
                  </a:lnTo>
                  <a:close/>
                  <a:moveTo>
                    <a:pt x="8083" y="4736"/>
                  </a:moveTo>
                  <a:lnTo>
                    <a:pt x="8052" y="4745"/>
                  </a:lnTo>
                  <a:lnTo>
                    <a:pt x="8026" y="4748"/>
                  </a:lnTo>
                  <a:lnTo>
                    <a:pt x="7475" y="5667"/>
                  </a:lnTo>
                  <a:lnTo>
                    <a:pt x="8655" y="6060"/>
                  </a:lnTo>
                  <a:lnTo>
                    <a:pt x="9054" y="4864"/>
                  </a:lnTo>
                  <a:lnTo>
                    <a:pt x="8167" y="4686"/>
                  </a:lnTo>
                  <a:lnTo>
                    <a:pt x="8141" y="4706"/>
                  </a:lnTo>
                  <a:lnTo>
                    <a:pt x="8113" y="4723"/>
                  </a:lnTo>
                  <a:lnTo>
                    <a:pt x="8083" y="4736"/>
                  </a:lnTo>
                  <a:close/>
                  <a:moveTo>
                    <a:pt x="2123" y="6208"/>
                  </a:moveTo>
                  <a:lnTo>
                    <a:pt x="2124" y="6222"/>
                  </a:lnTo>
                  <a:lnTo>
                    <a:pt x="2125" y="6236"/>
                  </a:lnTo>
                  <a:lnTo>
                    <a:pt x="2125" y="6250"/>
                  </a:lnTo>
                  <a:lnTo>
                    <a:pt x="2125" y="6264"/>
                  </a:lnTo>
                  <a:lnTo>
                    <a:pt x="2124" y="6278"/>
                  </a:lnTo>
                  <a:lnTo>
                    <a:pt x="2123" y="6292"/>
                  </a:lnTo>
                  <a:lnTo>
                    <a:pt x="2121" y="6306"/>
                  </a:lnTo>
                  <a:lnTo>
                    <a:pt x="2119" y="6320"/>
                  </a:lnTo>
                  <a:lnTo>
                    <a:pt x="2116" y="6333"/>
                  </a:lnTo>
                  <a:lnTo>
                    <a:pt x="2112" y="6347"/>
                  </a:lnTo>
                  <a:lnTo>
                    <a:pt x="2109" y="6360"/>
                  </a:lnTo>
                  <a:lnTo>
                    <a:pt x="2104" y="6374"/>
                  </a:lnTo>
                  <a:lnTo>
                    <a:pt x="2099" y="6387"/>
                  </a:lnTo>
                  <a:lnTo>
                    <a:pt x="2094" y="6400"/>
                  </a:lnTo>
                  <a:lnTo>
                    <a:pt x="2088" y="6413"/>
                  </a:lnTo>
                  <a:lnTo>
                    <a:pt x="2082" y="6425"/>
                  </a:lnTo>
                  <a:lnTo>
                    <a:pt x="2075" y="6438"/>
                  </a:lnTo>
                  <a:lnTo>
                    <a:pt x="2068" y="6450"/>
                  </a:lnTo>
                  <a:lnTo>
                    <a:pt x="2060" y="6462"/>
                  </a:lnTo>
                  <a:lnTo>
                    <a:pt x="2052" y="6473"/>
                  </a:lnTo>
                  <a:lnTo>
                    <a:pt x="2043" y="6484"/>
                  </a:lnTo>
                  <a:lnTo>
                    <a:pt x="2034" y="6495"/>
                  </a:lnTo>
                  <a:lnTo>
                    <a:pt x="2025" y="6505"/>
                  </a:lnTo>
                  <a:lnTo>
                    <a:pt x="2016" y="6516"/>
                  </a:lnTo>
                  <a:lnTo>
                    <a:pt x="2005" y="6525"/>
                  </a:lnTo>
                  <a:lnTo>
                    <a:pt x="1995" y="6534"/>
                  </a:lnTo>
                  <a:lnTo>
                    <a:pt x="1984" y="6543"/>
                  </a:lnTo>
                  <a:lnTo>
                    <a:pt x="1973" y="6552"/>
                  </a:lnTo>
                  <a:lnTo>
                    <a:pt x="1962" y="6560"/>
                  </a:lnTo>
                  <a:lnTo>
                    <a:pt x="1950" y="6568"/>
                  </a:lnTo>
                  <a:lnTo>
                    <a:pt x="1938" y="6575"/>
                  </a:lnTo>
                  <a:lnTo>
                    <a:pt x="1925" y="6582"/>
                  </a:lnTo>
                  <a:lnTo>
                    <a:pt x="1913" y="6588"/>
                  </a:lnTo>
                  <a:lnTo>
                    <a:pt x="1900" y="6594"/>
                  </a:lnTo>
                  <a:lnTo>
                    <a:pt x="1887" y="6599"/>
                  </a:lnTo>
                  <a:lnTo>
                    <a:pt x="1874" y="6604"/>
                  </a:lnTo>
                  <a:lnTo>
                    <a:pt x="1860" y="6609"/>
                  </a:lnTo>
                  <a:lnTo>
                    <a:pt x="1847" y="6612"/>
                  </a:lnTo>
                  <a:lnTo>
                    <a:pt x="1833" y="6616"/>
                  </a:lnTo>
                  <a:lnTo>
                    <a:pt x="1820" y="6619"/>
                  </a:lnTo>
                  <a:lnTo>
                    <a:pt x="1806" y="6621"/>
                  </a:lnTo>
                  <a:lnTo>
                    <a:pt x="1792" y="6623"/>
                  </a:lnTo>
                  <a:lnTo>
                    <a:pt x="1778" y="6624"/>
                  </a:lnTo>
                  <a:lnTo>
                    <a:pt x="1764" y="6625"/>
                  </a:lnTo>
                  <a:lnTo>
                    <a:pt x="1750" y="6625"/>
                  </a:lnTo>
                  <a:lnTo>
                    <a:pt x="1736" y="6625"/>
                  </a:lnTo>
                  <a:lnTo>
                    <a:pt x="1722" y="6624"/>
                  </a:lnTo>
                  <a:lnTo>
                    <a:pt x="1708" y="6623"/>
                  </a:lnTo>
                  <a:lnTo>
                    <a:pt x="1694" y="6621"/>
                  </a:lnTo>
                  <a:lnTo>
                    <a:pt x="1680" y="6619"/>
                  </a:lnTo>
                  <a:lnTo>
                    <a:pt x="1667" y="6616"/>
                  </a:lnTo>
                  <a:lnTo>
                    <a:pt x="1653" y="6612"/>
                  </a:lnTo>
                  <a:lnTo>
                    <a:pt x="1640" y="6609"/>
                  </a:lnTo>
                  <a:lnTo>
                    <a:pt x="1626" y="6604"/>
                  </a:lnTo>
                  <a:lnTo>
                    <a:pt x="1613" y="6599"/>
                  </a:lnTo>
                  <a:lnTo>
                    <a:pt x="1600" y="6594"/>
                  </a:lnTo>
                  <a:lnTo>
                    <a:pt x="1587" y="6588"/>
                  </a:lnTo>
                  <a:lnTo>
                    <a:pt x="1575" y="6582"/>
                  </a:lnTo>
                  <a:lnTo>
                    <a:pt x="1562" y="6575"/>
                  </a:lnTo>
                  <a:lnTo>
                    <a:pt x="1550" y="6568"/>
                  </a:lnTo>
                  <a:lnTo>
                    <a:pt x="1538" y="6560"/>
                  </a:lnTo>
                  <a:lnTo>
                    <a:pt x="1527" y="6552"/>
                  </a:lnTo>
                  <a:lnTo>
                    <a:pt x="1516" y="6543"/>
                  </a:lnTo>
                  <a:lnTo>
                    <a:pt x="1505" y="6534"/>
                  </a:lnTo>
                  <a:lnTo>
                    <a:pt x="1495" y="6525"/>
                  </a:lnTo>
                  <a:lnTo>
                    <a:pt x="1484" y="6516"/>
                  </a:lnTo>
                  <a:lnTo>
                    <a:pt x="1475" y="6505"/>
                  </a:lnTo>
                  <a:lnTo>
                    <a:pt x="1466" y="6495"/>
                  </a:lnTo>
                  <a:lnTo>
                    <a:pt x="1457" y="6484"/>
                  </a:lnTo>
                  <a:lnTo>
                    <a:pt x="1448" y="6473"/>
                  </a:lnTo>
                  <a:lnTo>
                    <a:pt x="1440" y="6462"/>
                  </a:lnTo>
                  <a:lnTo>
                    <a:pt x="1432" y="6450"/>
                  </a:lnTo>
                  <a:lnTo>
                    <a:pt x="1425" y="6438"/>
                  </a:lnTo>
                  <a:lnTo>
                    <a:pt x="1217" y="6750"/>
                  </a:lnTo>
                  <a:lnTo>
                    <a:pt x="5498" y="6750"/>
                  </a:lnTo>
                  <a:lnTo>
                    <a:pt x="5519" y="6750"/>
                  </a:lnTo>
                  <a:lnTo>
                    <a:pt x="5538" y="6749"/>
                  </a:lnTo>
                  <a:lnTo>
                    <a:pt x="5556" y="6747"/>
                  </a:lnTo>
                  <a:lnTo>
                    <a:pt x="5575" y="6744"/>
                  </a:lnTo>
                  <a:lnTo>
                    <a:pt x="5593" y="6741"/>
                  </a:lnTo>
                  <a:lnTo>
                    <a:pt x="5611" y="6737"/>
                  </a:lnTo>
                  <a:lnTo>
                    <a:pt x="5630" y="6733"/>
                  </a:lnTo>
                  <a:lnTo>
                    <a:pt x="5648" y="6728"/>
                  </a:lnTo>
                  <a:lnTo>
                    <a:pt x="5665" y="6722"/>
                  </a:lnTo>
                  <a:lnTo>
                    <a:pt x="5683" y="6715"/>
                  </a:lnTo>
                  <a:lnTo>
                    <a:pt x="5700" y="6708"/>
                  </a:lnTo>
                  <a:lnTo>
                    <a:pt x="5718" y="6700"/>
                  </a:lnTo>
                  <a:lnTo>
                    <a:pt x="5734" y="6692"/>
                  </a:lnTo>
                  <a:lnTo>
                    <a:pt x="5750" y="6683"/>
                  </a:lnTo>
                  <a:lnTo>
                    <a:pt x="5766" y="6674"/>
                  </a:lnTo>
                  <a:lnTo>
                    <a:pt x="5782" y="6664"/>
                  </a:lnTo>
                  <a:lnTo>
                    <a:pt x="5797" y="6653"/>
                  </a:lnTo>
                  <a:lnTo>
                    <a:pt x="5812" y="6641"/>
                  </a:lnTo>
                  <a:lnTo>
                    <a:pt x="5826" y="6629"/>
                  </a:lnTo>
                  <a:lnTo>
                    <a:pt x="5840" y="6617"/>
                  </a:lnTo>
                  <a:lnTo>
                    <a:pt x="5854" y="6604"/>
                  </a:lnTo>
                  <a:lnTo>
                    <a:pt x="5867" y="6590"/>
                  </a:lnTo>
                  <a:lnTo>
                    <a:pt x="5879" y="6576"/>
                  </a:lnTo>
                  <a:lnTo>
                    <a:pt x="5891" y="6562"/>
                  </a:lnTo>
                  <a:lnTo>
                    <a:pt x="5903" y="6547"/>
                  </a:lnTo>
                  <a:lnTo>
                    <a:pt x="5914" y="6532"/>
                  </a:lnTo>
                  <a:lnTo>
                    <a:pt x="5924" y="6516"/>
                  </a:lnTo>
                  <a:lnTo>
                    <a:pt x="5933" y="6500"/>
                  </a:lnTo>
                  <a:lnTo>
                    <a:pt x="5942" y="6484"/>
                  </a:lnTo>
                  <a:lnTo>
                    <a:pt x="5950" y="6468"/>
                  </a:lnTo>
                  <a:lnTo>
                    <a:pt x="5958" y="6450"/>
                  </a:lnTo>
                  <a:lnTo>
                    <a:pt x="5965" y="6433"/>
                  </a:lnTo>
                  <a:lnTo>
                    <a:pt x="5972" y="6415"/>
                  </a:lnTo>
                  <a:lnTo>
                    <a:pt x="5978" y="6398"/>
                  </a:lnTo>
                  <a:lnTo>
                    <a:pt x="5983" y="6380"/>
                  </a:lnTo>
                  <a:lnTo>
                    <a:pt x="5987" y="6361"/>
                  </a:lnTo>
                  <a:lnTo>
                    <a:pt x="5991" y="6343"/>
                  </a:lnTo>
                  <a:lnTo>
                    <a:pt x="5994" y="6325"/>
                  </a:lnTo>
                  <a:lnTo>
                    <a:pt x="5997" y="6306"/>
                  </a:lnTo>
                  <a:lnTo>
                    <a:pt x="5999" y="6288"/>
                  </a:lnTo>
                  <a:lnTo>
                    <a:pt x="6000" y="6269"/>
                  </a:lnTo>
                  <a:lnTo>
                    <a:pt x="6000" y="6250"/>
                  </a:lnTo>
                  <a:lnTo>
                    <a:pt x="6000" y="6231"/>
                  </a:lnTo>
                  <a:lnTo>
                    <a:pt x="5999" y="6212"/>
                  </a:lnTo>
                  <a:lnTo>
                    <a:pt x="5997" y="6194"/>
                  </a:lnTo>
                  <a:lnTo>
                    <a:pt x="5994" y="6175"/>
                  </a:lnTo>
                  <a:lnTo>
                    <a:pt x="5991" y="6157"/>
                  </a:lnTo>
                  <a:lnTo>
                    <a:pt x="5987" y="6139"/>
                  </a:lnTo>
                  <a:lnTo>
                    <a:pt x="5983" y="6120"/>
                  </a:lnTo>
                  <a:lnTo>
                    <a:pt x="5978" y="6102"/>
                  </a:lnTo>
                  <a:lnTo>
                    <a:pt x="5972" y="6085"/>
                  </a:lnTo>
                  <a:lnTo>
                    <a:pt x="5965" y="6067"/>
                  </a:lnTo>
                  <a:lnTo>
                    <a:pt x="5958" y="6050"/>
                  </a:lnTo>
                  <a:lnTo>
                    <a:pt x="5950" y="6032"/>
                  </a:lnTo>
                  <a:lnTo>
                    <a:pt x="5942" y="6016"/>
                  </a:lnTo>
                  <a:lnTo>
                    <a:pt x="5933" y="6000"/>
                  </a:lnTo>
                  <a:lnTo>
                    <a:pt x="5924" y="5984"/>
                  </a:lnTo>
                  <a:lnTo>
                    <a:pt x="5914" y="5968"/>
                  </a:lnTo>
                  <a:lnTo>
                    <a:pt x="5903" y="5953"/>
                  </a:lnTo>
                  <a:lnTo>
                    <a:pt x="5891" y="5938"/>
                  </a:lnTo>
                  <a:lnTo>
                    <a:pt x="5879" y="5924"/>
                  </a:lnTo>
                  <a:lnTo>
                    <a:pt x="5867" y="5910"/>
                  </a:lnTo>
                  <a:lnTo>
                    <a:pt x="5854" y="5896"/>
                  </a:lnTo>
                  <a:lnTo>
                    <a:pt x="5840" y="5883"/>
                  </a:lnTo>
                  <a:lnTo>
                    <a:pt x="5826" y="5871"/>
                  </a:lnTo>
                  <a:lnTo>
                    <a:pt x="5812" y="5859"/>
                  </a:lnTo>
                  <a:lnTo>
                    <a:pt x="5797" y="5847"/>
                  </a:lnTo>
                  <a:lnTo>
                    <a:pt x="5782" y="5836"/>
                  </a:lnTo>
                  <a:lnTo>
                    <a:pt x="5766" y="5826"/>
                  </a:lnTo>
                  <a:lnTo>
                    <a:pt x="5750" y="5817"/>
                  </a:lnTo>
                  <a:lnTo>
                    <a:pt x="5734" y="5808"/>
                  </a:lnTo>
                  <a:lnTo>
                    <a:pt x="5718" y="5800"/>
                  </a:lnTo>
                  <a:lnTo>
                    <a:pt x="5700" y="5792"/>
                  </a:lnTo>
                  <a:lnTo>
                    <a:pt x="5683" y="5785"/>
                  </a:lnTo>
                  <a:lnTo>
                    <a:pt x="5665" y="5778"/>
                  </a:lnTo>
                  <a:lnTo>
                    <a:pt x="5648" y="5772"/>
                  </a:lnTo>
                  <a:lnTo>
                    <a:pt x="5630" y="5767"/>
                  </a:lnTo>
                  <a:lnTo>
                    <a:pt x="5611" y="5763"/>
                  </a:lnTo>
                  <a:lnTo>
                    <a:pt x="5593" y="5759"/>
                  </a:lnTo>
                  <a:lnTo>
                    <a:pt x="5575" y="5756"/>
                  </a:lnTo>
                  <a:lnTo>
                    <a:pt x="5556" y="5753"/>
                  </a:lnTo>
                  <a:lnTo>
                    <a:pt x="5538" y="5751"/>
                  </a:lnTo>
                  <a:lnTo>
                    <a:pt x="5519" y="5750"/>
                  </a:lnTo>
                  <a:lnTo>
                    <a:pt x="5498" y="5750"/>
                  </a:lnTo>
                  <a:lnTo>
                    <a:pt x="1884" y="5750"/>
                  </a:lnTo>
                  <a:lnTo>
                    <a:pt x="1798" y="5878"/>
                  </a:lnTo>
                  <a:lnTo>
                    <a:pt x="1806" y="5879"/>
                  </a:lnTo>
                  <a:lnTo>
                    <a:pt x="1820" y="5881"/>
                  </a:lnTo>
                  <a:lnTo>
                    <a:pt x="1833" y="5884"/>
                  </a:lnTo>
                  <a:lnTo>
                    <a:pt x="1847" y="5888"/>
                  </a:lnTo>
                  <a:lnTo>
                    <a:pt x="1860" y="5891"/>
                  </a:lnTo>
                  <a:lnTo>
                    <a:pt x="1874" y="5896"/>
                  </a:lnTo>
                  <a:lnTo>
                    <a:pt x="1887" y="5901"/>
                  </a:lnTo>
                  <a:lnTo>
                    <a:pt x="1900" y="5906"/>
                  </a:lnTo>
                  <a:lnTo>
                    <a:pt x="1913" y="5912"/>
                  </a:lnTo>
                  <a:lnTo>
                    <a:pt x="1925" y="5918"/>
                  </a:lnTo>
                  <a:lnTo>
                    <a:pt x="1938" y="5925"/>
                  </a:lnTo>
                  <a:lnTo>
                    <a:pt x="1950" y="5932"/>
                  </a:lnTo>
                  <a:lnTo>
                    <a:pt x="1962" y="5940"/>
                  </a:lnTo>
                  <a:lnTo>
                    <a:pt x="1973" y="5948"/>
                  </a:lnTo>
                  <a:lnTo>
                    <a:pt x="1984" y="5957"/>
                  </a:lnTo>
                  <a:lnTo>
                    <a:pt x="1995" y="5966"/>
                  </a:lnTo>
                  <a:lnTo>
                    <a:pt x="2005" y="5975"/>
                  </a:lnTo>
                  <a:lnTo>
                    <a:pt x="2016" y="5984"/>
                  </a:lnTo>
                  <a:lnTo>
                    <a:pt x="2025" y="5995"/>
                  </a:lnTo>
                  <a:lnTo>
                    <a:pt x="2034" y="6005"/>
                  </a:lnTo>
                  <a:lnTo>
                    <a:pt x="2043" y="6016"/>
                  </a:lnTo>
                  <a:lnTo>
                    <a:pt x="2052" y="6027"/>
                  </a:lnTo>
                  <a:lnTo>
                    <a:pt x="2060" y="6038"/>
                  </a:lnTo>
                  <a:lnTo>
                    <a:pt x="2068" y="6050"/>
                  </a:lnTo>
                  <a:lnTo>
                    <a:pt x="2075" y="6062"/>
                  </a:lnTo>
                  <a:lnTo>
                    <a:pt x="2082" y="6075"/>
                  </a:lnTo>
                  <a:lnTo>
                    <a:pt x="2088" y="6087"/>
                  </a:lnTo>
                  <a:lnTo>
                    <a:pt x="2094" y="6100"/>
                  </a:lnTo>
                  <a:lnTo>
                    <a:pt x="2099" y="6113"/>
                  </a:lnTo>
                  <a:lnTo>
                    <a:pt x="2104" y="6126"/>
                  </a:lnTo>
                  <a:lnTo>
                    <a:pt x="2109" y="6140"/>
                  </a:lnTo>
                  <a:lnTo>
                    <a:pt x="2112" y="6153"/>
                  </a:lnTo>
                  <a:lnTo>
                    <a:pt x="2116" y="6167"/>
                  </a:lnTo>
                  <a:lnTo>
                    <a:pt x="2119" y="6180"/>
                  </a:lnTo>
                  <a:lnTo>
                    <a:pt x="2121" y="6194"/>
                  </a:lnTo>
                  <a:lnTo>
                    <a:pt x="2123" y="6208"/>
                  </a:lnTo>
                  <a:close/>
                  <a:moveTo>
                    <a:pt x="3851" y="4049"/>
                  </a:moveTo>
                  <a:lnTo>
                    <a:pt x="3879" y="4031"/>
                  </a:lnTo>
                  <a:lnTo>
                    <a:pt x="4000" y="3964"/>
                  </a:lnTo>
                  <a:lnTo>
                    <a:pt x="4000" y="3502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3998" y="3500"/>
                  </a:lnTo>
                  <a:lnTo>
                    <a:pt x="2002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2"/>
                  </a:lnTo>
                  <a:lnTo>
                    <a:pt x="2000" y="4998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2" y="5000"/>
                  </a:lnTo>
                  <a:lnTo>
                    <a:pt x="3998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4998"/>
                  </a:lnTo>
                  <a:lnTo>
                    <a:pt x="4000" y="4500"/>
                  </a:lnTo>
                  <a:lnTo>
                    <a:pt x="3996" y="4500"/>
                  </a:lnTo>
                  <a:lnTo>
                    <a:pt x="3963" y="4497"/>
                  </a:lnTo>
                  <a:lnTo>
                    <a:pt x="3931" y="4490"/>
                  </a:lnTo>
                  <a:lnTo>
                    <a:pt x="3901" y="4479"/>
                  </a:lnTo>
                  <a:lnTo>
                    <a:pt x="3871" y="4464"/>
                  </a:lnTo>
                  <a:lnTo>
                    <a:pt x="3845" y="4446"/>
                  </a:lnTo>
                  <a:lnTo>
                    <a:pt x="3820" y="4424"/>
                  </a:lnTo>
                  <a:lnTo>
                    <a:pt x="3799" y="4399"/>
                  </a:lnTo>
                  <a:lnTo>
                    <a:pt x="3781" y="4371"/>
                  </a:lnTo>
                  <a:lnTo>
                    <a:pt x="3767" y="4342"/>
                  </a:lnTo>
                  <a:lnTo>
                    <a:pt x="3757" y="4311"/>
                  </a:lnTo>
                  <a:lnTo>
                    <a:pt x="3752" y="4279"/>
                  </a:lnTo>
                  <a:lnTo>
                    <a:pt x="3750" y="4246"/>
                  </a:lnTo>
                  <a:lnTo>
                    <a:pt x="3753" y="4213"/>
                  </a:lnTo>
                  <a:lnTo>
                    <a:pt x="3760" y="4181"/>
                  </a:lnTo>
                  <a:lnTo>
                    <a:pt x="3771" y="4151"/>
                  </a:lnTo>
                  <a:lnTo>
                    <a:pt x="3786" y="4121"/>
                  </a:lnTo>
                  <a:lnTo>
                    <a:pt x="3804" y="4095"/>
                  </a:lnTo>
                  <a:lnTo>
                    <a:pt x="3826" y="4070"/>
                  </a:lnTo>
                  <a:lnTo>
                    <a:pt x="3851" y="4049"/>
                  </a:lnTo>
                  <a:close/>
                  <a:moveTo>
                    <a:pt x="5123" y="6208"/>
                  </a:moveTo>
                  <a:lnTo>
                    <a:pt x="5124" y="6222"/>
                  </a:lnTo>
                  <a:lnTo>
                    <a:pt x="5125" y="6236"/>
                  </a:lnTo>
                  <a:lnTo>
                    <a:pt x="5125" y="6250"/>
                  </a:lnTo>
                  <a:lnTo>
                    <a:pt x="5125" y="6264"/>
                  </a:lnTo>
                  <a:lnTo>
                    <a:pt x="5124" y="6278"/>
                  </a:lnTo>
                  <a:lnTo>
                    <a:pt x="5123" y="6292"/>
                  </a:lnTo>
                  <a:lnTo>
                    <a:pt x="5121" y="6306"/>
                  </a:lnTo>
                  <a:lnTo>
                    <a:pt x="5119" y="6320"/>
                  </a:lnTo>
                  <a:lnTo>
                    <a:pt x="5116" y="6333"/>
                  </a:lnTo>
                  <a:lnTo>
                    <a:pt x="5112" y="6347"/>
                  </a:lnTo>
                  <a:lnTo>
                    <a:pt x="5109" y="6360"/>
                  </a:lnTo>
                  <a:lnTo>
                    <a:pt x="5104" y="6374"/>
                  </a:lnTo>
                  <a:lnTo>
                    <a:pt x="5099" y="6387"/>
                  </a:lnTo>
                  <a:lnTo>
                    <a:pt x="5094" y="6400"/>
                  </a:lnTo>
                  <a:lnTo>
                    <a:pt x="5088" y="6413"/>
                  </a:lnTo>
                  <a:lnTo>
                    <a:pt x="5082" y="6425"/>
                  </a:lnTo>
                  <a:lnTo>
                    <a:pt x="5075" y="6438"/>
                  </a:lnTo>
                  <a:lnTo>
                    <a:pt x="5068" y="6450"/>
                  </a:lnTo>
                  <a:lnTo>
                    <a:pt x="5060" y="6462"/>
                  </a:lnTo>
                  <a:lnTo>
                    <a:pt x="5052" y="6473"/>
                  </a:lnTo>
                  <a:lnTo>
                    <a:pt x="5043" y="6484"/>
                  </a:lnTo>
                  <a:lnTo>
                    <a:pt x="5034" y="6495"/>
                  </a:lnTo>
                  <a:lnTo>
                    <a:pt x="5025" y="6505"/>
                  </a:lnTo>
                  <a:lnTo>
                    <a:pt x="5016" y="6516"/>
                  </a:lnTo>
                  <a:lnTo>
                    <a:pt x="5005" y="6525"/>
                  </a:lnTo>
                  <a:lnTo>
                    <a:pt x="4995" y="6534"/>
                  </a:lnTo>
                  <a:lnTo>
                    <a:pt x="4984" y="6543"/>
                  </a:lnTo>
                  <a:lnTo>
                    <a:pt x="4973" y="6552"/>
                  </a:lnTo>
                  <a:lnTo>
                    <a:pt x="4962" y="6560"/>
                  </a:lnTo>
                  <a:lnTo>
                    <a:pt x="4950" y="6568"/>
                  </a:lnTo>
                  <a:lnTo>
                    <a:pt x="4938" y="6575"/>
                  </a:lnTo>
                  <a:lnTo>
                    <a:pt x="4925" y="6582"/>
                  </a:lnTo>
                  <a:lnTo>
                    <a:pt x="4913" y="6588"/>
                  </a:lnTo>
                  <a:lnTo>
                    <a:pt x="4900" y="6594"/>
                  </a:lnTo>
                  <a:lnTo>
                    <a:pt x="4887" y="6599"/>
                  </a:lnTo>
                  <a:lnTo>
                    <a:pt x="4874" y="6604"/>
                  </a:lnTo>
                  <a:lnTo>
                    <a:pt x="4860" y="6609"/>
                  </a:lnTo>
                  <a:lnTo>
                    <a:pt x="4847" y="6612"/>
                  </a:lnTo>
                  <a:lnTo>
                    <a:pt x="4833" y="6616"/>
                  </a:lnTo>
                  <a:lnTo>
                    <a:pt x="4820" y="6619"/>
                  </a:lnTo>
                  <a:lnTo>
                    <a:pt x="4806" y="6621"/>
                  </a:lnTo>
                  <a:lnTo>
                    <a:pt x="4792" y="6623"/>
                  </a:lnTo>
                  <a:lnTo>
                    <a:pt x="4778" y="6624"/>
                  </a:lnTo>
                  <a:lnTo>
                    <a:pt x="4764" y="6625"/>
                  </a:lnTo>
                  <a:lnTo>
                    <a:pt x="4750" y="6625"/>
                  </a:lnTo>
                  <a:lnTo>
                    <a:pt x="4736" y="6625"/>
                  </a:lnTo>
                  <a:lnTo>
                    <a:pt x="4722" y="6624"/>
                  </a:lnTo>
                  <a:lnTo>
                    <a:pt x="4708" y="6623"/>
                  </a:lnTo>
                  <a:lnTo>
                    <a:pt x="4694" y="6621"/>
                  </a:lnTo>
                  <a:lnTo>
                    <a:pt x="4680" y="6619"/>
                  </a:lnTo>
                  <a:lnTo>
                    <a:pt x="4667" y="6616"/>
                  </a:lnTo>
                  <a:lnTo>
                    <a:pt x="4653" y="6612"/>
                  </a:lnTo>
                  <a:lnTo>
                    <a:pt x="4640" y="6609"/>
                  </a:lnTo>
                  <a:lnTo>
                    <a:pt x="4626" y="6604"/>
                  </a:lnTo>
                  <a:lnTo>
                    <a:pt x="4613" y="6599"/>
                  </a:lnTo>
                  <a:lnTo>
                    <a:pt x="4600" y="6594"/>
                  </a:lnTo>
                  <a:lnTo>
                    <a:pt x="4587" y="6588"/>
                  </a:lnTo>
                  <a:lnTo>
                    <a:pt x="4575" y="6582"/>
                  </a:lnTo>
                  <a:lnTo>
                    <a:pt x="4562" y="6575"/>
                  </a:lnTo>
                  <a:lnTo>
                    <a:pt x="4550" y="6568"/>
                  </a:lnTo>
                  <a:lnTo>
                    <a:pt x="4538" y="6560"/>
                  </a:lnTo>
                  <a:lnTo>
                    <a:pt x="4527" y="6552"/>
                  </a:lnTo>
                  <a:lnTo>
                    <a:pt x="4516" y="6543"/>
                  </a:lnTo>
                  <a:lnTo>
                    <a:pt x="4505" y="6534"/>
                  </a:lnTo>
                  <a:lnTo>
                    <a:pt x="4495" y="6525"/>
                  </a:lnTo>
                  <a:lnTo>
                    <a:pt x="4484" y="6516"/>
                  </a:lnTo>
                  <a:lnTo>
                    <a:pt x="4475" y="6505"/>
                  </a:lnTo>
                  <a:lnTo>
                    <a:pt x="4466" y="6495"/>
                  </a:lnTo>
                  <a:lnTo>
                    <a:pt x="4457" y="6484"/>
                  </a:lnTo>
                  <a:lnTo>
                    <a:pt x="4448" y="6473"/>
                  </a:lnTo>
                  <a:lnTo>
                    <a:pt x="4440" y="6462"/>
                  </a:lnTo>
                  <a:lnTo>
                    <a:pt x="4432" y="6450"/>
                  </a:lnTo>
                  <a:lnTo>
                    <a:pt x="4425" y="6438"/>
                  </a:lnTo>
                  <a:lnTo>
                    <a:pt x="4418" y="6425"/>
                  </a:lnTo>
                  <a:lnTo>
                    <a:pt x="4412" y="6413"/>
                  </a:lnTo>
                  <a:lnTo>
                    <a:pt x="4406" y="6400"/>
                  </a:lnTo>
                  <a:lnTo>
                    <a:pt x="4401" y="6387"/>
                  </a:lnTo>
                  <a:lnTo>
                    <a:pt x="4396" y="6374"/>
                  </a:lnTo>
                  <a:lnTo>
                    <a:pt x="4391" y="6360"/>
                  </a:lnTo>
                  <a:lnTo>
                    <a:pt x="4388" y="6347"/>
                  </a:lnTo>
                  <a:lnTo>
                    <a:pt x="4384" y="6333"/>
                  </a:lnTo>
                  <a:lnTo>
                    <a:pt x="4381" y="6320"/>
                  </a:lnTo>
                  <a:lnTo>
                    <a:pt x="4379" y="6306"/>
                  </a:lnTo>
                  <a:lnTo>
                    <a:pt x="4377" y="6292"/>
                  </a:lnTo>
                  <a:lnTo>
                    <a:pt x="4376" y="6278"/>
                  </a:lnTo>
                  <a:lnTo>
                    <a:pt x="4375" y="6264"/>
                  </a:lnTo>
                  <a:lnTo>
                    <a:pt x="4375" y="6250"/>
                  </a:lnTo>
                  <a:lnTo>
                    <a:pt x="4375" y="6236"/>
                  </a:lnTo>
                  <a:lnTo>
                    <a:pt x="4376" y="6222"/>
                  </a:lnTo>
                  <a:lnTo>
                    <a:pt x="4377" y="6208"/>
                  </a:lnTo>
                  <a:lnTo>
                    <a:pt x="4379" y="6194"/>
                  </a:lnTo>
                  <a:lnTo>
                    <a:pt x="4381" y="6180"/>
                  </a:lnTo>
                  <a:lnTo>
                    <a:pt x="4384" y="6167"/>
                  </a:lnTo>
                  <a:lnTo>
                    <a:pt x="4388" y="6153"/>
                  </a:lnTo>
                  <a:lnTo>
                    <a:pt x="4391" y="6140"/>
                  </a:lnTo>
                  <a:lnTo>
                    <a:pt x="4396" y="6126"/>
                  </a:lnTo>
                  <a:lnTo>
                    <a:pt x="4401" y="6113"/>
                  </a:lnTo>
                  <a:lnTo>
                    <a:pt x="4406" y="6100"/>
                  </a:lnTo>
                  <a:lnTo>
                    <a:pt x="4412" y="6087"/>
                  </a:lnTo>
                  <a:lnTo>
                    <a:pt x="4418" y="6075"/>
                  </a:lnTo>
                  <a:lnTo>
                    <a:pt x="4425" y="6062"/>
                  </a:lnTo>
                  <a:lnTo>
                    <a:pt x="4432" y="6050"/>
                  </a:lnTo>
                  <a:lnTo>
                    <a:pt x="4440" y="6038"/>
                  </a:lnTo>
                  <a:lnTo>
                    <a:pt x="4448" y="6027"/>
                  </a:lnTo>
                  <a:lnTo>
                    <a:pt x="4457" y="6016"/>
                  </a:lnTo>
                  <a:lnTo>
                    <a:pt x="4466" y="6005"/>
                  </a:lnTo>
                  <a:lnTo>
                    <a:pt x="4475" y="5995"/>
                  </a:lnTo>
                  <a:lnTo>
                    <a:pt x="4484" y="5984"/>
                  </a:lnTo>
                  <a:lnTo>
                    <a:pt x="4495" y="5975"/>
                  </a:lnTo>
                  <a:lnTo>
                    <a:pt x="4505" y="5966"/>
                  </a:lnTo>
                  <a:lnTo>
                    <a:pt x="4516" y="5957"/>
                  </a:lnTo>
                  <a:lnTo>
                    <a:pt x="4527" y="5948"/>
                  </a:lnTo>
                  <a:lnTo>
                    <a:pt x="4538" y="5940"/>
                  </a:lnTo>
                  <a:lnTo>
                    <a:pt x="4550" y="5932"/>
                  </a:lnTo>
                  <a:lnTo>
                    <a:pt x="4562" y="5925"/>
                  </a:lnTo>
                  <a:lnTo>
                    <a:pt x="4575" y="5918"/>
                  </a:lnTo>
                  <a:lnTo>
                    <a:pt x="4587" y="5912"/>
                  </a:lnTo>
                  <a:lnTo>
                    <a:pt x="4600" y="5906"/>
                  </a:lnTo>
                  <a:lnTo>
                    <a:pt x="4613" y="5901"/>
                  </a:lnTo>
                  <a:lnTo>
                    <a:pt x="4626" y="5896"/>
                  </a:lnTo>
                  <a:lnTo>
                    <a:pt x="4640" y="5891"/>
                  </a:lnTo>
                  <a:lnTo>
                    <a:pt x="4653" y="5888"/>
                  </a:lnTo>
                  <a:lnTo>
                    <a:pt x="4667" y="5884"/>
                  </a:lnTo>
                  <a:lnTo>
                    <a:pt x="4680" y="5881"/>
                  </a:lnTo>
                  <a:lnTo>
                    <a:pt x="4694" y="5879"/>
                  </a:lnTo>
                  <a:lnTo>
                    <a:pt x="4708" y="5877"/>
                  </a:lnTo>
                  <a:lnTo>
                    <a:pt x="4722" y="5876"/>
                  </a:lnTo>
                  <a:lnTo>
                    <a:pt x="4736" y="5875"/>
                  </a:lnTo>
                  <a:lnTo>
                    <a:pt x="4750" y="5875"/>
                  </a:lnTo>
                  <a:lnTo>
                    <a:pt x="4764" y="5875"/>
                  </a:lnTo>
                  <a:lnTo>
                    <a:pt x="4778" y="5876"/>
                  </a:lnTo>
                  <a:lnTo>
                    <a:pt x="4792" y="5877"/>
                  </a:lnTo>
                  <a:lnTo>
                    <a:pt x="4806" y="5879"/>
                  </a:lnTo>
                  <a:lnTo>
                    <a:pt x="4820" y="5881"/>
                  </a:lnTo>
                  <a:lnTo>
                    <a:pt x="4833" y="5884"/>
                  </a:lnTo>
                  <a:lnTo>
                    <a:pt x="4847" y="5888"/>
                  </a:lnTo>
                  <a:lnTo>
                    <a:pt x="4860" y="5891"/>
                  </a:lnTo>
                  <a:lnTo>
                    <a:pt x="4874" y="5896"/>
                  </a:lnTo>
                  <a:lnTo>
                    <a:pt x="4887" y="5901"/>
                  </a:lnTo>
                  <a:lnTo>
                    <a:pt x="4900" y="5906"/>
                  </a:lnTo>
                  <a:lnTo>
                    <a:pt x="4913" y="5912"/>
                  </a:lnTo>
                  <a:lnTo>
                    <a:pt x="4925" y="5918"/>
                  </a:lnTo>
                  <a:lnTo>
                    <a:pt x="4938" y="5925"/>
                  </a:lnTo>
                  <a:lnTo>
                    <a:pt x="4950" y="5932"/>
                  </a:lnTo>
                  <a:lnTo>
                    <a:pt x="4962" y="5940"/>
                  </a:lnTo>
                  <a:lnTo>
                    <a:pt x="4973" y="5948"/>
                  </a:lnTo>
                  <a:lnTo>
                    <a:pt x="4984" y="5957"/>
                  </a:lnTo>
                  <a:lnTo>
                    <a:pt x="4995" y="5966"/>
                  </a:lnTo>
                  <a:lnTo>
                    <a:pt x="5005" y="5975"/>
                  </a:lnTo>
                  <a:lnTo>
                    <a:pt x="5016" y="5984"/>
                  </a:lnTo>
                  <a:lnTo>
                    <a:pt x="5025" y="5995"/>
                  </a:lnTo>
                  <a:lnTo>
                    <a:pt x="5034" y="6005"/>
                  </a:lnTo>
                  <a:lnTo>
                    <a:pt x="5043" y="6016"/>
                  </a:lnTo>
                  <a:lnTo>
                    <a:pt x="5052" y="6027"/>
                  </a:lnTo>
                  <a:lnTo>
                    <a:pt x="5060" y="6038"/>
                  </a:lnTo>
                  <a:lnTo>
                    <a:pt x="5068" y="6050"/>
                  </a:lnTo>
                  <a:lnTo>
                    <a:pt x="5075" y="6062"/>
                  </a:lnTo>
                  <a:lnTo>
                    <a:pt x="5082" y="6075"/>
                  </a:lnTo>
                  <a:lnTo>
                    <a:pt x="5088" y="6087"/>
                  </a:lnTo>
                  <a:lnTo>
                    <a:pt x="5094" y="6100"/>
                  </a:lnTo>
                  <a:lnTo>
                    <a:pt x="5099" y="6113"/>
                  </a:lnTo>
                  <a:lnTo>
                    <a:pt x="5104" y="6126"/>
                  </a:lnTo>
                  <a:lnTo>
                    <a:pt x="5109" y="6140"/>
                  </a:lnTo>
                  <a:lnTo>
                    <a:pt x="5112" y="6153"/>
                  </a:lnTo>
                  <a:lnTo>
                    <a:pt x="5116" y="6167"/>
                  </a:lnTo>
                  <a:lnTo>
                    <a:pt x="5119" y="6180"/>
                  </a:lnTo>
                  <a:lnTo>
                    <a:pt x="5121" y="6194"/>
                  </a:lnTo>
                  <a:lnTo>
                    <a:pt x="5123" y="6208"/>
                  </a:lnTo>
                  <a:close/>
                  <a:moveTo>
                    <a:pt x="3623" y="6208"/>
                  </a:moveTo>
                  <a:lnTo>
                    <a:pt x="3624" y="6222"/>
                  </a:lnTo>
                  <a:lnTo>
                    <a:pt x="3625" y="6236"/>
                  </a:lnTo>
                  <a:lnTo>
                    <a:pt x="3625" y="6250"/>
                  </a:lnTo>
                  <a:lnTo>
                    <a:pt x="3625" y="6264"/>
                  </a:lnTo>
                  <a:lnTo>
                    <a:pt x="3624" y="6278"/>
                  </a:lnTo>
                  <a:lnTo>
                    <a:pt x="3623" y="6292"/>
                  </a:lnTo>
                  <a:lnTo>
                    <a:pt x="3621" y="6306"/>
                  </a:lnTo>
                  <a:lnTo>
                    <a:pt x="3619" y="6320"/>
                  </a:lnTo>
                  <a:lnTo>
                    <a:pt x="3616" y="6333"/>
                  </a:lnTo>
                  <a:lnTo>
                    <a:pt x="3612" y="6347"/>
                  </a:lnTo>
                  <a:lnTo>
                    <a:pt x="3609" y="6360"/>
                  </a:lnTo>
                  <a:lnTo>
                    <a:pt x="3604" y="6374"/>
                  </a:lnTo>
                  <a:lnTo>
                    <a:pt x="3599" y="6387"/>
                  </a:lnTo>
                  <a:lnTo>
                    <a:pt x="3594" y="6400"/>
                  </a:lnTo>
                  <a:lnTo>
                    <a:pt x="3588" y="6413"/>
                  </a:lnTo>
                  <a:lnTo>
                    <a:pt x="3582" y="6425"/>
                  </a:lnTo>
                  <a:lnTo>
                    <a:pt x="3575" y="6438"/>
                  </a:lnTo>
                  <a:lnTo>
                    <a:pt x="3568" y="6450"/>
                  </a:lnTo>
                  <a:lnTo>
                    <a:pt x="3560" y="6462"/>
                  </a:lnTo>
                  <a:lnTo>
                    <a:pt x="3552" y="6473"/>
                  </a:lnTo>
                  <a:lnTo>
                    <a:pt x="3543" y="6484"/>
                  </a:lnTo>
                  <a:lnTo>
                    <a:pt x="3534" y="6495"/>
                  </a:lnTo>
                  <a:lnTo>
                    <a:pt x="3525" y="6505"/>
                  </a:lnTo>
                  <a:lnTo>
                    <a:pt x="3516" y="6516"/>
                  </a:lnTo>
                  <a:lnTo>
                    <a:pt x="3505" y="6525"/>
                  </a:lnTo>
                  <a:lnTo>
                    <a:pt x="3495" y="6534"/>
                  </a:lnTo>
                  <a:lnTo>
                    <a:pt x="3484" y="6543"/>
                  </a:lnTo>
                  <a:lnTo>
                    <a:pt x="3473" y="6552"/>
                  </a:lnTo>
                  <a:lnTo>
                    <a:pt x="3462" y="6560"/>
                  </a:lnTo>
                  <a:lnTo>
                    <a:pt x="3450" y="6568"/>
                  </a:lnTo>
                  <a:lnTo>
                    <a:pt x="3438" y="6575"/>
                  </a:lnTo>
                  <a:lnTo>
                    <a:pt x="3425" y="6582"/>
                  </a:lnTo>
                  <a:lnTo>
                    <a:pt x="3413" y="6588"/>
                  </a:lnTo>
                  <a:lnTo>
                    <a:pt x="3400" y="6594"/>
                  </a:lnTo>
                  <a:lnTo>
                    <a:pt x="3387" y="6599"/>
                  </a:lnTo>
                  <a:lnTo>
                    <a:pt x="3374" y="6604"/>
                  </a:lnTo>
                  <a:lnTo>
                    <a:pt x="3360" y="6609"/>
                  </a:lnTo>
                  <a:lnTo>
                    <a:pt x="3347" y="6612"/>
                  </a:lnTo>
                  <a:lnTo>
                    <a:pt x="3333" y="6616"/>
                  </a:lnTo>
                  <a:lnTo>
                    <a:pt x="3320" y="6619"/>
                  </a:lnTo>
                  <a:lnTo>
                    <a:pt x="3306" y="6621"/>
                  </a:lnTo>
                  <a:lnTo>
                    <a:pt x="3292" y="6623"/>
                  </a:lnTo>
                  <a:lnTo>
                    <a:pt x="3278" y="6624"/>
                  </a:lnTo>
                  <a:lnTo>
                    <a:pt x="3264" y="6625"/>
                  </a:lnTo>
                  <a:lnTo>
                    <a:pt x="3250" y="6625"/>
                  </a:lnTo>
                  <a:lnTo>
                    <a:pt x="3236" y="6625"/>
                  </a:lnTo>
                  <a:lnTo>
                    <a:pt x="3222" y="6624"/>
                  </a:lnTo>
                  <a:lnTo>
                    <a:pt x="3208" y="6623"/>
                  </a:lnTo>
                  <a:lnTo>
                    <a:pt x="3194" y="6621"/>
                  </a:lnTo>
                  <a:lnTo>
                    <a:pt x="3180" y="6619"/>
                  </a:lnTo>
                  <a:lnTo>
                    <a:pt x="3167" y="6616"/>
                  </a:lnTo>
                  <a:lnTo>
                    <a:pt x="3153" y="6612"/>
                  </a:lnTo>
                  <a:lnTo>
                    <a:pt x="3140" y="6609"/>
                  </a:lnTo>
                  <a:lnTo>
                    <a:pt x="3126" y="6604"/>
                  </a:lnTo>
                  <a:lnTo>
                    <a:pt x="3113" y="6599"/>
                  </a:lnTo>
                  <a:lnTo>
                    <a:pt x="3100" y="6594"/>
                  </a:lnTo>
                  <a:lnTo>
                    <a:pt x="3087" y="6588"/>
                  </a:lnTo>
                  <a:lnTo>
                    <a:pt x="3075" y="6582"/>
                  </a:lnTo>
                  <a:lnTo>
                    <a:pt x="3062" y="6575"/>
                  </a:lnTo>
                  <a:lnTo>
                    <a:pt x="3050" y="6568"/>
                  </a:lnTo>
                  <a:lnTo>
                    <a:pt x="3038" y="6560"/>
                  </a:lnTo>
                  <a:lnTo>
                    <a:pt x="3027" y="6552"/>
                  </a:lnTo>
                  <a:lnTo>
                    <a:pt x="3016" y="6543"/>
                  </a:lnTo>
                  <a:lnTo>
                    <a:pt x="3005" y="6534"/>
                  </a:lnTo>
                  <a:lnTo>
                    <a:pt x="2995" y="6525"/>
                  </a:lnTo>
                  <a:lnTo>
                    <a:pt x="2984" y="6516"/>
                  </a:lnTo>
                  <a:lnTo>
                    <a:pt x="2975" y="6505"/>
                  </a:lnTo>
                  <a:lnTo>
                    <a:pt x="2966" y="6495"/>
                  </a:lnTo>
                  <a:lnTo>
                    <a:pt x="2957" y="6484"/>
                  </a:lnTo>
                  <a:lnTo>
                    <a:pt x="2948" y="6473"/>
                  </a:lnTo>
                  <a:lnTo>
                    <a:pt x="2940" y="6462"/>
                  </a:lnTo>
                  <a:lnTo>
                    <a:pt x="2932" y="6450"/>
                  </a:lnTo>
                  <a:lnTo>
                    <a:pt x="2925" y="6438"/>
                  </a:lnTo>
                  <a:lnTo>
                    <a:pt x="2918" y="6425"/>
                  </a:lnTo>
                  <a:lnTo>
                    <a:pt x="2912" y="6413"/>
                  </a:lnTo>
                  <a:lnTo>
                    <a:pt x="2906" y="6400"/>
                  </a:lnTo>
                  <a:lnTo>
                    <a:pt x="2901" y="6387"/>
                  </a:lnTo>
                  <a:lnTo>
                    <a:pt x="2896" y="6374"/>
                  </a:lnTo>
                  <a:lnTo>
                    <a:pt x="2891" y="6360"/>
                  </a:lnTo>
                  <a:lnTo>
                    <a:pt x="2888" y="6347"/>
                  </a:lnTo>
                  <a:lnTo>
                    <a:pt x="2884" y="6333"/>
                  </a:lnTo>
                  <a:lnTo>
                    <a:pt x="2881" y="6320"/>
                  </a:lnTo>
                  <a:lnTo>
                    <a:pt x="2879" y="6306"/>
                  </a:lnTo>
                  <a:lnTo>
                    <a:pt x="2877" y="6292"/>
                  </a:lnTo>
                  <a:lnTo>
                    <a:pt x="2876" y="6278"/>
                  </a:lnTo>
                  <a:lnTo>
                    <a:pt x="2875" y="6264"/>
                  </a:lnTo>
                  <a:lnTo>
                    <a:pt x="2875" y="6250"/>
                  </a:lnTo>
                  <a:lnTo>
                    <a:pt x="2875" y="6236"/>
                  </a:lnTo>
                  <a:lnTo>
                    <a:pt x="2876" y="6222"/>
                  </a:lnTo>
                  <a:lnTo>
                    <a:pt x="2877" y="6208"/>
                  </a:lnTo>
                  <a:lnTo>
                    <a:pt x="2879" y="6194"/>
                  </a:lnTo>
                  <a:lnTo>
                    <a:pt x="2881" y="6180"/>
                  </a:lnTo>
                  <a:lnTo>
                    <a:pt x="2884" y="6167"/>
                  </a:lnTo>
                  <a:lnTo>
                    <a:pt x="2888" y="6153"/>
                  </a:lnTo>
                  <a:lnTo>
                    <a:pt x="2891" y="6140"/>
                  </a:lnTo>
                  <a:lnTo>
                    <a:pt x="2896" y="6126"/>
                  </a:lnTo>
                  <a:lnTo>
                    <a:pt x="2901" y="6113"/>
                  </a:lnTo>
                  <a:lnTo>
                    <a:pt x="2906" y="6100"/>
                  </a:lnTo>
                  <a:lnTo>
                    <a:pt x="2912" y="6087"/>
                  </a:lnTo>
                  <a:lnTo>
                    <a:pt x="2918" y="6075"/>
                  </a:lnTo>
                  <a:lnTo>
                    <a:pt x="2925" y="6062"/>
                  </a:lnTo>
                  <a:lnTo>
                    <a:pt x="2932" y="6050"/>
                  </a:lnTo>
                  <a:lnTo>
                    <a:pt x="2940" y="6038"/>
                  </a:lnTo>
                  <a:lnTo>
                    <a:pt x="2948" y="6027"/>
                  </a:lnTo>
                  <a:lnTo>
                    <a:pt x="2957" y="6016"/>
                  </a:lnTo>
                  <a:lnTo>
                    <a:pt x="2966" y="6005"/>
                  </a:lnTo>
                  <a:lnTo>
                    <a:pt x="2975" y="5995"/>
                  </a:lnTo>
                  <a:lnTo>
                    <a:pt x="2984" y="5984"/>
                  </a:lnTo>
                  <a:lnTo>
                    <a:pt x="2995" y="5975"/>
                  </a:lnTo>
                  <a:lnTo>
                    <a:pt x="3005" y="5966"/>
                  </a:lnTo>
                  <a:lnTo>
                    <a:pt x="3016" y="5957"/>
                  </a:lnTo>
                  <a:lnTo>
                    <a:pt x="3027" y="5948"/>
                  </a:lnTo>
                  <a:lnTo>
                    <a:pt x="3038" y="5940"/>
                  </a:lnTo>
                  <a:lnTo>
                    <a:pt x="3050" y="5932"/>
                  </a:lnTo>
                  <a:lnTo>
                    <a:pt x="3062" y="5925"/>
                  </a:lnTo>
                  <a:lnTo>
                    <a:pt x="3075" y="5918"/>
                  </a:lnTo>
                  <a:lnTo>
                    <a:pt x="3087" y="5912"/>
                  </a:lnTo>
                  <a:lnTo>
                    <a:pt x="3100" y="5906"/>
                  </a:lnTo>
                  <a:lnTo>
                    <a:pt x="3113" y="5901"/>
                  </a:lnTo>
                  <a:lnTo>
                    <a:pt x="3126" y="5896"/>
                  </a:lnTo>
                  <a:lnTo>
                    <a:pt x="3140" y="5891"/>
                  </a:lnTo>
                  <a:lnTo>
                    <a:pt x="3153" y="5888"/>
                  </a:lnTo>
                  <a:lnTo>
                    <a:pt x="3167" y="5884"/>
                  </a:lnTo>
                  <a:lnTo>
                    <a:pt x="3180" y="5881"/>
                  </a:lnTo>
                  <a:lnTo>
                    <a:pt x="3194" y="5879"/>
                  </a:lnTo>
                  <a:lnTo>
                    <a:pt x="3208" y="5877"/>
                  </a:lnTo>
                  <a:lnTo>
                    <a:pt x="3222" y="5876"/>
                  </a:lnTo>
                  <a:lnTo>
                    <a:pt x="3236" y="5875"/>
                  </a:lnTo>
                  <a:lnTo>
                    <a:pt x="3250" y="5875"/>
                  </a:lnTo>
                  <a:lnTo>
                    <a:pt x="3264" y="5875"/>
                  </a:lnTo>
                  <a:lnTo>
                    <a:pt x="3278" y="5876"/>
                  </a:lnTo>
                  <a:lnTo>
                    <a:pt x="3292" y="5877"/>
                  </a:lnTo>
                  <a:lnTo>
                    <a:pt x="3306" y="5879"/>
                  </a:lnTo>
                  <a:lnTo>
                    <a:pt x="3320" y="5881"/>
                  </a:lnTo>
                  <a:lnTo>
                    <a:pt x="3333" y="5884"/>
                  </a:lnTo>
                  <a:lnTo>
                    <a:pt x="3347" y="5888"/>
                  </a:lnTo>
                  <a:lnTo>
                    <a:pt x="3360" y="5891"/>
                  </a:lnTo>
                  <a:lnTo>
                    <a:pt x="3374" y="5896"/>
                  </a:lnTo>
                  <a:lnTo>
                    <a:pt x="3387" y="5901"/>
                  </a:lnTo>
                  <a:lnTo>
                    <a:pt x="3400" y="5906"/>
                  </a:lnTo>
                  <a:lnTo>
                    <a:pt x="3413" y="5912"/>
                  </a:lnTo>
                  <a:lnTo>
                    <a:pt x="3425" y="5918"/>
                  </a:lnTo>
                  <a:lnTo>
                    <a:pt x="3438" y="5925"/>
                  </a:lnTo>
                  <a:lnTo>
                    <a:pt x="3450" y="5932"/>
                  </a:lnTo>
                  <a:lnTo>
                    <a:pt x="3462" y="5940"/>
                  </a:lnTo>
                  <a:lnTo>
                    <a:pt x="3473" y="5948"/>
                  </a:lnTo>
                  <a:lnTo>
                    <a:pt x="3484" y="5957"/>
                  </a:lnTo>
                  <a:lnTo>
                    <a:pt x="3495" y="5966"/>
                  </a:lnTo>
                  <a:lnTo>
                    <a:pt x="3505" y="5975"/>
                  </a:lnTo>
                  <a:lnTo>
                    <a:pt x="3516" y="5984"/>
                  </a:lnTo>
                  <a:lnTo>
                    <a:pt x="3525" y="5995"/>
                  </a:lnTo>
                  <a:lnTo>
                    <a:pt x="3534" y="6005"/>
                  </a:lnTo>
                  <a:lnTo>
                    <a:pt x="3543" y="6016"/>
                  </a:lnTo>
                  <a:lnTo>
                    <a:pt x="3552" y="6027"/>
                  </a:lnTo>
                  <a:lnTo>
                    <a:pt x="3560" y="6038"/>
                  </a:lnTo>
                  <a:lnTo>
                    <a:pt x="3568" y="6050"/>
                  </a:lnTo>
                  <a:lnTo>
                    <a:pt x="3575" y="6062"/>
                  </a:lnTo>
                  <a:lnTo>
                    <a:pt x="3582" y="6075"/>
                  </a:lnTo>
                  <a:lnTo>
                    <a:pt x="3588" y="6087"/>
                  </a:lnTo>
                  <a:lnTo>
                    <a:pt x="3594" y="6100"/>
                  </a:lnTo>
                  <a:lnTo>
                    <a:pt x="3599" y="6113"/>
                  </a:lnTo>
                  <a:lnTo>
                    <a:pt x="3604" y="6126"/>
                  </a:lnTo>
                  <a:lnTo>
                    <a:pt x="3609" y="6140"/>
                  </a:lnTo>
                  <a:lnTo>
                    <a:pt x="3612" y="6153"/>
                  </a:lnTo>
                  <a:lnTo>
                    <a:pt x="3616" y="6167"/>
                  </a:lnTo>
                  <a:lnTo>
                    <a:pt x="3619" y="6180"/>
                  </a:lnTo>
                  <a:lnTo>
                    <a:pt x="3621" y="6194"/>
                  </a:lnTo>
                  <a:lnTo>
                    <a:pt x="3623" y="620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7" name="Google Shape;2457;p22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2458" name="Google Shape;2458;p22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3344"/>
                  </a:moveTo>
                  <a:lnTo>
                    <a:pt x="6274" y="3344"/>
                  </a:lnTo>
                  <a:lnTo>
                    <a:pt x="6274" y="5127"/>
                  </a:lnTo>
                  <a:lnTo>
                    <a:pt x="3726" y="5127"/>
                  </a:lnTo>
                  <a:lnTo>
                    <a:pt x="3726" y="33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22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94" y="2739"/>
                  </a:moveTo>
                  <a:lnTo>
                    <a:pt x="1692" y="2706"/>
                  </a:lnTo>
                  <a:lnTo>
                    <a:pt x="1692" y="1050"/>
                  </a:lnTo>
                  <a:lnTo>
                    <a:pt x="1694" y="1017"/>
                  </a:lnTo>
                  <a:lnTo>
                    <a:pt x="1701" y="985"/>
                  </a:lnTo>
                  <a:lnTo>
                    <a:pt x="1711" y="954"/>
                  </a:lnTo>
                  <a:lnTo>
                    <a:pt x="1725" y="925"/>
                  </a:lnTo>
                  <a:lnTo>
                    <a:pt x="1744" y="898"/>
                  </a:lnTo>
                  <a:lnTo>
                    <a:pt x="1765" y="873"/>
                  </a:lnTo>
                  <a:lnTo>
                    <a:pt x="1790" y="852"/>
                  </a:lnTo>
                  <a:lnTo>
                    <a:pt x="1817" y="833"/>
                  </a:lnTo>
                  <a:lnTo>
                    <a:pt x="1846" y="819"/>
                  </a:lnTo>
                  <a:lnTo>
                    <a:pt x="1877" y="809"/>
                  </a:lnTo>
                  <a:lnTo>
                    <a:pt x="1909" y="802"/>
                  </a:lnTo>
                  <a:lnTo>
                    <a:pt x="1942" y="800"/>
                  </a:lnTo>
                  <a:lnTo>
                    <a:pt x="8058" y="800"/>
                  </a:lnTo>
                  <a:lnTo>
                    <a:pt x="8091" y="802"/>
                  </a:lnTo>
                  <a:lnTo>
                    <a:pt x="8123" y="809"/>
                  </a:lnTo>
                  <a:lnTo>
                    <a:pt x="8154" y="819"/>
                  </a:lnTo>
                  <a:lnTo>
                    <a:pt x="8183" y="833"/>
                  </a:lnTo>
                  <a:lnTo>
                    <a:pt x="8210" y="852"/>
                  </a:lnTo>
                  <a:lnTo>
                    <a:pt x="8235" y="873"/>
                  </a:lnTo>
                  <a:lnTo>
                    <a:pt x="8256" y="898"/>
                  </a:lnTo>
                  <a:lnTo>
                    <a:pt x="8275" y="925"/>
                  </a:lnTo>
                  <a:lnTo>
                    <a:pt x="8289" y="954"/>
                  </a:lnTo>
                  <a:lnTo>
                    <a:pt x="8299" y="985"/>
                  </a:lnTo>
                  <a:lnTo>
                    <a:pt x="8306" y="1017"/>
                  </a:lnTo>
                  <a:lnTo>
                    <a:pt x="8308" y="1050"/>
                  </a:lnTo>
                  <a:lnTo>
                    <a:pt x="8308" y="2706"/>
                  </a:lnTo>
                  <a:lnTo>
                    <a:pt x="8306" y="2739"/>
                  </a:lnTo>
                  <a:lnTo>
                    <a:pt x="8299" y="2771"/>
                  </a:lnTo>
                  <a:lnTo>
                    <a:pt x="8289" y="2802"/>
                  </a:lnTo>
                  <a:lnTo>
                    <a:pt x="8275" y="2831"/>
                  </a:lnTo>
                  <a:lnTo>
                    <a:pt x="8256" y="2858"/>
                  </a:lnTo>
                  <a:lnTo>
                    <a:pt x="8235" y="2883"/>
                  </a:lnTo>
                  <a:lnTo>
                    <a:pt x="8210" y="2904"/>
                  </a:lnTo>
                  <a:lnTo>
                    <a:pt x="8183" y="2923"/>
                  </a:lnTo>
                  <a:lnTo>
                    <a:pt x="8154" y="2937"/>
                  </a:lnTo>
                  <a:lnTo>
                    <a:pt x="8123" y="2947"/>
                  </a:lnTo>
                  <a:lnTo>
                    <a:pt x="8091" y="2954"/>
                  </a:lnTo>
                  <a:lnTo>
                    <a:pt x="8058" y="2956"/>
                  </a:lnTo>
                  <a:lnTo>
                    <a:pt x="7416" y="2956"/>
                  </a:lnTo>
                  <a:lnTo>
                    <a:pt x="7416" y="7426"/>
                  </a:lnTo>
                  <a:lnTo>
                    <a:pt x="8058" y="7426"/>
                  </a:lnTo>
                  <a:lnTo>
                    <a:pt x="8091" y="7428"/>
                  </a:lnTo>
                  <a:lnTo>
                    <a:pt x="8123" y="7435"/>
                  </a:lnTo>
                  <a:lnTo>
                    <a:pt x="8154" y="7445"/>
                  </a:lnTo>
                  <a:lnTo>
                    <a:pt x="8183" y="7459"/>
                  </a:lnTo>
                  <a:lnTo>
                    <a:pt x="8210" y="7478"/>
                  </a:lnTo>
                  <a:lnTo>
                    <a:pt x="8235" y="7499"/>
                  </a:lnTo>
                  <a:lnTo>
                    <a:pt x="8256" y="7524"/>
                  </a:lnTo>
                  <a:lnTo>
                    <a:pt x="8275" y="7551"/>
                  </a:lnTo>
                  <a:lnTo>
                    <a:pt x="8289" y="7580"/>
                  </a:lnTo>
                  <a:lnTo>
                    <a:pt x="8299" y="7611"/>
                  </a:lnTo>
                  <a:lnTo>
                    <a:pt x="8306" y="7643"/>
                  </a:lnTo>
                  <a:lnTo>
                    <a:pt x="8308" y="7676"/>
                  </a:lnTo>
                  <a:lnTo>
                    <a:pt x="8308" y="8950"/>
                  </a:lnTo>
                  <a:lnTo>
                    <a:pt x="8306" y="8983"/>
                  </a:lnTo>
                  <a:lnTo>
                    <a:pt x="8299" y="9015"/>
                  </a:lnTo>
                  <a:lnTo>
                    <a:pt x="8289" y="9046"/>
                  </a:lnTo>
                  <a:lnTo>
                    <a:pt x="8275" y="9075"/>
                  </a:lnTo>
                  <a:lnTo>
                    <a:pt x="8256" y="9102"/>
                  </a:lnTo>
                  <a:lnTo>
                    <a:pt x="8235" y="9127"/>
                  </a:lnTo>
                  <a:lnTo>
                    <a:pt x="8210" y="9148"/>
                  </a:lnTo>
                  <a:lnTo>
                    <a:pt x="8183" y="9167"/>
                  </a:lnTo>
                  <a:lnTo>
                    <a:pt x="8154" y="9181"/>
                  </a:lnTo>
                  <a:lnTo>
                    <a:pt x="8123" y="9191"/>
                  </a:lnTo>
                  <a:lnTo>
                    <a:pt x="8091" y="9198"/>
                  </a:lnTo>
                  <a:lnTo>
                    <a:pt x="8058" y="9200"/>
                  </a:lnTo>
                  <a:lnTo>
                    <a:pt x="1942" y="9200"/>
                  </a:lnTo>
                  <a:lnTo>
                    <a:pt x="1909" y="9198"/>
                  </a:lnTo>
                  <a:lnTo>
                    <a:pt x="1877" y="9191"/>
                  </a:lnTo>
                  <a:lnTo>
                    <a:pt x="1846" y="9181"/>
                  </a:lnTo>
                  <a:lnTo>
                    <a:pt x="1817" y="9167"/>
                  </a:lnTo>
                  <a:lnTo>
                    <a:pt x="1790" y="9148"/>
                  </a:lnTo>
                  <a:lnTo>
                    <a:pt x="1765" y="9127"/>
                  </a:lnTo>
                  <a:lnTo>
                    <a:pt x="1744" y="9102"/>
                  </a:lnTo>
                  <a:lnTo>
                    <a:pt x="1725" y="9075"/>
                  </a:lnTo>
                  <a:lnTo>
                    <a:pt x="1711" y="9046"/>
                  </a:lnTo>
                  <a:lnTo>
                    <a:pt x="1701" y="9015"/>
                  </a:lnTo>
                  <a:lnTo>
                    <a:pt x="1694" y="8983"/>
                  </a:lnTo>
                  <a:lnTo>
                    <a:pt x="1692" y="8950"/>
                  </a:lnTo>
                  <a:lnTo>
                    <a:pt x="1692" y="7676"/>
                  </a:lnTo>
                  <a:lnTo>
                    <a:pt x="1694" y="7643"/>
                  </a:lnTo>
                  <a:lnTo>
                    <a:pt x="1701" y="7611"/>
                  </a:lnTo>
                  <a:lnTo>
                    <a:pt x="1711" y="7580"/>
                  </a:lnTo>
                  <a:lnTo>
                    <a:pt x="1725" y="7551"/>
                  </a:lnTo>
                  <a:lnTo>
                    <a:pt x="1744" y="7524"/>
                  </a:lnTo>
                  <a:lnTo>
                    <a:pt x="1765" y="7499"/>
                  </a:lnTo>
                  <a:lnTo>
                    <a:pt x="1790" y="7478"/>
                  </a:lnTo>
                  <a:lnTo>
                    <a:pt x="1817" y="7459"/>
                  </a:lnTo>
                  <a:lnTo>
                    <a:pt x="1846" y="7445"/>
                  </a:lnTo>
                  <a:lnTo>
                    <a:pt x="1877" y="7435"/>
                  </a:lnTo>
                  <a:lnTo>
                    <a:pt x="1909" y="7428"/>
                  </a:lnTo>
                  <a:lnTo>
                    <a:pt x="1942" y="7426"/>
                  </a:lnTo>
                  <a:lnTo>
                    <a:pt x="2584" y="7426"/>
                  </a:lnTo>
                  <a:lnTo>
                    <a:pt x="2584" y="2956"/>
                  </a:lnTo>
                  <a:lnTo>
                    <a:pt x="1942" y="2956"/>
                  </a:lnTo>
                  <a:lnTo>
                    <a:pt x="1909" y="2954"/>
                  </a:lnTo>
                  <a:lnTo>
                    <a:pt x="1877" y="2947"/>
                  </a:lnTo>
                  <a:lnTo>
                    <a:pt x="1846" y="2937"/>
                  </a:lnTo>
                  <a:lnTo>
                    <a:pt x="1817" y="2923"/>
                  </a:lnTo>
                  <a:lnTo>
                    <a:pt x="1790" y="2904"/>
                  </a:lnTo>
                  <a:lnTo>
                    <a:pt x="1765" y="2883"/>
                  </a:lnTo>
                  <a:lnTo>
                    <a:pt x="1744" y="2858"/>
                  </a:lnTo>
                  <a:lnTo>
                    <a:pt x="1725" y="2831"/>
                  </a:lnTo>
                  <a:lnTo>
                    <a:pt x="1711" y="2802"/>
                  </a:lnTo>
                  <a:lnTo>
                    <a:pt x="1701" y="2771"/>
                  </a:lnTo>
                  <a:lnTo>
                    <a:pt x="1694" y="2739"/>
                  </a:lnTo>
                  <a:close/>
                  <a:moveTo>
                    <a:pt x="2192" y="8700"/>
                  </a:moveTo>
                  <a:lnTo>
                    <a:pt x="7808" y="8700"/>
                  </a:lnTo>
                  <a:lnTo>
                    <a:pt x="7808" y="7926"/>
                  </a:lnTo>
                  <a:lnTo>
                    <a:pt x="7166" y="7926"/>
                  </a:lnTo>
                  <a:lnTo>
                    <a:pt x="2834" y="7926"/>
                  </a:lnTo>
                  <a:lnTo>
                    <a:pt x="2192" y="7926"/>
                  </a:lnTo>
                  <a:lnTo>
                    <a:pt x="2192" y="8700"/>
                  </a:lnTo>
                  <a:close/>
                  <a:moveTo>
                    <a:pt x="7808" y="2456"/>
                  </a:moveTo>
                  <a:lnTo>
                    <a:pt x="7808" y="1300"/>
                  </a:lnTo>
                  <a:lnTo>
                    <a:pt x="2192" y="1300"/>
                  </a:lnTo>
                  <a:lnTo>
                    <a:pt x="2192" y="2456"/>
                  </a:lnTo>
                  <a:lnTo>
                    <a:pt x="2834" y="2456"/>
                  </a:lnTo>
                  <a:lnTo>
                    <a:pt x="7166" y="2456"/>
                  </a:lnTo>
                  <a:lnTo>
                    <a:pt x="7808" y="2456"/>
                  </a:lnTo>
                  <a:close/>
                  <a:moveTo>
                    <a:pt x="3084" y="2956"/>
                  </a:moveTo>
                  <a:lnTo>
                    <a:pt x="3084" y="7426"/>
                  </a:lnTo>
                  <a:lnTo>
                    <a:pt x="6916" y="7426"/>
                  </a:lnTo>
                  <a:lnTo>
                    <a:pt x="6916" y="2956"/>
                  </a:lnTo>
                  <a:lnTo>
                    <a:pt x="3084" y="2956"/>
                  </a:lnTo>
                  <a:close/>
                  <a:moveTo>
                    <a:pt x="3581" y="5166"/>
                  </a:moveTo>
                  <a:lnTo>
                    <a:pt x="3577" y="5147"/>
                  </a:lnTo>
                  <a:lnTo>
                    <a:pt x="3576" y="5127"/>
                  </a:lnTo>
                  <a:lnTo>
                    <a:pt x="3576" y="3344"/>
                  </a:lnTo>
                  <a:lnTo>
                    <a:pt x="3577" y="3324"/>
                  </a:lnTo>
                  <a:lnTo>
                    <a:pt x="3581" y="3305"/>
                  </a:lnTo>
                  <a:lnTo>
                    <a:pt x="3587" y="3287"/>
                  </a:lnTo>
                  <a:lnTo>
                    <a:pt x="3596" y="3269"/>
                  </a:lnTo>
                  <a:lnTo>
                    <a:pt x="3607" y="3253"/>
                  </a:lnTo>
                  <a:lnTo>
                    <a:pt x="3620" y="3238"/>
                  </a:lnTo>
                  <a:lnTo>
                    <a:pt x="3635" y="3225"/>
                  </a:lnTo>
                  <a:lnTo>
                    <a:pt x="3651" y="3214"/>
                  </a:lnTo>
                  <a:lnTo>
                    <a:pt x="3669" y="3205"/>
                  </a:lnTo>
                  <a:lnTo>
                    <a:pt x="3687" y="3199"/>
                  </a:lnTo>
                  <a:lnTo>
                    <a:pt x="3706" y="3195"/>
                  </a:lnTo>
                  <a:lnTo>
                    <a:pt x="3726" y="3194"/>
                  </a:lnTo>
                  <a:lnTo>
                    <a:pt x="6274" y="3194"/>
                  </a:lnTo>
                  <a:lnTo>
                    <a:pt x="6294" y="3195"/>
                  </a:lnTo>
                  <a:lnTo>
                    <a:pt x="6313" y="3199"/>
                  </a:lnTo>
                  <a:lnTo>
                    <a:pt x="6331" y="3205"/>
                  </a:lnTo>
                  <a:lnTo>
                    <a:pt x="6349" y="3214"/>
                  </a:lnTo>
                  <a:lnTo>
                    <a:pt x="6365" y="3225"/>
                  </a:lnTo>
                  <a:lnTo>
                    <a:pt x="6380" y="3238"/>
                  </a:lnTo>
                  <a:lnTo>
                    <a:pt x="6393" y="3253"/>
                  </a:lnTo>
                  <a:lnTo>
                    <a:pt x="6404" y="3269"/>
                  </a:lnTo>
                  <a:lnTo>
                    <a:pt x="6413" y="3287"/>
                  </a:lnTo>
                  <a:lnTo>
                    <a:pt x="6419" y="3305"/>
                  </a:lnTo>
                  <a:lnTo>
                    <a:pt x="6423" y="3324"/>
                  </a:lnTo>
                  <a:lnTo>
                    <a:pt x="6424" y="3344"/>
                  </a:lnTo>
                  <a:lnTo>
                    <a:pt x="6424" y="5127"/>
                  </a:lnTo>
                  <a:lnTo>
                    <a:pt x="6423" y="5147"/>
                  </a:lnTo>
                  <a:lnTo>
                    <a:pt x="6419" y="5166"/>
                  </a:lnTo>
                  <a:lnTo>
                    <a:pt x="6413" y="5184"/>
                  </a:lnTo>
                  <a:lnTo>
                    <a:pt x="6404" y="5202"/>
                  </a:lnTo>
                  <a:lnTo>
                    <a:pt x="6393" y="5218"/>
                  </a:lnTo>
                  <a:lnTo>
                    <a:pt x="6380" y="5233"/>
                  </a:lnTo>
                  <a:lnTo>
                    <a:pt x="6365" y="5246"/>
                  </a:lnTo>
                  <a:lnTo>
                    <a:pt x="6349" y="5257"/>
                  </a:lnTo>
                  <a:lnTo>
                    <a:pt x="6331" y="5266"/>
                  </a:lnTo>
                  <a:lnTo>
                    <a:pt x="6313" y="5272"/>
                  </a:lnTo>
                  <a:lnTo>
                    <a:pt x="6294" y="5276"/>
                  </a:lnTo>
                  <a:lnTo>
                    <a:pt x="6274" y="5277"/>
                  </a:lnTo>
                  <a:lnTo>
                    <a:pt x="5250" y="5277"/>
                  </a:lnTo>
                  <a:lnTo>
                    <a:pt x="5250" y="6147"/>
                  </a:lnTo>
                  <a:lnTo>
                    <a:pt x="5248" y="6180"/>
                  </a:lnTo>
                  <a:lnTo>
                    <a:pt x="5241" y="6212"/>
                  </a:lnTo>
                  <a:lnTo>
                    <a:pt x="5231" y="6243"/>
                  </a:lnTo>
                  <a:lnTo>
                    <a:pt x="5226" y="6252"/>
                  </a:lnTo>
                  <a:lnTo>
                    <a:pt x="5765" y="6252"/>
                  </a:lnTo>
                  <a:lnTo>
                    <a:pt x="5785" y="6253"/>
                  </a:lnTo>
                  <a:lnTo>
                    <a:pt x="5804" y="6257"/>
                  </a:lnTo>
                  <a:lnTo>
                    <a:pt x="5822" y="6263"/>
                  </a:lnTo>
                  <a:lnTo>
                    <a:pt x="5840" y="6272"/>
                  </a:lnTo>
                  <a:lnTo>
                    <a:pt x="5856" y="6283"/>
                  </a:lnTo>
                  <a:lnTo>
                    <a:pt x="5871" y="6296"/>
                  </a:lnTo>
                  <a:lnTo>
                    <a:pt x="5884" y="6311"/>
                  </a:lnTo>
                  <a:lnTo>
                    <a:pt x="5895" y="6327"/>
                  </a:lnTo>
                  <a:lnTo>
                    <a:pt x="5904" y="6345"/>
                  </a:lnTo>
                  <a:lnTo>
                    <a:pt x="5910" y="6363"/>
                  </a:lnTo>
                  <a:lnTo>
                    <a:pt x="5914" y="6382"/>
                  </a:lnTo>
                  <a:lnTo>
                    <a:pt x="5915" y="6402"/>
                  </a:lnTo>
                  <a:lnTo>
                    <a:pt x="5915" y="7166"/>
                  </a:lnTo>
                  <a:lnTo>
                    <a:pt x="5914" y="7186"/>
                  </a:lnTo>
                  <a:lnTo>
                    <a:pt x="5910" y="7205"/>
                  </a:lnTo>
                  <a:lnTo>
                    <a:pt x="5904" y="7223"/>
                  </a:lnTo>
                  <a:lnTo>
                    <a:pt x="5895" y="7241"/>
                  </a:lnTo>
                  <a:lnTo>
                    <a:pt x="5884" y="7257"/>
                  </a:lnTo>
                  <a:lnTo>
                    <a:pt x="5871" y="7272"/>
                  </a:lnTo>
                  <a:lnTo>
                    <a:pt x="5856" y="7285"/>
                  </a:lnTo>
                  <a:lnTo>
                    <a:pt x="5840" y="7296"/>
                  </a:lnTo>
                  <a:lnTo>
                    <a:pt x="5822" y="7305"/>
                  </a:lnTo>
                  <a:lnTo>
                    <a:pt x="5804" y="7311"/>
                  </a:lnTo>
                  <a:lnTo>
                    <a:pt x="5785" y="7315"/>
                  </a:lnTo>
                  <a:lnTo>
                    <a:pt x="5765" y="7316"/>
                  </a:lnTo>
                  <a:lnTo>
                    <a:pt x="4235" y="7316"/>
                  </a:lnTo>
                  <a:lnTo>
                    <a:pt x="4215" y="7315"/>
                  </a:lnTo>
                  <a:lnTo>
                    <a:pt x="4196" y="7311"/>
                  </a:lnTo>
                  <a:lnTo>
                    <a:pt x="4178" y="7305"/>
                  </a:lnTo>
                  <a:lnTo>
                    <a:pt x="4160" y="7296"/>
                  </a:lnTo>
                  <a:lnTo>
                    <a:pt x="4144" y="7285"/>
                  </a:lnTo>
                  <a:lnTo>
                    <a:pt x="4129" y="7272"/>
                  </a:lnTo>
                  <a:lnTo>
                    <a:pt x="4116" y="7257"/>
                  </a:lnTo>
                  <a:lnTo>
                    <a:pt x="4105" y="7241"/>
                  </a:lnTo>
                  <a:lnTo>
                    <a:pt x="4096" y="7223"/>
                  </a:lnTo>
                  <a:lnTo>
                    <a:pt x="4090" y="7205"/>
                  </a:lnTo>
                  <a:lnTo>
                    <a:pt x="4086" y="7186"/>
                  </a:lnTo>
                  <a:lnTo>
                    <a:pt x="4085" y="7166"/>
                  </a:lnTo>
                  <a:lnTo>
                    <a:pt x="4085" y="6402"/>
                  </a:lnTo>
                  <a:lnTo>
                    <a:pt x="4086" y="6382"/>
                  </a:lnTo>
                  <a:lnTo>
                    <a:pt x="4090" y="6363"/>
                  </a:lnTo>
                  <a:lnTo>
                    <a:pt x="4096" y="6345"/>
                  </a:lnTo>
                  <a:lnTo>
                    <a:pt x="4105" y="6327"/>
                  </a:lnTo>
                  <a:lnTo>
                    <a:pt x="4116" y="6311"/>
                  </a:lnTo>
                  <a:lnTo>
                    <a:pt x="4129" y="6296"/>
                  </a:lnTo>
                  <a:lnTo>
                    <a:pt x="4144" y="6283"/>
                  </a:lnTo>
                  <a:lnTo>
                    <a:pt x="4160" y="6272"/>
                  </a:lnTo>
                  <a:lnTo>
                    <a:pt x="4178" y="6263"/>
                  </a:lnTo>
                  <a:lnTo>
                    <a:pt x="4196" y="6257"/>
                  </a:lnTo>
                  <a:lnTo>
                    <a:pt x="4215" y="6253"/>
                  </a:lnTo>
                  <a:lnTo>
                    <a:pt x="4235" y="6252"/>
                  </a:lnTo>
                  <a:lnTo>
                    <a:pt x="4774" y="6252"/>
                  </a:lnTo>
                  <a:lnTo>
                    <a:pt x="4769" y="6243"/>
                  </a:lnTo>
                  <a:lnTo>
                    <a:pt x="4759" y="6212"/>
                  </a:lnTo>
                  <a:lnTo>
                    <a:pt x="4752" y="6180"/>
                  </a:lnTo>
                  <a:lnTo>
                    <a:pt x="4750" y="6147"/>
                  </a:lnTo>
                  <a:lnTo>
                    <a:pt x="4750" y="5277"/>
                  </a:lnTo>
                  <a:lnTo>
                    <a:pt x="3726" y="5277"/>
                  </a:lnTo>
                  <a:lnTo>
                    <a:pt x="3706" y="5276"/>
                  </a:lnTo>
                  <a:lnTo>
                    <a:pt x="3687" y="5272"/>
                  </a:lnTo>
                  <a:lnTo>
                    <a:pt x="3669" y="5266"/>
                  </a:lnTo>
                  <a:lnTo>
                    <a:pt x="3651" y="5257"/>
                  </a:lnTo>
                  <a:lnTo>
                    <a:pt x="3635" y="5246"/>
                  </a:lnTo>
                  <a:lnTo>
                    <a:pt x="3620" y="5233"/>
                  </a:lnTo>
                  <a:lnTo>
                    <a:pt x="3607" y="5218"/>
                  </a:lnTo>
                  <a:lnTo>
                    <a:pt x="3596" y="5202"/>
                  </a:lnTo>
                  <a:lnTo>
                    <a:pt x="3587" y="5184"/>
                  </a:lnTo>
                  <a:lnTo>
                    <a:pt x="3581" y="5166"/>
                  </a:lnTo>
                  <a:close/>
                  <a:moveTo>
                    <a:pt x="5200" y="4977"/>
                  </a:moveTo>
                  <a:lnTo>
                    <a:pt x="6124" y="4977"/>
                  </a:lnTo>
                  <a:lnTo>
                    <a:pt x="6124" y="3494"/>
                  </a:lnTo>
                  <a:lnTo>
                    <a:pt x="3876" y="3494"/>
                  </a:lnTo>
                  <a:lnTo>
                    <a:pt x="3876" y="4977"/>
                  </a:lnTo>
                  <a:lnTo>
                    <a:pt x="4800" y="4977"/>
                  </a:lnTo>
                  <a:lnTo>
                    <a:pt x="4802" y="4975"/>
                  </a:lnTo>
                  <a:lnTo>
                    <a:pt x="4823" y="4950"/>
                  </a:lnTo>
                  <a:lnTo>
                    <a:pt x="4848" y="4929"/>
                  </a:lnTo>
                  <a:lnTo>
                    <a:pt x="4875" y="4910"/>
                  </a:lnTo>
                  <a:lnTo>
                    <a:pt x="4904" y="4896"/>
                  </a:lnTo>
                  <a:lnTo>
                    <a:pt x="4935" y="4886"/>
                  </a:lnTo>
                  <a:lnTo>
                    <a:pt x="4967" y="4879"/>
                  </a:lnTo>
                  <a:lnTo>
                    <a:pt x="5000" y="4877"/>
                  </a:lnTo>
                  <a:lnTo>
                    <a:pt x="5033" y="4879"/>
                  </a:lnTo>
                  <a:lnTo>
                    <a:pt x="5065" y="4886"/>
                  </a:lnTo>
                  <a:lnTo>
                    <a:pt x="5096" y="4896"/>
                  </a:lnTo>
                  <a:lnTo>
                    <a:pt x="5125" y="4910"/>
                  </a:lnTo>
                  <a:lnTo>
                    <a:pt x="5152" y="4929"/>
                  </a:lnTo>
                  <a:lnTo>
                    <a:pt x="5177" y="4950"/>
                  </a:lnTo>
                  <a:lnTo>
                    <a:pt x="5198" y="4975"/>
                  </a:lnTo>
                  <a:lnTo>
                    <a:pt x="5200" y="4977"/>
                  </a:lnTo>
                  <a:close/>
                  <a:moveTo>
                    <a:pt x="4385" y="7016"/>
                  </a:moveTo>
                  <a:lnTo>
                    <a:pt x="5615" y="7016"/>
                  </a:lnTo>
                  <a:lnTo>
                    <a:pt x="5615" y="6552"/>
                  </a:lnTo>
                  <a:lnTo>
                    <a:pt x="4385" y="6552"/>
                  </a:lnTo>
                  <a:lnTo>
                    <a:pt x="4385" y="701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0" name="Google Shape;2460;p22"/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</p:grpSpPr>
        <p:sp>
          <p:nvSpPr>
            <p:cNvPr id="2461" name="Google Shape;2461;p22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2655"/>
                  </a:moveTo>
                  <a:lnTo>
                    <a:pt x="5741" y="2655"/>
                  </a:lnTo>
                  <a:lnTo>
                    <a:pt x="5741" y="4506"/>
                  </a:lnTo>
                  <a:lnTo>
                    <a:pt x="4259" y="4506"/>
                  </a:lnTo>
                  <a:lnTo>
                    <a:pt x="4259" y="26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22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1" y="1665"/>
                  </a:moveTo>
                  <a:lnTo>
                    <a:pt x="1521" y="1664"/>
                  </a:lnTo>
                  <a:lnTo>
                    <a:pt x="1539" y="1664"/>
                  </a:lnTo>
                  <a:lnTo>
                    <a:pt x="1544" y="1664"/>
                  </a:lnTo>
                  <a:lnTo>
                    <a:pt x="8456" y="1664"/>
                  </a:lnTo>
                  <a:lnTo>
                    <a:pt x="8461" y="1664"/>
                  </a:lnTo>
                  <a:lnTo>
                    <a:pt x="8479" y="1664"/>
                  </a:lnTo>
                  <a:lnTo>
                    <a:pt x="8489" y="1665"/>
                  </a:lnTo>
                  <a:lnTo>
                    <a:pt x="8507" y="1666"/>
                  </a:lnTo>
                  <a:lnTo>
                    <a:pt x="8517" y="1667"/>
                  </a:lnTo>
                  <a:lnTo>
                    <a:pt x="8535" y="1668"/>
                  </a:lnTo>
                  <a:lnTo>
                    <a:pt x="8544" y="1669"/>
                  </a:lnTo>
                  <a:lnTo>
                    <a:pt x="8563" y="1672"/>
                  </a:lnTo>
                  <a:lnTo>
                    <a:pt x="8572" y="1673"/>
                  </a:lnTo>
                  <a:lnTo>
                    <a:pt x="8590" y="1676"/>
                  </a:lnTo>
                  <a:lnTo>
                    <a:pt x="8599" y="1678"/>
                  </a:lnTo>
                  <a:lnTo>
                    <a:pt x="8617" y="1682"/>
                  </a:lnTo>
                  <a:lnTo>
                    <a:pt x="8626" y="1684"/>
                  </a:lnTo>
                  <a:lnTo>
                    <a:pt x="8644" y="1688"/>
                  </a:lnTo>
                  <a:lnTo>
                    <a:pt x="8653" y="1691"/>
                  </a:lnTo>
                  <a:lnTo>
                    <a:pt x="8671" y="1696"/>
                  </a:lnTo>
                  <a:lnTo>
                    <a:pt x="8680" y="1698"/>
                  </a:lnTo>
                  <a:lnTo>
                    <a:pt x="8697" y="1704"/>
                  </a:lnTo>
                  <a:lnTo>
                    <a:pt x="8706" y="1707"/>
                  </a:lnTo>
                  <a:lnTo>
                    <a:pt x="8723" y="1714"/>
                  </a:lnTo>
                  <a:lnTo>
                    <a:pt x="8732" y="1717"/>
                  </a:lnTo>
                  <a:lnTo>
                    <a:pt x="8749" y="1724"/>
                  </a:lnTo>
                  <a:lnTo>
                    <a:pt x="8757" y="1728"/>
                  </a:lnTo>
                  <a:lnTo>
                    <a:pt x="8774" y="1735"/>
                  </a:lnTo>
                  <a:lnTo>
                    <a:pt x="8782" y="1739"/>
                  </a:lnTo>
                  <a:lnTo>
                    <a:pt x="8799" y="1748"/>
                  </a:lnTo>
                  <a:lnTo>
                    <a:pt x="8807" y="1752"/>
                  </a:lnTo>
                  <a:lnTo>
                    <a:pt x="8823" y="1761"/>
                  </a:lnTo>
                  <a:lnTo>
                    <a:pt x="8833" y="1767"/>
                  </a:lnTo>
                  <a:lnTo>
                    <a:pt x="8849" y="1776"/>
                  </a:lnTo>
                  <a:lnTo>
                    <a:pt x="8857" y="1781"/>
                  </a:lnTo>
                  <a:lnTo>
                    <a:pt x="8872" y="1791"/>
                  </a:lnTo>
                  <a:lnTo>
                    <a:pt x="8880" y="1796"/>
                  </a:lnTo>
                  <a:lnTo>
                    <a:pt x="8895" y="1807"/>
                  </a:lnTo>
                  <a:lnTo>
                    <a:pt x="8902" y="1813"/>
                  </a:lnTo>
                  <a:lnTo>
                    <a:pt x="8917" y="1824"/>
                  </a:lnTo>
                  <a:lnTo>
                    <a:pt x="8924" y="1829"/>
                  </a:lnTo>
                  <a:lnTo>
                    <a:pt x="8938" y="1841"/>
                  </a:lnTo>
                  <a:lnTo>
                    <a:pt x="8945" y="1847"/>
                  </a:lnTo>
                  <a:lnTo>
                    <a:pt x="8959" y="1860"/>
                  </a:lnTo>
                  <a:lnTo>
                    <a:pt x="8965" y="1866"/>
                  </a:lnTo>
                  <a:lnTo>
                    <a:pt x="8979" y="1879"/>
                  </a:lnTo>
                  <a:lnTo>
                    <a:pt x="8985" y="1885"/>
                  </a:lnTo>
                  <a:lnTo>
                    <a:pt x="8998" y="1898"/>
                  </a:lnTo>
                  <a:lnTo>
                    <a:pt x="9004" y="1905"/>
                  </a:lnTo>
                  <a:lnTo>
                    <a:pt x="9017" y="1919"/>
                  </a:lnTo>
                  <a:lnTo>
                    <a:pt x="9023" y="1926"/>
                  </a:lnTo>
                  <a:lnTo>
                    <a:pt x="9035" y="1940"/>
                  </a:lnTo>
                  <a:lnTo>
                    <a:pt x="9041" y="1948"/>
                  </a:lnTo>
                  <a:lnTo>
                    <a:pt x="9052" y="1962"/>
                  </a:lnTo>
                  <a:lnTo>
                    <a:pt x="9057" y="1970"/>
                  </a:lnTo>
                  <a:lnTo>
                    <a:pt x="9068" y="1985"/>
                  </a:lnTo>
                  <a:lnTo>
                    <a:pt x="9074" y="1993"/>
                  </a:lnTo>
                  <a:lnTo>
                    <a:pt x="9084" y="2008"/>
                  </a:lnTo>
                  <a:lnTo>
                    <a:pt x="9089" y="2017"/>
                  </a:lnTo>
                  <a:lnTo>
                    <a:pt x="9098" y="2032"/>
                  </a:lnTo>
                  <a:lnTo>
                    <a:pt x="9103" y="2041"/>
                  </a:lnTo>
                  <a:lnTo>
                    <a:pt x="9112" y="2057"/>
                  </a:lnTo>
                  <a:lnTo>
                    <a:pt x="9116" y="2065"/>
                  </a:lnTo>
                  <a:lnTo>
                    <a:pt x="9125" y="2082"/>
                  </a:lnTo>
                  <a:lnTo>
                    <a:pt x="9129" y="2090"/>
                  </a:lnTo>
                  <a:lnTo>
                    <a:pt x="9136" y="2107"/>
                  </a:lnTo>
                  <a:lnTo>
                    <a:pt x="9140" y="2115"/>
                  </a:lnTo>
                  <a:lnTo>
                    <a:pt x="9147" y="2132"/>
                  </a:lnTo>
                  <a:lnTo>
                    <a:pt x="9150" y="2141"/>
                  </a:lnTo>
                  <a:lnTo>
                    <a:pt x="9157" y="2158"/>
                  </a:lnTo>
                  <a:lnTo>
                    <a:pt x="9160" y="2167"/>
                  </a:lnTo>
                  <a:lnTo>
                    <a:pt x="9166" y="2184"/>
                  </a:lnTo>
                  <a:lnTo>
                    <a:pt x="9168" y="2193"/>
                  </a:lnTo>
                  <a:lnTo>
                    <a:pt x="9173" y="2211"/>
                  </a:lnTo>
                  <a:lnTo>
                    <a:pt x="9176" y="2220"/>
                  </a:lnTo>
                  <a:lnTo>
                    <a:pt x="9180" y="2238"/>
                  </a:lnTo>
                  <a:lnTo>
                    <a:pt x="9182" y="2247"/>
                  </a:lnTo>
                  <a:lnTo>
                    <a:pt x="9186" y="2265"/>
                  </a:lnTo>
                  <a:lnTo>
                    <a:pt x="9188" y="2274"/>
                  </a:lnTo>
                  <a:lnTo>
                    <a:pt x="9191" y="2292"/>
                  </a:lnTo>
                  <a:lnTo>
                    <a:pt x="9192" y="2301"/>
                  </a:lnTo>
                  <a:lnTo>
                    <a:pt x="9195" y="2320"/>
                  </a:lnTo>
                  <a:lnTo>
                    <a:pt x="9196" y="2329"/>
                  </a:lnTo>
                  <a:lnTo>
                    <a:pt x="9197" y="2347"/>
                  </a:lnTo>
                  <a:lnTo>
                    <a:pt x="9198" y="2357"/>
                  </a:lnTo>
                  <a:lnTo>
                    <a:pt x="9199" y="2375"/>
                  </a:lnTo>
                  <a:lnTo>
                    <a:pt x="9200" y="2385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15"/>
                  </a:lnTo>
                  <a:lnTo>
                    <a:pt x="9199" y="7625"/>
                  </a:lnTo>
                  <a:lnTo>
                    <a:pt x="9198" y="7643"/>
                  </a:lnTo>
                  <a:lnTo>
                    <a:pt x="9197" y="7653"/>
                  </a:lnTo>
                  <a:lnTo>
                    <a:pt x="9196" y="7671"/>
                  </a:lnTo>
                  <a:lnTo>
                    <a:pt x="9195" y="7680"/>
                  </a:lnTo>
                  <a:lnTo>
                    <a:pt x="9192" y="7699"/>
                  </a:lnTo>
                  <a:lnTo>
                    <a:pt x="9191" y="7708"/>
                  </a:lnTo>
                  <a:lnTo>
                    <a:pt x="9188" y="7726"/>
                  </a:lnTo>
                  <a:lnTo>
                    <a:pt x="9186" y="7735"/>
                  </a:lnTo>
                  <a:lnTo>
                    <a:pt x="9182" y="7753"/>
                  </a:lnTo>
                  <a:lnTo>
                    <a:pt x="9180" y="7762"/>
                  </a:lnTo>
                  <a:lnTo>
                    <a:pt x="9176" y="7780"/>
                  </a:lnTo>
                  <a:lnTo>
                    <a:pt x="9173" y="7789"/>
                  </a:lnTo>
                  <a:lnTo>
                    <a:pt x="9168" y="7807"/>
                  </a:lnTo>
                  <a:lnTo>
                    <a:pt x="9166" y="7816"/>
                  </a:lnTo>
                  <a:lnTo>
                    <a:pt x="9160" y="7833"/>
                  </a:lnTo>
                  <a:lnTo>
                    <a:pt x="9157" y="7842"/>
                  </a:lnTo>
                  <a:lnTo>
                    <a:pt x="9150" y="7859"/>
                  </a:lnTo>
                  <a:lnTo>
                    <a:pt x="9147" y="7868"/>
                  </a:lnTo>
                  <a:lnTo>
                    <a:pt x="9140" y="7885"/>
                  </a:lnTo>
                  <a:lnTo>
                    <a:pt x="9136" y="7893"/>
                  </a:lnTo>
                  <a:lnTo>
                    <a:pt x="9129" y="7910"/>
                  </a:lnTo>
                  <a:lnTo>
                    <a:pt x="9125" y="7918"/>
                  </a:lnTo>
                  <a:lnTo>
                    <a:pt x="9116" y="7935"/>
                  </a:lnTo>
                  <a:lnTo>
                    <a:pt x="9112" y="7943"/>
                  </a:lnTo>
                  <a:lnTo>
                    <a:pt x="9103" y="7959"/>
                  </a:lnTo>
                  <a:lnTo>
                    <a:pt x="9098" y="7968"/>
                  </a:lnTo>
                  <a:lnTo>
                    <a:pt x="9089" y="7983"/>
                  </a:lnTo>
                  <a:lnTo>
                    <a:pt x="9084" y="7992"/>
                  </a:lnTo>
                  <a:lnTo>
                    <a:pt x="9074" y="8007"/>
                  </a:lnTo>
                  <a:lnTo>
                    <a:pt x="9068" y="8015"/>
                  </a:lnTo>
                  <a:lnTo>
                    <a:pt x="9057" y="8030"/>
                  </a:lnTo>
                  <a:lnTo>
                    <a:pt x="9052" y="8038"/>
                  </a:lnTo>
                  <a:lnTo>
                    <a:pt x="9041" y="8052"/>
                  </a:lnTo>
                  <a:lnTo>
                    <a:pt x="9035" y="8060"/>
                  </a:lnTo>
                  <a:lnTo>
                    <a:pt x="9023" y="8074"/>
                  </a:lnTo>
                  <a:lnTo>
                    <a:pt x="9017" y="8081"/>
                  </a:lnTo>
                  <a:lnTo>
                    <a:pt x="9004" y="8095"/>
                  </a:lnTo>
                  <a:lnTo>
                    <a:pt x="8998" y="8102"/>
                  </a:lnTo>
                  <a:lnTo>
                    <a:pt x="8985" y="8115"/>
                  </a:lnTo>
                  <a:lnTo>
                    <a:pt x="8979" y="8121"/>
                  </a:lnTo>
                  <a:lnTo>
                    <a:pt x="8965" y="8134"/>
                  </a:lnTo>
                  <a:lnTo>
                    <a:pt x="8959" y="8140"/>
                  </a:lnTo>
                  <a:lnTo>
                    <a:pt x="8945" y="8153"/>
                  </a:lnTo>
                  <a:lnTo>
                    <a:pt x="8938" y="8159"/>
                  </a:lnTo>
                  <a:lnTo>
                    <a:pt x="8924" y="8171"/>
                  </a:lnTo>
                  <a:lnTo>
                    <a:pt x="8917" y="8176"/>
                  </a:lnTo>
                  <a:lnTo>
                    <a:pt x="8902" y="8187"/>
                  </a:lnTo>
                  <a:lnTo>
                    <a:pt x="8895" y="8193"/>
                  </a:lnTo>
                  <a:lnTo>
                    <a:pt x="8880" y="8204"/>
                  </a:lnTo>
                  <a:lnTo>
                    <a:pt x="8872" y="8209"/>
                  </a:lnTo>
                  <a:lnTo>
                    <a:pt x="8857" y="8219"/>
                  </a:lnTo>
                  <a:lnTo>
                    <a:pt x="8849" y="8224"/>
                  </a:lnTo>
                  <a:lnTo>
                    <a:pt x="8833" y="8233"/>
                  </a:lnTo>
                  <a:lnTo>
                    <a:pt x="8823" y="8239"/>
                  </a:lnTo>
                  <a:lnTo>
                    <a:pt x="8807" y="8248"/>
                  </a:lnTo>
                  <a:lnTo>
                    <a:pt x="8799" y="8252"/>
                  </a:lnTo>
                  <a:lnTo>
                    <a:pt x="8782" y="8261"/>
                  </a:lnTo>
                  <a:lnTo>
                    <a:pt x="8774" y="8265"/>
                  </a:lnTo>
                  <a:lnTo>
                    <a:pt x="8757" y="8272"/>
                  </a:lnTo>
                  <a:lnTo>
                    <a:pt x="8749" y="8276"/>
                  </a:lnTo>
                  <a:lnTo>
                    <a:pt x="8732" y="8283"/>
                  </a:lnTo>
                  <a:lnTo>
                    <a:pt x="8723" y="8286"/>
                  </a:lnTo>
                  <a:lnTo>
                    <a:pt x="8706" y="8293"/>
                  </a:lnTo>
                  <a:lnTo>
                    <a:pt x="8697" y="8296"/>
                  </a:lnTo>
                  <a:lnTo>
                    <a:pt x="8680" y="8302"/>
                  </a:lnTo>
                  <a:lnTo>
                    <a:pt x="8671" y="8304"/>
                  </a:lnTo>
                  <a:lnTo>
                    <a:pt x="8653" y="8309"/>
                  </a:lnTo>
                  <a:lnTo>
                    <a:pt x="8644" y="8312"/>
                  </a:lnTo>
                  <a:lnTo>
                    <a:pt x="8626" y="8316"/>
                  </a:lnTo>
                  <a:lnTo>
                    <a:pt x="8617" y="8318"/>
                  </a:lnTo>
                  <a:lnTo>
                    <a:pt x="8599" y="8322"/>
                  </a:lnTo>
                  <a:lnTo>
                    <a:pt x="8590" y="8324"/>
                  </a:lnTo>
                  <a:lnTo>
                    <a:pt x="8572" y="8327"/>
                  </a:lnTo>
                  <a:lnTo>
                    <a:pt x="8563" y="8328"/>
                  </a:lnTo>
                  <a:lnTo>
                    <a:pt x="8544" y="8331"/>
                  </a:lnTo>
                  <a:lnTo>
                    <a:pt x="8535" y="8332"/>
                  </a:lnTo>
                  <a:lnTo>
                    <a:pt x="8517" y="8333"/>
                  </a:lnTo>
                  <a:lnTo>
                    <a:pt x="8507" y="8334"/>
                  </a:lnTo>
                  <a:lnTo>
                    <a:pt x="8489" y="8335"/>
                  </a:lnTo>
                  <a:lnTo>
                    <a:pt x="8479" y="8336"/>
                  </a:lnTo>
                  <a:lnTo>
                    <a:pt x="8461" y="8336"/>
                  </a:lnTo>
                  <a:lnTo>
                    <a:pt x="8456" y="8336"/>
                  </a:lnTo>
                  <a:lnTo>
                    <a:pt x="1544" y="8336"/>
                  </a:lnTo>
                  <a:lnTo>
                    <a:pt x="1539" y="8336"/>
                  </a:lnTo>
                  <a:lnTo>
                    <a:pt x="1521" y="8336"/>
                  </a:lnTo>
                  <a:lnTo>
                    <a:pt x="1511" y="8335"/>
                  </a:lnTo>
                  <a:lnTo>
                    <a:pt x="1493" y="8334"/>
                  </a:lnTo>
                  <a:lnTo>
                    <a:pt x="1483" y="8333"/>
                  </a:lnTo>
                  <a:lnTo>
                    <a:pt x="1465" y="8332"/>
                  </a:lnTo>
                  <a:lnTo>
                    <a:pt x="1456" y="8331"/>
                  </a:lnTo>
                  <a:lnTo>
                    <a:pt x="1437" y="8328"/>
                  </a:lnTo>
                  <a:lnTo>
                    <a:pt x="1428" y="8327"/>
                  </a:lnTo>
                  <a:lnTo>
                    <a:pt x="1410" y="8324"/>
                  </a:lnTo>
                  <a:lnTo>
                    <a:pt x="1401" y="8322"/>
                  </a:lnTo>
                  <a:lnTo>
                    <a:pt x="1383" y="8318"/>
                  </a:lnTo>
                  <a:lnTo>
                    <a:pt x="1374" y="8316"/>
                  </a:lnTo>
                  <a:lnTo>
                    <a:pt x="1356" y="8312"/>
                  </a:lnTo>
                  <a:lnTo>
                    <a:pt x="1347" y="8309"/>
                  </a:lnTo>
                  <a:lnTo>
                    <a:pt x="1329" y="8304"/>
                  </a:lnTo>
                  <a:lnTo>
                    <a:pt x="1320" y="8302"/>
                  </a:lnTo>
                  <a:lnTo>
                    <a:pt x="1303" y="8296"/>
                  </a:lnTo>
                  <a:lnTo>
                    <a:pt x="1294" y="8293"/>
                  </a:lnTo>
                  <a:lnTo>
                    <a:pt x="1277" y="8286"/>
                  </a:lnTo>
                  <a:lnTo>
                    <a:pt x="1268" y="8283"/>
                  </a:lnTo>
                  <a:lnTo>
                    <a:pt x="1251" y="8276"/>
                  </a:lnTo>
                  <a:lnTo>
                    <a:pt x="1243" y="8272"/>
                  </a:lnTo>
                  <a:lnTo>
                    <a:pt x="1226" y="8265"/>
                  </a:lnTo>
                  <a:lnTo>
                    <a:pt x="1218" y="8261"/>
                  </a:lnTo>
                  <a:lnTo>
                    <a:pt x="1201" y="8252"/>
                  </a:lnTo>
                  <a:lnTo>
                    <a:pt x="1193" y="8248"/>
                  </a:lnTo>
                  <a:lnTo>
                    <a:pt x="1177" y="8239"/>
                  </a:lnTo>
                  <a:lnTo>
                    <a:pt x="1167" y="8233"/>
                  </a:lnTo>
                  <a:lnTo>
                    <a:pt x="1151" y="8224"/>
                  </a:lnTo>
                  <a:lnTo>
                    <a:pt x="1143" y="8219"/>
                  </a:lnTo>
                  <a:lnTo>
                    <a:pt x="1128" y="8209"/>
                  </a:lnTo>
                  <a:lnTo>
                    <a:pt x="1120" y="8204"/>
                  </a:lnTo>
                  <a:lnTo>
                    <a:pt x="1105" y="8193"/>
                  </a:lnTo>
                  <a:lnTo>
                    <a:pt x="1098" y="8187"/>
                  </a:lnTo>
                  <a:lnTo>
                    <a:pt x="1083" y="8176"/>
                  </a:lnTo>
                  <a:lnTo>
                    <a:pt x="1076" y="8171"/>
                  </a:lnTo>
                  <a:lnTo>
                    <a:pt x="1062" y="8159"/>
                  </a:lnTo>
                  <a:lnTo>
                    <a:pt x="1055" y="8153"/>
                  </a:lnTo>
                  <a:lnTo>
                    <a:pt x="1041" y="8140"/>
                  </a:lnTo>
                  <a:lnTo>
                    <a:pt x="1035" y="8134"/>
                  </a:lnTo>
                  <a:lnTo>
                    <a:pt x="1021" y="8121"/>
                  </a:lnTo>
                  <a:lnTo>
                    <a:pt x="1015" y="8115"/>
                  </a:lnTo>
                  <a:lnTo>
                    <a:pt x="1002" y="8102"/>
                  </a:lnTo>
                  <a:lnTo>
                    <a:pt x="996" y="8095"/>
                  </a:lnTo>
                  <a:lnTo>
                    <a:pt x="983" y="8081"/>
                  </a:lnTo>
                  <a:lnTo>
                    <a:pt x="977" y="8074"/>
                  </a:lnTo>
                  <a:lnTo>
                    <a:pt x="965" y="8060"/>
                  </a:lnTo>
                  <a:lnTo>
                    <a:pt x="959" y="8052"/>
                  </a:lnTo>
                  <a:lnTo>
                    <a:pt x="948" y="8038"/>
                  </a:lnTo>
                  <a:lnTo>
                    <a:pt x="943" y="8030"/>
                  </a:lnTo>
                  <a:lnTo>
                    <a:pt x="932" y="8015"/>
                  </a:lnTo>
                  <a:lnTo>
                    <a:pt x="926" y="8007"/>
                  </a:lnTo>
                  <a:lnTo>
                    <a:pt x="916" y="7992"/>
                  </a:lnTo>
                  <a:lnTo>
                    <a:pt x="911" y="7983"/>
                  </a:lnTo>
                  <a:lnTo>
                    <a:pt x="902" y="7968"/>
                  </a:lnTo>
                  <a:lnTo>
                    <a:pt x="897" y="7959"/>
                  </a:lnTo>
                  <a:lnTo>
                    <a:pt x="888" y="7943"/>
                  </a:lnTo>
                  <a:lnTo>
                    <a:pt x="884" y="7935"/>
                  </a:lnTo>
                  <a:lnTo>
                    <a:pt x="875" y="7918"/>
                  </a:lnTo>
                  <a:lnTo>
                    <a:pt x="871" y="7910"/>
                  </a:lnTo>
                  <a:lnTo>
                    <a:pt x="864" y="7893"/>
                  </a:lnTo>
                  <a:lnTo>
                    <a:pt x="860" y="7885"/>
                  </a:lnTo>
                  <a:lnTo>
                    <a:pt x="853" y="7868"/>
                  </a:lnTo>
                  <a:lnTo>
                    <a:pt x="850" y="7859"/>
                  </a:lnTo>
                  <a:lnTo>
                    <a:pt x="843" y="7842"/>
                  </a:lnTo>
                  <a:lnTo>
                    <a:pt x="840" y="7833"/>
                  </a:lnTo>
                  <a:lnTo>
                    <a:pt x="834" y="7816"/>
                  </a:lnTo>
                  <a:lnTo>
                    <a:pt x="832" y="7807"/>
                  </a:lnTo>
                  <a:lnTo>
                    <a:pt x="827" y="7789"/>
                  </a:lnTo>
                  <a:lnTo>
                    <a:pt x="824" y="7780"/>
                  </a:lnTo>
                  <a:lnTo>
                    <a:pt x="820" y="7762"/>
                  </a:lnTo>
                  <a:lnTo>
                    <a:pt x="818" y="7753"/>
                  </a:lnTo>
                  <a:lnTo>
                    <a:pt x="814" y="7735"/>
                  </a:lnTo>
                  <a:lnTo>
                    <a:pt x="812" y="7726"/>
                  </a:lnTo>
                  <a:lnTo>
                    <a:pt x="809" y="7708"/>
                  </a:lnTo>
                  <a:lnTo>
                    <a:pt x="808" y="7699"/>
                  </a:lnTo>
                  <a:lnTo>
                    <a:pt x="805" y="7680"/>
                  </a:lnTo>
                  <a:lnTo>
                    <a:pt x="804" y="7671"/>
                  </a:lnTo>
                  <a:lnTo>
                    <a:pt x="803" y="7653"/>
                  </a:lnTo>
                  <a:lnTo>
                    <a:pt x="802" y="7643"/>
                  </a:lnTo>
                  <a:lnTo>
                    <a:pt x="801" y="7625"/>
                  </a:lnTo>
                  <a:lnTo>
                    <a:pt x="800" y="7615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5"/>
                  </a:lnTo>
                  <a:lnTo>
                    <a:pt x="801" y="2375"/>
                  </a:lnTo>
                  <a:lnTo>
                    <a:pt x="802" y="2357"/>
                  </a:lnTo>
                  <a:lnTo>
                    <a:pt x="803" y="2347"/>
                  </a:lnTo>
                  <a:lnTo>
                    <a:pt x="804" y="2329"/>
                  </a:lnTo>
                  <a:lnTo>
                    <a:pt x="805" y="2320"/>
                  </a:lnTo>
                  <a:lnTo>
                    <a:pt x="808" y="2301"/>
                  </a:lnTo>
                  <a:lnTo>
                    <a:pt x="809" y="2292"/>
                  </a:lnTo>
                  <a:lnTo>
                    <a:pt x="812" y="2274"/>
                  </a:lnTo>
                  <a:lnTo>
                    <a:pt x="814" y="2265"/>
                  </a:lnTo>
                  <a:lnTo>
                    <a:pt x="818" y="2247"/>
                  </a:lnTo>
                  <a:lnTo>
                    <a:pt x="820" y="2238"/>
                  </a:lnTo>
                  <a:lnTo>
                    <a:pt x="824" y="2220"/>
                  </a:lnTo>
                  <a:lnTo>
                    <a:pt x="827" y="2211"/>
                  </a:lnTo>
                  <a:lnTo>
                    <a:pt x="832" y="2193"/>
                  </a:lnTo>
                  <a:lnTo>
                    <a:pt x="834" y="2184"/>
                  </a:lnTo>
                  <a:lnTo>
                    <a:pt x="840" y="2167"/>
                  </a:lnTo>
                  <a:lnTo>
                    <a:pt x="843" y="2158"/>
                  </a:lnTo>
                  <a:lnTo>
                    <a:pt x="850" y="2141"/>
                  </a:lnTo>
                  <a:lnTo>
                    <a:pt x="853" y="2132"/>
                  </a:lnTo>
                  <a:lnTo>
                    <a:pt x="860" y="2115"/>
                  </a:lnTo>
                  <a:lnTo>
                    <a:pt x="864" y="2107"/>
                  </a:lnTo>
                  <a:lnTo>
                    <a:pt x="871" y="2090"/>
                  </a:lnTo>
                  <a:lnTo>
                    <a:pt x="875" y="2082"/>
                  </a:lnTo>
                  <a:lnTo>
                    <a:pt x="884" y="2065"/>
                  </a:lnTo>
                  <a:lnTo>
                    <a:pt x="888" y="2057"/>
                  </a:lnTo>
                  <a:lnTo>
                    <a:pt x="897" y="2041"/>
                  </a:lnTo>
                  <a:lnTo>
                    <a:pt x="902" y="2032"/>
                  </a:lnTo>
                  <a:lnTo>
                    <a:pt x="911" y="2017"/>
                  </a:lnTo>
                  <a:lnTo>
                    <a:pt x="916" y="2008"/>
                  </a:lnTo>
                  <a:lnTo>
                    <a:pt x="926" y="1993"/>
                  </a:lnTo>
                  <a:lnTo>
                    <a:pt x="932" y="1985"/>
                  </a:lnTo>
                  <a:lnTo>
                    <a:pt x="943" y="1970"/>
                  </a:lnTo>
                  <a:lnTo>
                    <a:pt x="948" y="1962"/>
                  </a:lnTo>
                  <a:lnTo>
                    <a:pt x="959" y="1948"/>
                  </a:lnTo>
                  <a:lnTo>
                    <a:pt x="965" y="1940"/>
                  </a:lnTo>
                  <a:lnTo>
                    <a:pt x="977" y="1926"/>
                  </a:lnTo>
                  <a:lnTo>
                    <a:pt x="983" y="1919"/>
                  </a:lnTo>
                  <a:lnTo>
                    <a:pt x="996" y="1905"/>
                  </a:lnTo>
                  <a:lnTo>
                    <a:pt x="1002" y="1898"/>
                  </a:lnTo>
                  <a:lnTo>
                    <a:pt x="1015" y="1885"/>
                  </a:lnTo>
                  <a:lnTo>
                    <a:pt x="1021" y="1879"/>
                  </a:lnTo>
                  <a:lnTo>
                    <a:pt x="1035" y="1866"/>
                  </a:lnTo>
                  <a:lnTo>
                    <a:pt x="1041" y="1860"/>
                  </a:lnTo>
                  <a:lnTo>
                    <a:pt x="1055" y="1847"/>
                  </a:lnTo>
                  <a:lnTo>
                    <a:pt x="1062" y="1841"/>
                  </a:lnTo>
                  <a:lnTo>
                    <a:pt x="1076" y="1829"/>
                  </a:lnTo>
                  <a:lnTo>
                    <a:pt x="1083" y="1824"/>
                  </a:lnTo>
                  <a:lnTo>
                    <a:pt x="1098" y="1813"/>
                  </a:lnTo>
                  <a:lnTo>
                    <a:pt x="1105" y="1807"/>
                  </a:lnTo>
                  <a:lnTo>
                    <a:pt x="1120" y="1796"/>
                  </a:lnTo>
                  <a:lnTo>
                    <a:pt x="1128" y="1791"/>
                  </a:lnTo>
                  <a:lnTo>
                    <a:pt x="1143" y="1781"/>
                  </a:lnTo>
                  <a:lnTo>
                    <a:pt x="1151" y="1776"/>
                  </a:lnTo>
                  <a:lnTo>
                    <a:pt x="1167" y="1767"/>
                  </a:lnTo>
                  <a:lnTo>
                    <a:pt x="1177" y="1761"/>
                  </a:lnTo>
                  <a:lnTo>
                    <a:pt x="1193" y="1752"/>
                  </a:lnTo>
                  <a:lnTo>
                    <a:pt x="1201" y="1748"/>
                  </a:lnTo>
                  <a:lnTo>
                    <a:pt x="1218" y="1739"/>
                  </a:lnTo>
                  <a:lnTo>
                    <a:pt x="1226" y="1735"/>
                  </a:lnTo>
                  <a:lnTo>
                    <a:pt x="1243" y="1728"/>
                  </a:lnTo>
                  <a:lnTo>
                    <a:pt x="1251" y="1724"/>
                  </a:lnTo>
                  <a:lnTo>
                    <a:pt x="1268" y="1717"/>
                  </a:lnTo>
                  <a:lnTo>
                    <a:pt x="1277" y="1714"/>
                  </a:lnTo>
                  <a:lnTo>
                    <a:pt x="1294" y="1707"/>
                  </a:lnTo>
                  <a:lnTo>
                    <a:pt x="1303" y="1704"/>
                  </a:lnTo>
                  <a:lnTo>
                    <a:pt x="1320" y="1698"/>
                  </a:lnTo>
                  <a:lnTo>
                    <a:pt x="1329" y="1696"/>
                  </a:lnTo>
                  <a:lnTo>
                    <a:pt x="1347" y="1691"/>
                  </a:lnTo>
                  <a:lnTo>
                    <a:pt x="1356" y="1688"/>
                  </a:lnTo>
                  <a:lnTo>
                    <a:pt x="1374" y="1684"/>
                  </a:lnTo>
                  <a:lnTo>
                    <a:pt x="1383" y="1682"/>
                  </a:lnTo>
                  <a:lnTo>
                    <a:pt x="1401" y="1678"/>
                  </a:lnTo>
                  <a:lnTo>
                    <a:pt x="1410" y="1676"/>
                  </a:lnTo>
                  <a:lnTo>
                    <a:pt x="1428" y="1673"/>
                  </a:lnTo>
                  <a:lnTo>
                    <a:pt x="1437" y="1672"/>
                  </a:lnTo>
                  <a:lnTo>
                    <a:pt x="1456" y="1669"/>
                  </a:lnTo>
                  <a:lnTo>
                    <a:pt x="1465" y="1668"/>
                  </a:lnTo>
                  <a:lnTo>
                    <a:pt x="1483" y="1667"/>
                  </a:lnTo>
                  <a:lnTo>
                    <a:pt x="1493" y="1666"/>
                  </a:lnTo>
                  <a:lnTo>
                    <a:pt x="1511" y="1665"/>
                  </a:lnTo>
                  <a:close/>
                  <a:moveTo>
                    <a:pt x="8465" y="2164"/>
                  </a:moveTo>
                  <a:lnTo>
                    <a:pt x="8454" y="2164"/>
                  </a:lnTo>
                  <a:lnTo>
                    <a:pt x="1546" y="2164"/>
                  </a:lnTo>
                  <a:lnTo>
                    <a:pt x="1535" y="2164"/>
                  </a:lnTo>
                  <a:lnTo>
                    <a:pt x="1526" y="2165"/>
                  </a:lnTo>
                  <a:lnTo>
                    <a:pt x="1517" y="2166"/>
                  </a:lnTo>
                  <a:lnTo>
                    <a:pt x="1508" y="2167"/>
                  </a:lnTo>
                  <a:lnTo>
                    <a:pt x="1499" y="2168"/>
                  </a:lnTo>
                  <a:lnTo>
                    <a:pt x="1490" y="2170"/>
                  </a:lnTo>
                  <a:lnTo>
                    <a:pt x="1481" y="2172"/>
                  </a:lnTo>
                  <a:lnTo>
                    <a:pt x="1472" y="2175"/>
                  </a:lnTo>
                  <a:lnTo>
                    <a:pt x="1463" y="2178"/>
                  </a:lnTo>
                  <a:lnTo>
                    <a:pt x="1455" y="2181"/>
                  </a:lnTo>
                  <a:lnTo>
                    <a:pt x="1446" y="2184"/>
                  </a:lnTo>
                  <a:lnTo>
                    <a:pt x="1438" y="2188"/>
                  </a:lnTo>
                  <a:lnTo>
                    <a:pt x="1430" y="2192"/>
                  </a:lnTo>
                  <a:lnTo>
                    <a:pt x="1422" y="2196"/>
                  </a:lnTo>
                  <a:lnTo>
                    <a:pt x="1415" y="2201"/>
                  </a:lnTo>
                  <a:lnTo>
                    <a:pt x="1407" y="2206"/>
                  </a:lnTo>
                  <a:lnTo>
                    <a:pt x="1399" y="2212"/>
                  </a:lnTo>
                  <a:lnTo>
                    <a:pt x="1392" y="2217"/>
                  </a:lnTo>
                  <a:lnTo>
                    <a:pt x="1385" y="2223"/>
                  </a:lnTo>
                  <a:lnTo>
                    <a:pt x="1378" y="2230"/>
                  </a:lnTo>
                  <a:lnTo>
                    <a:pt x="1371" y="2236"/>
                  </a:lnTo>
                  <a:lnTo>
                    <a:pt x="1365" y="2243"/>
                  </a:lnTo>
                  <a:lnTo>
                    <a:pt x="1359" y="2249"/>
                  </a:lnTo>
                  <a:lnTo>
                    <a:pt x="1353" y="2256"/>
                  </a:lnTo>
                  <a:lnTo>
                    <a:pt x="1347" y="2263"/>
                  </a:lnTo>
                  <a:lnTo>
                    <a:pt x="1342" y="2271"/>
                  </a:lnTo>
                  <a:lnTo>
                    <a:pt x="1337" y="2278"/>
                  </a:lnTo>
                  <a:lnTo>
                    <a:pt x="1333" y="2285"/>
                  </a:lnTo>
                  <a:lnTo>
                    <a:pt x="1328" y="2294"/>
                  </a:lnTo>
                  <a:lnTo>
                    <a:pt x="1324" y="2302"/>
                  </a:lnTo>
                  <a:lnTo>
                    <a:pt x="1320" y="2310"/>
                  </a:lnTo>
                  <a:lnTo>
                    <a:pt x="1317" y="2319"/>
                  </a:lnTo>
                  <a:lnTo>
                    <a:pt x="1314" y="2327"/>
                  </a:lnTo>
                  <a:lnTo>
                    <a:pt x="1311" y="2336"/>
                  </a:lnTo>
                  <a:lnTo>
                    <a:pt x="1308" y="2345"/>
                  </a:lnTo>
                  <a:lnTo>
                    <a:pt x="1306" y="2354"/>
                  </a:lnTo>
                  <a:lnTo>
                    <a:pt x="1304" y="2363"/>
                  </a:lnTo>
                  <a:lnTo>
                    <a:pt x="1303" y="2372"/>
                  </a:lnTo>
                  <a:lnTo>
                    <a:pt x="1302" y="2381"/>
                  </a:lnTo>
                  <a:lnTo>
                    <a:pt x="1301" y="2390"/>
                  </a:lnTo>
                  <a:lnTo>
                    <a:pt x="1300" y="2399"/>
                  </a:lnTo>
                  <a:lnTo>
                    <a:pt x="1300" y="2410"/>
                  </a:lnTo>
                  <a:lnTo>
                    <a:pt x="1300" y="7590"/>
                  </a:lnTo>
                  <a:lnTo>
                    <a:pt x="1300" y="7601"/>
                  </a:lnTo>
                  <a:lnTo>
                    <a:pt x="1301" y="7610"/>
                  </a:lnTo>
                  <a:lnTo>
                    <a:pt x="1302" y="7619"/>
                  </a:lnTo>
                  <a:lnTo>
                    <a:pt x="1303" y="7628"/>
                  </a:lnTo>
                  <a:lnTo>
                    <a:pt x="1304" y="7637"/>
                  </a:lnTo>
                  <a:lnTo>
                    <a:pt x="1306" y="7646"/>
                  </a:lnTo>
                  <a:lnTo>
                    <a:pt x="1308" y="7655"/>
                  </a:lnTo>
                  <a:lnTo>
                    <a:pt x="1311" y="7664"/>
                  </a:lnTo>
                  <a:lnTo>
                    <a:pt x="1314" y="7673"/>
                  </a:lnTo>
                  <a:lnTo>
                    <a:pt x="1317" y="7681"/>
                  </a:lnTo>
                  <a:lnTo>
                    <a:pt x="1320" y="7690"/>
                  </a:lnTo>
                  <a:lnTo>
                    <a:pt x="1324" y="7698"/>
                  </a:lnTo>
                  <a:lnTo>
                    <a:pt x="1328" y="7706"/>
                  </a:lnTo>
                  <a:lnTo>
                    <a:pt x="1333" y="7715"/>
                  </a:lnTo>
                  <a:lnTo>
                    <a:pt x="1337" y="7722"/>
                  </a:lnTo>
                  <a:lnTo>
                    <a:pt x="1342" y="7729"/>
                  </a:lnTo>
                  <a:lnTo>
                    <a:pt x="1347" y="7737"/>
                  </a:lnTo>
                  <a:lnTo>
                    <a:pt x="1353" y="7744"/>
                  </a:lnTo>
                  <a:lnTo>
                    <a:pt x="1359" y="7751"/>
                  </a:lnTo>
                  <a:lnTo>
                    <a:pt x="1365" y="7757"/>
                  </a:lnTo>
                  <a:lnTo>
                    <a:pt x="1371" y="7764"/>
                  </a:lnTo>
                  <a:lnTo>
                    <a:pt x="1378" y="7770"/>
                  </a:lnTo>
                  <a:lnTo>
                    <a:pt x="1385" y="7777"/>
                  </a:lnTo>
                  <a:lnTo>
                    <a:pt x="1392" y="7783"/>
                  </a:lnTo>
                  <a:lnTo>
                    <a:pt x="1399" y="7788"/>
                  </a:lnTo>
                  <a:lnTo>
                    <a:pt x="1407" y="7794"/>
                  </a:lnTo>
                  <a:lnTo>
                    <a:pt x="1415" y="7799"/>
                  </a:lnTo>
                  <a:lnTo>
                    <a:pt x="1422" y="7804"/>
                  </a:lnTo>
                  <a:lnTo>
                    <a:pt x="1430" y="7808"/>
                  </a:lnTo>
                  <a:lnTo>
                    <a:pt x="1438" y="7812"/>
                  </a:lnTo>
                  <a:lnTo>
                    <a:pt x="1446" y="7816"/>
                  </a:lnTo>
                  <a:lnTo>
                    <a:pt x="1455" y="7819"/>
                  </a:lnTo>
                  <a:lnTo>
                    <a:pt x="1463" y="7822"/>
                  </a:lnTo>
                  <a:lnTo>
                    <a:pt x="1472" y="7825"/>
                  </a:lnTo>
                  <a:lnTo>
                    <a:pt x="1481" y="7828"/>
                  </a:lnTo>
                  <a:lnTo>
                    <a:pt x="1490" y="7830"/>
                  </a:lnTo>
                  <a:lnTo>
                    <a:pt x="1499" y="7832"/>
                  </a:lnTo>
                  <a:lnTo>
                    <a:pt x="1508" y="7833"/>
                  </a:lnTo>
                  <a:lnTo>
                    <a:pt x="1517" y="7834"/>
                  </a:lnTo>
                  <a:lnTo>
                    <a:pt x="1526" y="7835"/>
                  </a:lnTo>
                  <a:lnTo>
                    <a:pt x="1535" y="7836"/>
                  </a:lnTo>
                  <a:lnTo>
                    <a:pt x="1546" y="7836"/>
                  </a:lnTo>
                  <a:lnTo>
                    <a:pt x="8454" y="7836"/>
                  </a:lnTo>
                  <a:lnTo>
                    <a:pt x="8465" y="7836"/>
                  </a:lnTo>
                  <a:lnTo>
                    <a:pt x="8474" y="7835"/>
                  </a:lnTo>
                  <a:lnTo>
                    <a:pt x="8483" y="7834"/>
                  </a:lnTo>
                  <a:lnTo>
                    <a:pt x="8492" y="7833"/>
                  </a:lnTo>
                  <a:lnTo>
                    <a:pt x="8501" y="7832"/>
                  </a:lnTo>
                  <a:lnTo>
                    <a:pt x="8510" y="7830"/>
                  </a:lnTo>
                  <a:lnTo>
                    <a:pt x="8519" y="7828"/>
                  </a:lnTo>
                  <a:lnTo>
                    <a:pt x="8528" y="7825"/>
                  </a:lnTo>
                  <a:lnTo>
                    <a:pt x="8537" y="7822"/>
                  </a:lnTo>
                  <a:lnTo>
                    <a:pt x="8545" y="7819"/>
                  </a:lnTo>
                  <a:lnTo>
                    <a:pt x="8554" y="7816"/>
                  </a:lnTo>
                  <a:lnTo>
                    <a:pt x="8562" y="7812"/>
                  </a:lnTo>
                  <a:lnTo>
                    <a:pt x="8570" y="7808"/>
                  </a:lnTo>
                  <a:lnTo>
                    <a:pt x="8578" y="7804"/>
                  </a:lnTo>
                  <a:lnTo>
                    <a:pt x="8585" y="7799"/>
                  </a:lnTo>
                  <a:lnTo>
                    <a:pt x="8593" y="7794"/>
                  </a:lnTo>
                  <a:lnTo>
                    <a:pt x="8601" y="7788"/>
                  </a:lnTo>
                  <a:lnTo>
                    <a:pt x="8608" y="7783"/>
                  </a:lnTo>
                  <a:lnTo>
                    <a:pt x="8615" y="7777"/>
                  </a:lnTo>
                  <a:lnTo>
                    <a:pt x="8622" y="7770"/>
                  </a:lnTo>
                  <a:lnTo>
                    <a:pt x="8629" y="7764"/>
                  </a:lnTo>
                  <a:lnTo>
                    <a:pt x="8635" y="7757"/>
                  </a:lnTo>
                  <a:lnTo>
                    <a:pt x="8641" y="7751"/>
                  </a:lnTo>
                  <a:lnTo>
                    <a:pt x="8647" y="7744"/>
                  </a:lnTo>
                  <a:lnTo>
                    <a:pt x="8653" y="7737"/>
                  </a:lnTo>
                  <a:lnTo>
                    <a:pt x="8658" y="7729"/>
                  </a:lnTo>
                  <a:lnTo>
                    <a:pt x="8663" y="7722"/>
                  </a:lnTo>
                  <a:lnTo>
                    <a:pt x="8667" y="7715"/>
                  </a:lnTo>
                  <a:lnTo>
                    <a:pt x="8672" y="7706"/>
                  </a:lnTo>
                  <a:lnTo>
                    <a:pt x="8676" y="7698"/>
                  </a:lnTo>
                  <a:lnTo>
                    <a:pt x="8680" y="7690"/>
                  </a:lnTo>
                  <a:lnTo>
                    <a:pt x="8683" y="7681"/>
                  </a:lnTo>
                  <a:lnTo>
                    <a:pt x="8686" y="7673"/>
                  </a:lnTo>
                  <a:lnTo>
                    <a:pt x="8689" y="7664"/>
                  </a:lnTo>
                  <a:lnTo>
                    <a:pt x="8692" y="7655"/>
                  </a:lnTo>
                  <a:lnTo>
                    <a:pt x="8694" y="7646"/>
                  </a:lnTo>
                  <a:lnTo>
                    <a:pt x="8696" y="7637"/>
                  </a:lnTo>
                  <a:lnTo>
                    <a:pt x="8697" y="7628"/>
                  </a:lnTo>
                  <a:lnTo>
                    <a:pt x="8698" y="7619"/>
                  </a:lnTo>
                  <a:lnTo>
                    <a:pt x="8699" y="7610"/>
                  </a:lnTo>
                  <a:lnTo>
                    <a:pt x="8700" y="7601"/>
                  </a:lnTo>
                  <a:lnTo>
                    <a:pt x="8700" y="7590"/>
                  </a:lnTo>
                  <a:lnTo>
                    <a:pt x="8700" y="2410"/>
                  </a:lnTo>
                  <a:lnTo>
                    <a:pt x="8700" y="2399"/>
                  </a:lnTo>
                  <a:lnTo>
                    <a:pt x="8699" y="2390"/>
                  </a:lnTo>
                  <a:lnTo>
                    <a:pt x="8698" y="2381"/>
                  </a:lnTo>
                  <a:lnTo>
                    <a:pt x="8697" y="2372"/>
                  </a:lnTo>
                  <a:lnTo>
                    <a:pt x="8696" y="2363"/>
                  </a:lnTo>
                  <a:lnTo>
                    <a:pt x="8694" y="2354"/>
                  </a:lnTo>
                  <a:lnTo>
                    <a:pt x="8692" y="2345"/>
                  </a:lnTo>
                  <a:lnTo>
                    <a:pt x="8689" y="2336"/>
                  </a:lnTo>
                  <a:lnTo>
                    <a:pt x="8686" y="2327"/>
                  </a:lnTo>
                  <a:lnTo>
                    <a:pt x="8683" y="2319"/>
                  </a:lnTo>
                  <a:lnTo>
                    <a:pt x="8680" y="2310"/>
                  </a:lnTo>
                  <a:lnTo>
                    <a:pt x="8676" y="2302"/>
                  </a:lnTo>
                  <a:lnTo>
                    <a:pt x="8672" y="2294"/>
                  </a:lnTo>
                  <a:lnTo>
                    <a:pt x="8667" y="2285"/>
                  </a:lnTo>
                  <a:lnTo>
                    <a:pt x="8663" y="2278"/>
                  </a:lnTo>
                  <a:lnTo>
                    <a:pt x="8658" y="2271"/>
                  </a:lnTo>
                  <a:lnTo>
                    <a:pt x="8653" y="2263"/>
                  </a:lnTo>
                  <a:lnTo>
                    <a:pt x="8647" y="2256"/>
                  </a:lnTo>
                  <a:lnTo>
                    <a:pt x="8641" y="2249"/>
                  </a:lnTo>
                  <a:lnTo>
                    <a:pt x="8635" y="2243"/>
                  </a:lnTo>
                  <a:lnTo>
                    <a:pt x="8629" y="2236"/>
                  </a:lnTo>
                  <a:lnTo>
                    <a:pt x="8622" y="2230"/>
                  </a:lnTo>
                  <a:lnTo>
                    <a:pt x="8615" y="2223"/>
                  </a:lnTo>
                  <a:lnTo>
                    <a:pt x="8608" y="2217"/>
                  </a:lnTo>
                  <a:lnTo>
                    <a:pt x="8601" y="2212"/>
                  </a:lnTo>
                  <a:lnTo>
                    <a:pt x="8593" y="2206"/>
                  </a:lnTo>
                  <a:lnTo>
                    <a:pt x="8585" y="2201"/>
                  </a:lnTo>
                  <a:lnTo>
                    <a:pt x="8578" y="2196"/>
                  </a:lnTo>
                  <a:lnTo>
                    <a:pt x="8570" y="2192"/>
                  </a:lnTo>
                  <a:lnTo>
                    <a:pt x="8562" y="2188"/>
                  </a:lnTo>
                  <a:lnTo>
                    <a:pt x="8554" y="2184"/>
                  </a:lnTo>
                  <a:lnTo>
                    <a:pt x="8545" y="2181"/>
                  </a:lnTo>
                  <a:lnTo>
                    <a:pt x="8537" y="2178"/>
                  </a:lnTo>
                  <a:lnTo>
                    <a:pt x="8528" y="2175"/>
                  </a:lnTo>
                  <a:lnTo>
                    <a:pt x="8519" y="2172"/>
                  </a:lnTo>
                  <a:lnTo>
                    <a:pt x="8510" y="2170"/>
                  </a:lnTo>
                  <a:lnTo>
                    <a:pt x="8501" y="2168"/>
                  </a:lnTo>
                  <a:lnTo>
                    <a:pt x="8492" y="2167"/>
                  </a:lnTo>
                  <a:lnTo>
                    <a:pt x="8483" y="2166"/>
                  </a:lnTo>
                  <a:lnTo>
                    <a:pt x="8474" y="2165"/>
                  </a:lnTo>
                  <a:lnTo>
                    <a:pt x="8465" y="2164"/>
                  </a:lnTo>
                  <a:close/>
                  <a:moveTo>
                    <a:pt x="4110" y="4526"/>
                  </a:moveTo>
                  <a:lnTo>
                    <a:pt x="4109" y="4506"/>
                  </a:lnTo>
                  <a:lnTo>
                    <a:pt x="4109" y="2655"/>
                  </a:lnTo>
                  <a:lnTo>
                    <a:pt x="4110" y="2635"/>
                  </a:lnTo>
                  <a:lnTo>
                    <a:pt x="4114" y="2616"/>
                  </a:lnTo>
                  <a:lnTo>
                    <a:pt x="4120" y="2598"/>
                  </a:lnTo>
                  <a:lnTo>
                    <a:pt x="4129" y="2580"/>
                  </a:lnTo>
                  <a:lnTo>
                    <a:pt x="4140" y="2564"/>
                  </a:lnTo>
                  <a:lnTo>
                    <a:pt x="4153" y="2549"/>
                  </a:lnTo>
                  <a:lnTo>
                    <a:pt x="4168" y="2536"/>
                  </a:lnTo>
                  <a:lnTo>
                    <a:pt x="4184" y="2525"/>
                  </a:lnTo>
                  <a:lnTo>
                    <a:pt x="4202" y="2516"/>
                  </a:lnTo>
                  <a:lnTo>
                    <a:pt x="4220" y="2510"/>
                  </a:lnTo>
                  <a:lnTo>
                    <a:pt x="4239" y="2506"/>
                  </a:lnTo>
                  <a:lnTo>
                    <a:pt x="4259" y="2505"/>
                  </a:lnTo>
                  <a:lnTo>
                    <a:pt x="5741" y="2505"/>
                  </a:lnTo>
                  <a:lnTo>
                    <a:pt x="5761" y="2506"/>
                  </a:lnTo>
                  <a:lnTo>
                    <a:pt x="5780" y="2510"/>
                  </a:lnTo>
                  <a:lnTo>
                    <a:pt x="5798" y="2516"/>
                  </a:lnTo>
                  <a:lnTo>
                    <a:pt x="5816" y="2525"/>
                  </a:lnTo>
                  <a:lnTo>
                    <a:pt x="5832" y="2536"/>
                  </a:lnTo>
                  <a:lnTo>
                    <a:pt x="5847" y="2549"/>
                  </a:lnTo>
                  <a:lnTo>
                    <a:pt x="5860" y="2564"/>
                  </a:lnTo>
                  <a:lnTo>
                    <a:pt x="5871" y="2580"/>
                  </a:lnTo>
                  <a:lnTo>
                    <a:pt x="5880" y="2598"/>
                  </a:lnTo>
                  <a:lnTo>
                    <a:pt x="5886" y="2616"/>
                  </a:lnTo>
                  <a:lnTo>
                    <a:pt x="5890" y="2635"/>
                  </a:lnTo>
                  <a:lnTo>
                    <a:pt x="5891" y="2655"/>
                  </a:lnTo>
                  <a:lnTo>
                    <a:pt x="5891" y="4506"/>
                  </a:lnTo>
                  <a:lnTo>
                    <a:pt x="5890" y="4526"/>
                  </a:lnTo>
                  <a:lnTo>
                    <a:pt x="5886" y="4545"/>
                  </a:lnTo>
                  <a:lnTo>
                    <a:pt x="5880" y="4563"/>
                  </a:lnTo>
                  <a:lnTo>
                    <a:pt x="5871" y="4581"/>
                  </a:lnTo>
                  <a:lnTo>
                    <a:pt x="5860" y="4597"/>
                  </a:lnTo>
                  <a:lnTo>
                    <a:pt x="5847" y="4612"/>
                  </a:lnTo>
                  <a:lnTo>
                    <a:pt x="5832" y="4625"/>
                  </a:lnTo>
                  <a:lnTo>
                    <a:pt x="5816" y="4636"/>
                  </a:lnTo>
                  <a:lnTo>
                    <a:pt x="5798" y="4645"/>
                  </a:lnTo>
                  <a:lnTo>
                    <a:pt x="5780" y="4651"/>
                  </a:lnTo>
                  <a:lnTo>
                    <a:pt x="5761" y="4655"/>
                  </a:lnTo>
                  <a:lnTo>
                    <a:pt x="5741" y="4656"/>
                  </a:lnTo>
                  <a:lnTo>
                    <a:pt x="5250" y="4656"/>
                  </a:lnTo>
                  <a:lnTo>
                    <a:pt x="5250" y="5741"/>
                  </a:lnTo>
                  <a:lnTo>
                    <a:pt x="5248" y="5774"/>
                  </a:lnTo>
                  <a:lnTo>
                    <a:pt x="5241" y="5806"/>
                  </a:lnTo>
                  <a:lnTo>
                    <a:pt x="5231" y="5837"/>
                  </a:lnTo>
                  <a:lnTo>
                    <a:pt x="5217" y="5866"/>
                  </a:lnTo>
                  <a:lnTo>
                    <a:pt x="5198" y="5893"/>
                  </a:lnTo>
                  <a:lnTo>
                    <a:pt x="5177" y="5918"/>
                  </a:lnTo>
                  <a:lnTo>
                    <a:pt x="5152" y="5939"/>
                  </a:lnTo>
                  <a:lnTo>
                    <a:pt x="5125" y="5958"/>
                  </a:lnTo>
                  <a:lnTo>
                    <a:pt x="5118" y="5961"/>
                  </a:lnTo>
                  <a:lnTo>
                    <a:pt x="7716" y="5961"/>
                  </a:lnTo>
                  <a:lnTo>
                    <a:pt x="7736" y="5962"/>
                  </a:lnTo>
                  <a:lnTo>
                    <a:pt x="7755" y="5966"/>
                  </a:lnTo>
                  <a:lnTo>
                    <a:pt x="7773" y="5972"/>
                  </a:lnTo>
                  <a:lnTo>
                    <a:pt x="7791" y="5981"/>
                  </a:lnTo>
                  <a:lnTo>
                    <a:pt x="7807" y="5992"/>
                  </a:lnTo>
                  <a:lnTo>
                    <a:pt x="7822" y="6005"/>
                  </a:lnTo>
                  <a:lnTo>
                    <a:pt x="7835" y="6020"/>
                  </a:lnTo>
                  <a:lnTo>
                    <a:pt x="7846" y="6036"/>
                  </a:lnTo>
                  <a:lnTo>
                    <a:pt x="7855" y="6054"/>
                  </a:lnTo>
                  <a:lnTo>
                    <a:pt x="7861" y="6072"/>
                  </a:lnTo>
                  <a:lnTo>
                    <a:pt x="7865" y="6091"/>
                  </a:lnTo>
                  <a:lnTo>
                    <a:pt x="7866" y="6111"/>
                  </a:lnTo>
                  <a:lnTo>
                    <a:pt x="7866" y="6852"/>
                  </a:lnTo>
                  <a:lnTo>
                    <a:pt x="7865" y="6872"/>
                  </a:lnTo>
                  <a:lnTo>
                    <a:pt x="7861" y="6891"/>
                  </a:lnTo>
                  <a:lnTo>
                    <a:pt x="7855" y="6909"/>
                  </a:lnTo>
                  <a:lnTo>
                    <a:pt x="7846" y="6927"/>
                  </a:lnTo>
                  <a:lnTo>
                    <a:pt x="7835" y="6943"/>
                  </a:lnTo>
                  <a:lnTo>
                    <a:pt x="7822" y="6958"/>
                  </a:lnTo>
                  <a:lnTo>
                    <a:pt x="7807" y="6971"/>
                  </a:lnTo>
                  <a:lnTo>
                    <a:pt x="7791" y="6982"/>
                  </a:lnTo>
                  <a:lnTo>
                    <a:pt x="7773" y="6991"/>
                  </a:lnTo>
                  <a:lnTo>
                    <a:pt x="7755" y="6997"/>
                  </a:lnTo>
                  <a:lnTo>
                    <a:pt x="7736" y="7001"/>
                  </a:lnTo>
                  <a:lnTo>
                    <a:pt x="7716" y="7002"/>
                  </a:lnTo>
                  <a:lnTo>
                    <a:pt x="3519" y="7002"/>
                  </a:lnTo>
                  <a:lnTo>
                    <a:pt x="3499" y="7001"/>
                  </a:lnTo>
                  <a:lnTo>
                    <a:pt x="3480" y="6997"/>
                  </a:lnTo>
                  <a:lnTo>
                    <a:pt x="3462" y="6991"/>
                  </a:lnTo>
                  <a:lnTo>
                    <a:pt x="3444" y="6982"/>
                  </a:lnTo>
                  <a:lnTo>
                    <a:pt x="3428" y="6971"/>
                  </a:lnTo>
                  <a:lnTo>
                    <a:pt x="3413" y="6958"/>
                  </a:lnTo>
                  <a:lnTo>
                    <a:pt x="3400" y="6943"/>
                  </a:lnTo>
                  <a:lnTo>
                    <a:pt x="3389" y="6927"/>
                  </a:lnTo>
                  <a:lnTo>
                    <a:pt x="3380" y="6909"/>
                  </a:lnTo>
                  <a:lnTo>
                    <a:pt x="3374" y="6891"/>
                  </a:lnTo>
                  <a:lnTo>
                    <a:pt x="3370" y="6872"/>
                  </a:lnTo>
                  <a:lnTo>
                    <a:pt x="3369" y="6852"/>
                  </a:lnTo>
                  <a:lnTo>
                    <a:pt x="3369" y="6111"/>
                  </a:lnTo>
                  <a:lnTo>
                    <a:pt x="3370" y="6091"/>
                  </a:lnTo>
                  <a:lnTo>
                    <a:pt x="3374" y="6072"/>
                  </a:lnTo>
                  <a:lnTo>
                    <a:pt x="3380" y="6054"/>
                  </a:lnTo>
                  <a:lnTo>
                    <a:pt x="3389" y="6036"/>
                  </a:lnTo>
                  <a:lnTo>
                    <a:pt x="3400" y="6020"/>
                  </a:lnTo>
                  <a:lnTo>
                    <a:pt x="3413" y="6005"/>
                  </a:lnTo>
                  <a:lnTo>
                    <a:pt x="3428" y="5992"/>
                  </a:lnTo>
                  <a:lnTo>
                    <a:pt x="3444" y="5981"/>
                  </a:lnTo>
                  <a:lnTo>
                    <a:pt x="3462" y="5972"/>
                  </a:lnTo>
                  <a:lnTo>
                    <a:pt x="3480" y="5966"/>
                  </a:lnTo>
                  <a:lnTo>
                    <a:pt x="3499" y="5962"/>
                  </a:lnTo>
                  <a:lnTo>
                    <a:pt x="3519" y="5961"/>
                  </a:lnTo>
                  <a:lnTo>
                    <a:pt x="4882" y="5961"/>
                  </a:lnTo>
                  <a:lnTo>
                    <a:pt x="4875" y="5958"/>
                  </a:lnTo>
                  <a:lnTo>
                    <a:pt x="4848" y="5939"/>
                  </a:lnTo>
                  <a:lnTo>
                    <a:pt x="4823" y="5918"/>
                  </a:lnTo>
                  <a:lnTo>
                    <a:pt x="4802" y="5893"/>
                  </a:lnTo>
                  <a:lnTo>
                    <a:pt x="4783" y="5866"/>
                  </a:lnTo>
                  <a:lnTo>
                    <a:pt x="4769" y="5837"/>
                  </a:lnTo>
                  <a:lnTo>
                    <a:pt x="4759" y="5806"/>
                  </a:lnTo>
                  <a:lnTo>
                    <a:pt x="4752" y="5774"/>
                  </a:lnTo>
                  <a:lnTo>
                    <a:pt x="4750" y="5741"/>
                  </a:lnTo>
                  <a:lnTo>
                    <a:pt x="4750" y="4656"/>
                  </a:lnTo>
                  <a:lnTo>
                    <a:pt x="4259" y="4656"/>
                  </a:lnTo>
                  <a:lnTo>
                    <a:pt x="4239" y="4655"/>
                  </a:lnTo>
                  <a:lnTo>
                    <a:pt x="4220" y="4651"/>
                  </a:lnTo>
                  <a:lnTo>
                    <a:pt x="4202" y="4645"/>
                  </a:lnTo>
                  <a:lnTo>
                    <a:pt x="4184" y="4636"/>
                  </a:lnTo>
                  <a:lnTo>
                    <a:pt x="4168" y="4625"/>
                  </a:lnTo>
                  <a:lnTo>
                    <a:pt x="4153" y="4612"/>
                  </a:lnTo>
                  <a:lnTo>
                    <a:pt x="4140" y="4597"/>
                  </a:lnTo>
                  <a:lnTo>
                    <a:pt x="4129" y="4581"/>
                  </a:lnTo>
                  <a:lnTo>
                    <a:pt x="4120" y="4563"/>
                  </a:lnTo>
                  <a:lnTo>
                    <a:pt x="4114" y="4545"/>
                  </a:lnTo>
                  <a:lnTo>
                    <a:pt x="4110" y="4526"/>
                  </a:lnTo>
                  <a:close/>
                  <a:moveTo>
                    <a:pt x="3669" y="6702"/>
                  </a:moveTo>
                  <a:lnTo>
                    <a:pt x="7566" y="6702"/>
                  </a:lnTo>
                  <a:lnTo>
                    <a:pt x="7566" y="6261"/>
                  </a:lnTo>
                  <a:lnTo>
                    <a:pt x="3669" y="6261"/>
                  </a:lnTo>
                  <a:lnTo>
                    <a:pt x="3669" y="6702"/>
                  </a:lnTo>
                  <a:close/>
                  <a:moveTo>
                    <a:pt x="5591" y="4356"/>
                  </a:moveTo>
                  <a:lnTo>
                    <a:pt x="5591" y="2805"/>
                  </a:lnTo>
                  <a:lnTo>
                    <a:pt x="4409" y="2805"/>
                  </a:lnTo>
                  <a:lnTo>
                    <a:pt x="4409" y="4356"/>
                  </a:lnTo>
                  <a:lnTo>
                    <a:pt x="4800" y="4356"/>
                  </a:lnTo>
                  <a:lnTo>
                    <a:pt x="4802" y="4354"/>
                  </a:lnTo>
                  <a:lnTo>
                    <a:pt x="4823" y="4329"/>
                  </a:lnTo>
                  <a:lnTo>
                    <a:pt x="4848" y="4308"/>
                  </a:lnTo>
                  <a:lnTo>
                    <a:pt x="4875" y="4289"/>
                  </a:lnTo>
                  <a:lnTo>
                    <a:pt x="4904" y="4275"/>
                  </a:lnTo>
                  <a:lnTo>
                    <a:pt x="4935" y="4265"/>
                  </a:lnTo>
                  <a:lnTo>
                    <a:pt x="4967" y="4258"/>
                  </a:lnTo>
                  <a:lnTo>
                    <a:pt x="5000" y="4256"/>
                  </a:lnTo>
                  <a:lnTo>
                    <a:pt x="5033" y="4258"/>
                  </a:lnTo>
                  <a:lnTo>
                    <a:pt x="5065" y="4265"/>
                  </a:lnTo>
                  <a:lnTo>
                    <a:pt x="5096" y="4275"/>
                  </a:lnTo>
                  <a:lnTo>
                    <a:pt x="5125" y="4289"/>
                  </a:lnTo>
                  <a:lnTo>
                    <a:pt x="5152" y="4308"/>
                  </a:lnTo>
                  <a:lnTo>
                    <a:pt x="5177" y="4329"/>
                  </a:lnTo>
                  <a:lnTo>
                    <a:pt x="5198" y="4354"/>
                  </a:lnTo>
                  <a:lnTo>
                    <a:pt x="5200" y="4356"/>
                  </a:lnTo>
                  <a:lnTo>
                    <a:pt x="5591" y="4356"/>
                  </a:lnTo>
                  <a:close/>
                  <a:moveTo>
                    <a:pt x="2633" y="7631"/>
                  </a:moveTo>
                  <a:lnTo>
                    <a:pt x="2629" y="7612"/>
                  </a:lnTo>
                  <a:lnTo>
                    <a:pt x="2628" y="7592"/>
                  </a:lnTo>
                  <a:lnTo>
                    <a:pt x="2628" y="2408"/>
                  </a:lnTo>
                  <a:lnTo>
                    <a:pt x="2629" y="2388"/>
                  </a:lnTo>
                  <a:lnTo>
                    <a:pt x="2633" y="2369"/>
                  </a:lnTo>
                  <a:lnTo>
                    <a:pt x="2639" y="2351"/>
                  </a:lnTo>
                  <a:lnTo>
                    <a:pt x="2648" y="2333"/>
                  </a:lnTo>
                  <a:lnTo>
                    <a:pt x="2659" y="2317"/>
                  </a:lnTo>
                  <a:lnTo>
                    <a:pt x="2672" y="2302"/>
                  </a:lnTo>
                  <a:lnTo>
                    <a:pt x="2687" y="2289"/>
                  </a:lnTo>
                  <a:lnTo>
                    <a:pt x="2703" y="2278"/>
                  </a:lnTo>
                  <a:lnTo>
                    <a:pt x="2721" y="2269"/>
                  </a:lnTo>
                  <a:lnTo>
                    <a:pt x="2739" y="2263"/>
                  </a:lnTo>
                  <a:lnTo>
                    <a:pt x="2758" y="2259"/>
                  </a:lnTo>
                  <a:lnTo>
                    <a:pt x="2778" y="2258"/>
                  </a:lnTo>
                  <a:lnTo>
                    <a:pt x="2798" y="2259"/>
                  </a:lnTo>
                  <a:lnTo>
                    <a:pt x="2817" y="2263"/>
                  </a:lnTo>
                  <a:lnTo>
                    <a:pt x="2835" y="2269"/>
                  </a:lnTo>
                  <a:lnTo>
                    <a:pt x="2853" y="2278"/>
                  </a:lnTo>
                  <a:lnTo>
                    <a:pt x="2869" y="2289"/>
                  </a:lnTo>
                  <a:lnTo>
                    <a:pt x="2884" y="2302"/>
                  </a:lnTo>
                  <a:lnTo>
                    <a:pt x="2897" y="2317"/>
                  </a:lnTo>
                  <a:lnTo>
                    <a:pt x="2908" y="2333"/>
                  </a:lnTo>
                  <a:lnTo>
                    <a:pt x="2917" y="2351"/>
                  </a:lnTo>
                  <a:lnTo>
                    <a:pt x="2923" y="2369"/>
                  </a:lnTo>
                  <a:lnTo>
                    <a:pt x="2927" y="2388"/>
                  </a:lnTo>
                  <a:lnTo>
                    <a:pt x="2928" y="2408"/>
                  </a:lnTo>
                  <a:lnTo>
                    <a:pt x="2928" y="7592"/>
                  </a:lnTo>
                  <a:lnTo>
                    <a:pt x="2927" y="7612"/>
                  </a:lnTo>
                  <a:lnTo>
                    <a:pt x="2923" y="7631"/>
                  </a:lnTo>
                  <a:lnTo>
                    <a:pt x="2917" y="7649"/>
                  </a:lnTo>
                  <a:lnTo>
                    <a:pt x="2908" y="7667"/>
                  </a:lnTo>
                  <a:lnTo>
                    <a:pt x="2897" y="7683"/>
                  </a:lnTo>
                  <a:lnTo>
                    <a:pt x="2884" y="7698"/>
                  </a:lnTo>
                  <a:lnTo>
                    <a:pt x="2869" y="7711"/>
                  </a:lnTo>
                  <a:lnTo>
                    <a:pt x="2853" y="7722"/>
                  </a:lnTo>
                  <a:lnTo>
                    <a:pt x="2835" y="7731"/>
                  </a:lnTo>
                  <a:lnTo>
                    <a:pt x="2817" y="7737"/>
                  </a:lnTo>
                  <a:lnTo>
                    <a:pt x="2798" y="7741"/>
                  </a:lnTo>
                  <a:lnTo>
                    <a:pt x="2778" y="7742"/>
                  </a:lnTo>
                  <a:lnTo>
                    <a:pt x="2758" y="7741"/>
                  </a:lnTo>
                  <a:lnTo>
                    <a:pt x="2739" y="7737"/>
                  </a:lnTo>
                  <a:lnTo>
                    <a:pt x="2721" y="7731"/>
                  </a:lnTo>
                  <a:lnTo>
                    <a:pt x="2703" y="7722"/>
                  </a:lnTo>
                  <a:lnTo>
                    <a:pt x="2687" y="7711"/>
                  </a:lnTo>
                  <a:lnTo>
                    <a:pt x="2672" y="7698"/>
                  </a:lnTo>
                  <a:lnTo>
                    <a:pt x="2659" y="7683"/>
                  </a:lnTo>
                  <a:lnTo>
                    <a:pt x="2648" y="7667"/>
                  </a:lnTo>
                  <a:lnTo>
                    <a:pt x="2639" y="7649"/>
                  </a:lnTo>
                  <a:lnTo>
                    <a:pt x="2633" y="76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22"/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</p:grpSpPr>
        <p:sp>
          <p:nvSpPr>
            <p:cNvPr id="2464" name="Google Shape;2464;p22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12" y="1867"/>
                  </a:moveTo>
                  <a:lnTo>
                    <a:pt x="4864" y="1867"/>
                  </a:lnTo>
                  <a:lnTo>
                    <a:pt x="4864" y="3229"/>
                  </a:lnTo>
                  <a:lnTo>
                    <a:pt x="2412" y="3229"/>
                  </a:lnTo>
                  <a:lnTo>
                    <a:pt x="2412" y="18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22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13" y="1847"/>
                  </a:moveTo>
                  <a:lnTo>
                    <a:pt x="5014" y="1867"/>
                  </a:lnTo>
                  <a:lnTo>
                    <a:pt x="5014" y="2979"/>
                  </a:lnTo>
                  <a:lnTo>
                    <a:pt x="5953" y="2979"/>
                  </a:lnTo>
                  <a:lnTo>
                    <a:pt x="5958" y="2979"/>
                  </a:lnTo>
                  <a:lnTo>
                    <a:pt x="5978" y="2979"/>
                  </a:lnTo>
                  <a:lnTo>
                    <a:pt x="5987" y="2980"/>
                  </a:lnTo>
                  <a:lnTo>
                    <a:pt x="6008" y="2981"/>
                  </a:lnTo>
                  <a:lnTo>
                    <a:pt x="6017" y="2982"/>
                  </a:lnTo>
                  <a:lnTo>
                    <a:pt x="6038" y="2984"/>
                  </a:lnTo>
                  <a:lnTo>
                    <a:pt x="6047" y="2985"/>
                  </a:lnTo>
                  <a:lnTo>
                    <a:pt x="6067" y="2987"/>
                  </a:lnTo>
                  <a:lnTo>
                    <a:pt x="6076" y="2989"/>
                  </a:lnTo>
                  <a:lnTo>
                    <a:pt x="6096" y="2992"/>
                  </a:lnTo>
                  <a:lnTo>
                    <a:pt x="6106" y="2994"/>
                  </a:lnTo>
                  <a:lnTo>
                    <a:pt x="6125" y="2998"/>
                  </a:lnTo>
                  <a:lnTo>
                    <a:pt x="6135" y="3000"/>
                  </a:lnTo>
                  <a:lnTo>
                    <a:pt x="6154" y="3005"/>
                  </a:lnTo>
                  <a:lnTo>
                    <a:pt x="6163" y="3007"/>
                  </a:lnTo>
                  <a:lnTo>
                    <a:pt x="6183" y="3013"/>
                  </a:lnTo>
                  <a:lnTo>
                    <a:pt x="6192" y="3016"/>
                  </a:lnTo>
                  <a:lnTo>
                    <a:pt x="6211" y="3022"/>
                  </a:lnTo>
                  <a:lnTo>
                    <a:pt x="6220" y="3025"/>
                  </a:lnTo>
                  <a:lnTo>
                    <a:pt x="6239" y="3032"/>
                  </a:lnTo>
                  <a:lnTo>
                    <a:pt x="6248" y="3036"/>
                  </a:lnTo>
                  <a:lnTo>
                    <a:pt x="6267" y="3043"/>
                  </a:lnTo>
                  <a:lnTo>
                    <a:pt x="6275" y="3047"/>
                  </a:lnTo>
                  <a:lnTo>
                    <a:pt x="6294" y="3056"/>
                  </a:lnTo>
                  <a:lnTo>
                    <a:pt x="6302" y="3060"/>
                  </a:lnTo>
                  <a:lnTo>
                    <a:pt x="6321" y="3069"/>
                  </a:lnTo>
                  <a:lnTo>
                    <a:pt x="6329" y="3073"/>
                  </a:lnTo>
                  <a:lnTo>
                    <a:pt x="6347" y="3083"/>
                  </a:lnTo>
                  <a:lnTo>
                    <a:pt x="6355" y="3088"/>
                  </a:lnTo>
                  <a:lnTo>
                    <a:pt x="6373" y="3099"/>
                  </a:lnTo>
                  <a:lnTo>
                    <a:pt x="6381" y="3104"/>
                  </a:lnTo>
                  <a:lnTo>
                    <a:pt x="6398" y="3115"/>
                  </a:lnTo>
                  <a:lnTo>
                    <a:pt x="6406" y="3120"/>
                  </a:lnTo>
                  <a:lnTo>
                    <a:pt x="6422" y="3132"/>
                  </a:lnTo>
                  <a:lnTo>
                    <a:pt x="6430" y="3138"/>
                  </a:lnTo>
                  <a:lnTo>
                    <a:pt x="6446" y="3150"/>
                  </a:lnTo>
                  <a:lnTo>
                    <a:pt x="6454" y="3156"/>
                  </a:lnTo>
                  <a:lnTo>
                    <a:pt x="6469" y="3169"/>
                  </a:lnTo>
                  <a:lnTo>
                    <a:pt x="6476" y="3175"/>
                  </a:lnTo>
                  <a:lnTo>
                    <a:pt x="6491" y="3189"/>
                  </a:lnTo>
                  <a:lnTo>
                    <a:pt x="6498" y="3195"/>
                  </a:lnTo>
                  <a:lnTo>
                    <a:pt x="6513" y="3209"/>
                  </a:lnTo>
                  <a:lnTo>
                    <a:pt x="6519" y="3216"/>
                  </a:lnTo>
                  <a:lnTo>
                    <a:pt x="6533" y="3231"/>
                  </a:lnTo>
                  <a:lnTo>
                    <a:pt x="6540" y="3238"/>
                  </a:lnTo>
                  <a:lnTo>
                    <a:pt x="6553" y="3253"/>
                  </a:lnTo>
                  <a:lnTo>
                    <a:pt x="6559" y="3260"/>
                  </a:lnTo>
                  <a:lnTo>
                    <a:pt x="6572" y="3276"/>
                  </a:lnTo>
                  <a:lnTo>
                    <a:pt x="6578" y="3283"/>
                  </a:lnTo>
                  <a:lnTo>
                    <a:pt x="6590" y="3299"/>
                  </a:lnTo>
                  <a:lnTo>
                    <a:pt x="6596" y="3306"/>
                  </a:lnTo>
                  <a:lnTo>
                    <a:pt x="6607" y="3323"/>
                  </a:lnTo>
                  <a:lnTo>
                    <a:pt x="6612" y="3331"/>
                  </a:lnTo>
                  <a:lnTo>
                    <a:pt x="6624" y="3348"/>
                  </a:lnTo>
                  <a:lnTo>
                    <a:pt x="6629" y="3355"/>
                  </a:lnTo>
                  <a:lnTo>
                    <a:pt x="6639" y="3373"/>
                  </a:lnTo>
                  <a:lnTo>
                    <a:pt x="6644" y="3381"/>
                  </a:lnTo>
                  <a:lnTo>
                    <a:pt x="6654" y="3399"/>
                  </a:lnTo>
                  <a:lnTo>
                    <a:pt x="6658" y="3407"/>
                  </a:lnTo>
                  <a:lnTo>
                    <a:pt x="6667" y="3426"/>
                  </a:lnTo>
                  <a:lnTo>
                    <a:pt x="6671" y="3434"/>
                  </a:lnTo>
                  <a:lnTo>
                    <a:pt x="6680" y="3453"/>
                  </a:lnTo>
                  <a:lnTo>
                    <a:pt x="6684" y="3461"/>
                  </a:lnTo>
                  <a:lnTo>
                    <a:pt x="6691" y="3480"/>
                  </a:lnTo>
                  <a:lnTo>
                    <a:pt x="6695" y="3489"/>
                  </a:lnTo>
                  <a:lnTo>
                    <a:pt x="6702" y="3508"/>
                  </a:lnTo>
                  <a:lnTo>
                    <a:pt x="6705" y="3517"/>
                  </a:lnTo>
                  <a:lnTo>
                    <a:pt x="6711" y="3536"/>
                  </a:lnTo>
                  <a:lnTo>
                    <a:pt x="6714" y="3545"/>
                  </a:lnTo>
                  <a:lnTo>
                    <a:pt x="6720" y="3564"/>
                  </a:lnTo>
                  <a:lnTo>
                    <a:pt x="6722" y="3573"/>
                  </a:lnTo>
                  <a:lnTo>
                    <a:pt x="6727" y="3593"/>
                  </a:lnTo>
                  <a:lnTo>
                    <a:pt x="6729" y="3602"/>
                  </a:lnTo>
                  <a:lnTo>
                    <a:pt x="6733" y="3622"/>
                  </a:lnTo>
                  <a:lnTo>
                    <a:pt x="6735" y="3631"/>
                  </a:lnTo>
                  <a:lnTo>
                    <a:pt x="6738" y="3651"/>
                  </a:lnTo>
                  <a:lnTo>
                    <a:pt x="6740" y="3660"/>
                  </a:lnTo>
                  <a:lnTo>
                    <a:pt x="6742" y="3680"/>
                  </a:lnTo>
                  <a:lnTo>
                    <a:pt x="6743" y="3690"/>
                  </a:lnTo>
                  <a:lnTo>
                    <a:pt x="6745" y="3710"/>
                  </a:lnTo>
                  <a:lnTo>
                    <a:pt x="6746" y="3719"/>
                  </a:lnTo>
                  <a:lnTo>
                    <a:pt x="6747" y="3740"/>
                  </a:lnTo>
                  <a:lnTo>
                    <a:pt x="6748" y="3749"/>
                  </a:lnTo>
                  <a:lnTo>
                    <a:pt x="6748" y="3769"/>
                  </a:lnTo>
                  <a:lnTo>
                    <a:pt x="6748" y="3774"/>
                  </a:lnTo>
                  <a:lnTo>
                    <a:pt x="6748" y="4886"/>
                  </a:lnTo>
                  <a:lnTo>
                    <a:pt x="7757" y="4886"/>
                  </a:lnTo>
                  <a:lnTo>
                    <a:pt x="7757" y="4885"/>
                  </a:lnTo>
                  <a:lnTo>
                    <a:pt x="7759" y="4880"/>
                  </a:lnTo>
                  <a:lnTo>
                    <a:pt x="7767" y="4862"/>
                  </a:lnTo>
                  <a:lnTo>
                    <a:pt x="7769" y="4857"/>
                  </a:lnTo>
                  <a:lnTo>
                    <a:pt x="7778" y="4838"/>
                  </a:lnTo>
                  <a:lnTo>
                    <a:pt x="7780" y="4833"/>
                  </a:lnTo>
                  <a:lnTo>
                    <a:pt x="7789" y="4815"/>
                  </a:lnTo>
                  <a:lnTo>
                    <a:pt x="7791" y="4810"/>
                  </a:lnTo>
                  <a:lnTo>
                    <a:pt x="7801" y="4792"/>
                  </a:lnTo>
                  <a:lnTo>
                    <a:pt x="7805" y="4786"/>
                  </a:lnTo>
                  <a:lnTo>
                    <a:pt x="7815" y="4769"/>
                  </a:lnTo>
                  <a:lnTo>
                    <a:pt x="7818" y="4764"/>
                  </a:lnTo>
                  <a:lnTo>
                    <a:pt x="7829" y="4747"/>
                  </a:lnTo>
                  <a:lnTo>
                    <a:pt x="7833" y="4742"/>
                  </a:lnTo>
                  <a:lnTo>
                    <a:pt x="7844" y="4726"/>
                  </a:lnTo>
                  <a:lnTo>
                    <a:pt x="7848" y="4721"/>
                  </a:lnTo>
                  <a:lnTo>
                    <a:pt x="7860" y="4705"/>
                  </a:lnTo>
                  <a:lnTo>
                    <a:pt x="7864" y="4701"/>
                  </a:lnTo>
                  <a:lnTo>
                    <a:pt x="7877" y="4685"/>
                  </a:lnTo>
                  <a:lnTo>
                    <a:pt x="7880" y="4681"/>
                  </a:lnTo>
                  <a:lnTo>
                    <a:pt x="7894" y="4666"/>
                  </a:lnTo>
                  <a:lnTo>
                    <a:pt x="7898" y="4661"/>
                  </a:lnTo>
                  <a:lnTo>
                    <a:pt x="7912" y="4647"/>
                  </a:lnTo>
                  <a:lnTo>
                    <a:pt x="7916" y="4643"/>
                  </a:lnTo>
                  <a:lnTo>
                    <a:pt x="7930" y="4629"/>
                  </a:lnTo>
                  <a:lnTo>
                    <a:pt x="7935" y="4625"/>
                  </a:lnTo>
                  <a:lnTo>
                    <a:pt x="7950" y="4611"/>
                  </a:lnTo>
                  <a:lnTo>
                    <a:pt x="7954" y="4608"/>
                  </a:lnTo>
                  <a:lnTo>
                    <a:pt x="7970" y="4595"/>
                  </a:lnTo>
                  <a:lnTo>
                    <a:pt x="7974" y="4591"/>
                  </a:lnTo>
                  <a:lnTo>
                    <a:pt x="7990" y="4579"/>
                  </a:lnTo>
                  <a:lnTo>
                    <a:pt x="7995" y="4575"/>
                  </a:lnTo>
                  <a:lnTo>
                    <a:pt x="8011" y="4564"/>
                  </a:lnTo>
                  <a:lnTo>
                    <a:pt x="8016" y="4560"/>
                  </a:lnTo>
                  <a:lnTo>
                    <a:pt x="8033" y="4549"/>
                  </a:lnTo>
                  <a:lnTo>
                    <a:pt x="8038" y="4546"/>
                  </a:lnTo>
                  <a:lnTo>
                    <a:pt x="8055" y="4536"/>
                  </a:lnTo>
                  <a:lnTo>
                    <a:pt x="8061" y="4532"/>
                  </a:lnTo>
                  <a:lnTo>
                    <a:pt x="8079" y="4522"/>
                  </a:lnTo>
                  <a:lnTo>
                    <a:pt x="8084" y="4520"/>
                  </a:lnTo>
                  <a:lnTo>
                    <a:pt x="8102" y="4511"/>
                  </a:lnTo>
                  <a:lnTo>
                    <a:pt x="8107" y="4509"/>
                  </a:lnTo>
                  <a:lnTo>
                    <a:pt x="8126" y="4500"/>
                  </a:lnTo>
                  <a:lnTo>
                    <a:pt x="8131" y="4498"/>
                  </a:lnTo>
                  <a:lnTo>
                    <a:pt x="8149" y="4490"/>
                  </a:lnTo>
                  <a:lnTo>
                    <a:pt x="8154" y="4488"/>
                  </a:lnTo>
                  <a:lnTo>
                    <a:pt x="8174" y="4481"/>
                  </a:lnTo>
                  <a:lnTo>
                    <a:pt x="8179" y="4479"/>
                  </a:lnTo>
                  <a:lnTo>
                    <a:pt x="8198" y="4473"/>
                  </a:lnTo>
                  <a:lnTo>
                    <a:pt x="8203" y="4471"/>
                  </a:lnTo>
                  <a:lnTo>
                    <a:pt x="8223" y="4466"/>
                  </a:lnTo>
                  <a:lnTo>
                    <a:pt x="8228" y="4464"/>
                  </a:lnTo>
                  <a:lnTo>
                    <a:pt x="8248" y="4459"/>
                  </a:lnTo>
                  <a:lnTo>
                    <a:pt x="8253" y="4458"/>
                  </a:lnTo>
                  <a:lnTo>
                    <a:pt x="8273" y="4454"/>
                  </a:lnTo>
                  <a:lnTo>
                    <a:pt x="8278" y="4453"/>
                  </a:lnTo>
                  <a:lnTo>
                    <a:pt x="8298" y="4449"/>
                  </a:lnTo>
                  <a:lnTo>
                    <a:pt x="8304" y="4449"/>
                  </a:lnTo>
                  <a:lnTo>
                    <a:pt x="8324" y="4446"/>
                  </a:lnTo>
                  <a:lnTo>
                    <a:pt x="8330" y="4445"/>
                  </a:lnTo>
                  <a:lnTo>
                    <a:pt x="8350" y="4443"/>
                  </a:lnTo>
                  <a:lnTo>
                    <a:pt x="8356" y="4443"/>
                  </a:lnTo>
                  <a:lnTo>
                    <a:pt x="8376" y="4442"/>
                  </a:lnTo>
                  <a:lnTo>
                    <a:pt x="8382" y="4441"/>
                  </a:lnTo>
                  <a:lnTo>
                    <a:pt x="8402" y="4441"/>
                  </a:lnTo>
                  <a:lnTo>
                    <a:pt x="8408" y="4441"/>
                  </a:lnTo>
                  <a:lnTo>
                    <a:pt x="8428" y="4441"/>
                  </a:lnTo>
                  <a:lnTo>
                    <a:pt x="8434" y="4442"/>
                  </a:lnTo>
                  <a:lnTo>
                    <a:pt x="8455" y="4443"/>
                  </a:lnTo>
                  <a:lnTo>
                    <a:pt x="8460" y="4443"/>
                  </a:lnTo>
                  <a:lnTo>
                    <a:pt x="8481" y="4445"/>
                  </a:lnTo>
                  <a:lnTo>
                    <a:pt x="8486" y="4446"/>
                  </a:lnTo>
                  <a:lnTo>
                    <a:pt x="8507" y="4449"/>
                  </a:lnTo>
                  <a:lnTo>
                    <a:pt x="8512" y="4449"/>
                  </a:lnTo>
                  <a:lnTo>
                    <a:pt x="8532" y="4453"/>
                  </a:lnTo>
                  <a:lnTo>
                    <a:pt x="8538" y="4454"/>
                  </a:lnTo>
                  <a:lnTo>
                    <a:pt x="8558" y="4458"/>
                  </a:lnTo>
                  <a:lnTo>
                    <a:pt x="8563" y="4459"/>
                  </a:lnTo>
                  <a:lnTo>
                    <a:pt x="8583" y="4464"/>
                  </a:lnTo>
                  <a:lnTo>
                    <a:pt x="8588" y="4466"/>
                  </a:lnTo>
                  <a:lnTo>
                    <a:pt x="8608" y="4471"/>
                  </a:lnTo>
                  <a:lnTo>
                    <a:pt x="8613" y="4473"/>
                  </a:lnTo>
                  <a:lnTo>
                    <a:pt x="8632" y="4479"/>
                  </a:lnTo>
                  <a:lnTo>
                    <a:pt x="8637" y="4481"/>
                  </a:lnTo>
                  <a:lnTo>
                    <a:pt x="8656" y="4488"/>
                  </a:lnTo>
                  <a:lnTo>
                    <a:pt x="8661" y="4490"/>
                  </a:lnTo>
                  <a:lnTo>
                    <a:pt x="8680" y="4498"/>
                  </a:lnTo>
                  <a:lnTo>
                    <a:pt x="8685" y="4500"/>
                  </a:lnTo>
                  <a:lnTo>
                    <a:pt x="8704" y="4509"/>
                  </a:lnTo>
                  <a:lnTo>
                    <a:pt x="8709" y="4511"/>
                  </a:lnTo>
                  <a:lnTo>
                    <a:pt x="8727" y="4520"/>
                  </a:lnTo>
                  <a:lnTo>
                    <a:pt x="8732" y="4522"/>
                  </a:lnTo>
                  <a:lnTo>
                    <a:pt x="8750" y="4532"/>
                  </a:lnTo>
                  <a:lnTo>
                    <a:pt x="8756" y="4536"/>
                  </a:lnTo>
                  <a:lnTo>
                    <a:pt x="8774" y="4547"/>
                  </a:lnTo>
                  <a:lnTo>
                    <a:pt x="8778" y="4550"/>
                  </a:lnTo>
                  <a:lnTo>
                    <a:pt x="8795" y="4561"/>
                  </a:lnTo>
                  <a:lnTo>
                    <a:pt x="8800" y="4564"/>
                  </a:lnTo>
                  <a:lnTo>
                    <a:pt x="8816" y="4576"/>
                  </a:lnTo>
                  <a:lnTo>
                    <a:pt x="8821" y="4579"/>
                  </a:lnTo>
                  <a:lnTo>
                    <a:pt x="8837" y="4592"/>
                  </a:lnTo>
                  <a:lnTo>
                    <a:pt x="8841" y="4595"/>
                  </a:lnTo>
                  <a:lnTo>
                    <a:pt x="8857" y="4608"/>
                  </a:lnTo>
                  <a:lnTo>
                    <a:pt x="8861" y="4612"/>
                  </a:lnTo>
                  <a:lnTo>
                    <a:pt x="8876" y="4625"/>
                  </a:lnTo>
                  <a:lnTo>
                    <a:pt x="8880" y="4629"/>
                  </a:lnTo>
                  <a:lnTo>
                    <a:pt x="8895" y="4643"/>
                  </a:lnTo>
                  <a:lnTo>
                    <a:pt x="8898" y="4647"/>
                  </a:lnTo>
                  <a:lnTo>
                    <a:pt x="8913" y="4662"/>
                  </a:lnTo>
                  <a:lnTo>
                    <a:pt x="8916" y="4666"/>
                  </a:lnTo>
                  <a:lnTo>
                    <a:pt x="8930" y="4681"/>
                  </a:lnTo>
                  <a:lnTo>
                    <a:pt x="8933" y="4685"/>
                  </a:lnTo>
                  <a:lnTo>
                    <a:pt x="8946" y="4701"/>
                  </a:lnTo>
                  <a:lnTo>
                    <a:pt x="8950" y="4705"/>
                  </a:lnTo>
                  <a:lnTo>
                    <a:pt x="8962" y="4721"/>
                  </a:lnTo>
                  <a:lnTo>
                    <a:pt x="8966" y="4726"/>
                  </a:lnTo>
                  <a:lnTo>
                    <a:pt x="8977" y="4742"/>
                  </a:lnTo>
                  <a:lnTo>
                    <a:pt x="8981" y="4747"/>
                  </a:lnTo>
                  <a:lnTo>
                    <a:pt x="8992" y="4764"/>
                  </a:lnTo>
                  <a:lnTo>
                    <a:pt x="8995" y="4769"/>
                  </a:lnTo>
                  <a:lnTo>
                    <a:pt x="9005" y="4786"/>
                  </a:lnTo>
                  <a:lnTo>
                    <a:pt x="9008" y="4791"/>
                  </a:lnTo>
                  <a:lnTo>
                    <a:pt x="9018" y="4809"/>
                  </a:lnTo>
                  <a:lnTo>
                    <a:pt x="9021" y="4814"/>
                  </a:lnTo>
                  <a:lnTo>
                    <a:pt x="9030" y="4833"/>
                  </a:lnTo>
                  <a:lnTo>
                    <a:pt x="9033" y="4838"/>
                  </a:lnTo>
                  <a:lnTo>
                    <a:pt x="9041" y="4856"/>
                  </a:lnTo>
                  <a:lnTo>
                    <a:pt x="9043" y="4861"/>
                  </a:lnTo>
                  <a:lnTo>
                    <a:pt x="9051" y="4880"/>
                  </a:lnTo>
                  <a:lnTo>
                    <a:pt x="9053" y="4885"/>
                  </a:lnTo>
                  <a:lnTo>
                    <a:pt x="9060" y="4905"/>
                  </a:lnTo>
                  <a:lnTo>
                    <a:pt x="9062" y="4910"/>
                  </a:lnTo>
                  <a:lnTo>
                    <a:pt x="9068" y="4929"/>
                  </a:lnTo>
                  <a:lnTo>
                    <a:pt x="9070" y="4934"/>
                  </a:lnTo>
                  <a:lnTo>
                    <a:pt x="9076" y="4954"/>
                  </a:lnTo>
                  <a:lnTo>
                    <a:pt x="9077" y="4959"/>
                  </a:lnTo>
                  <a:lnTo>
                    <a:pt x="9082" y="4979"/>
                  </a:lnTo>
                  <a:lnTo>
                    <a:pt x="9083" y="4985"/>
                  </a:lnTo>
                  <a:lnTo>
                    <a:pt x="9087" y="5004"/>
                  </a:lnTo>
                  <a:lnTo>
                    <a:pt x="9088" y="5010"/>
                  </a:lnTo>
                  <a:lnTo>
                    <a:pt x="9092" y="5030"/>
                  </a:lnTo>
                  <a:lnTo>
                    <a:pt x="9093" y="5035"/>
                  </a:lnTo>
                  <a:lnTo>
                    <a:pt x="9095" y="5056"/>
                  </a:lnTo>
                  <a:lnTo>
                    <a:pt x="9096" y="5061"/>
                  </a:lnTo>
                  <a:lnTo>
                    <a:pt x="9098" y="5081"/>
                  </a:lnTo>
                  <a:lnTo>
                    <a:pt x="9098" y="5087"/>
                  </a:lnTo>
                  <a:lnTo>
                    <a:pt x="9099" y="5107"/>
                  </a:lnTo>
                  <a:lnTo>
                    <a:pt x="9100" y="5113"/>
                  </a:lnTo>
                  <a:lnTo>
                    <a:pt x="9100" y="5133"/>
                  </a:lnTo>
                  <a:lnTo>
                    <a:pt x="9100" y="5139"/>
                  </a:lnTo>
                  <a:lnTo>
                    <a:pt x="9100" y="5159"/>
                  </a:lnTo>
                  <a:lnTo>
                    <a:pt x="9099" y="5165"/>
                  </a:lnTo>
                  <a:lnTo>
                    <a:pt x="9098" y="5185"/>
                  </a:lnTo>
                  <a:lnTo>
                    <a:pt x="9098" y="5191"/>
                  </a:lnTo>
                  <a:lnTo>
                    <a:pt x="9096" y="5211"/>
                  </a:lnTo>
                  <a:lnTo>
                    <a:pt x="9095" y="5217"/>
                  </a:lnTo>
                  <a:lnTo>
                    <a:pt x="9093" y="5237"/>
                  </a:lnTo>
                  <a:lnTo>
                    <a:pt x="9092" y="5243"/>
                  </a:lnTo>
                  <a:lnTo>
                    <a:pt x="9088" y="5263"/>
                  </a:lnTo>
                  <a:lnTo>
                    <a:pt x="9087" y="5268"/>
                  </a:lnTo>
                  <a:lnTo>
                    <a:pt x="9083" y="5288"/>
                  </a:lnTo>
                  <a:lnTo>
                    <a:pt x="9082" y="5294"/>
                  </a:lnTo>
                  <a:lnTo>
                    <a:pt x="9077" y="5313"/>
                  </a:lnTo>
                  <a:lnTo>
                    <a:pt x="9076" y="5319"/>
                  </a:lnTo>
                  <a:lnTo>
                    <a:pt x="9070" y="5338"/>
                  </a:lnTo>
                  <a:lnTo>
                    <a:pt x="9068" y="5344"/>
                  </a:lnTo>
                  <a:lnTo>
                    <a:pt x="9062" y="5363"/>
                  </a:lnTo>
                  <a:lnTo>
                    <a:pt x="9060" y="5368"/>
                  </a:lnTo>
                  <a:lnTo>
                    <a:pt x="9053" y="5387"/>
                  </a:lnTo>
                  <a:lnTo>
                    <a:pt x="9051" y="5393"/>
                  </a:lnTo>
                  <a:lnTo>
                    <a:pt x="9043" y="5412"/>
                  </a:lnTo>
                  <a:lnTo>
                    <a:pt x="9041" y="5417"/>
                  </a:lnTo>
                  <a:lnTo>
                    <a:pt x="9033" y="5435"/>
                  </a:lnTo>
                  <a:lnTo>
                    <a:pt x="9030" y="5440"/>
                  </a:lnTo>
                  <a:lnTo>
                    <a:pt x="9021" y="5459"/>
                  </a:lnTo>
                  <a:lnTo>
                    <a:pt x="9018" y="5464"/>
                  </a:lnTo>
                  <a:lnTo>
                    <a:pt x="9008" y="5482"/>
                  </a:lnTo>
                  <a:lnTo>
                    <a:pt x="9005" y="5487"/>
                  </a:lnTo>
                  <a:lnTo>
                    <a:pt x="8994" y="5505"/>
                  </a:lnTo>
                  <a:lnTo>
                    <a:pt x="8991" y="5509"/>
                  </a:lnTo>
                  <a:lnTo>
                    <a:pt x="8980" y="5526"/>
                  </a:lnTo>
                  <a:lnTo>
                    <a:pt x="8977" y="5531"/>
                  </a:lnTo>
                  <a:lnTo>
                    <a:pt x="8965" y="5547"/>
                  </a:lnTo>
                  <a:lnTo>
                    <a:pt x="8962" y="5552"/>
                  </a:lnTo>
                  <a:lnTo>
                    <a:pt x="8950" y="5568"/>
                  </a:lnTo>
                  <a:lnTo>
                    <a:pt x="8946" y="5572"/>
                  </a:lnTo>
                  <a:lnTo>
                    <a:pt x="8933" y="5588"/>
                  </a:lnTo>
                  <a:lnTo>
                    <a:pt x="8930" y="5592"/>
                  </a:lnTo>
                  <a:lnTo>
                    <a:pt x="8916" y="5607"/>
                  </a:lnTo>
                  <a:lnTo>
                    <a:pt x="8912" y="5611"/>
                  </a:lnTo>
                  <a:lnTo>
                    <a:pt x="8898" y="5625"/>
                  </a:lnTo>
                  <a:lnTo>
                    <a:pt x="8894" y="5629"/>
                  </a:lnTo>
                  <a:lnTo>
                    <a:pt x="8880" y="5643"/>
                  </a:lnTo>
                  <a:lnTo>
                    <a:pt x="8876" y="5647"/>
                  </a:lnTo>
                  <a:lnTo>
                    <a:pt x="8861" y="5661"/>
                  </a:lnTo>
                  <a:lnTo>
                    <a:pt x="8857" y="5664"/>
                  </a:lnTo>
                  <a:lnTo>
                    <a:pt x="8841" y="5677"/>
                  </a:lnTo>
                  <a:lnTo>
                    <a:pt x="8837" y="5681"/>
                  </a:lnTo>
                  <a:lnTo>
                    <a:pt x="8821" y="5693"/>
                  </a:lnTo>
                  <a:lnTo>
                    <a:pt x="8816" y="5696"/>
                  </a:lnTo>
                  <a:lnTo>
                    <a:pt x="8800" y="5708"/>
                  </a:lnTo>
                  <a:lnTo>
                    <a:pt x="8795" y="5711"/>
                  </a:lnTo>
                  <a:lnTo>
                    <a:pt x="8778" y="5722"/>
                  </a:lnTo>
                  <a:lnTo>
                    <a:pt x="8774" y="5725"/>
                  </a:lnTo>
                  <a:lnTo>
                    <a:pt x="8756" y="5736"/>
                  </a:lnTo>
                  <a:lnTo>
                    <a:pt x="8751" y="5739"/>
                  </a:lnTo>
                  <a:lnTo>
                    <a:pt x="8733" y="5749"/>
                  </a:lnTo>
                  <a:lnTo>
                    <a:pt x="8728" y="5752"/>
                  </a:lnTo>
                  <a:lnTo>
                    <a:pt x="8709" y="5761"/>
                  </a:lnTo>
                  <a:lnTo>
                    <a:pt x="8704" y="5764"/>
                  </a:lnTo>
                  <a:lnTo>
                    <a:pt x="8686" y="5772"/>
                  </a:lnTo>
                  <a:lnTo>
                    <a:pt x="8681" y="5774"/>
                  </a:lnTo>
                  <a:lnTo>
                    <a:pt x="8662" y="5782"/>
                  </a:lnTo>
                  <a:lnTo>
                    <a:pt x="8656" y="5784"/>
                  </a:lnTo>
                  <a:lnTo>
                    <a:pt x="8637" y="5791"/>
                  </a:lnTo>
                  <a:lnTo>
                    <a:pt x="8632" y="5793"/>
                  </a:lnTo>
                  <a:lnTo>
                    <a:pt x="8613" y="5799"/>
                  </a:lnTo>
                  <a:lnTo>
                    <a:pt x="8607" y="5801"/>
                  </a:lnTo>
                  <a:lnTo>
                    <a:pt x="8588" y="5807"/>
                  </a:lnTo>
                  <a:lnTo>
                    <a:pt x="8582" y="5808"/>
                  </a:lnTo>
                  <a:lnTo>
                    <a:pt x="8563" y="5813"/>
                  </a:lnTo>
                  <a:lnTo>
                    <a:pt x="8557" y="5814"/>
                  </a:lnTo>
                  <a:lnTo>
                    <a:pt x="8537" y="5818"/>
                  </a:lnTo>
                  <a:lnTo>
                    <a:pt x="8532" y="5819"/>
                  </a:lnTo>
                  <a:lnTo>
                    <a:pt x="8512" y="5823"/>
                  </a:lnTo>
                  <a:lnTo>
                    <a:pt x="8506" y="5824"/>
                  </a:lnTo>
                  <a:lnTo>
                    <a:pt x="8486" y="5826"/>
                  </a:lnTo>
                  <a:lnTo>
                    <a:pt x="8480" y="5827"/>
                  </a:lnTo>
                  <a:lnTo>
                    <a:pt x="8460" y="5829"/>
                  </a:lnTo>
                  <a:lnTo>
                    <a:pt x="8454" y="5829"/>
                  </a:lnTo>
                  <a:lnTo>
                    <a:pt x="8434" y="5830"/>
                  </a:lnTo>
                  <a:lnTo>
                    <a:pt x="8428" y="5831"/>
                  </a:lnTo>
                  <a:lnTo>
                    <a:pt x="8408" y="5831"/>
                  </a:lnTo>
                  <a:lnTo>
                    <a:pt x="8402" y="5831"/>
                  </a:lnTo>
                  <a:lnTo>
                    <a:pt x="8382" y="5831"/>
                  </a:lnTo>
                  <a:lnTo>
                    <a:pt x="8376" y="5830"/>
                  </a:lnTo>
                  <a:lnTo>
                    <a:pt x="8356" y="5829"/>
                  </a:lnTo>
                  <a:lnTo>
                    <a:pt x="8350" y="5829"/>
                  </a:lnTo>
                  <a:lnTo>
                    <a:pt x="8330" y="5827"/>
                  </a:lnTo>
                  <a:lnTo>
                    <a:pt x="8325" y="5826"/>
                  </a:lnTo>
                  <a:lnTo>
                    <a:pt x="8304" y="5824"/>
                  </a:lnTo>
                  <a:lnTo>
                    <a:pt x="8299" y="5823"/>
                  </a:lnTo>
                  <a:lnTo>
                    <a:pt x="8279" y="5819"/>
                  </a:lnTo>
                  <a:lnTo>
                    <a:pt x="8273" y="5818"/>
                  </a:lnTo>
                  <a:lnTo>
                    <a:pt x="8254" y="5814"/>
                  </a:lnTo>
                  <a:lnTo>
                    <a:pt x="8248" y="5813"/>
                  </a:lnTo>
                  <a:lnTo>
                    <a:pt x="8228" y="5808"/>
                  </a:lnTo>
                  <a:lnTo>
                    <a:pt x="8223" y="5807"/>
                  </a:lnTo>
                  <a:lnTo>
                    <a:pt x="8203" y="5801"/>
                  </a:lnTo>
                  <a:lnTo>
                    <a:pt x="8198" y="5799"/>
                  </a:lnTo>
                  <a:lnTo>
                    <a:pt x="8179" y="5793"/>
                  </a:lnTo>
                  <a:lnTo>
                    <a:pt x="8174" y="5791"/>
                  </a:lnTo>
                  <a:lnTo>
                    <a:pt x="8154" y="5784"/>
                  </a:lnTo>
                  <a:lnTo>
                    <a:pt x="8149" y="5782"/>
                  </a:lnTo>
                  <a:lnTo>
                    <a:pt x="8130" y="5774"/>
                  </a:lnTo>
                  <a:lnTo>
                    <a:pt x="8125" y="5772"/>
                  </a:lnTo>
                  <a:lnTo>
                    <a:pt x="8107" y="5764"/>
                  </a:lnTo>
                  <a:lnTo>
                    <a:pt x="8102" y="5761"/>
                  </a:lnTo>
                  <a:lnTo>
                    <a:pt x="8083" y="5752"/>
                  </a:lnTo>
                  <a:lnTo>
                    <a:pt x="8078" y="5749"/>
                  </a:lnTo>
                  <a:lnTo>
                    <a:pt x="8060" y="5739"/>
                  </a:lnTo>
                  <a:lnTo>
                    <a:pt x="8055" y="5736"/>
                  </a:lnTo>
                  <a:lnTo>
                    <a:pt x="8038" y="5726"/>
                  </a:lnTo>
                  <a:lnTo>
                    <a:pt x="8033" y="5723"/>
                  </a:lnTo>
                  <a:lnTo>
                    <a:pt x="8016" y="5712"/>
                  </a:lnTo>
                  <a:lnTo>
                    <a:pt x="8011" y="5708"/>
                  </a:lnTo>
                  <a:lnTo>
                    <a:pt x="7995" y="5697"/>
                  </a:lnTo>
                  <a:lnTo>
                    <a:pt x="7990" y="5693"/>
                  </a:lnTo>
                  <a:lnTo>
                    <a:pt x="7974" y="5681"/>
                  </a:lnTo>
                  <a:lnTo>
                    <a:pt x="7970" y="5677"/>
                  </a:lnTo>
                  <a:lnTo>
                    <a:pt x="7954" y="5664"/>
                  </a:lnTo>
                  <a:lnTo>
                    <a:pt x="7950" y="5661"/>
                  </a:lnTo>
                  <a:lnTo>
                    <a:pt x="7935" y="5647"/>
                  </a:lnTo>
                  <a:lnTo>
                    <a:pt x="7931" y="5644"/>
                  </a:lnTo>
                  <a:lnTo>
                    <a:pt x="7916" y="5629"/>
                  </a:lnTo>
                  <a:lnTo>
                    <a:pt x="7912" y="5626"/>
                  </a:lnTo>
                  <a:lnTo>
                    <a:pt x="7898" y="5611"/>
                  </a:lnTo>
                  <a:lnTo>
                    <a:pt x="7894" y="5607"/>
                  </a:lnTo>
                  <a:lnTo>
                    <a:pt x="7881" y="5592"/>
                  </a:lnTo>
                  <a:lnTo>
                    <a:pt x="7877" y="5588"/>
                  </a:lnTo>
                  <a:lnTo>
                    <a:pt x="7864" y="5572"/>
                  </a:lnTo>
                  <a:lnTo>
                    <a:pt x="7861" y="5568"/>
                  </a:lnTo>
                  <a:lnTo>
                    <a:pt x="7848" y="5552"/>
                  </a:lnTo>
                  <a:lnTo>
                    <a:pt x="7845" y="5547"/>
                  </a:lnTo>
                  <a:lnTo>
                    <a:pt x="7833" y="5531"/>
                  </a:lnTo>
                  <a:lnTo>
                    <a:pt x="7830" y="5526"/>
                  </a:lnTo>
                  <a:lnTo>
                    <a:pt x="7819" y="5509"/>
                  </a:lnTo>
                  <a:lnTo>
                    <a:pt x="7816" y="5505"/>
                  </a:lnTo>
                  <a:lnTo>
                    <a:pt x="7805" y="5487"/>
                  </a:lnTo>
                  <a:lnTo>
                    <a:pt x="7801" y="5481"/>
                  </a:lnTo>
                  <a:lnTo>
                    <a:pt x="7791" y="5463"/>
                  </a:lnTo>
                  <a:lnTo>
                    <a:pt x="7789" y="5458"/>
                  </a:lnTo>
                  <a:lnTo>
                    <a:pt x="7780" y="5440"/>
                  </a:lnTo>
                  <a:lnTo>
                    <a:pt x="7778" y="5435"/>
                  </a:lnTo>
                  <a:lnTo>
                    <a:pt x="7769" y="5416"/>
                  </a:lnTo>
                  <a:lnTo>
                    <a:pt x="7767" y="5411"/>
                  </a:lnTo>
                  <a:lnTo>
                    <a:pt x="7759" y="5392"/>
                  </a:lnTo>
                  <a:lnTo>
                    <a:pt x="7757" y="5387"/>
                  </a:lnTo>
                  <a:lnTo>
                    <a:pt x="7757" y="5386"/>
                  </a:lnTo>
                  <a:lnTo>
                    <a:pt x="6748" y="5386"/>
                  </a:lnTo>
                  <a:lnTo>
                    <a:pt x="6748" y="6498"/>
                  </a:lnTo>
                  <a:lnTo>
                    <a:pt x="6748" y="6503"/>
                  </a:lnTo>
                  <a:lnTo>
                    <a:pt x="6748" y="6523"/>
                  </a:lnTo>
                  <a:lnTo>
                    <a:pt x="6747" y="6532"/>
                  </a:lnTo>
                  <a:lnTo>
                    <a:pt x="6746" y="6553"/>
                  </a:lnTo>
                  <a:lnTo>
                    <a:pt x="6745" y="6562"/>
                  </a:lnTo>
                  <a:lnTo>
                    <a:pt x="6743" y="6583"/>
                  </a:lnTo>
                  <a:lnTo>
                    <a:pt x="6742" y="6592"/>
                  </a:lnTo>
                  <a:lnTo>
                    <a:pt x="6740" y="6612"/>
                  </a:lnTo>
                  <a:lnTo>
                    <a:pt x="6738" y="6621"/>
                  </a:lnTo>
                  <a:lnTo>
                    <a:pt x="6735" y="6641"/>
                  </a:lnTo>
                  <a:lnTo>
                    <a:pt x="6733" y="6651"/>
                  </a:lnTo>
                  <a:lnTo>
                    <a:pt x="6729" y="6670"/>
                  </a:lnTo>
                  <a:lnTo>
                    <a:pt x="6727" y="6680"/>
                  </a:lnTo>
                  <a:lnTo>
                    <a:pt x="6722" y="6699"/>
                  </a:lnTo>
                  <a:lnTo>
                    <a:pt x="6720" y="6708"/>
                  </a:lnTo>
                  <a:lnTo>
                    <a:pt x="6714" y="6728"/>
                  </a:lnTo>
                  <a:lnTo>
                    <a:pt x="6711" y="6737"/>
                  </a:lnTo>
                  <a:lnTo>
                    <a:pt x="6705" y="6756"/>
                  </a:lnTo>
                  <a:lnTo>
                    <a:pt x="6702" y="6765"/>
                  </a:lnTo>
                  <a:lnTo>
                    <a:pt x="6695" y="6784"/>
                  </a:lnTo>
                  <a:lnTo>
                    <a:pt x="6691" y="6793"/>
                  </a:lnTo>
                  <a:lnTo>
                    <a:pt x="6684" y="6812"/>
                  </a:lnTo>
                  <a:lnTo>
                    <a:pt x="6680" y="6820"/>
                  </a:lnTo>
                  <a:lnTo>
                    <a:pt x="6671" y="6839"/>
                  </a:lnTo>
                  <a:lnTo>
                    <a:pt x="6667" y="6847"/>
                  </a:lnTo>
                  <a:lnTo>
                    <a:pt x="6658" y="6866"/>
                  </a:lnTo>
                  <a:lnTo>
                    <a:pt x="6654" y="6874"/>
                  </a:lnTo>
                  <a:lnTo>
                    <a:pt x="6644" y="6892"/>
                  </a:lnTo>
                  <a:lnTo>
                    <a:pt x="6639" y="6900"/>
                  </a:lnTo>
                  <a:lnTo>
                    <a:pt x="6628" y="6918"/>
                  </a:lnTo>
                  <a:lnTo>
                    <a:pt x="6624" y="6926"/>
                  </a:lnTo>
                  <a:lnTo>
                    <a:pt x="6612" y="6943"/>
                  </a:lnTo>
                  <a:lnTo>
                    <a:pt x="6607" y="6950"/>
                  </a:lnTo>
                  <a:lnTo>
                    <a:pt x="6595" y="6967"/>
                  </a:lnTo>
                  <a:lnTo>
                    <a:pt x="6590" y="6974"/>
                  </a:lnTo>
                  <a:lnTo>
                    <a:pt x="6577" y="6991"/>
                  </a:lnTo>
                  <a:lnTo>
                    <a:pt x="6572" y="6998"/>
                  </a:lnTo>
                  <a:lnTo>
                    <a:pt x="6559" y="7013"/>
                  </a:lnTo>
                  <a:lnTo>
                    <a:pt x="6553" y="7021"/>
                  </a:lnTo>
                  <a:lnTo>
                    <a:pt x="6539" y="7036"/>
                  </a:lnTo>
                  <a:lnTo>
                    <a:pt x="6533" y="7042"/>
                  </a:lnTo>
                  <a:lnTo>
                    <a:pt x="6519" y="7057"/>
                  </a:lnTo>
                  <a:lnTo>
                    <a:pt x="6512" y="7064"/>
                  </a:lnTo>
                  <a:lnTo>
                    <a:pt x="6497" y="7078"/>
                  </a:lnTo>
                  <a:lnTo>
                    <a:pt x="6491" y="7084"/>
                  </a:lnTo>
                  <a:lnTo>
                    <a:pt x="6476" y="7098"/>
                  </a:lnTo>
                  <a:lnTo>
                    <a:pt x="6468" y="7104"/>
                  </a:lnTo>
                  <a:lnTo>
                    <a:pt x="6453" y="7117"/>
                  </a:lnTo>
                  <a:lnTo>
                    <a:pt x="6446" y="7122"/>
                  </a:lnTo>
                  <a:lnTo>
                    <a:pt x="6429" y="7135"/>
                  </a:lnTo>
                  <a:lnTo>
                    <a:pt x="6422" y="7140"/>
                  </a:lnTo>
                  <a:lnTo>
                    <a:pt x="6405" y="7152"/>
                  </a:lnTo>
                  <a:lnTo>
                    <a:pt x="6398" y="7157"/>
                  </a:lnTo>
                  <a:lnTo>
                    <a:pt x="6381" y="7169"/>
                  </a:lnTo>
                  <a:lnTo>
                    <a:pt x="6373" y="7173"/>
                  </a:lnTo>
                  <a:lnTo>
                    <a:pt x="6355" y="7184"/>
                  </a:lnTo>
                  <a:lnTo>
                    <a:pt x="6347" y="7189"/>
                  </a:lnTo>
                  <a:lnTo>
                    <a:pt x="6329" y="7199"/>
                  </a:lnTo>
                  <a:lnTo>
                    <a:pt x="6321" y="7203"/>
                  </a:lnTo>
                  <a:lnTo>
                    <a:pt x="6302" y="7212"/>
                  </a:lnTo>
                  <a:lnTo>
                    <a:pt x="6294" y="7216"/>
                  </a:lnTo>
                  <a:lnTo>
                    <a:pt x="6275" y="7225"/>
                  </a:lnTo>
                  <a:lnTo>
                    <a:pt x="6267" y="7229"/>
                  </a:lnTo>
                  <a:lnTo>
                    <a:pt x="6248" y="7236"/>
                  </a:lnTo>
                  <a:lnTo>
                    <a:pt x="6239" y="7240"/>
                  </a:lnTo>
                  <a:lnTo>
                    <a:pt x="6220" y="7247"/>
                  </a:lnTo>
                  <a:lnTo>
                    <a:pt x="6211" y="7250"/>
                  </a:lnTo>
                  <a:lnTo>
                    <a:pt x="6203" y="7253"/>
                  </a:lnTo>
                  <a:lnTo>
                    <a:pt x="6203" y="8133"/>
                  </a:lnTo>
                  <a:lnTo>
                    <a:pt x="6201" y="8166"/>
                  </a:lnTo>
                  <a:lnTo>
                    <a:pt x="6194" y="8198"/>
                  </a:lnTo>
                  <a:lnTo>
                    <a:pt x="6184" y="8229"/>
                  </a:lnTo>
                  <a:lnTo>
                    <a:pt x="6170" y="8258"/>
                  </a:lnTo>
                  <a:lnTo>
                    <a:pt x="6151" y="8285"/>
                  </a:lnTo>
                  <a:lnTo>
                    <a:pt x="6130" y="8310"/>
                  </a:lnTo>
                  <a:lnTo>
                    <a:pt x="6105" y="8331"/>
                  </a:lnTo>
                  <a:lnTo>
                    <a:pt x="6078" y="8350"/>
                  </a:lnTo>
                  <a:lnTo>
                    <a:pt x="6049" y="8364"/>
                  </a:lnTo>
                  <a:lnTo>
                    <a:pt x="6018" y="8374"/>
                  </a:lnTo>
                  <a:lnTo>
                    <a:pt x="5986" y="8381"/>
                  </a:lnTo>
                  <a:lnTo>
                    <a:pt x="5953" y="8383"/>
                  </a:lnTo>
                  <a:lnTo>
                    <a:pt x="1595" y="8383"/>
                  </a:lnTo>
                  <a:lnTo>
                    <a:pt x="1562" y="8381"/>
                  </a:lnTo>
                  <a:lnTo>
                    <a:pt x="1530" y="8374"/>
                  </a:lnTo>
                  <a:lnTo>
                    <a:pt x="1499" y="8364"/>
                  </a:lnTo>
                  <a:lnTo>
                    <a:pt x="1470" y="8350"/>
                  </a:lnTo>
                  <a:lnTo>
                    <a:pt x="1443" y="8331"/>
                  </a:lnTo>
                  <a:lnTo>
                    <a:pt x="1418" y="8310"/>
                  </a:lnTo>
                  <a:lnTo>
                    <a:pt x="1397" y="8285"/>
                  </a:lnTo>
                  <a:lnTo>
                    <a:pt x="1378" y="8258"/>
                  </a:lnTo>
                  <a:lnTo>
                    <a:pt x="1364" y="8229"/>
                  </a:lnTo>
                  <a:lnTo>
                    <a:pt x="1354" y="8198"/>
                  </a:lnTo>
                  <a:lnTo>
                    <a:pt x="1347" y="8166"/>
                  </a:lnTo>
                  <a:lnTo>
                    <a:pt x="1345" y="8133"/>
                  </a:lnTo>
                  <a:lnTo>
                    <a:pt x="1345" y="7253"/>
                  </a:lnTo>
                  <a:lnTo>
                    <a:pt x="1337" y="7250"/>
                  </a:lnTo>
                  <a:lnTo>
                    <a:pt x="1328" y="7247"/>
                  </a:lnTo>
                  <a:lnTo>
                    <a:pt x="1309" y="7240"/>
                  </a:lnTo>
                  <a:lnTo>
                    <a:pt x="1300" y="7236"/>
                  </a:lnTo>
                  <a:lnTo>
                    <a:pt x="1281" y="7229"/>
                  </a:lnTo>
                  <a:lnTo>
                    <a:pt x="1273" y="7225"/>
                  </a:lnTo>
                  <a:lnTo>
                    <a:pt x="1254" y="7216"/>
                  </a:lnTo>
                  <a:lnTo>
                    <a:pt x="1246" y="7212"/>
                  </a:lnTo>
                  <a:lnTo>
                    <a:pt x="1227" y="7203"/>
                  </a:lnTo>
                  <a:lnTo>
                    <a:pt x="1219" y="7199"/>
                  </a:lnTo>
                  <a:lnTo>
                    <a:pt x="1201" y="7189"/>
                  </a:lnTo>
                  <a:lnTo>
                    <a:pt x="1192" y="7183"/>
                  </a:lnTo>
                  <a:lnTo>
                    <a:pt x="1174" y="7173"/>
                  </a:lnTo>
                  <a:lnTo>
                    <a:pt x="1167" y="7168"/>
                  </a:lnTo>
                  <a:lnTo>
                    <a:pt x="1150" y="7157"/>
                  </a:lnTo>
                  <a:lnTo>
                    <a:pt x="1143" y="7152"/>
                  </a:lnTo>
                  <a:lnTo>
                    <a:pt x="1126" y="7140"/>
                  </a:lnTo>
                  <a:lnTo>
                    <a:pt x="1119" y="7135"/>
                  </a:lnTo>
                  <a:lnTo>
                    <a:pt x="1103" y="7122"/>
                  </a:lnTo>
                  <a:lnTo>
                    <a:pt x="1096" y="7117"/>
                  </a:lnTo>
                  <a:lnTo>
                    <a:pt x="1080" y="7104"/>
                  </a:lnTo>
                  <a:lnTo>
                    <a:pt x="1073" y="7098"/>
                  </a:lnTo>
                  <a:lnTo>
                    <a:pt x="1058" y="7084"/>
                  </a:lnTo>
                  <a:lnTo>
                    <a:pt x="1051" y="7078"/>
                  </a:lnTo>
                  <a:lnTo>
                    <a:pt x="1037" y="7064"/>
                  </a:lnTo>
                  <a:lnTo>
                    <a:pt x="1030" y="7057"/>
                  </a:lnTo>
                  <a:lnTo>
                    <a:pt x="1016" y="7043"/>
                  </a:lnTo>
                  <a:lnTo>
                    <a:pt x="1010" y="7036"/>
                  </a:lnTo>
                  <a:lnTo>
                    <a:pt x="996" y="7021"/>
                  </a:lnTo>
                  <a:lnTo>
                    <a:pt x="990" y="7014"/>
                  </a:lnTo>
                  <a:lnTo>
                    <a:pt x="977" y="6998"/>
                  </a:lnTo>
                  <a:lnTo>
                    <a:pt x="971" y="6991"/>
                  </a:lnTo>
                  <a:lnTo>
                    <a:pt x="959" y="6975"/>
                  </a:lnTo>
                  <a:lnTo>
                    <a:pt x="953" y="6967"/>
                  </a:lnTo>
                  <a:lnTo>
                    <a:pt x="941" y="6951"/>
                  </a:lnTo>
                  <a:lnTo>
                    <a:pt x="936" y="6943"/>
                  </a:lnTo>
                  <a:lnTo>
                    <a:pt x="925" y="6926"/>
                  </a:lnTo>
                  <a:lnTo>
                    <a:pt x="920" y="6918"/>
                  </a:lnTo>
                  <a:lnTo>
                    <a:pt x="909" y="6900"/>
                  </a:lnTo>
                  <a:lnTo>
                    <a:pt x="904" y="6892"/>
                  </a:lnTo>
                  <a:lnTo>
                    <a:pt x="894" y="6874"/>
                  </a:lnTo>
                  <a:lnTo>
                    <a:pt x="890" y="6866"/>
                  </a:lnTo>
                  <a:lnTo>
                    <a:pt x="881" y="6847"/>
                  </a:lnTo>
                  <a:lnTo>
                    <a:pt x="877" y="6839"/>
                  </a:lnTo>
                  <a:lnTo>
                    <a:pt x="868" y="6820"/>
                  </a:lnTo>
                  <a:lnTo>
                    <a:pt x="864" y="6812"/>
                  </a:lnTo>
                  <a:lnTo>
                    <a:pt x="857" y="6793"/>
                  </a:lnTo>
                  <a:lnTo>
                    <a:pt x="853" y="6784"/>
                  </a:lnTo>
                  <a:lnTo>
                    <a:pt x="846" y="6765"/>
                  </a:lnTo>
                  <a:lnTo>
                    <a:pt x="843" y="6756"/>
                  </a:lnTo>
                  <a:lnTo>
                    <a:pt x="837" y="6737"/>
                  </a:lnTo>
                  <a:lnTo>
                    <a:pt x="834" y="6728"/>
                  </a:lnTo>
                  <a:lnTo>
                    <a:pt x="828" y="6708"/>
                  </a:lnTo>
                  <a:lnTo>
                    <a:pt x="826" y="6699"/>
                  </a:lnTo>
                  <a:lnTo>
                    <a:pt x="821" y="6680"/>
                  </a:lnTo>
                  <a:lnTo>
                    <a:pt x="819" y="6670"/>
                  </a:lnTo>
                  <a:lnTo>
                    <a:pt x="815" y="6651"/>
                  </a:lnTo>
                  <a:lnTo>
                    <a:pt x="813" y="6641"/>
                  </a:lnTo>
                  <a:lnTo>
                    <a:pt x="810" y="6621"/>
                  </a:lnTo>
                  <a:lnTo>
                    <a:pt x="808" y="6612"/>
                  </a:lnTo>
                  <a:lnTo>
                    <a:pt x="806" y="6592"/>
                  </a:lnTo>
                  <a:lnTo>
                    <a:pt x="805" y="6583"/>
                  </a:lnTo>
                  <a:lnTo>
                    <a:pt x="803" y="6562"/>
                  </a:lnTo>
                  <a:lnTo>
                    <a:pt x="802" y="6553"/>
                  </a:lnTo>
                  <a:lnTo>
                    <a:pt x="801" y="6532"/>
                  </a:lnTo>
                  <a:lnTo>
                    <a:pt x="800" y="6523"/>
                  </a:lnTo>
                  <a:lnTo>
                    <a:pt x="800" y="6503"/>
                  </a:lnTo>
                  <a:lnTo>
                    <a:pt x="800" y="6498"/>
                  </a:lnTo>
                  <a:lnTo>
                    <a:pt x="800" y="3774"/>
                  </a:lnTo>
                  <a:lnTo>
                    <a:pt x="800" y="3769"/>
                  </a:lnTo>
                  <a:lnTo>
                    <a:pt x="800" y="3749"/>
                  </a:lnTo>
                  <a:lnTo>
                    <a:pt x="801" y="3740"/>
                  </a:lnTo>
                  <a:lnTo>
                    <a:pt x="802" y="3719"/>
                  </a:lnTo>
                  <a:lnTo>
                    <a:pt x="803" y="3710"/>
                  </a:lnTo>
                  <a:lnTo>
                    <a:pt x="805" y="3690"/>
                  </a:lnTo>
                  <a:lnTo>
                    <a:pt x="806" y="3680"/>
                  </a:lnTo>
                  <a:lnTo>
                    <a:pt x="808" y="3660"/>
                  </a:lnTo>
                  <a:lnTo>
                    <a:pt x="810" y="3651"/>
                  </a:lnTo>
                  <a:lnTo>
                    <a:pt x="813" y="3631"/>
                  </a:lnTo>
                  <a:lnTo>
                    <a:pt x="815" y="3622"/>
                  </a:lnTo>
                  <a:lnTo>
                    <a:pt x="819" y="3602"/>
                  </a:lnTo>
                  <a:lnTo>
                    <a:pt x="821" y="3593"/>
                  </a:lnTo>
                  <a:lnTo>
                    <a:pt x="826" y="3573"/>
                  </a:lnTo>
                  <a:lnTo>
                    <a:pt x="828" y="3564"/>
                  </a:lnTo>
                  <a:lnTo>
                    <a:pt x="834" y="3545"/>
                  </a:lnTo>
                  <a:lnTo>
                    <a:pt x="837" y="3536"/>
                  </a:lnTo>
                  <a:lnTo>
                    <a:pt x="843" y="3517"/>
                  </a:lnTo>
                  <a:lnTo>
                    <a:pt x="846" y="3508"/>
                  </a:lnTo>
                  <a:lnTo>
                    <a:pt x="853" y="3489"/>
                  </a:lnTo>
                  <a:lnTo>
                    <a:pt x="857" y="3480"/>
                  </a:lnTo>
                  <a:lnTo>
                    <a:pt x="864" y="3461"/>
                  </a:lnTo>
                  <a:lnTo>
                    <a:pt x="868" y="3453"/>
                  </a:lnTo>
                  <a:lnTo>
                    <a:pt x="877" y="3434"/>
                  </a:lnTo>
                  <a:lnTo>
                    <a:pt x="881" y="3426"/>
                  </a:lnTo>
                  <a:lnTo>
                    <a:pt x="890" y="3407"/>
                  </a:lnTo>
                  <a:lnTo>
                    <a:pt x="894" y="3399"/>
                  </a:lnTo>
                  <a:lnTo>
                    <a:pt x="904" y="3381"/>
                  </a:lnTo>
                  <a:lnTo>
                    <a:pt x="909" y="3373"/>
                  </a:lnTo>
                  <a:lnTo>
                    <a:pt x="920" y="3355"/>
                  </a:lnTo>
                  <a:lnTo>
                    <a:pt x="925" y="3347"/>
                  </a:lnTo>
                  <a:lnTo>
                    <a:pt x="936" y="3330"/>
                  </a:lnTo>
                  <a:lnTo>
                    <a:pt x="941" y="3323"/>
                  </a:lnTo>
                  <a:lnTo>
                    <a:pt x="953" y="3306"/>
                  </a:lnTo>
                  <a:lnTo>
                    <a:pt x="958" y="3298"/>
                  </a:lnTo>
                  <a:lnTo>
                    <a:pt x="971" y="3282"/>
                  </a:lnTo>
                  <a:lnTo>
                    <a:pt x="977" y="3275"/>
                  </a:lnTo>
                  <a:lnTo>
                    <a:pt x="990" y="3259"/>
                  </a:lnTo>
                  <a:lnTo>
                    <a:pt x="996" y="3252"/>
                  </a:lnTo>
                  <a:lnTo>
                    <a:pt x="1009" y="3237"/>
                  </a:lnTo>
                  <a:lnTo>
                    <a:pt x="1015" y="3230"/>
                  </a:lnTo>
                  <a:lnTo>
                    <a:pt x="1029" y="3216"/>
                  </a:lnTo>
                  <a:lnTo>
                    <a:pt x="1036" y="3209"/>
                  </a:lnTo>
                  <a:lnTo>
                    <a:pt x="1051" y="3195"/>
                  </a:lnTo>
                  <a:lnTo>
                    <a:pt x="1057" y="3189"/>
                  </a:lnTo>
                  <a:lnTo>
                    <a:pt x="1072" y="3175"/>
                  </a:lnTo>
                  <a:lnTo>
                    <a:pt x="1079" y="3169"/>
                  </a:lnTo>
                  <a:lnTo>
                    <a:pt x="1095" y="3156"/>
                  </a:lnTo>
                  <a:lnTo>
                    <a:pt x="1102" y="3150"/>
                  </a:lnTo>
                  <a:lnTo>
                    <a:pt x="1118" y="3138"/>
                  </a:lnTo>
                  <a:lnTo>
                    <a:pt x="1125" y="3133"/>
                  </a:lnTo>
                  <a:lnTo>
                    <a:pt x="1142" y="3121"/>
                  </a:lnTo>
                  <a:lnTo>
                    <a:pt x="1150" y="3115"/>
                  </a:lnTo>
                  <a:lnTo>
                    <a:pt x="1167" y="3104"/>
                  </a:lnTo>
                  <a:lnTo>
                    <a:pt x="1174" y="3099"/>
                  </a:lnTo>
                  <a:lnTo>
                    <a:pt x="1192" y="3089"/>
                  </a:lnTo>
                  <a:lnTo>
                    <a:pt x="1201" y="3083"/>
                  </a:lnTo>
                  <a:lnTo>
                    <a:pt x="1219" y="3073"/>
                  </a:lnTo>
                  <a:lnTo>
                    <a:pt x="1227" y="3069"/>
                  </a:lnTo>
                  <a:lnTo>
                    <a:pt x="1246" y="3060"/>
                  </a:lnTo>
                  <a:lnTo>
                    <a:pt x="1254" y="3056"/>
                  </a:lnTo>
                  <a:lnTo>
                    <a:pt x="1273" y="3047"/>
                  </a:lnTo>
                  <a:lnTo>
                    <a:pt x="1281" y="3043"/>
                  </a:lnTo>
                  <a:lnTo>
                    <a:pt x="1300" y="3036"/>
                  </a:lnTo>
                  <a:lnTo>
                    <a:pt x="1309" y="3032"/>
                  </a:lnTo>
                  <a:lnTo>
                    <a:pt x="1328" y="3025"/>
                  </a:lnTo>
                  <a:lnTo>
                    <a:pt x="1337" y="3022"/>
                  </a:lnTo>
                  <a:lnTo>
                    <a:pt x="1356" y="3016"/>
                  </a:lnTo>
                  <a:lnTo>
                    <a:pt x="1365" y="3013"/>
                  </a:lnTo>
                  <a:lnTo>
                    <a:pt x="1385" y="3007"/>
                  </a:lnTo>
                  <a:lnTo>
                    <a:pt x="1394" y="3005"/>
                  </a:lnTo>
                  <a:lnTo>
                    <a:pt x="1413" y="3000"/>
                  </a:lnTo>
                  <a:lnTo>
                    <a:pt x="1423" y="2998"/>
                  </a:lnTo>
                  <a:lnTo>
                    <a:pt x="1442" y="2994"/>
                  </a:lnTo>
                  <a:lnTo>
                    <a:pt x="1452" y="2992"/>
                  </a:lnTo>
                  <a:lnTo>
                    <a:pt x="1472" y="2989"/>
                  </a:lnTo>
                  <a:lnTo>
                    <a:pt x="1481" y="2987"/>
                  </a:lnTo>
                  <a:lnTo>
                    <a:pt x="1501" y="2985"/>
                  </a:lnTo>
                  <a:lnTo>
                    <a:pt x="1510" y="2984"/>
                  </a:lnTo>
                  <a:lnTo>
                    <a:pt x="1531" y="2982"/>
                  </a:lnTo>
                  <a:lnTo>
                    <a:pt x="1540" y="2981"/>
                  </a:lnTo>
                  <a:lnTo>
                    <a:pt x="1561" y="2980"/>
                  </a:lnTo>
                  <a:lnTo>
                    <a:pt x="1570" y="2979"/>
                  </a:lnTo>
                  <a:lnTo>
                    <a:pt x="1590" y="2979"/>
                  </a:lnTo>
                  <a:lnTo>
                    <a:pt x="1595" y="2979"/>
                  </a:lnTo>
                  <a:lnTo>
                    <a:pt x="2262" y="2979"/>
                  </a:lnTo>
                  <a:lnTo>
                    <a:pt x="2262" y="1867"/>
                  </a:lnTo>
                  <a:lnTo>
                    <a:pt x="2263" y="1847"/>
                  </a:lnTo>
                  <a:lnTo>
                    <a:pt x="2267" y="1828"/>
                  </a:lnTo>
                  <a:lnTo>
                    <a:pt x="2273" y="1810"/>
                  </a:lnTo>
                  <a:lnTo>
                    <a:pt x="2282" y="1792"/>
                  </a:lnTo>
                  <a:lnTo>
                    <a:pt x="2293" y="1776"/>
                  </a:lnTo>
                  <a:lnTo>
                    <a:pt x="2306" y="1761"/>
                  </a:lnTo>
                  <a:lnTo>
                    <a:pt x="2321" y="1748"/>
                  </a:lnTo>
                  <a:lnTo>
                    <a:pt x="2337" y="1737"/>
                  </a:lnTo>
                  <a:lnTo>
                    <a:pt x="2355" y="1728"/>
                  </a:lnTo>
                  <a:lnTo>
                    <a:pt x="2373" y="1722"/>
                  </a:lnTo>
                  <a:lnTo>
                    <a:pt x="2392" y="1718"/>
                  </a:lnTo>
                  <a:lnTo>
                    <a:pt x="2412" y="1717"/>
                  </a:lnTo>
                  <a:lnTo>
                    <a:pt x="4864" y="1717"/>
                  </a:lnTo>
                  <a:lnTo>
                    <a:pt x="4884" y="1718"/>
                  </a:lnTo>
                  <a:lnTo>
                    <a:pt x="4903" y="1722"/>
                  </a:lnTo>
                  <a:lnTo>
                    <a:pt x="4921" y="1728"/>
                  </a:lnTo>
                  <a:lnTo>
                    <a:pt x="4939" y="1737"/>
                  </a:lnTo>
                  <a:lnTo>
                    <a:pt x="4955" y="1748"/>
                  </a:lnTo>
                  <a:lnTo>
                    <a:pt x="4970" y="1761"/>
                  </a:lnTo>
                  <a:lnTo>
                    <a:pt x="4983" y="1776"/>
                  </a:lnTo>
                  <a:lnTo>
                    <a:pt x="4994" y="1792"/>
                  </a:lnTo>
                  <a:lnTo>
                    <a:pt x="5003" y="1810"/>
                  </a:lnTo>
                  <a:lnTo>
                    <a:pt x="5009" y="1828"/>
                  </a:lnTo>
                  <a:lnTo>
                    <a:pt x="5013" y="1847"/>
                  </a:lnTo>
                  <a:close/>
                  <a:moveTo>
                    <a:pt x="8501" y="5367"/>
                  </a:moveTo>
                  <a:lnTo>
                    <a:pt x="8470" y="5377"/>
                  </a:lnTo>
                  <a:lnTo>
                    <a:pt x="8438" y="5384"/>
                  </a:lnTo>
                  <a:lnTo>
                    <a:pt x="8405" y="5386"/>
                  </a:lnTo>
                  <a:lnTo>
                    <a:pt x="8099" y="5386"/>
                  </a:lnTo>
                  <a:lnTo>
                    <a:pt x="8106" y="5393"/>
                  </a:lnTo>
                  <a:lnTo>
                    <a:pt x="8115" y="5404"/>
                  </a:lnTo>
                  <a:lnTo>
                    <a:pt x="8126" y="5415"/>
                  </a:lnTo>
                  <a:lnTo>
                    <a:pt x="8136" y="5425"/>
                  </a:lnTo>
                  <a:lnTo>
                    <a:pt x="8148" y="5435"/>
                  </a:lnTo>
                  <a:lnTo>
                    <a:pt x="8159" y="5445"/>
                  </a:lnTo>
                  <a:lnTo>
                    <a:pt x="8171" y="5454"/>
                  </a:lnTo>
                  <a:lnTo>
                    <a:pt x="8183" y="5462"/>
                  </a:lnTo>
                  <a:lnTo>
                    <a:pt x="8195" y="5470"/>
                  </a:lnTo>
                  <a:lnTo>
                    <a:pt x="8208" y="5478"/>
                  </a:lnTo>
                  <a:lnTo>
                    <a:pt x="8221" y="5485"/>
                  </a:lnTo>
                  <a:lnTo>
                    <a:pt x="8234" y="5492"/>
                  </a:lnTo>
                  <a:lnTo>
                    <a:pt x="8248" y="5498"/>
                  </a:lnTo>
                  <a:lnTo>
                    <a:pt x="8261" y="5504"/>
                  </a:lnTo>
                  <a:lnTo>
                    <a:pt x="8275" y="5509"/>
                  </a:lnTo>
                  <a:lnTo>
                    <a:pt x="8289" y="5514"/>
                  </a:lnTo>
                  <a:lnTo>
                    <a:pt x="8303" y="5518"/>
                  </a:lnTo>
                  <a:lnTo>
                    <a:pt x="8318" y="5521"/>
                  </a:lnTo>
                  <a:lnTo>
                    <a:pt x="8332" y="5524"/>
                  </a:lnTo>
                  <a:lnTo>
                    <a:pt x="8346" y="5527"/>
                  </a:lnTo>
                  <a:lnTo>
                    <a:pt x="8361" y="5528"/>
                  </a:lnTo>
                  <a:lnTo>
                    <a:pt x="8376" y="5530"/>
                  </a:lnTo>
                  <a:lnTo>
                    <a:pt x="8390" y="5531"/>
                  </a:lnTo>
                  <a:lnTo>
                    <a:pt x="8405" y="5531"/>
                  </a:lnTo>
                  <a:lnTo>
                    <a:pt x="8420" y="5531"/>
                  </a:lnTo>
                  <a:lnTo>
                    <a:pt x="8435" y="5530"/>
                  </a:lnTo>
                  <a:lnTo>
                    <a:pt x="8450" y="5528"/>
                  </a:lnTo>
                  <a:lnTo>
                    <a:pt x="8464" y="5527"/>
                  </a:lnTo>
                  <a:lnTo>
                    <a:pt x="8479" y="5524"/>
                  </a:lnTo>
                  <a:lnTo>
                    <a:pt x="8493" y="5521"/>
                  </a:lnTo>
                  <a:lnTo>
                    <a:pt x="8508" y="5518"/>
                  </a:lnTo>
                  <a:lnTo>
                    <a:pt x="8522" y="5513"/>
                  </a:lnTo>
                  <a:lnTo>
                    <a:pt x="8536" y="5509"/>
                  </a:lnTo>
                  <a:lnTo>
                    <a:pt x="8550" y="5504"/>
                  </a:lnTo>
                  <a:lnTo>
                    <a:pt x="8563" y="5498"/>
                  </a:lnTo>
                  <a:lnTo>
                    <a:pt x="8577" y="5492"/>
                  </a:lnTo>
                  <a:lnTo>
                    <a:pt x="8590" y="5485"/>
                  </a:lnTo>
                  <a:lnTo>
                    <a:pt x="8603" y="5478"/>
                  </a:lnTo>
                  <a:lnTo>
                    <a:pt x="8615" y="5471"/>
                  </a:lnTo>
                  <a:lnTo>
                    <a:pt x="8627" y="5463"/>
                  </a:lnTo>
                  <a:lnTo>
                    <a:pt x="8639" y="5454"/>
                  </a:lnTo>
                  <a:lnTo>
                    <a:pt x="8651" y="5445"/>
                  </a:lnTo>
                  <a:lnTo>
                    <a:pt x="8662" y="5435"/>
                  </a:lnTo>
                  <a:lnTo>
                    <a:pt x="8673" y="5425"/>
                  </a:lnTo>
                  <a:lnTo>
                    <a:pt x="8684" y="5415"/>
                  </a:lnTo>
                  <a:lnTo>
                    <a:pt x="8694" y="5404"/>
                  </a:lnTo>
                  <a:lnTo>
                    <a:pt x="8704" y="5393"/>
                  </a:lnTo>
                  <a:lnTo>
                    <a:pt x="8714" y="5382"/>
                  </a:lnTo>
                  <a:lnTo>
                    <a:pt x="8723" y="5370"/>
                  </a:lnTo>
                  <a:lnTo>
                    <a:pt x="8732" y="5358"/>
                  </a:lnTo>
                  <a:lnTo>
                    <a:pt x="8740" y="5346"/>
                  </a:lnTo>
                  <a:lnTo>
                    <a:pt x="8747" y="5334"/>
                  </a:lnTo>
                  <a:lnTo>
                    <a:pt x="8754" y="5321"/>
                  </a:lnTo>
                  <a:lnTo>
                    <a:pt x="8761" y="5308"/>
                  </a:lnTo>
                  <a:lnTo>
                    <a:pt x="8767" y="5294"/>
                  </a:lnTo>
                  <a:lnTo>
                    <a:pt x="8773" y="5281"/>
                  </a:lnTo>
                  <a:lnTo>
                    <a:pt x="8778" y="5267"/>
                  </a:lnTo>
                  <a:lnTo>
                    <a:pt x="8782" y="5253"/>
                  </a:lnTo>
                  <a:lnTo>
                    <a:pt x="8787" y="5239"/>
                  </a:lnTo>
                  <a:lnTo>
                    <a:pt x="8790" y="5224"/>
                  </a:lnTo>
                  <a:lnTo>
                    <a:pt x="8793" y="5210"/>
                  </a:lnTo>
                  <a:lnTo>
                    <a:pt x="8796" y="5195"/>
                  </a:lnTo>
                  <a:lnTo>
                    <a:pt x="8797" y="5181"/>
                  </a:lnTo>
                  <a:lnTo>
                    <a:pt x="8799" y="5166"/>
                  </a:lnTo>
                  <a:lnTo>
                    <a:pt x="8800" y="5151"/>
                  </a:lnTo>
                  <a:lnTo>
                    <a:pt x="8800" y="5136"/>
                  </a:lnTo>
                  <a:lnTo>
                    <a:pt x="8800" y="5121"/>
                  </a:lnTo>
                  <a:lnTo>
                    <a:pt x="8799" y="5107"/>
                  </a:lnTo>
                  <a:lnTo>
                    <a:pt x="8797" y="5092"/>
                  </a:lnTo>
                  <a:lnTo>
                    <a:pt x="8796" y="5077"/>
                  </a:lnTo>
                  <a:lnTo>
                    <a:pt x="8793" y="5063"/>
                  </a:lnTo>
                  <a:lnTo>
                    <a:pt x="8790" y="5049"/>
                  </a:lnTo>
                  <a:lnTo>
                    <a:pt x="8787" y="5034"/>
                  </a:lnTo>
                  <a:lnTo>
                    <a:pt x="8783" y="5020"/>
                  </a:lnTo>
                  <a:lnTo>
                    <a:pt x="8778" y="5006"/>
                  </a:lnTo>
                  <a:lnTo>
                    <a:pt x="8773" y="4992"/>
                  </a:lnTo>
                  <a:lnTo>
                    <a:pt x="8767" y="4979"/>
                  </a:lnTo>
                  <a:lnTo>
                    <a:pt x="8761" y="4965"/>
                  </a:lnTo>
                  <a:lnTo>
                    <a:pt x="8754" y="4952"/>
                  </a:lnTo>
                  <a:lnTo>
                    <a:pt x="8747" y="4939"/>
                  </a:lnTo>
                  <a:lnTo>
                    <a:pt x="8739" y="4926"/>
                  </a:lnTo>
                  <a:lnTo>
                    <a:pt x="8731" y="4914"/>
                  </a:lnTo>
                  <a:lnTo>
                    <a:pt x="8723" y="4902"/>
                  </a:lnTo>
                  <a:lnTo>
                    <a:pt x="8714" y="4890"/>
                  </a:lnTo>
                  <a:lnTo>
                    <a:pt x="8704" y="4879"/>
                  </a:lnTo>
                  <a:lnTo>
                    <a:pt x="8694" y="4867"/>
                  </a:lnTo>
                  <a:lnTo>
                    <a:pt x="8684" y="4857"/>
                  </a:lnTo>
                  <a:lnTo>
                    <a:pt x="8673" y="4846"/>
                  </a:lnTo>
                  <a:lnTo>
                    <a:pt x="8662" y="4837"/>
                  </a:lnTo>
                  <a:lnTo>
                    <a:pt x="8651" y="4827"/>
                  </a:lnTo>
                  <a:lnTo>
                    <a:pt x="8639" y="4818"/>
                  </a:lnTo>
                  <a:lnTo>
                    <a:pt x="8627" y="4809"/>
                  </a:lnTo>
                  <a:lnTo>
                    <a:pt x="8615" y="4801"/>
                  </a:lnTo>
                  <a:lnTo>
                    <a:pt x="8603" y="4794"/>
                  </a:lnTo>
                  <a:lnTo>
                    <a:pt x="8591" y="4787"/>
                  </a:lnTo>
                  <a:lnTo>
                    <a:pt x="8577" y="4781"/>
                  </a:lnTo>
                  <a:lnTo>
                    <a:pt x="8564" y="4774"/>
                  </a:lnTo>
                  <a:lnTo>
                    <a:pt x="8550" y="4769"/>
                  </a:lnTo>
                  <a:lnTo>
                    <a:pt x="8536" y="4764"/>
                  </a:lnTo>
                  <a:lnTo>
                    <a:pt x="8522" y="4759"/>
                  </a:lnTo>
                  <a:lnTo>
                    <a:pt x="8507" y="4755"/>
                  </a:lnTo>
                  <a:lnTo>
                    <a:pt x="8493" y="4751"/>
                  </a:lnTo>
                  <a:lnTo>
                    <a:pt x="8478" y="4748"/>
                  </a:lnTo>
                  <a:lnTo>
                    <a:pt x="8464" y="4746"/>
                  </a:lnTo>
                  <a:lnTo>
                    <a:pt x="8449" y="4744"/>
                  </a:lnTo>
                  <a:lnTo>
                    <a:pt x="8434" y="4742"/>
                  </a:lnTo>
                  <a:lnTo>
                    <a:pt x="8420" y="4741"/>
                  </a:lnTo>
                  <a:lnTo>
                    <a:pt x="8405" y="4741"/>
                  </a:lnTo>
                  <a:lnTo>
                    <a:pt x="8390" y="4741"/>
                  </a:lnTo>
                  <a:lnTo>
                    <a:pt x="8376" y="4742"/>
                  </a:lnTo>
                  <a:lnTo>
                    <a:pt x="8361" y="4744"/>
                  </a:lnTo>
                  <a:lnTo>
                    <a:pt x="8347" y="4746"/>
                  </a:lnTo>
                  <a:lnTo>
                    <a:pt x="8332" y="4748"/>
                  </a:lnTo>
                  <a:lnTo>
                    <a:pt x="8318" y="4751"/>
                  </a:lnTo>
                  <a:lnTo>
                    <a:pt x="8304" y="4755"/>
                  </a:lnTo>
                  <a:lnTo>
                    <a:pt x="8289" y="4759"/>
                  </a:lnTo>
                  <a:lnTo>
                    <a:pt x="8275" y="4764"/>
                  </a:lnTo>
                  <a:lnTo>
                    <a:pt x="8261" y="4769"/>
                  </a:lnTo>
                  <a:lnTo>
                    <a:pt x="8247" y="4774"/>
                  </a:lnTo>
                  <a:lnTo>
                    <a:pt x="8234" y="4781"/>
                  </a:lnTo>
                  <a:lnTo>
                    <a:pt x="8220" y="4787"/>
                  </a:lnTo>
                  <a:lnTo>
                    <a:pt x="8208" y="4794"/>
                  </a:lnTo>
                  <a:lnTo>
                    <a:pt x="8195" y="4802"/>
                  </a:lnTo>
                  <a:lnTo>
                    <a:pt x="8183" y="4810"/>
                  </a:lnTo>
                  <a:lnTo>
                    <a:pt x="8171" y="4818"/>
                  </a:lnTo>
                  <a:lnTo>
                    <a:pt x="8159" y="4827"/>
                  </a:lnTo>
                  <a:lnTo>
                    <a:pt x="8148" y="4837"/>
                  </a:lnTo>
                  <a:lnTo>
                    <a:pt x="8137" y="4847"/>
                  </a:lnTo>
                  <a:lnTo>
                    <a:pt x="8126" y="4857"/>
                  </a:lnTo>
                  <a:lnTo>
                    <a:pt x="8116" y="4868"/>
                  </a:lnTo>
                  <a:lnTo>
                    <a:pt x="8106" y="4879"/>
                  </a:lnTo>
                  <a:lnTo>
                    <a:pt x="8100" y="4886"/>
                  </a:lnTo>
                  <a:lnTo>
                    <a:pt x="8405" y="4886"/>
                  </a:lnTo>
                  <a:lnTo>
                    <a:pt x="8438" y="4888"/>
                  </a:lnTo>
                  <a:lnTo>
                    <a:pt x="8470" y="4895"/>
                  </a:lnTo>
                  <a:lnTo>
                    <a:pt x="8501" y="4905"/>
                  </a:lnTo>
                  <a:lnTo>
                    <a:pt x="8530" y="4919"/>
                  </a:lnTo>
                  <a:lnTo>
                    <a:pt x="8557" y="4938"/>
                  </a:lnTo>
                  <a:lnTo>
                    <a:pt x="8582" y="4959"/>
                  </a:lnTo>
                  <a:lnTo>
                    <a:pt x="8603" y="4984"/>
                  </a:lnTo>
                  <a:lnTo>
                    <a:pt x="8622" y="5011"/>
                  </a:lnTo>
                  <a:lnTo>
                    <a:pt x="8636" y="5040"/>
                  </a:lnTo>
                  <a:lnTo>
                    <a:pt x="8646" y="5071"/>
                  </a:lnTo>
                  <a:lnTo>
                    <a:pt x="8653" y="5103"/>
                  </a:lnTo>
                  <a:lnTo>
                    <a:pt x="8655" y="5136"/>
                  </a:lnTo>
                  <a:lnTo>
                    <a:pt x="8653" y="5169"/>
                  </a:lnTo>
                  <a:lnTo>
                    <a:pt x="8646" y="5201"/>
                  </a:lnTo>
                  <a:lnTo>
                    <a:pt x="8636" y="5232"/>
                  </a:lnTo>
                  <a:lnTo>
                    <a:pt x="8622" y="5261"/>
                  </a:lnTo>
                  <a:lnTo>
                    <a:pt x="8603" y="5288"/>
                  </a:lnTo>
                  <a:lnTo>
                    <a:pt x="8582" y="5313"/>
                  </a:lnTo>
                  <a:lnTo>
                    <a:pt x="8557" y="5334"/>
                  </a:lnTo>
                  <a:lnTo>
                    <a:pt x="8530" y="5353"/>
                  </a:lnTo>
                  <a:lnTo>
                    <a:pt x="8501" y="5367"/>
                  </a:lnTo>
                  <a:close/>
                  <a:moveTo>
                    <a:pt x="5964" y="3479"/>
                  </a:moveTo>
                  <a:lnTo>
                    <a:pt x="5951" y="3479"/>
                  </a:lnTo>
                  <a:lnTo>
                    <a:pt x="5261" y="3479"/>
                  </a:lnTo>
                  <a:lnTo>
                    <a:pt x="5261" y="6793"/>
                  </a:lnTo>
                  <a:lnTo>
                    <a:pt x="5951" y="6793"/>
                  </a:lnTo>
                  <a:lnTo>
                    <a:pt x="5964" y="6793"/>
                  </a:lnTo>
                  <a:lnTo>
                    <a:pt x="5975" y="6792"/>
                  </a:lnTo>
                  <a:lnTo>
                    <a:pt x="5986" y="6791"/>
                  </a:lnTo>
                  <a:lnTo>
                    <a:pt x="5997" y="6790"/>
                  </a:lnTo>
                  <a:lnTo>
                    <a:pt x="6008" y="6788"/>
                  </a:lnTo>
                  <a:lnTo>
                    <a:pt x="6019" y="6786"/>
                  </a:lnTo>
                  <a:lnTo>
                    <a:pt x="6030" y="6783"/>
                  </a:lnTo>
                  <a:lnTo>
                    <a:pt x="6040" y="6780"/>
                  </a:lnTo>
                  <a:lnTo>
                    <a:pt x="6051" y="6776"/>
                  </a:lnTo>
                  <a:lnTo>
                    <a:pt x="6061" y="6773"/>
                  </a:lnTo>
                  <a:lnTo>
                    <a:pt x="6071" y="6768"/>
                  </a:lnTo>
                  <a:lnTo>
                    <a:pt x="6081" y="6764"/>
                  </a:lnTo>
                  <a:lnTo>
                    <a:pt x="6091" y="6759"/>
                  </a:lnTo>
                  <a:lnTo>
                    <a:pt x="6101" y="6754"/>
                  </a:lnTo>
                  <a:lnTo>
                    <a:pt x="6110" y="6748"/>
                  </a:lnTo>
                  <a:lnTo>
                    <a:pt x="6120" y="6742"/>
                  </a:lnTo>
                  <a:lnTo>
                    <a:pt x="6129" y="6735"/>
                  </a:lnTo>
                  <a:lnTo>
                    <a:pt x="6137" y="6729"/>
                  </a:lnTo>
                  <a:lnTo>
                    <a:pt x="6146" y="6722"/>
                  </a:lnTo>
                  <a:lnTo>
                    <a:pt x="6154" y="6714"/>
                  </a:lnTo>
                  <a:lnTo>
                    <a:pt x="6162" y="6707"/>
                  </a:lnTo>
                  <a:lnTo>
                    <a:pt x="6169" y="6699"/>
                  </a:lnTo>
                  <a:lnTo>
                    <a:pt x="6177" y="6691"/>
                  </a:lnTo>
                  <a:lnTo>
                    <a:pt x="6184" y="6682"/>
                  </a:lnTo>
                  <a:lnTo>
                    <a:pt x="6190" y="6674"/>
                  </a:lnTo>
                  <a:lnTo>
                    <a:pt x="6197" y="6665"/>
                  </a:lnTo>
                  <a:lnTo>
                    <a:pt x="6203" y="6655"/>
                  </a:lnTo>
                  <a:lnTo>
                    <a:pt x="6209" y="6646"/>
                  </a:lnTo>
                  <a:lnTo>
                    <a:pt x="6214" y="6636"/>
                  </a:lnTo>
                  <a:lnTo>
                    <a:pt x="6219" y="6626"/>
                  </a:lnTo>
                  <a:lnTo>
                    <a:pt x="6223" y="6616"/>
                  </a:lnTo>
                  <a:lnTo>
                    <a:pt x="6228" y="6606"/>
                  </a:lnTo>
                  <a:lnTo>
                    <a:pt x="6231" y="6596"/>
                  </a:lnTo>
                  <a:lnTo>
                    <a:pt x="6235" y="6585"/>
                  </a:lnTo>
                  <a:lnTo>
                    <a:pt x="6238" y="6575"/>
                  </a:lnTo>
                  <a:lnTo>
                    <a:pt x="6241" y="6564"/>
                  </a:lnTo>
                  <a:lnTo>
                    <a:pt x="6243" y="6553"/>
                  </a:lnTo>
                  <a:lnTo>
                    <a:pt x="6245" y="6542"/>
                  </a:lnTo>
                  <a:lnTo>
                    <a:pt x="6246" y="6531"/>
                  </a:lnTo>
                  <a:lnTo>
                    <a:pt x="6247" y="6520"/>
                  </a:lnTo>
                  <a:lnTo>
                    <a:pt x="6248" y="6509"/>
                  </a:lnTo>
                  <a:lnTo>
                    <a:pt x="6248" y="6496"/>
                  </a:lnTo>
                  <a:lnTo>
                    <a:pt x="6248" y="5136"/>
                  </a:lnTo>
                  <a:lnTo>
                    <a:pt x="6248" y="3776"/>
                  </a:lnTo>
                  <a:lnTo>
                    <a:pt x="6248" y="3763"/>
                  </a:lnTo>
                  <a:lnTo>
                    <a:pt x="6247" y="3752"/>
                  </a:lnTo>
                  <a:lnTo>
                    <a:pt x="6246" y="3741"/>
                  </a:lnTo>
                  <a:lnTo>
                    <a:pt x="6245" y="3730"/>
                  </a:lnTo>
                  <a:lnTo>
                    <a:pt x="6243" y="3720"/>
                  </a:lnTo>
                  <a:lnTo>
                    <a:pt x="6241" y="3709"/>
                  </a:lnTo>
                  <a:lnTo>
                    <a:pt x="6238" y="3698"/>
                  </a:lnTo>
                  <a:lnTo>
                    <a:pt x="6235" y="3688"/>
                  </a:lnTo>
                  <a:lnTo>
                    <a:pt x="6232" y="3677"/>
                  </a:lnTo>
                  <a:lnTo>
                    <a:pt x="6228" y="3667"/>
                  </a:lnTo>
                  <a:lnTo>
                    <a:pt x="6223" y="3657"/>
                  </a:lnTo>
                  <a:lnTo>
                    <a:pt x="6219" y="3647"/>
                  </a:lnTo>
                  <a:lnTo>
                    <a:pt x="6214" y="3637"/>
                  </a:lnTo>
                  <a:lnTo>
                    <a:pt x="6208" y="3627"/>
                  </a:lnTo>
                  <a:lnTo>
                    <a:pt x="6203" y="3617"/>
                  </a:lnTo>
                  <a:lnTo>
                    <a:pt x="6196" y="3608"/>
                  </a:lnTo>
                  <a:lnTo>
                    <a:pt x="6190" y="3599"/>
                  </a:lnTo>
                  <a:lnTo>
                    <a:pt x="6183" y="3590"/>
                  </a:lnTo>
                  <a:lnTo>
                    <a:pt x="6176" y="3581"/>
                  </a:lnTo>
                  <a:lnTo>
                    <a:pt x="6169" y="3573"/>
                  </a:lnTo>
                  <a:lnTo>
                    <a:pt x="6161" y="3565"/>
                  </a:lnTo>
                  <a:lnTo>
                    <a:pt x="6153" y="3557"/>
                  </a:lnTo>
                  <a:lnTo>
                    <a:pt x="6145" y="3550"/>
                  </a:lnTo>
                  <a:lnTo>
                    <a:pt x="6137" y="3543"/>
                  </a:lnTo>
                  <a:lnTo>
                    <a:pt x="6128" y="3536"/>
                  </a:lnTo>
                  <a:lnTo>
                    <a:pt x="6119" y="3530"/>
                  </a:lnTo>
                  <a:lnTo>
                    <a:pt x="6110" y="3524"/>
                  </a:lnTo>
                  <a:lnTo>
                    <a:pt x="6101" y="3518"/>
                  </a:lnTo>
                  <a:lnTo>
                    <a:pt x="6091" y="3513"/>
                  </a:lnTo>
                  <a:lnTo>
                    <a:pt x="6081" y="3508"/>
                  </a:lnTo>
                  <a:lnTo>
                    <a:pt x="6071" y="3504"/>
                  </a:lnTo>
                  <a:lnTo>
                    <a:pt x="6061" y="3499"/>
                  </a:lnTo>
                  <a:lnTo>
                    <a:pt x="6051" y="3496"/>
                  </a:lnTo>
                  <a:lnTo>
                    <a:pt x="6040" y="3492"/>
                  </a:lnTo>
                  <a:lnTo>
                    <a:pt x="6030" y="3489"/>
                  </a:lnTo>
                  <a:lnTo>
                    <a:pt x="6019" y="3486"/>
                  </a:lnTo>
                  <a:lnTo>
                    <a:pt x="6008" y="3484"/>
                  </a:lnTo>
                  <a:lnTo>
                    <a:pt x="5997" y="3482"/>
                  </a:lnTo>
                  <a:lnTo>
                    <a:pt x="5986" y="3481"/>
                  </a:lnTo>
                  <a:lnTo>
                    <a:pt x="5975" y="3480"/>
                  </a:lnTo>
                  <a:lnTo>
                    <a:pt x="5964" y="3479"/>
                  </a:lnTo>
                  <a:close/>
                  <a:moveTo>
                    <a:pt x="5703" y="7293"/>
                  </a:moveTo>
                  <a:lnTo>
                    <a:pt x="1845" y="7293"/>
                  </a:lnTo>
                  <a:lnTo>
                    <a:pt x="1845" y="7883"/>
                  </a:lnTo>
                  <a:lnTo>
                    <a:pt x="5703" y="7883"/>
                  </a:lnTo>
                  <a:lnTo>
                    <a:pt x="5703" y="7293"/>
                  </a:lnTo>
                  <a:close/>
                  <a:moveTo>
                    <a:pt x="4172" y="6793"/>
                  </a:moveTo>
                  <a:lnTo>
                    <a:pt x="5011" y="6793"/>
                  </a:lnTo>
                  <a:lnTo>
                    <a:pt x="5011" y="3479"/>
                  </a:lnTo>
                  <a:lnTo>
                    <a:pt x="4172" y="3479"/>
                  </a:lnTo>
                  <a:lnTo>
                    <a:pt x="4172" y="6793"/>
                  </a:lnTo>
                  <a:close/>
                  <a:moveTo>
                    <a:pt x="2562" y="2979"/>
                  </a:moveTo>
                  <a:lnTo>
                    <a:pt x="4714" y="2979"/>
                  </a:lnTo>
                  <a:lnTo>
                    <a:pt x="4714" y="2017"/>
                  </a:lnTo>
                  <a:lnTo>
                    <a:pt x="2562" y="2017"/>
                  </a:lnTo>
                  <a:lnTo>
                    <a:pt x="2562" y="2979"/>
                  </a:lnTo>
                  <a:close/>
                  <a:moveTo>
                    <a:pt x="3082" y="6793"/>
                  </a:moveTo>
                  <a:lnTo>
                    <a:pt x="3922" y="6793"/>
                  </a:lnTo>
                  <a:lnTo>
                    <a:pt x="3922" y="3479"/>
                  </a:lnTo>
                  <a:lnTo>
                    <a:pt x="3082" y="3479"/>
                  </a:lnTo>
                  <a:lnTo>
                    <a:pt x="3082" y="6793"/>
                  </a:lnTo>
                  <a:close/>
                  <a:moveTo>
                    <a:pt x="2832" y="3479"/>
                  </a:moveTo>
                  <a:lnTo>
                    <a:pt x="1992" y="3479"/>
                  </a:lnTo>
                  <a:lnTo>
                    <a:pt x="1992" y="6793"/>
                  </a:lnTo>
                  <a:lnTo>
                    <a:pt x="2832" y="6793"/>
                  </a:lnTo>
                  <a:lnTo>
                    <a:pt x="2832" y="3479"/>
                  </a:lnTo>
                  <a:close/>
                  <a:moveTo>
                    <a:pt x="1597" y="6793"/>
                  </a:moveTo>
                  <a:lnTo>
                    <a:pt x="1742" y="6793"/>
                  </a:lnTo>
                  <a:lnTo>
                    <a:pt x="1742" y="3479"/>
                  </a:lnTo>
                  <a:lnTo>
                    <a:pt x="1597" y="3479"/>
                  </a:lnTo>
                  <a:lnTo>
                    <a:pt x="1584" y="3479"/>
                  </a:lnTo>
                  <a:lnTo>
                    <a:pt x="1573" y="3480"/>
                  </a:lnTo>
                  <a:lnTo>
                    <a:pt x="1562" y="3481"/>
                  </a:lnTo>
                  <a:lnTo>
                    <a:pt x="1551" y="3482"/>
                  </a:lnTo>
                  <a:lnTo>
                    <a:pt x="1540" y="3484"/>
                  </a:lnTo>
                  <a:lnTo>
                    <a:pt x="1529" y="3486"/>
                  </a:lnTo>
                  <a:lnTo>
                    <a:pt x="1518" y="3489"/>
                  </a:lnTo>
                  <a:lnTo>
                    <a:pt x="1508" y="3492"/>
                  </a:lnTo>
                  <a:lnTo>
                    <a:pt x="1497" y="3496"/>
                  </a:lnTo>
                  <a:lnTo>
                    <a:pt x="1487" y="3499"/>
                  </a:lnTo>
                  <a:lnTo>
                    <a:pt x="1477" y="3504"/>
                  </a:lnTo>
                  <a:lnTo>
                    <a:pt x="1467" y="3508"/>
                  </a:lnTo>
                  <a:lnTo>
                    <a:pt x="1457" y="3513"/>
                  </a:lnTo>
                  <a:lnTo>
                    <a:pt x="1448" y="3518"/>
                  </a:lnTo>
                  <a:lnTo>
                    <a:pt x="1439" y="3524"/>
                  </a:lnTo>
                  <a:lnTo>
                    <a:pt x="1430" y="3530"/>
                  </a:lnTo>
                  <a:lnTo>
                    <a:pt x="1421" y="3536"/>
                  </a:lnTo>
                  <a:lnTo>
                    <a:pt x="1412" y="3543"/>
                  </a:lnTo>
                  <a:lnTo>
                    <a:pt x="1403" y="3550"/>
                  </a:lnTo>
                  <a:lnTo>
                    <a:pt x="1395" y="3558"/>
                  </a:lnTo>
                  <a:lnTo>
                    <a:pt x="1387" y="3565"/>
                  </a:lnTo>
                  <a:lnTo>
                    <a:pt x="1379" y="3573"/>
                  </a:lnTo>
                  <a:lnTo>
                    <a:pt x="1372" y="3582"/>
                  </a:lnTo>
                  <a:lnTo>
                    <a:pt x="1365" y="3590"/>
                  </a:lnTo>
                  <a:lnTo>
                    <a:pt x="1358" y="3599"/>
                  </a:lnTo>
                  <a:lnTo>
                    <a:pt x="1351" y="3608"/>
                  </a:lnTo>
                  <a:lnTo>
                    <a:pt x="1345" y="3618"/>
                  </a:lnTo>
                  <a:lnTo>
                    <a:pt x="1339" y="3627"/>
                  </a:lnTo>
                  <a:lnTo>
                    <a:pt x="1334" y="3637"/>
                  </a:lnTo>
                  <a:lnTo>
                    <a:pt x="1329" y="3647"/>
                  </a:lnTo>
                  <a:lnTo>
                    <a:pt x="1325" y="3657"/>
                  </a:lnTo>
                  <a:lnTo>
                    <a:pt x="1320" y="3667"/>
                  </a:lnTo>
                  <a:lnTo>
                    <a:pt x="1316" y="3677"/>
                  </a:lnTo>
                  <a:lnTo>
                    <a:pt x="1313" y="3688"/>
                  </a:lnTo>
                  <a:lnTo>
                    <a:pt x="1310" y="3698"/>
                  </a:lnTo>
                  <a:lnTo>
                    <a:pt x="1307" y="3709"/>
                  </a:lnTo>
                  <a:lnTo>
                    <a:pt x="1305" y="3720"/>
                  </a:lnTo>
                  <a:lnTo>
                    <a:pt x="1303" y="3730"/>
                  </a:lnTo>
                  <a:lnTo>
                    <a:pt x="1302" y="3741"/>
                  </a:lnTo>
                  <a:lnTo>
                    <a:pt x="1301" y="3752"/>
                  </a:lnTo>
                  <a:lnTo>
                    <a:pt x="1300" y="3763"/>
                  </a:lnTo>
                  <a:lnTo>
                    <a:pt x="1300" y="3776"/>
                  </a:lnTo>
                  <a:lnTo>
                    <a:pt x="1300" y="6496"/>
                  </a:lnTo>
                  <a:lnTo>
                    <a:pt x="1300" y="6509"/>
                  </a:lnTo>
                  <a:lnTo>
                    <a:pt x="1301" y="6520"/>
                  </a:lnTo>
                  <a:lnTo>
                    <a:pt x="1302" y="6531"/>
                  </a:lnTo>
                  <a:lnTo>
                    <a:pt x="1303" y="6542"/>
                  </a:lnTo>
                  <a:lnTo>
                    <a:pt x="1305" y="6553"/>
                  </a:lnTo>
                  <a:lnTo>
                    <a:pt x="1307" y="6564"/>
                  </a:lnTo>
                  <a:lnTo>
                    <a:pt x="1310" y="6575"/>
                  </a:lnTo>
                  <a:lnTo>
                    <a:pt x="1313" y="6585"/>
                  </a:lnTo>
                  <a:lnTo>
                    <a:pt x="1317" y="6596"/>
                  </a:lnTo>
                  <a:lnTo>
                    <a:pt x="1320" y="6606"/>
                  </a:lnTo>
                  <a:lnTo>
                    <a:pt x="1325" y="6616"/>
                  </a:lnTo>
                  <a:lnTo>
                    <a:pt x="1329" y="6626"/>
                  </a:lnTo>
                  <a:lnTo>
                    <a:pt x="1334" y="6636"/>
                  </a:lnTo>
                  <a:lnTo>
                    <a:pt x="1339" y="6646"/>
                  </a:lnTo>
                  <a:lnTo>
                    <a:pt x="1345" y="6655"/>
                  </a:lnTo>
                  <a:lnTo>
                    <a:pt x="1351" y="6664"/>
                  </a:lnTo>
                  <a:lnTo>
                    <a:pt x="1357" y="6673"/>
                  </a:lnTo>
                  <a:lnTo>
                    <a:pt x="1364" y="6682"/>
                  </a:lnTo>
                  <a:lnTo>
                    <a:pt x="1371" y="6690"/>
                  </a:lnTo>
                  <a:lnTo>
                    <a:pt x="1379" y="6699"/>
                  </a:lnTo>
                  <a:lnTo>
                    <a:pt x="1386" y="6706"/>
                  </a:lnTo>
                  <a:lnTo>
                    <a:pt x="1394" y="6714"/>
                  </a:lnTo>
                  <a:lnTo>
                    <a:pt x="1403" y="6722"/>
                  </a:lnTo>
                  <a:lnTo>
                    <a:pt x="1411" y="6729"/>
                  </a:lnTo>
                  <a:lnTo>
                    <a:pt x="1420" y="6736"/>
                  </a:lnTo>
                  <a:lnTo>
                    <a:pt x="1429" y="6742"/>
                  </a:lnTo>
                  <a:lnTo>
                    <a:pt x="1439" y="6748"/>
                  </a:lnTo>
                  <a:lnTo>
                    <a:pt x="1448" y="6754"/>
                  </a:lnTo>
                  <a:lnTo>
                    <a:pt x="1457" y="6759"/>
                  </a:lnTo>
                  <a:lnTo>
                    <a:pt x="1467" y="6764"/>
                  </a:lnTo>
                  <a:lnTo>
                    <a:pt x="1477" y="6768"/>
                  </a:lnTo>
                  <a:lnTo>
                    <a:pt x="1487" y="6773"/>
                  </a:lnTo>
                  <a:lnTo>
                    <a:pt x="1497" y="6776"/>
                  </a:lnTo>
                  <a:lnTo>
                    <a:pt x="1508" y="6780"/>
                  </a:lnTo>
                  <a:lnTo>
                    <a:pt x="1518" y="6783"/>
                  </a:lnTo>
                  <a:lnTo>
                    <a:pt x="1529" y="6786"/>
                  </a:lnTo>
                  <a:lnTo>
                    <a:pt x="1540" y="6788"/>
                  </a:lnTo>
                  <a:lnTo>
                    <a:pt x="1551" y="6790"/>
                  </a:lnTo>
                  <a:lnTo>
                    <a:pt x="1562" y="6791"/>
                  </a:lnTo>
                  <a:lnTo>
                    <a:pt x="1573" y="6792"/>
                  </a:lnTo>
                  <a:lnTo>
                    <a:pt x="1584" y="6793"/>
                  </a:lnTo>
                  <a:lnTo>
                    <a:pt x="1597" y="679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9" name="Google Shape;2469;p22"/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</p:grpSpPr>
        <p:sp>
          <p:nvSpPr>
            <p:cNvPr id="2470" name="Google Shape;2470;p22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7453"/>
                  </a:moveTo>
                  <a:lnTo>
                    <a:pt x="4062" y="7476"/>
                  </a:lnTo>
                  <a:lnTo>
                    <a:pt x="4060" y="7499"/>
                  </a:lnTo>
                  <a:lnTo>
                    <a:pt x="4058" y="7522"/>
                  </a:lnTo>
                  <a:lnTo>
                    <a:pt x="4055" y="7545"/>
                  </a:lnTo>
                  <a:lnTo>
                    <a:pt x="4051" y="7567"/>
                  </a:lnTo>
                  <a:lnTo>
                    <a:pt x="4047" y="7589"/>
                  </a:lnTo>
                  <a:lnTo>
                    <a:pt x="4041" y="7612"/>
                  </a:lnTo>
                  <a:lnTo>
                    <a:pt x="4035" y="7634"/>
                  </a:lnTo>
                  <a:lnTo>
                    <a:pt x="4028" y="7655"/>
                  </a:lnTo>
                  <a:lnTo>
                    <a:pt x="4020" y="7677"/>
                  </a:lnTo>
                  <a:lnTo>
                    <a:pt x="4011" y="7698"/>
                  </a:lnTo>
                  <a:lnTo>
                    <a:pt x="4002" y="7718"/>
                  </a:lnTo>
                  <a:lnTo>
                    <a:pt x="3991" y="7739"/>
                  </a:lnTo>
                  <a:lnTo>
                    <a:pt x="3980" y="7759"/>
                  </a:lnTo>
                  <a:lnTo>
                    <a:pt x="3968" y="7779"/>
                  </a:lnTo>
                  <a:lnTo>
                    <a:pt x="3955" y="7798"/>
                  </a:lnTo>
                  <a:lnTo>
                    <a:pt x="3942" y="7817"/>
                  </a:lnTo>
                  <a:lnTo>
                    <a:pt x="3928" y="7835"/>
                  </a:lnTo>
                  <a:lnTo>
                    <a:pt x="3914" y="7852"/>
                  </a:lnTo>
                  <a:lnTo>
                    <a:pt x="3898" y="7870"/>
                  </a:lnTo>
                  <a:lnTo>
                    <a:pt x="3883" y="7886"/>
                  </a:lnTo>
                  <a:lnTo>
                    <a:pt x="3866" y="7902"/>
                  </a:lnTo>
                  <a:lnTo>
                    <a:pt x="3849" y="7917"/>
                  </a:lnTo>
                  <a:lnTo>
                    <a:pt x="3832" y="7932"/>
                  </a:lnTo>
                  <a:lnTo>
                    <a:pt x="3814" y="7946"/>
                  </a:lnTo>
                  <a:lnTo>
                    <a:pt x="3795" y="7959"/>
                  </a:lnTo>
                  <a:lnTo>
                    <a:pt x="3776" y="7971"/>
                  </a:lnTo>
                  <a:lnTo>
                    <a:pt x="3756" y="7983"/>
                  </a:lnTo>
                  <a:lnTo>
                    <a:pt x="3736" y="7994"/>
                  </a:lnTo>
                  <a:lnTo>
                    <a:pt x="3715" y="8005"/>
                  </a:lnTo>
                  <a:lnTo>
                    <a:pt x="3695" y="8014"/>
                  </a:lnTo>
                  <a:lnTo>
                    <a:pt x="3674" y="8023"/>
                  </a:lnTo>
                  <a:lnTo>
                    <a:pt x="3652" y="8031"/>
                  </a:lnTo>
                  <a:lnTo>
                    <a:pt x="3631" y="8038"/>
                  </a:lnTo>
                  <a:lnTo>
                    <a:pt x="3609" y="8044"/>
                  </a:lnTo>
                  <a:lnTo>
                    <a:pt x="3586" y="8050"/>
                  </a:lnTo>
                  <a:lnTo>
                    <a:pt x="3564" y="8054"/>
                  </a:lnTo>
                  <a:lnTo>
                    <a:pt x="3542" y="8058"/>
                  </a:lnTo>
                  <a:lnTo>
                    <a:pt x="3519" y="8061"/>
                  </a:lnTo>
                  <a:lnTo>
                    <a:pt x="3496" y="8063"/>
                  </a:lnTo>
                  <a:lnTo>
                    <a:pt x="3473" y="8065"/>
                  </a:lnTo>
                  <a:lnTo>
                    <a:pt x="3450" y="8065"/>
                  </a:lnTo>
                  <a:lnTo>
                    <a:pt x="3427" y="8065"/>
                  </a:lnTo>
                  <a:lnTo>
                    <a:pt x="3404" y="8063"/>
                  </a:lnTo>
                  <a:lnTo>
                    <a:pt x="3381" y="8061"/>
                  </a:lnTo>
                  <a:lnTo>
                    <a:pt x="3359" y="8058"/>
                  </a:lnTo>
                  <a:lnTo>
                    <a:pt x="3336" y="8054"/>
                  </a:lnTo>
                  <a:lnTo>
                    <a:pt x="3314" y="8050"/>
                  </a:lnTo>
                  <a:lnTo>
                    <a:pt x="3292" y="8044"/>
                  </a:lnTo>
                  <a:lnTo>
                    <a:pt x="3270" y="8038"/>
                  </a:lnTo>
                  <a:lnTo>
                    <a:pt x="3248" y="8031"/>
                  </a:lnTo>
                  <a:lnTo>
                    <a:pt x="3227" y="8023"/>
                  </a:lnTo>
                  <a:lnTo>
                    <a:pt x="3205" y="8014"/>
                  </a:lnTo>
                  <a:lnTo>
                    <a:pt x="3185" y="8005"/>
                  </a:lnTo>
                  <a:lnTo>
                    <a:pt x="3164" y="7994"/>
                  </a:lnTo>
                  <a:lnTo>
                    <a:pt x="3144" y="7983"/>
                  </a:lnTo>
                  <a:lnTo>
                    <a:pt x="3124" y="7971"/>
                  </a:lnTo>
                  <a:lnTo>
                    <a:pt x="3105" y="7959"/>
                  </a:lnTo>
                  <a:lnTo>
                    <a:pt x="3086" y="7946"/>
                  </a:lnTo>
                  <a:lnTo>
                    <a:pt x="3068" y="7932"/>
                  </a:lnTo>
                  <a:lnTo>
                    <a:pt x="3051" y="7917"/>
                  </a:lnTo>
                  <a:lnTo>
                    <a:pt x="3034" y="7902"/>
                  </a:lnTo>
                  <a:lnTo>
                    <a:pt x="3017" y="7886"/>
                  </a:lnTo>
                  <a:lnTo>
                    <a:pt x="3002" y="7870"/>
                  </a:lnTo>
                  <a:lnTo>
                    <a:pt x="2986" y="7852"/>
                  </a:lnTo>
                  <a:lnTo>
                    <a:pt x="2972" y="7835"/>
                  </a:lnTo>
                  <a:lnTo>
                    <a:pt x="2958" y="7817"/>
                  </a:lnTo>
                  <a:lnTo>
                    <a:pt x="2945" y="7798"/>
                  </a:lnTo>
                  <a:lnTo>
                    <a:pt x="2932" y="7779"/>
                  </a:lnTo>
                  <a:lnTo>
                    <a:pt x="2920" y="7759"/>
                  </a:lnTo>
                  <a:lnTo>
                    <a:pt x="2909" y="7739"/>
                  </a:lnTo>
                  <a:lnTo>
                    <a:pt x="2898" y="7718"/>
                  </a:lnTo>
                  <a:lnTo>
                    <a:pt x="2889" y="7698"/>
                  </a:lnTo>
                  <a:lnTo>
                    <a:pt x="2880" y="7677"/>
                  </a:lnTo>
                  <a:lnTo>
                    <a:pt x="2872" y="7655"/>
                  </a:lnTo>
                  <a:lnTo>
                    <a:pt x="2865" y="7634"/>
                  </a:lnTo>
                  <a:lnTo>
                    <a:pt x="2859" y="7612"/>
                  </a:lnTo>
                  <a:lnTo>
                    <a:pt x="2853" y="7589"/>
                  </a:lnTo>
                  <a:lnTo>
                    <a:pt x="2849" y="7567"/>
                  </a:lnTo>
                  <a:lnTo>
                    <a:pt x="2845" y="7545"/>
                  </a:lnTo>
                  <a:lnTo>
                    <a:pt x="2842" y="7522"/>
                  </a:lnTo>
                  <a:lnTo>
                    <a:pt x="2840" y="7499"/>
                  </a:lnTo>
                  <a:lnTo>
                    <a:pt x="2838" y="7476"/>
                  </a:lnTo>
                  <a:lnTo>
                    <a:pt x="2838" y="7453"/>
                  </a:lnTo>
                  <a:lnTo>
                    <a:pt x="2838" y="7430"/>
                  </a:lnTo>
                  <a:lnTo>
                    <a:pt x="2840" y="7407"/>
                  </a:lnTo>
                  <a:lnTo>
                    <a:pt x="2842" y="7384"/>
                  </a:lnTo>
                  <a:lnTo>
                    <a:pt x="2845" y="7362"/>
                  </a:lnTo>
                  <a:lnTo>
                    <a:pt x="2849" y="7339"/>
                  </a:lnTo>
                  <a:lnTo>
                    <a:pt x="2853" y="7317"/>
                  </a:lnTo>
                  <a:lnTo>
                    <a:pt x="2859" y="7295"/>
                  </a:lnTo>
                  <a:lnTo>
                    <a:pt x="2865" y="7273"/>
                  </a:lnTo>
                  <a:lnTo>
                    <a:pt x="2872" y="7251"/>
                  </a:lnTo>
                  <a:lnTo>
                    <a:pt x="2880" y="7230"/>
                  </a:lnTo>
                  <a:lnTo>
                    <a:pt x="2889" y="7208"/>
                  </a:lnTo>
                  <a:lnTo>
                    <a:pt x="2898" y="7188"/>
                  </a:lnTo>
                  <a:lnTo>
                    <a:pt x="2909" y="7167"/>
                  </a:lnTo>
                  <a:lnTo>
                    <a:pt x="2920" y="7147"/>
                  </a:lnTo>
                  <a:lnTo>
                    <a:pt x="2932" y="7127"/>
                  </a:lnTo>
                  <a:lnTo>
                    <a:pt x="2945" y="7108"/>
                  </a:lnTo>
                  <a:lnTo>
                    <a:pt x="2958" y="7089"/>
                  </a:lnTo>
                  <a:lnTo>
                    <a:pt x="2972" y="7071"/>
                  </a:lnTo>
                  <a:lnTo>
                    <a:pt x="2986" y="7054"/>
                  </a:lnTo>
                  <a:lnTo>
                    <a:pt x="3002" y="7037"/>
                  </a:lnTo>
                  <a:lnTo>
                    <a:pt x="3017" y="7020"/>
                  </a:lnTo>
                  <a:lnTo>
                    <a:pt x="3034" y="7005"/>
                  </a:lnTo>
                  <a:lnTo>
                    <a:pt x="3051" y="6989"/>
                  </a:lnTo>
                  <a:lnTo>
                    <a:pt x="3068" y="6975"/>
                  </a:lnTo>
                  <a:lnTo>
                    <a:pt x="3086" y="6961"/>
                  </a:lnTo>
                  <a:lnTo>
                    <a:pt x="3105" y="6948"/>
                  </a:lnTo>
                  <a:lnTo>
                    <a:pt x="3124" y="6935"/>
                  </a:lnTo>
                  <a:lnTo>
                    <a:pt x="3144" y="6923"/>
                  </a:lnTo>
                  <a:lnTo>
                    <a:pt x="3164" y="6912"/>
                  </a:lnTo>
                  <a:lnTo>
                    <a:pt x="3185" y="6902"/>
                  </a:lnTo>
                  <a:lnTo>
                    <a:pt x="3205" y="6892"/>
                  </a:lnTo>
                  <a:lnTo>
                    <a:pt x="3227" y="6884"/>
                  </a:lnTo>
                  <a:lnTo>
                    <a:pt x="3248" y="6876"/>
                  </a:lnTo>
                  <a:lnTo>
                    <a:pt x="3270" y="6868"/>
                  </a:lnTo>
                  <a:lnTo>
                    <a:pt x="3292" y="6862"/>
                  </a:lnTo>
                  <a:lnTo>
                    <a:pt x="3314" y="6857"/>
                  </a:lnTo>
                  <a:lnTo>
                    <a:pt x="3336" y="6852"/>
                  </a:lnTo>
                  <a:lnTo>
                    <a:pt x="3359" y="6848"/>
                  </a:lnTo>
                  <a:lnTo>
                    <a:pt x="3381" y="6845"/>
                  </a:lnTo>
                  <a:lnTo>
                    <a:pt x="3404" y="6843"/>
                  </a:lnTo>
                  <a:lnTo>
                    <a:pt x="3427" y="6841"/>
                  </a:lnTo>
                  <a:lnTo>
                    <a:pt x="3450" y="6841"/>
                  </a:lnTo>
                  <a:lnTo>
                    <a:pt x="3473" y="6841"/>
                  </a:lnTo>
                  <a:lnTo>
                    <a:pt x="3496" y="6843"/>
                  </a:lnTo>
                  <a:lnTo>
                    <a:pt x="3519" y="6845"/>
                  </a:lnTo>
                  <a:lnTo>
                    <a:pt x="3542" y="6848"/>
                  </a:lnTo>
                  <a:lnTo>
                    <a:pt x="3564" y="6852"/>
                  </a:lnTo>
                  <a:lnTo>
                    <a:pt x="3586" y="6857"/>
                  </a:lnTo>
                  <a:lnTo>
                    <a:pt x="3609" y="6862"/>
                  </a:lnTo>
                  <a:lnTo>
                    <a:pt x="3631" y="6868"/>
                  </a:lnTo>
                  <a:lnTo>
                    <a:pt x="3652" y="6876"/>
                  </a:lnTo>
                  <a:lnTo>
                    <a:pt x="3674" y="6884"/>
                  </a:lnTo>
                  <a:lnTo>
                    <a:pt x="3695" y="6892"/>
                  </a:lnTo>
                  <a:lnTo>
                    <a:pt x="3715" y="6902"/>
                  </a:lnTo>
                  <a:lnTo>
                    <a:pt x="3736" y="6912"/>
                  </a:lnTo>
                  <a:lnTo>
                    <a:pt x="3756" y="6923"/>
                  </a:lnTo>
                  <a:lnTo>
                    <a:pt x="3776" y="6935"/>
                  </a:lnTo>
                  <a:lnTo>
                    <a:pt x="3795" y="6948"/>
                  </a:lnTo>
                  <a:lnTo>
                    <a:pt x="3814" y="6961"/>
                  </a:lnTo>
                  <a:lnTo>
                    <a:pt x="3832" y="6975"/>
                  </a:lnTo>
                  <a:lnTo>
                    <a:pt x="3849" y="6989"/>
                  </a:lnTo>
                  <a:lnTo>
                    <a:pt x="3866" y="7005"/>
                  </a:lnTo>
                  <a:lnTo>
                    <a:pt x="3883" y="7020"/>
                  </a:lnTo>
                  <a:lnTo>
                    <a:pt x="3898" y="7037"/>
                  </a:lnTo>
                  <a:lnTo>
                    <a:pt x="3914" y="7054"/>
                  </a:lnTo>
                  <a:lnTo>
                    <a:pt x="3928" y="7071"/>
                  </a:lnTo>
                  <a:lnTo>
                    <a:pt x="3942" y="7089"/>
                  </a:lnTo>
                  <a:lnTo>
                    <a:pt x="3955" y="7108"/>
                  </a:lnTo>
                  <a:lnTo>
                    <a:pt x="3968" y="7127"/>
                  </a:lnTo>
                  <a:lnTo>
                    <a:pt x="3980" y="7147"/>
                  </a:lnTo>
                  <a:lnTo>
                    <a:pt x="3991" y="7167"/>
                  </a:lnTo>
                  <a:lnTo>
                    <a:pt x="4002" y="7188"/>
                  </a:lnTo>
                  <a:lnTo>
                    <a:pt x="4011" y="7208"/>
                  </a:lnTo>
                  <a:lnTo>
                    <a:pt x="4020" y="7230"/>
                  </a:lnTo>
                  <a:lnTo>
                    <a:pt x="4028" y="7251"/>
                  </a:lnTo>
                  <a:lnTo>
                    <a:pt x="4035" y="7273"/>
                  </a:lnTo>
                  <a:lnTo>
                    <a:pt x="4041" y="7295"/>
                  </a:lnTo>
                  <a:lnTo>
                    <a:pt x="4047" y="7317"/>
                  </a:lnTo>
                  <a:lnTo>
                    <a:pt x="4051" y="7339"/>
                  </a:lnTo>
                  <a:lnTo>
                    <a:pt x="4055" y="7362"/>
                  </a:lnTo>
                  <a:lnTo>
                    <a:pt x="4058" y="7384"/>
                  </a:lnTo>
                  <a:lnTo>
                    <a:pt x="4060" y="7407"/>
                  </a:lnTo>
                  <a:lnTo>
                    <a:pt x="4062" y="7430"/>
                  </a:lnTo>
                  <a:lnTo>
                    <a:pt x="4062" y="74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22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7" y="4001"/>
                  </a:moveTo>
                  <a:lnTo>
                    <a:pt x="5710" y="4022"/>
                  </a:lnTo>
                  <a:lnTo>
                    <a:pt x="5757" y="4043"/>
                  </a:lnTo>
                  <a:lnTo>
                    <a:pt x="5786" y="4059"/>
                  </a:lnTo>
                  <a:lnTo>
                    <a:pt x="5813" y="4078"/>
                  </a:lnTo>
                  <a:lnTo>
                    <a:pt x="5836" y="4100"/>
                  </a:lnTo>
                  <a:lnTo>
                    <a:pt x="5857" y="4125"/>
                  </a:lnTo>
                  <a:lnTo>
                    <a:pt x="5874" y="4153"/>
                  </a:lnTo>
                  <a:lnTo>
                    <a:pt x="5888" y="4183"/>
                  </a:lnTo>
                  <a:lnTo>
                    <a:pt x="5897" y="4214"/>
                  </a:lnTo>
                  <a:lnTo>
                    <a:pt x="5903" y="4247"/>
                  </a:lnTo>
                  <a:lnTo>
                    <a:pt x="5904" y="4279"/>
                  </a:lnTo>
                  <a:lnTo>
                    <a:pt x="5901" y="4312"/>
                  </a:lnTo>
                  <a:lnTo>
                    <a:pt x="5893" y="4344"/>
                  </a:lnTo>
                  <a:lnTo>
                    <a:pt x="5882" y="4374"/>
                  </a:lnTo>
                  <a:lnTo>
                    <a:pt x="5866" y="4403"/>
                  </a:lnTo>
                  <a:lnTo>
                    <a:pt x="5847" y="4430"/>
                  </a:lnTo>
                  <a:lnTo>
                    <a:pt x="5825" y="4453"/>
                  </a:lnTo>
                  <a:lnTo>
                    <a:pt x="5800" y="4474"/>
                  </a:lnTo>
                  <a:lnTo>
                    <a:pt x="5772" y="4491"/>
                  </a:lnTo>
                  <a:lnTo>
                    <a:pt x="5742" y="4505"/>
                  </a:lnTo>
                  <a:lnTo>
                    <a:pt x="5711" y="4514"/>
                  </a:lnTo>
                  <a:lnTo>
                    <a:pt x="5678" y="4520"/>
                  </a:lnTo>
                  <a:lnTo>
                    <a:pt x="5646" y="4521"/>
                  </a:lnTo>
                  <a:lnTo>
                    <a:pt x="5613" y="4518"/>
                  </a:lnTo>
                  <a:lnTo>
                    <a:pt x="5581" y="4510"/>
                  </a:lnTo>
                  <a:lnTo>
                    <a:pt x="5551" y="4499"/>
                  </a:lnTo>
                  <a:lnTo>
                    <a:pt x="5499" y="4475"/>
                  </a:lnTo>
                  <a:lnTo>
                    <a:pt x="5491" y="4472"/>
                  </a:lnTo>
                  <a:lnTo>
                    <a:pt x="5441" y="4446"/>
                  </a:lnTo>
                  <a:lnTo>
                    <a:pt x="5433" y="4442"/>
                  </a:lnTo>
                  <a:lnTo>
                    <a:pt x="5383" y="4415"/>
                  </a:lnTo>
                  <a:lnTo>
                    <a:pt x="5376" y="4411"/>
                  </a:lnTo>
                  <a:lnTo>
                    <a:pt x="5327" y="4383"/>
                  </a:lnTo>
                  <a:lnTo>
                    <a:pt x="5319" y="4378"/>
                  </a:lnTo>
                  <a:lnTo>
                    <a:pt x="5272" y="4348"/>
                  </a:lnTo>
                  <a:lnTo>
                    <a:pt x="5265" y="4343"/>
                  </a:lnTo>
                  <a:lnTo>
                    <a:pt x="5218" y="4311"/>
                  </a:lnTo>
                  <a:lnTo>
                    <a:pt x="5211" y="4306"/>
                  </a:lnTo>
                  <a:lnTo>
                    <a:pt x="5166" y="4273"/>
                  </a:lnTo>
                  <a:lnTo>
                    <a:pt x="5159" y="4267"/>
                  </a:lnTo>
                  <a:lnTo>
                    <a:pt x="5115" y="4232"/>
                  </a:lnTo>
                  <a:lnTo>
                    <a:pt x="5108" y="4227"/>
                  </a:lnTo>
                  <a:lnTo>
                    <a:pt x="5066" y="4190"/>
                  </a:lnTo>
                  <a:lnTo>
                    <a:pt x="5059" y="4184"/>
                  </a:lnTo>
                  <a:lnTo>
                    <a:pt x="5018" y="4146"/>
                  </a:lnTo>
                  <a:lnTo>
                    <a:pt x="5011" y="4140"/>
                  </a:lnTo>
                  <a:lnTo>
                    <a:pt x="4971" y="4101"/>
                  </a:lnTo>
                  <a:lnTo>
                    <a:pt x="4965" y="4095"/>
                  </a:lnTo>
                  <a:lnTo>
                    <a:pt x="4927" y="4054"/>
                  </a:lnTo>
                  <a:lnTo>
                    <a:pt x="4921" y="4047"/>
                  </a:lnTo>
                  <a:lnTo>
                    <a:pt x="4883" y="4005"/>
                  </a:lnTo>
                  <a:lnTo>
                    <a:pt x="4878" y="3998"/>
                  </a:lnTo>
                  <a:lnTo>
                    <a:pt x="4842" y="3955"/>
                  </a:lnTo>
                  <a:lnTo>
                    <a:pt x="4836" y="3948"/>
                  </a:lnTo>
                  <a:lnTo>
                    <a:pt x="4802" y="3903"/>
                  </a:lnTo>
                  <a:lnTo>
                    <a:pt x="4797" y="3896"/>
                  </a:lnTo>
                  <a:lnTo>
                    <a:pt x="4764" y="3849"/>
                  </a:lnTo>
                  <a:lnTo>
                    <a:pt x="4759" y="3842"/>
                  </a:lnTo>
                  <a:lnTo>
                    <a:pt x="4728" y="3795"/>
                  </a:lnTo>
                  <a:lnTo>
                    <a:pt x="4723" y="3787"/>
                  </a:lnTo>
                  <a:lnTo>
                    <a:pt x="4694" y="3739"/>
                  </a:lnTo>
                  <a:lnTo>
                    <a:pt x="4690" y="3732"/>
                  </a:lnTo>
                  <a:lnTo>
                    <a:pt x="4662" y="3683"/>
                  </a:lnTo>
                  <a:lnTo>
                    <a:pt x="4658" y="3675"/>
                  </a:lnTo>
                  <a:lnTo>
                    <a:pt x="4633" y="3625"/>
                  </a:lnTo>
                  <a:lnTo>
                    <a:pt x="4629" y="3617"/>
                  </a:lnTo>
                  <a:lnTo>
                    <a:pt x="4605" y="3566"/>
                  </a:lnTo>
                  <a:lnTo>
                    <a:pt x="4601" y="3558"/>
                  </a:lnTo>
                  <a:lnTo>
                    <a:pt x="4579" y="3506"/>
                  </a:lnTo>
                  <a:lnTo>
                    <a:pt x="4576" y="3498"/>
                  </a:lnTo>
                  <a:lnTo>
                    <a:pt x="4556" y="3446"/>
                  </a:lnTo>
                  <a:lnTo>
                    <a:pt x="4553" y="3437"/>
                  </a:lnTo>
                  <a:lnTo>
                    <a:pt x="4534" y="3384"/>
                  </a:lnTo>
                  <a:lnTo>
                    <a:pt x="4532" y="3376"/>
                  </a:lnTo>
                  <a:lnTo>
                    <a:pt x="4515" y="3322"/>
                  </a:lnTo>
                  <a:lnTo>
                    <a:pt x="4513" y="3314"/>
                  </a:lnTo>
                  <a:lnTo>
                    <a:pt x="4498" y="3259"/>
                  </a:lnTo>
                  <a:lnTo>
                    <a:pt x="4496" y="3251"/>
                  </a:lnTo>
                  <a:lnTo>
                    <a:pt x="4483" y="3196"/>
                  </a:lnTo>
                  <a:lnTo>
                    <a:pt x="4481" y="3187"/>
                  </a:lnTo>
                  <a:lnTo>
                    <a:pt x="4471" y="3132"/>
                  </a:lnTo>
                  <a:lnTo>
                    <a:pt x="4469" y="3123"/>
                  </a:lnTo>
                  <a:lnTo>
                    <a:pt x="4460" y="3067"/>
                  </a:lnTo>
                  <a:lnTo>
                    <a:pt x="4459" y="3058"/>
                  </a:lnTo>
                  <a:lnTo>
                    <a:pt x="4452" y="3003"/>
                  </a:lnTo>
                  <a:lnTo>
                    <a:pt x="4451" y="2994"/>
                  </a:lnTo>
                  <a:lnTo>
                    <a:pt x="4446" y="2938"/>
                  </a:lnTo>
                  <a:lnTo>
                    <a:pt x="4446" y="2929"/>
                  </a:lnTo>
                  <a:lnTo>
                    <a:pt x="4443" y="2873"/>
                  </a:lnTo>
                  <a:lnTo>
                    <a:pt x="4443" y="2864"/>
                  </a:lnTo>
                  <a:lnTo>
                    <a:pt x="4442" y="2808"/>
                  </a:lnTo>
                  <a:lnTo>
                    <a:pt x="4442" y="2799"/>
                  </a:lnTo>
                  <a:lnTo>
                    <a:pt x="4443" y="2743"/>
                  </a:lnTo>
                  <a:lnTo>
                    <a:pt x="4443" y="2734"/>
                  </a:lnTo>
                  <a:lnTo>
                    <a:pt x="4447" y="2678"/>
                  </a:lnTo>
                  <a:lnTo>
                    <a:pt x="4447" y="2669"/>
                  </a:lnTo>
                  <a:lnTo>
                    <a:pt x="4452" y="2613"/>
                  </a:lnTo>
                  <a:lnTo>
                    <a:pt x="4453" y="2604"/>
                  </a:lnTo>
                  <a:lnTo>
                    <a:pt x="4460" y="2549"/>
                  </a:lnTo>
                  <a:lnTo>
                    <a:pt x="4462" y="2540"/>
                  </a:lnTo>
                  <a:lnTo>
                    <a:pt x="4471" y="2485"/>
                  </a:lnTo>
                  <a:lnTo>
                    <a:pt x="4472" y="2476"/>
                  </a:lnTo>
                  <a:lnTo>
                    <a:pt x="4483" y="2421"/>
                  </a:lnTo>
                  <a:lnTo>
                    <a:pt x="4485" y="2412"/>
                  </a:lnTo>
                  <a:lnTo>
                    <a:pt x="4498" y="2358"/>
                  </a:lnTo>
                  <a:lnTo>
                    <a:pt x="4500" y="2349"/>
                  </a:lnTo>
                  <a:lnTo>
                    <a:pt x="4515" y="2295"/>
                  </a:lnTo>
                  <a:lnTo>
                    <a:pt x="4518" y="2286"/>
                  </a:lnTo>
                  <a:lnTo>
                    <a:pt x="4534" y="2232"/>
                  </a:lnTo>
                  <a:lnTo>
                    <a:pt x="4537" y="2224"/>
                  </a:lnTo>
                  <a:lnTo>
                    <a:pt x="4556" y="2170"/>
                  </a:lnTo>
                  <a:lnTo>
                    <a:pt x="4559" y="2162"/>
                  </a:lnTo>
                  <a:lnTo>
                    <a:pt x="4580" y="2109"/>
                  </a:lnTo>
                  <a:lnTo>
                    <a:pt x="4583" y="2101"/>
                  </a:lnTo>
                  <a:lnTo>
                    <a:pt x="4606" y="2050"/>
                  </a:lnTo>
                  <a:lnTo>
                    <a:pt x="4610" y="2042"/>
                  </a:lnTo>
                  <a:lnTo>
                    <a:pt x="4634" y="1991"/>
                  </a:lnTo>
                  <a:lnTo>
                    <a:pt x="4638" y="1983"/>
                  </a:lnTo>
                  <a:lnTo>
                    <a:pt x="4664" y="1933"/>
                  </a:lnTo>
                  <a:lnTo>
                    <a:pt x="4668" y="1925"/>
                  </a:lnTo>
                  <a:lnTo>
                    <a:pt x="4696" y="1876"/>
                  </a:lnTo>
                  <a:lnTo>
                    <a:pt x="4700" y="1869"/>
                  </a:lnTo>
                  <a:lnTo>
                    <a:pt x="4729" y="1821"/>
                  </a:lnTo>
                  <a:lnTo>
                    <a:pt x="4734" y="1814"/>
                  </a:lnTo>
                  <a:lnTo>
                    <a:pt x="4765" y="1767"/>
                  </a:lnTo>
                  <a:lnTo>
                    <a:pt x="4770" y="1760"/>
                  </a:lnTo>
                  <a:lnTo>
                    <a:pt x="4803" y="1714"/>
                  </a:lnTo>
                  <a:lnTo>
                    <a:pt x="4808" y="1707"/>
                  </a:lnTo>
                  <a:lnTo>
                    <a:pt x="4842" y="1662"/>
                  </a:lnTo>
                  <a:lnTo>
                    <a:pt x="4848" y="1655"/>
                  </a:lnTo>
                  <a:lnTo>
                    <a:pt x="4884" y="1612"/>
                  </a:lnTo>
                  <a:lnTo>
                    <a:pt x="4890" y="1606"/>
                  </a:lnTo>
                  <a:lnTo>
                    <a:pt x="4927" y="1564"/>
                  </a:lnTo>
                  <a:lnTo>
                    <a:pt x="4933" y="1557"/>
                  </a:lnTo>
                  <a:lnTo>
                    <a:pt x="4972" y="1516"/>
                  </a:lnTo>
                  <a:lnTo>
                    <a:pt x="4978" y="1510"/>
                  </a:lnTo>
                  <a:lnTo>
                    <a:pt x="5019" y="1471"/>
                  </a:lnTo>
                  <a:lnTo>
                    <a:pt x="5025" y="1465"/>
                  </a:lnTo>
                  <a:lnTo>
                    <a:pt x="5067" y="1427"/>
                  </a:lnTo>
                  <a:lnTo>
                    <a:pt x="5074" y="1421"/>
                  </a:lnTo>
                  <a:lnTo>
                    <a:pt x="5117" y="1384"/>
                  </a:lnTo>
                  <a:lnTo>
                    <a:pt x="5124" y="1379"/>
                  </a:lnTo>
                  <a:lnTo>
                    <a:pt x="5168" y="1344"/>
                  </a:lnTo>
                  <a:lnTo>
                    <a:pt x="5175" y="1339"/>
                  </a:lnTo>
                  <a:lnTo>
                    <a:pt x="5221" y="1306"/>
                  </a:lnTo>
                  <a:lnTo>
                    <a:pt x="5228" y="1301"/>
                  </a:lnTo>
                  <a:lnTo>
                    <a:pt x="5274" y="1269"/>
                  </a:lnTo>
                  <a:lnTo>
                    <a:pt x="5282" y="1264"/>
                  </a:lnTo>
                  <a:lnTo>
                    <a:pt x="5329" y="1234"/>
                  </a:lnTo>
                  <a:lnTo>
                    <a:pt x="5337" y="1230"/>
                  </a:lnTo>
                  <a:lnTo>
                    <a:pt x="5385" y="1202"/>
                  </a:lnTo>
                  <a:lnTo>
                    <a:pt x="5393" y="1197"/>
                  </a:lnTo>
                  <a:lnTo>
                    <a:pt x="5443" y="1171"/>
                  </a:lnTo>
                  <a:lnTo>
                    <a:pt x="5451" y="1167"/>
                  </a:lnTo>
                  <a:lnTo>
                    <a:pt x="5501" y="1142"/>
                  </a:lnTo>
                  <a:lnTo>
                    <a:pt x="5509" y="1139"/>
                  </a:lnTo>
                  <a:lnTo>
                    <a:pt x="5560" y="1116"/>
                  </a:lnTo>
                  <a:lnTo>
                    <a:pt x="5568" y="1112"/>
                  </a:lnTo>
                  <a:lnTo>
                    <a:pt x="5620" y="1091"/>
                  </a:lnTo>
                  <a:lnTo>
                    <a:pt x="5629" y="1088"/>
                  </a:lnTo>
                  <a:lnTo>
                    <a:pt x="5682" y="1069"/>
                  </a:lnTo>
                  <a:lnTo>
                    <a:pt x="5690" y="1066"/>
                  </a:lnTo>
                  <a:lnTo>
                    <a:pt x="5744" y="1049"/>
                  </a:lnTo>
                  <a:lnTo>
                    <a:pt x="5752" y="1046"/>
                  </a:lnTo>
                  <a:lnTo>
                    <a:pt x="5806" y="1031"/>
                  </a:lnTo>
                  <a:lnTo>
                    <a:pt x="5815" y="1028"/>
                  </a:lnTo>
                  <a:lnTo>
                    <a:pt x="5870" y="1015"/>
                  </a:lnTo>
                  <a:lnTo>
                    <a:pt x="5878" y="1013"/>
                  </a:lnTo>
                  <a:lnTo>
                    <a:pt x="5934" y="1001"/>
                  </a:lnTo>
                  <a:lnTo>
                    <a:pt x="5942" y="999"/>
                  </a:lnTo>
                  <a:lnTo>
                    <a:pt x="5998" y="990"/>
                  </a:lnTo>
                  <a:lnTo>
                    <a:pt x="6007" y="989"/>
                  </a:lnTo>
                  <a:lnTo>
                    <a:pt x="6062" y="981"/>
                  </a:lnTo>
                  <a:lnTo>
                    <a:pt x="6071" y="980"/>
                  </a:lnTo>
                  <a:lnTo>
                    <a:pt x="6127" y="974"/>
                  </a:lnTo>
                  <a:lnTo>
                    <a:pt x="6136" y="974"/>
                  </a:lnTo>
                  <a:lnTo>
                    <a:pt x="6192" y="970"/>
                  </a:lnTo>
                  <a:lnTo>
                    <a:pt x="6201" y="969"/>
                  </a:lnTo>
                  <a:lnTo>
                    <a:pt x="6257" y="968"/>
                  </a:lnTo>
                  <a:lnTo>
                    <a:pt x="6266" y="968"/>
                  </a:lnTo>
                  <a:lnTo>
                    <a:pt x="6322" y="968"/>
                  </a:lnTo>
                  <a:lnTo>
                    <a:pt x="6331" y="968"/>
                  </a:lnTo>
                  <a:lnTo>
                    <a:pt x="6387" y="971"/>
                  </a:lnTo>
                  <a:lnTo>
                    <a:pt x="6396" y="971"/>
                  </a:lnTo>
                  <a:lnTo>
                    <a:pt x="6452" y="976"/>
                  </a:lnTo>
                  <a:lnTo>
                    <a:pt x="6461" y="976"/>
                  </a:lnTo>
                  <a:lnTo>
                    <a:pt x="6517" y="983"/>
                  </a:lnTo>
                  <a:lnTo>
                    <a:pt x="6525" y="984"/>
                  </a:lnTo>
                  <a:lnTo>
                    <a:pt x="6581" y="992"/>
                  </a:lnTo>
                  <a:lnTo>
                    <a:pt x="6590" y="994"/>
                  </a:lnTo>
                  <a:lnTo>
                    <a:pt x="6645" y="1004"/>
                  </a:lnTo>
                  <a:lnTo>
                    <a:pt x="6654" y="1006"/>
                  </a:lnTo>
                  <a:lnTo>
                    <a:pt x="6709" y="1018"/>
                  </a:lnTo>
                  <a:lnTo>
                    <a:pt x="6717" y="1020"/>
                  </a:lnTo>
                  <a:lnTo>
                    <a:pt x="6772" y="1034"/>
                  </a:lnTo>
                  <a:lnTo>
                    <a:pt x="6781" y="1036"/>
                  </a:lnTo>
                  <a:lnTo>
                    <a:pt x="6835" y="1052"/>
                  </a:lnTo>
                  <a:lnTo>
                    <a:pt x="6843" y="1055"/>
                  </a:lnTo>
                  <a:lnTo>
                    <a:pt x="6896" y="1073"/>
                  </a:lnTo>
                  <a:lnTo>
                    <a:pt x="6905" y="1076"/>
                  </a:lnTo>
                  <a:lnTo>
                    <a:pt x="6957" y="1096"/>
                  </a:lnTo>
                  <a:lnTo>
                    <a:pt x="6966" y="1099"/>
                  </a:lnTo>
                  <a:lnTo>
                    <a:pt x="7017" y="1120"/>
                  </a:lnTo>
                  <a:lnTo>
                    <a:pt x="7026" y="1124"/>
                  </a:lnTo>
                  <a:lnTo>
                    <a:pt x="7077" y="1147"/>
                  </a:lnTo>
                  <a:lnTo>
                    <a:pt x="7085" y="1151"/>
                  </a:lnTo>
                  <a:lnTo>
                    <a:pt x="7135" y="1176"/>
                  </a:lnTo>
                  <a:lnTo>
                    <a:pt x="7143" y="1181"/>
                  </a:lnTo>
                  <a:lnTo>
                    <a:pt x="7192" y="1208"/>
                  </a:lnTo>
                  <a:lnTo>
                    <a:pt x="7199" y="1212"/>
                  </a:lnTo>
                  <a:lnTo>
                    <a:pt x="7248" y="1241"/>
                  </a:lnTo>
                  <a:lnTo>
                    <a:pt x="7255" y="1245"/>
                  </a:lnTo>
                  <a:lnTo>
                    <a:pt x="7303" y="1276"/>
                  </a:lnTo>
                  <a:lnTo>
                    <a:pt x="7310" y="1281"/>
                  </a:lnTo>
                  <a:lnTo>
                    <a:pt x="7356" y="1313"/>
                  </a:lnTo>
                  <a:lnTo>
                    <a:pt x="7363" y="1318"/>
                  </a:lnTo>
                  <a:lnTo>
                    <a:pt x="7408" y="1352"/>
                  </a:lnTo>
                  <a:lnTo>
                    <a:pt x="7415" y="1357"/>
                  </a:lnTo>
                  <a:lnTo>
                    <a:pt x="7459" y="1392"/>
                  </a:lnTo>
                  <a:lnTo>
                    <a:pt x="7466" y="1398"/>
                  </a:lnTo>
                  <a:lnTo>
                    <a:pt x="7509" y="1435"/>
                  </a:lnTo>
                  <a:lnTo>
                    <a:pt x="7515" y="1441"/>
                  </a:lnTo>
                  <a:lnTo>
                    <a:pt x="7556" y="1479"/>
                  </a:lnTo>
                  <a:lnTo>
                    <a:pt x="7563" y="1485"/>
                  </a:lnTo>
                  <a:lnTo>
                    <a:pt x="7603" y="1525"/>
                  </a:lnTo>
                  <a:lnTo>
                    <a:pt x="7609" y="1531"/>
                  </a:lnTo>
                  <a:lnTo>
                    <a:pt x="7647" y="1572"/>
                  </a:lnTo>
                  <a:lnTo>
                    <a:pt x="7653" y="1579"/>
                  </a:lnTo>
                  <a:lnTo>
                    <a:pt x="7690" y="1621"/>
                  </a:lnTo>
                  <a:lnTo>
                    <a:pt x="7696" y="1628"/>
                  </a:lnTo>
                  <a:lnTo>
                    <a:pt x="7731" y="1672"/>
                  </a:lnTo>
                  <a:lnTo>
                    <a:pt x="7737" y="1679"/>
                  </a:lnTo>
                  <a:lnTo>
                    <a:pt x="7771" y="1723"/>
                  </a:lnTo>
                  <a:lnTo>
                    <a:pt x="7776" y="1731"/>
                  </a:lnTo>
                  <a:lnTo>
                    <a:pt x="7808" y="1776"/>
                  </a:lnTo>
                  <a:lnTo>
                    <a:pt x="7813" y="1784"/>
                  </a:lnTo>
                  <a:lnTo>
                    <a:pt x="7844" y="1831"/>
                  </a:lnTo>
                  <a:lnTo>
                    <a:pt x="7848" y="1838"/>
                  </a:lnTo>
                  <a:lnTo>
                    <a:pt x="7877" y="1886"/>
                  </a:lnTo>
                  <a:lnTo>
                    <a:pt x="7882" y="1894"/>
                  </a:lnTo>
                  <a:lnTo>
                    <a:pt x="7909" y="1943"/>
                  </a:lnTo>
                  <a:lnTo>
                    <a:pt x="7913" y="1951"/>
                  </a:lnTo>
                  <a:lnTo>
                    <a:pt x="7938" y="2001"/>
                  </a:lnTo>
                  <a:lnTo>
                    <a:pt x="7942" y="2009"/>
                  </a:lnTo>
                  <a:lnTo>
                    <a:pt x="7966" y="2060"/>
                  </a:lnTo>
                  <a:lnTo>
                    <a:pt x="7970" y="2068"/>
                  </a:lnTo>
                  <a:lnTo>
                    <a:pt x="7991" y="2120"/>
                  </a:lnTo>
                  <a:lnTo>
                    <a:pt x="7995" y="2129"/>
                  </a:lnTo>
                  <a:lnTo>
                    <a:pt x="8015" y="2181"/>
                  </a:lnTo>
                  <a:lnTo>
                    <a:pt x="8018" y="2190"/>
                  </a:lnTo>
                  <a:lnTo>
                    <a:pt x="8036" y="2244"/>
                  </a:lnTo>
                  <a:lnTo>
                    <a:pt x="8039" y="2252"/>
                  </a:lnTo>
                  <a:lnTo>
                    <a:pt x="8055" y="2306"/>
                  </a:lnTo>
                  <a:lnTo>
                    <a:pt x="8057" y="2315"/>
                  </a:lnTo>
                  <a:lnTo>
                    <a:pt x="8071" y="2369"/>
                  </a:lnTo>
                  <a:lnTo>
                    <a:pt x="8073" y="2378"/>
                  </a:lnTo>
                  <a:lnTo>
                    <a:pt x="8086" y="2432"/>
                  </a:lnTo>
                  <a:lnTo>
                    <a:pt x="8088" y="2441"/>
                  </a:lnTo>
                  <a:lnTo>
                    <a:pt x="8098" y="2496"/>
                  </a:lnTo>
                  <a:lnTo>
                    <a:pt x="8099" y="2505"/>
                  </a:lnTo>
                  <a:lnTo>
                    <a:pt x="8108" y="2560"/>
                  </a:lnTo>
                  <a:lnTo>
                    <a:pt x="8109" y="2569"/>
                  </a:lnTo>
                  <a:lnTo>
                    <a:pt x="8115" y="2625"/>
                  </a:lnTo>
                  <a:lnTo>
                    <a:pt x="8116" y="2634"/>
                  </a:lnTo>
                  <a:lnTo>
                    <a:pt x="8121" y="2689"/>
                  </a:lnTo>
                  <a:lnTo>
                    <a:pt x="8121" y="2698"/>
                  </a:lnTo>
                  <a:lnTo>
                    <a:pt x="8124" y="2754"/>
                  </a:lnTo>
                  <a:lnTo>
                    <a:pt x="8124" y="2763"/>
                  </a:lnTo>
                  <a:lnTo>
                    <a:pt x="8125" y="2819"/>
                  </a:lnTo>
                  <a:lnTo>
                    <a:pt x="8124" y="2828"/>
                  </a:lnTo>
                  <a:lnTo>
                    <a:pt x="8123" y="2884"/>
                  </a:lnTo>
                  <a:lnTo>
                    <a:pt x="8123" y="2893"/>
                  </a:lnTo>
                  <a:lnTo>
                    <a:pt x="8119" y="2949"/>
                  </a:lnTo>
                  <a:lnTo>
                    <a:pt x="8119" y="2958"/>
                  </a:lnTo>
                  <a:lnTo>
                    <a:pt x="8113" y="3014"/>
                  </a:lnTo>
                  <a:lnTo>
                    <a:pt x="8112" y="3023"/>
                  </a:lnTo>
                  <a:lnTo>
                    <a:pt x="8105" y="3079"/>
                  </a:lnTo>
                  <a:lnTo>
                    <a:pt x="8098" y="3111"/>
                  </a:lnTo>
                  <a:lnTo>
                    <a:pt x="8088" y="3142"/>
                  </a:lnTo>
                  <a:lnTo>
                    <a:pt x="8074" y="3171"/>
                  </a:lnTo>
                  <a:lnTo>
                    <a:pt x="8055" y="3198"/>
                  </a:lnTo>
                  <a:lnTo>
                    <a:pt x="8034" y="3223"/>
                  </a:lnTo>
                  <a:lnTo>
                    <a:pt x="8009" y="3244"/>
                  </a:lnTo>
                  <a:lnTo>
                    <a:pt x="7982" y="3262"/>
                  </a:lnTo>
                  <a:lnTo>
                    <a:pt x="7953" y="3277"/>
                  </a:lnTo>
                  <a:lnTo>
                    <a:pt x="7922" y="3287"/>
                  </a:lnTo>
                  <a:lnTo>
                    <a:pt x="7890" y="3294"/>
                  </a:lnTo>
                  <a:lnTo>
                    <a:pt x="7857" y="3296"/>
                  </a:lnTo>
                  <a:lnTo>
                    <a:pt x="7824" y="3294"/>
                  </a:lnTo>
                  <a:lnTo>
                    <a:pt x="7792" y="3287"/>
                  </a:lnTo>
                  <a:lnTo>
                    <a:pt x="7761" y="3277"/>
                  </a:lnTo>
                  <a:lnTo>
                    <a:pt x="7732" y="3263"/>
                  </a:lnTo>
                  <a:lnTo>
                    <a:pt x="7705" y="3244"/>
                  </a:lnTo>
                  <a:lnTo>
                    <a:pt x="7680" y="3223"/>
                  </a:lnTo>
                  <a:lnTo>
                    <a:pt x="7659" y="3198"/>
                  </a:lnTo>
                  <a:lnTo>
                    <a:pt x="7641" y="3171"/>
                  </a:lnTo>
                  <a:lnTo>
                    <a:pt x="7626" y="3142"/>
                  </a:lnTo>
                  <a:lnTo>
                    <a:pt x="7616" y="3111"/>
                  </a:lnTo>
                  <a:lnTo>
                    <a:pt x="7609" y="3079"/>
                  </a:lnTo>
                  <a:lnTo>
                    <a:pt x="7607" y="3046"/>
                  </a:lnTo>
                  <a:lnTo>
                    <a:pt x="7609" y="3013"/>
                  </a:lnTo>
                  <a:lnTo>
                    <a:pt x="7616" y="2962"/>
                  </a:lnTo>
                  <a:lnTo>
                    <a:pt x="7620" y="2914"/>
                  </a:lnTo>
                  <a:lnTo>
                    <a:pt x="7623" y="2867"/>
                  </a:lnTo>
                  <a:lnTo>
                    <a:pt x="7625" y="2820"/>
                  </a:lnTo>
                  <a:lnTo>
                    <a:pt x="7624" y="2772"/>
                  </a:lnTo>
                  <a:lnTo>
                    <a:pt x="7622" y="2725"/>
                  </a:lnTo>
                  <a:lnTo>
                    <a:pt x="7618" y="2678"/>
                  </a:lnTo>
                  <a:lnTo>
                    <a:pt x="7613" y="2631"/>
                  </a:lnTo>
                  <a:lnTo>
                    <a:pt x="7606" y="2584"/>
                  </a:lnTo>
                  <a:lnTo>
                    <a:pt x="7597" y="2537"/>
                  </a:lnTo>
                  <a:lnTo>
                    <a:pt x="7587" y="2491"/>
                  </a:lnTo>
                  <a:lnTo>
                    <a:pt x="7575" y="2445"/>
                  </a:lnTo>
                  <a:lnTo>
                    <a:pt x="7561" y="2399"/>
                  </a:lnTo>
                  <a:lnTo>
                    <a:pt x="7546" y="2354"/>
                  </a:lnTo>
                  <a:lnTo>
                    <a:pt x="7529" y="2310"/>
                  </a:lnTo>
                  <a:lnTo>
                    <a:pt x="7510" y="2266"/>
                  </a:lnTo>
                  <a:lnTo>
                    <a:pt x="7491" y="2224"/>
                  </a:lnTo>
                  <a:lnTo>
                    <a:pt x="7469" y="2181"/>
                  </a:lnTo>
                  <a:lnTo>
                    <a:pt x="7446" y="2140"/>
                  </a:lnTo>
                  <a:lnTo>
                    <a:pt x="7422" y="2100"/>
                  </a:lnTo>
                  <a:lnTo>
                    <a:pt x="7396" y="2060"/>
                  </a:lnTo>
                  <a:lnTo>
                    <a:pt x="7369" y="2021"/>
                  </a:lnTo>
                  <a:lnTo>
                    <a:pt x="7341" y="1983"/>
                  </a:lnTo>
                  <a:lnTo>
                    <a:pt x="7311" y="1947"/>
                  </a:lnTo>
                  <a:lnTo>
                    <a:pt x="7280" y="1911"/>
                  </a:lnTo>
                  <a:lnTo>
                    <a:pt x="7247" y="1876"/>
                  </a:lnTo>
                  <a:lnTo>
                    <a:pt x="7213" y="1843"/>
                  </a:lnTo>
                  <a:lnTo>
                    <a:pt x="7178" y="1810"/>
                  </a:lnTo>
                  <a:lnTo>
                    <a:pt x="7142" y="1779"/>
                  </a:lnTo>
                  <a:lnTo>
                    <a:pt x="7105" y="1749"/>
                  </a:lnTo>
                  <a:lnTo>
                    <a:pt x="7067" y="1721"/>
                  </a:lnTo>
                  <a:lnTo>
                    <a:pt x="7028" y="1694"/>
                  </a:lnTo>
                  <a:lnTo>
                    <a:pt x="6988" y="1668"/>
                  </a:lnTo>
                  <a:lnTo>
                    <a:pt x="6948" y="1644"/>
                  </a:lnTo>
                  <a:lnTo>
                    <a:pt x="6906" y="1621"/>
                  </a:lnTo>
                  <a:lnTo>
                    <a:pt x="6864" y="1600"/>
                  </a:lnTo>
                  <a:lnTo>
                    <a:pt x="6821" y="1580"/>
                  </a:lnTo>
                  <a:lnTo>
                    <a:pt x="6777" y="1562"/>
                  </a:lnTo>
                  <a:lnTo>
                    <a:pt x="6733" y="1546"/>
                  </a:lnTo>
                  <a:lnTo>
                    <a:pt x="6688" y="1530"/>
                  </a:lnTo>
                  <a:lnTo>
                    <a:pt x="6643" y="1517"/>
                  </a:lnTo>
                  <a:lnTo>
                    <a:pt x="6597" y="1505"/>
                  </a:lnTo>
                  <a:lnTo>
                    <a:pt x="6550" y="1495"/>
                  </a:lnTo>
                  <a:lnTo>
                    <a:pt x="6503" y="1486"/>
                  </a:lnTo>
                  <a:lnTo>
                    <a:pt x="6456" y="1479"/>
                  </a:lnTo>
                  <a:lnTo>
                    <a:pt x="6409" y="1474"/>
                  </a:lnTo>
                  <a:lnTo>
                    <a:pt x="6362" y="1470"/>
                  </a:lnTo>
                  <a:lnTo>
                    <a:pt x="6314" y="1468"/>
                  </a:lnTo>
                  <a:lnTo>
                    <a:pt x="6267" y="1468"/>
                  </a:lnTo>
                  <a:lnTo>
                    <a:pt x="6220" y="1469"/>
                  </a:lnTo>
                  <a:lnTo>
                    <a:pt x="6173" y="1472"/>
                  </a:lnTo>
                  <a:lnTo>
                    <a:pt x="6126" y="1477"/>
                  </a:lnTo>
                  <a:lnTo>
                    <a:pt x="6079" y="1483"/>
                  </a:lnTo>
                  <a:lnTo>
                    <a:pt x="6032" y="1491"/>
                  </a:lnTo>
                  <a:lnTo>
                    <a:pt x="5986" y="1501"/>
                  </a:lnTo>
                  <a:lnTo>
                    <a:pt x="5939" y="1513"/>
                  </a:lnTo>
                  <a:lnTo>
                    <a:pt x="5894" y="1526"/>
                  </a:lnTo>
                  <a:lnTo>
                    <a:pt x="5848" y="1540"/>
                  </a:lnTo>
                  <a:lnTo>
                    <a:pt x="5804" y="1557"/>
                  </a:lnTo>
                  <a:lnTo>
                    <a:pt x="5760" y="1574"/>
                  </a:lnTo>
                  <a:lnTo>
                    <a:pt x="5717" y="1594"/>
                  </a:lnTo>
                  <a:lnTo>
                    <a:pt x="5674" y="1614"/>
                  </a:lnTo>
                  <a:lnTo>
                    <a:pt x="5632" y="1637"/>
                  </a:lnTo>
                  <a:lnTo>
                    <a:pt x="5591" y="1660"/>
                  </a:lnTo>
                  <a:lnTo>
                    <a:pt x="5551" y="1686"/>
                  </a:lnTo>
                  <a:lnTo>
                    <a:pt x="5512" y="1712"/>
                  </a:lnTo>
                  <a:lnTo>
                    <a:pt x="5473" y="1740"/>
                  </a:lnTo>
                  <a:lnTo>
                    <a:pt x="5436" y="1770"/>
                  </a:lnTo>
                  <a:lnTo>
                    <a:pt x="5399" y="1800"/>
                  </a:lnTo>
                  <a:lnTo>
                    <a:pt x="5364" y="1832"/>
                  </a:lnTo>
                  <a:lnTo>
                    <a:pt x="5330" y="1865"/>
                  </a:lnTo>
                  <a:lnTo>
                    <a:pt x="5297" y="1900"/>
                  </a:lnTo>
                  <a:lnTo>
                    <a:pt x="5266" y="1935"/>
                  </a:lnTo>
                  <a:lnTo>
                    <a:pt x="5236" y="1971"/>
                  </a:lnTo>
                  <a:lnTo>
                    <a:pt x="5207" y="2009"/>
                  </a:lnTo>
                  <a:lnTo>
                    <a:pt x="5179" y="2047"/>
                  </a:lnTo>
                  <a:lnTo>
                    <a:pt x="5153" y="2086"/>
                  </a:lnTo>
                  <a:lnTo>
                    <a:pt x="5128" y="2127"/>
                  </a:lnTo>
                  <a:lnTo>
                    <a:pt x="5105" y="2168"/>
                  </a:lnTo>
                  <a:lnTo>
                    <a:pt x="5083" y="2210"/>
                  </a:lnTo>
                  <a:lnTo>
                    <a:pt x="5063" y="2253"/>
                  </a:lnTo>
                  <a:lnTo>
                    <a:pt x="5044" y="2297"/>
                  </a:lnTo>
                  <a:lnTo>
                    <a:pt x="5026" y="2341"/>
                  </a:lnTo>
                  <a:lnTo>
                    <a:pt x="5010" y="2386"/>
                  </a:lnTo>
                  <a:lnTo>
                    <a:pt x="4996" y="2431"/>
                  </a:lnTo>
                  <a:lnTo>
                    <a:pt x="4984" y="2477"/>
                  </a:lnTo>
                  <a:lnTo>
                    <a:pt x="4973" y="2523"/>
                  </a:lnTo>
                  <a:lnTo>
                    <a:pt x="4963" y="2570"/>
                  </a:lnTo>
                  <a:lnTo>
                    <a:pt x="4956" y="2616"/>
                  </a:lnTo>
                  <a:lnTo>
                    <a:pt x="4950" y="2663"/>
                  </a:lnTo>
                  <a:lnTo>
                    <a:pt x="4945" y="2710"/>
                  </a:lnTo>
                  <a:lnTo>
                    <a:pt x="4943" y="2757"/>
                  </a:lnTo>
                  <a:lnTo>
                    <a:pt x="4942" y="2805"/>
                  </a:lnTo>
                  <a:lnTo>
                    <a:pt x="4943" y="2852"/>
                  </a:lnTo>
                  <a:lnTo>
                    <a:pt x="4945" y="2899"/>
                  </a:lnTo>
                  <a:lnTo>
                    <a:pt x="4949" y="2946"/>
                  </a:lnTo>
                  <a:lnTo>
                    <a:pt x="4955" y="2993"/>
                  </a:lnTo>
                  <a:lnTo>
                    <a:pt x="4962" y="3040"/>
                  </a:lnTo>
                  <a:lnTo>
                    <a:pt x="4971" y="3087"/>
                  </a:lnTo>
                  <a:lnTo>
                    <a:pt x="4982" y="3134"/>
                  </a:lnTo>
                  <a:lnTo>
                    <a:pt x="4994" y="3180"/>
                  </a:lnTo>
                  <a:lnTo>
                    <a:pt x="5008" y="3225"/>
                  </a:lnTo>
                  <a:lnTo>
                    <a:pt x="5024" y="3270"/>
                  </a:lnTo>
                  <a:lnTo>
                    <a:pt x="5041" y="3314"/>
                  </a:lnTo>
                  <a:lnTo>
                    <a:pt x="5060" y="3358"/>
                  </a:lnTo>
                  <a:lnTo>
                    <a:pt x="5080" y="3401"/>
                  </a:lnTo>
                  <a:lnTo>
                    <a:pt x="5101" y="3443"/>
                  </a:lnTo>
                  <a:lnTo>
                    <a:pt x="5124" y="3484"/>
                  </a:lnTo>
                  <a:lnTo>
                    <a:pt x="5149" y="3525"/>
                  </a:lnTo>
                  <a:lnTo>
                    <a:pt x="5175" y="3564"/>
                  </a:lnTo>
                  <a:lnTo>
                    <a:pt x="5202" y="3603"/>
                  </a:lnTo>
                  <a:lnTo>
                    <a:pt x="5231" y="3641"/>
                  </a:lnTo>
                  <a:lnTo>
                    <a:pt x="5261" y="3678"/>
                  </a:lnTo>
                  <a:lnTo>
                    <a:pt x="5293" y="3713"/>
                  </a:lnTo>
                  <a:lnTo>
                    <a:pt x="5325" y="3748"/>
                  </a:lnTo>
                  <a:lnTo>
                    <a:pt x="5359" y="3781"/>
                  </a:lnTo>
                  <a:lnTo>
                    <a:pt x="5394" y="3813"/>
                  </a:lnTo>
                  <a:lnTo>
                    <a:pt x="5430" y="3844"/>
                  </a:lnTo>
                  <a:lnTo>
                    <a:pt x="5467" y="3873"/>
                  </a:lnTo>
                  <a:lnTo>
                    <a:pt x="5505" y="3902"/>
                  </a:lnTo>
                  <a:lnTo>
                    <a:pt x="5544" y="3928"/>
                  </a:lnTo>
                  <a:lnTo>
                    <a:pt x="5584" y="3954"/>
                  </a:lnTo>
                  <a:lnTo>
                    <a:pt x="5625" y="3978"/>
                  </a:lnTo>
                  <a:lnTo>
                    <a:pt x="5667" y="4001"/>
                  </a:lnTo>
                  <a:close/>
                  <a:moveTo>
                    <a:pt x="6489" y="4960"/>
                  </a:moveTo>
                  <a:lnTo>
                    <a:pt x="6460" y="5003"/>
                  </a:lnTo>
                  <a:lnTo>
                    <a:pt x="6426" y="5043"/>
                  </a:lnTo>
                  <a:lnTo>
                    <a:pt x="4826" y="6644"/>
                  </a:lnTo>
                  <a:lnTo>
                    <a:pt x="4830" y="6651"/>
                  </a:lnTo>
                  <a:lnTo>
                    <a:pt x="4835" y="6659"/>
                  </a:lnTo>
                  <a:lnTo>
                    <a:pt x="4859" y="6704"/>
                  </a:lnTo>
                  <a:lnTo>
                    <a:pt x="4864" y="6712"/>
                  </a:lnTo>
                  <a:lnTo>
                    <a:pt x="4886" y="6757"/>
                  </a:lnTo>
                  <a:lnTo>
                    <a:pt x="4890" y="6765"/>
                  </a:lnTo>
                  <a:lnTo>
                    <a:pt x="4911" y="6811"/>
                  </a:lnTo>
                  <a:lnTo>
                    <a:pt x="4915" y="6820"/>
                  </a:lnTo>
                  <a:lnTo>
                    <a:pt x="4934" y="6866"/>
                  </a:lnTo>
                  <a:lnTo>
                    <a:pt x="4938" y="6875"/>
                  </a:lnTo>
                  <a:lnTo>
                    <a:pt x="4955" y="6922"/>
                  </a:lnTo>
                  <a:lnTo>
                    <a:pt x="4958" y="6931"/>
                  </a:lnTo>
                  <a:lnTo>
                    <a:pt x="4974" y="6978"/>
                  </a:lnTo>
                  <a:lnTo>
                    <a:pt x="4977" y="6987"/>
                  </a:lnTo>
                  <a:lnTo>
                    <a:pt x="4991" y="7035"/>
                  </a:lnTo>
                  <a:lnTo>
                    <a:pt x="4993" y="7044"/>
                  </a:lnTo>
                  <a:lnTo>
                    <a:pt x="5005" y="7093"/>
                  </a:lnTo>
                  <a:lnTo>
                    <a:pt x="5008" y="7102"/>
                  </a:lnTo>
                  <a:lnTo>
                    <a:pt x="5018" y="7151"/>
                  </a:lnTo>
                  <a:lnTo>
                    <a:pt x="5020" y="7160"/>
                  </a:lnTo>
                  <a:lnTo>
                    <a:pt x="5028" y="7210"/>
                  </a:lnTo>
                  <a:lnTo>
                    <a:pt x="5030" y="7219"/>
                  </a:lnTo>
                  <a:lnTo>
                    <a:pt x="5036" y="7269"/>
                  </a:lnTo>
                  <a:lnTo>
                    <a:pt x="5037" y="7278"/>
                  </a:lnTo>
                  <a:lnTo>
                    <a:pt x="5042" y="7328"/>
                  </a:lnTo>
                  <a:lnTo>
                    <a:pt x="5043" y="7338"/>
                  </a:lnTo>
                  <a:lnTo>
                    <a:pt x="5046" y="7388"/>
                  </a:lnTo>
                  <a:lnTo>
                    <a:pt x="5046" y="7398"/>
                  </a:lnTo>
                  <a:lnTo>
                    <a:pt x="5047" y="7448"/>
                  </a:lnTo>
                  <a:lnTo>
                    <a:pt x="5047" y="7458"/>
                  </a:lnTo>
                  <a:lnTo>
                    <a:pt x="5046" y="7508"/>
                  </a:lnTo>
                  <a:lnTo>
                    <a:pt x="5046" y="7518"/>
                  </a:lnTo>
                  <a:lnTo>
                    <a:pt x="5043" y="7568"/>
                  </a:lnTo>
                  <a:lnTo>
                    <a:pt x="5042" y="7578"/>
                  </a:lnTo>
                  <a:lnTo>
                    <a:pt x="5037" y="7628"/>
                  </a:lnTo>
                  <a:lnTo>
                    <a:pt x="5036" y="7637"/>
                  </a:lnTo>
                  <a:lnTo>
                    <a:pt x="5030" y="7687"/>
                  </a:lnTo>
                  <a:lnTo>
                    <a:pt x="5028" y="7697"/>
                  </a:lnTo>
                  <a:lnTo>
                    <a:pt x="5020" y="7746"/>
                  </a:lnTo>
                  <a:lnTo>
                    <a:pt x="5018" y="7755"/>
                  </a:lnTo>
                  <a:lnTo>
                    <a:pt x="5008" y="7805"/>
                  </a:lnTo>
                  <a:lnTo>
                    <a:pt x="5005" y="7814"/>
                  </a:lnTo>
                  <a:lnTo>
                    <a:pt x="4993" y="7863"/>
                  </a:lnTo>
                  <a:lnTo>
                    <a:pt x="4991" y="7871"/>
                  </a:lnTo>
                  <a:lnTo>
                    <a:pt x="4977" y="7920"/>
                  </a:lnTo>
                  <a:lnTo>
                    <a:pt x="4974" y="7929"/>
                  </a:lnTo>
                  <a:lnTo>
                    <a:pt x="4958" y="7976"/>
                  </a:lnTo>
                  <a:lnTo>
                    <a:pt x="4955" y="7985"/>
                  </a:lnTo>
                  <a:lnTo>
                    <a:pt x="4938" y="8032"/>
                  </a:lnTo>
                  <a:lnTo>
                    <a:pt x="4934" y="8041"/>
                  </a:lnTo>
                  <a:lnTo>
                    <a:pt x="4915" y="8087"/>
                  </a:lnTo>
                  <a:lnTo>
                    <a:pt x="4911" y="8096"/>
                  </a:lnTo>
                  <a:lnTo>
                    <a:pt x="4890" y="8142"/>
                  </a:lnTo>
                  <a:lnTo>
                    <a:pt x="4886" y="8150"/>
                  </a:lnTo>
                  <a:lnTo>
                    <a:pt x="4864" y="8195"/>
                  </a:lnTo>
                  <a:lnTo>
                    <a:pt x="4859" y="8203"/>
                  </a:lnTo>
                  <a:lnTo>
                    <a:pt x="4835" y="8248"/>
                  </a:lnTo>
                  <a:lnTo>
                    <a:pt x="4830" y="8256"/>
                  </a:lnTo>
                  <a:lnTo>
                    <a:pt x="4804" y="8299"/>
                  </a:lnTo>
                  <a:lnTo>
                    <a:pt x="4799" y="8307"/>
                  </a:lnTo>
                  <a:lnTo>
                    <a:pt x="4771" y="8349"/>
                  </a:lnTo>
                  <a:lnTo>
                    <a:pt x="4766" y="8357"/>
                  </a:lnTo>
                  <a:lnTo>
                    <a:pt x="4737" y="8398"/>
                  </a:lnTo>
                  <a:lnTo>
                    <a:pt x="4731" y="8406"/>
                  </a:lnTo>
                  <a:lnTo>
                    <a:pt x="4701" y="8445"/>
                  </a:lnTo>
                  <a:lnTo>
                    <a:pt x="4695" y="8453"/>
                  </a:lnTo>
                  <a:lnTo>
                    <a:pt x="4663" y="8491"/>
                  </a:lnTo>
                  <a:lnTo>
                    <a:pt x="4657" y="8498"/>
                  </a:lnTo>
                  <a:lnTo>
                    <a:pt x="4623" y="8536"/>
                  </a:lnTo>
                  <a:lnTo>
                    <a:pt x="4617" y="8543"/>
                  </a:lnTo>
                  <a:lnTo>
                    <a:pt x="4582" y="8579"/>
                  </a:lnTo>
                  <a:lnTo>
                    <a:pt x="4576" y="8585"/>
                  </a:lnTo>
                  <a:lnTo>
                    <a:pt x="4539" y="8620"/>
                  </a:lnTo>
                  <a:lnTo>
                    <a:pt x="4533" y="8627"/>
                  </a:lnTo>
                  <a:lnTo>
                    <a:pt x="4495" y="8660"/>
                  </a:lnTo>
                  <a:lnTo>
                    <a:pt x="4488" y="8666"/>
                  </a:lnTo>
                  <a:lnTo>
                    <a:pt x="4449" y="8698"/>
                  </a:lnTo>
                  <a:lnTo>
                    <a:pt x="4442" y="8704"/>
                  </a:lnTo>
                  <a:lnTo>
                    <a:pt x="4402" y="8735"/>
                  </a:lnTo>
                  <a:lnTo>
                    <a:pt x="4395" y="8740"/>
                  </a:lnTo>
                  <a:lnTo>
                    <a:pt x="4354" y="8770"/>
                  </a:lnTo>
                  <a:lnTo>
                    <a:pt x="4346" y="8775"/>
                  </a:lnTo>
                  <a:lnTo>
                    <a:pt x="4304" y="8803"/>
                  </a:lnTo>
                  <a:lnTo>
                    <a:pt x="4296" y="8808"/>
                  </a:lnTo>
                  <a:lnTo>
                    <a:pt x="4253" y="8834"/>
                  </a:lnTo>
                  <a:lnTo>
                    <a:pt x="4244" y="8839"/>
                  </a:lnTo>
                  <a:lnTo>
                    <a:pt x="4200" y="8863"/>
                  </a:lnTo>
                  <a:lnTo>
                    <a:pt x="4191" y="8868"/>
                  </a:lnTo>
                  <a:lnTo>
                    <a:pt x="4147" y="8890"/>
                  </a:lnTo>
                  <a:lnTo>
                    <a:pt x="4138" y="8894"/>
                  </a:lnTo>
                  <a:lnTo>
                    <a:pt x="4092" y="8915"/>
                  </a:lnTo>
                  <a:lnTo>
                    <a:pt x="4084" y="8919"/>
                  </a:lnTo>
                  <a:lnTo>
                    <a:pt x="4037" y="8938"/>
                  </a:lnTo>
                  <a:lnTo>
                    <a:pt x="4028" y="8942"/>
                  </a:lnTo>
                  <a:lnTo>
                    <a:pt x="3981" y="8959"/>
                  </a:lnTo>
                  <a:lnTo>
                    <a:pt x="3972" y="8962"/>
                  </a:lnTo>
                  <a:lnTo>
                    <a:pt x="3925" y="8978"/>
                  </a:lnTo>
                  <a:lnTo>
                    <a:pt x="3916" y="8981"/>
                  </a:lnTo>
                  <a:lnTo>
                    <a:pt x="3868" y="8995"/>
                  </a:lnTo>
                  <a:lnTo>
                    <a:pt x="3859" y="8997"/>
                  </a:lnTo>
                  <a:lnTo>
                    <a:pt x="3810" y="9009"/>
                  </a:lnTo>
                  <a:lnTo>
                    <a:pt x="3801" y="9011"/>
                  </a:lnTo>
                  <a:lnTo>
                    <a:pt x="3751" y="9021"/>
                  </a:lnTo>
                  <a:lnTo>
                    <a:pt x="3742" y="9023"/>
                  </a:lnTo>
                  <a:lnTo>
                    <a:pt x="3693" y="9031"/>
                  </a:lnTo>
                  <a:lnTo>
                    <a:pt x="3684" y="9033"/>
                  </a:lnTo>
                  <a:lnTo>
                    <a:pt x="3634" y="9039"/>
                  </a:lnTo>
                  <a:lnTo>
                    <a:pt x="3624" y="9040"/>
                  </a:lnTo>
                  <a:lnTo>
                    <a:pt x="3574" y="9045"/>
                  </a:lnTo>
                  <a:lnTo>
                    <a:pt x="3565" y="9046"/>
                  </a:lnTo>
                  <a:lnTo>
                    <a:pt x="3515" y="9049"/>
                  </a:lnTo>
                  <a:lnTo>
                    <a:pt x="3505" y="9049"/>
                  </a:lnTo>
                  <a:lnTo>
                    <a:pt x="3455" y="9050"/>
                  </a:lnTo>
                  <a:lnTo>
                    <a:pt x="3445" y="9050"/>
                  </a:lnTo>
                  <a:lnTo>
                    <a:pt x="3395" y="9049"/>
                  </a:lnTo>
                  <a:lnTo>
                    <a:pt x="3385" y="9049"/>
                  </a:lnTo>
                  <a:lnTo>
                    <a:pt x="3335" y="9046"/>
                  </a:lnTo>
                  <a:lnTo>
                    <a:pt x="3326" y="9045"/>
                  </a:lnTo>
                  <a:lnTo>
                    <a:pt x="3276" y="9040"/>
                  </a:lnTo>
                  <a:lnTo>
                    <a:pt x="3266" y="9039"/>
                  </a:lnTo>
                  <a:lnTo>
                    <a:pt x="3217" y="9033"/>
                  </a:lnTo>
                  <a:lnTo>
                    <a:pt x="3207" y="9031"/>
                  </a:lnTo>
                  <a:lnTo>
                    <a:pt x="3158" y="9023"/>
                  </a:lnTo>
                  <a:lnTo>
                    <a:pt x="3149" y="9021"/>
                  </a:lnTo>
                  <a:lnTo>
                    <a:pt x="3100" y="9011"/>
                  </a:lnTo>
                  <a:lnTo>
                    <a:pt x="3091" y="9009"/>
                  </a:lnTo>
                  <a:lnTo>
                    <a:pt x="3042" y="8997"/>
                  </a:lnTo>
                  <a:lnTo>
                    <a:pt x="3033" y="8995"/>
                  </a:lnTo>
                  <a:lnTo>
                    <a:pt x="2985" y="8981"/>
                  </a:lnTo>
                  <a:lnTo>
                    <a:pt x="2976" y="8978"/>
                  </a:lnTo>
                  <a:lnTo>
                    <a:pt x="2928" y="8962"/>
                  </a:lnTo>
                  <a:lnTo>
                    <a:pt x="2919" y="8959"/>
                  </a:lnTo>
                  <a:lnTo>
                    <a:pt x="2872" y="8942"/>
                  </a:lnTo>
                  <a:lnTo>
                    <a:pt x="2863" y="8938"/>
                  </a:lnTo>
                  <a:lnTo>
                    <a:pt x="2817" y="8919"/>
                  </a:lnTo>
                  <a:lnTo>
                    <a:pt x="2808" y="8915"/>
                  </a:lnTo>
                  <a:lnTo>
                    <a:pt x="2762" y="8894"/>
                  </a:lnTo>
                  <a:lnTo>
                    <a:pt x="2754" y="8890"/>
                  </a:lnTo>
                  <a:lnTo>
                    <a:pt x="2709" y="8868"/>
                  </a:lnTo>
                  <a:lnTo>
                    <a:pt x="2701" y="8863"/>
                  </a:lnTo>
                  <a:lnTo>
                    <a:pt x="2656" y="8839"/>
                  </a:lnTo>
                  <a:lnTo>
                    <a:pt x="2647" y="8834"/>
                  </a:lnTo>
                  <a:lnTo>
                    <a:pt x="2604" y="8808"/>
                  </a:lnTo>
                  <a:lnTo>
                    <a:pt x="2596" y="8803"/>
                  </a:lnTo>
                  <a:lnTo>
                    <a:pt x="2554" y="8775"/>
                  </a:lnTo>
                  <a:lnTo>
                    <a:pt x="2546" y="8770"/>
                  </a:lnTo>
                  <a:lnTo>
                    <a:pt x="2505" y="8740"/>
                  </a:lnTo>
                  <a:lnTo>
                    <a:pt x="2498" y="8735"/>
                  </a:lnTo>
                  <a:lnTo>
                    <a:pt x="2458" y="8704"/>
                  </a:lnTo>
                  <a:lnTo>
                    <a:pt x="2451" y="8698"/>
                  </a:lnTo>
                  <a:lnTo>
                    <a:pt x="2412" y="8666"/>
                  </a:lnTo>
                  <a:lnTo>
                    <a:pt x="2405" y="8660"/>
                  </a:lnTo>
                  <a:lnTo>
                    <a:pt x="2367" y="8627"/>
                  </a:lnTo>
                  <a:lnTo>
                    <a:pt x="2361" y="8620"/>
                  </a:lnTo>
                  <a:lnTo>
                    <a:pt x="2324" y="8585"/>
                  </a:lnTo>
                  <a:lnTo>
                    <a:pt x="2318" y="8579"/>
                  </a:lnTo>
                  <a:lnTo>
                    <a:pt x="2283" y="8543"/>
                  </a:lnTo>
                  <a:lnTo>
                    <a:pt x="2277" y="8536"/>
                  </a:lnTo>
                  <a:lnTo>
                    <a:pt x="2243" y="8498"/>
                  </a:lnTo>
                  <a:lnTo>
                    <a:pt x="2237" y="8491"/>
                  </a:lnTo>
                  <a:lnTo>
                    <a:pt x="2205" y="8453"/>
                  </a:lnTo>
                  <a:lnTo>
                    <a:pt x="2199" y="8445"/>
                  </a:lnTo>
                  <a:lnTo>
                    <a:pt x="2169" y="8406"/>
                  </a:lnTo>
                  <a:lnTo>
                    <a:pt x="2163" y="8398"/>
                  </a:lnTo>
                  <a:lnTo>
                    <a:pt x="2134" y="8357"/>
                  </a:lnTo>
                  <a:lnTo>
                    <a:pt x="2129" y="8349"/>
                  </a:lnTo>
                  <a:lnTo>
                    <a:pt x="2101" y="8307"/>
                  </a:lnTo>
                  <a:lnTo>
                    <a:pt x="2096" y="8299"/>
                  </a:lnTo>
                  <a:lnTo>
                    <a:pt x="2070" y="8256"/>
                  </a:lnTo>
                  <a:lnTo>
                    <a:pt x="2065" y="8248"/>
                  </a:lnTo>
                  <a:lnTo>
                    <a:pt x="2041" y="8203"/>
                  </a:lnTo>
                  <a:lnTo>
                    <a:pt x="2036" y="8195"/>
                  </a:lnTo>
                  <a:lnTo>
                    <a:pt x="2014" y="8150"/>
                  </a:lnTo>
                  <a:lnTo>
                    <a:pt x="2010" y="8142"/>
                  </a:lnTo>
                  <a:lnTo>
                    <a:pt x="1989" y="8096"/>
                  </a:lnTo>
                  <a:lnTo>
                    <a:pt x="1985" y="8087"/>
                  </a:lnTo>
                  <a:lnTo>
                    <a:pt x="1966" y="8041"/>
                  </a:lnTo>
                  <a:lnTo>
                    <a:pt x="1962" y="8032"/>
                  </a:lnTo>
                  <a:lnTo>
                    <a:pt x="1945" y="7985"/>
                  </a:lnTo>
                  <a:lnTo>
                    <a:pt x="1942" y="7976"/>
                  </a:lnTo>
                  <a:lnTo>
                    <a:pt x="1926" y="7928"/>
                  </a:lnTo>
                  <a:lnTo>
                    <a:pt x="1923" y="7919"/>
                  </a:lnTo>
                  <a:lnTo>
                    <a:pt x="1909" y="7871"/>
                  </a:lnTo>
                  <a:lnTo>
                    <a:pt x="1907" y="7862"/>
                  </a:lnTo>
                  <a:lnTo>
                    <a:pt x="1895" y="7813"/>
                  </a:lnTo>
                  <a:lnTo>
                    <a:pt x="1893" y="7804"/>
                  </a:lnTo>
                  <a:lnTo>
                    <a:pt x="1883" y="7755"/>
                  </a:lnTo>
                  <a:lnTo>
                    <a:pt x="1881" y="7746"/>
                  </a:lnTo>
                  <a:lnTo>
                    <a:pt x="1873" y="7696"/>
                  </a:lnTo>
                  <a:lnTo>
                    <a:pt x="1871" y="7687"/>
                  </a:lnTo>
                  <a:lnTo>
                    <a:pt x="1865" y="7637"/>
                  </a:lnTo>
                  <a:lnTo>
                    <a:pt x="1864" y="7628"/>
                  </a:lnTo>
                  <a:lnTo>
                    <a:pt x="1859" y="7577"/>
                  </a:lnTo>
                  <a:lnTo>
                    <a:pt x="1858" y="7568"/>
                  </a:lnTo>
                  <a:lnTo>
                    <a:pt x="1855" y="7518"/>
                  </a:lnTo>
                  <a:lnTo>
                    <a:pt x="1855" y="7508"/>
                  </a:lnTo>
                  <a:lnTo>
                    <a:pt x="1854" y="7458"/>
                  </a:lnTo>
                  <a:lnTo>
                    <a:pt x="1854" y="7448"/>
                  </a:lnTo>
                  <a:lnTo>
                    <a:pt x="1855" y="7398"/>
                  </a:lnTo>
                  <a:lnTo>
                    <a:pt x="1855" y="7388"/>
                  </a:lnTo>
                  <a:lnTo>
                    <a:pt x="1858" y="7338"/>
                  </a:lnTo>
                  <a:lnTo>
                    <a:pt x="1859" y="7329"/>
                  </a:lnTo>
                  <a:lnTo>
                    <a:pt x="1864" y="7279"/>
                  </a:lnTo>
                  <a:lnTo>
                    <a:pt x="1865" y="7269"/>
                  </a:lnTo>
                  <a:lnTo>
                    <a:pt x="1871" y="7220"/>
                  </a:lnTo>
                  <a:lnTo>
                    <a:pt x="1873" y="7210"/>
                  </a:lnTo>
                  <a:lnTo>
                    <a:pt x="1881" y="7161"/>
                  </a:lnTo>
                  <a:lnTo>
                    <a:pt x="1883" y="7152"/>
                  </a:lnTo>
                  <a:lnTo>
                    <a:pt x="1893" y="7103"/>
                  </a:lnTo>
                  <a:lnTo>
                    <a:pt x="1895" y="7094"/>
                  </a:lnTo>
                  <a:lnTo>
                    <a:pt x="1907" y="7045"/>
                  </a:lnTo>
                  <a:lnTo>
                    <a:pt x="1909" y="7036"/>
                  </a:lnTo>
                  <a:lnTo>
                    <a:pt x="1923" y="6988"/>
                  </a:lnTo>
                  <a:lnTo>
                    <a:pt x="1926" y="6979"/>
                  </a:lnTo>
                  <a:lnTo>
                    <a:pt x="1942" y="6931"/>
                  </a:lnTo>
                  <a:lnTo>
                    <a:pt x="1945" y="6922"/>
                  </a:lnTo>
                  <a:lnTo>
                    <a:pt x="1962" y="6875"/>
                  </a:lnTo>
                  <a:lnTo>
                    <a:pt x="1966" y="6866"/>
                  </a:lnTo>
                  <a:lnTo>
                    <a:pt x="1985" y="6820"/>
                  </a:lnTo>
                  <a:lnTo>
                    <a:pt x="1989" y="6811"/>
                  </a:lnTo>
                  <a:lnTo>
                    <a:pt x="2010" y="6765"/>
                  </a:lnTo>
                  <a:lnTo>
                    <a:pt x="2014" y="6757"/>
                  </a:lnTo>
                  <a:lnTo>
                    <a:pt x="2036" y="6712"/>
                  </a:lnTo>
                  <a:lnTo>
                    <a:pt x="2041" y="6704"/>
                  </a:lnTo>
                  <a:lnTo>
                    <a:pt x="2065" y="6659"/>
                  </a:lnTo>
                  <a:lnTo>
                    <a:pt x="2070" y="6651"/>
                  </a:lnTo>
                  <a:lnTo>
                    <a:pt x="2096" y="6608"/>
                  </a:lnTo>
                  <a:lnTo>
                    <a:pt x="2101" y="6600"/>
                  </a:lnTo>
                  <a:lnTo>
                    <a:pt x="2128" y="6558"/>
                  </a:lnTo>
                  <a:lnTo>
                    <a:pt x="2134" y="6550"/>
                  </a:lnTo>
                  <a:lnTo>
                    <a:pt x="2163" y="6509"/>
                  </a:lnTo>
                  <a:lnTo>
                    <a:pt x="2168" y="6501"/>
                  </a:lnTo>
                  <a:lnTo>
                    <a:pt x="2199" y="6461"/>
                  </a:lnTo>
                  <a:lnTo>
                    <a:pt x="2205" y="6454"/>
                  </a:lnTo>
                  <a:lnTo>
                    <a:pt x="2237" y="6415"/>
                  </a:lnTo>
                  <a:lnTo>
                    <a:pt x="2243" y="6408"/>
                  </a:lnTo>
                  <a:lnTo>
                    <a:pt x="2277" y="6370"/>
                  </a:lnTo>
                  <a:lnTo>
                    <a:pt x="2283" y="6364"/>
                  </a:lnTo>
                  <a:lnTo>
                    <a:pt x="2318" y="6327"/>
                  </a:lnTo>
                  <a:lnTo>
                    <a:pt x="2324" y="6321"/>
                  </a:lnTo>
                  <a:lnTo>
                    <a:pt x="2361" y="6286"/>
                  </a:lnTo>
                  <a:lnTo>
                    <a:pt x="2367" y="6280"/>
                  </a:lnTo>
                  <a:lnTo>
                    <a:pt x="2405" y="6246"/>
                  </a:lnTo>
                  <a:lnTo>
                    <a:pt x="2412" y="6240"/>
                  </a:lnTo>
                  <a:lnTo>
                    <a:pt x="2451" y="6208"/>
                  </a:lnTo>
                  <a:lnTo>
                    <a:pt x="2458" y="6202"/>
                  </a:lnTo>
                  <a:lnTo>
                    <a:pt x="2498" y="6171"/>
                  </a:lnTo>
                  <a:lnTo>
                    <a:pt x="2506" y="6166"/>
                  </a:lnTo>
                  <a:lnTo>
                    <a:pt x="2547" y="6137"/>
                  </a:lnTo>
                  <a:lnTo>
                    <a:pt x="2555" y="6131"/>
                  </a:lnTo>
                  <a:lnTo>
                    <a:pt x="2597" y="6104"/>
                  </a:lnTo>
                  <a:lnTo>
                    <a:pt x="2605" y="6099"/>
                  </a:lnTo>
                  <a:lnTo>
                    <a:pt x="2648" y="6073"/>
                  </a:lnTo>
                  <a:lnTo>
                    <a:pt x="2656" y="6068"/>
                  </a:lnTo>
                  <a:lnTo>
                    <a:pt x="2701" y="6044"/>
                  </a:lnTo>
                  <a:lnTo>
                    <a:pt x="2709" y="6039"/>
                  </a:lnTo>
                  <a:lnTo>
                    <a:pt x="2754" y="6017"/>
                  </a:lnTo>
                  <a:lnTo>
                    <a:pt x="2762" y="6013"/>
                  </a:lnTo>
                  <a:lnTo>
                    <a:pt x="2808" y="5992"/>
                  </a:lnTo>
                  <a:lnTo>
                    <a:pt x="2817" y="5988"/>
                  </a:lnTo>
                  <a:lnTo>
                    <a:pt x="2863" y="5969"/>
                  </a:lnTo>
                  <a:lnTo>
                    <a:pt x="2872" y="5965"/>
                  </a:lnTo>
                  <a:lnTo>
                    <a:pt x="2919" y="5948"/>
                  </a:lnTo>
                  <a:lnTo>
                    <a:pt x="2928" y="5945"/>
                  </a:lnTo>
                  <a:lnTo>
                    <a:pt x="2976" y="5929"/>
                  </a:lnTo>
                  <a:lnTo>
                    <a:pt x="2985" y="5926"/>
                  </a:lnTo>
                  <a:lnTo>
                    <a:pt x="3033" y="5912"/>
                  </a:lnTo>
                  <a:lnTo>
                    <a:pt x="3042" y="5910"/>
                  </a:lnTo>
                  <a:lnTo>
                    <a:pt x="3091" y="5898"/>
                  </a:lnTo>
                  <a:lnTo>
                    <a:pt x="3100" y="5896"/>
                  </a:lnTo>
                  <a:lnTo>
                    <a:pt x="3149" y="5886"/>
                  </a:lnTo>
                  <a:lnTo>
                    <a:pt x="3158" y="5884"/>
                  </a:lnTo>
                  <a:lnTo>
                    <a:pt x="3207" y="5876"/>
                  </a:lnTo>
                  <a:lnTo>
                    <a:pt x="3217" y="5874"/>
                  </a:lnTo>
                  <a:lnTo>
                    <a:pt x="3266" y="5868"/>
                  </a:lnTo>
                  <a:lnTo>
                    <a:pt x="3276" y="5867"/>
                  </a:lnTo>
                  <a:lnTo>
                    <a:pt x="3326" y="5862"/>
                  </a:lnTo>
                  <a:lnTo>
                    <a:pt x="3335" y="5861"/>
                  </a:lnTo>
                  <a:lnTo>
                    <a:pt x="3385" y="5858"/>
                  </a:lnTo>
                  <a:lnTo>
                    <a:pt x="3395" y="5858"/>
                  </a:lnTo>
                  <a:lnTo>
                    <a:pt x="3445" y="5857"/>
                  </a:lnTo>
                  <a:lnTo>
                    <a:pt x="3455" y="5857"/>
                  </a:lnTo>
                  <a:lnTo>
                    <a:pt x="3505" y="5858"/>
                  </a:lnTo>
                  <a:lnTo>
                    <a:pt x="3515" y="5858"/>
                  </a:lnTo>
                  <a:lnTo>
                    <a:pt x="3565" y="5861"/>
                  </a:lnTo>
                  <a:lnTo>
                    <a:pt x="3574" y="5862"/>
                  </a:lnTo>
                  <a:lnTo>
                    <a:pt x="3624" y="5867"/>
                  </a:lnTo>
                  <a:lnTo>
                    <a:pt x="3634" y="5868"/>
                  </a:lnTo>
                  <a:lnTo>
                    <a:pt x="3684" y="5874"/>
                  </a:lnTo>
                  <a:lnTo>
                    <a:pt x="3693" y="5876"/>
                  </a:lnTo>
                  <a:lnTo>
                    <a:pt x="3742" y="5884"/>
                  </a:lnTo>
                  <a:lnTo>
                    <a:pt x="3751" y="5886"/>
                  </a:lnTo>
                  <a:lnTo>
                    <a:pt x="3801" y="5896"/>
                  </a:lnTo>
                  <a:lnTo>
                    <a:pt x="3810" y="5898"/>
                  </a:lnTo>
                  <a:lnTo>
                    <a:pt x="3859" y="5910"/>
                  </a:lnTo>
                  <a:lnTo>
                    <a:pt x="3868" y="5912"/>
                  </a:lnTo>
                  <a:lnTo>
                    <a:pt x="3916" y="5926"/>
                  </a:lnTo>
                  <a:lnTo>
                    <a:pt x="3925" y="5929"/>
                  </a:lnTo>
                  <a:lnTo>
                    <a:pt x="3972" y="5945"/>
                  </a:lnTo>
                  <a:lnTo>
                    <a:pt x="3981" y="5948"/>
                  </a:lnTo>
                  <a:lnTo>
                    <a:pt x="4028" y="5965"/>
                  </a:lnTo>
                  <a:lnTo>
                    <a:pt x="4037" y="5969"/>
                  </a:lnTo>
                  <a:lnTo>
                    <a:pt x="4084" y="5988"/>
                  </a:lnTo>
                  <a:lnTo>
                    <a:pt x="4092" y="5992"/>
                  </a:lnTo>
                  <a:lnTo>
                    <a:pt x="4138" y="6013"/>
                  </a:lnTo>
                  <a:lnTo>
                    <a:pt x="4147" y="6017"/>
                  </a:lnTo>
                  <a:lnTo>
                    <a:pt x="4191" y="6039"/>
                  </a:lnTo>
                  <a:lnTo>
                    <a:pt x="4200" y="6044"/>
                  </a:lnTo>
                  <a:lnTo>
                    <a:pt x="4244" y="6068"/>
                  </a:lnTo>
                  <a:lnTo>
                    <a:pt x="4252" y="6073"/>
                  </a:lnTo>
                  <a:lnTo>
                    <a:pt x="4260" y="6078"/>
                  </a:lnTo>
                  <a:lnTo>
                    <a:pt x="5860" y="4477"/>
                  </a:lnTo>
                  <a:lnTo>
                    <a:pt x="5899" y="4443"/>
                  </a:lnTo>
                  <a:lnTo>
                    <a:pt x="5943" y="4414"/>
                  </a:lnTo>
                  <a:lnTo>
                    <a:pt x="5990" y="4390"/>
                  </a:lnTo>
                  <a:lnTo>
                    <a:pt x="6039" y="4374"/>
                  </a:lnTo>
                  <a:lnTo>
                    <a:pt x="6091" y="4363"/>
                  </a:lnTo>
                  <a:lnTo>
                    <a:pt x="6143" y="4360"/>
                  </a:lnTo>
                  <a:lnTo>
                    <a:pt x="6195" y="4363"/>
                  </a:lnTo>
                  <a:lnTo>
                    <a:pt x="6246" y="4374"/>
                  </a:lnTo>
                  <a:lnTo>
                    <a:pt x="6296" y="4390"/>
                  </a:lnTo>
                  <a:lnTo>
                    <a:pt x="6343" y="4414"/>
                  </a:lnTo>
                  <a:lnTo>
                    <a:pt x="6386" y="4443"/>
                  </a:lnTo>
                  <a:lnTo>
                    <a:pt x="6426" y="4477"/>
                  </a:lnTo>
                  <a:lnTo>
                    <a:pt x="6460" y="4516"/>
                  </a:lnTo>
                  <a:lnTo>
                    <a:pt x="6489" y="4560"/>
                  </a:lnTo>
                  <a:lnTo>
                    <a:pt x="6513" y="4607"/>
                  </a:lnTo>
                  <a:lnTo>
                    <a:pt x="6529" y="4656"/>
                  </a:lnTo>
                  <a:lnTo>
                    <a:pt x="6540" y="4708"/>
                  </a:lnTo>
                  <a:lnTo>
                    <a:pt x="6543" y="4760"/>
                  </a:lnTo>
                  <a:lnTo>
                    <a:pt x="6540" y="4812"/>
                  </a:lnTo>
                  <a:lnTo>
                    <a:pt x="6529" y="4863"/>
                  </a:lnTo>
                  <a:lnTo>
                    <a:pt x="6513" y="4913"/>
                  </a:lnTo>
                  <a:lnTo>
                    <a:pt x="6489" y="4960"/>
                  </a:lnTo>
                  <a:close/>
                  <a:moveTo>
                    <a:pt x="3839" y="6519"/>
                  </a:moveTo>
                  <a:lnTo>
                    <a:pt x="3868" y="6476"/>
                  </a:lnTo>
                  <a:lnTo>
                    <a:pt x="3891" y="6449"/>
                  </a:lnTo>
                  <a:lnTo>
                    <a:pt x="3888" y="6448"/>
                  </a:lnTo>
                  <a:lnTo>
                    <a:pt x="3850" y="6433"/>
                  </a:lnTo>
                  <a:lnTo>
                    <a:pt x="3812" y="6418"/>
                  </a:lnTo>
                  <a:lnTo>
                    <a:pt x="3773" y="6406"/>
                  </a:lnTo>
                  <a:lnTo>
                    <a:pt x="3734" y="6394"/>
                  </a:lnTo>
                  <a:lnTo>
                    <a:pt x="3694" y="6384"/>
                  </a:lnTo>
                  <a:lnTo>
                    <a:pt x="3654" y="6376"/>
                  </a:lnTo>
                  <a:lnTo>
                    <a:pt x="3614" y="6369"/>
                  </a:lnTo>
                  <a:lnTo>
                    <a:pt x="3573" y="6364"/>
                  </a:lnTo>
                  <a:lnTo>
                    <a:pt x="3532" y="6360"/>
                  </a:lnTo>
                  <a:lnTo>
                    <a:pt x="3491" y="6358"/>
                  </a:lnTo>
                  <a:lnTo>
                    <a:pt x="3450" y="6357"/>
                  </a:lnTo>
                  <a:lnTo>
                    <a:pt x="3409" y="6358"/>
                  </a:lnTo>
                  <a:lnTo>
                    <a:pt x="3368" y="6360"/>
                  </a:lnTo>
                  <a:lnTo>
                    <a:pt x="3327" y="6364"/>
                  </a:lnTo>
                  <a:lnTo>
                    <a:pt x="3286" y="6369"/>
                  </a:lnTo>
                  <a:lnTo>
                    <a:pt x="3246" y="6376"/>
                  </a:lnTo>
                  <a:lnTo>
                    <a:pt x="3206" y="6384"/>
                  </a:lnTo>
                  <a:lnTo>
                    <a:pt x="3166" y="6394"/>
                  </a:lnTo>
                  <a:lnTo>
                    <a:pt x="3127" y="6406"/>
                  </a:lnTo>
                  <a:lnTo>
                    <a:pt x="3088" y="6418"/>
                  </a:lnTo>
                  <a:lnTo>
                    <a:pt x="3050" y="6433"/>
                  </a:lnTo>
                  <a:lnTo>
                    <a:pt x="3012" y="6448"/>
                  </a:lnTo>
                  <a:lnTo>
                    <a:pt x="2975" y="6465"/>
                  </a:lnTo>
                  <a:lnTo>
                    <a:pt x="2938" y="6484"/>
                  </a:lnTo>
                  <a:lnTo>
                    <a:pt x="2902" y="6504"/>
                  </a:lnTo>
                  <a:lnTo>
                    <a:pt x="2866" y="6525"/>
                  </a:lnTo>
                  <a:lnTo>
                    <a:pt x="2832" y="6547"/>
                  </a:lnTo>
                  <a:lnTo>
                    <a:pt x="2799" y="6571"/>
                  </a:lnTo>
                  <a:lnTo>
                    <a:pt x="2766" y="6596"/>
                  </a:lnTo>
                  <a:lnTo>
                    <a:pt x="2735" y="6622"/>
                  </a:lnTo>
                  <a:lnTo>
                    <a:pt x="2704" y="6649"/>
                  </a:lnTo>
                  <a:lnTo>
                    <a:pt x="2675" y="6678"/>
                  </a:lnTo>
                  <a:lnTo>
                    <a:pt x="2646" y="6707"/>
                  </a:lnTo>
                  <a:lnTo>
                    <a:pt x="2619" y="6738"/>
                  </a:lnTo>
                  <a:lnTo>
                    <a:pt x="2593" y="6769"/>
                  </a:lnTo>
                  <a:lnTo>
                    <a:pt x="2568" y="6802"/>
                  </a:lnTo>
                  <a:lnTo>
                    <a:pt x="2544" y="6835"/>
                  </a:lnTo>
                  <a:lnTo>
                    <a:pt x="2522" y="6869"/>
                  </a:lnTo>
                  <a:lnTo>
                    <a:pt x="2501" y="6905"/>
                  </a:lnTo>
                  <a:lnTo>
                    <a:pt x="2481" y="6941"/>
                  </a:lnTo>
                  <a:lnTo>
                    <a:pt x="2462" y="6978"/>
                  </a:lnTo>
                  <a:lnTo>
                    <a:pt x="2445" y="7015"/>
                  </a:lnTo>
                  <a:lnTo>
                    <a:pt x="2430" y="7053"/>
                  </a:lnTo>
                  <a:lnTo>
                    <a:pt x="2415" y="7091"/>
                  </a:lnTo>
                  <a:lnTo>
                    <a:pt x="2403" y="7130"/>
                  </a:lnTo>
                  <a:lnTo>
                    <a:pt x="2391" y="7169"/>
                  </a:lnTo>
                  <a:lnTo>
                    <a:pt x="2381" y="7209"/>
                  </a:lnTo>
                  <a:lnTo>
                    <a:pt x="2373" y="7249"/>
                  </a:lnTo>
                  <a:lnTo>
                    <a:pt x="2366" y="7289"/>
                  </a:lnTo>
                  <a:lnTo>
                    <a:pt x="2361" y="7330"/>
                  </a:lnTo>
                  <a:lnTo>
                    <a:pt x="2357" y="7371"/>
                  </a:lnTo>
                  <a:lnTo>
                    <a:pt x="2355" y="7412"/>
                  </a:lnTo>
                  <a:lnTo>
                    <a:pt x="2354" y="7453"/>
                  </a:lnTo>
                  <a:lnTo>
                    <a:pt x="2355" y="7494"/>
                  </a:lnTo>
                  <a:lnTo>
                    <a:pt x="2357" y="7536"/>
                  </a:lnTo>
                  <a:lnTo>
                    <a:pt x="2361" y="7577"/>
                  </a:lnTo>
                  <a:lnTo>
                    <a:pt x="2366" y="7617"/>
                  </a:lnTo>
                  <a:lnTo>
                    <a:pt x="2373" y="7658"/>
                  </a:lnTo>
                  <a:lnTo>
                    <a:pt x="2382" y="7698"/>
                  </a:lnTo>
                  <a:lnTo>
                    <a:pt x="2391" y="7737"/>
                  </a:lnTo>
                  <a:lnTo>
                    <a:pt x="2403" y="7777"/>
                  </a:lnTo>
                  <a:lnTo>
                    <a:pt x="2415" y="7816"/>
                  </a:lnTo>
                  <a:lnTo>
                    <a:pt x="2430" y="7854"/>
                  </a:lnTo>
                  <a:lnTo>
                    <a:pt x="2445" y="7892"/>
                  </a:lnTo>
                  <a:lnTo>
                    <a:pt x="2462" y="7929"/>
                  </a:lnTo>
                  <a:lnTo>
                    <a:pt x="2481" y="7966"/>
                  </a:lnTo>
                  <a:lnTo>
                    <a:pt x="2501" y="8002"/>
                  </a:lnTo>
                  <a:lnTo>
                    <a:pt x="2522" y="8037"/>
                  </a:lnTo>
                  <a:lnTo>
                    <a:pt x="2544" y="8071"/>
                  </a:lnTo>
                  <a:lnTo>
                    <a:pt x="2568" y="8105"/>
                  </a:lnTo>
                  <a:lnTo>
                    <a:pt x="2593" y="8137"/>
                  </a:lnTo>
                  <a:lnTo>
                    <a:pt x="2619" y="8169"/>
                  </a:lnTo>
                  <a:lnTo>
                    <a:pt x="2646" y="8199"/>
                  </a:lnTo>
                  <a:lnTo>
                    <a:pt x="2675" y="8229"/>
                  </a:lnTo>
                  <a:lnTo>
                    <a:pt x="2704" y="8257"/>
                  </a:lnTo>
                  <a:lnTo>
                    <a:pt x="2735" y="8284"/>
                  </a:lnTo>
                  <a:lnTo>
                    <a:pt x="2766" y="8311"/>
                  </a:lnTo>
                  <a:lnTo>
                    <a:pt x="2799" y="8336"/>
                  </a:lnTo>
                  <a:lnTo>
                    <a:pt x="2833" y="8360"/>
                  </a:lnTo>
                  <a:lnTo>
                    <a:pt x="2867" y="8382"/>
                  </a:lnTo>
                  <a:lnTo>
                    <a:pt x="2902" y="8404"/>
                  </a:lnTo>
                  <a:lnTo>
                    <a:pt x="2938" y="8423"/>
                  </a:lnTo>
                  <a:lnTo>
                    <a:pt x="2975" y="8442"/>
                  </a:lnTo>
                  <a:lnTo>
                    <a:pt x="3012" y="8459"/>
                  </a:lnTo>
                  <a:lnTo>
                    <a:pt x="3050" y="8474"/>
                  </a:lnTo>
                  <a:lnTo>
                    <a:pt x="3088" y="8489"/>
                  </a:lnTo>
                  <a:lnTo>
                    <a:pt x="3127" y="8501"/>
                  </a:lnTo>
                  <a:lnTo>
                    <a:pt x="3166" y="8513"/>
                  </a:lnTo>
                  <a:lnTo>
                    <a:pt x="3206" y="8523"/>
                  </a:lnTo>
                  <a:lnTo>
                    <a:pt x="3246" y="8531"/>
                  </a:lnTo>
                  <a:lnTo>
                    <a:pt x="3286" y="8538"/>
                  </a:lnTo>
                  <a:lnTo>
                    <a:pt x="3327" y="8543"/>
                  </a:lnTo>
                  <a:lnTo>
                    <a:pt x="3368" y="8547"/>
                  </a:lnTo>
                  <a:lnTo>
                    <a:pt x="3409" y="8549"/>
                  </a:lnTo>
                  <a:lnTo>
                    <a:pt x="3450" y="8550"/>
                  </a:lnTo>
                  <a:lnTo>
                    <a:pt x="3491" y="8549"/>
                  </a:lnTo>
                  <a:lnTo>
                    <a:pt x="3532" y="8547"/>
                  </a:lnTo>
                  <a:lnTo>
                    <a:pt x="3573" y="8543"/>
                  </a:lnTo>
                  <a:lnTo>
                    <a:pt x="3614" y="8538"/>
                  </a:lnTo>
                  <a:lnTo>
                    <a:pt x="3654" y="8531"/>
                  </a:lnTo>
                  <a:lnTo>
                    <a:pt x="3694" y="8523"/>
                  </a:lnTo>
                  <a:lnTo>
                    <a:pt x="3734" y="8513"/>
                  </a:lnTo>
                  <a:lnTo>
                    <a:pt x="3773" y="8501"/>
                  </a:lnTo>
                  <a:lnTo>
                    <a:pt x="3812" y="8489"/>
                  </a:lnTo>
                  <a:lnTo>
                    <a:pt x="3850" y="8474"/>
                  </a:lnTo>
                  <a:lnTo>
                    <a:pt x="3888" y="8459"/>
                  </a:lnTo>
                  <a:lnTo>
                    <a:pt x="3925" y="8442"/>
                  </a:lnTo>
                  <a:lnTo>
                    <a:pt x="3962" y="8423"/>
                  </a:lnTo>
                  <a:lnTo>
                    <a:pt x="3998" y="8404"/>
                  </a:lnTo>
                  <a:lnTo>
                    <a:pt x="4033" y="8382"/>
                  </a:lnTo>
                  <a:lnTo>
                    <a:pt x="4067" y="8360"/>
                  </a:lnTo>
                  <a:lnTo>
                    <a:pt x="4101" y="8336"/>
                  </a:lnTo>
                  <a:lnTo>
                    <a:pt x="4134" y="8311"/>
                  </a:lnTo>
                  <a:lnTo>
                    <a:pt x="4165" y="8284"/>
                  </a:lnTo>
                  <a:lnTo>
                    <a:pt x="4196" y="8257"/>
                  </a:lnTo>
                  <a:lnTo>
                    <a:pt x="4225" y="8229"/>
                  </a:lnTo>
                  <a:lnTo>
                    <a:pt x="4254" y="8199"/>
                  </a:lnTo>
                  <a:lnTo>
                    <a:pt x="4281" y="8169"/>
                  </a:lnTo>
                  <a:lnTo>
                    <a:pt x="4307" y="8137"/>
                  </a:lnTo>
                  <a:lnTo>
                    <a:pt x="4332" y="8105"/>
                  </a:lnTo>
                  <a:lnTo>
                    <a:pt x="4356" y="8071"/>
                  </a:lnTo>
                  <a:lnTo>
                    <a:pt x="4378" y="8037"/>
                  </a:lnTo>
                  <a:lnTo>
                    <a:pt x="4399" y="8002"/>
                  </a:lnTo>
                  <a:lnTo>
                    <a:pt x="4419" y="7966"/>
                  </a:lnTo>
                  <a:lnTo>
                    <a:pt x="4438" y="7929"/>
                  </a:lnTo>
                  <a:lnTo>
                    <a:pt x="4455" y="7892"/>
                  </a:lnTo>
                  <a:lnTo>
                    <a:pt x="4471" y="7854"/>
                  </a:lnTo>
                  <a:lnTo>
                    <a:pt x="4485" y="7815"/>
                  </a:lnTo>
                  <a:lnTo>
                    <a:pt x="4498" y="7776"/>
                  </a:lnTo>
                  <a:lnTo>
                    <a:pt x="4509" y="7737"/>
                  </a:lnTo>
                  <a:lnTo>
                    <a:pt x="4519" y="7697"/>
                  </a:lnTo>
                  <a:lnTo>
                    <a:pt x="4528" y="7657"/>
                  </a:lnTo>
                  <a:lnTo>
                    <a:pt x="4535" y="7617"/>
                  </a:lnTo>
                  <a:lnTo>
                    <a:pt x="4540" y="7576"/>
                  </a:lnTo>
                  <a:lnTo>
                    <a:pt x="4544" y="7535"/>
                  </a:lnTo>
                  <a:lnTo>
                    <a:pt x="4546" y="7494"/>
                  </a:lnTo>
                  <a:lnTo>
                    <a:pt x="4547" y="7453"/>
                  </a:lnTo>
                  <a:lnTo>
                    <a:pt x="4546" y="7412"/>
                  </a:lnTo>
                  <a:lnTo>
                    <a:pt x="4544" y="7371"/>
                  </a:lnTo>
                  <a:lnTo>
                    <a:pt x="4540" y="7330"/>
                  </a:lnTo>
                  <a:lnTo>
                    <a:pt x="4535" y="7290"/>
                  </a:lnTo>
                  <a:lnTo>
                    <a:pt x="4528" y="7250"/>
                  </a:lnTo>
                  <a:lnTo>
                    <a:pt x="4519" y="7210"/>
                  </a:lnTo>
                  <a:lnTo>
                    <a:pt x="4509" y="7170"/>
                  </a:lnTo>
                  <a:lnTo>
                    <a:pt x="4498" y="7131"/>
                  </a:lnTo>
                  <a:lnTo>
                    <a:pt x="4485" y="7092"/>
                  </a:lnTo>
                  <a:lnTo>
                    <a:pt x="4471" y="7053"/>
                  </a:lnTo>
                  <a:lnTo>
                    <a:pt x="4455" y="7015"/>
                  </a:lnTo>
                  <a:lnTo>
                    <a:pt x="4454" y="7014"/>
                  </a:lnTo>
                  <a:lnTo>
                    <a:pt x="4429" y="7036"/>
                  </a:lnTo>
                  <a:lnTo>
                    <a:pt x="4385" y="7065"/>
                  </a:lnTo>
                  <a:lnTo>
                    <a:pt x="4338" y="7089"/>
                  </a:lnTo>
                  <a:lnTo>
                    <a:pt x="4289" y="7105"/>
                  </a:lnTo>
                  <a:lnTo>
                    <a:pt x="4237" y="7116"/>
                  </a:lnTo>
                  <a:lnTo>
                    <a:pt x="4185" y="7119"/>
                  </a:lnTo>
                  <a:lnTo>
                    <a:pt x="4133" y="7116"/>
                  </a:lnTo>
                  <a:lnTo>
                    <a:pt x="4082" y="7105"/>
                  </a:lnTo>
                  <a:lnTo>
                    <a:pt x="4032" y="7089"/>
                  </a:lnTo>
                  <a:lnTo>
                    <a:pt x="3985" y="7065"/>
                  </a:lnTo>
                  <a:lnTo>
                    <a:pt x="3942" y="7036"/>
                  </a:lnTo>
                  <a:lnTo>
                    <a:pt x="3902" y="7002"/>
                  </a:lnTo>
                  <a:lnTo>
                    <a:pt x="3868" y="6963"/>
                  </a:lnTo>
                  <a:lnTo>
                    <a:pt x="3839" y="6919"/>
                  </a:lnTo>
                  <a:lnTo>
                    <a:pt x="3815" y="6872"/>
                  </a:lnTo>
                  <a:lnTo>
                    <a:pt x="3799" y="6823"/>
                  </a:lnTo>
                  <a:lnTo>
                    <a:pt x="3788" y="6771"/>
                  </a:lnTo>
                  <a:lnTo>
                    <a:pt x="3785" y="6719"/>
                  </a:lnTo>
                  <a:lnTo>
                    <a:pt x="3788" y="6667"/>
                  </a:lnTo>
                  <a:lnTo>
                    <a:pt x="3799" y="6616"/>
                  </a:lnTo>
                  <a:lnTo>
                    <a:pt x="3815" y="6566"/>
                  </a:lnTo>
                  <a:lnTo>
                    <a:pt x="3839" y="651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2" name="Google Shape;2472;p22"/>
          <p:cNvGrpSpPr/>
          <p:nvPr/>
        </p:nvGrpSpPr>
        <p:grpSpPr>
          <a:xfrm>
            <a:off x="10888678" y="860662"/>
            <a:ext cx="633600" cy="633600"/>
            <a:chOff x="10888678" y="1760267"/>
            <a:chExt cx="633600" cy="633600"/>
          </a:xfrm>
        </p:grpSpPr>
        <p:sp>
          <p:nvSpPr>
            <p:cNvPr id="2473" name="Google Shape;2473;p22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5" y="750"/>
                  </a:moveTo>
                  <a:lnTo>
                    <a:pt x="5515" y="750"/>
                  </a:lnTo>
                  <a:lnTo>
                    <a:pt x="5544" y="751"/>
                  </a:lnTo>
                  <a:lnTo>
                    <a:pt x="5573" y="752"/>
                  </a:lnTo>
                  <a:lnTo>
                    <a:pt x="5602" y="755"/>
                  </a:lnTo>
                  <a:lnTo>
                    <a:pt x="5631" y="759"/>
                  </a:lnTo>
                  <a:lnTo>
                    <a:pt x="5659" y="764"/>
                  </a:lnTo>
                  <a:lnTo>
                    <a:pt x="5687" y="770"/>
                  </a:lnTo>
                  <a:lnTo>
                    <a:pt x="5715" y="776"/>
                  </a:lnTo>
                  <a:lnTo>
                    <a:pt x="5743" y="785"/>
                  </a:lnTo>
                  <a:lnTo>
                    <a:pt x="5770" y="794"/>
                  </a:lnTo>
                  <a:lnTo>
                    <a:pt x="5797" y="804"/>
                  </a:lnTo>
                  <a:lnTo>
                    <a:pt x="5824" y="815"/>
                  </a:lnTo>
                  <a:lnTo>
                    <a:pt x="5851" y="827"/>
                  </a:lnTo>
                  <a:lnTo>
                    <a:pt x="5876" y="840"/>
                  </a:lnTo>
                  <a:lnTo>
                    <a:pt x="5902" y="854"/>
                  </a:lnTo>
                  <a:lnTo>
                    <a:pt x="5927" y="869"/>
                  </a:lnTo>
                  <a:lnTo>
                    <a:pt x="5951" y="885"/>
                  </a:lnTo>
                  <a:lnTo>
                    <a:pt x="5974" y="901"/>
                  </a:lnTo>
                  <a:lnTo>
                    <a:pt x="5997" y="919"/>
                  </a:lnTo>
                  <a:lnTo>
                    <a:pt x="6020" y="937"/>
                  </a:lnTo>
                  <a:lnTo>
                    <a:pt x="6041" y="956"/>
                  </a:lnTo>
                  <a:lnTo>
                    <a:pt x="6062" y="976"/>
                  </a:lnTo>
                  <a:lnTo>
                    <a:pt x="6082" y="997"/>
                  </a:lnTo>
                  <a:lnTo>
                    <a:pt x="6101" y="1018"/>
                  </a:lnTo>
                  <a:lnTo>
                    <a:pt x="6119" y="1041"/>
                  </a:lnTo>
                  <a:lnTo>
                    <a:pt x="6137" y="1064"/>
                  </a:lnTo>
                  <a:lnTo>
                    <a:pt x="6153" y="1087"/>
                  </a:lnTo>
                  <a:lnTo>
                    <a:pt x="6169" y="1111"/>
                  </a:lnTo>
                  <a:lnTo>
                    <a:pt x="6184" y="1136"/>
                  </a:lnTo>
                  <a:lnTo>
                    <a:pt x="6198" y="1162"/>
                  </a:lnTo>
                  <a:lnTo>
                    <a:pt x="6211" y="1187"/>
                  </a:lnTo>
                  <a:lnTo>
                    <a:pt x="6223" y="1214"/>
                  </a:lnTo>
                  <a:lnTo>
                    <a:pt x="6234" y="1241"/>
                  </a:lnTo>
                  <a:lnTo>
                    <a:pt x="6244" y="1268"/>
                  </a:lnTo>
                  <a:lnTo>
                    <a:pt x="6253" y="1295"/>
                  </a:lnTo>
                  <a:lnTo>
                    <a:pt x="6262" y="1323"/>
                  </a:lnTo>
                  <a:lnTo>
                    <a:pt x="6268" y="1351"/>
                  </a:lnTo>
                  <a:lnTo>
                    <a:pt x="6274" y="1379"/>
                  </a:lnTo>
                  <a:lnTo>
                    <a:pt x="6279" y="1407"/>
                  </a:lnTo>
                  <a:lnTo>
                    <a:pt x="6283" y="1436"/>
                  </a:lnTo>
                  <a:lnTo>
                    <a:pt x="6286" y="1465"/>
                  </a:lnTo>
                  <a:lnTo>
                    <a:pt x="6287" y="1494"/>
                  </a:lnTo>
                  <a:lnTo>
                    <a:pt x="6288" y="1523"/>
                  </a:lnTo>
                  <a:lnTo>
                    <a:pt x="6288" y="3326"/>
                  </a:lnTo>
                  <a:lnTo>
                    <a:pt x="6287" y="3355"/>
                  </a:lnTo>
                  <a:lnTo>
                    <a:pt x="6286" y="3384"/>
                  </a:lnTo>
                  <a:lnTo>
                    <a:pt x="6283" y="3412"/>
                  </a:lnTo>
                  <a:lnTo>
                    <a:pt x="6279" y="3441"/>
                  </a:lnTo>
                  <a:lnTo>
                    <a:pt x="6274" y="3470"/>
                  </a:lnTo>
                  <a:lnTo>
                    <a:pt x="6268" y="3498"/>
                  </a:lnTo>
                  <a:lnTo>
                    <a:pt x="6262" y="3526"/>
                  </a:lnTo>
                  <a:lnTo>
                    <a:pt x="6253" y="3553"/>
                  </a:lnTo>
                  <a:lnTo>
                    <a:pt x="6244" y="3581"/>
                  </a:lnTo>
                  <a:lnTo>
                    <a:pt x="6234" y="3608"/>
                  </a:lnTo>
                  <a:lnTo>
                    <a:pt x="6223" y="3635"/>
                  </a:lnTo>
                  <a:lnTo>
                    <a:pt x="6211" y="3661"/>
                  </a:lnTo>
                  <a:lnTo>
                    <a:pt x="6198" y="3687"/>
                  </a:lnTo>
                  <a:lnTo>
                    <a:pt x="6184" y="3712"/>
                  </a:lnTo>
                  <a:lnTo>
                    <a:pt x="6169" y="3737"/>
                  </a:lnTo>
                  <a:lnTo>
                    <a:pt x="6153" y="3761"/>
                  </a:lnTo>
                  <a:lnTo>
                    <a:pt x="6137" y="3785"/>
                  </a:lnTo>
                  <a:lnTo>
                    <a:pt x="6119" y="3808"/>
                  </a:lnTo>
                  <a:lnTo>
                    <a:pt x="6101" y="3830"/>
                  </a:lnTo>
                  <a:lnTo>
                    <a:pt x="6082" y="3852"/>
                  </a:lnTo>
                  <a:lnTo>
                    <a:pt x="6062" y="3872"/>
                  </a:lnTo>
                  <a:lnTo>
                    <a:pt x="6041" y="3892"/>
                  </a:lnTo>
                  <a:lnTo>
                    <a:pt x="6020" y="3911"/>
                  </a:lnTo>
                  <a:lnTo>
                    <a:pt x="5997" y="3930"/>
                  </a:lnTo>
                  <a:lnTo>
                    <a:pt x="5974" y="3947"/>
                  </a:lnTo>
                  <a:lnTo>
                    <a:pt x="5951" y="3964"/>
                  </a:lnTo>
                  <a:lnTo>
                    <a:pt x="5927" y="3980"/>
                  </a:lnTo>
                  <a:lnTo>
                    <a:pt x="5902" y="3995"/>
                  </a:lnTo>
                  <a:lnTo>
                    <a:pt x="5876" y="4009"/>
                  </a:lnTo>
                  <a:lnTo>
                    <a:pt x="5851" y="4022"/>
                  </a:lnTo>
                  <a:lnTo>
                    <a:pt x="5824" y="4034"/>
                  </a:lnTo>
                  <a:lnTo>
                    <a:pt x="5797" y="4045"/>
                  </a:lnTo>
                  <a:lnTo>
                    <a:pt x="5770" y="4055"/>
                  </a:lnTo>
                  <a:lnTo>
                    <a:pt x="5743" y="4064"/>
                  </a:lnTo>
                  <a:lnTo>
                    <a:pt x="5715" y="4072"/>
                  </a:lnTo>
                  <a:lnTo>
                    <a:pt x="5687" y="4079"/>
                  </a:lnTo>
                  <a:lnTo>
                    <a:pt x="5659" y="4085"/>
                  </a:lnTo>
                  <a:lnTo>
                    <a:pt x="5631" y="4089"/>
                  </a:lnTo>
                  <a:lnTo>
                    <a:pt x="5602" y="4093"/>
                  </a:lnTo>
                  <a:lnTo>
                    <a:pt x="5573" y="4096"/>
                  </a:lnTo>
                  <a:lnTo>
                    <a:pt x="5544" y="4097"/>
                  </a:lnTo>
                  <a:lnTo>
                    <a:pt x="5515" y="4098"/>
                  </a:lnTo>
                  <a:lnTo>
                    <a:pt x="4485" y="4098"/>
                  </a:lnTo>
                  <a:lnTo>
                    <a:pt x="4456" y="4097"/>
                  </a:lnTo>
                  <a:lnTo>
                    <a:pt x="4427" y="4096"/>
                  </a:lnTo>
                  <a:lnTo>
                    <a:pt x="4398" y="4093"/>
                  </a:lnTo>
                  <a:lnTo>
                    <a:pt x="4369" y="4089"/>
                  </a:lnTo>
                  <a:lnTo>
                    <a:pt x="4341" y="4085"/>
                  </a:lnTo>
                  <a:lnTo>
                    <a:pt x="4313" y="4079"/>
                  </a:lnTo>
                  <a:lnTo>
                    <a:pt x="4285" y="4072"/>
                  </a:lnTo>
                  <a:lnTo>
                    <a:pt x="4257" y="4064"/>
                  </a:lnTo>
                  <a:lnTo>
                    <a:pt x="4230" y="4055"/>
                  </a:lnTo>
                  <a:lnTo>
                    <a:pt x="4203" y="4045"/>
                  </a:lnTo>
                  <a:lnTo>
                    <a:pt x="4176" y="4034"/>
                  </a:lnTo>
                  <a:lnTo>
                    <a:pt x="4149" y="4022"/>
                  </a:lnTo>
                  <a:lnTo>
                    <a:pt x="4124" y="4009"/>
                  </a:lnTo>
                  <a:lnTo>
                    <a:pt x="4098" y="3995"/>
                  </a:lnTo>
                  <a:lnTo>
                    <a:pt x="4073" y="3980"/>
                  </a:lnTo>
                  <a:lnTo>
                    <a:pt x="4049" y="3964"/>
                  </a:lnTo>
                  <a:lnTo>
                    <a:pt x="4026" y="3947"/>
                  </a:lnTo>
                  <a:lnTo>
                    <a:pt x="4003" y="3930"/>
                  </a:lnTo>
                  <a:lnTo>
                    <a:pt x="3980" y="3911"/>
                  </a:lnTo>
                  <a:lnTo>
                    <a:pt x="3959" y="3892"/>
                  </a:lnTo>
                  <a:lnTo>
                    <a:pt x="3938" y="3872"/>
                  </a:lnTo>
                  <a:lnTo>
                    <a:pt x="3918" y="3852"/>
                  </a:lnTo>
                  <a:lnTo>
                    <a:pt x="3899" y="3830"/>
                  </a:lnTo>
                  <a:lnTo>
                    <a:pt x="3881" y="3808"/>
                  </a:lnTo>
                  <a:lnTo>
                    <a:pt x="3863" y="3785"/>
                  </a:lnTo>
                  <a:lnTo>
                    <a:pt x="3847" y="3761"/>
                  </a:lnTo>
                  <a:lnTo>
                    <a:pt x="3831" y="3737"/>
                  </a:lnTo>
                  <a:lnTo>
                    <a:pt x="3816" y="3712"/>
                  </a:lnTo>
                  <a:lnTo>
                    <a:pt x="3802" y="3687"/>
                  </a:lnTo>
                  <a:lnTo>
                    <a:pt x="3789" y="3661"/>
                  </a:lnTo>
                  <a:lnTo>
                    <a:pt x="3777" y="3635"/>
                  </a:lnTo>
                  <a:lnTo>
                    <a:pt x="3766" y="3608"/>
                  </a:lnTo>
                  <a:lnTo>
                    <a:pt x="3756" y="3581"/>
                  </a:lnTo>
                  <a:lnTo>
                    <a:pt x="3747" y="3553"/>
                  </a:lnTo>
                  <a:lnTo>
                    <a:pt x="3738" y="3526"/>
                  </a:lnTo>
                  <a:lnTo>
                    <a:pt x="3732" y="3498"/>
                  </a:lnTo>
                  <a:lnTo>
                    <a:pt x="3726" y="3470"/>
                  </a:lnTo>
                  <a:lnTo>
                    <a:pt x="3721" y="3441"/>
                  </a:lnTo>
                  <a:lnTo>
                    <a:pt x="3717" y="3412"/>
                  </a:lnTo>
                  <a:lnTo>
                    <a:pt x="3714" y="3384"/>
                  </a:lnTo>
                  <a:lnTo>
                    <a:pt x="3713" y="3355"/>
                  </a:lnTo>
                  <a:lnTo>
                    <a:pt x="3712" y="3326"/>
                  </a:lnTo>
                  <a:lnTo>
                    <a:pt x="3712" y="1523"/>
                  </a:lnTo>
                  <a:lnTo>
                    <a:pt x="3713" y="1494"/>
                  </a:lnTo>
                  <a:lnTo>
                    <a:pt x="3714" y="1465"/>
                  </a:lnTo>
                  <a:lnTo>
                    <a:pt x="3717" y="1436"/>
                  </a:lnTo>
                  <a:lnTo>
                    <a:pt x="3721" y="1407"/>
                  </a:lnTo>
                  <a:lnTo>
                    <a:pt x="3726" y="1379"/>
                  </a:lnTo>
                  <a:lnTo>
                    <a:pt x="3732" y="1351"/>
                  </a:lnTo>
                  <a:lnTo>
                    <a:pt x="3738" y="1323"/>
                  </a:lnTo>
                  <a:lnTo>
                    <a:pt x="3747" y="1295"/>
                  </a:lnTo>
                  <a:lnTo>
                    <a:pt x="3756" y="1268"/>
                  </a:lnTo>
                  <a:lnTo>
                    <a:pt x="3766" y="1241"/>
                  </a:lnTo>
                  <a:lnTo>
                    <a:pt x="3777" y="1214"/>
                  </a:lnTo>
                  <a:lnTo>
                    <a:pt x="3789" y="1187"/>
                  </a:lnTo>
                  <a:lnTo>
                    <a:pt x="3802" y="1162"/>
                  </a:lnTo>
                  <a:lnTo>
                    <a:pt x="3816" y="1136"/>
                  </a:lnTo>
                  <a:lnTo>
                    <a:pt x="3831" y="1111"/>
                  </a:lnTo>
                  <a:lnTo>
                    <a:pt x="3847" y="1087"/>
                  </a:lnTo>
                  <a:lnTo>
                    <a:pt x="3863" y="1064"/>
                  </a:lnTo>
                  <a:lnTo>
                    <a:pt x="3881" y="1041"/>
                  </a:lnTo>
                  <a:lnTo>
                    <a:pt x="3899" y="1018"/>
                  </a:lnTo>
                  <a:lnTo>
                    <a:pt x="3918" y="997"/>
                  </a:lnTo>
                  <a:lnTo>
                    <a:pt x="3938" y="976"/>
                  </a:lnTo>
                  <a:lnTo>
                    <a:pt x="3959" y="956"/>
                  </a:lnTo>
                  <a:lnTo>
                    <a:pt x="3980" y="937"/>
                  </a:lnTo>
                  <a:lnTo>
                    <a:pt x="4003" y="919"/>
                  </a:lnTo>
                  <a:lnTo>
                    <a:pt x="4026" y="901"/>
                  </a:lnTo>
                  <a:lnTo>
                    <a:pt x="4049" y="885"/>
                  </a:lnTo>
                  <a:lnTo>
                    <a:pt x="4073" y="869"/>
                  </a:lnTo>
                  <a:lnTo>
                    <a:pt x="4098" y="854"/>
                  </a:lnTo>
                  <a:lnTo>
                    <a:pt x="4124" y="840"/>
                  </a:lnTo>
                  <a:lnTo>
                    <a:pt x="4149" y="827"/>
                  </a:lnTo>
                  <a:lnTo>
                    <a:pt x="4176" y="815"/>
                  </a:lnTo>
                  <a:lnTo>
                    <a:pt x="4203" y="804"/>
                  </a:lnTo>
                  <a:lnTo>
                    <a:pt x="4230" y="794"/>
                  </a:lnTo>
                  <a:lnTo>
                    <a:pt x="4257" y="785"/>
                  </a:lnTo>
                  <a:lnTo>
                    <a:pt x="4285" y="776"/>
                  </a:lnTo>
                  <a:lnTo>
                    <a:pt x="4313" y="770"/>
                  </a:lnTo>
                  <a:lnTo>
                    <a:pt x="4341" y="764"/>
                  </a:lnTo>
                  <a:lnTo>
                    <a:pt x="4369" y="759"/>
                  </a:lnTo>
                  <a:lnTo>
                    <a:pt x="4398" y="755"/>
                  </a:lnTo>
                  <a:lnTo>
                    <a:pt x="4427" y="752"/>
                  </a:lnTo>
                  <a:lnTo>
                    <a:pt x="4456" y="751"/>
                  </a:lnTo>
                  <a:lnTo>
                    <a:pt x="4485" y="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22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1" y="501"/>
                  </a:moveTo>
                  <a:lnTo>
                    <a:pt x="4480" y="500"/>
                  </a:lnTo>
                  <a:lnTo>
                    <a:pt x="4485" y="500"/>
                  </a:lnTo>
                  <a:lnTo>
                    <a:pt x="5515" y="500"/>
                  </a:lnTo>
                  <a:lnTo>
                    <a:pt x="5520" y="500"/>
                  </a:lnTo>
                  <a:lnTo>
                    <a:pt x="5549" y="501"/>
                  </a:lnTo>
                  <a:lnTo>
                    <a:pt x="5558" y="501"/>
                  </a:lnTo>
                  <a:lnTo>
                    <a:pt x="5587" y="503"/>
                  </a:lnTo>
                  <a:lnTo>
                    <a:pt x="5597" y="503"/>
                  </a:lnTo>
                  <a:lnTo>
                    <a:pt x="5625" y="506"/>
                  </a:lnTo>
                  <a:lnTo>
                    <a:pt x="5635" y="507"/>
                  </a:lnTo>
                  <a:lnTo>
                    <a:pt x="5663" y="511"/>
                  </a:lnTo>
                  <a:lnTo>
                    <a:pt x="5673" y="512"/>
                  </a:lnTo>
                  <a:lnTo>
                    <a:pt x="5701" y="517"/>
                  </a:lnTo>
                  <a:lnTo>
                    <a:pt x="5710" y="519"/>
                  </a:lnTo>
                  <a:lnTo>
                    <a:pt x="5739" y="525"/>
                  </a:lnTo>
                  <a:lnTo>
                    <a:pt x="5748" y="527"/>
                  </a:lnTo>
                  <a:lnTo>
                    <a:pt x="5776" y="534"/>
                  </a:lnTo>
                  <a:lnTo>
                    <a:pt x="5785" y="536"/>
                  </a:lnTo>
                  <a:lnTo>
                    <a:pt x="5812" y="544"/>
                  </a:lnTo>
                  <a:lnTo>
                    <a:pt x="5821" y="547"/>
                  </a:lnTo>
                  <a:lnTo>
                    <a:pt x="5849" y="556"/>
                  </a:lnTo>
                  <a:lnTo>
                    <a:pt x="5858" y="559"/>
                  </a:lnTo>
                  <a:lnTo>
                    <a:pt x="5885" y="569"/>
                  </a:lnTo>
                  <a:lnTo>
                    <a:pt x="5893" y="573"/>
                  </a:lnTo>
                  <a:lnTo>
                    <a:pt x="5920" y="584"/>
                  </a:lnTo>
                  <a:lnTo>
                    <a:pt x="5928" y="588"/>
                  </a:lnTo>
                  <a:lnTo>
                    <a:pt x="5955" y="600"/>
                  </a:lnTo>
                  <a:lnTo>
                    <a:pt x="5963" y="604"/>
                  </a:lnTo>
                  <a:lnTo>
                    <a:pt x="5989" y="617"/>
                  </a:lnTo>
                  <a:lnTo>
                    <a:pt x="5997" y="621"/>
                  </a:lnTo>
                  <a:lnTo>
                    <a:pt x="6023" y="635"/>
                  </a:lnTo>
                  <a:lnTo>
                    <a:pt x="6030" y="639"/>
                  </a:lnTo>
                  <a:lnTo>
                    <a:pt x="6055" y="654"/>
                  </a:lnTo>
                  <a:lnTo>
                    <a:pt x="6063" y="659"/>
                  </a:lnTo>
                  <a:lnTo>
                    <a:pt x="6087" y="675"/>
                  </a:lnTo>
                  <a:lnTo>
                    <a:pt x="6095" y="680"/>
                  </a:lnTo>
                  <a:lnTo>
                    <a:pt x="6119" y="697"/>
                  </a:lnTo>
                  <a:lnTo>
                    <a:pt x="6126" y="703"/>
                  </a:lnTo>
                  <a:lnTo>
                    <a:pt x="6149" y="720"/>
                  </a:lnTo>
                  <a:lnTo>
                    <a:pt x="6157" y="726"/>
                  </a:lnTo>
                  <a:lnTo>
                    <a:pt x="6179" y="744"/>
                  </a:lnTo>
                  <a:lnTo>
                    <a:pt x="6186" y="751"/>
                  </a:lnTo>
                  <a:lnTo>
                    <a:pt x="6208" y="770"/>
                  </a:lnTo>
                  <a:lnTo>
                    <a:pt x="6214" y="776"/>
                  </a:lnTo>
                  <a:lnTo>
                    <a:pt x="6235" y="796"/>
                  </a:lnTo>
                  <a:lnTo>
                    <a:pt x="6242" y="803"/>
                  </a:lnTo>
                  <a:lnTo>
                    <a:pt x="6262" y="824"/>
                  </a:lnTo>
                  <a:lnTo>
                    <a:pt x="6268" y="830"/>
                  </a:lnTo>
                  <a:lnTo>
                    <a:pt x="6287" y="852"/>
                  </a:lnTo>
                  <a:lnTo>
                    <a:pt x="6294" y="859"/>
                  </a:lnTo>
                  <a:lnTo>
                    <a:pt x="6312" y="881"/>
                  </a:lnTo>
                  <a:lnTo>
                    <a:pt x="6318" y="889"/>
                  </a:lnTo>
                  <a:lnTo>
                    <a:pt x="6335" y="912"/>
                  </a:lnTo>
                  <a:lnTo>
                    <a:pt x="6341" y="919"/>
                  </a:lnTo>
                  <a:lnTo>
                    <a:pt x="6358" y="943"/>
                  </a:lnTo>
                  <a:lnTo>
                    <a:pt x="6363" y="951"/>
                  </a:lnTo>
                  <a:lnTo>
                    <a:pt x="6379" y="975"/>
                  </a:lnTo>
                  <a:lnTo>
                    <a:pt x="6384" y="983"/>
                  </a:lnTo>
                  <a:lnTo>
                    <a:pt x="6399" y="1008"/>
                  </a:lnTo>
                  <a:lnTo>
                    <a:pt x="6403" y="1015"/>
                  </a:lnTo>
                  <a:lnTo>
                    <a:pt x="6417" y="1041"/>
                  </a:lnTo>
                  <a:lnTo>
                    <a:pt x="6421" y="1049"/>
                  </a:lnTo>
                  <a:lnTo>
                    <a:pt x="6434" y="1075"/>
                  </a:lnTo>
                  <a:lnTo>
                    <a:pt x="6438" y="1083"/>
                  </a:lnTo>
                  <a:lnTo>
                    <a:pt x="6450" y="1110"/>
                  </a:lnTo>
                  <a:lnTo>
                    <a:pt x="6454" y="1118"/>
                  </a:lnTo>
                  <a:lnTo>
                    <a:pt x="6465" y="1145"/>
                  </a:lnTo>
                  <a:lnTo>
                    <a:pt x="6469" y="1153"/>
                  </a:lnTo>
                  <a:lnTo>
                    <a:pt x="6479" y="1180"/>
                  </a:lnTo>
                  <a:lnTo>
                    <a:pt x="6482" y="1189"/>
                  </a:lnTo>
                  <a:lnTo>
                    <a:pt x="6491" y="1217"/>
                  </a:lnTo>
                  <a:lnTo>
                    <a:pt x="6494" y="1226"/>
                  </a:lnTo>
                  <a:lnTo>
                    <a:pt x="6502" y="1253"/>
                  </a:lnTo>
                  <a:lnTo>
                    <a:pt x="6504" y="1262"/>
                  </a:lnTo>
                  <a:lnTo>
                    <a:pt x="6511" y="1290"/>
                  </a:lnTo>
                  <a:lnTo>
                    <a:pt x="6513" y="1299"/>
                  </a:lnTo>
                  <a:lnTo>
                    <a:pt x="6519" y="1328"/>
                  </a:lnTo>
                  <a:lnTo>
                    <a:pt x="6521" y="1337"/>
                  </a:lnTo>
                  <a:lnTo>
                    <a:pt x="6526" y="1365"/>
                  </a:lnTo>
                  <a:lnTo>
                    <a:pt x="6527" y="1375"/>
                  </a:lnTo>
                  <a:lnTo>
                    <a:pt x="6531" y="1403"/>
                  </a:lnTo>
                  <a:lnTo>
                    <a:pt x="6532" y="1413"/>
                  </a:lnTo>
                  <a:lnTo>
                    <a:pt x="6535" y="1441"/>
                  </a:lnTo>
                  <a:lnTo>
                    <a:pt x="6535" y="1451"/>
                  </a:lnTo>
                  <a:lnTo>
                    <a:pt x="6537" y="1480"/>
                  </a:lnTo>
                  <a:lnTo>
                    <a:pt x="6537" y="1489"/>
                  </a:lnTo>
                  <a:lnTo>
                    <a:pt x="6538" y="1518"/>
                  </a:lnTo>
                  <a:lnTo>
                    <a:pt x="6538" y="1523"/>
                  </a:lnTo>
                  <a:lnTo>
                    <a:pt x="6538" y="3326"/>
                  </a:lnTo>
                  <a:lnTo>
                    <a:pt x="6538" y="3331"/>
                  </a:lnTo>
                  <a:lnTo>
                    <a:pt x="6537" y="3360"/>
                  </a:lnTo>
                  <a:lnTo>
                    <a:pt x="6537" y="3369"/>
                  </a:lnTo>
                  <a:lnTo>
                    <a:pt x="6535" y="3398"/>
                  </a:lnTo>
                  <a:lnTo>
                    <a:pt x="6535" y="3407"/>
                  </a:lnTo>
                  <a:lnTo>
                    <a:pt x="6532" y="3436"/>
                  </a:lnTo>
                  <a:lnTo>
                    <a:pt x="6531" y="3445"/>
                  </a:lnTo>
                  <a:lnTo>
                    <a:pt x="6527" y="3474"/>
                  </a:lnTo>
                  <a:lnTo>
                    <a:pt x="6526" y="3483"/>
                  </a:lnTo>
                  <a:lnTo>
                    <a:pt x="6521" y="3512"/>
                  </a:lnTo>
                  <a:lnTo>
                    <a:pt x="6519" y="3521"/>
                  </a:lnTo>
                  <a:lnTo>
                    <a:pt x="6513" y="3549"/>
                  </a:lnTo>
                  <a:lnTo>
                    <a:pt x="6511" y="3558"/>
                  </a:lnTo>
                  <a:lnTo>
                    <a:pt x="6504" y="3586"/>
                  </a:lnTo>
                  <a:lnTo>
                    <a:pt x="6502" y="3595"/>
                  </a:lnTo>
                  <a:lnTo>
                    <a:pt x="6494" y="3623"/>
                  </a:lnTo>
                  <a:lnTo>
                    <a:pt x="6491" y="3632"/>
                  </a:lnTo>
                  <a:lnTo>
                    <a:pt x="6482" y="3659"/>
                  </a:lnTo>
                  <a:lnTo>
                    <a:pt x="6479" y="3668"/>
                  </a:lnTo>
                  <a:lnTo>
                    <a:pt x="6469" y="3695"/>
                  </a:lnTo>
                  <a:lnTo>
                    <a:pt x="6465" y="3704"/>
                  </a:lnTo>
                  <a:lnTo>
                    <a:pt x="6454" y="3731"/>
                  </a:lnTo>
                  <a:lnTo>
                    <a:pt x="6450" y="3739"/>
                  </a:lnTo>
                  <a:lnTo>
                    <a:pt x="6438" y="3765"/>
                  </a:lnTo>
                  <a:lnTo>
                    <a:pt x="6434" y="3774"/>
                  </a:lnTo>
                  <a:lnTo>
                    <a:pt x="6421" y="3800"/>
                  </a:lnTo>
                  <a:lnTo>
                    <a:pt x="6417" y="3808"/>
                  </a:lnTo>
                  <a:lnTo>
                    <a:pt x="6403" y="3833"/>
                  </a:lnTo>
                  <a:lnTo>
                    <a:pt x="6399" y="3840"/>
                  </a:lnTo>
                  <a:lnTo>
                    <a:pt x="6384" y="3865"/>
                  </a:lnTo>
                  <a:lnTo>
                    <a:pt x="6379" y="3873"/>
                  </a:lnTo>
                  <a:lnTo>
                    <a:pt x="6363" y="3897"/>
                  </a:lnTo>
                  <a:lnTo>
                    <a:pt x="6358" y="3905"/>
                  </a:lnTo>
                  <a:lnTo>
                    <a:pt x="6341" y="3929"/>
                  </a:lnTo>
                  <a:lnTo>
                    <a:pt x="6335" y="3937"/>
                  </a:lnTo>
                  <a:lnTo>
                    <a:pt x="6318" y="3960"/>
                  </a:lnTo>
                  <a:lnTo>
                    <a:pt x="6312" y="3967"/>
                  </a:lnTo>
                  <a:lnTo>
                    <a:pt x="6294" y="3989"/>
                  </a:lnTo>
                  <a:lnTo>
                    <a:pt x="6287" y="3997"/>
                  </a:lnTo>
                  <a:lnTo>
                    <a:pt x="6268" y="4018"/>
                  </a:lnTo>
                  <a:lnTo>
                    <a:pt x="6262" y="4025"/>
                  </a:lnTo>
                  <a:lnTo>
                    <a:pt x="6242" y="4046"/>
                  </a:lnTo>
                  <a:lnTo>
                    <a:pt x="6235" y="4052"/>
                  </a:lnTo>
                  <a:lnTo>
                    <a:pt x="6214" y="4072"/>
                  </a:lnTo>
                  <a:lnTo>
                    <a:pt x="6208" y="4079"/>
                  </a:lnTo>
                  <a:lnTo>
                    <a:pt x="6186" y="4098"/>
                  </a:lnTo>
                  <a:lnTo>
                    <a:pt x="6179" y="4104"/>
                  </a:lnTo>
                  <a:lnTo>
                    <a:pt x="6157" y="4122"/>
                  </a:lnTo>
                  <a:lnTo>
                    <a:pt x="6150" y="4128"/>
                  </a:lnTo>
                  <a:lnTo>
                    <a:pt x="6127" y="4146"/>
                  </a:lnTo>
                  <a:lnTo>
                    <a:pt x="6119" y="4151"/>
                  </a:lnTo>
                  <a:lnTo>
                    <a:pt x="6096" y="4168"/>
                  </a:lnTo>
                  <a:lnTo>
                    <a:pt x="6088" y="4173"/>
                  </a:lnTo>
                  <a:lnTo>
                    <a:pt x="6064" y="4189"/>
                  </a:lnTo>
                  <a:lnTo>
                    <a:pt x="6056" y="4194"/>
                  </a:lnTo>
                  <a:lnTo>
                    <a:pt x="6032" y="4209"/>
                  </a:lnTo>
                  <a:lnTo>
                    <a:pt x="6023" y="4214"/>
                  </a:lnTo>
                  <a:lnTo>
                    <a:pt x="5997" y="4228"/>
                  </a:lnTo>
                  <a:lnTo>
                    <a:pt x="5989" y="4232"/>
                  </a:lnTo>
                  <a:lnTo>
                    <a:pt x="5963" y="4245"/>
                  </a:lnTo>
                  <a:lnTo>
                    <a:pt x="5954" y="4250"/>
                  </a:lnTo>
                  <a:lnTo>
                    <a:pt x="5928" y="4262"/>
                  </a:lnTo>
                  <a:lnTo>
                    <a:pt x="5919" y="4265"/>
                  </a:lnTo>
                  <a:lnTo>
                    <a:pt x="5893" y="4276"/>
                  </a:lnTo>
                  <a:lnTo>
                    <a:pt x="5884" y="4280"/>
                  </a:lnTo>
                  <a:lnTo>
                    <a:pt x="5857" y="4290"/>
                  </a:lnTo>
                  <a:lnTo>
                    <a:pt x="5848" y="4293"/>
                  </a:lnTo>
                  <a:lnTo>
                    <a:pt x="5821" y="4302"/>
                  </a:lnTo>
                  <a:lnTo>
                    <a:pt x="5812" y="4304"/>
                  </a:lnTo>
                  <a:lnTo>
                    <a:pt x="5784" y="4312"/>
                  </a:lnTo>
                  <a:lnTo>
                    <a:pt x="5775" y="4315"/>
                  </a:lnTo>
                  <a:lnTo>
                    <a:pt x="5765" y="4317"/>
                  </a:lnTo>
                  <a:lnTo>
                    <a:pt x="5765" y="7962"/>
                  </a:lnTo>
                  <a:lnTo>
                    <a:pt x="5764" y="7977"/>
                  </a:lnTo>
                  <a:lnTo>
                    <a:pt x="5763" y="7992"/>
                  </a:lnTo>
                  <a:lnTo>
                    <a:pt x="5763" y="7993"/>
                  </a:lnTo>
                  <a:lnTo>
                    <a:pt x="5763" y="7995"/>
                  </a:lnTo>
                  <a:lnTo>
                    <a:pt x="5760" y="8009"/>
                  </a:lnTo>
                  <a:lnTo>
                    <a:pt x="5757" y="8024"/>
                  </a:lnTo>
                  <a:lnTo>
                    <a:pt x="5757" y="8025"/>
                  </a:lnTo>
                  <a:lnTo>
                    <a:pt x="5756" y="8027"/>
                  </a:lnTo>
                  <a:lnTo>
                    <a:pt x="5752" y="8041"/>
                  </a:lnTo>
                  <a:lnTo>
                    <a:pt x="5747" y="8055"/>
                  </a:lnTo>
                  <a:lnTo>
                    <a:pt x="5232" y="9343"/>
                  </a:lnTo>
                  <a:lnTo>
                    <a:pt x="5218" y="9373"/>
                  </a:lnTo>
                  <a:lnTo>
                    <a:pt x="5200" y="9400"/>
                  </a:lnTo>
                  <a:lnTo>
                    <a:pt x="5178" y="9425"/>
                  </a:lnTo>
                  <a:lnTo>
                    <a:pt x="5154" y="9447"/>
                  </a:lnTo>
                  <a:lnTo>
                    <a:pt x="5126" y="9466"/>
                  </a:lnTo>
                  <a:lnTo>
                    <a:pt x="5097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3" y="9481"/>
                  </a:lnTo>
                  <a:lnTo>
                    <a:pt x="4874" y="9466"/>
                  </a:lnTo>
                  <a:lnTo>
                    <a:pt x="4846" y="9447"/>
                  </a:lnTo>
                  <a:lnTo>
                    <a:pt x="4822" y="9425"/>
                  </a:lnTo>
                  <a:lnTo>
                    <a:pt x="4800" y="9400"/>
                  </a:lnTo>
                  <a:lnTo>
                    <a:pt x="4782" y="9373"/>
                  </a:lnTo>
                  <a:lnTo>
                    <a:pt x="4768" y="9343"/>
                  </a:lnTo>
                  <a:lnTo>
                    <a:pt x="4253" y="8055"/>
                  </a:lnTo>
                  <a:lnTo>
                    <a:pt x="4248" y="8041"/>
                  </a:lnTo>
                  <a:lnTo>
                    <a:pt x="4244" y="8027"/>
                  </a:lnTo>
                  <a:lnTo>
                    <a:pt x="4243" y="8025"/>
                  </a:lnTo>
                  <a:lnTo>
                    <a:pt x="4243" y="8024"/>
                  </a:lnTo>
                  <a:lnTo>
                    <a:pt x="4240" y="8009"/>
                  </a:lnTo>
                  <a:lnTo>
                    <a:pt x="4237" y="7995"/>
                  </a:lnTo>
                  <a:lnTo>
                    <a:pt x="4237" y="7993"/>
                  </a:lnTo>
                  <a:lnTo>
                    <a:pt x="4237" y="7992"/>
                  </a:lnTo>
                  <a:lnTo>
                    <a:pt x="4236" y="7977"/>
                  </a:lnTo>
                  <a:lnTo>
                    <a:pt x="4235" y="7962"/>
                  </a:lnTo>
                  <a:lnTo>
                    <a:pt x="4235" y="4317"/>
                  </a:lnTo>
                  <a:lnTo>
                    <a:pt x="4225" y="4315"/>
                  </a:lnTo>
                  <a:lnTo>
                    <a:pt x="4216" y="4312"/>
                  </a:lnTo>
                  <a:lnTo>
                    <a:pt x="4188" y="4304"/>
                  </a:lnTo>
                  <a:lnTo>
                    <a:pt x="4179" y="4302"/>
                  </a:lnTo>
                  <a:lnTo>
                    <a:pt x="4152" y="4293"/>
                  </a:lnTo>
                  <a:lnTo>
                    <a:pt x="4143" y="4290"/>
                  </a:lnTo>
                  <a:lnTo>
                    <a:pt x="4116" y="4280"/>
                  </a:lnTo>
                  <a:lnTo>
                    <a:pt x="4107" y="4276"/>
                  </a:lnTo>
                  <a:lnTo>
                    <a:pt x="4081" y="4265"/>
                  </a:lnTo>
                  <a:lnTo>
                    <a:pt x="4072" y="4262"/>
                  </a:lnTo>
                  <a:lnTo>
                    <a:pt x="4046" y="4250"/>
                  </a:lnTo>
                  <a:lnTo>
                    <a:pt x="4037" y="4245"/>
                  </a:lnTo>
                  <a:lnTo>
                    <a:pt x="4011" y="4232"/>
                  </a:lnTo>
                  <a:lnTo>
                    <a:pt x="4003" y="4228"/>
                  </a:lnTo>
                  <a:lnTo>
                    <a:pt x="3977" y="4214"/>
                  </a:lnTo>
                  <a:lnTo>
                    <a:pt x="3968" y="4209"/>
                  </a:lnTo>
                  <a:lnTo>
                    <a:pt x="3944" y="4194"/>
                  </a:lnTo>
                  <a:lnTo>
                    <a:pt x="3936" y="4189"/>
                  </a:lnTo>
                  <a:lnTo>
                    <a:pt x="3912" y="4173"/>
                  </a:lnTo>
                  <a:lnTo>
                    <a:pt x="3904" y="4168"/>
                  </a:lnTo>
                  <a:lnTo>
                    <a:pt x="3881" y="4151"/>
                  </a:lnTo>
                  <a:lnTo>
                    <a:pt x="3873" y="4146"/>
                  </a:lnTo>
                  <a:lnTo>
                    <a:pt x="3850" y="4128"/>
                  </a:lnTo>
                  <a:lnTo>
                    <a:pt x="3843" y="4122"/>
                  </a:lnTo>
                  <a:lnTo>
                    <a:pt x="3821" y="4104"/>
                  </a:lnTo>
                  <a:lnTo>
                    <a:pt x="3814" y="4098"/>
                  </a:lnTo>
                  <a:lnTo>
                    <a:pt x="3792" y="4079"/>
                  </a:lnTo>
                  <a:lnTo>
                    <a:pt x="3786" y="4072"/>
                  </a:lnTo>
                  <a:lnTo>
                    <a:pt x="3765" y="4052"/>
                  </a:lnTo>
                  <a:lnTo>
                    <a:pt x="3758" y="4046"/>
                  </a:lnTo>
                  <a:lnTo>
                    <a:pt x="3738" y="4025"/>
                  </a:lnTo>
                  <a:lnTo>
                    <a:pt x="3732" y="4018"/>
                  </a:lnTo>
                  <a:lnTo>
                    <a:pt x="3713" y="3997"/>
                  </a:lnTo>
                  <a:lnTo>
                    <a:pt x="3706" y="3989"/>
                  </a:lnTo>
                  <a:lnTo>
                    <a:pt x="3688" y="3967"/>
                  </a:lnTo>
                  <a:lnTo>
                    <a:pt x="3682" y="3960"/>
                  </a:lnTo>
                  <a:lnTo>
                    <a:pt x="3665" y="3937"/>
                  </a:lnTo>
                  <a:lnTo>
                    <a:pt x="3659" y="3929"/>
                  </a:lnTo>
                  <a:lnTo>
                    <a:pt x="3642" y="3905"/>
                  </a:lnTo>
                  <a:lnTo>
                    <a:pt x="3637" y="3897"/>
                  </a:lnTo>
                  <a:lnTo>
                    <a:pt x="3621" y="3873"/>
                  </a:lnTo>
                  <a:lnTo>
                    <a:pt x="3616" y="3865"/>
                  </a:lnTo>
                  <a:lnTo>
                    <a:pt x="3601" y="3840"/>
                  </a:lnTo>
                  <a:lnTo>
                    <a:pt x="3597" y="3833"/>
                  </a:lnTo>
                  <a:lnTo>
                    <a:pt x="3583" y="3808"/>
                  </a:lnTo>
                  <a:lnTo>
                    <a:pt x="3579" y="3800"/>
                  </a:lnTo>
                  <a:lnTo>
                    <a:pt x="3566" y="3774"/>
                  </a:lnTo>
                  <a:lnTo>
                    <a:pt x="3562" y="3765"/>
                  </a:lnTo>
                  <a:lnTo>
                    <a:pt x="3550" y="3739"/>
                  </a:lnTo>
                  <a:lnTo>
                    <a:pt x="3546" y="3731"/>
                  </a:lnTo>
                  <a:lnTo>
                    <a:pt x="3535" y="3704"/>
                  </a:lnTo>
                  <a:lnTo>
                    <a:pt x="3531" y="3695"/>
                  </a:lnTo>
                  <a:lnTo>
                    <a:pt x="3521" y="3668"/>
                  </a:lnTo>
                  <a:lnTo>
                    <a:pt x="3518" y="3659"/>
                  </a:lnTo>
                  <a:lnTo>
                    <a:pt x="3509" y="3632"/>
                  </a:lnTo>
                  <a:lnTo>
                    <a:pt x="3506" y="3623"/>
                  </a:lnTo>
                  <a:lnTo>
                    <a:pt x="3498" y="3595"/>
                  </a:lnTo>
                  <a:lnTo>
                    <a:pt x="3496" y="3586"/>
                  </a:lnTo>
                  <a:lnTo>
                    <a:pt x="3489" y="3558"/>
                  </a:lnTo>
                  <a:lnTo>
                    <a:pt x="3487" y="3549"/>
                  </a:lnTo>
                  <a:lnTo>
                    <a:pt x="3481" y="3521"/>
                  </a:lnTo>
                  <a:lnTo>
                    <a:pt x="3479" y="3512"/>
                  </a:lnTo>
                  <a:lnTo>
                    <a:pt x="3474" y="3483"/>
                  </a:lnTo>
                  <a:lnTo>
                    <a:pt x="3473" y="3474"/>
                  </a:lnTo>
                  <a:lnTo>
                    <a:pt x="3469" y="3445"/>
                  </a:lnTo>
                  <a:lnTo>
                    <a:pt x="3468" y="3436"/>
                  </a:lnTo>
                  <a:lnTo>
                    <a:pt x="3465" y="3407"/>
                  </a:lnTo>
                  <a:lnTo>
                    <a:pt x="3465" y="3398"/>
                  </a:lnTo>
                  <a:lnTo>
                    <a:pt x="3463" y="3369"/>
                  </a:lnTo>
                  <a:lnTo>
                    <a:pt x="3463" y="3360"/>
                  </a:lnTo>
                  <a:lnTo>
                    <a:pt x="3462" y="3331"/>
                  </a:lnTo>
                  <a:lnTo>
                    <a:pt x="3462" y="3326"/>
                  </a:lnTo>
                  <a:lnTo>
                    <a:pt x="3462" y="1523"/>
                  </a:lnTo>
                  <a:lnTo>
                    <a:pt x="3462" y="1518"/>
                  </a:lnTo>
                  <a:lnTo>
                    <a:pt x="3463" y="1489"/>
                  </a:lnTo>
                  <a:lnTo>
                    <a:pt x="3463" y="1480"/>
                  </a:lnTo>
                  <a:lnTo>
                    <a:pt x="3465" y="1451"/>
                  </a:lnTo>
                  <a:lnTo>
                    <a:pt x="3465" y="1441"/>
                  </a:lnTo>
                  <a:lnTo>
                    <a:pt x="3468" y="1413"/>
                  </a:lnTo>
                  <a:lnTo>
                    <a:pt x="3469" y="1403"/>
                  </a:lnTo>
                  <a:lnTo>
                    <a:pt x="3473" y="1375"/>
                  </a:lnTo>
                  <a:lnTo>
                    <a:pt x="3474" y="1365"/>
                  </a:lnTo>
                  <a:lnTo>
                    <a:pt x="3479" y="1337"/>
                  </a:lnTo>
                  <a:lnTo>
                    <a:pt x="3481" y="1328"/>
                  </a:lnTo>
                  <a:lnTo>
                    <a:pt x="3487" y="1299"/>
                  </a:lnTo>
                  <a:lnTo>
                    <a:pt x="3489" y="1290"/>
                  </a:lnTo>
                  <a:lnTo>
                    <a:pt x="3496" y="1262"/>
                  </a:lnTo>
                  <a:lnTo>
                    <a:pt x="3498" y="1253"/>
                  </a:lnTo>
                  <a:lnTo>
                    <a:pt x="3506" y="1226"/>
                  </a:lnTo>
                  <a:lnTo>
                    <a:pt x="3509" y="1217"/>
                  </a:lnTo>
                  <a:lnTo>
                    <a:pt x="3518" y="1189"/>
                  </a:lnTo>
                  <a:lnTo>
                    <a:pt x="3521" y="1180"/>
                  </a:lnTo>
                  <a:lnTo>
                    <a:pt x="3531" y="1153"/>
                  </a:lnTo>
                  <a:lnTo>
                    <a:pt x="3535" y="1145"/>
                  </a:lnTo>
                  <a:lnTo>
                    <a:pt x="3546" y="1118"/>
                  </a:lnTo>
                  <a:lnTo>
                    <a:pt x="3550" y="1110"/>
                  </a:lnTo>
                  <a:lnTo>
                    <a:pt x="3562" y="1083"/>
                  </a:lnTo>
                  <a:lnTo>
                    <a:pt x="3566" y="1075"/>
                  </a:lnTo>
                  <a:lnTo>
                    <a:pt x="3579" y="1049"/>
                  </a:lnTo>
                  <a:lnTo>
                    <a:pt x="3583" y="1041"/>
                  </a:lnTo>
                  <a:lnTo>
                    <a:pt x="3597" y="1015"/>
                  </a:lnTo>
                  <a:lnTo>
                    <a:pt x="3601" y="1008"/>
                  </a:lnTo>
                  <a:lnTo>
                    <a:pt x="3616" y="983"/>
                  </a:lnTo>
                  <a:lnTo>
                    <a:pt x="3621" y="975"/>
                  </a:lnTo>
                  <a:lnTo>
                    <a:pt x="3637" y="951"/>
                  </a:lnTo>
                  <a:lnTo>
                    <a:pt x="3642" y="943"/>
                  </a:lnTo>
                  <a:lnTo>
                    <a:pt x="3659" y="919"/>
                  </a:lnTo>
                  <a:lnTo>
                    <a:pt x="3665" y="912"/>
                  </a:lnTo>
                  <a:lnTo>
                    <a:pt x="3682" y="889"/>
                  </a:lnTo>
                  <a:lnTo>
                    <a:pt x="3688" y="881"/>
                  </a:lnTo>
                  <a:lnTo>
                    <a:pt x="3706" y="859"/>
                  </a:lnTo>
                  <a:lnTo>
                    <a:pt x="3713" y="852"/>
                  </a:lnTo>
                  <a:lnTo>
                    <a:pt x="3732" y="830"/>
                  </a:lnTo>
                  <a:lnTo>
                    <a:pt x="3738" y="824"/>
                  </a:lnTo>
                  <a:lnTo>
                    <a:pt x="3758" y="803"/>
                  </a:lnTo>
                  <a:lnTo>
                    <a:pt x="3765" y="796"/>
                  </a:lnTo>
                  <a:lnTo>
                    <a:pt x="3786" y="776"/>
                  </a:lnTo>
                  <a:lnTo>
                    <a:pt x="3792" y="770"/>
                  </a:lnTo>
                  <a:lnTo>
                    <a:pt x="3814" y="751"/>
                  </a:lnTo>
                  <a:lnTo>
                    <a:pt x="3821" y="744"/>
                  </a:lnTo>
                  <a:lnTo>
                    <a:pt x="3843" y="726"/>
                  </a:lnTo>
                  <a:lnTo>
                    <a:pt x="3851" y="720"/>
                  </a:lnTo>
                  <a:lnTo>
                    <a:pt x="3874" y="703"/>
                  </a:lnTo>
                  <a:lnTo>
                    <a:pt x="3881" y="697"/>
                  </a:lnTo>
                  <a:lnTo>
                    <a:pt x="3905" y="680"/>
                  </a:lnTo>
                  <a:lnTo>
                    <a:pt x="3913" y="675"/>
                  </a:lnTo>
                  <a:lnTo>
                    <a:pt x="3937" y="659"/>
                  </a:lnTo>
                  <a:lnTo>
                    <a:pt x="3945" y="654"/>
                  </a:lnTo>
                  <a:lnTo>
                    <a:pt x="3970" y="639"/>
                  </a:lnTo>
                  <a:lnTo>
                    <a:pt x="3977" y="635"/>
                  </a:lnTo>
                  <a:lnTo>
                    <a:pt x="4003" y="621"/>
                  </a:lnTo>
                  <a:lnTo>
                    <a:pt x="4011" y="617"/>
                  </a:lnTo>
                  <a:lnTo>
                    <a:pt x="4037" y="604"/>
                  </a:lnTo>
                  <a:lnTo>
                    <a:pt x="4045" y="600"/>
                  </a:lnTo>
                  <a:lnTo>
                    <a:pt x="4072" y="588"/>
                  </a:lnTo>
                  <a:lnTo>
                    <a:pt x="4080" y="584"/>
                  </a:lnTo>
                  <a:lnTo>
                    <a:pt x="4107" y="573"/>
                  </a:lnTo>
                  <a:lnTo>
                    <a:pt x="4115" y="569"/>
                  </a:lnTo>
                  <a:lnTo>
                    <a:pt x="4142" y="559"/>
                  </a:lnTo>
                  <a:lnTo>
                    <a:pt x="4151" y="556"/>
                  </a:lnTo>
                  <a:lnTo>
                    <a:pt x="4179" y="547"/>
                  </a:lnTo>
                  <a:lnTo>
                    <a:pt x="4188" y="544"/>
                  </a:lnTo>
                  <a:lnTo>
                    <a:pt x="4215" y="536"/>
                  </a:lnTo>
                  <a:lnTo>
                    <a:pt x="4224" y="534"/>
                  </a:lnTo>
                  <a:lnTo>
                    <a:pt x="4252" y="527"/>
                  </a:lnTo>
                  <a:lnTo>
                    <a:pt x="4261" y="525"/>
                  </a:lnTo>
                  <a:lnTo>
                    <a:pt x="4290" y="519"/>
                  </a:lnTo>
                  <a:lnTo>
                    <a:pt x="4299" y="517"/>
                  </a:lnTo>
                  <a:lnTo>
                    <a:pt x="4327" y="512"/>
                  </a:lnTo>
                  <a:lnTo>
                    <a:pt x="4337" y="511"/>
                  </a:lnTo>
                  <a:lnTo>
                    <a:pt x="4365" y="507"/>
                  </a:lnTo>
                  <a:lnTo>
                    <a:pt x="4375" y="506"/>
                  </a:lnTo>
                  <a:lnTo>
                    <a:pt x="4403" y="503"/>
                  </a:lnTo>
                  <a:lnTo>
                    <a:pt x="4413" y="503"/>
                  </a:lnTo>
                  <a:lnTo>
                    <a:pt x="4442" y="501"/>
                  </a:lnTo>
                  <a:lnTo>
                    <a:pt x="4451" y="501"/>
                  </a:lnTo>
                  <a:close/>
                  <a:moveTo>
                    <a:pt x="5513" y="1000"/>
                  </a:moveTo>
                  <a:lnTo>
                    <a:pt x="4487" y="1000"/>
                  </a:lnTo>
                  <a:lnTo>
                    <a:pt x="4465" y="1000"/>
                  </a:lnTo>
                  <a:lnTo>
                    <a:pt x="4446" y="1002"/>
                  </a:lnTo>
                  <a:lnTo>
                    <a:pt x="4426" y="1003"/>
                  </a:lnTo>
                  <a:lnTo>
                    <a:pt x="4407" y="1006"/>
                  </a:lnTo>
                  <a:lnTo>
                    <a:pt x="4388" y="1009"/>
                  </a:lnTo>
                  <a:lnTo>
                    <a:pt x="4369" y="1013"/>
                  </a:lnTo>
                  <a:lnTo>
                    <a:pt x="4350" y="1018"/>
                  </a:lnTo>
                  <a:lnTo>
                    <a:pt x="4331" y="1023"/>
                  </a:lnTo>
                  <a:lnTo>
                    <a:pt x="4312" y="1030"/>
                  </a:lnTo>
                  <a:lnTo>
                    <a:pt x="4294" y="1036"/>
                  </a:lnTo>
                  <a:lnTo>
                    <a:pt x="4276" y="1044"/>
                  </a:lnTo>
                  <a:lnTo>
                    <a:pt x="4258" y="1052"/>
                  </a:lnTo>
                  <a:lnTo>
                    <a:pt x="4240" y="1061"/>
                  </a:lnTo>
                  <a:lnTo>
                    <a:pt x="4223" y="1071"/>
                  </a:lnTo>
                  <a:lnTo>
                    <a:pt x="4206" y="1081"/>
                  </a:lnTo>
                  <a:lnTo>
                    <a:pt x="4190" y="1091"/>
                  </a:lnTo>
                  <a:lnTo>
                    <a:pt x="4174" y="1103"/>
                  </a:lnTo>
                  <a:lnTo>
                    <a:pt x="4158" y="1114"/>
                  </a:lnTo>
                  <a:lnTo>
                    <a:pt x="4143" y="1127"/>
                  </a:lnTo>
                  <a:lnTo>
                    <a:pt x="4129" y="1140"/>
                  </a:lnTo>
                  <a:lnTo>
                    <a:pt x="4115" y="1153"/>
                  </a:lnTo>
                  <a:lnTo>
                    <a:pt x="4102" y="1167"/>
                  </a:lnTo>
                  <a:lnTo>
                    <a:pt x="4089" y="1181"/>
                  </a:lnTo>
                  <a:lnTo>
                    <a:pt x="4076" y="1196"/>
                  </a:lnTo>
                  <a:lnTo>
                    <a:pt x="4065" y="1212"/>
                  </a:lnTo>
                  <a:lnTo>
                    <a:pt x="4053" y="1228"/>
                  </a:lnTo>
                  <a:lnTo>
                    <a:pt x="4043" y="1244"/>
                  </a:lnTo>
                  <a:lnTo>
                    <a:pt x="4033" y="1261"/>
                  </a:lnTo>
                  <a:lnTo>
                    <a:pt x="4023" y="1278"/>
                  </a:lnTo>
                  <a:lnTo>
                    <a:pt x="4014" y="1296"/>
                  </a:lnTo>
                  <a:lnTo>
                    <a:pt x="4006" y="1314"/>
                  </a:lnTo>
                  <a:lnTo>
                    <a:pt x="3998" y="1332"/>
                  </a:lnTo>
                  <a:lnTo>
                    <a:pt x="3992" y="1350"/>
                  </a:lnTo>
                  <a:lnTo>
                    <a:pt x="3985" y="1369"/>
                  </a:lnTo>
                  <a:lnTo>
                    <a:pt x="3980" y="1388"/>
                  </a:lnTo>
                  <a:lnTo>
                    <a:pt x="3975" y="1407"/>
                  </a:lnTo>
                  <a:lnTo>
                    <a:pt x="3971" y="1426"/>
                  </a:lnTo>
                  <a:lnTo>
                    <a:pt x="3968" y="1445"/>
                  </a:lnTo>
                  <a:lnTo>
                    <a:pt x="3965" y="1464"/>
                  </a:lnTo>
                  <a:lnTo>
                    <a:pt x="3964" y="1484"/>
                  </a:lnTo>
                  <a:lnTo>
                    <a:pt x="3962" y="1503"/>
                  </a:lnTo>
                  <a:lnTo>
                    <a:pt x="3962" y="1525"/>
                  </a:lnTo>
                  <a:lnTo>
                    <a:pt x="3962" y="3324"/>
                  </a:lnTo>
                  <a:lnTo>
                    <a:pt x="3962" y="3345"/>
                  </a:lnTo>
                  <a:lnTo>
                    <a:pt x="3964" y="3365"/>
                  </a:lnTo>
                  <a:lnTo>
                    <a:pt x="3965" y="3384"/>
                  </a:lnTo>
                  <a:lnTo>
                    <a:pt x="3968" y="3404"/>
                  </a:lnTo>
                  <a:lnTo>
                    <a:pt x="3971" y="3423"/>
                  </a:lnTo>
                  <a:lnTo>
                    <a:pt x="3975" y="3442"/>
                  </a:lnTo>
                  <a:lnTo>
                    <a:pt x="3980" y="3461"/>
                  </a:lnTo>
                  <a:lnTo>
                    <a:pt x="3985" y="3479"/>
                  </a:lnTo>
                  <a:lnTo>
                    <a:pt x="3991" y="3498"/>
                  </a:lnTo>
                  <a:lnTo>
                    <a:pt x="3998" y="3516"/>
                  </a:lnTo>
                  <a:lnTo>
                    <a:pt x="4006" y="3534"/>
                  </a:lnTo>
                  <a:lnTo>
                    <a:pt x="4014" y="3552"/>
                  </a:lnTo>
                  <a:lnTo>
                    <a:pt x="4023" y="3569"/>
                  </a:lnTo>
                  <a:lnTo>
                    <a:pt x="4033" y="3587"/>
                  </a:lnTo>
                  <a:lnTo>
                    <a:pt x="4043" y="3605"/>
                  </a:lnTo>
                  <a:lnTo>
                    <a:pt x="4054" y="3621"/>
                  </a:lnTo>
                  <a:lnTo>
                    <a:pt x="4065" y="3637"/>
                  </a:lnTo>
                  <a:lnTo>
                    <a:pt x="4076" y="3652"/>
                  </a:lnTo>
                  <a:lnTo>
                    <a:pt x="4089" y="3667"/>
                  </a:lnTo>
                  <a:lnTo>
                    <a:pt x="4102" y="3682"/>
                  </a:lnTo>
                  <a:lnTo>
                    <a:pt x="4115" y="3695"/>
                  </a:lnTo>
                  <a:lnTo>
                    <a:pt x="4129" y="3709"/>
                  </a:lnTo>
                  <a:lnTo>
                    <a:pt x="4144" y="3722"/>
                  </a:lnTo>
                  <a:lnTo>
                    <a:pt x="4159" y="3734"/>
                  </a:lnTo>
                  <a:lnTo>
                    <a:pt x="4174" y="3746"/>
                  </a:lnTo>
                  <a:lnTo>
                    <a:pt x="4190" y="3758"/>
                  </a:lnTo>
                  <a:lnTo>
                    <a:pt x="4207" y="3769"/>
                  </a:lnTo>
                  <a:lnTo>
                    <a:pt x="4223" y="3779"/>
                  </a:lnTo>
                  <a:lnTo>
                    <a:pt x="4240" y="3788"/>
                  </a:lnTo>
                  <a:lnTo>
                    <a:pt x="4258" y="3797"/>
                  </a:lnTo>
                  <a:lnTo>
                    <a:pt x="4275" y="3805"/>
                  </a:lnTo>
                  <a:lnTo>
                    <a:pt x="4293" y="3812"/>
                  </a:lnTo>
                  <a:lnTo>
                    <a:pt x="4312" y="3819"/>
                  </a:lnTo>
                  <a:lnTo>
                    <a:pt x="4330" y="3825"/>
                  </a:lnTo>
                  <a:lnTo>
                    <a:pt x="4349" y="3830"/>
                  </a:lnTo>
                  <a:lnTo>
                    <a:pt x="4368" y="3835"/>
                  </a:lnTo>
                  <a:lnTo>
                    <a:pt x="4387" y="3839"/>
                  </a:lnTo>
                  <a:lnTo>
                    <a:pt x="4406" y="3842"/>
                  </a:lnTo>
                  <a:lnTo>
                    <a:pt x="4426" y="3845"/>
                  </a:lnTo>
                  <a:lnTo>
                    <a:pt x="4445" y="3846"/>
                  </a:lnTo>
                  <a:lnTo>
                    <a:pt x="4465" y="3848"/>
                  </a:lnTo>
                  <a:lnTo>
                    <a:pt x="4487" y="3848"/>
                  </a:lnTo>
                  <a:lnTo>
                    <a:pt x="5513" y="3848"/>
                  </a:lnTo>
                  <a:lnTo>
                    <a:pt x="5535" y="3848"/>
                  </a:lnTo>
                  <a:lnTo>
                    <a:pt x="5555" y="3846"/>
                  </a:lnTo>
                  <a:lnTo>
                    <a:pt x="5574" y="3845"/>
                  </a:lnTo>
                  <a:lnTo>
                    <a:pt x="5594" y="3842"/>
                  </a:lnTo>
                  <a:lnTo>
                    <a:pt x="5613" y="3839"/>
                  </a:lnTo>
                  <a:lnTo>
                    <a:pt x="5632" y="3835"/>
                  </a:lnTo>
                  <a:lnTo>
                    <a:pt x="5651" y="3830"/>
                  </a:lnTo>
                  <a:lnTo>
                    <a:pt x="5670" y="3825"/>
                  </a:lnTo>
                  <a:lnTo>
                    <a:pt x="5688" y="3819"/>
                  </a:lnTo>
                  <a:lnTo>
                    <a:pt x="5707" y="3812"/>
                  </a:lnTo>
                  <a:lnTo>
                    <a:pt x="5725" y="3805"/>
                  </a:lnTo>
                  <a:lnTo>
                    <a:pt x="5742" y="3797"/>
                  </a:lnTo>
                  <a:lnTo>
                    <a:pt x="5760" y="3788"/>
                  </a:lnTo>
                  <a:lnTo>
                    <a:pt x="5777" y="3779"/>
                  </a:lnTo>
                  <a:lnTo>
                    <a:pt x="5793" y="3769"/>
                  </a:lnTo>
                  <a:lnTo>
                    <a:pt x="5810" y="3758"/>
                  </a:lnTo>
                  <a:lnTo>
                    <a:pt x="5826" y="3746"/>
                  </a:lnTo>
                  <a:lnTo>
                    <a:pt x="5841" y="3734"/>
                  </a:lnTo>
                  <a:lnTo>
                    <a:pt x="5856" y="3722"/>
                  </a:lnTo>
                  <a:lnTo>
                    <a:pt x="5871" y="3709"/>
                  </a:lnTo>
                  <a:lnTo>
                    <a:pt x="5885" y="3695"/>
                  </a:lnTo>
                  <a:lnTo>
                    <a:pt x="5898" y="3682"/>
                  </a:lnTo>
                  <a:lnTo>
                    <a:pt x="5911" y="3667"/>
                  </a:lnTo>
                  <a:lnTo>
                    <a:pt x="5924" y="3652"/>
                  </a:lnTo>
                  <a:lnTo>
                    <a:pt x="5935" y="3637"/>
                  </a:lnTo>
                  <a:lnTo>
                    <a:pt x="5946" y="3621"/>
                  </a:lnTo>
                  <a:lnTo>
                    <a:pt x="5957" y="3605"/>
                  </a:lnTo>
                  <a:lnTo>
                    <a:pt x="5967" y="3587"/>
                  </a:lnTo>
                  <a:lnTo>
                    <a:pt x="5977" y="3569"/>
                  </a:lnTo>
                  <a:lnTo>
                    <a:pt x="5986" y="3552"/>
                  </a:lnTo>
                  <a:lnTo>
                    <a:pt x="5994" y="3534"/>
                  </a:lnTo>
                  <a:lnTo>
                    <a:pt x="6002" y="3516"/>
                  </a:lnTo>
                  <a:lnTo>
                    <a:pt x="6009" y="3498"/>
                  </a:lnTo>
                  <a:lnTo>
                    <a:pt x="6015" y="3479"/>
                  </a:lnTo>
                  <a:lnTo>
                    <a:pt x="6020" y="3461"/>
                  </a:lnTo>
                  <a:lnTo>
                    <a:pt x="6025" y="3442"/>
                  </a:lnTo>
                  <a:lnTo>
                    <a:pt x="6029" y="3423"/>
                  </a:lnTo>
                  <a:lnTo>
                    <a:pt x="6032" y="3404"/>
                  </a:lnTo>
                  <a:lnTo>
                    <a:pt x="6035" y="3384"/>
                  </a:lnTo>
                  <a:lnTo>
                    <a:pt x="6036" y="3365"/>
                  </a:lnTo>
                  <a:lnTo>
                    <a:pt x="6038" y="3345"/>
                  </a:lnTo>
                  <a:lnTo>
                    <a:pt x="6038" y="3324"/>
                  </a:lnTo>
                  <a:lnTo>
                    <a:pt x="6038" y="1525"/>
                  </a:lnTo>
                  <a:lnTo>
                    <a:pt x="6038" y="1503"/>
                  </a:lnTo>
                  <a:lnTo>
                    <a:pt x="6036" y="1484"/>
                  </a:lnTo>
                  <a:lnTo>
                    <a:pt x="6035" y="1464"/>
                  </a:lnTo>
                  <a:lnTo>
                    <a:pt x="6032" y="1445"/>
                  </a:lnTo>
                  <a:lnTo>
                    <a:pt x="6029" y="1426"/>
                  </a:lnTo>
                  <a:lnTo>
                    <a:pt x="6025" y="1407"/>
                  </a:lnTo>
                  <a:lnTo>
                    <a:pt x="6020" y="1388"/>
                  </a:lnTo>
                  <a:lnTo>
                    <a:pt x="6015" y="1369"/>
                  </a:lnTo>
                  <a:lnTo>
                    <a:pt x="6008" y="1350"/>
                  </a:lnTo>
                  <a:lnTo>
                    <a:pt x="6002" y="1332"/>
                  </a:lnTo>
                  <a:lnTo>
                    <a:pt x="5994" y="1314"/>
                  </a:lnTo>
                  <a:lnTo>
                    <a:pt x="5986" y="1296"/>
                  </a:lnTo>
                  <a:lnTo>
                    <a:pt x="5977" y="1278"/>
                  </a:lnTo>
                  <a:lnTo>
                    <a:pt x="5967" y="1261"/>
                  </a:lnTo>
                  <a:lnTo>
                    <a:pt x="5957" y="1244"/>
                  </a:lnTo>
                  <a:lnTo>
                    <a:pt x="5947" y="1228"/>
                  </a:lnTo>
                  <a:lnTo>
                    <a:pt x="5935" y="1212"/>
                  </a:lnTo>
                  <a:lnTo>
                    <a:pt x="5924" y="1196"/>
                  </a:lnTo>
                  <a:lnTo>
                    <a:pt x="5911" y="1181"/>
                  </a:lnTo>
                  <a:lnTo>
                    <a:pt x="5898" y="1167"/>
                  </a:lnTo>
                  <a:lnTo>
                    <a:pt x="5885" y="1153"/>
                  </a:lnTo>
                  <a:lnTo>
                    <a:pt x="5871" y="1140"/>
                  </a:lnTo>
                  <a:lnTo>
                    <a:pt x="5857" y="1127"/>
                  </a:lnTo>
                  <a:lnTo>
                    <a:pt x="5842" y="1114"/>
                  </a:lnTo>
                  <a:lnTo>
                    <a:pt x="5826" y="1103"/>
                  </a:lnTo>
                  <a:lnTo>
                    <a:pt x="5810" y="1091"/>
                  </a:lnTo>
                  <a:lnTo>
                    <a:pt x="5794" y="1081"/>
                  </a:lnTo>
                  <a:lnTo>
                    <a:pt x="5777" y="1071"/>
                  </a:lnTo>
                  <a:lnTo>
                    <a:pt x="5760" y="1061"/>
                  </a:lnTo>
                  <a:lnTo>
                    <a:pt x="5742" y="1052"/>
                  </a:lnTo>
                  <a:lnTo>
                    <a:pt x="5724" y="1044"/>
                  </a:lnTo>
                  <a:lnTo>
                    <a:pt x="5706" y="1036"/>
                  </a:lnTo>
                  <a:lnTo>
                    <a:pt x="5688" y="1030"/>
                  </a:lnTo>
                  <a:lnTo>
                    <a:pt x="5669" y="1023"/>
                  </a:lnTo>
                  <a:lnTo>
                    <a:pt x="5650" y="1018"/>
                  </a:lnTo>
                  <a:lnTo>
                    <a:pt x="5631" y="1013"/>
                  </a:lnTo>
                  <a:lnTo>
                    <a:pt x="5612" y="1009"/>
                  </a:lnTo>
                  <a:lnTo>
                    <a:pt x="5593" y="1006"/>
                  </a:lnTo>
                  <a:lnTo>
                    <a:pt x="5574" y="1003"/>
                  </a:lnTo>
                  <a:lnTo>
                    <a:pt x="5554" y="1002"/>
                  </a:lnTo>
                  <a:lnTo>
                    <a:pt x="5535" y="1000"/>
                  </a:lnTo>
                  <a:lnTo>
                    <a:pt x="5513" y="1000"/>
                  </a:lnTo>
                  <a:close/>
                  <a:moveTo>
                    <a:pt x="5265" y="4348"/>
                  </a:moveTo>
                  <a:lnTo>
                    <a:pt x="4735" y="4348"/>
                  </a:lnTo>
                  <a:lnTo>
                    <a:pt x="4735" y="7712"/>
                  </a:lnTo>
                  <a:lnTo>
                    <a:pt x="5265" y="7712"/>
                  </a:lnTo>
                  <a:lnTo>
                    <a:pt x="5265" y="4348"/>
                  </a:lnTo>
                  <a:close/>
                  <a:moveTo>
                    <a:pt x="5000" y="8577"/>
                  </a:moveTo>
                  <a:lnTo>
                    <a:pt x="5146" y="8212"/>
                  </a:lnTo>
                  <a:lnTo>
                    <a:pt x="4854" y="8212"/>
                  </a:lnTo>
                  <a:lnTo>
                    <a:pt x="5000" y="857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84" name="Google Shape;2484;p22"/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</p:grpSpPr>
        <p:sp>
          <p:nvSpPr>
            <p:cNvPr id="2485" name="Google Shape;2485;p22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2452"/>
                  </a:moveTo>
                  <a:lnTo>
                    <a:pt x="5382" y="2452"/>
                  </a:lnTo>
                  <a:lnTo>
                    <a:pt x="5382" y="4745"/>
                  </a:lnTo>
                  <a:lnTo>
                    <a:pt x="3089" y="4745"/>
                  </a:lnTo>
                  <a:lnTo>
                    <a:pt x="2834" y="6019"/>
                  </a:lnTo>
                  <a:lnTo>
                    <a:pt x="1815" y="6019"/>
                  </a:lnTo>
                  <a:lnTo>
                    <a:pt x="1560" y="4745"/>
                  </a:lnTo>
                  <a:lnTo>
                    <a:pt x="1050" y="4745"/>
                  </a:lnTo>
                  <a:lnTo>
                    <a:pt x="1050" y="24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22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712"/>
                  </a:moveTo>
                  <a:lnTo>
                    <a:pt x="8983" y="3719"/>
                  </a:lnTo>
                  <a:lnTo>
                    <a:pt x="8950" y="3721"/>
                  </a:lnTo>
                  <a:lnTo>
                    <a:pt x="6806" y="3721"/>
                  </a:lnTo>
                  <a:lnTo>
                    <a:pt x="6806" y="4108"/>
                  </a:lnTo>
                  <a:lnTo>
                    <a:pt x="6805" y="4128"/>
                  </a:lnTo>
                  <a:lnTo>
                    <a:pt x="6801" y="4147"/>
                  </a:lnTo>
                  <a:lnTo>
                    <a:pt x="6795" y="4165"/>
                  </a:lnTo>
                  <a:lnTo>
                    <a:pt x="6786" y="4183"/>
                  </a:lnTo>
                  <a:lnTo>
                    <a:pt x="6775" y="4199"/>
                  </a:lnTo>
                  <a:lnTo>
                    <a:pt x="6762" y="4214"/>
                  </a:lnTo>
                  <a:lnTo>
                    <a:pt x="6747" y="4227"/>
                  </a:lnTo>
                  <a:lnTo>
                    <a:pt x="6731" y="4238"/>
                  </a:lnTo>
                  <a:lnTo>
                    <a:pt x="6713" y="4247"/>
                  </a:lnTo>
                  <a:lnTo>
                    <a:pt x="6695" y="4253"/>
                  </a:lnTo>
                  <a:lnTo>
                    <a:pt x="6676" y="4257"/>
                  </a:lnTo>
                  <a:lnTo>
                    <a:pt x="6656" y="4258"/>
                  </a:lnTo>
                  <a:lnTo>
                    <a:pt x="5632" y="4258"/>
                  </a:lnTo>
                  <a:lnTo>
                    <a:pt x="5632" y="4745"/>
                  </a:lnTo>
                  <a:lnTo>
                    <a:pt x="5630" y="4778"/>
                  </a:lnTo>
                  <a:lnTo>
                    <a:pt x="5623" y="4810"/>
                  </a:lnTo>
                  <a:lnTo>
                    <a:pt x="5613" y="4841"/>
                  </a:lnTo>
                  <a:lnTo>
                    <a:pt x="5599" y="4870"/>
                  </a:lnTo>
                  <a:lnTo>
                    <a:pt x="5580" y="4897"/>
                  </a:lnTo>
                  <a:lnTo>
                    <a:pt x="5559" y="4922"/>
                  </a:lnTo>
                  <a:lnTo>
                    <a:pt x="5534" y="4943"/>
                  </a:lnTo>
                  <a:lnTo>
                    <a:pt x="5507" y="4962"/>
                  </a:lnTo>
                  <a:lnTo>
                    <a:pt x="5478" y="4976"/>
                  </a:lnTo>
                  <a:lnTo>
                    <a:pt x="5447" y="4986"/>
                  </a:lnTo>
                  <a:lnTo>
                    <a:pt x="5415" y="4993"/>
                  </a:lnTo>
                  <a:lnTo>
                    <a:pt x="5382" y="4995"/>
                  </a:lnTo>
                  <a:lnTo>
                    <a:pt x="3294" y="4995"/>
                  </a:lnTo>
                  <a:lnTo>
                    <a:pt x="3079" y="6068"/>
                  </a:lnTo>
                  <a:lnTo>
                    <a:pt x="3070" y="6101"/>
                  </a:lnTo>
                  <a:lnTo>
                    <a:pt x="3057" y="6133"/>
                  </a:lnTo>
                  <a:lnTo>
                    <a:pt x="3039" y="6162"/>
                  </a:lnTo>
                  <a:lnTo>
                    <a:pt x="3017" y="6189"/>
                  </a:lnTo>
                  <a:lnTo>
                    <a:pt x="2992" y="6212"/>
                  </a:lnTo>
                  <a:lnTo>
                    <a:pt x="2965" y="6232"/>
                  </a:lnTo>
                  <a:lnTo>
                    <a:pt x="2934" y="6248"/>
                  </a:lnTo>
                  <a:lnTo>
                    <a:pt x="2902" y="6260"/>
                  </a:lnTo>
                  <a:lnTo>
                    <a:pt x="2868" y="6267"/>
                  </a:lnTo>
                  <a:lnTo>
                    <a:pt x="2834" y="6269"/>
                  </a:lnTo>
                  <a:lnTo>
                    <a:pt x="2474" y="6269"/>
                  </a:lnTo>
                  <a:lnTo>
                    <a:pt x="2474" y="7548"/>
                  </a:lnTo>
                  <a:lnTo>
                    <a:pt x="2473" y="7568"/>
                  </a:lnTo>
                  <a:lnTo>
                    <a:pt x="2469" y="7587"/>
                  </a:lnTo>
                  <a:lnTo>
                    <a:pt x="2463" y="7605"/>
                  </a:lnTo>
                  <a:lnTo>
                    <a:pt x="2454" y="7623"/>
                  </a:lnTo>
                  <a:lnTo>
                    <a:pt x="2443" y="7639"/>
                  </a:lnTo>
                  <a:lnTo>
                    <a:pt x="2430" y="7654"/>
                  </a:lnTo>
                  <a:lnTo>
                    <a:pt x="2415" y="7667"/>
                  </a:lnTo>
                  <a:lnTo>
                    <a:pt x="2399" y="7678"/>
                  </a:lnTo>
                  <a:lnTo>
                    <a:pt x="2381" y="7687"/>
                  </a:lnTo>
                  <a:lnTo>
                    <a:pt x="2363" y="7693"/>
                  </a:lnTo>
                  <a:lnTo>
                    <a:pt x="2344" y="7697"/>
                  </a:lnTo>
                  <a:lnTo>
                    <a:pt x="2324" y="7698"/>
                  </a:lnTo>
                  <a:lnTo>
                    <a:pt x="2304" y="7697"/>
                  </a:lnTo>
                  <a:lnTo>
                    <a:pt x="2285" y="7693"/>
                  </a:lnTo>
                  <a:lnTo>
                    <a:pt x="2267" y="7687"/>
                  </a:lnTo>
                  <a:lnTo>
                    <a:pt x="2249" y="7678"/>
                  </a:lnTo>
                  <a:lnTo>
                    <a:pt x="2233" y="7667"/>
                  </a:lnTo>
                  <a:lnTo>
                    <a:pt x="2218" y="7654"/>
                  </a:lnTo>
                  <a:lnTo>
                    <a:pt x="2205" y="7639"/>
                  </a:lnTo>
                  <a:lnTo>
                    <a:pt x="2194" y="7623"/>
                  </a:lnTo>
                  <a:lnTo>
                    <a:pt x="2185" y="7605"/>
                  </a:lnTo>
                  <a:lnTo>
                    <a:pt x="2179" y="7587"/>
                  </a:lnTo>
                  <a:lnTo>
                    <a:pt x="2175" y="7568"/>
                  </a:lnTo>
                  <a:lnTo>
                    <a:pt x="2174" y="7548"/>
                  </a:lnTo>
                  <a:lnTo>
                    <a:pt x="2174" y="6269"/>
                  </a:lnTo>
                  <a:lnTo>
                    <a:pt x="1815" y="6269"/>
                  </a:lnTo>
                  <a:lnTo>
                    <a:pt x="1781" y="6267"/>
                  </a:lnTo>
                  <a:lnTo>
                    <a:pt x="1747" y="6260"/>
                  </a:lnTo>
                  <a:lnTo>
                    <a:pt x="1715" y="6248"/>
                  </a:lnTo>
                  <a:lnTo>
                    <a:pt x="1684" y="6232"/>
                  </a:lnTo>
                  <a:lnTo>
                    <a:pt x="1657" y="6212"/>
                  </a:lnTo>
                  <a:lnTo>
                    <a:pt x="1632" y="6189"/>
                  </a:lnTo>
                  <a:lnTo>
                    <a:pt x="1610" y="6162"/>
                  </a:lnTo>
                  <a:lnTo>
                    <a:pt x="1592" y="6133"/>
                  </a:lnTo>
                  <a:lnTo>
                    <a:pt x="1579" y="6101"/>
                  </a:lnTo>
                  <a:lnTo>
                    <a:pt x="1570" y="6068"/>
                  </a:lnTo>
                  <a:lnTo>
                    <a:pt x="1355" y="4995"/>
                  </a:lnTo>
                  <a:lnTo>
                    <a:pt x="1050" y="4995"/>
                  </a:lnTo>
                  <a:lnTo>
                    <a:pt x="1017" y="4993"/>
                  </a:lnTo>
                  <a:lnTo>
                    <a:pt x="985" y="4986"/>
                  </a:lnTo>
                  <a:lnTo>
                    <a:pt x="954" y="4976"/>
                  </a:lnTo>
                  <a:lnTo>
                    <a:pt x="925" y="4962"/>
                  </a:lnTo>
                  <a:lnTo>
                    <a:pt x="898" y="4943"/>
                  </a:lnTo>
                  <a:lnTo>
                    <a:pt x="873" y="4922"/>
                  </a:lnTo>
                  <a:lnTo>
                    <a:pt x="852" y="4897"/>
                  </a:lnTo>
                  <a:lnTo>
                    <a:pt x="833" y="4870"/>
                  </a:lnTo>
                  <a:lnTo>
                    <a:pt x="819" y="4841"/>
                  </a:lnTo>
                  <a:lnTo>
                    <a:pt x="809" y="4810"/>
                  </a:lnTo>
                  <a:lnTo>
                    <a:pt x="802" y="4778"/>
                  </a:lnTo>
                  <a:lnTo>
                    <a:pt x="800" y="4745"/>
                  </a:lnTo>
                  <a:lnTo>
                    <a:pt x="800" y="2452"/>
                  </a:lnTo>
                  <a:lnTo>
                    <a:pt x="802" y="2419"/>
                  </a:lnTo>
                  <a:lnTo>
                    <a:pt x="809" y="2387"/>
                  </a:lnTo>
                  <a:lnTo>
                    <a:pt x="819" y="2356"/>
                  </a:lnTo>
                  <a:lnTo>
                    <a:pt x="833" y="2327"/>
                  </a:lnTo>
                  <a:lnTo>
                    <a:pt x="852" y="2300"/>
                  </a:lnTo>
                  <a:lnTo>
                    <a:pt x="873" y="2275"/>
                  </a:lnTo>
                  <a:lnTo>
                    <a:pt x="898" y="2254"/>
                  </a:lnTo>
                  <a:lnTo>
                    <a:pt x="925" y="2235"/>
                  </a:lnTo>
                  <a:lnTo>
                    <a:pt x="954" y="2221"/>
                  </a:lnTo>
                  <a:lnTo>
                    <a:pt x="985" y="2211"/>
                  </a:lnTo>
                  <a:lnTo>
                    <a:pt x="1017" y="2204"/>
                  </a:lnTo>
                  <a:lnTo>
                    <a:pt x="1050" y="2202"/>
                  </a:lnTo>
                  <a:lnTo>
                    <a:pt x="5382" y="2202"/>
                  </a:lnTo>
                  <a:lnTo>
                    <a:pt x="5415" y="2204"/>
                  </a:lnTo>
                  <a:lnTo>
                    <a:pt x="5447" y="2211"/>
                  </a:lnTo>
                  <a:lnTo>
                    <a:pt x="5478" y="2221"/>
                  </a:lnTo>
                  <a:lnTo>
                    <a:pt x="5507" y="2235"/>
                  </a:lnTo>
                  <a:lnTo>
                    <a:pt x="5534" y="2254"/>
                  </a:lnTo>
                  <a:lnTo>
                    <a:pt x="5559" y="2275"/>
                  </a:lnTo>
                  <a:lnTo>
                    <a:pt x="5580" y="2300"/>
                  </a:lnTo>
                  <a:lnTo>
                    <a:pt x="5599" y="2327"/>
                  </a:lnTo>
                  <a:lnTo>
                    <a:pt x="5613" y="2356"/>
                  </a:lnTo>
                  <a:lnTo>
                    <a:pt x="5623" y="2387"/>
                  </a:lnTo>
                  <a:lnTo>
                    <a:pt x="5630" y="2419"/>
                  </a:lnTo>
                  <a:lnTo>
                    <a:pt x="5632" y="2452"/>
                  </a:lnTo>
                  <a:lnTo>
                    <a:pt x="5632" y="2811"/>
                  </a:lnTo>
                  <a:lnTo>
                    <a:pt x="6656" y="2811"/>
                  </a:lnTo>
                  <a:lnTo>
                    <a:pt x="6676" y="2812"/>
                  </a:lnTo>
                  <a:lnTo>
                    <a:pt x="6695" y="2816"/>
                  </a:lnTo>
                  <a:lnTo>
                    <a:pt x="6713" y="2822"/>
                  </a:lnTo>
                  <a:lnTo>
                    <a:pt x="6731" y="2831"/>
                  </a:lnTo>
                  <a:lnTo>
                    <a:pt x="6747" y="2842"/>
                  </a:lnTo>
                  <a:lnTo>
                    <a:pt x="6762" y="2855"/>
                  </a:lnTo>
                  <a:lnTo>
                    <a:pt x="6775" y="2870"/>
                  </a:lnTo>
                  <a:lnTo>
                    <a:pt x="6786" y="2886"/>
                  </a:lnTo>
                  <a:lnTo>
                    <a:pt x="6795" y="2904"/>
                  </a:lnTo>
                  <a:lnTo>
                    <a:pt x="6801" y="2922"/>
                  </a:lnTo>
                  <a:lnTo>
                    <a:pt x="6805" y="2941"/>
                  </a:lnTo>
                  <a:lnTo>
                    <a:pt x="6806" y="2961"/>
                  </a:lnTo>
                  <a:lnTo>
                    <a:pt x="6806" y="3221"/>
                  </a:lnTo>
                  <a:lnTo>
                    <a:pt x="8950" y="3221"/>
                  </a:lnTo>
                  <a:lnTo>
                    <a:pt x="8983" y="3223"/>
                  </a:lnTo>
                  <a:lnTo>
                    <a:pt x="9015" y="3230"/>
                  </a:lnTo>
                  <a:lnTo>
                    <a:pt x="9046" y="3240"/>
                  </a:lnTo>
                  <a:lnTo>
                    <a:pt x="9075" y="3254"/>
                  </a:lnTo>
                  <a:lnTo>
                    <a:pt x="9102" y="3273"/>
                  </a:lnTo>
                  <a:lnTo>
                    <a:pt x="9127" y="3294"/>
                  </a:lnTo>
                  <a:lnTo>
                    <a:pt x="9148" y="3319"/>
                  </a:lnTo>
                  <a:lnTo>
                    <a:pt x="9167" y="3346"/>
                  </a:lnTo>
                  <a:lnTo>
                    <a:pt x="9181" y="3375"/>
                  </a:lnTo>
                  <a:lnTo>
                    <a:pt x="9191" y="3406"/>
                  </a:lnTo>
                  <a:lnTo>
                    <a:pt x="9198" y="3438"/>
                  </a:lnTo>
                  <a:lnTo>
                    <a:pt x="9200" y="3471"/>
                  </a:lnTo>
                  <a:lnTo>
                    <a:pt x="9198" y="3504"/>
                  </a:lnTo>
                  <a:lnTo>
                    <a:pt x="9191" y="3536"/>
                  </a:lnTo>
                  <a:lnTo>
                    <a:pt x="9181" y="3567"/>
                  </a:lnTo>
                  <a:lnTo>
                    <a:pt x="9167" y="3596"/>
                  </a:lnTo>
                  <a:lnTo>
                    <a:pt x="9148" y="3623"/>
                  </a:lnTo>
                  <a:lnTo>
                    <a:pt x="9127" y="3648"/>
                  </a:lnTo>
                  <a:lnTo>
                    <a:pt x="9102" y="3669"/>
                  </a:lnTo>
                  <a:lnTo>
                    <a:pt x="9075" y="3688"/>
                  </a:lnTo>
                  <a:lnTo>
                    <a:pt x="9046" y="3702"/>
                  </a:lnTo>
                  <a:lnTo>
                    <a:pt x="9015" y="3712"/>
                  </a:lnTo>
                  <a:close/>
                  <a:moveTo>
                    <a:pt x="6479" y="3294"/>
                  </a:moveTo>
                  <a:lnTo>
                    <a:pt x="6504" y="3273"/>
                  </a:lnTo>
                  <a:lnTo>
                    <a:pt x="6506" y="3271"/>
                  </a:lnTo>
                  <a:lnTo>
                    <a:pt x="6506" y="3111"/>
                  </a:lnTo>
                  <a:lnTo>
                    <a:pt x="5632" y="3111"/>
                  </a:lnTo>
                  <a:lnTo>
                    <a:pt x="5632" y="3958"/>
                  </a:lnTo>
                  <a:lnTo>
                    <a:pt x="6506" y="3958"/>
                  </a:lnTo>
                  <a:lnTo>
                    <a:pt x="6506" y="3671"/>
                  </a:lnTo>
                  <a:lnTo>
                    <a:pt x="6504" y="3669"/>
                  </a:lnTo>
                  <a:lnTo>
                    <a:pt x="6479" y="3648"/>
                  </a:lnTo>
                  <a:lnTo>
                    <a:pt x="6458" y="3623"/>
                  </a:lnTo>
                  <a:lnTo>
                    <a:pt x="6439" y="3596"/>
                  </a:lnTo>
                  <a:lnTo>
                    <a:pt x="6425" y="3567"/>
                  </a:lnTo>
                  <a:lnTo>
                    <a:pt x="6415" y="3536"/>
                  </a:lnTo>
                  <a:lnTo>
                    <a:pt x="6408" y="3504"/>
                  </a:lnTo>
                  <a:lnTo>
                    <a:pt x="6406" y="3471"/>
                  </a:lnTo>
                  <a:lnTo>
                    <a:pt x="6408" y="3438"/>
                  </a:lnTo>
                  <a:lnTo>
                    <a:pt x="6415" y="3406"/>
                  </a:lnTo>
                  <a:lnTo>
                    <a:pt x="6425" y="3375"/>
                  </a:lnTo>
                  <a:lnTo>
                    <a:pt x="6439" y="3346"/>
                  </a:lnTo>
                  <a:lnTo>
                    <a:pt x="6458" y="3319"/>
                  </a:lnTo>
                  <a:lnTo>
                    <a:pt x="6479" y="3294"/>
                  </a:lnTo>
                  <a:close/>
                  <a:moveTo>
                    <a:pt x="5132" y="4495"/>
                  </a:moveTo>
                  <a:lnTo>
                    <a:pt x="5132" y="2702"/>
                  </a:lnTo>
                  <a:lnTo>
                    <a:pt x="1300" y="2702"/>
                  </a:lnTo>
                  <a:lnTo>
                    <a:pt x="1300" y="4495"/>
                  </a:lnTo>
                  <a:lnTo>
                    <a:pt x="1560" y="4495"/>
                  </a:lnTo>
                  <a:lnTo>
                    <a:pt x="1594" y="4497"/>
                  </a:lnTo>
                  <a:lnTo>
                    <a:pt x="1628" y="4504"/>
                  </a:lnTo>
                  <a:lnTo>
                    <a:pt x="1660" y="4516"/>
                  </a:lnTo>
                  <a:lnTo>
                    <a:pt x="1691" y="4532"/>
                  </a:lnTo>
                  <a:lnTo>
                    <a:pt x="1718" y="4552"/>
                  </a:lnTo>
                  <a:lnTo>
                    <a:pt x="1743" y="4575"/>
                  </a:lnTo>
                  <a:lnTo>
                    <a:pt x="1765" y="4602"/>
                  </a:lnTo>
                  <a:lnTo>
                    <a:pt x="1783" y="4631"/>
                  </a:lnTo>
                  <a:lnTo>
                    <a:pt x="1796" y="4663"/>
                  </a:lnTo>
                  <a:lnTo>
                    <a:pt x="1805" y="4696"/>
                  </a:lnTo>
                  <a:lnTo>
                    <a:pt x="2020" y="5769"/>
                  </a:lnTo>
                  <a:lnTo>
                    <a:pt x="2629" y="5769"/>
                  </a:lnTo>
                  <a:lnTo>
                    <a:pt x="2844" y="4696"/>
                  </a:lnTo>
                  <a:lnTo>
                    <a:pt x="2853" y="4663"/>
                  </a:lnTo>
                  <a:lnTo>
                    <a:pt x="2866" y="4631"/>
                  </a:lnTo>
                  <a:lnTo>
                    <a:pt x="2884" y="4602"/>
                  </a:lnTo>
                  <a:lnTo>
                    <a:pt x="2906" y="4575"/>
                  </a:lnTo>
                  <a:lnTo>
                    <a:pt x="2931" y="4552"/>
                  </a:lnTo>
                  <a:lnTo>
                    <a:pt x="2958" y="4532"/>
                  </a:lnTo>
                  <a:lnTo>
                    <a:pt x="2989" y="4516"/>
                  </a:lnTo>
                  <a:lnTo>
                    <a:pt x="3021" y="4504"/>
                  </a:lnTo>
                  <a:lnTo>
                    <a:pt x="3055" y="4497"/>
                  </a:lnTo>
                  <a:lnTo>
                    <a:pt x="3089" y="4495"/>
                  </a:lnTo>
                  <a:lnTo>
                    <a:pt x="5132" y="449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0" name="Google Shape;2490;p22"/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</p:grpSpPr>
        <p:sp>
          <p:nvSpPr>
            <p:cNvPr id="2491" name="Google Shape;2491;p22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4012"/>
                  </a:moveTo>
                  <a:lnTo>
                    <a:pt x="5741" y="4012"/>
                  </a:lnTo>
                  <a:lnTo>
                    <a:pt x="5741" y="5123"/>
                  </a:lnTo>
                  <a:lnTo>
                    <a:pt x="4259" y="5123"/>
                  </a:lnTo>
                  <a:lnTo>
                    <a:pt x="4259" y="40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22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4" y="2408"/>
                  </a:moveTo>
                  <a:lnTo>
                    <a:pt x="6484" y="3145"/>
                  </a:lnTo>
                  <a:lnTo>
                    <a:pt x="8580" y="3145"/>
                  </a:lnTo>
                  <a:lnTo>
                    <a:pt x="8585" y="3145"/>
                  </a:lnTo>
                  <a:lnTo>
                    <a:pt x="8599" y="3145"/>
                  </a:lnTo>
                  <a:lnTo>
                    <a:pt x="8608" y="3146"/>
                  </a:lnTo>
                  <a:lnTo>
                    <a:pt x="8622" y="3146"/>
                  </a:lnTo>
                  <a:lnTo>
                    <a:pt x="8631" y="3147"/>
                  </a:lnTo>
                  <a:lnTo>
                    <a:pt x="8645" y="3148"/>
                  </a:lnTo>
                  <a:lnTo>
                    <a:pt x="8654" y="3149"/>
                  </a:lnTo>
                  <a:lnTo>
                    <a:pt x="8668" y="3151"/>
                  </a:lnTo>
                  <a:lnTo>
                    <a:pt x="8677" y="3153"/>
                  </a:lnTo>
                  <a:lnTo>
                    <a:pt x="8691" y="3155"/>
                  </a:lnTo>
                  <a:lnTo>
                    <a:pt x="8700" y="3157"/>
                  </a:lnTo>
                  <a:lnTo>
                    <a:pt x="8714" y="3160"/>
                  </a:lnTo>
                  <a:lnTo>
                    <a:pt x="8723" y="3162"/>
                  </a:lnTo>
                  <a:lnTo>
                    <a:pt x="8736" y="3165"/>
                  </a:lnTo>
                  <a:lnTo>
                    <a:pt x="8745" y="3167"/>
                  </a:lnTo>
                  <a:lnTo>
                    <a:pt x="8759" y="3171"/>
                  </a:lnTo>
                  <a:lnTo>
                    <a:pt x="8768" y="3174"/>
                  </a:lnTo>
                  <a:lnTo>
                    <a:pt x="8781" y="3178"/>
                  </a:lnTo>
                  <a:lnTo>
                    <a:pt x="8790" y="3182"/>
                  </a:lnTo>
                  <a:lnTo>
                    <a:pt x="8803" y="3187"/>
                  </a:lnTo>
                  <a:lnTo>
                    <a:pt x="8812" y="3190"/>
                  </a:lnTo>
                  <a:lnTo>
                    <a:pt x="8825" y="3195"/>
                  </a:lnTo>
                  <a:lnTo>
                    <a:pt x="8833" y="3199"/>
                  </a:lnTo>
                  <a:lnTo>
                    <a:pt x="8846" y="3205"/>
                  </a:lnTo>
                  <a:lnTo>
                    <a:pt x="8855" y="3209"/>
                  </a:lnTo>
                  <a:lnTo>
                    <a:pt x="8867" y="3216"/>
                  </a:lnTo>
                  <a:lnTo>
                    <a:pt x="8876" y="3220"/>
                  </a:lnTo>
                  <a:lnTo>
                    <a:pt x="8888" y="3227"/>
                  </a:lnTo>
                  <a:lnTo>
                    <a:pt x="8893" y="3230"/>
                  </a:lnTo>
                  <a:lnTo>
                    <a:pt x="8905" y="3237"/>
                  </a:lnTo>
                  <a:lnTo>
                    <a:pt x="8913" y="3243"/>
                  </a:lnTo>
                  <a:lnTo>
                    <a:pt x="8925" y="3250"/>
                  </a:lnTo>
                  <a:lnTo>
                    <a:pt x="8933" y="3255"/>
                  </a:lnTo>
                  <a:lnTo>
                    <a:pt x="8944" y="3263"/>
                  </a:lnTo>
                  <a:lnTo>
                    <a:pt x="8952" y="3269"/>
                  </a:lnTo>
                  <a:lnTo>
                    <a:pt x="8963" y="3277"/>
                  </a:lnTo>
                  <a:lnTo>
                    <a:pt x="8970" y="3283"/>
                  </a:lnTo>
                  <a:lnTo>
                    <a:pt x="8981" y="3292"/>
                  </a:lnTo>
                  <a:lnTo>
                    <a:pt x="8988" y="3298"/>
                  </a:lnTo>
                  <a:lnTo>
                    <a:pt x="8998" y="3307"/>
                  </a:lnTo>
                  <a:lnTo>
                    <a:pt x="9005" y="3314"/>
                  </a:lnTo>
                  <a:lnTo>
                    <a:pt x="9015" y="3323"/>
                  </a:lnTo>
                  <a:lnTo>
                    <a:pt x="9022" y="3330"/>
                  </a:lnTo>
                  <a:lnTo>
                    <a:pt x="9031" y="3340"/>
                  </a:lnTo>
                  <a:lnTo>
                    <a:pt x="9038" y="3347"/>
                  </a:lnTo>
                  <a:lnTo>
                    <a:pt x="9047" y="3357"/>
                  </a:lnTo>
                  <a:lnTo>
                    <a:pt x="9053" y="3364"/>
                  </a:lnTo>
                  <a:lnTo>
                    <a:pt x="9062" y="3375"/>
                  </a:lnTo>
                  <a:lnTo>
                    <a:pt x="9068" y="3382"/>
                  </a:lnTo>
                  <a:lnTo>
                    <a:pt x="9076" y="3393"/>
                  </a:lnTo>
                  <a:lnTo>
                    <a:pt x="9082" y="3401"/>
                  </a:lnTo>
                  <a:lnTo>
                    <a:pt x="9090" y="3412"/>
                  </a:lnTo>
                  <a:lnTo>
                    <a:pt x="9095" y="3420"/>
                  </a:lnTo>
                  <a:lnTo>
                    <a:pt x="9102" y="3432"/>
                  </a:lnTo>
                  <a:lnTo>
                    <a:pt x="9108" y="3440"/>
                  </a:lnTo>
                  <a:lnTo>
                    <a:pt x="9115" y="3452"/>
                  </a:lnTo>
                  <a:lnTo>
                    <a:pt x="9119" y="3459"/>
                  </a:lnTo>
                  <a:lnTo>
                    <a:pt x="9125" y="3471"/>
                  </a:lnTo>
                  <a:lnTo>
                    <a:pt x="9130" y="3479"/>
                  </a:lnTo>
                  <a:lnTo>
                    <a:pt x="9136" y="3492"/>
                  </a:lnTo>
                  <a:lnTo>
                    <a:pt x="9140" y="3500"/>
                  </a:lnTo>
                  <a:lnTo>
                    <a:pt x="9146" y="3513"/>
                  </a:lnTo>
                  <a:lnTo>
                    <a:pt x="9150" y="3522"/>
                  </a:lnTo>
                  <a:lnTo>
                    <a:pt x="9155" y="3535"/>
                  </a:lnTo>
                  <a:lnTo>
                    <a:pt x="9159" y="3543"/>
                  </a:lnTo>
                  <a:lnTo>
                    <a:pt x="9164" y="3556"/>
                  </a:lnTo>
                  <a:lnTo>
                    <a:pt x="9167" y="3565"/>
                  </a:lnTo>
                  <a:lnTo>
                    <a:pt x="9171" y="3578"/>
                  </a:lnTo>
                  <a:lnTo>
                    <a:pt x="9174" y="3587"/>
                  </a:lnTo>
                  <a:lnTo>
                    <a:pt x="9178" y="3601"/>
                  </a:lnTo>
                  <a:lnTo>
                    <a:pt x="9180" y="3610"/>
                  </a:lnTo>
                  <a:lnTo>
                    <a:pt x="9183" y="3623"/>
                  </a:lnTo>
                  <a:lnTo>
                    <a:pt x="9185" y="3632"/>
                  </a:lnTo>
                  <a:lnTo>
                    <a:pt x="9188" y="3646"/>
                  </a:lnTo>
                  <a:lnTo>
                    <a:pt x="9190" y="3655"/>
                  </a:lnTo>
                  <a:lnTo>
                    <a:pt x="9192" y="3669"/>
                  </a:lnTo>
                  <a:lnTo>
                    <a:pt x="9194" y="3678"/>
                  </a:lnTo>
                  <a:lnTo>
                    <a:pt x="9196" y="3692"/>
                  </a:lnTo>
                  <a:lnTo>
                    <a:pt x="9197" y="3701"/>
                  </a:lnTo>
                  <a:lnTo>
                    <a:pt x="9198" y="3715"/>
                  </a:lnTo>
                  <a:lnTo>
                    <a:pt x="9199" y="3724"/>
                  </a:lnTo>
                  <a:lnTo>
                    <a:pt x="9199" y="3738"/>
                  </a:lnTo>
                  <a:lnTo>
                    <a:pt x="9200" y="3747"/>
                  </a:lnTo>
                  <a:lnTo>
                    <a:pt x="9200" y="3761"/>
                  </a:lnTo>
                  <a:lnTo>
                    <a:pt x="9200" y="3766"/>
                  </a:lnTo>
                  <a:lnTo>
                    <a:pt x="9200" y="4877"/>
                  </a:lnTo>
                  <a:lnTo>
                    <a:pt x="9200" y="7222"/>
                  </a:lnTo>
                  <a:lnTo>
                    <a:pt x="9200" y="7227"/>
                  </a:lnTo>
                  <a:lnTo>
                    <a:pt x="9200" y="7241"/>
                  </a:lnTo>
                  <a:lnTo>
                    <a:pt x="9199" y="7250"/>
                  </a:lnTo>
                  <a:lnTo>
                    <a:pt x="9199" y="7264"/>
                  </a:lnTo>
                  <a:lnTo>
                    <a:pt x="9198" y="7273"/>
                  </a:lnTo>
                  <a:lnTo>
                    <a:pt x="9197" y="7287"/>
                  </a:lnTo>
                  <a:lnTo>
                    <a:pt x="9196" y="7296"/>
                  </a:lnTo>
                  <a:lnTo>
                    <a:pt x="9194" y="7310"/>
                  </a:lnTo>
                  <a:lnTo>
                    <a:pt x="9192" y="7319"/>
                  </a:lnTo>
                  <a:lnTo>
                    <a:pt x="9190" y="7333"/>
                  </a:lnTo>
                  <a:lnTo>
                    <a:pt x="9188" y="7342"/>
                  </a:lnTo>
                  <a:lnTo>
                    <a:pt x="9185" y="7356"/>
                  </a:lnTo>
                  <a:lnTo>
                    <a:pt x="9183" y="7365"/>
                  </a:lnTo>
                  <a:lnTo>
                    <a:pt x="9180" y="7378"/>
                  </a:lnTo>
                  <a:lnTo>
                    <a:pt x="9178" y="7387"/>
                  </a:lnTo>
                  <a:lnTo>
                    <a:pt x="9174" y="7401"/>
                  </a:lnTo>
                  <a:lnTo>
                    <a:pt x="9171" y="7410"/>
                  </a:lnTo>
                  <a:lnTo>
                    <a:pt x="9167" y="7423"/>
                  </a:lnTo>
                  <a:lnTo>
                    <a:pt x="9163" y="7432"/>
                  </a:lnTo>
                  <a:lnTo>
                    <a:pt x="9158" y="7445"/>
                  </a:lnTo>
                  <a:lnTo>
                    <a:pt x="9155" y="7454"/>
                  </a:lnTo>
                  <a:lnTo>
                    <a:pt x="9150" y="7467"/>
                  </a:lnTo>
                  <a:lnTo>
                    <a:pt x="9146" y="7475"/>
                  </a:lnTo>
                  <a:lnTo>
                    <a:pt x="9140" y="7488"/>
                  </a:lnTo>
                  <a:lnTo>
                    <a:pt x="9136" y="7497"/>
                  </a:lnTo>
                  <a:lnTo>
                    <a:pt x="9129" y="7509"/>
                  </a:lnTo>
                  <a:lnTo>
                    <a:pt x="9125" y="7518"/>
                  </a:lnTo>
                  <a:lnTo>
                    <a:pt x="9118" y="7530"/>
                  </a:lnTo>
                  <a:lnTo>
                    <a:pt x="9115" y="7535"/>
                  </a:lnTo>
                  <a:lnTo>
                    <a:pt x="9108" y="7547"/>
                  </a:lnTo>
                  <a:lnTo>
                    <a:pt x="9102" y="7555"/>
                  </a:lnTo>
                  <a:lnTo>
                    <a:pt x="9095" y="7567"/>
                  </a:lnTo>
                  <a:lnTo>
                    <a:pt x="9090" y="7575"/>
                  </a:lnTo>
                  <a:lnTo>
                    <a:pt x="9082" y="7586"/>
                  </a:lnTo>
                  <a:lnTo>
                    <a:pt x="9076" y="7594"/>
                  </a:lnTo>
                  <a:lnTo>
                    <a:pt x="9068" y="7604"/>
                  </a:lnTo>
                  <a:lnTo>
                    <a:pt x="9062" y="7612"/>
                  </a:lnTo>
                  <a:lnTo>
                    <a:pt x="9053" y="7622"/>
                  </a:lnTo>
                  <a:lnTo>
                    <a:pt x="9047" y="7630"/>
                  </a:lnTo>
                  <a:lnTo>
                    <a:pt x="9038" y="7640"/>
                  </a:lnTo>
                  <a:lnTo>
                    <a:pt x="9032" y="7647"/>
                  </a:lnTo>
                  <a:lnTo>
                    <a:pt x="9022" y="7657"/>
                  </a:lnTo>
                  <a:lnTo>
                    <a:pt x="9015" y="7663"/>
                  </a:lnTo>
                  <a:lnTo>
                    <a:pt x="9006" y="7673"/>
                  </a:lnTo>
                  <a:lnTo>
                    <a:pt x="8999" y="7679"/>
                  </a:lnTo>
                  <a:lnTo>
                    <a:pt x="8989" y="7688"/>
                  </a:lnTo>
                  <a:lnTo>
                    <a:pt x="8982" y="7694"/>
                  </a:lnTo>
                  <a:lnTo>
                    <a:pt x="8971" y="7703"/>
                  </a:lnTo>
                  <a:lnTo>
                    <a:pt x="8964" y="7709"/>
                  </a:lnTo>
                  <a:lnTo>
                    <a:pt x="8953" y="7717"/>
                  </a:lnTo>
                  <a:lnTo>
                    <a:pt x="8946" y="7723"/>
                  </a:lnTo>
                  <a:lnTo>
                    <a:pt x="8934" y="7731"/>
                  </a:lnTo>
                  <a:lnTo>
                    <a:pt x="8927" y="7736"/>
                  </a:lnTo>
                  <a:lnTo>
                    <a:pt x="8915" y="7744"/>
                  </a:lnTo>
                  <a:lnTo>
                    <a:pt x="8908" y="7749"/>
                  </a:lnTo>
                  <a:lnTo>
                    <a:pt x="8896" y="7756"/>
                  </a:lnTo>
                  <a:lnTo>
                    <a:pt x="8885" y="7762"/>
                  </a:lnTo>
                  <a:lnTo>
                    <a:pt x="8873" y="7769"/>
                  </a:lnTo>
                  <a:lnTo>
                    <a:pt x="8865" y="7773"/>
                  </a:lnTo>
                  <a:lnTo>
                    <a:pt x="8852" y="7779"/>
                  </a:lnTo>
                  <a:lnTo>
                    <a:pt x="8844" y="7783"/>
                  </a:lnTo>
                  <a:lnTo>
                    <a:pt x="8831" y="7789"/>
                  </a:lnTo>
                  <a:lnTo>
                    <a:pt x="8823" y="7793"/>
                  </a:lnTo>
                  <a:lnTo>
                    <a:pt x="8810" y="7798"/>
                  </a:lnTo>
                  <a:lnTo>
                    <a:pt x="8801" y="7801"/>
                  </a:lnTo>
                  <a:lnTo>
                    <a:pt x="8788" y="7806"/>
                  </a:lnTo>
                  <a:lnTo>
                    <a:pt x="8780" y="7809"/>
                  </a:lnTo>
                  <a:lnTo>
                    <a:pt x="8766" y="7813"/>
                  </a:lnTo>
                  <a:lnTo>
                    <a:pt x="8758" y="7816"/>
                  </a:lnTo>
                  <a:lnTo>
                    <a:pt x="8744" y="7820"/>
                  </a:lnTo>
                  <a:lnTo>
                    <a:pt x="8735" y="7822"/>
                  </a:lnTo>
                  <a:lnTo>
                    <a:pt x="8722" y="7826"/>
                  </a:lnTo>
                  <a:lnTo>
                    <a:pt x="8713" y="7828"/>
                  </a:lnTo>
                  <a:lnTo>
                    <a:pt x="8700" y="7830"/>
                  </a:lnTo>
                  <a:lnTo>
                    <a:pt x="8690" y="7832"/>
                  </a:lnTo>
                  <a:lnTo>
                    <a:pt x="8677" y="7834"/>
                  </a:lnTo>
                  <a:lnTo>
                    <a:pt x="8668" y="7836"/>
                  </a:lnTo>
                  <a:lnTo>
                    <a:pt x="8654" y="7838"/>
                  </a:lnTo>
                  <a:lnTo>
                    <a:pt x="8645" y="7839"/>
                  </a:lnTo>
                  <a:lnTo>
                    <a:pt x="8631" y="7840"/>
                  </a:lnTo>
                  <a:lnTo>
                    <a:pt x="8622" y="7841"/>
                  </a:lnTo>
                  <a:lnTo>
                    <a:pt x="8608" y="7841"/>
                  </a:lnTo>
                  <a:lnTo>
                    <a:pt x="8599" y="7842"/>
                  </a:lnTo>
                  <a:lnTo>
                    <a:pt x="8585" y="7842"/>
                  </a:lnTo>
                  <a:lnTo>
                    <a:pt x="8580" y="7842"/>
                  </a:lnTo>
                  <a:lnTo>
                    <a:pt x="1420" y="7842"/>
                  </a:lnTo>
                  <a:lnTo>
                    <a:pt x="1415" y="7842"/>
                  </a:lnTo>
                  <a:lnTo>
                    <a:pt x="1401" y="7842"/>
                  </a:lnTo>
                  <a:lnTo>
                    <a:pt x="1392" y="7841"/>
                  </a:lnTo>
                  <a:lnTo>
                    <a:pt x="1378" y="7841"/>
                  </a:lnTo>
                  <a:lnTo>
                    <a:pt x="1369" y="7840"/>
                  </a:lnTo>
                  <a:lnTo>
                    <a:pt x="1355" y="7839"/>
                  </a:lnTo>
                  <a:lnTo>
                    <a:pt x="1346" y="7838"/>
                  </a:lnTo>
                  <a:lnTo>
                    <a:pt x="1332" y="7836"/>
                  </a:lnTo>
                  <a:lnTo>
                    <a:pt x="1323" y="7834"/>
                  </a:lnTo>
                  <a:lnTo>
                    <a:pt x="1310" y="7832"/>
                  </a:lnTo>
                  <a:lnTo>
                    <a:pt x="1300" y="7830"/>
                  </a:lnTo>
                  <a:lnTo>
                    <a:pt x="1287" y="7828"/>
                  </a:lnTo>
                  <a:lnTo>
                    <a:pt x="1278" y="7826"/>
                  </a:lnTo>
                  <a:lnTo>
                    <a:pt x="1265" y="7822"/>
                  </a:lnTo>
                  <a:lnTo>
                    <a:pt x="1256" y="7820"/>
                  </a:lnTo>
                  <a:lnTo>
                    <a:pt x="1242" y="7816"/>
                  </a:lnTo>
                  <a:lnTo>
                    <a:pt x="1234" y="7813"/>
                  </a:lnTo>
                  <a:lnTo>
                    <a:pt x="1220" y="7809"/>
                  </a:lnTo>
                  <a:lnTo>
                    <a:pt x="1212" y="7806"/>
                  </a:lnTo>
                  <a:lnTo>
                    <a:pt x="1199" y="7801"/>
                  </a:lnTo>
                  <a:lnTo>
                    <a:pt x="1190" y="7798"/>
                  </a:lnTo>
                  <a:lnTo>
                    <a:pt x="1177" y="7793"/>
                  </a:lnTo>
                  <a:lnTo>
                    <a:pt x="1169" y="7789"/>
                  </a:lnTo>
                  <a:lnTo>
                    <a:pt x="1156" y="7783"/>
                  </a:lnTo>
                  <a:lnTo>
                    <a:pt x="1148" y="7779"/>
                  </a:lnTo>
                  <a:lnTo>
                    <a:pt x="1135" y="7773"/>
                  </a:lnTo>
                  <a:lnTo>
                    <a:pt x="1127" y="7769"/>
                  </a:lnTo>
                  <a:lnTo>
                    <a:pt x="1115" y="7762"/>
                  </a:lnTo>
                  <a:lnTo>
                    <a:pt x="1104" y="7756"/>
                  </a:lnTo>
                  <a:lnTo>
                    <a:pt x="1092" y="7749"/>
                  </a:lnTo>
                  <a:lnTo>
                    <a:pt x="1085" y="7744"/>
                  </a:lnTo>
                  <a:lnTo>
                    <a:pt x="1073" y="7736"/>
                  </a:lnTo>
                  <a:lnTo>
                    <a:pt x="1066" y="7731"/>
                  </a:lnTo>
                  <a:lnTo>
                    <a:pt x="1054" y="7723"/>
                  </a:lnTo>
                  <a:lnTo>
                    <a:pt x="1047" y="7717"/>
                  </a:lnTo>
                  <a:lnTo>
                    <a:pt x="1036" y="7709"/>
                  </a:lnTo>
                  <a:lnTo>
                    <a:pt x="1029" y="7703"/>
                  </a:lnTo>
                  <a:lnTo>
                    <a:pt x="1018" y="7694"/>
                  </a:lnTo>
                  <a:lnTo>
                    <a:pt x="1011" y="7688"/>
                  </a:lnTo>
                  <a:lnTo>
                    <a:pt x="1001" y="7679"/>
                  </a:lnTo>
                  <a:lnTo>
                    <a:pt x="994" y="7673"/>
                  </a:lnTo>
                  <a:lnTo>
                    <a:pt x="985" y="7663"/>
                  </a:lnTo>
                  <a:lnTo>
                    <a:pt x="978" y="7657"/>
                  </a:lnTo>
                  <a:lnTo>
                    <a:pt x="968" y="7647"/>
                  </a:lnTo>
                  <a:lnTo>
                    <a:pt x="962" y="7640"/>
                  </a:lnTo>
                  <a:lnTo>
                    <a:pt x="953" y="7630"/>
                  </a:lnTo>
                  <a:lnTo>
                    <a:pt x="947" y="7622"/>
                  </a:lnTo>
                  <a:lnTo>
                    <a:pt x="938" y="7612"/>
                  </a:lnTo>
                  <a:lnTo>
                    <a:pt x="932" y="7604"/>
                  </a:lnTo>
                  <a:lnTo>
                    <a:pt x="924" y="7594"/>
                  </a:lnTo>
                  <a:lnTo>
                    <a:pt x="918" y="7586"/>
                  </a:lnTo>
                  <a:lnTo>
                    <a:pt x="910" y="7575"/>
                  </a:lnTo>
                  <a:lnTo>
                    <a:pt x="905" y="7567"/>
                  </a:lnTo>
                  <a:lnTo>
                    <a:pt x="898" y="7555"/>
                  </a:lnTo>
                  <a:lnTo>
                    <a:pt x="892" y="7547"/>
                  </a:lnTo>
                  <a:lnTo>
                    <a:pt x="885" y="7535"/>
                  </a:lnTo>
                  <a:lnTo>
                    <a:pt x="882" y="7530"/>
                  </a:lnTo>
                  <a:lnTo>
                    <a:pt x="875" y="7518"/>
                  </a:lnTo>
                  <a:lnTo>
                    <a:pt x="871" y="7509"/>
                  </a:lnTo>
                  <a:lnTo>
                    <a:pt x="864" y="7497"/>
                  </a:lnTo>
                  <a:lnTo>
                    <a:pt x="860" y="7488"/>
                  </a:lnTo>
                  <a:lnTo>
                    <a:pt x="854" y="7475"/>
                  </a:lnTo>
                  <a:lnTo>
                    <a:pt x="850" y="7467"/>
                  </a:lnTo>
                  <a:lnTo>
                    <a:pt x="845" y="7454"/>
                  </a:lnTo>
                  <a:lnTo>
                    <a:pt x="842" y="7445"/>
                  </a:lnTo>
                  <a:lnTo>
                    <a:pt x="837" y="7432"/>
                  </a:lnTo>
                  <a:lnTo>
                    <a:pt x="833" y="7423"/>
                  </a:lnTo>
                  <a:lnTo>
                    <a:pt x="829" y="7410"/>
                  </a:lnTo>
                  <a:lnTo>
                    <a:pt x="826" y="7401"/>
                  </a:lnTo>
                  <a:lnTo>
                    <a:pt x="822" y="7387"/>
                  </a:lnTo>
                  <a:lnTo>
                    <a:pt x="820" y="7378"/>
                  </a:lnTo>
                  <a:lnTo>
                    <a:pt x="817" y="7365"/>
                  </a:lnTo>
                  <a:lnTo>
                    <a:pt x="815" y="7356"/>
                  </a:lnTo>
                  <a:lnTo>
                    <a:pt x="812" y="7342"/>
                  </a:lnTo>
                  <a:lnTo>
                    <a:pt x="810" y="7333"/>
                  </a:lnTo>
                  <a:lnTo>
                    <a:pt x="808" y="7319"/>
                  </a:lnTo>
                  <a:lnTo>
                    <a:pt x="806" y="7310"/>
                  </a:lnTo>
                  <a:lnTo>
                    <a:pt x="804" y="7296"/>
                  </a:lnTo>
                  <a:lnTo>
                    <a:pt x="803" y="7287"/>
                  </a:lnTo>
                  <a:lnTo>
                    <a:pt x="802" y="7273"/>
                  </a:lnTo>
                  <a:lnTo>
                    <a:pt x="801" y="7264"/>
                  </a:lnTo>
                  <a:lnTo>
                    <a:pt x="801" y="7250"/>
                  </a:lnTo>
                  <a:lnTo>
                    <a:pt x="800" y="7241"/>
                  </a:lnTo>
                  <a:lnTo>
                    <a:pt x="800" y="7227"/>
                  </a:lnTo>
                  <a:lnTo>
                    <a:pt x="800" y="7222"/>
                  </a:lnTo>
                  <a:lnTo>
                    <a:pt x="800" y="4877"/>
                  </a:lnTo>
                  <a:lnTo>
                    <a:pt x="800" y="3766"/>
                  </a:lnTo>
                  <a:lnTo>
                    <a:pt x="800" y="3761"/>
                  </a:lnTo>
                  <a:lnTo>
                    <a:pt x="800" y="3747"/>
                  </a:lnTo>
                  <a:lnTo>
                    <a:pt x="801" y="3738"/>
                  </a:lnTo>
                  <a:lnTo>
                    <a:pt x="801" y="3724"/>
                  </a:lnTo>
                  <a:lnTo>
                    <a:pt x="802" y="3715"/>
                  </a:lnTo>
                  <a:lnTo>
                    <a:pt x="803" y="3701"/>
                  </a:lnTo>
                  <a:lnTo>
                    <a:pt x="804" y="3692"/>
                  </a:lnTo>
                  <a:lnTo>
                    <a:pt x="806" y="3678"/>
                  </a:lnTo>
                  <a:lnTo>
                    <a:pt x="808" y="3669"/>
                  </a:lnTo>
                  <a:lnTo>
                    <a:pt x="810" y="3655"/>
                  </a:lnTo>
                  <a:lnTo>
                    <a:pt x="812" y="3646"/>
                  </a:lnTo>
                  <a:lnTo>
                    <a:pt x="815" y="3632"/>
                  </a:lnTo>
                  <a:lnTo>
                    <a:pt x="817" y="3623"/>
                  </a:lnTo>
                  <a:lnTo>
                    <a:pt x="820" y="3610"/>
                  </a:lnTo>
                  <a:lnTo>
                    <a:pt x="822" y="3601"/>
                  </a:lnTo>
                  <a:lnTo>
                    <a:pt x="826" y="3587"/>
                  </a:lnTo>
                  <a:lnTo>
                    <a:pt x="829" y="3578"/>
                  </a:lnTo>
                  <a:lnTo>
                    <a:pt x="833" y="3565"/>
                  </a:lnTo>
                  <a:lnTo>
                    <a:pt x="836" y="3556"/>
                  </a:lnTo>
                  <a:lnTo>
                    <a:pt x="841" y="3543"/>
                  </a:lnTo>
                  <a:lnTo>
                    <a:pt x="845" y="3535"/>
                  </a:lnTo>
                  <a:lnTo>
                    <a:pt x="850" y="3522"/>
                  </a:lnTo>
                  <a:lnTo>
                    <a:pt x="854" y="3513"/>
                  </a:lnTo>
                  <a:lnTo>
                    <a:pt x="860" y="3500"/>
                  </a:lnTo>
                  <a:lnTo>
                    <a:pt x="864" y="3492"/>
                  </a:lnTo>
                  <a:lnTo>
                    <a:pt x="870" y="3479"/>
                  </a:lnTo>
                  <a:lnTo>
                    <a:pt x="875" y="3471"/>
                  </a:lnTo>
                  <a:lnTo>
                    <a:pt x="881" y="3459"/>
                  </a:lnTo>
                  <a:lnTo>
                    <a:pt x="885" y="3452"/>
                  </a:lnTo>
                  <a:lnTo>
                    <a:pt x="892" y="3440"/>
                  </a:lnTo>
                  <a:lnTo>
                    <a:pt x="898" y="3432"/>
                  </a:lnTo>
                  <a:lnTo>
                    <a:pt x="905" y="3420"/>
                  </a:lnTo>
                  <a:lnTo>
                    <a:pt x="910" y="3412"/>
                  </a:lnTo>
                  <a:lnTo>
                    <a:pt x="918" y="3401"/>
                  </a:lnTo>
                  <a:lnTo>
                    <a:pt x="924" y="3393"/>
                  </a:lnTo>
                  <a:lnTo>
                    <a:pt x="932" y="3382"/>
                  </a:lnTo>
                  <a:lnTo>
                    <a:pt x="938" y="3375"/>
                  </a:lnTo>
                  <a:lnTo>
                    <a:pt x="947" y="3364"/>
                  </a:lnTo>
                  <a:lnTo>
                    <a:pt x="953" y="3357"/>
                  </a:lnTo>
                  <a:lnTo>
                    <a:pt x="962" y="3347"/>
                  </a:lnTo>
                  <a:lnTo>
                    <a:pt x="969" y="3340"/>
                  </a:lnTo>
                  <a:lnTo>
                    <a:pt x="978" y="3330"/>
                  </a:lnTo>
                  <a:lnTo>
                    <a:pt x="985" y="3323"/>
                  </a:lnTo>
                  <a:lnTo>
                    <a:pt x="995" y="3314"/>
                  </a:lnTo>
                  <a:lnTo>
                    <a:pt x="1002" y="3307"/>
                  </a:lnTo>
                  <a:lnTo>
                    <a:pt x="1012" y="3298"/>
                  </a:lnTo>
                  <a:lnTo>
                    <a:pt x="1019" y="3292"/>
                  </a:lnTo>
                  <a:lnTo>
                    <a:pt x="1030" y="3283"/>
                  </a:lnTo>
                  <a:lnTo>
                    <a:pt x="1037" y="3277"/>
                  </a:lnTo>
                  <a:lnTo>
                    <a:pt x="1048" y="3269"/>
                  </a:lnTo>
                  <a:lnTo>
                    <a:pt x="1056" y="3263"/>
                  </a:lnTo>
                  <a:lnTo>
                    <a:pt x="1067" y="3255"/>
                  </a:lnTo>
                  <a:lnTo>
                    <a:pt x="1075" y="3250"/>
                  </a:lnTo>
                  <a:lnTo>
                    <a:pt x="1087" y="3243"/>
                  </a:lnTo>
                  <a:lnTo>
                    <a:pt x="1095" y="3237"/>
                  </a:lnTo>
                  <a:lnTo>
                    <a:pt x="1107" y="3230"/>
                  </a:lnTo>
                  <a:lnTo>
                    <a:pt x="1112" y="3227"/>
                  </a:lnTo>
                  <a:lnTo>
                    <a:pt x="1124" y="3220"/>
                  </a:lnTo>
                  <a:lnTo>
                    <a:pt x="1133" y="3216"/>
                  </a:lnTo>
                  <a:lnTo>
                    <a:pt x="1145" y="3209"/>
                  </a:lnTo>
                  <a:lnTo>
                    <a:pt x="1154" y="3205"/>
                  </a:lnTo>
                  <a:lnTo>
                    <a:pt x="1167" y="3199"/>
                  </a:lnTo>
                  <a:lnTo>
                    <a:pt x="1175" y="3195"/>
                  </a:lnTo>
                  <a:lnTo>
                    <a:pt x="1188" y="3190"/>
                  </a:lnTo>
                  <a:lnTo>
                    <a:pt x="1197" y="3187"/>
                  </a:lnTo>
                  <a:lnTo>
                    <a:pt x="1210" y="3182"/>
                  </a:lnTo>
                  <a:lnTo>
                    <a:pt x="1219" y="3178"/>
                  </a:lnTo>
                  <a:lnTo>
                    <a:pt x="1232" y="3174"/>
                  </a:lnTo>
                  <a:lnTo>
                    <a:pt x="1241" y="3171"/>
                  </a:lnTo>
                  <a:lnTo>
                    <a:pt x="1255" y="3167"/>
                  </a:lnTo>
                  <a:lnTo>
                    <a:pt x="1264" y="3165"/>
                  </a:lnTo>
                  <a:lnTo>
                    <a:pt x="1277" y="3162"/>
                  </a:lnTo>
                  <a:lnTo>
                    <a:pt x="1286" y="3160"/>
                  </a:lnTo>
                  <a:lnTo>
                    <a:pt x="1300" y="3157"/>
                  </a:lnTo>
                  <a:lnTo>
                    <a:pt x="1309" y="3155"/>
                  </a:lnTo>
                  <a:lnTo>
                    <a:pt x="1323" y="3153"/>
                  </a:lnTo>
                  <a:lnTo>
                    <a:pt x="1332" y="3151"/>
                  </a:lnTo>
                  <a:lnTo>
                    <a:pt x="1346" y="3149"/>
                  </a:lnTo>
                  <a:lnTo>
                    <a:pt x="1355" y="3148"/>
                  </a:lnTo>
                  <a:lnTo>
                    <a:pt x="1369" y="3147"/>
                  </a:lnTo>
                  <a:lnTo>
                    <a:pt x="1378" y="3146"/>
                  </a:lnTo>
                  <a:lnTo>
                    <a:pt x="1392" y="3146"/>
                  </a:lnTo>
                  <a:lnTo>
                    <a:pt x="1401" y="3145"/>
                  </a:lnTo>
                  <a:lnTo>
                    <a:pt x="1415" y="3145"/>
                  </a:lnTo>
                  <a:lnTo>
                    <a:pt x="1420" y="3145"/>
                  </a:lnTo>
                  <a:lnTo>
                    <a:pt x="3516" y="3145"/>
                  </a:lnTo>
                  <a:lnTo>
                    <a:pt x="3516" y="2408"/>
                  </a:lnTo>
                  <a:lnTo>
                    <a:pt x="3518" y="2375"/>
                  </a:lnTo>
                  <a:lnTo>
                    <a:pt x="3525" y="2343"/>
                  </a:lnTo>
                  <a:lnTo>
                    <a:pt x="3535" y="2312"/>
                  </a:lnTo>
                  <a:lnTo>
                    <a:pt x="3549" y="2283"/>
                  </a:lnTo>
                  <a:lnTo>
                    <a:pt x="3568" y="2256"/>
                  </a:lnTo>
                  <a:lnTo>
                    <a:pt x="3589" y="2231"/>
                  </a:lnTo>
                  <a:lnTo>
                    <a:pt x="3614" y="2210"/>
                  </a:lnTo>
                  <a:lnTo>
                    <a:pt x="3641" y="2191"/>
                  </a:lnTo>
                  <a:lnTo>
                    <a:pt x="3670" y="2177"/>
                  </a:lnTo>
                  <a:lnTo>
                    <a:pt x="3701" y="2167"/>
                  </a:lnTo>
                  <a:lnTo>
                    <a:pt x="3733" y="2160"/>
                  </a:lnTo>
                  <a:lnTo>
                    <a:pt x="3766" y="2158"/>
                  </a:lnTo>
                  <a:lnTo>
                    <a:pt x="6234" y="2158"/>
                  </a:lnTo>
                  <a:lnTo>
                    <a:pt x="6267" y="2160"/>
                  </a:lnTo>
                  <a:lnTo>
                    <a:pt x="6299" y="2167"/>
                  </a:lnTo>
                  <a:lnTo>
                    <a:pt x="6330" y="2177"/>
                  </a:lnTo>
                  <a:lnTo>
                    <a:pt x="6359" y="2191"/>
                  </a:lnTo>
                  <a:lnTo>
                    <a:pt x="6386" y="2210"/>
                  </a:lnTo>
                  <a:lnTo>
                    <a:pt x="6411" y="2231"/>
                  </a:lnTo>
                  <a:lnTo>
                    <a:pt x="6432" y="2256"/>
                  </a:lnTo>
                  <a:lnTo>
                    <a:pt x="6451" y="2283"/>
                  </a:lnTo>
                  <a:lnTo>
                    <a:pt x="6465" y="2312"/>
                  </a:lnTo>
                  <a:lnTo>
                    <a:pt x="6475" y="2343"/>
                  </a:lnTo>
                  <a:lnTo>
                    <a:pt x="6482" y="2375"/>
                  </a:lnTo>
                  <a:lnTo>
                    <a:pt x="6484" y="2408"/>
                  </a:lnTo>
                  <a:close/>
                  <a:moveTo>
                    <a:pt x="4110" y="5143"/>
                  </a:moveTo>
                  <a:lnTo>
                    <a:pt x="4109" y="5127"/>
                  </a:lnTo>
                  <a:lnTo>
                    <a:pt x="1300" y="5127"/>
                  </a:lnTo>
                  <a:lnTo>
                    <a:pt x="1300" y="7220"/>
                  </a:lnTo>
                  <a:lnTo>
                    <a:pt x="1300" y="7227"/>
                  </a:lnTo>
                  <a:lnTo>
                    <a:pt x="1300" y="7231"/>
                  </a:lnTo>
                  <a:lnTo>
                    <a:pt x="1301" y="7236"/>
                  </a:lnTo>
                  <a:lnTo>
                    <a:pt x="1301" y="7240"/>
                  </a:lnTo>
                  <a:lnTo>
                    <a:pt x="1302" y="7244"/>
                  </a:lnTo>
                  <a:lnTo>
                    <a:pt x="1303" y="7249"/>
                  </a:lnTo>
                  <a:lnTo>
                    <a:pt x="1304" y="7253"/>
                  </a:lnTo>
                  <a:lnTo>
                    <a:pt x="1305" y="7257"/>
                  </a:lnTo>
                  <a:lnTo>
                    <a:pt x="1307" y="7261"/>
                  </a:lnTo>
                  <a:lnTo>
                    <a:pt x="1308" y="7265"/>
                  </a:lnTo>
                  <a:lnTo>
                    <a:pt x="1310" y="7269"/>
                  </a:lnTo>
                  <a:lnTo>
                    <a:pt x="1311" y="7273"/>
                  </a:lnTo>
                  <a:lnTo>
                    <a:pt x="1313" y="7276"/>
                  </a:lnTo>
                  <a:lnTo>
                    <a:pt x="1316" y="7282"/>
                  </a:lnTo>
                  <a:lnTo>
                    <a:pt x="1319" y="7287"/>
                  </a:lnTo>
                  <a:lnTo>
                    <a:pt x="1322" y="7290"/>
                  </a:lnTo>
                  <a:lnTo>
                    <a:pt x="1324" y="7294"/>
                  </a:lnTo>
                  <a:lnTo>
                    <a:pt x="1327" y="7297"/>
                  </a:lnTo>
                  <a:lnTo>
                    <a:pt x="1330" y="7301"/>
                  </a:lnTo>
                  <a:lnTo>
                    <a:pt x="1333" y="7304"/>
                  </a:lnTo>
                  <a:lnTo>
                    <a:pt x="1336" y="7307"/>
                  </a:lnTo>
                  <a:lnTo>
                    <a:pt x="1339" y="7311"/>
                  </a:lnTo>
                  <a:lnTo>
                    <a:pt x="1343" y="7314"/>
                  </a:lnTo>
                  <a:lnTo>
                    <a:pt x="1346" y="7317"/>
                  </a:lnTo>
                  <a:lnTo>
                    <a:pt x="1350" y="7320"/>
                  </a:lnTo>
                  <a:lnTo>
                    <a:pt x="1354" y="7322"/>
                  </a:lnTo>
                  <a:lnTo>
                    <a:pt x="1358" y="7325"/>
                  </a:lnTo>
                  <a:lnTo>
                    <a:pt x="1360" y="7327"/>
                  </a:lnTo>
                  <a:lnTo>
                    <a:pt x="1363" y="7328"/>
                  </a:lnTo>
                  <a:lnTo>
                    <a:pt x="1367" y="7330"/>
                  </a:lnTo>
                  <a:lnTo>
                    <a:pt x="1371" y="7332"/>
                  </a:lnTo>
                  <a:lnTo>
                    <a:pt x="1375" y="7334"/>
                  </a:lnTo>
                  <a:lnTo>
                    <a:pt x="1379" y="7335"/>
                  </a:lnTo>
                  <a:lnTo>
                    <a:pt x="1384" y="7337"/>
                  </a:lnTo>
                  <a:lnTo>
                    <a:pt x="1388" y="7338"/>
                  </a:lnTo>
                  <a:lnTo>
                    <a:pt x="1393" y="7339"/>
                  </a:lnTo>
                  <a:lnTo>
                    <a:pt x="1397" y="7340"/>
                  </a:lnTo>
                  <a:lnTo>
                    <a:pt x="1402" y="7341"/>
                  </a:lnTo>
                  <a:lnTo>
                    <a:pt x="1406" y="7341"/>
                  </a:lnTo>
                  <a:lnTo>
                    <a:pt x="1411" y="7342"/>
                  </a:lnTo>
                  <a:lnTo>
                    <a:pt x="1415" y="7342"/>
                  </a:lnTo>
                  <a:lnTo>
                    <a:pt x="1422" y="7342"/>
                  </a:lnTo>
                  <a:lnTo>
                    <a:pt x="8578" y="7342"/>
                  </a:lnTo>
                  <a:lnTo>
                    <a:pt x="8585" y="7342"/>
                  </a:lnTo>
                  <a:lnTo>
                    <a:pt x="8589" y="7342"/>
                  </a:lnTo>
                  <a:lnTo>
                    <a:pt x="8594" y="7341"/>
                  </a:lnTo>
                  <a:lnTo>
                    <a:pt x="8598" y="7341"/>
                  </a:lnTo>
                  <a:lnTo>
                    <a:pt x="8603" y="7340"/>
                  </a:lnTo>
                  <a:lnTo>
                    <a:pt x="8607" y="7339"/>
                  </a:lnTo>
                  <a:lnTo>
                    <a:pt x="8612" y="7338"/>
                  </a:lnTo>
                  <a:lnTo>
                    <a:pt x="8616" y="7337"/>
                  </a:lnTo>
                  <a:lnTo>
                    <a:pt x="8621" y="7335"/>
                  </a:lnTo>
                  <a:lnTo>
                    <a:pt x="8625" y="7334"/>
                  </a:lnTo>
                  <a:lnTo>
                    <a:pt x="8629" y="7332"/>
                  </a:lnTo>
                  <a:lnTo>
                    <a:pt x="8633" y="7330"/>
                  </a:lnTo>
                  <a:lnTo>
                    <a:pt x="8637" y="7328"/>
                  </a:lnTo>
                  <a:lnTo>
                    <a:pt x="8640" y="7327"/>
                  </a:lnTo>
                  <a:lnTo>
                    <a:pt x="8642" y="7325"/>
                  </a:lnTo>
                  <a:lnTo>
                    <a:pt x="8646" y="7322"/>
                  </a:lnTo>
                  <a:lnTo>
                    <a:pt x="8650" y="7320"/>
                  </a:lnTo>
                  <a:lnTo>
                    <a:pt x="8654" y="7317"/>
                  </a:lnTo>
                  <a:lnTo>
                    <a:pt x="8657" y="7314"/>
                  </a:lnTo>
                  <a:lnTo>
                    <a:pt x="8661" y="7311"/>
                  </a:lnTo>
                  <a:lnTo>
                    <a:pt x="8664" y="7307"/>
                  </a:lnTo>
                  <a:lnTo>
                    <a:pt x="8667" y="7304"/>
                  </a:lnTo>
                  <a:lnTo>
                    <a:pt x="8670" y="7301"/>
                  </a:lnTo>
                  <a:lnTo>
                    <a:pt x="8673" y="7297"/>
                  </a:lnTo>
                  <a:lnTo>
                    <a:pt x="8676" y="7294"/>
                  </a:lnTo>
                  <a:lnTo>
                    <a:pt x="8678" y="7290"/>
                  </a:lnTo>
                  <a:lnTo>
                    <a:pt x="8681" y="7287"/>
                  </a:lnTo>
                  <a:lnTo>
                    <a:pt x="8684" y="7282"/>
                  </a:lnTo>
                  <a:lnTo>
                    <a:pt x="8687" y="7276"/>
                  </a:lnTo>
                  <a:lnTo>
                    <a:pt x="8689" y="7273"/>
                  </a:lnTo>
                  <a:lnTo>
                    <a:pt x="8690" y="7269"/>
                  </a:lnTo>
                  <a:lnTo>
                    <a:pt x="8692" y="7265"/>
                  </a:lnTo>
                  <a:lnTo>
                    <a:pt x="8693" y="7261"/>
                  </a:lnTo>
                  <a:lnTo>
                    <a:pt x="8695" y="7257"/>
                  </a:lnTo>
                  <a:lnTo>
                    <a:pt x="8696" y="7253"/>
                  </a:lnTo>
                  <a:lnTo>
                    <a:pt x="8697" y="7249"/>
                  </a:lnTo>
                  <a:lnTo>
                    <a:pt x="8698" y="7244"/>
                  </a:lnTo>
                  <a:lnTo>
                    <a:pt x="8699" y="7240"/>
                  </a:lnTo>
                  <a:lnTo>
                    <a:pt x="8699" y="7236"/>
                  </a:lnTo>
                  <a:lnTo>
                    <a:pt x="8700" y="7231"/>
                  </a:lnTo>
                  <a:lnTo>
                    <a:pt x="8700" y="7227"/>
                  </a:lnTo>
                  <a:lnTo>
                    <a:pt x="8700" y="7220"/>
                  </a:lnTo>
                  <a:lnTo>
                    <a:pt x="8700" y="5127"/>
                  </a:lnTo>
                  <a:lnTo>
                    <a:pt x="5891" y="5127"/>
                  </a:lnTo>
                  <a:lnTo>
                    <a:pt x="5890" y="5143"/>
                  </a:lnTo>
                  <a:lnTo>
                    <a:pt x="5886" y="5162"/>
                  </a:lnTo>
                  <a:lnTo>
                    <a:pt x="5880" y="5180"/>
                  </a:lnTo>
                  <a:lnTo>
                    <a:pt x="5871" y="5198"/>
                  </a:lnTo>
                  <a:lnTo>
                    <a:pt x="5860" y="5214"/>
                  </a:lnTo>
                  <a:lnTo>
                    <a:pt x="5847" y="5229"/>
                  </a:lnTo>
                  <a:lnTo>
                    <a:pt x="5832" y="5242"/>
                  </a:lnTo>
                  <a:lnTo>
                    <a:pt x="5816" y="5253"/>
                  </a:lnTo>
                  <a:lnTo>
                    <a:pt x="5798" y="5262"/>
                  </a:lnTo>
                  <a:lnTo>
                    <a:pt x="5780" y="5268"/>
                  </a:lnTo>
                  <a:lnTo>
                    <a:pt x="5761" y="5272"/>
                  </a:lnTo>
                  <a:lnTo>
                    <a:pt x="5741" y="5273"/>
                  </a:lnTo>
                  <a:lnTo>
                    <a:pt x="4259" y="5273"/>
                  </a:lnTo>
                  <a:lnTo>
                    <a:pt x="4239" y="5272"/>
                  </a:lnTo>
                  <a:lnTo>
                    <a:pt x="4220" y="5268"/>
                  </a:lnTo>
                  <a:lnTo>
                    <a:pt x="4202" y="5262"/>
                  </a:lnTo>
                  <a:lnTo>
                    <a:pt x="4184" y="5253"/>
                  </a:lnTo>
                  <a:lnTo>
                    <a:pt x="4168" y="5242"/>
                  </a:lnTo>
                  <a:lnTo>
                    <a:pt x="4153" y="5229"/>
                  </a:lnTo>
                  <a:lnTo>
                    <a:pt x="4140" y="5214"/>
                  </a:lnTo>
                  <a:lnTo>
                    <a:pt x="4129" y="5198"/>
                  </a:lnTo>
                  <a:lnTo>
                    <a:pt x="4120" y="5180"/>
                  </a:lnTo>
                  <a:lnTo>
                    <a:pt x="4114" y="5162"/>
                  </a:lnTo>
                  <a:lnTo>
                    <a:pt x="4110" y="5143"/>
                  </a:lnTo>
                  <a:close/>
                  <a:moveTo>
                    <a:pt x="5891" y="4012"/>
                  </a:moveTo>
                  <a:lnTo>
                    <a:pt x="5891" y="4627"/>
                  </a:lnTo>
                  <a:lnTo>
                    <a:pt x="8700" y="4627"/>
                  </a:lnTo>
                  <a:lnTo>
                    <a:pt x="8700" y="3768"/>
                  </a:lnTo>
                  <a:lnTo>
                    <a:pt x="8700" y="3761"/>
                  </a:lnTo>
                  <a:lnTo>
                    <a:pt x="8700" y="3757"/>
                  </a:lnTo>
                  <a:lnTo>
                    <a:pt x="8699" y="3752"/>
                  </a:lnTo>
                  <a:lnTo>
                    <a:pt x="8699" y="3748"/>
                  </a:lnTo>
                  <a:lnTo>
                    <a:pt x="8698" y="3743"/>
                  </a:lnTo>
                  <a:lnTo>
                    <a:pt x="8697" y="3739"/>
                  </a:lnTo>
                  <a:lnTo>
                    <a:pt x="8696" y="3735"/>
                  </a:lnTo>
                  <a:lnTo>
                    <a:pt x="8695" y="3730"/>
                  </a:lnTo>
                  <a:lnTo>
                    <a:pt x="8693" y="3726"/>
                  </a:lnTo>
                  <a:lnTo>
                    <a:pt x="8692" y="3722"/>
                  </a:lnTo>
                  <a:lnTo>
                    <a:pt x="8690" y="3718"/>
                  </a:lnTo>
                  <a:lnTo>
                    <a:pt x="8688" y="3714"/>
                  </a:lnTo>
                  <a:lnTo>
                    <a:pt x="8686" y="3709"/>
                  </a:lnTo>
                  <a:lnTo>
                    <a:pt x="8683" y="3705"/>
                  </a:lnTo>
                  <a:lnTo>
                    <a:pt x="8681" y="3700"/>
                  </a:lnTo>
                  <a:lnTo>
                    <a:pt x="8678" y="3697"/>
                  </a:lnTo>
                  <a:lnTo>
                    <a:pt x="8676" y="3693"/>
                  </a:lnTo>
                  <a:lnTo>
                    <a:pt x="8673" y="3690"/>
                  </a:lnTo>
                  <a:lnTo>
                    <a:pt x="8671" y="3687"/>
                  </a:lnTo>
                  <a:lnTo>
                    <a:pt x="8668" y="3683"/>
                  </a:lnTo>
                  <a:lnTo>
                    <a:pt x="8665" y="3680"/>
                  </a:lnTo>
                  <a:lnTo>
                    <a:pt x="8662" y="3677"/>
                  </a:lnTo>
                  <a:lnTo>
                    <a:pt x="8658" y="3674"/>
                  </a:lnTo>
                  <a:lnTo>
                    <a:pt x="8655" y="3672"/>
                  </a:lnTo>
                  <a:lnTo>
                    <a:pt x="8652" y="3669"/>
                  </a:lnTo>
                  <a:lnTo>
                    <a:pt x="8648" y="3667"/>
                  </a:lnTo>
                  <a:lnTo>
                    <a:pt x="8645" y="3664"/>
                  </a:lnTo>
                  <a:lnTo>
                    <a:pt x="8640" y="3661"/>
                  </a:lnTo>
                  <a:lnTo>
                    <a:pt x="8634" y="3658"/>
                  </a:lnTo>
                  <a:lnTo>
                    <a:pt x="8631" y="3656"/>
                  </a:lnTo>
                  <a:lnTo>
                    <a:pt x="8627" y="3655"/>
                  </a:lnTo>
                  <a:lnTo>
                    <a:pt x="8623" y="3653"/>
                  </a:lnTo>
                  <a:lnTo>
                    <a:pt x="8619" y="3652"/>
                  </a:lnTo>
                  <a:lnTo>
                    <a:pt x="8615" y="3650"/>
                  </a:lnTo>
                  <a:lnTo>
                    <a:pt x="8611" y="3649"/>
                  </a:lnTo>
                  <a:lnTo>
                    <a:pt x="8607" y="3648"/>
                  </a:lnTo>
                  <a:lnTo>
                    <a:pt x="8602" y="3647"/>
                  </a:lnTo>
                  <a:lnTo>
                    <a:pt x="8598" y="3646"/>
                  </a:lnTo>
                  <a:lnTo>
                    <a:pt x="8594" y="3646"/>
                  </a:lnTo>
                  <a:lnTo>
                    <a:pt x="8589" y="3645"/>
                  </a:lnTo>
                  <a:lnTo>
                    <a:pt x="8585" y="3645"/>
                  </a:lnTo>
                  <a:lnTo>
                    <a:pt x="8578" y="3645"/>
                  </a:lnTo>
                  <a:lnTo>
                    <a:pt x="6234" y="3645"/>
                  </a:lnTo>
                  <a:lnTo>
                    <a:pt x="3766" y="3645"/>
                  </a:lnTo>
                  <a:lnTo>
                    <a:pt x="1422" y="3645"/>
                  </a:lnTo>
                  <a:lnTo>
                    <a:pt x="1415" y="3645"/>
                  </a:lnTo>
                  <a:lnTo>
                    <a:pt x="1411" y="3645"/>
                  </a:lnTo>
                  <a:lnTo>
                    <a:pt x="1406" y="3646"/>
                  </a:lnTo>
                  <a:lnTo>
                    <a:pt x="1402" y="3646"/>
                  </a:lnTo>
                  <a:lnTo>
                    <a:pt x="1398" y="3647"/>
                  </a:lnTo>
                  <a:lnTo>
                    <a:pt x="1393" y="3648"/>
                  </a:lnTo>
                  <a:lnTo>
                    <a:pt x="1389" y="3649"/>
                  </a:lnTo>
                  <a:lnTo>
                    <a:pt x="1385" y="3650"/>
                  </a:lnTo>
                  <a:lnTo>
                    <a:pt x="1381" y="3652"/>
                  </a:lnTo>
                  <a:lnTo>
                    <a:pt x="1377" y="3653"/>
                  </a:lnTo>
                  <a:lnTo>
                    <a:pt x="1373" y="3655"/>
                  </a:lnTo>
                  <a:lnTo>
                    <a:pt x="1369" y="3656"/>
                  </a:lnTo>
                  <a:lnTo>
                    <a:pt x="1366" y="3658"/>
                  </a:lnTo>
                  <a:lnTo>
                    <a:pt x="1360" y="3661"/>
                  </a:lnTo>
                  <a:lnTo>
                    <a:pt x="1355" y="3664"/>
                  </a:lnTo>
                  <a:lnTo>
                    <a:pt x="1352" y="3667"/>
                  </a:lnTo>
                  <a:lnTo>
                    <a:pt x="1348" y="3669"/>
                  </a:lnTo>
                  <a:lnTo>
                    <a:pt x="1345" y="3672"/>
                  </a:lnTo>
                  <a:lnTo>
                    <a:pt x="1342" y="3674"/>
                  </a:lnTo>
                  <a:lnTo>
                    <a:pt x="1338" y="3677"/>
                  </a:lnTo>
                  <a:lnTo>
                    <a:pt x="1335" y="3680"/>
                  </a:lnTo>
                  <a:lnTo>
                    <a:pt x="1332" y="3683"/>
                  </a:lnTo>
                  <a:lnTo>
                    <a:pt x="1329" y="3687"/>
                  </a:lnTo>
                  <a:lnTo>
                    <a:pt x="1327" y="3690"/>
                  </a:lnTo>
                  <a:lnTo>
                    <a:pt x="1324" y="3693"/>
                  </a:lnTo>
                  <a:lnTo>
                    <a:pt x="1322" y="3697"/>
                  </a:lnTo>
                  <a:lnTo>
                    <a:pt x="1319" y="3700"/>
                  </a:lnTo>
                  <a:lnTo>
                    <a:pt x="1317" y="3705"/>
                  </a:lnTo>
                  <a:lnTo>
                    <a:pt x="1314" y="3709"/>
                  </a:lnTo>
                  <a:lnTo>
                    <a:pt x="1312" y="3714"/>
                  </a:lnTo>
                  <a:lnTo>
                    <a:pt x="1310" y="3718"/>
                  </a:lnTo>
                  <a:lnTo>
                    <a:pt x="1308" y="3722"/>
                  </a:lnTo>
                  <a:lnTo>
                    <a:pt x="1307" y="3726"/>
                  </a:lnTo>
                  <a:lnTo>
                    <a:pt x="1305" y="3730"/>
                  </a:lnTo>
                  <a:lnTo>
                    <a:pt x="1304" y="3735"/>
                  </a:lnTo>
                  <a:lnTo>
                    <a:pt x="1303" y="3739"/>
                  </a:lnTo>
                  <a:lnTo>
                    <a:pt x="1302" y="3743"/>
                  </a:lnTo>
                  <a:lnTo>
                    <a:pt x="1301" y="3748"/>
                  </a:lnTo>
                  <a:lnTo>
                    <a:pt x="1301" y="3752"/>
                  </a:lnTo>
                  <a:lnTo>
                    <a:pt x="1300" y="3757"/>
                  </a:lnTo>
                  <a:lnTo>
                    <a:pt x="1300" y="3761"/>
                  </a:lnTo>
                  <a:lnTo>
                    <a:pt x="1300" y="3768"/>
                  </a:lnTo>
                  <a:lnTo>
                    <a:pt x="1300" y="4627"/>
                  </a:lnTo>
                  <a:lnTo>
                    <a:pt x="4109" y="4627"/>
                  </a:lnTo>
                  <a:lnTo>
                    <a:pt x="4109" y="4012"/>
                  </a:lnTo>
                  <a:lnTo>
                    <a:pt x="4110" y="3992"/>
                  </a:lnTo>
                  <a:lnTo>
                    <a:pt x="4114" y="3973"/>
                  </a:lnTo>
                  <a:lnTo>
                    <a:pt x="4120" y="3955"/>
                  </a:lnTo>
                  <a:lnTo>
                    <a:pt x="4129" y="3937"/>
                  </a:lnTo>
                  <a:lnTo>
                    <a:pt x="4140" y="3921"/>
                  </a:lnTo>
                  <a:lnTo>
                    <a:pt x="4153" y="3906"/>
                  </a:lnTo>
                  <a:lnTo>
                    <a:pt x="4168" y="3893"/>
                  </a:lnTo>
                  <a:lnTo>
                    <a:pt x="4184" y="3882"/>
                  </a:lnTo>
                  <a:lnTo>
                    <a:pt x="4202" y="3873"/>
                  </a:lnTo>
                  <a:lnTo>
                    <a:pt x="4220" y="3867"/>
                  </a:lnTo>
                  <a:lnTo>
                    <a:pt x="4239" y="3863"/>
                  </a:lnTo>
                  <a:lnTo>
                    <a:pt x="4259" y="3862"/>
                  </a:lnTo>
                  <a:lnTo>
                    <a:pt x="5741" y="3862"/>
                  </a:lnTo>
                  <a:lnTo>
                    <a:pt x="5761" y="3863"/>
                  </a:lnTo>
                  <a:lnTo>
                    <a:pt x="5780" y="3867"/>
                  </a:lnTo>
                  <a:lnTo>
                    <a:pt x="5798" y="3873"/>
                  </a:lnTo>
                  <a:lnTo>
                    <a:pt x="5816" y="3882"/>
                  </a:lnTo>
                  <a:lnTo>
                    <a:pt x="5832" y="3893"/>
                  </a:lnTo>
                  <a:lnTo>
                    <a:pt x="5847" y="3906"/>
                  </a:lnTo>
                  <a:lnTo>
                    <a:pt x="5860" y="3921"/>
                  </a:lnTo>
                  <a:lnTo>
                    <a:pt x="5871" y="3937"/>
                  </a:lnTo>
                  <a:lnTo>
                    <a:pt x="5880" y="3955"/>
                  </a:lnTo>
                  <a:lnTo>
                    <a:pt x="5886" y="3973"/>
                  </a:lnTo>
                  <a:lnTo>
                    <a:pt x="5890" y="3992"/>
                  </a:lnTo>
                  <a:lnTo>
                    <a:pt x="5891" y="4012"/>
                  </a:lnTo>
                  <a:close/>
                  <a:moveTo>
                    <a:pt x="5984" y="3145"/>
                  </a:moveTo>
                  <a:lnTo>
                    <a:pt x="5984" y="2658"/>
                  </a:lnTo>
                  <a:lnTo>
                    <a:pt x="4016" y="2658"/>
                  </a:lnTo>
                  <a:lnTo>
                    <a:pt x="4016" y="3145"/>
                  </a:lnTo>
                  <a:lnTo>
                    <a:pt x="5984" y="3145"/>
                  </a:lnTo>
                  <a:close/>
                  <a:moveTo>
                    <a:pt x="5591" y="4627"/>
                  </a:moveTo>
                  <a:lnTo>
                    <a:pt x="5591" y="4162"/>
                  </a:lnTo>
                  <a:lnTo>
                    <a:pt x="4409" y="4162"/>
                  </a:lnTo>
                  <a:lnTo>
                    <a:pt x="4409" y="4627"/>
                  </a:lnTo>
                  <a:lnTo>
                    <a:pt x="5591" y="462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9" name="Google Shape;2499;p22"/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</p:grpSpPr>
        <p:sp>
          <p:nvSpPr>
            <p:cNvPr id="2500" name="Google Shape;2500;p22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7" y="6475"/>
                  </a:moveTo>
                  <a:lnTo>
                    <a:pt x="6065" y="6452"/>
                  </a:lnTo>
                  <a:lnTo>
                    <a:pt x="6057" y="6427"/>
                  </a:lnTo>
                  <a:lnTo>
                    <a:pt x="6052" y="6401"/>
                  </a:lnTo>
                  <a:lnTo>
                    <a:pt x="6050" y="6375"/>
                  </a:lnTo>
                  <a:lnTo>
                    <a:pt x="6050" y="3750"/>
                  </a:lnTo>
                  <a:lnTo>
                    <a:pt x="6052" y="3724"/>
                  </a:lnTo>
                  <a:lnTo>
                    <a:pt x="6057" y="3698"/>
                  </a:lnTo>
                  <a:lnTo>
                    <a:pt x="6065" y="3673"/>
                  </a:lnTo>
                  <a:lnTo>
                    <a:pt x="6077" y="3650"/>
                  </a:lnTo>
                  <a:lnTo>
                    <a:pt x="6091" y="3628"/>
                  </a:lnTo>
                  <a:lnTo>
                    <a:pt x="6109" y="3609"/>
                  </a:lnTo>
                  <a:lnTo>
                    <a:pt x="6128" y="3591"/>
                  </a:lnTo>
                  <a:lnTo>
                    <a:pt x="6150" y="3577"/>
                  </a:lnTo>
                  <a:lnTo>
                    <a:pt x="6173" y="3565"/>
                  </a:lnTo>
                  <a:lnTo>
                    <a:pt x="6198" y="3557"/>
                  </a:lnTo>
                  <a:lnTo>
                    <a:pt x="6224" y="3552"/>
                  </a:lnTo>
                  <a:lnTo>
                    <a:pt x="6250" y="3550"/>
                  </a:lnTo>
                  <a:lnTo>
                    <a:pt x="6276" y="3552"/>
                  </a:lnTo>
                  <a:lnTo>
                    <a:pt x="6302" y="3557"/>
                  </a:lnTo>
                  <a:lnTo>
                    <a:pt x="6327" y="3565"/>
                  </a:lnTo>
                  <a:lnTo>
                    <a:pt x="6350" y="3577"/>
                  </a:lnTo>
                  <a:lnTo>
                    <a:pt x="6372" y="3591"/>
                  </a:lnTo>
                  <a:lnTo>
                    <a:pt x="6391" y="3609"/>
                  </a:lnTo>
                  <a:lnTo>
                    <a:pt x="6409" y="3628"/>
                  </a:lnTo>
                  <a:lnTo>
                    <a:pt x="6423" y="3650"/>
                  </a:lnTo>
                  <a:lnTo>
                    <a:pt x="6435" y="3673"/>
                  </a:lnTo>
                  <a:lnTo>
                    <a:pt x="6443" y="3698"/>
                  </a:lnTo>
                  <a:lnTo>
                    <a:pt x="6448" y="3724"/>
                  </a:lnTo>
                  <a:lnTo>
                    <a:pt x="6450" y="3750"/>
                  </a:lnTo>
                  <a:lnTo>
                    <a:pt x="6450" y="6375"/>
                  </a:lnTo>
                  <a:lnTo>
                    <a:pt x="6448" y="6401"/>
                  </a:lnTo>
                  <a:lnTo>
                    <a:pt x="6443" y="6427"/>
                  </a:lnTo>
                  <a:lnTo>
                    <a:pt x="6435" y="6452"/>
                  </a:lnTo>
                  <a:lnTo>
                    <a:pt x="6423" y="6475"/>
                  </a:lnTo>
                  <a:lnTo>
                    <a:pt x="6409" y="6497"/>
                  </a:lnTo>
                  <a:lnTo>
                    <a:pt x="6391" y="6516"/>
                  </a:lnTo>
                  <a:lnTo>
                    <a:pt x="6372" y="6534"/>
                  </a:lnTo>
                  <a:lnTo>
                    <a:pt x="6350" y="6548"/>
                  </a:lnTo>
                  <a:lnTo>
                    <a:pt x="6327" y="6560"/>
                  </a:lnTo>
                  <a:lnTo>
                    <a:pt x="6302" y="6568"/>
                  </a:lnTo>
                  <a:lnTo>
                    <a:pt x="6276" y="6573"/>
                  </a:lnTo>
                  <a:lnTo>
                    <a:pt x="6250" y="6575"/>
                  </a:lnTo>
                  <a:lnTo>
                    <a:pt x="6224" y="6573"/>
                  </a:lnTo>
                  <a:lnTo>
                    <a:pt x="6198" y="6568"/>
                  </a:lnTo>
                  <a:lnTo>
                    <a:pt x="6173" y="6560"/>
                  </a:lnTo>
                  <a:lnTo>
                    <a:pt x="6150" y="6548"/>
                  </a:lnTo>
                  <a:lnTo>
                    <a:pt x="6128" y="6534"/>
                  </a:lnTo>
                  <a:lnTo>
                    <a:pt x="6109" y="6516"/>
                  </a:lnTo>
                  <a:lnTo>
                    <a:pt x="6091" y="6497"/>
                  </a:lnTo>
                  <a:lnTo>
                    <a:pt x="6077" y="6475"/>
                  </a:lnTo>
                  <a:close/>
                  <a:moveTo>
                    <a:pt x="4807" y="6427"/>
                  </a:moveTo>
                  <a:lnTo>
                    <a:pt x="4802" y="6401"/>
                  </a:lnTo>
                  <a:lnTo>
                    <a:pt x="4800" y="6375"/>
                  </a:lnTo>
                  <a:lnTo>
                    <a:pt x="4800" y="3375"/>
                  </a:lnTo>
                  <a:lnTo>
                    <a:pt x="4802" y="3349"/>
                  </a:lnTo>
                  <a:lnTo>
                    <a:pt x="4807" y="3323"/>
                  </a:lnTo>
                  <a:lnTo>
                    <a:pt x="4815" y="3298"/>
                  </a:lnTo>
                  <a:lnTo>
                    <a:pt x="4827" y="3275"/>
                  </a:lnTo>
                  <a:lnTo>
                    <a:pt x="4841" y="3253"/>
                  </a:lnTo>
                  <a:lnTo>
                    <a:pt x="4859" y="3234"/>
                  </a:lnTo>
                  <a:lnTo>
                    <a:pt x="4878" y="3216"/>
                  </a:lnTo>
                  <a:lnTo>
                    <a:pt x="4900" y="3202"/>
                  </a:lnTo>
                  <a:lnTo>
                    <a:pt x="4923" y="3190"/>
                  </a:lnTo>
                  <a:lnTo>
                    <a:pt x="4948" y="3182"/>
                  </a:lnTo>
                  <a:lnTo>
                    <a:pt x="4974" y="3177"/>
                  </a:lnTo>
                  <a:lnTo>
                    <a:pt x="5000" y="3175"/>
                  </a:lnTo>
                  <a:lnTo>
                    <a:pt x="5026" y="3177"/>
                  </a:lnTo>
                  <a:lnTo>
                    <a:pt x="5052" y="3182"/>
                  </a:lnTo>
                  <a:lnTo>
                    <a:pt x="5077" y="3190"/>
                  </a:lnTo>
                  <a:lnTo>
                    <a:pt x="5100" y="3202"/>
                  </a:lnTo>
                  <a:lnTo>
                    <a:pt x="5122" y="3216"/>
                  </a:lnTo>
                  <a:lnTo>
                    <a:pt x="5141" y="3234"/>
                  </a:lnTo>
                  <a:lnTo>
                    <a:pt x="5159" y="3253"/>
                  </a:lnTo>
                  <a:lnTo>
                    <a:pt x="5173" y="3275"/>
                  </a:lnTo>
                  <a:lnTo>
                    <a:pt x="5185" y="3298"/>
                  </a:lnTo>
                  <a:lnTo>
                    <a:pt x="5193" y="3323"/>
                  </a:lnTo>
                  <a:lnTo>
                    <a:pt x="5198" y="3349"/>
                  </a:lnTo>
                  <a:lnTo>
                    <a:pt x="5200" y="3375"/>
                  </a:lnTo>
                  <a:lnTo>
                    <a:pt x="5200" y="6375"/>
                  </a:lnTo>
                  <a:lnTo>
                    <a:pt x="5198" y="6401"/>
                  </a:lnTo>
                  <a:lnTo>
                    <a:pt x="5193" y="6427"/>
                  </a:lnTo>
                  <a:lnTo>
                    <a:pt x="5185" y="6452"/>
                  </a:lnTo>
                  <a:lnTo>
                    <a:pt x="5173" y="6475"/>
                  </a:lnTo>
                  <a:lnTo>
                    <a:pt x="5159" y="6497"/>
                  </a:lnTo>
                  <a:lnTo>
                    <a:pt x="5141" y="6516"/>
                  </a:lnTo>
                  <a:lnTo>
                    <a:pt x="5122" y="6534"/>
                  </a:lnTo>
                  <a:lnTo>
                    <a:pt x="5100" y="6548"/>
                  </a:lnTo>
                  <a:lnTo>
                    <a:pt x="5077" y="6560"/>
                  </a:lnTo>
                  <a:lnTo>
                    <a:pt x="5052" y="6568"/>
                  </a:lnTo>
                  <a:lnTo>
                    <a:pt x="5026" y="6573"/>
                  </a:lnTo>
                  <a:lnTo>
                    <a:pt x="5000" y="6575"/>
                  </a:lnTo>
                  <a:lnTo>
                    <a:pt x="4974" y="6573"/>
                  </a:lnTo>
                  <a:lnTo>
                    <a:pt x="4948" y="6568"/>
                  </a:lnTo>
                  <a:lnTo>
                    <a:pt x="4923" y="6560"/>
                  </a:lnTo>
                  <a:lnTo>
                    <a:pt x="4900" y="6548"/>
                  </a:lnTo>
                  <a:lnTo>
                    <a:pt x="4878" y="6534"/>
                  </a:lnTo>
                  <a:lnTo>
                    <a:pt x="4859" y="6516"/>
                  </a:lnTo>
                  <a:lnTo>
                    <a:pt x="4841" y="6497"/>
                  </a:lnTo>
                  <a:lnTo>
                    <a:pt x="4827" y="6475"/>
                  </a:lnTo>
                  <a:lnTo>
                    <a:pt x="4815" y="6452"/>
                  </a:lnTo>
                  <a:lnTo>
                    <a:pt x="4807" y="6427"/>
                  </a:lnTo>
                  <a:close/>
                  <a:moveTo>
                    <a:pt x="3577" y="6475"/>
                  </a:moveTo>
                  <a:lnTo>
                    <a:pt x="3565" y="6452"/>
                  </a:lnTo>
                  <a:lnTo>
                    <a:pt x="3557" y="6427"/>
                  </a:lnTo>
                  <a:lnTo>
                    <a:pt x="3552" y="6401"/>
                  </a:lnTo>
                  <a:lnTo>
                    <a:pt x="3550" y="6375"/>
                  </a:lnTo>
                  <a:lnTo>
                    <a:pt x="3550" y="3750"/>
                  </a:lnTo>
                  <a:lnTo>
                    <a:pt x="3552" y="3724"/>
                  </a:lnTo>
                  <a:lnTo>
                    <a:pt x="3557" y="3698"/>
                  </a:lnTo>
                  <a:lnTo>
                    <a:pt x="3565" y="3673"/>
                  </a:lnTo>
                  <a:lnTo>
                    <a:pt x="3577" y="3650"/>
                  </a:lnTo>
                  <a:lnTo>
                    <a:pt x="3591" y="3628"/>
                  </a:lnTo>
                  <a:lnTo>
                    <a:pt x="3609" y="3609"/>
                  </a:lnTo>
                  <a:lnTo>
                    <a:pt x="3628" y="3591"/>
                  </a:lnTo>
                  <a:lnTo>
                    <a:pt x="3650" y="3577"/>
                  </a:lnTo>
                  <a:lnTo>
                    <a:pt x="3673" y="3565"/>
                  </a:lnTo>
                  <a:lnTo>
                    <a:pt x="3698" y="3557"/>
                  </a:lnTo>
                  <a:lnTo>
                    <a:pt x="3724" y="3552"/>
                  </a:lnTo>
                  <a:lnTo>
                    <a:pt x="3750" y="3550"/>
                  </a:lnTo>
                  <a:lnTo>
                    <a:pt x="3776" y="3552"/>
                  </a:lnTo>
                  <a:lnTo>
                    <a:pt x="3802" y="3557"/>
                  </a:lnTo>
                  <a:lnTo>
                    <a:pt x="3827" y="3565"/>
                  </a:lnTo>
                  <a:lnTo>
                    <a:pt x="3850" y="3577"/>
                  </a:lnTo>
                  <a:lnTo>
                    <a:pt x="3872" y="3591"/>
                  </a:lnTo>
                  <a:lnTo>
                    <a:pt x="3891" y="3609"/>
                  </a:lnTo>
                  <a:lnTo>
                    <a:pt x="3909" y="3628"/>
                  </a:lnTo>
                  <a:lnTo>
                    <a:pt x="3923" y="3650"/>
                  </a:lnTo>
                  <a:lnTo>
                    <a:pt x="3935" y="3673"/>
                  </a:lnTo>
                  <a:lnTo>
                    <a:pt x="3943" y="3698"/>
                  </a:lnTo>
                  <a:lnTo>
                    <a:pt x="3948" y="3724"/>
                  </a:lnTo>
                  <a:lnTo>
                    <a:pt x="3950" y="3750"/>
                  </a:lnTo>
                  <a:lnTo>
                    <a:pt x="3950" y="6375"/>
                  </a:lnTo>
                  <a:lnTo>
                    <a:pt x="3948" y="6401"/>
                  </a:lnTo>
                  <a:lnTo>
                    <a:pt x="3943" y="6427"/>
                  </a:lnTo>
                  <a:lnTo>
                    <a:pt x="3935" y="6452"/>
                  </a:lnTo>
                  <a:lnTo>
                    <a:pt x="3923" y="6475"/>
                  </a:lnTo>
                  <a:lnTo>
                    <a:pt x="3909" y="6497"/>
                  </a:lnTo>
                  <a:lnTo>
                    <a:pt x="3891" y="6516"/>
                  </a:lnTo>
                  <a:lnTo>
                    <a:pt x="3872" y="6534"/>
                  </a:lnTo>
                  <a:lnTo>
                    <a:pt x="3850" y="6548"/>
                  </a:lnTo>
                  <a:lnTo>
                    <a:pt x="3827" y="6560"/>
                  </a:lnTo>
                  <a:lnTo>
                    <a:pt x="3802" y="6568"/>
                  </a:lnTo>
                  <a:lnTo>
                    <a:pt x="3776" y="6573"/>
                  </a:lnTo>
                  <a:lnTo>
                    <a:pt x="3750" y="6575"/>
                  </a:lnTo>
                  <a:lnTo>
                    <a:pt x="3724" y="6573"/>
                  </a:lnTo>
                  <a:lnTo>
                    <a:pt x="3698" y="6568"/>
                  </a:lnTo>
                  <a:lnTo>
                    <a:pt x="3673" y="6560"/>
                  </a:lnTo>
                  <a:lnTo>
                    <a:pt x="3650" y="6548"/>
                  </a:lnTo>
                  <a:lnTo>
                    <a:pt x="3628" y="6534"/>
                  </a:lnTo>
                  <a:lnTo>
                    <a:pt x="3609" y="6516"/>
                  </a:lnTo>
                  <a:lnTo>
                    <a:pt x="3591" y="6497"/>
                  </a:lnTo>
                  <a:lnTo>
                    <a:pt x="3577" y="64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22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00" y="6875"/>
                  </a:moveTo>
                  <a:lnTo>
                    <a:pt x="1500" y="6875"/>
                  </a:lnTo>
                  <a:lnTo>
                    <a:pt x="750" y="6875"/>
                  </a:lnTo>
                  <a:lnTo>
                    <a:pt x="717" y="6873"/>
                  </a:lnTo>
                  <a:lnTo>
                    <a:pt x="685" y="6866"/>
                  </a:lnTo>
                  <a:lnTo>
                    <a:pt x="654" y="6856"/>
                  </a:lnTo>
                  <a:lnTo>
                    <a:pt x="625" y="6842"/>
                  </a:lnTo>
                  <a:lnTo>
                    <a:pt x="598" y="6823"/>
                  </a:lnTo>
                  <a:lnTo>
                    <a:pt x="573" y="6802"/>
                  </a:lnTo>
                  <a:lnTo>
                    <a:pt x="552" y="6777"/>
                  </a:lnTo>
                  <a:lnTo>
                    <a:pt x="533" y="6750"/>
                  </a:lnTo>
                  <a:lnTo>
                    <a:pt x="519" y="6721"/>
                  </a:lnTo>
                  <a:lnTo>
                    <a:pt x="509" y="6690"/>
                  </a:lnTo>
                  <a:lnTo>
                    <a:pt x="502" y="6658"/>
                  </a:lnTo>
                  <a:lnTo>
                    <a:pt x="500" y="6625"/>
                  </a:lnTo>
                  <a:lnTo>
                    <a:pt x="502" y="6592"/>
                  </a:lnTo>
                  <a:lnTo>
                    <a:pt x="509" y="6560"/>
                  </a:lnTo>
                  <a:lnTo>
                    <a:pt x="519" y="6529"/>
                  </a:lnTo>
                  <a:lnTo>
                    <a:pt x="533" y="6500"/>
                  </a:lnTo>
                  <a:lnTo>
                    <a:pt x="552" y="6473"/>
                  </a:lnTo>
                  <a:lnTo>
                    <a:pt x="573" y="6448"/>
                  </a:lnTo>
                  <a:lnTo>
                    <a:pt x="598" y="6427"/>
                  </a:lnTo>
                  <a:lnTo>
                    <a:pt x="625" y="6408"/>
                  </a:lnTo>
                  <a:lnTo>
                    <a:pt x="654" y="6394"/>
                  </a:lnTo>
                  <a:lnTo>
                    <a:pt x="685" y="6384"/>
                  </a:lnTo>
                  <a:lnTo>
                    <a:pt x="717" y="6377"/>
                  </a:lnTo>
                  <a:lnTo>
                    <a:pt x="750" y="6375"/>
                  </a:lnTo>
                  <a:lnTo>
                    <a:pt x="1260" y="6375"/>
                  </a:lnTo>
                  <a:lnTo>
                    <a:pt x="1260" y="6366"/>
                  </a:lnTo>
                  <a:lnTo>
                    <a:pt x="1261" y="6356"/>
                  </a:lnTo>
                  <a:lnTo>
                    <a:pt x="1273" y="6235"/>
                  </a:lnTo>
                  <a:lnTo>
                    <a:pt x="1275" y="6225"/>
                  </a:lnTo>
                  <a:lnTo>
                    <a:pt x="1292" y="6105"/>
                  </a:lnTo>
                  <a:lnTo>
                    <a:pt x="1293" y="6095"/>
                  </a:lnTo>
                  <a:lnTo>
                    <a:pt x="1315" y="5975"/>
                  </a:lnTo>
                  <a:lnTo>
                    <a:pt x="1317" y="5965"/>
                  </a:lnTo>
                  <a:lnTo>
                    <a:pt x="1344" y="5847"/>
                  </a:lnTo>
                  <a:lnTo>
                    <a:pt x="1346" y="5837"/>
                  </a:lnTo>
                  <a:lnTo>
                    <a:pt x="1378" y="5719"/>
                  </a:lnTo>
                  <a:lnTo>
                    <a:pt x="1381" y="5710"/>
                  </a:lnTo>
                  <a:lnTo>
                    <a:pt x="1417" y="5593"/>
                  </a:lnTo>
                  <a:lnTo>
                    <a:pt x="1420" y="5584"/>
                  </a:lnTo>
                  <a:lnTo>
                    <a:pt x="1461" y="5469"/>
                  </a:lnTo>
                  <a:lnTo>
                    <a:pt x="1464" y="5460"/>
                  </a:lnTo>
                  <a:lnTo>
                    <a:pt x="1510" y="5346"/>
                  </a:lnTo>
                  <a:lnTo>
                    <a:pt x="1513" y="5337"/>
                  </a:lnTo>
                  <a:lnTo>
                    <a:pt x="1563" y="5224"/>
                  </a:lnTo>
                  <a:lnTo>
                    <a:pt x="1568" y="5216"/>
                  </a:lnTo>
                  <a:lnTo>
                    <a:pt x="1622" y="5105"/>
                  </a:lnTo>
                  <a:lnTo>
                    <a:pt x="1627" y="5096"/>
                  </a:lnTo>
                  <a:lnTo>
                    <a:pt x="1686" y="4988"/>
                  </a:lnTo>
                  <a:lnTo>
                    <a:pt x="1691" y="4979"/>
                  </a:lnTo>
                  <a:lnTo>
                    <a:pt x="1754" y="4872"/>
                  </a:lnTo>
                  <a:lnTo>
                    <a:pt x="1759" y="4864"/>
                  </a:lnTo>
                  <a:lnTo>
                    <a:pt x="1827" y="4759"/>
                  </a:lnTo>
                  <a:lnTo>
                    <a:pt x="1833" y="4751"/>
                  </a:lnTo>
                  <a:lnTo>
                    <a:pt x="1904" y="4649"/>
                  </a:lnTo>
                  <a:lnTo>
                    <a:pt x="1910" y="4642"/>
                  </a:lnTo>
                  <a:lnTo>
                    <a:pt x="1986" y="4543"/>
                  </a:lnTo>
                  <a:lnTo>
                    <a:pt x="1992" y="4535"/>
                  </a:lnTo>
                  <a:lnTo>
                    <a:pt x="2071" y="4439"/>
                  </a:lnTo>
                  <a:lnTo>
                    <a:pt x="2078" y="4432"/>
                  </a:lnTo>
                  <a:lnTo>
                    <a:pt x="2161" y="4338"/>
                  </a:lnTo>
                  <a:lnTo>
                    <a:pt x="2167" y="4331"/>
                  </a:lnTo>
                  <a:lnTo>
                    <a:pt x="2254" y="4241"/>
                  </a:lnTo>
                  <a:lnTo>
                    <a:pt x="2261" y="4234"/>
                  </a:lnTo>
                  <a:lnTo>
                    <a:pt x="2352" y="4147"/>
                  </a:lnTo>
                  <a:lnTo>
                    <a:pt x="2358" y="4141"/>
                  </a:lnTo>
                  <a:lnTo>
                    <a:pt x="2452" y="4057"/>
                  </a:lnTo>
                  <a:lnTo>
                    <a:pt x="2459" y="4051"/>
                  </a:lnTo>
                  <a:lnTo>
                    <a:pt x="2557" y="3970"/>
                  </a:lnTo>
                  <a:lnTo>
                    <a:pt x="2564" y="3964"/>
                  </a:lnTo>
                  <a:lnTo>
                    <a:pt x="2665" y="3887"/>
                  </a:lnTo>
                  <a:lnTo>
                    <a:pt x="2672" y="3881"/>
                  </a:lnTo>
                  <a:lnTo>
                    <a:pt x="2776" y="3807"/>
                  </a:lnTo>
                  <a:lnTo>
                    <a:pt x="2783" y="3802"/>
                  </a:lnTo>
                  <a:lnTo>
                    <a:pt x="2890" y="3731"/>
                  </a:lnTo>
                  <a:lnTo>
                    <a:pt x="2898" y="3727"/>
                  </a:lnTo>
                  <a:lnTo>
                    <a:pt x="3007" y="3660"/>
                  </a:lnTo>
                  <a:lnTo>
                    <a:pt x="3015" y="3655"/>
                  </a:lnTo>
                  <a:lnTo>
                    <a:pt x="3128" y="3592"/>
                  </a:lnTo>
                  <a:lnTo>
                    <a:pt x="3136" y="3588"/>
                  </a:lnTo>
                  <a:lnTo>
                    <a:pt x="3251" y="3529"/>
                  </a:lnTo>
                  <a:lnTo>
                    <a:pt x="3259" y="3525"/>
                  </a:lnTo>
                  <a:lnTo>
                    <a:pt x="3376" y="3470"/>
                  </a:lnTo>
                  <a:lnTo>
                    <a:pt x="3384" y="3466"/>
                  </a:lnTo>
                  <a:lnTo>
                    <a:pt x="3503" y="3415"/>
                  </a:lnTo>
                  <a:lnTo>
                    <a:pt x="3512" y="3412"/>
                  </a:lnTo>
                  <a:lnTo>
                    <a:pt x="3633" y="3366"/>
                  </a:lnTo>
                  <a:lnTo>
                    <a:pt x="3641" y="3363"/>
                  </a:lnTo>
                  <a:lnTo>
                    <a:pt x="3763" y="3321"/>
                  </a:lnTo>
                  <a:lnTo>
                    <a:pt x="3772" y="3318"/>
                  </a:lnTo>
                  <a:lnTo>
                    <a:pt x="3896" y="3280"/>
                  </a:lnTo>
                  <a:lnTo>
                    <a:pt x="3904" y="3278"/>
                  </a:lnTo>
                  <a:lnTo>
                    <a:pt x="4030" y="3244"/>
                  </a:lnTo>
                  <a:lnTo>
                    <a:pt x="4038" y="3242"/>
                  </a:lnTo>
                  <a:lnTo>
                    <a:pt x="4165" y="3213"/>
                  </a:lnTo>
                  <a:lnTo>
                    <a:pt x="4173" y="3211"/>
                  </a:lnTo>
                  <a:lnTo>
                    <a:pt x="4301" y="3186"/>
                  </a:lnTo>
                  <a:lnTo>
                    <a:pt x="4310" y="3185"/>
                  </a:lnTo>
                  <a:lnTo>
                    <a:pt x="4439" y="3164"/>
                  </a:lnTo>
                  <a:lnTo>
                    <a:pt x="4447" y="3163"/>
                  </a:lnTo>
                  <a:lnTo>
                    <a:pt x="4577" y="3147"/>
                  </a:lnTo>
                  <a:lnTo>
                    <a:pt x="4586" y="3146"/>
                  </a:lnTo>
                  <a:lnTo>
                    <a:pt x="4716" y="3135"/>
                  </a:lnTo>
                  <a:lnTo>
                    <a:pt x="4725" y="3134"/>
                  </a:lnTo>
                  <a:lnTo>
                    <a:pt x="4856" y="3128"/>
                  </a:lnTo>
                  <a:lnTo>
                    <a:pt x="4864" y="3127"/>
                  </a:lnTo>
                  <a:lnTo>
                    <a:pt x="4996" y="3125"/>
                  </a:lnTo>
                  <a:lnTo>
                    <a:pt x="5004" y="3125"/>
                  </a:lnTo>
                  <a:lnTo>
                    <a:pt x="5136" y="3127"/>
                  </a:lnTo>
                  <a:lnTo>
                    <a:pt x="5144" y="3128"/>
                  </a:lnTo>
                  <a:lnTo>
                    <a:pt x="5275" y="3134"/>
                  </a:lnTo>
                  <a:lnTo>
                    <a:pt x="5284" y="3135"/>
                  </a:lnTo>
                  <a:lnTo>
                    <a:pt x="5414" y="3146"/>
                  </a:lnTo>
                  <a:lnTo>
                    <a:pt x="5423" y="3147"/>
                  </a:lnTo>
                  <a:lnTo>
                    <a:pt x="5553" y="3163"/>
                  </a:lnTo>
                  <a:lnTo>
                    <a:pt x="5561" y="3164"/>
                  </a:lnTo>
                  <a:lnTo>
                    <a:pt x="5690" y="3185"/>
                  </a:lnTo>
                  <a:lnTo>
                    <a:pt x="5699" y="3186"/>
                  </a:lnTo>
                  <a:lnTo>
                    <a:pt x="5827" y="3211"/>
                  </a:lnTo>
                  <a:lnTo>
                    <a:pt x="5835" y="3213"/>
                  </a:lnTo>
                  <a:lnTo>
                    <a:pt x="5962" y="3242"/>
                  </a:lnTo>
                  <a:lnTo>
                    <a:pt x="5970" y="3244"/>
                  </a:lnTo>
                  <a:lnTo>
                    <a:pt x="6096" y="3278"/>
                  </a:lnTo>
                  <a:lnTo>
                    <a:pt x="6104" y="3280"/>
                  </a:lnTo>
                  <a:lnTo>
                    <a:pt x="6228" y="3318"/>
                  </a:lnTo>
                  <a:lnTo>
                    <a:pt x="6237" y="3321"/>
                  </a:lnTo>
                  <a:lnTo>
                    <a:pt x="6359" y="3363"/>
                  </a:lnTo>
                  <a:lnTo>
                    <a:pt x="6367" y="3366"/>
                  </a:lnTo>
                  <a:lnTo>
                    <a:pt x="6488" y="3412"/>
                  </a:lnTo>
                  <a:lnTo>
                    <a:pt x="6497" y="3415"/>
                  </a:lnTo>
                  <a:lnTo>
                    <a:pt x="6616" y="3466"/>
                  </a:lnTo>
                  <a:lnTo>
                    <a:pt x="6624" y="3470"/>
                  </a:lnTo>
                  <a:lnTo>
                    <a:pt x="6741" y="3525"/>
                  </a:lnTo>
                  <a:lnTo>
                    <a:pt x="6749" y="3529"/>
                  </a:lnTo>
                  <a:lnTo>
                    <a:pt x="6864" y="3588"/>
                  </a:lnTo>
                  <a:lnTo>
                    <a:pt x="6872" y="3592"/>
                  </a:lnTo>
                  <a:lnTo>
                    <a:pt x="6985" y="3655"/>
                  </a:lnTo>
                  <a:lnTo>
                    <a:pt x="6993" y="3660"/>
                  </a:lnTo>
                  <a:lnTo>
                    <a:pt x="7102" y="3727"/>
                  </a:lnTo>
                  <a:lnTo>
                    <a:pt x="7110" y="3731"/>
                  </a:lnTo>
                  <a:lnTo>
                    <a:pt x="7217" y="3802"/>
                  </a:lnTo>
                  <a:lnTo>
                    <a:pt x="7224" y="3807"/>
                  </a:lnTo>
                  <a:lnTo>
                    <a:pt x="7328" y="3881"/>
                  </a:lnTo>
                  <a:lnTo>
                    <a:pt x="7335" y="3887"/>
                  </a:lnTo>
                  <a:lnTo>
                    <a:pt x="7436" y="3964"/>
                  </a:lnTo>
                  <a:lnTo>
                    <a:pt x="7443" y="3970"/>
                  </a:lnTo>
                  <a:lnTo>
                    <a:pt x="7541" y="4051"/>
                  </a:lnTo>
                  <a:lnTo>
                    <a:pt x="7548" y="4057"/>
                  </a:lnTo>
                  <a:lnTo>
                    <a:pt x="7642" y="4141"/>
                  </a:lnTo>
                  <a:lnTo>
                    <a:pt x="7648" y="4147"/>
                  </a:lnTo>
                  <a:lnTo>
                    <a:pt x="7739" y="4234"/>
                  </a:lnTo>
                  <a:lnTo>
                    <a:pt x="7746" y="4241"/>
                  </a:lnTo>
                  <a:lnTo>
                    <a:pt x="7833" y="4331"/>
                  </a:lnTo>
                  <a:lnTo>
                    <a:pt x="7839" y="4338"/>
                  </a:lnTo>
                  <a:lnTo>
                    <a:pt x="7922" y="4432"/>
                  </a:lnTo>
                  <a:lnTo>
                    <a:pt x="7929" y="4439"/>
                  </a:lnTo>
                  <a:lnTo>
                    <a:pt x="8008" y="4535"/>
                  </a:lnTo>
                  <a:lnTo>
                    <a:pt x="8014" y="4543"/>
                  </a:lnTo>
                  <a:lnTo>
                    <a:pt x="8090" y="4642"/>
                  </a:lnTo>
                  <a:lnTo>
                    <a:pt x="8096" y="4649"/>
                  </a:lnTo>
                  <a:lnTo>
                    <a:pt x="8167" y="4751"/>
                  </a:lnTo>
                  <a:lnTo>
                    <a:pt x="8173" y="4759"/>
                  </a:lnTo>
                  <a:lnTo>
                    <a:pt x="8241" y="4864"/>
                  </a:lnTo>
                  <a:lnTo>
                    <a:pt x="8246" y="4872"/>
                  </a:lnTo>
                  <a:lnTo>
                    <a:pt x="8309" y="4979"/>
                  </a:lnTo>
                  <a:lnTo>
                    <a:pt x="8314" y="4988"/>
                  </a:lnTo>
                  <a:lnTo>
                    <a:pt x="8373" y="5096"/>
                  </a:lnTo>
                  <a:lnTo>
                    <a:pt x="8378" y="5105"/>
                  </a:lnTo>
                  <a:lnTo>
                    <a:pt x="8432" y="5216"/>
                  </a:lnTo>
                  <a:lnTo>
                    <a:pt x="8437" y="5224"/>
                  </a:lnTo>
                  <a:lnTo>
                    <a:pt x="8487" y="5337"/>
                  </a:lnTo>
                  <a:lnTo>
                    <a:pt x="8490" y="5346"/>
                  </a:lnTo>
                  <a:lnTo>
                    <a:pt x="8536" y="5460"/>
                  </a:lnTo>
                  <a:lnTo>
                    <a:pt x="8539" y="5469"/>
                  </a:lnTo>
                  <a:lnTo>
                    <a:pt x="8580" y="5584"/>
                  </a:lnTo>
                  <a:lnTo>
                    <a:pt x="8583" y="5593"/>
                  </a:lnTo>
                  <a:lnTo>
                    <a:pt x="8619" y="5710"/>
                  </a:lnTo>
                  <a:lnTo>
                    <a:pt x="8622" y="5719"/>
                  </a:lnTo>
                  <a:lnTo>
                    <a:pt x="8654" y="5837"/>
                  </a:lnTo>
                  <a:lnTo>
                    <a:pt x="8656" y="5847"/>
                  </a:lnTo>
                  <a:lnTo>
                    <a:pt x="8683" y="5965"/>
                  </a:lnTo>
                  <a:lnTo>
                    <a:pt x="8685" y="5975"/>
                  </a:lnTo>
                  <a:lnTo>
                    <a:pt x="8707" y="6095"/>
                  </a:lnTo>
                  <a:lnTo>
                    <a:pt x="8708" y="6105"/>
                  </a:lnTo>
                  <a:lnTo>
                    <a:pt x="8725" y="6225"/>
                  </a:lnTo>
                  <a:lnTo>
                    <a:pt x="8727" y="6235"/>
                  </a:lnTo>
                  <a:lnTo>
                    <a:pt x="8739" y="6356"/>
                  </a:lnTo>
                  <a:lnTo>
                    <a:pt x="8740" y="6366"/>
                  </a:lnTo>
                  <a:lnTo>
                    <a:pt x="8740" y="6375"/>
                  </a:lnTo>
                  <a:lnTo>
                    <a:pt x="9250" y="6375"/>
                  </a:lnTo>
                  <a:lnTo>
                    <a:pt x="9283" y="6377"/>
                  </a:lnTo>
                  <a:lnTo>
                    <a:pt x="9315" y="6384"/>
                  </a:lnTo>
                  <a:lnTo>
                    <a:pt x="9346" y="6394"/>
                  </a:lnTo>
                  <a:lnTo>
                    <a:pt x="9375" y="6408"/>
                  </a:lnTo>
                  <a:lnTo>
                    <a:pt x="9402" y="6427"/>
                  </a:lnTo>
                  <a:lnTo>
                    <a:pt x="9427" y="6448"/>
                  </a:lnTo>
                  <a:lnTo>
                    <a:pt x="9448" y="6473"/>
                  </a:lnTo>
                  <a:lnTo>
                    <a:pt x="9467" y="6500"/>
                  </a:lnTo>
                  <a:lnTo>
                    <a:pt x="9481" y="6529"/>
                  </a:lnTo>
                  <a:lnTo>
                    <a:pt x="9491" y="6560"/>
                  </a:lnTo>
                  <a:lnTo>
                    <a:pt x="9498" y="6592"/>
                  </a:lnTo>
                  <a:lnTo>
                    <a:pt x="9500" y="6625"/>
                  </a:lnTo>
                  <a:lnTo>
                    <a:pt x="9498" y="6658"/>
                  </a:lnTo>
                  <a:lnTo>
                    <a:pt x="9491" y="6690"/>
                  </a:lnTo>
                  <a:lnTo>
                    <a:pt x="9481" y="6721"/>
                  </a:lnTo>
                  <a:lnTo>
                    <a:pt x="9467" y="6750"/>
                  </a:lnTo>
                  <a:lnTo>
                    <a:pt x="9448" y="6777"/>
                  </a:lnTo>
                  <a:lnTo>
                    <a:pt x="9427" y="6802"/>
                  </a:lnTo>
                  <a:lnTo>
                    <a:pt x="9402" y="6823"/>
                  </a:lnTo>
                  <a:lnTo>
                    <a:pt x="9375" y="6842"/>
                  </a:lnTo>
                  <a:lnTo>
                    <a:pt x="9346" y="6856"/>
                  </a:lnTo>
                  <a:lnTo>
                    <a:pt x="9315" y="6866"/>
                  </a:lnTo>
                  <a:lnTo>
                    <a:pt x="9283" y="6873"/>
                  </a:lnTo>
                  <a:lnTo>
                    <a:pt x="9250" y="6875"/>
                  </a:lnTo>
                  <a:lnTo>
                    <a:pt x="8500" y="6875"/>
                  </a:lnTo>
                  <a:close/>
                  <a:moveTo>
                    <a:pt x="1770" y="6291"/>
                  </a:moveTo>
                  <a:lnTo>
                    <a:pt x="1762" y="6375"/>
                  </a:lnTo>
                  <a:lnTo>
                    <a:pt x="8238" y="6375"/>
                  </a:lnTo>
                  <a:lnTo>
                    <a:pt x="8230" y="6291"/>
                  </a:lnTo>
                  <a:lnTo>
                    <a:pt x="8214" y="6180"/>
                  </a:lnTo>
                  <a:lnTo>
                    <a:pt x="8194" y="6070"/>
                  </a:lnTo>
                  <a:lnTo>
                    <a:pt x="8169" y="5961"/>
                  </a:lnTo>
                  <a:lnTo>
                    <a:pt x="8140" y="5853"/>
                  </a:lnTo>
                  <a:lnTo>
                    <a:pt x="8107" y="5746"/>
                  </a:lnTo>
                  <a:lnTo>
                    <a:pt x="8070" y="5640"/>
                  </a:lnTo>
                  <a:lnTo>
                    <a:pt x="8028" y="5536"/>
                  </a:lnTo>
                  <a:lnTo>
                    <a:pt x="7982" y="5432"/>
                  </a:lnTo>
                  <a:lnTo>
                    <a:pt x="7932" y="5331"/>
                  </a:lnTo>
                  <a:lnTo>
                    <a:pt x="7877" y="5230"/>
                  </a:lnTo>
                  <a:lnTo>
                    <a:pt x="7819" y="5132"/>
                  </a:lnTo>
                  <a:lnTo>
                    <a:pt x="7756" y="5036"/>
                  </a:lnTo>
                  <a:lnTo>
                    <a:pt x="7690" y="4942"/>
                  </a:lnTo>
                  <a:lnTo>
                    <a:pt x="7620" y="4850"/>
                  </a:lnTo>
                  <a:lnTo>
                    <a:pt x="7546" y="4761"/>
                  </a:lnTo>
                  <a:lnTo>
                    <a:pt x="7469" y="4675"/>
                  </a:lnTo>
                  <a:lnTo>
                    <a:pt x="7389" y="4591"/>
                  </a:lnTo>
                  <a:lnTo>
                    <a:pt x="7305" y="4510"/>
                  </a:lnTo>
                  <a:lnTo>
                    <a:pt x="7218" y="4432"/>
                  </a:lnTo>
                  <a:lnTo>
                    <a:pt x="7127" y="4357"/>
                  </a:lnTo>
                  <a:lnTo>
                    <a:pt x="7034" y="4285"/>
                  </a:lnTo>
                  <a:lnTo>
                    <a:pt x="6938" y="4217"/>
                  </a:lnTo>
                  <a:lnTo>
                    <a:pt x="6838" y="4151"/>
                  </a:lnTo>
                  <a:lnTo>
                    <a:pt x="6736" y="4089"/>
                  </a:lnTo>
                  <a:lnTo>
                    <a:pt x="6632" y="4030"/>
                  </a:lnTo>
                  <a:lnTo>
                    <a:pt x="6525" y="3976"/>
                  </a:lnTo>
                  <a:lnTo>
                    <a:pt x="6416" y="3924"/>
                  </a:lnTo>
                  <a:lnTo>
                    <a:pt x="6305" y="3877"/>
                  </a:lnTo>
                  <a:lnTo>
                    <a:pt x="6192" y="3834"/>
                  </a:lnTo>
                  <a:lnTo>
                    <a:pt x="6078" y="3795"/>
                  </a:lnTo>
                  <a:lnTo>
                    <a:pt x="5962" y="3760"/>
                  </a:lnTo>
                  <a:lnTo>
                    <a:pt x="5845" y="3728"/>
                  </a:lnTo>
                  <a:lnTo>
                    <a:pt x="5727" y="3701"/>
                  </a:lnTo>
                  <a:lnTo>
                    <a:pt x="5608" y="3678"/>
                  </a:lnTo>
                  <a:lnTo>
                    <a:pt x="5488" y="3659"/>
                  </a:lnTo>
                  <a:lnTo>
                    <a:pt x="5367" y="3644"/>
                  </a:lnTo>
                  <a:lnTo>
                    <a:pt x="5245" y="3634"/>
                  </a:lnTo>
                  <a:lnTo>
                    <a:pt x="5123" y="3627"/>
                  </a:lnTo>
                  <a:lnTo>
                    <a:pt x="5000" y="3625"/>
                  </a:lnTo>
                  <a:lnTo>
                    <a:pt x="4877" y="3627"/>
                  </a:lnTo>
                  <a:lnTo>
                    <a:pt x="4755" y="3634"/>
                  </a:lnTo>
                  <a:lnTo>
                    <a:pt x="4633" y="3644"/>
                  </a:lnTo>
                  <a:lnTo>
                    <a:pt x="4512" y="3659"/>
                  </a:lnTo>
                  <a:lnTo>
                    <a:pt x="4392" y="3678"/>
                  </a:lnTo>
                  <a:lnTo>
                    <a:pt x="4273" y="3701"/>
                  </a:lnTo>
                  <a:lnTo>
                    <a:pt x="4155" y="3728"/>
                  </a:lnTo>
                  <a:lnTo>
                    <a:pt x="4038" y="3760"/>
                  </a:lnTo>
                  <a:lnTo>
                    <a:pt x="3922" y="3795"/>
                  </a:lnTo>
                  <a:lnTo>
                    <a:pt x="3808" y="3834"/>
                  </a:lnTo>
                  <a:lnTo>
                    <a:pt x="3695" y="3877"/>
                  </a:lnTo>
                  <a:lnTo>
                    <a:pt x="3584" y="3924"/>
                  </a:lnTo>
                  <a:lnTo>
                    <a:pt x="3475" y="3976"/>
                  </a:lnTo>
                  <a:lnTo>
                    <a:pt x="3368" y="4030"/>
                  </a:lnTo>
                  <a:lnTo>
                    <a:pt x="3264" y="4089"/>
                  </a:lnTo>
                  <a:lnTo>
                    <a:pt x="3162" y="4151"/>
                  </a:lnTo>
                  <a:lnTo>
                    <a:pt x="3062" y="4217"/>
                  </a:lnTo>
                  <a:lnTo>
                    <a:pt x="2966" y="4285"/>
                  </a:lnTo>
                  <a:lnTo>
                    <a:pt x="2873" y="4357"/>
                  </a:lnTo>
                  <a:lnTo>
                    <a:pt x="2782" y="4432"/>
                  </a:lnTo>
                  <a:lnTo>
                    <a:pt x="2695" y="4510"/>
                  </a:lnTo>
                  <a:lnTo>
                    <a:pt x="2611" y="4591"/>
                  </a:lnTo>
                  <a:lnTo>
                    <a:pt x="2531" y="4675"/>
                  </a:lnTo>
                  <a:lnTo>
                    <a:pt x="2454" y="4761"/>
                  </a:lnTo>
                  <a:lnTo>
                    <a:pt x="2380" y="4850"/>
                  </a:lnTo>
                  <a:lnTo>
                    <a:pt x="2310" y="4942"/>
                  </a:lnTo>
                  <a:lnTo>
                    <a:pt x="2244" y="5036"/>
                  </a:lnTo>
                  <a:lnTo>
                    <a:pt x="2181" y="5132"/>
                  </a:lnTo>
                  <a:lnTo>
                    <a:pt x="2123" y="5230"/>
                  </a:lnTo>
                  <a:lnTo>
                    <a:pt x="2068" y="5331"/>
                  </a:lnTo>
                  <a:lnTo>
                    <a:pt x="2018" y="5432"/>
                  </a:lnTo>
                  <a:lnTo>
                    <a:pt x="1972" y="5536"/>
                  </a:lnTo>
                  <a:lnTo>
                    <a:pt x="1930" y="5640"/>
                  </a:lnTo>
                  <a:lnTo>
                    <a:pt x="1893" y="5746"/>
                  </a:lnTo>
                  <a:lnTo>
                    <a:pt x="1860" y="5853"/>
                  </a:lnTo>
                  <a:lnTo>
                    <a:pt x="1831" y="5961"/>
                  </a:lnTo>
                  <a:lnTo>
                    <a:pt x="1806" y="6070"/>
                  </a:lnTo>
                  <a:lnTo>
                    <a:pt x="1786" y="6180"/>
                  </a:lnTo>
                  <a:lnTo>
                    <a:pt x="1770" y="62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2" name="Google Shape;2502;p22"/>
          <p:cNvGrpSpPr/>
          <p:nvPr/>
        </p:nvGrpSpPr>
        <p:grpSpPr>
          <a:xfrm>
            <a:off x="8624067" y="1760267"/>
            <a:ext cx="633600" cy="633600"/>
            <a:chOff x="8624067" y="2659872"/>
            <a:chExt cx="633600" cy="633600"/>
          </a:xfrm>
        </p:grpSpPr>
        <p:sp>
          <p:nvSpPr>
            <p:cNvPr id="2503" name="Google Shape;2503;p22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45" y="3939"/>
                  </a:moveTo>
                  <a:lnTo>
                    <a:pt x="6381" y="3938"/>
                  </a:lnTo>
                  <a:lnTo>
                    <a:pt x="7231" y="3938"/>
                  </a:lnTo>
                  <a:lnTo>
                    <a:pt x="7267" y="3939"/>
                  </a:lnTo>
                  <a:lnTo>
                    <a:pt x="7303" y="3941"/>
                  </a:lnTo>
                  <a:lnTo>
                    <a:pt x="7338" y="3944"/>
                  </a:lnTo>
                  <a:lnTo>
                    <a:pt x="7374" y="3949"/>
                  </a:lnTo>
                  <a:lnTo>
                    <a:pt x="7409" y="3955"/>
                  </a:lnTo>
                  <a:lnTo>
                    <a:pt x="7444" y="3962"/>
                  </a:lnTo>
                  <a:lnTo>
                    <a:pt x="7479" y="3970"/>
                  </a:lnTo>
                  <a:lnTo>
                    <a:pt x="7513" y="3980"/>
                  </a:lnTo>
                  <a:lnTo>
                    <a:pt x="7547" y="3991"/>
                  </a:lnTo>
                  <a:lnTo>
                    <a:pt x="7580" y="4004"/>
                  </a:lnTo>
                  <a:lnTo>
                    <a:pt x="7613" y="4018"/>
                  </a:lnTo>
                  <a:lnTo>
                    <a:pt x="7646" y="4032"/>
                  </a:lnTo>
                  <a:lnTo>
                    <a:pt x="7678" y="4049"/>
                  </a:lnTo>
                  <a:lnTo>
                    <a:pt x="7709" y="4066"/>
                  </a:lnTo>
                  <a:lnTo>
                    <a:pt x="7740" y="4085"/>
                  </a:lnTo>
                  <a:lnTo>
                    <a:pt x="7770" y="4104"/>
                  </a:lnTo>
                  <a:lnTo>
                    <a:pt x="7799" y="4125"/>
                  </a:lnTo>
                  <a:lnTo>
                    <a:pt x="7828" y="4147"/>
                  </a:lnTo>
                  <a:lnTo>
                    <a:pt x="7855" y="4169"/>
                  </a:lnTo>
                  <a:lnTo>
                    <a:pt x="7882" y="4193"/>
                  </a:lnTo>
                  <a:lnTo>
                    <a:pt x="7907" y="4218"/>
                  </a:lnTo>
                  <a:lnTo>
                    <a:pt x="7932" y="4243"/>
                  </a:lnTo>
                  <a:lnTo>
                    <a:pt x="7956" y="4270"/>
                  </a:lnTo>
                  <a:lnTo>
                    <a:pt x="7978" y="4297"/>
                  </a:lnTo>
                  <a:lnTo>
                    <a:pt x="8000" y="4326"/>
                  </a:lnTo>
                  <a:lnTo>
                    <a:pt x="8021" y="4355"/>
                  </a:lnTo>
                  <a:lnTo>
                    <a:pt x="8040" y="4385"/>
                  </a:lnTo>
                  <a:lnTo>
                    <a:pt x="8059" y="4416"/>
                  </a:lnTo>
                  <a:lnTo>
                    <a:pt x="8076" y="4447"/>
                  </a:lnTo>
                  <a:lnTo>
                    <a:pt x="8093" y="4479"/>
                  </a:lnTo>
                  <a:lnTo>
                    <a:pt x="8108" y="4512"/>
                  </a:lnTo>
                  <a:lnTo>
                    <a:pt x="8121" y="4545"/>
                  </a:lnTo>
                  <a:lnTo>
                    <a:pt x="8134" y="4578"/>
                  </a:lnTo>
                  <a:lnTo>
                    <a:pt x="8145" y="4612"/>
                  </a:lnTo>
                  <a:lnTo>
                    <a:pt x="8155" y="4646"/>
                  </a:lnTo>
                  <a:lnTo>
                    <a:pt x="8164" y="4681"/>
                  </a:lnTo>
                  <a:lnTo>
                    <a:pt x="8171" y="4716"/>
                  </a:lnTo>
                  <a:lnTo>
                    <a:pt x="8177" y="4751"/>
                  </a:lnTo>
                  <a:lnTo>
                    <a:pt x="8182" y="4787"/>
                  </a:lnTo>
                  <a:lnTo>
                    <a:pt x="8185" y="4822"/>
                  </a:lnTo>
                  <a:lnTo>
                    <a:pt x="8187" y="4858"/>
                  </a:lnTo>
                  <a:lnTo>
                    <a:pt x="8188" y="4894"/>
                  </a:lnTo>
                  <a:lnTo>
                    <a:pt x="8188" y="5106"/>
                  </a:lnTo>
                  <a:lnTo>
                    <a:pt x="8187" y="5142"/>
                  </a:lnTo>
                  <a:lnTo>
                    <a:pt x="8185" y="5178"/>
                  </a:lnTo>
                  <a:lnTo>
                    <a:pt x="8182" y="5213"/>
                  </a:lnTo>
                  <a:lnTo>
                    <a:pt x="8177" y="5249"/>
                  </a:lnTo>
                  <a:lnTo>
                    <a:pt x="8171" y="5284"/>
                  </a:lnTo>
                  <a:lnTo>
                    <a:pt x="8164" y="5319"/>
                  </a:lnTo>
                  <a:lnTo>
                    <a:pt x="8155" y="5354"/>
                  </a:lnTo>
                  <a:lnTo>
                    <a:pt x="8145" y="5388"/>
                  </a:lnTo>
                  <a:lnTo>
                    <a:pt x="8134" y="5422"/>
                  </a:lnTo>
                  <a:lnTo>
                    <a:pt x="8121" y="5455"/>
                  </a:lnTo>
                  <a:lnTo>
                    <a:pt x="8108" y="5488"/>
                  </a:lnTo>
                  <a:lnTo>
                    <a:pt x="8093" y="5521"/>
                  </a:lnTo>
                  <a:lnTo>
                    <a:pt x="8076" y="5553"/>
                  </a:lnTo>
                  <a:lnTo>
                    <a:pt x="8059" y="5584"/>
                  </a:lnTo>
                  <a:lnTo>
                    <a:pt x="8040" y="5615"/>
                  </a:lnTo>
                  <a:lnTo>
                    <a:pt x="8021" y="5645"/>
                  </a:lnTo>
                  <a:lnTo>
                    <a:pt x="8000" y="5674"/>
                  </a:lnTo>
                  <a:lnTo>
                    <a:pt x="7978" y="5703"/>
                  </a:lnTo>
                  <a:lnTo>
                    <a:pt x="7956" y="5730"/>
                  </a:lnTo>
                  <a:lnTo>
                    <a:pt x="7932" y="5757"/>
                  </a:lnTo>
                  <a:lnTo>
                    <a:pt x="7907" y="5782"/>
                  </a:lnTo>
                  <a:lnTo>
                    <a:pt x="7882" y="5807"/>
                  </a:lnTo>
                  <a:lnTo>
                    <a:pt x="7855" y="5831"/>
                  </a:lnTo>
                  <a:lnTo>
                    <a:pt x="7828" y="5853"/>
                  </a:lnTo>
                  <a:lnTo>
                    <a:pt x="7799" y="5875"/>
                  </a:lnTo>
                  <a:lnTo>
                    <a:pt x="7770" y="5896"/>
                  </a:lnTo>
                  <a:lnTo>
                    <a:pt x="7740" y="5915"/>
                  </a:lnTo>
                  <a:lnTo>
                    <a:pt x="7709" y="5934"/>
                  </a:lnTo>
                  <a:lnTo>
                    <a:pt x="7678" y="5951"/>
                  </a:lnTo>
                  <a:lnTo>
                    <a:pt x="7646" y="5968"/>
                  </a:lnTo>
                  <a:lnTo>
                    <a:pt x="7613" y="5982"/>
                  </a:lnTo>
                  <a:lnTo>
                    <a:pt x="7580" y="5996"/>
                  </a:lnTo>
                  <a:lnTo>
                    <a:pt x="7547" y="6009"/>
                  </a:lnTo>
                  <a:lnTo>
                    <a:pt x="7513" y="6020"/>
                  </a:lnTo>
                  <a:lnTo>
                    <a:pt x="7479" y="6030"/>
                  </a:lnTo>
                  <a:lnTo>
                    <a:pt x="7444" y="6038"/>
                  </a:lnTo>
                  <a:lnTo>
                    <a:pt x="7409" y="6045"/>
                  </a:lnTo>
                  <a:lnTo>
                    <a:pt x="7374" y="6051"/>
                  </a:lnTo>
                  <a:lnTo>
                    <a:pt x="7338" y="6056"/>
                  </a:lnTo>
                  <a:lnTo>
                    <a:pt x="7303" y="6059"/>
                  </a:lnTo>
                  <a:lnTo>
                    <a:pt x="7267" y="6061"/>
                  </a:lnTo>
                  <a:lnTo>
                    <a:pt x="7231" y="6062"/>
                  </a:lnTo>
                  <a:lnTo>
                    <a:pt x="6381" y="6062"/>
                  </a:lnTo>
                  <a:lnTo>
                    <a:pt x="6345" y="6061"/>
                  </a:lnTo>
                  <a:lnTo>
                    <a:pt x="6309" y="6059"/>
                  </a:lnTo>
                  <a:lnTo>
                    <a:pt x="6274" y="6056"/>
                  </a:lnTo>
                  <a:lnTo>
                    <a:pt x="6238" y="6051"/>
                  </a:lnTo>
                  <a:lnTo>
                    <a:pt x="6203" y="6045"/>
                  </a:lnTo>
                  <a:lnTo>
                    <a:pt x="6168" y="6038"/>
                  </a:lnTo>
                  <a:lnTo>
                    <a:pt x="6133" y="6030"/>
                  </a:lnTo>
                  <a:lnTo>
                    <a:pt x="6099" y="6020"/>
                  </a:lnTo>
                  <a:lnTo>
                    <a:pt x="6065" y="6009"/>
                  </a:lnTo>
                  <a:lnTo>
                    <a:pt x="6032" y="5996"/>
                  </a:lnTo>
                  <a:lnTo>
                    <a:pt x="5999" y="5982"/>
                  </a:lnTo>
                  <a:lnTo>
                    <a:pt x="5966" y="5968"/>
                  </a:lnTo>
                  <a:lnTo>
                    <a:pt x="5934" y="5951"/>
                  </a:lnTo>
                  <a:lnTo>
                    <a:pt x="5903" y="5934"/>
                  </a:lnTo>
                  <a:lnTo>
                    <a:pt x="5872" y="5915"/>
                  </a:lnTo>
                  <a:lnTo>
                    <a:pt x="5842" y="5896"/>
                  </a:lnTo>
                  <a:lnTo>
                    <a:pt x="5813" y="5875"/>
                  </a:lnTo>
                  <a:lnTo>
                    <a:pt x="5785" y="5853"/>
                  </a:lnTo>
                  <a:lnTo>
                    <a:pt x="5757" y="5831"/>
                  </a:lnTo>
                  <a:lnTo>
                    <a:pt x="5731" y="5807"/>
                  </a:lnTo>
                  <a:lnTo>
                    <a:pt x="5705" y="5782"/>
                  </a:lnTo>
                  <a:lnTo>
                    <a:pt x="5680" y="5757"/>
                  </a:lnTo>
                  <a:lnTo>
                    <a:pt x="5657" y="5730"/>
                  </a:lnTo>
                  <a:lnTo>
                    <a:pt x="5634" y="5703"/>
                  </a:lnTo>
                  <a:lnTo>
                    <a:pt x="5612" y="5674"/>
                  </a:lnTo>
                  <a:lnTo>
                    <a:pt x="5591" y="5645"/>
                  </a:lnTo>
                  <a:lnTo>
                    <a:pt x="5572" y="5615"/>
                  </a:lnTo>
                  <a:lnTo>
                    <a:pt x="5553" y="5584"/>
                  </a:lnTo>
                  <a:lnTo>
                    <a:pt x="5536" y="5553"/>
                  </a:lnTo>
                  <a:lnTo>
                    <a:pt x="5519" y="5521"/>
                  </a:lnTo>
                  <a:lnTo>
                    <a:pt x="5505" y="5488"/>
                  </a:lnTo>
                  <a:lnTo>
                    <a:pt x="5491" y="5455"/>
                  </a:lnTo>
                  <a:lnTo>
                    <a:pt x="5478" y="5422"/>
                  </a:lnTo>
                  <a:lnTo>
                    <a:pt x="5467" y="5388"/>
                  </a:lnTo>
                  <a:lnTo>
                    <a:pt x="5458" y="5354"/>
                  </a:lnTo>
                  <a:lnTo>
                    <a:pt x="5449" y="5319"/>
                  </a:lnTo>
                  <a:lnTo>
                    <a:pt x="5442" y="5284"/>
                  </a:lnTo>
                  <a:lnTo>
                    <a:pt x="5436" y="5249"/>
                  </a:lnTo>
                  <a:lnTo>
                    <a:pt x="5431" y="5213"/>
                  </a:lnTo>
                  <a:lnTo>
                    <a:pt x="5428" y="5178"/>
                  </a:lnTo>
                  <a:lnTo>
                    <a:pt x="5426" y="5142"/>
                  </a:lnTo>
                  <a:lnTo>
                    <a:pt x="5425" y="5106"/>
                  </a:lnTo>
                  <a:lnTo>
                    <a:pt x="5425" y="4894"/>
                  </a:lnTo>
                  <a:lnTo>
                    <a:pt x="5426" y="4858"/>
                  </a:lnTo>
                  <a:lnTo>
                    <a:pt x="5428" y="4822"/>
                  </a:lnTo>
                  <a:lnTo>
                    <a:pt x="5431" y="4787"/>
                  </a:lnTo>
                  <a:lnTo>
                    <a:pt x="5436" y="4751"/>
                  </a:lnTo>
                  <a:lnTo>
                    <a:pt x="5442" y="4716"/>
                  </a:lnTo>
                  <a:lnTo>
                    <a:pt x="5449" y="4681"/>
                  </a:lnTo>
                  <a:lnTo>
                    <a:pt x="5458" y="4646"/>
                  </a:lnTo>
                  <a:lnTo>
                    <a:pt x="5467" y="4612"/>
                  </a:lnTo>
                  <a:lnTo>
                    <a:pt x="5478" y="4578"/>
                  </a:lnTo>
                  <a:lnTo>
                    <a:pt x="5491" y="4545"/>
                  </a:lnTo>
                  <a:lnTo>
                    <a:pt x="5505" y="4512"/>
                  </a:lnTo>
                  <a:lnTo>
                    <a:pt x="5519" y="4479"/>
                  </a:lnTo>
                  <a:lnTo>
                    <a:pt x="5536" y="4447"/>
                  </a:lnTo>
                  <a:lnTo>
                    <a:pt x="5553" y="4416"/>
                  </a:lnTo>
                  <a:lnTo>
                    <a:pt x="5572" y="4385"/>
                  </a:lnTo>
                  <a:lnTo>
                    <a:pt x="5591" y="4355"/>
                  </a:lnTo>
                  <a:lnTo>
                    <a:pt x="5612" y="4326"/>
                  </a:lnTo>
                  <a:lnTo>
                    <a:pt x="5634" y="4297"/>
                  </a:lnTo>
                  <a:lnTo>
                    <a:pt x="5657" y="4270"/>
                  </a:lnTo>
                  <a:lnTo>
                    <a:pt x="5680" y="4243"/>
                  </a:lnTo>
                  <a:lnTo>
                    <a:pt x="5705" y="4218"/>
                  </a:lnTo>
                  <a:lnTo>
                    <a:pt x="5731" y="4193"/>
                  </a:lnTo>
                  <a:lnTo>
                    <a:pt x="5757" y="4169"/>
                  </a:lnTo>
                  <a:lnTo>
                    <a:pt x="5785" y="4147"/>
                  </a:lnTo>
                  <a:lnTo>
                    <a:pt x="5813" y="4125"/>
                  </a:lnTo>
                  <a:lnTo>
                    <a:pt x="5842" y="4104"/>
                  </a:lnTo>
                  <a:lnTo>
                    <a:pt x="5872" y="4085"/>
                  </a:lnTo>
                  <a:lnTo>
                    <a:pt x="5903" y="4066"/>
                  </a:lnTo>
                  <a:lnTo>
                    <a:pt x="5934" y="4049"/>
                  </a:lnTo>
                  <a:lnTo>
                    <a:pt x="5966" y="4032"/>
                  </a:lnTo>
                  <a:lnTo>
                    <a:pt x="5999" y="4018"/>
                  </a:lnTo>
                  <a:lnTo>
                    <a:pt x="6032" y="4004"/>
                  </a:lnTo>
                  <a:lnTo>
                    <a:pt x="6065" y="3991"/>
                  </a:lnTo>
                  <a:lnTo>
                    <a:pt x="6099" y="3980"/>
                  </a:lnTo>
                  <a:lnTo>
                    <a:pt x="6133" y="3970"/>
                  </a:lnTo>
                  <a:lnTo>
                    <a:pt x="6168" y="3962"/>
                  </a:lnTo>
                  <a:lnTo>
                    <a:pt x="6203" y="3955"/>
                  </a:lnTo>
                  <a:lnTo>
                    <a:pt x="6238" y="3949"/>
                  </a:lnTo>
                  <a:lnTo>
                    <a:pt x="6274" y="3944"/>
                  </a:lnTo>
                  <a:lnTo>
                    <a:pt x="6309" y="3941"/>
                  </a:lnTo>
                  <a:lnTo>
                    <a:pt x="6345" y="3939"/>
                  </a:lnTo>
                  <a:close/>
                  <a:moveTo>
                    <a:pt x="2733" y="3939"/>
                  </a:moveTo>
                  <a:lnTo>
                    <a:pt x="2769" y="3938"/>
                  </a:lnTo>
                  <a:lnTo>
                    <a:pt x="3619" y="3938"/>
                  </a:lnTo>
                  <a:lnTo>
                    <a:pt x="3655" y="3939"/>
                  </a:lnTo>
                  <a:lnTo>
                    <a:pt x="3691" y="3941"/>
                  </a:lnTo>
                  <a:lnTo>
                    <a:pt x="3726" y="3944"/>
                  </a:lnTo>
                  <a:lnTo>
                    <a:pt x="3762" y="3949"/>
                  </a:lnTo>
                  <a:lnTo>
                    <a:pt x="3797" y="3955"/>
                  </a:lnTo>
                  <a:lnTo>
                    <a:pt x="3832" y="3962"/>
                  </a:lnTo>
                  <a:lnTo>
                    <a:pt x="3867" y="3970"/>
                  </a:lnTo>
                  <a:lnTo>
                    <a:pt x="3901" y="3980"/>
                  </a:lnTo>
                  <a:lnTo>
                    <a:pt x="3935" y="3991"/>
                  </a:lnTo>
                  <a:lnTo>
                    <a:pt x="3968" y="4004"/>
                  </a:lnTo>
                  <a:lnTo>
                    <a:pt x="4001" y="4018"/>
                  </a:lnTo>
                  <a:lnTo>
                    <a:pt x="4034" y="4032"/>
                  </a:lnTo>
                  <a:lnTo>
                    <a:pt x="4066" y="4049"/>
                  </a:lnTo>
                  <a:lnTo>
                    <a:pt x="4097" y="4066"/>
                  </a:lnTo>
                  <a:lnTo>
                    <a:pt x="4128" y="4085"/>
                  </a:lnTo>
                  <a:lnTo>
                    <a:pt x="4158" y="4104"/>
                  </a:lnTo>
                  <a:lnTo>
                    <a:pt x="4187" y="4125"/>
                  </a:lnTo>
                  <a:lnTo>
                    <a:pt x="4215" y="4147"/>
                  </a:lnTo>
                  <a:lnTo>
                    <a:pt x="4243" y="4169"/>
                  </a:lnTo>
                  <a:lnTo>
                    <a:pt x="4269" y="4193"/>
                  </a:lnTo>
                  <a:lnTo>
                    <a:pt x="4295" y="4218"/>
                  </a:lnTo>
                  <a:lnTo>
                    <a:pt x="4320" y="4243"/>
                  </a:lnTo>
                  <a:lnTo>
                    <a:pt x="4343" y="4270"/>
                  </a:lnTo>
                  <a:lnTo>
                    <a:pt x="4366" y="4297"/>
                  </a:lnTo>
                  <a:lnTo>
                    <a:pt x="4388" y="4326"/>
                  </a:lnTo>
                  <a:lnTo>
                    <a:pt x="4409" y="4355"/>
                  </a:lnTo>
                  <a:lnTo>
                    <a:pt x="4428" y="4385"/>
                  </a:lnTo>
                  <a:lnTo>
                    <a:pt x="4447" y="4416"/>
                  </a:lnTo>
                  <a:lnTo>
                    <a:pt x="4464" y="4447"/>
                  </a:lnTo>
                  <a:lnTo>
                    <a:pt x="4481" y="4479"/>
                  </a:lnTo>
                  <a:lnTo>
                    <a:pt x="4495" y="4512"/>
                  </a:lnTo>
                  <a:lnTo>
                    <a:pt x="4509" y="4545"/>
                  </a:lnTo>
                  <a:lnTo>
                    <a:pt x="4522" y="4578"/>
                  </a:lnTo>
                  <a:lnTo>
                    <a:pt x="4533" y="4612"/>
                  </a:lnTo>
                  <a:lnTo>
                    <a:pt x="4542" y="4646"/>
                  </a:lnTo>
                  <a:lnTo>
                    <a:pt x="4551" y="4681"/>
                  </a:lnTo>
                  <a:lnTo>
                    <a:pt x="4558" y="4716"/>
                  </a:lnTo>
                  <a:lnTo>
                    <a:pt x="4564" y="4751"/>
                  </a:lnTo>
                  <a:lnTo>
                    <a:pt x="4569" y="4787"/>
                  </a:lnTo>
                  <a:lnTo>
                    <a:pt x="4572" y="4822"/>
                  </a:lnTo>
                  <a:lnTo>
                    <a:pt x="4574" y="4858"/>
                  </a:lnTo>
                  <a:lnTo>
                    <a:pt x="4575" y="4894"/>
                  </a:lnTo>
                  <a:lnTo>
                    <a:pt x="4575" y="5106"/>
                  </a:lnTo>
                  <a:lnTo>
                    <a:pt x="4574" y="5142"/>
                  </a:lnTo>
                  <a:lnTo>
                    <a:pt x="4572" y="5178"/>
                  </a:lnTo>
                  <a:lnTo>
                    <a:pt x="4569" y="5213"/>
                  </a:lnTo>
                  <a:lnTo>
                    <a:pt x="4564" y="5249"/>
                  </a:lnTo>
                  <a:lnTo>
                    <a:pt x="4558" y="5284"/>
                  </a:lnTo>
                  <a:lnTo>
                    <a:pt x="4551" y="5319"/>
                  </a:lnTo>
                  <a:lnTo>
                    <a:pt x="4542" y="5354"/>
                  </a:lnTo>
                  <a:lnTo>
                    <a:pt x="4533" y="5388"/>
                  </a:lnTo>
                  <a:lnTo>
                    <a:pt x="4522" y="5422"/>
                  </a:lnTo>
                  <a:lnTo>
                    <a:pt x="4509" y="5455"/>
                  </a:lnTo>
                  <a:lnTo>
                    <a:pt x="4495" y="5488"/>
                  </a:lnTo>
                  <a:lnTo>
                    <a:pt x="4481" y="5521"/>
                  </a:lnTo>
                  <a:lnTo>
                    <a:pt x="4464" y="5553"/>
                  </a:lnTo>
                  <a:lnTo>
                    <a:pt x="4447" y="5584"/>
                  </a:lnTo>
                  <a:lnTo>
                    <a:pt x="4428" y="5615"/>
                  </a:lnTo>
                  <a:lnTo>
                    <a:pt x="4409" y="5645"/>
                  </a:lnTo>
                  <a:lnTo>
                    <a:pt x="4388" y="5674"/>
                  </a:lnTo>
                  <a:lnTo>
                    <a:pt x="4366" y="5703"/>
                  </a:lnTo>
                  <a:lnTo>
                    <a:pt x="4343" y="5730"/>
                  </a:lnTo>
                  <a:lnTo>
                    <a:pt x="4320" y="5757"/>
                  </a:lnTo>
                  <a:lnTo>
                    <a:pt x="4295" y="5782"/>
                  </a:lnTo>
                  <a:lnTo>
                    <a:pt x="4269" y="5807"/>
                  </a:lnTo>
                  <a:lnTo>
                    <a:pt x="4243" y="5831"/>
                  </a:lnTo>
                  <a:lnTo>
                    <a:pt x="4215" y="5853"/>
                  </a:lnTo>
                  <a:lnTo>
                    <a:pt x="4187" y="5875"/>
                  </a:lnTo>
                  <a:lnTo>
                    <a:pt x="4158" y="5896"/>
                  </a:lnTo>
                  <a:lnTo>
                    <a:pt x="4128" y="5915"/>
                  </a:lnTo>
                  <a:lnTo>
                    <a:pt x="4097" y="5934"/>
                  </a:lnTo>
                  <a:lnTo>
                    <a:pt x="4066" y="5951"/>
                  </a:lnTo>
                  <a:lnTo>
                    <a:pt x="4034" y="5968"/>
                  </a:lnTo>
                  <a:lnTo>
                    <a:pt x="4001" y="5982"/>
                  </a:lnTo>
                  <a:lnTo>
                    <a:pt x="3968" y="5996"/>
                  </a:lnTo>
                  <a:lnTo>
                    <a:pt x="3935" y="6009"/>
                  </a:lnTo>
                  <a:lnTo>
                    <a:pt x="3901" y="6020"/>
                  </a:lnTo>
                  <a:lnTo>
                    <a:pt x="3867" y="6030"/>
                  </a:lnTo>
                  <a:lnTo>
                    <a:pt x="3832" y="6038"/>
                  </a:lnTo>
                  <a:lnTo>
                    <a:pt x="3797" y="6045"/>
                  </a:lnTo>
                  <a:lnTo>
                    <a:pt x="3762" y="6051"/>
                  </a:lnTo>
                  <a:lnTo>
                    <a:pt x="3726" y="6056"/>
                  </a:lnTo>
                  <a:lnTo>
                    <a:pt x="3691" y="6059"/>
                  </a:lnTo>
                  <a:lnTo>
                    <a:pt x="3655" y="6061"/>
                  </a:lnTo>
                  <a:lnTo>
                    <a:pt x="3619" y="6062"/>
                  </a:lnTo>
                  <a:lnTo>
                    <a:pt x="2769" y="6062"/>
                  </a:lnTo>
                  <a:lnTo>
                    <a:pt x="2733" y="6061"/>
                  </a:lnTo>
                  <a:lnTo>
                    <a:pt x="2697" y="6059"/>
                  </a:lnTo>
                  <a:lnTo>
                    <a:pt x="2662" y="6056"/>
                  </a:lnTo>
                  <a:lnTo>
                    <a:pt x="2626" y="6051"/>
                  </a:lnTo>
                  <a:lnTo>
                    <a:pt x="2591" y="6045"/>
                  </a:lnTo>
                  <a:lnTo>
                    <a:pt x="2556" y="6038"/>
                  </a:lnTo>
                  <a:lnTo>
                    <a:pt x="2521" y="6030"/>
                  </a:lnTo>
                  <a:lnTo>
                    <a:pt x="2487" y="6020"/>
                  </a:lnTo>
                  <a:lnTo>
                    <a:pt x="2453" y="6009"/>
                  </a:lnTo>
                  <a:lnTo>
                    <a:pt x="2420" y="5996"/>
                  </a:lnTo>
                  <a:lnTo>
                    <a:pt x="2387" y="5982"/>
                  </a:lnTo>
                  <a:lnTo>
                    <a:pt x="2354" y="5968"/>
                  </a:lnTo>
                  <a:lnTo>
                    <a:pt x="2322" y="5951"/>
                  </a:lnTo>
                  <a:lnTo>
                    <a:pt x="2291" y="5934"/>
                  </a:lnTo>
                  <a:lnTo>
                    <a:pt x="2260" y="5915"/>
                  </a:lnTo>
                  <a:lnTo>
                    <a:pt x="2230" y="5896"/>
                  </a:lnTo>
                  <a:lnTo>
                    <a:pt x="2201" y="5875"/>
                  </a:lnTo>
                  <a:lnTo>
                    <a:pt x="2172" y="5853"/>
                  </a:lnTo>
                  <a:lnTo>
                    <a:pt x="2145" y="5831"/>
                  </a:lnTo>
                  <a:lnTo>
                    <a:pt x="2118" y="5807"/>
                  </a:lnTo>
                  <a:lnTo>
                    <a:pt x="2093" y="5782"/>
                  </a:lnTo>
                  <a:lnTo>
                    <a:pt x="2068" y="5757"/>
                  </a:lnTo>
                  <a:lnTo>
                    <a:pt x="2044" y="5730"/>
                  </a:lnTo>
                  <a:lnTo>
                    <a:pt x="2022" y="5703"/>
                  </a:lnTo>
                  <a:lnTo>
                    <a:pt x="2000" y="5674"/>
                  </a:lnTo>
                  <a:lnTo>
                    <a:pt x="1979" y="5645"/>
                  </a:lnTo>
                  <a:lnTo>
                    <a:pt x="1960" y="5615"/>
                  </a:lnTo>
                  <a:lnTo>
                    <a:pt x="1941" y="5584"/>
                  </a:lnTo>
                  <a:lnTo>
                    <a:pt x="1924" y="5553"/>
                  </a:lnTo>
                  <a:lnTo>
                    <a:pt x="1907" y="5521"/>
                  </a:lnTo>
                  <a:lnTo>
                    <a:pt x="1892" y="5488"/>
                  </a:lnTo>
                  <a:lnTo>
                    <a:pt x="1879" y="5455"/>
                  </a:lnTo>
                  <a:lnTo>
                    <a:pt x="1866" y="5422"/>
                  </a:lnTo>
                  <a:lnTo>
                    <a:pt x="1855" y="5388"/>
                  </a:lnTo>
                  <a:lnTo>
                    <a:pt x="1845" y="5354"/>
                  </a:lnTo>
                  <a:lnTo>
                    <a:pt x="1836" y="5319"/>
                  </a:lnTo>
                  <a:lnTo>
                    <a:pt x="1829" y="5284"/>
                  </a:lnTo>
                  <a:lnTo>
                    <a:pt x="1823" y="5249"/>
                  </a:lnTo>
                  <a:lnTo>
                    <a:pt x="1818" y="5213"/>
                  </a:lnTo>
                  <a:lnTo>
                    <a:pt x="1815" y="5178"/>
                  </a:lnTo>
                  <a:lnTo>
                    <a:pt x="1813" y="5142"/>
                  </a:lnTo>
                  <a:lnTo>
                    <a:pt x="1812" y="5106"/>
                  </a:lnTo>
                  <a:lnTo>
                    <a:pt x="1812" y="4894"/>
                  </a:lnTo>
                  <a:lnTo>
                    <a:pt x="1813" y="4858"/>
                  </a:lnTo>
                  <a:lnTo>
                    <a:pt x="1815" y="4822"/>
                  </a:lnTo>
                  <a:lnTo>
                    <a:pt x="1818" y="4787"/>
                  </a:lnTo>
                  <a:lnTo>
                    <a:pt x="1823" y="4751"/>
                  </a:lnTo>
                  <a:lnTo>
                    <a:pt x="1829" y="4716"/>
                  </a:lnTo>
                  <a:lnTo>
                    <a:pt x="1836" y="4681"/>
                  </a:lnTo>
                  <a:lnTo>
                    <a:pt x="1845" y="4646"/>
                  </a:lnTo>
                  <a:lnTo>
                    <a:pt x="1855" y="4612"/>
                  </a:lnTo>
                  <a:lnTo>
                    <a:pt x="1866" y="4578"/>
                  </a:lnTo>
                  <a:lnTo>
                    <a:pt x="1879" y="4545"/>
                  </a:lnTo>
                  <a:lnTo>
                    <a:pt x="1892" y="4512"/>
                  </a:lnTo>
                  <a:lnTo>
                    <a:pt x="1907" y="4479"/>
                  </a:lnTo>
                  <a:lnTo>
                    <a:pt x="1924" y="4447"/>
                  </a:lnTo>
                  <a:lnTo>
                    <a:pt x="1941" y="4416"/>
                  </a:lnTo>
                  <a:lnTo>
                    <a:pt x="1960" y="4385"/>
                  </a:lnTo>
                  <a:lnTo>
                    <a:pt x="1979" y="4355"/>
                  </a:lnTo>
                  <a:lnTo>
                    <a:pt x="2000" y="4326"/>
                  </a:lnTo>
                  <a:lnTo>
                    <a:pt x="2022" y="4297"/>
                  </a:lnTo>
                  <a:lnTo>
                    <a:pt x="2044" y="4270"/>
                  </a:lnTo>
                  <a:lnTo>
                    <a:pt x="2068" y="4243"/>
                  </a:lnTo>
                  <a:lnTo>
                    <a:pt x="2093" y="4218"/>
                  </a:lnTo>
                  <a:lnTo>
                    <a:pt x="2118" y="4193"/>
                  </a:lnTo>
                  <a:lnTo>
                    <a:pt x="2145" y="4169"/>
                  </a:lnTo>
                  <a:lnTo>
                    <a:pt x="2172" y="4147"/>
                  </a:lnTo>
                  <a:lnTo>
                    <a:pt x="2201" y="4125"/>
                  </a:lnTo>
                  <a:lnTo>
                    <a:pt x="2230" y="4104"/>
                  </a:lnTo>
                  <a:lnTo>
                    <a:pt x="2260" y="4085"/>
                  </a:lnTo>
                  <a:lnTo>
                    <a:pt x="2291" y="4066"/>
                  </a:lnTo>
                  <a:lnTo>
                    <a:pt x="2322" y="4049"/>
                  </a:lnTo>
                  <a:lnTo>
                    <a:pt x="2354" y="4032"/>
                  </a:lnTo>
                  <a:lnTo>
                    <a:pt x="2387" y="4018"/>
                  </a:lnTo>
                  <a:lnTo>
                    <a:pt x="2420" y="4004"/>
                  </a:lnTo>
                  <a:lnTo>
                    <a:pt x="2453" y="3991"/>
                  </a:lnTo>
                  <a:lnTo>
                    <a:pt x="2487" y="3980"/>
                  </a:lnTo>
                  <a:lnTo>
                    <a:pt x="2521" y="3970"/>
                  </a:lnTo>
                  <a:lnTo>
                    <a:pt x="2556" y="3962"/>
                  </a:lnTo>
                  <a:lnTo>
                    <a:pt x="2591" y="3955"/>
                  </a:lnTo>
                  <a:lnTo>
                    <a:pt x="2626" y="3949"/>
                  </a:lnTo>
                  <a:lnTo>
                    <a:pt x="2662" y="3944"/>
                  </a:lnTo>
                  <a:lnTo>
                    <a:pt x="2697" y="3941"/>
                  </a:lnTo>
                  <a:lnTo>
                    <a:pt x="2733" y="39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22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7" y="3794"/>
                  </a:moveTo>
                  <a:lnTo>
                    <a:pt x="780" y="3796"/>
                  </a:lnTo>
                  <a:lnTo>
                    <a:pt x="812" y="3802"/>
                  </a:lnTo>
                  <a:lnTo>
                    <a:pt x="843" y="3812"/>
                  </a:lnTo>
                  <a:lnTo>
                    <a:pt x="1789" y="4191"/>
                  </a:lnTo>
                  <a:lnTo>
                    <a:pt x="1796" y="4181"/>
                  </a:lnTo>
                  <a:lnTo>
                    <a:pt x="1801" y="4174"/>
                  </a:lnTo>
                  <a:lnTo>
                    <a:pt x="1823" y="4145"/>
                  </a:lnTo>
                  <a:lnTo>
                    <a:pt x="1829" y="4138"/>
                  </a:lnTo>
                  <a:lnTo>
                    <a:pt x="1852" y="4111"/>
                  </a:lnTo>
                  <a:lnTo>
                    <a:pt x="1858" y="4103"/>
                  </a:lnTo>
                  <a:lnTo>
                    <a:pt x="1882" y="4077"/>
                  </a:lnTo>
                  <a:lnTo>
                    <a:pt x="1888" y="4070"/>
                  </a:lnTo>
                  <a:lnTo>
                    <a:pt x="1913" y="4044"/>
                  </a:lnTo>
                  <a:lnTo>
                    <a:pt x="1919" y="4038"/>
                  </a:lnTo>
                  <a:lnTo>
                    <a:pt x="1945" y="4013"/>
                  </a:lnTo>
                  <a:lnTo>
                    <a:pt x="1952" y="4007"/>
                  </a:lnTo>
                  <a:lnTo>
                    <a:pt x="1978" y="3983"/>
                  </a:lnTo>
                  <a:lnTo>
                    <a:pt x="1986" y="3977"/>
                  </a:lnTo>
                  <a:lnTo>
                    <a:pt x="2013" y="3954"/>
                  </a:lnTo>
                  <a:lnTo>
                    <a:pt x="2020" y="3948"/>
                  </a:lnTo>
                  <a:lnTo>
                    <a:pt x="2049" y="3926"/>
                  </a:lnTo>
                  <a:lnTo>
                    <a:pt x="2056" y="3921"/>
                  </a:lnTo>
                  <a:lnTo>
                    <a:pt x="2086" y="3900"/>
                  </a:lnTo>
                  <a:lnTo>
                    <a:pt x="2093" y="3895"/>
                  </a:lnTo>
                  <a:lnTo>
                    <a:pt x="2123" y="3875"/>
                  </a:lnTo>
                  <a:lnTo>
                    <a:pt x="2131" y="3870"/>
                  </a:lnTo>
                  <a:lnTo>
                    <a:pt x="2162" y="3852"/>
                  </a:lnTo>
                  <a:lnTo>
                    <a:pt x="2170" y="3847"/>
                  </a:lnTo>
                  <a:lnTo>
                    <a:pt x="2201" y="3830"/>
                  </a:lnTo>
                  <a:lnTo>
                    <a:pt x="2210" y="3826"/>
                  </a:lnTo>
                  <a:lnTo>
                    <a:pt x="2242" y="3809"/>
                  </a:lnTo>
                  <a:lnTo>
                    <a:pt x="2250" y="3805"/>
                  </a:lnTo>
                  <a:lnTo>
                    <a:pt x="2283" y="3790"/>
                  </a:lnTo>
                  <a:lnTo>
                    <a:pt x="2291" y="3787"/>
                  </a:lnTo>
                  <a:lnTo>
                    <a:pt x="2324" y="3773"/>
                  </a:lnTo>
                  <a:lnTo>
                    <a:pt x="2333" y="3769"/>
                  </a:lnTo>
                  <a:lnTo>
                    <a:pt x="2366" y="3757"/>
                  </a:lnTo>
                  <a:lnTo>
                    <a:pt x="2375" y="3754"/>
                  </a:lnTo>
                  <a:lnTo>
                    <a:pt x="2409" y="3743"/>
                  </a:lnTo>
                  <a:lnTo>
                    <a:pt x="2418" y="3740"/>
                  </a:lnTo>
                  <a:lnTo>
                    <a:pt x="2452" y="3730"/>
                  </a:lnTo>
                  <a:lnTo>
                    <a:pt x="2461" y="3728"/>
                  </a:lnTo>
                  <a:lnTo>
                    <a:pt x="2496" y="3719"/>
                  </a:lnTo>
                  <a:lnTo>
                    <a:pt x="2505" y="3717"/>
                  </a:lnTo>
                  <a:lnTo>
                    <a:pt x="2540" y="3710"/>
                  </a:lnTo>
                  <a:lnTo>
                    <a:pt x="2549" y="3708"/>
                  </a:lnTo>
                  <a:lnTo>
                    <a:pt x="2584" y="3702"/>
                  </a:lnTo>
                  <a:lnTo>
                    <a:pt x="2594" y="3701"/>
                  </a:lnTo>
                  <a:lnTo>
                    <a:pt x="2629" y="3696"/>
                  </a:lnTo>
                  <a:lnTo>
                    <a:pt x="2638" y="3695"/>
                  </a:lnTo>
                  <a:lnTo>
                    <a:pt x="2674" y="3692"/>
                  </a:lnTo>
                  <a:lnTo>
                    <a:pt x="2683" y="3691"/>
                  </a:lnTo>
                  <a:lnTo>
                    <a:pt x="2719" y="3689"/>
                  </a:lnTo>
                  <a:lnTo>
                    <a:pt x="2728" y="3689"/>
                  </a:lnTo>
                  <a:lnTo>
                    <a:pt x="2764" y="3688"/>
                  </a:lnTo>
                  <a:lnTo>
                    <a:pt x="2769" y="3688"/>
                  </a:lnTo>
                  <a:lnTo>
                    <a:pt x="3619" y="3688"/>
                  </a:lnTo>
                  <a:lnTo>
                    <a:pt x="3624" y="3688"/>
                  </a:lnTo>
                  <a:lnTo>
                    <a:pt x="3660" y="3689"/>
                  </a:lnTo>
                  <a:lnTo>
                    <a:pt x="3669" y="3689"/>
                  </a:lnTo>
                  <a:lnTo>
                    <a:pt x="3705" y="3691"/>
                  </a:lnTo>
                  <a:lnTo>
                    <a:pt x="3714" y="3692"/>
                  </a:lnTo>
                  <a:lnTo>
                    <a:pt x="3750" y="3695"/>
                  </a:lnTo>
                  <a:lnTo>
                    <a:pt x="3759" y="3696"/>
                  </a:lnTo>
                  <a:lnTo>
                    <a:pt x="3794" y="3701"/>
                  </a:lnTo>
                  <a:lnTo>
                    <a:pt x="3804" y="3702"/>
                  </a:lnTo>
                  <a:lnTo>
                    <a:pt x="3839" y="3708"/>
                  </a:lnTo>
                  <a:lnTo>
                    <a:pt x="3848" y="3710"/>
                  </a:lnTo>
                  <a:lnTo>
                    <a:pt x="3883" y="3717"/>
                  </a:lnTo>
                  <a:lnTo>
                    <a:pt x="3892" y="3719"/>
                  </a:lnTo>
                  <a:lnTo>
                    <a:pt x="3927" y="3728"/>
                  </a:lnTo>
                  <a:lnTo>
                    <a:pt x="3936" y="3730"/>
                  </a:lnTo>
                  <a:lnTo>
                    <a:pt x="3970" y="3740"/>
                  </a:lnTo>
                  <a:lnTo>
                    <a:pt x="3979" y="3743"/>
                  </a:lnTo>
                  <a:lnTo>
                    <a:pt x="4013" y="3754"/>
                  </a:lnTo>
                  <a:lnTo>
                    <a:pt x="4022" y="3757"/>
                  </a:lnTo>
                  <a:lnTo>
                    <a:pt x="4055" y="3769"/>
                  </a:lnTo>
                  <a:lnTo>
                    <a:pt x="4064" y="3773"/>
                  </a:lnTo>
                  <a:lnTo>
                    <a:pt x="4097" y="3787"/>
                  </a:lnTo>
                  <a:lnTo>
                    <a:pt x="4105" y="3790"/>
                  </a:lnTo>
                  <a:lnTo>
                    <a:pt x="4138" y="3805"/>
                  </a:lnTo>
                  <a:lnTo>
                    <a:pt x="4146" y="3809"/>
                  </a:lnTo>
                  <a:lnTo>
                    <a:pt x="4178" y="3826"/>
                  </a:lnTo>
                  <a:lnTo>
                    <a:pt x="4187" y="3830"/>
                  </a:lnTo>
                  <a:lnTo>
                    <a:pt x="4218" y="3847"/>
                  </a:lnTo>
                  <a:lnTo>
                    <a:pt x="4226" y="3852"/>
                  </a:lnTo>
                  <a:lnTo>
                    <a:pt x="4257" y="3871"/>
                  </a:lnTo>
                  <a:lnTo>
                    <a:pt x="4265" y="3875"/>
                  </a:lnTo>
                  <a:lnTo>
                    <a:pt x="4295" y="3895"/>
                  </a:lnTo>
                  <a:lnTo>
                    <a:pt x="4302" y="3900"/>
                  </a:lnTo>
                  <a:lnTo>
                    <a:pt x="4331" y="3921"/>
                  </a:lnTo>
                  <a:lnTo>
                    <a:pt x="4339" y="3926"/>
                  </a:lnTo>
                  <a:lnTo>
                    <a:pt x="4367" y="3948"/>
                  </a:lnTo>
                  <a:lnTo>
                    <a:pt x="4374" y="3954"/>
                  </a:lnTo>
                  <a:lnTo>
                    <a:pt x="4402" y="3977"/>
                  </a:lnTo>
                  <a:lnTo>
                    <a:pt x="4409" y="3983"/>
                  </a:lnTo>
                  <a:lnTo>
                    <a:pt x="4436" y="4006"/>
                  </a:lnTo>
                  <a:lnTo>
                    <a:pt x="4442" y="4013"/>
                  </a:lnTo>
                  <a:lnTo>
                    <a:pt x="4468" y="4038"/>
                  </a:lnTo>
                  <a:lnTo>
                    <a:pt x="4475" y="4044"/>
                  </a:lnTo>
                  <a:lnTo>
                    <a:pt x="4500" y="4070"/>
                  </a:lnTo>
                  <a:lnTo>
                    <a:pt x="4506" y="4077"/>
                  </a:lnTo>
                  <a:lnTo>
                    <a:pt x="4530" y="4103"/>
                  </a:lnTo>
                  <a:lnTo>
                    <a:pt x="4536" y="4110"/>
                  </a:lnTo>
                  <a:lnTo>
                    <a:pt x="4559" y="4138"/>
                  </a:lnTo>
                  <a:lnTo>
                    <a:pt x="4565" y="4145"/>
                  </a:lnTo>
                  <a:lnTo>
                    <a:pt x="4586" y="4174"/>
                  </a:lnTo>
                  <a:lnTo>
                    <a:pt x="4592" y="4181"/>
                  </a:lnTo>
                  <a:lnTo>
                    <a:pt x="4613" y="4210"/>
                  </a:lnTo>
                  <a:lnTo>
                    <a:pt x="4618" y="4218"/>
                  </a:lnTo>
                  <a:lnTo>
                    <a:pt x="4638" y="4248"/>
                  </a:lnTo>
                  <a:lnTo>
                    <a:pt x="4643" y="4256"/>
                  </a:lnTo>
                  <a:lnTo>
                    <a:pt x="4661" y="4287"/>
                  </a:lnTo>
                  <a:lnTo>
                    <a:pt x="4666" y="4295"/>
                  </a:lnTo>
                  <a:lnTo>
                    <a:pt x="4683" y="4326"/>
                  </a:lnTo>
                  <a:lnTo>
                    <a:pt x="4687" y="4335"/>
                  </a:lnTo>
                  <a:lnTo>
                    <a:pt x="4704" y="4367"/>
                  </a:lnTo>
                  <a:lnTo>
                    <a:pt x="4708" y="4375"/>
                  </a:lnTo>
                  <a:lnTo>
                    <a:pt x="4723" y="4408"/>
                  </a:lnTo>
                  <a:lnTo>
                    <a:pt x="4726" y="4416"/>
                  </a:lnTo>
                  <a:lnTo>
                    <a:pt x="4740" y="4449"/>
                  </a:lnTo>
                  <a:lnTo>
                    <a:pt x="4744" y="4458"/>
                  </a:lnTo>
                  <a:lnTo>
                    <a:pt x="4756" y="4491"/>
                  </a:lnTo>
                  <a:lnTo>
                    <a:pt x="4759" y="4500"/>
                  </a:lnTo>
                  <a:lnTo>
                    <a:pt x="4770" y="4534"/>
                  </a:lnTo>
                  <a:lnTo>
                    <a:pt x="4773" y="4543"/>
                  </a:lnTo>
                  <a:lnTo>
                    <a:pt x="4783" y="4577"/>
                  </a:lnTo>
                  <a:lnTo>
                    <a:pt x="4785" y="4586"/>
                  </a:lnTo>
                  <a:lnTo>
                    <a:pt x="4794" y="4621"/>
                  </a:lnTo>
                  <a:lnTo>
                    <a:pt x="4796" y="4630"/>
                  </a:lnTo>
                  <a:lnTo>
                    <a:pt x="4799" y="4644"/>
                  </a:lnTo>
                  <a:lnTo>
                    <a:pt x="5201" y="4644"/>
                  </a:lnTo>
                  <a:lnTo>
                    <a:pt x="5204" y="4630"/>
                  </a:lnTo>
                  <a:lnTo>
                    <a:pt x="5206" y="4621"/>
                  </a:lnTo>
                  <a:lnTo>
                    <a:pt x="5215" y="4586"/>
                  </a:lnTo>
                  <a:lnTo>
                    <a:pt x="5217" y="4577"/>
                  </a:lnTo>
                  <a:lnTo>
                    <a:pt x="5227" y="4543"/>
                  </a:lnTo>
                  <a:lnTo>
                    <a:pt x="5230" y="4534"/>
                  </a:lnTo>
                  <a:lnTo>
                    <a:pt x="5241" y="4500"/>
                  </a:lnTo>
                  <a:lnTo>
                    <a:pt x="5244" y="4491"/>
                  </a:lnTo>
                  <a:lnTo>
                    <a:pt x="5256" y="4458"/>
                  </a:lnTo>
                  <a:lnTo>
                    <a:pt x="5260" y="4449"/>
                  </a:lnTo>
                  <a:lnTo>
                    <a:pt x="5274" y="4416"/>
                  </a:lnTo>
                  <a:lnTo>
                    <a:pt x="5277" y="4408"/>
                  </a:lnTo>
                  <a:lnTo>
                    <a:pt x="5292" y="4375"/>
                  </a:lnTo>
                  <a:lnTo>
                    <a:pt x="5296" y="4367"/>
                  </a:lnTo>
                  <a:lnTo>
                    <a:pt x="5313" y="4335"/>
                  </a:lnTo>
                  <a:lnTo>
                    <a:pt x="5317" y="4326"/>
                  </a:lnTo>
                  <a:lnTo>
                    <a:pt x="5334" y="4295"/>
                  </a:lnTo>
                  <a:lnTo>
                    <a:pt x="5339" y="4287"/>
                  </a:lnTo>
                  <a:lnTo>
                    <a:pt x="5357" y="4256"/>
                  </a:lnTo>
                  <a:lnTo>
                    <a:pt x="5362" y="4248"/>
                  </a:lnTo>
                  <a:lnTo>
                    <a:pt x="5382" y="4218"/>
                  </a:lnTo>
                  <a:lnTo>
                    <a:pt x="5387" y="4210"/>
                  </a:lnTo>
                  <a:lnTo>
                    <a:pt x="5408" y="4181"/>
                  </a:lnTo>
                  <a:lnTo>
                    <a:pt x="5414" y="4174"/>
                  </a:lnTo>
                  <a:lnTo>
                    <a:pt x="5435" y="4145"/>
                  </a:lnTo>
                  <a:lnTo>
                    <a:pt x="5441" y="4138"/>
                  </a:lnTo>
                  <a:lnTo>
                    <a:pt x="5464" y="4110"/>
                  </a:lnTo>
                  <a:lnTo>
                    <a:pt x="5470" y="4103"/>
                  </a:lnTo>
                  <a:lnTo>
                    <a:pt x="5494" y="4077"/>
                  </a:lnTo>
                  <a:lnTo>
                    <a:pt x="5500" y="4070"/>
                  </a:lnTo>
                  <a:lnTo>
                    <a:pt x="5525" y="4044"/>
                  </a:lnTo>
                  <a:lnTo>
                    <a:pt x="5532" y="4038"/>
                  </a:lnTo>
                  <a:lnTo>
                    <a:pt x="5558" y="4013"/>
                  </a:lnTo>
                  <a:lnTo>
                    <a:pt x="5564" y="4006"/>
                  </a:lnTo>
                  <a:lnTo>
                    <a:pt x="5591" y="3983"/>
                  </a:lnTo>
                  <a:lnTo>
                    <a:pt x="5598" y="3977"/>
                  </a:lnTo>
                  <a:lnTo>
                    <a:pt x="5626" y="3954"/>
                  </a:lnTo>
                  <a:lnTo>
                    <a:pt x="5633" y="3948"/>
                  </a:lnTo>
                  <a:lnTo>
                    <a:pt x="5661" y="3926"/>
                  </a:lnTo>
                  <a:lnTo>
                    <a:pt x="5669" y="3921"/>
                  </a:lnTo>
                  <a:lnTo>
                    <a:pt x="5698" y="3900"/>
                  </a:lnTo>
                  <a:lnTo>
                    <a:pt x="5705" y="3895"/>
                  </a:lnTo>
                  <a:lnTo>
                    <a:pt x="5735" y="3875"/>
                  </a:lnTo>
                  <a:lnTo>
                    <a:pt x="5743" y="3871"/>
                  </a:lnTo>
                  <a:lnTo>
                    <a:pt x="5774" y="3852"/>
                  </a:lnTo>
                  <a:lnTo>
                    <a:pt x="5782" y="3847"/>
                  </a:lnTo>
                  <a:lnTo>
                    <a:pt x="5813" y="3830"/>
                  </a:lnTo>
                  <a:lnTo>
                    <a:pt x="5822" y="3826"/>
                  </a:lnTo>
                  <a:lnTo>
                    <a:pt x="5854" y="3809"/>
                  </a:lnTo>
                  <a:lnTo>
                    <a:pt x="5862" y="3805"/>
                  </a:lnTo>
                  <a:lnTo>
                    <a:pt x="5895" y="3790"/>
                  </a:lnTo>
                  <a:lnTo>
                    <a:pt x="5903" y="3787"/>
                  </a:lnTo>
                  <a:lnTo>
                    <a:pt x="5936" y="3773"/>
                  </a:lnTo>
                  <a:lnTo>
                    <a:pt x="5945" y="3769"/>
                  </a:lnTo>
                  <a:lnTo>
                    <a:pt x="5978" y="3757"/>
                  </a:lnTo>
                  <a:lnTo>
                    <a:pt x="5987" y="3754"/>
                  </a:lnTo>
                  <a:lnTo>
                    <a:pt x="6021" y="3743"/>
                  </a:lnTo>
                  <a:lnTo>
                    <a:pt x="6030" y="3740"/>
                  </a:lnTo>
                  <a:lnTo>
                    <a:pt x="6064" y="3730"/>
                  </a:lnTo>
                  <a:lnTo>
                    <a:pt x="6073" y="3728"/>
                  </a:lnTo>
                  <a:lnTo>
                    <a:pt x="6108" y="3719"/>
                  </a:lnTo>
                  <a:lnTo>
                    <a:pt x="6117" y="3717"/>
                  </a:lnTo>
                  <a:lnTo>
                    <a:pt x="6152" y="3710"/>
                  </a:lnTo>
                  <a:lnTo>
                    <a:pt x="6161" y="3708"/>
                  </a:lnTo>
                  <a:lnTo>
                    <a:pt x="6196" y="3702"/>
                  </a:lnTo>
                  <a:lnTo>
                    <a:pt x="6206" y="3701"/>
                  </a:lnTo>
                  <a:lnTo>
                    <a:pt x="6241" y="3696"/>
                  </a:lnTo>
                  <a:lnTo>
                    <a:pt x="6250" y="3695"/>
                  </a:lnTo>
                  <a:lnTo>
                    <a:pt x="6286" y="3692"/>
                  </a:lnTo>
                  <a:lnTo>
                    <a:pt x="6295" y="3691"/>
                  </a:lnTo>
                  <a:lnTo>
                    <a:pt x="6331" y="3689"/>
                  </a:lnTo>
                  <a:lnTo>
                    <a:pt x="6340" y="3689"/>
                  </a:lnTo>
                  <a:lnTo>
                    <a:pt x="6376" y="3688"/>
                  </a:lnTo>
                  <a:lnTo>
                    <a:pt x="6381" y="3688"/>
                  </a:lnTo>
                  <a:lnTo>
                    <a:pt x="7231" y="3688"/>
                  </a:lnTo>
                  <a:lnTo>
                    <a:pt x="7236" y="3688"/>
                  </a:lnTo>
                  <a:lnTo>
                    <a:pt x="7272" y="3689"/>
                  </a:lnTo>
                  <a:lnTo>
                    <a:pt x="7281" y="3689"/>
                  </a:lnTo>
                  <a:lnTo>
                    <a:pt x="7317" y="3691"/>
                  </a:lnTo>
                  <a:lnTo>
                    <a:pt x="7326" y="3692"/>
                  </a:lnTo>
                  <a:lnTo>
                    <a:pt x="7362" y="3695"/>
                  </a:lnTo>
                  <a:lnTo>
                    <a:pt x="7371" y="3696"/>
                  </a:lnTo>
                  <a:lnTo>
                    <a:pt x="7406" y="3701"/>
                  </a:lnTo>
                  <a:lnTo>
                    <a:pt x="7416" y="3702"/>
                  </a:lnTo>
                  <a:lnTo>
                    <a:pt x="7451" y="3708"/>
                  </a:lnTo>
                  <a:lnTo>
                    <a:pt x="7460" y="3710"/>
                  </a:lnTo>
                  <a:lnTo>
                    <a:pt x="7495" y="3717"/>
                  </a:lnTo>
                  <a:lnTo>
                    <a:pt x="7504" y="3719"/>
                  </a:lnTo>
                  <a:lnTo>
                    <a:pt x="7539" y="3728"/>
                  </a:lnTo>
                  <a:lnTo>
                    <a:pt x="7548" y="3730"/>
                  </a:lnTo>
                  <a:lnTo>
                    <a:pt x="7582" y="3740"/>
                  </a:lnTo>
                  <a:lnTo>
                    <a:pt x="7591" y="3743"/>
                  </a:lnTo>
                  <a:lnTo>
                    <a:pt x="7625" y="3754"/>
                  </a:lnTo>
                  <a:lnTo>
                    <a:pt x="7634" y="3757"/>
                  </a:lnTo>
                  <a:lnTo>
                    <a:pt x="7667" y="3769"/>
                  </a:lnTo>
                  <a:lnTo>
                    <a:pt x="7676" y="3773"/>
                  </a:lnTo>
                  <a:lnTo>
                    <a:pt x="7709" y="3787"/>
                  </a:lnTo>
                  <a:lnTo>
                    <a:pt x="7717" y="3790"/>
                  </a:lnTo>
                  <a:lnTo>
                    <a:pt x="7750" y="3805"/>
                  </a:lnTo>
                  <a:lnTo>
                    <a:pt x="7758" y="3809"/>
                  </a:lnTo>
                  <a:lnTo>
                    <a:pt x="7790" y="3826"/>
                  </a:lnTo>
                  <a:lnTo>
                    <a:pt x="7799" y="3830"/>
                  </a:lnTo>
                  <a:lnTo>
                    <a:pt x="7830" y="3847"/>
                  </a:lnTo>
                  <a:lnTo>
                    <a:pt x="7838" y="3852"/>
                  </a:lnTo>
                  <a:lnTo>
                    <a:pt x="7869" y="3870"/>
                  </a:lnTo>
                  <a:lnTo>
                    <a:pt x="7877" y="3875"/>
                  </a:lnTo>
                  <a:lnTo>
                    <a:pt x="7907" y="3895"/>
                  </a:lnTo>
                  <a:lnTo>
                    <a:pt x="7914" y="3900"/>
                  </a:lnTo>
                  <a:lnTo>
                    <a:pt x="7944" y="3921"/>
                  </a:lnTo>
                  <a:lnTo>
                    <a:pt x="7951" y="3926"/>
                  </a:lnTo>
                  <a:lnTo>
                    <a:pt x="7980" y="3948"/>
                  </a:lnTo>
                  <a:lnTo>
                    <a:pt x="7987" y="3954"/>
                  </a:lnTo>
                  <a:lnTo>
                    <a:pt x="8014" y="3977"/>
                  </a:lnTo>
                  <a:lnTo>
                    <a:pt x="8022" y="3983"/>
                  </a:lnTo>
                  <a:lnTo>
                    <a:pt x="8048" y="4007"/>
                  </a:lnTo>
                  <a:lnTo>
                    <a:pt x="8055" y="4013"/>
                  </a:lnTo>
                  <a:lnTo>
                    <a:pt x="8081" y="4038"/>
                  </a:lnTo>
                  <a:lnTo>
                    <a:pt x="8087" y="4044"/>
                  </a:lnTo>
                  <a:lnTo>
                    <a:pt x="8112" y="4070"/>
                  </a:lnTo>
                  <a:lnTo>
                    <a:pt x="8118" y="4077"/>
                  </a:lnTo>
                  <a:lnTo>
                    <a:pt x="8142" y="4103"/>
                  </a:lnTo>
                  <a:lnTo>
                    <a:pt x="8148" y="4111"/>
                  </a:lnTo>
                  <a:lnTo>
                    <a:pt x="8171" y="4138"/>
                  </a:lnTo>
                  <a:lnTo>
                    <a:pt x="8177" y="4145"/>
                  </a:lnTo>
                  <a:lnTo>
                    <a:pt x="8199" y="4174"/>
                  </a:lnTo>
                  <a:lnTo>
                    <a:pt x="8204" y="4181"/>
                  </a:lnTo>
                  <a:lnTo>
                    <a:pt x="8211" y="4191"/>
                  </a:lnTo>
                  <a:lnTo>
                    <a:pt x="9157" y="3812"/>
                  </a:lnTo>
                  <a:lnTo>
                    <a:pt x="9188" y="3802"/>
                  </a:lnTo>
                  <a:lnTo>
                    <a:pt x="9220" y="3796"/>
                  </a:lnTo>
                  <a:lnTo>
                    <a:pt x="9253" y="3794"/>
                  </a:lnTo>
                  <a:lnTo>
                    <a:pt x="9286" y="3797"/>
                  </a:lnTo>
                  <a:lnTo>
                    <a:pt x="9318" y="3803"/>
                  </a:lnTo>
                  <a:lnTo>
                    <a:pt x="9348" y="3814"/>
                  </a:lnTo>
                  <a:lnTo>
                    <a:pt x="9378" y="3829"/>
                  </a:lnTo>
                  <a:lnTo>
                    <a:pt x="9405" y="3848"/>
                  </a:lnTo>
                  <a:lnTo>
                    <a:pt x="9429" y="3869"/>
                  </a:lnTo>
                  <a:lnTo>
                    <a:pt x="9450" y="3894"/>
                  </a:lnTo>
                  <a:lnTo>
                    <a:pt x="9468" y="3922"/>
                  </a:lnTo>
                  <a:lnTo>
                    <a:pt x="9482" y="3951"/>
                  </a:lnTo>
                  <a:lnTo>
                    <a:pt x="9492" y="3982"/>
                  </a:lnTo>
                  <a:lnTo>
                    <a:pt x="9498" y="4014"/>
                  </a:lnTo>
                  <a:lnTo>
                    <a:pt x="9500" y="4047"/>
                  </a:lnTo>
                  <a:lnTo>
                    <a:pt x="9497" y="4080"/>
                  </a:lnTo>
                  <a:lnTo>
                    <a:pt x="9491" y="4112"/>
                  </a:lnTo>
                  <a:lnTo>
                    <a:pt x="9480" y="4142"/>
                  </a:lnTo>
                  <a:lnTo>
                    <a:pt x="9465" y="4172"/>
                  </a:lnTo>
                  <a:lnTo>
                    <a:pt x="9446" y="4199"/>
                  </a:lnTo>
                  <a:lnTo>
                    <a:pt x="9425" y="4223"/>
                  </a:lnTo>
                  <a:lnTo>
                    <a:pt x="9400" y="4244"/>
                  </a:lnTo>
                  <a:lnTo>
                    <a:pt x="9372" y="4262"/>
                  </a:lnTo>
                  <a:lnTo>
                    <a:pt x="9343" y="4276"/>
                  </a:lnTo>
                  <a:lnTo>
                    <a:pt x="8412" y="4649"/>
                  </a:lnTo>
                  <a:lnTo>
                    <a:pt x="8416" y="4664"/>
                  </a:lnTo>
                  <a:lnTo>
                    <a:pt x="8417" y="4673"/>
                  </a:lnTo>
                  <a:lnTo>
                    <a:pt x="8423" y="4709"/>
                  </a:lnTo>
                  <a:lnTo>
                    <a:pt x="8425" y="4718"/>
                  </a:lnTo>
                  <a:lnTo>
                    <a:pt x="8430" y="4753"/>
                  </a:lnTo>
                  <a:lnTo>
                    <a:pt x="8431" y="4763"/>
                  </a:lnTo>
                  <a:lnTo>
                    <a:pt x="8434" y="4798"/>
                  </a:lnTo>
                  <a:lnTo>
                    <a:pt x="8435" y="4808"/>
                  </a:lnTo>
                  <a:lnTo>
                    <a:pt x="8437" y="4844"/>
                  </a:lnTo>
                  <a:lnTo>
                    <a:pt x="8437" y="4853"/>
                  </a:lnTo>
                  <a:lnTo>
                    <a:pt x="8438" y="4889"/>
                  </a:lnTo>
                  <a:lnTo>
                    <a:pt x="8438" y="4894"/>
                  </a:lnTo>
                  <a:lnTo>
                    <a:pt x="8438" y="5106"/>
                  </a:lnTo>
                  <a:lnTo>
                    <a:pt x="8438" y="5111"/>
                  </a:lnTo>
                  <a:lnTo>
                    <a:pt x="8437" y="5147"/>
                  </a:lnTo>
                  <a:lnTo>
                    <a:pt x="8437" y="5156"/>
                  </a:lnTo>
                  <a:lnTo>
                    <a:pt x="8435" y="5192"/>
                  </a:lnTo>
                  <a:lnTo>
                    <a:pt x="8434" y="5202"/>
                  </a:lnTo>
                  <a:lnTo>
                    <a:pt x="8431" y="5237"/>
                  </a:lnTo>
                  <a:lnTo>
                    <a:pt x="8430" y="5247"/>
                  </a:lnTo>
                  <a:lnTo>
                    <a:pt x="8425" y="5282"/>
                  </a:lnTo>
                  <a:lnTo>
                    <a:pt x="8423" y="5291"/>
                  </a:lnTo>
                  <a:lnTo>
                    <a:pt x="8417" y="5327"/>
                  </a:lnTo>
                  <a:lnTo>
                    <a:pt x="8416" y="5336"/>
                  </a:lnTo>
                  <a:lnTo>
                    <a:pt x="8408" y="5371"/>
                  </a:lnTo>
                  <a:lnTo>
                    <a:pt x="8406" y="5380"/>
                  </a:lnTo>
                  <a:lnTo>
                    <a:pt x="8397" y="5414"/>
                  </a:lnTo>
                  <a:lnTo>
                    <a:pt x="8395" y="5423"/>
                  </a:lnTo>
                  <a:lnTo>
                    <a:pt x="8385" y="5458"/>
                  </a:lnTo>
                  <a:lnTo>
                    <a:pt x="8382" y="5467"/>
                  </a:lnTo>
                  <a:lnTo>
                    <a:pt x="8371" y="5500"/>
                  </a:lnTo>
                  <a:lnTo>
                    <a:pt x="8368" y="5509"/>
                  </a:lnTo>
                  <a:lnTo>
                    <a:pt x="8356" y="5543"/>
                  </a:lnTo>
                  <a:lnTo>
                    <a:pt x="8352" y="5551"/>
                  </a:lnTo>
                  <a:lnTo>
                    <a:pt x="8338" y="5584"/>
                  </a:lnTo>
                  <a:lnTo>
                    <a:pt x="8335" y="5593"/>
                  </a:lnTo>
                  <a:lnTo>
                    <a:pt x="8320" y="5625"/>
                  </a:lnTo>
                  <a:lnTo>
                    <a:pt x="8316" y="5634"/>
                  </a:lnTo>
                  <a:lnTo>
                    <a:pt x="8299" y="5666"/>
                  </a:lnTo>
                  <a:lnTo>
                    <a:pt x="8295" y="5674"/>
                  </a:lnTo>
                  <a:lnTo>
                    <a:pt x="8278" y="5705"/>
                  </a:lnTo>
                  <a:lnTo>
                    <a:pt x="8273" y="5713"/>
                  </a:lnTo>
                  <a:lnTo>
                    <a:pt x="8255" y="5744"/>
                  </a:lnTo>
                  <a:lnTo>
                    <a:pt x="8250" y="5752"/>
                  </a:lnTo>
                  <a:lnTo>
                    <a:pt x="8230" y="5782"/>
                  </a:lnTo>
                  <a:lnTo>
                    <a:pt x="8225" y="5789"/>
                  </a:lnTo>
                  <a:lnTo>
                    <a:pt x="8204" y="5819"/>
                  </a:lnTo>
                  <a:lnTo>
                    <a:pt x="8199" y="5826"/>
                  </a:lnTo>
                  <a:lnTo>
                    <a:pt x="8177" y="5855"/>
                  </a:lnTo>
                  <a:lnTo>
                    <a:pt x="8171" y="5862"/>
                  </a:lnTo>
                  <a:lnTo>
                    <a:pt x="8148" y="5889"/>
                  </a:lnTo>
                  <a:lnTo>
                    <a:pt x="8142" y="5897"/>
                  </a:lnTo>
                  <a:lnTo>
                    <a:pt x="8118" y="5923"/>
                  </a:lnTo>
                  <a:lnTo>
                    <a:pt x="8112" y="5930"/>
                  </a:lnTo>
                  <a:lnTo>
                    <a:pt x="8087" y="5956"/>
                  </a:lnTo>
                  <a:lnTo>
                    <a:pt x="8081" y="5962"/>
                  </a:lnTo>
                  <a:lnTo>
                    <a:pt x="8055" y="5987"/>
                  </a:lnTo>
                  <a:lnTo>
                    <a:pt x="8048" y="5993"/>
                  </a:lnTo>
                  <a:lnTo>
                    <a:pt x="8022" y="6017"/>
                  </a:lnTo>
                  <a:lnTo>
                    <a:pt x="8014" y="6023"/>
                  </a:lnTo>
                  <a:lnTo>
                    <a:pt x="7987" y="6046"/>
                  </a:lnTo>
                  <a:lnTo>
                    <a:pt x="7980" y="6052"/>
                  </a:lnTo>
                  <a:lnTo>
                    <a:pt x="7951" y="6074"/>
                  </a:lnTo>
                  <a:lnTo>
                    <a:pt x="7944" y="6079"/>
                  </a:lnTo>
                  <a:lnTo>
                    <a:pt x="7914" y="6100"/>
                  </a:lnTo>
                  <a:lnTo>
                    <a:pt x="7907" y="6105"/>
                  </a:lnTo>
                  <a:lnTo>
                    <a:pt x="7877" y="6125"/>
                  </a:lnTo>
                  <a:lnTo>
                    <a:pt x="7869" y="6130"/>
                  </a:lnTo>
                  <a:lnTo>
                    <a:pt x="7838" y="6148"/>
                  </a:lnTo>
                  <a:lnTo>
                    <a:pt x="7830" y="6153"/>
                  </a:lnTo>
                  <a:lnTo>
                    <a:pt x="7799" y="6170"/>
                  </a:lnTo>
                  <a:lnTo>
                    <a:pt x="7790" y="6174"/>
                  </a:lnTo>
                  <a:lnTo>
                    <a:pt x="7758" y="6191"/>
                  </a:lnTo>
                  <a:lnTo>
                    <a:pt x="7750" y="6195"/>
                  </a:lnTo>
                  <a:lnTo>
                    <a:pt x="7717" y="6210"/>
                  </a:lnTo>
                  <a:lnTo>
                    <a:pt x="7709" y="6213"/>
                  </a:lnTo>
                  <a:lnTo>
                    <a:pt x="7676" y="6227"/>
                  </a:lnTo>
                  <a:lnTo>
                    <a:pt x="7667" y="6231"/>
                  </a:lnTo>
                  <a:lnTo>
                    <a:pt x="7634" y="6243"/>
                  </a:lnTo>
                  <a:lnTo>
                    <a:pt x="7625" y="6246"/>
                  </a:lnTo>
                  <a:lnTo>
                    <a:pt x="7591" y="6257"/>
                  </a:lnTo>
                  <a:lnTo>
                    <a:pt x="7582" y="6260"/>
                  </a:lnTo>
                  <a:lnTo>
                    <a:pt x="7548" y="6270"/>
                  </a:lnTo>
                  <a:lnTo>
                    <a:pt x="7539" y="6272"/>
                  </a:lnTo>
                  <a:lnTo>
                    <a:pt x="7504" y="6281"/>
                  </a:lnTo>
                  <a:lnTo>
                    <a:pt x="7495" y="6283"/>
                  </a:lnTo>
                  <a:lnTo>
                    <a:pt x="7460" y="6290"/>
                  </a:lnTo>
                  <a:lnTo>
                    <a:pt x="7451" y="6292"/>
                  </a:lnTo>
                  <a:lnTo>
                    <a:pt x="7416" y="6298"/>
                  </a:lnTo>
                  <a:lnTo>
                    <a:pt x="7406" y="6299"/>
                  </a:lnTo>
                  <a:lnTo>
                    <a:pt x="7371" y="6304"/>
                  </a:lnTo>
                  <a:lnTo>
                    <a:pt x="7362" y="6305"/>
                  </a:lnTo>
                  <a:lnTo>
                    <a:pt x="7326" y="6308"/>
                  </a:lnTo>
                  <a:lnTo>
                    <a:pt x="7317" y="6309"/>
                  </a:lnTo>
                  <a:lnTo>
                    <a:pt x="7281" y="6311"/>
                  </a:lnTo>
                  <a:lnTo>
                    <a:pt x="7272" y="6311"/>
                  </a:lnTo>
                  <a:lnTo>
                    <a:pt x="7236" y="6312"/>
                  </a:lnTo>
                  <a:lnTo>
                    <a:pt x="7231" y="6312"/>
                  </a:lnTo>
                  <a:lnTo>
                    <a:pt x="6381" y="6312"/>
                  </a:lnTo>
                  <a:lnTo>
                    <a:pt x="6376" y="6312"/>
                  </a:lnTo>
                  <a:lnTo>
                    <a:pt x="6340" y="6311"/>
                  </a:lnTo>
                  <a:lnTo>
                    <a:pt x="6331" y="6311"/>
                  </a:lnTo>
                  <a:lnTo>
                    <a:pt x="6295" y="6309"/>
                  </a:lnTo>
                  <a:lnTo>
                    <a:pt x="6286" y="6308"/>
                  </a:lnTo>
                  <a:lnTo>
                    <a:pt x="6250" y="6305"/>
                  </a:lnTo>
                  <a:lnTo>
                    <a:pt x="6241" y="6304"/>
                  </a:lnTo>
                  <a:lnTo>
                    <a:pt x="6206" y="6299"/>
                  </a:lnTo>
                  <a:lnTo>
                    <a:pt x="6196" y="6298"/>
                  </a:lnTo>
                  <a:lnTo>
                    <a:pt x="6161" y="6292"/>
                  </a:lnTo>
                  <a:lnTo>
                    <a:pt x="6152" y="6290"/>
                  </a:lnTo>
                  <a:lnTo>
                    <a:pt x="6117" y="6283"/>
                  </a:lnTo>
                  <a:lnTo>
                    <a:pt x="6108" y="6281"/>
                  </a:lnTo>
                  <a:lnTo>
                    <a:pt x="6073" y="6272"/>
                  </a:lnTo>
                  <a:lnTo>
                    <a:pt x="6064" y="6270"/>
                  </a:lnTo>
                  <a:lnTo>
                    <a:pt x="6030" y="6260"/>
                  </a:lnTo>
                  <a:lnTo>
                    <a:pt x="6021" y="6257"/>
                  </a:lnTo>
                  <a:lnTo>
                    <a:pt x="5987" y="6246"/>
                  </a:lnTo>
                  <a:lnTo>
                    <a:pt x="5978" y="6243"/>
                  </a:lnTo>
                  <a:lnTo>
                    <a:pt x="5945" y="6231"/>
                  </a:lnTo>
                  <a:lnTo>
                    <a:pt x="5936" y="6227"/>
                  </a:lnTo>
                  <a:lnTo>
                    <a:pt x="5903" y="6213"/>
                  </a:lnTo>
                  <a:lnTo>
                    <a:pt x="5895" y="6210"/>
                  </a:lnTo>
                  <a:lnTo>
                    <a:pt x="5862" y="6195"/>
                  </a:lnTo>
                  <a:lnTo>
                    <a:pt x="5854" y="6191"/>
                  </a:lnTo>
                  <a:lnTo>
                    <a:pt x="5822" y="6174"/>
                  </a:lnTo>
                  <a:lnTo>
                    <a:pt x="5813" y="6170"/>
                  </a:lnTo>
                  <a:lnTo>
                    <a:pt x="5782" y="6153"/>
                  </a:lnTo>
                  <a:lnTo>
                    <a:pt x="5774" y="6148"/>
                  </a:lnTo>
                  <a:lnTo>
                    <a:pt x="5743" y="6129"/>
                  </a:lnTo>
                  <a:lnTo>
                    <a:pt x="5735" y="6125"/>
                  </a:lnTo>
                  <a:lnTo>
                    <a:pt x="5705" y="6105"/>
                  </a:lnTo>
                  <a:lnTo>
                    <a:pt x="5698" y="6100"/>
                  </a:lnTo>
                  <a:lnTo>
                    <a:pt x="5669" y="6079"/>
                  </a:lnTo>
                  <a:lnTo>
                    <a:pt x="5661" y="6074"/>
                  </a:lnTo>
                  <a:lnTo>
                    <a:pt x="5633" y="6052"/>
                  </a:lnTo>
                  <a:lnTo>
                    <a:pt x="5626" y="6046"/>
                  </a:lnTo>
                  <a:lnTo>
                    <a:pt x="5598" y="6023"/>
                  </a:lnTo>
                  <a:lnTo>
                    <a:pt x="5591" y="6017"/>
                  </a:lnTo>
                  <a:lnTo>
                    <a:pt x="5564" y="5994"/>
                  </a:lnTo>
                  <a:lnTo>
                    <a:pt x="5558" y="5987"/>
                  </a:lnTo>
                  <a:lnTo>
                    <a:pt x="5532" y="5962"/>
                  </a:lnTo>
                  <a:lnTo>
                    <a:pt x="5525" y="5956"/>
                  </a:lnTo>
                  <a:lnTo>
                    <a:pt x="5500" y="5930"/>
                  </a:lnTo>
                  <a:lnTo>
                    <a:pt x="5494" y="5923"/>
                  </a:lnTo>
                  <a:lnTo>
                    <a:pt x="5470" y="5897"/>
                  </a:lnTo>
                  <a:lnTo>
                    <a:pt x="5464" y="5890"/>
                  </a:lnTo>
                  <a:lnTo>
                    <a:pt x="5441" y="5862"/>
                  </a:lnTo>
                  <a:lnTo>
                    <a:pt x="5435" y="5855"/>
                  </a:lnTo>
                  <a:lnTo>
                    <a:pt x="5414" y="5826"/>
                  </a:lnTo>
                  <a:lnTo>
                    <a:pt x="5408" y="5819"/>
                  </a:lnTo>
                  <a:lnTo>
                    <a:pt x="5387" y="5790"/>
                  </a:lnTo>
                  <a:lnTo>
                    <a:pt x="5382" y="5782"/>
                  </a:lnTo>
                  <a:lnTo>
                    <a:pt x="5362" y="5752"/>
                  </a:lnTo>
                  <a:lnTo>
                    <a:pt x="5357" y="5744"/>
                  </a:lnTo>
                  <a:lnTo>
                    <a:pt x="5339" y="5713"/>
                  </a:lnTo>
                  <a:lnTo>
                    <a:pt x="5334" y="5705"/>
                  </a:lnTo>
                  <a:lnTo>
                    <a:pt x="5317" y="5674"/>
                  </a:lnTo>
                  <a:lnTo>
                    <a:pt x="5313" y="5665"/>
                  </a:lnTo>
                  <a:lnTo>
                    <a:pt x="5296" y="5633"/>
                  </a:lnTo>
                  <a:lnTo>
                    <a:pt x="5292" y="5625"/>
                  </a:lnTo>
                  <a:lnTo>
                    <a:pt x="5277" y="5592"/>
                  </a:lnTo>
                  <a:lnTo>
                    <a:pt x="5274" y="5584"/>
                  </a:lnTo>
                  <a:lnTo>
                    <a:pt x="5260" y="5551"/>
                  </a:lnTo>
                  <a:lnTo>
                    <a:pt x="5256" y="5542"/>
                  </a:lnTo>
                  <a:lnTo>
                    <a:pt x="5244" y="5509"/>
                  </a:lnTo>
                  <a:lnTo>
                    <a:pt x="5241" y="5500"/>
                  </a:lnTo>
                  <a:lnTo>
                    <a:pt x="5230" y="5466"/>
                  </a:lnTo>
                  <a:lnTo>
                    <a:pt x="5227" y="5457"/>
                  </a:lnTo>
                  <a:lnTo>
                    <a:pt x="5217" y="5423"/>
                  </a:lnTo>
                  <a:lnTo>
                    <a:pt x="5215" y="5414"/>
                  </a:lnTo>
                  <a:lnTo>
                    <a:pt x="5206" y="5379"/>
                  </a:lnTo>
                  <a:lnTo>
                    <a:pt x="5204" y="5370"/>
                  </a:lnTo>
                  <a:lnTo>
                    <a:pt x="5197" y="5335"/>
                  </a:lnTo>
                  <a:lnTo>
                    <a:pt x="5195" y="5326"/>
                  </a:lnTo>
                  <a:lnTo>
                    <a:pt x="5189" y="5291"/>
                  </a:lnTo>
                  <a:lnTo>
                    <a:pt x="5188" y="5281"/>
                  </a:lnTo>
                  <a:lnTo>
                    <a:pt x="5183" y="5246"/>
                  </a:lnTo>
                  <a:lnTo>
                    <a:pt x="5182" y="5237"/>
                  </a:lnTo>
                  <a:lnTo>
                    <a:pt x="5179" y="5201"/>
                  </a:lnTo>
                  <a:lnTo>
                    <a:pt x="5178" y="5192"/>
                  </a:lnTo>
                  <a:lnTo>
                    <a:pt x="5176" y="5156"/>
                  </a:lnTo>
                  <a:lnTo>
                    <a:pt x="5176" y="5147"/>
                  </a:lnTo>
                  <a:lnTo>
                    <a:pt x="5176" y="5144"/>
                  </a:lnTo>
                  <a:lnTo>
                    <a:pt x="4824" y="5144"/>
                  </a:lnTo>
                  <a:lnTo>
                    <a:pt x="4824" y="5147"/>
                  </a:lnTo>
                  <a:lnTo>
                    <a:pt x="4824" y="5156"/>
                  </a:lnTo>
                  <a:lnTo>
                    <a:pt x="4822" y="5192"/>
                  </a:lnTo>
                  <a:lnTo>
                    <a:pt x="4821" y="5201"/>
                  </a:lnTo>
                  <a:lnTo>
                    <a:pt x="4818" y="5237"/>
                  </a:lnTo>
                  <a:lnTo>
                    <a:pt x="4817" y="5246"/>
                  </a:lnTo>
                  <a:lnTo>
                    <a:pt x="4812" y="5281"/>
                  </a:lnTo>
                  <a:lnTo>
                    <a:pt x="4811" y="5291"/>
                  </a:lnTo>
                  <a:lnTo>
                    <a:pt x="4805" y="5326"/>
                  </a:lnTo>
                  <a:lnTo>
                    <a:pt x="4803" y="5335"/>
                  </a:lnTo>
                  <a:lnTo>
                    <a:pt x="4796" y="5370"/>
                  </a:lnTo>
                  <a:lnTo>
                    <a:pt x="4794" y="5379"/>
                  </a:lnTo>
                  <a:lnTo>
                    <a:pt x="4785" y="5414"/>
                  </a:lnTo>
                  <a:lnTo>
                    <a:pt x="4783" y="5423"/>
                  </a:lnTo>
                  <a:lnTo>
                    <a:pt x="4773" y="5457"/>
                  </a:lnTo>
                  <a:lnTo>
                    <a:pt x="4770" y="5466"/>
                  </a:lnTo>
                  <a:lnTo>
                    <a:pt x="4759" y="5500"/>
                  </a:lnTo>
                  <a:lnTo>
                    <a:pt x="4756" y="5509"/>
                  </a:lnTo>
                  <a:lnTo>
                    <a:pt x="4744" y="5542"/>
                  </a:lnTo>
                  <a:lnTo>
                    <a:pt x="4740" y="5551"/>
                  </a:lnTo>
                  <a:lnTo>
                    <a:pt x="4726" y="5584"/>
                  </a:lnTo>
                  <a:lnTo>
                    <a:pt x="4723" y="5592"/>
                  </a:lnTo>
                  <a:lnTo>
                    <a:pt x="4708" y="5625"/>
                  </a:lnTo>
                  <a:lnTo>
                    <a:pt x="4704" y="5633"/>
                  </a:lnTo>
                  <a:lnTo>
                    <a:pt x="4687" y="5665"/>
                  </a:lnTo>
                  <a:lnTo>
                    <a:pt x="4683" y="5674"/>
                  </a:lnTo>
                  <a:lnTo>
                    <a:pt x="4666" y="5705"/>
                  </a:lnTo>
                  <a:lnTo>
                    <a:pt x="4661" y="5713"/>
                  </a:lnTo>
                  <a:lnTo>
                    <a:pt x="4643" y="5744"/>
                  </a:lnTo>
                  <a:lnTo>
                    <a:pt x="4638" y="5752"/>
                  </a:lnTo>
                  <a:lnTo>
                    <a:pt x="4618" y="5782"/>
                  </a:lnTo>
                  <a:lnTo>
                    <a:pt x="4613" y="5790"/>
                  </a:lnTo>
                  <a:lnTo>
                    <a:pt x="4592" y="5819"/>
                  </a:lnTo>
                  <a:lnTo>
                    <a:pt x="4586" y="5826"/>
                  </a:lnTo>
                  <a:lnTo>
                    <a:pt x="4565" y="5855"/>
                  </a:lnTo>
                  <a:lnTo>
                    <a:pt x="4559" y="5862"/>
                  </a:lnTo>
                  <a:lnTo>
                    <a:pt x="4536" y="5890"/>
                  </a:lnTo>
                  <a:lnTo>
                    <a:pt x="4530" y="5897"/>
                  </a:lnTo>
                  <a:lnTo>
                    <a:pt x="4506" y="5923"/>
                  </a:lnTo>
                  <a:lnTo>
                    <a:pt x="4500" y="5930"/>
                  </a:lnTo>
                  <a:lnTo>
                    <a:pt x="4475" y="5956"/>
                  </a:lnTo>
                  <a:lnTo>
                    <a:pt x="4468" y="5962"/>
                  </a:lnTo>
                  <a:lnTo>
                    <a:pt x="4442" y="5987"/>
                  </a:lnTo>
                  <a:lnTo>
                    <a:pt x="4436" y="5994"/>
                  </a:lnTo>
                  <a:lnTo>
                    <a:pt x="4409" y="6017"/>
                  </a:lnTo>
                  <a:lnTo>
                    <a:pt x="4402" y="6023"/>
                  </a:lnTo>
                  <a:lnTo>
                    <a:pt x="4374" y="6046"/>
                  </a:lnTo>
                  <a:lnTo>
                    <a:pt x="4367" y="6052"/>
                  </a:lnTo>
                  <a:lnTo>
                    <a:pt x="4339" y="6074"/>
                  </a:lnTo>
                  <a:lnTo>
                    <a:pt x="4331" y="6079"/>
                  </a:lnTo>
                  <a:lnTo>
                    <a:pt x="4302" y="6100"/>
                  </a:lnTo>
                  <a:lnTo>
                    <a:pt x="4295" y="6105"/>
                  </a:lnTo>
                  <a:lnTo>
                    <a:pt x="4265" y="6125"/>
                  </a:lnTo>
                  <a:lnTo>
                    <a:pt x="4257" y="6129"/>
                  </a:lnTo>
                  <a:lnTo>
                    <a:pt x="4226" y="6148"/>
                  </a:lnTo>
                  <a:lnTo>
                    <a:pt x="4218" y="6153"/>
                  </a:lnTo>
                  <a:lnTo>
                    <a:pt x="4187" y="6170"/>
                  </a:lnTo>
                  <a:lnTo>
                    <a:pt x="4178" y="6174"/>
                  </a:lnTo>
                  <a:lnTo>
                    <a:pt x="4146" y="6191"/>
                  </a:lnTo>
                  <a:lnTo>
                    <a:pt x="4138" y="6195"/>
                  </a:lnTo>
                  <a:lnTo>
                    <a:pt x="4105" y="6210"/>
                  </a:lnTo>
                  <a:lnTo>
                    <a:pt x="4097" y="6213"/>
                  </a:lnTo>
                  <a:lnTo>
                    <a:pt x="4064" y="6227"/>
                  </a:lnTo>
                  <a:lnTo>
                    <a:pt x="4055" y="6231"/>
                  </a:lnTo>
                  <a:lnTo>
                    <a:pt x="4022" y="6243"/>
                  </a:lnTo>
                  <a:lnTo>
                    <a:pt x="4013" y="6246"/>
                  </a:lnTo>
                  <a:lnTo>
                    <a:pt x="3979" y="6257"/>
                  </a:lnTo>
                  <a:lnTo>
                    <a:pt x="3970" y="6260"/>
                  </a:lnTo>
                  <a:lnTo>
                    <a:pt x="3936" y="6270"/>
                  </a:lnTo>
                  <a:lnTo>
                    <a:pt x="3927" y="6272"/>
                  </a:lnTo>
                  <a:lnTo>
                    <a:pt x="3892" y="6281"/>
                  </a:lnTo>
                  <a:lnTo>
                    <a:pt x="3883" y="6283"/>
                  </a:lnTo>
                  <a:lnTo>
                    <a:pt x="3848" y="6290"/>
                  </a:lnTo>
                  <a:lnTo>
                    <a:pt x="3839" y="6292"/>
                  </a:lnTo>
                  <a:lnTo>
                    <a:pt x="3804" y="6298"/>
                  </a:lnTo>
                  <a:lnTo>
                    <a:pt x="3794" y="6299"/>
                  </a:lnTo>
                  <a:lnTo>
                    <a:pt x="3759" y="6304"/>
                  </a:lnTo>
                  <a:lnTo>
                    <a:pt x="3750" y="6305"/>
                  </a:lnTo>
                  <a:lnTo>
                    <a:pt x="3714" y="6308"/>
                  </a:lnTo>
                  <a:lnTo>
                    <a:pt x="3705" y="6309"/>
                  </a:lnTo>
                  <a:lnTo>
                    <a:pt x="3669" y="6311"/>
                  </a:lnTo>
                  <a:lnTo>
                    <a:pt x="3660" y="6311"/>
                  </a:lnTo>
                  <a:lnTo>
                    <a:pt x="3624" y="6312"/>
                  </a:lnTo>
                  <a:lnTo>
                    <a:pt x="3619" y="6312"/>
                  </a:lnTo>
                  <a:lnTo>
                    <a:pt x="2769" y="6312"/>
                  </a:lnTo>
                  <a:lnTo>
                    <a:pt x="2764" y="6312"/>
                  </a:lnTo>
                  <a:lnTo>
                    <a:pt x="2728" y="6311"/>
                  </a:lnTo>
                  <a:lnTo>
                    <a:pt x="2719" y="6311"/>
                  </a:lnTo>
                  <a:lnTo>
                    <a:pt x="2683" y="6309"/>
                  </a:lnTo>
                  <a:lnTo>
                    <a:pt x="2674" y="6308"/>
                  </a:lnTo>
                  <a:lnTo>
                    <a:pt x="2638" y="6305"/>
                  </a:lnTo>
                  <a:lnTo>
                    <a:pt x="2629" y="6304"/>
                  </a:lnTo>
                  <a:lnTo>
                    <a:pt x="2594" y="6299"/>
                  </a:lnTo>
                  <a:lnTo>
                    <a:pt x="2584" y="6298"/>
                  </a:lnTo>
                  <a:lnTo>
                    <a:pt x="2549" y="6292"/>
                  </a:lnTo>
                  <a:lnTo>
                    <a:pt x="2540" y="6290"/>
                  </a:lnTo>
                  <a:lnTo>
                    <a:pt x="2505" y="6283"/>
                  </a:lnTo>
                  <a:lnTo>
                    <a:pt x="2496" y="6281"/>
                  </a:lnTo>
                  <a:lnTo>
                    <a:pt x="2461" y="6272"/>
                  </a:lnTo>
                  <a:lnTo>
                    <a:pt x="2452" y="6270"/>
                  </a:lnTo>
                  <a:lnTo>
                    <a:pt x="2418" y="6260"/>
                  </a:lnTo>
                  <a:lnTo>
                    <a:pt x="2409" y="6257"/>
                  </a:lnTo>
                  <a:lnTo>
                    <a:pt x="2375" y="6246"/>
                  </a:lnTo>
                  <a:lnTo>
                    <a:pt x="2366" y="6243"/>
                  </a:lnTo>
                  <a:lnTo>
                    <a:pt x="2333" y="6231"/>
                  </a:lnTo>
                  <a:lnTo>
                    <a:pt x="2324" y="6227"/>
                  </a:lnTo>
                  <a:lnTo>
                    <a:pt x="2291" y="6213"/>
                  </a:lnTo>
                  <a:lnTo>
                    <a:pt x="2283" y="6210"/>
                  </a:lnTo>
                  <a:lnTo>
                    <a:pt x="2250" y="6195"/>
                  </a:lnTo>
                  <a:lnTo>
                    <a:pt x="2242" y="6191"/>
                  </a:lnTo>
                  <a:lnTo>
                    <a:pt x="2210" y="6174"/>
                  </a:lnTo>
                  <a:lnTo>
                    <a:pt x="2201" y="6170"/>
                  </a:lnTo>
                  <a:lnTo>
                    <a:pt x="2170" y="6153"/>
                  </a:lnTo>
                  <a:lnTo>
                    <a:pt x="2162" y="6148"/>
                  </a:lnTo>
                  <a:lnTo>
                    <a:pt x="2131" y="6130"/>
                  </a:lnTo>
                  <a:lnTo>
                    <a:pt x="2123" y="6125"/>
                  </a:lnTo>
                  <a:lnTo>
                    <a:pt x="2093" y="6105"/>
                  </a:lnTo>
                  <a:lnTo>
                    <a:pt x="2086" y="6100"/>
                  </a:lnTo>
                  <a:lnTo>
                    <a:pt x="2056" y="6079"/>
                  </a:lnTo>
                  <a:lnTo>
                    <a:pt x="2049" y="6074"/>
                  </a:lnTo>
                  <a:lnTo>
                    <a:pt x="2020" y="6052"/>
                  </a:lnTo>
                  <a:lnTo>
                    <a:pt x="2013" y="6046"/>
                  </a:lnTo>
                  <a:lnTo>
                    <a:pt x="1986" y="6023"/>
                  </a:lnTo>
                  <a:lnTo>
                    <a:pt x="1978" y="6017"/>
                  </a:lnTo>
                  <a:lnTo>
                    <a:pt x="1952" y="5993"/>
                  </a:lnTo>
                  <a:lnTo>
                    <a:pt x="1945" y="5987"/>
                  </a:lnTo>
                  <a:lnTo>
                    <a:pt x="1919" y="5962"/>
                  </a:lnTo>
                  <a:lnTo>
                    <a:pt x="1913" y="5956"/>
                  </a:lnTo>
                  <a:lnTo>
                    <a:pt x="1888" y="5930"/>
                  </a:lnTo>
                  <a:lnTo>
                    <a:pt x="1882" y="5923"/>
                  </a:lnTo>
                  <a:lnTo>
                    <a:pt x="1858" y="5897"/>
                  </a:lnTo>
                  <a:lnTo>
                    <a:pt x="1852" y="5889"/>
                  </a:lnTo>
                  <a:lnTo>
                    <a:pt x="1829" y="5862"/>
                  </a:lnTo>
                  <a:lnTo>
                    <a:pt x="1823" y="5855"/>
                  </a:lnTo>
                  <a:lnTo>
                    <a:pt x="1801" y="5826"/>
                  </a:lnTo>
                  <a:lnTo>
                    <a:pt x="1796" y="5819"/>
                  </a:lnTo>
                  <a:lnTo>
                    <a:pt x="1775" y="5789"/>
                  </a:lnTo>
                  <a:lnTo>
                    <a:pt x="1770" y="5782"/>
                  </a:lnTo>
                  <a:lnTo>
                    <a:pt x="1750" y="5752"/>
                  </a:lnTo>
                  <a:lnTo>
                    <a:pt x="1745" y="5744"/>
                  </a:lnTo>
                  <a:lnTo>
                    <a:pt x="1727" y="5713"/>
                  </a:lnTo>
                  <a:lnTo>
                    <a:pt x="1722" y="5705"/>
                  </a:lnTo>
                  <a:lnTo>
                    <a:pt x="1705" y="5674"/>
                  </a:lnTo>
                  <a:lnTo>
                    <a:pt x="1701" y="5666"/>
                  </a:lnTo>
                  <a:lnTo>
                    <a:pt x="1684" y="5634"/>
                  </a:lnTo>
                  <a:lnTo>
                    <a:pt x="1680" y="5625"/>
                  </a:lnTo>
                  <a:lnTo>
                    <a:pt x="1665" y="5593"/>
                  </a:lnTo>
                  <a:lnTo>
                    <a:pt x="1662" y="5584"/>
                  </a:lnTo>
                  <a:lnTo>
                    <a:pt x="1648" y="5551"/>
                  </a:lnTo>
                  <a:lnTo>
                    <a:pt x="1644" y="5543"/>
                  </a:lnTo>
                  <a:lnTo>
                    <a:pt x="1632" y="5509"/>
                  </a:lnTo>
                  <a:lnTo>
                    <a:pt x="1629" y="5500"/>
                  </a:lnTo>
                  <a:lnTo>
                    <a:pt x="1618" y="5467"/>
                  </a:lnTo>
                  <a:lnTo>
                    <a:pt x="1615" y="5458"/>
                  </a:lnTo>
                  <a:lnTo>
                    <a:pt x="1605" y="5423"/>
                  </a:lnTo>
                  <a:lnTo>
                    <a:pt x="1603" y="5414"/>
                  </a:lnTo>
                  <a:lnTo>
                    <a:pt x="1594" y="5380"/>
                  </a:lnTo>
                  <a:lnTo>
                    <a:pt x="1592" y="5371"/>
                  </a:lnTo>
                  <a:lnTo>
                    <a:pt x="1584" y="5336"/>
                  </a:lnTo>
                  <a:lnTo>
                    <a:pt x="1583" y="5327"/>
                  </a:lnTo>
                  <a:lnTo>
                    <a:pt x="1577" y="5291"/>
                  </a:lnTo>
                  <a:lnTo>
                    <a:pt x="1575" y="5282"/>
                  </a:lnTo>
                  <a:lnTo>
                    <a:pt x="1570" y="5247"/>
                  </a:lnTo>
                  <a:lnTo>
                    <a:pt x="1569" y="5237"/>
                  </a:lnTo>
                  <a:lnTo>
                    <a:pt x="1566" y="5202"/>
                  </a:lnTo>
                  <a:lnTo>
                    <a:pt x="1565" y="5192"/>
                  </a:lnTo>
                  <a:lnTo>
                    <a:pt x="1563" y="5156"/>
                  </a:lnTo>
                  <a:lnTo>
                    <a:pt x="1563" y="5147"/>
                  </a:lnTo>
                  <a:lnTo>
                    <a:pt x="1562" y="5111"/>
                  </a:lnTo>
                  <a:lnTo>
                    <a:pt x="1562" y="5106"/>
                  </a:lnTo>
                  <a:lnTo>
                    <a:pt x="1562" y="4894"/>
                  </a:lnTo>
                  <a:lnTo>
                    <a:pt x="1562" y="4889"/>
                  </a:lnTo>
                  <a:lnTo>
                    <a:pt x="1563" y="4853"/>
                  </a:lnTo>
                  <a:lnTo>
                    <a:pt x="1563" y="4844"/>
                  </a:lnTo>
                  <a:lnTo>
                    <a:pt x="1565" y="4808"/>
                  </a:lnTo>
                  <a:lnTo>
                    <a:pt x="1566" y="4798"/>
                  </a:lnTo>
                  <a:lnTo>
                    <a:pt x="1569" y="4763"/>
                  </a:lnTo>
                  <a:lnTo>
                    <a:pt x="1570" y="4753"/>
                  </a:lnTo>
                  <a:lnTo>
                    <a:pt x="1575" y="4718"/>
                  </a:lnTo>
                  <a:lnTo>
                    <a:pt x="1577" y="4709"/>
                  </a:lnTo>
                  <a:lnTo>
                    <a:pt x="1583" y="4673"/>
                  </a:lnTo>
                  <a:lnTo>
                    <a:pt x="1584" y="4664"/>
                  </a:lnTo>
                  <a:lnTo>
                    <a:pt x="1588" y="4649"/>
                  </a:lnTo>
                  <a:lnTo>
                    <a:pt x="657" y="4276"/>
                  </a:lnTo>
                  <a:lnTo>
                    <a:pt x="628" y="4262"/>
                  </a:lnTo>
                  <a:lnTo>
                    <a:pt x="600" y="4244"/>
                  </a:lnTo>
                  <a:lnTo>
                    <a:pt x="575" y="4223"/>
                  </a:lnTo>
                  <a:lnTo>
                    <a:pt x="554" y="4199"/>
                  </a:lnTo>
                  <a:lnTo>
                    <a:pt x="535" y="4172"/>
                  </a:lnTo>
                  <a:lnTo>
                    <a:pt x="520" y="4142"/>
                  </a:lnTo>
                  <a:lnTo>
                    <a:pt x="509" y="4112"/>
                  </a:lnTo>
                  <a:lnTo>
                    <a:pt x="503" y="4080"/>
                  </a:lnTo>
                  <a:lnTo>
                    <a:pt x="500" y="4047"/>
                  </a:lnTo>
                  <a:lnTo>
                    <a:pt x="502" y="4014"/>
                  </a:lnTo>
                  <a:lnTo>
                    <a:pt x="508" y="3982"/>
                  </a:lnTo>
                  <a:lnTo>
                    <a:pt x="518" y="3951"/>
                  </a:lnTo>
                  <a:lnTo>
                    <a:pt x="532" y="3922"/>
                  </a:lnTo>
                  <a:lnTo>
                    <a:pt x="550" y="3894"/>
                  </a:lnTo>
                  <a:lnTo>
                    <a:pt x="571" y="3869"/>
                  </a:lnTo>
                  <a:lnTo>
                    <a:pt x="595" y="3848"/>
                  </a:lnTo>
                  <a:lnTo>
                    <a:pt x="622" y="3829"/>
                  </a:lnTo>
                  <a:lnTo>
                    <a:pt x="652" y="3814"/>
                  </a:lnTo>
                  <a:lnTo>
                    <a:pt x="682" y="3803"/>
                  </a:lnTo>
                  <a:lnTo>
                    <a:pt x="714" y="3797"/>
                  </a:lnTo>
                  <a:lnTo>
                    <a:pt x="747" y="3794"/>
                  </a:lnTo>
                  <a:close/>
                  <a:moveTo>
                    <a:pt x="7284" y="4190"/>
                  </a:moveTo>
                  <a:lnTo>
                    <a:pt x="7258" y="4189"/>
                  </a:lnTo>
                  <a:lnTo>
                    <a:pt x="7229" y="4188"/>
                  </a:lnTo>
                  <a:lnTo>
                    <a:pt x="6383" y="4188"/>
                  </a:lnTo>
                  <a:lnTo>
                    <a:pt x="6354" y="4189"/>
                  </a:lnTo>
                  <a:lnTo>
                    <a:pt x="6328" y="4190"/>
                  </a:lnTo>
                  <a:lnTo>
                    <a:pt x="6302" y="4192"/>
                  </a:lnTo>
                  <a:lnTo>
                    <a:pt x="6275" y="4196"/>
                  </a:lnTo>
                  <a:lnTo>
                    <a:pt x="6249" y="4200"/>
                  </a:lnTo>
                  <a:lnTo>
                    <a:pt x="6224" y="4206"/>
                  </a:lnTo>
                  <a:lnTo>
                    <a:pt x="6198" y="4212"/>
                  </a:lnTo>
                  <a:lnTo>
                    <a:pt x="6173" y="4219"/>
                  </a:lnTo>
                  <a:lnTo>
                    <a:pt x="6148" y="4228"/>
                  </a:lnTo>
                  <a:lnTo>
                    <a:pt x="6123" y="4237"/>
                  </a:lnTo>
                  <a:lnTo>
                    <a:pt x="6099" y="4247"/>
                  </a:lnTo>
                  <a:lnTo>
                    <a:pt x="6075" y="4258"/>
                  </a:lnTo>
                  <a:lnTo>
                    <a:pt x="6051" y="4270"/>
                  </a:lnTo>
                  <a:lnTo>
                    <a:pt x="6028" y="4282"/>
                  </a:lnTo>
                  <a:lnTo>
                    <a:pt x="6006" y="4296"/>
                  </a:lnTo>
                  <a:lnTo>
                    <a:pt x="5983" y="4311"/>
                  </a:lnTo>
                  <a:lnTo>
                    <a:pt x="5962" y="4326"/>
                  </a:lnTo>
                  <a:lnTo>
                    <a:pt x="5941" y="4342"/>
                  </a:lnTo>
                  <a:lnTo>
                    <a:pt x="5920" y="4359"/>
                  </a:lnTo>
                  <a:lnTo>
                    <a:pt x="5901" y="4377"/>
                  </a:lnTo>
                  <a:lnTo>
                    <a:pt x="5882" y="4395"/>
                  </a:lnTo>
                  <a:lnTo>
                    <a:pt x="5863" y="4414"/>
                  </a:lnTo>
                  <a:lnTo>
                    <a:pt x="5846" y="4433"/>
                  </a:lnTo>
                  <a:lnTo>
                    <a:pt x="5829" y="4453"/>
                  </a:lnTo>
                  <a:lnTo>
                    <a:pt x="5813" y="4474"/>
                  </a:lnTo>
                  <a:lnTo>
                    <a:pt x="5798" y="4496"/>
                  </a:lnTo>
                  <a:lnTo>
                    <a:pt x="5783" y="4518"/>
                  </a:lnTo>
                  <a:lnTo>
                    <a:pt x="5770" y="4541"/>
                  </a:lnTo>
                  <a:lnTo>
                    <a:pt x="5757" y="4564"/>
                  </a:lnTo>
                  <a:lnTo>
                    <a:pt x="5745" y="4588"/>
                  </a:lnTo>
                  <a:lnTo>
                    <a:pt x="5734" y="4612"/>
                  </a:lnTo>
                  <a:lnTo>
                    <a:pt x="5724" y="4636"/>
                  </a:lnTo>
                  <a:lnTo>
                    <a:pt x="5715" y="4661"/>
                  </a:lnTo>
                  <a:lnTo>
                    <a:pt x="5706" y="4686"/>
                  </a:lnTo>
                  <a:lnTo>
                    <a:pt x="5699" y="4711"/>
                  </a:lnTo>
                  <a:lnTo>
                    <a:pt x="5693" y="4737"/>
                  </a:lnTo>
                  <a:lnTo>
                    <a:pt x="5687" y="4762"/>
                  </a:lnTo>
                  <a:lnTo>
                    <a:pt x="5683" y="4788"/>
                  </a:lnTo>
                  <a:lnTo>
                    <a:pt x="5679" y="4815"/>
                  </a:lnTo>
                  <a:lnTo>
                    <a:pt x="5677" y="4841"/>
                  </a:lnTo>
                  <a:lnTo>
                    <a:pt x="5676" y="4867"/>
                  </a:lnTo>
                  <a:lnTo>
                    <a:pt x="5675" y="4896"/>
                  </a:lnTo>
                  <a:lnTo>
                    <a:pt x="5675" y="5104"/>
                  </a:lnTo>
                  <a:lnTo>
                    <a:pt x="5676" y="5133"/>
                  </a:lnTo>
                  <a:lnTo>
                    <a:pt x="5677" y="5159"/>
                  </a:lnTo>
                  <a:lnTo>
                    <a:pt x="5679" y="5185"/>
                  </a:lnTo>
                  <a:lnTo>
                    <a:pt x="5683" y="5212"/>
                  </a:lnTo>
                  <a:lnTo>
                    <a:pt x="5687" y="5238"/>
                  </a:lnTo>
                  <a:lnTo>
                    <a:pt x="5693" y="5263"/>
                  </a:lnTo>
                  <a:lnTo>
                    <a:pt x="5699" y="5289"/>
                  </a:lnTo>
                  <a:lnTo>
                    <a:pt x="5706" y="5314"/>
                  </a:lnTo>
                  <a:lnTo>
                    <a:pt x="5715" y="5339"/>
                  </a:lnTo>
                  <a:lnTo>
                    <a:pt x="5724" y="5364"/>
                  </a:lnTo>
                  <a:lnTo>
                    <a:pt x="5734" y="5388"/>
                  </a:lnTo>
                  <a:lnTo>
                    <a:pt x="5745" y="5412"/>
                  </a:lnTo>
                  <a:lnTo>
                    <a:pt x="5757" y="5436"/>
                  </a:lnTo>
                  <a:lnTo>
                    <a:pt x="5770" y="5459"/>
                  </a:lnTo>
                  <a:lnTo>
                    <a:pt x="5783" y="5482"/>
                  </a:lnTo>
                  <a:lnTo>
                    <a:pt x="5798" y="5504"/>
                  </a:lnTo>
                  <a:lnTo>
                    <a:pt x="5813" y="5526"/>
                  </a:lnTo>
                  <a:lnTo>
                    <a:pt x="5829" y="5547"/>
                  </a:lnTo>
                  <a:lnTo>
                    <a:pt x="5846" y="5567"/>
                  </a:lnTo>
                  <a:lnTo>
                    <a:pt x="5863" y="5586"/>
                  </a:lnTo>
                  <a:lnTo>
                    <a:pt x="5882" y="5605"/>
                  </a:lnTo>
                  <a:lnTo>
                    <a:pt x="5901" y="5623"/>
                  </a:lnTo>
                  <a:lnTo>
                    <a:pt x="5920" y="5641"/>
                  </a:lnTo>
                  <a:lnTo>
                    <a:pt x="5941" y="5658"/>
                  </a:lnTo>
                  <a:lnTo>
                    <a:pt x="5962" y="5674"/>
                  </a:lnTo>
                  <a:lnTo>
                    <a:pt x="5983" y="5689"/>
                  </a:lnTo>
                  <a:lnTo>
                    <a:pt x="6006" y="5704"/>
                  </a:lnTo>
                  <a:lnTo>
                    <a:pt x="6028" y="5718"/>
                  </a:lnTo>
                  <a:lnTo>
                    <a:pt x="6051" y="5730"/>
                  </a:lnTo>
                  <a:lnTo>
                    <a:pt x="6075" y="5742"/>
                  </a:lnTo>
                  <a:lnTo>
                    <a:pt x="6099" y="5753"/>
                  </a:lnTo>
                  <a:lnTo>
                    <a:pt x="6123" y="5763"/>
                  </a:lnTo>
                  <a:lnTo>
                    <a:pt x="6148" y="5772"/>
                  </a:lnTo>
                  <a:lnTo>
                    <a:pt x="6173" y="5781"/>
                  </a:lnTo>
                  <a:lnTo>
                    <a:pt x="6198" y="5788"/>
                  </a:lnTo>
                  <a:lnTo>
                    <a:pt x="6224" y="5794"/>
                  </a:lnTo>
                  <a:lnTo>
                    <a:pt x="6249" y="5800"/>
                  </a:lnTo>
                  <a:lnTo>
                    <a:pt x="6275" y="5804"/>
                  </a:lnTo>
                  <a:lnTo>
                    <a:pt x="6302" y="5808"/>
                  </a:lnTo>
                  <a:lnTo>
                    <a:pt x="6328" y="5810"/>
                  </a:lnTo>
                  <a:lnTo>
                    <a:pt x="6354" y="5811"/>
                  </a:lnTo>
                  <a:lnTo>
                    <a:pt x="6383" y="5812"/>
                  </a:lnTo>
                  <a:lnTo>
                    <a:pt x="7229" y="5812"/>
                  </a:lnTo>
                  <a:lnTo>
                    <a:pt x="7258" y="5811"/>
                  </a:lnTo>
                  <a:lnTo>
                    <a:pt x="7284" y="5810"/>
                  </a:lnTo>
                  <a:lnTo>
                    <a:pt x="7310" y="5808"/>
                  </a:lnTo>
                  <a:lnTo>
                    <a:pt x="7337" y="5804"/>
                  </a:lnTo>
                  <a:lnTo>
                    <a:pt x="7363" y="5800"/>
                  </a:lnTo>
                  <a:lnTo>
                    <a:pt x="7388" y="5794"/>
                  </a:lnTo>
                  <a:lnTo>
                    <a:pt x="7414" y="5788"/>
                  </a:lnTo>
                  <a:lnTo>
                    <a:pt x="7439" y="5781"/>
                  </a:lnTo>
                  <a:lnTo>
                    <a:pt x="7464" y="5772"/>
                  </a:lnTo>
                  <a:lnTo>
                    <a:pt x="7489" y="5763"/>
                  </a:lnTo>
                  <a:lnTo>
                    <a:pt x="7513" y="5753"/>
                  </a:lnTo>
                  <a:lnTo>
                    <a:pt x="7537" y="5742"/>
                  </a:lnTo>
                  <a:lnTo>
                    <a:pt x="7561" y="5730"/>
                  </a:lnTo>
                  <a:lnTo>
                    <a:pt x="7584" y="5717"/>
                  </a:lnTo>
                  <a:lnTo>
                    <a:pt x="7607" y="5704"/>
                  </a:lnTo>
                  <a:lnTo>
                    <a:pt x="7629" y="5689"/>
                  </a:lnTo>
                  <a:lnTo>
                    <a:pt x="7651" y="5674"/>
                  </a:lnTo>
                  <a:lnTo>
                    <a:pt x="7672" y="5658"/>
                  </a:lnTo>
                  <a:lnTo>
                    <a:pt x="7692" y="5641"/>
                  </a:lnTo>
                  <a:lnTo>
                    <a:pt x="7712" y="5624"/>
                  </a:lnTo>
                  <a:lnTo>
                    <a:pt x="7730" y="5605"/>
                  </a:lnTo>
                  <a:lnTo>
                    <a:pt x="7749" y="5587"/>
                  </a:lnTo>
                  <a:lnTo>
                    <a:pt x="7766" y="5567"/>
                  </a:lnTo>
                  <a:lnTo>
                    <a:pt x="7783" y="5547"/>
                  </a:lnTo>
                  <a:lnTo>
                    <a:pt x="7799" y="5526"/>
                  </a:lnTo>
                  <a:lnTo>
                    <a:pt x="7814" y="5504"/>
                  </a:lnTo>
                  <a:lnTo>
                    <a:pt x="7829" y="5482"/>
                  </a:lnTo>
                  <a:lnTo>
                    <a:pt x="7842" y="5459"/>
                  </a:lnTo>
                  <a:lnTo>
                    <a:pt x="7856" y="5435"/>
                  </a:lnTo>
                  <a:lnTo>
                    <a:pt x="7868" y="5412"/>
                  </a:lnTo>
                  <a:lnTo>
                    <a:pt x="7879" y="5388"/>
                  </a:lnTo>
                  <a:lnTo>
                    <a:pt x="7889" y="5363"/>
                  </a:lnTo>
                  <a:lnTo>
                    <a:pt x="7898" y="5339"/>
                  </a:lnTo>
                  <a:lnTo>
                    <a:pt x="7906" y="5314"/>
                  </a:lnTo>
                  <a:lnTo>
                    <a:pt x="7914" y="5288"/>
                  </a:lnTo>
                  <a:lnTo>
                    <a:pt x="7920" y="5263"/>
                  </a:lnTo>
                  <a:lnTo>
                    <a:pt x="7925" y="5237"/>
                  </a:lnTo>
                  <a:lnTo>
                    <a:pt x="7930" y="5211"/>
                  </a:lnTo>
                  <a:lnTo>
                    <a:pt x="7933" y="5185"/>
                  </a:lnTo>
                  <a:lnTo>
                    <a:pt x="7936" y="5159"/>
                  </a:lnTo>
                  <a:lnTo>
                    <a:pt x="7937" y="5132"/>
                  </a:lnTo>
                  <a:lnTo>
                    <a:pt x="7938" y="5104"/>
                  </a:lnTo>
                  <a:lnTo>
                    <a:pt x="7938" y="4896"/>
                  </a:lnTo>
                  <a:lnTo>
                    <a:pt x="7937" y="4868"/>
                  </a:lnTo>
                  <a:lnTo>
                    <a:pt x="7936" y="4841"/>
                  </a:lnTo>
                  <a:lnTo>
                    <a:pt x="7933" y="4815"/>
                  </a:lnTo>
                  <a:lnTo>
                    <a:pt x="7930" y="4789"/>
                  </a:lnTo>
                  <a:lnTo>
                    <a:pt x="7925" y="4763"/>
                  </a:lnTo>
                  <a:lnTo>
                    <a:pt x="7920" y="4737"/>
                  </a:lnTo>
                  <a:lnTo>
                    <a:pt x="7914" y="4712"/>
                  </a:lnTo>
                  <a:lnTo>
                    <a:pt x="7906" y="4686"/>
                  </a:lnTo>
                  <a:lnTo>
                    <a:pt x="7898" y="4661"/>
                  </a:lnTo>
                  <a:lnTo>
                    <a:pt x="7889" y="4637"/>
                  </a:lnTo>
                  <a:lnTo>
                    <a:pt x="7879" y="4612"/>
                  </a:lnTo>
                  <a:lnTo>
                    <a:pt x="7868" y="4588"/>
                  </a:lnTo>
                  <a:lnTo>
                    <a:pt x="7856" y="4565"/>
                  </a:lnTo>
                  <a:lnTo>
                    <a:pt x="7842" y="4541"/>
                  </a:lnTo>
                  <a:lnTo>
                    <a:pt x="7829" y="4518"/>
                  </a:lnTo>
                  <a:lnTo>
                    <a:pt x="7814" y="4496"/>
                  </a:lnTo>
                  <a:lnTo>
                    <a:pt x="7799" y="4474"/>
                  </a:lnTo>
                  <a:lnTo>
                    <a:pt x="7783" y="4453"/>
                  </a:lnTo>
                  <a:lnTo>
                    <a:pt x="7766" y="4433"/>
                  </a:lnTo>
                  <a:lnTo>
                    <a:pt x="7749" y="4413"/>
                  </a:lnTo>
                  <a:lnTo>
                    <a:pt x="7730" y="4395"/>
                  </a:lnTo>
                  <a:lnTo>
                    <a:pt x="7712" y="4376"/>
                  </a:lnTo>
                  <a:lnTo>
                    <a:pt x="7692" y="4359"/>
                  </a:lnTo>
                  <a:lnTo>
                    <a:pt x="7672" y="4342"/>
                  </a:lnTo>
                  <a:lnTo>
                    <a:pt x="7651" y="4326"/>
                  </a:lnTo>
                  <a:lnTo>
                    <a:pt x="7629" y="4311"/>
                  </a:lnTo>
                  <a:lnTo>
                    <a:pt x="7607" y="4296"/>
                  </a:lnTo>
                  <a:lnTo>
                    <a:pt x="7584" y="4283"/>
                  </a:lnTo>
                  <a:lnTo>
                    <a:pt x="7561" y="4270"/>
                  </a:lnTo>
                  <a:lnTo>
                    <a:pt x="7537" y="4258"/>
                  </a:lnTo>
                  <a:lnTo>
                    <a:pt x="7513" y="4247"/>
                  </a:lnTo>
                  <a:lnTo>
                    <a:pt x="7489" y="4237"/>
                  </a:lnTo>
                  <a:lnTo>
                    <a:pt x="7464" y="4228"/>
                  </a:lnTo>
                  <a:lnTo>
                    <a:pt x="7439" y="4219"/>
                  </a:lnTo>
                  <a:lnTo>
                    <a:pt x="7414" y="4212"/>
                  </a:lnTo>
                  <a:lnTo>
                    <a:pt x="7388" y="4206"/>
                  </a:lnTo>
                  <a:lnTo>
                    <a:pt x="7363" y="4200"/>
                  </a:lnTo>
                  <a:lnTo>
                    <a:pt x="7337" y="4196"/>
                  </a:lnTo>
                  <a:lnTo>
                    <a:pt x="7310" y="4192"/>
                  </a:lnTo>
                  <a:lnTo>
                    <a:pt x="7284" y="4190"/>
                  </a:lnTo>
                  <a:close/>
                  <a:moveTo>
                    <a:pt x="3672" y="4190"/>
                  </a:moveTo>
                  <a:lnTo>
                    <a:pt x="3646" y="4189"/>
                  </a:lnTo>
                  <a:lnTo>
                    <a:pt x="3617" y="4188"/>
                  </a:lnTo>
                  <a:lnTo>
                    <a:pt x="2771" y="4188"/>
                  </a:lnTo>
                  <a:lnTo>
                    <a:pt x="2742" y="4189"/>
                  </a:lnTo>
                  <a:lnTo>
                    <a:pt x="2716" y="4190"/>
                  </a:lnTo>
                  <a:lnTo>
                    <a:pt x="2690" y="4192"/>
                  </a:lnTo>
                  <a:lnTo>
                    <a:pt x="2663" y="4196"/>
                  </a:lnTo>
                  <a:lnTo>
                    <a:pt x="2637" y="4200"/>
                  </a:lnTo>
                  <a:lnTo>
                    <a:pt x="2612" y="4206"/>
                  </a:lnTo>
                  <a:lnTo>
                    <a:pt x="2586" y="4212"/>
                  </a:lnTo>
                  <a:lnTo>
                    <a:pt x="2561" y="4219"/>
                  </a:lnTo>
                  <a:lnTo>
                    <a:pt x="2536" y="4228"/>
                  </a:lnTo>
                  <a:lnTo>
                    <a:pt x="2511" y="4237"/>
                  </a:lnTo>
                  <a:lnTo>
                    <a:pt x="2487" y="4247"/>
                  </a:lnTo>
                  <a:lnTo>
                    <a:pt x="2463" y="4258"/>
                  </a:lnTo>
                  <a:lnTo>
                    <a:pt x="2439" y="4270"/>
                  </a:lnTo>
                  <a:lnTo>
                    <a:pt x="2416" y="4283"/>
                  </a:lnTo>
                  <a:lnTo>
                    <a:pt x="2393" y="4296"/>
                  </a:lnTo>
                  <a:lnTo>
                    <a:pt x="2371" y="4311"/>
                  </a:lnTo>
                  <a:lnTo>
                    <a:pt x="2349" y="4326"/>
                  </a:lnTo>
                  <a:lnTo>
                    <a:pt x="2328" y="4342"/>
                  </a:lnTo>
                  <a:lnTo>
                    <a:pt x="2308" y="4359"/>
                  </a:lnTo>
                  <a:lnTo>
                    <a:pt x="2288" y="4376"/>
                  </a:lnTo>
                  <a:lnTo>
                    <a:pt x="2270" y="4395"/>
                  </a:lnTo>
                  <a:lnTo>
                    <a:pt x="2251" y="4413"/>
                  </a:lnTo>
                  <a:lnTo>
                    <a:pt x="2234" y="4433"/>
                  </a:lnTo>
                  <a:lnTo>
                    <a:pt x="2217" y="4453"/>
                  </a:lnTo>
                  <a:lnTo>
                    <a:pt x="2201" y="4474"/>
                  </a:lnTo>
                  <a:lnTo>
                    <a:pt x="2186" y="4496"/>
                  </a:lnTo>
                  <a:lnTo>
                    <a:pt x="2171" y="4518"/>
                  </a:lnTo>
                  <a:lnTo>
                    <a:pt x="2158" y="4541"/>
                  </a:lnTo>
                  <a:lnTo>
                    <a:pt x="2144" y="4565"/>
                  </a:lnTo>
                  <a:lnTo>
                    <a:pt x="2132" y="4588"/>
                  </a:lnTo>
                  <a:lnTo>
                    <a:pt x="2121" y="4612"/>
                  </a:lnTo>
                  <a:lnTo>
                    <a:pt x="2111" y="4637"/>
                  </a:lnTo>
                  <a:lnTo>
                    <a:pt x="2102" y="4661"/>
                  </a:lnTo>
                  <a:lnTo>
                    <a:pt x="2094" y="4686"/>
                  </a:lnTo>
                  <a:lnTo>
                    <a:pt x="2086" y="4712"/>
                  </a:lnTo>
                  <a:lnTo>
                    <a:pt x="2080" y="4737"/>
                  </a:lnTo>
                  <a:lnTo>
                    <a:pt x="2075" y="4763"/>
                  </a:lnTo>
                  <a:lnTo>
                    <a:pt x="2070" y="4789"/>
                  </a:lnTo>
                  <a:lnTo>
                    <a:pt x="2067" y="4815"/>
                  </a:lnTo>
                  <a:lnTo>
                    <a:pt x="2064" y="4841"/>
                  </a:lnTo>
                  <a:lnTo>
                    <a:pt x="2063" y="4868"/>
                  </a:lnTo>
                  <a:lnTo>
                    <a:pt x="2062" y="4896"/>
                  </a:lnTo>
                  <a:lnTo>
                    <a:pt x="2062" y="5104"/>
                  </a:lnTo>
                  <a:lnTo>
                    <a:pt x="2063" y="5132"/>
                  </a:lnTo>
                  <a:lnTo>
                    <a:pt x="2064" y="5159"/>
                  </a:lnTo>
                  <a:lnTo>
                    <a:pt x="2067" y="5185"/>
                  </a:lnTo>
                  <a:lnTo>
                    <a:pt x="2070" y="5211"/>
                  </a:lnTo>
                  <a:lnTo>
                    <a:pt x="2075" y="5237"/>
                  </a:lnTo>
                  <a:lnTo>
                    <a:pt x="2080" y="5263"/>
                  </a:lnTo>
                  <a:lnTo>
                    <a:pt x="2086" y="5288"/>
                  </a:lnTo>
                  <a:lnTo>
                    <a:pt x="2094" y="5314"/>
                  </a:lnTo>
                  <a:lnTo>
                    <a:pt x="2102" y="5339"/>
                  </a:lnTo>
                  <a:lnTo>
                    <a:pt x="2111" y="5363"/>
                  </a:lnTo>
                  <a:lnTo>
                    <a:pt x="2121" y="5388"/>
                  </a:lnTo>
                  <a:lnTo>
                    <a:pt x="2132" y="5412"/>
                  </a:lnTo>
                  <a:lnTo>
                    <a:pt x="2144" y="5435"/>
                  </a:lnTo>
                  <a:lnTo>
                    <a:pt x="2158" y="5459"/>
                  </a:lnTo>
                  <a:lnTo>
                    <a:pt x="2171" y="5482"/>
                  </a:lnTo>
                  <a:lnTo>
                    <a:pt x="2186" y="5504"/>
                  </a:lnTo>
                  <a:lnTo>
                    <a:pt x="2201" y="5526"/>
                  </a:lnTo>
                  <a:lnTo>
                    <a:pt x="2217" y="5547"/>
                  </a:lnTo>
                  <a:lnTo>
                    <a:pt x="2234" y="5567"/>
                  </a:lnTo>
                  <a:lnTo>
                    <a:pt x="2251" y="5587"/>
                  </a:lnTo>
                  <a:lnTo>
                    <a:pt x="2270" y="5605"/>
                  </a:lnTo>
                  <a:lnTo>
                    <a:pt x="2288" y="5624"/>
                  </a:lnTo>
                  <a:lnTo>
                    <a:pt x="2308" y="5641"/>
                  </a:lnTo>
                  <a:lnTo>
                    <a:pt x="2328" y="5658"/>
                  </a:lnTo>
                  <a:lnTo>
                    <a:pt x="2349" y="5674"/>
                  </a:lnTo>
                  <a:lnTo>
                    <a:pt x="2371" y="5689"/>
                  </a:lnTo>
                  <a:lnTo>
                    <a:pt x="2393" y="5704"/>
                  </a:lnTo>
                  <a:lnTo>
                    <a:pt x="2416" y="5717"/>
                  </a:lnTo>
                  <a:lnTo>
                    <a:pt x="2439" y="5730"/>
                  </a:lnTo>
                  <a:lnTo>
                    <a:pt x="2463" y="5742"/>
                  </a:lnTo>
                  <a:lnTo>
                    <a:pt x="2487" y="5753"/>
                  </a:lnTo>
                  <a:lnTo>
                    <a:pt x="2511" y="5763"/>
                  </a:lnTo>
                  <a:lnTo>
                    <a:pt x="2536" y="5772"/>
                  </a:lnTo>
                  <a:lnTo>
                    <a:pt x="2561" y="5781"/>
                  </a:lnTo>
                  <a:lnTo>
                    <a:pt x="2586" y="5788"/>
                  </a:lnTo>
                  <a:lnTo>
                    <a:pt x="2612" y="5794"/>
                  </a:lnTo>
                  <a:lnTo>
                    <a:pt x="2637" y="5800"/>
                  </a:lnTo>
                  <a:lnTo>
                    <a:pt x="2663" y="5804"/>
                  </a:lnTo>
                  <a:lnTo>
                    <a:pt x="2690" y="5808"/>
                  </a:lnTo>
                  <a:lnTo>
                    <a:pt x="2716" y="5810"/>
                  </a:lnTo>
                  <a:lnTo>
                    <a:pt x="2742" y="5811"/>
                  </a:lnTo>
                  <a:lnTo>
                    <a:pt x="2771" y="5812"/>
                  </a:lnTo>
                  <a:lnTo>
                    <a:pt x="3617" y="5812"/>
                  </a:lnTo>
                  <a:lnTo>
                    <a:pt x="3646" y="5811"/>
                  </a:lnTo>
                  <a:lnTo>
                    <a:pt x="3672" y="5810"/>
                  </a:lnTo>
                  <a:lnTo>
                    <a:pt x="3698" y="5808"/>
                  </a:lnTo>
                  <a:lnTo>
                    <a:pt x="3725" y="5804"/>
                  </a:lnTo>
                  <a:lnTo>
                    <a:pt x="3751" y="5800"/>
                  </a:lnTo>
                  <a:lnTo>
                    <a:pt x="3776" y="5794"/>
                  </a:lnTo>
                  <a:lnTo>
                    <a:pt x="3802" y="5788"/>
                  </a:lnTo>
                  <a:lnTo>
                    <a:pt x="3827" y="5781"/>
                  </a:lnTo>
                  <a:lnTo>
                    <a:pt x="3852" y="5772"/>
                  </a:lnTo>
                  <a:lnTo>
                    <a:pt x="3877" y="5763"/>
                  </a:lnTo>
                  <a:lnTo>
                    <a:pt x="3901" y="5753"/>
                  </a:lnTo>
                  <a:lnTo>
                    <a:pt x="3925" y="5742"/>
                  </a:lnTo>
                  <a:lnTo>
                    <a:pt x="3949" y="5730"/>
                  </a:lnTo>
                  <a:lnTo>
                    <a:pt x="3972" y="5718"/>
                  </a:lnTo>
                  <a:lnTo>
                    <a:pt x="3994" y="5704"/>
                  </a:lnTo>
                  <a:lnTo>
                    <a:pt x="4017" y="5689"/>
                  </a:lnTo>
                  <a:lnTo>
                    <a:pt x="4038" y="5674"/>
                  </a:lnTo>
                  <a:lnTo>
                    <a:pt x="4059" y="5658"/>
                  </a:lnTo>
                  <a:lnTo>
                    <a:pt x="4080" y="5641"/>
                  </a:lnTo>
                  <a:lnTo>
                    <a:pt x="4099" y="5623"/>
                  </a:lnTo>
                  <a:lnTo>
                    <a:pt x="4118" y="5605"/>
                  </a:lnTo>
                  <a:lnTo>
                    <a:pt x="4137" y="5586"/>
                  </a:lnTo>
                  <a:lnTo>
                    <a:pt x="4154" y="5567"/>
                  </a:lnTo>
                  <a:lnTo>
                    <a:pt x="4171" y="5547"/>
                  </a:lnTo>
                  <a:lnTo>
                    <a:pt x="4187" y="5526"/>
                  </a:lnTo>
                  <a:lnTo>
                    <a:pt x="4202" y="5504"/>
                  </a:lnTo>
                  <a:lnTo>
                    <a:pt x="4217" y="5482"/>
                  </a:lnTo>
                  <a:lnTo>
                    <a:pt x="4230" y="5459"/>
                  </a:lnTo>
                  <a:lnTo>
                    <a:pt x="4243" y="5436"/>
                  </a:lnTo>
                  <a:lnTo>
                    <a:pt x="4255" y="5412"/>
                  </a:lnTo>
                  <a:lnTo>
                    <a:pt x="4266" y="5388"/>
                  </a:lnTo>
                  <a:lnTo>
                    <a:pt x="4276" y="5364"/>
                  </a:lnTo>
                  <a:lnTo>
                    <a:pt x="4285" y="5339"/>
                  </a:lnTo>
                  <a:lnTo>
                    <a:pt x="4294" y="5314"/>
                  </a:lnTo>
                  <a:lnTo>
                    <a:pt x="4301" y="5289"/>
                  </a:lnTo>
                  <a:lnTo>
                    <a:pt x="4307" y="5263"/>
                  </a:lnTo>
                  <a:lnTo>
                    <a:pt x="4313" y="5238"/>
                  </a:lnTo>
                  <a:lnTo>
                    <a:pt x="4317" y="5212"/>
                  </a:lnTo>
                  <a:lnTo>
                    <a:pt x="4321" y="5185"/>
                  </a:lnTo>
                  <a:lnTo>
                    <a:pt x="4323" y="5159"/>
                  </a:lnTo>
                  <a:lnTo>
                    <a:pt x="4324" y="5133"/>
                  </a:lnTo>
                  <a:lnTo>
                    <a:pt x="4325" y="5104"/>
                  </a:lnTo>
                  <a:lnTo>
                    <a:pt x="4325" y="4896"/>
                  </a:lnTo>
                  <a:lnTo>
                    <a:pt x="4324" y="4867"/>
                  </a:lnTo>
                  <a:lnTo>
                    <a:pt x="4323" y="4841"/>
                  </a:lnTo>
                  <a:lnTo>
                    <a:pt x="4321" y="4815"/>
                  </a:lnTo>
                  <a:lnTo>
                    <a:pt x="4317" y="4788"/>
                  </a:lnTo>
                  <a:lnTo>
                    <a:pt x="4313" y="4762"/>
                  </a:lnTo>
                  <a:lnTo>
                    <a:pt x="4307" y="4737"/>
                  </a:lnTo>
                  <a:lnTo>
                    <a:pt x="4301" y="4711"/>
                  </a:lnTo>
                  <a:lnTo>
                    <a:pt x="4294" y="4686"/>
                  </a:lnTo>
                  <a:lnTo>
                    <a:pt x="4285" y="4661"/>
                  </a:lnTo>
                  <a:lnTo>
                    <a:pt x="4276" y="4636"/>
                  </a:lnTo>
                  <a:lnTo>
                    <a:pt x="4266" y="4612"/>
                  </a:lnTo>
                  <a:lnTo>
                    <a:pt x="4255" y="4588"/>
                  </a:lnTo>
                  <a:lnTo>
                    <a:pt x="4243" y="4564"/>
                  </a:lnTo>
                  <a:lnTo>
                    <a:pt x="4230" y="4541"/>
                  </a:lnTo>
                  <a:lnTo>
                    <a:pt x="4217" y="4518"/>
                  </a:lnTo>
                  <a:lnTo>
                    <a:pt x="4202" y="4496"/>
                  </a:lnTo>
                  <a:lnTo>
                    <a:pt x="4187" y="4474"/>
                  </a:lnTo>
                  <a:lnTo>
                    <a:pt x="4171" y="4453"/>
                  </a:lnTo>
                  <a:lnTo>
                    <a:pt x="4154" y="4433"/>
                  </a:lnTo>
                  <a:lnTo>
                    <a:pt x="4137" y="4414"/>
                  </a:lnTo>
                  <a:lnTo>
                    <a:pt x="4118" y="4395"/>
                  </a:lnTo>
                  <a:lnTo>
                    <a:pt x="4099" y="4377"/>
                  </a:lnTo>
                  <a:lnTo>
                    <a:pt x="4080" y="4359"/>
                  </a:lnTo>
                  <a:lnTo>
                    <a:pt x="4059" y="4342"/>
                  </a:lnTo>
                  <a:lnTo>
                    <a:pt x="4038" y="4326"/>
                  </a:lnTo>
                  <a:lnTo>
                    <a:pt x="4017" y="4311"/>
                  </a:lnTo>
                  <a:lnTo>
                    <a:pt x="3994" y="4296"/>
                  </a:lnTo>
                  <a:lnTo>
                    <a:pt x="3972" y="4282"/>
                  </a:lnTo>
                  <a:lnTo>
                    <a:pt x="3949" y="4270"/>
                  </a:lnTo>
                  <a:lnTo>
                    <a:pt x="3925" y="4258"/>
                  </a:lnTo>
                  <a:lnTo>
                    <a:pt x="3901" y="4247"/>
                  </a:lnTo>
                  <a:lnTo>
                    <a:pt x="3877" y="4237"/>
                  </a:lnTo>
                  <a:lnTo>
                    <a:pt x="3852" y="4228"/>
                  </a:lnTo>
                  <a:lnTo>
                    <a:pt x="3827" y="4219"/>
                  </a:lnTo>
                  <a:lnTo>
                    <a:pt x="3802" y="4212"/>
                  </a:lnTo>
                  <a:lnTo>
                    <a:pt x="3776" y="4206"/>
                  </a:lnTo>
                  <a:lnTo>
                    <a:pt x="3751" y="4200"/>
                  </a:lnTo>
                  <a:lnTo>
                    <a:pt x="3725" y="4196"/>
                  </a:lnTo>
                  <a:lnTo>
                    <a:pt x="3698" y="4192"/>
                  </a:lnTo>
                  <a:lnTo>
                    <a:pt x="3672" y="41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2"/>
          <p:cNvGrpSpPr/>
          <p:nvPr/>
        </p:nvGrpSpPr>
        <p:grpSpPr>
          <a:xfrm>
            <a:off x="1830237" y="1760267"/>
            <a:ext cx="633600" cy="633600"/>
            <a:chOff x="1830237" y="3559477"/>
            <a:chExt cx="633600" cy="633600"/>
          </a:xfrm>
        </p:grpSpPr>
        <p:sp>
          <p:nvSpPr>
            <p:cNvPr id="2509" name="Google Shape;2509;p22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6" y="5123"/>
                  </a:moveTo>
                  <a:lnTo>
                    <a:pt x="7433" y="5122"/>
                  </a:lnTo>
                  <a:lnTo>
                    <a:pt x="7920" y="5122"/>
                  </a:lnTo>
                  <a:lnTo>
                    <a:pt x="7947" y="5123"/>
                  </a:lnTo>
                  <a:lnTo>
                    <a:pt x="7975" y="5124"/>
                  </a:lnTo>
                  <a:lnTo>
                    <a:pt x="8002" y="5127"/>
                  </a:lnTo>
                  <a:lnTo>
                    <a:pt x="8029" y="5130"/>
                  </a:lnTo>
                  <a:lnTo>
                    <a:pt x="8056" y="5135"/>
                  </a:lnTo>
                  <a:lnTo>
                    <a:pt x="8082" y="5140"/>
                  </a:lnTo>
                  <a:lnTo>
                    <a:pt x="8109" y="5146"/>
                  </a:lnTo>
                  <a:lnTo>
                    <a:pt x="8135" y="5154"/>
                  </a:lnTo>
                  <a:lnTo>
                    <a:pt x="8161" y="5162"/>
                  </a:lnTo>
                  <a:lnTo>
                    <a:pt x="8186" y="5172"/>
                  </a:lnTo>
                  <a:lnTo>
                    <a:pt x="8212" y="5182"/>
                  </a:lnTo>
                  <a:lnTo>
                    <a:pt x="8237" y="5193"/>
                  </a:lnTo>
                  <a:lnTo>
                    <a:pt x="8261" y="5206"/>
                  </a:lnTo>
                  <a:lnTo>
                    <a:pt x="8285" y="5219"/>
                  </a:lnTo>
                  <a:lnTo>
                    <a:pt x="8308" y="5233"/>
                  </a:lnTo>
                  <a:lnTo>
                    <a:pt x="8331" y="5248"/>
                  </a:lnTo>
                  <a:lnTo>
                    <a:pt x="8354" y="5264"/>
                  </a:lnTo>
                  <a:lnTo>
                    <a:pt x="8375" y="5281"/>
                  </a:lnTo>
                  <a:lnTo>
                    <a:pt x="8396" y="5299"/>
                  </a:lnTo>
                  <a:lnTo>
                    <a:pt x="8417" y="5317"/>
                  </a:lnTo>
                  <a:lnTo>
                    <a:pt x="8436" y="5336"/>
                  </a:lnTo>
                  <a:lnTo>
                    <a:pt x="8455" y="5355"/>
                  </a:lnTo>
                  <a:lnTo>
                    <a:pt x="8473" y="5376"/>
                  </a:lnTo>
                  <a:lnTo>
                    <a:pt x="8490" y="5397"/>
                  </a:lnTo>
                  <a:lnTo>
                    <a:pt x="8507" y="5418"/>
                  </a:lnTo>
                  <a:lnTo>
                    <a:pt x="8523" y="5441"/>
                  </a:lnTo>
                  <a:lnTo>
                    <a:pt x="8538" y="5464"/>
                  </a:lnTo>
                  <a:lnTo>
                    <a:pt x="8552" y="5487"/>
                  </a:lnTo>
                  <a:lnTo>
                    <a:pt x="8565" y="5511"/>
                  </a:lnTo>
                  <a:lnTo>
                    <a:pt x="8578" y="5535"/>
                  </a:lnTo>
                  <a:lnTo>
                    <a:pt x="8589" y="5560"/>
                  </a:lnTo>
                  <a:lnTo>
                    <a:pt x="8599" y="5586"/>
                  </a:lnTo>
                  <a:lnTo>
                    <a:pt x="8609" y="5611"/>
                  </a:lnTo>
                  <a:lnTo>
                    <a:pt x="8617" y="5637"/>
                  </a:lnTo>
                  <a:lnTo>
                    <a:pt x="8625" y="5663"/>
                  </a:lnTo>
                  <a:lnTo>
                    <a:pt x="8632" y="5690"/>
                  </a:lnTo>
                  <a:lnTo>
                    <a:pt x="8637" y="5716"/>
                  </a:lnTo>
                  <a:lnTo>
                    <a:pt x="8642" y="5743"/>
                  </a:lnTo>
                  <a:lnTo>
                    <a:pt x="8645" y="5770"/>
                  </a:lnTo>
                  <a:lnTo>
                    <a:pt x="8648" y="5797"/>
                  </a:lnTo>
                  <a:lnTo>
                    <a:pt x="8649" y="5825"/>
                  </a:lnTo>
                  <a:lnTo>
                    <a:pt x="8650" y="5852"/>
                  </a:lnTo>
                  <a:lnTo>
                    <a:pt x="8650" y="7312"/>
                  </a:lnTo>
                  <a:lnTo>
                    <a:pt x="8649" y="7339"/>
                  </a:lnTo>
                  <a:lnTo>
                    <a:pt x="8648" y="7367"/>
                  </a:lnTo>
                  <a:lnTo>
                    <a:pt x="8645" y="7394"/>
                  </a:lnTo>
                  <a:lnTo>
                    <a:pt x="8642" y="7421"/>
                  </a:lnTo>
                  <a:lnTo>
                    <a:pt x="8637" y="7448"/>
                  </a:lnTo>
                  <a:lnTo>
                    <a:pt x="8632" y="7474"/>
                  </a:lnTo>
                  <a:lnTo>
                    <a:pt x="8625" y="7501"/>
                  </a:lnTo>
                  <a:lnTo>
                    <a:pt x="8617" y="7527"/>
                  </a:lnTo>
                  <a:lnTo>
                    <a:pt x="8609" y="7553"/>
                  </a:lnTo>
                  <a:lnTo>
                    <a:pt x="8599" y="7578"/>
                  </a:lnTo>
                  <a:lnTo>
                    <a:pt x="8589" y="7604"/>
                  </a:lnTo>
                  <a:lnTo>
                    <a:pt x="8578" y="7629"/>
                  </a:lnTo>
                  <a:lnTo>
                    <a:pt x="8565" y="7653"/>
                  </a:lnTo>
                  <a:lnTo>
                    <a:pt x="8552" y="7677"/>
                  </a:lnTo>
                  <a:lnTo>
                    <a:pt x="8538" y="7700"/>
                  </a:lnTo>
                  <a:lnTo>
                    <a:pt x="8523" y="7723"/>
                  </a:lnTo>
                  <a:lnTo>
                    <a:pt x="8507" y="7746"/>
                  </a:lnTo>
                  <a:lnTo>
                    <a:pt x="8490" y="7767"/>
                  </a:lnTo>
                  <a:lnTo>
                    <a:pt x="8473" y="7788"/>
                  </a:lnTo>
                  <a:lnTo>
                    <a:pt x="8455" y="7809"/>
                  </a:lnTo>
                  <a:lnTo>
                    <a:pt x="8436" y="7828"/>
                  </a:lnTo>
                  <a:lnTo>
                    <a:pt x="8417" y="7847"/>
                  </a:lnTo>
                  <a:lnTo>
                    <a:pt x="8396" y="7865"/>
                  </a:lnTo>
                  <a:lnTo>
                    <a:pt x="8375" y="7882"/>
                  </a:lnTo>
                  <a:lnTo>
                    <a:pt x="8354" y="7899"/>
                  </a:lnTo>
                  <a:lnTo>
                    <a:pt x="8331" y="7915"/>
                  </a:lnTo>
                  <a:lnTo>
                    <a:pt x="8308" y="7930"/>
                  </a:lnTo>
                  <a:lnTo>
                    <a:pt x="8285" y="7944"/>
                  </a:lnTo>
                  <a:lnTo>
                    <a:pt x="8261" y="7957"/>
                  </a:lnTo>
                  <a:lnTo>
                    <a:pt x="8237" y="7970"/>
                  </a:lnTo>
                  <a:lnTo>
                    <a:pt x="8212" y="7981"/>
                  </a:lnTo>
                  <a:lnTo>
                    <a:pt x="8186" y="7991"/>
                  </a:lnTo>
                  <a:lnTo>
                    <a:pt x="8161" y="8001"/>
                  </a:lnTo>
                  <a:lnTo>
                    <a:pt x="8135" y="8009"/>
                  </a:lnTo>
                  <a:lnTo>
                    <a:pt x="8109" y="8017"/>
                  </a:lnTo>
                  <a:lnTo>
                    <a:pt x="8082" y="8024"/>
                  </a:lnTo>
                  <a:lnTo>
                    <a:pt x="8056" y="8029"/>
                  </a:lnTo>
                  <a:lnTo>
                    <a:pt x="8029" y="8034"/>
                  </a:lnTo>
                  <a:lnTo>
                    <a:pt x="8002" y="8037"/>
                  </a:lnTo>
                  <a:lnTo>
                    <a:pt x="7975" y="8040"/>
                  </a:lnTo>
                  <a:lnTo>
                    <a:pt x="7947" y="8041"/>
                  </a:lnTo>
                  <a:lnTo>
                    <a:pt x="7920" y="8042"/>
                  </a:lnTo>
                  <a:lnTo>
                    <a:pt x="7433" y="8042"/>
                  </a:lnTo>
                  <a:lnTo>
                    <a:pt x="7406" y="8041"/>
                  </a:lnTo>
                  <a:lnTo>
                    <a:pt x="7378" y="8040"/>
                  </a:lnTo>
                  <a:lnTo>
                    <a:pt x="7351" y="8037"/>
                  </a:lnTo>
                  <a:lnTo>
                    <a:pt x="7324" y="8034"/>
                  </a:lnTo>
                  <a:lnTo>
                    <a:pt x="7297" y="8029"/>
                  </a:lnTo>
                  <a:lnTo>
                    <a:pt x="7271" y="8024"/>
                  </a:lnTo>
                  <a:lnTo>
                    <a:pt x="7244" y="8017"/>
                  </a:lnTo>
                  <a:lnTo>
                    <a:pt x="7218" y="8009"/>
                  </a:lnTo>
                  <a:lnTo>
                    <a:pt x="7192" y="8001"/>
                  </a:lnTo>
                  <a:lnTo>
                    <a:pt x="7167" y="7991"/>
                  </a:lnTo>
                  <a:lnTo>
                    <a:pt x="7141" y="7981"/>
                  </a:lnTo>
                  <a:lnTo>
                    <a:pt x="7116" y="7970"/>
                  </a:lnTo>
                  <a:lnTo>
                    <a:pt x="7092" y="7957"/>
                  </a:lnTo>
                  <a:lnTo>
                    <a:pt x="7068" y="7944"/>
                  </a:lnTo>
                  <a:lnTo>
                    <a:pt x="7045" y="7930"/>
                  </a:lnTo>
                  <a:lnTo>
                    <a:pt x="7022" y="7915"/>
                  </a:lnTo>
                  <a:lnTo>
                    <a:pt x="6999" y="7899"/>
                  </a:lnTo>
                  <a:lnTo>
                    <a:pt x="6978" y="7882"/>
                  </a:lnTo>
                  <a:lnTo>
                    <a:pt x="6957" y="7865"/>
                  </a:lnTo>
                  <a:lnTo>
                    <a:pt x="6936" y="7847"/>
                  </a:lnTo>
                  <a:lnTo>
                    <a:pt x="6917" y="7828"/>
                  </a:lnTo>
                  <a:lnTo>
                    <a:pt x="6898" y="7809"/>
                  </a:lnTo>
                  <a:lnTo>
                    <a:pt x="6880" y="7788"/>
                  </a:lnTo>
                  <a:lnTo>
                    <a:pt x="6863" y="7767"/>
                  </a:lnTo>
                  <a:lnTo>
                    <a:pt x="6846" y="7746"/>
                  </a:lnTo>
                  <a:lnTo>
                    <a:pt x="6830" y="7723"/>
                  </a:lnTo>
                  <a:lnTo>
                    <a:pt x="6815" y="7700"/>
                  </a:lnTo>
                  <a:lnTo>
                    <a:pt x="6801" y="7677"/>
                  </a:lnTo>
                  <a:lnTo>
                    <a:pt x="6788" y="7653"/>
                  </a:lnTo>
                  <a:lnTo>
                    <a:pt x="6775" y="7629"/>
                  </a:lnTo>
                  <a:lnTo>
                    <a:pt x="6764" y="7604"/>
                  </a:lnTo>
                  <a:lnTo>
                    <a:pt x="6754" y="7578"/>
                  </a:lnTo>
                  <a:lnTo>
                    <a:pt x="6744" y="7553"/>
                  </a:lnTo>
                  <a:lnTo>
                    <a:pt x="6736" y="7527"/>
                  </a:lnTo>
                  <a:lnTo>
                    <a:pt x="6728" y="7501"/>
                  </a:lnTo>
                  <a:lnTo>
                    <a:pt x="6721" y="7474"/>
                  </a:lnTo>
                  <a:lnTo>
                    <a:pt x="6716" y="7448"/>
                  </a:lnTo>
                  <a:lnTo>
                    <a:pt x="6711" y="7421"/>
                  </a:lnTo>
                  <a:lnTo>
                    <a:pt x="6708" y="7394"/>
                  </a:lnTo>
                  <a:lnTo>
                    <a:pt x="6705" y="7367"/>
                  </a:lnTo>
                  <a:lnTo>
                    <a:pt x="6704" y="7339"/>
                  </a:lnTo>
                  <a:lnTo>
                    <a:pt x="6703" y="7312"/>
                  </a:lnTo>
                  <a:lnTo>
                    <a:pt x="6703" y="5852"/>
                  </a:lnTo>
                  <a:lnTo>
                    <a:pt x="6704" y="5825"/>
                  </a:lnTo>
                  <a:lnTo>
                    <a:pt x="6705" y="5797"/>
                  </a:lnTo>
                  <a:lnTo>
                    <a:pt x="6708" y="5770"/>
                  </a:lnTo>
                  <a:lnTo>
                    <a:pt x="6711" y="5743"/>
                  </a:lnTo>
                  <a:lnTo>
                    <a:pt x="6716" y="5716"/>
                  </a:lnTo>
                  <a:lnTo>
                    <a:pt x="6721" y="5690"/>
                  </a:lnTo>
                  <a:lnTo>
                    <a:pt x="6728" y="5663"/>
                  </a:lnTo>
                  <a:lnTo>
                    <a:pt x="6736" y="5637"/>
                  </a:lnTo>
                  <a:lnTo>
                    <a:pt x="6744" y="5611"/>
                  </a:lnTo>
                  <a:lnTo>
                    <a:pt x="6754" y="5586"/>
                  </a:lnTo>
                  <a:lnTo>
                    <a:pt x="6764" y="5560"/>
                  </a:lnTo>
                  <a:lnTo>
                    <a:pt x="6775" y="5535"/>
                  </a:lnTo>
                  <a:lnTo>
                    <a:pt x="6788" y="5511"/>
                  </a:lnTo>
                  <a:lnTo>
                    <a:pt x="6801" y="5487"/>
                  </a:lnTo>
                  <a:lnTo>
                    <a:pt x="6815" y="5464"/>
                  </a:lnTo>
                  <a:lnTo>
                    <a:pt x="6830" y="5441"/>
                  </a:lnTo>
                  <a:lnTo>
                    <a:pt x="6846" y="5418"/>
                  </a:lnTo>
                  <a:lnTo>
                    <a:pt x="6863" y="5397"/>
                  </a:lnTo>
                  <a:lnTo>
                    <a:pt x="6880" y="5376"/>
                  </a:lnTo>
                  <a:lnTo>
                    <a:pt x="6898" y="5355"/>
                  </a:lnTo>
                  <a:lnTo>
                    <a:pt x="6917" y="5336"/>
                  </a:lnTo>
                  <a:lnTo>
                    <a:pt x="6936" y="5317"/>
                  </a:lnTo>
                  <a:lnTo>
                    <a:pt x="6957" y="5299"/>
                  </a:lnTo>
                  <a:lnTo>
                    <a:pt x="6978" y="5281"/>
                  </a:lnTo>
                  <a:lnTo>
                    <a:pt x="6999" y="5264"/>
                  </a:lnTo>
                  <a:lnTo>
                    <a:pt x="7022" y="5248"/>
                  </a:lnTo>
                  <a:lnTo>
                    <a:pt x="7045" y="5233"/>
                  </a:lnTo>
                  <a:lnTo>
                    <a:pt x="7068" y="5219"/>
                  </a:lnTo>
                  <a:lnTo>
                    <a:pt x="7092" y="5206"/>
                  </a:lnTo>
                  <a:lnTo>
                    <a:pt x="7116" y="5193"/>
                  </a:lnTo>
                  <a:lnTo>
                    <a:pt x="7141" y="5182"/>
                  </a:lnTo>
                  <a:lnTo>
                    <a:pt x="7167" y="5172"/>
                  </a:lnTo>
                  <a:lnTo>
                    <a:pt x="7192" y="5162"/>
                  </a:lnTo>
                  <a:lnTo>
                    <a:pt x="7218" y="5154"/>
                  </a:lnTo>
                  <a:lnTo>
                    <a:pt x="7244" y="5146"/>
                  </a:lnTo>
                  <a:lnTo>
                    <a:pt x="7271" y="5140"/>
                  </a:lnTo>
                  <a:lnTo>
                    <a:pt x="7297" y="5135"/>
                  </a:lnTo>
                  <a:lnTo>
                    <a:pt x="7324" y="5130"/>
                  </a:lnTo>
                  <a:lnTo>
                    <a:pt x="7351" y="5127"/>
                  </a:lnTo>
                  <a:lnTo>
                    <a:pt x="7378" y="5124"/>
                  </a:lnTo>
                  <a:lnTo>
                    <a:pt x="7406" y="5123"/>
                  </a:lnTo>
                  <a:close/>
                  <a:moveTo>
                    <a:pt x="2053" y="5123"/>
                  </a:moveTo>
                  <a:lnTo>
                    <a:pt x="2080" y="5122"/>
                  </a:lnTo>
                  <a:lnTo>
                    <a:pt x="2567" y="5122"/>
                  </a:lnTo>
                  <a:lnTo>
                    <a:pt x="2594" y="5123"/>
                  </a:lnTo>
                  <a:lnTo>
                    <a:pt x="2622" y="5124"/>
                  </a:lnTo>
                  <a:lnTo>
                    <a:pt x="2649" y="5127"/>
                  </a:lnTo>
                  <a:lnTo>
                    <a:pt x="2676" y="5130"/>
                  </a:lnTo>
                  <a:lnTo>
                    <a:pt x="2703" y="5135"/>
                  </a:lnTo>
                  <a:lnTo>
                    <a:pt x="2729" y="5140"/>
                  </a:lnTo>
                  <a:lnTo>
                    <a:pt x="2756" y="5146"/>
                  </a:lnTo>
                  <a:lnTo>
                    <a:pt x="2782" y="5154"/>
                  </a:lnTo>
                  <a:lnTo>
                    <a:pt x="2808" y="5162"/>
                  </a:lnTo>
                  <a:lnTo>
                    <a:pt x="2833" y="5172"/>
                  </a:lnTo>
                  <a:lnTo>
                    <a:pt x="2859" y="5182"/>
                  </a:lnTo>
                  <a:lnTo>
                    <a:pt x="2884" y="5193"/>
                  </a:lnTo>
                  <a:lnTo>
                    <a:pt x="2908" y="5206"/>
                  </a:lnTo>
                  <a:lnTo>
                    <a:pt x="2932" y="5219"/>
                  </a:lnTo>
                  <a:lnTo>
                    <a:pt x="2955" y="5233"/>
                  </a:lnTo>
                  <a:lnTo>
                    <a:pt x="2978" y="5248"/>
                  </a:lnTo>
                  <a:lnTo>
                    <a:pt x="3001" y="5264"/>
                  </a:lnTo>
                  <a:lnTo>
                    <a:pt x="3022" y="5281"/>
                  </a:lnTo>
                  <a:lnTo>
                    <a:pt x="3043" y="5299"/>
                  </a:lnTo>
                  <a:lnTo>
                    <a:pt x="3064" y="5317"/>
                  </a:lnTo>
                  <a:lnTo>
                    <a:pt x="3083" y="5336"/>
                  </a:lnTo>
                  <a:lnTo>
                    <a:pt x="3102" y="5355"/>
                  </a:lnTo>
                  <a:lnTo>
                    <a:pt x="3120" y="5376"/>
                  </a:lnTo>
                  <a:lnTo>
                    <a:pt x="3137" y="5397"/>
                  </a:lnTo>
                  <a:lnTo>
                    <a:pt x="3154" y="5418"/>
                  </a:lnTo>
                  <a:lnTo>
                    <a:pt x="3170" y="5441"/>
                  </a:lnTo>
                  <a:lnTo>
                    <a:pt x="3185" y="5464"/>
                  </a:lnTo>
                  <a:lnTo>
                    <a:pt x="3199" y="5487"/>
                  </a:lnTo>
                  <a:lnTo>
                    <a:pt x="3212" y="5511"/>
                  </a:lnTo>
                  <a:lnTo>
                    <a:pt x="3225" y="5535"/>
                  </a:lnTo>
                  <a:lnTo>
                    <a:pt x="3236" y="5560"/>
                  </a:lnTo>
                  <a:lnTo>
                    <a:pt x="3246" y="5586"/>
                  </a:lnTo>
                  <a:lnTo>
                    <a:pt x="3256" y="5611"/>
                  </a:lnTo>
                  <a:lnTo>
                    <a:pt x="3264" y="5637"/>
                  </a:lnTo>
                  <a:lnTo>
                    <a:pt x="3272" y="5663"/>
                  </a:lnTo>
                  <a:lnTo>
                    <a:pt x="3279" y="5690"/>
                  </a:lnTo>
                  <a:lnTo>
                    <a:pt x="3284" y="5716"/>
                  </a:lnTo>
                  <a:lnTo>
                    <a:pt x="3289" y="5743"/>
                  </a:lnTo>
                  <a:lnTo>
                    <a:pt x="3292" y="5770"/>
                  </a:lnTo>
                  <a:lnTo>
                    <a:pt x="3295" y="5797"/>
                  </a:lnTo>
                  <a:lnTo>
                    <a:pt x="3296" y="5825"/>
                  </a:lnTo>
                  <a:lnTo>
                    <a:pt x="3297" y="5852"/>
                  </a:lnTo>
                  <a:lnTo>
                    <a:pt x="3297" y="7312"/>
                  </a:lnTo>
                  <a:lnTo>
                    <a:pt x="3296" y="7339"/>
                  </a:lnTo>
                  <a:lnTo>
                    <a:pt x="3295" y="7367"/>
                  </a:lnTo>
                  <a:lnTo>
                    <a:pt x="3292" y="7394"/>
                  </a:lnTo>
                  <a:lnTo>
                    <a:pt x="3289" y="7421"/>
                  </a:lnTo>
                  <a:lnTo>
                    <a:pt x="3284" y="7448"/>
                  </a:lnTo>
                  <a:lnTo>
                    <a:pt x="3279" y="7474"/>
                  </a:lnTo>
                  <a:lnTo>
                    <a:pt x="3272" y="7501"/>
                  </a:lnTo>
                  <a:lnTo>
                    <a:pt x="3264" y="7527"/>
                  </a:lnTo>
                  <a:lnTo>
                    <a:pt x="3256" y="7553"/>
                  </a:lnTo>
                  <a:lnTo>
                    <a:pt x="3246" y="7578"/>
                  </a:lnTo>
                  <a:lnTo>
                    <a:pt x="3236" y="7604"/>
                  </a:lnTo>
                  <a:lnTo>
                    <a:pt x="3225" y="7629"/>
                  </a:lnTo>
                  <a:lnTo>
                    <a:pt x="3212" y="7653"/>
                  </a:lnTo>
                  <a:lnTo>
                    <a:pt x="3199" y="7677"/>
                  </a:lnTo>
                  <a:lnTo>
                    <a:pt x="3185" y="7700"/>
                  </a:lnTo>
                  <a:lnTo>
                    <a:pt x="3170" y="7723"/>
                  </a:lnTo>
                  <a:lnTo>
                    <a:pt x="3154" y="7746"/>
                  </a:lnTo>
                  <a:lnTo>
                    <a:pt x="3137" y="7767"/>
                  </a:lnTo>
                  <a:lnTo>
                    <a:pt x="3120" y="7788"/>
                  </a:lnTo>
                  <a:lnTo>
                    <a:pt x="3102" y="7809"/>
                  </a:lnTo>
                  <a:lnTo>
                    <a:pt x="3083" y="7828"/>
                  </a:lnTo>
                  <a:lnTo>
                    <a:pt x="3064" y="7847"/>
                  </a:lnTo>
                  <a:lnTo>
                    <a:pt x="3043" y="7865"/>
                  </a:lnTo>
                  <a:lnTo>
                    <a:pt x="3022" y="7882"/>
                  </a:lnTo>
                  <a:lnTo>
                    <a:pt x="3001" y="7899"/>
                  </a:lnTo>
                  <a:lnTo>
                    <a:pt x="2978" y="7915"/>
                  </a:lnTo>
                  <a:lnTo>
                    <a:pt x="2955" y="7930"/>
                  </a:lnTo>
                  <a:lnTo>
                    <a:pt x="2932" y="7944"/>
                  </a:lnTo>
                  <a:lnTo>
                    <a:pt x="2908" y="7957"/>
                  </a:lnTo>
                  <a:lnTo>
                    <a:pt x="2884" y="7970"/>
                  </a:lnTo>
                  <a:lnTo>
                    <a:pt x="2859" y="7981"/>
                  </a:lnTo>
                  <a:lnTo>
                    <a:pt x="2833" y="7991"/>
                  </a:lnTo>
                  <a:lnTo>
                    <a:pt x="2808" y="8001"/>
                  </a:lnTo>
                  <a:lnTo>
                    <a:pt x="2782" y="8009"/>
                  </a:lnTo>
                  <a:lnTo>
                    <a:pt x="2756" y="8017"/>
                  </a:lnTo>
                  <a:lnTo>
                    <a:pt x="2729" y="8024"/>
                  </a:lnTo>
                  <a:lnTo>
                    <a:pt x="2703" y="8029"/>
                  </a:lnTo>
                  <a:lnTo>
                    <a:pt x="2676" y="8034"/>
                  </a:lnTo>
                  <a:lnTo>
                    <a:pt x="2649" y="8037"/>
                  </a:lnTo>
                  <a:lnTo>
                    <a:pt x="2622" y="8040"/>
                  </a:lnTo>
                  <a:lnTo>
                    <a:pt x="2594" y="8041"/>
                  </a:lnTo>
                  <a:lnTo>
                    <a:pt x="2567" y="8042"/>
                  </a:lnTo>
                  <a:lnTo>
                    <a:pt x="2080" y="8042"/>
                  </a:lnTo>
                  <a:lnTo>
                    <a:pt x="2053" y="8041"/>
                  </a:lnTo>
                  <a:lnTo>
                    <a:pt x="2025" y="8040"/>
                  </a:lnTo>
                  <a:lnTo>
                    <a:pt x="1998" y="8037"/>
                  </a:lnTo>
                  <a:lnTo>
                    <a:pt x="1971" y="8034"/>
                  </a:lnTo>
                  <a:lnTo>
                    <a:pt x="1944" y="8029"/>
                  </a:lnTo>
                  <a:lnTo>
                    <a:pt x="1918" y="8024"/>
                  </a:lnTo>
                  <a:lnTo>
                    <a:pt x="1891" y="8017"/>
                  </a:lnTo>
                  <a:lnTo>
                    <a:pt x="1865" y="8009"/>
                  </a:lnTo>
                  <a:lnTo>
                    <a:pt x="1839" y="8001"/>
                  </a:lnTo>
                  <a:lnTo>
                    <a:pt x="1814" y="7991"/>
                  </a:lnTo>
                  <a:lnTo>
                    <a:pt x="1788" y="7981"/>
                  </a:lnTo>
                  <a:lnTo>
                    <a:pt x="1763" y="7970"/>
                  </a:lnTo>
                  <a:lnTo>
                    <a:pt x="1739" y="7957"/>
                  </a:lnTo>
                  <a:lnTo>
                    <a:pt x="1715" y="7944"/>
                  </a:lnTo>
                  <a:lnTo>
                    <a:pt x="1692" y="7930"/>
                  </a:lnTo>
                  <a:lnTo>
                    <a:pt x="1669" y="7915"/>
                  </a:lnTo>
                  <a:lnTo>
                    <a:pt x="1646" y="7899"/>
                  </a:lnTo>
                  <a:lnTo>
                    <a:pt x="1625" y="7882"/>
                  </a:lnTo>
                  <a:lnTo>
                    <a:pt x="1604" y="7865"/>
                  </a:lnTo>
                  <a:lnTo>
                    <a:pt x="1583" y="7847"/>
                  </a:lnTo>
                  <a:lnTo>
                    <a:pt x="1564" y="7828"/>
                  </a:lnTo>
                  <a:lnTo>
                    <a:pt x="1545" y="7809"/>
                  </a:lnTo>
                  <a:lnTo>
                    <a:pt x="1527" y="7788"/>
                  </a:lnTo>
                  <a:lnTo>
                    <a:pt x="1510" y="7767"/>
                  </a:lnTo>
                  <a:lnTo>
                    <a:pt x="1493" y="7746"/>
                  </a:lnTo>
                  <a:lnTo>
                    <a:pt x="1477" y="7723"/>
                  </a:lnTo>
                  <a:lnTo>
                    <a:pt x="1462" y="7700"/>
                  </a:lnTo>
                  <a:lnTo>
                    <a:pt x="1448" y="7677"/>
                  </a:lnTo>
                  <a:lnTo>
                    <a:pt x="1435" y="7653"/>
                  </a:lnTo>
                  <a:lnTo>
                    <a:pt x="1422" y="7629"/>
                  </a:lnTo>
                  <a:lnTo>
                    <a:pt x="1411" y="7604"/>
                  </a:lnTo>
                  <a:lnTo>
                    <a:pt x="1401" y="7578"/>
                  </a:lnTo>
                  <a:lnTo>
                    <a:pt x="1391" y="7553"/>
                  </a:lnTo>
                  <a:lnTo>
                    <a:pt x="1383" y="7527"/>
                  </a:lnTo>
                  <a:lnTo>
                    <a:pt x="1375" y="7501"/>
                  </a:lnTo>
                  <a:lnTo>
                    <a:pt x="1368" y="7474"/>
                  </a:lnTo>
                  <a:lnTo>
                    <a:pt x="1363" y="7448"/>
                  </a:lnTo>
                  <a:lnTo>
                    <a:pt x="1358" y="7421"/>
                  </a:lnTo>
                  <a:lnTo>
                    <a:pt x="1355" y="7394"/>
                  </a:lnTo>
                  <a:lnTo>
                    <a:pt x="1352" y="7367"/>
                  </a:lnTo>
                  <a:lnTo>
                    <a:pt x="1351" y="7339"/>
                  </a:lnTo>
                  <a:lnTo>
                    <a:pt x="1350" y="7312"/>
                  </a:lnTo>
                  <a:lnTo>
                    <a:pt x="1350" y="5852"/>
                  </a:lnTo>
                  <a:lnTo>
                    <a:pt x="1351" y="5825"/>
                  </a:lnTo>
                  <a:lnTo>
                    <a:pt x="1352" y="5797"/>
                  </a:lnTo>
                  <a:lnTo>
                    <a:pt x="1355" y="5770"/>
                  </a:lnTo>
                  <a:lnTo>
                    <a:pt x="1358" y="5743"/>
                  </a:lnTo>
                  <a:lnTo>
                    <a:pt x="1363" y="5716"/>
                  </a:lnTo>
                  <a:lnTo>
                    <a:pt x="1368" y="5690"/>
                  </a:lnTo>
                  <a:lnTo>
                    <a:pt x="1375" y="5663"/>
                  </a:lnTo>
                  <a:lnTo>
                    <a:pt x="1383" y="5637"/>
                  </a:lnTo>
                  <a:lnTo>
                    <a:pt x="1391" y="5611"/>
                  </a:lnTo>
                  <a:lnTo>
                    <a:pt x="1401" y="5586"/>
                  </a:lnTo>
                  <a:lnTo>
                    <a:pt x="1411" y="5560"/>
                  </a:lnTo>
                  <a:lnTo>
                    <a:pt x="1422" y="5535"/>
                  </a:lnTo>
                  <a:lnTo>
                    <a:pt x="1435" y="5511"/>
                  </a:lnTo>
                  <a:lnTo>
                    <a:pt x="1448" y="5487"/>
                  </a:lnTo>
                  <a:lnTo>
                    <a:pt x="1462" y="5464"/>
                  </a:lnTo>
                  <a:lnTo>
                    <a:pt x="1477" y="5441"/>
                  </a:lnTo>
                  <a:lnTo>
                    <a:pt x="1493" y="5418"/>
                  </a:lnTo>
                  <a:lnTo>
                    <a:pt x="1510" y="5397"/>
                  </a:lnTo>
                  <a:lnTo>
                    <a:pt x="1527" y="5376"/>
                  </a:lnTo>
                  <a:lnTo>
                    <a:pt x="1545" y="5355"/>
                  </a:lnTo>
                  <a:lnTo>
                    <a:pt x="1564" y="5336"/>
                  </a:lnTo>
                  <a:lnTo>
                    <a:pt x="1583" y="5317"/>
                  </a:lnTo>
                  <a:lnTo>
                    <a:pt x="1604" y="5299"/>
                  </a:lnTo>
                  <a:lnTo>
                    <a:pt x="1625" y="5281"/>
                  </a:lnTo>
                  <a:lnTo>
                    <a:pt x="1646" y="5264"/>
                  </a:lnTo>
                  <a:lnTo>
                    <a:pt x="1669" y="5248"/>
                  </a:lnTo>
                  <a:lnTo>
                    <a:pt x="1692" y="5233"/>
                  </a:lnTo>
                  <a:lnTo>
                    <a:pt x="1715" y="5219"/>
                  </a:lnTo>
                  <a:lnTo>
                    <a:pt x="1739" y="5206"/>
                  </a:lnTo>
                  <a:lnTo>
                    <a:pt x="1763" y="5193"/>
                  </a:lnTo>
                  <a:lnTo>
                    <a:pt x="1788" y="5182"/>
                  </a:lnTo>
                  <a:lnTo>
                    <a:pt x="1814" y="5172"/>
                  </a:lnTo>
                  <a:lnTo>
                    <a:pt x="1839" y="5162"/>
                  </a:lnTo>
                  <a:lnTo>
                    <a:pt x="1865" y="5154"/>
                  </a:lnTo>
                  <a:lnTo>
                    <a:pt x="1891" y="5146"/>
                  </a:lnTo>
                  <a:lnTo>
                    <a:pt x="1918" y="5140"/>
                  </a:lnTo>
                  <a:lnTo>
                    <a:pt x="1944" y="5135"/>
                  </a:lnTo>
                  <a:lnTo>
                    <a:pt x="1971" y="5130"/>
                  </a:lnTo>
                  <a:lnTo>
                    <a:pt x="1998" y="5127"/>
                  </a:lnTo>
                  <a:lnTo>
                    <a:pt x="2025" y="5124"/>
                  </a:lnTo>
                  <a:lnTo>
                    <a:pt x="2053" y="51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22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75" y="4544"/>
                  </a:moveTo>
                  <a:lnTo>
                    <a:pt x="2573" y="4637"/>
                  </a:lnTo>
                  <a:lnTo>
                    <a:pt x="2573" y="4872"/>
                  </a:lnTo>
                  <a:lnTo>
                    <a:pt x="2599" y="4873"/>
                  </a:lnTo>
                  <a:lnTo>
                    <a:pt x="2608" y="4873"/>
                  </a:lnTo>
                  <a:lnTo>
                    <a:pt x="2636" y="4874"/>
                  </a:lnTo>
                  <a:lnTo>
                    <a:pt x="2645" y="4875"/>
                  </a:lnTo>
                  <a:lnTo>
                    <a:pt x="2672" y="4878"/>
                  </a:lnTo>
                  <a:lnTo>
                    <a:pt x="2681" y="4879"/>
                  </a:lnTo>
                  <a:lnTo>
                    <a:pt x="2708" y="4882"/>
                  </a:lnTo>
                  <a:lnTo>
                    <a:pt x="2717" y="4883"/>
                  </a:lnTo>
                  <a:lnTo>
                    <a:pt x="2744" y="4888"/>
                  </a:lnTo>
                  <a:lnTo>
                    <a:pt x="2753" y="4890"/>
                  </a:lnTo>
                  <a:lnTo>
                    <a:pt x="2780" y="4895"/>
                  </a:lnTo>
                  <a:lnTo>
                    <a:pt x="2789" y="4897"/>
                  </a:lnTo>
                  <a:lnTo>
                    <a:pt x="2815" y="4904"/>
                  </a:lnTo>
                  <a:lnTo>
                    <a:pt x="2824" y="4906"/>
                  </a:lnTo>
                  <a:lnTo>
                    <a:pt x="2851" y="4914"/>
                  </a:lnTo>
                  <a:lnTo>
                    <a:pt x="2859" y="4916"/>
                  </a:lnTo>
                  <a:lnTo>
                    <a:pt x="2885" y="4925"/>
                  </a:lnTo>
                  <a:lnTo>
                    <a:pt x="2894" y="4928"/>
                  </a:lnTo>
                  <a:lnTo>
                    <a:pt x="2920" y="4937"/>
                  </a:lnTo>
                  <a:lnTo>
                    <a:pt x="2929" y="4941"/>
                  </a:lnTo>
                  <a:lnTo>
                    <a:pt x="2954" y="4951"/>
                  </a:lnTo>
                  <a:lnTo>
                    <a:pt x="2962" y="4955"/>
                  </a:lnTo>
                  <a:lnTo>
                    <a:pt x="2987" y="4966"/>
                  </a:lnTo>
                  <a:lnTo>
                    <a:pt x="2996" y="4970"/>
                  </a:lnTo>
                  <a:lnTo>
                    <a:pt x="3020" y="4982"/>
                  </a:lnTo>
                  <a:lnTo>
                    <a:pt x="3029" y="4987"/>
                  </a:lnTo>
                  <a:lnTo>
                    <a:pt x="3053" y="5000"/>
                  </a:lnTo>
                  <a:lnTo>
                    <a:pt x="3062" y="5006"/>
                  </a:lnTo>
                  <a:lnTo>
                    <a:pt x="3086" y="5020"/>
                  </a:lnTo>
                  <a:lnTo>
                    <a:pt x="3093" y="5025"/>
                  </a:lnTo>
                  <a:lnTo>
                    <a:pt x="3116" y="5040"/>
                  </a:lnTo>
                  <a:lnTo>
                    <a:pt x="3124" y="5045"/>
                  </a:lnTo>
                  <a:lnTo>
                    <a:pt x="3146" y="5061"/>
                  </a:lnTo>
                  <a:lnTo>
                    <a:pt x="3154" y="5067"/>
                  </a:lnTo>
                  <a:lnTo>
                    <a:pt x="3175" y="5083"/>
                  </a:lnTo>
                  <a:lnTo>
                    <a:pt x="3182" y="5089"/>
                  </a:lnTo>
                  <a:lnTo>
                    <a:pt x="3203" y="5107"/>
                  </a:lnTo>
                  <a:lnTo>
                    <a:pt x="3210" y="5113"/>
                  </a:lnTo>
                  <a:lnTo>
                    <a:pt x="3231" y="5131"/>
                  </a:lnTo>
                  <a:lnTo>
                    <a:pt x="3237" y="5137"/>
                  </a:lnTo>
                  <a:lnTo>
                    <a:pt x="3257" y="5156"/>
                  </a:lnTo>
                  <a:lnTo>
                    <a:pt x="3263" y="5163"/>
                  </a:lnTo>
                  <a:lnTo>
                    <a:pt x="3282" y="5182"/>
                  </a:lnTo>
                  <a:lnTo>
                    <a:pt x="3289" y="5189"/>
                  </a:lnTo>
                  <a:lnTo>
                    <a:pt x="3307" y="5209"/>
                  </a:lnTo>
                  <a:lnTo>
                    <a:pt x="3313" y="5216"/>
                  </a:lnTo>
                  <a:lnTo>
                    <a:pt x="3330" y="5237"/>
                  </a:lnTo>
                  <a:lnTo>
                    <a:pt x="3336" y="5245"/>
                  </a:lnTo>
                  <a:lnTo>
                    <a:pt x="3352" y="5266"/>
                  </a:lnTo>
                  <a:lnTo>
                    <a:pt x="3358" y="5274"/>
                  </a:lnTo>
                  <a:lnTo>
                    <a:pt x="3374" y="5296"/>
                  </a:lnTo>
                  <a:lnTo>
                    <a:pt x="3379" y="5304"/>
                  </a:lnTo>
                  <a:lnTo>
                    <a:pt x="3394" y="5327"/>
                  </a:lnTo>
                  <a:lnTo>
                    <a:pt x="3399" y="5335"/>
                  </a:lnTo>
                  <a:lnTo>
                    <a:pt x="3413" y="5358"/>
                  </a:lnTo>
                  <a:lnTo>
                    <a:pt x="3418" y="5366"/>
                  </a:lnTo>
                  <a:lnTo>
                    <a:pt x="3431" y="5390"/>
                  </a:lnTo>
                  <a:lnTo>
                    <a:pt x="3435" y="5398"/>
                  </a:lnTo>
                  <a:lnTo>
                    <a:pt x="3448" y="5423"/>
                  </a:lnTo>
                  <a:lnTo>
                    <a:pt x="3452" y="5431"/>
                  </a:lnTo>
                  <a:lnTo>
                    <a:pt x="3463" y="5456"/>
                  </a:lnTo>
                  <a:lnTo>
                    <a:pt x="3467" y="5465"/>
                  </a:lnTo>
                  <a:lnTo>
                    <a:pt x="3477" y="5490"/>
                  </a:lnTo>
                  <a:lnTo>
                    <a:pt x="3481" y="5498"/>
                  </a:lnTo>
                  <a:lnTo>
                    <a:pt x="3490" y="5524"/>
                  </a:lnTo>
                  <a:lnTo>
                    <a:pt x="3493" y="5533"/>
                  </a:lnTo>
                  <a:lnTo>
                    <a:pt x="3502" y="5559"/>
                  </a:lnTo>
                  <a:lnTo>
                    <a:pt x="3505" y="5568"/>
                  </a:lnTo>
                  <a:lnTo>
                    <a:pt x="3512" y="5594"/>
                  </a:lnTo>
                  <a:lnTo>
                    <a:pt x="3515" y="5603"/>
                  </a:lnTo>
                  <a:lnTo>
                    <a:pt x="3521" y="5629"/>
                  </a:lnTo>
                  <a:lnTo>
                    <a:pt x="3523" y="5638"/>
                  </a:lnTo>
                  <a:lnTo>
                    <a:pt x="3529" y="5665"/>
                  </a:lnTo>
                  <a:lnTo>
                    <a:pt x="3531" y="5674"/>
                  </a:lnTo>
                  <a:lnTo>
                    <a:pt x="3535" y="5701"/>
                  </a:lnTo>
                  <a:lnTo>
                    <a:pt x="3537" y="5710"/>
                  </a:lnTo>
                  <a:lnTo>
                    <a:pt x="3540" y="5737"/>
                  </a:lnTo>
                  <a:lnTo>
                    <a:pt x="3541" y="5747"/>
                  </a:lnTo>
                  <a:lnTo>
                    <a:pt x="3544" y="5774"/>
                  </a:lnTo>
                  <a:lnTo>
                    <a:pt x="3545" y="5783"/>
                  </a:lnTo>
                  <a:lnTo>
                    <a:pt x="3546" y="5810"/>
                  </a:lnTo>
                  <a:lnTo>
                    <a:pt x="3546" y="5820"/>
                  </a:lnTo>
                  <a:lnTo>
                    <a:pt x="3547" y="5847"/>
                  </a:lnTo>
                  <a:lnTo>
                    <a:pt x="3547" y="5852"/>
                  </a:lnTo>
                  <a:lnTo>
                    <a:pt x="3547" y="7312"/>
                  </a:lnTo>
                  <a:lnTo>
                    <a:pt x="3547" y="7317"/>
                  </a:lnTo>
                  <a:lnTo>
                    <a:pt x="3546" y="7344"/>
                  </a:lnTo>
                  <a:lnTo>
                    <a:pt x="3546" y="7354"/>
                  </a:lnTo>
                  <a:lnTo>
                    <a:pt x="3545" y="7381"/>
                  </a:lnTo>
                  <a:lnTo>
                    <a:pt x="3544" y="7390"/>
                  </a:lnTo>
                  <a:lnTo>
                    <a:pt x="3541" y="7417"/>
                  </a:lnTo>
                  <a:lnTo>
                    <a:pt x="3540" y="7427"/>
                  </a:lnTo>
                  <a:lnTo>
                    <a:pt x="3537" y="7454"/>
                  </a:lnTo>
                  <a:lnTo>
                    <a:pt x="3535" y="7463"/>
                  </a:lnTo>
                  <a:lnTo>
                    <a:pt x="3531" y="7490"/>
                  </a:lnTo>
                  <a:lnTo>
                    <a:pt x="3529" y="7499"/>
                  </a:lnTo>
                  <a:lnTo>
                    <a:pt x="3523" y="7526"/>
                  </a:lnTo>
                  <a:lnTo>
                    <a:pt x="3521" y="7535"/>
                  </a:lnTo>
                  <a:lnTo>
                    <a:pt x="3515" y="7561"/>
                  </a:lnTo>
                  <a:lnTo>
                    <a:pt x="3512" y="7570"/>
                  </a:lnTo>
                  <a:lnTo>
                    <a:pt x="3505" y="7596"/>
                  </a:lnTo>
                  <a:lnTo>
                    <a:pt x="3502" y="7605"/>
                  </a:lnTo>
                  <a:lnTo>
                    <a:pt x="3493" y="7631"/>
                  </a:lnTo>
                  <a:lnTo>
                    <a:pt x="3490" y="7640"/>
                  </a:lnTo>
                  <a:lnTo>
                    <a:pt x="3481" y="7666"/>
                  </a:lnTo>
                  <a:lnTo>
                    <a:pt x="3477" y="7674"/>
                  </a:lnTo>
                  <a:lnTo>
                    <a:pt x="3467" y="7699"/>
                  </a:lnTo>
                  <a:lnTo>
                    <a:pt x="3463" y="7708"/>
                  </a:lnTo>
                  <a:lnTo>
                    <a:pt x="3452" y="7733"/>
                  </a:lnTo>
                  <a:lnTo>
                    <a:pt x="3448" y="7741"/>
                  </a:lnTo>
                  <a:lnTo>
                    <a:pt x="3435" y="7766"/>
                  </a:lnTo>
                  <a:lnTo>
                    <a:pt x="3431" y="7774"/>
                  </a:lnTo>
                  <a:lnTo>
                    <a:pt x="3418" y="7798"/>
                  </a:lnTo>
                  <a:lnTo>
                    <a:pt x="3413" y="7806"/>
                  </a:lnTo>
                  <a:lnTo>
                    <a:pt x="3399" y="7829"/>
                  </a:lnTo>
                  <a:lnTo>
                    <a:pt x="3394" y="7837"/>
                  </a:lnTo>
                  <a:lnTo>
                    <a:pt x="3379" y="7860"/>
                  </a:lnTo>
                  <a:lnTo>
                    <a:pt x="3374" y="7868"/>
                  </a:lnTo>
                  <a:lnTo>
                    <a:pt x="3358" y="7890"/>
                  </a:lnTo>
                  <a:lnTo>
                    <a:pt x="3352" y="7898"/>
                  </a:lnTo>
                  <a:lnTo>
                    <a:pt x="3336" y="7919"/>
                  </a:lnTo>
                  <a:lnTo>
                    <a:pt x="3330" y="7927"/>
                  </a:lnTo>
                  <a:lnTo>
                    <a:pt x="3313" y="7948"/>
                  </a:lnTo>
                  <a:lnTo>
                    <a:pt x="3307" y="7955"/>
                  </a:lnTo>
                  <a:lnTo>
                    <a:pt x="3288" y="7975"/>
                  </a:lnTo>
                  <a:lnTo>
                    <a:pt x="3282" y="7982"/>
                  </a:lnTo>
                  <a:lnTo>
                    <a:pt x="3263" y="8002"/>
                  </a:lnTo>
                  <a:lnTo>
                    <a:pt x="3257" y="8008"/>
                  </a:lnTo>
                  <a:lnTo>
                    <a:pt x="3237" y="8027"/>
                  </a:lnTo>
                  <a:lnTo>
                    <a:pt x="3230" y="8033"/>
                  </a:lnTo>
                  <a:lnTo>
                    <a:pt x="3210" y="8052"/>
                  </a:lnTo>
                  <a:lnTo>
                    <a:pt x="3203" y="8058"/>
                  </a:lnTo>
                  <a:lnTo>
                    <a:pt x="3182" y="8075"/>
                  </a:lnTo>
                  <a:lnTo>
                    <a:pt x="3174" y="8081"/>
                  </a:lnTo>
                  <a:lnTo>
                    <a:pt x="3153" y="8097"/>
                  </a:lnTo>
                  <a:lnTo>
                    <a:pt x="3145" y="8103"/>
                  </a:lnTo>
                  <a:lnTo>
                    <a:pt x="3123" y="8119"/>
                  </a:lnTo>
                  <a:lnTo>
                    <a:pt x="3115" y="8124"/>
                  </a:lnTo>
                  <a:lnTo>
                    <a:pt x="3092" y="8139"/>
                  </a:lnTo>
                  <a:lnTo>
                    <a:pt x="3084" y="8144"/>
                  </a:lnTo>
                  <a:lnTo>
                    <a:pt x="3061" y="8158"/>
                  </a:lnTo>
                  <a:lnTo>
                    <a:pt x="3053" y="8163"/>
                  </a:lnTo>
                  <a:lnTo>
                    <a:pt x="3029" y="8176"/>
                  </a:lnTo>
                  <a:lnTo>
                    <a:pt x="3021" y="8180"/>
                  </a:lnTo>
                  <a:lnTo>
                    <a:pt x="2996" y="8193"/>
                  </a:lnTo>
                  <a:lnTo>
                    <a:pt x="2988" y="8197"/>
                  </a:lnTo>
                  <a:lnTo>
                    <a:pt x="2963" y="8208"/>
                  </a:lnTo>
                  <a:lnTo>
                    <a:pt x="2954" y="8212"/>
                  </a:lnTo>
                  <a:lnTo>
                    <a:pt x="2929" y="8222"/>
                  </a:lnTo>
                  <a:lnTo>
                    <a:pt x="2921" y="8226"/>
                  </a:lnTo>
                  <a:lnTo>
                    <a:pt x="2895" y="8235"/>
                  </a:lnTo>
                  <a:lnTo>
                    <a:pt x="2886" y="8238"/>
                  </a:lnTo>
                  <a:lnTo>
                    <a:pt x="2860" y="8247"/>
                  </a:lnTo>
                  <a:lnTo>
                    <a:pt x="2851" y="8250"/>
                  </a:lnTo>
                  <a:lnTo>
                    <a:pt x="2825" y="8257"/>
                  </a:lnTo>
                  <a:lnTo>
                    <a:pt x="2816" y="8260"/>
                  </a:lnTo>
                  <a:lnTo>
                    <a:pt x="2790" y="8266"/>
                  </a:lnTo>
                  <a:lnTo>
                    <a:pt x="2781" y="8268"/>
                  </a:lnTo>
                  <a:lnTo>
                    <a:pt x="2754" y="8274"/>
                  </a:lnTo>
                  <a:lnTo>
                    <a:pt x="2745" y="8276"/>
                  </a:lnTo>
                  <a:lnTo>
                    <a:pt x="2718" y="8280"/>
                  </a:lnTo>
                  <a:lnTo>
                    <a:pt x="2709" y="8282"/>
                  </a:lnTo>
                  <a:lnTo>
                    <a:pt x="2682" y="8285"/>
                  </a:lnTo>
                  <a:lnTo>
                    <a:pt x="2672" y="8286"/>
                  </a:lnTo>
                  <a:lnTo>
                    <a:pt x="2645" y="8289"/>
                  </a:lnTo>
                  <a:lnTo>
                    <a:pt x="2636" y="8290"/>
                  </a:lnTo>
                  <a:lnTo>
                    <a:pt x="2609" y="8291"/>
                  </a:lnTo>
                  <a:lnTo>
                    <a:pt x="2599" y="8291"/>
                  </a:lnTo>
                  <a:lnTo>
                    <a:pt x="2572" y="8292"/>
                  </a:lnTo>
                  <a:lnTo>
                    <a:pt x="2567" y="8292"/>
                  </a:lnTo>
                  <a:lnTo>
                    <a:pt x="2080" y="8292"/>
                  </a:lnTo>
                  <a:lnTo>
                    <a:pt x="2075" y="8292"/>
                  </a:lnTo>
                  <a:lnTo>
                    <a:pt x="2048" y="8291"/>
                  </a:lnTo>
                  <a:lnTo>
                    <a:pt x="2038" y="8291"/>
                  </a:lnTo>
                  <a:lnTo>
                    <a:pt x="2011" y="8290"/>
                  </a:lnTo>
                  <a:lnTo>
                    <a:pt x="2002" y="8289"/>
                  </a:lnTo>
                  <a:lnTo>
                    <a:pt x="1975" y="8286"/>
                  </a:lnTo>
                  <a:lnTo>
                    <a:pt x="1965" y="8285"/>
                  </a:lnTo>
                  <a:lnTo>
                    <a:pt x="1938" y="8282"/>
                  </a:lnTo>
                  <a:lnTo>
                    <a:pt x="1929" y="8280"/>
                  </a:lnTo>
                  <a:lnTo>
                    <a:pt x="1902" y="8276"/>
                  </a:lnTo>
                  <a:lnTo>
                    <a:pt x="1893" y="8274"/>
                  </a:lnTo>
                  <a:lnTo>
                    <a:pt x="1866" y="8268"/>
                  </a:lnTo>
                  <a:lnTo>
                    <a:pt x="1857" y="8266"/>
                  </a:lnTo>
                  <a:lnTo>
                    <a:pt x="1831" y="8260"/>
                  </a:lnTo>
                  <a:lnTo>
                    <a:pt x="1822" y="8257"/>
                  </a:lnTo>
                  <a:lnTo>
                    <a:pt x="1796" y="8250"/>
                  </a:lnTo>
                  <a:lnTo>
                    <a:pt x="1787" y="8247"/>
                  </a:lnTo>
                  <a:lnTo>
                    <a:pt x="1761" y="8238"/>
                  </a:lnTo>
                  <a:lnTo>
                    <a:pt x="1752" y="8235"/>
                  </a:lnTo>
                  <a:lnTo>
                    <a:pt x="1726" y="8226"/>
                  </a:lnTo>
                  <a:lnTo>
                    <a:pt x="1718" y="8222"/>
                  </a:lnTo>
                  <a:lnTo>
                    <a:pt x="1693" y="8212"/>
                  </a:lnTo>
                  <a:lnTo>
                    <a:pt x="1684" y="8208"/>
                  </a:lnTo>
                  <a:lnTo>
                    <a:pt x="1659" y="8197"/>
                  </a:lnTo>
                  <a:lnTo>
                    <a:pt x="1651" y="8193"/>
                  </a:lnTo>
                  <a:lnTo>
                    <a:pt x="1626" y="8180"/>
                  </a:lnTo>
                  <a:lnTo>
                    <a:pt x="1618" y="8176"/>
                  </a:lnTo>
                  <a:lnTo>
                    <a:pt x="1594" y="8163"/>
                  </a:lnTo>
                  <a:lnTo>
                    <a:pt x="1586" y="8158"/>
                  </a:lnTo>
                  <a:lnTo>
                    <a:pt x="1563" y="8144"/>
                  </a:lnTo>
                  <a:lnTo>
                    <a:pt x="1555" y="8139"/>
                  </a:lnTo>
                  <a:lnTo>
                    <a:pt x="1532" y="8124"/>
                  </a:lnTo>
                  <a:lnTo>
                    <a:pt x="1524" y="8119"/>
                  </a:lnTo>
                  <a:lnTo>
                    <a:pt x="1502" y="8103"/>
                  </a:lnTo>
                  <a:lnTo>
                    <a:pt x="1494" y="8097"/>
                  </a:lnTo>
                  <a:lnTo>
                    <a:pt x="1473" y="8081"/>
                  </a:lnTo>
                  <a:lnTo>
                    <a:pt x="1465" y="8075"/>
                  </a:lnTo>
                  <a:lnTo>
                    <a:pt x="1444" y="8058"/>
                  </a:lnTo>
                  <a:lnTo>
                    <a:pt x="1437" y="8052"/>
                  </a:lnTo>
                  <a:lnTo>
                    <a:pt x="1417" y="8033"/>
                  </a:lnTo>
                  <a:lnTo>
                    <a:pt x="1410" y="8027"/>
                  </a:lnTo>
                  <a:lnTo>
                    <a:pt x="1390" y="8008"/>
                  </a:lnTo>
                  <a:lnTo>
                    <a:pt x="1384" y="8002"/>
                  </a:lnTo>
                  <a:lnTo>
                    <a:pt x="1365" y="7982"/>
                  </a:lnTo>
                  <a:lnTo>
                    <a:pt x="1359" y="7975"/>
                  </a:lnTo>
                  <a:lnTo>
                    <a:pt x="1340" y="7955"/>
                  </a:lnTo>
                  <a:lnTo>
                    <a:pt x="1334" y="7948"/>
                  </a:lnTo>
                  <a:lnTo>
                    <a:pt x="1317" y="7927"/>
                  </a:lnTo>
                  <a:lnTo>
                    <a:pt x="1311" y="7919"/>
                  </a:lnTo>
                  <a:lnTo>
                    <a:pt x="1295" y="7898"/>
                  </a:lnTo>
                  <a:lnTo>
                    <a:pt x="1289" y="7890"/>
                  </a:lnTo>
                  <a:lnTo>
                    <a:pt x="1273" y="7868"/>
                  </a:lnTo>
                  <a:lnTo>
                    <a:pt x="1268" y="7860"/>
                  </a:lnTo>
                  <a:lnTo>
                    <a:pt x="1253" y="7837"/>
                  </a:lnTo>
                  <a:lnTo>
                    <a:pt x="1248" y="7829"/>
                  </a:lnTo>
                  <a:lnTo>
                    <a:pt x="1234" y="7806"/>
                  </a:lnTo>
                  <a:lnTo>
                    <a:pt x="1229" y="7798"/>
                  </a:lnTo>
                  <a:lnTo>
                    <a:pt x="1216" y="7774"/>
                  </a:lnTo>
                  <a:lnTo>
                    <a:pt x="1212" y="7766"/>
                  </a:lnTo>
                  <a:lnTo>
                    <a:pt x="1199" y="7741"/>
                  </a:lnTo>
                  <a:lnTo>
                    <a:pt x="1195" y="7733"/>
                  </a:lnTo>
                  <a:lnTo>
                    <a:pt x="1184" y="7708"/>
                  </a:lnTo>
                  <a:lnTo>
                    <a:pt x="1180" y="7699"/>
                  </a:lnTo>
                  <a:lnTo>
                    <a:pt x="1170" y="7674"/>
                  </a:lnTo>
                  <a:lnTo>
                    <a:pt x="1166" y="7666"/>
                  </a:lnTo>
                  <a:lnTo>
                    <a:pt x="1157" y="7640"/>
                  </a:lnTo>
                  <a:lnTo>
                    <a:pt x="1154" y="7631"/>
                  </a:lnTo>
                  <a:lnTo>
                    <a:pt x="1145" y="7605"/>
                  </a:lnTo>
                  <a:lnTo>
                    <a:pt x="1142" y="7596"/>
                  </a:lnTo>
                  <a:lnTo>
                    <a:pt x="1135" y="7570"/>
                  </a:lnTo>
                  <a:lnTo>
                    <a:pt x="1132" y="7561"/>
                  </a:lnTo>
                  <a:lnTo>
                    <a:pt x="1126" y="7535"/>
                  </a:lnTo>
                  <a:lnTo>
                    <a:pt x="1124" y="7526"/>
                  </a:lnTo>
                  <a:lnTo>
                    <a:pt x="1118" y="7499"/>
                  </a:lnTo>
                  <a:lnTo>
                    <a:pt x="1116" y="7490"/>
                  </a:lnTo>
                  <a:lnTo>
                    <a:pt x="1112" y="7463"/>
                  </a:lnTo>
                  <a:lnTo>
                    <a:pt x="1110" y="7454"/>
                  </a:lnTo>
                  <a:lnTo>
                    <a:pt x="1107" y="7427"/>
                  </a:lnTo>
                  <a:lnTo>
                    <a:pt x="1106" y="7417"/>
                  </a:lnTo>
                  <a:lnTo>
                    <a:pt x="1103" y="7390"/>
                  </a:lnTo>
                  <a:lnTo>
                    <a:pt x="1102" y="7381"/>
                  </a:lnTo>
                  <a:lnTo>
                    <a:pt x="1101" y="7354"/>
                  </a:lnTo>
                  <a:lnTo>
                    <a:pt x="1101" y="7344"/>
                  </a:lnTo>
                  <a:lnTo>
                    <a:pt x="1100" y="7317"/>
                  </a:lnTo>
                  <a:lnTo>
                    <a:pt x="1100" y="7312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1" y="5820"/>
                  </a:lnTo>
                  <a:lnTo>
                    <a:pt x="1101" y="5810"/>
                  </a:lnTo>
                  <a:lnTo>
                    <a:pt x="1102" y="5783"/>
                  </a:lnTo>
                  <a:lnTo>
                    <a:pt x="1103" y="5774"/>
                  </a:lnTo>
                  <a:lnTo>
                    <a:pt x="1106" y="5747"/>
                  </a:lnTo>
                  <a:lnTo>
                    <a:pt x="1107" y="5737"/>
                  </a:lnTo>
                  <a:lnTo>
                    <a:pt x="1110" y="5710"/>
                  </a:lnTo>
                  <a:lnTo>
                    <a:pt x="1112" y="5701"/>
                  </a:lnTo>
                  <a:lnTo>
                    <a:pt x="1116" y="5674"/>
                  </a:lnTo>
                  <a:lnTo>
                    <a:pt x="1118" y="5665"/>
                  </a:lnTo>
                  <a:lnTo>
                    <a:pt x="1124" y="5638"/>
                  </a:lnTo>
                  <a:lnTo>
                    <a:pt x="1126" y="5629"/>
                  </a:lnTo>
                  <a:lnTo>
                    <a:pt x="1132" y="5603"/>
                  </a:lnTo>
                  <a:lnTo>
                    <a:pt x="1135" y="5594"/>
                  </a:lnTo>
                  <a:lnTo>
                    <a:pt x="1142" y="5568"/>
                  </a:lnTo>
                  <a:lnTo>
                    <a:pt x="1145" y="5559"/>
                  </a:lnTo>
                  <a:lnTo>
                    <a:pt x="1154" y="5533"/>
                  </a:lnTo>
                  <a:lnTo>
                    <a:pt x="1157" y="5524"/>
                  </a:lnTo>
                  <a:lnTo>
                    <a:pt x="1166" y="5498"/>
                  </a:lnTo>
                  <a:lnTo>
                    <a:pt x="1170" y="5490"/>
                  </a:lnTo>
                  <a:lnTo>
                    <a:pt x="1180" y="5465"/>
                  </a:lnTo>
                  <a:lnTo>
                    <a:pt x="1184" y="5456"/>
                  </a:lnTo>
                  <a:lnTo>
                    <a:pt x="1195" y="5431"/>
                  </a:lnTo>
                  <a:lnTo>
                    <a:pt x="1199" y="5423"/>
                  </a:lnTo>
                  <a:lnTo>
                    <a:pt x="1212" y="5398"/>
                  </a:lnTo>
                  <a:lnTo>
                    <a:pt x="1216" y="5390"/>
                  </a:lnTo>
                  <a:lnTo>
                    <a:pt x="1229" y="5366"/>
                  </a:lnTo>
                  <a:lnTo>
                    <a:pt x="1234" y="5358"/>
                  </a:lnTo>
                  <a:lnTo>
                    <a:pt x="1248" y="5335"/>
                  </a:lnTo>
                  <a:lnTo>
                    <a:pt x="1253" y="5327"/>
                  </a:lnTo>
                  <a:lnTo>
                    <a:pt x="1268" y="5304"/>
                  </a:lnTo>
                  <a:lnTo>
                    <a:pt x="1273" y="5296"/>
                  </a:lnTo>
                  <a:lnTo>
                    <a:pt x="1289" y="5274"/>
                  </a:lnTo>
                  <a:lnTo>
                    <a:pt x="1295" y="5266"/>
                  </a:lnTo>
                  <a:lnTo>
                    <a:pt x="1311" y="5245"/>
                  </a:lnTo>
                  <a:lnTo>
                    <a:pt x="1317" y="5237"/>
                  </a:lnTo>
                  <a:lnTo>
                    <a:pt x="1334" y="5216"/>
                  </a:lnTo>
                  <a:lnTo>
                    <a:pt x="1340" y="5209"/>
                  </a:lnTo>
                  <a:lnTo>
                    <a:pt x="1358" y="5189"/>
                  </a:lnTo>
                  <a:lnTo>
                    <a:pt x="1365" y="5182"/>
                  </a:lnTo>
                  <a:lnTo>
                    <a:pt x="1384" y="5163"/>
                  </a:lnTo>
                  <a:lnTo>
                    <a:pt x="1390" y="5156"/>
                  </a:lnTo>
                  <a:lnTo>
                    <a:pt x="1410" y="5137"/>
                  </a:lnTo>
                  <a:lnTo>
                    <a:pt x="1416" y="5131"/>
                  </a:lnTo>
                  <a:lnTo>
                    <a:pt x="1437" y="5113"/>
                  </a:lnTo>
                  <a:lnTo>
                    <a:pt x="1444" y="5107"/>
                  </a:lnTo>
                  <a:lnTo>
                    <a:pt x="1465" y="5089"/>
                  </a:lnTo>
                  <a:lnTo>
                    <a:pt x="1472" y="5083"/>
                  </a:lnTo>
                  <a:lnTo>
                    <a:pt x="1493" y="5067"/>
                  </a:lnTo>
                  <a:lnTo>
                    <a:pt x="1501" y="5061"/>
                  </a:lnTo>
                  <a:lnTo>
                    <a:pt x="1523" y="5045"/>
                  </a:lnTo>
                  <a:lnTo>
                    <a:pt x="1531" y="5040"/>
                  </a:lnTo>
                  <a:lnTo>
                    <a:pt x="1554" y="5025"/>
                  </a:lnTo>
                  <a:lnTo>
                    <a:pt x="1561" y="5020"/>
                  </a:lnTo>
                  <a:lnTo>
                    <a:pt x="1585" y="5006"/>
                  </a:lnTo>
                  <a:lnTo>
                    <a:pt x="1594" y="5000"/>
                  </a:lnTo>
                  <a:lnTo>
                    <a:pt x="1618" y="4987"/>
                  </a:lnTo>
                  <a:lnTo>
                    <a:pt x="1627" y="4982"/>
                  </a:lnTo>
                  <a:lnTo>
                    <a:pt x="1651" y="4970"/>
                  </a:lnTo>
                  <a:lnTo>
                    <a:pt x="1660" y="4966"/>
                  </a:lnTo>
                  <a:lnTo>
                    <a:pt x="1685" y="4955"/>
                  </a:lnTo>
                  <a:lnTo>
                    <a:pt x="1693" y="4951"/>
                  </a:lnTo>
                  <a:lnTo>
                    <a:pt x="1718" y="4941"/>
                  </a:lnTo>
                  <a:lnTo>
                    <a:pt x="1727" y="4937"/>
                  </a:lnTo>
                  <a:lnTo>
                    <a:pt x="1753" y="4928"/>
                  </a:lnTo>
                  <a:lnTo>
                    <a:pt x="1762" y="4925"/>
                  </a:lnTo>
                  <a:lnTo>
                    <a:pt x="1788" y="4916"/>
                  </a:lnTo>
                  <a:lnTo>
                    <a:pt x="1796" y="4914"/>
                  </a:lnTo>
                  <a:lnTo>
                    <a:pt x="1823" y="4906"/>
                  </a:lnTo>
                  <a:lnTo>
                    <a:pt x="1832" y="4904"/>
                  </a:lnTo>
                  <a:lnTo>
                    <a:pt x="1858" y="4897"/>
                  </a:lnTo>
                  <a:lnTo>
                    <a:pt x="1867" y="4895"/>
                  </a:lnTo>
                  <a:lnTo>
                    <a:pt x="1894" y="4890"/>
                  </a:lnTo>
                  <a:lnTo>
                    <a:pt x="1903" y="4888"/>
                  </a:lnTo>
                  <a:lnTo>
                    <a:pt x="1930" y="4883"/>
                  </a:lnTo>
                  <a:lnTo>
                    <a:pt x="1939" y="4882"/>
                  </a:lnTo>
                  <a:lnTo>
                    <a:pt x="1966" y="4879"/>
                  </a:lnTo>
                  <a:lnTo>
                    <a:pt x="1975" y="4878"/>
                  </a:lnTo>
                  <a:lnTo>
                    <a:pt x="2002" y="4875"/>
                  </a:lnTo>
                  <a:lnTo>
                    <a:pt x="2011" y="4874"/>
                  </a:lnTo>
                  <a:lnTo>
                    <a:pt x="2039" y="4873"/>
                  </a:lnTo>
                  <a:lnTo>
                    <a:pt x="2048" y="4873"/>
                  </a:lnTo>
                  <a:lnTo>
                    <a:pt x="2073" y="4872"/>
                  </a:lnTo>
                  <a:lnTo>
                    <a:pt x="2073" y="4635"/>
                  </a:lnTo>
                  <a:lnTo>
                    <a:pt x="2073" y="4630"/>
                  </a:lnTo>
                  <a:lnTo>
                    <a:pt x="2075" y="4530"/>
                  </a:lnTo>
                  <a:lnTo>
                    <a:pt x="2075" y="4520"/>
                  </a:lnTo>
                  <a:lnTo>
                    <a:pt x="2081" y="4420"/>
                  </a:lnTo>
                  <a:lnTo>
                    <a:pt x="2082" y="4411"/>
                  </a:lnTo>
                  <a:lnTo>
                    <a:pt x="2091" y="4311"/>
                  </a:lnTo>
                  <a:lnTo>
                    <a:pt x="2092" y="4302"/>
                  </a:lnTo>
                  <a:lnTo>
                    <a:pt x="2105" y="4203"/>
                  </a:lnTo>
                  <a:lnTo>
                    <a:pt x="2107" y="4193"/>
                  </a:lnTo>
                  <a:lnTo>
                    <a:pt x="2123" y="4095"/>
                  </a:lnTo>
                  <a:lnTo>
                    <a:pt x="2125" y="4086"/>
                  </a:lnTo>
                  <a:lnTo>
                    <a:pt x="2146" y="3988"/>
                  </a:lnTo>
                  <a:lnTo>
                    <a:pt x="2148" y="3979"/>
                  </a:lnTo>
                  <a:lnTo>
                    <a:pt x="2172" y="3882"/>
                  </a:lnTo>
                  <a:lnTo>
                    <a:pt x="2174" y="3873"/>
                  </a:lnTo>
                  <a:lnTo>
                    <a:pt x="2202" y="3777"/>
                  </a:lnTo>
                  <a:lnTo>
                    <a:pt x="2205" y="3768"/>
                  </a:lnTo>
                  <a:lnTo>
                    <a:pt x="2236" y="3673"/>
                  </a:lnTo>
                  <a:lnTo>
                    <a:pt x="2239" y="3665"/>
                  </a:lnTo>
                  <a:lnTo>
                    <a:pt x="2274" y="3571"/>
                  </a:lnTo>
                  <a:lnTo>
                    <a:pt x="2277" y="3562"/>
                  </a:lnTo>
                  <a:lnTo>
                    <a:pt x="2315" y="3470"/>
                  </a:lnTo>
                  <a:lnTo>
                    <a:pt x="2319" y="3461"/>
                  </a:lnTo>
                  <a:lnTo>
                    <a:pt x="2361" y="3370"/>
                  </a:lnTo>
                  <a:lnTo>
                    <a:pt x="2365" y="3362"/>
                  </a:lnTo>
                  <a:lnTo>
                    <a:pt x="2410" y="3272"/>
                  </a:lnTo>
                  <a:lnTo>
                    <a:pt x="2415" y="3264"/>
                  </a:lnTo>
                  <a:lnTo>
                    <a:pt x="2463" y="3176"/>
                  </a:lnTo>
                  <a:lnTo>
                    <a:pt x="2468" y="3168"/>
                  </a:lnTo>
                  <a:lnTo>
                    <a:pt x="2520" y="3082"/>
                  </a:lnTo>
                  <a:lnTo>
                    <a:pt x="2525" y="3074"/>
                  </a:lnTo>
                  <a:lnTo>
                    <a:pt x="2580" y="2990"/>
                  </a:lnTo>
                  <a:lnTo>
                    <a:pt x="2585" y="2982"/>
                  </a:lnTo>
                  <a:lnTo>
                    <a:pt x="2643" y="2900"/>
                  </a:lnTo>
                  <a:lnTo>
                    <a:pt x="2649" y="2893"/>
                  </a:lnTo>
                  <a:lnTo>
                    <a:pt x="2710" y="2814"/>
                  </a:lnTo>
                  <a:lnTo>
                    <a:pt x="2715" y="2806"/>
                  </a:lnTo>
                  <a:lnTo>
                    <a:pt x="2779" y="2729"/>
                  </a:lnTo>
                  <a:lnTo>
                    <a:pt x="2785" y="2722"/>
                  </a:lnTo>
                  <a:lnTo>
                    <a:pt x="2852" y="2648"/>
                  </a:lnTo>
                  <a:lnTo>
                    <a:pt x="2858" y="2641"/>
                  </a:lnTo>
                  <a:lnTo>
                    <a:pt x="2927" y="2569"/>
                  </a:lnTo>
                  <a:lnTo>
                    <a:pt x="2934" y="2562"/>
                  </a:lnTo>
                  <a:lnTo>
                    <a:pt x="3006" y="2493"/>
                  </a:lnTo>
                  <a:lnTo>
                    <a:pt x="3013" y="2487"/>
                  </a:lnTo>
                  <a:lnTo>
                    <a:pt x="3087" y="2420"/>
                  </a:lnTo>
                  <a:lnTo>
                    <a:pt x="3094" y="2414"/>
                  </a:lnTo>
                  <a:lnTo>
                    <a:pt x="3171" y="2350"/>
                  </a:lnTo>
                  <a:lnTo>
                    <a:pt x="3179" y="2345"/>
                  </a:lnTo>
                  <a:lnTo>
                    <a:pt x="3258" y="2284"/>
                  </a:lnTo>
                  <a:lnTo>
                    <a:pt x="3265" y="2278"/>
                  </a:lnTo>
                  <a:lnTo>
                    <a:pt x="3347" y="2220"/>
                  </a:lnTo>
                  <a:lnTo>
                    <a:pt x="3355" y="2215"/>
                  </a:lnTo>
                  <a:lnTo>
                    <a:pt x="3439" y="2160"/>
                  </a:lnTo>
                  <a:lnTo>
                    <a:pt x="3447" y="2155"/>
                  </a:lnTo>
                  <a:lnTo>
                    <a:pt x="3533" y="2103"/>
                  </a:lnTo>
                  <a:lnTo>
                    <a:pt x="3541" y="2098"/>
                  </a:lnTo>
                  <a:lnTo>
                    <a:pt x="3629" y="2050"/>
                  </a:lnTo>
                  <a:lnTo>
                    <a:pt x="3637" y="2045"/>
                  </a:lnTo>
                  <a:lnTo>
                    <a:pt x="3727" y="2000"/>
                  </a:lnTo>
                  <a:lnTo>
                    <a:pt x="3735" y="1996"/>
                  </a:lnTo>
                  <a:lnTo>
                    <a:pt x="3826" y="1954"/>
                  </a:lnTo>
                  <a:lnTo>
                    <a:pt x="3835" y="1950"/>
                  </a:lnTo>
                  <a:lnTo>
                    <a:pt x="3927" y="1912"/>
                  </a:lnTo>
                  <a:lnTo>
                    <a:pt x="3936" y="1909"/>
                  </a:lnTo>
                  <a:lnTo>
                    <a:pt x="4030" y="1874"/>
                  </a:lnTo>
                  <a:lnTo>
                    <a:pt x="4038" y="1871"/>
                  </a:lnTo>
                  <a:lnTo>
                    <a:pt x="4133" y="1840"/>
                  </a:lnTo>
                  <a:lnTo>
                    <a:pt x="4142" y="1837"/>
                  </a:lnTo>
                  <a:lnTo>
                    <a:pt x="4238" y="1809"/>
                  </a:lnTo>
                  <a:lnTo>
                    <a:pt x="4247" y="1807"/>
                  </a:lnTo>
                  <a:lnTo>
                    <a:pt x="4344" y="1783"/>
                  </a:lnTo>
                  <a:lnTo>
                    <a:pt x="4353" y="1781"/>
                  </a:lnTo>
                  <a:lnTo>
                    <a:pt x="4451" y="1760"/>
                  </a:lnTo>
                  <a:lnTo>
                    <a:pt x="4460" y="1758"/>
                  </a:lnTo>
                  <a:lnTo>
                    <a:pt x="4558" y="1742"/>
                  </a:lnTo>
                  <a:lnTo>
                    <a:pt x="4568" y="1740"/>
                  </a:lnTo>
                  <a:lnTo>
                    <a:pt x="4667" y="1727"/>
                  </a:lnTo>
                  <a:lnTo>
                    <a:pt x="4676" y="1726"/>
                  </a:lnTo>
                  <a:lnTo>
                    <a:pt x="4776" y="1717"/>
                  </a:lnTo>
                  <a:lnTo>
                    <a:pt x="4785" y="1716"/>
                  </a:lnTo>
                  <a:lnTo>
                    <a:pt x="4885" y="1710"/>
                  </a:lnTo>
                  <a:lnTo>
                    <a:pt x="4895" y="1710"/>
                  </a:lnTo>
                  <a:lnTo>
                    <a:pt x="4995" y="1708"/>
                  </a:lnTo>
                  <a:lnTo>
                    <a:pt x="5005" y="1708"/>
                  </a:lnTo>
                  <a:lnTo>
                    <a:pt x="5105" y="1710"/>
                  </a:lnTo>
                  <a:lnTo>
                    <a:pt x="5115" y="1710"/>
                  </a:lnTo>
                  <a:lnTo>
                    <a:pt x="5215" y="1716"/>
                  </a:lnTo>
                  <a:lnTo>
                    <a:pt x="5224" y="1717"/>
                  </a:lnTo>
                  <a:lnTo>
                    <a:pt x="5324" y="1726"/>
                  </a:lnTo>
                  <a:lnTo>
                    <a:pt x="5333" y="1727"/>
                  </a:lnTo>
                  <a:lnTo>
                    <a:pt x="5432" y="1740"/>
                  </a:lnTo>
                  <a:lnTo>
                    <a:pt x="5442" y="1742"/>
                  </a:lnTo>
                  <a:lnTo>
                    <a:pt x="5540" y="1758"/>
                  </a:lnTo>
                  <a:lnTo>
                    <a:pt x="5549" y="1760"/>
                  </a:lnTo>
                  <a:lnTo>
                    <a:pt x="5647" y="1781"/>
                  </a:lnTo>
                  <a:lnTo>
                    <a:pt x="5656" y="1783"/>
                  </a:lnTo>
                  <a:lnTo>
                    <a:pt x="5753" y="1807"/>
                  </a:lnTo>
                  <a:lnTo>
                    <a:pt x="5762" y="1809"/>
                  </a:lnTo>
                  <a:lnTo>
                    <a:pt x="5858" y="1837"/>
                  </a:lnTo>
                  <a:lnTo>
                    <a:pt x="5867" y="1840"/>
                  </a:lnTo>
                  <a:lnTo>
                    <a:pt x="5962" y="1871"/>
                  </a:lnTo>
                  <a:lnTo>
                    <a:pt x="5970" y="1874"/>
                  </a:lnTo>
                  <a:lnTo>
                    <a:pt x="6064" y="1909"/>
                  </a:lnTo>
                  <a:lnTo>
                    <a:pt x="6073" y="1912"/>
                  </a:lnTo>
                  <a:lnTo>
                    <a:pt x="6165" y="1950"/>
                  </a:lnTo>
                  <a:lnTo>
                    <a:pt x="6174" y="1954"/>
                  </a:lnTo>
                  <a:lnTo>
                    <a:pt x="6265" y="1996"/>
                  </a:lnTo>
                  <a:lnTo>
                    <a:pt x="6273" y="2000"/>
                  </a:lnTo>
                  <a:lnTo>
                    <a:pt x="6363" y="2045"/>
                  </a:lnTo>
                  <a:lnTo>
                    <a:pt x="6371" y="2050"/>
                  </a:lnTo>
                  <a:lnTo>
                    <a:pt x="6459" y="2098"/>
                  </a:lnTo>
                  <a:lnTo>
                    <a:pt x="6467" y="2103"/>
                  </a:lnTo>
                  <a:lnTo>
                    <a:pt x="6553" y="2155"/>
                  </a:lnTo>
                  <a:lnTo>
                    <a:pt x="6561" y="2160"/>
                  </a:lnTo>
                  <a:lnTo>
                    <a:pt x="6645" y="2215"/>
                  </a:lnTo>
                  <a:lnTo>
                    <a:pt x="6653" y="2220"/>
                  </a:lnTo>
                  <a:lnTo>
                    <a:pt x="6735" y="2278"/>
                  </a:lnTo>
                  <a:lnTo>
                    <a:pt x="6742" y="2284"/>
                  </a:lnTo>
                  <a:lnTo>
                    <a:pt x="6821" y="2345"/>
                  </a:lnTo>
                  <a:lnTo>
                    <a:pt x="6829" y="2350"/>
                  </a:lnTo>
                  <a:lnTo>
                    <a:pt x="6906" y="2414"/>
                  </a:lnTo>
                  <a:lnTo>
                    <a:pt x="6913" y="2420"/>
                  </a:lnTo>
                  <a:lnTo>
                    <a:pt x="6987" y="2487"/>
                  </a:lnTo>
                  <a:lnTo>
                    <a:pt x="6994" y="2493"/>
                  </a:lnTo>
                  <a:lnTo>
                    <a:pt x="7066" y="2562"/>
                  </a:lnTo>
                  <a:lnTo>
                    <a:pt x="7073" y="2569"/>
                  </a:lnTo>
                  <a:lnTo>
                    <a:pt x="7142" y="2641"/>
                  </a:lnTo>
                  <a:lnTo>
                    <a:pt x="7148" y="2648"/>
                  </a:lnTo>
                  <a:lnTo>
                    <a:pt x="7215" y="2722"/>
                  </a:lnTo>
                  <a:lnTo>
                    <a:pt x="7221" y="2729"/>
                  </a:lnTo>
                  <a:lnTo>
                    <a:pt x="7285" y="2806"/>
                  </a:lnTo>
                  <a:lnTo>
                    <a:pt x="7290" y="2814"/>
                  </a:lnTo>
                  <a:lnTo>
                    <a:pt x="7351" y="2893"/>
                  </a:lnTo>
                  <a:lnTo>
                    <a:pt x="7357" y="2900"/>
                  </a:lnTo>
                  <a:lnTo>
                    <a:pt x="7415" y="2982"/>
                  </a:lnTo>
                  <a:lnTo>
                    <a:pt x="7420" y="2990"/>
                  </a:lnTo>
                  <a:lnTo>
                    <a:pt x="7475" y="3074"/>
                  </a:lnTo>
                  <a:lnTo>
                    <a:pt x="7480" y="3082"/>
                  </a:lnTo>
                  <a:lnTo>
                    <a:pt x="7532" y="3168"/>
                  </a:lnTo>
                  <a:lnTo>
                    <a:pt x="7537" y="3176"/>
                  </a:lnTo>
                  <a:lnTo>
                    <a:pt x="7585" y="3264"/>
                  </a:lnTo>
                  <a:lnTo>
                    <a:pt x="7590" y="3272"/>
                  </a:lnTo>
                  <a:lnTo>
                    <a:pt x="7635" y="3362"/>
                  </a:lnTo>
                  <a:lnTo>
                    <a:pt x="7639" y="3370"/>
                  </a:lnTo>
                  <a:lnTo>
                    <a:pt x="7681" y="3461"/>
                  </a:lnTo>
                  <a:lnTo>
                    <a:pt x="7685" y="3470"/>
                  </a:lnTo>
                  <a:lnTo>
                    <a:pt x="7723" y="3562"/>
                  </a:lnTo>
                  <a:lnTo>
                    <a:pt x="7726" y="3571"/>
                  </a:lnTo>
                  <a:lnTo>
                    <a:pt x="7761" y="3665"/>
                  </a:lnTo>
                  <a:lnTo>
                    <a:pt x="7764" y="3673"/>
                  </a:lnTo>
                  <a:lnTo>
                    <a:pt x="7795" y="3768"/>
                  </a:lnTo>
                  <a:lnTo>
                    <a:pt x="7798" y="3777"/>
                  </a:lnTo>
                  <a:lnTo>
                    <a:pt x="7826" y="3873"/>
                  </a:lnTo>
                  <a:lnTo>
                    <a:pt x="7828" y="3882"/>
                  </a:lnTo>
                  <a:lnTo>
                    <a:pt x="7852" y="3979"/>
                  </a:lnTo>
                  <a:lnTo>
                    <a:pt x="7854" y="3988"/>
                  </a:lnTo>
                  <a:lnTo>
                    <a:pt x="7875" y="4086"/>
                  </a:lnTo>
                  <a:lnTo>
                    <a:pt x="7877" y="4095"/>
                  </a:lnTo>
                  <a:lnTo>
                    <a:pt x="7893" y="4193"/>
                  </a:lnTo>
                  <a:lnTo>
                    <a:pt x="7895" y="4203"/>
                  </a:lnTo>
                  <a:lnTo>
                    <a:pt x="7908" y="4302"/>
                  </a:lnTo>
                  <a:lnTo>
                    <a:pt x="7909" y="4311"/>
                  </a:lnTo>
                  <a:lnTo>
                    <a:pt x="7918" y="4411"/>
                  </a:lnTo>
                  <a:lnTo>
                    <a:pt x="7919" y="4420"/>
                  </a:lnTo>
                  <a:lnTo>
                    <a:pt x="7925" y="4520"/>
                  </a:lnTo>
                  <a:lnTo>
                    <a:pt x="7925" y="4530"/>
                  </a:lnTo>
                  <a:lnTo>
                    <a:pt x="7927" y="4630"/>
                  </a:lnTo>
                  <a:lnTo>
                    <a:pt x="7927" y="4635"/>
                  </a:lnTo>
                  <a:lnTo>
                    <a:pt x="7927" y="4872"/>
                  </a:lnTo>
                  <a:lnTo>
                    <a:pt x="7952" y="4873"/>
                  </a:lnTo>
                  <a:lnTo>
                    <a:pt x="7961" y="4873"/>
                  </a:lnTo>
                  <a:lnTo>
                    <a:pt x="7989" y="4874"/>
                  </a:lnTo>
                  <a:lnTo>
                    <a:pt x="7998" y="4875"/>
                  </a:lnTo>
                  <a:lnTo>
                    <a:pt x="8025" y="4878"/>
                  </a:lnTo>
                  <a:lnTo>
                    <a:pt x="8034" y="4879"/>
                  </a:lnTo>
                  <a:lnTo>
                    <a:pt x="8061" y="4882"/>
                  </a:lnTo>
                  <a:lnTo>
                    <a:pt x="8070" y="4883"/>
                  </a:lnTo>
                  <a:lnTo>
                    <a:pt x="8097" y="4888"/>
                  </a:lnTo>
                  <a:lnTo>
                    <a:pt x="8106" y="4890"/>
                  </a:lnTo>
                  <a:lnTo>
                    <a:pt x="8133" y="4895"/>
                  </a:lnTo>
                  <a:lnTo>
                    <a:pt x="8142" y="4897"/>
                  </a:lnTo>
                  <a:lnTo>
                    <a:pt x="8168" y="4904"/>
                  </a:lnTo>
                  <a:lnTo>
                    <a:pt x="8177" y="4906"/>
                  </a:lnTo>
                  <a:lnTo>
                    <a:pt x="8204" y="4914"/>
                  </a:lnTo>
                  <a:lnTo>
                    <a:pt x="8212" y="4916"/>
                  </a:lnTo>
                  <a:lnTo>
                    <a:pt x="8238" y="4925"/>
                  </a:lnTo>
                  <a:lnTo>
                    <a:pt x="8247" y="4928"/>
                  </a:lnTo>
                  <a:lnTo>
                    <a:pt x="8273" y="4937"/>
                  </a:lnTo>
                  <a:lnTo>
                    <a:pt x="8282" y="4941"/>
                  </a:lnTo>
                  <a:lnTo>
                    <a:pt x="8307" y="4951"/>
                  </a:lnTo>
                  <a:lnTo>
                    <a:pt x="8315" y="4955"/>
                  </a:lnTo>
                  <a:lnTo>
                    <a:pt x="8340" y="4966"/>
                  </a:lnTo>
                  <a:lnTo>
                    <a:pt x="8349" y="4970"/>
                  </a:lnTo>
                  <a:lnTo>
                    <a:pt x="8373" y="4982"/>
                  </a:lnTo>
                  <a:lnTo>
                    <a:pt x="8382" y="4987"/>
                  </a:lnTo>
                  <a:lnTo>
                    <a:pt x="8406" y="5000"/>
                  </a:lnTo>
                  <a:lnTo>
                    <a:pt x="8415" y="5006"/>
                  </a:lnTo>
                  <a:lnTo>
                    <a:pt x="8439" y="5020"/>
                  </a:lnTo>
                  <a:lnTo>
                    <a:pt x="8446" y="5025"/>
                  </a:lnTo>
                  <a:lnTo>
                    <a:pt x="8469" y="5040"/>
                  </a:lnTo>
                  <a:lnTo>
                    <a:pt x="8477" y="5045"/>
                  </a:lnTo>
                  <a:lnTo>
                    <a:pt x="8499" y="5061"/>
                  </a:lnTo>
                  <a:lnTo>
                    <a:pt x="8507" y="5067"/>
                  </a:lnTo>
                  <a:lnTo>
                    <a:pt x="8528" y="5083"/>
                  </a:lnTo>
                  <a:lnTo>
                    <a:pt x="8535" y="5089"/>
                  </a:lnTo>
                  <a:lnTo>
                    <a:pt x="8556" y="5107"/>
                  </a:lnTo>
                  <a:lnTo>
                    <a:pt x="8563" y="5113"/>
                  </a:lnTo>
                  <a:lnTo>
                    <a:pt x="8584" y="5131"/>
                  </a:lnTo>
                  <a:lnTo>
                    <a:pt x="8590" y="5137"/>
                  </a:lnTo>
                  <a:lnTo>
                    <a:pt x="8610" y="5156"/>
                  </a:lnTo>
                  <a:lnTo>
                    <a:pt x="8616" y="5163"/>
                  </a:lnTo>
                  <a:lnTo>
                    <a:pt x="8635" y="5182"/>
                  </a:lnTo>
                  <a:lnTo>
                    <a:pt x="8642" y="5189"/>
                  </a:lnTo>
                  <a:lnTo>
                    <a:pt x="8660" y="5209"/>
                  </a:lnTo>
                  <a:lnTo>
                    <a:pt x="8666" y="5216"/>
                  </a:lnTo>
                  <a:lnTo>
                    <a:pt x="8683" y="5237"/>
                  </a:lnTo>
                  <a:lnTo>
                    <a:pt x="8689" y="5245"/>
                  </a:lnTo>
                  <a:lnTo>
                    <a:pt x="8705" y="5266"/>
                  </a:lnTo>
                  <a:lnTo>
                    <a:pt x="8711" y="5274"/>
                  </a:lnTo>
                  <a:lnTo>
                    <a:pt x="8727" y="5296"/>
                  </a:lnTo>
                  <a:lnTo>
                    <a:pt x="8732" y="5304"/>
                  </a:lnTo>
                  <a:lnTo>
                    <a:pt x="8747" y="5327"/>
                  </a:lnTo>
                  <a:lnTo>
                    <a:pt x="8752" y="5335"/>
                  </a:lnTo>
                  <a:lnTo>
                    <a:pt x="8766" y="5358"/>
                  </a:lnTo>
                  <a:lnTo>
                    <a:pt x="8771" y="5366"/>
                  </a:lnTo>
                  <a:lnTo>
                    <a:pt x="8784" y="5390"/>
                  </a:lnTo>
                  <a:lnTo>
                    <a:pt x="8788" y="5398"/>
                  </a:lnTo>
                  <a:lnTo>
                    <a:pt x="8801" y="5423"/>
                  </a:lnTo>
                  <a:lnTo>
                    <a:pt x="8805" y="5431"/>
                  </a:lnTo>
                  <a:lnTo>
                    <a:pt x="8816" y="5456"/>
                  </a:lnTo>
                  <a:lnTo>
                    <a:pt x="8820" y="5465"/>
                  </a:lnTo>
                  <a:lnTo>
                    <a:pt x="8830" y="5490"/>
                  </a:lnTo>
                  <a:lnTo>
                    <a:pt x="8834" y="5498"/>
                  </a:lnTo>
                  <a:lnTo>
                    <a:pt x="8843" y="5524"/>
                  </a:lnTo>
                  <a:lnTo>
                    <a:pt x="8846" y="5533"/>
                  </a:lnTo>
                  <a:lnTo>
                    <a:pt x="8855" y="5559"/>
                  </a:lnTo>
                  <a:lnTo>
                    <a:pt x="8858" y="5568"/>
                  </a:lnTo>
                  <a:lnTo>
                    <a:pt x="8865" y="5594"/>
                  </a:lnTo>
                  <a:lnTo>
                    <a:pt x="8868" y="5603"/>
                  </a:lnTo>
                  <a:lnTo>
                    <a:pt x="8874" y="5629"/>
                  </a:lnTo>
                  <a:lnTo>
                    <a:pt x="8876" y="5638"/>
                  </a:lnTo>
                  <a:lnTo>
                    <a:pt x="8882" y="5665"/>
                  </a:lnTo>
                  <a:lnTo>
                    <a:pt x="8884" y="5674"/>
                  </a:lnTo>
                  <a:lnTo>
                    <a:pt x="8888" y="5701"/>
                  </a:lnTo>
                  <a:lnTo>
                    <a:pt x="8890" y="5710"/>
                  </a:lnTo>
                  <a:lnTo>
                    <a:pt x="8893" y="5737"/>
                  </a:lnTo>
                  <a:lnTo>
                    <a:pt x="8894" y="5747"/>
                  </a:lnTo>
                  <a:lnTo>
                    <a:pt x="8897" y="5774"/>
                  </a:lnTo>
                  <a:lnTo>
                    <a:pt x="8898" y="5783"/>
                  </a:lnTo>
                  <a:lnTo>
                    <a:pt x="8899" y="5810"/>
                  </a:lnTo>
                  <a:lnTo>
                    <a:pt x="8899" y="5820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312"/>
                  </a:lnTo>
                  <a:lnTo>
                    <a:pt x="8900" y="7317"/>
                  </a:lnTo>
                  <a:lnTo>
                    <a:pt x="8899" y="7344"/>
                  </a:lnTo>
                  <a:lnTo>
                    <a:pt x="8899" y="7354"/>
                  </a:lnTo>
                  <a:lnTo>
                    <a:pt x="8898" y="7381"/>
                  </a:lnTo>
                  <a:lnTo>
                    <a:pt x="8897" y="7390"/>
                  </a:lnTo>
                  <a:lnTo>
                    <a:pt x="8894" y="7417"/>
                  </a:lnTo>
                  <a:lnTo>
                    <a:pt x="8893" y="7427"/>
                  </a:lnTo>
                  <a:lnTo>
                    <a:pt x="8890" y="7454"/>
                  </a:lnTo>
                  <a:lnTo>
                    <a:pt x="8888" y="7463"/>
                  </a:lnTo>
                  <a:lnTo>
                    <a:pt x="8884" y="7490"/>
                  </a:lnTo>
                  <a:lnTo>
                    <a:pt x="8882" y="7499"/>
                  </a:lnTo>
                  <a:lnTo>
                    <a:pt x="8876" y="7526"/>
                  </a:lnTo>
                  <a:lnTo>
                    <a:pt x="8874" y="7535"/>
                  </a:lnTo>
                  <a:lnTo>
                    <a:pt x="8868" y="7561"/>
                  </a:lnTo>
                  <a:lnTo>
                    <a:pt x="8865" y="7570"/>
                  </a:lnTo>
                  <a:lnTo>
                    <a:pt x="8858" y="7596"/>
                  </a:lnTo>
                  <a:lnTo>
                    <a:pt x="8855" y="7605"/>
                  </a:lnTo>
                  <a:lnTo>
                    <a:pt x="8846" y="7631"/>
                  </a:lnTo>
                  <a:lnTo>
                    <a:pt x="8843" y="7640"/>
                  </a:lnTo>
                  <a:lnTo>
                    <a:pt x="8834" y="7666"/>
                  </a:lnTo>
                  <a:lnTo>
                    <a:pt x="8830" y="7674"/>
                  </a:lnTo>
                  <a:lnTo>
                    <a:pt x="8820" y="7699"/>
                  </a:lnTo>
                  <a:lnTo>
                    <a:pt x="8816" y="7708"/>
                  </a:lnTo>
                  <a:lnTo>
                    <a:pt x="8805" y="7733"/>
                  </a:lnTo>
                  <a:lnTo>
                    <a:pt x="8801" y="7741"/>
                  </a:lnTo>
                  <a:lnTo>
                    <a:pt x="8788" y="7766"/>
                  </a:lnTo>
                  <a:lnTo>
                    <a:pt x="8784" y="7774"/>
                  </a:lnTo>
                  <a:lnTo>
                    <a:pt x="8771" y="7798"/>
                  </a:lnTo>
                  <a:lnTo>
                    <a:pt x="8766" y="7806"/>
                  </a:lnTo>
                  <a:lnTo>
                    <a:pt x="8752" y="7829"/>
                  </a:lnTo>
                  <a:lnTo>
                    <a:pt x="8747" y="7837"/>
                  </a:lnTo>
                  <a:lnTo>
                    <a:pt x="8732" y="7860"/>
                  </a:lnTo>
                  <a:lnTo>
                    <a:pt x="8727" y="7868"/>
                  </a:lnTo>
                  <a:lnTo>
                    <a:pt x="8711" y="7890"/>
                  </a:lnTo>
                  <a:lnTo>
                    <a:pt x="8705" y="7898"/>
                  </a:lnTo>
                  <a:lnTo>
                    <a:pt x="8689" y="7919"/>
                  </a:lnTo>
                  <a:lnTo>
                    <a:pt x="8683" y="7927"/>
                  </a:lnTo>
                  <a:lnTo>
                    <a:pt x="8666" y="7948"/>
                  </a:lnTo>
                  <a:lnTo>
                    <a:pt x="8660" y="7955"/>
                  </a:lnTo>
                  <a:lnTo>
                    <a:pt x="8641" y="7975"/>
                  </a:lnTo>
                  <a:lnTo>
                    <a:pt x="8635" y="7982"/>
                  </a:lnTo>
                  <a:lnTo>
                    <a:pt x="8616" y="8002"/>
                  </a:lnTo>
                  <a:lnTo>
                    <a:pt x="8610" y="8008"/>
                  </a:lnTo>
                  <a:lnTo>
                    <a:pt x="8590" y="8027"/>
                  </a:lnTo>
                  <a:lnTo>
                    <a:pt x="8583" y="8033"/>
                  </a:lnTo>
                  <a:lnTo>
                    <a:pt x="8563" y="8052"/>
                  </a:lnTo>
                  <a:lnTo>
                    <a:pt x="8556" y="8058"/>
                  </a:lnTo>
                  <a:lnTo>
                    <a:pt x="8535" y="8075"/>
                  </a:lnTo>
                  <a:lnTo>
                    <a:pt x="8527" y="8081"/>
                  </a:lnTo>
                  <a:lnTo>
                    <a:pt x="8506" y="8097"/>
                  </a:lnTo>
                  <a:lnTo>
                    <a:pt x="8498" y="8103"/>
                  </a:lnTo>
                  <a:lnTo>
                    <a:pt x="8476" y="8119"/>
                  </a:lnTo>
                  <a:lnTo>
                    <a:pt x="8468" y="8124"/>
                  </a:lnTo>
                  <a:lnTo>
                    <a:pt x="8445" y="8139"/>
                  </a:lnTo>
                  <a:lnTo>
                    <a:pt x="8437" y="8144"/>
                  </a:lnTo>
                  <a:lnTo>
                    <a:pt x="8414" y="8158"/>
                  </a:lnTo>
                  <a:lnTo>
                    <a:pt x="8406" y="8163"/>
                  </a:lnTo>
                  <a:lnTo>
                    <a:pt x="8382" y="8176"/>
                  </a:lnTo>
                  <a:lnTo>
                    <a:pt x="8374" y="8180"/>
                  </a:lnTo>
                  <a:lnTo>
                    <a:pt x="8349" y="8193"/>
                  </a:lnTo>
                  <a:lnTo>
                    <a:pt x="8341" y="8197"/>
                  </a:lnTo>
                  <a:lnTo>
                    <a:pt x="8316" y="8208"/>
                  </a:lnTo>
                  <a:lnTo>
                    <a:pt x="8307" y="8212"/>
                  </a:lnTo>
                  <a:lnTo>
                    <a:pt x="8282" y="8222"/>
                  </a:lnTo>
                  <a:lnTo>
                    <a:pt x="8274" y="8226"/>
                  </a:lnTo>
                  <a:lnTo>
                    <a:pt x="8248" y="8235"/>
                  </a:lnTo>
                  <a:lnTo>
                    <a:pt x="8239" y="8238"/>
                  </a:lnTo>
                  <a:lnTo>
                    <a:pt x="8213" y="8247"/>
                  </a:lnTo>
                  <a:lnTo>
                    <a:pt x="8204" y="8250"/>
                  </a:lnTo>
                  <a:lnTo>
                    <a:pt x="8178" y="8257"/>
                  </a:lnTo>
                  <a:lnTo>
                    <a:pt x="8169" y="8260"/>
                  </a:lnTo>
                  <a:lnTo>
                    <a:pt x="8143" y="8266"/>
                  </a:lnTo>
                  <a:lnTo>
                    <a:pt x="8134" y="8268"/>
                  </a:lnTo>
                  <a:lnTo>
                    <a:pt x="8107" y="8274"/>
                  </a:lnTo>
                  <a:lnTo>
                    <a:pt x="8098" y="8276"/>
                  </a:lnTo>
                  <a:lnTo>
                    <a:pt x="8071" y="8280"/>
                  </a:lnTo>
                  <a:lnTo>
                    <a:pt x="8062" y="8282"/>
                  </a:lnTo>
                  <a:lnTo>
                    <a:pt x="8035" y="8285"/>
                  </a:lnTo>
                  <a:lnTo>
                    <a:pt x="8025" y="8286"/>
                  </a:lnTo>
                  <a:lnTo>
                    <a:pt x="7998" y="8289"/>
                  </a:lnTo>
                  <a:lnTo>
                    <a:pt x="7989" y="8290"/>
                  </a:lnTo>
                  <a:lnTo>
                    <a:pt x="7962" y="8291"/>
                  </a:lnTo>
                  <a:lnTo>
                    <a:pt x="7952" y="8291"/>
                  </a:lnTo>
                  <a:lnTo>
                    <a:pt x="7925" y="8292"/>
                  </a:lnTo>
                  <a:lnTo>
                    <a:pt x="7920" y="8292"/>
                  </a:lnTo>
                  <a:lnTo>
                    <a:pt x="7433" y="8292"/>
                  </a:lnTo>
                  <a:lnTo>
                    <a:pt x="7428" y="8292"/>
                  </a:lnTo>
                  <a:lnTo>
                    <a:pt x="7401" y="8291"/>
                  </a:lnTo>
                  <a:lnTo>
                    <a:pt x="7391" y="8291"/>
                  </a:lnTo>
                  <a:lnTo>
                    <a:pt x="7364" y="8290"/>
                  </a:lnTo>
                  <a:lnTo>
                    <a:pt x="7355" y="8289"/>
                  </a:lnTo>
                  <a:lnTo>
                    <a:pt x="7328" y="8286"/>
                  </a:lnTo>
                  <a:lnTo>
                    <a:pt x="7318" y="8285"/>
                  </a:lnTo>
                  <a:lnTo>
                    <a:pt x="7291" y="8282"/>
                  </a:lnTo>
                  <a:lnTo>
                    <a:pt x="7282" y="8280"/>
                  </a:lnTo>
                  <a:lnTo>
                    <a:pt x="7255" y="8276"/>
                  </a:lnTo>
                  <a:lnTo>
                    <a:pt x="7246" y="8274"/>
                  </a:lnTo>
                  <a:lnTo>
                    <a:pt x="7219" y="8268"/>
                  </a:lnTo>
                  <a:lnTo>
                    <a:pt x="7210" y="8266"/>
                  </a:lnTo>
                  <a:lnTo>
                    <a:pt x="7184" y="8260"/>
                  </a:lnTo>
                  <a:lnTo>
                    <a:pt x="7175" y="8257"/>
                  </a:lnTo>
                  <a:lnTo>
                    <a:pt x="7149" y="8250"/>
                  </a:lnTo>
                  <a:lnTo>
                    <a:pt x="7140" y="8247"/>
                  </a:lnTo>
                  <a:lnTo>
                    <a:pt x="7114" y="8238"/>
                  </a:lnTo>
                  <a:lnTo>
                    <a:pt x="7105" y="8235"/>
                  </a:lnTo>
                  <a:lnTo>
                    <a:pt x="7079" y="8226"/>
                  </a:lnTo>
                  <a:lnTo>
                    <a:pt x="7071" y="8222"/>
                  </a:lnTo>
                  <a:lnTo>
                    <a:pt x="7046" y="8212"/>
                  </a:lnTo>
                  <a:lnTo>
                    <a:pt x="7037" y="8208"/>
                  </a:lnTo>
                  <a:lnTo>
                    <a:pt x="7012" y="8197"/>
                  </a:lnTo>
                  <a:lnTo>
                    <a:pt x="7004" y="8193"/>
                  </a:lnTo>
                  <a:lnTo>
                    <a:pt x="6979" y="8180"/>
                  </a:lnTo>
                  <a:lnTo>
                    <a:pt x="6971" y="8176"/>
                  </a:lnTo>
                  <a:lnTo>
                    <a:pt x="6947" y="8163"/>
                  </a:lnTo>
                  <a:lnTo>
                    <a:pt x="6939" y="8158"/>
                  </a:lnTo>
                  <a:lnTo>
                    <a:pt x="6916" y="8144"/>
                  </a:lnTo>
                  <a:lnTo>
                    <a:pt x="6908" y="8139"/>
                  </a:lnTo>
                  <a:lnTo>
                    <a:pt x="6885" y="8124"/>
                  </a:lnTo>
                  <a:lnTo>
                    <a:pt x="6877" y="8119"/>
                  </a:lnTo>
                  <a:lnTo>
                    <a:pt x="6855" y="8103"/>
                  </a:lnTo>
                  <a:lnTo>
                    <a:pt x="6847" y="8097"/>
                  </a:lnTo>
                  <a:lnTo>
                    <a:pt x="6826" y="8081"/>
                  </a:lnTo>
                  <a:lnTo>
                    <a:pt x="6818" y="8075"/>
                  </a:lnTo>
                  <a:lnTo>
                    <a:pt x="6797" y="8058"/>
                  </a:lnTo>
                  <a:lnTo>
                    <a:pt x="6790" y="8052"/>
                  </a:lnTo>
                  <a:lnTo>
                    <a:pt x="6770" y="8033"/>
                  </a:lnTo>
                  <a:lnTo>
                    <a:pt x="6763" y="8027"/>
                  </a:lnTo>
                  <a:lnTo>
                    <a:pt x="6743" y="8008"/>
                  </a:lnTo>
                  <a:lnTo>
                    <a:pt x="6737" y="8002"/>
                  </a:lnTo>
                  <a:lnTo>
                    <a:pt x="6718" y="7982"/>
                  </a:lnTo>
                  <a:lnTo>
                    <a:pt x="6712" y="7975"/>
                  </a:lnTo>
                  <a:lnTo>
                    <a:pt x="6693" y="7955"/>
                  </a:lnTo>
                  <a:lnTo>
                    <a:pt x="6687" y="7948"/>
                  </a:lnTo>
                  <a:lnTo>
                    <a:pt x="6670" y="7927"/>
                  </a:lnTo>
                  <a:lnTo>
                    <a:pt x="6664" y="7919"/>
                  </a:lnTo>
                  <a:lnTo>
                    <a:pt x="6648" y="7898"/>
                  </a:lnTo>
                  <a:lnTo>
                    <a:pt x="6642" y="7890"/>
                  </a:lnTo>
                  <a:lnTo>
                    <a:pt x="6626" y="7868"/>
                  </a:lnTo>
                  <a:lnTo>
                    <a:pt x="6621" y="7860"/>
                  </a:lnTo>
                  <a:lnTo>
                    <a:pt x="6606" y="7837"/>
                  </a:lnTo>
                  <a:lnTo>
                    <a:pt x="6601" y="7829"/>
                  </a:lnTo>
                  <a:lnTo>
                    <a:pt x="6587" y="7806"/>
                  </a:lnTo>
                  <a:lnTo>
                    <a:pt x="6582" y="7798"/>
                  </a:lnTo>
                  <a:lnTo>
                    <a:pt x="6569" y="7774"/>
                  </a:lnTo>
                  <a:lnTo>
                    <a:pt x="6565" y="7766"/>
                  </a:lnTo>
                  <a:lnTo>
                    <a:pt x="6552" y="7741"/>
                  </a:lnTo>
                  <a:lnTo>
                    <a:pt x="6548" y="7733"/>
                  </a:lnTo>
                  <a:lnTo>
                    <a:pt x="6537" y="7708"/>
                  </a:lnTo>
                  <a:lnTo>
                    <a:pt x="6533" y="7699"/>
                  </a:lnTo>
                  <a:lnTo>
                    <a:pt x="6523" y="7674"/>
                  </a:lnTo>
                  <a:lnTo>
                    <a:pt x="6519" y="7666"/>
                  </a:lnTo>
                  <a:lnTo>
                    <a:pt x="6510" y="7640"/>
                  </a:lnTo>
                  <a:lnTo>
                    <a:pt x="6507" y="7631"/>
                  </a:lnTo>
                  <a:lnTo>
                    <a:pt x="6498" y="7605"/>
                  </a:lnTo>
                  <a:lnTo>
                    <a:pt x="6495" y="7596"/>
                  </a:lnTo>
                  <a:lnTo>
                    <a:pt x="6488" y="7570"/>
                  </a:lnTo>
                  <a:lnTo>
                    <a:pt x="6485" y="7561"/>
                  </a:lnTo>
                  <a:lnTo>
                    <a:pt x="6479" y="7535"/>
                  </a:lnTo>
                  <a:lnTo>
                    <a:pt x="6477" y="7526"/>
                  </a:lnTo>
                  <a:lnTo>
                    <a:pt x="6471" y="7499"/>
                  </a:lnTo>
                  <a:lnTo>
                    <a:pt x="6469" y="7490"/>
                  </a:lnTo>
                  <a:lnTo>
                    <a:pt x="6465" y="7463"/>
                  </a:lnTo>
                  <a:lnTo>
                    <a:pt x="6463" y="7454"/>
                  </a:lnTo>
                  <a:lnTo>
                    <a:pt x="6460" y="7427"/>
                  </a:lnTo>
                  <a:lnTo>
                    <a:pt x="6459" y="7417"/>
                  </a:lnTo>
                  <a:lnTo>
                    <a:pt x="6456" y="7390"/>
                  </a:lnTo>
                  <a:lnTo>
                    <a:pt x="6455" y="7381"/>
                  </a:lnTo>
                  <a:lnTo>
                    <a:pt x="6454" y="7354"/>
                  </a:lnTo>
                  <a:lnTo>
                    <a:pt x="6454" y="7344"/>
                  </a:lnTo>
                  <a:lnTo>
                    <a:pt x="6453" y="7317"/>
                  </a:lnTo>
                  <a:lnTo>
                    <a:pt x="6453" y="7312"/>
                  </a:lnTo>
                  <a:lnTo>
                    <a:pt x="6453" y="5852"/>
                  </a:lnTo>
                  <a:lnTo>
                    <a:pt x="6453" y="5847"/>
                  </a:lnTo>
                  <a:lnTo>
                    <a:pt x="6454" y="5820"/>
                  </a:lnTo>
                  <a:lnTo>
                    <a:pt x="6454" y="5810"/>
                  </a:lnTo>
                  <a:lnTo>
                    <a:pt x="6455" y="5783"/>
                  </a:lnTo>
                  <a:lnTo>
                    <a:pt x="6456" y="5774"/>
                  </a:lnTo>
                  <a:lnTo>
                    <a:pt x="6459" y="5747"/>
                  </a:lnTo>
                  <a:lnTo>
                    <a:pt x="6460" y="5737"/>
                  </a:lnTo>
                  <a:lnTo>
                    <a:pt x="6463" y="5710"/>
                  </a:lnTo>
                  <a:lnTo>
                    <a:pt x="6465" y="5701"/>
                  </a:lnTo>
                  <a:lnTo>
                    <a:pt x="6469" y="5674"/>
                  </a:lnTo>
                  <a:lnTo>
                    <a:pt x="6471" y="5665"/>
                  </a:lnTo>
                  <a:lnTo>
                    <a:pt x="6477" y="5638"/>
                  </a:lnTo>
                  <a:lnTo>
                    <a:pt x="6479" y="5629"/>
                  </a:lnTo>
                  <a:lnTo>
                    <a:pt x="6485" y="5603"/>
                  </a:lnTo>
                  <a:lnTo>
                    <a:pt x="6488" y="5594"/>
                  </a:lnTo>
                  <a:lnTo>
                    <a:pt x="6495" y="5568"/>
                  </a:lnTo>
                  <a:lnTo>
                    <a:pt x="6498" y="5559"/>
                  </a:lnTo>
                  <a:lnTo>
                    <a:pt x="6507" y="5533"/>
                  </a:lnTo>
                  <a:lnTo>
                    <a:pt x="6510" y="5524"/>
                  </a:lnTo>
                  <a:lnTo>
                    <a:pt x="6519" y="5498"/>
                  </a:lnTo>
                  <a:lnTo>
                    <a:pt x="6523" y="5490"/>
                  </a:lnTo>
                  <a:lnTo>
                    <a:pt x="6533" y="5465"/>
                  </a:lnTo>
                  <a:lnTo>
                    <a:pt x="6537" y="5456"/>
                  </a:lnTo>
                  <a:lnTo>
                    <a:pt x="6548" y="5431"/>
                  </a:lnTo>
                  <a:lnTo>
                    <a:pt x="6552" y="5423"/>
                  </a:lnTo>
                  <a:lnTo>
                    <a:pt x="6565" y="5398"/>
                  </a:lnTo>
                  <a:lnTo>
                    <a:pt x="6569" y="5390"/>
                  </a:lnTo>
                  <a:lnTo>
                    <a:pt x="6582" y="5366"/>
                  </a:lnTo>
                  <a:lnTo>
                    <a:pt x="6587" y="5358"/>
                  </a:lnTo>
                  <a:lnTo>
                    <a:pt x="6601" y="5335"/>
                  </a:lnTo>
                  <a:lnTo>
                    <a:pt x="6606" y="5327"/>
                  </a:lnTo>
                  <a:lnTo>
                    <a:pt x="6621" y="5304"/>
                  </a:lnTo>
                  <a:lnTo>
                    <a:pt x="6626" y="5296"/>
                  </a:lnTo>
                  <a:lnTo>
                    <a:pt x="6642" y="5274"/>
                  </a:lnTo>
                  <a:lnTo>
                    <a:pt x="6648" y="5266"/>
                  </a:lnTo>
                  <a:lnTo>
                    <a:pt x="6664" y="5245"/>
                  </a:lnTo>
                  <a:lnTo>
                    <a:pt x="6670" y="5237"/>
                  </a:lnTo>
                  <a:lnTo>
                    <a:pt x="6687" y="5216"/>
                  </a:lnTo>
                  <a:lnTo>
                    <a:pt x="6693" y="5209"/>
                  </a:lnTo>
                  <a:lnTo>
                    <a:pt x="6711" y="5189"/>
                  </a:lnTo>
                  <a:lnTo>
                    <a:pt x="6718" y="5182"/>
                  </a:lnTo>
                  <a:lnTo>
                    <a:pt x="6737" y="5163"/>
                  </a:lnTo>
                  <a:lnTo>
                    <a:pt x="6743" y="5156"/>
                  </a:lnTo>
                  <a:lnTo>
                    <a:pt x="6763" y="5137"/>
                  </a:lnTo>
                  <a:lnTo>
                    <a:pt x="6769" y="5131"/>
                  </a:lnTo>
                  <a:lnTo>
                    <a:pt x="6790" y="5113"/>
                  </a:lnTo>
                  <a:lnTo>
                    <a:pt x="6797" y="5107"/>
                  </a:lnTo>
                  <a:lnTo>
                    <a:pt x="6818" y="5089"/>
                  </a:lnTo>
                  <a:lnTo>
                    <a:pt x="6825" y="5083"/>
                  </a:lnTo>
                  <a:lnTo>
                    <a:pt x="6846" y="5067"/>
                  </a:lnTo>
                  <a:lnTo>
                    <a:pt x="6854" y="5061"/>
                  </a:lnTo>
                  <a:lnTo>
                    <a:pt x="6876" y="5045"/>
                  </a:lnTo>
                  <a:lnTo>
                    <a:pt x="6884" y="5040"/>
                  </a:lnTo>
                  <a:lnTo>
                    <a:pt x="6907" y="5025"/>
                  </a:lnTo>
                  <a:lnTo>
                    <a:pt x="6914" y="5020"/>
                  </a:lnTo>
                  <a:lnTo>
                    <a:pt x="6938" y="5006"/>
                  </a:lnTo>
                  <a:lnTo>
                    <a:pt x="6947" y="5000"/>
                  </a:lnTo>
                  <a:lnTo>
                    <a:pt x="6971" y="4987"/>
                  </a:lnTo>
                  <a:lnTo>
                    <a:pt x="6980" y="4982"/>
                  </a:lnTo>
                  <a:lnTo>
                    <a:pt x="7004" y="4970"/>
                  </a:lnTo>
                  <a:lnTo>
                    <a:pt x="7013" y="4966"/>
                  </a:lnTo>
                  <a:lnTo>
                    <a:pt x="7038" y="4955"/>
                  </a:lnTo>
                  <a:lnTo>
                    <a:pt x="7046" y="4951"/>
                  </a:lnTo>
                  <a:lnTo>
                    <a:pt x="7071" y="4941"/>
                  </a:lnTo>
                  <a:lnTo>
                    <a:pt x="7080" y="4937"/>
                  </a:lnTo>
                  <a:lnTo>
                    <a:pt x="7106" y="4928"/>
                  </a:lnTo>
                  <a:lnTo>
                    <a:pt x="7115" y="4925"/>
                  </a:lnTo>
                  <a:lnTo>
                    <a:pt x="7141" y="4916"/>
                  </a:lnTo>
                  <a:lnTo>
                    <a:pt x="7149" y="4914"/>
                  </a:lnTo>
                  <a:lnTo>
                    <a:pt x="7176" y="4906"/>
                  </a:lnTo>
                  <a:lnTo>
                    <a:pt x="7185" y="4904"/>
                  </a:lnTo>
                  <a:lnTo>
                    <a:pt x="7211" y="4897"/>
                  </a:lnTo>
                  <a:lnTo>
                    <a:pt x="7220" y="4895"/>
                  </a:lnTo>
                  <a:lnTo>
                    <a:pt x="7247" y="4890"/>
                  </a:lnTo>
                  <a:lnTo>
                    <a:pt x="7256" y="4888"/>
                  </a:lnTo>
                  <a:lnTo>
                    <a:pt x="7283" y="4883"/>
                  </a:lnTo>
                  <a:lnTo>
                    <a:pt x="7292" y="4882"/>
                  </a:lnTo>
                  <a:lnTo>
                    <a:pt x="7319" y="4879"/>
                  </a:lnTo>
                  <a:lnTo>
                    <a:pt x="7328" y="4878"/>
                  </a:lnTo>
                  <a:lnTo>
                    <a:pt x="7355" y="4875"/>
                  </a:lnTo>
                  <a:lnTo>
                    <a:pt x="7364" y="4874"/>
                  </a:lnTo>
                  <a:lnTo>
                    <a:pt x="7392" y="4873"/>
                  </a:lnTo>
                  <a:lnTo>
                    <a:pt x="7401" y="4873"/>
                  </a:lnTo>
                  <a:lnTo>
                    <a:pt x="7427" y="4872"/>
                  </a:lnTo>
                  <a:lnTo>
                    <a:pt x="7427" y="4637"/>
                  </a:lnTo>
                  <a:lnTo>
                    <a:pt x="7425" y="4544"/>
                  </a:lnTo>
                  <a:lnTo>
                    <a:pt x="7420" y="4453"/>
                  </a:lnTo>
                  <a:lnTo>
                    <a:pt x="7412" y="4363"/>
                  </a:lnTo>
                  <a:lnTo>
                    <a:pt x="7400" y="4273"/>
                  </a:lnTo>
                  <a:lnTo>
                    <a:pt x="7384" y="4184"/>
                  </a:lnTo>
                  <a:lnTo>
                    <a:pt x="7366" y="4095"/>
                  </a:lnTo>
                  <a:lnTo>
                    <a:pt x="7344" y="4007"/>
                  </a:lnTo>
                  <a:lnTo>
                    <a:pt x="7319" y="3920"/>
                  </a:lnTo>
                  <a:lnTo>
                    <a:pt x="7291" y="3834"/>
                  </a:lnTo>
                  <a:lnTo>
                    <a:pt x="7259" y="3749"/>
                  </a:lnTo>
                  <a:lnTo>
                    <a:pt x="7224" y="3666"/>
                  </a:lnTo>
                  <a:lnTo>
                    <a:pt x="7187" y="3583"/>
                  </a:lnTo>
                  <a:lnTo>
                    <a:pt x="7146" y="3502"/>
                  </a:lnTo>
                  <a:lnTo>
                    <a:pt x="7101" y="3422"/>
                  </a:lnTo>
                  <a:lnTo>
                    <a:pt x="7054" y="3344"/>
                  </a:lnTo>
                  <a:lnTo>
                    <a:pt x="7005" y="3268"/>
                  </a:lnTo>
                  <a:lnTo>
                    <a:pt x="6952" y="3194"/>
                  </a:lnTo>
                  <a:lnTo>
                    <a:pt x="6897" y="3122"/>
                  </a:lnTo>
                  <a:lnTo>
                    <a:pt x="6839" y="3052"/>
                  </a:lnTo>
                  <a:lnTo>
                    <a:pt x="6779" y="2985"/>
                  </a:lnTo>
                  <a:lnTo>
                    <a:pt x="6716" y="2919"/>
                  </a:lnTo>
                  <a:lnTo>
                    <a:pt x="6650" y="2856"/>
                  </a:lnTo>
                  <a:lnTo>
                    <a:pt x="6583" y="2796"/>
                  </a:lnTo>
                  <a:lnTo>
                    <a:pt x="6513" y="2738"/>
                  </a:lnTo>
                  <a:lnTo>
                    <a:pt x="6441" y="2683"/>
                  </a:lnTo>
                  <a:lnTo>
                    <a:pt x="6367" y="2630"/>
                  </a:lnTo>
                  <a:lnTo>
                    <a:pt x="6291" y="2581"/>
                  </a:lnTo>
                  <a:lnTo>
                    <a:pt x="6213" y="2534"/>
                  </a:lnTo>
                  <a:lnTo>
                    <a:pt x="6133" y="2489"/>
                  </a:lnTo>
                  <a:lnTo>
                    <a:pt x="6052" y="2448"/>
                  </a:lnTo>
                  <a:lnTo>
                    <a:pt x="5969" y="2411"/>
                  </a:lnTo>
                  <a:lnTo>
                    <a:pt x="5886" y="2376"/>
                  </a:lnTo>
                  <a:lnTo>
                    <a:pt x="5801" y="2344"/>
                  </a:lnTo>
                  <a:lnTo>
                    <a:pt x="5715" y="2316"/>
                  </a:lnTo>
                  <a:lnTo>
                    <a:pt x="5628" y="2291"/>
                  </a:lnTo>
                  <a:lnTo>
                    <a:pt x="5540" y="2269"/>
                  </a:lnTo>
                  <a:lnTo>
                    <a:pt x="5451" y="2251"/>
                  </a:lnTo>
                  <a:lnTo>
                    <a:pt x="5362" y="2235"/>
                  </a:lnTo>
                  <a:lnTo>
                    <a:pt x="5272" y="2223"/>
                  </a:lnTo>
                  <a:lnTo>
                    <a:pt x="5182" y="2215"/>
                  </a:lnTo>
                  <a:lnTo>
                    <a:pt x="5091" y="2210"/>
                  </a:lnTo>
                  <a:lnTo>
                    <a:pt x="5000" y="2208"/>
                  </a:lnTo>
                  <a:lnTo>
                    <a:pt x="4909" y="2210"/>
                  </a:lnTo>
                  <a:lnTo>
                    <a:pt x="4818" y="2215"/>
                  </a:lnTo>
                  <a:lnTo>
                    <a:pt x="4728" y="2223"/>
                  </a:lnTo>
                  <a:lnTo>
                    <a:pt x="4638" y="2235"/>
                  </a:lnTo>
                  <a:lnTo>
                    <a:pt x="4549" y="2251"/>
                  </a:lnTo>
                  <a:lnTo>
                    <a:pt x="4460" y="2269"/>
                  </a:lnTo>
                  <a:lnTo>
                    <a:pt x="4372" y="2291"/>
                  </a:lnTo>
                  <a:lnTo>
                    <a:pt x="4285" y="2316"/>
                  </a:lnTo>
                  <a:lnTo>
                    <a:pt x="4199" y="2344"/>
                  </a:lnTo>
                  <a:lnTo>
                    <a:pt x="4114" y="2376"/>
                  </a:lnTo>
                  <a:lnTo>
                    <a:pt x="4031" y="2411"/>
                  </a:lnTo>
                  <a:lnTo>
                    <a:pt x="3948" y="2448"/>
                  </a:lnTo>
                  <a:lnTo>
                    <a:pt x="3867" y="2489"/>
                  </a:lnTo>
                  <a:lnTo>
                    <a:pt x="3787" y="2534"/>
                  </a:lnTo>
                  <a:lnTo>
                    <a:pt x="3709" y="2581"/>
                  </a:lnTo>
                  <a:lnTo>
                    <a:pt x="3633" y="2630"/>
                  </a:lnTo>
                  <a:lnTo>
                    <a:pt x="3559" y="2683"/>
                  </a:lnTo>
                  <a:lnTo>
                    <a:pt x="3487" y="2738"/>
                  </a:lnTo>
                  <a:lnTo>
                    <a:pt x="3417" y="2796"/>
                  </a:lnTo>
                  <a:lnTo>
                    <a:pt x="3350" y="2856"/>
                  </a:lnTo>
                  <a:lnTo>
                    <a:pt x="3284" y="2919"/>
                  </a:lnTo>
                  <a:lnTo>
                    <a:pt x="3221" y="2985"/>
                  </a:lnTo>
                  <a:lnTo>
                    <a:pt x="3161" y="3052"/>
                  </a:lnTo>
                  <a:lnTo>
                    <a:pt x="3103" y="3122"/>
                  </a:lnTo>
                  <a:lnTo>
                    <a:pt x="3048" y="3194"/>
                  </a:lnTo>
                  <a:lnTo>
                    <a:pt x="2995" y="3268"/>
                  </a:lnTo>
                  <a:lnTo>
                    <a:pt x="2946" y="3344"/>
                  </a:lnTo>
                  <a:lnTo>
                    <a:pt x="2899" y="3422"/>
                  </a:lnTo>
                  <a:lnTo>
                    <a:pt x="2854" y="3502"/>
                  </a:lnTo>
                  <a:lnTo>
                    <a:pt x="2813" y="3583"/>
                  </a:lnTo>
                  <a:lnTo>
                    <a:pt x="2776" y="3666"/>
                  </a:lnTo>
                  <a:lnTo>
                    <a:pt x="2741" y="3749"/>
                  </a:lnTo>
                  <a:lnTo>
                    <a:pt x="2709" y="3834"/>
                  </a:lnTo>
                  <a:lnTo>
                    <a:pt x="2681" y="3920"/>
                  </a:lnTo>
                  <a:lnTo>
                    <a:pt x="2656" y="4007"/>
                  </a:lnTo>
                  <a:lnTo>
                    <a:pt x="2634" y="4095"/>
                  </a:lnTo>
                  <a:lnTo>
                    <a:pt x="2616" y="4184"/>
                  </a:lnTo>
                  <a:lnTo>
                    <a:pt x="2600" y="4273"/>
                  </a:lnTo>
                  <a:lnTo>
                    <a:pt x="2588" y="4363"/>
                  </a:lnTo>
                  <a:lnTo>
                    <a:pt x="2580" y="4453"/>
                  </a:lnTo>
                  <a:lnTo>
                    <a:pt x="2575" y="4544"/>
                  </a:lnTo>
                  <a:close/>
                  <a:moveTo>
                    <a:pt x="7427" y="5852"/>
                  </a:moveTo>
                  <a:lnTo>
                    <a:pt x="7427" y="5372"/>
                  </a:lnTo>
                  <a:lnTo>
                    <a:pt x="7415" y="5372"/>
                  </a:lnTo>
                  <a:lnTo>
                    <a:pt x="7397" y="5373"/>
                  </a:lnTo>
                  <a:lnTo>
                    <a:pt x="7379" y="5375"/>
                  </a:lnTo>
                  <a:lnTo>
                    <a:pt x="7361" y="5377"/>
                  </a:lnTo>
                  <a:lnTo>
                    <a:pt x="7343" y="5380"/>
                  </a:lnTo>
                  <a:lnTo>
                    <a:pt x="7326" y="5384"/>
                  </a:lnTo>
                  <a:lnTo>
                    <a:pt x="7308" y="5388"/>
                  </a:lnTo>
                  <a:lnTo>
                    <a:pt x="7291" y="5393"/>
                  </a:lnTo>
                  <a:lnTo>
                    <a:pt x="7274" y="5399"/>
                  </a:lnTo>
                  <a:lnTo>
                    <a:pt x="7257" y="5405"/>
                  </a:lnTo>
                  <a:lnTo>
                    <a:pt x="7241" y="5412"/>
                  </a:lnTo>
                  <a:lnTo>
                    <a:pt x="7224" y="5419"/>
                  </a:lnTo>
                  <a:lnTo>
                    <a:pt x="7209" y="5427"/>
                  </a:lnTo>
                  <a:lnTo>
                    <a:pt x="7194" y="5435"/>
                  </a:lnTo>
                  <a:lnTo>
                    <a:pt x="7179" y="5444"/>
                  </a:lnTo>
                  <a:lnTo>
                    <a:pt x="7163" y="5454"/>
                  </a:lnTo>
                  <a:lnTo>
                    <a:pt x="7149" y="5465"/>
                  </a:lnTo>
                  <a:lnTo>
                    <a:pt x="7134" y="5476"/>
                  </a:lnTo>
                  <a:lnTo>
                    <a:pt x="7120" y="5488"/>
                  </a:lnTo>
                  <a:lnTo>
                    <a:pt x="7107" y="5500"/>
                  </a:lnTo>
                  <a:lnTo>
                    <a:pt x="7094" y="5512"/>
                  </a:lnTo>
                  <a:lnTo>
                    <a:pt x="7081" y="5525"/>
                  </a:lnTo>
                  <a:lnTo>
                    <a:pt x="7070" y="5539"/>
                  </a:lnTo>
                  <a:lnTo>
                    <a:pt x="7058" y="5553"/>
                  </a:lnTo>
                  <a:lnTo>
                    <a:pt x="7047" y="5567"/>
                  </a:lnTo>
                  <a:lnTo>
                    <a:pt x="7037" y="5581"/>
                  </a:lnTo>
                  <a:lnTo>
                    <a:pt x="7027" y="5596"/>
                  </a:lnTo>
                  <a:lnTo>
                    <a:pt x="7018" y="5612"/>
                  </a:lnTo>
                  <a:lnTo>
                    <a:pt x="7009" y="5628"/>
                  </a:lnTo>
                  <a:lnTo>
                    <a:pt x="7001" y="5644"/>
                  </a:lnTo>
                  <a:lnTo>
                    <a:pt x="6993" y="5660"/>
                  </a:lnTo>
                  <a:lnTo>
                    <a:pt x="6986" y="5677"/>
                  </a:lnTo>
                  <a:lnTo>
                    <a:pt x="6980" y="5694"/>
                  </a:lnTo>
                  <a:lnTo>
                    <a:pt x="6974" y="5711"/>
                  </a:lnTo>
                  <a:lnTo>
                    <a:pt x="6969" y="5728"/>
                  </a:lnTo>
                  <a:lnTo>
                    <a:pt x="6965" y="5745"/>
                  </a:lnTo>
                  <a:lnTo>
                    <a:pt x="6961" y="5763"/>
                  </a:lnTo>
                  <a:lnTo>
                    <a:pt x="6958" y="5781"/>
                  </a:lnTo>
                  <a:lnTo>
                    <a:pt x="6956" y="5798"/>
                  </a:lnTo>
                  <a:lnTo>
                    <a:pt x="6954" y="5816"/>
                  </a:lnTo>
                  <a:lnTo>
                    <a:pt x="6953" y="5834"/>
                  </a:lnTo>
                  <a:lnTo>
                    <a:pt x="6953" y="5854"/>
                  </a:lnTo>
                  <a:lnTo>
                    <a:pt x="6953" y="7310"/>
                  </a:lnTo>
                  <a:lnTo>
                    <a:pt x="6953" y="7330"/>
                  </a:lnTo>
                  <a:lnTo>
                    <a:pt x="6954" y="7348"/>
                  </a:lnTo>
                  <a:lnTo>
                    <a:pt x="6956" y="7366"/>
                  </a:lnTo>
                  <a:lnTo>
                    <a:pt x="6958" y="7383"/>
                  </a:lnTo>
                  <a:lnTo>
                    <a:pt x="6961" y="7401"/>
                  </a:lnTo>
                  <a:lnTo>
                    <a:pt x="6965" y="7419"/>
                  </a:lnTo>
                  <a:lnTo>
                    <a:pt x="6969" y="7436"/>
                  </a:lnTo>
                  <a:lnTo>
                    <a:pt x="6974" y="7453"/>
                  </a:lnTo>
                  <a:lnTo>
                    <a:pt x="6980" y="7470"/>
                  </a:lnTo>
                  <a:lnTo>
                    <a:pt x="6986" y="7487"/>
                  </a:lnTo>
                  <a:lnTo>
                    <a:pt x="6993" y="7504"/>
                  </a:lnTo>
                  <a:lnTo>
                    <a:pt x="7001" y="7520"/>
                  </a:lnTo>
                  <a:lnTo>
                    <a:pt x="7009" y="7536"/>
                  </a:lnTo>
                  <a:lnTo>
                    <a:pt x="7018" y="7552"/>
                  </a:lnTo>
                  <a:lnTo>
                    <a:pt x="7027" y="7568"/>
                  </a:lnTo>
                  <a:lnTo>
                    <a:pt x="7037" y="7583"/>
                  </a:lnTo>
                  <a:lnTo>
                    <a:pt x="7047" y="7597"/>
                  </a:lnTo>
                  <a:lnTo>
                    <a:pt x="7058" y="7611"/>
                  </a:lnTo>
                  <a:lnTo>
                    <a:pt x="7069" y="7625"/>
                  </a:lnTo>
                  <a:lnTo>
                    <a:pt x="7081" y="7638"/>
                  </a:lnTo>
                  <a:lnTo>
                    <a:pt x="7094" y="7651"/>
                  </a:lnTo>
                  <a:lnTo>
                    <a:pt x="7107" y="7664"/>
                  </a:lnTo>
                  <a:lnTo>
                    <a:pt x="7120" y="7676"/>
                  </a:lnTo>
                  <a:lnTo>
                    <a:pt x="7134" y="7687"/>
                  </a:lnTo>
                  <a:lnTo>
                    <a:pt x="7148" y="7698"/>
                  </a:lnTo>
                  <a:lnTo>
                    <a:pt x="7162" y="7708"/>
                  </a:lnTo>
                  <a:lnTo>
                    <a:pt x="7177" y="7718"/>
                  </a:lnTo>
                  <a:lnTo>
                    <a:pt x="7193" y="7727"/>
                  </a:lnTo>
                  <a:lnTo>
                    <a:pt x="7209" y="7736"/>
                  </a:lnTo>
                  <a:lnTo>
                    <a:pt x="7225" y="7744"/>
                  </a:lnTo>
                  <a:lnTo>
                    <a:pt x="7241" y="7752"/>
                  </a:lnTo>
                  <a:lnTo>
                    <a:pt x="7258" y="7759"/>
                  </a:lnTo>
                  <a:lnTo>
                    <a:pt x="7275" y="7765"/>
                  </a:lnTo>
                  <a:lnTo>
                    <a:pt x="7292" y="7771"/>
                  </a:lnTo>
                  <a:lnTo>
                    <a:pt x="7309" y="7776"/>
                  </a:lnTo>
                  <a:lnTo>
                    <a:pt x="7326" y="7780"/>
                  </a:lnTo>
                  <a:lnTo>
                    <a:pt x="7344" y="7784"/>
                  </a:lnTo>
                  <a:lnTo>
                    <a:pt x="7362" y="7787"/>
                  </a:lnTo>
                  <a:lnTo>
                    <a:pt x="7379" y="7789"/>
                  </a:lnTo>
                  <a:lnTo>
                    <a:pt x="7397" y="7791"/>
                  </a:lnTo>
                  <a:lnTo>
                    <a:pt x="7415" y="7792"/>
                  </a:lnTo>
                  <a:lnTo>
                    <a:pt x="7435" y="7792"/>
                  </a:lnTo>
                  <a:lnTo>
                    <a:pt x="7918" y="7792"/>
                  </a:lnTo>
                  <a:lnTo>
                    <a:pt x="7938" y="7792"/>
                  </a:lnTo>
                  <a:lnTo>
                    <a:pt x="7956" y="7791"/>
                  </a:lnTo>
                  <a:lnTo>
                    <a:pt x="7974" y="7789"/>
                  </a:lnTo>
                  <a:lnTo>
                    <a:pt x="7991" y="7787"/>
                  </a:lnTo>
                  <a:lnTo>
                    <a:pt x="8009" y="7784"/>
                  </a:lnTo>
                  <a:lnTo>
                    <a:pt x="8027" y="7780"/>
                  </a:lnTo>
                  <a:lnTo>
                    <a:pt x="8044" y="7776"/>
                  </a:lnTo>
                  <a:lnTo>
                    <a:pt x="8061" y="7771"/>
                  </a:lnTo>
                  <a:lnTo>
                    <a:pt x="8078" y="7765"/>
                  </a:lnTo>
                  <a:lnTo>
                    <a:pt x="8095" y="7759"/>
                  </a:lnTo>
                  <a:lnTo>
                    <a:pt x="8112" y="7752"/>
                  </a:lnTo>
                  <a:lnTo>
                    <a:pt x="8128" y="7744"/>
                  </a:lnTo>
                  <a:lnTo>
                    <a:pt x="8144" y="7736"/>
                  </a:lnTo>
                  <a:lnTo>
                    <a:pt x="8160" y="7727"/>
                  </a:lnTo>
                  <a:lnTo>
                    <a:pt x="8176" y="7718"/>
                  </a:lnTo>
                  <a:lnTo>
                    <a:pt x="8191" y="7708"/>
                  </a:lnTo>
                  <a:lnTo>
                    <a:pt x="8205" y="7698"/>
                  </a:lnTo>
                  <a:lnTo>
                    <a:pt x="8219" y="7687"/>
                  </a:lnTo>
                  <a:lnTo>
                    <a:pt x="8233" y="7676"/>
                  </a:lnTo>
                  <a:lnTo>
                    <a:pt x="8246" y="7664"/>
                  </a:lnTo>
                  <a:lnTo>
                    <a:pt x="8259" y="7651"/>
                  </a:lnTo>
                  <a:lnTo>
                    <a:pt x="8272" y="7638"/>
                  </a:lnTo>
                  <a:lnTo>
                    <a:pt x="8284" y="7625"/>
                  </a:lnTo>
                  <a:lnTo>
                    <a:pt x="8295" y="7611"/>
                  </a:lnTo>
                  <a:lnTo>
                    <a:pt x="8306" y="7597"/>
                  </a:lnTo>
                  <a:lnTo>
                    <a:pt x="8316" y="7583"/>
                  </a:lnTo>
                  <a:lnTo>
                    <a:pt x="8326" y="7568"/>
                  </a:lnTo>
                  <a:lnTo>
                    <a:pt x="8335" y="7552"/>
                  </a:lnTo>
                  <a:lnTo>
                    <a:pt x="8344" y="7536"/>
                  </a:lnTo>
                  <a:lnTo>
                    <a:pt x="8352" y="7520"/>
                  </a:lnTo>
                  <a:lnTo>
                    <a:pt x="8360" y="7504"/>
                  </a:lnTo>
                  <a:lnTo>
                    <a:pt x="8367" y="7487"/>
                  </a:lnTo>
                  <a:lnTo>
                    <a:pt x="8373" y="7470"/>
                  </a:lnTo>
                  <a:lnTo>
                    <a:pt x="8379" y="7453"/>
                  </a:lnTo>
                  <a:lnTo>
                    <a:pt x="8384" y="7436"/>
                  </a:lnTo>
                  <a:lnTo>
                    <a:pt x="8388" y="7419"/>
                  </a:lnTo>
                  <a:lnTo>
                    <a:pt x="8392" y="7401"/>
                  </a:lnTo>
                  <a:lnTo>
                    <a:pt x="8395" y="7383"/>
                  </a:lnTo>
                  <a:lnTo>
                    <a:pt x="8397" y="7366"/>
                  </a:lnTo>
                  <a:lnTo>
                    <a:pt x="8399" y="7348"/>
                  </a:lnTo>
                  <a:lnTo>
                    <a:pt x="8400" y="7330"/>
                  </a:lnTo>
                  <a:lnTo>
                    <a:pt x="8400" y="7310"/>
                  </a:lnTo>
                  <a:lnTo>
                    <a:pt x="8400" y="5854"/>
                  </a:lnTo>
                  <a:lnTo>
                    <a:pt x="8400" y="5834"/>
                  </a:lnTo>
                  <a:lnTo>
                    <a:pt x="8399" y="5816"/>
                  </a:lnTo>
                  <a:lnTo>
                    <a:pt x="8397" y="5798"/>
                  </a:lnTo>
                  <a:lnTo>
                    <a:pt x="8395" y="5781"/>
                  </a:lnTo>
                  <a:lnTo>
                    <a:pt x="8392" y="5763"/>
                  </a:lnTo>
                  <a:lnTo>
                    <a:pt x="8388" y="5745"/>
                  </a:lnTo>
                  <a:lnTo>
                    <a:pt x="8384" y="5728"/>
                  </a:lnTo>
                  <a:lnTo>
                    <a:pt x="8379" y="5711"/>
                  </a:lnTo>
                  <a:lnTo>
                    <a:pt x="8373" y="5694"/>
                  </a:lnTo>
                  <a:lnTo>
                    <a:pt x="8367" y="5677"/>
                  </a:lnTo>
                  <a:lnTo>
                    <a:pt x="8360" y="5660"/>
                  </a:lnTo>
                  <a:lnTo>
                    <a:pt x="8352" y="5644"/>
                  </a:lnTo>
                  <a:lnTo>
                    <a:pt x="8344" y="5628"/>
                  </a:lnTo>
                  <a:lnTo>
                    <a:pt x="8335" y="5612"/>
                  </a:lnTo>
                  <a:lnTo>
                    <a:pt x="8326" y="5596"/>
                  </a:lnTo>
                  <a:lnTo>
                    <a:pt x="8316" y="5581"/>
                  </a:lnTo>
                  <a:lnTo>
                    <a:pt x="8306" y="5567"/>
                  </a:lnTo>
                  <a:lnTo>
                    <a:pt x="8295" y="5553"/>
                  </a:lnTo>
                  <a:lnTo>
                    <a:pt x="8283" y="5539"/>
                  </a:lnTo>
                  <a:lnTo>
                    <a:pt x="8272" y="5525"/>
                  </a:lnTo>
                  <a:lnTo>
                    <a:pt x="8259" y="5512"/>
                  </a:lnTo>
                  <a:lnTo>
                    <a:pt x="8246" y="5500"/>
                  </a:lnTo>
                  <a:lnTo>
                    <a:pt x="8233" y="5488"/>
                  </a:lnTo>
                  <a:lnTo>
                    <a:pt x="8219" y="5476"/>
                  </a:lnTo>
                  <a:lnTo>
                    <a:pt x="8204" y="5465"/>
                  </a:lnTo>
                  <a:lnTo>
                    <a:pt x="8190" y="5454"/>
                  </a:lnTo>
                  <a:lnTo>
                    <a:pt x="8174" y="5444"/>
                  </a:lnTo>
                  <a:lnTo>
                    <a:pt x="8159" y="5435"/>
                  </a:lnTo>
                  <a:lnTo>
                    <a:pt x="8144" y="5427"/>
                  </a:lnTo>
                  <a:lnTo>
                    <a:pt x="8129" y="5419"/>
                  </a:lnTo>
                  <a:lnTo>
                    <a:pt x="8112" y="5412"/>
                  </a:lnTo>
                  <a:lnTo>
                    <a:pt x="8096" y="5405"/>
                  </a:lnTo>
                  <a:lnTo>
                    <a:pt x="8079" y="5399"/>
                  </a:lnTo>
                  <a:lnTo>
                    <a:pt x="8062" y="5393"/>
                  </a:lnTo>
                  <a:lnTo>
                    <a:pt x="8045" y="5388"/>
                  </a:lnTo>
                  <a:lnTo>
                    <a:pt x="8027" y="5384"/>
                  </a:lnTo>
                  <a:lnTo>
                    <a:pt x="8010" y="5380"/>
                  </a:lnTo>
                  <a:lnTo>
                    <a:pt x="7992" y="5377"/>
                  </a:lnTo>
                  <a:lnTo>
                    <a:pt x="7974" y="5375"/>
                  </a:lnTo>
                  <a:lnTo>
                    <a:pt x="7956" y="5373"/>
                  </a:lnTo>
                  <a:lnTo>
                    <a:pt x="7938" y="5372"/>
                  </a:lnTo>
                  <a:lnTo>
                    <a:pt x="7927" y="5372"/>
                  </a:lnTo>
                  <a:lnTo>
                    <a:pt x="7927" y="5852"/>
                  </a:lnTo>
                  <a:lnTo>
                    <a:pt x="7925" y="5885"/>
                  </a:lnTo>
                  <a:lnTo>
                    <a:pt x="7918" y="5917"/>
                  </a:lnTo>
                  <a:lnTo>
                    <a:pt x="7908" y="5948"/>
                  </a:lnTo>
                  <a:lnTo>
                    <a:pt x="7894" y="5977"/>
                  </a:lnTo>
                  <a:lnTo>
                    <a:pt x="7875" y="6004"/>
                  </a:lnTo>
                  <a:lnTo>
                    <a:pt x="7854" y="6029"/>
                  </a:lnTo>
                  <a:lnTo>
                    <a:pt x="7829" y="6050"/>
                  </a:lnTo>
                  <a:lnTo>
                    <a:pt x="7802" y="6069"/>
                  </a:lnTo>
                  <a:lnTo>
                    <a:pt x="7773" y="6083"/>
                  </a:lnTo>
                  <a:lnTo>
                    <a:pt x="7742" y="6093"/>
                  </a:lnTo>
                  <a:lnTo>
                    <a:pt x="7710" y="6100"/>
                  </a:lnTo>
                  <a:lnTo>
                    <a:pt x="7677" y="6102"/>
                  </a:lnTo>
                  <a:lnTo>
                    <a:pt x="7644" y="6100"/>
                  </a:lnTo>
                  <a:lnTo>
                    <a:pt x="7612" y="6093"/>
                  </a:lnTo>
                  <a:lnTo>
                    <a:pt x="7581" y="6083"/>
                  </a:lnTo>
                  <a:lnTo>
                    <a:pt x="7552" y="6069"/>
                  </a:lnTo>
                  <a:lnTo>
                    <a:pt x="7525" y="6050"/>
                  </a:lnTo>
                  <a:lnTo>
                    <a:pt x="7500" y="6029"/>
                  </a:lnTo>
                  <a:lnTo>
                    <a:pt x="7479" y="6004"/>
                  </a:lnTo>
                  <a:lnTo>
                    <a:pt x="7460" y="5977"/>
                  </a:lnTo>
                  <a:lnTo>
                    <a:pt x="7446" y="5948"/>
                  </a:lnTo>
                  <a:lnTo>
                    <a:pt x="7436" y="5917"/>
                  </a:lnTo>
                  <a:lnTo>
                    <a:pt x="7429" y="5885"/>
                  </a:lnTo>
                  <a:lnTo>
                    <a:pt x="7427" y="5852"/>
                  </a:lnTo>
                  <a:close/>
                  <a:moveTo>
                    <a:pt x="2073" y="5852"/>
                  </a:moveTo>
                  <a:lnTo>
                    <a:pt x="2073" y="5372"/>
                  </a:lnTo>
                  <a:lnTo>
                    <a:pt x="2062" y="5372"/>
                  </a:lnTo>
                  <a:lnTo>
                    <a:pt x="2044" y="5373"/>
                  </a:lnTo>
                  <a:lnTo>
                    <a:pt x="2026" y="5375"/>
                  </a:lnTo>
                  <a:lnTo>
                    <a:pt x="2008" y="5377"/>
                  </a:lnTo>
                  <a:lnTo>
                    <a:pt x="1990" y="5380"/>
                  </a:lnTo>
                  <a:lnTo>
                    <a:pt x="1973" y="5384"/>
                  </a:lnTo>
                  <a:lnTo>
                    <a:pt x="1955" y="5388"/>
                  </a:lnTo>
                  <a:lnTo>
                    <a:pt x="1938" y="5393"/>
                  </a:lnTo>
                  <a:lnTo>
                    <a:pt x="1921" y="5399"/>
                  </a:lnTo>
                  <a:lnTo>
                    <a:pt x="1904" y="5405"/>
                  </a:lnTo>
                  <a:lnTo>
                    <a:pt x="1888" y="5412"/>
                  </a:lnTo>
                  <a:lnTo>
                    <a:pt x="1871" y="5419"/>
                  </a:lnTo>
                  <a:lnTo>
                    <a:pt x="1856" y="5427"/>
                  </a:lnTo>
                  <a:lnTo>
                    <a:pt x="1841" y="5435"/>
                  </a:lnTo>
                  <a:lnTo>
                    <a:pt x="1826" y="5444"/>
                  </a:lnTo>
                  <a:lnTo>
                    <a:pt x="1810" y="5454"/>
                  </a:lnTo>
                  <a:lnTo>
                    <a:pt x="1796" y="5465"/>
                  </a:lnTo>
                  <a:lnTo>
                    <a:pt x="1781" y="5476"/>
                  </a:lnTo>
                  <a:lnTo>
                    <a:pt x="1767" y="5488"/>
                  </a:lnTo>
                  <a:lnTo>
                    <a:pt x="1754" y="5500"/>
                  </a:lnTo>
                  <a:lnTo>
                    <a:pt x="1741" y="5512"/>
                  </a:lnTo>
                  <a:lnTo>
                    <a:pt x="1728" y="5525"/>
                  </a:lnTo>
                  <a:lnTo>
                    <a:pt x="1717" y="5539"/>
                  </a:lnTo>
                  <a:lnTo>
                    <a:pt x="1705" y="5553"/>
                  </a:lnTo>
                  <a:lnTo>
                    <a:pt x="1694" y="5567"/>
                  </a:lnTo>
                  <a:lnTo>
                    <a:pt x="1684" y="5581"/>
                  </a:lnTo>
                  <a:lnTo>
                    <a:pt x="1674" y="5596"/>
                  </a:lnTo>
                  <a:lnTo>
                    <a:pt x="1665" y="5612"/>
                  </a:lnTo>
                  <a:lnTo>
                    <a:pt x="1656" y="5628"/>
                  </a:lnTo>
                  <a:lnTo>
                    <a:pt x="1648" y="5644"/>
                  </a:lnTo>
                  <a:lnTo>
                    <a:pt x="1640" y="5660"/>
                  </a:lnTo>
                  <a:lnTo>
                    <a:pt x="1633" y="5677"/>
                  </a:lnTo>
                  <a:lnTo>
                    <a:pt x="1627" y="5694"/>
                  </a:lnTo>
                  <a:lnTo>
                    <a:pt x="1621" y="5711"/>
                  </a:lnTo>
                  <a:lnTo>
                    <a:pt x="1616" y="5728"/>
                  </a:lnTo>
                  <a:lnTo>
                    <a:pt x="1612" y="5745"/>
                  </a:lnTo>
                  <a:lnTo>
                    <a:pt x="1608" y="5763"/>
                  </a:lnTo>
                  <a:lnTo>
                    <a:pt x="1605" y="5781"/>
                  </a:lnTo>
                  <a:lnTo>
                    <a:pt x="1603" y="5798"/>
                  </a:lnTo>
                  <a:lnTo>
                    <a:pt x="1601" y="5816"/>
                  </a:lnTo>
                  <a:lnTo>
                    <a:pt x="1600" y="5834"/>
                  </a:lnTo>
                  <a:lnTo>
                    <a:pt x="1600" y="5854"/>
                  </a:lnTo>
                  <a:lnTo>
                    <a:pt x="1600" y="7310"/>
                  </a:lnTo>
                  <a:lnTo>
                    <a:pt x="1600" y="7330"/>
                  </a:lnTo>
                  <a:lnTo>
                    <a:pt x="1601" y="7348"/>
                  </a:lnTo>
                  <a:lnTo>
                    <a:pt x="1603" y="7366"/>
                  </a:lnTo>
                  <a:lnTo>
                    <a:pt x="1605" y="7383"/>
                  </a:lnTo>
                  <a:lnTo>
                    <a:pt x="1608" y="7401"/>
                  </a:lnTo>
                  <a:lnTo>
                    <a:pt x="1612" y="7419"/>
                  </a:lnTo>
                  <a:lnTo>
                    <a:pt x="1616" y="7436"/>
                  </a:lnTo>
                  <a:lnTo>
                    <a:pt x="1621" y="7453"/>
                  </a:lnTo>
                  <a:lnTo>
                    <a:pt x="1627" y="7470"/>
                  </a:lnTo>
                  <a:lnTo>
                    <a:pt x="1633" y="7487"/>
                  </a:lnTo>
                  <a:lnTo>
                    <a:pt x="1640" y="7504"/>
                  </a:lnTo>
                  <a:lnTo>
                    <a:pt x="1648" y="7520"/>
                  </a:lnTo>
                  <a:lnTo>
                    <a:pt x="1656" y="7536"/>
                  </a:lnTo>
                  <a:lnTo>
                    <a:pt x="1665" y="7552"/>
                  </a:lnTo>
                  <a:lnTo>
                    <a:pt x="1674" y="7568"/>
                  </a:lnTo>
                  <a:lnTo>
                    <a:pt x="1684" y="7583"/>
                  </a:lnTo>
                  <a:lnTo>
                    <a:pt x="1694" y="7597"/>
                  </a:lnTo>
                  <a:lnTo>
                    <a:pt x="1705" y="7611"/>
                  </a:lnTo>
                  <a:lnTo>
                    <a:pt x="1716" y="7625"/>
                  </a:lnTo>
                  <a:lnTo>
                    <a:pt x="1728" y="7638"/>
                  </a:lnTo>
                  <a:lnTo>
                    <a:pt x="1741" y="7651"/>
                  </a:lnTo>
                  <a:lnTo>
                    <a:pt x="1754" y="7664"/>
                  </a:lnTo>
                  <a:lnTo>
                    <a:pt x="1767" y="7676"/>
                  </a:lnTo>
                  <a:lnTo>
                    <a:pt x="1781" y="7687"/>
                  </a:lnTo>
                  <a:lnTo>
                    <a:pt x="1795" y="7698"/>
                  </a:lnTo>
                  <a:lnTo>
                    <a:pt x="1809" y="7708"/>
                  </a:lnTo>
                  <a:lnTo>
                    <a:pt x="1824" y="7718"/>
                  </a:lnTo>
                  <a:lnTo>
                    <a:pt x="1840" y="7727"/>
                  </a:lnTo>
                  <a:lnTo>
                    <a:pt x="1856" y="7736"/>
                  </a:lnTo>
                  <a:lnTo>
                    <a:pt x="1872" y="7744"/>
                  </a:lnTo>
                  <a:lnTo>
                    <a:pt x="1888" y="7752"/>
                  </a:lnTo>
                  <a:lnTo>
                    <a:pt x="1905" y="7759"/>
                  </a:lnTo>
                  <a:lnTo>
                    <a:pt x="1922" y="7765"/>
                  </a:lnTo>
                  <a:lnTo>
                    <a:pt x="1939" y="7771"/>
                  </a:lnTo>
                  <a:lnTo>
                    <a:pt x="1956" y="7776"/>
                  </a:lnTo>
                  <a:lnTo>
                    <a:pt x="1973" y="7780"/>
                  </a:lnTo>
                  <a:lnTo>
                    <a:pt x="1991" y="7784"/>
                  </a:lnTo>
                  <a:lnTo>
                    <a:pt x="2009" y="7787"/>
                  </a:lnTo>
                  <a:lnTo>
                    <a:pt x="2026" y="7789"/>
                  </a:lnTo>
                  <a:lnTo>
                    <a:pt x="2044" y="7791"/>
                  </a:lnTo>
                  <a:lnTo>
                    <a:pt x="2062" y="7792"/>
                  </a:lnTo>
                  <a:lnTo>
                    <a:pt x="2082" y="7792"/>
                  </a:lnTo>
                  <a:lnTo>
                    <a:pt x="2565" y="7792"/>
                  </a:lnTo>
                  <a:lnTo>
                    <a:pt x="2585" y="7792"/>
                  </a:lnTo>
                  <a:lnTo>
                    <a:pt x="2603" y="7791"/>
                  </a:lnTo>
                  <a:lnTo>
                    <a:pt x="2621" y="7789"/>
                  </a:lnTo>
                  <a:lnTo>
                    <a:pt x="2638" y="7787"/>
                  </a:lnTo>
                  <a:lnTo>
                    <a:pt x="2656" y="7784"/>
                  </a:lnTo>
                  <a:lnTo>
                    <a:pt x="2674" y="7780"/>
                  </a:lnTo>
                  <a:lnTo>
                    <a:pt x="2691" y="7776"/>
                  </a:lnTo>
                  <a:lnTo>
                    <a:pt x="2708" y="7771"/>
                  </a:lnTo>
                  <a:lnTo>
                    <a:pt x="2725" y="7765"/>
                  </a:lnTo>
                  <a:lnTo>
                    <a:pt x="2742" y="7759"/>
                  </a:lnTo>
                  <a:lnTo>
                    <a:pt x="2759" y="7752"/>
                  </a:lnTo>
                  <a:lnTo>
                    <a:pt x="2775" y="7744"/>
                  </a:lnTo>
                  <a:lnTo>
                    <a:pt x="2791" y="7736"/>
                  </a:lnTo>
                  <a:lnTo>
                    <a:pt x="2807" y="7727"/>
                  </a:lnTo>
                  <a:lnTo>
                    <a:pt x="2823" y="7718"/>
                  </a:lnTo>
                  <a:lnTo>
                    <a:pt x="2838" y="7708"/>
                  </a:lnTo>
                  <a:lnTo>
                    <a:pt x="2852" y="7698"/>
                  </a:lnTo>
                  <a:lnTo>
                    <a:pt x="2866" y="7687"/>
                  </a:lnTo>
                  <a:lnTo>
                    <a:pt x="2880" y="7676"/>
                  </a:lnTo>
                  <a:lnTo>
                    <a:pt x="2893" y="7664"/>
                  </a:lnTo>
                  <a:lnTo>
                    <a:pt x="2906" y="7651"/>
                  </a:lnTo>
                  <a:lnTo>
                    <a:pt x="2919" y="7638"/>
                  </a:lnTo>
                  <a:lnTo>
                    <a:pt x="2931" y="7625"/>
                  </a:lnTo>
                  <a:lnTo>
                    <a:pt x="2942" y="7611"/>
                  </a:lnTo>
                  <a:lnTo>
                    <a:pt x="2953" y="7597"/>
                  </a:lnTo>
                  <a:lnTo>
                    <a:pt x="2963" y="7583"/>
                  </a:lnTo>
                  <a:lnTo>
                    <a:pt x="2973" y="7568"/>
                  </a:lnTo>
                  <a:lnTo>
                    <a:pt x="2982" y="7552"/>
                  </a:lnTo>
                  <a:lnTo>
                    <a:pt x="2991" y="7536"/>
                  </a:lnTo>
                  <a:lnTo>
                    <a:pt x="2999" y="7520"/>
                  </a:lnTo>
                  <a:lnTo>
                    <a:pt x="3007" y="7504"/>
                  </a:lnTo>
                  <a:lnTo>
                    <a:pt x="3014" y="7487"/>
                  </a:lnTo>
                  <a:lnTo>
                    <a:pt x="3020" y="7470"/>
                  </a:lnTo>
                  <a:lnTo>
                    <a:pt x="3026" y="7453"/>
                  </a:lnTo>
                  <a:lnTo>
                    <a:pt x="3031" y="7436"/>
                  </a:lnTo>
                  <a:lnTo>
                    <a:pt x="3035" y="7419"/>
                  </a:lnTo>
                  <a:lnTo>
                    <a:pt x="3039" y="7401"/>
                  </a:lnTo>
                  <a:lnTo>
                    <a:pt x="3042" y="7383"/>
                  </a:lnTo>
                  <a:lnTo>
                    <a:pt x="3044" y="7366"/>
                  </a:lnTo>
                  <a:lnTo>
                    <a:pt x="3046" y="7348"/>
                  </a:lnTo>
                  <a:lnTo>
                    <a:pt x="3047" y="7330"/>
                  </a:lnTo>
                  <a:lnTo>
                    <a:pt x="3047" y="7310"/>
                  </a:lnTo>
                  <a:lnTo>
                    <a:pt x="3047" y="5854"/>
                  </a:lnTo>
                  <a:lnTo>
                    <a:pt x="3047" y="5834"/>
                  </a:lnTo>
                  <a:lnTo>
                    <a:pt x="3046" y="5816"/>
                  </a:lnTo>
                  <a:lnTo>
                    <a:pt x="3044" y="5798"/>
                  </a:lnTo>
                  <a:lnTo>
                    <a:pt x="3042" y="5781"/>
                  </a:lnTo>
                  <a:lnTo>
                    <a:pt x="3039" y="5763"/>
                  </a:lnTo>
                  <a:lnTo>
                    <a:pt x="3035" y="5745"/>
                  </a:lnTo>
                  <a:lnTo>
                    <a:pt x="3031" y="5728"/>
                  </a:lnTo>
                  <a:lnTo>
                    <a:pt x="3026" y="5711"/>
                  </a:lnTo>
                  <a:lnTo>
                    <a:pt x="3020" y="5694"/>
                  </a:lnTo>
                  <a:lnTo>
                    <a:pt x="3014" y="5677"/>
                  </a:lnTo>
                  <a:lnTo>
                    <a:pt x="3007" y="5660"/>
                  </a:lnTo>
                  <a:lnTo>
                    <a:pt x="2999" y="5644"/>
                  </a:lnTo>
                  <a:lnTo>
                    <a:pt x="2991" y="5628"/>
                  </a:lnTo>
                  <a:lnTo>
                    <a:pt x="2982" y="5612"/>
                  </a:lnTo>
                  <a:lnTo>
                    <a:pt x="2973" y="5596"/>
                  </a:lnTo>
                  <a:lnTo>
                    <a:pt x="2963" y="5581"/>
                  </a:lnTo>
                  <a:lnTo>
                    <a:pt x="2953" y="5567"/>
                  </a:lnTo>
                  <a:lnTo>
                    <a:pt x="2942" y="5553"/>
                  </a:lnTo>
                  <a:lnTo>
                    <a:pt x="2930" y="5539"/>
                  </a:lnTo>
                  <a:lnTo>
                    <a:pt x="2919" y="5525"/>
                  </a:lnTo>
                  <a:lnTo>
                    <a:pt x="2906" y="5512"/>
                  </a:lnTo>
                  <a:lnTo>
                    <a:pt x="2893" y="5500"/>
                  </a:lnTo>
                  <a:lnTo>
                    <a:pt x="2880" y="5488"/>
                  </a:lnTo>
                  <a:lnTo>
                    <a:pt x="2866" y="5476"/>
                  </a:lnTo>
                  <a:lnTo>
                    <a:pt x="2851" y="5465"/>
                  </a:lnTo>
                  <a:lnTo>
                    <a:pt x="2837" y="5454"/>
                  </a:lnTo>
                  <a:lnTo>
                    <a:pt x="2821" y="5444"/>
                  </a:lnTo>
                  <a:lnTo>
                    <a:pt x="2806" y="5435"/>
                  </a:lnTo>
                  <a:lnTo>
                    <a:pt x="2791" y="5427"/>
                  </a:lnTo>
                  <a:lnTo>
                    <a:pt x="2776" y="5419"/>
                  </a:lnTo>
                  <a:lnTo>
                    <a:pt x="2759" y="5412"/>
                  </a:lnTo>
                  <a:lnTo>
                    <a:pt x="2743" y="5405"/>
                  </a:lnTo>
                  <a:lnTo>
                    <a:pt x="2726" y="5399"/>
                  </a:lnTo>
                  <a:lnTo>
                    <a:pt x="2709" y="5393"/>
                  </a:lnTo>
                  <a:lnTo>
                    <a:pt x="2692" y="5388"/>
                  </a:lnTo>
                  <a:lnTo>
                    <a:pt x="2674" y="5384"/>
                  </a:lnTo>
                  <a:lnTo>
                    <a:pt x="2657" y="5380"/>
                  </a:lnTo>
                  <a:lnTo>
                    <a:pt x="2639" y="5377"/>
                  </a:lnTo>
                  <a:lnTo>
                    <a:pt x="2621" y="5375"/>
                  </a:lnTo>
                  <a:lnTo>
                    <a:pt x="2603" y="5373"/>
                  </a:lnTo>
                  <a:lnTo>
                    <a:pt x="2585" y="5372"/>
                  </a:lnTo>
                  <a:lnTo>
                    <a:pt x="2573" y="5372"/>
                  </a:lnTo>
                  <a:lnTo>
                    <a:pt x="2573" y="5852"/>
                  </a:lnTo>
                  <a:lnTo>
                    <a:pt x="2571" y="5885"/>
                  </a:lnTo>
                  <a:lnTo>
                    <a:pt x="2564" y="5917"/>
                  </a:lnTo>
                  <a:lnTo>
                    <a:pt x="2554" y="5948"/>
                  </a:lnTo>
                  <a:lnTo>
                    <a:pt x="2540" y="5977"/>
                  </a:lnTo>
                  <a:lnTo>
                    <a:pt x="2521" y="6004"/>
                  </a:lnTo>
                  <a:lnTo>
                    <a:pt x="2500" y="6029"/>
                  </a:lnTo>
                  <a:lnTo>
                    <a:pt x="2475" y="6050"/>
                  </a:lnTo>
                  <a:lnTo>
                    <a:pt x="2448" y="6069"/>
                  </a:lnTo>
                  <a:lnTo>
                    <a:pt x="2419" y="6083"/>
                  </a:lnTo>
                  <a:lnTo>
                    <a:pt x="2388" y="6093"/>
                  </a:lnTo>
                  <a:lnTo>
                    <a:pt x="2356" y="6100"/>
                  </a:lnTo>
                  <a:lnTo>
                    <a:pt x="2323" y="6102"/>
                  </a:lnTo>
                  <a:lnTo>
                    <a:pt x="2290" y="6100"/>
                  </a:lnTo>
                  <a:lnTo>
                    <a:pt x="2258" y="6093"/>
                  </a:lnTo>
                  <a:lnTo>
                    <a:pt x="2227" y="6083"/>
                  </a:lnTo>
                  <a:lnTo>
                    <a:pt x="2198" y="6069"/>
                  </a:lnTo>
                  <a:lnTo>
                    <a:pt x="2171" y="6050"/>
                  </a:lnTo>
                  <a:lnTo>
                    <a:pt x="2146" y="6029"/>
                  </a:lnTo>
                  <a:lnTo>
                    <a:pt x="2125" y="6004"/>
                  </a:lnTo>
                  <a:lnTo>
                    <a:pt x="2106" y="5977"/>
                  </a:lnTo>
                  <a:lnTo>
                    <a:pt x="2092" y="5948"/>
                  </a:lnTo>
                  <a:lnTo>
                    <a:pt x="2082" y="5917"/>
                  </a:lnTo>
                  <a:lnTo>
                    <a:pt x="2075" y="5885"/>
                  </a:lnTo>
                  <a:lnTo>
                    <a:pt x="2073" y="585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4" name="Google Shape;2514;p22"/>
          <p:cNvGrpSpPr/>
          <p:nvPr/>
        </p:nvGrpSpPr>
        <p:grpSpPr>
          <a:xfrm>
            <a:off x="2895094" y="860662"/>
            <a:ext cx="633600" cy="633600"/>
            <a:chOff x="4094847" y="3559477"/>
            <a:chExt cx="633600" cy="633600"/>
          </a:xfrm>
        </p:grpSpPr>
        <p:sp>
          <p:nvSpPr>
            <p:cNvPr id="2515" name="Google Shape;2515;p22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4" y="7123"/>
                  </a:moveTo>
                  <a:lnTo>
                    <a:pt x="5394" y="7138"/>
                  </a:lnTo>
                  <a:lnTo>
                    <a:pt x="5394" y="7153"/>
                  </a:lnTo>
                  <a:lnTo>
                    <a:pt x="5393" y="7167"/>
                  </a:lnTo>
                  <a:lnTo>
                    <a:pt x="5392" y="7182"/>
                  </a:lnTo>
                  <a:lnTo>
                    <a:pt x="5390" y="7197"/>
                  </a:lnTo>
                  <a:lnTo>
                    <a:pt x="5387" y="7211"/>
                  </a:lnTo>
                  <a:lnTo>
                    <a:pt x="5384" y="7226"/>
                  </a:lnTo>
                  <a:lnTo>
                    <a:pt x="5381" y="7240"/>
                  </a:lnTo>
                  <a:lnTo>
                    <a:pt x="5377" y="7254"/>
                  </a:lnTo>
                  <a:lnTo>
                    <a:pt x="5372" y="7268"/>
                  </a:lnTo>
                  <a:lnTo>
                    <a:pt x="5367" y="7281"/>
                  </a:lnTo>
                  <a:lnTo>
                    <a:pt x="5361" y="7295"/>
                  </a:lnTo>
                  <a:lnTo>
                    <a:pt x="5355" y="7308"/>
                  </a:lnTo>
                  <a:lnTo>
                    <a:pt x="5348" y="7321"/>
                  </a:lnTo>
                  <a:lnTo>
                    <a:pt x="5341" y="7334"/>
                  </a:lnTo>
                  <a:lnTo>
                    <a:pt x="5333" y="7347"/>
                  </a:lnTo>
                  <a:lnTo>
                    <a:pt x="5325" y="7359"/>
                  </a:lnTo>
                  <a:lnTo>
                    <a:pt x="5317" y="7371"/>
                  </a:lnTo>
                  <a:lnTo>
                    <a:pt x="5308" y="7383"/>
                  </a:lnTo>
                  <a:lnTo>
                    <a:pt x="5298" y="7394"/>
                  </a:lnTo>
                  <a:lnTo>
                    <a:pt x="5289" y="7405"/>
                  </a:lnTo>
                  <a:lnTo>
                    <a:pt x="5278" y="7416"/>
                  </a:lnTo>
                  <a:lnTo>
                    <a:pt x="5268" y="7426"/>
                  </a:lnTo>
                  <a:lnTo>
                    <a:pt x="5257" y="7436"/>
                  </a:lnTo>
                  <a:lnTo>
                    <a:pt x="5246" y="7445"/>
                  </a:lnTo>
                  <a:lnTo>
                    <a:pt x="5234" y="7454"/>
                  </a:lnTo>
                  <a:lnTo>
                    <a:pt x="5222" y="7462"/>
                  </a:lnTo>
                  <a:lnTo>
                    <a:pt x="5210" y="7470"/>
                  </a:lnTo>
                  <a:lnTo>
                    <a:pt x="5197" y="7478"/>
                  </a:lnTo>
                  <a:lnTo>
                    <a:pt x="5184" y="7485"/>
                  </a:lnTo>
                  <a:lnTo>
                    <a:pt x="5171" y="7492"/>
                  </a:lnTo>
                  <a:lnTo>
                    <a:pt x="5157" y="7498"/>
                  </a:lnTo>
                  <a:lnTo>
                    <a:pt x="5144" y="7504"/>
                  </a:lnTo>
                  <a:lnTo>
                    <a:pt x="5130" y="7509"/>
                  </a:lnTo>
                  <a:lnTo>
                    <a:pt x="5116" y="7514"/>
                  </a:lnTo>
                  <a:lnTo>
                    <a:pt x="5102" y="7518"/>
                  </a:lnTo>
                  <a:lnTo>
                    <a:pt x="5088" y="7521"/>
                  </a:lnTo>
                  <a:lnTo>
                    <a:pt x="5073" y="7524"/>
                  </a:lnTo>
                  <a:lnTo>
                    <a:pt x="5059" y="7527"/>
                  </a:lnTo>
                  <a:lnTo>
                    <a:pt x="5044" y="7529"/>
                  </a:lnTo>
                  <a:lnTo>
                    <a:pt x="5029" y="7530"/>
                  </a:lnTo>
                  <a:lnTo>
                    <a:pt x="5015" y="7531"/>
                  </a:lnTo>
                  <a:lnTo>
                    <a:pt x="5000" y="7531"/>
                  </a:lnTo>
                  <a:lnTo>
                    <a:pt x="4985" y="7531"/>
                  </a:lnTo>
                  <a:lnTo>
                    <a:pt x="4971" y="7530"/>
                  </a:lnTo>
                  <a:lnTo>
                    <a:pt x="4956" y="7529"/>
                  </a:lnTo>
                  <a:lnTo>
                    <a:pt x="4941" y="7527"/>
                  </a:lnTo>
                  <a:lnTo>
                    <a:pt x="4927" y="7524"/>
                  </a:lnTo>
                  <a:lnTo>
                    <a:pt x="4912" y="7521"/>
                  </a:lnTo>
                  <a:lnTo>
                    <a:pt x="4898" y="7518"/>
                  </a:lnTo>
                  <a:lnTo>
                    <a:pt x="4884" y="7514"/>
                  </a:lnTo>
                  <a:lnTo>
                    <a:pt x="4870" y="7509"/>
                  </a:lnTo>
                  <a:lnTo>
                    <a:pt x="4856" y="7504"/>
                  </a:lnTo>
                  <a:lnTo>
                    <a:pt x="4843" y="7498"/>
                  </a:lnTo>
                  <a:lnTo>
                    <a:pt x="4829" y="7492"/>
                  </a:lnTo>
                  <a:lnTo>
                    <a:pt x="4816" y="7485"/>
                  </a:lnTo>
                  <a:lnTo>
                    <a:pt x="4803" y="7478"/>
                  </a:lnTo>
                  <a:lnTo>
                    <a:pt x="4790" y="7470"/>
                  </a:lnTo>
                  <a:lnTo>
                    <a:pt x="4778" y="7462"/>
                  </a:lnTo>
                  <a:lnTo>
                    <a:pt x="4766" y="7454"/>
                  </a:lnTo>
                  <a:lnTo>
                    <a:pt x="4754" y="7445"/>
                  </a:lnTo>
                  <a:lnTo>
                    <a:pt x="4743" y="7436"/>
                  </a:lnTo>
                  <a:lnTo>
                    <a:pt x="4732" y="7426"/>
                  </a:lnTo>
                  <a:lnTo>
                    <a:pt x="4722" y="7416"/>
                  </a:lnTo>
                  <a:lnTo>
                    <a:pt x="4711" y="7405"/>
                  </a:lnTo>
                  <a:lnTo>
                    <a:pt x="4702" y="7394"/>
                  </a:lnTo>
                  <a:lnTo>
                    <a:pt x="4692" y="7383"/>
                  </a:lnTo>
                  <a:lnTo>
                    <a:pt x="4683" y="7371"/>
                  </a:lnTo>
                  <a:lnTo>
                    <a:pt x="4675" y="7359"/>
                  </a:lnTo>
                  <a:lnTo>
                    <a:pt x="4667" y="7347"/>
                  </a:lnTo>
                  <a:lnTo>
                    <a:pt x="4659" y="7334"/>
                  </a:lnTo>
                  <a:lnTo>
                    <a:pt x="4652" y="7321"/>
                  </a:lnTo>
                  <a:lnTo>
                    <a:pt x="4645" y="7308"/>
                  </a:lnTo>
                  <a:lnTo>
                    <a:pt x="4639" y="7295"/>
                  </a:lnTo>
                  <a:lnTo>
                    <a:pt x="4633" y="7281"/>
                  </a:lnTo>
                  <a:lnTo>
                    <a:pt x="4628" y="7268"/>
                  </a:lnTo>
                  <a:lnTo>
                    <a:pt x="4623" y="7254"/>
                  </a:lnTo>
                  <a:lnTo>
                    <a:pt x="4619" y="7240"/>
                  </a:lnTo>
                  <a:lnTo>
                    <a:pt x="4616" y="7226"/>
                  </a:lnTo>
                  <a:lnTo>
                    <a:pt x="4613" y="7211"/>
                  </a:lnTo>
                  <a:lnTo>
                    <a:pt x="4610" y="7197"/>
                  </a:lnTo>
                  <a:lnTo>
                    <a:pt x="4608" y="7182"/>
                  </a:lnTo>
                  <a:lnTo>
                    <a:pt x="4607" y="7167"/>
                  </a:lnTo>
                  <a:lnTo>
                    <a:pt x="4606" y="7153"/>
                  </a:lnTo>
                  <a:lnTo>
                    <a:pt x="4606" y="7138"/>
                  </a:lnTo>
                  <a:lnTo>
                    <a:pt x="4606" y="7123"/>
                  </a:lnTo>
                  <a:lnTo>
                    <a:pt x="4607" y="7108"/>
                  </a:lnTo>
                  <a:lnTo>
                    <a:pt x="4608" y="7093"/>
                  </a:lnTo>
                  <a:lnTo>
                    <a:pt x="4610" y="7079"/>
                  </a:lnTo>
                  <a:lnTo>
                    <a:pt x="4613" y="7064"/>
                  </a:lnTo>
                  <a:lnTo>
                    <a:pt x="4616" y="7050"/>
                  </a:lnTo>
                  <a:lnTo>
                    <a:pt x="4619" y="7035"/>
                  </a:lnTo>
                  <a:lnTo>
                    <a:pt x="4623" y="7021"/>
                  </a:lnTo>
                  <a:lnTo>
                    <a:pt x="4628" y="7007"/>
                  </a:lnTo>
                  <a:lnTo>
                    <a:pt x="4633" y="6994"/>
                  </a:lnTo>
                  <a:lnTo>
                    <a:pt x="4639" y="6980"/>
                  </a:lnTo>
                  <a:lnTo>
                    <a:pt x="4645" y="6967"/>
                  </a:lnTo>
                  <a:lnTo>
                    <a:pt x="4652" y="6954"/>
                  </a:lnTo>
                  <a:lnTo>
                    <a:pt x="4659" y="6941"/>
                  </a:lnTo>
                  <a:lnTo>
                    <a:pt x="4667" y="6928"/>
                  </a:lnTo>
                  <a:lnTo>
                    <a:pt x="4675" y="6916"/>
                  </a:lnTo>
                  <a:lnTo>
                    <a:pt x="4683" y="6904"/>
                  </a:lnTo>
                  <a:lnTo>
                    <a:pt x="4692" y="6892"/>
                  </a:lnTo>
                  <a:lnTo>
                    <a:pt x="4702" y="6881"/>
                  </a:lnTo>
                  <a:lnTo>
                    <a:pt x="4711" y="6870"/>
                  </a:lnTo>
                  <a:lnTo>
                    <a:pt x="4722" y="6859"/>
                  </a:lnTo>
                  <a:lnTo>
                    <a:pt x="4732" y="6849"/>
                  </a:lnTo>
                  <a:lnTo>
                    <a:pt x="4743" y="6839"/>
                  </a:lnTo>
                  <a:lnTo>
                    <a:pt x="4754" y="6830"/>
                  </a:lnTo>
                  <a:lnTo>
                    <a:pt x="4766" y="6821"/>
                  </a:lnTo>
                  <a:lnTo>
                    <a:pt x="4778" y="6813"/>
                  </a:lnTo>
                  <a:lnTo>
                    <a:pt x="4790" y="6805"/>
                  </a:lnTo>
                  <a:lnTo>
                    <a:pt x="4803" y="6797"/>
                  </a:lnTo>
                  <a:lnTo>
                    <a:pt x="4816" y="6790"/>
                  </a:lnTo>
                  <a:lnTo>
                    <a:pt x="4829" y="6783"/>
                  </a:lnTo>
                  <a:lnTo>
                    <a:pt x="4843" y="6777"/>
                  </a:lnTo>
                  <a:lnTo>
                    <a:pt x="4856" y="6771"/>
                  </a:lnTo>
                  <a:lnTo>
                    <a:pt x="4870" y="6766"/>
                  </a:lnTo>
                  <a:lnTo>
                    <a:pt x="4884" y="6761"/>
                  </a:lnTo>
                  <a:lnTo>
                    <a:pt x="4898" y="6757"/>
                  </a:lnTo>
                  <a:lnTo>
                    <a:pt x="4912" y="6754"/>
                  </a:lnTo>
                  <a:lnTo>
                    <a:pt x="4927" y="6751"/>
                  </a:lnTo>
                  <a:lnTo>
                    <a:pt x="4941" y="6748"/>
                  </a:lnTo>
                  <a:lnTo>
                    <a:pt x="4956" y="6746"/>
                  </a:lnTo>
                  <a:lnTo>
                    <a:pt x="4971" y="6745"/>
                  </a:lnTo>
                  <a:lnTo>
                    <a:pt x="4985" y="6744"/>
                  </a:lnTo>
                  <a:lnTo>
                    <a:pt x="5000" y="6744"/>
                  </a:lnTo>
                  <a:lnTo>
                    <a:pt x="5015" y="6744"/>
                  </a:lnTo>
                  <a:lnTo>
                    <a:pt x="5029" y="6745"/>
                  </a:lnTo>
                  <a:lnTo>
                    <a:pt x="5044" y="6746"/>
                  </a:lnTo>
                  <a:lnTo>
                    <a:pt x="5059" y="6748"/>
                  </a:lnTo>
                  <a:lnTo>
                    <a:pt x="5073" y="6751"/>
                  </a:lnTo>
                  <a:lnTo>
                    <a:pt x="5088" y="6754"/>
                  </a:lnTo>
                  <a:lnTo>
                    <a:pt x="5102" y="6757"/>
                  </a:lnTo>
                  <a:lnTo>
                    <a:pt x="5116" y="6761"/>
                  </a:lnTo>
                  <a:lnTo>
                    <a:pt x="5130" y="6766"/>
                  </a:lnTo>
                  <a:lnTo>
                    <a:pt x="5144" y="6771"/>
                  </a:lnTo>
                  <a:lnTo>
                    <a:pt x="5157" y="6777"/>
                  </a:lnTo>
                  <a:lnTo>
                    <a:pt x="5171" y="6783"/>
                  </a:lnTo>
                  <a:lnTo>
                    <a:pt x="5184" y="6790"/>
                  </a:lnTo>
                  <a:lnTo>
                    <a:pt x="5197" y="6797"/>
                  </a:lnTo>
                  <a:lnTo>
                    <a:pt x="5210" y="6805"/>
                  </a:lnTo>
                  <a:lnTo>
                    <a:pt x="5222" y="6813"/>
                  </a:lnTo>
                  <a:lnTo>
                    <a:pt x="5234" y="6821"/>
                  </a:lnTo>
                  <a:lnTo>
                    <a:pt x="5246" y="6830"/>
                  </a:lnTo>
                  <a:lnTo>
                    <a:pt x="5257" y="6839"/>
                  </a:lnTo>
                  <a:lnTo>
                    <a:pt x="5268" y="6849"/>
                  </a:lnTo>
                  <a:lnTo>
                    <a:pt x="5278" y="6859"/>
                  </a:lnTo>
                  <a:lnTo>
                    <a:pt x="5289" y="6870"/>
                  </a:lnTo>
                  <a:lnTo>
                    <a:pt x="5298" y="6881"/>
                  </a:lnTo>
                  <a:lnTo>
                    <a:pt x="5308" y="6892"/>
                  </a:lnTo>
                  <a:lnTo>
                    <a:pt x="5317" y="6904"/>
                  </a:lnTo>
                  <a:lnTo>
                    <a:pt x="5325" y="6916"/>
                  </a:lnTo>
                  <a:lnTo>
                    <a:pt x="5333" y="6928"/>
                  </a:lnTo>
                  <a:lnTo>
                    <a:pt x="5341" y="6941"/>
                  </a:lnTo>
                  <a:lnTo>
                    <a:pt x="5348" y="6954"/>
                  </a:lnTo>
                  <a:lnTo>
                    <a:pt x="5355" y="6967"/>
                  </a:lnTo>
                  <a:lnTo>
                    <a:pt x="5361" y="6980"/>
                  </a:lnTo>
                  <a:lnTo>
                    <a:pt x="5367" y="6994"/>
                  </a:lnTo>
                  <a:lnTo>
                    <a:pt x="5372" y="7007"/>
                  </a:lnTo>
                  <a:lnTo>
                    <a:pt x="5377" y="7021"/>
                  </a:lnTo>
                  <a:lnTo>
                    <a:pt x="5381" y="7035"/>
                  </a:lnTo>
                  <a:lnTo>
                    <a:pt x="5384" y="7050"/>
                  </a:lnTo>
                  <a:lnTo>
                    <a:pt x="5387" y="7064"/>
                  </a:lnTo>
                  <a:lnTo>
                    <a:pt x="5390" y="7079"/>
                  </a:lnTo>
                  <a:lnTo>
                    <a:pt x="5392" y="7093"/>
                  </a:lnTo>
                  <a:lnTo>
                    <a:pt x="5393" y="7108"/>
                  </a:lnTo>
                  <a:lnTo>
                    <a:pt x="5394" y="7123"/>
                  </a:lnTo>
                  <a:close/>
                  <a:moveTo>
                    <a:pt x="4703" y="6164"/>
                  </a:moveTo>
                  <a:lnTo>
                    <a:pt x="4700" y="6125"/>
                  </a:lnTo>
                  <a:lnTo>
                    <a:pt x="4700" y="4100"/>
                  </a:lnTo>
                  <a:lnTo>
                    <a:pt x="4703" y="4061"/>
                  </a:lnTo>
                  <a:lnTo>
                    <a:pt x="4710" y="4022"/>
                  </a:lnTo>
                  <a:lnTo>
                    <a:pt x="4723" y="3985"/>
                  </a:lnTo>
                  <a:lnTo>
                    <a:pt x="4740" y="3950"/>
                  </a:lnTo>
                  <a:lnTo>
                    <a:pt x="4762" y="3917"/>
                  </a:lnTo>
                  <a:lnTo>
                    <a:pt x="4788" y="3888"/>
                  </a:lnTo>
                  <a:lnTo>
                    <a:pt x="4817" y="3862"/>
                  </a:lnTo>
                  <a:lnTo>
                    <a:pt x="4850" y="3840"/>
                  </a:lnTo>
                  <a:lnTo>
                    <a:pt x="4885" y="3823"/>
                  </a:lnTo>
                  <a:lnTo>
                    <a:pt x="4922" y="3810"/>
                  </a:lnTo>
                  <a:lnTo>
                    <a:pt x="4961" y="3803"/>
                  </a:lnTo>
                  <a:lnTo>
                    <a:pt x="5000" y="3800"/>
                  </a:lnTo>
                  <a:lnTo>
                    <a:pt x="5039" y="3803"/>
                  </a:lnTo>
                  <a:lnTo>
                    <a:pt x="5078" y="3810"/>
                  </a:lnTo>
                  <a:lnTo>
                    <a:pt x="5115" y="3823"/>
                  </a:lnTo>
                  <a:lnTo>
                    <a:pt x="5150" y="3840"/>
                  </a:lnTo>
                  <a:lnTo>
                    <a:pt x="5183" y="3862"/>
                  </a:lnTo>
                  <a:lnTo>
                    <a:pt x="5212" y="3888"/>
                  </a:lnTo>
                  <a:lnTo>
                    <a:pt x="5238" y="3917"/>
                  </a:lnTo>
                  <a:lnTo>
                    <a:pt x="5260" y="3950"/>
                  </a:lnTo>
                  <a:lnTo>
                    <a:pt x="5277" y="3985"/>
                  </a:lnTo>
                  <a:lnTo>
                    <a:pt x="5290" y="4022"/>
                  </a:lnTo>
                  <a:lnTo>
                    <a:pt x="5297" y="4061"/>
                  </a:lnTo>
                  <a:lnTo>
                    <a:pt x="5300" y="4100"/>
                  </a:lnTo>
                  <a:lnTo>
                    <a:pt x="5300" y="6125"/>
                  </a:lnTo>
                  <a:lnTo>
                    <a:pt x="5297" y="6164"/>
                  </a:lnTo>
                  <a:lnTo>
                    <a:pt x="5290" y="6203"/>
                  </a:lnTo>
                  <a:lnTo>
                    <a:pt x="5277" y="6240"/>
                  </a:lnTo>
                  <a:lnTo>
                    <a:pt x="5260" y="6275"/>
                  </a:lnTo>
                  <a:lnTo>
                    <a:pt x="5238" y="6308"/>
                  </a:lnTo>
                  <a:lnTo>
                    <a:pt x="5212" y="6337"/>
                  </a:lnTo>
                  <a:lnTo>
                    <a:pt x="5183" y="6363"/>
                  </a:lnTo>
                  <a:lnTo>
                    <a:pt x="5150" y="6385"/>
                  </a:lnTo>
                  <a:lnTo>
                    <a:pt x="5115" y="6402"/>
                  </a:lnTo>
                  <a:lnTo>
                    <a:pt x="5078" y="6415"/>
                  </a:lnTo>
                  <a:lnTo>
                    <a:pt x="5039" y="6422"/>
                  </a:lnTo>
                  <a:lnTo>
                    <a:pt x="5000" y="6425"/>
                  </a:lnTo>
                  <a:lnTo>
                    <a:pt x="4961" y="6422"/>
                  </a:lnTo>
                  <a:lnTo>
                    <a:pt x="4922" y="6415"/>
                  </a:lnTo>
                  <a:lnTo>
                    <a:pt x="4885" y="6402"/>
                  </a:lnTo>
                  <a:lnTo>
                    <a:pt x="4850" y="6385"/>
                  </a:lnTo>
                  <a:lnTo>
                    <a:pt x="4817" y="6363"/>
                  </a:lnTo>
                  <a:lnTo>
                    <a:pt x="4788" y="6337"/>
                  </a:lnTo>
                  <a:lnTo>
                    <a:pt x="4762" y="6308"/>
                  </a:lnTo>
                  <a:lnTo>
                    <a:pt x="4740" y="6275"/>
                  </a:lnTo>
                  <a:lnTo>
                    <a:pt x="4723" y="6240"/>
                  </a:lnTo>
                  <a:lnTo>
                    <a:pt x="4710" y="6203"/>
                  </a:lnTo>
                  <a:lnTo>
                    <a:pt x="4703" y="6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83" y="1726"/>
                  </a:moveTo>
                  <a:lnTo>
                    <a:pt x="4801" y="1699"/>
                  </a:lnTo>
                  <a:lnTo>
                    <a:pt x="4823" y="1674"/>
                  </a:lnTo>
                  <a:lnTo>
                    <a:pt x="4847" y="1652"/>
                  </a:lnTo>
                  <a:lnTo>
                    <a:pt x="4875" y="1634"/>
                  </a:lnTo>
                  <a:lnTo>
                    <a:pt x="4904" y="1619"/>
                  </a:lnTo>
                  <a:lnTo>
                    <a:pt x="4935" y="1609"/>
                  </a:lnTo>
                  <a:lnTo>
                    <a:pt x="4967" y="1602"/>
                  </a:lnTo>
                  <a:lnTo>
                    <a:pt x="5000" y="1600"/>
                  </a:lnTo>
                  <a:lnTo>
                    <a:pt x="5033" y="1602"/>
                  </a:lnTo>
                  <a:lnTo>
                    <a:pt x="5065" y="1609"/>
                  </a:lnTo>
                  <a:lnTo>
                    <a:pt x="5096" y="1619"/>
                  </a:lnTo>
                  <a:lnTo>
                    <a:pt x="5125" y="1634"/>
                  </a:lnTo>
                  <a:lnTo>
                    <a:pt x="5153" y="1652"/>
                  </a:lnTo>
                  <a:lnTo>
                    <a:pt x="5177" y="1674"/>
                  </a:lnTo>
                  <a:lnTo>
                    <a:pt x="5199" y="1699"/>
                  </a:lnTo>
                  <a:lnTo>
                    <a:pt x="5217" y="1726"/>
                  </a:lnTo>
                  <a:lnTo>
                    <a:pt x="8817" y="8026"/>
                  </a:lnTo>
                  <a:lnTo>
                    <a:pt x="8831" y="8055"/>
                  </a:lnTo>
                  <a:lnTo>
                    <a:pt x="8842" y="8086"/>
                  </a:lnTo>
                  <a:lnTo>
                    <a:pt x="8848" y="8118"/>
                  </a:lnTo>
                  <a:lnTo>
                    <a:pt x="8850" y="8151"/>
                  </a:lnTo>
                  <a:lnTo>
                    <a:pt x="8848" y="8183"/>
                  </a:lnTo>
                  <a:lnTo>
                    <a:pt x="8841" y="8215"/>
                  </a:lnTo>
                  <a:lnTo>
                    <a:pt x="8831" y="8246"/>
                  </a:lnTo>
                  <a:lnTo>
                    <a:pt x="8816" y="8275"/>
                  </a:lnTo>
                  <a:lnTo>
                    <a:pt x="8798" y="8303"/>
                  </a:lnTo>
                  <a:lnTo>
                    <a:pt x="8776" y="8327"/>
                  </a:lnTo>
                  <a:lnTo>
                    <a:pt x="8752" y="8349"/>
                  </a:lnTo>
                  <a:lnTo>
                    <a:pt x="8725" y="8367"/>
                  </a:lnTo>
                  <a:lnTo>
                    <a:pt x="8695" y="8381"/>
                  </a:lnTo>
                  <a:lnTo>
                    <a:pt x="8665" y="8392"/>
                  </a:lnTo>
                  <a:lnTo>
                    <a:pt x="8633" y="8398"/>
                  </a:lnTo>
                  <a:lnTo>
                    <a:pt x="8600" y="8400"/>
                  </a:lnTo>
                  <a:lnTo>
                    <a:pt x="1400" y="8400"/>
                  </a:lnTo>
                  <a:lnTo>
                    <a:pt x="1367" y="8398"/>
                  </a:lnTo>
                  <a:lnTo>
                    <a:pt x="1335" y="8392"/>
                  </a:lnTo>
                  <a:lnTo>
                    <a:pt x="1305" y="8381"/>
                  </a:lnTo>
                  <a:lnTo>
                    <a:pt x="1275" y="8367"/>
                  </a:lnTo>
                  <a:lnTo>
                    <a:pt x="1248" y="8349"/>
                  </a:lnTo>
                  <a:lnTo>
                    <a:pt x="1224" y="8327"/>
                  </a:lnTo>
                  <a:lnTo>
                    <a:pt x="1202" y="8303"/>
                  </a:lnTo>
                  <a:lnTo>
                    <a:pt x="1184" y="8275"/>
                  </a:lnTo>
                  <a:lnTo>
                    <a:pt x="1169" y="8246"/>
                  </a:lnTo>
                  <a:lnTo>
                    <a:pt x="1159" y="8215"/>
                  </a:lnTo>
                  <a:lnTo>
                    <a:pt x="1152" y="8183"/>
                  </a:lnTo>
                  <a:lnTo>
                    <a:pt x="1150" y="8151"/>
                  </a:lnTo>
                  <a:lnTo>
                    <a:pt x="1152" y="8118"/>
                  </a:lnTo>
                  <a:lnTo>
                    <a:pt x="1158" y="8086"/>
                  </a:lnTo>
                  <a:lnTo>
                    <a:pt x="1169" y="8055"/>
                  </a:lnTo>
                  <a:lnTo>
                    <a:pt x="1183" y="8026"/>
                  </a:lnTo>
                  <a:lnTo>
                    <a:pt x="4783" y="1726"/>
                  </a:lnTo>
                  <a:close/>
                  <a:moveTo>
                    <a:pt x="5000" y="2354"/>
                  </a:moveTo>
                  <a:lnTo>
                    <a:pt x="1831" y="7900"/>
                  </a:lnTo>
                  <a:lnTo>
                    <a:pt x="8169" y="7900"/>
                  </a:lnTo>
                  <a:lnTo>
                    <a:pt x="5000" y="235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7" name="Google Shape;2517;p22"/>
          <p:cNvGrpSpPr/>
          <p:nvPr/>
        </p:nvGrpSpPr>
        <p:grpSpPr>
          <a:xfrm>
            <a:off x="2895094" y="1760267"/>
            <a:ext cx="633600" cy="633600"/>
            <a:chOff x="5227152" y="3559477"/>
            <a:chExt cx="633600" cy="633600"/>
          </a:xfrm>
        </p:grpSpPr>
        <p:sp>
          <p:nvSpPr>
            <p:cNvPr id="2518" name="Google Shape;2518;p22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0" y="3421"/>
                  </a:moveTo>
                  <a:lnTo>
                    <a:pt x="3815" y="3420"/>
                  </a:lnTo>
                  <a:lnTo>
                    <a:pt x="5132" y="3420"/>
                  </a:lnTo>
                  <a:lnTo>
                    <a:pt x="5166" y="3421"/>
                  </a:lnTo>
                  <a:lnTo>
                    <a:pt x="5201" y="3423"/>
                  </a:lnTo>
                  <a:lnTo>
                    <a:pt x="5235" y="3426"/>
                  </a:lnTo>
                  <a:lnTo>
                    <a:pt x="5269" y="3430"/>
                  </a:lnTo>
                  <a:lnTo>
                    <a:pt x="5303" y="3436"/>
                  </a:lnTo>
                  <a:lnTo>
                    <a:pt x="5337" y="3443"/>
                  </a:lnTo>
                  <a:lnTo>
                    <a:pt x="5370" y="3452"/>
                  </a:lnTo>
                  <a:lnTo>
                    <a:pt x="5403" y="3461"/>
                  </a:lnTo>
                  <a:lnTo>
                    <a:pt x="5436" y="3472"/>
                  </a:lnTo>
                  <a:lnTo>
                    <a:pt x="5468" y="3484"/>
                  </a:lnTo>
                  <a:lnTo>
                    <a:pt x="5500" y="3497"/>
                  </a:lnTo>
                  <a:lnTo>
                    <a:pt x="5531" y="3511"/>
                  </a:lnTo>
                  <a:lnTo>
                    <a:pt x="5562" y="3526"/>
                  </a:lnTo>
                  <a:lnTo>
                    <a:pt x="5592" y="3543"/>
                  </a:lnTo>
                  <a:lnTo>
                    <a:pt x="5622" y="3561"/>
                  </a:lnTo>
                  <a:lnTo>
                    <a:pt x="5651" y="3580"/>
                  </a:lnTo>
                  <a:lnTo>
                    <a:pt x="5679" y="3600"/>
                  </a:lnTo>
                  <a:lnTo>
                    <a:pt x="5707" y="3621"/>
                  </a:lnTo>
                  <a:lnTo>
                    <a:pt x="5733" y="3643"/>
                  </a:lnTo>
                  <a:lnTo>
                    <a:pt x="5759" y="3666"/>
                  </a:lnTo>
                  <a:lnTo>
                    <a:pt x="5784" y="3690"/>
                  </a:lnTo>
                  <a:lnTo>
                    <a:pt x="5807" y="3715"/>
                  </a:lnTo>
                  <a:lnTo>
                    <a:pt x="5830" y="3740"/>
                  </a:lnTo>
                  <a:lnTo>
                    <a:pt x="5852" y="3767"/>
                  </a:lnTo>
                  <a:lnTo>
                    <a:pt x="5873" y="3794"/>
                  </a:lnTo>
                  <a:lnTo>
                    <a:pt x="5893" y="3822"/>
                  </a:lnTo>
                  <a:lnTo>
                    <a:pt x="5912" y="3851"/>
                  </a:lnTo>
                  <a:lnTo>
                    <a:pt x="5930" y="3881"/>
                  </a:lnTo>
                  <a:lnTo>
                    <a:pt x="5947" y="3911"/>
                  </a:lnTo>
                  <a:lnTo>
                    <a:pt x="5962" y="3942"/>
                  </a:lnTo>
                  <a:lnTo>
                    <a:pt x="5977" y="3973"/>
                  </a:lnTo>
                  <a:lnTo>
                    <a:pt x="5990" y="4005"/>
                  </a:lnTo>
                  <a:lnTo>
                    <a:pt x="6002" y="4038"/>
                  </a:lnTo>
                  <a:lnTo>
                    <a:pt x="6012" y="4070"/>
                  </a:lnTo>
                  <a:lnTo>
                    <a:pt x="6022" y="4103"/>
                  </a:lnTo>
                  <a:lnTo>
                    <a:pt x="6030" y="4137"/>
                  </a:lnTo>
                  <a:lnTo>
                    <a:pt x="6037" y="4170"/>
                  </a:lnTo>
                  <a:lnTo>
                    <a:pt x="6043" y="4204"/>
                  </a:lnTo>
                  <a:lnTo>
                    <a:pt x="6047" y="4238"/>
                  </a:lnTo>
                  <a:lnTo>
                    <a:pt x="6050" y="4273"/>
                  </a:lnTo>
                  <a:lnTo>
                    <a:pt x="6052" y="4307"/>
                  </a:lnTo>
                  <a:lnTo>
                    <a:pt x="6053" y="4342"/>
                  </a:lnTo>
                  <a:lnTo>
                    <a:pt x="6053" y="8028"/>
                  </a:lnTo>
                  <a:lnTo>
                    <a:pt x="6052" y="8063"/>
                  </a:lnTo>
                  <a:lnTo>
                    <a:pt x="6050" y="8097"/>
                  </a:lnTo>
                  <a:lnTo>
                    <a:pt x="6047" y="8132"/>
                  </a:lnTo>
                  <a:lnTo>
                    <a:pt x="6043" y="8166"/>
                  </a:lnTo>
                  <a:lnTo>
                    <a:pt x="6037" y="8200"/>
                  </a:lnTo>
                  <a:lnTo>
                    <a:pt x="6030" y="8233"/>
                  </a:lnTo>
                  <a:lnTo>
                    <a:pt x="6022" y="8267"/>
                  </a:lnTo>
                  <a:lnTo>
                    <a:pt x="6012" y="8300"/>
                  </a:lnTo>
                  <a:lnTo>
                    <a:pt x="6002" y="8332"/>
                  </a:lnTo>
                  <a:lnTo>
                    <a:pt x="5990" y="8365"/>
                  </a:lnTo>
                  <a:lnTo>
                    <a:pt x="5977" y="8397"/>
                  </a:lnTo>
                  <a:lnTo>
                    <a:pt x="5962" y="8428"/>
                  </a:lnTo>
                  <a:lnTo>
                    <a:pt x="5947" y="8459"/>
                  </a:lnTo>
                  <a:lnTo>
                    <a:pt x="5930" y="8489"/>
                  </a:lnTo>
                  <a:lnTo>
                    <a:pt x="5912" y="8519"/>
                  </a:lnTo>
                  <a:lnTo>
                    <a:pt x="5893" y="8548"/>
                  </a:lnTo>
                  <a:lnTo>
                    <a:pt x="5873" y="8576"/>
                  </a:lnTo>
                  <a:lnTo>
                    <a:pt x="5852" y="8603"/>
                  </a:lnTo>
                  <a:lnTo>
                    <a:pt x="5830" y="8630"/>
                  </a:lnTo>
                  <a:lnTo>
                    <a:pt x="5807" y="8655"/>
                  </a:lnTo>
                  <a:lnTo>
                    <a:pt x="5784" y="8680"/>
                  </a:lnTo>
                  <a:lnTo>
                    <a:pt x="5759" y="8704"/>
                  </a:lnTo>
                  <a:lnTo>
                    <a:pt x="5733" y="8727"/>
                  </a:lnTo>
                  <a:lnTo>
                    <a:pt x="5707" y="8749"/>
                  </a:lnTo>
                  <a:lnTo>
                    <a:pt x="5679" y="8770"/>
                  </a:lnTo>
                  <a:lnTo>
                    <a:pt x="5651" y="8790"/>
                  </a:lnTo>
                  <a:lnTo>
                    <a:pt x="5622" y="8809"/>
                  </a:lnTo>
                  <a:lnTo>
                    <a:pt x="5592" y="8827"/>
                  </a:lnTo>
                  <a:lnTo>
                    <a:pt x="5562" y="8844"/>
                  </a:lnTo>
                  <a:lnTo>
                    <a:pt x="5531" y="8859"/>
                  </a:lnTo>
                  <a:lnTo>
                    <a:pt x="5500" y="8873"/>
                  </a:lnTo>
                  <a:lnTo>
                    <a:pt x="5468" y="8886"/>
                  </a:lnTo>
                  <a:lnTo>
                    <a:pt x="5436" y="8898"/>
                  </a:lnTo>
                  <a:lnTo>
                    <a:pt x="5403" y="8909"/>
                  </a:lnTo>
                  <a:lnTo>
                    <a:pt x="5370" y="8918"/>
                  </a:lnTo>
                  <a:lnTo>
                    <a:pt x="5337" y="8927"/>
                  </a:lnTo>
                  <a:lnTo>
                    <a:pt x="5303" y="8934"/>
                  </a:lnTo>
                  <a:lnTo>
                    <a:pt x="5269" y="8940"/>
                  </a:lnTo>
                  <a:lnTo>
                    <a:pt x="5235" y="8944"/>
                  </a:lnTo>
                  <a:lnTo>
                    <a:pt x="5201" y="8947"/>
                  </a:lnTo>
                  <a:lnTo>
                    <a:pt x="5166" y="8949"/>
                  </a:lnTo>
                  <a:lnTo>
                    <a:pt x="5132" y="8950"/>
                  </a:lnTo>
                  <a:lnTo>
                    <a:pt x="3815" y="8950"/>
                  </a:lnTo>
                  <a:lnTo>
                    <a:pt x="3780" y="8949"/>
                  </a:lnTo>
                  <a:lnTo>
                    <a:pt x="3746" y="8947"/>
                  </a:lnTo>
                  <a:lnTo>
                    <a:pt x="3711" y="8944"/>
                  </a:lnTo>
                  <a:lnTo>
                    <a:pt x="3677" y="8940"/>
                  </a:lnTo>
                  <a:lnTo>
                    <a:pt x="3643" y="8934"/>
                  </a:lnTo>
                  <a:lnTo>
                    <a:pt x="3610" y="8927"/>
                  </a:lnTo>
                  <a:lnTo>
                    <a:pt x="3576" y="8918"/>
                  </a:lnTo>
                  <a:lnTo>
                    <a:pt x="3543" y="8909"/>
                  </a:lnTo>
                  <a:lnTo>
                    <a:pt x="3511" y="8898"/>
                  </a:lnTo>
                  <a:lnTo>
                    <a:pt x="3478" y="8886"/>
                  </a:lnTo>
                  <a:lnTo>
                    <a:pt x="3446" y="8873"/>
                  </a:lnTo>
                  <a:lnTo>
                    <a:pt x="3415" y="8859"/>
                  </a:lnTo>
                  <a:lnTo>
                    <a:pt x="3384" y="8844"/>
                  </a:lnTo>
                  <a:lnTo>
                    <a:pt x="3354" y="8827"/>
                  </a:lnTo>
                  <a:lnTo>
                    <a:pt x="3324" y="8809"/>
                  </a:lnTo>
                  <a:lnTo>
                    <a:pt x="3296" y="8790"/>
                  </a:lnTo>
                  <a:lnTo>
                    <a:pt x="3267" y="8770"/>
                  </a:lnTo>
                  <a:lnTo>
                    <a:pt x="3240" y="8749"/>
                  </a:lnTo>
                  <a:lnTo>
                    <a:pt x="3214" y="8727"/>
                  </a:lnTo>
                  <a:lnTo>
                    <a:pt x="3188" y="8704"/>
                  </a:lnTo>
                  <a:lnTo>
                    <a:pt x="3163" y="8680"/>
                  </a:lnTo>
                  <a:lnTo>
                    <a:pt x="3140" y="8655"/>
                  </a:lnTo>
                  <a:lnTo>
                    <a:pt x="3117" y="8630"/>
                  </a:lnTo>
                  <a:lnTo>
                    <a:pt x="3095" y="8603"/>
                  </a:lnTo>
                  <a:lnTo>
                    <a:pt x="3074" y="8576"/>
                  </a:lnTo>
                  <a:lnTo>
                    <a:pt x="3054" y="8548"/>
                  </a:lnTo>
                  <a:lnTo>
                    <a:pt x="3035" y="8519"/>
                  </a:lnTo>
                  <a:lnTo>
                    <a:pt x="3017" y="8489"/>
                  </a:lnTo>
                  <a:lnTo>
                    <a:pt x="3000" y="8459"/>
                  </a:lnTo>
                  <a:lnTo>
                    <a:pt x="2985" y="8428"/>
                  </a:lnTo>
                  <a:lnTo>
                    <a:pt x="2970" y="8397"/>
                  </a:lnTo>
                  <a:lnTo>
                    <a:pt x="2957" y="8365"/>
                  </a:lnTo>
                  <a:lnTo>
                    <a:pt x="2945" y="8332"/>
                  </a:lnTo>
                  <a:lnTo>
                    <a:pt x="2934" y="8300"/>
                  </a:lnTo>
                  <a:lnTo>
                    <a:pt x="2925" y="8267"/>
                  </a:lnTo>
                  <a:lnTo>
                    <a:pt x="2916" y="8233"/>
                  </a:lnTo>
                  <a:lnTo>
                    <a:pt x="2909" y="8200"/>
                  </a:lnTo>
                  <a:lnTo>
                    <a:pt x="2903" y="8166"/>
                  </a:lnTo>
                  <a:lnTo>
                    <a:pt x="2899" y="8132"/>
                  </a:lnTo>
                  <a:lnTo>
                    <a:pt x="2896" y="8097"/>
                  </a:lnTo>
                  <a:lnTo>
                    <a:pt x="2894" y="8063"/>
                  </a:lnTo>
                  <a:lnTo>
                    <a:pt x="2893" y="8028"/>
                  </a:lnTo>
                  <a:lnTo>
                    <a:pt x="2893" y="4342"/>
                  </a:lnTo>
                  <a:lnTo>
                    <a:pt x="2894" y="4307"/>
                  </a:lnTo>
                  <a:lnTo>
                    <a:pt x="2896" y="4273"/>
                  </a:lnTo>
                  <a:lnTo>
                    <a:pt x="2899" y="4238"/>
                  </a:lnTo>
                  <a:lnTo>
                    <a:pt x="2903" y="4204"/>
                  </a:lnTo>
                  <a:lnTo>
                    <a:pt x="2909" y="4170"/>
                  </a:lnTo>
                  <a:lnTo>
                    <a:pt x="2916" y="4137"/>
                  </a:lnTo>
                  <a:lnTo>
                    <a:pt x="2925" y="4103"/>
                  </a:lnTo>
                  <a:lnTo>
                    <a:pt x="2934" y="4070"/>
                  </a:lnTo>
                  <a:lnTo>
                    <a:pt x="2945" y="4038"/>
                  </a:lnTo>
                  <a:lnTo>
                    <a:pt x="2957" y="4005"/>
                  </a:lnTo>
                  <a:lnTo>
                    <a:pt x="2970" y="3973"/>
                  </a:lnTo>
                  <a:lnTo>
                    <a:pt x="2985" y="3942"/>
                  </a:lnTo>
                  <a:lnTo>
                    <a:pt x="3000" y="3911"/>
                  </a:lnTo>
                  <a:lnTo>
                    <a:pt x="3017" y="3881"/>
                  </a:lnTo>
                  <a:lnTo>
                    <a:pt x="3035" y="3851"/>
                  </a:lnTo>
                  <a:lnTo>
                    <a:pt x="3054" y="3822"/>
                  </a:lnTo>
                  <a:lnTo>
                    <a:pt x="3074" y="3794"/>
                  </a:lnTo>
                  <a:lnTo>
                    <a:pt x="3095" y="3767"/>
                  </a:lnTo>
                  <a:lnTo>
                    <a:pt x="3117" y="3740"/>
                  </a:lnTo>
                  <a:lnTo>
                    <a:pt x="3140" y="3715"/>
                  </a:lnTo>
                  <a:lnTo>
                    <a:pt x="3163" y="3690"/>
                  </a:lnTo>
                  <a:lnTo>
                    <a:pt x="3188" y="3666"/>
                  </a:lnTo>
                  <a:lnTo>
                    <a:pt x="3214" y="3643"/>
                  </a:lnTo>
                  <a:lnTo>
                    <a:pt x="3240" y="3621"/>
                  </a:lnTo>
                  <a:lnTo>
                    <a:pt x="3267" y="3600"/>
                  </a:lnTo>
                  <a:lnTo>
                    <a:pt x="3296" y="3580"/>
                  </a:lnTo>
                  <a:lnTo>
                    <a:pt x="3324" y="3561"/>
                  </a:lnTo>
                  <a:lnTo>
                    <a:pt x="3354" y="3543"/>
                  </a:lnTo>
                  <a:lnTo>
                    <a:pt x="3384" y="3526"/>
                  </a:lnTo>
                  <a:lnTo>
                    <a:pt x="3415" y="3511"/>
                  </a:lnTo>
                  <a:lnTo>
                    <a:pt x="3446" y="3497"/>
                  </a:lnTo>
                  <a:lnTo>
                    <a:pt x="3478" y="3484"/>
                  </a:lnTo>
                  <a:lnTo>
                    <a:pt x="3511" y="3472"/>
                  </a:lnTo>
                  <a:lnTo>
                    <a:pt x="3543" y="3461"/>
                  </a:lnTo>
                  <a:lnTo>
                    <a:pt x="3576" y="3452"/>
                  </a:lnTo>
                  <a:lnTo>
                    <a:pt x="3610" y="3443"/>
                  </a:lnTo>
                  <a:lnTo>
                    <a:pt x="3643" y="3436"/>
                  </a:lnTo>
                  <a:lnTo>
                    <a:pt x="3677" y="3430"/>
                  </a:lnTo>
                  <a:lnTo>
                    <a:pt x="3711" y="3426"/>
                  </a:lnTo>
                  <a:lnTo>
                    <a:pt x="3746" y="3423"/>
                  </a:lnTo>
                  <a:lnTo>
                    <a:pt x="3780" y="3421"/>
                  </a:lnTo>
                  <a:close/>
                  <a:moveTo>
                    <a:pt x="3683" y="5677"/>
                  </a:moveTo>
                  <a:lnTo>
                    <a:pt x="5263" y="5677"/>
                  </a:lnTo>
                  <a:lnTo>
                    <a:pt x="5283" y="5676"/>
                  </a:lnTo>
                  <a:lnTo>
                    <a:pt x="5302" y="5672"/>
                  </a:lnTo>
                  <a:lnTo>
                    <a:pt x="5320" y="5666"/>
                  </a:lnTo>
                  <a:lnTo>
                    <a:pt x="5338" y="5657"/>
                  </a:lnTo>
                  <a:lnTo>
                    <a:pt x="5354" y="5646"/>
                  </a:lnTo>
                  <a:lnTo>
                    <a:pt x="5369" y="5633"/>
                  </a:lnTo>
                  <a:lnTo>
                    <a:pt x="5382" y="5618"/>
                  </a:lnTo>
                  <a:lnTo>
                    <a:pt x="5393" y="5602"/>
                  </a:lnTo>
                  <a:lnTo>
                    <a:pt x="5402" y="5584"/>
                  </a:lnTo>
                  <a:lnTo>
                    <a:pt x="5408" y="5566"/>
                  </a:lnTo>
                  <a:lnTo>
                    <a:pt x="5412" y="5547"/>
                  </a:lnTo>
                  <a:lnTo>
                    <a:pt x="5413" y="5527"/>
                  </a:lnTo>
                  <a:lnTo>
                    <a:pt x="5412" y="5507"/>
                  </a:lnTo>
                  <a:lnTo>
                    <a:pt x="5408" y="5488"/>
                  </a:lnTo>
                  <a:lnTo>
                    <a:pt x="5402" y="5470"/>
                  </a:lnTo>
                  <a:lnTo>
                    <a:pt x="5393" y="5452"/>
                  </a:lnTo>
                  <a:lnTo>
                    <a:pt x="5382" y="5436"/>
                  </a:lnTo>
                  <a:lnTo>
                    <a:pt x="5369" y="5421"/>
                  </a:lnTo>
                  <a:lnTo>
                    <a:pt x="5354" y="5408"/>
                  </a:lnTo>
                  <a:lnTo>
                    <a:pt x="5338" y="5397"/>
                  </a:lnTo>
                  <a:lnTo>
                    <a:pt x="5320" y="5388"/>
                  </a:lnTo>
                  <a:lnTo>
                    <a:pt x="5302" y="5382"/>
                  </a:lnTo>
                  <a:lnTo>
                    <a:pt x="5283" y="5378"/>
                  </a:lnTo>
                  <a:lnTo>
                    <a:pt x="5263" y="5377"/>
                  </a:lnTo>
                  <a:lnTo>
                    <a:pt x="3683" y="5377"/>
                  </a:lnTo>
                  <a:lnTo>
                    <a:pt x="3663" y="5378"/>
                  </a:lnTo>
                  <a:lnTo>
                    <a:pt x="3644" y="5382"/>
                  </a:lnTo>
                  <a:lnTo>
                    <a:pt x="3626" y="5388"/>
                  </a:lnTo>
                  <a:lnTo>
                    <a:pt x="3608" y="5397"/>
                  </a:lnTo>
                  <a:lnTo>
                    <a:pt x="3592" y="5408"/>
                  </a:lnTo>
                  <a:lnTo>
                    <a:pt x="3577" y="5421"/>
                  </a:lnTo>
                  <a:lnTo>
                    <a:pt x="3564" y="5436"/>
                  </a:lnTo>
                  <a:lnTo>
                    <a:pt x="3553" y="5452"/>
                  </a:lnTo>
                  <a:lnTo>
                    <a:pt x="3544" y="5470"/>
                  </a:lnTo>
                  <a:lnTo>
                    <a:pt x="3538" y="5488"/>
                  </a:lnTo>
                  <a:lnTo>
                    <a:pt x="3534" y="5507"/>
                  </a:lnTo>
                  <a:lnTo>
                    <a:pt x="3533" y="5527"/>
                  </a:lnTo>
                  <a:lnTo>
                    <a:pt x="3534" y="5547"/>
                  </a:lnTo>
                  <a:lnTo>
                    <a:pt x="3538" y="5566"/>
                  </a:lnTo>
                  <a:lnTo>
                    <a:pt x="3544" y="5584"/>
                  </a:lnTo>
                  <a:lnTo>
                    <a:pt x="3553" y="5602"/>
                  </a:lnTo>
                  <a:lnTo>
                    <a:pt x="3564" y="5618"/>
                  </a:lnTo>
                  <a:lnTo>
                    <a:pt x="3577" y="5633"/>
                  </a:lnTo>
                  <a:lnTo>
                    <a:pt x="3592" y="5646"/>
                  </a:lnTo>
                  <a:lnTo>
                    <a:pt x="3608" y="5657"/>
                  </a:lnTo>
                  <a:lnTo>
                    <a:pt x="3626" y="5666"/>
                  </a:lnTo>
                  <a:lnTo>
                    <a:pt x="3644" y="5672"/>
                  </a:lnTo>
                  <a:lnTo>
                    <a:pt x="3663" y="5676"/>
                  </a:lnTo>
                  <a:lnTo>
                    <a:pt x="3683" y="567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42" y="2300"/>
                  </a:moveTo>
                  <a:lnTo>
                    <a:pt x="3435" y="2268"/>
                  </a:lnTo>
                  <a:lnTo>
                    <a:pt x="3433" y="2235"/>
                  </a:lnTo>
                  <a:lnTo>
                    <a:pt x="3433" y="1050"/>
                  </a:lnTo>
                  <a:lnTo>
                    <a:pt x="3435" y="1017"/>
                  </a:lnTo>
                  <a:lnTo>
                    <a:pt x="3442" y="985"/>
                  </a:lnTo>
                  <a:lnTo>
                    <a:pt x="3452" y="954"/>
                  </a:lnTo>
                  <a:lnTo>
                    <a:pt x="3466" y="925"/>
                  </a:lnTo>
                  <a:lnTo>
                    <a:pt x="3485" y="898"/>
                  </a:lnTo>
                  <a:lnTo>
                    <a:pt x="3506" y="873"/>
                  </a:lnTo>
                  <a:lnTo>
                    <a:pt x="3531" y="852"/>
                  </a:lnTo>
                  <a:lnTo>
                    <a:pt x="3558" y="833"/>
                  </a:lnTo>
                  <a:lnTo>
                    <a:pt x="3587" y="819"/>
                  </a:lnTo>
                  <a:lnTo>
                    <a:pt x="3618" y="809"/>
                  </a:lnTo>
                  <a:lnTo>
                    <a:pt x="3650" y="802"/>
                  </a:lnTo>
                  <a:lnTo>
                    <a:pt x="3683" y="800"/>
                  </a:lnTo>
                  <a:lnTo>
                    <a:pt x="5527" y="800"/>
                  </a:lnTo>
                  <a:lnTo>
                    <a:pt x="5560" y="802"/>
                  </a:lnTo>
                  <a:lnTo>
                    <a:pt x="5592" y="809"/>
                  </a:lnTo>
                  <a:lnTo>
                    <a:pt x="5623" y="819"/>
                  </a:lnTo>
                  <a:lnTo>
                    <a:pt x="5652" y="833"/>
                  </a:lnTo>
                  <a:lnTo>
                    <a:pt x="5679" y="852"/>
                  </a:lnTo>
                  <a:lnTo>
                    <a:pt x="5704" y="873"/>
                  </a:lnTo>
                  <a:lnTo>
                    <a:pt x="5725" y="898"/>
                  </a:lnTo>
                  <a:lnTo>
                    <a:pt x="5744" y="925"/>
                  </a:lnTo>
                  <a:lnTo>
                    <a:pt x="5758" y="954"/>
                  </a:lnTo>
                  <a:lnTo>
                    <a:pt x="5768" y="985"/>
                  </a:lnTo>
                  <a:lnTo>
                    <a:pt x="5775" y="1017"/>
                  </a:lnTo>
                  <a:lnTo>
                    <a:pt x="5777" y="1050"/>
                  </a:lnTo>
                  <a:lnTo>
                    <a:pt x="5777" y="1294"/>
                  </a:lnTo>
                  <a:lnTo>
                    <a:pt x="5920" y="1342"/>
                  </a:lnTo>
                  <a:lnTo>
                    <a:pt x="5945" y="1352"/>
                  </a:lnTo>
                  <a:lnTo>
                    <a:pt x="5969" y="1365"/>
                  </a:lnTo>
                  <a:lnTo>
                    <a:pt x="6226" y="1520"/>
                  </a:lnTo>
                  <a:lnTo>
                    <a:pt x="6249" y="1535"/>
                  </a:lnTo>
                  <a:lnTo>
                    <a:pt x="6270" y="1553"/>
                  </a:lnTo>
                  <a:lnTo>
                    <a:pt x="6473" y="1748"/>
                  </a:lnTo>
                  <a:lnTo>
                    <a:pt x="6492" y="1768"/>
                  </a:lnTo>
                  <a:lnTo>
                    <a:pt x="6509" y="1790"/>
                  </a:lnTo>
                  <a:lnTo>
                    <a:pt x="6658" y="2015"/>
                  </a:lnTo>
                  <a:lnTo>
                    <a:pt x="6672" y="2038"/>
                  </a:lnTo>
                  <a:lnTo>
                    <a:pt x="6683" y="2062"/>
                  </a:lnTo>
                  <a:lnTo>
                    <a:pt x="6780" y="2308"/>
                  </a:lnTo>
                  <a:lnTo>
                    <a:pt x="6788" y="2332"/>
                  </a:lnTo>
                  <a:lnTo>
                    <a:pt x="6794" y="2357"/>
                  </a:lnTo>
                  <a:lnTo>
                    <a:pt x="6838" y="2616"/>
                  </a:lnTo>
                  <a:lnTo>
                    <a:pt x="6841" y="2640"/>
                  </a:lnTo>
                  <a:lnTo>
                    <a:pt x="6841" y="2665"/>
                  </a:lnTo>
                  <a:lnTo>
                    <a:pt x="6834" y="2927"/>
                  </a:lnTo>
                  <a:lnTo>
                    <a:pt x="6832" y="2951"/>
                  </a:lnTo>
                  <a:lnTo>
                    <a:pt x="6828" y="2976"/>
                  </a:lnTo>
                  <a:lnTo>
                    <a:pt x="6769" y="3231"/>
                  </a:lnTo>
                  <a:lnTo>
                    <a:pt x="6762" y="3255"/>
                  </a:lnTo>
                  <a:lnTo>
                    <a:pt x="6753" y="3278"/>
                  </a:lnTo>
                  <a:lnTo>
                    <a:pt x="6644" y="3518"/>
                  </a:lnTo>
                  <a:lnTo>
                    <a:pt x="6632" y="3541"/>
                  </a:lnTo>
                  <a:lnTo>
                    <a:pt x="6617" y="3563"/>
                  </a:lnTo>
                  <a:lnTo>
                    <a:pt x="6458" y="3778"/>
                  </a:lnTo>
                  <a:lnTo>
                    <a:pt x="6440" y="3799"/>
                  </a:lnTo>
                  <a:lnTo>
                    <a:pt x="6420" y="3818"/>
                  </a:lnTo>
                  <a:lnTo>
                    <a:pt x="6243" y="3971"/>
                  </a:lnTo>
                  <a:lnTo>
                    <a:pt x="6250" y="3992"/>
                  </a:lnTo>
                  <a:lnTo>
                    <a:pt x="6253" y="4001"/>
                  </a:lnTo>
                  <a:lnTo>
                    <a:pt x="6262" y="4034"/>
                  </a:lnTo>
                  <a:lnTo>
                    <a:pt x="6265" y="4043"/>
                  </a:lnTo>
                  <a:lnTo>
                    <a:pt x="6273" y="4077"/>
                  </a:lnTo>
                  <a:lnTo>
                    <a:pt x="6275" y="4086"/>
                  </a:lnTo>
                  <a:lnTo>
                    <a:pt x="6282" y="4120"/>
                  </a:lnTo>
                  <a:lnTo>
                    <a:pt x="6284" y="4129"/>
                  </a:lnTo>
                  <a:lnTo>
                    <a:pt x="6289" y="4163"/>
                  </a:lnTo>
                  <a:lnTo>
                    <a:pt x="6291" y="4172"/>
                  </a:lnTo>
                  <a:lnTo>
                    <a:pt x="6295" y="4206"/>
                  </a:lnTo>
                  <a:lnTo>
                    <a:pt x="6296" y="4215"/>
                  </a:lnTo>
                  <a:lnTo>
                    <a:pt x="6299" y="4250"/>
                  </a:lnTo>
                  <a:lnTo>
                    <a:pt x="6300" y="4259"/>
                  </a:lnTo>
                  <a:lnTo>
                    <a:pt x="6302" y="4293"/>
                  </a:lnTo>
                  <a:lnTo>
                    <a:pt x="6302" y="4303"/>
                  </a:lnTo>
                  <a:lnTo>
                    <a:pt x="6303" y="4337"/>
                  </a:lnTo>
                  <a:lnTo>
                    <a:pt x="6303" y="4342"/>
                  </a:lnTo>
                  <a:lnTo>
                    <a:pt x="6303" y="8028"/>
                  </a:lnTo>
                  <a:lnTo>
                    <a:pt x="6303" y="8033"/>
                  </a:lnTo>
                  <a:lnTo>
                    <a:pt x="6302" y="8067"/>
                  </a:lnTo>
                  <a:lnTo>
                    <a:pt x="6302" y="8077"/>
                  </a:lnTo>
                  <a:lnTo>
                    <a:pt x="6300" y="8111"/>
                  </a:lnTo>
                  <a:lnTo>
                    <a:pt x="6299" y="8120"/>
                  </a:lnTo>
                  <a:lnTo>
                    <a:pt x="6296" y="8155"/>
                  </a:lnTo>
                  <a:lnTo>
                    <a:pt x="6295" y="8164"/>
                  </a:lnTo>
                  <a:lnTo>
                    <a:pt x="6291" y="8198"/>
                  </a:lnTo>
                  <a:lnTo>
                    <a:pt x="6289" y="8207"/>
                  </a:lnTo>
                  <a:lnTo>
                    <a:pt x="6284" y="8241"/>
                  </a:lnTo>
                  <a:lnTo>
                    <a:pt x="6282" y="8250"/>
                  </a:lnTo>
                  <a:lnTo>
                    <a:pt x="6275" y="8284"/>
                  </a:lnTo>
                  <a:lnTo>
                    <a:pt x="6273" y="8293"/>
                  </a:lnTo>
                  <a:lnTo>
                    <a:pt x="6265" y="8327"/>
                  </a:lnTo>
                  <a:lnTo>
                    <a:pt x="6262" y="8336"/>
                  </a:lnTo>
                  <a:lnTo>
                    <a:pt x="6253" y="8369"/>
                  </a:lnTo>
                  <a:lnTo>
                    <a:pt x="6250" y="8378"/>
                  </a:lnTo>
                  <a:lnTo>
                    <a:pt x="6239" y="8410"/>
                  </a:lnTo>
                  <a:lnTo>
                    <a:pt x="6236" y="8419"/>
                  </a:lnTo>
                  <a:lnTo>
                    <a:pt x="6224" y="8451"/>
                  </a:lnTo>
                  <a:lnTo>
                    <a:pt x="6221" y="8460"/>
                  </a:lnTo>
                  <a:lnTo>
                    <a:pt x="6208" y="8492"/>
                  </a:lnTo>
                  <a:lnTo>
                    <a:pt x="6204" y="8501"/>
                  </a:lnTo>
                  <a:lnTo>
                    <a:pt x="6190" y="8532"/>
                  </a:lnTo>
                  <a:lnTo>
                    <a:pt x="6186" y="8541"/>
                  </a:lnTo>
                  <a:lnTo>
                    <a:pt x="6170" y="8571"/>
                  </a:lnTo>
                  <a:lnTo>
                    <a:pt x="6166" y="8580"/>
                  </a:lnTo>
                  <a:lnTo>
                    <a:pt x="6149" y="8610"/>
                  </a:lnTo>
                  <a:lnTo>
                    <a:pt x="6144" y="8618"/>
                  </a:lnTo>
                  <a:lnTo>
                    <a:pt x="6126" y="8648"/>
                  </a:lnTo>
                  <a:lnTo>
                    <a:pt x="6121" y="8656"/>
                  </a:lnTo>
                  <a:lnTo>
                    <a:pt x="6102" y="8685"/>
                  </a:lnTo>
                  <a:lnTo>
                    <a:pt x="6097" y="8692"/>
                  </a:lnTo>
                  <a:lnTo>
                    <a:pt x="6077" y="8720"/>
                  </a:lnTo>
                  <a:lnTo>
                    <a:pt x="6072" y="8728"/>
                  </a:lnTo>
                  <a:lnTo>
                    <a:pt x="6051" y="8755"/>
                  </a:lnTo>
                  <a:lnTo>
                    <a:pt x="6045" y="8762"/>
                  </a:lnTo>
                  <a:lnTo>
                    <a:pt x="6023" y="8789"/>
                  </a:lnTo>
                  <a:lnTo>
                    <a:pt x="6017" y="8796"/>
                  </a:lnTo>
                  <a:lnTo>
                    <a:pt x="5994" y="8822"/>
                  </a:lnTo>
                  <a:lnTo>
                    <a:pt x="5988" y="8829"/>
                  </a:lnTo>
                  <a:lnTo>
                    <a:pt x="5964" y="8853"/>
                  </a:lnTo>
                  <a:lnTo>
                    <a:pt x="5957" y="8860"/>
                  </a:lnTo>
                  <a:lnTo>
                    <a:pt x="5932" y="8884"/>
                  </a:lnTo>
                  <a:lnTo>
                    <a:pt x="5925" y="8890"/>
                  </a:lnTo>
                  <a:lnTo>
                    <a:pt x="5900" y="8913"/>
                  </a:lnTo>
                  <a:lnTo>
                    <a:pt x="5893" y="8919"/>
                  </a:lnTo>
                  <a:lnTo>
                    <a:pt x="5866" y="8941"/>
                  </a:lnTo>
                  <a:lnTo>
                    <a:pt x="5859" y="8947"/>
                  </a:lnTo>
                  <a:lnTo>
                    <a:pt x="5831" y="8968"/>
                  </a:lnTo>
                  <a:lnTo>
                    <a:pt x="5824" y="8974"/>
                  </a:lnTo>
                  <a:lnTo>
                    <a:pt x="5795" y="8994"/>
                  </a:lnTo>
                  <a:lnTo>
                    <a:pt x="5788" y="8999"/>
                  </a:lnTo>
                  <a:lnTo>
                    <a:pt x="5759" y="9018"/>
                  </a:lnTo>
                  <a:lnTo>
                    <a:pt x="5750" y="9023"/>
                  </a:lnTo>
                  <a:lnTo>
                    <a:pt x="5721" y="9041"/>
                  </a:lnTo>
                  <a:lnTo>
                    <a:pt x="5712" y="9046"/>
                  </a:lnTo>
                  <a:lnTo>
                    <a:pt x="5682" y="9063"/>
                  </a:lnTo>
                  <a:lnTo>
                    <a:pt x="5674" y="9067"/>
                  </a:lnTo>
                  <a:lnTo>
                    <a:pt x="5643" y="9083"/>
                  </a:lnTo>
                  <a:lnTo>
                    <a:pt x="5634" y="9087"/>
                  </a:lnTo>
                  <a:lnTo>
                    <a:pt x="5603" y="9101"/>
                  </a:lnTo>
                  <a:lnTo>
                    <a:pt x="5595" y="9104"/>
                  </a:lnTo>
                  <a:lnTo>
                    <a:pt x="5563" y="9118"/>
                  </a:lnTo>
                  <a:lnTo>
                    <a:pt x="5554" y="9121"/>
                  </a:lnTo>
                  <a:lnTo>
                    <a:pt x="5522" y="9133"/>
                  </a:lnTo>
                  <a:lnTo>
                    <a:pt x="5513" y="9136"/>
                  </a:lnTo>
                  <a:lnTo>
                    <a:pt x="5481" y="9147"/>
                  </a:lnTo>
                  <a:lnTo>
                    <a:pt x="5472" y="9149"/>
                  </a:lnTo>
                  <a:lnTo>
                    <a:pt x="5439" y="9159"/>
                  </a:lnTo>
                  <a:lnTo>
                    <a:pt x="5430" y="9161"/>
                  </a:lnTo>
                  <a:lnTo>
                    <a:pt x="5397" y="9169"/>
                  </a:lnTo>
                  <a:lnTo>
                    <a:pt x="5388" y="9171"/>
                  </a:lnTo>
                  <a:lnTo>
                    <a:pt x="5354" y="9179"/>
                  </a:lnTo>
                  <a:lnTo>
                    <a:pt x="5345" y="9180"/>
                  </a:lnTo>
                  <a:lnTo>
                    <a:pt x="5311" y="9186"/>
                  </a:lnTo>
                  <a:lnTo>
                    <a:pt x="5302" y="9187"/>
                  </a:lnTo>
                  <a:lnTo>
                    <a:pt x="5268" y="9192"/>
                  </a:lnTo>
                  <a:lnTo>
                    <a:pt x="5259" y="9193"/>
                  </a:lnTo>
                  <a:lnTo>
                    <a:pt x="5224" y="9196"/>
                  </a:lnTo>
                  <a:lnTo>
                    <a:pt x="5215" y="9197"/>
                  </a:lnTo>
                  <a:lnTo>
                    <a:pt x="5181" y="9199"/>
                  </a:lnTo>
                  <a:lnTo>
                    <a:pt x="5171" y="9199"/>
                  </a:lnTo>
                  <a:lnTo>
                    <a:pt x="5137" y="9200"/>
                  </a:lnTo>
                  <a:lnTo>
                    <a:pt x="5132" y="9200"/>
                  </a:lnTo>
                  <a:lnTo>
                    <a:pt x="3815" y="9200"/>
                  </a:lnTo>
                  <a:lnTo>
                    <a:pt x="3810" y="9200"/>
                  </a:lnTo>
                  <a:lnTo>
                    <a:pt x="3776" y="9199"/>
                  </a:lnTo>
                  <a:lnTo>
                    <a:pt x="3766" y="9199"/>
                  </a:lnTo>
                  <a:lnTo>
                    <a:pt x="3732" y="9197"/>
                  </a:lnTo>
                  <a:lnTo>
                    <a:pt x="3722" y="9196"/>
                  </a:lnTo>
                  <a:lnTo>
                    <a:pt x="3688" y="9193"/>
                  </a:lnTo>
                  <a:lnTo>
                    <a:pt x="3679" y="9192"/>
                  </a:lnTo>
                  <a:lnTo>
                    <a:pt x="3644" y="9187"/>
                  </a:lnTo>
                  <a:lnTo>
                    <a:pt x="3635" y="9186"/>
                  </a:lnTo>
                  <a:lnTo>
                    <a:pt x="3601" y="9180"/>
                  </a:lnTo>
                  <a:lnTo>
                    <a:pt x="3592" y="9179"/>
                  </a:lnTo>
                  <a:lnTo>
                    <a:pt x="3558" y="9171"/>
                  </a:lnTo>
                  <a:lnTo>
                    <a:pt x="3549" y="9169"/>
                  </a:lnTo>
                  <a:lnTo>
                    <a:pt x="3516" y="9161"/>
                  </a:lnTo>
                  <a:lnTo>
                    <a:pt x="3507" y="9159"/>
                  </a:lnTo>
                  <a:lnTo>
                    <a:pt x="3474" y="9149"/>
                  </a:lnTo>
                  <a:lnTo>
                    <a:pt x="3465" y="9147"/>
                  </a:lnTo>
                  <a:lnTo>
                    <a:pt x="3433" y="9136"/>
                  </a:lnTo>
                  <a:lnTo>
                    <a:pt x="3424" y="9133"/>
                  </a:lnTo>
                  <a:lnTo>
                    <a:pt x="3392" y="9121"/>
                  </a:lnTo>
                  <a:lnTo>
                    <a:pt x="3383" y="9118"/>
                  </a:lnTo>
                  <a:lnTo>
                    <a:pt x="3351" y="9104"/>
                  </a:lnTo>
                  <a:lnTo>
                    <a:pt x="3343" y="9101"/>
                  </a:lnTo>
                  <a:lnTo>
                    <a:pt x="3312" y="9087"/>
                  </a:lnTo>
                  <a:lnTo>
                    <a:pt x="3303" y="9083"/>
                  </a:lnTo>
                  <a:lnTo>
                    <a:pt x="3272" y="9067"/>
                  </a:lnTo>
                  <a:lnTo>
                    <a:pt x="3264" y="9063"/>
                  </a:lnTo>
                  <a:lnTo>
                    <a:pt x="3234" y="9046"/>
                  </a:lnTo>
                  <a:lnTo>
                    <a:pt x="3225" y="9041"/>
                  </a:lnTo>
                  <a:lnTo>
                    <a:pt x="3195" y="9023"/>
                  </a:lnTo>
                  <a:lnTo>
                    <a:pt x="3187" y="9018"/>
                  </a:lnTo>
                  <a:lnTo>
                    <a:pt x="3158" y="8999"/>
                  </a:lnTo>
                  <a:lnTo>
                    <a:pt x="3150" y="8994"/>
                  </a:lnTo>
                  <a:lnTo>
                    <a:pt x="3122" y="8974"/>
                  </a:lnTo>
                  <a:lnTo>
                    <a:pt x="3115" y="8968"/>
                  </a:lnTo>
                  <a:lnTo>
                    <a:pt x="3087" y="8947"/>
                  </a:lnTo>
                  <a:lnTo>
                    <a:pt x="3080" y="8941"/>
                  </a:lnTo>
                  <a:lnTo>
                    <a:pt x="3054" y="8919"/>
                  </a:lnTo>
                  <a:lnTo>
                    <a:pt x="3047" y="8913"/>
                  </a:lnTo>
                  <a:lnTo>
                    <a:pt x="3021" y="8890"/>
                  </a:lnTo>
                  <a:lnTo>
                    <a:pt x="3014" y="8884"/>
                  </a:lnTo>
                  <a:lnTo>
                    <a:pt x="2990" y="8860"/>
                  </a:lnTo>
                  <a:lnTo>
                    <a:pt x="2983" y="8853"/>
                  </a:lnTo>
                  <a:lnTo>
                    <a:pt x="2959" y="8828"/>
                  </a:lnTo>
                  <a:lnTo>
                    <a:pt x="2953" y="8822"/>
                  </a:lnTo>
                  <a:lnTo>
                    <a:pt x="2930" y="8796"/>
                  </a:lnTo>
                  <a:lnTo>
                    <a:pt x="2924" y="8789"/>
                  </a:lnTo>
                  <a:lnTo>
                    <a:pt x="2902" y="8762"/>
                  </a:lnTo>
                  <a:lnTo>
                    <a:pt x="2896" y="8755"/>
                  </a:lnTo>
                  <a:lnTo>
                    <a:pt x="2875" y="8728"/>
                  </a:lnTo>
                  <a:lnTo>
                    <a:pt x="2870" y="8720"/>
                  </a:lnTo>
                  <a:lnTo>
                    <a:pt x="2850" y="8692"/>
                  </a:lnTo>
                  <a:lnTo>
                    <a:pt x="2845" y="8685"/>
                  </a:lnTo>
                  <a:lnTo>
                    <a:pt x="2826" y="8656"/>
                  </a:lnTo>
                  <a:lnTo>
                    <a:pt x="2821" y="8648"/>
                  </a:lnTo>
                  <a:lnTo>
                    <a:pt x="2803" y="8618"/>
                  </a:lnTo>
                  <a:lnTo>
                    <a:pt x="2798" y="8610"/>
                  </a:lnTo>
                  <a:lnTo>
                    <a:pt x="2782" y="8580"/>
                  </a:lnTo>
                  <a:lnTo>
                    <a:pt x="2777" y="8572"/>
                  </a:lnTo>
                  <a:lnTo>
                    <a:pt x="2762" y="8541"/>
                  </a:lnTo>
                  <a:lnTo>
                    <a:pt x="2757" y="8532"/>
                  </a:lnTo>
                  <a:lnTo>
                    <a:pt x="2743" y="8501"/>
                  </a:lnTo>
                  <a:lnTo>
                    <a:pt x="2739" y="8492"/>
                  </a:lnTo>
                  <a:lnTo>
                    <a:pt x="2726" y="8461"/>
                  </a:lnTo>
                  <a:lnTo>
                    <a:pt x="2723" y="8452"/>
                  </a:lnTo>
                  <a:lnTo>
                    <a:pt x="2711" y="8420"/>
                  </a:lnTo>
                  <a:lnTo>
                    <a:pt x="2708" y="8411"/>
                  </a:lnTo>
                  <a:lnTo>
                    <a:pt x="2697" y="8378"/>
                  </a:lnTo>
                  <a:lnTo>
                    <a:pt x="2694" y="8369"/>
                  </a:lnTo>
                  <a:lnTo>
                    <a:pt x="2684" y="8336"/>
                  </a:lnTo>
                  <a:lnTo>
                    <a:pt x="2682" y="8327"/>
                  </a:lnTo>
                  <a:lnTo>
                    <a:pt x="2674" y="8294"/>
                  </a:lnTo>
                  <a:lnTo>
                    <a:pt x="2672" y="8285"/>
                  </a:lnTo>
                  <a:lnTo>
                    <a:pt x="2665" y="8251"/>
                  </a:lnTo>
                  <a:lnTo>
                    <a:pt x="2663" y="8242"/>
                  </a:lnTo>
                  <a:lnTo>
                    <a:pt x="2657" y="8208"/>
                  </a:lnTo>
                  <a:lnTo>
                    <a:pt x="2656" y="8199"/>
                  </a:lnTo>
                  <a:lnTo>
                    <a:pt x="2651" y="8164"/>
                  </a:lnTo>
                  <a:lnTo>
                    <a:pt x="2650" y="8155"/>
                  </a:lnTo>
                  <a:lnTo>
                    <a:pt x="2647" y="8121"/>
                  </a:lnTo>
                  <a:lnTo>
                    <a:pt x="2646" y="8111"/>
                  </a:lnTo>
                  <a:lnTo>
                    <a:pt x="2644" y="8077"/>
                  </a:lnTo>
                  <a:lnTo>
                    <a:pt x="2644" y="8067"/>
                  </a:lnTo>
                  <a:lnTo>
                    <a:pt x="2643" y="8033"/>
                  </a:lnTo>
                  <a:lnTo>
                    <a:pt x="2643" y="8028"/>
                  </a:lnTo>
                  <a:lnTo>
                    <a:pt x="2643" y="4342"/>
                  </a:lnTo>
                  <a:lnTo>
                    <a:pt x="2643" y="4337"/>
                  </a:lnTo>
                  <a:lnTo>
                    <a:pt x="2644" y="4303"/>
                  </a:lnTo>
                  <a:lnTo>
                    <a:pt x="2644" y="4293"/>
                  </a:lnTo>
                  <a:lnTo>
                    <a:pt x="2646" y="4259"/>
                  </a:lnTo>
                  <a:lnTo>
                    <a:pt x="2647" y="4249"/>
                  </a:lnTo>
                  <a:lnTo>
                    <a:pt x="2650" y="4215"/>
                  </a:lnTo>
                  <a:lnTo>
                    <a:pt x="2651" y="4206"/>
                  </a:lnTo>
                  <a:lnTo>
                    <a:pt x="2656" y="4171"/>
                  </a:lnTo>
                  <a:lnTo>
                    <a:pt x="2657" y="4162"/>
                  </a:lnTo>
                  <a:lnTo>
                    <a:pt x="2663" y="4128"/>
                  </a:lnTo>
                  <a:lnTo>
                    <a:pt x="2665" y="4119"/>
                  </a:lnTo>
                  <a:lnTo>
                    <a:pt x="2672" y="4085"/>
                  </a:lnTo>
                  <a:lnTo>
                    <a:pt x="2674" y="4076"/>
                  </a:lnTo>
                  <a:lnTo>
                    <a:pt x="2682" y="4043"/>
                  </a:lnTo>
                  <a:lnTo>
                    <a:pt x="2684" y="4034"/>
                  </a:lnTo>
                  <a:lnTo>
                    <a:pt x="2694" y="4001"/>
                  </a:lnTo>
                  <a:lnTo>
                    <a:pt x="2697" y="3992"/>
                  </a:lnTo>
                  <a:lnTo>
                    <a:pt x="2708" y="3959"/>
                  </a:lnTo>
                  <a:lnTo>
                    <a:pt x="2711" y="3950"/>
                  </a:lnTo>
                  <a:lnTo>
                    <a:pt x="2723" y="3918"/>
                  </a:lnTo>
                  <a:lnTo>
                    <a:pt x="2726" y="3909"/>
                  </a:lnTo>
                  <a:lnTo>
                    <a:pt x="2739" y="3878"/>
                  </a:lnTo>
                  <a:lnTo>
                    <a:pt x="2743" y="3869"/>
                  </a:lnTo>
                  <a:lnTo>
                    <a:pt x="2757" y="3838"/>
                  </a:lnTo>
                  <a:lnTo>
                    <a:pt x="2762" y="3829"/>
                  </a:lnTo>
                  <a:lnTo>
                    <a:pt x="2777" y="3798"/>
                  </a:lnTo>
                  <a:lnTo>
                    <a:pt x="2782" y="3790"/>
                  </a:lnTo>
                  <a:lnTo>
                    <a:pt x="2798" y="3760"/>
                  </a:lnTo>
                  <a:lnTo>
                    <a:pt x="2803" y="3752"/>
                  </a:lnTo>
                  <a:lnTo>
                    <a:pt x="2821" y="3722"/>
                  </a:lnTo>
                  <a:lnTo>
                    <a:pt x="2826" y="3714"/>
                  </a:lnTo>
                  <a:lnTo>
                    <a:pt x="2845" y="3685"/>
                  </a:lnTo>
                  <a:lnTo>
                    <a:pt x="2850" y="3678"/>
                  </a:lnTo>
                  <a:lnTo>
                    <a:pt x="2870" y="3650"/>
                  </a:lnTo>
                  <a:lnTo>
                    <a:pt x="2875" y="3642"/>
                  </a:lnTo>
                  <a:lnTo>
                    <a:pt x="2896" y="3615"/>
                  </a:lnTo>
                  <a:lnTo>
                    <a:pt x="2902" y="3608"/>
                  </a:lnTo>
                  <a:lnTo>
                    <a:pt x="2924" y="3581"/>
                  </a:lnTo>
                  <a:lnTo>
                    <a:pt x="2930" y="3574"/>
                  </a:lnTo>
                  <a:lnTo>
                    <a:pt x="2953" y="3548"/>
                  </a:lnTo>
                  <a:lnTo>
                    <a:pt x="2959" y="3542"/>
                  </a:lnTo>
                  <a:lnTo>
                    <a:pt x="2983" y="3517"/>
                  </a:lnTo>
                  <a:lnTo>
                    <a:pt x="2990" y="3510"/>
                  </a:lnTo>
                  <a:lnTo>
                    <a:pt x="3014" y="3486"/>
                  </a:lnTo>
                  <a:lnTo>
                    <a:pt x="3021" y="3480"/>
                  </a:lnTo>
                  <a:lnTo>
                    <a:pt x="3047" y="3457"/>
                  </a:lnTo>
                  <a:lnTo>
                    <a:pt x="3054" y="3451"/>
                  </a:lnTo>
                  <a:lnTo>
                    <a:pt x="3080" y="3429"/>
                  </a:lnTo>
                  <a:lnTo>
                    <a:pt x="3087" y="3423"/>
                  </a:lnTo>
                  <a:lnTo>
                    <a:pt x="3115" y="3402"/>
                  </a:lnTo>
                  <a:lnTo>
                    <a:pt x="3122" y="3396"/>
                  </a:lnTo>
                  <a:lnTo>
                    <a:pt x="3150" y="3376"/>
                  </a:lnTo>
                  <a:lnTo>
                    <a:pt x="3158" y="3371"/>
                  </a:lnTo>
                  <a:lnTo>
                    <a:pt x="3187" y="3352"/>
                  </a:lnTo>
                  <a:lnTo>
                    <a:pt x="3195" y="3347"/>
                  </a:lnTo>
                  <a:lnTo>
                    <a:pt x="3225" y="3329"/>
                  </a:lnTo>
                  <a:lnTo>
                    <a:pt x="3234" y="3324"/>
                  </a:lnTo>
                  <a:lnTo>
                    <a:pt x="3264" y="3307"/>
                  </a:lnTo>
                  <a:lnTo>
                    <a:pt x="3272" y="3303"/>
                  </a:lnTo>
                  <a:lnTo>
                    <a:pt x="3303" y="3287"/>
                  </a:lnTo>
                  <a:lnTo>
                    <a:pt x="3312" y="3283"/>
                  </a:lnTo>
                  <a:lnTo>
                    <a:pt x="3343" y="3269"/>
                  </a:lnTo>
                  <a:lnTo>
                    <a:pt x="3351" y="3266"/>
                  </a:lnTo>
                  <a:lnTo>
                    <a:pt x="3383" y="3252"/>
                  </a:lnTo>
                  <a:lnTo>
                    <a:pt x="3392" y="3249"/>
                  </a:lnTo>
                  <a:lnTo>
                    <a:pt x="3424" y="3237"/>
                  </a:lnTo>
                  <a:lnTo>
                    <a:pt x="3433" y="3234"/>
                  </a:lnTo>
                  <a:lnTo>
                    <a:pt x="3465" y="3223"/>
                  </a:lnTo>
                  <a:lnTo>
                    <a:pt x="3474" y="3221"/>
                  </a:lnTo>
                  <a:lnTo>
                    <a:pt x="3507" y="3211"/>
                  </a:lnTo>
                  <a:lnTo>
                    <a:pt x="3516" y="3209"/>
                  </a:lnTo>
                  <a:lnTo>
                    <a:pt x="3549" y="3201"/>
                  </a:lnTo>
                  <a:lnTo>
                    <a:pt x="3558" y="3199"/>
                  </a:lnTo>
                  <a:lnTo>
                    <a:pt x="3592" y="3191"/>
                  </a:lnTo>
                  <a:lnTo>
                    <a:pt x="3601" y="3190"/>
                  </a:lnTo>
                  <a:lnTo>
                    <a:pt x="3635" y="3184"/>
                  </a:lnTo>
                  <a:lnTo>
                    <a:pt x="3644" y="3183"/>
                  </a:lnTo>
                  <a:lnTo>
                    <a:pt x="3679" y="3178"/>
                  </a:lnTo>
                  <a:lnTo>
                    <a:pt x="3688" y="3177"/>
                  </a:lnTo>
                  <a:lnTo>
                    <a:pt x="3722" y="3174"/>
                  </a:lnTo>
                  <a:lnTo>
                    <a:pt x="3732" y="3173"/>
                  </a:lnTo>
                  <a:lnTo>
                    <a:pt x="3766" y="3171"/>
                  </a:lnTo>
                  <a:lnTo>
                    <a:pt x="3776" y="3171"/>
                  </a:lnTo>
                  <a:lnTo>
                    <a:pt x="3810" y="3170"/>
                  </a:lnTo>
                  <a:lnTo>
                    <a:pt x="3815" y="3170"/>
                  </a:lnTo>
                  <a:lnTo>
                    <a:pt x="4223" y="3170"/>
                  </a:lnTo>
                  <a:lnTo>
                    <a:pt x="4223" y="2485"/>
                  </a:lnTo>
                  <a:lnTo>
                    <a:pt x="3683" y="2485"/>
                  </a:lnTo>
                  <a:lnTo>
                    <a:pt x="3650" y="2483"/>
                  </a:lnTo>
                  <a:lnTo>
                    <a:pt x="3618" y="2476"/>
                  </a:lnTo>
                  <a:lnTo>
                    <a:pt x="3587" y="2466"/>
                  </a:lnTo>
                  <a:lnTo>
                    <a:pt x="3558" y="2452"/>
                  </a:lnTo>
                  <a:lnTo>
                    <a:pt x="3531" y="2433"/>
                  </a:lnTo>
                  <a:lnTo>
                    <a:pt x="3506" y="2412"/>
                  </a:lnTo>
                  <a:lnTo>
                    <a:pt x="3485" y="2387"/>
                  </a:lnTo>
                  <a:lnTo>
                    <a:pt x="3466" y="2360"/>
                  </a:lnTo>
                  <a:lnTo>
                    <a:pt x="3452" y="2331"/>
                  </a:lnTo>
                  <a:lnTo>
                    <a:pt x="3442" y="2300"/>
                  </a:lnTo>
                  <a:close/>
                  <a:moveTo>
                    <a:pt x="5560" y="2483"/>
                  </a:moveTo>
                  <a:lnTo>
                    <a:pt x="5527" y="2485"/>
                  </a:lnTo>
                  <a:lnTo>
                    <a:pt x="4723" y="2485"/>
                  </a:lnTo>
                  <a:lnTo>
                    <a:pt x="4723" y="3170"/>
                  </a:lnTo>
                  <a:lnTo>
                    <a:pt x="5132" y="3170"/>
                  </a:lnTo>
                  <a:lnTo>
                    <a:pt x="5137" y="3170"/>
                  </a:lnTo>
                  <a:lnTo>
                    <a:pt x="5171" y="3171"/>
                  </a:lnTo>
                  <a:lnTo>
                    <a:pt x="5181" y="3171"/>
                  </a:lnTo>
                  <a:lnTo>
                    <a:pt x="5215" y="3173"/>
                  </a:lnTo>
                  <a:lnTo>
                    <a:pt x="5224" y="3174"/>
                  </a:lnTo>
                  <a:lnTo>
                    <a:pt x="5259" y="3177"/>
                  </a:lnTo>
                  <a:lnTo>
                    <a:pt x="5268" y="3178"/>
                  </a:lnTo>
                  <a:lnTo>
                    <a:pt x="5302" y="3183"/>
                  </a:lnTo>
                  <a:lnTo>
                    <a:pt x="5311" y="3184"/>
                  </a:lnTo>
                  <a:lnTo>
                    <a:pt x="5345" y="3190"/>
                  </a:lnTo>
                  <a:lnTo>
                    <a:pt x="5354" y="3191"/>
                  </a:lnTo>
                  <a:lnTo>
                    <a:pt x="5388" y="3199"/>
                  </a:lnTo>
                  <a:lnTo>
                    <a:pt x="5397" y="3201"/>
                  </a:lnTo>
                  <a:lnTo>
                    <a:pt x="5430" y="3209"/>
                  </a:lnTo>
                  <a:lnTo>
                    <a:pt x="5439" y="3211"/>
                  </a:lnTo>
                  <a:lnTo>
                    <a:pt x="5472" y="3221"/>
                  </a:lnTo>
                  <a:lnTo>
                    <a:pt x="5481" y="3223"/>
                  </a:lnTo>
                  <a:lnTo>
                    <a:pt x="5513" y="3234"/>
                  </a:lnTo>
                  <a:lnTo>
                    <a:pt x="5522" y="3237"/>
                  </a:lnTo>
                  <a:lnTo>
                    <a:pt x="5554" y="3249"/>
                  </a:lnTo>
                  <a:lnTo>
                    <a:pt x="5563" y="3252"/>
                  </a:lnTo>
                  <a:lnTo>
                    <a:pt x="5595" y="3266"/>
                  </a:lnTo>
                  <a:lnTo>
                    <a:pt x="5603" y="3269"/>
                  </a:lnTo>
                  <a:lnTo>
                    <a:pt x="5634" y="3283"/>
                  </a:lnTo>
                  <a:lnTo>
                    <a:pt x="5643" y="3287"/>
                  </a:lnTo>
                  <a:lnTo>
                    <a:pt x="5674" y="3303"/>
                  </a:lnTo>
                  <a:lnTo>
                    <a:pt x="5682" y="3307"/>
                  </a:lnTo>
                  <a:lnTo>
                    <a:pt x="5712" y="3324"/>
                  </a:lnTo>
                  <a:lnTo>
                    <a:pt x="5721" y="3329"/>
                  </a:lnTo>
                  <a:lnTo>
                    <a:pt x="5750" y="3347"/>
                  </a:lnTo>
                  <a:lnTo>
                    <a:pt x="5759" y="3352"/>
                  </a:lnTo>
                  <a:lnTo>
                    <a:pt x="5788" y="3371"/>
                  </a:lnTo>
                  <a:lnTo>
                    <a:pt x="5795" y="3376"/>
                  </a:lnTo>
                  <a:lnTo>
                    <a:pt x="5824" y="3396"/>
                  </a:lnTo>
                  <a:lnTo>
                    <a:pt x="5831" y="3402"/>
                  </a:lnTo>
                  <a:lnTo>
                    <a:pt x="5859" y="3423"/>
                  </a:lnTo>
                  <a:lnTo>
                    <a:pt x="5866" y="3429"/>
                  </a:lnTo>
                  <a:lnTo>
                    <a:pt x="5893" y="3451"/>
                  </a:lnTo>
                  <a:lnTo>
                    <a:pt x="5900" y="3457"/>
                  </a:lnTo>
                  <a:lnTo>
                    <a:pt x="5925" y="3480"/>
                  </a:lnTo>
                  <a:lnTo>
                    <a:pt x="5932" y="3486"/>
                  </a:lnTo>
                  <a:lnTo>
                    <a:pt x="5957" y="3510"/>
                  </a:lnTo>
                  <a:lnTo>
                    <a:pt x="5964" y="3517"/>
                  </a:lnTo>
                  <a:lnTo>
                    <a:pt x="5982" y="3536"/>
                  </a:lnTo>
                  <a:lnTo>
                    <a:pt x="6073" y="3458"/>
                  </a:lnTo>
                  <a:lnTo>
                    <a:pt x="6200" y="3286"/>
                  </a:lnTo>
                  <a:lnTo>
                    <a:pt x="6288" y="3094"/>
                  </a:lnTo>
                  <a:lnTo>
                    <a:pt x="6335" y="2888"/>
                  </a:lnTo>
                  <a:lnTo>
                    <a:pt x="6341" y="2676"/>
                  </a:lnTo>
                  <a:lnTo>
                    <a:pt x="6305" y="2467"/>
                  </a:lnTo>
                  <a:lnTo>
                    <a:pt x="6227" y="2270"/>
                  </a:lnTo>
                  <a:lnTo>
                    <a:pt x="6108" y="2090"/>
                  </a:lnTo>
                  <a:lnTo>
                    <a:pt x="5944" y="1934"/>
                  </a:lnTo>
                  <a:lnTo>
                    <a:pt x="5777" y="1833"/>
                  </a:lnTo>
                  <a:lnTo>
                    <a:pt x="5777" y="2235"/>
                  </a:lnTo>
                  <a:lnTo>
                    <a:pt x="5775" y="2268"/>
                  </a:lnTo>
                  <a:lnTo>
                    <a:pt x="5768" y="2300"/>
                  </a:lnTo>
                  <a:lnTo>
                    <a:pt x="5758" y="2331"/>
                  </a:lnTo>
                  <a:lnTo>
                    <a:pt x="5744" y="2360"/>
                  </a:lnTo>
                  <a:lnTo>
                    <a:pt x="5725" y="2387"/>
                  </a:lnTo>
                  <a:lnTo>
                    <a:pt x="5704" y="2412"/>
                  </a:lnTo>
                  <a:lnTo>
                    <a:pt x="5679" y="2433"/>
                  </a:lnTo>
                  <a:lnTo>
                    <a:pt x="5652" y="2452"/>
                  </a:lnTo>
                  <a:lnTo>
                    <a:pt x="5623" y="2466"/>
                  </a:lnTo>
                  <a:lnTo>
                    <a:pt x="5592" y="2476"/>
                  </a:lnTo>
                  <a:lnTo>
                    <a:pt x="5560" y="2483"/>
                  </a:lnTo>
                  <a:close/>
                  <a:moveTo>
                    <a:pt x="5551" y="3874"/>
                  </a:moveTo>
                  <a:lnTo>
                    <a:pt x="5562" y="3844"/>
                  </a:lnTo>
                  <a:lnTo>
                    <a:pt x="5569" y="3832"/>
                  </a:lnTo>
                  <a:lnTo>
                    <a:pt x="5551" y="3816"/>
                  </a:lnTo>
                  <a:lnTo>
                    <a:pt x="5531" y="3801"/>
                  </a:lnTo>
                  <a:lnTo>
                    <a:pt x="5510" y="3787"/>
                  </a:lnTo>
                  <a:lnTo>
                    <a:pt x="5489" y="3773"/>
                  </a:lnTo>
                  <a:lnTo>
                    <a:pt x="5468" y="3760"/>
                  </a:lnTo>
                  <a:lnTo>
                    <a:pt x="5446" y="3748"/>
                  </a:lnTo>
                  <a:lnTo>
                    <a:pt x="5423" y="3737"/>
                  </a:lnTo>
                  <a:lnTo>
                    <a:pt x="5400" y="3726"/>
                  </a:lnTo>
                  <a:lnTo>
                    <a:pt x="5377" y="3717"/>
                  </a:lnTo>
                  <a:lnTo>
                    <a:pt x="5353" y="3708"/>
                  </a:lnTo>
                  <a:lnTo>
                    <a:pt x="5329" y="3700"/>
                  </a:lnTo>
                  <a:lnTo>
                    <a:pt x="5305" y="3693"/>
                  </a:lnTo>
                  <a:lnTo>
                    <a:pt x="5281" y="3687"/>
                  </a:lnTo>
                  <a:lnTo>
                    <a:pt x="5256" y="3682"/>
                  </a:lnTo>
                  <a:lnTo>
                    <a:pt x="5232" y="3678"/>
                  </a:lnTo>
                  <a:lnTo>
                    <a:pt x="5207" y="3674"/>
                  </a:lnTo>
                  <a:lnTo>
                    <a:pt x="5182" y="3672"/>
                  </a:lnTo>
                  <a:lnTo>
                    <a:pt x="5157" y="3671"/>
                  </a:lnTo>
                  <a:lnTo>
                    <a:pt x="5130" y="3670"/>
                  </a:lnTo>
                  <a:lnTo>
                    <a:pt x="4473" y="3670"/>
                  </a:lnTo>
                  <a:lnTo>
                    <a:pt x="3817" y="3670"/>
                  </a:lnTo>
                  <a:lnTo>
                    <a:pt x="3790" y="3671"/>
                  </a:lnTo>
                  <a:lnTo>
                    <a:pt x="3765" y="3672"/>
                  </a:lnTo>
                  <a:lnTo>
                    <a:pt x="3740" y="3674"/>
                  </a:lnTo>
                  <a:lnTo>
                    <a:pt x="3715" y="3678"/>
                  </a:lnTo>
                  <a:lnTo>
                    <a:pt x="3690" y="3682"/>
                  </a:lnTo>
                  <a:lnTo>
                    <a:pt x="3665" y="3687"/>
                  </a:lnTo>
                  <a:lnTo>
                    <a:pt x="3641" y="3693"/>
                  </a:lnTo>
                  <a:lnTo>
                    <a:pt x="3617" y="3700"/>
                  </a:lnTo>
                  <a:lnTo>
                    <a:pt x="3593" y="3708"/>
                  </a:lnTo>
                  <a:lnTo>
                    <a:pt x="3569" y="3717"/>
                  </a:lnTo>
                  <a:lnTo>
                    <a:pt x="3546" y="3726"/>
                  </a:lnTo>
                  <a:lnTo>
                    <a:pt x="3523" y="3737"/>
                  </a:lnTo>
                  <a:lnTo>
                    <a:pt x="3500" y="3748"/>
                  </a:lnTo>
                  <a:lnTo>
                    <a:pt x="3479" y="3760"/>
                  </a:lnTo>
                  <a:lnTo>
                    <a:pt x="3458" y="3772"/>
                  </a:lnTo>
                  <a:lnTo>
                    <a:pt x="3437" y="3786"/>
                  </a:lnTo>
                  <a:lnTo>
                    <a:pt x="3416" y="3801"/>
                  </a:lnTo>
                  <a:lnTo>
                    <a:pt x="3397" y="3816"/>
                  </a:lnTo>
                  <a:lnTo>
                    <a:pt x="3377" y="3832"/>
                  </a:lnTo>
                  <a:lnTo>
                    <a:pt x="3359" y="3849"/>
                  </a:lnTo>
                  <a:lnTo>
                    <a:pt x="3341" y="3866"/>
                  </a:lnTo>
                  <a:lnTo>
                    <a:pt x="3323" y="3884"/>
                  </a:lnTo>
                  <a:lnTo>
                    <a:pt x="3306" y="3903"/>
                  </a:lnTo>
                  <a:lnTo>
                    <a:pt x="3290" y="3923"/>
                  </a:lnTo>
                  <a:lnTo>
                    <a:pt x="3275" y="3943"/>
                  </a:lnTo>
                  <a:lnTo>
                    <a:pt x="3260" y="3963"/>
                  </a:lnTo>
                  <a:lnTo>
                    <a:pt x="3247" y="3984"/>
                  </a:lnTo>
                  <a:lnTo>
                    <a:pt x="3233" y="4006"/>
                  </a:lnTo>
                  <a:lnTo>
                    <a:pt x="3221" y="4028"/>
                  </a:lnTo>
                  <a:lnTo>
                    <a:pt x="3210" y="4051"/>
                  </a:lnTo>
                  <a:lnTo>
                    <a:pt x="3199" y="4074"/>
                  </a:lnTo>
                  <a:lnTo>
                    <a:pt x="3190" y="4097"/>
                  </a:lnTo>
                  <a:lnTo>
                    <a:pt x="3181" y="4120"/>
                  </a:lnTo>
                  <a:lnTo>
                    <a:pt x="3173" y="4144"/>
                  </a:lnTo>
                  <a:lnTo>
                    <a:pt x="3166" y="4168"/>
                  </a:lnTo>
                  <a:lnTo>
                    <a:pt x="3160" y="4193"/>
                  </a:lnTo>
                  <a:lnTo>
                    <a:pt x="3155" y="4217"/>
                  </a:lnTo>
                  <a:lnTo>
                    <a:pt x="3151" y="4242"/>
                  </a:lnTo>
                  <a:lnTo>
                    <a:pt x="3147" y="4267"/>
                  </a:lnTo>
                  <a:lnTo>
                    <a:pt x="3145" y="4292"/>
                  </a:lnTo>
                  <a:lnTo>
                    <a:pt x="3144" y="4317"/>
                  </a:lnTo>
                  <a:lnTo>
                    <a:pt x="3143" y="4344"/>
                  </a:lnTo>
                  <a:lnTo>
                    <a:pt x="3143" y="8026"/>
                  </a:lnTo>
                  <a:lnTo>
                    <a:pt x="3144" y="8053"/>
                  </a:lnTo>
                  <a:lnTo>
                    <a:pt x="3145" y="8078"/>
                  </a:lnTo>
                  <a:lnTo>
                    <a:pt x="3147" y="8103"/>
                  </a:lnTo>
                  <a:lnTo>
                    <a:pt x="3151" y="8128"/>
                  </a:lnTo>
                  <a:lnTo>
                    <a:pt x="3155" y="8153"/>
                  </a:lnTo>
                  <a:lnTo>
                    <a:pt x="3160" y="8177"/>
                  </a:lnTo>
                  <a:lnTo>
                    <a:pt x="3166" y="8202"/>
                  </a:lnTo>
                  <a:lnTo>
                    <a:pt x="3173" y="8226"/>
                  </a:lnTo>
                  <a:lnTo>
                    <a:pt x="3181" y="8250"/>
                  </a:lnTo>
                  <a:lnTo>
                    <a:pt x="3190" y="8273"/>
                  </a:lnTo>
                  <a:lnTo>
                    <a:pt x="3199" y="8296"/>
                  </a:lnTo>
                  <a:lnTo>
                    <a:pt x="3210" y="8319"/>
                  </a:lnTo>
                  <a:lnTo>
                    <a:pt x="3221" y="8342"/>
                  </a:lnTo>
                  <a:lnTo>
                    <a:pt x="3233" y="8364"/>
                  </a:lnTo>
                  <a:lnTo>
                    <a:pt x="3247" y="8386"/>
                  </a:lnTo>
                  <a:lnTo>
                    <a:pt x="3260" y="8407"/>
                  </a:lnTo>
                  <a:lnTo>
                    <a:pt x="3275" y="8427"/>
                  </a:lnTo>
                  <a:lnTo>
                    <a:pt x="3290" y="8447"/>
                  </a:lnTo>
                  <a:lnTo>
                    <a:pt x="3306" y="8467"/>
                  </a:lnTo>
                  <a:lnTo>
                    <a:pt x="3323" y="8486"/>
                  </a:lnTo>
                  <a:lnTo>
                    <a:pt x="3341" y="8504"/>
                  </a:lnTo>
                  <a:lnTo>
                    <a:pt x="3359" y="8521"/>
                  </a:lnTo>
                  <a:lnTo>
                    <a:pt x="3377" y="8538"/>
                  </a:lnTo>
                  <a:lnTo>
                    <a:pt x="3397" y="8554"/>
                  </a:lnTo>
                  <a:lnTo>
                    <a:pt x="3416" y="8569"/>
                  </a:lnTo>
                  <a:lnTo>
                    <a:pt x="3437" y="8584"/>
                  </a:lnTo>
                  <a:lnTo>
                    <a:pt x="3458" y="8598"/>
                  </a:lnTo>
                  <a:lnTo>
                    <a:pt x="3479" y="8610"/>
                  </a:lnTo>
                  <a:lnTo>
                    <a:pt x="3500" y="8622"/>
                  </a:lnTo>
                  <a:lnTo>
                    <a:pt x="3523" y="8633"/>
                  </a:lnTo>
                  <a:lnTo>
                    <a:pt x="3546" y="8644"/>
                  </a:lnTo>
                  <a:lnTo>
                    <a:pt x="3569" y="8653"/>
                  </a:lnTo>
                  <a:lnTo>
                    <a:pt x="3593" y="8662"/>
                  </a:lnTo>
                  <a:lnTo>
                    <a:pt x="3617" y="8670"/>
                  </a:lnTo>
                  <a:lnTo>
                    <a:pt x="3641" y="8677"/>
                  </a:lnTo>
                  <a:lnTo>
                    <a:pt x="3665" y="8683"/>
                  </a:lnTo>
                  <a:lnTo>
                    <a:pt x="3690" y="8688"/>
                  </a:lnTo>
                  <a:lnTo>
                    <a:pt x="3715" y="8692"/>
                  </a:lnTo>
                  <a:lnTo>
                    <a:pt x="3740" y="8696"/>
                  </a:lnTo>
                  <a:lnTo>
                    <a:pt x="3765" y="8698"/>
                  </a:lnTo>
                  <a:lnTo>
                    <a:pt x="3790" y="8699"/>
                  </a:lnTo>
                  <a:lnTo>
                    <a:pt x="3817" y="8700"/>
                  </a:lnTo>
                  <a:lnTo>
                    <a:pt x="5130" y="8700"/>
                  </a:lnTo>
                  <a:lnTo>
                    <a:pt x="5157" y="8699"/>
                  </a:lnTo>
                  <a:lnTo>
                    <a:pt x="5182" y="8698"/>
                  </a:lnTo>
                  <a:lnTo>
                    <a:pt x="5207" y="8696"/>
                  </a:lnTo>
                  <a:lnTo>
                    <a:pt x="5232" y="8692"/>
                  </a:lnTo>
                  <a:lnTo>
                    <a:pt x="5256" y="8688"/>
                  </a:lnTo>
                  <a:lnTo>
                    <a:pt x="5281" y="8683"/>
                  </a:lnTo>
                  <a:lnTo>
                    <a:pt x="5305" y="8677"/>
                  </a:lnTo>
                  <a:lnTo>
                    <a:pt x="5329" y="8670"/>
                  </a:lnTo>
                  <a:lnTo>
                    <a:pt x="5353" y="8662"/>
                  </a:lnTo>
                  <a:lnTo>
                    <a:pt x="5377" y="8653"/>
                  </a:lnTo>
                  <a:lnTo>
                    <a:pt x="5400" y="8644"/>
                  </a:lnTo>
                  <a:lnTo>
                    <a:pt x="5423" y="8633"/>
                  </a:lnTo>
                  <a:lnTo>
                    <a:pt x="5446" y="8622"/>
                  </a:lnTo>
                  <a:lnTo>
                    <a:pt x="5468" y="8610"/>
                  </a:lnTo>
                  <a:lnTo>
                    <a:pt x="5489" y="8597"/>
                  </a:lnTo>
                  <a:lnTo>
                    <a:pt x="5510" y="8583"/>
                  </a:lnTo>
                  <a:lnTo>
                    <a:pt x="5531" y="8569"/>
                  </a:lnTo>
                  <a:lnTo>
                    <a:pt x="5551" y="8554"/>
                  </a:lnTo>
                  <a:lnTo>
                    <a:pt x="5570" y="8538"/>
                  </a:lnTo>
                  <a:lnTo>
                    <a:pt x="5588" y="8521"/>
                  </a:lnTo>
                  <a:lnTo>
                    <a:pt x="5607" y="8504"/>
                  </a:lnTo>
                  <a:lnTo>
                    <a:pt x="5624" y="8485"/>
                  </a:lnTo>
                  <a:lnTo>
                    <a:pt x="5641" y="8467"/>
                  </a:lnTo>
                  <a:lnTo>
                    <a:pt x="5657" y="8447"/>
                  </a:lnTo>
                  <a:lnTo>
                    <a:pt x="5672" y="8427"/>
                  </a:lnTo>
                  <a:lnTo>
                    <a:pt x="5687" y="8407"/>
                  </a:lnTo>
                  <a:lnTo>
                    <a:pt x="5700" y="8386"/>
                  </a:lnTo>
                  <a:lnTo>
                    <a:pt x="5714" y="8364"/>
                  </a:lnTo>
                  <a:lnTo>
                    <a:pt x="5726" y="8342"/>
                  </a:lnTo>
                  <a:lnTo>
                    <a:pt x="5737" y="8319"/>
                  </a:lnTo>
                  <a:lnTo>
                    <a:pt x="5747" y="8297"/>
                  </a:lnTo>
                  <a:lnTo>
                    <a:pt x="5757" y="8274"/>
                  </a:lnTo>
                  <a:lnTo>
                    <a:pt x="5766" y="8250"/>
                  </a:lnTo>
                  <a:lnTo>
                    <a:pt x="5773" y="8226"/>
                  </a:lnTo>
                  <a:lnTo>
                    <a:pt x="5780" y="8202"/>
                  </a:lnTo>
                  <a:lnTo>
                    <a:pt x="5786" y="8178"/>
                  </a:lnTo>
                  <a:lnTo>
                    <a:pt x="5791" y="8154"/>
                  </a:lnTo>
                  <a:lnTo>
                    <a:pt x="5795" y="8129"/>
                  </a:lnTo>
                  <a:lnTo>
                    <a:pt x="5799" y="8104"/>
                  </a:lnTo>
                  <a:lnTo>
                    <a:pt x="5801" y="8079"/>
                  </a:lnTo>
                  <a:lnTo>
                    <a:pt x="5802" y="8053"/>
                  </a:lnTo>
                  <a:lnTo>
                    <a:pt x="5803" y="8026"/>
                  </a:lnTo>
                  <a:lnTo>
                    <a:pt x="5803" y="4344"/>
                  </a:lnTo>
                  <a:lnTo>
                    <a:pt x="5802" y="4317"/>
                  </a:lnTo>
                  <a:lnTo>
                    <a:pt x="5801" y="4291"/>
                  </a:lnTo>
                  <a:lnTo>
                    <a:pt x="5799" y="4266"/>
                  </a:lnTo>
                  <a:lnTo>
                    <a:pt x="5795" y="4241"/>
                  </a:lnTo>
                  <a:lnTo>
                    <a:pt x="5791" y="4216"/>
                  </a:lnTo>
                  <a:lnTo>
                    <a:pt x="5787" y="4197"/>
                  </a:lnTo>
                  <a:lnTo>
                    <a:pt x="5782" y="4197"/>
                  </a:lnTo>
                  <a:lnTo>
                    <a:pt x="5749" y="4194"/>
                  </a:lnTo>
                  <a:lnTo>
                    <a:pt x="5717" y="4186"/>
                  </a:lnTo>
                  <a:lnTo>
                    <a:pt x="5687" y="4175"/>
                  </a:lnTo>
                  <a:lnTo>
                    <a:pt x="5658" y="4159"/>
                  </a:lnTo>
                  <a:lnTo>
                    <a:pt x="5631" y="4140"/>
                  </a:lnTo>
                  <a:lnTo>
                    <a:pt x="5607" y="4118"/>
                  </a:lnTo>
                  <a:lnTo>
                    <a:pt x="5587" y="4092"/>
                  </a:lnTo>
                  <a:lnTo>
                    <a:pt x="5569" y="4065"/>
                  </a:lnTo>
                  <a:lnTo>
                    <a:pt x="5556" y="4035"/>
                  </a:lnTo>
                  <a:lnTo>
                    <a:pt x="5546" y="4004"/>
                  </a:lnTo>
                  <a:lnTo>
                    <a:pt x="5541" y="3971"/>
                  </a:lnTo>
                  <a:lnTo>
                    <a:pt x="5540" y="3939"/>
                  </a:lnTo>
                  <a:lnTo>
                    <a:pt x="5543" y="3906"/>
                  </a:lnTo>
                  <a:lnTo>
                    <a:pt x="5551" y="3874"/>
                  </a:lnTo>
                  <a:close/>
                  <a:moveTo>
                    <a:pt x="4515" y="1330"/>
                  </a:moveTo>
                  <a:lnTo>
                    <a:pt x="4532" y="1302"/>
                  </a:lnTo>
                  <a:lnTo>
                    <a:pt x="4534" y="1300"/>
                  </a:lnTo>
                  <a:lnTo>
                    <a:pt x="3933" y="1300"/>
                  </a:lnTo>
                  <a:lnTo>
                    <a:pt x="3933" y="1985"/>
                  </a:lnTo>
                  <a:lnTo>
                    <a:pt x="4473" y="1985"/>
                  </a:lnTo>
                  <a:lnTo>
                    <a:pt x="5277" y="1985"/>
                  </a:lnTo>
                  <a:lnTo>
                    <a:pt x="5277" y="1693"/>
                  </a:lnTo>
                  <a:lnTo>
                    <a:pt x="5150" y="1676"/>
                  </a:lnTo>
                  <a:lnTo>
                    <a:pt x="4749" y="1695"/>
                  </a:lnTo>
                  <a:lnTo>
                    <a:pt x="4716" y="1694"/>
                  </a:lnTo>
                  <a:lnTo>
                    <a:pt x="4684" y="1689"/>
                  </a:lnTo>
                  <a:lnTo>
                    <a:pt x="4652" y="1680"/>
                  </a:lnTo>
                  <a:lnTo>
                    <a:pt x="4622" y="1667"/>
                  </a:lnTo>
                  <a:lnTo>
                    <a:pt x="4594" y="1650"/>
                  </a:lnTo>
                  <a:lnTo>
                    <a:pt x="4569" y="1630"/>
                  </a:lnTo>
                  <a:lnTo>
                    <a:pt x="4546" y="1606"/>
                  </a:lnTo>
                  <a:lnTo>
                    <a:pt x="4527" y="1580"/>
                  </a:lnTo>
                  <a:lnTo>
                    <a:pt x="4511" y="1551"/>
                  </a:lnTo>
                  <a:lnTo>
                    <a:pt x="4499" y="1521"/>
                  </a:lnTo>
                  <a:lnTo>
                    <a:pt x="4491" y="1489"/>
                  </a:lnTo>
                  <a:lnTo>
                    <a:pt x="4487" y="1457"/>
                  </a:lnTo>
                  <a:lnTo>
                    <a:pt x="4488" y="1424"/>
                  </a:lnTo>
                  <a:lnTo>
                    <a:pt x="4493" y="1392"/>
                  </a:lnTo>
                  <a:lnTo>
                    <a:pt x="4502" y="1360"/>
                  </a:lnTo>
                  <a:lnTo>
                    <a:pt x="4515" y="13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0" name="Google Shape;2520;p22"/>
          <p:cNvGrpSpPr/>
          <p:nvPr/>
        </p:nvGrpSpPr>
        <p:grpSpPr>
          <a:xfrm>
            <a:off x="1830237" y="2659872"/>
            <a:ext cx="633600" cy="633600"/>
            <a:chOff x="6359457" y="3559477"/>
            <a:chExt cx="633600" cy="633600"/>
          </a:xfrm>
        </p:grpSpPr>
        <p:sp>
          <p:nvSpPr>
            <p:cNvPr id="2521" name="Google Shape;2521;p22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02" y="3375"/>
                  </a:moveTo>
                  <a:lnTo>
                    <a:pt x="7204" y="3395"/>
                  </a:lnTo>
                  <a:lnTo>
                    <a:pt x="7204" y="3416"/>
                  </a:lnTo>
                  <a:lnTo>
                    <a:pt x="7204" y="3437"/>
                  </a:lnTo>
                  <a:lnTo>
                    <a:pt x="7202" y="3457"/>
                  </a:lnTo>
                  <a:lnTo>
                    <a:pt x="7200" y="3478"/>
                  </a:lnTo>
                  <a:lnTo>
                    <a:pt x="7198" y="3498"/>
                  </a:lnTo>
                  <a:lnTo>
                    <a:pt x="7194" y="3519"/>
                  </a:lnTo>
                  <a:lnTo>
                    <a:pt x="7190" y="3539"/>
                  </a:lnTo>
                  <a:lnTo>
                    <a:pt x="7185" y="3559"/>
                  </a:lnTo>
                  <a:lnTo>
                    <a:pt x="7179" y="3579"/>
                  </a:lnTo>
                  <a:lnTo>
                    <a:pt x="7173" y="3598"/>
                  </a:lnTo>
                  <a:lnTo>
                    <a:pt x="7166" y="3618"/>
                  </a:lnTo>
                  <a:lnTo>
                    <a:pt x="7158" y="3637"/>
                  </a:lnTo>
                  <a:lnTo>
                    <a:pt x="7149" y="3655"/>
                  </a:lnTo>
                  <a:lnTo>
                    <a:pt x="7140" y="3674"/>
                  </a:lnTo>
                  <a:lnTo>
                    <a:pt x="7130" y="3692"/>
                  </a:lnTo>
                  <a:lnTo>
                    <a:pt x="7119" y="3710"/>
                  </a:lnTo>
                  <a:lnTo>
                    <a:pt x="7108" y="3727"/>
                  </a:lnTo>
                  <a:lnTo>
                    <a:pt x="7096" y="3743"/>
                  </a:lnTo>
                  <a:lnTo>
                    <a:pt x="7084" y="3760"/>
                  </a:lnTo>
                  <a:lnTo>
                    <a:pt x="7071" y="3776"/>
                  </a:lnTo>
                  <a:lnTo>
                    <a:pt x="7057" y="3791"/>
                  </a:lnTo>
                  <a:lnTo>
                    <a:pt x="7042" y="3806"/>
                  </a:lnTo>
                  <a:lnTo>
                    <a:pt x="7028" y="3820"/>
                  </a:lnTo>
                  <a:lnTo>
                    <a:pt x="7012" y="3834"/>
                  </a:lnTo>
                  <a:lnTo>
                    <a:pt x="6996" y="3847"/>
                  </a:lnTo>
                  <a:lnTo>
                    <a:pt x="6980" y="3859"/>
                  </a:lnTo>
                  <a:lnTo>
                    <a:pt x="6963" y="3871"/>
                  </a:lnTo>
                  <a:lnTo>
                    <a:pt x="6946" y="3882"/>
                  </a:lnTo>
                  <a:lnTo>
                    <a:pt x="6928" y="3893"/>
                  </a:lnTo>
                  <a:lnTo>
                    <a:pt x="6910" y="3903"/>
                  </a:lnTo>
                  <a:lnTo>
                    <a:pt x="6892" y="3913"/>
                  </a:lnTo>
                  <a:lnTo>
                    <a:pt x="6873" y="3921"/>
                  </a:lnTo>
                  <a:lnTo>
                    <a:pt x="6854" y="3929"/>
                  </a:lnTo>
                  <a:lnTo>
                    <a:pt x="6835" y="3936"/>
                  </a:lnTo>
                  <a:lnTo>
                    <a:pt x="6815" y="3943"/>
                  </a:lnTo>
                  <a:lnTo>
                    <a:pt x="6796" y="3948"/>
                  </a:lnTo>
                  <a:lnTo>
                    <a:pt x="6776" y="3953"/>
                  </a:lnTo>
                  <a:lnTo>
                    <a:pt x="6756" y="3957"/>
                  </a:lnTo>
                  <a:lnTo>
                    <a:pt x="6735" y="3961"/>
                  </a:lnTo>
                  <a:lnTo>
                    <a:pt x="6715" y="3964"/>
                  </a:lnTo>
                  <a:lnTo>
                    <a:pt x="6694" y="3965"/>
                  </a:lnTo>
                  <a:lnTo>
                    <a:pt x="6674" y="3967"/>
                  </a:lnTo>
                  <a:lnTo>
                    <a:pt x="6653" y="3967"/>
                  </a:lnTo>
                  <a:lnTo>
                    <a:pt x="6632" y="3967"/>
                  </a:lnTo>
                  <a:lnTo>
                    <a:pt x="6612" y="3965"/>
                  </a:lnTo>
                  <a:lnTo>
                    <a:pt x="6591" y="3964"/>
                  </a:lnTo>
                  <a:lnTo>
                    <a:pt x="6571" y="3961"/>
                  </a:lnTo>
                  <a:lnTo>
                    <a:pt x="6550" y="3957"/>
                  </a:lnTo>
                  <a:lnTo>
                    <a:pt x="6530" y="3953"/>
                  </a:lnTo>
                  <a:lnTo>
                    <a:pt x="6510" y="3948"/>
                  </a:lnTo>
                  <a:lnTo>
                    <a:pt x="6490" y="3943"/>
                  </a:lnTo>
                  <a:lnTo>
                    <a:pt x="6471" y="3936"/>
                  </a:lnTo>
                  <a:lnTo>
                    <a:pt x="6451" y="3929"/>
                  </a:lnTo>
                  <a:lnTo>
                    <a:pt x="6432" y="3921"/>
                  </a:lnTo>
                  <a:lnTo>
                    <a:pt x="6414" y="3913"/>
                  </a:lnTo>
                  <a:lnTo>
                    <a:pt x="6395" y="3903"/>
                  </a:lnTo>
                  <a:lnTo>
                    <a:pt x="6377" y="3893"/>
                  </a:lnTo>
                  <a:lnTo>
                    <a:pt x="6359" y="3882"/>
                  </a:lnTo>
                  <a:lnTo>
                    <a:pt x="6342" y="3871"/>
                  </a:lnTo>
                  <a:lnTo>
                    <a:pt x="6326" y="3859"/>
                  </a:lnTo>
                  <a:lnTo>
                    <a:pt x="6309" y="3847"/>
                  </a:lnTo>
                  <a:lnTo>
                    <a:pt x="6293" y="3834"/>
                  </a:lnTo>
                  <a:lnTo>
                    <a:pt x="6278" y="3820"/>
                  </a:lnTo>
                  <a:lnTo>
                    <a:pt x="6263" y="3806"/>
                  </a:lnTo>
                  <a:lnTo>
                    <a:pt x="6249" y="3791"/>
                  </a:lnTo>
                  <a:lnTo>
                    <a:pt x="6235" y="3776"/>
                  </a:lnTo>
                  <a:lnTo>
                    <a:pt x="6222" y="3760"/>
                  </a:lnTo>
                  <a:lnTo>
                    <a:pt x="6210" y="3743"/>
                  </a:lnTo>
                  <a:lnTo>
                    <a:pt x="6198" y="3727"/>
                  </a:lnTo>
                  <a:lnTo>
                    <a:pt x="6187" y="3710"/>
                  </a:lnTo>
                  <a:lnTo>
                    <a:pt x="6176" y="3692"/>
                  </a:lnTo>
                  <a:lnTo>
                    <a:pt x="6166" y="3674"/>
                  </a:lnTo>
                  <a:lnTo>
                    <a:pt x="6156" y="3655"/>
                  </a:lnTo>
                  <a:lnTo>
                    <a:pt x="6148" y="3637"/>
                  </a:lnTo>
                  <a:lnTo>
                    <a:pt x="6140" y="3618"/>
                  </a:lnTo>
                  <a:lnTo>
                    <a:pt x="6133" y="3598"/>
                  </a:lnTo>
                  <a:lnTo>
                    <a:pt x="6126" y="3579"/>
                  </a:lnTo>
                  <a:lnTo>
                    <a:pt x="6121" y="3559"/>
                  </a:lnTo>
                  <a:lnTo>
                    <a:pt x="6116" y="3539"/>
                  </a:lnTo>
                  <a:lnTo>
                    <a:pt x="6112" y="3519"/>
                  </a:lnTo>
                  <a:lnTo>
                    <a:pt x="6108" y="3498"/>
                  </a:lnTo>
                  <a:lnTo>
                    <a:pt x="6105" y="3478"/>
                  </a:lnTo>
                  <a:lnTo>
                    <a:pt x="6104" y="3457"/>
                  </a:lnTo>
                  <a:lnTo>
                    <a:pt x="6102" y="3437"/>
                  </a:lnTo>
                  <a:lnTo>
                    <a:pt x="6102" y="3416"/>
                  </a:lnTo>
                  <a:lnTo>
                    <a:pt x="6102" y="3395"/>
                  </a:lnTo>
                  <a:lnTo>
                    <a:pt x="6104" y="3375"/>
                  </a:lnTo>
                  <a:lnTo>
                    <a:pt x="6105" y="3354"/>
                  </a:lnTo>
                  <a:lnTo>
                    <a:pt x="6108" y="3334"/>
                  </a:lnTo>
                  <a:lnTo>
                    <a:pt x="6112" y="3313"/>
                  </a:lnTo>
                  <a:lnTo>
                    <a:pt x="6116" y="3293"/>
                  </a:lnTo>
                  <a:lnTo>
                    <a:pt x="6121" y="3273"/>
                  </a:lnTo>
                  <a:lnTo>
                    <a:pt x="6126" y="3254"/>
                  </a:lnTo>
                  <a:lnTo>
                    <a:pt x="6133" y="3234"/>
                  </a:lnTo>
                  <a:lnTo>
                    <a:pt x="6140" y="3215"/>
                  </a:lnTo>
                  <a:lnTo>
                    <a:pt x="6148" y="3196"/>
                  </a:lnTo>
                  <a:lnTo>
                    <a:pt x="6156" y="3177"/>
                  </a:lnTo>
                  <a:lnTo>
                    <a:pt x="6166" y="3159"/>
                  </a:lnTo>
                  <a:lnTo>
                    <a:pt x="6176" y="3141"/>
                  </a:lnTo>
                  <a:lnTo>
                    <a:pt x="6187" y="3123"/>
                  </a:lnTo>
                  <a:lnTo>
                    <a:pt x="6198" y="3106"/>
                  </a:lnTo>
                  <a:lnTo>
                    <a:pt x="6210" y="3089"/>
                  </a:lnTo>
                  <a:lnTo>
                    <a:pt x="6222" y="3073"/>
                  </a:lnTo>
                  <a:lnTo>
                    <a:pt x="6235" y="3057"/>
                  </a:lnTo>
                  <a:lnTo>
                    <a:pt x="6249" y="3041"/>
                  </a:lnTo>
                  <a:lnTo>
                    <a:pt x="6263" y="3026"/>
                  </a:lnTo>
                  <a:lnTo>
                    <a:pt x="6278" y="3012"/>
                  </a:lnTo>
                  <a:lnTo>
                    <a:pt x="6293" y="2998"/>
                  </a:lnTo>
                  <a:lnTo>
                    <a:pt x="6309" y="2985"/>
                  </a:lnTo>
                  <a:lnTo>
                    <a:pt x="6326" y="2973"/>
                  </a:lnTo>
                  <a:lnTo>
                    <a:pt x="6342" y="2961"/>
                  </a:lnTo>
                  <a:lnTo>
                    <a:pt x="6359" y="2950"/>
                  </a:lnTo>
                  <a:lnTo>
                    <a:pt x="6377" y="2939"/>
                  </a:lnTo>
                  <a:lnTo>
                    <a:pt x="6395" y="2929"/>
                  </a:lnTo>
                  <a:lnTo>
                    <a:pt x="6414" y="2920"/>
                  </a:lnTo>
                  <a:lnTo>
                    <a:pt x="6432" y="2911"/>
                  </a:lnTo>
                  <a:lnTo>
                    <a:pt x="6451" y="2903"/>
                  </a:lnTo>
                  <a:lnTo>
                    <a:pt x="6471" y="2896"/>
                  </a:lnTo>
                  <a:lnTo>
                    <a:pt x="6490" y="2890"/>
                  </a:lnTo>
                  <a:lnTo>
                    <a:pt x="6510" y="2884"/>
                  </a:lnTo>
                  <a:lnTo>
                    <a:pt x="6530" y="2879"/>
                  </a:lnTo>
                  <a:lnTo>
                    <a:pt x="6550" y="2875"/>
                  </a:lnTo>
                  <a:lnTo>
                    <a:pt x="6571" y="2871"/>
                  </a:lnTo>
                  <a:lnTo>
                    <a:pt x="6591" y="2869"/>
                  </a:lnTo>
                  <a:lnTo>
                    <a:pt x="6612" y="2867"/>
                  </a:lnTo>
                  <a:lnTo>
                    <a:pt x="6632" y="2865"/>
                  </a:lnTo>
                  <a:lnTo>
                    <a:pt x="6653" y="2865"/>
                  </a:lnTo>
                  <a:lnTo>
                    <a:pt x="6674" y="2865"/>
                  </a:lnTo>
                  <a:lnTo>
                    <a:pt x="6694" y="2867"/>
                  </a:lnTo>
                  <a:lnTo>
                    <a:pt x="6715" y="2869"/>
                  </a:lnTo>
                  <a:lnTo>
                    <a:pt x="6735" y="2871"/>
                  </a:lnTo>
                  <a:lnTo>
                    <a:pt x="6756" y="2875"/>
                  </a:lnTo>
                  <a:lnTo>
                    <a:pt x="6776" y="2879"/>
                  </a:lnTo>
                  <a:lnTo>
                    <a:pt x="6796" y="2884"/>
                  </a:lnTo>
                  <a:lnTo>
                    <a:pt x="6815" y="2890"/>
                  </a:lnTo>
                  <a:lnTo>
                    <a:pt x="6835" y="2896"/>
                  </a:lnTo>
                  <a:lnTo>
                    <a:pt x="6854" y="2903"/>
                  </a:lnTo>
                  <a:lnTo>
                    <a:pt x="6873" y="2911"/>
                  </a:lnTo>
                  <a:lnTo>
                    <a:pt x="6892" y="2920"/>
                  </a:lnTo>
                  <a:lnTo>
                    <a:pt x="6910" y="2929"/>
                  </a:lnTo>
                  <a:lnTo>
                    <a:pt x="6928" y="2939"/>
                  </a:lnTo>
                  <a:lnTo>
                    <a:pt x="6946" y="2950"/>
                  </a:lnTo>
                  <a:lnTo>
                    <a:pt x="6963" y="2961"/>
                  </a:lnTo>
                  <a:lnTo>
                    <a:pt x="6980" y="2973"/>
                  </a:lnTo>
                  <a:lnTo>
                    <a:pt x="6996" y="2985"/>
                  </a:lnTo>
                  <a:lnTo>
                    <a:pt x="7012" y="2998"/>
                  </a:lnTo>
                  <a:lnTo>
                    <a:pt x="7028" y="3012"/>
                  </a:lnTo>
                  <a:lnTo>
                    <a:pt x="7042" y="3026"/>
                  </a:lnTo>
                  <a:lnTo>
                    <a:pt x="7057" y="3041"/>
                  </a:lnTo>
                  <a:lnTo>
                    <a:pt x="7071" y="3057"/>
                  </a:lnTo>
                  <a:lnTo>
                    <a:pt x="7084" y="3073"/>
                  </a:lnTo>
                  <a:lnTo>
                    <a:pt x="7096" y="3089"/>
                  </a:lnTo>
                  <a:lnTo>
                    <a:pt x="7108" y="3106"/>
                  </a:lnTo>
                  <a:lnTo>
                    <a:pt x="7119" y="3123"/>
                  </a:lnTo>
                  <a:lnTo>
                    <a:pt x="7130" y="3141"/>
                  </a:lnTo>
                  <a:lnTo>
                    <a:pt x="7140" y="3159"/>
                  </a:lnTo>
                  <a:lnTo>
                    <a:pt x="7149" y="3177"/>
                  </a:lnTo>
                  <a:lnTo>
                    <a:pt x="7158" y="3196"/>
                  </a:lnTo>
                  <a:lnTo>
                    <a:pt x="7166" y="3215"/>
                  </a:lnTo>
                  <a:lnTo>
                    <a:pt x="7173" y="3234"/>
                  </a:lnTo>
                  <a:lnTo>
                    <a:pt x="7179" y="3254"/>
                  </a:lnTo>
                  <a:lnTo>
                    <a:pt x="7185" y="3273"/>
                  </a:lnTo>
                  <a:lnTo>
                    <a:pt x="7190" y="3293"/>
                  </a:lnTo>
                  <a:lnTo>
                    <a:pt x="7194" y="3313"/>
                  </a:lnTo>
                  <a:lnTo>
                    <a:pt x="7198" y="3334"/>
                  </a:lnTo>
                  <a:lnTo>
                    <a:pt x="7200" y="3354"/>
                  </a:lnTo>
                  <a:lnTo>
                    <a:pt x="7202" y="3375"/>
                  </a:lnTo>
                  <a:close/>
                  <a:moveTo>
                    <a:pt x="4034" y="2813"/>
                  </a:moveTo>
                  <a:lnTo>
                    <a:pt x="4036" y="2839"/>
                  </a:lnTo>
                  <a:lnTo>
                    <a:pt x="4036" y="2865"/>
                  </a:lnTo>
                  <a:lnTo>
                    <a:pt x="4036" y="2891"/>
                  </a:lnTo>
                  <a:lnTo>
                    <a:pt x="4034" y="2917"/>
                  </a:lnTo>
                  <a:lnTo>
                    <a:pt x="4032" y="2942"/>
                  </a:lnTo>
                  <a:lnTo>
                    <a:pt x="4028" y="2968"/>
                  </a:lnTo>
                  <a:lnTo>
                    <a:pt x="4024" y="2993"/>
                  </a:lnTo>
                  <a:lnTo>
                    <a:pt x="4019" y="3018"/>
                  </a:lnTo>
                  <a:lnTo>
                    <a:pt x="4012" y="3043"/>
                  </a:lnTo>
                  <a:lnTo>
                    <a:pt x="4005" y="3068"/>
                  </a:lnTo>
                  <a:lnTo>
                    <a:pt x="3997" y="3092"/>
                  </a:lnTo>
                  <a:lnTo>
                    <a:pt x="3988" y="3116"/>
                  </a:lnTo>
                  <a:lnTo>
                    <a:pt x="3979" y="3140"/>
                  </a:lnTo>
                  <a:lnTo>
                    <a:pt x="3968" y="3164"/>
                  </a:lnTo>
                  <a:lnTo>
                    <a:pt x="3956" y="3186"/>
                  </a:lnTo>
                  <a:lnTo>
                    <a:pt x="3944" y="3209"/>
                  </a:lnTo>
                  <a:lnTo>
                    <a:pt x="3931" y="3231"/>
                  </a:lnTo>
                  <a:lnTo>
                    <a:pt x="3916" y="3253"/>
                  </a:lnTo>
                  <a:lnTo>
                    <a:pt x="3901" y="3274"/>
                  </a:lnTo>
                  <a:lnTo>
                    <a:pt x="3886" y="3294"/>
                  </a:lnTo>
                  <a:lnTo>
                    <a:pt x="3869" y="3314"/>
                  </a:lnTo>
                  <a:lnTo>
                    <a:pt x="3852" y="3333"/>
                  </a:lnTo>
                  <a:lnTo>
                    <a:pt x="3834" y="3352"/>
                  </a:lnTo>
                  <a:lnTo>
                    <a:pt x="3816" y="3370"/>
                  </a:lnTo>
                  <a:lnTo>
                    <a:pt x="3797" y="3387"/>
                  </a:lnTo>
                  <a:lnTo>
                    <a:pt x="3777" y="3404"/>
                  </a:lnTo>
                  <a:lnTo>
                    <a:pt x="3756" y="3419"/>
                  </a:lnTo>
                  <a:lnTo>
                    <a:pt x="3736" y="3434"/>
                  </a:lnTo>
                  <a:lnTo>
                    <a:pt x="3714" y="3449"/>
                  </a:lnTo>
                  <a:lnTo>
                    <a:pt x="3692" y="3462"/>
                  </a:lnTo>
                  <a:lnTo>
                    <a:pt x="3669" y="3474"/>
                  </a:lnTo>
                  <a:lnTo>
                    <a:pt x="3646" y="3486"/>
                  </a:lnTo>
                  <a:lnTo>
                    <a:pt x="3623" y="3497"/>
                  </a:lnTo>
                  <a:lnTo>
                    <a:pt x="3599" y="3506"/>
                  </a:lnTo>
                  <a:lnTo>
                    <a:pt x="3575" y="3515"/>
                  </a:lnTo>
                  <a:lnTo>
                    <a:pt x="3550" y="3523"/>
                  </a:lnTo>
                  <a:lnTo>
                    <a:pt x="3525" y="3530"/>
                  </a:lnTo>
                  <a:lnTo>
                    <a:pt x="3501" y="3537"/>
                  </a:lnTo>
                  <a:lnTo>
                    <a:pt x="3475" y="3542"/>
                  </a:lnTo>
                  <a:lnTo>
                    <a:pt x="3450" y="3546"/>
                  </a:lnTo>
                  <a:lnTo>
                    <a:pt x="3424" y="3550"/>
                  </a:lnTo>
                  <a:lnTo>
                    <a:pt x="3399" y="3552"/>
                  </a:lnTo>
                  <a:lnTo>
                    <a:pt x="3373" y="3554"/>
                  </a:lnTo>
                  <a:lnTo>
                    <a:pt x="3347" y="3554"/>
                  </a:lnTo>
                  <a:lnTo>
                    <a:pt x="3321" y="3554"/>
                  </a:lnTo>
                  <a:lnTo>
                    <a:pt x="3295" y="3552"/>
                  </a:lnTo>
                  <a:lnTo>
                    <a:pt x="3270" y="3550"/>
                  </a:lnTo>
                  <a:lnTo>
                    <a:pt x="3244" y="3546"/>
                  </a:lnTo>
                  <a:lnTo>
                    <a:pt x="3219" y="3542"/>
                  </a:lnTo>
                  <a:lnTo>
                    <a:pt x="3194" y="3537"/>
                  </a:lnTo>
                  <a:lnTo>
                    <a:pt x="3169" y="3530"/>
                  </a:lnTo>
                  <a:lnTo>
                    <a:pt x="3144" y="3523"/>
                  </a:lnTo>
                  <a:lnTo>
                    <a:pt x="3120" y="3515"/>
                  </a:lnTo>
                  <a:lnTo>
                    <a:pt x="3096" y="3506"/>
                  </a:lnTo>
                  <a:lnTo>
                    <a:pt x="3072" y="3497"/>
                  </a:lnTo>
                  <a:lnTo>
                    <a:pt x="3049" y="3486"/>
                  </a:lnTo>
                  <a:lnTo>
                    <a:pt x="3026" y="3474"/>
                  </a:lnTo>
                  <a:lnTo>
                    <a:pt x="3003" y="3462"/>
                  </a:lnTo>
                  <a:lnTo>
                    <a:pt x="2981" y="3449"/>
                  </a:lnTo>
                  <a:lnTo>
                    <a:pt x="2959" y="3434"/>
                  </a:lnTo>
                  <a:lnTo>
                    <a:pt x="2938" y="3419"/>
                  </a:lnTo>
                  <a:lnTo>
                    <a:pt x="2918" y="3404"/>
                  </a:lnTo>
                  <a:lnTo>
                    <a:pt x="2898" y="3387"/>
                  </a:lnTo>
                  <a:lnTo>
                    <a:pt x="2879" y="3370"/>
                  </a:lnTo>
                  <a:lnTo>
                    <a:pt x="2860" y="3352"/>
                  </a:lnTo>
                  <a:lnTo>
                    <a:pt x="2842" y="3333"/>
                  </a:lnTo>
                  <a:lnTo>
                    <a:pt x="2825" y="3314"/>
                  </a:lnTo>
                  <a:lnTo>
                    <a:pt x="2809" y="3294"/>
                  </a:lnTo>
                  <a:lnTo>
                    <a:pt x="2793" y="3274"/>
                  </a:lnTo>
                  <a:lnTo>
                    <a:pt x="2778" y="3253"/>
                  </a:lnTo>
                  <a:lnTo>
                    <a:pt x="2764" y="3231"/>
                  </a:lnTo>
                  <a:lnTo>
                    <a:pt x="2751" y="3209"/>
                  </a:lnTo>
                  <a:lnTo>
                    <a:pt x="2738" y="3186"/>
                  </a:lnTo>
                  <a:lnTo>
                    <a:pt x="2727" y="3164"/>
                  </a:lnTo>
                  <a:lnTo>
                    <a:pt x="2716" y="3140"/>
                  </a:lnTo>
                  <a:lnTo>
                    <a:pt x="2706" y="3116"/>
                  </a:lnTo>
                  <a:lnTo>
                    <a:pt x="2697" y="3092"/>
                  </a:lnTo>
                  <a:lnTo>
                    <a:pt x="2689" y="3068"/>
                  </a:lnTo>
                  <a:lnTo>
                    <a:pt x="2682" y="3043"/>
                  </a:lnTo>
                  <a:lnTo>
                    <a:pt x="2675" y="3018"/>
                  </a:lnTo>
                  <a:lnTo>
                    <a:pt x="2670" y="2993"/>
                  </a:lnTo>
                  <a:lnTo>
                    <a:pt x="2666" y="2968"/>
                  </a:lnTo>
                  <a:lnTo>
                    <a:pt x="2662" y="2942"/>
                  </a:lnTo>
                  <a:lnTo>
                    <a:pt x="2660" y="2917"/>
                  </a:lnTo>
                  <a:lnTo>
                    <a:pt x="2658" y="2891"/>
                  </a:lnTo>
                  <a:lnTo>
                    <a:pt x="2658" y="2865"/>
                  </a:lnTo>
                  <a:lnTo>
                    <a:pt x="2658" y="2839"/>
                  </a:lnTo>
                  <a:lnTo>
                    <a:pt x="2660" y="2813"/>
                  </a:lnTo>
                  <a:lnTo>
                    <a:pt x="2662" y="2788"/>
                  </a:lnTo>
                  <a:lnTo>
                    <a:pt x="2666" y="2762"/>
                  </a:lnTo>
                  <a:lnTo>
                    <a:pt x="2670" y="2737"/>
                  </a:lnTo>
                  <a:lnTo>
                    <a:pt x="2675" y="2712"/>
                  </a:lnTo>
                  <a:lnTo>
                    <a:pt x="2682" y="2687"/>
                  </a:lnTo>
                  <a:lnTo>
                    <a:pt x="2689" y="2662"/>
                  </a:lnTo>
                  <a:lnTo>
                    <a:pt x="2697" y="2638"/>
                  </a:lnTo>
                  <a:lnTo>
                    <a:pt x="2706" y="2614"/>
                  </a:lnTo>
                  <a:lnTo>
                    <a:pt x="2716" y="2590"/>
                  </a:lnTo>
                  <a:lnTo>
                    <a:pt x="2727" y="2566"/>
                  </a:lnTo>
                  <a:lnTo>
                    <a:pt x="2738" y="2544"/>
                  </a:lnTo>
                  <a:lnTo>
                    <a:pt x="2751" y="2521"/>
                  </a:lnTo>
                  <a:lnTo>
                    <a:pt x="2764" y="2499"/>
                  </a:lnTo>
                  <a:lnTo>
                    <a:pt x="2778" y="2477"/>
                  </a:lnTo>
                  <a:lnTo>
                    <a:pt x="2793" y="2456"/>
                  </a:lnTo>
                  <a:lnTo>
                    <a:pt x="2809" y="2436"/>
                  </a:lnTo>
                  <a:lnTo>
                    <a:pt x="2825" y="2416"/>
                  </a:lnTo>
                  <a:lnTo>
                    <a:pt x="2842" y="2397"/>
                  </a:lnTo>
                  <a:lnTo>
                    <a:pt x="2860" y="2378"/>
                  </a:lnTo>
                  <a:lnTo>
                    <a:pt x="2879" y="2360"/>
                  </a:lnTo>
                  <a:lnTo>
                    <a:pt x="2898" y="2343"/>
                  </a:lnTo>
                  <a:lnTo>
                    <a:pt x="2918" y="2327"/>
                  </a:lnTo>
                  <a:lnTo>
                    <a:pt x="2938" y="2311"/>
                  </a:lnTo>
                  <a:lnTo>
                    <a:pt x="2959" y="2296"/>
                  </a:lnTo>
                  <a:lnTo>
                    <a:pt x="2981" y="2282"/>
                  </a:lnTo>
                  <a:lnTo>
                    <a:pt x="3003" y="2269"/>
                  </a:lnTo>
                  <a:lnTo>
                    <a:pt x="3026" y="2256"/>
                  </a:lnTo>
                  <a:lnTo>
                    <a:pt x="3049" y="2245"/>
                  </a:lnTo>
                  <a:lnTo>
                    <a:pt x="3072" y="2234"/>
                  </a:lnTo>
                  <a:lnTo>
                    <a:pt x="3096" y="2224"/>
                  </a:lnTo>
                  <a:lnTo>
                    <a:pt x="3120" y="2215"/>
                  </a:lnTo>
                  <a:lnTo>
                    <a:pt x="3144" y="2207"/>
                  </a:lnTo>
                  <a:lnTo>
                    <a:pt x="3169" y="2200"/>
                  </a:lnTo>
                  <a:lnTo>
                    <a:pt x="3194" y="2193"/>
                  </a:lnTo>
                  <a:lnTo>
                    <a:pt x="3219" y="2188"/>
                  </a:lnTo>
                  <a:lnTo>
                    <a:pt x="3244" y="2184"/>
                  </a:lnTo>
                  <a:lnTo>
                    <a:pt x="3270" y="2180"/>
                  </a:lnTo>
                  <a:lnTo>
                    <a:pt x="3295" y="2178"/>
                  </a:lnTo>
                  <a:lnTo>
                    <a:pt x="3321" y="2176"/>
                  </a:lnTo>
                  <a:lnTo>
                    <a:pt x="3347" y="2176"/>
                  </a:lnTo>
                  <a:lnTo>
                    <a:pt x="3373" y="2176"/>
                  </a:lnTo>
                  <a:lnTo>
                    <a:pt x="3399" y="2178"/>
                  </a:lnTo>
                  <a:lnTo>
                    <a:pt x="3424" y="2180"/>
                  </a:lnTo>
                  <a:lnTo>
                    <a:pt x="3450" y="2184"/>
                  </a:lnTo>
                  <a:lnTo>
                    <a:pt x="3475" y="2188"/>
                  </a:lnTo>
                  <a:lnTo>
                    <a:pt x="3501" y="2193"/>
                  </a:lnTo>
                  <a:lnTo>
                    <a:pt x="3525" y="2200"/>
                  </a:lnTo>
                  <a:lnTo>
                    <a:pt x="3550" y="2207"/>
                  </a:lnTo>
                  <a:lnTo>
                    <a:pt x="3575" y="2215"/>
                  </a:lnTo>
                  <a:lnTo>
                    <a:pt x="3599" y="2224"/>
                  </a:lnTo>
                  <a:lnTo>
                    <a:pt x="3623" y="2234"/>
                  </a:lnTo>
                  <a:lnTo>
                    <a:pt x="3646" y="2245"/>
                  </a:lnTo>
                  <a:lnTo>
                    <a:pt x="3669" y="2256"/>
                  </a:lnTo>
                  <a:lnTo>
                    <a:pt x="3692" y="2269"/>
                  </a:lnTo>
                  <a:lnTo>
                    <a:pt x="3714" y="2282"/>
                  </a:lnTo>
                  <a:lnTo>
                    <a:pt x="3736" y="2296"/>
                  </a:lnTo>
                  <a:lnTo>
                    <a:pt x="3756" y="2311"/>
                  </a:lnTo>
                  <a:lnTo>
                    <a:pt x="3777" y="2327"/>
                  </a:lnTo>
                  <a:lnTo>
                    <a:pt x="3797" y="2343"/>
                  </a:lnTo>
                  <a:lnTo>
                    <a:pt x="3816" y="2360"/>
                  </a:lnTo>
                  <a:lnTo>
                    <a:pt x="3834" y="2378"/>
                  </a:lnTo>
                  <a:lnTo>
                    <a:pt x="3852" y="2397"/>
                  </a:lnTo>
                  <a:lnTo>
                    <a:pt x="3869" y="2416"/>
                  </a:lnTo>
                  <a:lnTo>
                    <a:pt x="3886" y="2436"/>
                  </a:lnTo>
                  <a:lnTo>
                    <a:pt x="3901" y="2456"/>
                  </a:lnTo>
                  <a:lnTo>
                    <a:pt x="3916" y="2477"/>
                  </a:lnTo>
                  <a:lnTo>
                    <a:pt x="3931" y="2499"/>
                  </a:lnTo>
                  <a:lnTo>
                    <a:pt x="3944" y="2521"/>
                  </a:lnTo>
                  <a:lnTo>
                    <a:pt x="3956" y="2544"/>
                  </a:lnTo>
                  <a:lnTo>
                    <a:pt x="3968" y="2566"/>
                  </a:lnTo>
                  <a:lnTo>
                    <a:pt x="3979" y="2590"/>
                  </a:lnTo>
                  <a:lnTo>
                    <a:pt x="3988" y="2614"/>
                  </a:lnTo>
                  <a:lnTo>
                    <a:pt x="3997" y="2638"/>
                  </a:lnTo>
                  <a:lnTo>
                    <a:pt x="4005" y="2662"/>
                  </a:lnTo>
                  <a:lnTo>
                    <a:pt x="4012" y="2687"/>
                  </a:lnTo>
                  <a:lnTo>
                    <a:pt x="4019" y="2712"/>
                  </a:lnTo>
                  <a:lnTo>
                    <a:pt x="4024" y="2737"/>
                  </a:lnTo>
                  <a:lnTo>
                    <a:pt x="4028" y="2762"/>
                  </a:lnTo>
                  <a:lnTo>
                    <a:pt x="4032" y="2788"/>
                  </a:lnTo>
                  <a:lnTo>
                    <a:pt x="4034" y="2813"/>
                  </a:lnTo>
                  <a:close/>
                  <a:moveTo>
                    <a:pt x="2934" y="1880"/>
                  </a:moveTo>
                  <a:lnTo>
                    <a:pt x="2934" y="1901"/>
                  </a:lnTo>
                  <a:lnTo>
                    <a:pt x="2934" y="1922"/>
                  </a:lnTo>
                  <a:lnTo>
                    <a:pt x="2932" y="1942"/>
                  </a:lnTo>
                  <a:lnTo>
                    <a:pt x="2931" y="1963"/>
                  </a:lnTo>
                  <a:lnTo>
                    <a:pt x="2928" y="1983"/>
                  </a:lnTo>
                  <a:lnTo>
                    <a:pt x="2924" y="2004"/>
                  </a:lnTo>
                  <a:lnTo>
                    <a:pt x="2920" y="2024"/>
                  </a:lnTo>
                  <a:lnTo>
                    <a:pt x="2915" y="2044"/>
                  </a:lnTo>
                  <a:lnTo>
                    <a:pt x="2910" y="2063"/>
                  </a:lnTo>
                  <a:lnTo>
                    <a:pt x="2903" y="2083"/>
                  </a:lnTo>
                  <a:lnTo>
                    <a:pt x="2896" y="2102"/>
                  </a:lnTo>
                  <a:lnTo>
                    <a:pt x="2888" y="2121"/>
                  </a:lnTo>
                  <a:lnTo>
                    <a:pt x="2880" y="2140"/>
                  </a:lnTo>
                  <a:lnTo>
                    <a:pt x="2870" y="2158"/>
                  </a:lnTo>
                  <a:lnTo>
                    <a:pt x="2860" y="2176"/>
                  </a:lnTo>
                  <a:lnTo>
                    <a:pt x="2849" y="2194"/>
                  </a:lnTo>
                  <a:lnTo>
                    <a:pt x="2838" y="2211"/>
                  </a:lnTo>
                  <a:lnTo>
                    <a:pt x="2826" y="2228"/>
                  </a:lnTo>
                  <a:lnTo>
                    <a:pt x="2814" y="2244"/>
                  </a:lnTo>
                  <a:lnTo>
                    <a:pt x="2801" y="2260"/>
                  </a:lnTo>
                  <a:lnTo>
                    <a:pt x="2787" y="2276"/>
                  </a:lnTo>
                  <a:lnTo>
                    <a:pt x="2772" y="2291"/>
                  </a:lnTo>
                  <a:lnTo>
                    <a:pt x="2758" y="2305"/>
                  </a:lnTo>
                  <a:lnTo>
                    <a:pt x="2742" y="2319"/>
                  </a:lnTo>
                  <a:lnTo>
                    <a:pt x="2726" y="2332"/>
                  </a:lnTo>
                  <a:lnTo>
                    <a:pt x="2710" y="2344"/>
                  </a:lnTo>
                  <a:lnTo>
                    <a:pt x="2693" y="2356"/>
                  </a:lnTo>
                  <a:lnTo>
                    <a:pt x="2676" y="2367"/>
                  </a:lnTo>
                  <a:lnTo>
                    <a:pt x="2658" y="2378"/>
                  </a:lnTo>
                  <a:lnTo>
                    <a:pt x="2640" y="2388"/>
                  </a:lnTo>
                  <a:lnTo>
                    <a:pt x="2622" y="2397"/>
                  </a:lnTo>
                  <a:lnTo>
                    <a:pt x="2603" y="2406"/>
                  </a:lnTo>
                  <a:lnTo>
                    <a:pt x="2584" y="2414"/>
                  </a:lnTo>
                  <a:lnTo>
                    <a:pt x="2565" y="2421"/>
                  </a:lnTo>
                  <a:lnTo>
                    <a:pt x="2545" y="2427"/>
                  </a:lnTo>
                  <a:lnTo>
                    <a:pt x="2526" y="2433"/>
                  </a:lnTo>
                  <a:lnTo>
                    <a:pt x="2506" y="2438"/>
                  </a:lnTo>
                  <a:lnTo>
                    <a:pt x="2486" y="2442"/>
                  </a:lnTo>
                  <a:lnTo>
                    <a:pt x="2465" y="2446"/>
                  </a:lnTo>
                  <a:lnTo>
                    <a:pt x="2445" y="2448"/>
                  </a:lnTo>
                  <a:lnTo>
                    <a:pt x="2424" y="2450"/>
                  </a:lnTo>
                  <a:lnTo>
                    <a:pt x="2404" y="2452"/>
                  </a:lnTo>
                  <a:lnTo>
                    <a:pt x="2383" y="2452"/>
                  </a:lnTo>
                  <a:lnTo>
                    <a:pt x="2362" y="2452"/>
                  </a:lnTo>
                  <a:lnTo>
                    <a:pt x="2342" y="2450"/>
                  </a:lnTo>
                  <a:lnTo>
                    <a:pt x="2321" y="2448"/>
                  </a:lnTo>
                  <a:lnTo>
                    <a:pt x="2301" y="2446"/>
                  </a:lnTo>
                  <a:lnTo>
                    <a:pt x="2280" y="2442"/>
                  </a:lnTo>
                  <a:lnTo>
                    <a:pt x="2260" y="2438"/>
                  </a:lnTo>
                  <a:lnTo>
                    <a:pt x="2240" y="2433"/>
                  </a:lnTo>
                  <a:lnTo>
                    <a:pt x="2221" y="2427"/>
                  </a:lnTo>
                  <a:lnTo>
                    <a:pt x="2201" y="2421"/>
                  </a:lnTo>
                  <a:lnTo>
                    <a:pt x="2182" y="2414"/>
                  </a:lnTo>
                  <a:lnTo>
                    <a:pt x="2163" y="2406"/>
                  </a:lnTo>
                  <a:lnTo>
                    <a:pt x="2144" y="2397"/>
                  </a:lnTo>
                  <a:lnTo>
                    <a:pt x="2126" y="2388"/>
                  </a:lnTo>
                  <a:lnTo>
                    <a:pt x="2108" y="2378"/>
                  </a:lnTo>
                  <a:lnTo>
                    <a:pt x="2090" y="2367"/>
                  </a:lnTo>
                  <a:lnTo>
                    <a:pt x="2073" y="2356"/>
                  </a:lnTo>
                  <a:lnTo>
                    <a:pt x="2056" y="2344"/>
                  </a:lnTo>
                  <a:lnTo>
                    <a:pt x="2040" y="2332"/>
                  </a:lnTo>
                  <a:lnTo>
                    <a:pt x="2024" y="2319"/>
                  </a:lnTo>
                  <a:lnTo>
                    <a:pt x="2008" y="2305"/>
                  </a:lnTo>
                  <a:lnTo>
                    <a:pt x="1993" y="2290"/>
                  </a:lnTo>
                  <a:lnTo>
                    <a:pt x="1979" y="2276"/>
                  </a:lnTo>
                  <a:lnTo>
                    <a:pt x="1965" y="2260"/>
                  </a:lnTo>
                  <a:lnTo>
                    <a:pt x="1952" y="2244"/>
                  </a:lnTo>
                  <a:lnTo>
                    <a:pt x="1940" y="2228"/>
                  </a:lnTo>
                  <a:lnTo>
                    <a:pt x="1928" y="2211"/>
                  </a:lnTo>
                  <a:lnTo>
                    <a:pt x="1917" y="2194"/>
                  </a:lnTo>
                  <a:lnTo>
                    <a:pt x="1906" y="2176"/>
                  </a:lnTo>
                  <a:lnTo>
                    <a:pt x="1896" y="2158"/>
                  </a:lnTo>
                  <a:lnTo>
                    <a:pt x="1887" y="2140"/>
                  </a:lnTo>
                  <a:lnTo>
                    <a:pt x="1878" y="2121"/>
                  </a:lnTo>
                  <a:lnTo>
                    <a:pt x="1870" y="2102"/>
                  </a:lnTo>
                  <a:lnTo>
                    <a:pt x="1863" y="2083"/>
                  </a:lnTo>
                  <a:lnTo>
                    <a:pt x="1857" y="2063"/>
                  </a:lnTo>
                  <a:lnTo>
                    <a:pt x="1851" y="2044"/>
                  </a:lnTo>
                  <a:lnTo>
                    <a:pt x="1846" y="2024"/>
                  </a:lnTo>
                  <a:lnTo>
                    <a:pt x="1842" y="2004"/>
                  </a:lnTo>
                  <a:lnTo>
                    <a:pt x="1838" y="1983"/>
                  </a:lnTo>
                  <a:lnTo>
                    <a:pt x="1836" y="1963"/>
                  </a:lnTo>
                  <a:lnTo>
                    <a:pt x="1834" y="1942"/>
                  </a:lnTo>
                  <a:lnTo>
                    <a:pt x="1832" y="1922"/>
                  </a:lnTo>
                  <a:lnTo>
                    <a:pt x="1832" y="1901"/>
                  </a:lnTo>
                  <a:lnTo>
                    <a:pt x="1832" y="1880"/>
                  </a:lnTo>
                  <a:lnTo>
                    <a:pt x="1834" y="1860"/>
                  </a:lnTo>
                  <a:lnTo>
                    <a:pt x="1836" y="1839"/>
                  </a:lnTo>
                  <a:lnTo>
                    <a:pt x="1838" y="1819"/>
                  </a:lnTo>
                  <a:lnTo>
                    <a:pt x="1842" y="1798"/>
                  </a:lnTo>
                  <a:lnTo>
                    <a:pt x="1846" y="1778"/>
                  </a:lnTo>
                  <a:lnTo>
                    <a:pt x="1851" y="1758"/>
                  </a:lnTo>
                  <a:lnTo>
                    <a:pt x="1857" y="1738"/>
                  </a:lnTo>
                  <a:lnTo>
                    <a:pt x="1863" y="1719"/>
                  </a:lnTo>
                  <a:lnTo>
                    <a:pt x="1870" y="1699"/>
                  </a:lnTo>
                  <a:lnTo>
                    <a:pt x="1878" y="1680"/>
                  </a:lnTo>
                  <a:lnTo>
                    <a:pt x="1887" y="1662"/>
                  </a:lnTo>
                  <a:lnTo>
                    <a:pt x="1896" y="1643"/>
                  </a:lnTo>
                  <a:lnTo>
                    <a:pt x="1906" y="1625"/>
                  </a:lnTo>
                  <a:lnTo>
                    <a:pt x="1917" y="1607"/>
                  </a:lnTo>
                  <a:lnTo>
                    <a:pt x="1928" y="1590"/>
                  </a:lnTo>
                  <a:lnTo>
                    <a:pt x="1940" y="1574"/>
                  </a:lnTo>
                  <a:lnTo>
                    <a:pt x="1952" y="1557"/>
                  </a:lnTo>
                  <a:lnTo>
                    <a:pt x="1965" y="1541"/>
                  </a:lnTo>
                  <a:lnTo>
                    <a:pt x="1979" y="1526"/>
                  </a:lnTo>
                  <a:lnTo>
                    <a:pt x="1993" y="1511"/>
                  </a:lnTo>
                  <a:lnTo>
                    <a:pt x="2008" y="1497"/>
                  </a:lnTo>
                  <a:lnTo>
                    <a:pt x="2024" y="1483"/>
                  </a:lnTo>
                  <a:lnTo>
                    <a:pt x="2040" y="1470"/>
                  </a:lnTo>
                  <a:lnTo>
                    <a:pt x="2056" y="1458"/>
                  </a:lnTo>
                  <a:lnTo>
                    <a:pt x="2073" y="1446"/>
                  </a:lnTo>
                  <a:lnTo>
                    <a:pt x="2090" y="1435"/>
                  </a:lnTo>
                  <a:lnTo>
                    <a:pt x="2108" y="1424"/>
                  </a:lnTo>
                  <a:lnTo>
                    <a:pt x="2126" y="1414"/>
                  </a:lnTo>
                  <a:lnTo>
                    <a:pt x="2144" y="1404"/>
                  </a:lnTo>
                  <a:lnTo>
                    <a:pt x="2163" y="1396"/>
                  </a:lnTo>
                  <a:lnTo>
                    <a:pt x="2182" y="1388"/>
                  </a:lnTo>
                  <a:lnTo>
                    <a:pt x="2201" y="1381"/>
                  </a:lnTo>
                  <a:lnTo>
                    <a:pt x="2221" y="1374"/>
                  </a:lnTo>
                  <a:lnTo>
                    <a:pt x="2240" y="1369"/>
                  </a:lnTo>
                  <a:lnTo>
                    <a:pt x="2260" y="1364"/>
                  </a:lnTo>
                  <a:lnTo>
                    <a:pt x="2280" y="1360"/>
                  </a:lnTo>
                  <a:lnTo>
                    <a:pt x="2301" y="1356"/>
                  </a:lnTo>
                  <a:lnTo>
                    <a:pt x="2321" y="1353"/>
                  </a:lnTo>
                  <a:lnTo>
                    <a:pt x="2342" y="1352"/>
                  </a:lnTo>
                  <a:lnTo>
                    <a:pt x="2362" y="1350"/>
                  </a:lnTo>
                  <a:lnTo>
                    <a:pt x="2383" y="1350"/>
                  </a:lnTo>
                  <a:lnTo>
                    <a:pt x="2404" y="1350"/>
                  </a:lnTo>
                  <a:lnTo>
                    <a:pt x="2424" y="1352"/>
                  </a:lnTo>
                  <a:lnTo>
                    <a:pt x="2445" y="1353"/>
                  </a:lnTo>
                  <a:lnTo>
                    <a:pt x="2465" y="1356"/>
                  </a:lnTo>
                  <a:lnTo>
                    <a:pt x="2486" y="1360"/>
                  </a:lnTo>
                  <a:lnTo>
                    <a:pt x="2506" y="1364"/>
                  </a:lnTo>
                  <a:lnTo>
                    <a:pt x="2526" y="1369"/>
                  </a:lnTo>
                  <a:lnTo>
                    <a:pt x="2545" y="1374"/>
                  </a:lnTo>
                  <a:lnTo>
                    <a:pt x="2565" y="1381"/>
                  </a:lnTo>
                  <a:lnTo>
                    <a:pt x="2584" y="1388"/>
                  </a:lnTo>
                  <a:lnTo>
                    <a:pt x="2603" y="1396"/>
                  </a:lnTo>
                  <a:lnTo>
                    <a:pt x="2622" y="1404"/>
                  </a:lnTo>
                  <a:lnTo>
                    <a:pt x="2640" y="1414"/>
                  </a:lnTo>
                  <a:lnTo>
                    <a:pt x="2658" y="1424"/>
                  </a:lnTo>
                  <a:lnTo>
                    <a:pt x="2676" y="1435"/>
                  </a:lnTo>
                  <a:lnTo>
                    <a:pt x="2693" y="1446"/>
                  </a:lnTo>
                  <a:lnTo>
                    <a:pt x="2710" y="1458"/>
                  </a:lnTo>
                  <a:lnTo>
                    <a:pt x="2726" y="1470"/>
                  </a:lnTo>
                  <a:lnTo>
                    <a:pt x="2742" y="1483"/>
                  </a:lnTo>
                  <a:lnTo>
                    <a:pt x="2758" y="1497"/>
                  </a:lnTo>
                  <a:lnTo>
                    <a:pt x="2772" y="1511"/>
                  </a:lnTo>
                  <a:lnTo>
                    <a:pt x="2787" y="1526"/>
                  </a:lnTo>
                  <a:lnTo>
                    <a:pt x="2801" y="1541"/>
                  </a:lnTo>
                  <a:lnTo>
                    <a:pt x="2814" y="1557"/>
                  </a:lnTo>
                  <a:lnTo>
                    <a:pt x="2826" y="1574"/>
                  </a:lnTo>
                  <a:lnTo>
                    <a:pt x="2838" y="1590"/>
                  </a:lnTo>
                  <a:lnTo>
                    <a:pt x="2849" y="1607"/>
                  </a:lnTo>
                  <a:lnTo>
                    <a:pt x="2860" y="1625"/>
                  </a:lnTo>
                  <a:lnTo>
                    <a:pt x="2870" y="1643"/>
                  </a:lnTo>
                  <a:lnTo>
                    <a:pt x="2880" y="1662"/>
                  </a:lnTo>
                  <a:lnTo>
                    <a:pt x="2888" y="1680"/>
                  </a:lnTo>
                  <a:lnTo>
                    <a:pt x="2896" y="1699"/>
                  </a:lnTo>
                  <a:lnTo>
                    <a:pt x="2903" y="1719"/>
                  </a:lnTo>
                  <a:lnTo>
                    <a:pt x="2910" y="1738"/>
                  </a:lnTo>
                  <a:lnTo>
                    <a:pt x="2915" y="1758"/>
                  </a:lnTo>
                  <a:lnTo>
                    <a:pt x="2920" y="1778"/>
                  </a:lnTo>
                  <a:lnTo>
                    <a:pt x="2924" y="1798"/>
                  </a:lnTo>
                  <a:lnTo>
                    <a:pt x="2928" y="1819"/>
                  </a:lnTo>
                  <a:lnTo>
                    <a:pt x="2931" y="1839"/>
                  </a:lnTo>
                  <a:lnTo>
                    <a:pt x="2932" y="1860"/>
                  </a:lnTo>
                  <a:lnTo>
                    <a:pt x="2934" y="18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22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5" y="8900"/>
                  </a:moveTo>
                  <a:lnTo>
                    <a:pt x="1694" y="8900"/>
                  </a:lnTo>
                  <a:lnTo>
                    <a:pt x="1662" y="8898"/>
                  </a:lnTo>
                  <a:lnTo>
                    <a:pt x="1631" y="8892"/>
                  </a:lnTo>
                  <a:lnTo>
                    <a:pt x="1600" y="8882"/>
                  </a:lnTo>
                  <a:lnTo>
                    <a:pt x="1572" y="8868"/>
                  </a:lnTo>
                  <a:lnTo>
                    <a:pt x="1545" y="8851"/>
                  </a:lnTo>
                  <a:lnTo>
                    <a:pt x="1520" y="8830"/>
                  </a:lnTo>
                  <a:lnTo>
                    <a:pt x="1499" y="8806"/>
                  </a:lnTo>
                  <a:lnTo>
                    <a:pt x="1481" y="8780"/>
                  </a:lnTo>
                  <a:lnTo>
                    <a:pt x="1466" y="8752"/>
                  </a:lnTo>
                  <a:lnTo>
                    <a:pt x="1455" y="8722"/>
                  </a:lnTo>
                  <a:lnTo>
                    <a:pt x="1447" y="8691"/>
                  </a:lnTo>
                  <a:lnTo>
                    <a:pt x="1444" y="8659"/>
                  </a:lnTo>
                  <a:lnTo>
                    <a:pt x="1445" y="8627"/>
                  </a:lnTo>
                  <a:lnTo>
                    <a:pt x="1450" y="8596"/>
                  </a:lnTo>
                  <a:lnTo>
                    <a:pt x="1545" y="8171"/>
                  </a:lnTo>
                  <a:lnTo>
                    <a:pt x="1632" y="7761"/>
                  </a:lnTo>
                  <a:lnTo>
                    <a:pt x="1712" y="7366"/>
                  </a:lnTo>
                  <a:lnTo>
                    <a:pt x="1786" y="6985"/>
                  </a:lnTo>
                  <a:lnTo>
                    <a:pt x="1852" y="6618"/>
                  </a:lnTo>
                  <a:lnTo>
                    <a:pt x="1911" y="6266"/>
                  </a:lnTo>
                  <a:lnTo>
                    <a:pt x="1963" y="5928"/>
                  </a:lnTo>
                  <a:lnTo>
                    <a:pt x="2009" y="5604"/>
                  </a:lnTo>
                  <a:lnTo>
                    <a:pt x="2047" y="5295"/>
                  </a:lnTo>
                  <a:lnTo>
                    <a:pt x="2078" y="5000"/>
                  </a:lnTo>
                  <a:lnTo>
                    <a:pt x="2102" y="4720"/>
                  </a:lnTo>
                  <a:lnTo>
                    <a:pt x="2119" y="4454"/>
                  </a:lnTo>
                  <a:lnTo>
                    <a:pt x="2130" y="4203"/>
                  </a:lnTo>
                  <a:lnTo>
                    <a:pt x="2133" y="3963"/>
                  </a:lnTo>
                  <a:lnTo>
                    <a:pt x="2136" y="3930"/>
                  </a:lnTo>
                  <a:lnTo>
                    <a:pt x="2143" y="3896"/>
                  </a:lnTo>
                  <a:lnTo>
                    <a:pt x="2155" y="3865"/>
                  </a:lnTo>
                  <a:lnTo>
                    <a:pt x="2171" y="3835"/>
                  </a:lnTo>
                  <a:lnTo>
                    <a:pt x="2191" y="3807"/>
                  </a:lnTo>
                  <a:lnTo>
                    <a:pt x="2214" y="3783"/>
                  </a:lnTo>
                  <a:lnTo>
                    <a:pt x="2241" y="3762"/>
                  </a:lnTo>
                  <a:lnTo>
                    <a:pt x="2270" y="3744"/>
                  </a:lnTo>
                  <a:lnTo>
                    <a:pt x="2301" y="3731"/>
                  </a:lnTo>
                  <a:lnTo>
                    <a:pt x="2458" y="3676"/>
                  </a:lnTo>
                  <a:lnTo>
                    <a:pt x="2470" y="3672"/>
                  </a:lnTo>
                  <a:lnTo>
                    <a:pt x="2627" y="3626"/>
                  </a:lnTo>
                  <a:lnTo>
                    <a:pt x="2639" y="3623"/>
                  </a:lnTo>
                  <a:lnTo>
                    <a:pt x="2797" y="3585"/>
                  </a:lnTo>
                  <a:lnTo>
                    <a:pt x="2809" y="3582"/>
                  </a:lnTo>
                  <a:lnTo>
                    <a:pt x="2967" y="3553"/>
                  </a:lnTo>
                  <a:lnTo>
                    <a:pt x="2980" y="3551"/>
                  </a:lnTo>
                  <a:lnTo>
                    <a:pt x="3137" y="3530"/>
                  </a:lnTo>
                  <a:lnTo>
                    <a:pt x="3150" y="3528"/>
                  </a:lnTo>
                  <a:lnTo>
                    <a:pt x="3308" y="3516"/>
                  </a:lnTo>
                  <a:lnTo>
                    <a:pt x="3321" y="3515"/>
                  </a:lnTo>
                  <a:lnTo>
                    <a:pt x="3478" y="3511"/>
                  </a:lnTo>
                  <a:lnTo>
                    <a:pt x="3492" y="3511"/>
                  </a:lnTo>
                  <a:lnTo>
                    <a:pt x="3649" y="3515"/>
                  </a:lnTo>
                  <a:lnTo>
                    <a:pt x="3662" y="3516"/>
                  </a:lnTo>
                  <a:lnTo>
                    <a:pt x="3820" y="3528"/>
                  </a:lnTo>
                  <a:lnTo>
                    <a:pt x="3833" y="3530"/>
                  </a:lnTo>
                  <a:lnTo>
                    <a:pt x="3990" y="3551"/>
                  </a:lnTo>
                  <a:lnTo>
                    <a:pt x="4003" y="3553"/>
                  </a:lnTo>
                  <a:lnTo>
                    <a:pt x="4161" y="3582"/>
                  </a:lnTo>
                  <a:lnTo>
                    <a:pt x="4173" y="3585"/>
                  </a:lnTo>
                  <a:lnTo>
                    <a:pt x="4331" y="3623"/>
                  </a:lnTo>
                  <a:lnTo>
                    <a:pt x="4343" y="3626"/>
                  </a:lnTo>
                  <a:lnTo>
                    <a:pt x="4500" y="3672"/>
                  </a:lnTo>
                  <a:lnTo>
                    <a:pt x="4512" y="3676"/>
                  </a:lnTo>
                  <a:lnTo>
                    <a:pt x="4669" y="3731"/>
                  </a:lnTo>
                  <a:lnTo>
                    <a:pt x="4700" y="3744"/>
                  </a:lnTo>
                  <a:lnTo>
                    <a:pt x="4729" y="3762"/>
                  </a:lnTo>
                  <a:lnTo>
                    <a:pt x="4756" y="3783"/>
                  </a:lnTo>
                  <a:lnTo>
                    <a:pt x="4779" y="3807"/>
                  </a:lnTo>
                  <a:lnTo>
                    <a:pt x="4799" y="3835"/>
                  </a:lnTo>
                  <a:lnTo>
                    <a:pt x="4815" y="3865"/>
                  </a:lnTo>
                  <a:lnTo>
                    <a:pt x="4827" y="3897"/>
                  </a:lnTo>
                  <a:lnTo>
                    <a:pt x="4834" y="3930"/>
                  </a:lnTo>
                  <a:lnTo>
                    <a:pt x="4837" y="3963"/>
                  </a:lnTo>
                  <a:lnTo>
                    <a:pt x="4840" y="4203"/>
                  </a:lnTo>
                  <a:lnTo>
                    <a:pt x="4851" y="4454"/>
                  </a:lnTo>
                  <a:lnTo>
                    <a:pt x="4868" y="4720"/>
                  </a:lnTo>
                  <a:lnTo>
                    <a:pt x="4892" y="5000"/>
                  </a:lnTo>
                  <a:lnTo>
                    <a:pt x="4923" y="5295"/>
                  </a:lnTo>
                  <a:lnTo>
                    <a:pt x="4961" y="5604"/>
                  </a:lnTo>
                  <a:lnTo>
                    <a:pt x="5006" y="5928"/>
                  </a:lnTo>
                  <a:lnTo>
                    <a:pt x="5058" y="6266"/>
                  </a:lnTo>
                  <a:lnTo>
                    <a:pt x="5118" y="6618"/>
                  </a:lnTo>
                  <a:lnTo>
                    <a:pt x="5184" y="6985"/>
                  </a:lnTo>
                  <a:lnTo>
                    <a:pt x="5257" y="7366"/>
                  </a:lnTo>
                  <a:lnTo>
                    <a:pt x="5259" y="7376"/>
                  </a:lnTo>
                  <a:lnTo>
                    <a:pt x="5298" y="7147"/>
                  </a:lnTo>
                  <a:lnTo>
                    <a:pt x="5351" y="6819"/>
                  </a:lnTo>
                  <a:lnTo>
                    <a:pt x="5399" y="6506"/>
                  </a:lnTo>
                  <a:lnTo>
                    <a:pt x="5440" y="6206"/>
                  </a:lnTo>
                  <a:lnTo>
                    <a:pt x="5477" y="5922"/>
                  </a:lnTo>
                  <a:lnTo>
                    <a:pt x="5507" y="5651"/>
                  </a:lnTo>
                  <a:lnTo>
                    <a:pt x="5532" y="5395"/>
                  </a:lnTo>
                  <a:lnTo>
                    <a:pt x="5551" y="5154"/>
                  </a:lnTo>
                  <a:lnTo>
                    <a:pt x="5565" y="4927"/>
                  </a:lnTo>
                  <a:lnTo>
                    <a:pt x="5573" y="4715"/>
                  </a:lnTo>
                  <a:lnTo>
                    <a:pt x="5576" y="4515"/>
                  </a:lnTo>
                  <a:lnTo>
                    <a:pt x="5579" y="4482"/>
                  </a:lnTo>
                  <a:lnTo>
                    <a:pt x="5585" y="4450"/>
                  </a:lnTo>
                  <a:lnTo>
                    <a:pt x="5596" y="4419"/>
                  </a:lnTo>
                  <a:lnTo>
                    <a:pt x="5611" y="4390"/>
                  </a:lnTo>
                  <a:lnTo>
                    <a:pt x="5630" y="4363"/>
                  </a:lnTo>
                  <a:lnTo>
                    <a:pt x="5652" y="4339"/>
                  </a:lnTo>
                  <a:lnTo>
                    <a:pt x="5677" y="4318"/>
                  </a:lnTo>
                  <a:lnTo>
                    <a:pt x="5704" y="4300"/>
                  </a:lnTo>
                  <a:lnTo>
                    <a:pt x="5734" y="4286"/>
                  </a:lnTo>
                  <a:lnTo>
                    <a:pt x="5872" y="4231"/>
                  </a:lnTo>
                  <a:lnTo>
                    <a:pt x="5884" y="4226"/>
                  </a:lnTo>
                  <a:lnTo>
                    <a:pt x="6022" y="4180"/>
                  </a:lnTo>
                  <a:lnTo>
                    <a:pt x="6035" y="4176"/>
                  </a:lnTo>
                  <a:lnTo>
                    <a:pt x="6173" y="4138"/>
                  </a:lnTo>
                  <a:lnTo>
                    <a:pt x="6187" y="4134"/>
                  </a:lnTo>
                  <a:lnTo>
                    <a:pt x="6325" y="4105"/>
                  </a:lnTo>
                  <a:lnTo>
                    <a:pt x="6340" y="4102"/>
                  </a:lnTo>
                  <a:lnTo>
                    <a:pt x="6477" y="4081"/>
                  </a:lnTo>
                  <a:lnTo>
                    <a:pt x="6492" y="4079"/>
                  </a:lnTo>
                  <a:lnTo>
                    <a:pt x="6630" y="4067"/>
                  </a:lnTo>
                  <a:lnTo>
                    <a:pt x="6645" y="4066"/>
                  </a:lnTo>
                  <a:lnTo>
                    <a:pt x="6783" y="4062"/>
                  </a:lnTo>
                  <a:lnTo>
                    <a:pt x="6798" y="4062"/>
                  </a:lnTo>
                  <a:lnTo>
                    <a:pt x="6936" y="4066"/>
                  </a:lnTo>
                  <a:lnTo>
                    <a:pt x="6951" y="4067"/>
                  </a:lnTo>
                  <a:lnTo>
                    <a:pt x="7089" y="4079"/>
                  </a:lnTo>
                  <a:lnTo>
                    <a:pt x="7104" y="4081"/>
                  </a:lnTo>
                  <a:lnTo>
                    <a:pt x="7242" y="4102"/>
                  </a:lnTo>
                  <a:lnTo>
                    <a:pt x="7256" y="4105"/>
                  </a:lnTo>
                  <a:lnTo>
                    <a:pt x="7394" y="4134"/>
                  </a:lnTo>
                  <a:lnTo>
                    <a:pt x="7408" y="4138"/>
                  </a:lnTo>
                  <a:lnTo>
                    <a:pt x="7546" y="4176"/>
                  </a:lnTo>
                  <a:lnTo>
                    <a:pt x="7559" y="4180"/>
                  </a:lnTo>
                  <a:lnTo>
                    <a:pt x="7697" y="4226"/>
                  </a:lnTo>
                  <a:lnTo>
                    <a:pt x="7710" y="4231"/>
                  </a:lnTo>
                  <a:lnTo>
                    <a:pt x="7847" y="4286"/>
                  </a:lnTo>
                  <a:lnTo>
                    <a:pt x="7877" y="4300"/>
                  </a:lnTo>
                  <a:lnTo>
                    <a:pt x="7904" y="4318"/>
                  </a:lnTo>
                  <a:lnTo>
                    <a:pt x="7929" y="4339"/>
                  </a:lnTo>
                  <a:lnTo>
                    <a:pt x="7951" y="4363"/>
                  </a:lnTo>
                  <a:lnTo>
                    <a:pt x="7970" y="4390"/>
                  </a:lnTo>
                  <a:lnTo>
                    <a:pt x="7985" y="4419"/>
                  </a:lnTo>
                  <a:lnTo>
                    <a:pt x="7996" y="4450"/>
                  </a:lnTo>
                  <a:lnTo>
                    <a:pt x="8002" y="4482"/>
                  </a:lnTo>
                  <a:lnTo>
                    <a:pt x="8005" y="4515"/>
                  </a:lnTo>
                  <a:lnTo>
                    <a:pt x="8008" y="4715"/>
                  </a:lnTo>
                  <a:lnTo>
                    <a:pt x="8016" y="4927"/>
                  </a:lnTo>
                  <a:lnTo>
                    <a:pt x="8030" y="5154"/>
                  </a:lnTo>
                  <a:lnTo>
                    <a:pt x="8049" y="5395"/>
                  </a:lnTo>
                  <a:lnTo>
                    <a:pt x="8074" y="5651"/>
                  </a:lnTo>
                  <a:lnTo>
                    <a:pt x="8104" y="5922"/>
                  </a:lnTo>
                  <a:lnTo>
                    <a:pt x="8141" y="6206"/>
                  </a:lnTo>
                  <a:lnTo>
                    <a:pt x="8182" y="6506"/>
                  </a:lnTo>
                  <a:lnTo>
                    <a:pt x="8230" y="6819"/>
                  </a:lnTo>
                  <a:lnTo>
                    <a:pt x="8283" y="7147"/>
                  </a:lnTo>
                  <a:lnTo>
                    <a:pt x="8341" y="7489"/>
                  </a:lnTo>
                  <a:lnTo>
                    <a:pt x="8406" y="7846"/>
                  </a:lnTo>
                  <a:lnTo>
                    <a:pt x="8476" y="8216"/>
                  </a:lnTo>
                  <a:lnTo>
                    <a:pt x="8551" y="8602"/>
                  </a:lnTo>
                  <a:lnTo>
                    <a:pt x="8556" y="8635"/>
                  </a:lnTo>
                  <a:lnTo>
                    <a:pt x="8555" y="8669"/>
                  </a:lnTo>
                  <a:lnTo>
                    <a:pt x="8550" y="8703"/>
                  </a:lnTo>
                  <a:lnTo>
                    <a:pt x="8541" y="8736"/>
                  </a:lnTo>
                  <a:lnTo>
                    <a:pt x="8527" y="8767"/>
                  </a:lnTo>
                  <a:lnTo>
                    <a:pt x="8509" y="8795"/>
                  </a:lnTo>
                  <a:lnTo>
                    <a:pt x="8488" y="8822"/>
                  </a:lnTo>
                  <a:lnTo>
                    <a:pt x="8463" y="8845"/>
                  </a:lnTo>
                  <a:lnTo>
                    <a:pt x="8435" y="8864"/>
                  </a:lnTo>
                  <a:lnTo>
                    <a:pt x="8405" y="8880"/>
                  </a:lnTo>
                  <a:lnTo>
                    <a:pt x="8373" y="8891"/>
                  </a:lnTo>
                  <a:lnTo>
                    <a:pt x="8340" y="8898"/>
                  </a:lnTo>
                  <a:lnTo>
                    <a:pt x="8306" y="8900"/>
                  </a:lnTo>
                  <a:lnTo>
                    <a:pt x="5275" y="8900"/>
                  </a:lnTo>
                  <a:close/>
                  <a:moveTo>
                    <a:pt x="5596" y="8312"/>
                  </a:moveTo>
                  <a:lnTo>
                    <a:pt x="5579" y="8400"/>
                  </a:lnTo>
                  <a:lnTo>
                    <a:pt x="8002" y="8400"/>
                  </a:lnTo>
                  <a:lnTo>
                    <a:pt x="7985" y="8312"/>
                  </a:lnTo>
                  <a:lnTo>
                    <a:pt x="7984" y="8310"/>
                  </a:lnTo>
                  <a:lnTo>
                    <a:pt x="7914" y="7937"/>
                  </a:lnTo>
                  <a:lnTo>
                    <a:pt x="7914" y="7935"/>
                  </a:lnTo>
                  <a:lnTo>
                    <a:pt x="7849" y="7577"/>
                  </a:lnTo>
                  <a:lnTo>
                    <a:pt x="7849" y="7575"/>
                  </a:lnTo>
                  <a:lnTo>
                    <a:pt x="7790" y="7230"/>
                  </a:lnTo>
                  <a:lnTo>
                    <a:pt x="7789" y="7228"/>
                  </a:lnTo>
                  <a:lnTo>
                    <a:pt x="7736" y="6898"/>
                  </a:lnTo>
                  <a:lnTo>
                    <a:pt x="7736" y="6895"/>
                  </a:lnTo>
                  <a:lnTo>
                    <a:pt x="7688" y="6579"/>
                  </a:lnTo>
                  <a:lnTo>
                    <a:pt x="7687" y="6576"/>
                  </a:lnTo>
                  <a:lnTo>
                    <a:pt x="7645" y="6274"/>
                  </a:lnTo>
                  <a:lnTo>
                    <a:pt x="7645" y="6271"/>
                  </a:lnTo>
                  <a:lnTo>
                    <a:pt x="7608" y="5983"/>
                  </a:lnTo>
                  <a:lnTo>
                    <a:pt x="7608" y="5979"/>
                  </a:lnTo>
                  <a:lnTo>
                    <a:pt x="7577" y="5705"/>
                  </a:lnTo>
                  <a:lnTo>
                    <a:pt x="7576" y="5702"/>
                  </a:lnTo>
                  <a:lnTo>
                    <a:pt x="7551" y="5442"/>
                  </a:lnTo>
                  <a:lnTo>
                    <a:pt x="7551" y="5437"/>
                  </a:lnTo>
                  <a:lnTo>
                    <a:pt x="7531" y="5191"/>
                  </a:lnTo>
                  <a:lnTo>
                    <a:pt x="7531" y="5187"/>
                  </a:lnTo>
                  <a:lnTo>
                    <a:pt x="7517" y="4955"/>
                  </a:lnTo>
                  <a:lnTo>
                    <a:pt x="7516" y="4949"/>
                  </a:lnTo>
                  <a:lnTo>
                    <a:pt x="7508" y="4731"/>
                  </a:lnTo>
                  <a:lnTo>
                    <a:pt x="7508" y="4725"/>
                  </a:lnTo>
                  <a:lnTo>
                    <a:pt x="7507" y="4690"/>
                  </a:lnTo>
                  <a:lnTo>
                    <a:pt x="7406" y="4656"/>
                  </a:lnTo>
                  <a:lnTo>
                    <a:pt x="7282" y="4622"/>
                  </a:lnTo>
                  <a:lnTo>
                    <a:pt x="7159" y="4595"/>
                  </a:lnTo>
                  <a:lnTo>
                    <a:pt x="7036" y="4577"/>
                  </a:lnTo>
                  <a:lnTo>
                    <a:pt x="6913" y="4565"/>
                  </a:lnTo>
                  <a:lnTo>
                    <a:pt x="6791" y="4562"/>
                  </a:lnTo>
                  <a:lnTo>
                    <a:pt x="6668" y="4565"/>
                  </a:lnTo>
                  <a:lnTo>
                    <a:pt x="6545" y="4577"/>
                  </a:lnTo>
                  <a:lnTo>
                    <a:pt x="6422" y="4595"/>
                  </a:lnTo>
                  <a:lnTo>
                    <a:pt x="6299" y="4622"/>
                  </a:lnTo>
                  <a:lnTo>
                    <a:pt x="6175" y="4656"/>
                  </a:lnTo>
                  <a:lnTo>
                    <a:pt x="6074" y="4690"/>
                  </a:lnTo>
                  <a:lnTo>
                    <a:pt x="6073" y="4725"/>
                  </a:lnTo>
                  <a:lnTo>
                    <a:pt x="6073" y="4731"/>
                  </a:lnTo>
                  <a:lnTo>
                    <a:pt x="6065" y="4949"/>
                  </a:lnTo>
                  <a:lnTo>
                    <a:pt x="6064" y="4955"/>
                  </a:lnTo>
                  <a:lnTo>
                    <a:pt x="6050" y="5187"/>
                  </a:lnTo>
                  <a:lnTo>
                    <a:pt x="6050" y="5191"/>
                  </a:lnTo>
                  <a:lnTo>
                    <a:pt x="6030" y="5437"/>
                  </a:lnTo>
                  <a:lnTo>
                    <a:pt x="6030" y="5442"/>
                  </a:lnTo>
                  <a:lnTo>
                    <a:pt x="6005" y="5702"/>
                  </a:lnTo>
                  <a:lnTo>
                    <a:pt x="6004" y="5705"/>
                  </a:lnTo>
                  <a:lnTo>
                    <a:pt x="5973" y="5979"/>
                  </a:lnTo>
                  <a:lnTo>
                    <a:pt x="5973" y="5983"/>
                  </a:lnTo>
                  <a:lnTo>
                    <a:pt x="5936" y="6271"/>
                  </a:lnTo>
                  <a:lnTo>
                    <a:pt x="5936" y="6274"/>
                  </a:lnTo>
                  <a:lnTo>
                    <a:pt x="5894" y="6576"/>
                  </a:lnTo>
                  <a:lnTo>
                    <a:pt x="5893" y="6579"/>
                  </a:lnTo>
                  <a:lnTo>
                    <a:pt x="5845" y="6895"/>
                  </a:lnTo>
                  <a:lnTo>
                    <a:pt x="5845" y="6898"/>
                  </a:lnTo>
                  <a:lnTo>
                    <a:pt x="5792" y="7228"/>
                  </a:lnTo>
                  <a:lnTo>
                    <a:pt x="5791" y="7230"/>
                  </a:lnTo>
                  <a:lnTo>
                    <a:pt x="5732" y="7575"/>
                  </a:lnTo>
                  <a:lnTo>
                    <a:pt x="5732" y="7577"/>
                  </a:lnTo>
                  <a:lnTo>
                    <a:pt x="5667" y="7935"/>
                  </a:lnTo>
                  <a:lnTo>
                    <a:pt x="5667" y="7937"/>
                  </a:lnTo>
                  <a:lnTo>
                    <a:pt x="5597" y="8310"/>
                  </a:lnTo>
                  <a:lnTo>
                    <a:pt x="5596" y="8312"/>
                  </a:lnTo>
                  <a:close/>
                  <a:moveTo>
                    <a:pt x="2033" y="8279"/>
                  </a:moveTo>
                  <a:lnTo>
                    <a:pt x="2006" y="8400"/>
                  </a:lnTo>
                  <a:lnTo>
                    <a:pt x="4963" y="8400"/>
                  </a:lnTo>
                  <a:lnTo>
                    <a:pt x="4936" y="8278"/>
                  </a:lnTo>
                  <a:lnTo>
                    <a:pt x="4936" y="8276"/>
                  </a:lnTo>
                  <a:lnTo>
                    <a:pt x="4848" y="7864"/>
                  </a:lnTo>
                  <a:lnTo>
                    <a:pt x="4847" y="7862"/>
                  </a:lnTo>
                  <a:lnTo>
                    <a:pt x="4767" y="7464"/>
                  </a:lnTo>
                  <a:lnTo>
                    <a:pt x="4766" y="7462"/>
                  </a:lnTo>
                  <a:lnTo>
                    <a:pt x="4693" y="7078"/>
                  </a:lnTo>
                  <a:lnTo>
                    <a:pt x="4692" y="7075"/>
                  </a:lnTo>
                  <a:lnTo>
                    <a:pt x="4625" y="6706"/>
                  </a:lnTo>
                  <a:lnTo>
                    <a:pt x="4625" y="6703"/>
                  </a:lnTo>
                  <a:lnTo>
                    <a:pt x="4565" y="6347"/>
                  </a:lnTo>
                  <a:lnTo>
                    <a:pt x="4565" y="6344"/>
                  </a:lnTo>
                  <a:lnTo>
                    <a:pt x="4512" y="6002"/>
                  </a:lnTo>
                  <a:lnTo>
                    <a:pt x="4511" y="5999"/>
                  </a:lnTo>
                  <a:lnTo>
                    <a:pt x="4466" y="5671"/>
                  </a:lnTo>
                  <a:lnTo>
                    <a:pt x="4465" y="5667"/>
                  </a:lnTo>
                  <a:lnTo>
                    <a:pt x="4427" y="5354"/>
                  </a:lnTo>
                  <a:lnTo>
                    <a:pt x="4426" y="5350"/>
                  </a:lnTo>
                  <a:lnTo>
                    <a:pt x="4395" y="5050"/>
                  </a:lnTo>
                  <a:lnTo>
                    <a:pt x="4394" y="5045"/>
                  </a:lnTo>
                  <a:lnTo>
                    <a:pt x="4370" y="4760"/>
                  </a:lnTo>
                  <a:lnTo>
                    <a:pt x="4369" y="4755"/>
                  </a:lnTo>
                  <a:lnTo>
                    <a:pt x="4352" y="4484"/>
                  </a:lnTo>
                  <a:lnTo>
                    <a:pt x="4351" y="4478"/>
                  </a:lnTo>
                  <a:lnTo>
                    <a:pt x="4341" y="4220"/>
                  </a:lnTo>
                  <a:lnTo>
                    <a:pt x="4341" y="4214"/>
                  </a:lnTo>
                  <a:lnTo>
                    <a:pt x="4340" y="4146"/>
                  </a:lnTo>
                  <a:lnTo>
                    <a:pt x="4208" y="4107"/>
                  </a:lnTo>
                  <a:lnTo>
                    <a:pt x="4062" y="4072"/>
                  </a:lnTo>
                  <a:lnTo>
                    <a:pt x="3918" y="4045"/>
                  </a:lnTo>
                  <a:lnTo>
                    <a:pt x="3773" y="4026"/>
                  </a:lnTo>
                  <a:lnTo>
                    <a:pt x="3629" y="4014"/>
                  </a:lnTo>
                  <a:lnTo>
                    <a:pt x="3485" y="4011"/>
                  </a:lnTo>
                  <a:lnTo>
                    <a:pt x="3341" y="4014"/>
                  </a:lnTo>
                  <a:lnTo>
                    <a:pt x="3197" y="4026"/>
                  </a:lnTo>
                  <a:lnTo>
                    <a:pt x="3052" y="4045"/>
                  </a:lnTo>
                  <a:lnTo>
                    <a:pt x="2908" y="4072"/>
                  </a:lnTo>
                  <a:lnTo>
                    <a:pt x="2762" y="4107"/>
                  </a:lnTo>
                  <a:lnTo>
                    <a:pt x="2630" y="4146"/>
                  </a:lnTo>
                  <a:lnTo>
                    <a:pt x="2629" y="4214"/>
                  </a:lnTo>
                  <a:lnTo>
                    <a:pt x="2629" y="4220"/>
                  </a:lnTo>
                  <a:lnTo>
                    <a:pt x="2619" y="4478"/>
                  </a:lnTo>
                  <a:lnTo>
                    <a:pt x="2618" y="4484"/>
                  </a:lnTo>
                  <a:lnTo>
                    <a:pt x="2601" y="4755"/>
                  </a:lnTo>
                  <a:lnTo>
                    <a:pt x="2600" y="4760"/>
                  </a:lnTo>
                  <a:lnTo>
                    <a:pt x="2576" y="5045"/>
                  </a:lnTo>
                  <a:lnTo>
                    <a:pt x="2575" y="5050"/>
                  </a:lnTo>
                  <a:lnTo>
                    <a:pt x="2544" y="5350"/>
                  </a:lnTo>
                  <a:lnTo>
                    <a:pt x="2543" y="5354"/>
                  </a:lnTo>
                  <a:lnTo>
                    <a:pt x="2505" y="5667"/>
                  </a:lnTo>
                  <a:lnTo>
                    <a:pt x="2504" y="5671"/>
                  </a:lnTo>
                  <a:lnTo>
                    <a:pt x="2458" y="5999"/>
                  </a:lnTo>
                  <a:lnTo>
                    <a:pt x="2458" y="6002"/>
                  </a:lnTo>
                  <a:lnTo>
                    <a:pt x="2405" y="6344"/>
                  </a:lnTo>
                  <a:lnTo>
                    <a:pt x="2405" y="6347"/>
                  </a:lnTo>
                  <a:lnTo>
                    <a:pt x="2345" y="6703"/>
                  </a:lnTo>
                  <a:lnTo>
                    <a:pt x="2344" y="6706"/>
                  </a:lnTo>
                  <a:lnTo>
                    <a:pt x="2277" y="7075"/>
                  </a:lnTo>
                  <a:lnTo>
                    <a:pt x="2277" y="7078"/>
                  </a:lnTo>
                  <a:lnTo>
                    <a:pt x="2203" y="7462"/>
                  </a:lnTo>
                  <a:lnTo>
                    <a:pt x="2203" y="7464"/>
                  </a:lnTo>
                  <a:lnTo>
                    <a:pt x="2122" y="7862"/>
                  </a:lnTo>
                  <a:lnTo>
                    <a:pt x="2121" y="7865"/>
                  </a:lnTo>
                  <a:lnTo>
                    <a:pt x="2033" y="8276"/>
                  </a:lnTo>
                  <a:lnTo>
                    <a:pt x="2033" y="82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3" name="Google Shape;2523;p22"/>
          <p:cNvGrpSpPr/>
          <p:nvPr/>
        </p:nvGrpSpPr>
        <p:grpSpPr>
          <a:xfrm>
            <a:off x="7491762" y="2659872"/>
            <a:ext cx="633600" cy="633600"/>
            <a:chOff x="7491762" y="3559477"/>
            <a:chExt cx="633600" cy="633600"/>
          </a:xfrm>
        </p:grpSpPr>
        <p:sp>
          <p:nvSpPr>
            <p:cNvPr id="2524" name="Google Shape;2524;p22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29" y="1050"/>
                  </a:moveTo>
                  <a:lnTo>
                    <a:pt x="5219" y="4122"/>
                  </a:lnTo>
                  <a:lnTo>
                    <a:pt x="7304" y="4122"/>
                  </a:lnTo>
                  <a:lnTo>
                    <a:pt x="4232" y="8950"/>
                  </a:lnTo>
                  <a:lnTo>
                    <a:pt x="4561" y="5439"/>
                  </a:lnTo>
                  <a:lnTo>
                    <a:pt x="2696" y="5439"/>
                  </a:lnTo>
                  <a:lnTo>
                    <a:pt x="5329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9" y="1059"/>
                  </a:moveTo>
                  <a:lnTo>
                    <a:pt x="5478" y="3872"/>
                  </a:lnTo>
                  <a:lnTo>
                    <a:pt x="7304" y="3872"/>
                  </a:lnTo>
                  <a:lnTo>
                    <a:pt x="7337" y="3874"/>
                  </a:lnTo>
                  <a:lnTo>
                    <a:pt x="7370" y="3881"/>
                  </a:lnTo>
                  <a:lnTo>
                    <a:pt x="7402" y="3892"/>
                  </a:lnTo>
                  <a:lnTo>
                    <a:pt x="7431" y="3907"/>
                  </a:lnTo>
                  <a:lnTo>
                    <a:pt x="7459" y="3926"/>
                  </a:lnTo>
                  <a:lnTo>
                    <a:pt x="7484" y="3948"/>
                  </a:lnTo>
                  <a:lnTo>
                    <a:pt x="7505" y="3974"/>
                  </a:lnTo>
                  <a:lnTo>
                    <a:pt x="7523" y="4002"/>
                  </a:lnTo>
                  <a:lnTo>
                    <a:pt x="7537" y="4032"/>
                  </a:lnTo>
                  <a:lnTo>
                    <a:pt x="7547" y="4064"/>
                  </a:lnTo>
                  <a:lnTo>
                    <a:pt x="7553" y="4097"/>
                  </a:lnTo>
                  <a:lnTo>
                    <a:pt x="7554" y="4130"/>
                  </a:lnTo>
                  <a:lnTo>
                    <a:pt x="7551" y="4163"/>
                  </a:lnTo>
                  <a:lnTo>
                    <a:pt x="7543" y="4196"/>
                  </a:lnTo>
                  <a:lnTo>
                    <a:pt x="7531" y="4227"/>
                  </a:lnTo>
                  <a:lnTo>
                    <a:pt x="7515" y="4256"/>
                  </a:lnTo>
                  <a:lnTo>
                    <a:pt x="4443" y="9084"/>
                  </a:lnTo>
                  <a:lnTo>
                    <a:pt x="4423" y="9111"/>
                  </a:lnTo>
                  <a:lnTo>
                    <a:pt x="4400" y="9135"/>
                  </a:lnTo>
                  <a:lnTo>
                    <a:pt x="4374" y="9156"/>
                  </a:lnTo>
                  <a:lnTo>
                    <a:pt x="4345" y="9173"/>
                  </a:lnTo>
                  <a:lnTo>
                    <a:pt x="4315" y="9186"/>
                  </a:lnTo>
                  <a:lnTo>
                    <a:pt x="4283" y="9195"/>
                  </a:lnTo>
                  <a:lnTo>
                    <a:pt x="4250" y="9199"/>
                  </a:lnTo>
                  <a:lnTo>
                    <a:pt x="4216" y="9200"/>
                  </a:lnTo>
                  <a:lnTo>
                    <a:pt x="4183" y="9195"/>
                  </a:lnTo>
                  <a:lnTo>
                    <a:pt x="4151" y="9187"/>
                  </a:lnTo>
                  <a:lnTo>
                    <a:pt x="4120" y="9174"/>
                  </a:lnTo>
                  <a:lnTo>
                    <a:pt x="4091" y="9157"/>
                  </a:lnTo>
                  <a:lnTo>
                    <a:pt x="4065" y="9136"/>
                  </a:lnTo>
                  <a:lnTo>
                    <a:pt x="4042" y="9112"/>
                  </a:lnTo>
                  <a:lnTo>
                    <a:pt x="4022" y="9086"/>
                  </a:lnTo>
                  <a:lnTo>
                    <a:pt x="4006" y="9057"/>
                  </a:lnTo>
                  <a:lnTo>
                    <a:pt x="3994" y="9026"/>
                  </a:lnTo>
                  <a:lnTo>
                    <a:pt x="3986" y="8993"/>
                  </a:lnTo>
                  <a:lnTo>
                    <a:pt x="3982" y="8960"/>
                  </a:lnTo>
                  <a:lnTo>
                    <a:pt x="3983" y="8927"/>
                  </a:lnTo>
                  <a:lnTo>
                    <a:pt x="4286" y="5689"/>
                  </a:lnTo>
                  <a:lnTo>
                    <a:pt x="2696" y="5689"/>
                  </a:lnTo>
                  <a:lnTo>
                    <a:pt x="2663" y="5687"/>
                  </a:lnTo>
                  <a:lnTo>
                    <a:pt x="2631" y="5680"/>
                  </a:lnTo>
                  <a:lnTo>
                    <a:pt x="2600" y="5670"/>
                  </a:lnTo>
                  <a:lnTo>
                    <a:pt x="2570" y="5655"/>
                  </a:lnTo>
                  <a:lnTo>
                    <a:pt x="2543" y="5637"/>
                  </a:lnTo>
                  <a:lnTo>
                    <a:pt x="2518" y="5615"/>
                  </a:lnTo>
                  <a:lnTo>
                    <a:pt x="2497" y="5590"/>
                  </a:lnTo>
                  <a:lnTo>
                    <a:pt x="2478" y="5562"/>
                  </a:lnTo>
                  <a:lnTo>
                    <a:pt x="2464" y="5532"/>
                  </a:lnTo>
                  <a:lnTo>
                    <a:pt x="2454" y="5501"/>
                  </a:lnTo>
                  <a:lnTo>
                    <a:pt x="2448" y="5469"/>
                  </a:lnTo>
                  <a:lnTo>
                    <a:pt x="2446" y="5436"/>
                  </a:lnTo>
                  <a:lnTo>
                    <a:pt x="2449" y="5403"/>
                  </a:lnTo>
                  <a:lnTo>
                    <a:pt x="2455" y="5371"/>
                  </a:lnTo>
                  <a:lnTo>
                    <a:pt x="2467" y="5340"/>
                  </a:lnTo>
                  <a:lnTo>
                    <a:pt x="2482" y="5310"/>
                  </a:lnTo>
                  <a:lnTo>
                    <a:pt x="5115" y="921"/>
                  </a:lnTo>
                  <a:lnTo>
                    <a:pt x="5133" y="894"/>
                  </a:lnTo>
                  <a:lnTo>
                    <a:pt x="5156" y="870"/>
                  </a:lnTo>
                  <a:lnTo>
                    <a:pt x="5181" y="849"/>
                  </a:lnTo>
                  <a:lnTo>
                    <a:pt x="5208" y="831"/>
                  </a:lnTo>
                  <a:lnTo>
                    <a:pt x="5238" y="817"/>
                  </a:lnTo>
                  <a:lnTo>
                    <a:pt x="5270" y="807"/>
                  </a:lnTo>
                  <a:lnTo>
                    <a:pt x="5302" y="801"/>
                  </a:lnTo>
                  <a:lnTo>
                    <a:pt x="5335" y="800"/>
                  </a:lnTo>
                  <a:lnTo>
                    <a:pt x="5368" y="803"/>
                  </a:lnTo>
                  <a:lnTo>
                    <a:pt x="5400" y="810"/>
                  </a:lnTo>
                  <a:lnTo>
                    <a:pt x="5431" y="822"/>
                  </a:lnTo>
                  <a:lnTo>
                    <a:pt x="5460" y="837"/>
                  </a:lnTo>
                  <a:lnTo>
                    <a:pt x="5487" y="856"/>
                  </a:lnTo>
                  <a:lnTo>
                    <a:pt x="5511" y="879"/>
                  </a:lnTo>
                  <a:lnTo>
                    <a:pt x="5532" y="904"/>
                  </a:lnTo>
                  <a:lnTo>
                    <a:pt x="5549" y="932"/>
                  </a:lnTo>
                  <a:lnTo>
                    <a:pt x="5563" y="962"/>
                  </a:lnTo>
                  <a:lnTo>
                    <a:pt x="5573" y="994"/>
                  </a:lnTo>
                  <a:lnTo>
                    <a:pt x="5578" y="1026"/>
                  </a:lnTo>
                  <a:lnTo>
                    <a:pt x="5579" y="1059"/>
                  </a:lnTo>
                  <a:close/>
                  <a:moveTo>
                    <a:pt x="5044" y="2010"/>
                  </a:moveTo>
                  <a:lnTo>
                    <a:pt x="3138" y="5189"/>
                  </a:lnTo>
                  <a:lnTo>
                    <a:pt x="4561" y="5189"/>
                  </a:lnTo>
                  <a:lnTo>
                    <a:pt x="4593" y="5191"/>
                  </a:lnTo>
                  <a:lnTo>
                    <a:pt x="4624" y="5197"/>
                  </a:lnTo>
                  <a:lnTo>
                    <a:pt x="4655" y="5207"/>
                  </a:lnTo>
                  <a:lnTo>
                    <a:pt x="4683" y="5221"/>
                  </a:lnTo>
                  <a:lnTo>
                    <a:pt x="4710" y="5238"/>
                  </a:lnTo>
                  <a:lnTo>
                    <a:pt x="4735" y="5259"/>
                  </a:lnTo>
                  <a:lnTo>
                    <a:pt x="4756" y="5283"/>
                  </a:lnTo>
                  <a:lnTo>
                    <a:pt x="4775" y="5309"/>
                  </a:lnTo>
                  <a:lnTo>
                    <a:pt x="4789" y="5337"/>
                  </a:lnTo>
                  <a:lnTo>
                    <a:pt x="4801" y="5367"/>
                  </a:lnTo>
                  <a:lnTo>
                    <a:pt x="4808" y="5399"/>
                  </a:lnTo>
                  <a:lnTo>
                    <a:pt x="4811" y="5430"/>
                  </a:lnTo>
                  <a:lnTo>
                    <a:pt x="4810" y="5462"/>
                  </a:lnTo>
                  <a:lnTo>
                    <a:pt x="4578" y="7941"/>
                  </a:lnTo>
                  <a:lnTo>
                    <a:pt x="6849" y="4372"/>
                  </a:lnTo>
                  <a:lnTo>
                    <a:pt x="5219" y="4372"/>
                  </a:lnTo>
                  <a:lnTo>
                    <a:pt x="5186" y="4370"/>
                  </a:lnTo>
                  <a:lnTo>
                    <a:pt x="5153" y="4363"/>
                  </a:lnTo>
                  <a:lnTo>
                    <a:pt x="5121" y="4352"/>
                  </a:lnTo>
                  <a:lnTo>
                    <a:pt x="5091" y="4337"/>
                  </a:lnTo>
                  <a:lnTo>
                    <a:pt x="5064" y="4318"/>
                  </a:lnTo>
                  <a:lnTo>
                    <a:pt x="5039" y="4296"/>
                  </a:lnTo>
                  <a:lnTo>
                    <a:pt x="5018" y="4270"/>
                  </a:lnTo>
                  <a:lnTo>
                    <a:pt x="5000" y="4242"/>
                  </a:lnTo>
                  <a:lnTo>
                    <a:pt x="4986" y="4211"/>
                  </a:lnTo>
                  <a:lnTo>
                    <a:pt x="4976" y="4179"/>
                  </a:lnTo>
                  <a:lnTo>
                    <a:pt x="4970" y="4146"/>
                  </a:lnTo>
                  <a:lnTo>
                    <a:pt x="4969" y="4113"/>
                  </a:lnTo>
                  <a:lnTo>
                    <a:pt x="5044" y="20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6" name="Google Shape;2526;p22"/>
          <p:cNvGrpSpPr/>
          <p:nvPr/>
        </p:nvGrpSpPr>
        <p:grpSpPr>
          <a:xfrm>
            <a:off x="9756372" y="2659872"/>
            <a:ext cx="633600" cy="633600"/>
            <a:chOff x="9756372" y="3559477"/>
            <a:chExt cx="633600" cy="633600"/>
          </a:xfrm>
        </p:grpSpPr>
        <p:sp>
          <p:nvSpPr>
            <p:cNvPr id="2527" name="Google Shape;2527;p22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6254"/>
                  </a:moveTo>
                  <a:lnTo>
                    <a:pt x="3934" y="3746"/>
                  </a:lnTo>
                  <a:lnTo>
                    <a:pt x="5564" y="3746"/>
                  </a:lnTo>
                  <a:lnTo>
                    <a:pt x="5564" y="6254"/>
                  </a:lnTo>
                  <a:lnTo>
                    <a:pt x="3934" y="6254"/>
                  </a:lnTo>
                  <a:close/>
                  <a:moveTo>
                    <a:pt x="1928" y="6254"/>
                  </a:moveTo>
                  <a:lnTo>
                    <a:pt x="1928" y="3746"/>
                  </a:lnTo>
                  <a:lnTo>
                    <a:pt x="3558" y="3746"/>
                  </a:lnTo>
                  <a:lnTo>
                    <a:pt x="3558" y="6254"/>
                  </a:lnTo>
                  <a:lnTo>
                    <a:pt x="1928" y="62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9" y="2744"/>
                  </a:moveTo>
                  <a:lnTo>
                    <a:pt x="1547" y="2744"/>
                  </a:lnTo>
                  <a:lnTo>
                    <a:pt x="1552" y="2744"/>
                  </a:lnTo>
                  <a:lnTo>
                    <a:pt x="7571" y="2744"/>
                  </a:lnTo>
                  <a:lnTo>
                    <a:pt x="7576" y="2744"/>
                  </a:lnTo>
                  <a:lnTo>
                    <a:pt x="7594" y="2744"/>
                  </a:lnTo>
                  <a:lnTo>
                    <a:pt x="7604" y="2745"/>
                  </a:lnTo>
                  <a:lnTo>
                    <a:pt x="7623" y="2746"/>
                  </a:lnTo>
                  <a:lnTo>
                    <a:pt x="7632" y="2746"/>
                  </a:lnTo>
                  <a:lnTo>
                    <a:pt x="7651" y="2748"/>
                  </a:lnTo>
                  <a:lnTo>
                    <a:pt x="7660" y="2749"/>
                  </a:lnTo>
                  <a:lnTo>
                    <a:pt x="7678" y="2752"/>
                  </a:lnTo>
                  <a:lnTo>
                    <a:pt x="7688" y="2753"/>
                  </a:lnTo>
                  <a:lnTo>
                    <a:pt x="7706" y="2756"/>
                  </a:lnTo>
                  <a:lnTo>
                    <a:pt x="7715" y="2758"/>
                  </a:lnTo>
                  <a:lnTo>
                    <a:pt x="7733" y="2762"/>
                  </a:lnTo>
                  <a:lnTo>
                    <a:pt x="7743" y="2764"/>
                  </a:lnTo>
                  <a:lnTo>
                    <a:pt x="7761" y="2768"/>
                  </a:lnTo>
                  <a:lnTo>
                    <a:pt x="7770" y="2771"/>
                  </a:lnTo>
                  <a:lnTo>
                    <a:pt x="7788" y="2776"/>
                  </a:lnTo>
                  <a:lnTo>
                    <a:pt x="7797" y="2779"/>
                  </a:lnTo>
                  <a:lnTo>
                    <a:pt x="7814" y="2785"/>
                  </a:lnTo>
                  <a:lnTo>
                    <a:pt x="7823" y="2788"/>
                  </a:lnTo>
                  <a:lnTo>
                    <a:pt x="7841" y="2794"/>
                  </a:lnTo>
                  <a:lnTo>
                    <a:pt x="7849" y="2798"/>
                  </a:lnTo>
                  <a:lnTo>
                    <a:pt x="7867" y="2805"/>
                  </a:lnTo>
                  <a:lnTo>
                    <a:pt x="7875" y="2808"/>
                  </a:lnTo>
                  <a:lnTo>
                    <a:pt x="7892" y="2816"/>
                  </a:lnTo>
                  <a:lnTo>
                    <a:pt x="7901" y="2820"/>
                  </a:lnTo>
                  <a:lnTo>
                    <a:pt x="7917" y="2829"/>
                  </a:lnTo>
                  <a:lnTo>
                    <a:pt x="7926" y="2833"/>
                  </a:lnTo>
                  <a:lnTo>
                    <a:pt x="7942" y="2842"/>
                  </a:lnTo>
                  <a:lnTo>
                    <a:pt x="7949" y="2846"/>
                  </a:lnTo>
                  <a:lnTo>
                    <a:pt x="7965" y="2856"/>
                  </a:lnTo>
                  <a:lnTo>
                    <a:pt x="7973" y="2861"/>
                  </a:lnTo>
                  <a:lnTo>
                    <a:pt x="7989" y="2871"/>
                  </a:lnTo>
                  <a:lnTo>
                    <a:pt x="7997" y="2877"/>
                  </a:lnTo>
                  <a:lnTo>
                    <a:pt x="8012" y="2887"/>
                  </a:lnTo>
                  <a:lnTo>
                    <a:pt x="8020" y="2893"/>
                  </a:lnTo>
                  <a:lnTo>
                    <a:pt x="8035" y="2904"/>
                  </a:lnTo>
                  <a:lnTo>
                    <a:pt x="8042" y="2910"/>
                  </a:lnTo>
                  <a:lnTo>
                    <a:pt x="8057" y="2922"/>
                  </a:lnTo>
                  <a:lnTo>
                    <a:pt x="8064" y="2928"/>
                  </a:lnTo>
                  <a:lnTo>
                    <a:pt x="8078" y="2941"/>
                  </a:lnTo>
                  <a:lnTo>
                    <a:pt x="8085" y="2947"/>
                  </a:lnTo>
                  <a:lnTo>
                    <a:pt x="8098" y="2960"/>
                  </a:lnTo>
                  <a:lnTo>
                    <a:pt x="8105" y="2967"/>
                  </a:lnTo>
                  <a:lnTo>
                    <a:pt x="8118" y="2980"/>
                  </a:lnTo>
                  <a:lnTo>
                    <a:pt x="8124" y="2987"/>
                  </a:lnTo>
                  <a:lnTo>
                    <a:pt x="8137" y="3001"/>
                  </a:lnTo>
                  <a:lnTo>
                    <a:pt x="8143" y="3008"/>
                  </a:lnTo>
                  <a:lnTo>
                    <a:pt x="8155" y="3022"/>
                  </a:lnTo>
                  <a:lnTo>
                    <a:pt x="8161" y="3030"/>
                  </a:lnTo>
                  <a:lnTo>
                    <a:pt x="8172" y="3045"/>
                  </a:lnTo>
                  <a:lnTo>
                    <a:pt x="8178" y="3052"/>
                  </a:lnTo>
                  <a:lnTo>
                    <a:pt x="8189" y="3067"/>
                  </a:lnTo>
                  <a:lnTo>
                    <a:pt x="8194" y="3075"/>
                  </a:lnTo>
                  <a:lnTo>
                    <a:pt x="8204" y="3091"/>
                  </a:lnTo>
                  <a:lnTo>
                    <a:pt x="8209" y="3099"/>
                  </a:lnTo>
                  <a:lnTo>
                    <a:pt x="8219" y="3115"/>
                  </a:lnTo>
                  <a:lnTo>
                    <a:pt x="8224" y="3124"/>
                  </a:lnTo>
                  <a:lnTo>
                    <a:pt x="8233" y="3141"/>
                  </a:lnTo>
                  <a:lnTo>
                    <a:pt x="8238" y="3149"/>
                  </a:lnTo>
                  <a:lnTo>
                    <a:pt x="8246" y="3166"/>
                  </a:lnTo>
                  <a:lnTo>
                    <a:pt x="8250" y="3174"/>
                  </a:lnTo>
                  <a:lnTo>
                    <a:pt x="8258" y="3191"/>
                  </a:lnTo>
                  <a:lnTo>
                    <a:pt x="8262" y="3199"/>
                  </a:lnTo>
                  <a:lnTo>
                    <a:pt x="8269" y="3217"/>
                  </a:lnTo>
                  <a:lnTo>
                    <a:pt x="8272" y="3225"/>
                  </a:lnTo>
                  <a:lnTo>
                    <a:pt x="8279" y="3243"/>
                  </a:lnTo>
                  <a:lnTo>
                    <a:pt x="8282" y="3252"/>
                  </a:lnTo>
                  <a:lnTo>
                    <a:pt x="8287" y="3270"/>
                  </a:lnTo>
                  <a:lnTo>
                    <a:pt x="8290" y="3278"/>
                  </a:lnTo>
                  <a:lnTo>
                    <a:pt x="8295" y="3296"/>
                  </a:lnTo>
                  <a:lnTo>
                    <a:pt x="8298" y="3305"/>
                  </a:lnTo>
                  <a:lnTo>
                    <a:pt x="8302" y="3324"/>
                  </a:lnTo>
                  <a:lnTo>
                    <a:pt x="8304" y="3333"/>
                  </a:lnTo>
                  <a:lnTo>
                    <a:pt x="8308" y="3351"/>
                  </a:lnTo>
                  <a:lnTo>
                    <a:pt x="8310" y="3360"/>
                  </a:lnTo>
                  <a:lnTo>
                    <a:pt x="8313" y="3378"/>
                  </a:lnTo>
                  <a:lnTo>
                    <a:pt x="8314" y="3388"/>
                  </a:lnTo>
                  <a:lnTo>
                    <a:pt x="8317" y="3406"/>
                  </a:lnTo>
                  <a:lnTo>
                    <a:pt x="8318" y="3415"/>
                  </a:lnTo>
                  <a:lnTo>
                    <a:pt x="8320" y="3434"/>
                  </a:lnTo>
                  <a:lnTo>
                    <a:pt x="8320" y="3443"/>
                  </a:lnTo>
                  <a:lnTo>
                    <a:pt x="8321" y="3462"/>
                  </a:lnTo>
                  <a:lnTo>
                    <a:pt x="8322" y="3472"/>
                  </a:lnTo>
                  <a:lnTo>
                    <a:pt x="8322" y="3490"/>
                  </a:lnTo>
                  <a:lnTo>
                    <a:pt x="8322" y="3495"/>
                  </a:lnTo>
                  <a:lnTo>
                    <a:pt x="8322" y="3998"/>
                  </a:lnTo>
                  <a:lnTo>
                    <a:pt x="8950" y="3998"/>
                  </a:lnTo>
                  <a:lnTo>
                    <a:pt x="8983" y="4000"/>
                  </a:lnTo>
                  <a:lnTo>
                    <a:pt x="9015" y="4007"/>
                  </a:lnTo>
                  <a:lnTo>
                    <a:pt x="9046" y="4017"/>
                  </a:lnTo>
                  <a:lnTo>
                    <a:pt x="9075" y="4031"/>
                  </a:lnTo>
                  <a:lnTo>
                    <a:pt x="9102" y="4050"/>
                  </a:lnTo>
                  <a:lnTo>
                    <a:pt x="9127" y="4071"/>
                  </a:lnTo>
                  <a:lnTo>
                    <a:pt x="9148" y="4096"/>
                  </a:lnTo>
                  <a:lnTo>
                    <a:pt x="9167" y="4123"/>
                  </a:lnTo>
                  <a:lnTo>
                    <a:pt x="9181" y="4152"/>
                  </a:lnTo>
                  <a:lnTo>
                    <a:pt x="9191" y="4183"/>
                  </a:lnTo>
                  <a:lnTo>
                    <a:pt x="9198" y="4215"/>
                  </a:lnTo>
                  <a:lnTo>
                    <a:pt x="9200" y="4248"/>
                  </a:lnTo>
                  <a:lnTo>
                    <a:pt x="9200" y="5752"/>
                  </a:lnTo>
                  <a:lnTo>
                    <a:pt x="9198" y="5785"/>
                  </a:lnTo>
                  <a:lnTo>
                    <a:pt x="9191" y="5817"/>
                  </a:lnTo>
                  <a:lnTo>
                    <a:pt x="9181" y="5848"/>
                  </a:lnTo>
                  <a:lnTo>
                    <a:pt x="9167" y="5877"/>
                  </a:lnTo>
                  <a:lnTo>
                    <a:pt x="9148" y="5904"/>
                  </a:lnTo>
                  <a:lnTo>
                    <a:pt x="9127" y="5929"/>
                  </a:lnTo>
                  <a:lnTo>
                    <a:pt x="9102" y="5950"/>
                  </a:lnTo>
                  <a:lnTo>
                    <a:pt x="9075" y="5969"/>
                  </a:lnTo>
                  <a:lnTo>
                    <a:pt x="9046" y="5983"/>
                  </a:lnTo>
                  <a:lnTo>
                    <a:pt x="9015" y="5993"/>
                  </a:lnTo>
                  <a:lnTo>
                    <a:pt x="8983" y="6000"/>
                  </a:lnTo>
                  <a:lnTo>
                    <a:pt x="8950" y="6002"/>
                  </a:lnTo>
                  <a:lnTo>
                    <a:pt x="8322" y="6002"/>
                  </a:lnTo>
                  <a:lnTo>
                    <a:pt x="8322" y="6505"/>
                  </a:lnTo>
                  <a:lnTo>
                    <a:pt x="8322" y="6510"/>
                  </a:lnTo>
                  <a:lnTo>
                    <a:pt x="8322" y="6528"/>
                  </a:lnTo>
                  <a:lnTo>
                    <a:pt x="8321" y="6538"/>
                  </a:lnTo>
                  <a:lnTo>
                    <a:pt x="8320" y="6557"/>
                  </a:lnTo>
                  <a:lnTo>
                    <a:pt x="8320" y="6566"/>
                  </a:lnTo>
                  <a:lnTo>
                    <a:pt x="8318" y="6585"/>
                  </a:lnTo>
                  <a:lnTo>
                    <a:pt x="8317" y="6594"/>
                  </a:lnTo>
                  <a:lnTo>
                    <a:pt x="8314" y="6612"/>
                  </a:lnTo>
                  <a:lnTo>
                    <a:pt x="8313" y="6622"/>
                  </a:lnTo>
                  <a:lnTo>
                    <a:pt x="8310" y="6640"/>
                  </a:lnTo>
                  <a:lnTo>
                    <a:pt x="8308" y="6649"/>
                  </a:lnTo>
                  <a:lnTo>
                    <a:pt x="8304" y="6667"/>
                  </a:lnTo>
                  <a:lnTo>
                    <a:pt x="8302" y="6676"/>
                  </a:lnTo>
                  <a:lnTo>
                    <a:pt x="8298" y="6695"/>
                  </a:lnTo>
                  <a:lnTo>
                    <a:pt x="8295" y="6704"/>
                  </a:lnTo>
                  <a:lnTo>
                    <a:pt x="8290" y="6722"/>
                  </a:lnTo>
                  <a:lnTo>
                    <a:pt x="8287" y="6730"/>
                  </a:lnTo>
                  <a:lnTo>
                    <a:pt x="8282" y="6748"/>
                  </a:lnTo>
                  <a:lnTo>
                    <a:pt x="8279" y="6757"/>
                  </a:lnTo>
                  <a:lnTo>
                    <a:pt x="8272" y="6775"/>
                  </a:lnTo>
                  <a:lnTo>
                    <a:pt x="8269" y="6783"/>
                  </a:lnTo>
                  <a:lnTo>
                    <a:pt x="8262" y="6801"/>
                  </a:lnTo>
                  <a:lnTo>
                    <a:pt x="8258" y="6809"/>
                  </a:lnTo>
                  <a:lnTo>
                    <a:pt x="8250" y="6826"/>
                  </a:lnTo>
                  <a:lnTo>
                    <a:pt x="8246" y="6834"/>
                  </a:lnTo>
                  <a:lnTo>
                    <a:pt x="8238" y="6851"/>
                  </a:lnTo>
                  <a:lnTo>
                    <a:pt x="8233" y="6859"/>
                  </a:lnTo>
                  <a:lnTo>
                    <a:pt x="8224" y="6876"/>
                  </a:lnTo>
                  <a:lnTo>
                    <a:pt x="8219" y="6885"/>
                  </a:lnTo>
                  <a:lnTo>
                    <a:pt x="8209" y="6901"/>
                  </a:lnTo>
                  <a:lnTo>
                    <a:pt x="8204" y="6909"/>
                  </a:lnTo>
                  <a:lnTo>
                    <a:pt x="8194" y="6925"/>
                  </a:lnTo>
                  <a:lnTo>
                    <a:pt x="8189" y="6933"/>
                  </a:lnTo>
                  <a:lnTo>
                    <a:pt x="8178" y="6948"/>
                  </a:lnTo>
                  <a:lnTo>
                    <a:pt x="8172" y="6955"/>
                  </a:lnTo>
                  <a:lnTo>
                    <a:pt x="8161" y="6970"/>
                  </a:lnTo>
                  <a:lnTo>
                    <a:pt x="8155" y="6978"/>
                  </a:lnTo>
                  <a:lnTo>
                    <a:pt x="8143" y="6992"/>
                  </a:lnTo>
                  <a:lnTo>
                    <a:pt x="8137" y="6999"/>
                  </a:lnTo>
                  <a:lnTo>
                    <a:pt x="8124" y="7013"/>
                  </a:lnTo>
                  <a:lnTo>
                    <a:pt x="8118" y="7020"/>
                  </a:lnTo>
                  <a:lnTo>
                    <a:pt x="8105" y="7033"/>
                  </a:lnTo>
                  <a:lnTo>
                    <a:pt x="8098" y="7040"/>
                  </a:lnTo>
                  <a:lnTo>
                    <a:pt x="8085" y="7053"/>
                  </a:lnTo>
                  <a:lnTo>
                    <a:pt x="8078" y="7059"/>
                  </a:lnTo>
                  <a:lnTo>
                    <a:pt x="8064" y="7072"/>
                  </a:lnTo>
                  <a:lnTo>
                    <a:pt x="8057" y="7078"/>
                  </a:lnTo>
                  <a:lnTo>
                    <a:pt x="8042" y="7090"/>
                  </a:lnTo>
                  <a:lnTo>
                    <a:pt x="8035" y="7096"/>
                  </a:lnTo>
                  <a:lnTo>
                    <a:pt x="8020" y="7107"/>
                  </a:lnTo>
                  <a:lnTo>
                    <a:pt x="8012" y="7113"/>
                  </a:lnTo>
                  <a:lnTo>
                    <a:pt x="7997" y="7123"/>
                  </a:lnTo>
                  <a:lnTo>
                    <a:pt x="7989" y="7129"/>
                  </a:lnTo>
                  <a:lnTo>
                    <a:pt x="7973" y="7139"/>
                  </a:lnTo>
                  <a:lnTo>
                    <a:pt x="7965" y="7144"/>
                  </a:lnTo>
                  <a:lnTo>
                    <a:pt x="7949" y="7154"/>
                  </a:lnTo>
                  <a:lnTo>
                    <a:pt x="7942" y="7158"/>
                  </a:lnTo>
                  <a:lnTo>
                    <a:pt x="7926" y="7167"/>
                  </a:lnTo>
                  <a:lnTo>
                    <a:pt x="7917" y="7171"/>
                  </a:lnTo>
                  <a:lnTo>
                    <a:pt x="7901" y="7180"/>
                  </a:lnTo>
                  <a:lnTo>
                    <a:pt x="7892" y="7184"/>
                  </a:lnTo>
                  <a:lnTo>
                    <a:pt x="7875" y="7192"/>
                  </a:lnTo>
                  <a:lnTo>
                    <a:pt x="7867" y="7195"/>
                  </a:lnTo>
                  <a:lnTo>
                    <a:pt x="7849" y="7202"/>
                  </a:lnTo>
                  <a:lnTo>
                    <a:pt x="7841" y="7206"/>
                  </a:lnTo>
                  <a:lnTo>
                    <a:pt x="7823" y="7212"/>
                  </a:lnTo>
                  <a:lnTo>
                    <a:pt x="7814" y="7215"/>
                  </a:lnTo>
                  <a:lnTo>
                    <a:pt x="7797" y="7221"/>
                  </a:lnTo>
                  <a:lnTo>
                    <a:pt x="7788" y="7224"/>
                  </a:lnTo>
                  <a:lnTo>
                    <a:pt x="7770" y="7229"/>
                  </a:lnTo>
                  <a:lnTo>
                    <a:pt x="7761" y="7232"/>
                  </a:lnTo>
                  <a:lnTo>
                    <a:pt x="7743" y="7236"/>
                  </a:lnTo>
                  <a:lnTo>
                    <a:pt x="7733" y="7238"/>
                  </a:lnTo>
                  <a:lnTo>
                    <a:pt x="7715" y="7242"/>
                  </a:lnTo>
                  <a:lnTo>
                    <a:pt x="7706" y="7244"/>
                  </a:lnTo>
                  <a:lnTo>
                    <a:pt x="7688" y="7247"/>
                  </a:lnTo>
                  <a:lnTo>
                    <a:pt x="7678" y="7248"/>
                  </a:lnTo>
                  <a:lnTo>
                    <a:pt x="7660" y="7251"/>
                  </a:lnTo>
                  <a:lnTo>
                    <a:pt x="7651" y="7252"/>
                  </a:lnTo>
                  <a:lnTo>
                    <a:pt x="7632" y="7254"/>
                  </a:lnTo>
                  <a:lnTo>
                    <a:pt x="7623" y="7254"/>
                  </a:lnTo>
                  <a:lnTo>
                    <a:pt x="7604" y="7255"/>
                  </a:lnTo>
                  <a:lnTo>
                    <a:pt x="7594" y="7256"/>
                  </a:lnTo>
                  <a:lnTo>
                    <a:pt x="7576" y="7256"/>
                  </a:lnTo>
                  <a:lnTo>
                    <a:pt x="7571" y="7256"/>
                  </a:lnTo>
                  <a:lnTo>
                    <a:pt x="1552" y="7256"/>
                  </a:lnTo>
                  <a:lnTo>
                    <a:pt x="1547" y="7256"/>
                  </a:lnTo>
                  <a:lnTo>
                    <a:pt x="1529" y="7256"/>
                  </a:lnTo>
                  <a:lnTo>
                    <a:pt x="1519" y="7255"/>
                  </a:lnTo>
                  <a:lnTo>
                    <a:pt x="1500" y="7254"/>
                  </a:lnTo>
                  <a:lnTo>
                    <a:pt x="1491" y="7254"/>
                  </a:lnTo>
                  <a:lnTo>
                    <a:pt x="1472" y="7252"/>
                  </a:lnTo>
                  <a:lnTo>
                    <a:pt x="1463" y="7251"/>
                  </a:lnTo>
                  <a:lnTo>
                    <a:pt x="1445" y="7248"/>
                  </a:lnTo>
                  <a:lnTo>
                    <a:pt x="1435" y="7247"/>
                  </a:lnTo>
                  <a:lnTo>
                    <a:pt x="1417" y="7244"/>
                  </a:lnTo>
                  <a:lnTo>
                    <a:pt x="1408" y="7242"/>
                  </a:lnTo>
                  <a:lnTo>
                    <a:pt x="1389" y="7238"/>
                  </a:lnTo>
                  <a:lnTo>
                    <a:pt x="1380" y="7236"/>
                  </a:lnTo>
                  <a:lnTo>
                    <a:pt x="1362" y="7232"/>
                  </a:lnTo>
                  <a:lnTo>
                    <a:pt x="1353" y="7229"/>
                  </a:lnTo>
                  <a:lnTo>
                    <a:pt x="1335" y="7224"/>
                  </a:lnTo>
                  <a:lnTo>
                    <a:pt x="1326" y="7221"/>
                  </a:lnTo>
                  <a:lnTo>
                    <a:pt x="1308" y="7216"/>
                  </a:lnTo>
                  <a:lnTo>
                    <a:pt x="1300" y="7213"/>
                  </a:lnTo>
                  <a:lnTo>
                    <a:pt x="1282" y="7206"/>
                  </a:lnTo>
                  <a:lnTo>
                    <a:pt x="1273" y="7203"/>
                  </a:lnTo>
                  <a:lnTo>
                    <a:pt x="1256" y="7195"/>
                  </a:lnTo>
                  <a:lnTo>
                    <a:pt x="1247" y="7192"/>
                  </a:lnTo>
                  <a:lnTo>
                    <a:pt x="1230" y="7184"/>
                  </a:lnTo>
                  <a:lnTo>
                    <a:pt x="1222" y="7180"/>
                  </a:lnTo>
                  <a:lnTo>
                    <a:pt x="1205" y="7171"/>
                  </a:lnTo>
                  <a:lnTo>
                    <a:pt x="1196" y="7167"/>
                  </a:lnTo>
                  <a:lnTo>
                    <a:pt x="1180" y="7158"/>
                  </a:lnTo>
                  <a:lnTo>
                    <a:pt x="1172" y="7153"/>
                  </a:lnTo>
                  <a:lnTo>
                    <a:pt x="1156" y="7143"/>
                  </a:lnTo>
                  <a:lnTo>
                    <a:pt x="1148" y="7138"/>
                  </a:lnTo>
                  <a:lnTo>
                    <a:pt x="1132" y="7128"/>
                  </a:lnTo>
                  <a:lnTo>
                    <a:pt x="1125" y="7123"/>
                  </a:lnTo>
                  <a:lnTo>
                    <a:pt x="1109" y="7112"/>
                  </a:lnTo>
                  <a:lnTo>
                    <a:pt x="1102" y="7107"/>
                  </a:lnTo>
                  <a:lnTo>
                    <a:pt x="1087" y="7095"/>
                  </a:lnTo>
                  <a:lnTo>
                    <a:pt x="1080" y="7090"/>
                  </a:lnTo>
                  <a:lnTo>
                    <a:pt x="1066" y="7078"/>
                  </a:lnTo>
                  <a:lnTo>
                    <a:pt x="1059" y="7072"/>
                  </a:lnTo>
                  <a:lnTo>
                    <a:pt x="1045" y="7059"/>
                  </a:lnTo>
                  <a:lnTo>
                    <a:pt x="1038" y="7053"/>
                  </a:lnTo>
                  <a:lnTo>
                    <a:pt x="1024" y="7040"/>
                  </a:lnTo>
                  <a:lnTo>
                    <a:pt x="1018" y="7034"/>
                  </a:lnTo>
                  <a:lnTo>
                    <a:pt x="1005" y="7020"/>
                  </a:lnTo>
                  <a:lnTo>
                    <a:pt x="998" y="7013"/>
                  </a:lnTo>
                  <a:lnTo>
                    <a:pt x="986" y="7000"/>
                  </a:lnTo>
                  <a:lnTo>
                    <a:pt x="980" y="6993"/>
                  </a:lnTo>
                  <a:lnTo>
                    <a:pt x="968" y="6978"/>
                  </a:lnTo>
                  <a:lnTo>
                    <a:pt x="962" y="6971"/>
                  </a:lnTo>
                  <a:lnTo>
                    <a:pt x="950" y="6956"/>
                  </a:lnTo>
                  <a:lnTo>
                    <a:pt x="945" y="6948"/>
                  </a:lnTo>
                  <a:lnTo>
                    <a:pt x="934" y="6933"/>
                  </a:lnTo>
                  <a:lnTo>
                    <a:pt x="928" y="6925"/>
                  </a:lnTo>
                  <a:lnTo>
                    <a:pt x="918" y="6910"/>
                  </a:lnTo>
                  <a:lnTo>
                    <a:pt x="913" y="6902"/>
                  </a:lnTo>
                  <a:lnTo>
                    <a:pt x="903" y="6885"/>
                  </a:lnTo>
                  <a:lnTo>
                    <a:pt x="898" y="6876"/>
                  </a:lnTo>
                  <a:lnTo>
                    <a:pt x="889" y="6859"/>
                  </a:lnTo>
                  <a:lnTo>
                    <a:pt x="884" y="6851"/>
                  </a:lnTo>
                  <a:lnTo>
                    <a:pt x="876" y="6834"/>
                  </a:lnTo>
                  <a:lnTo>
                    <a:pt x="872" y="6826"/>
                  </a:lnTo>
                  <a:lnTo>
                    <a:pt x="864" y="6809"/>
                  </a:lnTo>
                  <a:lnTo>
                    <a:pt x="860" y="6801"/>
                  </a:lnTo>
                  <a:lnTo>
                    <a:pt x="853" y="6783"/>
                  </a:lnTo>
                  <a:lnTo>
                    <a:pt x="850" y="6775"/>
                  </a:lnTo>
                  <a:lnTo>
                    <a:pt x="843" y="6757"/>
                  </a:lnTo>
                  <a:lnTo>
                    <a:pt x="840" y="6748"/>
                  </a:lnTo>
                  <a:lnTo>
                    <a:pt x="835" y="6730"/>
                  </a:lnTo>
                  <a:lnTo>
                    <a:pt x="832" y="6722"/>
                  </a:lnTo>
                  <a:lnTo>
                    <a:pt x="827" y="6704"/>
                  </a:lnTo>
                  <a:lnTo>
                    <a:pt x="824" y="6695"/>
                  </a:lnTo>
                  <a:lnTo>
                    <a:pt x="820" y="6676"/>
                  </a:lnTo>
                  <a:lnTo>
                    <a:pt x="818" y="6667"/>
                  </a:lnTo>
                  <a:lnTo>
                    <a:pt x="814" y="6649"/>
                  </a:lnTo>
                  <a:lnTo>
                    <a:pt x="812" y="6640"/>
                  </a:lnTo>
                  <a:lnTo>
                    <a:pt x="809" y="6622"/>
                  </a:lnTo>
                  <a:lnTo>
                    <a:pt x="808" y="6612"/>
                  </a:lnTo>
                  <a:lnTo>
                    <a:pt x="805" y="6594"/>
                  </a:lnTo>
                  <a:lnTo>
                    <a:pt x="804" y="6585"/>
                  </a:lnTo>
                  <a:lnTo>
                    <a:pt x="802" y="6566"/>
                  </a:lnTo>
                  <a:lnTo>
                    <a:pt x="802" y="6557"/>
                  </a:lnTo>
                  <a:lnTo>
                    <a:pt x="801" y="6538"/>
                  </a:lnTo>
                  <a:lnTo>
                    <a:pt x="800" y="6528"/>
                  </a:lnTo>
                  <a:lnTo>
                    <a:pt x="800" y="6510"/>
                  </a:lnTo>
                  <a:lnTo>
                    <a:pt x="800" y="6505"/>
                  </a:lnTo>
                  <a:lnTo>
                    <a:pt x="800" y="3495"/>
                  </a:lnTo>
                  <a:lnTo>
                    <a:pt x="800" y="3490"/>
                  </a:lnTo>
                  <a:lnTo>
                    <a:pt x="800" y="3472"/>
                  </a:lnTo>
                  <a:lnTo>
                    <a:pt x="801" y="3462"/>
                  </a:lnTo>
                  <a:lnTo>
                    <a:pt x="802" y="3443"/>
                  </a:lnTo>
                  <a:lnTo>
                    <a:pt x="802" y="3434"/>
                  </a:lnTo>
                  <a:lnTo>
                    <a:pt x="804" y="3415"/>
                  </a:lnTo>
                  <a:lnTo>
                    <a:pt x="805" y="3406"/>
                  </a:lnTo>
                  <a:lnTo>
                    <a:pt x="808" y="3388"/>
                  </a:lnTo>
                  <a:lnTo>
                    <a:pt x="809" y="3378"/>
                  </a:lnTo>
                  <a:lnTo>
                    <a:pt x="812" y="3360"/>
                  </a:lnTo>
                  <a:lnTo>
                    <a:pt x="814" y="3351"/>
                  </a:lnTo>
                  <a:lnTo>
                    <a:pt x="818" y="3333"/>
                  </a:lnTo>
                  <a:lnTo>
                    <a:pt x="820" y="3324"/>
                  </a:lnTo>
                  <a:lnTo>
                    <a:pt x="824" y="3305"/>
                  </a:lnTo>
                  <a:lnTo>
                    <a:pt x="827" y="3296"/>
                  </a:lnTo>
                  <a:lnTo>
                    <a:pt x="832" y="3278"/>
                  </a:lnTo>
                  <a:lnTo>
                    <a:pt x="835" y="3270"/>
                  </a:lnTo>
                  <a:lnTo>
                    <a:pt x="840" y="3252"/>
                  </a:lnTo>
                  <a:lnTo>
                    <a:pt x="843" y="3243"/>
                  </a:lnTo>
                  <a:lnTo>
                    <a:pt x="850" y="3225"/>
                  </a:lnTo>
                  <a:lnTo>
                    <a:pt x="853" y="3217"/>
                  </a:lnTo>
                  <a:lnTo>
                    <a:pt x="860" y="3199"/>
                  </a:lnTo>
                  <a:lnTo>
                    <a:pt x="864" y="3191"/>
                  </a:lnTo>
                  <a:lnTo>
                    <a:pt x="872" y="3174"/>
                  </a:lnTo>
                  <a:lnTo>
                    <a:pt x="876" y="3166"/>
                  </a:lnTo>
                  <a:lnTo>
                    <a:pt x="884" y="3149"/>
                  </a:lnTo>
                  <a:lnTo>
                    <a:pt x="889" y="3141"/>
                  </a:lnTo>
                  <a:lnTo>
                    <a:pt x="898" y="3124"/>
                  </a:lnTo>
                  <a:lnTo>
                    <a:pt x="903" y="3115"/>
                  </a:lnTo>
                  <a:lnTo>
                    <a:pt x="913" y="3098"/>
                  </a:lnTo>
                  <a:lnTo>
                    <a:pt x="918" y="3090"/>
                  </a:lnTo>
                  <a:lnTo>
                    <a:pt x="928" y="3075"/>
                  </a:lnTo>
                  <a:lnTo>
                    <a:pt x="934" y="3067"/>
                  </a:lnTo>
                  <a:lnTo>
                    <a:pt x="945" y="3052"/>
                  </a:lnTo>
                  <a:lnTo>
                    <a:pt x="950" y="3044"/>
                  </a:lnTo>
                  <a:lnTo>
                    <a:pt x="962" y="3029"/>
                  </a:lnTo>
                  <a:lnTo>
                    <a:pt x="968" y="3022"/>
                  </a:lnTo>
                  <a:lnTo>
                    <a:pt x="980" y="3007"/>
                  </a:lnTo>
                  <a:lnTo>
                    <a:pt x="986" y="3000"/>
                  </a:lnTo>
                  <a:lnTo>
                    <a:pt x="998" y="2987"/>
                  </a:lnTo>
                  <a:lnTo>
                    <a:pt x="1005" y="2980"/>
                  </a:lnTo>
                  <a:lnTo>
                    <a:pt x="1018" y="2966"/>
                  </a:lnTo>
                  <a:lnTo>
                    <a:pt x="1024" y="2960"/>
                  </a:lnTo>
                  <a:lnTo>
                    <a:pt x="1038" y="2947"/>
                  </a:lnTo>
                  <a:lnTo>
                    <a:pt x="1045" y="2941"/>
                  </a:lnTo>
                  <a:lnTo>
                    <a:pt x="1059" y="2928"/>
                  </a:lnTo>
                  <a:lnTo>
                    <a:pt x="1066" y="2922"/>
                  </a:lnTo>
                  <a:lnTo>
                    <a:pt x="1080" y="2910"/>
                  </a:lnTo>
                  <a:lnTo>
                    <a:pt x="1087" y="2905"/>
                  </a:lnTo>
                  <a:lnTo>
                    <a:pt x="1102" y="2893"/>
                  </a:lnTo>
                  <a:lnTo>
                    <a:pt x="1109" y="2888"/>
                  </a:lnTo>
                  <a:lnTo>
                    <a:pt x="1125" y="2877"/>
                  </a:lnTo>
                  <a:lnTo>
                    <a:pt x="1132" y="2872"/>
                  </a:lnTo>
                  <a:lnTo>
                    <a:pt x="1148" y="2862"/>
                  </a:lnTo>
                  <a:lnTo>
                    <a:pt x="1156" y="2857"/>
                  </a:lnTo>
                  <a:lnTo>
                    <a:pt x="1172" y="2847"/>
                  </a:lnTo>
                  <a:lnTo>
                    <a:pt x="1180" y="2842"/>
                  </a:lnTo>
                  <a:lnTo>
                    <a:pt x="1196" y="2833"/>
                  </a:lnTo>
                  <a:lnTo>
                    <a:pt x="1205" y="2829"/>
                  </a:lnTo>
                  <a:lnTo>
                    <a:pt x="1222" y="2820"/>
                  </a:lnTo>
                  <a:lnTo>
                    <a:pt x="1230" y="2816"/>
                  </a:lnTo>
                  <a:lnTo>
                    <a:pt x="1247" y="2808"/>
                  </a:lnTo>
                  <a:lnTo>
                    <a:pt x="1256" y="2805"/>
                  </a:lnTo>
                  <a:lnTo>
                    <a:pt x="1273" y="2797"/>
                  </a:lnTo>
                  <a:lnTo>
                    <a:pt x="1282" y="2794"/>
                  </a:lnTo>
                  <a:lnTo>
                    <a:pt x="1300" y="2787"/>
                  </a:lnTo>
                  <a:lnTo>
                    <a:pt x="1308" y="2784"/>
                  </a:lnTo>
                  <a:lnTo>
                    <a:pt x="1326" y="2779"/>
                  </a:lnTo>
                  <a:lnTo>
                    <a:pt x="1335" y="2776"/>
                  </a:lnTo>
                  <a:lnTo>
                    <a:pt x="1353" y="2771"/>
                  </a:lnTo>
                  <a:lnTo>
                    <a:pt x="1362" y="2768"/>
                  </a:lnTo>
                  <a:lnTo>
                    <a:pt x="1380" y="2764"/>
                  </a:lnTo>
                  <a:lnTo>
                    <a:pt x="1389" y="2762"/>
                  </a:lnTo>
                  <a:lnTo>
                    <a:pt x="1408" y="2758"/>
                  </a:lnTo>
                  <a:lnTo>
                    <a:pt x="1417" y="2756"/>
                  </a:lnTo>
                  <a:lnTo>
                    <a:pt x="1435" y="2753"/>
                  </a:lnTo>
                  <a:lnTo>
                    <a:pt x="1445" y="2752"/>
                  </a:lnTo>
                  <a:lnTo>
                    <a:pt x="1463" y="2749"/>
                  </a:lnTo>
                  <a:lnTo>
                    <a:pt x="1472" y="2748"/>
                  </a:lnTo>
                  <a:lnTo>
                    <a:pt x="1491" y="2746"/>
                  </a:lnTo>
                  <a:lnTo>
                    <a:pt x="1500" y="2746"/>
                  </a:lnTo>
                  <a:lnTo>
                    <a:pt x="1519" y="2745"/>
                  </a:lnTo>
                  <a:lnTo>
                    <a:pt x="1529" y="2744"/>
                  </a:lnTo>
                  <a:close/>
                  <a:moveTo>
                    <a:pt x="8322" y="4498"/>
                  </a:moveTo>
                  <a:lnTo>
                    <a:pt x="8322" y="5502"/>
                  </a:lnTo>
                  <a:lnTo>
                    <a:pt x="8700" y="5502"/>
                  </a:lnTo>
                  <a:lnTo>
                    <a:pt x="8700" y="4498"/>
                  </a:lnTo>
                  <a:lnTo>
                    <a:pt x="8322" y="4498"/>
                  </a:lnTo>
                  <a:close/>
                  <a:moveTo>
                    <a:pt x="7569" y="3244"/>
                  </a:moveTo>
                  <a:lnTo>
                    <a:pt x="1554" y="3244"/>
                  </a:lnTo>
                  <a:lnTo>
                    <a:pt x="1542" y="3244"/>
                  </a:lnTo>
                  <a:lnTo>
                    <a:pt x="1533" y="3245"/>
                  </a:lnTo>
                  <a:lnTo>
                    <a:pt x="1524" y="3246"/>
                  </a:lnTo>
                  <a:lnTo>
                    <a:pt x="1514" y="3247"/>
                  </a:lnTo>
                  <a:lnTo>
                    <a:pt x="1505" y="3248"/>
                  </a:lnTo>
                  <a:lnTo>
                    <a:pt x="1496" y="3250"/>
                  </a:lnTo>
                  <a:lnTo>
                    <a:pt x="1486" y="3253"/>
                  </a:lnTo>
                  <a:lnTo>
                    <a:pt x="1477" y="3255"/>
                  </a:lnTo>
                  <a:lnTo>
                    <a:pt x="1468" y="3258"/>
                  </a:lnTo>
                  <a:lnTo>
                    <a:pt x="1460" y="3261"/>
                  </a:lnTo>
                  <a:lnTo>
                    <a:pt x="1451" y="3265"/>
                  </a:lnTo>
                  <a:lnTo>
                    <a:pt x="1443" y="3269"/>
                  </a:lnTo>
                  <a:lnTo>
                    <a:pt x="1434" y="3273"/>
                  </a:lnTo>
                  <a:lnTo>
                    <a:pt x="1426" y="3277"/>
                  </a:lnTo>
                  <a:lnTo>
                    <a:pt x="1418" y="3282"/>
                  </a:lnTo>
                  <a:lnTo>
                    <a:pt x="1410" y="3288"/>
                  </a:lnTo>
                  <a:lnTo>
                    <a:pt x="1402" y="3293"/>
                  </a:lnTo>
                  <a:lnTo>
                    <a:pt x="1394" y="3299"/>
                  </a:lnTo>
                  <a:lnTo>
                    <a:pt x="1387" y="3305"/>
                  </a:lnTo>
                  <a:lnTo>
                    <a:pt x="1380" y="3311"/>
                  </a:lnTo>
                  <a:lnTo>
                    <a:pt x="1373" y="3318"/>
                  </a:lnTo>
                  <a:lnTo>
                    <a:pt x="1367" y="3325"/>
                  </a:lnTo>
                  <a:lnTo>
                    <a:pt x="1360" y="3332"/>
                  </a:lnTo>
                  <a:lnTo>
                    <a:pt x="1354" y="3339"/>
                  </a:lnTo>
                  <a:lnTo>
                    <a:pt x="1349" y="3346"/>
                  </a:lnTo>
                  <a:lnTo>
                    <a:pt x="1343" y="3354"/>
                  </a:lnTo>
                  <a:lnTo>
                    <a:pt x="1338" y="3361"/>
                  </a:lnTo>
                  <a:lnTo>
                    <a:pt x="1334" y="3369"/>
                  </a:lnTo>
                  <a:lnTo>
                    <a:pt x="1329" y="3377"/>
                  </a:lnTo>
                  <a:lnTo>
                    <a:pt x="1325" y="3385"/>
                  </a:lnTo>
                  <a:lnTo>
                    <a:pt x="1321" y="3394"/>
                  </a:lnTo>
                  <a:lnTo>
                    <a:pt x="1317" y="3403"/>
                  </a:lnTo>
                  <a:lnTo>
                    <a:pt x="1314" y="3412"/>
                  </a:lnTo>
                  <a:lnTo>
                    <a:pt x="1311" y="3421"/>
                  </a:lnTo>
                  <a:lnTo>
                    <a:pt x="1309" y="3430"/>
                  </a:lnTo>
                  <a:lnTo>
                    <a:pt x="1306" y="3439"/>
                  </a:lnTo>
                  <a:lnTo>
                    <a:pt x="1304" y="3448"/>
                  </a:lnTo>
                  <a:lnTo>
                    <a:pt x="1303" y="3457"/>
                  </a:lnTo>
                  <a:lnTo>
                    <a:pt x="1302" y="3467"/>
                  </a:lnTo>
                  <a:lnTo>
                    <a:pt x="1301" y="3476"/>
                  </a:lnTo>
                  <a:lnTo>
                    <a:pt x="1300" y="3486"/>
                  </a:lnTo>
                  <a:lnTo>
                    <a:pt x="1300" y="3497"/>
                  </a:lnTo>
                  <a:lnTo>
                    <a:pt x="1300" y="6503"/>
                  </a:lnTo>
                  <a:lnTo>
                    <a:pt x="1300" y="6514"/>
                  </a:lnTo>
                  <a:lnTo>
                    <a:pt x="1301" y="6524"/>
                  </a:lnTo>
                  <a:lnTo>
                    <a:pt x="1302" y="6533"/>
                  </a:lnTo>
                  <a:lnTo>
                    <a:pt x="1303" y="6543"/>
                  </a:lnTo>
                  <a:lnTo>
                    <a:pt x="1304" y="6552"/>
                  </a:lnTo>
                  <a:lnTo>
                    <a:pt x="1306" y="6561"/>
                  </a:lnTo>
                  <a:lnTo>
                    <a:pt x="1309" y="6570"/>
                  </a:lnTo>
                  <a:lnTo>
                    <a:pt x="1311" y="6579"/>
                  </a:lnTo>
                  <a:lnTo>
                    <a:pt x="1314" y="6588"/>
                  </a:lnTo>
                  <a:lnTo>
                    <a:pt x="1317" y="6597"/>
                  </a:lnTo>
                  <a:lnTo>
                    <a:pt x="1321" y="6606"/>
                  </a:lnTo>
                  <a:lnTo>
                    <a:pt x="1325" y="6615"/>
                  </a:lnTo>
                  <a:lnTo>
                    <a:pt x="1329" y="6623"/>
                  </a:lnTo>
                  <a:lnTo>
                    <a:pt x="1334" y="6631"/>
                  </a:lnTo>
                  <a:lnTo>
                    <a:pt x="1338" y="6639"/>
                  </a:lnTo>
                  <a:lnTo>
                    <a:pt x="1343" y="6646"/>
                  </a:lnTo>
                  <a:lnTo>
                    <a:pt x="1349" y="6654"/>
                  </a:lnTo>
                  <a:lnTo>
                    <a:pt x="1354" y="6661"/>
                  </a:lnTo>
                  <a:lnTo>
                    <a:pt x="1360" y="6668"/>
                  </a:lnTo>
                  <a:lnTo>
                    <a:pt x="1367" y="6675"/>
                  </a:lnTo>
                  <a:lnTo>
                    <a:pt x="1373" y="6682"/>
                  </a:lnTo>
                  <a:lnTo>
                    <a:pt x="1380" y="6689"/>
                  </a:lnTo>
                  <a:lnTo>
                    <a:pt x="1387" y="6695"/>
                  </a:lnTo>
                  <a:lnTo>
                    <a:pt x="1394" y="6701"/>
                  </a:lnTo>
                  <a:lnTo>
                    <a:pt x="1402" y="6707"/>
                  </a:lnTo>
                  <a:lnTo>
                    <a:pt x="1410" y="6712"/>
                  </a:lnTo>
                  <a:lnTo>
                    <a:pt x="1418" y="6718"/>
                  </a:lnTo>
                  <a:lnTo>
                    <a:pt x="1426" y="6723"/>
                  </a:lnTo>
                  <a:lnTo>
                    <a:pt x="1434" y="6727"/>
                  </a:lnTo>
                  <a:lnTo>
                    <a:pt x="1443" y="6731"/>
                  </a:lnTo>
                  <a:lnTo>
                    <a:pt x="1451" y="6735"/>
                  </a:lnTo>
                  <a:lnTo>
                    <a:pt x="1460" y="6739"/>
                  </a:lnTo>
                  <a:lnTo>
                    <a:pt x="1468" y="6742"/>
                  </a:lnTo>
                  <a:lnTo>
                    <a:pt x="1477" y="6745"/>
                  </a:lnTo>
                  <a:lnTo>
                    <a:pt x="1486" y="6747"/>
                  </a:lnTo>
                  <a:lnTo>
                    <a:pt x="1496" y="6750"/>
                  </a:lnTo>
                  <a:lnTo>
                    <a:pt x="1505" y="6752"/>
                  </a:lnTo>
                  <a:lnTo>
                    <a:pt x="1514" y="6753"/>
                  </a:lnTo>
                  <a:lnTo>
                    <a:pt x="1524" y="6754"/>
                  </a:lnTo>
                  <a:lnTo>
                    <a:pt x="1533" y="6755"/>
                  </a:lnTo>
                  <a:lnTo>
                    <a:pt x="1542" y="6756"/>
                  </a:lnTo>
                  <a:lnTo>
                    <a:pt x="1554" y="6756"/>
                  </a:lnTo>
                  <a:lnTo>
                    <a:pt x="7569" y="6756"/>
                  </a:lnTo>
                  <a:lnTo>
                    <a:pt x="7580" y="6756"/>
                  </a:lnTo>
                  <a:lnTo>
                    <a:pt x="7590" y="6755"/>
                  </a:lnTo>
                  <a:lnTo>
                    <a:pt x="7599" y="6754"/>
                  </a:lnTo>
                  <a:lnTo>
                    <a:pt x="7609" y="6753"/>
                  </a:lnTo>
                  <a:lnTo>
                    <a:pt x="7618" y="6752"/>
                  </a:lnTo>
                  <a:lnTo>
                    <a:pt x="7627" y="6750"/>
                  </a:lnTo>
                  <a:lnTo>
                    <a:pt x="7636" y="6747"/>
                  </a:lnTo>
                  <a:lnTo>
                    <a:pt x="7645" y="6745"/>
                  </a:lnTo>
                  <a:lnTo>
                    <a:pt x="7654" y="6742"/>
                  </a:lnTo>
                  <a:lnTo>
                    <a:pt x="7662" y="6739"/>
                  </a:lnTo>
                  <a:lnTo>
                    <a:pt x="7671" y="6735"/>
                  </a:lnTo>
                  <a:lnTo>
                    <a:pt x="7679" y="6731"/>
                  </a:lnTo>
                  <a:lnTo>
                    <a:pt x="7688" y="6727"/>
                  </a:lnTo>
                  <a:lnTo>
                    <a:pt x="7696" y="6722"/>
                  </a:lnTo>
                  <a:lnTo>
                    <a:pt x="7705" y="6717"/>
                  </a:lnTo>
                  <a:lnTo>
                    <a:pt x="7713" y="6712"/>
                  </a:lnTo>
                  <a:lnTo>
                    <a:pt x="7721" y="6706"/>
                  </a:lnTo>
                  <a:lnTo>
                    <a:pt x="7728" y="6701"/>
                  </a:lnTo>
                  <a:lnTo>
                    <a:pt x="7735" y="6695"/>
                  </a:lnTo>
                  <a:lnTo>
                    <a:pt x="7742" y="6689"/>
                  </a:lnTo>
                  <a:lnTo>
                    <a:pt x="7749" y="6682"/>
                  </a:lnTo>
                  <a:lnTo>
                    <a:pt x="7755" y="6676"/>
                  </a:lnTo>
                  <a:lnTo>
                    <a:pt x="7762" y="6669"/>
                  </a:lnTo>
                  <a:lnTo>
                    <a:pt x="7767" y="6662"/>
                  </a:lnTo>
                  <a:lnTo>
                    <a:pt x="7773" y="6654"/>
                  </a:lnTo>
                  <a:lnTo>
                    <a:pt x="7779" y="6647"/>
                  </a:lnTo>
                  <a:lnTo>
                    <a:pt x="7784" y="6639"/>
                  </a:lnTo>
                  <a:lnTo>
                    <a:pt x="7788" y="6631"/>
                  </a:lnTo>
                  <a:lnTo>
                    <a:pt x="7793" y="6623"/>
                  </a:lnTo>
                  <a:lnTo>
                    <a:pt x="7797" y="6615"/>
                  </a:lnTo>
                  <a:lnTo>
                    <a:pt x="7801" y="6606"/>
                  </a:lnTo>
                  <a:lnTo>
                    <a:pt x="7805" y="6597"/>
                  </a:lnTo>
                  <a:lnTo>
                    <a:pt x="7808" y="6588"/>
                  </a:lnTo>
                  <a:lnTo>
                    <a:pt x="7811" y="6579"/>
                  </a:lnTo>
                  <a:lnTo>
                    <a:pt x="7813" y="6570"/>
                  </a:lnTo>
                  <a:lnTo>
                    <a:pt x="7816" y="6561"/>
                  </a:lnTo>
                  <a:lnTo>
                    <a:pt x="7818" y="6552"/>
                  </a:lnTo>
                  <a:lnTo>
                    <a:pt x="7819" y="6543"/>
                  </a:lnTo>
                  <a:lnTo>
                    <a:pt x="7820" y="6533"/>
                  </a:lnTo>
                  <a:lnTo>
                    <a:pt x="7821" y="6524"/>
                  </a:lnTo>
                  <a:lnTo>
                    <a:pt x="7822" y="6514"/>
                  </a:lnTo>
                  <a:lnTo>
                    <a:pt x="7822" y="6503"/>
                  </a:lnTo>
                  <a:lnTo>
                    <a:pt x="7822" y="5752"/>
                  </a:lnTo>
                  <a:lnTo>
                    <a:pt x="7822" y="4248"/>
                  </a:lnTo>
                  <a:lnTo>
                    <a:pt x="7822" y="3497"/>
                  </a:lnTo>
                  <a:lnTo>
                    <a:pt x="7822" y="3486"/>
                  </a:lnTo>
                  <a:lnTo>
                    <a:pt x="7821" y="3476"/>
                  </a:lnTo>
                  <a:lnTo>
                    <a:pt x="7820" y="3467"/>
                  </a:lnTo>
                  <a:lnTo>
                    <a:pt x="7819" y="3457"/>
                  </a:lnTo>
                  <a:lnTo>
                    <a:pt x="7818" y="3448"/>
                  </a:lnTo>
                  <a:lnTo>
                    <a:pt x="7816" y="3439"/>
                  </a:lnTo>
                  <a:lnTo>
                    <a:pt x="7813" y="3430"/>
                  </a:lnTo>
                  <a:lnTo>
                    <a:pt x="7811" y="3421"/>
                  </a:lnTo>
                  <a:lnTo>
                    <a:pt x="7808" y="3412"/>
                  </a:lnTo>
                  <a:lnTo>
                    <a:pt x="7805" y="3403"/>
                  </a:lnTo>
                  <a:lnTo>
                    <a:pt x="7801" y="3394"/>
                  </a:lnTo>
                  <a:lnTo>
                    <a:pt x="7797" y="3385"/>
                  </a:lnTo>
                  <a:lnTo>
                    <a:pt x="7793" y="3377"/>
                  </a:lnTo>
                  <a:lnTo>
                    <a:pt x="7788" y="3369"/>
                  </a:lnTo>
                  <a:lnTo>
                    <a:pt x="7784" y="3361"/>
                  </a:lnTo>
                  <a:lnTo>
                    <a:pt x="7779" y="3353"/>
                  </a:lnTo>
                  <a:lnTo>
                    <a:pt x="7773" y="3346"/>
                  </a:lnTo>
                  <a:lnTo>
                    <a:pt x="7767" y="3338"/>
                  </a:lnTo>
                  <a:lnTo>
                    <a:pt x="7762" y="3331"/>
                  </a:lnTo>
                  <a:lnTo>
                    <a:pt x="7755" y="3324"/>
                  </a:lnTo>
                  <a:lnTo>
                    <a:pt x="7749" y="3318"/>
                  </a:lnTo>
                  <a:lnTo>
                    <a:pt x="7742" y="3311"/>
                  </a:lnTo>
                  <a:lnTo>
                    <a:pt x="7735" y="3305"/>
                  </a:lnTo>
                  <a:lnTo>
                    <a:pt x="7728" y="3299"/>
                  </a:lnTo>
                  <a:lnTo>
                    <a:pt x="7721" y="3294"/>
                  </a:lnTo>
                  <a:lnTo>
                    <a:pt x="7713" y="3288"/>
                  </a:lnTo>
                  <a:lnTo>
                    <a:pt x="7705" y="3283"/>
                  </a:lnTo>
                  <a:lnTo>
                    <a:pt x="7696" y="3278"/>
                  </a:lnTo>
                  <a:lnTo>
                    <a:pt x="7688" y="3273"/>
                  </a:lnTo>
                  <a:lnTo>
                    <a:pt x="7679" y="3269"/>
                  </a:lnTo>
                  <a:lnTo>
                    <a:pt x="7671" y="3265"/>
                  </a:lnTo>
                  <a:lnTo>
                    <a:pt x="7662" y="3261"/>
                  </a:lnTo>
                  <a:lnTo>
                    <a:pt x="7654" y="3258"/>
                  </a:lnTo>
                  <a:lnTo>
                    <a:pt x="7645" y="3255"/>
                  </a:lnTo>
                  <a:lnTo>
                    <a:pt x="7636" y="3253"/>
                  </a:lnTo>
                  <a:lnTo>
                    <a:pt x="7627" y="3250"/>
                  </a:lnTo>
                  <a:lnTo>
                    <a:pt x="7618" y="3248"/>
                  </a:lnTo>
                  <a:lnTo>
                    <a:pt x="7609" y="3247"/>
                  </a:lnTo>
                  <a:lnTo>
                    <a:pt x="7599" y="3246"/>
                  </a:lnTo>
                  <a:lnTo>
                    <a:pt x="7590" y="3245"/>
                  </a:lnTo>
                  <a:lnTo>
                    <a:pt x="7580" y="3244"/>
                  </a:lnTo>
                  <a:lnTo>
                    <a:pt x="7569" y="3244"/>
                  </a:lnTo>
                  <a:close/>
                  <a:moveTo>
                    <a:pt x="5816" y="6270"/>
                  </a:moveTo>
                  <a:lnTo>
                    <a:pt x="5815" y="6254"/>
                  </a:lnTo>
                  <a:lnTo>
                    <a:pt x="5815" y="3746"/>
                  </a:lnTo>
                  <a:lnTo>
                    <a:pt x="5816" y="3730"/>
                  </a:lnTo>
                  <a:lnTo>
                    <a:pt x="5819" y="3714"/>
                  </a:lnTo>
                  <a:lnTo>
                    <a:pt x="5825" y="3698"/>
                  </a:lnTo>
                  <a:lnTo>
                    <a:pt x="5832" y="3684"/>
                  </a:lnTo>
                  <a:lnTo>
                    <a:pt x="5841" y="3670"/>
                  </a:lnTo>
                  <a:lnTo>
                    <a:pt x="5852" y="3658"/>
                  </a:lnTo>
                  <a:lnTo>
                    <a:pt x="5864" y="3647"/>
                  </a:lnTo>
                  <a:lnTo>
                    <a:pt x="5878" y="3638"/>
                  </a:lnTo>
                  <a:lnTo>
                    <a:pt x="5892" y="3631"/>
                  </a:lnTo>
                  <a:lnTo>
                    <a:pt x="5908" y="3625"/>
                  </a:lnTo>
                  <a:lnTo>
                    <a:pt x="5924" y="3622"/>
                  </a:lnTo>
                  <a:lnTo>
                    <a:pt x="5940" y="3621"/>
                  </a:lnTo>
                  <a:lnTo>
                    <a:pt x="7571" y="3621"/>
                  </a:lnTo>
                  <a:lnTo>
                    <a:pt x="7587" y="3622"/>
                  </a:lnTo>
                  <a:lnTo>
                    <a:pt x="7603" y="3625"/>
                  </a:lnTo>
                  <a:lnTo>
                    <a:pt x="7619" y="3631"/>
                  </a:lnTo>
                  <a:lnTo>
                    <a:pt x="7633" y="3638"/>
                  </a:lnTo>
                  <a:lnTo>
                    <a:pt x="7647" y="3647"/>
                  </a:lnTo>
                  <a:lnTo>
                    <a:pt x="7659" y="3658"/>
                  </a:lnTo>
                  <a:lnTo>
                    <a:pt x="7670" y="3670"/>
                  </a:lnTo>
                  <a:lnTo>
                    <a:pt x="7679" y="3684"/>
                  </a:lnTo>
                  <a:lnTo>
                    <a:pt x="7686" y="3698"/>
                  </a:lnTo>
                  <a:lnTo>
                    <a:pt x="7692" y="3714"/>
                  </a:lnTo>
                  <a:lnTo>
                    <a:pt x="7695" y="3730"/>
                  </a:lnTo>
                  <a:lnTo>
                    <a:pt x="7696" y="3746"/>
                  </a:lnTo>
                  <a:lnTo>
                    <a:pt x="7696" y="6254"/>
                  </a:lnTo>
                  <a:lnTo>
                    <a:pt x="7695" y="6270"/>
                  </a:lnTo>
                  <a:lnTo>
                    <a:pt x="7692" y="6286"/>
                  </a:lnTo>
                  <a:lnTo>
                    <a:pt x="7686" y="6302"/>
                  </a:lnTo>
                  <a:lnTo>
                    <a:pt x="7679" y="6316"/>
                  </a:lnTo>
                  <a:lnTo>
                    <a:pt x="7670" y="6330"/>
                  </a:lnTo>
                  <a:lnTo>
                    <a:pt x="7659" y="6342"/>
                  </a:lnTo>
                  <a:lnTo>
                    <a:pt x="7647" y="6353"/>
                  </a:lnTo>
                  <a:lnTo>
                    <a:pt x="7633" y="6362"/>
                  </a:lnTo>
                  <a:lnTo>
                    <a:pt x="7619" y="6369"/>
                  </a:lnTo>
                  <a:lnTo>
                    <a:pt x="7603" y="6375"/>
                  </a:lnTo>
                  <a:lnTo>
                    <a:pt x="7587" y="6378"/>
                  </a:lnTo>
                  <a:lnTo>
                    <a:pt x="7571" y="6379"/>
                  </a:lnTo>
                  <a:lnTo>
                    <a:pt x="5940" y="6379"/>
                  </a:lnTo>
                  <a:lnTo>
                    <a:pt x="5924" y="6378"/>
                  </a:lnTo>
                  <a:lnTo>
                    <a:pt x="5908" y="6375"/>
                  </a:lnTo>
                  <a:lnTo>
                    <a:pt x="5892" y="6369"/>
                  </a:lnTo>
                  <a:lnTo>
                    <a:pt x="5878" y="6362"/>
                  </a:lnTo>
                  <a:lnTo>
                    <a:pt x="5864" y="6353"/>
                  </a:lnTo>
                  <a:lnTo>
                    <a:pt x="5852" y="6342"/>
                  </a:lnTo>
                  <a:lnTo>
                    <a:pt x="5841" y="6330"/>
                  </a:lnTo>
                  <a:lnTo>
                    <a:pt x="5832" y="6316"/>
                  </a:lnTo>
                  <a:lnTo>
                    <a:pt x="5825" y="6302"/>
                  </a:lnTo>
                  <a:lnTo>
                    <a:pt x="5819" y="6286"/>
                  </a:lnTo>
                  <a:lnTo>
                    <a:pt x="5816" y="6270"/>
                  </a:lnTo>
                  <a:close/>
                  <a:moveTo>
                    <a:pt x="7446" y="6129"/>
                  </a:moveTo>
                  <a:lnTo>
                    <a:pt x="7446" y="3871"/>
                  </a:lnTo>
                  <a:lnTo>
                    <a:pt x="6065" y="3871"/>
                  </a:lnTo>
                  <a:lnTo>
                    <a:pt x="6065" y="6129"/>
                  </a:lnTo>
                  <a:lnTo>
                    <a:pt x="7446" y="612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2" name="Google Shape;2532;p22"/>
          <p:cNvGrpSpPr/>
          <p:nvPr/>
        </p:nvGrpSpPr>
        <p:grpSpPr>
          <a:xfrm>
            <a:off x="8624067" y="2659872"/>
            <a:ext cx="633600" cy="633600"/>
            <a:chOff x="8624067" y="3559477"/>
            <a:chExt cx="633600" cy="633600"/>
          </a:xfrm>
        </p:grpSpPr>
        <p:sp>
          <p:nvSpPr>
            <p:cNvPr id="2533" name="Google Shape;2533;p22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90" y="1022"/>
                  </a:moveTo>
                  <a:lnTo>
                    <a:pt x="5297" y="1061"/>
                  </a:lnTo>
                  <a:lnTo>
                    <a:pt x="5300" y="1100"/>
                  </a:lnTo>
                  <a:lnTo>
                    <a:pt x="5300" y="3667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700" y="3667"/>
                  </a:lnTo>
                  <a:lnTo>
                    <a:pt x="4700" y="1100"/>
                  </a:lnTo>
                  <a:lnTo>
                    <a:pt x="4703" y="1061"/>
                  </a:lnTo>
                  <a:lnTo>
                    <a:pt x="4710" y="1022"/>
                  </a:lnTo>
                  <a:lnTo>
                    <a:pt x="4723" y="985"/>
                  </a:lnTo>
                  <a:lnTo>
                    <a:pt x="4740" y="950"/>
                  </a:lnTo>
                  <a:lnTo>
                    <a:pt x="4762" y="917"/>
                  </a:lnTo>
                  <a:lnTo>
                    <a:pt x="4788" y="888"/>
                  </a:lnTo>
                  <a:lnTo>
                    <a:pt x="4817" y="862"/>
                  </a:lnTo>
                  <a:lnTo>
                    <a:pt x="4850" y="840"/>
                  </a:lnTo>
                  <a:lnTo>
                    <a:pt x="4885" y="823"/>
                  </a:lnTo>
                  <a:lnTo>
                    <a:pt x="4922" y="810"/>
                  </a:lnTo>
                  <a:lnTo>
                    <a:pt x="4961" y="803"/>
                  </a:lnTo>
                  <a:lnTo>
                    <a:pt x="5000" y="800"/>
                  </a:lnTo>
                  <a:lnTo>
                    <a:pt x="5039" y="803"/>
                  </a:lnTo>
                  <a:lnTo>
                    <a:pt x="5078" y="810"/>
                  </a:lnTo>
                  <a:lnTo>
                    <a:pt x="5115" y="823"/>
                  </a:lnTo>
                  <a:lnTo>
                    <a:pt x="5150" y="840"/>
                  </a:lnTo>
                  <a:lnTo>
                    <a:pt x="5183" y="862"/>
                  </a:lnTo>
                  <a:lnTo>
                    <a:pt x="5212" y="888"/>
                  </a:lnTo>
                  <a:lnTo>
                    <a:pt x="5238" y="917"/>
                  </a:lnTo>
                  <a:lnTo>
                    <a:pt x="5260" y="950"/>
                  </a:lnTo>
                  <a:lnTo>
                    <a:pt x="5277" y="985"/>
                  </a:lnTo>
                  <a:lnTo>
                    <a:pt x="5290" y="1022"/>
                  </a:lnTo>
                  <a:close/>
                  <a:moveTo>
                    <a:pt x="2405" y="5071"/>
                  </a:moveTo>
                  <a:lnTo>
                    <a:pt x="4567" y="389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54" y="4418"/>
                  </a:lnTo>
                  <a:lnTo>
                    <a:pt x="2693" y="5597"/>
                  </a:lnTo>
                  <a:lnTo>
                    <a:pt x="2657" y="5614"/>
                  </a:lnTo>
                  <a:lnTo>
                    <a:pt x="2620" y="5626"/>
                  </a:lnTo>
                  <a:lnTo>
                    <a:pt x="2581" y="5632"/>
                  </a:lnTo>
                  <a:lnTo>
                    <a:pt x="2542" y="5634"/>
                  </a:lnTo>
                  <a:lnTo>
                    <a:pt x="2503" y="5630"/>
                  </a:lnTo>
                  <a:lnTo>
                    <a:pt x="2464" y="5622"/>
                  </a:lnTo>
                  <a:lnTo>
                    <a:pt x="2428" y="5608"/>
                  </a:lnTo>
                  <a:lnTo>
                    <a:pt x="2393" y="5590"/>
                  </a:lnTo>
                  <a:lnTo>
                    <a:pt x="2361" y="5568"/>
                  </a:lnTo>
                  <a:lnTo>
                    <a:pt x="2332" y="5541"/>
                  </a:lnTo>
                  <a:lnTo>
                    <a:pt x="2307" y="5511"/>
                  </a:lnTo>
                  <a:lnTo>
                    <a:pt x="2286" y="5478"/>
                  </a:lnTo>
                  <a:lnTo>
                    <a:pt x="2269" y="5442"/>
                  </a:lnTo>
                  <a:lnTo>
                    <a:pt x="2257" y="5405"/>
                  </a:lnTo>
                  <a:lnTo>
                    <a:pt x="2251" y="5366"/>
                  </a:lnTo>
                  <a:lnTo>
                    <a:pt x="2249" y="5327"/>
                  </a:lnTo>
                  <a:lnTo>
                    <a:pt x="2253" y="5288"/>
                  </a:lnTo>
                  <a:lnTo>
                    <a:pt x="2261" y="5249"/>
                  </a:lnTo>
                  <a:lnTo>
                    <a:pt x="2275" y="5213"/>
                  </a:lnTo>
                  <a:lnTo>
                    <a:pt x="2293" y="5178"/>
                  </a:lnTo>
                  <a:lnTo>
                    <a:pt x="2315" y="5146"/>
                  </a:lnTo>
                  <a:lnTo>
                    <a:pt x="2342" y="5117"/>
                  </a:lnTo>
                  <a:lnTo>
                    <a:pt x="2372" y="5092"/>
                  </a:lnTo>
                  <a:lnTo>
                    <a:pt x="2405" y="5071"/>
                  </a:lnTo>
                  <a:close/>
                  <a:moveTo>
                    <a:pt x="7307" y="5597"/>
                  </a:moveTo>
                  <a:lnTo>
                    <a:pt x="5146" y="4418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3" y="3892"/>
                  </a:lnTo>
                  <a:lnTo>
                    <a:pt x="7595" y="5071"/>
                  </a:lnTo>
                  <a:lnTo>
                    <a:pt x="7628" y="5092"/>
                  </a:lnTo>
                  <a:lnTo>
                    <a:pt x="7658" y="5117"/>
                  </a:lnTo>
                  <a:lnTo>
                    <a:pt x="7685" y="5146"/>
                  </a:lnTo>
                  <a:lnTo>
                    <a:pt x="7707" y="5178"/>
                  </a:lnTo>
                  <a:lnTo>
                    <a:pt x="7725" y="5213"/>
                  </a:lnTo>
                  <a:lnTo>
                    <a:pt x="7739" y="5249"/>
                  </a:lnTo>
                  <a:lnTo>
                    <a:pt x="7747" y="5288"/>
                  </a:lnTo>
                  <a:lnTo>
                    <a:pt x="7751" y="5327"/>
                  </a:lnTo>
                  <a:lnTo>
                    <a:pt x="7749" y="5366"/>
                  </a:lnTo>
                  <a:lnTo>
                    <a:pt x="7743" y="5405"/>
                  </a:lnTo>
                  <a:lnTo>
                    <a:pt x="7731" y="5442"/>
                  </a:lnTo>
                  <a:lnTo>
                    <a:pt x="7714" y="5478"/>
                  </a:lnTo>
                  <a:lnTo>
                    <a:pt x="7693" y="5511"/>
                  </a:lnTo>
                  <a:lnTo>
                    <a:pt x="7668" y="5541"/>
                  </a:lnTo>
                  <a:lnTo>
                    <a:pt x="7639" y="5568"/>
                  </a:lnTo>
                  <a:lnTo>
                    <a:pt x="7607" y="5590"/>
                  </a:lnTo>
                  <a:lnTo>
                    <a:pt x="7572" y="5608"/>
                  </a:lnTo>
                  <a:lnTo>
                    <a:pt x="7536" y="5622"/>
                  </a:lnTo>
                  <a:lnTo>
                    <a:pt x="7497" y="5630"/>
                  </a:lnTo>
                  <a:lnTo>
                    <a:pt x="7458" y="5634"/>
                  </a:lnTo>
                  <a:lnTo>
                    <a:pt x="7419" y="5632"/>
                  </a:lnTo>
                  <a:lnTo>
                    <a:pt x="7380" y="5626"/>
                  </a:lnTo>
                  <a:lnTo>
                    <a:pt x="7343" y="5614"/>
                  </a:lnTo>
                  <a:lnTo>
                    <a:pt x="7307" y="55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5" y="3972"/>
                  </a:moveTo>
                  <a:lnTo>
                    <a:pt x="5596" y="3977"/>
                  </a:lnTo>
                  <a:lnTo>
                    <a:pt x="5596" y="3994"/>
                  </a:lnTo>
                  <a:lnTo>
                    <a:pt x="5596" y="4000"/>
                  </a:lnTo>
                  <a:lnTo>
                    <a:pt x="5596" y="4017"/>
                  </a:lnTo>
                  <a:lnTo>
                    <a:pt x="5595" y="4022"/>
                  </a:lnTo>
                  <a:lnTo>
                    <a:pt x="5594" y="4039"/>
                  </a:lnTo>
                  <a:lnTo>
                    <a:pt x="5594" y="4045"/>
                  </a:lnTo>
                  <a:lnTo>
                    <a:pt x="5592" y="4061"/>
                  </a:lnTo>
                  <a:lnTo>
                    <a:pt x="5592" y="4067"/>
                  </a:lnTo>
                  <a:lnTo>
                    <a:pt x="5590" y="4083"/>
                  </a:lnTo>
                  <a:lnTo>
                    <a:pt x="5589" y="4089"/>
                  </a:lnTo>
                  <a:lnTo>
                    <a:pt x="5586" y="4105"/>
                  </a:lnTo>
                  <a:lnTo>
                    <a:pt x="5585" y="4111"/>
                  </a:lnTo>
                  <a:lnTo>
                    <a:pt x="5581" y="4127"/>
                  </a:lnTo>
                  <a:lnTo>
                    <a:pt x="5580" y="4133"/>
                  </a:lnTo>
                  <a:lnTo>
                    <a:pt x="5576" y="4149"/>
                  </a:lnTo>
                  <a:lnTo>
                    <a:pt x="5575" y="4154"/>
                  </a:lnTo>
                  <a:lnTo>
                    <a:pt x="5570" y="4170"/>
                  </a:lnTo>
                  <a:lnTo>
                    <a:pt x="5568" y="4175"/>
                  </a:lnTo>
                  <a:lnTo>
                    <a:pt x="5563" y="4191"/>
                  </a:lnTo>
                  <a:lnTo>
                    <a:pt x="5561" y="4196"/>
                  </a:lnTo>
                  <a:lnTo>
                    <a:pt x="5556" y="4212"/>
                  </a:lnTo>
                  <a:lnTo>
                    <a:pt x="5554" y="4217"/>
                  </a:lnTo>
                  <a:lnTo>
                    <a:pt x="5547" y="4233"/>
                  </a:lnTo>
                  <a:lnTo>
                    <a:pt x="5545" y="4238"/>
                  </a:lnTo>
                  <a:lnTo>
                    <a:pt x="5538" y="4253"/>
                  </a:lnTo>
                  <a:lnTo>
                    <a:pt x="5536" y="4258"/>
                  </a:lnTo>
                  <a:lnTo>
                    <a:pt x="5528" y="4273"/>
                  </a:lnTo>
                  <a:lnTo>
                    <a:pt x="5526" y="4278"/>
                  </a:lnTo>
                  <a:lnTo>
                    <a:pt x="5517" y="4292"/>
                  </a:lnTo>
                  <a:lnTo>
                    <a:pt x="5515" y="4297"/>
                  </a:lnTo>
                  <a:lnTo>
                    <a:pt x="5506" y="4311"/>
                  </a:lnTo>
                  <a:lnTo>
                    <a:pt x="5503" y="4316"/>
                  </a:lnTo>
                  <a:lnTo>
                    <a:pt x="5494" y="4330"/>
                  </a:lnTo>
                  <a:lnTo>
                    <a:pt x="5491" y="4335"/>
                  </a:lnTo>
                  <a:lnTo>
                    <a:pt x="5481" y="4349"/>
                  </a:lnTo>
                  <a:lnTo>
                    <a:pt x="5478" y="4353"/>
                  </a:lnTo>
                  <a:lnTo>
                    <a:pt x="5468" y="4366"/>
                  </a:lnTo>
                  <a:lnTo>
                    <a:pt x="5464" y="4371"/>
                  </a:lnTo>
                  <a:lnTo>
                    <a:pt x="5454" y="4384"/>
                  </a:lnTo>
                  <a:lnTo>
                    <a:pt x="5450" y="4388"/>
                  </a:lnTo>
                  <a:lnTo>
                    <a:pt x="5439" y="4400"/>
                  </a:lnTo>
                  <a:lnTo>
                    <a:pt x="5435" y="4404"/>
                  </a:lnTo>
                  <a:lnTo>
                    <a:pt x="5423" y="4416"/>
                  </a:lnTo>
                  <a:lnTo>
                    <a:pt x="5419" y="4420"/>
                  </a:lnTo>
                  <a:lnTo>
                    <a:pt x="5407" y="4432"/>
                  </a:lnTo>
                  <a:lnTo>
                    <a:pt x="5403" y="4436"/>
                  </a:lnTo>
                  <a:lnTo>
                    <a:pt x="5391" y="4447"/>
                  </a:lnTo>
                  <a:lnTo>
                    <a:pt x="5387" y="4451"/>
                  </a:lnTo>
                  <a:lnTo>
                    <a:pt x="5374" y="4461"/>
                  </a:lnTo>
                  <a:lnTo>
                    <a:pt x="5369" y="4465"/>
                  </a:lnTo>
                  <a:lnTo>
                    <a:pt x="5356" y="4475"/>
                  </a:lnTo>
                  <a:lnTo>
                    <a:pt x="5352" y="4478"/>
                  </a:lnTo>
                  <a:lnTo>
                    <a:pt x="5338" y="4488"/>
                  </a:lnTo>
                  <a:lnTo>
                    <a:pt x="5333" y="4491"/>
                  </a:lnTo>
                  <a:lnTo>
                    <a:pt x="5319" y="4500"/>
                  </a:lnTo>
                  <a:lnTo>
                    <a:pt x="5314" y="4503"/>
                  </a:lnTo>
                  <a:lnTo>
                    <a:pt x="5300" y="4512"/>
                  </a:lnTo>
                  <a:lnTo>
                    <a:pt x="5295" y="4514"/>
                  </a:lnTo>
                  <a:lnTo>
                    <a:pt x="5281" y="4523"/>
                  </a:lnTo>
                  <a:lnTo>
                    <a:pt x="5276" y="4525"/>
                  </a:lnTo>
                  <a:lnTo>
                    <a:pt x="5265" y="4530"/>
                  </a:lnTo>
                  <a:lnTo>
                    <a:pt x="5473" y="8888"/>
                  </a:lnTo>
                  <a:lnTo>
                    <a:pt x="5472" y="8922"/>
                  </a:lnTo>
                  <a:lnTo>
                    <a:pt x="5467" y="8955"/>
                  </a:lnTo>
                  <a:lnTo>
                    <a:pt x="5457" y="8987"/>
                  </a:lnTo>
                  <a:lnTo>
                    <a:pt x="5443" y="9018"/>
                  </a:lnTo>
                  <a:lnTo>
                    <a:pt x="5425" y="9047"/>
                  </a:lnTo>
                  <a:lnTo>
                    <a:pt x="5404" y="9073"/>
                  </a:lnTo>
                  <a:lnTo>
                    <a:pt x="5379" y="9095"/>
                  </a:lnTo>
                  <a:lnTo>
                    <a:pt x="5351" y="9114"/>
                  </a:lnTo>
                  <a:lnTo>
                    <a:pt x="5321" y="9130"/>
                  </a:lnTo>
                  <a:lnTo>
                    <a:pt x="5290" y="9141"/>
                  </a:lnTo>
                  <a:lnTo>
                    <a:pt x="5257" y="9148"/>
                  </a:lnTo>
                  <a:lnTo>
                    <a:pt x="5223" y="9150"/>
                  </a:lnTo>
                  <a:lnTo>
                    <a:pt x="4777" y="9150"/>
                  </a:lnTo>
                  <a:lnTo>
                    <a:pt x="4743" y="9148"/>
                  </a:lnTo>
                  <a:lnTo>
                    <a:pt x="4710" y="9141"/>
                  </a:lnTo>
                  <a:lnTo>
                    <a:pt x="4679" y="9130"/>
                  </a:lnTo>
                  <a:lnTo>
                    <a:pt x="4649" y="9114"/>
                  </a:lnTo>
                  <a:lnTo>
                    <a:pt x="4621" y="9095"/>
                  </a:lnTo>
                  <a:lnTo>
                    <a:pt x="4596" y="9073"/>
                  </a:lnTo>
                  <a:lnTo>
                    <a:pt x="4575" y="9047"/>
                  </a:lnTo>
                  <a:lnTo>
                    <a:pt x="4557" y="9018"/>
                  </a:lnTo>
                  <a:lnTo>
                    <a:pt x="4543" y="8987"/>
                  </a:lnTo>
                  <a:lnTo>
                    <a:pt x="4533" y="8955"/>
                  </a:lnTo>
                  <a:lnTo>
                    <a:pt x="4528" y="8922"/>
                  </a:lnTo>
                  <a:lnTo>
                    <a:pt x="4527" y="8888"/>
                  </a:lnTo>
                  <a:lnTo>
                    <a:pt x="4735" y="4530"/>
                  </a:lnTo>
                  <a:lnTo>
                    <a:pt x="4724" y="4525"/>
                  </a:lnTo>
                  <a:lnTo>
                    <a:pt x="4719" y="4523"/>
                  </a:lnTo>
                  <a:lnTo>
                    <a:pt x="4705" y="4514"/>
                  </a:lnTo>
                  <a:lnTo>
                    <a:pt x="4700" y="4512"/>
                  </a:lnTo>
                  <a:lnTo>
                    <a:pt x="4686" y="4503"/>
                  </a:lnTo>
                  <a:lnTo>
                    <a:pt x="4681" y="4500"/>
                  </a:lnTo>
                  <a:lnTo>
                    <a:pt x="4667" y="4491"/>
                  </a:lnTo>
                  <a:lnTo>
                    <a:pt x="4662" y="4488"/>
                  </a:lnTo>
                  <a:lnTo>
                    <a:pt x="4648" y="4478"/>
                  </a:lnTo>
                  <a:lnTo>
                    <a:pt x="4644" y="4475"/>
                  </a:lnTo>
                  <a:lnTo>
                    <a:pt x="4631" y="4465"/>
                  </a:lnTo>
                  <a:lnTo>
                    <a:pt x="4626" y="4461"/>
                  </a:lnTo>
                  <a:lnTo>
                    <a:pt x="4613" y="4451"/>
                  </a:lnTo>
                  <a:lnTo>
                    <a:pt x="4609" y="4447"/>
                  </a:lnTo>
                  <a:lnTo>
                    <a:pt x="4597" y="4436"/>
                  </a:lnTo>
                  <a:lnTo>
                    <a:pt x="4593" y="4432"/>
                  </a:lnTo>
                  <a:lnTo>
                    <a:pt x="4581" y="4420"/>
                  </a:lnTo>
                  <a:lnTo>
                    <a:pt x="4577" y="4416"/>
                  </a:lnTo>
                  <a:lnTo>
                    <a:pt x="4565" y="4404"/>
                  </a:lnTo>
                  <a:lnTo>
                    <a:pt x="4561" y="4400"/>
                  </a:lnTo>
                  <a:lnTo>
                    <a:pt x="4550" y="4388"/>
                  </a:lnTo>
                  <a:lnTo>
                    <a:pt x="4546" y="4384"/>
                  </a:lnTo>
                  <a:lnTo>
                    <a:pt x="4536" y="4371"/>
                  </a:lnTo>
                  <a:lnTo>
                    <a:pt x="4532" y="4366"/>
                  </a:lnTo>
                  <a:lnTo>
                    <a:pt x="4522" y="4353"/>
                  </a:lnTo>
                  <a:lnTo>
                    <a:pt x="4519" y="4349"/>
                  </a:lnTo>
                  <a:lnTo>
                    <a:pt x="4509" y="4335"/>
                  </a:lnTo>
                  <a:lnTo>
                    <a:pt x="4506" y="4330"/>
                  </a:lnTo>
                  <a:lnTo>
                    <a:pt x="4497" y="4316"/>
                  </a:lnTo>
                  <a:lnTo>
                    <a:pt x="4494" y="4311"/>
                  </a:lnTo>
                  <a:lnTo>
                    <a:pt x="4485" y="4297"/>
                  </a:lnTo>
                  <a:lnTo>
                    <a:pt x="4483" y="4292"/>
                  </a:lnTo>
                  <a:lnTo>
                    <a:pt x="4474" y="4278"/>
                  </a:lnTo>
                  <a:lnTo>
                    <a:pt x="4472" y="4273"/>
                  </a:lnTo>
                  <a:lnTo>
                    <a:pt x="4464" y="4258"/>
                  </a:lnTo>
                  <a:lnTo>
                    <a:pt x="4462" y="4253"/>
                  </a:lnTo>
                  <a:lnTo>
                    <a:pt x="4455" y="4238"/>
                  </a:lnTo>
                  <a:lnTo>
                    <a:pt x="4453" y="4233"/>
                  </a:lnTo>
                  <a:lnTo>
                    <a:pt x="4446" y="4217"/>
                  </a:lnTo>
                  <a:lnTo>
                    <a:pt x="4444" y="4212"/>
                  </a:lnTo>
                  <a:lnTo>
                    <a:pt x="4439" y="4196"/>
                  </a:lnTo>
                  <a:lnTo>
                    <a:pt x="4437" y="4191"/>
                  </a:lnTo>
                  <a:lnTo>
                    <a:pt x="4432" y="4175"/>
                  </a:lnTo>
                  <a:lnTo>
                    <a:pt x="4430" y="4170"/>
                  </a:lnTo>
                  <a:lnTo>
                    <a:pt x="4425" y="4154"/>
                  </a:lnTo>
                  <a:lnTo>
                    <a:pt x="4424" y="4149"/>
                  </a:lnTo>
                  <a:lnTo>
                    <a:pt x="4420" y="4133"/>
                  </a:lnTo>
                  <a:lnTo>
                    <a:pt x="4419" y="4127"/>
                  </a:lnTo>
                  <a:lnTo>
                    <a:pt x="4415" y="4111"/>
                  </a:lnTo>
                  <a:lnTo>
                    <a:pt x="4414" y="4105"/>
                  </a:lnTo>
                  <a:lnTo>
                    <a:pt x="4411" y="4089"/>
                  </a:lnTo>
                  <a:lnTo>
                    <a:pt x="4410" y="4083"/>
                  </a:lnTo>
                  <a:lnTo>
                    <a:pt x="4408" y="4067"/>
                  </a:lnTo>
                  <a:lnTo>
                    <a:pt x="4408" y="4061"/>
                  </a:lnTo>
                  <a:lnTo>
                    <a:pt x="4406" y="4045"/>
                  </a:lnTo>
                  <a:lnTo>
                    <a:pt x="4406" y="4039"/>
                  </a:lnTo>
                  <a:lnTo>
                    <a:pt x="4405" y="4022"/>
                  </a:lnTo>
                  <a:lnTo>
                    <a:pt x="4404" y="4017"/>
                  </a:lnTo>
                  <a:lnTo>
                    <a:pt x="4404" y="4000"/>
                  </a:lnTo>
                  <a:lnTo>
                    <a:pt x="4404" y="3994"/>
                  </a:lnTo>
                  <a:lnTo>
                    <a:pt x="4404" y="3977"/>
                  </a:lnTo>
                  <a:lnTo>
                    <a:pt x="4405" y="3972"/>
                  </a:lnTo>
                  <a:lnTo>
                    <a:pt x="4406" y="3955"/>
                  </a:lnTo>
                  <a:lnTo>
                    <a:pt x="4406" y="3949"/>
                  </a:lnTo>
                  <a:lnTo>
                    <a:pt x="4408" y="3933"/>
                  </a:lnTo>
                  <a:lnTo>
                    <a:pt x="4408" y="3927"/>
                  </a:lnTo>
                  <a:lnTo>
                    <a:pt x="4410" y="3911"/>
                  </a:lnTo>
                  <a:lnTo>
                    <a:pt x="4411" y="3905"/>
                  </a:lnTo>
                  <a:lnTo>
                    <a:pt x="4414" y="3889"/>
                  </a:lnTo>
                  <a:lnTo>
                    <a:pt x="4415" y="3883"/>
                  </a:lnTo>
                  <a:lnTo>
                    <a:pt x="4419" y="3867"/>
                  </a:lnTo>
                  <a:lnTo>
                    <a:pt x="4420" y="3861"/>
                  </a:lnTo>
                  <a:lnTo>
                    <a:pt x="4424" y="3845"/>
                  </a:lnTo>
                  <a:lnTo>
                    <a:pt x="4425" y="3840"/>
                  </a:lnTo>
                  <a:lnTo>
                    <a:pt x="4430" y="3824"/>
                  </a:lnTo>
                  <a:lnTo>
                    <a:pt x="4432" y="3819"/>
                  </a:lnTo>
                  <a:lnTo>
                    <a:pt x="4437" y="3803"/>
                  </a:lnTo>
                  <a:lnTo>
                    <a:pt x="4439" y="3798"/>
                  </a:lnTo>
                  <a:lnTo>
                    <a:pt x="4444" y="3782"/>
                  </a:lnTo>
                  <a:lnTo>
                    <a:pt x="4446" y="3777"/>
                  </a:lnTo>
                  <a:lnTo>
                    <a:pt x="4453" y="3761"/>
                  </a:lnTo>
                  <a:lnTo>
                    <a:pt x="4455" y="3756"/>
                  </a:lnTo>
                  <a:lnTo>
                    <a:pt x="4462" y="3741"/>
                  </a:lnTo>
                  <a:lnTo>
                    <a:pt x="4464" y="3736"/>
                  </a:lnTo>
                  <a:lnTo>
                    <a:pt x="4472" y="3721"/>
                  </a:lnTo>
                  <a:lnTo>
                    <a:pt x="4474" y="3716"/>
                  </a:lnTo>
                  <a:lnTo>
                    <a:pt x="4483" y="3702"/>
                  </a:lnTo>
                  <a:lnTo>
                    <a:pt x="4486" y="3696"/>
                  </a:lnTo>
                  <a:lnTo>
                    <a:pt x="4494" y="3682"/>
                  </a:lnTo>
                  <a:lnTo>
                    <a:pt x="4497" y="3677"/>
                  </a:lnTo>
                  <a:lnTo>
                    <a:pt x="4506" y="3664"/>
                  </a:lnTo>
                  <a:lnTo>
                    <a:pt x="4509" y="3659"/>
                  </a:lnTo>
                  <a:lnTo>
                    <a:pt x="4519" y="3645"/>
                  </a:lnTo>
                  <a:lnTo>
                    <a:pt x="4522" y="3641"/>
                  </a:lnTo>
                  <a:lnTo>
                    <a:pt x="4532" y="3628"/>
                  </a:lnTo>
                  <a:lnTo>
                    <a:pt x="4536" y="3624"/>
                  </a:lnTo>
                  <a:lnTo>
                    <a:pt x="4546" y="3611"/>
                  </a:lnTo>
                  <a:lnTo>
                    <a:pt x="4550" y="3607"/>
                  </a:lnTo>
                  <a:lnTo>
                    <a:pt x="4561" y="3594"/>
                  </a:lnTo>
                  <a:lnTo>
                    <a:pt x="4565" y="3590"/>
                  </a:lnTo>
                  <a:lnTo>
                    <a:pt x="4576" y="3578"/>
                  </a:lnTo>
                  <a:lnTo>
                    <a:pt x="4580" y="3574"/>
                  </a:lnTo>
                  <a:lnTo>
                    <a:pt x="4592" y="3563"/>
                  </a:lnTo>
                  <a:lnTo>
                    <a:pt x="4596" y="3559"/>
                  </a:lnTo>
                  <a:lnTo>
                    <a:pt x="4609" y="3548"/>
                  </a:lnTo>
                  <a:lnTo>
                    <a:pt x="4613" y="3544"/>
                  </a:lnTo>
                  <a:lnTo>
                    <a:pt x="4626" y="3533"/>
                  </a:lnTo>
                  <a:lnTo>
                    <a:pt x="4630" y="3530"/>
                  </a:lnTo>
                  <a:lnTo>
                    <a:pt x="4643" y="3520"/>
                  </a:lnTo>
                  <a:lnTo>
                    <a:pt x="4648" y="3516"/>
                  </a:lnTo>
                  <a:lnTo>
                    <a:pt x="4662" y="3507"/>
                  </a:lnTo>
                  <a:lnTo>
                    <a:pt x="4666" y="3503"/>
                  </a:lnTo>
                  <a:lnTo>
                    <a:pt x="4680" y="3494"/>
                  </a:lnTo>
                  <a:lnTo>
                    <a:pt x="4685" y="3491"/>
                  </a:lnTo>
                  <a:lnTo>
                    <a:pt x="4700" y="3482"/>
                  </a:lnTo>
                  <a:lnTo>
                    <a:pt x="4705" y="3480"/>
                  </a:lnTo>
                  <a:lnTo>
                    <a:pt x="4719" y="3471"/>
                  </a:lnTo>
                  <a:lnTo>
                    <a:pt x="4724" y="3469"/>
                  </a:lnTo>
                  <a:lnTo>
                    <a:pt x="4739" y="3461"/>
                  </a:lnTo>
                  <a:lnTo>
                    <a:pt x="4744" y="3459"/>
                  </a:lnTo>
                  <a:lnTo>
                    <a:pt x="4759" y="3452"/>
                  </a:lnTo>
                  <a:lnTo>
                    <a:pt x="4764" y="3450"/>
                  </a:lnTo>
                  <a:lnTo>
                    <a:pt x="4780" y="3443"/>
                  </a:lnTo>
                  <a:lnTo>
                    <a:pt x="4785" y="3441"/>
                  </a:lnTo>
                  <a:lnTo>
                    <a:pt x="4801" y="3436"/>
                  </a:lnTo>
                  <a:lnTo>
                    <a:pt x="4806" y="3434"/>
                  </a:lnTo>
                  <a:lnTo>
                    <a:pt x="4822" y="3429"/>
                  </a:lnTo>
                  <a:lnTo>
                    <a:pt x="4827" y="3427"/>
                  </a:lnTo>
                  <a:lnTo>
                    <a:pt x="4843" y="3422"/>
                  </a:lnTo>
                  <a:lnTo>
                    <a:pt x="4848" y="3421"/>
                  </a:lnTo>
                  <a:lnTo>
                    <a:pt x="4864" y="3417"/>
                  </a:lnTo>
                  <a:lnTo>
                    <a:pt x="4870" y="3416"/>
                  </a:lnTo>
                  <a:lnTo>
                    <a:pt x="4886" y="3412"/>
                  </a:lnTo>
                  <a:lnTo>
                    <a:pt x="4892" y="3411"/>
                  </a:lnTo>
                  <a:lnTo>
                    <a:pt x="4908" y="3408"/>
                  </a:lnTo>
                  <a:lnTo>
                    <a:pt x="4914" y="3407"/>
                  </a:lnTo>
                  <a:lnTo>
                    <a:pt x="4930" y="3405"/>
                  </a:lnTo>
                  <a:lnTo>
                    <a:pt x="4936" y="3405"/>
                  </a:lnTo>
                  <a:lnTo>
                    <a:pt x="4952" y="3403"/>
                  </a:lnTo>
                  <a:lnTo>
                    <a:pt x="4958" y="3403"/>
                  </a:lnTo>
                  <a:lnTo>
                    <a:pt x="4975" y="3402"/>
                  </a:lnTo>
                  <a:lnTo>
                    <a:pt x="4980" y="3401"/>
                  </a:lnTo>
                  <a:lnTo>
                    <a:pt x="4997" y="3401"/>
                  </a:lnTo>
                  <a:lnTo>
                    <a:pt x="5003" y="3401"/>
                  </a:lnTo>
                  <a:lnTo>
                    <a:pt x="5020" y="3401"/>
                  </a:lnTo>
                  <a:lnTo>
                    <a:pt x="5025" y="3402"/>
                  </a:lnTo>
                  <a:lnTo>
                    <a:pt x="5042" y="3403"/>
                  </a:lnTo>
                  <a:lnTo>
                    <a:pt x="5048" y="3403"/>
                  </a:lnTo>
                  <a:lnTo>
                    <a:pt x="5064" y="3405"/>
                  </a:lnTo>
                  <a:lnTo>
                    <a:pt x="5070" y="3405"/>
                  </a:lnTo>
                  <a:lnTo>
                    <a:pt x="5086" y="3407"/>
                  </a:lnTo>
                  <a:lnTo>
                    <a:pt x="5092" y="3408"/>
                  </a:lnTo>
                  <a:lnTo>
                    <a:pt x="5108" y="3411"/>
                  </a:lnTo>
                  <a:lnTo>
                    <a:pt x="5114" y="3412"/>
                  </a:lnTo>
                  <a:lnTo>
                    <a:pt x="5130" y="3416"/>
                  </a:lnTo>
                  <a:lnTo>
                    <a:pt x="5136" y="3417"/>
                  </a:lnTo>
                  <a:lnTo>
                    <a:pt x="5152" y="3421"/>
                  </a:lnTo>
                  <a:lnTo>
                    <a:pt x="5157" y="3422"/>
                  </a:lnTo>
                  <a:lnTo>
                    <a:pt x="5173" y="3427"/>
                  </a:lnTo>
                  <a:lnTo>
                    <a:pt x="5178" y="3429"/>
                  </a:lnTo>
                  <a:lnTo>
                    <a:pt x="5194" y="3434"/>
                  </a:lnTo>
                  <a:lnTo>
                    <a:pt x="5199" y="3436"/>
                  </a:lnTo>
                  <a:lnTo>
                    <a:pt x="5215" y="3441"/>
                  </a:lnTo>
                  <a:lnTo>
                    <a:pt x="5220" y="3443"/>
                  </a:lnTo>
                  <a:lnTo>
                    <a:pt x="5236" y="3450"/>
                  </a:lnTo>
                  <a:lnTo>
                    <a:pt x="5241" y="3452"/>
                  </a:lnTo>
                  <a:lnTo>
                    <a:pt x="5256" y="3459"/>
                  </a:lnTo>
                  <a:lnTo>
                    <a:pt x="5261" y="3461"/>
                  </a:lnTo>
                  <a:lnTo>
                    <a:pt x="5276" y="3469"/>
                  </a:lnTo>
                  <a:lnTo>
                    <a:pt x="5281" y="3471"/>
                  </a:lnTo>
                  <a:lnTo>
                    <a:pt x="5295" y="3480"/>
                  </a:lnTo>
                  <a:lnTo>
                    <a:pt x="5300" y="3482"/>
                  </a:lnTo>
                  <a:lnTo>
                    <a:pt x="5315" y="3491"/>
                  </a:lnTo>
                  <a:lnTo>
                    <a:pt x="5320" y="3494"/>
                  </a:lnTo>
                  <a:lnTo>
                    <a:pt x="5334" y="3503"/>
                  </a:lnTo>
                  <a:lnTo>
                    <a:pt x="5338" y="3507"/>
                  </a:lnTo>
                  <a:lnTo>
                    <a:pt x="5352" y="3516"/>
                  </a:lnTo>
                  <a:lnTo>
                    <a:pt x="5357" y="3520"/>
                  </a:lnTo>
                  <a:lnTo>
                    <a:pt x="5370" y="3530"/>
                  </a:lnTo>
                  <a:lnTo>
                    <a:pt x="5374" y="3533"/>
                  </a:lnTo>
                  <a:lnTo>
                    <a:pt x="5387" y="3544"/>
                  </a:lnTo>
                  <a:lnTo>
                    <a:pt x="5391" y="3548"/>
                  </a:lnTo>
                  <a:lnTo>
                    <a:pt x="5404" y="3559"/>
                  </a:lnTo>
                  <a:lnTo>
                    <a:pt x="5408" y="3563"/>
                  </a:lnTo>
                  <a:lnTo>
                    <a:pt x="5420" y="3574"/>
                  </a:lnTo>
                  <a:lnTo>
                    <a:pt x="5424" y="3578"/>
                  </a:lnTo>
                  <a:lnTo>
                    <a:pt x="5435" y="3590"/>
                  </a:lnTo>
                  <a:lnTo>
                    <a:pt x="5439" y="3594"/>
                  </a:lnTo>
                  <a:lnTo>
                    <a:pt x="5450" y="3607"/>
                  </a:lnTo>
                  <a:lnTo>
                    <a:pt x="5454" y="3611"/>
                  </a:lnTo>
                  <a:lnTo>
                    <a:pt x="5464" y="3624"/>
                  </a:lnTo>
                  <a:lnTo>
                    <a:pt x="5468" y="3628"/>
                  </a:lnTo>
                  <a:lnTo>
                    <a:pt x="5478" y="3641"/>
                  </a:lnTo>
                  <a:lnTo>
                    <a:pt x="5481" y="3645"/>
                  </a:lnTo>
                  <a:lnTo>
                    <a:pt x="5491" y="3659"/>
                  </a:lnTo>
                  <a:lnTo>
                    <a:pt x="5494" y="3664"/>
                  </a:lnTo>
                  <a:lnTo>
                    <a:pt x="5503" y="3677"/>
                  </a:lnTo>
                  <a:lnTo>
                    <a:pt x="5506" y="3682"/>
                  </a:lnTo>
                  <a:lnTo>
                    <a:pt x="5514" y="3696"/>
                  </a:lnTo>
                  <a:lnTo>
                    <a:pt x="5517" y="3702"/>
                  </a:lnTo>
                  <a:lnTo>
                    <a:pt x="5526" y="3716"/>
                  </a:lnTo>
                  <a:lnTo>
                    <a:pt x="5528" y="3721"/>
                  </a:lnTo>
                  <a:lnTo>
                    <a:pt x="5536" y="3736"/>
                  </a:lnTo>
                  <a:lnTo>
                    <a:pt x="5538" y="3741"/>
                  </a:lnTo>
                  <a:lnTo>
                    <a:pt x="5545" y="3756"/>
                  </a:lnTo>
                  <a:lnTo>
                    <a:pt x="5547" y="3761"/>
                  </a:lnTo>
                  <a:lnTo>
                    <a:pt x="5554" y="3777"/>
                  </a:lnTo>
                  <a:lnTo>
                    <a:pt x="5556" y="3782"/>
                  </a:lnTo>
                  <a:lnTo>
                    <a:pt x="5561" y="3798"/>
                  </a:lnTo>
                  <a:lnTo>
                    <a:pt x="5563" y="3803"/>
                  </a:lnTo>
                  <a:lnTo>
                    <a:pt x="5568" y="3819"/>
                  </a:lnTo>
                  <a:lnTo>
                    <a:pt x="5570" y="3824"/>
                  </a:lnTo>
                  <a:lnTo>
                    <a:pt x="5575" y="3840"/>
                  </a:lnTo>
                  <a:lnTo>
                    <a:pt x="5576" y="3845"/>
                  </a:lnTo>
                  <a:lnTo>
                    <a:pt x="5580" y="3861"/>
                  </a:lnTo>
                  <a:lnTo>
                    <a:pt x="5581" y="3867"/>
                  </a:lnTo>
                  <a:lnTo>
                    <a:pt x="5585" y="3883"/>
                  </a:lnTo>
                  <a:lnTo>
                    <a:pt x="5586" y="3889"/>
                  </a:lnTo>
                  <a:lnTo>
                    <a:pt x="5589" y="3905"/>
                  </a:lnTo>
                  <a:lnTo>
                    <a:pt x="5590" y="3911"/>
                  </a:lnTo>
                  <a:lnTo>
                    <a:pt x="5592" y="3927"/>
                  </a:lnTo>
                  <a:lnTo>
                    <a:pt x="5592" y="3933"/>
                  </a:lnTo>
                  <a:lnTo>
                    <a:pt x="5594" y="3949"/>
                  </a:lnTo>
                  <a:lnTo>
                    <a:pt x="5594" y="3955"/>
                  </a:lnTo>
                  <a:lnTo>
                    <a:pt x="5595" y="3972"/>
                  </a:lnTo>
                  <a:close/>
                  <a:moveTo>
                    <a:pt x="5446" y="4014"/>
                  </a:move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1" y="3882"/>
                  </a:lnTo>
                  <a:lnTo>
                    <a:pt x="5426" y="3866"/>
                  </a:lnTo>
                  <a:lnTo>
                    <a:pt x="5421" y="3850"/>
                  </a:lnTo>
                  <a:lnTo>
                    <a:pt x="5415" y="3834"/>
                  </a:lnTo>
                  <a:lnTo>
                    <a:pt x="5409" y="3819"/>
                  </a:lnTo>
                  <a:lnTo>
                    <a:pt x="5402" y="3804"/>
                  </a:lnTo>
                  <a:lnTo>
                    <a:pt x="5394" y="3789"/>
                  </a:lnTo>
                  <a:lnTo>
                    <a:pt x="5386" y="3774"/>
                  </a:lnTo>
                  <a:lnTo>
                    <a:pt x="5377" y="3760"/>
                  </a:lnTo>
                  <a:lnTo>
                    <a:pt x="5368" y="3746"/>
                  </a:lnTo>
                  <a:lnTo>
                    <a:pt x="5359" y="3732"/>
                  </a:lnTo>
                  <a:lnTo>
                    <a:pt x="5349" y="3719"/>
                  </a:lnTo>
                  <a:lnTo>
                    <a:pt x="5338" y="3706"/>
                  </a:lnTo>
                  <a:lnTo>
                    <a:pt x="5327" y="3694"/>
                  </a:lnTo>
                  <a:lnTo>
                    <a:pt x="5315" y="3682"/>
                  </a:lnTo>
                  <a:lnTo>
                    <a:pt x="5303" y="3670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697" y="3670"/>
                  </a:lnTo>
                  <a:lnTo>
                    <a:pt x="4685" y="3682"/>
                  </a:lnTo>
                  <a:lnTo>
                    <a:pt x="4673" y="3694"/>
                  </a:lnTo>
                  <a:lnTo>
                    <a:pt x="4662" y="3706"/>
                  </a:lnTo>
                  <a:lnTo>
                    <a:pt x="4651" y="3719"/>
                  </a:lnTo>
                  <a:lnTo>
                    <a:pt x="4641" y="3732"/>
                  </a:lnTo>
                  <a:lnTo>
                    <a:pt x="4632" y="3746"/>
                  </a:lnTo>
                  <a:lnTo>
                    <a:pt x="4623" y="3760"/>
                  </a:lnTo>
                  <a:lnTo>
                    <a:pt x="4614" y="3774"/>
                  </a:lnTo>
                  <a:lnTo>
                    <a:pt x="4606" y="3789"/>
                  </a:lnTo>
                  <a:lnTo>
                    <a:pt x="4598" y="3804"/>
                  </a:lnTo>
                  <a:lnTo>
                    <a:pt x="4591" y="3819"/>
                  </a:lnTo>
                  <a:lnTo>
                    <a:pt x="4585" y="3834"/>
                  </a:lnTo>
                  <a:lnTo>
                    <a:pt x="4579" y="3850"/>
                  </a:lnTo>
                  <a:lnTo>
                    <a:pt x="4574" y="3866"/>
                  </a:lnTo>
                  <a:lnTo>
                    <a:pt x="4569" y="388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69" y="4423"/>
                  </a:lnTo>
                  <a:lnTo>
                    <a:pt x="4885" y="4428"/>
                  </a:lnTo>
                  <a:lnTo>
                    <a:pt x="4901" y="4432"/>
                  </a:lnTo>
                  <a:lnTo>
                    <a:pt x="4917" y="4435"/>
                  </a:lnTo>
                  <a:lnTo>
                    <a:pt x="4934" y="4438"/>
                  </a:lnTo>
                  <a:lnTo>
                    <a:pt x="4950" y="4440"/>
                  </a:lnTo>
                  <a:lnTo>
                    <a:pt x="4967" y="4442"/>
                  </a:lnTo>
                  <a:lnTo>
                    <a:pt x="4983" y="4443"/>
                  </a:lnTo>
                  <a:lnTo>
                    <a:pt x="5000" y="4443"/>
                  </a:lnTo>
                  <a:lnTo>
                    <a:pt x="5017" y="4443"/>
                  </a:lnTo>
                  <a:lnTo>
                    <a:pt x="5033" y="4442"/>
                  </a:lnTo>
                  <a:lnTo>
                    <a:pt x="5050" y="4440"/>
                  </a:lnTo>
                  <a:lnTo>
                    <a:pt x="5066" y="4438"/>
                  </a:lnTo>
                  <a:lnTo>
                    <a:pt x="5083" y="4435"/>
                  </a:lnTo>
                  <a:lnTo>
                    <a:pt x="5099" y="4432"/>
                  </a:lnTo>
                  <a:lnTo>
                    <a:pt x="5115" y="4428"/>
                  </a:lnTo>
                  <a:lnTo>
                    <a:pt x="5131" y="4423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5" name="Google Shape;2535;p22"/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</p:grpSpPr>
        <p:sp>
          <p:nvSpPr>
            <p:cNvPr id="2536" name="Google Shape;2536;p22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515"/>
                  </a:moveTo>
                  <a:lnTo>
                    <a:pt x="5138" y="4697"/>
                  </a:lnTo>
                  <a:lnTo>
                    <a:pt x="5255" y="4884"/>
                  </a:lnTo>
                  <a:lnTo>
                    <a:pt x="5350" y="5074"/>
                  </a:lnTo>
                  <a:lnTo>
                    <a:pt x="5424" y="5263"/>
                  </a:lnTo>
                  <a:lnTo>
                    <a:pt x="5477" y="5449"/>
                  </a:lnTo>
                  <a:lnTo>
                    <a:pt x="5509" y="5627"/>
                  </a:lnTo>
                  <a:lnTo>
                    <a:pt x="5520" y="5797"/>
                  </a:lnTo>
                  <a:lnTo>
                    <a:pt x="5509" y="5953"/>
                  </a:lnTo>
                  <a:lnTo>
                    <a:pt x="5477" y="6094"/>
                  </a:lnTo>
                  <a:lnTo>
                    <a:pt x="5424" y="6216"/>
                  </a:lnTo>
                  <a:lnTo>
                    <a:pt x="5350" y="6316"/>
                  </a:lnTo>
                  <a:lnTo>
                    <a:pt x="5255" y="6391"/>
                  </a:lnTo>
                  <a:lnTo>
                    <a:pt x="5138" y="6439"/>
                  </a:lnTo>
                  <a:lnTo>
                    <a:pt x="5000" y="6455"/>
                  </a:lnTo>
                  <a:lnTo>
                    <a:pt x="4862" y="6439"/>
                  </a:lnTo>
                  <a:lnTo>
                    <a:pt x="4745" y="6391"/>
                  </a:lnTo>
                  <a:lnTo>
                    <a:pt x="4650" y="6316"/>
                  </a:lnTo>
                  <a:lnTo>
                    <a:pt x="4576" y="6216"/>
                  </a:lnTo>
                  <a:lnTo>
                    <a:pt x="4523" y="6094"/>
                  </a:lnTo>
                  <a:lnTo>
                    <a:pt x="4491" y="5953"/>
                  </a:lnTo>
                  <a:lnTo>
                    <a:pt x="4480" y="5797"/>
                  </a:lnTo>
                  <a:lnTo>
                    <a:pt x="4491" y="5627"/>
                  </a:lnTo>
                  <a:lnTo>
                    <a:pt x="4523" y="5449"/>
                  </a:lnTo>
                  <a:lnTo>
                    <a:pt x="4576" y="5263"/>
                  </a:lnTo>
                  <a:lnTo>
                    <a:pt x="4650" y="5074"/>
                  </a:lnTo>
                  <a:lnTo>
                    <a:pt x="4745" y="4884"/>
                  </a:lnTo>
                  <a:lnTo>
                    <a:pt x="4862" y="4697"/>
                  </a:lnTo>
                  <a:lnTo>
                    <a:pt x="5000" y="45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1667"/>
                  </a:moveTo>
                  <a:lnTo>
                    <a:pt x="7743" y="1700"/>
                  </a:lnTo>
                  <a:lnTo>
                    <a:pt x="7744" y="1726"/>
                  </a:lnTo>
                  <a:lnTo>
                    <a:pt x="7744" y="1760"/>
                  </a:lnTo>
                  <a:lnTo>
                    <a:pt x="7743" y="1786"/>
                  </a:lnTo>
                  <a:lnTo>
                    <a:pt x="7738" y="1819"/>
                  </a:lnTo>
                  <a:lnTo>
                    <a:pt x="7733" y="1845"/>
                  </a:lnTo>
                  <a:lnTo>
                    <a:pt x="7725" y="1876"/>
                  </a:lnTo>
                  <a:lnTo>
                    <a:pt x="7716" y="1901"/>
                  </a:lnTo>
                  <a:lnTo>
                    <a:pt x="7705" y="1928"/>
                  </a:lnTo>
                  <a:lnTo>
                    <a:pt x="7704" y="1930"/>
                  </a:lnTo>
                  <a:lnTo>
                    <a:pt x="7706" y="1934"/>
                  </a:lnTo>
                  <a:lnTo>
                    <a:pt x="7709" y="1943"/>
                  </a:lnTo>
                  <a:lnTo>
                    <a:pt x="7714" y="1958"/>
                  </a:lnTo>
                  <a:lnTo>
                    <a:pt x="7717" y="1967"/>
                  </a:lnTo>
                  <a:lnTo>
                    <a:pt x="7721" y="1982"/>
                  </a:lnTo>
                  <a:lnTo>
                    <a:pt x="7724" y="1991"/>
                  </a:lnTo>
                  <a:lnTo>
                    <a:pt x="7727" y="2006"/>
                  </a:lnTo>
                  <a:lnTo>
                    <a:pt x="7729" y="2015"/>
                  </a:lnTo>
                  <a:lnTo>
                    <a:pt x="7733" y="2031"/>
                  </a:lnTo>
                  <a:lnTo>
                    <a:pt x="7734" y="2040"/>
                  </a:lnTo>
                  <a:lnTo>
                    <a:pt x="7737" y="2055"/>
                  </a:lnTo>
                  <a:lnTo>
                    <a:pt x="7738" y="2064"/>
                  </a:lnTo>
                  <a:lnTo>
                    <a:pt x="7740" y="2080"/>
                  </a:lnTo>
                  <a:lnTo>
                    <a:pt x="7741" y="2089"/>
                  </a:lnTo>
                  <a:lnTo>
                    <a:pt x="7743" y="2105"/>
                  </a:lnTo>
                  <a:lnTo>
                    <a:pt x="7743" y="2114"/>
                  </a:lnTo>
                  <a:lnTo>
                    <a:pt x="7744" y="2129"/>
                  </a:lnTo>
                  <a:lnTo>
                    <a:pt x="7745" y="2139"/>
                  </a:lnTo>
                  <a:lnTo>
                    <a:pt x="7745" y="2154"/>
                  </a:lnTo>
                  <a:lnTo>
                    <a:pt x="7745" y="2159"/>
                  </a:lnTo>
                  <a:lnTo>
                    <a:pt x="7745" y="8534"/>
                  </a:lnTo>
                  <a:lnTo>
                    <a:pt x="7745" y="8539"/>
                  </a:lnTo>
                  <a:lnTo>
                    <a:pt x="7745" y="8554"/>
                  </a:lnTo>
                  <a:lnTo>
                    <a:pt x="7744" y="8564"/>
                  </a:lnTo>
                  <a:lnTo>
                    <a:pt x="7743" y="8579"/>
                  </a:lnTo>
                  <a:lnTo>
                    <a:pt x="7743" y="8588"/>
                  </a:lnTo>
                  <a:lnTo>
                    <a:pt x="7741" y="8604"/>
                  </a:lnTo>
                  <a:lnTo>
                    <a:pt x="7740" y="8613"/>
                  </a:lnTo>
                  <a:lnTo>
                    <a:pt x="7738" y="8629"/>
                  </a:lnTo>
                  <a:lnTo>
                    <a:pt x="7737" y="8638"/>
                  </a:lnTo>
                  <a:lnTo>
                    <a:pt x="7734" y="8653"/>
                  </a:lnTo>
                  <a:lnTo>
                    <a:pt x="7733" y="8662"/>
                  </a:lnTo>
                  <a:lnTo>
                    <a:pt x="7729" y="8678"/>
                  </a:lnTo>
                  <a:lnTo>
                    <a:pt x="7727" y="8687"/>
                  </a:lnTo>
                  <a:lnTo>
                    <a:pt x="7724" y="8702"/>
                  </a:lnTo>
                  <a:lnTo>
                    <a:pt x="7721" y="8711"/>
                  </a:lnTo>
                  <a:lnTo>
                    <a:pt x="7717" y="8726"/>
                  </a:lnTo>
                  <a:lnTo>
                    <a:pt x="7714" y="8735"/>
                  </a:lnTo>
                  <a:lnTo>
                    <a:pt x="7709" y="8750"/>
                  </a:lnTo>
                  <a:lnTo>
                    <a:pt x="7706" y="8759"/>
                  </a:lnTo>
                  <a:lnTo>
                    <a:pt x="7701" y="8773"/>
                  </a:lnTo>
                  <a:lnTo>
                    <a:pt x="7697" y="8782"/>
                  </a:lnTo>
                  <a:lnTo>
                    <a:pt x="7691" y="8797"/>
                  </a:lnTo>
                  <a:lnTo>
                    <a:pt x="7687" y="8805"/>
                  </a:lnTo>
                  <a:lnTo>
                    <a:pt x="7681" y="8820"/>
                  </a:lnTo>
                  <a:lnTo>
                    <a:pt x="7676" y="8828"/>
                  </a:lnTo>
                  <a:lnTo>
                    <a:pt x="7669" y="8842"/>
                  </a:lnTo>
                  <a:lnTo>
                    <a:pt x="7665" y="8851"/>
                  </a:lnTo>
                  <a:lnTo>
                    <a:pt x="7657" y="8864"/>
                  </a:lnTo>
                  <a:lnTo>
                    <a:pt x="7654" y="8870"/>
                  </a:lnTo>
                  <a:lnTo>
                    <a:pt x="7646" y="8884"/>
                  </a:lnTo>
                  <a:lnTo>
                    <a:pt x="7641" y="8892"/>
                  </a:lnTo>
                  <a:lnTo>
                    <a:pt x="7632" y="8905"/>
                  </a:lnTo>
                  <a:lnTo>
                    <a:pt x="7627" y="8913"/>
                  </a:lnTo>
                  <a:lnTo>
                    <a:pt x="7618" y="8925"/>
                  </a:lnTo>
                  <a:lnTo>
                    <a:pt x="7612" y="8933"/>
                  </a:lnTo>
                  <a:lnTo>
                    <a:pt x="7603" y="8945"/>
                  </a:lnTo>
                  <a:lnTo>
                    <a:pt x="7597" y="8953"/>
                  </a:lnTo>
                  <a:lnTo>
                    <a:pt x="7587" y="8965"/>
                  </a:lnTo>
                  <a:lnTo>
                    <a:pt x="7581" y="8972"/>
                  </a:lnTo>
                  <a:lnTo>
                    <a:pt x="7570" y="8983"/>
                  </a:lnTo>
                  <a:lnTo>
                    <a:pt x="7564" y="8990"/>
                  </a:lnTo>
                  <a:lnTo>
                    <a:pt x="7553" y="9002"/>
                  </a:lnTo>
                  <a:lnTo>
                    <a:pt x="7547" y="9008"/>
                  </a:lnTo>
                  <a:lnTo>
                    <a:pt x="7535" y="9019"/>
                  </a:lnTo>
                  <a:lnTo>
                    <a:pt x="7528" y="9025"/>
                  </a:lnTo>
                  <a:lnTo>
                    <a:pt x="7517" y="9036"/>
                  </a:lnTo>
                  <a:lnTo>
                    <a:pt x="7510" y="9042"/>
                  </a:lnTo>
                  <a:lnTo>
                    <a:pt x="7498" y="9052"/>
                  </a:lnTo>
                  <a:lnTo>
                    <a:pt x="7490" y="9058"/>
                  </a:lnTo>
                  <a:lnTo>
                    <a:pt x="7478" y="9067"/>
                  </a:lnTo>
                  <a:lnTo>
                    <a:pt x="7470" y="9073"/>
                  </a:lnTo>
                  <a:lnTo>
                    <a:pt x="7458" y="9082"/>
                  </a:lnTo>
                  <a:lnTo>
                    <a:pt x="7450" y="9087"/>
                  </a:lnTo>
                  <a:lnTo>
                    <a:pt x="7437" y="9096"/>
                  </a:lnTo>
                  <a:lnTo>
                    <a:pt x="7429" y="9101"/>
                  </a:lnTo>
                  <a:lnTo>
                    <a:pt x="7415" y="9109"/>
                  </a:lnTo>
                  <a:lnTo>
                    <a:pt x="7409" y="9112"/>
                  </a:lnTo>
                  <a:lnTo>
                    <a:pt x="7396" y="9120"/>
                  </a:lnTo>
                  <a:lnTo>
                    <a:pt x="7387" y="9124"/>
                  </a:lnTo>
                  <a:lnTo>
                    <a:pt x="7373" y="9131"/>
                  </a:lnTo>
                  <a:lnTo>
                    <a:pt x="7365" y="9136"/>
                  </a:lnTo>
                  <a:lnTo>
                    <a:pt x="7350" y="9142"/>
                  </a:lnTo>
                  <a:lnTo>
                    <a:pt x="7342" y="9146"/>
                  </a:lnTo>
                  <a:lnTo>
                    <a:pt x="7327" y="9152"/>
                  </a:lnTo>
                  <a:lnTo>
                    <a:pt x="7318" y="9156"/>
                  </a:lnTo>
                  <a:lnTo>
                    <a:pt x="7304" y="9161"/>
                  </a:lnTo>
                  <a:lnTo>
                    <a:pt x="7295" y="9164"/>
                  </a:lnTo>
                  <a:lnTo>
                    <a:pt x="7280" y="9169"/>
                  </a:lnTo>
                  <a:lnTo>
                    <a:pt x="7271" y="9172"/>
                  </a:lnTo>
                  <a:lnTo>
                    <a:pt x="7256" y="9176"/>
                  </a:lnTo>
                  <a:lnTo>
                    <a:pt x="7247" y="9179"/>
                  </a:lnTo>
                  <a:lnTo>
                    <a:pt x="7232" y="9182"/>
                  </a:lnTo>
                  <a:lnTo>
                    <a:pt x="7223" y="9184"/>
                  </a:lnTo>
                  <a:lnTo>
                    <a:pt x="7207" y="9188"/>
                  </a:lnTo>
                  <a:lnTo>
                    <a:pt x="7198" y="9189"/>
                  </a:lnTo>
                  <a:lnTo>
                    <a:pt x="7183" y="9192"/>
                  </a:lnTo>
                  <a:lnTo>
                    <a:pt x="7174" y="9193"/>
                  </a:lnTo>
                  <a:lnTo>
                    <a:pt x="7158" y="9195"/>
                  </a:lnTo>
                  <a:lnTo>
                    <a:pt x="7149" y="9196"/>
                  </a:lnTo>
                  <a:lnTo>
                    <a:pt x="7133" y="9198"/>
                  </a:lnTo>
                  <a:lnTo>
                    <a:pt x="7124" y="9198"/>
                  </a:lnTo>
                  <a:lnTo>
                    <a:pt x="7109" y="9199"/>
                  </a:lnTo>
                  <a:lnTo>
                    <a:pt x="7099" y="9200"/>
                  </a:lnTo>
                  <a:lnTo>
                    <a:pt x="7084" y="9200"/>
                  </a:lnTo>
                  <a:lnTo>
                    <a:pt x="7079" y="9200"/>
                  </a:lnTo>
                  <a:lnTo>
                    <a:pt x="2921" y="9200"/>
                  </a:lnTo>
                  <a:lnTo>
                    <a:pt x="2916" y="9200"/>
                  </a:lnTo>
                  <a:lnTo>
                    <a:pt x="2901" y="9200"/>
                  </a:lnTo>
                  <a:lnTo>
                    <a:pt x="2891" y="9199"/>
                  </a:lnTo>
                  <a:lnTo>
                    <a:pt x="2876" y="9198"/>
                  </a:lnTo>
                  <a:lnTo>
                    <a:pt x="2867" y="9198"/>
                  </a:lnTo>
                  <a:lnTo>
                    <a:pt x="2851" y="9196"/>
                  </a:lnTo>
                  <a:lnTo>
                    <a:pt x="2842" y="9195"/>
                  </a:lnTo>
                  <a:lnTo>
                    <a:pt x="2826" y="9193"/>
                  </a:lnTo>
                  <a:lnTo>
                    <a:pt x="2817" y="9192"/>
                  </a:lnTo>
                  <a:lnTo>
                    <a:pt x="2802" y="9189"/>
                  </a:lnTo>
                  <a:lnTo>
                    <a:pt x="2793" y="9188"/>
                  </a:lnTo>
                  <a:lnTo>
                    <a:pt x="2777" y="9184"/>
                  </a:lnTo>
                  <a:lnTo>
                    <a:pt x="2768" y="9182"/>
                  </a:lnTo>
                  <a:lnTo>
                    <a:pt x="2753" y="9179"/>
                  </a:lnTo>
                  <a:lnTo>
                    <a:pt x="2744" y="9176"/>
                  </a:lnTo>
                  <a:lnTo>
                    <a:pt x="2729" y="9172"/>
                  </a:lnTo>
                  <a:lnTo>
                    <a:pt x="2720" y="9169"/>
                  </a:lnTo>
                  <a:lnTo>
                    <a:pt x="2705" y="9164"/>
                  </a:lnTo>
                  <a:lnTo>
                    <a:pt x="2696" y="9161"/>
                  </a:lnTo>
                  <a:lnTo>
                    <a:pt x="2682" y="9156"/>
                  </a:lnTo>
                  <a:lnTo>
                    <a:pt x="2673" y="9152"/>
                  </a:lnTo>
                  <a:lnTo>
                    <a:pt x="2658" y="9146"/>
                  </a:lnTo>
                  <a:lnTo>
                    <a:pt x="2650" y="9142"/>
                  </a:lnTo>
                  <a:lnTo>
                    <a:pt x="2635" y="9136"/>
                  </a:lnTo>
                  <a:lnTo>
                    <a:pt x="2627" y="9131"/>
                  </a:lnTo>
                  <a:lnTo>
                    <a:pt x="2613" y="9124"/>
                  </a:lnTo>
                  <a:lnTo>
                    <a:pt x="2604" y="9120"/>
                  </a:lnTo>
                  <a:lnTo>
                    <a:pt x="2591" y="9112"/>
                  </a:lnTo>
                  <a:lnTo>
                    <a:pt x="2585" y="9109"/>
                  </a:lnTo>
                  <a:lnTo>
                    <a:pt x="2571" y="9101"/>
                  </a:lnTo>
                  <a:lnTo>
                    <a:pt x="2563" y="9096"/>
                  </a:lnTo>
                  <a:lnTo>
                    <a:pt x="2550" y="9087"/>
                  </a:lnTo>
                  <a:lnTo>
                    <a:pt x="2542" y="9082"/>
                  </a:lnTo>
                  <a:lnTo>
                    <a:pt x="2530" y="9073"/>
                  </a:lnTo>
                  <a:lnTo>
                    <a:pt x="2522" y="9067"/>
                  </a:lnTo>
                  <a:lnTo>
                    <a:pt x="2510" y="9058"/>
                  </a:lnTo>
                  <a:lnTo>
                    <a:pt x="2502" y="9052"/>
                  </a:lnTo>
                  <a:lnTo>
                    <a:pt x="2490" y="9042"/>
                  </a:lnTo>
                  <a:lnTo>
                    <a:pt x="2483" y="9036"/>
                  </a:lnTo>
                  <a:lnTo>
                    <a:pt x="2472" y="9025"/>
                  </a:lnTo>
                  <a:lnTo>
                    <a:pt x="2465" y="9019"/>
                  </a:lnTo>
                  <a:lnTo>
                    <a:pt x="2453" y="9008"/>
                  </a:lnTo>
                  <a:lnTo>
                    <a:pt x="2447" y="9002"/>
                  </a:lnTo>
                  <a:lnTo>
                    <a:pt x="2436" y="8990"/>
                  </a:lnTo>
                  <a:lnTo>
                    <a:pt x="2430" y="8983"/>
                  </a:lnTo>
                  <a:lnTo>
                    <a:pt x="2419" y="8972"/>
                  </a:lnTo>
                  <a:lnTo>
                    <a:pt x="2413" y="8965"/>
                  </a:lnTo>
                  <a:lnTo>
                    <a:pt x="2403" y="8953"/>
                  </a:lnTo>
                  <a:lnTo>
                    <a:pt x="2397" y="8945"/>
                  </a:lnTo>
                  <a:lnTo>
                    <a:pt x="2388" y="8933"/>
                  </a:lnTo>
                  <a:lnTo>
                    <a:pt x="2382" y="8925"/>
                  </a:lnTo>
                  <a:lnTo>
                    <a:pt x="2373" y="8913"/>
                  </a:lnTo>
                  <a:lnTo>
                    <a:pt x="2368" y="8905"/>
                  </a:lnTo>
                  <a:lnTo>
                    <a:pt x="2359" y="8892"/>
                  </a:lnTo>
                  <a:lnTo>
                    <a:pt x="2354" y="8884"/>
                  </a:lnTo>
                  <a:lnTo>
                    <a:pt x="2346" y="8870"/>
                  </a:lnTo>
                  <a:lnTo>
                    <a:pt x="2343" y="8864"/>
                  </a:lnTo>
                  <a:lnTo>
                    <a:pt x="2335" y="8851"/>
                  </a:lnTo>
                  <a:lnTo>
                    <a:pt x="2331" y="8842"/>
                  </a:lnTo>
                  <a:lnTo>
                    <a:pt x="2324" y="8828"/>
                  </a:lnTo>
                  <a:lnTo>
                    <a:pt x="2319" y="8820"/>
                  </a:lnTo>
                  <a:lnTo>
                    <a:pt x="2313" y="8805"/>
                  </a:lnTo>
                  <a:lnTo>
                    <a:pt x="2309" y="8797"/>
                  </a:lnTo>
                  <a:lnTo>
                    <a:pt x="2303" y="8782"/>
                  </a:lnTo>
                  <a:lnTo>
                    <a:pt x="2299" y="8773"/>
                  </a:lnTo>
                  <a:lnTo>
                    <a:pt x="2294" y="8759"/>
                  </a:lnTo>
                  <a:lnTo>
                    <a:pt x="2291" y="8750"/>
                  </a:lnTo>
                  <a:lnTo>
                    <a:pt x="2286" y="8735"/>
                  </a:lnTo>
                  <a:lnTo>
                    <a:pt x="2283" y="8726"/>
                  </a:lnTo>
                  <a:lnTo>
                    <a:pt x="2279" y="8711"/>
                  </a:lnTo>
                  <a:lnTo>
                    <a:pt x="2276" y="8702"/>
                  </a:lnTo>
                  <a:lnTo>
                    <a:pt x="2273" y="8687"/>
                  </a:lnTo>
                  <a:lnTo>
                    <a:pt x="2271" y="8678"/>
                  </a:lnTo>
                  <a:lnTo>
                    <a:pt x="2267" y="8662"/>
                  </a:lnTo>
                  <a:lnTo>
                    <a:pt x="2266" y="8653"/>
                  </a:lnTo>
                  <a:lnTo>
                    <a:pt x="2263" y="8638"/>
                  </a:lnTo>
                  <a:lnTo>
                    <a:pt x="2262" y="8629"/>
                  </a:lnTo>
                  <a:lnTo>
                    <a:pt x="2260" y="8613"/>
                  </a:lnTo>
                  <a:lnTo>
                    <a:pt x="2259" y="8604"/>
                  </a:lnTo>
                  <a:lnTo>
                    <a:pt x="2257" y="8588"/>
                  </a:lnTo>
                  <a:lnTo>
                    <a:pt x="2257" y="8579"/>
                  </a:lnTo>
                  <a:lnTo>
                    <a:pt x="2256" y="8564"/>
                  </a:lnTo>
                  <a:lnTo>
                    <a:pt x="2255" y="8554"/>
                  </a:lnTo>
                  <a:lnTo>
                    <a:pt x="2255" y="8539"/>
                  </a:lnTo>
                  <a:lnTo>
                    <a:pt x="2255" y="8534"/>
                  </a:lnTo>
                  <a:lnTo>
                    <a:pt x="2255" y="2159"/>
                  </a:lnTo>
                  <a:lnTo>
                    <a:pt x="2255" y="2154"/>
                  </a:lnTo>
                  <a:lnTo>
                    <a:pt x="2255" y="2139"/>
                  </a:lnTo>
                  <a:lnTo>
                    <a:pt x="2256" y="2129"/>
                  </a:lnTo>
                  <a:lnTo>
                    <a:pt x="2257" y="2114"/>
                  </a:lnTo>
                  <a:lnTo>
                    <a:pt x="2257" y="2105"/>
                  </a:lnTo>
                  <a:lnTo>
                    <a:pt x="2259" y="2089"/>
                  </a:lnTo>
                  <a:lnTo>
                    <a:pt x="2260" y="2080"/>
                  </a:lnTo>
                  <a:lnTo>
                    <a:pt x="2262" y="2064"/>
                  </a:lnTo>
                  <a:lnTo>
                    <a:pt x="2263" y="2055"/>
                  </a:lnTo>
                  <a:lnTo>
                    <a:pt x="2266" y="2040"/>
                  </a:lnTo>
                  <a:lnTo>
                    <a:pt x="2267" y="2031"/>
                  </a:lnTo>
                  <a:lnTo>
                    <a:pt x="2271" y="2015"/>
                  </a:lnTo>
                  <a:lnTo>
                    <a:pt x="2273" y="2006"/>
                  </a:lnTo>
                  <a:lnTo>
                    <a:pt x="2276" y="1991"/>
                  </a:lnTo>
                  <a:lnTo>
                    <a:pt x="2279" y="1982"/>
                  </a:lnTo>
                  <a:lnTo>
                    <a:pt x="2283" y="1967"/>
                  </a:lnTo>
                  <a:lnTo>
                    <a:pt x="2286" y="1958"/>
                  </a:lnTo>
                  <a:lnTo>
                    <a:pt x="2291" y="1943"/>
                  </a:lnTo>
                  <a:lnTo>
                    <a:pt x="2294" y="1934"/>
                  </a:lnTo>
                  <a:lnTo>
                    <a:pt x="2296" y="1930"/>
                  </a:lnTo>
                  <a:lnTo>
                    <a:pt x="2295" y="1928"/>
                  </a:lnTo>
                  <a:lnTo>
                    <a:pt x="2284" y="1901"/>
                  </a:lnTo>
                  <a:lnTo>
                    <a:pt x="2275" y="1876"/>
                  </a:lnTo>
                  <a:lnTo>
                    <a:pt x="2267" y="1845"/>
                  </a:lnTo>
                  <a:lnTo>
                    <a:pt x="2262" y="1819"/>
                  </a:lnTo>
                  <a:lnTo>
                    <a:pt x="2257" y="1786"/>
                  </a:lnTo>
                  <a:lnTo>
                    <a:pt x="2256" y="1760"/>
                  </a:lnTo>
                  <a:lnTo>
                    <a:pt x="2256" y="1726"/>
                  </a:lnTo>
                  <a:lnTo>
                    <a:pt x="2257" y="1700"/>
                  </a:lnTo>
                  <a:lnTo>
                    <a:pt x="2262" y="1667"/>
                  </a:lnTo>
                  <a:lnTo>
                    <a:pt x="2267" y="1641"/>
                  </a:lnTo>
                  <a:lnTo>
                    <a:pt x="2275" y="1611"/>
                  </a:lnTo>
                  <a:lnTo>
                    <a:pt x="2284" y="1585"/>
                  </a:lnTo>
                  <a:lnTo>
                    <a:pt x="2295" y="1558"/>
                  </a:lnTo>
                  <a:lnTo>
                    <a:pt x="2307" y="1532"/>
                  </a:lnTo>
                  <a:lnTo>
                    <a:pt x="2320" y="1509"/>
                  </a:lnTo>
                  <a:lnTo>
                    <a:pt x="2336" y="1483"/>
                  </a:lnTo>
                  <a:lnTo>
                    <a:pt x="2349" y="1463"/>
                  </a:lnTo>
                  <a:lnTo>
                    <a:pt x="2368" y="1438"/>
                  </a:lnTo>
                  <a:lnTo>
                    <a:pt x="2381" y="1422"/>
                  </a:lnTo>
                  <a:lnTo>
                    <a:pt x="2404" y="1397"/>
                  </a:lnTo>
                  <a:lnTo>
                    <a:pt x="2417" y="1383"/>
                  </a:lnTo>
                  <a:lnTo>
                    <a:pt x="2443" y="1359"/>
                  </a:lnTo>
                  <a:lnTo>
                    <a:pt x="2455" y="1348"/>
                  </a:lnTo>
                  <a:lnTo>
                    <a:pt x="2484" y="1323"/>
                  </a:lnTo>
                  <a:lnTo>
                    <a:pt x="2495" y="1314"/>
                  </a:lnTo>
                  <a:lnTo>
                    <a:pt x="2527" y="1290"/>
                  </a:lnTo>
                  <a:lnTo>
                    <a:pt x="2538" y="1282"/>
                  </a:lnTo>
                  <a:lnTo>
                    <a:pt x="2573" y="1258"/>
                  </a:lnTo>
                  <a:lnTo>
                    <a:pt x="2583" y="1252"/>
                  </a:lnTo>
                  <a:lnTo>
                    <a:pt x="2622" y="1229"/>
                  </a:lnTo>
                  <a:lnTo>
                    <a:pt x="2631" y="1224"/>
                  </a:lnTo>
                  <a:lnTo>
                    <a:pt x="2673" y="1200"/>
                  </a:lnTo>
                  <a:lnTo>
                    <a:pt x="2681" y="1196"/>
                  </a:lnTo>
                  <a:lnTo>
                    <a:pt x="2726" y="1173"/>
                  </a:lnTo>
                  <a:lnTo>
                    <a:pt x="2735" y="1169"/>
                  </a:lnTo>
                  <a:lnTo>
                    <a:pt x="2783" y="1147"/>
                  </a:lnTo>
                  <a:lnTo>
                    <a:pt x="2790" y="1143"/>
                  </a:lnTo>
                  <a:lnTo>
                    <a:pt x="2841" y="1122"/>
                  </a:lnTo>
                  <a:lnTo>
                    <a:pt x="2848" y="1119"/>
                  </a:lnTo>
                  <a:lnTo>
                    <a:pt x="2902" y="1098"/>
                  </a:lnTo>
                  <a:lnTo>
                    <a:pt x="2908" y="1096"/>
                  </a:lnTo>
                  <a:lnTo>
                    <a:pt x="2965" y="1075"/>
                  </a:lnTo>
                  <a:lnTo>
                    <a:pt x="2970" y="1073"/>
                  </a:lnTo>
                  <a:lnTo>
                    <a:pt x="3030" y="1054"/>
                  </a:lnTo>
                  <a:lnTo>
                    <a:pt x="3035" y="1052"/>
                  </a:lnTo>
                  <a:lnTo>
                    <a:pt x="3097" y="1033"/>
                  </a:lnTo>
                  <a:lnTo>
                    <a:pt x="3102" y="1031"/>
                  </a:lnTo>
                  <a:lnTo>
                    <a:pt x="3167" y="1013"/>
                  </a:lnTo>
                  <a:lnTo>
                    <a:pt x="3171" y="1011"/>
                  </a:lnTo>
                  <a:lnTo>
                    <a:pt x="3238" y="994"/>
                  </a:lnTo>
                  <a:lnTo>
                    <a:pt x="3243" y="992"/>
                  </a:lnTo>
                  <a:lnTo>
                    <a:pt x="3312" y="975"/>
                  </a:lnTo>
                  <a:lnTo>
                    <a:pt x="3316" y="974"/>
                  </a:lnTo>
                  <a:lnTo>
                    <a:pt x="3388" y="958"/>
                  </a:lnTo>
                  <a:lnTo>
                    <a:pt x="3392" y="957"/>
                  </a:lnTo>
                  <a:lnTo>
                    <a:pt x="3466" y="941"/>
                  </a:lnTo>
                  <a:lnTo>
                    <a:pt x="3470" y="940"/>
                  </a:lnTo>
                  <a:lnTo>
                    <a:pt x="3546" y="925"/>
                  </a:lnTo>
                  <a:lnTo>
                    <a:pt x="3550" y="925"/>
                  </a:lnTo>
                  <a:lnTo>
                    <a:pt x="3628" y="910"/>
                  </a:lnTo>
                  <a:lnTo>
                    <a:pt x="3631" y="910"/>
                  </a:lnTo>
                  <a:lnTo>
                    <a:pt x="3712" y="896"/>
                  </a:lnTo>
                  <a:lnTo>
                    <a:pt x="3715" y="896"/>
                  </a:lnTo>
                  <a:lnTo>
                    <a:pt x="3797" y="883"/>
                  </a:lnTo>
                  <a:lnTo>
                    <a:pt x="3800" y="883"/>
                  </a:lnTo>
                  <a:lnTo>
                    <a:pt x="3884" y="871"/>
                  </a:lnTo>
                  <a:lnTo>
                    <a:pt x="3887" y="871"/>
                  </a:lnTo>
                  <a:lnTo>
                    <a:pt x="3972" y="860"/>
                  </a:lnTo>
                  <a:lnTo>
                    <a:pt x="3975" y="859"/>
                  </a:lnTo>
                  <a:lnTo>
                    <a:pt x="4061" y="850"/>
                  </a:lnTo>
                  <a:lnTo>
                    <a:pt x="4064" y="849"/>
                  </a:lnTo>
                  <a:lnTo>
                    <a:pt x="4151" y="840"/>
                  </a:lnTo>
                  <a:lnTo>
                    <a:pt x="4154" y="840"/>
                  </a:lnTo>
                  <a:lnTo>
                    <a:pt x="4242" y="832"/>
                  </a:lnTo>
                  <a:lnTo>
                    <a:pt x="4245" y="832"/>
                  </a:lnTo>
                  <a:lnTo>
                    <a:pt x="4334" y="824"/>
                  </a:lnTo>
                  <a:lnTo>
                    <a:pt x="4337" y="824"/>
                  </a:lnTo>
                  <a:lnTo>
                    <a:pt x="4427" y="818"/>
                  </a:lnTo>
                  <a:lnTo>
                    <a:pt x="4430" y="818"/>
                  </a:lnTo>
                  <a:lnTo>
                    <a:pt x="4521" y="813"/>
                  </a:lnTo>
                  <a:lnTo>
                    <a:pt x="4524" y="812"/>
                  </a:lnTo>
                  <a:lnTo>
                    <a:pt x="4616" y="808"/>
                  </a:lnTo>
                  <a:lnTo>
                    <a:pt x="4618" y="808"/>
                  </a:lnTo>
                  <a:lnTo>
                    <a:pt x="4711" y="805"/>
                  </a:lnTo>
                  <a:lnTo>
                    <a:pt x="4713" y="804"/>
                  </a:lnTo>
                  <a:lnTo>
                    <a:pt x="4806" y="802"/>
                  </a:lnTo>
                  <a:lnTo>
                    <a:pt x="4809" y="802"/>
                  </a:lnTo>
                  <a:lnTo>
                    <a:pt x="4902" y="801"/>
                  </a:lnTo>
                  <a:lnTo>
                    <a:pt x="4905" y="800"/>
                  </a:lnTo>
                  <a:lnTo>
                    <a:pt x="4999" y="800"/>
                  </a:lnTo>
                  <a:lnTo>
                    <a:pt x="5001" y="800"/>
                  </a:lnTo>
                  <a:lnTo>
                    <a:pt x="5095" y="800"/>
                  </a:lnTo>
                  <a:lnTo>
                    <a:pt x="5098" y="801"/>
                  </a:lnTo>
                  <a:lnTo>
                    <a:pt x="5191" y="802"/>
                  </a:lnTo>
                  <a:lnTo>
                    <a:pt x="5194" y="802"/>
                  </a:lnTo>
                  <a:lnTo>
                    <a:pt x="5287" y="804"/>
                  </a:lnTo>
                  <a:lnTo>
                    <a:pt x="5289" y="805"/>
                  </a:lnTo>
                  <a:lnTo>
                    <a:pt x="5382" y="808"/>
                  </a:lnTo>
                  <a:lnTo>
                    <a:pt x="5384" y="808"/>
                  </a:lnTo>
                  <a:lnTo>
                    <a:pt x="5476" y="812"/>
                  </a:lnTo>
                  <a:lnTo>
                    <a:pt x="5479" y="813"/>
                  </a:lnTo>
                  <a:lnTo>
                    <a:pt x="5570" y="818"/>
                  </a:lnTo>
                  <a:lnTo>
                    <a:pt x="5573" y="818"/>
                  </a:lnTo>
                  <a:lnTo>
                    <a:pt x="5663" y="824"/>
                  </a:lnTo>
                  <a:lnTo>
                    <a:pt x="5666" y="824"/>
                  </a:lnTo>
                  <a:lnTo>
                    <a:pt x="5755" y="832"/>
                  </a:lnTo>
                  <a:lnTo>
                    <a:pt x="5758" y="832"/>
                  </a:lnTo>
                  <a:lnTo>
                    <a:pt x="5846" y="840"/>
                  </a:lnTo>
                  <a:lnTo>
                    <a:pt x="5849" y="840"/>
                  </a:lnTo>
                  <a:lnTo>
                    <a:pt x="5936" y="849"/>
                  </a:lnTo>
                  <a:lnTo>
                    <a:pt x="5939" y="850"/>
                  </a:lnTo>
                  <a:lnTo>
                    <a:pt x="6025" y="859"/>
                  </a:lnTo>
                  <a:lnTo>
                    <a:pt x="6028" y="860"/>
                  </a:lnTo>
                  <a:lnTo>
                    <a:pt x="6113" y="871"/>
                  </a:lnTo>
                  <a:lnTo>
                    <a:pt x="6116" y="871"/>
                  </a:lnTo>
                  <a:lnTo>
                    <a:pt x="6200" y="883"/>
                  </a:lnTo>
                  <a:lnTo>
                    <a:pt x="6203" y="883"/>
                  </a:lnTo>
                  <a:lnTo>
                    <a:pt x="6285" y="896"/>
                  </a:lnTo>
                  <a:lnTo>
                    <a:pt x="6288" y="896"/>
                  </a:lnTo>
                  <a:lnTo>
                    <a:pt x="6369" y="910"/>
                  </a:lnTo>
                  <a:lnTo>
                    <a:pt x="6372" y="910"/>
                  </a:lnTo>
                  <a:lnTo>
                    <a:pt x="6450" y="925"/>
                  </a:lnTo>
                  <a:lnTo>
                    <a:pt x="6454" y="925"/>
                  </a:lnTo>
                  <a:lnTo>
                    <a:pt x="6530" y="940"/>
                  </a:lnTo>
                  <a:lnTo>
                    <a:pt x="6534" y="941"/>
                  </a:lnTo>
                  <a:lnTo>
                    <a:pt x="6608" y="957"/>
                  </a:lnTo>
                  <a:lnTo>
                    <a:pt x="6612" y="958"/>
                  </a:lnTo>
                  <a:lnTo>
                    <a:pt x="6684" y="974"/>
                  </a:lnTo>
                  <a:lnTo>
                    <a:pt x="6688" y="975"/>
                  </a:lnTo>
                  <a:lnTo>
                    <a:pt x="6757" y="992"/>
                  </a:lnTo>
                  <a:lnTo>
                    <a:pt x="6762" y="994"/>
                  </a:lnTo>
                  <a:lnTo>
                    <a:pt x="6829" y="1011"/>
                  </a:lnTo>
                  <a:lnTo>
                    <a:pt x="6833" y="1013"/>
                  </a:lnTo>
                  <a:lnTo>
                    <a:pt x="6898" y="1031"/>
                  </a:lnTo>
                  <a:lnTo>
                    <a:pt x="6903" y="1033"/>
                  </a:lnTo>
                  <a:lnTo>
                    <a:pt x="6965" y="1052"/>
                  </a:lnTo>
                  <a:lnTo>
                    <a:pt x="6970" y="1054"/>
                  </a:lnTo>
                  <a:lnTo>
                    <a:pt x="7030" y="1073"/>
                  </a:lnTo>
                  <a:lnTo>
                    <a:pt x="7035" y="1075"/>
                  </a:lnTo>
                  <a:lnTo>
                    <a:pt x="7092" y="1096"/>
                  </a:lnTo>
                  <a:lnTo>
                    <a:pt x="7098" y="1098"/>
                  </a:lnTo>
                  <a:lnTo>
                    <a:pt x="7152" y="1119"/>
                  </a:lnTo>
                  <a:lnTo>
                    <a:pt x="7159" y="1122"/>
                  </a:lnTo>
                  <a:lnTo>
                    <a:pt x="7210" y="1143"/>
                  </a:lnTo>
                  <a:lnTo>
                    <a:pt x="7217" y="1147"/>
                  </a:lnTo>
                  <a:lnTo>
                    <a:pt x="7265" y="1169"/>
                  </a:lnTo>
                  <a:lnTo>
                    <a:pt x="7274" y="1173"/>
                  </a:lnTo>
                  <a:lnTo>
                    <a:pt x="7319" y="1196"/>
                  </a:lnTo>
                  <a:lnTo>
                    <a:pt x="7327" y="1200"/>
                  </a:lnTo>
                  <a:lnTo>
                    <a:pt x="7369" y="1224"/>
                  </a:lnTo>
                  <a:lnTo>
                    <a:pt x="7378" y="1229"/>
                  </a:lnTo>
                  <a:lnTo>
                    <a:pt x="7417" y="1252"/>
                  </a:lnTo>
                  <a:lnTo>
                    <a:pt x="7427" y="1258"/>
                  </a:lnTo>
                  <a:lnTo>
                    <a:pt x="7462" y="1282"/>
                  </a:lnTo>
                  <a:lnTo>
                    <a:pt x="7473" y="1290"/>
                  </a:lnTo>
                  <a:lnTo>
                    <a:pt x="7505" y="1314"/>
                  </a:lnTo>
                  <a:lnTo>
                    <a:pt x="7516" y="1323"/>
                  </a:lnTo>
                  <a:lnTo>
                    <a:pt x="7545" y="1348"/>
                  </a:lnTo>
                  <a:lnTo>
                    <a:pt x="7557" y="1359"/>
                  </a:lnTo>
                  <a:lnTo>
                    <a:pt x="7583" y="1383"/>
                  </a:lnTo>
                  <a:lnTo>
                    <a:pt x="7596" y="1397"/>
                  </a:lnTo>
                  <a:lnTo>
                    <a:pt x="7619" y="1422"/>
                  </a:lnTo>
                  <a:lnTo>
                    <a:pt x="7632" y="1438"/>
                  </a:lnTo>
                  <a:lnTo>
                    <a:pt x="7651" y="1463"/>
                  </a:lnTo>
                  <a:lnTo>
                    <a:pt x="7664" y="1483"/>
                  </a:lnTo>
                  <a:lnTo>
                    <a:pt x="7680" y="1509"/>
                  </a:lnTo>
                  <a:lnTo>
                    <a:pt x="7693" y="1532"/>
                  </a:lnTo>
                  <a:lnTo>
                    <a:pt x="7705" y="1558"/>
                  </a:lnTo>
                  <a:lnTo>
                    <a:pt x="7716" y="1585"/>
                  </a:lnTo>
                  <a:lnTo>
                    <a:pt x="7725" y="1611"/>
                  </a:lnTo>
                  <a:lnTo>
                    <a:pt x="7733" y="1641"/>
                  </a:lnTo>
                  <a:lnTo>
                    <a:pt x="7738" y="1667"/>
                  </a:lnTo>
                  <a:close/>
                  <a:moveTo>
                    <a:pt x="2782" y="2338"/>
                  </a:moveTo>
                  <a:lnTo>
                    <a:pt x="2755" y="2326"/>
                  </a:lnTo>
                  <a:lnTo>
                    <a:pt x="2755" y="3811"/>
                  </a:lnTo>
                  <a:lnTo>
                    <a:pt x="7245" y="3811"/>
                  </a:lnTo>
                  <a:lnTo>
                    <a:pt x="7245" y="2326"/>
                  </a:lnTo>
                  <a:lnTo>
                    <a:pt x="7218" y="2338"/>
                  </a:lnTo>
                  <a:lnTo>
                    <a:pt x="7211" y="2341"/>
                  </a:lnTo>
                  <a:lnTo>
                    <a:pt x="7159" y="2363"/>
                  </a:lnTo>
                  <a:lnTo>
                    <a:pt x="7153" y="2366"/>
                  </a:lnTo>
                  <a:lnTo>
                    <a:pt x="7099" y="2387"/>
                  </a:lnTo>
                  <a:lnTo>
                    <a:pt x="7092" y="2389"/>
                  </a:lnTo>
                  <a:lnTo>
                    <a:pt x="7036" y="2410"/>
                  </a:lnTo>
                  <a:lnTo>
                    <a:pt x="7030" y="2412"/>
                  </a:lnTo>
                  <a:lnTo>
                    <a:pt x="6971" y="2432"/>
                  </a:lnTo>
                  <a:lnTo>
                    <a:pt x="6965" y="2434"/>
                  </a:lnTo>
                  <a:lnTo>
                    <a:pt x="6903" y="2453"/>
                  </a:lnTo>
                  <a:lnTo>
                    <a:pt x="6898" y="2454"/>
                  </a:lnTo>
                  <a:lnTo>
                    <a:pt x="6834" y="2473"/>
                  </a:lnTo>
                  <a:lnTo>
                    <a:pt x="6829" y="2474"/>
                  </a:lnTo>
                  <a:lnTo>
                    <a:pt x="6762" y="2492"/>
                  </a:lnTo>
                  <a:lnTo>
                    <a:pt x="6757" y="2493"/>
                  </a:lnTo>
                  <a:lnTo>
                    <a:pt x="6688" y="2511"/>
                  </a:lnTo>
                  <a:lnTo>
                    <a:pt x="6684" y="2512"/>
                  </a:lnTo>
                  <a:lnTo>
                    <a:pt x="6612" y="2528"/>
                  </a:lnTo>
                  <a:lnTo>
                    <a:pt x="6608" y="2529"/>
                  </a:lnTo>
                  <a:lnTo>
                    <a:pt x="6534" y="2545"/>
                  </a:lnTo>
                  <a:lnTo>
                    <a:pt x="6530" y="2546"/>
                  </a:lnTo>
                  <a:lnTo>
                    <a:pt x="6454" y="2561"/>
                  </a:lnTo>
                  <a:lnTo>
                    <a:pt x="6451" y="2561"/>
                  </a:lnTo>
                  <a:lnTo>
                    <a:pt x="6372" y="2576"/>
                  </a:lnTo>
                  <a:lnTo>
                    <a:pt x="6369" y="2576"/>
                  </a:lnTo>
                  <a:lnTo>
                    <a:pt x="6288" y="2590"/>
                  </a:lnTo>
                  <a:lnTo>
                    <a:pt x="6285" y="2590"/>
                  </a:lnTo>
                  <a:lnTo>
                    <a:pt x="6203" y="2603"/>
                  </a:lnTo>
                  <a:lnTo>
                    <a:pt x="6200" y="2603"/>
                  </a:lnTo>
                  <a:lnTo>
                    <a:pt x="6116" y="2615"/>
                  </a:lnTo>
                  <a:lnTo>
                    <a:pt x="6113" y="2615"/>
                  </a:lnTo>
                  <a:lnTo>
                    <a:pt x="6028" y="2626"/>
                  </a:lnTo>
                  <a:lnTo>
                    <a:pt x="6025" y="2627"/>
                  </a:lnTo>
                  <a:lnTo>
                    <a:pt x="5939" y="2636"/>
                  </a:lnTo>
                  <a:lnTo>
                    <a:pt x="5936" y="2637"/>
                  </a:lnTo>
                  <a:lnTo>
                    <a:pt x="5849" y="2646"/>
                  </a:lnTo>
                  <a:lnTo>
                    <a:pt x="5846" y="2646"/>
                  </a:lnTo>
                  <a:lnTo>
                    <a:pt x="5758" y="2654"/>
                  </a:lnTo>
                  <a:lnTo>
                    <a:pt x="5755" y="2654"/>
                  </a:lnTo>
                  <a:lnTo>
                    <a:pt x="5666" y="2662"/>
                  </a:lnTo>
                  <a:lnTo>
                    <a:pt x="5663" y="2662"/>
                  </a:lnTo>
                  <a:lnTo>
                    <a:pt x="5573" y="2668"/>
                  </a:lnTo>
                  <a:lnTo>
                    <a:pt x="5570" y="2668"/>
                  </a:lnTo>
                  <a:lnTo>
                    <a:pt x="5479" y="2673"/>
                  </a:lnTo>
                  <a:lnTo>
                    <a:pt x="5476" y="2674"/>
                  </a:lnTo>
                  <a:lnTo>
                    <a:pt x="5384" y="2678"/>
                  </a:lnTo>
                  <a:lnTo>
                    <a:pt x="5382" y="2678"/>
                  </a:lnTo>
                  <a:lnTo>
                    <a:pt x="5289" y="2681"/>
                  </a:lnTo>
                  <a:lnTo>
                    <a:pt x="5287" y="2682"/>
                  </a:lnTo>
                  <a:lnTo>
                    <a:pt x="5194" y="2684"/>
                  </a:lnTo>
                  <a:lnTo>
                    <a:pt x="5191" y="2684"/>
                  </a:lnTo>
                  <a:lnTo>
                    <a:pt x="5098" y="2685"/>
                  </a:lnTo>
                  <a:lnTo>
                    <a:pt x="5095" y="2686"/>
                  </a:lnTo>
                  <a:lnTo>
                    <a:pt x="5001" y="2686"/>
                  </a:lnTo>
                  <a:lnTo>
                    <a:pt x="4999" y="2686"/>
                  </a:lnTo>
                  <a:lnTo>
                    <a:pt x="4905" y="2686"/>
                  </a:lnTo>
                  <a:lnTo>
                    <a:pt x="4902" y="2685"/>
                  </a:lnTo>
                  <a:lnTo>
                    <a:pt x="4809" y="2684"/>
                  </a:lnTo>
                  <a:lnTo>
                    <a:pt x="4806" y="2684"/>
                  </a:lnTo>
                  <a:lnTo>
                    <a:pt x="4713" y="2682"/>
                  </a:lnTo>
                  <a:lnTo>
                    <a:pt x="4711" y="2681"/>
                  </a:lnTo>
                  <a:lnTo>
                    <a:pt x="4618" y="2678"/>
                  </a:lnTo>
                  <a:lnTo>
                    <a:pt x="4616" y="2678"/>
                  </a:lnTo>
                  <a:lnTo>
                    <a:pt x="4524" y="2674"/>
                  </a:lnTo>
                  <a:lnTo>
                    <a:pt x="4521" y="2673"/>
                  </a:lnTo>
                  <a:lnTo>
                    <a:pt x="4430" y="2668"/>
                  </a:lnTo>
                  <a:lnTo>
                    <a:pt x="4427" y="2668"/>
                  </a:lnTo>
                  <a:lnTo>
                    <a:pt x="4337" y="2662"/>
                  </a:lnTo>
                  <a:lnTo>
                    <a:pt x="4334" y="2662"/>
                  </a:lnTo>
                  <a:lnTo>
                    <a:pt x="4245" y="2654"/>
                  </a:lnTo>
                  <a:lnTo>
                    <a:pt x="4242" y="2654"/>
                  </a:lnTo>
                  <a:lnTo>
                    <a:pt x="4154" y="2646"/>
                  </a:lnTo>
                  <a:lnTo>
                    <a:pt x="4151" y="2646"/>
                  </a:lnTo>
                  <a:lnTo>
                    <a:pt x="4064" y="2637"/>
                  </a:lnTo>
                  <a:lnTo>
                    <a:pt x="4061" y="2636"/>
                  </a:lnTo>
                  <a:lnTo>
                    <a:pt x="3975" y="2627"/>
                  </a:lnTo>
                  <a:lnTo>
                    <a:pt x="3972" y="2626"/>
                  </a:lnTo>
                  <a:lnTo>
                    <a:pt x="3887" y="2615"/>
                  </a:lnTo>
                  <a:lnTo>
                    <a:pt x="3884" y="2615"/>
                  </a:lnTo>
                  <a:lnTo>
                    <a:pt x="3800" y="2603"/>
                  </a:lnTo>
                  <a:lnTo>
                    <a:pt x="3797" y="2603"/>
                  </a:lnTo>
                  <a:lnTo>
                    <a:pt x="3715" y="2590"/>
                  </a:lnTo>
                  <a:lnTo>
                    <a:pt x="3712" y="2590"/>
                  </a:lnTo>
                  <a:lnTo>
                    <a:pt x="3631" y="2576"/>
                  </a:lnTo>
                  <a:lnTo>
                    <a:pt x="3628" y="2576"/>
                  </a:lnTo>
                  <a:lnTo>
                    <a:pt x="3549" y="2561"/>
                  </a:lnTo>
                  <a:lnTo>
                    <a:pt x="3546" y="2561"/>
                  </a:lnTo>
                  <a:lnTo>
                    <a:pt x="3470" y="2546"/>
                  </a:lnTo>
                  <a:lnTo>
                    <a:pt x="3466" y="2545"/>
                  </a:lnTo>
                  <a:lnTo>
                    <a:pt x="3392" y="2529"/>
                  </a:lnTo>
                  <a:lnTo>
                    <a:pt x="3388" y="2528"/>
                  </a:lnTo>
                  <a:lnTo>
                    <a:pt x="3316" y="2512"/>
                  </a:lnTo>
                  <a:lnTo>
                    <a:pt x="3312" y="2511"/>
                  </a:lnTo>
                  <a:lnTo>
                    <a:pt x="3243" y="2493"/>
                  </a:lnTo>
                  <a:lnTo>
                    <a:pt x="3238" y="2492"/>
                  </a:lnTo>
                  <a:lnTo>
                    <a:pt x="3171" y="2474"/>
                  </a:lnTo>
                  <a:lnTo>
                    <a:pt x="3166" y="2473"/>
                  </a:lnTo>
                  <a:lnTo>
                    <a:pt x="3102" y="2454"/>
                  </a:lnTo>
                  <a:lnTo>
                    <a:pt x="3097" y="2453"/>
                  </a:lnTo>
                  <a:lnTo>
                    <a:pt x="3035" y="2434"/>
                  </a:lnTo>
                  <a:lnTo>
                    <a:pt x="3029" y="2432"/>
                  </a:lnTo>
                  <a:lnTo>
                    <a:pt x="2970" y="2412"/>
                  </a:lnTo>
                  <a:lnTo>
                    <a:pt x="2964" y="2410"/>
                  </a:lnTo>
                  <a:lnTo>
                    <a:pt x="2908" y="2389"/>
                  </a:lnTo>
                  <a:lnTo>
                    <a:pt x="2901" y="2387"/>
                  </a:lnTo>
                  <a:lnTo>
                    <a:pt x="2847" y="2366"/>
                  </a:lnTo>
                  <a:lnTo>
                    <a:pt x="2841" y="2363"/>
                  </a:lnTo>
                  <a:lnTo>
                    <a:pt x="2789" y="2341"/>
                  </a:lnTo>
                  <a:lnTo>
                    <a:pt x="2782" y="2338"/>
                  </a:lnTo>
                  <a:close/>
                  <a:moveTo>
                    <a:pt x="7245" y="8540"/>
                  </a:moveTo>
                  <a:lnTo>
                    <a:pt x="7245" y="8532"/>
                  </a:lnTo>
                  <a:lnTo>
                    <a:pt x="7245" y="6882"/>
                  </a:lnTo>
                  <a:lnTo>
                    <a:pt x="2755" y="6882"/>
                  </a:lnTo>
                  <a:lnTo>
                    <a:pt x="2755" y="8532"/>
                  </a:lnTo>
                  <a:lnTo>
                    <a:pt x="2755" y="8540"/>
                  </a:lnTo>
                  <a:lnTo>
                    <a:pt x="2756" y="8547"/>
                  </a:lnTo>
                  <a:lnTo>
                    <a:pt x="2756" y="8553"/>
                  </a:lnTo>
                  <a:lnTo>
                    <a:pt x="2757" y="8559"/>
                  </a:lnTo>
                  <a:lnTo>
                    <a:pt x="2758" y="8565"/>
                  </a:lnTo>
                  <a:lnTo>
                    <a:pt x="2759" y="8571"/>
                  </a:lnTo>
                  <a:lnTo>
                    <a:pt x="2761" y="8577"/>
                  </a:lnTo>
                  <a:lnTo>
                    <a:pt x="2762" y="8583"/>
                  </a:lnTo>
                  <a:lnTo>
                    <a:pt x="2764" y="8589"/>
                  </a:lnTo>
                  <a:lnTo>
                    <a:pt x="2766" y="8594"/>
                  </a:lnTo>
                  <a:lnTo>
                    <a:pt x="2769" y="8600"/>
                  </a:lnTo>
                  <a:lnTo>
                    <a:pt x="2771" y="8605"/>
                  </a:lnTo>
                  <a:lnTo>
                    <a:pt x="2774" y="8610"/>
                  </a:lnTo>
                  <a:lnTo>
                    <a:pt x="2777" y="8617"/>
                  </a:lnTo>
                  <a:lnTo>
                    <a:pt x="2781" y="8623"/>
                  </a:lnTo>
                  <a:lnTo>
                    <a:pt x="2784" y="8628"/>
                  </a:lnTo>
                  <a:lnTo>
                    <a:pt x="2788" y="8633"/>
                  </a:lnTo>
                  <a:lnTo>
                    <a:pt x="2791" y="8638"/>
                  </a:lnTo>
                  <a:lnTo>
                    <a:pt x="2795" y="8642"/>
                  </a:lnTo>
                  <a:lnTo>
                    <a:pt x="2799" y="8647"/>
                  </a:lnTo>
                  <a:lnTo>
                    <a:pt x="2804" y="8651"/>
                  </a:lnTo>
                  <a:lnTo>
                    <a:pt x="2808" y="8656"/>
                  </a:lnTo>
                  <a:lnTo>
                    <a:pt x="2813" y="8660"/>
                  </a:lnTo>
                  <a:lnTo>
                    <a:pt x="2817" y="8664"/>
                  </a:lnTo>
                  <a:lnTo>
                    <a:pt x="2822" y="8667"/>
                  </a:lnTo>
                  <a:lnTo>
                    <a:pt x="2827" y="8671"/>
                  </a:lnTo>
                  <a:lnTo>
                    <a:pt x="2832" y="8674"/>
                  </a:lnTo>
                  <a:lnTo>
                    <a:pt x="2838" y="8678"/>
                  </a:lnTo>
                  <a:lnTo>
                    <a:pt x="2845" y="8681"/>
                  </a:lnTo>
                  <a:lnTo>
                    <a:pt x="2850" y="8684"/>
                  </a:lnTo>
                  <a:lnTo>
                    <a:pt x="2855" y="8686"/>
                  </a:lnTo>
                  <a:lnTo>
                    <a:pt x="2861" y="8689"/>
                  </a:lnTo>
                  <a:lnTo>
                    <a:pt x="2866" y="8691"/>
                  </a:lnTo>
                  <a:lnTo>
                    <a:pt x="2872" y="8693"/>
                  </a:lnTo>
                  <a:lnTo>
                    <a:pt x="2878" y="8694"/>
                  </a:lnTo>
                  <a:lnTo>
                    <a:pt x="2884" y="8696"/>
                  </a:lnTo>
                  <a:lnTo>
                    <a:pt x="2890" y="8697"/>
                  </a:lnTo>
                  <a:lnTo>
                    <a:pt x="2896" y="8698"/>
                  </a:lnTo>
                  <a:lnTo>
                    <a:pt x="2902" y="8699"/>
                  </a:lnTo>
                  <a:lnTo>
                    <a:pt x="2908" y="8699"/>
                  </a:lnTo>
                  <a:lnTo>
                    <a:pt x="2915" y="8700"/>
                  </a:lnTo>
                  <a:lnTo>
                    <a:pt x="2923" y="8700"/>
                  </a:lnTo>
                  <a:lnTo>
                    <a:pt x="7077" y="8700"/>
                  </a:lnTo>
                  <a:lnTo>
                    <a:pt x="7085" y="8700"/>
                  </a:lnTo>
                  <a:lnTo>
                    <a:pt x="7092" y="8699"/>
                  </a:lnTo>
                  <a:lnTo>
                    <a:pt x="7098" y="8699"/>
                  </a:lnTo>
                  <a:lnTo>
                    <a:pt x="7104" y="8698"/>
                  </a:lnTo>
                  <a:lnTo>
                    <a:pt x="7110" y="8697"/>
                  </a:lnTo>
                  <a:lnTo>
                    <a:pt x="7116" y="8696"/>
                  </a:lnTo>
                  <a:lnTo>
                    <a:pt x="7122" y="8694"/>
                  </a:lnTo>
                  <a:lnTo>
                    <a:pt x="7128" y="8693"/>
                  </a:lnTo>
                  <a:lnTo>
                    <a:pt x="7134" y="8691"/>
                  </a:lnTo>
                  <a:lnTo>
                    <a:pt x="7139" y="8689"/>
                  </a:lnTo>
                  <a:lnTo>
                    <a:pt x="7145" y="8686"/>
                  </a:lnTo>
                  <a:lnTo>
                    <a:pt x="7150" y="8684"/>
                  </a:lnTo>
                  <a:lnTo>
                    <a:pt x="7155" y="8681"/>
                  </a:lnTo>
                  <a:lnTo>
                    <a:pt x="7162" y="8678"/>
                  </a:lnTo>
                  <a:lnTo>
                    <a:pt x="7168" y="8674"/>
                  </a:lnTo>
                  <a:lnTo>
                    <a:pt x="7173" y="8671"/>
                  </a:lnTo>
                  <a:lnTo>
                    <a:pt x="7178" y="8667"/>
                  </a:lnTo>
                  <a:lnTo>
                    <a:pt x="7183" y="8664"/>
                  </a:lnTo>
                  <a:lnTo>
                    <a:pt x="7187" y="8660"/>
                  </a:lnTo>
                  <a:lnTo>
                    <a:pt x="7192" y="8656"/>
                  </a:lnTo>
                  <a:lnTo>
                    <a:pt x="7196" y="8651"/>
                  </a:lnTo>
                  <a:lnTo>
                    <a:pt x="7201" y="8647"/>
                  </a:lnTo>
                  <a:lnTo>
                    <a:pt x="7205" y="8642"/>
                  </a:lnTo>
                  <a:lnTo>
                    <a:pt x="7209" y="8638"/>
                  </a:lnTo>
                  <a:lnTo>
                    <a:pt x="7212" y="8633"/>
                  </a:lnTo>
                  <a:lnTo>
                    <a:pt x="7216" y="8628"/>
                  </a:lnTo>
                  <a:lnTo>
                    <a:pt x="7219" y="8623"/>
                  </a:lnTo>
                  <a:lnTo>
                    <a:pt x="7223" y="8617"/>
                  </a:lnTo>
                  <a:lnTo>
                    <a:pt x="7226" y="8610"/>
                  </a:lnTo>
                  <a:lnTo>
                    <a:pt x="7229" y="8605"/>
                  </a:lnTo>
                  <a:lnTo>
                    <a:pt x="7231" y="8600"/>
                  </a:lnTo>
                  <a:lnTo>
                    <a:pt x="7234" y="8594"/>
                  </a:lnTo>
                  <a:lnTo>
                    <a:pt x="7236" y="8589"/>
                  </a:lnTo>
                  <a:lnTo>
                    <a:pt x="7238" y="8583"/>
                  </a:lnTo>
                  <a:lnTo>
                    <a:pt x="7239" y="8577"/>
                  </a:lnTo>
                  <a:lnTo>
                    <a:pt x="7241" y="8571"/>
                  </a:lnTo>
                  <a:lnTo>
                    <a:pt x="7242" y="8565"/>
                  </a:lnTo>
                  <a:lnTo>
                    <a:pt x="7243" y="8559"/>
                  </a:lnTo>
                  <a:lnTo>
                    <a:pt x="7244" y="8553"/>
                  </a:lnTo>
                  <a:lnTo>
                    <a:pt x="7244" y="8547"/>
                  </a:lnTo>
                  <a:lnTo>
                    <a:pt x="7245" y="8540"/>
                  </a:lnTo>
                  <a:close/>
                  <a:moveTo>
                    <a:pt x="7245" y="4111"/>
                  </a:moveTo>
                  <a:lnTo>
                    <a:pt x="2755" y="4111"/>
                  </a:lnTo>
                  <a:lnTo>
                    <a:pt x="2755" y="6582"/>
                  </a:lnTo>
                  <a:lnTo>
                    <a:pt x="7245" y="6582"/>
                  </a:lnTo>
                  <a:lnTo>
                    <a:pt x="7245" y="4111"/>
                  </a:lnTo>
                  <a:close/>
                  <a:moveTo>
                    <a:pt x="3365" y="1477"/>
                  </a:moveTo>
                  <a:lnTo>
                    <a:pt x="3306" y="1493"/>
                  </a:lnTo>
                  <a:lnTo>
                    <a:pt x="6694" y="1493"/>
                  </a:lnTo>
                  <a:lnTo>
                    <a:pt x="6635" y="1477"/>
                  </a:lnTo>
                  <a:lnTo>
                    <a:pt x="6570" y="1461"/>
                  </a:lnTo>
                  <a:lnTo>
                    <a:pt x="6502" y="1446"/>
                  </a:lnTo>
                  <a:lnTo>
                    <a:pt x="6432" y="1431"/>
                  </a:lnTo>
                  <a:lnTo>
                    <a:pt x="6359" y="1416"/>
                  </a:lnTo>
                  <a:lnTo>
                    <a:pt x="6284" y="1403"/>
                  </a:lnTo>
                  <a:lnTo>
                    <a:pt x="6207" y="1390"/>
                  </a:lnTo>
                  <a:lnTo>
                    <a:pt x="6129" y="1378"/>
                  </a:lnTo>
                  <a:lnTo>
                    <a:pt x="6048" y="1366"/>
                  </a:lnTo>
                  <a:lnTo>
                    <a:pt x="5967" y="1356"/>
                  </a:lnTo>
                  <a:lnTo>
                    <a:pt x="5884" y="1346"/>
                  </a:lnTo>
                  <a:lnTo>
                    <a:pt x="5799" y="1338"/>
                  </a:lnTo>
                  <a:lnTo>
                    <a:pt x="5714" y="1330"/>
                  </a:lnTo>
                  <a:lnTo>
                    <a:pt x="5627" y="1323"/>
                  </a:lnTo>
                  <a:lnTo>
                    <a:pt x="5540" y="1317"/>
                  </a:lnTo>
                  <a:lnTo>
                    <a:pt x="5451" y="1312"/>
                  </a:lnTo>
                  <a:lnTo>
                    <a:pt x="5362" y="1308"/>
                  </a:lnTo>
                  <a:lnTo>
                    <a:pt x="5272" y="1304"/>
                  </a:lnTo>
                  <a:lnTo>
                    <a:pt x="5182" y="1302"/>
                  </a:lnTo>
                  <a:lnTo>
                    <a:pt x="5091" y="1300"/>
                  </a:lnTo>
                  <a:lnTo>
                    <a:pt x="5000" y="1300"/>
                  </a:lnTo>
                  <a:lnTo>
                    <a:pt x="4909" y="1300"/>
                  </a:lnTo>
                  <a:lnTo>
                    <a:pt x="4818" y="1302"/>
                  </a:lnTo>
                  <a:lnTo>
                    <a:pt x="4728" y="1304"/>
                  </a:lnTo>
                  <a:lnTo>
                    <a:pt x="4638" y="1308"/>
                  </a:lnTo>
                  <a:lnTo>
                    <a:pt x="4549" y="1312"/>
                  </a:lnTo>
                  <a:lnTo>
                    <a:pt x="4460" y="1317"/>
                  </a:lnTo>
                  <a:lnTo>
                    <a:pt x="4373" y="1323"/>
                  </a:lnTo>
                  <a:lnTo>
                    <a:pt x="4286" y="1330"/>
                  </a:lnTo>
                  <a:lnTo>
                    <a:pt x="4201" y="1338"/>
                  </a:lnTo>
                  <a:lnTo>
                    <a:pt x="4116" y="1346"/>
                  </a:lnTo>
                  <a:lnTo>
                    <a:pt x="4033" y="1356"/>
                  </a:lnTo>
                  <a:lnTo>
                    <a:pt x="3952" y="1366"/>
                  </a:lnTo>
                  <a:lnTo>
                    <a:pt x="3871" y="1378"/>
                  </a:lnTo>
                  <a:lnTo>
                    <a:pt x="3793" y="1390"/>
                  </a:lnTo>
                  <a:lnTo>
                    <a:pt x="3716" y="1403"/>
                  </a:lnTo>
                  <a:lnTo>
                    <a:pt x="3641" y="1416"/>
                  </a:lnTo>
                  <a:lnTo>
                    <a:pt x="3568" y="1431"/>
                  </a:lnTo>
                  <a:lnTo>
                    <a:pt x="3498" y="1446"/>
                  </a:lnTo>
                  <a:lnTo>
                    <a:pt x="3430" y="1461"/>
                  </a:lnTo>
                  <a:lnTo>
                    <a:pt x="3365" y="1477"/>
                  </a:lnTo>
                  <a:close/>
                  <a:moveTo>
                    <a:pt x="6635" y="2009"/>
                  </a:moveTo>
                  <a:lnTo>
                    <a:pt x="6694" y="1993"/>
                  </a:lnTo>
                  <a:lnTo>
                    <a:pt x="3306" y="1993"/>
                  </a:lnTo>
                  <a:lnTo>
                    <a:pt x="3365" y="2009"/>
                  </a:lnTo>
                  <a:lnTo>
                    <a:pt x="3430" y="2025"/>
                  </a:lnTo>
                  <a:lnTo>
                    <a:pt x="3498" y="2040"/>
                  </a:lnTo>
                  <a:lnTo>
                    <a:pt x="3568" y="2055"/>
                  </a:lnTo>
                  <a:lnTo>
                    <a:pt x="3641" y="2070"/>
                  </a:lnTo>
                  <a:lnTo>
                    <a:pt x="3716" y="2083"/>
                  </a:lnTo>
                  <a:lnTo>
                    <a:pt x="3793" y="2096"/>
                  </a:lnTo>
                  <a:lnTo>
                    <a:pt x="3871" y="2108"/>
                  </a:lnTo>
                  <a:lnTo>
                    <a:pt x="3952" y="2120"/>
                  </a:lnTo>
                  <a:lnTo>
                    <a:pt x="4033" y="2130"/>
                  </a:lnTo>
                  <a:lnTo>
                    <a:pt x="4116" y="2140"/>
                  </a:lnTo>
                  <a:lnTo>
                    <a:pt x="4201" y="2148"/>
                  </a:lnTo>
                  <a:lnTo>
                    <a:pt x="4286" y="2156"/>
                  </a:lnTo>
                  <a:lnTo>
                    <a:pt x="4373" y="2163"/>
                  </a:lnTo>
                  <a:lnTo>
                    <a:pt x="4460" y="2169"/>
                  </a:lnTo>
                  <a:lnTo>
                    <a:pt x="4549" y="2174"/>
                  </a:lnTo>
                  <a:lnTo>
                    <a:pt x="4638" y="2178"/>
                  </a:lnTo>
                  <a:lnTo>
                    <a:pt x="4728" y="2182"/>
                  </a:lnTo>
                  <a:lnTo>
                    <a:pt x="4818" y="2184"/>
                  </a:lnTo>
                  <a:lnTo>
                    <a:pt x="4909" y="2186"/>
                  </a:lnTo>
                  <a:lnTo>
                    <a:pt x="5000" y="2186"/>
                  </a:lnTo>
                  <a:lnTo>
                    <a:pt x="5091" y="2186"/>
                  </a:lnTo>
                  <a:lnTo>
                    <a:pt x="5182" y="2184"/>
                  </a:lnTo>
                  <a:lnTo>
                    <a:pt x="5272" y="2182"/>
                  </a:lnTo>
                  <a:lnTo>
                    <a:pt x="5362" y="2178"/>
                  </a:lnTo>
                  <a:lnTo>
                    <a:pt x="5451" y="2174"/>
                  </a:lnTo>
                  <a:lnTo>
                    <a:pt x="5540" y="2169"/>
                  </a:lnTo>
                  <a:lnTo>
                    <a:pt x="5627" y="2163"/>
                  </a:lnTo>
                  <a:lnTo>
                    <a:pt x="5714" y="2156"/>
                  </a:lnTo>
                  <a:lnTo>
                    <a:pt x="5799" y="2148"/>
                  </a:lnTo>
                  <a:lnTo>
                    <a:pt x="5884" y="2140"/>
                  </a:lnTo>
                  <a:lnTo>
                    <a:pt x="5967" y="2130"/>
                  </a:lnTo>
                  <a:lnTo>
                    <a:pt x="6048" y="2120"/>
                  </a:lnTo>
                  <a:lnTo>
                    <a:pt x="6129" y="2108"/>
                  </a:lnTo>
                  <a:lnTo>
                    <a:pt x="6207" y="2096"/>
                  </a:lnTo>
                  <a:lnTo>
                    <a:pt x="6284" y="2083"/>
                  </a:lnTo>
                  <a:lnTo>
                    <a:pt x="6359" y="2070"/>
                  </a:lnTo>
                  <a:lnTo>
                    <a:pt x="6432" y="2055"/>
                  </a:lnTo>
                  <a:lnTo>
                    <a:pt x="6502" y="2040"/>
                  </a:lnTo>
                  <a:lnTo>
                    <a:pt x="6570" y="2025"/>
                  </a:lnTo>
                  <a:lnTo>
                    <a:pt x="6635" y="2009"/>
                  </a:lnTo>
                  <a:close/>
                  <a:moveTo>
                    <a:pt x="5063" y="4407"/>
                  </a:moveTo>
                  <a:lnTo>
                    <a:pt x="5076" y="4416"/>
                  </a:lnTo>
                  <a:lnTo>
                    <a:pt x="5089" y="4427"/>
                  </a:lnTo>
                  <a:lnTo>
                    <a:pt x="5100" y="4439"/>
                  </a:lnTo>
                  <a:lnTo>
                    <a:pt x="5237" y="4621"/>
                  </a:lnTo>
                  <a:lnTo>
                    <a:pt x="5244" y="4631"/>
                  </a:lnTo>
                  <a:lnTo>
                    <a:pt x="5361" y="4818"/>
                  </a:lnTo>
                  <a:lnTo>
                    <a:pt x="5366" y="4828"/>
                  </a:lnTo>
                  <a:lnTo>
                    <a:pt x="5462" y="5018"/>
                  </a:lnTo>
                  <a:lnTo>
                    <a:pt x="5466" y="5028"/>
                  </a:lnTo>
                  <a:lnTo>
                    <a:pt x="5541" y="5217"/>
                  </a:lnTo>
                  <a:lnTo>
                    <a:pt x="5544" y="5229"/>
                  </a:lnTo>
                  <a:lnTo>
                    <a:pt x="5598" y="5414"/>
                  </a:lnTo>
                  <a:lnTo>
                    <a:pt x="5600" y="5427"/>
                  </a:lnTo>
                  <a:lnTo>
                    <a:pt x="5632" y="5606"/>
                  </a:lnTo>
                  <a:lnTo>
                    <a:pt x="5634" y="5620"/>
                  </a:lnTo>
                  <a:lnTo>
                    <a:pt x="5645" y="5789"/>
                  </a:lnTo>
                  <a:lnTo>
                    <a:pt x="5644" y="5805"/>
                  </a:lnTo>
                  <a:lnTo>
                    <a:pt x="5634" y="5962"/>
                  </a:lnTo>
                  <a:lnTo>
                    <a:pt x="5631" y="5981"/>
                  </a:lnTo>
                  <a:lnTo>
                    <a:pt x="5599" y="6121"/>
                  </a:lnTo>
                  <a:lnTo>
                    <a:pt x="5592" y="6144"/>
                  </a:lnTo>
                  <a:lnTo>
                    <a:pt x="5539" y="6266"/>
                  </a:lnTo>
                  <a:lnTo>
                    <a:pt x="5533" y="6278"/>
                  </a:lnTo>
                  <a:lnTo>
                    <a:pt x="5525" y="6290"/>
                  </a:lnTo>
                  <a:lnTo>
                    <a:pt x="5450" y="6390"/>
                  </a:lnTo>
                  <a:lnTo>
                    <a:pt x="5440" y="6403"/>
                  </a:lnTo>
                  <a:lnTo>
                    <a:pt x="5427" y="6414"/>
                  </a:lnTo>
                  <a:lnTo>
                    <a:pt x="5332" y="6489"/>
                  </a:lnTo>
                  <a:lnTo>
                    <a:pt x="5317" y="6499"/>
                  </a:lnTo>
                  <a:lnTo>
                    <a:pt x="5302" y="6507"/>
                  </a:lnTo>
                  <a:lnTo>
                    <a:pt x="5185" y="6554"/>
                  </a:lnTo>
                  <a:lnTo>
                    <a:pt x="5169" y="6560"/>
                  </a:lnTo>
                  <a:lnTo>
                    <a:pt x="5153" y="6563"/>
                  </a:lnTo>
                  <a:lnTo>
                    <a:pt x="5015" y="6579"/>
                  </a:lnTo>
                  <a:lnTo>
                    <a:pt x="5000" y="6580"/>
                  </a:lnTo>
                  <a:lnTo>
                    <a:pt x="4985" y="6579"/>
                  </a:lnTo>
                  <a:lnTo>
                    <a:pt x="4847" y="6563"/>
                  </a:lnTo>
                  <a:lnTo>
                    <a:pt x="4831" y="6560"/>
                  </a:lnTo>
                  <a:lnTo>
                    <a:pt x="4815" y="6554"/>
                  </a:lnTo>
                  <a:lnTo>
                    <a:pt x="4698" y="6507"/>
                  </a:lnTo>
                  <a:lnTo>
                    <a:pt x="4683" y="6499"/>
                  </a:lnTo>
                  <a:lnTo>
                    <a:pt x="4668" y="6489"/>
                  </a:lnTo>
                  <a:lnTo>
                    <a:pt x="4573" y="6414"/>
                  </a:lnTo>
                  <a:lnTo>
                    <a:pt x="4560" y="6403"/>
                  </a:lnTo>
                  <a:lnTo>
                    <a:pt x="4550" y="6390"/>
                  </a:lnTo>
                  <a:lnTo>
                    <a:pt x="4475" y="6290"/>
                  </a:lnTo>
                  <a:lnTo>
                    <a:pt x="4467" y="6278"/>
                  </a:lnTo>
                  <a:lnTo>
                    <a:pt x="4461" y="6266"/>
                  </a:lnTo>
                  <a:lnTo>
                    <a:pt x="4408" y="6144"/>
                  </a:lnTo>
                  <a:lnTo>
                    <a:pt x="4401" y="6121"/>
                  </a:lnTo>
                  <a:lnTo>
                    <a:pt x="4369" y="5981"/>
                  </a:lnTo>
                  <a:lnTo>
                    <a:pt x="4366" y="5962"/>
                  </a:lnTo>
                  <a:lnTo>
                    <a:pt x="4356" y="5805"/>
                  </a:lnTo>
                  <a:lnTo>
                    <a:pt x="4355" y="5789"/>
                  </a:lnTo>
                  <a:lnTo>
                    <a:pt x="4366" y="5620"/>
                  </a:lnTo>
                  <a:lnTo>
                    <a:pt x="4368" y="5606"/>
                  </a:lnTo>
                  <a:lnTo>
                    <a:pt x="4400" y="5427"/>
                  </a:lnTo>
                  <a:lnTo>
                    <a:pt x="4402" y="5414"/>
                  </a:lnTo>
                  <a:lnTo>
                    <a:pt x="4456" y="5229"/>
                  </a:lnTo>
                  <a:lnTo>
                    <a:pt x="4459" y="5217"/>
                  </a:lnTo>
                  <a:lnTo>
                    <a:pt x="4534" y="5028"/>
                  </a:lnTo>
                  <a:lnTo>
                    <a:pt x="4538" y="5018"/>
                  </a:lnTo>
                  <a:lnTo>
                    <a:pt x="4634" y="4828"/>
                  </a:lnTo>
                  <a:lnTo>
                    <a:pt x="4639" y="4818"/>
                  </a:lnTo>
                  <a:lnTo>
                    <a:pt x="4756" y="4631"/>
                  </a:lnTo>
                  <a:lnTo>
                    <a:pt x="4763" y="4621"/>
                  </a:lnTo>
                  <a:lnTo>
                    <a:pt x="4900" y="4439"/>
                  </a:lnTo>
                  <a:lnTo>
                    <a:pt x="4911" y="4427"/>
                  </a:lnTo>
                  <a:lnTo>
                    <a:pt x="4924" y="4416"/>
                  </a:lnTo>
                  <a:lnTo>
                    <a:pt x="4937" y="4407"/>
                  </a:lnTo>
                  <a:lnTo>
                    <a:pt x="4952" y="4400"/>
                  </a:lnTo>
                  <a:lnTo>
                    <a:pt x="4967" y="4394"/>
                  </a:lnTo>
                  <a:lnTo>
                    <a:pt x="4984" y="4391"/>
                  </a:lnTo>
                  <a:lnTo>
                    <a:pt x="5000" y="4390"/>
                  </a:lnTo>
                  <a:lnTo>
                    <a:pt x="5016" y="4391"/>
                  </a:lnTo>
                  <a:lnTo>
                    <a:pt x="5033" y="4394"/>
                  </a:lnTo>
                  <a:lnTo>
                    <a:pt x="5048" y="4400"/>
                  </a:lnTo>
                  <a:lnTo>
                    <a:pt x="5063" y="4407"/>
                  </a:lnTo>
                  <a:close/>
                  <a:moveTo>
                    <a:pt x="5236" y="5125"/>
                  </a:moveTo>
                  <a:lnTo>
                    <a:pt x="5145" y="4945"/>
                  </a:lnTo>
                  <a:lnTo>
                    <a:pt x="5035" y="4768"/>
                  </a:lnTo>
                  <a:lnTo>
                    <a:pt x="5000" y="4722"/>
                  </a:lnTo>
                  <a:lnTo>
                    <a:pt x="4965" y="4768"/>
                  </a:lnTo>
                  <a:lnTo>
                    <a:pt x="4855" y="4945"/>
                  </a:lnTo>
                  <a:lnTo>
                    <a:pt x="4764" y="5125"/>
                  </a:lnTo>
                  <a:lnTo>
                    <a:pt x="4694" y="5303"/>
                  </a:lnTo>
                  <a:lnTo>
                    <a:pt x="4645" y="5477"/>
                  </a:lnTo>
                  <a:lnTo>
                    <a:pt x="4615" y="5642"/>
                  </a:lnTo>
                  <a:lnTo>
                    <a:pt x="4606" y="5796"/>
                  </a:lnTo>
                  <a:lnTo>
                    <a:pt x="4615" y="5935"/>
                  </a:lnTo>
                  <a:lnTo>
                    <a:pt x="4642" y="6055"/>
                  </a:lnTo>
                  <a:lnTo>
                    <a:pt x="4685" y="6153"/>
                  </a:lnTo>
                  <a:lnTo>
                    <a:pt x="4740" y="6228"/>
                  </a:lnTo>
                  <a:lnTo>
                    <a:pt x="4809" y="6282"/>
                  </a:lnTo>
                  <a:lnTo>
                    <a:pt x="4894" y="6316"/>
                  </a:lnTo>
                  <a:lnTo>
                    <a:pt x="5000" y="6329"/>
                  </a:lnTo>
                  <a:lnTo>
                    <a:pt x="5106" y="6316"/>
                  </a:lnTo>
                  <a:lnTo>
                    <a:pt x="5191" y="6282"/>
                  </a:lnTo>
                  <a:lnTo>
                    <a:pt x="5260" y="6228"/>
                  </a:lnTo>
                  <a:lnTo>
                    <a:pt x="5315" y="6153"/>
                  </a:lnTo>
                  <a:lnTo>
                    <a:pt x="5358" y="6055"/>
                  </a:lnTo>
                  <a:lnTo>
                    <a:pt x="5385" y="5935"/>
                  </a:lnTo>
                  <a:lnTo>
                    <a:pt x="5394" y="5796"/>
                  </a:lnTo>
                  <a:lnTo>
                    <a:pt x="5385" y="5642"/>
                  </a:lnTo>
                  <a:lnTo>
                    <a:pt x="5355" y="5477"/>
                  </a:lnTo>
                  <a:lnTo>
                    <a:pt x="5306" y="5303"/>
                  </a:lnTo>
                  <a:lnTo>
                    <a:pt x="5236" y="512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8" name="Google Shape;2538;p22"/>
          <p:cNvGrpSpPr/>
          <p:nvPr/>
        </p:nvGrpSpPr>
        <p:grpSpPr>
          <a:xfrm>
            <a:off x="2891686" y="2659872"/>
            <a:ext cx="633600" cy="633600"/>
            <a:chOff x="5227152" y="4459082"/>
            <a:chExt cx="633600" cy="633600"/>
          </a:xfrm>
        </p:grpSpPr>
        <p:sp>
          <p:nvSpPr>
            <p:cNvPr id="2539" name="Google Shape;2539;p22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4" y="5559"/>
                  </a:moveTo>
                  <a:lnTo>
                    <a:pt x="6575" y="5562"/>
                  </a:lnTo>
                  <a:lnTo>
                    <a:pt x="3425" y="5562"/>
                  </a:lnTo>
                  <a:lnTo>
                    <a:pt x="3386" y="5559"/>
                  </a:lnTo>
                  <a:lnTo>
                    <a:pt x="3347" y="5552"/>
                  </a:lnTo>
                  <a:lnTo>
                    <a:pt x="3310" y="5539"/>
                  </a:lnTo>
                  <a:lnTo>
                    <a:pt x="3275" y="5522"/>
                  </a:lnTo>
                  <a:lnTo>
                    <a:pt x="3242" y="5500"/>
                  </a:lnTo>
                  <a:lnTo>
                    <a:pt x="3213" y="5474"/>
                  </a:lnTo>
                  <a:lnTo>
                    <a:pt x="3187" y="5445"/>
                  </a:lnTo>
                  <a:lnTo>
                    <a:pt x="3165" y="5412"/>
                  </a:lnTo>
                  <a:lnTo>
                    <a:pt x="3148" y="5377"/>
                  </a:lnTo>
                  <a:lnTo>
                    <a:pt x="3135" y="5340"/>
                  </a:lnTo>
                  <a:lnTo>
                    <a:pt x="3128" y="5301"/>
                  </a:lnTo>
                  <a:lnTo>
                    <a:pt x="3125" y="5262"/>
                  </a:lnTo>
                  <a:lnTo>
                    <a:pt x="3128" y="5223"/>
                  </a:lnTo>
                  <a:lnTo>
                    <a:pt x="3135" y="5184"/>
                  </a:lnTo>
                  <a:lnTo>
                    <a:pt x="3148" y="5147"/>
                  </a:lnTo>
                  <a:lnTo>
                    <a:pt x="3165" y="5112"/>
                  </a:lnTo>
                  <a:lnTo>
                    <a:pt x="3187" y="5079"/>
                  </a:lnTo>
                  <a:lnTo>
                    <a:pt x="3213" y="5050"/>
                  </a:lnTo>
                  <a:lnTo>
                    <a:pt x="3242" y="5024"/>
                  </a:lnTo>
                  <a:lnTo>
                    <a:pt x="3275" y="5002"/>
                  </a:lnTo>
                  <a:lnTo>
                    <a:pt x="3310" y="4985"/>
                  </a:lnTo>
                  <a:lnTo>
                    <a:pt x="3347" y="4972"/>
                  </a:lnTo>
                  <a:lnTo>
                    <a:pt x="3386" y="4965"/>
                  </a:lnTo>
                  <a:lnTo>
                    <a:pt x="3425" y="4962"/>
                  </a:lnTo>
                  <a:lnTo>
                    <a:pt x="6575" y="4962"/>
                  </a:lnTo>
                  <a:lnTo>
                    <a:pt x="6614" y="4965"/>
                  </a:lnTo>
                  <a:lnTo>
                    <a:pt x="6653" y="4972"/>
                  </a:lnTo>
                  <a:lnTo>
                    <a:pt x="6690" y="4985"/>
                  </a:lnTo>
                  <a:lnTo>
                    <a:pt x="6725" y="5002"/>
                  </a:lnTo>
                  <a:lnTo>
                    <a:pt x="6758" y="5024"/>
                  </a:lnTo>
                  <a:lnTo>
                    <a:pt x="6787" y="5050"/>
                  </a:lnTo>
                  <a:lnTo>
                    <a:pt x="6813" y="5079"/>
                  </a:lnTo>
                  <a:lnTo>
                    <a:pt x="6835" y="5112"/>
                  </a:lnTo>
                  <a:lnTo>
                    <a:pt x="6852" y="5147"/>
                  </a:lnTo>
                  <a:lnTo>
                    <a:pt x="6865" y="5184"/>
                  </a:lnTo>
                  <a:lnTo>
                    <a:pt x="6872" y="5223"/>
                  </a:lnTo>
                  <a:lnTo>
                    <a:pt x="6875" y="5262"/>
                  </a:lnTo>
                  <a:lnTo>
                    <a:pt x="6872" y="5301"/>
                  </a:lnTo>
                  <a:lnTo>
                    <a:pt x="6865" y="5340"/>
                  </a:lnTo>
                  <a:lnTo>
                    <a:pt x="6852" y="5377"/>
                  </a:lnTo>
                  <a:lnTo>
                    <a:pt x="6835" y="5412"/>
                  </a:lnTo>
                  <a:lnTo>
                    <a:pt x="6813" y="5445"/>
                  </a:lnTo>
                  <a:lnTo>
                    <a:pt x="6787" y="5474"/>
                  </a:lnTo>
                  <a:lnTo>
                    <a:pt x="6758" y="5500"/>
                  </a:lnTo>
                  <a:lnTo>
                    <a:pt x="6725" y="5522"/>
                  </a:lnTo>
                  <a:lnTo>
                    <a:pt x="6690" y="5539"/>
                  </a:lnTo>
                  <a:lnTo>
                    <a:pt x="6653" y="5552"/>
                  </a:lnTo>
                  <a:lnTo>
                    <a:pt x="6614" y="5559"/>
                  </a:lnTo>
                  <a:close/>
                  <a:moveTo>
                    <a:pt x="4212" y="1850"/>
                  </a:moveTo>
                  <a:lnTo>
                    <a:pt x="4212" y="800"/>
                  </a:lnTo>
                  <a:lnTo>
                    <a:pt x="5788" y="800"/>
                  </a:lnTo>
                  <a:lnTo>
                    <a:pt x="5788" y="1850"/>
                  </a:lnTo>
                  <a:lnTo>
                    <a:pt x="4212" y="18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1335"/>
                  </a:moveTo>
                  <a:lnTo>
                    <a:pt x="4062" y="800"/>
                  </a:lnTo>
                  <a:lnTo>
                    <a:pt x="4063" y="780"/>
                  </a:lnTo>
                  <a:lnTo>
                    <a:pt x="4067" y="761"/>
                  </a:lnTo>
                  <a:lnTo>
                    <a:pt x="4073" y="743"/>
                  </a:lnTo>
                  <a:lnTo>
                    <a:pt x="4082" y="725"/>
                  </a:lnTo>
                  <a:lnTo>
                    <a:pt x="4093" y="709"/>
                  </a:lnTo>
                  <a:lnTo>
                    <a:pt x="4106" y="694"/>
                  </a:lnTo>
                  <a:lnTo>
                    <a:pt x="4121" y="681"/>
                  </a:lnTo>
                  <a:lnTo>
                    <a:pt x="4137" y="670"/>
                  </a:lnTo>
                  <a:lnTo>
                    <a:pt x="4155" y="661"/>
                  </a:lnTo>
                  <a:lnTo>
                    <a:pt x="4173" y="655"/>
                  </a:lnTo>
                  <a:lnTo>
                    <a:pt x="4192" y="651"/>
                  </a:lnTo>
                  <a:lnTo>
                    <a:pt x="4212" y="650"/>
                  </a:lnTo>
                  <a:lnTo>
                    <a:pt x="5788" y="650"/>
                  </a:lnTo>
                  <a:lnTo>
                    <a:pt x="5808" y="651"/>
                  </a:lnTo>
                  <a:lnTo>
                    <a:pt x="5827" y="655"/>
                  </a:lnTo>
                  <a:lnTo>
                    <a:pt x="5845" y="661"/>
                  </a:lnTo>
                  <a:lnTo>
                    <a:pt x="5863" y="670"/>
                  </a:lnTo>
                  <a:lnTo>
                    <a:pt x="5879" y="681"/>
                  </a:lnTo>
                  <a:lnTo>
                    <a:pt x="5894" y="694"/>
                  </a:lnTo>
                  <a:lnTo>
                    <a:pt x="5907" y="709"/>
                  </a:lnTo>
                  <a:lnTo>
                    <a:pt x="5918" y="725"/>
                  </a:lnTo>
                  <a:lnTo>
                    <a:pt x="5927" y="743"/>
                  </a:lnTo>
                  <a:lnTo>
                    <a:pt x="5933" y="761"/>
                  </a:lnTo>
                  <a:lnTo>
                    <a:pt x="5937" y="780"/>
                  </a:lnTo>
                  <a:lnTo>
                    <a:pt x="5938" y="800"/>
                  </a:lnTo>
                  <a:lnTo>
                    <a:pt x="5938" y="1335"/>
                  </a:lnTo>
                  <a:lnTo>
                    <a:pt x="5968" y="1352"/>
                  </a:lnTo>
                  <a:lnTo>
                    <a:pt x="5976" y="1357"/>
                  </a:lnTo>
                  <a:lnTo>
                    <a:pt x="6025" y="1390"/>
                  </a:lnTo>
                  <a:lnTo>
                    <a:pt x="6033" y="1395"/>
                  </a:lnTo>
                  <a:lnTo>
                    <a:pt x="6081" y="1429"/>
                  </a:lnTo>
                  <a:lnTo>
                    <a:pt x="6088" y="1435"/>
                  </a:lnTo>
                  <a:lnTo>
                    <a:pt x="6135" y="1471"/>
                  </a:lnTo>
                  <a:lnTo>
                    <a:pt x="6142" y="1476"/>
                  </a:lnTo>
                  <a:lnTo>
                    <a:pt x="6187" y="1514"/>
                  </a:lnTo>
                  <a:lnTo>
                    <a:pt x="6195" y="1520"/>
                  </a:lnTo>
                  <a:lnTo>
                    <a:pt x="6238" y="1559"/>
                  </a:lnTo>
                  <a:lnTo>
                    <a:pt x="6245" y="1566"/>
                  </a:lnTo>
                  <a:lnTo>
                    <a:pt x="6287" y="1606"/>
                  </a:lnTo>
                  <a:lnTo>
                    <a:pt x="6294" y="1613"/>
                  </a:lnTo>
                  <a:lnTo>
                    <a:pt x="6335" y="1655"/>
                  </a:lnTo>
                  <a:lnTo>
                    <a:pt x="6341" y="1662"/>
                  </a:lnTo>
                  <a:lnTo>
                    <a:pt x="6380" y="1706"/>
                  </a:lnTo>
                  <a:lnTo>
                    <a:pt x="6386" y="1713"/>
                  </a:lnTo>
                  <a:lnTo>
                    <a:pt x="6424" y="1758"/>
                  </a:lnTo>
                  <a:lnTo>
                    <a:pt x="6430" y="1766"/>
                  </a:lnTo>
                  <a:lnTo>
                    <a:pt x="6466" y="1813"/>
                  </a:lnTo>
                  <a:lnTo>
                    <a:pt x="6471" y="1820"/>
                  </a:lnTo>
                  <a:lnTo>
                    <a:pt x="6505" y="1868"/>
                  </a:lnTo>
                  <a:lnTo>
                    <a:pt x="6511" y="1876"/>
                  </a:lnTo>
                  <a:lnTo>
                    <a:pt x="6543" y="1926"/>
                  </a:lnTo>
                  <a:lnTo>
                    <a:pt x="6548" y="1934"/>
                  </a:lnTo>
                  <a:lnTo>
                    <a:pt x="6578" y="1984"/>
                  </a:lnTo>
                  <a:lnTo>
                    <a:pt x="6583" y="1992"/>
                  </a:lnTo>
                  <a:lnTo>
                    <a:pt x="6611" y="2044"/>
                  </a:lnTo>
                  <a:lnTo>
                    <a:pt x="6616" y="2052"/>
                  </a:lnTo>
                  <a:lnTo>
                    <a:pt x="6642" y="2105"/>
                  </a:lnTo>
                  <a:lnTo>
                    <a:pt x="6646" y="2113"/>
                  </a:lnTo>
                  <a:lnTo>
                    <a:pt x="6671" y="2167"/>
                  </a:lnTo>
                  <a:lnTo>
                    <a:pt x="6675" y="2175"/>
                  </a:lnTo>
                  <a:lnTo>
                    <a:pt x="6697" y="2230"/>
                  </a:lnTo>
                  <a:lnTo>
                    <a:pt x="6701" y="2238"/>
                  </a:lnTo>
                  <a:lnTo>
                    <a:pt x="6721" y="2293"/>
                  </a:lnTo>
                  <a:lnTo>
                    <a:pt x="6724" y="2302"/>
                  </a:lnTo>
                  <a:lnTo>
                    <a:pt x="6742" y="2358"/>
                  </a:lnTo>
                  <a:lnTo>
                    <a:pt x="6745" y="2367"/>
                  </a:lnTo>
                  <a:lnTo>
                    <a:pt x="6761" y="2423"/>
                  </a:lnTo>
                  <a:lnTo>
                    <a:pt x="6764" y="2432"/>
                  </a:lnTo>
                  <a:lnTo>
                    <a:pt x="6778" y="2489"/>
                  </a:lnTo>
                  <a:lnTo>
                    <a:pt x="6780" y="2498"/>
                  </a:lnTo>
                  <a:lnTo>
                    <a:pt x="6792" y="2556"/>
                  </a:lnTo>
                  <a:lnTo>
                    <a:pt x="6794" y="2565"/>
                  </a:lnTo>
                  <a:lnTo>
                    <a:pt x="6804" y="2623"/>
                  </a:lnTo>
                  <a:lnTo>
                    <a:pt x="6805" y="2632"/>
                  </a:lnTo>
                  <a:lnTo>
                    <a:pt x="6813" y="2691"/>
                  </a:lnTo>
                  <a:lnTo>
                    <a:pt x="6814" y="2700"/>
                  </a:lnTo>
                  <a:lnTo>
                    <a:pt x="6819" y="2759"/>
                  </a:lnTo>
                  <a:lnTo>
                    <a:pt x="6820" y="2768"/>
                  </a:lnTo>
                  <a:lnTo>
                    <a:pt x="6823" y="2827"/>
                  </a:lnTo>
                  <a:lnTo>
                    <a:pt x="6824" y="2836"/>
                  </a:lnTo>
                  <a:lnTo>
                    <a:pt x="6825" y="2895"/>
                  </a:lnTo>
                  <a:lnTo>
                    <a:pt x="6825" y="2900"/>
                  </a:lnTo>
                  <a:lnTo>
                    <a:pt x="6825" y="9200"/>
                  </a:lnTo>
                  <a:lnTo>
                    <a:pt x="6823" y="9233"/>
                  </a:lnTo>
                  <a:lnTo>
                    <a:pt x="6816" y="9265"/>
                  </a:lnTo>
                  <a:lnTo>
                    <a:pt x="6806" y="9296"/>
                  </a:lnTo>
                  <a:lnTo>
                    <a:pt x="6792" y="9325"/>
                  </a:lnTo>
                  <a:lnTo>
                    <a:pt x="6773" y="9352"/>
                  </a:lnTo>
                  <a:lnTo>
                    <a:pt x="6752" y="9377"/>
                  </a:lnTo>
                  <a:lnTo>
                    <a:pt x="6727" y="9398"/>
                  </a:lnTo>
                  <a:lnTo>
                    <a:pt x="6700" y="9417"/>
                  </a:lnTo>
                  <a:lnTo>
                    <a:pt x="6671" y="9431"/>
                  </a:lnTo>
                  <a:lnTo>
                    <a:pt x="6640" y="9441"/>
                  </a:lnTo>
                  <a:lnTo>
                    <a:pt x="6608" y="9448"/>
                  </a:lnTo>
                  <a:lnTo>
                    <a:pt x="6575" y="9450"/>
                  </a:lnTo>
                  <a:lnTo>
                    <a:pt x="3425" y="9450"/>
                  </a:lnTo>
                  <a:lnTo>
                    <a:pt x="3392" y="9448"/>
                  </a:lnTo>
                  <a:lnTo>
                    <a:pt x="3360" y="9441"/>
                  </a:lnTo>
                  <a:lnTo>
                    <a:pt x="3329" y="9431"/>
                  </a:lnTo>
                  <a:lnTo>
                    <a:pt x="3300" y="9417"/>
                  </a:lnTo>
                  <a:lnTo>
                    <a:pt x="3273" y="9398"/>
                  </a:lnTo>
                  <a:lnTo>
                    <a:pt x="3248" y="9377"/>
                  </a:lnTo>
                  <a:lnTo>
                    <a:pt x="3227" y="9352"/>
                  </a:lnTo>
                  <a:lnTo>
                    <a:pt x="3208" y="9325"/>
                  </a:lnTo>
                  <a:lnTo>
                    <a:pt x="3194" y="9296"/>
                  </a:lnTo>
                  <a:lnTo>
                    <a:pt x="3184" y="9265"/>
                  </a:lnTo>
                  <a:lnTo>
                    <a:pt x="3177" y="9233"/>
                  </a:lnTo>
                  <a:lnTo>
                    <a:pt x="3175" y="9200"/>
                  </a:lnTo>
                  <a:lnTo>
                    <a:pt x="3175" y="2900"/>
                  </a:lnTo>
                  <a:lnTo>
                    <a:pt x="3175" y="2895"/>
                  </a:lnTo>
                  <a:lnTo>
                    <a:pt x="3176" y="2836"/>
                  </a:lnTo>
                  <a:lnTo>
                    <a:pt x="3177" y="2827"/>
                  </a:lnTo>
                  <a:lnTo>
                    <a:pt x="3180" y="2768"/>
                  </a:lnTo>
                  <a:lnTo>
                    <a:pt x="3181" y="2759"/>
                  </a:lnTo>
                  <a:lnTo>
                    <a:pt x="3186" y="2700"/>
                  </a:lnTo>
                  <a:lnTo>
                    <a:pt x="3187" y="2691"/>
                  </a:lnTo>
                  <a:lnTo>
                    <a:pt x="3195" y="2632"/>
                  </a:lnTo>
                  <a:lnTo>
                    <a:pt x="3196" y="2623"/>
                  </a:lnTo>
                  <a:lnTo>
                    <a:pt x="3206" y="2565"/>
                  </a:lnTo>
                  <a:lnTo>
                    <a:pt x="3208" y="2556"/>
                  </a:lnTo>
                  <a:lnTo>
                    <a:pt x="3220" y="2498"/>
                  </a:lnTo>
                  <a:lnTo>
                    <a:pt x="3222" y="2489"/>
                  </a:lnTo>
                  <a:lnTo>
                    <a:pt x="3236" y="2432"/>
                  </a:lnTo>
                  <a:lnTo>
                    <a:pt x="3239" y="2423"/>
                  </a:lnTo>
                  <a:lnTo>
                    <a:pt x="3255" y="2367"/>
                  </a:lnTo>
                  <a:lnTo>
                    <a:pt x="3258" y="2358"/>
                  </a:lnTo>
                  <a:lnTo>
                    <a:pt x="3276" y="2302"/>
                  </a:lnTo>
                  <a:lnTo>
                    <a:pt x="3279" y="2293"/>
                  </a:lnTo>
                  <a:lnTo>
                    <a:pt x="3299" y="2238"/>
                  </a:lnTo>
                  <a:lnTo>
                    <a:pt x="3303" y="2230"/>
                  </a:lnTo>
                  <a:lnTo>
                    <a:pt x="3325" y="2175"/>
                  </a:lnTo>
                  <a:lnTo>
                    <a:pt x="3329" y="2167"/>
                  </a:lnTo>
                  <a:lnTo>
                    <a:pt x="3354" y="2113"/>
                  </a:lnTo>
                  <a:lnTo>
                    <a:pt x="3358" y="2105"/>
                  </a:lnTo>
                  <a:lnTo>
                    <a:pt x="3384" y="2052"/>
                  </a:lnTo>
                  <a:lnTo>
                    <a:pt x="3389" y="2044"/>
                  </a:lnTo>
                  <a:lnTo>
                    <a:pt x="3417" y="1992"/>
                  </a:lnTo>
                  <a:lnTo>
                    <a:pt x="3422" y="1984"/>
                  </a:lnTo>
                  <a:lnTo>
                    <a:pt x="3452" y="1934"/>
                  </a:lnTo>
                  <a:lnTo>
                    <a:pt x="3457" y="1926"/>
                  </a:lnTo>
                  <a:lnTo>
                    <a:pt x="3489" y="1876"/>
                  </a:lnTo>
                  <a:lnTo>
                    <a:pt x="3495" y="1868"/>
                  </a:lnTo>
                  <a:lnTo>
                    <a:pt x="3529" y="1820"/>
                  </a:lnTo>
                  <a:lnTo>
                    <a:pt x="3534" y="1813"/>
                  </a:lnTo>
                  <a:lnTo>
                    <a:pt x="3570" y="1766"/>
                  </a:lnTo>
                  <a:lnTo>
                    <a:pt x="3576" y="1758"/>
                  </a:lnTo>
                  <a:lnTo>
                    <a:pt x="3614" y="1713"/>
                  </a:lnTo>
                  <a:lnTo>
                    <a:pt x="3620" y="1706"/>
                  </a:lnTo>
                  <a:lnTo>
                    <a:pt x="3659" y="1662"/>
                  </a:lnTo>
                  <a:lnTo>
                    <a:pt x="3665" y="1655"/>
                  </a:lnTo>
                  <a:lnTo>
                    <a:pt x="3706" y="1613"/>
                  </a:lnTo>
                  <a:lnTo>
                    <a:pt x="3713" y="1606"/>
                  </a:lnTo>
                  <a:lnTo>
                    <a:pt x="3755" y="1566"/>
                  </a:lnTo>
                  <a:lnTo>
                    <a:pt x="3762" y="1559"/>
                  </a:lnTo>
                  <a:lnTo>
                    <a:pt x="3805" y="1520"/>
                  </a:lnTo>
                  <a:lnTo>
                    <a:pt x="3813" y="1514"/>
                  </a:lnTo>
                  <a:lnTo>
                    <a:pt x="3858" y="1476"/>
                  </a:lnTo>
                  <a:lnTo>
                    <a:pt x="3865" y="1471"/>
                  </a:lnTo>
                  <a:lnTo>
                    <a:pt x="3912" y="1435"/>
                  </a:lnTo>
                  <a:lnTo>
                    <a:pt x="3919" y="1429"/>
                  </a:lnTo>
                  <a:lnTo>
                    <a:pt x="3967" y="1395"/>
                  </a:lnTo>
                  <a:lnTo>
                    <a:pt x="3975" y="1390"/>
                  </a:lnTo>
                  <a:lnTo>
                    <a:pt x="4024" y="1357"/>
                  </a:lnTo>
                  <a:lnTo>
                    <a:pt x="4032" y="1352"/>
                  </a:lnTo>
                  <a:lnTo>
                    <a:pt x="4062" y="1335"/>
                  </a:lnTo>
                  <a:close/>
                  <a:moveTo>
                    <a:pt x="4093" y="1941"/>
                  </a:moveTo>
                  <a:lnTo>
                    <a:pt x="4090" y="1937"/>
                  </a:lnTo>
                  <a:lnTo>
                    <a:pt x="4063" y="1963"/>
                  </a:lnTo>
                  <a:lnTo>
                    <a:pt x="4029" y="1999"/>
                  </a:lnTo>
                  <a:lnTo>
                    <a:pt x="3996" y="2035"/>
                  </a:lnTo>
                  <a:lnTo>
                    <a:pt x="3964" y="2074"/>
                  </a:lnTo>
                  <a:lnTo>
                    <a:pt x="3934" y="2113"/>
                  </a:lnTo>
                  <a:lnTo>
                    <a:pt x="3906" y="2153"/>
                  </a:lnTo>
                  <a:lnTo>
                    <a:pt x="3878" y="2195"/>
                  </a:lnTo>
                  <a:lnTo>
                    <a:pt x="3853" y="2238"/>
                  </a:lnTo>
                  <a:lnTo>
                    <a:pt x="3829" y="2282"/>
                  </a:lnTo>
                  <a:lnTo>
                    <a:pt x="3806" y="2326"/>
                  </a:lnTo>
                  <a:lnTo>
                    <a:pt x="3786" y="2371"/>
                  </a:lnTo>
                  <a:lnTo>
                    <a:pt x="3767" y="2417"/>
                  </a:lnTo>
                  <a:lnTo>
                    <a:pt x="3749" y="2463"/>
                  </a:lnTo>
                  <a:lnTo>
                    <a:pt x="3734" y="2510"/>
                  </a:lnTo>
                  <a:lnTo>
                    <a:pt x="3720" y="2557"/>
                  </a:lnTo>
                  <a:lnTo>
                    <a:pt x="3708" y="2605"/>
                  </a:lnTo>
                  <a:lnTo>
                    <a:pt x="3698" y="2654"/>
                  </a:lnTo>
                  <a:lnTo>
                    <a:pt x="3690" y="2702"/>
                  </a:lnTo>
                  <a:lnTo>
                    <a:pt x="3683" y="2752"/>
                  </a:lnTo>
                  <a:lnTo>
                    <a:pt x="3679" y="2801"/>
                  </a:lnTo>
                  <a:lnTo>
                    <a:pt x="3676" y="2850"/>
                  </a:lnTo>
                  <a:lnTo>
                    <a:pt x="3675" y="2902"/>
                  </a:lnTo>
                  <a:lnTo>
                    <a:pt x="3675" y="8950"/>
                  </a:lnTo>
                  <a:lnTo>
                    <a:pt x="6325" y="8950"/>
                  </a:lnTo>
                  <a:lnTo>
                    <a:pt x="6325" y="2902"/>
                  </a:lnTo>
                  <a:lnTo>
                    <a:pt x="6324" y="2850"/>
                  </a:lnTo>
                  <a:lnTo>
                    <a:pt x="6321" y="2801"/>
                  </a:lnTo>
                  <a:lnTo>
                    <a:pt x="6317" y="2752"/>
                  </a:lnTo>
                  <a:lnTo>
                    <a:pt x="6310" y="2702"/>
                  </a:lnTo>
                  <a:lnTo>
                    <a:pt x="6302" y="2654"/>
                  </a:lnTo>
                  <a:lnTo>
                    <a:pt x="6292" y="2605"/>
                  </a:lnTo>
                  <a:lnTo>
                    <a:pt x="6280" y="2557"/>
                  </a:lnTo>
                  <a:lnTo>
                    <a:pt x="6266" y="2510"/>
                  </a:lnTo>
                  <a:lnTo>
                    <a:pt x="6251" y="2463"/>
                  </a:lnTo>
                  <a:lnTo>
                    <a:pt x="6233" y="2417"/>
                  </a:lnTo>
                  <a:lnTo>
                    <a:pt x="6214" y="2371"/>
                  </a:lnTo>
                  <a:lnTo>
                    <a:pt x="6194" y="2326"/>
                  </a:lnTo>
                  <a:lnTo>
                    <a:pt x="6171" y="2282"/>
                  </a:lnTo>
                  <a:lnTo>
                    <a:pt x="6147" y="2238"/>
                  </a:lnTo>
                  <a:lnTo>
                    <a:pt x="6122" y="2195"/>
                  </a:lnTo>
                  <a:lnTo>
                    <a:pt x="6094" y="2153"/>
                  </a:lnTo>
                  <a:lnTo>
                    <a:pt x="6066" y="2113"/>
                  </a:lnTo>
                  <a:lnTo>
                    <a:pt x="6036" y="2074"/>
                  </a:lnTo>
                  <a:lnTo>
                    <a:pt x="6004" y="2035"/>
                  </a:lnTo>
                  <a:lnTo>
                    <a:pt x="5971" y="1999"/>
                  </a:lnTo>
                  <a:lnTo>
                    <a:pt x="5937" y="1963"/>
                  </a:lnTo>
                  <a:lnTo>
                    <a:pt x="5910" y="1937"/>
                  </a:lnTo>
                  <a:lnTo>
                    <a:pt x="5907" y="1941"/>
                  </a:lnTo>
                  <a:lnTo>
                    <a:pt x="5894" y="1956"/>
                  </a:lnTo>
                  <a:lnTo>
                    <a:pt x="5879" y="1969"/>
                  </a:lnTo>
                  <a:lnTo>
                    <a:pt x="5863" y="1980"/>
                  </a:lnTo>
                  <a:lnTo>
                    <a:pt x="5845" y="1989"/>
                  </a:lnTo>
                  <a:lnTo>
                    <a:pt x="5827" y="1995"/>
                  </a:lnTo>
                  <a:lnTo>
                    <a:pt x="5808" y="1999"/>
                  </a:lnTo>
                  <a:lnTo>
                    <a:pt x="5788" y="2000"/>
                  </a:lnTo>
                  <a:lnTo>
                    <a:pt x="5150" y="2000"/>
                  </a:lnTo>
                  <a:lnTo>
                    <a:pt x="5150" y="2900"/>
                  </a:lnTo>
                  <a:lnTo>
                    <a:pt x="5149" y="2920"/>
                  </a:lnTo>
                  <a:lnTo>
                    <a:pt x="5145" y="2939"/>
                  </a:lnTo>
                  <a:lnTo>
                    <a:pt x="5139" y="2957"/>
                  </a:lnTo>
                  <a:lnTo>
                    <a:pt x="5130" y="2975"/>
                  </a:lnTo>
                  <a:lnTo>
                    <a:pt x="5119" y="2991"/>
                  </a:lnTo>
                  <a:lnTo>
                    <a:pt x="5106" y="3006"/>
                  </a:lnTo>
                  <a:lnTo>
                    <a:pt x="5091" y="3019"/>
                  </a:lnTo>
                  <a:lnTo>
                    <a:pt x="5075" y="3030"/>
                  </a:lnTo>
                  <a:lnTo>
                    <a:pt x="5057" y="3039"/>
                  </a:lnTo>
                  <a:lnTo>
                    <a:pt x="5039" y="3045"/>
                  </a:lnTo>
                  <a:lnTo>
                    <a:pt x="5020" y="3049"/>
                  </a:lnTo>
                  <a:lnTo>
                    <a:pt x="5000" y="3050"/>
                  </a:lnTo>
                  <a:lnTo>
                    <a:pt x="4980" y="3049"/>
                  </a:lnTo>
                  <a:lnTo>
                    <a:pt x="4961" y="3045"/>
                  </a:lnTo>
                  <a:lnTo>
                    <a:pt x="4943" y="3039"/>
                  </a:lnTo>
                  <a:lnTo>
                    <a:pt x="4925" y="3030"/>
                  </a:lnTo>
                  <a:lnTo>
                    <a:pt x="4909" y="3019"/>
                  </a:lnTo>
                  <a:lnTo>
                    <a:pt x="4894" y="3006"/>
                  </a:lnTo>
                  <a:lnTo>
                    <a:pt x="4881" y="2991"/>
                  </a:lnTo>
                  <a:lnTo>
                    <a:pt x="4870" y="2975"/>
                  </a:lnTo>
                  <a:lnTo>
                    <a:pt x="4861" y="2957"/>
                  </a:lnTo>
                  <a:lnTo>
                    <a:pt x="4855" y="2939"/>
                  </a:lnTo>
                  <a:lnTo>
                    <a:pt x="4851" y="2920"/>
                  </a:lnTo>
                  <a:lnTo>
                    <a:pt x="4850" y="2900"/>
                  </a:lnTo>
                  <a:lnTo>
                    <a:pt x="4850" y="2000"/>
                  </a:lnTo>
                  <a:lnTo>
                    <a:pt x="4212" y="2000"/>
                  </a:lnTo>
                  <a:lnTo>
                    <a:pt x="4192" y="1999"/>
                  </a:lnTo>
                  <a:lnTo>
                    <a:pt x="4173" y="1995"/>
                  </a:lnTo>
                  <a:lnTo>
                    <a:pt x="4155" y="1989"/>
                  </a:lnTo>
                  <a:lnTo>
                    <a:pt x="4137" y="1980"/>
                  </a:lnTo>
                  <a:lnTo>
                    <a:pt x="4121" y="1969"/>
                  </a:lnTo>
                  <a:lnTo>
                    <a:pt x="4106" y="1956"/>
                  </a:lnTo>
                  <a:lnTo>
                    <a:pt x="4093" y="1941"/>
                  </a:lnTo>
                  <a:close/>
                  <a:moveTo>
                    <a:pt x="5638" y="950"/>
                  </a:moveTo>
                  <a:lnTo>
                    <a:pt x="4362" y="950"/>
                  </a:lnTo>
                  <a:lnTo>
                    <a:pt x="4362" y="1191"/>
                  </a:lnTo>
                  <a:lnTo>
                    <a:pt x="4393" y="1179"/>
                  </a:lnTo>
                  <a:lnTo>
                    <a:pt x="4402" y="1176"/>
                  </a:lnTo>
                  <a:lnTo>
                    <a:pt x="4458" y="1158"/>
                  </a:lnTo>
                  <a:lnTo>
                    <a:pt x="4467" y="1155"/>
                  </a:lnTo>
                  <a:lnTo>
                    <a:pt x="4523" y="1139"/>
                  </a:lnTo>
                  <a:lnTo>
                    <a:pt x="4532" y="1136"/>
                  </a:lnTo>
                  <a:lnTo>
                    <a:pt x="4589" y="1122"/>
                  </a:lnTo>
                  <a:lnTo>
                    <a:pt x="4598" y="1120"/>
                  </a:lnTo>
                  <a:lnTo>
                    <a:pt x="4656" y="1108"/>
                  </a:lnTo>
                  <a:lnTo>
                    <a:pt x="4665" y="1106"/>
                  </a:lnTo>
                  <a:lnTo>
                    <a:pt x="4723" y="1096"/>
                  </a:lnTo>
                  <a:lnTo>
                    <a:pt x="4732" y="1095"/>
                  </a:lnTo>
                  <a:lnTo>
                    <a:pt x="4791" y="1087"/>
                  </a:lnTo>
                  <a:lnTo>
                    <a:pt x="4800" y="1086"/>
                  </a:lnTo>
                  <a:lnTo>
                    <a:pt x="4859" y="1081"/>
                  </a:lnTo>
                  <a:lnTo>
                    <a:pt x="4868" y="1080"/>
                  </a:lnTo>
                  <a:lnTo>
                    <a:pt x="4927" y="1077"/>
                  </a:lnTo>
                  <a:lnTo>
                    <a:pt x="4936" y="1076"/>
                  </a:lnTo>
                  <a:lnTo>
                    <a:pt x="4995" y="1075"/>
                  </a:lnTo>
                  <a:lnTo>
                    <a:pt x="5005" y="1075"/>
                  </a:lnTo>
                  <a:lnTo>
                    <a:pt x="5064" y="1076"/>
                  </a:lnTo>
                  <a:lnTo>
                    <a:pt x="5073" y="1077"/>
                  </a:lnTo>
                  <a:lnTo>
                    <a:pt x="5132" y="1080"/>
                  </a:lnTo>
                  <a:lnTo>
                    <a:pt x="5141" y="1081"/>
                  </a:lnTo>
                  <a:lnTo>
                    <a:pt x="5200" y="1086"/>
                  </a:lnTo>
                  <a:lnTo>
                    <a:pt x="5209" y="1087"/>
                  </a:lnTo>
                  <a:lnTo>
                    <a:pt x="5268" y="1095"/>
                  </a:lnTo>
                  <a:lnTo>
                    <a:pt x="5277" y="1096"/>
                  </a:lnTo>
                  <a:lnTo>
                    <a:pt x="5335" y="1106"/>
                  </a:lnTo>
                  <a:lnTo>
                    <a:pt x="5344" y="1108"/>
                  </a:lnTo>
                  <a:lnTo>
                    <a:pt x="5402" y="1120"/>
                  </a:lnTo>
                  <a:lnTo>
                    <a:pt x="5411" y="1122"/>
                  </a:lnTo>
                  <a:lnTo>
                    <a:pt x="5468" y="1136"/>
                  </a:lnTo>
                  <a:lnTo>
                    <a:pt x="5477" y="1139"/>
                  </a:lnTo>
                  <a:lnTo>
                    <a:pt x="5533" y="1155"/>
                  </a:lnTo>
                  <a:lnTo>
                    <a:pt x="5542" y="1158"/>
                  </a:lnTo>
                  <a:lnTo>
                    <a:pt x="5598" y="1176"/>
                  </a:lnTo>
                  <a:lnTo>
                    <a:pt x="5607" y="1179"/>
                  </a:lnTo>
                  <a:lnTo>
                    <a:pt x="5638" y="1191"/>
                  </a:lnTo>
                  <a:lnTo>
                    <a:pt x="5638" y="950"/>
                  </a:lnTo>
                  <a:close/>
                  <a:moveTo>
                    <a:pt x="5000" y="1700"/>
                  </a:moveTo>
                  <a:lnTo>
                    <a:pt x="5561" y="1700"/>
                  </a:lnTo>
                  <a:lnTo>
                    <a:pt x="5530" y="1686"/>
                  </a:lnTo>
                  <a:lnTo>
                    <a:pt x="5484" y="1667"/>
                  </a:lnTo>
                  <a:lnTo>
                    <a:pt x="5437" y="1649"/>
                  </a:lnTo>
                  <a:lnTo>
                    <a:pt x="5390" y="1634"/>
                  </a:lnTo>
                  <a:lnTo>
                    <a:pt x="5343" y="1620"/>
                  </a:lnTo>
                  <a:lnTo>
                    <a:pt x="5295" y="1608"/>
                  </a:lnTo>
                  <a:lnTo>
                    <a:pt x="5246" y="1598"/>
                  </a:lnTo>
                  <a:lnTo>
                    <a:pt x="5198" y="1590"/>
                  </a:lnTo>
                  <a:lnTo>
                    <a:pt x="5148" y="1583"/>
                  </a:lnTo>
                  <a:lnTo>
                    <a:pt x="5099" y="1579"/>
                  </a:lnTo>
                  <a:lnTo>
                    <a:pt x="5050" y="1576"/>
                  </a:lnTo>
                  <a:lnTo>
                    <a:pt x="5000" y="1575"/>
                  </a:lnTo>
                  <a:lnTo>
                    <a:pt x="4950" y="1576"/>
                  </a:lnTo>
                  <a:lnTo>
                    <a:pt x="4901" y="1579"/>
                  </a:lnTo>
                  <a:lnTo>
                    <a:pt x="4852" y="1583"/>
                  </a:lnTo>
                  <a:lnTo>
                    <a:pt x="4802" y="1590"/>
                  </a:lnTo>
                  <a:lnTo>
                    <a:pt x="4754" y="1598"/>
                  </a:lnTo>
                  <a:lnTo>
                    <a:pt x="4705" y="1608"/>
                  </a:lnTo>
                  <a:lnTo>
                    <a:pt x="4657" y="1620"/>
                  </a:lnTo>
                  <a:lnTo>
                    <a:pt x="4610" y="1634"/>
                  </a:lnTo>
                  <a:lnTo>
                    <a:pt x="4563" y="1649"/>
                  </a:lnTo>
                  <a:lnTo>
                    <a:pt x="4516" y="1667"/>
                  </a:lnTo>
                  <a:lnTo>
                    <a:pt x="4470" y="1686"/>
                  </a:lnTo>
                  <a:lnTo>
                    <a:pt x="4439" y="1700"/>
                  </a:lnTo>
                  <a:lnTo>
                    <a:pt x="5000" y="17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3" name="Google Shape;2553;p22"/>
          <p:cNvGrpSpPr/>
          <p:nvPr/>
        </p:nvGrpSpPr>
        <p:grpSpPr>
          <a:xfrm>
            <a:off x="4094847" y="2659872"/>
            <a:ext cx="633600" cy="633600"/>
            <a:chOff x="7491762" y="4459082"/>
            <a:chExt cx="633600" cy="633600"/>
          </a:xfrm>
        </p:grpSpPr>
        <p:sp>
          <p:nvSpPr>
            <p:cNvPr id="2554" name="Google Shape;2554;p22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445"/>
                  </a:moveTo>
                  <a:lnTo>
                    <a:pt x="6656" y="3449"/>
                  </a:lnTo>
                  <a:lnTo>
                    <a:pt x="6636" y="3450"/>
                  </a:lnTo>
                  <a:lnTo>
                    <a:pt x="5928" y="3450"/>
                  </a:lnTo>
                  <a:lnTo>
                    <a:pt x="5908" y="3449"/>
                  </a:lnTo>
                  <a:lnTo>
                    <a:pt x="5894" y="3446"/>
                  </a:lnTo>
                  <a:lnTo>
                    <a:pt x="5894" y="4571"/>
                  </a:lnTo>
                  <a:lnTo>
                    <a:pt x="5908" y="4568"/>
                  </a:lnTo>
                  <a:lnTo>
                    <a:pt x="5928" y="4567"/>
                  </a:lnTo>
                  <a:lnTo>
                    <a:pt x="6636" y="4567"/>
                  </a:lnTo>
                  <a:lnTo>
                    <a:pt x="6656" y="4568"/>
                  </a:lnTo>
                  <a:lnTo>
                    <a:pt x="6675" y="4572"/>
                  </a:lnTo>
                  <a:lnTo>
                    <a:pt x="6693" y="4578"/>
                  </a:lnTo>
                  <a:lnTo>
                    <a:pt x="6711" y="4587"/>
                  </a:lnTo>
                  <a:lnTo>
                    <a:pt x="6727" y="4598"/>
                  </a:lnTo>
                  <a:lnTo>
                    <a:pt x="6742" y="4611"/>
                  </a:lnTo>
                  <a:lnTo>
                    <a:pt x="6755" y="4626"/>
                  </a:lnTo>
                  <a:lnTo>
                    <a:pt x="6766" y="4642"/>
                  </a:lnTo>
                  <a:lnTo>
                    <a:pt x="6775" y="4660"/>
                  </a:lnTo>
                  <a:lnTo>
                    <a:pt x="6781" y="4678"/>
                  </a:lnTo>
                  <a:lnTo>
                    <a:pt x="6785" y="4697"/>
                  </a:lnTo>
                  <a:lnTo>
                    <a:pt x="6786" y="4717"/>
                  </a:lnTo>
                  <a:lnTo>
                    <a:pt x="6785" y="4737"/>
                  </a:lnTo>
                  <a:lnTo>
                    <a:pt x="6781" y="4756"/>
                  </a:lnTo>
                  <a:lnTo>
                    <a:pt x="6775" y="4774"/>
                  </a:lnTo>
                  <a:lnTo>
                    <a:pt x="6766" y="4792"/>
                  </a:lnTo>
                  <a:lnTo>
                    <a:pt x="6755" y="4808"/>
                  </a:lnTo>
                  <a:lnTo>
                    <a:pt x="6742" y="4823"/>
                  </a:lnTo>
                  <a:lnTo>
                    <a:pt x="6727" y="4836"/>
                  </a:lnTo>
                  <a:lnTo>
                    <a:pt x="6711" y="4847"/>
                  </a:lnTo>
                  <a:lnTo>
                    <a:pt x="6693" y="4856"/>
                  </a:lnTo>
                  <a:lnTo>
                    <a:pt x="6675" y="4862"/>
                  </a:lnTo>
                  <a:lnTo>
                    <a:pt x="6656" y="4866"/>
                  </a:lnTo>
                  <a:lnTo>
                    <a:pt x="6636" y="4867"/>
                  </a:lnTo>
                  <a:lnTo>
                    <a:pt x="5928" y="4867"/>
                  </a:lnTo>
                  <a:lnTo>
                    <a:pt x="5908" y="4866"/>
                  </a:lnTo>
                  <a:lnTo>
                    <a:pt x="5894" y="4863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3154"/>
                  </a:lnTo>
                  <a:lnTo>
                    <a:pt x="5908" y="3151"/>
                  </a:lnTo>
                  <a:lnTo>
                    <a:pt x="5928" y="3150"/>
                  </a:lnTo>
                  <a:lnTo>
                    <a:pt x="6636" y="3150"/>
                  </a:lnTo>
                  <a:lnTo>
                    <a:pt x="6656" y="3151"/>
                  </a:lnTo>
                  <a:lnTo>
                    <a:pt x="6675" y="3155"/>
                  </a:lnTo>
                  <a:lnTo>
                    <a:pt x="6693" y="3161"/>
                  </a:lnTo>
                  <a:lnTo>
                    <a:pt x="6711" y="3170"/>
                  </a:lnTo>
                  <a:lnTo>
                    <a:pt x="6727" y="3181"/>
                  </a:lnTo>
                  <a:lnTo>
                    <a:pt x="6742" y="3194"/>
                  </a:lnTo>
                  <a:lnTo>
                    <a:pt x="6755" y="3209"/>
                  </a:lnTo>
                  <a:lnTo>
                    <a:pt x="6766" y="3225"/>
                  </a:lnTo>
                  <a:lnTo>
                    <a:pt x="6775" y="3243"/>
                  </a:lnTo>
                  <a:lnTo>
                    <a:pt x="6781" y="3261"/>
                  </a:lnTo>
                  <a:lnTo>
                    <a:pt x="6785" y="3280"/>
                  </a:lnTo>
                  <a:lnTo>
                    <a:pt x="6786" y="3300"/>
                  </a:lnTo>
                  <a:lnTo>
                    <a:pt x="6785" y="3320"/>
                  </a:lnTo>
                  <a:lnTo>
                    <a:pt x="6781" y="3339"/>
                  </a:lnTo>
                  <a:lnTo>
                    <a:pt x="6775" y="3357"/>
                  </a:lnTo>
                  <a:lnTo>
                    <a:pt x="6766" y="3375"/>
                  </a:lnTo>
                  <a:lnTo>
                    <a:pt x="6755" y="3391"/>
                  </a:lnTo>
                  <a:lnTo>
                    <a:pt x="6742" y="3406"/>
                  </a:lnTo>
                  <a:lnTo>
                    <a:pt x="6727" y="3419"/>
                  </a:lnTo>
                  <a:lnTo>
                    <a:pt x="6711" y="3430"/>
                  </a:lnTo>
                  <a:lnTo>
                    <a:pt x="6693" y="3439"/>
                  </a:lnTo>
                  <a:lnTo>
                    <a:pt x="6675" y="3445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6" name="Google Shape;2556;p22"/>
          <p:cNvGrpSpPr/>
          <p:nvPr/>
        </p:nvGrpSpPr>
        <p:grpSpPr>
          <a:xfrm>
            <a:off x="5227152" y="2659872"/>
            <a:ext cx="633600" cy="633600"/>
            <a:chOff x="8624067" y="4459082"/>
            <a:chExt cx="633600" cy="633600"/>
          </a:xfrm>
        </p:grpSpPr>
        <p:sp>
          <p:nvSpPr>
            <p:cNvPr id="2557" name="Google Shape;2557;p22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25" y="7212"/>
                  </a:moveTo>
                  <a:lnTo>
                    <a:pt x="3267" y="6254"/>
                  </a:lnTo>
                  <a:lnTo>
                    <a:pt x="3246" y="6229"/>
                  </a:lnTo>
                  <a:lnTo>
                    <a:pt x="3227" y="6202"/>
                  </a:lnTo>
                  <a:lnTo>
                    <a:pt x="3213" y="6173"/>
                  </a:lnTo>
                  <a:lnTo>
                    <a:pt x="3203" y="6142"/>
                  </a:lnTo>
                  <a:lnTo>
                    <a:pt x="3196" y="6110"/>
                  </a:lnTo>
                  <a:lnTo>
                    <a:pt x="3194" y="6077"/>
                  </a:lnTo>
                  <a:lnTo>
                    <a:pt x="3196" y="6044"/>
                  </a:lnTo>
                  <a:lnTo>
                    <a:pt x="3203" y="6012"/>
                  </a:lnTo>
                  <a:lnTo>
                    <a:pt x="3213" y="5981"/>
                  </a:lnTo>
                  <a:lnTo>
                    <a:pt x="3227" y="5952"/>
                  </a:lnTo>
                  <a:lnTo>
                    <a:pt x="3246" y="5925"/>
                  </a:lnTo>
                  <a:lnTo>
                    <a:pt x="3267" y="5900"/>
                  </a:lnTo>
                  <a:lnTo>
                    <a:pt x="3292" y="5879"/>
                  </a:lnTo>
                  <a:lnTo>
                    <a:pt x="3319" y="5860"/>
                  </a:lnTo>
                  <a:lnTo>
                    <a:pt x="3348" y="5846"/>
                  </a:lnTo>
                  <a:lnTo>
                    <a:pt x="3379" y="5836"/>
                  </a:lnTo>
                  <a:lnTo>
                    <a:pt x="3411" y="5829"/>
                  </a:lnTo>
                  <a:lnTo>
                    <a:pt x="3444" y="5827"/>
                  </a:lnTo>
                  <a:lnTo>
                    <a:pt x="3477" y="5829"/>
                  </a:lnTo>
                  <a:lnTo>
                    <a:pt x="3509" y="5836"/>
                  </a:lnTo>
                  <a:lnTo>
                    <a:pt x="3540" y="5846"/>
                  </a:lnTo>
                  <a:lnTo>
                    <a:pt x="3569" y="5860"/>
                  </a:lnTo>
                  <a:lnTo>
                    <a:pt x="3596" y="5879"/>
                  </a:lnTo>
                  <a:lnTo>
                    <a:pt x="3621" y="5900"/>
                  </a:lnTo>
                  <a:lnTo>
                    <a:pt x="4402" y="6681"/>
                  </a:lnTo>
                  <a:lnTo>
                    <a:pt x="6379" y="4703"/>
                  </a:lnTo>
                  <a:lnTo>
                    <a:pt x="6404" y="4682"/>
                  </a:lnTo>
                  <a:lnTo>
                    <a:pt x="6431" y="4664"/>
                  </a:lnTo>
                  <a:lnTo>
                    <a:pt x="6460" y="4649"/>
                  </a:lnTo>
                  <a:lnTo>
                    <a:pt x="6491" y="4639"/>
                  </a:lnTo>
                  <a:lnTo>
                    <a:pt x="6523" y="4632"/>
                  </a:lnTo>
                  <a:lnTo>
                    <a:pt x="6556" y="4630"/>
                  </a:lnTo>
                  <a:lnTo>
                    <a:pt x="6589" y="4632"/>
                  </a:lnTo>
                  <a:lnTo>
                    <a:pt x="6621" y="4639"/>
                  </a:lnTo>
                  <a:lnTo>
                    <a:pt x="6652" y="4649"/>
                  </a:lnTo>
                  <a:lnTo>
                    <a:pt x="6681" y="4663"/>
                  </a:lnTo>
                  <a:lnTo>
                    <a:pt x="6708" y="4682"/>
                  </a:lnTo>
                  <a:lnTo>
                    <a:pt x="6733" y="4703"/>
                  </a:lnTo>
                  <a:lnTo>
                    <a:pt x="6754" y="4728"/>
                  </a:lnTo>
                  <a:lnTo>
                    <a:pt x="6772" y="4755"/>
                  </a:lnTo>
                  <a:lnTo>
                    <a:pt x="6787" y="4784"/>
                  </a:lnTo>
                  <a:lnTo>
                    <a:pt x="6797" y="4815"/>
                  </a:lnTo>
                  <a:lnTo>
                    <a:pt x="6804" y="4847"/>
                  </a:lnTo>
                  <a:lnTo>
                    <a:pt x="6806" y="4880"/>
                  </a:lnTo>
                  <a:lnTo>
                    <a:pt x="6804" y="4913"/>
                  </a:lnTo>
                  <a:lnTo>
                    <a:pt x="6797" y="4945"/>
                  </a:lnTo>
                  <a:lnTo>
                    <a:pt x="6787" y="4976"/>
                  </a:lnTo>
                  <a:lnTo>
                    <a:pt x="6773" y="5005"/>
                  </a:lnTo>
                  <a:lnTo>
                    <a:pt x="6754" y="5032"/>
                  </a:lnTo>
                  <a:lnTo>
                    <a:pt x="6733" y="5057"/>
                  </a:lnTo>
                  <a:lnTo>
                    <a:pt x="4579" y="7212"/>
                  </a:lnTo>
                  <a:lnTo>
                    <a:pt x="4554" y="7233"/>
                  </a:lnTo>
                  <a:lnTo>
                    <a:pt x="4527" y="7251"/>
                  </a:lnTo>
                  <a:lnTo>
                    <a:pt x="4498" y="7266"/>
                  </a:lnTo>
                  <a:lnTo>
                    <a:pt x="4467" y="7276"/>
                  </a:lnTo>
                  <a:lnTo>
                    <a:pt x="4435" y="7283"/>
                  </a:lnTo>
                  <a:lnTo>
                    <a:pt x="4402" y="7285"/>
                  </a:lnTo>
                  <a:lnTo>
                    <a:pt x="4369" y="7283"/>
                  </a:lnTo>
                  <a:lnTo>
                    <a:pt x="4337" y="7276"/>
                  </a:lnTo>
                  <a:lnTo>
                    <a:pt x="4306" y="7266"/>
                  </a:lnTo>
                  <a:lnTo>
                    <a:pt x="4277" y="7252"/>
                  </a:lnTo>
                  <a:lnTo>
                    <a:pt x="4250" y="7233"/>
                  </a:lnTo>
                  <a:lnTo>
                    <a:pt x="4225" y="7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8" y="800"/>
                  </a:moveTo>
                  <a:lnTo>
                    <a:pt x="4277" y="800"/>
                  </a:lnTo>
                  <a:lnTo>
                    <a:pt x="4282" y="800"/>
                  </a:lnTo>
                  <a:lnTo>
                    <a:pt x="5718" y="800"/>
                  </a:lnTo>
                  <a:lnTo>
                    <a:pt x="5723" y="800"/>
                  </a:lnTo>
                  <a:lnTo>
                    <a:pt x="5732" y="800"/>
                  </a:lnTo>
                  <a:lnTo>
                    <a:pt x="5741" y="801"/>
                  </a:lnTo>
                  <a:lnTo>
                    <a:pt x="5750" y="801"/>
                  </a:lnTo>
                  <a:lnTo>
                    <a:pt x="5759" y="802"/>
                  </a:lnTo>
                  <a:lnTo>
                    <a:pt x="5768" y="803"/>
                  </a:lnTo>
                  <a:lnTo>
                    <a:pt x="5777" y="804"/>
                  </a:lnTo>
                  <a:lnTo>
                    <a:pt x="5786" y="805"/>
                  </a:lnTo>
                  <a:lnTo>
                    <a:pt x="5796" y="806"/>
                  </a:lnTo>
                  <a:lnTo>
                    <a:pt x="5804" y="808"/>
                  </a:lnTo>
                  <a:lnTo>
                    <a:pt x="5813" y="809"/>
                  </a:lnTo>
                  <a:lnTo>
                    <a:pt x="5822" y="811"/>
                  </a:lnTo>
                  <a:lnTo>
                    <a:pt x="5831" y="813"/>
                  </a:lnTo>
                  <a:lnTo>
                    <a:pt x="5840" y="815"/>
                  </a:lnTo>
                  <a:lnTo>
                    <a:pt x="5849" y="818"/>
                  </a:lnTo>
                  <a:lnTo>
                    <a:pt x="5857" y="820"/>
                  </a:lnTo>
                  <a:lnTo>
                    <a:pt x="5866" y="823"/>
                  </a:lnTo>
                  <a:lnTo>
                    <a:pt x="5875" y="826"/>
                  </a:lnTo>
                  <a:lnTo>
                    <a:pt x="5883" y="829"/>
                  </a:lnTo>
                  <a:lnTo>
                    <a:pt x="5892" y="832"/>
                  </a:lnTo>
                  <a:lnTo>
                    <a:pt x="5900" y="835"/>
                  </a:lnTo>
                  <a:lnTo>
                    <a:pt x="5909" y="839"/>
                  </a:lnTo>
                  <a:lnTo>
                    <a:pt x="5917" y="842"/>
                  </a:lnTo>
                  <a:lnTo>
                    <a:pt x="5925" y="846"/>
                  </a:lnTo>
                  <a:lnTo>
                    <a:pt x="5933" y="850"/>
                  </a:lnTo>
                  <a:lnTo>
                    <a:pt x="5942" y="854"/>
                  </a:lnTo>
                  <a:lnTo>
                    <a:pt x="5949" y="858"/>
                  </a:lnTo>
                  <a:lnTo>
                    <a:pt x="5957" y="862"/>
                  </a:lnTo>
                  <a:lnTo>
                    <a:pt x="5968" y="868"/>
                  </a:lnTo>
                  <a:lnTo>
                    <a:pt x="5976" y="873"/>
                  </a:lnTo>
                  <a:lnTo>
                    <a:pt x="5983" y="878"/>
                  </a:lnTo>
                  <a:lnTo>
                    <a:pt x="5991" y="883"/>
                  </a:lnTo>
                  <a:lnTo>
                    <a:pt x="5998" y="888"/>
                  </a:lnTo>
                  <a:lnTo>
                    <a:pt x="6006" y="893"/>
                  </a:lnTo>
                  <a:lnTo>
                    <a:pt x="6013" y="899"/>
                  </a:lnTo>
                  <a:lnTo>
                    <a:pt x="6020" y="904"/>
                  </a:lnTo>
                  <a:lnTo>
                    <a:pt x="6027" y="910"/>
                  </a:lnTo>
                  <a:lnTo>
                    <a:pt x="6034" y="916"/>
                  </a:lnTo>
                  <a:lnTo>
                    <a:pt x="6041" y="922"/>
                  </a:lnTo>
                  <a:lnTo>
                    <a:pt x="6048" y="928"/>
                  </a:lnTo>
                  <a:lnTo>
                    <a:pt x="6054" y="934"/>
                  </a:lnTo>
                  <a:lnTo>
                    <a:pt x="6061" y="940"/>
                  </a:lnTo>
                  <a:lnTo>
                    <a:pt x="6067" y="946"/>
                  </a:lnTo>
                  <a:lnTo>
                    <a:pt x="6073" y="953"/>
                  </a:lnTo>
                  <a:lnTo>
                    <a:pt x="6080" y="960"/>
                  </a:lnTo>
                  <a:lnTo>
                    <a:pt x="6086" y="966"/>
                  </a:lnTo>
                  <a:lnTo>
                    <a:pt x="6091" y="973"/>
                  </a:lnTo>
                  <a:lnTo>
                    <a:pt x="6097" y="980"/>
                  </a:lnTo>
                  <a:lnTo>
                    <a:pt x="6103" y="987"/>
                  </a:lnTo>
                  <a:lnTo>
                    <a:pt x="6108" y="994"/>
                  </a:lnTo>
                  <a:lnTo>
                    <a:pt x="6114" y="1001"/>
                  </a:lnTo>
                  <a:lnTo>
                    <a:pt x="6119" y="1009"/>
                  </a:lnTo>
                  <a:lnTo>
                    <a:pt x="6124" y="1016"/>
                  </a:lnTo>
                  <a:lnTo>
                    <a:pt x="6129" y="1023"/>
                  </a:lnTo>
                  <a:lnTo>
                    <a:pt x="6134" y="1031"/>
                  </a:lnTo>
                  <a:lnTo>
                    <a:pt x="6139" y="1039"/>
                  </a:lnTo>
                  <a:lnTo>
                    <a:pt x="6144" y="1048"/>
                  </a:lnTo>
                  <a:lnTo>
                    <a:pt x="6149" y="1056"/>
                  </a:lnTo>
                  <a:lnTo>
                    <a:pt x="6153" y="1064"/>
                  </a:lnTo>
                  <a:lnTo>
                    <a:pt x="6157" y="1072"/>
                  </a:lnTo>
                  <a:lnTo>
                    <a:pt x="6161" y="1081"/>
                  </a:lnTo>
                  <a:lnTo>
                    <a:pt x="6165" y="1089"/>
                  </a:lnTo>
                  <a:lnTo>
                    <a:pt x="6169" y="1098"/>
                  </a:lnTo>
                  <a:lnTo>
                    <a:pt x="6172" y="1106"/>
                  </a:lnTo>
                  <a:lnTo>
                    <a:pt x="6176" y="1115"/>
                  </a:lnTo>
                  <a:lnTo>
                    <a:pt x="6179" y="1123"/>
                  </a:lnTo>
                  <a:lnTo>
                    <a:pt x="6182" y="1132"/>
                  </a:lnTo>
                  <a:lnTo>
                    <a:pt x="6185" y="1140"/>
                  </a:lnTo>
                  <a:lnTo>
                    <a:pt x="6188" y="1149"/>
                  </a:lnTo>
                  <a:lnTo>
                    <a:pt x="6190" y="1158"/>
                  </a:lnTo>
                  <a:lnTo>
                    <a:pt x="6192" y="1167"/>
                  </a:lnTo>
                  <a:lnTo>
                    <a:pt x="6195" y="1176"/>
                  </a:lnTo>
                  <a:lnTo>
                    <a:pt x="6197" y="1185"/>
                  </a:lnTo>
                  <a:lnTo>
                    <a:pt x="6199" y="1193"/>
                  </a:lnTo>
                  <a:lnTo>
                    <a:pt x="6200" y="1203"/>
                  </a:lnTo>
                  <a:lnTo>
                    <a:pt x="6202" y="1211"/>
                  </a:lnTo>
                  <a:lnTo>
                    <a:pt x="6203" y="1221"/>
                  </a:lnTo>
                  <a:lnTo>
                    <a:pt x="6204" y="1230"/>
                  </a:lnTo>
                  <a:lnTo>
                    <a:pt x="6205" y="1239"/>
                  </a:lnTo>
                  <a:lnTo>
                    <a:pt x="6206" y="1248"/>
                  </a:lnTo>
                  <a:lnTo>
                    <a:pt x="6207" y="1257"/>
                  </a:lnTo>
                  <a:lnTo>
                    <a:pt x="6207" y="1266"/>
                  </a:lnTo>
                  <a:lnTo>
                    <a:pt x="6208" y="1275"/>
                  </a:lnTo>
                  <a:lnTo>
                    <a:pt x="6208" y="1284"/>
                  </a:lnTo>
                  <a:lnTo>
                    <a:pt x="6208" y="1289"/>
                  </a:lnTo>
                  <a:lnTo>
                    <a:pt x="6208" y="1518"/>
                  </a:lnTo>
                  <a:lnTo>
                    <a:pt x="7394" y="1518"/>
                  </a:lnTo>
                  <a:lnTo>
                    <a:pt x="7399" y="1518"/>
                  </a:lnTo>
                  <a:lnTo>
                    <a:pt x="7417" y="1518"/>
                  </a:lnTo>
                  <a:lnTo>
                    <a:pt x="7426" y="1519"/>
                  </a:lnTo>
                  <a:lnTo>
                    <a:pt x="7444" y="1520"/>
                  </a:lnTo>
                  <a:lnTo>
                    <a:pt x="7453" y="1520"/>
                  </a:lnTo>
                  <a:lnTo>
                    <a:pt x="7471" y="1522"/>
                  </a:lnTo>
                  <a:lnTo>
                    <a:pt x="7480" y="1523"/>
                  </a:lnTo>
                  <a:lnTo>
                    <a:pt x="7498" y="1525"/>
                  </a:lnTo>
                  <a:lnTo>
                    <a:pt x="7507" y="1527"/>
                  </a:lnTo>
                  <a:lnTo>
                    <a:pt x="7525" y="1530"/>
                  </a:lnTo>
                  <a:lnTo>
                    <a:pt x="7534" y="1532"/>
                  </a:lnTo>
                  <a:lnTo>
                    <a:pt x="7552" y="1535"/>
                  </a:lnTo>
                  <a:lnTo>
                    <a:pt x="7561" y="1537"/>
                  </a:lnTo>
                  <a:lnTo>
                    <a:pt x="7578" y="1542"/>
                  </a:lnTo>
                  <a:lnTo>
                    <a:pt x="7587" y="1544"/>
                  </a:lnTo>
                  <a:lnTo>
                    <a:pt x="7604" y="1549"/>
                  </a:lnTo>
                  <a:lnTo>
                    <a:pt x="7613" y="1552"/>
                  </a:lnTo>
                  <a:lnTo>
                    <a:pt x="7630" y="1557"/>
                  </a:lnTo>
                  <a:lnTo>
                    <a:pt x="7639" y="1560"/>
                  </a:lnTo>
                  <a:lnTo>
                    <a:pt x="7656" y="1567"/>
                  </a:lnTo>
                  <a:lnTo>
                    <a:pt x="7665" y="1570"/>
                  </a:lnTo>
                  <a:lnTo>
                    <a:pt x="7681" y="1577"/>
                  </a:lnTo>
                  <a:lnTo>
                    <a:pt x="7690" y="1581"/>
                  </a:lnTo>
                  <a:lnTo>
                    <a:pt x="7706" y="1588"/>
                  </a:lnTo>
                  <a:lnTo>
                    <a:pt x="7715" y="1592"/>
                  </a:lnTo>
                  <a:lnTo>
                    <a:pt x="7731" y="1600"/>
                  </a:lnTo>
                  <a:lnTo>
                    <a:pt x="7739" y="1605"/>
                  </a:lnTo>
                  <a:lnTo>
                    <a:pt x="7755" y="1614"/>
                  </a:lnTo>
                  <a:lnTo>
                    <a:pt x="7762" y="1618"/>
                  </a:lnTo>
                  <a:lnTo>
                    <a:pt x="7777" y="1627"/>
                  </a:lnTo>
                  <a:lnTo>
                    <a:pt x="7785" y="1632"/>
                  </a:lnTo>
                  <a:lnTo>
                    <a:pt x="7800" y="1642"/>
                  </a:lnTo>
                  <a:lnTo>
                    <a:pt x="7808" y="1647"/>
                  </a:lnTo>
                  <a:lnTo>
                    <a:pt x="7823" y="1658"/>
                  </a:lnTo>
                  <a:lnTo>
                    <a:pt x="7830" y="1663"/>
                  </a:lnTo>
                  <a:lnTo>
                    <a:pt x="7845" y="1674"/>
                  </a:lnTo>
                  <a:lnTo>
                    <a:pt x="7852" y="1680"/>
                  </a:lnTo>
                  <a:lnTo>
                    <a:pt x="7866" y="1691"/>
                  </a:lnTo>
                  <a:lnTo>
                    <a:pt x="7873" y="1698"/>
                  </a:lnTo>
                  <a:lnTo>
                    <a:pt x="7886" y="1710"/>
                  </a:lnTo>
                  <a:lnTo>
                    <a:pt x="7893" y="1716"/>
                  </a:lnTo>
                  <a:lnTo>
                    <a:pt x="7906" y="1728"/>
                  </a:lnTo>
                  <a:lnTo>
                    <a:pt x="7913" y="1735"/>
                  </a:lnTo>
                  <a:lnTo>
                    <a:pt x="7925" y="1748"/>
                  </a:lnTo>
                  <a:lnTo>
                    <a:pt x="7931" y="1755"/>
                  </a:lnTo>
                  <a:lnTo>
                    <a:pt x="7943" y="1768"/>
                  </a:lnTo>
                  <a:lnTo>
                    <a:pt x="7950" y="1775"/>
                  </a:lnTo>
                  <a:lnTo>
                    <a:pt x="7961" y="1789"/>
                  </a:lnTo>
                  <a:lnTo>
                    <a:pt x="7967" y="1796"/>
                  </a:lnTo>
                  <a:lnTo>
                    <a:pt x="7978" y="1811"/>
                  </a:lnTo>
                  <a:lnTo>
                    <a:pt x="7983" y="1818"/>
                  </a:lnTo>
                  <a:lnTo>
                    <a:pt x="7994" y="1833"/>
                  </a:lnTo>
                  <a:lnTo>
                    <a:pt x="7999" y="1841"/>
                  </a:lnTo>
                  <a:lnTo>
                    <a:pt x="8009" y="1856"/>
                  </a:lnTo>
                  <a:lnTo>
                    <a:pt x="8014" y="1864"/>
                  </a:lnTo>
                  <a:lnTo>
                    <a:pt x="8023" y="1879"/>
                  </a:lnTo>
                  <a:lnTo>
                    <a:pt x="8027" y="1886"/>
                  </a:lnTo>
                  <a:lnTo>
                    <a:pt x="8036" y="1902"/>
                  </a:lnTo>
                  <a:lnTo>
                    <a:pt x="8041" y="1910"/>
                  </a:lnTo>
                  <a:lnTo>
                    <a:pt x="8049" y="1926"/>
                  </a:lnTo>
                  <a:lnTo>
                    <a:pt x="8053" y="1935"/>
                  </a:lnTo>
                  <a:lnTo>
                    <a:pt x="8060" y="1951"/>
                  </a:lnTo>
                  <a:lnTo>
                    <a:pt x="8064" y="1960"/>
                  </a:lnTo>
                  <a:lnTo>
                    <a:pt x="8071" y="1976"/>
                  </a:lnTo>
                  <a:lnTo>
                    <a:pt x="8074" y="1985"/>
                  </a:lnTo>
                  <a:lnTo>
                    <a:pt x="8081" y="2002"/>
                  </a:lnTo>
                  <a:lnTo>
                    <a:pt x="8084" y="2011"/>
                  </a:lnTo>
                  <a:lnTo>
                    <a:pt x="8089" y="2028"/>
                  </a:lnTo>
                  <a:lnTo>
                    <a:pt x="8092" y="2037"/>
                  </a:lnTo>
                  <a:lnTo>
                    <a:pt x="8097" y="2054"/>
                  </a:lnTo>
                  <a:lnTo>
                    <a:pt x="8099" y="2063"/>
                  </a:lnTo>
                  <a:lnTo>
                    <a:pt x="8104" y="2080"/>
                  </a:lnTo>
                  <a:lnTo>
                    <a:pt x="8106" y="2089"/>
                  </a:lnTo>
                  <a:lnTo>
                    <a:pt x="8109" y="2107"/>
                  </a:lnTo>
                  <a:lnTo>
                    <a:pt x="8111" y="2116"/>
                  </a:lnTo>
                  <a:lnTo>
                    <a:pt x="8114" y="2134"/>
                  </a:lnTo>
                  <a:lnTo>
                    <a:pt x="8116" y="2143"/>
                  </a:lnTo>
                  <a:lnTo>
                    <a:pt x="8118" y="2161"/>
                  </a:lnTo>
                  <a:lnTo>
                    <a:pt x="8119" y="2170"/>
                  </a:lnTo>
                  <a:lnTo>
                    <a:pt x="8121" y="2188"/>
                  </a:lnTo>
                  <a:lnTo>
                    <a:pt x="8121" y="2197"/>
                  </a:lnTo>
                  <a:lnTo>
                    <a:pt x="8122" y="2215"/>
                  </a:lnTo>
                  <a:lnTo>
                    <a:pt x="8123" y="2224"/>
                  </a:lnTo>
                  <a:lnTo>
                    <a:pt x="8123" y="2242"/>
                  </a:lnTo>
                  <a:lnTo>
                    <a:pt x="8123" y="2247"/>
                  </a:lnTo>
                  <a:lnTo>
                    <a:pt x="8123" y="8471"/>
                  </a:lnTo>
                  <a:lnTo>
                    <a:pt x="8123" y="8476"/>
                  </a:lnTo>
                  <a:lnTo>
                    <a:pt x="8123" y="8494"/>
                  </a:lnTo>
                  <a:lnTo>
                    <a:pt x="8122" y="8503"/>
                  </a:lnTo>
                  <a:lnTo>
                    <a:pt x="8121" y="8521"/>
                  </a:lnTo>
                  <a:lnTo>
                    <a:pt x="8121" y="8530"/>
                  </a:lnTo>
                  <a:lnTo>
                    <a:pt x="8119" y="8548"/>
                  </a:lnTo>
                  <a:lnTo>
                    <a:pt x="8118" y="8557"/>
                  </a:lnTo>
                  <a:lnTo>
                    <a:pt x="8116" y="8575"/>
                  </a:lnTo>
                  <a:lnTo>
                    <a:pt x="8114" y="8584"/>
                  </a:lnTo>
                  <a:lnTo>
                    <a:pt x="8111" y="8602"/>
                  </a:lnTo>
                  <a:lnTo>
                    <a:pt x="8109" y="8611"/>
                  </a:lnTo>
                  <a:lnTo>
                    <a:pt x="8106" y="8629"/>
                  </a:lnTo>
                  <a:lnTo>
                    <a:pt x="8104" y="8638"/>
                  </a:lnTo>
                  <a:lnTo>
                    <a:pt x="8099" y="8655"/>
                  </a:lnTo>
                  <a:lnTo>
                    <a:pt x="8097" y="8664"/>
                  </a:lnTo>
                  <a:lnTo>
                    <a:pt x="8092" y="8681"/>
                  </a:lnTo>
                  <a:lnTo>
                    <a:pt x="8089" y="8690"/>
                  </a:lnTo>
                  <a:lnTo>
                    <a:pt x="8084" y="8707"/>
                  </a:lnTo>
                  <a:lnTo>
                    <a:pt x="8081" y="8716"/>
                  </a:lnTo>
                  <a:lnTo>
                    <a:pt x="8075" y="8733"/>
                  </a:lnTo>
                  <a:lnTo>
                    <a:pt x="8071" y="8741"/>
                  </a:lnTo>
                  <a:lnTo>
                    <a:pt x="8064" y="8758"/>
                  </a:lnTo>
                  <a:lnTo>
                    <a:pt x="8061" y="8767"/>
                  </a:lnTo>
                  <a:lnTo>
                    <a:pt x="8053" y="8783"/>
                  </a:lnTo>
                  <a:lnTo>
                    <a:pt x="8049" y="8791"/>
                  </a:lnTo>
                  <a:lnTo>
                    <a:pt x="8041" y="8807"/>
                  </a:lnTo>
                  <a:lnTo>
                    <a:pt x="8037" y="8816"/>
                  </a:lnTo>
                  <a:lnTo>
                    <a:pt x="8028" y="8832"/>
                  </a:lnTo>
                  <a:lnTo>
                    <a:pt x="8023" y="8841"/>
                  </a:lnTo>
                  <a:lnTo>
                    <a:pt x="8013" y="8856"/>
                  </a:lnTo>
                  <a:lnTo>
                    <a:pt x="8008" y="8864"/>
                  </a:lnTo>
                  <a:lnTo>
                    <a:pt x="7998" y="8879"/>
                  </a:lnTo>
                  <a:lnTo>
                    <a:pt x="7993" y="8887"/>
                  </a:lnTo>
                  <a:lnTo>
                    <a:pt x="7983" y="8901"/>
                  </a:lnTo>
                  <a:lnTo>
                    <a:pt x="7977" y="8909"/>
                  </a:lnTo>
                  <a:lnTo>
                    <a:pt x="7966" y="8923"/>
                  </a:lnTo>
                  <a:lnTo>
                    <a:pt x="7960" y="8930"/>
                  </a:lnTo>
                  <a:lnTo>
                    <a:pt x="7949" y="8944"/>
                  </a:lnTo>
                  <a:lnTo>
                    <a:pt x="7943" y="8951"/>
                  </a:lnTo>
                  <a:lnTo>
                    <a:pt x="7931" y="8964"/>
                  </a:lnTo>
                  <a:lnTo>
                    <a:pt x="7925" y="8971"/>
                  </a:lnTo>
                  <a:lnTo>
                    <a:pt x="7912" y="8984"/>
                  </a:lnTo>
                  <a:lnTo>
                    <a:pt x="7906" y="8990"/>
                  </a:lnTo>
                  <a:lnTo>
                    <a:pt x="7893" y="9003"/>
                  </a:lnTo>
                  <a:lnTo>
                    <a:pt x="7886" y="9009"/>
                  </a:lnTo>
                  <a:lnTo>
                    <a:pt x="7873" y="9021"/>
                  </a:lnTo>
                  <a:lnTo>
                    <a:pt x="7866" y="9027"/>
                  </a:lnTo>
                  <a:lnTo>
                    <a:pt x="7852" y="9038"/>
                  </a:lnTo>
                  <a:lnTo>
                    <a:pt x="7845" y="9044"/>
                  </a:lnTo>
                  <a:lnTo>
                    <a:pt x="7830" y="9055"/>
                  </a:lnTo>
                  <a:lnTo>
                    <a:pt x="7823" y="9060"/>
                  </a:lnTo>
                  <a:lnTo>
                    <a:pt x="7808" y="9071"/>
                  </a:lnTo>
                  <a:lnTo>
                    <a:pt x="7800" y="9076"/>
                  </a:lnTo>
                  <a:lnTo>
                    <a:pt x="7785" y="9086"/>
                  </a:lnTo>
                  <a:lnTo>
                    <a:pt x="7777" y="9091"/>
                  </a:lnTo>
                  <a:lnTo>
                    <a:pt x="7762" y="9100"/>
                  </a:lnTo>
                  <a:lnTo>
                    <a:pt x="7755" y="9104"/>
                  </a:lnTo>
                  <a:lnTo>
                    <a:pt x="7739" y="9113"/>
                  </a:lnTo>
                  <a:lnTo>
                    <a:pt x="7731" y="9118"/>
                  </a:lnTo>
                  <a:lnTo>
                    <a:pt x="7715" y="9126"/>
                  </a:lnTo>
                  <a:lnTo>
                    <a:pt x="7706" y="9130"/>
                  </a:lnTo>
                  <a:lnTo>
                    <a:pt x="7690" y="9137"/>
                  </a:lnTo>
                  <a:lnTo>
                    <a:pt x="7681" y="9141"/>
                  </a:lnTo>
                  <a:lnTo>
                    <a:pt x="7665" y="9148"/>
                  </a:lnTo>
                  <a:lnTo>
                    <a:pt x="7656" y="9151"/>
                  </a:lnTo>
                  <a:lnTo>
                    <a:pt x="7639" y="9158"/>
                  </a:lnTo>
                  <a:lnTo>
                    <a:pt x="7630" y="9161"/>
                  </a:lnTo>
                  <a:lnTo>
                    <a:pt x="7613" y="9166"/>
                  </a:lnTo>
                  <a:lnTo>
                    <a:pt x="7604" y="9169"/>
                  </a:lnTo>
                  <a:lnTo>
                    <a:pt x="7587" y="9174"/>
                  </a:lnTo>
                  <a:lnTo>
                    <a:pt x="7578" y="9176"/>
                  </a:lnTo>
                  <a:lnTo>
                    <a:pt x="7561" y="9181"/>
                  </a:lnTo>
                  <a:lnTo>
                    <a:pt x="7552" y="9183"/>
                  </a:lnTo>
                  <a:lnTo>
                    <a:pt x="7534" y="9186"/>
                  </a:lnTo>
                  <a:lnTo>
                    <a:pt x="7525" y="9188"/>
                  </a:lnTo>
                  <a:lnTo>
                    <a:pt x="7507" y="9191"/>
                  </a:lnTo>
                  <a:lnTo>
                    <a:pt x="7498" y="9193"/>
                  </a:lnTo>
                  <a:lnTo>
                    <a:pt x="7480" y="9195"/>
                  </a:lnTo>
                  <a:lnTo>
                    <a:pt x="7471" y="9196"/>
                  </a:lnTo>
                  <a:lnTo>
                    <a:pt x="7453" y="9198"/>
                  </a:lnTo>
                  <a:lnTo>
                    <a:pt x="7444" y="9198"/>
                  </a:lnTo>
                  <a:lnTo>
                    <a:pt x="7426" y="9199"/>
                  </a:lnTo>
                  <a:lnTo>
                    <a:pt x="7417" y="9200"/>
                  </a:lnTo>
                  <a:lnTo>
                    <a:pt x="7399" y="9200"/>
                  </a:lnTo>
                  <a:lnTo>
                    <a:pt x="7394" y="9200"/>
                  </a:lnTo>
                  <a:lnTo>
                    <a:pt x="2606" y="9200"/>
                  </a:lnTo>
                  <a:lnTo>
                    <a:pt x="2601" y="9200"/>
                  </a:lnTo>
                  <a:lnTo>
                    <a:pt x="2583" y="9200"/>
                  </a:lnTo>
                  <a:lnTo>
                    <a:pt x="2574" y="9199"/>
                  </a:lnTo>
                  <a:lnTo>
                    <a:pt x="2556" y="9198"/>
                  </a:lnTo>
                  <a:lnTo>
                    <a:pt x="2547" y="9198"/>
                  </a:lnTo>
                  <a:lnTo>
                    <a:pt x="2529" y="9196"/>
                  </a:lnTo>
                  <a:lnTo>
                    <a:pt x="2520" y="9195"/>
                  </a:lnTo>
                  <a:lnTo>
                    <a:pt x="2502" y="9193"/>
                  </a:lnTo>
                  <a:lnTo>
                    <a:pt x="2493" y="9191"/>
                  </a:lnTo>
                  <a:lnTo>
                    <a:pt x="2475" y="9188"/>
                  </a:lnTo>
                  <a:lnTo>
                    <a:pt x="2466" y="9186"/>
                  </a:lnTo>
                  <a:lnTo>
                    <a:pt x="2448" y="9183"/>
                  </a:lnTo>
                  <a:lnTo>
                    <a:pt x="2439" y="9181"/>
                  </a:lnTo>
                  <a:lnTo>
                    <a:pt x="2422" y="9176"/>
                  </a:lnTo>
                  <a:lnTo>
                    <a:pt x="2413" y="9174"/>
                  </a:lnTo>
                  <a:lnTo>
                    <a:pt x="2396" y="9169"/>
                  </a:lnTo>
                  <a:lnTo>
                    <a:pt x="2387" y="9166"/>
                  </a:lnTo>
                  <a:lnTo>
                    <a:pt x="2370" y="9161"/>
                  </a:lnTo>
                  <a:lnTo>
                    <a:pt x="2361" y="9158"/>
                  </a:lnTo>
                  <a:lnTo>
                    <a:pt x="2344" y="9151"/>
                  </a:lnTo>
                  <a:lnTo>
                    <a:pt x="2335" y="9148"/>
                  </a:lnTo>
                  <a:lnTo>
                    <a:pt x="2319" y="9141"/>
                  </a:lnTo>
                  <a:lnTo>
                    <a:pt x="2310" y="9137"/>
                  </a:lnTo>
                  <a:lnTo>
                    <a:pt x="2294" y="9130"/>
                  </a:lnTo>
                  <a:lnTo>
                    <a:pt x="2285" y="9126"/>
                  </a:lnTo>
                  <a:lnTo>
                    <a:pt x="2269" y="9118"/>
                  </a:lnTo>
                  <a:lnTo>
                    <a:pt x="2261" y="9113"/>
                  </a:lnTo>
                  <a:lnTo>
                    <a:pt x="2245" y="9104"/>
                  </a:lnTo>
                  <a:lnTo>
                    <a:pt x="2238" y="9100"/>
                  </a:lnTo>
                  <a:lnTo>
                    <a:pt x="2223" y="9091"/>
                  </a:lnTo>
                  <a:lnTo>
                    <a:pt x="2215" y="9086"/>
                  </a:lnTo>
                  <a:lnTo>
                    <a:pt x="2200" y="9076"/>
                  </a:lnTo>
                  <a:lnTo>
                    <a:pt x="2192" y="9071"/>
                  </a:lnTo>
                  <a:lnTo>
                    <a:pt x="2177" y="9060"/>
                  </a:lnTo>
                  <a:lnTo>
                    <a:pt x="2170" y="9055"/>
                  </a:lnTo>
                  <a:lnTo>
                    <a:pt x="2155" y="9044"/>
                  </a:lnTo>
                  <a:lnTo>
                    <a:pt x="2148" y="9038"/>
                  </a:lnTo>
                  <a:lnTo>
                    <a:pt x="2134" y="9027"/>
                  </a:lnTo>
                  <a:lnTo>
                    <a:pt x="2127" y="9021"/>
                  </a:lnTo>
                  <a:lnTo>
                    <a:pt x="2114" y="9009"/>
                  </a:lnTo>
                  <a:lnTo>
                    <a:pt x="2107" y="9003"/>
                  </a:lnTo>
                  <a:lnTo>
                    <a:pt x="2094" y="8990"/>
                  </a:lnTo>
                  <a:lnTo>
                    <a:pt x="2088" y="8984"/>
                  </a:lnTo>
                  <a:lnTo>
                    <a:pt x="2075" y="8971"/>
                  </a:lnTo>
                  <a:lnTo>
                    <a:pt x="2069" y="8964"/>
                  </a:lnTo>
                  <a:lnTo>
                    <a:pt x="2057" y="8951"/>
                  </a:lnTo>
                  <a:lnTo>
                    <a:pt x="2051" y="8944"/>
                  </a:lnTo>
                  <a:lnTo>
                    <a:pt x="2040" y="8930"/>
                  </a:lnTo>
                  <a:lnTo>
                    <a:pt x="2034" y="8923"/>
                  </a:lnTo>
                  <a:lnTo>
                    <a:pt x="2023" y="8909"/>
                  </a:lnTo>
                  <a:lnTo>
                    <a:pt x="2017" y="8901"/>
                  </a:lnTo>
                  <a:lnTo>
                    <a:pt x="2007" y="8887"/>
                  </a:lnTo>
                  <a:lnTo>
                    <a:pt x="2002" y="8879"/>
                  </a:lnTo>
                  <a:lnTo>
                    <a:pt x="1992" y="8864"/>
                  </a:lnTo>
                  <a:lnTo>
                    <a:pt x="1987" y="8856"/>
                  </a:lnTo>
                  <a:lnTo>
                    <a:pt x="1977" y="8841"/>
                  </a:lnTo>
                  <a:lnTo>
                    <a:pt x="1972" y="8832"/>
                  </a:lnTo>
                  <a:lnTo>
                    <a:pt x="1963" y="8816"/>
                  </a:lnTo>
                  <a:lnTo>
                    <a:pt x="1959" y="8807"/>
                  </a:lnTo>
                  <a:lnTo>
                    <a:pt x="1951" y="8791"/>
                  </a:lnTo>
                  <a:lnTo>
                    <a:pt x="1947" y="8783"/>
                  </a:lnTo>
                  <a:lnTo>
                    <a:pt x="1939" y="8767"/>
                  </a:lnTo>
                  <a:lnTo>
                    <a:pt x="1936" y="8758"/>
                  </a:lnTo>
                  <a:lnTo>
                    <a:pt x="1929" y="8741"/>
                  </a:lnTo>
                  <a:lnTo>
                    <a:pt x="1925" y="8733"/>
                  </a:lnTo>
                  <a:lnTo>
                    <a:pt x="1919" y="8716"/>
                  </a:lnTo>
                  <a:lnTo>
                    <a:pt x="1916" y="8707"/>
                  </a:lnTo>
                  <a:lnTo>
                    <a:pt x="1911" y="8690"/>
                  </a:lnTo>
                  <a:lnTo>
                    <a:pt x="1908" y="8681"/>
                  </a:lnTo>
                  <a:lnTo>
                    <a:pt x="1903" y="8664"/>
                  </a:lnTo>
                  <a:lnTo>
                    <a:pt x="1901" y="8655"/>
                  </a:lnTo>
                  <a:lnTo>
                    <a:pt x="1896" y="8638"/>
                  </a:lnTo>
                  <a:lnTo>
                    <a:pt x="1894" y="8629"/>
                  </a:lnTo>
                  <a:lnTo>
                    <a:pt x="1891" y="8611"/>
                  </a:lnTo>
                  <a:lnTo>
                    <a:pt x="1889" y="8602"/>
                  </a:lnTo>
                  <a:lnTo>
                    <a:pt x="1886" y="8584"/>
                  </a:lnTo>
                  <a:lnTo>
                    <a:pt x="1884" y="8575"/>
                  </a:lnTo>
                  <a:lnTo>
                    <a:pt x="1882" y="8557"/>
                  </a:lnTo>
                  <a:lnTo>
                    <a:pt x="1881" y="8548"/>
                  </a:lnTo>
                  <a:lnTo>
                    <a:pt x="1879" y="8530"/>
                  </a:lnTo>
                  <a:lnTo>
                    <a:pt x="1879" y="8521"/>
                  </a:lnTo>
                  <a:lnTo>
                    <a:pt x="1878" y="8503"/>
                  </a:lnTo>
                  <a:lnTo>
                    <a:pt x="1877" y="8494"/>
                  </a:lnTo>
                  <a:lnTo>
                    <a:pt x="1877" y="8476"/>
                  </a:lnTo>
                  <a:lnTo>
                    <a:pt x="1877" y="8471"/>
                  </a:lnTo>
                  <a:lnTo>
                    <a:pt x="1877" y="2247"/>
                  </a:lnTo>
                  <a:lnTo>
                    <a:pt x="1877" y="2242"/>
                  </a:lnTo>
                  <a:lnTo>
                    <a:pt x="1877" y="2224"/>
                  </a:lnTo>
                  <a:lnTo>
                    <a:pt x="1878" y="2215"/>
                  </a:lnTo>
                  <a:lnTo>
                    <a:pt x="1879" y="2197"/>
                  </a:lnTo>
                  <a:lnTo>
                    <a:pt x="1879" y="2188"/>
                  </a:lnTo>
                  <a:lnTo>
                    <a:pt x="1881" y="2170"/>
                  </a:lnTo>
                  <a:lnTo>
                    <a:pt x="1882" y="2161"/>
                  </a:lnTo>
                  <a:lnTo>
                    <a:pt x="1884" y="2143"/>
                  </a:lnTo>
                  <a:lnTo>
                    <a:pt x="1886" y="2134"/>
                  </a:lnTo>
                  <a:lnTo>
                    <a:pt x="1889" y="2116"/>
                  </a:lnTo>
                  <a:lnTo>
                    <a:pt x="1891" y="2107"/>
                  </a:lnTo>
                  <a:lnTo>
                    <a:pt x="1894" y="2089"/>
                  </a:lnTo>
                  <a:lnTo>
                    <a:pt x="1896" y="2080"/>
                  </a:lnTo>
                  <a:lnTo>
                    <a:pt x="1901" y="2063"/>
                  </a:lnTo>
                  <a:lnTo>
                    <a:pt x="1903" y="2054"/>
                  </a:lnTo>
                  <a:lnTo>
                    <a:pt x="1908" y="2037"/>
                  </a:lnTo>
                  <a:lnTo>
                    <a:pt x="1911" y="2028"/>
                  </a:lnTo>
                  <a:lnTo>
                    <a:pt x="1916" y="2011"/>
                  </a:lnTo>
                  <a:lnTo>
                    <a:pt x="1919" y="2002"/>
                  </a:lnTo>
                  <a:lnTo>
                    <a:pt x="1926" y="1985"/>
                  </a:lnTo>
                  <a:lnTo>
                    <a:pt x="1929" y="1976"/>
                  </a:lnTo>
                  <a:lnTo>
                    <a:pt x="1936" y="1960"/>
                  </a:lnTo>
                  <a:lnTo>
                    <a:pt x="1940" y="1951"/>
                  </a:lnTo>
                  <a:lnTo>
                    <a:pt x="1947" y="1935"/>
                  </a:lnTo>
                  <a:lnTo>
                    <a:pt x="1951" y="1926"/>
                  </a:lnTo>
                  <a:lnTo>
                    <a:pt x="1959" y="1910"/>
                  </a:lnTo>
                  <a:lnTo>
                    <a:pt x="1964" y="1902"/>
                  </a:lnTo>
                  <a:lnTo>
                    <a:pt x="1973" y="1886"/>
                  </a:lnTo>
                  <a:lnTo>
                    <a:pt x="1977" y="1879"/>
                  </a:lnTo>
                  <a:lnTo>
                    <a:pt x="1986" y="1864"/>
                  </a:lnTo>
                  <a:lnTo>
                    <a:pt x="1991" y="1856"/>
                  </a:lnTo>
                  <a:lnTo>
                    <a:pt x="2001" y="1841"/>
                  </a:lnTo>
                  <a:lnTo>
                    <a:pt x="2006" y="1833"/>
                  </a:lnTo>
                  <a:lnTo>
                    <a:pt x="2017" y="1818"/>
                  </a:lnTo>
                  <a:lnTo>
                    <a:pt x="2022" y="1811"/>
                  </a:lnTo>
                  <a:lnTo>
                    <a:pt x="2033" y="1796"/>
                  </a:lnTo>
                  <a:lnTo>
                    <a:pt x="2039" y="1789"/>
                  </a:lnTo>
                  <a:lnTo>
                    <a:pt x="2050" y="1775"/>
                  </a:lnTo>
                  <a:lnTo>
                    <a:pt x="2057" y="1768"/>
                  </a:lnTo>
                  <a:lnTo>
                    <a:pt x="2069" y="1755"/>
                  </a:lnTo>
                  <a:lnTo>
                    <a:pt x="2075" y="1748"/>
                  </a:lnTo>
                  <a:lnTo>
                    <a:pt x="2087" y="1735"/>
                  </a:lnTo>
                  <a:lnTo>
                    <a:pt x="2094" y="1728"/>
                  </a:lnTo>
                  <a:lnTo>
                    <a:pt x="2107" y="1716"/>
                  </a:lnTo>
                  <a:lnTo>
                    <a:pt x="2114" y="1710"/>
                  </a:lnTo>
                  <a:lnTo>
                    <a:pt x="2127" y="1698"/>
                  </a:lnTo>
                  <a:lnTo>
                    <a:pt x="2134" y="1691"/>
                  </a:lnTo>
                  <a:lnTo>
                    <a:pt x="2148" y="1680"/>
                  </a:lnTo>
                  <a:lnTo>
                    <a:pt x="2155" y="1674"/>
                  </a:lnTo>
                  <a:lnTo>
                    <a:pt x="2170" y="1663"/>
                  </a:lnTo>
                  <a:lnTo>
                    <a:pt x="2177" y="1658"/>
                  </a:lnTo>
                  <a:lnTo>
                    <a:pt x="2192" y="1647"/>
                  </a:lnTo>
                  <a:lnTo>
                    <a:pt x="2200" y="1642"/>
                  </a:lnTo>
                  <a:lnTo>
                    <a:pt x="2215" y="1632"/>
                  </a:lnTo>
                  <a:lnTo>
                    <a:pt x="2223" y="1627"/>
                  </a:lnTo>
                  <a:lnTo>
                    <a:pt x="2238" y="1618"/>
                  </a:lnTo>
                  <a:lnTo>
                    <a:pt x="2245" y="1614"/>
                  </a:lnTo>
                  <a:lnTo>
                    <a:pt x="2261" y="1605"/>
                  </a:lnTo>
                  <a:lnTo>
                    <a:pt x="2269" y="1600"/>
                  </a:lnTo>
                  <a:lnTo>
                    <a:pt x="2285" y="1592"/>
                  </a:lnTo>
                  <a:lnTo>
                    <a:pt x="2294" y="1588"/>
                  </a:lnTo>
                  <a:lnTo>
                    <a:pt x="2310" y="1581"/>
                  </a:lnTo>
                  <a:lnTo>
                    <a:pt x="2319" y="1577"/>
                  </a:lnTo>
                  <a:lnTo>
                    <a:pt x="2335" y="1570"/>
                  </a:lnTo>
                  <a:lnTo>
                    <a:pt x="2344" y="1567"/>
                  </a:lnTo>
                  <a:lnTo>
                    <a:pt x="2361" y="1560"/>
                  </a:lnTo>
                  <a:lnTo>
                    <a:pt x="2370" y="1557"/>
                  </a:lnTo>
                  <a:lnTo>
                    <a:pt x="2387" y="1552"/>
                  </a:lnTo>
                  <a:lnTo>
                    <a:pt x="2396" y="1549"/>
                  </a:lnTo>
                  <a:lnTo>
                    <a:pt x="2413" y="1544"/>
                  </a:lnTo>
                  <a:lnTo>
                    <a:pt x="2422" y="1542"/>
                  </a:lnTo>
                  <a:lnTo>
                    <a:pt x="2439" y="1537"/>
                  </a:lnTo>
                  <a:lnTo>
                    <a:pt x="2448" y="1535"/>
                  </a:lnTo>
                  <a:lnTo>
                    <a:pt x="2466" y="1532"/>
                  </a:lnTo>
                  <a:lnTo>
                    <a:pt x="2475" y="1530"/>
                  </a:lnTo>
                  <a:lnTo>
                    <a:pt x="2493" y="1527"/>
                  </a:lnTo>
                  <a:lnTo>
                    <a:pt x="2502" y="1525"/>
                  </a:lnTo>
                  <a:lnTo>
                    <a:pt x="2520" y="1523"/>
                  </a:lnTo>
                  <a:lnTo>
                    <a:pt x="2529" y="1522"/>
                  </a:lnTo>
                  <a:lnTo>
                    <a:pt x="2547" y="1520"/>
                  </a:lnTo>
                  <a:lnTo>
                    <a:pt x="2556" y="1520"/>
                  </a:lnTo>
                  <a:lnTo>
                    <a:pt x="2574" y="1519"/>
                  </a:lnTo>
                  <a:lnTo>
                    <a:pt x="2583" y="1518"/>
                  </a:lnTo>
                  <a:lnTo>
                    <a:pt x="2601" y="1518"/>
                  </a:lnTo>
                  <a:lnTo>
                    <a:pt x="2606" y="1518"/>
                  </a:lnTo>
                  <a:lnTo>
                    <a:pt x="3792" y="1518"/>
                  </a:lnTo>
                  <a:lnTo>
                    <a:pt x="3792" y="1289"/>
                  </a:lnTo>
                  <a:lnTo>
                    <a:pt x="3792" y="1284"/>
                  </a:lnTo>
                  <a:lnTo>
                    <a:pt x="3792" y="1275"/>
                  </a:lnTo>
                  <a:lnTo>
                    <a:pt x="3793" y="1266"/>
                  </a:lnTo>
                  <a:lnTo>
                    <a:pt x="3793" y="1257"/>
                  </a:lnTo>
                  <a:lnTo>
                    <a:pt x="3794" y="1248"/>
                  </a:lnTo>
                  <a:lnTo>
                    <a:pt x="3795" y="1239"/>
                  </a:lnTo>
                  <a:lnTo>
                    <a:pt x="3796" y="1230"/>
                  </a:lnTo>
                  <a:lnTo>
                    <a:pt x="3797" y="1221"/>
                  </a:lnTo>
                  <a:lnTo>
                    <a:pt x="3798" y="1211"/>
                  </a:lnTo>
                  <a:lnTo>
                    <a:pt x="3800" y="1203"/>
                  </a:lnTo>
                  <a:lnTo>
                    <a:pt x="3801" y="1193"/>
                  </a:lnTo>
                  <a:lnTo>
                    <a:pt x="3803" y="1185"/>
                  </a:lnTo>
                  <a:lnTo>
                    <a:pt x="3805" y="1176"/>
                  </a:lnTo>
                  <a:lnTo>
                    <a:pt x="3808" y="1167"/>
                  </a:lnTo>
                  <a:lnTo>
                    <a:pt x="3810" y="1158"/>
                  </a:lnTo>
                  <a:lnTo>
                    <a:pt x="3812" y="1149"/>
                  </a:lnTo>
                  <a:lnTo>
                    <a:pt x="3815" y="1140"/>
                  </a:lnTo>
                  <a:lnTo>
                    <a:pt x="3818" y="1132"/>
                  </a:lnTo>
                  <a:lnTo>
                    <a:pt x="3821" y="1123"/>
                  </a:lnTo>
                  <a:lnTo>
                    <a:pt x="3824" y="1115"/>
                  </a:lnTo>
                  <a:lnTo>
                    <a:pt x="3828" y="1106"/>
                  </a:lnTo>
                  <a:lnTo>
                    <a:pt x="3831" y="1098"/>
                  </a:lnTo>
                  <a:lnTo>
                    <a:pt x="3835" y="1089"/>
                  </a:lnTo>
                  <a:lnTo>
                    <a:pt x="3839" y="1081"/>
                  </a:lnTo>
                  <a:lnTo>
                    <a:pt x="3843" y="1072"/>
                  </a:lnTo>
                  <a:lnTo>
                    <a:pt x="3847" y="1064"/>
                  </a:lnTo>
                  <a:lnTo>
                    <a:pt x="3851" y="1056"/>
                  </a:lnTo>
                  <a:lnTo>
                    <a:pt x="3856" y="1048"/>
                  </a:lnTo>
                  <a:lnTo>
                    <a:pt x="3861" y="1039"/>
                  </a:lnTo>
                  <a:lnTo>
                    <a:pt x="3866" y="1031"/>
                  </a:lnTo>
                  <a:lnTo>
                    <a:pt x="3871" y="1023"/>
                  </a:lnTo>
                  <a:lnTo>
                    <a:pt x="3876" y="1016"/>
                  </a:lnTo>
                  <a:lnTo>
                    <a:pt x="3881" y="1009"/>
                  </a:lnTo>
                  <a:lnTo>
                    <a:pt x="3886" y="1001"/>
                  </a:lnTo>
                  <a:lnTo>
                    <a:pt x="3892" y="994"/>
                  </a:lnTo>
                  <a:lnTo>
                    <a:pt x="3897" y="987"/>
                  </a:lnTo>
                  <a:lnTo>
                    <a:pt x="3903" y="980"/>
                  </a:lnTo>
                  <a:lnTo>
                    <a:pt x="3909" y="973"/>
                  </a:lnTo>
                  <a:lnTo>
                    <a:pt x="3914" y="966"/>
                  </a:lnTo>
                  <a:lnTo>
                    <a:pt x="3920" y="960"/>
                  </a:lnTo>
                  <a:lnTo>
                    <a:pt x="3927" y="953"/>
                  </a:lnTo>
                  <a:lnTo>
                    <a:pt x="3933" y="946"/>
                  </a:lnTo>
                  <a:lnTo>
                    <a:pt x="3939" y="940"/>
                  </a:lnTo>
                  <a:lnTo>
                    <a:pt x="3946" y="934"/>
                  </a:lnTo>
                  <a:lnTo>
                    <a:pt x="3952" y="928"/>
                  </a:lnTo>
                  <a:lnTo>
                    <a:pt x="3959" y="922"/>
                  </a:lnTo>
                  <a:lnTo>
                    <a:pt x="3966" y="916"/>
                  </a:lnTo>
                  <a:lnTo>
                    <a:pt x="3973" y="910"/>
                  </a:lnTo>
                  <a:lnTo>
                    <a:pt x="3980" y="904"/>
                  </a:lnTo>
                  <a:lnTo>
                    <a:pt x="3987" y="899"/>
                  </a:lnTo>
                  <a:lnTo>
                    <a:pt x="3994" y="893"/>
                  </a:lnTo>
                  <a:lnTo>
                    <a:pt x="4002" y="888"/>
                  </a:lnTo>
                  <a:lnTo>
                    <a:pt x="4009" y="883"/>
                  </a:lnTo>
                  <a:lnTo>
                    <a:pt x="4017" y="878"/>
                  </a:lnTo>
                  <a:lnTo>
                    <a:pt x="4024" y="873"/>
                  </a:lnTo>
                  <a:lnTo>
                    <a:pt x="4032" y="868"/>
                  </a:lnTo>
                  <a:lnTo>
                    <a:pt x="4043" y="862"/>
                  </a:lnTo>
                  <a:lnTo>
                    <a:pt x="4051" y="858"/>
                  </a:lnTo>
                  <a:lnTo>
                    <a:pt x="4058" y="854"/>
                  </a:lnTo>
                  <a:lnTo>
                    <a:pt x="4067" y="850"/>
                  </a:lnTo>
                  <a:lnTo>
                    <a:pt x="4075" y="846"/>
                  </a:lnTo>
                  <a:lnTo>
                    <a:pt x="4083" y="842"/>
                  </a:lnTo>
                  <a:lnTo>
                    <a:pt x="4091" y="839"/>
                  </a:lnTo>
                  <a:lnTo>
                    <a:pt x="4100" y="835"/>
                  </a:lnTo>
                  <a:lnTo>
                    <a:pt x="4108" y="832"/>
                  </a:lnTo>
                  <a:lnTo>
                    <a:pt x="4117" y="829"/>
                  </a:lnTo>
                  <a:lnTo>
                    <a:pt x="4125" y="826"/>
                  </a:lnTo>
                  <a:lnTo>
                    <a:pt x="4134" y="823"/>
                  </a:lnTo>
                  <a:lnTo>
                    <a:pt x="4143" y="820"/>
                  </a:lnTo>
                  <a:lnTo>
                    <a:pt x="4151" y="818"/>
                  </a:lnTo>
                  <a:lnTo>
                    <a:pt x="4160" y="815"/>
                  </a:lnTo>
                  <a:lnTo>
                    <a:pt x="4169" y="813"/>
                  </a:lnTo>
                  <a:lnTo>
                    <a:pt x="4178" y="811"/>
                  </a:lnTo>
                  <a:lnTo>
                    <a:pt x="4187" y="809"/>
                  </a:lnTo>
                  <a:lnTo>
                    <a:pt x="4196" y="808"/>
                  </a:lnTo>
                  <a:lnTo>
                    <a:pt x="4204" y="806"/>
                  </a:lnTo>
                  <a:lnTo>
                    <a:pt x="4214" y="805"/>
                  </a:lnTo>
                  <a:lnTo>
                    <a:pt x="4223" y="804"/>
                  </a:lnTo>
                  <a:lnTo>
                    <a:pt x="4232" y="803"/>
                  </a:lnTo>
                  <a:lnTo>
                    <a:pt x="4241" y="802"/>
                  </a:lnTo>
                  <a:lnTo>
                    <a:pt x="4250" y="801"/>
                  </a:lnTo>
                  <a:lnTo>
                    <a:pt x="4259" y="801"/>
                  </a:lnTo>
                  <a:lnTo>
                    <a:pt x="4268" y="800"/>
                  </a:lnTo>
                  <a:close/>
                  <a:moveTo>
                    <a:pt x="3792" y="2127"/>
                  </a:moveTo>
                  <a:lnTo>
                    <a:pt x="3792" y="2018"/>
                  </a:lnTo>
                  <a:lnTo>
                    <a:pt x="2608" y="2018"/>
                  </a:lnTo>
                  <a:lnTo>
                    <a:pt x="2597" y="2018"/>
                  </a:lnTo>
                  <a:lnTo>
                    <a:pt x="2589" y="2019"/>
                  </a:lnTo>
                  <a:lnTo>
                    <a:pt x="2580" y="2019"/>
                  </a:lnTo>
                  <a:lnTo>
                    <a:pt x="2572" y="2021"/>
                  </a:lnTo>
                  <a:lnTo>
                    <a:pt x="2563" y="2022"/>
                  </a:lnTo>
                  <a:lnTo>
                    <a:pt x="2555" y="2024"/>
                  </a:lnTo>
                  <a:lnTo>
                    <a:pt x="2547" y="2026"/>
                  </a:lnTo>
                  <a:lnTo>
                    <a:pt x="2538" y="2028"/>
                  </a:lnTo>
                  <a:lnTo>
                    <a:pt x="2530" y="2031"/>
                  </a:lnTo>
                  <a:lnTo>
                    <a:pt x="2523" y="2034"/>
                  </a:lnTo>
                  <a:lnTo>
                    <a:pt x="2515" y="2037"/>
                  </a:lnTo>
                  <a:lnTo>
                    <a:pt x="2507" y="2040"/>
                  </a:lnTo>
                  <a:lnTo>
                    <a:pt x="2500" y="2044"/>
                  </a:lnTo>
                  <a:lnTo>
                    <a:pt x="2492" y="2048"/>
                  </a:lnTo>
                  <a:lnTo>
                    <a:pt x="2484" y="2053"/>
                  </a:lnTo>
                  <a:lnTo>
                    <a:pt x="2477" y="2058"/>
                  </a:lnTo>
                  <a:lnTo>
                    <a:pt x="2470" y="2063"/>
                  </a:lnTo>
                  <a:lnTo>
                    <a:pt x="2463" y="2068"/>
                  </a:lnTo>
                  <a:lnTo>
                    <a:pt x="2457" y="2073"/>
                  </a:lnTo>
                  <a:lnTo>
                    <a:pt x="2450" y="2079"/>
                  </a:lnTo>
                  <a:lnTo>
                    <a:pt x="2444" y="2085"/>
                  </a:lnTo>
                  <a:lnTo>
                    <a:pt x="2438" y="2091"/>
                  </a:lnTo>
                  <a:lnTo>
                    <a:pt x="2432" y="2098"/>
                  </a:lnTo>
                  <a:lnTo>
                    <a:pt x="2427" y="2104"/>
                  </a:lnTo>
                  <a:lnTo>
                    <a:pt x="2422" y="2111"/>
                  </a:lnTo>
                  <a:lnTo>
                    <a:pt x="2417" y="2118"/>
                  </a:lnTo>
                  <a:lnTo>
                    <a:pt x="2412" y="2125"/>
                  </a:lnTo>
                  <a:lnTo>
                    <a:pt x="2407" y="2133"/>
                  </a:lnTo>
                  <a:lnTo>
                    <a:pt x="2403" y="2141"/>
                  </a:lnTo>
                  <a:lnTo>
                    <a:pt x="2399" y="2148"/>
                  </a:lnTo>
                  <a:lnTo>
                    <a:pt x="2396" y="2156"/>
                  </a:lnTo>
                  <a:lnTo>
                    <a:pt x="2393" y="2164"/>
                  </a:lnTo>
                  <a:lnTo>
                    <a:pt x="2390" y="2171"/>
                  </a:lnTo>
                  <a:lnTo>
                    <a:pt x="2387" y="2179"/>
                  </a:lnTo>
                  <a:lnTo>
                    <a:pt x="2385" y="2188"/>
                  </a:lnTo>
                  <a:lnTo>
                    <a:pt x="2383" y="2196"/>
                  </a:lnTo>
                  <a:lnTo>
                    <a:pt x="2381" y="2204"/>
                  </a:lnTo>
                  <a:lnTo>
                    <a:pt x="2380" y="2213"/>
                  </a:lnTo>
                  <a:lnTo>
                    <a:pt x="2378" y="2221"/>
                  </a:lnTo>
                  <a:lnTo>
                    <a:pt x="2378" y="2230"/>
                  </a:lnTo>
                  <a:lnTo>
                    <a:pt x="2377" y="2238"/>
                  </a:lnTo>
                  <a:lnTo>
                    <a:pt x="2377" y="2249"/>
                  </a:lnTo>
                  <a:lnTo>
                    <a:pt x="2377" y="8469"/>
                  </a:lnTo>
                  <a:lnTo>
                    <a:pt x="2377" y="8480"/>
                  </a:lnTo>
                  <a:lnTo>
                    <a:pt x="2378" y="8488"/>
                  </a:lnTo>
                  <a:lnTo>
                    <a:pt x="2378" y="8497"/>
                  </a:lnTo>
                  <a:lnTo>
                    <a:pt x="2380" y="8505"/>
                  </a:lnTo>
                  <a:lnTo>
                    <a:pt x="2381" y="8514"/>
                  </a:lnTo>
                  <a:lnTo>
                    <a:pt x="2383" y="8522"/>
                  </a:lnTo>
                  <a:lnTo>
                    <a:pt x="2385" y="8531"/>
                  </a:lnTo>
                  <a:lnTo>
                    <a:pt x="2387" y="8539"/>
                  </a:lnTo>
                  <a:lnTo>
                    <a:pt x="2390" y="8547"/>
                  </a:lnTo>
                  <a:lnTo>
                    <a:pt x="2393" y="8555"/>
                  </a:lnTo>
                  <a:lnTo>
                    <a:pt x="2396" y="8563"/>
                  </a:lnTo>
                  <a:lnTo>
                    <a:pt x="2400" y="8571"/>
                  </a:lnTo>
                  <a:lnTo>
                    <a:pt x="2404" y="8579"/>
                  </a:lnTo>
                  <a:lnTo>
                    <a:pt x="2407" y="8586"/>
                  </a:lnTo>
                  <a:lnTo>
                    <a:pt x="2411" y="8592"/>
                  </a:lnTo>
                  <a:lnTo>
                    <a:pt x="2416" y="8599"/>
                  </a:lnTo>
                  <a:lnTo>
                    <a:pt x="2421" y="8606"/>
                  </a:lnTo>
                  <a:lnTo>
                    <a:pt x="2426" y="8613"/>
                  </a:lnTo>
                  <a:lnTo>
                    <a:pt x="2432" y="8620"/>
                  </a:lnTo>
                  <a:lnTo>
                    <a:pt x="2438" y="8626"/>
                  </a:lnTo>
                  <a:lnTo>
                    <a:pt x="2444" y="8633"/>
                  </a:lnTo>
                  <a:lnTo>
                    <a:pt x="2450" y="8639"/>
                  </a:lnTo>
                  <a:lnTo>
                    <a:pt x="2457" y="8644"/>
                  </a:lnTo>
                  <a:lnTo>
                    <a:pt x="2463" y="8650"/>
                  </a:lnTo>
                  <a:lnTo>
                    <a:pt x="2470" y="8655"/>
                  </a:lnTo>
                  <a:lnTo>
                    <a:pt x="2477" y="8660"/>
                  </a:lnTo>
                  <a:lnTo>
                    <a:pt x="2484" y="8665"/>
                  </a:lnTo>
                  <a:lnTo>
                    <a:pt x="2492" y="8670"/>
                  </a:lnTo>
                  <a:lnTo>
                    <a:pt x="2500" y="8674"/>
                  </a:lnTo>
                  <a:lnTo>
                    <a:pt x="2507" y="8678"/>
                  </a:lnTo>
                  <a:lnTo>
                    <a:pt x="2515" y="8681"/>
                  </a:lnTo>
                  <a:lnTo>
                    <a:pt x="2523" y="8684"/>
                  </a:lnTo>
                  <a:lnTo>
                    <a:pt x="2530" y="8687"/>
                  </a:lnTo>
                  <a:lnTo>
                    <a:pt x="2538" y="8690"/>
                  </a:lnTo>
                  <a:lnTo>
                    <a:pt x="2547" y="8692"/>
                  </a:lnTo>
                  <a:lnTo>
                    <a:pt x="2555" y="8694"/>
                  </a:lnTo>
                  <a:lnTo>
                    <a:pt x="2563" y="8696"/>
                  </a:lnTo>
                  <a:lnTo>
                    <a:pt x="2572" y="8697"/>
                  </a:lnTo>
                  <a:lnTo>
                    <a:pt x="2580" y="8699"/>
                  </a:lnTo>
                  <a:lnTo>
                    <a:pt x="2589" y="8699"/>
                  </a:lnTo>
                  <a:lnTo>
                    <a:pt x="2597" y="8700"/>
                  </a:lnTo>
                  <a:lnTo>
                    <a:pt x="2608" y="8700"/>
                  </a:lnTo>
                  <a:lnTo>
                    <a:pt x="7392" y="8700"/>
                  </a:lnTo>
                  <a:lnTo>
                    <a:pt x="7403" y="8700"/>
                  </a:lnTo>
                  <a:lnTo>
                    <a:pt x="7411" y="8699"/>
                  </a:lnTo>
                  <a:lnTo>
                    <a:pt x="7420" y="8699"/>
                  </a:lnTo>
                  <a:lnTo>
                    <a:pt x="7428" y="8697"/>
                  </a:lnTo>
                  <a:lnTo>
                    <a:pt x="7437" y="8696"/>
                  </a:lnTo>
                  <a:lnTo>
                    <a:pt x="7445" y="8694"/>
                  </a:lnTo>
                  <a:lnTo>
                    <a:pt x="7453" y="8692"/>
                  </a:lnTo>
                  <a:lnTo>
                    <a:pt x="7462" y="8690"/>
                  </a:lnTo>
                  <a:lnTo>
                    <a:pt x="7470" y="8687"/>
                  </a:lnTo>
                  <a:lnTo>
                    <a:pt x="7477" y="8684"/>
                  </a:lnTo>
                  <a:lnTo>
                    <a:pt x="7485" y="8681"/>
                  </a:lnTo>
                  <a:lnTo>
                    <a:pt x="7493" y="8678"/>
                  </a:lnTo>
                  <a:lnTo>
                    <a:pt x="7500" y="8674"/>
                  </a:lnTo>
                  <a:lnTo>
                    <a:pt x="7508" y="8670"/>
                  </a:lnTo>
                  <a:lnTo>
                    <a:pt x="7516" y="8665"/>
                  </a:lnTo>
                  <a:lnTo>
                    <a:pt x="7523" y="8660"/>
                  </a:lnTo>
                  <a:lnTo>
                    <a:pt x="7530" y="8655"/>
                  </a:lnTo>
                  <a:lnTo>
                    <a:pt x="7537" y="8650"/>
                  </a:lnTo>
                  <a:lnTo>
                    <a:pt x="7543" y="8644"/>
                  </a:lnTo>
                  <a:lnTo>
                    <a:pt x="7550" y="8639"/>
                  </a:lnTo>
                  <a:lnTo>
                    <a:pt x="7556" y="8633"/>
                  </a:lnTo>
                  <a:lnTo>
                    <a:pt x="7562" y="8626"/>
                  </a:lnTo>
                  <a:lnTo>
                    <a:pt x="7568" y="8620"/>
                  </a:lnTo>
                  <a:lnTo>
                    <a:pt x="7574" y="8613"/>
                  </a:lnTo>
                  <a:lnTo>
                    <a:pt x="7579" y="8606"/>
                  </a:lnTo>
                  <a:lnTo>
                    <a:pt x="7584" y="8599"/>
                  </a:lnTo>
                  <a:lnTo>
                    <a:pt x="7589" y="8592"/>
                  </a:lnTo>
                  <a:lnTo>
                    <a:pt x="7593" y="8586"/>
                  </a:lnTo>
                  <a:lnTo>
                    <a:pt x="7596" y="8579"/>
                  </a:lnTo>
                  <a:lnTo>
                    <a:pt x="7600" y="8571"/>
                  </a:lnTo>
                  <a:lnTo>
                    <a:pt x="7604" y="8563"/>
                  </a:lnTo>
                  <a:lnTo>
                    <a:pt x="7607" y="8555"/>
                  </a:lnTo>
                  <a:lnTo>
                    <a:pt x="7610" y="8547"/>
                  </a:lnTo>
                  <a:lnTo>
                    <a:pt x="7613" y="8539"/>
                  </a:lnTo>
                  <a:lnTo>
                    <a:pt x="7615" y="8531"/>
                  </a:lnTo>
                  <a:lnTo>
                    <a:pt x="7617" y="8522"/>
                  </a:lnTo>
                  <a:lnTo>
                    <a:pt x="7619" y="8514"/>
                  </a:lnTo>
                  <a:lnTo>
                    <a:pt x="7620" y="8505"/>
                  </a:lnTo>
                  <a:lnTo>
                    <a:pt x="7622" y="8497"/>
                  </a:lnTo>
                  <a:lnTo>
                    <a:pt x="7622" y="8488"/>
                  </a:lnTo>
                  <a:lnTo>
                    <a:pt x="7623" y="8480"/>
                  </a:lnTo>
                  <a:lnTo>
                    <a:pt x="7623" y="8469"/>
                  </a:lnTo>
                  <a:lnTo>
                    <a:pt x="7623" y="2249"/>
                  </a:lnTo>
                  <a:lnTo>
                    <a:pt x="7623" y="2238"/>
                  </a:lnTo>
                  <a:lnTo>
                    <a:pt x="7622" y="2230"/>
                  </a:lnTo>
                  <a:lnTo>
                    <a:pt x="7622" y="2221"/>
                  </a:lnTo>
                  <a:lnTo>
                    <a:pt x="7620" y="2213"/>
                  </a:lnTo>
                  <a:lnTo>
                    <a:pt x="7619" y="2204"/>
                  </a:lnTo>
                  <a:lnTo>
                    <a:pt x="7617" y="2196"/>
                  </a:lnTo>
                  <a:lnTo>
                    <a:pt x="7615" y="2188"/>
                  </a:lnTo>
                  <a:lnTo>
                    <a:pt x="7613" y="2179"/>
                  </a:lnTo>
                  <a:lnTo>
                    <a:pt x="7610" y="2171"/>
                  </a:lnTo>
                  <a:lnTo>
                    <a:pt x="7607" y="2164"/>
                  </a:lnTo>
                  <a:lnTo>
                    <a:pt x="7604" y="2156"/>
                  </a:lnTo>
                  <a:lnTo>
                    <a:pt x="7601" y="2148"/>
                  </a:lnTo>
                  <a:lnTo>
                    <a:pt x="7597" y="2141"/>
                  </a:lnTo>
                  <a:lnTo>
                    <a:pt x="7593" y="2133"/>
                  </a:lnTo>
                  <a:lnTo>
                    <a:pt x="7588" y="2125"/>
                  </a:lnTo>
                  <a:lnTo>
                    <a:pt x="7583" y="2118"/>
                  </a:lnTo>
                  <a:lnTo>
                    <a:pt x="7578" y="2111"/>
                  </a:lnTo>
                  <a:lnTo>
                    <a:pt x="7573" y="2104"/>
                  </a:lnTo>
                  <a:lnTo>
                    <a:pt x="7568" y="2098"/>
                  </a:lnTo>
                  <a:lnTo>
                    <a:pt x="7562" y="2091"/>
                  </a:lnTo>
                  <a:lnTo>
                    <a:pt x="7556" y="2085"/>
                  </a:lnTo>
                  <a:lnTo>
                    <a:pt x="7550" y="2079"/>
                  </a:lnTo>
                  <a:lnTo>
                    <a:pt x="7543" y="2073"/>
                  </a:lnTo>
                  <a:lnTo>
                    <a:pt x="7537" y="2068"/>
                  </a:lnTo>
                  <a:lnTo>
                    <a:pt x="7530" y="2063"/>
                  </a:lnTo>
                  <a:lnTo>
                    <a:pt x="7523" y="2058"/>
                  </a:lnTo>
                  <a:lnTo>
                    <a:pt x="7516" y="2053"/>
                  </a:lnTo>
                  <a:lnTo>
                    <a:pt x="7508" y="2048"/>
                  </a:lnTo>
                  <a:lnTo>
                    <a:pt x="7500" y="2044"/>
                  </a:lnTo>
                  <a:lnTo>
                    <a:pt x="7493" y="2040"/>
                  </a:lnTo>
                  <a:lnTo>
                    <a:pt x="7485" y="2037"/>
                  </a:lnTo>
                  <a:lnTo>
                    <a:pt x="7477" y="2034"/>
                  </a:lnTo>
                  <a:lnTo>
                    <a:pt x="7470" y="2031"/>
                  </a:lnTo>
                  <a:lnTo>
                    <a:pt x="7462" y="2028"/>
                  </a:lnTo>
                  <a:lnTo>
                    <a:pt x="7453" y="2026"/>
                  </a:lnTo>
                  <a:lnTo>
                    <a:pt x="7445" y="2024"/>
                  </a:lnTo>
                  <a:lnTo>
                    <a:pt x="7437" y="2022"/>
                  </a:lnTo>
                  <a:lnTo>
                    <a:pt x="7428" y="2021"/>
                  </a:lnTo>
                  <a:lnTo>
                    <a:pt x="7420" y="2019"/>
                  </a:lnTo>
                  <a:lnTo>
                    <a:pt x="7411" y="2019"/>
                  </a:lnTo>
                  <a:lnTo>
                    <a:pt x="7403" y="2018"/>
                  </a:lnTo>
                  <a:lnTo>
                    <a:pt x="7392" y="2018"/>
                  </a:lnTo>
                  <a:lnTo>
                    <a:pt x="6208" y="2018"/>
                  </a:lnTo>
                  <a:lnTo>
                    <a:pt x="6208" y="2127"/>
                  </a:lnTo>
                  <a:lnTo>
                    <a:pt x="6208" y="2132"/>
                  </a:lnTo>
                  <a:lnTo>
                    <a:pt x="6208" y="2141"/>
                  </a:lnTo>
                  <a:lnTo>
                    <a:pt x="6207" y="2150"/>
                  </a:lnTo>
                  <a:lnTo>
                    <a:pt x="6207" y="2159"/>
                  </a:lnTo>
                  <a:lnTo>
                    <a:pt x="6206" y="2168"/>
                  </a:lnTo>
                  <a:lnTo>
                    <a:pt x="6205" y="2177"/>
                  </a:lnTo>
                  <a:lnTo>
                    <a:pt x="6204" y="2186"/>
                  </a:lnTo>
                  <a:lnTo>
                    <a:pt x="6203" y="2195"/>
                  </a:lnTo>
                  <a:lnTo>
                    <a:pt x="6202" y="2204"/>
                  </a:lnTo>
                  <a:lnTo>
                    <a:pt x="6200" y="2213"/>
                  </a:lnTo>
                  <a:lnTo>
                    <a:pt x="6199" y="2222"/>
                  </a:lnTo>
                  <a:lnTo>
                    <a:pt x="6197" y="2231"/>
                  </a:lnTo>
                  <a:lnTo>
                    <a:pt x="6195" y="2240"/>
                  </a:lnTo>
                  <a:lnTo>
                    <a:pt x="6193" y="2249"/>
                  </a:lnTo>
                  <a:lnTo>
                    <a:pt x="6190" y="2258"/>
                  </a:lnTo>
                  <a:lnTo>
                    <a:pt x="6188" y="2267"/>
                  </a:lnTo>
                  <a:lnTo>
                    <a:pt x="6185" y="2275"/>
                  </a:lnTo>
                  <a:lnTo>
                    <a:pt x="6182" y="2284"/>
                  </a:lnTo>
                  <a:lnTo>
                    <a:pt x="6179" y="2293"/>
                  </a:lnTo>
                  <a:lnTo>
                    <a:pt x="6176" y="2301"/>
                  </a:lnTo>
                  <a:lnTo>
                    <a:pt x="6173" y="2310"/>
                  </a:lnTo>
                  <a:lnTo>
                    <a:pt x="6169" y="2318"/>
                  </a:lnTo>
                  <a:lnTo>
                    <a:pt x="6165" y="2327"/>
                  </a:lnTo>
                  <a:lnTo>
                    <a:pt x="6162" y="2335"/>
                  </a:lnTo>
                  <a:lnTo>
                    <a:pt x="6157" y="2344"/>
                  </a:lnTo>
                  <a:lnTo>
                    <a:pt x="6153" y="2352"/>
                  </a:lnTo>
                  <a:lnTo>
                    <a:pt x="6149" y="2361"/>
                  </a:lnTo>
                  <a:lnTo>
                    <a:pt x="6144" y="2369"/>
                  </a:lnTo>
                  <a:lnTo>
                    <a:pt x="6137" y="2381"/>
                  </a:lnTo>
                  <a:lnTo>
                    <a:pt x="6132" y="2388"/>
                  </a:lnTo>
                  <a:lnTo>
                    <a:pt x="6128" y="2395"/>
                  </a:lnTo>
                  <a:lnTo>
                    <a:pt x="6123" y="2403"/>
                  </a:lnTo>
                  <a:lnTo>
                    <a:pt x="6118" y="2409"/>
                  </a:lnTo>
                  <a:lnTo>
                    <a:pt x="6113" y="2417"/>
                  </a:lnTo>
                  <a:lnTo>
                    <a:pt x="6108" y="2423"/>
                  </a:lnTo>
                  <a:lnTo>
                    <a:pt x="6102" y="2430"/>
                  </a:lnTo>
                  <a:lnTo>
                    <a:pt x="6097" y="2437"/>
                  </a:lnTo>
                  <a:lnTo>
                    <a:pt x="6091" y="2444"/>
                  </a:lnTo>
                  <a:lnTo>
                    <a:pt x="6086" y="2450"/>
                  </a:lnTo>
                  <a:lnTo>
                    <a:pt x="6080" y="2457"/>
                  </a:lnTo>
                  <a:lnTo>
                    <a:pt x="6074" y="2463"/>
                  </a:lnTo>
                  <a:lnTo>
                    <a:pt x="6068" y="2470"/>
                  </a:lnTo>
                  <a:lnTo>
                    <a:pt x="6062" y="2476"/>
                  </a:lnTo>
                  <a:lnTo>
                    <a:pt x="6055" y="2482"/>
                  </a:lnTo>
                  <a:lnTo>
                    <a:pt x="6049" y="2488"/>
                  </a:lnTo>
                  <a:lnTo>
                    <a:pt x="6042" y="2494"/>
                  </a:lnTo>
                  <a:lnTo>
                    <a:pt x="6035" y="2500"/>
                  </a:lnTo>
                  <a:lnTo>
                    <a:pt x="6028" y="2506"/>
                  </a:lnTo>
                  <a:lnTo>
                    <a:pt x="6021" y="2512"/>
                  </a:lnTo>
                  <a:lnTo>
                    <a:pt x="6014" y="2517"/>
                  </a:lnTo>
                  <a:lnTo>
                    <a:pt x="6007" y="2523"/>
                  </a:lnTo>
                  <a:lnTo>
                    <a:pt x="5999" y="2528"/>
                  </a:lnTo>
                  <a:lnTo>
                    <a:pt x="5992" y="2534"/>
                  </a:lnTo>
                  <a:lnTo>
                    <a:pt x="5984" y="2538"/>
                  </a:lnTo>
                  <a:lnTo>
                    <a:pt x="5976" y="2544"/>
                  </a:lnTo>
                  <a:lnTo>
                    <a:pt x="5968" y="2548"/>
                  </a:lnTo>
                  <a:lnTo>
                    <a:pt x="5957" y="2555"/>
                  </a:lnTo>
                  <a:lnTo>
                    <a:pt x="5949" y="2559"/>
                  </a:lnTo>
                  <a:lnTo>
                    <a:pt x="5942" y="2563"/>
                  </a:lnTo>
                  <a:lnTo>
                    <a:pt x="5933" y="2567"/>
                  </a:lnTo>
                  <a:lnTo>
                    <a:pt x="5925" y="2571"/>
                  </a:lnTo>
                  <a:lnTo>
                    <a:pt x="5917" y="2575"/>
                  </a:lnTo>
                  <a:lnTo>
                    <a:pt x="5909" y="2578"/>
                  </a:lnTo>
                  <a:lnTo>
                    <a:pt x="5900" y="2582"/>
                  </a:lnTo>
                  <a:lnTo>
                    <a:pt x="5892" y="2585"/>
                  </a:lnTo>
                  <a:lnTo>
                    <a:pt x="5883" y="2588"/>
                  </a:lnTo>
                  <a:lnTo>
                    <a:pt x="5875" y="2591"/>
                  </a:lnTo>
                  <a:lnTo>
                    <a:pt x="5866" y="2594"/>
                  </a:lnTo>
                  <a:lnTo>
                    <a:pt x="5857" y="2597"/>
                  </a:lnTo>
                  <a:lnTo>
                    <a:pt x="5849" y="2599"/>
                  </a:lnTo>
                  <a:lnTo>
                    <a:pt x="5840" y="2602"/>
                  </a:lnTo>
                  <a:lnTo>
                    <a:pt x="5831" y="2604"/>
                  </a:lnTo>
                  <a:lnTo>
                    <a:pt x="5822" y="2606"/>
                  </a:lnTo>
                  <a:lnTo>
                    <a:pt x="5813" y="2608"/>
                  </a:lnTo>
                  <a:lnTo>
                    <a:pt x="5804" y="2609"/>
                  </a:lnTo>
                  <a:lnTo>
                    <a:pt x="5796" y="2611"/>
                  </a:lnTo>
                  <a:lnTo>
                    <a:pt x="5786" y="2612"/>
                  </a:lnTo>
                  <a:lnTo>
                    <a:pt x="5777" y="2613"/>
                  </a:lnTo>
                  <a:lnTo>
                    <a:pt x="5768" y="2614"/>
                  </a:lnTo>
                  <a:lnTo>
                    <a:pt x="5759" y="2615"/>
                  </a:lnTo>
                  <a:lnTo>
                    <a:pt x="5750" y="2616"/>
                  </a:lnTo>
                  <a:lnTo>
                    <a:pt x="5741" y="2616"/>
                  </a:lnTo>
                  <a:lnTo>
                    <a:pt x="5732" y="2617"/>
                  </a:lnTo>
                  <a:lnTo>
                    <a:pt x="5723" y="2617"/>
                  </a:lnTo>
                  <a:lnTo>
                    <a:pt x="5718" y="2617"/>
                  </a:lnTo>
                  <a:lnTo>
                    <a:pt x="4282" y="2617"/>
                  </a:lnTo>
                  <a:lnTo>
                    <a:pt x="4277" y="2617"/>
                  </a:lnTo>
                  <a:lnTo>
                    <a:pt x="4268" y="2617"/>
                  </a:lnTo>
                  <a:lnTo>
                    <a:pt x="4259" y="2616"/>
                  </a:lnTo>
                  <a:lnTo>
                    <a:pt x="4250" y="2616"/>
                  </a:lnTo>
                  <a:lnTo>
                    <a:pt x="4241" y="2615"/>
                  </a:lnTo>
                  <a:lnTo>
                    <a:pt x="4232" y="2614"/>
                  </a:lnTo>
                  <a:lnTo>
                    <a:pt x="4223" y="2613"/>
                  </a:lnTo>
                  <a:lnTo>
                    <a:pt x="4214" y="2612"/>
                  </a:lnTo>
                  <a:lnTo>
                    <a:pt x="4204" y="2611"/>
                  </a:lnTo>
                  <a:lnTo>
                    <a:pt x="4196" y="2609"/>
                  </a:lnTo>
                  <a:lnTo>
                    <a:pt x="4187" y="2608"/>
                  </a:lnTo>
                  <a:lnTo>
                    <a:pt x="4178" y="2606"/>
                  </a:lnTo>
                  <a:lnTo>
                    <a:pt x="4169" y="2604"/>
                  </a:lnTo>
                  <a:lnTo>
                    <a:pt x="4160" y="2602"/>
                  </a:lnTo>
                  <a:lnTo>
                    <a:pt x="4151" y="2599"/>
                  </a:lnTo>
                  <a:lnTo>
                    <a:pt x="4143" y="2597"/>
                  </a:lnTo>
                  <a:lnTo>
                    <a:pt x="4134" y="2594"/>
                  </a:lnTo>
                  <a:lnTo>
                    <a:pt x="4125" y="2591"/>
                  </a:lnTo>
                  <a:lnTo>
                    <a:pt x="4117" y="2588"/>
                  </a:lnTo>
                  <a:lnTo>
                    <a:pt x="4108" y="2585"/>
                  </a:lnTo>
                  <a:lnTo>
                    <a:pt x="4100" y="2582"/>
                  </a:lnTo>
                  <a:lnTo>
                    <a:pt x="4091" y="2578"/>
                  </a:lnTo>
                  <a:lnTo>
                    <a:pt x="4083" y="2575"/>
                  </a:lnTo>
                  <a:lnTo>
                    <a:pt x="4075" y="2571"/>
                  </a:lnTo>
                  <a:lnTo>
                    <a:pt x="4067" y="2567"/>
                  </a:lnTo>
                  <a:lnTo>
                    <a:pt x="4058" y="2563"/>
                  </a:lnTo>
                  <a:lnTo>
                    <a:pt x="4051" y="2559"/>
                  </a:lnTo>
                  <a:lnTo>
                    <a:pt x="4043" y="2555"/>
                  </a:lnTo>
                  <a:lnTo>
                    <a:pt x="4032" y="2548"/>
                  </a:lnTo>
                  <a:lnTo>
                    <a:pt x="4024" y="2544"/>
                  </a:lnTo>
                  <a:lnTo>
                    <a:pt x="4016" y="2538"/>
                  </a:lnTo>
                  <a:lnTo>
                    <a:pt x="4008" y="2534"/>
                  </a:lnTo>
                  <a:lnTo>
                    <a:pt x="4001" y="2528"/>
                  </a:lnTo>
                  <a:lnTo>
                    <a:pt x="3993" y="2523"/>
                  </a:lnTo>
                  <a:lnTo>
                    <a:pt x="3986" y="2517"/>
                  </a:lnTo>
                  <a:lnTo>
                    <a:pt x="3979" y="2512"/>
                  </a:lnTo>
                  <a:lnTo>
                    <a:pt x="3972" y="2506"/>
                  </a:lnTo>
                  <a:lnTo>
                    <a:pt x="3965" y="2500"/>
                  </a:lnTo>
                  <a:lnTo>
                    <a:pt x="3958" y="2494"/>
                  </a:lnTo>
                  <a:lnTo>
                    <a:pt x="3951" y="2488"/>
                  </a:lnTo>
                  <a:lnTo>
                    <a:pt x="3945" y="2482"/>
                  </a:lnTo>
                  <a:lnTo>
                    <a:pt x="3938" y="2476"/>
                  </a:lnTo>
                  <a:lnTo>
                    <a:pt x="3932" y="2470"/>
                  </a:lnTo>
                  <a:lnTo>
                    <a:pt x="3926" y="2463"/>
                  </a:lnTo>
                  <a:lnTo>
                    <a:pt x="3920" y="2457"/>
                  </a:lnTo>
                  <a:lnTo>
                    <a:pt x="3914" y="2450"/>
                  </a:lnTo>
                  <a:lnTo>
                    <a:pt x="3909" y="2444"/>
                  </a:lnTo>
                  <a:lnTo>
                    <a:pt x="3903" y="2437"/>
                  </a:lnTo>
                  <a:lnTo>
                    <a:pt x="3898" y="2430"/>
                  </a:lnTo>
                  <a:lnTo>
                    <a:pt x="3892" y="2423"/>
                  </a:lnTo>
                  <a:lnTo>
                    <a:pt x="3887" y="2417"/>
                  </a:lnTo>
                  <a:lnTo>
                    <a:pt x="3882" y="2409"/>
                  </a:lnTo>
                  <a:lnTo>
                    <a:pt x="3877" y="2403"/>
                  </a:lnTo>
                  <a:lnTo>
                    <a:pt x="3872" y="2395"/>
                  </a:lnTo>
                  <a:lnTo>
                    <a:pt x="3868" y="2388"/>
                  </a:lnTo>
                  <a:lnTo>
                    <a:pt x="3863" y="2381"/>
                  </a:lnTo>
                  <a:lnTo>
                    <a:pt x="3856" y="2369"/>
                  </a:lnTo>
                  <a:lnTo>
                    <a:pt x="3851" y="2361"/>
                  </a:lnTo>
                  <a:lnTo>
                    <a:pt x="3847" y="2352"/>
                  </a:lnTo>
                  <a:lnTo>
                    <a:pt x="3843" y="2344"/>
                  </a:lnTo>
                  <a:lnTo>
                    <a:pt x="3838" y="2335"/>
                  </a:lnTo>
                  <a:lnTo>
                    <a:pt x="3835" y="2327"/>
                  </a:lnTo>
                  <a:lnTo>
                    <a:pt x="3831" y="2318"/>
                  </a:lnTo>
                  <a:lnTo>
                    <a:pt x="3827" y="2310"/>
                  </a:lnTo>
                  <a:lnTo>
                    <a:pt x="3824" y="2301"/>
                  </a:lnTo>
                  <a:lnTo>
                    <a:pt x="3821" y="2293"/>
                  </a:lnTo>
                  <a:lnTo>
                    <a:pt x="3818" y="2284"/>
                  </a:lnTo>
                  <a:lnTo>
                    <a:pt x="3815" y="2275"/>
                  </a:lnTo>
                  <a:lnTo>
                    <a:pt x="3812" y="2267"/>
                  </a:lnTo>
                  <a:lnTo>
                    <a:pt x="3810" y="2258"/>
                  </a:lnTo>
                  <a:lnTo>
                    <a:pt x="3807" y="2249"/>
                  </a:lnTo>
                  <a:lnTo>
                    <a:pt x="3805" y="2240"/>
                  </a:lnTo>
                  <a:lnTo>
                    <a:pt x="3803" y="2231"/>
                  </a:lnTo>
                  <a:lnTo>
                    <a:pt x="3801" y="2222"/>
                  </a:lnTo>
                  <a:lnTo>
                    <a:pt x="3800" y="2213"/>
                  </a:lnTo>
                  <a:lnTo>
                    <a:pt x="3798" y="2204"/>
                  </a:lnTo>
                  <a:lnTo>
                    <a:pt x="3797" y="2195"/>
                  </a:lnTo>
                  <a:lnTo>
                    <a:pt x="3796" y="2186"/>
                  </a:lnTo>
                  <a:lnTo>
                    <a:pt x="3795" y="2177"/>
                  </a:lnTo>
                  <a:lnTo>
                    <a:pt x="3794" y="2168"/>
                  </a:lnTo>
                  <a:lnTo>
                    <a:pt x="3793" y="2159"/>
                  </a:lnTo>
                  <a:lnTo>
                    <a:pt x="3793" y="2150"/>
                  </a:lnTo>
                  <a:lnTo>
                    <a:pt x="3792" y="2141"/>
                  </a:lnTo>
                  <a:lnTo>
                    <a:pt x="3792" y="2132"/>
                  </a:lnTo>
                  <a:lnTo>
                    <a:pt x="3792" y="2127"/>
                  </a:lnTo>
                  <a:close/>
                  <a:moveTo>
                    <a:pt x="5708" y="1300"/>
                  </a:moveTo>
                  <a:lnTo>
                    <a:pt x="4292" y="1300"/>
                  </a:lnTo>
                  <a:lnTo>
                    <a:pt x="4292" y="1518"/>
                  </a:lnTo>
                  <a:lnTo>
                    <a:pt x="5708" y="1518"/>
                  </a:lnTo>
                  <a:lnTo>
                    <a:pt x="5708" y="1300"/>
                  </a:lnTo>
                  <a:close/>
                  <a:moveTo>
                    <a:pt x="5708" y="2117"/>
                  </a:moveTo>
                  <a:lnTo>
                    <a:pt x="5708" y="2018"/>
                  </a:lnTo>
                  <a:lnTo>
                    <a:pt x="4292" y="2018"/>
                  </a:lnTo>
                  <a:lnTo>
                    <a:pt x="4292" y="2117"/>
                  </a:lnTo>
                  <a:lnTo>
                    <a:pt x="5708" y="2117"/>
                  </a:lnTo>
                  <a:close/>
                  <a:moveTo>
                    <a:pt x="6715" y="4068"/>
                  </a:moveTo>
                  <a:lnTo>
                    <a:pt x="6696" y="4072"/>
                  </a:lnTo>
                  <a:lnTo>
                    <a:pt x="6676" y="4073"/>
                  </a:lnTo>
                  <a:lnTo>
                    <a:pt x="3324" y="4073"/>
                  </a:lnTo>
                  <a:lnTo>
                    <a:pt x="3304" y="4072"/>
                  </a:lnTo>
                  <a:lnTo>
                    <a:pt x="3285" y="4068"/>
                  </a:lnTo>
                  <a:lnTo>
                    <a:pt x="3267" y="4062"/>
                  </a:lnTo>
                  <a:lnTo>
                    <a:pt x="3249" y="4053"/>
                  </a:lnTo>
                  <a:lnTo>
                    <a:pt x="3233" y="4042"/>
                  </a:lnTo>
                  <a:lnTo>
                    <a:pt x="3218" y="4029"/>
                  </a:lnTo>
                  <a:lnTo>
                    <a:pt x="3205" y="4014"/>
                  </a:lnTo>
                  <a:lnTo>
                    <a:pt x="3194" y="3998"/>
                  </a:lnTo>
                  <a:lnTo>
                    <a:pt x="3185" y="3980"/>
                  </a:lnTo>
                  <a:lnTo>
                    <a:pt x="3179" y="3962"/>
                  </a:lnTo>
                  <a:lnTo>
                    <a:pt x="3175" y="3943"/>
                  </a:lnTo>
                  <a:lnTo>
                    <a:pt x="3174" y="3923"/>
                  </a:lnTo>
                  <a:lnTo>
                    <a:pt x="3175" y="3903"/>
                  </a:lnTo>
                  <a:lnTo>
                    <a:pt x="3179" y="3884"/>
                  </a:lnTo>
                  <a:lnTo>
                    <a:pt x="3185" y="3866"/>
                  </a:lnTo>
                  <a:lnTo>
                    <a:pt x="3194" y="3848"/>
                  </a:lnTo>
                  <a:lnTo>
                    <a:pt x="3205" y="3832"/>
                  </a:lnTo>
                  <a:lnTo>
                    <a:pt x="3218" y="3817"/>
                  </a:lnTo>
                  <a:lnTo>
                    <a:pt x="3233" y="3804"/>
                  </a:lnTo>
                  <a:lnTo>
                    <a:pt x="3249" y="3793"/>
                  </a:lnTo>
                  <a:lnTo>
                    <a:pt x="3267" y="3784"/>
                  </a:lnTo>
                  <a:lnTo>
                    <a:pt x="3285" y="3778"/>
                  </a:lnTo>
                  <a:lnTo>
                    <a:pt x="3304" y="3774"/>
                  </a:lnTo>
                  <a:lnTo>
                    <a:pt x="3324" y="3773"/>
                  </a:lnTo>
                  <a:lnTo>
                    <a:pt x="6676" y="3773"/>
                  </a:lnTo>
                  <a:lnTo>
                    <a:pt x="6696" y="3774"/>
                  </a:lnTo>
                  <a:lnTo>
                    <a:pt x="6715" y="3778"/>
                  </a:lnTo>
                  <a:lnTo>
                    <a:pt x="6733" y="3784"/>
                  </a:lnTo>
                  <a:lnTo>
                    <a:pt x="6751" y="3793"/>
                  </a:lnTo>
                  <a:lnTo>
                    <a:pt x="6767" y="3804"/>
                  </a:lnTo>
                  <a:lnTo>
                    <a:pt x="6782" y="3817"/>
                  </a:lnTo>
                  <a:lnTo>
                    <a:pt x="6795" y="3832"/>
                  </a:lnTo>
                  <a:lnTo>
                    <a:pt x="6806" y="3848"/>
                  </a:lnTo>
                  <a:lnTo>
                    <a:pt x="6815" y="3866"/>
                  </a:lnTo>
                  <a:lnTo>
                    <a:pt x="6821" y="3884"/>
                  </a:lnTo>
                  <a:lnTo>
                    <a:pt x="6825" y="3903"/>
                  </a:lnTo>
                  <a:lnTo>
                    <a:pt x="6826" y="3923"/>
                  </a:lnTo>
                  <a:lnTo>
                    <a:pt x="6825" y="3943"/>
                  </a:lnTo>
                  <a:lnTo>
                    <a:pt x="6821" y="3962"/>
                  </a:lnTo>
                  <a:lnTo>
                    <a:pt x="6815" y="3980"/>
                  </a:lnTo>
                  <a:lnTo>
                    <a:pt x="6806" y="3998"/>
                  </a:lnTo>
                  <a:lnTo>
                    <a:pt x="6795" y="4014"/>
                  </a:lnTo>
                  <a:lnTo>
                    <a:pt x="6782" y="4029"/>
                  </a:lnTo>
                  <a:lnTo>
                    <a:pt x="6767" y="4042"/>
                  </a:lnTo>
                  <a:lnTo>
                    <a:pt x="6751" y="4053"/>
                  </a:lnTo>
                  <a:lnTo>
                    <a:pt x="6733" y="4062"/>
                  </a:lnTo>
                  <a:lnTo>
                    <a:pt x="6715" y="40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2" name="Google Shape;2562;p22"/>
          <p:cNvGrpSpPr/>
          <p:nvPr/>
        </p:nvGrpSpPr>
        <p:grpSpPr>
          <a:xfrm>
            <a:off x="10888678" y="2659872"/>
            <a:ext cx="633600" cy="633600"/>
            <a:chOff x="9756372" y="4459082"/>
            <a:chExt cx="633600" cy="633600"/>
          </a:xfrm>
        </p:grpSpPr>
        <p:sp>
          <p:nvSpPr>
            <p:cNvPr id="2563" name="Google Shape;2563;p22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78" y="2161"/>
                  </a:moveTo>
                  <a:lnTo>
                    <a:pt x="7222" y="2161"/>
                  </a:lnTo>
                  <a:lnTo>
                    <a:pt x="7222" y="4877"/>
                  </a:lnTo>
                  <a:lnTo>
                    <a:pt x="2778" y="4877"/>
                  </a:lnTo>
                  <a:lnTo>
                    <a:pt x="2778" y="21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839"/>
                  </a:moveTo>
                  <a:lnTo>
                    <a:pt x="800" y="6605"/>
                  </a:lnTo>
                  <a:lnTo>
                    <a:pt x="800" y="5370"/>
                  </a:lnTo>
                  <a:lnTo>
                    <a:pt x="802" y="5337"/>
                  </a:lnTo>
                  <a:lnTo>
                    <a:pt x="809" y="5305"/>
                  </a:lnTo>
                  <a:lnTo>
                    <a:pt x="819" y="5274"/>
                  </a:lnTo>
                  <a:lnTo>
                    <a:pt x="833" y="5245"/>
                  </a:lnTo>
                  <a:lnTo>
                    <a:pt x="852" y="5218"/>
                  </a:lnTo>
                  <a:lnTo>
                    <a:pt x="873" y="5193"/>
                  </a:lnTo>
                  <a:lnTo>
                    <a:pt x="898" y="5172"/>
                  </a:lnTo>
                  <a:lnTo>
                    <a:pt x="925" y="5153"/>
                  </a:lnTo>
                  <a:lnTo>
                    <a:pt x="954" y="5139"/>
                  </a:lnTo>
                  <a:lnTo>
                    <a:pt x="985" y="5129"/>
                  </a:lnTo>
                  <a:lnTo>
                    <a:pt x="1017" y="5122"/>
                  </a:lnTo>
                  <a:lnTo>
                    <a:pt x="1050" y="5120"/>
                  </a:lnTo>
                  <a:lnTo>
                    <a:pt x="8950" y="5120"/>
                  </a:lnTo>
                  <a:lnTo>
                    <a:pt x="8983" y="5122"/>
                  </a:lnTo>
                  <a:lnTo>
                    <a:pt x="9015" y="5129"/>
                  </a:lnTo>
                  <a:lnTo>
                    <a:pt x="9046" y="5139"/>
                  </a:lnTo>
                  <a:lnTo>
                    <a:pt x="9075" y="5153"/>
                  </a:lnTo>
                  <a:lnTo>
                    <a:pt x="9102" y="5172"/>
                  </a:lnTo>
                  <a:lnTo>
                    <a:pt x="9127" y="5193"/>
                  </a:lnTo>
                  <a:lnTo>
                    <a:pt x="9148" y="5218"/>
                  </a:lnTo>
                  <a:lnTo>
                    <a:pt x="9167" y="5245"/>
                  </a:lnTo>
                  <a:lnTo>
                    <a:pt x="9181" y="5274"/>
                  </a:lnTo>
                  <a:lnTo>
                    <a:pt x="9191" y="5305"/>
                  </a:lnTo>
                  <a:lnTo>
                    <a:pt x="9198" y="5337"/>
                  </a:lnTo>
                  <a:lnTo>
                    <a:pt x="9200" y="5370"/>
                  </a:lnTo>
                  <a:lnTo>
                    <a:pt x="9200" y="6605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5000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close/>
                  <a:moveTo>
                    <a:pt x="8700" y="6355"/>
                  </a:moveTo>
                  <a:lnTo>
                    <a:pt x="8700" y="5620"/>
                  </a:lnTo>
                  <a:lnTo>
                    <a:pt x="1300" y="5620"/>
                  </a:lnTo>
                  <a:lnTo>
                    <a:pt x="1300" y="6355"/>
                  </a:lnTo>
                  <a:lnTo>
                    <a:pt x="5000" y="6355"/>
                  </a:lnTo>
                  <a:lnTo>
                    <a:pt x="8700" y="6355"/>
                  </a:lnTo>
                  <a:close/>
                  <a:moveTo>
                    <a:pt x="8700" y="7589"/>
                  </a:moveTo>
                  <a:lnTo>
                    <a:pt x="8700" y="6855"/>
                  </a:lnTo>
                  <a:lnTo>
                    <a:pt x="5250" y="6855"/>
                  </a:lnTo>
                  <a:lnTo>
                    <a:pt x="5250" y="7589"/>
                  </a:lnTo>
                  <a:lnTo>
                    <a:pt x="8700" y="7589"/>
                  </a:lnTo>
                  <a:close/>
                  <a:moveTo>
                    <a:pt x="4750" y="7589"/>
                  </a:moveTo>
                  <a:lnTo>
                    <a:pt x="4750" y="6855"/>
                  </a:lnTo>
                  <a:lnTo>
                    <a:pt x="1300" y="6855"/>
                  </a:lnTo>
                  <a:lnTo>
                    <a:pt x="1300" y="7589"/>
                  </a:lnTo>
                  <a:lnTo>
                    <a:pt x="4750" y="7589"/>
                  </a:lnTo>
                  <a:close/>
                  <a:moveTo>
                    <a:pt x="2628" y="4877"/>
                  </a:moveTo>
                  <a:lnTo>
                    <a:pt x="2628" y="2161"/>
                  </a:lnTo>
                  <a:lnTo>
                    <a:pt x="2629" y="2141"/>
                  </a:lnTo>
                  <a:lnTo>
                    <a:pt x="2633" y="2122"/>
                  </a:lnTo>
                  <a:lnTo>
                    <a:pt x="2639" y="2104"/>
                  </a:lnTo>
                  <a:lnTo>
                    <a:pt x="2648" y="2086"/>
                  </a:lnTo>
                  <a:lnTo>
                    <a:pt x="2659" y="2070"/>
                  </a:lnTo>
                  <a:lnTo>
                    <a:pt x="2672" y="2055"/>
                  </a:lnTo>
                  <a:lnTo>
                    <a:pt x="2687" y="2042"/>
                  </a:lnTo>
                  <a:lnTo>
                    <a:pt x="2703" y="2031"/>
                  </a:lnTo>
                  <a:lnTo>
                    <a:pt x="2721" y="2022"/>
                  </a:lnTo>
                  <a:lnTo>
                    <a:pt x="2739" y="2016"/>
                  </a:lnTo>
                  <a:lnTo>
                    <a:pt x="2758" y="2012"/>
                  </a:lnTo>
                  <a:lnTo>
                    <a:pt x="2778" y="2011"/>
                  </a:lnTo>
                  <a:lnTo>
                    <a:pt x="7222" y="2011"/>
                  </a:lnTo>
                  <a:lnTo>
                    <a:pt x="7242" y="2012"/>
                  </a:lnTo>
                  <a:lnTo>
                    <a:pt x="7261" y="2016"/>
                  </a:lnTo>
                  <a:lnTo>
                    <a:pt x="7279" y="2022"/>
                  </a:lnTo>
                  <a:lnTo>
                    <a:pt x="7297" y="2031"/>
                  </a:lnTo>
                  <a:lnTo>
                    <a:pt x="7313" y="2042"/>
                  </a:lnTo>
                  <a:lnTo>
                    <a:pt x="7328" y="2055"/>
                  </a:lnTo>
                  <a:lnTo>
                    <a:pt x="7341" y="2070"/>
                  </a:lnTo>
                  <a:lnTo>
                    <a:pt x="7352" y="2086"/>
                  </a:lnTo>
                  <a:lnTo>
                    <a:pt x="7361" y="2104"/>
                  </a:lnTo>
                  <a:lnTo>
                    <a:pt x="7367" y="2122"/>
                  </a:lnTo>
                  <a:lnTo>
                    <a:pt x="7371" y="2141"/>
                  </a:lnTo>
                  <a:lnTo>
                    <a:pt x="7372" y="2161"/>
                  </a:lnTo>
                  <a:lnTo>
                    <a:pt x="7372" y="4877"/>
                  </a:lnTo>
                  <a:lnTo>
                    <a:pt x="7371" y="4897"/>
                  </a:lnTo>
                  <a:lnTo>
                    <a:pt x="7367" y="4916"/>
                  </a:lnTo>
                  <a:lnTo>
                    <a:pt x="7361" y="4934"/>
                  </a:lnTo>
                  <a:lnTo>
                    <a:pt x="7352" y="4952"/>
                  </a:lnTo>
                  <a:lnTo>
                    <a:pt x="7341" y="4968"/>
                  </a:lnTo>
                  <a:lnTo>
                    <a:pt x="7328" y="4983"/>
                  </a:lnTo>
                  <a:lnTo>
                    <a:pt x="7313" y="4996"/>
                  </a:lnTo>
                  <a:lnTo>
                    <a:pt x="7297" y="5007"/>
                  </a:lnTo>
                  <a:lnTo>
                    <a:pt x="7279" y="5016"/>
                  </a:lnTo>
                  <a:lnTo>
                    <a:pt x="7261" y="5022"/>
                  </a:lnTo>
                  <a:lnTo>
                    <a:pt x="7242" y="5026"/>
                  </a:lnTo>
                  <a:lnTo>
                    <a:pt x="7222" y="5027"/>
                  </a:lnTo>
                  <a:lnTo>
                    <a:pt x="2778" y="5027"/>
                  </a:lnTo>
                  <a:lnTo>
                    <a:pt x="2758" y="5026"/>
                  </a:lnTo>
                  <a:lnTo>
                    <a:pt x="2739" y="5022"/>
                  </a:lnTo>
                  <a:lnTo>
                    <a:pt x="2721" y="5016"/>
                  </a:lnTo>
                  <a:lnTo>
                    <a:pt x="2703" y="5007"/>
                  </a:lnTo>
                  <a:lnTo>
                    <a:pt x="2687" y="4996"/>
                  </a:lnTo>
                  <a:lnTo>
                    <a:pt x="2672" y="4983"/>
                  </a:lnTo>
                  <a:lnTo>
                    <a:pt x="2659" y="4968"/>
                  </a:lnTo>
                  <a:lnTo>
                    <a:pt x="2648" y="4952"/>
                  </a:lnTo>
                  <a:lnTo>
                    <a:pt x="2639" y="4934"/>
                  </a:lnTo>
                  <a:lnTo>
                    <a:pt x="2633" y="4916"/>
                  </a:lnTo>
                  <a:lnTo>
                    <a:pt x="2629" y="4897"/>
                  </a:lnTo>
                  <a:lnTo>
                    <a:pt x="2628" y="4877"/>
                  </a:lnTo>
                  <a:close/>
                  <a:moveTo>
                    <a:pt x="7072" y="2311"/>
                  </a:moveTo>
                  <a:lnTo>
                    <a:pt x="2928" y="2311"/>
                  </a:lnTo>
                  <a:lnTo>
                    <a:pt x="2928" y="4727"/>
                  </a:lnTo>
                  <a:lnTo>
                    <a:pt x="7072" y="4727"/>
                  </a:lnTo>
                  <a:lnTo>
                    <a:pt x="7072" y="231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92" name="Google Shape;2592;p22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22</a:t>
            </a:fld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4" name="Google Shape;2774;p23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23</a:t>
            </a:fld>
            <a:endParaRPr/>
          </a:p>
        </p:txBody>
      </p:sp>
      <p:grpSp>
        <p:nvGrpSpPr>
          <p:cNvPr id="180" name="Google Shape;2415;p22">
            <a:extLst>
              <a:ext uri="{FF2B5EF4-FFF2-40B4-BE49-F238E27FC236}">
                <a16:creationId xmlns:a16="http://schemas.microsoft.com/office/drawing/2014/main" id="{B9E6DBA2-0919-49EA-96EE-D26C16FD5993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81" name="Google Shape;2416;p22">
              <a:extLst>
                <a:ext uri="{FF2B5EF4-FFF2-40B4-BE49-F238E27FC236}">
                  <a16:creationId xmlns:a16="http://schemas.microsoft.com/office/drawing/2014/main" id="{2FACA50B-86A6-49D1-BC50-23582007DAE7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2" y="7544"/>
                  </a:moveTo>
                  <a:lnTo>
                    <a:pt x="6217" y="7544"/>
                  </a:lnTo>
                  <a:lnTo>
                    <a:pt x="6217" y="6548"/>
                  </a:lnTo>
                  <a:lnTo>
                    <a:pt x="7212" y="6548"/>
                  </a:lnTo>
                  <a:lnTo>
                    <a:pt x="7212" y="7544"/>
                  </a:lnTo>
                  <a:close/>
                  <a:moveTo>
                    <a:pt x="5221" y="7544"/>
                  </a:moveTo>
                  <a:lnTo>
                    <a:pt x="4226" y="7544"/>
                  </a:lnTo>
                  <a:lnTo>
                    <a:pt x="4226" y="6548"/>
                  </a:lnTo>
                  <a:lnTo>
                    <a:pt x="5221" y="6548"/>
                  </a:lnTo>
                  <a:lnTo>
                    <a:pt x="5221" y="7544"/>
                  </a:lnTo>
                  <a:close/>
                  <a:moveTo>
                    <a:pt x="2235" y="7544"/>
                  </a:moveTo>
                  <a:lnTo>
                    <a:pt x="2235" y="6548"/>
                  </a:lnTo>
                  <a:lnTo>
                    <a:pt x="3230" y="6548"/>
                  </a:lnTo>
                  <a:lnTo>
                    <a:pt x="3230" y="7544"/>
                  </a:lnTo>
                  <a:lnTo>
                    <a:pt x="2235" y="75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2417;p22">
              <a:extLst>
                <a:ext uri="{FF2B5EF4-FFF2-40B4-BE49-F238E27FC236}">
                  <a16:creationId xmlns:a16="http://schemas.microsoft.com/office/drawing/2014/main" id="{0C3393AA-15C1-4BEB-885A-B5A4B44E566C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73" y="3673"/>
                  </a:moveTo>
                  <a:lnTo>
                    <a:pt x="7073" y="1903"/>
                  </a:lnTo>
                  <a:lnTo>
                    <a:pt x="7075" y="1870"/>
                  </a:lnTo>
                  <a:lnTo>
                    <a:pt x="7082" y="1838"/>
                  </a:lnTo>
                  <a:lnTo>
                    <a:pt x="7092" y="1807"/>
                  </a:lnTo>
                  <a:lnTo>
                    <a:pt x="7106" y="1778"/>
                  </a:lnTo>
                  <a:lnTo>
                    <a:pt x="7125" y="1751"/>
                  </a:lnTo>
                  <a:lnTo>
                    <a:pt x="7146" y="1726"/>
                  </a:lnTo>
                  <a:lnTo>
                    <a:pt x="7171" y="1705"/>
                  </a:lnTo>
                  <a:lnTo>
                    <a:pt x="7198" y="1686"/>
                  </a:lnTo>
                  <a:lnTo>
                    <a:pt x="7227" y="1672"/>
                  </a:lnTo>
                  <a:lnTo>
                    <a:pt x="7258" y="1662"/>
                  </a:lnTo>
                  <a:lnTo>
                    <a:pt x="7290" y="1655"/>
                  </a:lnTo>
                  <a:lnTo>
                    <a:pt x="7323" y="1653"/>
                  </a:lnTo>
                  <a:lnTo>
                    <a:pt x="8318" y="1653"/>
                  </a:lnTo>
                  <a:lnTo>
                    <a:pt x="8351" y="1655"/>
                  </a:lnTo>
                  <a:lnTo>
                    <a:pt x="8383" y="1662"/>
                  </a:lnTo>
                  <a:lnTo>
                    <a:pt x="8414" y="1672"/>
                  </a:lnTo>
                  <a:lnTo>
                    <a:pt x="8443" y="1686"/>
                  </a:lnTo>
                  <a:lnTo>
                    <a:pt x="8470" y="1705"/>
                  </a:lnTo>
                  <a:lnTo>
                    <a:pt x="8495" y="1726"/>
                  </a:lnTo>
                  <a:lnTo>
                    <a:pt x="8516" y="1751"/>
                  </a:lnTo>
                  <a:lnTo>
                    <a:pt x="8535" y="1778"/>
                  </a:lnTo>
                  <a:lnTo>
                    <a:pt x="8549" y="1807"/>
                  </a:lnTo>
                  <a:lnTo>
                    <a:pt x="8559" y="1838"/>
                  </a:lnTo>
                  <a:lnTo>
                    <a:pt x="8566" y="1870"/>
                  </a:lnTo>
                  <a:lnTo>
                    <a:pt x="8568" y="1903"/>
                  </a:lnTo>
                  <a:lnTo>
                    <a:pt x="8568" y="3423"/>
                  </a:lnTo>
                  <a:lnTo>
                    <a:pt x="8650" y="3423"/>
                  </a:lnTo>
                  <a:lnTo>
                    <a:pt x="8683" y="3425"/>
                  </a:lnTo>
                  <a:lnTo>
                    <a:pt x="8715" y="3432"/>
                  </a:lnTo>
                  <a:lnTo>
                    <a:pt x="8746" y="3442"/>
                  </a:lnTo>
                  <a:lnTo>
                    <a:pt x="8775" y="3456"/>
                  </a:lnTo>
                  <a:lnTo>
                    <a:pt x="8802" y="3475"/>
                  </a:lnTo>
                  <a:lnTo>
                    <a:pt x="8827" y="3496"/>
                  </a:lnTo>
                  <a:lnTo>
                    <a:pt x="8848" y="3521"/>
                  </a:lnTo>
                  <a:lnTo>
                    <a:pt x="8867" y="3548"/>
                  </a:lnTo>
                  <a:lnTo>
                    <a:pt x="8881" y="3577"/>
                  </a:lnTo>
                  <a:lnTo>
                    <a:pt x="8891" y="3608"/>
                  </a:lnTo>
                  <a:lnTo>
                    <a:pt x="8898" y="3640"/>
                  </a:lnTo>
                  <a:lnTo>
                    <a:pt x="8900" y="3673"/>
                  </a:lnTo>
                  <a:lnTo>
                    <a:pt x="8900" y="8097"/>
                  </a:lnTo>
                  <a:lnTo>
                    <a:pt x="8898" y="8130"/>
                  </a:lnTo>
                  <a:lnTo>
                    <a:pt x="8891" y="8162"/>
                  </a:lnTo>
                  <a:lnTo>
                    <a:pt x="8881" y="8193"/>
                  </a:lnTo>
                  <a:lnTo>
                    <a:pt x="8867" y="8222"/>
                  </a:lnTo>
                  <a:lnTo>
                    <a:pt x="8848" y="8249"/>
                  </a:lnTo>
                  <a:lnTo>
                    <a:pt x="8827" y="8274"/>
                  </a:lnTo>
                  <a:lnTo>
                    <a:pt x="8802" y="8295"/>
                  </a:lnTo>
                  <a:lnTo>
                    <a:pt x="8775" y="8314"/>
                  </a:lnTo>
                  <a:lnTo>
                    <a:pt x="8746" y="8328"/>
                  </a:lnTo>
                  <a:lnTo>
                    <a:pt x="8715" y="8338"/>
                  </a:lnTo>
                  <a:lnTo>
                    <a:pt x="8683" y="8345"/>
                  </a:lnTo>
                  <a:lnTo>
                    <a:pt x="8650" y="8347"/>
                  </a:lnTo>
                  <a:lnTo>
                    <a:pt x="1350" y="8347"/>
                  </a:lnTo>
                  <a:lnTo>
                    <a:pt x="1317" y="8345"/>
                  </a:lnTo>
                  <a:lnTo>
                    <a:pt x="1285" y="8338"/>
                  </a:lnTo>
                  <a:lnTo>
                    <a:pt x="1254" y="8328"/>
                  </a:lnTo>
                  <a:lnTo>
                    <a:pt x="1225" y="8314"/>
                  </a:lnTo>
                  <a:lnTo>
                    <a:pt x="1198" y="8295"/>
                  </a:lnTo>
                  <a:lnTo>
                    <a:pt x="1173" y="8274"/>
                  </a:lnTo>
                  <a:lnTo>
                    <a:pt x="1152" y="8249"/>
                  </a:lnTo>
                  <a:lnTo>
                    <a:pt x="1133" y="8222"/>
                  </a:lnTo>
                  <a:lnTo>
                    <a:pt x="1119" y="8193"/>
                  </a:lnTo>
                  <a:lnTo>
                    <a:pt x="1109" y="8162"/>
                  </a:lnTo>
                  <a:lnTo>
                    <a:pt x="1102" y="8130"/>
                  </a:lnTo>
                  <a:lnTo>
                    <a:pt x="1100" y="8097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4"/>
                  </a:lnTo>
                  <a:lnTo>
                    <a:pt x="1120" y="4903"/>
                  </a:lnTo>
                  <a:lnTo>
                    <a:pt x="1134" y="4874"/>
                  </a:lnTo>
                  <a:lnTo>
                    <a:pt x="1153" y="4846"/>
                  </a:lnTo>
                  <a:lnTo>
                    <a:pt x="1175" y="4821"/>
                  </a:lnTo>
                  <a:lnTo>
                    <a:pt x="1200" y="4800"/>
                  </a:lnTo>
                  <a:lnTo>
                    <a:pt x="1228" y="4782"/>
                  </a:lnTo>
                  <a:lnTo>
                    <a:pt x="1258" y="4768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5" y="4750"/>
                  </a:lnTo>
                  <a:lnTo>
                    <a:pt x="1388" y="4753"/>
                  </a:lnTo>
                  <a:lnTo>
                    <a:pt x="1420" y="4760"/>
                  </a:lnTo>
                  <a:lnTo>
                    <a:pt x="1452" y="4772"/>
                  </a:lnTo>
                  <a:lnTo>
                    <a:pt x="3091" y="5500"/>
                  </a:lnTo>
                  <a:lnTo>
                    <a:pt x="3091" y="5000"/>
                  </a:lnTo>
                  <a:lnTo>
                    <a:pt x="3093" y="4967"/>
                  </a:lnTo>
                  <a:lnTo>
                    <a:pt x="3100" y="4934"/>
                  </a:lnTo>
                  <a:lnTo>
                    <a:pt x="3111" y="4903"/>
                  </a:lnTo>
                  <a:lnTo>
                    <a:pt x="3125" y="4874"/>
                  </a:lnTo>
                  <a:lnTo>
                    <a:pt x="3144" y="4846"/>
                  </a:lnTo>
                  <a:lnTo>
                    <a:pt x="3166" y="4821"/>
                  </a:lnTo>
                  <a:lnTo>
                    <a:pt x="3191" y="4800"/>
                  </a:lnTo>
                  <a:lnTo>
                    <a:pt x="3219" y="4782"/>
                  </a:lnTo>
                  <a:lnTo>
                    <a:pt x="3249" y="4768"/>
                  </a:lnTo>
                  <a:lnTo>
                    <a:pt x="3280" y="4757"/>
                  </a:lnTo>
                  <a:lnTo>
                    <a:pt x="3313" y="4752"/>
                  </a:lnTo>
                  <a:lnTo>
                    <a:pt x="3346" y="4750"/>
                  </a:lnTo>
                  <a:lnTo>
                    <a:pt x="3379" y="4753"/>
                  </a:lnTo>
                  <a:lnTo>
                    <a:pt x="3411" y="4760"/>
                  </a:lnTo>
                  <a:lnTo>
                    <a:pt x="3443" y="4772"/>
                  </a:lnTo>
                  <a:lnTo>
                    <a:pt x="5082" y="5500"/>
                  </a:lnTo>
                  <a:lnTo>
                    <a:pt x="5082" y="5000"/>
                  </a:lnTo>
                  <a:lnTo>
                    <a:pt x="5084" y="4967"/>
                  </a:lnTo>
                  <a:lnTo>
                    <a:pt x="5091" y="4934"/>
                  </a:lnTo>
                  <a:lnTo>
                    <a:pt x="5102" y="4903"/>
                  </a:lnTo>
                  <a:lnTo>
                    <a:pt x="5116" y="4874"/>
                  </a:lnTo>
                  <a:lnTo>
                    <a:pt x="5135" y="4846"/>
                  </a:lnTo>
                  <a:lnTo>
                    <a:pt x="5157" y="4821"/>
                  </a:lnTo>
                  <a:lnTo>
                    <a:pt x="5182" y="4800"/>
                  </a:lnTo>
                  <a:lnTo>
                    <a:pt x="5210" y="4782"/>
                  </a:lnTo>
                  <a:lnTo>
                    <a:pt x="5240" y="4768"/>
                  </a:lnTo>
                  <a:lnTo>
                    <a:pt x="5271" y="4757"/>
                  </a:lnTo>
                  <a:lnTo>
                    <a:pt x="5304" y="4752"/>
                  </a:lnTo>
                  <a:lnTo>
                    <a:pt x="5337" y="4750"/>
                  </a:lnTo>
                  <a:lnTo>
                    <a:pt x="5370" y="4753"/>
                  </a:lnTo>
                  <a:lnTo>
                    <a:pt x="5402" y="4760"/>
                  </a:lnTo>
                  <a:lnTo>
                    <a:pt x="5434" y="4772"/>
                  </a:lnTo>
                  <a:lnTo>
                    <a:pt x="7073" y="5500"/>
                  </a:lnTo>
                  <a:lnTo>
                    <a:pt x="7073" y="3673"/>
                  </a:lnTo>
                  <a:close/>
                  <a:moveTo>
                    <a:pt x="8318" y="3923"/>
                  </a:moveTo>
                  <a:lnTo>
                    <a:pt x="7573" y="3923"/>
                  </a:lnTo>
                  <a:lnTo>
                    <a:pt x="7573" y="5885"/>
                  </a:lnTo>
                  <a:lnTo>
                    <a:pt x="7571" y="5918"/>
                  </a:lnTo>
                  <a:lnTo>
                    <a:pt x="7564" y="5951"/>
                  </a:lnTo>
                  <a:lnTo>
                    <a:pt x="7553" y="5982"/>
                  </a:lnTo>
                  <a:lnTo>
                    <a:pt x="7539" y="6011"/>
                  </a:lnTo>
                  <a:lnTo>
                    <a:pt x="7520" y="6039"/>
                  </a:lnTo>
                  <a:lnTo>
                    <a:pt x="7498" y="6064"/>
                  </a:lnTo>
                  <a:lnTo>
                    <a:pt x="7473" y="6085"/>
                  </a:lnTo>
                  <a:lnTo>
                    <a:pt x="7445" y="6103"/>
                  </a:lnTo>
                  <a:lnTo>
                    <a:pt x="7415" y="6117"/>
                  </a:lnTo>
                  <a:lnTo>
                    <a:pt x="7384" y="6128"/>
                  </a:lnTo>
                  <a:lnTo>
                    <a:pt x="7351" y="6133"/>
                  </a:lnTo>
                  <a:lnTo>
                    <a:pt x="7318" y="6135"/>
                  </a:lnTo>
                  <a:lnTo>
                    <a:pt x="7285" y="6132"/>
                  </a:lnTo>
                  <a:lnTo>
                    <a:pt x="7253" y="6125"/>
                  </a:lnTo>
                  <a:lnTo>
                    <a:pt x="7221" y="6113"/>
                  </a:lnTo>
                  <a:lnTo>
                    <a:pt x="5582" y="5385"/>
                  </a:lnTo>
                  <a:lnTo>
                    <a:pt x="5582" y="5885"/>
                  </a:lnTo>
                  <a:lnTo>
                    <a:pt x="5580" y="5918"/>
                  </a:lnTo>
                  <a:lnTo>
                    <a:pt x="5573" y="5951"/>
                  </a:lnTo>
                  <a:lnTo>
                    <a:pt x="5562" y="5982"/>
                  </a:lnTo>
                  <a:lnTo>
                    <a:pt x="5548" y="6011"/>
                  </a:lnTo>
                  <a:lnTo>
                    <a:pt x="5529" y="6039"/>
                  </a:lnTo>
                  <a:lnTo>
                    <a:pt x="5507" y="6064"/>
                  </a:lnTo>
                  <a:lnTo>
                    <a:pt x="5482" y="6085"/>
                  </a:lnTo>
                  <a:lnTo>
                    <a:pt x="5454" y="6103"/>
                  </a:lnTo>
                  <a:lnTo>
                    <a:pt x="5424" y="6117"/>
                  </a:lnTo>
                  <a:lnTo>
                    <a:pt x="5393" y="6128"/>
                  </a:lnTo>
                  <a:lnTo>
                    <a:pt x="5360" y="6133"/>
                  </a:lnTo>
                  <a:lnTo>
                    <a:pt x="5327" y="6135"/>
                  </a:lnTo>
                  <a:lnTo>
                    <a:pt x="5294" y="6132"/>
                  </a:lnTo>
                  <a:lnTo>
                    <a:pt x="5262" y="6125"/>
                  </a:lnTo>
                  <a:lnTo>
                    <a:pt x="5230" y="6113"/>
                  </a:lnTo>
                  <a:lnTo>
                    <a:pt x="3591" y="5385"/>
                  </a:lnTo>
                  <a:lnTo>
                    <a:pt x="3591" y="5885"/>
                  </a:lnTo>
                  <a:lnTo>
                    <a:pt x="3589" y="5918"/>
                  </a:lnTo>
                  <a:lnTo>
                    <a:pt x="3582" y="5951"/>
                  </a:lnTo>
                  <a:lnTo>
                    <a:pt x="3571" y="5982"/>
                  </a:lnTo>
                  <a:lnTo>
                    <a:pt x="3557" y="6011"/>
                  </a:lnTo>
                  <a:lnTo>
                    <a:pt x="3538" y="6039"/>
                  </a:lnTo>
                  <a:lnTo>
                    <a:pt x="3516" y="6064"/>
                  </a:lnTo>
                  <a:lnTo>
                    <a:pt x="3491" y="6085"/>
                  </a:lnTo>
                  <a:lnTo>
                    <a:pt x="3463" y="6103"/>
                  </a:lnTo>
                  <a:lnTo>
                    <a:pt x="3433" y="6117"/>
                  </a:lnTo>
                  <a:lnTo>
                    <a:pt x="3402" y="6128"/>
                  </a:lnTo>
                  <a:lnTo>
                    <a:pt x="3369" y="6133"/>
                  </a:lnTo>
                  <a:lnTo>
                    <a:pt x="3336" y="6135"/>
                  </a:lnTo>
                  <a:lnTo>
                    <a:pt x="3303" y="6132"/>
                  </a:lnTo>
                  <a:lnTo>
                    <a:pt x="3271" y="6125"/>
                  </a:lnTo>
                  <a:lnTo>
                    <a:pt x="3239" y="6113"/>
                  </a:lnTo>
                  <a:lnTo>
                    <a:pt x="1600" y="5385"/>
                  </a:lnTo>
                  <a:lnTo>
                    <a:pt x="1600" y="7847"/>
                  </a:lnTo>
                  <a:lnTo>
                    <a:pt x="8400" y="7847"/>
                  </a:lnTo>
                  <a:lnTo>
                    <a:pt x="8400" y="3923"/>
                  </a:lnTo>
                  <a:lnTo>
                    <a:pt x="8318" y="3923"/>
                  </a:lnTo>
                  <a:close/>
                  <a:moveTo>
                    <a:pt x="8068" y="2153"/>
                  </a:moveTo>
                  <a:lnTo>
                    <a:pt x="7573" y="2153"/>
                  </a:lnTo>
                  <a:lnTo>
                    <a:pt x="7573" y="3423"/>
                  </a:lnTo>
                  <a:lnTo>
                    <a:pt x="8068" y="3423"/>
                  </a:lnTo>
                  <a:lnTo>
                    <a:pt x="8068" y="21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2418;p22">
            <a:extLst>
              <a:ext uri="{FF2B5EF4-FFF2-40B4-BE49-F238E27FC236}">
                <a16:creationId xmlns:a16="http://schemas.microsoft.com/office/drawing/2014/main" id="{0BC54F94-DE3F-48AD-B34C-AC97CFFB5580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84" name="Google Shape;2419;p22">
              <a:extLst>
                <a:ext uri="{FF2B5EF4-FFF2-40B4-BE49-F238E27FC236}">
                  <a16:creationId xmlns:a16="http://schemas.microsoft.com/office/drawing/2014/main" id="{A373549F-0034-454E-9CEE-980B4199BEE0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94" y="1204"/>
                  </a:moveTo>
                  <a:lnTo>
                    <a:pt x="6594" y="1222"/>
                  </a:lnTo>
                  <a:lnTo>
                    <a:pt x="6594" y="1240"/>
                  </a:lnTo>
                  <a:lnTo>
                    <a:pt x="6593" y="1257"/>
                  </a:lnTo>
                  <a:lnTo>
                    <a:pt x="6591" y="1275"/>
                  </a:lnTo>
                  <a:lnTo>
                    <a:pt x="6589" y="1293"/>
                  </a:lnTo>
                  <a:lnTo>
                    <a:pt x="6586" y="1310"/>
                  </a:lnTo>
                  <a:lnTo>
                    <a:pt x="6582" y="1327"/>
                  </a:lnTo>
                  <a:lnTo>
                    <a:pt x="6578" y="1344"/>
                  </a:lnTo>
                  <a:lnTo>
                    <a:pt x="6573" y="1361"/>
                  </a:lnTo>
                  <a:lnTo>
                    <a:pt x="6567" y="1378"/>
                  </a:lnTo>
                  <a:lnTo>
                    <a:pt x="6561" y="1395"/>
                  </a:lnTo>
                  <a:lnTo>
                    <a:pt x="6554" y="1411"/>
                  </a:lnTo>
                  <a:lnTo>
                    <a:pt x="6547" y="1427"/>
                  </a:lnTo>
                  <a:lnTo>
                    <a:pt x="6539" y="1443"/>
                  </a:lnTo>
                  <a:lnTo>
                    <a:pt x="6530" y="1458"/>
                  </a:lnTo>
                  <a:lnTo>
                    <a:pt x="6521" y="1473"/>
                  </a:lnTo>
                  <a:lnTo>
                    <a:pt x="6511" y="1488"/>
                  </a:lnTo>
                  <a:lnTo>
                    <a:pt x="6501" y="1503"/>
                  </a:lnTo>
                  <a:lnTo>
                    <a:pt x="6490" y="1517"/>
                  </a:lnTo>
                  <a:lnTo>
                    <a:pt x="6479" y="1530"/>
                  </a:lnTo>
                  <a:lnTo>
                    <a:pt x="6467" y="1543"/>
                  </a:lnTo>
                  <a:lnTo>
                    <a:pt x="6455" y="1556"/>
                  </a:lnTo>
                  <a:lnTo>
                    <a:pt x="6443" y="1568"/>
                  </a:lnTo>
                  <a:lnTo>
                    <a:pt x="6429" y="1580"/>
                  </a:lnTo>
                  <a:lnTo>
                    <a:pt x="6416" y="1591"/>
                  </a:lnTo>
                  <a:lnTo>
                    <a:pt x="6402" y="1602"/>
                  </a:lnTo>
                  <a:lnTo>
                    <a:pt x="6388" y="1612"/>
                  </a:lnTo>
                  <a:lnTo>
                    <a:pt x="6373" y="1622"/>
                  </a:lnTo>
                  <a:lnTo>
                    <a:pt x="6358" y="1631"/>
                  </a:lnTo>
                  <a:lnTo>
                    <a:pt x="6342" y="1640"/>
                  </a:lnTo>
                  <a:lnTo>
                    <a:pt x="6327" y="1648"/>
                  </a:lnTo>
                  <a:lnTo>
                    <a:pt x="6310" y="1655"/>
                  </a:lnTo>
                  <a:lnTo>
                    <a:pt x="6294" y="1662"/>
                  </a:lnTo>
                  <a:lnTo>
                    <a:pt x="6277" y="1668"/>
                  </a:lnTo>
                  <a:lnTo>
                    <a:pt x="6261" y="1673"/>
                  </a:lnTo>
                  <a:lnTo>
                    <a:pt x="6244" y="1678"/>
                  </a:lnTo>
                  <a:lnTo>
                    <a:pt x="6227" y="1682"/>
                  </a:lnTo>
                  <a:lnTo>
                    <a:pt x="6209" y="1686"/>
                  </a:lnTo>
                  <a:lnTo>
                    <a:pt x="6192" y="1689"/>
                  </a:lnTo>
                  <a:lnTo>
                    <a:pt x="6175" y="1691"/>
                  </a:lnTo>
                  <a:lnTo>
                    <a:pt x="6157" y="1693"/>
                  </a:lnTo>
                  <a:lnTo>
                    <a:pt x="6140" y="1694"/>
                  </a:lnTo>
                  <a:lnTo>
                    <a:pt x="6122" y="1694"/>
                  </a:lnTo>
                  <a:lnTo>
                    <a:pt x="6104" y="1694"/>
                  </a:lnTo>
                  <a:lnTo>
                    <a:pt x="6087" y="1693"/>
                  </a:lnTo>
                  <a:lnTo>
                    <a:pt x="6069" y="1691"/>
                  </a:lnTo>
                  <a:lnTo>
                    <a:pt x="6051" y="1689"/>
                  </a:lnTo>
                  <a:lnTo>
                    <a:pt x="6034" y="1686"/>
                  </a:lnTo>
                  <a:lnTo>
                    <a:pt x="6017" y="1682"/>
                  </a:lnTo>
                  <a:lnTo>
                    <a:pt x="5999" y="1678"/>
                  </a:lnTo>
                  <a:lnTo>
                    <a:pt x="5982" y="1673"/>
                  </a:lnTo>
                  <a:lnTo>
                    <a:pt x="5966" y="1668"/>
                  </a:lnTo>
                  <a:lnTo>
                    <a:pt x="5949" y="1662"/>
                  </a:lnTo>
                  <a:lnTo>
                    <a:pt x="5933" y="1655"/>
                  </a:lnTo>
                  <a:lnTo>
                    <a:pt x="5916" y="1648"/>
                  </a:lnTo>
                  <a:lnTo>
                    <a:pt x="5901" y="1640"/>
                  </a:lnTo>
                  <a:lnTo>
                    <a:pt x="5885" y="1631"/>
                  </a:lnTo>
                  <a:lnTo>
                    <a:pt x="5870" y="1622"/>
                  </a:lnTo>
                  <a:lnTo>
                    <a:pt x="5855" y="1612"/>
                  </a:lnTo>
                  <a:lnTo>
                    <a:pt x="5841" y="1602"/>
                  </a:lnTo>
                  <a:lnTo>
                    <a:pt x="5827" y="1591"/>
                  </a:lnTo>
                  <a:lnTo>
                    <a:pt x="5814" y="1580"/>
                  </a:lnTo>
                  <a:lnTo>
                    <a:pt x="5800" y="1568"/>
                  </a:lnTo>
                  <a:lnTo>
                    <a:pt x="5788" y="1556"/>
                  </a:lnTo>
                  <a:lnTo>
                    <a:pt x="5776" y="1543"/>
                  </a:lnTo>
                  <a:lnTo>
                    <a:pt x="5764" y="1530"/>
                  </a:lnTo>
                  <a:lnTo>
                    <a:pt x="5753" y="1517"/>
                  </a:lnTo>
                  <a:lnTo>
                    <a:pt x="5742" y="1503"/>
                  </a:lnTo>
                  <a:lnTo>
                    <a:pt x="5732" y="1488"/>
                  </a:lnTo>
                  <a:lnTo>
                    <a:pt x="5722" y="1473"/>
                  </a:lnTo>
                  <a:lnTo>
                    <a:pt x="5713" y="1458"/>
                  </a:lnTo>
                  <a:lnTo>
                    <a:pt x="5704" y="1443"/>
                  </a:lnTo>
                  <a:lnTo>
                    <a:pt x="5696" y="1427"/>
                  </a:lnTo>
                  <a:lnTo>
                    <a:pt x="5689" y="1411"/>
                  </a:lnTo>
                  <a:lnTo>
                    <a:pt x="5682" y="1395"/>
                  </a:lnTo>
                  <a:lnTo>
                    <a:pt x="5676" y="1378"/>
                  </a:lnTo>
                  <a:lnTo>
                    <a:pt x="5670" y="1361"/>
                  </a:lnTo>
                  <a:lnTo>
                    <a:pt x="5665" y="1344"/>
                  </a:lnTo>
                  <a:lnTo>
                    <a:pt x="5661" y="1327"/>
                  </a:lnTo>
                  <a:lnTo>
                    <a:pt x="5657" y="1310"/>
                  </a:lnTo>
                  <a:lnTo>
                    <a:pt x="5654" y="1293"/>
                  </a:lnTo>
                  <a:lnTo>
                    <a:pt x="5652" y="1275"/>
                  </a:lnTo>
                  <a:lnTo>
                    <a:pt x="5650" y="1257"/>
                  </a:lnTo>
                  <a:lnTo>
                    <a:pt x="5649" y="1240"/>
                  </a:lnTo>
                  <a:lnTo>
                    <a:pt x="5649" y="1222"/>
                  </a:lnTo>
                  <a:lnTo>
                    <a:pt x="5649" y="1204"/>
                  </a:lnTo>
                  <a:lnTo>
                    <a:pt x="5650" y="1187"/>
                  </a:lnTo>
                  <a:lnTo>
                    <a:pt x="5652" y="1169"/>
                  </a:lnTo>
                  <a:lnTo>
                    <a:pt x="5654" y="1152"/>
                  </a:lnTo>
                  <a:lnTo>
                    <a:pt x="5657" y="1134"/>
                  </a:lnTo>
                  <a:lnTo>
                    <a:pt x="5661" y="1117"/>
                  </a:lnTo>
                  <a:lnTo>
                    <a:pt x="5665" y="1100"/>
                  </a:lnTo>
                  <a:lnTo>
                    <a:pt x="5670" y="1083"/>
                  </a:lnTo>
                  <a:lnTo>
                    <a:pt x="5676" y="1066"/>
                  </a:lnTo>
                  <a:lnTo>
                    <a:pt x="5682" y="1050"/>
                  </a:lnTo>
                  <a:lnTo>
                    <a:pt x="5689" y="1033"/>
                  </a:lnTo>
                  <a:lnTo>
                    <a:pt x="5696" y="1017"/>
                  </a:lnTo>
                  <a:lnTo>
                    <a:pt x="5704" y="1002"/>
                  </a:lnTo>
                  <a:lnTo>
                    <a:pt x="5713" y="986"/>
                  </a:lnTo>
                  <a:lnTo>
                    <a:pt x="5722" y="971"/>
                  </a:lnTo>
                  <a:lnTo>
                    <a:pt x="5732" y="956"/>
                  </a:lnTo>
                  <a:lnTo>
                    <a:pt x="5742" y="942"/>
                  </a:lnTo>
                  <a:lnTo>
                    <a:pt x="5753" y="928"/>
                  </a:lnTo>
                  <a:lnTo>
                    <a:pt x="5764" y="914"/>
                  </a:lnTo>
                  <a:lnTo>
                    <a:pt x="5776" y="901"/>
                  </a:lnTo>
                  <a:lnTo>
                    <a:pt x="5788" y="888"/>
                  </a:lnTo>
                  <a:lnTo>
                    <a:pt x="5800" y="876"/>
                  </a:lnTo>
                  <a:lnTo>
                    <a:pt x="5814" y="864"/>
                  </a:lnTo>
                  <a:lnTo>
                    <a:pt x="5827" y="853"/>
                  </a:lnTo>
                  <a:lnTo>
                    <a:pt x="5841" y="842"/>
                  </a:lnTo>
                  <a:lnTo>
                    <a:pt x="5855" y="832"/>
                  </a:lnTo>
                  <a:lnTo>
                    <a:pt x="5870" y="822"/>
                  </a:lnTo>
                  <a:lnTo>
                    <a:pt x="5885" y="813"/>
                  </a:lnTo>
                  <a:lnTo>
                    <a:pt x="5901" y="805"/>
                  </a:lnTo>
                  <a:lnTo>
                    <a:pt x="5916" y="797"/>
                  </a:lnTo>
                  <a:lnTo>
                    <a:pt x="5933" y="789"/>
                  </a:lnTo>
                  <a:lnTo>
                    <a:pt x="5949" y="783"/>
                  </a:lnTo>
                  <a:lnTo>
                    <a:pt x="5966" y="776"/>
                  </a:lnTo>
                  <a:lnTo>
                    <a:pt x="5982" y="771"/>
                  </a:lnTo>
                  <a:lnTo>
                    <a:pt x="5999" y="766"/>
                  </a:lnTo>
                  <a:lnTo>
                    <a:pt x="6017" y="762"/>
                  </a:lnTo>
                  <a:lnTo>
                    <a:pt x="6034" y="758"/>
                  </a:lnTo>
                  <a:lnTo>
                    <a:pt x="6051" y="755"/>
                  </a:lnTo>
                  <a:lnTo>
                    <a:pt x="6069" y="753"/>
                  </a:lnTo>
                  <a:lnTo>
                    <a:pt x="6087" y="751"/>
                  </a:lnTo>
                  <a:lnTo>
                    <a:pt x="6104" y="750"/>
                  </a:lnTo>
                  <a:lnTo>
                    <a:pt x="6122" y="750"/>
                  </a:lnTo>
                  <a:lnTo>
                    <a:pt x="6140" y="750"/>
                  </a:lnTo>
                  <a:lnTo>
                    <a:pt x="6157" y="751"/>
                  </a:lnTo>
                  <a:lnTo>
                    <a:pt x="6175" y="753"/>
                  </a:lnTo>
                  <a:lnTo>
                    <a:pt x="6192" y="755"/>
                  </a:lnTo>
                  <a:lnTo>
                    <a:pt x="6209" y="758"/>
                  </a:lnTo>
                  <a:lnTo>
                    <a:pt x="6227" y="762"/>
                  </a:lnTo>
                  <a:lnTo>
                    <a:pt x="6244" y="766"/>
                  </a:lnTo>
                  <a:lnTo>
                    <a:pt x="6261" y="771"/>
                  </a:lnTo>
                  <a:lnTo>
                    <a:pt x="6277" y="776"/>
                  </a:lnTo>
                  <a:lnTo>
                    <a:pt x="6294" y="783"/>
                  </a:lnTo>
                  <a:lnTo>
                    <a:pt x="6310" y="789"/>
                  </a:lnTo>
                  <a:lnTo>
                    <a:pt x="6327" y="797"/>
                  </a:lnTo>
                  <a:lnTo>
                    <a:pt x="6342" y="805"/>
                  </a:lnTo>
                  <a:lnTo>
                    <a:pt x="6358" y="813"/>
                  </a:lnTo>
                  <a:lnTo>
                    <a:pt x="6373" y="822"/>
                  </a:lnTo>
                  <a:lnTo>
                    <a:pt x="6388" y="832"/>
                  </a:lnTo>
                  <a:lnTo>
                    <a:pt x="6402" y="842"/>
                  </a:lnTo>
                  <a:lnTo>
                    <a:pt x="6416" y="853"/>
                  </a:lnTo>
                  <a:lnTo>
                    <a:pt x="6429" y="864"/>
                  </a:lnTo>
                  <a:lnTo>
                    <a:pt x="6443" y="876"/>
                  </a:lnTo>
                  <a:lnTo>
                    <a:pt x="6455" y="888"/>
                  </a:lnTo>
                  <a:lnTo>
                    <a:pt x="6467" y="901"/>
                  </a:lnTo>
                  <a:lnTo>
                    <a:pt x="6479" y="914"/>
                  </a:lnTo>
                  <a:lnTo>
                    <a:pt x="6490" y="928"/>
                  </a:lnTo>
                  <a:lnTo>
                    <a:pt x="6501" y="942"/>
                  </a:lnTo>
                  <a:lnTo>
                    <a:pt x="6511" y="956"/>
                  </a:lnTo>
                  <a:lnTo>
                    <a:pt x="6521" y="971"/>
                  </a:lnTo>
                  <a:lnTo>
                    <a:pt x="6530" y="986"/>
                  </a:lnTo>
                  <a:lnTo>
                    <a:pt x="6539" y="1002"/>
                  </a:lnTo>
                  <a:lnTo>
                    <a:pt x="6547" y="1017"/>
                  </a:lnTo>
                  <a:lnTo>
                    <a:pt x="6554" y="1033"/>
                  </a:lnTo>
                  <a:lnTo>
                    <a:pt x="6561" y="1050"/>
                  </a:lnTo>
                  <a:lnTo>
                    <a:pt x="6567" y="1066"/>
                  </a:lnTo>
                  <a:lnTo>
                    <a:pt x="6573" y="1083"/>
                  </a:lnTo>
                  <a:lnTo>
                    <a:pt x="6578" y="1100"/>
                  </a:lnTo>
                  <a:lnTo>
                    <a:pt x="6582" y="1117"/>
                  </a:lnTo>
                  <a:lnTo>
                    <a:pt x="6586" y="1134"/>
                  </a:lnTo>
                  <a:lnTo>
                    <a:pt x="6589" y="1152"/>
                  </a:lnTo>
                  <a:lnTo>
                    <a:pt x="6591" y="1169"/>
                  </a:lnTo>
                  <a:lnTo>
                    <a:pt x="6593" y="1187"/>
                  </a:lnTo>
                  <a:lnTo>
                    <a:pt x="6594" y="1204"/>
                  </a:lnTo>
                  <a:close/>
                  <a:moveTo>
                    <a:pt x="5765" y="2350"/>
                  </a:moveTo>
                  <a:lnTo>
                    <a:pt x="5767" y="2376"/>
                  </a:lnTo>
                  <a:lnTo>
                    <a:pt x="5767" y="2403"/>
                  </a:lnTo>
                  <a:lnTo>
                    <a:pt x="5767" y="2430"/>
                  </a:lnTo>
                  <a:lnTo>
                    <a:pt x="5765" y="2456"/>
                  </a:lnTo>
                  <a:lnTo>
                    <a:pt x="5763" y="2482"/>
                  </a:lnTo>
                  <a:lnTo>
                    <a:pt x="5759" y="2509"/>
                  </a:lnTo>
                  <a:lnTo>
                    <a:pt x="5755" y="2535"/>
                  </a:lnTo>
                  <a:lnTo>
                    <a:pt x="5749" y="2560"/>
                  </a:lnTo>
                  <a:lnTo>
                    <a:pt x="5743" y="2586"/>
                  </a:lnTo>
                  <a:lnTo>
                    <a:pt x="5736" y="2611"/>
                  </a:lnTo>
                  <a:lnTo>
                    <a:pt x="5728" y="2636"/>
                  </a:lnTo>
                  <a:lnTo>
                    <a:pt x="5718" y="2661"/>
                  </a:lnTo>
                  <a:lnTo>
                    <a:pt x="5708" y="2686"/>
                  </a:lnTo>
                  <a:lnTo>
                    <a:pt x="5697" y="2710"/>
                  </a:lnTo>
                  <a:lnTo>
                    <a:pt x="5685" y="2734"/>
                  </a:lnTo>
                  <a:lnTo>
                    <a:pt x="5672" y="2757"/>
                  </a:lnTo>
                  <a:lnTo>
                    <a:pt x="5658" y="2780"/>
                  </a:lnTo>
                  <a:lnTo>
                    <a:pt x="5644" y="2802"/>
                  </a:lnTo>
                  <a:lnTo>
                    <a:pt x="5629" y="2824"/>
                  </a:lnTo>
                  <a:lnTo>
                    <a:pt x="5612" y="2845"/>
                  </a:lnTo>
                  <a:lnTo>
                    <a:pt x="5596" y="2865"/>
                  </a:lnTo>
                  <a:lnTo>
                    <a:pt x="5578" y="2885"/>
                  </a:lnTo>
                  <a:lnTo>
                    <a:pt x="5560" y="2904"/>
                  </a:lnTo>
                  <a:lnTo>
                    <a:pt x="5541" y="2922"/>
                  </a:lnTo>
                  <a:lnTo>
                    <a:pt x="5521" y="2940"/>
                  </a:lnTo>
                  <a:lnTo>
                    <a:pt x="5501" y="2956"/>
                  </a:lnTo>
                  <a:lnTo>
                    <a:pt x="5480" y="2973"/>
                  </a:lnTo>
                  <a:lnTo>
                    <a:pt x="5458" y="2988"/>
                  </a:lnTo>
                  <a:lnTo>
                    <a:pt x="5436" y="3002"/>
                  </a:lnTo>
                  <a:lnTo>
                    <a:pt x="5413" y="3016"/>
                  </a:lnTo>
                  <a:lnTo>
                    <a:pt x="5390" y="3029"/>
                  </a:lnTo>
                  <a:lnTo>
                    <a:pt x="5366" y="3041"/>
                  </a:lnTo>
                  <a:lnTo>
                    <a:pt x="5342" y="3052"/>
                  </a:lnTo>
                  <a:lnTo>
                    <a:pt x="5318" y="3062"/>
                  </a:lnTo>
                  <a:lnTo>
                    <a:pt x="5293" y="3071"/>
                  </a:lnTo>
                  <a:lnTo>
                    <a:pt x="5268" y="3079"/>
                  </a:lnTo>
                  <a:lnTo>
                    <a:pt x="5242" y="3087"/>
                  </a:lnTo>
                  <a:lnTo>
                    <a:pt x="5217" y="3093"/>
                  </a:lnTo>
                  <a:lnTo>
                    <a:pt x="5191" y="3099"/>
                  </a:lnTo>
                  <a:lnTo>
                    <a:pt x="5165" y="3103"/>
                  </a:lnTo>
                  <a:lnTo>
                    <a:pt x="5138" y="3106"/>
                  </a:lnTo>
                  <a:lnTo>
                    <a:pt x="5112" y="3109"/>
                  </a:lnTo>
                  <a:lnTo>
                    <a:pt x="5086" y="3110"/>
                  </a:lnTo>
                  <a:lnTo>
                    <a:pt x="5059" y="3111"/>
                  </a:lnTo>
                  <a:lnTo>
                    <a:pt x="5032" y="3110"/>
                  </a:lnTo>
                  <a:lnTo>
                    <a:pt x="5006" y="3109"/>
                  </a:lnTo>
                  <a:lnTo>
                    <a:pt x="4980" y="3106"/>
                  </a:lnTo>
                  <a:lnTo>
                    <a:pt x="4953" y="3103"/>
                  </a:lnTo>
                  <a:lnTo>
                    <a:pt x="4927" y="3099"/>
                  </a:lnTo>
                  <a:lnTo>
                    <a:pt x="4902" y="3093"/>
                  </a:lnTo>
                  <a:lnTo>
                    <a:pt x="4876" y="3087"/>
                  </a:lnTo>
                  <a:lnTo>
                    <a:pt x="4851" y="3079"/>
                  </a:lnTo>
                  <a:lnTo>
                    <a:pt x="4826" y="3071"/>
                  </a:lnTo>
                  <a:lnTo>
                    <a:pt x="4801" y="3062"/>
                  </a:lnTo>
                  <a:lnTo>
                    <a:pt x="4776" y="3052"/>
                  </a:lnTo>
                  <a:lnTo>
                    <a:pt x="4752" y="3041"/>
                  </a:lnTo>
                  <a:lnTo>
                    <a:pt x="4728" y="3029"/>
                  </a:lnTo>
                  <a:lnTo>
                    <a:pt x="4705" y="3016"/>
                  </a:lnTo>
                  <a:lnTo>
                    <a:pt x="4682" y="3002"/>
                  </a:lnTo>
                  <a:lnTo>
                    <a:pt x="4660" y="2988"/>
                  </a:lnTo>
                  <a:lnTo>
                    <a:pt x="4638" y="2973"/>
                  </a:lnTo>
                  <a:lnTo>
                    <a:pt x="4617" y="2956"/>
                  </a:lnTo>
                  <a:lnTo>
                    <a:pt x="4597" y="2940"/>
                  </a:lnTo>
                  <a:lnTo>
                    <a:pt x="4577" y="2922"/>
                  </a:lnTo>
                  <a:lnTo>
                    <a:pt x="4558" y="2904"/>
                  </a:lnTo>
                  <a:lnTo>
                    <a:pt x="4540" y="2885"/>
                  </a:lnTo>
                  <a:lnTo>
                    <a:pt x="4522" y="2865"/>
                  </a:lnTo>
                  <a:lnTo>
                    <a:pt x="4506" y="2845"/>
                  </a:lnTo>
                  <a:lnTo>
                    <a:pt x="4489" y="2824"/>
                  </a:lnTo>
                  <a:lnTo>
                    <a:pt x="4474" y="2802"/>
                  </a:lnTo>
                  <a:lnTo>
                    <a:pt x="4460" y="2780"/>
                  </a:lnTo>
                  <a:lnTo>
                    <a:pt x="4446" y="2757"/>
                  </a:lnTo>
                  <a:lnTo>
                    <a:pt x="4433" y="2734"/>
                  </a:lnTo>
                  <a:lnTo>
                    <a:pt x="4421" y="2710"/>
                  </a:lnTo>
                  <a:lnTo>
                    <a:pt x="4410" y="2686"/>
                  </a:lnTo>
                  <a:lnTo>
                    <a:pt x="4400" y="2661"/>
                  </a:lnTo>
                  <a:lnTo>
                    <a:pt x="4390" y="2636"/>
                  </a:lnTo>
                  <a:lnTo>
                    <a:pt x="4382" y="2611"/>
                  </a:lnTo>
                  <a:lnTo>
                    <a:pt x="4375" y="2586"/>
                  </a:lnTo>
                  <a:lnTo>
                    <a:pt x="4369" y="2560"/>
                  </a:lnTo>
                  <a:lnTo>
                    <a:pt x="4363" y="2535"/>
                  </a:lnTo>
                  <a:lnTo>
                    <a:pt x="4359" y="2509"/>
                  </a:lnTo>
                  <a:lnTo>
                    <a:pt x="4355" y="2482"/>
                  </a:lnTo>
                  <a:lnTo>
                    <a:pt x="4353" y="2456"/>
                  </a:lnTo>
                  <a:lnTo>
                    <a:pt x="4351" y="2430"/>
                  </a:lnTo>
                  <a:lnTo>
                    <a:pt x="4351" y="2403"/>
                  </a:lnTo>
                  <a:lnTo>
                    <a:pt x="4351" y="2376"/>
                  </a:lnTo>
                  <a:lnTo>
                    <a:pt x="4353" y="2350"/>
                  </a:lnTo>
                  <a:lnTo>
                    <a:pt x="4355" y="2323"/>
                  </a:lnTo>
                  <a:lnTo>
                    <a:pt x="4359" y="2297"/>
                  </a:lnTo>
                  <a:lnTo>
                    <a:pt x="4363" y="2271"/>
                  </a:lnTo>
                  <a:lnTo>
                    <a:pt x="4369" y="2245"/>
                  </a:lnTo>
                  <a:lnTo>
                    <a:pt x="4375" y="2219"/>
                  </a:lnTo>
                  <a:lnTo>
                    <a:pt x="4382" y="2194"/>
                  </a:lnTo>
                  <a:lnTo>
                    <a:pt x="4390" y="2169"/>
                  </a:lnTo>
                  <a:lnTo>
                    <a:pt x="4400" y="2144"/>
                  </a:lnTo>
                  <a:lnTo>
                    <a:pt x="4410" y="2120"/>
                  </a:lnTo>
                  <a:lnTo>
                    <a:pt x="4421" y="2096"/>
                  </a:lnTo>
                  <a:lnTo>
                    <a:pt x="4433" y="2072"/>
                  </a:lnTo>
                  <a:lnTo>
                    <a:pt x="4446" y="2049"/>
                  </a:lnTo>
                  <a:lnTo>
                    <a:pt x="4460" y="2026"/>
                  </a:lnTo>
                  <a:lnTo>
                    <a:pt x="4474" y="2004"/>
                  </a:lnTo>
                  <a:lnTo>
                    <a:pt x="4489" y="1982"/>
                  </a:lnTo>
                  <a:lnTo>
                    <a:pt x="4506" y="1961"/>
                  </a:lnTo>
                  <a:lnTo>
                    <a:pt x="4522" y="1941"/>
                  </a:lnTo>
                  <a:lnTo>
                    <a:pt x="4540" y="1921"/>
                  </a:lnTo>
                  <a:lnTo>
                    <a:pt x="4558" y="1902"/>
                  </a:lnTo>
                  <a:lnTo>
                    <a:pt x="4577" y="1884"/>
                  </a:lnTo>
                  <a:lnTo>
                    <a:pt x="4597" y="1866"/>
                  </a:lnTo>
                  <a:lnTo>
                    <a:pt x="4617" y="1849"/>
                  </a:lnTo>
                  <a:lnTo>
                    <a:pt x="4638" y="1833"/>
                  </a:lnTo>
                  <a:lnTo>
                    <a:pt x="4660" y="1818"/>
                  </a:lnTo>
                  <a:lnTo>
                    <a:pt x="4682" y="1803"/>
                  </a:lnTo>
                  <a:lnTo>
                    <a:pt x="4705" y="1789"/>
                  </a:lnTo>
                  <a:lnTo>
                    <a:pt x="4728" y="1776"/>
                  </a:lnTo>
                  <a:lnTo>
                    <a:pt x="4752" y="1764"/>
                  </a:lnTo>
                  <a:lnTo>
                    <a:pt x="4776" y="1753"/>
                  </a:lnTo>
                  <a:lnTo>
                    <a:pt x="4801" y="1743"/>
                  </a:lnTo>
                  <a:lnTo>
                    <a:pt x="4826" y="1734"/>
                  </a:lnTo>
                  <a:lnTo>
                    <a:pt x="4851" y="1726"/>
                  </a:lnTo>
                  <a:lnTo>
                    <a:pt x="4876" y="1718"/>
                  </a:lnTo>
                  <a:lnTo>
                    <a:pt x="4902" y="1712"/>
                  </a:lnTo>
                  <a:lnTo>
                    <a:pt x="4927" y="1706"/>
                  </a:lnTo>
                  <a:lnTo>
                    <a:pt x="4953" y="1702"/>
                  </a:lnTo>
                  <a:lnTo>
                    <a:pt x="4980" y="1699"/>
                  </a:lnTo>
                  <a:lnTo>
                    <a:pt x="5006" y="1696"/>
                  </a:lnTo>
                  <a:lnTo>
                    <a:pt x="5032" y="1695"/>
                  </a:lnTo>
                  <a:lnTo>
                    <a:pt x="5059" y="1694"/>
                  </a:lnTo>
                  <a:lnTo>
                    <a:pt x="5086" y="1695"/>
                  </a:lnTo>
                  <a:lnTo>
                    <a:pt x="5112" y="1696"/>
                  </a:lnTo>
                  <a:lnTo>
                    <a:pt x="5138" y="1699"/>
                  </a:lnTo>
                  <a:lnTo>
                    <a:pt x="5165" y="1702"/>
                  </a:lnTo>
                  <a:lnTo>
                    <a:pt x="5191" y="1706"/>
                  </a:lnTo>
                  <a:lnTo>
                    <a:pt x="5217" y="1712"/>
                  </a:lnTo>
                  <a:lnTo>
                    <a:pt x="5242" y="1718"/>
                  </a:lnTo>
                  <a:lnTo>
                    <a:pt x="5268" y="1726"/>
                  </a:lnTo>
                  <a:lnTo>
                    <a:pt x="5293" y="1734"/>
                  </a:lnTo>
                  <a:lnTo>
                    <a:pt x="5318" y="1743"/>
                  </a:lnTo>
                  <a:lnTo>
                    <a:pt x="5342" y="1753"/>
                  </a:lnTo>
                  <a:lnTo>
                    <a:pt x="5366" y="1764"/>
                  </a:lnTo>
                  <a:lnTo>
                    <a:pt x="5390" y="1776"/>
                  </a:lnTo>
                  <a:lnTo>
                    <a:pt x="5413" y="1789"/>
                  </a:lnTo>
                  <a:lnTo>
                    <a:pt x="5436" y="1803"/>
                  </a:lnTo>
                  <a:lnTo>
                    <a:pt x="5458" y="1818"/>
                  </a:lnTo>
                  <a:lnTo>
                    <a:pt x="5480" y="1833"/>
                  </a:lnTo>
                  <a:lnTo>
                    <a:pt x="5501" y="1849"/>
                  </a:lnTo>
                  <a:lnTo>
                    <a:pt x="5521" y="1866"/>
                  </a:lnTo>
                  <a:lnTo>
                    <a:pt x="5541" y="1884"/>
                  </a:lnTo>
                  <a:lnTo>
                    <a:pt x="5560" y="1902"/>
                  </a:lnTo>
                  <a:lnTo>
                    <a:pt x="5578" y="1921"/>
                  </a:lnTo>
                  <a:lnTo>
                    <a:pt x="5596" y="1941"/>
                  </a:lnTo>
                  <a:lnTo>
                    <a:pt x="5612" y="1961"/>
                  </a:lnTo>
                  <a:lnTo>
                    <a:pt x="5629" y="1982"/>
                  </a:lnTo>
                  <a:lnTo>
                    <a:pt x="5644" y="2004"/>
                  </a:lnTo>
                  <a:lnTo>
                    <a:pt x="5658" y="2026"/>
                  </a:lnTo>
                  <a:lnTo>
                    <a:pt x="5672" y="2049"/>
                  </a:lnTo>
                  <a:lnTo>
                    <a:pt x="5685" y="2072"/>
                  </a:lnTo>
                  <a:lnTo>
                    <a:pt x="5697" y="2096"/>
                  </a:lnTo>
                  <a:lnTo>
                    <a:pt x="5708" y="2120"/>
                  </a:lnTo>
                  <a:lnTo>
                    <a:pt x="5718" y="2144"/>
                  </a:lnTo>
                  <a:lnTo>
                    <a:pt x="5728" y="2169"/>
                  </a:lnTo>
                  <a:lnTo>
                    <a:pt x="5736" y="2194"/>
                  </a:lnTo>
                  <a:lnTo>
                    <a:pt x="5743" y="2219"/>
                  </a:lnTo>
                  <a:lnTo>
                    <a:pt x="5749" y="2245"/>
                  </a:lnTo>
                  <a:lnTo>
                    <a:pt x="5755" y="2271"/>
                  </a:lnTo>
                  <a:lnTo>
                    <a:pt x="5759" y="2297"/>
                  </a:lnTo>
                  <a:lnTo>
                    <a:pt x="5763" y="2323"/>
                  </a:lnTo>
                  <a:lnTo>
                    <a:pt x="5765" y="2350"/>
                  </a:lnTo>
                  <a:close/>
                  <a:moveTo>
                    <a:pt x="4585" y="1532"/>
                  </a:moveTo>
                  <a:lnTo>
                    <a:pt x="4587" y="1554"/>
                  </a:lnTo>
                  <a:lnTo>
                    <a:pt x="4587" y="1576"/>
                  </a:lnTo>
                  <a:lnTo>
                    <a:pt x="4587" y="1598"/>
                  </a:lnTo>
                  <a:lnTo>
                    <a:pt x="4585" y="1620"/>
                  </a:lnTo>
                  <a:lnTo>
                    <a:pt x="4583" y="1642"/>
                  </a:lnTo>
                  <a:lnTo>
                    <a:pt x="4580" y="1664"/>
                  </a:lnTo>
                  <a:lnTo>
                    <a:pt x="4577" y="1686"/>
                  </a:lnTo>
                  <a:lnTo>
                    <a:pt x="4572" y="1708"/>
                  </a:lnTo>
                  <a:lnTo>
                    <a:pt x="4567" y="1729"/>
                  </a:lnTo>
                  <a:lnTo>
                    <a:pt x="4561" y="1750"/>
                  </a:lnTo>
                  <a:lnTo>
                    <a:pt x="4554" y="1771"/>
                  </a:lnTo>
                  <a:lnTo>
                    <a:pt x="4546" y="1792"/>
                  </a:lnTo>
                  <a:lnTo>
                    <a:pt x="4538" y="1813"/>
                  </a:lnTo>
                  <a:lnTo>
                    <a:pt x="4529" y="1833"/>
                  </a:lnTo>
                  <a:lnTo>
                    <a:pt x="4519" y="1853"/>
                  </a:lnTo>
                  <a:lnTo>
                    <a:pt x="4508" y="1872"/>
                  </a:lnTo>
                  <a:lnTo>
                    <a:pt x="4497" y="1891"/>
                  </a:lnTo>
                  <a:lnTo>
                    <a:pt x="4484" y="1909"/>
                  </a:lnTo>
                  <a:lnTo>
                    <a:pt x="4471" y="1927"/>
                  </a:lnTo>
                  <a:lnTo>
                    <a:pt x="4458" y="1945"/>
                  </a:lnTo>
                  <a:lnTo>
                    <a:pt x="4444" y="1962"/>
                  </a:lnTo>
                  <a:lnTo>
                    <a:pt x="4429" y="1978"/>
                  </a:lnTo>
                  <a:lnTo>
                    <a:pt x="4414" y="1994"/>
                  </a:lnTo>
                  <a:lnTo>
                    <a:pt x="4398" y="2009"/>
                  </a:lnTo>
                  <a:lnTo>
                    <a:pt x="4382" y="2024"/>
                  </a:lnTo>
                  <a:lnTo>
                    <a:pt x="4365" y="2038"/>
                  </a:lnTo>
                  <a:lnTo>
                    <a:pt x="4347" y="2051"/>
                  </a:lnTo>
                  <a:lnTo>
                    <a:pt x="4329" y="2064"/>
                  </a:lnTo>
                  <a:lnTo>
                    <a:pt x="4311" y="2077"/>
                  </a:lnTo>
                  <a:lnTo>
                    <a:pt x="4292" y="2088"/>
                  </a:lnTo>
                  <a:lnTo>
                    <a:pt x="4273" y="2099"/>
                  </a:lnTo>
                  <a:lnTo>
                    <a:pt x="4253" y="2108"/>
                  </a:lnTo>
                  <a:lnTo>
                    <a:pt x="4233" y="2118"/>
                  </a:lnTo>
                  <a:lnTo>
                    <a:pt x="4212" y="2126"/>
                  </a:lnTo>
                  <a:lnTo>
                    <a:pt x="4191" y="2134"/>
                  </a:lnTo>
                  <a:lnTo>
                    <a:pt x="4171" y="2141"/>
                  </a:lnTo>
                  <a:lnTo>
                    <a:pt x="4149" y="2147"/>
                  </a:lnTo>
                  <a:lnTo>
                    <a:pt x="4128" y="2152"/>
                  </a:lnTo>
                  <a:lnTo>
                    <a:pt x="4106" y="2157"/>
                  </a:lnTo>
                  <a:lnTo>
                    <a:pt x="4085" y="2160"/>
                  </a:lnTo>
                  <a:lnTo>
                    <a:pt x="4063" y="2163"/>
                  </a:lnTo>
                  <a:lnTo>
                    <a:pt x="4041" y="2165"/>
                  </a:lnTo>
                  <a:lnTo>
                    <a:pt x="4019" y="2167"/>
                  </a:lnTo>
                  <a:lnTo>
                    <a:pt x="3997" y="2167"/>
                  </a:lnTo>
                  <a:lnTo>
                    <a:pt x="3975" y="2167"/>
                  </a:lnTo>
                  <a:lnTo>
                    <a:pt x="3953" y="2165"/>
                  </a:lnTo>
                  <a:lnTo>
                    <a:pt x="3931" y="2163"/>
                  </a:lnTo>
                  <a:lnTo>
                    <a:pt x="3909" y="2160"/>
                  </a:lnTo>
                  <a:lnTo>
                    <a:pt x="3887" y="2157"/>
                  </a:lnTo>
                  <a:lnTo>
                    <a:pt x="3865" y="2152"/>
                  </a:lnTo>
                  <a:lnTo>
                    <a:pt x="3844" y="2147"/>
                  </a:lnTo>
                  <a:lnTo>
                    <a:pt x="3823" y="2141"/>
                  </a:lnTo>
                  <a:lnTo>
                    <a:pt x="3802" y="2134"/>
                  </a:lnTo>
                  <a:lnTo>
                    <a:pt x="3781" y="2126"/>
                  </a:lnTo>
                  <a:lnTo>
                    <a:pt x="3760" y="2118"/>
                  </a:lnTo>
                  <a:lnTo>
                    <a:pt x="3740" y="2108"/>
                  </a:lnTo>
                  <a:lnTo>
                    <a:pt x="3720" y="2099"/>
                  </a:lnTo>
                  <a:lnTo>
                    <a:pt x="3701" y="2088"/>
                  </a:lnTo>
                  <a:lnTo>
                    <a:pt x="3682" y="2077"/>
                  </a:lnTo>
                  <a:lnTo>
                    <a:pt x="3664" y="2064"/>
                  </a:lnTo>
                  <a:lnTo>
                    <a:pt x="3646" y="2051"/>
                  </a:lnTo>
                  <a:lnTo>
                    <a:pt x="3628" y="2038"/>
                  </a:lnTo>
                  <a:lnTo>
                    <a:pt x="3611" y="2024"/>
                  </a:lnTo>
                  <a:lnTo>
                    <a:pt x="3595" y="2009"/>
                  </a:lnTo>
                  <a:lnTo>
                    <a:pt x="3579" y="1994"/>
                  </a:lnTo>
                  <a:lnTo>
                    <a:pt x="3564" y="1978"/>
                  </a:lnTo>
                  <a:lnTo>
                    <a:pt x="3549" y="1962"/>
                  </a:lnTo>
                  <a:lnTo>
                    <a:pt x="3535" y="1945"/>
                  </a:lnTo>
                  <a:lnTo>
                    <a:pt x="3522" y="1927"/>
                  </a:lnTo>
                  <a:lnTo>
                    <a:pt x="3509" y="1909"/>
                  </a:lnTo>
                  <a:lnTo>
                    <a:pt x="3496" y="1891"/>
                  </a:lnTo>
                  <a:lnTo>
                    <a:pt x="3485" y="1872"/>
                  </a:lnTo>
                  <a:lnTo>
                    <a:pt x="3474" y="1853"/>
                  </a:lnTo>
                  <a:lnTo>
                    <a:pt x="3465" y="1833"/>
                  </a:lnTo>
                  <a:lnTo>
                    <a:pt x="3455" y="1813"/>
                  </a:lnTo>
                  <a:lnTo>
                    <a:pt x="3447" y="1792"/>
                  </a:lnTo>
                  <a:lnTo>
                    <a:pt x="3439" y="1771"/>
                  </a:lnTo>
                  <a:lnTo>
                    <a:pt x="3432" y="1750"/>
                  </a:lnTo>
                  <a:lnTo>
                    <a:pt x="3426" y="1729"/>
                  </a:lnTo>
                  <a:lnTo>
                    <a:pt x="3421" y="1708"/>
                  </a:lnTo>
                  <a:lnTo>
                    <a:pt x="3416" y="1686"/>
                  </a:lnTo>
                  <a:lnTo>
                    <a:pt x="3413" y="1664"/>
                  </a:lnTo>
                  <a:lnTo>
                    <a:pt x="3410" y="1642"/>
                  </a:lnTo>
                  <a:lnTo>
                    <a:pt x="3408" y="1620"/>
                  </a:lnTo>
                  <a:lnTo>
                    <a:pt x="3406" y="1598"/>
                  </a:lnTo>
                  <a:lnTo>
                    <a:pt x="3406" y="1576"/>
                  </a:lnTo>
                  <a:lnTo>
                    <a:pt x="3406" y="1554"/>
                  </a:lnTo>
                  <a:lnTo>
                    <a:pt x="3408" y="1532"/>
                  </a:lnTo>
                  <a:lnTo>
                    <a:pt x="3410" y="1510"/>
                  </a:lnTo>
                  <a:lnTo>
                    <a:pt x="3413" y="1488"/>
                  </a:lnTo>
                  <a:lnTo>
                    <a:pt x="3416" y="1467"/>
                  </a:lnTo>
                  <a:lnTo>
                    <a:pt x="3421" y="1445"/>
                  </a:lnTo>
                  <a:lnTo>
                    <a:pt x="3426" y="1424"/>
                  </a:lnTo>
                  <a:lnTo>
                    <a:pt x="3432" y="1402"/>
                  </a:lnTo>
                  <a:lnTo>
                    <a:pt x="3439" y="1382"/>
                  </a:lnTo>
                  <a:lnTo>
                    <a:pt x="3447" y="1361"/>
                  </a:lnTo>
                  <a:lnTo>
                    <a:pt x="3455" y="1340"/>
                  </a:lnTo>
                  <a:lnTo>
                    <a:pt x="3465" y="1320"/>
                  </a:lnTo>
                  <a:lnTo>
                    <a:pt x="3474" y="1300"/>
                  </a:lnTo>
                  <a:lnTo>
                    <a:pt x="3485" y="1281"/>
                  </a:lnTo>
                  <a:lnTo>
                    <a:pt x="3496" y="1262"/>
                  </a:lnTo>
                  <a:lnTo>
                    <a:pt x="3509" y="1244"/>
                  </a:lnTo>
                  <a:lnTo>
                    <a:pt x="3522" y="1226"/>
                  </a:lnTo>
                  <a:lnTo>
                    <a:pt x="3535" y="1208"/>
                  </a:lnTo>
                  <a:lnTo>
                    <a:pt x="3549" y="1191"/>
                  </a:lnTo>
                  <a:lnTo>
                    <a:pt x="3564" y="1175"/>
                  </a:lnTo>
                  <a:lnTo>
                    <a:pt x="3579" y="1159"/>
                  </a:lnTo>
                  <a:lnTo>
                    <a:pt x="3595" y="1144"/>
                  </a:lnTo>
                  <a:lnTo>
                    <a:pt x="3611" y="1129"/>
                  </a:lnTo>
                  <a:lnTo>
                    <a:pt x="3628" y="1115"/>
                  </a:lnTo>
                  <a:lnTo>
                    <a:pt x="3646" y="1102"/>
                  </a:lnTo>
                  <a:lnTo>
                    <a:pt x="3664" y="1089"/>
                  </a:lnTo>
                  <a:lnTo>
                    <a:pt x="3682" y="1076"/>
                  </a:lnTo>
                  <a:lnTo>
                    <a:pt x="3701" y="1065"/>
                  </a:lnTo>
                  <a:lnTo>
                    <a:pt x="3720" y="1054"/>
                  </a:lnTo>
                  <a:lnTo>
                    <a:pt x="3740" y="1044"/>
                  </a:lnTo>
                  <a:lnTo>
                    <a:pt x="3760" y="1035"/>
                  </a:lnTo>
                  <a:lnTo>
                    <a:pt x="3781" y="1027"/>
                  </a:lnTo>
                  <a:lnTo>
                    <a:pt x="3802" y="1019"/>
                  </a:lnTo>
                  <a:lnTo>
                    <a:pt x="3823" y="1012"/>
                  </a:lnTo>
                  <a:lnTo>
                    <a:pt x="3844" y="1006"/>
                  </a:lnTo>
                  <a:lnTo>
                    <a:pt x="3865" y="1001"/>
                  </a:lnTo>
                  <a:lnTo>
                    <a:pt x="3887" y="996"/>
                  </a:lnTo>
                  <a:lnTo>
                    <a:pt x="3909" y="993"/>
                  </a:lnTo>
                  <a:lnTo>
                    <a:pt x="3931" y="990"/>
                  </a:lnTo>
                  <a:lnTo>
                    <a:pt x="3953" y="988"/>
                  </a:lnTo>
                  <a:lnTo>
                    <a:pt x="3975" y="986"/>
                  </a:lnTo>
                  <a:lnTo>
                    <a:pt x="3997" y="986"/>
                  </a:lnTo>
                  <a:lnTo>
                    <a:pt x="4019" y="986"/>
                  </a:lnTo>
                  <a:lnTo>
                    <a:pt x="4041" y="988"/>
                  </a:lnTo>
                  <a:lnTo>
                    <a:pt x="4063" y="990"/>
                  </a:lnTo>
                  <a:lnTo>
                    <a:pt x="4085" y="993"/>
                  </a:lnTo>
                  <a:lnTo>
                    <a:pt x="4106" y="996"/>
                  </a:lnTo>
                  <a:lnTo>
                    <a:pt x="4128" y="1001"/>
                  </a:lnTo>
                  <a:lnTo>
                    <a:pt x="4149" y="1006"/>
                  </a:lnTo>
                  <a:lnTo>
                    <a:pt x="4171" y="1012"/>
                  </a:lnTo>
                  <a:lnTo>
                    <a:pt x="4191" y="1019"/>
                  </a:lnTo>
                  <a:lnTo>
                    <a:pt x="4212" y="1027"/>
                  </a:lnTo>
                  <a:lnTo>
                    <a:pt x="4233" y="1035"/>
                  </a:lnTo>
                  <a:lnTo>
                    <a:pt x="4253" y="1044"/>
                  </a:lnTo>
                  <a:lnTo>
                    <a:pt x="4273" y="1054"/>
                  </a:lnTo>
                  <a:lnTo>
                    <a:pt x="4292" y="1065"/>
                  </a:lnTo>
                  <a:lnTo>
                    <a:pt x="4311" y="1076"/>
                  </a:lnTo>
                  <a:lnTo>
                    <a:pt x="4329" y="1089"/>
                  </a:lnTo>
                  <a:lnTo>
                    <a:pt x="4347" y="1102"/>
                  </a:lnTo>
                  <a:lnTo>
                    <a:pt x="4365" y="1115"/>
                  </a:lnTo>
                  <a:lnTo>
                    <a:pt x="4382" y="1129"/>
                  </a:lnTo>
                  <a:lnTo>
                    <a:pt x="4398" y="1144"/>
                  </a:lnTo>
                  <a:lnTo>
                    <a:pt x="4414" y="1159"/>
                  </a:lnTo>
                  <a:lnTo>
                    <a:pt x="4429" y="1175"/>
                  </a:lnTo>
                  <a:lnTo>
                    <a:pt x="4444" y="1191"/>
                  </a:lnTo>
                  <a:lnTo>
                    <a:pt x="4458" y="1208"/>
                  </a:lnTo>
                  <a:lnTo>
                    <a:pt x="4471" y="1226"/>
                  </a:lnTo>
                  <a:lnTo>
                    <a:pt x="4484" y="1244"/>
                  </a:lnTo>
                  <a:lnTo>
                    <a:pt x="4497" y="1262"/>
                  </a:lnTo>
                  <a:lnTo>
                    <a:pt x="4508" y="1281"/>
                  </a:lnTo>
                  <a:lnTo>
                    <a:pt x="4519" y="1300"/>
                  </a:lnTo>
                  <a:lnTo>
                    <a:pt x="4529" y="1320"/>
                  </a:lnTo>
                  <a:lnTo>
                    <a:pt x="4538" y="1340"/>
                  </a:lnTo>
                  <a:lnTo>
                    <a:pt x="4546" y="1361"/>
                  </a:lnTo>
                  <a:lnTo>
                    <a:pt x="4554" y="1382"/>
                  </a:lnTo>
                  <a:lnTo>
                    <a:pt x="4561" y="1402"/>
                  </a:lnTo>
                  <a:lnTo>
                    <a:pt x="4567" y="1424"/>
                  </a:lnTo>
                  <a:lnTo>
                    <a:pt x="4572" y="1445"/>
                  </a:lnTo>
                  <a:lnTo>
                    <a:pt x="4577" y="1467"/>
                  </a:lnTo>
                  <a:lnTo>
                    <a:pt x="4580" y="1488"/>
                  </a:lnTo>
                  <a:lnTo>
                    <a:pt x="4583" y="1510"/>
                  </a:lnTo>
                  <a:lnTo>
                    <a:pt x="4585" y="15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420;p22">
              <a:extLst>
                <a:ext uri="{FF2B5EF4-FFF2-40B4-BE49-F238E27FC236}">
                  <a16:creationId xmlns:a16="http://schemas.microsoft.com/office/drawing/2014/main" id="{C1B9EE57-2AE0-4252-BA7B-019D1DFDA9D5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2" y="9498"/>
                  </a:moveTo>
                  <a:lnTo>
                    <a:pt x="6240" y="9500"/>
                  </a:lnTo>
                  <a:lnTo>
                    <a:pt x="3878" y="9500"/>
                  </a:lnTo>
                  <a:lnTo>
                    <a:pt x="3846" y="9498"/>
                  </a:lnTo>
                  <a:lnTo>
                    <a:pt x="3815" y="9492"/>
                  </a:lnTo>
                  <a:lnTo>
                    <a:pt x="3785" y="9482"/>
                  </a:lnTo>
                  <a:lnTo>
                    <a:pt x="3756" y="9468"/>
                  </a:lnTo>
                  <a:lnTo>
                    <a:pt x="3730" y="9451"/>
                  </a:lnTo>
                  <a:lnTo>
                    <a:pt x="3705" y="9431"/>
                  </a:lnTo>
                  <a:lnTo>
                    <a:pt x="3684" y="9408"/>
                  </a:lnTo>
                  <a:lnTo>
                    <a:pt x="3666" y="9382"/>
                  </a:lnTo>
                  <a:lnTo>
                    <a:pt x="3651" y="9354"/>
                  </a:lnTo>
                  <a:lnTo>
                    <a:pt x="3639" y="9324"/>
                  </a:lnTo>
                  <a:lnTo>
                    <a:pt x="3632" y="9293"/>
                  </a:lnTo>
                  <a:lnTo>
                    <a:pt x="3628" y="9262"/>
                  </a:lnTo>
                  <a:lnTo>
                    <a:pt x="3629" y="9230"/>
                  </a:lnTo>
                  <a:lnTo>
                    <a:pt x="4102" y="3327"/>
                  </a:lnTo>
                  <a:lnTo>
                    <a:pt x="4107" y="3294"/>
                  </a:lnTo>
                  <a:lnTo>
                    <a:pt x="4116" y="3261"/>
                  </a:lnTo>
                  <a:lnTo>
                    <a:pt x="4130" y="3230"/>
                  </a:lnTo>
                  <a:lnTo>
                    <a:pt x="4148" y="3201"/>
                  </a:lnTo>
                  <a:lnTo>
                    <a:pt x="4169" y="3175"/>
                  </a:lnTo>
                  <a:lnTo>
                    <a:pt x="4194" y="3152"/>
                  </a:lnTo>
                  <a:lnTo>
                    <a:pt x="4222" y="3133"/>
                  </a:lnTo>
                  <a:lnTo>
                    <a:pt x="4252" y="3117"/>
                  </a:lnTo>
                  <a:lnTo>
                    <a:pt x="4284" y="3106"/>
                  </a:lnTo>
                  <a:lnTo>
                    <a:pt x="4317" y="3099"/>
                  </a:lnTo>
                  <a:lnTo>
                    <a:pt x="4351" y="3097"/>
                  </a:lnTo>
                  <a:lnTo>
                    <a:pt x="5767" y="3097"/>
                  </a:lnTo>
                  <a:lnTo>
                    <a:pt x="5801" y="3099"/>
                  </a:lnTo>
                  <a:lnTo>
                    <a:pt x="5834" y="3106"/>
                  </a:lnTo>
                  <a:lnTo>
                    <a:pt x="5866" y="3117"/>
                  </a:lnTo>
                  <a:lnTo>
                    <a:pt x="5896" y="3133"/>
                  </a:lnTo>
                  <a:lnTo>
                    <a:pt x="5924" y="3152"/>
                  </a:lnTo>
                  <a:lnTo>
                    <a:pt x="5949" y="3175"/>
                  </a:lnTo>
                  <a:lnTo>
                    <a:pt x="5970" y="3201"/>
                  </a:lnTo>
                  <a:lnTo>
                    <a:pt x="5988" y="3230"/>
                  </a:lnTo>
                  <a:lnTo>
                    <a:pt x="6002" y="3261"/>
                  </a:lnTo>
                  <a:lnTo>
                    <a:pt x="6011" y="3294"/>
                  </a:lnTo>
                  <a:lnTo>
                    <a:pt x="6016" y="3327"/>
                  </a:lnTo>
                  <a:lnTo>
                    <a:pt x="6489" y="9230"/>
                  </a:lnTo>
                  <a:lnTo>
                    <a:pt x="6490" y="9262"/>
                  </a:lnTo>
                  <a:lnTo>
                    <a:pt x="6486" y="9293"/>
                  </a:lnTo>
                  <a:lnTo>
                    <a:pt x="6479" y="9324"/>
                  </a:lnTo>
                  <a:lnTo>
                    <a:pt x="6467" y="9354"/>
                  </a:lnTo>
                  <a:lnTo>
                    <a:pt x="6452" y="9382"/>
                  </a:lnTo>
                  <a:lnTo>
                    <a:pt x="6434" y="9408"/>
                  </a:lnTo>
                  <a:lnTo>
                    <a:pt x="6413" y="9431"/>
                  </a:lnTo>
                  <a:lnTo>
                    <a:pt x="6388" y="9451"/>
                  </a:lnTo>
                  <a:lnTo>
                    <a:pt x="6362" y="9468"/>
                  </a:lnTo>
                  <a:lnTo>
                    <a:pt x="6333" y="9482"/>
                  </a:lnTo>
                  <a:lnTo>
                    <a:pt x="6303" y="9492"/>
                  </a:lnTo>
                  <a:lnTo>
                    <a:pt x="6272" y="9498"/>
                  </a:lnTo>
                  <a:close/>
                  <a:moveTo>
                    <a:pt x="5831" y="7275"/>
                  </a:moveTo>
                  <a:lnTo>
                    <a:pt x="4287" y="7275"/>
                  </a:lnTo>
                  <a:lnTo>
                    <a:pt x="4149" y="9000"/>
                  </a:lnTo>
                  <a:lnTo>
                    <a:pt x="5969" y="9000"/>
                  </a:lnTo>
                  <a:lnTo>
                    <a:pt x="5831" y="7275"/>
                  </a:lnTo>
                  <a:close/>
                  <a:moveTo>
                    <a:pt x="5680" y="5386"/>
                  </a:moveTo>
                  <a:lnTo>
                    <a:pt x="4438" y="5386"/>
                  </a:lnTo>
                  <a:lnTo>
                    <a:pt x="4311" y="6975"/>
                  </a:lnTo>
                  <a:lnTo>
                    <a:pt x="5807" y="6975"/>
                  </a:lnTo>
                  <a:lnTo>
                    <a:pt x="5680" y="5386"/>
                  </a:lnTo>
                  <a:close/>
                  <a:moveTo>
                    <a:pt x="4462" y="5086"/>
                  </a:moveTo>
                  <a:lnTo>
                    <a:pt x="5656" y="5086"/>
                  </a:lnTo>
                  <a:lnTo>
                    <a:pt x="5536" y="3597"/>
                  </a:lnTo>
                  <a:lnTo>
                    <a:pt x="4582" y="3597"/>
                  </a:lnTo>
                  <a:lnTo>
                    <a:pt x="4462" y="50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421;p22">
            <a:extLst>
              <a:ext uri="{FF2B5EF4-FFF2-40B4-BE49-F238E27FC236}">
                <a16:creationId xmlns:a16="http://schemas.microsoft.com/office/drawing/2014/main" id="{9FDC871F-1EF0-414A-A90E-3CA529647BCF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860662"/>
            <a:chExt cx="633600" cy="633600"/>
          </a:xfrm>
          <a:solidFill>
            <a:schemeClr val="bg1"/>
          </a:solidFill>
        </p:grpSpPr>
        <p:sp>
          <p:nvSpPr>
            <p:cNvPr id="187" name="Google Shape;2422;p22">
              <a:extLst>
                <a:ext uri="{FF2B5EF4-FFF2-40B4-BE49-F238E27FC236}">
                  <a16:creationId xmlns:a16="http://schemas.microsoft.com/office/drawing/2014/main" id="{E553FC6D-39F5-4ED6-A756-7A1B6AB236A4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4303"/>
                  </a:moveTo>
                  <a:lnTo>
                    <a:pt x="6394" y="4303"/>
                  </a:lnTo>
                  <a:lnTo>
                    <a:pt x="6394" y="5232"/>
                  </a:lnTo>
                  <a:lnTo>
                    <a:pt x="3606" y="5232"/>
                  </a:lnTo>
                  <a:lnTo>
                    <a:pt x="3606" y="43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423;p22">
              <a:extLst>
                <a:ext uri="{FF2B5EF4-FFF2-40B4-BE49-F238E27FC236}">
                  <a16:creationId xmlns:a16="http://schemas.microsoft.com/office/drawing/2014/main" id="{30097073-1B24-4931-950D-E7E4D6548628}"/>
                </a:ext>
              </a:extLst>
            </p:cNvPr>
            <p:cNvSpPr/>
            <p:nvPr/>
          </p:nvSpPr>
          <p:spPr>
            <a:xfrm>
              <a:off x="409484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2" y="8054"/>
                  </a:moveTo>
                  <a:lnTo>
                    <a:pt x="800" y="8021"/>
                  </a:lnTo>
                  <a:lnTo>
                    <a:pt x="800" y="4071"/>
                  </a:lnTo>
                  <a:lnTo>
                    <a:pt x="802" y="4037"/>
                  </a:lnTo>
                  <a:lnTo>
                    <a:pt x="809" y="4004"/>
                  </a:lnTo>
                  <a:lnTo>
                    <a:pt x="820" y="3972"/>
                  </a:lnTo>
                  <a:lnTo>
                    <a:pt x="836" y="3942"/>
                  </a:lnTo>
                  <a:lnTo>
                    <a:pt x="855" y="3914"/>
                  </a:lnTo>
                  <a:lnTo>
                    <a:pt x="878" y="3889"/>
                  </a:lnTo>
                  <a:lnTo>
                    <a:pt x="904" y="3868"/>
                  </a:lnTo>
                  <a:lnTo>
                    <a:pt x="933" y="3850"/>
                  </a:lnTo>
                  <a:lnTo>
                    <a:pt x="4883" y="1758"/>
                  </a:lnTo>
                  <a:lnTo>
                    <a:pt x="4915" y="1744"/>
                  </a:lnTo>
                  <a:lnTo>
                    <a:pt x="4948" y="1734"/>
                  </a:lnTo>
                  <a:lnTo>
                    <a:pt x="4983" y="1730"/>
                  </a:lnTo>
                  <a:lnTo>
                    <a:pt x="5017" y="1730"/>
                  </a:lnTo>
                  <a:lnTo>
                    <a:pt x="5052" y="1734"/>
                  </a:lnTo>
                  <a:lnTo>
                    <a:pt x="5085" y="1744"/>
                  </a:lnTo>
                  <a:lnTo>
                    <a:pt x="5117" y="1758"/>
                  </a:lnTo>
                  <a:lnTo>
                    <a:pt x="9067" y="3850"/>
                  </a:lnTo>
                  <a:lnTo>
                    <a:pt x="9096" y="3868"/>
                  </a:lnTo>
                  <a:lnTo>
                    <a:pt x="9122" y="3889"/>
                  </a:lnTo>
                  <a:lnTo>
                    <a:pt x="9145" y="3914"/>
                  </a:lnTo>
                  <a:lnTo>
                    <a:pt x="9164" y="3942"/>
                  </a:lnTo>
                  <a:lnTo>
                    <a:pt x="9180" y="3972"/>
                  </a:lnTo>
                  <a:lnTo>
                    <a:pt x="9191" y="4004"/>
                  </a:lnTo>
                  <a:lnTo>
                    <a:pt x="9198" y="4037"/>
                  </a:lnTo>
                  <a:lnTo>
                    <a:pt x="9200" y="4071"/>
                  </a:lnTo>
                  <a:lnTo>
                    <a:pt x="9200" y="8021"/>
                  </a:lnTo>
                  <a:lnTo>
                    <a:pt x="9198" y="8054"/>
                  </a:lnTo>
                  <a:lnTo>
                    <a:pt x="9191" y="8086"/>
                  </a:lnTo>
                  <a:lnTo>
                    <a:pt x="9181" y="8117"/>
                  </a:lnTo>
                  <a:lnTo>
                    <a:pt x="9167" y="8146"/>
                  </a:lnTo>
                  <a:lnTo>
                    <a:pt x="9148" y="8173"/>
                  </a:lnTo>
                  <a:lnTo>
                    <a:pt x="9127" y="8198"/>
                  </a:lnTo>
                  <a:lnTo>
                    <a:pt x="9102" y="8219"/>
                  </a:lnTo>
                  <a:lnTo>
                    <a:pt x="9075" y="8238"/>
                  </a:lnTo>
                  <a:lnTo>
                    <a:pt x="9046" y="8252"/>
                  </a:lnTo>
                  <a:lnTo>
                    <a:pt x="9015" y="8262"/>
                  </a:lnTo>
                  <a:lnTo>
                    <a:pt x="8983" y="8269"/>
                  </a:lnTo>
                  <a:lnTo>
                    <a:pt x="8950" y="8271"/>
                  </a:lnTo>
                  <a:lnTo>
                    <a:pt x="6394" y="8271"/>
                  </a:lnTo>
                  <a:lnTo>
                    <a:pt x="3606" y="8271"/>
                  </a:lnTo>
                  <a:lnTo>
                    <a:pt x="1050" y="8271"/>
                  </a:lnTo>
                  <a:lnTo>
                    <a:pt x="1017" y="8269"/>
                  </a:lnTo>
                  <a:lnTo>
                    <a:pt x="985" y="8262"/>
                  </a:lnTo>
                  <a:lnTo>
                    <a:pt x="954" y="8252"/>
                  </a:lnTo>
                  <a:lnTo>
                    <a:pt x="925" y="8238"/>
                  </a:lnTo>
                  <a:lnTo>
                    <a:pt x="898" y="8219"/>
                  </a:lnTo>
                  <a:lnTo>
                    <a:pt x="873" y="8198"/>
                  </a:lnTo>
                  <a:lnTo>
                    <a:pt x="852" y="8173"/>
                  </a:lnTo>
                  <a:lnTo>
                    <a:pt x="833" y="8146"/>
                  </a:lnTo>
                  <a:lnTo>
                    <a:pt x="819" y="8117"/>
                  </a:lnTo>
                  <a:lnTo>
                    <a:pt x="809" y="8086"/>
                  </a:lnTo>
                  <a:lnTo>
                    <a:pt x="802" y="8054"/>
                  </a:lnTo>
                  <a:close/>
                  <a:moveTo>
                    <a:pt x="8700" y="4221"/>
                  </a:moveTo>
                  <a:lnTo>
                    <a:pt x="5000" y="2262"/>
                  </a:lnTo>
                  <a:lnTo>
                    <a:pt x="1300" y="4221"/>
                  </a:lnTo>
                  <a:lnTo>
                    <a:pt x="1300" y="7771"/>
                  </a:lnTo>
                  <a:lnTo>
                    <a:pt x="3356" y="7771"/>
                  </a:lnTo>
                  <a:lnTo>
                    <a:pt x="3356" y="5232"/>
                  </a:lnTo>
                  <a:lnTo>
                    <a:pt x="3358" y="5199"/>
                  </a:lnTo>
                  <a:lnTo>
                    <a:pt x="3365" y="5167"/>
                  </a:lnTo>
                  <a:lnTo>
                    <a:pt x="3375" y="5136"/>
                  </a:lnTo>
                  <a:lnTo>
                    <a:pt x="3389" y="5107"/>
                  </a:lnTo>
                  <a:lnTo>
                    <a:pt x="3408" y="5080"/>
                  </a:lnTo>
                  <a:lnTo>
                    <a:pt x="3429" y="5055"/>
                  </a:lnTo>
                  <a:lnTo>
                    <a:pt x="3454" y="5034"/>
                  </a:lnTo>
                  <a:lnTo>
                    <a:pt x="3481" y="5015"/>
                  </a:lnTo>
                  <a:lnTo>
                    <a:pt x="3510" y="5001"/>
                  </a:lnTo>
                  <a:lnTo>
                    <a:pt x="3541" y="4991"/>
                  </a:lnTo>
                  <a:lnTo>
                    <a:pt x="3573" y="4984"/>
                  </a:lnTo>
                  <a:lnTo>
                    <a:pt x="3606" y="4982"/>
                  </a:lnTo>
                  <a:lnTo>
                    <a:pt x="6394" y="4982"/>
                  </a:lnTo>
                  <a:lnTo>
                    <a:pt x="6427" y="4984"/>
                  </a:lnTo>
                  <a:lnTo>
                    <a:pt x="6459" y="4991"/>
                  </a:lnTo>
                  <a:lnTo>
                    <a:pt x="6490" y="5001"/>
                  </a:lnTo>
                  <a:lnTo>
                    <a:pt x="6519" y="5015"/>
                  </a:lnTo>
                  <a:lnTo>
                    <a:pt x="6546" y="5034"/>
                  </a:lnTo>
                  <a:lnTo>
                    <a:pt x="6571" y="5055"/>
                  </a:lnTo>
                  <a:lnTo>
                    <a:pt x="6592" y="5080"/>
                  </a:lnTo>
                  <a:lnTo>
                    <a:pt x="6611" y="5107"/>
                  </a:lnTo>
                  <a:lnTo>
                    <a:pt x="6625" y="5136"/>
                  </a:lnTo>
                  <a:lnTo>
                    <a:pt x="6635" y="5167"/>
                  </a:lnTo>
                  <a:lnTo>
                    <a:pt x="6642" y="5199"/>
                  </a:lnTo>
                  <a:lnTo>
                    <a:pt x="6644" y="5232"/>
                  </a:lnTo>
                  <a:lnTo>
                    <a:pt x="6644" y="7771"/>
                  </a:lnTo>
                  <a:lnTo>
                    <a:pt x="8700" y="7771"/>
                  </a:lnTo>
                  <a:lnTo>
                    <a:pt x="8700" y="4221"/>
                  </a:lnTo>
                  <a:close/>
                  <a:moveTo>
                    <a:pt x="3856" y="6012"/>
                  </a:moveTo>
                  <a:lnTo>
                    <a:pt x="6144" y="6012"/>
                  </a:lnTo>
                  <a:lnTo>
                    <a:pt x="6144" y="5482"/>
                  </a:lnTo>
                  <a:lnTo>
                    <a:pt x="3856" y="5482"/>
                  </a:lnTo>
                  <a:lnTo>
                    <a:pt x="3856" y="6012"/>
                  </a:lnTo>
                  <a:close/>
                  <a:moveTo>
                    <a:pt x="3856" y="7771"/>
                  </a:moveTo>
                  <a:lnTo>
                    <a:pt x="6144" y="7771"/>
                  </a:lnTo>
                  <a:lnTo>
                    <a:pt x="6144" y="7241"/>
                  </a:lnTo>
                  <a:lnTo>
                    <a:pt x="3856" y="7241"/>
                  </a:lnTo>
                  <a:lnTo>
                    <a:pt x="3856" y="7771"/>
                  </a:lnTo>
                  <a:close/>
                  <a:moveTo>
                    <a:pt x="6144" y="6312"/>
                  </a:moveTo>
                  <a:lnTo>
                    <a:pt x="3856" y="6312"/>
                  </a:lnTo>
                  <a:lnTo>
                    <a:pt x="3856" y="6941"/>
                  </a:lnTo>
                  <a:lnTo>
                    <a:pt x="6144" y="6941"/>
                  </a:lnTo>
                  <a:lnTo>
                    <a:pt x="6144" y="63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424;p22">
            <a:extLst>
              <a:ext uri="{FF2B5EF4-FFF2-40B4-BE49-F238E27FC236}">
                <a16:creationId xmlns:a16="http://schemas.microsoft.com/office/drawing/2014/main" id="{C2A63FA2-E96C-4043-8150-C1E5EAC25E04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90" name="Google Shape;2425;p22">
              <a:extLst>
                <a:ext uri="{FF2B5EF4-FFF2-40B4-BE49-F238E27FC236}">
                  <a16:creationId xmlns:a16="http://schemas.microsoft.com/office/drawing/2014/main" id="{8832CCAF-EB78-40B4-9854-8C61B3489A50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2" y="2008"/>
                  </a:moveTo>
                  <a:lnTo>
                    <a:pt x="5958" y="2008"/>
                  </a:lnTo>
                  <a:lnTo>
                    <a:pt x="5958" y="3923"/>
                  </a:lnTo>
                  <a:lnTo>
                    <a:pt x="4042" y="3923"/>
                  </a:lnTo>
                  <a:lnTo>
                    <a:pt x="4042" y="20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426;p22">
              <a:extLst>
                <a:ext uri="{FF2B5EF4-FFF2-40B4-BE49-F238E27FC236}">
                  <a16:creationId xmlns:a16="http://schemas.microsoft.com/office/drawing/2014/main" id="{B4065CF1-BA14-4B8B-99EE-D507031A4501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66" y="3792"/>
                  </a:moveTo>
                  <a:lnTo>
                    <a:pt x="2367" y="3792"/>
                  </a:lnTo>
                  <a:lnTo>
                    <a:pt x="3892" y="3792"/>
                  </a:lnTo>
                  <a:lnTo>
                    <a:pt x="3892" y="2008"/>
                  </a:lnTo>
                  <a:lnTo>
                    <a:pt x="3893" y="1988"/>
                  </a:lnTo>
                  <a:lnTo>
                    <a:pt x="3897" y="1969"/>
                  </a:lnTo>
                  <a:lnTo>
                    <a:pt x="3903" y="1951"/>
                  </a:lnTo>
                  <a:lnTo>
                    <a:pt x="3912" y="1933"/>
                  </a:lnTo>
                  <a:lnTo>
                    <a:pt x="3923" y="1917"/>
                  </a:lnTo>
                  <a:lnTo>
                    <a:pt x="3936" y="1902"/>
                  </a:lnTo>
                  <a:lnTo>
                    <a:pt x="3951" y="1889"/>
                  </a:lnTo>
                  <a:lnTo>
                    <a:pt x="3967" y="1878"/>
                  </a:lnTo>
                  <a:lnTo>
                    <a:pt x="3985" y="1869"/>
                  </a:lnTo>
                  <a:lnTo>
                    <a:pt x="4003" y="1863"/>
                  </a:lnTo>
                  <a:lnTo>
                    <a:pt x="4022" y="1859"/>
                  </a:lnTo>
                  <a:lnTo>
                    <a:pt x="4042" y="1858"/>
                  </a:lnTo>
                  <a:lnTo>
                    <a:pt x="5958" y="1858"/>
                  </a:lnTo>
                  <a:lnTo>
                    <a:pt x="5978" y="1859"/>
                  </a:lnTo>
                  <a:lnTo>
                    <a:pt x="5997" y="1863"/>
                  </a:lnTo>
                  <a:lnTo>
                    <a:pt x="6015" y="1869"/>
                  </a:lnTo>
                  <a:lnTo>
                    <a:pt x="6033" y="1878"/>
                  </a:lnTo>
                  <a:lnTo>
                    <a:pt x="6049" y="1889"/>
                  </a:lnTo>
                  <a:lnTo>
                    <a:pt x="6064" y="1902"/>
                  </a:lnTo>
                  <a:lnTo>
                    <a:pt x="6077" y="1917"/>
                  </a:lnTo>
                  <a:lnTo>
                    <a:pt x="6088" y="1933"/>
                  </a:lnTo>
                  <a:lnTo>
                    <a:pt x="6097" y="1951"/>
                  </a:lnTo>
                  <a:lnTo>
                    <a:pt x="6103" y="1969"/>
                  </a:lnTo>
                  <a:lnTo>
                    <a:pt x="6107" y="1988"/>
                  </a:lnTo>
                  <a:lnTo>
                    <a:pt x="6108" y="2008"/>
                  </a:lnTo>
                  <a:lnTo>
                    <a:pt x="6108" y="3792"/>
                  </a:lnTo>
                  <a:lnTo>
                    <a:pt x="7633" y="3792"/>
                  </a:lnTo>
                  <a:lnTo>
                    <a:pt x="7634" y="3792"/>
                  </a:lnTo>
                  <a:lnTo>
                    <a:pt x="7638" y="3792"/>
                  </a:lnTo>
                  <a:lnTo>
                    <a:pt x="7687" y="3793"/>
                  </a:lnTo>
                  <a:lnTo>
                    <a:pt x="7697" y="3793"/>
                  </a:lnTo>
                  <a:lnTo>
                    <a:pt x="7746" y="3796"/>
                  </a:lnTo>
                  <a:lnTo>
                    <a:pt x="7755" y="3797"/>
                  </a:lnTo>
                  <a:lnTo>
                    <a:pt x="7804" y="3801"/>
                  </a:lnTo>
                  <a:lnTo>
                    <a:pt x="7814" y="3802"/>
                  </a:lnTo>
                  <a:lnTo>
                    <a:pt x="7862" y="3809"/>
                  </a:lnTo>
                  <a:lnTo>
                    <a:pt x="7872" y="3810"/>
                  </a:lnTo>
                  <a:lnTo>
                    <a:pt x="7920" y="3819"/>
                  </a:lnTo>
                  <a:lnTo>
                    <a:pt x="7929" y="3820"/>
                  </a:lnTo>
                  <a:lnTo>
                    <a:pt x="7978" y="3830"/>
                  </a:lnTo>
                  <a:lnTo>
                    <a:pt x="7987" y="3833"/>
                  </a:lnTo>
                  <a:lnTo>
                    <a:pt x="8034" y="3844"/>
                  </a:lnTo>
                  <a:lnTo>
                    <a:pt x="8043" y="3847"/>
                  </a:lnTo>
                  <a:lnTo>
                    <a:pt x="8091" y="3860"/>
                  </a:lnTo>
                  <a:lnTo>
                    <a:pt x="8100" y="3863"/>
                  </a:lnTo>
                  <a:lnTo>
                    <a:pt x="8146" y="3879"/>
                  </a:lnTo>
                  <a:lnTo>
                    <a:pt x="8155" y="3882"/>
                  </a:lnTo>
                  <a:lnTo>
                    <a:pt x="8201" y="3899"/>
                  </a:lnTo>
                  <a:lnTo>
                    <a:pt x="8210" y="3902"/>
                  </a:lnTo>
                  <a:lnTo>
                    <a:pt x="8256" y="3921"/>
                  </a:lnTo>
                  <a:lnTo>
                    <a:pt x="8264" y="3925"/>
                  </a:lnTo>
                  <a:lnTo>
                    <a:pt x="8309" y="3946"/>
                  </a:lnTo>
                  <a:lnTo>
                    <a:pt x="8318" y="3950"/>
                  </a:lnTo>
                  <a:lnTo>
                    <a:pt x="8362" y="3972"/>
                  </a:lnTo>
                  <a:lnTo>
                    <a:pt x="8370" y="3976"/>
                  </a:lnTo>
                  <a:lnTo>
                    <a:pt x="8413" y="4000"/>
                  </a:lnTo>
                  <a:lnTo>
                    <a:pt x="8421" y="4005"/>
                  </a:lnTo>
                  <a:lnTo>
                    <a:pt x="8463" y="4030"/>
                  </a:lnTo>
                  <a:lnTo>
                    <a:pt x="8471" y="4035"/>
                  </a:lnTo>
                  <a:lnTo>
                    <a:pt x="8512" y="4062"/>
                  </a:lnTo>
                  <a:lnTo>
                    <a:pt x="8520" y="4068"/>
                  </a:lnTo>
                  <a:lnTo>
                    <a:pt x="8560" y="4096"/>
                  </a:lnTo>
                  <a:lnTo>
                    <a:pt x="8568" y="4102"/>
                  </a:lnTo>
                  <a:lnTo>
                    <a:pt x="8607" y="4132"/>
                  </a:lnTo>
                  <a:lnTo>
                    <a:pt x="8614" y="4137"/>
                  </a:lnTo>
                  <a:lnTo>
                    <a:pt x="8652" y="4169"/>
                  </a:lnTo>
                  <a:lnTo>
                    <a:pt x="8659" y="4175"/>
                  </a:lnTo>
                  <a:lnTo>
                    <a:pt x="8696" y="4208"/>
                  </a:lnTo>
                  <a:lnTo>
                    <a:pt x="8703" y="4214"/>
                  </a:lnTo>
                  <a:lnTo>
                    <a:pt x="8738" y="4248"/>
                  </a:lnTo>
                  <a:lnTo>
                    <a:pt x="8745" y="4255"/>
                  </a:lnTo>
                  <a:lnTo>
                    <a:pt x="8779" y="4290"/>
                  </a:lnTo>
                  <a:lnTo>
                    <a:pt x="8785" y="4297"/>
                  </a:lnTo>
                  <a:lnTo>
                    <a:pt x="8818" y="4334"/>
                  </a:lnTo>
                  <a:lnTo>
                    <a:pt x="8824" y="4341"/>
                  </a:lnTo>
                  <a:lnTo>
                    <a:pt x="8855" y="4379"/>
                  </a:lnTo>
                  <a:lnTo>
                    <a:pt x="8861" y="4386"/>
                  </a:lnTo>
                  <a:lnTo>
                    <a:pt x="8891" y="4425"/>
                  </a:lnTo>
                  <a:lnTo>
                    <a:pt x="8896" y="4432"/>
                  </a:lnTo>
                  <a:lnTo>
                    <a:pt x="8925" y="4473"/>
                  </a:lnTo>
                  <a:lnTo>
                    <a:pt x="8930" y="4480"/>
                  </a:lnTo>
                  <a:lnTo>
                    <a:pt x="8957" y="4521"/>
                  </a:lnTo>
                  <a:lnTo>
                    <a:pt x="8962" y="4529"/>
                  </a:lnTo>
                  <a:lnTo>
                    <a:pt x="8988" y="4572"/>
                  </a:lnTo>
                  <a:lnTo>
                    <a:pt x="8993" y="4580"/>
                  </a:lnTo>
                  <a:lnTo>
                    <a:pt x="9017" y="4624"/>
                  </a:lnTo>
                  <a:lnTo>
                    <a:pt x="9021" y="4632"/>
                  </a:lnTo>
                  <a:lnTo>
                    <a:pt x="9043" y="4676"/>
                  </a:lnTo>
                  <a:lnTo>
                    <a:pt x="9047" y="4684"/>
                  </a:lnTo>
                  <a:lnTo>
                    <a:pt x="9068" y="4729"/>
                  </a:lnTo>
                  <a:lnTo>
                    <a:pt x="9071" y="4738"/>
                  </a:lnTo>
                  <a:lnTo>
                    <a:pt x="9090" y="4783"/>
                  </a:lnTo>
                  <a:lnTo>
                    <a:pt x="9094" y="4792"/>
                  </a:lnTo>
                  <a:lnTo>
                    <a:pt x="9111" y="4838"/>
                  </a:lnTo>
                  <a:lnTo>
                    <a:pt x="9114" y="4847"/>
                  </a:lnTo>
                  <a:lnTo>
                    <a:pt x="9129" y="4893"/>
                  </a:lnTo>
                  <a:lnTo>
                    <a:pt x="9132" y="4902"/>
                  </a:lnTo>
                  <a:lnTo>
                    <a:pt x="9145" y="4949"/>
                  </a:lnTo>
                  <a:lnTo>
                    <a:pt x="9148" y="4958"/>
                  </a:lnTo>
                  <a:lnTo>
                    <a:pt x="9160" y="5006"/>
                  </a:lnTo>
                  <a:lnTo>
                    <a:pt x="9162" y="5015"/>
                  </a:lnTo>
                  <a:lnTo>
                    <a:pt x="9172" y="5063"/>
                  </a:lnTo>
                  <a:lnTo>
                    <a:pt x="9173" y="5072"/>
                  </a:lnTo>
                  <a:lnTo>
                    <a:pt x="9182" y="5121"/>
                  </a:lnTo>
                  <a:lnTo>
                    <a:pt x="9183" y="5130"/>
                  </a:lnTo>
                  <a:lnTo>
                    <a:pt x="9190" y="5179"/>
                  </a:lnTo>
                  <a:lnTo>
                    <a:pt x="9191" y="5188"/>
                  </a:lnTo>
                  <a:lnTo>
                    <a:pt x="9195" y="5237"/>
                  </a:lnTo>
                  <a:lnTo>
                    <a:pt x="9196" y="5246"/>
                  </a:lnTo>
                  <a:lnTo>
                    <a:pt x="9199" y="5295"/>
                  </a:lnTo>
                  <a:lnTo>
                    <a:pt x="9199" y="5305"/>
                  </a:lnTo>
                  <a:lnTo>
                    <a:pt x="9200" y="5354"/>
                  </a:lnTo>
                  <a:lnTo>
                    <a:pt x="9200" y="5364"/>
                  </a:lnTo>
                  <a:lnTo>
                    <a:pt x="9199" y="5413"/>
                  </a:lnTo>
                  <a:lnTo>
                    <a:pt x="9199" y="5423"/>
                  </a:lnTo>
                  <a:lnTo>
                    <a:pt x="9196" y="5472"/>
                  </a:lnTo>
                  <a:lnTo>
                    <a:pt x="9195" y="5481"/>
                  </a:lnTo>
                  <a:lnTo>
                    <a:pt x="9191" y="5530"/>
                  </a:lnTo>
                  <a:lnTo>
                    <a:pt x="9190" y="5539"/>
                  </a:lnTo>
                  <a:lnTo>
                    <a:pt x="9183" y="5588"/>
                  </a:lnTo>
                  <a:lnTo>
                    <a:pt x="9182" y="5597"/>
                  </a:lnTo>
                  <a:lnTo>
                    <a:pt x="9173" y="5646"/>
                  </a:lnTo>
                  <a:lnTo>
                    <a:pt x="9172" y="5655"/>
                  </a:lnTo>
                  <a:lnTo>
                    <a:pt x="9162" y="5703"/>
                  </a:lnTo>
                  <a:lnTo>
                    <a:pt x="9160" y="5712"/>
                  </a:lnTo>
                  <a:lnTo>
                    <a:pt x="9148" y="5760"/>
                  </a:lnTo>
                  <a:lnTo>
                    <a:pt x="9145" y="5769"/>
                  </a:lnTo>
                  <a:lnTo>
                    <a:pt x="9132" y="5816"/>
                  </a:lnTo>
                  <a:lnTo>
                    <a:pt x="9129" y="5825"/>
                  </a:lnTo>
                  <a:lnTo>
                    <a:pt x="9114" y="5871"/>
                  </a:lnTo>
                  <a:lnTo>
                    <a:pt x="9111" y="5880"/>
                  </a:lnTo>
                  <a:lnTo>
                    <a:pt x="9094" y="5926"/>
                  </a:lnTo>
                  <a:lnTo>
                    <a:pt x="9090" y="5935"/>
                  </a:lnTo>
                  <a:lnTo>
                    <a:pt x="9071" y="5980"/>
                  </a:lnTo>
                  <a:lnTo>
                    <a:pt x="9068" y="5989"/>
                  </a:lnTo>
                  <a:lnTo>
                    <a:pt x="9047" y="6034"/>
                  </a:lnTo>
                  <a:lnTo>
                    <a:pt x="9043" y="6042"/>
                  </a:lnTo>
                  <a:lnTo>
                    <a:pt x="9021" y="6086"/>
                  </a:lnTo>
                  <a:lnTo>
                    <a:pt x="9017" y="6094"/>
                  </a:lnTo>
                  <a:lnTo>
                    <a:pt x="8993" y="6138"/>
                  </a:lnTo>
                  <a:lnTo>
                    <a:pt x="8988" y="6146"/>
                  </a:lnTo>
                  <a:lnTo>
                    <a:pt x="8963" y="6189"/>
                  </a:lnTo>
                  <a:lnTo>
                    <a:pt x="8958" y="6196"/>
                  </a:lnTo>
                  <a:lnTo>
                    <a:pt x="8930" y="6238"/>
                  </a:lnTo>
                  <a:lnTo>
                    <a:pt x="8925" y="6246"/>
                  </a:lnTo>
                  <a:lnTo>
                    <a:pt x="8897" y="6286"/>
                  </a:lnTo>
                  <a:lnTo>
                    <a:pt x="8891" y="6293"/>
                  </a:lnTo>
                  <a:lnTo>
                    <a:pt x="8861" y="6333"/>
                  </a:lnTo>
                  <a:lnTo>
                    <a:pt x="8855" y="6340"/>
                  </a:lnTo>
                  <a:lnTo>
                    <a:pt x="8824" y="6378"/>
                  </a:lnTo>
                  <a:lnTo>
                    <a:pt x="8818" y="6385"/>
                  </a:lnTo>
                  <a:lnTo>
                    <a:pt x="8785" y="6421"/>
                  </a:lnTo>
                  <a:lnTo>
                    <a:pt x="8779" y="6428"/>
                  </a:lnTo>
                  <a:lnTo>
                    <a:pt x="8745" y="6464"/>
                  </a:lnTo>
                  <a:lnTo>
                    <a:pt x="8738" y="6470"/>
                  </a:lnTo>
                  <a:lnTo>
                    <a:pt x="8703" y="6504"/>
                  </a:lnTo>
                  <a:lnTo>
                    <a:pt x="8696" y="6511"/>
                  </a:lnTo>
                  <a:lnTo>
                    <a:pt x="8659" y="6543"/>
                  </a:lnTo>
                  <a:lnTo>
                    <a:pt x="8652" y="6550"/>
                  </a:lnTo>
                  <a:lnTo>
                    <a:pt x="8614" y="6581"/>
                  </a:lnTo>
                  <a:lnTo>
                    <a:pt x="8607" y="6587"/>
                  </a:lnTo>
                  <a:lnTo>
                    <a:pt x="8568" y="6617"/>
                  </a:lnTo>
                  <a:lnTo>
                    <a:pt x="8560" y="6622"/>
                  </a:lnTo>
                  <a:lnTo>
                    <a:pt x="8520" y="6651"/>
                  </a:lnTo>
                  <a:lnTo>
                    <a:pt x="8512" y="6656"/>
                  </a:lnTo>
                  <a:lnTo>
                    <a:pt x="8471" y="6683"/>
                  </a:lnTo>
                  <a:lnTo>
                    <a:pt x="8463" y="6688"/>
                  </a:lnTo>
                  <a:lnTo>
                    <a:pt x="8421" y="6713"/>
                  </a:lnTo>
                  <a:lnTo>
                    <a:pt x="8413" y="6718"/>
                  </a:lnTo>
                  <a:lnTo>
                    <a:pt x="8370" y="6742"/>
                  </a:lnTo>
                  <a:lnTo>
                    <a:pt x="8362" y="6746"/>
                  </a:lnTo>
                  <a:lnTo>
                    <a:pt x="8318" y="6768"/>
                  </a:lnTo>
                  <a:lnTo>
                    <a:pt x="8309" y="6772"/>
                  </a:lnTo>
                  <a:lnTo>
                    <a:pt x="8264" y="6793"/>
                  </a:lnTo>
                  <a:lnTo>
                    <a:pt x="8256" y="6797"/>
                  </a:lnTo>
                  <a:lnTo>
                    <a:pt x="8210" y="6816"/>
                  </a:lnTo>
                  <a:lnTo>
                    <a:pt x="8201" y="6819"/>
                  </a:lnTo>
                  <a:lnTo>
                    <a:pt x="8155" y="6836"/>
                  </a:lnTo>
                  <a:lnTo>
                    <a:pt x="8146" y="6839"/>
                  </a:lnTo>
                  <a:lnTo>
                    <a:pt x="8100" y="6855"/>
                  </a:lnTo>
                  <a:lnTo>
                    <a:pt x="8091" y="6858"/>
                  </a:lnTo>
                  <a:lnTo>
                    <a:pt x="8043" y="6871"/>
                  </a:lnTo>
                  <a:lnTo>
                    <a:pt x="8034" y="6874"/>
                  </a:lnTo>
                  <a:lnTo>
                    <a:pt x="7987" y="6885"/>
                  </a:lnTo>
                  <a:lnTo>
                    <a:pt x="7978" y="6888"/>
                  </a:lnTo>
                  <a:lnTo>
                    <a:pt x="7929" y="6898"/>
                  </a:lnTo>
                  <a:lnTo>
                    <a:pt x="7920" y="6899"/>
                  </a:lnTo>
                  <a:lnTo>
                    <a:pt x="7883" y="6906"/>
                  </a:lnTo>
                  <a:lnTo>
                    <a:pt x="7883" y="7992"/>
                  </a:lnTo>
                  <a:lnTo>
                    <a:pt x="7881" y="8025"/>
                  </a:lnTo>
                  <a:lnTo>
                    <a:pt x="7874" y="8057"/>
                  </a:lnTo>
                  <a:lnTo>
                    <a:pt x="7864" y="8088"/>
                  </a:lnTo>
                  <a:lnTo>
                    <a:pt x="7850" y="8117"/>
                  </a:lnTo>
                  <a:lnTo>
                    <a:pt x="7831" y="8144"/>
                  </a:lnTo>
                  <a:lnTo>
                    <a:pt x="7810" y="8169"/>
                  </a:lnTo>
                  <a:lnTo>
                    <a:pt x="7785" y="8190"/>
                  </a:lnTo>
                  <a:lnTo>
                    <a:pt x="7758" y="8209"/>
                  </a:lnTo>
                  <a:lnTo>
                    <a:pt x="7729" y="8223"/>
                  </a:lnTo>
                  <a:lnTo>
                    <a:pt x="7698" y="8233"/>
                  </a:lnTo>
                  <a:lnTo>
                    <a:pt x="7666" y="8240"/>
                  </a:lnTo>
                  <a:lnTo>
                    <a:pt x="7633" y="8242"/>
                  </a:lnTo>
                  <a:lnTo>
                    <a:pt x="7600" y="8240"/>
                  </a:lnTo>
                  <a:lnTo>
                    <a:pt x="7568" y="8233"/>
                  </a:lnTo>
                  <a:lnTo>
                    <a:pt x="7537" y="8223"/>
                  </a:lnTo>
                  <a:lnTo>
                    <a:pt x="7508" y="8209"/>
                  </a:lnTo>
                  <a:lnTo>
                    <a:pt x="7481" y="8190"/>
                  </a:lnTo>
                  <a:lnTo>
                    <a:pt x="7456" y="8169"/>
                  </a:lnTo>
                  <a:lnTo>
                    <a:pt x="7435" y="8144"/>
                  </a:lnTo>
                  <a:lnTo>
                    <a:pt x="7416" y="8117"/>
                  </a:lnTo>
                  <a:lnTo>
                    <a:pt x="7402" y="8088"/>
                  </a:lnTo>
                  <a:lnTo>
                    <a:pt x="7392" y="8057"/>
                  </a:lnTo>
                  <a:lnTo>
                    <a:pt x="7385" y="8025"/>
                  </a:lnTo>
                  <a:lnTo>
                    <a:pt x="7383" y="7992"/>
                  </a:lnTo>
                  <a:lnTo>
                    <a:pt x="7383" y="6926"/>
                  </a:lnTo>
                  <a:lnTo>
                    <a:pt x="2617" y="6926"/>
                  </a:lnTo>
                  <a:lnTo>
                    <a:pt x="2617" y="7992"/>
                  </a:lnTo>
                  <a:lnTo>
                    <a:pt x="2615" y="8025"/>
                  </a:lnTo>
                  <a:lnTo>
                    <a:pt x="2608" y="8057"/>
                  </a:lnTo>
                  <a:lnTo>
                    <a:pt x="2598" y="8088"/>
                  </a:lnTo>
                  <a:lnTo>
                    <a:pt x="2584" y="8117"/>
                  </a:lnTo>
                  <a:lnTo>
                    <a:pt x="2565" y="8144"/>
                  </a:lnTo>
                  <a:lnTo>
                    <a:pt x="2544" y="8169"/>
                  </a:lnTo>
                  <a:lnTo>
                    <a:pt x="2519" y="8190"/>
                  </a:lnTo>
                  <a:lnTo>
                    <a:pt x="2492" y="8209"/>
                  </a:lnTo>
                  <a:lnTo>
                    <a:pt x="2463" y="8223"/>
                  </a:lnTo>
                  <a:lnTo>
                    <a:pt x="2432" y="8233"/>
                  </a:lnTo>
                  <a:lnTo>
                    <a:pt x="2400" y="8240"/>
                  </a:lnTo>
                  <a:lnTo>
                    <a:pt x="2367" y="8242"/>
                  </a:lnTo>
                  <a:lnTo>
                    <a:pt x="2334" y="8240"/>
                  </a:lnTo>
                  <a:lnTo>
                    <a:pt x="2302" y="8233"/>
                  </a:lnTo>
                  <a:lnTo>
                    <a:pt x="2271" y="8223"/>
                  </a:lnTo>
                  <a:lnTo>
                    <a:pt x="2242" y="8209"/>
                  </a:lnTo>
                  <a:lnTo>
                    <a:pt x="2215" y="8190"/>
                  </a:lnTo>
                  <a:lnTo>
                    <a:pt x="2190" y="8169"/>
                  </a:lnTo>
                  <a:lnTo>
                    <a:pt x="2169" y="8144"/>
                  </a:lnTo>
                  <a:lnTo>
                    <a:pt x="2150" y="8117"/>
                  </a:lnTo>
                  <a:lnTo>
                    <a:pt x="2136" y="8088"/>
                  </a:lnTo>
                  <a:lnTo>
                    <a:pt x="2126" y="8057"/>
                  </a:lnTo>
                  <a:lnTo>
                    <a:pt x="2119" y="8025"/>
                  </a:lnTo>
                  <a:lnTo>
                    <a:pt x="2117" y="7992"/>
                  </a:lnTo>
                  <a:lnTo>
                    <a:pt x="2117" y="6906"/>
                  </a:lnTo>
                  <a:lnTo>
                    <a:pt x="2080" y="6899"/>
                  </a:lnTo>
                  <a:lnTo>
                    <a:pt x="2071" y="6898"/>
                  </a:lnTo>
                  <a:lnTo>
                    <a:pt x="2022" y="6888"/>
                  </a:lnTo>
                  <a:lnTo>
                    <a:pt x="2013" y="6885"/>
                  </a:lnTo>
                  <a:lnTo>
                    <a:pt x="1966" y="6874"/>
                  </a:lnTo>
                  <a:lnTo>
                    <a:pt x="1957" y="6871"/>
                  </a:lnTo>
                  <a:lnTo>
                    <a:pt x="1909" y="6858"/>
                  </a:lnTo>
                  <a:lnTo>
                    <a:pt x="1900" y="6855"/>
                  </a:lnTo>
                  <a:lnTo>
                    <a:pt x="1854" y="6839"/>
                  </a:lnTo>
                  <a:lnTo>
                    <a:pt x="1845" y="6836"/>
                  </a:lnTo>
                  <a:lnTo>
                    <a:pt x="1799" y="6819"/>
                  </a:lnTo>
                  <a:lnTo>
                    <a:pt x="1790" y="6816"/>
                  </a:lnTo>
                  <a:lnTo>
                    <a:pt x="1744" y="6797"/>
                  </a:lnTo>
                  <a:lnTo>
                    <a:pt x="1736" y="6793"/>
                  </a:lnTo>
                  <a:lnTo>
                    <a:pt x="1691" y="6772"/>
                  </a:lnTo>
                  <a:lnTo>
                    <a:pt x="1682" y="6768"/>
                  </a:lnTo>
                  <a:lnTo>
                    <a:pt x="1638" y="6746"/>
                  </a:lnTo>
                  <a:lnTo>
                    <a:pt x="1630" y="6742"/>
                  </a:lnTo>
                  <a:lnTo>
                    <a:pt x="1587" y="6718"/>
                  </a:lnTo>
                  <a:lnTo>
                    <a:pt x="1579" y="6713"/>
                  </a:lnTo>
                  <a:lnTo>
                    <a:pt x="1537" y="6688"/>
                  </a:lnTo>
                  <a:lnTo>
                    <a:pt x="1529" y="6683"/>
                  </a:lnTo>
                  <a:lnTo>
                    <a:pt x="1488" y="6656"/>
                  </a:lnTo>
                  <a:lnTo>
                    <a:pt x="1480" y="6651"/>
                  </a:lnTo>
                  <a:lnTo>
                    <a:pt x="1440" y="6622"/>
                  </a:lnTo>
                  <a:lnTo>
                    <a:pt x="1432" y="6617"/>
                  </a:lnTo>
                  <a:lnTo>
                    <a:pt x="1393" y="6587"/>
                  </a:lnTo>
                  <a:lnTo>
                    <a:pt x="1386" y="6581"/>
                  </a:lnTo>
                  <a:lnTo>
                    <a:pt x="1348" y="6550"/>
                  </a:lnTo>
                  <a:lnTo>
                    <a:pt x="1341" y="6543"/>
                  </a:lnTo>
                  <a:lnTo>
                    <a:pt x="1304" y="6511"/>
                  </a:lnTo>
                  <a:lnTo>
                    <a:pt x="1297" y="6504"/>
                  </a:lnTo>
                  <a:lnTo>
                    <a:pt x="1262" y="6470"/>
                  </a:lnTo>
                  <a:lnTo>
                    <a:pt x="1255" y="6464"/>
                  </a:lnTo>
                  <a:lnTo>
                    <a:pt x="1221" y="6428"/>
                  </a:lnTo>
                  <a:lnTo>
                    <a:pt x="1215" y="6421"/>
                  </a:lnTo>
                  <a:lnTo>
                    <a:pt x="1182" y="6385"/>
                  </a:lnTo>
                  <a:lnTo>
                    <a:pt x="1176" y="6378"/>
                  </a:lnTo>
                  <a:lnTo>
                    <a:pt x="1145" y="6340"/>
                  </a:lnTo>
                  <a:lnTo>
                    <a:pt x="1139" y="6333"/>
                  </a:lnTo>
                  <a:lnTo>
                    <a:pt x="1109" y="6293"/>
                  </a:lnTo>
                  <a:lnTo>
                    <a:pt x="1103" y="6286"/>
                  </a:lnTo>
                  <a:lnTo>
                    <a:pt x="1075" y="6246"/>
                  </a:lnTo>
                  <a:lnTo>
                    <a:pt x="1070" y="6238"/>
                  </a:lnTo>
                  <a:lnTo>
                    <a:pt x="1042" y="6196"/>
                  </a:lnTo>
                  <a:lnTo>
                    <a:pt x="1037" y="6189"/>
                  </a:lnTo>
                  <a:lnTo>
                    <a:pt x="1012" y="6146"/>
                  </a:lnTo>
                  <a:lnTo>
                    <a:pt x="1007" y="6138"/>
                  </a:lnTo>
                  <a:lnTo>
                    <a:pt x="983" y="6094"/>
                  </a:lnTo>
                  <a:lnTo>
                    <a:pt x="979" y="6086"/>
                  </a:lnTo>
                  <a:lnTo>
                    <a:pt x="957" y="6042"/>
                  </a:lnTo>
                  <a:lnTo>
                    <a:pt x="953" y="6034"/>
                  </a:lnTo>
                  <a:lnTo>
                    <a:pt x="932" y="5989"/>
                  </a:lnTo>
                  <a:lnTo>
                    <a:pt x="929" y="5980"/>
                  </a:lnTo>
                  <a:lnTo>
                    <a:pt x="910" y="5935"/>
                  </a:lnTo>
                  <a:lnTo>
                    <a:pt x="906" y="5926"/>
                  </a:lnTo>
                  <a:lnTo>
                    <a:pt x="889" y="5880"/>
                  </a:lnTo>
                  <a:lnTo>
                    <a:pt x="886" y="5871"/>
                  </a:lnTo>
                  <a:lnTo>
                    <a:pt x="871" y="5825"/>
                  </a:lnTo>
                  <a:lnTo>
                    <a:pt x="868" y="5816"/>
                  </a:lnTo>
                  <a:lnTo>
                    <a:pt x="855" y="5769"/>
                  </a:lnTo>
                  <a:lnTo>
                    <a:pt x="852" y="5760"/>
                  </a:lnTo>
                  <a:lnTo>
                    <a:pt x="840" y="5712"/>
                  </a:lnTo>
                  <a:lnTo>
                    <a:pt x="838" y="5703"/>
                  </a:lnTo>
                  <a:lnTo>
                    <a:pt x="828" y="5655"/>
                  </a:lnTo>
                  <a:lnTo>
                    <a:pt x="827" y="5646"/>
                  </a:lnTo>
                  <a:lnTo>
                    <a:pt x="818" y="5597"/>
                  </a:lnTo>
                  <a:lnTo>
                    <a:pt x="817" y="5588"/>
                  </a:lnTo>
                  <a:lnTo>
                    <a:pt x="810" y="5539"/>
                  </a:lnTo>
                  <a:lnTo>
                    <a:pt x="809" y="5530"/>
                  </a:lnTo>
                  <a:lnTo>
                    <a:pt x="805" y="5481"/>
                  </a:lnTo>
                  <a:lnTo>
                    <a:pt x="804" y="5472"/>
                  </a:lnTo>
                  <a:lnTo>
                    <a:pt x="801" y="5423"/>
                  </a:lnTo>
                  <a:lnTo>
                    <a:pt x="801" y="5413"/>
                  </a:lnTo>
                  <a:lnTo>
                    <a:pt x="800" y="5364"/>
                  </a:lnTo>
                  <a:lnTo>
                    <a:pt x="800" y="5354"/>
                  </a:lnTo>
                  <a:lnTo>
                    <a:pt x="801" y="5305"/>
                  </a:lnTo>
                  <a:lnTo>
                    <a:pt x="801" y="5295"/>
                  </a:lnTo>
                  <a:lnTo>
                    <a:pt x="804" y="5246"/>
                  </a:lnTo>
                  <a:lnTo>
                    <a:pt x="805" y="5237"/>
                  </a:lnTo>
                  <a:lnTo>
                    <a:pt x="809" y="5188"/>
                  </a:lnTo>
                  <a:lnTo>
                    <a:pt x="810" y="5179"/>
                  </a:lnTo>
                  <a:lnTo>
                    <a:pt x="817" y="5130"/>
                  </a:lnTo>
                  <a:lnTo>
                    <a:pt x="818" y="5121"/>
                  </a:lnTo>
                  <a:lnTo>
                    <a:pt x="827" y="5072"/>
                  </a:lnTo>
                  <a:lnTo>
                    <a:pt x="828" y="5063"/>
                  </a:lnTo>
                  <a:lnTo>
                    <a:pt x="838" y="5015"/>
                  </a:lnTo>
                  <a:lnTo>
                    <a:pt x="840" y="5006"/>
                  </a:lnTo>
                  <a:lnTo>
                    <a:pt x="852" y="4958"/>
                  </a:lnTo>
                  <a:lnTo>
                    <a:pt x="855" y="4949"/>
                  </a:lnTo>
                  <a:lnTo>
                    <a:pt x="868" y="4902"/>
                  </a:lnTo>
                  <a:lnTo>
                    <a:pt x="871" y="4893"/>
                  </a:lnTo>
                  <a:lnTo>
                    <a:pt x="886" y="4847"/>
                  </a:lnTo>
                  <a:lnTo>
                    <a:pt x="889" y="4838"/>
                  </a:lnTo>
                  <a:lnTo>
                    <a:pt x="906" y="4792"/>
                  </a:lnTo>
                  <a:lnTo>
                    <a:pt x="910" y="4783"/>
                  </a:lnTo>
                  <a:lnTo>
                    <a:pt x="929" y="4738"/>
                  </a:lnTo>
                  <a:lnTo>
                    <a:pt x="932" y="4729"/>
                  </a:lnTo>
                  <a:lnTo>
                    <a:pt x="953" y="4684"/>
                  </a:lnTo>
                  <a:lnTo>
                    <a:pt x="957" y="4676"/>
                  </a:lnTo>
                  <a:lnTo>
                    <a:pt x="979" y="4632"/>
                  </a:lnTo>
                  <a:lnTo>
                    <a:pt x="983" y="4624"/>
                  </a:lnTo>
                  <a:lnTo>
                    <a:pt x="1007" y="4580"/>
                  </a:lnTo>
                  <a:lnTo>
                    <a:pt x="1012" y="4572"/>
                  </a:lnTo>
                  <a:lnTo>
                    <a:pt x="1038" y="4529"/>
                  </a:lnTo>
                  <a:lnTo>
                    <a:pt x="1043" y="4521"/>
                  </a:lnTo>
                  <a:lnTo>
                    <a:pt x="1070" y="4480"/>
                  </a:lnTo>
                  <a:lnTo>
                    <a:pt x="1075" y="4473"/>
                  </a:lnTo>
                  <a:lnTo>
                    <a:pt x="1104" y="4432"/>
                  </a:lnTo>
                  <a:lnTo>
                    <a:pt x="1109" y="4425"/>
                  </a:lnTo>
                  <a:lnTo>
                    <a:pt x="1139" y="4386"/>
                  </a:lnTo>
                  <a:lnTo>
                    <a:pt x="1145" y="4379"/>
                  </a:lnTo>
                  <a:lnTo>
                    <a:pt x="1176" y="4341"/>
                  </a:lnTo>
                  <a:lnTo>
                    <a:pt x="1182" y="4334"/>
                  </a:lnTo>
                  <a:lnTo>
                    <a:pt x="1215" y="4297"/>
                  </a:lnTo>
                  <a:lnTo>
                    <a:pt x="1221" y="4290"/>
                  </a:lnTo>
                  <a:lnTo>
                    <a:pt x="1255" y="4255"/>
                  </a:lnTo>
                  <a:lnTo>
                    <a:pt x="1262" y="4248"/>
                  </a:lnTo>
                  <a:lnTo>
                    <a:pt x="1297" y="4214"/>
                  </a:lnTo>
                  <a:lnTo>
                    <a:pt x="1304" y="4208"/>
                  </a:lnTo>
                  <a:lnTo>
                    <a:pt x="1341" y="4175"/>
                  </a:lnTo>
                  <a:lnTo>
                    <a:pt x="1348" y="4169"/>
                  </a:lnTo>
                  <a:lnTo>
                    <a:pt x="1386" y="4137"/>
                  </a:lnTo>
                  <a:lnTo>
                    <a:pt x="1393" y="4132"/>
                  </a:lnTo>
                  <a:lnTo>
                    <a:pt x="1432" y="4102"/>
                  </a:lnTo>
                  <a:lnTo>
                    <a:pt x="1440" y="4096"/>
                  </a:lnTo>
                  <a:lnTo>
                    <a:pt x="1480" y="4068"/>
                  </a:lnTo>
                  <a:lnTo>
                    <a:pt x="1488" y="4062"/>
                  </a:lnTo>
                  <a:lnTo>
                    <a:pt x="1529" y="4035"/>
                  </a:lnTo>
                  <a:lnTo>
                    <a:pt x="1537" y="4030"/>
                  </a:lnTo>
                  <a:lnTo>
                    <a:pt x="1579" y="4005"/>
                  </a:lnTo>
                  <a:lnTo>
                    <a:pt x="1587" y="4000"/>
                  </a:lnTo>
                  <a:lnTo>
                    <a:pt x="1630" y="3976"/>
                  </a:lnTo>
                  <a:lnTo>
                    <a:pt x="1638" y="3972"/>
                  </a:lnTo>
                  <a:lnTo>
                    <a:pt x="1682" y="3950"/>
                  </a:lnTo>
                  <a:lnTo>
                    <a:pt x="1691" y="3946"/>
                  </a:lnTo>
                  <a:lnTo>
                    <a:pt x="1736" y="3925"/>
                  </a:lnTo>
                  <a:lnTo>
                    <a:pt x="1744" y="3921"/>
                  </a:lnTo>
                  <a:lnTo>
                    <a:pt x="1790" y="3902"/>
                  </a:lnTo>
                  <a:lnTo>
                    <a:pt x="1799" y="3899"/>
                  </a:lnTo>
                  <a:lnTo>
                    <a:pt x="1845" y="3882"/>
                  </a:lnTo>
                  <a:lnTo>
                    <a:pt x="1854" y="3879"/>
                  </a:lnTo>
                  <a:lnTo>
                    <a:pt x="1900" y="3863"/>
                  </a:lnTo>
                  <a:lnTo>
                    <a:pt x="1909" y="3860"/>
                  </a:lnTo>
                  <a:lnTo>
                    <a:pt x="1957" y="3847"/>
                  </a:lnTo>
                  <a:lnTo>
                    <a:pt x="1966" y="3844"/>
                  </a:lnTo>
                  <a:lnTo>
                    <a:pt x="2013" y="3833"/>
                  </a:lnTo>
                  <a:lnTo>
                    <a:pt x="2022" y="3830"/>
                  </a:lnTo>
                  <a:lnTo>
                    <a:pt x="2071" y="3820"/>
                  </a:lnTo>
                  <a:lnTo>
                    <a:pt x="2080" y="3819"/>
                  </a:lnTo>
                  <a:lnTo>
                    <a:pt x="2128" y="3810"/>
                  </a:lnTo>
                  <a:lnTo>
                    <a:pt x="2138" y="3809"/>
                  </a:lnTo>
                  <a:lnTo>
                    <a:pt x="2186" y="3802"/>
                  </a:lnTo>
                  <a:lnTo>
                    <a:pt x="2196" y="3801"/>
                  </a:lnTo>
                  <a:lnTo>
                    <a:pt x="2245" y="3797"/>
                  </a:lnTo>
                  <a:lnTo>
                    <a:pt x="2254" y="3796"/>
                  </a:lnTo>
                  <a:lnTo>
                    <a:pt x="2303" y="3793"/>
                  </a:lnTo>
                  <a:lnTo>
                    <a:pt x="2313" y="3793"/>
                  </a:lnTo>
                  <a:lnTo>
                    <a:pt x="2362" y="3792"/>
                  </a:lnTo>
                  <a:lnTo>
                    <a:pt x="2366" y="3792"/>
                  </a:lnTo>
                  <a:close/>
                  <a:moveTo>
                    <a:pt x="8693" y="5479"/>
                  </a:moveTo>
                  <a:lnTo>
                    <a:pt x="8697" y="5439"/>
                  </a:lnTo>
                  <a:lnTo>
                    <a:pt x="8699" y="5399"/>
                  </a:lnTo>
                  <a:lnTo>
                    <a:pt x="8700" y="5359"/>
                  </a:lnTo>
                  <a:lnTo>
                    <a:pt x="8699" y="5319"/>
                  </a:lnTo>
                  <a:lnTo>
                    <a:pt x="8697" y="5279"/>
                  </a:lnTo>
                  <a:lnTo>
                    <a:pt x="8693" y="5239"/>
                  </a:lnTo>
                  <a:lnTo>
                    <a:pt x="8688" y="5200"/>
                  </a:lnTo>
                  <a:lnTo>
                    <a:pt x="8681" y="5161"/>
                  </a:lnTo>
                  <a:lnTo>
                    <a:pt x="8673" y="5122"/>
                  </a:lnTo>
                  <a:lnTo>
                    <a:pt x="8664" y="5083"/>
                  </a:lnTo>
                  <a:lnTo>
                    <a:pt x="8653" y="5045"/>
                  </a:lnTo>
                  <a:lnTo>
                    <a:pt x="8640" y="5007"/>
                  </a:lnTo>
                  <a:lnTo>
                    <a:pt x="8626" y="4970"/>
                  </a:lnTo>
                  <a:lnTo>
                    <a:pt x="8611" y="4933"/>
                  </a:lnTo>
                  <a:lnTo>
                    <a:pt x="8595" y="4896"/>
                  </a:lnTo>
                  <a:lnTo>
                    <a:pt x="8577" y="4861"/>
                  </a:lnTo>
                  <a:lnTo>
                    <a:pt x="8557" y="4826"/>
                  </a:lnTo>
                  <a:lnTo>
                    <a:pt x="8537" y="4792"/>
                  </a:lnTo>
                  <a:lnTo>
                    <a:pt x="8515" y="4758"/>
                  </a:lnTo>
                  <a:lnTo>
                    <a:pt x="8492" y="4726"/>
                  </a:lnTo>
                  <a:lnTo>
                    <a:pt x="8467" y="4694"/>
                  </a:lnTo>
                  <a:lnTo>
                    <a:pt x="8442" y="4663"/>
                  </a:lnTo>
                  <a:lnTo>
                    <a:pt x="8415" y="4634"/>
                  </a:lnTo>
                  <a:lnTo>
                    <a:pt x="8388" y="4605"/>
                  </a:lnTo>
                  <a:lnTo>
                    <a:pt x="8359" y="4577"/>
                  </a:lnTo>
                  <a:lnTo>
                    <a:pt x="8329" y="4551"/>
                  </a:lnTo>
                  <a:lnTo>
                    <a:pt x="8299" y="4525"/>
                  </a:lnTo>
                  <a:lnTo>
                    <a:pt x="8267" y="4501"/>
                  </a:lnTo>
                  <a:lnTo>
                    <a:pt x="8235" y="4478"/>
                  </a:lnTo>
                  <a:lnTo>
                    <a:pt x="8201" y="4456"/>
                  </a:lnTo>
                  <a:lnTo>
                    <a:pt x="8167" y="4436"/>
                  </a:lnTo>
                  <a:lnTo>
                    <a:pt x="8132" y="4416"/>
                  </a:lnTo>
                  <a:lnTo>
                    <a:pt x="8096" y="4398"/>
                  </a:lnTo>
                  <a:lnTo>
                    <a:pt x="8060" y="4381"/>
                  </a:lnTo>
                  <a:lnTo>
                    <a:pt x="8023" y="4366"/>
                  </a:lnTo>
                  <a:lnTo>
                    <a:pt x="7985" y="4352"/>
                  </a:lnTo>
                  <a:lnTo>
                    <a:pt x="7948" y="4340"/>
                  </a:lnTo>
                  <a:lnTo>
                    <a:pt x="7909" y="4329"/>
                  </a:lnTo>
                  <a:lnTo>
                    <a:pt x="7871" y="4319"/>
                  </a:lnTo>
                  <a:lnTo>
                    <a:pt x="7832" y="4311"/>
                  </a:lnTo>
                  <a:lnTo>
                    <a:pt x="7792" y="4304"/>
                  </a:lnTo>
                  <a:lnTo>
                    <a:pt x="7753" y="4299"/>
                  </a:lnTo>
                  <a:lnTo>
                    <a:pt x="7713" y="4295"/>
                  </a:lnTo>
                  <a:lnTo>
                    <a:pt x="7673" y="4293"/>
                  </a:lnTo>
                  <a:lnTo>
                    <a:pt x="7633" y="4292"/>
                  </a:lnTo>
                  <a:lnTo>
                    <a:pt x="7593" y="4293"/>
                  </a:lnTo>
                  <a:lnTo>
                    <a:pt x="7553" y="4295"/>
                  </a:lnTo>
                  <a:lnTo>
                    <a:pt x="7513" y="4299"/>
                  </a:lnTo>
                  <a:lnTo>
                    <a:pt x="7474" y="4304"/>
                  </a:lnTo>
                  <a:lnTo>
                    <a:pt x="7435" y="4311"/>
                  </a:lnTo>
                  <a:lnTo>
                    <a:pt x="7396" y="4319"/>
                  </a:lnTo>
                  <a:lnTo>
                    <a:pt x="7357" y="4328"/>
                  </a:lnTo>
                  <a:lnTo>
                    <a:pt x="7319" y="4340"/>
                  </a:lnTo>
                  <a:lnTo>
                    <a:pt x="7281" y="4352"/>
                  </a:lnTo>
                  <a:lnTo>
                    <a:pt x="7244" y="4366"/>
                  </a:lnTo>
                  <a:lnTo>
                    <a:pt x="7207" y="4381"/>
                  </a:lnTo>
                  <a:lnTo>
                    <a:pt x="7171" y="4398"/>
                  </a:lnTo>
                  <a:lnTo>
                    <a:pt x="7135" y="4416"/>
                  </a:lnTo>
                  <a:lnTo>
                    <a:pt x="7100" y="4436"/>
                  </a:lnTo>
                  <a:lnTo>
                    <a:pt x="7066" y="4456"/>
                  </a:lnTo>
                  <a:lnTo>
                    <a:pt x="7032" y="4478"/>
                  </a:lnTo>
                  <a:lnTo>
                    <a:pt x="7000" y="4501"/>
                  </a:lnTo>
                  <a:lnTo>
                    <a:pt x="6968" y="4525"/>
                  </a:lnTo>
                  <a:lnTo>
                    <a:pt x="6938" y="4551"/>
                  </a:lnTo>
                  <a:lnTo>
                    <a:pt x="6908" y="4577"/>
                  </a:lnTo>
                  <a:lnTo>
                    <a:pt x="6879" y="4605"/>
                  </a:lnTo>
                  <a:lnTo>
                    <a:pt x="6852" y="4634"/>
                  </a:lnTo>
                  <a:lnTo>
                    <a:pt x="6825" y="4663"/>
                  </a:lnTo>
                  <a:lnTo>
                    <a:pt x="6800" y="4694"/>
                  </a:lnTo>
                  <a:lnTo>
                    <a:pt x="6775" y="4726"/>
                  </a:lnTo>
                  <a:lnTo>
                    <a:pt x="6752" y="4758"/>
                  </a:lnTo>
                  <a:lnTo>
                    <a:pt x="6730" y="4792"/>
                  </a:lnTo>
                  <a:lnTo>
                    <a:pt x="6710" y="4826"/>
                  </a:lnTo>
                  <a:lnTo>
                    <a:pt x="6690" y="4861"/>
                  </a:lnTo>
                  <a:lnTo>
                    <a:pt x="6672" y="4896"/>
                  </a:lnTo>
                  <a:lnTo>
                    <a:pt x="6656" y="4933"/>
                  </a:lnTo>
                  <a:lnTo>
                    <a:pt x="6641" y="4970"/>
                  </a:lnTo>
                  <a:lnTo>
                    <a:pt x="6627" y="5007"/>
                  </a:lnTo>
                  <a:lnTo>
                    <a:pt x="6614" y="5045"/>
                  </a:lnTo>
                  <a:lnTo>
                    <a:pt x="6603" y="5083"/>
                  </a:lnTo>
                  <a:lnTo>
                    <a:pt x="6594" y="5122"/>
                  </a:lnTo>
                  <a:lnTo>
                    <a:pt x="6586" y="5161"/>
                  </a:lnTo>
                  <a:lnTo>
                    <a:pt x="6579" y="5200"/>
                  </a:lnTo>
                  <a:lnTo>
                    <a:pt x="6574" y="5239"/>
                  </a:lnTo>
                  <a:lnTo>
                    <a:pt x="6570" y="5279"/>
                  </a:lnTo>
                  <a:lnTo>
                    <a:pt x="6568" y="5319"/>
                  </a:lnTo>
                  <a:lnTo>
                    <a:pt x="6567" y="5359"/>
                  </a:lnTo>
                  <a:lnTo>
                    <a:pt x="6568" y="5399"/>
                  </a:lnTo>
                  <a:lnTo>
                    <a:pt x="6570" y="5439"/>
                  </a:lnTo>
                  <a:lnTo>
                    <a:pt x="6574" y="5479"/>
                  </a:lnTo>
                  <a:lnTo>
                    <a:pt x="6579" y="5518"/>
                  </a:lnTo>
                  <a:lnTo>
                    <a:pt x="6586" y="5557"/>
                  </a:lnTo>
                  <a:lnTo>
                    <a:pt x="6594" y="5596"/>
                  </a:lnTo>
                  <a:lnTo>
                    <a:pt x="6603" y="5635"/>
                  </a:lnTo>
                  <a:lnTo>
                    <a:pt x="6614" y="5673"/>
                  </a:lnTo>
                  <a:lnTo>
                    <a:pt x="6627" y="5711"/>
                  </a:lnTo>
                  <a:lnTo>
                    <a:pt x="6641" y="5748"/>
                  </a:lnTo>
                  <a:lnTo>
                    <a:pt x="6656" y="5785"/>
                  </a:lnTo>
                  <a:lnTo>
                    <a:pt x="6672" y="5822"/>
                  </a:lnTo>
                  <a:lnTo>
                    <a:pt x="6690" y="5857"/>
                  </a:lnTo>
                  <a:lnTo>
                    <a:pt x="6710" y="5892"/>
                  </a:lnTo>
                  <a:lnTo>
                    <a:pt x="6730" y="5927"/>
                  </a:lnTo>
                  <a:lnTo>
                    <a:pt x="6752" y="5960"/>
                  </a:lnTo>
                  <a:lnTo>
                    <a:pt x="6776" y="5993"/>
                  </a:lnTo>
                  <a:lnTo>
                    <a:pt x="6800" y="6024"/>
                  </a:lnTo>
                  <a:lnTo>
                    <a:pt x="6825" y="6055"/>
                  </a:lnTo>
                  <a:lnTo>
                    <a:pt x="6852" y="6085"/>
                  </a:lnTo>
                  <a:lnTo>
                    <a:pt x="6879" y="6113"/>
                  </a:lnTo>
                  <a:lnTo>
                    <a:pt x="6908" y="6141"/>
                  </a:lnTo>
                  <a:lnTo>
                    <a:pt x="6938" y="6167"/>
                  </a:lnTo>
                  <a:lnTo>
                    <a:pt x="6968" y="6193"/>
                  </a:lnTo>
                  <a:lnTo>
                    <a:pt x="7000" y="6217"/>
                  </a:lnTo>
                  <a:lnTo>
                    <a:pt x="7032" y="6240"/>
                  </a:lnTo>
                  <a:lnTo>
                    <a:pt x="7065" y="6262"/>
                  </a:lnTo>
                  <a:lnTo>
                    <a:pt x="7100" y="6282"/>
                  </a:lnTo>
                  <a:lnTo>
                    <a:pt x="7135" y="6302"/>
                  </a:lnTo>
                  <a:lnTo>
                    <a:pt x="7171" y="6320"/>
                  </a:lnTo>
                  <a:lnTo>
                    <a:pt x="7207" y="6337"/>
                  </a:lnTo>
                  <a:lnTo>
                    <a:pt x="7244" y="6352"/>
                  </a:lnTo>
                  <a:lnTo>
                    <a:pt x="7281" y="6366"/>
                  </a:lnTo>
                  <a:lnTo>
                    <a:pt x="7319" y="6378"/>
                  </a:lnTo>
                  <a:lnTo>
                    <a:pt x="7357" y="6390"/>
                  </a:lnTo>
                  <a:lnTo>
                    <a:pt x="7396" y="6399"/>
                  </a:lnTo>
                  <a:lnTo>
                    <a:pt x="7435" y="6407"/>
                  </a:lnTo>
                  <a:lnTo>
                    <a:pt x="7474" y="6414"/>
                  </a:lnTo>
                  <a:lnTo>
                    <a:pt x="7513" y="6419"/>
                  </a:lnTo>
                  <a:lnTo>
                    <a:pt x="7553" y="6423"/>
                  </a:lnTo>
                  <a:lnTo>
                    <a:pt x="7593" y="6425"/>
                  </a:lnTo>
                  <a:lnTo>
                    <a:pt x="7633" y="6426"/>
                  </a:lnTo>
                  <a:lnTo>
                    <a:pt x="7673" y="6425"/>
                  </a:lnTo>
                  <a:lnTo>
                    <a:pt x="7713" y="6423"/>
                  </a:lnTo>
                  <a:lnTo>
                    <a:pt x="7753" y="6419"/>
                  </a:lnTo>
                  <a:lnTo>
                    <a:pt x="7792" y="6414"/>
                  </a:lnTo>
                  <a:lnTo>
                    <a:pt x="7832" y="6407"/>
                  </a:lnTo>
                  <a:lnTo>
                    <a:pt x="7871" y="6399"/>
                  </a:lnTo>
                  <a:lnTo>
                    <a:pt x="7909" y="6389"/>
                  </a:lnTo>
                  <a:lnTo>
                    <a:pt x="7948" y="6378"/>
                  </a:lnTo>
                  <a:lnTo>
                    <a:pt x="7985" y="6366"/>
                  </a:lnTo>
                  <a:lnTo>
                    <a:pt x="8023" y="6352"/>
                  </a:lnTo>
                  <a:lnTo>
                    <a:pt x="8060" y="6337"/>
                  </a:lnTo>
                  <a:lnTo>
                    <a:pt x="8096" y="6320"/>
                  </a:lnTo>
                  <a:lnTo>
                    <a:pt x="8132" y="6302"/>
                  </a:lnTo>
                  <a:lnTo>
                    <a:pt x="8167" y="6282"/>
                  </a:lnTo>
                  <a:lnTo>
                    <a:pt x="8202" y="6262"/>
                  </a:lnTo>
                  <a:lnTo>
                    <a:pt x="8235" y="6240"/>
                  </a:lnTo>
                  <a:lnTo>
                    <a:pt x="8267" y="6217"/>
                  </a:lnTo>
                  <a:lnTo>
                    <a:pt x="8299" y="6193"/>
                  </a:lnTo>
                  <a:lnTo>
                    <a:pt x="8329" y="6167"/>
                  </a:lnTo>
                  <a:lnTo>
                    <a:pt x="8359" y="6141"/>
                  </a:lnTo>
                  <a:lnTo>
                    <a:pt x="8388" y="6113"/>
                  </a:lnTo>
                  <a:lnTo>
                    <a:pt x="8415" y="6085"/>
                  </a:lnTo>
                  <a:lnTo>
                    <a:pt x="8442" y="6055"/>
                  </a:lnTo>
                  <a:lnTo>
                    <a:pt x="8467" y="6024"/>
                  </a:lnTo>
                  <a:lnTo>
                    <a:pt x="8491" y="5993"/>
                  </a:lnTo>
                  <a:lnTo>
                    <a:pt x="8515" y="5960"/>
                  </a:lnTo>
                  <a:lnTo>
                    <a:pt x="8537" y="5927"/>
                  </a:lnTo>
                  <a:lnTo>
                    <a:pt x="8557" y="5892"/>
                  </a:lnTo>
                  <a:lnTo>
                    <a:pt x="8577" y="5857"/>
                  </a:lnTo>
                  <a:lnTo>
                    <a:pt x="8595" y="5822"/>
                  </a:lnTo>
                  <a:lnTo>
                    <a:pt x="8611" y="5785"/>
                  </a:lnTo>
                  <a:lnTo>
                    <a:pt x="8626" y="5748"/>
                  </a:lnTo>
                  <a:lnTo>
                    <a:pt x="8640" y="5711"/>
                  </a:lnTo>
                  <a:lnTo>
                    <a:pt x="8653" y="5673"/>
                  </a:lnTo>
                  <a:lnTo>
                    <a:pt x="8664" y="5635"/>
                  </a:lnTo>
                  <a:lnTo>
                    <a:pt x="8673" y="5596"/>
                  </a:lnTo>
                  <a:lnTo>
                    <a:pt x="8681" y="5557"/>
                  </a:lnTo>
                  <a:lnTo>
                    <a:pt x="8688" y="5518"/>
                  </a:lnTo>
                  <a:lnTo>
                    <a:pt x="8693" y="5479"/>
                  </a:lnTo>
                  <a:close/>
                  <a:moveTo>
                    <a:pt x="3518" y="6421"/>
                  </a:moveTo>
                  <a:lnTo>
                    <a:pt x="3514" y="6426"/>
                  </a:lnTo>
                  <a:lnTo>
                    <a:pt x="6486" y="6426"/>
                  </a:lnTo>
                  <a:lnTo>
                    <a:pt x="6482" y="6421"/>
                  </a:lnTo>
                  <a:lnTo>
                    <a:pt x="6449" y="6385"/>
                  </a:lnTo>
                  <a:lnTo>
                    <a:pt x="6443" y="6378"/>
                  </a:lnTo>
                  <a:lnTo>
                    <a:pt x="6412" y="6340"/>
                  </a:lnTo>
                  <a:lnTo>
                    <a:pt x="6406" y="6333"/>
                  </a:lnTo>
                  <a:lnTo>
                    <a:pt x="6376" y="6293"/>
                  </a:lnTo>
                  <a:lnTo>
                    <a:pt x="6370" y="6286"/>
                  </a:lnTo>
                  <a:lnTo>
                    <a:pt x="6342" y="6246"/>
                  </a:lnTo>
                  <a:lnTo>
                    <a:pt x="6337" y="6238"/>
                  </a:lnTo>
                  <a:lnTo>
                    <a:pt x="6309" y="6196"/>
                  </a:lnTo>
                  <a:lnTo>
                    <a:pt x="6304" y="6189"/>
                  </a:lnTo>
                  <a:lnTo>
                    <a:pt x="6279" y="6146"/>
                  </a:lnTo>
                  <a:lnTo>
                    <a:pt x="6274" y="6138"/>
                  </a:lnTo>
                  <a:lnTo>
                    <a:pt x="6250" y="6094"/>
                  </a:lnTo>
                  <a:lnTo>
                    <a:pt x="6246" y="6086"/>
                  </a:lnTo>
                  <a:lnTo>
                    <a:pt x="6224" y="6042"/>
                  </a:lnTo>
                  <a:lnTo>
                    <a:pt x="6220" y="6034"/>
                  </a:lnTo>
                  <a:lnTo>
                    <a:pt x="6199" y="5989"/>
                  </a:lnTo>
                  <a:lnTo>
                    <a:pt x="6196" y="5980"/>
                  </a:lnTo>
                  <a:lnTo>
                    <a:pt x="6177" y="5935"/>
                  </a:lnTo>
                  <a:lnTo>
                    <a:pt x="6173" y="5926"/>
                  </a:lnTo>
                  <a:lnTo>
                    <a:pt x="6156" y="5880"/>
                  </a:lnTo>
                  <a:lnTo>
                    <a:pt x="6153" y="5871"/>
                  </a:lnTo>
                  <a:lnTo>
                    <a:pt x="6138" y="5825"/>
                  </a:lnTo>
                  <a:lnTo>
                    <a:pt x="6135" y="5816"/>
                  </a:lnTo>
                  <a:lnTo>
                    <a:pt x="6122" y="5769"/>
                  </a:lnTo>
                  <a:lnTo>
                    <a:pt x="6119" y="5760"/>
                  </a:lnTo>
                  <a:lnTo>
                    <a:pt x="6107" y="5712"/>
                  </a:lnTo>
                  <a:lnTo>
                    <a:pt x="6105" y="5703"/>
                  </a:lnTo>
                  <a:lnTo>
                    <a:pt x="6095" y="5655"/>
                  </a:lnTo>
                  <a:lnTo>
                    <a:pt x="6094" y="5646"/>
                  </a:lnTo>
                  <a:lnTo>
                    <a:pt x="6085" y="5597"/>
                  </a:lnTo>
                  <a:lnTo>
                    <a:pt x="6084" y="5588"/>
                  </a:lnTo>
                  <a:lnTo>
                    <a:pt x="6077" y="5539"/>
                  </a:lnTo>
                  <a:lnTo>
                    <a:pt x="6076" y="5530"/>
                  </a:lnTo>
                  <a:lnTo>
                    <a:pt x="6072" y="5481"/>
                  </a:lnTo>
                  <a:lnTo>
                    <a:pt x="6071" y="5472"/>
                  </a:lnTo>
                  <a:lnTo>
                    <a:pt x="6068" y="5423"/>
                  </a:lnTo>
                  <a:lnTo>
                    <a:pt x="6068" y="5413"/>
                  </a:lnTo>
                  <a:lnTo>
                    <a:pt x="6067" y="5364"/>
                  </a:lnTo>
                  <a:lnTo>
                    <a:pt x="6067" y="5354"/>
                  </a:lnTo>
                  <a:lnTo>
                    <a:pt x="6068" y="5305"/>
                  </a:lnTo>
                  <a:lnTo>
                    <a:pt x="6068" y="5295"/>
                  </a:lnTo>
                  <a:lnTo>
                    <a:pt x="6071" y="5246"/>
                  </a:lnTo>
                  <a:lnTo>
                    <a:pt x="6072" y="5237"/>
                  </a:lnTo>
                  <a:lnTo>
                    <a:pt x="6076" y="5188"/>
                  </a:lnTo>
                  <a:lnTo>
                    <a:pt x="6077" y="5179"/>
                  </a:lnTo>
                  <a:lnTo>
                    <a:pt x="6084" y="5130"/>
                  </a:lnTo>
                  <a:lnTo>
                    <a:pt x="6085" y="5121"/>
                  </a:lnTo>
                  <a:lnTo>
                    <a:pt x="6094" y="5072"/>
                  </a:lnTo>
                  <a:lnTo>
                    <a:pt x="6095" y="5063"/>
                  </a:lnTo>
                  <a:lnTo>
                    <a:pt x="6105" y="5015"/>
                  </a:lnTo>
                  <a:lnTo>
                    <a:pt x="6107" y="5006"/>
                  </a:lnTo>
                  <a:lnTo>
                    <a:pt x="6119" y="4958"/>
                  </a:lnTo>
                  <a:lnTo>
                    <a:pt x="6122" y="4949"/>
                  </a:lnTo>
                  <a:lnTo>
                    <a:pt x="6135" y="4902"/>
                  </a:lnTo>
                  <a:lnTo>
                    <a:pt x="6138" y="4893"/>
                  </a:lnTo>
                  <a:lnTo>
                    <a:pt x="6153" y="4847"/>
                  </a:lnTo>
                  <a:lnTo>
                    <a:pt x="6156" y="4838"/>
                  </a:lnTo>
                  <a:lnTo>
                    <a:pt x="6173" y="4792"/>
                  </a:lnTo>
                  <a:lnTo>
                    <a:pt x="6177" y="4783"/>
                  </a:lnTo>
                  <a:lnTo>
                    <a:pt x="6196" y="4738"/>
                  </a:lnTo>
                  <a:lnTo>
                    <a:pt x="6199" y="4729"/>
                  </a:lnTo>
                  <a:lnTo>
                    <a:pt x="6220" y="4684"/>
                  </a:lnTo>
                  <a:lnTo>
                    <a:pt x="6224" y="4676"/>
                  </a:lnTo>
                  <a:lnTo>
                    <a:pt x="6246" y="4632"/>
                  </a:lnTo>
                  <a:lnTo>
                    <a:pt x="6250" y="4624"/>
                  </a:lnTo>
                  <a:lnTo>
                    <a:pt x="6274" y="4580"/>
                  </a:lnTo>
                  <a:lnTo>
                    <a:pt x="6279" y="4572"/>
                  </a:lnTo>
                  <a:lnTo>
                    <a:pt x="6305" y="4529"/>
                  </a:lnTo>
                  <a:lnTo>
                    <a:pt x="6310" y="4521"/>
                  </a:lnTo>
                  <a:lnTo>
                    <a:pt x="6337" y="4480"/>
                  </a:lnTo>
                  <a:lnTo>
                    <a:pt x="6342" y="4473"/>
                  </a:lnTo>
                  <a:lnTo>
                    <a:pt x="6371" y="4432"/>
                  </a:lnTo>
                  <a:lnTo>
                    <a:pt x="6376" y="4425"/>
                  </a:lnTo>
                  <a:lnTo>
                    <a:pt x="6406" y="4386"/>
                  </a:lnTo>
                  <a:lnTo>
                    <a:pt x="6412" y="4379"/>
                  </a:lnTo>
                  <a:lnTo>
                    <a:pt x="6443" y="4341"/>
                  </a:lnTo>
                  <a:lnTo>
                    <a:pt x="6449" y="4334"/>
                  </a:lnTo>
                  <a:lnTo>
                    <a:pt x="6482" y="4297"/>
                  </a:lnTo>
                  <a:lnTo>
                    <a:pt x="6487" y="4292"/>
                  </a:lnTo>
                  <a:lnTo>
                    <a:pt x="3513" y="4292"/>
                  </a:lnTo>
                  <a:lnTo>
                    <a:pt x="3518" y="4297"/>
                  </a:lnTo>
                  <a:lnTo>
                    <a:pt x="3551" y="4334"/>
                  </a:lnTo>
                  <a:lnTo>
                    <a:pt x="3557" y="4341"/>
                  </a:lnTo>
                  <a:lnTo>
                    <a:pt x="3588" y="4379"/>
                  </a:lnTo>
                  <a:lnTo>
                    <a:pt x="3594" y="4386"/>
                  </a:lnTo>
                  <a:lnTo>
                    <a:pt x="3624" y="4425"/>
                  </a:lnTo>
                  <a:lnTo>
                    <a:pt x="3629" y="4432"/>
                  </a:lnTo>
                  <a:lnTo>
                    <a:pt x="3658" y="4473"/>
                  </a:lnTo>
                  <a:lnTo>
                    <a:pt x="3663" y="4480"/>
                  </a:lnTo>
                  <a:lnTo>
                    <a:pt x="3690" y="4521"/>
                  </a:lnTo>
                  <a:lnTo>
                    <a:pt x="3695" y="4529"/>
                  </a:lnTo>
                  <a:lnTo>
                    <a:pt x="3721" y="4572"/>
                  </a:lnTo>
                  <a:lnTo>
                    <a:pt x="3726" y="4580"/>
                  </a:lnTo>
                  <a:lnTo>
                    <a:pt x="3750" y="4624"/>
                  </a:lnTo>
                  <a:lnTo>
                    <a:pt x="3754" y="4632"/>
                  </a:lnTo>
                  <a:lnTo>
                    <a:pt x="3776" y="4676"/>
                  </a:lnTo>
                  <a:lnTo>
                    <a:pt x="3780" y="4684"/>
                  </a:lnTo>
                  <a:lnTo>
                    <a:pt x="3801" y="4729"/>
                  </a:lnTo>
                  <a:lnTo>
                    <a:pt x="3804" y="4738"/>
                  </a:lnTo>
                  <a:lnTo>
                    <a:pt x="3823" y="4783"/>
                  </a:lnTo>
                  <a:lnTo>
                    <a:pt x="3827" y="4792"/>
                  </a:lnTo>
                  <a:lnTo>
                    <a:pt x="3844" y="4838"/>
                  </a:lnTo>
                  <a:lnTo>
                    <a:pt x="3847" y="4847"/>
                  </a:lnTo>
                  <a:lnTo>
                    <a:pt x="3862" y="4893"/>
                  </a:lnTo>
                  <a:lnTo>
                    <a:pt x="3865" y="4902"/>
                  </a:lnTo>
                  <a:lnTo>
                    <a:pt x="3878" y="4949"/>
                  </a:lnTo>
                  <a:lnTo>
                    <a:pt x="3881" y="4958"/>
                  </a:lnTo>
                  <a:lnTo>
                    <a:pt x="3893" y="5006"/>
                  </a:lnTo>
                  <a:lnTo>
                    <a:pt x="3895" y="5015"/>
                  </a:lnTo>
                  <a:lnTo>
                    <a:pt x="3905" y="5063"/>
                  </a:lnTo>
                  <a:lnTo>
                    <a:pt x="3906" y="5072"/>
                  </a:lnTo>
                  <a:lnTo>
                    <a:pt x="3915" y="5121"/>
                  </a:lnTo>
                  <a:lnTo>
                    <a:pt x="3916" y="5130"/>
                  </a:lnTo>
                  <a:lnTo>
                    <a:pt x="3923" y="5179"/>
                  </a:lnTo>
                  <a:lnTo>
                    <a:pt x="3924" y="5188"/>
                  </a:lnTo>
                  <a:lnTo>
                    <a:pt x="3928" y="5237"/>
                  </a:lnTo>
                  <a:lnTo>
                    <a:pt x="3929" y="5246"/>
                  </a:lnTo>
                  <a:lnTo>
                    <a:pt x="3932" y="5295"/>
                  </a:lnTo>
                  <a:lnTo>
                    <a:pt x="3932" y="5305"/>
                  </a:lnTo>
                  <a:lnTo>
                    <a:pt x="3933" y="5354"/>
                  </a:lnTo>
                  <a:lnTo>
                    <a:pt x="3933" y="5364"/>
                  </a:lnTo>
                  <a:lnTo>
                    <a:pt x="3932" y="5413"/>
                  </a:lnTo>
                  <a:lnTo>
                    <a:pt x="3932" y="5423"/>
                  </a:lnTo>
                  <a:lnTo>
                    <a:pt x="3929" y="5472"/>
                  </a:lnTo>
                  <a:lnTo>
                    <a:pt x="3928" y="5481"/>
                  </a:lnTo>
                  <a:lnTo>
                    <a:pt x="3924" y="5530"/>
                  </a:lnTo>
                  <a:lnTo>
                    <a:pt x="3923" y="5539"/>
                  </a:lnTo>
                  <a:lnTo>
                    <a:pt x="3916" y="5588"/>
                  </a:lnTo>
                  <a:lnTo>
                    <a:pt x="3915" y="5597"/>
                  </a:lnTo>
                  <a:lnTo>
                    <a:pt x="3906" y="5646"/>
                  </a:lnTo>
                  <a:lnTo>
                    <a:pt x="3905" y="5655"/>
                  </a:lnTo>
                  <a:lnTo>
                    <a:pt x="3895" y="5703"/>
                  </a:lnTo>
                  <a:lnTo>
                    <a:pt x="3893" y="5712"/>
                  </a:lnTo>
                  <a:lnTo>
                    <a:pt x="3881" y="5760"/>
                  </a:lnTo>
                  <a:lnTo>
                    <a:pt x="3878" y="5769"/>
                  </a:lnTo>
                  <a:lnTo>
                    <a:pt x="3865" y="5816"/>
                  </a:lnTo>
                  <a:lnTo>
                    <a:pt x="3862" y="5825"/>
                  </a:lnTo>
                  <a:lnTo>
                    <a:pt x="3847" y="5871"/>
                  </a:lnTo>
                  <a:lnTo>
                    <a:pt x="3844" y="5880"/>
                  </a:lnTo>
                  <a:lnTo>
                    <a:pt x="3827" y="5926"/>
                  </a:lnTo>
                  <a:lnTo>
                    <a:pt x="3823" y="5935"/>
                  </a:lnTo>
                  <a:lnTo>
                    <a:pt x="3804" y="5980"/>
                  </a:lnTo>
                  <a:lnTo>
                    <a:pt x="3801" y="5989"/>
                  </a:lnTo>
                  <a:lnTo>
                    <a:pt x="3780" y="6034"/>
                  </a:lnTo>
                  <a:lnTo>
                    <a:pt x="3776" y="6042"/>
                  </a:lnTo>
                  <a:lnTo>
                    <a:pt x="3754" y="6086"/>
                  </a:lnTo>
                  <a:lnTo>
                    <a:pt x="3750" y="6094"/>
                  </a:lnTo>
                  <a:lnTo>
                    <a:pt x="3726" y="6138"/>
                  </a:lnTo>
                  <a:lnTo>
                    <a:pt x="3721" y="6146"/>
                  </a:lnTo>
                  <a:lnTo>
                    <a:pt x="3696" y="6189"/>
                  </a:lnTo>
                  <a:lnTo>
                    <a:pt x="3691" y="6196"/>
                  </a:lnTo>
                  <a:lnTo>
                    <a:pt x="3663" y="6238"/>
                  </a:lnTo>
                  <a:lnTo>
                    <a:pt x="3658" y="6246"/>
                  </a:lnTo>
                  <a:lnTo>
                    <a:pt x="3630" y="6286"/>
                  </a:lnTo>
                  <a:lnTo>
                    <a:pt x="3624" y="6293"/>
                  </a:lnTo>
                  <a:lnTo>
                    <a:pt x="3594" y="6333"/>
                  </a:lnTo>
                  <a:lnTo>
                    <a:pt x="3588" y="6340"/>
                  </a:lnTo>
                  <a:lnTo>
                    <a:pt x="3557" y="6378"/>
                  </a:lnTo>
                  <a:lnTo>
                    <a:pt x="3551" y="6385"/>
                  </a:lnTo>
                  <a:lnTo>
                    <a:pt x="3518" y="6421"/>
                  </a:lnTo>
                  <a:close/>
                  <a:moveTo>
                    <a:pt x="4192" y="3773"/>
                  </a:moveTo>
                  <a:lnTo>
                    <a:pt x="5808" y="3773"/>
                  </a:lnTo>
                  <a:lnTo>
                    <a:pt x="5808" y="2158"/>
                  </a:lnTo>
                  <a:lnTo>
                    <a:pt x="4192" y="2158"/>
                  </a:lnTo>
                  <a:lnTo>
                    <a:pt x="4192" y="3773"/>
                  </a:lnTo>
                  <a:close/>
                  <a:moveTo>
                    <a:pt x="3426" y="5479"/>
                  </a:moveTo>
                  <a:lnTo>
                    <a:pt x="3430" y="5439"/>
                  </a:lnTo>
                  <a:lnTo>
                    <a:pt x="3432" y="5399"/>
                  </a:lnTo>
                  <a:lnTo>
                    <a:pt x="3433" y="5359"/>
                  </a:lnTo>
                  <a:lnTo>
                    <a:pt x="3432" y="5319"/>
                  </a:lnTo>
                  <a:lnTo>
                    <a:pt x="3430" y="5279"/>
                  </a:lnTo>
                  <a:lnTo>
                    <a:pt x="3426" y="5239"/>
                  </a:lnTo>
                  <a:lnTo>
                    <a:pt x="3421" y="5200"/>
                  </a:lnTo>
                  <a:lnTo>
                    <a:pt x="3414" y="5161"/>
                  </a:lnTo>
                  <a:lnTo>
                    <a:pt x="3406" y="5122"/>
                  </a:lnTo>
                  <a:lnTo>
                    <a:pt x="3397" y="5083"/>
                  </a:lnTo>
                  <a:lnTo>
                    <a:pt x="3386" y="5045"/>
                  </a:lnTo>
                  <a:lnTo>
                    <a:pt x="3373" y="5007"/>
                  </a:lnTo>
                  <a:lnTo>
                    <a:pt x="3359" y="4970"/>
                  </a:lnTo>
                  <a:lnTo>
                    <a:pt x="3344" y="4933"/>
                  </a:lnTo>
                  <a:lnTo>
                    <a:pt x="3328" y="4896"/>
                  </a:lnTo>
                  <a:lnTo>
                    <a:pt x="3310" y="4861"/>
                  </a:lnTo>
                  <a:lnTo>
                    <a:pt x="3290" y="4826"/>
                  </a:lnTo>
                  <a:lnTo>
                    <a:pt x="3270" y="4792"/>
                  </a:lnTo>
                  <a:lnTo>
                    <a:pt x="3248" y="4758"/>
                  </a:lnTo>
                  <a:lnTo>
                    <a:pt x="3225" y="4726"/>
                  </a:lnTo>
                  <a:lnTo>
                    <a:pt x="3200" y="4694"/>
                  </a:lnTo>
                  <a:lnTo>
                    <a:pt x="3175" y="4663"/>
                  </a:lnTo>
                  <a:lnTo>
                    <a:pt x="3148" y="4634"/>
                  </a:lnTo>
                  <a:lnTo>
                    <a:pt x="3121" y="4605"/>
                  </a:lnTo>
                  <a:lnTo>
                    <a:pt x="3092" y="4577"/>
                  </a:lnTo>
                  <a:lnTo>
                    <a:pt x="3062" y="4551"/>
                  </a:lnTo>
                  <a:lnTo>
                    <a:pt x="3032" y="4525"/>
                  </a:lnTo>
                  <a:lnTo>
                    <a:pt x="3000" y="4501"/>
                  </a:lnTo>
                  <a:lnTo>
                    <a:pt x="2968" y="4478"/>
                  </a:lnTo>
                  <a:lnTo>
                    <a:pt x="2934" y="4456"/>
                  </a:lnTo>
                  <a:lnTo>
                    <a:pt x="2900" y="4436"/>
                  </a:lnTo>
                  <a:lnTo>
                    <a:pt x="2865" y="4416"/>
                  </a:lnTo>
                  <a:lnTo>
                    <a:pt x="2829" y="4398"/>
                  </a:lnTo>
                  <a:lnTo>
                    <a:pt x="2793" y="4381"/>
                  </a:lnTo>
                  <a:lnTo>
                    <a:pt x="2756" y="4366"/>
                  </a:lnTo>
                  <a:lnTo>
                    <a:pt x="2719" y="4352"/>
                  </a:lnTo>
                  <a:lnTo>
                    <a:pt x="2681" y="4340"/>
                  </a:lnTo>
                  <a:lnTo>
                    <a:pt x="2643" y="4328"/>
                  </a:lnTo>
                  <a:lnTo>
                    <a:pt x="2604" y="4319"/>
                  </a:lnTo>
                  <a:lnTo>
                    <a:pt x="2565" y="4311"/>
                  </a:lnTo>
                  <a:lnTo>
                    <a:pt x="2526" y="4304"/>
                  </a:lnTo>
                  <a:lnTo>
                    <a:pt x="2487" y="4299"/>
                  </a:lnTo>
                  <a:lnTo>
                    <a:pt x="2447" y="4295"/>
                  </a:lnTo>
                  <a:lnTo>
                    <a:pt x="2407" y="4293"/>
                  </a:lnTo>
                  <a:lnTo>
                    <a:pt x="2367" y="4292"/>
                  </a:lnTo>
                  <a:lnTo>
                    <a:pt x="2327" y="4293"/>
                  </a:lnTo>
                  <a:lnTo>
                    <a:pt x="2287" y="4295"/>
                  </a:lnTo>
                  <a:lnTo>
                    <a:pt x="2247" y="4299"/>
                  </a:lnTo>
                  <a:lnTo>
                    <a:pt x="2208" y="4304"/>
                  </a:lnTo>
                  <a:lnTo>
                    <a:pt x="2168" y="4311"/>
                  </a:lnTo>
                  <a:lnTo>
                    <a:pt x="2129" y="4319"/>
                  </a:lnTo>
                  <a:lnTo>
                    <a:pt x="2091" y="4329"/>
                  </a:lnTo>
                  <a:lnTo>
                    <a:pt x="2052" y="4340"/>
                  </a:lnTo>
                  <a:lnTo>
                    <a:pt x="2015" y="4352"/>
                  </a:lnTo>
                  <a:lnTo>
                    <a:pt x="1977" y="4366"/>
                  </a:lnTo>
                  <a:lnTo>
                    <a:pt x="1940" y="4381"/>
                  </a:lnTo>
                  <a:lnTo>
                    <a:pt x="1904" y="4398"/>
                  </a:lnTo>
                  <a:lnTo>
                    <a:pt x="1868" y="4416"/>
                  </a:lnTo>
                  <a:lnTo>
                    <a:pt x="1833" y="4436"/>
                  </a:lnTo>
                  <a:lnTo>
                    <a:pt x="1799" y="4456"/>
                  </a:lnTo>
                  <a:lnTo>
                    <a:pt x="1765" y="4478"/>
                  </a:lnTo>
                  <a:lnTo>
                    <a:pt x="1733" y="4501"/>
                  </a:lnTo>
                  <a:lnTo>
                    <a:pt x="1701" y="4525"/>
                  </a:lnTo>
                  <a:lnTo>
                    <a:pt x="1671" y="4551"/>
                  </a:lnTo>
                  <a:lnTo>
                    <a:pt x="1641" y="4577"/>
                  </a:lnTo>
                  <a:lnTo>
                    <a:pt x="1612" y="4605"/>
                  </a:lnTo>
                  <a:lnTo>
                    <a:pt x="1585" y="4634"/>
                  </a:lnTo>
                  <a:lnTo>
                    <a:pt x="1558" y="4663"/>
                  </a:lnTo>
                  <a:lnTo>
                    <a:pt x="1533" y="4694"/>
                  </a:lnTo>
                  <a:lnTo>
                    <a:pt x="1508" y="4726"/>
                  </a:lnTo>
                  <a:lnTo>
                    <a:pt x="1485" y="4758"/>
                  </a:lnTo>
                  <a:lnTo>
                    <a:pt x="1463" y="4792"/>
                  </a:lnTo>
                  <a:lnTo>
                    <a:pt x="1443" y="4826"/>
                  </a:lnTo>
                  <a:lnTo>
                    <a:pt x="1423" y="4861"/>
                  </a:lnTo>
                  <a:lnTo>
                    <a:pt x="1405" y="4896"/>
                  </a:lnTo>
                  <a:lnTo>
                    <a:pt x="1389" y="4933"/>
                  </a:lnTo>
                  <a:lnTo>
                    <a:pt x="1374" y="4970"/>
                  </a:lnTo>
                  <a:lnTo>
                    <a:pt x="1360" y="5007"/>
                  </a:lnTo>
                  <a:lnTo>
                    <a:pt x="1347" y="5045"/>
                  </a:lnTo>
                  <a:lnTo>
                    <a:pt x="1336" y="5083"/>
                  </a:lnTo>
                  <a:lnTo>
                    <a:pt x="1327" y="5122"/>
                  </a:lnTo>
                  <a:lnTo>
                    <a:pt x="1319" y="5161"/>
                  </a:lnTo>
                  <a:lnTo>
                    <a:pt x="1312" y="5200"/>
                  </a:lnTo>
                  <a:lnTo>
                    <a:pt x="1307" y="5239"/>
                  </a:lnTo>
                  <a:lnTo>
                    <a:pt x="1303" y="5279"/>
                  </a:lnTo>
                  <a:lnTo>
                    <a:pt x="1301" y="5319"/>
                  </a:lnTo>
                  <a:lnTo>
                    <a:pt x="1300" y="5359"/>
                  </a:lnTo>
                  <a:lnTo>
                    <a:pt x="1301" y="5399"/>
                  </a:lnTo>
                  <a:lnTo>
                    <a:pt x="1303" y="5439"/>
                  </a:lnTo>
                  <a:lnTo>
                    <a:pt x="1307" y="5479"/>
                  </a:lnTo>
                  <a:lnTo>
                    <a:pt x="1312" y="5518"/>
                  </a:lnTo>
                  <a:lnTo>
                    <a:pt x="1319" y="5557"/>
                  </a:lnTo>
                  <a:lnTo>
                    <a:pt x="1327" y="5596"/>
                  </a:lnTo>
                  <a:lnTo>
                    <a:pt x="1336" y="5635"/>
                  </a:lnTo>
                  <a:lnTo>
                    <a:pt x="1347" y="5673"/>
                  </a:lnTo>
                  <a:lnTo>
                    <a:pt x="1360" y="5711"/>
                  </a:lnTo>
                  <a:lnTo>
                    <a:pt x="1374" y="5748"/>
                  </a:lnTo>
                  <a:lnTo>
                    <a:pt x="1389" y="5785"/>
                  </a:lnTo>
                  <a:lnTo>
                    <a:pt x="1405" y="5822"/>
                  </a:lnTo>
                  <a:lnTo>
                    <a:pt x="1423" y="5857"/>
                  </a:lnTo>
                  <a:lnTo>
                    <a:pt x="1443" y="5892"/>
                  </a:lnTo>
                  <a:lnTo>
                    <a:pt x="1463" y="5927"/>
                  </a:lnTo>
                  <a:lnTo>
                    <a:pt x="1485" y="5960"/>
                  </a:lnTo>
                  <a:lnTo>
                    <a:pt x="1509" y="5993"/>
                  </a:lnTo>
                  <a:lnTo>
                    <a:pt x="1533" y="6024"/>
                  </a:lnTo>
                  <a:lnTo>
                    <a:pt x="1558" y="6055"/>
                  </a:lnTo>
                  <a:lnTo>
                    <a:pt x="1585" y="6085"/>
                  </a:lnTo>
                  <a:lnTo>
                    <a:pt x="1612" y="6113"/>
                  </a:lnTo>
                  <a:lnTo>
                    <a:pt x="1641" y="6141"/>
                  </a:lnTo>
                  <a:lnTo>
                    <a:pt x="1671" y="6167"/>
                  </a:lnTo>
                  <a:lnTo>
                    <a:pt x="1701" y="6193"/>
                  </a:lnTo>
                  <a:lnTo>
                    <a:pt x="1733" y="6217"/>
                  </a:lnTo>
                  <a:lnTo>
                    <a:pt x="1765" y="6240"/>
                  </a:lnTo>
                  <a:lnTo>
                    <a:pt x="1798" y="6262"/>
                  </a:lnTo>
                  <a:lnTo>
                    <a:pt x="1833" y="6282"/>
                  </a:lnTo>
                  <a:lnTo>
                    <a:pt x="1868" y="6302"/>
                  </a:lnTo>
                  <a:lnTo>
                    <a:pt x="1904" y="6320"/>
                  </a:lnTo>
                  <a:lnTo>
                    <a:pt x="1940" y="6337"/>
                  </a:lnTo>
                  <a:lnTo>
                    <a:pt x="1977" y="6352"/>
                  </a:lnTo>
                  <a:lnTo>
                    <a:pt x="2015" y="6366"/>
                  </a:lnTo>
                  <a:lnTo>
                    <a:pt x="2052" y="6378"/>
                  </a:lnTo>
                  <a:lnTo>
                    <a:pt x="2091" y="6389"/>
                  </a:lnTo>
                  <a:lnTo>
                    <a:pt x="2129" y="6399"/>
                  </a:lnTo>
                  <a:lnTo>
                    <a:pt x="2168" y="6407"/>
                  </a:lnTo>
                  <a:lnTo>
                    <a:pt x="2208" y="6414"/>
                  </a:lnTo>
                  <a:lnTo>
                    <a:pt x="2247" y="6419"/>
                  </a:lnTo>
                  <a:lnTo>
                    <a:pt x="2287" y="6423"/>
                  </a:lnTo>
                  <a:lnTo>
                    <a:pt x="2327" y="6425"/>
                  </a:lnTo>
                  <a:lnTo>
                    <a:pt x="2367" y="6426"/>
                  </a:lnTo>
                  <a:lnTo>
                    <a:pt x="2407" y="6425"/>
                  </a:lnTo>
                  <a:lnTo>
                    <a:pt x="2447" y="6423"/>
                  </a:lnTo>
                  <a:lnTo>
                    <a:pt x="2487" y="6419"/>
                  </a:lnTo>
                  <a:lnTo>
                    <a:pt x="2526" y="6414"/>
                  </a:lnTo>
                  <a:lnTo>
                    <a:pt x="2565" y="6407"/>
                  </a:lnTo>
                  <a:lnTo>
                    <a:pt x="2604" y="6399"/>
                  </a:lnTo>
                  <a:lnTo>
                    <a:pt x="2643" y="6390"/>
                  </a:lnTo>
                  <a:lnTo>
                    <a:pt x="2681" y="6378"/>
                  </a:lnTo>
                  <a:lnTo>
                    <a:pt x="2719" y="6366"/>
                  </a:lnTo>
                  <a:lnTo>
                    <a:pt x="2756" y="6352"/>
                  </a:lnTo>
                  <a:lnTo>
                    <a:pt x="2793" y="6337"/>
                  </a:lnTo>
                  <a:lnTo>
                    <a:pt x="2829" y="6320"/>
                  </a:lnTo>
                  <a:lnTo>
                    <a:pt x="2865" y="6302"/>
                  </a:lnTo>
                  <a:lnTo>
                    <a:pt x="2900" y="6282"/>
                  </a:lnTo>
                  <a:lnTo>
                    <a:pt x="2935" y="6262"/>
                  </a:lnTo>
                  <a:lnTo>
                    <a:pt x="2968" y="6240"/>
                  </a:lnTo>
                  <a:lnTo>
                    <a:pt x="3000" y="6217"/>
                  </a:lnTo>
                  <a:lnTo>
                    <a:pt x="3032" y="6193"/>
                  </a:lnTo>
                  <a:lnTo>
                    <a:pt x="3062" y="6167"/>
                  </a:lnTo>
                  <a:lnTo>
                    <a:pt x="3092" y="6141"/>
                  </a:lnTo>
                  <a:lnTo>
                    <a:pt x="3121" y="6113"/>
                  </a:lnTo>
                  <a:lnTo>
                    <a:pt x="3148" y="6085"/>
                  </a:lnTo>
                  <a:lnTo>
                    <a:pt x="3175" y="6055"/>
                  </a:lnTo>
                  <a:lnTo>
                    <a:pt x="3200" y="6024"/>
                  </a:lnTo>
                  <a:lnTo>
                    <a:pt x="3224" y="5993"/>
                  </a:lnTo>
                  <a:lnTo>
                    <a:pt x="3248" y="5960"/>
                  </a:lnTo>
                  <a:lnTo>
                    <a:pt x="3270" y="5927"/>
                  </a:lnTo>
                  <a:lnTo>
                    <a:pt x="3290" y="5892"/>
                  </a:lnTo>
                  <a:lnTo>
                    <a:pt x="3310" y="5857"/>
                  </a:lnTo>
                  <a:lnTo>
                    <a:pt x="3328" y="5822"/>
                  </a:lnTo>
                  <a:lnTo>
                    <a:pt x="3344" y="5785"/>
                  </a:lnTo>
                  <a:lnTo>
                    <a:pt x="3359" y="5748"/>
                  </a:lnTo>
                  <a:lnTo>
                    <a:pt x="3373" y="5711"/>
                  </a:lnTo>
                  <a:lnTo>
                    <a:pt x="3386" y="5673"/>
                  </a:lnTo>
                  <a:lnTo>
                    <a:pt x="3397" y="5635"/>
                  </a:lnTo>
                  <a:lnTo>
                    <a:pt x="3406" y="5596"/>
                  </a:lnTo>
                  <a:lnTo>
                    <a:pt x="3414" y="5557"/>
                  </a:lnTo>
                  <a:lnTo>
                    <a:pt x="3421" y="5518"/>
                  </a:lnTo>
                  <a:lnTo>
                    <a:pt x="3426" y="5479"/>
                  </a:lnTo>
                  <a:close/>
                  <a:moveTo>
                    <a:pt x="7990" y="5319"/>
                  </a:moveTo>
                  <a:lnTo>
                    <a:pt x="7991" y="5332"/>
                  </a:lnTo>
                  <a:lnTo>
                    <a:pt x="7992" y="5346"/>
                  </a:lnTo>
                  <a:lnTo>
                    <a:pt x="7992" y="5359"/>
                  </a:lnTo>
                  <a:lnTo>
                    <a:pt x="7992" y="5372"/>
                  </a:lnTo>
                  <a:lnTo>
                    <a:pt x="7991" y="5386"/>
                  </a:lnTo>
                  <a:lnTo>
                    <a:pt x="7990" y="5399"/>
                  </a:lnTo>
                  <a:lnTo>
                    <a:pt x="7988" y="5413"/>
                  </a:lnTo>
                  <a:lnTo>
                    <a:pt x="7986" y="5426"/>
                  </a:lnTo>
                  <a:lnTo>
                    <a:pt x="7983" y="5439"/>
                  </a:lnTo>
                  <a:lnTo>
                    <a:pt x="7980" y="5452"/>
                  </a:lnTo>
                  <a:lnTo>
                    <a:pt x="7976" y="5465"/>
                  </a:lnTo>
                  <a:lnTo>
                    <a:pt x="7972" y="5478"/>
                  </a:lnTo>
                  <a:lnTo>
                    <a:pt x="7968" y="5490"/>
                  </a:lnTo>
                  <a:lnTo>
                    <a:pt x="7962" y="5503"/>
                  </a:lnTo>
                  <a:lnTo>
                    <a:pt x="7957" y="5515"/>
                  </a:lnTo>
                  <a:lnTo>
                    <a:pt x="7951" y="5527"/>
                  </a:lnTo>
                  <a:lnTo>
                    <a:pt x="7944" y="5539"/>
                  </a:lnTo>
                  <a:lnTo>
                    <a:pt x="7937" y="5550"/>
                  </a:lnTo>
                  <a:lnTo>
                    <a:pt x="7930" y="5562"/>
                  </a:lnTo>
                  <a:lnTo>
                    <a:pt x="7922" y="5573"/>
                  </a:lnTo>
                  <a:lnTo>
                    <a:pt x="7914" y="5583"/>
                  </a:lnTo>
                  <a:lnTo>
                    <a:pt x="7905" y="5593"/>
                  </a:lnTo>
                  <a:lnTo>
                    <a:pt x="7896" y="5603"/>
                  </a:lnTo>
                  <a:lnTo>
                    <a:pt x="7887" y="5613"/>
                  </a:lnTo>
                  <a:lnTo>
                    <a:pt x="7877" y="5622"/>
                  </a:lnTo>
                  <a:lnTo>
                    <a:pt x="7867" y="5631"/>
                  </a:lnTo>
                  <a:lnTo>
                    <a:pt x="7857" y="5640"/>
                  </a:lnTo>
                  <a:lnTo>
                    <a:pt x="7847" y="5648"/>
                  </a:lnTo>
                  <a:lnTo>
                    <a:pt x="7836" y="5656"/>
                  </a:lnTo>
                  <a:lnTo>
                    <a:pt x="7824" y="5663"/>
                  </a:lnTo>
                  <a:lnTo>
                    <a:pt x="7813" y="5670"/>
                  </a:lnTo>
                  <a:lnTo>
                    <a:pt x="7801" y="5677"/>
                  </a:lnTo>
                  <a:lnTo>
                    <a:pt x="7789" y="5683"/>
                  </a:lnTo>
                  <a:lnTo>
                    <a:pt x="7777" y="5688"/>
                  </a:lnTo>
                  <a:lnTo>
                    <a:pt x="7764" y="5694"/>
                  </a:lnTo>
                  <a:lnTo>
                    <a:pt x="7752" y="5698"/>
                  </a:lnTo>
                  <a:lnTo>
                    <a:pt x="7739" y="5702"/>
                  </a:lnTo>
                  <a:lnTo>
                    <a:pt x="7726" y="5706"/>
                  </a:lnTo>
                  <a:lnTo>
                    <a:pt x="7713" y="5709"/>
                  </a:lnTo>
                  <a:lnTo>
                    <a:pt x="7700" y="5712"/>
                  </a:lnTo>
                  <a:lnTo>
                    <a:pt x="7687" y="5714"/>
                  </a:lnTo>
                  <a:lnTo>
                    <a:pt x="7673" y="5716"/>
                  </a:lnTo>
                  <a:lnTo>
                    <a:pt x="7660" y="5717"/>
                  </a:lnTo>
                  <a:lnTo>
                    <a:pt x="7646" y="5718"/>
                  </a:lnTo>
                  <a:lnTo>
                    <a:pt x="7633" y="5718"/>
                  </a:lnTo>
                  <a:lnTo>
                    <a:pt x="7620" y="5718"/>
                  </a:lnTo>
                  <a:lnTo>
                    <a:pt x="7606" y="5717"/>
                  </a:lnTo>
                  <a:lnTo>
                    <a:pt x="7593" y="5716"/>
                  </a:lnTo>
                  <a:lnTo>
                    <a:pt x="7579" y="5714"/>
                  </a:lnTo>
                  <a:lnTo>
                    <a:pt x="7566" y="5712"/>
                  </a:lnTo>
                  <a:lnTo>
                    <a:pt x="7553" y="5709"/>
                  </a:lnTo>
                  <a:lnTo>
                    <a:pt x="7540" y="5706"/>
                  </a:lnTo>
                  <a:lnTo>
                    <a:pt x="7527" y="5702"/>
                  </a:lnTo>
                  <a:lnTo>
                    <a:pt x="7515" y="5698"/>
                  </a:lnTo>
                  <a:lnTo>
                    <a:pt x="7502" y="5694"/>
                  </a:lnTo>
                  <a:lnTo>
                    <a:pt x="7490" y="5688"/>
                  </a:lnTo>
                  <a:lnTo>
                    <a:pt x="7478" y="5683"/>
                  </a:lnTo>
                  <a:lnTo>
                    <a:pt x="7466" y="5677"/>
                  </a:lnTo>
                  <a:lnTo>
                    <a:pt x="7454" y="5670"/>
                  </a:lnTo>
                  <a:lnTo>
                    <a:pt x="7442" y="5663"/>
                  </a:lnTo>
                  <a:lnTo>
                    <a:pt x="7431" y="5656"/>
                  </a:lnTo>
                  <a:lnTo>
                    <a:pt x="7420" y="5648"/>
                  </a:lnTo>
                  <a:lnTo>
                    <a:pt x="7409" y="5640"/>
                  </a:lnTo>
                  <a:lnTo>
                    <a:pt x="7399" y="5631"/>
                  </a:lnTo>
                  <a:lnTo>
                    <a:pt x="7389" y="5622"/>
                  </a:lnTo>
                  <a:lnTo>
                    <a:pt x="7379" y="5613"/>
                  </a:lnTo>
                  <a:lnTo>
                    <a:pt x="7370" y="5603"/>
                  </a:lnTo>
                  <a:lnTo>
                    <a:pt x="7361" y="5593"/>
                  </a:lnTo>
                  <a:lnTo>
                    <a:pt x="7353" y="5583"/>
                  </a:lnTo>
                  <a:lnTo>
                    <a:pt x="7344" y="5573"/>
                  </a:lnTo>
                  <a:lnTo>
                    <a:pt x="7337" y="5562"/>
                  </a:lnTo>
                  <a:lnTo>
                    <a:pt x="7329" y="5550"/>
                  </a:lnTo>
                  <a:lnTo>
                    <a:pt x="7322" y="5539"/>
                  </a:lnTo>
                  <a:lnTo>
                    <a:pt x="7316" y="5527"/>
                  </a:lnTo>
                  <a:lnTo>
                    <a:pt x="7310" y="5515"/>
                  </a:lnTo>
                  <a:lnTo>
                    <a:pt x="7304" y="5503"/>
                  </a:lnTo>
                  <a:lnTo>
                    <a:pt x="7299" y="5490"/>
                  </a:lnTo>
                  <a:lnTo>
                    <a:pt x="7294" y="5478"/>
                  </a:lnTo>
                  <a:lnTo>
                    <a:pt x="7290" y="5465"/>
                  </a:lnTo>
                  <a:lnTo>
                    <a:pt x="7286" y="5452"/>
                  </a:lnTo>
                  <a:lnTo>
                    <a:pt x="7283" y="5439"/>
                  </a:lnTo>
                  <a:lnTo>
                    <a:pt x="7280" y="5426"/>
                  </a:lnTo>
                  <a:lnTo>
                    <a:pt x="7278" y="5413"/>
                  </a:lnTo>
                  <a:lnTo>
                    <a:pt x="7276" y="5399"/>
                  </a:lnTo>
                  <a:lnTo>
                    <a:pt x="7275" y="5386"/>
                  </a:lnTo>
                  <a:lnTo>
                    <a:pt x="7274" y="5372"/>
                  </a:lnTo>
                  <a:lnTo>
                    <a:pt x="7274" y="5359"/>
                  </a:lnTo>
                  <a:lnTo>
                    <a:pt x="7274" y="5346"/>
                  </a:lnTo>
                  <a:lnTo>
                    <a:pt x="7275" y="5332"/>
                  </a:lnTo>
                  <a:lnTo>
                    <a:pt x="7276" y="5319"/>
                  </a:lnTo>
                  <a:lnTo>
                    <a:pt x="7278" y="5305"/>
                  </a:lnTo>
                  <a:lnTo>
                    <a:pt x="7280" y="5292"/>
                  </a:lnTo>
                  <a:lnTo>
                    <a:pt x="7283" y="5279"/>
                  </a:lnTo>
                  <a:lnTo>
                    <a:pt x="7286" y="5266"/>
                  </a:lnTo>
                  <a:lnTo>
                    <a:pt x="7290" y="5253"/>
                  </a:lnTo>
                  <a:lnTo>
                    <a:pt x="7294" y="5241"/>
                  </a:lnTo>
                  <a:lnTo>
                    <a:pt x="7299" y="5228"/>
                  </a:lnTo>
                  <a:lnTo>
                    <a:pt x="7304" y="5216"/>
                  </a:lnTo>
                  <a:lnTo>
                    <a:pt x="7310" y="5204"/>
                  </a:lnTo>
                  <a:lnTo>
                    <a:pt x="7316" y="5192"/>
                  </a:lnTo>
                  <a:lnTo>
                    <a:pt x="7322" y="5180"/>
                  </a:lnTo>
                  <a:lnTo>
                    <a:pt x="7329" y="5168"/>
                  </a:lnTo>
                  <a:lnTo>
                    <a:pt x="7337" y="5157"/>
                  </a:lnTo>
                  <a:lnTo>
                    <a:pt x="7344" y="5146"/>
                  </a:lnTo>
                  <a:lnTo>
                    <a:pt x="7353" y="5135"/>
                  </a:lnTo>
                  <a:lnTo>
                    <a:pt x="7361" y="5125"/>
                  </a:lnTo>
                  <a:lnTo>
                    <a:pt x="7370" y="5115"/>
                  </a:lnTo>
                  <a:lnTo>
                    <a:pt x="7379" y="5105"/>
                  </a:lnTo>
                  <a:lnTo>
                    <a:pt x="7389" y="5096"/>
                  </a:lnTo>
                  <a:lnTo>
                    <a:pt x="7399" y="5087"/>
                  </a:lnTo>
                  <a:lnTo>
                    <a:pt x="7409" y="5079"/>
                  </a:lnTo>
                  <a:lnTo>
                    <a:pt x="7420" y="5070"/>
                  </a:lnTo>
                  <a:lnTo>
                    <a:pt x="7431" y="5063"/>
                  </a:lnTo>
                  <a:lnTo>
                    <a:pt x="7442" y="5055"/>
                  </a:lnTo>
                  <a:lnTo>
                    <a:pt x="7454" y="5048"/>
                  </a:lnTo>
                  <a:lnTo>
                    <a:pt x="7466" y="5042"/>
                  </a:lnTo>
                  <a:lnTo>
                    <a:pt x="7478" y="5036"/>
                  </a:lnTo>
                  <a:lnTo>
                    <a:pt x="7490" y="5030"/>
                  </a:lnTo>
                  <a:lnTo>
                    <a:pt x="7502" y="5025"/>
                  </a:lnTo>
                  <a:lnTo>
                    <a:pt x="7515" y="5020"/>
                  </a:lnTo>
                  <a:lnTo>
                    <a:pt x="7527" y="5016"/>
                  </a:lnTo>
                  <a:lnTo>
                    <a:pt x="7540" y="5012"/>
                  </a:lnTo>
                  <a:lnTo>
                    <a:pt x="7553" y="5009"/>
                  </a:lnTo>
                  <a:lnTo>
                    <a:pt x="7566" y="5006"/>
                  </a:lnTo>
                  <a:lnTo>
                    <a:pt x="7579" y="5004"/>
                  </a:lnTo>
                  <a:lnTo>
                    <a:pt x="7593" y="5002"/>
                  </a:lnTo>
                  <a:lnTo>
                    <a:pt x="7606" y="5001"/>
                  </a:lnTo>
                  <a:lnTo>
                    <a:pt x="7620" y="5000"/>
                  </a:lnTo>
                  <a:lnTo>
                    <a:pt x="7633" y="5000"/>
                  </a:lnTo>
                  <a:lnTo>
                    <a:pt x="7646" y="5000"/>
                  </a:lnTo>
                  <a:lnTo>
                    <a:pt x="7660" y="5001"/>
                  </a:lnTo>
                  <a:lnTo>
                    <a:pt x="7673" y="5002"/>
                  </a:lnTo>
                  <a:lnTo>
                    <a:pt x="7687" y="5004"/>
                  </a:lnTo>
                  <a:lnTo>
                    <a:pt x="7700" y="5006"/>
                  </a:lnTo>
                  <a:lnTo>
                    <a:pt x="7713" y="5009"/>
                  </a:lnTo>
                  <a:lnTo>
                    <a:pt x="7726" y="5012"/>
                  </a:lnTo>
                  <a:lnTo>
                    <a:pt x="7739" y="5016"/>
                  </a:lnTo>
                  <a:lnTo>
                    <a:pt x="7752" y="5020"/>
                  </a:lnTo>
                  <a:lnTo>
                    <a:pt x="7764" y="5025"/>
                  </a:lnTo>
                  <a:lnTo>
                    <a:pt x="7777" y="5030"/>
                  </a:lnTo>
                  <a:lnTo>
                    <a:pt x="7789" y="5036"/>
                  </a:lnTo>
                  <a:lnTo>
                    <a:pt x="7801" y="5042"/>
                  </a:lnTo>
                  <a:lnTo>
                    <a:pt x="7813" y="5048"/>
                  </a:lnTo>
                  <a:lnTo>
                    <a:pt x="7824" y="5055"/>
                  </a:lnTo>
                  <a:lnTo>
                    <a:pt x="7836" y="5063"/>
                  </a:lnTo>
                  <a:lnTo>
                    <a:pt x="7847" y="5070"/>
                  </a:lnTo>
                  <a:lnTo>
                    <a:pt x="7857" y="5079"/>
                  </a:lnTo>
                  <a:lnTo>
                    <a:pt x="7867" y="5087"/>
                  </a:lnTo>
                  <a:lnTo>
                    <a:pt x="7877" y="5096"/>
                  </a:lnTo>
                  <a:lnTo>
                    <a:pt x="7887" y="5105"/>
                  </a:lnTo>
                  <a:lnTo>
                    <a:pt x="7896" y="5115"/>
                  </a:lnTo>
                  <a:lnTo>
                    <a:pt x="7905" y="5125"/>
                  </a:lnTo>
                  <a:lnTo>
                    <a:pt x="7914" y="5135"/>
                  </a:lnTo>
                  <a:lnTo>
                    <a:pt x="7922" y="5146"/>
                  </a:lnTo>
                  <a:lnTo>
                    <a:pt x="7930" y="5157"/>
                  </a:lnTo>
                  <a:lnTo>
                    <a:pt x="7937" y="5168"/>
                  </a:lnTo>
                  <a:lnTo>
                    <a:pt x="7944" y="5180"/>
                  </a:lnTo>
                  <a:lnTo>
                    <a:pt x="7951" y="5192"/>
                  </a:lnTo>
                  <a:lnTo>
                    <a:pt x="7957" y="5204"/>
                  </a:lnTo>
                  <a:lnTo>
                    <a:pt x="7962" y="5216"/>
                  </a:lnTo>
                  <a:lnTo>
                    <a:pt x="7968" y="5228"/>
                  </a:lnTo>
                  <a:lnTo>
                    <a:pt x="7972" y="5241"/>
                  </a:lnTo>
                  <a:lnTo>
                    <a:pt x="7976" y="5253"/>
                  </a:lnTo>
                  <a:lnTo>
                    <a:pt x="7980" y="5266"/>
                  </a:lnTo>
                  <a:lnTo>
                    <a:pt x="7983" y="5279"/>
                  </a:lnTo>
                  <a:lnTo>
                    <a:pt x="7986" y="5292"/>
                  </a:lnTo>
                  <a:lnTo>
                    <a:pt x="7988" y="5305"/>
                  </a:lnTo>
                  <a:lnTo>
                    <a:pt x="7990" y="5319"/>
                  </a:lnTo>
                  <a:close/>
                  <a:moveTo>
                    <a:pt x="2724" y="5319"/>
                  </a:moveTo>
                  <a:lnTo>
                    <a:pt x="2725" y="5332"/>
                  </a:lnTo>
                  <a:lnTo>
                    <a:pt x="2726" y="5346"/>
                  </a:lnTo>
                  <a:lnTo>
                    <a:pt x="2726" y="5359"/>
                  </a:lnTo>
                  <a:lnTo>
                    <a:pt x="2726" y="5372"/>
                  </a:lnTo>
                  <a:lnTo>
                    <a:pt x="2725" y="5386"/>
                  </a:lnTo>
                  <a:lnTo>
                    <a:pt x="2724" y="5399"/>
                  </a:lnTo>
                  <a:lnTo>
                    <a:pt x="2722" y="5413"/>
                  </a:lnTo>
                  <a:lnTo>
                    <a:pt x="2720" y="5426"/>
                  </a:lnTo>
                  <a:lnTo>
                    <a:pt x="2717" y="5439"/>
                  </a:lnTo>
                  <a:lnTo>
                    <a:pt x="2714" y="5452"/>
                  </a:lnTo>
                  <a:lnTo>
                    <a:pt x="2710" y="5465"/>
                  </a:lnTo>
                  <a:lnTo>
                    <a:pt x="2706" y="5478"/>
                  </a:lnTo>
                  <a:lnTo>
                    <a:pt x="2701" y="5490"/>
                  </a:lnTo>
                  <a:lnTo>
                    <a:pt x="2696" y="5503"/>
                  </a:lnTo>
                  <a:lnTo>
                    <a:pt x="2690" y="5515"/>
                  </a:lnTo>
                  <a:lnTo>
                    <a:pt x="2684" y="5527"/>
                  </a:lnTo>
                  <a:lnTo>
                    <a:pt x="2678" y="5539"/>
                  </a:lnTo>
                  <a:lnTo>
                    <a:pt x="2671" y="5550"/>
                  </a:lnTo>
                  <a:lnTo>
                    <a:pt x="2663" y="5562"/>
                  </a:lnTo>
                  <a:lnTo>
                    <a:pt x="2656" y="5573"/>
                  </a:lnTo>
                  <a:lnTo>
                    <a:pt x="2647" y="5583"/>
                  </a:lnTo>
                  <a:lnTo>
                    <a:pt x="2639" y="5593"/>
                  </a:lnTo>
                  <a:lnTo>
                    <a:pt x="2630" y="5603"/>
                  </a:lnTo>
                  <a:lnTo>
                    <a:pt x="2621" y="5613"/>
                  </a:lnTo>
                  <a:lnTo>
                    <a:pt x="2611" y="5622"/>
                  </a:lnTo>
                  <a:lnTo>
                    <a:pt x="2601" y="5631"/>
                  </a:lnTo>
                  <a:lnTo>
                    <a:pt x="2591" y="5640"/>
                  </a:lnTo>
                  <a:lnTo>
                    <a:pt x="2580" y="5648"/>
                  </a:lnTo>
                  <a:lnTo>
                    <a:pt x="2569" y="5656"/>
                  </a:lnTo>
                  <a:lnTo>
                    <a:pt x="2558" y="5663"/>
                  </a:lnTo>
                  <a:lnTo>
                    <a:pt x="2546" y="5670"/>
                  </a:lnTo>
                  <a:lnTo>
                    <a:pt x="2534" y="5677"/>
                  </a:lnTo>
                  <a:lnTo>
                    <a:pt x="2522" y="5683"/>
                  </a:lnTo>
                  <a:lnTo>
                    <a:pt x="2510" y="5688"/>
                  </a:lnTo>
                  <a:lnTo>
                    <a:pt x="2498" y="5694"/>
                  </a:lnTo>
                  <a:lnTo>
                    <a:pt x="2485" y="5698"/>
                  </a:lnTo>
                  <a:lnTo>
                    <a:pt x="2473" y="5702"/>
                  </a:lnTo>
                  <a:lnTo>
                    <a:pt x="2460" y="5706"/>
                  </a:lnTo>
                  <a:lnTo>
                    <a:pt x="2447" y="5709"/>
                  </a:lnTo>
                  <a:lnTo>
                    <a:pt x="2434" y="5712"/>
                  </a:lnTo>
                  <a:lnTo>
                    <a:pt x="2421" y="5714"/>
                  </a:lnTo>
                  <a:lnTo>
                    <a:pt x="2407" y="5716"/>
                  </a:lnTo>
                  <a:lnTo>
                    <a:pt x="2394" y="5717"/>
                  </a:lnTo>
                  <a:lnTo>
                    <a:pt x="2380" y="5718"/>
                  </a:lnTo>
                  <a:lnTo>
                    <a:pt x="2367" y="5718"/>
                  </a:lnTo>
                  <a:lnTo>
                    <a:pt x="2354" y="5718"/>
                  </a:lnTo>
                  <a:lnTo>
                    <a:pt x="2340" y="5717"/>
                  </a:lnTo>
                  <a:lnTo>
                    <a:pt x="2327" y="5716"/>
                  </a:lnTo>
                  <a:lnTo>
                    <a:pt x="2313" y="5714"/>
                  </a:lnTo>
                  <a:lnTo>
                    <a:pt x="2300" y="5712"/>
                  </a:lnTo>
                  <a:lnTo>
                    <a:pt x="2287" y="5709"/>
                  </a:lnTo>
                  <a:lnTo>
                    <a:pt x="2274" y="5706"/>
                  </a:lnTo>
                  <a:lnTo>
                    <a:pt x="2261" y="5702"/>
                  </a:lnTo>
                  <a:lnTo>
                    <a:pt x="2248" y="5698"/>
                  </a:lnTo>
                  <a:lnTo>
                    <a:pt x="2236" y="5694"/>
                  </a:lnTo>
                  <a:lnTo>
                    <a:pt x="2223" y="5688"/>
                  </a:lnTo>
                  <a:lnTo>
                    <a:pt x="2211" y="5683"/>
                  </a:lnTo>
                  <a:lnTo>
                    <a:pt x="2199" y="5677"/>
                  </a:lnTo>
                  <a:lnTo>
                    <a:pt x="2187" y="5670"/>
                  </a:lnTo>
                  <a:lnTo>
                    <a:pt x="2176" y="5663"/>
                  </a:lnTo>
                  <a:lnTo>
                    <a:pt x="2164" y="5656"/>
                  </a:lnTo>
                  <a:lnTo>
                    <a:pt x="2153" y="5648"/>
                  </a:lnTo>
                  <a:lnTo>
                    <a:pt x="2143" y="5640"/>
                  </a:lnTo>
                  <a:lnTo>
                    <a:pt x="2133" y="5631"/>
                  </a:lnTo>
                  <a:lnTo>
                    <a:pt x="2123" y="5622"/>
                  </a:lnTo>
                  <a:lnTo>
                    <a:pt x="2113" y="5613"/>
                  </a:lnTo>
                  <a:lnTo>
                    <a:pt x="2104" y="5603"/>
                  </a:lnTo>
                  <a:lnTo>
                    <a:pt x="2095" y="5593"/>
                  </a:lnTo>
                  <a:lnTo>
                    <a:pt x="2086" y="5583"/>
                  </a:lnTo>
                  <a:lnTo>
                    <a:pt x="2078" y="5573"/>
                  </a:lnTo>
                  <a:lnTo>
                    <a:pt x="2070" y="5562"/>
                  </a:lnTo>
                  <a:lnTo>
                    <a:pt x="2063" y="5550"/>
                  </a:lnTo>
                  <a:lnTo>
                    <a:pt x="2056" y="5539"/>
                  </a:lnTo>
                  <a:lnTo>
                    <a:pt x="2049" y="5527"/>
                  </a:lnTo>
                  <a:lnTo>
                    <a:pt x="2043" y="5515"/>
                  </a:lnTo>
                  <a:lnTo>
                    <a:pt x="2038" y="5503"/>
                  </a:lnTo>
                  <a:lnTo>
                    <a:pt x="2032" y="5490"/>
                  </a:lnTo>
                  <a:lnTo>
                    <a:pt x="2028" y="5478"/>
                  </a:lnTo>
                  <a:lnTo>
                    <a:pt x="2024" y="5465"/>
                  </a:lnTo>
                  <a:lnTo>
                    <a:pt x="2020" y="5452"/>
                  </a:lnTo>
                  <a:lnTo>
                    <a:pt x="2017" y="5439"/>
                  </a:lnTo>
                  <a:lnTo>
                    <a:pt x="2014" y="5426"/>
                  </a:lnTo>
                  <a:lnTo>
                    <a:pt x="2012" y="5413"/>
                  </a:lnTo>
                  <a:lnTo>
                    <a:pt x="2010" y="5399"/>
                  </a:lnTo>
                  <a:lnTo>
                    <a:pt x="2009" y="5386"/>
                  </a:lnTo>
                  <a:lnTo>
                    <a:pt x="2008" y="5372"/>
                  </a:lnTo>
                  <a:lnTo>
                    <a:pt x="2008" y="5359"/>
                  </a:lnTo>
                  <a:lnTo>
                    <a:pt x="2008" y="5346"/>
                  </a:lnTo>
                  <a:lnTo>
                    <a:pt x="2009" y="5332"/>
                  </a:lnTo>
                  <a:lnTo>
                    <a:pt x="2010" y="5319"/>
                  </a:lnTo>
                  <a:lnTo>
                    <a:pt x="2012" y="5305"/>
                  </a:lnTo>
                  <a:lnTo>
                    <a:pt x="2014" y="5292"/>
                  </a:lnTo>
                  <a:lnTo>
                    <a:pt x="2017" y="5279"/>
                  </a:lnTo>
                  <a:lnTo>
                    <a:pt x="2020" y="5266"/>
                  </a:lnTo>
                  <a:lnTo>
                    <a:pt x="2024" y="5253"/>
                  </a:lnTo>
                  <a:lnTo>
                    <a:pt x="2028" y="5241"/>
                  </a:lnTo>
                  <a:lnTo>
                    <a:pt x="2032" y="5228"/>
                  </a:lnTo>
                  <a:lnTo>
                    <a:pt x="2038" y="5216"/>
                  </a:lnTo>
                  <a:lnTo>
                    <a:pt x="2043" y="5204"/>
                  </a:lnTo>
                  <a:lnTo>
                    <a:pt x="2049" y="5192"/>
                  </a:lnTo>
                  <a:lnTo>
                    <a:pt x="2056" y="5180"/>
                  </a:lnTo>
                  <a:lnTo>
                    <a:pt x="2063" y="5168"/>
                  </a:lnTo>
                  <a:lnTo>
                    <a:pt x="2070" y="5157"/>
                  </a:lnTo>
                  <a:lnTo>
                    <a:pt x="2078" y="5146"/>
                  </a:lnTo>
                  <a:lnTo>
                    <a:pt x="2086" y="5135"/>
                  </a:lnTo>
                  <a:lnTo>
                    <a:pt x="2095" y="5125"/>
                  </a:lnTo>
                  <a:lnTo>
                    <a:pt x="2104" y="5115"/>
                  </a:lnTo>
                  <a:lnTo>
                    <a:pt x="2113" y="5105"/>
                  </a:lnTo>
                  <a:lnTo>
                    <a:pt x="2123" y="5096"/>
                  </a:lnTo>
                  <a:lnTo>
                    <a:pt x="2133" y="5087"/>
                  </a:lnTo>
                  <a:lnTo>
                    <a:pt x="2143" y="5079"/>
                  </a:lnTo>
                  <a:lnTo>
                    <a:pt x="2153" y="5070"/>
                  </a:lnTo>
                  <a:lnTo>
                    <a:pt x="2164" y="5063"/>
                  </a:lnTo>
                  <a:lnTo>
                    <a:pt x="2176" y="5055"/>
                  </a:lnTo>
                  <a:lnTo>
                    <a:pt x="2187" y="5048"/>
                  </a:lnTo>
                  <a:lnTo>
                    <a:pt x="2199" y="5042"/>
                  </a:lnTo>
                  <a:lnTo>
                    <a:pt x="2211" y="5036"/>
                  </a:lnTo>
                  <a:lnTo>
                    <a:pt x="2223" y="5030"/>
                  </a:lnTo>
                  <a:lnTo>
                    <a:pt x="2236" y="5025"/>
                  </a:lnTo>
                  <a:lnTo>
                    <a:pt x="2248" y="5020"/>
                  </a:lnTo>
                  <a:lnTo>
                    <a:pt x="2261" y="5016"/>
                  </a:lnTo>
                  <a:lnTo>
                    <a:pt x="2274" y="5012"/>
                  </a:lnTo>
                  <a:lnTo>
                    <a:pt x="2287" y="5009"/>
                  </a:lnTo>
                  <a:lnTo>
                    <a:pt x="2300" y="5006"/>
                  </a:lnTo>
                  <a:lnTo>
                    <a:pt x="2313" y="5004"/>
                  </a:lnTo>
                  <a:lnTo>
                    <a:pt x="2327" y="5002"/>
                  </a:lnTo>
                  <a:lnTo>
                    <a:pt x="2340" y="5001"/>
                  </a:lnTo>
                  <a:lnTo>
                    <a:pt x="2354" y="5000"/>
                  </a:lnTo>
                  <a:lnTo>
                    <a:pt x="2367" y="5000"/>
                  </a:lnTo>
                  <a:lnTo>
                    <a:pt x="2380" y="5000"/>
                  </a:lnTo>
                  <a:lnTo>
                    <a:pt x="2394" y="5001"/>
                  </a:lnTo>
                  <a:lnTo>
                    <a:pt x="2407" y="5002"/>
                  </a:lnTo>
                  <a:lnTo>
                    <a:pt x="2421" y="5004"/>
                  </a:lnTo>
                  <a:lnTo>
                    <a:pt x="2434" y="5006"/>
                  </a:lnTo>
                  <a:lnTo>
                    <a:pt x="2447" y="5009"/>
                  </a:lnTo>
                  <a:lnTo>
                    <a:pt x="2460" y="5012"/>
                  </a:lnTo>
                  <a:lnTo>
                    <a:pt x="2473" y="5016"/>
                  </a:lnTo>
                  <a:lnTo>
                    <a:pt x="2485" y="5020"/>
                  </a:lnTo>
                  <a:lnTo>
                    <a:pt x="2498" y="5025"/>
                  </a:lnTo>
                  <a:lnTo>
                    <a:pt x="2510" y="5030"/>
                  </a:lnTo>
                  <a:lnTo>
                    <a:pt x="2522" y="5036"/>
                  </a:lnTo>
                  <a:lnTo>
                    <a:pt x="2534" y="5042"/>
                  </a:lnTo>
                  <a:lnTo>
                    <a:pt x="2546" y="5048"/>
                  </a:lnTo>
                  <a:lnTo>
                    <a:pt x="2558" y="5055"/>
                  </a:lnTo>
                  <a:lnTo>
                    <a:pt x="2569" y="5063"/>
                  </a:lnTo>
                  <a:lnTo>
                    <a:pt x="2580" y="5070"/>
                  </a:lnTo>
                  <a:lnTo>
                    <a:pt x="2591" y="5079"/>
                  </a:lnTo>
                  <a:lnTo>
                    <a:pt x="2601" y="5087"/>
                  </a:lnTo>
                  <a:lnTo>
                    <a:pt x="2611" y="5096"/>
                  </a:lnTo>
                  <a:lnTo>
                    <a:pt x="2621" y="5105"/>
                  </a:lnTo>
                  <a:lnTo>
                    <a:pt x="2630" y="5115"/>
                  </a:lnTo>
                  <a:lnTo>
                    <a:pt x="2639" y="5125"/>
                  </a:lnTo>
                  <a:lnTo>
                    <a:pt x="2647" y="5135"/>
                  </a:lnTo>
                  <a:lnTo>
                    <a:pt x="2656" y="5146"/>
                  </a:lnTo>
                  <a:lnTo>
                    <a:pt x="2663" y="5157"/>
                  </a:lnTo>
                  <a:lnTo>
                    <a:pt x="2671" y="5168"/>
                  </a:lnTo>
                  <a:lnTo>
                    <a:pt x="2678" y="5180"/>
                  </a:lnTo>
                  <a:lnTo>
                    <a:pt x="2684" y="5192"/>
                  </a:lnTo>
                  <a:lnTo>
                    <a:pt x="2690" y="5204"/>
                  </a:lnTo>
                  <a:lnTo>
                    <a:pt x="2696" y="5216"/>
                  </a:lnTo>
                  <a:lnTo>
                    <a:pt x="2701" y="5228"/>
                  </a:lnTo>
                  <a:lnTo>
                    <a:pt x="2706" y="5241"/>
                  </a:lnTo>
                  <a:lnTo>
                    <a:pt x="2710" y="5253"/>
                  </a:lnTo>
                  <a:lnTo>
                    <a:pt x="2714" y="5266"/>
                  </a:lnTo>
                  <a:lnTo>
                    <a:pt x="2717" y="5279"/>
                  </a:lnTo>
                  <a:lnTo>
                    <a:pt x="2720" y="5292"/>
                  </a:lnTo>
                  <a:lnTo>
                    <a:pt x="2722" y="5305"/>
                  </a:lnTo>
                  <a:lnTo>
                    <a:pt x="2724" y="53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427;p22">
            <a:extLst>
              <a:ext uri="{FF2B5EF4-FFF2-40B4-BE49-F238E27FC236}">
                <a16:creationId xmlns:a16="http://schemas.microsoft.com/office/drawing/2014/main" id="{1E822B38-486F-4DE7-A63D-11F74049CBE0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93" name="Google Shape;2428;p22">
              <a:extLst>
                <a:ext uri="{FF2B5EF4-FFF2-40B4-BE49-F238E27FC236}">
                  <a16:creationId xmlns:a16="http://schemas.microsoft.com/office/drawing/2014/main" id="{0C428C5D-ABC0-465E-A9C5-0545135A6F99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56" y="6042"/>
                  </a:moveTo>
                  <a:lnTo>
                    <a:pt x="6756" y="4726"/>
                  </a:lnTo>
                  <a:lnTo>
                    <a:pt x="8072" y="4726"/>
                  </a:lnTo>
                  <a:lnTo>
                    <a:pt x="8072" y="6042"/>
                  </a:lnTo>
                  <a:lnTo>
                    <a:pt x="6756" y="6042"/>
                  </a:lnTo>
                  <a:close/>
                  <a:moveTo>
                    <a:pt x="5913" y="3568"/>
                  </a:moveTo>
                  <a:lnTo>
                    <a:pt x="5937" y="3546"/>
                  </a:lnTo>
                  <a:lnTo>
                    <a:pt x="6064" y="3440"/>
                  </a:lnTo>
                  <a:lnTo>
                    <a:pt x="2806" y="3440"/>
                  </a:lnTo>
                  <a:lnTo>
                    <a:pt x="2773" y="3438"/>
                  </a:lnTo>
                  <a:lnTo>
                    <a:pt x="2741" y="3431"/>
                  </a:lnTo>
                  <a:lnTo>
                    <a:pt x="2710" y="3421"/>
                  </a:lnTo>
                  <a:lnTo>
                    <a:pt x="2681" y="3407"/>
                  </a:lnTo>
                  <a:lnTo>
                    <a:pt x="2654" y="3388"/>
                  </a:lnTo>
                  <a:lnTo>
                    <a:pt x="2629" y="3367"/>
                  </a:lnTo>
                  <a:lnTo>
                    <a:pt x="2608" y="3342"/>
                  </a:lnTo>
                  <a:lnTo>
                    <a:pt x="2589" y="3315"/>
                  </a:lnTo>
                  <a:lnTo>
                    <a:pt x="2575" y="3286"/>
                  </a:lnTo>
                  <a:lnTo>
                    <a:pt x="2565" y="3255"/>
                  </a:lnTo>
                  <a:lnTo>
                    <a:pt x="2558" y="3223"/>
                  </a:lnTo>
                  <a:lnTo>
                    <a:pt x="2556" y="3190"/>
                  </a:lnTo>
                  <a:lnTo>
                    <a:pt x="2558" y="3157"/>
                  </a:lnTo>
                  <a:lnTo>
                    <a:pt x="2565" y="3125"/>
                  </a:lnTo>
                  <a:lnTo>
                    <a:pt x="2575" y="3094"/>
                  </a:lnTo>
                  <a:lnTo>
                    <a:pt x="2589" y="3065"/>
                  </a:lnTo>
                  <a:lnTo>
                    <a:pt x="2608" y="3038"/>
                  </a:lnTo>
                  <a:lnTo>
                    <a:pt x="2629" y="3013"/>
                  </a:lnTo>
                  <a:lnTo>
                    <a:pt x="2654" y="2992"/>
                  </a:lnTo>
                  <a:lnTo>
                    <a:pt x="2681" y="2973"/>
                  </a:lnTo>
                  <a:lnTo>
                    <a:pt x="2710" y="2959"/>
                  </a:lnTo>
                  <a:lnTo>
                    <a:pt x="2741" y="2949"/>
                  </a:lnTo>
                  <a:lnTo>
                    <a:pt x="2773" y="2942"/>
                  </a:lnTo>
                  <a:lnTo>
                    <a:pt x="2806" y="2940"/>
                  </a:lnTo>
                  <a:lnTo>
                    <a:pt x="6065" y="2940"/>
                  </a:lnTo>
                  <a:lnTo>
                    <a:pt x="5937" y="2833"/>
                  </a:lnTo>
                  <a:lnTo>
                    <a:pt x="5913" y="2811"/>
                  </a:lnTo>
                  <a:lnTo>
                    <a:pt x="5893" y="2785"/>
                  </a:lnTo>
                  <a:lnTo>
                    <a:pt x="5876" y="2757"/>
                  </a:lnTo>
                  <a:lnTo>
                    <a:pt x="5862" y="2727"/>
                  </a:lnTo>
                  <a:lnTo>
                    <a:pt x="5853" y="2696"/>
                  </a:lnTo>
                  <a:lnTo>
                    <a:pt x="5848" y="2664"/>
                  </a:lnTo>
                  <a:lnTo>
                    <a:pt x="5847" y="2631"/>
                  </a:lnTo>
                  <a:lnTo>
                    <a:pt x="5851" y="2598"/>
                  </a:lnTo>
                  <a:lnTo>
                    <a:pt x="5858" y="2567"/>
                  </a:lnTo>
                  <a:lnTo>
                    <a:pt x="5870" y="2536"/>
                  </a:lnTo>
                  <a:lnTo>
                    <a:pt x="5886" y="2507"/>
                  </a:lnTo>
                  <a:lnTo>
                    <a:pt x="5905" y="2481"/>
                  </a:lnTo>
                  <a:lnTo>
                    <a:pt x="5927" y="2457"/>
                  </a:lnTo>
                  <a:lnTo>
                    <a:pt x="5953" y="2437"/>
                  </a:lnTo>
                  <a:lnTo>
                    <a:pt x="5981" y="2420"/>
                  </a:lnTo>
                  <a:lnTo>
                    <a:pt x="6011" y="2406"/>
                  </a:lnTo>
                  <a:lnTo>
                    <a:pt x="6042" y="2397"/>
                  </a:lnTo>
                  <a:lnTo>
                    <a:pt x="6074" y="2392"/>
                  </a:lnTo>
                  <a:lnTo>
                    <a:pt x="6107" y="2391"/>
                  </a:lnTo>
                  <a:lnTo>
                    <a:pt x="6140" y="2395"/>
                  </a:lnTo>
                  <a:lnTo>
                    <a:pt x="6171" y="2402"/>
                  </a:lnTo>
                  <a:lnTo>
                    <a:pt x="6202" y="2414"/>
                  </a:lnTo>
                  <a:lnTo>
                    <a:pt x="6231" y="2430"/>
                  </a:lnTo>
                  <a:lnTo>
                    <a:pt x="6257" y="2449"/>
                  </a:lnTo>
                  <a:lnTo>
                    <a:pt x="6916" y="2998"/>
                  </a:lnTo>
                  <a:lnTo>
                    <a:pt x="6924" y="3005"/>
                  </a:lnTo>
                  <a:lnTo>
                    <a:pt x="6933" y="3013"/>
                  </a:lnTo>
                  <a:lnTo>
                    <a:pt x="6936" y="3017"/>
                  </a:lnTo>
                  <a:lnTo>
                    <a:pt x="6940" y="3021"/>
                  </a:lnTo>
                  <a:lnTo>
                    <a:pt x="6947" y="3029"/>
                  </a:lnTo>
                  <a:lnTo>
                    <a:pt x="6954" y="3038"/>
                  </a:lnTo>
                  <a:lnTo>
                    <a:pt x="6958" y="3043"/>
                  </a:lnTo>
                  <a:lnTo>
                    <a:pt x="6961" y="3048"/>
                  </a:lnTo>
                  <a:lnTo>
                    <a:pt x="6967" y="3056"/>
                  </a:lnTo>
                  <a:lnTo>
                    <a:pt x="6973" y="3065"/>
                  </a:lnTo>
                  <a:lnTo>
                    <a:pt x="6975" y="3071"/>
                  </a:lnTo>
                  <a:lnTo>
                    <a:pt x="6979" y="3076"/>
                  </a:lnTo>
                  <a:lnTo>
                    <a:pt x="6982" y="3085"/>
                  </a:lnTo>
                  <a:lnTo>
                    <a:pt x="6987" y="3094"/>
                  </a:lnTo>
                  <a:lnTo>
                    <a:pt x="6989" y="3101"/>
                  </a:lnTo>
                  <a:lnTo>
                    <a:pt x="6992" y="3107"/>
                  </a:lnTo>
                  <a:lnTo>
                    <a:pt x="6994" y="3116"/>
                  </a:lnTo>
                  <a:lnTo>
                    <a:pt x="6997" y="3125"/>
                  </a:lnTo>
                  <a:lnTo>
                    <a:pt x="6999" y="3133"/>
                  </a:lnTo>
                  <a:lnTo>
                    <a:pt x="7001" y="3140"/>
                  </a:lnTo>
                  <a:lnTo>
                    <a:pt x="7002" y="3148"/>
                  </a:lnTo>
                  <a:lnTo>
                    <a:pt x="7004" y="3157"/>
                  </a:lnTo>
                  <a:lnTo>
                    <a:pt x="7004" y="3166"/>
                  </a:lnTo>
                  <a:lnTo>
                    <a:pt x="7005" y="3173"/>
                  </a:lnTo>
                  <a:lnTo>
                    <a:pt x="7005" y="3181"/>
                  </a:lnTo>
                  <a:lnTo>
                    <a:pt x="7006" y="3190"/>
                  </a:lnTo>
                  <a:lnTo>
                    <a:pt x="7005" y="3199"/>
                  </a:lnTo>
                  <a:lnTo>
                    <a:pt x="7005" y="3207"/>
                  </a:lnTo>
                  <a:lnTo>
                    <a:pt x="7004" y="3215"/>
                  </a:lnTo>
                  <a:lnTo>
                    <a:pt x="7004" y="3223"/>
                  </a:lnTo>
                  <a:lnTo>
                    <a:pt x="7002" y="3232"/>
                  </a:lnTo>
                  <a:lnTo>
                    <a:pt x="7001" y="3240"/>
                  </a:lnTo>
                  <a:lnTo>
                    <a:pt x="6999" y="3247"/>
                  </a:lnTo>
                  <a:lnTo>
                    <a:pt x="6997" y="3255"/>
                  </a:lnTo>
                  <a:lnTo>
                    <a:pt x="6994" y="3264"/>
                  </a:lnTo>
                  <a:lnTo>
                    <a:pt x="6992" y="3273"/>
                  </a:lnTo>
                  <a:lnTo>
                    <a:pt x="6989" y="3279"/>
                  </a:lnTo>
                  <a:lnTo>
                    <a:pt x="6987" y="3286"/>
                  </a:lnTo>
                  <a:lnTo>
                    <a:pt x="6982" y="3295"/>
                  </a:lnTo>
                  <a:lnTo>
                    <a:pt x="6979" y="3304"/>
                  </a:lnTo>
                  <a:lnTo>
                    <a:pt x="6975" y="3309"/>
                  </a:lnTo>
                  <a:lnTo>
                    <a:pt x="6973" y="3315"/>
                  </a:lnTo>
                  <a:lnTo>
                    <a:pt x="6966" y="3324"/>
                  </a:lnTo>
                  <a:lnTo>
                    <a:pt x="6961" y="3333"/>
                  </a:lnTo>
                  <a:lnTo>
                    <a:pt x="6958" y="3337"/>
                  </a:lnTo>
                  <a:lnTo>
                    <a:pt x="6954" y="3342"/>
                  </a:lnTo>
                  <a:lnTo>
                    <a:pt x="6947" y="3351"/>
                  </a:lnTo>
                  <a:lnTo>
                    <a:pt x="6940" y="3359"/>
                  </a:lnTo>
                  <a:lnTo>
                    <a:pt x="6936" y="3363"/>
                  </a:lnTo>
                  <a:lnTo>
                    <a:pt x="6933" y="3367"/>
                  </a:lnTo>
                  <a:lnTo>
                    <a:pt x="6924" y="3375"/>
                  </a:lnTo>
                  <a:lnTo>
                    <a:pt x="6916" y="3382"/>
                  </a:lnTo>
                  <a:lnTo>
                    <a:pt x="6257" y="3930"/>
                  </a:lnTo>
                  <a:lnTo>
                    <a:pt x="6230" y="3949"/>
                  </a:lnTo>
                  <a:lnTo>
                    <a:pt x="6202" y="3965"/>
                  </a:lnTo>
                  <a:lnTo>
                    <a:pt x="6171" y="3977"/>
                  </a:lnTo>
                  <a:lnTo>
                    <a:pt x="6139" y="3984"/>
                  </a:lnTo>
                  <a:lnTo>
                    <a:pt x="6107" y="3988"/>
                  </a:lnTo>
                  <a:lnTo>
                    <a:pt x="6074" y="3987"/>
                  </a:lnTo>
                  <a:lnTo>
                    <a:pt x="6042" y="3982"/>
                  </a:lnTo>
                  <a:lnTo>
                    <a:pt x="6010" y="3973"/>
                  </a:lnTo>
                  <a:lnTo>
                    <a:pt x="5981" y="3959"/>
                  </a:lnTo>
                  <a:lnTo>
                    <a:pt x="5953" y="3942"/>
                  </a:lnTo>
                  <a:lnTo>
                    <a:pt x="5927" y="3922"/>
                  </a:lnTo>
                  <a:lnTo>
                    <a:pt x="5905" y="3898"/>
                  </a:lnTo>
                  <a:lnTo>
                    <a:pt x="5886" y="3871"/>
                  </a:lnTo>
                  <a:lnTo>
                    <a:pt x="5870" y="3843"/>
                  </a:lnTo>
                  <a:lnTo>
                    <a:pt x="5858" y="3812"/>
                  </a:lnTo>
                  <a:lnTo>
                    <a:pt x="5851" y="3780"/>
                  </a:lnTo>
                  <a:lnTo>
                    <a:pt x="5847" y="3748"/>
                  </a:lnTo>
                  <a:lnTo>
                    <a:pt x="5848" y="3715"/>
                  </a:lnTo>
                  <a:lnTo>
                    <a:pt x="5853" y="3683"/>
                  </a:lnTo>
                  <a:lnTo>
                    <a:pt x="5862" y="3651"/>
                  </a:lnTo>
                  <a:lnTo>
                    <a:pt x="5876" y="3622"/>
                  </a:lnTo>
                  <a:lnTo>
                    <a:pt x="5893" y="3594"/>
                  </a:lnTo>
                  <a:lnTo>
                    <a:pt x="5913" y="35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429;p22">
              <a:extLst>
                <a:ext uri="{FF2B5EF4-FFF2-40B4-BE49-F238E27FC236}">
                  <a16:creationId xmlns:a16="http://schemas.microsoft.com/office/drawing/2014/main" id="{956BC658-52D4-465C-8DD5-28D6AA28A8B4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93" y="4706"/>
                  </a:moveTo>
                  <a:lnTo>
                    <a:pt x="3394" y="4726"/>
                  </a:lnTo>
                  <a:lnTo>
                    <a:pt x="3394" y="6012"/>
                  </a:lnTo>
                  <a:lnTo>
                    <a:pt x="4192" y="6012"/>
                  </a:lnTo>
                  <a:lnTo>
                    <a:pt x="4192" y="4726"/>
                  </a:lnTo>
                  <a:lnTo>
                    <a:pt x="4193" y="4706"/>
                  </a:lnTo>
                  <a:lnTo>
                    <a:pt x="4197" y="4687"/>
                  </a:lnTo>
                  <a:lnTo>
                    <a:pt x="4203" y="4669"/>
                  </a:lnTo>
                  <a:lnTo>
                    <a:pt x="4212" y="4651"/>
                  </a:lnTo>
                  <a:lnTo>
                    <a:pt x="4223" y="4635"/>
                  </a:lnTo>
                  <a:lnTo>
                    <a:pt x="4236" y="4620"/>
                  </a:lnTo>
                  <a:lnTo>
                    <a:pt x="4251" y="4607"/>
                  </a:lnTo>
                  <a:lnTo>
                    <a:pt x="4267" y="4596"/>
                  </a:lnTo>
                  <a:lnTo>
                    <a:pt x="4285" y="4587"/>
                  </a:lnTo>
                  <a:lnTo>
                    <a:pt x="4303" y="4581"/>
                  </a:lnTo>
                  <a:lnTo>
                    <a:pt x="4322" y="4577"/>
                  </a:lnTo>
                  <a:lnTo>
                    <a:pt x="4342" y="4576"/>
                  </a:lnTo>
                  <a:lnTo>
                    <a:pt x="5658" y="4576"/>
                  </a:lnTo>
                  <a:lnTo>
                    <a:pt x="5678" y="4577"/>
                  </a:lnTo>
                  <a:lnTo>
                    <a:pt x="5697" y="4581"/>
                  </a:lnTo>
                  <a:lnTo>
                    <a:pt x="5715" y="4587"/>
                  </a:lnTo>
                  <a:lnTo>
                    <a:pt x="5733" y="4596"/>
                  </a:lnTo>
                  <a:lnTo>
                    <a:pt x="5749" y="4607"/>
                  </a:lnTo>
                  <a:lnTo>
                    <a:pt x="5764" y="4620"/>
                  </a:lnTo>
                  <a:lnTo>
                    <a:pt x="5777" y="4635"/>
                  </a:lnTo>
                  <a:lnTo>
                    <a:pt x="5788" y="4651"/>
                  </a:lnTo>
                  <a:lnTo>
                    <a:pt x="5797" y="4669"/>
                  </a:lnTo>
                  <a:lnTo>
                    <a:pt x="5803" y="4687"/>
                  </a:lnTo>
                  <a:lnTo>
                    <a:pt x="5807" y="4706"/>
                  </a:lnTo>
                  <a:lnTo>
                    <a:pt x="5808" y="4726"/>
                  </a:lnTo>
                  <a:lnTo>
                    <a:pt x="5808" y="6012"/>
                  </a:lnTo>
                  <a:lnTo>
                    <a:pt x="6606" y="6012"/>
                  </a:lnTo>
                  <a:lnTo>
                    <a:pt x="6606" y="4726"/>
                  </a:lnTo>
                  <a:lnTo>
                    <a:pt x="6607" y="4706"/>
                  </a:lnTo>
                  <a:lnTo>
                    <a:pt x="6611" y="4687"/>
                  </a:lnTo>
                  <a:lnTo>
                    <a:pt x="6617" y="4669"/>
                  </a:lnTo>
                  <a:lnTo>
                    <a:pt x="6626" y="4651"/>
                  </a:lnTo>
                  <a:lnTo>
                    <a:pt x="6637" y="4635"/>
                  </a:lnTo>
                  <a:lnTo>
                    <a:pt x="6650" y="4620"/>
                  </a:lnTo>
                  <a:lnTo>
                    <a:pt x="6665" y="4607"/>
                  </a:lnTo>
                  <a:lnTo>
                    <a:pt x="6681" y="4596"/>
                  </a:lnTo>
                  <a:lnTo>
                    <a:pt x="6699" y="4587"/>
                  </a:lnTo>
                  <a:lnTo>
                    <a:pt x="6717" y="4581"/>
                  </a:lnTo>
                  <a:lnTo>
                    <a:pt x="6736" y="4577"/>
                  </a:lnTo>
                  <a:lnTo>
                    <a:pt x="6756" y="4576"/>
                  </a:lnTo>
                  <a:lnTo>
                    <a:pt x="8072" y="4576"/>
                  </a:lnTo>
                  <a:lnTo>
                    <a:pt x="8092" y="4577"/>
                  </a:lnTo>
                  <a:lnTo>
                    <a:pt x="8111" y="4581"/>
                  </a:lnTo>
                  <a:lnTo>
                    <a:pt x="8129" y="4587"/>
                  </a:lnTo>
                  <a:lnTo>
                    <a:pt x="8147" y="4596"/>
                  </a:lnTo>
                  <a:lnTo>
                    <a:pt x="8163" y="4607"/>
                  </a:lnTo>
                  <a:lnTo>
                    <a:pt x="8178" y="4620"/>
                  </a:lnTo>
                  <a:lnTo>
                    <a:pt x="8191" y="4635"/>
                  </a:lnTo>
                  <a:lnTo>
                    <a:pt x="8202" y="4651"/>
                  </a:lnTo>
                  <a:lnTo>
                    <a:pt x="8211" y="4669"/>
                  </a:lnTo>
                  <a:lnTo>
                    <a:pt x="8217" y="4687"/>
                  </a:lnTo>
                  <a:lnTo>
                    <a:pt x="8221" y="4706"/>
                  </a:lnTo>
                  <a:lnTo>
                    <a:pt x="8222" y="4726"/>
                  </a:lnTo>
                  <a:lnTo>
                    <a:pt x="8222" y="6012"/>
                  </a:lnTo>
                  <a:lnTo>
                    <a:pt x="8950" y="6012"/>
                  </a:lnTo>
                  <a:lnTo>
                    <a:pt x="8983" y="6014"/>
                  </a:lnTo>
                  <a:lnTo>
                    <a:pt x="9015" y="6021"/>
                  </a:lnTo>
                  <a:lnTo>
                    <a:pt x="9046" y="6031"/>
                  </a:lnTo>
                  <a:lnTo>
                    <a:pt x="9075" y="6045"/>
                  </a:lnTo>
                  <a:lnTo>
                    <a:pt x="9102" y="6064"/>
                  </a:lnTo>
                  <a:lnTo>
                    <a:pt x="9127" y="6085"/>
                  </a:lnTo>
                  <a:lnTo>
                    <a:pt x="9148" y="6110"/>
                  </a:lnTo>
                  <a:lnTo>
                    <a:pt x="9167" y="6137"/>
                  </a:lnTo>
                  <a:lnTo>
                    <a:pt x="9181" y="6166"/>
                  </a:lnTo>
                  <a:lnTo>
                    <a:pt x="9191" y="6197"/>
                  </a:lnTo>
                  <a:lnTo>
                    <a:pt x="9198" y="6229"/>
                  </a:lnTo>
                  <a:lnTo>
                    <a:pt x="9200" y="6262"/>
                  </a:lnTo>
                  <a:lnTo>
                    <a:pt x="9198" y="6295"/>
                  </a:lnTo>
                  <a:lnTo>
                    <a:pt x="9191" y="6327"/>
                  </a:lnTo>
                  <a:lnTo>
                    <a:pt x="9181" y="6358"/>
                  </a:lnTo>
                  <a:lnTo>
                    <a:pt x="9167" y="6387"/>
                  </a:lnTo>
                  <a:lnTo>
                    <a:pt x="9148" y="6414"/>
                  </a:lnTo>
                  <a:lnTo>
                    <a:pt x="9127" y="6439"/>
                  </a:lnTo>
                  <a:lnTo>
                    <a:pt x="9102" y="6460"/>
                  </a:lnTo>
                  <a:lnTo>
                    <a:pt x="9075" y="6479"/>
                  </a:lnTo>
                  <a:lnTo>
                    <a:pt x="9046" y="6493"/>
                  </a:lnTo>
                  <a:lnTo>
                    <a:pt x="9015" y="6503"/>
                  </a:lnTo>
                  <a:lnTo>
                    <a:pt x="8983" y="6510"/>
                  </a:lnTo>
                  <a:lnTo>
                    <a:pt x="8950" y="6512"/>
                  </a:lnTo>
                  <a:lnTo>
                    <a:pt x="8716" y="6512"/>
                  </a:lnTo>
                  <a:lnTo>
                    <a:pt x="8721" y="6518"/>
                  </a:lnTo>
                  <a:lnTo>
                    <a:pt x="8725" y="6522"/>
                  </a:lnTo>
                  <a:lnTo>
                    <a:pt x="8736" y="6534"/>
                  </a:lnTo>
                  <a:lnTo>
                    <a:pt x="8740" y="6538"/>
                  </a:lnTo>
                  <a:lnTo>
                    <a:pt x="8750" y="6551"/>
                  </a:lnTo>
                  <a:lnTo>
                    <a:pt x="8754" y="6555"/>
                  </a:lnTo>
                  <a:lnTo>
                    <a:pt x="8764" y="6568"/>
                  </a:lnTo>
                  <a:lnTo>
                    <a:pt x="8767" y="6573"/>
                  </a:lnTo>
                  <a:lnTo>
                    <a:pt x="8776" y="6586"/>
                  </a:lnTo>
                  <a:lnTo>
                    <a:pt x="8780" y="6591"/>
                  </a:lnTo>
                  <a:lnTo>
                    <a:pt x="8789" y="6604"/>
                  </a:lnTo>
                  <a:lnTo>
                    <a:pt x="8792" y="6609"/>
                  </a:lnTo>
                  <a:lnTo>
                    <a:pt x="8800" y="6623"/>
                  </a:lnTo>
                  <a:lnTo>
                    <a:pt x="8803" y="6629"/>
                  </a:lnTo>
                  <a:lnTo>
                    <a:pt x="8811" y="6643"/>
                  </a:lnTo>
                  <a:lnTo>
                    <a:pt x="8814" y="6648"/>
                  </a:lnTo>
                  <a:lnTo>
                    <a:pt x="8821" y="6662"/>
                  </a:lnTo>
                  <a:lnTo>
                    <a:pt x="8824" y="6667"/>
                  </a:lnTo>
                  <a:lnTo>
                    <a:pt x="8830" y="6682"/>
                  </a:lnTo>
                  <a:lnTo>
                    <a:pt x="8833" y="6687"/>
                  </a:lnTo>
                  <a:lnTo>
                    <a:pt x="8839" y="6702"/>
                  </a:lnTo>
                  <a:lnTo>
                    <a:pt x="8841" y="6707"/>
                  </a:lnTo>
                  <a:lnTo>
                    <a:pt x="8847" y="6723"/>
                  </a:lnTo>
                  <a:lnTo>
                    <a:pt x="8848" y="6728"/>
                  </a:lnTo>
                  <a:lnTo>
                    <a:pt x="8854" y="6743"/>
                  </a:lnTo>
                  <a:lnTo>
                    <a:pt x="8855" y="6749"/>
                  </a:lnTo>
                  <a:lnTo>
                    <a:pt x="8860" y="6764"/>
                  </a:lnTo>
                  <a:lnTo>
                    <a:pt x="8861" y="6770"/>
                  </a:lnTo>
                  <a:lnTo>
                    <a:pt x="8865" y="6786"/>
                  </a:lnTo>
                  <a:lnTo>
                    <a:pt x="8866" y="6791"/>
                  </a:lnTo>
                  <a:lnTo>
                    <a:pt x="8870" y="6807"/>
                  </a:lnTo>
                  <a:lnTo>
                    <a:pt x="8871" y="6813"/>
                  </a:lnTo>
                  <a:lnTo>
                    <a:pt x="8874" y="6829"/>
                  </a:lnTo>
                  <a:lnTo>
                    <a:pt x="8875" y="6834"/>
                  </a:lnTo>
                  <a:lnTo>
                    <a:pt x="8877" y="6851"/>
                  </a:lnTo>
                  <a:lnTo>
                    <a:pt x="8877" y="6856"/>
                  </a:lnTo>
                  <a:lnTo>
                    <a:pt x="8879" y="6873"/>
                  </a:lnTo>
                  <a:lnTo>
                    <a:pt x="8879" y="6878"/>
                  </a:lnTo>
                  <a:lnTo>
                    <a:pt x="8880" y="6895"/>
                  </a:lnTo>
                  <a:lnTo>
                    <a:pt x="8881" y="6901"/>
                  </a:lnTo>
                  <a:lnTo>
                    <a:pt x="8881" y="6917"/>
                  </a:lnTo>
                  <a:lnTo>
                    <a:pt x="8881" y="6923"/>
                  </a:lnTo>
                  <a:lnTo>
                    <a:pt x="8881" y="6939"/>
                  </a:lnTo>
                  <a:lnTo>
                    <a:pt x="8880" y="6945"/>
                  </a:lnTo>
                  <a:lnTo>
                    <a:pt x="8879" y="6962"/>
                  </a:lnTo>
                  <a:lnTo>
                    <a:pt x="8879" y="6967"/>
                  </a:lnTo>
                  <a:lnTo>
                    <a:pt x="8877" y="6984"/>
                  </a:lnTo>
                  <a:lnTo>
                    <a:pt x="8877" y="6989"/>
                  </a:lnTo>
                  <a:lnTo>
                    <a:pt x="8875" y="7006"/>
                  </a:lnTo>
                  <a:lnTo>
                    <a:pt x="8874" y="7011"/>
                  </a:lnTo>
                  <a:lnTo>
                    <a:pt x="8871" y="7027"/>
                  </a:lnTo>
                  <a:lnTo>
                    <a:pt x="8870" y="7033"/>
                  </a:lnTo>
                  <a:lnTo>
                    <a:pt x="8866" y="7049"/>
                  </a:lnTo>
                  <a:lnTo>
                    <a:pt x="8865" y="7054"/>
                  </a:lnTo>
                  <a:lnTo>
                    <a:pt x="8861" y="7070"/>
                  </a:lnTo>
                  <a:lnTo>
                    <a:pt x="8860" y="7076"/>
                  </a:lnTo>
                  <a:lnTo>
                    <a:pt x="8855" y="7091"/>
                  </a:lnTo>
                  <a:lnTo>
                    <a:pt x="8854" y="7097"/>
                  </a:lnTo>
                  <a:lnTo>
                    <a:pt x="8848" y="7112"/>
                  </a:lnTo>
                  <a:lnTo>
                    <a:pt x="8847" y="7117"/>
                  </a:lnTo>
                  <a:lnTo>
                    <a:pt x="8841" y="7133"/>
                  </a:lnTo>
                  <a:lnTo>
                    <a:pt x="8839" y="7138"/>
                  </a:lnTo>
                  <a:lnTo>
                    <a:pt x="8833" y="7153"/>
                  </a:lnTo>
                  <a:lnTo>
                    <a:pt x="8831" y="7158"/>
                  </a:lnTo>
                  <a:lnTo>
                    <a:pt x="8824" y="7173"/>
                  </a:lnTo>
                  <a:lnTo>
                    <a:pt x="8821" y="7178"/>
                  </a:lnTo>
                  <a:lnTo>
                    <a:pt x="8814" y="7192"/>
                  </a:lnTo>
                  <a:lnTo>
                    <a:pt x="8812" y="7197"/>
                  </a:lnTo>
                  <a:lnTo>
                    <a:pt x="8804" y="7212"/>
                  </a:lnTo>
                  <a:lnTo>
                    <a:pt x="8800" y="7219"/>
                  </a:lnTo>
                  <a:lnTo>
                    <a:pt x="8791" y="7233"/>
                  </a:lnTo>
                  <a:lnTo>
                    <a:pt x="8788" y="7237"/>
                  </a:lnTo>
                  <a:lnTo>
                    <a:pt x="8779" y="7251"/>
                  </a:lnTo>
                  <a:lnTo>
                    <a:pt x="8776" y="7255"/>
                  </a:lnTo>
                  <a:lnTo>
                    <a:pt x="8767" y="7268"/>
                  </a:lnTo>
                  <a:lnTo>
                    <a:pt x="8763" y="7273"/>
                  </a:lnTo>
                  <a:lnTo>
                    <a:pt x="8753" y="7286"/>
                  </a:lnTo>
                  <a:lnTo>
                    <a:pt x="8750" y="7290"/>
                  </a:lnTo>
                  <a:lnTo>
                    <a:pt x="8740" y="7302"/>
                  </a:lnTo>
                  <a:lnTo>
                    <a:pt x="8736" y="7307"/>
                  </a:lnTo>
                  <a:lnTo>
                    <a:pt x="8725" y="7319"/>
                  </a:lnTo>
                  <a:lnTo>
                    <a:pt x="8721" y="7323"/>
                  </a:lnTo>
                  <a:lnTo>
                    <a:pt x="8710" y="7335"/>
                  </a:lnTo>
                  <a:lnTo>
                    <a:pt x="8706" y="7339"/>
                  </a:lnTo>
                  <a:lnTo>
                    <a:pt x="8694" y="7350"/>
                  </a:lnTo>
                  <a:lnTo>
                    <a:pt x="8690" y="7354"/>
                  </a:lnTo>
                  <a:lnTo>
                    <a:pt x="8678" y="7365"/>
                  </a:lnTo>
                  <a:lnTo>
                    <a:pt x="8674" y="7368"/>
                  </a:lnTo>
                  <a:lnTo>
                    <a:pt x="8661" y="7379"/>
                  </a:lnTo>
                  <a:lnTo>
                    <a:pt x="8657" y="7382"/>
                  </a:lnTo>
                  <a:lnTo>
                    <a:pt x="8644" y="7392"/>
                  </a:lnTo>
                  <a:lnTo>
                    <a:pt x="8639" y="7396"/>
                  </a:lnTo>
                  <a:lnTo>
                    <a:pt x="8625" y="7405"/>
                  </a:lnTo>
                  <a:lnTo>
                    <a:pt x="8621" y="7408"/>
                  </a:lnTo>
                  <a:lnTo>
                    <a:pt x="8607" y="7417"/>
                  </a:lnTo>
                  <a:lnTo>
                    <a:pt x="8602" y="7421"/>
                  </a:lnTo>
                  <a:lnTo>
                    <a:pt x="8588" y="7429"/>
                  </a:lnTo>
                  <a:lnTo>
                    <a:pt x="8584" y="7431"/>
                  </a:lnTo>
                  <a:lnTo>
                    <a:pt x="8570" y="7439"/>
                  </a:lnTo>
                  <a:lnTo>
                    <a:pt x="8565" y="7442"/>
                  </a:lnTo>
                  <a:lnTo>
                    <a:pt x="8550" y="7449"/>
                  </a:lnTo>
                  <a:lnTo>
                    <a:pt x="8545" y="7452"/>
                  </a:lnTo>
                  <a:lnTo>
                    <a:pt x="8530" y="7459"/>
                  </a:lnTo>
                  <a:lnTo>
                    <a:pt x="8525" y="7461"/>
                  </a:lnTo>
                  <a:lnTo>
                    <a:pt x="8509" y="7467"/>
                  </a:lnTo>
                  <a:lnTo>
                    <a:pt x="8504" y="7469"/>
                  </a:lnTo>
                  <a:lnTo>
                    <a:pt x="8489" y="7475"/>
                  </a:lnTo>
                  <a:lnTo>
                    <a:pt x="8484" y="7477"/>
                  </a:lnTo>
                  <a:lnTo>
                    <a:pt x="8468" y="7482"/>
                  </a:lnTo>
                  <a:lnTo>
                    <a:pt x="8463" y="7484"/>
                  </a:lnTo>
                  <a:lnTo>
                    <a:pt x="8447" y="7488"/>
                  </a:lnTo>
                  <a:lnTo>
                    <a:pt x="8441" y="7490"/>
                  </a:lnTo>
                  <a:lnTo>
                    <a:pt x="8426" y="7494"/>
                  </a:lnTo>
                  <a:lnTo>
                    <a:pt x="8420" y="7495"/>
                  </a:lnTo>
                  <a:lnTo>
                    <a:pt x="8404" y="7498"/>
                  </a:lnTo>
                  <a:lnTo>
                    <a:pt x="8399" y="7499"/>
                  </a:lnTo>
                  <a:lnTo>
                    <a:pt x="8382" y="7502"/>
                  </a:lnTo>
                  <a:lnTo>
                    <a:pt x="8377" y="7503"/>
                  </a:lnTo>
                  <a:lnTo>
                    <a:pt x="8361" y="7505"/>
                  </a:lnTo>
                  <a:lnTo>
                    <a:pt x="8355" y="7506"/>
                  </a:lnTo>
                  <a:lnTo>
                    <a:pt x="8339" y="7507"/>
                  </a:lnTo>
                  <a:lnTo>
                    <a:pt x="8333" y="7508"/>
                  </a:lnTo>
                  <a:lnTo>
                    <a:pt x="8317" y="7508"/>
                  </a:lnTo>
                  <a:lnTo>
                    <a:pt x="8311" y="7509"/>
                  </a:lnTo>
                  <a:lnTo>
                    <a:pt x="8295" y="7509"/>
                  </a:lnTo>
                  <a:lnTo>
                    <a:pt x="8289" y="7509"/>
                  </a:lnTo>
                  <a:lnTo>
                    <a:pt x="8273" y="7509"/>
                  </a:lnTo>
                  <a:lnTo>
                    <a:pt x="8267" y="7508"/>
                  </a:lnTo>
                  <a:lnTo>
                    <a:pt x="8251" y="7508"/>
                  </a:lnTo>
                  <a:lnTo>
                    <a:pt x="8245" y="7507"/>
                  </a:lnTo>
                  <a:lnTo>
                    <a:pt x="8229" y="7506"/>
                  </a:lnTo>
                  <a:lnTo>
                    <a:pt x="8223" y="7505"/>
                  </a:lnTo>
                  <a:lnTo>
                    <a:pt x="8207" y="7503"/>
                  </a:lnTo>
                  <a:lnTo>
                    <a:pt x="8201" y="7502"/>
                  </a:lnTo>
                  <a:lnTo>
                    <a:pt x="8185" y="7499"/>
                  </a:lnTo>
                  <a:lnTo>
                    <a:pt x="8180" y="7498"/>
                  </a:lnTo>
                  <a:lnTo>
                    <a:pt x="8164" y="7495"/>
                  </a:lnTo>
                  <a:lnTo>
                    <a:pt x="8158" y="7494"/>
                  </a:lnTo>
                  <a:lnTo>
                    <a:pt x="8142" y="7490"/>
                  </a:lnTo>
                  <a:lnTo>
                    <a:pt x="8137" y="7488"/>
                  </a:lnTo>
                  <a:lnTo>
                    <a:pt x="8121" y="7484"/>
                  </a:lnTo>
                  <a:lnTo>
                    <a:pt x="8116" y="7482"/>
                  </a:lnTo>
                  <a:lnTo>
                    <a:pt x="8100" y="7477"/>
                  </a:lnTo>
                  <a:lnTo>
                    <a:pt x="8095" y="7475"/>
                  </a:lnTo>
                  <a:lnTo>
                    <a:pt x="8079" y="7469"/>
                  </a:lnTo>
                  <a:lnTo>
                    <a:pt x="8074" y="7467"/>
                  </a:lnTo>
                  <a:lnTo>
                    <a:pt x="8059" y="7461"/>
                  </a:lnTo>
                  <a:lnTo>
                    <a:pt x="8054" y="7459"/>
                  </a:lnTo>
                  <a:lnTo>
                    <a:pt x="8039" y="7452"/>
                  </a:lnTo>
                  <a:lnTo>
                    <a:pt x="8033" y="7449"/>
                  </a:lnTo>
                  <a:lnTo>
                    <a:pt x="8019" y="7442"/>
                  </a:lnTo>
                  <a:lnTo>
                    <a:pt x="8014" y="7439"/>
                  </a:lnTo>
                  <a:lnTo>
                    <a:pt x="7999" y="7431"/>
                  </a:lnTo>
                  <a:lnTo>
                    <a:pt x="7995" y="7429"/>
                  </a:lnTo>
                  <a:lnTo>
                    <a:pt x="7981" y="7420"/>
                  </a:lnTo>
                  <a:lnTo>
                    <a:pt x="7976" y="7417"/>
                  </a:lnTo>
                  <a:lnTo>
                    <a:pt x="7962" y="7408"/>
                  </a:lnTo>
                  <a:lnTo>
                    <a:pt x="7957" y="7405"/>
                  </a:lnTo>
                  <a:lnTo>
                    <a:pt x="7944" y="7395"/>
                  </a:lnTo>
                  <a:lnTo>
                    <a:pt x="7940" y="7392"/>
                  </a:lnTo>
                  <a:lnTo>
                    <a:pt x="7927" y="7382"/>
                  </a:lnTo>
                  <a:lnTo>
                    <a:pt x="7922" y="7379"/>
                  </a:lnTo>
                  <a:lnTo>
                    <a:pt x="7910" y="7368"/>
                  </a:lnTo>
                  <a:lnTo>
                    <a:pt x="7905" y="7365"/>
                  </a:lnTo>
                  <a:lnTo>
                    <a:pt x="7893" y="7354"/>
                  </a:lnTo>
                  <a:lnTo>
                    <a:pt x="7889" y="7350"/>
                  </a:lnTo>
                  <a:lnTo>
                    <a:pt x="7877" y="7339"/>
                  </a:lnTo>
                  <a:lnTo>
                    <a:pt x="7873" y="7335"/>
                  </a:lnTo>
                  <a:lnTo>
                    <a:pt x="7862" y="7323"/>
                  </a:lnTo>
                  <a:lnTo>
                    <a:pt x="7858" y="7319"/>
                  </a:lnTo>
                  <a:lnTo>
                    <a:pt x="7847" y="7307"/>
                  </a:lnTo>
                  <a:lnTo>
                    <a:pt x="7844" y="7302"/>
                  </a:lnTo>
                  <a:lnTo>
                    <a:pt x="7833" y="7290"/>
                  </a:lnTo>
                  <a:lnTo>
                    <a:pt x="7830" y="7285"/>
                  </a:lnTo>
                  <a:lnTo>
                    <a:pt x="7820" y="7272"/>
                  </a:lnTo>
                  <a:lnTo>
                    <a:pt x="7817" y="7268"/>
                  </a:lnTo>
                  <a:lnTo>
                    <a:pt x="7807" y="7255"/>
                  </a:lnTo>
                  <a:lnTo>
                    <a:pt x="7804" y="7250"/>
                  </a:lnTo>
                  <a:lnTo>
                    <a:pt x="7795" y="7236"/>
                  </a:lnTo>
                  <a:lnTo>
                    <a:pt x="7792" y="7231"/>
                  </a:lnTo>
                  <a:lnTo>
                    <a:pt x="7783" y="7217"/>
                  </a:lnTo>
                  <a:lnTo>
                    <a:pt x="7781" y="7213"/>
                  </a:lnTo>
                  <a:lnTo>
                    <a:pt x="7773" y="7198"/>
                  </a:lnTo>
                  <a:lnTo>
                    <a:pt x="7770" y="7193"/>
                  </a:lnTo>
                  <a:lnTo>
                    <a:pt x="7763" y="7179"/>
                  </a:lnTo>
                  <a:lnTo>
                    <a:pt x="7760" y="7173"/>
                  </a:lnTo>
                  <a:lnTo>
                    <a:pt x="7753" y="7158"/>
                  </a:lnTo>
                  <a:lnTo>
                    <a:pt x="7751" y="7153"/>
                  </a:lnTo>
                  <a:lnTo>
                    <a:pt x="7745" y="7138"/>
                  </a:lnTo>
                  <a:lnTo>
                    <a:pt x="7743" y="7133"/>
                  </a:lnTo>
                  <a:lnTo>
                    <a:pt x="7737" y="7117"/>
                  </a:lnTo>
                  <a:lnTo>
                    <a:pt x="7735" y="7112"/>
                  </a:lnTo>
                  <a:lnTo>
                    <a:pt x="7730" y="7096"/>
                  </a:lnTo>
                  <a:lnTo>
                    <a:pt x="7728" y="7091"/>
                  </a:lnTo>
                  <a:lnTo>
                    <a:pt x="7724" y="7075"/>
                  </a:lnTo>
                  <a:lnTo>
                    <a:pt x="7722" y="7070"/>
                  </a:lnTo>
                  <a:lnTo>
                    <a:pt x="7718" y="7054"/>
                  </a:lnTo>
                  <a:lnTo>
                    <a:pt x="7717" y="7048"/>
                  </a:lnTo>
                  <a:lnTo>
                    <a:pt x="7714" y="7032"/>
                  </a:lnTo>
                  <a:lnTo>
                    <a:pt x="7713" y="7027"/>
                  </a:lnTo>
                  <a:lnTo>
                    <a:pt x="7710" y="7011"/>
                  </a:lnTo>
                  <a:lnTo>
                    <a:pt x="7709" y="7005"/>
                  </a:lnTo>
                  <a:lnTo>
                    <a:pt x="7707" y="6989"/>
                  </a:lnTo>
                  <a:lnTo>
                    <a:pt x="7706" y="6983"/>
                  </a:lnTo>
                  <a:lnTo>
                    <a:pt x="7705" y="6967"/>
                  </a:lnTo>
                  <a:lnTo>
                    <a:pt x="7704" y="6961"/>
                  </a:lnTo>
                  <a:lnTo>
                    <a:pt x="7704" y="6945"/>
                  </a:lnTo>
                  <a:lnTo>
                    <a:pt x="7703" y="6939"/>
                  </a:lnTo>
                  <a:lnTo>
                    <a:pt x="7703" y="6923"/>
                  </a:lnTo>
                  <a:lnTo>
                    <a:pt x="7703" y="6917"/>
                  </a:lnTo>
                  <a:lnTo>
                    <a:pt x="7703" y="6901"/>
                  </a:lnTo>
                  <a:lnTo>
                    <a:pt x="7704" y="6895"/>
                  </a:lnTo>
                  <a:lnTo>
                    <a:pt x="7704" y="6879"/>
                  </a:lnTo>
                  <a:lnTo>
                    <a:pt x="7705" y="6873"/>
                  </a:lnTo>
                  <a:lnTo>
                    <a:pt x="7706" y="6857"/>
                  </a:lnTo>
                  <a:lnTo>
                    <a:pt x="7707" y="6851"/>
                  </a:lnTo>
                  <a:lnTo>
                    <a:pt x="7709" y="6835"/>
                  </a:lnTo>
                  <a:lnTo>
                    <a:pt x="7710" y="6829"/>
                  </a:lnTo>
                  <a:lnTo>
                    <a:pt x="7713" y="6813"/>
                  </a:lnTo>
                  <a:lnTo>
                    <a:pt x="7714" y="6808"/>
                  </a:lnTo>
                  <a:lnTo>
                    <a:pt x="7717" y="6792"/>
                  </a:lnTo>
                  <a:lnTo>
                    <a:pt x="7718" y="6786"/>
                  </a:lnTo>
                  <a:lnTo>
                    <a:pt x="7722" y="6770"/>
                  </a:lnTo>
                  <a:lnTo>
                    <a:pt x="7724" y="6765"/>
                  </a:lnTo>
                  <a:lnTo>
                    <a:pt x="7728" y="6749"/>
                  </a:lnTo>
                  <a:lnTo>
                    <a:pt x="7730" y="6744"/>
                  </a:lnTo>
                  <a:lnTo>
                    <a:pt x="7735" y="6728"/>
                  </a:lnTo>
                  <a:lnTo>
                    <a:pt x="7737" y="6723"/>
                  </a:lnTo>
                  <a:lnTo>
                    <a:pt x="7743" y="6707"/>
                  </a:lnTo>
                  <a:lnTo>
                    <a:pt x="7745" y="6702"/>
                  </a:lnTo>
                  <a:lnTo>
                    <a:pt x="7751" y="6687"/>
                  </a:lnTo>
                  <a:lnTo>
                    <a:pt x="7754" y="6682"/>
                  </a:lnTo>
                  <a:lnTo>
                    <a:pt x="7760" y="6667"/>
                  </a:lnTo>
                  <a:lnTo>
                    <a:pt x="7763" y="6661"/>
                  </a:lnTo>
                  <a:lnTo>
                    <a:pt x="7770" y="6647"/>
                  </a:lnTo>
                  <a:lnTo>
                    <a:pt x="7773" y="6642"/>
                  </a:lnTo>
                  <a:lnTo>
                    <a:pt x="7781" y="6627"/>
                  </a:lnTo>
                  <a:lnTo>
                    <a:pt x="7783" y="6624"/>
                  </a:lnTo>
                  <a:lnTo>
                    <a:pt x="7791" y="6610"/>
                  </a:lnTo>
                  <a:lnTo>
                    <a:pt x="7795" y="6605"/>
                  </a:lnTo>
                  <a:lnTo>
                    <a:pt x="7804" y="6591"/>
                  </a:lnTo>
                  <a:lnTo>
                    <a:pt x="7807" y="6587"/>
                  </a:lnTo>
                  <a:lnTo>
                    <a:pt x="7816" y="6573"/>
                  </a:lnTo>
                  <a:lnTo>
                    <a:pt x="7820" y="6568"/>
                  </a:lnTo>
                  <a:lnTo>
                    <a:pt x="7830" y="6555"/>
                  </a:lnTo>
                  <a:lnTo>
                    <a:pt x="7833" y="6551"/>
                  </a:lnTo>
                  <a:lnTo>
                    <a:pt x="7844" y="6538"/>
                  </a:lnTo>
                  <a:lnTo>
                    <a:pt x="7847" y="6534"/>
                  </a:lnTo>
                  <a:lnTo>
                    <a:pt x="7858" y="6522"/>
                  </a:lnTo>
                  <a:lnTo>
                    <a:pt x="7862" y="6518"/>
                  </a:lnTo>
                  <a:lnTo>
                    <a:pt x="7868" y="6512"/>
                  </a:lnTo>
                  <a:lnTo>
                    <a:pt x="6741" y="6512"/>
                  </a:lnTo>
                  <a:lnTo>
                    <a:pt x="6746" y="6518"/>
                  </a:lnTo>
                  <a:lnTo>
                    <a:pt x="6750" y="6522"/>
                  </a:lnTo>
                  <a:lnTo>
                    <a:pt x="6761" y="6534"/>
                  </a:lnTo>
                  <a:lnTo>
                    <a:pt x="6765" y="6538"/>
                  </a:lnTo>
                  <a:lnTo>
                    <a:pt x="6775" y="6551"/>
                  </a:lnTo>
                  <a:lnTo>
                    <a:pt x="6779" y="6555"/>
                  </a:lnTo>
                  <a:lnTo>
                    <a:pt x="6789" y="6568"/>
                  </a:lnTo>
                  <a:lnTo>
                    <a:pt x="6792" y="6573"/>
                  </a:lnTo>
                  <a:lnTo>
                    <a:pt x="6801" y="6586"/>
                  </a:lnTo>
                  <a:lnTo>
                    <a:pt x="6805" y="6591"/>
                  </a:lnTo>
                  <a:lnTo>
                    <a:pt x="6814" y="6604"/>
                  </a:lnTo>
                  <a:lnTo>
                    <a:pt x="6817" y="6609"/>
                  </a:lnTo>
                  <a:lnTo>
                    <a:pt x="6825" y="6623"/>
                  </a:lnTo>
                  <a:lnTo>
                    <a:pt x="6828" y="6629"/>
                  </a:lnTo>
                  <a:lnTo>
                    <a:pt x="6836" y="6643"/>
                  </a:lnTo>
                  <a:lnTo>
                    <a:pt x="6839" y="6648"/>
                  </a:lnTo>
                  <a:lnTo>
                    <a:pt x="6846" y="6662"/>
                  </a:lnTo>
                  <a:lnTo>
                    <a:pt x="6849" y="6667"/>
                  </a:lnTo>
                  <a:lnTo>
                    <a:pt x="6855" y="6682"/>
                  </a:lnTo>
                  <a:lnTo>
                    <a:pt x="6858" y="6687"/>
                  </a:lnTo>
                  <a:lnTo>
                    <a:pt x="6864" y="6702"/>
                  </a:lnTo>
                  <a:lnTo>
                    <a:pt x="6866" y="6707"/>
                  </a:lnTo>
                  <a:lnTo>
                    <a:pt x="6872" y="6723"/>
                  </a:lnTo>
                  <a:lnTo>
                    <a:pt x="6873" y="6728"/>
                  </a:lnTo>
                  <a:lnTo>
                    <a:pt x="6879" y="6743"/>
                  </a:lnTo>
                  <a:lnTo>
                    <a:pt x="6880" y="6749"/>
                  </a:lnTo>
                  <a:lnTo>
                    <a:pt x="6885" y="6764"/>
                  </a:lnTo>
                  <a:lnTo>
                    <a:pt x="6886" y="6770"/>
                  </a:lnTo>
                  <a:lnTo>
                    <a:pt x="6890" y="6786"/>
                  </a:lnTo>
                  <a:lnTo>
                    <a:pt x="6891" y="6791"/>
                  </a:lnTo>
                  <a:lnTo>
                    <a:pt x="6895" y="6807"/>
                  </a:lnTo>
                  <a:lnTo>
                    <a:pt x="6896" y="6813"/>
                  </a:lnTo>
                  <a:lnTo>
                    <a:pt x="6899" y="6829"/>
                  </a:lnTo>
                  <a:lnTo>
                    <a:pt x="6900" y="6834"/>
                  </a:lnTo>
                  <a:lnTo>
                    <a:pt x="6902" y="6851"/>
                  </a:lnTo>
                  <a:lnTo>
                    <a:pt x="6902" y="6856"/>
                  </a:lnTo>
                  <a:lnTo>
                    <a:pt x="6904" y="6873"/>
                  </a:lnTo>
                  <a:lnTo>
                    <a:pt x="6904" y="6878"/>
                  </a:lnTo>
                  <a:lnTo>
                    <a:pt x="6905" y="6895"/>
                  </a:lnTo>
                  <a:lnTo>
                    <a:pt x="6906" y="6901"/>
                  </a:lnTo>
                  <a:lnTo>
                    <a:pt x="6906" y="6917"/>
                  </a:lnTo>
                  <a:lnTo>
                    <a:pt x="6906" y="6923"/>
                  </a:lnTo>
                  <a:lnTo>
                    <a:pt x="6906" y="6939"/>
                  </a:lnTo>
                  <a:lnTo>
                    <a:pt x="6905" y="6945"/>
                  </a:lnTo>
                  <a:lnTo>
                    <a:pt x="6904" y="6962"/>
                  </a:lnTo>
                  <a:lnTo>
                    <a:pt x="6904" y="6967"/>
                  </a:lnTo>
                  <a:lnTo>
                    <a:pt x="6902" y="6984"/>
                  </a:lnTo>
                  <a:lnTo>
                    <a:pt x="6902" y="6989"/>
                  </a:lnTo>
                  <a:lnTo>
                    <a:pt x="6900" y="7006"/>
                  </a:lnTo>
                  <a:lnTo>
                    <a:pt x="6899" y="7011"/>
                  </a:lnTo>
                  <a:lnTo>
                    <a:pt x="6896" y="7027"/>
                  </a:lnTo>
                  <a:lnTo>
                    <a:pt x="6895" y="7033"/>
                  </a:lnTo>
                  <a:lnTo>
                    <a:pt x="6891" y="7049"/>
                  </a:lnTo>
                  <a:lnTo>
                    <a:pt x="6890" y="7054"/>
                  </a:lnTo>
                  <a:lnTo>
                    <a:pt x="6886" y="7070"/>
                  </a:lnTo>
                  <a:lnTo>
                    <a:pt x="6885" y="7076"/>
                  </a:lnTo>
                  <a:lnTo>
                    <a:pt x="6880" y="7091"/>
                  </a:lnTo>
                  <a:lnTo>
                    <a:pt x="6879" y="7097"/>
                  </a:lnTo>
                  <a:lnTo>
                    <a:pt x="6873" y="7112"/>
                  </a:lnTo>
                  <a:lnTo>
                    <a:pt x="6872" y="7117"/>
                  </a:lnTo>
                  <a:lnTo>
                    <a:pt x="6866" y="7133"/>
                  </a:lnTo>
                  <a:lnTo>
                    <a:pt x="6864" y="7138"/>
                  </a:lnTo>
                  <a:lnTo>
                    <a:pt x="6858" y="7153"/>
                  </a:lnTo>
                  <a:lnTo>
                    <a:pt x="6856" y="7158"/>
                  </a:lnTo>
                  <a:lnTo>
                    <a:pt x="6849" y="7173"/>
                  </a:lnTo>
                  <a:lnTo>
                    <a:pt x="6846" y="7178"/>
                  </a:lnTo>
                  <a:lnTo>
                    <a:pt x="6839" y="7192"/>
                  </a:lnTo>
                  <a:lnTo>
                    <a:pt x="6837" y="7197"/>
                  </a:lnTo>
                  <a:lnTo>
                    <a:pt x="6829" y="7212"/>
                  </a:lnTo>
                  <a:lnTo>
                    <a:pt x="6825" y="7219"/>
                  </a:lnTo>
                  <a:lnTo>
                    <a:pt x="6816" y="7233"/>
                  </a:lnTo>
                  <a:lnTo>
                    <a:pt x="6813" y="7237"/>
                  </a:lnTo>
                  <a:lnTo>
                    <a:pt x="6804" y="7251"/>
                  </a:lnTo>
                  <a:lnTo>
                    <a:pt x="6801" y="7255"/>
                  </a:lnTo>
                  <a:lnTo>
                    <a:pt x="6792" y="7268"/>
                  </a:lnTo>
                  <a:lnTo>
                    <a:pt x="6788" y="7273"/>
                  </a:lnTo>
                  <a:lnTo>
                    <a:pt x="6778" y="7286"/>
                  </a:lnTo>
                  <a:lnTo>
                    <a:pt x="6775" y="7290"/>
                  </a:lnTo>
                  <a:lnTo>
                    <a:pt x="6765" y="7302"/>
                  </a:lnTo>
                  <a:lnTo>
                    <a:pt x="6761" y="7307"/>
                  </a:lnTo>
                  <a:lnTo>
                    <a:pt x="6750" y="7319"/>
                  </a:lnTo>
                  <a:lnTo>
                    <a:pt x="6746" y="7323"/>
                  </a:lnTo>
                  <a:lnTo>
                    <a:pt x="6735" y="7335"/>
                  </a:lnTo>
                  <a:lnTo>
                    <a:pt x="6731" y="7339"/>
                  </a:lnTo>
                  <a:lnTo>
                    <a:pt x="6719" y="7350"/>
                  </a:lnTo>
                  <a:lnTo>
                    <a:pt x="6715" y="7354"/>
                  </a:lnTo>
                  <a:lnTo>
                    <a:pt x="6703" y="7365"/>
                  </a:lnTo>
                  <a:lnTo>
                    <a:pt x="6699" y="7368"/>
                  </a:lnTo>
                  <a:lnTo>
                    <a:pt x="6686" y="7379"/>
                  </a:lnTo>
                  <a:lnTo>
                    <a:pt x="6682" y="7382"/>
                  </a:lnTo>
                  <a:lnTo>
                    <a:pt x="6669" y="7392"/>
                  </a:lnTo>
                  <a:lnTo>
                    <a:pt x="6664" y="7396"/>
                  </a:lnTo>
                  <a:lnTo>
                    <a:pt x="6650" y="7405"/>
                  </a:lnTo>
                  <a:lnTo>
                    <a:pt x="6646" y="7408"/>
                  </a:lnTo>
                  <a:lnTo>
                    <a:pt x="6632" y="7417"/>
                  </a:lnTo>
                  <a:lnTo>
                    <a:pt x="6627" y="7421"/>
                  </a:lnTo>
                  <a:lnTo>
                    <a:pt x="6613" y="7429"/>
                  </a:lnTo>
                  <a:lnTo>
                    <a:pt x="6609" y="7431"/>
                  </a:lnTo>
                  <a:lnTo>
                    <a:pt x="6595" y="7439"/>
                  </a:lnTo>
                  <a:lnTo>
                    <a:pt x="6590" y="7442"/>
                  </a:lnTo>
                  <a:lnTo>
                    <a:pt x="6575" y="7449"/>
                  </a:lnTo>
                  <a:lnTo>
                    <a:pt x="6570" y="7452"/>
                  </a:lnTo>
                  <a:lnTo>
                    <a:pt x="6555" y="7459"/>
                  </a:lnTo>
                  <a:lnTo>
                    <a:pt x="6550" y="7461"/>
                  </a:lnTo>
                  <a:lnTo>
                    <a:pt x="6534" y="7467"/>
                  </a:lnTo>
                  <a:lnTo>
                    <a:pt x="6529" y="7469"/>
                  </a:lnTo>
                  <a:lnTo>
                    <a:pt x="6514" y="7475"/>
                  </a:lnTo>
                  <a:lnTo>
                    <a:pt x="6509" y="7477"/>
                  </a:lnTo>
                  <a:lnTo>
                    <a:pt x="6493" y="7482"/>
                  </a:lnTo>
                  <a:lnTo>
                    <a:pt x="6488" y="7484"/>
                  </a:lnTo>
                  <a:lnTo>
                    <a:pt x="6472" y="7488"/>
                  </a:lnTo>
                  <a:lnTo>
                    <a:pt x="6466" y="7490"/>
                  </a:lnTo>
                  <a:lnTo>
                    <a:pt x="6451" y="7494"/>
                  </a:lnTo>
                  <a:lnTo>
                    <a:pt x="6445" y="7495"/>
                  </a:lnTo>
                  <a:lnTo>
                    <a:pt x="6429" y="7498"/>
                  </a:lnTo>
                  <a:lnTo>
                    <a:pt x="6424" y="7499"/>
                  </a:lnTo>
                  <a:lnTo>
                    <a:pt x="6407" y="7502"/>
                  </a:lnTo>
                  <a:lnTo>
                    <a:pt x="6402" y="7503"/>
                  </a:lnTo>
                  <a:lnTo>
                    <a:pt x="6386" y="7505"/>
                  </a:lnTo>
                  <a:lnTo>
                    <a:pt x="6380" y="7506"/>
                  </a:lnTo>
                  <a:lnTo>
                    <a:pt x="6364" y="7507"/>
                  </a:lnTo>
                  <a:lnTo>
                    <a:pt x="6358" y="7508"/>
                  </a:lnTo>
                  <a:lnTo>
                    <a:pt x="6342" y="7508"/>
                  </a:lnTo>
                  <a:lnTo>
                    <a:pt x="6336" y="7509"/>
                  </a:lnTo>
                  <a:lnTo>
                    <a:pt x="6320" y="7509"/>
                  </a:lnTo>
                  <a:lnTo>
                    <a:pt x="6314" y="7509"/>
                  </a:lnTo>
                  <a:lnTo>
                    <a:pt x="6298" y="7509"/>
                  </a:lnTo>
                  <a:lnTo>
                    <a:pt x="6292" y="7508"/>
                  </a:lnTo>
                  <a:lnTo>
                    <a:pt x="6276" y="7508"/>
                  </a:lnTo>
                  <a:lnTo>
                    <a:pt x="6270" y="7507"/>
                  </a:lnTo>
                  <a:lnTo>
                    <a:pt x="6254" y="7506"/>
                  </a:lnTo>
                  <a:lnTo>
                    <a:pt x="6248" y="7505"/>
                  </a:lnTo>
                  <a:lnTo>
                    <a:pt x="6232" y="7503"/>
                  </a:lnTo>
                  <a:lnTo>
                    <a:pt x="6226" y="7502"/>
                  </a:lnTo>
                  <a:lnTo>
                    <a:pt x="6210" y="7499"/>
                  </a:lnTo>
                  <a:lnTo>
                    <a:pt x="6205" y="7498"/>
                  </a:lnTo>
                  <a:lnTo>
                    <a:pt x="6189" y="7495"/>
                  </a:lnTo>
                  <a:lnTo>
                    <a:pt x="6183" y="7494"/>
                  </a:lnTo>
                  <a:lnTo>
                    <a:pt x="6167" y="7490"/>
                  </a:lnTo>
                  <a:lnTo>
                    <a:pt x="6162" y="7488"/>
                  </a:lnTo>
                  <a:lnTo>
                    <a:pt x="6146" y="7484"/>
                  </a:lnTo>
                  <a:lnTo>
                    <a:pt x="6141" y="7482"/>
                  </a:lnTo>
                  <a:lnTo>
                    <a:pt x="6125" y="7477"/>
                  </a:lnTo>
                  <a:lnTo>
                    <a:pt x="6120" y="7475"/>
                  </a:lnTo>
                  <a:lnTo>
                    <a:pt x="6104" y="7469"/>
                  </a:lnTo>
                  <a:lnTo>
                    <a:pt x="6099" y="7467"/>
                  </a:lnTo>
                  <a:lnTo>
                    <a:pt x="6084" y="7461"/>
                  </a:lnTo>
                  <a:lnTo>
                    <a:pt x="6079" y="7459"/>
                  </a:lnTo>
                  <a:lnTo>
                    <a:pt x="6064" y="7452"/>
                  </a:lnTo>
                  <a:lnTo>
                    <a:pt x="6058" y="7449"/>
                  </a:lnTo>
                  <a:lnTo>
                    <a:pt x="6044" y="7442"/>
                  </a:lnTo>
                  <a:lnTo>
                    <a:pt x="6039" y="7439"/>
                  </a:lnTo>
                  <a:lnTo>
                    <a:pt x="6024" y="7431"/>
                  </a:lnTo>
                  <a:lnTo>
                    <a:pt x="6020" y="7429"/>
                  </a:lnTo>
                  <a:lnTo>
                    <a:pt x="6006" y="7420"/>
                  </a:lnTo>
                  <a:lnTo>
                    <a:pt x="6001" y="7417"/>
                  </a:lnTo>
                  <a:lnTo>
                    <a:pt x="5987" y="7408"/>
                  </a:lnTo>
                  <a:lnTo>
                    <a:pt x="5982" y="7405"/>
                  </a:lnTo>
                  <a:lnTo>
                    <a:pt x="5969" y="7395"/>
                  </a:lnTo>
                  <a:lnTo>
                    <a:pt x="5965" y="7392"/>
                  </a:lnTo>
                  <a:lnTo>
                    <a:pt x="5952" y="7382"/>
                  </a:lnTo>
                  <a:lnTo>
                    <a:pt x="5947" y="7379"/>
                  </a:lnTo>
                  <a:lnTo>
                    <a:pt x="5935" y="7368"/>
                  </a:lnTo>
                  <a:lnTo>
                    <a:pt x="5930" y="7365"/>
                  </a:lnTo>
                  <a:lnTo>
                    <a:pt x="5918" y="7354"/>
                  </a:lnTo>
                  <a:lnTo>
                    <a:pt x="5914" y="7350"/>
                  </a:lnTo>
                  <a:lnTo>
                    <a:pt x="5902" y="7339"/>
                  </a:lnTo>
                  <a:lnTo>
                    <a:pt x="5898" y="7335"/>
                  </a:lnTo>
                  <a:lnTo>
                    <a:pt x="5887" y="7323"/>
                  </a:lnTo>
                  <a:lnTo>
                    <a:pt x="5883" y="7319"/>
                  </a:lnTo>
                  <a:lnTo>
                    <a:pt x="5872" y="7307"/>
                  </a:lnTo>
                  <a:lnTo>
                    <a:pt x="5869" y="7302"/>
                  </a:lnTo>
                  <a:lnTo>
                    <a:pt x="5858" y="7290"/>
                  </a:lnTo>
                  <a:lnTo>
                    <a:pt x="5855" y="7285"/>
                  </a:lnTo>
                  <a:lnTo>
                    <a:pt x="5845" y="7272"/>
                  </a:lnTo>
                  <a:lnTo>
                    <a:pt x="5842" y="7268"/>
                  </a:lnTo>
                  <a:lnTo>
                    <a:pt x="5832" y="7255"/>
                  </a:lnTo>
                  <a:lnTo>
                    <a:pt x="5829" y="7250"/>
                  </a:lnTo>
                  <a:lnTo>
                    <a:pt x="5820" y="7236"/>
                  </a:lnTo>
                  <a:lnTo>
                    <a:pt x="5817" y="7231"/>
                  </a:lnTo>
                  <a:lnTo>
                    <a:pt x="5808" y="7217"/>
                  </a:lnTo>
                  <a:lnTo>
                    <a:pt x="5806" y="7213"/>
                  </a:lnTo>
                  <a:lnTo>
                    <a:pt x="5798" y="7198"/>
                  </a:lnTo>
                  <a:lnTo>
                    <a:pt x="5795" y="7193"/>
                  </a:lnTo>
                  <a:lnTo>
                    <a:pt x="5788" y="7179"/>
                  </a:lnTo>
                  <a:lnTo>
                    <a:pt x="5785" y="7173"/>
                  </a:lnTo>
                  <a:lnTo>
                    <a:pt x="5778" y="7158"/>
                  </a:lnTo>
                  <a:lnTo>
                    <a:pt x="5776" y="7153"/>
                  </a:lnTo>
                  <a:lnTo>
                    <a:pt x="5770" y="7138"/>
                  </a:lnTo>
                  <a:lnTo>
                    <a:pt x="5768" y="7133"/>
                  </a:lnTo>
                  <a:lnTo>
                    <a:pt x="5762" y="7117"/>
                  </a:lnTo>
                  <a:lnTo>
                    <a:pt x="5760" y="7112"/>
                  </a:lnTo>
                  <a:lnTo>
                    <a:pt x="5755" y="7096"/>
                  </a:lnTo>
                  <a:lnTo>
                    <a:pt x="5753" y="7091"/>
                  </a:lnTo>
                  <a:lnTo>
                    <a:pt x="5749" y="7075"/>
                  </a:lnTo>
                  <a:lnTo>
                    <a:pt x="5747" y="7070"/>
                  </a:lnTo>
                  <a:lnTo>
                    <a:pt x="5743" y="7054"/>
                  </a:lnTo>
                  <a:lnTo>
                    <a:pt x="5742" y="7048"/>
                  </a:lnTo>
                  <a:lnTo>
                    <a:pt x="5739" y="7032"/>
                  </a:lnTo>
                  <a:lnTo>
                    <a:pt x="5738" y="7027"/>
                  </a:lnTo>
                  <a:lnTo>
                    <a:pt x="5735" y="7011"/>
                  </a:lnTo>
                  <a:lnTo>
                    <a:pt x="5734" y="7005"/>
                  </a:lnTo>
                  <a:lnTo>
                    <a:pt x="5732" y="6989"/>
                  </a:lnTo>
                  <a:lnTo>
                    <a:pt x="5731" y="6983"/>
                  </a:lnTo>
                  <a:lnTo>
                    <a:pt x="5730" y="6967"/>
                  </a:lnTo>
                  <a:lnTo>
                    <a:pt x="5729" y="6961"/>
                  </a:lnTo>
                  <a:lnTo>
                    <a:pt x="5729" y="6945"/>
                  </a:lnTo>
                  <a:lnTo>
                    <a:pt x="5728" y="6939"/>
                  </a:lnTo>
                  <a:lnTo>
                    <a:pt x="5728" y="6923"/>
                  </a:lnTo>
                  <a:lnTo>
                    <a:pt x="5728" y="6917"/>
                  </a:lnTo>
                  <a:lnTo>
                    <a:pt x="5728" y="6901"/>
                  </a:lnTo>
                  <a:lnTo>
                    <a:pt x="5729" y="6895"/>
                  </a:lnTo>
                  <a:lnTo>
                    <a:pt x="5729" y="6879"/>
                  </a:lnTo>
                  <a:lnTo>
                    <a:pt x="5730" y="6873"/>
                  </a:lnTo>
                  <a:lnTo>
                    <a:pt x="5731" y="6857"/>
                  </a:lnTo>
                  <a:lnTo>
                    <a:pt x="5732" y="6851"/>
                  </a:lnTo>
                  <a:lnTo>
                    <a:pt x="5734" y="6835"/>
                  </a:lnTo>
                  <a:lnTo>
                    <a:pt x="5735" y="6829"/>
                  </a:lnTo>
                  <a:lnTo>
                    <a:pt x="5738" y="6813"/>
                  </a:lnTo>
                  <a:lnTo>
                    <a:pt x="5739" y="6808"/>
                  </a:lnTo>
                  <a:lnTo>
                    <a:pt x="5742" y="6792"/>
                  </a:lnTo>
                  <a:lnTo>
                    <a:pt x="5743" y="6786"/>
                  </a:lnTo>
                  <a:lnTo>
                    <a:pt x="5747" y="6770"/>
                  </a:lnTo>
                  <a:lnTo>
                    <a:pt x="5749" y="6765"/>
                  </a:lnTo>
                  <a:lnTo>
                    <a:pt x="5753" y="6749"/>
                  </a:lnTo>
                  <a:lnTo>
                    <a:pt x="5755" y="6744"/>
                  </a:lnTo>
                  <a:lnTo>
                    <a:pt x="5760" y="6728"/>
                  </a:lnTo>
                  <a:lnTo>
                    <a:pt x="5762" y="6723"/>
                  </a:lnTo>
                  <a:lnTo>
                    <a:pt x="5768" y="6707"/>
                  </a:lnTo>
                  <a:lnTo>
                    <a:pt x="5770" y="6702"/>
                  </a:lnTo>
                  <a:lnTo>
                    <a:pt x="5776" y="6687"/>
                  </a:lnTo>
                  <a:lnTo>
                    <a:pt x="5779" y="6682"/>
                  </a:lnTo>
                  <a:lnTo>
                    <a:pt x="5785" y="6667"/>
                  </a:lnTo>
                  <a:lnTo>
                    <a:pt x="5788" y="6661"/>
                  </a:lnTo>
                  <a:lnTo>
                    <a:pt x="5795" y="6647"/>
                  </a:lnTo>
                  <a:lnTo>
                    <a:pt x="5798" y="6642"/>
                  </a:lnTo>
                  <a:lnTo>
                    <a:pt x="5806" y="6627"/>
                  </a:lnTo>
                  <a:lnTo>
                    <a:pt x="5808" y="6624"/>
                  </a:lnTo>
                  <a:lnTo>
                    <a:pt x="5816" y="6610"/>
                  </a:lnTo>
                  <a:lnTo>
                    <a:pt x="5820" y="6605"/>
                  </a:lnTo>
                  <a:lnTo>
                    <a:pt x="5829" y="6591"/>
                  </a:lnTo>
                  <a:lnTo>
                    <a:pt x="5832" y="6587"/>
                  </a:lnTo>
                  <a:lnTo>
                    <a:pt x="5841" y="6573"/>
                  </a:lnTo>
                  <a:lnTo>
                    <a:pt x="5845" y="6568"/>
                  </a:lnTo>
                  <a:lnTo>
                    <a:pt x="5855" y="6555"/>
                  </a:lnTo>
                  <a:lnTo>
                    <a:pt x="5858" y="6551"/>
                  </a:lnTo>
                  <a:lnTo>
                    <a:pt x="5869" y="6538"/>
                  </a:lnTo>
                  <a:lnTo>
                    <a:pt x="5872" y="6534"/>
                  </a:lnTo>
                  <a:lnTo>
                    <a:pt x="5883" y="6522"/>
                  </a:lnTo>
                  <a:lnTo>
                    <a:pt x="5887" y="6518"/>
                  </a:lnTo>
                  <a:lnTo>
                    <a:pt x="5893" y="6512"/>
                  </a:lnTo>
                  <a:lnTo>
                    <a:pt x="4546" y="6512"/>
                  </a:lnTo>
                  <a:lnTo>
                    <a:pt x="4552" y="6518"/>
                  </a:lnTo>
                  <a:lnTo>
                    <a:pt x="4556" y="6522"/>
                  </a:lnTo>
                  <a:lnTo>
                    <a:pt x="4567" y="6534"/>
                  </a:lnTo>
                  <a:lnTo>
                    <a:pt x="4570" y="6538"/>
                  </a:lnTo>
                  <a:lnTo>
                    <a:pt x="4581" y="6551"/>
                  </a:lnTo>
                  <a:lnTo>
                    <a:pt x="4584" y="6555"/>
                  </a:lnTo>
                  <a:lnTo>
                    <a:pt x="4594" y="6568"/>
                  </a:lnTo>
                  <a:lnTo>
                    <a:pt x="4598" y="6573"/>
                  </a:lnTo>
                  <a:lnTo>
                    <a:pt x="4607" y="6587"/>
                  </a:lnTo>
                  <a:lnTo>
                    <a:pt x="4610" y="6591"/>
                  </a:lnTo>
                  <a:lnTo>
                    <a:pt x="4619" y="6605"/>
                  </a:lnTo>
                  <a:lnTo>
                    <a:pt x="4623" y="6610"/>
                  </a:lnTo>
                  <a:lnTo>
                    <a:pt x="4631" y="6624"/>
                  </a:lnTo>
                  <a:lnTo>
                    <a:pt x="4633" y="6627"/>
                  </a:lnTo>
                  <a:lnTo>
                    <a:pt x="4641" y="6642"/>
                  </a:lnTo>
                  <a:lnTo>
                    <a:pt x="4644" y="6647"/>
                  </a:lnTo>
                  <a:lnTo>
                    <a:pt x="4651" y="6661"/>
                  </a:lnTo>
                  <a:lnTo>
                    <a:pt x="4654" y="6667"/>
                  </a:lnTo>
                  <a:lnTo>
                    <a:pt x="4660" y="6682"/>
                  </a:lnTo>
                  <a:lnTo>
                    <a:pt x="4663" y="6687"/>
                  </a:lnTo>
                  <a:lnTo>
                    <a:pt x="4669" y="6702"/>
                  </a:lnTo>
                  <a:lnTo>
                    <a:pt x="4671" y="6707"/>
                  </a:lnTo>
                  <a:lnTo>
                    <a:pt x="4677" y="6723"/>
                  </a:lnTo>
                  <a:lnTo>
                    <a:pt x="4679" y="6728"/>
                  </a:lnTo>
                  <a:lnTo>
                    <a:pt x="4684" y="6744"/>
                  </a:lnTo>
                  <a:lnTo>
                    <a:pt x="4686" y="6749"/>
                  </a:lnTo>
                  <a:lnTo>
                    <a:pt x="4690" y="6765"/>
                  </a:lnTo>
                  <a:lnTo>
                    <a:pt x="4692" y="6770"/>
                  </a:lnTo>
                  <a:lnTo>
                    <a:pt x="4696" y="6786"/>
                  </a:lnTo>
                  <a:lnTo>
                    <a:pt x="4697" y="6792"/>
                  </a:lnTo>
                  <a:lnTo>
                    <a:pt x="4700" y="6808"/>
                  </a:lnTo>
                  <a:lnTo>
                    <a:pt x="4701" y="6813"/>
                  </a:lnTo>
                  <a:lnTo>
                    <a:pt x="4704" y="6829"/>
                  </a:lnTo>
                  <a:lnTo>
                    <a:pt x="4705" y="6835"/>
                  </a:lnTo>
                  <a:lnTo>
                    <a:pt x="4707" y="6851"/>
                  </a:lnTo>
                  <a:lnTo>
                    <a:pt x="4708" y="6857"/>
                  </a:lnTo>
                  <a:lnTo>
                    <a:pt x="4709" y="6873"/>
                  </a:lnTo>
                  <a:lnTo>
                    <a:pt x="4710" y="6879"/>
                  </a:lnTo>
                  <a:lnTo>
                    <a:pt x="4710" y="6895"/>
                  </a:lnTo>
                  <a:lnTo>
                    <a:pt x="4711" y="6901"/>
                  </a:lnTo>
                  <a:lnTo>
                    <a:pt x="4711" y="6917"/>
                  </a:lnTo>
                  <a:lnTo>
                    <a:pt x="4711" y="6923"/>
                  </a:lnTo>
                  <a:lnTo>
                    <a:pt x="4711" y="6939"/>
                  </a:lnTo>
                  <a:lnTo>
                    <a:pt x="4710" y="6945"/>
                  </a:lnTo>
                  <a:lnTo>
                    <a:pt x="4710" y="6961"/>
                  </a:lnTo>
                  <a:lnTo>
                    <a:pt x="4709" y="6967"/>
                  </a:lnTo>
                  <a:lnTo>
                    <a:pt x="4708" y="6983"/>
                  </a:lnTo>
                  <a:lnTo>
                    <a:pt x="4707" y="6989"/>
                  </a:lnTo>
                  <a:lnTo>
                    <a:pt x="4705" y="7005"/>
                  </a:lnTo>
                  <a:lnTo>
                    <a:pt x="4704" y="7011"/>
                  </a:lnTo>
                  <a:lnTo>
                    <a:pt x="4701" y="7027"/>
                  </a:lnTo>
                  <a:lnTo>
                    <a:pt x="4700" y="7032"/>
                  </a:lnTo>
                  <a:lnTo>
                    <a:pt x="4697" y="7048"/>
                  </a:lnTo>
                  <a:lnTo>
                    <a:pt x="4696" y="7054"/>
                  </a:lnTo>
                  <a:lnTo>
                    <a:pt x="4692" y="7070"/>
                  </a:lnTo>
                  <a:lnTo>
                    <a:pt x="4690" y="7075"/>
                  </a:lnTo>
                  <a:lnTo>
                    <a:pt x="4686" y="7091"/>
                  </a:lnTo>
                  <a:lnTo>
                    <a:pt x="4684" y="7096"/>
                  </a:lnTo>
                  <a:lnTo>
                    <a:pt x="4679" y="7112"/>
                  </a:lnTo>
                  <a:lnTo>
                    <a:pt x="4677" y="7117"/>
                  </a:lnTo>
                  <a:lnTo>
                    <a:pt x="4671" y="7133"/>
                  </a:lnTo>
                  <a:lnTo>
                    <a:pt x="4669" y="7138"/>
                  </a:lnTo>
                  <a:lnTo>
                    <a:pt x="4663" y="7153"/>
                  </a:lnTo>
                  <a:lnTo>
                    <a:pt x="4661" y="7158"/>
                  </a:lnTo>
                  <a:lnTo>
                    <a:pt x="4654" y="7173"/>
                  </a:lnTo>
                  <a:lnTo>
                    <a:pt x="4651" y="7179"/>
                  </a:lnTo>
                  <a:lnTo>
                    <a:pt x="4644" y="7193"/>
                  </a:lnTo>
                  <a:lnTo>
                    <a:pt x="4641" y="7198"/>
                  </a:lnTo>
                  <a:lnTo>
                    <a:pt x="4633" y="7213"/>
                  </a:lnTo>
                  <a:lnTo>
                    <a:pt x="4631" y="7217"/>
                  </a:lnTo>
                  <a:lnTo>
                    <a:pt x="4622" y="7231"/>
                  </a:lnTo>
                  <a:lnTo>
                    <a:pt x="4619" y="7236"/>
                  </a:lnTo>
                  <a:lnTo>
                    <a:pt x="4610" y="7250"/>
                  </a:lnTo>
                  <a:lnTo>
                    <a:pt x="4607" y="7255"/>
                  </a:lnTo>
                  <a:lnTo>
                    <a:pt x="4597" y="7268"/>
                  </a:lnTo>
                  <a:lnTo>
                    <a:pt x="4594" y="7272"/>
                  </a:lnTo>
                  <a:lnTo>
                    <a:pt x="4584" y="7285"/>
                  </a:lnTo>
                  <a:lnTo>
                    <a:pt x="4581" y="7290"/>
                  </a:lnTo>
                  <a:lnTo>
                    <a:pt x="4570" y="7302"/>
                  </a:lnTo>
                  <a:lnTo>
                    <a:pt x="4567" y="7307"/>
                  </a:lnTo>
                  <a:lnTo>
                    <a:pt x="4556" y="7319"/>
                  </a:lnTo>
                  <a:lnTo>
                    <a:pt x="4552" y="7323"/>
                  </a:lnTo>
                  <a:lnTo>
                    <a:pt x="4541" y="7335"/>
                  </a:lnTo>
                  <a:lnTo>
                    <a:pt x="4537" y="7339"/>
                  </a:lnTo>
                  <a:lnTo>
                    <a:pt x="4525" y="7350"/>
                  </a:lnTo>
                  <a:lnTo>
                    <a:pt x="4521" y="7354"/>
                  </a:lnTo>
                  <a:lnTo>
                    <a:pt x="4509" y="7365"/>
                  </a:lnTo>
                  <a:lnTo>
                    <a:pt x="4504" y="7368"/>
                  </a:lnTo>
                  <a:lnTo>
                    <a:pt x="4492" y="7379"/>
                  </a:lnTo>
                  <a:lnTo>
                    <a:pt x="4487" y="7382"/>
                  </a:lnTo>
                  <a:lnTo>
                    <a:pt x="4474" y="7392"/>
                  </a:lnTo>
                  <a:lnTo>
                    <a:pt x="4470" y="7395"/>
                  </a:lnTo>
                  <a:lnTo>
                    <a:pt x="4457" y="7405"/>
                  </a:lnTo>
                  <a:lnTo>
                    <a:pt x="4452" y="7408"/>
                  </a:lnTo>
                  <a:lnTo>
                    <a:pt x="4438" y="7417"/>
                  </a:lnTo>
                  <a:lnTo>
                    <a:pt x="4433" y="7420"/>
                  </a:lnTo>
                  <a:lnTo>
                    <a:pt x="4419" y="7429"/>
                  </a:lnTo>
                  <a:lnTo>
                    <a:pt x="4415" y="7431"/>
                  </a:lnTo>
                  <a:lnTo>
                    <a:pt x="4400" y="7439"/>
                  </a:lnTo>
                  <a:lnTo>
                    <a:pt x="4395" y="7442"/>
                  </a:lnTo>
                  <a:lnTo>
                    <a:pt x="4381" y="7449"/>
                  </a:lnTo>
                  <a:lnTo>
                    <a:pt x="4375" y="7452"/>
                  </a:lnTo>
                  <a:lnTo>
                    <a:pt x="4360" y="7459"/>
                  </a:lnTo>
                  <a:lnTo>
                    <a:pt x="4355" y="7461"/>
                  </a:lnTo>
                  <a:lnTo>
                    <a:pt x="4340" y="7467"/>
                  </a:lnTo>
                  <a:lnTo>
                    <a:pt x="4335" y="7469"/>
                  </a:lnTo>
                  <a:lnTo>
                    <a:pt x="4319" y="7475"/>
                  </a:lnTo>
                  <a:lnTo>
                    <a:pt x="4314" y="7477"/>
                  </a:lnTo>
                  <a:lnTo>
                    <a:pt x="4298" y="7482"/>
                  </a:lnTo>
                  <a:lnTo>
                    <a:pt x="4293" y="7484"/>
                  </a:lnTo>
                  <a:lnTo>
                    <a:pt x="4277" y="7488"/>
                  </a:lnTo>
                  <a:lnTo>
                    <a:pt x="4272" y="7490"/>
                  </a:lnTo>
                  <a:lnTo>
                    <a:pt x="4256" y="7494"/>
                  </a:lnTo>
                  <a:lnTo>
                    <a:pt x="4250" y="7495"/>
                  </a:lnTo>
                  <a:lnTo>
                    <a:pt x="4234" y="7498"/>
                  </a:lnTo>
                  <a:lnTo>
                    <a:pt x="4229" y="7499"/>
                  </a:lnTo>
                  <a:lnTo>
                    <a:pt x="4213" y="7502"/>
                  </a:lnTo>
                  <a:lnTo>
                    <a:pt x="4207" y="7503"/>
                  </a:lnTo>
                  <a:lnTo>
                    <a:pt x="4191" y="7505"/>
                  </a:lnTo>
                  <a:lnTo>
                    <a:pt x="4185" y="7506"/>
                  </a:lnTo>
                  <a:lnTo>
                    <a:pt x="4169" y="7507"/>
                  </a:lnTo>
                  <a:lnTo>
                    <a:pt x="4163" y="7508"/>
                  </a:lnTo>
                  <a:lnTo>
                    <a:pt x="4147" y="7508"/>
                  </a:lnTo>
                  <a:lnTo>
                    <a:pt x="4141" y="7509"/>
                  </a:lnTo>
                  <a:lnTo>
                    <a:pt x="4125" y="7509"/>
                  </a:lnTo>
                  <a:lnTo>
                    <a:pt x="4119" y="7509"/>
                  </a:lnTo>
                  <a:lnTo>
                    <a:pt x="4103" y="7509"/>
                  </a:lnTo>
                  <a:lnTo>
                    <a:pt x="4097" y="7508"/>
                  </a:lnTo>
                  <a:lnTo>
                    <a:pt x="4081" y="7508"/>
                  </a:lnTo>
                  <a:lnTo>
                    <a:pt x="4075" y="7507"/>
                  </a:lnTo>
                  <a:lnTo>
                    <a:pt x="4059" y="7506"/>
                  </a:lnTo>
                  <a:lnTo>
                    <a:pt x="4053" y="7505"/>
                  </a:lnTo>
                  <a:lnTo>
                    <a:pt x="4037" y="7503"/>
                  </a:lnTo>
                  <a:lnTo>
                    <a:pt x="4031" y="7502"/>
                  </a:lnTo>
                  <a:lnTo>
                    <a:pt x="4015" y="7499"/>
                  </a:lnTo>
                  <a:lnTo>
                    <a:pt x="4010" y="7498"/>
                  </a:lnTo>
                  <a:lnTo>
                    <a:pt x="3994" y="7495"/>
                  </a:lnTo>
                  <a:lnTo>
                    <a:pt x="3988" y="7494"/>
                  </a:lnTo>
                  <a:lnTo>
                    <a:pt x="3972" y="7490"/>
                  </a:lnTo>
                  <a:lnTo>
                    <a:pt x="3967" y="7488"/>
                  </a:lnTo>
                  <a:lnTo>
                    <a:pt x="3951" y="7484"/>
                  </a:lnTo>
                  <a:lnTo>
                    <a:pt x="3946" y="7482"/>
                  </a:lnTo>
                  <a:lnTo>
                    <a:pt x="3930" y="7477"/>
                  </a:lnTo>
                  <a:lnTo>
                    <a:pt x="3925" y="7475"/>
                  </a:lnTo>
                  <a:lnTo>
                    <a:pt x="3909" y="7469"/>
                  </a:lnTo>
                  <a:lnTo>
                    <a:pt x="3904" y="7467"/>
                  </a:lnTo>
                  <a:lnTo>
                    <a:pt x="3889" y="7461"/>
                  </a:lnTo>
                  <a:lnTo>
                    <a:pt x="3884" y="7458"/>
                  </a:lnTo>
                  <a:lnTo>
                    <a:pt x="3869" y="7452"/>
                  </a:lnTo>
                  <a:lnTo>
                    <a:pt x="3863" y="7449"/>
                  </a:lnTo>
                  <a:lnTo>
                    <a:pt x="3849" y="7442"/>
                  </a:lnTo>
                  <a:lnTo>
                    <a:pt x="3844" y="7439"/>
                  </a:lnTo>
                  <a:lnTo>
                    <a:pt x="3829" y="7431"/>
                  </a:lnTo>
                  <a:lnTo>
                    <a:pt x="3826" y="7429"/>
                  </a:lnTo>
                  <a:lnTo>
                    <a:pt x="3812" y="7421"/>
                  </a:lnTo>
                  <a:lnTo>
                    <a:pt x="3807" y="7417"/>
                  </a:lnTo>
                  <a:lnTo>
                    <a:pt x="3793" y="7408"/>
                  </a:lnTo>
                  <a:lnTo>
                    <a:pt x="3789" y="7405"/>
                  </a:lnTo>
                  <a:lnTo>
                    <a:pt x="3775" y="7396"/>
                  </a:lnTo>
                  <a:lnTo>
                    <a:pt x="3770" y="7392"/>
                  </a:lnTo>
                  <a:lnTo>
                    <a:pt x="3757" y="7382"/>
                  </a:lnTo>
                  <a:lnTo>
                    <a:pt x="3753" y="7379"/>
                  </a:lnTo>
                  <a:lnTo>
                    <a:pt x="3740" y="7368"/>
                  </a:lnTo>
                  <a:lnTo>
                    <a:pt x="3736" y="7365"/>
                  </a:lnTo>
                  <a:lnTo>
                    <a:pt x="3724" y="7354"/>
                  </a:lnTo>
                  <a:lnTo>
                    <a:pt x="3720" y="7350"/>
                  </a:lnTo>
                  <a:lnTo>
                    <a:pt x="3708" y="7339"/>
                  </a:lnTo>
                  <a:lnTo>
                    <a:pt x="3704" y="7335"/>
                  </a:lnTo>
                  <a:lnTo>
                    <a:pt x="3693" y="7323"/>
                  </a:lnTo>
                  <a:lnTo>
                    <a:pt x="3689" y="7319"/>
                  </a:lnTo>
                  <a:lnTo>
                    <a:pt x="3678" y="7307"/>
                  </a:lnTo>
                  <a:lnTo>
                    <a:pt x="3674" y="7302"/>
                  </a:lnTo>
                  <a:lnTo>
                    <a:pt x="3664" y="7290"/>
                  </a:lnTo>
                  <a:lnTo>
                    <a:pt x="3661" y="7286"/>
                  </a:lnTo>
                  <a:lnTo>
                    <a:pt x="3651" y="7273"/>
                  </a:lnTo>
                  <a:lnTo>
                    <a:pt x="3647" y="7268"/>
                  </a:lnTo>
                  <a:lnTo>
                    <a:pt x="3638" y="7255"/>
                  </a:lnTo>
                  <a:lnTo>
                    <a:pt x="3635" y="7251"/>
                  </a:lnTo>
                  <a:lnTo>
                    <a:pt x="3626" y="7237"/>
                  </a:lnTo>
                  <a:lnTo>
                    <a:pt x="3623" y="7233"/>
                  </a:lnTo>
                  <a:lnTo>
                    <a:pt x="3614" y="7219"/>
                  </a:lnTo>
                  <a:lnTo>
                    <a:pt x="3610" y="7212"/>
                  </a:lnTo>
                  <a:lnTo>
                    <a:pt x="3602" y="7197"/>
                  </a:lnTo>
                  <a:lnTo>
                    <a:pt x="3600" y="7192"/>
                  </a:lnTo>
                  <a:lnTo>
                    <a:pt x="3593" y="7178"/>
                  </a:lnTo>
                  <a:lnTo>
                    <a:pt x="3590" y="7173"/>
                  </a:lnTo>
                  <a:lnTo>
                    <a:pt x="3583" y="7158"/>
                  </a:lnTo>
                  <a:lnTo>
                    <a:pt x="3581" y="7153"/>
                  </a:lnTo>
                  <a:lnTo>
                    <a:pt x="3575" y="7138"/>
                  </a:lnTo>
                  <a:lnTo>
                    <a:pt x="3573" y="7133"/>
                  </a:lnTo>
                  <a:lnTo>
                    <a:pt x="3567" y="7117"/>
                  </a:lnTo>
                  <a:lnTo>
                    <a:pt x="3566" y="7112"/>
                  </a:lnTo>
                  <a:lnTo>
                    <a:pt x="3560" y="7097"/>
                  </a:lnTo>
                  <a:lnTo>
                    <a:pt x="3559" y="7091"/>
                  </a:lnTo>
                  <a:lnTo>
                    <a:pt x="3554" y="7076"/>
                  </a:lnTo>
                  <a:lnTo>
                    <a:pt x="3553" y="7070"/>
                  </a:lnTo>
                  <a:lnTo>
                    <a:pt x="3549" y="7054"/>
                  </a:lnTo>
                  <a:lnTo>
                    <a:pt x="3548" y="7049"/>
                  </a:lnTo>
                  <a:lnTo>
                    <a:pt x="3544" y="7033"/>
                  </a:lnTo>
                  <a:lnTo>
                    <a:pt x="3543" y="7027"/>
                  </a:lnTo>
                  <a:lnTo>
                    <a:pt x="3540" y="7011"/>
                  </a:lnTo>
                  <a:lnTo>
                    <a:pt x="3539" y="7006"/>
                  </a:lnTo>
                  <a:lnTo>
                    <a:pt x="3537" y="6989"/>
                  </a:lnTo>
                  <a:lnTo>
                    <a:pt x="3537" y="6984"/>
                  </a:lnTo>
                  <a:lnTo>
                    <a:pt x="3535" y="6967"/>
                  </a:lnTo>
                  <a:lnTo>
                    <a:pt x="3535" y="6962"/>
                  </a:lnTo>
                  <a:lnTo>
                    <a:pt x="3534" y="6945"/>
                  </a:lnTo>
                  <a:lnTo>
                    <a:pt x="3533" y="6939"/>
                  </a:lnTo>
                  <a:lnTo>
                    <a:pt x="3533" y="6923"/>
                  </a:lnTo>
                  <a:lnTo>
                    <a:pt x="3533" y="6917"/>
                  </a:lnTo>
                  <a:lnTo>
                    <a:pt x="3533" y="6901"/>
                  </a:lnTo>
                  <a:lnTo>
                    <a:pt x="3534" y="6895"/>
                  </a:lnTo>
                  <a:lnTo>
                    <a:pt x="3535" y="6878"/>
                  </a:lnTo>
                  <a:lnTo>
                    <a:pt x="3535" y="6873"/>
                  </a:lnTo>
                  <a:lnTo>
                    <a:pt x="3537" y="6856"/>
                  </a:lnTo>
                  <a:lnTo>
                    <a:pt x="3537" y="6851"/>
                  </a:lnTo>
                  <a:lnTo>
                    <a:pt x="3539" y="6834"/>
                  </a:lnTo>
                  <a:lnTo>
                    <a:pt x="3540" y="6829"/>
                  </a:lnTo>
                  <a:lnTo>
                    <a:pt x="3543" y="6813"/>
                  </a:lnTo>
                  <a:lnTo>
                    <a:pt x="3544" y="6807"/>
                  </a:lnTo>
                  <a:lnTo>
                    <a:pt x="3548" y="6791"/>
                  </a:lnTo>
                  <a:lnTo>
                    <a:pt x="3549" y="6786"/>
                  </a:lnTo>
                  <a:lnTo>
                    <a:pt x="3553" y="6770"/>
                  </a:lnTo>
                  <a:lnTo>
                    <a:pt x="3554" y="6764"/>
                  </a:lnTo>
                  <a:lnTo>
                    <a:pt x="3559" y="6749"/>
                  </a:lnTo>
                  <a:lnTo>
                    <a:pt x="3560" y="6743"/>
                  </a:lnTo>
                  <a:lnTo>
                    <a:pt x="3566" y="6728"/>
                  </a:lnTo>
                  <a:lnTo>
                    <a:pt x="3567" y="6723"/>
                  </a:lnTo>
                  <a:lnTo>
                    <a:pt x="3573" y="6707"/>
                  </a:lnTo>
                  <a:lnTo>
                    <a:pt x="3575" y="6702"/>
                  </a:lnTo>
                  <a:lnTo>
                    <a:pt x="3581" y="6687"/>
                  </a:lnTo>
                  <a:lnTo>
                    <a:pt x="3584" y="6682"/>
                  </a:lnTo>
                  <a:lnTo>
                    <a:pt x="3590" y="6667"/>
                  </a:lnTo>
                  <a:lnTo>
                    <a:pt x="3593" y="6662"/>
                  </a:lnTo>
                  <a:lnTo>
                    <a:pt x="3600" y="6648"/>
                  </a:lnTo>
                  <a:lnTo>
                    <a:pt x="3603" y="6643"/>
                  </a:lnTo>
                  <a:lnTo>
                    <a:pt x="3611" y="6629"/>
                  </a:lnTo>
                  <a:lnTo>
                    <a:pt x="3614" y="6623"/>
                  </a:lnTo>
                  <a:lnTo>
                    <a:pt x="3622" y="6609"/>
                  </a:lnTo>
                  <a:lnTo>
                    <a:pt x="3625" y="6604"/>
                  </a:lnTo>
                  <a:lnTo>
                    <a:pt x="3634" y="6591"/>
                  </a:lnTo>
                  <a:lnTo>
                    <a:pt x="3638" y="6586"/>
                  </a:lnTo>
                  <a:lnTo>
                    <a:pt x="3647" y="6573"/>
                  </a:lnTo>
                  <a:lnTo>
                    <a:pt x="3650" y="6568"/>
                  </a:lnTo>
                  <a:lnTo>
                    <a:pt x="3660" y="6555"/>
                  </a:lnTo>
                  <a:lnTo>
                    <a:pt x="3664" y="6551"/>
                  </a:lnTo>
                  <a:lnTo>
                    <a:pt x="3674" y="6538"/>
                  </a:lnTo>
                  <a:lnTo>
                    <a:pt x="3678" y="6534"/>
                  </a:lnTo>
                  <a:lnTo>
                    <a:pt x="3689" y="6522"/>
                  </a:lnTo>
                  <a:lnTo>
                    <a:pt x="3693" y="6518"/>
                  </a:lnTo>
                  <a:lnTo>
                    <a:pt x="3698" y="6512"/>
                  </a:lnTo>
                  <a:lnTo>
                    <a:pt x="2352" y="6512"/>
                  </a:lnTo>
                  <a:lnTo>
                    <a:pt x="2357" y="6518"/>
                  </a:lnTo>
                  <a:lnTo>
                    <a:pt x="2361" y="6522"/>
                  </a:lnTo>
                  <a:lnTo>
                    <a:pt x="2372" y="6534"/>
                  </a:lnTo>
                  <a:lnTo>
                    <a:pt x="2376" y="6538"/>
                  </a:lnTo>
                  <a:lnTo>
                    <a:pt x="2386" y="6551"/>
                  </a:lnTo>
                  <a:lnTo>
                    <a:pt x="2390" y="6555"/>
                  </a:lnTo>
                  <a:lnTo>
                    <a:pt x="2400" y="6568"/>
                  </a:lnTo>
                  <a:lnTo>
                    <a:pt x="2403" y="6573"/>
                  </a:lnTo>
                  <a:lnTo>
                    <a:pt x="2412" y="6586"/>
                  </a:lnTo>
                  <a:lnTo>
                    <a:pt x="2416" y="6591"/>
                  </a:lnTo>
                  <a:lnTo>
                    <a:pt x="2425" y="6604"/>
                  </a:lnTo>
                  <a:lnTo>
                    <a:pt x="2428" y="6609"/>
                  </a:lnTo>
                  <a:lnTo>
                    <a:pt x="2436" y="6623"/>
                  </a:lnTo>
                  <a:lnTo>
                    <a:pt x="2439" y="6629"/>
                  </a:lnTo>
                  <a:lnTo>
                    <a:pt x="2447" y="6643"/>
                  </a:lnTo>
                  <a:lnTo>
                    <a:pt x="2450" y="6648"/>
                  </a:lnTo>
                  <a:lnTo>
                    <a:pt x="2457" y="6662"/>
                  </a:lnTo>
                  <a:lnTo>
                    <a:pt x="2460" y="6667"/>
                  </a:lnTo>
                  <a:lnTo>
                    <a:pt x="2466" y="6682"/>
                  </a:lnTo>
                  <a:lnTo>
                    <a:pt x="2469" y="6687"/>
                  </a:lnTo>
                  <a:lnTo>
                    <a:pt x="2475" y="6702"/>
                  </a:lnTo>
                  <a:lnTo>
                    <a:pt x="2477" y="6707"/>
                  </a:lnTo>
                  <a:lnTo>
                    <a:pt x="2483" y="6723"/>
                  </a:lnTo>
                  <a:lnTo>
                    <a:pt x="2484" y="6728"/>
                  </a:lnTo>
                  <a:lnTo>
                    <a:pt x="2490" y="6743"/>
                  </a:lnTo>
                  <a:lnTo>
                    <a:pt x="2491" y="6749"/>
                  </a:lnTo>
                  <a:lnTo>
                    <a:pt x="2496" y="6764"/>
                  </a:lnTo>
                  <a:lnTo>
                    <a:pt x="2497" y="6770"/>
                  </a:lnTo>
                  <a:lnTo>
                    <a:pt x="2501" y="6786"/>
                  </a:lnTo>
                  <a:lnTo>
                    <a:pt x="2502" y="6791"/>
                  </a:lnTo>
                  <a:lnTo>
                    <a:pt x="2506" y="6807"/>
                  </a:lnTo>
                  <a:lnTo>
                    <a:pt x="2507" y="6813"/>
                  </a:lnTo>
                  <a:lnTo>
                    <a:pt x="2510" y="6829"/>
                  </a:lnTo>
                  <a:lnTo>
                    <a:pt x="2511" y="6834"/>
                  </a:lnTo>
                  <a:lnTo>
                    <a:pt x="2513" y="6851"/>
                  </a:lnTo>
                  <a:lnTo>
                    <a:pt x="2513" y="6856"/>
                  </a:lnTo>
                  <a:lnTo>
                    <a:pt x="2515" y="6873"/>
                  </a:lnTo>
                  <a:lnTo>
                    <a:pt x="2515" y="6878"/>
                  </a:lnTo>
                  <a:lnTo>
                    <a:pt x="2516" y="6895"/>
                  </a:lnTo>
                  <a:lnTo>
                    <a:pt x="2517" y="6901"/>
                  </a:lnTo>
                  <a:lnTo>
                    <a:pt x="2517" y="6917"/>
                  </a:lnTo>
                  <a:lnTo>
                    <a:pt x="2517" y="6923"/>
                  </a:lnTo>
                  <a:lnTo>
                    <a:pt x="2517" y="6939"/>
                  </a:lnTo>
                  <a:lnTo>
                    <a:pt x="2516" y="6945"/>
                  </a:lnTo>
                  <a:lnTo>
                    <a:pt x="2515" y="6962"/>
                  </a:lnTo>
                  <a:lnTo>
                    <a:pt x="2515" y="6967"/>
                  </a:lnTo>
                  <a:lnTo>
                    <a:pt x="2513" y="6984"/>
                  </a:lnTo>
                  <a:lnTo>
                    <a:pt x="2513" y="6989"/>
                  </a:lnTo>
                  <a:lnTo>
                    <a:pt x="2511" y="7006"/>
                  </a:lnTo>
                  <a:lnTo>
                    <a:pt x="2510" y="7011"/>
                  </a:lnTo>
                  <a:lnTo>
                    <a:pt x="2507" y="7027"/>
                  </a:lnTo>
                  <a:lnTo>
                    <a:pt x="2506" y="7033"/>
                  </a:lnTo>
                  <a:lnTo>
                    <a:pt x="2502" y="7049"/>
                  </a:lnTo>
                  <a:lnTo>
                    <a:pt x="2501" y="7054"/>
                  </a:lnTo>
                  <a:lnTo>
                    <a:pt x="2497" y="7070"/>
                  </a:lnTo>
                  <a:lnTo>
                    <a:pt x="2496" y="7076"/>
                  </a:lnTo>
                  <a:lnTo>
                    <a:pt x="2491" y="7091"/>
                  </a:lnTo>
                  <a:lnTo>
                    <a:pt x="2490" y="7097"/>
                  </a:lnTo>
                  <a:lnTo>
                    <a:pt x="2484" y="7112"/>
                  </a:lnTo>
                  <a:lnTo>
                    <a:pt x="2483" y="7117"/>
                  </a:lnTo>
                  <a:lnTo>
                    <a:pt x="2477" y="7133"/>
                  </a:lnTo>
                  <a:lnTo>
                    <a:pt x="2475" y="7138"/>
                  </a:lnTo>
                  <a:lnTo>
                    <a:pt x="2469" y="7153"/>
                  </a:lnTo>
                  <a:lnTo>
                    <a:pt x="2467" y="7158"/>
                  </a:lnTo>
                  <a:lnTo>
                    <a:pt x="2460" y="7173"/>
                  </a:lnTo>
                  <a:lnTo>
                    <a:pt x="2457" y="7178"/>
                  </a:lnTo>
                  <a:lnTo>
                    <a:pt x="2450" y="7192"/>
                  </a:lnTo>
                  <a:lnTo>
                    <a:pt x="2448" y="7197"/>
                  </a:lnTo>
                  <a:lnTo>
                    <a:pt x="2440" y="7212"/>
                  </a:lnTo>
                  <a:lnTo>
                    <a:pt x="2436" y="7219"/>
                  </a:lnTo>
                  <a:lnTo>
                    <a:pt x="2427" y="7233"/>
                  </a:lnTo>
                  <a:lnTo>
                    <a:pt x="2424" y="7237"/>
                  </a:lnTo>
                  <a:lnTo>
                    <a:pt x="2415" y="7251"/>
                  </a:lnTo>
                  <a:lnTo>
                    <a:pt x="2412" y="7255"/>
                  </a:lnTo>
                  <a:lnTo>
                    <a:pt x="2403" y="7268"/>
                  </a:lnTo>
                  <a:lnTo>
                    <a:pt x="2399" y="7273"/>
                  </a:lnTo>
                  <a:lnTo>
                    <a:pt x="2389" y="7286"/>
                  </a:lnTo>
                  <a:lnTo>
                    <a:pt x="2386" y="7290"/>
                  </a:lnTo>
                  <a:lnTo>
                    <a:pt x="2376" y="7302"/>
                  </a:lnTo>
                  <a:lnTo>
                    <a:pt x="2372" y="7307"/>
                  </a:lnTo>
                  <a:lnTo>
                    <a:pt x="2361" y="7319"/>
                  </a:lnTo>
                  <a:lnTo>
                    <a:pt x="2357" y="7323"/>
                  </a:lnTo>
                  <a:lnTo>
                    <a:pt x="2346" y="7335"/>
                  </a:lnTo>
                  <a:lnTo>
                    <a:pt x="2342" y="7339"/>
                  </a:lnTo>
                  <a:lnTo>
                    <a:pt x="2330" y="7350"/>
                  </a:lnTo>
                  <a:lnTo>
                    <a:pt x="2326" y="7354"/>
                  </a:lnTo>
                  <a:lnTo>
                    <a:pt x="2314" y="7365"/>
                  </a:lnTo>
                  <a:lnTo>
                    <a:pt x="2310" y="7368"/>
                  </a:lnTo>
                  <a:lnTo>
                    <a:pt x="2297" y="7379"/>
                  </a:lnTo>
                  <a:lnTo>
                    <a:pt x="2293" y="7382"/>
                  </a:lnTo>
                  <a:lnTo>
                    <a:pt x="2280" y="7392"/>
                  </a:lnTo>
                  <a:lnTo>
                    <a:pt x="2275" y="7396"/>
                  </a:lnTo>
                  <a:lnTo>
                    <a:pt x="2261" y="7405"/>
                  </a:lnTo>
                  <a:lnTo>
                    <a:pt x="2257" y="7408"/>
                  </a:lnTo>
                  <a:lnTo>
                    <a:pt x="2243" y="7417"/>
                  </a:lnTo>
                  <a:lnTo>
                    <a:pt x="2238" y="7421"/>
                  </a:lnTo>
                  <a:lnTo>
                    <a:pt x="2224" y="7429"/>
                  </a:lnTo>
                  <a:lnTo>
                    <a:pt x="2221" y="7431"/>
                  </a:lnTo>
                  <a:lnTo>
                    <a:pt x="2206" y="7439"/>
                  </a:lnTo>
                  <a:lnTo>
                    <a:pt x="2201" y="7442"/>
                  </a:lnTo>
                  <a:lnTo>
                    <a:pt x="2187" y="7449"/>
                  </a:lnTo>
                  <a:lnTo>
                    <a:pt x="2181" y="7452"/>
                  </a:lnTo>
                  <a:lnTo>
                    <a:pt x="2166" y="7458"/>
                  </a:lnTo>
                  <a:lnTo>
                    <a:pt x="2161" y="7461"/>
                  </a:lnTo>
                  <a:lnTo>
                    <a:pt x="2146" y="7467"/>
                  </a:lnTo>
                  <a:lnTo>
                    <a:pt x="2141" y="7469"/>
                  </a:lnTo>
                  <a:lnTo>
                    <a:pt x="2125" y="7475"/>
                  </a:lnTo>
                  <a:lnTo>
                    <a:pt x="2120" y="7477"/>
                  </a:lnTo>
                  <a:lnTo>
                    <a:pt x="2104" y="7482"/>
                  </a:lnTo>
                  <a:lnTo>
                    <a:pt x="2099" y="7484"/>
                  </a:lnTo>
                  <a:lnTo>
                    <a:pt x="2083" y="7488"/>
                  </a:lnTo>
                  <a:lnTo>
                    <a:pt x="2078" y="7490"/>
                  </a:lnTo>
                  <a:lnTo>
                    <a:pt x="2062" y="7494"/>
                  </a:lnTo>
                  <a:lnTo>
                    <a:pt x="2056" y="7495"/>
                  </a:lnTo>
                  <a:lnTo>
                    <a:pt x="2040" y="7498"/>
                  </a:lnTo>
                  <a:lnTo>
                    <a:pt x="2035" y="7499"/>
                  </a:lnTo>
                  <a:lnTo>
                    <a:pt x="2019" y="7502"/>
                  </a:lnTo>
                  <a:lnTo>
                    <a:pt x="2013" y="7503"/>
                  </a:lnTo>
                  <a:lnTo>
                    <a:pt x="1997" y="7505"/>
                  </a:lnTo>
                  <a:lnTo>
                    <a:pt x="1991" y="7506"/>
                  </a:lnTo>
                  <a:lnTo>
                    <a:pt x="1975" y="7507"/>
                  </a:lnTo>
                  <a:lnTo>
                    <a:pt x="1969" y="7508"/>
                  </a:lnTo>
                  <a:lnTo>
                    <a:pt x="1953" y="7508"/>
                  </a:lnTo>
                  <a:lnTo>
                    <a:pt x="1947" y="7509"/>
                  </a:lnTo>
                  <a:lnTo>
                    <a:pt x="1931" y="7509"/>
                  </a:lnTo>
                  <a:lnTo>
                    <a:pt x="1925" y="7509"/>
                  </a:lnTo>
                  <a:lnTo>
                    <a:pt x="1909" y="7509"/>
                  </a:lnTo>
                  <a:lnTo>
                    <a:pt x="1903" y="7508"/>
                  </a:lnTo>
                  <a:lnTo>
                    <a:pt x="1887" y="7508"/>
                  </a:lnTo>
                  <a:lnTo>
                    <a:pt x="1881" y="7507"/>
                  </a:lnTo>
                  <a:lnTo>
                    <a:pt x="1865" y="7506"/>
                  </a:lnTo>
                  <a:lnTo>
                    <a:pt x="1859" y="7505"/>
                  </a:lnTo>
                  <a:lnTo>
                    <a:pt x="1843" y="7503"/>
                  </a:lnTo>
                  <a:lnTo>
                    <a:pt x="1837" y="7502"/>
                  </a:lnTo>
                  <a:lnTo>
                    <a:pt x="1821" y="7499"/>
                  </a:lnTo>
                  <a:lnTo>
                    <a:pt x="1816" y="7498"/>
                  </a:lnTo>
                  <a:lnTo>
                    <a:pt x="1800" y="7495"/>
                  </a:lnTo>
                  <a:lnTo>
                    <a:pt x="1794" y="7494"/>
                  </a:lnTo>
                  <a:lnTo>
                    <a:pt x="1778" y="7490"/>
                  </a:lnTo>
                  <a:lnTo>
                    <a:pt x="1773" y="7488"/>
                  </a:lnTo>
                  <a:lnTo>
                    <a:pt x="1757" y="7484"/>
                  </a:lnTo>
                  <a:lnTo>
                    <a:pt x="1752" y="7482"/>
                  </a:lnTo>
                  <a:lnTo>
                    <a:pt x="1736" y="7477"/>
                  </a:lnTo>
                  <a:lnTo>
                    <a:pt x="1731" y="7475"/>
                  </a:lnTo>
                  <a:lnTo>
                    <a:pt x="1715" y="7469"/>
                  </a:lnTo>
                  <a:lnTo>
                    <a:pt x="1710" y="7467"/>
                  </a:lnTo>
                  <a:lnTo>
                    <a:pt x="1695" y="7461"/>
                  </a:lnTo>
                  <a:lnTo>
                    <a:pt x="1690" y="7459"/>
                  </a:lnTo>
                  <a:lnTo>
                    <a:pt x="1675" y="7452"/>
                  </a:lnTo>
                  <a:lnTo>
                    <a:pt x="1669" y="7449"/>
                  </a:lnTo>
                  <a:lnTo>
                    <a:pt x="1655" y="7442"/>
                  </a:lnTo>
                  <a:lnTo>
                    <a:pt x="1650" y="7439"/>
                  </a:lnTo>
                  <a:lnTo>
                    <a:pt x="1635" y="7431"/>
                  </a:lnTo>
                  <a:lnTo>
                    <a:pt x="1631" y="7429"/>
                  </a:lnTo>
                  <a:lnTo>
                    <a:pt x="1617" y="7420"/>
                  </a:lnTo>
                  <a:lnTo>
                    <a:pt x="1612" y="7417"/>
                  </a:lnTo>
                  <a:lnTo>
                    <a:pt x="1598" y="7408"/>
                  </a:lnTo>
                  <a:lnTo>
                    <a:pt x="1593" y="7405"/>
                  </a:lnTo>
                  <a:lnTo>
                    <a:pt x="1580" y="7395"/>
                  </a:lnTo>
                  <a:lnTo>
                    <a:pt x="1576" y="7392"/>
                  </a:lnTo>
                  <a:lnTo>
                    <a:pt x="1563" y="7382"/>
                  </a:lnTo>
                  <a:lnTo>
                    <a:pt x="1558" y="7379"/>
                  </a:lnTo>
                  <a:lnTo>
                    <a:pt x="1546" y="7368"/>
                  </a:lnTo>
                  <a:lnTo>
                    <a:pt x="1541" y="7365"/>
                  </a:lnTo>
                  <a:lnTo>
                    <a:pt x="1529" y="7354"/>
                  </a:lnTo>
                  <a:lnTo>
                    <a:pt x="1525" y="7350"/>
                  </a:lnTo>
                  <a:lnTo>
                    <a:pt x="1513" y="7339"/>
                  </a:lnTo>
                  <a:lnTo>
                    <a:pt x="1509" y="7335"/>
                  </a:lnTo>
                  <a:lnTo>
                    <a:pt x="1498" y="7323"/>
                  </a:lnTo>
                  <a:lnTo>
                    <a:pt x="1494" y="7319"/>
                  </a:lnTo>
                  <a:lnTo>
                    <a:pt x="1483" y="7307"/>
                  </a:lnTo>
                  <a:lnTo>
                    <a:pt x="1480" y="7302"/>
                  </a:lnTo>
                  <a:lnTo>
                    <a:pt x="1469" y="7290"/>
                  </a:lnTo>
                  <a:lnTo>
                    <a:pt x="1466" y="7285"/>
                  </a:lnTo>
                  <a:lnTo>
                    <a:pt x="1456" y="7272"/>
                  </a:lnTo>
                  <a:lnTo>
                    <a:pt x="1453" y="7268"/>
                  </a:lnTo>
                  <a:lnTo>
                    <a:pt x="1443" y="7255"/>
                  </a:lnTo>
                  <a:lnTo>
                    <a:pt x="1440" y="7250"/>
                  </a:lnTo>
                  <a:lnTo>
                    <a:pt x="1431" y="7236"/>
                  </a:lnTo>
                  <a:lnTo>
                    <a:pt x="1428" y="7231"/>
                  </a:lnTo>
                  <a:lnTo>
                    <a:pt x="1419" y="7217"/>
                  </a:lnTo>
                  <a:lnTo>
                    <a:pt x="1417" y="7213"/>
                  </a:lnTo>
                  <a:lnTo>
                    <a:pt x="1409" y="7198"/>
                  </a:lnTo>
                  <a:lnTo>
                    <a:pt x="1406" y="7193"/>
                  </a:lnTo>
                  <a:lnTo>
                    <a:pt x="1399" y="7179"/>
                  </a:lnTo>
                  <a:lnTo>
                    <a:pt x="1396" y="7173"/>
                  </a:lnTo>
                  <a:lnTo>
                    <a:pt x="1389" y="7158"/>
                  </a:lnTo>
                  <a:lnTo>
                    <a:pt x="1387" y="7153"/>
                  </a:lnTo>
                  <a:lnTo>
                    <a:pt x="1381" y="7138"/>
                  </a:lnTo>
                  <a:lnTo>
                    <a:pt x="1379" y="7133"/>
                  </a:lnTo>
                  <a:lnTo>
                    <a:pt x="1373" y="7117"/>
                  </a:lnTo>
                  <a:lnTo>
                    <a:pt x="1371" y="7112"/>
                  </a:lnTo>
                  <a:lnTo>
                    <a:pt x="1366" y="7096"/>
                  </a:lnTo>
                  <a:lnTo>
                    <a:pt x="1364" y="7091"/>
                  </a:lnTo>
                  <a:lnTo>
                    <a:pt x="1360" y="7075"/>
                  </a:lnTo>
                  <a:lnTo>
                    <a:pt x="1358" y="7070"/>
                  </a:lnTo>
                  <a:lnTo>
                    <a:pt x="1354" y="7054"/>
                  </a:lnTo>
                  <a:lnTo>
                    <a:pt x="1353" y="7048"/>
                  </a:lnTo>
                  <a:lnTo>
                    <a:pt x="1350" y="7032"/>
                  </a:lnTo>
                  <a:lnTo>
                    <a:pt x="1349" y="7027"/>
                  </a:lnTo>
                  <a:lnTo>
                    <a:pt x="1346" y="7011"/>
                  </a:lnTo>
                  <a:lnTo>
                    <a:pt x="1345" y="7005"/>
                  </a:lnTo>
                  <a:lnTo>
                    <a:pt x="1343" y="6989"/>
                  </a:lnTo>
                  <a:lnTo>
                    <a:pt x="1342" y="6983"/>
                  </a:lnTo>
                  <a:lnTo>
                    <a:pt x="1341" y="6967"/>
                  </a:lnTo>
                  <a:lnTo>
                    <a:pt x="1340" y="6961"/>
                  </a:lnTo>
                  <a:lnTo>
                    <a:pt x="1340" y="6945"/>
                  </a:lnTo>
                  <a:lnTo>
                    <a:pt x="1339" y="6939"/>
                  </a:lnTo>
                  <a:lnTo>
                    <a:pt x="1339" y="6923"/>
                  </a:lnTo>
                  <a:lnTo>
                    <a:pt x="1339" y="6917"/>
                  </a:lnTo>
                  <a:lnTo>
                    <a:pt x="1339" y="6901"/>
                  </a:lnTo>
                  <a:lnTo>
                    <a:pt x="1340" y="6895"/>
                  </a:lnTo>
                  <a:lnTo>
                    <a:pt x="1340" y="6879"/>
                  </a:lnTo>
                  <a:lnTo>
                    <a:pt x="1341" y="6873"/>
                  </a:lnTo>
                  <a:lnTo>
                    <a:pt x="1342" y="6857"/>
                  </a:lnTo>
                  <a:lnTo>
                    <a:pt x="1343" y="6851"/>
                  </a:lnTo>
                  <a:lnTo>
                    <a:pt x="1345" y="6835"/>
                  </a:lnTo>
                  <a:lnTo>
                    <a:pt x="1346" y="6829"/>
                  </a:lnTo>
                  <a:lnTo>
                    <a:pt x="1349" y="6813"/>
                  </a:lnTo>
                  <a:lnTo>
                    <a:pt x="1350" y="6808"/>
                  </a:lnTo>
                  <a:lnTo>
                    <a:pt x="1353" y="6792"/>
                  </a:lnTo>
                  <a:lnTo>
                    <a:pt x="1354" y="6786"/>
                  </a:lnTo>
                  <a:lnTo>
                    <a:pt x="1358" y="6770"/>
                  </a:lnTo>
                  <a:lnTo>
                    <a:pt x="1360" y="6765"/>
                  </a:lnTo>
                  <a:lnTo>
                    <a:pt x="1364" y="6749"/>
                  </a:lnTo>
                  <a:lnTo>
                    <a:pt x="1366" y="6744"/>
                  </a:lnTo>
                  <a:lnTo>
                    <a:pt x="1371" y="6728"/>
                  </a:lnTo>
                  <a:lnTo>
                    <a:pt x="1373" y="6723"/>
                  </a:lnTo>
                  <a:lnTo>
                    <a:pt x="1379" y="6707"/>
                  </a:lnTo>
                  <a:lnTo>
                    <a:pt x="1381" y="6702"/>
                  </a:lnTo>
                  <a:lnTo>
                    <a:pt x="1387" y="6687"/>
                  </a:lnTo>
                  <a:lnTo>
                    <a:pt x="1390" y="6682"/>
                  </a:lnTo>
                  <a:lnTo>
                    <a:pt x="1396" y="6667"/>
                  </a:lnTo>
                  <a:lnTo>
                    <a:pt x="1399" y="6661"/>
                  </a:lnTo>
                  <a:lnTo>
                    <a:pt x="1406" y="6647"/>
                  </a:lnTo>
                  <a:lnTo>
                    <a:pt x="1409" y="6642"/>
                  </a:lnTo>
                  <a:lnTo>
                    <a:pt x="1417" y="6627"/>
                  </a:lnTo>
                  <a:lnTo>
                    <a:pt x="1419" y="6624"/>
                  </a:lnTo>
                  <a:lnTo>
                    <a:pt x="1427" y="6610"/>
                  </a:lnTo>
                  <a:lnTo>
                    <a:pt x="1431" y="6605"/>
                  </a:lnTo>
                  <a:lnTo>
                    <a:pt x="1440" y="6591"/>
                  </a:lnTo>
                  <a:lnTo>
                    <a:pt x="1443" y="6587"/>
                  </a:lnTo>
                  <a:lnTo>
                    <a:pt x="1452" y="6573"/>
                  </a:lnTo>
                  <a:lnTo>
                    <a:pt x="1456" y="6568"/>
                  </a:lnTo>
                  <a:lnTo>
                    <a:pt x="1466" y="6555"/>
                  </a:lnTo>
                  <a:lnTo>
                    <a:pt x="1469" y="6551"/>
                  </a:lnTo>
                  <a:lnTo>
                    <a:pt x="1480" y="6538"/>
                  </a:lnTo>
                  <a:lnTo>
                    <a:pt x="1483" y="6534"/>
                  </a:lnTo>
                  <a:lnTo>
                    <a:pt x="1494" y="6522"/>
                  </a:lnTo>
                  <a:lnTo>
                    <a:pt x="1498" y="6518"/>
                  </a:lnTo>
                  <a:lnTo>
                    <a:pt x="1504" y="6512"/>
                  </a:lnTo>
                  <a:lnTo>
                    <a:pt x="1050" y="6512"/>
                  </a:lnTo>
                  <a:lnTo>
                    <a:pt x="1017" y="6510"/>
                  </a:lnTo>
                  <a:lnTo>
                    <a:pt x="985" y="6503"/>
                  </a:lnTo>
                  <a:lnTo>
                    <a:pt x="954" y="6493"/>
                  </a:lnTo>
                  <a:lnTo>
                    <a:pt x="925" y="6479"/>
                  </a:lnTo>
                  <a:lnTo>
                    <a:pt x="898" y="6460"/>
                  </a:lnTo>
                  <a:lnTo>
                    <a:pt x="873" y="6439"/>
                  </a:lnTo>
                  <a:lnTo>
                    <a:pt x="852" y="6414"/>
                  </a:lnTo>
                  <a:lnTo>
                    <a:pt x="833" y="6387"/>
                  </a:lnTo>
                  <a:lnTo>
                    <a:pt x="819" y="6358"/>
                  </a:lnTo>
                  <a:lnTo>
                    <a:pt x="809" y="6327"/>
                  </a:lnTo>
                  <a:lnTo>
                    <a:pt x="802" y="6295"/>
                  </a:lnTo>
                  <a:lnTo>
                    <a:pt x="800" y="6262"/>
                  </a:lnTo>
                  <a:lnTo>
                    <a:pt x="802" y="6229"/>
                  </a:lnTo>
                  <a:lnTo>
                    <a:pt x="809" y="6197"/>
                  </a:lnTo>
                  <a:lnTo>
                    <a:pt x="819" y="6166"/>
                  </a:lnTo>
                  <a:lnTo>
                    <a:pt x="833" y="6137"/>
                  </a:lnTo>
                  <a:lnTo>
                    <a:pt x="852" y="6110"/>
                  </a:lnTo>
                  <a:lnTo>
                    <a:pt x="873" y="6085"/>
                  </a:lnTo>
                  <a:lnTo>
                    <a:pt x="898" y="6064"/>
                  </a:lnTo>
                  <a:lnTo>
                    <a:pt x="925" y="6045"/>
                  </a:lnTo>
                  <a:lnTo>
                    <a:pt x="954" y="6031"/>
                  </a:lnTo>
                  <a:lnTo>
                    <a:pt x="985" y="6021"/>
                  </a:lnTo>
                  <a:lnTo>
                    <a:pt x="1017" y="6014"/>
                  </a:lnTo>
                  <a:lnTo>
                    <a:pt x="1050" y="6012"/>
                  </a:lnTo>
                  <a:lnTo>
                    <a:pt x="1778" y="6012"/>
                  </a:lnTo>
                  <a:lnTo>
                    <a:pt x="1778" y="4726"/>
                  </a:lnTo>
                  <a:lnTo>
                    <a:pt x="1779" y="4706"/>
                  </a:lnTo>
                  <a:lnTo>
                    <a:pt x="1783" y="4687"/>
                  </a:lnTo>
                  <a:lnTo>
                    <a:pt x="1789" y="4669"/>
                  </a:lnTo>
                  <a:lnTo>
                    <a:pt x="1798" y="4651"/>
                  </a:lnTo>
                  <a:lnTo>
                    <a:pt x="1809" y="4635"/>
                  </a:lnTo>
                  <a:lnTo>
                    <a:pt x="1822" y="4620"/>
                  </a:lnTo>
                  <a:lnTo>
                    <a:pt x="1837" y="4607"/>
                  </a:lnTo>
                  <a:lnTo>
                    <a:pt x="1853" y="4596"/>
                  </a:lnTo>
                  <a:lnTo>
                    <a:pt x="1871" y="4587"/>
                  </a:lnTo>
                  <a:lnTo>
                    <a:pt x="1889" y="4581"/>
                  </a:lnTo>
                  <a:lnTo>
                    <a:pt x="1908" y="4577"/>
                  </a:lnTo>
                  <a:lnTo>
                    <a:pt x="1928" y="4576"/>
                  </a:lnTo>
                  <a:lnTo>
                    <a:pt x="3244" y="4576"/>
                  </a:lnTo>
                  <a:lnTo>
                    <a:pt x="3264" y="4577"/>
                  </a:lnTo>
                  <a:lnTo>
                    <a:pt x="3283" y="4581"/>
                  </a:lnTo>
                  <a:lnTo>
                    <a:pt x="3301" y="4587"/>
                  </a:lnTo>
                  <a:lnTo>
                    <a:pt x="3319" y="4596"/>
                  </a:lnTo>
                  <a:lnTo>
                    <a:pt x="3335" y="4607"/>
                  </a:lnTo>
                  <a:lnTo>
                    <a:pt x="3350" y="4620"/>
                  </a:lnTo>
                  <a:lnTo>
                    <a:pt x="3363" y="4635"/>
                  </a:lnTo>
                  <a:lnTo>
                    <a:pt x="3374" y="4651"/>
                  </a:lnTo>
                  <a:lnTo>
                    <a:pt x="3383" y="4669"/>
                  </a:lnTo>
                  <a:lnTo>
                    <a:pt x="3389" y="4687"/>
                  </a:lnTo>
                  <a:lnTo>
                    <a:pt x="3393" y="4706"/>
                  </a:lnTo>
                  <a:close/>
                  <a:moveTo>
                    <a:pt x="8579" y="6952"/>
                  </a:moveTo>
                  <a:lnTo>
                    <a:pt x="8580" y="6941"/>
                  </a:lnTo>
                  <a:lnTo>
                    <a:pt x="8581" y="6931"/>
                  </a:lnTo>
                  <a:lnTo>
                    <a:pt x="8581" y="6920"/>
                  </a:lnTo>
                  <a:lnTo>
                    <a:pt x="8581" y="6909"/>
                  </a:lnTo>
                  <a:lnTo>
                    <a:pt x="8580" y="6899"/>
                  </a:lnTo>
                  <a:lnTo>
                    <a:pt x="8579" y="6888"/>
                  </a:lnTo>
                  <a:lnTo>
                    <a:pt x="8578" y="6877"/>
                  </a:lnTo>
                  <a:lnTo>
                    <a:pt x="8576" y="6867"/>
                  </a:lnTo>
                  <a:lnTo>
                    <a:pt x="8574" y="6856"/>
                  </a:lnTo>
                  <a:lnTo>
                    <a:pt x="8571" y="6846"/>
                  </a:lnTo>
                  <a:lnTo>
                    <a:pt x="8568" y="6835"/>
                  </a:lnTo>
                  <a:lnTo>
                    <a:pt x="8565" y="6825"/>
                  </a:lnTo>
                  <a:lnTo>
                    <a:pt x="8561" y="6815"/>
                  </a:lnTo>
                  <a:lnTo>
                    <a:pt x="8557" y="6805"/>
                  </a:lnTo>
                  <a:lnTo>
                    <a:pt x="8552" y="6795"/>
                  </a:lnTo>
                  <a:lnTo>
                    <a:pt x="8547" y="6785"/>
                  </a:lnTo>
                  <a:lnTo>
                    <a:pt x="8542" y="6776"/>
                  </a:lnTo>
                  <a:lnTo>
                    <a:pt x="8537" y="6767"/>
                  </a:lnTo>
                  <a:lnTo>
                    <a:pt x="8531" y="6758"/>
                  </a:lnTo>
                  <a:lnTo>
                    <a:pt x="8524" y="6749"/>
                  </a:lnTo>
                  <a:lnTo>
                    <a:pt x="8518" y="6740"/>
                  </a:lnTo>
                  <a:lnTo>
                    <a:pt x="8511" y="6732"/>
                  </a:lnTo>
                  <a:lnTo>
                    <a:pt x="8503" y="6724"/>
                  </a:lnTo>
                  <a:lnTo>
                    <a:pt x="8496" y="6716"/>
                  </a:lnTo>
                  <a:lnTo>
                    <a:pt x="8488" y="6709"/>
                  </a:lnTo>
                  <a:lnTo>
                    <a:pt x="8480" y="6701"/>
                  </a:lnTo>
                  <a:lnTo>
                    <a:pt x="8472" y="6694"/>
                  </a:lnTo>
                  <a:lnTo>
                    <a:pt x="8463" y="6688"/>
                  </a:lnTo>
                  <a:lnTo>
                    <a:pt x="8454" y="6681"/>
                  </a:lnTo>
                  <a:lnTo>
                    <a:pt x="8445" y="6675"/>
                  </a:lnTo>
                  <a:lnTo>
                    <a:pt x="8436" y="6670"/>
                  </a:lnTo>
                  <a:lnTo>
                    <a:pt x="8427" y="6665"/>
                  </a:lnTo>
                  <a:lnTo>
                    <a:pt x="8417" y="6660"/>
                  </a:lnTo>
                  <a:lnTo>
                    <a:pt x="8407" y="6656"/>
                  </a:lnTo>
                  <a:lnTo>
                    <a:pt x="8397" y="6651"/>
                  </a:lnTo>
                  <a:lnTo>
                    <a:pt x="8387" y="6647"/>
                  </a:lnTo>
                  <a:lnTo>
                    <a:pt x="8376" y="6644"/>
                  </a:lnTo>
                  <a:lnTo>
                    <a:pt x="8366" y="6641"/>
                  </a:lnTo>
                  <a:lnTo>
                    <a:pt x="8355" y="6638"/>
                  </a:lnTo>
                  <a:lnTo>
                    <a:pt x="8345" y="6636"/>
                  </a:lnTo>
                  <a:lnTo>
                    <a:pt x="8334" y="6634"/>
                  </a:lnTo>
                  <a:lnTo>
                    <a:pt x="8324" y="6633"/>
                  </a:lnTo>
                  <a:lnTo>
                    <a:pt x="8313" y="6632"/>
                  </a:lnTo>
                  <a:lnTo>
                    <a:pt x="8303" y="6631"/>
                  </a:lnTo>
                  <a:lnTo>
                    <a:pt x="8292" y="6631"/>
                  </a:lnTo>
                  <a:lnTo>
                    <a:pt x="8281" y="6631"/>
                  </a:lnTo>
                  <a:lnTo>
                    <a:pt x="8271" y="6632"/>
                  </a:lnTo>
                  <a:lnTo>
                    <a:pt x="8260" y="6633"/>
                  </a:lnTo>
                  <a:lnTo>
                    <a:pt x="8249" y="6634"/>
                  </a:lnTo>
                  <a:lnTo>
                    <a:pt x="8239" y="6636"/>
                  </a:lnTo>
                  <a:lnTo>
                    <a:pt x="8228" y="6638"/>
                  </a:lnTo>
                  <a:lnTo>
                    <a:pt x="8217" y="6641"/>
                  </a:lnTo>
                  <a:lnTo>
                    <a:pt x="8207" y="6644"/>
                  </a:lnTo>
                  <a:lnTo>
                    <a:pt x="8196" y="6648"/>
                  </a:lnTo>
                  <a:lnTo>
                    <a:pt x="8186" y="6651"/>
                  </a:lnTo>
                  <a:lnTo>
                    <a:pt x="8176" y="6656"/>
                  </a:lnTo>
                  <a:lnTo>
                    <a:pt x="8166" y="6660"/>
                  </a:lnTo>
                  <a:lnTo>
                    <a:pt x="8156" y="6665"/>
                  </a:lnTo>
                  <a:lnTo>
                    <a:pt x="8147" y="6670"/>
                  </a:lnTo>
                  <a:lnTo>
                    <a:pt x="8139" y="6675"/>
                  </a:lnTo>
                  <a:lnTo>
                    <a:pt x="8130" y="6681"/>
                  </a:lnTo>
                  <a:lnTo>
                    <a:pt x="8121" y="6688"/>
                  </a:lnTo>
                  <a:lnTo>
                    <a:pt x="8112" y="6694"/>
                  </a:lnTo>
                  <a:lnTo>
                    <a:pt x="8104" y="6701"/>
                  </a:lnTo>
                  <a:lnTo>
                    <a:pt x="8095" y="6709"/>
                  </a:lnTo>
                  <a:lnTo>
                    <a:pt x="8088" y="6716"/>
                  </a:lnTo>
                  <a:lnTo>
                    <a:pt x="8080" y="6724"/>
                  </a:lnTo>
                  <a:lnTo>
                    <a:pt x="8073" y="6732"/>
                  </a:lnTo>
                  <a:lnTo>
                    <a:pt x="8066" y="6740"/>
                  </a:lnTo>
                  <a:lnTo>
                    <a:pt x="8060" y="6748"/>
                  </a:lnTo>
                  <a:lnTo>
                    <a:pt x="8054" y="6757"/>
                  </a:lnTo>
                  <a:lnTo>
                    <a:pt x="8048" y="6766"/>
                  </a:lnTo>
                  <a:lnTo>
                    <a:pt x="8042" y="6776"/>
                  </a:lnTo>
                  <a:lnTo>
                    <a:pt x="8036" y="6786"/>
                  </a:lnTo>
                  <a:lnTo>
                    <a:pt x="8031" y="6796"/>
                  </a:lnTo>
                  <a:lnTo>
                    <a:pt x="8027" y="6805"/>
                  </a:lnTo>
                  <a:lnTo>
                    <a:pt x="8023" y="6815"/>
                  </a:lnTo>
                  <a:lnTo>
                    <a:pt x="8019" y="6825"/>
                  </a:lnTo>
                  <a:lnTo>
                    <a:pt x="8016" y="6835"/>
                  </a:lnTo>
                  <a:lnTo>
                    <a:pt x="8013" y="6845"/>
                  </a:lnTo>
                  <a:lnTo>
                    <a:pt x="8010" y="6856"/>
                  </a:lnTo>
                  <a:lnTo>
                    <a:pt x="8008" y="6866"/>
                  </a:lnTo>
                  <a:lnTo>
                    <a:pt x="8006" y="6877"/>
                  </a:lnTo>
                  <a:lnTo>
                    <a:pt x="8005" y="6887"/>
                  </a:lnTo>
                  <a:lnTo>
                    <a:pt x="8004" y="6898"/>
                  </a:lnTo>
                  <a:lnTo>
                    <a:pt x="8003" y="6909"/>
                  </a:lnTo>
                  <a:lnTo>
                    <a:pt x="8003" y="6920"/>
                  </a:lnTo>
                  <a:lnTo>
                    <a:pt x="8003" y="6931"/>
                  </a:lnTo>
                  <a:lnTo>
                    <a:pt x="8004" y="6942"/>
                  </a:lnTo>
                  <a:lnTo>
                    <a:pt x="8005" y="6953"/>
                  </a:lnTo>
                  <a:lnTo>
                    <a:pt x="8006" y="6963"/>
                  </a:lnTo>
                  <a:lnTo>
                    <a:pt x="8008" y="6974"/>
                  </a:lnTo>
                  <a:lnTo>
                    <a:pt x="8010" y="6985"/>
                  </a:lnTo>
                  <a:lnTo>
                    <a:pt x="8013" y="6995"/>
                  </a:lnTo>
                  <a:lnTo>
                    <a:pt x="8016" y="7005"/>
                  </a:lnTo>
                  <a:lnTo>
                    <a:pt x="8019" y="7016"/>
                  </a:lnTo>
                  <a:lnTo>
                    <a:pt x="8023" y="7026"/>
                  </a:lnTo>
                  <a:lnTo>
                    <a:pt x="8027" y="7036"/>
                  </a:lnTo>
                  <a:lnTo>
                    <a:pt x="8032" y="7045"/>
                  </a:lnTo>
                  <a:lnTo>
                    <a:pt x="8036" y="7055"/>
                  </a:lnTo>
                  <a:lnTo>
                    <a:pt x="8042" y="7065"/>
                  </a:lnTo>
                  <a:lnTo>
                    <a:pt x="8047" y="7074"/>
                  </a:lnTo>
                  <a:lnTo>
                    <a:pt x="8053" y="7083"/>
                  </a:lnTo>
                  <a:lnTo>
                    <a:pt x="8059" y="7092"/>
                  </a:lnTo>
                  <a:lnTo>
                    <a:pt x="8066" y="7100"/>
                  </a:lnTo>
                  <a:lnTo>
                    <a:pt x="8073" y="7109"/>
                  </a:lnTo>
                  <a:lnTo>
                    <a:pt x="8080" y="7117"/>
                  </a:lnTo>
                  <a:lnTo>
                    <a:pt x="8088" y="7124"/>
                  </a:lnTo>
                  <a:lnTo>
                    <a:pt x="8095" y="7132"/>
                  </a:lnTo>
                  <a:lnTo>
                    <a:pt x="8103" y="7139"/>
                  </a:lnTo>
                  <a:lnTo>
                    <a:pt x="8112" y="7146"/>
                  </a:lnTo>
                  <a:lnTo>
                    <a:pt x="8120" y="7153"/>
                  </a:lnTo>
                  <a:lnTo>
                    <a:pt x="8129" y="7159"/>
                  </a:lnTo>
                  <a:lnTo>
                    <a:pt x="8138" y="7165"/>
                  </a:lnTo>
                  <a:lnTo>
                    <a:pt x="8147" y="7170"/>
                  </a:lnTo>
                  <a:lnTo>
                    <a:pt x="8157" y="7176"/>
                  </a:lnTo>
                  <a:lnTo>
                    <a:pt x="8167" y="7180"/>
                  </a:lnTo>
                  <a:lnTo>
                    <a:pt x="8176" y="7185"/>
                  </a:lnTo>
                  <a:lnTo>
                    <a:pt x="8186" y="7189"/>
                  </a:lnTo>
                  <a:lnTo>
                    <a:pt x="8196" y="7193"/>
                  </a:lnTo>
                  <a:lnTo>
                    <a:pt x="8207" y="7196"/>
                  </a:lnTo>
                  <a:lnTo>
                    <a:pt x="8217" y="7199"/>
                  </a:lnTo>
                  <a:lnTo>
                    <a:pt x="8227" y="7202"/>
                  </a:lnTo>
                  <a:lnTo>
                    <a:pt x="8238" y="7204"/>
                  </a:lnTo>
                  <a:lnTo>
                    <a:pt x="8249" y="7206"/>
                  </a:lnTo>
                  <a:lnTo>
                    <a:pt x="8259" y="7207"/>
                  </a:lnTo>
                  <a:lnTo>
                    <a:pt x="8270" y="7208"/>
                  </a:lnTo>
                  <a:lnTo>
                    <a:pt x="8281" y="7209"/>
                  </a:lnTo>
                  <a:lnTo>
                    <a:pt x="8292" y="7209"/>
                  </a:lnTo>
                  <a:lnTo>
                    <a:pt x="8303" y="7209"/>
                  </a:lnTo>
                  <a:lnTo>
                    <a:pt x="8314" y="7208"/>
                  </a:lnTo>
                  <a:lnTo>
                    <a:pt x="8324" y="7207"/>
                  </a:lnTo>
                  <a:lnTo>
                    <a:pt x="8335" y="7206"/>
                  </a:lnTo>
                  <a:lnTo>
                    <a:pt x="8346" y="7204"/>
                  </a:lnTo>
                  <a:lnTo>
                    <a:pt x="8356" y="7202"/>
                  </a:lnTo>
                  <a:lnTo>
                    <a:pt x="8366" y="7199"/>
                  </a:lnTo>
                  <a:lnTo>
                    <a:pt x="8377" y="7196"/>
                  </a:lnTo>
                  <a:lnTo>
                    <a:pt x="8387" y="7193"/>
                  </a:lnTo>
                  <a:lnTo>
                    <a:pt x="8397" y="7189"/>
                  </a:lnTo>
                  <a:lnTo>
                    <a:pt x="8407" y="7185"/>
                  </a:lnTo>
                  <a:lnTo>
                    <a:pt x="8416" y="7181"/>
                  </a:lnTo>
                  <a:lnTo>
                    <a:pt x="8426" y="7176"/>
                  </a:lnTo>
                  <a:lnTo>
                    <a:pt x="8436" y="7170"/>
                  </a:lnTo>
                  <a:lnTo>
                    <a:pt x="8446" y="7164"/>
                  </a:lnTo>
                  <a:lnTo>
                    <a:pt x="8455" y="7158"/>
                  </a:lnTo>
                  <a:lnTo>
                    <a:pt x="8464" y="7152"/>
                  </a:lnTo>
                  <a:lnTo>
                    <a:pt x="8472" y="7146"/>
                  </a:lnTo>
                  <a:lnTo>
                    <a:pt x="8480" y="7139"/>
                  </a:lnTo>
                  <a:lnTo>
                    <a:pt x="8488" y="7132"/>
                  </a:lnTo>
                  <a:lnTo>
                    <a:pt x="8496" y="7124"/>
                  </a:lnTo>
                  <a:lnTo>
                    <a:pt x="8503" y="7117"/>
                  </a:lnTo>
                  <a:lnTo>
                    <a:pt x="8511" y="7108"/>
                  </a:lnTo>
                  <a:lnTo>
                    <a:pt x="8518" y="7100"/>
                  </a:lnTo>
                  <a:lnTo>
                    <a:pt x="8524" y="7091"/>
                  </a:lnTo>
                  <a:lnTo>
                    <a:pt x="8531" y="7082"/>
                  </a:lnTo>
                  <a:lnTo>
                    <a:pt x="8537" y="7073"/>
                  </a:lnTo>
                  <a:lnTo>
                    <a:pt x="8542" y="7065"/>
                  </a:lnTo>
                  <a:lnTo>
                    <a:pt x="8547" y="7056"/>
                  </a:lnTo>
                  <a:lnTo>
                    <a:pt x="8552" y="7046"/>
                  </a:lnTo>
                  <a:lnTo>
                    <a:pt x="8556" y="7036"/>
                  </a:lnTo>
                  <a:lnTo>
                    <a:pt x="8561" y="7026"/>
                  </a:lnTo>
                  <a:lnTo>
                    <a:pt x="8564" y="7016"/>
                  </a:lnTo>
                  <a:lnTo>
                    <a:pt x="8568" y="7005"/>
                  </a:lnTo>
                  <a:lnTo>
                    <a:pt x="8571" y="6995"/>
                  </a:lnTo>
                  <a:lnTo>
                    <a:pt x="8574" y="6984"/>
                  </a:lnTo>
                  <a:lnTo>
                    <a:pt x="8576" y="6973"/>
                  </a:lnTo>
                  <a:lnTo>
                    <a:pt x="8578" y="6963"/>
                  </a:lnTo>
                  <a:lnTo>
                    <a:pt x="8579" y="6952"/>
                  </a:lnTo>
                  <a:close/>
                  <a:moveTo>
                    <a:pt x="6906" y="5892"/>
                  </a:moveTo>
                  <a:lnTo>
                    <a:pt x="7922" y="5892"/>
                  </a:lnTo>
                  <a:lnTo>
                    <a:pt x="7922" y="4876"/>
                  </a:lnTo>
                  <a:lnTo>
                    <a:pt x="6906" y="4876"/>
                  </a:lnTo>
                  <a:lnTo>
                    <a:pt x="6906" y="5892"/>
                  </a:lnTo>
                  <a:close/>
                  <a:moveTo>
                    <a:pt x="6604" y="6952"/>
                  </a:moveTo>
                  <a:lnTo>
                    <a:pt x="6605" y="6941"/>
                  </a:lnTo>
                  <a:lnTo>
                    <a:pt x="6606" y="6931"/>
                  </a:lnTo>
                  <a:lnTo>
                    <a:pt x="6606" y="6920"/>
                  </a:lnTo>
                  <a:lnTo>
                    <a:pt x="6606" y="6909"/>
                  </a:lnTo>
                  <a:lnTo>
                    <a:pt x="6605" y="6899"/>
                  </a:lnTo>
                  <a:lnTo>
                    <a:pt x="6604" y="6888"/>
                  </a:lnTo>
                  <a:lnTo>
                    <a:pt x="6603" y="6877"/>
                  </a:lnTo>
                  <a:lnTo>
                    <a:pt x="6601" y="6867"/>
                  </a:lnTo>
                  <a:lnTo>
                    <a:pt x="6599" y="6856"/>
                  </a:lnTo>
                  <a:lnTo>
                    <a:pt x="6596" y="6846"/>
                  </a:lnTo>
                  <a:lnTo>
                    <a:pt x="6593" y="6835"/>
                  </a:lnTo>
                  <a:lnTo>
                    <a:pt x="6590" y="6825"/>
                  </a:lnTo>
                  <a:lnTo>
                    <a:pt x="6586" y="6815"/>
                  </a:lnTo>
                  <a:lnTo>
                    <a:pt x="6582" y="6805"/>
                  </a:lnTo>
                  <a:lnTo>
                    <a:pt x="6577" y="6795"/>
                  </a:lnTo>
                  <a:lnTo>
                    <a:pt x="6572" y="6785"/>
                  </a:lnTo>
                  <a:lnTo>
                    <a:pt x="6567" y="6776"/>
                  </a:lnTo>
                  <a:lnTo>
                    <a:pt x="6562" y="6767"/>
                  </a:lnTo>
                  <a:lnTo>
                    <a:pt x="6556" y="6758"/>
                  </a:lnTo>
                  <a:lnTo>
                    <a:pt x="6549" y="6749"/>
                  </a:lnTo>
                  <a:lnTo>
                    <a:pt x="6543" y="6740"/>
                  </a:lnTo>
                  <a:lnTo>
                    <a:pt x="6536" y="6732"/>
                  </a:lnTo>
                  <a:lnTo>
                    <a:pt x="6528" y="6724"/>
                  </a:lnTo>
                  <a:lnTo>
                    <a:pt x="6521" y="6716"/>
                  </a:lnTo>
                  <a:lnTo>
                    <a:pt x="6513" y="6709"/>
                  </a:lnTo>
                  <a:lnTo>
                    <a:pt x="6505" y="6701"/>
                  </a:lnTo>
                  <a:lnTo>
                    <a:pt x="6497" y="6694"/>
                  </a:lnTo>
                  <a:lnTo>
                    <a:pt x="6488" y="6688"/>
                  </a:lnTo>
                  <a:lnTo>
                    <a:pt x="6479" y="6681"/>
                  </a:lnTo>
                  <a:lnTo>
                    <a:pt x="6470" y="6675"/>
                  </a:lnTo>
                  <a:lnTo>
                    <a:pt x="6461" y="6670"/>
                  </a:lnTo>
                  <a:lnTo>
                    <a:pt x="6452" y="6665"/>
                  </a:lnTo>
                  <a:lnTo>
                    <a:pt x="6442" y="6660"/>
                  </a:lnTo>
                  <a:lnTo>
                    <a:pt x="6432" y="6656"/>
                  </a:lnTo>
                  <a:lnTo>
                    <a:pt x="6422" y="6651"/>
                  </a:lnTo>
                  <a:lnTo>
                    <a:pt x="6412" y="6647"/>
                  </a:lnTo>
                  <a:lnTo>
                    <a:pt x="6401" y="6644"/>
                  </a:lnTo>
                  <a:lnTo>
                    <a:pt x="6391" y="6641"/>
                  </a:lnTo>
                  <a:lnTo>
                    <a:pt x="6380" y="6638"/>
                  </a:lnTo>
                  <a:lnTo>
                    <a:pt x="6370" y="6636"/>
                  </a:lnTo>
                  <a:lnTo>
                    <a:pt x="6359" y="6634"/>
                  </a:lnTo>
                  <a:lnTo>
                    <a:pt x="6349" y="6633"/>
                  </a:lnTo>
                  <a:lnTo>
                    <a:pt x="6338" y="6632"/>
                  </a:lnTo>
                  <a:lnTo>
                    <a:pt x="6328" y="6631"/>
                  </a:lnTo>
                  <a:lnTo>
                    <a:pt x="6317" y="6631"/>
                  </a:lnTo>
                  <a:lnTo>
                    <a:pt x="6306" y="6631"/>
                  </a:lnTo>
                  <a:lnTo>
                    <a:pt x="6296" y="6632"/>
                  </a:lnTo>
                  <a:lnTo>
                    <a:pt x="6285" y="6633"/>
                  </a:lnTo>
                  <a:lnTo>
                    <a:pt x="6274" y="6634"/>
                  </a:lnTo>
                  <a:lnTo>
                    <a:pt x="6264" y="6636"/>
                  </a:lnTo>
                  <a:lnTo>
                    <a:pt x="6253" y="6638"/>
                  </a:lnTo>
                  <a:lnTo>
                    <a:pt x="6242" y="6641"/>
                  </a:lnTo>
                  <a:lnTo>
                    <a:pt x="6232" y="6644"/>
                  </a:lnTo>
                  <a:lnTo>
                    <a:pt x="6221" y="6648"/>
                  </a:lnTo>
                  <a:lnTo>
                    <a:pt x="6211" y="6651"/>
                  </a:lnTo>
                  <a:lnTo>
                    <a:pt x="6201" y="6656"/>
                  </a:lnTo>
                  <a:lnTo>
                    <a:pt x="6191" y="6660"/>
                  </a:lnTo>
                  <a:lnTo>
                    <a:pt x="6181" y="6665"/>
                  </a:lnTo>
                  <a:lnTo>
                    <a:pt x="6172" y="6670"/>
                  </a:lnTo>
                  <a:lnTo>
                    <a:pt x="6164" y="6675"/>
                  </a:lnTo>
                  <a:lnTo>
                    <a:pt x="6155" y="6681"/>
                  </a:lnTo>
                  <a:lnTo>
                    <a:pt x="6146" y="6688"/>
                  </a:lnTo>
                  <a:lnTo>
                    <a:pt x="6137" y="6694"/>
                  </a:lnTo>
                  <a:lnTo>
                    <a:pt x="6129" y="6701"/>
                  </a:lnTo>
                  <a:lnTo>
                    <a:pt x="6120" y="6709"/>
                  </a:lnTo>
                  <a:lnTo>
                    <a:pt x="6113" y="6716"/>
                  </a:lnTo>
                  <a:lnTo>
                    <a:pt x="6105" y="6724"/>
                  </a:lnTo>
                  <a:lnTo>
                    <a:pt x="6098" y="6732"/>
                  </a:lnTo>
                  <a:lnTo>
                    <a:pt x="6091" y="6740"/>
                  </a:lnTo>
                  <a:lnTo>
                    <a:pt x="6085" y="6748"/>
                  </a:lnTo>
                  <a:lnTo>
                    <a:pt x="6079" y="6757"/>
                  </a:lnTo>
                  <a:lnTo>
                    <a:pt x="6073" y="6766"/>
                  </a:lnTo>
                  <a:lnTo>
                    <a:pt x="6067" y="6776"/>
                  </a:lnTo>
                  <a:lnTo>
                    <a:pt x="6061" y="6786"/>
                  </a:lnTo>
                  <a:lnTo>
                    <a:pt x="6056" y="6796"/>
                  </a:lnTo>
                  <a:lnTo>
                    <a:pt x="6052" y="6805"/>
                  </a:lnTo>
                  <a:lnTo>
                    <a:pt x="6048" y="6815"/>
                  </a:lnTo>
                  <a:lnTo>
                    <a:pt x="6044" y="6825"/>
                  </a:lnTo>
                  <a:lnTo>
                    <a:pt x="6041" y="6835"/>
                  </a:lnTo>
                  <a:lnTo>
                    <a:pt x="6038" y="6845"/>
                  </a:lnTo>
                  <a:lnTo>
                    <a:pt x="6035" y="6856"/>
                  </a:lnTo>
                  <a:lnTo>
                    <a:pt x="6033" y="6866"/>
                  </a:lnTo>
                  <a:lnTo>
                    <a:pt x="6031" y="6877"/>
                  </a:lnTo>
                  <a:lnTo>
                    <a:pt x="6030" y="6887"/>
                  </a:lnTo>
                  <a:lnTo>
                    <a:pt x="6029" y="6898"/>
                  </a:lnTo>
                  <a:lnTo>
                    <a:pt x="6028" y="6909"/>
                  </a:lnTo>
                  <a:lnTo>
                    <a:pt x="6028" y="6920"/>
                  </a:lnTo>
                  <a:lnTo>
                    <a:pt x="6028" y="6931"/>
                  </a:lnTo>
                  <a:lnTo>
                    <a:pt x="6029" y="6942"/>
                  </a:lnTo>
                  <a:lnTo>
                    <a:pt x="6030" y="6953"/>
                  </a:lnTo>
                  <a:lnTo>
                    <a:pt x="6031" y="6963"/>
                  </a:lnTo>
                  <a:lnTo>
                    <a:pt x="6033" y="6974"/>
                  </a:lnTo>
                  <a:lnTo>
                    <a:pt x="6035" y="6985"/>
                  </a:lnTo>
                  <a:lnTo>
                    <a:pt x="6038" y="6995"/>
                  </a:lnTo>
                  <a:lnTo>
                    <a:pt x="6041" y="7005"/>
                  </a:lnTo>
                  <a:lnTo>
                    <a:pt x="6044" y="7016"/>
                  </a:lnTo>
                  <a:lnTo>
                    <a:pt x="6048" y="7026"/>
                  </a:lnTo>
                  <a:lnTo>
                    <a:pt x="6052" y="7036"/>
                  </a:lnTo>
                  <a:lnTo>
                    <a:pt x="6057" y="7045"/>
                  </a:lnTo>
                  <a:lnTo>
                    <a:pt x="6061" y="7055"/>
                  </a:lnTo>
                  <a:lnTo>
                    <a:pt x="6067" y="7065"/>
                  </a:lnTo>
                  <a:lnTo>
                    <a:pt x="6072" y="7074"/>
                  </a:lnTo>
                  <a:lnTo>
                    <a:pt x="6078" y="7083"/>
                  </a:lnTo>
                  <a:lnTo>
                    <a:pt x="6084" y="7092"/>
                  </a:lnTo>
                  <a:lnTo>
                    <a:pt x="6091" y="7100"/>
                  </a:lnTo>
                  <a:lnTo>
                    <a:pt x="6098" y="7109"/>
                  </a:lnTo>
                  <a:lnTo>
                    <a:pt x="6105" y="7117"/>
                  </a:lnTo>
                  <a:lnTo>
                    <a:pt x="6113" y="7124"/>
                  </a:lnTo>
                  <a:lnTo>
                    <a:pt x="6120" y="7132"/>
                  </a:lnTo>
                  <a:lnTo>
                    <a:pt x="6128" y="7139"/>
                  </a:lnTo>
                  <a:lnTo>
                    <a:pt x="6137" y="7146"/>
                  </a:lnTo>
                  <a:lnTo>
                    <a:pt x="6145" y="7153"/>
                  </a:lnTo>
                  <a:lnTo>
                    <a:pt x="6154" y="7159"/>
                  </a:lnTo>
                  <a:lnTo>
                    <a:pt x="6163" y="7165"/>
                  </a:lnTo>
                  <a:lnTo>
                    <a:pt x="6172" y="7170"/>
                  </a:lnTo>
                  <a:lnTo>
                    <a:pt x="6182" y="7176"/>
                  </a:lnTo>
                  <a:lnTo>
                    <a:pt x="6192" y="7180"/>
                  </a:lnTo>
                  <a:lnTo>
                    <a:pt x="6201" y="7185"/>
                  </a:lnTo>
                  <a:lnTo>
                    <a:pt x="6211" y="7189"/>
                  </a:lnTo>
                  <a:lnTo>
                    <a:pt x="6221" y="7193"/>
                  </a:lnTo>
                  <a:lnTo>
                    <a:pt x="6232" y="7196"/>
                  </a:lnTo>
                  <a:lnTo>
                    <a:pt x="6242" y="7199"/>
                  </a:lnTo>
                  <a:lnTo>
                    <a:pt x="6252" y="7202"/>
                  </a:lnTo>
                  <a:lnTo>
                    <a:pt x="6263" y="7204"/>
                  </a:lnTo>
                  <a:lnTo>
                    <a:pt x="6274" y="7206"/>
                  </a:lnTo>
                  <a:lnTo>
                    <a:pt x="6284" y="7207"/>
                  </a:lnTo>
                  <a:lnTo>
                    <a:pt x="6295" y="7208"/>
                  </a:lnTo>
                  <a:lnTo>
                    <a:pt x="6306" y="7209"/>
                  </a:lnTo>
                  <a:lnTo>
                    <a:pt x="6317" y="7209"/>
                  </a:lnTo>
                  <a:lnTo>
                    <a:pt x="6328" y="7209"/>
                  </a:lnTo>
                  <a:lnTo>
                    <a:pt x="6339" y="7208"/>
                  </a:lnTo>
                  <a:lnTo>
                    <a:pt x="6349" y="7207"/>
                  </a:lnTo>
                  <a:lnTo>
                    <a:pt x="6360" y="7206"/>
                  </a:lnTo>
                  <a:lnTo>
                    <a:pt x="6371" y="7204"/>
                  </a:lnTo>
                  <a:lnTo>
                    <a:pt x="6381" y="7202"/>
                  </a:lnTo>
                  <a:lnTo>
                    <a:pt x="6391" y="7199"/>
                  </a:lnTo>
                  <a:lnTo>
                    <a:pt x="6402" y="7196"/>
                  </a:lnTo>
                  <a:lnTo>
                    <a:pt x="6412" y="7193"/>
                  </a:lnTo>
                  <a:lnTo>
                    <a:pt x="6422" y="7189"/>
                  </a:lnTo>
                  <a:lnTo>
                    <a:pt x="6432" y="7185"/>
                  </a:lnTo>
                  <a:lnTo>
                    <a:pt x="6441" y="7181"/>
                  </a:lnTo>
                  <a:lnTo>
                    <a:pt x="6451" y="7176"/>
                  </a:lnTo>
                  <a:lnTo>
                    <a:pt x="6461" y="7170"/>
                  </a:lnTo>
                  <a:lnTo>
                    <a:pt x="6471" y="7164"/>
                  </a:lnTo>
                  <a:lnTo>
                    <a:pt x="6480" y="7158"/>
                  </a:lnTo>
                  <a:lnTo>
                    <a:pt x="6489" y="7152"/>
                  </a:lnTo>
                  <a:lnTo>
                    <a:pt x="6497" y="7146"/>
                  </a:lnTo>
                  <a:lnTo>
                    <a:pt x="6505" y="7139"/>
                  </a:lnTo>
                  <a:lnTo>
                    <a:pt x="6513" y="7132"/>
                  </a:lnTo>
                  <a:lnTo>
                    <a:pt x="6521" y="7124"/>
                  </a:lnTo>
                  <a:lnTo>
                    <a:pt x="6528" y="7117"/>
                  </a:lnTo>
                  <a:lnTo>
                    <a:pt x="6536" y="7108"/>
                  </a:lnTo>
                  <a:lnTo>
                    <a:pt x="6543" y="7100"/>
                  </a:lnTo>
                  <a:lnTo>
                    <a:pt x="6549" y="7091"/>
                  </a:lnTo>
                  <a:lnTo>
                    <a:pt x="6556" y="7082"/>
                  </a:lnTo>
                  <a:lnTo>
                    <a:pt x="6562" y="7073"/>
                  </a:lnTo>
                  <a:lnTo>
                    <a:pt x="6567" y="7065"/>
                  </a:lnTo>
                  <a:lnTo>
                    <a:pt x="6572" y="7056"/>
                  </a:lnTo>
                  <a:lnTo>
                    <a:pt x="6577" y="7046"/>
                  </a:lnTo>
                  <a:lnTo>
                    <a:pt x="6581" y="7036"/>
                  </a:lnTo>
                  <a:lnTo>
                    <a:pt x="6586" y="7026"/>
                  </a:lnTo>
                  <a:lnTo>
                    <a:pt x="6589" y="7016"/>
                  </a:lnTo>
                  <a:lnTo>
                    <a:pt x="6593" y="7005"/>
                  </a:lnTo>
                  <a:lnTo>
                    <a:pt x="6596" y="6995"/>
                  </a:lnTo>
                  <a:lnTo>
                    <a:pt x="6599" y="6984"/>
                  </a:lnTo>
                  <a:lnTo>
                    <a:pt x="6601" y="6973"/>
                  </a:lnTo>
                  <a:lnTo>
                    <a:pt x="6603" y="6963"/>
                  </a:lnTo>
                  <a:lnTo>
                    <a:pt x="6604" y="6952"/>
                  </a:lnTo>
                  <a:close/>
                  <a:moveTo>
                    <a:pt x="4492" y="5892"/>
                  </a:moveTo>
                  <a:lnTo>
                    <a:pt x="5508" y="5892"/>
                  </a:lnTo>
                  <a:lnTo>
                    <a:pt x="5508" y="4876"/>
                  </a:lnTo>
                  <a:lnTo>
                    <a:pt x="4492" y="4876"/>
                  </a:lnTo>
                  <a:lnTo>
                    <a:pt x="4492" y="5892"/>
                  </a:lnTo>
                  <a:close/>
                  <a:moveTo>
                    <a:pt x="4409" y="6953"/>
                  </a:moveTo>
                  <a:lnTo>
                    <a:pt x="4410" y="6942"/>
                  </a:lnTo>
                  <a:lnTo>
                    <a:pt x="4411" y="6931"/>
                  </a:lnTo>
                  <a:lnTo>
                    <a:pt x="4411" y="6920"/>
                  </a:lnTo>
                  <a:lnTo>
                    <a:pt x="4411" y="6909"/>
                  </a:lnTo>
                  <a:lnTo>
                    <a:pt x="4410" y="6898"/>
                  </a:lnTo>
                  <a:lnTo>
                    <a:pt x="4409" y="6887"/>
                  </a:lnTo>
                  <a:lnTo>
                    <a:pt x="4408" y="6877"/>
                  </a:lnTo>
                  <a:lnTo>
                    <a:pt x="4406" y="6866"/>
                  </a:lnTo>
                  <a:lnTo>
                    <a:pt x="4404" y="6856"/>
                  </a:lnTo>
                  <a:lnTo>
                    <a:pt x="4401" y="6845"/>
                  </a:lnTo>
                  <a:lnTo>
                    <a:pt x="4398" y="6835"/>
                  </a:lnTo>
                  <a:lnTo>
                    <a:pt x="4395" y="6825"/>
                  </a:lnTo>
                  <a:lnTo>
                    <a:pt x="4391" y="6815"/>
                  </a:lnTo>
                  <a:lnTo>
                    <a:pt x="4387" y="6805"/>
                  </a:lnTo>
                  <a:lnTo>
                    <a:pt x="4383" y="6796"/>
                  </a:lnTo>
                  <a:lnTo>
                    <a:pt x="4378" y="6786"/>
                  </a:lnTo>
                  <a:lnTo>
                    <a:pt x="4372" y="6776"/>
                  </a:lnTo>
                  <a:lnTo>
                    <a:pt x="4366" y="6766"/>
                  </a:lnTo>
                  <a:lnTo>
                    <a:pt x="4360" y="6757"/>
                  </a:lnTo>
                  <a:lnTo>
                    <a:pt x="4354" y="6748"/>
                  </a:lnTo>
                  <a:lnTo>
                    <a:pt x="4348" y="6740"/>
                  </a:lnTo>
                  <a:lnTo>
                    <a:pt x="4341" y="6732"/>
                  </a:lnTo>
                  <a:lnTo>
                    <a:pt x="4334" y="6724"/>
                  </a:lnTo>
                  <a:lnTo>
                    <a:pt x="4326" y="6716"/>
                  </a:lnTo>
                  <a:lnTo>
                    <a:pt x="4319" y="6709"/>
                  </a:lnTo>
                  <a:lnTo>
                    <a:pt x="4310" y="6701"/>
                  </a:lnTo>
                  <a:lnTo>
                    <a:pt x="4302" y="6694"/>
                  </a:lnTo>
                  <a:lnTo>
                    <a:pt x="4293" y="6688"/>
                  </a:lnTo>
                  <a:lnTo>
                    <a:pt x="4284" y="6681"/>
                  </a:lnTo>
                  <a:lnTo>
                    <a:pt x="4275" y="6675"/>
                  </a:lnTo>
                  <a:lnTo>
                    <a:pt x="4267" y="6670"/>
                  </a:lnTo>
                  <a:lnTo>
                    <a:pt x="4258" y="6665"/>
                  </a:lnTo>
                  <a:lnTo>
                    <a:pt x="4248" y="6660"/>
                  </a:lnTo>
                  <a:lnTo>
                    <a:pt x="4238" y="6656"/>
                  </a:lnTo>
                  <a:lnTo>
                    <a:pt x="4228" y="6651"/>
                  </a:lnTo>
                  <a:lnTo>
                    <a:pt x="4218" y="6648"/>
                  </a:lnTo>
                  <a:lnTo>
                    <a:pt x="4207" y="6644"/>
                  </a:lnTo>
                  <a:lnTo>
                    <a:pt x="4197" y="6641"/>
                  </a:lnTo>
                  <a:lnTo>
                    <a:pt x="4186" y="6638"/>
                  </a:lnTo>
                  <a:lnTo>
                    <a:pt x="4175" y="6636"/>
                  </a:lnTo>
                  <a:lnTo>
                    <a:pt x="4165" y="6634"/>
                  </a:lnTo>
                  <a:lnTo>
                    <a:pt x="4154" y="6633"/>
                  </a:lnTo>
                  <a:lnTo>
                    <a:pt x="4143" y="6632"/>
                  </a:lnTo>
                  <a:lnTo>
                    <a:pt x="4133" y="6631"/>
                  </a:lnTo>
                  <a:lnTo>
                    <a:pt x="4122" y="6631"/>
                  </a:lnTo>
                  <a:lnTo>
                    <a:pt x="4111" y="6631"/>
                  </a:lnTo>
                  <a:lnTo>
                    <a:pt x="4101" y="6632"/>
                  </a:lnTo>
                  <a:lnTo>
                    <a:pt x="4090" y="6633"/>
                  </a:lnTo>
                  <a:lnTo>
                    <a:pt x="4079" y="6634"/>
                  </a:lnTo>
                  <a:lnTo>
                    <a:pt x="4069" y="6636"/>
                  </a:lnTo>
                  <a:lnTo>
                    <a:pt x="4058" y="6638"/>
                  </a:lnTo>
                  <a:lnTo>
                    <a:pt x="4048" y="6641"/>
                  </a:lnTo>
                  <a:lnTo>
                    <a:pt x="4037" y="6644"/>
                  </a:lnTo>
                  <a:lnTo>
                    <a:pt x="4027" y="6647"/>
                  </a:lnTo>
                  <a:lnTo>
                    <a:pt x="4017" y="6651"/>
                  </a:lnTo>
                  <a:lnTo>
                    <a:pt x="4007" y="6655"/>
                  </a:lnTo>
                  <a:lnTo>
                    <a:pt x="3997" y="6660"/>
                  </a:lnTo>
                  <a:lnTo>
                    <a:pt x="3987" y="6665"/>
                  </a:lnTo>
                  <a:lnTo>
                    <a:pt x="3978" y="6670"/>
                  </a:lnTo>
                  <a:lnTo>
                    <a:pt x="3969" y="6675"/>
                  </a:lnTo>
                  <a:lnTo>
                    <a:pt x="3960" y="6681"/>
                  </a:lnTo>
                  <a:lnTo>
                    <a:pt x="3951" y="6688"/>
                  </a:lnTo>
                  <a:lnTo>
                    <a:pt x="3942" y="6694"/>
                  </a:lnTo>
                  <a:lnTo>
                    <a:pt x="3934" y="6701"/>
                  </a:lnTo>
                  <a:lnTo>
                    <a:pt x="3926" y="6709"/>
                  </a:lnTo>
                  <a:lnTo>
                    <a:pt x="3918" y="6716"/>
                  </a:lnTo>
                  <a:lnTo>
                    <a:pt x="3911" y="6724"/>
                  </a:lnTo>
                  <a:lnTo>
                    <a:pt x="3903" y="6732"/>
                  </a:lnTo>
                  <a:lnTo>
                    <a:pt x="3896" y="6740"/>
                  </a:lnTo>
                  <a:lnTo>
                    <a:pt x="3890" y="6749"/>
                  </a:lnTo>
                  <a:lnTo>
                    <a:pt x="3883" y="6758"/>
                  </a:lnTo>
                  <a:lnTo>
                    <a:pt x="3877" y="6767"/>
                  </a:lnTo>
                  <a:lnTo>
                    <a:pt x="3872" y="6776"/>
                  </a:lnTo>
                  <a:lnTo>
                    <a:pt x="3867" y="6785"/>
                  </a:lnTo>
                  <a:lnTo>
                    <a:pt x="3862" y="6795"/>
                  </a:lnTo>
                  <a:lnTo>
                    <a:pt x="3857" y="6805"/>
                  </a:lnTo>
                  <a:lnTo>
                    <a:pt x="3853" y="6815"/>
                  </a:lnTo>
                  <a:lnTo>
                    <a:pt x="3849" y="6825"/>
                  </a:lnTo>
                  <a:lnTo>
                    <a:pt x="3846" y="6835"/>
                  </a:lnTo>
                  <a:lnTo>
                    <a:pt x="3843" y="6846"/>
                  </a:lnTo>
                  <a:lnTo>
                    <a:pt x="3840" y="6856"/>
                  </a:lnTo>
                  <a:lnTo>
                    <a:pt x="3838" y="6867"/>
                  </a:lnTo>
                  <a:lnTo>
                    <a:pt x="3836" y="6877"/>
                  </a:lnTo>
                  <a:lnTo>
                    <a:pt x="3835" y="6888"/>
                  </a:lnTo>
                  <a:lnTo>
                    <a:pt x="3834" y="6899"/>
                  </a:lnTo>
                  <a:lnTo>
                    <a:pt x="3833" y="6909"/>
                  </a:lnTo>
                  <a:lnTo>
                    <a:pt x="3833" y="6920"/>
                  </a:lnTo>
                  <a:lnTo>
                    <a:pt x="3833" y="6931"/>
                  </a:lnTo>
                  <a:lnTo>
                    <a:pt x="3834" y="6941"/>
                  </a:lnTo>
                  <a:lnTo>
                    <a:pt x="3835" y="6952"/>
                  </a:lnTo>
                  <a:lnTo>
                    <a:pt x="3836" y="6963"/>
                  </a:lnTo>
                  <a:lnTo>
                    <a:pt x="3838" y="6973"/>
                  </a:lnTo>
                  <a:lnTo>
                    <a:pt x="3840" y="6984"/>
                  </a:lnTo>
                  <a:lnTo>
                    <a:pt x="3843" y="6995"/>
                  </a:lnTo>
                  <a:lnTo>
                    <a:pt x="3846" y="7005"/>
                  </a:lnTo>
                  <a:lnTo>
                    <a:pt x="3850" y="7016"/>
                  </a:lnTo>
                  <a:lnTo>
                    <a:pt x="3853" y="7026"/>
                  </a:lnTo>
                  <a:lnTo>
                    <a:pt x="3858" y="7036"/>
                  </a:lnTo>
                  <a:lnTo>
                    <a:pt x="3862" y="7046"/>
                  </a:lnTo>
                  <a:lnTo>
                    <a:pt x="3867" y="7056"/>
                  </a:lnTo>
                  <a:lnTo>
                    <a:pt x="3872" y="7065"/>
                  </a:lnTo>
                  <a:lnTo>
                    <a:pt x="3877" y="7073"/>
                  </a:lnTo>
                  <a:lnTo>
                    <a:pt x="3883" y="7082"/>
                  </a:lnTo>
                  <a:lnTo>
                    <a:pt x="3890" y="7091"/>
                  </a:lnTo>
                  <a:lnTo>
                    <a:pt x="3896" y="7100"/>
                  </a:lnTo>
                  <a:lnTo>
                    <a:pt x="3903" y="7108"/>
                  </a:lnTo>
                  <a:lnTo>
                    <a:pt x="3911" y="7117"/>
                  </a:lnTo>
                  <a:lnTo>
                    <a:pt x="3918" y="7124"/>
                  </a:lnTo>
                  <a:lnTo>
                    <a:pt x="3926" y="7132"/>
                  </a:lnTo>
                  <a:lnTo>
                    <a:pt x="3934" y="7139"/>
                  </a:lnTo>
                  <a:lnTo>
                    <a:pt x="3942" y="7146"/>
                  </a:lnTo>
                  <a:lnTo>
                    <a:pt x="3950" y="7152"/>
                  </a:lnTo>
                  <a:lnTo>
                    <a:pt x="3959" y="7158"/>
                  </a:lnTo>
                  <a:lnTo>
                    <a:pt x="3968" y="7164"/>
                  </a:lnTo>
                  <a:lnTo>
                    <a:pt x="3978" y="7170"/>
                  </a:lnTo>
                  <a:lnTo>
                    <a:pt x="3988" y="7176"/>
                  </a:lnTo>
                  <a:lnTo>
                    <a:pt x="3998" y="7181"/>
                  </a:lnTo>
                  <a:lnTo>
                    <a:pt x="4007" y="7185"/>
                  </a:lnTo>
                  <a:lnTo>
                    <a:pt x="4017" y="7189"/>
                  </a:lnTo>
                  <a:lnTo>
                    <a:pt x="4027" y="7193"/>
                  </a:lnTo>
                  <a:lnTo>
                    <a:pt x="4037" y="7196"/>
                  </a:lnTo>
                  <a:lnTo>
                    <a:pt x="4047" y="7199"/>
                  </a:lnTo>
                  <a:lnTo>
                    <a:pt x="4058" y="7202"/>
                  </a:lnTo>
                  <a:lnTo>
                    <a:pt x="4068" y="7204"/>
                  </a:lnTo>
                  <a:lnTo>
                    <a:pt x="4079" y="7206"/>
                  </a:lnTo>
                  <a:lnTo>
                    <a:pt x="4089" y="7207"/>
                  </a:lnTo>
                  <a:lnTo>
                    <a:pt x="4100" y="7208"/>
                  </a:lnTo>
                  <a:lnTo>
                    <a:pt x="4111" y="7209"/>
                  </a:lnTo>
                  <a:lnTo>
                    <a:pt x="4122" y="7209"/>
                  </a:lnTo>
                  <a:lnTo>
                    <a:pt x="4133" y="7209"/>
                  </a:lnTo>
                  <a:lnTo>
                    <a:pt x="4144" y="7208"/>
                  </a:lnTo>
                  <a:lnTo>
                    <a:pt x="4155" y="7207"/>
                  </a:lnTo>
                  <a:lnTo>
                    <a:pt x="4165" y="7206"/>
                  </a:lnTo>
                  <a:lnTo>
                    <a:pt x="4176" y="7204"/>
                  </a:lnTo>
                  <a:lnTo>
                    <a:pt x="4187" y="7202"/>
                  </a:lnTo>
                  <a:lnTo>
                    <a:pt x="4197" y="7199"/>
                  </a:lnTo>
                  <a:lnTo>
                    <a:pt x="4207" y="7196"/>
                  </a:lnTo>
                  <a:lnTo>
                    <a:pt x="4218" y="7193"/>
                  </a:lnTo>
                  <a:lnTo>
                    <a:pt x="4228" y="7189"/>
                  </a:lnTo>
                  <a:lnTo>
                    <a:pt x="4238" y="7185"/>
                  </a:lnTo>
                  <a:lnTo>
                    <a:pt x="4247" y="7180"/>
                  </a:lnTo>
                  <a:lnTo>
                    <a:pt x="4257" y="7176"/>
                  </a:lnTo>
                  <a:lnTo>
                    <a:pt x="4267" y="7170"/>
                  </a:lnTo>
                  <a:lnTo>
                    <a:pt x="4276" y="7165"/>
                  </a:lnTo>
                  <a:lnTo>
                    <a:pt x="4285" y="7159"/>
                  </a:lnTo>
                  <a:lnTo>
                    <a:pt x="4294" y="7153"/>
                  </a:lnTo>
                  <a:lnTo>
                    <a:pt x="4302" y="7146"/>
                  </a:lnTo>
                  <a:lnTo>
                    <a:pt x="4311" y="7139"/>
                  </a:lnTo>
                  <a:lnTo>
                    <a:pt x="4319" y="7132"/>
                  </a:lnTo>
                  <a:lnTo>
                    <a:pt x="4326" y="7124"/>
                  </a:lnTo>
                  <a:lnTo>
                    <a:pt x="4334" y="7117"/>
                  </a:lnTo>
                  <a:lnTo>
                    <a:pt x="4341" y="7109"/>
                  </a:lnTo>
                  <a:lnTo>
                    <a:pt x="4348" y="7100"/>
                  </a:lnTo>
                  <a:lnTo>
                    <a:pt x="4355" y="7092"/>
                  </a:lnTo>
                  <a:lnTo>
                    <a:pt x="4361" y="7083"/>
                  </a:lnTo>
                  <a:lnTo>
                    <a:pt x="4367" y="7074"/>
                  </a:lnTo>
                  <a:lnTo>
                    <a:pt x="4372" y="7065"/>
                  </a:lnTo>
                  <a:lnTo>
                    <a:pt x="4378" y="7055"/>
                  </a:lnTo>
                  <a:lnTo>
                    <a:pt x="4382" y="7045"/>
                  </a:lnTo>
                  <a:lnTo>
                    <a:pt x="4387" y="7036"/>
                  </a:lnTo>
                  <a:lnTo>
                    <a:pt x="4391" y="7026"/>
                  </a:lnTo>
                  <a:lnTo>
                    <a:pt x="4395" y="7016"/>
                  </a:lnTo>
                  <a:lnTo>
                    <a:pt x="4398" y="7005"/>
                  </a:lnTo>
                  <a:lnTo>
                    <a:pt x="4401" y="6995"/>
                  </a:lnTo>
                  <a:lnTo>
                    <a:pt x="4404" y="6985"/>
                  </a:lnTo>
                  <a:lnTo>
                    <a:pt x="4406" y="6974"/>
                  </a:lnTo>
                  <a:lnTo>
                    <a:pt x="4408" y="6963"/>
                  </a:lnTo>
                  <a:lnTo>
                    <a:pt x="4409" y="6953"/>
                  </a:lnTo>
                  <a:close/>
                  <a:moveTo>
                    <a:pt x="2078" y="5892"/>
                  </a:moveTo>
                  <a:lnTo>
                    <a:pt x="3094" y="5892"/>
                  </a:lnTo>
                  <a:lnTo>
                    <a:pt x="3094" y="4876"/>
                  </a:lnTo>
                  <a:lnTo>
                    <a:pt x="2078" y="4876"/>
                  </a:lnTo>
                  <a:lnTo>
                    <a:pt x="2078" y="5892"/>
                  </a:lnTo>
                  <a:close/>
                  <a:moveTo>
                    <a:pt x="2215" y="6952"/>
                  </a:moveTo>
                  <a:lnTo>
                    <a:pt x="2216" y="6941"/>
                  </a:lnTo>
                  <a:lnTo>
                    <a:pt x="2217" y="6931"/>
                  </a:lnTo>
                  <a:lnTo>
                    <a:pt x="2217" y="6920"/>
                  </a:lnTo>
                  <a:lnTo>
                    <a:pt x="2217" y="6909"/>
                  </a:lnTo>
                  <a:lnTo>
                    <a:pt x="2216" y="6899"/>
                  </a:lnTo>
                  <a:lnTo>
                    <a:pt x="2215" y="6888"/>
                  </a:lnTo>
                  <a:lnTo>
                    <a:pt x="2214" y="6877"/>
                  </a:lnTo>
                  <a:lnTo>
                    <a:pt x="2212" y="6867"/>
                  </a:lnTo>
                  <a:lnTo>
                    <a:pt x="2210" y="6856"/>
                  </a:lnTo>
                  <a:lnTo>
                    <a:pt x="2207" y="6846"/>
                  </a:lnTo>
                  <a:lnTo>
                    <a:pt x="2204" y="6835"/>
                  </a:lnTo>
                  <a:lnTo>
                    <a:pt x="2201" y="6825"/>
                  </a:lnTo>
                  <a:lnTo>
                    <a:pt x="2197" y="6815"/>
                  </a:lnTo>
                  <a:lnTo>
                    <a:pt x="2193" y="6805"/>
                  </a:lnTo>
                  <a:lnTo>
                    <a:pt x="2188" y="6795"/>
                  </a:lnTo>
                  <a:lnTo>
                    <a:pt x="2183" y="6785"/>
                  </a:lnTo>
                  <a:lnTo>
                    <a:pt x="2178" y="6776"/>
                  </a:lnTo>
                  <a:lnTo>
                    <a:pt x="2173" y="6767"/>
                  </a:lnTo>
                  <a:lnTo>
                    <a:pt x="2167" y="6758"/>
                  </a:lnTo>
                  <a:lnTo>
                    <a:pt x="2160" y="6749"/>
                  </a:lnTo>
                  <a:lnTo>
                    <a:pt x="2154" y="6740"/>
                  </a:lnTo>
                  <a:lnTo>
                    <a:pt x="2147" y="6732"/>
                  </a:lnTo>
                  <a:lnTo>
                    <a:pt x="2139" y="6724"/>
                  </a:lnTo>
                  <a:lnTo>
                    <a:pt x="2132" y="6716"/>
                  </a:lnTo>
                  <a:lnTo>
                    <a:pt x="2124" y="6709"/>
                  </a:lnTo>
                  <a:lnTo>
                    <a:pt x="2116" y="6701"/>
                  </a:lnTo>
                  <a:lnTo>
                    <a:pt x="2108" y="6694"/>
                  </a:lnTo>
                  <a:lnTo>
                    <a:pt x="2099" y="6688"/>
                  </a:lnTo>
                  <a:lnTo>
                    <a:pt x="2090" y="6681"/>
                  </a:lnTo>
                  <a:lnTo>
                    <a:pt x="2081" y="6675"/>
                  </a:lnTo>
                  <a:lnTo>
                    <a:pt x="2072" y="6670"/>
                  </a:lnTo>
                  <a:lnTo>
                    <a:pt x="2063" y="6665"/>
                  </a:lnTo>
                  <a:lnTo>
                    <a:pt x="2053" y="6660"/>
                  </a:lnTo>
                  <a:lnTo>
                    <a:pt x="2043" y="6655"/>
                  </a:lnTo>
                  <a:lnTo>
                    <a:pt x="2033" y="6651"/>
                  </a:lnTo>
                  <a:lnTo>
                    <a:pt x="2023" y="6647"/>
                  </a:lnTo>
                  <a:lnTo>
                    <a:pt x="2013" y="6644"/>
                  </a:lnTo>
                  <a:lnTo>
                    <a:pt x="2002" y="6641"/>
                  </a:lnTo>
                  <a:lnTo>
                    <a:pt x="1992" y="6638"/>
                  </a:lnTo>
                  <a:lnTo>
                    <a:pt x="1981" y="6636"/>
                  </a:lnTo>
                  <a:lnTo>
                    <a:pt x="1971" y="6634"/>
                  </a:lnTo>
                  <a:lnTo>
                    <a:pt x="1960" y="6633"/>
                  </a:lnTo>
                  <a:lnTo>
                    <a:pt x="1949" y="6632"/>
                  </a:lnTo>
                  <a:lnTo>
                    <a:pt x="1939" y="6631"/>
                  </a:lnTo>
                  <a:lnTo>
                    <a:pt x="1928" y="6631"/>
                  </a:lnTo>
                  <a:lnTo>
                    <a:pt x="1917" y="6631"/>
                  </a:lnTo>
                  <a:lnTo>
                    <a:pt x="1907" y="6632"/>
                  </a:lnTo>
                  <a:lnTo>
                    <a:pt x="1896" y="6633"/>
                  </a:lnTo>
                  <a:lnTo>
                    <a:pt x="1885" y="6634"/>
                  </a:lnTo>
                  <a:lnTo>
                    <a:pt x="1875" y="6636"/>
                  </a:lnTo>
                  <a:lnTo>
                    <a:pt x="1864" y="6638"/>
                  </a:lnTo>
                  <a:lnTo>
                    <a:pt x="1853" y="6641"/>
                  </a:lnTo>
                  <a:lnTo>
                    <a:pt x="1843" y="6644"/>
                  </a:lnTo>
                  <a:lnTo>
                    <a:pt x="1832" y="6648"/>
                  </a:lnTo>
                  <a:lnTo>
                    <a:pt x="1822" y="6651"/>
                  </a:lnTo>
                  <a:lnTo>
                    <a:pt x="1812" y="6656"/>
                  </a:lnTo>
                  <a:lnTo>
                    <a:pt x="1802" y="6660"/>
                  </a:lnTo>
                  <a:lnTo>
                    <a:pt x="1792" y="6665"/>
                  </a:lnTo>
                  <a:lnTo>
                    <a:pt x="1783" y="6670"/>
                  </a:lnTo>
                  <a:lnTo>
                    <a:pt x="1775" y="6675"/>
                  </a:lnTo>
                  <a:lnTo>
                    <a:pt x="1766" y="6681"/>
                  </a:lnTo>
                  <a:lnTo>
                    <a:pt x="1757" y="6688"/>
                  </a:lnTo>
                  <a:lnTo>
                    <a:pt x="1748" y="6694"/>
                  </a:lnTo>
                  <a:lnTo>
                    <a:pt x="1740" y="6701"/>
                  </a:lnTo>
                  <a:lnTo>
                    <a:pt x="1731" y="6709"/>
                  </a:lnTo>
                  <a:lnTo>
                    <a:pt x="1724" y="6716"/>
                  </a:lnTo>
                  <a:lnTo>
                    <a:pt x="1716" y="6724"/>
                  </a:lnTo>
                  <a:lnTo>
                    <a:pt x="1709" y="6732"/>
                  </a:lnTo>
                  <a:lnTo>
                    <a:pt x="1702" y="6740"/>
                  </a:lnTo>
                  <a:lnTo>
                    <a:pt x="1696" y="6748"/>
                  </a:lnTo>
                  <a:lnTo>
                    <a:pt x="1690" y="6757"/>
                  </a:lnTo>
                  <a:lnTo>
                    <a:pt x="1684" y="6766"/>
                  </a:lnTo>
                  <a:lnTo>
                    <a:pt x="1678" y="6776"/>
                  </a:lnTo>
                  <a:lnTo>
                    <a:pt x="1672" y="6786"/>
                  </a:lnTo>
                  <a:lnTo>
                    <a:pt x="1667" y="6796"/>
                  </a:lnTo>
                  <a:lnTo>
                    <a:pt x="1663" y="6805"/>
                  </a:lnTo>
                  <a:lnTo>
                    <a:pt x="1659" y="6815"/>
                  </a:lnTo>
                  <a:lnTo>
                    <a:pt x="1655" y="6825"/>
                  </a:lnTo>
                  <a:lnTo>
                    <a:pt x="1652" y="6835"/>
                  </a:lnTo>
                  <a:lnTo>
                    <a:pt x="1649" y="6845"/>
                  </a:lnTo>
                  <a:lnTo>
                    <a:pt x="1646" y="6856"/>
                  </a:lnTo>
                  <a:lnTo>
                    <a:pt x="1644" y="6866"/>
                  </a:lnTo>
                  <a:lnTo>
                    <a:pt x="1642" y="6877"/>
                  </a:lnTo>
                  <a:lnTo>
                    <a:pt x="1641" y="6887"/>
                  </a:lnTo>
                  <a:lnTo>
                    <a:pt x="1640" y="6898"/>
                  </a:lnTo>
                  <a:lnTo>
                    <a:pt x="1639" y="6909"/>
                  </a:lnTo>
                  <a:lnTo>
                    <a:pt x="1639" y="6920"/>
                  </a:lnTo>
                  <a:lnTo>
                    <a:pt x="1639" y="6931"/>
                  </a:lnTo>
                  <a:lnTo>
                    <a:pt x="1640" y="6942"/>
                  </a:lnTo>
                  <a:lnTo>
                    <a:pt x="1641" y="6953"/>
                  </a:lnTo>
                  <a:lnTo>
                    <a:pt x="1642" y="6963"/>
                  </a:lnTo>
                  <a:lnTo>
                    <a:pt x="1644" y="6974"/>
                  </a:lnTo>
                  <a:lnTo>
                    <a:pt x="1646" y="6985"/>
                  </a:lnTo>
                  <a:lnTo>
                    <a:pt x="1649" y="6995"/>
                  </a:lnTo>
                  <a:lnTo>
                    <a:pt x="1652" y="7005"/>
                  </a:lnTo>
                  <a:lnTo>
                    <a:pt x="1655" y="7016"/>
                  </a:lnTo>
                  <a:lnTo>
                    <a:pt x="1659" y="7026"/>
                  </a:lnTo>
                  <a:lnTo>
                    <a:pt x="1663" y="7036"/>
                  </a:lnTo>
                  <a:lnTo>
                    <a:pt x="1668" y="7045"/>
                  </a:lnTo>
                  <a:lnTo>
                    <a:pt x="1672" y="7055"/>
                  </a:lnTo>
                  <a:lnTo>
                    <a:pt x="1678" y="7065"/>
                  </a:lnTo>
                  <a:lnTo>
                    <a:pt x="1683" y="7074"/>
                  </a:lnTo>
                  <a:lnTo>
                    <a:pt x="1689" y="7083"/>
                  </a:lnTo>
                  <a:lnTo>
                    <a:pt x="1695" y="7092"/>
                  </a:lnTo>
                  <a:lnTo>
                    <a:pt x="1702" y="7100"/>
                  </a:lnTo>
                  <a:lnTo>
                    <a:pt x="1709" y="7109"/>
                  </a:lnTo>
                  <a:lnTo>
                    <a:pt x="1716" y="7117"/>
                  </a:lnTo>
                  <a:lnTo>
                    <a:pt x="1724" y="7124"/>
                  </a:lnTo>
                  <a:lnTo>
                    <a:pt x="1731" y="7132"/>
                  </a:lnTo>
                  <a:lnTo>
                    <a:pt x="1739" y="7139"/>
                  </a:lnTo>
                  <a:lnTo>
                    <a:pt x="1748" y="7146"/>
                  </a:lnTo>
                  <a:lnTo>
                    <a:pt x="1756" y="7153"/>
                  </a:lnTo>
                  <a:lnTo>
                    <a:pt x="1765" y="7159"/>
                  </a:lnTo>
                  <a:lnTo>
                    <a:pt x="1774" y="7165"/>
                  </a:lnTo>
                  <a:lnTo>
                    <a:pt x="1783" y="7170"/>
                  </a:lnTo>
                  <a:lnTo>
                    <a:pt x="1793" y="7176"/>
                  </a:lnTo>
                  <a:lnTo>
                    <a:pt x="1803" y="7180"/>
                  </a:lnTo>
                  <a:lnTo>
                    <a:pt x="1812" y="7185"/>
                  </a:lnTo>
                  <a:lnTo>
                    <a:pt x="1822" y="7189"/>
                  </a:lnTo>
                  <a:lnTo>
                    <a:pt x="1832" y="7193"/>
                  </a:lnTo>
                  <a:lnTo>
                    <a:pt x="1843" y="7196"/>
                  </a:lnTo>
                  <a:lnTo>
                    <a:pt x="1853" y="7199"/>
                  </a:lnTo>
                  <a:lnTo>
                    <a:pt x="1863" y="7202"/>
                  </a:lnTo>
                  <a:lnTo>
                    <a:pt x="1874" y="7204"/>
                  </a:lnTo>
                  <a:lnTo>
                    <a:pt x="1885" y="7206"/>
                  </a:lnTo>
                  <a:lnTo>
                    <a:pt x="1895" y="7207"/>
                  </a:lnTo>
                  <a:lnTo>
                    <a:pt x="1906" y="7208"/>
                  </a:lnTo>
                  <a:lnTo>
                    <a:pt x="1917" y="7209"/>
                  </a:lnTo>
                  <a:lnTo>
                    <a:pt x="1928" y="7209"/>
                  </a:lnTo>
                  <a:lnTo>
                    <a:pt x="1939" y="7209"/>
                  </a:lnTo>
                  <a:lnTo>
                    <a:pt x="1950" y="7208"/>
                  </a:lnTo>
                  <a:lnTo>
                    <a:pt x="1961" y="7207"/>
                  </a:lnTo>
                  <a:lnTo>
                    <a:pt x="1971" y="7206"/>
                  </a:lnTo>
                  <a:lnTo>
                    <a:pt x="1982" y="7204"/>
                  </a:lnTo>
                  <a:lnTo>
                    <a:pt x="1992" y="7202"/>
                  </a:lnTo>
                  <a:lnTo>
                    <a:pt x="2003" y="7199"/>
                  </a:lnTo>
                  <a:lnTo>
                    <a:pt x="2013" y="7196"/>
                  </a:lnTo>
                  <a:lnTo>
                    <a:pt x="2023" y="7193"/>
                  </a:lnTo>
                  <a:lnTo>
                    <a:pt x="2033" y="7189"/>
                  </a:lnTo>
                  <a:lnTo>
                    <a:pt x="2043" y="7185"/>
                  </a:lnTo>
                  <a:lnTo>
                    <a:pt x="2052" y="7181"/>
                  </a:lnTo>
                  <a:lnTo>
                    <a:pt x="2062" y="7176"/>
                  </a:lnTo>
                  <a:lnTo>
                    <a:pt x="2072" y="7170"/>
                  </a:lnTo>
                  <a:lnTo>
                    <a:pt x="2082" y="7164"/>
                  </a:lnTo>
                  <a:lnTo>
                    <a:pt x="2091" y="7158"/>
                  </a:lnTo>
                  <a:lnTo>
                    <a:pt x="2100" y="7152"/>
                  </a:lnTo>
                  <a:lnTo>
                    <a:pt x="2108" y="7146"/>
                  </a:lnTo>
                  <a:lnTo>
                    <a:pt x="2116" y="7139"/>
                  </a:lnTo>
                  <a:lnTo>
                    <a:pt x="2124" y="7132"/>
                  </a:lnTo>
                  <a:lnTo>
                    <a:pt x="2132" y="7124"/>
                  </a:lnTo>
                  <a:lnTo>
                    <a:pt x="2139" y="7117"/>
                  </a:lnTo>
                  <a:lnTo>
                    <a:pt x="2147" y="7108"/>
                  </a:lnTo>
                  <a:lnTo>
                    <a:pt x="2154" y="7100"/>
                  </a:lnTo>
                  <a:lnTo>
                    <a:pt x="2160" y="7091"/>
                  </a:lnTo>
                  <a:lnTo>
                    <a:pt x="2167" y="7082"/>
                  </a:lnTo>
                  <a:lnTo>
                    <a:pt x="2173" y="7073"/>
                  </a:lnTo>
                  <a:lnTo>
                    <a:pt x="2178" y="7065"/>
                  </a:lnTo>
                  <a:lnTo>
                    <a:pt x="2183" y="7056"/>
                  </a:lnTo>
                  <a:lnTo>
                    <a:pt x="2188" y="7046"/>
                  </a:lnTo>
                  <a:lnTo>
                    <a:pt x="2192" y="7036"/>
                  </a:lnTo>
                  <a:lnTo>
                    <a:pt x="2197" y="7026"/>
                  </a:lnTo>
                  <a:lnTo>
                    <a:pt x="2200" y="7016"/>
                  </a:lnTo>
                  <a:lnTo>
                    <a:pt x="2204" y="7005"/>
                  </a:lnTo>
                  <a:lnTo>
                    <a:pt x="2207" y="6995"/>
                  </a:lnTo>
                  <a:lnTo>
                    <a:pt x="2210" y="6984"/>
                  </a:lnTo>
                  <a:lnTo>
                    <a:pt x="2212" y="6973"/>
                  </a:lnTo>
                  <a:lnTo>
                    <a:pt x="2214" y="6963"/>
                  </a:lnTo>
                  <a:lnTo>
                    <a:pt x="2215" y="69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433;p22">
            <a:extLst>
              <a:ext uri="{FF2B5EF4-FFF2-40B4-BE49-F238E27FC236}">
                <a16:creationId xmlns:a16="http://schemas.microsoft.com/office/drawing/2014/main" id="{C9E19604-BA10-4D69-962E-A5F1FD0F93C9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  <a:solidFill>
            <a:schemeClr val="bg1"/>
          </a:solidFill>
        </p:grpSpPr>
        <p:sp>
          <p:nvSpPr>
            <p:cNvPr id="196" name="Google Shape;2434;p22">
              <a:extLst>
                <a:ext uri="{FF2B5EF4-FFF2-40B4-BE49-F238E27FC236}">
                  <a16:creationId xmlns:a16="http://schemas.microsoft.com/office/drawing/2014/main" id="{77A2AD50-F297-4A5C-B475-5D0C70C44088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0" y="2630"/>
                  </a:moveTo>
                  <a:lnTo>
                    <a:pt x="1842" y="2571"/>
                  </a:lnTo>
                  <a:lnTo>
                    <a:pt x="1849" y="2512"/>
                  </a:lnTo>
                  <a:lnTo>
                    <a:pt x="1860" y="2453"/>
                  </a:lnTo>
                  <a:lnTo>
                    <a:pt x="1875" y="2394"/>
                  </a:lnTo>
                  <a:lnTo>
                    <a:pt x="1895" y="2336"/>
                  </a:lnTo>
                  <a:lnTo>
                    <a:pt x="1919" y="2278"/>
                  </a:lnTo>
                  <a:lnTo>
                    <a:pt x="1948" y="2221"/>
                  </a:lnTo>
                  <a:lnTo>
                    <a:pt x="1980" y="2164"/>
                  </a:lnTo>
                  <a:lnTo>
                    <a:pt x="2017" y="2108"/>
                  </a:lnTo>
                  <a:lnTo>
                    <a:pt x="2058" y="2053"/>
                  </a:lnTo>
                  <a:lnTo>
                    <a:pt x="2103" y="1999"/>
                  </a:lnTo>
                  <a:lnTo>
                    <a:pt x="2152" y="1945"/>
                  </a:lnTo>
                  <a:lnTo>
                    <a:pt x="2206" y="1892"/>
                  </a:lnTo>
                  <a:lnTo>
                    <a:pt x="2263" y="1840"/>
                  </a:lnTo>
                  <a:lnTo>
                    <a:pt x="2324" y="1789"/>
                  </a:lnTo>
                  <a:lnTo>
                    <a:pt x="2389" y="1740"/>
                  </a:lnTo>
                  <a:lnTo>
                    <a:pt x="2458" y="1691"/>
                  </a:lnTo>
                  <a:lnTo>
                    <a:pt x="2530" y="1645"/>
                  </a:lnTo>
                  <a:lnTo>
                    <a:pt x="2605" y="1599"/>
                  </a:lnTo>
                  <a:lnTo>
                    <a:pt x="2684" y="1555"/>
                  </a:lnTo>
                  <a:lnTo>
                    <a:pt x="2766" y="1513"/>
                  </a:lnTo>
                  <a:lnTo>
                    <a:pt x="2851" y="1472"/>
                  </a:lnTo>
                  <a:lnTo>
                    <a:pt x="2939" y="1433"/>
                  </a:lnTo>
                  <a:lnTo>
                    <a:pt x="3029" y="1395"/>
                  </a:lnTo>
                  <a:lnTo>
                    <a:pt x="3123" y="1359"/>
                  </a:lnTo>
                  <a:lnTo>
                    <a:pt x="3219" y="1325"/>
                  </a:lnTo>
                  <a:lnTo>
                    <a:pt x="3318" y="1293"/>
                  </a:lnTo>
                  <a:lnTo>
                    <a:pt x="3420" y="1262"/>
                  </a:lnTo>
                  <a:lnTo>
                    <a:pt x="3524" y="1233"/>
                  </a:lnTo>
                  <a:lnTo>
                    <a:pt x="3630" y="1206"/>
                  </a:lnTo>
                  <a:lnTo>
                    <a:pt x="3737" y="1182"/>
                  </a:lnTo>
                  <a:lnTo>
                    <a:pt x="3846" y="1159"/>
                  </a:lnTo>
                  <a:lnTo>
                    <a:pt x="3957" y="1139"/>
                  </a:lnTo>
                  <a:lnTo>
                    <a:pt x="4069" y="1120"/>
                  </a:lnTo>
                  <a:lnTo>
                    <a:pt x="4182" y="1104"/>
                  </a:lnTo>
                  <a:lnTo>
                    <a:pt x="4296" y="1090"/>
                  </a:lnTo>
                  <a:lnTo>
                    <a:pt x="4412" y="1078"/>
                  </a:lnTo>
                  <a:lnTo>
                    <a:pt x="4528" y="1068"/>
                  </a:lnTo>
                  <a:lnTo>
                    <a:pt x="4645" y="1060"/>
                  </a:lnTo>
                  <a:lnTo>
                    <a:pt x="4763" y="1054"/>
                  </a:lnTo>
                  <a:lnTo>
                    <a:pt x="4881" y="1051"/>
                  </a:lnTo>
                  <a:lnTo>
                    <a:pt x="5000" y="1050"/>
                  </a:lnTo>
                  <a:lnTo>
                    <a:pt x="5119" y="1051"/>
                  </a:lnTo>
                  <a:lnTo>
                    <a:pt x="5237" y="1054"/>
                  </a:lnTo>
                  <a:lnTo>
                    <a:pt x="5355" y="1060"/>
                  </a:lnTo>
                  <a:lnTo>
                    <a:pt x="5472" y="1068"/>
                  </a:lnTo>
                  <a:lnTo>
                    <a:pt x="5588" y="1078"/>
                  </a:lnTo>
                  <a:lnTo>
                    <a:pt x="5704" y="1090"/>
                  </a:lnTo>
                  <a:lnTo>
                    <a:pt x="5818" y="1104"/>
                  </a:lnTo>
                  <a:lnTo>
                    <a:pt x="5931" y="1120"/>
                  </a:lnTo>
                  <a:lnTo>
                    <a:pt x="6043" y="1139"/>
                  </a:lnTo>
                  <a:lnTo>
                    <a:pt x="6154" y="1159"/>
                  </a:lnTo>
                  <a:lnTo>
                    <a:pt x="6263" y="1182"/>
                  </a:lnTo>
                  <a:lnTo>
                    <a:pt x="6370" y="1206"/>
                  </a:lnTo>
                  <a:lnTo>
                    <a:pt x="6476" y="1233"/>
                  </a:lnTo>
                  <a:lnTo>
                    <a:pt x="6580" y="1262"/>
                  </a:lnTo>
                  <a:lnTo>
                    <a:pt x="6682" y="1293"/>
                  </a:lnTo>
                  <a:lnTo>
                    <a:pt x="6781" y="1325"/>
                  </a:lnTo>
                  <a:lnTo>
                    <a:pt x="6877" y="1359"/>
                  </a:lnTo>
                  <a:lnTo>
                    <a:pt x="6971" y="1395"/>
                  </a:lnTo>
                  <a:lnTo>
                    <a:pt x="7061" y="1433"/>
                  </a:lnTo>
                  <a:lnTo>
                    <a:pt x="7149" y="1472"/>
                  </a:lnTo>
                  <a:lnTo>
                    <a:pt x="7234" y="1513"/>
                  </a:lnTo>
                  <a:lnTo>
                    <a:pt x="7316" y="1555"/>
                  </a:lnTo>
                  <a:lnTo>
                    <a:pt x="7395" y="1599"/>
                  </a:lnTo>
                  <a:lnTo>
                    <a:pt x="7470" y="1645"/>
                  </a:lnTo>
                  <a:lnTo>
                    <a:pt x="7542" y="1691"/>
                  </a:lnTo>
                  <a:lnTo>
                    <a:pt x="7611" y="1740"/>
                  </a:lnTo>
                  <a:lnTo>
                    <a:pt x="7676" y="1789"/>
                  </a:lnTo>
                  <a:lnTo>
                    <a:pt x="7737" y="1840"/>
                  </a:lnTo>
                  <a:lnTo>
                    <a:pt x="7794" y="1892"/>
                  </a:lnTo>
                  <a:lnTo>
                    <a:pt x="7848" y="1945"/>
                  </a:lnTo>
                  <a:lnTo>
                    <a:pt x="7897" y="1999"/>
                  </a:lnTo>
                  <a:lnTo>
                    <a:pt x="7942" y="2053"/>
                  </a:lnTo>
                  <a:lnTo>
                    <a:pt x="7983" y="2108"/>
                  </a:lnTo>
                  <a:lnTo>
                    <a:pt x="8020" y="2164"/>
                  </a:lnTo>
                  <a:lnTo>
                    <a:pt x="8052" y="2221"/>
                  </a:lnTo>
                  <a:lnTo>
                    <a:pt x="8081" y="2278"/>
                  </a:lnTo>
                  <a:lnTo>
                    <a:pt x="8105" y="2336"/>
                  </a:lnTo>
                  <a:lnTo>
                    <a:pt x="8125" y="2394"/>
                  </a:lnTo>
                  <a:lnTo>
                    <a:pt x="8140" y="2453"/>
                  </a:lnTo>
                  <a:lnTo>
                    <a:pt x="8151" y="2512"/>
                  </a:lnTo>
                  <a:lnTo>
                    <a:pt x="8158" y="2571"/>
                  </a:lnTo>
                  <a:lnTo>
                    <a:pt x="8160" y="2630"/>
                  </a:lnTo>
                  <a:lnTo>
                    <a:pt x="1840" y="26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435;p22">
              <a:extLst>
                <a:ext uri="{FF2B5EF4-FFF2-40B4-BE49-F238E27FC236}">
                  <a16:creationId xmlns:a16="http://schemas.microsoft.com/office/drawing/2014/main" id="{6C41FA2F-3207-492B-94B8-242C902C8C49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03" y="2687"/>
                  </a:moveTo>
                  <a:lnTo>
                    <a:pt x="8394" y="2719"/>
                  </a:lnTo>
                  <a:lnTo>
                    <a:pt x="8388" y="2730"/>
                  </a:lnTo>
                  <a:lnTo>
                    <a:pt x="8390" y="2738"/>
                  </a:lnTo>
                  <a:lnTo>
                    <a:pt x="8394" y="2759"/>
                  </a:lnTo>
                  <a:lnTo>
                    <a:pt x="8396" y="2768"/>
                  </a:lnTo>
                  <a:lnTo>
                    <a:pt x="8400" y="2789"/>
                  </a:lnTo>
                  <a:lnTo>
                    <a:pt x="8401" y="2798"/>
                  </a:lnTo>
                  <a:lnTo>
                    <a:pt x="8404" y="2819"/>
                  </a:lnTo>
                  <a:lnTo>
                    <a:pt x="8405" y="2829"/>
                  </a:lnTo>
                  <a:lnTo>
                    <a:pt x="8407" y="2850"/>
                  </a:lnTo>
                  <a:lnTo>
                    <a:pt x="8408" y="2860"/>
                  </a:lnTo>
                  <a:lnTo>
                    <a:pt x="8409" y="2881"/>
                  </a:lnTo>
                  <a:lnTo>
                    <a:pt x="8410" y="2891"/>
                  </a:lnTo>
                  <a:lnTo>
                    <a:pt x="8410" y="2912"/>
                  </a:lnTo>
                  <a:lnTo>
                    <a:pt x="8410" y="2917"/>
                  </a:lnTo>
                  <a:lnTo>
                    <a:pt x="8410" y="7514"/>
                  </a:lnTo>
                  <a:lnTo>
                    <a:pt x="8410" y="7519"/>
                  </a:lnTo>
                  <a:lnTo>
                    <a:pt x="8410" y="7540"/>
                  </a:lnTo>
                  <a:lnTo>
                    <a:pt x="8409" y="7550"/>
                  </a:lnTo>
                  <a:lnTo>
                    <a:pt x="8408" y="7571"/>
                  </a:lnTo>
                  <a:lnTo>
                    <a:pt x="8407" y="7581"/>
                  </a:lnTo>
                  <a:lnTo>
                    <a:pt x="8405" y="7602"/>
                  </a:lnTo>
                  <a:lnTo>
                    <a:pt x="8404" y="7611"/>
                  </a:lnTo>
                  <a:lnTo>
                    <a:pt x="8401" y="7633"/>
                  </a:lnTo>
                  <a:lnTo>
                    <a:pt x="8400" y="7642"/>
                  </a:lnTo>
                  <a:lnTo>
                    <a:pt x="8396" y="7663"/>
                  </a:lnTo>
                  <a:lnTo>
                    <a:pt x="8395" y="7672"/>
                  </a:lnTo>
                  <a:lnTo>
                    <a:pt x="8390" y="7693"/>
                  </a:lnTo>
                  <a:lnTo>
                    <a:pt x="8388" y="7702"/>
                  </a:lnTo>
                  <a:lnTo>
                    <a:pt x="8383" y="7723"/>
                  </a:lnTo>
                  <a:lnTo>
                    <a:pt x="8380" y="7732"/>
                  </a:lnTo>
                  <a:lnTo>
                    <a:pt x="8374" y="7752"/>
                  </a:lnTo>
                  <a:lnTo>
                    <a:pt x="8372" y="7761"/>
                  </a:lnTo>
                  <a:lnTo>
                    <a:pt x="8365" y="7782"/>
                  </a:lnTo>
                  <a:lnTo>
                    <a:pt x="8362" y="7790"/>
                  </a:lnTo>
                  <a:lnTo>
                    <a:pt x="8355" y="7810"/>
                  </a:lnTo>
                  <a:lnTo>
                    <a:pt x="8351" y="7819"/>
                  </a:lnTo>
                  <a:lnTo>
                    <a:pt x="8343" y="7839"/>
                  </a:lnTo>
                  <a:lnTo>
                    <a:pt x="8339" y="7847"/>
                  </a:lnTo>
                  <a:lnTo>
                    <a:pt x="8330" y="7867"/>
                  </a:lnTo>
                  <a:lnTo>
                    <a:pt x="8326" y="7875"/>
                  </a:lnTo>
                  <a:lnTo>
                    <a:pt x="8317" y="7894"/>
                  </a:lnTo>
                  <a:lnTo>
                    <a:pt x="8312" y="7903"/>
                  </a:lnTo>
                  <a:lnTo>
                    <a:pt x="8302" y="7921"/>
                  </a:lnTo>
                  <a:lnTo>
                    <a:pt x="8297" y="7930"/>
                  </a:lnTo>
                  <a:lnTo>
                    <a:pt x="8286" y="7948"/>
                  </a:lnTo>
                  <a:lnTo>
                    <a:pt x="8281" y="7956"/>
                  </a:lnTo>
                  <a:lnTo>
                    <a:pt x="8269" y="7974"/>
                  </a:lnTo>
                  <a:lnTo>
                    <a:pt x="8264" y="7982"/>
                  </a:lnTo>
                  <a:lnTo>
                    <a:pt x="8252" y="7999"/>
                  </a:lnTo>
                  <a:lnTo>
                    <a:pt x="8246" y="8007"/>
                  </a:lnTo>
                  <a:lnTo>
                    <a:pt x="8233" y="8024"/>
                  </a:lnTo>
                  <a:lnTo>
                    <a:pt x="8227" y="8031"/>
                  </a:lnTo>
                  <a:lnTo>
                    <a:pt x="8214" y="8048"/>
                  </a:lnTo>
                  <a:lnTo>
                    <a:pt x="8207" y="8055"/>
                  </a:lnTo>
                  <a:lnTo>
                    <a:pt x="8193" y="8071"/>
                  </a:lnTo>
                  <a:lnTo>
                    <a:pt x="8187" y="8078"/>
                  </a:lnTo>
                  <a:lnTo>
                    <a:pt x="8172" y="8093"/>
                  </a:lnTo>
                  <a:lnTo>
                    <a:pt x="8165" y="8100"/>
                  </a:lnTo>
                  <a:lnTo>
                    <a:pt x="8150" y="8115"/>
                  </a:lnTo>
                  <a:lnTo>
                    <a:pt x="8143" y="8121"/>
                  </a:lnTo>
                  <a:lnTo>
                    <a:pt x="8127" y="8135"/>
                  </a:lnTo>
                  <a:lnTo>
                    <a:pt x="8120" y="8142"/>
                  </a:lnTo>
                  <a:lnTo>
                    <a:pt x="8103" y="8155"/>
                  </a:lnTo>
                  <a:lnTo>
                    <a:pt x="8096" y="8161"/>
                  </a:lnTo>
                  <a:lnTo>
                    <a:pt x="8079" y="8174"/>
                  </a:lnTo>
                  <a:lnTo>
                    <a:pt x="8071" y="8180"/>
                  </a:lnTo>
                  <a:lnTo>
                    <a:pt x="8054" y="8192"/>
                  </a:lnTo>
                  <a:lnTo>
                    <a:pt x="8046" y="8197"/>
                  </a:lnTo>
                  <a:lnTo>
                    <a:pt x="8028" y="8209"/>
                  </a:lnTo>
                  <a:lnTo>
                    <a:pt x="8020" y="8214"/>
                  </a:lnTo>
                  <a:lnTo>
                    <a:pt x="8002" y="8225"/>
                  </a:lnTo>
                  <a:lnTo>
                    <a:pt x="7994" y="8230"/>
                  </a:lnTo>
                  <a:lnTo>
                    <a:pt x="7975" y="8240"/>
                  </a:lnTo>
                  <a:lnTo>
                    <a:pt x="7967" y="8245"/>
                  </a:lnTo>
                  <a:lnTo>
                    <a:pt x="7947" y="8254"/>
                  </a:lnTo>
                  <a:lnTo>
                    <a:pt x="7939" y="8259"/>
                  </a:lnTo>
                  <a:lnTo>
                    <a:pt x="7919" y="8268"/>
                  </a:lnTo>
                  <a:lnTo>
                    <a:pt x="7911" y="8271"/>
                  </a:lnTo>
                  <a:lnTo>
                    <a:pt x="7891" y="8280"/>
                  </a:lnTo>
                  <a:lnTo>
                    <a:pt x="7882" y="8283"/>
                  </a:lnTo>
                  <a:lnTo>
                    <a:pt x="7862" y="8291"/>
                  </a:lnTo>
                  <a:lnTo>
                    <a:pt x="7853" y="8294"/>
                  </a:lnTo>
                  <a:lnTo>
                    <a:pt x="7832" y="8300"/>
                  </a:lnTo>
                  <a:lnTo>
                    <a:pt x="7823" y="8303"/>
                  </a:lnTo>
                  <a:lnTo>
                    <a:pt x="7803" y="8309"/>
                  </a:lnTo>
                  <a:lnTo>
                    <a:pt x="7794" y="8311"/>
                  </a:lnTo>
                  <a:lnTo>
                    <a:pt x="7773" y="8317"/>
                  </a:lnTo>
                  <a:lnTo>
                    <a:pt x="7764" y="8319"/>
                  </a:lnTo>
                  <a:lnTo>
                    <a:pt x="7743" y="8323"/>
                  </a:lnTo>
                  <a:lnTo>
                    <a:pt x="7733" y="8325"/>
                  </a:lnTo>
                  <a:lnTo>
                    <a:pt x="7712" y="8328"/>
                  </a:lnTo>
                  <a:lnTo>
                    <a:pt x="7703" y="8330"/>
                  </a:lnTo>
                  <a:lnTo>
                    <a:pt x="7682" y="8332"/>
                  </a:lnTo>
                  <a:lnTo>
                    <a:pt x="7673" y="8333"/>
                  </a:lnTo>
                  <a:lnTo>
                    <a:pt x="7651" y="8335"/>
                  </a:lnTo>
                  <a:lnTo>
                    <a:pt x="7642" y="8336"/>
                  </a:lnTo>
                  <a:lnTo>
                    <a:pt x="7620" y="8337"/>
                  </a:lnTo>
                  <a:lnTo>
                    <a:pt x="7611" y="8338"/>
                  </a:lnTo>
                  <a:lnTo>
                    <a:pt x="7590" y="8338"/>
                  </a:lnTo>
                  <a:lnTo>
                    <a:pt x="7585" y="8338"/>
                  </a:lnTo>
                  <a:lnTo>
                    <a:pt x="7261" y="8338"/>
                  </a:lnTo>
                  <a:lnTo>
                    <a:pt x="7261" y="8950"/>
                  </a:lnTo>
                  <a:lnTo>
                    <a:pt x="7259" y="8983"/>
                  </a:lnTo>
                  <a:lnTo>
                    <a:pt x="7252" y="9015"/>
                  </a:lnTo>
                  <a:lnTo>
                    <a:pt x="7242" y="9046"/>
                  </a:lnTo>
                  <a:lnTo>
                    <a:pt x="7228" y="9075"/>
                  </a:lnTo>
                  <a:lnTo>
                    <a:pt x="7209" y="9102"/>
                  </a:lnTo>
                  <a:lnTo>
                    <a:pt x="7188" y="9127"/>
                  </a:lnTo>
                  <a:lnTo>
                    <a:pt x="7163" y="9148"/>
                  </a:lnTo>
                  <a:lnTo>
                    <a:pt x="7136" y="9167"/>
                  </a:lnTo>
                  <a:lnTo>
                    <a:pt x="7107" y="9181"/>
                  </a:lnTo>
                  <a:lnTo>
                    <a:pt x="7076" y="9191"/>
                  </a:lnTo>
                  <a:lnTo>
                    <a:pt x="7044" y="9198"/>
                  </a:lnTo>
                  <a:lnTo>
                    <a:pt x="7011" y="9200"/>
                  </a:lnTo>
                  <a:lnTo>
                    <a:pt x="6978" y="9198"/>
                  </a:lnTo>
                  <a:lnTo>
                    <a:pt x="6946" y="9191"/>
                  </a:lnTo>
                  <a:lnTo>
                    <a:pt x="6915" y="9181"/>
                  </a:lnTo>
                  <a:lnTo>
                    <a:pt x="6886" y="9167"/>
                  </a:lnTo>
                  <a:lnTo>
                    <a:pt x="6859" y="9148"/>
                  </a:lnTo>
                  <a:lnTo>
                    <a:pt x="6834" y="9127"/>
                  </a:lnTo>
                  <a:lnTo>
                    <a:pt x="6813" y="9102"/>
                  </a:lnTo>
                  <a:lnTo>
                    <a:pt x="6794" y="9075"/>
                  </a:lnTo>
                  <a:lnTo>
                    <a:pt x="6780" y="9046"/>
                  </a:lnTo>
                  <a:lnTo>
                    <a:pt x="6770" y="9015"/>
                  </a:lnTo>
                  <a:lnTo>
                    <a:pt x="6763" y="8983"/>
                  </a:lnTo>
                  <a:lnTo>
                    <a:pt x="6761" y="8950"/>
                  </a:lnTo>
                  <a:lnTo>
                    <a:pt x="6761" y="8338"/>
                  </a:lnTo>
                  <a:lnTo>
                    <a:pt x="3239" y="8338"/>
                  </a:lnTo>
                  <a:lnTo>
                    <a:pt x="3239" y="8950"/>
                  </a:lnTo>
                  <a:lnTo>
                    <a:pt x="3237" y="8983"/>
                  </a:lnTo>
                  <a:lnTo>
                    <a:pt x="3230" y="9015"/>
                  </a:lnTo>
                  <a:lnTo>
                    <a:pt x="3220" y="9046"/>
                  </a:lnTo>
                  <a:lnTo>
                    <a:pt x="3206" y="9075"/>
                  </a:lnTo>
                  <a:lnTo>
                    <a:pt x="3187" y="9102"/>
                  </a:lnTo>
                  <a:lnTo>
                    <a:pt x="3166" y="9127"/>
                  </a:lnTo>
                  <a:lnTo>
                    <a:pt x="3141" y="9148"/>
                  </a:lnTo>
                  <a:lnTo>
                    <a:pt x="3114" y="9167"/>
                  </a:lnTo>
                  <a:lnTo>
                    <a:pt x="3085" y="9181"/>
                  </a:lnTo>
                  <a:lnTo>
                    <a:pt x="3054" y="9191"/>
                  </a:lnTo>
                  <a:lnTo>
                    <a:pt x="3022" y="9198"/>
                  </a:lnTo>
                  <a:lnTo>
                    <a:pt x="2989" y="9200"/>
                  </a:lnTo>
                  <a:lnTo>
                    <a:pt x="2956" y="9198"/>
                  </a:lnTo>
                  <a:lnTo>
                    <a:pt x="2924" y="9191"/>
                  </a:lnTo>
                  <a:lnTo>
                    <a:pt x="2893" y="9181"/>
                  </a:lnTo>
                  <a:lnTo>
                    <a:pt x="2864" y="9167"/>
                  </a:lnTo>
                  <a:lnTo>
                    <a:pt x="2837" y="9148"/>
                  </a:lnTo>
                  <a:lnTo>
                    <a:pt x="2812" y="9127"/>
                  </a:lnTo>
                  <a:lnTo>
                    <a:pt x="2791" y="9102"/>
                  </a:lnTo>
                  <a:lnTo>
                    <a:pt x="2772" y="9075"/>
                  </a:lnTo>
                  <a:lnTo>
                    <a:pt x="2758" y="9046"/>
                  </a:lnTo>
                  <a:lnTo>
                    <a:pt x="2748" y="9015"/>
                  </a:lnTo>
                  <a:lnTo>
                    <a:pt x="2741" y="8983"/>
                  </a:lnTo>
                  <a:lnTo>
                    <a:pt x="2739" y="8950"/>
                  </a:lnTo>
                  <a:lnTo>
                    <a:pt x="2739" y="8338"/>
                  </a:lnTo>
                  <a:lnTo>
                    <a:pt x="2415" y="8338"/>
                  </a:lnTo>
                  <a:lnTo>
                    <a:pt x="2410" y="8338"/>
                  </a:lnTo>
                  <a:lnTo>
                    <a:pt x="2389" y="8338"/>
                  </a:lnTo>
                  <a:lnTo>
                    <a:pt x="2380" y="8337"/>
                  </a:lnTo>
                  <a:lnTo>
                    <a:pt x="2358" y="8336"/>
                  </a:lnTo>
                  <a:lnTo>
                    <a:pt x="2349" y="8335"/>
                  </a:lnTo>
                  <a:lnTo>
                    <a:pt x="2327" y="8333"/>
                  </a:lnTo>
                  <a:lnTo>
                    <a:pt x="2318" y="8332"/>
                  </a:lnTo>
                  <a:lnTo>
                    <a:pt x="2297" y="8330"/>
                  </a:lnTo>
                  <a:lnTo>
                    <a:pt x="2288" y="8328"/>
                  </a:lnTo>
                  <a:lnTo>
                    <a:pt x="2267" y="8325"/>
                  </a:lnTo>
                  <a:lnTo>
                    <a:pt x="2257" y="8323"/>
                  </a:lnTo>
                  <a:lnTo>
                    <a:pt x="2236" y="8319"/>
                  </a:lnTo>
                  <a:lnTo>
                    <a:pt x="2227" y="8317"/>
                  </a:lnTo>
                  <a:lnTo>
                    <a:pt x="2206" y="8311"/>
                  </a:lnTo>
                  <a:lnTo>
                    <a:pt x="2197" y="8309"/>
                  </a:lnTo>
                  <a:lnTo>
                    <a:pt x="2177" y="8303"/>
                  </a:lnTo>
                  <a:lnTo>
                    <a:pt x="2168" y="8300"/>
                  </a:lnTo>
                  <a:lnTo>
                    <a:pt x="2147" y="8294"/>
                  </a:lnTo>
                  <a:lnTo>
                    <a:pt x="2138" y="8291"/>
                  </a:lnTo>
                  <a:lnTo>
                    <a:pt x="2118" y="8283"/>
                  </a:lnTo>
                  <a:lnTo>
                    <a:pt x="2109" y="8280"/>
                  </a:lnTo>
                  <a:lnTo>
                    <a:pt x="2089" y="8271"/>
                  </a:lnTo>
                  <a:lnTo>
                    <a:pt x="2081" y="8268"/>
                  </a:lnTo>
                  <a:lnTo>
                    <a:pt x="2061" y="8259"/>
                  </a:lnTo>
                  <a:lnTo>
                    <a:pt x="2053" y="8254"/>
                  </a:lnTo>
                  <a:lnTo>
                    <a:pt x="2033" y="8245"/>
                  </a:lnTo>
                  <a:lnTo>
                    <a:pt x="2025" y="8240"/>
                  </a:lnTo>
                  <a:lnTo>
                    <a:pt x="2006" y="8230"/>
                  </a:lnTo>
                  <a:lnTo>
                    <a:pt x="1998" y="8225"/>
                  </a:lnTo>
                  <a:lnTo>
                    <a:pt x="1980" y="8214"/>
                  </a:lnTo>
                  <a:lnTo>
                    <a:pt x="1972" y="8209"/>
                  </a:lnTo>
                  <a:lnTo>
                    <a:pt x="1954" y="8197"/>
                  </a:lnTo>
                  <a:lnTo>
                    <a:pt x="1946" y="8192"/>
                  </a:lnTo>
                  <a:lnTo>
                    <a:pt x="1929" y="8180"/>
                  </a:lnTo>
                  <a:lnTo>
                    <a:pt x="1921" y="8174"/>
                  </a:lnTo>
                  <a:lnTo>
                    <a:pt x="1904" y="8161"/>
                  </a:lnTo>
                  <a:lnTo>
                    <a:pt x="1897" y="8155"/>
                  </a:lnTo>
                  <a:lnTo>
                    <a:pt x="1880" y="8142"/>
                  </a:lnTo>
                  <a:lnTo>
                    <a:pt x="1873" y="8135"/>
                  </a:lnTo>
                  <a:lnTo>
                    <a:pt x="1857" y="8121"/>
                  </a:lnTo>
                  <a:lnTo>
                    <a:pt x="1850" y="8115"/>
                  </a:lnTo>
                  <a:lnTo>
                    <a:pt x="1835" y="8100"/>
                  </a:lnTo>
                  <a:lnTo>
                    <a:pt x="1828" y="8093"/>
                  </a:lnTo>
                  <a:lnTo>
                    <a:pt x="1813" y="8078"/>
                  </a:lnTo>
                  <a:lnTo>
                    <a:pt x="1807" y="8071"/>
                  </a:lnTo>
                  <a:lnTo>
                    <a:pt x="1793" y="8055"/>
                  </a:lnTo>
                  <a:lnTo>
                    <a:pt x="1786" y="8048"/>
                  </a:lnTo>
                  <a:lnTo>
                    <a:pt x="1773" y="8031"/>
                  </a:lnTo>
                  <a:lnTo>
                    <a:pt x="1767" y="8024"/>
                  </a:lnTo>
                  <a:lnTo>
                    <a:pt x="1754" y="8007"/>
                  </a:lnTo>
                  <a:lnTo>
                    <a:pt x="1748" y="7999"/>
                  </a:lnTo>
                  <a:lnTo>
                    <a:pt x="1736" y="7982"/>
                  </a:lnTo>
                  <a:lnTo>
                    <a:pt x="1731" y="7974"/>
                  </a:lnTo>
                  <a:lnTo>
                    <a:pt x="1719" y="7956"/>
                  </a:lnTo>
                  <a:lnTo>
                    <a:pt x="1714" y="7948"/>
                  </a:lnTo>
                  <a:lnTo>
                    <a:pt x="1703" y="7930"/>
                  </a:lnTo>
                  <a:lnTo>
                    <a:pt x="1698" y="7921"/>
                  </a:lnTo>
                  <a:lnTo>
                    <a:pt x="1688" y="7903"/>
                  </a:lnTo>
                  <a:lnTo>
                    <a:pt x="1683" y="7894"/>
                  </a:lnTo>
                  <a:lnTo>
                    <a:pt x="1674" y="7875"/>
                  </a:lnTo>
                  <a:lnTo>
                    <a:pt x="1670" y="7867"/>
                  </a:lnTo>
                  <a:lnTo>
                    <a:pt x="1661" y="7847"/>
                  </a:lnTo>
                  <a:lnTo>
                    <a:pt x="1657" y="7839"/>
                  </a:lnTo>
                  <a:lnTo>
                    <a:pt x="1649" y="7819"/>
                  </a:lnTo>
                  <a:lnTo>
                    <a:pt x="1645" y="7810"/>
                  </a:lnTo>
                  <a:lnTo>
                    <a:pt x="1638" y="7790"/>
                  </a:lnTo>
                  <a:lnTo>
                    <a:pt x="1635" y="7782"/>
                  </a:lnTo>
                  <a:lnTo>
                    <a:pt x="1628" y="7761"/>
                  </a:lnTo>
                  <a:lnTo>
                    <a:pt x="1626" y="7752"/>
                  </a:lnTo>
                  <a:lnTo>
                    <a:pt x="1620" y="7732"/>
                  </a:lnTo>
                  <a:lnTo>
                    <a:pt x="1617" y="7723"/>
                  </a:lnTo>
                  <a:lnTo>
                    <a:pt x="1612" y="7702"/>
                  </a:lnTo>
                  <a:lnTo>
                    <a:pt x="1610" y="7693"/>
                  </a:lnTo>
                  <a:lnTo>
                    <a:pt x="1605" y="7672"/>
                  </a:lnTo>
                  <a:lnTo>
                    <a:pt x="1604" y="7663"/>
                  </a:lnTo>
                  <a:lnTo>
                    <a:pt x="1600" y="7642"/>
                  </a:lnTo>
                  <a:lnTo>
                    <a:pt x="1599" y="7633"/>
                  </a:lnTo>
                  <a:lnTo>
                    <a:pt x="1596" y="7611"/>
                  </a:lnTo>
                  <a:lnTo>
                    <a:pt x="1595" y="7602"/>
                  </a:lnTo>
                  <a:lnTo>
                    <a:pt x="1593" y="7581"/>
                  </a:lnTo>
                  <a:lnTo>
                    <a:pt x="1592" y="7571"/>
                  </a:lnTo>
                  <a:lnTo>
                    <a:pt x="1591" y="7550"/>
                  </a:lnTo>
                  <a:lnTo>
                    <a:pt x="1590" y="7540"/>
                  </a:lnTo>
                  <a:lnTo>
                    <a:pt x="1590" y="7519"/>
                  </a:lnTo>
                  <a:lnTo>
                    <a:pt x="1590" y="7514"/>
                  </a:lnTo>
                  <a:lnTo>
                    <a:pt x="1590" y="2917"/>
                  </a:lnTo>
                  <a:lnTo>
                    <a:pt x="1590" y="2912"/>
                  </a:lnTo>
                  <a:lnTo>
                    <a:pt x="1590" y="2891"/>
                  </a:lnTo>
                  <a:lnTo>
                    <a:pt x="1591" y="2881"/>
                  </a:lnTo>
                  <a:lnTo>
                    <a:pt x="1592" y="2860"/>
                  </a:lnTo>
                  <a:lnTo>
                    <a:pt x="1593" y="2850"/>
                  </a:lnTo>
                  <a:lnTo>
                    <a:pt x="1595" y="2829"/>
                  </a:lnTo>
                  <a:lnTo>
                    <a:pt x="1596" y="2819"/>
                  </a:lnTo>
                  <a:lnTo>
                    <a:pt x="1599" y="2798"/>
                  </a:lnTo>
                  <a:lnTo>
                    <a:pt x="1600" y="2789"/>
                  </a:lnTo>
                  <a:lnTo>
                    <a:pt x="1604" y="2768"/>
                  </a:lnTo>
                  <a:lnTo>
                    <a:pt x="1606" y="2759"/>
                  </a:lnTo>
                  <a:lnTo>
                    <a:pt x="1610" y="2738"/>
                  </a:lnTo>
                  <a:lnTo>
                    <a:pt x="1612" y="2730"/>
                  </a:lnTo>
                  <a:lnTo>
                    <a:pt x="1606" y="2719"/>
                  </a:lnTo>
                  <a:lnTo>
                    <a:pt x="1597" y="2687"/>
                  </a:lnTo>
                  <a:lnTo>
                    <a:pt x="1591" y="2654"/>
                  </a:lnTo>
                  <a:lnTo>
                    <a:pt x="1590" y="2621"/>
                  </a:lnTo>
                  <a:lnTo>
                    <a:pt x="1592" y="2561"/>
                  </a:lnTo>
                  <a:lnTo>
                    <a:pt x="1594" y="2543"/>
                  </a:lnTo>
                  <a:lnTo>
                    <a:pt x="1600" y="2484"/>
                  </a:lnTo>
                  <a:lnTo>
                    <a:pt x="1603" y="2465"/>
                  </a:lnTo>
                  <a:lnTo>
                    <a:pt x="1614" y="2407"/>
                  </a:lnTo>
                  <a:lnTo>
                    <a:pt x="1618" y="2389"/>
                  </a:lnTo>
                  <a:lnTo>
                    <a:pt x="1634" y="2330"/>
                  </a:lnTo>
                  <a:lnTo>
                    <a:pt x="1639" y="2314"/>
                  </a:lnTo>
                  <a:lnTo>
                    <a:pt x="1658" y="2256"/>
                  </a:lnTo>
                  <a:lnTo>
                    <a:pt x="1664" y="2240"/>
                  </a:lnTo>
                  <a:lnTo>
                    <a:pt x="1689" y="2182"/>
                  </a:lnTo>
                  <a:lnTo>
                    <a:pt x="1695" y="2167"/>
                  </a:lnTo>
                  <a:lnTo>
                    <a:pt x="1724" y="2110"/>
                  </a:lnTo>
                  <a:lnTo>
                    <a:pt x="1731" y="2096"/>
                  </a:lnTo>
                  <a:lnTo>
                    <a:pt x="1764" y="2040"/>
                  </a:lnTo>
                  <a:lnTo>
                    <a:pt x="1771" y="2027"/>
                  </a:lnTo>
                  <a:lnTo>
                    <a:pt x="1808" y="1971"/>
                  </a:lnTo>
                  <a:lnTo>
                    <a:pt x="1816" y="1960"/>
                  </a:lnTo>
                  <a:lnTo>
                    <a:pt x="1857" y="1904"/>
                  </a:lnTo>
                  <a:lnTo>
                    <a:pt x="1865" y="1894"/>
                  </a:lnTo>
                  <a:lnTo>
                    <a:pt x="1910" y="1839"/>
                  </a:lnTo>
                  <a:lnTo>
                    <a:pt x="1919" y="1830"/>
                  </a:lnTo>
                  <a:lnTo>
                    <a:pt x="1968" y="1776"/>
                  </a:lnTo>
                  <a:lnTo>
                    <a:pt x="1976" y="1767"/>
                  </a:lnTo>
                  <a:lnTo>
                    <a:pt x="2030" y="1714"/>
                  </a:lnTo>
                  <a:lnTo>
                    <a:pt x="2038" y="1707"/>
                  </a:lnTo>
                  <a:lnTo>
                    <a:pt x="2095" y="1655"/>
                  </a:lnTo>
                  <a:lnTo>
                    <a:pt x="2104" y="1647"/>
                  </a:lnTo>
                  <a:lnTo>
                    <a:pt x="2165" y="1597"/>
                  </a:lnTo>
                  <a:lnTo>
                    <a:pt x="2173" y="1590"/>
                  </a:lnTo>
                  <a:lnTo>
                    <a:pt x="2238" y="1541"/>
                  </a:lnTo>
                  <a:lnTo>
                    <a:pt x="2246" y="1535"/>
                  </a:lnTo>
                  <a:lnTo>
                    <a:pt x="2314" y="1487"/>
                  </a:lnTo>
                  <a:lnTo>
                    <a:pt x="2322" y="1482"/>
                  </a:lnTo>
                  <a:lnTo>
                    <a:pt x="2394" y="1435"/>
                  </a:lnTo>
                  <a:lnTo>
                    <a:pt x="2401" y="1430"/>
                  </a:lnTo>
                  <a:lnTo>
                    <a:pt x="2476" y="1385"/>
                  </a:lnTo>
                  <a:lnTo>
                    <a:pt x="2483" y="1381"/>
                  </a:lnTo>
                  <a:lnTo>
                    <a:pt x="2562" y="1337"/>
                  </a:lnTo>
                  <a:lnTo>
                    <a:pt x="2569" y="1333"/>
                  </a:lnTo>
                  <a:lnTo>
                    <a:pt x="2651" y="1291"/>
                  </a:lnTo>
                  <a:lnTo>
                    <a:pt x="2657" y="1288"/>
                  </a:lnTo>
                  <a:lnTo>
                    <a:pt x="2742" y="1247"/>
                  </a:lnTo>
                  <a:lnTo>
                    <a:pt x="2749" y="1244"/>
                  </a:lnTo>
                  <a:lnTo>
                    <a:pt x="2837" y="1204"/>
                  </a:lnTo>
                  <a:lnTo>
                    <a:pt x="2843" y="1202"/>
                  </a:lnTo>
                  <a:lnTo>
                    <a:pt x="2934" y="1164"/>
                  </a:lnTo>
                  <a:lnTo>
                    <a:pt x="2940" y="1162"/>
                  </a:lnTo>
                  <a:lnTo>
                    <a:pt x="3033" y="1126"/>
                  </a:lnTo>
                  <a:lnTo>
                    <a:pt x="3039" y="1123"/>
                  </a:lnTo>
                  <a:lnTo>
                    <a:pt x="3136" y="1089"/>
                  </a:lnTo>
                  <a:lnTo>
                    <a:pt x="3142" y="1087"/>
                  </a:lnTo>
                  <a:lnTo>
                    <a:pt x="3241" y="1055"/>
                  </a:lnTo>
                  <a:lnTo>
                    <a:pt x="3246" y="1053"/>
                  </a:lnTo>
                  <a:lnTo>
                    <a:pt x="3348" y="1023"/>
                  </a:lnTo>
                  <a:lnTo>
                    <a:pt x="3353" y="1021"/>
                  </a:lnTo>
                  <a:lnTo>
                    <a:pt x="3457" y="992"/>
                  </a:lnTo>
                  <a:lnTo>
                    <a:pt x="3463" y="991"/>
                  </a:lnTo>
                  <a:lnTo>
                    <a:pt x="3568" y="964"/>
                  </a:lnTo>
                  <a:lnTo>
                    <a:pt x="3574" y="963"/>
                  </a:lnTo>
                  <a:lnTo>
                    <a:pt x="3681" y="938"/>
                  </a:lnTo>
                  <a:lnTo>
                    <a:pt x="3686" y="937"/>
                  </a:lnTo>
                  <a:lnTo>
                    <a:pt x="3795" y="914"/>
                  </a:lnTo>
                  <a:lnTo>
                    <a:pt x="3800" y="913"/>
                  </a:lnTo>
                  <a:lnTo>
                    <a:pt x="3911" y="893"/>
                  </a:lnTo>
                  <a:lnTo>
                    <a:pt x="3916" y="892"/>
                  </a:lnTo>
                  <a:lnTo>
                    <a:pt x="4028" y="874"/>
                  </a:lnTo>
                  <a:lnTo>
                    <a:pt x="4033" y="873"/>
                  </a:lnTo>
                  <a:lnTo>
                    <a:pt x="4146" y="856"/>
                  </a:lnTo>
                  <a:lnTo>
                    <a:pt x="4151" y="856"/>
                  </a:lnTo>
                  <a:lnTo>
                    <a:pt x="4265" y="842"/>
                  </a:lnTo>
                  <a:lnTo>
                    <a:pt x="4270" y="841"/>
                  </a:lnTo>
                  <a:lnTo>
                    <a:pt x="4386" y="829"/>
                  </a:lnTo>
                  <a:lnTo>
                    <a:pt x="4390" y="829"/>
                  </a:lnTo>
                  <a:lnTo>
                    <a:pt x="4507" y="819"/>
                  </a:lnTo>
                  <a:lnTo>
                    <a:pt x="4512" y="818"/>
                  </a:lnTo>
                  <a:lnTo>
                    <a:pt x="4629" y="811"/>
                  </a:lnTo>
                  <a:lnTo>
                    <a:pt x="4633" y="810"/>
                  </a:lnTo>
                  <a:lnTo>
                    <a:pt x="4751" y="805"/>
                  </a:lnTo>
                  <a:lnTo>
                    <a:pt x="4756" y="805"/>
                  </a:lnTo>
                  <a:lnTo>
                    <a:pt x="4874" y="801"/>
                  </a:lnTo>
                  <a:lnTo>
                    <a:pt x="4879" y="801"/>
                  </a:lnTo>
                  <a:lnTo>
                    <a:pt x="4998" y="800"/>
                  </a:lnTo>
                  <a:lnTo>
                    <a:pt x="5002" y="800"/>
                  </a:lnTo>
                  <a:lnTo>
                    <a:pt x="5121" y="801"/>
                  </a:lnTo>
                  <a:lnTo>
                    <a:pt x="5126" y="801"/>
                  </a:lnTo>
                  <a:lnTo>
                    <a:pt x="5244" y="805"/>
                  </a:lnTo>
                  <a:lnTo>
                    <a:pt x="5249" y="805"/>
                  </a:lnTo>
                  <a:lnTo>
                    <a:pt x="5367" y="810"/>
                  </a:lnTo>
                  <a:lnTo>
                    <a:pt x="5371" y="811"/>
                  </a:lnTo>
                  <a:lnTo>
                    <a:pt x="5488" y="818"/>
                  </a:lnTo>
                  <a:lnTo>
                    <a:pt x="5493" y="819"/>
                  </a:lnTo>
                  <a:lnTo>
                    <a:pt x="5610" y="829"/>
                  </a:lnTo>
                  <a:lnTo>
                    <a:pt x="5614" y="829"/>
                  </a:lnTo>
                  <a:lnTo>
                    <a:pt x="5730" y="841"/>
                  </a:lnTo>
                  <a:lnTo>
                    <a:pt x="5735" y="842"/>
                  </a:lnTo>
                  <a:lnTo>
                    <a:pt x="5849" y="856"/>
                  </a:lnTo>
                  <a:lnTo>
                    <a:pt x="5854" y="856"/>
                  </a:lnTo>
                  <a:lnTo>
                    <a:pt x="5967" y="873"/>
                  </a:lnTo>
                  <a:lnTo>
                    <a:pt x="5972" y="874"/>
                  </a:lnTo>
                  <a:lnTo>
                    <a:pt x="6084" y="892"/>
                  </a:lnTo>
                  <a:lnTo>
                    <a:pt x="6089" y="893"/>
                  </a:lnTo>
                  <a:lnTo>
                    <a:pt x="6200" y="913"/>
                  </a:lnTo>
                  <a:lnTo>
                    <a:pt x="6205" y="914"/>
                  </a:lnTo>
                  <a:lnTo>
                    <a:pt x="6314" y="937"/>
                  </a:lnTo>
                  <a:lnTo>
                    <a:pt x="6319" y="938"/>
                  </a:lnTo>
                  <a:lnTo>
                    <a:pt x="6426" y="963"/>
                  </a:lnTo>
                  <a:lnTo>
                    <a:pt x="6432" y="964"/>
                  </a:lnTo>
                  <a:lnTo>
                    <a:pt x="6537" y="991"/>
                  </a:lnTo>
                  <a:lnTo>
                    <a:pt x="6543" y="992"/>
                  </a:lnTo>
                  <a:lnTo>
                    <a:pt x="6647" y="1021"/>
                  </a:lnTo>
                  <a:lnTo>
                    <a:pt x="6652" y="1023"/>
                  </a:lnTo>
                  <a:lnTo>
                    <a:pt x="6754" y="1053"/>
                  </a:lnTo>
                  <a:lnTo>
                    <a:pt x="6759" y="1055"/>
                  </a:lnTo>
                  <a:lnTo>
                    <a:pt x="6858" y="1087"/>
                  </a:lnTo>
                  <a:lnTo>
                    <a:pt x="6864" y="1089"/>
                  </a:lnTo>
                  <a:lnTo>
                    <a:pt x="6961" y="1123"/>
                  </a:lnTo>
                  <a:lnTo>
                    <a:pt x="6967" y="1126"/>
                  </a:lnTo>
                  <a:lnTo>
                    <a:pt x="7060" y="1162"/>
                  </a:lnTo>
                  <a:lnTo>
                    <a:pt x="7066" y="1164"/>
                  </a:lnTo>
                  <a:lnTo>
                    <a:pt x="7157" y="1202"/>
                  </a:lnTo>
                  <a:lnTo>
                    <a:pt x="7163" y="1204"/>
                  </a:lnTo>
                  <a:lnTo>
                    <a:pt x="7251" y="1244"/>
                  </a:lnTo>
                  <a:lnTo>
                    <a:pt x="7258" y="1247"/>
                  </a:lnTo>
                  <a:lnTo>
                    <a:pt x="7343" y="1288"/>
                  </a:lnTo>
                  <a:lnTo>
                    <a:pt x="7349" y="1291"/>
                  </a:lnTo>
                  <a:lnTo>
                    <a:pt x="7431" y="1333"/>
                  </a:lnTo>
                  <a:lnTo>
                    <a:pt x="7438" y="1337"/>
                  </a:lnTo>
                  <a:lnTo>
                    <a:pt x="7517" y="1381"/>
                  </a:lnTo>
                  <a:lnTo>
                    <a:pt x="7524" y="1385"/>
                  </a:lnTo>
                  <a:lnTo>
                    <a:pt x="7599" y="1430"/>
                  </a:lnTo>
                  <a:lnTo>
                    <a:pt x="7606" y="1435"/>
                  </a:lnTo>
                  <a:lnTo>
                    <a:pt x="7678" y="1482"/>
                  </a:lnTo>
                  <a:lnTo>
                    <a:pt x="7686" y="1487"/>
                  </a:lnTo>
                  <a:lnTo>
                    <a:pt x="7754" y="1535"/>
                  </a:lnTo>
                  <a:lnTo>
                    <a:pt x="7762" y="1541"/>
                  </a:lnTo>
                  <a:lnTo>
                    <a:pt x="7827" y="1590"/>
                  </a:lnTo>
                  <a:lnTo>
                    <a:pt x="7835" y="1597"/>
                  </a:lnTo>
                  <a:lnTo>
                    <a:pt x="7896" y="1647"/>
                  </a:lnTo>
                  <a:lnTo>
                    <a:pt x="7905" y="1655"/>
                  </a:lnTo>
                  <a:lnTo>
                    <a:pt x="7962" y="1707"/>
                  </a:lnTo>
                  <a:lnTo>
                    <a:pt x="7970" y="1714"/>
                  </a:lnTo>
                  <a:lnTo>
                    <a:pt x="8024" y="1767"/>
                  </a:lnTo>
                  <a:lnTo>
                    <a:pt x="8032" y="1776"/>
                  </a:lnTo>
                  <a:lnTo>
                    <a:pt x="8081" y="1830"/>
                  </a:lnTo>
                  <a:lnTo>
                    <a:pt x="8090" y="1839"/>
                  </a:lnTo>
                  <a:lnTo>
                    <a:pt x="8135" y="1894"/>
                  </a:lnTo>
                  <a:lnTo>
                    <a:pt x="8143" y="1904"/>
                  </a:lnTo>
                  <a:lnTo>
                    <a:pt x="8184" y="1960"/>
                  </a:lnTo>
                  <a:lnTo>
                    <a:pt x="8192" y="1971"/>
                  </a:lnTo>
                  <a:lnTo>
                    <a:pt x="8229" y="2027"/>
                  </a:lnTo>
                  <a:lnTo>
                    <a:pt x="8236" y="2040"/>
                  </a:lnTo>
                  <a:lnTo>
                    <a:pt x="8269" y="2096"/>
                  </a:lnTo>
                  <a:lnTo>
                    <a:pt x="8276" y="2110"/>
                  </a:lnTo>
                  <a:lnTo>
                    <a:pt x="8305" y="2167"/>
                  </a:lnTo>
                  <a:lnTo>
                    <a:pt x="8311" y="2182"/>
                  </a:lnTo>
                  <a:lnTo>
                    <a:pt x="8336" y="2240"/>
                  </a:lnTo>
                  <a:lnTo>
                    <a:pt x="8342" y="2256"/>
                  </a:lnTo>
                  <a:lnTo>
                    <a:pt x="8361" y="2314"/>
                  </a:lnTo>
                  <a:lnTo>
                    <a:pt x="8366" y="2330"/>
                  </a:lnTo>
                  <a:lnTo>
                    <a:pt x="8382" y="2389"/>
                  </a:lnTo>
                  <a:lnTo>
                    <a:pt x="8386" y="2407"/>
                  </a:lnTo>
                  <a:lnTo>
                    <a:pt x="8397" y="2465"/>
                  </a:lnTo>
                  <a:lnTo>
                    <a:pt x="8400" y="2484"/>
                  </a:lnTo>
                  <a:lnTo>
                    <a:pt x="8406" y="2543"/>
                  </a:lnTo>
                  <a:lnTo>
                    <a:pt x="8408" y="2561"/>
                  </a:lnTo>
                  <a:lnTo>
                    <a:pt x="8410" y="2621"/>
                  </a:lnTo>
                  <a:lnTo>
                    <a:pt x="8409" y="2654"/>
                  </a:lnTo>
                  <a:lnTo>
                    <a:pt x="8403" y="2687"/>
                  </a:lnTo>
                  <a:close/>
                  <a:moveTo>
                    <a:pt x="7908" y="2881"/>
                  </a:moveTo>
                  <a:lnTo>
                    <a:pt x="7908" y="2880"/>
                  </a:lnTo>
                  <a:lnTo>
                    <a:pt x="2092" y="2880"/>
                  </a:lnTo>
                  <a:lnTo>
                    <a:pt x="2092" y="2881"/>
                  </a:lnTo>
                  <a:lnTo>
                    <a:pt x="2091" y="2893"/>
                  </a:lnTo>
                  <a:lnTo>
                    <a:pt x="2090" y="2905"/>
                  </a:lnTo>
                  <a:lnTo>
                    <a:pt x="2090" y="2919"/>
                  </a:lnTo>
                  <a:lnTo>
                    <a:pt x="2090" y="5640"/>
                  </a:lnTo>
                  <a:lnTo>
                    <a:pt x="7910" y="5640"/>
                  </a:lnTo>
                  <a:lnTo>
                    <a:pt x="7910" y="2919"/>
                  </a:lnTo>
                  <a:lnTo>
                    <a:pt x="7910" y="2905"/>
                  </a:lnTo>
                  <a:lnTo>
                    <a:pt x="7909" y="2893"/>
                  </a:lnTo>
                  <a:lnTo>
                    <a:pt x="7908" y="2881"/>
                  </a:lnTo>
                  <a:close/>
                  <a:moveTo>
                    <a:pt x="7910" y="7512"/>
                  </a:moveTo>
                  <a:lnTo>
                    <a:pt x="7910" y="5940"/>
                  </a:lnTo>
                  <a:lnTo>
                    <a:pt x="2090" y="5940"/>
                  </a:lnTo>
                  <a:lnTo>
                    <a:pt x="2090" y="7512"/>
                  </a:lnTo>
                  <a:lnTo>
                    <a:pt x="2090" y="7526"/>
                  </a:lnTo>
                  <a:lnTo>
                    <a:pt x="2091" y="7538"/>
                  </a:lnTo>
                  <a:lnTo>
                    <a:pt x="2092" y="7550"/>
                  </a:lnTo>
                  <a:lnTo>
                    <a:pt x="2094" y="7562"/>
                  </a:lnTo>
                  <a:lnTo>
                    <a:pt x="2096" y="7574"/>
                  </a:lnTo>
                  <a:lnTo>
                    <a:pt x="2098" y="7586"/>
                  </a:lnTo>
                  <a:lnTo>
                    <a:pt x="2101" y="7597"/>
                  </a:lnTo>
                  <a:lnTo>
                    <a:pt x="2105" y="7609"/>
                  </a:lnTo>
                  <a:lnTo>
                    <a:pt x="2108" y="7621"/>
                  </a:lnTo>
                  <a:lnTo>
                    <a:pt x="2113" y="7632"/>
                  </a:lnTo>
                  <a:lnTo>
                    <a:pt x="2117" y="7644"/>
                  </a:lnTo>
                  <a:lnTo>
                    <a:pt x="2122" y="7655"/>
                  </a:lnTo>
                  <a:lnTo>
                    <a:pt x="2128" y="7666"/>
                  </a:lnTo>
                  <a:lnTo>
                    <a:pt x="2134" y="7676"/>
                  </a:lnTo>
                  <a:lnTo>
                    <a:pt x="2140" y="7687"/>
                  </a:lnTo>
                  <a:lnTo>
                    <a:pt x="2146" y="7697"/>
                  </a:lnTo>
                  <a:lnTo>
                    <a:pt x="2153" y="7706"/>
                  </a:lnTo>
                  <a:lnTo>
                    <a:pt x="2161" y="7716"/>
                  </a:lnTo>
                  <a:lnTo>
                    <a:pt x="2168" y="7725"/>
                  </a:lnTo>
                  <a:lnTo>
                    <a:pt x="2177" y="7734"/>
                  </a:lnTo>
                  <a:lnTo>
                    <a:pt x="2185" y="7743"/>
                  </a:lnTo>
                  <a:lnTo>
                    <a:pt x="2194" y="7751"/>
                  </a:lnTo>
                  <a:lnTo>
                    <a:pt x="2203" y="7760"/>
                  </a:lnTo>
                  <a:lnTo>
                    <a:pt x="2212" y="7767"/>
                  </a:lnTo>
                  <a:lnTo>
                    <a:pt x="2222" y="7775"/>
                  </a:lnTo>
                  <a:lnTo>
                    <a:pt x="2231" y="7782"/>
                  </a:lnTo>
                  <a:lnTo>
                    <a:pt x="2241" y="7788"/>
                  </a:lnTo>
                  <a:lnTo>
                    <a:pt x="2252" y="7794"/>
                  </a:lnTo>
                  <a:lnTo>
                    <a:pt x="2263" y="7801"/>
                  </a:lnTo>
                  <a:lnTo>
                    <a:pt x="2274" y="7806"/>
                  </a:lnTo>
                  <a:lnTo>
                    <a:pt x="2285" y="7811"/>
                  </a:lnTo>
                  <a:lnTo>
                    <a:pt x="2296" y="7816"/>
                  </a:lnTo>
                  <a:lnTo>
                    <a:pt x="2307" y="7820"/>
                  </a:lnTo>
                  <a:lnTo>
                    <a:pt x="2319" y="7824"/>
                  </a:lnTo>
                  <a:lnTo>
                    <a:pt x="2330" y="7827"/>
                  </a:lnTo>
                  <a:lnTo>
                    <a:pt x="2342" y="7830"/>
                  </a:lnTo>
                  <a:lnTo>
                    <a:pt x="2354" y="7832"/>
                  </a:lnTo>
                  <a:lnTo>
                    <a:pt x="2366" y="7834"/>
                  </a:lnTo>
                  <a:lnTo>
                    <a:pt x="2378" y="7836"/>
                  </a:lnTo>
                  <a:lnTo>
                    <a:pt x="2390" y="7837"/>
                  </a:lnTo>
                  <a:lnTo>
                    <a:pt x="2403" y="7838"/>
                  </a:lnTo>
                  <a:lnTo>
                    <a:pt x="2417" y="7838"/>
                  </a:lnTo>
                  <a:lnTo>
                    <a:pt x="2989" y="7838"/>
                  </a:lnTo>
                  <a:lnTo>
                    <a:pt x="7011" y="7838"/>
                  </a:lnTo>
                  <a:lnTo>
                    <a:pt x="7583" y="7838"/>
                  </a:lnTo>
                  <a:lnTo>
                    <a:pt x="7597" y="7838"/>
                  </a:lnTo>
                  <a:lnTo>
                    <a:pt x="7610" y="7837"/>
                  </a:lnTo>
                  <a:lnTo>
                    <a:pt x="7622" y="7836"/>
                  </a:lnTo>
                  <a:lnTo>
                    <a:pt x="7634" y="7834"/>
                  </a:lnTo>
                  <a:lnTo>
                    <a:pt x="7646" y="7832"/>
                  </a:lnTo>
                  <a:lnTo>
                    <a:pt x="7658" y="7830"/>
                  </a:lnTo>
                  <a:lnTo>
                    <a:pt x="7670" y="7827"/>
                  </a:lnTo>
                  <a:lnTo>
                    <a:pt x="7681" y="7824"/>
                  </a:lnTo>
                  <a:lnTo>
                    <a:pt x="7693" y="7820"/>
                  </a:lnTo>
                  <a:lnTo>
                    <a:pt x="7704" y="7816"/>
                  </a:lnTo>
                  <a:lnTo>
                    <a:pt x="7715" y="7811"/>
                  </a:lnTo>
                  <a:lnTo>
                    <a:pt x="7726" y="7806"/>
                  </a:lnTo>
                  <a:lnTo>
                    <a:pt x="7737" y="7801"/>
                  </a:lnTo>
                  <a:lnTo>
                    <a:pt x="7748" y="7794"/>
                  </a:lnTo>
                  <a:lnTo>
                    <a:pt x="7759" y="7788"/>
                  </a:lnTo>
                  <a:lnTo>
                    <a:pt x="7769" y="7782"/>
                  </a:lnTo>
                  <a:lnTo>
                    <a:pt x="7778" y="7775"/>
                  </a:lnTo>
                  <a:lnTo>
                    <a:pt x="7788" y="7767"/>
                  </a:lnTo>
                  <a:lnTo>
                    <a:pt x="7797" y="7760"/>
                  </a:lnTo>
                  <a:lnTo>
                    <a:pt x="7806" y="7751"/>
                  </a:lnTo>
                  <a:lnTo>
                    <a:pt x="7815" y="7743"/>
                  </a:lnTo>
                  <a:lnTo>
                    <a:pt x="7823" y="7734"/>
                  </a:lnTo>
                  <a:lnTo>
                    <a:pt x="7832" y="7725"/>
                  </a:lnTo>
                  <a:lnTo>
                    <a:pt x="7839" y="7716"/>
                  </a:lnTo>
                  <a:lnTo>
                    <a:pt x="7847" y="7706"/>
                  </a:lnTo>
                  <a:lnTo>
                    <a:pt x="7854" y="7697"/>
                  </a:lnTo>
                  <a:lnTo>
                    <a:pt x="7860" y="7687"/>
                  </a:lnTo>
                  <a:lnTo>
                    <a:pt x="7866" y="7676"/>
                  </a:lnTo>
                  <a:lnTo>
                    <a:pt x="7872" y="7666"/>
                  </a:lnTo>
                  <a:lnTo>
                    <a:pt x="7878" y="7655"/>
                  </a:lnTo>
                  <a:lnTo>
                    <a:pt x="7883" y="7644"/>
                  </a:lnTo>
                  <a:lnTo>
                    <a:pt x="7887" y="7632"/>
                  </a:lnTo>
                  <a:lnTo>
                    <a:pt x="7892" y="7621"/>
                  </a:lnTo>
                  <a:lnTo>
                    <a:pt x="7895" y="7609"/>
                  </a:lnTo>
                  <a:lnTo>
                    <a:pt x="7899" y="7597"/>
                  </a:lnTo>
                  <a:lnTo>
                    <a:pt x="7902" y="7586"/>
                  </a:lnTo>
                  <a:lnTo>
                    <a:pt x="7904" y="7574"/>
                  </a:lnTo>
                  <a:lnTo>
                    <a:pt x="7906" y="7562"/>
                  </a:lnTo>
                  <a:lnTo>
                    <a:pt x="7908" y="7550"/>
                  </a:lnTo>
                  <a:lnTo>
                    <a:pt x="7909" y="7538"/>
                  </a:lnTo>
                  <a:lnTo>
                    <a:pt x="7910" y="7526"/>
                  </a:lnTo>
                  <a:lnTo>
                    <a:pt x="7910" y="7512"/>
                  </a:lnTo>
                  <a:close/>
                  <a:moveTo>
                    <a:pt x="2427" y="2029"/>
                  </a:moveTo>
                  <a:lnTo>
                    <a:pt x="2378" y="2073"/>
                  </a:lnTo>
                  <a:lnTo>
                    <a:pt x="2356" y="2095"/>
                  </a:lnTo>
                  <a:lnTo>
                    <a:pt x="2358" y="2095"/>
                  </a:lnTo>
                  <a:lnTo>
                    <a:pt x="2380" y="2094"/>
                  </a:lnTo>
                  <a:lnTo>
                    <a:pt x="2389" y="2093"/>
                  </a:lnTo>
                  <a:lnTo>
                    <a:pt x="2410" y="2093"/>
                  </a:lnTo>
                  <a:lnTo>
                    <a:pt x="2415" y="2093"/>
                  </a:lnTo>
                  <a:lnTo>
                    <a:pt x="7585" y="2093"/>
                  </a:lnTo>
                  <a:lnTo>
                    <a:pt x="7590" y="2093"/>
                  </a:lnTo>
                  <a:lnTo>
                    <a:pt x="7611" y="2093"/>
                  </a:lnTo>
                  <a:lnTo>
                    <a:pt x="7620" y="2094"/>
                  </a:lnTo>
                  <a:lnTo>
                    <a:pt x="7642" y="2095"/>
                  </a:lnTo>
                  <a:lnTo>
                    <a:pt x="7644" y="2095"/>
                  </a:lnTo>
                  <a:lnTo>
                    <a:pt x="7622" y="2073"/>
                  </a:lnTo>
                  <a:lnTo>
                    <a:pt x="7573" y="2029"/>
                  </a:lnTo>
                  <a:lnTo>
                    <a:pt x="7520" y="1985"/>
                  </a:lnTo>
                  <a:lnTo>
                    <a:pt x="7463" y="1941"/>
                  </a:lnTo>
                  <a:lnTo>
                    <a:pt x="7402" y="1899"/>
                  </a:lnTo>
                  <a:lnTo>
                    <a:pt x="7337" y="1856"/>
                  </a:lnTo>
                  <a:lnTo>
                    <a:pt x="7269" y="1815"/>
                  </a:lnTo>
                  <a:lnTo>
                    <a:pt x="7197" y="1775"/>
                  </a:lnTo>
                  <a:lnTo>
                    <a:pt x="7122" y="1736"/>
                  </a:lnTo>
                  <a:lnTo>
                    <a:pt x="7044" y="1699"/>
                  </a:lnTo>
                  <a:lnTo>
                    <a:pt x="6963" y="1662"/>
                  </a:lnTo>
                  <a:lnTo>
                    <a:pt x="6878" y="1627"/>
                  </a:lnTo>
                  <a:lnTo>
                    <a:pt x="6790" y="1594"/>
                  </a:lnTo>
                  <a:lnTo>
                    <a:pt x="6700" y="1562"/>
                  </a:lnTo>
                  <a:lnTo>
                    <a:pt x="6607" y="1531"/>
                  </a:lnTo>
                  <a:lnTo>
                    <a:pt x="6511" y="1502"/>
                  </a:lnTo>
                  <a:lnTo>
                    <a:pt x="6412" y="1475"/>
                  </a:lnTo>
                  <a:lnTo>
                    <a:pt x="6312" y="1450"/>
                  </a:lnTo>
                  <a:lnTo>
                    <a:pt x="6210" y="1426"/>
                  </a:lnTo>
                  <a:lnTo>
                    <a:pt x="6106" y="1405"/>
                  </a:lnTo>
                  <a:lnTo>
                    <a:pt x="6000" y="1385"/>
                  </a:lnTo>
                  <a:lnTo>
                    <a:pt x="5893" y="1367"/>
                  </a:lnTo>
                  <a:lnTo>
                    <a:pt x="5785" y="1352"/>
                  </a:lnTo>
                  <a:lnTo>
                    <a:pt x="5675" y="1338"/>
                  </a:lnTo>
                  <a:lnTo>
                    <a:pt x="5565" y="1327"/>
                  </a:lnTo>
                  <a:lnTo>
                    <a:pt x="5453" y="1317"/>
                  </a:lnTo>
                  <a:lnTo>
                    <a:pt x="5341" y="1310"/>
                  </a:lnTo>
                  <a:lnTo>
                    <a:pt x="5228" y="1304"/>
                  </a:lnTo>
                  <a:lnTo>
                    <a:pt x="5114" y="1301"/>
                  </a:lnTo>
                  <a:lnTo>
                    <a:pt x="5000" y="1300"/>
                  </a:lnTo>
                  <a:lnTo>
                    <a:pt x="4886" y="1301"/>
                  </a:lnTo>
                  <a:lnTo>
                    <a:pt x="4772" y="1304"/>
                  </a:lnTo>
                  <a:lnTo>
                    <a:pt x="4659" y="1310"/>
                  </a:lnTo>
                  <a:lnTo>
                    <a:pt x="4547" y="1317"/>
                  </a:lnTo>
                  <a:lnTo>
                    <a:pt x="4435" y="1327"/>
                  </a:lnTo>
                  <a:lnTo>
                    <a:pt x="4325" y="1338"/>
                  </a:lnTo>
                  <a:lnTo>
                    <a:pt x="4215" y="1352"/>
                  </a:lnTo>
                  <a:lnTo>
                    <a:pt x="4107" y="1367"/>
                  </a:lnTo>
                  <a:lnTo>
                    <a:pt x="4000" y="1385"/>
                  </a:lnTo>
                  <a:lnTo>
                    <a:pt x="3894" y="1405"/>
                  </a:lnTo>
                  <a:lnTo>
                    <a:pt x="3790" y="1426"/>
                  </a:lnTo>
                  <a:lnTo>
                    <a:pt x="3688" y="1450"/>
                  </a:lnTo>
                  <a:lnTo>
                    <a:pt x="3588" y="1475"/>
                  </a:lnTo>
                  <a:lnTo>
                    <a:pt x="3489" y="1502"/>
                  </a:lnTo>
                  <a:lnTo>
                    <a:pt x="3393" y="1531"/>
                  </a:lnTo>
                  <a:lnTo>
                    <a:pt x="3300" y="1562"/>
                  </a:lnTo>
                  <a:lnTo>
                    <a:pt x="3210" y="1594"/>
                  </a:lnTo>
                  <a:lnTo>
                    <a:pt x="3122" y="1627"/>
                  </a:lnTo>
                  <a:lnTo>
                    <a:pt x="3037" y="1662"/>
                  </a:lnTo>
                  <a:lnTo>
                    <a:pt x="2956" y="1699"/>
                  </a:lnTo>
                  <a:lnTo>
                    <a:pt x="2878" y="1736"/>
                  </a:lnTo>
                  <a:lnTo>
                    <a:pt x="2803" y="1775"/>
                  </a:lnTo>
                  <a:lnTo>
                    <a:pt x="2731" y="1815"/>
                  </a:lnTo>
                  <a:lnTo>
                    <a:pt x="2663" y="1856"/>
                  </a:lnTo>
                  <a:lnTo>
                    <a:pt x="2598" y="1899"/>
                  </a:lnTo>
                  <a:lnTo>
                    <a:pt x="2537" y="1941"/>
                  </a:lnTo>
                  <a:lnTo>
                    <a:pt x="2480" y="1985"/>
                  </a:lnTo>
                  <a:lnTo>
                    <a:pt x="2427" y="20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439;p22">
            <a:extLst>
              <a:ext uri="{FF2B5EF4-FFF2-40B4-BE49-F238E27FC236}">
                <a16:creationId xmlns:a16="http://schemas.microsoft.com/office/drawing/2014/main" id="{D43E82DE-81B7-45EF-AD0E-0EC31F75097A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  <a:solidFill>
            <a:schemeClr val="bg1"/>
          </a:solidFill>
        </p:grpSpPr>
        <p:sp>
          <p:nvSpPr>
            <p:cNvPr id="199" name="Google Shape;2440;p22">
              <a:extLst>
                <a:ext uri="{FF2B5EF4-FFF2-40B4-BE49-F238E27FC236}">
                  <a16:creationId xmlns:a16="http://schemas.microsoft.com/office/drawing/2014/main" id="{0BE01541-9758-4C52-A038-4A2015F19FA7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13" y="5000"/>
                  </a:moveTo>
                  <a:lnTo>
                    <a:pt x="6112" y="5041"/>
                  </a:lnTo>
                  <a:lnTo>
                    <a:pt x="6110" y="5082"/>
                  </a:lnTo>
                  <a:lnTo>
                    <a:pt x="6106" y="5123"/>
                  </a:lnTo>
                  <a:lnTo>
                    <a:pt x="6101" y="5163"/>
                  </a:lnTo>
                  <a:lnTo>
                    <a:pt x="6094" y="5204"/>
                  </a:lnTo>
                  <a:lnTo>
                    <a:pt x="6086" y="5244"/>
                  </a:lnTo>
                  <a:lnTo>
                    <a:pt x="6076" y="5283"/>
                  </a:lnTo>
                  <a:lnTo>
                    <a:pt x="6065" y="5323"/>
                  </a:lnTo>
                  <a:lnTo>
                    <a:pt x="6052" y="5362"/>
                  </a:lnTo>
                  <a:lnTo>
                    <a:pt x="6038" y="5400"/>
                  </a:lnTo>
                  <a:lnTo>
                    <a:pt x="6022" y="5438"/>
                  </a:lnTo>
                  <a:lnTo>
                    <a:pt x="6005" y="5475"/>
                  </a:lnTo>
                  <a:lnTo>
                    <a:pt x="5987" y="5512"/>
                  </a:lnTo>
                  <a:lnTo>
                    <a:pt x="5967" y="5548"/>
                  </a:lnTo>
                  <a:lnTo>
                    <a:pt x="5946" y="5583"/>
                  </a:lnTo>
                  <a:lnTo>
                    <a:pt x="5923" y="5617"/>
                  </a:lnTo>
                  <a:lnTo>
                    <a:pt x="5899" y="5651"/>
                  </a:lnTo>
                  <a:lnTo>
                    <a:pt x="5874" y="5683"/>
                  </a:lnTo>
                  <a:lnTo>
                    <a:pt x="5848" y="5715"/>
                  </a:lnTo>
                  <a:lnTo>
                    <a:pt x="5821" y="5745"/>
                  </a:lnTo>
                  <a:lnTo>
                    <a:pt x="5792" y="5774"/>
                  </a:lnTo>
                  <a:lnTo>
                    <a:pt x="5763" y="5803"/>
                  </a:lnTo>
                  <a:lnTo>
                    <a:pt x="5733" y="5830"/>
                  </a:lnTo>
                  <a:lnTo>
                    <a:pt x="5701" y="5856"/>
                  </a:lnTo>
                  <a:lnTo>
                    <a:pt x="5669" y="5881"/>
                  </a:lnTo>
                  <a:lnTo>
                    <a:pt x="5635" y="5904"/>
                  </a:lnTo>
                  <a:lnTo>
                    <a:pt x="5601" y="5927"/>
                  </a:lnTo>
                  <a:lnTo>
                    <a:pt x="5566" y="5948"/>
                  </a:lnTo>
                  <a:lnTo>
                    <a:pt x="5530" y="5968"/>
                  </a:lnTo>
                  <a:lnTo>
                    <a:pt x="5493" y="5986"/>
                  </a:lnTo>
                  <a:lnTo>
                    <a:pt x="5456" y="6003"/>
                  </a:lnTo>
                  <a:lnTo>
                    <a:pt x="5418" y="6019"/>
                  </a:lnTo>
                  <a:lnTo>
                    <a:pt x="5380" y="6033"/>
                  </a:lnTo>
                  <a:lnTo>
                    <a:pt x="5341" y="6046"/>
                  </a:lnTo>
                  <a:lnTo>
                    <a:pt x="5301" y="6058"/>
                  </a:lnTo>
                  <a:lnTo>
                    <a:pt x="5262" y="6067"/>
                  </a:lnTo>
                  <a:lnTo>
                    <a:pt x="5222" y="6076"/>
                  </a:lnTo>
                  <a:lnTo>
                    <a:pt x="5181" y="6083"/>
                  </a:lnTo>
                  <a:lnTo>
                    <a:pt x="5141" y="6088"/>
                  </a:lnTo>
                  <a:lnTo>
                    <a:pt x="5100" y="6092"/>
                  </a:lnTo>
                  <a:lnTo>
                    <a:pt x="5059" y="6094"/>
                  </a:lnTo>
                  <a:lnTo>
                    <a:pt x="5018" y="6095"/>
                  </a:lnTo>
                  <a:lnTo>
                    <a:pt x="4977" y="6094"/>
                  </a:lnTo>
                  <a:lnTo>
                    <a:pt x="4936" y="6092"/>
                  </a:lnTo>
                  <a:lnTo>
                    <a:pt x="4895" y="6088"/>
                  </a:lnTo>
                  <a:lnTo>
                    <a:pt x="4855" y="6083"/>
                  </a:lnTo>
                  <a:lnTo>
                    <a:pt x="4814" y="6076"/>
                  </a:lnTo>
                  <a:lnTo>
                    <a:pt x="4774" y="6067"/>
                  </a:lnTo>
                  <a:lnTo>
                    <a:pt x="4735" y="6058"/>
                  </a:lnTo>
                  <a:lnTo>
                    <a:pt x="4696" y="6046"/>
                  </a:lnTo>
                  <a:lnTo>
                    <a:pt x="4657" y="6033"/>
                  </a:lnTo>
                  <a:lnTo>
                    <a:pt x="4618" y="6019"/>
                  </a:lnTo>
                  <a:lnTo>
                    <a:pt x="4581" y="6003"/>
                  </a:lnTo>
                  <a:lnTo>
                    <a:pt x="4543" y="5986"/>
                  </a:lnTo>
                  <a:lnTo>
                    <a:pt x="4507" y="5968"/>
                  </a:lnTo>
                  <a:lnTo>
                    <a:pt x="4471" y="5948"/>
                  </a:lnTo>
                  <a:lnTo>
                    <a:pt x="4436" y="5927"/>
                  </a:lnTo>
                  <a:lnTo>
                    <a:pt x="4401" y="5904"/>
                  </a:lnTo>
                  <a:lnTo>
                    <a:pt x="4368" y="5881"/>
                  </a:lnTo>
                  <a:lnTo>
                    <a:pt x="4335" y="5856"/>
                  </a:lnTo>
                  <a:lnTo>
                    <a:pt x="4304" y="5830"/>
                  </a:lnTo>
                  <a:lnTo>
                    <a:pt x="4273" y="5803"/>
                  </a:lnTo>
                  <a:lnTo>
                    <a:pt x="4244" y="5774"/>
                  </a:lnTo>
                  <a:lnTo>
                    <a:pt x="4216" y="5745"/>
                  </a:lnTo>
                  <a:lnTo>
                    <a:pt x="4188" y="5715"/>
                  </a:lnTo>
                  <a:lnTo>
                    <a:pt x="4162" y="5683"/>
                  </a:lnTo>
                  <a:lnTo>
                    <a:pt x="4137" y="5651"/>
                  </a:lnTo>
                  <a:lnTo>
                    <a:pt x="4114" y="5617"/>
                  </a:lnTo>
                  <a:lnTo>
                    <a:pt x="4091" y="5583"/>
                  </a:lnTo>
                  <a:lnTo>
                    <a:pt x="4070" y="5548"/>
                  </a:lnTo>
                  <a:lnTo>
                    <a:pt x="4050" y="5512"/>
                  </a:lnTo>
                  <a:lnTo>
                    <a:pt x="4032" y="5475"/>
                  </a:lnTo>
                  <a:lnTo>
                    <a:pt x="4015" y="5438"/>
                  </a:lnTo>
                  <a:lnTo>
                    <a:pt x="3999" y="5400"/>
                  </a:lnTo>
                  <a:lnTo>
                    <a:pt x="3985" y="5362"/>
                  </a:lnTo>
                  <a:lnTo>
                    <a:pt x="3972" y="5323"/>
                  </a:lnTo>
                  <a:lnTo>
                    <a:pt x="3961" y="5283"/>
                  </a:lnTo>
                  <a:lnTo>
                    <a:pt x="3951" y="5244"/>
                  </a:lnTo>
                  <a:lnTo>
                    <a:pt x="3942" y="5204"/>
                  </a:lnTo>
                  <a:lnTo>
                    <a:pt x="3935" y="5163"/>
                  </a:lnTo>
                  <a:lnTo>
                    <a:pt x="3930" y="5123"/>
                  </a:lnTo>
                  <a:lnTo>
                    <a:pt x="3926" y="5082"/>
                  </a:lnTo>
                  <a:lnTo>
                    <a:pt x="3924" y="5041"/>
                  </a:lnTo>
                  <a:lnTo>
                    <a:pt x="3923" y="5000"/>
                  </a:lnTo>
                  <a:lnTo>
                    <a:pt x="3924" y="4959"/>
                  </a:lnTo>
                  <a:lnTo>
                    <a:pt x="3926" y="4918"/>
                  </a:lnTo>
                  <a:lnTo>
                    <a:pt x="3930" y="4877"/>
                  </a:lnTo>
                  <a:lnTo>
                    <a:pt x="3935" y="4837"/>
                  </a:lnTo>
                  <a:lnTo>
                    <a:pt x="3942" y="4796"/>
                  </a:lnTo>
                  <a:lnTo>
                    <a:pt x="3951" y="4756"/>
                  </a:lnTo>
                  <a:lnTo>
                    <a:pt x="3960" y="4717"/>
                  </a:lnTo>
                  <a:lnTo>
                    <a:pt x="3972" y="4677"/>
                  </a:lnTo>
                  <a:lnTo>
                    <a:pt x="3985" y="4638"/>
                  </a:lnTo>
                  <a:lnTo>
                    <a:pt x="3999" y="4600"/>
                  </a:lnTo>
                  <a:lnTo>
                    <a:pt x="4015" y="4562"/>
                  </a:lnTo>
                  <a:lnTo>
                    <a:pt x="4032" y="4525"/>
                  </a:lnTo>
                  <a:lnTo>
                    <a:pt x="4050" y="4488"/>
                  </a:lnTo>
                  <a:lnTo>
                    <a:pt x="4070" y="4452"/>
                  </a:lnTo>
                  <a:lnTo>
                    <a:pt x="4091" y="4417"/>
                  </a:lnTo>
                  <a:lnTo>
                    <a:pt x="4114" y="4383"/>
                  </a:lnTo>
                  <a:lnTo>
                    <a:pt x="4137" y="4349"/>
                  </a:lnTo>
                  <a:lnTo>
                    <a:pt x="4162" y="4317"/>
                  </a:lnTo>
                  <a:lnTo>
                    <a:pt x="4188" y="4285"/>
                  </a:lnTo>
                  <a:lnTo>
                    <a:pt x="4216" y="4255"/>
                  </a:lnTo>
                  <a:lnTo>
                    <a:pt x="4244" y="4226"/>
                  </a:lnTo>
                  <a:lnTo>
                    <a:pt x="4273" y="4197"/>
                  </a:lnTo>
                  <a:lnTo>
                    <a:pt x="4304" y="4170"/>
                  </a:lnTo>
                  <a:lnTo>
                    <a:pt x="4335" y="4144"/>
                  </a:lnTo>
                  <a:lnTo>
                    <a:pt x="4368" y="4119"/>
                  </a:lnTo>
                  <a:lnTo>
                    <a:pt x="4401" y="4096"/>
                  </a:lnTo>
                  <a:lnTo>
                    <a:pt x="4436" y="4073"/>
                  </a:lnTo>
                  <a:lnTo>
                    <a:pt x="4471" y="4052"/>
                  </a:lnTo>
                  <a:lnTo>
                    <a:pt x="4507" y="4032"/>
                  </a:lnTo>
                  <a:lnTo>
                    <a:pt x="4543" y="4014"/>
                  </a:lnTo>
                  <a:lnTo>
                    <a:pt x="4581" y="3997"/>
                  </a:lnTo>
                  <a:lnTo>
                    <a:pt x="4618" y="3981"/>
                  </a:lnTo>
                  <a:lnTo>
                    <a:pt x="4657" y="3967"/>
                  </a:lnTo>
                  <a:lnTo>
                    <a:pt x="4696" y="3954"/>
                  </a:lnTo>
                  <a:lnTo>
                    <a:pt x="4735" y="3943"/>
                  </a:lnTo>
                  <a:lnTo>
                    <a:pt x="4774" y="3933"/>
                  </a:lnTo>
                  <a:lnTo>
                    <a:pt x="4814" y="3924"/>
                  </a:lnTo>
                  <a:lnTo>
                    <a:pt x="4855" y="3917"/>
                  </a:lnTo>
                  <a:lnTo>
                    <a:pt x="4895" y="3912"/>
                  </a:lnTo>
                  <a:lnTo>
                    <a:pt x="4936" y="3908"/>
                  </a:lnTo>
                  <a:lnTo>
                    <a:pt x="4977" y="3906"/>
                  </a:lnTo>
                  <a:lnTo>
                    <a:pt x="5018" y="3905"/>
                  </a:lnTo>
                  <a:lnTo>
                    <a:pt x="5059" y="3906"/>
                  </a:lnTo>
                  <a:lnTo>
                    <a:pt x="5100" y="3908"/>
                  </a:lnTo>
                  <a:lnTo>
                    <a:pt x="5141" y="3912"/>
                  </a:lnTo>
                  <a:lnTo>
                    <a:pt x="5181" y="3917"/>
                  </a:lnTo>
                  <a:lnTo>
                    <a:pt x="5222" y="3924"/>
                  </a:lnTo>
                  <a:lnTo>
                    <a:pt x="5262" y="3933"/>
                  </a:lnTo>
                  <a:lnTo>
                    <a:pt x="5301" y="3942"/>
                  </a:lnTo>
                  <a:lnTo>
                    <a:pt x="5341" y="3954"/>
                  </a:lnTo>
                  <a:lnTo>
                    <a:pt x="5380" y="3967"/>
                  </a:lnTo>
                  <a:lnTo>
                    <a:pt x="5418" y="3981"/>
                  </a:lnTo>
                  <a:lnTo>
                    <a:pt x="5456" y="3997"/>
                  </a:lnTo>
                  <a:lnTo>
                    <a:pt x="5493" y="4014"/>
                  </a:lnTo>
                  <a:lnTo>
                    <a:pt x="5530" y="4032"/>
                  </a:lnTo>
                  <a:lnTo>
                    <a:pt x="5566" y="4052"/>
                  </a:lnTo>
                  <a:lnTo>
                    <a:pt x="5601" y="4073"/>
                  </a:lnTo>
                  <a:lnTo>
                    <a:pt x="5635" y="4096"/>
                  </a:lnTo>
                  <a:lnTo>
                    <a:pt x="5669" y="4119"/>
                  </a:lnTo>
                  <a:lnTo>
                    <a:pt x="5701" y="4144"/>
                  </a:lnTo>
                  <a:lnTo>
                    <a:pt x="5733" y="4170"/>
                  </a:lnTo>
                  <a:lnTo>
                    <a:pt x="5763" y="4197"/>
                  </a:lnTo>
                  <a:lnTo>
                    <a:pt x="5792" y="4226"/>
                  </a:lnTo>
                  <a:lnTo>
                    <a:pt x="5821" y="4255"/>
                  </a:lnTo>
                  <a:lnTo>
                    <a:pt x="5848" y="4285"/>
                  </a:lnTo>
                  <a:lnTo>
                    <a:pt x="5874" y="4317"/>
                  </a:lnTo>
                  <a:lnTo>
                    <a:pt x="5899" y="4349"/>
                  </a:lnTo>
                  <a:lnTo>
                    <a:pt x="5923" y="4383"/>
                  </a:lnTo>
                  <a:lnTo>
                    <a:pt x="5946" y="4417"/>
                  </a:lnTo>
                  <a:lnTo>
                    <a:pt x="5967" y="4452"/>
                  </a:lnTo>
                  <a:lnTo>
                    <a:pt x="5987" y="4488"/>
                  </a:lnTo>
                  <a:lnTo>
                    <a:pt x="6005" y="4525"/>
                  </a:lnTo>
                  <a:lnTo>
                    <a:pt x="6022" y="4562"/>
                  </a:lnTo>
                  <a:lnTo>
                    <a:pt x="6038" y="4600"/>
                  </a:lnTo>
                  <a:lnTo>
                    <a:pt x="6052" y="4638"/>
                  </a:lnTo>
                  <a:lnTo>
                    <a:pt x="6065" y="4677"/>
                  </a:lnTo>
                  <a:lnTo>
                    <a:pt x="6076" y="4717"/>
                  </a:lnTo>
                  <a:lnTo>
                    <a:pt x="6086" y="4756"/>
                  </a:lnTo>
                  <a:lnTo>
                    <a:pt x="6094" y="4796"/>
                  </a:lnTo>
                  <a:lnTo>
                    <a:pt x="6101" y="4837"/>
                  </a:lnTo>
                  <a:lnTo>
                    <a:pt x="6106" y="4877"/>
                  </a:lnTo>
                  <a:lnTo>
                    <a:pt x="6110" y="4918"/>
                  </a:lnTo>
                  <a:lnTo>
                    <a:pt x="6112" y="4959"/>
                  </a:lnTo>
                  <a:lnTo>
                    <a:pt x="611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441;p22">
              <a:extLst>
                <a:ext uri="{FF2B5EF4-FFF2-40B4-BE49-F238E27FC236}">
                  <a16:creationId xmlns:a16="http://schemas.microsoft.com/office/drawing/2014/main" id="{F80129A4-2695-4B81-96DF-7149ADE65B79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52" y="4464"/>
                  </a:moveTo>
                  <a:lnTo>
                    <a:pt x="8092" y="5000"/>
                  </a:lnTo>
                  <a:lnTo>
                    <a:pt x="8752" y="5536"/>
                  </a:lnTo>
                  <a:lnTo>
                    <a:pt x="8778" y="5559"/>
                  </a:lnTo>
                  <a:lnTo>
                    <a:pt x="8799" y="5586"/>
                  </a:lnTo>
                  <a:lnTo>
                    <a:pt x="8817" y="5615"/>
                  </a:lnTo>
                  <a:lnTo>
                    <a:pt x="8831" y="5647"/>
                  </a:lnTo>
                  <a:lnTo>
                    <a:pt x="8840" y="5680"/>
                  </a:lnTo>
                  <a:lnTo>
                    <a:pt x="8844" y="5714"/>
                  </a:lnTo>
                  <a:lnTo>
                    <a:pt x="8844" y="5748"/>
                  </a:lnTo>
                  <a:lnTo>
                    <a:pt x="8840" y="5782"/>
                  </a:lnTo>
                  <a:lnTo>
                    <a:pt x="8830" y="5815"/>
                  </a:lnTo>
                  <a:lnTo>
                    <a:pt x="8465" y="6825"/>
                  </a:lnTo>
                  <a:lnTo>
                    <a:pt x="8453" y="6854"/>
                  </a:lnTo>
                  <a:lnTo>
                    <a:pt x="8437" y="6880"/>
                  </a:lnTo>
                  <a:lnTo>
                    <a:pt x="8418" y="6905"/>
                  </a:lnTo>
                  <a:lnTo>
                    <a:pt x="8396" y="6927"/>
                  </a:lnTo>
                  <a:lnTo>
                    <a:pt x="8371" y="6946"/>
                  </a:lnTo>
                  <a:lnTo>
                    <a:pt x="8345" y="6962"/>
                  </a:lnTo>
                  <a:lnTo>
                    <a:pt x="8316" y="6975"/>
                  </a:lnTo>
                  <a:lnTo>
                    <a:pt x="8286" y="6984"/>
                  </a:lnTo>
                  <a:lnTo>
                    <a:pt x="8256" y="6989"/>
                  </a:lnTo>
                  <a:lnTo>
                    <a:pt x="8225" y="6990"/>
                  </a:lnTo>
                  <a:lnTo>
                    <a:pt x="7374" y="6972"/>
                  </a:lnTo>
                  <a:lnTo>
                    <a:pt x="7527" y="7814"/>
                  </a:lnTo>
                  <a:lnTo>
                    <a:pt x="7531" y="7848"/>
                  </a:lnTo>
                  <a:lnTo>
                    <a:pt x="7530" y="7882"/>
                  </a:lnTo>
                  <a:lnTo>
                    <a:pt x="7524" y="7916"/>
                  </a:lnTo>
                  <a:lnTo>
                    <a:pt x="7515" y="7948"/>
                  </a:lnTo>
                  <a:lnTo>
                    <a:pt x="7500" y="7979"/>
                  </a:lnTo>
                  <a:lnTo>
                    <a:pt x="7482" y="8008"/>
                  </a:lnTo>
                  <a:lnTo>
                    <a:pt x="7460" y="8034"/>
                  </a:lnTo>
                  <a:lnTo>
                    <a:pt x="7435" y="8056"/>
                  </a:lnTo>
                  <a:lnTo>
                    <a:pt x="7406" y="8075"/>
                  </a:lnTo>
                  <a:lnTo>
                    <a:pt x="6482" y="8611"/>
                  </a:lnTo>
                  <a:lnTo>
                    <a:pt x="6452" y="8626"/>
                  </a:lnTo>
                  <a:lnTo>
                    <a:pt x="6419" y="8637"/>
                  </a:lnTo>
                  <a:lnTo>
                    <a:pt x="6385" y="8643"/>
                  </a:lnTo>
                  <a:lnTo>
                    <a:pt x="6351" y="8645"/>
                  </a:lnTo>
                  <a:lnTo>
                    <a:pt x="6317" y="8642"/>
                  </a:lnTo>
                  <a:lnTo>
                    <a:pt x="6283" y="8634"/>
                  </a:lnTo>
                  <a:lnTo>
                    <a:pt x="6251" y="8622"/>
                  </a:lnTo>
                  <a:lnTo>
                    <a:pt x="6221" y="8605"/>
                  </a:lnTo>
                  <a:lnTo>
                    <a:pt x="6194" y="8584"/>
                  </a:lnTo>
                  <a:lnTo>
                    <a:pt x="5551" y="8030"/>
                  </a:lnTo>
                  <a:lnTo>
                    <a:pt x="5140" y="8771"/>
                  </a:lnTo>
                  <a:lnTo>
                    <a:pt x="5121" y="8800"/>
                  </a:lnTo>
                  <a:lnTo>
                    <a:pt x="5099" y="8826"/>
                  </a:lnTo>
                  <a:lnTo>
                    <a:pt x="5073" y="8849"/>
                  </a:lnTo>
                  <a:lnTo>
                    <a:pt x="5044" y="8868"/>
                  </a:lnTo>
                  <a:lnTo>
                    <a:pt x="5013" y="8882"/>
                  </a:lnTo>
                  <a:lnTo>
                    <a:pt x="4981" y="8893"/>
                  </a:lnTo>
                  <a:lnTo>
                    <a:pt x="4947" y="8899"/>
                  </a:lnTo>
                  <a:lnTo>
                    <a:pt x="4913" y="8900"/>
                  </a:lnTo>
                  <a:lnTo>
                    <a:pt x="4878" y="8896"/>
                  </a:lnTo>
                  <a:lnTo>
                    <a:pt x="3819" y="8713"/>
                  </a:lnTo>
                  <a:lnTo>
                    <a:pt x="3786" y="8705"/>
                  </a:lnTo>
                  <a:lnTo>
                    <a:pt x="3754" y="8692"/>
                  </a:lnTo>
                  <a:lnTo>
                    <a:pt x="3724" y="8675"/>
                  </a:lnTo>
                  <a:lnTo>
                    <a:pt x="3697" y="8654"/>
                  </a:lnTo>
                  <a:lnTo>
                    <a:pt x="3672" y="8630"/>
                  </a:lnTo>
                  <a:lnTo>
                    <a:pt x="3652" y="8602"/>
                  </a:lnTo>
                  <a:lnTo>
                    <a:pt x="3635" y="8572"/>
                  </a:lnTo>
                  <a:lnTo>
                    <a:pt x="3623" y="8540"/>
                  </a:lnTo>
                  <a:lnTo>
                    <a:pt x="3615" y="8506"/>
                  </a:lnTo>
                  <a:lnTo>
                    <a:pt x="3481" y="7664"/>
                  </a:lnTo>
                  <a:lnTo>
                    <a:pt x="2684" y="7959"/>
                  </a:lnTo>
                  <a:lnTo>
                    <a:pt x="2651" y="7969"/>
                  </a:lnTo>
                  <a:lnTo>
                    <a:pt x="2618" y="7974"/>
                  </a:lnTo>
                  <a:lnTo>
                    <a:pt x="2584" y="7975"/>
                  </a:lnTo>
                  <a:lnTo>
                    <a:pt x="2550" y="7971"/>
                  </a:lnTo>
                  <a:lnTo>
                    <a:pt x="2518" y="7962"/>
                  </a:lnTo>
                  <a:lnTo>
                    <a:pt x="2486" y="7949"/>
                  </a:lnTo>
                  <a:lnTo>
                    <a:pt x="2457" y="7932"/>
                  </a:lnTo>
                  <a:lnTo>
                    <a:pt x="2430" y="7911"/>
                  </a:lnTo>
                  <a:lnTo>
                    <a:pt x="2407" y="7887"/>
                  </a:lnTo>
                  <a:lnTo>
                    <a:pt x="1714" y="7072"/>
                  </a:lnTo>
                  <a:lnTo>
                    <a:pt x="1693" y="7044"/>
                  </a:lnTo>
                  <a:lnTo>
                    <a:pt x="1677" y="7014"/>
                  </a:lnTo>
                  <a:lnTo>
                    <a:pt x="1664" y="6982"/>
                  </a:lnTo>
                  <a:lnTo>
                    <a:pt x="1657" y="6948"/>
                  </a:lnTo>
                  <a:lnTo>
                    <a:pt x="1654" y="6914"/>
                  </a:lnTo>
                  <a:lnTo>
                    <a:pt x="1656" y="6879"/>
                  </a:lnTo>
                  <a:lnTo>
                    <a:pt x="1663" y="6845"/>
                  </a:lnTo>
                  <a:lnTo>
                    <a:pt x="1674" y="6813"/>
                  </a:lnTo>
                  <a:lnTo>
                    <a:pt x="1689" y="6782"/>
                  </a:lnTo>
                  <a:lnTo>
                    <a:pt x="2128" y="6048"/>
                  </a:lnTo>
                  <a:lnTo>
                    <a:pt x="1324" y="5771"/>
                  </a:lnTo>
                  <a:lnTo>
                    <a:pt x="1292" y="5758"/>
                  </a:lnTo>
                  <a:lnTo>
                    <a:pt x="1262" y="5740"/>
                  </a:lnTo>
                  <a:lnTo>
                    <a:pt x="1236" y="5719"/>
                  </a:lnTo>
                  <a:lnTo>
                    <a:pt x="1212" y="5694"/>
                  </a:lnTo>
                  <a:lnTo>
                    <a:pt x="1192" y="5666"/>
                  </a:lnTo>
                  <a:lnTo>
                    <a:pt x="1176" y="5635"/>
                  </a:lnTo>
                  <a:lnTo>
                    <a:pt x="1164" y="5603"/>
                  </a:lnTo>
                  <a:lnTo>
                    <a:pt x="1157" y="5569"/>
                  </a:lnTo>
                  <a:lnTo>
                    <a:pt x="1155" y="5535"/>
                  </a:lnTo>
                  <a:lnTo>
                    <a:pt x="1155" y="4465"/>
                  </a:lnTo>
                  <a:lnTo>
                    <a:pt x="1157" y="4431"/>
                  </a:lnTo>
                  <a:lnTo>
                    <a:pt x="1164" y="4397"/>
                  </a:lnTo>
                  <a:lnTo>
                    <a:pt x="1176" y="4365"/>
                  </a:lnTo>
                  <a:lnTo>
                    <a:pt x="1192" y="4334"/>
                  </a:lnTo>
                  <a:lnTo>
                    <a:pt x="1212" y="4306"/>
                  </a:lnTo>
                  <a:lnTo>
                    <a:pt x="1236" y="4281"/>
                  </a:lnTo>
                  <a:lnTo>
                    <a:pt x="1262" y="4260"/>
                  </a:lnTo>
                  <a:lnTo>
                    <a:pt x="1292" y="4242"/>
                  </a:lnTo>
                  <a:lnTo>
                    <a:pt x="1324" y="4229"/>
                  </a:lnTo>
                  <a:lnTo>
                    <a:pt x="2128" y="3952"/>
                  </a:lnTo>
                  <a:lnTo>
                    <a:pt x="1689" y="3218"/>
                  </a:lnTo>
                  <a:lnTo>
                    <a:pt x="1674" y="3187"/>
                  </a:lnTo>
                  <a:lnTo>
                    <a:pt x="1663" y="3155"/>
                  </a:lnTo>
                  <a:lnTo>
                    <a:pt x="1656" y="3121"/>
                  </a:lnTo>
                  <a:lnTo>
                    <a:pt x="1654" y="3086"/>
                  </a:lnTo>
                  <a:lnTo>
                    <a:pt x="1657" y="3052"/>
                  </a:lnTo>
                  <a:lnTo>
                    <a:pt x="1664" y="3018"/>
                  </a:lnTo>
                  <a:lnTo>
                    <a:pt x="1677" y="2986"/>
                  </a:lnTo>
                  <a:lnTo>
                    <a:pt x="1693" y="2956"/>
                  </a:lnTo>
                  <a:lnTo>
                    <a:pt x="1714" y="2928"/>
                  </a:lnTo>
                  <a:lnTo>
                    <a:pt x="2407" y="2113"/>
                  </a:lnTo>
                  <a:lnTo>
                    <a:pt x="2430" y="2089"/>
                  </a:lnTo>
                  <a:lnTo>
                    <a:pt x="2457" y="2068"/>
                  </a:lnTo>
                  <a:lnTo>
                    <a:pt x="2486" y="2051"/>
                  </a:lnTo>
                  <a:lnTo>
                    <a:pt x="2518" y="2038"/>
                  </a:lnTo>
                  <a:lnTo>
                    <a:pt x="2550" y="2029"/>
                  </a:lnTo>
                  <a:lnTo>
                    <a:pt x="2584" y="2025"/>
                  </a:lnTo>
                  <a:lnTo>
                    <a:pt x="2618" y="2026"/>
                  </a:lnTo>
                  <a:lnTo>
                    <a:pt x="2651" y="2031"/>
                  </a:lnTo>
                  <a:lnTo>
                    <a:pt x="2684" y="2041"/>
                  </a:lnTo>
                  <a:lnTo>
                    <a:pt x="3481" y="2336"/>
                  </a:lnTo>
                  <a:lnTo>
                    <a:pt x="3615" y="1494"/>
                  </a:lnTo>
                  <a:lnTo>
                    <a:pt x="3623" y="1460"/>
                  </a:lnTo>
                  <a:lnTo>
                    <a:pt x="3635" y="1428"/>
                  </a:lnTo>
                  <a:lnTo>
                    <a:pt x="3652" y="1398"/>
                  </a:lnTo>
                  <a:lnTo>
                    <a:pt x="3672" y="1370"/>
                  </a:lnTo>
                  <a:lnTo>
                    <a:pt x="3697" y="1346"/>
                  </a:lnTo>
                  <a:lnTo>
                    <a:pt x="3724" y="1325"/>
                  </a:lnTo>
                  <a:lnTo>
                    <a:pt x="3754" y="1308"/>
                  </a:lnTo>
                  <a:lnTo>
                    <a:pt x="3786" y="1295"/>
                  </a:lnTo>
                  <a:lnTo>
                    <a:pt x="3819" y="1287"/>
                  </a:lnTo>
                  <a:lnTo>
                    <a:pt x="4878" y="1104"/>
                  </a:lnTo>
                  <a:lnTo>
                    <a:pt x="4913" y="1100"/>
                  </a:lnTo>
                  <a:lnTo>
                    <a:pt x="4947" y="1101"/>
                  </a:lnTo>
                  <a:lnTo>
                    <a:pt x="4981" y="1107"/>
                  </a:lnTo>
                  <a:lnTo>
                    <a:pt x="5013" y="1118"/>
                  </a:lnTo>
                  <a:lnTo>
                    <a:pt x="5044" y="1132"/>
                  </a:lnTo>
                  <a:lnTo>
                    <a:pt x="5073" y="1151"/>
                  </a:lnTo>
                  <a:lnTo>
                    <a:pt x="5099" y="1174"/>
                  </a:lnTo>
                  <a:lnTo>
                    <a:pt x="5121" y="1200"/>
                  </a:lnTo>
                  <a:lnTo>
                    <a:pt x="5140" y="1229"/>
                  </a:lnTo>
                  <a:lnTo>
                    <a:pt x="5551" y="1970"/>
                  </a:lnTo>
                  <a:lnTo>
                    <a:pt x="6194" y="1417"/>
                  </a:lnTo>
                  <a:lnTo>
                    <a:pt x="6221" y="1396"/>
                  </a:lnTo>
                  <a:lnTo>
                    <a:pt x="6251" y="1379"/>
                  </a:lnTo>
                  <a:lnTo>
                    <a:pt x="6283" y="1367"/>
                  </a:lnTo>
                  <a:lnTo>
                    <a:pt x="6317" y="1359"/>
                  </a:lnTo>
                  <a:lnTo>
                    <a:pt x="6351" y="1356"/>
                  </a:lnTo>
                  <a:lnTo>
                    <a:pt x="6385" y="1358"/>
                  </a:lnTo>
                  <a:lnTo>
                    <a:pt x="6419" y="1364"/>
                  </a:lnTo>
                  <a:lnTo>
                    <a:pt x="6451" y="1375"/>
                  </a:lnTo>
                  <a:lnTo>
                    <a:pt x="6482" y="1390"/>
                  </a:lnTo>
                  <a:lnTo>
                    <a:pt x="7406" y="1925"/>
                  </a:lnTo>
                  <a:lnTo>
                    <a:pt x="7434" y="1944"/>
                  </a:lnTo>
                  <a:lnTo>
                    <a:pt x="7460" y="1966"/>
                  </a:lnTo>
                  <a:lnTo>
                    <a:pt x="7482" y="1992"/>
                  </a:lnTo>
                  <a:lnTo>
                    <a:pt x="7500" y="2021"/>
                  </a:lnTo>
                  <a:lnTo>
                    <a:pt x="7515" y="2052"/>
                  </a:lnTo>
                  <a:lnTo>
                    <a:pt x="7524" y="2084"/>
                  </a:lnTo>
                  <a:lnTo>
                    <a:pt x="7530" y="2118"/>
                  </a:lnTo>
                  <a:lnTo>
                    <a:pt x="7531" y="2152"/>
                  </a:lnTo>
                  <a:lnTo>
                    <a:pt x="7527" y="2186"/>
                  </a:lnTo>
                  <a:lnTo>
                    <a:pt x="7374" y="3028"/>
                  </a:lnTo>
                  <a:lnTo>
                    <a:pt x="8225" y="3010"/>
                  </a:lnTo>
                  <a:lnTo>
                    <a:pt x="8256" y="3011"/>
                  </a:lnTo>
                  <a:lnTo>
                    <a:pt x="8287" y="3016"/>
                  </a:lnTo>
                  <a:lnTo>
                    <a:pt x="8316" y="3025"/>
                  </a:lnTo>
                  <a:lnTo>
                    <a:pt x="8345" y="3038"/>
                  </a:lnTo>
                  <a:lnTo>
                    <a:pt x="8371" y="3054"/>
                  </a:lnTo>
                  <a:lnTo>
                    <a:pt x="8396" y="3073"/>
                  </a:lnTo>
                  <a:lnTo>
                    <a:pt x="8418" y="3095"/>
                  </a:lnTo>
                  <a:lnTo>
                    <a:pt x="8437" y="3120"/>
                  </a:lnTo>
                  <a:lnTo>
                    <a:pt x="8453" y="3146"/>
                  </a:lnTo>
                  <a:lnTo>
                    <a:pt x="8465" y="3175"/>
                  </a:lnTo>
                  <a:lnTo>
                    <a:pt x="8830" y="4185"/>
                  </a:lnTo>
                  <a:lnTo>
                    <a:pt x="8840" y="4218"/>
                  </a:lnTo>
                  <a:lnTo>
                    <a:pt x="8844" y="4252"/>
                  </a:lnTo>
                  <a:lnTo>
                    <a:pt x="8844" y="4286"/>
                  </a:lnTo>
                  <a:lnTo>
                    <a:pt x="8840" y="4320"/>
                  </a:lnTo>
                  <a:lnTo>
                    <a:pt x="8831" y="4353"/>
                  </a:lnTo>
                  <a:lnTo>
                    <a:pt x="8817" y="4385"/>
                  </a:lnTo>
                  <a:lnTo>
                    <a:pt x="8799" y="4414"/>
                  </a:lnTo>
                  <a:lnTo>
                    <a:pt x="8778" y="4441"/>
                  </a:lnTo>
                  <a:lnTo>
                    <a:pt x="8752" y="4464"/>
                  </a:lnTo>
                  <a:close/>
                  <a:moveTo>
                    <a:pt x="7514" y="4827"/>
                  </a:moveTo>
                  <a:lnTo>
                    <a:pt x="7538" y="4806"/>
                  </a:lnTo>
                  <a:lnTo>
                    <a:pt x="8299" y="4188"/>
                  </a:lnTo>
                  <a:lnTo>
                    <a:pt x="8056" y="3514"/>
                  </a:lnTo>
                  <a:lnTo>
                    <a:pt x="7079" y="3534"/>
                  </a:lnTo>
                  <a:lnTo>
                    <a:pt x="7048" y="3533"/>
                  </a:lnTo>
                  <a:lnTo>
                    <a:pt x="7016" y="3527"/>
                  </a:lnTo>
                  <a:lnTo>
                    <a:pt x="6986" y="3518"/>
                  </a:lnTo>
                  <a:lnTo>
                    <a:pt x="6957" y="3505"/>
                  </a:lnTo>
                  <a:lnTo>
                    <a:pt x="6930" y="3489"/>
                  </a:lnTo>
                  <a:lnTo>
                    <a:pt x="6906" y="3469"/>
                  </a:lnTo>
                  <a:lnTo>
                    <a:pt x="6884" y="3446"/>
                  </a:lnTo>
                  <a:lnTo>
                    <a:pt x="6865" y="3421"/>
                  </a:lnTo>
                  <a:lnTo>
                    <a:pt x="6849" y="3393"/>
                  </a:lnTo>
                  <a:lnTo>
                    <a:pt x="6837" y="3364"/>
                  </a:lnTo>
                  <a:lnTo>
                    <a:pt x="6829" y="3334"/>
                  </a:lnTo>
                  <a:lnTo>
                    <a:pt x="6825" y="3302"/>
                  </a:lnTo>
                  <a:lnTo>
                    <a:pt x="6824" y="3271"/>
                  </a:lnTo>
                  <a:lnTo>
                    <a:pt x="6828" y="3239"/>
                  </a:lnTo>
                  <a:lnTo>
                    <a:pt x="7004" y="2269"/>
                  </a:lnTo>
                  <a:lnTo>
                    <a:pt x="6385" y="1911"/>
                  </a:lnTo>
                  <a:lnTo>
                    <a:pt x="5644" y="2549"/>
                  </a:lnTo>
                  <a:lnTo>
                    <a:pt x="5619" y="2569"/>
                  </a:lnTo>
                  <a:lnTo>
                    <a:pt x="5591" y="2584"/>
                  </a:lnTo>
                  <a:lnTo>
                    <a:pt x="5562" y="2596"/>
                  </a:lnTo>
                  <a:lnTo>
                    <a:pt x="5532" y="2605"/>
                  </a:lnTo>
                  <a:lnTo>
                    <a:pt x="5500" y="2609"/>
                  </a:lnTo>
                  <a:lnTo>
                    <a:pt x="5468" y="2610"/>
                  </a:lnTo>
                  <a:lnTo>
                    <a:pt x="5437" y="2606"/>
                  </a:lnTo>
                  <a:lnTo>
                    <a:pt x="5406" y="2599"/>
                  </a:lnTo>
                  <a:lnTo>
                    <a:pt x="5377" y="2587"/>
                  </a:lnTo>
                  <a:lnTo>
                    <a:pt x="5349" y="2572"/>
                  </a:lnTo>
                  <a:lnTo>
                    <a:pt x="5323" y="2554"/>
                  </a:lnTo>
                  <a:lnTo>
                    <a:pt x="5300" y="2532"/>
                  </a:lnTo>
                  <a:lnTo>
                    <a:pt x="5279" y="2508"/>
                  </a:lnTo>
                  <a:lnTo>
                    <a:pt x="5262" y="2481"/>
                  </a:lnTo>
                  <a:lnTo>
                    <a:pt x="4789" y="1627"/>
                  </a:lnTo>
                  <a:lnTo>
                    <a:pt x="4081" y="1749"/>
                  </a:lnTo>
                  <a:lnTo>
                    <a:pt x="3927" y="2715"/>
                  </a:lnTo>
                  <a:lnTo>
                    <a:pt x="3920" y="2746"/>
                  </a:lnTo>
                  <a:lnTo>
                    <a:pt x="3909" y="2776"/>
                  </a:lnTo>
                  <a:lnTo>
                    <a:pt x="3895" y="2804"/>
                  </a:lnTo>
                  <a:lnTo>
                    <a:pt x="3877" y="2830"/>
                  </a:lnTo>
                  <a:lnTo>
                    <a:pt x="3856" y="2853"/>
                  </a:lnTo>
                  <a:lnTo>
                    <a:pt x="3832" y="2874"/>
                  </a:lnTo>
                  <a:lnTo>
                    <a:pt x="3806" y="2892"/>
                  </a:lnTo>
                  <a:lnTo>
                    <a:pt x="3778" y="2906"/>
                  </a:lnTo>
                  <a:lnTo>
                    <a:pt x="3748" y="2916"/>
                  </a:lnTo>
                  <a:lnTo>
                    <a:pt x="3717" y="2923"/>
                  </a:lnTo>
                  <a:lnTo>
                    <a:pt x="3686" y="2926"/>
                  </a:lnTo>
                  <a:lnTo>
                    <a:pt x="3655" y="2925"/>
                  </a:lnTo>
                  <a:lnTo>
                    <a:pt x="3623" y="2920"/>
                  </a:lnTo>
                  <a:lnTo>
                    <a:pt x="3593" y="2910"/>
                  </a:lnTo>
                  <a:lnTo>
                    <a:pt x="2674" y="2570"/>
                  </a:lnTo>
                  <a:lnTo>
                    <a:pt x="2210" y="3116"/>
                  </a:lnTo>
                  <a:lnTo>
                    <a:pt x="2715" y="3960"/>
                  </a:lnTo>
                  <a:lnTo>
                    <a:pt x="2729" y="3988"/>
                  </a:lnTo>
                  <a:lnTo>
                    <a:pt x="2740" y="4018"/>
                  </a:lnTo>
                  <a:lnTo>
                    <a:pt x="2747" y="4049"/>
                  </a:lnTo>
                  <a:lnTo>
                    <a:pt x="2750" y="4080"/>
                  </a:lnTo>
                  <a:lnTo>
                    <a:pt x="2749" y="4112"/>
                  </a:lnTo>
                  <a:lnTo>
                    <a:pt x="2744" y="4143"/>
                  </a:lnTo>
                  <a:lnTo>
                    <a:pt x="2735" y="4174"/>
                  </a:lnTo>
                  <a:lnTo>
                    <a:pt x="2722" y="4203"/>
                  </a:lnTo>
                  <a:lnTo>
                    <a:pt x="2706" y="4230"/>
                  </a:lnTo>
                  <a:lnTo>
                    <a:pt x="2686" y="4255"/>
                  </a:lnTo>
                  <a:lnTo>
                    <a:pt x="2663" y="4277"/>
                  </a:lnTo>
                  <a:lnTo>
                    <a:pt x="2638" y="4296"/>
                  </a:lnTo>
                  <a:lnTo>
                    <a:pt x="2611" y="4312"/>
                  </a:lnTo>
                  <a:lnTo>
                    <a:pt x="2581" y="4324"/>
                  </a:lnTo>
                  <a:lnTo>
                    <a:pt x="1655" y="4643"/>
                  </a:lnTo>
                  <a:lnTo>
                    <a:pt x="1655" y="5357"/>
                  </a:lnTo>
                  <a:lnTo>
                    <a:pt x="2581" y="5676"/>
                  </a:lnTo>
                  <a:lnTo>
                    <a:pt x="2611" y="5688"/>
                  </a:lnTo>
                  <a:lnTo>
                    <a:pt x="2638" y="5704"/>
                  </a:lnTo>
                  <a:lnTo>
                    <a:pt x="2663" y="5723"/>
                  </a:lnTo>
                  <a:lnTo>
                    <a:pt x="2686" y="5745"/>
                  </a:lnTo>
                  <a:lnTo>
                    <a:pt x="2706" y="5770"/>
                  </a:lnTo>
                  <a:lnTo>
                    <a:pt x="2722" y="5797"/>
                  </a:lnTo>
                  <a:lnTo>
                    <a:pt x="2735" y="5826"/>
                  </a:lnTo>
                  <a:lnTo>
                    <a:pt x="2744" y="5857"/>
                  </a:lnTo>
                  <a:lnTo>
                    <a:pt x="2749" y="5888"/>
                  </a:lnTo>
                  <a:lnTo>
                    <a:pt x="2750" y="5920"/>
                  </a:lnTo>
                  <a:lnTo>
                    <a:pt x="2747" y="5951"/>
                  </a:lnTo>
                  <a:lnTo>
                    <a:pt x="2740" y="5982"/>
                  </a:lnTo>
                  <a:lnTo>
                    <a:pt x="2729" y="6012"/>
                  </a:lnTo>
                  <a:lnTo>
                    <a:pt x="2715" y="6040"/>
                  </a:lnTo>
                  <a:lnTo>
                    <a:pt x="2210" y="6884"/>
                  </a:lnTo>
                  <a:lnTo>
                    <a:pt x="2674" y="7430"/>
                  </a:lnTo>
                  <a:lnTo>
                    <a:pt x="3593" y="7090"/>
                  </a:lnTo>
                  <a:lnTo>
                    <a:pt x="3623" y="7080"/>
                  </a:lnTo>
                  <a:lnTo>
                    <a:pt x="3655" y="7075"/>
                  </a:lnTo>
                  <a:lnTo>
                    <a:pt x="3686" y="7074"/>
                  </a:lnTo>
                  <a:lnTo>
                    <a:pt x="3717" y="7077"/>
                  </a:lnTo>
                  <a:lnTo>
                    <a:pt x="3748" y="7084"/>
                  </a:lnTo>
                  <a:lnTo>
                    <a:pt x="3778" y="7094"/>
                  </a:lnTo>
                  <a:lnTo>
                    <a:pt x="3806" y="7108"/>
                  </a:lnTo>
                  <a:lnTo>
                    <a:pt x="3832" y="7126"/>
                  </a:lnTo>
                  <a:lnTo>
                    <a:pt x="3856" y="7147"/>
                  </a:lnTo>
                  <a:lnTo>
                    <a:pt x="3877" y="7170"/>
                  </a:lnTo>
                  <a:lnTo>
                    <a:pt x="3895" y="7196"/>
                  </a:lnTo>
                  <a:lnTo>
                    <a:pt x="3909" y="7224"/>
                  </a:lnTo>
                  <a:lnTo>
                    <a:pt x="3920" y="7254"/>
                  </a:lnTo>
                  <a:lnTo>
                    <a:pt x="3927" y="7285"/>
                  </a:lnTo>
                  <a:lnTo>
                    <a:pt x="4081" y="8251"/>
                  </a:lnTo>
                  <a:lnTo>
                    <a:pt x="4789" y="8373"/>
                  </a:lnTo>
                  <a:lnTo>
                    <a:pt x="5262" y="7519"/>
                  </a:lnTo>
                  <a:lnTo>
                    <a:pt x="5279" y="7492"/>
                  </a:lnTo>
                  <a:lnTo>
                    <a:pt x="5300" y="7468"/>
                  </a:lnTo>
                  <a:lnTo>
                    <a:pt x="5323" y="7446"/>
                  </a:lnTo>
                  <a:lnTo>
                    <a:pt x="5349" y="7428"/>
                  </a:lnTo>
                  <a:lnTo>
                    <a:pt x="5377" y="7413"/>
                  </a:lnTo>
                  <a:lnTo>
                    <a:pt x="5406" y="7401"/>
                  </a:lnTo>
                  <a:lnTo>
                    <a:pt x="5437" y="7394"/>
                  </a:lnTo>
                  <a:lnTo>
                    <a:pt x="5469" y="7390"/>
                  </a:lnTo>
                  <a:lnTo>
                    <a:pt x="5500" y="7391"/>
                  </a:lnTo>
                  <a:lnTo>
                    <a:pt x="5532" y="7395"/>
                  </a:lnTo>
                  <a:lnTo>
                    <a:pt x="5562" y="7404"/>
                  </a:lnTo>
                  <a:lnTo>
                    <a:pt x="5591" y="7416"/>
                  </a:lnTo>
                  <a:lnTo>
                    <a:pt x="5619" y="7432"/>
                  </a:lnTo>
                  <a:lnTo>
                    <a:pt x="5644" y="7451"/>
                  </a:lnTo>
                  <a:lnTo>
                    <a:pt x="6385" y="8089"/>
                  </a:lnTo>
                  <a:lnTo>
                    <a:pt x="7004" y="7731"/>
                  </a:lnTo>
                  <a:lnTo>
                    <a:pt x="6828" y="6760"/>
                  </a:lnTo>
                  <a:lnTo>
                    <a:pt x="6824" y="6728"/>
                  </a:lnTo>
                  <a:lnTo>
                    <a:pt x="6825" y="6697"/>
                  </a:lnTo>
                  <a:lnTo>
                    <a:pt x="6829" y="6665"/>
                  </a:lnTo>
                  <a:lnTo>
                    <a:pt x="6837" y="6635"/>
                  </a:lnTo>
                  <a:lnTo>
                    <a:pt x="6849" y="6605"/>
                  </a:lnTo>
                  <a:lnTo>
                    <a:pt x="6865" y="6578"/>
                  </a:lnTo>
                  <a:lnTo>
                    <a:pt x="6884" y="6553"/>
                  </a:lnTo>
                  <a:lnTo>
                    <a:pt x="6906" y="6530"/>
                  </a:lnTo>
                  <a:lnTo>
                    <a:pt x="6931" y="6510"/>
                  </a:lnTo>
                  <a:lnTo>
                    <a:pt x="6958" y="6494"/>
                  </a:lnTo>
                  <a:lnTo>
                    <a:pt x="6986" y="6481"/>
                  </a:lnTo>
                  <a:lnTo>
                    <a:pt x="7017" y="6472"/>
                  </a:lnTo>
                  <a:lnTo>
                    <a:pt x="7048" y="6466"/>
                  </a:lnTo>
                  <a:lnTo>
                    <a:pt x="7079" y="6465"/>
                  </a:lnTo>
                  <a:lnTo>
                    <a:pt x="8056" y="6486"/>
                  </a:lnTo>
                  <a:lnTo>
                    <a:pt x="8299" y="5812"/>
                  </a:lnTo>
                  <a:lnTo>
                    <a:pt x="7538" y="5194"/>
                  </a:lnTo>
                  <a:lnTo>
                    <a:pt x="7514" y="5173"/>
                  </a:lnTo>
                  <a:lnTo>
                    <a:pt x="7494" y="5148"/>
                  </a:lnTo>
                  <a:lnTo>
                    <a:pt x="7477" y="5122"/>
                  </a:lnTo>
                  <a:lnTo>
                    <a:pt x="7463" y="5093"/>
                  </a:lnTo>
                  <a:lnTo>
                    <a:pt x="7453" y="5063"/>
                  </a:lnTo>
                  <a:lnTo>
                    <a:pt x="7447" y="5032"/>
                  </a:lnTo>
                  <a:lnTo>
                    <a:pt x="7445" y="5000"/>
                  </a:lnTo>
                  <a:lnTo>
                    <a:pt x="7447" y="4968"/>
                  </a:lnTo>
                  <a:lnTo>
                    <a:pt x="7453" y="4937"/>
                  </a:lnTo>
                  <a:lnTo>
                    <a:pt x="7463" y="4907"/>
                  </a:lnTo>
                  <a:lnTo>
                    <a:pt x="7477" y="4878"/>
                  </a:lnTo>
                  <a:lnTo>
                    <a:pt x="7494" y="4852"/>
                  </a:lnTo>
                  <a:lnTo>
                    <a:pt x="7514" y="4827"/>
                  </a:lnTo>
                  <a:close/>
                  <a:moveTo>
                    <a:pt x="6362" y="4954"/>
                  </a:moveTo>
                  <a:lnTo>
                    <a:pt x="6363" y="4995"/>
                  </a:lnTo>
                  <a:lnTo>
                    <a:pt x="6363" y="5005"/>
                  </a:lnTo>
                  <a:lnTo>
                    <a:pt x="6362" y="5046"/>
                  </a:lnTo>
                  <a:lnTo>
                    <a:pt x="6362" y="5055"/>
                  </a:lnTo>
                  <a:lnTo>
                    <a:pt x="6360" y="5096"/>
                  </a:lnTo>
                  <a:lnTo>
                    <a:pt x="6359" y="5105"/>
                  </a:lnTo>
                  <a:lnTo>
                    <a:pt x="6355" y="5146"/>
                  </a:lnTo>
                  <a:lnTo>
                    <a:pt x="6354" y="5155"/>
                  </a:lnTo>
                  <a:lnTo>
                    <a:pt x="6349" y="5196"/>
                  </a:lnTo>
                  <a:lnTo>
                    <a:pt x="6347" y="5205"/>
                  </a:lnTo>
                  <a:lnTo>
                    <a:pt x="6341" y="5245"/>
                  </a:lnTo>
                  <a:lnTo>
                    <a:pt x="6339" y="5254"/>
                  </a:lnTo>
                  <a:lnTo>
                    <a:pt x="6331" y="5294"/>
                  </a:lnTo>
                  <a:lnTo>
                    <a:pt x="6329" y="5303"/>
                  </a:lnTo>
                  <a:lnTo>
                    <a:pt x="6319" y="5343"/>
                  </a:lnTo>
                  <a:lnTo>
                    <a:pt x="6316" y="5352"/>
                  </a:lnTo>
                  <a:lnTo>
                    <a:pt x="6305" y="5391"/>
                  </a:lnTo>
                  <a:lnTo>
                    <a:pt x="6302" y="5400"/>
                  </a:lnTo>
                  <a:lnTo>
                    <a:pt x="6290" y="5439"/>
                  </a:lnTo>
                  <a:lnTo>
                    <a:pt x="6287" y="5448"/>
                  </a:lnTo>
                  <a:lnTo>
                    <a:pt x="6273" y="5486"/>
                  </a:lnTo>
                  <a:lnTo>
                    <a:pt x="6269" y="5495"/>
                  </a:lnTo>
                  <a:lnTo>
                    <a:pt x="6254" y="5533"/>
                  </a:lnTo>
                  <a:lnTo>
                    <a:pt x="6250" y="5542"/>
                  </a:lnTo>
                  <a:lnTo>
                    <a:pt x="6233" y="5579"/>
                  </a:lnTo>
                  <a:lnTo>
                    <a:pt x="6229" y="5587"/>
                  </a:lnTo>
                  <a:lnTo>
                    <a:pt x="6210" y="5624"/>
                  </a:lnTo>
                  <a:lnTo>
                    <a:pt x="6206" y="5632"/>
                  </a:lnTo>
                  <a:lnTo>
                    <a:pt x="6186" y="5668"/>
                  </a:lnTo>
                  <a:lnTo>
                    <a:pt x="6180" y="5678"/>
                  </a:lnTo>
                  <a:lnTo>
                    <a:pt x="6159" y="5713"/>
                  </a:lnTo>
                  <a:lnTo>
                    <a:pt x="6154" y="5721"/>
                  </a:lnTo>
                  <a:lnTo>
                    <a:pt x="6132" y="5755"/>
                  </a:lnTo>
                  <a:lnTo>
                    <a:pt x="6126" y="5763"/>
                  </a:lnTo>
                  <a:lnTo>
                    <a:pt x="6102" y="5796"/>
                  </a:lnTo>
                  <a:lnTo>
                    <a:pt x="6097" y="5804"/>
                  </a:lnTo>
                  <a:lnTo>
                    <a:pt x="6072" y="5836"/>
                  </a:lnTo>
                  <a:lnTo>
                    <a:pt x="6066" y="5843"/>
                  </a:lnTo>
                  <a:lnTo>
                    <a:pt x="6040" y="5874"/>
                  </a:lnTo>
                  <a:lnTo>
                    <a:pt x="6034" y="5881"/>
                  </a:lnTo>
                  <a:lnTo>
                    <a:pt x="6007" y="5912"/>
                  </a:lnTo>
                  <a:lnTo>
                    <a:pt x="6001" y="5919"/>
                  </a:lnTo>
                  <a:lnTo>
                    <a:pt x="5972" y="5948"/>
                  </a:lnTo>
                  <a:lnTo>
                    <a:pt x="5966" y="5954"/>
                  </a:lnTo>
                  <a:lnTo>
                    <a:pt x="5936" y="5983"/>
                  </a:lnTo>
                  <a:lnTo>
                    <a:pt x="5930" y="5989"/>
                  </a:lnTo>
                  <a:lnTo>
                    <a:pt x="5899" y="6016"/>
                  </a:lnTo>
                  <a:lnTo>
                    <a:pt x="5892" y="6022"/>
                  </a:lnTo>
                  <a:lnTo>
                    <a:pt x="5861" y="6048"/>
                  </a:lnTo>
                  <a:lnTo>
                    <a:pt x="5853" y="6054"/>
                  </a:lnTo>
                  <a:lnTo>
                    <a:pt x="5821" y="6079"/>
                  </a:lnTo>
                  <a:lnTo>
                    <a:pt x="5814" y="6084"/>
                  </a:lnTo>
                  <a:lnTo>
                    <a:pt x="5780" y="6108"/>
                  </a:lnTo>
                  <a:lnTo>
                    <a:pt x="5772" y="6113"/>
                  </a:lnTo>
                  <a:lnTo>
                    <a:pt x="5738" y="6136"/>
                  </a:lnTo>
                  <a:lnTo>
                    <a:pt x="5730" y="6141"/>
                  </a:lnTo>
                  <a:lnTo>
                    <a:pt x="5695" y="6162"/>
                  </a:lnTo>
                  <a:lnTo>
                    <a:pt x="5687" y="6167"/>
                  </a:lnTo>
                  <a:lnTo>
                    <a:pt x="5650" y="6187"/>
                  </a:lnTo>
                  <a:lnTo>
                    <a:pt x="5642" y="6191"/>
                  </a:lnTo>
                  <a:lnTo>
                    <a:pt x="5606" y="6210"/>
                  </a:lnTo>
                  <a:lnTo>
                    <a:pt x="5597" y="6214"/>
                  </a:lnTo>
                  <a:lnTo>
                    <a:pt x="5560" y="6231"/>
                  </a:lnTo>
                  <a:lnTo>
                    <a:pt x="5551" y="6234"/>
                  </a:lnTo>
                  <a:lnTo>
                    <a:pt x="5513" y="6250"/>
                  </a:lnTo>
                  <a:lnTo>
                    <a:pt x="5505" y="6254"/>
                  </a:lnTo>
                  <a:lnTo>
                    <a:pt x="5466" y="6268"/>
                  </a:lnTo>
                  <a:lnTo>
                    <a:pt x="5458" y="6271"/>
                  </a:lnTo>
                  <a:lnTo>
                    <a:pt x="5419" y="6284"/>
                  </a:lnTo>
                  <a:lnTo>
                    <a:pt x="5410" y="6286"/>
                  </a:lnTo>
                  <a:lnTo>
                    <a:pt x="5371" y="6298"/>
                  </a:lnTo>
                  <a:lnTo>
                    <a:pt x="5362" y="6300"/>
                  </a:lnTo>
                  <a:lnTo>
                    <a:pt x="5322" y="6310"/>
                  </a:lnTo>
                  <a:lnTo>
                    <a:pt x="5313" y="6312"/>
                  </a:lnTo>
                  <a:lnTo>
                    <a:pt x="5273" y="6320"/>
                  </a:lnTo>
                  <a:lnTo>
                    <a:pt x="5264" y="6322"/>
                  </a:lnTo>
                  <a:lnTo>
                    <a:pt x="5224" y="6329"/>
                  </a:lnTo>
                  <a:lnTo>
                    <a:pt x="5214" y="6330"/>
                  </a:lnTo>
                  <a:lnTo>
                    <a:pt x="5174" y="6336"/>
                  </a:lnTo>
                  <a:lnTo>
                    <a:pt x="5164" y="6337"/>
                  </a:lnTo>
                  <a:lnTo>
                    <a:pt x="5124" y="6341"/>
                  </a:lnTo>
                  <a:lnTo>
                    <a:pt x="5114" y="6341"/>
                  </a:lnTo>
                  <a:lnTo>
                    <a:pt x="5073" y="6344"/>
                  </a:lnTo>
                  <a:lnTo>
                    <a:pt x="5064" y="6344"/>
                  </a:lnTo>
                  <a:lnTo>
                    <a:pt x="5023" y="6345"/>
                  </a:lnTo>
                  <a:lnTo>
                    <a:pt x="5013" y="6345"/>
                  </a:lnTo>
                  <a:lnTo>
                    <a:pt x="4972" y="6344"/>
                  </a:lnTo>
                  <a:lnTo>
                    <a:pt x="4963" y="6344"/>
                  </a:lnTo>
                  <a:lnTo>
                    <a:pt x="4922" y="6341"/>
                  </a:lnTo>
                  <a:lnTo>
                    <a:pt x="4912" y="6341"/>
                  </a:lnTo>
                  <a:lnTo>
                    <a:pt x="4872" y="6337"/>
                  </a:lnTo>
                  <a:lnTo>
                    <a:pt x="4862" y="6336"/>
                  </a:lnTo>
                  <a:lnTo>
                    <a:pt x="4822" y="6330"/>
                  </a:lnTo>
                  <a:lnTo>
                    <a:pt x="4812" y="6329"/>
                  </a:lnTo>
                  <a:lnTo>
                    <a:pt x="4772" y="6322"/>
                  </a:lnTo>
                  <a:lnTo>
                    <a:pt x="4763" y="6320"/>
                  </a:lnTo>
                  <a:lnTo>
                    <a:pt x="4723" y="6312"/>
                  </a:lnTo>
                  <a:lnTo>
                    <a:pt x="4714" y="6310"/>
                  </a:lnTo>
                  <a:lnTo>
                    <a:pt x="4674" y="6300"/>
                  </a:lnTo>
                  <a:lnTo>
                    <a:pt x="4665" y="6298"/>
                  </a:lnTo>
                  <a:lnTo>
                    <a:pt x="4626" y="6286"/>
                  </a:lnTo>
                  <a:lnTo>
                    <a:pt x="4617" y="6284"/>
                  </a:lnTo>
                  <a:lnTo>
                    <a:pt x="4578" y="6271"/>
                  </a:lnTo>
                  <a:lnTo>
                    <a:pt x="4570" y="6268"/>
                  </a:lnTo>
                  <a:lnTo>
                    <a:pt x="4531" y="6253"/>
                  </a:lnTo>
                  <a:lnTo>
                    <a:pt x="4523" y="6250"/>
                  </a:lnTo>
                  <a:lnTo>
                    <a:pt x="4485" y="6234"/>
                  </a:lnTo>
                  <a:lnTo>
                    <a:pt x="4476" y="6231"/>
                  </a:lnTo>
                  <a:lnTo>
                    <a:pt x="4439" y="6214"/>
                  </a:lnTo>
                  <a:lnTo>
                    <a:pt x="4431" y="6209"/>
                  </a:lnTo>
                  <a:lnTo>
                    <a:pt x="4394" y="6191"/>
                  </a:lnTo>
                  <a:lnTo>
                    <a:pt x="4386" y="6187"/>
                  </a:lnTo>
                  <a:lnTo>
                    <a:pt x="4350" y="6167"/>
                  </a:lnTo>
                  <a:lnTo>
                    <a:pt x="4342" y="6162"/>
                  </a:lnTo>
                  <a:lnTo>
                    <a:pt x="4307" y="6141"/>
                  </a:lnTo>
                  <a:lnTo>
                    <a:pt x="4299" y="6136"/>
                  </a:lnTo>
                  <a:lnTo>
                    <a:pt x="4265" y="6114"/>
                  </a:lnTo>
                  <a:lnTo>
                    <a:pt x="4257" y="6108"/>
                  </a:lnTo>
                  <a:lnTo>
                    <a:pt x="4223" y="6085"/>
                  </a:lnTo>
                  <a:lnTo>
                    <a:pt x="4216" y="6079"/>
                  </a:lnTo>
                  <a:lnTo>
                    <a:pt x="4183" y="6054"/>
                  </a:lnTo>
                  <a:lnTo>
                    <a:pt x="4176" y="6048"/>
                  </a:lnTo>
                  <a:lnTo>
                    <a:pt x="4144" y="6022"/>
                  </a:lnTo>
                  <a:lnTo>
                    <a:pt x="4137" y="6016"/>
                  </a:lnTo>
                  <a:lnTo>
                    <a:pt x="4107" y="5989"/>
                  </a:lnTo>
                  <a:lnTo>
                    <a:pt x="4100" y="5983"/>
                  </a:lnTo>
                  <a:lnTo>
                    <a:pt x="4071" y="5954"/>
                  </a:lnTo>
                  <a:lnTo>
                    <a:pt x="4064" y="5948"/>
                  </a:lnTo>
                  <a:lnTo>
                    <a:pt x="4036" y="5919"/>
                  </a:lnTo>
                  <a:lnTo>
                    <a:pt x="4029" y="5912"/>
                  </a:lnTo>
                  <a:lnTo>
                    <a:pt x="4002" y="5881"/>
                  </a:lnTo>
                  <a:lnTo>
                    <a:pt x="3996" y="5874"/>
                  </a:lnTo>
                  <a:lnTo>
                    <a:pt x="3970" y="5843"/>
                  </a:lnTo>
                  <a:lnTo>
                    <a:pt x="3964" y="5835"/>
                  </a:lnTo>
                  <a:lnTo>
                    <a:pt x="3939" y="5803"/>
                  </a:lnTo>
                  <a:lnTo>
                    <a:pt x="3934" y="5796"/>
                  </a:lnTo>
                  <a:lnTo>
                    <a:pt x="3910" y="5762"/>
                  </a:lnTo>
                  <a:lnTo>
                    <a:pt x="3905" y="5755"/>
                  </a:lnTo>
                  <a:lnTo>
                    <a:pt x="3882" y="5720"/>
                  </a:lnTo>
                  <a:lnTo>
                    <a:pt x="3877" y="5712"/>
                  </a:lnTo>
                  <a:lnTo>
                    <a:pt x="3856" y="5677"/>
                  </a:lnTo>
                  <a:lnTo>
                    <a:pt x="3851" y="5669"/>
                  </a:lnTo>
                  <a:lnTo>
                    <a:pt x="3831" y="5632"/>
                  </a:lnTo>
                  <a:lnTo>
                    <a:pt x="3827" y="5624"/>
                  </a:lnTo>
                  <a:lnTo>
                    <a:pt x="3808" y="5588"/>
                  </a:lnTo>
                  <a:lnTo>
                    <a:pt x="3804" y="5579"/>
                  </a:lnTo>
                  <a:lnTo>
                    <a:pt x="3787" y="5542"/>
                  </a:lnTo>
                  <a:lnTo>
                    <a:pt x="3784" y="5533"/>
                  </a:lnTo>
                  <a:lnTo>
                    <a:pt x="3768" y="5495"/>
                  </a:lnTo>
                  <a:lnTo>
                    <a:pt x="3764" y="5487"/>
                  </a:lnTo>
                  <a:lnTo>
                    <a:pt x="3750" y="5448"/>
                  </a:lnTo>
                  <a:lnTo>
                    <a:pt x="3747" y="5440"/>
                  </a:lnTo>
                  <a:lnTo>
                    <a:pt x="3734" y="5401"/>
                  </a:lnTo>
                  <a:lnTo>
                    <a:pt x="3732" y="5392"/>
                  </a:lnTo>
                  <a:lnTo>
                    <a:pt x="3720" y="5353"/>
                  </a:lnTo>
                  <a:lnTo>
                    <a:pt x="3718" y="5344"/>
                  </a:lnTo>
                  <a:lnTo>
                    <a:pt x="3708" y="5304"/>
                  </a:lnTo>
                  <a:lnTo>
                    <a:pt x="3706" y="5295"/>
                  </a:lnTo>
                  <a:lnTo>
                    <a:pt x="3698" y="5255"/>
                  </a:lnTo>
                  <a:lnTo>
                    <a:pt x="3696" y="5246"/>
                  </a:lnTo>
                  <a:lnTo>
                    <a:pt x="3689" y="5206"/>
                  </a:lnTo>
                  <a:lnTo>
                    <a:pt x="3688" y="5196"/>
                  </a:lnTo>
                  <a:lnTo>
                    <a:pt x="3682" y="5156"/>
                  </a:lnTo>
                  <a:lnTo>
                    <a:pt x="3681" y="5146"/>
                  </a:lnTo>
                  <a:lnTo>
                    <a:pt x="3677" y="5106"/>
                  </a:lnTo>
                  <a:lnTo>
                    <a:pt x="3677" y="5096"/>
                  </a:lnTo>
                  <a:lnTo>
                    <a:pt x="3674" y="5055"/>
                  </a:lnTo>
                  <a:lnTo>
                    <a:pt x="3674" y="5046"/>
                  </a:lnTo>
                  <a:lnTo>
                    <a:pt x="3673" y="5005"/>
                  </a:lnTo>
                  <a:lnTo>
                    <a:pt x="3673" y="4995"/>
                  </a:lnTo>
                  <a:lnTo>
                    <a:pt x="3674" y="4954"/>
                  </a:lnTo>
                  <a:lnTo>
                    <a:pt x="3674" y="4945"/>
                  </a:lnTo>
                  <a:lnTo>
                    <a:pt x="3677" y="4904"/>
                  </a:lnTo>
                  <a:lnTo>
                    <a:pt x="3677" y="4894"/>
                  </a:lnTo>
                  <a:lnTo>
                    <a:pt x="3681" y="4854"/>
                  </a:lnTo>
                  <a:lnTo>
                    <a:pt x="3682" y="4844"/>
                  </a:lnTo>
                  <a:lnTo>
                    <a:pt x="3688" y="4804"/>
                  </a:lnTo>
                  <a:lnTo>
                    <a:pt x="3689" y="4794"/>
                  </a:lnTo>
                  <a:lnTo>
                    <a:pt x="3696" y="4754"/>
                  </a:lnTo>
                  <a:lnTo>
                    <a:pt x="3698" y="4745"/>
                  </a:lnTo>
                  <a:lnTo>
                    <a:pt x="3706" y="4705"/>
                  </a:lnTo>
                  <a:lnTo>
                    <a:pt x="3708" y="4696"/>
                  </a:lnTo>
                  <a:lnTo>
                    <a:pt x="3718" y="4656"/>
                  </a:lnTo>
                  <a:lnTo>
                    <a:pt x="3720" y="4647"/>
                  </a:lnTo>
                  <a:lnTo>
                    <a:pt x="3732" y="4608"/>
                  </a:lnTo>
                  <a:lnTo>
                    <a:pt x="3734" y="4599"/>
                  </a:lnTo>
                  <a:lnTo>
                    <a:pt x="3747" y="4560"/>
                  </a:lnTo>
                  <a:lnTo>
                    <a:pt x="3750" y="4552"/>
                  </a:lnTo>
                  <a:lnTo>
                    <a:pt x="3764" y="4513"/>
                  </a:lnTo>
                  <a:lnTo>
                    <a:pt x="3768" y="4505"/>
                  </a:lnTo>
                  <a:lnTo>
                    <a:pt x="3784" y="4467"/>
                  </a:lnTo>
                  <a:lnTo>
                    <a:pt x="3787" y="4458"/>
                  </a:lnTo>
                  <a:lnTo>
                    <a:pt x="3804" y="4421"/>
                  </a:lnTo>
                  <a:lnTo>
                    <a:pt x="3808" y="4412"/>
                  </a:lnTo>
                  <a:lnTo>
                    <a:pt x="3827" y="4376"/>
                  </a:lnTo>
                  <a:lnTo>
                    <a:pt x="3831" y="4368"/>
                  </a:lnTo>
                  <a:lnTo>
                    <a:pt x="3851" y="4331"/>
                  </a:lnTo>
                  <a:lnTo>
                    <a:pt x="3856" y="4323"/>
                  </a:lnTo>
                  <a:lnTo>
                    <a:pt x="3877" y="4288"/>
                  </a:lnTo>
                  <a:lnTo>
                    <a:pt x="3882" y="4280"/>
                  </a:lnTo>
                  <a:lnTo>
                    <a:pt x="3905" y="4245"/>
                  </a:lnTo>
                  <a:lnTo>
                    <a:pt x="3910" y="4238"/>
                  </a:lnTo>
                  <a:lnTo>
                    <a:pt x="3934" y="4204"/>
                  </a:lnTo>
                  <a:lnTo>
                    <a:pt x="3939" y="4197"/>
                  </a:lnTo>
                  <a:lnTo>
                    <a:pt x="3964" y="4165"/>
                  </a:lnTo>
                  <a:lnTo>
                    <a:pt x="3970" y="4157"/>
                  </a:lnTo>
                  <a:lnTo>
                    <a:pt x="3996" y="4126"/>
                  </a:lnTo>
                  <a:lnTo>
                    <a:pt x="4002" y="4119"/>
                  </a:lnTo>
                  <a:lnTo>
                    <a:pt x="4029" y="4088"/>
                  </a:lnTo>
                  <a:lnTo>
                    <a:pt x="4036" y="4081"/>
                  </a:lnTo>
                  <a:lnTo>
                    <a:pt x="4064" y="4052"/>
                  </a:lnTo>
                  <a:lnTo>
                    <a:pt x="4071" y="4046"/>
                  </a:lnTo>
                  <a:lnTo>
                    <a:pt x="4100" y="4017"/>
                  </a:lnTo>
                  <a:lnTo>
                    <a:pt x="4107" y="4011"/>
                  </a:lnTo>
                  <a:lnTo>
                    <a:pt x="4137" y="3984"/>
                  </a:lnTo>
                  <a:lnTo>
                    <a:pt x="4144" y="3978"/>
                  </a:lnTo>
                  <a:lnTo>
                    <a:pt x="4176" y="3952"/>
                  </a:lnTo>
                  <a:lnTo>
                    <a:pt x="4183" y="3946"/>
                  </a:lnTo>
                  <a:lnTo>
                    <a:pt x="4216" y="3921"/>
                  </a:lnTo>
                  <a:lnTo>
                    <a:pt x="4223" y="3915"/>
                  </a:lnTo>
                  <a:lnTo>
                    <a:pt x="4257" y="3892"/>
                  </a:lnTo>
                  <a:lnTo>
                    <a:pt x="4265" y="3886"/>
                  </a:lnTo>
                  <a:lnTo>
                    <a:pt x="4299" y="3864"/>
                  </a:lnTo>
                  <a:lnTo>
                    <a:pt x="4307" y="3859"/>
                  </a:lnTo>
                  <a:lnTo>
                    <a:pt x="4342" y="3838"/>
                  </a:lnTo>
                  <a:lnTo>
                    <a:pt x="4350" y="3833"/>
                  </a:lnTo>
                  <a:lnTo>
                    <a:pt x="4386" y="3813"/>
                  </a:lnTo>
                  <a:lnTo>
                    <a:pt x="4394" y="3809"/>
                  </a:lnTo>
                  <a:lnTo>
                    <a:pt x="4431" y="3791"/>
                  </a:lnTo>
                  <a:lnTo>
                    <a:pt x="4439" y="3786"/>
                  </a:lnTo>
                  <a:lnTo>
                    <a:pt x="4476" y="3769"/>
                  </a:lnTo>
                  <a:lnTo>
                    <a:pt x="4485" y="3766"/>
                  </a:lnTo>
                  <a:lnTo>
                    <a:pt x="4523" y="3750"/>
                  </a:lnTo>
                  <a:lnTo>
                    <a:pt x="4531" y="3747"/>
                  </a:lnTo>
                  <a:lnTo>
                    <a:pt x="4570" y="3732"/>
                  </a:lnTo>
                  <a:lnTo>
                    <a:pt x="4578" y="3729"/>
                  </a:lnTo>
                  <a:lnTo>
                    <a:pt x="4617" y="3716"/>
                  </a:lnTo>
                  <a:lnTo>
                    <a:pt x="4626" y="3714"/>
                  </a:lnTo>
                  <a:lnTo>
                    <a:pt x="4665" y="3702"/>
                  </a:lnTo>
                  <a:lnTo>
                    <a:pt x="4674" y="3700"/>
                  </a:lnTo>
                  <a:lnTo>
                    <a:pt x="4714" y="3690"/>
                  </a:lnTo>
                  <a:lnTo>
                    <a:pt x="4723" y="3688"/>
                  </a:lnTo>
                  <a:lnTo>
                    <a:pt x="4763" y="3680"/>
                  </a:lnTo>
                  <a:lnTo>
                    <a:pt x="4772" y="3678"/>
                  </a:lnTo>
                  <a:lnTo>
                    <a:pt x="4812" y="3671"/>
                  </a:lnTo>
                  <a:lnTo>
                    <a:pt x="4822" y="3670"/>
                  </a:lnTo>
                  <a:lnTo>
                    <a:pt x="4862" y="3664"/>
                  </a:lnTo>
                  <a:lnTo>
                    <a:pt x="4872" y="3663"/>
                  </a:lnTo>
                  <a:lnTo>
                    <a:pt x="4912" y="3659"/>
                  </a:lnTo>
                  <a:lnTo>
                    <a:pt x="4922" y="3659"/>
                  </a:lnTo>
                  <a:lnTo>
                    <a:pt x="4963" y="3656"/>
                  </a:lnTo>
                  <a:lnTo>
                    <a:pt x="4972" y="3656"/>
                  </a:lnTo>
                  <a:lnTo>
                    <a:pt x="5013" y="3655"/>
                  </a:lnTo>
                  <a:lnTo>
                    <a:pt x="5023" y="3655"/>
                  </a:lnTo>
                  <a:lnTo>
                    <a:pt x="5064" y="3656"/>
                  </a:lnTo>
                  <a:lnTo>
                    <a:pt x="5073" y="3656"/>
                  </a:lnTo>
                  <a:lnTo>
                    <a:pt x="5114" y="3659"/>
                  </a:lnTo>
                  <a:lnTo>
                    <a:pt x="5124" y="3659"/>
                  </a:lnTo>
                  <a:lnTo>
                    <a:pt x="5164" y="3663"/>
                  </a:lnTo>
                  <a:lnTo>
                    <a:pt x="5174" y="3664"/>
                  </a:lnTo>
                  <a:lnTo>
                    <a:pt x="5214" y="3670"/>
                  </a:lnTo>
                  <a:lnTo>
                    <a:pt x="5224" y="3671"/>
                  </a:lnTo>
                  <a:lnTo>
                    <a:pt x="5264" y="3678"/>
                  </a:lnTo>
                  <a:lnTo>
                    <a:pt x="5273" y="3680"/>
                  </a:lnTo>
                  <a:lnTo>
                    <a:pt x="5313" y="3688"/>
                  </a:lnTo>
                  <a:lnTo>
                    <a:pt x="5322" y="3690"/>
                  </a:lnTo>
                  <a:lnTo>
                    <a:pt x="5362" y="3700"/>
                  </a:lnTo>
                  <a:lnTo>
                    <a:pt x="5371" y="3702"/>
                  </a:lnTo>
                  <a:lnTo>
                    <a:pt x="5410" y="3714"/>
                  </a:lnTo>
                  <a:lnTo>
                    <a:pt x="5419" y="3716"/>
                  </a:lnTo>
                  <a:lnTo>
                    <a:pt x="5458" y="3729"/>
                  </a:lnTo>
                  <a:lnTo>
                    <a:pt x="5466" y="3732"/>
                  </a:lnTo>
                  <a:lnTo>
                    <a:pt x="5505" y="3746"/>
                  </a:lnTo>
                  <a:lnTo>
                    <a:pt x="5513" y="3750"/>
                  </a:lnTo>
                  <a:lnTo>
                    <a:pt x="5551" y="3766"/>
                  </a:lnTo>
                  <a:lnTo>
                    <a:pt x="5560" y="3769"/>
                  </a:lnTo>
                  <a:lnTo>
                    <a:pt x="5597" y="3786"/>
                  </a:lnTo>
                  <a:lnTo>
                    <a:pt x="5606" y="3790"/>
                  </a:lnTo>
                  <a:lnTo>
                    <a:pt x="5642" y="3809"/>
                  </a:lnTo>
                  <a:lnTo>
                    <a:pt x="5650" y="3813"/>
                  </a:lnTo>
                  <a:lnTo>
                    <a:pt x="5687" y="3833"/>
                  </a:lnTo>
                  <a:lnTo>
                    <a:pt x="5695" y="3838"/>
                  </a:lnTo>
                  <a:lnTo>
                    <a:pt x="5730" y="3859"/>
                  </a:lnTo>
                  <a:lnTo>
                    <a:pt x="5738" y="3864"/>
                  </a:lnTo>
                  <a:lnTo>
                    <a:pt x="5772" y="3887"/>
                  </a:lnTo>
                  <a:lnTo>
                    <a:pt x="5780" y="3892"/>
                  </a:lnTo>
                  <a:lnTo>
                    <a:pt x="5814" y="3916"/>
                  </a:lnTo>
                  <a:lnTo>
                    <a:pt x="5821" y="3921"/>
                  </a:lnTo>
                  <a:lnTo>
                    <a:pt x="5853" y="3946"/>
                  </a:lnTo>
                  <a:lnTo>
                    <a:pt x="5861" y="3952"/>
                  </a:lnTo>
                  <a:lnTo>
                    <a:pt x="5892" y="3978"/>
                  </a:lnTo>
                  <a:lnTo>
                    <a:pt x="5899" y="3984"/>
                  </a:lnTo>
                  <a:lnTo>
                    <a:pt x="5930" y="4011"/>
                  </a:lnTo>
                  <a:lnTo>
                    <a:pt x="5936" y="4017"/>
                  </a:lnTo>
                  <a:lnTo>
                    <a:pt x="5966" y="4046"/>
                  </a:lnTo>
                  <a:lnTo>
                    <a:pt x="5972" y="4052"/>
                  </a:lnTo>
                  <a:lnTo>
                    <a:pt x="6001" y="4081"/>
                  </a:lnTo>
                  <a:lnTo>
                    <a:pt x="6007" y="4088"/>
                  </a:lnTo>
                  <a:lnTo>
                    <a:pt x="6034" y="4119"/>
                  </a:lnTo>
                  <a:lnTo>
                    <a:pt x="6040" y="4126"/>
                  </a:lnTo>
                  <a:lnTo>
                    <a:pt x="6066" y="4157"/>
                  </a:lnTo>
                  <a:lnTo>
                    <a:pt x="6072" y="4164"/>
                  </a:lnTo>
                  <a:lnTo>
                    <a:pt x="6097" y="4196"/>
                  </a:lnTo>
                  <a:lnTo>
                    <a:pt x="6102" y="4204"/>
                  </a:lnTo>
                  <a:lnTo>
                    <a:pt x="6126" y="4237"/>
                  </a:lnTo>
                  <a:lnTo>
                    <a:pt x="6132" y="4245"/>
                  </a:lnTo>
                  <a:lnTo>
                    <a:pt x="6154" y="4279"/>
                  </a:lnTo>
                  <a:lnTo>
                    <a:pt x="6159" y="4287"/>
                  </a:lnTo>
                  <a:lnTo>
                    <a:pt x="6180" y="4322"/>
                  </a:lnTo>
                  <a:lnTo>
                    <a:pt x="6186" y="4332"/>
                  </a:lnTo>
                  <a:lnTo>
                    <a:pt x="6206" y="4368"/>
                  </a:lnTo>
                  <a:lnTo>
                    <a:pt x="6210" y="4376"/>
                  </a:lnTo>
                  <a:lnTo>
                    <a:pt x="6229" y="4413"/>
                  </a:lnTo>
                  <a:lnTo>
                    <a:pt x="6233" y="4421"/>
                  </a:lnTo>
                  <a:lnTo>
                    <a:pt x="6250" y="4458"/>
                  </a:lnTo>
                  <a:lnTo>
                    <a:pt x="6254" y="4467"/>
                  </a:lnTo>
                  <a:lnTo>
                    <a:pt x="6269" y="4505"/>
                  </a:lnTo>
                  <a:lnTo>
                    <a:pt x="6273" y="4514"/>
                  </a:lnTo>
                  <a:lnTo>
                    <a:pt x="6287" y="4552"/>
                  </a:lnTo>
                  <a:lnTo>
                    <a:pt x="6290" y="4561"/>
                  </a:lnTo>
                  <a:lnTo>
                    <a:pt x="6302" y="4600"/>
                  </a:lnTo>
                  <a:lnTo>
                    <a:pt x="6305" y="4609"/>
                  </a:lnTo>
                  <a:lnTo>
                    <a:pt x="6316" y="4648"/>
                  </a:lnTo>
                  <a:lnTo>
                    <a:pt x="6319" y="4657"/>
                  </a:lnTo>
                  <a:lnTo>
                    <a:pt x="6329" y="4697"/>
                  </a:lnTo>
                  <a:lnTo>
                    <a:pt x="6331" y="4706"/>
                  </a:lnTo>
                  <a:lnTo>
                    <a:pt x="6339" y="4746"/>
                  </a:lnTo>
                  <a:lnTo>
                    <a:pt x="6341" y="4755"/>
                  </a:lnTo>
                  <a:lnTo>
                    <a:pt x="6347" y="4795"/>
                  </a:lnTo>
                  <a:lnTo>
                    <a:pt x="6349" y="4804"/>
                  </a:lnTo>
                  <a:lnTo>
                    <a:pt x="6354" y="4845"/>
                  </a:lnTo>
                  <a:lnTo>
                    <a:pt x="6355" y="4854"/>
                  </a:lnTo>
                  <a:lnTo>
                    <a:pt x="6359" y="4895"/>
                  </a:lnTo>
                  <a:lnTo>
                    <a:pt x="6360" y="4904"/>
                  </a:lnTo>
                  <a:lnTo>
                    <a:pt x="6362" y="4945"/>
                  </a:lnTo>
                  <a:lnTo>
                    <a:pt x="6362" y="4954"/>
                  </a:lnTo>
                  <a:close/>
                  <a:moveTo>
                    <a:pt x="5862" y="5032"/>
                  </a:moveTo>
                  <a:lnTo>
                    <a:pt x="5863" y="5000"/>
                  </a:lnTo>
                  <a:lnTo>
                    <a:pt x="5862" y="4968"/>
                  </a:lnTo>
                  <a:lnTo>
                    <a:pt x="5861" y="4937"/>
                  </a:lnTo>
                  <a:lnTo>
                    <a:pt x="5858" y="4905"/>
                  </a:lnTo>
                  <a:lnTo>
                    <a:pt x="5854" y="4874"/>
                  </a:lnTo>
                  <a:lnTo>
                    <a:pt x="5848" y="4842"/>
                  </a:lnTo>
                  <a:lnTo>
                    <a:pt x="5842" y="4812"/>
                  </a:lnTo>
                  <a:lnTo>
                    <a:pt x="5834" y="4781"/>
                  </a:lnTo>
                  <a:lnTo>
                    <a:pt x="5826" y="4751"/>
                  </a:lnTo>
                  <a:lnTo>
                    <a:pt x="5816" y="4721"/>
                  </a:lnTo>
                  <a:lnTo>
                    <a:pt x="5805" y="4691"/>
                  </a:lnTo>
                  <a:lnTo>
                    <a:pt x="5793" y="4662"/>
                  </a:lnTo>
                  <a:lnTo>
                    <a:pt x="5780" y="4633"/>
                  </a:lnTo>
                  <a:lnTo>
                    <a:pt x="5766" y="4604"/>
                  </a:lnTo>
                  <a:lnTo>
                    <a:pt x="5751" y="4577"/>
                  </a:lnTo>
                  <a:lnTo>
                    <a:pt x="5734" y="4551"/>
                  </a:lnTo>
                  <a:lnTo>
                    <a:pt x="5717" y="4524"/>
                  </a:lnTo>
                  <a:lnTo>
                    <a:pt x="5698" y="4498"/>
                  </a:lnTo>
                  <a:lnTo>
                    <a:pt x="5679" y="4473"/>
                  </a:lnTo>
                  <a:lnTo>
                    <a:pt x="5659" y="4449"/>
                  </a:lnTo>
                  <a:lnTo>
                    <a:pt x="5638" y="4425"/>
                  </a:lnTo>
                  <a:lnTo>
                    <a:pt x="5616" y="4403"/>
                  </a:lnTo>
                  <a:lnTo>
                    <a:pt x="5593" y="4381"/>
                  </a:lnTo>
                  <a:lnTo>
                    <a:pt x="5569" y="4360"/>
                  </a:lnTo>
                  <a:lnTo>
                    <a:pt x="5545" y="4340"/>
                  </a:lnTo>
                  <a:lnTo>
                    <a:pt x="5520" y="4320"/>
                  </a:lnTo>
                  <a:lnTo>
                    <a:pt x="5494" y="4302"/>
                  </a:lnTo>
                  <a:lnTo>
                    <a:pt x="5468" y="4285"/>
                  </a:lnTo>
                  <a:lnTo>
                    <a:pt x="5441" y="4269"/>
                  </a:lnTo>
                  <a:lnTo>
                    <a:pt x="5413" y="4253"/>
                  </a:lnTo>
                  <a:lnTo>
                    <a:pt x="5385" y="4239"/>
                  </a:lnTo>
                  <a:lnTo>
                    <a:pt x="5356" y="4226"/>
                  </a:lnTo>
                  <a:lnTo>
                    <a:pt x="5327" y="4214"/>
                  </a:lnTo>
                  <a:lnTo>
                    <a:pt x="5297" y="4203"/>
                  </a:lnTo>
                  <a:lnTo>
                    <a:pt x="5267" y="4193"/>
                  </a:lnTo>
                  <a:lnTo>
                    <a:pt x="5237" y="4184"/>
                  </a:lnTo>
                  <a:lnTo>
                    <a:pt x="5206" y="4176"/>
                  </a:lnTo>
                  <a:lnTo>
                    <a:pt x="5175" y="4170"/>
                  </a:lnTo>
                  <a:lnTo>
                    <a:pt x="5144" y="4165"/>
                  </a:lnTo>
                  <a:lnTo>
                    <a:pt x="5113" y="4160"/>
                  </a:lnTo>
                  <a:lnTo>
                    <a:pt x="5081" y="4157"/>
                  </a:lnTo>
                  <a:lnTo>
                    <a:pt x="5050" y="4156"/>
                  </a:lnTo>
                  <a:lnTo>
                    <a:pt x="5018" y="4155"/>
                  </a:lnTo>
                  <a:lnTo>
                    <a:pt x="4986" y="4156"/>
                  </a:lnTo>
                  <a:lnTo>
                    <a:pt x="4955" y="4157"/>
                  </a:lnTo>
                  <a:lnTo>
                    <a:pt x="4923" y="4160"/>
                  </a:lnTo>
                  <a:lnTo>
                    <a:pt x="4892" y="4165"/>
                  </a:lnTo>
                  <a:lnTo>
                    <a:pt x="4861" y="4170"/>
                  </a:lnTo>
                  <a:lnTo>
                    <a:pt x="4830" y="4176"/>
                  </a:lnTo>
                  <a:lnTo>
                    <a:pt x="4800" y="4184"/>
                  </a:lnTo>
                  <a:lnTo>
                    <a:pt x="4769" y="4193"/>
                  </a:lnTo>
                  <a:lnTo>
                    <a:pt x="4740" y="4203"/>
                  </a:lnTo>
                  <a:lnTo>
                    <a:pt x="4710" y="4214"/>
                  </a:lnTo>
                  <a:lnTo>
                    <a:pt x="4681" y="4226"/>
                  </a:lnTo>
                  <a:lnTo>
                    <a:pt x="4652" y="4239"/>
                  </a:lnTo>
                  <a:lnTo>
                    <a:pt x="4624" y="4253"/>
                  </a:lnTo>
                  <a:lnTo>
                    <a:pt x="4596" y="4269"/>
                  </a:lnTo>
                  <a:lnTo>
                    <a:pt x="4568" y="4285"/>
                  </a:lnTo>
                  <a:lnTo>
                    <a:pt x="4542" y="4302"/>
                  </a:lnTo>
                  <a:lnTo>
                    <a:pt x="4516" y="4321"/>
                  </a:lnTo>
                  <a:lnTo>
                    <a:pt x="4491" y="4340"/>
                  </a:lnTo>
                  <a:lnTo>
                    <a:pt x="4467" y="4360"/>
                  </a:lnTo>
                  <a:lnTo>
                    <a:pt x="4443" y="4381"/>
                  </a:lnTo>
                  <a:lnTo>
                    <a:pt x="4421" y="4403"/>
                  </a:lnTo>
                  <a:lnTo>
                    <a:pt x="4399" y="4425"/>
                  </a:lnTo>
                  <a:lnTo>
                    <a:pt x="4378" y="4449"/>
                  </a:lnTo>
                  <a:lnTo>
                    <a:pt x="4358" y="4473"/>
                  </a:lnTo>
                  <a:lnTo>
                    <a:pt x="4338" y="4498"/>
                  </a:lnTo>
                  <a:lnTo>
                    <a:pt x="4320" y="4524"/>
                  </a:lnTo>
                  <a:lnTo>
                    <a:pt x="4303" y="4550"/>
                  </a:lnTo>
                  <a:lnTo>
                    <a:pt x="4287" y="4577"/>
                  </a:lnTo>
                  <a:lnTo>
                    <a:pt x="4271" y="4605"/>
                  </a:lnTo>
                  <a:lnTo>
                    <a:pt x="4257" y="4633"/>
                  </a:lnTo>
                  <a:lnTo>
                    <a:pt x="4244" y="4662"/>
                  </a:lnTo>
                  <a:lnTo>
                    <a:pt x="4232" y="4691"/>
                  </a:lnTo>
                  <a:lnTo>
                    <a:pt x="4221" y="4721"/>
                  </a:lnTo>
                  <a:lnTo>
                    <a:pt x="4211" y="4751"/>
                  </a:lnTo>
                  <a:lnTo>
                    <a:pt x="4202" y="4781"/>
                  </a:lnTo>
                  <a:lnTo>
                    <a:pt x="4194" y="4812"/>
                  </a:lnTo>
                  <a:lnTo>
                    <a:pt x="4188" y="4843"/>
                  </a:lnTo>
                  <a:lnTo>
                    <a:pt x="4183" y="4874"/>
                  </a:lnTo>
                  <a:lnTo>
                    <a:pt x="4178" y="4905"/>
                  </a:lnTo>
                  <a:lnTo>
                    <a:pt x="4175" y="4937"/>
                  </a:lnTo>
                  <a:lnTo>
                    <a:pt x="4174" y="4968"/>
                  </a:lnTo>
                  <a:lnTo>
                    <a:pt x="4173" y="5000"/>
                  </a:lnTo>
                  <a:lnTo>
                    <a:pt x="4174" y="5032"/>
                  </a:lnTo>
                  <a:lnTo>
                    <a:pt x="4175" y="5063"/>
                  </a:lnTo>
                  <a:lnTo>
                    <a:pt x="4178" y="5095"/>
                  </a:lnTo>
                  <a:lnTo>
                    <a:pt x="4183" y="5126"/>
                  </a:lnTo>
                  <a:lnTo>
                    <a:pt x="4188" y="5157"/>
                  </a:lnTo>
                  <a:lnTo>
                    <a:pt x="4194" y="5188"/>
                  </a:lnTo>
                  <a:lnTo>
                    <a:pt x="4202" y="5219"/>
                  </a:lnTo>
                  <a:lnTo>
                    <a:pt x="4211" y="5249"/>
                  </a:lnTo>
                  <a:lnTo>
                    <a:pt x="4221" y="5279"/>
                  </a:lnTo>
                  <a:lnTo>
                    <a:pt x="4232" y="5309"/>
                  </a:lnTo>
                  <a:lnTo>
                    <a:pt x="4244" y="5338"/>
                  </a:lnTo>
                  <a:lnTo>
                    <a:pt x="4257" y="5367"/>
                  </a:lnTo>
                  <a:lnTo>
                    <a:pt x="4271" y="5395"/>
                  </a:lnTo>
                  <a:lnTo>
                    <a:pt x="4287" y="5423"/>
                  </a:lnTo>
                  <a:lnTo>
                    <a:pt x="4303" y="5450"/>
                  </a:lnTo>
                  <a:lnTo>
                    <a:pt x="4320" y="5476"/>
                  </a:lnTo>
                  <a:lnTo>
                    <a:pt x="4338" y="5502"/>
                  </a:lnTo>
                  <a:lnTo>
                    <a:pt x="4358" y="5527"/>
                  </a:lnTo>
                  <a:lnTo>
                    <a:pt x="4378" y="5551"/>
                  </a:lnTo>
                  <a:lnTo>
                    <a:pt x="4399" y="5575"/>
                  </a:lnTo>
                  <a:lnTo>
                    <a:pt x="4421" y="5597"/>
                  </a:lnTo>
                  <a:lnTo>
                    <a:pt x="4443" y="5619"/>
                  </a:lnTo>
                  <a:lnTo>
                    <a:pt x="4467" y="5640"/>
                  </a:lnTo>
                  <a:lnTo>
                    <a:pt x="4491" y="5660"/>
                  </a:lnTo>
                  <a:lnTo>
                    <a:pt x="4516" y="5679"/>
                  </a:lnTo>
                  <a:lnTo>
                    <a:pt x="4542" y="5698"/>
                  </a:lnTo>
                  <a:lnTo>
                    <a:pt x="4568" y="5715"/>
                  </a:lnTo>
                  <a:lnTo>
                    <a:pt x="4596" y="5731"/>
                  </a:lnTo>
                  <a:lnTo>
                    <a:pt x="4624" y="5747"/>
                  </a:lnTo>
                  <a:lnTo>
                    <a:pt x="4652" y="5761"/>
                  </a:lnTo>
                  <a:lnTo>
                    <a:pt x="4681" y="5774"/>
                  </a:lnTo>
                  <a:lnTo>
                    <a:pt x="4710" y="5786"/>
                  </a:lnTo>
                  <a:lnTo>
                    <a:pt x="4740" y="5797"/>
                  </a:lnTo>
                  <a:lnTo>
                    <a:pt x="4769" y="5807"/>
                  </a:lnTo>
                  <a:lnTo>
                    <a:pt x="4800" y="5816"/>
                  </a:lnTo>
                  <a:lnTo>
                    <a:pt x="4830" y="5824"/>
                  </a:lnTo>
                  <a:lnTo>
                    <a:pt x="4861" y="5830"/>
                  </a:lnTo>
                  <a:lnTo>
                    <a:pt x="4892" y="5835"/>
                  </a:lnTo>
                  <a:lnTo>
                    <a:pt x="4923" y="5840"/>
                  </a:lnTo>
                  <a:lnTo>
                    <a:pt x="4955" y="5843"/>
                  </a:lnTo>
                  <a:lnTo>
                    <a:pt x="4986" y="5844"/>
                  </a:lnTo>
                  <a:lnTo>
                    <a:pt x="5018" y="5845"/>
                  </a:lnTo>
                  <a:lnTo>
                    <a:pt x="5050" y="5844"/>
                  </a:lnTo>
                  <a:lnTo>
                    <a:pt x="5081" y="5843"/>
                  </a:lnTo>
                  <a:lnTo>
                    <a:pt x="5113" y="5840"/>
                  </a:lnTo>
                  <a:lnTo>
                    <a:pt x="5144" y="5835"/>
                  </a:lnTo>
                  <a:lnTo>
                    <a:pt x="5175" y="5830"/>
                  </a:lnTo>
                  <a:lnTo>
                    <a:pt x="5206" y="5824"/>
                  </a:lnTo>
                  <a:lnTo>
                    <a:pt x="5237" y="5816"/>
                  </a:lnTo>
                  <a:lnTo>
                    <a:pt x="5267" y="5807"/>
                  </a:lnTo>
                  <a:lnTo>
                    <a:pt x="5297" y="5797"/>
                  </a:lnTo>
                  <a:lnTo>
                    <a:pt x="5327" y="5786"/>
                  </a:lnTo>
                  <a:lnTo>
                    <a:pt x="5356" y="5774"/>
                  </a:lnTo>
                  <a:lnTo>
                    <a:pt x="5385" y="5761"/>
                  </a:lnTo>
                  <a:lnTo>
                    <a:pt x="5413" y="5747"/>
                  </a:lnTo>
                  <a:lnTo>
                    <a:pt x="5441" y="5731"/>
                  </a:lnTo>
                  <a:lnTo>
                    <a:pt x="5468" y="5715"/>
                  </a:lnTo>
                  <a:lnTo>
                    <a:pt x="5494" y="5698"/>
                  </a:lnTo>
                  <a:lnTo>
                    <a:pt x="5520" y="5680"/>
                  </a:lnTo>
                  <a:lnTo>
                    <a:pt x="5545" y="5660"/>
                  </a:lnTo>
                  <a:lnTo>
                    <a:pt x="5569" y="5640"/>
                  </a:lnTo>
                  <a:lnTo>
                    <a:pt x="5593" y="5619"/>
                  </a:lnTo>
                  <a:lnTo>
                    <a:pt x="5616" y="5597"/>
                  </a:lnTo>
                  <a:lnTo>
                    <a:pt x="5638" y="5575"/>
                  </a:lnTo>
                  <a:lnTo>
                    <a:pt x="5659" y="5551"/>
                  </a:lnTo>
                  <a:lnTo>
                    <a:pt x="5679" y="5527"/>
                  </a:lnTo>
                  <a:lnTo>
                    <a:pt x="5698" y="5502"/>
                  </a:lnTo>
                  <a:lnTo>
                    <a:pt x="5717" y="5476"/>
                  </a:lnTo>
                  <a:lnTo>
                    <a:pt x="5734" y="5449"/>
                  </a:lnTo>
                  <a:lnTo>
                    <a:pt x="5751" y="5423"/>
                  </a:lnTo>
                  <a:lnTo>
                    <a:pt x="5766" y="5396"/>
                  </a:lnTo>
                  <a:lnTo>
                    <a:pt x="5780" y="5367"/>
                  </a:lnTo>
                  <a:lnTo>
                    <a:pt x="5793" y="5338"/>
                  </a:lnTo>
                  <a:lnTo>
                    <a:pt x="5805" y="5309"/>
                  </a:lnTo>
                  <a:lnTo>
                    <a:pt x="5816" y="5279"/>
                  </a:lnTo>
                  <a:lnTo>
                    <a:pt x="5826" y="5249"/>
                  </a:lnTo>
                  <a:lnTo>
                    <a:pt x="5834" y="5219"/>
                  </a:lnTo>
                  <a:lnTo>
                    <a:pt x="5842" y="5188"/>
                  </a:lnTo>
                  <a:lnTo>
                    <a:pt x="5848" y="5158"/>
                  </a:lnTo>
                  <a:lnTo>
                    <a:pt x="5854" y="5126"/>
                  </a:lnTo>
                  <a:lnTo>
                    <a:pt x="5858" y="5095"/>
                  </a:lnTo>
                  <a:lnTo>
                    <a:pt x="5861" y="5063"/>
                  </a:lnTo>
                  <a:lnTo>
                    <a:pt x="5862" y="50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442;p22">
            <a:extLst>
              <a:ext uri="{FF2B5EF4-FFF2-40B4-BE49-F238E27FC236}">
                <a16:creationId xmlns:a16="http://schemas.microsoft.com/office/drawing/2014/main" id="{D30AE717-5EF6-43EE-8D5F-CC30C802D81F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  <a:solidFill>
            <a:schemeClr val="bg1"/>
          </a:solidFill>
        </p:grpSpPr>
        <p:sp>
          <p:nvSpPr>
            <p:cNvPr id="202" name="Google Shape;2443;p22">
              <a:extLst>
                <a:ext uri="{FF2B5EF4-FFF2-40B4-BE49-F238E27FC236}">
                  <a16:creationId xmlns:a16="http://schemas.microsoft.com/office/drawing/2014/main" id="{2F19036F-B6D8-408B-8D15-BE21333AD8E7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65" y="6729"/>
                  </a:moveTo>
                  <a:lnTo>
                    <a:pt x="7465" y="6751"/>
                  </a:lnTo>
                  <a:lnTo>
                    <a:pt x="7463" y="6773"/>
                  </a:lnTo>
                  <a:lnTo>
                    <a:pt x="7461" y="6795"/>
                  </a:lnTo>
                  <a:lnTo>
                    <a:pt x="7458" y="6817"/>
                  </a:lnTo>
                  <a:lnTo>
                    <a:pt x="7455" y="6839"/>
                  </a:lnTo>
                  <a:lnTo>
                    <a:pt x="7450" y="6860"/>
                  </a:lnTo>
                  <a:lnTo>
                    <a:pt x="7445" y="6882"/>
                  </a:lnTo>
                  <a:lnTo>
                    <a:pt x="7439" y="6903"/>
                  </a:lnTo>
                  <a:lnTo>
                    <a:pt x="7432" y="6924"/>
                  </a:lnTo>
                  <a:lnTo>
                    <a:pt x="7424" y="6944"/>
                  </a:lnTo>
                  <a:lnTo>
                    <a:pt x="7416" y="6965"/>
                  </a:lnTo>
                  <a:lnTo>
                    <a:pt x="7407" y="6985"/>
                  </a:lnTo>
                  <a:lnTo>
                    <a:pt x="7397" y="7005"/>
                  </a:lnTo>
                  <a:lnTo>
                    <a:pt x="7386" y="7024"/>
                  </a:lnTo>
                  <a:lnTo>
                    <a:pt x="7375" y="7043"/>
                  </a:lnTo>
                  <a:lnTo>
                    <a:pt x="7362" y="7061"/>
                  </a:lnTo>
                  <a:lnTo>
                    <a:pt x="7350" y="7079"/>
                  </a:lnTo>
                  <a:lnTo>
                    <a:pt x="7336" y="7096"/>
                  </a:lnTo>
                  <a:lnTo>
                    <a:pt x="7322" y="7113"/>
                  </a:lnTo>
                  <a:lnTo>
                    <a:pt x="7308" y="7130"/>
                  </a:lnTo>
                  <a:lnTo>
                    <a:pt x="7292" y="7145"/>
                  </a:lnTo>
                  <a:lnTo>
                    <a:pt x="7277" y="7161"/>
                  </a:lnTo>
                  <a:lnTo>
                    <a:pt x="7260" y="7175"/>
                  </a:lnTo>
                  <a:lnTo>
                    <a:pt x="7243" y="7189"/>
                  </a:lnTo>
                  <a:lnTo>
                    <a:pt x="7226" y="7203"/>
                  </a:lnTo>
                  <a:lnTo>
                    <a:pt x="7208" y="7215"/>
                  </a:lnTo>
                  <a:lnTo>
                    <a:pt x="7190" y="7228"/>
                  </a:lnTo>
                  <a:lnTo>
                    <a:pt x="7171" y="7239"/>
                  </a:lnTo>
                  <a:lnTo>
                    <a:pt x="7152" y="7250"/>
                  </a:lnTo>
                  <a:lnTo>
                    <a:pt x="7132" y="7259"/>
                  </a:lnTo>
                  <a:lnTo>
                    <a:pt x="7112" y="7269"/>
                  </a:lnTo>
                  <a:lnTo>
                    <a:pt x="7091" y="7277"/>
                  </a:lnTo>
                  <a:lnTo>
                    <a:pt x="7071" y="7285"/>
                  </a:lnTo>
                  <a:lnTo>
                    <a:pt x="7050" y="7292"/>
                  </a:lnTo>
                  <a:lnTo>
                    <a:pt x="7029" y="7298"/>
                  </a:lnTo>
                  <a:lnTo>
                    <a:pt x="7007" y="7303"/>
                  </a:lnTo>
                  <a:lnTo>
                    <a:pt x="6986" y="7308"/>
                  </a:lnTo>
                  <a:lnTo>
                    <a:pt x="6964" y="7311"/>
                  </a:lnTo>
                  <a:lnTo>
                    <a:pt x="6942" y="7314"/>
                  </a:lnTo>
                  <a:lnTo>
                    <a:pt x="6920" y="7316"/>
                  </a:lnTo>
                  <a:lnTo>
                    <a:pt x="6898" y="7318"/>
                  </a:lnTo>
                  <a:lnTo>
                    <a:pt x="6876" y="7318"/>
                  </a:lnTo>
                  <a:lnTo>
                    <a:pt x="6854" y="7318"/>
                  </a:lnTo>
                  <a:lnTo>
                    <a:pt x="6832" y="7316"/>
                  </a:lnTo>
                  <a:lnTo>
                    <a:pt x="6810" y="7314"/>
                  </a:lnTo>
                  <a:lnTo>
                    <a:pt x="6788" y="7311"/>
                  </a:lnTo>
                  <a:lnTo>
                    <a:pt x="6767" y="7308"/>
                  </a:lnTo>
                  <a:lnTo>
                    <a:pt x="6745" y="7303"/>
                  </a:lnTo>
                  <a:lnTo>
                    <a:pt x="6724" y="7298"/>
                  </a:lnTo>
                  <a:lnTo>
                    <a:pt x="6703" y="7292"/>
                  </a:lnTo>
                  <a:lnTo>
                    <a:pt x="6682" y="7285"/>
                  </a:lnTo>
                  <a:lnTo>
                    <a:pt x="6662" y="7277"/>
                  </a:lnTo>
                  <a:lnTo>
                    <a:pt x="6641" y="7269"/>
                  </a:lnTo>
                  <a:lnTo>
                    <a:pt x="6621" y="7259"/>
                  </a:lnTo>
                  <a:lnTo>
                    <a:pt x="6601" y="7250"/>
                  </a:lnTo>
                  <a:lnTo>
                    <a:pt x="6582" y="7239"/>
                  </a:lnTo>
                  <a:lnTo>
                    <a:pt x="6563" y="7228"/>
                  </a:lnTo>
                  <a:lnTo>
                    <a:pt x="6545" y="7215"/>
                  </a:lnTo>
                  <a:lnTo>
                    <a:pt x="6527" y="7203"/>
                  </a:lnTo>
                  <a:lnTo>
                    <a:pt x="6510" y="7189"/>
                  </a:lnTo>
                  <a:lnTo>
                    <a:pt x="6493" y="7175"/>
                  </a:lnTo>
                  <a:lnTo>
                    <a:pt x="6476" y="7161"/>
                  </a:lnTo>
                  <a:lnTo>
                    <a:pt x="6461" y="7145"/>
                  </a:lnTo>
                  <a:lnTo>
                    <a:pt x="6445" y="7130"/>
                  </a:lnTo>
                  <a:lnTo>
                    <a:pt x="6431" y="7113"/>
                  </a:lnTo>
                  <a:lnTo>
                    <a:pt x="6417" y="7096"/>
                  </a:lnTo>
                  <a:lnTo>
                    <a:pt x="6403" y="7079"/>
                  </a:lnTo>
                  <a:lnTo>
                    <a:pt x="6391" y="7061"/>
                  </a:lnTo>
                  <a:lnTo>
                    <a:pt x="6378" y="7043"/>
                  </a:lnTo>
                  <a:lnTo>
                    <a:pt x="6367" y="7024"/>
                  </a:lnTo>
                  <a:lnTo>
                    <a:pt x="6356" y="7005"/>
                  </a:lnTo>
                  <a:lnTo>
                    <a:pt x="6346" y="6985"/>
                  </a:lnTo>
                  <a:lnTo>
                    <a:pt x="6337" y="6965"/>
                  </a:lnTo>
                  <a:lnTo>
                    <a:pt x="6329" y="6944"/>
                  </a:lnTo>
                  <a:lnTo>
                    <a:pt x="6321" y="6924"/>
                  </a:lnTo>
                  <a:lnTo>
                    <a:pt x="6314" y="6903"/>
                  </a:lnTo>
                  <a:lnTo>
                    <a:pt x="6308" y="6882"/>
                  </a:lnTo>
                  <a:lnTo>
                    <a:pt x="6303" y="6860"/>
                  </a:lnTo>
                  <a:lnTo>
                    <a:pt x="6298" y="6839"/>
                  </a:lnTo>
                  <a:lnTo>
                    <a:pt x="6295" y="6817"/>
                  </a:lnTo>
                  <a:lnTo>
                    <a:pt x="6292" y="6795"/>
                  </a:lnTo>
                  <a:lnTo>
                    <a:pt x="6290" y="6773"/>
                  </a:lnTo>
                  <a:lnTo>
                    <a:pt x="6288" y="6751"/>
                  </a:lnTo>
                  <a:lnTo>
                    <a:pt x="6288" y="6729"/>
                  </a:lnTo>
                  <a:lnTo>
                    <a:pt x="6288" y="6707"/>
                  </a:lnTo>
                  <a:lnTo>
                    <a:pt x="6290" y="6685"/>
                  </a:lnTo>
                  <a:lnTo>
                    <a:pt x="6292" y="6663"/>
                  </a:lnTo>
                  <a:lnTo>
                    <a:pt x="6295" y="6641"/>
                  </a:lnTo>
                  <a:lnTo>
                    <a:pt x="6298" y="6620"/>
                  </a:lnTo>
                  <a:lnTo>
                    <a:pt x="6303" y="6598"/>
                  </a:lnTo>
                  <a:lnTo>
                    <a:pt x="6308" y="6577"/>
                  </a:lnTo>
                  <a:lnTo>
                    <a:pt x="6314" y="6556"/>
                  </a:lnTo>
                  <a:lnTo>
                    <a:pt x="6321" y="6535"/>
                  </a:lnTo>
                  <a:lnTo>
                    <a:pt x="6329" y="6515"/>
                  </a:lnTo>
                  <a:lnTo>
                    <a:pt x="6337" y="6494"/>
                  </a:lnTo>
                  <a:lnTo>
                    <a:pt x="6346" y="6474"/>
                  </a:lnTo>
                  <a:lnTo>
                    <a:pt x="6356" y="6454"/>
                  </a:lnTo>
                  <a:lnTo>
                    <a:pt x="6367" y="6435"/>
                  </a:lnTo>
                  <a:lnTo>
                    <a:pt x="6378" y="6416"/>
                  </a:lnTo>
                  <a:lnTo>
                    <a:pt x="6391" y="6398"/>
                  </a:lnTo>
                  <a:lnTo>
                    <a:pt x="6403" y="6380"/>
                  </a:lnTo>
                  <a:lnTo>
                    <a:pt x="6417" y="6363"/>
                  </a:lnTo>
                  <a:lnTo>
                    <a:pt x="6431" y="6346"/>
                  </a:lnTo>
                  <a:lnTo>
                    <a:pt x="6445" y="6329"/>
                  </a:lnTo>
                  <a:lnTo>
                    <a:pt x="6461" y="6314"/>
                  </a:lnTo>
                  <a:lnTo>
                    <a:pt x="6476" y="6298"/>
                  </a:lnTo>
                  <a:lnTo>
                    <a:pt x="6493" y="6284"/>
                  </a:lnTo>
                  <a:lnTo>
                    <a:pt x="6510" y="6270"/>
                  </a:lnTo>
                  <a:lnTo>
                    <a:pt x="6527" y="6256"/>
                  </a:lnTo>
                  <a:lnTo>
                    <a:pt x="6545" y="6244"/>
                  </a:lnTo>
                  <a:lnTo>
                    <a:pt x="6563" y="6231"/>
                  </a:lnTo>
                  <a:lnTo>
                    <a:pt x="6582" y="6220"/>
                  </a:lnTo>
                  <a:lnTo>
                    <a:pt x="6601" y="6209"/>
                  </a:lnTo>
                  <a:lnTo>
                    <a:pt x="6621" y="6199"/>
                  </a:lnTo>
                  <a:lnTo>
                    <a:pt x="6641" y="6190"/>
                  </a:lnTo>
                  <a:lnTo>
                    <a:pt x="6662" y="6182"/>
                  </a:lnTo>
                  <a:lnTo>
                    <a:pt x="6682" y="6174"/>
                  </a:lnTo>
                  <a:lnTo>
                    <a:pt x="6703" y="6167"/>
                  </a:lnTo>
                  <a:lnTo>
                    <a:pt x="6724" y="6161"/>
                  </a:lnTo>
                  <a:lnTo>
                    <a:pt x="6745" y="6156"/>
                  </a:lnTo>
                  <a:lnTo>
                    <a:pt x="6767" y="6151"/>
                  </a:lnTo>
                  <a:lnTo>
                    <a:pt x="6788" y="6148"/>
                  </a:lnTo>
                  <a:lnTo>
                    <a:pt x="6810" y="6145"/>
                  </a:lnTo>
                  <a:lnTo>
                    <a:pt x="6832" y="6143"/>
                  </a:lnTo>
                  <a:lnTo>
                    <a:pt x="6854" y="6141"/>
                  </a:lnTo>
                  <a:lnTo>
                    <a:pt x="6876" y="6141"/>
                  </a:lnTo>
                  <a:lnTo>
                    <a:pt x="6898" y="6141"/>
                  </a:lnTo>
                  <a:lnTo>
                    <a:pt x="6920" y="6143"/>
                  </a:lnTo>
                  <a:lnTo>
                    <a:pt x="6942" y="6145"/>
                  </a:lnTo>
                  <a:lnTo>
                    <a:pt x="6964" y="6148"/>
                  </a:lnTo>
                  <a:lnTo>
                    <a:pt x="6986" y="6151"/>
                  </a:lnTo>
                  <a:lnTo>
                    <a:pt x="7007" y="6156"/>
                  </a:lnTo>
                  <a:lnTo>
                    <a:pt x="7029" y="6161"/>
                  </a:lnTo>
                  <a:lnTo>
                    <a:pt x="7050" y="6167"/>
                  </a:lnTo>
                  <a:lnTo>
                    <a:pt x="7071" y="6174"/>
                  </a:lnTo>
                  <a:lnTo>
                    <a:pt x="7091" y="6182"/>
                  </a:lnTo>
                  <a:lnTo>
                    <a:pt x="7112" y="6190"/>
                  </a:lnTo>
                  <a:lnTo>
                    <a:pt x="7132" y="6199"/>
                  </a:lnTo>
                  <a:lnTo>
                    <a:pt x="7152" y="6209"/>
                  </a:lnTo>
                  <a:lnTo>
                    <a:pt x="7171" y="6220"/>
                  </a:lnTo>
                  <a:lnTo>
                    <a:pt x="7190" y="6231"/>
                  </a:lnTo>
                  <a:lnTo>
                    <a:pt x="7208" y="6244"/>
                  </a:lnTo>
                  <a:lnTo>
                    <a:pt x="7226" y="6256"/>
                  </a:lnTo>
                  <a:lnTo>
                    <a:pt x="7243" y="6270"/>
                  </a:lnTo>
                  <a:lnTo>
                    <a:pt x="7260" y="6284"/>
                  </a:lnTo>
                  <a:lnTo>
                    <a:pt x="7277" y="6298"/>
                  </a:lnTo>
                  <a:lnTo>
                    <a:pt x="7292" y="6314"/>
                  </a:lnTo>
                  <a:lnTo>
                    <a:pt x="7308" y="6329"/>
                  </a:lnTo>
                  <a:lnTo>
                    <a:pt x="7322" y="6346"/>
                  </a:lnTo>
                  <a:lnTo>
                    <a:pt x="7336" y="6363"/>
                  </a:lnTo>
                  <a:lnTo>
                    <a:pt x="7350" y="6380"/>
                  </a:lnTo>
                  <a:lnTo>
                    <a:pt x="7362" y="6398"/>
                  </a:lnTo>
                  <a:lnTo>
                    <a:pt x="7375" y="6416"/>
                  </a:lnTo>
                  <a:lnTo>
                    <a:pt x="7386" y="6435"/>
                  </a:lnTo>
                  <a:lnTo>
                    <a:pt x="7397" y="6454"/>
                  </a:lnTo>
                  <a:lnTo>
                    <a:pt x="7407" y="6474"/>
                  </a:lnTo>
                  <a:lnTo>
                    <a:pt x="7416" y="6494"/>
                  </a:lnTo>
                  <a:lnTo>
                    <a:pt x="7424" y="6515"/>
                  </a:lnTo>
                  <a:lnTo>
                    <a:pt x="7432" y="6535"/>
                  </a:lnTo>
                  <a:lnTo>
                    <a:pt x="7439" y="6556"/>
                  </a:lnTo>
                  <a:lnTo>
                    <a:pt x="7445" y="6577"/>
                  </a:lnTo>
                  <a:lnTo>
                    <a:pt x="7450" y="6598"/>
                  </a:lnTo>
                  <a:lnTo>
                    <a:pt x="7455" y="6620"/>
                  </a:lnTo>
                  <a:lnTo>
                    <a:pt x="7458" y="6641"/>
                  </a:lnTo>
                  <a:lnTo>
                    <a:pt x="7461" y="6663"/>
                  </a:lnTo>
                  <a:lnTo>
                    <a:pt x="7463" y="6685"/>
                  </a:lnTo>
                  <a:lnTo>
                    <a:pt x="7465" y="6707"/>
                  </a:lnTo>
                  <a:lnTo>
                    <a:pt x="7465" y="67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444;p22">
              <a:extLst>
                <a:ext uri="{FF2B5EF4-FFF2-40B4-BE49-F238E27FC236}">
                  <a16:creationId xmlns:a16="http://schemas.microsoft.com/office/drawing/2014/main" id="{F474FD05-CA85-4C0F-A26C-5B25FF46313D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77" y="3458"/>
                  </a:moveTo>
                  <a:lnTo>
                    <a:pt x="6458" y="3476"/>
                  </a:lnTo>
                  <a:lnTo>
                    <a:pt x="5907" y="3906"/>
                  </a:lnTo>
                  <a:lnTo>
                    <a:pt x="6458" y="4336"/>
                  </a:lnTo>
                  <a:lnTo>
                    <a:pt x="6477" y="4354"/>
                  </a:lnTo>
                  <a:lnTo>
                    <a:pt x="6494" y="4373"/>
                  </a:lnTo>
                  <a:lnTo>
                    <a:pt x="6509" y="4395"/>
                  </a:lnTo>
                  <a:lnTo>
                    <a:pt x="6520" y="4418"/>
                  </a:lnTo>
                  <a:lnTo>
                    <a:pt x="6528" y="4443"/>
                  </a:lnTo>
                  <a:lnTo>
                    <a:pt x="6533" y="4468"/>
                  </a:lnTo>
                  <a:lnTo>
                    <a:pt x="6535" y="4494"/>
                  </a:lnTo>
                  <a:lnTo>
                    <a:pt x="6533" y="4520"/>
                  </a:lnTo>
                  <a:lnTo>
                    <a:pt x="6528" y="4545"/>
                  </a:lnTo>
                  <a:lnTo>
                    <a:pt x="6520" y="4570"/>
                  </a:lnTo>
                  <a:lnTo>
                    <a:pt x="6326" y="5045"/>
                  </a:lnTo>
                  <a:lnTo>
                    <a:pt x="6527" y="5183"/>
                  </a:lnTo>
                  <a:lnTo>
                    <a:pt x="6773" y="4749"/>
                  </a:lnTo>
                  <a:lnTo>
                    <a:pt x="6787" y="4727"/>
                  </a:lnTo>
                  <a:lnTo>
                    <a:pt x="6803" y="4708"/>
                  </a:lnTo>
                  <a:lnTo>
                    <a:pt x="6822" y="4691"/>
                  </a:lnTo>
                  <a:lnTo>
                    <a:pt x="6843" y="4676"/>
                  </a:lnTo>
                  <a:lnTo>
                    <a:pt x="6866" y="4664"/>
                  </a:lnTo>
                  <a:lnTo>
                    <a:pt x="6890" y="4655"/>
                  </a:lnTo>
                  <a:lnTo>
                    <a:pt x="6915" y="4650"/>
                  </a:lnTo>
                  <a:lnTo>
                    <a:pt x="6940" y="4647"/>
                  </a:lnTo>
                  <a:lnTo>
                    <a:pt x="6966" y="4648"/>
                  </a:lnTo>
                  <a:lnTo>
                    <a:pt x="6991" y="4652"/>
                  </a:lnTo>
                  <a:lnTo>
                    <a:pt x="7673" y="4805"/>
                  </a:lnTo>
                  <a:lnTo>
                    <a:pt x="7697" y="4812"/>
                  </a:lnTo>
                  <a:lnTo>
                    <a:pt x="7720" y="4822"/>
                  </a:lnTo>
                  <a:lnTo>
                    <a:pt x="7742" y="4835"/>
                  </a:lnTo>
                  <a:lnTo>
                    <a:pt x="7762" y="4851"/>
                  </a:lnTo>
                  <a:lnTo>
                    <a:pt x="7780" y="4869"/>
                  </a:lnTo>
                  <a:lnTo>
                    <a:pt x="7795" y="4889"/>
                  </a:lnTo>
                  <a:lnTo>
                    <a:pt x="7808" y="4911"/>
                  </a:lnTo>
                  <a:lnTo>
                    <a:pt x="7818" y="4934"/>
                  </a:lnTo>
                  <a:lnTo>
                    <a:pt x="7825" y="4959"/>
                  </a:lnTo>
                  <a:lnTo>
                    <a:pt x="7828" y="4984"/>
                  </a:lnTo>
                  <a:lnTo>
                    <a:pt x="7870" y="5488"/>
                  </a:lnTo>
                  <a:lnTo>
                    <a:pt x="8364" y="5414"/>
                  </a:lnTo>
                  <a:lnTo>
                    <a:pt x="8390" y="5412"/>
                  </a:lnTo>
                  <a:lnTo>
                    <a:pt x="8415" y="5413"/>
                  </a:lnTo>
                  <a:lnTo>
                    <a:pt x="8440" y="5417"/>
                  </a:lnTo>
                  <a:lnTo>
                    <a:pt x="8464" y="5425"/>
                  </a:lnTo>
                  <a:lnTo>
                    <a:pt x="8487" y="5435"/>
                  </a:lnTo>
                  <a:lnTo>
                    <a:pt x="8509" y="5448"/>
                  </a:lnTo>
                  <a:lnTo>
                    <a:pt x="8529" y="5464"/>
                  </a:lnTo>
                  <a:lnTo>
                    <a:pt x="8547" y="5483"/>
                  </a:lnTo>
                  <a:lnTo>
                    <a:pt x="8562" y="5503"/>
                  </a:lnTo>
                  <a:lnTo>
                    <a:pt x="8574" y="5525"/>
                  </a:lnTo>
                  <a:lnTo>
                    <a:pt x="8880" y="6160"/>
                  </a:lnTo>
                  <a:lnTo>
                    <a:pt x="8890" y="6184"/>
                  </a:lnTo>
                  <a:lnTo>
                    <a:pt x="8896" y="6209"/>
                  </a:lnTo>
                  <a:lnTo>
                    <a:pt x="8900" y="6234"/>
                  </a:lnTo>
                  <a:lnTo>
                    <a:pt x="8900" y="6260"/>
                  </a:lnTo>
                  <a:lnTo>
                    <a:pt x="8896" y="6285"/>
                  </a:lnTo>
                  <a:lnTo>
                    <a:pt x="8890" y="6310"/>
                  </a:lnTo>
                  <a:lnTo>
                    <a:pt x="8880" y="6334"/>
                  </a:lnTo>
                  <a:lnTo>
                    <a:pt x="8868" y="6356"/>
                  </a:lnTo>
                  <a:lnTo>
                    <a:pt x="8852" y="6376"/>
                  </a:lnTo>
                  <a:lnTo>
                    <a:pt x="8835" y="6395"/>
                  </a:lnTo>
                  <a:lnTo>
                    <a:pt x="8468" y="6729"/>
                  </a:lnTo>
                  <a:lnTo>
                    <a:pt x="8835" y="7064"/>
                  </a:lnTo>
                  <a:lnTo>
                    <a:pt x="8853" y="7083"/>
                  </a:lnTo>
                  <a:lnTo>
                    <a:pt x="8868" y="7103"/>
                  </a:lnTo>
                  <a:lnTo>
                    <a:pt x="8880" y="7126"/>
                  </a:lnTo>
                  <a:lnTo>
                    <a:pt x="8890" y="7149"/>
                  </a:lnTo>
                  <a:lnTo>
                    <a:pt x="8896" y="7174"/>
                  </a:lnTo>
                  <a:lnTo>
                    <a:pt x="8900" y="7199"/>
                  </a:lnTo>
                  <a:lnTo>
                    <a:pt x="8900" y="7225"/>
                  </a:lnTo>
                  <a:lnTo>
                    <a:pt x="8896" y="7250"/>
                  </a:lnTo>
                  <a:lnTo>
                    <a:pt x="8890" y="7275"/>
                  </a:lnTo>
                  <a:lnTo>
                    <a:pt x="8880" y="7299"/>
                  </a:lnTo>
                  <a:lnTo>
                    <a:pt x="8574" y="7934"/>
                  </a:lnTo>
                  <a:lnTo>
                    <a:pt x="8562" y="7956"/>
                  </a:lnTo>
                  <a:lnTo>
                    <a:pt x="8547" y="7976"/>
                  </a:lnTo>
                  <a:lnTo>
                    <a:pt x="8529" y="7995"/>
                  </a:lnTo>
                  <a:lnTo>
                    <a:pt x="8509" y="8011"/>
                  </a:lnTo>
                  <a:lnTo>
                    <a:pt x="8487" y="8024"/>
                  </a:lnTo>
                  <a:lnTo>
                    <a:pt x="8464" y="8034"/>
                  </a:lnTo>
                  <a:lnTo>
                    <a:pt x="8440" y="8042"/>
                  </a:lnTo>
                  <a:lnTo>
                    <a:pt x="8415" y="8046"/>
                  </a:lnTo>
                  <a:lnTo>
                    <a:pt x="8390" y="8047"/>
                  </a:lnTo>
                  <a:lnTo>
                    <a:pt x="8364" y="8045"/>
                  </a:lnTo>
                  <a:lnTo>
                    <a:pt x="7870" y="7971"/>
                  </a:lnTo>
                  <a:lnTo>
                    <a:pt x="7828" y="8475"/>
                  </a:lnTo>
                  <a:lnTo>
                    <a:pt x="7825" y="8500"/>
                  </a:lnTo>
                  <a:lnTo>
                    <a:pt x="7818" y="8525"/>
                  </a:lnTo>
                  <a:lnTo>
                    <a:pt x="7808" y="8548"/>
                  </a:lnTo>
                  <a:lnTo>
                    <a:pt x="7795" y="8570"/>
                  </a:lnTo>
                  <a:lnTo>
                    <a:pt x="7780" y="8590"/>
                  </a:lnTo>
                  <a:lnTo>
                    <a:pt x="7762" y="8608"/>
                  </a:lnTo>
                  <a:lnTo>
                    <a:pt x="7742" y="8624"/>
                  </a:lnTo>
                  <a:lnTo>
                    <a:pt x="7720" y="8637"/>
                  </a:lnTo>
                  <a:lnTo>
                    <a:pt x="7697" y="8647"/>
                  </a:lnTo>
                  <a:lnTo>
                    <a:pt x="7673" y="8654"/>
                  </a:lnTo>
                  <a:lnTo>
                    <a:pt x="6991" y="8807"/>
                  </a:lnTo>
                  <a:lnTo>
                    <a:pt x="6966" y="8811"/>
                  </a:lnTo>
                  <a:lnTo>
                    <a:pt x="6940" y="8812"/>
                  </a:lnTo>
                  <a:lnTo>
                    <a:pt x="6915" y="8809"/>
                  </a:lnTo>
                  <a:lnTo>
                    <a:pt x="6890" y="8804"/>
                  </a:lnTo>
                  <a:lnTo>
                    <a:pt x="6866" y="8795"/>
                  </a:lnTo>
                  <a:lnTo>
                    <a:pt x="6843" y="8783"/>
                  </a:lnTo>
                  <a:lnTo>
                    <a:pt x="6822" y="8768"/>
                  </a:lnTo>
                  <a:lnTo>
                    <a:pt x="6803" y="8751"/>
                  </a:lnTo>
                  <a:lnTo>
                    <a:pt x="6787" y="8732"/>
                  </a:lnTo>
                  <a:lnTo>
                    <a:pt x="6773" y="8710"/>
                  </a:lnTo>
                  <a:lnTo>
                    <a:pt x="6527" y="8276"/>
                  </a:lnTo>
                  <a:lnTo>
                    <a:pt x="6107" y="8565"/>
                  </a:lnTo>
                  <a:lnTo>
                    <a:pt x="6085" y="8578"/>
                  </a:lnTo>
                  <a:lnTo>
                    <a:pt x="6061" y="8588"/>
                  </a:lnTo>
                  <a:lnTo>
                    <a:pt x="6036" y="8595"/>
                  </a:lnTo>
                  <a:lnTo>
                    <a:pt x="6011" y="8599"/>
                  </a:lnTo>
                  <a:lnTo>
                    <a:pt x="5985" y="8600"/>
                  </a:lnTo>
                  <a:lnTo>
                    <a:pt x="5959" y="8597"/>
                  </a:lnTo>
                  <a:lnTo>
                    <a:pt x="5934" y="8591"/>
                  </a:lnTo>
                  <a:lnTo>
                    <a:pt x="5910" y="8582"/>
                  </a:lnTo>
                  <a:lnTo>
                    <a:pt x="5888" y="8569"/>
                  </a:lnTo>
                  <a:lnTo>
                    <a:pt x="5867" y="8554"/>
                  </a:lnTo>
                  <a:lnTo>
                    <a:pt x="5326" y="8107"/>
                  </a:lnTo>
                  <a:lnTo>
                    <a:pt x="5307" y="8090"/>
                  </a:lnTo>
                  <a:lnTo>
                    <a:pt x="5291" y="8071"/>
                  </a:lnTo>
                  <a:lnTo>
                    <a:pt x="5278" y="8050"/>
                  </a:lnTo>
                  <a:lnTo>
                    <a:pt x="5267" y="8027"/>
                  </a:lnTo>
                  <a:lnTo>
                    <a:pt x="5259" y="8003"/>
                  </a:lnTo>
                  <a:lnTo>
                    <a:pt x="5255" y="7978"/>
                  </a:lnTo>
                  <a:lnTo>
                    <a:pt x="5253" y="7953"/>
                  </a:lnTo>
                  <a:lnTo>
                    <a:pt x="5255" y="7928"/>
                  </a:lnTo>
                  <a:lnTo>
                    <a:pt x="5259" y="7904"/>
                  </a:lnTo>
                  <a:lnTo>
                    <a:pt x="5267" y="7880"/>
                  </a:lnTo>
                  <a:lnTo>
                    <a:pt x="5447" y="7421"/>
                  </a:lnTo>
                  <a:lnTo>
                    <a:pt x="4970" y="7273"/>
                  </a:lnTo>
                  <a:lnTo>
                    <a:pt x="4946" y="7264"/>
                  </a:lnTo>
                  <a:lnTo>
                    <a:pt x="4924" y="7252"/>
                  </a:lnTo>
                  <a:lnTo>
                    <a:pt x="4903" y="7237"/>
                  </a:lnTo>
                  <a:lnTo>
                    <a:pt x="4884" y="7220"/>
                  </a:lnTo>
                  <a:lnTo>
                    <a:pt x="4868" y="7201"/>
                  </a:lnTo>
                  <a:lnTo>
                    <a:pt x="4854" y="7179"/>
                  </a:lnTo>
                  <a:lnTo>
                    <a:pt x="4843" y="7156"/>
                  </a:lnTo>
                  <a:lnTo>
                    <a:pt x="4835" y="7132"/>
                  </a:lnTo>
                  <a:lnTo>
                    <a:pt x="4831" y="7107"/>
                  </a:lnTo>
                  <a:lnTo>
                    <a:pt x="4829" y="7082"/>
                  </a:lnTo>
                  <a:lnTo>
                    <a:pt x="4829" y="6467"/>
                  </a:lnTo>
                  <a:lnTo>
                    <a:pt x="4482" y="6609"/>
                  </a:lnTo>
                  <a:lnTo>
                    <a:pt x="4457" y="6617"/>
                  </a:lnTo>
                  <a:lnTo>
                    <a:pt x="4432" y="6622"/>
                  </a:lnTo>
                  <a:lnTo>
                    <a:pt x="4406" y="6624"/>
                  </a:lnTo>
                  <a:lnTo>
                    <a:pt x="4380" y="6622"/>
                  </a:lnTo>
                  <a:lnTo>
                    <a:pt x="4355" y="6617"/>
                  </a:lnTo>
                  <a:lnTo>
                    <a:pt x="4330" y="6609"/>
                  </a:lnTo>
                  <a:lnTo>
                    <a:pt x="4307" y="6598"/>
                  </a:lnTo>
                  <a:lnTo>
                    <a:pt x="4285" y="6583"/>
                  </a:lnTo>
                  <a:lnTo>
                    <a:pt x="4266" y="6566"/>
                  </a:lnTo>
                  <a:lnTo>
                    <a:pt x="4248" y="6547"/>
                  </a:lnTo>
                  <a:lnTo>
                    <a:pt x="3818" y="5996"/>
                  </a:lnTo>
                  <a:lnTo>
                    <a:pt x="3387" y="6547"/>
                  </a:lnTo>
                  <a:lnTo>
                    <a:pt x="3369" y="6567"/>
                  </a:lnTo>
                  <a:lnTo>
                    <a:pt x="3350" y="6583"/>
                  </a:lnTo>
                  <a:lnTo>
                    <a:pt x="3328" y="6598"/>
                  </a:lnTo>
                  <a:lnTo>
                    <a:pt x="3305" y="6609"/>
                  </a:lnTo>
                  <a:lnTo>
                    <a:pt x="3280" y="6617"/>
                  </a:lnTo>
                  <a:lnTo>
                    <a:pt x="3255" y="6622"/>
                  </a:lnTo>
                  <a:lnTo>
                    <a:pt x="3229" y="6624"/>
                  </a:lnTo>
                  <a:lnTo>
                    <a:pt x="3203" y="6622"/>
                  </a:lnTo>
                  <a:lnTo>
                    <a:pt x="3178" y="6617"/>
                  </a:lnTo>
                  <a:lnTo>
                    <a:pt x="3153" y="6609"/>
                  </a:lnTo>
                  <a:lnTo>
                    <a:pt x="2377" y="6291"/>
                  </a:lnTo>
                  <a:lnTo>
                    <a:pt x="2354" y="6280"/>
                  </a:lnTo>
                  <a:lnTo>
                    <a:pt x="2332" y="6265"/>
                  </a:lnTo>
                  <a:lnTo>
                    <a:pt x="2312" y="6248"/>
                  </a:lnTo>
                  <a:lnTo>
                    <a:pt x="2295" y="6229"/>
                  </a:lnTo>
                  <a:lnTo>
                    <a:pt x="2280" y="6207"/>
                  </a:lnTo>
                  <a:lnTo>
                    <a:pt x="2269" y="6184"/>
                  </a:lnTo>
                  <a:lnTo>
                    <a:pt x="2260" y="6159"/>
                  </a:lnTo>
                  <a:lnTo>
                    <a:pt x="2255" y="6133"/>
                  </a:lnTo>
                  <a:lnTo>
                    <a:pt x="2253" y="6107"/>
                  </a:lnTo>
                  <a:lnTo>
                    <a:pt x="2255" y="6081"/>
                  </a:lnTo>
                  <a:lnTo>
                    <a:pt x="2341" y="5383"/>
                  </a:lnTo>
                  <a:lnTo>
                    <a:pt x="1643" y="5469"/>
                  </a:lnTo>
                  <a:lnTo>
                    <a:pt x="1617" y="5471"/>
                  </a:lnTo>
                  <a:lnTo>
                    <a:pt x="1591" y="5469"/>
                  </a:lnTo>
                  <a:lnTo>
                    <a:pt x="1565" y="5464"/>
                  </a:lnTo>
                  <a:lnTo>
                    <a:pt x="1540" y="5455"/>
                  </a:lnTo>
                  <a:lnTo>
                    <a:pt x="1517" y="5444"/>
                  </a:lnTo>
                  <a:lnTo>
                    <a:pt x="1495" y="5429"/>
                  </a:lnTo>
                  <a:lnTo>
                    <a:pt x="1476" y="5412"/>
                  </a:lnTo>
                  <a:lnTo>
                    <a:pt x="1459" y="5392"/>
                  </a:lnTo>
                  <a:lnTo>
                    <a:pt x="1444" y="5370"/>
                  </a:lnTo>
                  <a:lnTo>
                    <a:pt x="1433" y="5347"/>
                  </a:lnTo>
                  <a:lnTo>
                    <a:pt x="1115" y="4570"/>
                  </a:lnTo>
                  <a:lnTo>
                    <a:pt x="1107" y="4545"/>
                  </a:lnTo>
                  <a:lnTo>
                    <a:pt x="1102" y="4520"/>
                  </a:lnTo>
                  <a:lnTo>
                    <a:pt x="1100" y="4494"/>
                  </a:lnTo>
                  <a:lnTo>
                    <a:pt x="1102" y="4468"/>
                  </a:lnTo>
                  <a:lnTo>
                    <a:pt x="1107" y="4443"/>
                  </a:lnTo>
                  <a:lnTo>
                    <a:pt x="1115" y="4418"/>
                  </a:lnTo>
                  <a:lnTo>
                    <a:pt x="1126" y="4395"/>
                  </a:lnTo>
                  <a:lnTo>
                    <a:pt x="1141" y="4373"/>
                  </a:lnTo>
                  <a:lnTo>
                    <a:pt x="1158" y="4354"/>
                  </a:lnTo>
                  <a:lnTo>
                    <a:pt x="1177" y="4336"/>
                  </a:lnTo>
                  <a:lnTo>
                    <a:pt x="1728" y="3906"/>
                  </a:lnTo>
                  <a:lnTo>
                    <a:pt x="1177" y="3476"/>
                  </a:lnTo>
                  <a:lnTo>
                    <a:pt x="1158" y="3458"/>
                  </a:lnTo>
                  <a:lnTo>
                    <a:pt x="1141" y="3439"/>
                  </a:lnTo>
                  <a:lnTo>
                    <a:pt x="1126" y="3417"/>
                  </a:lnTo>
                  <a:lnTo>
                    <a:pt x="1115" y="3394"/>
                  </a:lnTo>
                  <a:lnTo>
                    <a:pt x="1107" y="3369"/>
                  </a:lnTo>
                  <a:lnTo>
                    <a:pt x="1102" y="3344"/>
                  </a:lnTo>
                  <a:lnTo>
                    <a:pt x="1100" y="3318"/>
                  </a:lnTo>
                  <a:lnTo>
                    <a:pt x="1102" y="3292"/>
                  </a:lnTo>
                  <a:lnTo>
                    <a:pt x="1107" y="3267"/>
                  </a:lnTo>
                  <a:lnTo>
                    <a:pt x="1115" y="3242"/>
                  </a:lnTo>
                  <a:lnTo>
                    <a:pt x="1433" y="2465"/>
                  </a:lnTo>
                  <a:lnTo>
                    <a:pt x="1444" y="2442"/>
                  </a:lnTo>
                  <a:lnTo>
                    <a:pt x="1459" y="2420"/>
                  </a:lnTo>
                  <a:lnTo>
                    <a:pt x="1476" y="2400"/>
                  </a:lnTo>
                  <a:lnTo>
                    <a:pt x="1495" y="2383"/>
                  </a:lnTo>
                  <a:lnTo>
                    <a:pt x="1517" y="2368"/>
                  </a:lnTo>
                  <a:lnTo>
                    <a:pt x="1540" y="2357"/>
                  </a:lnTo>
                  <a:lnTo>
                    <a:pt x="1565" y="2348"/>
                  </a:lnTo>
                  <a:lnTo>
                    <a:pt x="1591" y="2343"/>
                  </a:lnTo>
                  <a:lnTo>
                    <a:pt x="1617" y="2341"/>
                  </a:lnTo>
                  <a:lnTo>
                    <a:pt x="1643" y="2343"/>
                  </a:lnTo>
                  <a:lnTo>
                    <a:pt x="2341" y="2429"/>
                  </a:lnTo>
                  <a:lnTo>
                    <a:pt x="2255" y="1731"/>
                  </a:lnTo>
                  <a:lnTo>
                    <a:pt x="2253" y="1705"/>
                  </a:lnTo>
                  <a:lnTo>
                    <a:pt x="2255" y="1679"/>
                  </a:lnTo>
                  <a:lnTo>
                    <a:pt x="2260" y="1653"/>
                  </a:lnTo>
                  <a:lnTo>
                    <a:pt x="2269" y="1628"/>
                  </a:lnTo>
                  <a:lnTo>
                    <a:pt x="2280" y="1605"/>
                  </a:lnTo>
                  <a:lnTo>
                    <a:pt x="2295" y="1583"/>
                  </a:lnTo>
                  <a:lnTo>
                    <a:pt x="2312" y="1564"/>
                  </a:lnTo>
                  <a:lnTo>
                    <a:pt x="2332" y="1547"/>
                  </a:lnTo>
                  <a:lnTo>
                    <a:pt x="2354" y="1532"/>
                  </a:lnTo>
                  <a:lnTo>
                    <a:pt x="2377" y="1521"/>
                  </a:lnTo>
                  <a:lnTo>
                    <a:pt x="3153" y="1203"/>
                  </a:lnTo>
                  <a:lnTo>
                    <a:pt x="3178" y="1195"/>
                  </a:lnTo>
                  <a:lnTo>
                    <a:pt x="3203" y="1190"/>
                  </a:lnTo>
                  <a:lnTo>
                    <a:pt x="3229" y="1188"/>
                  </a:lnTo>
                  <a:lnTo>
                    <a:pt x="3255" y="1190"/>
                  </a:lnTo>
                  <a:lnTo>
                    <a:pt x="3280" y="1195"/>
                  </a:lnTo>
                  <a:lnTo>
                    <a:pt x="3305" y="1203"/>
                  </a:lnTo>
                  <a:lnTo>
                    <a:pt x="3328" y="1214"/>
                  </a:lnTo>
                  <a:lnTo>
                    <a:pt x="3350" y="1229"/>
                  </a:lnTo>
                  <a:lnTo>
                    <a:pt x="3369" y="1245"/>
                  </a:lnTo>
                  <a:lnTo>
                    <a:pt x="3387" y="1265"/>
                  </a:lnTo>
                  <a:lnTo>
                    <a:pt x="3818" y="1816"/>
                  </a:lnTo>
                  <a:lnTo>
                    <a:pt x="4248" y="1265"/>
                  </a:lnTo>
                  <a:lnTo>
                    <a:pt x="4266" y="1246"/>
                  </a:lnTo>
                  <a:lnTo>
                    <a:pt x="4285" y="1229"/>
                  </a:lnTo>
                  <a:lnTo>
                    <a:pt x="4307" y="1214"/>
                  </a:lnTo>
                  <a:lnTo>
                    <a:pt x="4330" y="1203"/>
                  </a:lnTo>
                  <a:lnTo>
                    <a:pt x="4355" y="1195"/>
                  </a:lnTo>
                  <a:lnTo>
                    <a:pt x="4380" y="1190"/>
                  </a:lnTo>
                  <a:lnTo>
                    <a:pt x="4406" y="1188"/>
                  </a:lnTo>
                  <a:lnTo>
                    <a:pt x="4432" y="1190"/>
                  </a:lnTo>
                  <a:lnTo>
                    <a:pt x="4457" y="1195"/>
                  </a:lnTo>
                  <a:lnTo>
                    <a:pt x="4482" y="1203"/>
                  </a:lnTo>
                  <a:lnTo>
                    <a:pt x="5258" y="1521"/>
                  </a:lnTo>
                  <a:lnTo>
                    <a:pt x="5281" y="1532"/>
                  </a:lnTo>
                  <a:lnTo>
                    <a:pt x="5303" y="1547"/>
                  </a:lnTo>
                  <a:lnTo>
                    <a:pt x="5323" y="1564"/>
                  </a:lnTo>
                  <a:lnTo>
                    <a:pt x="5340" y="1583"/>
                  </a:lnTo>
                  <a:lnTo>
                    <a:pt x="5355" y="1605"/>
                  </a:lnTo>
                  <a:lnTo>
                    <a:pt x="5366" y="1628"/>
                  </a:lnTo>
                  <a:lnTo>
                    <a:pt x="5375" y="1653"/>
                  </a:lnTo>
                  <a:lnTo>
                    <a:pt x="5380" y="1678"/>
                  </a:lnTo>
                  <a:lnTo>
                    <a:pt x="5382" y="1704"/>
                  </a:lnTo>
                  <a:lnTo>
                    <a:pt x="5381" y="1730"/>
                  </a:lnTo>
                  <a:lnTo>
                    <a:pt x="5295" y="2429"/>
                  </a:lnTo>
                  <a:lnTo>
                    <a:pt x="5993" y="2343"/>
                  </a:lnTo>
                  <a:lnTo>
                    <a:pt x="6019" y="2341"/>
                  </a:lnTo>
                  <a:lnTo>
                    <a:pt x="6046" y="2343"/>
                  </a:lnTo>
                  <a:lnTo>
                    <a:pt x="6071" y="2348"/>
                  </a:lnTo>
                  <a:lnTo>
                    <a:pt x="6096" y="2357"/>
                  </a:lnTo>
                  <a:lnTo>
                    <a:pt x="6119" y="2368"/>
                  </a:lnTo>
                  <a:lnTo>
                    <a:pt x="6141" y="2383"/>
                  </a:lnTo>
                  <a:lnTo>
                    <a:pt x="6160" y="2400"/>
                  </a:lnTo>
                  <a:lnTo>
                    <a:pt x="6177" y="2420"/>
                  </a:lnTo>
                  <a:lnTo>
                    <a:pt x="6192" y="2442"/>
                  </a:lnTo>
                  <a:lnTo>
                    <a:pt x="6203" y="2465"/>
                  </a:lnTo>
                  <a:lnTo>
                    <a:pt x="6520" y="3242"/>
                  </a:lnTo>
                  <a:lnTo>
                    <a:pt x="6528" y="3267"/>
                  </a:lnTo>
                  <a:lnTo>
                    <a:pt x="6533" y="3292"/>
                  </a:lnTo>
                  <a:lnTo>
                    <a:pt x="6535" y="3318"/>
                  </a:lnTo>
                  <a:lnTo>
                    <a:pt x="6533" y="3344"/>
                  </a:lnTo>
                  <a:lnTo>
                    <a:pt x="6528" y="3369"/>
                  </a:lnTo>
                  <a:lnTo>
                    <a:pt x="6520" y="3394"/>
                  </a:lnTo>
                  <a:lnTo>
                    <a:pt x="6509" y="3417"/>
                  </a:lnTo>
                  <a:lnTo>
                    <a:pt x="6494" y="3439"/>
                  </a:lnTo>
                  <a:lnTo>
                    <a:pt x="6477" y="3458"/>
                  </a:lnTo>
                  <a:close/>
                  <a:moveTo>
                    <a:pt x="5993" y="5469"/>
                  </a:moveTo>
                  <a:lnTo>
                    <a:pt x="5835" y="5450"/>
                  </a:lnTo>
                  <a:lnTo>
                    <a:pt x="5692" y="5568"/>
                  </a:lnTo>
                  <a:lnTo>
                    <a:pt x="5898" y="6092"/>
                  </a:lnTo>
                  <a:lnTo>
                    <a:pt x="5906" y="6116"/>
                  </a:lnTo>
                  <a:lnTo>
                    <a:pt x="5911" y="6141"/>
                  </a:lnTo>
                  <a:lnTo>
                    <a:pt x="5912" y="6166"/>
                  </a:lnTo>
                  <a:lnTo>
                    <a:pt x="5910" y="6191"/>
                  </a:lnTo>
                  <a:lnTo>
                    <a:pt x="5905" y="6216"/>
                  </a:lnTo>
                  <a:lnTo>
                    <a:pt x="5897" y="6240"/>
                  </a:lnTo>
                  <a:lnTo>
                    <a:pt x="5886" y="6263"/>
                  </a:lnTo>
                  <a:lnTo>
                    <a:pt x="5873" y="6284"/>
                  </a:lnTo>
                  <a:lnTo>
                    <a:pt x="5856" y="6303"/>
                  </a:lnTo>
                  <a:lnTo>
                    <a:pt x="5838" y="6321"/>
                  </a:lnTo>
                  <a:lnTo>
                    <a:pt x="5817" y="6335"/>
                  </a:lnTo>
                  <a:lnTo>
                    <a:pt x="5795" y="6347"/>
                  </a:lnTo>
                  <a:lnTo>
                    <a:pt x="5771" y="6356"/>
                  </a:lnTo>
                  <a:lnTo>
                    <a:pt x="5229" y="6524"/>
                  </a:lnTo>
                  <a:lnTo>
                    <a:pt x="5229" y="6935"/>
                  </a:lnTo>
                  <a:lnTo>
                    <a:pt x="5771" y="7103"/>
                  </a:lnTo>
                  <a:lnTo>
                    <a:pt x="5795" y="7112"/>
                  </a:lnTo>
                  <a:lnTo>
                    <a:pt x="5817" y="7124"/>
                  </a:lnTo>
                  <a:lnTo>
                    <a:pt x="5838" y="7139"/>
                  </a:lnTo>
                  <a:lnTo>
                    <a:pt x="5856" y="7156"/>
                  </a:lnTo>
                  <a:lnTo>
                    <a:pt x="5873" y="7175"/>
                  </a:lnTo>
                  <a:lnTo>
                    <a:pt x="5886" y="7196"/>
                  </a:lnTo>
                  <a:lnTo>
                    <a:pt x="5897" y="7219"/>
                  </a:lnTo>
                  <a:lnTo>
                    <a:pt x="5905" y="7243"/>
                  </a:lnTo>
                  <a:lnTo>
                    <a:pt x="5910" y="7268"/>
                  </a:lnTo>
                  <a:lnTo>
                    <a:pt x="5912" y="7293"/>
                  </a:lnTo>
                  <a:lnTo>
                    <a:pt x="5911" y="7318"/>
                  </a:lnTo>
                  <a:lnTo>
                    <a:pt x="5906" y="7343"/>
                  </a:lnTo>
                  <a:lnTo>
                    <a:pt x="5898" y="7367"/>
                  </a:lnTo>
                  <a:lnTo>
                    <a:pt x="5692" y="7891"/>
                  </a:lnTo>
                  <a:lnTo>
                    <a:pt x="6005" y="8150"/>
                  </a:lnTo>
                  <a:lnTo>
                    <a:pt x="6481" y="7823"/>
                  </a:lnTo>
                  <a:lnTo>
                    <a:pt x="6503" y="7810"/>
                  </a:lnTo>
                  <a:lnTo>
                    <a:pt x="6526" y="7800"/>
                  </a:lnTo>
                  <a:lnTo>
                    <a:pt x="6551" y="7793"/>
                  </a:lnTo>
                  <a:lnTo>
                    <a:pt x="6576" y="7789"/>
                  </a:lnTo>
                  <a:lnTo>
                    <a:pt x="6601" y="7788"/>
                  </a:lnTo>
                  <a:lnTo>
                    <a:pt x="6627" y="7791"/>
                  </a:lnTo>
                  <a:lnTo>
                    <a:pt x="6651" y="7796"/>
                  </a:lnTo>
                  <a:lnTo>
                    <a:pt x="6675" y="7805"/>
                  </a:lnTo>
                  <a:lnTo>
                    <a:pt x="6698" y="7817"/>
                  </a:lnTo>
                  <a:lnTo>
                    <a:pt x="6719" y="7832"/>
                  </a:lnTo>
                  <a:lnTo>
                    <a:pt x="6738" y="7849"/>
                  </a:lnTo>
                  <a:lnTo>
                    <a:pt x="6754" y="7868"/>
                  </a:lnTo>
                  <a:lnTo>
                    <a:pt x="6768" y="7890"/>
                  </a:lnTo>
                  <a:lnTo>
                    <a:pt x="7048" y="8384"/>
                  </a:lnTo>
                  <a:lnTo>
                    <a:pt x="7442" y="8296"/>
                  </a:lnTo>
                  <a:lnTo>
                    <a:pt x="7489" y="7725"/>
                  </a:lnTo>
                  <a:lnTo>
                    <a:pt x="7492" y="7700"/>
                  </a:lnTo>
                  <a:lnTo>
                    <a:pt x="7499" y="7675"/>
                  </a:lnTo>
                  <a:lnTo>
                    <a:pt x="7509" y="7652"/>
                  </a:lnTo>
                  <a:lnTo>
                    <a:pt x="7521" y="7630"/>
                  </a:lnTo>
                  <a:lnTo>
                    <a:pt x="7537" y="7610"/>
                  </a:lnTo>
                  <a:lnTo>
                    <a:pt x="7554" y="7592"/>
                  </a:lnTo>
                  <a:lnTo>
                    <a:pt x="7574" y="7577"/>
                  </a:lnTo>
                  <a:lnTo>
                    <a:pt x="7595" y="7564"/>
                  </a:lnTo>
                  <a:lnTo>
                    <a:pt x="7618" y="7553"/>
                  </a:lnTo>
                  <a:lnTo>
                    <a:pt x="7643" y="7546"/>
                  </a:lnTo>
                  <a:lnTo>
                    <a:pt x="7667" y="7542"/>
                  </a:lnTo>
                  <a:lnTo>
                    <a:pt x="7693" y="7541"/>
                  </a:lnTo>
                  <a:lnTo>
                    <a:pt x="7718" y="7543"/>
                  </a:lnTo>
                  <a:lnTo>
                    <a:pt x="8278" y="7627"/>
                  </a:lnTo>
                  <a:lnTo>
                    <a:pt x="8455" y="7259"/>
                  </a:lnTo>
                  <a:lnTo>
                    <a:pt x="8036" y="6877"/>
                  </a:lnTo>
                  <a:lnTo>
                    <a:pt x="8018" y="6858"/>
                  </a:lnTo>
                  <a:lnTo>
                    <a:pt x="8003" y="6838"/>
                  </a:lnTo>
                  <a:lnTo>
                    <a:pt x="7991" y="6815"/>
                  </a:lnTo>
                  <a:lnTo>
                    <a:pt x="7981" y="6792"/>
                  </a:lnTo>
                  <a:lnTo>
                    <a:pt x="7975" y="6767"/>
                  </a:lnTo>
                  <a:lnTo>
                    <a:pt x="7971" y="6742"/>
                  </a:lnTo>
                  <a:lnTo>
                    <a:pt x="7971" y="6716"/>
                  </a:lnTo>
                  <a:lnTo>
                    <a:pt x="7975" y="6691"/>
                  </a:lnTo>
                  <a:lnTo>
                    <a:pt x="7981" y="6666"/>
                  </a:lnTo>
                  <a:lnTo>
                    <a:pt x="7991" y="6642"/>
                  </a:lnTo>
                  <a:lnTo>
                    <a:pt x="8003" y="6620"/>
                  </a:lnTo>
                  <a:lnTo>
                    <a:pt x="8019" y="6600"/>
                  </a:lnTo>
                  <a:lnTo>
                    <a:pt x="8036" y="6581"/>
                  </a:lnTo>
                  <a:lnTo>
                    <a:pt x="8455" y="6200"/>
                  </a:lnTo>
                  <a:lnTo>
                    <a:pt x="8278" y="5832"/>
                  </a:lnTo>
                  <a:lnTo>
                    <a:pt x="7718" y="5916"/>
                  </a:lnTo>
                  <a:lnTo>
                    <a:pt x="7693" y="5918"/>
                  </a:lnTo>
                  <a:lnTo>
                    <a:pt x="7667" y="5917"/>
                  </a:lnTo>
                  <a:lnTo>
                    <a:pt x="7643" y="5913"/>
                  </a:lnTo>
                  <a:lnTo>
                    <a:pt x="7618" y="5906"/>
                  </a:lnTo>
                  <a:lnTo>
                    <a:pt x="7595" y="5895"/>
                  </a:lnTo>
                  <a:lnTo>
                    <a:pt x="7574" y="5882"/>
                  </a:lnTo>
                  <a:lnTo>
                    <a:pt x="7554" y="5867"/>
                  </a:lnTo>
                  <a:lnTo>
                    <a:pt x="7537" y="5849"/>
                  </a:lnTo>
                  <a:lnTo>
                    <a:pt x="7521" y="5829"/>
                  </a:lnTo>
                  <a:lnTo>
                    <a:pt x="7509" y="5807"/>
                  </a:lnTo>
                  <a:lnTo>
                    <a:pt x="7499" y="5784"/>
                  </a:lnTo>
                  <a:lnTo>
                    <a:pt x="7492" y="5759"/>
                  </a:lnTo>
                  <a:lnTo>
                    <a:pt x="7489" y="5734"/>
                  </a:lnTo>
                  <a:lnTo>
                    <a:pt x="7442" y="5163"/>
                  </a:lnTo>
                  <a:lnTo>
                    <a:pt x="7048" y="5075"/>
                  </a:lnTo>
                  <a:lnTo>
                    <a:pt x="6768" y="5569"/>
                  </a:lnTo>
                  <a:lnTo>
                    <a:pt x="6754" y="5591"/>
                  </a:lnTo>
                  <a:lnTo>
                    <a:pt x="6738" y="5610"/>
                  </a:lnTo>
                  <a:lnTo>
                    <a:pt x="6719" y="5627"/>
                  </a:lnTo>
                  <a:lnTo>
                    <a:pt x="6698" y="5642"/>
                  </a:lnTo>
                  <a:lnTo>
                    <a:pt x="6675" y="5654"/>
                  </a:lnTo>
                  <a:lnTo>
                    <a:pt x="6651" y="5663"/>
                  </a:lnTo>
                  <a:lnTo>
                    <a:pt x="6627" y="5668"/>
                  </a:lnTo>
                  <a:lnTo>
                    <a:pt x="6601" y="5671"/>
                  </a:lnTo>
                  <a:lnTo>
                    <a:pt x="6576" y="5670"/>
                  </a:lnTo>
                  <a:lnTo>
                    <a:pt x="6551" y="5666"/>
                  </a:lnTo>
                  <a:lnTo>
                    <a:pt x="6526" y="5659"/>
                  </a:lnTo>
                  <a:lnTo>
                    <a:pt x="6503" y="5649"/>
                  </a:lnTo>
                  <a:lnTo>
                    <a:pt x="6481" y="5636"/>
                  </a:lnTo>
                  <a:lnTo>
                    <a:pt x="6158" y="5414"/>
                  </a:lnTo>
                  <a:lnTo>
                    <a:pt x="6141" y="5429"/>
                  </a:lnTo>
                  <a:lnTo>
                    <a:pt x="6119" y="5444"/>
                  </a:lnTo>
                  <a:lnTo>
                    <a:pt x="6096" y="5455"/>
                  </a:lnTo>
                  <a:lnTo>
                    <a:pt x="6071" y="5464"/>
                  </a:lnTo>
                  <a:lnTo>
                    <a:pt x="6046" y="5469"/>
                  </a:lnTo>
                  <a:lnTo>
                    <a:pt x="6019" y="5471"/>
                  </a:lnTo>
                  <a:lnTo>
                    <a:pt x="5993" y="5469"/>
                  </a:lnTo>
                  <a:close/>
                  <a:moveTo>
                    <a:pt x="5423" y="3785"/>
                  </a:moveTo>
                  <a:lnTo>
                    <a:pt x="5440" y="3766"/>
                  </a:lnTo>
                  <a:lnTo>
                    <a:pt x="5459" y="3748"/>
                  </a:lnTo>
                  <a:lnTo>
                    <a:pt x="6093" y="3253"/>
                  </a:lnTo>
                  <a:lnTo>
                    <a:pt x="5891" y="2758"/>
                  </a:lnTo>
                  <a:lnTo>
                    <a:pt x="5090" y="2857"/>
                  </a:lnTo>
                  <a:lnTo>
                    <a:pt x="5064" y="2859"/>
                  </a:lnTo>
                  <a:lnTo>
                    <a:pt x="5038" y="2857"/>
                  </a:lnTo>
                  <a:lnTo>
                    <a:pt x="5012" y="2852"/>
                  </a:lnTo>
                  <a:lnTo>
                    <a:pt x="4988" y="2844"/>
                  </a:lnTo>
                  <a:lnTo>
                    <a:pt x="4965" y="2832"/>
                  </a:lnTo>
                  <a:lnTo>
                    <a:pt x="4943" y="2818"/>
                  </a:lnTo>
                  <a:lnTo>
                    <a:pt x="4924" y="2800"/>
                  </a:lnTo>
                  <a:lnTo>
                    <a:pt x="4907" y="2781"/>
                  </a:lnTo>
                  <a:lnTo>
                    <a:pt x="4892" y="2759"/>
                  </a:lnTo>
                  <a:lnTo>
                    <a:pt x="4881" y="2736"/>
                  </a:lnTo>
                  <a:lnTo>
                    <a:pt x="4872" y="2712"/>
                  </a:lnTo>
                  <a:lnTo>
                    <a:pt x="4867" y="2686"/>
                  </a:lnTo>
                  <a:lnTo>
                    <a:pt x="4865" y="2661"/>
                  </a:lnTo>
                  <a:lnTo>
                    <a:pt x="4866" y="2635"/>
                  </a:lnTo>
                  <a:lnTo>
                    <a:pt x="4965" y="1833"/>
                  </a:lnTo>
                  <a:lnTo>
                    <a:pt x="4470" y="1631"/>
                  </a:lnTo>
                  <a:lnTo>
                    <a:pt x="3976" y="2264"/>
                  </a:lnTo>
                  <a:lnTo>
                    <a:pt x="3958" y="2283"/>
                  </a:lnTo>
                  <a:lnTo>
                    <a:pt x="3939" y="2300"/>
                  </a:lnTo>
                  <a:lnTo>
                    <a:pt x="3917" y="2315"/>
                  </a:lnTo>
                  <a:lnTo>
                    <a:pt x="3894" y="2326"/>
                  </a:lnTo>
                  <a:lnTo>
                    <a:pt x="3869" y="2334"/>
                  </a:lnTo>
                  <a:lnTo>
                    <a:pt x="3844" y="2339"/>
                  </a:lnTo>
                  <a:lnTo>
                    <a:pt x="3818" y="2341"/>
                  </a:lnTo>
                  <a:lnTo>
                    <a:pt x="3792" y="2339"/>
                  </a:lnTo>
                  <a:lnTo>
                    <a:pt x="3767" y="2334"/>
                  </a:lnTo>
                  <a:lnTo>
                    <a:pt x="3742" y="2326"/>
                  </a:lnTo>
                  <a:lnTo>
                    <a:pt x="3719" y="2315"/>
                  </a:lnTo>
                  <a:lnTo>
                    <a:pt x="3697" y="2300"/>
                  </a:lnTo>
                  <a:lnTo>
                    <a:pt x="3678" y="2284"/>
                  </a:lnTo>
                  <a:lnTo>
                    <a:pt x="3660" y="2264"/>
                  </a:lnTo>
                  <a:lnTo>
                    <a:pt x="3165" y="1630"/>
                  </a:lnTo>
                  <a:lnTo>
                    <a:pt x="2670" y="1833"/>
                  </a:lnTo>
                  <a:lnTo>
                    <a:pt x="2769" y="2634"/>
                  </a:lnTo>
                  <a:lnTo>
                    <a:pt x="2771" y="2660"/>
                  </a:lnTo>
                  <a:lnTo>
                    <a:pt x="2769" y="2686"/>
                  </a:lnTo>
                  <a:lnTo>
                    <a:pt x="2764" y="2712"/>
                  </a:lnTo>
                  <a:lnTo>
                    <a:pt x="2756" y="2736"/>
                  </a:lnTo>
                  <a:lnTo>
                    <a:pt x="2744" y="2759"/>
                  </a:lnTo>
                  <a:lnTo>
                    <a:pt x="2730" y="2781"/>
                  </a:lnTo>
                  <a:lnTo>
                    <a:pt x="2712" y="2800"/>
                  </a:lnTo>
                  <a:lnTo>
                    <a:pt x="2693" y="2818"/>
                  </a:lnTo>
                  <a:lnTo>
                    <a:pt x="2671" y="2832"/>
                  </a:lnTo>
                  <a:lnTo>
                    <a:pt x="2648" y="2844"/>
                  </a:lnTo>
                  <a:lnTo>
                    <a:pt x="2624" y="2852"/>
                  </a:lnTo>
                  <a:lnTo>
                    <a:pt x="2598" y="2857"/>
                  </a:lnTo>
                  <a:lnTo>
                    <a:pt x="2572" y="2859"/>
                  </a:lnTo>
                  <a:lnTo>
                    <a:pt x="2546" y="2857"/>
                  </a:lnTo>
                  <a:lnTo>
                    <a:pt x="1745" y="2758"/>
                  </a:lnTo>
                  <a:lnTo>
                    <a:pt x="1542" y="3254"/>
                  </a:lnTo>
                  <a:lnTo>
                    <a:pt x="2176" y="3748"/>
                  </a:lnTo>
                  <a:lnTo>
                    <a:pt x="2195" y="3766"/>
                  </a:lnTo>
                  <a:lnTo>
                    <a:pt x="2212" y="3785"/>
                  </a:lnTo>
                  <a:lnTo>
                    <a:pt x="2227" y="3807"/>
                  </a:lnTo>
                  <a:lnTo>
                    <a:pt x="2238" y="3830"/>
                  </a:lnTo>
                  <a:lnTo>
                    <a:pt x="2246" y="3855"/>
                  </a:lnTo>
                  <a:lnTo>
                    <a:pt x="2251" y="3880"/>
                  </a:lnTo>
                  <a:lnTo>
                    <a:pt x="2253" y="3906"/>
                  </a:lnTo>
                  <a:lnTo>
                    <a:pt x="2251" y="3932"/>
                  </a:lnTo>
                  <a:lnTo>
                    <a:pt x="2246" y="3957"/>
                  </a:lnTo>
                  <a:lnTo>
                    <a:pt x="2238" y="3982"/>
                  </a:lnTo>
                  <a:lnTo>
                    <a:pt x="2227" y="4005"/>
                  </a:lnTo>
                  <a:lnTo>
                    <a:pt x="2212" y="4027"/>
                  </a:lnTo>
                  <a:lnTo>
                    <a:pt x="2195" y="4046"/>
                  </a:lnTo>
                  <a:lnTo>
                    <a:pt x="2176" y="4064"/>
                  </a:lnTo>
                  <a:lnTo>
                    <a:pt x="1542" y="4558"/>
                  </a:lnTo>
                  <a:lnTo>
                    <a:pt x="1745" y="5054"/>
                  </a:lnTo>
                  <a:lnTo>
                    <a:pt x="2546" y="4955"/>
                  </a:lnTo>
                  <a:lnTo>
                    <a:pt x="2572" y="4953"/>
                  </a:lnTo>
                  <a:lnTo>
                    <a:pt x="2598" y="4955"/>
                  </a:lnTo>
                  <a:lnTo>
                    <a:pt x="2624" y="4960"/>
                  </a:lnTo>
                  <a:lnTo>
                    <a:pt x="2648" y="4968"/>
                  </a:lnTo>
                  <a:lnTo>
                    <a:pt x="2671" y="4980"/>
                  </a:lnTo>
                  <a:lnTo>
                    <a:pt x="2693" y="4994"/>
                  </a:lnTo>
                  <a:lnTo>
                    <a:pt x="2712" y="5012"/>
                  </a:lnTo>
                  <a:lnTo>
                    <a:pt x="2730" y="5031"/>
                  </a:lnTo>
                  <a:lnTo>
                    <a:pt x="2744" y="5053"/>
                  </a:lnTo>
                  <a:lnTo>
                    <a:pt x="2756" y="5076"/>
                  </a:lnTo>
                  <a:lnTo>
                    <a:pt x="2764" y="5100"/>
                  </a:lnTo>
                  <a:lnTo>
                    <a:pt x="2769" y="5126"/>
                  </a:lnTo>
                  <a:lnTo>
                    <a:pt x="2771" y="5152"/>
                  </a:lnTo>
                  <a:lnTo>
                    <a:pt x="2769" y="5178"/>
                  </a:lnTo>
                  <a:lnTo>
                    <a:pt x="2670" y="5979"/>
                  </a:lnTo>
                  <a:lnTo>
                    <a:pt x="3165" y="6182"/>
                  </a:lnTo>
                  <a:lnTo>
                    <a:pt x="3660" y="5548"/>
                  </a:lnTo>
                  <a:lnTo>
                    <a:pt x="3678" y="5528"/>
                  </a:lnTo>
                  <a:lnTo>
                    <a:pt x="3697" y="5512"/>
                  </a:lnTo>
                  <a:lnTo>
                    <a:pt x="3719" y="5497"/>
                  </a:lnTo>
                  <a:lnTo>
                    <a:pt x="3742" y="5486"/>
                  </a:lnTo>
                  <a:lnTo>
                    <a:pt x="3767" y="5478"/>
                  </a:lnTo>
                  <a:lnTo>
                    <a:pt x="3792" y="5473"/>
                  </a:lnTo>
                  <a:lnTo>
                    <a:pt x="3818" y="5471"/>
                  </a:lnTo>
                  <a:lnTo>
                    <a:pt x="3844" y="5473"/>
                  </a:lnTo>
                  <a:lnTo>
                    <a:pt x="3869" y="5478"/>
                  </a:lnTo>
                  <a:lnTo>
                    <a:pt x="3894" y="5486"/>
                  </a:lnTo>
                  <a:lnTo>
                    <a:pt x="3917" y="5497"/>
                  </a:lnTo>
                  <a:lnTo>
                    <a:pt x="3939" y="5512"/>
                  </a:lnTo>
                  <a:lnTo>
                    <a:pt x="3958" y="5529"/>
                  </a:lnTo>
                  <a:lnTo>
                    <a:pt x="3976" y="5548"/>
                  </a:lnTo>
                  <a:lnTo>
                    <a:pt x="4470" y="6181"/>
                  </a:lnTo>
                  <a:lnTo>
                    <a:pt x="4965" y="5979"/>
                  </a:lnTo>
                  <a:lnTo>
                    <a:pt x="4866" y="5177"/>
                  </a:lnTo>
                  <a:lnTo>
                    <a:pt x="4865" y="5151"/>
                  </a:lnTo>
                  <a:lnTo>
                    <a:pt x="4867" y="5126"/>
                  </a:lnTo>
                  <a:lnTo>
                    <a:pt x="4872" y="5100"/>
                  </a:lnTo>
                  <a:lnTo>
                    <a:pt x="4881" y="5076"/>
                  </a:lnTo>
                  <a:lnTo>
                    <a:pt x="4892" y="5053"/>
                  </a:lnTo>
                  <a:lnTo>
                    <a:pt x="4907" y="5031"/>
                  </a:lnTo>
                  <a:lnTo>
                    <a:pt x="4924" y="5012"/>
                  </a:lnTo>
                  <a:lnTo>
                    <a:pt x="4943" y="4994"/>
                  </a:lnTo>
                  <a:lnTo>
                    <a:pt x="4965" y="4980"/>
                  </a:lnTo>
                  <a:lnTo>
                    <a:pt x="4988" y="4968"/>
                  </a:lnTo>
                  <a:lnTo>
                    <a:pt x="5012" y="4960"/>
                  </a:lnTo>
                  <a:lnTo>
                    <a:pt x="5038" y="4955"/>
                  </a:lnTo>
                  <a:lnTo>
                    <a:pt x="5064" y="4953"/>
                  </a:lnTo>
                  <a:lnTo>
                    <a:pt x="5090" y="4955"/>
                  </a:lnTo>
                  <a:lnTo>
                    <a:pt x="5713" y="5032"/>
                  </a:lnTo>
                  <a:lnTo>
                    <a:pt x="5867" y="4905"/>
                  </a:lnTo>
                  <a:lnTo>
                    <a:pt x="5888" y="4890"/>
                  </a:lnTo>
                  <a:lnTo>
                    <a:pt x="5910" y="4877"/>
                  </a:lnTo>
                  <a:lnTo>
                    <a:pt x="5934" y="4868"/>
                  </a:lnTo>
                  <a:lnTo>
                    <a:pt x="5959" y="4862"/>
                  </a:lnTo>
                  <a:lnTo>
                    <a:pt x="5969" y="4861"/>
                  </a:lnTo>
                  <a:lnTo>
                    <a:pt x="6093" y="4559"/>
                  </a:lnTo>
                  <a:lnTo>
                    <a:pt x="5459" y="4064"/>
                  </a:lnTo>
                  <a:lnTo>
                    <a:pt x="5440" y="4046"/>
                  </a:lnTo>
                  <a:lnTo>
                    <a:pt x="5423" y="4027"/>
                  </a:lnTo>
                  <a:lnTo>
                    <a:pt x="5408" y="4005"/>
                  </a:lnTo>
                  <a:lnTo>
                    <a:pt x="5397" y="3982"/>
                  </a:lnTo>
                  <a:lnTo>
                    <a:pt x="5389" y="3957"/>
                  </a:lnTo>
                  <a:lnTo>
                    <a:pt x="5384" y="3932"/>
                  </a:lnTo>
                  <a:lnTo>
                    <a:pt x="5382" y="3906"/>
                  </a:lnTo>
                  <a:lnTo>
                    <a:pt x="5384" y="3880"/>
                  </a:lnTo>
                  <a:lnTo>
                    <a:pt x="5389" y="3855"/>
                  </a:lnTo>
                  <a:lnTo>
                    <a:pt x="5397" y="3830"/>
                  </a:lnTo>
                  <a:lnTo>
                    <a:pt x="5408" y="3807"/>
                  </a:lnTo>
                  <a:lnTo>
                    <a:pt x="5423" y="3785"/>
                  </a:lnTo>
                  <a:close/>
                  <a:moveTo>
                    <a:pt x="5342" y="5771"/>
                  </a:moveTo>
                  <a:lnTo>
                    <a:pt x="5378" y="6059"/>
                  </a:lnTo>
                  <a:lnTo>
                    <a:pt x="5447" y="6038"/>
                  </a:lnTo>
                  <a:lnTo>
                    <a:pt x="5342" y="5771"/>
                  </a:lnTo>
                  <a:close/>
                  <a:moveTo>
                    <a:pt x="5295" y="5383"/>
                  </a:moveTo>
                  <a:lnTo>
                    <a:pt x="5295" y="5384"/>
                  </a:lnTo>
                  <a:lnTo>
                    <a:pt x="5296" y="5383"/>
                  </a:lnTo>
                  <a:lnTo>
                    <a:pt x="5295" y="5383"/>
                  </a:lnTo>
                  <a:close/>
                  <a:moveTo>
                    <a:pt x="7614" y="6699"/>
                  </a:moveTo>
                  <a:lnTo>
                    <a:pt x="7615" y="6704"/>
                  </a:lnTo>
                  <a:lnTo>
                    <a:pt x="7615" y="6726"/>
                  </a:lnTo>
                  <a:lnTo>
                    <a:pt x="7615" y="6732"/>
                  </a:lnTo>
                  <a:lnTo>
                    <a:pt x="7615" y="6754"/>
                  </a:lnTo>
                  <a:lnTo>
                    <a:pt x="7614" y="6760"/>
                  </a:lnTo>
                  <a:lnTo>
                    <a:pt x="7613" y="6782"/>
                  </a:lnTo>
                  <a:lnTo>
                    <a:pt x="7613" y="6787"/>
                  </a:lnTo>
                  <a:lnTo>
                    <a:pt x="7611" y="6809"/>
                  </a:lnTo>
                  <a:lnTo>
                    <a:pt x="7610" y="6815"/>
                  </a:lnTo>
                  <a:lnTo>
                    <a:pt x="7607" y="6837"/>
                  </a:lnTo>
                  <a:lnTo>
                    <a:pt x="7606" y="6842"/>
                  </a:lnTo>
                  <a:lnTo>
                    <a:pt x="7603" y="6864"/>
                  </a:lnTo>
                  <a:lnTo>
                    <a:pt x="7602" y="6869"/>
                  </a:lnTo>
                  <a:lnTo>
                    <a:pt x="7597" y="6891"/>
                  </a:lnTo>
                  <a:lnTo>
                    <a:pt x="7596" y="6896"/>
                  </a:lnTo>
                  <a:lnTo>
                    <a:pt x="7591" y="6918"/>
                  </a:lnTo>
                  <a:lnTo>
                    <a:pt x="7589" y="6923"/>
                  </a:lnTo>
                  <a:lnTo>
                    <a:pt x="7583" y="6944"/>
                  </a:lnTo>
                  <a:lnTo>
                    <a:pt x="7581" y="6950"/>
                  </a:lnTo>
                  <a:lnTo>
                    <a:pt x="7575" y="6971"/>
                  </a:lnTo>
                  <a:lnTo>
                    <a:pt x="7573" y="6976"/>
                  </a:lnTo>
                  <a:lnTo>
                    <a:pt x="7565" y="6997"/>
                  </a:lnTo>
                  <a:lnTo>
                    <a:pt x="7563" y="7002"/>
                  </a:lnTo>
                  <a:lnTo>
                    <a:pt x="7555" y="7022"/>
                  </a:lnTo>
                  <a:lnTo>
                    <a:pt x="7552" y="7027"/>
                  </a:lnTo>
                  <a:lnTo>
                    <a:pt x="7543" y="7047"/>
                  </a:lnTo>
                  <a:lnTo>
                    <a:pt x="7541" y="7052"/>
                  </a:lnTo>
                  <a:lnTo>
                    <a:pt x="7531" y="7072"/>
                  </a:lnTo>
                  <a:lnTo>
                    <a:pt x="7528" y="7077"/>
                  </a:lnTo>
                  <a:lnTo>
                    <a:pt x="7517" y="7097"/>
                  </a:lnTo>
                  <a:lnTo>
                    <a:pt x="7514" y="7102"/>
                  </a:lnTo>
                  <a:lnTo>
                    <a:pt x="7503" y="7121"/>
                  </a:lnTo>
                  <a:lnTo>
                    <a:pt x="7500" y="7126"/>
                  </a:lnTo>
                  <a:lnTo>
                    <a:pt x="7488" y="7144"/>
                  </a:lnTo>
                  <a:lnTo>
                    <a:pt x="7484" y="7148"/>
                  </a:lnTo>
                  <a:lnTo>
                    <a:pt x="7472" y="7166"/>
                  </a:lnTo>
                  <a:lnTo>
                    <a:pt x="7468" y="7171"/>
                  </a:lnTo>
                  <a:lnTo>
                    <a:pt x="7455" y="7188"/>
                  </a:lnTo>
                  <a:lnTo>
                    <a:pt x="7452" y="7192"/>
                  </a:lnTo>
                  <a:lnTo>
                    <a:pt x="7437" y="7209"/>
                  </a:lnTo>
                  <a:lnTo>
                    <a:pt x="7434" y="7213"/>
                  </a:lnTo>
                  <a:lnTo>
                    <a:pt x="7419" y="7230"/>
                  </a:lnTo>
                  <a:lnTo>
                    <a:pt x="7416" y="7234"/>
                  </a:lnTo>
                  <a:lnTo>
                    <a:pt x="7400" y="7249"/>
                  </a:lnTo>
                  <a:lnTo>
                    <a:pt x="7396" y="7253"/>
                  </a:lnTo>
                  <a:lnTo>
                    <a:pt x="7381" y="7269"/>
                  </a:lnTo>
                  <a:lnTo>
                    <a:pt x="7377" y="7272"/>
                  </a:lnTo>
                  <a:lnTo>
                    <a:pt x="7360" y="7287"/>
                  </a:lnTo>
                  <a:lnTo>
                    <a:pt x="7356" y="7290"/>
                  </a:lnTo>
                  <a:lnTo>
                    <a:pt x="7339" y="7305"/>
                  </a:lnTo>
                  <a:lnTo>
                    <a:pt x="7335" y="7308"/>
                  </a:lnTo>
                  <a:lnTo>
                    <a:pt x="7318" y="7321"/>
                  </a:lnTo>
                  <a:lnTo>
                    <a:pt x="7313" y="7325"/>
                  </a:lnTo>
                  <a:lnTo>
                    <a:pt x="7295" y="7337"/>
                  </a:lnTo>
                  <a:lnTo>
                    <a:pt x="7291" y="7341"/>
                  </a:lnTo>
                  <a:lnTo>
                    <a:pt x="7273" y="7353"/>
                  </a:lnTo>
                  <a:lnTo>
                    <a:pt x="7268" y="7356"/>
                  </a:lnTo>
                  <a:lnTo>
                    <a:pt x="7249" y="7367"/>
                  </a:lnTo>
                  <a:lnTo>
                    <a:pt x="7243" y="7371"/>
                  </a:lnTo>
                  <a:lnTo>
                    <a:pt x="7223" y="7381"/>
                  </a:lnTo>
                  <a:lnTo>
                    <a:pt x="7218" y="7384"/>
                  </a:lnTo>
                  <a:lnTo>
                    <a:pt x="7199" y="7394"/>
                  </a:lnTo>
                  <a:lnTo>
                    <a:pt x="7194" y="7396"/>
                  </a:lnTo>
                  <a:lnTo>
                    <a:pt x="7174" y="7405"/>
                  </a:lnTo>
                  <a:lnTo>
                    <a:pt x="7169" y="7407"/>
                  </a:lnTo>
                  <a:lnTo>
                    <a:pt x="7149" y="7416"/>
                  </a:lnTo>
                  <a:lnTo>
                    <a:pt x="7144" y="7418"/>
                  </a:lnTo>
                  <a:lnTo>
                    <a:pt x="7123" y="7425"/>
                  </a:lnTo>
                  <a:lnTo>
                    <a:pt x="7118" y="7427"/>
                  </a:lnTo>
                  <a:lnTo>
                    <a:pt x="7097" y="7434"/>
                  </a:lnTo>
                  <a:lnTo>
                    <a:pt x="7092" y="7436"/>
                  </a:lnTo>
                  <a:lnTo>
                    <a:pt x="7071" y="7442"/>
                  </a:lnTo>
                  <a:lnTo>
                    <a:pt x="7065" y="7443"/>
                  </a:lnTo>
                  <a:lnTo>
                    <a:pt x="7044" y="7448"/>
                  </a:lnTo>
                  <a:lnTo>
                    <a:pt x="7038" y="7450"/>
                  </a:lnTo>
                  <a:lnTo>
                    <a:pt x="7017" y="7454"/>
                  </a:lnTo>
                  <a:lnTo>
                    <a:pt x="7011" y="7455"/>
                  </a:lnTo>
                  <a:lnTo>
                    <a:pt x="6990" y="7459"/>
                  </a:lnTo>
                  <a:lnTo>
                    <a:pt x="6984" y="7460"/>
                  </a:lnTo>
                  <a:lnTo>
                    <a:pt x="6962" y="7463"/>
                  </a:lnTo>
                  <a:lnTo>
                    <a:pt x="6957" y="7464"/>
                  </a:lnTo>
                  <a:lnTo>
                    <a:pt x="6935" y="7466"/>
                  </a:lnTo>
                  <a:lnTo>
                    <a:pt x="6929" y="7466"/>
                  </a:lnTo>
                  <a:lnTo>
                    <a:pt x="6907" y="7467"/>
                  </a:lnTo>
                  <a:lnTo>
                    <a:pt x="6901" y="7468"/>
                  </a:lnTo>
                  <a:lnTo>
                    <a:pt x="6879" y="7468"/>
                  </a:lnTo>
                  <a:lnTo>
                    <a:pt x="6873" y="7468"/>
                  </a:lnTo>
                  <a:lnTo>
                    <a:pt x="6851" y="7468"/>
                  </a:lnTo>
                  <a:lnTo>
                    <a:pt x="6845" y="7467"/>
                  </a:lnTo>
                  <a:lnTo>
                    <a:pt x="6823" y="7466"/>
                  </a:lnTo>
                  <a:lnTo>
                    <a:pt x="6818" y="7466"/>
                  </a:lnTo>
                  <a:lnTo>
                    <a:pt x="6796" y="7463"/>
                  </a:lnTo>
                  <a:lnTo>
                    <a:pt x="6790" y="7463"/>
                  </a:lnTo>
                  <a:lnTo>
                    <a:pt x="6768" y="7460"/>
                  </a:lnTo>
                  <a:lnTo>
                    <a:pt x="6763" y="7459"/>
                  </a:lnTo>
                  <a:lnTo>
                    <a:pt x="6741" y="7455"/>
                  </a:lnTo>
                  <a:lnTo>
                    <a:pt x="6736" y="7454"/>
                  </a:lnTo>
                  <a:lnTo>
                    <a:pt x="6714" y="7450"/>
                  </a:lnTo>
                  <a:lnTo>
                    <a:pt x="6709" y="7448"/>
                  </a:lnTo>
                  <a:lnTo>
                    <a:pt x="6688" y="7443"/>
                  </a:lnTo>
                  <a:lnTo>
                    <a:pt x="6682" y="7442"/>
                  </a:lnTo>
                  <a:lnTo>
                    <a:pt x="6661" y="7436"/>
                  </a:lnTo>
                  <a:lnTo>
                    <a:pt x="6656" y="7434"/>
                  </a:lnTo>
                  <a:lnTo>
                    <a:pt x="6635" y="7427"/>
                  </a:lnTo>
                  <a:lnTo>
                    <a:pt x="6630" y="7425"/>
                  </a:lnTo>
                  <a:lnTo>
                    <a:pt x="6609" y="7418"/>
                  </a:lnTo>
                  <a:lnTo>
                    <a:pt x="6604" y="7416"/>
                  </a:lnTo>
                  <a:lnTo>
                    <a:pt x="6584" y="7407"/>
                  </a:lnTo>
                  <a:lnTo>
                    <a:pt x="6579" y="7405"/>
                  </a:lnTo>
                  <a:lnTo>
                    <a:pt x="6559" y="7396"/>
                  </a:lnTo>
                  <a:lnTo>
                    <a:pt x="6554" y="7394"/>
                  </a:lnTo>
                  <a:lnTo>
                    <a:pt x="6535" y="7384"/>
                  </a:lnTo>
                  <a:lnTo>
                    <a:pt x="6530" y="7381"/>
                  </a:lnTo>
                  <a:lnTo>
                    <a:pt x="6510" y="7371"/>
                  </a:lnTo>
                  <a:lnTo>
                    <a:pt x="6504" y="7367"/>
                  </a:lnTo>
                  <a:lnTo>
                    <a:pt x="6485" y="7356"/>
                  </a:lnTo>
                  <a:lnTo>
                    <a:pt x="6480" y="7353"/>
                  </a:lnTo>
                  <a:lnTo>
                    <a:pt x="6462" y="7341"/>
                  </a:lnTo>
                  <a:lnTo>
                    <a:pt x="6458" y="7337"/>
                  </a:lnTo>
                  <a:lnTo>
                    <a:pt x="6440" y="7325"/>
                  </a:lnTo>
                  <a:lnTo>
                    <a:pt x="6435" y="7321"/>
                  </a:lnTo>
                  <a:lnTo>
                    <a:pt x="6418" y="7308"/>
                  </a:lnTo>
                  <a:lnTo>
                    <a:pt x="6414" y="7305"/>
                  </a:lnTo>
                  <a:lnTo>
                    <a:pt x="6397" y="7290"/>
                  </a:lnTo>
                  <a:lnTo>
                    <a:pt x="6393" y="7287"/>
                  </a:lnTo>
                  <a:lnTo>
                    <a:pt x="6376" y="7272"/>
                  </a:lnTo>
                  <a:lnTo>
                    <a:pt x="6372" y="7269"/>
                  </a:lnTo>
                  <a:lnTo>
                    <a:pt x="6357" y="7253"/>
                  </a:lnTo>
                  <a:lnTo>
                    <a:pt x="6353" y="7249"/>
                  </a:lnTo>
                  <a:lnTo>
                    <a:pt x="6337" y="7234"/>
                  </a:lnTo>
                  <a:lnTo>
                    <a:pt x="6334" y="7230"/>
                  </a:lnTo>
                  <a:lnTo>
                    <a:pt x="6319" y="7213"/>
                  </a:lnTo>
                  <a:lnTo>
                    <a:pt x="6316" y="7209"/>
                  </a:lnTo>
                  <a:lnTo>
                    <a:pt x="6301" y="7192"/>
                  </a:lnTo>
                  <a:lnTo>
                    <a:pt x="6298" y="7188"/>
                  </a:lnTo>
                  <a:lnTo>
                    <a:pt x="6285" y="7171"/>
                  </a:lnTo>
                  <a:lnTo>
                    <a:pt x="6281" y="7166"/>
                  </a:lnTo>
                  <a:lnTo>
                    <a:pt x="6269" y="7148"/>
                  </a:lnTo>
                  <a:lnTo>
                    <a:pt x="6265" y="7144"/>
                  </a:lnTo>
                  <a:lnTo>
                    <a:pt x="6253" y="7126"/>
                  </a:lnTo>
                  <a:lnTo>
                    <a:pt x="6250" y="7121"/>
                  </a:lnTo>
                  <a:lnTo>
                    <a:pt x="6239" y="7102"/>
                  </a:lnTo>
                  <a:lnTo>
                    <a:pt x="6236" y="7097"/>
                  </a:lnTo>
                  <a:lnTo>
                    <a:pt x="6225" y="7077"/>
                  </a:lnTo>
                  <a:lnTo>
                    <a:pt x="6222" y="7072"/>
                  </a:lnTo>
                  <a:lnTo>
                    <a:pt x="6212" y="7052"/>
                  </a:lnTo>
                  <a:lnTo>
                    <a:pt x="6210" y="7047"/>
                  </a:lnTo>
                  <a:lnTo>
                    <a:pt x="6201" y="7027"/>
                  </a:lnTo>
                  <a:lnTo>
                    <a:pt x="6198" y="7022"/>
                  </a:lnTo>
                  <a:lnTo>
                    <a:pt x="6190" y="7002"/>
                  </a:lnTo>
                  <a:lnTo>
                    <a:pt x="6188" y="6997"/>
                  </a:lnTo>
                  <a:lnTo>
                    <a:pt x="6180" y="6976"/>
                  </a:lnTo>
                  <a:lnTo>
                    <a:pt x="6178" y="6971"/>
                  </a:lnTo>
                  <a:lnTo>
                    <a:pt x="6172" y="6950"/>
                  </a:lnTo>
                  <a:lnTo>
                    <a:pt x="6170" y="6944"/>
                  </a:lnTo>
                  <a:lnTo>
                    <a:pt x="6164" y="6923"/>
                  </a:lnTo>
                  <a:lnTo>
                    <a:pt x="6162" y="6918"/>
                  </a:lnTo>
                  <a:lnTo>
                    <a:pt x="6157" y="6896"/>
                  </a:lnTo>
                  <a:lnTo>
                    <a:pt x="6156" y="6891"/>
                  </a:lnTo>
                  <a:lnTo>
                    <a:pt x="6151" y="6869"/>
                  </a:lnTo>
                  <a:lnTo>
                    <a:pt x="6150" y="6864"/>
                  </a:lnTo>
                  <a:lnTo>
                    <a:pt x="6147" y="6842"/>
                  </a:lnTo>
                  <a:lnTo>
                    <a:pt x="6146" y="6837"/>
                  </a:lnTo>
                  <a:lnTo>
                    <a:pt x="6143" y="6815"/>
                  </a:lnTo>
                  <a:lnTo>
                    <a:pt x="6142" y="6809"/>
                  </a:lnTo>
                  <a:lnTo>
                    <a:pt x="6140" y="6787"/>
                  </a:lnTo>
                  <a:lnTo>
                    <a:pt x="6140" y="6782"/>
                  </a:lnTo>
                  <a:lnTo>
                    <a:pt x="6139" y="6760"/>
                  </a:lnTo>
                  <a:lnTo>
                    <a:pt x="6138" y="6754"/>
                  </a:lnTo>
                  <a:lnTo>
                    <a:pt x="6138" y="6732"/>
                  </a:lnTo>
                  <a:lnTo>
                    <a:pt x="6138" y="6726"/>
                  </a:lnTo>
                  <a:lnTo>
                    <a:pt x="6138" y="6704"/>
                  </a:lnTo>
                  <a:lnTo>
                    <a:pt x="6139" y="6699"/>
                  </a:lnTo>
                  <a:lnTo>
                    <a:pt x="6140" y="6677"/>
                  </a:lnTo>
                  <a:lnTo>
                    <a:pt x="6140" y="6671"/>
                  </a:lnTo>
                  <a:lnTo>
                    <a:pt x="6142" y="6649"/>
                  </a:lnTo>
                  <a:lnTo>
                    <a:pt x="6143" y="6644"/>
                  </a:lnTo>
                  <a:lnTo>
                    <a:pt x="6146" y="6622"/>
                  </a:lnTo>
                  <a:lnTo>
                    <a:pt x="6147" y="6616"/>
                  </a:lnTo>
                  <a:lnTo>
                    <a:pt x="6150" y="6595"/>
                  </a:lnTo>
                  <a:lnTo>
                    <a:pt x="6151" y="6589"/>
                  </a:lnTo>
                  <a:lnTo>
                    <a:pt x="6156" y="6568"/>
                  </a:lnTo>
                  <a:lnTo>
                    <a:pt x="6157" y="6562"/>
                  </a:lnTo>
                  <a:lnTo>
                    <a:pt x="6162" y="6541"/>
                  </a:lnTo>
                  <a:lnTo>
                    <a:pt x="6164" y="6536"/>
                  </a:lnTo>
                  <a:lnTo>
                    <a:pt x="6170" y="6514"/>
                  </a:lnTo>
                  <a:lnTo>
                    <a:pt x="6172" y="6509"/>
                  </a:lnTo>
                  <a:lnTo>
                    <a:pt x="6178" y="6488"/>
                  </a:lnTo>
                  <a:lnTo>
                    <a:pt x="6180" y="6483"/>
                  </a:lnTo>
                  <a:lnTo>
                    <a:pt x="6188" y="6462"/>
                  </a:lnTo>
                  <a:lnTo>
                    <a:pt x="6190" y="6457"/>
                  </a:lnTo>
                  <a:lnTo>
                    <a:pt x="6198" y="6437"/>
                  </a:lnTo>
                  <a:lnTo>
                    <a:pt x="6201" y="6432"/>
                  </a:lnTo>
                  <a:lnTo>
                    <a:pt x="6210" y="6412"/>
                  </a:lnTo>
                  <a:lnTo>
                    <a:pt x="6212" y="6407"/>
                  </a:lnTo>
                  <a:lnTo>
                    <a:pt x="6222" y="6387"/>
                  </a:lnTo>
                  <a:lnTo>
                    <a:pt x="6225" y="6382"/>
                  </a:lnTo>
                  <a:lnTo>
                    <a:pt x="6236" y="6362"/>
                  </a:lnTo>
                  <a:lnTo>
                    <a:pt x="6239" y="6357"/>
                  </a:lnTo>
                  <a:lnTo>
                    <a:pt x="6250" y="6338"/>
                  </a:lnTo>
                  <a:lnTo>
                    <a:pt x="6253" y="6333"/>
                  </a:lnTo>
                  <a:lnTo>
                    <a:pt x="6265" y="6315"/>
                  </a:lnTo>
                  <a:lnTo>
                    <a:pt x="6269" y="6311"/>
                  </a:lnTo>
                  <a:lnTo>
                    <a:pt x="6281" y="6293"/>
                  </a:lnTo>
                  <a:lnTo>
                    <a:pt x="6285" y="6288"/>
                  </a:lnTo>
                  <a:lnTo>
                    <a:pt x="6298" y="6271"/>
                  </a:lnTo>
                  <a:lnTo>
                    <a:pt x="6301" y="6267"/>
                  </a:lnTo>
                  <a:lnTo>
                    <a:pt x="6316" y="6250"/>
                  </a:lnTo>
                  <a:lnTo>
                    <a:pt x="6319" y="6246"/>
                  </a:lnTo>
                  <a:lnTo>
                    <a:pt x="6334" y="6229"/>
                  </a:lnTo>
                  <a:lnTo>
                    <a:pt x="6337" y="6225"/>
                  </a:lnTo>
                  <a:lnTo>
                    <a:pt x="6353" y="6210"/>
                  </a:lnTo>
                  <a:lnTo>
                    <a:pt x="6357" y="6206"/>
                  </a:lnTo>
                  <a:lnTo>
                    <a:pt x="6372" y="6190"/>
                  </a:lnTo>
                  <a:lnTo>
                    <a:pt x="6376" y="6187"/>
                  </a:lnTo>
                  <a:lnTo>
                    <a:pt x="6393" y="6172"/>
                  </a:lnTo>
                  <a:lnTo>
                    <a:pt x="6397" y="6169"/>
                  </a:lnTo>
                  <a:lnTo>
                    <a:pt x="6414" y="6154"/>
                  </a:lnTo>
                  <a:lnTo>
                    <a:pt x="6418" y="6151"/>
                  </a:lnTo>
                  <a:lnTo>
                    <a:pt x="6435" y="6138"/>
                  </a:lnTo>
                  <a:lnTo>
                    <a:pt x="6440" y="6134"/>
                  </a:lnTo>
                  <a:lnTo>
                    <a:pt x="6458" y="6122"/>
                  </a:lnTo>
                  <a:lnTo>
                    <a:pt x="6462" y="6118"/>
                  </a:lnTo>
                  <a:lnTo>
                    <a:pt x="6480" y="6106"/>
                  </a:lnTo>
                  <a:lnTo>
                    <a:pt x="6485" y="6103"/>
                  </a:lnTo>
                  <a:lnTo>
                    <a:pt x="6504" y="6092"/>
                  </a:lnTo>
                  <a:lnTo>
                    <a:pt x="6509" y="6089"/>
                  </a:lnTo>
                  <a:lnTo>
                    <a:pt x="6529" y="6078"/>
                  </a:lnTo>
                  <a:lnTo>
                    <a:pt x="6534" y="6075"/>
                  </a:lnTo>
                  <a:lnTo>
                    <a:pt x="6554" y="6065"/>
                  </a:lnTo>
                  <a:lnTo>
                    <a:pt x="6559" y="6063"/>
                  </a:lnTo>
                  <a:lnTo>
                    <a:pt x="6579" y="6054"/>
                  </a:lnTo>
                  <a:lnTo>
                    <a:pt x="6584" y="6051"/>
                  </a:lnTo>
                  <a:lnTo>
                    <a:pt x="6604" y="6043"/>
                  </a:lnTo>
                  <a:lnTo>
                    <a:pt x="6609" y="6041"/>
                  </a:lnTo>
                  <a:lnTo>
                    <a:pt x="6630" y="6033"/>
                  </a:lnTo>
                  <a:lnTo>
                    <a:pt x="6635" y="6031"/>
                  </a:lnTo>
                  <a:lnTo>
                    <a:pt x="6656" y="6025"/>
                  </a:lnTo>
                  <a:lnTo>
                    <a:pt x="6661" y="6023"/>
                  </a:lnTo>
                  <a:lnTo>
                    <a:pt x="6683" y="6017"/>
                  </a:lnTo>
                  <a:lnTo>
                    <a:pt x="6688" y="6015"/>
                  </a:lnTo>
                  <a:lnTo>
                    <a:pt x="6709" y="6010"/>
                  </a:lnTo>
                  <a:lnTo>
                    <a:pt x="6715" y="6009"/>
                  </a:lnTo>
                  <a:lnTo>
                    <a:pt x="6736" y="6004"/>
                  </a:lnTo>
                  <a:lnTo>
                    <a:pt x="6742" y="6003"/>
                  </a:lnTo>
                  <a:lnTo>
                    <a:pt x="6763" y="6000"/>
                  </a:lnTo>
                  <a:lnTo>
                    <a:pt x="6769" y="5999"/>
                  </a:lnTo>
                  <a:lnTo>
                    <a:pt x="6791" y="5996"/>
                  </a:lnTo>
                  <a:lnTo>
                    <a:pt x="6796" y="5995"/>
                  </a:lnTo>
                  <a:lnTo>
                    <a:pt x="6818" y="5993"/>
                  </a:lnTo>
                  <a:lnTo>
                    <a:pt x="6824" y="5993"/>
                  </a:lnTo>
                  <a:lnTo>
                    <a:pt x="6846" y="5992"/>
                  </a:lnTo>
                  <a:lnTo>
                    <a:pt x="6851" y="5991"/>
                  </a:lnTo>
                  <a:lnTo>
                    <a:pt x="6873" y="5991"/>
                  </a:lnTo>
                  <a:lnTo>
                    <a:pt x="6879" y="5991"/>
                  </a:lnTo>
                  <a:lnTo>
                    <a:pt x="6901" y="5991"/>
                  </a:lnTo>
                  <a:lnTo>
                    <a:pt x="6907" y="5992"/>
                  </a:lnTo>
                  <a:lnTo>
                    <a:pt x="6929" y="5993"/>
                  </a:lnTo>
                  <a:lnTo>
                    <a:pt x="6934" y="5993"/>
                  </a:lnTo>
                  <a:lnTo>
                    <a:pt x="6956" y="5995"/>
                  </a:lnTo>
                  <a:lnTo>
                    <a:pt x="6962" y="5996"/>
                  </a:lnTo>
                  <a:lnTo>
                    <a:pt x="6984" y="5999"/>
                  </a:lnTo>
                  <a:lnTo>
                    <a:pt x="6989" y="6000"/>
                  </a:lnTo>
                  <a:lnTo>
                    <a:pt x="7011" y="6003"/>
                  </a:lnTo>
                  <a:lnTo>
                    <a:pt x="7016" y="6004"/>
                  </a:lnTo>
                  <a:lnTo>
                    <a:pt x="7038" y="6009"/>
                  </a:lnTo>
                  <a:lnTo>
                    <a:pt x="7043" y="6010"/>
                  </a:lnTo>
                  <a:lnTo>
                    <a:pt x="7065" y="6015"/>
                  </a:lnTo>
                  <a:lnTo>
                    <a:pt x="7070" y="6017"/>
                  </a:lnTo>
                  <a:lnTo>
                    <a:pt x="7091" y="6023"/>
                  </a:lnTo>
                  <a:lnTo>
                    <a:pt x="7097" y="6025"/>
                  </a:lnTo>
                  <a:lnTo>
                    <a:pt x="7118" y="6031"/>
                  </a:lnTo>
                  <a:lnTo>
                    <a:pt x="7123" y="6033"/>
                  </a:lnTo>
                  <a:lnTo>
                    <a:pt x="7144" y="6041"/>
                  </a:lnTo>
                  <a:lnTo>
                    <a:pt x="7149" y="6043"/>
                  </a:lnTo>
                  <a:lnTo>
                    <a:pt x="7169" y="6051"/>
                  </a:lnTo>
                  <a:lnTo>
                    <a:pt x="7174" y="6054"/>
                  </a:lnTo>
                  <a:lnTo>
                    <a:pt x="7194" y="6063"/>
                  </a:lnTo>
                  <a:lnTo>
                    <a:pt x="7199" y="6065"/>
                  </a:lnTo>
                  <a:lnTo>
                    <a:pt x="7219" y="6075"/>
                  </a:lnTo>
                  <a:lnTo>
                    <a:pt x="7224" y="6078"/>
                  </a:lnTo>
                  <a:lnTo>
                    <a:pt x="7244" y="6089"/>
                  </a:lnTo>
                  <a:lnTo>
                    <a:pt x="7249" y="6092"/>
                  </a:lnTo>
                  <a:lnTo>
                    <a:pt x="7268" y="6103"/>
                  </a:lnTo>
                  <a:lnTo>
                    <a:pt x="7273" y="6106"/>
                  </a:lnTo>
                  <a:lnTo>
                    <a:pt x="7291" y="6118"/>
                  </a:lnTo>
                  <a:lnTo>
                    <a:pt x="7295" y="6122"/>
                  </a:lnTo>
                  <a:lnTo>
                    <a:pt x="7313" y="6134"/>
                  </a:lnTo>
                  <a:lnTo>
                    <a:pt x="7318" y="6138"/>
                  </a:lnTo>
                  <a:lnTo>
                    <a:pt x="7335" y="6151"/>
                  </a:lnTo>
                  <a:lnTo>
                    <a:pt x="7339" y="6154"/>
                  </a:lnTo>
                  <a:lnTo>
                    <a:pt x="7356" y="6169"/>
                  </a:lnTo>
                  <a:lnTo>
                    <a:pt x="7360" y="6172"/>
                  </a:lnTo>
                  <a:lnTo>
                    <a:pt x="7377" y="6187"/>
                  </a:lnTo>
                  <a:lnTo>
                    <a:pt x="7381" y="6190"/>
                  </a:lnTo>
                  <a:lnTo>
                    <a:pt x="7396" y="6206"/>
                  </a:lnTo>
                  <a:lnTo>
                    <a:pt x="7400" y="6210"/>
                  </a:lnTo>
                  <a:lnTo>
                    <a:pt x="7416" y="6225"/>
                  </a:lnTo>
                  <a:lnTo>
                    <a:pt x="7419" y="6229"/>
                  </a:lnTo>
                  <a:lnTo>
                    <a:pt x="7434" y="6246"/>
                  </a:lnTo>
                  <a:lnTo>
                    <a:pt x="7437" y="6250"/>
                  </a:lnTo>
                  <a:lnTo>
                    <a:pt x="7452" y="6267"/>
                  </a:lnTo>
                  <a:lnTo>
                    <a:pt x="7455" y="6271"/>
                  </a:lnTo>
                  <a:lnTo>
                    <a:pt x="7468" y="6288"/>
                  </a:lnTo>
                  <a:lnTo>
                    <a:pt x="7472" y="6293"/>
                  </a:lnTo>
                  <a:lnTo>
                    <a:pt x="7484" y="6311"/>
                  </a:lnTo>
                  <a:lnTo>
                    <a:pt x="7488" y="6315"/>
                  </a:lnTo>
                  <a:lnTo>
                    <a:pt x="7500" y="6333"/>
                  </a:lnTo>
                  <a:lnTo>
                    <a:pt x="7503" y="6338"/>
                  </a:lnTo>
                  <a:lnTo>
                    <a:pt x="7514" y="6357"/>
                  </a:lnTo>
                  <a:lnTo>
                    <a:pt x="7517" y="6362"/>
                  </a:lnTo>
                  <a:lnTo>
                    <a:pt x="7528" y="6382"/>
                  </a:lnTo>
                  <a:lnTo>
                    <a:pt x="7531" y="6387"/>
                  </a:lnTo>
                  <a:lnTo>
                    <a:pt x="7541" y="6407"/>
                  </a:lnTo>
                  <a:lnTo>
                    <a:pt x="7543" y="6412"/>
                  </a:lnTo>
                  <a:lnTo>
                    <a:pt x="7552" y="6432"/>
                  </a:lnTo>
                  <a:lnTo>
                    <a:pt x="7555" y="6437"/>
                  </a:lnTo>
                  <a:lnTo>
                    <a:pt x="7563" y="6457"/>
                  </a:lnTo>
                  <a:lnTo>
                    <a:pt x="7565" y="6462"/>
                  </a:lnTo>
                  <a:lnTo>
                    <a:pt x="7573" y="6483"/>
                  </a:lnTo>
                  <a:lnTo>
                    <a:pt x="7575" y="6488"/>
                  </a:lnTo>
                  <a:lnTo>
                    <a:pt x="7581" y="6509"/>
                  </a:lnTo>
                  <a:lnTo>
                    <a:pt x="7583" y="6514"/>
                  </a:lnTo>
                  <a:lnTo>
                    <a:pt x="7589" y="6536"/>
                  </a:lnTo>
                  <a:lnTo>
                    <a:pt x="7591" y="6541"/>
                  </a:lnTo>
                  <a:lnTo>
                    <a:pt x="7596" y="6562"/>
                  </a:lnTo>
                  <a:lnTo>
                    <a:pt x="7597" y="6568"/>
                  </a:lnTo>
                  <a:lnTo>
                    <a:pt x="7602" y="6589"/>
                  </a:lnTo>
                  <a:lnTo>
                    <a:pt x="7603" y="6595"/>
                  </a:lnTo>
                  <a:lnTo>
                    <a:pt x="7606" y="6616"/>
                  </a:lnTo>
                  <a:lnTo>
                    <a:pt x="7607" y="6622"/>
                  </a:lnTo>
                  <a:lnTo>
                    <a:pt x="7610" y="6644"/>
                  </a:lnTo>
                  <a:lnTo>
                    <a:pt x="7611" y="6649"/>
                  </a:lnTo>
                  <a:lnTo>
                    <a:pt x="7613" y="6671"/>
                  </a:lnTo>
                  <a:lnTo>
                    <a:pt x="7613" y="6677"/>
                  </a:lnTo>
                  <a:lnTo>
                    <a:pt x="7614" y="6699"/>
                  </a:lnTo>
                  <a:close/>
                  <a:moveTo>
                    <a:pt x="7314" y="6762"/>
                  </a:moveTo>
                  <a:lnTo>
                    <a:pt x="7315" y="6746"/>
                  </a:lnTo>
                  <a:lnTo>
                    <a:pt x="7315" y="6729"/>
                  </a:lnTo>
                  <a:lnTo>
                    <a:pt x="7315" y="6713"/>
                  </a:lnTo>
                  <a:lnTo>
                    <a:pt x="7314" y="6696"/>
                  </a:lnTo>
                  <a:lnTo>
                    <a:pt x="7312" y="6680"/>
                  </a:lnTo>
                  <a:lnTo>
                    <a:pt x="7310" y="6664"/>
                  </a:lnTo>
                  <a:lnTo>
                    <a:pt x="7307" y="6648"/>
                  </a:lnTo>
                  <a:lnTo>
                    <a:pt x="7304" y="6632"/>
                  </a:lnTo>
                  <a:lnTo>
                    <a:pt x="7300" y="6616"/>
                  </a:lnTo>
                  <a:lnTo>
                    <a:pt x="7296" y="6600"/>
                  </a:lnTo>
                  <a:lnTo>
                    <a:pt x="7290" y="6585"/>
                  </a:lnTo>
                  <a:lnTo>
                    <a:pt x="7285" y="6570"/>
                  </a:lnTo>
                  <a:lnTo>
                    <a:pt x="7278" y="6554"/>
                  </a:lnTo>
                  <a:lnTo>
                    <a:pt x="7272" y="6539"/>
                  </a:lnTo>
                  <a:lnTo>
                    <a:pt x="7264" y="6525"/>
                  </a:lnTo>
                  <a:lnTo>
                    <a:pt x="7256" y="6510"/>
                  </a:lnTo>
                  <a:lnTo>
                    <a:pt x="7248" y="6497"/>
                  </a:lnTo>
                  <a:lnTo>
                    <a:pt x="7239" y="6483"/>
                  </a:lnTo>
                  <a:lnTo>
                    <a:pt x="7229" y="6469"/>
                  </a:lnTo>
                  <a:lnTo>
                    <a:pt x="7219" y="6456"/>
                  </a:lnTo>
                  <a:lnTo>
                    <a:pt x="7209" y="6444"/>
                  </a:lnTo>
                  <a:lnTo>
                    <a:pt x="7198" y="6432"/>
                  </a:lnTo>
                  <a:lnTo>
                    <a:pt x="7186" y="6420"/>
                  </a:lnTo>
                  <a:lnTo>
                    <a:pt x="7174" y="6408"/>
                  </a:lnTo>
                  <a:lnTo>
                    <a:pt x="7162" y="6397"/>
                  </a:lnTo>
                  <a:lnTo>
                    <a:pt x="7150" y="6387"/>
                  </a:lnTo>
                  <a:lnTo>
                    <a:pt x="7137" y="6377"/>
                  </a:lnTo>
                  <a:lnTo>
                    <a:pt x="7123" y="6367"/>
                  </a:lnTo>
                  <a:lnTo>
                    <a:pt x="7109" y="6358"/>
                  </a:lnTo>
                  <a:lnTo>
                    <a:pt x="7096" y="6350"/>
                  </a:lnTo>
                  <a:lnTo>
                    <a:pt x="7081" y="6342"/>
                  </a:lnTo>
                  <a:lnTo>
                    <a:pt x="7067" y="6334"/>
                  </a:lnTo>
                  <a:lnTo>
                    <a:pt x="7052" y="6328"/>
                  </a:lnTo>
                  <a:lnTo>
                    <a:pt x="7037" y="6321"/>
                  </a:lnTo>
                  <a:lnTo>
                    <a:pt x="7021" y="6316"/>
                  </a:lnTo>
                  <a:lnTo>
                    <a:pt x="7006" y="6310"/>
                  </a:lnTo>
                  <a:lnTo>
                    <a:pt x="6990" y="6306"/>
                  </a:lnTo>
                  <a:lnTo>
                    <a:pt x="6974" y="6302"/>
                  </a:lnTo>
                  <a:lnTo>
                    <a:pt x="6958" y="6299"/>
                  </a:lnTo>
                  <a:lnTo>
                    <a:pt x="6942" y="6296"/>
                  </a:lnTo>
                  <a:lnTo>
                    <a:pt x="6926" y="6294"/>
                  </a:lnTo>
                  <a:lnTo>
                    <a:pt x="6909" y="6292"/>
                  </a:lnTo>
                  <a:lnTo>
                    <a:pt x="6893" y="6291"/>
                  </a:lnTo>
                  <a:lnTo>
                    <a:pt x="6876" y="6291"/>
                  </a:lnTo>
                  <a:lnTo>
                    <a:pt x="6860" y="6291"/>
                  </a:lnTo>
                  <a:lnTo>
                    <a:pt x="6843" y="6292"/>
                  </a:lnTo>
                  <a:lnTo>
                    <a:pt x="6827" y="6294"/>
                  </a:lnTo>
                  <a:lnTo>
                    <a:pt x="6811" y="6296"/>
                  </a:lnTo>
                  <a:lnTo>
                    <a:pt x="6795" y="6299"/>
                  </a:lnTo>
                  <a:lnTo>
                    <a:pt x="6779" y="6302"/>
                  </a:lnTo>
                  <a:lnTo>
                    <a:pt x="6763" y="6306"/>
                  </a:lnTo>
                  <a:lnTo>
                    <a:pt x="6747" y="6310"/>
                  </a:lnTo>
                  <a:lnTo>
                    <a:pt x="6732" y="6316"/>
                  </a:lnTo>
                  <a:lnTo>
                    <a:pt x="6717" y="6321"/>
                  </a:lnTo>
                  <a:lnTo>
                    <a:pt x="6701" y="6328"/>
                  </a:lnTo>
                  <a:lnTo>
                    <a:pt x="6686" y="6334"/>
                  </a:lnTo>
                  <a:lnTo>
                    <a:pt x="6672" y="6342"/>
                  </a:lnTo>
                  <a:lnTo>
                    <a:pt x="6657" y="6350"/>
                  </a:lnTo>
                  <a:lnTo>
                    <a:pt x="6644" y="6358"/>
                  </a:lnTo>
                  <a:lnTo>
                    <a:pt x="6630" y="6367"/>
                  </a:lnTo>
                  <a:lnTo>
                    <a:pt x="6616" y="6377"/>
                  </a:lnTo>
                  <a:lnTo>
                    <a:pt x="6603" y="6387"/>
                  </a:lnTo>
                  <a:lnTo>
                    <a:pt x="6591" y="6397"/>
                  </a:lnTo>
                  <a:lnTo>
                    <a:pt x="6579" y="6408"/>
                  </a:lnTo>
                  <a:lnTo>
                    <a:pt x="6567" y="6420"/>
                  </a:lnTo>
                  <a:lnTo>
                    <a:pt x="6555" y="6432"/>
                  </a:lnTo>
                  <a:lnTo>
                    <a:pt x="6544" y="6444"/>
                  </a:lnTo>
                  <a:lnTo>
                    <a:pt x="6534" y="6456"/>
                  </a:lnTo>
                  <a:lnTo>
                    <a:pt x="6524" y="6469"/>
                  </a:lnTo>
                  <a:lnTo>
                    <a:pt x="6514" y="6483"/>
                  </a:lnTo>
                  <a:lnTo>
                    <a:pt x="6505" y="6497"/>
                  </a:lnTo>
                  <a:lnTo>
                    <a:pt x="6497" y="6510"/>
                  </a:lnTo>
                  <a:lnTo>
                    <a:pt x="6489" y="6525"/>
                  </a:lnTo>
                  <a:lnTo>
                    <a:pt x="6481" y="6539"/>
                  </a:lnTo>
                  <a:lnTo>
                    <a:pt x="6475" y="6554"/>
                  </a:lnTo>
                  <a:lnTo>
                    <a:pt x="6468" y="6570"/>
                  </a:lnTo>
                  <a:lnTo>
                    <a:pt x="6463" y="6585"/>
                  </a:lnTo>
                  <a:lnTo>
                    <a:pt x="6457" y="6600"/>
                  </a:lnTo>
                  <a:lnTo>
                    <a:pt x="6453" y="6616"/>
                  </a:lnTo>
                  <a:lnTo>
                    <a:pt x="6449" y="6632"/>
                  </a:lnTo>
                  <a:lnTo>
                    <a:pt x="6446" y="6648"/>
                  </a:lnTo>
                  <a:lnTo>
                    <a:pt x="6443" y="6664"/>
                  </a:lnTo>
                  <a:lnTo>
                    <a:pt x="6441" y="6680"/>
                  </a:lnTo>
                  <a:lnTo>
                    <a:pt x="6439" y="6696"/>
                  </a:lnTo>
                  <a:lnTo>
                    <a:pt x="6438" y="6713"/>
                  </a:lnTo>
                  <a:lnTo>
                    <a:pt x="6438" y="6729"/>
                  </a:lnTo>
                  <a:lnTo>
                    <a:pt x="6438" y="6746"/>
                  </a:lnTo>
                  <a:lnTo>
                    <a:pt x="6439" y="6762"/>
                  </a:lnTo>
                  <a:lnTo>
                    <a:pt x="6441" y="6779"/>
                  </a:lnTo>
                  <a:lnTo>
                    <a:pt x="6443" y="6795"/>
                  </a:lnTo>
                  <a:lnTo>
                    <a:pt x="6446" y="6811"/>
                  </a:lnTo>
                  <a:lnTo>
                    <a:pt x="6449" y="6827"/>
                  </a:lnTo>
                  <a:lnTo>
                    <a:pt x="6453" y="6843"/>
                  </a:lnTo>
                  <a:lnTo>
                    <a:pt x="6457" y="6859"/>
                  </a:lnTo>
                  <a:lnTo>
                    <a:pt x="6463" y="6874"/>
                  </a:lnTo>
                  <a:lnTo>
                    <a:pt x="6468" y="6890"/>
                  </a:lnTo>
                  <a:lnTo>
                    <a:pt x="6475" y="6905"/>
                  </a:lnTo>
                  <a:lnTo>
                    <a:pt x="6481" y="6920"/>
                  </a:lnTo>
                  <a:lnTo>
                    <a:pt x="6489" y="6934"/>
                  </a:lnTo>
                  <a:lnTo>
                    <a:pt x="6497" y="6949"/>
                  </a:lnTo>
                  <a:lnTo>
                    <a:pt x="6505" y="6962"/>
                  </a:lnTo>
                  <a:lnTo>
                    <a:pt x="6514" y="6976"/>
                  </a:lnTo>
                  <a:lnTo>
                    <a:pt x="6524" y="6990"/>
                  </a:lnTo>
                  <a:lnTo>
                    <a:pt x="6534" y="7003"/>
                  </a:lnTo>
                  <a:lnTo>
                    <a:pt x="6544" y="7015"/>
                  </a:lnTo>
                  <a:lnTo>
                    <a:pt x="6555" y="7027"/>
                  </a:lnTo>
                  <a:lnTo>
                    <a:pt x="6567" y="7039"/>
                  </a:lnTo>
                  <a:lnTo>
                    <a:pt x="6579" y="7051"/>
                  </a:lnTo>
                  <a:lnTo>
                    <a:pt x="6591" y="7062"/>
                  </a:lnTo>
                  <a:lnTo>
                    <a:pt x="6603" y="7072"/>
                  </a:lnTo>
                  <a:lnTo>
                    <a:pt x="6616" y="7082"/>
                  </a:lnTo>
                  <a:lnTo>
                    <a:pt x="6630" y="7092"/>
                  </a:lnTo>
                  <a:lnTo>
                    <a:pt x="6644" y="7101"/>
                  </a:lnTo>
                  <a:lnTo>
                    <a:pt x="6657" y="7109"/>
                  </a:lnTo>
                  <a:lnTo>
                    <a:pt x="6671" y="7117"/>
                  </a:lnTo>
                  <a:lnTo>
                    <a:pt x="6686" y="7124"/>
                  </a:lnTo>
                  <a:lnTo>
                    <a:pt x="6701" y="7131"/>
                  </a:lnTo>
                  <a:lnTo>
                    <a:pt x="6716" y="7137"/>
                  </a:lnTo>
                  <a:lnTo>
                    <a:pt x="6732" y="7143"/>
                  </a:lnTo>
                  <a:lnTo>
                    <a:pt x="6748" y="7148"/>
                  </a:lnTo>
                  <a:lnTo>
                    <a:pt x="6763" y="7153"/>
                  </a:lnTo>
                  <a:lnTo>
                    <a:pt x="6779" y="7157"/>
                  </a:lnTo>
                  <a:lnTo>
                    <a:pt x="6795" y="7160"/>
                  </a:lnTo>
                  <a:lnTo>
                    <a:pt x="6811" y="7163"/>
                  </a:lnTo>
                  <a:lnTo>
                    <a:pt x="6827" y="7165"/>
                  </a:lnTo>
                  <a:lnTo>
                    <a:pt x="6844" y="7167"/>
                  </a:lnTo>
                  <a:lnTo>
                    <a:pt x="6860" y="7168"/>
                  </a:lnTo>
                  <a:lnTo>
                    <a:pt x="6876" y="7168"/>
                  </a:lnTo>
                  <a:lnTo>
                    <a:pt x="6892" y="7168"/>
                  </a:lnTo>
                  <a:lnTo>
                    <a:pt x="6909" y="7167"/>
                  </a:lnTo>
                  <a:lnTo>
                    <a:pt x="6925" y="7165"/>
                  </a:lnTo>
                  <a:lnTo>
                    <a:pt x="6941" y="7163"/>
                  </a:lnTo>
                  <a:lnTo>
                    <a:pt x="6958" y="7160"/>
                  </a:lnTo>
                  <a:lnTo>
                    <a:pt x="6974" y="7157"/>
                  </a:lnTo>
                  <a:lnTo>
                    <a:pt x="6990" y="7153"/>
                  </a:lnTo>
                  <a:lnTo>
                    <a:pt x="7005" y="7148"/>
                  </a:lnTo>
                  <a:lnTo>
                    <a:pt x="7021" y="7143"/>
                  </a:lnTo>
                  <a:lnTo>
                    <a:pt x="7037" y="7137"/>
                  </a:lnTo>
                  <a:lnTo>
                    <a:pt x="7052" y="7131"/>
                  </a:lnTo>
                  <a:lnTo>
                    <a:pt x="7067" y="7124"/>
                  </a:lnTo>
                  <a:lnTo>
                    <a:pt x="7082" y="7117"/>
                  </a:lnTo>
                  <a:lnTo>
                    <a:pt x="7096" y="7109"/>
                  </a:lnTo>
                  <a:lnTo>
                    <a:pt x="7109" y="7101"/>
                  </a:lnTo>
                  <a:lnTo>
                    <a:pt x="7123" y="7092"/>
                  </a:lnTo>
                  <a:lnTo>
                    <a:pt x="7137" y="7082"/>
                  </a:lnTo>
                  <a:lnTo>
                    <a:pt x="7150" y="7072"/>
                  </a:lnTo>
                  <a:lnTo>
                    <a:pt x="7162" y="7062"/>
                  </a:lnTo>
                  <a:lnTo>
                    <a:pt x="7174" y="7051"/>
                  </a:lnTo>
                  <a:lnTo>
                    <a:pt x="7186" y="7039"/>
                  </a:lnTo>
                  <a:lnTo>
                    <a:pt x="7198" y="7027"/>
                  </a:lnTo>
                  <a:lnTo>
                    <a:pt x="7209" y="7015"/>
                  </a:lnTo>
                  <a:lnTo>
                    <a:pt x="7219" y="7003"/>
                  </a:lnTo>
                  <a:lnTo>
                    <a:pt x="7229" y="6990"/>
                  </a:lnTo>
                  <a:lnTo>
                    <a:pt x="7239" y="6976"/>
                  </a:lnTo>
                  <a:lnTo>
                    <a:pt x="7248" y="6962"/>
                  </a:lnTo>
                  <a:lnTo>
                    <a:pt x="7256" y="6949"/>
                  </a:lnTo>
                  <a:lnTo>
                    <a:pt x="7264" y="6934"/>
                  </a:lnTo>
                  <a:lnTo>
                    <a:pt x="7272" y="6920"/>
                  </a:lnTo>
                  <a:lnTo>
                    <a:pt x="7278" y="6905"/>
                  </a:lnTo>
                  <a:lnTo>
                    <a:pt x="7285" y="6890"/>
                  </a:lnTo>
                  <a:lnTo>
                    <a:pt x="7290" y="6874"/>
                  </a:lnTo>
                  <a:lnTo>
                    <a:pt x="7296" y="6859"/>
                  </a:lnTo>
                  <a:lnTo>
                    <a:pt x="7300" y="6843"/>
                  </a:lnTo>
                  <a:lnTo>
                    <a:pt x="7304" y="6827"/>
                  </a:lnTo>
                  <a:lnTo>
                    <a:pt x="7307" y="6811"/>
                  </a:lnTo>
                  <a:lnTo>
                    <a:pt x="7310" y="6795"/>
                  </a:lnTo>
                  <a:lnTo>
                    <a:pt x="7312" y="6779"/>
                  </a:lnTo>
                  <a:lnTo>
                    <a:pt x="7314" y="6762"/>
                  </a:lnTo>
                  <a:close/>
                  <a:moveTo>
                    <a:pt x="4723" y="3868"/>
                  </a:moveTo>
                  <a:lnTo>
                    <a:pt x="4723" y="3876"/>
                  </a:lnTo>
                  <a:lnTo>
                    <a:pt x="4724" y="3902"/>
                  </a:lnTo>
                  <a:lnTo>
                    <a:pt x="4724" y="3910"/>
                  </a:lnTo>
                  <a:lnTo>
                    <a:pt x="4723" y="3936"/>
                  </a:lnTo>
                  <a:lnTo>
                    <a:pt x="4723" y="3944"/>
                  </a:lnTo>
                  <a:lnTo>
                    <a:pt x="4722" y="3970"/>
                  </a:lnTo>
                  <a:lnTo>
                    <a:pt x="4721" y="3978"/>
                  </a:lnTo>
                  <a:lnTo>
                    <a:pt x="4719" y="4004"/>
                  </a:lnTo>
                  <a:lnTo>
                    <a:pt x="4718" y="4012"/>
                  </a:lnTo>
                  <a:lnTo>
                    <a:pt x="4714" y="4038"/>
                  </a:lnTo>
                  <a:lnTo>
                    <a:pt x="4713" y="4045"/>
                  </a:lnTo>
                  <a:lnTo>
                    <a:pt x="4709" y="4071"/>
                  </a:lnTo>
                  <a:lnTo>
                    <a:pt x="4707" y="4079"/>
                  </a:lnTo>
                  <a:lnTo>
                    <a:pt x="4702" y="4104"/>
                  </a:lnTo>
                  <a:lnTo>
                    <a:pt x="4700" y="4112"/>
                  </a:lnTo>
                  <a:lnTo>
                    <a:pt x="4694" y="4137"/>
                  </a:lnTo>
                  <a:lnTo>
                    <a:pt x="4692" y="4145"/>
                  </a:lnTo>
                  <a:lnTo>
                    <a:pt x="4685" y="4170"/>
                  </a:lnTo>
                  <a:lnTo>
                    <a:pt x="4682" y="4177"/>
                  </a:lnTo>
                  <a:lnTo>
                    <a:pt x="4674" y="4202"/>
                  </a:lnTo>
                  <a:lnTo>
                    <a:pt x="4672" y="4209"/>
                  </a:lnTo>
                  <a:lnTo>
                    <a:pt x="4662" y="4234"/>
                  </a:lnTo>
                  <a:lnTo>
                    <a:pt x="4660" y="4241"/>
                  </a:lnTo>
                  <a:lnTo>
                    <a:pt x="4650" y="4265"/>
                  </a:lnTo>
                  <a:lnTo>
                    <a:pt x="4647" y="4272"/>
                  </a:lnTo>
                  <a:lnTo>
                    <a:pt x="4635" y="4296"/>
                  </a:lnTo>
                  <a:lnTo>
                    <a:pt x="4632" y="4303"/>
                  </a:lnTo>
                  <a:lnTo>
                    <a:pt x="4620" y="4326"/>
                  </a:lnTo>
                  <a:lnTo>
                    <a:pt x="4617" y="4333"/>
                  </a:lnTo>
                  <a:lnTo>
                    <a:pt x="4604" y="4356"/>
                  </a:lnTo>
                  <a:lnTo>
                    <a:pt x="4600" y="4362"/>
                  </a:lnTo>
                  <a:lnTo>
                    <a:pt x="4586" y="4385"/>
                  </a:lnTo>
                  <a:lnTo>
                    <a:pt x="4582" y="4391"/>
                  </a:lnTo>
                  <a:lnTo>
                    <a:pt x="4568" y="4414"/>
                  </a:lnTo>
                  <a:lnTo>
                    <a:pt x="4564" y="4420"/>
                  </a:lnTo>
                  <a:lnTo>
                    <a:pt x="4548" y="4441"/>
                  </a:lnTo>
                  <a:lnTo>
                    <a:pt x="4544" y="4447"/>
                  </a:lnTo>
                  <a:lnTo>
                    <a:pt x="4528" y="4468"/>
                  </a:lnTo>
                  <a:lnTo>
                    <a:pt x="4523" y="4474"/>
                  </a:lnTo>
                  <a:lnTo>
                    <a:pt x="4507" y="4494"/>
                  </a:lnTo>
                  <a:lnTo>
                    <a:pt x="4502" y="4500"/>
                  </a:lnTo>
                  <a:lnTo>
                    <a:pt x="4484" y="4519"/>
                  </a:lnTo>
                  <a:lnTo>
                    <a:pt x="4479" y="4525"/>
                  </a:lnTo>
                  <a:lnTo>
                    <a:pt x="4461" y="4544"/>
                  </a:lnTo>
                  <a:lnTo>
                    <a:pt x="4456" y="4549"/>
                  </a:lnTo>
                  <a:lnTo>
                    <a:pt x="4437" y="4567"/>
                  </a:lnTo>
                  <a:lnTo>
                    <a:pt x="4431" y="4572"/>
                  </a:lnTo>
                  <a:lnTo>
                    <a:pt x="4412" y="4590"/>
                  </a:lnTo>
                  <a:lnTo>
                    <a:pt x="4406" y="4595"/>
                  </a:lnTo>
                  <a:lnTo>
                    <a:pt x="4386" y="4611"/>
                  </a:lnTo>
                  <a:lnTo>
                    <a:pt x="4380" y="4616"/>
                  </a:lnTo>
                  <a:lnTo>
                    <a:pt x="4359" y="4632"/>
                  </a:lnTo>
                  <a:lnTo>
                    <a:pt x="4353" y="4636"/>
                  </a:lnTo>
                  <a:lnTo>
                    <a:pt x="4332" y="4652"/>
                  </a:lnTo>
                  <a:lnTo>
                    <a:pt x="4326" y="4656"/>
                  </a:lnTo>
                  <a:lnTo>
                    <a:pt x="4303" y="4670"/>
                  </a:lnTo>
                  <a:lnTo>
                    <a:pt x="4297" y="4674"/>
                  </a:lnTo>
                  <a:lnTo>
                    <a:pt x="4274" y="4688"/>
                  </a:lnTo>
                  <a:lnTo>
                    <a:pt x="4267" y="4692"/>
                  </a:lnTo>
                  <a:lnTo>
                    <a:pt x="4244" y="4705"/>
                  </a:lnTo>
                  <a:lnTo>
                    <a:pt x="4238" y="4708"/>
                  </a:lnTo>
                  <a:lnTo>
                    <a:pt x="4214" y="4720"/>
                  </a:lnTo>
                  <a:lnTo>
                    <a:pt x="4207" y="4724"/>
                  </a:lnTo>
                  <a:lnTo>
                    <a:pt x="4183" y="4735"/>
                  </a:lnTo>
                  <a:lnTo>
                    <a:pt x="4177" y="4738"/>
                  </a:lnTo>
                  <a:lnTo>
                    <a:pt x="4152" y="4748"/>
                  </a:lnTo>
                  <a:lnTo>
                    <a:pt x="4145" y="4750"/>
                  </a:lnTo>
                  <a:lnTo>
                    <a:pt x="4121" y="4760"/>
                  </a:lnTo>
                  <a:lnTo>
                    <a:pt x="4114" y="4762"/>
                  </a:lnTo>
                  <a:lnTo>
                    <a:pt x="4089" y="4770"/>
                  </a:lnTo>
                  <a:lnTo>
                    <a:pt x="4081" y="4772"/>
                  </a:lnTo>
                  <a:lnTo>
                    <a:pt x="4056" y="4780"/>
                  </a:lnTo>
                  <a:lnTo>
                    <a:pt x="4049" y="4782"/>
                  </a:lnTo>
                  <a:lnTo>
                    <a:pt x="4024" y="4788"/>
                  </a:lnTo>
                  <a:lnTo>
                    <a:pt x="4016" y="4790"/>
                  </a:lnTo>
                  <a:lnTo>
                    <a:pt x="3990" y="4795"/>
                  </a:lnTo>
                  <a:lnTo>
                    <a:pt x="3983" y="4797"/>
                  </a:lnTo>
                  <a:lnTo>
                    <a:pt x="3957" y="4801"/>
                  </a:lnTo>
                  <a:lnTo>
                    <a:pt x="3950" y="4802"/>
                  </a:lnTo>
                  <a:lnTo>
                    <a:pt x="3924" y="4806"/>
                  </a:lnTo>
                  <a:lnTo>
                    <a:pt x="3916" y="4807"/>
                  </a:lnTo>
                  <a:lnTo>
                    <a:pt x="3890" y="4809"/>
                  </a:lnTo>
                  <a:lnTo>
                    <a:pt x="3882" y="4810"/>
                  </a:lnTo>
                  <a:lnTo>
                    <a:pt x="3856" y="4811"/>
                  </a:lnTo>
                  <a:lnTo>
                    <a:pt x="3848" y="4811"/>
                  </a:lnTo>
                  <a:lnTo>
                    <a:pt x="3822" y="4812"/>
                  </a:lnTo>
                  <a:lnTo>
                    <a:pt x="3814" y="4812"/>
                  </a:lnTo>
                  <a:lnTo>
                    <a:pt x="3788" y="4811"/>
                  </a:lnTo>
                  <a:lnTo>
                    <a:pt x="3780" y="4811"/>
                  </a:lnTo>
                  <a:lnTo>
                    <a:pt x="3754" y="4810"/>
                  </a:lnTo>
                  <a:lnTo>
                    <a:pt x="3746" y="4809"/>
                  </a:lnTo>
                  <a:lnTo>
                    <a:pt x="3720" y="4807"/>
                  </a:lnTo>
                  <a:lnTo>
                    <a:pt x="3712" y="4806"/>
                  </a:lnTo>
                  <a:lnTo>
                    <a:pt x="3686" y="4802"/>
                  </a:lnTo>
                  <a:lnTo>
                    <a:pt x="3679" y="4801"/>
                  </a:lnTo>
                  <a:lnTo>
                    <a:pt x="3653" y="4797"/>
                  </a:lnTo>
                  <a:lnTo>
                    <a:pt x="3645" y="4795"/>
                  </a:lnTo>
                  <a:lnTo>
                    <a:pt x="3620" y="4790"/>
                  </a:lnTo>
                  <a:lnTo>
                    <a:pt x="3612" y="4788"/>
                  </a:lnTo>
                  <a:lnTo>
                    <a:pt x="3587" y="4782"/>
                  </a:lnTo>
                  <a:lnTo>
                    <a:pt x="3579" y="4780"/>
                  </a:lnTo>
                  <a:lnTo>
                    <a:pt x="3554" y="4773"/>
                  </a:lnTo>
                  <a:lnTo>
                    <a:pt x="3547" y="4770"/>
                  </a:lnTo>
                  <a:lnTo>
                    <a:pt x="3522" y="4762"/>
                  </a:lnTo>
                  <a:lnTo>
                    <a:pt x="3515" y="4760"/>
                  </a:lnTo>
                  <a:lnTo>
                    <a:pt x="3490" y="4750"/>
                  </a:lnTo>
                  <a:lnTo>
                    <a:pt x="3483" y="4748"/>
                  </a:lnTo>
                  <a:lnTo>
                    <a:pt x="3459" y="4738"/>
                  </a:lnTo>
                  <a:lnTo>
                    <a:pt x="3452" y="4735"/>
                  </a:lnTo>
                  <a:lnTo>
                    <a:pt x="3428" y="4723"/>
                  </a:lnTo>
                  <a:lnTo>
                    <a:pt x="3421" y="4720"/>
                  </a:lnTo>
                  <a:lnTo>
                    <a:pt x="3398" y="4708"/>
                  </a:lnTo>
                  <a:lnTo>
                    <a:pt x="3391" y="4705"/>
                  </a:lnTo>
                  <a:lnTo>
                    <a:pt x="3368" y="4692"/>
                  </a:lnTo>
                  <a:lnTo>
                    <a:pt x="3362" y="4689"/>
                  </a:lnTo>
                  <a:lnTo>
                    <a:pt x="3339" y="4675"/>
                  </a:lnTo>
                  <a:lnTo>
                    <a:pt x="3333" y="4671"/>
                  </a:lnTo>
                  <a:lnTo>
                    <a:pt x="3311" y="4656"/>
                  </a:lnTo>
                  <a:lnTo>
                    <a:pt x="3304" y="4652"/>
                  </a:lnTo>
                  <a:lnTo>
                    <a:pt x="3283" y="4637"/>
                  </a:lnTo>
                  <a:lnTo>
                    <a:pt x="3277" y="4632"/>
                  </a:lnTo>
                  <a:lnTo>
                    <a:pt x="3256" y="4616"/>
                  </a:lnTo>
                  <a:lnTo>
                    <a:pt x="3250" y="4612"/>
                  </a:lnTo>
                  <a:lnTo>
                    <a:pt x="3230" y="4595"/>
                  </a:lnTo>
                  <a:lnTo>
                    <a:pt x="3224" y="4590"/>
                  </a:lnTo>
                  <a:lnTo>
                    <a:pt x="3204" y="4572"/>
                  </a:lnTo>
                  <a:lnTo>
                    <a:pt x="3199" y="4567"/>
                  </a:lnTo>
                  <a:lnTo>
                    <a:pt x="3180" y="4549"/>
                  </a:lnTo>
                  <a:lnTo>
                    <a:pt x="3174" y="4544"/>
                  </a:lnTo>
                  <a:lnTo>
                    <a:pt x="3156" y="4525"/>
                  </a:lnTo>
                  <a:lnTo>
                    <a:pt x="3151" y="4519"/>
                  </a:lnTo>
                  <a:lnTo>
                    <a:pt x="3133" y="4500"/>
                  </a:lnTo>
                  <a:lnTo>
                    <a:pt x="3129" y="4494"/>
                  </a:lnTo>
                  <a:lnTo>
                    <a:pt x="3112" y="4474"/>
                  </a:lnTo>
                  <a:lnTo>
                    <a:pt x="3107" y="4468"/>
                  </a:lnTo>
                  <a:lnTo>
                    <a:pt x="3091" y="4447"/>
                  </a:lnTo>
                  <a:lnTo>
                    <a:pt x="3087" y="4441"/>
                  </a:lnTo>
                  <a:lnTo>
                    <a:pt x="3071" y="4420"/>
                  </a:lnTo>
                  <a:lnTo>
                    <a:pt x="3067" y="4414"/>
                  </a:lnTo>
                  <a:lnTo>
                    <a:pt x="3053" y="4391"/>
                  </a:lnTo>
                  <a:lnTo>
                    <a:pt x="3049" y="4385"/>
                  </a:lnTo>
                  <a:lnTo>
                    <a:pt x="3035" y="4362"/>
                  </a:lnTo>
                  <a:lnTo>
                    <a:pt x="3031" y="4356"/>
                  </a:lnTo>
                  <a:lnTo>
                    <a:pt x="3018" y="4333"/>
                  </a:lnTo>
                  <a:lnTo>
                    <a:pt x="3015" y="4326"/>
                  </a:lnTo>
                  <a:lnTo>
                    <a:pt x="3003" y="4302"/>
                  </a:lnTo>
                  <a:lnTo>
                    <a:pt x="2999" y="4295"/>
                  </a:lnTo>
                  <a:lnTo>
                    <a:pt x="2988" y="4271"/>
                  </a:lnTo>
                  <a:lnTo>
                    <a:pt x="2985" y="4265"/>
                  </a:lnTo>
                  <a:lnTo>
                    <a:pt x="2975" y="4240"/>
                  </a:lnTo>
                  <a:lnTo>
                    <a:pt x="2973" y="4233"/>
                  </a:lnTo>
                  <a:lnTo>
                    <a:pt x="2963" y="4208"/>
                  </a:lnTo>
                  <a:lnTo>
                    <a:pt x="2961" y="4201"/>
                  </a:lnTo>
                  <a:lnTo>
                    <a:pt x="2953" y="4176"/>
                  </a:lnTo>
                  <a:lnTo>
                    <a:pt x="2951" y="4169"/>
                  </a:lnTo>
                  <a:lnTo>
                    <a:pt x="2943" y="4144"/>
                  </a:lnTo>
                  <a:lnTo>
                    <a:pt x="2942" y="4137"/>
                  </a:lnTo>
                  <a:lnTo>
                    <a:pt x="2935" y="4111"/>
                  </a:lnTo>
                  <a:lnTo>
                    <a:pt x="2934" y="4104"/>
                  </a:lnTo>
                  <a:lnTo>
                    <a:pt x="2928" y="4078"/>
                  </a:lnTo>
                  <a:lnTo>
                    <a:pt x="2927" y="4071"/>
                  </a:lnTo>
                  <a:lnTo>
                    <a:pt x="2923" y="4045"/>
                  </a:lnTo>
                  <a:lnTo>
                    <a:pt x="2921" y="4037"/>
                  </a:lnTo>
                  <a:lnTo>
                    <a:pt x="2918" y="4011"/>
                  </a:lnTo>
                  <a:lnTo>
                    <a:pt x="2917" y="4004"/>
                  </a:lnTo>
                  <a:lnTo>
                    <a:pt x="2915" y="3977"/>
                  </a:lnTo>
                  <a:lnTo>
                    <a:pt x="2914" y="3970"/>
                  </a:lnTo>
                  <a:lnTo>
                    <a:pt x="2913" y="3944"/>
                  </a:lnTo>
                  <a:lnTo>
                    <a:pt x="2913" y="3936"/>
                  </a:lnTo>
                  <a:lnTo>
                    <a:pt x="2912" y="3910"/>
                  </a:lnTo>
                  <a:lnTo>
                    <a:pt x="2912" y="3902"/>
                  </a:lnTo>
                  <a:lnTo>
                    <a:pt x="2913" y="3876"/>
                  </a:lnTo>
                  <a:lnTo>
                    <a:pt x="2913" y="3868"/>
                  </a:lnTo>
                  <a:lnTo>
                    <a:pt x="2914" y="3842"/>
                  </a:lnTo>
                  <a:lnTo>
                    <a:pt x="2915" y="3835"/>
                  </a:lnTo>
                  <a:lnTo>
                    <a:pt x="2917" y="3808"/>
                  </a:lnTo>
                  <a:lnTo>
                    <a:pt x="2918" y="3801"/>
                  </a:lnTo>
                  <a:lnTo>
                    <a:pt x="2921" y="3775"/>
                  </a:lnTo>
                  <a:lnTo>
                    <a:pt x="2923" y="3767"/>
                  </a:lnTo>
                  <a:lnTo>
                    <a:pt x="2927" y="3741"/>
                  </a:lnTo>
                  <a:lnTo>
                    <a:pt x="2928" y="3734"/>
                  </a:lnTo>
                  <a:lnTo>
                    <a:pt x="2934" y="3708"/>
                  </a:lnTo>
                  <a:lnTo>
                    <a:pt x="2935" y="3701"/>
                  </a:lnTo>
                  <a:lnTo>
                    <a:pt x="2942" y="3675"/>
                  </a:lnTo>
                  <a:lnTo>
                    <a:pt x="2943" y="3668"/>
                  </a:lnTo>
                  <a:lnTo>
                    <a:pt x="2951" y="3643"/>
                  </a:lnTo>
                  <a:lnTo>
                    <a:pt x="2953" y="3636"/>
                  </a:lnTo>
                  <a:lnTo>
                    <a:pt x="2961" y="3611"/>
                  </a:lnTo>
                  <a:lnTo>
                    <a:pt x="2963" y="3604"/>
                  </a:lnTo>
                  <a:lnTo>
                    <a:pt x="2973" y="3579"/>
                  </a:lnTo>
                  <a:lnTo>
                    <a:pt x="2975" y="3572"/>
                  </a:lnTo>
                  <a:lnTo>
                    <a:pt x="2985" y="3547"/>
                  </a:lnTo>
                  <a:lnTo>
                    <a:pt x="2988" y="3541"/>
                  </a:lnTo>
                  <a:lnTo>
                    <a:pt x="2999" y="3517"/>
                  </a:lnTo>
                  <a:lnTo>
                    <a:pt x="3003" y="3510"/>
                  </a:lnTo>
                  <a:lnTo>
                    <a:pt x="3015" y="3486"/>
                  </a:lnTo>
                  <a:lnTo>
                    <a:pt x="3018" y="3479"/>
                  </a:lnTo>
                  <a:lnTo>
                    <a:pt x="3031" y="3456"/>
                  </a:lnTo>
                  <a:lnTo>
                    <a:pt x="3035" y="3450"/>
                  </a:lnTo>
                  <a:lnTo>
                    <a:pt x="3049" y="3427"/>
                  </a:lnTo>
                  <a:lnTo>
                    <a:pt x="3053" y="3421"/>
                  </a:lnTo>
                  <a:lnTo>
                    <a:pt x="3067" y="3398"/>
                  </a:lnTo>
                  <a:lnTo>
                    <a:pt x="3071" y="3392"/>
                  </a:lnTo>
                  <a:lnTo>
                    <a:pt x="3087" y="3371"/>
                  </a:lnTo>
                  <a:lnTo>
                    <a:pt x="3091" y="3365"/>
                  </a:lnTo>
                  <a:lnTo>
                    <a:pt x="3107" y="3344"/>
                  </a:lnTo>
                  <a:lnTo>
                    <a:pt x="3112" y="3338"/>
                  </a:lnTo>
                  <a:lnTo>
                    <a:pt x="3129" y="3318"/>
                  </a:lnTo>
                  <a:lnTo>
                    <a:pt x="3133" y="3312"/>
                  </a:lnTo>
                  <a:lnTo>
                    <a:pt x="3151" y="3293"/>
                  </a:lnTo>
                  <a:lnTo>
                    <a:pt x="3156" y="3287"/>
                  </a:lnTo>
                  <a:lnTo>
                    <a:pt x="3174" y="3268"/>
                  </a:lnTo>
                  <a:lnTo>
                    <a:pt x="3180" y="3263"/>
                  </a:lnTo>
                  <a:lnTo>
                    <a:pt x="3199" y="3245"/>
                  </a:lnTo>
                  <a:lnTo>
                    <a:pt x="3204" y="3240"/>
                  </a:lnTo>
                  <a:lnTo>
                    <a:pt x="3224" y="3222"/>
                  </a:lnTo>
                  <a:lnTo>
                    <a:pt x="3230" y="3217"/>
                  </a:lnTo>
                  <a:lnTo>
                    <a:pt x="3250" y="3200"/>
                  </a:lnTo>
                  <a:lnTo>
                    <a:pt x="3256" y="3196"/>
                  </a:lnTo>
                  <a:lnTo>
                    <a:pt x="3277" y="3180"/>
                  </a:lnTo>
                  <a:lnTo>
                    <a:pt x="3283" y="3175"/>
                  </a:lnTo>
                  <a:lnTo>
                    <a:pt x="3304" y="3160"/>
                  </a:lnTo>
                  <a:lnTo>
                    <a:pt x="3311" y="3156"/>
                  </a:lnTo>
                  <a:lnTo>
                    <a:pt x="3333" y="3141"/>
                  </a:lnTo>
                  <a:lnTo>
                    <a:pt x="3339" y="3137"/>
                  </a:lnTo>
                  <a:lnTo>
                    <a:pt x="3362" y="3123"/>
                  </a:lnTo>
                  <a:lnTo>
                    <a:pt x="3368" y="3120"/>
                  </a:lnTo>
                  <a:lnTo>
                    <a:pt x="3391" y="3107"/>
                  </a:lnTo>
                  <a:lnTo>
                    <a:pt x="3398" y="3104"/>
                  </a:lnTo>
                  <a:lnTo>
                    <a:pt x="3421" y="3092"/>
                  </a:lnTo>
                  <a:lnTo>
                    <a:pt x="3428" y="3089"/>
                  </a:lnTo>
                  <a:lnTo>
                    <a:pt x="3452" y="3077"/>
                  </a:lnTo>
                  <a:lnTo>
                    <a:pt x="3459" y="3074"/>
                  </a:lnTo>
                  <a:lnTo>
                    <a:pt x="3483" y="3064"/>
                  </a:lnTo>
                  <a:lnTo>
                    <a:pt x="3490" y="3062"/>
                  </a:lnTo>
                  <a:lnTo>
                    <a:pt x="3515" y="3052"/>
                  </a:lnTo>
                  <a:lnTo>
                    <a:pt x="3522" y="3050"/>
                  </a:lnTo>
                  <a:lnTo>
                    <a:pt x="3547" y="3042"/>
                  </a:lnTo>
                  <a:lnTo>
                    <a:pt x="3554" y="3039"/>
                  </a:lnTo>
                  <a:lnTo>
                    <a:pt x="3579" y="3032"/>
                  </a:lnTo>
                  <a:lnTo>
                    <a:pt x="3587" y="3030"/>
                  </a:lnTo>
                  <a:lnTo>
                    <a:pt x="3612" y="3024"/>
                  </a:lnTo>
                  <a:lnTo>
                    <a:pt x="3620" y="3022"/>
                  </a:lnTo>
                  <a:lnTo>
                    <a:pt x="3645" y="3017"/>
                  </a:lnTo>
                  <a:lnTo>
                    <a:pt x="3653" y="3015"/>
                  </a:lnTo>
                  <a:lnTo>
                    <a:pt x="3679" y="3011"/>
                  </a:lnTo>
                  <a:lnTo>
                    <a:pt x="3686" y="3010"/>
                  </a:lnTo>
                  <a:lnTo>
                    <a:pt x="3712" y="3006"/>
                  </a:lnTo>
                  <a:lnTo>
                    <a:pt x="3720" y="3005"/>
                  </a:lnTo>
                  <a:lnTo>
                    <a:pt x="3746" y="3003"/>
                  </a:lnTo>
                  <a:lnTo>
                    <a:pt x="3754" y="3002"/>
                  </a:lnTo>
                  <a:lnTo>
                    <a:pt x="3780" y="3001"/>
                  </a:lnTo>
                  <a:lnTo>
                    <a:pt x="3788" y="3001"/>
                  </a:lnTo>
                  <a:lnTo>
                    <a:pt x="3814" y="3000"/>
                  </a:lnTo>
                  <a:lnTo>
                    <a:pt x="3822" y="3000"/>
                  </a:lnTo>
                  <a:lnTo>
                    <a:pt x="3848" y="3001"/>
                  </a:lnTo>
                  <a:lnTo>
                    <a:pt x="3856" y="3001"/>
                  </a:lnTo>
                  <a:lnTo>
                    <a:pt x="3882" y="3002"/>
                  </a:lnTo>
                  <a:lnTo>
                    <a:pt x="3890" y="3003"/>
                  </a:lnTo>
                  <a:lnTo>
                    <a:pt x="3916" y="3005"/>
                  </a:lnTo>
                  <a:lnTo>
                    <a:pt x="3924" y="3006"/>
                  </a:lnTo>
                  <a:lnTo>
                    <a:pt x="3950" y="3010"/>
                  </a:lnTo>
                  <a:lnTo>
                    <a:pt x="3957" y="3011"/>
                  </a:lnTo>
                  <a:lnTo>
                    <a:pt x="3983" y="3015"/>
                  </a:lnTo>
                  <a:lnTo>
                    <a:pt x="3990" y="3017"/>
                  </a:lnTo>
                  <a:lnTo>
                    <a:pt x="4016" y="3022"/>
                  </a:lnTo>
                  <a:lnTo>
                    <a:pt x="4024" y="3024"/>
                  </a:lnTo>
                  <a:lnTo>
                    <a:pt x="4049" y="3030"/>
                  </a:lnTo>
                  <a:lnTo>
                    <a:pt x="4056" y="3032"/>
                  </a:lnTo>
                  <a:lnTo>
                    <a:pt x="4081" y="3040"/>
                  </a:lnTo>
                  <a:lnTo>
                    <a:pt x="4089" y="3042"/>
                  </a:lnTo>
                  <a:lnTo>
                    <a:pt x="4114" y="3050"/>
                  </a:lnTo>
                  <a:lnTo>
                    <a:pt x="4121" y="3052"/>
                  </a:lnTo>
                  <a:lnTo>
                    <a:pt x="4145" y="3062"/>
                  </a:lnTo>
                  <a:lnTo>
                    <a:pt x="4152" y="3064"/>
                  </a:lnTo>
                  <a:lnTo>
                    <a:pt x="4177" y="3074"/>
                  </a:lnTo>
                  <a:lnTo>
                    <a:pt x="4183" y="3077"/>
                  </a:lnTo>
                  <a:lnTo>
                    <a:pt x="4207" y="3088"/>
                  </a:lnTo>
                  <a:lnTo>
                    <a:pt x="4214" y="3092"/>
                  </a:lnTo>
                  <a:lnTo>
                    <a:pt x="4238" y="3104"/>
                  </a:lnTo>
                  <a:lnTo>
                    <a:pt x="4244" y="3107"/>
                  </a:lnTo>
                  <a:lnTo>
                    <a:pt x="4267" y="3120"/>
                  </a:lnTo>
                  <a:lnTo>
                    <a:pt x="4274" y="3124"/>
                  </a:lnTo>
                  <a:lnTo>
                    <a:pt x="4297" y="3138"/>
                  </a:lnTo>
                  <a:lnTo>
                    <a:pt x="4303" y="3142"/>
                  </a:lnTo>
                  <a:lnTo>
                    <a:pt x="4326" y="3156"/>
                  </a:lnTo>
                  <a:lnTo>
                    <a:pt x="4332" y="3160"/>
                  </a:lnTo>
                  <a:lnTo>
                    <a:pt x="4353" y="3176"/>
                  </a:lnTo>
                  <a:lnTo>
                    <a:pt x="4359" y="3180"/>
                  </a:lnTo>
                  <a:lnTo>
                    <a:pt x="4380" y="3196"/>
                  </a:lnTo>
                  <a:lnTo>
                    <a:pt x="4386" y="3201"/>
                  </a:lnTo>
                  <a:lnTo>
                    <a:pt x="4406" y="3217"/>
                  </a:lnTo>
                  <a:lnTo>
                    <a:pt x="4412" y="3222"/>
                  </a:lnTo>
                  <a:lnTo>
                    <a:pt x="4431" y="3240"/>
                  </a:lnTo>
                  <a:lnTo>
                    <a:pt x="4437" y="3245"/>
                  </a:lnTo>
                  <a:lnTo>
                    <a:pt x="4456" y="3263"/>
                  </a:lnTo>
                  <a:lnTo>
                    <a:pt x="4461" y="3268"/>
                  </a:lnTo>
                  <a:lnTo>
                    <a:pt x="4479" y="3287"/>
                  </a:lnTo>
                  <a:lnTo>
                    <a:pt x="4484" y="3293"/>
                  </a:lnTo>
                  <a:lnTo>
                    <a:pt x="4502" y="3312"/>
                  </a:lnTo>
                  <a:lnTo>
                    <a:pt x="4507" y="3318"/>
                  </a:lnTo>
                  <a:lnTo>
                    <a:pt x="4523" y="3338"/>
                  </a:lnTo>
                  <a:lnTo>
                    <a:pt x="4528" y="3344"/>
                  </a:lnTo>
                  <a:lnTo>
                    <a:pt x="4544" y="3365"/>
                  </a:lnTo>
                  <a:lnTo>
                    <a:pt x="4548" y="3371"/>
                  </a:lnTo>
                  <a:lnTo>
                    <a:pt x="4564" y="3392"/>
                  </a:lnTo>
                  <a:lnTo>
                    <a:pt x="4568" y="3398"/>
                  </a:lnTo>
                  <a:lnTo>
                    <a:pt x="4582" y="3421"/>
                  </a:lnTo>
                  <a:lnTo>
                    <a:pt x="4586" y="3427"/>
                  </a:lnTo>
                  <a:lnTo>
                    <a:pt x="4600" y="3450"/>
                  </a:lnTo>
                  <a:lnTo>
                    <a:pt x="4604" y="3456"/>
                  </a:lnTo>
                  <a:lnTo>
                    <a:pt x="4617" y="3479"/>
                  </a:lnTo>
                  <a:lnTo>
                    <a:pt x="4620" y="3486"/>
                  </a:lnTo>
                  <a:lnTo>
                    <a:pt x="4632" y="3509"/>
                  </a:lnTo>
                  <a:lnTo>
                    <a:pt x="4635" y="3516"/>
                  </a:lnTo>
                  <a:lnTo>
                    <a:pt x="4647" y="3540"/>
                  </a:lnTo>
                  <a:lnTo>
                    <a:pt x="4650" y="3547"/>
                  </a:lnTo>
                  <a:lnTo>
                    <a:pt x="4660" y="3571"/>
                  </a:lnTo>
                  <a:lnTo>
                    <a:pt x="4662" y="3578"/>
                  </a:lnTo>
                  <a:lnTo>
                    <a:pt x="4672" y="3603"/>
                  </a:lnTo>
                  <a:lnTo>
                    <a:pt x="4674" y="3610"/>
                  </a:lnTo>
                  <a:lnTo>
                    <a:pt x="4682" y="3635"/>
                  </a:lnTo>
                  <a:lnTo>
                    <a:pt x="4685" y="3642"/>
                  </a:lnTo>
                  <a:lnTo>
                    <a:pt x="4692" y="3667"/>
                  </a:lnTo>
                  <a:lnTo>
                    <a:pt x="4694" y="3675"/>
                  </a:lnTo>
                  <a:lnTo>
                    <a:pt x="4700" y="3700"/>
                  </a:lnTo>
                  <a:lnTo>
                    <a:pt x="4702" y="3708"/>
                  </a:lnTo>
                  <a:lnTo>
                    <a:pt x="4707" y="3733"/>
                  </a:lnTo>
                  <a:lnTo>
                    <a:pt x="4709" y="3741"/>
                  </a:lnTo>
                  <a:lnTo>
                    <a:pt x="4713" y="3767"/>
                  </a:lnTo>
                  <a:lnTo>
                    <a:pt x="4714" y="3774"/>
                  </a:lnTo>
                  <a:lnTo>
                    <a:pt x="4718" y="3800"/>
                  </a:lnTo>
                  <a:lnTo>
                    <a:pt x="4719" y="3808"/>
                  </a:lnTo>
                  <a:lnTo>
                    <a:pt x="4721" y="3834"/>
                  </a:lnTo>
                  <a:lnTo>
                    <a:pt x="4722" y="3842"/>
                  </a:lnTo>
                  <a:lnTo>
                    <a:pt x="4723" y="3868"/>
                  </a:lnTo>
                  <a:close/>
                  <a:moveTo>
                    <a:pt x="4323" y="3944"/>
                  </a:moveTo>
                  <a:lnTo>
                    <a:pt x="4324" y="3925"/>
                  </a:lnTo>
                  <a:lnTo>
                    <a:pt x="4324" y="3906"/>
                  </a:lnTo>
                  <a:lnTo>
                    <a:pt x="4324" y="3887"/>
                  </a:lnTo>
                  <a:lnTo>
                    <a:pt x="4323" y="3868"/>
                  </a:lnTo>
                  <a:lnTo>
                    <a:pt x="4321" y="3849"/>
                  </a:lnTo>
                  <a:lnTo>
                    <a:pt x="4318" y="3831"/>
                  </a:lnTo>
                  <a:lnTo>
                    <a:pt x="4315" y="3812"/>
                  </a:lnTo>
                  <a:lnTo>
                    <a:pt x="4311" y="3793"/>
                  </a:lnTo>
                  <a:lnTo>
                    <a:pt x="4307" y="3775"/>
                  </a:lnTo>
                  <a:lnTo>
                    <a:pt x="4301" y="3757"/>
                  </a:lnTo>
                  <a:lnTo>
                    <a:pt x="4295" y="3739"/>
                  </a:lnTo>
                  <a:lnTo>
                    <a:pt x="4289" y="3721"/>
                  </a:lnTo>
                  <a:lnTo>
                    <a:pt x="4282" y="3704"/>
                  </a:lnTo>
                  <a:lnTo>
                    <a:pt x="4274" y="3687"/>
                  </a:lnTo>
                  <a:lnTo>
                    <a:pt x="4265" y="3670"/>
                  </a:lnTo>
                  <a:lnTo>
                    <a:pt x="4256" y="3653"/>
                  </a:lnTo>
                  <a:lnTo>
                    <a:pt x="4246" y="3637"/>
                  </a:lnTo>
                  <a:lnTo>
                    <a:pt x="4236" y="3621"/>
                  </a:lnTo>
                  <a:lnTo>
                    <a:pt x="4225" y="3606"/>
                  </a:lnTo>
                  <a:lnTo>
                    <a:pt x="4213" y="3591"/>
                  </a:lnTo>
                  <a:lnTo>
                    <a:pt x="4201" y="3576"/>
                  </a:lnTo>
                  <a:lnTo>
                    <a:pt x="4189" y="3562"/>
                  </a:lnTo>
                  <a:lnTo>
                    <a:pt x="4175" y="3549"/>
                  </a:lnTo>
                  <a:lnTo>
                    <a:pt x="4162" y="3535"/>
                  </a:lnTo>
                  <a:lnTo>
                    <a:pt x="4148" y="3523"/>
                  </a:lnTo>
                  <a:lnTo>
                    <a:pt x="4133" y="3511"/>
                  </a:lnTo>
                  <a:lnTo>
                    <a:pt x="4118" y="3499"/>
                  </a:lnTo>
                  <a:lnTo>
                    <a:pt x="4103" y="3488"/>
                  </a:lnTo>
                  <a:lnTo>
                    <a:pt x="4087" y="3478"/>
                  </a:lnTo>
                  <a:lnTo>
                    <a:pt x="4071" y="3468"/>
                  </a:lnTo>
                  <a:lnTo>
                    <a:pt x="4054" y="3459"/>
                  </a:lnTo>
                  <a:lnTo>
                    <a:pt x="4037" y="3450"/>
                  </a:lnTo>
                  <a:lnTo>
                    <a:pt x="4020" y="3442"/>
                  </a:lnTo>
                  <a:lnTo>
                    <a:pt x="4002" y="3435"/>
                  </a:lnTo>
                  <a:lnTo>
                    <a:pt x="3984" y="3429"/>
                  </a:lnTo>
                  <a:lnTo>
                    <a:pt x="3966" y="3423"/>
                  </a:lnTo>
                  <a:lnTo>
                    <a:pt x="3948" y="3417"/>
                  </a:lnTo>
                  <a:lnTo>
                    <a:pt x="3930" y="3413"/>
                  </a:lnTo>
                  <a:lnTo>
                    <a:pt x="3912" y="3409"/>
                  </a:lnTo>
                  <a:lnTo>
                    <a:pt x="3893" y="3406"/>
                  </a:lnTo>
                  <a:lnTo>
                    <a:pt x="3875" y="3403"/>
                  </a:lnTo>
                  <a:lnTo>
                    <a:pt x="3856" y="3401"/>
                  </a:lnTo>
                  <a:lnTo>
                    <a:pt x="3837" y="3400"/>
                  </a:lnTo>
                  <a:lnTo>
                    <a:pt x="3818" y="3400"/>
                  </a:lnTo>
                  <a:lnTo>
                    <a:pt x="3799" y="3400"/>
                  </a:lnTo>
                  <a:lnTo>
                    <a:pt x="3780" y="3401"/>
                  </a:lnTo>
                  <a:lnTo>
                    <a:pt x="3761" y="3403"/>
                  </a:lnTo>
                  <a:lnTo>
                    <a:pt x="3743" y="3406"/>
                  </a:lnTo>
                  <a:lnTo>
                    <a:pt x="3724" y="3409"/>
                  </a:lnTo>
                  <a:lnTo>
                    <a:pt x="3705" y="3413"/>
                  </a:lnTo>
                  <a:lnTo>
                    <a:pt x="3687" y="3417"/>
                  </a:lnTo>
                  <a:lnTo>
                    <a:pt x="3669" y="3423"/>
                  </a:lnTo>
                  <a:lnTo>
                    <a:pt x="3651" y="3429"/>
                  </a:lnTo>
                  <a:lnTo>
                    <a:pt x="3633" y="3435"/>
                  </a:lnTo>
                  <a:lnTo>
                    <a:pt x="3616" y="3442"/>
                  </a:lnTo>
                  <a:lnTo>
                    <a:pt x="3599" y="3450"/>
                  </a:lnTo>
                  <a:lnTo>
                    <a:pt x="3582" y="3459"/>
                  </a:lnTo>
                  <a:lnTo>
                    <a:pt x="3565" y="3468"/>
                  </a:lnTo>
                  <a:lnTo>
                    <a:pt x="3548" y="3478"/>
                  </a:lnTo>
                  <a:lnTo>
                    <a:pt x="3532" y="3489"/>
                  </a:lnTo>
                  <a:lnTo>
                    <a:pt x="3517" y="3500"/>
                  </a:lnTo>
                  <a:lnTo>
                    <a:pt x="3502" y="3511"/>
                  </a:lnTo>
                  <a:lnTo>
                    <a:pt x="3487" y="3523"/>
                  </a:lnTo>
                  <a:lnTo>
                    <a:pt x="3473" y="3536"/>
                  </a:lnTo>
                  <a:lnTo>
                    <a:pt x="3459" y="3549"/>
                  </a:lnTo>
                  <a:lnTo>
                    <a:pt x="3446" y="3562"/>
                  </a:lnTo>
                  <a:lnTo>
                    <a:pt x="3434" y="3576"/>
                  </a:lnTo>
                  <a:lnTo>
                    <a:pt x="3422" y="3591"/>
                  </a:lnTo>
                  <a:lnTo>
                    <a:pt x="3410" y="3606"/>
                  </a:lnTo>
                  <a:lnTo>
                    <a:pt x="3399" y="3621"/>
                  </a:lnTo>
                  <a:lnTo>
                    <a:pt x="3389" y="3637"/>
                  </a:lnTo>
                  <a:lnTo>
                    <a:pt x="3379" y="3653"/>
                  </a:lnTo>
                  <a:lnTo>
                    <a:pt x="3370" y="3670"/>
                  </a:lnTo>
                  <a:lnTo>
                    <a:pt x="3362" y="3686"/>
                  </a:lnTo>
                  <a:lnTo>
                    <a:pt x="3354" y="3703"/>
                  </a:lnTo>
                  <a:lnTo>
                    <a:pt x="3347" y="3721"/>
                  </a:lnTo>
                  <a:lnTo>
                    <a:pt x="3340" y="3738"/>
                  </a:lnTo>
                  <a:lnTo>
                    <a:pt x="3334" y="3756"/>
                  </a:lnTo>
                  <a:lnTo>
                    <a:pt x="3329" y="3774"/>
                  </a:lnTo>
                  <a:lnTo>
                    <a:pt x="3325" y="3793"/>
                  </a:lnTo>
                  <a:lnTo>
                    <a:pt x="3321" y="3811"/>
                  </a:lnTo>
                  <a:lnTo>
                    <a:pt x="3318" y="3830"/>
                  </a:lnTo>
                  <a:lnTo>
                    <a:pt x="3315" y="3849"/>
                  </a:lnTo>
                  <a:lnTo>
                    <a:pt x="3313" y="3868"/>
                  </a:lnTo>
                  <a:lnTo>
                    <a:pt x="3312" y="3887"/>
                  </a:lnTo>
                  <a:lnTo>
                    <a:pt x="3312" y="3906"/>
                  </a:lnTo>
                  <a:lnTo>
                    <a:pt x="3312" y="3925"/>
                  </a:lnTo>
                  <a:lnTo>
                    <a:pt x="3313" y="3944"/>
                  </a:lnTo>
                  <a:lnTo>
                    <a:pt x="3315" y="3963"/>
                  </a:lnTo>
                  <a:lnTo>
                    <a:pt x="3318" y="3982"/>
                  </a:lnTo>
                  <a:lnTo>
                    <a:pt x="3321" y="4001"/>
                  </a:lnTo>
                  <a:lnTo>
                    <a:pt x="3325" y="4019"/>
                  </a:lnTo>
                  <a:lnTo>
                    <a:pt x="3329" y="4038"/>
                  </a:lnTo>
                  <a:lnTo>
                    <a:pt x="3334" y="4056"/>
                  </a:lnTo>
                  <a:lnTo>
                    <a:pt x="3340" y="4074"/>
                  </a:lnTo>
                  <a:lnTo>
                    <a:pt x="3347" y="4091"/>
                  </a:lnTo>
                  <a:lnTo>
                    <a:pt x="3354" y="4109"/>
                  </a:lnTo>
                  <a:lnTo>
                    <a:pt x="3362" y="4126"/>
                  </a:lnTo>
                  <a:lnTo>
                    <a:pt x="3370" y="4142"/>
                  </a:lnTo>
                  <a:lnTo>
                    <a:pt x="3379" y="4159"/>
                  </a:lnTo>
                  <a:lnTo>
                    <a:pt x="3389" y="4175"/>
                  </a:lnTo>
                  <a:lnTo>
                    <a:pt x="3399" y="4191"/>
                  </a:lnTo>
                  <a:lnTo>
                    <a:pt x="3410" y="4206"/>
                  </a:lnTo>
                  <a:lnTo>
                    <a:pt x="3422" y="4221"/>
                  </a:lnTo>
                  <a:lnTo>
                    <a:pt x="3434" y="4236"/>
                  </a:lnTo>
                  <a:lnTo>
                    <a:pt x="3446" y="4250"/>
                  </a:lnTo>
                  <a:lnTo>
                    <a:pt x="3459" y="4263"/>
                  </a:lnTo>
                  <a:lnTo>
                    <a:pt x="3473" y="4276"/>
                  </a:lnTo>
                  <a:lnTo>
                    <a:pt x="3487" y="4289"/>
                  </a:lnTo>
                  <a:lnTo>
                    <a:pt x="3502" y="4301"/>
                  </a:lnTo>
                  <a:lnTo>
                    <a:pt x="3517" y="4312"/>
                  </a:lnTo>
                  <a:lnTo>
                    <a:pt x="3532" y="4323"/>
                  </a:lnTo>
                  <a:lnTo>
                    <a:pt x="3548" y="4334"/>
                  </a:lnTo>
                  <a:lnTo>
                    <a:pt x="3565" y="4344"/>
                  </a:lnTo>
                  <a:lnTo>
                    <a:pt x="3582" y="4353"/>
                  </a:lnTo>
                  <a:lnTo>
                    <a:pt x="3599" y="4362"/>
                  </a:lnTo>
                  <a:lnTo>
                    <a:pt x="3616" y="4370"/>
                  </a:lnTo>
                  <a:lnTo>
                    <a:pt x="3633" y="4377"/>
                  </a:lnTo>
                  <a:lnTo>
                    <a:pt x="3651" y="4383"/>
                  </a:lnTo>
                  <a:lnTo>
                    <a:pt x="3669" y="4389"/>
                  </a:lnTo>
                  <a:lnTo>
                    <a:pt x="3687" y="4395"/>
                  </a:lnTo>
                  <a:lnTo>
                    <a:pt x="3705" y="4399"/>
                  </a:lnTo>
                  <a:lnTo>
                    <a:pt x="3724" y="4403"/>
                  </a:lnTo>
                  <a:lnTo>
                    <a:pt x="3743" y="4406"/>
                  </a:lnTo>
                  <a:lnTo>
                    <a:pt x="3761" y="4409"/>
                  </a:lnTo>
                  <a:lnTo>
                    <a:pt x="3780" y="4411"/>
                  </a:lnTo>
                  <a:lnTo>
                    <a:pt x="3799" y="4412"/>
                  </a:lnTo>
                  <a:lnTo>
                    <a:pt x="3818" y="4412"/>
                  </a:lnTo>
                  <a:lnTo>
                    <a:pt x="3837" y="4412"/>
                  </a:lnTo>
                  <a:lnTo>
                    <a:pt x="3856" y="4411"/>
                  </a:lnTo>
                  <a:lnTo>
                    <a:pt x="3875" y="4409"/>
                  </a:lnTo>
                  <a:lnTo>
                    <a:pt x="3893" y="4406"/>
                  </a:lnTo>
                  <a:lnTo>
                    <a:pt x="3912" y="4403"/>
                  </a:lnTo>
                  <a:lnTo>
                    <a:pt x="3930" y="4399"/>
                  </a:lnTo>
                  <a:lnTo>
                    <a:pt x="3948" y="4395"/>
                  </a:lnTo>
                  <a:lnTo>
                    <a:pt x="3966" y="4389"/>
                  </a:lnTo>
                  <a:lnTo>
                    <a:pt x="3984" y="4383"/>
                  </a:lnTo>
                  <a:lnTo>
                    <a:pt x="4002" y="4377"/>
                  </a:lnTo>
                  <a:lnTo>
                    <a:pt x="4020" y="4370"/>
                  </a:lnTo>
                  <a:lnTo>
                    <a:pt x="4037" y="4362"/>
                  </a:lnTo>
                  <a:lnTo>
                    <a:pt x="4054" y="4353"/>
                  </a:lnTo>
                  <a:lnTo>
                    <a:pt x="4071" y="4344"/>
                  </a:lnTo>
                  <a:lnTo>
                    <a:pt x="4087" y="4334"/>
                  </a:lnTo>
                  <a:lnTo>
                    <a:pt x="4103" y="4324"/>
                  </a:lnTo>
                  <a:lnTo>
                    <a:pt x="4118" y="4313"/>
                  </a:lnTo>
                  <a:lnTo>
                    <a:pt x="4133" y="4301"/>
                  </a:lnTo>
                  <a:lnTo>
                    <a:pt x="4148" y="4289"/>
                  </a:lnTo>
                  <a:lnTo>
                    <a:pt x="4162" y="4277"/>
                  </a:lnTo>
                  <a:lnTo>
                    <a:pt x="4175" y="4263"/>
                  </a:lnTo>
                  <a:lnTo>
                    <a:pt x="4189" y="4250"/>
                  </a:lnTo>
                  <a:lnTo>
                    <a:pt x="4201" y="4236"/>
                  </a:lnTo>
                  <a:lnTo>
                    <a:pt x="4213" y="4221"/>
                  </a:lnTo>
                  <a:lnTo>
                    <a:pt x="4225" y="4206"/>
                  </a:lnTo>
                  <a:lnTo>
                    <a:pt x="4236" y="4191"/>
                  </a:lnTo>
                  <a:lnTo>
                    <a:pt x="4246" y="4175"/>
                  </a:lnTo>
                  <a:lnTo>
                    <a:pt x="4256" y="4159"/>
                  </a:lnTo>
                  <a:lnTo>
                    <a:pt x="4265" y="4142"/>
                  </a:lnTo>
                  <a:lnTo>
                    <a:pt x="4274" y="4125"/>
                  </a:lnTo>
                  <a:lnTo>
                    <a:pt x="4282" y="4108"/>
                  </a:lnTo>
                  <a:lnTo>
                    <a:pt x="4289" y="4091"/>
                  </a:lnTo>
                  <a:lnTo>
                    <a:pt x="4295" y="4073"/>
                  </a:lnTo>
                  <a:lnTo>
                    <a:pt x="4301" y="4055"/>
                  </a:lnTo>
                  <a:lnTo>
                    <a:pt x="4307" y="4037"/>
                  </a:lnTo>
                  <a:lnTo>
                    <a:pt x="4311" y="4019"/>
                  </a:lnTo>
                  <a:lnTo>
                    <a:pt x="4315" y="4000"/>
                  </a:lnTo>
                  <a:lnTo>
                    <a:pt x="4318" y="3981"/>
                  </a:lnTo>
                  <a:lnTo>
                    <a:pt x="4321" y="3963"/>
                  </a:lnTo>
                  <a:lnTo>
                    <a:pt x="4323" y="39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454;p22">
            <a:extLst>
              <a:ext uri="{FF2B5EF4-FFF2-40B4-BE49-F238E27FC236}">
                <a16:creationId xmlns:a16="http://schemas.microsoft.com/office/drawing/2014/main" id="{16B3C10A-5704-4615-BED9-C0F6ADDF54D0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1760267"/>
            <a:chExt cx="633600" cy="633600"/>
          </a:xfrm>
          <a:solidFill>
            <a:schemeClr val="bg1"/>
          </a:solidFill>
        </p:grpSpPr>
        <p:sp>
          <p:nvSpPr>
            <p:cNvPr id="205" name="Google Shape;2455;p22">
              <a:extLst>
                <a:ext uri="{FF2B5EF4-FFF2-40B4-BE49-F238E27FC236}">
                  <a16:creationId xmlns:a16="http://schemas.microsoft.com/office/drawing/2014/main" id="{787161FB-6D1E-4830-99F6-E6FFEB32C379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4500"/>
                  </a:moveTo>
                  <a:lnTo>
                    <a:pt x="9250" y="4750"/>
                  </a:lnTo>
                  <a:lnTo>
                    <a:pt x="8750" y="6250"/>
                  </a:lnTo>
                  <a:lnTo>
                    <a:pt x="7250" y="5750"/>
                  </a:lnTo>
                  <a:lnTo>
                    <a:pt x="8000" y="45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456;p22">
              <a:extLst>
                <a:ext uri="{FF2B5EF4-FFF2-40B4-BE49-F238E27FC236}">
                  <a16:creationId xmlns:a16="http://schemas.microsoft.com/office/drawing/2014/main" id="{DDE87197-B871-4636-880E-50F165ACDCCB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21" y="5673"/>
                  </a:moveTo>
                  <a:lnTo>
                    <a:pt x="7754" y="4618"/>
                  </a:lnTo>
                  <a:lnTo>
                    <a:pt x="6219" y="3303"/>
                  </a:lnTo>
                  <a:lnTo>
                    <a:pt x="4500" y="4258"/>
                  </a:lnTo>
                  <a:lnTo>
                    <a:pt x="4500" y="5000"/>
                  </a:lnTo>
                  <a:lnTo>
                    <a:pt x="4500" y="5005"/>
                  </a:lnTo>
                  <a:lnTo>
                    <a:pt x="4500" y="5014"/>
                  </a:lnTo>
                  <a:lnTo>
                    <a:pt x="4499" y="5024"/>
                  </a:lnTo>
                  <a:lnTo>
                    <a:pt x="4499" y="5033"/>
                  </a:lnTo>
                  <a:lnTo>
                    <a:pt x="4498" y="5043"/>
                  </a:lnTo>
                  <a:lnTo>
                    <a:pt x="4497" y="5052"/>
                  </a:lnTo>
                  <a:lnTo>
                    <a:pt x="4496" y="5061"/>
                  </a:lnTo>
                  <a:lnTo>
                    <a:pt x="4495" y="5071"/>
                  </a:lnTo>
                  <a:lnTo>
                    <a:pt x="4493" y="5080"/>
                  </a:lnTo>
                  <a:lnTo>
                    <a:pt x="4492" y="5089"/>
                  </a:lnTo>
                  <a:lnTo>
                    <a:pt x="4490" y="5098"/>
                  </a:lnTo>
                  <a:lnTo>
                    <a:pt x="4488" y="5107"/>
                  </a:lnTo>
                  <a:lnTo>
                    <a:pt x="4486" y="5116"/>
                  </a:lnTo>
                  <a:lnTo>
                    <a:pt x="4484" y="5125"/>
                  </a:lnTo>
                  <a:lnTo>
                    <a:pt x="4482" y="5134"/>
                  </a:lnTo>
                  <a:lnTo>
                    <a:pt x="4479" y="5143"/>
                  </a:lnTo>
                  <a:lnTo>
                    <a:pt x="4476" y="5151"/>
                  </a:lnTo>
                  <a:lnTo>
                    <a:pt x="4474" y="5160"/>
                  </a:lnTo>
                  <a:lnTo>
                    <a:pt x="4471" y="5168"/>
                  </a:lnTo>
                  <a:lnTo>
                    <a:pt x="4468" y="5177"/>
                  </a:lnTo>
                  <a:lnTo>
                    <a:pt x="4464" y="5185"/>
                  </a:lnTo>
                  <a:lnTo>
                    <a:pt x="4461" y="5194"/>
                  </a:lnTo>
                  <a:lnTo>
                    <a:pt x="4458" y="5202"/>
                  </a:lnTo>
                  <a:lnTo>
                    <a:pt x="4454" y="5210"/>
                  </a:lnTo>
                  <a:lnTo>
                    <a:pt x="4450" y="5218"/>
                  </a:lnTo>
                  <a:lnTo>
                    <a:pt x="4446" y="5226"/>
                  </a:lnTo>
                  <a:lnTo>
                    <a:pt x="4442" y="5234"/>
                  </a:lnTo>
                  <a:lnTo>
                    <a:pt x="4438" y="5242"/>
                  </a:lnTo>
                  <a:lnTo>
                    <a:pt x="4433" y="5250"/>
                  </a:lnTo>
                  <a:lnTo>
                    <a:pt x="5500" y="5250"/>
                  </a:lnTo>
                  <a:lnTo>
                    <a:pt x="5505" y="5250"/>
                  </a:lnTo>
                  <a:lnTo>
                    <a:pt x="5533" y="5251"/>
                  </a:lnTo>
                  <a:lnTo>
                    <a:pt x="5542" y="5251"/>
                  </a:lnTo>
                  <a:lnTo>
                    <a:pt x="5571" y="5253"/>
                  </a:lnTo>
                  <a:lnTo>
                    <a:pt x="5580" y="5253"/>
                  </a:lnTo>
                  <a:lnTo>
                    <a:pt x="5608" y="5256"/>
                  </a:lnTo>
                  <a:lnTo>
                    <a:pt x="5617" y="5257"/>
                  </a:lnTo>
                  <a:lnTo>
                    <a:pt x="5645" y="5261"/>
                  </a:lnTo>
                  <a:lnTo>
                    <a:pt x="5654" y="5262"/>
                  </a:lnTo>
                  <a:lnTo>
                    <a:pt x="5682" y="5267"/>
                  </a:lnTo>
                  <a:lnTo>
                    <a:pt x="5691" y="5268"/>
                  </a:lnTo>
                  <a:lnTo>
                    <a:pt x="5718" y="5274"/>
                  </a:lnTo>
                  <a:lnTo>
                    <a:pt x="5727" y="5276"/>
                  </a:lnTo>
                  <a:lnTo>
                    <a:pt x="5754" y="5283"/>
                  </a:lnTo>
                  <a:lnTo>
                    <a:pt x="5763" y="5285"/>
                  </a:lnTo>
                  <a:lnTo>
                    <a:pt x="5790" y="5293"/>
                  </a:lnTo>
                  <a:lnTo>
                    <a:pt x="5799" y="5296"/>
                  </a:lnTo>
                  <a:lnTo>
                    <a:pt x="5826" y="5305"/>
                  </a:lnTo>
                  <a:lnTo>
                    <a:pt x="5834" y="5308"/>
                  </a:lnTo>
                  <a:lnTo>
                    <a:pt x="5860" y="5317"/>
                  </a:lnTo>
                  <a:lnTo>
                    <a:pt x="5869" y="5321"/>
                  </a:lnTo>
                  <a:lnTo>
                    <a:pt x="5895" y="5331"/>
                  </a:lnTo>
                  <a:lnTo>
                    <a:pt x="5903" y="5335"/>
                  </a:lnTo>
                  <a:lnTo>
                    <a:pt x="5929" y="5346"/>
                  </a:lnTo>
                  <a:lnTo>
                    <a:pt x="5937" y="5350"/>
                  </a:lnTo>
                  <a:lnTo>
                    <a:pt x="5962" y="5363"/>
                  </a:lnTo>
                  <a:lnTo>
                    <a:pt x="5970" y="5367"/>
                  </a:lnTo>
                  <a:lnTo>
                    <a:pt x="5995" y="5381"/>
                  </a:lnTo>
                  <a:lnTo>
                    <a:pt x="6004" y="5386"/>
                  </a:lnTo>
                  <a:lnTo>
                    <a:pt x="6028" y="5401"/>
                  </a:lnTo>
                  <a:lnTo>
                    <a:pt x="6036" y="5406"/>
                  </a:lnTo>
                  <a:lnTo>
                    <a:pt x="6060" y="5421"/>
                  </a:lnTo>
                  <a:lnTo>
                    <a:pt x="6068" y="5426"/>
                  </a:lnTo>
                  <a:lnTo>
                    <a:pt x="6090" y="5443"/>
                  </a:lnTo>
                  <a:lnTo>
                    <a:pt x="6098" y="5448"/>
                  </a:lnTo>
                  <a:lnTo>
                    <a:pt x="6120" y="5465"/>
                  </a:lnTo>
                  <a:lnTo>
                    <a:pt x="6127" y="5471"/>
                  </a:lnTo>
                  <a:lnTo>
                    <a:pt x="6149" y="5489"/>
                  </a:lnTo>
                  <a:lnTo>
                    <a:pt x="6156" y="5495"/>
                  </a:lnTo>
                  <a:lnTo>
                    <a:pt x="6177" y="5514"/>
                  </a:lnTo>
                  <a:lnTo>
                    <a:pt x="6184" y="5520"/>
                  </a:lnTo>
                  <a:lnTo>
                    <a:pt x="6204" y="5539"/>
                  </a:lnTo>
                  <a:lnTo>
                    <a:pt x="6211" y="5546"/>
                  </a:lnTo>
                  <a:lnTo>
                    <a:pt x="6230" y="5566"/>
                  </a:lnTo>
                  <a:lnTo>
                    <a:pt x="6236" y="5573"/>
                  </a:lnTo>
                  <a:lnTo>
                    <a:pt x="6255" y="5594"/>
                  </a:lnTo>
                  <a:lnTo>
                    <a:pt x="6261" y="5601"/>
                  </a:lnTo>
                  <a:lnTo>
                    <a:pt x="6279" y="5623"/>
                  </a:lnTo>
                  <a:lnTo>
                    <a:pt x="6285" y="5630"/>
                  </a:lnTo>
                  <a:lnTo>
                    <a:pt x="6302" y="5652"/>
                  </a:lnTo>
                  <a:lnTo>
                    <a:pt x="6307" y="5660"/>
                  </a:lnTo>
                  <a:lnTo>
                    <a:pt x="6324" y="5682"/>
                  </a:lnTo>
                  <a:lnTo>
                    <a:pt x="6329" y="5690"/>
                  </a:lnTo>
                  <a:lnTo>
                    <a:pt x="6344" y="5714"/>
                  </a:lnTo>
                  <a:lnTo>
                    <a:pt x="6349" y="5722"/>
                  </a:lnTo>
                  <a:lnTo>
                    <a:pt x="6364" y="5746"/>
                  </a:lnTo>
                  <a:lnTo>
                    <a:pt x="6369" y="5755"/>
                  </a:lnTo>
                  <a:lnTo>
                    <a:pt x="6383" y="5780"/>
                  </a:lnTo>
                  <a:lnTo>
                    <a:pt x="6387" y="5788"/>
                  </a:lnTo>
                  <a:lnTo>
                    <a:pt x="6400" y="5813"/>
                  </a:lnTo>
                  <a:lnTo>
                    <a:pt x="6404" y="5821"/>
                  </a:lnTo>
                  <a:lnTo>
                    <a:pt x="6415" y="5847"/>
                  </a:lnTo>
                  <a:lnTo>
                    <a:pt x="6419" y="5855"/>
                  </a:lnTo>
                  <a:lnTo>
                    <a:pt x="6429" y="5881"/>
                  </a:lnTo>
                  <a:lnTo>
                    <a:pt x="6433" y="5890"/>
                  </a:lnTo>
                  <a:lnTo>
                    <a:pt x="6442" y="5916"/>
                  </a:lnTo>
                  <a:lnTo>
                    <a:pt x="6445" y="5924"/>
                  </a:lnTo>
                  <a:lnTo>
                    <a:pt x="6454" y="5951"/>
                  </a:lnTo>
                  <a:lnTo>
                    <a:pt x="6457" y="5960"/>
                  </a:lnTo>
                  <a:lnTo>
                    <a:pt x="6465" y="5987"/>
                  </a:lnTo>
                  <a:lnTo>
                    <a:pt x="6467" y="5996"/>
                  </a:lnTo>
                  <a:lnTo>
                    <a:pt x="6474" y="6023"/>
                  </a:lnTo>
                  <a:lnTo>
                    <a:pt x="6476" y="6032"/>
                  </a:lnTo>
                  <a:lnTo>
                    <a:pt x="6482" y="6059"/>
                  </a:lnTo>
                  <a:lnTo>
                    <a:pt x="6483" y="6068"/>
                  </a:lnTo>
                  <a:lnTo>
                    <a:pt x="6488" y="6096"/>
                  </a:lnTo>
                  <a:lnTo>
                    <a:pt x="6489" y="6105"/>
                  </a:lnTo>
                  <a:lnTo>
                    <a:pt x="6493" y="6133"/>
                  </a:lnTo>
                  <a:lnTo>
                    <a:pt x="6494" y="6142"/>
                  </a:lnTo>
                  <a:lnTo>
                    <a:pt x="6497" y="6170"/>
                  </a:lnTo>
                  <a:lnTo>
                    <a:pt x="6497" y="6179"/>
                  </a:lnTo>
                  <a:lnTo>
                    <a:pt x="6499" y="6208"/>
                  </a:lnTo>
                  <a:lnTo>
                    <a:pt x="6499" y="6217"/>
                  </a:lnTo>
                  <a:lnTo>
                    <a:pt x="6500" y="6245"/>
                  </a:lnTo>
                  <a:lnTo>
                    <a:pt x="6500" y="6255"/>
                  </a:lnTo>
                  <a:lnTo>
                    <a:pt x="6499" y="6283"/>
                  </a:lnTo>
                  <a:lnTo>
                    <a:pt x="6499" y="6292"/>
                  </a:lnTo>
                  <a:lnTo>
                    <a:pt x="6497" y="6321"/>
                  </a:lnTo>
                  <a:lnTo>
                    <a:pt x="6497" y="6330"/>
                  </a:lnTo>
                  <a:lnTo>
                    <a:pt x="6494" y="6358"/>
                  </a:lnTo>
                  <a:lnTo>
                    <a:pt x="6493" y="6367"/>
                  </a:lnTo>
                  <a:lnTo>
                    <a:pt x="6489" y="6395"/>
                  </a:lnTo>
                  <a:lnTo>
                    <a:pt x="6488" y="6404"/>
                  </a:lnTo>
                  <a:lnTo>
                    <a:pt x="6483" y="6432"/>
                  </a:lnTo>
                  <a:lnTo>
                    <a:pt x="6482" y="6441"/>
                  </a:lnTo>
                  <a:lnTo>
                    <a:pt x="6476" y="6468"/>
                  </a:lnTo>
                  <a:lnTo>
                    <a:pt x="6474" y="6477"/>
                  </a:lnTo>
                  <a:lnTo>
                    <a:pt x="6467" y="6504"/>
                  </a:lnTo>
                  <a:lnTo>
                    <a:pt x="6465" y="6513"/>
                  </a:lnTo>
                  <a:lnTo>
                    <a:pt x="6457" y="6540"/>
                  </a:lnTo>
                  <a:lnTo>
                    <a:pt x="6454" y="6549"/>
                  </a:lnTo>
                  <a:lnTo>
                    <a:pt x="6445" y="6576"/>
                  </a:lnTo>
                  <a:lnTo>
                    <a:pt x="6442" y="6584"/>
                  </a:lnTo>
                  <a:lnTo>
                    <a:pt x="6433" y="6610"/>
                  </a:lnTo>
                  <a:lnTo>
                    <a:pt x="6429" y="6619"/>
                  </a:lnTo>
                  <a:lnTo>
                    <a:pt x="6419" y="6645"/>
                  </a:lnTo>
                  <a:lnTo>
                    <a:pt x="6415" y="6653"/>
                  </a:lnTo>
                  <a:lnTo>
                    <a:pt x="6404" y="6679"/>
                  </a:lnTo>
                  <a:lnTo>
                    <a:pt x="6400" y="6687"/>
                  </a:lnTo>
                  <a:lnTo>
                    <a:pt x="6387" y="6712"/>
                  </a:lnTo>
                  <a:lnTo>
                    <a:pt x="6383" y="6720"/>
                  </a:lnTo>
                  <a:lnTo>
                    <a:pt x="6369" y="6745"/>
                  </a:lnTo>
                  <a:lnTo>
                    <a:pt x="6364" y="6754"/>
                  </a:lnTo>
                  <a:lnTo>
                    <a:pt x="6349" y="6778"/>
                  </a:lnTo>
                  <a:lnTo>
                    <a:pt x="6344" y="6786"/>
                  </a:lnTo>
                  <a:lnTo>
                    <a:pt x="6329" y="6810"/>
                  </a:lnTo>
                  <a:lnTo>
                    <a:pt x="6324" y="6818"/>
                  </a:lnTo>
                  <a:lnTo>
                    <a:pt x="6307" y="6840"/>
                  </a:lnTo>
                  <a:lnTo>
                    <a:pt x="6302" y="6848"/>
                  </a:lnTo>
                  <a:lnTo>
                    <a:pt x="6285" y="6870"/>
                  </a:lnTo>
                  <a:lnTo>
                    <a:pt x="6279" y="6877"/>
                  </a:lnTo>
                  <a:lnTo>
                    <a:pt x="6261" y="6899"/>
                  </a:lnTo>
                  <a:lnTo>
                    <a:pt x="6255" y="6906"/>
                  </a:lnTo>
                  <a:lnTo>
                    <a:pt x="6236" y="6927"/>
                  </a:lnTo>
                  <a:lnTo>
                    <a:pt x="6230" y="6934"/>
                  </a:lnTo>
                  <a:lnTo>
                    <a:pt x="6211" y="6954"/>
                  </a:lnTo>
                  <a:lnTo>
                    <a:pt x="6204" y="6961"/>
                  </a:lnTo>
                  <a:lnTo>
                    <a:pt x="6184" y="6980"/>
                  </a:lnTo>
                  <a:lnTo>
                    <a:pt x="6177" y="6986"/>
                  </a:lnTo>
                  <a:lnTo>
                    <a:pt x="6156" y="7005"/>
                  </a:lnTo>
                  <a:lnTo>
                    <a:pt x="6149" y="7011"/>
                  </a:lnTo>
                  <a:lnTo>
                    <a:pt x="6127" y="7029"/>
                  </a:lnTo>
                  <a:lnTo>
                    <a:pt x="6120" y="7035"/>
                  </a:lnTo>
                  <a:lnTo>
                    <a:pt x="6098" y="7052"/>
                  </a:lnTo>
                  <a:lnTo>
                    <a:pt x="6090" y="7057"/>
                  </a:lnTo>
                  <a:lnTo>
                    <a:pt x="6068" y="7074"/>
                  </a:lnTo>
                  <a:lnTo>
                    <a:pt x="6060" y="7079"/>
                  </a:lnTo>
                  <a:lnTo>
                    <a:pt x="6036" y="7094"/>
                  </a:lnTo>
                  <a:lnTo>
                    <a:pt x="6028" y="7099"/>
                  </a:lnTo>
                  <a:lnTo>
                    <a:pt x="6004" y="7114"/>
                  </a:lnTo>
                  <a:lnTo>
                    <a:pt x="5995" y="7119"/>
                  </a:lnTo>
                  <a:lnTo>
                    <a:pt x="5970" y="7133"/>
                  </a:lnTo>
                  <a:lnTo>
                    <a:pt x="5962" y="7137"/>
                  </a:lnTo>
                  <a:lnTo>
                    <a:pt x="5937" y="7150"/>
                  </a:lnTo>
                  <a:lnTo>
                    <a:pt x="5929" y="7154"/>
                  </a:lnTo>
                  <a:lnTo>
                    <a:pt x="5903" y="7165"/>
                  </a:lnTo>
                  <a:lnTo>
                    <a:pt x="5895" y="7169"/>
                  </a:lnTo>
                  <a:lnTo>
                    <a:pt x="5869" y="7179"/>
                  </a:lnTo>
                  <a:lnTo>
                    <a:pt x="5860" y="7183"/>
                  </a:lnTo>
                  <a:lnTo>
                    <a:pt x="5834" y="7192"/>
                  </a:lnTo>
                  <a:lnTo>
                    <a:pt x="5826" y="7195"/>
                  </a:lnTo>
                  <a:lnTo>
                    <a:pt x="5799" y="7204"/>
                  </a:lnTo>
                  <a:lnTo>
                    <a:pt x="5790" y="7207"/>
                  </a:lnTo>
                  <a:lnTo>
                    <a:pt x="5763" y="7215"/>
                  </a:lnTo>
                  <a:lnTo>
                    <a:pt x="5754" y="7217"/>
                  </a:lnTo>
                  <a:lnTo>
                    <a:pt x="5727" y="7224"/>
                  </a:lnTo>
                  <a:lnTo>
                    <a:pt x="5718" y="7226"/>
                  </a:lnTo>
                  <a:lnTo>
                    <a:pt x="5691" y="7232"/>
                  </a:lnTo>
                  <a:lnTo>
                    <a:pt x="5682" y="7233"/>
                  </a:lnTo>
                  <a:lnTo>
                    <a:pt x="5654" y="7238"/>
                  </a:lnTo>
                  <a:lnTo>
                    <a:pt x="5645" y="7239"/>
                  </a:lnTo>
                  <a:lnTo>
                    <a:pt x="5617" y="7243"/>
                  </a:lnTo>
                  <a:lnTo>
                    <a:pt x="5608" y="7244"/>
                  </a:lnTo>
                  <a:lnTo>
                    <a:pt x="5580" y="7247"/>
                  </a:lnTo>
                  <a:lnTo>
                    <a:pt x="5571" y="7247"/>
                  </a:lnTo>
                  <a:lnTo>
                    <a:pt x="5542" y="7249"/>
                  </a:lnTo>
                  <a:lnTo>
                    <a:pt x="5533" y="7249"/>
                  </a:lnTo>
                  <a:lnTo>
                    <a:pt x="5505" y="7250"/>
                  </a:lnTo>
                  <a:lnTo>
                    <a:pt x="5500" y="7250"/>
                  </a:lnTo>
                  <a:lnTo>
                    <a:pt x="750" y="7250"/>
                  </a:lnTo>
                  <a:lnTo>
                    <a:pt x="716" y="7248"/>
                  </a:lnTo>
                  <a:lnTo>
                    <a:pt x="683" y="7241"/>
                  </a:lnTo>
                  <a:lnTo>
                    <a:pt x="652" y="7230"/>
                  </a:lnTo>
                  <a:lnTo>
                    <a:pt x="622" y="7214"/>
                  </a:lnTo>
                  <a:lnTo>
                    <a:pt x="594" y="7195"/>
                  </a:lnTo>
                  <a:lnTo>
                    <a:pt x="569" y="7172"/>
                  </a:lnTo>
                  <a:lnTo>
                    <a:pt x="547" y="7147"/>
                  </a:lnTo>
                  <a:lnTo>
                    <a:pt x="530" y="7118"/>
                  </a:lnTo>
                  <a:lnTo>
                    <a:pt x="516" y="7087"/>
                  </a:lnTo>
                  <a:lnTo>
                    <a:pt x="506" y="7055"/>
                  </a:lnTo>
                  <a:lnTo>
                    <a:pt x="501" y="7022"/>
                  </a:lnTo>
                  <a:lnTo>
                    <a:pt x="500" y="6988"/>
                  </a:lnTo>
                  <a:lnTo>
                    <a:pt x="504" y="6954"/>
                  </a:lnTo>
                  <a:lnTo>
                    <a:pt x="513" y="6922"/>
                  </a:lnTo>
                  <a:lnTo>
                    <a:pt x="525" y="6891"/>
                  </a:lnTo>
                  <a:lnTo>
                    <a:pt x="542" y="6861"/>
                  </a:lnTo>
                  <a:lnTo>
                    <a:pt x="1542" y="5361"/>
                  </a:lnTo>
                  <a:lnTo>
                    <a:pt x="1561" y="5337"/>
                  </a:lnTo>
                  <a:lnTo>
                    <a:pt x="1582" y="5315"/>
                  </a:lnTo>
                  <a:lnTo>
                    <a:pt x="1600" y="5300"/>
                  </a:lnTo>
                  <a:lnTo>
                    <a:pt x="1595" y="5294"/>
                  </a:lnTo>
                  <a:lnTo>
                    <a:pt x="1589" y="5286"/>
                  </a:lnTo>
                  <a:lnTo>
                    <a:pt x="1584" y="5278"/>
                  </a:lnTo>
                  <a:lnTo>
                    <a:pt x="1579" y="5270"/>
                  </a:lnTo>
                  <a:lnTo>
                    <a:pt x="1574" y="5262"/>
                  </a:lnTo>
                  <a:lnTo>
                    <a:pt x="1569" y="5254"/>
                  </a:lnTo>
                  <a:lnTo>
                    <a:pt x="1562" y="5242"/>
                  </a:lnTo>
                  <a:lnTo>
                    <a:pt x="1558" y="5234"/>
                  </a:lnTo>
                  <a:lnTo>
                    <a:pt x="1554" y="5226"/>
                  </a:lnTo>
                  <a:lnTo>
                    <a:pt x="1550" y="5218"/>
                  </a:lnTo>
                  <a:lnTo>
                    <a:pt x="1546" y="5210"/>
                  </a:lnTo>
                  <a:lnTo>
                    <a:pt x="1542" y="5202"/>
                  </a:lnTo>
                  <a:lnTo>
                    <a:pt x="1539" y="5194"/>
                  </a:lnTo>
                  <a:lnTo>
                    <a:pt x="1536" y="5185"/>
                  </a:lnTo>
                  <a:lnTo>
                    <a:pt x="1532" y="5177"/>
                  </a:lnTo>
                  <a:lnTo>
                    <a:pt x="1529" y="5168"/>
                  </a:lnTo>
                  <a:lnTo>
                    <a:pt x="1526" y="5160"/>
                  </a:lnTo>
                  <a:lnTo>
                    <a:pt x="1524" y="5151"/>
                  </a:lnTo>
                  <a:lnTo>
                    <a:pt x="1521" y="5143"/>
                  </a:lnTo>
                  <a:lnTo>
                    <a:pt x="1518" y="5134"/>
                  </a:lnTo>
                  <a:lnTo>
                    <a:pt x="1516" y="5125"/>
                  </a:lnTo>
                  <a:lnTo>
                    <a:pt x="1514" y="5116"/>
                  </a:lnTo>
                  <a:lnTo>
                    <a:pt x="1512" y="5107"/>
                  </a:lnTo>
                  <a:lnTo>
                    <a:pt x="1510" y="5098"/>
                  </a:lnTo>
                  <a:lnTo>
                    <a:pt x="1508" y="5089"/>
                  </a:lnTo>
                  <a:lnTo>
                    <a:pt x="1507" y="5080"/>
                  </a:lnTo>
                  <a:lnTo>
                    <a:pt x="1505" y="5071"/>
                  </a:lnTo>
                  <a:lnTo>
                    <a:pt x="1504" y="5061"/>
                  </a:lnTo>
                  <a:lnTo>
                    <a:pt x="1503" y="5052"/>
                  </a:lnTo>
                  <a:lnTo>
                    <a:pt x="1502" y="5043"/>
                  </a:lnTo>
                  <a:lnTo>
                    <a:pt x="1501" y="5033"/>
                  </a:lnTo>
                  <a:lnTo>
                    <a:pt x="1501" y="5024"/>
                  </a:lnTo>
                  <a:lnTo>
                    <a:pt x="1500" y="5014"/>
                  </a:lnTo>
                  <a:lnTo>
                    <a:pt x="1500" y="5005"/>
                  </a:lnTo>
                  <a:lnTo>
                    <a:pt x="1500" y="5000"/>
                  </a:lnTo>
                  <a:lnTo>
                    <a:pt x="1500" y="3500"/>
                  </a:lnTo>
                  <a:lnTo>
                    <a:pt x="1500" y="3495"/>
                  </a:lnTo>
                  <a:lnTo>
                    <a:pt x="1500" y="3486"/>
                  </a:lnTo>
                  <a:lnTo>
                    <a:pt x="1501" y="3476"/>
                  </a:lnTo>
                  <a:lnTo>
                    <a:pt x="1501" y="3467"/>
                  </a:lnTo>
                  <a:lnTo>
                    <a:pt x="1502" y="3457"/>
                  </a:lnTo>
                  <a:lnTo>
                    <a:pt x="1503" y="3448"/>
                  </a:lnTo>
                  <a:lnTo>
                    <a:pt x="1504" y="3439"/>
                  </a:lnTo>
                  <a:lnTo>
                    <a:pt x="1505" y="3429"/>
                  </a:lnTo>
                  <a:lnTo>
                    <a:pt x="1507" y="3420"/>
                  </a:lnTo>
                  <a:lnTo>
                    <a:pt x="1508" y="3411"/>
                  </a:lnTo>
                  <a:lnTo>
                    <a:pt x="1510" y="3402"/>
                  </a:lnTo>
                  <a:lnTo>
                    <a:pt x="1512" y="3393"/>
                  </a:lnTo>
                  <a:lnTo>
                    <a:pt x="1514" y="3384"/>
                  </a:lnTo>
                  <a:lnTo>
                    <a:pt x="1516" y="3375"/>
                  </a:lnTo>
                  <a:lnTo>
                    <a:pt x="1518" y="3366"/>
                  </a:lnTo>
                  <a:lnTo>
                    <a:pt x="1521" y="3357"/>
                  </a:lnTo>
                  <a:lnTo>
                    <a:pt x="1524" y="3349"/>
                  </a:lnTo>
                  <a:lnTo>
                    <a:pt x="1526" y="3340"/>
                  </a:lnTo>
                  <a:lnTo>
                    <a:pt x="1529" y="3332"/>
                  </a:lnTo>
                  <a:lnTo>
                    <a:pt x="1532" y="3323"/>
                  </a:lnTo>
                  <a:lnTo>
                    <a:pt x="1536" y="3315"/>
                  </a:lnTo>
                  <a:lnTo>
                    <a:pt x="1539" y="3306"/>
                  </a:lnTo>
                  <a:lnTo>
                    <a:pt x="1542" y="3298"/>
                  </a:lnTo>
                  <a:lnTo>
                    <a:pt x="1546" y="3290"/>
                  </a:lnTo>
                  <a:lnTo>
                    <a:pt x="1550" y="3282"/>
                  </a:lnTo>
                  <a:lnTo>
                    <a:pt x="1554" y="3274"/>
                  </a:lnTo>
                  <a:lnTo>
                    <a:pt x="1558" y="3266"/>
                  </a:lnTo>
                  <a:lnTo>
                    <a:pt x="1562" y="3258"/>
                  </a:lnTo>
                  <a:lnTo>
                    <a:pt x="1569" y="3246"/>
                  </a:lnTo>
                  <a:lnTo>
                    <a:pt x="1574" y="3238"/>
                  </a:lnTo>
                  <a:lnTo>
                    <a:pt x="1579" y="3230"/>
                  </a:lnTo>
                  <a:lnTo>
                    <a:pt x="1584" y="3222"/>
                  </a:lnTo>
                  <a:lnTo>
                    <a:pt x="1589" y="3214"/>
                  </a:lnTo>
                  <a:lnTo>
                    <a:pt x="1595" y="3206"/>
                  </a:lnTo>
                  <a:lnTo>
                    <a:pt x="1600" y="3199"/>
                  </a:lnTo>
                  <a:lnTo>
                    <a:pt x="1606" y="3191"/>
                  </a:lnTo>
                  <a:lnTo>
                    <a:pt x="1612" y="3184"/>
                  </a:lnTo>
                  <a:lnTo>
                    <a:pt x="1618" y="3177"/>
                  </a:lnTo>
                  <a:lnTo>
                    <a:pt x="1624" y="3170"/>
                  </a:lnTo>
                  <a:lnTo>
                    <a:pt x="1630" y="3163"/>
                  </a:lnTo>
                  <a:lnTo>
                    <a:pt x="1636" y="3156"/>
                  </a:lnTo>
                  <a:lnTo>
                    <a:pt x="1643" y="3150"/>
                  </a:lnTo>
                  <a:lnTo>
                    <a:pt x="1650" y="3143"/>
                  </a:lnTo>
                  <a:lnTo>
                    <a:pt x="1656" y="3136"/>
                  </a:lnTo>
                  <a:lnTo>
                    <a:pt x="1663" y="3130"/>
                  </a:lnTo>
                  <a:lnTo>
                    <a:pt x="1670" y="3124"/>
                  </a:lnTo>
                  <a:lnTo>
                    <a:pt x="1677" y="3118"/>
                  </a:lnTo>
                  <a:lnTo>
                    <a:pt x="1684" y="3112"/>
                  </a:lnTo>
                  <a:lnTo>
                    <a:pt x="1691" y="3106"/>
                  </a:lnTo>
                  <a:lnTo>
                    <a:pt x="1699" y="3100"/>
                  </a:lnTo>
                  <a:lnTo>
                    <a:pt x="1706" y="3095"/>
                  </a:lnTo>
                  <a:lnTo>
                    <a:pt x="1714" y="3089"/>
                  </a:lnTo>
                  <a:lnTo>
                    <a:pt x="1722" y="3084"/>
                  </a:lnTo>
                  <a:lnTo>
                    <a:pt x="1730" y="3079"/>
                  </a:lnTo>
                  <a:lnTo>
                    <a:pt x="1738" y="3074"/>
                  </a:lnTo>
                  <a:lnTo>
                    <a:pt x="1746" y="3069"/>
                  </a:lnTo>
                  <a:lnTo>
                    <a:pt x="1758" y="3062"/>
                  </a:lnTo>
                  <a:lnTo>
                    <a:pt x="1766" y="3058"/>
                  </a:lnTo>
                  <a:lnTo>
                    <a:pt x="1774" y="3054"/>
                  </a:lnTo>
                  <a:lnTo>
                    <a:pt x="1782" y="3050"/>
                  </a:lnTo>
                  <a:lnTo>
                    <a:pt x="1790" y="3046"/>
                  </a:lnTo>
                  <a:lnTo>
                    <a:pt x="1798" y="3042"/>
                  </a:lnTo>
                  <a:lnTo>
                    <a:pt x="1806" y="3039"/>
                  </a:lnTo>
                  <a:lnTo>
                    <a:pt x="1815" y="3036"/>
                  </a:lnTo>
                  <a:lnTo>
                    <a:pt x="1823" y="3032"/>
                  </a:lnTo>
                  <a:lnTo>
                    <a:pt x="1832" y="3029"/>
                  </a:lnTo>
                  <a:lnTo>
                    <a:pt x="1840" y="3026"/>
                  </a:lnTo>
                  <a:lnTo>
                    <a:pt x="1849" y="3024"/>
                  </a:lnTo>
                  <a:lnTo>
                    <a:pt x="1857" y="3021"/>
                  </a:lnTo>
                  <a:lnTo>
                    <a:pt x="1866" y="3018"/>
                  </a:lnTo>
                  <a:lnTo>
                    <a:pt x="1875" y="3016"/>
                  </a:lnTo>
                  <a:lnTo>
                    <a:pt x="1884" y="3014"/>
                  </a:lnTo>
                  <a:lnTo>
                    <a:pt x="1893" y="3012"/>
                  </a:lnTo>
                  <a:lnTo>
                    <a:pt x="1902" y="3010"/>
                  </a:lnTo>
                  <a:lnTo>
                    <a:pt x="1911" y="3008"/>
                  </a:lnTo>
                  <a:lnTo>
                    <a:pt x="1920" y="3007"/>
                  </a:lnTo>
                  <a:lnTo>
                    <a:pt x="1929" y="3005"/>
                  </a:lnTo>
                  <a:lnTo>
                    <a:pt x="1939" y="3004"/>
                  </a:lnTo>
                  <a:lnTo>
                    <a:pt x="1948" y="3003"/>
                  </a:lnTo>
                  <a:lnTo>
                    <a:pt x="1957" y="3002"/>
                  </a:lnTo>
                  <a:lnTo>
                    <a:pt x="1967" y="3001"/>
                  </a:lnTo>
                  <a:lnTo>
                    <a:pt x="1976" y="3001"/>
                  </a:lnTo>
                  <a:lnTo>
                    <a:pt x="1986" y="3000"/>
                  </a:lnTo>
                  <a:lnTo>
                    <a:pt x="1995" y="3000"/>
                  </a:lnTo>
                  <a:lnTo>
                    <a:pt x="2000" y="3000"/>
                  </a:lnTo>
                  <a:lnTo>
                    <a:pt x="4000" y="3000"/>
                  </a:lnTo>
                  <a:lnTo>
                    <a:pt x="4005" y="3000"/>
                  </a:lnTo>
                  <a:lnTo>
                    <a:pt x="4014" y="3000"/>
                  </a:lnTo>
                  <a:lnTo>
                    <a:pt x="4024" y="3001"/>
                  </a:lnTo>
                  <a:lnTo>
                    <a:pt x="4033" y="3001"/>
                  </a:lnTo>
                  <a:lnTo>
                    <a:pt x="4043" y="3002"/>
                  </a:lnTo>
                  <a:lnTo>
                    <a:pt x="4052" y="3003"/>
                  </a:lnTo>
                  <a:lnTo>
                    <a:pt x="4061" y="3004"/>
                  </a:lnTo>
                  <a:lnTo>
                    <a:pt x="4071" y="3005"/>
                  </a:lnTo>
                  <a:lnTo>
                    <a:pt x="4080" y="3007"/>
                  </a:lnTo>
                  <a:lnTo>
                    <a:pt x="4089" y="3008"/>
                  </a:lnTo>
                  <a:lnTo>
                    <a:pt x="4098" y="3010"/>
                  </a:lnTo>
                  <a:lnTo>
                    <a:pt x="4107" y="3012"/>
                  </a:lnTo>
                  <a:lnTo>
                    <a:pt x="4116" y="3014"/>
                  </a:lnTo>
                  <a:lnTo>
                    <a:pt x="4125" y="3016"/>
                  </a:lnTo>
                  <a:lnTo>
                    <a:pt x="4134" y="3018"/>
                  </a:lnTo>
                  <a:lnTo>
                    <a:pt x="4143" y="3021"/>
                  </a:lnTo>
                  <a:lnTo>
                    <a:pt x="4151" y="3024"/>
                  </a:lnTo>
                  <a:lnTo>
                    <a:pt x="4160" y="3026"/>
                  </a:lnTo>
                  <a:lnTo>
                    <a:pt x="4168" y="3029"/>
                  </a:lnTo>
                  <a:lnTo>
                    <a:pt x="4177" y="3032"/>
                  </a:lnTo>
                  <a:lnTo>
                    <a:pt x="4185" y="3036"/>
                  </a:lnTo>
                  <a:lnTo>
                    <a:pt x="4194" y="3039"/>
                  </a:lnTo>
                  <a:lnTo>
                    <a:pt x="4202" y="3042"/>
                  </a:lnTo>
                  <a:lnTo>
                    <a:pt x="4210" y="3046"/>
                  </a:lnTo>
                  <a:lnTo>
                    <a:pt x="4218" y="3050"/>
                  </a:lnTo>
                  <a:lnTo>
                    <a:pt x="4226" y="3054"/>
                  </a:lnTo>
                  <a:lnTo>
                    <a:pt x="4234" y="3058"/>
                  </a:lnTo>
                  <a:lnTo>
                    <a:pt x="4242" y="3062"/>
                  </a:lnTo>
                  <a:lnTo>
                    <a:pt x="4254" y="3069"/>
                  </a:lnTo>
                  <a:lnTo>
                    <a:pt x="4262" y="3074"/>
                  </a:lnTo>
                  <a:lnTo>
                    <a:pt x="4270" y="3079"/>
                  </a:lnTo>
                  <a:lnTo>
                    <a:pt x="4278" y="3084"/>
                  </a:lnTo>
                  <a:lnTo>
                    <a:pt x="4286" y="3089"/>
                  </a:lnTo>
                  <a:lnTo>
                    <a:pt x="4294" y="3095"/>
                  </a:lnTo>
                  <a:lnTo>
                    <a:pt x="4301" y="3100"/>
                  </a:lnTo>
                  <a:lnTo>
                    <a:pt x="4309" y="3106"/>
                  </a:lnTo>
                  <a:lnTo>
                    <a:pt x="4316" y="3112"/>
                  </a:lnTo>
                  <a:lnTo>
                    <a:pt x="4323" y="3118"/>
                  </a:lnTo>
                  <a:lnTo>
                    <a:pt x="4330" y="3124"/>
                  </a:lnTo>
                  <a:lnTo>
                    <a:pt x="4337" y="3130"/>
                  </a:lnTo>
                  <a:lnTo>
                    <a:pt x="4344" y="3136"/>
                  </a:lnTo>
                  <a:lnTo>
                    <a:pt x="4350" y="3143"/>
                  </a:lnTo>
                  <a:lnTo>
                    <a:pt x="4357" y="3150"/>
                  </a:lnTo>
                  <a:lnTo>
                    <a:pt x="4364" y="3156"/>
                  </a:lnTo>
                  <a:lnTo>
                    <a:pt x="4370" y="3163"/>
                  </a:lnTo>
                  <a:lnTo>
                    <a:pt x="4376" y="3170"/>
                  </a:lnTo>
                  <a:lnTo>
                    <a:pt x="4382" y="3177"/>
                  </a:lnTo>
                  <a:lnTo>
                    <a:pt x="4388" y="3184"/>
                  </a:lnTo>
                  <a:lnTo>
                    <a:pt x="4394" y="3191"/>
                  </a:lnTo>
                  <a:lnTo>
                    <a:pt x="4400" y="3199"/>
                  </a:lnTo>
                  <a:lnTo>
                    <a:pt x="4405" y="3206"/>
                  </a:lnTo>
                  <a:lnTo>
                    <a:pt x="4411" y="3214"/>
                  </a:lnTo>
                  <a:lnTo>
                    <a:pt x="4416" y="3222"/>
                  </a:lnTo>
                  <a:lnTo>
                    <a:pt x="4421" y="3230"/>
                  </a:lnTo>
                  <a:lnTo>
                    <a:pt x="4426" y="3238"/>
                  </a:lnTo>
                  <a:lnTo>
                    <a:pt x="4431" y="3246"/>
                  </a:lnTo>
                  <a:lnTo>
                    <a:pt x="4438" y="3258"/>
                  </a:lnTo>
                  <a:lnTo>
                    <a:pt x="4442" y="3266"/>
                  </a:lnTo>
                  <a:lnTo>
                    <a:pt x="4446" y="3274"/>
                  </a:lnTo>
                  <a:lnTo>
                    <a:pt x="4450" y="3282"/>
                  </a:lnTo>
                  <a:lnTo>
                    <a:pt x="4454" y="3290"/>
                  </a:lnTo>
                  <a:lnTo>
                    <a:pt x="4458" y="3298"/>
                  </a:lnTo>
                  <a:lnTo>
                    <a:pt x="4461" y="3306"/>
                  </a:lnTo>
                  <a:lnTo>
                    <a:pt x="4464" y="3315"/>
                  </a:lnTo>
                  <a:lnTo>
                    <a:pt x="4468" y="3323"/>
                  </a:lnTo>
                  <a:lnTo>
                    <a:pt x="4471" y="3332"/>
                  </a:lnTo>
                  <a:lnTo>
                    <a:pt x="4474" y="3340"/>
                  </a:lnTo>
                  <a:lnTo>
                    <a:pt x="4476" y="3349"/>
                  </a:lnTo>
                  <a:lnTo>
                    <a:pt x="4479" y="3357"/>
                  </a:lnTo>
                  <a:lnTo>
                    <a:pt x="4482" y="3366"/>
                  </a:lnTo>
                  <a:lnTo>
                    <a:pt x="4484" y="3375"/>
                  </a:lnTo>
                  <a:lnTo>
                    <a:pt x="4486" y="3384"/>
                  </a:lnTo>
                  <a:lnTo>
                    <a:pt x="4488" y="3393"/>
                  </a:lnTo>
                  <a:lnTo>
                    <a:pt x="4490" y="3402"/>
                  </a:lnTo>
                  <a:lnTo>
                    <a:pt x="4492" y="3411"/>
                  </a:lnTo>
                  <a:lnTo>
                    <a:pt x="4493" y="3420"/>
                  </a:lnTo>
                  <a:lnTo>
                    <a:pt x="4495" y="3429"/>
                  </a:lnTo>
                  <a:lnTo>
                    <a:pt x="4496" y="3439"/>
                  </a:lnTo>
                  <a:lnTo>
                    <a:pt x="4497" y="3448"/>
                  </a:lnTo>
                  <a:lnTo>
                    <a:pt x="4498" y="3457"/>
                  </a:lnTo>
                  <a:lnTo>
                    <a:pt x="4499" y="3467"/>
                  </a:lnTo>
                  <a:lnTo>
                    <a:pt x="4499" y="3476"/>
                  </a:lnTo>
                  <a:lnTo>
                    <a:pt x="4500" y="3486"/>
                  </a:lnTo>
                  <a:lnTo>
                    <a:pt x="4500" y="3495"/>
                  </a:lnTo>
                  <a:lnTo>
                    <a:pt x="4500" y="3500"/>
                  </a:lnTo>
                  <a:lnTo>
                    <a:pt x="4500" y="3686"/>
                  </a:lnTo>
                  <a:lnTo>
                    <a:pt x="6129" y="2781"/>
                  </a:lnTo>
                  <a:lnTo>
                    <a:pt x="6159" y="2767"/>
                  </a:lnTo>
                  <a:lnTo>
                    <a:pt x="6191" y="2757"/>
                  </a:lnTo>
                  <a:lnTo>
                    <a:pt x="6225" y="2751"/>
                  </a:lnTo>
                  <a:lnTo>
                    <a:pt x="6258" y="2750"/>
                  </a:lnTo>
                  <a:lnTo>
                    <a:pt x="6292" y="2754"/>
                  </a:lnTo>
                  <a:lnTo>
                    <a:pt x="6325" y="2761"/>
                  </a:lnTo>
                  <a:lnTo>
                    <a:pt x="6356" y="2774"/>
                  </a:lnTo>
                  <a:lnTo>
                    <a:pt x="6386" y="2790"/>
                  </a:lnTo>
                  <a:lnTo>
                    <a:pt x="6413" y="2810"/>
                  </a:lnTo>
                  <a:lnTo>
                    <a:pt x="8163" y="4310"/>
                  </a:lnTo>
                  <a:lnTo>
                    <a:pt x="8186" y="4333"/>
                  </a:lnTo>
                  <a:lnTo>
                    <a:pt x="8206" y="4359"/>
                  </a:lnTo>
                  <a:lnTo>
                    <a:pt x="8223" y="4387"/>
                  </a:lnTo>
                  <a:lnTo>
                    <a:pt x="8225" y="4392"/>
                  </a:lnTo>
                  <a:lnTo>
                    <a:pt x="9279" y="4603"/>
                  </a:lnTo>
                  <a:lnTo>
                    <a:pt x="9298" y="4608"/>
                  </a:lnTo>
                  <a:lnTo>
                    <a:pt x="9316" y="4615"/>
                  </a:lnTo>
                  <a:lnTo>
                    <a:pt x="9333" y="4625"/>
                  </a:lnTo>
                  <a:lnTo>
                    <a:pt x="9349" y="4637"/>
                  </a:lnTo>
                  <a:lnTo>
                    <a:pt x="9363" y="4651"/>
                  </a:lnTo>
                  <a:lnTo>
                    <a:pt x="9375" y="4666"/>
                  </a:lnTo>
                  <a:lnTo>
                    <a:pt x="9384" y="4683"/>
                  </a:lnTo>
                  <a:lnTo>
                    <a:pt x="9392" y="4701"/>
                  </a:lnTo>
                  <a:lnTo>
                    <a:pt x="9397" y="4720"/>
                  </a:lnTo>
                  <a:lnTo>
                    <a:pt x="9400" y="4740"/>
                  </a:lnTo>
                  <a:lnTo>
                    <a:pt x="9400" y="4759"/>
                  </a:lnTo>
                  <a:lnTo>
                    <a:pt x="9397" y="4779"/>
                  </a:lnTo>
                  <a:lnTo>
                    <a:pt x="9392" y="4797"/>
                  </a:lnTo>
                  <a:lnTo>
                    <a:pt x="8892" y="6297"/>
                  </a:lnTo>
                  <a:lnTo>
                    <a:pt x="8885" y="6316"/>
                  </a:lnTo>
                  <a:lnTo>
                    <a:pt x="8875" y="6333"/>
                  </a:lnTo>
                  <a:lnTo>
                    <a:pt x="8863" y="6348"/>
                  </a:lnTo>
                  <a:lnTo>
                    <a:pt x="8850" y="6362"/>
                  </a:lnTo>
                  <a:lnTo>
                    <a:pt x="8834" y="6374"/>
                  </a:lnTo>
                  <a:lnTo>
                    <a:pt x="8817" y="6384"/>
                  </a:lnTo>
                  <a:lnTo>
                    <a:pt x="8799" y="6392"/>
                  </a:lnTo>
                  <a:lnTo>
                    <a:pt x="8780" y="6397"/>
                  </a:lnTo>
                  <a:lnTo>
                    <a:pt x="8761" y="6400"/>
                  </a:lnTo>
                  <a:lnTo>
                    <a:pt x="8741" y="6400"/>
                  </a:lnTo>
                  <a:lnTo>
                    <a:pt x="8722" y="6397"/>
                  </a:lnTo>
                  <a:lnTo>
                    <a:pt x="8703" y="6392"/>
                  </a:lnTo>
                  <a:lnTo>
                    <a:pt x="7203" y="5892"/>
                  </a:lnTo>
                  <a:lnTo>
                    <a:pt x="7185" y="5885"/>
                  </a:lnTo>
                  <a:lnTo>
                    <a:pt x="7168" y="5876"/>
                  </a:lnTo>
                  <a:lnTo>
                    <a:pt x="7153" y="5864"/>
                  </a:lnTo>
                  <a:lnTo>
                    <a:pt x="7139" y="5851"/>
                  </a:lnTo>
                  <a:lnTo>
                    <a:pt x="7127" y="5836"/>
                  </a:lnTo>
                  <a:lnTo>
                    <a:pt x="7117" y="5820"/>
                  </a:lnTo>
                  <a:lnTo>
                    <a:pt x="7109" y="5802"/>
                  </a:lnTo>
                  <a:lnTo>
                    <a:pt x="7104" y="5784"/>
                  </a:lnTo>
                  <a:lnTo>
                    <a:pt x="7101" y="5765"/>
                  </a:lnTo>
                  <a:lnTo>
                    <a:pt x="7100" y="5746"/>
                  </a:lnTo>
                  <a:lnTo>
                    <a:pt x="7102" y="5727"/>
                  </a:lnTo>
                  <a:lnTo>
                    <a:pt x="7106" y="5708"/>
                  </a:lnTo>
                  <a:lnTo>
                    <a:pt x="7113" y="5690"/>
                  </a:lnTo>
                  <a:lnTo>
                    <a:pt x="7121" y="5673"/>
                  </a:lnTo>
                  <a:close/>
                  <a:moveTo>
                    <a:pt x="8083" y="4736"/>
                  </a:moveTo>
                  <a:lnTo>
                    <a:pt x="8052" y="4745"/>
                  </a:lnTo>
                  <a:lnTo>
                    <a:pt x="8026" y="4748"/>
                  </a:lnTo>
                  <a:lnTo>
                    <a:pt x="7475" y="5667"/>
                  </a:lnTo>
                  <a:lnTo>
                    <a:pt x="8655" y="6060"/>
                  </a:lnTo>
                  <a:lnTo>
                    <a:pt x="9054" y="4864"/>
                  </a:lnTo>
                  <a:lnTo>
                    <a:pt x="8167" y="4686"/>
                  </a:lnTo>
                  <a:lnTo>
                    <a:pt x="8141" y="4706"/>
                  </a:lnTo>
                  <a:lnTo>
                    <a:pt x="8113" y="4723"/>
                  </a:lnTo>
                  <a:lnTo>
                    <a:pt x="8083" y="4736"/>
                  </a:lnTo>
                  <a:close/>
                  <a:moveTo>
                    <a:pt x="2123" y="6208"/>
                  </a:moveTo>
                  <a:lnTo>
                    <a:pt x="2124" y="6222"/>
                  </a:lnTo>
                  <a:lnTo>
                    <a:pt x="2125" y="6236"/>
                  </a:lnTo>
                  <a:lnTo>
                    <a:pt x="2125" y="6250"/>
                  </a:lnTo>
                  <a:lnTo>
                    <a:pt x="2125" y="6264"/>
                  </a:lnTo>
                  <a:lnTo>
                    <a:pt x="2124" y="6278"/>
                  </a:lnTo>
                  <a:lnTo>
                    <a:pt x="2123" y="6292"/>
                  </a:lnTo>
                  <a:lnTo>
                    <a:pt x="2121" y="6306"/>
                  </a:lnTo>
                  <a:lnTo>
                    <a:pt x="2119" y="6320"/>
                  </a:lnTo>
                  <a:lnTo>
                    <a:pt x="2116" y="6333"/>
                  </a:lnTo>
                  <a:lnTo>
                    <a:pt x="2112" y="6347"/>
                  </a:lnTo>
                  <a:lnTo>
                    <a:pt x="2109" y="6360"/>
                  </a:lnTo>
                  <a:lnTo>
                    <a:pt x="2104" y="6374"/>
                  </a:lnTo>
                  <a:lnTo>
                    <a:pt x="2099" y="6387"/>
                  </a:lnTo>
                  <a:lnTo>
                    <a:pt x="2094" y="6400"/>
                  </a:lnTo>
                  <a:lnTo>
                    <a:pt x="2088" y="6413"/>
                  </a:lnTo>
                  <a:lnTo>
                    <a:pt x="2082" y="6425"/>
                  </a:lnTo>
                  <a:lnTo>
                    <a:pt x="2075" y="6438"/>
                  </a:lnTo>
                  <a:lnTo>
                    <a:pt x="2068" y="6450"/>
                  </a:lnTo>
                  <a:lnTo>
                    <a:pt x="2060" y="6462"/>
                  </a:lnTo>
                  <a:lnTo>
                    <a:pt x="2052" y="6473"/>
                  </a:lnTo>
                  <a:lnTo>
                    <a:pt x="2043" y="6484"/>
                  </a:lnTo>
                  <a:lnTo>
                    <a:pt x="2034" y="6495"/>
                  </a:lnTo>
                  <a:lnTo>
                    <a:pt x="2025" y="6505"/>
                  </a:lnTo>
                  <a:lnTo>
                    <a:pt x="2016" y="6516"/>
                  </a:lnTo>
                  <a:lnTo>
                    <a:pt x="2005" y="6525"/>
                  </a:lnTo>
                  <a:lnTo>
                    <a:pt x="1995" y="6534"/>
                  </a:lnTo>
                  <a:lnTo>
                    <a:pt x="1984" y="6543"/>
                  </a:lnTo>
                  <a:lnTo>
                    <a:pt x="1973" y="6552"/>
                  </a:lnTo>
                  <a:lnTo>
                    <a:pt x="1962" y="6560"/>
                  </a:lnTo>
                  <a:lnTo>
                    <a:pt x="1950" y="6568"/>
                  </a:lnTo>
                  <a:lnTo>
                    <a:pt x="1938" y="6575"/>
                  </a:lnTo>
                  <a:lnTo>
                    <a:pt x="1925" y="6582"/>
                  </a:lnTo>
                  <a:lnTo>
                    <a:pt x="1913" y="6588"/>
                  </a:lnTo>
                  <a:lnTo>
                    <a:pt x="1900" y="6594"/>
                  </a:lnTo>
                  <a:lnTo>
                    <a:pt x="1887" y="6599"/>
                  </a:lnTo>
                  <a:lnTo>
                    <a:pt x="1874" y="6604"/>
                  </a:lnTo>
                  <a:lnTo>
                    <a:pt x="1860" y="6609"/>
                  </a:lnTo>
                  <a:lnTo>
                    <a:pt x="1847" y="6612"/>
                  </a:lnTo>
                  <a:lnTo>
                    <a:pt x="1833" y="6616"/>
                  </a:lnTo>
                  <a:lnTo>
                    <a:pt x="1820" y="6619"/>
                  </a:lnTo>
                  <a:lnTo>
                    <a:pt x="1806" y="6621"/>
                  </a:lnTo>
                  <a:lnTo>
                    <a:pt x="1792" y="6623"/>
                  </a:lnTo>
                  <a:lnTo>
                    <a:pt x="1778" y="6624"/>
                  </a:lnTo>
                  <a:lnTo>
                    <a:pt x="1764" y="6625"/>
                  </a:lnTo>
                  <a:lnTo>
                    <a:pt x="1750" y="6625"/>
                  </a:lnTo>
                  <a:lnTo>
                    <a:pt x="1736" y="6625"/>
                  </a:lnTo>
                  <a:lnTo>
                    <a:pt x="1722" y="6624"/>
                  </a:lnTo>
                  <a:lnTo>
                    <a:pt x="1708" y="6623"/>
                  </a:lnTo>
                  <a:lnTo>
                    <a:pt x="1694" y="6621"/>
                  </a:lnTo>
                  <a:lnTo>
                    <a:pt x="1680" y="6619"/>
                  </a:lnTo>
                  <a:lnTo>
                    <a:pt x="1667" y="6616"/>
                  </a:lnTo>
                  <a:lnTo>
                    <a:pt x="1653" y="6612"/>
                  </a:lnTo>
                  <a:lnTo>
                    <a:pt x="1640" y="6609"/>
                  </a:lnTo>
                  <a:lnTo>
                    <a:pt x="1626" y="6604"/>
                  </a:lnTo>
                  <a:lnTo>
                    <a:pt x="1613" y="6599"/>
                  </a:lnTo>
                  <a:lnTo>
                    <a:pt x="1600" y="6594"/>
                  </a:lnTo>
                  <a:lnTo>
                    <a:pt x="1587" y="6588"/>
                  </a:lnTo>
                  <a:lnTo>
                    <a:pt x="1575" y="6582"/>
                  </a:lnTo>
                  <a:lnTo>
                    <a:pt x="1562" y="6575"/>
                  </a:lnTo>
                  <a:lnTo>
                    <a:pt x="1550" y="6568"/>
                  </a:lnTo>
                  <a:lnTo>
                    <a:pt x="1538" y="6560"/>
                  </a:lnTo>
                  <a:lnTo>
                    <a:pt x="1527" y="6552"/>
                  </a:lnTo>
                  <a:lnTo>
                    <a:pt x="1516" y="6543"/>
                  </a:lnTo>
                  <a:lnTo>
                    <a:pt x="1505" y="6534"/>
                  </a:lnTo>
                  <a:lnTo>
                    <a:pt x="1495" y="6525"/>
                  </a:lnTo>
                  <a:lnTo>
                    <a:pt x="1484" y="6516"/>
                  </a:lnTo>
                  <a:lnTo>
                    <a:pt x="1475" y="6505"/>
                  </a:lnTo>
                  <a:lnTo>
                    <a:pt x="1466" y="6495"/>
                  </a:lnTo>
                  <a:lnTo>
                    <a:pt x="1457" y="6484"/>
                  </a:lnTo>
                  <a:lnTo>
                    <a:pt x="1448" y="6473"/>
                  </a:lnTo>
                  <a:lnTo>
                    <a:pt x="1440" y="6462"/>
                  </a:lnTo>
                  <a:lnTo>
                    <a:pt x="1432" y="6450"/>
                  </a:lnTo>
                  <a:lnTo>
                    <a:pt x="1425" y="6438"/>
                  </a:lnTo>
                  <a:lnTo>
                    <a:pt x="1217" y="6750"/>
                  </a:lnTo>
                  <a:lnTo>
                    <a:pt x="5498" y="6750"/>
                  </a:lnTo>
                  <a:lnTo>
                    <a:pt x="5519" y="6750"/>
                  </a:lnTo>
                  <a:lnTo>
                    <a:pt x="5538" y="6749"/>
                  </a:lnTo>
                  <a:lnTo>
                    <a:pt x="5556" y="6747"/>
                  </a:lnTo>
                  <a:lnTo>
                    <a:pt x="5575" y="6744"/>
                  </a:lnTo>
                  <a:lnTo>
                    <a:pt x="5593" y="6741"/>
                  </a:lnTo>
                  <a:lnTo>
                    <a:pt x="5611" y="6737"/>
                  </a:lnTo>
                  <a:lnTo>
                    <a:pt x="5630" y="6733"/>
                  </a:lnTo>
                  <a:lnTo>
                    <a:pt x="5648" y="6728"/>
                  </a:lnTo>
                  <a:lnTo>
                    <a:pt x="5665" y="6722"/>
                  </a:lnTo>
                  <a:lnTo>
                    <a:pt x="5683" y="6715"/>
                  </a:lnTo>
                  <a:lnTo>
                    <a:pt x="5700" y="6708"/>
                  </a:lnTo>
                  <a:lnTo>
                    <a:pt x="5718" y="6700"/>
                  </a:lnTo>
                  <a:lnTo>
                    <a:pt x="5734" y="6692"/>
                  </a:lnTo>
                  <a:lnTo>
                    <a:pt x="5750" y="6683"/>
                  </a:lnTo>
                  <a:lnTo>
                    <a:pt x="5766" y="6674"/>
                  </a:lnTo>
                  <a:lnTo>
                    <a:pt x="5782" y="6664"/>
                  </a:lnTo>
                  <a:lnTo>
                    <a:pt x="5797" y="6653"/>
                  </a:lnTo>
                  <a:lnTo>
                    <a:pt x="5812" y="6641"/>
                  </a:lnTo>
                  <a:lnTo>
                    <a:pt x="5826" y="6629"/>
                  </a:lnTo>
                  <a:lnTo>
                    <a:pt x="5840" y="6617"/>
                  </a:lnTo>
                  <a:lnTo>
                    <a:pt x="5854" y="6604"/>
                  </a:lnTo>
                  <a:lnTo>
                    <a:pt x="5867" y="6590"/>
                  </a:lnTo>
                  <a:lnTo>
                    <a:pt x="5879" y="6576"/>
                  </a:lnTo>
                  <a:lnTo>
                    <a:pt x="5891" y="6562"/>
                  </a:lnTo>
                  <a:lnTo>
                    <a:pt x="5903" y="6547"/>
                  </a:lnTo>
                  <a:lnTo>
                    <a:pt x="5914" y="6532"/>
                  </a:lnTo>
                  <a:lnTo>
                    <a:pt x="5924" y="6516"/>
                  </a:lnTo>
                  <a:lnTo>
                    <a:pt x="5933" y="6500"/>
                  </a:lnTo>
                  <a:lnTo>
                    <a:pt x="5942" y="6484"/>
                  </a:lnTo>
                  <a:lnTo>
                    <a:pt x="5950" y="6468"/>
                  </a:lnTo>
                  <a:lnTo>
                    <a:pt x="5958" y="6450"/>
                  </a:lnTo>
                  <a:lnTo>
                    <a:pt x="5965" y="6433"/>
                  </a:lnTo>
                  <a:lnTo>
                    <a:pt x="5972" y="6415"/>
                  </a:lnTo>
                  <a:lnTo>
                    <a:pt x="5978" y="6398"/>
                  </a:lnTo>
                  <a:lnTo>
                    <a:pt x="5983" y="6380"/>
                  </a:lnTo>
                  <a:lnTo>
                    <a:pt x="5987" y="6361"/>
                  </a:lnTo>
                  <a:lnTo>
                    <a:pt x="5991" y="6343"/>
                  </a:lnTo>
                  <a:lnTo>
                    <a:pt x="5994" y="6325"/>
                  </a:lnTo>
                  <a:lnTo>
                    <a:pt x="5997" y="6306"/>
                  </a:lnTo>
                  <a:lnTo>
                    <a:pt x="5999" y="6288"/>
                  </a:lnTo>
                  <a:lnTo>
                    <a:pt x="6000" y="6269"/>
                  </a:lnTo>
                  <a:lnTo>
                    <a:pt x="6000" y="6250"/>
                  </a:lnTo>
                  <a:lnTo>
                    <a:pt x="6000" y="6231"/>
                  </a:lnTo>
                  <a:lnTo>
                    <a:pt x="5999" y="6212"/>
                  </a:lnTo>
                  <a:lnTo>
                    <a:pt x="5997" y="6194"/>
                  </a:lnTo>
                  <a:lnTo>
                    <a:pt x="5994" y="6175"/>
                  </a:lnTo>
                  <a:lnTo>
                    <a:pt x="5991" y="6157"/>
                  </a:lnTo>
                  <a:lnTo>
                    <a:pt x="5987" y="6139"/>
                  </a:lnTo>
                  <a:lnTo>
                    <a:pt x="5983" y="6120"/>
                  </a:lnTo>
                  <a:lnTo>
                    <a:pt x="5978" y="6102"/>
                  </a:lnTo>
                  <a:lnTo>
                    <a:pt x="5972" y="6085"/>
                  </a:lnTo>
                  <a:lnTo>
                    <a:pt x="5965" y="6067"/>
                  </a:lnTo>
                  <a:lnTo>
                    <a:pt x="5958" y="6050"/>
                  </a:lnTo>
                  <a:lnTo>
                    <a:pt x="5950" y="6032"/>
                  </a:lnTo>
                  <a:lnTo>
                    <a:pt x="5942" y="6016"/>
                  </a:lnTo>
                  <a:lnTo>
                    <a:pt x="5933" y="6000"/>
                  </a:lnTo>
                  <a:lnTo>
                    <a:pt x="5924" y="5984"/>
                  </a:lnTo>
                  <a:lnTo>
                    <a:pt x="5914" y="5968"/>
                  </a:lnTo>
                  <a:lnTo>
                    <a:pt x="5903" y="5953"/>
                  </a:lnTo>
                  <a:lnTo>
                    <a:pt x="5891" y="5938"/>
                  </a:lnTo>
                  <a:lnTo>
                    <a:pt x="5879" y="5924"/>
                  </a:lnTo>
                  <a:lnTo>
                    <a:pt x="5867" y="5910"/>
                  </a:lnTo>
                  <a:lnTo>
                    <a:pt x="5854" y="5896"/>
                  </a:lnTo>
                  <a:lnTo>
                    <a:pt x="5840" y="5883"/>
                  </a:lnTo>
                  <a:lnTo>
                    <a:pt x="5826" y="5871"/>
                  </a:lnTo>
                  <a:lnTo>
                    <a:pt x="5812" y="5859"/>
                  </a:lnTo>
                  <a:lnTo>
                    <a:pt x="5797" y="5847"/>
                  </a:lnTo>
                  <a:lnTo>
                    <a:pt x="5782" y="5836"/>
                  </a:lnTo>
                  <a:lnTo>
                    <a:pt x="5766" y="5826"/>
                  </a:lnTo>
                  <a:lnTo>
                    <a:pt x="5750" y="5817"/>
                  </a:lnTo>
                  <a:lnTo>
                    <a:pt x="5734" y="5808"/>
                  </a:lnTo>
                  <a:lnTo>
                    <a:pt x="5718" y="5800"/>
                  </a:lnTo>
                  <a:lnTo>
                    <a:pt x="5700" y="5792"/>
                  </a:lnTo>
                  <a:lnTo>
                    <a:pt x="5683" y="5785"/>
                  </a:lnTo>
                  <a:lnTo>
                    <a:pt x="5665" y="5778"/>
                  </a:lnTo>
                  <a:lnTo>
                    <a:pt x="5648" y="5772"/>
                  </a:lnTo>
                  <a:lnTo>
                    <a:pt x="5630" y="5767"/>
                  </a:lnTo>
                  <a:lnTo>
                    <a:pt x="5611" y="5763"/>
                  </a:lnTo>
                  <a:lnTo>
                    <a:pt x="5593" y="5759"/>
                  </a:lnTo>
                  <a:lnTo>
                    <a:pt x="5575" y="5756"/>
                  </a:lnTo>
                  <a:lnTo>
                    <a:pt x="5556" y="5753"/>
                  </a:lnTo>
                  <a:lnTo>
                    <a:pt x="5538" y="5751"/>
                  </a:lnTo>
                  <a:lnTo>
                    <a:pt x="5519" y="5750"/>
                  </a:lnTo>
                  <a:lnTo>
                    <a:pt x="5498" y="5750"/>
                  </a:lnTo>
                  <a:lnTo>
                    <a:pt x="1884" y="5750"/>
                  </a:lnTo>
                  <a:lnTo>
                    <a:pt x="1798" y="5878"/>
                  </a:lnTo>
                  <a:lnTo>
                    <a:pt x="1806" y="5879"/>
                  </a:lnTo>
                  <a:lnTo>
                    <a:pt x="1820" y="5881"/>
                  </a:lnTo>
                  <a:lnTo>
                    <a:pt x="1833" y="5884"/>
                  </a:lnTo>
                  <a:lnTo>
                    <a:pt x="1847" y="5888"/>
                  </a:lnTo>
                  <a:lnTo>
                    <a:pt x="1860" y="5891"/>
                  </a:lnTo>
                  <a:lnTo>
                    <a:pt x="1874" y="5896"/>
                  </a:lnTo>
                  <a:lnTo>
                    <a:pt x="1887" y="5901"/>
                  </a:lnTo>
                  <a:lnTo>
                    <a:pt x="1900" y="5906"/>
                  </a:lnTo>
                  <a:lnTo>
                    <a:pt x="1913" y="5912"/>
                  </a:lnTo>
                  <a:lnTo>
                    <a:pt x="1925" y="5918"/>
                  </a:lnTo>
                  <a:lnTo>
                    <a:pt x="1938" y="5925"/>
                  </a:lnTo>
                  <a:lnTo>
                    <a:pt x="1950" y="5932"/>
                  </a:lnTo>
                  <a:lnTo>
                    <a:pt x="1962" y="5940"/>
                  </a:lnTo>
                  <a:lnTo>
                    <a:pt x="1973" y="5948"/>
                  </a:lnTo>
                  <a:lnTo>
                    <a:pt x="1984" y="5957"/>
                  </a:lnTo>
                  <a:lnTo>
                    <a:pt x="1995" y="5966"/>
                  </a:lnTo>
                  <a:lnTo>
                    <a:pt x="2005" y="5975"/>
                  </a:lnTo>
                  <a:lnTo>
                    <a:pt x="2016" y="5984"/>
                  </a:lnTo>
                  <a:lnTo>
                    <a:pt x="2025" y="5995"/>
                  </a:lnTo>
                  <a:lnTo>
                    <a:pt x="2034" y="6005"/>
                  </a:lnTo>
                  <a:lnTo>
                    <a:pt x="2043" y="6016"/>
                  </a:lnTo>
                  <a:lnTo>
                    <a:pt x="2052" y="6027"/>
                  </a:lnTo>
                  <a:lnTo>
                    <a:pt x="2060" y="6038"/>
                  </a:lnTo>
                  <a:lnTo>
                    <a:pt x="2068" y="6050"/>
                  </a:lnTo>
                  <a:lnTo>
                    <a:pt x="2075" y="6062"/>
                  </a:lnTo>
                  <a:lnTo>
                    <a:pt x="2082" y="6075"/>
                  </a:lnTo>
                  <a:lnTo>
                    <a:pt x="2088" y="6087"/>
                  </a:lnTo>
                  <a:lnTo>
                    <a:pt x="2094" y="6100"/>
                  </a:lnTo>
                  <a:lnTo>
                    <a:pt x="2099" y="6113"/>
                  </a:lnTo>
                  <a:lnTo>
                    <a:pt x="2104" y="6126"/>
                  </a:lnTo>
                  <a:lnTo>
                    <a:pt x="2109" y="6140"/>
                  </a:lnTo>
                  <a:lnTo>
                    <a:pt x="2112" y="6153"/>
                  </a:lnTo>
                  <a:lnTo>
                    <a:pt x="2116" y="6167"/>
                  </a:lnTo>
                  <a:lnTo>
                    <a:pt x="2119" y="6180"/>
                  </a:lnTo>
                  <a:lnTo>
                    <a:pt x="2121" y="6194"/>
                  </a:lnTo>
                  <a:lnTo>
                    <a:pt x="2123" y="6208"/>
                  </a:lnTo>
                  <a:close/>
                  <a:moveTo>
                    <a:pt x="3851" y="4049"/>
                  </a:moveTo>
                  <a:lnTo>
                    <a:pt x="3879" y="4031"/>
                  </a:lnTo>
                  <a:lnTo>
                    <a:pt x="4000" y="3964"/>
                  </a:lnTo>
                  <a:lnTo>
                    <a:pt x="4000" y="3502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4000" y="3500"/>
                  </a:lnTo>
                  <a:lnTo>
                    <a:pt x="3998" y="3500"/>
                  </a:lnTo>
                  <a:lnTo>
                    <a:pt x="2002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0"/>
                  </a:lnTo>
                  <a:lnTo>
                    <a:pt x="2000" y="3502"/>
                  </a:lnTo>
                  <a:lnTo>
                    <a:pt x="2000" y="4998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0" y="5000"/>
                  </a:lnTo>
                  <a:lnTo>
                    <a:pt x="2002" y="5000"/>
                  </a:lnTo>
                  <a:lnTo>
                    <a:pt x="3998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5000"/>
                  </a:lnTo>
                  <a:lnTo>
                    <a:pt x="4000" y="4998"/>
                  </a:lnTo>
                  <a:lnTo>
                    <a:pt x="4000" y="4500"/>
                  </a:lnTo>
                  <a:lnTo>
                    <a:pt x="3996" y="4500"/>
                  </a:lnTo>
                  <a:lnTo>
                    <a:pt x="3963" y="4497"/>
                  </a:lnTo>
                  <a:lnTo>
                    <a:pt x="3931" y="4490"/>
                  </a:lnTo>
                  <a:lnTo>
                    <a:pt x="3901" y="4479"/>
                  </a:lnTo>
                  <a:lnTo>
                    <a:pt x="3871" y="4464"/>
                  </a:lnTo>
                  <a:lnTo>
                    <a:pt x="3845" y="4446"/>
                  </a:lnTo>
                  <a:lnTo>
                    <a:pt x="3820" y="4424"/>
                  </a:lnTo>
                  <a:lnTo>
                    <a:pt x="3799" y="4399"/>
                  </a:lnTo>
                  <a:lnTo>
                    <a:pt x="3781" y="4371"/>
                  </a:lnTo>
                  <a:lnTo>
                    <a:pt x="3767" y="4342"/>
                  </a:lnTo>
                  <a:lnTo>
                    <a:pt x="3757" y="4311"/>
                  </a:lnTo>
                  <a:lnTo>
                    <a:pt x="3752" y="4279"/>
                  </a:lnTo>
                  <a:lnTo>
                    <a:pt x="3750" y="4246"/>
                  </a:lnTo>
                  <a:lnTo>
                    <a:pt x="3753" y="4213"/>
                  </a:lnTo>
                  <a:lnTo>
                    <a:pt x="3760" y="4181"/>
                  </a:lnTo>
                  <a:lnTo>
                    <a:pt x="3771" y="4151"/>
                  </a:lnTo>
                  <a:lnTo>
                    <a:pt x="3786" y="4121"/>
                  </a:lnTo>
                  <a:lnTo>
                    <a:pt x="3804" y="4095"/>
                  </a:lnTo>
                  <a:lnTo>
                    <a:pt x="3826" y="4070"/>
                  </a:lnTo>
                  <a:lnTo>
                    <a:pt x="3851" y="4049"/>
                  </a:lnTo>
                  <a:close/>
                  <a:moveTo>
                    <a:pt x="5123" y="6208"/>
                  </a:moveTo>
                  <a:lnTo>
                    <a:pt x="5124" y="6222"/>
                  </a:lnTo>
                  <a:lnTo>
                    <a:pt x="5125" y="6236"/>
                  </a:lnTo>
                  <a:lnTo>
                    <a:pt x="5125" y="6250"/>
                  </a:lnTo>
                  <a:lnTo>
                    <a:pt x="5125" y="6264"/>
                  </a:lnTo>
                  <a:lnTo>
                    <a:pt x="5124" y="6278"/>
                  </a:lnTo>
                  <a:lnTo>
                    <a:pt x="5123" y="6292"/>
                  </a:lnTo>
                  <a:lnTo>
                    <a:pt x="5121" y="6306"/>
                  </a:lnTo>
                  <a:lnTo>
                    <a:pt x="5119" y="6320"/>
                  </a:lnTo>
                  <a:lnTo>
                    <a:pt x="5116" y="6333"/>
                  </a:lnTo>
                  <a:lnTo>
                    <a:pt x="5112" y="6347"/>
                  </a:lnTo>
                  <a:lnTo>
                    <a:pt x="5109" y="6360"/>
                  </a:lnTo>
                  <a:lnTo>
                    <a:pt x="5104" y="6374"/>
                  </a:lnTo>
                  <a:lnTo>
                    <a:pt x="5099" y="6387"/>
                  </a:lnTo>
                  <a:lnTo>
                    <a:pt x="5094" y="6400"/>
                  </a:lnTo>
                  <a:lnTo>
                    <a:pt x="5088" y="6413"/>
                  </a:lnTo>
                  <a:lnTo>
                    <a:pt x="5082" y="6425"/>
                  </a:lnTo>
                  <a:lnTo>
                    <a:pt x="5075" y="6438"/>
                  </a:lnTo>
                  <a:lnTo>
                    <a:pt x="5068" y="6450"/>
                  </a:lnTo>
                  <a:lnTo>
                    <a:pt x="5060" y="6462"/>
                  </a:lnTo>
                  <a:lnTo>
                    <a:pt x="5052" y="6473"/>
                  </a:lnTo>
                  <a:lnTo>
                    <a:pt x="5043" y="6484"/>
                  </a:lnTo>
                  <a:lnTo>
                    <a:pt x="5034" y="6495"/>
                  </a:lnTo>
                  <a:lnTo>
                    <a:pt x="5025" y="6505"/>
                  </a:lnTo>
                  <a:lnTo>
                    <a:pt x="5016" y="6516"/>
                  </a:lnTo>
                  <a:lnTo>
                    <a:pt x="5005" y="6525"/>
                  </a:lnTo>
                  <a:lnTo>
                    <a:pt x="4995" y="6534"/>
                  </a:lnTo>
                  <a:lnTo>
                    <a:pt x="4984" y="6543"/>
                  </a:lnTo>
                  <a:lnTo>
                    <a:pt x="4973" y="6552"/>
                  </a:lnTo>
                  <a:lnTo>
                    <a:pt x="4962" y="6560"/>
                  </a:lnTo>
                  <a:lnTo>
                    <a:pt x="4950" y="6568"/>
                  </a:lnTo>
                  <a:lnTo>
                    <a:pt x="4938" y="6575"/>
                  </a:lnTo>
                  <a:lnTo>
                    <a:pt x="4925" y="6582"/>
                  </a:lnTo>
                  <a:lnTo>
                    <a:pt x="4913" y="6588"/>
                  </a:lnTo>
                  <a:lnTo>
                    <a:pt x="4900" y="6594"/>
                  </a:lnTo>
                  <a:lnTo>
                    <a:pt x="4887" y="6599"/>
                  </a:lnTo>
                  <a:lnTo>
                    <a:pt x="4874" y="6604"/>
                  </a:lnTo>
                  <a:lnTo>
                    <a:pt x="4860" y="6609"/>
                  </a:lnTo>
                  <a:lnTo>
                    <a:pt x="4847" y="6612"/>
                  </a:lnTo>
                  <a:lnTo>
                    <a:pt x="4833" y="6616"/>
                  </a:lnTo>
                  <a:lnTo>
                    <a:pt x="4820" y="6619"/>
                  </a:lnTo>
                  <a:lnTo>
                    <a:pt x="4806" y="6621"/>
                  </a:lnTo>
                  <a:lnTo>
                    <a:pt x="4792" y="6623"/>
                  </a:lnTo>
                  <a:lnTo>
                    <a:pt x="4778" y="6624"/>
                  </a:lnTo>
                  <a:lnTo>
                    <a:pt x="4764" y="6625"/>
                  </a:lnTo>
                  <a:lnTo>
                    <a:pt x="4750" y="6625"/>
                  </a:lnTo>
                  <a:lnTo>
                    <a:pt x="4736" y="6625"/>
                  </a:lnTo>
                  <a:lnTo>
                    <a:pt x="4722" y="6624"/>
                  </a:lnTo>
                  <a:lnTo>
                    <a:pt x="4708" y="6623"/>
                  </a:lnTo>
                  <a:lnTo>
                    <a:pt x="4694" y="6621"/>
                  </a:lnTo>
                  <a:lnTo>
                    <a:pt x="4680" y="6619"/>
                  </a:lnTo>
                  <a:lnTo>
                    <a:pt x="4667" y="6616"/>
                  </a:lnTo>
                  <a:lnTo>
                    <a:pt x="4653" y="6612"/>
                  </a:lnTo>
                  <a:lnTo>
                    <a:pt x="4640" y="6609"/>
                  </a:lnTo>
                  <a:lnTo>
                    <a:pt x="4626" y="6604"/>
                  </a:lnTo>
                  <a:lnTo>
                    <a:pt x="4613" y="6599"/>
                  </a:lnTo>
                  <a:lnTo>
                    <a:pt x="4600" y="6594"/>
                  </a:lnTo>
                  <a:lnTo>
                    <a:pt x="4587" y="6588"/>
                  </a:lnTo>
                  <a:lnTo>
                    <a:pt x="4575" y="6582"/>
                  </a:lnTo>
                  <a:lnTo>
                    <a:pt x="4562" y="6575"/>
                  </a:lnTo>
                  <a:lnTo>
                    <a:pt x="4550" y="6568"/>
                  </a:lnTo>
                  <a:lnTo>
                    <a:pt x="4538" y="6560"/>
                  </a:lnTo>
                  <a:lnTo>
                    <a:pt x="4527" y="6552"/>
                  </a:lnTo>
                  <a:lnTo>
                    <a:pt x="4516" y="6543"/>
                  </a:lnTo>
                  <a:lnTo>
                    <a:pt x="4505" y="6534"/>
                  </a:lnTo>
                  <a:lnTo>
                    <a:pt x="4495" y="6525"/>
                  </a:lnTo>
                  <a:lnTo>
                    <a:pt x="4484" y="6516"/>
                  </a:lnTo>
                  <a:lnTo>
                    <a:pt x="4475" y="6505"/>
                  </a:lnTo>
                  <a:lnTo>
                    <a:pt x="4466" y="6495"/>
                  </a:lnTo>
                  <a:lnTo>
                    <a:pt x="4457" y="6484"/>
                  </a:lnTo>
                  <a:lnTo>
                    <a:pt x="4448" y="6473"/>
                  </a:lnTo>
                  <a:lnTo>
                    <a:pt x="4440" y="6462"/>
                  </a:lnTo>
                  <a:lnTo>
                    <a:pt x="4432" y="6450"/>
                  </a:lnTo>
                  <a:lnTo>
                    <a:pt x="4425" y="6438"/>
                  </a:lnTo>
                  <a:lnTo>
                    <a:pt x="4418" y="6425"/>
                  </a:lnTo>
                  <a:lnTo>
                    <a:pt x="4412" y="6413"/>
                  </a:lnTo>
                  <a:lnTo>
                    <a:pt x="4406" y="6400"/>
                  </a:lnTo>
                  <a:lnTo>
                    <a:pt x="4401" y="6387"/>
                  </a:lnTo>
                  <a:lnTo>
                    <a:pt x="4396" y="6374"/>
                  </a:lnTo>
                  <a:lnTo>
                    <a:pt x="4391" y="6360"/>
                  </a:lnTo>
                  <a:lnTo>
                    <a:pt x="4388" y="6347"/>
                  </a:lnTo>
                  <a:lnTo>
                    <a:pt x="4384" y="6333"/>
                  </a:lnTo>
                  <a:lnTo>
                    <a:pt x="4381" y="6320"/>
                  </a:lnTo>
                  <a:lnTo>
                    <a:pt x="4379" y="6306"/>
                  </a:lnTo>
                  <a:lnTo>
                    <a:pt x="4377" y="6292"/>
                  </a:lnTo>
                  <a:lnTo>
                    <a:pt x="4376" y="6278"/>
                  </a:lnTo>
                  <a:lnTo>
                    <a:pt x="4375" y="6264"/>
                  </a:lnTo>
                  <a:lnTo>
                    <a:pt x="4375" y="6250"/>
                  </a:lnTo>
                  <a:lnTo>
                    <a:pt x="4375" y="6236"/>
                  </a:lnTo>
                  <a:lnTo>
                    <a:pt x="4376" y="6222"/>
                  </a:lnTo>
                  <a:lnTo>
                    <a:pt x="4377" y="6208"/>
                  </a:lnTo>
                  <a:lnTo>
                    <a:pt x="4379" y="6194"/>
                  </a:lnTo>
                  <a:lnTo>
                    <a:pt x="4381" y="6180"/>
                  </a:lnTo>
                  <a:lnTo>
                    <a:pt x="4384" y="6167"/>
                  </a:lnTo>
                  <a:lnTo>
                    <a:pt x="4388" y="6153"/>
                  </a:lnTo>
                  <a:lnTo>
                    <a:pt x="4391" y="6140"/>
                  </a:lnTo>
                  <a:lnTo>
                    <a:pt x="4396" y="6126"/>
                  </a:lnTo>
                  <a:lnTo>
                    <a:pt x="4401" y="6113"/>
                  </a:lnTo>
                  <a:lnTo>
                    <a:pt x="4406" y="6100"/>
                  </a:lnTo>
                  <a:lnTo>
                    <a:pt x="4412" y="6087"/>
                  </a:lnTo>
                  <a:lnTo>
                    <a:pt x="4418" y="6075"/>
                  </a:lnTo>
                  <a:lnTo>
                    <a:pt x="4425" y="6062"/>
                  </a:lnTo>
                  <a:lnTo>
                    <a:pt x="4432" y="6050"/>
                  </a:lnTo>
                  <a:lnTo>
                    <a:pt x="4440" y="6038"/>
                  </a:lnTo>
                  <a:lnTo>
                    <a:pt x="4448" y="6027"/>
                  </a:lnTo>
                  <a:lnTo>
                    <a:pt x="4457" y="6016"/>
                  </a:lnTo>
                  <a:lnTo>
                    <a:pt x="4466" y="6005"/>
                  </a:lnTo>
                  <a:lnTo>
                    <a:pt x="4475" y="5995"/>
                  </a:lnTo>
                  <a:lnTo>
                    <a:pt x="4484" y="5984"/>
                  </a:lnTo>
                  <a:lnTo>
                    <a:pt x="4495" y="5975"/>
                  </a:lnTo>
                  <a:lnTo>
                    <a:pt x="4505" y="5966"/>
                  </a:lnTo>
                  <a:lnTo>
                    <a:pt x="4516" y="5957"/>
                  </a:lnTo>
                  <a:lnTo>
                    <a:pt x="4527" y="5948"/>
                  </a:lnTo>
                  <a:lnTo>
                    <a:pt x="4538" y="5940"/>
                  </a:lnTo>
                  <a:lnTo>
                    <a:pt x="4550" y="5932"/>
                  </a:lnTo>
                  <a:lnTo>
                    <a:pt x="4562" y="5925"/>
                  </a:lnTo>
                  <a:lnTo>
                    <a:pt x="4575" y="5918"/>
                  </a:lnTo>
                  <a:lnTo>
                    <a:pt x="4587" y="5912"/>
                  </a:lnTo>
                  <a:lnTo>
                    <a:pt x="4600" y="5906"/>
                  </a:lnTo>
                  <a:lnTo>
                    <a:pt x="4613" y="5901"/>
                  </a:lnTo>
                  <a:lnTo>
                    <a:pt x="4626" y="5896"/>
                  </a:lnTo>
                  <a:lnTo>
                    <a:pt x="4640" y="5891"/>
                  </a:lnTo>
                  <a:lnTo>
                    <a:pt x="4653" y="5888"/>
                  </a:lnTo>
                  <a:lnTo>
                    <a:pt x="4667" y="5884"/>
                  </a:lnTo>
                  <a:lnTo>
                    <a:pt x="4680" y="5881"/>
                  </a:lnTo>
                  <a:lnTo>
                    <a:pt x="4694" y="5879"/>
                  </a:lnTo>
                  <a:lnTo>
                    <a:pt x="4708" y="5877"/>
                  </a:lnTo>
                  <a:lnTo>
                    <a:pt x="4722" y="5876"/>
                  </a:lnTo>
                  <a:lnTo>
                    <a:pt x="4736" y="5875"/>
                  </a:lnTo>
                  <a:lnTo>
                    <a:pt x="4750" y="5875"/>
                  </a:lnTo>
                  <a:lnTo>
                    <a:pt x="4764" y="5875"/>
                  </a:lnTo>
                  <a:lnTo>
                    <a:pt x="4778" y="5876"/>
                  </a:lnTo>
                  <a:lnTo>
                    <a:pt x="4792" y="5877"/>
                  </a:lnTo>
                  <a:lnTo>
                    <a:pt x="4806" y="5879"/>
                  </a:lnTo>
                  <a:lnTo>
                    <a:pt x="4820" y="5881"/>
                  </a:lnTo>
                  <a:lnTo>
                    <a:pt x="4833" y="5884"/>
                  </a:lnTo>
                  <a:lnTo>
                    <a:pt x="4847" y="5888"/>
                  </a:lnTo>
                  <a:lnTo>
                    <a:pt x="4860" y="5891"/>
                  </a:lnTo>
                  <a:lnTo>
                    <a:pt x="4874" y="5896"/>
                  </a:lnTo>
                  <a:lnTo>
                    <a:pt x="4887" y="5901"/>
                  </a:lnTo>
                  <a:lnTo>
                    <a:pt x="4900" y="5906"/>
                  </a:lnTo>
                  <a:lnTo>
                    <a:pt x="4913" y="5912"/>
                  </a:lnTo>
                  <a:lnTo>
                    <a:pt x="4925" y="5918"/>
                  </a:lnTo>
                  <a:lnTo>
                    <a:pt x="4938" y="5925"/>
                  </a:lnTo>
                  <a:lnTo>
                    <a:pt x="4950" y="5932"/>
                  </a:lnTo>
                  <a:lnTo>
                    <a:pt x="4962" y="5940"/>
                  </a:lnTo>
                  <a:lnTo>
                    <a:pt x="4973" y="5948"/>
                  </a:lnTo>
                  <a:lnTo>
                    <a:pt x="4984" y="5957"/>
                  </a:lnTo>
                  <a:lnTo>
                    <a:pt x="4995" y="5966"/>
                  </a:lnTo>
                  <a:lnTo>
                    <a:pt x="5005" y="5975"/>
                  </a:lnTo>
                  <a:lnTo>
                    <a:pt x="5016" y="5984"/>
                  </a:lnTo>
                  <a:lnTo>
                    <a:pt x="5025" y="5995"/>
                  </a:lnTo>
                  <a:lnTo>
                    <a:pt x="5034" y="6005"/>
                  </a:lnTo>
                  <a:lnTo>
                    <a:pt x="5043" y="6016"/>
                  </a:lnTo>
                  <a:lnTo>
                    <a:pt x="5052" y="6027"/>
                  </a:lnTo>
                  <a:lnTo>
                    <a:pt x="5060" y="6038"/>
                  </a:lnTo>
                  <a:lnTo>
                    <a:pt x="5068" y="6050"/>
                  </a:lnTo>
                  <a:lnTo>
                    <a:pt x="5075" y="6062"/>
                  </a:lnTo>
                  <a:lnTo>
                    <a:pt x="5082" y="6075"/>
                  </a:lnTo>
                  <a:lnTo>
                    <a:pt x="5088" y="6087"/>
                  </a:lnTo>
                  <a:lnTo>
                    <a:pt x="5094" y="6100"/>
                  </a:lnTo>
                  <a:lnTo>
                    <a:pt x="5099" y="6113"/>
                  </a:lnTo>
                  <a:lnTo>
                    <a:pt x="5104" y="6126"/>
                  </a:lnTo>
                  <a:lnTo>
                    <a:pt x="5109" y="6140"/>
                  </a:lnTo>
                  <a:lnTo>
                    <a:pt x="5112" y="6153"/>
                  </a:lnTo>
                  <a:lnTo>
                    <a:pt x="5116" y="6167"/>
                  </a:lnTo>
                  <a:lnTo>
                    <a:pt x="5119" y="6180"/>
                  </a:lnTo>
                  <a:lnTo>
                    <a:pt x="5121" y="6194"/>
                  </a:lnTo>
                  <a:lnTo>
                    <a:pt x="5123" y="6208"/>
                  </a:lnTo>
                  <a:close/>
                  <a:moveTo>
                    <a:pt x="3623" y="6208"/>
                  </a:moveTo>
                  <a:lnTo>
                    <a:pt x="3624" y="6222"/>
                  </a:lnTo>
                  <a:lnTo>
                    <a:pt x="3625" y="6236"/>
                  </a:lnTo>
                  <a:lnTo>
                    <a:pt x="3625" y="6250"/>
                  </a:lnTo>
                  <a:lnTo>
                    <a:pt x="3625" y="6264"/>
                  </a:lnTo>
                  <a:lnTo>
                    <a:pt x="3624" y="6278"/>
                  </a:lnTo>
                  <a:lnTo>
                    <a:pt x="3623" y="6292"/>
                  </a:lnTo>
                  <a:lnTo>
                    <a:pt x="3621" y="6306"/>
                  </a:lnTo>
                  <a:lnTo>
                    <a:pt x="3619" y="6320"/>
                  </a:lnTo>
                  <a:lnTo>
                    <a:pt x="3616" y="6333"/>
                  </a:lnTo>
                  <a:lnTo>
                    <a:pt x="3612" y="6347"/>
                  </a:lnTo>
                  <a:lnTo>
                    <a:pt x="3609" y="6360"/>
                  </a:lnTo>
                  <a:lnTo>
                    <a:pt x="3604" y="6374"/>
                  </a:lnTo>
                  <a:lnTo>
                    <a:pt x="3599" y="6387"/>
                  </a:lnTo>
                  <a:lnTo>
                    <a:pt x="3594" y="6400"/>
                  </a:lnTo>
                  <a:lnTo>
                    <a:pt x="3588" y="6413"/>
                  </a:lnTo>
                  <a:lnTo>
                    <a:pt x="3582" y="6425"/>
                  </a:lnTo>
                  <a:lnTo>
                    <a:pt x="3575" y="6438"/>
                  </a:lnTo>
                  <a:lnTo>
                    <a:pt x="3568" y="6450"/>
                  </a:lnTo>
                  <a:lnTo>
                    <a:pt x="3560" y="6462"/>
                  </a:lnTo>
                  <a:lnTo>
                    <a:pt x="3552" y="6473"/>
                  </a:lnTo>
                  <a:lnTo>
                    <a:pt x="3543" y="6484"/>
                  </a:lnTo>
                  <a:lnTo>
                    <a:pt x="3534" y="6495"/>
                  </a:lnTo>
                  <a:lnTo>
                    <a:pt x="3525" y="6505"/>
                  </a:lnTo>
                  <a:lnTo>
                    <a:pt x="3516" y="6516"/>
                  </a:lnTo>
                  <a:lnTo>
                    <a:pt x="3505" y="6525"/>
                  </a:lnTo>
                  <a:lnTo>
                    <a:pt x="3495" y="6534"/>
                  </a:lnTo>
                  <a:lnTo>
                    <a:pt x="3484" y="6543"/>
                  </a:lnTo>
                  <a:lnTo>
                    <a:pt x="3473" y="6552"/>
                  </a:lnTo>
                  <a:lnTo>
                    <a:pt x="3462" y="6560"/>
                  </a:lnTo>
                  <a:lnTo>
                    <a:pt x="3450" y="6568"/>
                  </a:lnTo>
                  <a:lnTo>
                    <a:pt x="3438" y="6575"/>
                  </a:lnTo>
                  <a:lnTo>
                    <a:pt x="3425" y="6582"/>
                  </a:lnTo>
                  <a:lnTo>
                    <a:pt x="3413" y="6588"/>
                  </a:lnTo>
                  <a:lnTo>
                    <a:pt x="3400" y="6594"/>
                  </a:lnTo>
                  <a:lnTo>
                    <a:pt x="3387" y="6599"/>
                  </a:lnTo>
                  <a:lnTo>
                    <a:pt x="3374" y="6604"/>
                  </a:lnTo>
                  <a:lnTo>
                    <a:pt x="3360" y="6609"/>
                  </a:lnTo>
                  <a:lnTo>
                    <a:pt x="3347" y="6612"/>
                  </a:lnTo>
                  <a:lnTo>
                    <a:pt x="3333" y="6616"/>
                  </a:lnTo>
                  <a:lnTo>
                    <a:pt x="3320" y="6619"/>
                  </a:lnTo>
                  <a:lnTo>
                    <a:pt x="3306" y="6621"/>
                  </a:lnTo>
                  <a:lnTo>
                    <a:pt x="3292" y="6623"/>
                  </a:lnTo>
                  <a:lnTo>
                    <a:pt x="3278" y="6624"/>
                  </a:lnTo>
                  <a:lnTo>
                    <a:pt x="3264" y="6625"/>
                  </a:lnTo>
                  <a:lnTo>
                    <a:pt x="3250" y="6625"/>
                  </a:lnTo>
                  <a:lnTo>
                    <a:pt x="3236" y="6625"/>
                  </a:lnTo>
                  <a:lnTo>
                    <a:pt x="3222" y="6624"/>
                  </a:lnTo>
                  <a:lnTo>
                    <a:pt x="3208" y="6623"/>
                  </a:lnTo>
                  <a:lnTo>
                    <a:pt x="3194" y="6621"/>
                  </a:lnTo>
                  <a:lnTo>
                    <a:pt x="3180" y="6619"/>
                  </a:lnTo>
                  <a:lnTo>
                    <a:pt x="3167" y="6616"/>
                  </a:lnTo>
                  <a:lnTo>
                    <a:pt x="3153" y="6612"/>
                  </a:lnTo>
                  <a:lnTo>
                    <a:pt x="3140" y="6609"/>
                  </a:lnTo>
                  <a:lnTo>
                    <a:pt x="3126" y="6604"/>
                  </a:lnTo>
                  <a:lnTo>
                    <a:pt x="3113" y="6599"/>
                  </a:lnTo>
                  <a:lnTo>
                    <a:pt x="3100" y="6594"/>
                  </a:lnTo>
                  <a:lnTo>
                    <a:pt x="3087" y="6588"/>
                  </a:lnTo>
                  <a:lnTo>
                    <a:pt x="3075" y="6582"/>
                  </a:lnTo>
                  <a:lnTo>
                    <a:pt x="3062" y="6575"/>
                  </a:lnTo>
                  <a:lnTo>
                    <a:pt x="3050" y="6568"/>
                  </a:lnTo>
                  <a:lnTo>
                    <a:pt x="3038" y="6560"/>
                  </a:lnTo>
                  <a:lnTo>
                    <a:pt x="3027" y="6552"/>
                  </a:lnTo>
                  <a:lnTo>
                    <a:pt x="3016" y="6543"/>
                  </a:lnTo>
                  <a:lnTo>
                    <a:pt x="3005" y="6534"/>
                  </a:lnTo>
                  <a:lnTo>
                    <a:pt x="2995" y="6525"/>
                  </a:lnTo>
                  <a:lnTo>
                    <a:pt x="2984" y="6516"/>
                  </a:lnTo>
                  <a:lnTo>
                    <a:pt x="2975" y="6505"/>
                  </a:lnTo>
                  <a:lnTo>
                    <a:pt x="2966" y="6495"/>
                  </a:lnTo>
                  <a:lnTo>
                    <a:pt x="2957" y="6484"/>
                  </a:lnTo>
                  <a:lnTo>
                    <a:pt x="2948" y="6473"/>
                  </a:lnTo>
                  <a:lnTo>
                    <a:pt x="2940" y="6462"/>
                  </a:lnTo>
                  <a:lnTo>
                    <a:pt x="2932" y="6450"/>
                  </a:lnTo>
                  <a:lnTo>
                    <a:pt x="2925" y="6438"/>
                  </a:lnTo>
                  <a:lnTo>
                    <a:pt x="2918" y="6425"/>
                  </a:lnTo>
                  <a:lnTo>
                    <a:pt x="2912" y="6413"/>
                  </a:lnTo>
                  <a:lnTo>
                    <a:pt x="2906" y="6400"/>
                  </a:lnTo>
                  <a:lnTo>
                    <a:pt x="2901" y="6387"/>
                  </a:lnTo>
                  <a:lnTo>
                    <a:pt x="2896" y="6374"/>
                  </a:lnTo>
                  <a:lnTo>
                    <a:pt x="2891" y="6360"/>
                  </a:lnTo>
                  <a:lnTo>
                    <a:pt x="2888" y="6347"/>
                  </a:lnTo>
                  <a:lnTo>
                    <a:pt x="2884" y="6333"/>
                  </a:lnTo>
                  <a:lnTo>
                    <a:pt x="2881" y="6320"/>
                  </a:lnTo>
                  <a:lnTo>
                    <a:pt x="2879" y="6306"/>
                  </a:lnTo>
                  <a:lnTo>
                    <a:pt x="2877" y="6292"/>
                  </a:lnTo>
                  <a:lnTo>
                    <a:pt x="2876" y="6278"/>
                  </a:lnTo>
                  <a:lnTo>
                    <a:pt x="2875" y="6264"/>
                  </a:lnTo>
                  <a:lnTo>
                    <a:pt x="2875" y="6250"/>
                  </a:lnTo>
                  <a:lnTo>
                    <a:pt x="2875" y="6236"/>
                  </a:lnTo>
                  <a:lnTo>
                    <a:pt x="2876" y="6222"/>
                  </a:lnTo>
                  <a:lnTo>
                    <a:pt x="2877" y="6208"/>
                  </a:lnTo>
                  <a:lnTo>
                    <a:pt x="2879" y="6194"/>
                  </a:lnTo>
                  <a:lnTo>
                    <a:pt x="2881" y="6180"/>
                  </a:lnTo>
                  <a:lnTo>
                    <a:pt x="2884" y="6167"/>
                  </a:lnTo>
                  <a:lnTo>
                    <a:pt x="2888" y="6153"/>
                  </a:lnTo>
                  <a:lnTo>
                    <a:pt x="2891" y="6140"/>
                  </a:lnTo>
                  <a:lnTo>
                    <a:pt x="2896" y="6126"/>
                  </a:lnTo>
                  <a:lnTo>
                    <a:pt x="2901" y="6113"/>
                  </a:lnTo>
                  <a:lnTo>
                    <a:pt x="2906" y="6100"/>
                  </a:lnTo>
                  <a:lnTo>
                    <a:pt x="2912" y="6087"/>
                  </a:lnTo>
                  <a:lnTo>
                    <a:pt x="2918" y="6075"/>
                  </a:lnTo>
                  <a:lnTo>
                    <a:pt x="2925" y="6062"/>
                  </a:lnTo>
                  <a:lnTo>
                    <a:pt x="2932" y="6050"/>
                  </a:lnTo>
                  <a:lnTo>
                    <a:pt x="2940" y="6038"/>
                  </a:lnTo>
                  <a:lnTo>
                    <a:pt x="2948" y="6027"/>
                  </a:lnTo>
                  <a:lnTo>
                    <a:pt x="2957" y="6016"/>
                  </a:lnTo>
                  <a:lnTo>
                    <a:pt x="2966" y="6005"/>
                  </a:lnTo>
                  <a:lnTo>
                    <a:pt x="2975" y="5995"/>
                  </a:lnTo>
                  <a:lnTo>
                    <a:pt x="2984" y="5984"/>
                  </a:lnTo>
                  <a:lnTo>
                    <a:pt x="2995" y="5975"/>
                  </a:lnTo>
                  <a:lnTo>
                    <a:pt x="3005" y="5966"/>
                  </a:lnTo>
                  <a:lnTo>
                    <a:pt x="3016" y="5957"/>
                  </a:lnTo>
                  <a:lnTo>
                    <a:pt x="3027" y="5948"/>
                  </a:lnTo>
                  <a:lnTo>
                    <a:pt x="3038" y="5940"/>
                  </a:lnTo>
                  <a:lnTo>
                    <a:pt x="3050" y="5932"/>
                  </a:lnTo>
                  <a:lnTo>
                    <a:pt x="3062" y="5925"/>
                  </a:lnTo>
                  <a:lnTo>
                    <a:pt x="3075" y="5918"/>
                  </a:lnTo>
                  <a:lnTo>
                    <a:pt x="3087" y="5912"/>
                  </a:lnTo>
                  <a:lnTo>
                    <a:pt x="3100" y="5906"/>
                  </a:lnTo>
                  <a:lnTo>
                    <a:pt x="3113" y="5901"/>
                  </a:lnTo>
                  <a:lnTo>
                    <a:pt x="3126" y="5896"/>
                  </a:lnTo>
                  <a:lnTo>
                    <a:pt x="3140" y="5891"/>
                  </a:lnTo>
                  <a:lnTo>
                    <a:pt x="3153" y="5888"/>
                  </a:lnTo>
                  <a:lnTo>
                    <a:pt x="3167" y="5884"/>
                  </a:lnTo>
                  <a:lnTo>
                    <a:pt x="3180" y="5881"/>
                  </a:lnTo>
                  <a:lnTo>
                    <a:pt x="3194" y="5879"/>
                  </a:lnTo>
                  <a:lnTo>
                    <a:pt x="3208" y="5877"/>
                  </a:lnTo>
                  <a:lnTo>
                    <a:pt x="3222" y="5876"/>
                  </a:lnTo>
                  <a:lnTo>
                    <a:pt x="3236" y="5875"/>
                  </a:lnTo>
                  <a:lnTo>
                    <a:pt x="3250" y="5875"/>
                  </a:lnTo>
                  <a:lnTo>
                    <a:pt x="3264" y="5875"/>
                  </a:lnTo>
                  <a:lnTo>
                    <a:pt x="3278" y="5876"/>
                  </a:lnTo>
                  <a:lnTo>
                    <a:pt x="3292" y="5877"/>
                  </a:lnTo>
                  <a:lnTo>
                    <a:pt x="3306" y="5879"/>
                  </a:lnTo>
                  <a:lnTo>
                    <a:pt x="3320" y="5881"/>
                  </a:lnTo>
                  <a:lnTo>
                    <a:pt x="3333" y="5884"/>
                  </a:lnTo>
                  <a:lnTo>
                    <a:pt x="3347" y="5888"/>
                  </a:lnTo>
                  <a:lnTo>
                    <a:pt x="3360" y="5891"/>
                  </a:lnTo>
                  <a:lnTo>
                    <a:pt x="3374" y="5896"/>
                  </a:lnTo>
                  <a:lnTo>
                    <a:pt x="3387" y="5901"/>
                  </a:lnTo>
                  <a:lnTo>
                    <a:pt x="3400" y="5906"/>
                  </a:lnTo>
                  <a:lnTo>
                    <a:pt x="3413" y="5912"/>
                  </a:lnTo>
                  <a:lnTo>
                    <a:pt x="3425" y="5918"/>
                  </a:lnTo>
                  <a:lnTo>
                    <a:pt x="3438" y="5925"/>
                  </a:lnTo>
                  <a:lnTo>
                    <a:pt x="3450" y="5932"/>
                  </a:lnTo>
                  <a:lnTo>
                    <a:pt x="3462" y="5940"/>
                  </a:lnTo>
                  <a:lnTo>
                    <a:pt x="3473" y="5948"/>
                  </a:lnTo>
                  <a:lnTo>
                    <a:pt x="3484" y="5957"/>
                  </a:lnTo>
                  <a:lnTo>
                    <a:pt x="3495" y="5966"/>
                  </a:lnTo>
                  <a:lnTo>
                    <a:pt x="3505" y="5975"/>
                  </a:lnTo>
                  <a:lnTo>
                    <a:pt x="3516" y="5984"/>
                  </a:lnTo>
                  <a:lnTo>
                    <a:pt x="3525" y="5995"/>
                  </a:lnTo>
                  <a:lnTo>
                    <a:pt x="3534" y="6005"/>
                  </a:lnTo>
                  <a:lnTo>
                    <a:pt x="3543" y="6016"/>
                  </a:lnTo>
                  <a:lnTo>
                    <a:pt x="3552" y="6027"/>
                  </a:lnTo>
                  <a:lnTo>
                    <a:pt x="3560" y="6038"/>
                  </a:lnTo>
                  <a:lnTo>
                    <a:pt x="3568" y="6050"/>
                  </a:lnTo>
                  <a:lnTo>
                    <a:pt x="3575" y="6062"/>
                  </a:lnTo>
                  <a:lnTo>
                    <a:pt x="3582" y="6075"/>
                  </a:lnTo>
                  <a:lnTo>
                    <a:pt x="3588" y="6087"/>
                  </a:lnTo>
                  <a:lnTo>
                    <a:pt x="3594" y="6100"/>
                  </a:lnTo>
                  <a:lnTo>
                    <a:pt x="3599" y="6113"/>
                  </a:lnTo>
                  <a:lnTo>
                    <a:pt x="3604" y="6126"/>
                  </a:lnTo>
                  <a:lnTo>
                    <a:pt x="3609" y="6140"/>
                  </a:lnTo>
                  <a:lnTo>
                    <a:pt x="3612" y="6153"/>
                  </a:lnTo>
                  <a:lnTo>
                    <a:pt x="3616" y="6167"/>
                  </a:lnTo>
                  <a:lnTo>
                    <a:pt x="3619" y="6180"/>
                  </a:lnTo>
                  <a:lnTo>
                    <a:pt x="3621" y="6194"/>
                  </a:lnTo>
                  <a:lnTo>
                    <a:pt x="3623" y="62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457;p22">
            <a:extLst>
              <a:ext uri="{FF2B5EF4-FFF2-40B4-BE49-F238E27FC236}">
                <a16:creationId xmlns:a16="http://schemas.microsoft.com/office/drawing/2014/main" id="{7C384C32-4551-4865-BB45-9260302C6C22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208" name="Google Shape;2458;p22">
              <a:extLst>
                <a:ext uri="{FF2B5EF4-FFF2-40B4-BE49-F238E27FC236}">
                  <a16:creationId xmlns:a16="http://schemas.microsoft.com/office/drawing/2014/main" id="{571B203F-9859-4E3F-9BA4-3ED2FC35057A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6" y="3344"/>
                  </a:moveTo>
                  <a:lnTo>
                    <a:pt x="6274" y="3344"/>
                  </a:lnTo>
                  <a:lnTo>
                    <a:pt x="6274" y="5127"/>
                  </a:lnTo>
                  <a:lnTo>
                    <a:pt x="3726" y="5127"/>
                  </a:lnTo>
                  <a:lnTo>
                    <a:pt x="3726" y="33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459;p22">
              <a:extLst>
                <a:ext uri="{FF2B5EF4-FFF2-40B4-BE49-F238E27FC236}">
                  <a16:creationId xmlns:a16="http://schemas.microsoft.com/office/drawing/2014/main" id="{291AF361-8D37-4D40-9C37-A733F2DA9273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94" y="2739"/>
                  </a:moveTo>
                  <a:lnTo>
                    <a:pt x="1692" y="2706"/>
                  </a:lnTo>
                  <a:lnTo>
                    <a:pt x="1692" y="1050"/>
                  </a:lnTo>
                  <a:lnTo>
                    <a:pt x="1694" y="1017"/>
                  </a:lnTo>
                  <a:lnTo>
                    <a:pt x="1701" y="985"/>
                  </a:lnTo>
                  <a:lnTo>
                    <a:pt x="1711" y="954"/>
                  </a:lnTo>
                  <a:lnTo>
                    <a:pt x="1725" y="925"/>
                  </a:lnTo>
                  <a:lnTo>
                    <a:pt x="1744" y="898"/>
                  </a:lnTo>
                  <a:lnTo>
                    <a:pt x="1765" y="873"/>
                  </a:lnTo>
                  <a:lnTo>
                    <a:pt x="1790" y="852"/>
                  </a:lnTo>
                  <a:lnTo>
                    <a:pt x="1817" y="833"/>
                  </a:lnTo>
                  <a:lnTo>
                    <a:pt x="1846" y="819"/>
                  </a:lnTo>
                  <a:lnTo>
                    <a:pt x="1877" y="809"/>
                  </a:lnTo>
                  <a:lnTo>
                    <a:pt x="1909" y="802"/>
                  </a:lnTo>
                  <a:lnTo>
                    <a:pt x="1942" y="800"/>
                  </a:lnTo>
                  <a:lnTo>
                    <a:pt x="8058" y="800"/>
                  </a:lnTo>
                  <a:lnTo>
                    <a:pt x="8091" y="802"/>
                  </a:lnTo>
                  <a:lnTo>
                    <a:pt x="8123" y="809"/>
                  </a:lnTo>
                  <a:lnTo>
                    <a:pt x="8154" y="819"/>
                  </a:lnTo>
                  <a:lnTo>
                    <a:pt x="8183" y="833"/>
                  </a:lnTo>
                  <a:lnTo>
                    <a:pt x="8210" y="852"/>
                  </a:lnTo>
                  <a:lnTo>
                    <a:pt x="8235" y="873"/>
                  </a:lnTo>
                  <a:lnTo>
                    <a:pt x="8256" y="898"/>
                  </a:lnTo>
                  <a:lnTo>
                    <a:pt x="8275" y="925"/>
                  </a:lnTo>
                  <a:lnTo>
                    <a:pt x="8289" y="954"/>
                  </a:lnTo>
                  <a:lnTo>
                    <a:pt x="8299" y="985"/>
                  </a:lnTo>
                  <a:lnTo>
                    <a:pt x="8306" y="1017"/>
                  </a:lnTo>
                  <a:lnTo>
                    <a:pt x="8308" y="1050"/>
                  </a:lnTo>
                  <a:lnTo>
                    <a:pt x="8308" y="2706"/>
                  </a:lnTo>
                  <a:lnTo>
                    <a:pt x="8306" y="2739"/>
                  </a:lnTo>
                  <a:lnTo>
                    <a:pt x="8299" y="2771"/>
                  </a:lnTo>
                  <a:lnTo>
                    <a:pt x="8289" y="2802"/>
                  </a:lnTo>
                  <a:lnTo>
                    <a:pt x="8275" y="2831"/>
                  </a:lnTo>
                  <a:lnTo>
                    <a:pt x="8256" y="2858"/>
                  </a:lnTo>
                  <a:lnTo>
                    <a:pt x="8235" y="2883"/>
                  </a:lnTo>
                  <a:lnTo>
                    <a:pt x="8210" y="2904"/>
                  </a:lnTo>
                  <a:lnTo>
                    <a:pt x="8183" y="2923"/>
                  </a:lnTo>
                  <a:lnTo>
                    <a:pt x="8154" y="2937"/>
                  </a:lnTo>
                  <a:lnTo>
                    <a:pt x="8123" y="2947"/>
                  </a:lnTo>
                  <a:lnTo>
                    <a:pt x="8091" y="2954"/>
                  </a:lnTo>
                  <a:lnTo>
                    <a:pt x="8058" y="2956"/>
                  </a:lnTo>
                  <a:lnTo>
                    <a:pt x="7416" y="2956"/>
                  </a:lnTo>
                  <a:lnTo>
                    <a:pt x="7416" y="7426"/>
                  </a:lnTo>
                  <a:lnTo>
                    <a:pt x="8058" y="7426"/>
                  </a:lnTo>
                  <a:lnTo>
                    <a:pt x="8091" y="7428"/>
                  </a:lnTo>
                  <a:lnTo>
                    <a:pt x="8123" y="7435"/>
                  </a:lnTo>
                  <a:lnTo>
                    <a:pt x="8154" y="7445"/>
                  </a:lnTo>
                  <a:lnTo>
                    <a:pt x="8183" y="7459"/>
                  </a:lnTo>
                  <a:lnTo>
                    <a:pt x="8210" y="7478"/>
                  </a:lnTo>
                  <a:lnTo>
                    <a:pt x="8235" y="7499"/>
                  </a:lnTo>
                  <a:lnTo>
                    <a:pt x="8256" y="7524"/>
                  </a:lnTo>
                  <a:lnTo>
                    <a:pt x="8275" y="7551"/>
                  </a:lnTo>
                  <a:lnTo>
                    <a:pt x="8289" y="7580"/>
                  </a:lnTo>
                  <a:lnTo>
                    <a:pt x="8299" y="7611"/>
                  </a:lnTo>
                  <a:lnTo>
                    <a:pt x="8306" y="7643"/>
                  </a:lnTo>
                  <a:lnTo>
                    <a:pt x="8308" y="7676"/>
                  </a:lnTo>
                  <a:lnTo>
                    <a:pt x="8308" y="8950"/>
                  </a:lnTo>
                  <a:lnTo>
                    <a:pt x="8306" y="8983"/>
                  </a:lnTo>
                  <a:lnTo>
                    <a:pt x="8299" y="9015"/>
                  </a:lnTo>
                  <a:lnTo>
                    <a:pt x="8289" y="9046"/>
                  </a:lnTo>
                  <a:lnTo>
                    <a:pt x="8275" y="9075"/>
                  </a:lnTo>
                  <a:lnTo>
                    <a:pt x="8256" y="9102"/>
                  </a:lnTo>
                  <a:lnTo>
                    <a:pt x="8235" y="9127"/>
                  </a:lnTo>
                  <a:lnTo>
                    <a:pt x="8210" y="9148"/>
                  </a:lnTo>
                  <a:lnTo>
                    <a:pt x="8183" y="9167"/>
                  </a:lnTo>
                  <a:lnTo>
                    <a:pt x="8154" y="9181"/>
                  </a:lnTo>
                  <a:lnTo>
                    <a:pt x="8123" y="9191"/>
                  </a:lnTo>
                  <a:lnTo>
                    <a:pt x="8091" y="9198"/>
                  </a:lnTo>
                  <a:lnTo>
                    <a:pt x="8058" y="9200"/>
                  </a:lnTo>
                  <a:lnTo>
                    <a:pt x="1942" y="9200"/>
                  </a:lnTo>
                  <a:lnTo>
                    <a:pt x="1909" y="9198"/>
                  </a:lnTo>
                  <a:lnTo>
                    <a:pt x="1877" y="9191"/>
                  </a:lnTo>
                  <a:lnTo>
                    <a:pt x="1846" y="9181"/>
                  </a:lnTo>
                  <a:lnTo>
                    <a:pt x="1817" y="9167"/>
                  </a:lnTo>
                  <a:lnTo>
                    <a:pt x="1790" y="9148"/>
                  </a:lnTo>
                  <a:lnTo>
                    <a:pt x="1765" y="9127"/>
                  </a:lnTo>
                  <a:lnTo>
                    <a:pt x="1744" y="9102"/>
                  </a:lnTo>
                  <a:lnTo>
                    <a:pt x="1725" y="9075"/>
                  </a:lnTo>
                  <a:lnTo>
                    <a:pt x="1711" y="9046"/>
                  </a:lnTo>
                  <a:lnTo>
                    <a:pt x="1701" y="9015"/>
                  </a:lnTo>
                  <a:lnTo>
                    <a:pt x="1694" y="8983"/>
                  </a:lnTo>
                  <a:lnTo>
                    <a:pt x="1692" y="8950"/>
                  </a:lnTo>
                  <a:lnTo>
                    <a:pt x="1692" y="7676"/>
                  </a:lnTo>
                  <a:lnTo>
                    <a:pt x="1694" y="7643"/>
                  </a:lnTo>
                  <a:lnTo>
                    <a:pt x="1701" y="7611"/>
                  </a:lnTo>
                  <a:lnTo>
                    <a:pt x="1711" y="7580"/>
                  </a:lnTo>
                  <a:lnTo>
                    <a:pt x="1725" y="7551"/>
                  </a:lnTo>
                  <a:lnTo>
                    <a:pt x="1744" y="7524"/>
                  </a:lnTo>
                  <a:lnTo>
                    <a:pt x="1765" y="7499"/>
                  </a:lnTo>
                  <a:lnTo>
                    <a:pt x="1790" y="7478"/>
                  </a:lnTo>
                  <a:lnTo>
                    <a:pt x="1817" y="7459"/>
                  </a:lnTo>
                  <a:lnTo>
                    <a:pt x="1846" y="7445"/>
                  </a:lnTo>
                  <a:lnTo>
                    <a:pt x="1877" y="7435"/>
                  </a:lnTo>
                  <a:lnTo>
                    <a:pt x="1909" y="7428"/>
                  </a:lnTo>
                  <a:lnTo>
                    <a:pt x="1942" y="7426"/>
                  </a:lnTo>
                  <a:lnTo>
                    <a:pt x="2584" y="7426"/>
                  </a:lnTo>
                  <a:lnTo>
                    <a:pt x="2584" y="2956"/>
                  </a:lnTo>
                  <a:lnTo>
                    <a:pt x="1942" y="2956"/>
                  </a:lnTo>
                  <a:lnTo>
                    <a:pt x="1909" y="2954"/>
                  </a:lnTo>
                  <a:lnTo>
                    <a:pt x="1877" y="2947"/>
                  </a:lnTo>
                  <a:lnTo>
                    <a:pt x="1846" y="2937"/>
                  </a:lnTo>
                  <a:lnTo>
                    <a:pt x="1817" y="2923"/>
                  </a:lnTo>
                  <a:lnTo>
                    <a:pt x="1790" y="2904"/>
                  </a:lnTo>
                  <a:lnTo>
                    <a:pt x="1765" y="2883"/>
                  </a:lnTo>
                  <a:lnTo>
                    <a:pt x="1744" y="2858"/>
                  </a:lnTo>
                  <a:lnTo>
                    <a:pt x="1725" y="2831"/>
                  </a:lnTo>
                  <a:lnTo>
                    <a:pt x="1711" y="2802"/>
                  </a:lnTo>
                  <a:lnTo>
                    <a:pt x="1701" y="2771"/>
                  </a:lnTo>
                  <a:lnTo>
                    <a:pt x="1694" y="2739"/>
                  </a:lnTo>
                  <a:close/>
                  <a:moveTo>
                    <a:pt x="2192" y="8700"/>
                  </a:moveTo>
                  <a:lnTo>
                    <a:pt x="7808" y="8700"/>
                  </a:lnTo>
                  <a:lnTo>
                    <a:pt x="7808" y="7926"/>
                  </a:lnTo>
                  <a:lnTo>
                    <a:pt x="7166" y="7926"/>
                  </a:lnTo>
                  <a:lnTo>
                    <a:pt x="2834" y="7926"/>
                  </a:lnTo>
                  <a:lnTo>
                    <a:pt x="2192" y="7926"/>
                  </a:lnTo>
                  <a:lnTo>
                    <a:pt x="2192" y="8700"/>
                  </a:lnTo>
                  <a:close/>
                  <a:moveTo>
                    <a:pt x="7808" y="2456"/>
                  </a:moveTo>
                  <a:lnTo>
                    <a:pt x="7808" y="1300"/>
                  </a:lnTo>
                  <a:lnTo>
                    <a:pt x="2192" y="1300"/>
                  </a:lnTo>
                  <a:lnTo>
                    <a:pt x="2192" y="2456"/>
                  </a:lnTo>
                  <a:lnTo>
                    <a:pt x="2834" y="2456"/>
                  </a:lnTo>
                  <a:lnTo>
                    <a:pt x="7166" y="2456"/>
                  </a:lnTo>
                  <a:lnTo>
                    <a:pt x="7808" y="2456"/>
                  </a:lnTo>
                  <a:close/>
                  <a:moveTo>
                    <a:pt x="3084" y="2956"/>
                  </a:moveTo>
                  <a:lnTo>
                    <a:pt x="3084" y="7426"/>
                  </a:lnTo>
                  <a:lnTo>
                    <a:pt x="6916" y="7426"/>
                  </a:lnTo>
                  <a:lnTo>
                    <a:pt x="6916" y="2956"/>
                  </a:lnTo>
                  <a:lnTo>
                    <a:pt x="3084" y="2956"/>
                  </a:lnTo>
                  <a:close/>
                  <a:moveTo>
                    <a:pt x="3581" y="5166"/>
                  </a:moveTo>
                  <a:lnTo>
                    <a:pt x="3577" y="5147"/>
                  </a:lnTo>
                  <a:lnTo>
                    <a:pt x="3576" y="5127"/>
                  </a:lnTo>
                  <a:lnTo>
                    <a:pt x="3576" y="3344"/>
                  </a:lnTo>
                  <a:lnTo>
                    <a:pt x="3577" y="3324"/>
                  </a:lnTo>
                  <a:lnTo>
                    <a:pt x="3581" y="3305"/>
                  </a:lnTo>
                  <a:lnTo>
                    <a:pt x="3587" y="3287"/>
                  </a:lnTo>
                  <a:lnTo>
                    <a:pt x="3596" y="3269"/>
                  </a:lnTo>
                  <a:lnTo>
                    <a:pt x="3607" y="3253"/>
                  </a:lnTo>
                  <a:lnTo>
                    <a:pt x="3620" y="3238"/>
                  </a:lnTo>
                  <a:lnTo>
                    <a:pt x="3635" y="3225"/>
                  </a:lnTo>
                  <a:lnTo>
                    <a:pt x="3651" y="3214"/>
                  </a:lnTo>
                  <a:lnTo>
                    <a:pt x="3669" y="3205"/>
                  </a:lnTo>
                  <a:lnTo>
                    <a:pt x="3687" y="3199"/>
                  </a:lnTo>
                  <a:lnTo>
                    <a:pt x="3706" y="3195"/>
                  </a:lnTo>
                  <a:lnTo>
                    <a:pt x="3726" y="3194"/>
                  </a:lnTo>
                  <a:lnTo>
                    <a:pt x="6274" y="3194"/>
                  </a:lnTo>
                  <a:lnTo>
                    <a:pt x="6294" y="3195"/>
                  </a:lnTo>
                  <a:lnTo>
                    <a:pt x="6313" y="3199"/>
                  </a:lnTo>
                  <a:lnTo>
                    <a:pt x="6331" y="3205"/>
                  </a:lnTo>
                  <a:lnTo>
                    <a:pt x="6349" y="3214"/>
                  </a:lnTo>
                  <a:lnTo>
                    <a:pt x="6365" y="3225"/>
                  </a:lnTo>
                  <a:lnTo>
                    <a:pt x="6380" y="3238"/>
                  </a:lnTo>
                  <a:lnTo>
                    <a:pt x="6393" y="3253"/>
                  </a:lnTo>
                  <a:lnTo>
                    <a:pt x="6404" y="3269"/>
                  </a:lnTo>
                  <a:lnTo>
                    <a:pt x="6413" y="3287"/>
                  </a:lnTo>
                  <a:lnTo>
                    <a:pt x="6419" y="3305"/>
                  </a:lnTo>
                  <a:lnTo>
                    <a:pt x="6423" y="3324"/>
                  </a:lnTo>
                  <a:lnTo>
                    <a:pt x="6424" y="3344"/>
                  </a:lnTo>
                  <a:lnTo>
                    <a:pt x="6424" y="5127"/>
                  </a:lnTo>
                  <a:lnTo>
                    <a:pt x="6423" y="5147"/>
                  </a:lnTo>
                  <a:lnTo>
                    <a:pt x="6419" y="5166"/>
                  </a:lnTo>
                  <a:lnTo>
                    <a:pt x="6413" y="5184"/>
                  </a:lnTo>
                  <a:lnTo>
                    <a:pt x="6404" y="5202"/>
                  </a:lnTo>
                  <a:lnTo>
                    <a:pt x="6393" y="5218"/>
                  </a:lnTo>
                  <a:lnTo>
                    <a:pt x="6380" y="5233"/>
                  </a:lnTo>
                  <a:lnTo>
                    <a:pt x="6365" y="5246"/>
                  </a:lnTo>
                  <a:lnTo>
                    <a:pt x="6349" y="5257"/>
                  </a:lnTo>
                  <a:lnTo>
                    <a:pt x="6331" y="5266"/>
                  </a:lnTo>
                  <a:lnTo>
                    <a:pt x="6313" y="5272"/>
                  </a:lnTo>
                  <a:lnTo>
                    <a:pt x="6294" y="5276"/>
                  </a:lnTo>
                  <a:lnTo>
                    <a:pt x="6274" y="5277"/>
                  </a:lnTo>
                  <a:lnTo>
                    <a:pt x="5250" y="5277"/>
                  </a:lnTo>
                  <a:lnTo>
                    <a:pt x="5250" y="6147"/>
                  </a:lnTo>
                  <a:lnTo>
                    <a:pt x="5248" y="6180"/>
                  </a:lnTo>
                  <a:lnTo>
                    <a:pt x="5241" y="6212"/>
                  </a:lnTo>
                  <a:lnTo>
                    <a:pt x="5231" y="6243"/>
                  </a:lnTo>
                  <a:lnTo>
                    <a:pt x="5226" y="6252"/>
                  </a:lnTo>
                  <a:lnTo>
                    <a:pt x="5765" y="6252"/>
                  </a:lnTo>
                  <a:lnTo>
                    <a:pt x="5785" y="6253"/>
                  </a:lnTo>
                  <a:lnTo>
                    <a:pt x="5804" y="6257"/>
                  </a:lnTo>
                  <a:lnTo>
                    <a:pt x="5822" y="6263"/>
                  </a:lnTo>
                  <a:lnTo>
                    <a:pt x="5840" y="6272"/>
                  </a:lnTo>
                  <a:lnTo>
                    <a:pt x="5856" y="6283"/>
                  </a:lnTo>
                  <a:lnTo>
                    <a:pt x="5871" y="6296"/>
                  </a:lnTo>
                  <a:lnTo>
                    <a:pt x="5884" y="6311"/>
                  </a:lnTo>
                  <a:lnTo>
                    <a:pt x="5895" y="6327"/>
                  </a:lnTo>
                  <a:lnTo>
                    <a:pt x="5904" y="6345"/>
                  </a:lnTo>
                  <a:lnTo>
                    <a:pt x="5910" y="6363"/>
                  </a:lnTo>
                  <a:lnTo>
                    <a:pt x="5914" y="6382"/>
                  </a:lnTo>
                  <a:lnTo>
                    <a:pt x="5915" y="6402"/>
                  </a:lnTo>
                  <a:lnTo>
                    <a:pt x="5915" y="7166"/>
                  </a:lnTo>
                  <a:lnTo>
                    <a:pt x="5914" y="7186"/>
                  </a:lnTo>
                  <a:lnTo>
                    <a:pt x="5910" y="7205"/>
                  </a:lnTo>
                  <a:lnTo>
                    <a:pt x="5904" y="7223"/>
                  </a:lnTo>
                  <a:lnTo>
                    <a:pt x="5895" y="7241"/>
                  </a:lnTo>
                  <a:lnTo>
                    <a:pt x="5884" y="7257"/>
                  </a:lnTo>
                  <a:lnTo>
                    <a:pt x="5871" y="7272"/>
                  </a:lnTo>
                  <a:lnTo>
                    <a:pt x="5856" y="7285"/>
                  </a:lnTo>
                  <a:lnTo>
                    <a:pt x="5840" y="7296"/>
                  </a:lnTo>
                  <a:lnTo>
                    <a:pt x="5822" y="7305"/>
                  </a:lnTo>
                  <a:lnTo>
                    <a:pt x="5804" y="7311"/>
                  </a:lnTo>
                  <a:lnTo>
                    <a:pt x="5785" y="7315"/>
                  </a:lnTo>
                  <a:lnTo>
                    <a:pt x="5765" y="7316"/>
                  </a:lnTo>
                  <a:lnTo>
                    <a:pt x="4235" y="7316"/>
                  </a:lnTo>
                  <a:lnTo>
                    <a:pt x="4215" y="7315"/>
                  </a:lnTo>
                  <a:lnTo>
                    <a:pt x="4196" y="7311"/>
                  </a:lnTo>
                  <a:lnTo>
                    <a:pt x="4178" y="7305"/>
                  </a:lnTo>
                  <a:lnTo>
                    <a:pt x="4160" y="7296"/>
                  </a:lnTo>
                  <a:lnTo>
                    <a:pt x="4144" y="7285"/>
                  </a:lnTo>
                  <a:lnTo>
                    <a:pt x="4129" y="7272"/>
                  </a:lnTo>
                  <a:lnTo>
                    <a:pt x="4116" y="7257"/>
                  </a:lnTo>
                  <a:lnTo>
                    <a:pt x="4105" y="7241"/>
                  </a:lnTo>
                  <a:lnTo>
                    <a:pt x="4096" y="7223"/>
                  </a:lnTo>
                  <a:lnTo>
                    <a:pt x="4090" y="7205"/>
                  </a:lnTo>
                  <a:lnTo>
                    <a:pt x="4086" y="7186"/>
                  </a:lnTo>
                  <a:lnTo>
                    <a:pt x="4085" y="7166"/>
                  </a:lnTo>
                  <a:lnTo>
                    <a:pt x="4085" y="6402"/>
                  </a:lnTo>
                  <a:lnTo>
                    <a:pt x="4086" y="6382"/>
                  </a:lnTo>
                  <a:lnTo>
                    <a:pt x="4090" y="6363"/>
                  </a:lnTo>
                  <a:lnTo>
                    <a:pt x="4096" y="6345"/>
                  </a:lnTo>
                  <a:lnTo>
                    <a:pt x="4105" y="6327"/>
                  </a:lnTo>
                  <a:lnTo>
                    <a:pt x="4116" y="6311"/>
                  </a:lnTo>
                  <a:lnTo>
                    <a:pt x="4129" y="6296"/>
                  </a:lnTo>
                  <a:lnTo>
                    <a:pt x="4144" y="6283"/>
                  </a:lnTo>
                  <a:lnTo>
                    <a:pt x="4160" y="6272"/>
                  </a:lnTo>
                  <a:lnTo>
                    <a:pt x="4178" y="6263"/>
                  </a:lnTo>
                  <a:lnTo>
                    <a:pt x="4196" y="6257"/>
                  </a:lnTo>
                  <a:lnTo>
                    <a:pt x="4215" y="6253"/>
                  </a:lnTo>
                  <a:lnTo>
                    <a:pt x="4235" y="6252"/>
                  </a:lnTo>
                  <a:lnTo>
                    <a:pt x="4774" y="6252"/>
                  </a:lnTo>
                  <a:lnTo>
                    <a:pt x="4769" y="6243"/>
                  </a:lnTo>
                  <a:lnTo>
                    <a:pt x="4759" y="6212"/>
                  </a:lnTo>
                  <a:lnTo>
                    <a:pt x="4752" y="6180"/>
                  </a:lnTo>
                  <a:lnTo>
                    <a:pt x="4750" y="6147"/>
                  </a:lnTo>
                  <a:lnTo>
                    <a:pt x="4750" y="5277"/>
                  </a:lnTo>
                  <a:lnTo>
                    <a:pt x="3726" y="5277"/>
                  </a:lnTo>
                  <a:lnTo>
                    <a:pt x="3706" y="5276"/>
                  </a:lnTo>
                  <a:lnTo>
                    <a:pt x="3687" y="5272"/>
                  </a:lnTo>
                  <a:lnTo>
                    <a:pt x="3669" y="5266"/>
                  </a:lnTo>
                  <a:lnTo>
                    <a:pt x="3651" y="5257"/>
                  </a:lnTo>
                  <a:lnTo>
                    <a:pt x="3635" y="5246"/>
                  </a:lnTo>
                  <a:lnTo>
                    <a:pt x="3620" y="5233"/>
                  </a:lnTo>
                  <a:lnTo>
                    <a:pt x="3607" y="5218"/>
                  </a:lnTo>
                  <a:lnTo>
                    <a:pt x="3596" y="5202"/>
                  </a:lnTo>
                  <a:lnTo>
                    <a:pt x="3587" y="5184"/>
                  </a:lnTo>
                  <a:lnTo>
                    <a:pt x="3581" y="5166"/>
                  </a:lnTo>
                  <a:close/>
                  <a:moveTo>
                    <a:pt x="5200" y="4977"/>
                  </a:moveTo>
                  <a:lnTo>
                    <a:pt x="6124" y="4977"/>
                  </a:lnTo>
                  <a:lnTo>
                    <a:pt x="6124" y="3494"/>
                  </a:lnTo>
                  <a:lnTo>
                    <a:pt x="3876" y="3494"/>
                  </a:lnTo>
                  <a:lnTo>
                    <a:pt x="3876" y="4977"/>
                  </a:lnTo>
                  <a:lnTo>
                    <a:pt x="4800" y="4977"/>
                  </a:lnTo>
                  <a:lnTo>
                    <a:pt x="4802" y="4975"/>
                  </a:lnTo>
                  <a:lnTo>
                    <a:pt x="4823" y="4950"/>
                  </a:lnTo>
                  <a:lnTo>
                    <a:pt x="4848" y="4929"/>
                  </a:lnTo>
                  <a:lnTo>
                    <a:pt x="4875" y="4910"/>
                  </a:lnTo>
                  <a:lnTo>
                    <a:pt x="4904" y="4896"/>
                  </a:lnTo>
                  <a:lnTo>
                    <a:pt x="4935" y="4886"/>
                  </a:lnTo>
                  <a:lnTo>
                    <a:pt x="4967" y="4879"/>
                  </a:lnTo>
                  <a:lnTo>
                    <a:pt x="5000" y="4877"/>
                  </a:lnTo>
                  <a:lnTo>
                    <a:pt x="5033" y="4879"/>
                  </a:lnTo>
                  <a:lnTo>
                    <a:pt x="5065" y="4886"/>
                  </a:lnTo>
                  <a:lnTo>
                    <a:pt x="5096" y="4896"/>
                  </a:lnTo>
                  <a:lnTo>
                    <a:pt x="5125" y="4910"/>
                  </a:lnTo>
                  <a:lnTo>
                    <a:pt x="5152" y="4929"/>
                  </a:lnTo>
                  <a:lnTo>
                    <a:pt x="5177" y="4950"/>
                  </a:lnTo>
                  <a:lnTo>
                    <a:pt x="5198" y="4975"/>
                  </a:lnTo>
                  <a:lnTo>
                    <a:pt x="5200" y="4977"/>
                  </a:lnTo>
                  <a:close/>
                  <a:moveTo>
                    <a:pt x="4385" y="7016"/>
                  </a:moveTo>
                  <a:lnTo>
                    <a:pt x="5615" y="7016"/>
                  </a:lnTo>
                  <a:lnTo>
                    <a:pt x="5615" y="6552"/>
                  </a:lnTo>
                  <a:lnTo>
                    <a:pt x="4385" y="6552"/>
                  </a:lnTo>
                  <a:lnTo>
                    <a:pt x="4385" y="70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460;p22">
            <a:extLst>
              <a:ext uri="{FF2B5EF4-FFF2-40B4-BE49-F238E27FC236}">
                <a16:creationId xmlns:a16="http://schemas.microsoft.com/office/drawing/2014/main" id="{00A34223-0F2A-4A93-9F57-635A7376F3D2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211" name="Google Shape;2461;p22">
              <a:extLst>
                <a:ext uri="{FF2B5EF4-FFF2-40B4-BE49-F238E27FC236}">
                  <a16:creationId xmlns:a16="http://schemas.microsoft.com/office/drawing/2014/main" id="{6821D947-4EAF-4918-BFE0-364B2F06917B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2655"/>
                  </a:moveTo>
                  <a:lnTo>
                    <a:pt x="5741" y="2655"/>
                  </a:lnTo>
                  <a:lnTo>
                    <a:pt x="5741" y="4506"/>
                  </a:lnTo>
                  <a:lnTo>
                    <a:pt x="4259" y="4506"/>
                  </a:lnTo>
                  <a:lnTo>
                    <a:pt x="4259" y="26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462;p22">
              <a:extLst>
                <a:ext uri="{FF2B5EF4-FFF2-40B4-BE49-F238E27FC236}">
                  <a16:creationId xmlns:a16="http://schemas.microsoft.com/office/drawing/2014/main" id="{16AB0C8D-EDE1-47A5-BAFC-42677684B18B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1" y="1665"/>
                  </a:moveTo>
                  <a:lnTo>
                    <a:pt x="1521" y="1664"/>
                  </a:lnTo>
                  <a:lnTo>
                    <a:pt x="1539" y="1664"/>
                  </a:lnTo>
                  <a:lnTo>
                    <a:pt x="1544" y="1664"/>
                  </a:lnTo>
                  <a:lnTo>
                    <a:pt x="8456" y="1664"/>
                  </a:lnTo>
                  <a:lnTo>
                    <a:pt x="8461" y="1664"/>
                  </a:lnTo>
                  <a:lnTo>
                    <a:pt x="8479" y="1664"/>
                  </a:lnTo>
                  <a:lnTo>
                    <a:pt x="8489" y="1665"/>
                  </a:lnTo>
                  <a:lnTo>
                    <a:pt x="8507" y="1666"/>
                  </a:lnTo>
                  <a:lnTo>
                    <a:pt x="8517" y="1667"/>
                  </a:lnTo>
                  <a:lnTo>
                    <a:pt x="8535" y="1668"/>
                  </a:lnTo>
                  <a:lnTo>
                    <a:pt x="8544" y="1669"/>
                  </a:lnTo>
                  <a:lnTo>
                    <a:pt x="8563" y="1672"/>
                  </a:lnTo>
                  <a:lnTo>
                    <a:pt x="8572" y="1673"/>
                  </a:lnTo>
                  <a:lnTo>
                    <a:pt x="8590" y="1676"/>
                  </a:lnTo>
                  <a:lnTo>
                    <a:pt x="8599" y="1678"/>
                  </a:lnTo>
                  <a:lnTo>
                    <a:pt x="8617" y="1682"/>
                  </a:lnTo>
                  <a:lnTo>
                    <a:pt x="8626" y="1684"/>
                  </a:lnTo>
                  <a:lnTo>
                    <a:pt x="8644" y="1688"/>
                  </a:lnTo>
                  <a:lnTo>
                    <a:pt x="8653" y="1691"/>
                  </a:lnTo>
                  <a:lnTo>
                    <a:pt x="8671" y="1696"/>
                  </a:lnTo>
                  <a:lnTo>
                    <a:pt x="8680" y="1698"/>
                  </a:lnTo>
                  <a:lnTo>
                    <a:pt x="8697" y="1704"/>
                  </a:lnTo>
                  <a:lnTo>
                    <a:pt x="8706" y="1707"/>
                  </a:lnTo>
                  <a:lnTo>
                    <a:pt x="8723" y="1714"/>
                  </a:lnTo>
                  <a:lnTo>
                    <a:pt x="8732" y="1717"/>
                  </a:lnTo>
                  <a:lnTo>
                    <a:pt x="8749" y="1724"/>
                  </a:lnTo>
                  <a:lnTo>
                    <a:pt x="8757" y="1728"/>
                  </a:lnTo>
                  <a:lnTo>
                    <a:pt x="8774" y="1735"/>
                  </a:lnTo>
                  <a:lnTo>
                    <a:pt x="8782" y="1739"/>
                  </a:lnTo>
                  <a:lnTo>
                    <a:pt x="8799" y="1748"/>
                  </a:lnTo>
                  <a:lnTo>
                    <a:pt x="8807" y="1752"/>
                  </a:lnTo>
                  <a:lnTo>
                    <a:pt x="8823" y="1761"/>
                  </a:lnTo>
                  <a:lnTo>
                    <a:pt x="8833" y="1767"/>
                  </a:lnTo>
                  <a:lnTo>
                    <a:pt x="8849" y="1776"/>
                  </a:lnTo>
                  <a:lnTo>
                    <a:pt x="8857" y="1781"/>
                  </a:lnTo>
                  <a:lnTo>
                    <a:pt x="8872" y="1791"/>
                  </a:lnTo>
                  <a:lnTo>
                    <a:pt x="8880" y="1796"/>
                  </a:lnTo>
                  <a:lnTo>
                    <a:pt x="8895" y="1807"/>
                  </a:lnTo>
                  <a:lnTo>
                    <a:pt x="8902" y="1813"/>
                  </a:lnTo>
                  <a:lnTo>
                    <a:pt x="8917" y="1824"/>
                  </a:lnTo>
                  <a:lnTo>
                    <a:pt x="8924" y="1829"/>
                  </a:lnTo>
                  <a:lnTo>
                    <a:pt x="8938" y="1841"/>
                  </a:lnTo>
                  <a:lnTo>
                    <a:pt x="8945" y="1847"/>
                  </a:lnTo>
                  <a:lnTo>
                    <a:pt x="8959" y="1860"/>
                  </a:lnTo>
                  <a:lnTo>
                    <a:pt x="8965" y="1866"/>
                  </a:lnTo>
                  <a:lnTo>
                    <a:pt x="8979" y="1879"/>
                  </a:lnTo>
                  <a:lnTo>
                    <a:pt x="8985" y="1885"/>
                  </a:lnTo>
                  <a:lnTo>
                    <a:pt x="8998" y="1898"/>
                  </a:lnTo>
                  <a:lnTo>
                    <a:pt x="9004" y="1905"/>
                  </a:lnTo>
                  <a:lnTo>
                    <a:pt x="9017" y="1919"/>
                  </a:lnTo>
                  <a:lnTo>
                    <a:pt x="9023" y="1926"/>
                  </a:lnTo>
                  <a:lnTo>
                    <a:pt x="9035" y="1940"/>
                  </a:lnTo>
                  <a:lnTo>
                    <a:pt x="9041" y="1948"/>
                  </a:lnTo>
                  <a:lnTo>
                    <a:pt x="9052" y="1962"/>
                  </a:lnTo>
                  <a:lnTo>
                    <a:pt x="9057" y="1970"/>
                  </a:lnTo>
                  <a:lnTo>
                    <a:pt x="9068" y="1985"/>
                  </a:lnTo>
                  <a:lnTo>
                    <a:pt x="9074" y="1993"/>
                  </a:lnTo>
                  <a:lnTo>
                    <a:pt x="9084" y="2008"/>
                  </a:lnTo>
                  <a:lnTo>
                    <a:pt x="9089" y="2017"/>
                  </a:lnTo>
                  <a:lnTo>
                    <a:pt x="9098" y="2032"/>
                  </a:lnTo>
                  <a:lnTo>
                    <a:pt x="9103" y="2041"/>
                  </a:lnTo>
                  <a:lnTo>
                    <a:pt x="9112" y="2057"/>
                  </a:lnTo>
                  <a:lnTo>
                    <a:pt x="9116" y="2065"/>
                  </a:lnTo>
                  <a:lnTo>
                    <a:pt x="9125" y="2082"/>
                  </a:lnTo>
                  <a:lnTo>
                    <a:pt x="9129" y="2090"/>
                  </a:lnTo>
                  <a:lnTo>
                    <a:pt x="9136" y="2107"/>
                  </a:lnTo>
                  <a:lnTo>
                    <a:pt x="9140" y="2115"/>
                  </a:lnTo>
                  <a:lnTo>
                    <a:pt x="9147" y="2132"/>
                  </a:lnTo>
                  <a:lnTo>
                    <a:pt x="9150" y="2141"/>
                  </a:lnTo>
                  <a:lnTo>
                    <a:pt x="9157" y="2158"/>
                  </a:lnTo>
                  <a:lnTo>
                    <a:pt x="9160" y="2167"/>
                  </a:lnTo>
                  <a:lnTo>
                    <a:pt x="9166" y="2184"/>
                  </a:lnTo>
                  <a:lnTo>
                    <a:pt x="9168" y="2193"/>
                  </a:lnTo>
                  <a:lnTo>
                    <a:pt x="9173" y="2211"/>
                  </a:lnTo>
                  <a:lnTo>
                    <a:pt x="9176" y="2220"/>
                  </a:lnTo>
                  <a:lnTo>
                    <a:pt x="9180" y="2238"/>
                  </a:lnTo>
                  <a:lnTo>
                    <a:pt x="9182" y="2247"/>
                  </a:lnTo>
                  <a:lnTo>
                    <a:pt x="9186" y="2265"/>
                  </a:lnTo>
                  <a:lnTo>
                    <a:pt x="9188" y="2274"/>
                  </a:lnTo>
                  <a:lnTo>
                    <a:pt x="9191" y="2292"/>
                  </a:lnTo>
                  <a:lnTo>
                    <a:pt x="9192" y="2301"/>
                  </a:lnTo>
                  <a:lnTo>
                    <a:pt x="9195" y="2320"/>
                  </a:lnTo>
                  <a:lnTo>
                    <a:pt x="9196" y="2329"/>
                  </a:lnTo>
                  <a:lnTo>
                    <a:pt x="9197" y="2347"/>
                  </a:lnTo>
                  <a:lnTo>
                    <a:pt x="9198" y="2357"/>
                  </a:lnTo>
                  <a:lnTo>
                    <a:pt x="9199" y="2375"/>
                  </a:lnTo>
                  <a:lnTo>
                    <a:pt x="9200" y="2385"/>
                  </a:lnTo>
                  <a:lnTo>
                    <a:pt x="9200" y="2403"/>
                  </a:lnTo>
                  <a:lnTo>
                    <a:pt x="9200" y="2408"/>
                  </a:lnTo>
                  <a:lnTo>
                    <a:pt x="9200" y="7592"/>
                  </a:lnTo>
                  <a:lnTo>
                    <a:pt x="9200" y="7597"/>
                  </a:lnTo>
                  <a:lnTo>
                    <a:pt x="9200" y="7615"/>
                  </a:lnTo>
                  <a:lnTo>
                    <a:pt x="9199" y="7625"/>
                  </a:lnTo>
                  <a:lnTo>
                    <a:pt x="9198" y="7643"/>
                  </a:lnTo>
                  <a:lnTo>
                    <a:pt x="9197" y="7653"/>
                  </a:lnTo>
                  <a:lnTo>
                    <a:pt x="9196" y="7671"/>
                  </a:lnTo>
                  <a:lnTo>
                    <a:pt x="9195" y="7680"/>
                  </a:lnTo>
                  <a:lnTo>
                    <a:pt x="9192" y="7699"/>
                  </a:lnTo>
                  <a:lnTo>
                    <a:pt x="9191" y="7708"/>
                  </a:lnTo>
                  <a:lnTo>
                    <a:pt x="9188" y="7726"/>
                  </a:lnTo>
                  <a:lnTo>
                    <a:pt x="9186" y="7735"/>
                  </a:lnTo>
                  <a:lnTo>
                    <a:pt x="9182" y="7753"/>
                  </a:lnTo>
                  <a:lnTo>
                    <a:pt x="9180" y="7762"/>
                  </a:lnTo>
                  <a:lnTo>
                    <a:pt x="9176" y="7780"/>
                  </a:lnTo>
                  <a:lnTo>
                    <a:pt x="9173" y="7789"/>
                  </a:lnTo>
                  <a:lnTo>
                    <a:pt x="9168" y="7807"/>
                  </a:lnTo>
                  <a:lnTo>
                    <a:pt x="9166" y="7816"/>
                  </a:lnTo>
                  <a:lnTo>
                    <a:pt x="9160" y="7833"/>
                  </a:lnTo>
                  <a:lnTo>
                    <a:pt x="9157" y="7842"/>
                  </a:lnTo>
                  <a:lnTo>
                    <a:pt x="9150" y="7859"/>
                  </a:lnTo>
                  <a:lnTo>
                    <a:pt x="9147" y="7868"/>
                  </a:lnTo>
                  <a:lnTo>
                    <a:pt x="9140" y="7885"/>
                  </a:lnTo>
                  <a:lnTo>
                    <a:pt x="9136" y="7893"/>
                  </a:lnTo>
                  <a:lnTo>
                    <a:pt x="9129" y="7910"/>
                  </a:lnTo>
                  <a:lnTo>
                    <a:pt x="9125" y="7918"/>
                  </a:lnTo>
                  <a:lnTo>
                    <a:pt x="9116" y="7935"/>
                  </a:lnTo>
                  <a:lnTo>
                    <a:pt x="9112" y="7943"/>
                  </a:lnTo>
                  <a:lnTo>
                    <a:pt x="9103" y="7959"/>
                  </a:lnTo>
                  <a:lnTo>
                    <a:pt x="9098" y="7968"/>
                  </a:lnTo>
                  <a:lnTo>
                    <a:pt x="9089" y="7983"/>
                  </a:lnTo>
                  <a:lnTo>
                    <a:pt x="9084" y="7992"/>
                  </a:lnTo>
                  <a:lnTo>
                    <a:pt x="9074" y="8007"/>
                  </a:lnTo>
                  <a:lnTo>
                    <a:pt x="9068" y="8015"/>
                  </a:lnTo>
                  <a:lnTo>
                    <a:pt x="9057" y="8030"/>
                  </a:lnTo>
                  <a:lnTo>
                    <a:pt x="9052" y="8038"/>
                  </a:lnTo>
                  <a:lnTo>
                    <a:pt x="9041" y="8052"/>
                  </a:lnTo>
                  <a:lnTo>
                    <a:pt x="9035" y="8060"/>
                  </a:lnTo>
                  <a:lnTo>
                    <a:pt x="9023" y="8074"/>
                  </a:lnTo>
                  <a:lnTo>
                    <a:pt x="9017" y="8081"/>
                  </a:lnTo>
                  <a:lnTo>
                    <a:pt x="9004" y="8095"/>
                  </a:lnTo>
                  <a:lnTo>
                    <a:pt x="8998" y="8102"/>
                  </a:lnTo>
                  <a:lnTo>
                    <a:pt x="8985" y="8115"/>
                  </a:lnTo>
                  <a:lnTo>
                    <a:pt x="8979" y="8121"/>
                  </a:lnTo>
                  <a:lnTo>
                    <a:pt x="8965" y="8134"/>
                  </a:lnTo>
                  <a:lnTo>
                    <a:pt x="8959" y="8140"/>
                  </a:lnTo>
                  <a:lnTo>
                    <a:pt x="8945" y="8153"/>
                  </a:lnTo>
                  <a:lnTo>
                    <a:pt x="8938" y="8159"/>
                  </a:lnTo>
                  <a:lnTo>
                    <a:pt x="8924" y="8171"/>
                  </a:lnTo>
                  <a:lnTo>
                    <a:pt x="8917" y="8176"/>
                  </a:lnTo>
                  <a:lnTo>
                    <a:pt x="8902" y="8187"/>
                  </a:lnTo>
                  <a:lnTo>
                    <a:pt x="8895" y="8193"/>
                  </a:lnTo>
                  <a:lnTo>
                    <a:pt x="8880" y="8204"/>
                  </a:lnTo>
                  <a:lnTo>
                    <a:pt x="8872" y="8209"/>
                  </a:lnTo>
                  <a:lnTo>
                    <a:pt x="8857" y="8219"/>
                  </a:lnTo>
                  <a:lnTo>
                    <a:pt x="8849" y="8224"/>
                  </a:lnTo>
                  <a:lnTo>
                    <a:pt x="8833" y="8233"/>
                  </a:lnTo>
                  <a:lnTo>
                    <a:pt x="8823" y="8239"/>
                  </a:lnTo>
                  <a:lnTo>
                    <a:pt x="8807" y="8248"/>
                  </a:lnTo>
                  <a:lnTo>
                    <a:pt x="8799" y="8252"/>
                  </a:lnTo>
                  <a:lnTo>
                    <a:pt x="8782" y="8261"/>
                  </a:lnTo>
                  <a:lnTo>
                    <a:pt x="8774" y="8265"/>
                  </a:lnTo>
                  <a:lnTo>
                    <a:pt x="8757" y="8272"/>
                  </a:lnTo>
                  <a:lnTo>
                    <a:pt x="8749" y="8276"/>
                  </a:lnTo>
                  <a:lnTo>
                    <a:pt x="8732" y="8283"/>
                  </a:lnTo>
                  <a:lnTo>
                    <a:pt x="8723" y="8286"/>
                  </a:lnTo>
                  <a:lnTo>
                    <a:pt x="8706" y="8293"/>
                  </a:lnTo>
                  <a:lnTo>
                    <a:pt x="8697" y="8296"/>
                  </a:lnTo>
                  <a:lnTo>
                    <a:pt x="8680" y="8302"/>
                  </a:lnTo>
                  <a:lnTo>
                    <a:pt x="8671" y="8304"/>
                  </a:lnTo>
                  <a:lnTo>
                    <a:pt x="8653" y="8309"/>
                  </a:lnTo>
                  <a:lnTo>
                    <a:pt x="8644" y="8312"/>
                  </a:lnTo>
                  <a:lnTo>
                    <a:pt x="8626" y="8316"/>
                  </a:lnTo>
                  <a:lnTo>
                    <a:pt x="8617" y="8318"/>
                  </a:lnTo>
                  <a:lnTo>
                    <a:pt x="8599" y="8322"/>
                  </a:lnTo>
                  <a:lnTo>
                    <a:pt x="8590" y="8324"/>
                  </a:lnTo>
                  <a:lnTo>
                    <a:pt x="8572" y="8327"/>
                  </a:lnTo>
                  <a:lnTo>
                    <a:pt x="8563" y="8328"/>
                  </a:lnTo>
                  <a:lnTo>
                    <a:pt x="8544" y="8331"/>
                  </a:lnTo>
                  <a:lnTo>
                    <a:pt x="8535" y="8332"/>
                  </a:lnTo>
                  <a:lnTo>
                    <a:pt x="8517" y="8333"/>
                  </a:lnTo>
                  <a:lnTo>
                    <a:pt x="8507" y="8334"/>
                  </a:lnTo>
                  <a:lnTo>
                    <a:pt x="8489" y="8335"/>
                  </a:lnTo>
                  <a:lnTo>
                    <a:pt x="8479" y="8336"/>
                  </a:lnTo>
                  <a:lnTo>
                    <a:pt x="8461" y="8336"/>
                  </a:lnTo>
                  <a:lnTo>
                    <a:pt x="8456" y="8336"/>
                  </a:lnTo>
                  <a:lnTo>
                    <a:pt x="1544" y="8336"/>
                  </a:lnTo>
                  <a:lnTo>
                    <a:pt x="1539" y="8336"/>
                  </a:lnTo>
                  <a:lnTo>
                    <a:pt x="1521" y="8336"/>
                  </a:lnTo>
                  <a:lnTo>
                    <a:pt x="1511" y="8335"/>
                  </a:lnTo>
                  <a:lnTo>
                    <a:pt x="1493" y="8334"/>
                  </a:lnTo>
                  <a:lnTo>
                    <a:pt x="1483" y="8333"/>
                  </a:lnTo>
                  <a:lnTo>
                    <a:pt x="1465" y="8332"/>
                  </a:lnTo>
                  <a:lnTo>
                    <a:pt x="1456" y="8331"/>
                  </a:lnTo>
                  <a:lnTo>
                    <a:pt x="1437" y="8328"/>
                  </a:lnTo>
                  <a:lnTo>
                    <a:pt x="1428" y="8327"/>
                  </a:lnTo>
                  <a:lnTo>
                    <a:pt x="1410" y="8324"/>
                  </a:lnTo>
                  <a:lnTo>
                    <a:pt x="1401" y="8322"/>
                  </a:lnTo>
                  <a:lnTo>
                    <a:pt x="1383" y="8318"/>
                  </a:lnTo>
                  <a:lnTo>
                    <a:pt x="1374" y="8316"/>
                  </a:lnTo>
                  <a:lnTo>
                    <a:pt x="1356" y="8312"/>
                  </a:lnTo>
                  <a:lnTo>
                    <a:pt x="1347" y="8309"/>
                  </a:lnTo>
                  <a:lnTo>
                    <a:pt x="1329" y="8304"/>
                  </a:lnTo>
                  <a:lnTo>
                    <a:pt x="1320" y="8302"/>
                  </a:lnTo>
                  <a:lnTo>
                    <a:pt x="1303" y="8296"/>
                  </a:lnTo>
                  <a:lnTo>
                    <a:pt x="1294" y="8293"/>
                  </a:lnTo>
                  <a:lnTo>
                    <a:pt x="1277" y="8286"/>
                  </a:lnTo>
                  <a:lnTo>
                    <a:pt x="1268" y="8283"/>
                  </a:lnTo>
                  <a:lnTo>
                    <a:pt x="1251" y="8276"/>
                  </a:lnTo>
                  <a:lnTo>
                    <a:pt x="1243" y="8272"/>
                  </a:lnTo>
                  <a:lnTo>
                    <a:pt x="1226" y="8265"/>
                  </a:lnTo>
                  <a:lnTo>
                    <a:pt x="1218" y="8261"/>
                  </a:lnTo>
                  <a:lnTo>
                    <a:pt x="1201" y="8252"/>
                  </a:lnTo>
                  <a:lnTo>
                    <a:pt x="1193" y="8248"/>
                  </a:lnTo>
                  <a:lnTo>
                    <a:pt x="1177" y="8239"/>
                  </a:lnTo>
                  <a:lnTo>
                    <a:pt x="1167" y="8233"/>
                  </a:lnTo>
                  <a:lnTo>
                    <a:pt x="1151" y="8224"/>
                  </a:lnTo>
                  <a:lnTo>
                    <a:pt x="1143" y="8219"/>
                  </a:lnTo>
                  <a:lnTo>
                    <a:pt x="1128" y="8209"/>
                  </a:lnTo>
                  <a:lnTo>
                    <a:pt x="1120" y="8204"/>
                  </a:lnTo>
                  <a:lnTo>
                    <a:pt x="1105" y="8193"/>
                  </a:lnTo>
                  <a:lnTo>
                    <a:pt x="1098" y="8187"/>
                  </a:lnTo>
                  <a:lnTo>
                    <a:pt x="1083" y="8176"/>
                  </a:lnTo>
                  <a:lnTo>
                    <a:pt x="1076" y="8171"/>
                  </a:lnTo>
                  <a:lnTo>
                    <a:pt x="1062" y="8159"/>
                  </a:lnTo>
                  <a:lnTo>
                    <a:pt x="1055" y="8153"/>
                  </a:lnTo>
                  <a:lnTo>
                    <a:pt x="1041" y="8140"/>
                  </a:lnTo>
                  <a:lnTo>
                    <a:pt x="1035" y="8134"/>
                  </a:lnTo>
                  <a:lnTo>
                    <a:pt x="1021" y="8121"/>
                  </a:lnTo>
                  <a:lnTo>
                    <a:pt x="1015" y="8115"/>
                  </a:lnTo>
                  <a:lnTo>
                    <a:pt x="1002" y="8102"/>
                  </a:lnTo>
                  <a:lnTo>
                    <a:pt x="996" y="8095"/>
                  </a:lnTo>
                  <a:lnTo>
                    <a:pt x="983" y="8081"/>
                  </a:lnTo>
                  <a:lnTo>
                    <a:pt x="977" y="8074"/>
                  </a:lnTo>
                  <a:lnTo>
                    <a:pt x="965" y="8060"/>
                  </a:lnTo>
                  <a:lnTo>
                    <a:pt x="959" y="8052"/>
                  </a:lnTo>
                  <a:lnTo>
                    <a:pt x="948" y="8038"/>
                  </a:lnTo>
                  <a:lnTo>
                    <a:pt x="943" y="8030"/>
                  </a:lnTo>
                  <a:lnTo>
                    <a:pt x="932" y="8015"/>
                  </a:lnTo>
                  <a:lnTo>
                    <a:pt x="926" y="8007"/>
                  </a:lnTo>
                  <a:lnTo>
                    <a:pt x="916" y="7992"/>
                  </a:lnTo>
                  <a:lnTo>
                    <a:pt x="911" y="7983"/>
                  </a:lnTo>
                  <a:lnTo>
                    <a:pt x="902" y="7968"/>
                  </a:lnTo>
                  <a:lnTo>
                    <a:pt x="897" y="7959"/>
                  </a:lnTo>
                  <a:lnTo>
                    <a:pt x="888" y="7943"/>
                  </a:lnTo>
                  <a:lnTo>
                    <a:pt x="884" y="7935"/>
                  </a:lnTo>
                  <a:lnTo>
                    <a:pt x="875" y="7918"/>
                  </a:lnTo>
                  <a:lnTo>
                    <a:pt x="871" y="7910"/>
                  </a:lnTo>
                  <a:lnTo>
                    <a:pt x="864" y="7893"/>
                  </a:lnTo>
                  <a:lnTo>
                    <a:pt x="860" y="7885"/>
                  </a:lnTo>
                  <a:lnTo>
                    <a:pt x="853" y="7868"/>
                  </a:lnTo>
                  <a:lnTo>
                    <a:pt x="850" y="7859"/>
                  </a:lnTo>
                  <a:lnTo>
                    <a:pt x="843" y="7842"/>
                  </a:lnTo>
                  <a:lnTo>
                    <a:pt x="840" y="7833"/>
                  </a:lnTo>
                  <a:lnTo>
                    <a:pt x="834" y="7816"/>
                  </a:lnTo>
                  <a:lnTo>
                    <a:pt x="832" y="7807"/>
                  </a:lnTo>
                  <a:lnTo>
                    <a:pt x="827" y="7789"/>
                  </a:lnTo>
                  <a:lnTo>
                    <a:pt x="824" y="7780"/>
                  </a:lnTo>
                  <a:lnTo>
                    <a:pt x="820" y="7762"/>
                  </a:lnTo>
                  <a:lnTo>
                    <a:pt x="818" y="7753"/>
                  </a:lnTo>
                  <a:lnTo>
                    <a:pt x="814" y="7735"/>
                  </a:lnTo>
                  <a:lnTo>
                    <a:pt x="812" y="7726"/>
                  </a:lnTo>
                  <a:lnTo>
                    <a:pt x="809" y="7708"/>
                  </a:lnTo>
                  <a:lnTo>
                    <a:pt x="808" y="7699"/>
                  </a:lnTo>
                  <a:lnTo>
                    <a:pt x="805" y="7680"/>
                  </a:lnTo>
                  <a:lnTo>
                    <a:pt x="804" y="7671"/>
                  </a:lnTo>
                  <a:lnTo>
                    <a:pt x="803" y="7653"/>
                  </a:lnTo>
                  <a:lnTo>
                    <a:pt x="802" y="7643"/>
                  </a:lnTo>
                  <a:lnTo>
                    <a:pt x="801" y="7625"/>
                  </a:lnTo>
                  <a:lnTo>
                    <a:pt x="800" y="7615"/>
                  </a:lnTo>
                  <a:lnTo>
                    <a:pt x="800" y="7597"/>
                  </a:lnTo>
                  <a:lnTo>
                    <a:pt x="800" y="7592"/>
                  </a:lnTo>
                  <a:lnTo>
                    <a:pt x="800" y="2408"/>
                  </a:lnTo>
                  <a:lnTo>
                    <a:pt x="800" y="2403"/>
                  </a:lnTo>
                  <a:lnTo>
                    <a:pt x="800" y="2385"/>
                  </a:lnTo>
                  <a:lnTo>
                    <a:pt x="801" y="2375"/>
                  </a:lnTo>
                  <a:lnTo>
                    <a:pt x="802" y="2357"/>
                  </a:lnTo>
                  <a:lnTo>
                    <a:pt x="803" y="2347"/>
                  </a:lnTo>
                  <a:lnTo>
                    <a:pt x="804" y="2329"/>
                  </a:lnTo>
                  <a:lnTo>
                    <a:pt x="805" y="2320"/>
                  </a:lnTo>
                  <a:lnTo>
                    <a:pt x="808" y="2301"/>
                  </a:lnTo>
                  <a:lnTo>
                    <a:pt x="809" y="2292"/>
                  </a:lnTo>
                  <a:lnTo>
                    <a:pt x="812" y="2274"/>
                  </a:lnTo>
                  <a:lnTo>
                    <a:pt x="814" y="2265"/>
                  </a:lnTo>
                  <a:lnTo>
                    <a:pt x="818" y="2247"/>
                  </a:lnTo>
                  <a:lnTo>
                    <a:pt x="820" y="2238"/>
                  </a:lnTo>
                  <a:lnTo>
                    <a:pt x="824" y="2220"/>
                  </a:lnTo>
                  <a:lnTo>
                    <a:pt x="827" y="2211"/>
                  </a:lnTo>
                  <a:lnTo>
                    <a:pt x="832" y="2193"/>
                  </a:lnTo>
                  <a:lnTo>
                    <a:pt x="834" y="2184"/>
                  </a:lnTo>
                  <a:lnTo>
                    <a:pt x="840" y="2167"/>
                  </a:lnTo>
                  <a:lnTo>
                    <a:pt x="843" y="2158"/>
                  </a:lnTo>
                  <a:lnTo>
                    <a:pt x="850" y="2141"/>
                  </a:lnTo>
                  <a:lnTo>
                    <a:pt x="853" y="2132"/>
                  </a:lnTo>
                  <a:lnTo>
                    <a:pt x="860" y="2115"/>
                  </a:lnTo>
                  <a:lnTo>
                    <a:pt x="864" y="2107"/>
                  </a:lnTo>
                  <a:lnTo>
                    <a:pt x="871" y="2090"/>
                  </a:lnTo>
                  <a:lnTo>
                    <a:pt x="875" y="2082"/>
                  </a:lnTo>
                  <a:lnTo>
                    <a:pt x="884" y="2065"/>
                  </a:lnTo>
                  <a:lnTo>
                    <a:pt x="888" y="2057"/>
                  </a:lnTo>
                  <a:lnTo>
                    <a:pt x="897" y="2041"/>
                  </a:lnTo>
                  <a:lnTo>
                    <a:pt x="902" y="2032"/>
                  </a:lnTo>
                  <a:lnTo>
                    <a:pt x="911" y="2017"/>
                  </a:lnTo>
                  <a:lnTo>
                    <a:pt x="916" y="2008"/>
                  </a:lnTo>
                  <a:lnTo>
                    <a:pt x="926" y="1993"/>
                  </a:lnTo>
                  <a:lnTo>
                    <a:pt x="932" y="1985"/>
                  </a:lnTo>
                  <a:lnTo>
                    <a:pt x="943" y="1970"/>
                  </a:lnTo>
                  <a:lnTo>
                    <a:pt x="948" y="1962"/>
                  </a:lnTo>
                  <a:lnTo>
                    <a:pt x="959" y="1948"/>
                  </a:lnTo>
                  <a:lnTo>
                    <a:pt x="965" y="1940"/>
                  </a:lnTo>
                  <a:lnTo>
                    <a:pt x="977" y="1926"/>
                  </a:lnTo>
                  <a:lnTo>
                    <a:pt x="983" y="1919"/>
                  </a:lnTo>
                  <a:lnTo>
                    <a:pt x="996" y="1905"/>
                  </a:lnTo>
                  <a:lnTo>
                    <a:pt x="1002" y="1898"/>
                  </a:lnTo>
                  <a:lnTo>
                    <a:pt x="1015" y="1885"/>
                  </a:lnTo>
                  <a:lnTo>
                    <a:pt x="1021" y="1879"/>
                  </a:lnTo>
                  <a:lnTo>
                    <a:pt x="1035" y="1866"/>
                  </a:lnTo>
                  <a:lnTo>
                    <a:pt x="1041" y="1860"/>
                  </a:lnTo>
                  <a:lnTo>
                    <a:pt x="1055" y="1847"/>
                  </a:lnTo>
                  <a:lnTo>
                    <a:pt x="1062" y="1841"/>
                  </a:lnTo>
                  <a:lnTo>
                    <a:pt x="1076" y="1829"/>
                  </a:lnTo>
                  <a:lnTo>
                    <a:pt x="1083" y="1824"/>
                  </a:lnTo>
                  <a:lnTo>
                    <a:pt x="1098" y="1813"/>
                  </a:lnTo>
                  <a:lnTo>
                    <a:pt x="1105" y="1807"/>
                  </a:lnTo>
                  <a:lnTo>
                    <a:pt x="1120" y="1796"/>
                  </a:lnTo>
                  <a:lnTo>
                    <a:pt x="1128" y="1791"/>
                  </a:lnTo>
                  <a:lnTo>
                    <a:pt x="1143" y="1781"/>
                  </a:lnTo>
                  <a:lnTo>
                    <a:pt x="1151" y="1776"/>
                  </a:lnTo>
                  <a:lnTo>
                    <a:pt x="1167" y="1767"/>
                  </a:lnTo>
                  <a:lnTo>
                    <a:pt x="1177" y="1761"/>
                  </a:lnTo>
                  <a:lnTo>
                    <a:pt x="1193" y="1752"/>
                  </a:lnTo>
                  <a:lnTo>
                    <a:pt x="1201" y="1748"/>
                  </a:lnTo>
                  <a:lnTo>
                    <a:pt x="1218" y="1739"/>
                  </a:lnTo>
                  <a:lnTo>
                    <a:pt x="1226" y="1735"/>
                  </a:lnTo>
                  <a:lnTo>
                    <a:pt x="1243" y="1728"/>
                  </a:lnTo>
                  <a:lnTo>
                    <a:pt x="1251" y="1724"/>
                  </a:lnTo>
                  <a:lnTo>
                    <a:pt x="1268" y="1717"/>
                  </a:lnTo>
                  <a:lnTo>
                    <a:pt x="1277" y="1714"/>
                  </a:lnTo>
                  <a:lnTo>
                    <a:pt x="1294" y="1707"/>
                  </a:lnTo>
                  <a:lnTo>
                    <a:pt x="1303" y="1704"/>
                  </a:lnTo>
                  <a:lnTo>
                    <a:pt x="1320" y="1698"/>
                  </a:lnTo>
                  <a:lnTo>
                    <a:pt x="1329" y="1696"/>
                  </a:lnTo>
                  <a:lnTo>
                    <a:pt x="1347" y="1691"/>
                  </a:lnTo>
                  <a:lnTo>
                    <a:pt x="1356" y="1688"/>
                  </a:lnTo>
                  <a:lnTo>
                    <a:pt x="1374" y="1684"/>
                  </a:lnTo>
                  <a:lnTo>
                    <a:pt x="1383" y="1682"/>
                  </a:lnTo>
                  <a:lnTo>
                    <a:pt x="1401" y="1678"/>
                  </a:lnTo>
                  <a:lnTo>
                    <a:pt x="1410" y="1676"/>
                  </a:lnTo>
                  <a:lnTo>
                    <a:pt x="1428" y="1673"/>
                  </a:lnTo>
                  <a:lnTo>
                    <a:pt x="1437" y="1672"/>
                  </a:lnTo>
                  <a:lnTo>
                    <a:pt x="1456" y="1669"/>
                  </a:lnTo>
                  <a:lnTo>
                    <a:pt x="1465" y="1668"/>
                  </a:lnTo>
                  <a:lnTo>
                    <a:pt x="1483" y="1667"/>
                  </a:lnTo>
                  <a:lnTo>
                    <a:pt x="1493" y="1666"/>
                  </a:lnTo>
                  <a:lnTo>
                    <a:pt x="1511" y="1665"/>
                  </a:lnTo>
                  <a:close/>
                  <a:moveTo>
                    <a:pt x="8465" y="2164"/>
                  </a:moveTo>
                  <a:lnTo>
                    <a:pt x="8454" y="2164"/>
                  </a:lnTo>
                  <a:lnTo>
                    <a:pt x="1546" y="2164"/>
                  </a:lnTo>
                  <a:lnTo>
                    <a:pt x="1535" y="2164"/>
                  </a:lnTo>
                  <a:lnTo>
                    <a:pt x="1526" y="2165"/>
                  </a:lnTo>
                  <a:lnTo>
                    <a:pt x="1517" y="2166"/>
                  </a:lnTo>
                  <a:lnTo>
                    <a:pt x="1508" y="2167"/>
                  </a:lnTo>
                  <a:lnTo>
                    <a:pt x="1499" y="2168"/>
                  </a:lnTo>
                  <a:lnTo>
                    <a:pt x="1490" y="2170"/>
                  </a:lnTo>
                  <a:lnTo>
                    <a:pt x="1481" y="2172"/>
                  </a:lnTo>
                  <a:lnTo>
                    <a:pt x="1472" y="2175"/>
                  </a:lnTo>
                  <a:lnTo>
                    <a:pt x="1463" y="2178"/>
                  </a:lnTo>
                  <a:lnTo>
                    <a:pt x="1455" y="2181"/>
                  </a:lnTo>
                  <a:lnTo>
                    <a:pt x="1446" y="2184"/>
                  </a:lnTo>
                  <a:lnTo>
                    <a:pt x="1438" y="2188"/>
                  </a:lnTo>
                  <a:lnTo>
                    <a:pt x="1430" y="2192"/>
                  </a:lnTo>
                  <a:lnTo>
                    <a:pt x="1422" y="2196"/>
                  </a:lnTo>
                  <a:lnTo>
                    <a:pt x="1415" y="2201"/>
                  </a:lnTo>
                  <a:lnTo>
                    <a:pt x="1407" y="2206"/>
                  </a:lnTo>
                  <a:lnTo>
                    <a:pt x="1399" y="2212"/>
                  </a:lnTo>
                  <a:lnTo>
                    <a:pt x="1392" y="2217"/>
                  </a:lnTo>
                  <a:lnTo>
                    <a:pt x="1385" y="2223"/>
                  </a:lnTo>
                  <a:lnTo>
                    <a:pt x="1378" y="2230"/>
                  </a:lnTo>
                  <a:lnTo>
                    <a:pt x="1371" y="2236"/>
                  </a:lnTo>
                  <a:lnTo>
                    <a:pt x="1365" y="2243"/>
                  </a:lnTo>
                  <a:lnTo>
                    <a:pt x="1359" y="2249"/>
                  </a:lnTo>
                  <a:lnTo>
                    <a:pt x="1353" y="2256"/>
                  </a:lnTo>
                  <a:lnTo>
                    <a:pt x="1347" y="2263"/>
                  </a:lnTo>
                  <a:lnTo>
                    <a:pt x="1342" y="2271"/>
                  </a:lnTo>
                  <a:lnTo>
                    <a:pt x="1337" y="2278"/>
                  </a:lnTo>
                  <a:lnTo>
                    <a:pt x="1333" y="2285"/>
                  </a:lnTo>
                  <a:lnTo>
                    <a:pt x="1328" y="2294"/>
                  </a:lnTo>
                  <a:lnTo>
                    <a:pt x="1324" y="2302"/>
                  </a:lnTo>
                  <a:lnTo>
                    <a:pt x="1320" y="2310"/>
                  </a:lnTo>
                  <a:lnTo>
                    <a:pt x="1317" y="2319"/>
                  </a:lnTo>
                  <a:lnTo>
                    <a:pt x="1314" y="2327"/>
                  </a:lnTo>
                  <a:lnTo>
                    <a:pt x="1311" y="2336"/>
                  </a:lnTo>
                  <a:lnTo>
                    <a:pt x="1308" y="2345"/>
                  </a:lnTo>
                  <a:lnTo>
                    <a:pt x="1306" y="2354"/>
                  </a:lnTo>
                  <a:lnTo>
                    <a:pt x="1304" y="2363"/>
                  </a:lnTo>
                  <a:lnTo>
                    <a:pt x="1303" y="2372"/>
                  </a:lnTo>
                  <a:lnTo>
                    <a:pt x="1302" y="2381"/>
                  </a:lnTo>
                  <a:lnTo>
                    <a:pt x="1301" y="2390"/>
                  </a:lnTo>
                  <a:lnTo>
                    <a:pt x="1300" y="2399"/>
                  </a:lnTo>
                  <a:lnTo>
                    <a:pt x="1300" y="2410"/>
                  </a:lnTo>
                  <a:lnTo>
                    <a:pt x="1300" y="7590"/>
                  </a:lnTo>
                  <a:lnTo>
                    <a:pt x="1300" y="7601"/>
                  </a:lnTo>
                  <a:lnTo>
                    <a:pt x="1301" y="7610"/>
                  </a:lnTo>
                  <a:lnTo>
                    <a:pt x="1302" y="7619"/>
                  </a:lnTo>
                  <a:lnTo>
                    <a:pt x="1303" y="7628"/>
                  </a:lnTo>
                  <a:lnTo>
                    <a:pt x="1304" y="7637"/>
                  </a:lnTo>
                  <a:lnTo>
                    <a:pt x="1306" y="7646"/>
                  </a:lnTo>
                  <a:lnTo>
                    <a:pt x="1308" y="7655"/>
                  </a:lnTo>
                  <a:lnTo>
                    <a:pt x="1311" y="7664"/>
                  </a:lnTo>
                  <a:lnTo>
                    <a:pt x="1314" y="7673"/>
                  </a:lnTo>
                  <a:lnTo>
                    <a:pt x="1317" y="7681"/>
                  </a:lnTo>
                  <a:lnTo>
                    <a:pt x="1320" y="7690"/>
                  </a:lnTo>
                  <a:lnTo>
                    <a:pt x="1324" y="7698"/>
                  </a:lnTo>
                  <a:lnTo>
                    <a:pt x="1328" y="7706"/>
                  </a:lnTo>
                  <a:lnTo>
                    <a:pt x="1333" y="7715"/>
                  </a:lnTo>
                  <a:lnTo>
                    <a:pt x="1337" y="7722"/>
                  </a:lnTo>
                  <a:lnTo>
                    <a:pt x="1342" y="7729"/>
                  </a:lnTo>
                  <a:lnTo>
                    <a:pt x="1347" y="7737"/>
                  </a:lnTo>
                  <a:lnTo>
                    <a:pt x="1353" y="7744"/>
                  </a:lnTo>
                  <a:lnTo>
                    <a:pt x="1359" y="7751"/>
                  </a:lnTo>
                  <a:lnTo>
                    <a:pt x="1365" y="7757"/>
                  </a:lnTo>
                  <a:lnTo>
                    <a:pt x="1371" y="7764"/>
                  </a:lnTo>
                  <a:lnTo>
                    <a:pt x="1378" y="7770"/>
                  </a:lnTo>
                  <a:lnTo>
                    <a:pt x="1385" y="7777"/>
                  </a:lnTo>
                  <a:lnTo>
                    <a:pt x="1392" y="7783"/>
                  </a:lnTo>
                  <a:lnTo>
                    <a:pt x="1399" y="7788"/>
                  </a:lnTo>
                  <a:lnTo>
                    <a:pt x="1407" y="7794"/>
                  </a:lnTo>
                  <a:lnTo>
                    <a:pt x="1415" y="7799"/>
                  </a:lnTo>
                  <a:lnTo>
                    <a:pt x="1422" y="7804"/>
                  </a:lnTo>
                  <a:lnTo>
                    <a:pt x="1430" y="7808"/>
                  </a:lnTo>
                  <a:lnTo>
                    <a:pt x="1438" y="7812"/>
                  </a:lnTo>
                  <a:lnTo>
                    <a:pt x="1446" y="7816"/>
                  </a:lnTo>
                  <a:lnTo>
                    <a:pt x="1455" y="7819"/>
                  </a:lnTo>
                  <a:lnTo>
                    <a:pt x="1463" y="7822"/>
                  </a:lnTo>
                  <a:lnTo>
                    <a:pt x="1472" y="7825"/>
                  </a:lnTo>
                  <a:lnTo>
                    <a:pt x="1481" y="7828"/>
                  </a:lnTo>
                  <a:lnTo>
                    <a:pt x="1490" y="7830"/>
                  </a:lnTo>
                  <a:lnTo>
                    <a:pt x="1499" y="7832"/>
                  </a:lnTo>
                  <a:lnTo>
                    <a:pt x="1508" y="7833"/>
                  </a:lnTo>
                  <a:lnTo>
                    <a:pt x="1517" y="7834"/>
                  </a:lnTo>
                  <a:lnTo>
                    <a:pt x="1526" y="7835"/>
                  </a:lnTo>
                  <a:lnTo>
                    <a:pt x="1535" y="7836"/>
                  </a:lnTo>
                  <a:lnTo>
                    <a:pt x="1546" y="7836"/>
                  </a:lnTo>
                  <a:lnTo>
                    <a:pt x="8454" y="7836"/>
                  </a:lnTo>
                  <a:lnTo>
                    <a:pt x="8465" y="7836"/>
                  </a:lnTo>
                  <a:lnTo>
                    <a:pt x="8474" y="7835"/>
                  </a:lnTo>
                  <a:lnTo>
                    <a:pt x="8483" y="7834"/>
                  </a:lnTo>
                  <a:lnTo>
                    <a:pt x="8492" y="7833"/>
                  </a:lnTo>
                  <a:lnTo>
                    <a:pt x="8501" y="7832"/>
                  </a:lnTo>
                  <a:lnTo>
                    <a:pt x="8510" y="7830"/>
                  </a:lnTo>
                  <a:lnTo>
                    <a:pt x="8519" y="7828"/>
                  </a:lnTo>
                  <a:lnTo>
                    <a:pt x="8528" y="7825"/>
                  </a:lnTo>
                  <a:lnTo>
                    <a:pt x="8537" y="7822"/>
                  </a:lnTo>
                  <a:lnTo>
                    <a:pt x="8545" y="7819"/>
                  </a:lnTo>
                  <a:lnTo>
                    <a:pt x="8554" y="7816"/>
                  </a:lnTo>
                  <a:lnTo>
                    <a:pt x="8562" y="7812"/>
                  </a:lnTo>
                  <a:lnTo>
                    <a:pt x="8570" y="7808"/>
                  </a:lnTo>
                  <a:lnTo>
                    <a:pt x="8578" y="7804"/>
                  </a:lnTo>
                  <a:lnTo>
                    <a:pt x="8585" y="7799"/>
                  </a:lnTo>
                  <a:lnTo>
                    <a:pt x="8593" y="7794"/>
                  </a:lnTo>
                  <a:lnTo>
                    <a:pt x="8601" y="7788"/>
                  </a:lnTo>
                  <a:lnTo>
                    <a:pt x="8608" y="7783"/>
                  </a:lnTo>
                  <a:lnTo>
                    <a:pt x="8615" y="7777"/>
                  </a:lnTo>
                  <a:lnTo>
                    <a:pt x="8622" y="7770"/>
                  </a:lnTo>
                  <a:lnTo>
                    <a:pt x="8629" y="7764"/>
                  </a:lnTo>
                  <a:lnTo>
                    <a:pt x="8635" y="7757"/>
                  </a:lnTo>
                  <a:lnTo>
                    <a:pt x="8641" y="7751"/>
                  </a:lnTo>
                  <a:lnTo>
                    <a:pt x="8647" y="7744"/>
                  </a:lnTo>
                  <a:lnTo>
                    <a:pt x="8653" y="7737"/>
                  </a:lnTo>
                  <a:lnTo>
                    <a:pt x="8658" y="7729"/>
                  </a:lnTo>
                  <a:lnTo>
                    <a:pt x="8663" y="7722"/>
                  </a:lnTo>
                  <a:lnTo>
                    <a:pt x="8667" y="7715"/>
                  </a:lnTo>
                  <a:lnTo>
                    <a:pt x="8672" y="7706"/>
                  </a:lnTo>
                  <a:lnTo>
                    <a:pt x="8676" y="7698"/>
                  </a:lnTo>
                  <a:lnTo>
                    <a:pt x="8680" y="7690"/>
                  </a:lnTo>
                  <a:lnTo>
                    <a:pt x="8683" y="7681"/>
                  </a:lnTo>
                  <a:lnTo>
                    <a:pt x="8686" y="7673"/>
                  </a:lnTo>
                  <a:lnTo>
                    <a:pt x="8689" y="7664"/>
                  </a:lnTo>
                  <a:lnTo>
                    <a:pt x="8692" y="7655"/>
                  </a:lnTo>
                  <a:lnTo>
                    <a:pt x="8694" y="7646"/>
                  </a:lnTo>
                  <a:lnTo>
                    <a:pt x="8696" y="7637"/>
                  </a:lnTo>
                  <a:lnTo>
                    <a:pt x="8697" y="7628"/>
                  </a:lnTo>
                  <a:lnTo>
                    <a:pt x="8698" y="7619"/>
                  </a:lnTo>
                  <a:lnTo>
                    <a:pt x="8699" y="7610"/>
                  </a:lnTo>
                  <a:lnTo>
                    <a:pt x="8700" y="7601"/>
                  </a:lnTo>
                  <a:lnTo>
                    <a:pt x="8700" y="7590"/>
                  </a:lnTo>
                  <a:lnTo>
                    <a:pt x="8700" y="2410"/>
                  </a:lnTo>
                  <a:lnTo>
                    <a:pt x="8700" y="2399"/>
                  </a:lnTo>
                  <a:lnTo>
                    <a:pt x="8699" y="2390"/>
                  </a:lnTo>
                  <a:lnTo>
                    <a:pt x="8698" y="2381"/>
                  </a:lnTo>
                  <a:lnTo>
                    <a:pt x="8697" y="2372"/>
                  </a:lnTo>
                  <a:lnTo>
                    <a:pt x="8696" y="2363"/>
                  </a:lnTo>
                  <a:lnTo>
                    <a:pt x="8694" y="2354"/>
                  </a:lnTo>
                  <a:lnTo>
                    <a:pt x="8692" y="2345"/>
                  </a:lnTo>
                  <a:lnTo>
                    <a:pt x="8689" y="2336"/>
                  </a:lnTo>
                  <a:lnTo>
                    <a:pt x="8686" y="2327"/>
                  </a:lnTo>
                  <a:lnTo>
                    <a:pt x="8683" y="2319"/>
                  </a:lnTo>
                  <a:lnTo>
                    <a:pt x="8680" y="2310"/>
                  </a:lnTo>
                  <a:lnTo>
                    <a:pt x="8676" y="2302"/>
                  </a:lnTo>
                  <a:lnTo>
                    <a:pt x="8672" y="2294"/>
                  </a:lnTo>
                  <a:lnTo>
                    <a:pt x="8667" y="2285"/>
                  </a:lnTo>
                  <a:lnTo>
                    <a:pt x="8663" y="2278"/>
                  </a:lnTo>
                  <a:lnTo>
                    <a:pt x="8658" y="2271"/>
                  </a:lnTo>
                  <a:lnTo>
                    <a:pt x="8653" y="2263"/>
                  </a:lnTo>
                  <a:lnTo>
                    <a:pt x="8647" y="2256"/>
                  </a:lnTo>
                  <a:lnTo>
                    <a:pt x="8641" y="2249"/>
                  </a:lnTo>
                  <a:lnTo>
                    <a:pt x="8635" y="2243"/>
                  </a:lnTo>
                  <a:lnTo>
                    <a:pt x="8629" y="2236"/>
                  </a:lnTo>
                  <a:lnTo>
                    <a:pt x="8622" y="2230"/>
                  </a:lnTo>
                  <a:lnTo>
                    <a:pt x="8615" y="2223"/>
                  </a:lnTo>
                  <a:lnTo>
                    <a:pt x="8608" y="2217"/>
                  </a:lnTo>
                  <a:lnTo>
                    <a:pt x="8601" y="2212"/>
                  </a:lnTo>
                  <a:lnTo>
                    <a:pt x="8593" y="2206"/>
                  </a:lnTo>
                  <a:lnTo>
                    <a:pt x="8585" y="2201"/>
                  </a:lnTo>
                  <a:lnTo>
                    <a:pt x="8578" y="2196"/>
                  </a:lnTo>
                  <a:lnTo>
                    <a:pt x="8570" y="2192"/>
                  </a:lnTo>
                  <a:lnTo>
                    <a:pt x="8562" y="2188"/>
                  </a:lnTo>
                  <a:lnTo>
                    <a:pt x="8554" y="2184"/>
                  </a:lnTo>
                  <a:lnTo>
                    <a:pt x="8545" y="2181"/>
                  </a:lnTo>
                  <a:lnTo>
                    <a:pt x="8537" y="2178"/>
                  </a:lnTo>
                  <a:lnTo>
                    <a:pt x="8528" y="2175"/>
                  </a:lnTo>
                  <a:lnTo>
                    <a:pt x="8519" y="2172"/>
                  </a:lnTo>
                  <a:lnTo>
                    <a:pt x="8510" y="2170"/>
                  </a:lnTo>
                  <a:lnTo>
                    <a:pt x="8501" y="2168"/>
                  </a:lnTo>
                  <a:lnTo>
                    <a:pt x="8492" y="2167"/>
                  </a:lnTo>
                  <a:lnTo>
                    <a:pt x="8483" y="2166"/>
                  </a:lnTo>
                  <a:lnTo>
                    <a:pt x="8474" y="2165"/>
                  </a:lnTo>
                  <a:lnTo>
                    <a:pt x="8465" y="2164"/>
                  </a:lnTo>
                  <a:close/>
                  <a:moveTo>
                    <a:pt x="4110" y="4526"/>
                  </a:moveTo>
                  <a:lnTo>
                    <a:pt x="4109" y="4506"/>
                  </a:lnTo>
                  <a:lnTo>
                    <a:pt x="4109" y="2655"/>
                  </a:lnTo>
                  <a:lnTo>
                    <a:pt x="4110" y="2635"/>
                  </a:lnTo>
                  <a:lnTo>
                    <a:pt x="4114" y="2616"/>
                  </a:lnTo>
                  <a:lnTo>
                    <a:pt x="4120" y="2598"/>
                  </a:lnTo>
                  <a:lnTo>
                    <a:pt x="4129" y="2580"/>
                  </a:lnTo>
                  <a:lnTo>
                    <a:pt x="4140" y="2564"/>
                  </a:lnTo>
                  <a:lnTo>
                    <a:pt x="4153" y="2549"/>
                  </a:lnTo>
                  <a:lnTo>
                    <a:pt x="4168" y="2536"/>
                  </a:lnTo>
                  <a:lnTo>
                    <a:pt x="4184" y="2525"/>
                  </a:lnTo>
                  <a:lnTo>
                    <a:pt x="4202" y="2516"/>
                  </a:lnTo>
                  <a:lnTo>
                    <a:pt x="4220" y="2510"/>
                  </a:lnTo>
                  <a:lnTo>
                    <a:pt x="4239" y="2506"/>
                  </a:lnTo>
                  <a:lnTo>
                    <a:pt x="4259" y="2505"/>
                  </a:lnTo>
                  <a:lnTo>
                    <a:pt x="5741" y="2505"/>
                  </a:lnTo>
                  <a:lnTo>
                    <a:pt x="5761" y="2506"/>
                  </a:lnTo>
                  <a:lnTo>
                    <a:pt x="5780" y="2510"/>
                  </a:lnTo>
                  <a:lnTo>
                    <a:pt x="5798" y="2516"/>
                  </a:lnTo>
                  <a:lnTo>
                    <a:pt x="5816" y="2525"/>
                  </a:lnTo>
                  <a:lnTo>
                    <a:pt x="5832" y="2536"/>
                  </a:lnTo>
                  <a:lnTo>
                    <a:pt x="5847" y="2549"/>
                  </a:lnTo>
                  <a:lnTo>
                    <a:pt x="5860" y="2564"/>
                  </a:lnTo>
                  <a:lnTo>
                    <a:pt x="5871" y="2580"/>
                  </a:lnTo>
                  <a:lnTo>
                    <a:pt x="5880" y="2598"/>
                  </a:lnTo>
                  <a:lnTo>
                    <a:pt x="5886" y="2616"/>
                  </a:lnTo>
                  <a:lnTo>
                    <a:pt x="5890" y="2635"/>
                  </a:lnTo>
                  <a:lnTo>
                    <a:pt x="5891" y="2655"/>
                  </a:lnTo>
                  <a:lnTo>
                    <a:pt x="5891" y="4506"/>
                  </a:lnTo>
                  <a:lnTo>
                    <a:pt x="5890" y="4526"/>
                  </a:lnTo>
                  <a:lnTo>
                    <a:pt x="5886" y="4545"/>
                  </a:lnTo>
                  <a:lnTo>
                    <a:pt x="5880" y="4563"/>
                  </a:lnTo>
                  <a:lnTo>
                    <a:pt x="5871" y="4581"/>
                  </a:lnTo>
                  <a:lnTo>
                    <a:pt x="5860" y="4597"/>
                  </a:lnTo>
                  <a:lnTo>
                    <a:pt x="5847" y="4612"/>
                  </a:lnTo>
                  <a:lnTo>
                    <a:pt x="5832" y="4625"/>
                  </a:lnTo>
                  <a:lnTo>
                    <a:pt x="5816" y="4636"/>
                  </a:lnTo>
                  <a:lnTo>
                    <a:pt x="5798" y="4645"/>
                  </a:lnTo>
                  <a:lnTo>
                    <a:pt x="5780" y="4651"/>
                  </a:lnTo>
                  <a:lnTo>
                    <a:pt x="5761" y="4655"/>
                  </a:lnTo>
                  <a:lnTo>
                    <a:pt x="5741" y="4656"/>
                  </a:lnTo>
                  <a:lnTo>
                    <a:pt x="5250" y="4656"/>
                  </a:lnTo>
                  <a:lnTo>
                    <a:pt x="5250" y="5741"/>
                  </a:lnTo>
                  <a:lnTo>
                    <a:pt x="5248" y="5774"/>
                  </a:lnTo>
                  <a:lnTo>
                    <a:pt x="5241" y="5806"/>
                  </a:lnTo>
                  <a:lnTo>
                    <a:pt x="5231" y="5837"/>
                  </a:lnTo>
                  <a:lnTo>
                    <a:pt x="5217" y="5866"/>
                  </a:lnTo>
                  <a:lnTo>
                    <a:pt x="5198" y="5893"/>
                  </a:lnTo>
                  <a:lnTo>
                    <a:pt x="5177" y="5918"/>
                  </a:lnTo>
                  <a:lnTo>
                    <a:pt x="5152" y="5939"/>
                  </a:lnTo>
                  <a:lnTo>
                    <a:pt x="5125" y="5958"/>
                  </a:lnTo>
                  <a:lnTo>
                    <a:pt x="5118" y="5961"/>
                  </a:lnTo>
                  <a:lnTo>
                    <a:pt x="7716" y="5961"/>
                  </a:lnTo>
                  <a:lnTo>
                    <a:pt x="7736" y="5962"/>
                  </a:lnTo>
                  <a:lnTo>
                    <a:pt x="7755" y="5966"/>
                  </a:lnTo>
                  <a:lnTo>
                    <a:pt x="7773" y="5972"/>
                  </a:lnTo>
                  <a:lnTo>
                    <a:pt x="7791" y="5981"/>
                  </a:lnTo>
                  <a:lnTo>
                    <a:pt x="7807" y="5992"/>
                  </a:lnTo>
                  <a:lnTo>
                    <a:pt x="7822" y="6005"/>
                  </a:lnTo>
                  <a:lnTo>
                    <a:pt x="7835" y="6020"/>
                  </a:lnTo>
                  <a:lnTo>
                    <a:pt x="7846" y="6036"/>
                  </a:lnTo>
                  <a:lnTo>
                    <a:pt x="7855" y="6054"/>
                  </a:lnTo>
                  <a:lnTo>
                    <a:pt x="7861" y="6072"/>
                  </a:lnTo>
                  <a:lnTo>
                    <a:pt x="7865" y="6091"/>
                  </a:lnTo>
                  <a:lnTo>
                    <a:pt x="7866" y="6111"/>
                  </a:lnTo>
                  <a:lnTo>
                    <a:pt x="7866" y="6852"/>
                  </a:lnTo>
                  <a:lnTo>
                    <a:pt x="7865" y="6872"/>
                  </a:lnTo>
                  <a:lnTo>
                    <a:pt x="7861" y="6891"/>
                  </a:lnTo>
                  <a:lnTo>
                    <a:pt x="7855" y="6909"/>
                  </a:lnTo>
                  <a:lnTo>
                    <a:pt x="7846" y="6927"/>
                  </a:lnTo>
                  <a:lnTo>
                    <a:pt x="7835" y="6943"/>
                  </a:lnTo>
                  <a:lnTo>
                    <a:pt x="7822" y="6958"/>
                  </a:lnTo>
                  <a:lnTo>
                    <a:pt x="7807" y="6971"/>
                  </a:lnTo>
                  <a:lnTo>
                    <a:pt x="7791" y="6982"/>
                  </a:lnTo>
                  <a:lnTo>
                    <a:pt x="7773" y="6991"/>
                  </a:lnTo>
                  <a:lnTo>
                    <a:pt x="7755" y="6997"/>
                  </a:lnTo>
                  <a:lnTo>
                    <a:pt x="7736" y="7001"/>
                  </a:lnTo>
                  <a:lnTo>
                    <a:pt x="7716" y="7002"/>
                  </a:lnTo>
                  <a:lnTo>
                    <a:pt x="3519" y="7002"/>
                  </a:lnTo>
                  <a:lnTo>
                    <a:pt x="3499" y="7001"/>
                  </a:lnTo>
                  <a:lnTo>
                    <a:pt x="3480" y="6997"/>
                  </a:lnTo>
                  <a:lnTo>
                    <a:pt x="3462" y="6991"/>
                  </a:lnTo>
                  <a:lnTo>
                    <a:pt x="3444" y="6982"/>
                  </a:lnTo>
                  <a:lnTo>
                    <a:pt x="3428" y="6971"/>
                  </a:lnTo>
                  <a:lnTo>
                    <a:pt x="3413" y="6958"/>
                  </a:lnTo>
                  <a:lnTo>
                    <a:pt x="3400" y="6943"/>
                  </a:lnTo>
                  <a:lnTo>
                    <a:pt x="3389" y="6927"/>
                  </a:lnTo>
                  <a:lnTo>
                    <a:pt x="3380" y="6909"/>
                  </a:lnTo>
                  <a:lnTo>
                    <a:pt x="3374" y="6891"/>
                  </a:lnTo>
                  <a:lnTo>
                    <a:pt x="3370" y="6872"/>
                  </a:lnTo>
                  <a:lnTo>
                    <a:pt x="3369" y="6852"/>
                  </a:lnTo>
                  <a:lnTo>
                    <a:pt x="3369" y="6111"/>
                  </a:lnTo>
                  <a:lnTo>
                    <a:pt x="3370" y="6091"/>
                  </a:lnTo>
                  <a:lnTo>
                    <a:pt x="3374" y="6072"/>
                  </a:lnTo>
                  <a:lnTo>
                    <a:pt x="3380" y="6054"/>
                  </a:lnTo>
                  <a:lnTo>
                    <a:pt x="3389" y="6036"/>
                  </a:lnTo>
                  <a:lnTo>
                    <a:pt x="3400" y="6020"/>
                  </a:lnTo>
                  <a:lnTo>
                    <a:pt x="3413" y="6005"/>
                  </a:lnTo>
                  <a:lnTo>
                    <a:pt x="3428" y="5992"/>
                  </a:lnTo>
                  <a:lnTo>
                    <a:pt x="3444" y="5981"/>
                  </a:lnTo>
                  <a:lnTo>
                    <a:pt x="3462" y="5972"/>
                  </a:lnTo>
                  <a:lnTo>
                    <a:pt x="3480" y="5966"/>
                  </a:lnTo>
                  <a:lnTo>
                    <a:pt x="3499" y="5962"/>
                  </a:lnTo>
                  <a:lnTo>
                    <a:pt x="3519" y="5961"/>
                  </a:lnTo>
                  <a:lnTo>
                    <a:pt x="4882" y="5961"/>
                  </a:lnTo>
                  <a:lnTo>
                    <a:pt x="4875" y="5958"/>
                  </a:lnTo>
                  <a:lnTo>
                    <a:pt x="4848" y="5939"/>
                  </a:lnTo>
                  <a:lnTo>
                    <a:pt x="4823" y="5918"/>
                  </a:lnTo>
                  <a:lnTo>
                    <a:pt x="4802" y="5893"/>
                  </a:lnTo>
                  <a:lnTo>
                    <a:pt x="4783" y="5866"/>
                  </a:lnTo>
                  <a:lnTo>
                    <a:pt x="4769" y="5837"/>
                  </a:lnTo>
                  <a:lnTo>
                    <a:pt x="4759" y="5806"/>
                  </a:lnTo>
                  <a:lnTo>
                    <a:pt x="4752" y="5774"/>
                  </a:lnTo>
                  <a:lnTo>
                    <a:pt x="4750" y="5741"/>
                  </a:lnTo>
                  <a:lnTo>
                    <a:pt x="4750" y="4656"/>
                  </a:lnTo>
                  <a:lnTo>
                    <a:pt x="4259" y="4656"/>
                  </a:lnTo>
                  <a:lnTo>
                    <a:pt x="4239" y="4655"/>
                  </a:lnTo>
                  <a:lnTo>
                    <a:pt x="4220" y="4651"/>
                  </a:lnTo>
                  <a:lnTo>
                    <a:pt x="4202" y="4645"/>
                  </a:lnTo>
                  <a:lnTo>
                    <a:pt x="4184" y="4636"/>
                  </a:lnTo>
                  <a:lnTo>
                    <a:pt x="4168" y="4625"/>
                  </a:lnTo>
                  <a:lnTo>
                    <a:pt x="4153" y="4612"/>
                  </a:lnTo>
                  <a:lnTo>
                    <a:pt x="4140" y="4597"/>
                  </a:lnTo>
                  <a:lnTo>
                    <a:pt x="4129" y="4581"/>
                  </a:lnTo>
                  <a:lnTo>
                    <a:pt x="4120" y="4563"/>
                  </a:lnTo>
                  <a:lnTo>
                    <a:pt x="4114" y="4545"/>
                  </a:lnTo>
                  <a:lnTo>
                    <a:pt x="4110" y="4526"/>
                  </a:lnTo>
                  <a:close/>
                  <a:moveTo>
                    <a:pt x="3669" y="6702"/>
                  </a:moveTo>
                  <a:lnTo>
                    <a:pt x="7566" y="6702"/>
                  </a:lnTo>
                  <a:lnTo>
                    <a:pt x="7566" y="6261"/>
                  </a:lnTo>
                  <a:lnTo>
                    <a:pt x="3669" y="6261"/>
                  </a:lnTo>
                  <a:lnTo>
                    <a:pt x="3669" y="6702"/>
                  </a:lnTo>
                  <a:close/>
                  <a:moveTo>
                    <a:pt x="5591" y="4356"/>
                  </a:moveTo>
                  <a:lnTo>
                    <a:pt x="5591" y="2805"/>
                  </a:lnTo>
                  <a:lnTo>
                    <a:pt x="4409" y="2805"/>
                  </a:lnTo>
                  <a:lnTo>
                    <a:pt x="4409" y="4356"/>
                  </a:lnTo>
                  <a:lnTo>
                    <a:pt x="4800" y="4356"/>
                  </a:lnTo>
                  <a:lnTo>
                    <a:pt x="4802" y="4354"/>
                  </a:lnTo>
                  <a:lnTo>
                    <a:pt x="4823" y="4329"/>
                  </a:lnTo>
                  <a:lnTo>
                    <a:pt x="4848" y="4308"/>
                  </a:lnTo>
                  <a:lnTo>
                    <a:pt x="4875" y="4289"/>
                  </a:lnTo>
                  <a:lnTo>
                    <a:pt x="4904" y="4275"/>
                  </a:lnTo>
                  <a:lnTo>
                    <a:pt x="4935" y="4265"/>
                  </a:lnTo>
                  <a:lnTo>
                    <a:pt x="4967" y="4258"/>
                  </a:lnTo>
                  <a:lnTo>
                    <a:pt x="5000" y="4256"/>
                  </a:lnTo>
                  <a:lnTo>
                    <a:pt x="5033" y="4258"/>
                  </a:lnTo>
                  <a:lnTo>
                    <a:pt x="5065" y="4265"/>
                  </a:lnTo>
                  <a:lnTo>
                    <a:pt x="5096" y="4275"/>
                  </a:lnTo>
                  <a:lnTo>
                    <a:pt x="5125" y="4289"/>
                  </a:lnTo>
                  <a:lnTo>
                    <a:pt x="5152" y="4308"/>
                  </a:lnTo>
                  <a:lnTo>
                    <a:pt x="5177" y="4329"/>
                  </a:lnTo>
                  <a:lnTo>
                    <a:pt x="5198" y="4354"/>
                  </a:lnTo>
                  <a:lnTo>
                    <a:pt x="5200" y="4356"/>
                  </a:lnTo>
                  <a:lnTo>
                    <a:pt x="5591" y="4356"/>
                  </a:lnTo>
                  <a:close/>
                  <a:moveTo>
                    <a:pt x="2633" y="7631"/>
                  </a:moveTo>
                  <a:lnTo>
                    <a:pt x="2629" y="7612"/>
                  </a:lnTo>
                  <a:lnTo>
                    <a:pt x="2628" y="7592"/>
                  </a:lnTo>
                  <a:lnTo>
                    <a:pt x="2628" y="2408"/>
                  </a:lnTo>
                  <a:lnTo>
                    <a:pt x="2629" y="2388"/>
                  </a:lnTo>
                  <a:lnTo>
                    <a:pt x="2633" y="2369"/>
                  </a:lnTo>
                  <a:lnTo>
                    <a:pt x="2639" y="2351"/>
                  </a:lnTo>
                  <a:lnTo>
                    <a:pt x="2648" y="2333"/>
                  </a:lnTo>
                  <a:lnTo>
                    <a:pt x="2659" y="2317"/>
                  </a:lnTo>
                  <a:lnTo>
                    <a:pt x="2672" y="2302"/>
                  </a:lnTo>
                  <a:lnTo>
                    <a:pt x="2687" y="2289"/>
                  </a:lnTo>
                  <a:lnTo>
                    <a:pt x="2703" y="2278"/>
                  </a:lnTo>
                  <a:lnTo>
                    <a:pt x="2721" y="2269"/>
                  </a:lnTo>
                  <a:lnTo>
                    <a:pt x="2739" y="2263"/>
                  </a:lnTo>
                  <a:lnTo>
                    <a:pt x="2758" y="2259"/>
                  </a:lnTo>
                  <a:lnTo>
                    <a:pt x="2778" y="2258"/>
                  </a:lnTo>
                  <a:lnTo>
                    <a:pt x="2798" y="2259"/>
                  </a:lnTo>
                  <a:lnTo>
                    <a:pt x="2817" y="2263"/>
                  </a:lnTo>
                  <a:lnTo>
                    <a:pt x="2835" y="2269"/>
                  </a:lnTo>
                  <a:lnTo>
                    <a:pt x="2853" y="2278"/>
                  </a:lnTo>
                  <a:lnTo>
                    <a:pt x="2869" y="2289"/>
                  </a:lnTo>
                  <a:lnTo>
                    <a:pt x="2884" y="2302"/>
                  </a:lnTo>
                  <a:lnTo>
                    <a:pt x="2897" y="2317"/>
                  </a:lnTo>
                  <a:lnTo>
                    <a:pt x="2908" y="2333"/>
                  </a:lnTo>
                  <a:lnTo>
                    <a:pt x="2917" y="2351"/>
                  </a:lnTo>
                  <a:lnTo>
                    <a:pt x="2923" y="2369"/>
                  </a:lnTo>
                  <a:lnTo>
                    <a:pt x="2927" y="2388"/>
                  </a:lnTo>
                  <a:lnTo>
                    <a:pt x="2928" y="2408"/>
                  </a:lnTo>
                  <a:lnTo>
                    <a:pt x="2928" y="7592"/>
                  </a:lnTo>
                  <a:lnTo>
                    <a:pt x="2927" y="7612"/>
                  </a:lnTo>
                  <a:lnTo>
                    <a:pt x="2923" y="7631"/>
                  </a:lnTo>
                  <a:lnTo>
                    <a:pt x="2917" y="7649"/>
                  </a:lnTo>
                  <a:lnTo>
                    <a:pt x="2908" y="7667"/>
                  </a:lnTo>
                  <a:lnTo>
                    <a:pt x="2897" y="7683"/>
                  </a:lnTo>
                  <a:lnTo>
                    <a:pt x="2884" y="7698"/>
                  </a:lnTo>
                  <a:lnTo>
                    <a:pt x="2869" y="7711"/>
                  </a:lnTo>
                  <a:lnTo>
                    <a:pt x="2853" y="7722"/>
                  </a:lnTo>
                  <a:lnTo>
                    <a:pt x="2835" y="7731"/>
                  </a:lnTo>
                  <a:lnTo>
                    <a:pt x="2817" y="7737"/>
                  </a:lnTo>
                  <a:lnTo>
                    <a:pt x="2798" y="7741"/>
                  </a:lnTo>
                  <a:lnTo>
                    <a:pt x="2778" y="7742"/>
                  </a:lnTo>
                  <a:lnTo>
                    <a:pt x="2758" y="7741"/>
                  </a:lnTo>
                  <a:lnTo>
                    <a:pt x="2739" y="7737"/>
                  </a:lnTo>
                  <a:lnTo>
                    <a:pt x="2721" y="7731"/>
                  </a:lnTo>
                  <a:lnTo>
                    <a:pt x="2703" y="7722"/>
                  </a:lnTo>
                  <a:lnTo>
                    <a:pt x="2687" y="7711"/>
                  </a:lnTo>
                  <a:lnTo>
                    <a:pt x="2672" y="7698"/>
                  </a:lnTo>
                  <a:lnTo>
                    <a:pt x="2659" y="7683"/>
                  </a:lnTo>
                  <a:lnTo>
                    <a:pt x="2648" y="7667"/>
                  </a:lnTo>
                  <a:lnTo>
                    <a:pt x="2639" y="7649"/>
                  </a:lnTo>
                  <a:lnTo>
                    <a:pt x="2633" y="76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463;p22">
            <a:extLst>
              <a:ext uri="{FF2B5EF4-FFF2-40B4-BE49-F238E27FC236}">
                <a16:creationId xmlns:a16="http://schemas.microsoft.com/office/drawing/2014/main" id="{14BB2E9F-EE9E-4D63-BA0A-3F0E80E71AC3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14" name="Google Shape;2464;p22">
              <a:extLst>
                <a:ext uri="{FF2B5EF4-FFF2-40B4-BE49-F238E27FC236}">
                  <a16:creationId xmlns:a16="http://schemas.microsoft.com/office/drawing/2014/main" id="{8A1CB5B9-1E77-4FE2-9145-565DCFF79657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12" y="1867"/>
                  </a:moveTo>
                  <a:lnTo>
                    <a:pt x="4864" y="1867"/>
                  </a:lnTo>
                  <a:lnTo>
                    <a:pt x="4864" y="3229"/>
                  </a:lnTo>
                  <a:lnTo>
                    <a:pt x="2412" y="3229"/>
                  </a:lnTo>
                  <a:lnTo>
                    <a:pt x="2412" y="18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465;p22">
              <a:extLst>
                <a:ext uri="{FF2B5EF4-FFF2-40B4-BE49-F238E27FC236}">
                  <a16:creationId xmlns:a16="http://schemas.microsoft.com/office/drawing/2014/main" id="{490247A2-3A4B-47E0-AF57-B770E0DE761E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13" y="1847"/>
                  </a:moveTo>
                  <a:lnTo>
                    <a:pt x="5014" y="1867"/>
                  </a:lnTo>
                  <a:lnTo>
                    <a:pt x="5014" y="2979"/>
                  </a:lnTo>
                  <a:lnTo>
                    <a:pt x="5953" y="2979"/>
                  </a:lnTo>
                  <a:lnTo>
                    <a:pt x="5958" y="2979"/>
                  </a:lnTo>
                  <a:lnTo>
                    <a:pt x="5978" y="2979"/>
                  </a:lnTo>
                  <a:lnTo>
                    <a:pt x="5987" y="2980"/>
                  </a:lnTo>
                  <a:lnTo>
                    <a:pt x="6008" y="2981"/>
                  </a:lnTo>
                  <a:lnTo>
                    <a:pt x="6017" y="2982"/>
                  </a:lnTo>
                  <a:lnTo>
                    <a:pt x="6038" y="2984"/>
                  </a:lnTo>
                  <a:lnTo>
                    <a:pt x="6047" y="2985"/>
                  </a:lnTo>
                  <a:lnTo>
                    <a:pt x="6067" y="2987"/>
                  </a:lnTo>
                  <a:lnTo>
                    <a:pt x="6076" y="2989"/>
                  </a:lnTo>
                  <a:lnTo>
                    <a:pt x="6096" y="2992"/>
                  </a:lnTo>
                  <a:lnTo>
                    <a:pt x="6106" y="2994"/>
                  </a:lnTo>
                  <a:lnTo>
                    <a:pt x="6125" y="2998"/>
                  </a:lnTo>
                  <a:lnTo>
                    <a:pt x="6135" y="3000"/>
                  </a:lnTo>
                  <a:lnTo>
                    <a:pt x="6154" y="3005"/>
                  </a:lnTo>
                  <a:lnTo>
                    <a:pt x="6163" y="3007"/>
                  </a:lnTo>
                  <a:lnTo>
                    <a:pt x="6183" y="3013"/>
                  </a:lnTo>
                  <a:lnTo>
                    <a:pt x="6192" y="3016"/>
                  </a:lnTo>
                  <a:lnTo>
                    <a:pt x="6211" y="3022"/>
                  </a:lnTo>
                  <a:lnTo>
                    <a:pt x="6220" y="3025"/>
                  </a:lnTo>
                  <a:lnTo>
                    <a:pt x="6239" y="3032"/>
                  </a:lnTo>
                  <a:lnTo>
                    <a:pt x="6248" y="3036"/>
                  </a:lnTo>
                  <a:lnTo>
                    <a:pt x="6267" y="3043"/>
                  </a:lnTo>
                  <a:lnTo>
                    <a:pt x="6275" y="3047"/>
                  </a:lnTo>
                  <a:lnTo>
                    <a:pt x="6294" y="3056"/>
                  </a:lnTo>
                  <a:lnTo>
                    <a:pt x="6302" y="3060"/>
                  </a:lnTo>
                  <a:lnTo>
                    <a:pt x="6321" y="3069"/>
                  </a:lnTo>
                  <a:lnTo>
                    <a:pt x="6329" y="3073"/>
                  </a:lnTo>
                  <a:lnTo>
                    <a:pt x="6347" y="3083"/>
                  </a:lnTo>
                  <a:lnTo>
                    <a:pt x="6355" y="3088"/>
                  </a:lnTo>
                  <a:lnTo>
                    <a:pt x="6373" y="3099"/>
                  </a:lnTo>
                  <a:lnTo>
                    <a:pt x="6381" y="3104"/>
                  </a:lnTo>
                  <a:lnTo>
                    <a:pt x="6398" y="3115"/>
                  </a:lnTo>
                  <a:lnTo>
                    <a:pt x="6406" y="3120"/>
                  </a:lnTo>
                  <a:lnTo>
                    <a:pt x="6422" y="3132"/>
                  </a:lnTo>
                  <a:lnTo>
                    <a:pt x="6430" y="3138"/>
                  </a:lnTo>
                  <a:lnTo>
                    <a:pt x="6446" y="3150"/>
                  </a:lnTo>
                  <a:lnTo>
                    <a:pt x="6454" y="3156"/>
                  </a:lnTo>
                  <a:lnTo>
                    <a:pt x="6469" y="3169"/>
                  </a:lnTo>
                  <a:lnTo>
                    <a:pt x="6476" y="3175"/>
                  </a:lnTo>
                  <a:lnTo>
                    <a:pt x="6491" y="3189"/>
                  </a:lnTo>
                  <a:lnTo>
                    <a:pt x="6498" y="3195"/>
                  </a:lnTo>
                  <a:lnTo>
                    <a:pt x="6513" y="3209"/>
                  </a:lnTo>
                  <a:lnTo>
                    <a:pt x="6519" y="3216"/>
                  </a:lnTo>
                  <a:lnTo>
                    <a:pt x="6533" y="3231"/>
                  </a:lnTo>
                  <a:lnTo>
                    <a:pt x="6540" y="3238"/>
                  </a:lnTo>
                  <a:lnTo>
                    <a:pt x="6553" y="3253"/>
                  </a:lnTo>
                  <a:lnTo>
                    <a:pt x="6559" y="3260"/>
                  </a:lnTo>
                  <a:lnTo>
                    <a:pt x="6572" y="3276"/>
                  </a:lnTo>
                  <a:lnTo>
                    <a:pt x="6578" y="3283"/>
                  </a:lnTo>
                  <a:lnTo>
                    <a:pt x="6590" y="3299"/>
                  </a:lnTo>
                  <a:lnTo>
                    <a:pt x="6596" y="3306"/>
                  </a:lnTo>
                  <a:lnTo>
                    <a:pt x="6607" y="3323"/>
                  </a:lnTo>
                  <a:lnTo>
                    <a:pt x="6612" y="3331"/>
                  </a:lnTo>
                  <a:lnTo>
                    <a:pt x="6624" y="3348"/>
                  </a:lnTo>
                  <a:lnTo>
                    <a:pt x="6629" y="3355"/>
                  </a:lnTo>
                  <a:lnTo>
                    <a:pt x="6639" y="3373"/>
                  </a:lnTo>
                  <a:lnTo>
                    <a:pt x="6644" y="3381"/>
                  </a:lnTo>
                  <a:lnTo>
                    <a:pt x="6654" y="3399"/>
                  </a:lnTo>
                  <a:lnTo>
                    <a:pt x="6658" y="3407"/>
                  </a:lnTo>
                  <a:lnTo>
                    <a:pt x="6667" y="3426"/>
                  </a:lnTo>
                  <a:lnTo>
                    <a:pt x="6671" y="3434"/>
                  </a:lnTo>
                  <a:lnTo>
                    <a:pt x="6680" y="3453"/>
                  </a:lnTo>
                  <a:lnTo>
                    <a:pt x="6684" y="3461"/>
                  </a:lnTo>
                  <a:lnTo>
                    <a:pt x="6691" y="3480"/>
                  </a:lnTo>
                  <a:lnTo>
                    <a:pt x="6695" y="3489"/>
                  </a:lnTo>
                  <a:lnTo>
                    <a:pt x="6702" y="3508"/>
                  </a:lnTo>
                  <a:lnTo>
                    <a:pt x="6705" y="3517"/>
                  </a:lnTo>
                  <a:lnTo>
                    <a:pt x="6711" y="3536"/>
                  </a:lnTo>
                  <a:lnTo>
                    <a:pt x="6714" y="3545"/>
                  </a:lnTo>
                  <a:lnTo>
                    <a:pt x="6720" y="3564"/>
                  </a:lnTo>
                  <a:lnTo>
                    <a:pt x="6722" y="3573"/>
                  </a:lnTo>
                  <a:lnTo>
                    <a:pt x="6727" y="3593"/>
                  </a:lnTo>
                  <a:lnTo>
                    <a:pt x="6729" y="3602"/>
                  </a:lnTo>
                  <a:lnTo>
                    <a:pt x="6733" y="3622"/>
                  </a:lnTo>
                  <a:lnTo>
                    <a:pt x="6735" y="3631"/>
                  </a:lnTo>
                  <a:lnTo>
                    <a:pt x="6738" y="3651"/>
                  </a:lnTo>
                  <a:lnTo>
                    <a:pt x="6740" y="3660"/>
                  </a:lnTo>
                  <a:lnTo>
                    <a:pt x="6742" y="3680"/>
                  </a:lnTo>
                  <a:lnTo>
                    <a:pt x="6743" y="3690"/>
                  </a:lnTo>
                  <a:lnTo>
                    <a:pt x="6745" y="3710"/>
                  </a:lnTo>
                  <a:lnTo>
                    <a:pt x="6746" y="3719"/>
                  </a:lnTo>
                  <a:lnTo>
                    <a:pt x="6747" y="3740"/>
                  </a:lnTo>
                  <a:lnTo>
                    <a:pt x="6748" y="3749"/>
                  </a:lnTo>
                  <a:lnTo>
                    <a:pt x="6748" y="3769"/>
                  </a:lnTo>
                  <a:lnTo>
                    <a:pt x="6748" y="3774"/>
                  </a:lnTo>
                  <a:lnTo>
                    <a:pt x="6748" y="4886"/>
                  </a:lnTo>
                  <a:lnTo>
                    <a:pt x="7757" y="4886"/>
                  </a:lnTo>
                  <a:lnTo>
                    <a:pt x="7757" y="4885"/>
                  </a:lnTo>
                  <a:lnTo>
                    <a:pt x="7759" y="4880"/>
                  </a:lnTo>
                  <a:lnTo>
                    <a:pt x="7767" y="4862"/>
                  </a:lnTo>
                  <a:lnTo>
                    <a:pt x="7769" y="4857"/>
                  </a:lnTo>
                  <a:lnTo>
                    <a:pt x="7778" y="4838"/>
                  </a:lnTo>
                  <a:lnTo>
                    <a:pt x="7780" y="4833"/>
                  </a:lnTo>
                  <a:lnTo>
                    <a:pt x="7789" y="4815"/>
                  </a:lnTo>
                  <a:lnTo>
                    <a:pt x="7791" y="4810"/>
                  </a:lnTo>
                  <a:lnTo>
                    <a:pt x="7801" y="4792"/>
                  </a:lnTo>
                  <a:lnTo>
                    <a:pt x="7805" y="4786"/>
                  </a:lnTo>
                  <a:lnTo>
                    <a:pt x="7815" y="4769"/>
                  </a:lnTo>
                  <a:lnTo>
                    <a:pt x="7818" y="4764"/>
                  </a:lnTo>
                  <a:lnTo>
                    <a:pt x="7829" y="4747"/>
                  </a:lnTo>
                  <a:lnTo>
                    <a:pt x="7833" y="4742"/>
                  </a:lnTo>
                  <a:lnTo>
                    <a:pt x="7844" y="4726"/>
                  </a:lnTo>
                  <a:lnTo>
                    <a:pt x="7848" y="4721"/>
                  </a:lnTo>
                  <a:lnTo>
                    <a:pt x="7860" y="4705"/>
                  </a:lnTo>
                  <a:lnTo>
                    <a:pt x="7864" y="4701"/>
                  </a:lnTo>
                  <a:lnTo>
                    <a:pt x="7877" y="4685"/>
                  </a:lnTo>
                  <a:lnTo>
                    <a:pt x="7880" y="4681"/>
                  </a:lnTo>
                  <a:lnTo>
                    <a:pt x="7894" y="4666"/>
                  </a:lnTo>
                  <a:lnTo>
                    <a:pt x="7898" y="4661"/>
                  </a:lnTo>
                  <a:lnTo>
                    <a:pt x="7912" y="4647"/>
                  </a:lnTo>
                  <a:lnTo>
                    <a:pt x="7916" y="4643"/>
                  </a:lnTo>
                  <a:lnTo>
                    <a:pt x="7930" y="4629"/>
                  </a:lnTo>
                  <a:lnTo>
                    <a:pt x="7935" y="4625"/>
                  </a:lnTo>
                  <a:lnTo>
                    <a:pt x="7950" y="4611"/>
                  </a:lnTo>
                  <a:lnTo>
                    <a:pt x="7954" y="4608"/>
                  </a:lnTo>
                  <a:lnTo>
                    <a:pt x="7970" y="4595"/>
                  </a:lnTo>
                  <a:lnTo>
                    <a:pt x="7974" y="4591"/>
                  </a:lnTo>
                  <a:lnTo>
                    <a:pt x="7990" y="4579"/>
                  </a:lnTo>
                  <a:lnTo>
                    <a:pt x="7995" y="4575"/>
                  </a:lnTo>
                  <a:lnTo>
                    <a:pt x="8011" y="4564"/>
                  </a:lnTo>
                  <a:lnTo>
                    <a:pt x="8016" y="4560"/>
                  </a:lnTo>
                  <a:lnTo>
                    <a:pt x="8033" y="4549"/>
                  </a:lnTo>
                  <a:lnTo>
                    <a:pt x="8038" y="4546"/>
                  </a:lnTo>
                  <a:lnTo>
                    <a:pt x="8055" y="4536"/>
                  </a:lnTo>
                  <a:lnTo>
                    <a:pt x="8061" y="4532"/>
                  </a:lnTo>
                  <a:lnTo>
                    <a:pt x="8079" y="4522"/>
                  </a:lnTo>
                  <a:lnTo>
                    <a:pt x="8084" y="4520"/>
                  </a:lnTo>
                  <a:lnTo>
                    <a:pt x="8102" y="4511"/>
                  </a:lnTo>
                  <a:lnTo>
                    <a:pt x="8107" y="4509"/>
                  </a:lnTo>
                  <a:lnTo>
                    <a:pt x="8126" y="4500"/>
                  </a:lnTo>
                  <a:lnTo>
                    <a:pt x="8131" y="4498"/>
                  </a:lnTo>
                  <a:lnTo>
                    <a:pt x="8149" y="4490"/>
                  </a:lnTo>
                  <a:lnTo>
                    <a:pt x="8154" y="4488"/>
                  </a:lnTo>
                  <a:lnTo>
                    <a:pt x="8174" y="4481"/>
                  </a:lnTo>
                  <a:lnTo>
                    <a:pt x="8179" y="4479"/>
                  </a:lnTo>
                  <a:lnTo>
                    <a:pt x="8198" y="4473"/>
                  </a:lnTo>
                  <a:lnTo>
                    <a:pt x="8203" y="4471"/>
                  </a:lnTo>
                  <a:lnTo>
                    <a:pt x="8223" y="4466"/>
                  </a:lnTo>
                  <a:lnTo>
                    <a:pt x="8228" y="4464"/>
                  </a:lnTo>
                  <a:lnTo>
                    <a:pt x="8248" y="4459"/>
                  </a:lnTo>
                  <a:lnTo>
                    <a:pt x="8253" y="4458"/>
                  </a:lnTo>
                  <a:lnTo>
                    <a:pt x="8273" y="4454"/>
                  </a:lnTo>
                  <a:lnTo>
                    <a:pt x="8278" y="4453"/>
                  </a:lnTo>
                  <a:lnTo>
                    <a:pt x="8298" y="4449"/>
                  </a:lnTo>
                  <a:lnTo>
                    <a:pt x="8304" y="4449"/>
                  </a:lnTo>
                  <a:lnTo>
                    <a:pt x="8324" y="4446"/>
                  </a:lnTo>
                  <a:lnTo>
                    <a:pt x="8330" y="4445"/>
                  </a:lnTo>
                  <a:lnTo>
                    <a:pt x="8350" y="4443"/>
                  </a:lnTo>
                  <a:lnTo>
                    <a:pt x="8356" y="4443"/>
                  </a:lnTo>
                  <a:lnTo>
                    <a:pt x="8376" y="4442"/>
                  </a:lnTo>
                  <a:lnTo>
                    <a:pt x="8382" y="4441"/>
                  </a:lnTo>
                  <a:lnTo>
                    <a:pt x="8402" y="4441"/>
                  </a:lnTo>
                  <a:lnTo>
                    <a:pt x="8408" y="4441"/>
                  </a:lnTo>
                  <a:lnTo>
                    <a:pt x="8428" y="4441"/>
                  </a:lnTo>
                  <a:lnTo>
                    <a:pt x="8434" y="4442"/>
                  </a:lnTo>
                  <a:lnTo>
                    <a:pt x="8455" y="4443"/>
                  </a:lnTo>
                  <a:lnTo>
                    <a:pt x="8460" y="4443"/>
                  </a:lnTo>
                  <a:lnTo>
                    <a:pt x="8481" y="4445"/>
                  </a:lnTo>
                  <a:lnTo>
                    <a:pt x="8486" y="4446"/>
                  </a:lnTo>
                  <a:lnTo>
                    <a:pt x="8507" y="4449"/>
                  </a:lnTo>
                  <a:lnTo>
                    <a:pt x="8512" y="4449"/>
                  </a:lnTo>
                  <a:lnTo>
                    <a:pt x="8532" y="4453"/>
                  </a:lnTo>
                  <a:lnTo>
                    <a:pt x="8538" y="4454"/>
                  </a:lnTo>
                  <a:lnTo>
                    <a:pt x="8558" y="4458"/>
                  </a:lnTo>
                  <a:lnTo>
                    <a:pt x="8563" y="4459"/>
                  </a:lnTo>
                  <a:lnTo>
                    <a:pt x="8583" y="4464"/>
                  </a:lnTo>
                  <a:lnTo>
                    <a:pt x="8588" y="4466"/>
                  </a:lnTo>
                  <a:lnTo>
                    <a:pt x="8608" y="4471"/>
                  </a:lnTo>
                  <a:lnTo>
                    <a:pt x="8613" y="4473"/>
                  </a:lnTo>
                  <a:lnTo>
                    <a:pt x="8632" y="4479"/>
                  </a:lnTo>
                  <a:lnTo>
                    <a:pt x="8637" y="4481"/>
                  </a:lnTo>
                  <a:lnTo>
                    <a:pt x="8656" y="4488"/>
                  </a:lnTo>
                  <a:lnTo>
                    <a:pt x="8661" y="4490"/>
                  </a:lnTo>
                  <a:lnTo>
                    <a:pt x="8680" y="4498"/>
                  </a:lnTo>
                  <a:lnTo>
                    <a:pt x="8685" y="4500"/>
                  </a:lnTo>
                  <a:lnTo>
                    <a:pt x="8704" y="4509"/>
                  </a:lnTo>
                  <a:lnTo>
                    <a:pt x="8709" y="4511"/>
                  </a:lnTo>
                  <a:lnTo>
                    <a:pt x="8727" y="4520"/>
                  </a:lnTo>
                  <a:lnTo>
                    <a:pt x="8732" y="4522"/>
                  </a:lnTo>
                  <a:lnTo>
                    <a:pt x="8750" y="4532"/>
                  </a:lnTo>
                  <a:lnTo>
                    <a:pt x="8756" y="4536"/>
                  </a:lnTo>
                  <a:lnTo>
                    <a:pt x="8774" y="4547"/>
                  </a:lnTo>
                  <a:lnTo>
                    <a:pt x="8778" y="4550"/>
                  </a:lnTo>
                  <a:lnTo>
                    <a:pt x="8795" y="4561"/>
                  </a:lnTo>
                  <a:lnTo>
                    <a:pt x="8800" y="4564"/>
                  </a:lnTo>
                  <a:lnTo>
                    <a:pt x="8816" y="4576"/>
                  </a:lnTo>
                  <a:lnTo>
                    <a:pt x="8821" y="4579"/>
                  </a:lnTo>
                  <a:lnTo>
                    <a:pt x="8837" y="4592"/>
                  </a:lnTo>
                  <a:lnTo>
                    <a:pt x="8841" y="4595"/>
                  </a:lnTo>
                  <a:lnTo>
                    <a:pt x="8857" y="4608"/>
                  </a:lnTo>
                  <a:lnTo>
                    <a:pt x="8861" y="4612"/>
                  </a:lnTo>
                  <a:lnTo>
                    <a:pt x="8876" y="4625"/>
                  </a:lnTo>
                  <a:lnTo>
                    <a:pt x="8880" y="4629"/>
                  </a:lnTo>
                  <a:lnTo>
                    <a:pt x="8895" y="4643"/>
                  </a:lnTo>
                  <a:lnTo>
                    <a:pt x="8898" y="4647"/>
                  </a:lnTo>
                  <a:lnTo>
                    <a:pt x="8913" y="4662"/>
                  </a:lnTo>
                  <a:lnTo>
                    <a:pt x="8916" y="4666"/>
                  </a:lnTo>
                  <a:lnTo>
                    <a:pt x="8930" y="4681"/>
                  </a:lnTo>
                  <a:lnTo>
                    <a:pt x="8933" y="4685"/>
                  </a:lnTo>
                  <a:lnTo>
                    <a:pt x="8946" y="4701"/>
                  </a:lnTo>
                  <a:lnTo>
                    <a:pt x="8950" y="4705"/>
                  </a:lnTo>
                  <a:lnTo>
                    <a:pt x="8962" y="4721"/>
                  </a:lnTo>
                  <a:lnTo>
                    <a:pt x="8966" y="4726"/>
                  </a:lnTo>
                  <a:lnTo>
                    <a:pt x="8977" y="4742"/>
                  </a:lnTo>
                  <a:lnTo>
                    <a:pt x="8981" y="4747"/>
                  </a:lnTo>
                  <a:lnTo>
                    <a:pt x="8992" y="4764"/>
                  </a:lnTo>
                  <a:lnTo>
                    <a:pt x="8995" y="4769"/>
                  </a:lnTo>
                  <a:lnTo>
                    <a:pt x="9005" y="4786"/>
                  </a:lnTo>
                  <a:lnTo>
                    <a:pt x="9008" y="4791"/>
                  </a:lnTo>
                  <a:lnTo>
                    <a:pt x="9018" y="4809"/>
                  </a:lnTo>
                  <a:lnTo>
                    <a:pt x="9021" y="4814"/>
                  </a:lnTo>
                  <a:lnTo>
                    <a:pt x="9030" y="4833"/>
                  </a:lnTo>
                  <a:lnTo>
                    <a:pt x="9033" y="4838"/>
                  </a:lnTo>
                  <a:lnTo>
                    <a:pt x="9041" y="4856"/>
                  </a:lnTo>
                  <a:lnTo>
                    <a:pt x="9043" y="4861"/>
                  </a:lnTo>
                  <a:lnTo>
                    <a:pt x="9051" y="4880"/>
                  </a:lnTo>
                  <a:lnTo>
                    <a:pt x="9053" y="4885"/>
                  </a:lnTo>
                  <a:lnTo>
                    <a:pt x="9060" y="4905"/>
                  </a:lnTo>
                  <a:lnTo>
                    <a:pt x="9062" y="4910"/>
                  </a:lnTo>
                  <a:lnTo>
                    <a:pt x="9068" y="4929"/>
                  </a:lnTo>
                  <a:lnTo>
                    <a:pt x="9070" y="4934"/>
                  </a:lnTo>
                  <a:lnTo>
                    <a:pt x="9076" y="4954"/>
                  </a:lnTo>
                  <a:lnTo>
                    <a:pt x="9077" y="4959"/>
                  </a:lnTo>
                  <a:lnTo>
                    <a:pt x="9082" y="4979"/>
                  </a:lnTo>
                  <a:lnTo>
                    <a:pt x="9083" y="4985"/>
                  </a:lnTo>
                  <a:lnTo>
                    <a:pt x="9087" y="5004"/>
                  </a:lnTo>
                  <a:lnTo>
                    <a:pt x="9088" y="5010"/>
                  </a:lnTo>
                  <a:lnTo>
                    <a:pt x="9092" y="5030"/>
                  </a:lnTo>
                  <a:lnTo>
                    <a:pt x="9093" y="5035"/>
                  </a:lnTo>
                  <a:lnTo>
                    <a:pt x="9095" y="5056"/>
                  </a:lnTo>
                  <a:lnTo>
                    <a:pt x="9096" y="5061"/>
                  </a:lnTo>
                  <a:lnTo>
                    <a:pt x="9098" y="5081"/>
                  </a:lnTo>
                  <a:lnTo>
                    <a:pt x="9098" y="5087"/>
                  </a:lnTo>
                  <a:lnTo>
                    <a:pt x="9099" y="5107"/>
                  </a:lnTo>
                  <a:lnTo>
                    <a:pt x="9100" y="5113"/>
                  </a:lnTo>
                  <a:lnTo>
                    <a:pt x="9100" y="5133"/>
                  </a:lnTo>
                  <a:lnTo>
                    <a:pt x="9100" y="5139"/>
                  </a:lnTo>
                  <a:lnTo>
                    <a:pt x="9100" y="5159"/>
                  </a:lnTo>
                  <a:lnTo>
                    <a:pt x="9099" y="5165"/>
                  </a:lnTo>
                  <a:lnTo>
                    <a:pt x="9098" y="5185"/>
                  </a:lnTo>
                  <a:lnTo>
                    <a:pt x="9098" y="5191"/>
                  </a:lnTo>
                  <a:lnTo>
                    <a:pt x="9096" y="5211"/>
                  </a:lnTo>
                  <a:lnTo>
                    <a:pt x="9095" y="5217"/>
                  </a:lnTo>
                  <a:lnTo>
                    <a:pt x="9093" y="5237"/>
                  </a:lnTo>
                  <a:lnTo>
                    <a:pt x="9092" y="5243"/>
                  </a:lnTo>
                  <a:lnTo>
                    <a:pt x="9088" y="5263"/>
                  </a:lnTo>
                  <a:lnTo>
                    <a:pt x="9087" y="5268"/>
                  </a:lnTo>
                  <a:lnTo>
                    <a:pt x="9083" y="5288"/>
                  </a:lnTo>
                  <a:lnTo>
                    <a:pt x="9082" y="5294"/>
                  </a:lnTo>
                  <a:lnTo>
                    <a:pt x="9077" y="5313"/>
                  </a:lnTo>
                  <a:lnTo>
                    <a:pt x="9076" y="5319"/>
                  </a:lnTo>
                  <a:lnTo>
                    <a:pt x="9070" y="5338"/>
                  </a:lnTo>
                  <a:lnTo>
                    <a:pt x="9068" y="5344"/>
                  </a:lnTo>
                  <a:lnTo>
                    <a:pt x="9062" y="5363"/>
                  </a:lnTo>
                  <a:lnTo>
                    <a:pt x="9060" y="5368"/>
                  </a:lnTo>
                  <a:lnTo>
                    <a:pt x="9053" y="5387"/>
                  </a:lnTo>
                  <a:lnTo>
                    <a:pt x="9051" y="5393"/>
                  </a:lnTo>
                  <a:lnTo>
                    <a:pt x="9043" y="5412"/>
                  </a:lnTo>
                  <a:lnTo>
                    <a:pt x="9041" y="5417"/>
                  </a:lnTo>
                  <a:lnTo>
                    <a:pt x="9033" y="5435"/>
                  </a:lnTo>
                  <a:lnTo>
                    <a:pt x="9030" y="5440"/>
                  </a:lnTo>
                  <a:lnTo>
                    <a:pt x="9021" y="5459"/>
                  </a:lnTo>
                  <a:lnTo>
                    <a:pt x="9018" y="5464"/>
                  </a:lnTo>
                  <a:lnTo>
                    <a:pt x="9008" y="5482"/>
                  </a:lnTo>
                  <a:lnTo>
                    <a:pt x="9005" y="5487"/>
                  </a:lnTo>
                  <a:lnTo>
                    <a:pt x="8994" y="5505"/>
                  </a:lnTo>
                  <a:lnTo>
                    <a:pt x="8991" y="5509"/>
                  </a:lnTo>
                  <a:lnTo>
                    <a:pt x="8980" y="5526"/>
                  </a:lnTo>
                  <a:lnTo>
                    <a:pt x="8977" y="5531"/>
                  </a:lnTo>
                  <a:lnTo>
                    <a:pt x="8965" y="5547"/>
                  </a:lnTo>
                  <a:lnTo>
                    <a:pt x="8962" y="5552"/>
                  </a:lnTo>
                  <a:lnTo>
                    <a:pt x="8950" y="5568"/>
                  </a:lnTo>
                  <a:lnTo>
                    <a:pt x="8946" y="5572"/>
                  </a:lnTo>
                  <a:lnTo>
                    <a:pt x="8933" y="5588"/>
                  </a:lnTo>
                  <a:lnTo>
                    <a:pt x="8930" y="5592"/>
                  </a:lnTo>
                  <a:lnTo>
                    <a:pt x="8916" y="5607"/>
                  </a:lnTo>
                  <a:lnTo>
                    <a:pt x="8912" y="5611"/>
                  </a:lnTo>
                  <a:lnTo>
                    <a:pt x="8898" y="5625"/>
                  </a:lnTo>
                  <a:lnTo>
                    <a:pt x="8894" y="5629"/>
                  </a:lnTo>
                  <a:lnTo>
                    <a:pt x="8880" y="5643"/>
                  </a:lnTo>
                  <a:lnTo>
                    <a:pt x="8876" y="5647"/>
                  </a:lnTo>
                  <a:lnTo>
                    <a:pt x="8861" y="5661"/>
                  </a:lnTo>
                  <a:lnTo>
                    <a:pt x="8857" y="5664"/>
                  </a:lnTo>
                  <a:lnTo>
                    <a:pt x="8841" y="5677"/>
                  </a:lnTo>
                  <a:lnTo>
                    <a:pt x="8837" y="5681"/>
                  </a:lnTo>
                  <a:lnTo>
                    <a:pt x="8821" y="5693"/>
                  </a:lnTo>
                  <a:lnTo>
                    <a:pt x="8816" y="5696"/>
                  </a:lnTo>
                  <a:lnTo>
                    <a:pt x="8800" y="5708"/>
                  </a:lnTo>
                  <a:lnTo>
                    <a:pt x="8795" y="5711"/>
                  </a:lnTo>
                  <a:lnTo>
                    <a:pt x="8778" y="5722"/>
                  </a:lnTo>
                  <a:lnTo>
                    <a:pt x="8774" y="5725"/>
                  </a:lnTo>
                  <a:lnTo>
                    <a:pt x="8756" y="5736"/>
                  </a:lnTo>
                  <a:lnTo>
                    <a:pt x="8751" y="5739"/>
                  </a:lnTo>
                  <a:lnTo>
                    <a:pt x="8733" y="5749"/>
                  </a:lnTo>
                  <a:lnTo>
                    <a:pt x="8728" y="5752"/>
                  </a:lnTo>
                  <a:lnTo>
                    <a:pt x="8709" y="5761"/>
                  </a:lnTo>
                  <a:lnTo>
                    <a:pt x="8704" y="5764"/>
                  </a:lnTo>
                  <a:lnTo>
                    <a:pt x="8686" y="5772"/>
                  </a:lnTo>
                  <a:lnTo>
                    <a:pt x="8681" y="5774"/>
                  </a:lnTo>
                  <a:lnTo>
                    <a:pt x="8662" y="5782"/>
                  </a:lnTo>
                  <a:lnTo>
                    <a:pt x="8656" y="5784"/>
                  </a:lnTo>
                  <a:lnTo>
                    <a:pt x="8637" y="5791"/>
                  </a:lnTo>
                  <a:lnTo>
                    <a:pt x="8632" y="5793"/>
                  </a:lnTo>
                  <a:lnTo>
                    <a:pt x="8613" y="5799"/>
                  </a:lnTo>
                  <a:lnTo>
                    <a:pt x="8607" y="5801"/>
                  </a:lnTo>
                  <a:lnTo>
                    <a:pt x="8588" y="5807"/>
                  </a:lnTo>
                  <a:lnTo>
                    <a:pt x="8582" y="5808"/>
                  </a:lnTo>
                  <a:lnTo>
                    <a:pt x="8563" y="5813"/>
                  </a:lnTo>
                  <a:lnTo>
                    <a:pt x="8557" y="5814"/>
                  </a:lnTo>
                  <a:lnTo>
                    <a:pt x="8537" y="5818"/>
                  </a:lnTo>
                  <a:lnTo>
                    <a:pt x="8532" y="5819"/>
                  </a:lnTo>
                  <a:lnTo>
                    <a:pt x="8512" y="5823"/>
                  </a:lnTo>
                  <a:lnTo>
                    <a:pt x="8506" y="5824"/>
                  </a:lnTo>
                  <a:lnTo>
                    <a:pt x="8486" y="5826"/>
                  </a:lnTo>
                  <a:lnTo>
                    <a:pt x="8480" y="5827"/>
                  </a:lnTo>
                  <a:lnTo>
                    <a:pt x="8460" y="5829"/>
                  </a:lnTo>
                  <a:lnTo>
                    <a:pt x="8454" y="5829"/>
                  </a:lnTo>
                  <a:lnTo>
                    <a:pt x="8434" y="5830"/>
                  </a:lnTo>
                  <a:lnTo>
                    <a:pt x="8428" y="5831"/>
                  </a:lnTo>
                  <a:lnTo>
                    <a:pt x="8408" y="5831"/>
                  </a:lnTo>
                  <a:lnTo>
                    <a:pt x="8402" y="5831"/>
                  </a:lnTo>
                  <a:lnTo>
                    <a:pt x="8382" y="5831"/>
                  </a:lnTo>
                  <a:lnTo>
                    <a:pt x="8376" y="5830"/>
                  </a:lnTo>
                  <a:lnTo>
                    <a:pt x="8356" y="5829"/>
                  </a:lnTo>
                  <a:lnTo>
                    <a:pt x="8350" y="5829"/>
                  </a:lnTo>
                  <a:lnTo>
                    <a:pt x="8330" y="5827"/>
                  </a:lnTo>
                  <a:lnTo>
                    <a:pt x="8325" y="5826"/>
                  </a:lnTo>
                  <a:lnTo>
                    <a:pt x="8304" y="5824"/>
                  </a:lnTo>
                  <a:lnTo>
                    <a:pt x="8299" y="5823"/>
                  </a:lnTo>
                  <a:lnTo>
                    <a:pt x="8279" y="5819"/>
                  </a:lnTo>
                  <a:lnTo>
                    <a:pt x="8273" y="5818"/>
                  </a:lnTo>
                  <a:lnTo>
                    <a:pt x="8254" y="5814"/>
                  </a:lnTo>
                  <a:lnTo>
                    <a:pt x="8248" y="5813"/>
                  </a:lnTo>
                  <a:lnTo>
                    <a:pt x="8228" y="5808"/>
                  </a:lnTo>
                  <a:lnTo>
                    <a:pt x="8223" y="5807"/>
                  </a:lnTo>
                  <a:lnTo>
                    <a:pt x="8203" y="5801"/>
                  </a:lnTo>
                  <a:lnTo>
                    <a:pt x="8198" y="5799"/>
                  </a:lnTo>
                  <a:lnTo>
                    <a:pt x="8179" y="5793"/>
                  </a:lnTo>
                  <a:lnTo>
                    <a:pt x="8174" y="5791"/>
                  </a:lnTo>
                  <a:lnTo>
                    <a:pt x="8154" y="5784"/>
                  </a:lnTo>
                  <a:lnTo>
                    <a:pt x="8149" y="5782"/>
                  </a:lnTo>
                  <a:lnTo>
                    <a:pt x="8130" y="5774"/>
                  </a:lnTo>
                  <a:lnTo>
                    <a:pt x="8125" y="5772"/>
                  </a:lnTo>
                  <a:lnTo>
                    <a:pt x="8107" y="5764"/>
                  </a:lnTo>
                  <a:lnTo>
                    <a:pt x="8102" y="5761"/>
                  </a:lnTo>
                  <a:lnTo>
                    <a:pt x="8083" y="5752"/>
                  </a:lnTo>
                  <a:lnTo>
                    <a:pt x="8078" y="5749"/>
                  </a:lnTo>
                  <a:lnTo>
                    <a:pt x="8060" y="5739"/>
                  </a:lnTo>
                  <a:lnTo>
                    <a:pt x="8055" y="5736"/>
                  </a:lnTo>
                  <a:lnTo>
                    <a:pt x="8038" y="5726"/>
                  </a:lnTo>
                  <a:lnTo>
                    <a:pt x="8033" y="5723"/>
                  </a:lnTo>
                  <a:lnTo>
                    <a:pt x="8016" y="5712"/>
                  </a:lnTo>
                  <a:lnTo>
                    <a:pt x="8011" y="5708"/>
                  </a:lnTo>
                  <a:lnTo>
                    <a:pt x="7995" y="5697"/>
                  </a:lnTo>
                  <a:lnTo>
                    <a:pt x="7990" y="5693"/>
                  </a:lnTo>
                  <a:lnTo>
                    <a:pt x="7974" y="5681"/>
                  </a:lnTo>
                  <a:lnTo>
                    <a:pt x="7970" y="5677"/>
                  </a:lnTo>
                  <a:lnTo>
                    <a:pt x="7954" y="5664"/>
                  </a:lnTo>
                  <a:lnTo>
                    <a:pt x="7950" y="5661"/>
                  </a:lnTo>
                  <a:lnTo>
                    <a:pt x="7935" y="5647"/>
                  </a:lnTo>
                  <a:lnTo>
                    <a:pt x="7931" y="5644"/>
                  </a:lnTo>
                  <a:lnTo>
                    <a:pt x="7916" y="5629"/>
                  </a:lnTo>
                  <a:lnTo>
                    <a:pt x="7912" y="5626"/>
                  </a:lnTo>
                  <a:lnTo>
                    <a:pt x="7898" y="5611"/>
                  </a:lnTo>
                  <a:lnTo>
                    <a:pt x="7894" y="5607"/>
                  </a:lnTo>
                  <a:lnTo>
                    <a:pt x="7881" y="5592"/>
                  </a:lnTo>
                  <a:lnTo>
                    <a:pt x="7877" y="5588"/>
                  </a:lnTo>
                  <a:lnTo>
                    <a:pt x="7864" y="5572"/>
                  </a:lnTo>
                  <a:lnTo>
                    <a:pt x="7861" y="5568"/>
                  </a:lnTo>
                  <a:lnTo>
                    <a:pt x="7848" y="5552"/>
                  </a:lnTo>
                  <a:lnTo>
                    <a:pt x="7845" y="5547"/>
                  </a:lnTo>
                  <a:lnTo>
                    <a:pt x="7833" y="5531"/>
                  </a:lnTo>
                  <a:lnTo>
                    <a:pt x="7830" y="5526"/>
                  </a:lnTo>
                  <a:lnTo>
                    <a:pt x="7819" y="5509"/>
                  </a:lnTo>
                  <a:lnTo>
                    <a:pt x="7816" y="5505"/>
                  </a:lnTo>
                  <a:lnTo>
                    <a:pt x="7805" y="5487"/>
                  </a:lnTo>
                  <a:lnTo>
                    <a:pt x="7801" y="5481"/>
                  </a:lnTo>
                  <a:lnTo>
                    <a:pt x="7791" y="5463"/>
                  </a:lnTo>
                  <a:lnTo>
                    <a:pt x="7789" y="5458"/>
                  </a:lnTo>
                  <a:lnTo>
                    <a:pt x="7780" y="5440"/>
                  </a:lnTo>
                  <a:lnTo>
                    <a:pt x="7778" y="5435"/>
                  </a:lnTo>
                  <a:lnTo>
                    <a:pt x="7769" y="5416"/>
                  </a:lnTo>
                  <a:lnTo>
                    <a:pt x="7767" y="5411"/>
                  </a:lnTo>
                  <a:lnTo>
                    <a:pt x="7759" y="5392"/>
                  </a:lnTo>
                  <a:lnTo>
                    <a:pt x="7757" y="5387"/>
                  </a:lnTo>
                  <a:lnTo>
                    <a:pt x="7757" y="5386"/>
                  </a:lnTo>
                  <a:lnTo>
                    <a:pt x="6748" y="5386"/>
                  </a:lnTo>
                  <a:lnTo>
                    <a:pt x="6748" y="6498"/>
                  </a:lnTo>
                  <a:lnTo>
                    <a:pt x="6748" y="6503"/>
                  </a:lnTo>
                  <a:lnTo>
                    <a:pt x="6748" y="6523"/>
                  </a:lnTo>
                  <a:lnTo>
                    <a:pt x="6747" y="6532"/>
                  </a:lnTo>
                  <a:lnTo>
                    <a:pt x="6746" y="6553"/>
                  </a:lnTo>
                  <a:lnTo>
                    <a:pt x="6745" y="6562"/>
                  </a:lnTo>
                  <a:lnTo>
                    <a:pt x="6743" y="6583"/>
                  </a:lnTo>
                  <a:lnTo>
                    <a:pt x="6742" y="6592"/>
                  </a:lnTo>
                  <a:lnTo>
                    <a:pt x="6740" y="6612"/>
                  </a:lnTo>
                  <a:lnTo>
                    <a:pt x="6738" y="6621"/>
                  </a:lnTo>
                  <a:lnTo>
                    <a:pt x="6735" y="6641"/>
                  </a:lnTo>
                  <a:lnTo>
                    <a:pt x="6733" y="6651"/>
                  </a:lnTo>
                  <a:lnTo>
                    <a:pt x="6729" y="6670"/>
                  </a:lnTo>
                  <a:lnTo>
                    <a:pt x="6727" y="6680"/>
                  </a:lnTo>
                  <a:lnTo>
                    <a:pt x="6722" y="6699"/>
                  </a:lnTo>
                  <a:lnTo>
                    <a:pt x="6720" y="6708"/>
                  </a:lnTo>
                  <a:lnTo>
                    <a:pt x="6714" y="6728"/>
                  </a:lnTo>
                  <a:lnTo>
                    <a:pt x="6711" y="6737"/>
                  </a:lnTo>
                  <a:lnTo>
                    <a:pt x="6705" y="6756"/>
                  </a:lnTo>
                  <a:lnTo>
                    <a:pt x="6702" y="6765"/>
                  </a:lnTo>
                  <a:lnTo>
                    <a:pt x="6695" y="6784"/>
                  </a:lnTo>
                  <a:lnTo>
                    <a:pt x="6691" y="6793"/>
                  </a:lnTo>
                  <a:lnTo>
                    <a:pt x="6684" y="6812"/>
                  </a:lnTo>
                  <a:lnTo>
                    <a:pt x="6680" y="6820"/>
                  </a:lnTo>
                  <a:lnTo>
                    <a:pt x="6671" y="6839"/>
                  </a:lnTo>
                  <a:lnTo>
                    <a:pt x="6667" y="6847"/>
                  </a:lnTo>
                  <a:lnTo>
                    <a:pt x="6658" y="6866"/>
                  </a:lnTo>
                  <a:lnTo>
                    <a:pt x="6654" y="6874"/>
                  </a:lnTo>
                  <a:lnTo>
                    <a:pt x="6644" y="6892"/>
                  </a:lnTo>
                  <a:lnTo>
                    <a:pt x="6639" y="6900"/>
                  </a:lnTo>
                  <a:lnTo>
                    <a:pt x="6628" y="6918"/>
                  </a:lnTo>
                  <a:lnTo>
                    <a:pt x="6624" y="6926"/>
                  </a:lnTo>
                  <a:lnTo>
                    <a:pt x="6612" y="6943"/>
                  </a:lnTo>
                  <a:lnTo>
                    <a:pt x="6607" y="6950"/>
                  </a:lnTo>
                  <a:lnTo>
                    <a:pt x="6595" y="6967"/>
                  </a:lnTo>
                  <a:lnTo>
                    <a:pt x="6590" y="6974"/>
                  </a:lnTo>
                  <a:lnTo>
                    <a:pt x="6577" y="6991"/>
                  </a:lnTo>
                  <a:lnTo>
                    <a:pt x="6572" y="6998"/>
                  </a:lnTo>
                  <a:lnTo>
                    <a:pt x="6559" y="7013"/>
                  </a:lnTo>
                  <a:lnTo>
                    <a:pt x="6553" y="7021"/>
                  </a:lnTo>
                  <a:lnTo>
                    <a:pt x="6539" y="7036"/>
                  </a:lnTo>
                  <a:lnTo>
                    <a:pt x="6533" y="7042"/>
                  </a:lnTo>
                  <a:lnTo>
                    <a:pt x="6519" y="7057"/>
                  </a:lnTo>
                  <a:lnTo>
                    <a:pt x="6512" y="7064"/>
                  </a:lnTo>
                  <a:lnTo>
                    <a:pt x="6497" y="7078"/>
                  </a:lnTo>
                  <a:lnTo>
                    <a:pt x="6491" y="7084"/>
                  </a:lnTo>
                  <a:lnTo>
                    <a:pt x="6476" y="7098"/>
                  </a:lnTo>
                  <a:lnTo>
                    <a:pt x="6468" y="7104"/>
                  </a:lnTo>
                  <a:lnTo>
                    <a:pt x="6453" y="7117"/>
                  </a:lnTo>
                  <a:lnTo>
                    <a:pt x="6446" y="7122"/>
                  </a:lnTo>
                  <a:lnTo>
                    <a:pt x="6429" y="7135"/>
                  </a:lnTo>
                  <a:lnTo>
                    <a:pt x="6422" y="7140"/>
                  </a:lnTo>
                  <a:lnTo>
                    <a:pt x="6405" y="7152"/>
                  </a:lnTo>
                  <a:lnTo>
                    <a:pt x="6398" y="7157"/>
                  </a:lnTo>
                  <a:lnTo>
                    <a:pt x="6381" y="7169"/>
                  </a:lnTo>
                  <a:lnTo>
                    <a:pt x="6373" y="7173"/>
                  </a:lnTo>
                  <a:lnTo>
                    <a:pt x="6355" y="7184"/>
                  </a:lnTo>
                  <a:lnTo>
                    <a:pt x="6347" y="7189"/>
                  </a:lnTo>
                  <a:lnTo>
                    <a:pt x="6329" y="7199"/>
                  </a:lnTo>
                  <a:lnTo>
                    <a:pt x="6321" y="7203"/>
                  </a:lnTo>
                  <a:lnTo>
                    <a:pt x="6302" y="7212"/>
                  </a:lnTo>
                  <a:lnTo>
                    <a:pt x="6294" y="7216"/>
                  </a:lnTo>
                  <a:lnTo>
                    <a:pt x="6275" y="7225"/>
                  </a:lnTo>
                  <a:lnTo>
                    <a:pt x="6267" y="7229"/>
                  </a:lnTo>
                  <a:lnTo>
                    <a:pt x="6248" y="7236"/>
                  </a:lnTo>
                  <a:lnTo>
                    <a:pt x="6239" y="7240"/>
                  </a:lnTo>
                  <a:lnTo>
                    <a:pt x="6220" y="7247"/>
                  </a:lnTo>
                  <a:lnTo>
                    <a:pt x="6211" y="7250"/>
                  </a:lnTo>
                  <a:lnTo>
                    <a:pt x="6203" y="7253"/>
                  </a:lnTo>
                  <a:lnTo>
                    <a:pt x="6203" y="8133"/>
                  </a:lnTo>
                  <a:lnTo>
                    <a:pt x="6201" y="8166"/>
                  </a:lnTo>
                  <a:lnTo>
                    <a:pt x="6194" y="8198"/>
                  </a:lnTo>
                  <a:lnTo>
                    <a:pt x="6184" y="8229"/>
                  </a:lnTo>
                  <a:lnTo>
                    <a:pt x="6170" y="8258"/>
                  </a:lnTo>
                  <a:lnTo>
                    <a:pt x="6151" y="8285"/>
                  </a:lnTo>
                  <a:lnTo>
                    <a:pt x="6130" y="8310"/>
                  </a:lnTo>
                  <a:lnTo>
                    <a:pt x="6105" y="8331"/>
                  </a:lnTo>
                  <a:lnTo>
                    <a:pt x="6078" y="8350"/>
                  </a:lnTo>
                  <a:lnTo>
                    <a:pt x="6049" y="8364"/>
                  </a:lnTo>
                  <a:lnTo>
                    <a:pt x="6018" y="8374"/>
                  </a:lnTo>
                  <a:lnTo>
                    <a:pt x="5986" y="8381"/>
                  </a:lnTo>
                  <a:lnTo>
                    <a:pt x="5953" y="8383"/>
                  </a:lnTo>
                  <a:lnTo>
                    <a:pt x="1595" y="8383"/>
                  </a:lnTo>
                  <a:lnTo>
                    <a:pt x="1562" y="8381"/>
                  </a:lnTo>
                  <a:lnTo>
                    <a:pt x="1530" y="8374"/>
                  </a:lnTo>
                  <a:lnTo>
                    <a:pt x="1499" y="8364"/>
                  </a:lnTo>
                  <a:lnTo>
                    <a:pt x="1470" y="8350"/>
                  </a:lnTo>
                  <a:lnTo>
                    <a:pt x="1443" y="8331"/>
                  </a:lnTo>
                  <a:lnTo>
                    <a:pt x="1418" y="8310"/>
                  </a:lnTo>
                  <a:lnTo>
                    <a:pt x="1397" y="8285"/>
                  </a:lnTo>
                  <a:lnTo>
                    <a:pt x="1378" y="8258"/>
                  </a:lnTo>
                  <a:lnTo>
                    <a:pt x="1364" y="8229"/>
                  </a:lnTo>
                  <a:lnTo>
                    <a:pt x="1354" y="8198"/>
                  </a:lnTo>
                  <a:lnTo>
                    <a:pt x="1347" y="8166"/>
                  </a:lnTo>
                  <a:lnTo>
                    <a:pt x="1345" y="8133"/>
                  </a:lnTo>
                  <a:lnTo>
                    <a:pt x="1345" y="7253"/>
                  </a:lnTo>
                  <a:lnTo>
                    <a:pt x="1337" y="7250"/>
                  </a:lnTo>
                  <a:lnTo>
                    <a:pt x="1328" y="7247"/>
                  </a:lnTo>
                  <a:lnTo>
                    <a:pt x="1309" y="7240"/>
                  </a:lnTo>
                  <a:lnTo>
                    <a:pt x="1300" y="7236"/>
                  </a:lnTo>
                  <a:lnTo>
                    <a:pt x="1281" y="7229"/>
                  </a:lnTo>
                  <a:lnTo>
                    <a:pt x="1273" y="7225"/>
                  </a:lnTo>
                  <a:lnTo>
                    <a:pt x="1254" y="7216"/>
                  </a:lnTo>
                  <a:lnTo>
                    <a:pt x="1246" y="7212"/>
                  </a:lnTo>
                  <a:lnTo>
                    <a:pt x="1227" y="7203"/>
                  </a:lnTo>
                  <a:lnTo>
                    <a:pt x="1219" y="7199"/>
                  </a:lnTo>
                  <a:lnTo>
                    <a:pt x="1201" y="7189"/>
                  </a:lnTo>
                  <a:lnTo>
                    <a:pt x="1192" y="7183"/>
                  </a:lnTo>
                  <a:lnTo>
                    <a:pt x="1174" y="7173"/>
                  </a:lnTo>
                  <a:lnTo>
                    <a:pt x="1167" y="7168"/>
                  </a:lnTo>
                  <a:lnTo>
                    <a:pt x="1150" y="7157"/>
                  </a:lnTo>
                  <a:lnTo>
                    <a:pt x="1143" y="7152"/>
                  </a:lnTo>
                  <a:lnTo>
                    <a:pt x="1126" y="7140"/>
                  </a:lnTo>
                  <a:lnTo>
                    <a:pt x="1119" y="7135"/>
                  </a:lnTo>
                  <a:lnTo>
                    <a:pt x="1103" y="7122"/>
                  </a:lnTo>
                  <a:lnTo>
                    <a:pt x="1096" y="7117"/>
                  </a:lnTo>
                  <a:lnTo>
                    <a:pt x="1080" y="7104"/>
                  </a:lnTo>
                  <a:lnTo>
                    <a:pt x="1073" y="7098"/>
                  </a:lnTo>
                  <a:lnTo>
                    <a:pt x="1058" y="7084"/>
                  </a:lnTo>
                  <a:lnTo>
                    <a:pt x="1051" y="7078"/>
                  </a:lnTo>
                  <a:lnTo>
                    <a:pt x="1037" y="7064"/>
                  </a:lnTo>
                  <a:lnTo>
                    <a:pt x="1030" y="7057"/>
                  </a:lnTo>
                  <a:lnTo>
                    <a:pt x="1016" y="7043"/>
                  </a:lnTo>
                  <a:lnTo>
                    <a:pt x="1010" y="7036"/>
                  </a:lnTo>
                  <a:lnTo>
                    <a:pt x="996" y="7021"/>
                  </a:lnTo>
                  <a:lnTo>
                    <a:pt x="990" y="7014"/>
                  </a:lnTo>
                  <a:lnTo>
                    <a:pt x="977" y="6998"/>
                  </a:lnTo>
                  <a:lnTo>
                    <a:pt x="971" y="6991"/>
                  </a:lnTo>
                  <a:lnTo>
                    <a:pt x="959" y="6975"/>
                  </a:lnTo>
                  <a:lnTo>
                    <a:pt x="953" y="6967"/>
                  </a:lnTo>
                  <a:lnTo>
                    <a:pt x="941" y="6951"/>
                  </a:lnTo>
                  <a:lnTo>
                    <a:pt x="936" y="6943"/>
                  </a:lnTo>
                  <a:lnTo>
                    <a:pt x="925" y="6926"/>
                  </a:lnTo>
                  <a:lnTo>
                    <a:pt x="920" y="6918"/>
                  </a:lnTo>
                  <a:lnTo>
                    <a:pt x="909" y="6900"/>
                  </a:lnTo>
                  <a:lnTo>
                    <a:pt x="904" y="6892"/>
                  </a:lnTo>
                  <a:lnTo>
                    <a:pt x="894" y="6874"/>
                  </a:lnTo>
                  <a:lnTo>
                    <a:pt x="890" y="6866"/>
                  </a:lnTo>
                  <a:lnTo>
                    <a:pt x="881" y="6847"/>
                  </a:lnTo>
                  <a:lnTo>
                    <a:pt x="877" y="6839"/>
                  </a:lnTo>
                  <a:lnTo>
                    <a:pt x="868" y="6820"/>
                  </a:lnTo>
                  <a:lnTo>
                    <a:pt x="864" y="6812"/>
                  </a:lnTo>
                  <a:lnTo>
                    <a:pt x="857" y="6793"/>
                  </a:lnTo>
                  <a:lnTo>
                    <a:pt x="853" y="6784"/>
                  </a:lnTo>
                  <a:lnTo>
                    <a:pt x="846" y="6765"/>
                  </a:lnTo>
                  <a:lnTo>
                    <a:pt x="843" y="6756"/>
                  </a:lnTo>
                  <a:lnTo>
                    <a:pt x="837" y="6737"/>
                  </a:lnTo>
                  <a:lnTo>
                    <a:pt x="834" y="6728"/>
                  </a:lnTo>
                  <a:lnTo>
                    <a:pt x="828" y="6708"/>
                  </a:lnTo>
                  <a:lnTo>
                    <a:pt x="826" y="6699"/>
                  </a:lnTo>
                  <a:lnTo>
                    <a:pt x="821" y="6680"/>
                  </a:lnTo>
                  <a:lnTo>
                    <a:pt x="819" y="6670"/>
                  </a:lnTo>
                  <a:lnTo>
                    <a:pt x="815" y="6651"/>
                  </a:lnTo>
                  <a:lnTo>
                    <a:pt x="813" y="6641"/>
                  </a:lnTo>
                  <a:lnTo>
                    <a:pt x="810" y="6621"/>
                  </a:lnTo>
                  <a:lnTo>
                    <a:pt x="808" y="6612"/>
                  </a:lnTo>
                  <a:lnTo>
                    <a:pt x="806" y="6592"/>
                  </a:lnTo>
                  <a:lnTo>
                    <a:pt x="805" y="6583"/>
                  </a:lnTo>
                  <a:lnTo>
                    <a:pt x="803" y="6562"/>
                  </a:lnTo>
                  <a:lnTo>
                    <a:pt x="802" y="6553"/>
                  </a:lnTo>
                  <a:lnTo>
                    <a:pt x="801" y="6532"/>
                  </a:lnTo>
                  <a:lnTo>
                    <a:pt x="800" y="6523"/>
                  </a:lnTo>
                  <a:lnTo>
                    <a:pt x="800" y="6503"/>
                  </a:lnTo>
                  <a:lnTo>
                    <a:pt x="800" y="6498"/>
                  </a:lnTo>
                  <a:lnTo>
                    <a:pt x="800" y="3774"/>
                  </a:lnTo>
                  <a:lnTo>
                    <a:pt x="800" y="3769"/>
                  </a:lnTo>
                  <a:lnTo>
                    <a:pt x="800" y="3749"/>
                  </a:lnTo>
                  <a:lnTo>
                    <a:pt x="801" y="3740"/>
                  </a:lnTo>
                  <a:lnTo>
                    <a:pt x="802" y="3719"/>
                  </a:lnTo>
                  <a:lnTo>
                    <a:pt x="803" y="3710"/>
                  </a:lnTo>
                  <a:lnTo>
                    <a:pt x="805" y="3690"/>
                  </a:lnTo>
                  <a:lnTo>
                    <a:pt x="806" y="3680"/>
                  </a:lnTo>
                  <a:lnTo>
                    <a:pt x="808" y="3660"/>
                  </a:lnTo>
                  <a:lnTo>
                    <a:pt x="810" y="3651"/>
                  </a:lnTo>
                  <a:lnTo>
                    <a:pt x="813" y="3631"/>
                  </a:lnTo>
                  <a:lnTo>
                    <a:pt x="815" y="3622"/>
                  </a:lnTo>
                  <a:lnTo>
                    <a:pt x="819" y="3602"/>
                  </a:lnTo>
                  <a:lnTo>
                    <a:pt x="821" y="3593"/>
                  </a:lnTo>
                  <a:lnTo>
                    <a:pt x="826" y="3573"/>
                  </a:lnTo>
                  <a:lnTo>
                    <a:pt x="828" y="3564"/>
                  </a:lnTo>
                  <a:lnTo>
                    <a:pt x="834" y="3545"/>
                  </a:lnTo>
                  <a:lnTo>
                    <a:pt x="837" y="3536"/>
                  </a:lnTo>
                  <a:lnTo>
                    <a:pt x="843" y="3517"/>
                  </a:lnTo>
                  <a:lnTo>
                    <a:pt x="846" y="3508"/>
                  </a:lnTo>
                  <a:lnTo>
                    <a:pt x="853" y="3489"/>
                  </a:lnTo>
                  <a:lnTo>
                    <a:pt x="857" y="3480"/>
                  </a:lnTo>
                  <a:lnTo>
                    <a:pt x="864" y="3461"/>
                  </a:lnTo>
                  <a:lnTo>
                    <a:pt x="868" y="3453"/>
                  </a:lnTo>
                  <a:lnTo>
                    <a:pt x="877" y="3434"/>
                  </a:lnTo>
                  <a:lnTo>
                    <a:pt x="881" y="3426"/>
                  </a:lnTo>
                  <a:lnTo>
                    <a:pt x="890" y="3407"/>
                  </a:lnTo>
                  <a:lnTo>
                    <a:pt x="894" y="3399"/>
                  </a:lnTo>
                  <a:lnTo>
                    <a:pt x="904" y="3381"/>
                  </a:lnTo>
                  <a:lnTo>
                    <a:pt x="909" y="3373"/>
                  </a:lnTo>
                  <a:lnTo>
                    <a:pt x="920" y="3355"/>
                  </a:lnTo>
                  <a:lnTo>
                    <a:pt x="925" y="3347"/>
                  </a:lnTo>
                  <a:lnTo>
                    <a:pt x="936" y="3330"/>
                  </a:lnTo>
                  <a:lnTo>
                    <a:pt x="941" y="3323"/>
                  </a:lnTo>
                  <a:lnTo>
                    <a:pt x="953" y="3306"/>
                  </a:lnTo>
                  <a:lnTo>
                    <a:pt x="958" y="3298"/>
                  </a:lnTo>
                  <a:lnTo>
                    <a:pt x="971" y="3282"/>
                  </a:lnTo>
                  <a:lnTo>
                    <a:pt x="977" y="3275"/>
                  </a:lnTo>
                  <a:lnTo>
                    <a:pt x="990" y="3259"/>
                  </a:lnTo>
                  <a:lnTo>
                    <a:pt x="996" y="3252"/>
                  </a:lnTo>
                  <a:lnTo>
                    <a:pt x="1009" y="3237"/>
                  </a:lnTo>
                  <a:lnTo>
                    <a:pt x="1015" y="3230"/>
                  </a:lnTo>
                  <a:lnTo>
                    <a:pt x="1029" y="3216"/>
                  </a:lnTo>
                  <a:lnTo>
                    <a:pt x="1036" y="3209"/>
                  </a:lnTo>
                  <a:lnTo>
                    <a:pt x="1051" y="3195"/>
                  </a:lnTo>
                  <a:lnTo>
                    <a:pt x="1057" y="3189"/>
                  </a:lnTo>
                  <a:lnTo>
                    <a:pt x="1072" y="3175"/>
                  </a:lnTo>
                  <a:lnTo>
                    <a:pt x="1079" y="3169"/>
                  </a:lnTo>
                  <a:lnTo>
                    <a:pt x="1095" y="3156"/>
                  </a:lnTo>
                  <a:lnTo>
                    <a:pt x="1102" y="3150"/>
                  </a:lnTo>
                  <a:lnTo>
                    <a:pt x="1118" y="3138"/>
                  </a:lnTo>
                  <a:lnTo>
                    <a:pt x="1125" y="3133"/>
                  </a:lnTo>
                  <a:lnTo>
                    <a:pt x="1142" y="3121"/>
                  </a:lnTo>
                  <a:lnTo>
                    <a:pt x="1150" y="3115"/>
                  </a:lnTo>
                  <a:lnTo>
                    <a:pt x="1167" y="3104"/>
                  </a:lnTo>
                  <a:lnTo>
                    <a:pt x="1174" y="3099"/>
                  </a:lnTo>
                  <a:lnTo>
                    <a:pt x="1192" y="3089"/>
                  </a:lnTo>
                  <a:lnTo>
                    <a:pt x="1201" y="3083"/>
                  </a:lnTo>
                  <a:lnTo>
                    <a:pt x="1219" y="3073"/>
                  </a:lnTo>
                  <a:lnTo>
                    <a:pt x="1227" y="3069"/>
                  </a:lnTo>
                  <a:lnTo>
                    <a:pt x="1246" y="3060"/>
                  </a:lnTo>
                  <a:lnTo>
                    <a:pt x="1254" y="3056"/>
                  </a:lnTo>
                  <a:lnTo>
                    <a:pt x="1273" y="3047"/>
                  </a:lnTo>
                  <a:lnTo>
                    <a:pt x="1281" y="3043"/>
                  </a:lnTo>
                  <a:lnTo>
                    <a:pt x="1300" y="3036"/>
                  </a:lnTo>
                  <a:lnTo>
                    <a:pt x="1309" y="3032"/>
                  </a:lnTo>
                  <a:lnTo>
                    <a:pt x="1328" y="3025"/>
                  </a:lnTo>
                  <a:lnTo>
                    <a:pt x="1337" y="3022"/>
                  </a:lnTo>
                  <a:lnTo>
                    <a:pt x="1356" y="3016"/>
                  </a:lnTo>
                  <a:lnTo>
                    <a:pt x="1365" y="3013"/>
                  </a:lnTo>
                  <a:lnTo>
                    <a:pt x="1385" y="3007"/>
                  </a:lnTo>
                  <a:lnTo>
                    <a:pt x="1394" y="3005"/>
                  </a:lnTo>
                  <a:lnTo>
                    <a:pt x="1413" y="3000"/>
                  </a:lnTo>
                  <a:lnTo>
                    <a:pt x="1423" y="2998"/>
                  </a:lnTo>
                  <a:lnTo>
                    <a:pt x="1442" y="2994"/>
                  </a:lnTo>
                  <a:lnTo>
                    <a:pt x="1452" y="2992"/>
                  </a:lnTo>
                  <a:lnTo>
                    <a:pt x="1472" y="2989"/>
                  </a:lnTo>
                  <a:lnTo>
                    <a:pt x="1481" y="2987"/>
                  </a:lnTo>
                  <a:lnTo>
                    <a:pt x="1501" y="2985"/>
                  </a:lnTo>
                  <a:lnTo>
                    <a:pt x="1510" y="2984"/>
                  </a:lnTo>
                  <a:lnTo>
                    <a:pt x="1531" y="2982"/>
                  </a:lnTo>
                  <a:lnTo>
                    <a:pt x="1540" y="2981"/>
                  </a:lnTo>
                  <a:lnTo>
                    <a:pt x="1561" y="2980"/>
                  </a:lnTo>
                  <a:lnTo>
                    <a:pt x="1570" y="2979"/>
                  </a:lnTo>
                  <a:lnTo>
                    <a:pt x="1590" y="2979"/>
                  </a:lnTo>
                  <a:lnTo>
                    <a:pt x="1595" y="2979"/>
                  </a:lnTo>
                  <a:lnTo>
                    <a:pt x="2262" y="2979"/>
                  </a:lnTo>
                  <a:lnTo>
                    <a:pt x="2262" y="1867"/>
                  </a:lnTo>
                  <a:lnTo>
                    <a:pt x="2263" y="1847"/>
                  </a:lnTo>
                  <a:lnTo>
                    <a:pt x="2267" y="1828"/>
                  </a:lnTo>
                  <a:lnTo>
                    <a:pt x="2273" y="1810"/>
                  </a:lnTo>
                  <a:lnTo>
                    <a:pt x="2282" y="1792"/>
                  </a:lnTo>
                  <a:lnTo>
                    <a:pt x="2293" y="1776"/>
                  </a:lnTo>
                  <a:lnTo>
                    <a:pt x="2306" y="1761"/>
                  </a:lnTo>
                  <a:lnTo>
                    <a:pt x="2321" y="1748"/>
                  </a:lnTo>
                  <a:lnTo>
                    <a:pt x="2337" y="1737"/>
                  </a:lnTo>
                  <a:lnTo>
                    <a:pt x="2355" y="1728"/>
                  </a:lnTo>
                  <a:lnTo>
                    <a:pt x="2373" y="1722"/>
                  </a:lnTo>
                  <a:lnTo>
                    <a:pt x="2392" y="1718"/>
                  </a:lnTo>
                  <a:lnTo>
                    <a:pt x="2412" y="1717"/>
                  </a:lnTo>
                  <a:lnTo>
                    <a:pt x="4864" y="1717"/>
                  </a:lnTo>
                  <a:lnTo>
                    <a:pt x="4884" y="1718"/>
                  </a:lnTo>
                  <a:lnTo>
                    <a:pt x="4903" y="1722"/>
                  </a:lnTo>
                  <a:lnTo>
                    <a:pt x="4921" y="1728"/>
                  </a:lnTo>
                  <a:lnTo>
                    <a:pt x="4939" y="1737"/>
                  </a:lnTo>
                  <a:lnTo>
                    <a:pt x="4955" y="1748"/>
                  </a:lnTo>
                  <a:lnTo>
                    <a:pt x="4970" y="1761"/>
                  </a:lnTo>
                  <a:lnTo>
                    <a:pt x="4983" y="1776"/>
                  </a:lnTo>
                  <a:lnTo>
                    <a:pt x="4994" y="1792"/>
                  </a:lnTo>
                  <a:lnTo>
                    <a:pt x="5003" y="1810"/>
                  </a:lnTo>
                  <a:lnTo>
                    <a:pt x="5009" y="1828"/>
                  </a:lnTo>
                  <a:lnTo>
                    <a:pt x="5013" y="1847"/>
                  </a:lnTo>
                  <a:close/>
                  <a:moveTo>
                    <a:pt x="8501" y="5367"/>
                  </a:moveTo>
                  <a:lnTo>
                    <a:pt x="8470" y="5377"/>
                  </a:lnTo>
                  <a:lnTo>
                    <a:pt x="8438" y="5384"/>
                  </a:lnTo>
                  <a:lnTo>
                    <a:pt x="8405" y="5386"/>
                  </a:lnTo>
                  <a:lnTo>
                    <a:pt x="8099" y="5386"/>
                  </a:lnTo>
                  <a:lnTo>
                    <a:pt x="8106" y="5393"/>
                  </a:lnTo>
                  <a:lnTo>
                    <a:pt x="8115" y="5404"/>
                  </a:lnTo>
                  <a:lnTo>
                    <a:pt x="8126" y="5415"/>
                  </a:lnTo>
                  <a:lnTo>
                    <a:pt x="8136" y="5425"/>
                  </a:lnTo>
                  <a:lnTo>
                    <a:pt x="8148" y="5435"/>
                  </a:lnTo>
                  <a:lnTo>
                    <a:pt x="8159" y="5445"/>
                  </a:lnTo>
                  <a:lnTo>
                    <a:pt x="8171" y="5454"/>
                  </a:lnTo>
                  <a:lnTo>
                    <a:pt x="8183" y="5462"/>
                  </a:lnTo>
                  <a:lnTo>
                    <a:pt x="8195" y="5470"/>
                  </a:lnTo>
                  <a:lnTo>
                    <a:pt x="8208" y="5478"/>
                  </a:lnTo>
                  <a:lnTo>
                    <a:pt x="8221" y="5485"/>
                  </a:lnTo>
                  <a:lnTo>
                    <a:pt x="8234" y="5492"/>
                  </a:lnTo>
                  <a:lnTo>
                    <a:pt x="8248" y="5498"/>
                  </a:lnTo>
                  <a:lnTo>
                    <a:pt x="8261" y="5504"/>
                  </a:lnTo>
                  <a:lnTo>
                    <a:pt x="8275" y="5509"/>
                  </a:lnTo>
                  <a:lnTo>
                    <a:pt x="8289" y="5514"/>
                  </a:lnTo>
                  <a:lnTo>
                    <a:pt x="8303" y="5518"/>
                  </a:lnTo>
                  <a:lnTo>
                    <a:pt x="8318" y="5521"/>
                  </a:lnTo>
                  <a:lnTo>
                    <a:pt x="8332" y="5524"/>
                  </a:lnTo>
                  <a:lnTo>
                    <a:pt x="8346" y="5527"/>
                  </a:lnTo>
                  <a:lnTo>
                    <a:pt x="8361" y="5528"/>
                  </a:lnTo>
                  <a:lnTo>
                    <a:pt x="8376" y="5530"/>
                  </a:lnTo>
                  <a:lnTo>
                    <a:pt x="8390" y="5531"/>
                  </a:lnTo>
                  <a:lnTo>
                    <a:pt x="8405" y="5531"/>
                  </a:lnTo>
                  <a:lnTo>
                    <a:pt x="8420" y="5531"/>
                  </a:lnTo>
                  <a:lnTo>
                    <a:pt x="8435" y="5530"/>
                  </a:lnTo>
                  <a:lnTo>
                    <a:pt x="8450" y="5528"/>
                  </a:lnTo>
                  <a:lnTo>
                    <a:pt x="8464" y="5527"/>
                  </a:lnTo>
                  <a:lnTo>
                    <a:pt x="8479" y="5524"/>
                  </a:lnTo>
                  <a:lnTo>
                    <a:pt x="8493" y="5521"/>
                  </a:lnTo>
                  <a:lnTo>
                    <a:pt x="8508" y="5518"/>
                  </a:lnTo>
                  <a:lnTo>
                    <a:pt x="8522" y="5513"/>
                  </a:lnTo>
                  <a:lnTo>
                    <a:pt x="8536" y="5509"/>
                  </a:lnTo>
                  <a:lnTo>
                    <a:pt x="8550" y="5504"/>
                  </a:lnTo>
                  <a:lnTo>
                    <a:pt x="8563" y="5498"/>
                  </a:lnTo>
                  <a:lnTo>
                    <a:pt x="8577" y="5492"/>
                  </a:lnTo>
                  <a:lnTo>
                    <a:pt x="8590" y="5485"/>
                  </a:lnTo>
                  <a:lnTo>
                    <a:pt x="8603" y="5478"/>
                  </a:lnTo>
                  <a:lnTo>
                    <a:pt x="8615" y="5471"/>
                  </a:lnTo>
                  <a:lnTo>
                    <a:pt x="8627" y="5463"/>
                  </a:lnTo>
                  <a:lnTo>
                    <a:pt x="8639" y="5454"/>
                  </a:lnTo>
                  <a:lnTo>
                    <a:pt x="8651" y="5445"/>
                  </a:lnTo>
                  <a:lnTo>
                    <a:pt x="8662" y="5435"/>
                  </a:lnTo>
                  <a:lnTo>
                    <a:pt x="8673" y="5425"/>
                  </a:lnTo>
                  <a:lnTo>
                    <a:pt x="8684" y="5415"/>
                  </a:lnTo>
                  <a:lnTo>
                    <a:pt x="8694" y="5404"/>
                  </a:lnTo>
                  <a:lnTo>
                    <a:pt x="8704" y="5393"/>
                  </a:lnTo>
                  <a:lnTo>
                    <a:pt x="8714" y="5382"/>
                  </a:lnTo>
                  <a:lnTo>
                    <a:pt x="8723" y="5370"/>
                  </a:lnTo>
                  <a:lnTo>
                    <a:pt x="8732" y="5358"/>
                  </a:lnTo>
                  <a:lnTo>
                    <a:pt x="8740" y="5346"/>
                  </a:lnTo>
                  <a:lnTo>
                    <a:pt x="8747" y="5334"/>
                  </a:lnTo>
                  <a:lnTo>
                    <a:pt x="8754" y="5321"/>
                  </a:lnTo>
                  <a:lnTo>
                    <a:pt x="8761" y="5308"/>
                  </a:lnTo>
                  <a:lnTo>
                    <a:pt x="8767" y="5294"/>
                  </a:lnTo>
                  <a:lnTo>
                    <a:pt x="8773" y="5281"/>
                  </a:lnTo>
                  <a:lnTo>
                    <a:pt x="8778" y="5267"/>
                  </a:lnTo>
                  <a:lnTo>
                    <a:pt x="8782" y="5253"/>
                  </a:lnTo>
                  <a:lnTo>
                    <a:pt x="8787" y="5239"/>
                  </a:lnTo>
                  <a:lnTo>
                    <a:pt x="8790" y="5224"/>
                  </a:lnTo>
                  <a:lnTo>
                    <a:pt x="8793" y="5210"/>
                  </a:lnTo>
                  <a:lnTo>
                    <a:pt x="8796" y="5195"/>
                  </a:lnTo>
                  <a:lnTo>
                    <a:pt x="8797" y="5181"/>
                  </a:lnTo>
                  <a:lnTo>
                    <a:pt x="8799" y="5166"/>
                  </a:lnTo>
                  <a:lnTo>
                    <a:pt x="8800" y="5151"/>
                  </a:lnTo>
                  <a:lnTo>
                    <a:pt x="8800" y="5136"/>
                  </a:lnTo>
                  <a:lnTo>
                    <a:pt x="8800" y="5121"/>
                  </a:lnTo>
                  <a:lnTo>
                    <a:pt x="8799" y="5107"/>
                  </a:lnTo>
                  <a:lnTo>
                    <a:pt x="8797" y="5092"/>
                  </a:lnTo>
                  <a:lnTo>
                    <a:pt x="8796" y="5077"/>
                  </a:lnTo>
                  <a:lnTo>
                    <a:pt x="8793" y="5063"/>
                  </a:lnTo>
                  <a:lnTo>
                    <a:pt x="8790" y="5049"/>
                  </a:lnTo>
                  <a:lnTo>
                    <a:pt x="8787" y="5034"/>
                  </a:lnTo>
                  <a:lnTo>
                    <a:pt x="8783" y="5020"/>
                  </a:lnTo>
                  <a:lnTo>
                    <a:pt x="8778" y="5006"/>
                  </a:lnTo>
                  <a:lnTo>
                    <a:pt x="8773" y="4992"/>
                  </a:lnTo>
                  <a:lnTo>
                    <a:pt x="8767" y="4979"/>
                  </a:lnTo>
                  <a:lnTo>
                    <a:pt x="8761" y="4965"/>
                  </a:lnTo>
                  <a:lnTo>
                    <a:pt x="8754" y="4952"/>
                  </a:lnTo>
                  <a:lnTo>
                    <a:pt x="8747" y="4939"/>
                  </a:lnTo>
                  <a:lnTo>
                    <a:pt x="8739" y="4926"/>
                  </a:lnTo>
                  <a:lnTo>
                    <a:pt x="8731" y="4914"/>
                  </a:lnTo>
                  <a:lnTo>
                    <a:pt x="8723" y="4902"/>
                  </a:lnTo>
                  <a:lnTo>
                    <a:pt x="8714" y="4890"/>
                  </a:lnTo>
                  <a:lnTo>
                    <a:pt x="8704" y="4879"/>
                  </a:lnTo>
                  <a:lnTo>
                    <a:pt x="8694" y="4867"/>
                  </a:lnTo>
                  <a:lnTo>
                    <a:pt x="8684" y="4857"/>
                  </a:lnTo>
                  <a:lnTo>
                    <a:pt x="8673" y="4846"/>
                  </a:lnTo>
                  <a:lnTo>
                    <a:pt x="8662" y="4837"/>
                  </a:lnTo>
                  <a:lnTo>
                    <a:pt x="8651" y="4827"/>
                  </a:lnTo>
                  <a:lnTo>
                    <a:pt x="8639" y="4818"/>
                  </a:lnTo>
                  <a:lnTo>
                    <a:pt x="8627" y="4809"/>
                  </a:lnTo>
                  <a:lnTo>
                    <a:pt x="8615" y="4801"/>
                  </a:lnTo>
                  <a:lnTo>
                    <a:pt x="8603" y="4794"/>
                  </a:lnTo>
                  <a:lnTo>
                    <a:pt x="8591" y="4787"/>
                  </a:lnTo>
                  <a:lnTo>
                    <a:pt x="8577" y="4781"/>
                  </a:lnTo>
                  <a:lnTo>
                    <a:pt x="8564" y="4774"/>
                  </a:lnTo>
                  <a:lnTo>
                    <a:pt x="8550" y="4769"/>
                  </a:lnTo>
                  <a:lnTo>
                    <a:pt x="8536" y="4764"/>
                  </a:lnTo>
                  <a:lnTo>
                    <a:pt x="8522" y="4759"/>
                  </a:lnTo>
                  <a:lnTo>
                    <a:pt x="8507" y="4755"/>
                  </a:lnTo>
                  <a:lnTo>
                    <a:pt x="8493" y="4751"/>
                  </a:lnTo>
                  <a:lnTo>
                    <a:pt x="8478" y="4748"/>
                  </a:lnTo>
                  <a:lnTo>
                    <a:pt x="8464" y="4746"/>
                  </a:lnTo>
                  <a:lnTo>
                    <a:pt x="8449" y="4744"/>
                  </a:lnTo>
                  <a:lnTo>
                    <a:pt x="8434" y="4742"/>
                  </a:lnTo>
                  <a:lnTo>
                    <a:pt x="8420" y="4741"/>
                  </a:lnTo>
                  <a:lnTo>
                    <a:pt x="8405" y="4741"/>
                  </a:lnTo>
                  <a:lnTo>
                    <a:pt x="8390" y="4741"/>
                  </a:lnTo>
                  <a:lnTo>
                    <a:pt x="8376" y="4742"/>
                  </a:lnTo>
                  <a:lnTo>
                    <a:pt x="8361" y="4744"/>
                  </a:lnTo>
                  <a:lnTo>
                    <a:pt x="8347" y="4746"/>
                  </a:lnTo>
                  <a:lnTo>
                    <a:pt x="8332" y="4748"/>
                  </a:lnTo>
                  <a:lnTo>
                    <a:pt x="8318" y="4751"/>
                  </a:lnTo>
                  <a:lnTo>
                    <a:pt x="8304" y="4755"/>
                  </a:lnTo>
                  <a:lnTo>
                    <a:pt x="8289" y="4759"/>
                  </a:lnTo>
                  <a:lnTo>
                    <a:pt x="8275" y="4764"/>
                  </a:lnTo>
                  <a:lnTo>
                    <a:pt x="8261" y="4769"/>
                  </a:lnTo>
                  <a:lnTo>
                    <a:pt x="8247" y="4774"/>
                  </a:lnTo>
                  <a:lnTo>
                    <a:pt x="8234" y="4781"/>
                  </a:lnTo>
                  <a:lnTo>
                    <a:pt x="8220" y="4787"/>
                  </a:lnTo>
                  <a:lnTo>
                    <a:pt x="8208" y="4794"/>
                  </a:lnTo>
                  <a:lnTo>
                    <a:pt x="8195" y="4802"/>
                  </a:lnTo>
                  <a:lnTo>
                    <a:pt x="8183" y="4810"/>
                  </a:lnTo>
                  <a:lnTo>
                    <a:pt x="8171" y="4818"/>
                  </a:lnTo>
                  <a:lnTo>
                    <a:pt x="8159" y="4827"/>
                  </a:lnTo>
                  <a:lnTo>
                    <a:pt x="8148" y="4837"/>
                  </a:lnTo>
                  <a:lnTo>
                    <a:pt x="8137" y="4847"/>
                  </a:lnTo>
                  <a:lnTo>
                    <a:pt x="8126" y="4857"/>
                  </a:lnTo>
                  <a:lnTo>
                    <a:pt x="8116" y="4868"/>
                  </a:lnTo>
                  <a:lnTo>
                    <a:pt x="8106" y="4879"/>
                  </a:lnTo>
                  <a:lnTo>
                    <a:pt x="8100" y="4886"/>
                  </a:lnTo>
                  <a:lnTo>
                    <a:pt x="8405" y="4886"/>
                  </a:lnTo>
                  <a:lnTo>
                    <a:pt x="8438" y="4888"/>
                  </a:lnTo>
                  <a:lnTo>
                    <a:pt x="8470" y="4895"/>
                  </a:lnTo>
                  <a:lnTo>
                    <a:pt x="8501" y="4905"/>
                  </a:lnTo>
                  <a:lnTo>
                    <a:pt x="8530" y="4919"/>
                  </a:lnTo>
                  <a:lnTo>
                    <a:pt x="8557" y="4938"/>
                  </a:lnTo>
                  <a:lnTo>
                    <a:pt x="8582" y="4959"/>
                  </a:lnTo>
                  <a:lnTo>
                    <a:pt x="8603" y="4984"/>
                  </a:lnTo>
                  <a:lnTo>
                    <a:pt x="8622" y="5011"/>
                  </a:lnTo>
                  <a:lnTo>
                    <a:pt x="8636" y="5040"/>
                  </a:lnTo>
                  <a:lnTo>
                    <a:pt x="8646" y="5071"/>
                  </a:lnTo>
                  <a:lnTo>
                    <a:pt x="8653" y="5103"/>
                  </a:lnTo>
                  <a:lnTo>
                    <a:pt x="8655" y="5136"/>
                  </a:lnTo>
                  <a:lnTo>
                    <a:pt x="8653" y="5169"/>
                  </a:lnTo>
                  <a:lnTo>
                    <a:pt x="8646" y="5201"/>
                  </a:lnTo>
                  <a:lnTo>
                    <a:pt x="8636" y="5232"/>
                  </a:lnTo>
                  <a:lnTo>
                    <a:pt x="8622" y="5261"/>
                  </a:lnTo>
                  <a:lnTo>
                    <a:pt x="8603" y="5288"/>
                  </a:lnTo>
                  <a:lnTo>
                    <a:pt x="8582" y="5313"/>
                  </a:lnTo>
                  <a:lnTo>
                    <a:pt x="8557" y="5334"/>
                  </a:lnTo>
                  <a:lnTo>
                    <a:pt x="8530" y="5353"/>
                  </a:lnTo>
                  <a:lnTo>
                    <a:pt x="8501" y="5367"/>
                  </a:lnTo>
                  <a:close/>
                  <a:moveTo>
                    <a:pt x="5964" y="3479"/>
                  </a:moveTo>
                  <a:lnTo>
                    <a:pt x="5951" y="3479"/>
                  </a:lnTo>
                  <a:lnTo>
                    <a:pt x="5261" y="3479"/>
                  </a:lnTo>
                  <a:lnTo>
                    <a:pt x="5261" y="6793"/>
                  </a:lnTo>
                  <a:lnTo>
                    <a:pt x="5951" y="6793"/>
                  </a:lnTo>
                  <a:lnTo>
                    <a:pt x="5964" y="6793"/>
                  </a:lnTo>
                  <a:lnTo>
                    <a:pt x="5975" y="6792"/>
                  </a:lnTo>
                  <a:lnTo>
                    <a:pt x="5986" y="6791"/>
                  </a:lnTo>
                  <a:lnTo>
                    <a:pt x="5997" y="6790"/>
                  </a:lnTo>
                  <a:lnTo>
                    <a:pt x="6008" y="6788"/>
                  </a:lnTo>
                  <a:lnTo>
                    <a:pt x="6019" y="6786"/>
                  </a:lnTo>
                  <a:lnTo>
                    <a:pt x="6030" y="6783"/>
                  </a:lnTo>
                  <a:lnTo>
                    <a:pt x="6040" y="6780"/>
                  </a:lnTo>
                  <a:lnTo>
                    <a:pt x="6051" y="6776"/>
                  </a:lnTo>
                  <a:lnTo>
                    <a:pt x="6061" y="6773"/>
                  </a:lnTo>
                  <a:lnTo>
                    <a:pt x="6071" y="6768"/>
                  </a:lnTo>
                  <a:lnTo>
                    <a:pt x="6081" y="6764"/>
                  </a:lnTo>
                  <a:lnTo>
                    <a:pt x="6091" y="6759"/>
                  </a:lnTo>
                  <a:lnTo>
                    <a:pt x="6101" y="6754"/>
                  </a:lnTo>
                  <a:lnTo>
                    <a:pt x="6110" y="6748"/>
                  </a:lnTo>
                  <a:lnTo>
                    <a:pt x="6120" y="6742"/>
                  </a:lnTo>
                  <a:lnTo>
                    <a:pt x="6129" y="6735"/>
                  </a:lnTo>
                  <a:lnTo>
                    <a:pt x="6137" y="6729"/>
                  </a:lnTo>
                  <a:lnTo>
                    <a:pt x="6146" y="6722"/>
                  </a:lnTo>
                  <a:lnTo>
                    <a:pt x="6154" y="6714"/>
                  </a:lnTo>
                  <a:lnTo>
                    <a:pt x="6162" y="6707"/>
                  </a:lnTo>
                  <a:lnTo>
                    <a:pt x="6169" y="6699"/>
                  </a:lnTo>
                  <a:lnTo>
                    <a:pt x="6177" y="6691"/>
                  </a:lnTo>
                  <a:lnTo>
                    <a:pt x="6184" y="6682"/>
                  </a:lnTo>
                  <a:lnTo>
                    <a:pt x="6190" y="6674"/>
                  </a:lnTo>
                  <a:lnTo>
                    <a:pt x="6197" y="6665"/>
                  </a:lnTo>
                  <a:lnTo>
                    <a:pt x="6203" y="6655"/>
                  </a:lnTo>
                  <a:lnTo>
                    <a:pt x="6209" y="6646"/>
                  </a:lnTo>
                  <a:lnTo>
                    <a:pt x="6214" y="6636"/>
                  </a:lnTo>
                  <a:lnTo>
                    <a:pt x="6219" y="6626"/>
                  </a:lnTo>
                  <a:lnTo>
                    <a:pt x="6223" y="6616"/>
                  </a:lnTo>
                  <a:lnTo>
                    <a:pt x="6228" y="6606"/>
                  </a:lnTo>
                  <a:lnTo>
                    <a:pt x="6231" y="6596"/>
                  </a:lnTo>
                  <a:lnTo>
                    <a:pt x="6235" y="6585"/>
                  </a:lnTo>
                  <a:lnTo>
                    <a:pt x="6238" y="6575"/>
                  </a:lnTo>
                  <a:lnTo>
                    <a:pt x="6241" y="6564"/>
                  </a:lnTo>
                  <a:lnTo>
                    <a:pt x="6243" y="6553"/>
                  </a:lnTo>
                  <a:lnTo>
                    <a:pt x="6245" y="6542"/>
                  </a:lnTo>
                  <a:lnTo>
                    <a:pt x="6246" y="6531"/>
                  </a:lnTo>
                  <a:lnTo>
                    <a:pt x="6247" y="6520"/>
                  </a:lnTo>
                  <a:lnTo>
                    <a:pt x="6248" y="6509"/>
                  </a:lnTo>
                  <a:lnTo>
                    <a:pt x="6248" y="6496"/>
                  </a:lnTo>
                  <a:lnTo>
                    <a:pt x="6248" y="5136"/>
                  </a:lnTo>
                  <a:lnTo>
                    <a:pt x="6248" y="3776"/>
                  </a:lnTo>
                  <a:lnTo>
                    <a:pt x="6248" y="3763"/>
                  </a:lnTo>
                  <a:lnTo>
                    <a:pt x="6247" y="3752"/>
                  </a:lnTo>
                  <a:lnTo>
                    <a:pt x="6246" y="3741"/>
                  </a:lnTo>
                  <a:lnTo>
                    <a:pt x="6245" y="3730"/>
                  </a:lnTo>
                  <a:lnTo>
                    <a:pt x="6243" y="3720"/>
                  </a:lnTo>
                  <a:lnTo>
                    <a:pt x="6241" y="3709"/>
                  </a:lnTo>
                  <a:lnTo>
                    <a:pt x="6238" y="3698"/>
                  </a:lnTo>
                  <a:lnTo>
                    <a:pt x="6235" y="3688"/>
                  </a:lnTo>
                  <a:lnTo>
                    <a:pt x="6232" y="3677"/>
                  </a:lnTo>
                  <a:lnTo>
                    <a:pt x="6228" y="3667"/>
                  </a:lnTo>
                  <a:lnTo>
                    <a:pt x="6223" y="3657"/>
                  </a:lnTo>
                  <a:lnTo>
                    <a:pt x="6219" y="3647"/>
                  </a:lnTo>
                  <a:lnTo>
                    <a:pt x="6214" y="3637"/>
                  </a:lnTo>
                  <a:lnTo>
                    <a:pt x="6208" y="3627"/>
                  </a:lnTo>
                  <a:lnTo>
                    <a:pt x="6203" y="3617"/>
                  </a:lnTo>
                  <a:lnTo>
                    <a:pt x="6196" y="3608"/>
                  </a:lnTo>
                  <a:lnTo>
                    <a:pt x="6190" y="3599"/>
                  </a:lnTo>
                  <a:lnTo>
                    <a:pt x="6183" y="3590"/>
                  </a:lnTo>
                  <a:lnTo>
                    <a:pt x="6176" y="3581"/>
                  </a:lnTo>
                  <a:lnTo>
                    <a:pt x="6169" y="3573"/>
                  </a:lnTo>
                  <a:lnTo>
                    <a:pt x="6161" y="3565"/>
                  </a:lnTo>
                  <a:lnTo>
                    <a:pt x="6153" y="3557"/>
                  </a:lnTo>
                  <a:lnTo>
                    <a:pt x="6145" y="3550"/>
                  </a:lnTo>
                  <a:lnTo>
                    <a:pt x="6137" y="3543"/>
                  </a:lnTo>
                  <a:lnTo>
                    <a:pt x="6128" y="3536"/>
                  </a:lnTo>
                  <a:lnTo>
                    <a:pt x="6119" y="3530"/>
                  </a:lnTo>
                  <a:lnTo>
                    <a:pt x="6110" y="3524"/>
                  </a:lnTo>
                  <a:lnTo>
                    <a:pt x="6101" y="3518"/>
                  </a:lnTo>
                  <a:lnTo>
                    <a:pt x="6091" y="3513"/>
                  </a:lnTo>
                  <a:lnTo>
                    <a:pt x="6081" y="3508"/>
                  </a:lnTo>
                  <a:lnTo>
                    <a:pt x="6071" y="3504"/>
                  </a:lnTo>
                  <a:lnTo>
                    <a:pt x="6061" y="3499"/>
                  </a:lnTo>
                  <a:lnTo>
                    <a:pt x="6051" y="3496"/>
                  </a:lnTo>
                  <a:lnTo>
                    <a:pt x="6040" y="3492"/>
                  </a:lnTo>
                  <a:lnTo>
                    <a:pt x="6030" y="3489"/>
                  </a:lnTo>
                  <a:lnTo>
                    <a:pt x="6019" y="3486"/>
                  </a:lnTo>
                  <a:lnTo>
                    <a:pt x="6008" y="3484"/>
                  </a:lnTo>
                  <a:lnTo>
                    <a:pt x="5997" y="3482"/>
                  </a:lnTo>
                  <a:lnTo>
                    <a:pt x="5986" y="3481"/>
                  </a:lnTo>
                  <a:lnTo>
                    <a:pt x="5975" y="3480"/>
                  </a:lnTo>
                  <a:lnTo>
                    <a:pt x="5964" y="3479"/>
                  </a:lnTo>
                  <a:close/>
                  <a:moveTo>
                    <a:pt x="5703" y="7293"/>
                  </a:moveTo>
                  <a:lnTo>
                    <a:pt x="1845" y="7293"/>
                  </a:lnTo>
                  <a:lnTo>
                    <a:pt x="1845" y="7883"/>
                  </a:lnTo>
                  <a:lnTo>
                    <a:pt x="5703" y="7883"/>
                  </a:lnTo>
                  <a:lnTo>
                    <a:pt x="5703" y="7293"/>
                  </a:lnTo>
                  <a:close/>
                  <a:moveTo>
                    <a:pt x="4172" y="6793"/>
                  </a:moveTo>
                  <a:lnTo>
                    <a:pt x="5011" y="6793"/>
                  </a:lnTo>
                  <a:lnTo>
                    <a:pt x="5011" y="3479"/>
                  </a:lnTo>
                  <a:lnTo>
                    <a:pt x="4172" y="3479"/>
                  </a:lnTo>
                  <a:lnTo>
                    <a:pt x="4172" y="6793"/>
                  </a:lnTo>
                  <a:close/>
                  <a:moveTo>
                    <a:pt x="2562" y="2979"/>
                  </a:moveTo>
                  <a:lnTo>
                    <a:pt x="4714" y="2979"/>
                  </a:lnTo>
                  <a:lnTo>
                    <a:pt x="4714" y="2017"/>
                  </a:lnTo>
                  <a:lnTo>
                    <a:pt x="2562" y="2017"/>
                  </a:lnTo>
                  <a:lnTo>
                    <a:pt x="2562" y="2979"/>
                  </a:lnTo>
                  <a:close/>
                  <a:moveTo>
                    <a:pt x="3082" y="6793"/>
                  </a:moveTo>
                  <a:lnTo>
                    <a:pt x="3922" y="6793"/>
                  </a:lnTo>
                  <a:lnTo>
                    <a:pt x="3922" y="3479"/>
                  </a:lnTo>
                  <a:lnTo>
                    <a:pt x="3082" y="3479"/>
                  </a:lnTo>
                  <a:lnTo>
                    <a:pt x="3082" y="6793"/>
                  </a:lnTo>
                  <a:close/>
                  <a:moveTo>
                    <a:pt x="2832" y="3479"/>
                  </a:moveTo>
                  <a:lnTo>
                    <a:pt x="1992" y="3479"/>
                  </a:lnTo>
                  <a:lnTo>
                    <a:pt x="1992" y="6793"/>
                  </a:lnTo>
                  <a:lnTo>
                    <a:pt x="2832" y="6793"/>
                  </a:lnTo>
                  <a:lnTo>
                    <a:pt x="2832" y="3479"/>
                  </a:lnTo>
                  <a:close/>
                  <a:moveTo>
                    <a:pt x="1597" y="6793"/>
                  </a:moveTo>
                  <a:lnTo>
                    <a:pt x="1742" y="6793"/>
                  </a:lnTo>
                  <a:lnTo>
                    <a:pt x="1742" y="3479"/>
                  </a:lnTo>
                  <a:lnTo>
                    <a:pt x="1597" y="3479"/>
                  </a:lnTo>
                  <a:lnTo>
                    <a:pt x="1584" y="3479"/>
                  </a:lnTo>
                  <a:lnTo>
                    <a:pt x="1573" y="3480"/>
                  </a:lnTo>
                  <a:lnTo>
                    <a:pt x="1562" y="3481"/>
                  </a:lnTo>
                  <a:lnTo>
                    <a:pt x="1551" y="3482"/>
                  </a:lnTo>
                  <a:lnTo>
                    <a:pt x="1540" y="3484"/>
                  </a:lnTo>
                  <a:lnTo>
                    <a:pt x="1529" y="3486"/>
                  </a:lnTo>
                  <a:lnTo>
                    <a:pt x="1518" y="3489"/>
                  </a:lnTo>
                  <a:lnTo>
                    <a:pt x="1508" y="3492"/>
                  </a:lnTo>
                  <a:lnTo>
                    <a:pt x="1497" y="3496"/>
                  </a:lnTo>
                  <a:lnTo>
                    <a:pt x="1487" y="3499"/>
                  </a:lnTo>
                  <a:lnTo>
                    <a:pt x="1477" y="3504"/>
                  </a:lnTo>
                  <a:lnTo>
                    <a:pt x="1467" y="3508"/>
                  </a:lnTo>
                  <a:lnTo>
                    <a:pt x="1457" y="3513"/>
                  </a:lnTo>
                  <a:lnTo>
                    <a:pt x="1448" y="3518"/>
                  </a:lnTo>
                  <a:lnTo>
                    <a:pt x="1439" y="3524"/>
                  </a:lnTo>
                  <a:lnTo>
                    <a:pt x="1430" y="3530"/>
                  </a:lnTo>
                  <a:lnTo>
                    <a:pt x="1421" y="3536"/>
                  </a:lnTo>
                  <a:lnTo>
                    <a:pt x="1412" y="3543"/>
                  </a:lnTo>
                  <a:lnTo>
                    <a:pt x="1403" y="3550"/>
                  </a:lnTo>
                  <a:lnTo>
                    <a:pt x="1395" y="3558"/>
                  </a:lnTo>
                  <a:lnTo>
                    <a:pt x="1387" y="3565"/>
                  </a:lnTo>
                  <a:lnTo>
                    <a:pt x="1379" y="3573"/>
                  </a:lnTo>
                  <a:lnTo>
                    <a:pt x="1372" y="3582"/>
                  </a:lnTo>
                  <a:lnTo>
                    <a:pt x="1365" y="3590"/>
                  </a:lnTo>
                  <a:lnTo>
                    <a:pt x="1358" y="3599"/>
                  </a:lnTo>
                  <a:lnTo>
                    <a:pt x="1351" y="3608"/>
                  </a:lnTo>
                  <a:lnTo>
                    <a:pt x="1345" y="3618"/>
                  </a:lnTo>
                  <a:lnTo>
                    <a:pt x="1339" y="3627"/>
                  </a:lnTo>
                  <a:lnTo>
                    <a:pt x="1334" y="3637"/>
                  </a:lnTo>
                  <a:lnTo>
                    <a:pt x="1329" y="3647"/>
                  </a:lnTo>
                  <a:lnTo>
                    <a:pt x="1325" y="3657"/>
                  </a:lnTo>
                  <a:lnTo>
                    <a:pt x="1320" y="3667"/>
                  </a:lnTo>
                  <a:lnTo>
                    <a:pt x="1316" y="3677"/>
                  </a:lnTo>
                  <a:lnTo>
                    <a:pt x="1313" y="3688"/>
                  </a:lnTo>
                  <a:lnTo>
                    <a:pt x="1310" y="3698"/>
                  </a:lnTo>
                  <a:lnTo>
                    <a:pt x="1307" y="3709"/>
                  </a:lnTo>
                  <a:lnTo>
                    <a:pt x="1305" y="3720"/>
                  </a:lnTo>
                  <a:lnTo>
                    <a:pt x="1303" y="3730"/>
                  </a:lnTo>
                  <a:lnTo>
                    <a:pt x="1302" y="3741"/>
                  </a:lnTo>
                  <a:lnTo>
                    <a:pt x="1301" y="3752"/>
                  </a:lnTo>
                  <a:lnTo>
                    <a:pt x="1300" y="3763"/>
                  </a:lnTo>
                  <a:lnTo>
                    <a:pt x="1300" y="3776"/>
                  </a:lnTo>
                  <a:lnTo>
                    <a:pt x="1300" y="6496"/>
                  </a:lnTo>
                  <a:lnTo>
                    <a:pt x="1300" y="6509"/>
                  </a:lnTo>
                  <a:lnTo>
                    <a:pt x="1301" y="6520"/>
                  </a:lnTo>
                  <a:lnTo>
                    <a:pt x="1302" y="6531"/>
                  </a:lnTo>
                  <a:lnTo>
                    <a:pt x="1303" y="6542"/>
                  </a:lnTo>
                  <a:lnTo>
                    <a:pt x="1305" y="6553"/>
                  </a:lnTo>
                  <a:lnTo>
                    <a:pt x="1307" y="6564"/>
                  </a:lnTo>
                  <a:lnTo>
                    <a:pt x="1310" y="6575"/>
                  </a:lnTo>
                  <a:lnTo>
                    <a:pt x="1313" y="6585"/>
                  </a:lnTo>
                  <a:lnTo>
                    <a:pt x="1317" y="6596"/>
                  </a:lnTo>
                  <a:lnTo>
                    <a:pt x="1320" y="6606"/>
                  </a:lnTo>
                  <a:lnTo>
                    <a:pt x="1325" y="6616"/>
                  </a:lnTo>
                  <a:lnTo>
                    <a:pt x="1329" y="6626"/>
                  </a:lnTo>
                  <a:lnTo>
                    <a:pt x="1334" y="6636"/>
                  </a:lnTo>
                  <a:lnTo>
                    <a:pt x="1339" y="6646"/>
                  </a:lnTo>
                  <a:lnTo>
                    <a:pt x="1345" y="6655"/>
                  </a:lnTo>
                  <a:lnTo>
                    <a:pt x="1351" y="6664"/>
                  </a:lnTo>
                  <a:lnTo>
                    <a:pt x="1357" y="6673"/>
                  </a:lnTo>
                  <a:lnTo>
                    <a:pt x="1364" y="6682"/>
                  </a:lnTo>
                  <a:lnTo>
                    <a:pt x="1371" y="6690"/>
                  </a:lnTo>
                  <a:lnTo>
                    <a:pt x="1379" y="6699"/>
                  </a:lnTo>
                  <a:lnTo>
                    <a:pt x="1386" y="6706"/>
                  </a:lnTo>
                  <a:lnTo>
                    <a:pt x="1394" y="6714"/>
                  </a:lnTo>
                  <a:lnTo>
                    <a:pt x="1403" y="6722"/>
                  </a:lnTo>
                  <a:lnTo>
                    <a:pt x="1411" y="6729"/>
                  </a:lnTo>
                  <a:lnTo>
                    <a:pt x="1420" y="6736"/>
                  </a:lnTo>
                  <a:lnTo>
                    <a:pt x="1429" y="6742"/>
                  </a:lnTo>
                  <a:lnTo>
                    <a:pt x="1439" y="6748"/>
                  </a:lnTo>
                  <a:lnTo>
                    <a:pt x="1448" y="6754"/>
                  </a:lnTo>
                  <a:lnTo>
                    <a:pt x="1457" y="6759"/>
                  </a:lnTo>
                  <a:lnTo>
                    <a:pt x="1467" y="6764"/>
                  </a:lnTo>
                  <a:lnTo>
                    <a:pt x="1477" y="6768"/>
                  </a:lnTo>
                  <a:lnTo>
                    <a:pt x="1487" y="6773"/>
                  </a:lnTo>
                  <a:lnTo>
                    <a:pt x="1497" y="6776"/>
                  </a:lnTo>
                  <a:lnTo>
                    <a:pt x="1508" y="6780"/>
                  </a:lnTo>
                  <a:lnTo>
                    <a:pt x="1518" y="6783"/>
                  </a:lnTo>
                  <a:lnTo>
                    <a:pt x="1529" y="6786"/>
                  </a:lnTo>
                  <a:lnTo>
                    <a:pt x="1540" y="6788"/>
                  </a:lnTo>
                  <a:lnTo>
                    <a:pt x="1551" y="6790"/>
                  </a:lnTo>
                  <a:lnTo>
                    <a:pt x="1562" y="6791"/>
                  </a:lnTo>
                  <a:lnTo>
                    <a:pt x="1573" y="6792"/>
                  </a:lnTo>
                  <a:lnTo>
                    <a:pt x="1584" y="6793"/>
                  </a:lnTo>
                  <a:lnTo>
                    <a:pt x="1597" y="67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469;p22">
            <a:extLst>
              <a:ext uri="{FF2B5EF4-FFF2-40B4-BE49-F238E27FC236}">
                <a16:creationId xmlns:a16="http://schemas.microsoft.com/office/drawing/2014/main" id="{0A167E15-E838-4014-BCC5-AEF0FD396BE7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217" name="Google Shape;2470;p22">
              <a:extLst>
                <a:ext uri="{FF2B5EF4-FFF2-40B4-BE49-F238E27FC236}">
                  <a16:creationId xmlns:a16="http://schemas.microsoft.com/office/drawing/2014/main" id="{A6213588-E8F0-49D9-911E-260924FFF24B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7453"/>
                  </a:moveTo>
                  <a:lnTo>
                    <a:pt x="4062" y="7476"/>
                  </a:lnTo>
                  <a:lnTo>
                    <a:pt x="4060" y="7499"/>
                  </a:lnTo>
                  <a:lnTo>
                    <a:pt x="4058" y="7522"/>
                  </a:lnTo>
                  <a:lnTo>
                    <a:pt x="4055" y="7545"/>
                  </a:lnTo>
                  <a:lnTo>
                    <a:pt x="4051" y="7567"/>
                  </a:lnTo>
                  <a:lnTo>
                    <a:pt x="4047" y="7589"/>
                  </a:lnTo>
                  <a:lnTo>
                    <a:pt x="4041" y="7612"/>
                  </a:lnTo>
                  <a:lnTo>
                    <a:pt x="4035" y="7634"/>
                  </a:lnTo>
                  <a:lnTo>
                    <a:pt x="4028" y="7655"/>
                  </a:lnTo>
                  <a:lnTo>
                    <a:pt x="4020" y="7677"/>
                  </a:lnTo>
                  <a:lnTo>
                    <a:pt x="4011" y="7698"/>
                  </a:lnTo>
                  <a:lnTo>
                    <a:pt x="4002" y="7718"/>
                  </a:lnTo>
                  <a:lnTo>
                    <a:pt x="3991" y="7739"/>
                  </a:lnTo>
                  <a:lnTo>
                    <a:pt x="3980" y="7759"/>
                  </a:lnTo>
                  <a:lnTo>
                    <a:pt x="3968" y="7779"/>
                  </a:lnTo>
                  <a:lnTo>
                    <a:pt x="3955" y="7798"/>
                  </a:lnTo>
                  <a:lnTo>
                    <a:pt x="3942" y="7817"/>
                  </a:lnTo>
                  <a:lnTo>
                    <a:pt x="3928" y="7835"/>
                  </a:lnTo>
                  <a:lnTo>
                    <a:pt x="3914" y="7852"/>
                  </a:lnTo>
                  <a:lnTo>
                    <a:pt x="3898" y="7870"/>
                  </a:lnTo>
                  <a:lnTo>
                    <a:pt x="3883" y="7886"/>
                  </a:lnTo>
                  <a:lnTo>
                    <a:pt x="3866" y="7902"/>
                  </a:lnTo>
                  <a:lnTo>
                    <a:pt x="3849" y="7917"/>
                  </a:lnTo>
                  <a:lnTo>
                    <a:pt x="3832" y="7932"/>
                  </a:lnTo>
                  <a:lnTo>
                    <a:pt x="3814" y="7946"/>
                  </a:lnTo>
                  <a:lnTo>
                    <a:pt x="3795" y="7959"/>
                  </a:lnTo>
                  <a:lnTo>
                    <a:pt x="3776" y="7971"/>
                  </a:lnTo>
                  <a:lnTo>
                    <a:pt x="3756" y="7983"/>
                  </a:lnTo>
                  <a:lnTo>
                    <a:pt x="3736" y="7994"/>
                  </a:lnTo>
                  <a:lnTo>
                    <a:pt x="3715" y="8005"/>
                  </a:lnTo>
                  <a:lnTo>
                    <a:pt x="3695" y="8014"/>
                  </a:lnTo>
                  <a:lnTo>
                    <a:pt x="3674" y="8023"/>
                  </a:lnTo>
                  <a:lnTo>
                    <a:pt x="3652" y="8031"/>
                  </a:lnTo>
                  <a:lnTo>
                    <a:pt x="3631" y="8038"/>
                  </a:lnTo>
                  <a:lnTo>
                    <a:pt x="3609" y="8044"/>
                  </a:lnTo>
                  <a:lnTo>
                    <a:pt x="3586" y="8050"/>
                  </a:lnTo>
                  <a:lnTo>
                    <a:pt x="3564" y="8054"/>
                  </a:lnTo>
                  <a:lnTo>
                    <a:pt x="3542" y="8058"/>
                  </a:lnTo>
                  <a:lnTo>
                    <a:pt x="3519" y="8061"/>
                  </a:lnTo>
                  <a:lnTo>
                    <a:pt x="3496" y="8063"/>
                  </a:lnTo>
                  <a:lnTo>
                    <a:pt x="3473" y="8065"/>
                  </a:lnTo>
                  <a:lnTo>
                    <a:pt x="3450" y="8065"/>
                  </a:lnTo>
                  <a:lnTo>
                    <a:pt x="3427" y="8065"/>
                  </a:lnTo>
                  <a:lnTo>
                    <a:pt x="3404" y="8063"/>
                  </a:lnTo>
                  <a:lnTo>
                    <a:pt x="3381" y="8061"/>
                  </a:lnTo>
                  <a:lnTo>
                    <a:pt x="3359" y="8058"/>
                  </a:lnTo>
                  <a:lnTo>
                    <a:pt x="3336" y="8054"/>
                  </a:lnTo>
                  <a:lnTo>
                    <a:pt x="3314" y="8050"/>
                  </a:lnTo>
                  <a:lnTo>
                    <a:pt x="3292" y="8044"/>
                  </a:lnTo>
                  <a:lnTo>
                    <a:pt x="3270" y="8038"/>
                  </a:lnTo>
                  <a:lnTo>
                    <a:pt x="3248" y="8031"/>
                  </a:lnTo>
                  <a:lnTo>
                    <a:pt x="3227" y="8023"/>
                  </a:lnTo>
                  <a:lnTo>
                    <a:pt x="3205" y="8014"/>
                  </a:lnTo>
                  <a:lnTo>
                    <a:pt x="3185" y="8005"/>
                  </a:lnTo>
                  <a:lnTo>
                    <a:pt x="3164" y="7994"/>
                  </a:lnTo>
                  <a:lnTo>
                    <a:pt x="3144" y="7983"/>
                  </a:lnTo>
                  <a:lnTo>
                    <a:pt x="3124" y="7971"/>
                  </a:lnTo>
                  <a:lnTo>
                    <a:pt x="3105" y="7959"/>
                  </a:lnTo>
                  <a:lnTo>
                    <a:pt x="3086" y="7946"/>
                  </a:lnTo>
                  <a:lnTo>
                    <a:pt x="3068" y="7932"/>
                  </a:lnTo>
                  <a:lnTo>
                    <a:pt x="3051" y="7917"/>
                  </a:lnTo>
                  <a:lnTo>
                    <a:pt x="3034" y="7902"/>
                  </a:lnTo>
                  <a:lnTo>
                    <a:pt x="3017" y="7886"/>
                  </a:lnTo>
                  <a:lnTo>
                    <a:pt x="3002" y="7870"/>
                  </a:lnTo>
                  <a:lnTo>
                    <a:pt x="2986" y="7852"/>
                  </a:lnTo>
                  <a:lnTo>
                    <a:pt x="2972" y="7835"/>
                  </a:lnTo>
                  <a:lnTo>
                    <a:pt x="2958" y="7817"/>
                  </a:lnTo>
                  <a:lnTo>
                    <a:pt x="2945" y="7798"/>
                  </a:lnTo>
                  <a:lnTo>
                    <a:pt x="2932" y="7779"/>
                  </a:lnTo>
                  <a:lnTo>
                    <a:pt x="2920" y="7759"/>
                  </a:lnTo>
                  <a:lnTo>
                    <a:pt x="2909" y="7739"/>
                  </a:lnTo>
                  <a:lnTo>
                    <a:pt x="2898" y="7718"/>
                  </a:lnTo>
                  <a:lnTo>
                    <a:pt x="2889" y="7698"/>
                  </a:lnTo>
                  <a:lnTo>
                    <a:pt x="2880" y="7677"/>
                  </a:lnTo>
                  <a:lnTo>
                    <a:pt x="2872" y="7655"/>
                  </a:lnTo>
                  <a:lnTo>
                    <a:pt x="2865" y="7634"/>
                  </a:lnTo>
                  <a:lnTo>
                    <a:pt x="2859" y="7612"/>
                  </a:lnTo>
                  <a:lnTo>
                    <a:pt x="2853" y="7589"/>
                  </a:lnTo>
                  <a:lnTo>
                    <a:pt x="2849" y="7567"/>
                  </a:lnTo>
                  <a:lnTo>
                    <a:pt x="2845" y="7545"/>
                  </a:lnTo>
                  <a:lnTo>
                    <a:pt x="2842" y="7522"/>
                  </a:lnTo>
                  <a:lnTo>
                    <a:pt x="2840" y="7499"/>
                  </a:lnTo>
                  <a:lnTo>
                    <a:pt x="2838" y="7476"/>
                  </a:lnTo>
                  <a:lnTo>
                    <a:pt x="2838" y="7453"/>
                  </a:lnTo>
                  <a:lnTo>
                    <a:pt x="2838" y="7430"/>
                  </a:lnTo>
                  <a:lnTo>
                    <a:pt x="2840" y="7407"/>
                  </a:lnTo>
                  <a:lnTo>
                    <a:pt x="2842" y="7384"/>
                  </a:lnTo>
                  <a:lnTo>
                    <a:pt x="2845" y="7362"/>
                  </a:lnTo>
                  <a:lnTo>
                    <a:pt x="2849" y="7339"/>
                  </a:lnTo>
                  <a:lnTo>
                    <a:pt x="2853" y="7317"/>
                  </a:lnTo>
                  <a:lnTo>
                    <a:pt x="2859" y="7295"/>
                  </a:lnTo>
                  <a:lnTo>
                    <a:pt x="2865" y="7273"/>
                  </a:lnTo>
                  <a:lnTo>
                    <a:pt x="2872" y="7251"/>
                  </a:lnTo>
                  <a:lnTo>
                    <a:pt x="2880" y="7230"/>
                  </a:lnTo>
                  <a:lnTo>
                    <a:pt x="2889" y="7208"/>
                  </a:lnTo>
                  <a:lnTo>
                    <a:pt x="2898" y="7188"/>
                  </a:lnTo>
                  <a:lnTo>
                    <a:pt x="2909" y="7167"/>
                  </a:lnTo>
                  <a:lnTo>
                    <a:pt x="2920" y="7147"/>
                  </a:lnTo>
                  <a:lnTo>
                    <a:pt x="2932" y="7127"/>
                  </a:lnTo>
                  <a:lnTo>
                    <a:pt x="2945" y="7108"/>
                  </a:lnTo>
                  <a:lnTo>
                    <a:pt x="2958" y="7089"/>
                  </a:lnTo>
                  <a:lnTo>
                    <a:pt x="2972" y="7071"/>
                  </a:lnTo>
                  <a:lnTo>
                    <a:pt x="2986" y="7054"/>
                  </a:lnTo>
                  <a:lnTo>
                    <a:pt x="3002" y="7037"/>
                  </a:lnTo>
                  <a:lnTo>
                    <a:pt x="3017" y="7020"/>
                  </a:lnTo>
                  <a:lnTo>
                    <a:pt x="3034" y="7005"/>
                  </a:lnTo>
                  <a:lnTo>
                    <a:pt x="3051" y="6989"/>
                  </a:lnTo>
                  <a:lnTo>
                    <a:pt x="3068" y="6975"/>
                  </a:lnTo>
                  <a:lnTo>
                    <a:pt x="3086" y="6961"/>
                  </a:lnTo>
                  <a:lnTo>
                    <a:pt x="3105" y="6948"/>
                  </a:lnTo>
                  <a:lnTo>
                    <a:pt x="3124" y="6935"/>
                  </a:lnTo>
                  <a:lnTo>
                    <a:pt x="3144" y="6923"/>
                  </a:lnTo>
                  <a:lnTo>
                    <a:pt x="3164" y="6912"/>
                  </a:lnTo>
                  <a:lnTo>
                    <a:pt x="3185" y="6902"/>
                  </a:lnTo>
                  <a:lnTo>
                    <a:pt x="3205" y="6892"/>
                  </a:lnTo>
                  <a:lnTo>
                    <a:pt x="3227" y="6884"/>
                  </a:lnTo>
                  <a:lnTo>
                    <a:pt x="3248" y="6876"/>
                  </a:lnTo>
                  <a:lnTo>
                    <a:pt x="3270" y="6868"/>
                  </a:lnTo>
                  <a:lnTo>
                    <a:pt x="3292" y="6862"/>
                  </a:lnTo>
                  <a:lnTo>
                    <a:pt x="3314" y="6857"/>
                  </a:lnTo>
                  <a:lnTo>
                    <a:pt x="3336" y="6852"/>
                  </a:lnTo>
                  <a:lnTo>
                    <a:pt x="3359" y="6848"/>
                  </a:lnTo>
                  <a:lnTo>
                    <a:pt x="3381" y="6845"/>
                  </a:lnTo>
                  <a:lnTo>
                    <a:pt x="3404" y="6843"/>
                  </a:lnTo>
                  <a:lnTo>
                    <a:pt x="3427" y="6841"/>
                  </a:lnTo>
                  <a:lnTo>
                    <a:pt x="3450" y="6841"/>
                  </a:lnTo>
                  <a:lnTo>
                    <a:pt x="3473" y="6841"/>
                  </a:lnTo>
                  <a:lnTo>
                    <a:pt x="3496" y="6843"/>
                  </a:lnTo>
                  <a:lnTo>
                    <a:pt x="3519" y="6845"/>
                  </a:lnTo>
                  <a:lnTo>
                    <a:pt x="3542" y="6848"/>
                  </a:lnTo>
                  <a:lnTo>
                    <a:pt x="3564" y="6852"/>
                  </a:lnTo>
                  <a:lnTo>
                    <a:pt x="3586" y="6857"/>
                  </a:lnTo>
                  <a:lnTo>
                    <a:pt x="3609" y="6862"/>
                  </a:lnTo>
                  <a:lnTo>
                    <a:pt x="3631" y="6868"/>
                  </a:lnTo>
                  <a:lnTo>
                    <a:pt x="3652" y="6876"/>
                  </a:lnTo>
                  <a:lnTo>
                    <a:pt x="3674" y="6884"/>
                  </a:lnTo>
                  <a:lnTo>
                    <a:pt x="3695" y="6892"/>
                  </a:lnTo>
                  <a:lnTo>
                    <a:pt x="3715" y="6902"/>
                  </a:lnTo>
                  <a:lnTo>
                    <a:pt x="3736" y="6912"/>
                  </a:lnTo>
                  <a:lnTo>
                    <a:pt x="3756" y="6923"/>
                  </a:lnTo>
                  <a:lnTo>
                    <a:pt x="3776" y="6935"/>
                  </a:lnTo>
                  <a:lnTo>
                    <a:pt x="3795" y="6948"/>
                  </a:lnTo>
                  <a:lnTo>
                    <a:pt x="3814" y="6961"/>
                  </a:lnTo>
                  <a:lnTo>
                    <a:pt x="3832" y="6975"/>
                  </a:lnTo>
                  <a:lnTo>
                    <a:pt x="3849" y="6989"/>
                  </a:lnTo>
                  <a:lnTo>
                    <a:pt x="3866" y="7005"/>
                  </a:lnTo>
                  <a:lnTo>
                    <a:pt x="3883" y="7020"/>
                  </a:lnTo>
                  <a:lnTo>
                    <a:pt x="3898" y="7037"/>
                  </a:lnTo>
                  <a:lnTo>
                    <a:pt x="3914" y="7054"/>
                  </a:lnTo>
                  <a:lnTo>
                    <a:pt x="3928" y="7071"/>
                  </a:lnTo>
                  <a:lnTo>
                    <a:pt x="3942" y="7089"/>
                  </a:lnTo>
                  <a:lnTo>
                    <a:pt x="3955" y="7108"/>
                  </a:lnTo>
                  <a:lnTo>
                    <a:pt x="3968" y="7127"/>
                  </a:lnTo>
                  <a:lnTo>
                    <a:pt x="3980" y="7147"/>
                  </a:lnTo>
                  <a:lnTo>
                    <a:pt x="3991" y="7167"/>
                  </a:lnTo>
                  <a:lnTo>
                    <a:pt x="4002" y="7188"/>
                  </a:lnTo>
                  <a:lnTo>
                    <a:pt x="4011" y="7208"/>
                  </a:lnTo>
                  <a:lnTo>
                    <a:pt x="4020" y="7230"/>
                  </a:lnTo>
                  <a:lnTo>
                    <a:pt x="4028" y="7251"/>
                  </a:lnTo>
                  <a:lnTo>
                    <a:pt x="4035" y="7273"/>
                  </a:lnTo>
                  <a:lnTo>
                    <a:pt x="4041" y="7295"/>
                  </a:lnTo>
                  <a:lnTo>
                    <a:pt x="4047" y="7317"/>
                  </a:lnTo>
                  <a:lnTo>
                    <a:pt x="4051" y="7339"/>
                  </a:lnTo>
                  <a:lnTo>
                    <a:pt x="4055" y="7362"/>
                  </a:lnTo>
                  <a:lnTo>
                    <a:pt x="4058" y="7384"/>
                  </a:lnTo>
                  <a:lnTo>
                    <a:pt x="4060" y="7407"/>
                  </a:lnTo>
                  <a:lnTo>
                    <a:pt x="4062" y="7430"/>
                  </a:lnTo>
                  <a:lnTo>
                    <a:pt x="4062" y="74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471;p22">
              <a:extLst>
                <a:ext uri="{FF2B5EF4-FFF2-40B4-BE49-F238E27FC236}">
                  <a16:creationId xmlns:a16="http://schemas.microsoft.com/office/drawing/2014/main" id="{F475CFDF-AE3A-4C41-BE88-EE3F31EC1F66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7" y="4001"/>
                  </a:moveTo>
                  <a:lnTo>
                    <a:pt x="5710" y="4022"/>
                  </a:lnTo>
                  <a:lnTo>
                    <a:pt x="5757" y="4043"/>
                  </a:lnTo>
                  <a:lnTo>
                    <a:pt x="5786" y="4059"/>
                  </a:lnTo>
                  <a:lnTo>
                    <a:pt x="5813" y="4078"/>
                  </a:lnTo>
                  <a:lnTo>
                    <a:pt x="5836" y="4100"/>
                  </a:lnTo>
                  <a:lnTo>
                    <a:pt x="5857" y="4125"/>
                  </a:lnTo>
                  <a:lnTo>
                    <a:pt x="5874" y="4153"/>
                  </a:lnTo>
                  <a:lnTo>
                    <a:pt x="5888" y="4183"/>
                  </a:lnTo>
                  <a:lnTo>
                    <a:pt x="5897" y="4214"/>
                  </a:lnTo>
                  <a:lnTo>
                    <a:pt x="5903" y="4247"/>
                  </a:lnTo>
                  <a:lnTo>
                    <a:pt x="5904" y="4279"/>
                  </a:lnTo>
                  <a:lnTo>
                    <a:pt x="5901" y="4312"/>
                  </a:lnTo>
                  <a:lnTo>
                    <a:pt x="5893" y="4344"/>
                  </a:lnTo>
                  <a:lnTo>
                    <a:pt x="5882" y="4374"/>
                  </a:lnTo>
                  <a:lnTo>
                    <a:pt x="5866" y="4403"/>
                  </a:lnTo>
                  <a:lnTo>
                    <a:pt x="5847" y="4430"/>
                  </a:lnTo>
                  <a:lnTo>
                    <a:pt x="5825" y="4453"/>
                  </a:lnTo>
                  <a:lnTo>
                    <a:pt x="5800" y="4474"/>
                  </a:lnTo>
                  <a:lnTo>
                    <a:pt x="5772" y="4491"/>
                  </a:lnTo>
                  <a:lnTo>
                    <a:pt x="5742" y="4505"/>
                  </a:lnTo>
                  <a:lnTo>
                    <a:pt x="5711" y="4514"/>
                  </a:lnTo>
                  <a:lnTo>
                    <a:pt x="5678" y="4520"/>
                  </a:lnTo>
                  <a:lnTo>
                    <a:pt x="5646" y="4521"/>
                  </a:lnTo>
                  <a:lnTo>
                    <a:pt x="5613" y="4518"/>
                  </a:lnTo>
                  <a:lnTo>
                    <a:pt x="5581" y="4510"/>
                  </a:lnTo>
                  <a:lnTo>
                    <a:pt x="5551" y="4499"/>
                  </a:lnTo>
                  <a:lnTo>
                    <a:pt x="5499" y="4475"/>
                  </a:lnTo>
                  <a:lnTo>
                    <a:pt x="5491" y="4472"/>
                  </a:lnTo>
                  <a:lnTo>
                    <a:pt x="5441" y="4446"/>
                  </a:lnTo>
                  <a:lnTo>
                    <a:pt x="5433" y="4442"/>
                  </a:lnTo>
                  <a:lnTo>
                    <a:pt x="5383" y="4415"/>
                  </a:lnTo>
                  <a:lnTo>
                    <a:pt x="5376" y="4411"/>
                  </a:lnTo>
                  <a:lnTo>
                    <a:pt x="5327" y="4383"/>
                  </a:lnTo>
                  <a:lnTo>
                    <a:pt x="5319" y="4378"/>
                  </a:lnTo>
                  <a:lnTo>
                    <a:pt x="5272" y="4348"/>
                  </a:lnTo>
                  <a:lnTo>
                    <a:pt x="5265" y="4343"/>
                  </a:lnTo>
                  <a:lnTo>
                    <a:pt x="5218" y="4311"/>
                  </a:lnTo>
                  <a:lnTo>
                    <a:pt x="5211" y="4306"/>
                  </a:lnTo>
                  <a:lnTo>
                    <a:pt x="5166" y="4273"/>
                  </a:lnTo>
                  <a:lnTo>
                    <a:pt x="5159" y="4267"/>
                  </a:lnTo>
                  <a:lnTo>
                    <a:pt x="5115" y="4232"/>
                  </a:lnTo>
                  <a:lnTo>
                    <a:pt x="5108" y="4227"/>
                  </a:lnTo>
                  <a:lnTo>
                    <a:pt x="5066" y="4190"/>
                  </a:lnTo>
                  <a:lnTo>
                    <a:pt x="5059" y="4184"/>
                  </a:lnTo>
                  <a:lnTo>
                    <a:pt x="5018" y="4146"/>
                  </a:lnTo>
                  <a:lnTo>
                    <a:pt x="5011" y="4140"/>
                  </a:lnTo>
                  <a:lnTo>
                    <a:pt x="4971" y="4101"/>
                  </a:lnTo>
                  <a:lnTo>
                    <a:pt x="4965" y="4095"/>
                  </a:lnTo>
                  <a:lnTo>
                    <a:pt x="4927" y="4054"/>
                  </a:lnTo>
                  <a:lnTo>
                    <a:pt x="4921" y="4047"/>
                  </a:lnTo>
                  <a:lnTo>
                    <a:pt x="4883" y="4005"/>
                  </a:lnTo>
                  <a:lnTo>
                    <a:pt x="4878" y="3998"/>
                  </a:lnTo>
                  <a:lnTo>
                    <a:pt x="4842" y="3955"/>
                  </a:lnTo>
                  <a:lnTo>
                    <a:pt x="4836" y="3948"/>
                  </a:lnTo>
                  <a:lnTo>
                    <a:pt x="4802" y="3903"/>
                  </a:lnTo>
                  <a:lnTo>
                    <a:pt x="4797" y="3896"/>
                  </a:lnTo>
                  <a:lnTo>
                    <a:pt x="4764" y="3849"/>
                  </a:lnTo>
                  <a:lnTo>
                    <a:pt x="4759" y="3842"/>
                  </a:lnTo>
                  <a:lnTo>
                    <a:pt x="4728" y="3795"/>
                  </a:lnTo>
                  <a:lnTo>
                    <a:pt x="4723" y="3787"/>
                  </a:lnTo>
                  <a:lnTo>
                    <a:pt x="4694" y="3739"/>
                  </a:lnTo>
                  <a:lnTo>
                    <a:pt x="4690" y="3732"/>
                  </a:lnTo>
                  <a:lnTo>
                    <a:pt x="4662" y="3683"/>
                  </a:lnTo>
                  <a:lnTo>
                    <a:pt x="4658" y="3675"/>
                  </a:lnTo>
                  <a:lnTo>
                    <a:pt x="4633" y="3625"/>
                  </a:lnTo>
                  <a:lnTo>
                    <a:pt x="4629" y="3617"/>
                  </a:lnTo>
                  <a:lnTo>
                    <a:pt x="4605" y="3566"/>
                  </a:lnTo>
                  <a:lnTo>
                    <a:pt x="4601" y="3558"/>
                  </a:lnTo>
                  <a:lnTo>
                    <a:pt x="4579" y="3506"/>
                  </a:lnTo>
                  <a:lnTo>
                    <a:pt x="4576" y="3498"/>
                  </a:lnTo>
                  <a:lnTo>
                    <a:pt x="4556" y="3446"/>
                  </a:lnTo>
                  <a:lnTo>
                    <a:pt x="4553" y="3437"/>
                  </a:lnTo>
                  <a:lnTo>
                    <a:pt x="4534" y="3384"/>
                  </a:lnTo>
                  <a:lnTo>
                    <a:pt x="4532" y="3376"/>
                  </a:lnTo>
                  <a:lnTo>
                    <a:pt x="4515" y="3322"/>
                  </a:lnTo>
                  <a:lnTo>
                    <a:pt x="4513" y="3314"/>
                  </a:lnTo>
                  <a:lnTo>
                    <a:pt x="4498" y="3259"/>
                  </a:lnTo>
                  <a:lnTo>
                    <a:pt x="4496" y="3251"/>
                  </a:lnTo>
                  <a:lnTo>
                    <a:pt x="4483" y="3196"/>
                  </a:lnTo>
                  <a:lnTo>
                    <a:pt x="4481" y="3187"/>
                  </a:lnTo>
                  <a:lnTo>
                    <a:pt x="4471" y="3132"/>
                  </a:lnTo>
                  <a:lnTo>
                    <a:pt x="4469" y="3123"/>
                  </a:lnTo>
                  <a:lnTo>
                    <a:pt x="4460" y="3067"/>
                  </a:lnTo>
                  <a:lnTo>
                    <a:pt x="4459" y="3058"/>
                  </a:lnTo>
                  <a:lnTo>
                    <a:pt x="4452" y="3003"/>
                  </a:lnTo>
                  <a:lnTo>
                    <a:pt x="4451" y="2994"/>
                  </a:lnTo>
                  <a:lnTo>
                    <a:pt x="4446" y="2938"/>
                  </a:lnTo>
                  <a:lnTo>
                    <a:pt x="4446" y="2929"/>
                  </a:lnTo>
                  <a:lnTo>
                    <a:pt x="4443" y="2873"/>
                  </a:lnTo>
                  <a:lnTo>
                    <a:pt x="4443" y="2864"/>
                  </a:lnTo>
                  <a:lnTo>
                    <a:pt x="4442" y="2808"/>
                  </a:lnTo>
                  <a:lnTo>
                    <a:pt x="4442" y="2799"/>
                  </a:lnTo>
                  <a:lnTo>
                    <a:pt x="4443" y="2743"/>
                  </a:lnTo>
                  <a:lnTo>
                    <a:pt x="4443" y="2734"/>
                  </a:lnTo>
                  <a:lnTo>
                    <a:pt x="4447" y="2678"/>
                  </a:lnTo>
                  <a:lnTo>
                    <a:pt x="4447" y="2669"/>
                  </a:lnTo>
                  <a:lnTo>
                    <a:pt x="4452" y="2613"/>
                  </a:lnTo>
                  <a:lnTo>
                    <a:pt x="4453" y="2604"/>
                  </a:lnTo>
                  <a:lnTo>
                    <a:pt x="4460" y="2549"/>
                  </a:lnTo>
                  <a:lnTo>
                    <a:pt x="4462" y="2540"/>
                  </a:lnTo>
                  <a:lnTo>
                    <a:pt x="4471" y="2485"/>
                  </a:lnTo>
                  <a:lnTo>
                    <a:pt x="4472" y="2476"/>
                  </a:lnTo>
                  <a:lnTo>
                    <a:pt x="4483" y="2421"/>
                  </a:lnTo>
                  <a:lnTo>
                    <a:pt x="4485" y="2412"/>
                  </a:lnTo>
                  <a:lnTo>
                    <a:pt x="4498" y="2358"/>
                  </a:lnTo>
                  <a:lnTo>
                    <a:pt x="4500" y="2349"/>
                  </a:lnTo>
                  <a:lnTo>
                    <a:pt x="4515" y="2295"/>
                  </a:lnTo>
                  <a:lnTo>
                    <a:pt x="4518" y="2286"/>
                  </a:lnTo>
                  <a:lnTo>
                    <a:pt x="4534" y="2232"/>
                  </a:lnTo>
                  <a:lnTo>
                    <a:pt x="4537" y="2224"/>
                  </a:lnTo>
                  <a:lnTo>
                    <a:pt x="4556" y="2170"/>
                  </a:lnTo>
                  <a:lnTo>
                    <a:pt x="4559" y="2162"/>
                  </a:lnTo>
                  <a:lnTo>
                    <a:pt x="4580" y="2109"/>
                  </a:lnTo>
                  <a:lnTo>
                    <a:pt x="4583" y="2101"/>
                  </a:lnTo>
                  <a:lnTo>
                    <a:pt x="4606" y="2050"/>
                  </a:lnTo>
                  <a:lnTo>
                    <a:pt x="4610" y="2042"/>
                  </a:lnTo>
                  <a:lnTo>
                    <a:pt x="4634" y="1991"/>
                  </a:lnTo>
                  <a:lnTo>
                    <a:pt x="4638" y="1983"/>
                  </a:lnTo>
                  <a:lnTo>
                    <a:pt x="4664" y="1933"/>
                  </a:lnTo>
                  <a:lnTo>
                    <a:pt x="4668" y="1925"/>
                  </a:lnTo>
                  <a:lnTo>
                    <a:pt x="4696" y="1876"/>
                  </a:lnTo>
                  <a:lnTo>
                    <a:pt x="4700" y="1869"/>
                  </a:lnTo>
                  <a:lnTo>
                    <a:pt x="4729" y="1821"/>
                  </a:lnTo>
                  <a:lnTo>
                    <a:pt x="4734" y="1814"/>
                  </a:lnTo>
                  <a:lnTo>
                    <a:pt x="4765" y="1767"/>
                  </a:lnTo>
                  <a:lnTo>
                    <a:pt x="4770" y="1760"/>
                  </a:lnTo>
                  <a:lnTo>
                    <a:pt x="4803" y="1714"/>
                  </a:lnTo>
                  <a:lnTo>
                    <a:pt x="4808" y="1707"/>
                  </a:lnTo>
                  <a:lnTo>
                    <a:pt x="4842" y="1662"/>
                  </a:lnTo>
                  <a:lnTo>
                    <a:pt x="4848" y="1655"/>
                  </a:lnTo>
                  <a:lnTo>
                    <a:pt x="4884" y="1612"/>
                  </a:lnTo>
                  <a:lnTo>
                    <a:pt x="4890" y="1606"/>
                  </a:lnTo>
                  <a:lnTo>
                    <a:pt x="4927" y="1564"/>
                  </a:lnTo>
                  <a:lnTo>
                    <a:pt x="4933" y="1557"/>
                  </a:lnTo>
                  <a:lnTo>
                    <a:pt x="4972" y="1516"/>
                  </a:lnTo>
                  <a:lnTo>
                    <a:pt x="4978" y="1510"/>
                  </a:lnTo>
                  <a:lnTo>
                    <a:pt x="5019" y="1471"/>
                  </a:lnTo>
                  <a:lnTo>
                    <a:pt x="5025" y="1465"/>
                  </a:lnTo>
                  <a:lnTo>
                    <a:pt x="5067" y="1427"/>
                  </a:lnTo>
                  <a:lnTo>
                    <a:pt x="5074" y="1421"/>
                  </a:lnTo>
                  <a:lnTo>
                    <a:pt x="5117" y="1384"/>
                  </a:lnTo>
                  <a:lnTo>
                    <a:pt x="5124" y="1379"/>
                  </a:lnTo>
                  <a:lnTo>
                    <a:pt x="5168" y="1344"/>
                  </a:lnTo>
                  <a:lnTo>
                    <a:pt x="5175" y="1339"/>
                  </a:lnTo>
                  <a:lnTo>
                    <a:pt x="5221" y="1306"/>
                  </a:lnTo>
                  <a:lnTo>
                    <a:pt x="5228" y="1301"/>
                  </a:lnTo>
                  <a:lnTo>
                    <a:pt x="5274" y="1269"/>
                  </a:lnTo>
                  <a:lnTo>
                    <a:pt x="5282" y="1264"/>
                  </a:lnTo>
                  <a:lnTo>
                    <a:pt x="5329" y="1234"/>
                  </a:lnTo>
                  <a:lnTo>
                    <a:pt x="5337" y="1230"/>
                  </a:lnTo>
                  <a:lnTo>
                    <a:pt x="5385" y="1202"/>
                  </a:lnTo>
                  <a:lnTo>
                    <a:pt x="5393" y="1197"/>
                  </a:lnTo>
                  <a:lnTo>
                    <a:pt x="5443" y="1171"/>
                  </a:lnTo>
                  <a:lnTo>
                    <a:pt x="5451" y="1167"/>
                  </a:lnTo>
                  <a:lnTo>
                    <a:pt x="5501" y="1142"/>
                  </a:lnTo>
                  <a:lnTo>
                    <a:pt x="5509" y="1139"/>
                  </a:lnTo>
                  <a:lnTo>
                    <a:pt x="5560" y="1116"/>
                  </a:lnTo>
                  <a:lnTo>
                    <a:pt x="5568" y="1112"/>
                  </a:lnTo>
                  <a:lnTo>
                    <a:pt x="5620" y="1091"/>
                  </a:lnTo>
                  <a:lnTo>
                    <a:pt x="5629" y="1088"/>
                  </a:lnTo>
                  <a:lnTo>
                    <a:pt x="5682" y="1069"/>
                  </a:lnTo>
                  <a:lnTo>
                    <a:pt x="5690" y="1066"/>
                  </a:lnTo>
                  <a:lnTo>
                    <a:pt x="5744" y="1049"/>
                  </a:lnTo>
                  <a:lnTo>
                    <a:pt x="5752" y="1046"/>
                  </a:lnTo>
                  <a:lnTo>
                    <a:pt x="5806" y="1031"/>
                  </a:lnTo>
                  <a:lnTo>
                    <a:pt x="5815" y="1028"/>
                  </a:lnTo>
                  <a:lnTo>
                    <a:pt x="5870" y="1015"/>
                  </a:lnTo>
                  <a:lnTo>
                    <a:pt x="5878" y="1013"/>
                  </a:lnTo>
                  <a:lnTo>
                    <a:pt x="5934" y="1001"/>
                  </a:lnTo>
                  <a:lnTo>
                    <a:pt x="5942" y="999"/>
                  </a:lnTo>
                  <a:lnTo>
                    <a:pt x="5998" y="990"/>
                  </a:lnTo>
                  <a:lnTo>
                    <a:pt x="6007" y="989"/>
                  </a:lnTo>
                  <a:lnTo>
                    <a:pt x="6062" y="981"/>
                  </a:lnTo>
                  <a:lnTo>
                    <a:pt x="6071" y="980"/>
                  </a:lnTo>
                  <a:lnTo>
                    <a:pt x="6127" y="974"/>
                  </a:lnTo>
                  <a:lnTo>
                    <a:pt x="6136" y="974"/>
                  </a:lnTo>
                  <a:lnTo>
                    <a:pt x="6192" y="970"/>
                  </a:lnTo>
                  <a:lnTo>
                    <a:pt x="6201" y="969"/>
                  </a:lnTo>
                  <a:lnTo>
                    <a:pt x="6257" y="968"/>
                  </a:lnTo>
                  <a:lnTo>
                    <a:pt x="6266" y="968"/>
                  </a:lnTo>
                  <a:lnTo>
                    <a:pt x="6322" y="968"/>
                  </a:lnTo>
                  <a:lnTo>
                    <a:pt x="6331" y="968"/>
                  </a:lnTo>
                  <a:lnTo>
                    <a:pt x="6387" y="971"/>
                  </a:lnTo>
                  <a:lnTo>
                    <a:pt x="6396" y="971"/>
                  </a:lnTo>
                  <a:lnTo>
                    <a:pt x="6452" y="976"/>
                  </a:lnTo>
                  <a:lnTo>
                    <a:pt x="6461" y="976"/>
                  </a:lnTo>
                  <a:lnTo>
                    <a:pt x="6517" y="983"/>
                  </a:lnTo>
                  <a:lnTo>
                    <a:pt x="6525" y="984"/>
                  </a:lnTo>
                  <a:lnTo>
                    <a:pt x="6581" y="992"/>
                  </a:lnTo>
                  <a:lnTo>
                    <a:pt x="6590" y="994"/>
                  </a:lnTo>
                  <a:lnTo>
                    <a:pt x="6645" y="1004"/>
                  </a:lnTo>
                  <a:lnTo>
                    <a:pt x="6654" y="1006"/>
                  </a:lnTo>
                  <a:lnTo>
                    <a:pt x="6709" y="1018"/>
                  </a:lnTo>
                  <a:lnTo>
                    <a:pt x="6717" y="1020"/>
                  </a:lnTo>
                  <a:lnTo>
                    <a:pt x="6772" y="1034"/>
                  </a:lnTo>
                  <a:lnTo>
                    <a:pt x="6781" y="1036"/>
                  </a:lnTo>
                  <a:lnTo>
                    <a:pt x="6835" y="1052"/>
                  </a:lnTo>
                  <a:lnTo>
                    <a:pt x="6843" y="1055"/>
                  </a:lnTo>
                  <a:lnTo>
                    <a:pt x="6896" y="1073"/>
                  </a:lnTo>
                  <a:lnTo>
                    <a:pt x="6905" y="1076"/>
                  </a:lnTo>
                  <a:lnTo>
                    <a:pt x="6957" y="1096"/>
                  </a:lnTo>
                  <a:lnTo>
                    <a:pt x="6966" y="1099"/>
                  </a:lnTo>
                  <a:lnTo>
                    <a:pt x="7017" y="1120"/>
                  </a:lnTo>
                  <a:lnTo>
                    <a:pt x="7026" y="1124"/>
                  </a:lnTo>
                  <a:lnTo>
                    <a:pt x="7077" y="1147"/>
                  </a:lnTo>
                  <a:lnTo>
                    <a:pt x="7085" y="1151"/>
                  </a:lnTo>
                  <a:lnTo>
                    <a:pt x="7135" y="1176"/>
                  </a:lnTo>
                  <a:lnTo>
                    <a:pt x="7143" y="1181"/>
                  </a:lnTo>
                  <a:lnTo>
                    <a:pt x="7192" y="1208"/>
                  </a:lnTo>
                  <a:lnTo>
                    <a:pt x="7199" y="1212"/>
                  </a:lnTo>
                  <a:lnTo>
                    <a:pt x="7248" y="1241"/>
                  </a:lnTo>
                  <a:lnTo>
                    <a:pt x="7255" y="1245"/>
                  </a:lnTo>
                  <a:lnTo>
                    <a:pt x="7303" y="1276"/>
                  </a:lnTo>
                  <a:lnTo>
                    <a:pt x="7310" y="1281"/>
                  </a:lnTo>
                  <a:lnTo>
                    <a:pt x="7356" y="1313"/>
                  </a:lnTo>
                  <a:lnTo>
                    <a:pt x="7363" y="1318"/>
                  </a:lnTo>
                  <a:lnTo>
                    <a:pt x="7408" y="1352"/>
                  </a:lnTo>
                  <a:lnTo>
                    <a:pt x="7415" y="1357"/>
                  </a:lnTo>
                  <a:lnTo>
                    <a:pt x="7459" y="1392"/>
                  </a:lnTo>
                  <a:lnTo>
                    <a:pt x="7466" y="1398"/>
                  </a:lnTo>
                  <a:lnTo>
                    <a:pt x="7509" y="1435"/>
                  </a:lnTo>
                  <a:lnTo>
                    <a:pt x="7515" y="1441"/>
                  </a:lnTo>
                  <a:lnTo>
                    <a:pt x="7556" y="1479"/>
                  </a:lnTo>
                  <a:lnTo>
                    <a:pt x="7563" y="1485"/>
                  </a:lnTo>
                  <a:lnTo>
                    <a:pt x="7603" y="1525"/>
                  </a:lnTo>
                  <a:lnTo>
                    <a:pt x="7609" y="1531"/>
                  </a:lnTo>
                  <a:lnTo>
                    <a:pt x="7647" y="1572"/>
                  </a:lnTo>
                  <a:lnTo>
                    <a:pt x="7653" y="1579"/>
                  </a:lnTo>
                  <a:lnTo>
                    <a:pt x="7690" y="1621"/>
                  </a:lnTo>
                  <a:lnTo>
                    <a:pt x="7696" y="1628"/>
                  </a:lnTo>
                  <a:lnTo>
                    <a:pt x="7731" y="1672"/>
                  </a:lnTo>
                  <a:lnTo>
                    <a:pt x="7737" y="1679"/>
                  </a:lnTo>
                  <a:lnTo>
                    <a:pt x="7771" y="1723"/>
                  </a:lnTo>
                  <a:lnTo>
                    <a:pt x="7776" y="1731"/>
                  </a:lnTo>
                  <a:lnTo>
                    <a:pt x="7808" y="1776"/>
                  </a:lnTo>
                  <a:lnTo>
                    <a:pt x="7813" y="1784"/>
                  </a:lnTo>
                  <a:lnTo>
                    <a:pt x="7844" y="1831"/>
                  </a:lnTo>
                  <a:lnTo>
                    <a:pt x="7848" y="1838"/>
                  </a:lnTo>
                  <a:lnTo>
                    <a:pt x="7877" y="1886"/>
                  </a:lnTo>
                  <a:lnTo>
                    <a:pt x="7882" y="1894"/>
                  </a:lnTo>
                  <a:lnTo>
                    <a:pt x="7909" y="1943"/>
                  </a:lnTo>
                  <a:lnTo>
                    <a:pt x="7913" y="1951"/>
                  </a:lnTo>
                  <a:lnTo>
                    <a:pt x="7938" y="2001"/>
                  </a:lnTo>
                  <a:lnTo>
                    <a:pt x="7942" y="2009"/>
                  </a:lnTo>
                  <a:lnTo>
                    <a:pt x="7966" y="2060"/>
                  </a:lnTo>
                  <a:lnTo>
                    <a:pt x="7970" y="2068"/>
                  </a:lnTo>
                  <a:lnTo>
                    <a:pt x="7991" y="2120"/>
                  </a:lnTo>
                  <a:lnTo>
                    <a:pt x="7995" y="2129"/>
                  </a:lnTo>
                  <a:lnTo>
                    <a:pt x="8015" y="2181"/>
                  </a:lnTo>
                  <a:lnTo>
                    <a:pt x="8018" y="2190"/>
                  </a:lnTo>
                  <a:lnTo>
                    <a:pt x="8036" y="2244"/>
                  </a:lnTo>
                  <a:lnTo>
                    <a:pt x="8039" y="2252"/>
                  </a:lnTo>
                  <a:lnTo>
                    <a:pt x="8055" y="2306"/>
                  </a:lnTo>
                  <a:lnTo>
                    <a:pt x="8057" y="2315"/>
                  </a:lnTo>
                  <a:lnTo>
                    <a:pt x="8071" y="2369"/>
                  </a:lnTo>
                  <a:lnTo>
                    <a:pt x="8073" y="2378"/>
                  </a:lnTo>
                  <a:lnTo>
                    <a:pt x="8086" y="2432"/>
                  </a:lnTo>
                  <a:lnTo>
                    <a:pt x="8088" y="2441"/>
                  </a:lnTo>
                  <a:lnTo>
                    <a:pt x="8098" y="2496"/>
                  </a:lnTo>
                  <a:lnTo>
                    <a:pt x="8099" y="2505"/>
                  </a:lnTo>
                  <a:lnTo>
                    <a:pt x="8108" y="2560"/>
                  </a:lnTo>
                  <a:lnTo>
                    <a:pt x="8109" y="2569"/>
                  </a:lnTo>
                  <a:lnTo>
                    <a:pt x="8115" y="2625"/>
                  </a:lnTo>
                  <a:lnTo>
                    <a:pt x="8116" y="2634"/>
                  </a:lnTo>
                  <a:lnTo>
                    <a:pt x="8121" y="2689"/>
                  </a:lnTo>
                  <a:lnTo>
                    <a:pt x="8121" y="2698"/>
                  </a:lnTo>
                  <a:lnTo>
                    <a:pt x="8124" y="2754"/>
                  </a:lnTo>
                  <a:lnTo>
                    <a:pt x="8124" y="2763"/>
                  </a:lnTo>
                  <a:lnTo>
                    <a:pt x="8125" y="2819"/>
                  </a:lnTo>
                  <a:lnTo>
                    <a:pt x="8124" y="2828"/>
                  </a:lnTo>
                  <a:lnTo>
                    <a:pt x="8123" y="2884"/>
                  </a:lnTo>
                  <a:lnTo>
                    <a:pt x="8123" y="2893"/>
                  </a:lnTo>
                  <a:lnTo>
                    <a:pt x="8119" y="2949"/>
                  </a:lnTo>
                  <a:lnTo>
                    <a:pt x="8119" y="2958"/>
                  </a:lnTo>
                  <a:lnTo>
                    <a:pt x="8113" y="3014"/>
                  </a:lnTo>
                  <a:lnTo>
                    <a:pt x="8112" y="3023"/>
                  </a:lnTo>
                  <a:lnTo>
                    <a:pt x="8105" y="3079"/>
                  </a:lnTo>
                  <a:lnTo>
                    <a:pt x="8098" y="3111"/>
                  </a:lnTo>
                  <a:lnTo>
                    <a:pt x="8088" y="3142"/>
                  </a:lnTo>
                  <a:lnTo>
                    <a:pt x="8074" y="3171"/>
                  </a:lnTo>
                  <a:lnTo>
                    <a:pt x="8055" y="3198"/>
                  </a:lnTo>
                  <a:lnTo>
                    <a:pt x="8034" y="3223"/>
                  </a:lnTo>
                  <a:lnTo>
                    <a:pt x="8009" y="3244"/>
                  </a:lnTo>
                  <a:lnTo>
                    <a:pt x="7982" y="3262"/>
                  </a:lnTo>
                  <a:lnTo>
                    <a:pt x="7953" y="3277"/>
                  </a:lnTo>
                  <a:lnTo>
                    <a:pt x="7922" y="3287"/>
                  </a:lnTo>
                  <a:lnTo>
                    <a:pt x="7890" y="3294"/>
                  </a:lnTo>
                  <a:lnTo>
                    <a:pt x="7857" y="3296"/>
                  </a:lnTo>
                  <a:lnTo>
                    <a:pt x="7824" y="3294"/>
                  </a:lnTo>
                  <a:lnTo>
                    <a:pt x="7792" y="3287"/>
                  </a:lnTo>
                  <a:lnTo>
                    <a:pt x="7761" y="3277"/>
                  </a:lnTo>
                  <a:lnTo>
                    <a:pt x="7732" y="3263"/>
                  </a:lnTo>
                  <a:lnTo>
                    <a:pt x="7705" y="3244"/>
                  </a:lnTo>
                  <a:lnTo>
                    <a:pt x="7680" y="3223"/>
                  </a:lnTo>
                  <a:lnTo>
                    <a:pt x="7659" y="3198"/>
                  </a:lnTo>
                  <a:lnTo>
                    <a:pt x="7641" y="3171"/>
                  </a:lnTo>
                  <a:lnTo>
                    <a:pt x="7626" y="3142"/>
                  </a:lnTo>
                  <a:lnTo>
                    <a:pt x="7616" y="3111"/>
                  </a:lnTo>
                  <a:lnTo>
                    <a:pt x="7609" y="3079"/>
                  </a:lnTo>
                  <a:lnTo>
                    <a:pt x="7607" y="3046"/>
                  </a:lnTo>
                  <a:lnTo>
                    <a:pt x="7609" y="3013"/>
                  </a:lnTo>
                  <a:lnTo>
                    <a:pt x="7616" y="2962"/>
                  </a:lnTo>
                  <a:lnTo>
                    <a:pt x="7620" y="2914"/>
                  </a:lnTo>
                  <a:lnTo>
                    <a:pt x="7623" y="2867"/>
                  </a:lnTo>
                  <a:lnTo>
                    <a:pt x="7625" y="2820"/>
                  </a:lnTo>
                  <a:lnTo>
                    <a:pt x="7624" y="2772"/>
                  </a:lnTo>
                  <a:lnTo>
                    <a:pt x="7622" y="2725"/>
                  </a:lnTo>
                  <a:lnTo>
                    <a:pt x="7618" y="2678"/>
                  </a:lnTo>
                  <a:lnTo>
                    <a:pt x="7613" y="2631"/>
                  </a:lnTo>
                  <a:lnTo>
                    <a:pt x="7606" y="2584"/>
                  </a:lnTo>
                  <a:lnTo>
                    <a:pt x="7597" y="2537"/>
                  </a:lnTo>
                  <a:lnTo>
                    <a:pt x="7587" y="2491"/>
                  </a:lnTo>
                  <a:lnTo>
                    <a:pt x="7575" y="2445"/>
                  </a:lnTo>
                  <a:lnTo>
                    <a:pt x="7561" y="2399"/>
                  </a:lnTo>
                  <a:lnTo>
                    <a:pt x="7546" y="2354"/>
                  </a:lnTo>
                  <a:lnTo>
                    <a:pt x="7529" y="2310"/>
                  </a:lnTo>
                  <a:lnTo>
                    <a:pt x="7510" y="2266"/>
                  </a:lnTo>
                  <a:lnTo>
                    <a:pt x="7491" y="2224"/>
                  </a:lnTo>
                  <a:lnTo>
                    <a:pt x="7469" y="2181"/>
                  </a:lnTo>
                  <a:lnTo>
                    <a:pt x="7446" y="2140"/>
                  </a:lnTo>
                  <a:lnTo>
                    <a:pt x="7422" y="2100"/>
                  </a:lnTo>
                  <a:lnTo>
                    <a:pt x="7396" y="2060"/>
                  </a:lnTo>
                  <a:lnTo>
                    <a:pt x="7369" y="2021"/>
                  </a:lnTo>
                  <a:lnTo>
                    <a:pt x="7341" y="1983"/>
                  </a:lnTo>
                  <a:lnTo>
                    <a:pt x="7311" y="1947"/>
                  </a:lnTo>
                  <a:lnTo>
                    <a:pt x="7280" y="1911"/>
                  </a:lnTo>
                  <a:lnTo>
                    <a:pt x="7247" y="1876"/>
                  </a:lnTo>
                  <a:lnTo>
                    <a:pt x="7213" y="1843"/>
                  </a:lnTo>
                  <a:lnTo>
                    <a:pt x="7178" y="1810"/>
                  </a:lnTo>
                  <a:lnTo>
                    <a:pt x="7142" y="1779"/>
                  </a:lnTo>
                  <a:lnTo>
                    <a:pt x="7105" y="1749"/>
                  </a:lnTo>
                  <a:lnTo>
                    <a:pt x="7067" y="1721"/>
                  </a:lnTo>
                  <a:lnTo>
                    <a:pt x="7028" y="1694"/>
                  </a:lnTo>
                  <a:lnTo>
                    <a:pt x="6988" y="1668"/>
                  </a:lnTo>
                  <a:lnTo>
                    <a:pt x="6948" y="1644"/>
                  </a:lnTo>
                  <a:lnTo>
                    <a:pt x="6906" y="1621"/>
                  </a:lnTo>
                  <a:lnTo>
                    <a:pt x="6864" y="1600"/>
                  </a:lnTo>
                  <a:lnTo>
                    <a:pt x="6821" y="1580"/>
                  </a:lnTo>
                  <a:lnTo>
                    <a:pt x="6777" y="1562"/>
                  </a:lnTo>
                  <a:lnTo>
                    <a:pt x="6733" y="1546"/>
                  </a:lnTo>
                  <a:lnTo>
                    <a:pt x="6688" y="1530"/>
                  </a:lnTo>
                  <a:lnTo>
                    <a:pt x="6643" y="1517"/>
                  </a:lnTo>
                  <a:lnTo>
                    <a:pt x="6597" y="1505"/>
                  </a:lnTo>
                  <a:lnTo>
                    <a:pt x="6550" y="1495"/>
                  </a:lnTo>
                  <a:lnTo>
                    <a:pt x="6503" y="1486"/>
                  </a:lnTo>
                  <a:lnTo>
                    <a:pt x="6456" y="1479"/>
                  </a:lnTo>
                  <a:lnTo>
                    <a:pt x="6409" y="1474"/>
                  </a:lnTo>
                  <a:lnTo>
                    <a:pt x="6362" y="1470"/>
                  </a:lnTo>
                  <a:lnTo>
                    <a:pt x="6314" y="1468"/>
                  </a:lnTo>
                  <a:lnTo>
                    <a:pt x="6267" y="1468"/>
                  </a:lnTo>
                  <a:lnTo>
                    <a:pt x="6220" y="1469"/>
                  </a:lnTo>
                  <a:lnTo>
                    <a:pt x="6173" y="1472"/>
                  </a:lnTo>
                  <a:lnTo>
                    <a:pt x="6126" y="1477"/>
                  </a:lnTo>
                  <a:lnTo>
                    <a:pt x="6079" y="1483"/>
                  </a:lnTo>
                  <a:lnTo>
                    <a:pt x="6032" y="1491"/>
                  </a:lnTo>
                  <a:lnTo>
                    <a:pt x="5986" y="1501"/>
                  </a:lnTo>
                  <a:lnTo>
                    <a:pt x="5939" y="1513"/>
                  </a:lnTo>
                  <a:lnTo>
                    <a:pt x="5894" y="1526"/>
                  </a:lnTo>
                  <a:lnTo>
                    <a:pt x="5848" y="1540"/>
                  </a:lnTo>
                  <a:lnTo>
                    <a:pt x="5804" y="1557"/>
                  </a:lnTo>
                  <a:lnTo>
                    <a:pt x="5760" y="1574"/>
                  </a:lnTo>
                  <a:lnTo>
                    <a:pt x="5717" y="1594"/>
                  </a:lnTo>
                  <a:lnTo>
                    <a:pt x="5674" y="1614"/>
                  </a:lnTo>
                  <a:lnTo>
                    <a:pt x="5632" y="1637"/>
                  </a:lnTo>
                  <a:lnTo>
                    <a:pt x="5591" y="1660"/>
                  </a:lnTo>
                  <a:lnTo>
                    <a:pt x="5551" y="1686"/>
                  </a:lnTo>
                  <a:lnTo>
                    <a:pt x="5512" y="1712"/>
                  </a:lnTo>
                  <a:lnTo>
                    <a:pt x="5473" y="1740"/>
                  </a:lnTo>
                  <a:lnTo>
                    <a:pt x="5436" y="1770"/>
                  </a:lnTo>
                  <a:lnTo>
                    <a:pt x="5399" y="1800"/>
                  </a:lnTo>
                  <a:lnTo>
                    <a:pt x="5364" y="1832"/>
                  </a:lnTo>
                  <a:lnTo>
                    <a:pt x="5330" y="1865"/>
                  </a:lnTo>
                  <a:lnTo>
                    <a:pt x="5297" y="1900"/>
                  </a:lnTo>
                  <a:lnTo>
                    <a:pt x="5266" y="1935"/>
                  </a:lnTo>
                  <a:lnTo>
                    <a:pt x="5236" y="1971"/>
                  </a:lnTo>
                  <a:lnTo>
                    <a:pt x="5207" y="2009"/>
                  </a:lnTo>
                  <a:lnTo>
                    <a:pt x="5179" y="2047"/>
                  </a:lnTo>
                  <a:lnTo>
                    <a:pt x="5153" y="2086"/>
                  </a:lnTo>
                  <a:lnTo>
                    <a:pt x="5128" y="2127"/>
                  </a:lnTo>
                  <a:lnTo>
                    <a:pt x="5105" y="2168"/>
                  </a:lnTo>
                  <a:lnTo>
                    <a:pt x="5083" y="2210"/>
                  </a:lnTo>
                  <a:lnTo>
                    <a:pt x="5063" y="2253"/>
                  </a:lnTo>
                  <a:lnTo>
                    <a:pt x="5044" y="2297"/>
                  </a:lnTo>
                  <a:lnTo>
                    <a:pt x="5026" y="2341"/>
                  </a:lnTo>
                  <a:lnTo>
                    <a:pt x="5010" y="2386"/>
                  </a:lnTo>
                  <a:lnTo>
                    <a:pt x="4996" y="2431"/>
                  </a:lnTo>
                  <a:lnTo>
                    <a:pt x="4984" y="2477"/>
                  </a:lnTo>
                  <a:lnTo>
                    <a:pt x="4973" y="2523"/>
                  </a:lnTo>
                  <a:lnTo>
                    <a:pt x="4963" y="2570"/>
                  </a:lnTo>
                  <a:lnTo>
                    <a:pt x="4956" y="2616"/>
                  </a:lnTo>
                  <a:lnTo>
                    <a:pt x="4950" y="2663"/>
                  </a:lnTo>
                  <a:lnTo>
                    <a:pt x="4945" y="2710"/>
                  </a:lnTo>
                  <a:lnTo>
                    <a:pt x="4943" y="2757"/>
                  </a:lnTo>
                  <a:lnTo>
                    <a:pt x="4942" y="2805"/>
                  </a:lnTo>
                  <a:lnTo>
                    <a:pt x="4943" y="2852"/>
                  </a:lnTo>
                  <a:lnTo>
                    <a:pt x="4945" y="2899"/>
                  </a:lnTo>
                  <a:lnTo>
                    <a:pt x="4949" y="2946"/>
                  </a:lnTo>
                  <a:lnTo>
                    <a:pt x="4955" y="2993"/>
                  </a:lnTo>
                  <a:lnTo>
                    <a:pt x="4962" y="3040"/>
                  </a:lnTo>
                  <a:lnTo>
                    <a:pt x="4971" y="3087"/>
                  </a:lnTo>
                  <a:lnTo>
                    <a:pt x="4982" y="3134"/>
                  </a:lnTo>
                  <a:lnTo>
                    <a:pt x="4994" y="3180"/>
                  </a:lnTo>
                  <a:lnTo>
                    <a:pt x="5008" y="3225"/>
                  </a:lnTo>
                  <a:lnTo>
                    <a:pt x="5024" y="3270"/>
                  </a:lnTo>
                  <a:lnTo>
                    <a:pt x="5041" y="3314"/>
                  </a:lnTo>
                  <a:lnTo>
                    <a:pt x="5060" y="3358"/>
                  </a:lnTo>
                  <a:lnTo>
                    <a:pt x="5080" y="3401"/>
                  </a:lnTo>
                  <a:lnTo>
                    <a:pt x="5101" y="3443"/>
                  </a:lnTo>
                  <a:lnTo>
                    <a:pt x="5124" y="3484"/>
                  </a:lnTo>
                  <a:lnTo>
                    <a:pt x="5149" y="3525"/>
                  </a:lnTo>
                  <a:lnTo>
                    <a:pt x="5175" y="3564"/>
                  </a:lnTo>
                  <a:lnTo>
                    <a:pt x="5202" y="3603"/>
                  </a:lnTo>
                  <a:lnTo>
                    <a:pt x="5231" y="3641"/>
                  </a:lnTo>
                  <a:lnTo>
                    <a:pt x="5261" y="3678"/>
                  </a:lnTo>
                  <a:lnTo>
                    <a:pt x="5293" y="3713"/>
                  </a:lnTo>
                  <a:lnTo>
                    <a:pt x="5325" y="3748"/>
                  </a:lnTo>
                  <a:lnTo>
                    <a:pt x="5359" y="3781"/>
                  </a:lnTo>
                  <a:lnTo>
                    <a:pt x="5394" y="3813"/>
                  </a:lnTo>
                  <a:lnTo>
                    <a:pt x="5430" y="3844"/>
                  </a:lnTo>
                  <a:lnTo>
                    <a:pt x="5467" y="3873"/>
                  </a:lnTo>
                  <a:lnTo>
                    <a:pt x="5505" y="3902"/>
                  </a:lnTo>
                  <a:lnTo>
                    <a:pt x="5544" y="3928"/>
                  </a:lnTo>
                  <a:lnTo>
                    <a:pt x="5584" y="3954"/>
                  </a:lnTo>
                  <a:lnTo>
                    <a:pt x="5625" y="3978"/>
                  </a:lnTo>
                  <a:lnTo>
                    <a:pt x="5667" y="4001"/>
                  </a:lnTo>
                  <a:close/>
                  <a:moveTo>
                    <a:pt x="6489" y="4960"/>
                  </a:moveTo>
                  <a:lnTo>
                    <a:pt x="6460" y="5003"/>
                  </a:lnTo>
                  <a:lnTo>
                    <a:pt x="6426" y="5043"/>
                  </a:lnTo>
                  <a:lnTo>
                    <a:pt x="4826" y="6644"/>
                  </a:lnTo>
                  <a:lnTo>
                    <a:pt x="4830" y="6651"/>
                  </a:lnTo>
                  <a:lnTo>
                    <a:pt x="4835" y="6659"/>
                  </a:lnTo>
                  <a:lnTo>
                    <a:pt x="4859" y="6704"/>
                  </a:lnTo>
                  <a:lnTo>
                    <a:pt x="4864" y="6712"/>
                  </a:lnTo>
                  <a:lnTo>
                    <a:pt x="4886" y="6757"/>
                  </a:lnTo>
                  <a:lnTo>
                    <a:pt x="4890" y="6765"/>
                  </a:lnTo>
                  <a:lnTo>
                    <a:pt x="4911" y="6811"/>
                  </a:lnTo>
                  <a:lnTo>
                    <a:pt x="4915" y="6820"/>
                  </a:lnTo>
                  <a:lnTo>
                    <a:pt x="4934" y="6866"/>
                  </a:lnTo>
                  <a:lnTo>
                    <a:pt x="4938" y="6875"/>
                  </a:lnTo>
                  <a:lnTo>
                    <a:pt x="4955" y="6922"/>
                  </a:lnTo>
                  <a:lnTo>
                    <a:pt x="4958" y="6931"/>
                  </a:lnTo>
                  <a:lnTo>
                    <a:pt x="4974" y="6978"/>
                  </a:lnTo>
                  <a:lnTo>
                    <a:pt x="4977" y="6987"/>
                  </a:lnTo>
                  <a:lnTo>
                    <a:pt x="4991" y="7035"/>
                  </a:lnTo>
                  <a:lnTo>
                    <a:pt x="4993" y="7044"/>
                  </a:lnTo>
                  <a:lnTo>
                    <a:pt x="5005" y="7093"/>
                  </a:lnTo>
                  <a:lnTo>
                    <a:pt x="5008" y="7102"/>
                  </a:lnTo>
                  <a:lnTo>
                    <a:pt x="5018" y="7151"/>
                  </a:lnTo>
                  <a:lnTo>
                    <a:pt x="5020" y="7160"/>
                  </a:lnTo>
                  <a:lnTo>
                    <a:pt x="5028" y="7210"/>
                  </a:lnTo>
                  <a:lnTo>
                    <a:pt x="5030" y="7219"/>
                  </a:lnTo>
                  <a:lnTo>
                    <a:pt x="5036" y="7269"/>
                  </a:lnTo>
                  <a:lnTo>
                    <a:pt x="5037" y="7278"/>
                  </a:lnTo>
                  <a:lnTo>
                    <a:pt x="5042" y="7328"/>
                  </a:lnTo>
                  <a:lnTo>
                    <a:pt x="5043" y="7338"/>
                  </a:lnTo>
                  <a:lnTo>
                    <a:pt x="5046" y="7388"/>
                  </a:lnTo>
                  <a:lnTo>
                    <a:pt x="5046" y="7398"/>
                  </a:lnTo>
                  <a:lnTo>
                    <a:pt x="5047" y="7448"/>
                  </a:lnTo>
                  <a:lnTo>
                    <a:pt x="5047" y="7458"/>
                  </a:lnTo>
                  <a:lnTo>
                    <a:pt x="5046" y="7508"/>
                  </a:lnTo>
                  <a:lnTo>
                    <a:pt x="5046" y="7518"/>
                  </a:lnTo>
                  <a:lnTo>
                    <a:pt x="5043" y="7568"/>
                  </a:lnTo>
                  <a:lnTo>
                    <a:pt x="5042" y="7578"/>
                  </a:lnTo>
                  <a:lnTo>
                    <a:pt x="5037" y="7628"/>
                  </a:lnTo>
                  <a:lnTo>
                    <a:pt x="5036" y="7637"/>
                  </a:lnTo>
                  <a:lnTo>
                    <a:pt x="5030" y="7687"/>
                  </a:lnTo>
                  <a:lnTo>
                    <a:pt x="5028" y="7697"/>
                  </a:lnTo>
                  <a:lnTo>
                    <a:pt x="5020" y="7746"/>
                  </a:lnTo>
                  <a:lnTo>
                    <a:pt x="5018" y="7755"/>
                  </a:lnTo>
                  <a:lnTo>
                    <a:pt x="5008" y="7805"/>
                  </a:lnTo>
                  <a:lnTo>
                    <a:pt x="5005" y="7814"/>
                  </a:lnTo>
                  <a:lnTo>
                    <a:pt x="4993" y="7863"/>
                  </a:lnTo>
                  <a:lnTo>
                    <a:pt x="4991" y="7871"/>
                  </a:lnTo>
                  <a:lnTo>
                    <a:pt x="4977" y="7920"/>
                  </a:lnTo>
                  <a:lnTo>
                    <a:pt x="4974" y="7929"/>
                  </a:lnTo>
                  <a:lnTo>
                    <a:pt x="4958" y="7976"/>
                  </a:lnTo>
                  <a:lnTo>
                    <a:pt x="4955" y="7985"/>
                  </a:lnTo>
                  <a:lnTo>
                    <a:pt x="4938" y="8032"/>
                  </a:lnTo>
                  <a:lnTo>
                    <a:pt x="4934" y="8041"/>
                  </a:lnTo>
                  <a:lnTo>
                    <a:pt x="4915" y="8087"/>
                  </a:lnTo>
                  <a:lnTo>
                    <a:pt x="4911" y="8096"/>
                  </a:lnTo>
                  <a:lnTo>
                    <a:pt x="4890" y="8142"/>
                  </a:lnTo>
                  <a:lnTo>
                    <a:pt x="4886" y="8150"/>
                  </a:lnTo>
                  <a:lnTo>
                    <a:pt x="4864" y="8195"/>
                  </a:lnTo>
                  <a:lnTo>
                    <a:pt x="4859" y="8203"/>
                  </a:lnTo>
                  <a:lnTo>
                    <a:pt x="4835" y="8248"/>
                  </a:lnTo>
                  <a:lnTo>
                    <a:pt x="4830" y="8256"/>
                  </a:lnTo>
                  <a:lnTo>
                    <a:pt x="4804" y="8299"/>
                  </a:lnTo>
                  <a:lnTo>
                    <a:pt x="4799" y="8307"/>
                  </a:lnTo>
                  <a:lnTo>
                    <a:pt x="4771" y="8349"/>
                  </a:lnTo>
                  <a:lnTo>
                    <a:pt x="4766" y="8357"/>
                  </a:lnTo>
                  <a:lnTo>
                    <a:pt x="4737" y="8398"/>
                  </a:lnTo>
                  <a:lnTo>
                    <a:pt x="4731" y="8406"/>
                  </a:lnTo>
                  <a:lnTo>
                    <a:pt x="4701" y="8445"/>
                  </a:lnTo>
                  <a:lnTo>
                    <a:pt x="4695" y="8453"/>
                  </a:lnTo>
                  <a:lnTo>
                    <a:pt x="4663" y="8491"/>
                  </a:lnTo>
                  <a:lnTo>
                    <a:pt x="4657" y="8498"/>
                  </a:lnTo>
                  <a:lnTo>
                    <a:pt x="4623" y="8536"/>
                  </a:lnTo>
                  <a:lnTo>
                    <a:pt x="4617" y="8543"/>
                  </a:lnTo>
                  <a:lnTo>
                    <a:pt x="4582" y="8579"/>
                  </a:lnTo>
                  <a:lnTo>
                    <a:pt x="4576" y="8585"/>
                  </a:lnTo>
                  <a:lnTo>
                    <a:pt x="4539" y="8620"/>
                  </a:lnTo>
                  <a:lnTo>
                    <a:pt x="4533" y="8627"/>
                  </a:lnTo>
                  <a:lnTo>
                    <a:pt x="4495" y="8660"/>
                  </a:lnTo>
                  <a:lnTo>
                    <a:pt x="4488" y="8666"/>
                  </a:lnTo>
                  <a:lnTo>
                    <a:pt x="4449" y="8698"/>
                  </a:lnTo>
                  <a:lnTo>
                    <a:pt x="4442" y="8704"/>
                  </a:lnTo>
                  <a:lnTo>
                    <a:pt x="4402" y="8735"/>
                  </a:lnTo>
                  <a:lnTo>
                    <a:pt x="4395" y="8740"/>
                  </a:lnTo>
                  <a:lnTo>
                    <a:pt x="4354" y="8770"/>
                  </a:lnTo>
                  <a:lnTo>
                    <a:pt x="4346" y="8775"/>
                  </a:lnTo>
                  <a:lnTo>
                    <a:pt x="4304" y="8803"/>
                  </a:lnTo>
                  <a:lnTo>
                    <a:pt x="4296" y="8808"/>
                  </a:lnTo>
                  <a:lnTo>
                    <a:pt x="4253" y="8834"/>
                  </a:lnTo>
                  <a:lnTo>
                    <a:pt x="4244" y="8839"/>
                  </a:lnTo>
                  <a:lnTo>
                    <a:pt x="4200" y="8863"/>
                  </a:lnTo>
                  <a:lnTo>
                    <a:pt x="4191" y="8868"/>
                  </a:lnTo>
                  <a:lnTo>
                    <a:pt x="4147" y="8890"/>
                  </a:lnTo>
                  <a:lnTo>
                    <a:pt x="4138" y="8894"/>
                  </a:lnTo>
                  <a:lnTo>
                    <a:pt x="4092" y="8915"/>
                  </a:lnTo>
                  <a:lnTo>
                    <a:pt x="4084" y="8919"/>
                  </a:lnTo>
                  <a:lnTo>
                    <a:pt x="4037" y="8938"/>
                  </a:lnTo>
                  <a:lnTo>
                    <a:pt x="4028" y="8942"/>
                  </a:lnTo>
                  <a:lnTo>
                    <a:pt x="3981" y="8959"/>
                  </a:lnTo>
                  <a:lnTo>
                    <a:pt x="3972" y="8962"/>
                  </a:lnTo>
                  <a:lnTo>
                    <a:pt x="3925" y="8978"/>
                  </a:lnTo>
                  <a:lnTo>
                    <a:pt x="3916" y="8981"/>
                  </a:lnTo>
                  <a:lnTo>
                    <a:pt x="3868" y="8995"/>
                  </a:lnTo>
                  <a:lnTo>
                    <a:pt x="3859" y="8997"/>
                  </a:lnTo>
                  <a:lnTo>
                    <a:pt x="3810" y="9009"/>
                  </a:lnTo>
                  <a:lnTo>
                    <a:pt x="3801" y="9011"/>
                  </a:lnTo>
                  <a:lnTo>
                    <a:pt x="3751" y="9021"/>
                  </a:lnTo>
                  <a:lnTo>
                    <a:pt x="3742" y="9023"/>
                  </a:lnTo>
                  <a:lnTo>
                    <a:pt x="3693" y="9031"/>
                  </a:lnTo>
                  <a:lnTo>
                    <a:pt x="3684" y="9033"/>
                  </a:lnTo>
                  <a:lnTo>
                    <a:pt x="3634" y="9039"/>
                  </a:lnTo>
                  <a:lnTo>
                    <a:pt x="3624" y="9040"/>
                  </a:lnTo>
                  <a:lnTo>
                    <a:pt x="3574" y="9045"/>
                  </a:lnTo>
                  <a:lnTo>
                    <a:pt x="3565" y="9046"/>
                  </a:lnTo>
                  <a:lnTo>
                    <a:pt x="3515" y="9049"/>
                  </a:lnTo>
                  <a:lnTo>
                    <a:pt x="3505" y="9049"/>
                  </a:lnTo>
                  <a:lnTo>
                    <a:pt x="3455" y="9050"/>
                  </a:lnTo>
                  <a:lnTo>
                    <a:pt x="3445" y="9050"/>
                  </a:lnTo>
                  <a:lnTo>
                    <a:pt x="3395" y="9049"/>
                  </a:lnTo>
                  <a:lnTo>
                    <a:pt x="3385" y="9049"/>
                  </a:lnTo>
                  <a:lnTo>
                    <a:pt x="3335" y="9046"/>
                  </a:lnTo>
                  <a:lnTo>
                    <a:pt x="3326" y="9045"/>
                  </a:lnTo>
                  <a:lnTo>
                    <a:pt x="3276" y="9040"/>
                  </a:lnTo>
                  <a:lnTo>
                    <a:pt x="3266" y="9039"/>
                  </a:lnTo>
                  <a:lnTo>
                    <a:pt x="3217" y="9033"/>
                  </a:lnTo>
                  <a:lnTo>
                    <a:pt x="3207" y="9031"/>
                  </a:lnTo>
                  <a:lnTo>
                    <a:pt x="3158" y="9023"/>
                  </a:lnTo>
                  <a:lnTo>
                    <a:pt x="3149" y="9021"/>
                  </a:lnTo>
                  <a:lnTo>
                    <a:pt x="3100" y="9011"/>
                  </a:lnTo>
                  <a:lnTo>
                    <a:pt x="3091" y="9009"/>
                  </a:lnTo>
                  <a:lnTo>
                    <a:pt x="3042" y="8997"/>
                  </a:lnTo>
                  <a:lnTo>
                    <a:pt x="3033" y="8995"/>
                  </a:lnTo>
                  <a:lnTo>
                    <a:pt x="2985" y="8981"/>
                  </a:lnTo>
                  <a:lnTo>
                    <a:pt x="2976" y="8978"/>
                  </a:lnTo>
                  <a:lnTo>
                    <a:pt x="2928" y="8962"/>
                  </a:lnTo>
                  <a:lnTo>
                    <a:pt x="2919" y="8959"/>
                  </a:lnTo>
                  <a:lnTo>
                    <a:pt x="2872" y="8942"/>
                  </a:lnTo>
                  <a:lnTo>
                    <a:pt x="2863" y="8938"/>
                  </a:lnTo>
                  <a:lnTo>
                    <a:pt x="2817" y="8919"/>
                  </a:lnTo>
                  <a:lnTo>
                    <a:pt x="2808" y="8915"/>
                  </a:lnTo>
                  <a:lnTo>
                    <a:pt x="2762" y="8894"/>
                  </a:lnTo>
                  <a:lnTo>
                    <a:pt x="2754" y="8890"/>
                  </a:lnTo>
                  <a:lnTo>
                    <a:pt x="2709" y="8868"/>
                  </a:lnTo>
                  <a:lnTo>
                    <a:pt x="2701" y="8863"/>
                  </a:lnTo>
                  <a:lnTo>
                    <a:pt x="2656" y="8839"/>
                  </a:lnTo>
                  <a:lnTo>
                    <a:pt x="2647" y="8834"/>
                  </a:lnTo>
                  <a:lnTo>
                    <a:pt x="2604" y="8808"/>
                  </a:lnTo>
                  <a:lnTo>
                    <a:pt x="2596" y="8803"/>
                  </a:lnTo>
                  <a:lnTo>
                    <a:pt x="2554" y="8775"/>
                  </a:lnTo>
                  <a:lnTo>
                    <a:pt x="2546" y="8770"/>
                  </a:lnTo>
                  <a:lnTo>
                    <a:pt x="2505" y="8740"/>
                  </a:lnTo>
                  <a:lnTo>
                    <a:pt x="2498" y="8735"/>
                  </a:lnTo>
                  <a:lnTo>
                    <a:pt x="2458" y="8704"/>
                  </a:lnTo>
                  <a:lnTo>
                    <a:pt x="2451" y="8698"/>
                  </a:lnTo>
                  <a:lnTo>
                    <a:pt x="2412" y="8666"/>
                  </a:lnTo>
                  <a:lnTo>
                    <a:pt x="2405" y="8660"/>
                  </a:lnTo>
                  <a:lnTo>
                    <a:pt x="2367" y="8627"/>
                  </a:lnTo>
                  <a:lnTo>
                    <a:pt x="2361" y="8620"/>
                  </a:lnTo>
                  <a:lnTo>
                    <a:pt x="2324" y="8585"/>
                  </a:lnTo>
                  <a:lnTo>
                    <a:pt x="2318" y="8579"/>
                  </a:lnTo>
                  <a:lnTo>
                    <a:pt x="2283" y="8543"/>
                  </a:lnTo>
                  <a:lnTo>
                    <a:pt x="2277" y="8536"/>
                  </a:lnTo>
                  <a:lnTo>
                    <a:pt x="2243" y="8498"/>
                  </a:lnTo>
                  <a:lnTo>
                    <a:pt x="2237" y="8491"/>
                  </a:lnTo>
                  <a:lnTo>
                    <a:pt x="2205" y="8453"/>
                  </a:lnTo>
                  <a:lnTo>
                    <a:pt x="2199" y="8445"/>
                  </a:lnTo>
                  <a:lnTo>
                    <a:pt x="2169" y="8406"/>
                  </a:lnTo>
                  <a:lnTo>
                    <a:pt x="2163" y="8398"/>
                  </a:lnTo>
                  <a:lnTo>
                    <a:pt x="2134" y="8357"/>
                  </a:lnTo>
                  <a:lnTo>
                    <a:pt x="2129" y="8349"/>
                  </a:lnTo>
                  <a:lnTo>
                    <a:pt x="2101" y="8307"/>
                  </a:lnTo>
                  <a:lnTo>
                    <a:pt x="2096" y="8299"/>
                  </a:lnTo>
                  <a:lnTo>
                    <a:pt x="2070" y="8256"/>
                  </a:lnTo>
                  <a:lnTo>
                    <a:pt x="2065" y="8248"/>
                  </a:lnTo>
                  <a:lnTo>
                    <a:pt x="2041" y="8203"/>
                  </a:lnTo>
                  <a:lnTo>
                    <a:pt x="2036" y="8195"/>
                  </a:lnTo>
                  <a:lnTo>
                    <a:pt x="2014" y="8150"/>
                  </a:lnTo>
                  <a:lnTo>
                    <a:pt x="2010" y="8142"/>
                  </a:lnTo>
                  <a:lnTo>
                    <a:pt x="1989" y="8096"/>
                  </a:lnTo>
                  <a:lnTo>
                    <a:pt x="1985" y="8087"/>
                  </a:lnTo>
                  <a:lnTo>
                    <a:pt x="1966" y="8041"/>
                  </a:lnTo>
                  <a:lnTo>
                    <a:pt x="1962" y="8032"/>
                  </a:lnTo>
                  <a:lnTo>
                    <a:pt x="1945" y="7985"/>
                  </a:lnTo>
                  <a:lnTo>
                    <a:pt x="1942" y="7976"/>
                  </a:lnTo>
                  <a:lnTo>
                    <a:pt x="1926" y="7928"/>
                  </a:lnTo>
                  <a:lnTo>
                    <a:pt x="1923" y="7919"/>
                  </a:lnTo>
                  <a:lnTo>
                    <a:pt x="1909" y="7871"/>
                  </a:lnTo>
                  <a:lnTo>
                    <a:pt x="1907" y="7862"/>
                  </a:lnTo>
                  <a:lnTo>
                    <a:pt x="1895" y="7813"/>
                  </a:lnTo>
                  <a:lnTo>
                    <a:pt x="1893" y="7804"/>
                  </a:lnTo>
                  <a:lnTo>
                    <a:pt x="1883" y="7755"/>
                  </a:lnTo>
                  <a:lnTo>
                    <a:pt x="1881" y="7746"/>
                  </a:lnTo>
                  <a:lnTo>
                    <a:pt x="1873" y="7696"/>
                  </a:lnTo>
                  <a:lnTo>
                    <a:pt x="1871" y="7687"/>
                  </a:lnTo>
                  <a:lnTo>
                    <a:pt x="1865" y="7637"/>
                  </a:lnTo>
                  <a:lnTo>
                    <a:pt x="1864" y="7628"/>
                  </a:lnTo>
                  <a:lnTo>
                    <a:pt x="1859" y="7577"/>
                  </a:lnTo>
                  <a:lnTo>
                    <a:pt x="1858" y="7568"/>
                  </a:lnTo>
                  <a:lnTo>
                    <a:pt x="1855" y="7518"/>
                  </a:lnTo>
                  <a:lnTo>
                    <a:pt x="1855" y="7508"/>
                  </a:lnTo>
                  <a:lnTo>
                    <a:pt x="1854" y="7458"/>
                  </a:lnTo>
                  <a:lnTo>
                    <a:pt x="1854" y="7448"/>
                  </a:lnTo>
                  <a:lnTo>
                    <a:pt x="1855" y="7398"/>
                  </a:lnTo>
                  <a:lnTo>
                    <a:pt x="1855" y="7388"/>
                  </a:lnTo>
                  <a:lnTo>
                    <a:pt x="1858" y="7338"/>
                  </a:lnTo>
                  <a:lnTo>
                    <a:pt x="1859" y="7329"/>
                  </a:lnTo>
                  <a:lnTo>
                    <a:pt x="1864" y="7279"/>
                  </a:lnTo>
                  <a:lnTo>
                    <a:pt x="1865" y="7269"/>
                  </a:lnTo>
                  <a:lnTo>
                    <a:pt x="1871" y="7220"/>
                  </a:lnTo>
                  <a:lnTo>
                    <a:pt x="1873" y="7210"/>
                  </a:lnTo>
                  <a:lnTo>
                    <a:pt x="1881" y="7161"/>
                  </a:lnTo>
                  <a:lnTo>
                    <a:pt x="1883" y="7152"/>
                  </a:lnTo>
                  <a:lnTo>
                    <a:pt x="1893" y="7103"/>
                  </a:lnTo>
                  <a:lnTo>
                    <a:pt x="1895" y="7094"/>
                  </a:lnTo>
                  <a:lnTo>
                    <a:pt x="1907" y="7045"/>
                  </a:lnTo>
                  <a:lnTo>
                    <a:pt x="1909" y="7036"/>
                  </a:lnTo>
                  <a:lnTo>
                    <a:pt x="1923" y="6988"/>
                  </a:lnTo>
                  <a:lnTo>
                    <a:pt x="1926" y="6979"/>
                  </a:lnTo>
                  <a:lnTo>
                    <a:pt x="1942" y="6931"/>
                  </a:lnTo>
                  <a:lnTo>
                    <a:pt x="1945" y="6922"/>
                  </a:lnTo>
                  <a:lnTo>
                    <a:pt x="1962" y="6875"/>
                  </a:lnTo>
                  <a:lnTo>
                    <a:pt x="1966" y="6866"/>
                  </a:lnTo>
                  <a:lnTo>
                    <a:pt x="1985" y="6820"/>
                  </a:lnTo>
                  <a:lnTo>
                    <a:pt x="1989" y="6811"/>
                  </a:lnTo>
                  <a:lnTo>
                    <a:pt x="2010" y="6765"/>
                  </a:lnTo>
                  <a:lnTo>
                    <a:pt x="2014" y="6757"/>
                  </a:lnTo>
                  <a:lnTo>
                    <a:pt x="2036" y="6712"/>
                  </a:lnTo>
                  <a:lnTo>
                    <a:pt x="2041" y="6704"/>
                  </a:lnTo>
                  <a:lnTo>
                    <a:pt x="2065" y="6659"/>
                  </a:lnTo>
                  <a:lnTo>
                    <a:pt x="2070" y="6651"/>
                  </a:lnTo>
                  <a:lnTo>
                    <a:pt x="2096" y="6608"/>
                  </a:lnTo>
                  <a:lnTo>
                    <a:pt x="2101" y="6600"/>
                  </a:lnTo>
                  <a:lnTo>
                    <a:pt x="2128" y="6558"/>
                  </a:lnTo>
                  <a:lnTo>
                    <a:pt x="2134" y="6550"/>
                  </a:lnTo>
                  <a:lnTo>
                    <a:pt x="2163" y="6509"/>
                  </a:lnTo>
                  <a:lnTo>
                    <a:pt x="2168" y="6501"/>
                  </a:lnTo>
                  <a:lnTo>
                    <a:pt x="2199" y="6461"/>
                  </a:lnTo>
                  <a:lnTo>
                    <a:pt x="2205" y="6454"/>
                  </a:lnTo>
                  <a:lnTo>
                    <a:pt x="2237" y="6415"/>
                  </a:lnTo>
                  <a:lnTo>
                    <a:pt x="2243" y="6408"/>
                  </a:lnTo>
                  <a:lnTo>
                    <a:pt x="2277" y="6370"/>
                  </a:lnTo>
                  <a:lnTo>
                    <a:pt x="2283" y="6364"/>
                  </a:lnTo>
                  <a:lnTo>
                    <a:pt x="2318" y="6327"/>
                  </a:lnTo>
                  <a:lnTo>
                    <a:pt x="2324" y="6321"/>
                  </a:lnTo>
                  <a:lnTo>
                    <a:pt x="2361" y="6286"/>
                  </a:lnTo>
                  <a:lnTo>
                    <a:pt x="2367" y="6280"/>
                  </a:lnTo>
                  <a:lnTo>
                    <a:pt x="2405" y="6246"/>
                  </a:lnTo>
                  <a:lnTo>
                    <a:pt x="2412" y="6240"/>
                  </a:lnTo>
                  <a:lnTo>
                    <a:pt x="2451" y="6208"/>
                  </a:lnTo>
                  <a:lnTo>
                    <a:pt x="2458" y="6202"/>
                  </a:lnTo>
                  <a:lnTo>
                    <a:pt x="2498" y="6171"/>
                  </a:lnTo>
                  <a:lnTo>
                    <a:pt x="2506" y="6166"/>
                  </a:lnTo>
                  <a:lnTo>
                    <a:pt x="2547" y="6137"/>
                  </a:lnTo>
                  <a:lnTo>
                    <a:pt x="2555" y="6131"/>
                  </a:lnTo>
                  <a:lnTo>
                    <a:pt x="2597" y="6104"/>
                  </a:lnTo>
                  <a:lnTo>
                    <a:pt x="2605" y="6099"/>
                  </a:lnTo>
                  <a:lnTo>
                    <a:pt x="2648" y="6073"/>
                  </a:lnTo>
                  <a:lnTo>
                    <a:pt x="2656" y="6068"/>
                  </a:lnTo>
                  <a:lnTo>
                    <a:pt x="2701" y="6044"/>
                  </a:lnTo>
                  <a:lnTo>
                    <a:pt x="2709" y="6039"/>
                  </a:lnTo>
                  <a:lnTo>
                    <a:pt x="2754" y="6017"/>
                  </a:lnTo>
                  <a:lnTo>
                    <a:pt x="2762" y="6013"/>
                  </a:lnTo>
                  <a:lnTo>
                    <a:pt x="2808" y="5992"/>
                  </a:lnTo>
                  <a:lnTo>
                    <a:pt x="2817" y="5988"/>
                  </a:lnTo>
                  <a:lnTo>
                    <a:pt x="2863" y="5969"/>
                  </a:lnTo>
                  <a:lnTo>
                    <a:pt x="2872" y="5965"/>
                  </a:lnTo>
                  <a:lnTo>
                    <a:pt x="2919" y="5948"/>
                  </a:lnTo>
                  <a:lnTo>
                    <a:pt x="2928" y="5945"/>
                  </a:lnTo>
                  <a:lnTo>
                    <a:pt x="2976" y="5929"/>
                  </a:lnTo>
                  <a:lnTo>
                    <a:pt x="2985" y="5926"/>
                  </a:lnTo>
                  <a:lnTo>
                    <a:pt x="3033" y="5912"/>
                  </a:lnTo>
                  <a:lnTo>
                    <a:pt x="3042" y="5910"/>
                  </a:lnTo>
                  <a:lnTo>
                    <a:pt x="3091" y="5898"/>
                  </a:lnTo>
                  <a:lnTo>
                    <a:pt x="3100" y="5896"/>
                  </a:lnTo>
                  <a:lnTo>
                    <a:pt x="3149" y="5886"/>
                  </a:lnTo>
                  <a:lnTo>
                    <a:pt x="3158" y="5884"/>
                  </a:lnTo>
                  <a:lnTo>
                    <a:pt x="3207" y="5876"/>
                  </a:lnTo>
                  <a:lnTo>
                    <a:pt x="3217" y="5874"/>
                  </a:lnTo>
                  <a:lnTo>
                    <a:pt x="3266" y="5868"/>
                  </a:lnTo>
                  <a:lnTo>
                    <a:pt x="3276" y="5867"/>
                  </a:lnTo>
                  <a:lnTo>
                    <a:pt x="3326" y="5862"/>
                  </a:lnTo>
                  <a:lnTo>
                    <a:pt x="3335" y="5861"/>
                  </a:lnTo>
                  <a:lnTo>
                    <a:pt x="3385" y="5858"/>
                  </a:lnTo>
                  <a:lnTo>
                    <a:pt x="3395" y="5858"/>
                  </a:lnTo>
                  <a:lnTo>
                    <a:pt x="3445" y="5857"/>
                  </a:lnTo>
                  <a:lnTo>
                    <a:pt x="3455" y="5857"/>
                  </a:lnTo>
                  <a:lnTo>
                    <a:pt x="3505" y="5858"/>
                  </a:lnTo>
                  <a:lnTo>
                    <a:pt x="3515" y="5858"/>
                  </a:lnTo>
                  <a:lnTo>
                    <a:pt x="3565" y="5861"/>
                  </a:lnTo>
                  <a:lnTo>
                    <a:pt x="3574" y="5862"/>
                  </a:lnTo>
                  <a:lnTo>
                    <a:pt x="3624" y="5867"/>
                  </a:lnTo>
                  <a:lnTo>
                    <a:pt x="3634" y="5868"/>
                  </a:lnTo>
                  <a:lnTo>
                    <a:pt x="3684" y="5874"/>
                  </a:lnTo>
                  <a:lnTo>
                    <a:pt x="3693" y="5876"/>
                  </a:lnTo>
                  <a:lnTo>
                    <a:pt x="3742" y="5884"/>
                  </a:lnTo>
                  <a:lnTo>
                    <a:pt x="3751" y="5886"/>
                  </a:lnTo>
                  <a:lnTo>
                    <a:pt x="3801" y="5896"/>
                  </a:lnTo>
                  <a:lnTo>
                    <a:pt x="3810" y="5898"/>
                  </a:lnTo>
                  <a:lnTo>
                    <a:pt x="3859" y="5910"/>
                  </a:lnTo>
                  <a:lnTo>
                    <a:pt x="3868" y="5912"/>
                  </a:lnTo>
                  <a:lnTo>
                    <a:pt x="3916" y="5926"/>
                  </a:lnTo>
                  <a:lnTo>
                    <a:pt x="3925" y="5929"/>
                  </a:lnTo>
                  <a:lnTo>
                    <a:pt x="3972" y="5945"/>
                  </a:lnTo>
                  <a:lnTo>
                    <a:pt x="3981" y="5948"/>
                  </a:lnTo>
                  <a:lnTo>
                    <a:pt x="4028" y="5965"/>
                  </a:lnTo>
                  <a:lnTo>
                    <a:pt x="4037" y="5969"/>
                  </a:lnTo>
                  <a:lnTo>
                    <a:pt x="4084" y="5988"/>
                  </a:lnTo>
                  <a:lnTo>
                    <a:pt x="4092" y="5992"/>
                  </a:lnTo>
                  <a:lnTo>
                    <a:pt x="4138" y="6013"/>
                  </a:lnTo>
                  <a:lnTo>
                    <a:pt x="4147" y="6017"/>
                  </a:lnTo>
                  <a:lnTo>
                    <a:pt x="4191" y="6039"/>
                  </a:lnTo>
                  <a:lnTo>
                    <a:pt x="4200" y="6044"/>
                  </a:lnTo>
                  <a:lnTo>
                    <a:pt x="4244" y="6068"/>
                  </a:lnTo>
                  <a:lnTo>
                    <a:pt x="4252" y="6073"/>
                  </a:lnTo>
                  <a:lnTo>
                    <a:pt x="4260" y="6078"/>
                  </a:lnTo>
                  <a:lnTo>
                    <a:pt x="5860" y="4477"/>
                  </a:lnTo>
                  <a:lnTo>
                    <a:pt x="5899" y="4443"/>
                  </a:lnTo>
                  <a:lnTo>
                    <a:pt x="5943" y="4414"/>
                  </a:lnTo>
                  <a:lnTo>
                    <a:pt x="5990" y="4390"/>
                  </a:lnTo>
                  <a:lnTo>
                    <a:pt x="6039" y="4374"/>
                  </a:lnTo>
                  <a:lnTo>
                    <a:pt x="6091" y="4363"/>
                  </a:lnTo>
                  <a:lnTo>
                    <a:pt x="6143" y="4360"/>
                  </a:lnTo>
                  <a:lnTo>
                    <a:pt x="6195" y="4363"/>
                  </a:lnTo>
                  <a:lnTo>
                    <a:pt x="6246" y="4374"/>
                  </a:lnTo>
                  <a:lnTo>
                    <a:pt x="6296" y="4390"/>
                  </a:lnTo>
                  <a:lnTo>
                    <a:pt x="6343" y="4414"/>
                  </a:lnTo>
                  <a:lnTo>
                    <a:pt x="6386" y="4443"/>
                  </a:lnTo>
                  <a:lnTo>
                    <a:pt x="6426" y="4477"/>
                  </a:lnTo>
                  <a:lnTo>
                    <a:pt x="6460" y="4516"/>
                  </a:lnTo>
                  <a:lnTo>
                    <a:pt x="6489" y="4560"/>
                  </a:lnTo>
                  <a:lnTo>
                    <a:pt x="6513" y="4607"/>
                  </a:lnTo>
                  <a:lnTo>
                    <a:pt x="6529" y="4656"/>
                  </a:lnTo>
                  <a:lnTo>
                    <a:pt x="6540" y="4708"/>
                  </a:lnTo>
                  <a:lnTo>
                    <a:pt x="6543" y="4760"/>
                  </a:lnTo>
                  <a:lnTo>
                    <a:pt x="6540" y="4812"/>
                  </a:lnTo>
                  <a:lnTo>
                    <a:pt x="6529" y="4863"/>
                  </a:lnTo>
                  <a:lnTo>
                    <a:pt x="6513" y="4913"/>
                  </a:lnTo>
                  <a:lnTo>
                    <a:pt x="6489" y="4960"/>
                  </a:lnTo>
                  <a:close/>
                  <a:moveTo>
                    <a:pt x="3839" y="6519"/>
                  </a:moveTo>
                  <a:lnTo>
                    <a:pt x="3868" y="6476"/>
                  </a:lnTo>
                  <a:lnTo>
                    <a:pt x="3891" y="6449"/>
                  </a:lnTo>
                  <a:lnTo>
                    <a:pt x="3888" y="6448"/>
                  </a:lnTo>
                  <a:lnTo>
                    <a:pt x="3850" y="6433"/>
                  </a:lnTo>
                  <a:lnTo>
                    <a:pt x="3812" y="6418"/>
                  </a:lnTo>
                  <a:lnTo>
                    <a:pt x="3773" y="6406"/>
                  </a:lnTo>
                  <a:lnTo>
                    <a:pt x="3734" y="6394"/>
                  </a:lnTo>
                  <a:lnTo>
                    <a:pt x="3694" y="6384"/>
                  </a:lnTo>
                  <a:lnTo>
                    <a:pt x="3654" y="6376"/>
                  </a:lnTo>
                  <a:lnTo>
                    <a:pt x="3614" y="6369"/>
                  </a:lnTo>
                  <a:lnTo>
                    <a:pt x="3573" y="6364"/>
                  </a:lnTo>
                  <a:lnTo>
                    <a:pt x="3532" y="6360"/>
                  </a:lnTo>
                  <a:lnTo>
                    <a:pt x="3491" y="6358"/>
                  </a:lnTo>
                  <a:lnTo>
                    <a:pt x="3450" y="6357"/>
                  </a:lnTo>
                  <a:lnTo>
                    <a:pt x="3409" y="6358"/>
                  </a:lnTo>
                  <a:lnTo>
                    <a:pt x="3368" y="6360"/>
                  </a:lnTo>
                  <a:lnTo>
                    <a:pt x="3327" y="6364"/>
                  </a:lnTo>
                  <a:lnTo>
                    <a:pt x="3286" y="6369"/>
                  </a:lnTo>
                  <a:lnTo>
                    <a:pt x="3246" y="6376"/>
                  </a:lnTo>
                  <a:lnTo>
                    <a:pt x="3206" y="6384"/>
                  </a:lnTo>
                  <a:lnTo>
                    <a:pt x="3166" y="6394"/>
                  </a:lnTo>
                  <a:lnTo>
                    <a:pt x="3127" y="6406"/>
                  </a:lnTo>
                  <a:lnTo>
                    <a:pt x="3088" y="6418"/>
                  </a:lnTo>
                  <a:lnTo>
                    <a:pt x="3050" y="6433"/>
                  </a:lnTo>
                  <a:lnTo>
                    <a:pt x="3012" y="6448"/>
                  </a:lnTo>
                  <a:lnTo>
                    <a:pt x="2975" y="6465"/>
                  </a:lnTo>
                  <a:lnTo>
                    <a:pt x="2938" y="6484"/>
                  </a:lnTo>
                  <a:lnTo>
                    <a:pt x="2902" y="6504"/>
                  </a:lnTo>
                  <a:lnTo>
                    <a:pt x="2866" y="6525"/>
                  </a:lnTo>
                  <a:lnTo>
                    <a:pt x="2832" y="6547"/>
                  </a:lnTo>
                  <a:lnTo>
                    <a:pt x="2799" y="6571"/>
                  </a:lnTo>
                  <a:lnTo>
                    <a:pt x="2766" y="6596"/>
                  </a:lnTo>
                  <a:lnTo>
                    <a:pt x="2735" y="6622"/>
                  </a:lnTo>
                  <a:lnTo>
                    <a:pt x="2704" y="6649"/>
                  </a:lnTo>
                  <a:lnTo>
                    <a:pt x="2675" y="6678"/>
                  </a:lnTo>
                  <a:lnTo>
                    <a:pt x="2646" y="6707"/>
                  </a:lnTo>
                  <a:lnTo>
                    <a:pt x="2619" y="6738"/>
                  </a:lnTo>
                  <a:lnTo>
                    <a:pt x="2593" y="6769"/>
                  </a:lnTo>
                  <a:lnTo>
                    <a:pt x="2568" y="6802"/>
                  </a:lnTo>
                  <a:lnTo>
                    <a:pt x="2544" y="6835"/>
                  </a:lnTo>
                  <a:lnTo>
                    <a:pt x="2522" y="6869"/>
                  </a:lnTo>
                  <a:lnTo>
                    <a:pt x="2501" y="6905"/>
                  </a:lnTo>
                  <a:lnTo>
                    <a:pt x="2481" y="6941"/>
                  </a:lnTo>
                  <a:lnTo>
                    <a:pt x="2462" y="6978"/>
                  </a:lnTo>
                  <a:lnTo>
                    <a:pt x="2445" y="7015"/>
                  </a:lnTo>
                  <a:lnTo>
                    <a:pt x="2430" y="7053"/>
                  </a:lnTo>
                  <a:lnTo>
                    <a:pt x="2415" y="7091"/>
                  </a:lnTo>
                  <a:lnTo>
                    <a:pt x="2403" y="7130"/>
                  </a:lnTo>
                  <a:lnTo>
                    <a:pt x="2391" y="7169"/>
                  </a:lnTo>
                  <a:lnTo>
                    <a:pt x="2381" y="7209"/>
                  </a:lnTo>
                  <a:lnTo>
                    <a:pt x="2373" y="7249"/>
                  </a:lnTo>
                  <a:lnTo>
                    <a:pt x="2366" y="7289"/>
                  </a:lnTo>
                  <a:lnTo>
                    <a:pt x="2361" y="7330"/>
                  </a:lnTo>
                  <a:lnTo>
                    <a:pt x="2357" y="7371"/>
                  </a:lnTo>
                  <a:lnTo>
                    <a:pt x="2355" y="7412"/>
                  </a:lnTo>
                  <a:lnTo>
                    <a:pt x="2354" y="7453"/>
                  </a:lnTo>
                  <a:lnTo>
                    <a:pt x="2355" y="7494"/>
                  </a:lnTo>
                  <a:lnTo>
                    <a:pt x="2357" y="7536"/>
                  </a:lnTo>
                  <a:lnTo>
                    <a:pt x="2361" y="7577"/>
                  </a:lnTo>
                  <a:lnTo>
                    <a:pt x="2366" y="7617"/>
                  </a:lnTo>
                  <a:lnTo>
                    <a:pt x="2373" y="7658"/>
                  </a:lnTo>
                  <a:lnTo>
                    <a:pt x="2382" y="7698"/>
                  </a:lnTo>
                  <a:lnTo>
                    <a:pt x="2391" y="7737"/>
                  </a:lnTo>
                  <a:lnTo>
                    <a:pt x="2403" y="7777"/>
                  </a:lnTo>
                  <a:lnTo>
                    <a:pt x="2415" y="7816"/>
                  </a:lnTo>
                  <a:lnTo>
                    <a:pt x="2430" y="7854"/>
                  </a:lnTo>
                  <a:lnTo>
                    <a:pt x="2445" y="7892"/>
                  </a:lnTo>
                  <a:lnTo>
                    <a:pt x="2462" y="7929"/>
                  </a:lnTo>
                  <a:lnTo>
                    <a:pt x="2481" y="7966"/>
                  </a:lnTo>
                  <a:lnTo>
                    <a:pt x="2501" y="8002"/>
                  </a:lnTo>
                  <a:lnTo>
                    <a:pt x="2522" y="8037"/>
                  </a:lnTo>
                  <a:lnTo>
                    <a:pt x="2544" y="8071"/>
                  </a:lnTo>
                  <a:lnTo>
                    <a:pt x="2568" y="8105"/>
                  </a:lnTo>
                  <a:lnTo>
                    <a:pt x="2593" y="8137"/>
                  </a:lnTo>
                  <a:lnTo>
                    <a:pt x="2619" y="8169"/>
                  </a:lnTo>
                  <a:lnTo>
                    <a:pt x="2646" y="8199"/>
                  </a:lnTo>
                  <a:lnTo>
                    <a:pt x="2675" y="8229"/>
                  </a:lnTo>
                  <a:lnTo>
                    <a:pt x="2704" y="8257"/>
                  </a:lnTo>
                  <a:lnTo>
                    <a:pt x="2735" y="8284"/>
                  </a:lnTo>
                  <a:lnTo>
                    <a:pt x="2766" y="8311"/>
                  </a:lnTo>
                  <a:lnTo>
                    <a:pt x="2799" y="8336"/>
                  </a:lnTo>
                  <a:lnTo>
                    <a:pt x="2833" y="8360"/>
                  </a:lnTo>
                  <a:lnTo>
                    <a:pt x="2867" y="8382"/>
                  </a:lnTo>
                  <a:lnTo>
                    <a:pt x="2902" y="8404"/>
                  </a:lnTo>
                  <a:lnTo>
                    <a:pt x="2938" y="8423"/>
                  </a:lnTo>
                  <a:lnTo>
                    <a:pt x="2975" y="8442"/>
                  </a:lnTo>
                  <a:lnTo>
                    <a:pt x="3012" y="8459"/>
                  </a:lnTo>
                  <a:lnTo>
                    <a:pt x="3050" y="8474"/>
                  </a:lnTo>
                  <a:lnTo>
                    <a:pt x="3088" y="8489"/>
                  </a:lnTo>
                  <a:lnTo>
                    <a:pt x="3127" y="8501"/>
                  </a:lnTo>
                  <a:lnTo>
                    <a:pt x="3166" y="8513"/>
                  </a:lnTo>
                  <a:lnTo>
                    <a:pt x="3206" y="8523"/>
                  </a:lnTo>
                  <a:lnTo>
                    <a:pt x="3246" y="8531"/>
                  </a:lnTo>
                  <a:lnTo>
                    <a:pt x="3286" y="8538"/>
                  </a:lnTo>
                  <a:lnTo>
                    <a:pt x="3327" y="8543"/>
                  </a:lnTo>
                  <a:lnTo>
                    <a:pt x="3368" y="8547"/>
                  </a:lnTo>
                  <a:lnTo>
                    <a:pt x="3409" y="8549"/>
                  </a:lnTo>
                  <a:lnTo>
                    <a:pt x="3450" y="8550"/>
                  </a:lnTo>
                  <a:lnTo>
                    <a:pt x="3491" y="8549"/>
                  </a:lnTo>
                  <a:lnTo>
                    <a:pt x="3532" y="8547"/>
                  </a:lnTo>
                  <a:lnTo>
                    <a:pt x="3573" y="8543"/>
                  </a:lnTo>
                  <a:lnTo>
                    <a:pt x="3614" y="8538"/>
                  </a:lnTo>
                  <a:lnTo>
                    <a:pt x="3654" y="8531"/>
                  </a:lnTo>
                  <a:lnTo>
                    <a:pt x="3694" y="8523"/>
                  </a:lnTo>
                  <a:lnTo>
                    <a:pt x="3734" y="8513"/>
                  </a:lnTo>
                  <a:lnTo>
                    <a:pt x="3773" y="8501"/>
                  </a:lnTo>
                  <a:lnTo>
                    <a:pt x="3812" y="8489"/>
                  </a:lnTo>
                  <a:lnTo>
                    <a:pt x="3850" y="8474"/>
                  </a:lnTo>
                  <a:lnTo>
                    <a:pt x="3888" y="8459"/>
                  </a:lnTo>
                  <a:lnTo>
                    <a:pt x="3925" y="8442"/>
                  </a:lnTo>
                  <a:lnTo>
                    <a:pt x="3962" y="8423"/>
                  </a:lnTo>
                  <a:lnTo>
                    <a:pt x="3998" y="8404"/>
                  </a:lnTo>
                  <a:lnTo>
                    <a:pt x="4033" y="8382"/>
                  </a:lnTo>
                  <a:lnTo>
                    <a:pt x="4067" y="8360"/>
                  </a:lnTo>
                  <a:lnTo>
                    <a:pt x="4101" y="8336"/>
                  </a:lnTo>
                  <a:lnTo>
                    <a:pt x="4134" y="8311"/>
                  </a:lnTo>
                  <a:lnTo>
                    <a:pt x="4165" y="8284"/>
                  </a:lnTo>
                  <a:lnTo>
                    <a:pt x="4196" y="8257"/>
                  </a:lnTo>
                  <a:lnTo>
                    <a:pt x="4225" y="8229"/>
                  </a:lnTo>
                  <a:lnTo>
                    <a:pt x="4254" y="8199"/>
                  </a:lnTo>
                  <a:lnTo>
                    <a:pt x="4281" y="8169"/>
                  </a:lnTo>
                  <a:lnTo>
                    <a:pt x="4307" y="8137"/>
                  </a:lnTo>
                  <a:lnTo>
                    <a:pt x="4332" y="8105"/>
                  </a:lnTo>
                  <a:lnTo>
                    <a:pt x="4356" y="8071"/>
                  </a:lnTo>
                  <a:lnTo>
                    <a:pt x="4378" y="8037"/>
                  </a:lnTo>
                  <a:lnTo>
                    <a:pt x="4399" y="8002"/>
                  </a:lnTo>
                  <a:lnTo>
                    <a:pt x="4419" y="7966"/>
                  </a:lnTo>
                  <a:lnTo>
                    <a:pt x="4438" y="7929"/>
                  </a:lnTo>
                  <a:lnTo>
                    <a:pt x="4455" y="7892"/>
                  </a:lnTo>
                  <a:lnTo>
                    <a:pt x="4471" y="7854"/>
                  </a:lnTo>
                  <a:lnTo>
                    <a:pt x="4485" y="7815"/>
                  </a:lnTo>
                  <a:lnTo>
                    <a:pt x="4498" y="7776"/>
                  </a:lnTo>
                  <a:lnTo>
                    <a:pt x="4509" y="7737"/>
                  </a:lnTo>
                  <a:lnTo>
                    <a:pt x="4519" y="7697"/>
                  </a:lnTo>
                  <a:lnTo>
                    <a:pt x="4528" y="7657"/>
                  </a:lnTo>
                  <a:lnTo>
                    <a:pt x="4535" y="7617"/>
                  </a:lnTo>
                  <a:lnTo>
                    <a:pt x="4540" y="7576"/>
                  </a:lnTo>
                  <a:lnTo>
                    <a:pt x="4544" y="7535"/>
                  </a:lnTo>
                  <a:lnTo>
                    <a:pt x="4546" y="7494"/>
                  </a:lnTo>
                  <a:lnTo>
                    <a:pt x="4547" y="7453"/>
                  </a:lnTo>
                  <a:lnTo>
                    <a:pt x="4546" y="7412"/>
                  </a:lnTo>
                  <a:lnTo>
                    <a:pt x="4544" y="7371"/>
                  </a:lnTo>
                  <a:lnTo>
                    <a:pt x="4540" y="7330"/>
                  </a:lnTo>
                  <a:lnTo>
                    <a:pt x="4535" y="7290"/>
                  </a:lnTo>
                  <a:lnTo>
                    <a:pt x="4528" y="7250"/>
                  </a:lnTo>
                  <a:lnTo>
                    <a:pt x="4519" y="7210"/>
                  </a:lnTo>
                  <a:lnTo>
                    <a:pt x="4509" y="7170"/>
                  </a:lnTo>
                  <a:lnTo>
                    <a:pt x="4498" y="7131"/>
                  </a:lnTo>
                  <a:lnTo>
                    <a:pt x="4485" y="7092"/>
                  </a:lnTo>
                  <a:lnTo>
                    <a:pt x="4471" y="7053"/>
                  </a:lnTo>
                  <a:lnTo>
                    <a:pt x="4455" y="7015"/>
                  </a:lnTo>
                  <a:lnTo>
                    <a:pt x="4454" y="7014"/>
                  </a:lnTo>
                  <a:lnTo>
                    <a:pt x="4429" y="7036"/>
                  </a:lnTo>
                  <a:lnTo>
                    <a:pt x="4385" y="7065"/>
                  </a:lnTo>
                  <a:lnTo>
                    <a:pt x="4338" y="7089"/>
                  </a:lnTo>
                  <a:lnTo>
                    <a:pt x="4289" y="7105"/>
                  </a:lnTo>
                  <a:lnTo>
                    <a:pt x="4237" y="7116"/>
                  </a:lnTo>
                  <a:lnTo>
                    <a:pt x="4185" y="7119"/>
                  </a:lnTo>
                  <a:lnTo>
                    <a:pt x="4133" y="7116"/>
                  </a:lnTo>
                  <a:lnTo>
                    <a:pt x="4082" y="7105"/>
                  </a:lnTo>
                  <a:lnTo>
                    <a:pt x="4032" y="7089"/>
                  </a:lnTo>
                  <a:lnTo>
                    <a:pt x="3985" y="7065"/>
                  </a:lnTo>
                  <a:lnTo>
                    <a:pt x="3942" y="7036"/>
                  </a:lnTo>
                  <a:lnTo>
                    <a:pt x="3902" y="7002"/>
                  </a:lnTo>
                  <a:lnTo>
                    <a:pt x="3868" y="6963"/>
                  </a:lnTo>
                  <a:lnTo>
                    <a:pt x="3839" y="6919"/>
                  </a:lnTo>
                  <a:lnTo>
                    <a:pt x="3815" y="6872"/>
                  </a:lnTo>
                  <a:lnTo>
                    <a:pt x="3799" y="6823"/>
                  </a:lnTo>
                  <a:lnTo>
                    <a:pt x="3788" y="6771"/>
                  </a:lnTo>
                  <a:lnTo>
                    <a:pt x="3785" y="6719"/>
                  </a:lnTo>
                  <a:lnTo>
                    <a:pt x="3788" y="6667"/>
                  </a:lnTo>
                  <a:lnTo>
                    <a:pt x="3799" y="6616"/>
                  </a:lnTo>
                  <a:lnTo>
                    <a:pt x="3815" y="6566"/>
                  </a:lnTo>
                  <a:lnTo>
                    <a:pt x="3839" y="6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472;p22">
            <a:extLst>
              <a:ext uri="{FF2B5EF4-FFF2-40B4-BE49-F238E27FC236}">
                <a16:creationId xmlns:a16="http://schemas.microsoft.com/office/drawing/2014/main" id="{C5854561-F22A-4C73-B797-1ACD4D667EE3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1760267"/>
            <a:chExt cx="633600" cy="633600"/>
          </a:xfrm>
          <a:solidFill>
            <a:schemeClr val="bg1"/>
          </a:solidFill>
        </p:grpSpPr>
        <p:sp>
          <p:nvSpPr>
            <p:cNvPr id="220" name="Google Shape;2473;p22">
              <a:extLst>
                <a:ext uri="{FF2B5EF4-FFF2-40B4-BE49-F238E27FC236}">
                  <a16:creationId xmlns:a16="http://schemas.microsoft.com/office/drawing/2014/main" id="{19141790-D036-42B3-988A-9CE3B88330C7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5" y="750"/>
                  </a:moveTo>
                  <a:lnTo>
                    <a:pt x="5515" y="750"/>
                  </a:lnTo>
                  <a:lnTo>
                    <a:pt x="5544" y="751"/>
                  </a:lnTo>
                  <a:lnTo>
                    <a:pt x="5573" y="752"/>
                  </a:lnTo>
                  <a:lnTo>
                    <a:pt x="5602" y="755"/>
                  </a:lnTo>
                  <a:lnTo>
                    <a:pt x="5631" y="759"/>
                  </a:lnTo>
                  <a:lnTo>
                    <a:pt x="5659" y="764"/>
                  </a:lnTo>
                  <a:lnTo>
                    <a:pt x="5687" y="770"/>
                  </a:lnTo>
                  <a:lnTo>
                    <a:pt x="5715" y="776"/>
                  </a:lnTo>
                  <a:lnTo>
                    <a:pt x="5743" y="785"/>
                  </a:lnTo>
                  <a:lnTo>
                    <a:pt x="5770" y="794"/>
                  </a:lnTo>
                  <a:lnTo>
                    <a:pt x="5797" y="804"/>
                  </a:lnTo>
                  <a:lnTo>
                    <a:pt x="5824" y="815"/>
                  </a:lnTo>
                  <a:lnTo>
                    <a:pt x="5851" y="827"/>
                  </a:lnTo>
                  <a:lnTo>
                    <a:pt x="5876" y="840"/>
                  </a:lnTo>
                  <a:lnTo>
                    <a:pt x="5902" y="854"/>
                  </a:lnTo>
                  <a:lnTo>
                    <a:pt x="5927" y="869"/>
                  </a:lnTo>
                  <a:lnTo>
                    <a:pt x="5951" y="885"/>
                  </a:lnTo>
                  <a:lnTo>
                    <a:pt x="5974" y="901"/>
                  </a:lnTo>
                  <a:lnTo>
                    <a:pt x="5997" y="919"/>
                  </a:lnTo>
                  <a:lnTo>
                    <a:pt x="6020" y="937"/>
                  </a:lnTo>
                  <a:lnTo>
                    <a:pt x="6041" y="956"/>
                  </a:lnTo>
                  <a:lnTo>
                    <a:pt x="6062" y="976"/>
                  </a:lnTo>
                  <a:lnTo>
                    <a:pt x="6082" y="997"/>
                  </a:lnTo>
                  <a:lnTo>
                    <a:pt x="6101" y="1018"/>
                  </a:lnTo>
                  <a:lnTo>
                    <a:pt x="6119" y="1041"/>
                  </a:lnTo>
                  <a:lnTo>
                    <a:pt x="6137" y="1064"/>
                  </a:lnTo>
                  <a:lnTo>
                    <a:pt x="6153" y="1087"/>
                  </a:lnTo>
                  <a:lnTo>
                    <a:pt x="6169" y="1111"/>
                  </a:lnTo>
                  <a:lnTo>
                    <a:pt x="6184" y="1136"/>
                  </a:lnTo>
                  <a:lnTo>
                    <a:pt x="6198" y="1162"/>
                  </a:lnTo>
                  <a:lnTo>
                    <a:pt x="6211" y="1187"/>
                  </a:lnTo>
                  <a:lnTo>
                    <a:pt x="6223" y="1214"/>
                  </a:lnTo>
                  <a:lnTo>
                    <a:pt x="6234" y="1241"/>
                  </a:lnTo>
                  <a:lnTo>
                    <a:pt x="6244" y="1268"/>
                  </a:lnTo>
                  <a:lnTo>
                    <a:pt x="6253" y="1295"/>
                  </a:lnTo>
                  <a:lnTo>
                    <a:pt x="6262" y="1323"/>
                  </a:lnTo>
                  <a:lnTo>
                    <a:pt x="6268" y="1351"/>
                  </a:lnTo>
                  <a:lnTo>
                    <a:pt x="6274" y="1379"/>
                  </a:lnTo>
                  <a:lnTo>
                    <a:pt x="6279" y="1407"/>
                  </a:lnTo>
                  <a:lnTo>
                    <a:pt x="6283" y="1436"/>
                  </a:lnTo>
                  <a:lnTo>
                    <a:pt x="6286" y="1465"/>
                  </a:lnTo>
                  <a:lnTo>
                    <a:pt x="6287" y="1494"/>
                  </a:lnTo>
                  <a:lnTo>
                    <a:pt x="6288" y="1523"/>
                  </a:lnTo>
                  <a:lnTo>
                    <a:pt x="6288" y="3326"/>
                  </a:lnTo>
                  <a:lnTo>
                    <a:pt x="6287" y="3355"/>
                  </a:lnTo>
                  <a:lnTo>
                    <a:pt x="6286" y="3384"/>
                  </a:lnTo>
                  <a:lnTo>
                    <a:pt x="6283" y="3412"/>
                  </a:lnTo>
                  <a:lnTo>
                    <a:pt x="6279" y="3441"/>
                  </a:lnTo>
                  <a:lnTo>
                    <a:pt x="6274" y="3470"/>
                  </a:lnTo>
                  <a:lnTo>
                    <a:pt x="6268" y="3498"/>
                  </a:lnTo>
                  <a:lnTo>
                    <a:pt x="6262" y="3526"/>
                  </a:lnTo>
                  <a:lnTo>
                    <a:pt x="6253" y="3553"/>
                  </a:lnTo>
                  <a:lnTo>
                    <a:pt x="6244" y="3581"/>
                  </a:lnTo>
                  <a:lnTo>
                    <a:pt x="6234" y="3608"/>
                  </a:lnTo>
                  <a:lnTo>
                    <a:pt x="6223" y="3635"/>
                  </a:lnTo>
                  <a:lnTo>
                    <a:pt x="6211" y="3661"/>
                  </a:lnTo>
                  <a:lnTo>
                    <a:pt x="6198" y="3687"/>
                  </a:lnTo>
                  <a:lnTo>
                    <a:pt x="6184" y="3712"/>
                  </a:lnTo>
                  <a:lnTo>
                    <a:pt x="6169" y="3737"/>
                  </a:lnTo>
                  <a:lnTo>
                    <a:pt x="6153" y="3761"/>
                  </a:lnTo>
                  <a:lnTo>
                    <a:pt x="6137" y="3785"/>
                  </a:lnTo>
                  <a:lnTo>
                    <a:pt x="6119" y="3808"/>
                  </a:lnTo>
                  <a:lnTo>
                    <a:pt x="6101" y="3830"/>
                  </a:lnTo>
                  <a:lnTo>
                    <a:pt x="6082" y="3852"/>
                  </a:lnTo>
                  <a:lnTo>
                    <a:pt x="6062" y="3872"/>
                  </a:lnTo>
                  <a:lnTo>
                    <a:pt x="6041" y="3892"/>
                  </a:lnTo>
                  <a:lnTo>
                    <a:pt x="6020" y="3911"/>
                  </a:lnTo>
                  <a:lnTo>
                    <a:pt x="5997" y="3930"/>
                  </a:lnTo>
                  <a:lnTo>
                    <a:pt x="5974" y="3947"/>
                  </a:lnTo>
                  <a:lnTo>
                    <a:pt x="5951" y="3964"/>
                  </a:lnTo>
                  <a:lnTo>
                    <a:pt x="5927" y="3980"/>
                  </a:lnTo>
                  <a:lnTo>
                    <a:pt x="5902" y="3995"/>
                  </a:lnTo>
                  <a:lnTo>
                    <a:pt x="5876" y="4009"/>
                  </a:lnTo>
                  <a:lnTo>
                    <a:pt x="5851" y="4022"/>
                  </a:lnTo>
                  <a:lnTo>
                    <a:pt x="5824" y="4034"/>
                  </a:lnTo>
                  <a:lnTo>
                    <a:pt x="5797" y="4045"/>
                  </a:lnTo>
                  <a:lnTo>
                    <a:pt x="5770" y="4055"/>
                  </a:lnTo>
                  <a:lnTo>
                    <a:pt x="5743" y="4064"/>
                  </a:lnTo>
                  <a:lnTo>
                    <a:pt x="5715" y="4072"/>
                  </a:lnTo>
                  <a:lnTo>
                    <a:pt x="5687" y="4079"/>
                  </a:lnTo>
                  <a:lnTo>
                    <a:pt x="5659" y="4085"/>
                  </a:lnTo>
                  <a:lnTo>
                    <a:pt x="5631" y="4089"/>
                  </a:lnTo>
                  <a:lnTo>
                    <a:pt x="5602" y="4093"/>
                  </a:lnTo>
                  <a:lnTo>
                    <a:pt x="5573" y="4096"/>
                  </a:lnTo>
                  <a:lnTo>
                    <a:pt x="5544" y="4097"/>
                  </a:lnTo>
                  <a:lnTo>
                    <a:pt x="5515" y="4098"/>
                  </a:lnTo>
                  <a:lnTo>
                    <a:pt x="4485" y="4098"/>
                  </a:lnTo>
                  <a:lnTo>
                    <a:pt x="4456" y="4097"/>
                  </a:lnTo>
                  <a:lnTo>
                    <a:pt x="4427" y="4096"/>
                  </a:lnTo>
                  <a:lnTo>
                    <a:pt x="4398" y="4093"/>
                  </a:lnTo>
                  <a:lnTo>
                    <a:pt x="4369" y="4089"/>
                  </a:lnTo>
                  <a:lnTo>
                    <a:pt x="4341" y="4085"/>
                  </a:lnTo>
                  <a:lnTo>
                    <a:pt x="4313" y="4079"/>
                  </a:lnTo>
                  <a:lnTo>
                    <a:pt x="4285" y="4072"/>
                  </a:lnTo>
                  <a:lnTo>
                    <a:pt x="4257" y="4064"/>
                  </a:lnTo>
                  <a:lnTo>
                    <a:pt x="4230" y="4055"/>
                  </a:lnTo>
                  <a:lnTo>
                    <a:pt x="4203" y="4045"/>
                  </a:lnTo>
                  <a:lnTo>
                    <a:pt x="4176" y="4034"/>
                  </a:lnTo>
                  <a:lnTo>
                    <a:pt x="4149" y="4022"/>
                  </a:lnTo>
                  <a:lnTo>
                    <a:pt x="4124" y="4009"/>
                  </a:lnTo>
                  <a:lnTo>
                    <a:pt x="4098" y="3995"/>
                  </a:lnTo>
                  <a:lnTo>
                    <a:pt x="4073" y="3980"/>
                  </a:lnTo>
                  <a:lnTo>
                    <a:pt x="4049" y="3964"/>
                  </a:lnTo>
                  <a:lnTo>
                    <a:pt x="4026" y="3947"/>
                  </a:lnTo>
                  <a:lnTo>
                    <a:pt x="4003" y="3930"/>
                  </a:lnTo>
                  <a:lnTo>
                    <a:pt x="3980" y="3911"/>
                  </a:lnTo>
                  <a:lnTo>
                    <a:pt x="3959" y="3892"/>
                  </a:lnTo>
                  <a:lnTo>
                    <a:pt x="3938" y="3872"/>
                  </a:lnTo>
                  <a:lnTo>
                    <a:pt x="3918" y="3852"/>
                  </a:lnTo>
                  <a:lnTo>
                    <a:pt x="3899" y="3830"/>
                  </a:lnTo>
                  <a:lnTo>
                    <a:pt x="3881" y="3808"/>
                  </a:lnTo>
                  <a:lnTo>
                    <a:pt x="3863" y="3785"/>
                  </a:lnTo>
                  <a:lnTo>
                    <a:pt x="3847" y="3761"/>
                  </a:lnTo>
                  <a:lnTo>
                    <a:pt x="3831" y="3737"/>
                  </a:lnTo>
                  <a:lnTo>
                    <a:pt x="3816" y="3712"/>
                  </a:lnTo>
                  <a:lnTo>
                    <a:pt x="3802" y="3687"/>
                  </a:lnTo>
                  <a:lnTo>
                    <a:pt x="3789" y="3661"/>
                  </a:lnTo>
                  <a:lnTo>
                    <a:pt x="3777" y="3635"/>
                  </a:lnTo>
                  <a:lnTo>
                    <a:pt x="3766" y="3608"/>
                  </a:lnTo>
                  <a:lnTo>
                    <a:pt x="3756" y="3581"/>
                  </a:lnTo>
                  <a:lnTo>
                    <a:pt x="3747" y="3553"/>
                  </a:lnTo>
                  <a:lnTo>
                    <a:pt x="3738" y="3526"/>
                  </a:lnTo>
                  <a:lnTo>
                    <a:pt x="3732" y="3498"/>
                  </a:lnTo>
                  <a:lnTo>
                    <a:pt x="3726" y="3470"/>
                  </a:lnTo>
                  <a:lnTo>
                    <a:pt x="3721" y="3441"/>
                  </a:lnTo>
                  <a:lnTo>
                    <a:pt x="3717" y="3412"/>
                  </a:lnTo>
                  <a:lnTo>
                    <a:pt x="3714" y="3384"/>
                  </a:lnTo>
                  <a:lnTo>
                    <a:pt x="3713" y="3355"/>
                  </a:lnTo>
                  <a:lnTo>
                    <a:pt x="3712" y="3326"/>
                  </a:lnTo>
                  <a:lnTo>
                    <a:pt x="3712" y="1523"/>
                  </a:lnTo>
                  <a:lnTo>
                    <a:pt x="3713" y="1494"/>
                  </a:lnTo>
                  <a:lnTo>
                    <a:pt x="3714" y="1465"/>
                  </a:lnTo>
                  <a:lnTo>
                    <a:pt x="3717" y="1436"/>
                  </a:lnTo>
                  <a:lnTo>
                    <a:pt x="3721" y="1407"/>
                  </a:lnTo>
                  <a:lnTo>
                    <a:pt x="3726" y="1379"/>
                  </a:lnTo>
                  <a:lnTo>
                    <a:pt x="3732" y="1351"/>
                  </a:lnTo>
                  <a:lnTo>
                    <a:pt x="3738" y="1323"/>
                  </a:lnTo>
                  <a:lnTo>
                    <a:pt x="3747" y="1295"/>
                  </a:lnTo>
                  <a:lnTo>
                    <a:pt x="3756" y="1268"/>
                  </a:lnTo>
                  <a:lnTo>
                    <a:pt x="3766" y="1241"/>
                  </a:lnTo>
                  <a:lnTo>
                    <a:pt x="3777" y="1214"/>
                  </a:lnTo>
                  <a:lnTo>
                    <a:pt x="3789" y="1187"/>
                  </a:lnTo>
                  <a:lnTo>
                    <a:pt x="3802" y="1162"/>
                  </a:lnTo>
                  <a:lnTo>
                    <a:pt x="3816" y="1136"/>
                  </a:lnTo>
                  <a:lnTo>
                    <a:pt x="3831" y="1111"/>
                  </a:lnTo>
                  <a:lnTo>
                    <a:pt x="3847" y="1087"/>
                  </a:lnTo>
                  <a:lnTo>
                    <a:pt x="3863" y="1064"/>
                  </a:lnTo>
                  <a:lnTo>
                    <a:pt x="3881" y="1041"/>
                  </a:lnTo>
                  <a:lnTo>
                    <a:pt x="3899" y="1018"/>
                  </a:lnTo>
                  <a:lnTo>
                    <a:pt x="3918" y="997"/>
                  </a:lnTo>
                  <a:lnTo>
                    <a:pt x="3938" y="976"/>
                  </a:lnTo>
                  <a:lnTo>
                    <a:pt x="3959" y="956"/>
                  </a:lnTo>
                  <a:lnTo>
                    <a:pt x="3980" y="937"/>
                  </a:lnTo>
                  <a:lnTo>
                    <a:pt x="4003" y="919"/>
                  </a:lnTo>
                  <a:lnTo>
                    <a:pt x="4026" y="901"/>
                  </a:lnTo>
                  <a:lnTo>
                    <a:pt x="4049" y="885"/>
                  </a:lnTo>
                  <a:lnTo>
                    <a:pt x="4073" y="869"/>
                  </a:lnTo>
                  <a:lnTo>
                    <a:pt x="4098" y="854"/>
                  </a:lnTo>
                  <a:lnTo>
                    <a:pt x="4124" y="840"/>
                  </a:lnTo>
                  <a:lnTo>
                    <a:pt x="4149" y="827"/>
                  </a:lnTo>
                  <a:lnTo>
                    <a:pt x="4176" y="815"/>
                  </a:lnTo>
                  <a:lnTo>
                    <a:pt x="4203" y="804"/>
                  </a:lnTo>
                  <a:lnTo>
                    <a:pt x="4230" y="794"/>
                  </a:lnTo>
                  <a:lnTo>
                    <a:pt x="4257" y="785"/>
                  </a:lnTo>
                  <a:lnTo>
                    <a:pt x="4285" y="776"/>
                  </a:lnTo>
                  <a:lnTo>
                    <a:pt x="4313" y="770"/>
                  </a:lnTo>
                  <a:lnTo>
                    <a:pt x="4341" y="764"/>
                  </a:lnTo>
                  <a:lnTo>
                    <a:pt x="4369" y="759"/>
                  </a:lnTo>
                  <a:lnTo>
                    <a:pt x="4398" y="755"/>
                  </a:lnTo>
                  <a:lnTo>
                    <a:pt x="4427" y="752"/>
                  </a:lnTo>
                  <a:lnTo>
                    <a:pt x="4456" y="751"/>
                  </a:lnTo>
                  <a:lnTo>
                    <a:pt x="4485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474;p22">
              <a:extLst>
                <a:ext uri="{FF2B5EF4-FFF2-40B4-BE49-F238E27FC236}">
                  <a16:creationId xmlns:a16="http://schemas.microsoft.com/office/drawing/2014/main" id="{CE16E392-5908-461D-BF52-BF531A302E5D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51" y="501"/>
                  </a:moveTo>
                  <a:lnTo>
                    <a:pt x="4480" y="500"/>
                  </a:lnTo>
                  <a:lnTo>
                    <a:pt x="4485" y="500"/>
                  </a:lnTo>
                  <a:lnTo>
                    <a:pt x="5515" y="500"/>
                  </a:lnTo>
                  <a:lnTo>
                    <a:pt x="5520" y="500"/>
                  </a:lnTo>
                  <a:lnTo>
                    <a:pt x="5549" y="501"/>
                  </a:lnTo>
                  <a:lnTo>
                    <a:pt x="5558" y="501"/>
                  </a:lnTo>
                  <a:lnTo>
                    <a:pt x="5587" y="503"/>
                  </a:lnTo>
                  <a:lnTo>
                    <a:pt x="5597" y="503"/>
                  </a:lnTo>
                  <a:lnTo>
                    <a:pt x="5625" y="506"/>
                  </a:lnTo>
                  <a:lnTo>
                    <a:pt x="5635" y="507"/>
                  </a:lnTo>
                  <a:lnTo>
                    <a:pt x="5663" y="511"/>
                  </a:lnTo>
                  <a:lnTo>
                    <a:pt x="5673" y="512"/>
                  </a:lnTo>
                  <a:lnTo>
                    <a:pt x="5701" y="517"/>
                  </a:lnTo>
                  <a:lnTo>
                    <a:pt x="5710" y="519"/>
                  </a:lnTo>
                  <a:lnTo>
                    <a:pt x="5739" y="525"/>
                  </a:lnTo>
                  <a:lnTo>
                    <a:pt x="5748" y="527"/>
                  </a:lnTo>
                  <a:lnTo>
                    <a:pt x="5776" y="534"/>
                  </a:lnTo>
                  <a:lnTo>
                    <a:pt x="5785" y="536"/>
                  </a:lnTo>
                  <a:lnTo>
                    <a:pt x="5812" y="544"/>
                  </a:lnTo>
                  <a:lnTo>
                    <a:pt x="5821" y="547"/>
                  </a:lnTo>
                  <a:lnTo>
                    <a:pt x="5849" y="556"/>
                  </a:lnTo>
                  <a:lnTo>
                    <a:pt x="5858" y="559"/>
                  </a:lnTo>
                  <a:lnTo>
                    <a:pt x="5885" y="569"/>
                  </a:lnTo>
                  <a:lnTo>
                    <a:pt x="5893" y="573"/>
                  </a:lnTo>
                  <a:lnTo>
                    <a:pt x="5920" y="584"/>
                  </a:lnTo>
                  <a:lnTo>
                    <a:pt x="5928" y="588"/>
                  </a:lnTo>
                  <a:lnTo>
                    <a:pt x="5955" y="600"/>
                  </a:lnTo>
                  <a:lnTo>
                    <a:pt x="5963" y="604"/>
                  </a:lnTo>
                  <a:lnTo>
                    <a:pt x="5989" y="617"/>
                  </a:lnTo>
                  <a:lnTo>
                    <a:pt x="5997" y="621"/>
                  </a:lnTo>
                  <a:lnTo>
                    <a:pt x="6023" y="635"/>
                  </a:lnTo>
                  <a:lnTo>
                    <a:pt x="6030" y="639"/>
                  </a:lnTo>
                  <a:lnTo>
                    <a:pt x="6055" y="654"/>
                  </a:lnTo>
                  <a:lnTo>
                    <a:pt x="6063" y="659"/>
                  </a:lnTo>
                  <a:lnTo>
                    <a:pt x="6087" y="675"/>
                  </a:lnTo>
                  <a:lnTo>
                    <a:pt x="6095" y="680"/>
                  </a:lnTo>
                  <a:lnTo>
                    <a:pt x="6119" y="697"/>
                  </a:lnTo>
                  <a:lnTo>
                    <a:pt x="6126" y="703"/>
                  </a:lnTo>
                  <a:lnTo>
                    <a:pt x="6149" y="720"/>
                  </a:lnTo>
                  <a:lnTo>
                    <a:pt x="6157" y="726"/>
                  </a:lnTo>
                  <a:lnTo>
                    <a:pt x="6179" y="744"/>
                  </a:lnTo>
                  <a:lnTo>
                    <a:pt x="6186" y="751"/>
                  </a:lnTo>
                  <a:lnTo>
                    <a:pt x="6208" y="770"/>
                  </a:lnTo>
                  <a:lnTo>
                    <a:pt x="6214" y="776"/>
                  </a:lnTo>
                  <a:lnTo>
                    <a:pt x="6235" y="796"/>
                  </a:lnTo>
                  <a:lnTo>
                    <a:pt x="6242" y="803"/>
                  </a:lnTo>
                  <a:lnTo>
                    <a:pt x="6262" y="824"/>
                  </a:lnTo>
                  <a:lnTo>
                    <a:pt x="6268" y="830"/>
                  </a:lnTo>
                  <a:lnTo>
                    <a:pt x="6287" y="852"/>
                  </a:lnTo>
                  <a:lnTo>
                    <a:pt x="6294" y="859"/>
                  </a:lnTo>
                  <a:lnTo>
                    <a:pt x="6312" y="881"/>
                  </a:lnTo>
                  <a:lnTo>
                    <a:pt x="6318" y="889"/>
                  </a:lnTo>
                  <a:lnTo>
                    <a:pt x="6335" y="912"/>
                  </a:lnTo>
                  <a:lnTo>
                    <a:pt x="6341" y="919"/>
                  </a:lnTo>
                  <a:lnTo>
                    <a:pt x="6358" y="943"/>
                  </a:lnTo>
                  <a:lnTo>
                    <a:pt x="6363" y="951"/>
                  </a:lnTo>
                  <a:lnTo>
                    <a:pt x="6379" y="975"/>
                  </a:lnTo>
                  <a:lnTo>
                    <a:pt x="6384" y="983"/>
                  </a:lnTo>
                  <a:lnTo>
                    <a:pt x="6399" y="1008"/>
                  </a:lnTo>
                  <a:lnTo>
                    <a:pt x="6403" y="1015"/>
                  </a:lnTo>
                  <a:lnTo>
                    <a:pt x="6417" y="1041"/>
                  </a:lnTo>
                  <a:lnTo>
                    <a:pt x="6421" y="1049"/>
                  </a:lnTo>
                  <a:lnTo>
                    <a:pt x="6434" y="1075"/>
                  </a:lnTo>
                  <a:lnTo>
                    <a:pt x="6438" y="1083"/>
                  </a:lnTo>
                  <a:lnTo>
                    <a:pt x="6450" y="1110"/>
                  </a:lnTo>
                  <a:lnTo>
                    <a:pt x="6454" y="1118"/>
                  </a:lnTo>
                  <a:lnTo>
                    <a:pt x="6465" y="1145"/>
                  </a:lnTo>
                  <a:lnTo>
                    <a:pt x="6469" y="1153"/>
                  </a:lnTo>
                  <a:lnTo>
                    <a:pt x="6479" y="1180"/>
                  </a:lnTo>
                  <a:lnTo>
                    <a:pt x="6482" y="1189"/>
                  </a:lnTo>
                  <a:lnTo>
                    <a:pt x="6491" y="1217"/>
                  </a:lnTo>
                  <a:lnTo>
                    <a:pt x="6494" y="1226"/>
                  </a:lnTo>
                  <a:lnTo>
                    <a:pt x="6502" y="1253"/>
                  </a:lnTo>
                  <a:lnTo>
                    <a:pt x="6504" y="1262"/>
                  </a:lnTo>
                  <a:lnTo>
                    <a:pt x="6511" y="1290"/>
                  </a:lnTo>
                  <a:lnTo>
                    <a:pt x="6513" y="1299"/>
                  </a:lnTo>
                  <a:lnTo>
                    <a:pt x="6519" y="1328"/>
                  </a:lnTo>
                  <a:lnTo>
                    <a:pt x="6521" y="1337"/>
                  </a:lnTo>
                  <a:lnTo>
                    <a:pt x="6526" y="1365"/>
                  </a:lnTo>
                  <a:lnTo>
                    <a:pt x="6527" y="1375"/>
                  </a:lnTo>
                  <a:lnTo>
                    <a:pt x="6531" y="1403"/>
                  </a:lnTo>
                  <a:lnTo>
                    <a:pt x="6532" y="1413"/>
                  </a:lnTo>
                  <a:lnTo>
                    <a:pt x="6535" y="1441"/>
                  </a:lnTo>
                  <a:lnTo>
                    <a:pt x="6535" y="1451"/>
                  </a:lnTo>
                  <a:lnTo>
                    <a:pt x="6537" y="1480"/>
                  </a:lnTo>
                  <a:lnTo>
                    <a:pt x="6537" y="1489"/>
                  </a:lnTo>
                  <a:lnTo>
                    <a:pt x="6538" y="1518"/>
                  </a:lnTo>
                  <a:lnTo>
                    <a:pt x="6538" y="1523"/>
                  </a:lnTo>
                  <a:lnTo>
                    <a:pt x="6538" y="3326"/>
                  </a:lnTo>
                  <a:lnTo>
                    <a:pt x="6538" y="3331"/>
                  </a:lnTo>
                  <a:lnTo>
                    <a:pt x="6537" y="3360"/>
                  </a:lnTo>
                  <a:lnTo>
                    <a:pt x="6537" y="3369"/>
                  </a:lnTo>
                  <a:lnTo>
                    <a:pt x="6535" y="3398"/>
                  </a:lnTo>
                  <a:lnTo>
                    <a:pt x="6535" y="3407"/>
                  </a:lnTo>
                  <a:lnTo>
                    <a:pt x="6532" y="3436"/>
                  </a:lnTo>
                  <a:lnTo>
                    <a:pt x="6531" y="3445"/>
                  </a:lnTo>
                  <a:lnTo>
                    <a:pt x="6527" y="3474"/>
                  </a:lnTo>
                  <a:lnTo>
                    <a:pt x="6526" y="3483"/>
                  </a:lnTo>
                  <a:lnTo>
                    <a:pt x="6521" y="3512"/>
                  </a:lnTo>
                  <a:lnTo>
                    <a:pt x="6519" y="3521"/>
                  </a:lnTo>
                  <a:lnTo>
                    <a:pt x="6513" y="3549"/>
                  </a:lnTo>
                  <a:lnTo>
                    <a:pt x="6511" y="3558"/>
                  </a:lnTo>
                  <a:lnTo>
                    <a:pt x="6504" y="3586"/>
                  </a:lnTo>
                  <a:lnTo>
                    <a:pt x="6502" y="3595"/>
                  </a:lnTo>
                  <a:lnTo>
                    <a:pt x="6494" y="3623"/>
                  </a:lnTo>
                  <a:lnTo>
                    <a:pt x="6491" y="3632"/>
                  </a:lnTo>
                  <a:lnTo>
                    <a:pt x="6482" y="3659"/>
                  </a:lnTo>
                  <a:lnTo>
                    <a:pt x="6479" y="3668"/>
                  </a:lnTo>
                  <a:lnTo>
                    <a:pt x="6469" y="3695"/>
                  </a:lnTo>
                  <a:lnTo>
                    <a:pt x="6465" y="3704"/>
                  </a:lnTo>
                  <a:lnTo>
                    <a:pt x="6454" y="3731"/>
                  </a:lnTo>
                  <a:lnTo>
                    <a:pt x="6450" y="3739"/>
                  </a:lnTo>
                  <a:lnTo>
                    <a:pt x="6438" y="3765"/>
                  </a:lnTo>
                  <a:lnTo>
                    <a:pt x="6434" y="3774"/>
                  </a:lnTo>
                  <a:lnTo>
                    <a:pt x="6421" y="3800"/>
                  </a:lnTo>
                  <a:lnTo>
                    <a:pt x="6417" y="3808"/>
                  </a:lnTo>
                  <a:lnTo>
                    <a:pt x="6403" y="3833"/>
                  </a:lnTo>
                  <a:lnTo>
                    <a:pt x="6399" y="3840"/>
                  </a:lnTo>
                  <a:lnTo>
                    <a:pt x="6384" y="3865"/>
                  </a:lnTo>
                  <a:lnTo>
                    <a:pt x="6379" y="3873"/>
                  </a:lnTo>
                  <a:lnTo>
                    <a:pt x="6363" y="3897"/>
                  </a:lnTo>
                  <a:lnTo>
                    <a:pt x="6358" y="3905"/>
                  </a:lnTo>
                  <a:lnTo>
                    <a:pt x="6341" y="3929"/>
                  </a:lnTo>
                  <a:lnTo>
                    <a:pt x="6335" y="3937"/>
                  </a:lnTo>
                  <a:lnTo>
                    <a:pt x="6318" y="3960"/>
                  </a:lnTo>
                  <a:lnTo>
                    <a:pt x="6312" y="3967"/>
                  </a:lnTo>
                  <a:lnTo>
                    <a:pt x="6294" y="3989"/>
                  </a:lnTo>
                  <a:lnTo>
                    <a:pt x="6287" y="3997"/>
                  </a:lnTo>
                  <a:lnTo>
                    <a:pt x="6268" y="4018"/>
                  </a:lnTo>
                  <a:lnTo>
                    <a:pt x="6262" y="4025"/>
                  </a:lnTo>
                  <a:lnTo>
                    <a:pt x="6242" y="4046"/>
                  </a:lnTo>
                  <a:lnTo>
                    <a:pt x="6235" y="4052"/>
                  </a:lnTo>
                  <a:lnTo>
                    <a:pt x="6214" y="4072"/>
                  </a:lnTo>
                  <a:lnTo>
                    <a:pt x="6208" y="4079"/>
                  </a:lnTo>
                  <a:lnTo>
                    <a:pt x="6186" y="4098"/>
                  </a:lnTo>
                  <a:lnTo>
                    <a:pt x="6179" y="4104"/>
                  </a:lnTo>
                  <a:lnTo>
                    <a:pt x="6157" y="4122"/>
                  </a:lnTo>
                  <a:lnTo>
                    <a:pt x="6150" y="4128"/>
                  </a:lnTo>
                  <a:lnTo>
                    <a:pt x="6127" y="4146"/>
                  </a:lnTo>
                  <a:lnTo>
                    <a:pt x="6119" y="4151"/>
                  </a:lnTo>
                  <a:lnTo>
                    <a:pt x="6096" y="4168"/>
                  </a:lnTo>
                  <a:lnTo>
                    <a:pt x="6088" y="4173"/>
                  </a:lnTo>
                  <a:lnTo>
                    <a:pt x="6064" y="4189"/>
                  </a:lnTo>
                  <a:lnTo>
                    <a:pt x="6056" y="4194"/>
                  </a:lnTo>
                  <a:lnTo>
                    <a:pt x="6032" y="4209"/>
                  </a:lnTo>
                  <a:lnTo>
                    <a:pt x="6023" y="4214"/>
                  </a:lnTo>
                  <a:lnTo>
                    <a:pt x="5997" y="4228"/>
                  </a:lnTo>
                  <a:lnTo>
                    <a:pt x="5989" y="4232"/>
                  </a:lnTo>
                  <a:lnTo>
                    <a:pt x="5963" y="4245"/>
                  </a:lnTo>
                  <a:lnTo>
                    <a:pt x="5954" y="4250"/>
                  </a:lnTo>
                  <a:lnTo>
                    <a:pt x="5928" y="4262"/>
                  </a:lnTo>
                  <a:lnTo>
                    <a:pt x="5919" y="4265"/>
                  </a:lnTo>
                  <a:lnTo>
                    <a:pt x="5893" y="4276"/>
                  </a:lnTo>
                  <a:lnTo>
                    <a:pt x="5884" y="4280"/>
                  </a:lnTo>
                  <a:lnTo>
                    <a:pt x="5857" y="4290"/>
                  </a:lnTo>
                  <a:lnTo>
                    <a:pt x="5848" y="4293"/>
                  </a:lnTo>
                  <a:lnTo>
                    <a:pt x="5821" y="4302"/>
                  </a:lnTo>
                  <a:lnTo>
                    <a:pt x="5812" y="4304"/>
                  </a:lnTo>
                  <a:lnTo>
                    <a:pt x="5784" y="4312"/>
                  </a:lnTo>
                  <a:lnTo>
                    <a:pt x="5775" y="4315"/>
                  </a:lnTo>
                  <a:lnTo>
                    <a:pt x="5765" y="4317"/>
                  </a:lnTo>
                  <a:lnTo>
                    <a:pt x="5765" y="7962"/>
                  </a:lnTo>
                  <a:lnTo>
                    <a:pt x="5764" y="7977"/>
                  </a:lnTo>
                  <a:lnTo>
                    <a:pt x="5763" y="7992"/>
                  </a:lnTo>
                  <a:lnTo>
                    <a:pt x="5763" y="7993"/>
                  </a:lnTo>
                  <a:lnTo>
                    <a:pt x="5763" y="7995"/>
                  </a:lnTo>
                  <a:lnTo>
                    <a:pt x="5760" y="8009"/>
                  </a:lnTo>
                  <a:lnTo>
                    <a:pt x="5757" y="8024"/>
                  </a:lnTo>
                  <a:lnTo>
                    <a:pt x="5757" y="8025"/>
                  </a:lnTo>
                  <a:lnTo>
                    <a:pt x="5756" y="8027"/>
                  </a:lnTo>
                  <a:lnTo>
                    <a:pt x="5752" y="8041"/>
                  </a:lnTo>
                  <a:lnTo>
                    <a:pt x="5747" y="8055"/>
                  </a:lnTo>
                  <a:lnTo>
                    <a:pt x="5232" y="9343"/>
                  </a:lnTo>
                  <a:lnTo>
                    <a:pt x="5218" y="9373"/>
                  </a:lnTo>
                  <a:lnTo>
                    <a:pt x="5200" y="9400"/>
                  </a:lnTo>
                  <a:lnTo>
                    <a:pt x="5178" y="9425"/>
                  </a:lnTo>
                  <a:lnTo>
                    <a:pt x="5154" y="9447"/>
                  </a:lnTo>
                  <a:lnTo>
                    <a:pt x="5126" y="9466"/>
                  </a:lnTo>
                  <a:lnTo>
                    <a:pt x="5097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3" y="9481"/>
                  </a:lnTo>
                  <a:lnTo>
                    <a:pt x="4874" y="9466"/>
                  </a:lnTo>
                  <a:lnTo>
                    <a:pt x="4846" y="9447"/>
                  </a:lnTo>
                  <a:lnTo>
                    <a:pt x="4822" y="9425"/>
                  </a:lnTo>
                  <a:lnTo>
                    <a:pt x="4800" y="9400"/>
                  </a:lnTo>
                  <a:lnTo>
                    <a:pt x="4782" y="9373"/>
                  </a:lnTo>
                  <a:lnTo>
                    <a:pt x="4768" y="9343"/>
                  </a:lnTo>
                  <a:lnTo>
                    <a:pt x="4253" y="8055"/>
                  </a:lnTo>
                  <a:lnTo>
                    <a:pt x="4248" y="8041"/>
                  </a:lnTo>
                  <a:lnTo>
                    <a:pt x="4244" y="8027"/>
                  </a:lnTo>
                  <a:lnTo>
                    <a:pt x="4243" y="8025"/>
                  </a:lnTo>
                  <a:lnTo>
                    <a:pt x="4243" y="8024"/>
                  </a:lnTo>
                  <a:lnTo>
                    <a:pt x="4240" y="8009"/>
                  </a:lnTo>
                  <a:lnTo>
                    <a:pt x="4237" y="7995"/>
                  </a:lnTo>
                  <a:lnTo>
                    <a:pt x="4237" y="7993"/>
                  </a:lnTo>
                  <a:lnTo>
                    <a:pt x="4237" y="7992"/>
                  </a:lnTo>
                  <a:lnTo>
                    <a:pt x="4236" y="7977"/>
                  </a:lnTo>
                  <a:lnTo>
                    <a:pt x="4235" y="7962"/>
                  </a:lnTo>
                  <a:lnTo>
                    <a:pt x="4235" y="4317"/>
                  </a:lnTo>
                  <a:lnTo>
                    <a:pt x="4225" y="4315"/>
                  </a:lnTo>
                  <a:lnTo>
                    <a:pt x="4216" y="4312"/>
                  </a:lnTo>
                  <a:lnTo>
                    <a:pt x="4188" y="4304"/>
                  </a:lnTo>
                  <a:lnTo>
                    <a:pt x="4179" y="4302"/>
                  </a:lnTo>
                  <a:lnTo>
                    <a:pt x="4152" y="4293"/>
                  </a:lnTo>
                  <a:lnTo>
                    <a:pt x="4143" y="4290"/>
                  </a:lnTo>
                  <a:lnTo>
                    <a:pt x="4116" y="4280"/>
                  </a:lnTo>
                  <a:lnTo>
                    <a:pt x="4107" y="4276"/>
                  </a:lnTo>
                  <a:lnTo>
                    <a:pt x="4081" y="4265"/>
                  </a:lnTo>
                  <a:lnTo>
                    <a:pt x="4072" y="4262"/>
                  </a:lnTo>
                  <a:lnTo>
                    <a:pt x="4046" y="4250"/>
                  </a:lnTo>
                  <a:lnTo>
                    <a:pt x="4037" y="4245"/>
                  </a:lnTo>
                  <a:lnTo>
                    <a:pt x="4011" y="4232"/>
                  </a:lnTo>
                  <a:lnTo>
                    <a:pt x="4003" y="4228"/>
                  </a:lnTo>
                  <a:lnTo>
                    <a:pt x="3977" y="4214"/>
                  </a:lnTo>
                  <a:lnTo>
                    <a:pt x="3968" y="4209"/>
                  </a:lnTo>
                  <a:lnTo>
                    <a:pt x="3944" y="4194"/>
                  </a:lnTo>
                  <a:lnTo>
                    <a:pt x="3936" y="4189"/>
                  </a:lnTo>
                  <a:lnTo>
                    <a:pt x="3912" y="4173"/>
                  </a:lnTo>
                  <a:lnTo>
                    <a:pt x="3904" y="4168"/>
                  </a:lnTo>
                  <a:lnTo>
                    <a:pt x="3881" y="4151"/>
                  </a:lnTo>
                  <a:lnTo>
                    <a:pt x="3873" y="4146"/>
                  </a:lnTo>
                  <a:lnTo>
                    <a:pt x="3850" y="4128"/>
                  </a:lnTo>
                  <a:lnTo>
                    <a:pt x="3843" y="4122"/>
                  </a:lnTo>
                  <a:lnTo>
                    <a:pt x="3821" y="4104"/>
                  </a:lnTo>
                  <a:lnTo>
                    <a:pt x="3814" y="4098"/>
                  </a:lnTo>
                  <a:lnTo>
                    <a:pt x="3792" y="4079"/>
                  </a:lnTo>
                  <a:lnTo>
                    <a:pt x="3786" y="4072"/>
                  </a:lnTo>
                  <a:lnTo>
                    <a:pt x="3765" y="4052"/>
                  </a:lnTo>
                  <a:lnTo>
                    <a:pt x="3758" y="4046"/>
                  </a:lnTo>
                  <a:lnTo>
                    <a:pt x="3738" y="4025"/>
                  </a:lnTo>
                  <a:lnTo>
                    <a:pt x="3732" y="4018"/>
                  </a:lnTo>
                  <a:lnTo>
                    <a:pt x="3713" y="3997"/>
                  </a:lnTo>
                  <a:lnTo>
                    <a:pt x="3706" y="3989"/>
                  </a:lnTo>
                  <a:lnTo>
                    <a:pt x="3688" y="3967"/>
                  </a:lnTo>
                  <a:lnTo>
                    <a:pt x="3682" y="3960"/>
                  </a:lnTo>
                  <a:lnTo>
                    <a:pt x="3665" y="3937"/>
                  </a:lnTo>
                  <a:lnTo>
                    <a:pt x="3659" y="3929"/>
                  </a:lnTo>
                  <a:lnTo>
                    <a:pt x="3642" y="3905"/>
                  </a:lnTo>
                  <a:lnTo>
                    <a:pt x="3637" y="3897"/>
                  </a:lnTo>
                  <a:lnTo>
                    <a:pt x="3621" y="3873"/>
                  </a:lnTo>
                  <a:lnTo>
                    <a:pt x="3616" y="3865"/>
                  </a:lnTo>
                  <a:lnTo>
                    <a:pt x="3601" y="3840"/>
                  </a:lnTo>
                  <a:lnTo>
                    <a:pt x="3597" y="3833"/>
                  </a:lnTo>
                  <a:lnTo>
                    <a:pt x="3583" y="3808"/>
                  </a:lnTo>
                  <a:lnTo>
                    <a:pt x="3579" y="3800"/>
                  </a:lnTo>
                  <a:lnTo>
                    <a:pt x="3566" y="3774"/>
                  </a:lnTo>
                  <a:lnTo>
                    <a:pt x="3562" y="3765"/>
                  </a:lnTo>
                  <a:lnTo>
                    <a:pt x="3550" y="3739"/>
                  </a:lnTo>
                  <a:lnTo>
                    <a:pt x="3546" y="3731"/>
                  </a:lnTo>
                  <a:lnTo>
                    <a:pt x="3535" y="3704"/>
                  </a:lnTo>
                  <a:lnTo>
                    <a:pt x="3531" y="3695"/>
                  </a:lnTo>
                  <a:lnTo>
                    <a:pt x="3521" y="3668"/>
                  </a:lnTo>
                  <a:lnTo>
                    <a:pt x="3518" y="3659"/>
                  </a:lnTo>
                  <a:lnTo>
                    <a:pt x="3509" y="3632"/>
                  </a:lnTo>
                  <a:lnTo>
                    <a:pt x="3506" y="3623"/>
                  </a:lnTo>
                  <a:lnTo>
                    <a:pt x="3498" y="3595"/>
                  </a:lnTo>
                  <a:lnTo>
                    <a:pt x="3496" y="3586"/>
                  </a:lnTo>
                  <a:lnTo>
                    <a:pt x="3489" y="3558"/>
                  </a:lnTo>
                  <a:lnTo>
                    <a:pt x="3487" y="3549"/>
                  </a:lnTo>
                  <a:lnTo>
                    <a:pt x="3481" y="3521"/>
                  </a:lnTo>
                  <a:lnTo>
                    <a:pt x="3479" y="3512"/>
                  </a:lnTo>
                  <a:lnTo>
                    <a:pt x="3474" y="3483"/>
                  </a:lnTo>
                  <a:lnTo>
                    <a:pt x="3473" y="3474"/>
                  </a:lnTo>
                  <a:lnTo>
                    <a:pt x="3469" y="3445"/>
                  </a:lnTo>
                  <a:lnTo>
                    <a:pt x="3468" y="3436"/>
                  </a:lnTo>
                  <a:lnTo>
                    <a:pt x="3465" y="3407"/>
                  </a:lnTo>
                  <a:lnTo>
                    <a:pt x="3465" y="3398"/>
                  </a:lnTo>
                  <a:lnTo>
                    <a:pt x="3463" y="3369"/>
                  </a:lnTo>
                  <a:lnTo>
                    <a:pt x="3463" y="3360"/>
                  </a:lnTo>
                  <a:lnTo>
                    <a:pt x="3462" y="3331"/>
                  </a:lnTo>
                  <a:lnTo>
                    <a:pt x="3462" y="3326"/>
                  </a:lnTo>
                  <a:lnTo>
                    <a:pt x="3462" y="1523"/>
                  </a:lnTo>
                  <a:lnTo>
                    <a:pt x="3462" y="1518"/>
                  </a:lnTo>
                  <a:lnTo>
                    <a:pt x="3463" y="1489"/>
                  </a:lnTo>
                  <a:lnTo>
                    <a:pt x="3463" y="1480"/>
                  </a:lnTo>
                  <a:lnTo>
                    <a:pt x="3465" y="1451"/>
                  </a:lnTo>
                  <a:lnTo>
                    <a:pt x="3465" y="1441"/>
                  </a:lnTo>
                  <a:lnTo>
                    <a:pt x="3468" y="1413"/>
                  </a:lnTo>
                  <a:lnTo>
                    <a:pt x="3469" y="1403"/>
                  </a:lnTo>
                  <a:lnTo>
                    <a:pt x="3473" y="1375"/>
                  </a:lnTo>
                  <a:lnTo>
                    <a:pt x="3474" y="1365"/>
                  </a:lnTo>
                  <a:lnTo>
                    <a:pt x="3479" y="1337"/>
                  </a:lnTo>
                  <a:lnTo>
                    <a:pt x="3481" y="1328"/>
                  </a:lnTo>
                  <a:lnTo>
                    <a:pt x="3487" y="1299"/>
                  </a:lnTo>
                  <a:lnTo>
                    <a:pt x="3489" y="1290"/>
                  </a:lnTo>
                  <a:lnTo>
                    <a:pt x="3496" y="1262"/>
                  </a:lnTo>
                  <a:lnTo>
                    <a:pt x="3498" y="1253"/>
                  </a:lnTo>
                  <a:lnTo>
                    <a:pt x="3506" y="1226"/>
                  </a:lnTo>
                  <a:lnTo>
                    <a:pt x="3509" y="1217"/>
                  </a:lnTo>
                  <a:lnTo>
                    <a:pt x="3518" y="1189"/>
                  </a:lnTo>
                  <a:lnTo>
                    <a:pt x="3521" y="1180"/>
                  </a:lnTo>
                  <a:lnTo>
                    <a:pt x="3531" y="1153"/>
                  </a:lnTo>
                  <a:lnTo>
                    <a:pt x="3535" y="1145"/>
                  </a:lnTo>
                  <a:lnTo>
                    <a:pt x="3546" y="1118"/>
                  </a:lnTo>
                  <a:lnTo>
                    <a:pt x="3550" y="1110"/>
                  </a:lnTo>
                  <a:lnTo>
                    <a:pt x="3562" y="1083"/>
                  </a:lnTo>
                  <a:lnTo>
                    <a:pt x="3566" y="1075"/>
                  </a:lnTo>
                  <a:lnTo>
                    <a:pt x="3579" y="1049"/>
                  </a:lnTo>
                  <a:lnTo>
                    <a:pt x="3583" y="1041"/>
                  </a:lnTo>
                  <a:lnTo>
                    <a:pt x="3597" y="1015"/>
                  </a:lnTo>
                  <a:lnTo>
                    <a:pt x="3601" y="1008"/>
                  </a:lnTo>
                  <a:lnTo>
                    <a:pt x="3616" y="983"/>
                  </a:lnTo>
                  <a:lnTo>
                    <a:pt x="3621" y="975"/>
                  </a:lnTo>
                  <a:lnTo>
                    <a:pt x="3637" y="951"/>
                  </a:lnTo>
                  <a:lnTo>
                    <a:pt x="3642" y="943"/>
                  </a:lnTo>
                  <a:lnTo>
                    <a:pt x="3659" y="919"/>
                  </a:lnTo>
                  <a:lnTo>
                    <a:pt x="3665" y="912"/>
                  </a:lnTo>
                  <a:lnTo>
                    <a:pt x="3682" y="889"/>
                  </a:lnTo>
                  <a:lnTo>
                    <a:pt x="3688" y="881"/>
                  </a:lnTo>
                  <a:lnTo>
                    <a:pt x="3706" y="859"/>
                  </a:lnTo>
                  <a:lnTo>
                    <a:pt x="3713" y="852"/>
                  </a:lnTo>
                  <a:lnTo>
                    <a:pt x="3732" y="830"/>
                  </a:lnTo>
                  <a:lnTo>
                    <a:pt x="3738" y="824"/>
                  </a:lnTo>
                  <a:lnTo>
                    <a:pt x="3758" y="803"/>
                  </a:lnTo>
                  <a:lnTo>
                    <a:pt x="3765" y="796"/>
                  </a:lnTo>
                  <a:lnTo>
                    <a:pt x="3786" y="776"/>
                  </a:lnTo>
                  <a:lnTo>
                    <a:pt x="3792" y="770"/>
                  </a:lnTo>
                  <a:lnTo>
                    <a:pt x="3814" y="751"/>
                  </a:lnTo>
                  <a:lnTo>
                    <a:pt x="3821" y="744"/>
                  </a:lnTo>
                  <a:lnTo>
                    <a:pt x="3843" y="726"/>
                  </a:lnTo>
                  <a:lnTo>
                    <a:pt x="3851" y="720"/>
                  </a:lnTo>
                  <a:lnTo>
                    <a:pt x="3874" y="703"/>
                  </a:lnTo>
                  <a:lnTo>
                    <a:pt x="3881" y="697"/>
                  </a:lnTo>
                  <a:lnTo>
                    <a:pt x="3905" y="680"/>
                  </a:lnTo>
                  <a:lnTo>
                    <a:pt x="3913" y="675"/>
                  </a:lnTo>
                  <a:lnTo>
                    <a:pt x="3937" y="659"/>
                  </a:lnTo>
                  <a:lnTo>
                    <a:pt x="3945" y="654"/>
                  </a:lnTo>
                  <a:lnTo>
                    <a:pt x="3970" y="639"/>
                  </a:lnTo>
                  <a:lnTo>
                    <a:pt x="3977" y="635"/>
                  </a:lnTo>
                  <a:lnTo>
                    <a:pt x="4003" y="621"/>
                  </a:lnTo>
                  <a:lnTo>
                    <a:pt x="4011" y="617"/>
                  </a:lnTo>
                  <a:lnTo>
                    <a:pt x="4037" y="604"/>
                  </a:lnTo>
                  <a:lnTo>
                    <a:pt x="4045" y="600"/>
                  </a:lnTo>
                  <a:lnTo>
                    <a:pt x="4072" y="588"/>
                  </a:lnTo>
                  <a:lnTo>
                    <a:pt x="4080" y="584"/>
                  </a:lnTo>
                  <a:lnTo>
                    <a:pt x="4107" y="573"/>
                  </a:lnTo>
                  <a:lnTo>
                    <a:pt x="4115" y="569"/>
                  </a:lnTo>
                  <a:lnTo>
                    <a:pt x="4142" y="559"/>
                  </a:lnTo>
                  <a:lnTo>
                    <a:pt x="4151" y="556"/>
                  </a:lnTo>
                  <a:lnTo>
                    <a:pt x="4179" y="547"/>
                  </a:lnTo>
                  <a:lnTo>
                    <a:pt x="4188" y="544"/>
                  </a:lnTo>
                  <a:lnTo>
                    <a:pt x="4215" y="536"/>
                  </a:lnTo>
                  <a:lnTo>
                    <a:pt x="4224" y="534"/>
                  </a:lnTo>
                  <a:lnTo>
                    <a:pt x="4252" y="527"/>
                  </a:lnTo>
                  <a:lnTo>
                    <a:pt x="4261" y="525"/>
                  </a:lnTo>
                  <a:lnTo>
                    <a:pt x="4290" y="519"/>
                  </a:lnTo>
                  <a:lnTo>
                    <a:pt x="4299" y="517"/>
                  </a:lnTo>
                  <a:lnTo>
                    <a:pt x="4327" y="512"/>
                  </a:lnTo>
                  <a:lnTo>
                    <a:pt x="4337" y="511"/>
                  </a:lnTo>
                  <a:lnTo>
                    <a:pt x="4365" y="507"/>
                  </a:lnTo>
                  <a:lnTo>
                    <a:pt x="4375" y="506"/>
                  </a:lnTo>
                  <a:lnTo>
                    <a:pt x="4403" y="503"/>
                  </a:lnTo>
                  <a:lnTo>
                    <a:pt x="4413" y="503"/>
                  </a:lnTo>
                  <a:lnTo>
                    <a:pt x="4442" y="501"/>
                  </a:lnTo>
                  <a:lnTo>
                    <a:pt x="4451" y="501"/>
                  </a:lnTo>
                  <a:close/>
                  <a:moveTo>
                    <a:pt x="5513" y="1000"/>
                  </a:moveTo>
                  <a:lnTo>
                    <a:pt x="4487" y="1000"/>
                  </a:lnTo>
                  <a:lnTo>
                    <a:pt x="4465" y="1000"/>
                  </a:lnTo>
                  <a:lnTo>
                    <a:pt x="4446" y="1002"/>
                  </a:lnTo>
                  <a:lnTo>
                    <a:pt x="4426" y="1003"/>
                  </a:lnTo>
                  <a:lnTo>
                    <a:pt x="4407" y="1006"/>
                  </a:lnTo>
                  <a:lnTo>
                    <a:pt x="4388" y="1009"/>
                  </a:lnTo>
                  <a:lnTo>
                    <a:pt x="4369" y="1013"/>
                  </a:lnTo>
                  <a:lnTo>
                    <a:pt x="4350" y="1018"/>
                  </a:lnTo>
                  <a:lnTo>
                    <a:pt x="4331" y="1023"/>
                  </a:lnTo>
                  <a:lnTo>
                    <a:pt x="4312" y="1030"/>
                  </a:lnTo>
                  <a:lnTo>
                    <a:pt x="4294" y="1036"/>
                  </a:lnTo>
                  <a:lnTo>
                    <a:pt x="4276" y="1044"/>
                  </a:lnTo>
                  <a:lnTo>
                    <a:pt x="4258" y="1052"/>
                  </a:lnTo>
                  <a:lnTo>
                    <a:pt x="4240" y="1061"/>
                  </a:lnTo>
                  <a:lnTo>
                    <a:pt x="4223" y="1071"/>
                  </a:lnTo>
                  <a:lnTo>
                    <a:pt x="4206" y="1081"/>
                  </a:lnTo>
                  <a:lnTo>
                    <a:pt x="4190" y="1091"/>
                  </a:lnTo>
                  <a:lnTo>
                    <a:pt x="4174" y="1103"/>
                  </a:lnTo>
                  <a:lnTo>
                    <a:pt x="4158" y="1114"/>
                  </a:lnTo>
                  <a:lnTo>
                    <a:pt x="4143" y="1127"/>
                  </a:lnTo>
                  <a:lnTo>
                    <a:pt x="4129" y="1140"/>
                  </a:lnTo>
                  <a:lnTo>
                    <a:pt x="4115" y="1153"/>
                  </a:lnTo>
                  <a:lnTo>
                    <a:pt x="4102" y="1167"/>
                  </a:lnTo>
                  <a:lnTo>
                    <a:pt x="4089" y="1181"/>
                  </a:lnTo>
                  <a:lnTo>
                    <a:pt x="4076" y="1196"/>
                  </a:lnTo>
                  <a:lnTo>
                    <a:pt x="4065" y="1212"/>
                  </a:lnTo>
                  <a:lnTo>
                    <a:pt x="4053" y="1228"/>
                  </a:lnTo>
                  <a:lnTo>
                    <a:pt x="4043" y="1244"/>
                  </a:lnTo>
                  <a:lnTo>
                    <a:pt x="4033" y="1261"/>
                  </a:lnTo>
                  <a:lnTo>
                    <a:pt x="4023" y="1278"/>
                  </a:lnTo>
                  <a:lnTo>
                    <a:pt x="4014" y="1296"/>
                  </a:lnTo>
                  <a:lnTo>
                    <a:pt x="4006" y="1314"/>
                  </a:lnTo>
                  <a:lnTo>
                    <a:pt x="3998" y="1332"/>
                  </a:lnTo>
                  <a:lnTo>
                    <a:pt x="3992" y="1350"/>
                  </a:lnTo>
                  <a:lnTo>
                    <a:pt x="3985" y="1369"/>
                  </a:lnTo>
                  <a:lnTo>
                    <a:pt x="3980" y="1388"/>
                  </a:lnTo>
                  <a:lnTo>
                    <a:pt x="3975" y="1407"/>
                  </a:lnTo>
                  <a:lnTo>
                    <a:pt x="3971" y="1426"/>
                  </a:lnTo>
                  <a:lnTo>
                    <a:pt x="3968" y="1445"/>
                  </a:lnTo>
                  <a:lnTo>
                    <a:pt x="3965" y="1464"/>
                  </a:lnTo>
                  <a:lnTo>
                    <a:pt x="3964" y="1484"/>
                  </a:lnTo>
                  <a:lnTo>
                    <a:pt x="3962" y="1503"/>
                  </a:lnTo>
                  <a:lnTo>
                    <a:pt x="3962" y="1525"/>
                  </a:lnTo>
                  <a:lnTo>
                    <a:pt x="3962" y="3324"/>
                  </a:lnTo>
                  <a:lnTo>
                    <a:pt x="3962" y="3345"/>
                  </a:lnTo>
                  <a:lnTo>
                    <a:pt x="3964" y="3365"/>
                  </a:lnTo>
                  <a:lnTo>
                    <a:pt x="3965" y="3384"/>
                  </a:lnTo>
                  <a:lnTo>
                    <a:pt x="3968" y="3404"/>
                  </a:lnTo>
                  <a:lnTo>
                    <a:pt x="3971" y="3423"/>
                  </a:lnTo>
                  <a:lnTo>
                    <a:pt x="3975" y="3442"/>
                  </a:lnTo>
                  <a:lnTo>
                    <a:pt x="3980" y="3461"/>
                  </a:lnTo>
                  <a:lnTo>
                    <a:pt x="3985" y="3479"/>
                  </a:lnTo>
                  <a:lnTo>
                    <a:pt x="3991" y="3498"/>
                  </a:lnTo>
                  <a:lnTo>
                    <a:pt x="3998" y="3516"/>
                  </a:lnTo>
                  <a:lnTo>
                    <a:pt x="4006" y="3534"/>
                  </a:lnTo>
                  <a:lnTo>
                    <a:pt x="4014" y="3552"/>
                  </a:lnTo>
                  <a:lnTo>
                    <a:pt x="4023" y="3569"/>
                  </a:lnTo>
                  <a:lnTo>
                    <a:pt x="4033" y="3587"/>
                  </a:lnTo>
                  <a:lnTo>
                    <a:pt x="4043" y="3605"/>
                  </a:lnTo>
                  <a:lnTo>
                    <a:pt x="4054" y="3621"/>
                  </a:lnTo>
                  <a:lnTo>
                    <a:pt x="4065" y="3637"/>
                  </a:lnTo>
                  <a:lnTo>
                    <a:pt x="4076" y="3652"/>
                  </a:lnTo>
                  <a:lnTo>
                    <a:pt x="4089" y="3667"/>
                  </a:lnTo>
                  <a:lnTo>
                    <a:pt x="4102" y="3682"/>
                  </a:lnTo>
                  <a:lnTo>
                    <a:pt x="4115" y="3695"/>
                  </a:lnTo>
                  <a:lnTo>
                    <a:pt x="4129" y="3709"/>
                  </a:lnTo>
                  <a:lnTo>
                    <a:pt x="4144" y="3722"/>
                  </a:lnTo>
                  <a:lnTo>
                    <a:pt x="4159" y="3734"/>
                  </a:lnTo>
                  <a:lnTo>
                    <a:pt x="4174" y="3746"/>
                  </a:lnTo>
                  <a:lnTo>
                    <a:pt x="4190" y="3758"/>
                  </a:lnTo>
                  <a:lnTo>
                    <a:pt x="4207" y="3769"/>
                  </a:lnTo>
                  <a:lnTo>
                    <a:pt x="4223" y="3779"/>
                  </a:lnTo>
                  <a:lnTo>
                    <a:pt x="4240" y="3788"/>
                  </a:lnTo>
                  <a:lnTo>
                    <a:pt x="4258" y="3797"/>
                  </a:lnTo>
                  <a:lnTo>
                    <a:pt x="4275" y="3805"/>
                  </a:lnTo>
                  <a:lnTo>
                    <a:pt x="4293" y="3812"/>
                  </a:lnTo>
                  <a:lnTo>
                    <a:pt x="4312" y="3819"/>
                  </a:lnTo>
                  <a:lnTo>
                    <a:pt x="4330" y="3825"/>
                  </a:lnTo>
                  <a:lnTo>
                    <a:pt x="4349" y="3830"/>
                  </a:lnTo>
                  <a:lnTo>
                    <a:pt x="4368" y="3835"/>
                  </a:lnTo>
                  <a:lnTo>
                    <a:pt x="4387" y="3839"/>
                  </a:lnTo>
                  <a:lnTo>
                    <a:pt x="4406" y="3842"/>
                  </a:lnTo>
                  <a:lnTo>
                    <a:pt x="4426" y="3845"/>
                  </a:lnTo>
                  <a:lnTo>
                    <a:pt x="4445" y="3846"/>
                  </a:lnTo>
                  <a:lnTo>
                    <a:pt x="4465" y="3848"/>
                  </a:lnTo>
                  <a:lnTo>
                    <a:pt x="4487" y="3848"/>
                  </a:lnTo>
                  <a:lnTo>
                    <a:pt x="5513" y="3848"/>
                  </a:lnTo>
                  <a:lnTo>
                    <a:pt x="5535" y="3848"/>
                  </a:lnTo>
                  <a:lnTo>
                    <a:pt x="5555" y="3846"/>
                  </a:lnTo>
                  <a:lnTo>
                    <a:pt x="5574" y="3845"/>
                  </a:lnTo>
                  <a:lnTo>
                    <a:pt x="5594" y="3842"/>
                  </a:lnTo>
                  <a:lnTo>
                    <a:pt x="5613" y="3839"/>
                  </a:lnTo>
                  <a:lnTo>
                    <a:pt x="5632" y="3835"/>
                  </a:lnTo>
                  <a:lnTo>
                    <a:pt x="5651" y="3830"/>
                  </a:lnTo>
                  <a:lnTo>
                    <a:pt x="5670" y="3825"/>
                  </a:lnTo>
                  <a:lnTo>
                    <a:pt x="5688" y="3819"/>
                  </a:lnTo>
                  <a:lnTo>
                    <a:pt x="5707" y="3812"/>
                  </a:lnTo>
                  <a:lnTo>
                    <a:pt x="5725" y="3805"/>
                  </a:lnTo>
                  <a:lnTo>
                    <a:pt x="5742" y="3797"/>
                  </a:lnTo>
                  <a:lnTo>
                    <a:pt x="5760" y="3788"/>
                  </a:lnTo>
                  <a:lnTo>
                    <a:pt x="5777" y="3779"/>
                  </a:lnTo>
                  <a:lnTo>
                    <a:pt x="5793" y="3769"/>
                  </a:lnTo>
                  <a:lnTo>
                    <a:pt x="5810" y="3758"/>
                  </a:lnTo>
                  <a:lnTo>
                    <a:pt x="5826" y="3746"/>
                  </a:lnTo>
                  <a:lnTo>
                    <a:pt x="5841" y="3734"/>
                  </a:lnTo>
                  <a:lnTo>
                    <a:pt x="5856" y="3722"/>
                  </a:lnTo>
                  <a:lnTo>
                    <a:pt x="5871" y="3709"/>
                  </a:lnTo>
                  <a:lnTo>
                    <a:pt x="5885" y="3695"/>
                  </a:lnTo>
                  <a:lnTo>
                    <a:pt x="5898" y="3682"/>
                  </a:lnTo>
                  <a:lnTo>
                    <a:pt x="5911" y="3667"/>
                  </a:lnTo>
                  <a:lnTo>
                    <a:pt x="5924" y="3652"/>
                  </a:lnTo>
                  <a:lnTo>
                    <a:pt x="5935" y="3637"/>
                  </a:lnTo>
                  <a:lnTo>
                    <a:pt x="5946" y="3621"/>
                  </a:lnTo>
                  <a:lnTo>
                    <a:pt x="5957" y="3605"/>
                  </a:lnTo>
                  <a:lnTo>
                    <a:pt x="5967" y="3587"/>
                  </a:lnTo>
                  <a:lnTo>
                    <a:pt x="5977" y="3569"/>
                  </a:lnTo>
                  <a:lnTo>
                    <a:pt x="5986" y="3552"/>
                  </a:lnTo>
                  <a:lnTo>
                    <a:pt x="5994" y="3534"/>
                  </a:lnTo>
                  <a:lnTo>
                    <a:pt x="6002" y="3516"/>
                  </a:lnTo>
                  <a:lnTo>
                    <a:pt x="6009" y="3498"/>
                  </a:lnTo>
                  <a:lnTo>
                    <a:pt x="6015" y="3479"/>
                  </a:lnTo>
                  <a:lnTo>
                    <a:pt x="6020" y="3461"/>
                  </a:lnTo>
                  <a:lnTo>
                    <a:pt x="6025" y="3442"/>
                  </a:lnTo>
                  <a:lnTo>
                    <a:pt x="6029" y="3423"/>
                  </a:lnTo>
                  <a:lnTo>
                    <a:pt x="6032" y="3404"/>
                  </a:lnTo>
                  <a:lnTo>
                    <a:pt x="6035" y="3384"/>
                  </a:lnTo>
                  <a:lnTo>
                    <a:pt x="6036" y="3365"/>
                  </a:lnTo>
                  <a:lnTo>
                    <a:pt x="6038" y="3345"/>
                  </a:lnTo>
                  <a:lnTo>
                    <a:pt x="6038" y="3324"/>
                  </a:lnTo>
                  <a:lnTo>
                    <a:pt x="6038" y="1525"/>
                  </a:lnTo>
                  <a:lnTo>
                    <a:pt x="6038" y="1503"/>
                  </a:lnTo>
                  <a:lnTo>
                    <a:pt x="6036" y="1484"/>
                  </a:lnTo>
                  <a:lnTo>
                    <a:pt x="6035" y="1464"/>
                  </a:lnTo>
                  <a:lnTo>
                    <a:pt x="6032" y="1445"/>
                  </a:lnTo>
                  <a:lnTo>
                    <a:pt x="6029" y="1426"/>
                  </a:lnTo>
                  <a:lnTo>
                    <a:pt x="6025" y="1407"/>
                  </a:lnTo>
                  <a:lnTo>
                    <a:pt x="6020" y="1388"/>
                  </a:lnTo>
                  <a:lnTo>
                    <a:pt x="6015" y="1369"/>
                  </a:lnTo>
                  <a:lnTo>
                    <a:pt x="6008" y="1350"/>
                  </a:lnTo>
                  <a:lnTo>
                    <a:pt x="6002" y="1332"/>
                  </a:lnTo>
                  <a:lnTo>
                    <a:pt x="5994" y="1314"/>
                  </a:lnTo>
                  <a:lnTo>
                    <a:pt x="5986" y="1296"/>
                  </a:lnTo>
                  <a:lnTo>
                    <a:pt x="5977" y="1278"/>
                  </a:lnTo>
                  <a:lnTo>
                    <a:pt x="5967" y="1261"/>
                  </a:lnTo>
                  <a:lnTo>
                    <a:pt x="5957" y="1244"/>
                  </a:lnTo>
                  <a:lnTo>
                    <a:pt x="5947" y="1228"/>
                  </a:lnTo>
                  <a:lnTo>
                    <a:pt x="5935" y="1212"/>
                  </a:lnTo>
                  <a:lnTo>
                    <a:pt x="5924" y="1196"/>
                  </a:lnTo>
                  <a:lnTo>
                    <a:pt x="5911" y="1181"/>
                  </a:lnTo>
                  <a:lnTo>
                    <a:pt x="5898" y="1167"/>
                  </a:lnTo>
                  <a:lnTo>
                    <a:pt x="5885" y="1153"/>
                  </a:lnTo>
                  <a:lnTo>
                    <a:pt x="5871" y="1140"/>
                  </a:lnTo>
                  <a:lnTo>
                    <a:pt x="5857" y="1127"/>
                  </a:lnTo>
                  <a:lnTo>
                    <a:pt x="5842" y="1114"/>
                  </a:lnTo>
                  <a:lnTo>
                    <a:pt x="5826" y="1103"/>
                  </a:lnTo>
                  <a:lnTo>
                    <a:pt x="5810" y="1091"/>
                  </a:lnTo>
                  <a:lnTo>
                    <a:pt x="5794" y="1081"/>
                  </a:lnTo>
                  <a:lnTo>
                    <a:pt x="5777" y="1071"/>
                  </a:lnTo>
                  <a:lnTo>
                    <a:pt x="5760" y="1061"/>
                  </a:lnTo>
                  <a:lnTo>
                    <a:pt x="5742" y="1052"/>
                  </a:lnTo>
                  <a:lnTo>
                    <a:pt x="5724" y="1044"/>
                  </a:lnTo>
                  <a:lnTo>
                    <a:pt x="5706" y="1036"/>
                  </a:lnTo>
                  <a:lnTo>
                    <a:pt x="5688" y="1030"/>
                  </a:lnTo>
                  <a:lnTo>
                    <a:pt x="5669" y="1023"/>
                  </a:lnTo>
                  <a:lnTo>
                    <a:pt x="5650" y="1018"/>
                  </a:lnTo>
                  <a:lnTo>
                    <a:pt x="5631" y="1013"/>
                  </a:lnTo>
                  <a:lnTo>
                    <a:pt x="5612" y="1009"/>
                  </a:lnTo>
                  <a:lnTo>
                    <a:pt x="5593" y="1006"/>
                  </a:lnTo>
                  <a:lnTo>
                    <a:pt x="5574" y="1003"/>
                  </a:lnTo>
                  <a:lnTo>
                    <a:pt x="5554" y="1002"/>
                  </a:lnTo>
                  <a:lnTo>
                    <a:pt x="5535" y="1000"/>
                  </a:lnTo>
                  <a:lnTo>
                    <a:pt x="5513" y="1000"/>
                  </a:lnTo>
                  <a:close/>
                  <a:moveTo>
                    <a:pt x="5265" y="4348"/>
                  </a:moveTo>
                  <a:lnTo>
                    <a:pt x="4735" y="4348"/>
                  </a:lnTo>
                  <a:lnTo>
                    <a:pt x="4735" y="7712"/>
                  </a:lnTo>
                  <a:lnTo>
                    <a:pt x="5265" y="7712"/>
                  </a:lnTo>
                  <a:lnTo>
                    <a:pt x="5265" y="4348"/>
                  </a:lnTo>
                  <a:close/>
                  <a:moveTo>
                    <a:pt x="5000" y="8577"/>
                  </a:moveTo>
                  <a:lnTo>
                    <a:pt x="5146" y="8212"/>
                  </a:lnTo>
                  <a:lnTo>
                    <a:pt x="4854" y="8212"/>
                  </a:lnTo>
                  <a:lnTo>
                    <a:pt x="5000" y="85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484;p22">
            <a:extLst>
              <a:ext uri="{FF2B5EF4-FFF2-40B4-BE49-F238E27FC236}">
                <a16:creationId xmlns:a16="http://schemas.microsoft.com/office/drawing/2014/main" id="{736C839E-1B43-4C0D-8446-49CDEEE51AA8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23" name="Google Shape;2485;p22">
              <a:extLst>
                <a:ext uri="{FF2B5EF4-FFF2-40B4-BE49-F238E27FC236}">
                  <a16:creationId xmlns:a16="http://schemas.microsoft.com/office/drawing/2014/main" id="{85931EAF-712D-4374-86D2-D53648574831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2452"/>
                  </a:moveTo>
                  <a:lnTo>
                    <a:pt x="5382" y="2452"/>
                  </a:lnTo>
                  <a:lnTo>
                    <a:pt x="5382" y="4745"/>
                  </a:lnTo>
                  <a:lnTo>
                    <a:pt x="3089" y="4745"/>
                  </a:lnTo>
                  <a:lnTo>
                    <a:pt x="2834" y="6019"/>
                  </a:lnTo>
                  <a:lnTo>
                    <a:pt x="1815" y="6019"/>
                  </a:lnTo>
                  <a:lnTo>
                    <a:pt x="1560" y="4745"/>
                  </a:lnTo>
                  <a:lnTo>
                    <a:pt x="1050" y="4745"/>
                  </a:lnTo>
                  <a:lnTo>
                    <a:pt x="1050" y="24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486;p22">
              <a:extLst>
                <a:ext uri="{FF2B5EF4-FFF2-40B4-BE49-F238E27FC236}">
                  <a16:creationId xmlns:a16="http://schemas.microsoft.com/office/drawing/2014/main" id="{0D2FBC7C-4E38-4A61-8ACA-B1D04D81D0E8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712"/>
                  </a:moveTo>
                  <a:lnTo>
                    <a:pt x="8983" y="3719"/>
                  </a:lnTo>
                  <a:lnTo>
                    <a:pt x="8950" y="3721"/>
                  </a:lnTo>
                  <a:lnTo>
                    <a:pt x="6806" y="3721"/>
                  </a:lnTo>
                  <a:lnTo>
                    <a:pt x="6806" y="4108"/>
                  </a:lnTo>
                  <a:lnTo>
                    <a:pt x="6805" y="4128"/>
                  </a:lnTo>
                  <a:lnTo>
                    <a:pt x="6801" y="4147"/>
                  </a:lnTo>
                  <a:lnTo>
                    <a:pt x="6795" y="4165"/>
                  </a:lnTo>
                  <a:lnTo>
                    <a:pt x="6786" y="4183"/>
                  </a:lnTo>
                  <a:lnTo>
                    <a:pt x="6775" y="4199"/>
                  </a:lnTo>
                  <a:lnTo>
                    <a:pt x="6762" y="4214"/>
                  </a:lnTo>
                  <a:lnTo>
                    <a:pt x="6747" y="4227"/>
                  </a:lnTo>
                  <a:lnTo>
                    <a:pt x="6731" y="4238"/>
                  </a:lnTo>
                  <a:lnTo>
                    <a:pt x="6713" y="4247"/>
                  </a:lnTo>
                  <a:lnTo>
                    <a:pt x="6695" y="4253"/>
                  </a:lnTo>
                  <a:lnTo>
                    <a:pt x="6676" y="4257"/>
                  </a:lnTo>
                  <a:lnTo>
                    <a:pt x="6656" y="4258"/>
                  </a:lnTo>
                  <a:lnTo>
                    <a:pt x="5632" y="4258"/>
                  </a:lnTo>
                  <a:lnTo>
                    <a:pt x="5632" y="4745"/>
                  </a:lnTo>
                  <a:lnTo>
                    <a:pt x="5630" y="4778"/>
                  </a:lnTo>
                  <a:lnTo>
                    <a:pt x="5623" y="4810"/>
                  </a:lnTo>
                  <a:lnTo>
                    <a:pt x="5613" y="4841"/>
                  </a:lnTo>
                  <a:lnTo>
                    <a:pt x="5599" y="4870"/>
                  </a:lnTo>
                  <a:lnTo>
                    <a:pt x="5580" y="4897"/>
                  </a:lnTo>
                  <a:lnTo>
                    <a:pt x="5559" y="4922"/>
                  </a:lnTo>
                  <a:lnTo>
                    <a:pt x="5534" y="4943"/>
                  </a:lnTo>
                  <a:lnTo>
                    <a:pt x="5507" y="4962"/>
                  </a:lnTo>
                  <a:lnTo>
                    <a:pt x="5478" y="4976"/>
                  </a:lnTo>
                  <a:lnTo>
                    <a:pt x="5447" y="4986"/>
                  </a:lnTo>
                  <a:lnTo>
                    <a:pt x="5415" y="4993"/>
                  </a:lnTo>
                  <a:lnTo>
                    <a:pt x="5382" y="4995"/>
                  </a:lnTo>
                  <a:lnTo>
                    <a:pt x="3294" y="4995"/>
                  </a:lnTo>
                  <a:lnTo>
                    <a:pt x="3079" y="6068"/>
                  </a:lnTo>
                  <a:lnTo>
                    <a:pt x="3070" y="6101"/>
                  </a:lnTo>
                  <a:lnTo>
                    <a:pt x="3057" y="6133"/>
                  </a:lnTo>
                  <a:lnTo>
                    <a:pt x="3039" y="6162"/>
                  </a:lnTo>
                  <a:lnTo>
                    <a:pt x="3017" y="6189"/>
                  </a:lnTo>
                  <a:lnTo>
                    <a:pt x="2992" y="6212"/>
                  </a:lnTo>
                  <a:lnTo>
                    <a:pt x="2965" y="6232"/>
                  </a:lnTo>
                  <a:lnTo>
                    <a:pt x="2934" y="6248"/>
                  </a:lnTo>
                  <a:lnTo>
                    <a:pt x="2902" y="6260"/>
                  </a:lnTo>
                  <a:lnTo>
                    <a:pt x="2868" y="6267"/>
                  </a:lnTo>
                  <a:lnTo>
                    <a:pt x="2834" y="6269"/>
                  </a:lnTo>
                  <a:lnTo>
                    <a:pt x="2474" y="6269"/>
                  </a:lnTo>
                  <a:lnTo>
                    <a:pt x="2474" y="7548"/>
                  </a:lnTo>
                  <a:lnTo>
                    <a:pt x="2473" y="7568"/>
                  </a:lnTo>
                  <a:lnTo>
                    <a:pt x="2469" y="7587"/>
                  </a:lnTo>
                  <a:lnTo>
                    <a:pt x="2463" y="7605"/>
                  </a:lnTo>
                  <a:lnTo>
                    <a:pt x="2454" y="7623"/>
                  </a:lnTo>
                  <a:lnTo>
                    <a:pt x="2443" y="7639"/>
                  </a:lnTo>
                  <a:lnTo>
                    <a:pt x="2430" y="7654"/>
                  </a:lnTo>
                  <a:lnTo>
                    <a:pt x="2415" y="7667"/>
                  </a:lnTo>
                  <a:lnTo>
                    <a:pt x="2399" y="7678"/>
                  </a:lnTo>
                  <a:lnTo>
                    <a:pt x="2381" y="7687"/>
                  </a:lnTo>
                  <a:lnTo>
                    <a:pt x="2363" y="7693"/>
                  </a:lnTo>
                  <a:lnTo>
                    <a:pt x="2344" y="7697"/>
                  </a:lnTo>
                  <a:lnTo>
                    <a:pt x="2324" y="7698"/>
                  </a:lnTo>
                  <a:lnTo>
                    <a:pt x="2304" y="7697"/>
                  </a:lnTo>
                  <a:lnTo>
                    <a:pt x="2285" y="7693"/>
                  </a:lnTo>
                  <a:lnTo>
                    <a:pt x="2267" y="7687"/>
                  </a:lnTo>
                  <a:lnTo>
                    <a:pt x="2249" y="7678"/>
                  </a:lnTo>
                  <a:lnTo>
                    <a:pt x="2233" y="7667"/>
                  </a:lnTo>
                  <a:lnTo>
                    <a:pt x="2218" y="7654"/>
                  </a:lnTo>
                  <a:lnTo>
                    <a:pt x="2205" y="7639"/>
                  </a:lnTo>
                  <a:lnTo>
                    <a:pt x="2194" y="7623"/>
                  </a:lnTo>
                  <a:lnTo>
                    <a:pt x="2185" y="7605"/>
                  </a:lnTo>
                  <a:lnTo>
                    <a:pt x="2179" y="7587"/>
                  </a:lnTo>
                  <a:lnTo>
                    <a:pt x="2175" y="7568"/>
                  </a:lnTo>
                  <a:lnTo>
                    <a:pt x="2174" y="7548"/>
                  </a:lnTo>
                  <a:lnTo>
                    <a:pt x="2174" y="6269"/>
                  </a:lnTo>
                  <a:lnTo>
                    <a:pt x="1815" y="6269"/>
                  </a:lnTo>
                  <a:lnTo>
                    <a:pt x="1781" y="6267"/>
                  </a:lnTo>
                  <a:lnTo>
                    <a:pt x="1747" y="6260"/>
                  </a:lnTo>
                  <a:lnTo>
                    <a:pt x="1715" y="6248"/>
                  </a:lnTo>
                  <a:lnTo>
                    <a:pt x="1684" y="6232"/>
                  </a:lnTo>
                  <a:lnTo>
                    <a:pt x="1657" y="6212"/>
                  </a:lnTo>
                  <a:lnTo>
                    <a:pt x="1632" y="6189"/>
                  </a:lnTo>
                  <a:lnTo>
                    <a:pt x="1610" y="6162"/>
                  </a:lnTo>
                  <a:lnTo>
                    <a:pt x="1592" y="6133"/>
                  </a:lnTo>
                  <a:lnTo>
                    <a:pt x="1579" y="6101"/>
                  </a:lnTo>
                  <a:lnTo>
                    <a:pt x="1570" y="6068"/>
                  </a:lnTo>
                  <a:lnTo>
                    <a:pt x="1355" y="4995"/>
                  </a:lnTo>
                  <a:lnTo>
                    <a:pt x="1050" y="4995"/>
                  </a:lnTo>
                  <a:lnTo>
                    <a:pt x="1017" y="4993"/>
                  </a:lnTo>
                  <a:lnTo>
                    <a:pt x="985" y="4986"/>
                  </a:lnTo>
                  <a:lnTo>
                    <a:pt x="954" y="4976"/>
                  </a:lnTo>
                  <a:lnTo>
                    <a:pt x="925" y="4962"/>
                  </a:lnTo>
                  <a:lnTo>
                    <a:pt x="898" y="4943"/>
                  </a:lnTo>
                  <a:lnTo>
                    <a:pt x="873" y="4922"/>
                  </a:lnTo>
                  <a:lnTo>
                    <a:pt x="852" y="4897"/>
                  </a:lnTo>
                  <a:lnTo>
                    <a:pt x="833" y="4870"/>
                  </a:lnTo>
                  <a:lnTo>
                    <a:pt x="819" y="4841"/>
                  </a:lnTo>
                  <a:lnTo>
                    <a:pt x="809" y="4810"/>
                  </a:lnTo>
                  <a:lnTo>
                    <a:pt x="802" y="4778"/>
                  </a:lnTo>
                  <a:lnTo>
                    <a:pt x="800" y="4745"/>
                  </a:lnTo>
                  <a:lnTo>
                    <a:pt x="800" y="2452"/>
                  </a:lnTo>
                  <a:lnTo>
                    <a:pt x="802" y="2419"/>
                  </a:lnTo>
                  <a:lnTo>
                    <a:pt x="809" y="2387"/>
                  </a:lnTo>
                  <a:lnTo>
                    <a:pt x="819" y="2356"/>
                  </a:lnTo>
                  <a:lnTo>
                    <a:pt x="833" y="2327"/>
                  </a:lnTo>
                  <a:lnTo>
                    <a:pt x="852" y="2300"/>
                  </a:lnTo>
                  <a:lnTo>
                    <a:pt x="873" y="2275"/>
                  </a:lnTo>
                  <a:lnTo>
                    <a:pt x="898" y="2254"/>
                  </a:lnTo>
                  <a:lnTo>
                    <a:pt x="925" y="2235"/>
                  </a:lnTo>
                  <a:lnTo>
                    <a:pt x="954" y="2221"/>
                  </a:lnTo>
                  <a:lnTo>
                    <a:pt x="985" y="2211"/>
                  </a:lnTo>
                  <a:lnTo>
                    <a:pt x="1017" y="2204"/>
                  </a:lnTo>
                  <a:lnTo>
                    <a:pt x="1050" y="2202"/>
                  </a:lnTo>
                  <a:lnTo>
                    <a:pt x="5382" y="2202"/>
                  </a:lnTo>
                  <a:lnTo>
                    <a:pt x="5415" y="2204"/>
                  </a:lnTo>
                  <a:lnTo>
                    <a:pt x="5447" y="2211"/>
                  </a:lnTo>
                  <a:lnTo>
                    <a:pt x="5478" y="2221"/>
                  </a:lnTo>
                  <a:lnTo>
                    <a:pt x="5507" y="2235"/>
                  </a:lnTo>
                  <a:lnTo>
                    <a:pt x="5534" y="2254"/>
                  </a:lnTo>
                  <a:lnTo>
                    <a:pt x="5559" y="2275"/>
                  </a:lnTo>
                  <a:lnTo>
                    <a:pt x="5580" y="2300"/>
                  </a:lnTo>
                  <a:lnTo>
                    <a:pt x="5599" y="2327"/>
                  </a:lnTo>
                  <a:lnTo>
                    <a:pt x="5613" y="2356"/>
                  </a:lnTo>
                  <a:lnTo>
                    <a:pt x="5623" y="2387"/>
                  </a:lnTo>
                  <a:lnTo>
                    <a:pt x="5630" y="2419"/>
                  </a:lnTo>
                  <a:lnTo>
                    <a:pt x="5632" y="2452"/>
                  </a:lnTo>
                  <a:lnTo>
                    <a:pt x="5632" y="2811"/>
                  </a:lnTo>
                  <a:lnTo>
                    <a:pt x="6656" y="2811"/>
                  </a:lnTo>
                  <a:lnTo>
                    <a:pt x="6676" y="2812"/>
                  </a:lnTo>
                  <a:lnTo>
                    <a:pt x="6695" y="2816"/>
                  </a:lnTo>
                  <a:lnTo>
                    <a:pt x="6713" y="2822"/>
                  </a:lnTo>
                  <a:lnTo>
                    <a:pt x="6731" y="2831"/>
                  </a:lnTo>
                  <a:lnTo>
                    <a:pt x="6747" y="2842"/>
                  </a:lnTo>
                  <a:lnTo>
                    <a:pt x="6762" y="2855"/>
                  </a:lnTo>
                  <a:lnTo>
                    <a:pt x="6775" y="2870"/>
                  </a:lnTo>
                  <a:lnTo>
                    <a:pt x="6786" y="2886"/>
                  </a:lnTo>
                  <a:lnTo>
                    <a:pt x="6795" y="2904"/>
                  </a:lnTo>
                  <a:lnTo>
                    <a:pt x="6801" y="2922"/>
                  </a:lnTo>
                  <a:lnTo>
                    <a:pt x="6805" y="2941"/>
                  </a:lnTo>
                  <a:lnTo>
                    <a:pt x="6806" y="2961"/>
                  </a:lnTo>
                  <a:lnTo>
                    <a:pt x="6806" y="3221"/>
                  </a:lnTo>
                  <a:lnTo>
                    <a:pt x="8950" y="3221"/>
                  </a:lnTo>
                  <a:lnTo>
                    <a:pt x="8983" y="3223"/>
                  </a:lnTo>
                  <a:lnTo>
                    <a:pt x="9015" y="3230"/>
                  </a:lnTo>
                  <a:lnTo>
                    <a:pt x="9046" y="3240"/>
                  </a:lnTo>
                  <a:lnTo>
                    <a:pt x="9075" y="3254"/>
                  </a:lnTo>
                  <a:lnTo>
                    <a:pt x="9102" y="3273"/>
                  </a:lnTo>
                  <a:lnTo>
                    <a:pt x="9127" y="3294"/>
                  </a:lnTo>
                  <a:lnTo>
                    <a:pt x="9148" y="3319"/>
                  </a:lnTo>
                  <a:lnTo>
                    <a:pt x="9167" y="3346"/>
                  </a:lnTo>
                  <a:lnTo>
                    <a:pt x="9181" y="3375"/>
                  </a:lnTo>
                  <a:lnTo>
                    <a:pt x="9191" y="3406"/>
                  </a:lnTo>
                  <a:lnTo>
                    <a:pt x="9198" y="3438"/>
                  </a:lnTo>
                  <a:lnTo>
                    <a:pt x="9200" y="3471"/>
                  </a:lnTo>
                  <a:lnTo>
                    <a:pt x="9198" y="3504"/>
                  </a:lnTo>
                  <a:lnTo>
                    <a:pt x="9191" y="3536"/>
                  </a:lnTo>
                  <a:lnTo>
                    <a:pt x="9181" y="3567"/>
                  </a:lnTo>
                  <a:lnTo>
                    <a:pt x="9167" y="3596"/>
                  </a:lnTo>
                  <a:lnTo>
                    <a:pt x="9148" y="3623"/>
                  </a:lnTo>
                  <a:lnTo>
                    <a:pt x="9127" y="3648"/>
                  </a:lnTo>
                  <a:lnTo>
                    <a:pt x="9102" y="3669"/>
                  </a:lnTo>
                  <a:lnTo>
                    <a:pt x="9075" y="3688"/>
                  </a:lnTo>
                  <a:lnTo>
                    <a:pt x="9046" y="3702"/>
                  </a:lnTo>
                  <a:lnTo>
                    <a:pt x="9015" y="3712"/>
                  </a:lnTo>
                  <a:close/>
                  <a:moveTo>
                    <a:pt x="6479" y="3294"/>
                  </a:moveTo>
                  <a:lnTo>
                    <a:pt x="6504" y="3273"/>
                  </a:lnTo>
                  <a:lnTo>
                    <a:pt x="6506" y="3271"/>
                  </a:lnTo>
                  <a:lnTo>
                    <a:pt x="6506" y="3111"/>
                  </a:lnTo>
                  <a:lnTo>
                    <a:pt x="5632" y="3111"/>
                  </a:lnTo>
                  <a:lnTo>
                    <a:pt x="5632" y="3958"/>
                  </a:lnTo>
                  <a:lnTo>
                    <a:pt x="6506" y="3958"/>
                  </a:lnTo>
                  <a:lnTo>
                    <a:pt x="6506" y="3671"/>
                  </a:lnTo>
                  <a:lnTo>
                    <a:pt x="6504" y="3669"/>
                  </a:lnTo>
                  <a:lnTo>
                    <a:pt x="6479" y="3648"/>
                  </a:lnTo>
                  <a:lnTo>
                    <a:pt x="6458" y="3623"/>
                  </a:lnTo>
                  <a:lnTo>
                    <a:pt x="6439" y="3596"/>
                  </a:lnTo>
                  <a:lnTo>
                    <a:pt x="6425" y="3567"/>
                  </a:lnTo>
                  <a:lnTo>
                    <a:pt x="6415" y="3536"/>
                  </a:lnTo>
                  <a:lnTo>
                    <a:pt x="6408" y="3504"/>
                  </a:lnTo>
                  <a:lnTo>
                    <a:pt x="6406" y="3471"/>
                  </a:lnTo>
                  <a:lnTo>
                    <a:pt x="6408" y="3438"/>
                  </a:lnTo>
                  <a:lnTo>
                    <a:pt x="6415" y="3406"/>
                  </a:lnTo>
                  <a:lnTo>
                    <a:pt x="6425" y="3375"/>
                  </a:lnTo>
                  <a:lnTo>
                    <a:pt x="6439" y="3346"/>
                  </a:lnTo>
                  <a:lnTo>
                    <a:pt x="6458" y="3319"/>
                  </a:lnTo>
                  <a:lnTo>
                    <a:pt x="6479" y="3294"/>
                  </a:lnTo>
                  <a:close/>
                  <a:moveTo>
                    <a:pt x="5132" y="4495"/>
                  </a:moveTo>
                  <a:lnTo>
                    <a:pt x="5132" y="2702"/>
                  </a:lnTo>
                  <a:lnTo>
                    <a:pt x="1300" y="2702"/>
                  </a:lnTo>
                  <a:lnTo>
                    <a:pt x="1300" y="4495"/>
                  </a:lnTo>
                  <a:lnTo>
                    <a:pt x="1560" y="4495"/>
                  </a:lnTo>
                  <a:lnTo>
                    <a:pt x="1594" y="4497"/>
                  </a:lnTo>
                  <a:lnTo>
                    <a:pt x="1628" y="4504"/>
                  </a:lnTo>
                  <a:lnTo>
                    <a:pt x="1660" y="4516"/>
                  </a:lnTo>
                  <a:lnTo>
                    <a:pt x="1691" y="4532"/>
                  </a:lnTo>
                  <a:lnTo>
                    <a:pt x="1718" y="4552"/>
                  </a:lnTo>
                  <a:lnTo>
                    <a:pt x="1743" y="4575"/>
                  </a:lnTo>
                  <a:lnTo>
                    <a:pt x="1765" y="4602"/>
                  </a:lnTo>
                  <a:lnTo>
                    <a:pt x="1783" y="4631"/>
                  </a:lnTo>
                  <a:lnTo>
                    <a:pt x="1796" y="4663"/>
                  </a:lnTo>
                  <a:lnTo>
                    <a:pt x="1805" y="4696"/>
                  </a:lnTo>
                  <a:lnTo>
                    <a:pt x="2020" y="5769"/>
                  </a:lnTo>
                  <a:lnTo>
                    <a:pt x="2629" y="5769"/>
                  </a:lnTo>
                  <a:lnTo>
                    <a:pt x="2844" y="4696"/>
                  </a:lnTo>
                  <a:lnTo>
                    <a:pt x="2853" y="4663"/>
                  </a:lnTo>
                  <a:lnTo>
                    <a:pt x="2866" y="4631"/>
                  </a:lnTo>
                  <a:lnTo>
                    <a:pt x="2884" y="4602"/>
                  </a:lnTo>
                  <a:lnTo>
                    <a:pt x="2906" y="4575"/>
                  </a:lnTo>
                  <a:lnTo>
                    <a:pt x="2931" y="4552"/>
                  </a:lnTo>
                  <a:lnTo>
                    <a:pt x="2958" y="4532"/>
                  </a:lnTo>
                  <a:lnTo>
                    <a:pt x="2989" y="4516"/>
                  </a:lnTo>
                  <a:lnTo>
                    <a:pt x="3021" y="4504"/>
                  </a:lnTo>
                  <a:lnTo>
                    <a:pt x="3055" y="4497"/>
                  </a:lnTo>
                  <a:lnTo>
                    <a:pt x="3089" y="4495"/>
                  </a:lnTo>
                  <a:lnTo>
                    <a:pt x="5132" y="44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490;p22">
            <a:extLst>
              <a:ext uri="{FF2B5EF4-FFF2-40B4-BE49-F238E27FC236}">
                <a16:creationId xmlns:a16="http://schemas.microsoft.com/office/drawing/2014/main" id="{446E8817-C5C3-4B50-BA3B-64591B27B3A1}"/>
              </a:ext>
            </a:extLst>
          </p:cNvPr>
          <p:cNvGrpSpPr/>
          <p:nvPr/>
        </p:nvGrpSpPr>
        <p:grpSpPr>
          <a:xfrm>
            <a:off x="6359457" y="2659872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26" name="Google Shape;2491;p22">
              <a:extLst>
                <a:ext uri="{FF2B5EF4-FFF2-40B4-BE49-F238E27FC236}">
                  <a16:creationId xmlns:a16="http://schemas.microsoft.com/office/drawing/2014/main" id="{48297917-6461-4346-99F2-723E0891BC51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9" y="4012"/>
                  </a:moveTo>
                  <a:lnTo>
                    <a:pt x="5741" y="4012"/>
                  </a:lnTo>
                  <a:lnTo>
                    <a:pt x="5741" y="5123"/>
                  </a:lnTo>
                  <a:lnTo>
                    <a:pt x="4259" y="5123"/>
                  </a:lnTo>
                  <a:lnTo>
                    <a:pt x="4259" y="40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492;p22">
              <a:extLst>
                <a:ext uri="{FF2B5EF4-FFF2-40B4-BE49-F238E27FC236}">
                  <a16:creationId xmlns:a16="http://schemas.microsoft.com/office/drawing/2014/main" id="{F30F3463-6DAF-4120-B699-3105D77CA90C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4" y="2408"/>
                  </a:moveTo>
                  <a:lnTo>
                    <a:pt x="6484" y="3145"/>
                  </a:lnTo>
                  <a:lnTo>
                    <a:pt x="8580" y="3145"/>
                  </a:lnTo>
                  <a:lnTo>
                    <a:pt x="8585" y="3145"/>
                  </a:lnTo>
                  <a:lnTo>
                    <a:pt x="8599" y="3145"/>
                  </a:lnTo>
                  <a:lnTo>
                    <a:pt x="8608" y="3146"/>
                  </a:lnTo>
                  <a:lnTo>
                    <a:pt x="8622" y="3146"/>
                  </a:lnTo>
                  <a:lnTo>
                    <a:pt x="8631" y="3147"/>
                  </a:lnTo>
                  <a:lnTo>
                    <a:pt x="8645" y="3148"/>
                  </a:lnTo>
                  <a:lnTo>
                    <a:pt x="8654" y="3149"/>
                  </a:lnTo>
                  <a:lnTo>
                    <a:pt x="8668" y="3151"/>
                  </a:lnTo>
                  <a:lnTo>
                    <a:pt x="8677" y="3153"/>
                  </a:lnTo>
                  <a:lnTo>
                    <a:pt x="8691" y="3155"/>
                  </a:lnTo>
                  <a:lnTo>
                    <a:pt x="8700" y="3157"/>
                  </a:lnTo>
                  <a:lnTo>
                    <a:pt x="8714" y="3160"/>
                  </a:lnTo>
                  <a:lnTo>
                    <a:pt x="8723" y="3162"/>
                  </a:lnTo>
                  <a:lnTo>
                    <a:pt x="8736" y="3165"/>
                  </a:lnTo>
                  <a:lnTo>
                    <a:pt x="8745" y="3167"/>
                  </a:lnTo>
                  <a:lnTo>
                    <a:pt x="8759" y="3171"/>
                  </a:lnTo>
                  <a:lnTo>
                    <a:pt x="8768" y="3174"/>
                  </a:lnTo>
                  <a:lnTo>
                    <a:pt x="8781" y="3178"/>
                  </a:lnTo>
                  <a:lnTo>
                    <a:pt x="8790" y="3182"/>
                  </a:lnTo>
                  <a:lnTo>
                    <a:pt x="8803" y="3187"/>
                  </a:lnTo>
                  <a:lnTo>
                    <a:pt x="8812" y="3190"/>
                  </a:lnTo>
                  <a:lnTo>
                    <a:pt x="8825" y="3195"/>
                  </a:lnTo>
                  <a:lnTo>
                    <a:pt x="8833" y="3199"/>
                  </a:lnTo>
                  <a:lnTo>
                    <a:pt x="8846" y="3205"/>
                  </a:lnTo>
                  <a:lnTo>
                    <a:pt x="8855" y="3209"/>
                  </a:lnTo>
                  <a:lnTo>
                    <a:pt x="8867" y="3216"/>
                  </a:lnTo>
                  <a:lnTo>
                    <a:pt x="8876" y="3220"/>
                  </a:lnTo>
                  <a:lnTo>
                    <a:pt x="8888" y="3227"/>
                  </a:lnTo>
                  <a:lnTo>
                    <a:pt x="8893" y="3230"/>
                  </a:lnTo>
                  <a:lnTo>
                    <a:pt x="8905" y="3237"/>
                  </a:lnTo>
                  <a:lnTo>
                    <a:pt x="8913" y="3243"/>
                  </a:lnTo>
                  <a:lnTo>
                    <a:pt x="8925" y="3250"/>
                  </a:lnTo>
                  <a:lnTo>
                    <a:pt x="8933" y="3255"/>
                  </a:lnTo>
                  <a:lnTo>
                    <a:pt x="8944" y="3263"/>
                  </a:lnTo>
                  <a:lnTo>
                    <a:pt x="8952" y="3269"/>
                  </a:lnTo>
                  <a:lnTo>
                    <a:pt x="8963" y="3277"/>
                  </a:lnTo>
                  <a:lnTo>
                    <a:pt x="8970" y="3283"/>
                  </a:lnTo>
                  <a:lnTo>
                    <a:pt x="8981" y="3292"/>
                  </a:lnTo>
                  <a:lnTo>
                    <a:pt x="8988" y="3298"/>
                  </a:lnTo>
                  <a:lnTo>
                    <a:pt x="8998" y="3307"/>
                  </a:lnTo>
                  <a:lnTo>
                    <a:pt x="9005" y="3314"/>
                  </a:lnTo>
                  <a:lnTo>
                    <a:pt x="9015" y="3323"/>
                  </a:lnTo>
                  <a:lnTo>
                    <a:pt x="9022" y="3330"/>
                  </a:lnTo>
                  <a:lnTo>
                    <a:pt x="9031" y="3340"/>
                  </a:lnTo>
                  <a:lnTo>
                    <a:pt x="9038" y="3347"/>
                  </a:lnTo>
                  <a:lnTo>
                    <a:pt x="9047" y="3357"/>
                  </a:lnTo>
                  <a:lnTo>
                    <a:pt x="9053" y="3364"/>
                  </a:lnTo>
                  <a:lnTo>
                    <a:pt x="9062" y="3375"/>
                  </a:lnTo>
                  <a:lnTo>
                    <a:pt x="9068" y="3382"/>
                  </a:lnTo>
                  <a:lnTo>
                    <a:pt x="9076" y="3393"/>
                  </a:lnTo>
                  <a:lnTo>
                    <a:pt x="9082" y="3401"/>
                  </a:lnTo>
                  <a:lnTo>
                    <a:pt x="9090" y="3412"/>
                  </a:lnTo>
                  <a:lnTo>
                    <a:pt x="9095" y="3420"/>
                  </a:lnTo>
                  <a:lnTo>
                    <a:pt x="9102" y="3432"/>
                  </a:lnTo>
                  <a:lnTo>
                    <a:pt x="9108" y="3440"/>
                  </a:lnTo>
                  <a:lnTo>
                    <a:pt x="9115" y="3452"/>
                  </a:lnTo>
                  <a:lnTo>
                    <a:pt x="9119" y="3459"/>
                  </a:lnTo>
                  <a:lnTo>
                    <a:pt x="9125" y="3471"/>
                  </a:lnTo>
                  <a:lnTo>
                    <a:pt x="9130" y="3479"/>
                  </a:lnTo>
                  <a:lnTo>
                    <a:pt x="9136" y="3492"/>
                  </a:lnTo>
                  <a:lnTo>
                    <a:pt x="9140" y="3500"/>
                  </a:lnTo>
                  <a:lnTo>
                    <a:pt x="9146" y="3513"/>
                  </a:lnTo>
                  <a:lnTo>
                    <a:pt x="9150" y="3522"/>
                  </a:lnTo>
                  <a:lnTo>
                    <a:pt x="9155" y="3535"/>
                  </a:lnTo>
                  <a:lnTo>
                    <a:pt x="9159" y="3543"/>
                  </a:lnTo>
                  <a:lnTo>
                    <a:pt x="9164" y="3556"/>
                  </a:lnTo>
                  <a:lnTo>
                    <a:pt x="9167" y="3565"/>
                  </a:lnTo>
                  <a:lnTo>
                    <a:pt x="9171" y="3578"/>
                  </a:lnTo>
                  <a:lnTo>
                    <a:pt x="9174" y="3587"/>
                  </a:lnTo>
                  <a:lnTo>
                    <a:pt x="9178" y="3601"/>
                  </a:lnTo>
                  <a:lnTo>
                    <a:pt x="9180" y="3610"/>
                  </a:lnTo>
                  <a:lnTo>
                    <a:pt x="9183" y="3623"/>
                  </a:lnTo>
                  <a:lnTo>
                    <a:pt x="9185" y="3632"/>
                  </a:lnTo>
                  <a:lnTo>
                    <a:pt x="9188" y="3646"/>
                  </a:lnTo>
                  <a:lnTo>
                    <a:pt x="9190" y="3655"/>
                  </a:lnTo>
                  <a:lnTo>
                    <a:pt x="9192" y="3669"/>
                  </a:lnTo>
                  <a:lnTo>
                    <a:pt x="9194" y="3678"/>
                  </a:lnTo>
                  <a:lnTo>
                    <a:pt x="9196" y="3692"/>
                  </a:lnTo>
                  <a:lnTo>
                    <a:pt x="9197" y="3701"/>
                  </a:lnTo>
                  <a:lnTo>
                    <a:pt x="9198" y="3715"/>
                  </a:lnTo>
                  <a:lnTo>
                    <a:pt x="9199" y="3724"/>
                  </a:lnTo>
                  <a:lnTo>
                    <a:pt x="9199" y="3738"/>
                  </a:lnTo>
                  <a:lnTo>
                    <a:pt x="9200" y="3747"/>
                  </a:lnTo>
                  <a:lnTo>
                    <a:pt x="9200" y="3761"/>
                  </a:lnTo>
                  <a:lnTo>
                    <a:pt x="9200" y="3766"/>
                  </a:lnTo>
                  <a:lnTo>
                    <a:pt x="9200" y="4877"/>
                  </a:lnTo>
                  <a:lnTo>
                    <a:pt x="9200" y="7222"/>
                  </a:lnTo>
                  <a:lnTo>
                    <a:pt x="9200" y="7227"/>
                  </a:lnTo>
                  <a:lnTo>
                    <a:pt x="9200" y="7241"/>
                  </a:lnTo>
                  <a:lnTo>
                    <a:pt x="9199" y="7250"/>
                  </a:lnTo>
                  <a:lnTo>
                    <a:pt x="9199" y="7264"/>
                  </a:lnTo>
                  <a:lnTo>
                    <a:pt x="9198" y="7273"/>
                  </a:lnTo>
                  <a:lnTo>
                    <a:pt x="9197" y="7287"/>
                  </a:lnTo>
                  <a:lnTo>
                    <a:pt x="9196" y="7296"/>
                  </a:lnTo>
                  <a:lnTo>
                    <a:pt x="9194" y="7310"/>
                  </a:lnTo>
                  <a:lnTo>
                    <a:pt x="9192" y="7319"/>
                  </a:lnTo>
                  <a:lnTo>
                    <a:pt x="9190" y="7333"/>
                  </a:lnTo>
                  <a:lnTo>
                    <a:pt x="9188" y="7342"/>
                  </a:lnTo>
                  <a:lnTo>
                    <a:pt x="9185" y="7356"/>
                  </a:lnTo>
                  <a:lnTo>
                    <a:pt x="9183" y="7365"/>
                  </a:lnTo>
                  <a:lnTo>
                    <a:pt x="9180" y="7378"/>
                  </a:lnTo>
                  <a:lnTo>
                    <a:pt x="9178" y="7387"/>
                  </a:lnTo>
                  <a:lnTo>
                    <a:pt x="9174" y="7401"/>
                  </a:lnTo>
                  <a:lnTo>
                    <a:pt x="9171" y="7410"/>
                  </a:lnTo>
                  <a:lnTo>
                    <a:pt x="9167" y="7423"/>
                  </a:lnTo>
                  <a:lnTo>
                    <a:pt x="9163" y="7432"/>
                  </a:lnTo>
                  <a:lnTo>
                    <a:pt x="9158" y="7445"/>
                  </a:lnTo>
                  <a:lnTo>
                    <a:pt x="9155" y="7454"/>
                  </a:lnTo>
                  <a:lnTo>
                    <a:pt x="9150" y="7467"/>
                  </a:lnTo>
                  <a:lnTo>
                    <a:pt x="9146" y="7475"/>
                  </a:lnTo>
                  <a:lnTo>
                    <a:pt x="9140" y="7488"/>
                  </a:lnTo>
                  <a:lnTo>
                    <a:pt x="9136" y="7497"/>
                  </a:lnTo>
                  <a:lnTo>
                    <a:pt x="9129" y="7509"/>
                  </a:lnTo>
                  <a:lnTo>
                    <a:pt x="9125" y="7518"/>
                  </a:lnTo>
                  <a:lnTo>
                    <a:pt x="9118" y="7530"/>
                  </a:lnTo>
                  <a:lnTo>
                    <a:pt x="9115" y="7535"/>
                  </a:lnTo>
                  <a:lnTo>
                    <a:pt x="9108" y="7547"/>
                  </a:lnTo>
                  <a:lnTo>
                    <a:pt x="9102" y="7555"/>
                  </a:lnTo>
                  <a:lnTo>
                    <a:pt x="9095" y="7567"/>
                  </a:lnTo>
                  <a:lnTo>
                    <a:pt x="9090" y="7575"/>
                  </a:lnTo>
                  <a:lnTo>
                    <a:pt x="9082" y="7586"/>
                  </a:lnTo>
                  <a:lnTo>
                    <a:pt x="9076" y="7594"/>
                  </a:lnTo>
                  <a:lnTo>
                    <a:pt x="9068" y="7604"/>
                  </a:lnTo>
                  <a:lnTo>
                    <a:pt x="9062" y="7612"/>
                  </a:lnTo>
                  <a:lnTo>
                    <a:pt x="9053" y="7622"/>
                  </a:lnTo>
                  <a:lnTo>
                    <a:pt x="9047" y="7630"/>
                  </a:lnTo>
                  <a:lnTo>
                    <a:pt x="9038" y="7640"/>
                  </a:lnTo>
                  <a:lnTo>
                    <a:pt x="9032" y="7647"/>
                  </a:lnTo>
                  <a:lnTo>
                    <a:pt x="9022" y="7657"/>
                  </a:lnTo>
                  <a:lnTo>
                    <a:pt x="9015" y="7663"/>
                  </a:lnTo>
                  <a:lnTo>
                    <a:pt x="9006" y="7673"/>
                  </a:lnTo>
                  <a:lnTo>
                    <a:pt x="8999" y="7679"/>
                  </a:lnTo>
                  <a:lnTo>
                    <a:pt x="8989" y="7688"/>
                  </a:lnTo>
                  <a:lnTo>
                    <a:pt x="8982" y="7694"/>
                  </a:lnTo>
                  <a:lnTo>
                    <a:pt x="8971" y="7703"/>
                  </a:lnTo>
                  <a:lnTo>
                    <a:pt x="8964" y="7709"/>
                  </a:lnTo>
                  <a:lnTo>
                    <a:pt x="8953" y="7717"/>
                  </a:lnTo>
                  <a:lnTo>
                    <a:pt x="8946" y="7723"/>
                  </a:lnTo>
                  <a:lnTo>
                    <a:pt x="8934" y="7731"/>
                  </a:lnTo>
                  <a:lnTo>
                    <a:pt x="8927" y="7736"/>
                  </a:lnTo>
                  <a:lnTo>
                    <a:pt x="8915" y="7744"/>
                  </a:lnTo>
                  <a:lnTo>
                    <a:pt x="8908" y="7749"/>
                  </a:lnTo>
                  <a:lnTo>
                    <a:pt x="8896" y="7756"/>
                  </a:lnTo>
                  <a:lnTo>
                    <a:pt x="8885" y="7762"/>
                  </a:lnTo>
                  <a:lnTo>
                    <a:pt x="8873" y="7769"/>
                  </a:lnTo>
                  <a:lnTo>
                    <a:pt x="8865" y="7773"/>
                  </a:lnTo>
                  <a:lnTo>
                    <a:pt x="8852" y="7779"/>
                  </a:lnTo>
                  <a:lnTo>
                    <a:pt x="8844" y="7783"/>
                  </a:lnTo>
                  <a:lnTo>
                    <a:pt x="8831" y="7789"/>
                  </a:lnTo>
                  <a:lnTo>
                    <a:pt x="8823" y="7793"/>
                  </a:lnTo>
                  <a:lnTo>
                    <a:pt x="8810" y="7798"/>
                  </a:lnTo>
                  <a:lnTo>
                    <a:pt x="8801" y="7801"/>
                  </a:lnTo>
                  <a:lnTo>
                    <a:pt x="8788" y="7806"/>
                  </a:lnTo>
                  <a:lnTo>
                    <a:pt x="8780" y="7809"/>
                  </a:lnTo>
                  <a:lnTo>
                    <a:pt x="8766" y="7813"/>
                  </a:lnTo>
                  <a:lnTo>
                    <a:pt x="8758" y="7816"/>
                  </a:lnTo>
                  <a:lnTo>
                    <a:pt x="8744" y="7820"/>
                  </a:lnTo>
                  <a:lnTo>
                    <a:pt x="8735" y="7822"/>
                  </a:lnTo>
                  <a:lnTo>
                    <a:pt x="8722" y="7826"/>
                  </a:lnTo>
                  <a:lnTo>
                    <a:pt x="8713" y="7828"/>
                  </a:lnTo>
                  <a:lnTo>
                    <a:pt x="8700" y="7830"/>
                  </a:lnTo>
                  <a:lnTo>
                    <a:pt x="8690" y="7832"/>
                  </a:lnTo>
                  <a:lnTo>
                    <a:pt x="8677" y="7834"/>
                  </a:lnTo>
                  <a:lnTo>
                    <a:pt x="8668" y="7836"/>
                  </a:lnTo>
                  <a:lnTo>
                    <a:pt x="8654" y="7838"/>
                  </a:lnTo>
                  <a:lnTo>
                    <a:pt x="8645" y="7839"/>
                  </a:lnTo>
                  <a:lnTo>
                    <a:pt x="8631" y="7840"/>
                  </a:lnTo>
                  <a:lnTo>
                    <a:pt x="8622" y="7841"/>
                  </a:lnTo>
                  <a:lnTo>
                    <a:pt x="8608" y="7841"/>
                  </a:lnTo>
                  <a:lnTo>
                    <a:pt x="8599" y="7842"/>
                  </a:lnTo>
                  <a:lnTo>
                    <a:pt x="8585" y="7842"/>
                  </a:lnTo>
                  <a:lnTo>
                    <a:pt x="8580" y="7842"/>
                  </a:lnTo>
                  <a:lnTo>
                    <a:pt x="1420" y="7842"/>
                  </a:lnTo>
                  <a:lnTo>
                    <a:pt x="1415" y="7842"/>
                  </a:lnTo>
                  <a:lnTo>
                    <a:pt x="1401" y="7842"/>
                  </a:lnTo>
                  <a:lnTo>
                    <a:pt x="1392" y="7841"/>
                  </a:lnTo>
                  <a:lnTo>
                    <a:pt x="1378" y="7841"/>
                  </a:lnTo>
                  <a:lnTo>
                    <a:pt x="1369" y="7840"/>
                  </a:lnTo>
                  <a:lnTo>
                    <a:pt x="1355" y="7839"/>
                  </a:lnTo>
                  <a:lnTo>
                    <a:pt x="1346" y="7838"/>
                  </a:lnTo>
                  <a:lnTo>
                    <a:pt x="1332" y="7836"/>
                  </a:lnTo>
                  <a:lnTo>
                    <a:pt x="1323" y="7834"/>
                  </a:lnTo>
                  <a:lnTo>
                    <a:pt x="1310" y="7832"/>
                  </a:lnTo>
                  <a:lnTo>
                    <a:pt x="1300" y="7830"/>
                  </a:lnTo>
                  <a:lnTo>
                    <a:pt x="1287" y="7828"/>
                  </a:lnTo>
                  <a:lnTo>
                    <a:pt x="1278" y="7826"/>
                  </a:lnTo>
                  <a:lnTo>
                    <a:pt x="1265" y="7822"/>
                  </a:lnTo>
                  <a:lnTo>
                    <a:pt x="1256" y="7820"/>
                  </a:lnTo>
                  <a:lnTo>
                    <a:pt x="1242" y="7816"/>
                  </a:lnTo>
                  <a:lnTo>
                    <a:pt x="1234" y="7813"/>
                  </a:lnTo>
                  <a:lnTo>
                    <a:pt x="1220" y="7809"/>
                  </a:lnTo>
                  <a:lnTo>
                    <a:pt x="1212" y="7806"/>
                  </a:lnTo>
                  <a:lnTo>
                    <a:pt x="1199" y="7801"/>
                  </a:lnTo>
                  <a:lnTo>
                    <a:pt x="1190" y="7798"/>
                  </a:lnTo>
                  <a:lnTo>
                    <a:pt x="1177" y="7793"/>
                  </a:lnTo>
                  <a:lnTo>
                    <a:pt x="1169" y="7789"/>
                  </a:lnTo>
                  <a:lnTo>
                    <a:pt x="1156" y="7783"/>
                  </a:lnTo>
                  <a:lnTo>
                    <a:pt x="1148" y="7779"/>
                  </a:lnTo>
                  <a:lnTo>
                    <a:pt x="1135" y="7773"/>
                  </a:lnTo>
                  <a:lnTo>
                    <a:pt x="1127" y="7769"/>
                  </a:lnTo>
                  <a:lnTo>
                    <a:pt x="1115" y="7762"/>
                  </a:lnTo>
                  <a:lnTo>
                    <a:pt x="1104" y="7756"/>
                  </a:lnTo>
                  <a:lnTo>
                    <a:pt x="1092" y="7749"/>
                  </a:lnTo>
                  <a:lnTo>
                    <a:pt x="1085" y="7744"/>
                  </a:lnTo>
                  <a:lnTo>
                    <a:pt x="1073" y="7736"/>
                  </a:lnTo>
                  <a:lnTo>
                    <a:pt x="1066" y="7731"/>
                  </a:lnTo>
                  <a:lnTo>
                    <a:pt x="1054" y="7723"/>
                  </a:lnTo>
                  <a:lnTo>
                    <a:pt x="1047" y="7717"/>
                  </a:lnTo>
                  <a:lnTo>
                    <a:pt x="1036" y="7709"/>
                  </a:lnTo>
                  <a:lnTo>
                    <a:pt x="1029" y="7703"/>
                  </a:lnTo>
                  <a:lnTo>
                    <a:pt x="1018" y="7694"/>
                  </a:lnTo>
                  <a:lnTo>
                    <a:pt x="1011" y="7688"/>
                  </a:lnTo>
                  <a:lnTo>
                    <a:pt x="1001" y="7679"/>
                  </a:lnTo>
                  <a:lnTo>
                    <a:pt x="994" y="7673"/>
                  </a:lnTo>
                  <a:lnTo>
                    <a:pt x="985" y="7663"/>
                  </a:lnTo>
                  <a:lnTo>
                    <a:pt x="978" y="7657"/>
                  </a:lnTo>
                  <a:lnTo>
                    <a:pt x="968" y="7647"/>
                  </a:lnTo>
                  <a:lnTo>
                    <a:pt x="962" y="7640"/>
                  </a:lnTo>
                  <a:lnTo>
                    <a:pt x="953" y="7630"/>
                  </a:lnTo>
                  <a:lnTo>
                    <a:pt x="947" y="7622"/>
                  </a:lnTo>
                  <a:lnTo>
                    <a:pt x="938" y="7612"/>
                  </a:lnTo>
                  <a:lnTo>
                    <a:pt x="932" y="7604"/>
                  </a:lnTo>
                  <a:lnTo>
                    <a:pt x="924" y="7594"/>
                  </a:lnTo>
                  <a:lnTo>
                    <a:pt x="918" y="7586"/>
                  </a:lnTo>
                  <a:lnTo>
                    <a:pt x="910" y="7575"/>
                  </a:lnTo>
                  <a:lnTo>
                    <a:pt x="905" y="7567"/>
                  </a:lnTo>
                  <a:lnTo>
                    <a:pt x="898" y="7555"/>
                  </a:lnTo>
                  <a:lnTo>
                    <a:pt x="892" y="7547"/>
                  </a:lnTo>
                  <a:lnTo>
                    <a:pt x="885" y="7535"/>
                  </a:lnTo>
                  <a:lnTo>
                    <a:pt x="882" y="7530"/>
                  </a:lnTo>
                  <a:lnTo>
                    <a:pt x="875" y="7518"/>
                  </a:lnTo>
                  <a:lnTo>
                    <a:pt x="871" y="7509"/>
                  </a:lnTo>
                  <a:lnTo>
                    <a:pt x="864" y="7497"/>
                  </a:lnTo>
                  <a:lnTo>
                    <a:pt x="860" y="7488"/>
                  </a:lnTo>
                  <a:lnTo>
                    <a:pt x="854" y="7475"/>
                  </a:lnTo>
                  <a:lnTo>
                    <a:pt x="850" y="7467"/>
                  </a:lnTo>
                  <a:lnTo>
                    <a:pt x="845" y="7454"/>
                  </a:lnTo>
                  <a:lnTo>
                    <a:pt x="842" y="7445"/>
                  </a:lnTo>
                  <a:lnTo>
                    <a:pt x="837" y="7432"/>
                  </a:lnTo>
                  <a:lnTo>
                    <a:pt x="833" y="7423"/>
                  </a:lnTo>
                  <a:lnTo>
                    <a:pt x="829" y="7410"/>
                  </a:lnTo>
                  <a:lnTo>
                    <a:pt x="826" y="7401"/>
                  </a:lnTo>
                  <a:lnTo>
                    <a:pt x="822" y="7387"/>
                  </a:lnTo>
                  <a:lnTo>
                    <a:pt x="820" y="7378"/>
                  </a:lnTo>
                  <a:lnTo>
                    <a:pt x="817" y="7365"/>
                  </a:lnTo>
                  <a:lnTo>
                    <a:pt x="815" y="7356"/>
                  </a:lnTo>
                  <a:lnTo>
                    <a:pt x="812" y="7342"/>
                  </a:lnTo>
                  <a:lnTo>
                    <a:pt x="810" y="7333"/>
                  </a:lnTo>
                  <a:lnTo>
                    <a:pt x="808" y="7319"/>
                  </a:lnTo>
                  <a:lnTo>
                    <a:pt x="806" y="7310"/>
                  </a:lnTo>
                  <a:lnTo>
                    <a:pt x="804" y="7296"/>
                  </a:lnTo>
                  <a:lnTo>
                    <a:pt x="803" y="7287"/>
                  </a:lnTo>
                  <a:lnTo>
                    <a:pt x="802" y="7273"/>
                  </a:lnTo>
                  <a:lnTo>
                    <a:pt x="801" y="7264"/>
                  </a:lnTo>
                  <a:lnTo>
                    <a:pt x="801" y="7250"/>
                  </a:lnTo>
                  <a:lnTo>
                    <a:pt x="800" y="7241"/>
                  </a:lnTo>
                  <a:lnTo>
                    <a:pt x="800" y="7227"/>
                  </a:lnTo>
                  <a:lnTo>
                    <a:pt x="800" y="7222"/>
                  </a:lnTo>
                  <a:lnTo>
                    <a:pt x="800" y="4877"/>
                  </a:lnTo>
                  <a:lnTo>
                    <a:pt x="800" y="3766"/>
                  </a:lnTo>
                  <a:lnTo>
                    <a:pt x="800" y="3761"/>
                  </a:lnTo>
                  <a:lnTo>
                    <a:pt x="800" y="3747"/>
                  </a:lnTo>
                  <a:lnTo>
                    <a:pt x="801" y="3738"/>
                  </a:lnTo>
                  <a:lnTo>
                    <a:pt x="801" y="3724"/>
                  </a:lnTo>
                  <a:lnTo>
                    <a:pt x="802" y="3715"/>
                  </a:lnTo>
                  <a:lnTo>
                    <a:pt x="803" y="3701"/>
                  </a:lnTo>
                  <a:lnTo>
                    <a:pt x="804" y="3692"/>
                  </a:lnTo>
                  <a:lnTo>
                    <a:pt x="806" y="3678"/>
                  </a:lnTo>
                  <a:lnTo>
                    <a:pt x="808" y="3669"/>
                  </a:lnTo>
                  <a:lnTo>
                    <a:pt x="810" y="3655"/>
                  </a:lnTo>
                  <a:lnTo>
                    <a:pt x="812" y="3646"/>
                  </a:lnTo>
                  <a:lnTo>
                    <a:pt x="815" y="3632"/>
                  </a:lnTo>
                  <a:lnTo>
                    <a:pt x="817" y="3623"/>
                  </a:lnTo>
                  <a:lnTo>
                    <a:pt x="820" y="3610"/>
                  </a:lnTo>
                  <a:lnTo>
                    <a:pt x="822" y="3601"/>
                  </a:lnTo>
                  <a:lnTo>
                    <a:pt x="826" y="3587"/>
                  </a:lnTo>
                  <a:lnTo>
                    <a:pt x="829" y="3578"/>
                  </a:lnTo>
                  <a:lnTo>
                    <a:pt x="833" y="3565"/>
                  </a:lnTo>
                  <a:lnTo>
                    <a:pt x="836" y="3556"/>
                  </a:lnTo>
                  <a:lnTo>
                    <a:pt x="841" y="3543"/>
                  </a:lnTo>
                  <a:lnTo>
                    <a:pt x="845" y="3535"/>
                  </a:lnTo>
                  <a:lnTo>
                    <a:pt x="850" y="3522"/>
                  </a:lnTo>
                  <a:lnTo>
                    <a:pt x="854" y="3513"/>
                  </a:lnTo>
                  <a:lnTo>
                    <a:pt x="860" y="3500"/>
                  </a:lnTo>
                  <a:lnTo>
                    <a:pt x="864" y="3492"/>
                  </a:lnTo>
                  <a:lnTo>
                    <a:pt x="870" y="3479"/>
                  </a:lnTo>
                  <a:lnTo>
                    <a:pt x="875" y="3471"/>
                  </a:lnTo>
                  <a:lnTo>
                    <a:pt x="881" y="3459"/>
                  </a:lnTo>
                  <a:lnTo>
                    <a:pt x="885" y="3452"/>
                  </a:lnTo>
                  <a:lnTo>
                    <a:pt x="892" y="3440"/>
                  </a:lnTo>
                  <a:lnTo>
                    <a:pt x="898" y="3432"/>
                  </a:lnTo>
                  <a:lnTo>
                    <a:pt x="905" y="3420"/>
                  </a:lnTo>
                  <a:lnTo>
                    <a:pt x="910" y="3412"/>
                  </a:lnTo>
                  <a:lnTo>
                    <a:pt x="918" y="3401"/>
                  </a:lnTo>
                  <a:lnTo>
                    <a:pt x="924" y="3393"/>
                  </a:lnTo>
                  <a:lnTo>
                    <a:pt x="932" y="3382"/>
                  </a:lnTo>
                  <a:lnTo>
                    <a:pt x="938" y="3375"/>
                  </a:lnTo>
                  <a:lnTo>
                    <a:pt x="947" y="3364"/>
                  </a:lnTo>
                  <a:lnTo>
                    <a:pt x="953" y="3357"/>
                  </a:lnTo>
                  <a:lnTo>
                    <a:pt x="962" y="3347"/>
                  </a:lnTo>
                  <a:lnTo>
                    <a:pt x="969" y="3340"/>
                  </a:lnTo>
                  <a:lnTo>
                    <a:pt x="978" y="3330"/>
                  </a:lnTo>
                  <a:lnTo>
                    <a:pt x="985" y="3323"/>
                  </a:lnTo>
                  <a:lnTo>
                    <a:pt x="995" y="3314"/>
                  </a:lnTo>
                  <a:lnTo>
                    <a:pt x="1002" y="3307"/>
                  </a:lnTo>
                  <a:lnTo>
                    <a:pt x="1012" y="3298"/>
                  </a:lnTo>
                  <a:lnTo>
                    <a:pt x="1019" y="3292"/>
                  </a:lnTo>
                  <a:lnTo>
                    <a:pt x="1030" y="3283"/>
                  </a:lnTo>
                  <a:lnTo>
                    <a:pt x="1037" y="3277"/>
                  </a:lnTo>
                  <a:lnTo>
                    <a:pt x="1048" y="3269"/>
                  </a:lnTo>
                  <a:lnTo>
                    <a:pt x="1056" y="3263"/>
                  </a:lnTo>
                  <a:lnTo>
                    <a:pt x="1067" y="3255"/>
                  </a:lnTo>
                  <a:lnTo>
                    <a:pt x="1075" y="3250"/>
                  </a:lnTo>
                  <a:lnTo>
                    <a:pt x="1087" y="3243"/>
                  </a:lnTo>
                  <a:lnTo>
                    <a:pt x="1095" y="3237"/>
                  </a:lnTo>
                  <a:lnTo>
                    <a:pt x="1107" y="3230"/>
                  </a:lnTo>
                  <a:lnTo>
                    <a:pt x="1112" y="3227"/>
                  </a:lnTo>
                  <a:lnTo>
                    <a:pt x="1124" y="3220"/>
                  </a:lnTo>
                  <a:lnTo>
                    <a:pt x="1133" y="3216"/>
                  </a:lnTo>
                  <a:lnTo>
                    <a:pt x="1145" y="3209"/>
                  </a:lnTo>
                  <a:lnTo>
                    <a:pt x="1154" y="3205"/>
                  </a:lnTo>
                  <a:lnTo>
                    <a:pt x="1167" y="3199"/>
                  </a:lnTo>
                  <a:lnTo>
                    <a:pt x="1175" y="3195"/>
                  </a:lnTo>
                  <a:lnTo>
                    <a:pt x="1188" y="3190"/>
                  </a:lnTo>
                  <a:lnTo>
                    <a:pt x="1197" y="3187"/>
                  </a:lnTo>
                  <a:lnTo>
                    <a:pt x="1210" y="3182"/>
                  </a:lnTo>
                  <a:lnTo>
                    <a:pt x="1219" y="3178"/>
                  </a:lnTo>
                  <a:lnTo>
                    <a:pt x="1232" y="3174"/>
                  </a:lnTo>
                  <a:lnTo>
                    <a:pt x="1241" y="3171"/>
                  </a:lnTo>
                  <a:lnTo>
                    <a:pt x="1255" y="3167"/>
                  </a:lnTo>
                  <a:lnTo>
                    <a:pt x="1264" y="3165"/>
                  </a:lnTo>
                  <a:lnTo>
                    <a:pt x="1277" y="3162"/>
                  </a:lnTo>
                  <a:lnTo>
                    <a:pt x="1286" y="3160"/>
                  </a:lnTo>
                  <a:lnTo>
                    <a:pt x="1300" y="3157"/>
                  </a:lnTo>
                  <a:lnTo>
                    <a:pt x="1309" y="3155"/>
                  </a:lnTo>
                  <a:lnTo>
                    <a:pt x="1323" y="3153"/>
                  </a:lnTo>
                  <a:lnTo>
                    <a:pt x="1332" y="3151"/>
                  </a:lnTo>
                  <a:lnTo>
                    <a:pt x="1346" y="3149"/>
                  </a:lnTo>
                  <a:lnTo>
                    <a:pt x="1355" y="3148"/>
                  </a:lnTo>
                  <a:lnTo>
                    <a:pt x="1369" y="3147"/>
                  </a:lnTo>
                  <a:lnTo>
                    <a:pt x="1378" y="3146"/>
                  </a:lnTo>
                  <a:lnTo>
                    <a:pt x="1392" y="3146"/>
                  </a:lnTo>
                  <a:lnTo>
                    <a:pt x="1401" y="3145"/>
                  </a:lnTo>
                  <a:lnTo>
                    <a:pt x="1415" y="3145"/>
                  </a:lnTo>
                  <a:lnTo>
                    <a:pt x="1420" y="3145"/>
                  </a:lnTo>
                  <a:lnTo>
                    <a:pt x="3516" y="3145"/>
                  </a:lnTo>
                  <a:lnTo>
                    <a:pt x="3516" y="2408"/>
                  </a:lnTo>
                  <a:lnTo>
                    <a:pt x="3518" y="2375"/>
                  </a:lnTo>
                  <a:lnTo>
                    <a:pt x="3525" y="2343"/>
                  </a:lnTo>
                  <a:lnTo>
                    <a:pt x="3535" y="2312"/>
                  </a:lnTo>
                  <a:lnTo>
                    <a:pt x="3549" y="2283"/>
                  </a:lnTo>
                  <a:lnTo>
                    <a:pt x="3568" y="2256"/>
                  </a:lnTo>
                  <a:lnTo>
                    <a:pt x="3589" y="2231"/>
                  </a:lnTo>
                  <a:lnTo>
                    <a:pt x="3614" y="2210"/>
                  </a:lnTo>
                  <a:lnTo>
                    <a:pt x="3641" y="2191"/>
                  </a:lnTo>
                  <a:lnTo>
                    <a:pt x="3670" y="2177"/>
                  </a:lnTo>
                  <a:lnTo>
                    <a:pt x="3701" y="2167"/>
                  </a:lnTo>
                  <a:lnTo>
                    <a:pt x="3733" y="2160"/>
                  </a:lnTo>
                  <a:lnTo>
                    <a:pt x="3766" y="2158"/>
                  </a:lnTo>
                  <a:lnTo>
                    <a:pt x="6234" y="2158"/>
                  </a:lnTo>
                  <a:lnTo>
                    <a:pt x="6267" y="2160"/>
                  </a:lnTo>
                  <a:lnTo>
                    <a:pt x="6299" y="2167"/>
                  </a:lnTo>
                  <a:lnTo>
                    <a:pt x="6330" y="2177"/>
                  </a:lnTo>
                  <a:lnTo>
                    <a:pt x="6359" y="2191"/>
                  </a:lnTo>
                  <a:lnTo>
                    <a:pt x="6386" y="2210"/>
                  </a:lnTo>
                  <a:lnTo>
                    <a:pt x="6411" y="2231"/>
                  </a:lnTo>
                  <a:lnTo>
                    <a:pt x="6432" y="2256"/>
                  </a:lnTo>
                  <a:lnTo>
                    <a:pt x="6451" y="2283"/>
                  </a:lnTo>
                  <a:lnTo>
                    <a:pt x="6465" y="2312"/>
                  </a:lnTo>
                  <a:lnTo>
                    <a:pt x="6475" y="2343"/>
                  </a:lnTo>
                  <a:lnTo>
                    <a:pt x="6482" y="2375"/>
                  </a:lnTo>
                  <a:lnTo>
                    <a:pt x="6484" y="2408"/>
                  </a:lnTo>
                  <a:close/>
                  <a:moveTo>
                    <a:pt x="4110" y="5143"/>
                  </a:moveTo>
                  <a:lnTo>
                    <a:pt x="4109" y="5127"/>
                  </a:lnTo>
                  <a:lnTo>
                    <a:pt x="1300" y="5127"/>
                  </a:lnTo>
                  <a:lnTo>
                    <a:pt x="1300" y="7220"/>
                  </a:lnTo>
                  <a:lnTo>
                    <a:pt x="1300" y="7227"/>
                  </a:lnTo>
                  <a:lnTo>
                    <a:pt x="1300" y="7231"/>
                  </a:lnTo>
                  <a:lnTo>
                    <a:pt x="1301" y="7236"/>
                  </a:lnTo>
                  <a:lnTo>
                    <a:pt x="1301" y="7240"/>
                  </a:lnTo>
                  <a:lnTo>
                    <a:pt x="1302" y="7244"/>
                  </a:lnTo>
                  <a:lnTo>
                    <a:pt x="1303" y="7249"/>
                  </a:lnTo>
                  <a:lnTo>
                    <a:pt x="1304" y="7253"/>
                  </a:lnTo>
                  <a:lnTo>
                    <a:pt x="1305" y="7257"/>
                  </a:lnTo>
                  <a:lnTo>
                    <a:pt x="1307" y="7261"/>
                  </a:lnTo>
                  <a:lnTo>
                    <a:pt x="1308" y="7265"/>
                  </a:lnTo>
                  <a:lnTo>
                    <a:pt x="1310" y="7269"/>
                  </a:lnTo>
                  <a:lnTo>
                    <a:pt x="1311" y="7273"/>
                  </a:lnTo>
                  <a:lnTo>
                    <a:pt x="1313" y="7276"/>
                  </a:lnTo>
                  <a:lnTo>
                    <a:pt x="1316" y="7282"/>
                  </a:lnTo>
                  <a:lnTo>
                    <a:pt x="1319" y="7287"/>
                  </a:lnTo>
                  <a:lnTo>
                    <a:pt x="1322" y="7290"/>
                  </a:lnTo>
                  <a:lnTo>
                    <a:pt x="1324" y="7294"/>
                  </a:lnTo>
                  <a:lnTo>
                    <a:pt x="1327" y="7297"/>
                  </a:lnTo>
                  <a:lnTo>
                    <a:pt x="1330" y="7301"/>
                  </a:lnTo>
                  <a:lnTo>
                    <a:pt x="1333" y="7304"/>
                  </a:lnTo>
                  <a:lnTo>
                    <a:pt x="1336" y="7307"/>
                  </a:lnTo>
                  <a:lnTo>
                    <a:pt x="1339" y="7311"/>
                  </a:lnTo>
                  <a:lnTo>
                    <a:pt x="1343" y="7314"/>
                  </a:lnTo>
                  <a:lnTo>
                    <a:pt x="1346" y="7317"/>
                  </a:lnTo>
                  <a:lnTo>
                    <a:pt x="1350" y="7320"/>
                  </a:lnTo>
                  <a:lnTo>
                    <a:pt x="1354" y="7322"/>
                  </a:lnTo>
                  <a:lnTo>
                    <a:pt x="1358" y="7325"/>
                  </a:lnTo>
                  <a:lnTo>
                    <a:pt x="1360" y="7327"/>
                  </a:lnTo>
                  <a:lnTo>
                    <a:pt x="1363" y="7328"/>
                  </a:lnTo>
                  <a:lnTo>
                    <a:pt x="1367" y="7330"/>
                  </a:lnTo>
                  <a:lnTo>
                    <a:pt x="1371" y="7332"/>
                  </a:lnTo>
                  <a:lnTo>
                    <a:pt x="1375" y="7334"/>
                  </a:lnTo>
                  <a:lnTo>
                    <a:pt x="1379" y="7335"/>
                  </a:lnTo>
                  <a:lnTo>
                    <a:pt x="1384" y="7337"/>
                  </a:lnTo>
                  <a:lnTo>
                    <a:pt x="1388" y="7338"/>
                  </a:lnTo>
                  <a:lnTo>
                    <a:pt x="1393" y="7339"/>
                  </a:lnTo>
                  <a:lnTo>
                    <a:pt x="1397" y="7340"/>
                  </a:lnTo>
                  <a:lnTo>
                    <a:pt x="1402" y="7341"/>
                  </a:lnTo>
                  <a:lnTo>
                    <a:pt x="1406" y="7341"/>
                  </a:lnTo>
                  <a:lnTo>
                    <a:pt x="1411" y="7342"/>
                  </a:lnTo>
                  <a:lnTo>
                    <a:pt x="1415" y="7342"/>
                  </a:lnTo>
                  <a:lnTo>
                    <a:pt x="1422" y="7342"/>
                  </a:lnTo>
                  <a:lnTo>
                    <a:pt x="8578" y="7342"/>
                  </a:lnTo>
                  <a:lnTo>
                    <a:pt x="8585" y="7342"/>
                  </a:lnTo>
                  <a:lnTo>
                    <a:pt x="8589" y="7342"/>
                  </a:lnTo>
                  <a:lnTo>
                    <a:pt x="8594" y="7341"/>
                  </a:lnTo>
                  <a:lnTo>
                    <a:pt x="8598" y="7341"/>
                  </a:lnTo>
                  <a:lnTo>
                    <a:pt x="8603" y="7340"/>
                  </a:lnTo>
                  <a:lnTo>
                    <a:pt x="8607" y="7339"/>
                  </a:lnTo>
                  <a:lnTo>
                    <a:pt x="8612" y="7338"/>
                  </a:lnTo>
                  <a:lnTo>
                    <a:pt x="8616" y="7337"/>
                  </a:lnTo>
                  <a:lnTo>
                    <a:pt x="8621" y="7335"/>
                  </a:lnTo>
                  <a:lnTo>
                    <a:pt x="8625" y="7334"/>
                  </a:lnTo>
                  <a:lnTo>
                    <a:pt x="8629" y="7332"/>
                  </a:lnTo>
                  <a:lnTo>
                    <a:pt x="8633" y="7330"/>
                  </a:lnTo>
                  <a:lnTo>
                    <a:pt x="8637" y="7328"/>
                  </a:lnTo>
                  <a:lnTo>
                    <a:pt x="8640" y="7327"/>
                  </a:lnTo>
                  <a:lnTo>
                    <a:pt x="8642" y="7325"/>
                  </a:lnTo>
                  <a:lnTo>
                    <a:pt x="8646" y="7322"/>
                  </a:lnTo>
                  <a:lnTo>
                    <a:pt x="8650" y="7320"/>
                  </a:lnTo>
                  <a:lnTo>
                    <a:pt x="8654" y="7317"/>
                  </a:lnTo>
                  <a:lnTo>
                    <a:pt x="8657" y="7314"/>
                  </a:lnTo>
                  <a:lnTo>
                    <a:pt x="8661" y="7311"/>
                  </a:lnTo>
                  <a:lnTo>
                    <a:pt x="8664" y="7307"/>
                  </a:lnTo>
                  <a:lnTo>
                    <a:pt x="8667" y="7304"/>
                  </a:lnTo>
                  <a:lnTo>
                    <a:pt x="8670" y="7301"/>
                  </a:lnTo>
                  <a:lnTo>
                    <a:pt x="8673" y="7297"/>
                  </a:lnTo>
                  <a:lnTo>
                    <a:pt x="8676" y="7294"/>
                  </a:lnTo>
                  <a:lnTo>
                    <a:pt x="8678" y="7290"/>
                  </a:lnTo>
                  <a:lnTo>
                    <a:pt x="8681" y="7287"/>
                  </a:lnTo>
                  <a:lnTo>
                    <a:pt x="8684" y="7282"/>
                  </a:lnTo>
                  <a:lnTo>
                    <a:pt x="8687" y="7276"/>
                  </a:lnTo>
                  <a:lnTo>
                    <a:pt x="8689" y="7273"/>
                  </a:lnTo>
                  <a:lnTo>
                    <a:pt x="8690" y="7269"/>
                  </a:lnTo>
                  <a:lnTo>
                    <a:pt x="8692" y="7265"/>
                  </a:lnTo>
                  <a:lnTo>
                    <a:pt x="8693" y="7261"/>
                  </a:lnTo>
                  <a:lnTo>
                    <a:pt x="8695" y="7257"/>
                  </a:lnTo>
                  <a:lnTo>
                    <a:pt x="8696" y="7253"/>
                  </a:lnTo>
                  <a:lnTo>
                    <a:pt x="8697" y="7249"/>
                  </a:lnTo>
                  <a:lnTo>
                    <a:pt x="8698" y="7244"/>
                  </a:lnTo>
                  <a:lnTo>
                    <a:pt x="8699" y="7240"/>
                  </a:lnTo>
                  <a:lnTo>
                    <a:pt x="8699" y="7236"/>
                  </a:lnTo>
                  <a:lnTo>
                    <a:pt x="8700" y="7231"/>
                  </a:lnTo>
                  <a:lnTo>
                    <a:pt x="8700" y="7227"/>
                  </a:lnTo>
                  <a:lnTo>
                    <a:pt x="8700" y="7220"/>
                  </a:lnTo>
                  <a:lnTo>
                    <a:pt x="8700" y="5127"/>
                  </a:lnTo>
                  <a:lnTo>
                    <a:pt x="5891" y="5127"/>
                  </a:lnTo>
                  <a:lnTo>
                    <a:pt x="5890" y="5143"/>
                  </a:lnTo>
                  <a:lnTo>
                    <a:pt x="5886" y="5162"/>
                  </a:lnTo>
                  <a:lnTo>
                    <a:pt x="5880" y="5180"/>
                  </a:lnTo>
                  <a:lnTo>
                    <a:pt x="5871" y="5198"/>
                  </a:lnTo>
                  <a:lnTo>
                    <a:pt x="5860" y="5214"/>
                  </a:lnTo>
                  <a:lnTo>
                    <a:pt x="5847" y="5229"/>
                  </a:lnTo>
                  <a:lnTo>
                    <a:pt x="5832" y="5242"/>
                  </a:lnTo>
                  <a:lnTo>
                    <a:pt x="5816" y="5253"/>
                  </a:lnTo>
                  <a:lnTo>
                    <a:pt x="5798" y="5262"/>
                  </a:lnTo>
                  <a:lnTo>
                    <a:pt x="5780" y="5268"/>
                  </a:lnTo>
                  <a:lnTo>
                    <a:pt x="5761" y="5272"/>
                  </a:lnTo>
                  <a:lnTo>
                    <a:pt x="5741" y="5273"/>
                  </a:lnTo>
                  <a:lnTo>
                    <a:pt x="4259" y="5273"/>
                  </a:lnTo>
                  <a:lnTo>
                    <a:pt x="4239" y="5272"/>
                  </a:lnTo>
                  <a:lnTo>
                    <a:pt x="4220" y="5268"/>
                  </a:lnTo>
                  <a:lnTo>
                    <a:pt x="4202" y="5262"/>
                  </a:lnTo>
                  <a:lnTo>
                    <a:pt x="4184" y="5253"/>
                  </a:lnTo>
                  <a:lnTo>
                    <a:pt x="4168" y="5242"/>
                  </a:lnTo>
                  <a:lnTo>
                    <a:pt x="4153" y="5229"/>
                  </a:lnTo>
                  <a:lnTo>
                    <a:pt x="4140" y="5214"/>
                  </a:lnTo>
                  <a:lnTo>
                    <a:pt x="4129" y="5198"/>
                  </a:lnTo>
                  <a:lnTo>
                    <a:pt x="4120" y="5180"/>
                  </a:lnTo>
                  <a:lnTo>
                    <a:pt x="4114" y="5162"/>
                  </a:lnTo>
                  <a:lnTo>
                    <a:pt x="4110" y="5143"/>
                  </a:lnTo>
                  <a:close/>
                  <a:moveTo>
                    <a:pt x="5891" y="4012"/>
                  </a:moveTo>
                  <a:lnTo>
                    <a:pt x="5891" y="4627"/>
                  </a:lnTo>
                  <a:lnTo>
                    <a:pt x="8700" y="4627"/>
                  </a:lnTo>
                  <a:lnTo>
                    <a:pt x="8700" y="3768"/>
                  </a:lnTo>
                  <a:lnTo>
                    <a:pt x="8700" y="3761"/>
                  </a:lnTo>
                  <a:lnTo>
                    <a:pt x="8700" y="3757"/>
                  </a:lnTo>
                  <a:lnTo>
                    <a:pt x="8699" y="3752"/>
                  </a:lnTo>
                  <a:lnTo>
                    <a:pt x="8699" y="3748"/>
                  </a:lnTo>
                  <a:lnTo>
                    <a:pt x="8698" y="3743"/>
                  </a:lnTo>
                  <a:lnTo>
                    <a:pt x="8697" y="3739"/>
                  </a:lnTo>
                  <a:lnTo>
                    <a:pt x="8696" y="3735"/>
                  </a:lnTo>
                  <a:lnTo>
                    <a:pt x="8695" y="3730"/>
                  </a:lnTo>
                  <a:lnTo>
                    <a:pt x="8693" y="3726"/>
                  </a:lnTo>
                  <a:lnTo>
                    <a:pt x="8692" y="3722"/>
                  </a:lnTo>
                  <a:lnTo>
                    <a:pt x="8690" y="3718"/>
                  </a:lnTo>
                  <a:lnTo>
                    <a:pt x="8688" y="3714"/>
                  </a:lnTo>
                  <a:lnTo>
                    <a:pt x="8686" y="3709"/>
                  </a:lnTo>
                  <a:lnTo>
                    <a:pt x="8683" y="3705"/>
                  </a:lnTo>
                  <a:lnTo>
                    <a:pt x="8681" y="3700"/>
                  </a:lnTo>
                  <a:lnTo>
                    <a:pt x="8678" y="3697"/>
                  </a:lnTo>
                  <a:lnTo>
                    <a:pt x="8676" y="3693"/>
                  </a:lnTo>
                  <a:lnTo>
                    <a:pt x="8673" y="3690"/>
                  </a:lnTo>
                  <a:lnTo>
                    <a:pt x="8671" y="3687"/>
                  </a:lnTo>
                  <a:lnTo>
                    <a:pt x="8668" y="3683"/>
                  </a:lnTo>
                  <a:lnTo>
                    <a:pt x="8665" y="3680"/>
                  </a:lnTo>
                  <a:lnTo>
                    <a:pt x="8662" y="3677"/>
                  </a:lnTo>
                  <a:lnTo>
                    <a:pt x="8658" y="3674"/>
                  </a:lnTo>
                  <a:lnTo>
                    <a:pt x="8655" y="3672"/>
                  </a:lnTo>
                  <a:lnTo>
                    <a:pt x="8652" y="3669"/>
                  </a:lnTo>
                  <a:lnTo>
                    <a:pt x="8648" y="3667"/>
                  </a:lnTo>
                  <a:lnTo>
                    <a:pt x="8645" y="3664"/>
                  </a:lnTo>
                  <a:lnTo>
                    <a:pt x="8640" y="3661"/>
                  </a:lnTo>
                  <a:lnTo>
                    <a:pt x="8634" y="3658"/>
                  </a:lnTo>
                  <a:lnTo>
                    <a:pt x="8631" y="3656"/>
                  </a:lnTo>
                  <a:lnTo>
                    <a:pt x="8627" y="3655"/>
                  </a:lnTo>
                  <a:lnTo>
                    <a:pt x="8623" y="3653"/>
                  </a:lnTo>
                  <a:lnTo>
                    <a:pt x="8619" y="3652"/>
                  </a:lnTo>
                  <a:lnTo>
                    <a:pt x="8615" y="3650"/>
                  </a:lnTo>
                  <a:lnTo>
                    <a:pt x="8611" y="3649"/>
                  </a:lnTo>
                  <a:lnTo>
                    <a:pt x="8607" y="3648"/>
                  </a:lnTo>
                  <a:lnTo>
                    <a:pt x="8602" y="3647"/>
                  </a:lnTo>
                  <a:lnTo>
                    <a:pt x="8598" y="3646"/>
                  </a:lnTo>
                  <a:lnTo>
                    <a:pt x="8594" y="3646"/>
                  </a:lnTo>
                  <a:lnTo>
                    <a:pt x="8589" y="3645"/>
                  </a:lnTo>
                  <a:lnTo>
                    <a:pt x="8585" y="3645"/>
                  </a:lnTo>
                  <a:lnTo>
                    <a:pt x="8578" y="3645"/>
                  </a:lnTo>
                  <a:lnTo>
                    <a:pt x="6234" y="3645"/>
                  </a:lnTo>
                  <a:lnTo>
                    <a:pt x="3766" y="3645"/>
                  </a:lnTo>
                  <a:lnTo>
                    <a:pt x="1422" y="3645"/>
                  </a:lnTo>
                  <a:lnTo>
                    <a:pt x="1415" y="3645"/>
                  </a:lnTo>
                  <a:lnTo>
                    <a:pt x="1411" y="3645"/>
                  </a:lnTo>
                  <a:lnTo>
                    <a:pt x="1406" y="3646"/>
                  </a:lnTo>
                  <a:lnTo>
                    <a:pt x="1402" y="3646"/>
                  </a:lnTo>
                  <a:lnTo>
                    <a:pt x="1398" y="3647"/>
                  </a:lnTo>
                  <a:lnTo>
                    <a:pt x="1393" y="3648"/>
                  </a:lnTo>
                  <a:lnTo>
                    <a:pt x="1389" y="3649"/>
                  </a:lnTo>
                  <a:lnTo>
                    <a:pt x="1385" y="3650"/>
                  </a:lnTo>
                  <a:lnTo>
                    <a:pt x="1381" y="3652"/>
                  </a:lnTo>
                  <a:lnTo>
                    <a:pt x="1377" y="3653"/>
                  </a:lnTo>
                  <a:lnTo>
                    <a:pt x="1373" y="3655"/>
                  </a:lnTo>
                  <a:lnTo>
                    <a:pt x="1369" y="3656"/>
                  </a:lnTo>
                  <a:lnTo>
                    <a:pt x="1366" y="3658"/>
                  </a:lnTo>
                  <a:lnTo>
                    <a:pt x="1360" y="3661"/>
                  </a:lnTo>
                  <a:lnTo>
                    <a:pt x="1355" y="3664"/>
                  </a:lnTo>
                  <a:lnTo>
                    <a:pt x="1352" y="3667"/>
                  </a:lnTo>
                  <a:lnTo>
                    <a:pt x="1348" y="3669"/>
                  </a:lnTo>
                  <a:lnTo>
                    <a:pt x="1345" y="3672"/>
                  </a:lnTo>
                  <a:lnTo>
                    <a:pt x="1342" y="3674"/>
                  </a:lnTo>
                  <a:lnTo>
                    <a:pt x="1338" y="3677"/>
                  </a:lnTo>
                  <a:lnTo>
                    <a:pt x="1335" y="3680"/>
                  </a:lnTo>
                  <a:lnTo>
                    <a:pt x="1332" y="3683"/>
                  </a:lnTo>
                  <a:lnTo>
                    <a:pt x="1329" y="3687"/>
                  </a:lnTo>
                  <a:lnTo>
                    <a:pt x="1327" y="3690"/>
                  </a:lnTo>
                  <a:lnTo>
                    <a:pt x="1324" y="3693"/>
                  </a:lnTo>
                  <a:lnTo>
                    <a:pt x="1322" y="3697"/>
                  </a:lnTo>
                  <a:lnTo>
                    <a:pt x="1319" y="3700"/>
                  </a:lnTo>
                  <a:lnTo>
                    <a:pt x="1317" y="3705"/>
                  </a:lnTo>
                  <a:lnTo>
                    <a:pt x="1314" y="3709"/>
                  </a:lnTo>
                  <a:lnTo>
                    <a:pt x="1312" y="3714"/>
                  </a:lnTo>
                  <a:lnTo>
                    <a:pt x="1310" y="3718"/>
                  </a:lnTo>
                  <a:lnTo>
                    <a:pt x="1308" y="3722"/>
                  </a:lnTo>
                  <a:lnTo>
                    <a:pt x="1307" y="3726"/>
                  </a:lnTo>
                  <a:lnTo>
                    <a:pt x="1305" y="3730"/>
                  </a:lnTo>
                  <a:lnTo>
                    <a:pt x="1304" y="3735"/>
                  </a:lnTo>
                  <a:lnTo>
                    <a:pt x="1303" y="3739"/>
                  </a:lnTo>
                  <a:lnTo>
                    <a:pt x="1302" y="3743"/>
                  </a:lnTo>
                  <a:lnTo>
                    <a:pt x="1301" y="3748"/>
                  </a:lnTo>
                  <a:lnTo>
                    <a:pt x="1301" y="3752"/>
                  </a:lnTo>
                  <a:lnTo>
                    <a:pt x="1300" y="3757"/>
                  </a:lnTo>
                  <a:lnTo>
                    <a:pt x="1300" y="3761"/>
                  </a:lnTo>
                  <a:lnTo>
                    <a:pt x="1300" y="3768"/>
                  </a:lnTo>
                  <a:lnTo>
                    <a:pt x="1300" y="4627"/>
                  </a:lnTo>
                  <a:lnTo>
                    <a:pt x="4109" y="4627"/>
                  </a:lnTo>
                  <a:lnTo>
                    <a:pt x="4109" y="4012"/>
                  </a:lnTo>
                  <a:lnTo>
                    <a:pt x="4110" y="3992"/>
                  </a:lnTo>
                  <a:lnTo>
                    <a:pt x="4114" y="3973"/>
                  </a:lnTo>
                  <a:lnTo>
                    <a:pt x="4120" y="3955"/>
                  </a:lnTo>
                  <a:lnTo>
                    <a:pt x="4129" y="3937"/>
                  </a:lnTo>
                  <a:lnTo>
                    <a:pt x="4140" y="3921"/>
                  </a:lnTo>
                  <a:lnTo>
                    <a:pt x="4153" y="3906"/>
                  </a:lnTo>
                  <a:lnTo>
                    <a:pt x="4168" y="3893"/>
                  </a:lnTo>
                  <a:lnTo>
                    <a:pt x="4184" y="3882"/>
                  </a:lnTo>
                  <a:lnTo>
                    <a:pt x="4202" y="3873"/>
                  </a:lnTo>
                  <a:lnTo>
                    <a:pt x="4220" y="3867"/>
                  </a:lnTo>
                  <a:lnTo>
                    <a:pt x="4239" y="3863"/>
                  </a:lnTo>
                  <a:lnTo>
                    <a:pt x="4259" y="3862"/>
                  </a:lnTo>
                  <a:lnTo>
                    <a:pt x="5741" y="3862"/>
                  </a:lnTo>
                  <a:lnTo>
                    <a:pt x="5761" y="3863"/>
                  </a:lnTo>
                  <a:lnTo>
                    <a:pt x="5780" y="3867"/>
                  </a:lnTo>
                  <a:lnTo>
                    <a:pt x="5798" y="3873"/>
                  </a:lnTo>
                  <a:lnTo>
                    <a:pt x="5816" y="3882"/>
                  </a:lnTo>
                  <a:lnTo>
                    <a:pt x="5832" y="3893"/>
                  </a:lnTo>
                  <a:lnTo>
                    <a:pt x="5847" y="3906"/>
                  </a:lnTo>
                  <a:lnTo>
                    <a:pt x="5860" y="3921"/>
                  </a:lnTo>
                  <a:lnTo>
                    <a:pt x="5871" y="3937"/>
                  </a:lnTo>
                  <a:lnTo>
                    <a:pt x="5880" y="3955"/>
                  </a:lnTo>
                  <a:lnTo>
                    <a:pt x="5886" y="3973"/>
                  </a:lnTo>
                  <a:lnTo>
                    <a:pt x="5890" y="3992"/>
                  </a:lnTo>
                  <a:lnTo>
                    <a:pt x="5891" y="4012"/>
                  </a:lnTo>
                  <a:close/>
                  <a:moveTo>
                    <a:pt x="5984" y="3145"/>
                  </a:moveTo>
                  <a:lnTo>
                    <a:pt x="5984" y="2658"/>
                  </a:lnTo>
                  <a:lnTo>
                    <a:pt x="4016" y="2658"/>
                  </a:lnTo>
                  <a:lnTo>
                    <a:pt x="4016" y="3145"/>
                  </a:lnTo>
                  <a:lnTo>
                    <a:pt x="5984" y="3145"/>
                  </a:lnTo>
                  <a:close/>
                  <a:moveTo>
                    <a:pt x="5591" y="4627"/>
                  </a:moveTo>
                  <a:lnTo>
                    <a:pt x="5591" y="4162"/>
                  </a:lnTo>
                  <a:lnTo>
                    <a:pt x="4409" y="4162"/>
                  </a:lnTo>
                  <a:lnTo>
                    <a:pt x="4409" y="4627"/>
                  </a:lnTo>
                  <a:lnTo>
                    <a:pt x="5591" y="46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499;p22">
            <a:extLst>
              <a:ext uri="{FF2B5EF4-FFF2-40B4-BE49-F238E27FC236}">
                <a16:creationId xmlns:a16="http://schemas.microsoft.com/office/drawing/2014/main" id="{823DC993-247B-4BF2-86CE-A2ABF20308E1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9" name="Google Shape;2500;p22">
              <a:extLst>
                <a:ext uri="{FF2B5EF4-FFF2-40B4-BE49-F238E27FC236}">
                  <a16:creationId xmlns:a16="http://schemas.microsoft.com/office/drawing/2014/main" id="{C45CEA56-0B77-4045-B20B-C8CA761DDFB0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7" y="6475"/>
                  </a:moveTo>
                  <a:lnTo>
                    <a:pt x="6065" y="6452"/>
                  </a:lnTo>
                  <a:lnTo>
                    <a:pt x="6057" y="6427"/>
                  </a:lnTo>
                  <a:lnTo>
                    <a:pt x="6052" y="6401"/>
                  </a:lnTo>
                  <a:lnTo>
                    <a:pt x="6050" y="6375"/>
                  </a:lnTo>
                  <a:lnTo>
                    <a:pt x="6050" y="3750"/>
                  </a:lnTo>
                  <a:lnTo>
                    <a:pt x="6052" y="3724"/>
                  </a:lnTo>
                  <a:lnTo>
                    <a:pt x="6057" y="3698"/>
                  </a:lnTo>
                  <a:lnTo>
                    <a:pt x="6065" y="3673"/>
                  </a:lnTo>
                  <a:lnTo>
                    <a:pt x="6077" y="3650"/>
                  </a:lnTo>
                  <a:lnTo>
                    <a:pt x="6091" y="3628"/>
                  </a:lnTo>
                  <a:lnTo>
                    <a:pt x="6109" y="3609"/>
                  </a:lnTo>
                  <a:lnTo>
                    <a:pt x="6128" y="3591"/>
                  </a:lnTo>
                  <a:lnTo>
                    <a:pt x="6150" y="3577"/>
                  </a:lnTo>
                  <a:lnTo>
                    <a:pt x="6173" y="3565"/>
                  </a:lnTo>
                  <a:lnTo>
                    <a:pt x="6198" y="3557"/>
                  </a:lnTo>
                  <a:lnTo>
                    <a:pt x="6224" y="3552"/>
                  </a:lnTo>
                  <a:lnTo>
                    <a:pt x="6250" y="3550"/>
                  </a:lnTo>
                  <a:lnTo>
                    <a:pt x="6276" y="3552"/>
                  </a:lnTo>
                  <a:lnTo>
                    <a:pt x="6302" y="3557"/>
                  </a:lnTo>
                  <a:lnTo>
                    <a:pt x="6327" y="3565"/>
                  </a:lnTo>
                  <a:lnTo>
                    <a:pt x="6350" y="3577"/>
                  </a:lnTo>
                  <a:lnTo>
                    <a:pt x="6372" y="3591"/>
                  </a:lnTo>
                  <a:lnTo>
                    <a:pt x="6391" y="3609"/>
                  </a:lnTo>
                  <a:lnTo>
                    <a:pt x="6409" y="3628"/>
                  </a:lnTo>
                  <a:lnTo>
                    <a:pt x="6423" y="3650"/>
                  </a:lnTo>
                  <a:lnTo>
                    <a:pt x="6435" y="3673"/>
                  </a:lnTo>
                  <a:lnTo>
                    <a:pt x="6443" y="3698"/>
                  </a:lnTo>
                  <a:lnTo>
                    <a:pt x="6448" y="3724"/>
                  </a:lnTo>
                  <a:lnTo>
                    <a:pt x="6450" y="3750"/>
                  </a:lnTo>
                  <a:lnTo>
                    <a:pt x="6450" y="6375"/>
                  </a:lnTo>
                  <a:lnTo>
                    <a:pt x="6448" y="6401"/>
                  </a:lnTo>
                  <a:lnTo>
                    <a:pt x="6443" y="6427"/>
                  </a:lnTo>
                  <a:lnTo>
                    <a:pt x="6435" y="6452"/>
                  </a:lnTo>
                  <a:lnTo>
                    <a:pt x="6423" y="6475"/>
                  </a:lnTo>
                  <a:lnTo>
                    <a:pt x="6409" y="6497"/>
                  </a:lnTo>
                  <a:lnTo>
                    <a:pt x="6391" y="6516"/>
                  </a:lnTo>
                  <a:lnTo>
                    <a:pt x="6372" y="6534"/>
                  </a:lnTo>
                  <a:lnTo>
                    <a:pt x="6350" y="6548"/>
                  </a:lnTo>
                  <a:lnTo>
                    <a:pt x="6327" y="6560"/>
                  </a:lnTo>
                  <a:lnTo>
                    <a:pt x="6302" y="6568"/>
                  </a:lnTo>
                  <a:lnTo>
                    <a:pt x="6276" y="6573"/>
                  </a:lnTo>
                  <a:lnTo>
                    <a:pt x="6250" y="6575"/>
                  </a:lnTo>
                  <a:lnTo>
                    <a:pt x="6224" y="6573"/>
                  </a:lnTo>
                  <a:lnTo>
                    <a:pt x="6198" y="6568"/>
                  </a:lnTo>
                  <a:lnTo>
                    <a:pt x="6173" y="6560"/>
                  </a:lnTo>
                  <a:lnTo>
                    <a:pt x="6150" y="6548"/>
                  </a:lnTo>
                  <a:lnTo>
                    <a:pt x="6128" y="6534"/>
                  </a:lnTo>
                  <a:lnTo>
                    <a:pt x="6109" y="6516"/>
                  </a:lnTo>
                  <a:lnTo>
                    <a:pt x="6091" y="6497"/>
                  </a:lnTo>
                  <a:lnTo>
                    <a:pt x="6077" y="6475"/>
                  </a:lnTo>
                  <a:close/>
                  <a:moveTo>
                    <a:pt x="4807" y="6427"/>
                  </a:moveTo>
                  <a:lnTo>
                    <a:pt x="4802" y="6401"/>
                  </a:lnTo>
                  <a:lnTo>
                    <a:pt x="4800" y="6375"/>
                  </a:lnTo>
                  <a:lnTo>
                    <a:pt x="4800" y="3375"/>
                  </a:lnTo>
                  <a:lnTo>
                    <a:pt x="4802" y="3349"/>
                  </a:lnTo>
                  <a:lnTo>
                    <a:pt x="4807" y="3323"/>
                  </a:lnTo>
                  <a:lnTo>
                    <a:pt x="4815" y="3298"/>
                  </a:lnTo>
                  <a:lnTo>
                    <a:pt x="4827" y="3275"/>
                  </a:lnTo>
                  <a:lnTo>
                    <a:pt x="4841" y="3253"/>
                  </a:lnTo>
                  <a:lnTo>
                    <a:pt x="4859" y="3234"/>
                  </a:lnTo>
                  <a:lnTo>
                    <a:pt x="4878" y="3216"/>
                  </a:lnTo>
                  <a:lnTo>
                    <a:pt x="4900" y="3202"/>
                  </a:lnTo>
                  <a:lnTo>
                    <a:pt x="4923" y="3190"/>
                  </a:lnTo>
                  <a:lnTo>
                    <a:pt x="4948" y="3182"/>
                  </a:lnTo>
                  <a:lnTo>
                    <a:pt x="4974" y="3177"/>
                  </a:lnTo>
                  <a:lnTo>
                    <a:pt x="5000" y="3175"/>
                  </a:lnTo>
                  <a:lnTo>
                    <a:pt x="5026" y="3177"/>
                  </a:lnTo>
                  <a:lnTo>
                    <a:pt x="5052" y="3182"/>
                  </a:lnTo>
                  <a:lnTo>
                    <a:pt x="5077" y="3190"/>
                  </a:lnTo>
                  <a:lnTo>
                    <a:pt x="5100" y="3202"/>
                  </a:lnTo>
                  <a:lnTo>
                    <a:pt x="5122" y="3216"/>
                  </a:lnTo>
                  <a:lnTo>
                    <a:pt x="5141" y="3234"/>
                  </a:lnTo>
                  <a:lnTo>
                    <a:pt x="5159" y="3253"/>
                  </a:lnTo>
                  <a:lnTo>
                    <a:pt x="5173" y="3275"/>
                  </a:lnTo>
                  <a:lnTo>
                    <a:pt x="5185" y="3298"/>
                  </a:lnTo>
                  <a:lnTo>
                    <a:pt x="5193" y="3323"/>
                  </a:lnTo>
                  <a:lnTo>
                    <a:pt x="5198" y="3349"/>
                  </a:lnTo>
                  <a:lnTo>
                    <a:pt x="5200" y="3375"/>
                  </a:lnTo>
                  <a:lnTo>
                    <a:pt x="5200" y="6375"/>
                  </a:lnTo>
                  <a:lnTo>
                    <a:pt x="5198" y="6401"/>
                  </a:lnTo>
                  <a:lnTo>
                    <a:pt x="5193" y="6427"/>
                  </a:lnTo>
                  <a:lnTo>
                    <a:pt x="5185" y="6452"/>
                  </a:lnTo>
                  <a:lnTo>
                    <a:pt x="5173" y="6475"/>
                  </a:lnTo>
                  <a:lnTo>
                    <a:pt x="5159" y="6497"/>
                  </a:lnTo>
                  <a:lnTo>
                    <a:pt x="5141" y="6516"/>
                  </a:lnTo>
                  <a:lnTo>
                    <a:pt x="5122" y="6534"/>
                  </a:lnTo>
                  <a:lnTo>
                    <a:pt x="5100" y="6548"/>
                  </a:lnTo>
                  <a:lnTo>
                    <a:pt x="5077" y="6560"/>
                  </a:lnTo>
                  <a:lnTo>
                    <a:pt x="5052" y="6568"/>
                  </a:lnTo>
                  <a:lnTo>
                    <a:pt x="5026" y="6573"/>
                  </a:lnTo>
                  <a:lnTo>
                    <a:pt x="5000" y="6575"/>
                  </a:lnTo>
                  <a:lnTo>
                    <a:pt x="4974" y="6573"/>
                  </a:lnTo>
                  <a:lnTo>
                    <a:pt x="4948" y="6568"/>
                  </a:lnTo>
                  <a:lnTo>
                    <a:pt x="4923" y="6560"/>
                  </a:lnTo>
                  <a:lnTo>
                    <a:pt x="4900" y="6548"/>
                  </a:lnTo>
                  <a:lnTo>
                    <a:pt x="4878" y="6534"/>
                  </a:lnTo>
                  <a:lnTo>
                    <a:pt x="4859" y="6516"/>
                  </a:lnTo>
                  <a:lnTo>
                    <a:pt x="4841" y="6497"/>
                  </a:lnTo>
                  <a:lnTo>
                    <a:pt x="4827" y="6475"/>
                  </a:lnTo>
                  <a:lnTo>
                    <a:pt x="4815" y="6452"/>
                  </a:lnTo>
                  <a:lnTo>
                    <a:pt x="4807" y="6427"/>
                  </a:lnTo>
                  <a:close/>
                  <a:moveTo>
                    <a:pt x="3577" y="6475"/>
                  </a:moveTo>
                  <a:lnTo>
                    <a:pt x="3565" y="6452"/>
                  </a:lnTo>
                  <a:lnTo>
                    <a:pt x="3557" y="6427"/>
                  </a:lnTo>
                  <a:lnTo>
                    <a:pt x="3552" y="6401"/>
                  </a:lnTo>
                  <a:lnTo>
                    <a:pt x="3550" y="6375"/>
                  </a:lnTo>
                  <a:lnTo>
                    <a:pt x="3550" y="3750"/>
                  </a:lnTo>
                  <a:lnTo>
                    <a:pt x="3552" y="3724"/>
                  </a:lnTo>
                  <a:lnTo>
                    <a:pt x="3557" y="3698"/>
                  </a:lnTo>
                  <a:lnTo>
                    <a:pt x="3565" y="3673"/>
                  </a:lnTo>
                  <a:lnTo>
                    <a:pt x="3577" y="3650"/>
                  </a:lnTo>
                  <a:lnTo>
                    <a:pt x="3591" y="3628"/>
                  </a:lnTo>
                  <a:lnTo>
                    <a:pt x="3609" y="3609"/>
                  </a:lnTo>
                  <a:lnTo>
                    <a:pt x="3628" y="3591"/>
                  </a:lnTo>
                  <a:lnTo>
                    <a:pt x="3650" y="3577"/>
                  </a:lnTo>
                  <a:lnTo>
                    <a:pt x="3673" y="3565"/>
                  </a:lnTo>
                  <a:lnTo>
                    <a:pt x="3698" y="3557"/>
                  </a:lnTo>
                  <a:lnTo>
                    <a:pt x="3724" y="3552"/>
                  </a:lnTo>
                  <a:lnTo>
                    <a:pt x="3750" y="3550"/>
                  </a:lnTo>
                  <a:lnTo>
                    <a:pt x="3776" y="3552"/>
                  </a:lnTo>
                  <a:lnTo>
                    <a:pt x="3802" y="3557"/>
                  </a:lnTo>
                  <a:lnTo>
                    <a:pt x="3827" y="3565"/>
                  </a:lnTo>
                  <a:lnTo>
                    <a:pt x="3850" y="3577"/>
                  </a:lnTo>
                  <a:lnTo>
                    <a:pt x="3872" y="3591"/>
                  </a:lnTo>
                  <a:lnTo>
                    <a:pt x="3891" y="3609"/>
                  </a:lnTo>
                  <a:lnTo>
                    <a:pt x="3909" y="3628"/>
                  </a:lnTo>
                  <a:lnTo>
                    <a:pt x="3923" y="3650"/>
                  </a:lnTo>
                  <a:lnTo>
                    <a:pt x="3935" y="3673"/>
                  </a:lnTo>
                  <a:lnTo>
                    <a:pt x="3943" y="3698"/>
                  </a:lnTo>
                  <a:lnTo>
                    <a:pt x="3948" y="3724"/>
                  </a:lnTo>
                  <a:lnTo>
                    <a:pt x="3950" y="3750"/>
                  </a:lnTo>
                  <a:lnTo>
                    <a:pt x="3950" y="6375"/>
                  </a:lnTo>
                  <a:lnTo>
                    <a:pt x="3948" y="6401"/>
                  </a:lnTo>
                  <a:lnTo>
                    <a:pt x="3943" y="6427"/>
                  </a:lnTo>
                  <a:lnTo>
                    <a:pt x="3935" y="6452"/>
                  </a:lnTo>
                  <a:lnTo>
                    <a:pt x="3923" y="6475"/>
                  </a:lnTo>
                  <a:lnTo>
                    <a:pt x="3909" y="6497"/>
                  </a:lnTo>
                  <a:lnTo>
                    <a:pt x="3891" y="6516"/>
                  </a:lnTo>
                  <a:lnTo>
                    <a:pt x="3872" y="6534"/>
                  </a:lnTo>
                  <a:lnTo>
                    <a:pt x="3850" y="6548"/>
                  </a:lnTo>
                  <a:lnTo>
                    <a:pt x="3827" y="6560"/>
                  </a:lnTo>
                  <a:lnTo>
                    <a:pt x="3802" y="6568"/>
                  </a:lnTo>
                  <a:lnTo>
                    <a:pt x="3776" y="6573"/>
                  </a:lnTo>
                  <a:lnTo>
                    <a:pt x="3750" y="6575"/>
                  </a:lnTo>
                  <a:lnTo>
                    <a:pt x="3724" y="6573"/>
                  </a:lnTo>
                  <a:lnTo>
                    <a:pt x="3698" y="6568"/>
                  </a:lnTo>
                  <a:lnTo>
                    <a:pt x="3673" y="6560"/>
                  </a:lnTo>
                  <a:lnTo>
                    <a:pt x="3650" y="6548"/>
                  </a:lnTo>
                  <a:lnTo>
                    <a:pt x="3628" y="6534"/>
                  </a:lnTo>
                  <a:lnTo>
                    <a:pt x="3609" y="6516"/>
                  </a:lnTo>
                  <a:lnTo>
                    <a:pt x="3591" y="6497"/>
                  </a:lnTo>
                  <a:lnTo>
                    <a:pt x="3577" y="64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501;p22">
              <a:extLst>
                <a:ext uri="{FF2B5EF4-FFF2-40B4-BE49-F238E27FC236}">
                  <a16:creationId xmlns:a16="http://schemas.microsoft.com/office/drawing/2014/main" id="{56838D81-F9BC-48DB-B109-C3F480BEC372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00" y="6875"/>
                  </a:moveTo>
                  <a:lnTo>
                    <a:pt x="1500" y="6875"/>
                  </a:lnTo>
                  <a:lnTo>
                    <a:pt x="750" y="6875"/>
                  </a:lnTo>
                  <a:lnTo>
                    <a:pt x="717" y="6873"/>
                  </a:lnTo>
                  <a:lnTo>
                    <a:pt x="685" y="6866"/>
                  </a:lnTo>
                  <a:lnTo>
                    <a:pt x="654" y="6856"/>
                  </a:lnTo>
                  <a:lnTo>
                    <a:pt x="625" y="6842"/>
                  </a:lnTo>
                  <a:lnTo>
                    <a:pt x="598" y="6823"/>
                  </a:lnTo>
                  <a:lnTo>
                    <a:pt x="573" y="6802"/>
                  </a:lnTo>
                  <a:lnTo>
                    <a:pt x="552" y="6777"/>
                  </a:lnTo>
                  <a:lnTo>
                    <a:pt x="533" y="6750"/>
                  </a:lnTo>
                  <a:lnTo>
                    <a:pt x="519" y="6721"/>
                  </a:lnTo>
                  <a:lnTo>
                    <a:pt x="509" y="6690"/>
                  </a:lnTo>
                  <a:lnTo>
                    <a:pt x="502" y="6658"/>
                  </a:lnTo>
                  <a:lnTo>
                    <a:pt x="500" y="6625"/>
                  </a:lnTo>
                  <a:lnTo>
                    <a:pt x="502" y="6592"/>
                  </a:lnTo>
                  <a:lnTo>
                    <a:pt x="509" y="6560"/>
                  </a:lnTo>
                  <a:lnTo>
                    <a:pt x="519" y="6529"/>
                  </a:lnTo>
                  <a:lnTo>
                    <a:pt x="533" y="6500"/>
                  </a:lnTo>
                  <a:lnTo>
                    <a:pt x="552" y="6473"/>
                  </a:lnTo>
                  <a:lnTo>
                    <a:pt x="573" y="6448"/>
                  </a:lnTo>
                  <a:lnTo>
                    <a:pt x="598" y="6427"/>
                  </a:lnTo>
                  <a:lnTo>
                    <a:pt x="625" y="6408"/>
                  </a:lnTo>
                  <a:lnTo>
                    <a:pt x="654" y="6394"/>
                  </a:lnTo>
                  <a:lnTo>
                    <a:pt x="685" y="6384"/>
                  </a:lnTo>
                  <a:lnTo>
                    <a:pt x="717" y="6377"/>
                  </a:lnTo>
                  <a:lnTo>
                    <a:pt x="750" y="6375"/>
                  </a:lnTo>
                  <a:lnTo>
                    <a:pt x="1260" y="6375"/>
                  </a:lnTo>
                  <a:lnTo>
                    <a:pt x="1260" y="6366"/>
                  </a:lnTo>
                  <a:lnTo>
                    <a:pt x="1261" y="6356"/>
                  </a:lnTo>
                  <a:lnTo>
                    <a:pt x="1273" y="6235"/>
                  </a:lnTo>
                  <a:lnTo>
                    <a:pt x="1275" y="6225"/>
                  </a:lnTo>
                  <a:lnTo>
                    <a:pt x="1292" y="6105"/>
                  </a:lnTo>
                  <a:lnTo>
                    <a:pt x="1293" y="6095"/>
                  </a:lnTo>
                  <a:lnTo>
                    <a:pt x="1315" y="5975"/>
                  </a:lnTo>
                  <a:lnTo>
                    <a:pt x="1317" y="5965"/>
                  </a:lnTo>
                  <a:lnTo>
                    <a:pt x="1344" y="5847"/>
                  </a:lnTo>
                  <a:lnTo>
                    <a:pt x="1346" y="5837"/>
                  </a:lnTo>
                  <a:lnTo>
                    <a:pt x="1378" y="5719"/>
                  </a:lnTo>
                  <a:lnTo>
                    <a:pt x="1381" y="5710"/>
                  </a:lnTo>
                  <a:lnTo>
                    <a:pt x="1417" y="5593"/>
                  </a:lnTo>
                  <a:lnTo>
                    <a:pt x="1420" y="5584"/>
                  </a:lnTo>
                  <a:lnTo>
                    <a:pt x="1461" y="5469"/>
                  </a:lnTo>
                  <a:lnTo>
                    <a:pt x="1464" y="5460"/>
                  </a:lnTo>
                  <a:lnTo>
                    <a:pt x="1510" y="5346"/>
                  </a:lnTo>
                  <a:lnTo>
                    <a:pt x="1513" y="5337"/>
                  </a:lnTo>
                  <a:lnTo>
                    <a:pt x="1563" y="5224"/>
                  </a:lnTo>
                  <a:lnTo>
                    <a:pt x="1568" y="5216"/>
                  </a:lnTo>
                  <a:lnTo>
                    <a:pt x="1622" y="5105"/>
                  </a:lnTo>
                  <a:lnTo>
                    <a:pt x="1627" y="5096"/>
                  </a:lnTo>
                  <a:lnTo>
                    <a:pt x="1686" y="4988"/>
                  </a:lnTo>
                  <a:lnTo>
                    <a:pt x="1691" y="4979"/>
                  </a:lnTo>
                  <a:lnTo>
                    <a:pt x="1754" y="4872"/>
                  </a:lnTo>
                  <a:lnTo>
                    <a:pt x="1759" y="4864"/>
                  </a:lnTo>
                  <a:lnTo>
                    <a:pt x="1827" y="4759"/>
                  </a:lnTo>
                  <a:lnTo>
                    <a:pt x="1833" y="4751"/>
                  </a:lnTo>
                  <a:lnTo>
                    <a:pt x="1904" y="4649"/>
                  </a:lnTo>
                  <a:lnTo>
                    <a:pt x="1910" y="4642"/>
                  </a:lnTo>
                  <a:lnTo>
                    <a:pt x="1986" y="4543"/>
                  </a:lnTo>
                  <a:lnTo>
                    <a:pt x="1992" y="4535"/>
                  </a:lnTo>
                  <a:lnTo>
                    <a:pt x="2071" y="4439"/>
                  </a:lnTo>
                  <a:lnTo>
                    <a:pt x="2078" y="4432"/>
                  </a:lnTo>
                  <a:lnTo>
                    <a:pt x="2161" y="4338"/>
                  </a:lnTo>
                  <a:lnTo>
                    <a:pt x="2167" y="4331"/>
                  </a:lnTo>
                  <a:lnTo>
                    <a:pt x="2254" y="4241"/>
                  </a:lnTo>
                  <a:lnTo>
                    <a:pt x="2261" y="4234"/>
                  </a:lnTo>
                  <a:lnTo>
                    <a:pt x="2352" y="4147"/>
                  </a:lnTo>
                  <a:lnTo>
                    <a:pt x="2358" y="4141"/>
                  </a:lnTo>
                  <a:lnTo>
                    <a:pt x="2452" y="4057"/>
                  </a:lnTo>
                  <a:lnTo>
                    <a:pt x="2459" y="4051"/>
                  </a:lnTo>
                  <a:lnTo>
                    <a:pt x="2557" y="3970"/>
                  </a:lnTo>
                  <a:lnTo>
                    <a:pt x="2564" y="3964"/>
                  </a:lnTo>
                  <a:lnTo>
                    <a:pt x="2665" y="3887"/>
                  </a:lnTo>
                  <a:lnTo>
                    <a:pt x="2672" y="3881"/>
                  </a:lnTo>
                  <a:lnTo>
                    <a:pt x="2776" y="3807"/>
                  </a:lnTo>
                  <a:lnTo>
                    <a:pt x="2783" y="3802"/>
                  </a:lnTo>
                  <a:lnTo>
                    <a:pt x="2890" y="3731"/>
                  </a:lnTo>
                  <a:lnTo>
                    <a:pt x="2898" y="3727"/>
                  </a:lnTo>
                  <a:lnTo>
                    <a:pt x="3007" y="3660"/>
                  </a:lnTo>
                  <a:lnTo>
                    <a:pt x="3015" y="3655"/>
                  </a:lnTo>
                  <a:lnTo>
                    <a:pt x="3128" y="3592"/>
                  </a:lnTo>
                  <a:lnTo>
                    <a:pt x="3136" y="3588"/>
                  </a:lnTo>
                  <a:lnTo>
                    <a:pt x="3251" y="3529"/>
                  </a:lnTo>
                  <a:lnTo>
                    <a:pt x="3259" y="3525"/>
                  </a:lnTo>
                  <a:lnTo>
                    <a:pt x="3376" y="3470"/>
                  </a:lnTo>
                  <a:lnTo>
                    <a:pt x="3384" y="3466"/>
                  </a:lnTo>
                  <a:lnTo>
                    <a:pt x="3503" y="3415"/>
                  </a:lnTo>
                  <a:lnTo>
                    <a:pt x="3512" y="3412"/>
                  </a:lnTo>
                  <a:lnTo>
                    <a:pt x="3633" y="3366"/>
                  </a:lnTo>
                  <a:lnTo>
                    <a:pt x="3641" y="3363"/>
                  </a:lnTo>
                  <a:lnTo>
                    <a:pt x="3763" y="3321"/>
                  </a:lnTo>
                  <a:lnTo>
                    <a:pt x="3772" y="3318"/>
                  </a:lnTo>
                  <a:lnTo>
                    <a:pt x="3896" y="3280"/>
                  </a:lnTo>
                  <a:lnTo>
                    <a:pt x="3904" y="3278"/>
                  </a:lnTo>
                  <a:lnTo>
                    <a:pt x="4030" y="3244"/>
                  </a:lnTo>
                  <a:lnTo>
                    <a:pt x="4038" y="3242"/>
                  </a:lnTo>
                  <a:lnTo>
                    <a:pt x="4165" y="3213"/>
                  </a:lnTo>
                  <a:lnTo>
                    <a:pt x="4173" y="3211"/>
                  </a:lnTo>
                  <a:lnTo>
                    <a:pt x="4301" y="3186"/>
                  </a:lnTo>
                  <a:lnTo>
                    <a:pt x="4310" y="3185"/>
                  </a:lnTo>
                  <a:lnTo>
                    <a:pt x="4439" y="3164"/>
                  </a:lnTo>
                  <a:lnTo>
                    <a:pt x="4447" y="3163"/>
                  </a:lnTo>
                  <a:lnTo>
                    <a:pt x="4577" y="3147"/>
                  </a:lnTo>
                  <a:lnTo>
                    <a:pt x="4586" y="3146"/>
                  </a:lnTo>
                  <a:lnTo>
                    <a:pt x="4716" y="3135"/>
                  </a:lnTo>
                  <a:lnTo>
                    <a:pt x="4725" y="3134"/>
                  </a:lnTo>
                  <a:lnTo>
                    <a:pt x="4856" y="3128"/>
                  </a:lnTo>
                  <a:lnTo>
                    <a:pt x="4864" y="3127"/>
                  </a:lnTo>
                  <a:lnTo>
                    <a:pt x="4996" y="3125"/>
                  </a:lnTo>
                  <a:lnTo>
                    <a:pt x="5004" y="3125"/>
                  </a:lnTo>
                  <a:lnTo>
                    <a:pt x="5136" y="3127"/>
                  </a:lnTo>
                  <a:lnTo>
                    <a:pt x="5144" y="3128"/>
                  </a:lnTo>
                  <a:lnTo>
                    <a:pt x="5275" y="3134"/>
                  </a:lnTo>
                  <a:lnTo>
                    <a:pt x="5284" y="3135"/>
                  </a:lnTo>
                  <a:lnTo>
                    <a:pt x="5414" y="3146"/>
                  </a:lnTo>
                  <a:lnTo>
                    <a:pt x="5423" y="3147"/>
                  </a:lnTo>
                  <a:lnTo>
                    <a:pt x="5553" y="3163"/>
                  </a:lnTo>
                  <a:lnTo>
                    <a:pt x="5561" y="3164"/>
                  </a:lnTo>
                  <a:lnTo>
                    <a:pt x="5690" y="3185"/>
                  </a:lnTo>
                  <a:lnTo>
                    <a:pt x="5699" y="3186"/>
                  </a:lnTo>
                  <a:lnTo>
                    <a:pt x="5827" y="3211"/>
                  </a:lnTo>
                  <a:lnTo>
                    <a:pt x="5835" y="3213"/>
                  </a:lnTo>
                  <a:lnTo>
                    <a:pt x="5962" y="3242"/>
                  </a:lnTo>
                  <a:lnTo>
                    <a:pt x="5970" y="3244"/>
                  </a:lnTo>
                  <a:lnTo>
                    <a:pt x="6096" y="3278"/>
                  </a:lnTo>
                  <a:lnTo>
                    <a:pt x="6104" y="3280"/>
                  </a:lnTo>
                  <a:lnTo>
                    <a:pt x="6228" y="3318"/>
                  </a:lnTo>
                  <a:lnTo>
                    <a:pt x="6237" y="3321"/>
                  </a:lnTo>
                  <a:lnTo>
                    <a:pt x="6359" y="3363"/>
                  </a:lnTo>
                  <a:lnTo>
                    <a:pt x="6367" y="3366"/>
                  </a:lnTo>
                  <a:lnTo>
                    <a:pt x="6488" y="3412"/>
                  </a:lnTo>
                  <a:lnTo>
                    <a:pt x="6497" y="3415"/>
                  </a:lnTo>
                  <a:lnTo>
                    <a:pt x="6616" y="3466"/>
                  </a:lnTo>
                  <a:lnTo>
                    <a:pt x="6624" y="3470"/>
                  </a:lnTo>
                  <a:lnTo>
                    <a:pt x="6741" y="3525"/>
                  </a:lnTo>
                  <a:lnTo>
                    <a:pt x="6749" y="3529"/>
                  </a:lnTo>
                  <a:lnTo>
                    <a:pt x="6864" y="3588"/>
                  </a:lnTo>
                  <a:lnTo>
                    <a:pt x="6872" y="3592"/>
                  </a:lnTo>
                  <a:lnTo>
                    <a:pt x="6985" y="3655"/>
                  </a:lnTo>
                  <a:lnTo>
                    <a:pt x="6993" y="3660"/>
                  </a:lnTo>
                  <a:lnTo>
                    <a:pt x="7102" y="3727"/>
                  </a:lnTo>
                  <a:lnTo>
                    <a:pt x="7110" y="3731"/>
                  </a:lnTo>
                  <a:lnTo>
                    <a:pt x="7217" y="3802"/>
                  </a:lnTo>
                  <a:lnTo>
                    <a:pt x="7224" y="3807"/>
                  </a:lnTo>
                  <a:lnTo>
                    <a:pt x="7328" y="3881"/>
                  </a:lnTo>
                  <a:lnTo>
                    <a:pt x="7335" y="3887"/>
                  </a:lnTo>
                  <a:lnTo>
                    <a:pt x="7436" y="3964"/>
                  </a:lnTo>
                  <a:lnTo>
                    <a:pt x="7443" y="3970"/>
                  </a:lnTo>
                  <a:lnTo>
                    <a:pt x="7541" y="4051"/>
                  </a:lnTo>
                  <a:lnTo>
                    <a:pt x="7548" y="4057"/>
                  </a:lnTo>
                  <a:lnTo>
                    <a:pt x="7642" y="4141"/>
                  </a:lnTo>
                  <a:lnTo>
                    <a:pt x="7648" y="4147"/>
                  </a:lnTo>
                  <a:lnTo>
                    <a:pt x="7739" y="4234"/>
                  </a:lnTo>
                  <a:lnTo>
                    <a:pt x="7746" y="4241"/>
                  </a:lnTo>
                  <a:lnTo>
                    <a:pt x="7833" y="4331"/>
                  </a:lnTo>
                  <a:lnTo>
                    <a:pt x="7839" y="4338"/>
                  </a:lnTo>
                  <a:lnTo>
                    <a:pt x="7922" y="4432"/>
                  </a:lnTo>
                  <a:lnTo>
                    <a:pt x="7929" y="4439"/>
                  </a:lnTo>
                  <a:lnTo>
                    <a:pt x="8008" y="4535"/>
                  </a:lnTo>
                  <a:lnTo>
                    <a:pt x="8014" y="4543"/>
                  </a:lnTo>
                  <a:lnTo>
                    <a:pt x="8090" y="4642"/>
                  </a:lnTo>
                  <a:lnTo>
                    <a:pt x="8096" y="4649"/>
                  </a:lnTo>
                  <a:lnTo>
                    <a:pt x="8167" y="4751"/>
                  </a:lnTo>
                  <a:lnTo>
                    <a:pt x="8173" y="4759"/>
                  </a:lnTo>
                  <a:lnTo>
                    <a:pt x="8241" y="4864"/>
                  </a:lnTo>
                  <a:lnTo>
                    <a:pt x="8246" y="4872"/>
                  </a:lnTo>
                  <a:lnTo>
                    <a:pt x="8309" y="4979"/>
                  </a:lnTo>
                  <a:lnTo>
                    <a:pt x="8314" y="4988"/>
                  </a:lnTo>
                  <a:lnTo>
                    <a:pt x="8373" y="5096"/>
                  </a:lnTo>
                  <a:lnTo>
                    <a:pt x="8378" y="5105"/>
                  </a:lnTo>
                  <a:lnTo>
                    <a:pt x="8432" y="5216"/>
                  </a:lnTo>
                  <a:lnTo>
                    <a:pt x="8437" y="5224"/>
                  </a:lnTo>
                  <a:lnTo>
                    <a:pt x="8487" y="5337"/>
                  </a:lnTo>
                  <a:lnTo>
                    <a:pt x="8490" y="5346"/>
                  </a:lnTo>
                  <a:lnTo>
                    <a:pt x="8536" y="5460"/>
                  </a:lnTo>
                  <a:lnTo>
                    <a:pt x="8539" y="5469"/>
                  </a:lnTo>
                  <a:lnTo>
                    <a:pt x="8580" y="5584"/>
                  </a:lnTo>
                  <a:lnTo>
                    <a:pt x="8583" y="5593"/>
                  </a:lnTo>
                  <a:lnTo>
                    <a:pt x="8619" y="5710"/>
                  </a:lnTo>
                  <a:lnTo>
                    <a:pt x="8622" y="5719"/>
                  </a:lnTo>
                  <a:lnTo>
                    <a:pt x="8654" y="5837"/>
                  </a:lnTo>
                  <a:lnTo>
                    <a:pt x="8656" y="5847"/>
                  </a:lnTo>
                  <a:lnTo>
                    <a:pt x="8683" y="5965"/>
                  </a:lnTo>
                  <a:lnTo>
                    <a:pt x="8685" y="5975"/>
                  </a:lnTo>
                  <a:lnTo>
                    <a:pt x="8707" y="6095"/>
                  </a:lnTo>
                  <a:lnTo>
                    <a:pt x="8708" y="6105"/>
                  </a:lnTo>
                  <a:lnTo>
                    <a:pt x="8725" y="6225"/>
                  </a:lnTo>
                  <a:lnTo>
                    <a:pt x="8727" y="6235"/>
                  </a:lnTo>
                  <a:lnTo>
                    <a:pt x="8739" y="6356"/>
                  </a:lnTo>
                  <a:lnTo>
                    <a:pt x="8740" y="6366"/>
                  </a:lnTo>
                  <a:lnTo>
                    <a:pt x="8740" y="6375"/>
                  </a:lnTo>
                  <a:lnTo>
                    <a:pt x="9250" y="6375"/>
                  </a:lnTo>
                  <a:lnTo>
                    <a:pt x="9283" y="6377"/>
                  </a:lnTo>
                  <a:lnTo>
                    <a:pt x="9315" y="6384"/>
                  </a:lnTo>
                  <a:lnTo>
                    <a:pt x="9346" y="6394"/>
                  </a:lnTo>
                  <a:lnTo>
                    <a:pt x="9375" y="6408"/>
                  </a:lnTo>
                  <a:lnTo>
                    <a:pt x="9402" y="6427"/>
                  </a:lnTo>
                  <a:lnTo>
                    <a:pt x="9427" y="6448"/>
                  </a:lnTo>
                  <a:lnTo>
                    <a:pt x="9448" y="6473"/>
                  </a:lnTo>
                  <a:lnTo>
                    <a:pt x="9467" y="6500"/>
                  </a:lnTo>
                  <a:lnTo>
                    <a:pt x="9481" y="6529"/>
                  </a:lnTo>
                  <a:lnTo>
                    <a:pt x="9491" y="6560"/>
                  </a:lnTo>
                  <a:lnTo>
                    <a:pt x="9498" y="6592"/>
                  </a:lnTo>
                  <a:lnTo>
                    <a:pt x="9500" y="6625"/>
                  </a:lnTo>
                  <a:lnTo>
                    <a:pt x="9498" y="6658"/>
                  </a:lnTo>
                  <a:lnTo>
                    <a:pt x="9491" y="6690"/>
                  </a:lnTo>
                  <a:lnTo>
                    <a:pt x="9481" y="6721"/>
                  </a:lnTo>
                  <a:lnTo>
                    <a:pt x="9467" y="6750"/>
                  </a:lnTo>
                  <a:lnTo>
                    <a:pt x="9448" y="6777"/>
                  </a:lnTo>
                  <a:lnTo>
                    <a:pt x="9427" y="6802"/>
                  </a:lnTo>
                  <a:lnTo>
                    <a:pt x="9402" y="6823"/>
                  </a:lnTo>
                  <a:lnTo>
                    <a:pt x="9375" y="6842"/>
                  </a:lnTo>
                  <a:lnTo>
                    <a:pt x="9346" y="6856"/>
                  </a:lnTo>
                  <a:lnTo>
                    <a:pt x="9315" y="6866"/>
                  </a:lnTo>
                  <a:lnTo>
                    <a:pt x="9283" y="6873"/>
                  </a:lnTo>
                  <a:lnTo>
                    <a:pt x="9250" y="6875"/>
                  </a:lnTo>
                  <a:lnTo>
                    <a:pt x="8500" y="6875"/>
                  </a:lnTo>
                  <a:close/>
                  <a:moveTo>
                    <a:pt x="1770" y="6291"/>
                  </a:moveTo>
                  <a:lnTo>
                    <a:pt x="1762" y="6375"/>
                  </a:lnTo>
                  <a:lnTo>
                    <a:pt x="8238" y="6375"/>
                  </a:lnTo>
                  <a:lnTo>
                    <a:pt x="8230" y="6291"/>
                  </a:lnTo>
                  <a:lnTo>
                    <a:pt x="8214" y="6180"/>
                  </a:lnTo>
                  <a:lnTo>
                    <a:pt x="8194" y="6070"/>
                  </a:lnTo>
                  <a:lnTo>
                    <a:pt x="8169" y="5961"/>
                  </a:lnTo>
                  <a:lnTo>
                    <a:pt x="8140" y="5853"/>
                  </a:lnTo>
                  <a:lnTo>
                    <a:pt x="8107" y="5746"/>
                  </a:lnTo>
                  <a:lnTo>
                    <a:pt x="8070" y="5640"/>
                  </a:lnTo>
                  <a:lnTo>
                    <a:pt x="8028" y="5536"/>
                  </a:lnTo>
                  <a:lnTo>
                    <a:pt x="7982" y="5432"/>
                  </a:lnTo>
                  <a:lnTo>
                    <a:pt x="7932" y="5331"/>
                  </a:lnTo>
                  <a:lnTo>
                    <a:pt x="7877" y="5230"/>
                  </a:lnTo>
                  <a:lnTo>
                    <a:pt x="7819" y="5132"/>
                  </a:lnTo>
                  <a:lnTo>
                    <a:pt x="7756" y="5036"/>
                  </a:lnTo>
                  <a:lnTo>
                    <a:pt x="7690" y="4942"/>
                  </a:lnTo>
                  <a:lnTo>
                    <a:pt x="7620" y="4850"/>
                  </a:lnTo>
                  <a:lnTo>
                    <a:pt x="7546" y="4761"/>
                  </a:lnTo>
                  <a:lnTo>
                    <a:pt x="7469" y="4675"/>
                  </a:lnTo>
                  <a:lnTo>
                    <a:pt x="7389" y="4591"/>
                  </a:lnTo>
                  <a:lnTo>
                    <a:pt x="7305" y="4510"/>
                  </a:lnTo>
                  <a:lnTo>
                    <a:pt x="7218" y="4432"/>
                  </a:lnTo>
                  <a:lnTo>
                    <a:pt x="7127" y="4357"/>
                  </a:lnTo>
                  <a:lnTo>
                    <a:pt x="7034" y="4285"/>
                  </a:lnTo>
                  <a:lnTo>
                    <a:pt x="6938" y="4217"/>
                  </a:lnTo>
                  <a:lnTo>
                    <a:pt x="6838" y="4151"/>
                  </a:lnTo>
                  <a:lnTo>
                    <a:pt x="6736" y="4089"/>
                  </a:lnTo>
                  <a:lnTo>
                    <a:pt x="6632" y="4030"/>
                  </a:lnTo>
                  <a:lnTo>
                    <a:pt x="6525" y="3976"/>
                  </a:lnTo>
                  <a:lnTo>
                    <a:pt x="6416" y="3924"/>
                  </a:lnTo>
                  <a:lnTo>
                    <a:pt x="6305" y="3877"/>
                  </a:lnTo>
                  <a:lnTo>
                    <a:pt x="6192" y="3834"/>
                  </a:lnTo>
                  <a:lnTo>
                    <a:pt x="6078" y="3795"/>
                  </a:lnTo>
                  <a:lnTo>
                    <a:pt x="5962" y="3760"/>
                  </a:lnTo>
                  <a:lnTo>
                    <a:pt x="5845" y="3728"/>
                  </a:lnTo>
                  <a:lnTo>
                    <a:pt x="5727" y="3701"/>
                  </a:lnTo>
                  <a:lnTo>
                    <a:pt x="5608" y="3678"/>
                  </a:lnTo>
                  <a:lnTo>
                    <a:pt x="5488" y="3659"/>
                  </a:lnTo>
                  <a:lnTo>
                    <a:pt x="5367" y="3644"/>
                  </a:lnTo>
                  <a:lnTo>
                    <a:pt x="5245" y="3634"/>
                  </a:lnTo>
                  <a:lnTo>
                    <a:pt x="5123" y="3627"/>
                  </a:lnTo>
                  <a:lnTo>
                    <a:pt x="5000" y="3625"/>
                  </a:lnTo>
                  <a:lnTo>
                    <a:pt x="4877" y="3627"/>
                  </a:lnTo>
                  <a:lnTo>
                    <a:pt x="4755" y="3634"/>
                  </a:lnTo>
                  <a:lnTo>
                    <a:pt x="4633" y="3644"/>
                  </a:lnTo>
                  <a:lnTo>
                    <a:pt x="4512" y="3659"/>
                  </a:lnTo>
                  <a:lnTo>
                    <a:pt x="4392" y="3678"/>
                  </a:lnTo>
                  <a:lnTo>
                    <a:pt x="4273" y="3701"/>
                  </a:lnTo>
                  <a:lnTo>
                    <a:pt x="4155" y="3728"/>
                  </a:lnTo>
                  <a:lnTo>
                    <a:pt x="4038" y="3760"/>
                  </a:lnTo>
                  <a:lnTo>
                    <a:pt x="3922" y="3795"/>
                  </a:lnTo>
                  <a:lnTo>
                    <a:pt x="3808" y="3834"/>
                  </a:lnTo>
                  <a:lnTo>
                    <a:pt x="3695" y="3877"/>
                  </a:lnTo>
                  <a:lnTo>
                    <a:pt x="3584" y="3924"/>
                  </a:lnTo>
                  <a:lnTo>
                    <a:pt x="3475" y="3976"/>
                  </a:lnTo>
                  <a:lnTo>
                    <a:pt x="3368" y="4030"/>
                  </a:lnTo>
                  <a:lnTo>
                    <a:pt x="3264" y="4089"/>
                  </a:lnTo>
                  <a:lnTo>
                    <a:pt x="3162" y="4151"/>
                  </a:lnTo>
                  <a:lnTo>
                    <a:pt x="3062" y="4217"/>
                  </a:lnTo>
                  <a:lnTo>
                    <a:pt x="2966" y="4285"/>
                  </a:lnTo>
                  <a:lnTo>
                    <a:pt x="2873" y="4357"/>
                  </a:lnTo>
                  <a:lnTo>
                    <a:pt x="2782" y="4432"/>
                  </a:lnTo>
                  <a:lnTo>
                    <a:pt x="2695" y="4510"/>
                  </a:lnTo>
                  <a:lnTo>
                    <a:pt x="2611" y="4591"/>
                  </a:lnTo>
                  <a:lnTo>
                    <a:pt x="2531" y="4675"/>
                  </a:lnTo>
                  <a:lnTo>
                    <a:pt x="2454" y="4761"/>
                  </a:lnTo>
                  <a:lnTo>
                    <a:pt x="2380" y="4850"/>
                  </a:lnTo>
                  <a:lnTo>
                    <a:pt x="2310" y="4942"/>
                  </a:lnTo>
                  <a:lnTo>
                    <a:pt x="2244" y="5036"/>
                  </a:lnTo>
                  <a:lnTo>
                    <a:pt x="2181" y="5132"/>
                  </a:lnTo>
                  <a:lnTo>
                    <a:pt x="2123" y="5230"/>
                  </a:lnTo>
                  <a:lnTo>
                    <a:pt x="2068" y="5331"/>
                  </a:lnTo>
                  <a:lnTo>
                    <a:pt x="2018" y="5432"/>
                  </a:lnTo>
                  <a:lnTo>
                    <a:pt x="1972" y="5536"/>
                  </a:lnTo>
                  <a:lnTo>
                    <a:pt x="1930" y="5640"/>
                  </a:lnTo>
                  <a:lnTo>
                    <a:pt x="1893" y="5746"/>
                  </a:lnTo>
                  <a:lnTo>
                    <a:pt x="1860" y="5853"/>
                  </a:lnTo>
                  <a:lnTo>
                    <a:pt x="1831" y="5961"/>
                  </a:lnTo>
                  <a:lnTo>
                    <a:pt x="1806" y="6070"/>
                  </a:lnTo>
                  <a:lnTo>
                    <a:pt x="1786" y="6180"/>
                  </a:lnTo>
                  <a:lnTo>
                    <a:pt x="1770" y="62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2502;p22">
            <a:extLst>
              <a:ext uri="{FF2B5EF4-FFF2-40B4-BE49-F238E27FC236}">
                <a16:creationId xmlns:a16="http://schemas.microsoft.com/office/drawing/2014/main" id="{E16151C8-7E50-4377-9E6B-EB1C55BA37B6}"/>
              </a:ext>
            </a:extLst>
          </p:cNvPr>
          <p:cNvGrpSpPr/>
          <p:nvPr/>
        </p:nvGrpSpPr>
        <p:grpSpPr>
          <a:xfrm>
            <a:off x="8624067" y="1760267"/>
            <a:ext cx="633600" cy="633600"/>
            <a:chOff x="8624067" y="2659872"/>
            <a:chExt cx="633600" cy="633600"/>
          </a:xfrm>
          <a:solidFill>
            <a:schemeClr val="bg1"/>
          </a:solidFill>
        </p:grpSpPr>
        <p:sp>
          <p:nvSpPr>
            <p:cNvPr id="232" name="Google Shape;2503;p22">
              <a:extLst>
                <a:ext uri="{FF2B5EF4-FFF2-40B4-BE49-F238E27FC236}">
                  <a16:creationId xmlns:a16="http://schemas.microsoft.com/office/drawing/2014/main" id="{F5708B74-C66D-4131-A0F0-3DEC807CCE2E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45" y="3939"/>
                  </a:moveTo>
                  <a:lnTo>
                    <a:pt x="6381" y="3938"/>
                  </a:lnTo>
                  <a:lnTo>
                    <a:pt x="7231" y="3938"/>
                  </a:lnTo>
                  <a:lnTo>
                    <a:pt x="7267" y="3939"/>
                  </a:lnTo>
                  <a:lnTo>
                    <a:pt x="7303" y="3941"/>
                  </a:lnTo>
                  <a:lnTo>
                    <a:pt x="7338" y="3944"/>
                  </a:lnTo>
                  <a:lnTo>
                    <a:pt x="7374" y="3949"/>
                  </a:lnTo>
                  <a:lnTo>
                    <a:pt x="7409" y="3955"/>
                  </a:lnTo>
                  <a:lnTo>
                    <a:pt x="7444" y="3962"/>
                  </a:lnTo>
                  <a:lnTo>
                    <a:pt x="7479" y="3970"/>
                  </a:lnTo>
                  <a:lnTo>
                    <a:pt x="7513" y="3980"/>
                  </a:lnTo>
                  <a:lnTo>
                    <a:pt x="7547" y="3991"/>
                  </a:lnTo>
                  <a:lnTo>
                    <a:pt x="7580" y="4004"/>
                  </a:lnTo>
                  <a:lnTo>
                    <a:pt x="7613" y="4018"/>
                  </a:lnTo>
                  <a:lnTo>
                    <a:pt x="7646" y="4032"/>
                  </a:lnTo>
                  <a:lnTo>
                    <a:pt x="7678" y="4049"/>
                  </a:lnTo>
                  <a:lnTo>
                    <a:pt x="7709" y="4066"/>
                  </a:lnTo>
                  <a:lnTo>
                    <a:pt x="7740" y="4085"/>
                  </a:lnTo>
                  <a:lnTo>
                    <a:pt x="7770" y="4104"/>
                  </a:lnTo>
                  <a:lnTo>
                    <a:pt x="7799" y="4125"/>
                  </a:lnTo>
                  <a:lnTo>
                    <a:pt x="7828" y="4147"/>
                  </a:lnTo>
                  <a:lnTo>
                    <a:pt x="7855" y="4169"/>
                  </a:lnTo>
                  <a:lnTo>
                    <a:pt x="7882" y="4193"/>
                  </a:lnTo>
                  <a:lnTo>
                    <a:pt x="7907" y="4218"/>
                  </a:lnTo>
                  <a:lnTo>
                    <a:pt x="7932" y="4243"/>
                  </a:lnTo>
                  <a:lnTo>
                    <a:pt x="7956" y="4270"/>
                  </a:lnTo>
                  <a:lnTo>
                    <a:pt x="7978" y="4297"/>
                  </a:lnTo>
                  <a:lnTo>
                    <a:pt x="8000" y="4326"/>
                  </a:lnTo>
                  <a:lnTo>
                    <a:pt x="8021" y="4355"/>
                  </a:lnTo>
                  <a:lnTo>
                    <a:pt x="8040" y="4385"/>
                  </a:lnTo>
                  <a:lnTo>
                    <a:pt x="8059" y="4416"/>
                  </a:lnTo>
                  <a:lnTo>
                    <a:pt x="8076" y="4447"/>
                  </a:lnTo>
                  <a:lnTo>
                    <a:pt x="8093" y="4479"/>
                  </a:lnTo>
                  <a:lnTo>
                    <a:pt x="8108" y="4512"/>
                  </a:lnTo>
                  <a:lnTo>
                    <a:pt x="8121" y="4545"/>
                  </a:lnTo>
                  <a:lnTo>
                    <a:pt x="8134" y="4578"/>
                  </a:lnTo>
                  <a:lnTo>
                    <a:pt x="8145" y="4612"/>
                  </a:lnTo>
                  <a:lnTo>
                    <a:pt x="8155" y="4646"/>
                  </a:lnTo>
                  <a:lnTo>
                    <a:pt x="8164" y="4681"/>
                  </a:lnTo>
                  <a:lnTo>
                    <a:pt x="8171" y="4716"/>
                  </a:lnTo>
                  <a:lnTo>
                    <a:pt x="8177" y="4751"/>
                  </a:lnTo>
                  <a:lnTo>
                    <a:pt x="8182" y="4787"/>
                  </a:lnTo>
                  <a:lnTo>
                    <a:pt x="8185" y="4822"/>
                  </a:lnTo>
                  <a:lnTo>
                    <a:pt x="8187" y="4858"/>
                  </a:lnTo>
                  <a:lnTo>
                    <a:pt x="8188" y="4894"/>
                  </a:lnTo>
                  <a:lnTo>
                    <a:pt x="8188" y="5106"/>
                  </a:lnTo>
                  <a:lnTo>
                    <a:pt x="8187" y="5142"/>
                  </a:lnTo>
                  <a:lnTo>
                    <a:pt x="8185" y="5178"/>
                  </a:lnTo>
                  <a:lnTo>
                    <a:pt x="8182" y="5213"/>
                  </a:lnTo>
                  <a:lnTo>
                    <a:pt x="8177" y="5249"/>
                  </a:lnTo>
                  <a:lnTo>
                    <a:pt x="8171" y="5284"/>
                  </a:lnTo>
                  <a:lnTo>
                    <a:pt x="8164" y="5319"/>
                  </a:lnTo>
                  <a:lnTo>
                    <a:pt x="8155" y="5354"/>
                  </a:lnTo>
                  <a:lnTo>
                    <a:pt x="8145" y="5388"/>
                  </a:lnTo>
                  <a:lnTo>
                    <a:pt x="8134" y="5422"/>
                  </a:lnTo>
                  <a:lnTo>
                    <a:pt x="8121" y="5455"/>
                  </a:lnTo>
                  <a:lnTo>
                    <a:pt x="8108" y="5488"/>
                  </a:lnTo>
                  <a:lnTo>
                    <a:pt x="8093" y="5521"/>
                  </a:lnTo>
                  <a:lnTo>
                    <a:pt x="8076" y="5553"/>
                  </a:lnTo>
                  <a:lnTo>
                    <a:pt x="8059" y="5584"/>
                  </a:lnTo>
                  <a:lnTo>
                    <a:pt x="8040" y="5615"/>
                  </a:lnTo>
                  <a:lnTo>
                    <a:pt x="8021" y="5645"/>
                  </a:lnTo>
                  <a:lnTo>
                    <a:pt x="8000" y="5674"/>
                  </a:lnTo>
                  <a:lnTo>
                    <a:pt x="7978" y="5703"/>
                  </a:lnTo>
                  <a:lnTo>
                    <a:pt x="7956" y="5730"/>
                  </a:lnTo>
                  <a:lnTo>
                    <a:pt x="7932" y="5757"/>
                  </a:lnTo>
                  <a:lnTo>
                    <a:pt x="7907" y="5782"/>
                  </a:lnTo>
                  <a:lnTo>
                    <a:pt x="7882" y="5807"/>
                  </a:lnTo>
                  <a:lnTo>
                    <a:pt x="7855" y="5831"/>
                  </a:lnTo>
                  <a:lnTo>
                    <a:pt x="7828" y="5853"/>
                  </a:lnTo>
                  <a:lnTo>
                    <a:pt x="7799" y="5875"/>
                  </a:lnTo>
                  <a:lnTo>
                    <a:pt x="7770" y="5896"/>
                  </a:lnTo>
                  <a:lnTo>
                    <a:pt x="7740" y="5915"/>
                  </a:lnTo>
                  <a:lnTo>
                    <a:pt x="7709" y="5934"/>
                  </a:lnTo>
                  <a:lnTo>
                    <a:pt x="7678" y="5951"/>
                  </a:lnTo>
                  <a:lnTo>
                    <a:pt x="7646" y="5968"/>
                  </a:lnTo>
                  <a:lnTo>
                    <a:pt x="7613" y="5982"/>
                  </a:lnTo>
                  <a:lnTo>
                    <a:pt x="7580" y="5996"/>
                  </a:lnTo>
                  <a:lnTo>
                    <a:pt x="7547" y="6009"/>
                  </a:lnTo>
                  <a:lnTo>
                    <a:pt x="7513" y="6020"/>
                  </a:lnTo>
                  <a:lnTo>
                    <a:pt x="7479" y="6030"/>
                  </a:lnTo>
                  <a:lnTo>
                    <a:pt x="7444" y="6038"/>
                  </a:lnTo>
                  <a:lnTo>
                    <a:pt x="7409" y="6045"/>
                  </a:lnTo>
                  <a:lnTo>
                    <a:pt x="7374" y="6051"/>
                  </a:lnTo>
                  <a:lnTo>
                    <a:pt x="7338" y="6056"/>
                  </a:lnTo>
                  <a:lnTo>
                    <a:pt x="7303" y="6059"/>
                  </a:lnTo>
                  <a:lnTo>
                    <a:pt x="7267" y="6061"/>
                  </a:lnTo>
                  <a:lnTo>
                    <a:pt x="7231" y="6062"/>
                  </a:lnTo>
                  <a:lnTo>
                    <a:pt x="6381" y="6062"/>
                  </a:lnTo>
                  <a:lnTo>
                    <a:pt x="6345" y="6061"/>
                  </a:lnTo>
                  <a:lnTo>
                    <a:pt x="6309" y="6059"/>
                  </a:lnTo>
                  <a:lnTo>
                    <a:pt x="6274" y="6056"/>
                  </a:lnTo>
                  <a:lnTo>
                    <a:pt x="6238" y="6051"/>
                  </a:lnTo>
                  <a:lnTo>
                    <a:pt x="6203" y="6045"/>
                  </a:lnTo>
                  <a:lnTo>
                    <a:pt x="6168" y="6038"/>
                  </a:lnTo>
                  <a:lnTo>
                    <a:pt x="6133" y="6030"/>
                  </a:lnTo>
                  <a:lnTo>
                    <a:pt x="6099" y="6020"/>
                  </a:lnTo>
                  <a:lnTo>
                    <a:pt x="6065" y="6009"/>
                  </a:lnTo>
                  <a:lnTo>
                    <a:pt x="6032" y="5996"/>
                  </a:lnTo>
                  <a:lnTo>
                    <a:pt x="5999" y="5982"/>
                  </a:lnTo>
                  <a:lnTo>
                    <a:pt x="5966" y="5968"/>
                  </a:lnTo>
                  <a:lnTo>
                    <a:pt x="5934" y="5951"/>
                  </a:lnTo>
                  <a:lnTo>
                    <a:pt x="5903" y="5934"/>
                  </a:lnTo>
                  <a:lnTo>
                    <a:pt x="5872" y="5915"/>
                  </a:lnTo>
                  <a:lnTo>
                    <a:pt x="5842" y="5896"/>
                  </a:lnTo>
                  <a:lnTo>
                    <a:pt x="5813" y="5875"/>
                  </a:lnTo>
                  <a:lnTo>
                    <a:pt x="5785" y="5853"/>
                  </a:lnTo>
                  <a:lnTo>
                    <a:pt x="5757" y="5831"/>
                  </a:lnTo>
                  <a:lnTo>
                    <a:pt x="5731" y="5807"/>
                  </a:lnTo>
                  <a:lnTo>
                    <a:pt x="5705" y="5782"/>
                  </a:lnTo>
                  <a:lnTo>
                    <a:pt x="5680" y="5757"/>
                  </a:lnTo>
                  <a:lnTo>
                    <a:pt x="5657" y="5730"/>
                  </a:lnTo>
                  <a:lnTo>
                    <a:pt x="5634" y="5703"/>
                  </a:lnTo>
                  <a:lnTo>
                    <a:pt x="5612" y="5674"/>
                  </a:lnTo>
                  <a:lnTo>
                    <a:pt x="5591" y="5645"/>
                  </a:lnTo>
                  <a:lnTo>
                    <a:pt x="5572" y="5615"/>
                  </a:lnTo>
                  <a:lnTo>
                    <a:pt x="5553" y="5584"/>
                  </a:lnTo>
                  <a:lnTo>
                    <a:pt x="5536" y="5553"/>
                  </a:lnTo>
                  <a:lnTo>
                    <a:pt x="5519" y="5521"/>
                  </a:lnTo>
                  <a:lnTo>
                    <a:pt x="5505" y="5488"/>
                  </a:lnTo>
                  <a:lnTo>
                    <a:pt x="5491" y="5455"/>
                  </a:lnTo>
                  <a:lnTo>
                    <a:pt x="5478" y="5422"/>
                  </a:lnTo>
                  <a:lnTo>
                    <a:pt x="5467" y="5388"/>
                  </a:lnTo>
                  <a:lnTo>
                    <a:pt x="5458" y="5354"/>
                  </a:lnTo>
                  <a:lnTo>
                    <a:pt x="5449" y="5319"/>
                  </a:lnTo>
                  <a:lnTo>
                    <a:pt x="5442" y="5284"/>
                  </a:lnTo>
                  <a:lnTo>
                    <a:pt x="5436" y="5249"/>
                  </a:lnTo>
                  <a:lnTo>
                    <a:pt x="5431" y="5213"/>
                  </a:lnTo>
                  <a:lnTo>
                    <a:pt x="5428" y="5178"/>
                  </a:lnTo>
                  <a:lnTo>
                    <a:pt x="5426" y="5142"/>
                  </a:lnTo>
                  <a:lnTo>
                    <a:pt x="5425" y="5106"/>
                  </a:lnTo>
                  <a:lnTo>
                    <a:pt x="5425" y="4894"/>
                  </a:lnTo>
                  <a:lnTo>
                    <a:pt x="5426" y="4858"/>
                  </a:lnTo>
                  <a:lnTo>
                    <a:pt x="5428" y="4822"/>
                  </a:lnTo>
                  <a:lnTo>
                    <a:pt x="5431" y="4787"/>
                  </a:lnTo>
                  <a:lnTo>
                    <a:pt x="5436" y="4751"/>
                  </a:lnTo>
                  <a:lnTo>
                    <a:pt x="5442" y="4716"/>
                  </a:lnTo>
                  <a:lnTo>
                    <a:pt x="5449" y="4681"/>
                  </a:lnTo>
                  <a:lnTo>
                    <a:pt x="5458" y="4646"/>
                  </a:lnTo>
                  <a:lnTo>
                    <a:pt x="5467" y="4612"/>
                  </a:lnTo>
                  <a:lnTo>
                    <a:pt x="5478" y="4578"/>
                  </a:lnTo>
                  <a:lnTo>
                    <a:pt x="5491" y="4545"/>
                  </a:lnTo>
                  <a:lnTo>
                    <a:pt x="5505" y="4512"/>
                  </a:lnTo>
                  <a:lnTo>
                    <a:pt x="5519" y="4479"/>
                  </a:lnTo>
                  <a:lnTo>
                    <a:pt x="5536" y="4447"/>
                  </a:lnTo>
                  <a:lnTo>
                    <a:pt x="5553" y="4416"/>
                  </a:lnTo>
                  <a:lnTo>
                    <a:pt x="5572" y="4385"/>
                  </a:lnTo>
                  <a:lnTo>
                    <a:pt x="5591" y="4355"/>
                  </a:lnTo>
                  <a:lnTo>
                    <a:pt x="5612" y="4326"/>
                  </a:lnTo>
                  <a:lnTo>
                    <a:pt x="5634" y="4297"/>
                  </a:lnTo>
                  <a:lnTo>
                    <a:pt x="5657" y="4270"/>
                  </a:lnTo>
                  <a:lnTo>
                    <a:pt x="5680" y="4243"/>
                  </a:lnTo>
                  <a:lnTo>
                    <a:pt x="5705" y="4218"/>
                  </a:lnTo>
                  <a:lnTo>
                    <a:pt x="5731" y="4193"/>
                  </a:lnTo>
                  <a:lnTo>
                    <a:pt x="5757" y="4169"/>
                  </a:lnTo>
                  <a:lnTo>
                    <a:pt x="5785" y="4147"/>
                  </a:lnTo>
                  <a:lnTo>
                    <a:pt x="5813" y="4125"/>
                  </a:lnTo>
                  <a:lnTo>
                    <a:pt x="5842" y="4104"/>
                  </a:lnTo>
                  <a:lnTo>
                    <a:pt x="5872" y="4085"/>
                  </a:lnTo>
                  <a:lnTo>
                    <a:pt x="5903" y="4066"/>
                  </a:lnTo>
                  <a:lnTo>
                    <a:pt x="5934" y="4049"/>
                  </a:lnTo>
                  <a:lnTo>
                    <a:pt x="5966" y="4032"/>
                  </a:lnTo>
                  <a:lnTo>
                    <a:pt x="5999" y="4018"/>
                  </a:lnTo>
                  <a:lnTo>
                    <a:pt x="6032" y="4004"/>
                  </a:lnTo>
                  <a:lnTo>
                    <a:pt x="6065" y="3991"/>
                  </a:lnTo>
                  <a:lnTo>
                    <a:pt x="6099" y="3980"/>
                  </a:lnTo>
                  <a:lnTo>
                    <a:pt x="6133" y="3970"/>
                  </a:lnTo>
                  <a:lnTo>
                    <a:pt x="6168" y="3962"/>
                  </a:lnTo>
                  <a:lnTo>
                    <a:pt x="6203" y="3955"/>
                  </a:lnTo>
                  <a:lnTo>
                    <a:pt x="6238" y="3949"/>
                  </a:lnTo>
                  <a:lnTo>
                    <a:pt x="6274" y="3944"/>
                  </a:lnTo>
                  <a:lnTo>
                    <a:pt x="6309" y="3941"/>
                  </a:lnTo>
                  <a:lnTo>
                    <a:pt x="6345" y="3939"/>
                  </a:lnTo>
                  <a:close/>
                  <a:moveTo>
                    <a:pt x="2733" y="3939"/>
                  </a:moveTo>
                  <a:lnTo>
                    <a:pt x="2769" y="3938"/>
                  </a:lnTo>
                  <a:lnTo>
                    <a:pt x="3619" y="3938"/>
                  </a:lnTo>
                  <a:lnTo>
                    <a:pt x="3655" y="3939"/>
                  </a:lnTo>
                  <a:lnTo>
                    <a:pt x="3691" y="3941"/>
                  </a:lnTo>
                  <a:lnTo>
                    <a:pt x="3726" y="3944"/>
                  </a:lnTo>
                  <a:lnTo>
                    <a:pt x="3762" y="3949"/>
                  </a:lnTo>
                  <a:lnTo>
                    <a:pt x="3797" y="3955"/>
                  </a:lnTo>
                  <a:lnTo>
                    <a:pt x="3832" y="3962"/>
                  </a:lnTo>
                  <a:lnTo>
                    <a:pt x="3867" y="3970"/>
                  </a:lnTo>
                  <a:lnTo>
                    <a:pt x="3901" y="3980"/>
                  </a:lnTo>
                  <a:lnTo>
                    <a:pt x="3935" y="3991"/>
                  </a:lnTo>
                  <a:lnTo>
                    <a:pt x="3968" y="4004"/>
                  </a:lnTo>
                  <a:lnTo>
                    <a:pt x="4001" y="4018"/>
                  </a:lnTo>
                  <a:lnTo>
                    <a:pt x="4034" y="4032"/>
                  </a:lnTo>
                  <a:lnTo>
                    <a:pt x="4066" y="4049"/>
                  </a:lnTo>
                  <a:lnTo>
                    <a:pt x="4097" y="4066"/>
                  </a:lnTo>
                  <a:lnTo>
                    <a:pt x="4128" y="4085"/>
                  </a:lnTo>
                  <a:lnTo>
                    <a:pt x="4158" y="4104"/>
                  </a:lnTo>
                  <a:lnTo>
                    <a:pt x="4187" y="4125"/>
                  </a:lnTo>
                  <a:lnTo>
                    <a:pt x="4215" y="4147"/>
                  </a:lnTo>
                  <a:lnTo>
                    <a:pt x="4243" y="4169"/>
                  </a:lnTo>
                  <a:lnTo>
                    <a:pt x="4269" y="4193"/>
                  </a:lnTo>
                  <a:lnTo>
                    <a:pt x="4295" y="4218"/>
                  </a:lnTo>
                  <a:lnTo>
                    <a:pt x="4320" y="4243"/>
                  </a:lnTo>
                  <a:lnTo>
                    <a:pt x="4343" y="4270"/>
                  </a:lnTo>
                  <a:lnTo>
                    <a:pt x="4366" y="4297"/>
                  </a:lnTo>
                  <a:lnTo>
                    <a:pt x="4388" y="4326"/>
                  </a:lnTo>
                  <a:lnTo>
                    <a:pt x="4409" y="4355"/>
                  </a:lnTo>
                  <a:lnTo>
                    <a:pt x="4428" y="4385"/>
                  </a:lnTo>
                  <a:lnTo>
                    <a:pt x="4447" y="4416"/>
                  </a:lnTo>
                  <a:lnTo>
                    <a:pt x="4464" y="4447"/>
                  </a:lnTo>
                  <a:lnTo>
                    <a:pt x="4481" y="4479"/>
                  </a:lnTo>
                  <a:lnTo>
                    <a:pt x="4495" y="4512"/>
                  </a:lnTo>
                  <a:lnTo>
                    <a:pt x="4509" y="4545"/>
                  </a:lnTo>
                  <a:lnTo>
                    <a:pt x="4522" y="4578"/>
                  </a:lnTo>
                  <a:lnTo>
                    <a:pt x="4533" y="4612"/>
                  </a:lnTo>
                  <a:lnTo>
                    <a:pt x="4542" y="4646"/>
                  </a:lnTo>
                  <a:lnTo>
                    <a:pt x="4551" y="4681"/>
                  </a:lnTo>
                  <a:lnTo>
                    <a:pt x="4558" y="4716"/>
                  </a:lnTo>
                  <a:lnTo>
                    <a:pt x="4564" y="4751"/>
                  </a:lnTo>
                  <a:lnTo>
                    <a:pt x="4569" y="4787"/>
                  </a:lnTo>
                  <a:lnTo>
                    <a:pt x="4572" y="4822"/>
                  </a:lnTo>
                  <a:lnTo>
                    <a:pt x="4574" y="4858"/>
                  </a:lnTo>
                  <a:lnTo>
                    <a:pt x="4575" y="4894"/>
                  </a:lnTo>
                  <a:lnTo>
                    <a:pt x="4575" y="5106"/>
                  </a:lnTo>
                  <a:lnTo>
                    <a:pt x="4574" y="5142"/>
                  </a:lnTo>
                  <a:lnTo>
                    <a:pt x="4572" y="5178"/>
                  </a:lnTo>
                  <a:lnTo>
                    <a:pt x="4569" y="5213"/>
                  </a:lnTo>
                  <a:lnTo>
                    <a:pt x="4564" y="5249"/>
                  </a:lnTo>
                  <a:lnTo>
                    <a:pt x="4558" y="5284"/>
                  </a:lnTo>
                  <a:lnTo>
                    <a:pt x="4551" y="5319"/>
                  </a:lnTo>
                  <a:lnTo>
                    <a:pt x="4542" y="5354"/>
                  </a:lnTo>
                  <a:lnTo>
                    <a:pt x="4533" y="5388"/>
                  </a:lnTo>
                  <a:lnTo>
                    <a:pt x="4522" y="5422"/>
                  </a:lnTo>
                  <a:lnTo>
                    <a:pt x="4509" y="5455"/>
                  </a:lnTo>
                  <a:lnTo>
                    <a:pt x="4495" y="5488"/>
                  </a:lnTo>
                  <a:lnTo>
                    <a:pt x="4481" y="5521"/>
                  </a:lnTo>
                  <a:lnTo>
                    <a:pt x="4464" y="5553"/>
                  </a:lnTo>
                  <a:lnTo>
                    <a:pt x="4447" y="5584"/>
                  </a:lnTo>
                  <a:lnTo>
                    <a:pt x="4428" y="5615"/>
                  </a:lnTo>
                  <a:lnTo>
                    <a:pt x="4409" y="5645"/>
                  </a:lnTo>
                  <a:lnTo>
                    <a:pt x="4388" y="5674"/>
                  </a:lnTo>
                  <a:lnTo>
                    <a:pt x="4366" y="5703"/>
                  </a:lnTo>
                  <a:lnTo>
                    <a:pt x="4343" y="5730"/>
                  </a:lnTo>
                  <a:lnTo>
                    <a:pt x="4320" y="5757"/>
                  </a:lnTo>
                  <a:lnTo>
                    <a:pt x="4295" y="5782"/>
                  </a:lnTo>
                  <a:lnTo>
                    <a:pt x="4269" y="5807"/>
                  </a:lnTo>
                  <a:lnTo>
                    <a:pt x="4243" y="5831"/>
                  </a:lnTo>
                  <a:lnTo>
                    <a:pt x="4215" y="5853"/>
                  </a:lnTo>
                  <a:lnTo>
                    <a:pt x="4187" y="5875"/>
                  </a:lnTo>
                  <a:lnTo>
                    <a:pt x="4158" y="5896"/>
                  </a:lnTo>
                  <a:lnTo>
                    <a:pt x="4128" y="5915"/>
                  </a:lnTo>
                  <a:lnTo>
                    <a:pt x="4097" y="5934"/>
                  </a:lnTo>
                  <a:lnTo>
                    <a:pt x="4066" y="5951"/>
                  </a:lnTo>
                  <a:lnTo>
                    <a:pt x="4034" y="5968"/>
                  </a:lnTo>
                  <a:lnTo>
                    <a:pt x="4001" y="5982"/>
                  </a:lnTo>
                  <a:lnTo>
                    <a:pt x="3968" y="5996"/>
                  </a:lnTo>
                  <a:lnTo>
                    <a:pt x="3935" y="6009"/>
                  </a:lnTo>
                  <a:lnTo>
                    <a:pt x="3901" y="6020"/>
                  </a:lnTo>
                  <a:lnTo>
                    <a:pt x="3867" y="6030"/>
                  </a:lnTo>
                  <a:lnTo>
                    <a:pt x="3832" y="6038"/>
                  </a:lnTo>
                  <a:lnTo>
                    <a:pt x="3797" y="6045"/>
                  </a:lnTo>
                  <a:lnTo>
                    <a:pt x="3762" y="6051"/>
                  </a:lnTo>
                  <a:lnTo>
                    <a:pt x="3726" y="6056"/>
                  </a:lnTo>
                  <a:lnTo>
                    <a:pt x="3691" y="6059"/>
                  </a:lnTo>
                  <a:lnTo>
                    <a:pt x="3655" y="6061"/>
                  </a:lnTo>
                  <a:lnTo>
                    <a:pt x="3619" y="6062"/>
                  </a:lnTo>
                  <a:lnTo>
                    <a:pt x="2769" y="6062"/>
                  </a:lnTo>
                  <a:lnTo>
                    <a:pt x="2733" y="6061"/>
                  </a:lnTo>
                  <a:lnTo>
                    <a:pt x="2697" y="6059"/>
                  </a:lnTo>
                  <a:lnTo>
                    <a:pt x="2662" y="6056"/>
                  </a:lnTo>
                  <a:lnTo>
                    <a:pt x="2626" y="6051"/>
                  </a:lnTo>
                  <a:lnTo>
                    <a:pt x="2591" y="6045"/>
                  </a:lnTo>
                  <a:lnTo>
                    <a:pt x="2556" y="6038"/>
                  </a:lnTo>
                  <a:lnTo>
                    <a:pt x="2521" y="6030"/>
                  </a:lnTo>
                  <a:lnTo>
                    <a:pt x="2487" y="6020"/>
                  </a:lnTo>
                  <a:lnTo>
                    <a:pt x="2453" y="6009"/>
                  </a:lnTo>
                  <a:lnTo>
                    <a:pt x="2420" y="5996"/>
                  </a:lnTo>
                  <a:lnTo>
                    <a:pt x="2387" y="5982"/>
                  </a:lnTo>
                  <a:lnTo>
                    <a:pt x="2354" y="5968"/>
                  </a:lnTo>
                  <a:lnTo>
                    <a:pt x="2322" y="5951"/>
                  </a:lnTo>
                  <a:lnTo>
                    <a:pt x="2291" y="5934"/>
                  </a:lnTo>
                  <a:lnTo>
                    <a:pt x="2260" y="5915"/>
                  </a:lnTo>
                  <a:lnTo>
                    <a:pt x="2230" y="5896"/>
                  </a:lnTo>
                  <a:lnTo>
                    <a:pt x="2201" y="5875"/>
                  </a:lnTo>
                  <a:lnTo>
                    <a:pt x="2172" y="5853"/>
                  </a:lnTo>
                  <a:lnTo>
                    <a:pt x="2145" y="5831"/>
                  </a:lnTo>
                  <a:lnTo>
                    <a:pt x="2118" y="5807"/>
                  </a:lnTo>
                  <a:lnTo>
                    <a:pt x="2093" y="5782"/>
                  </a:lnTo>
                  <a:lnTo>
                    <a:pt x="2068" y="5757"/>
                  </a:lnTo>
                  <a:lnTo>
                    <a:pt x="2044" y="5730"/>
                  </a:lnTo>
                  <a:lnTo>
                    <a:pt x="2022" y="5703"/>
                  </a:lnTo>
                  <a:lnTo>
                    <a:pt x="2000" y="5674"/>
                  </a:lnTo>
                  <a:lnTo>
                    <a:pt x="1979" y="5645"/>
                  </a:lnTo>
                  <a:lnTo>
                    <a:pt x="1960" y="5615"/>
                  </a:lnTo>
                  <a:lnTo>
                    <a:pt x="1941" y="5584"/>
                  </a:lnTo>
                  <a:lnTo>
                    <a:pt x="1924" y="5553"/>
                  </a:lnTo>
                  <a:lnTo>
                    <a:pt x="1907" y="5521"/>
                  </a:lnTo>
                  <a:lnTo>
                    <a:pt x="1892" y="5488"/>
                  </a:lnTo>
                  <a:lnTo>
                    <a:pt x="1879" y="5455"/>
                  </a:lnTo>
                  <a:lnTo>
                    <a:pt x="1866" y="5422"/>
                  </a:lnTo>
                  <a:lnTo>
                    <a:pt x="1855" y="5388"/>
                  </a:lnTo>
                  <a:lnTo>
                    <a:pt x="1845" y="5354"/>
                  </a:lnTo>
                  <a:lnTo>
                    <a:pt x="1836" y="5319"/>
                  </a:lnTo>
                  <a:lnTo>
                    <a:pt x="1829" y="5284"/>
                  </a:lnTo>
                  <a:lnTo>
                    <a:pt x="1823" y="5249"/>
                  </a:lnTo>
                  <a:lnTo>
                    <a:pt x="1818" y="5213"/>
                  </a:lnTo>
                  <a:lnTo>
                    <a:pt x="1815" y="5178"/>
                  </a:lnTo>
                  <a:lnTo>
                    <a:pt x="1813" y="5142"/>
                  </a:lnTo>
                  <a:lnTo>
                    <a:pt x="1812" y="5106"/>
                  </a:lnTo>
                  <a:lnTo>
                    <a:pt x="1812" y="4894"/>
                  </a:lnTo>
                  <a:lnTo>
                    <a:pt x="1813" y="4858"/>
                  </a:lnTo>
                  <a:lnTo>
                    <a:pt x="1815" y="4822"/>
                  </a:lnTo>
                  <a:lnTo>
                    <a:pt x="1818" y="4787"/>
                  </a:lnTo>
                  <a:lnTo>
                    <a:pt x="1823" y="4751"/>
                  </a:lnTo>
                  <a:lnTo>
                    <a:pt x="1829" y="4716"/>
                  </a:lnTo>
                  <a:lnTo>
                    <a:pt x="1836" y="4681"/>
                  </a:lnTo>
                  <a:lnTo>
                    <a:pt x="1845" y="4646"/>
                  </a:lnTo>
                  <a:lnTo>
                    <a:pt x="1855" y="4612"/>
                  </a:lnTo>
                  <a:lnTo>
                    <a:pt x="1866" y="4578"/>
                  </a:lnTo>
                  <a:lnTo>
                    <a:pt x="1879" y="4545"/>
                  </a:lnTo>
                  <a:lnTo>
                    <a:pt x="1892" y="4512"/>
                  </a:lnTo>
                  <a:lnTo>
                    <a:pt x="1907" y="4479"/>
                  </a:lnTo>
                  <a:lnTo>
                    <a:pt x="1924" y="4447"/>
                  </a:lnTo>
                  <a:lnTo>
                    <a:pt x="1941" y="4416"/>
                  </a:lnTo>
                  <a:lnTo>
                    <a:pt x="1960" y="4385"/>
                  </a:lnTo>
                  <a:lnTo>
                    <a:pt x="1979" y="4355"/>
                  </a:lnTo>
                  <a:lnTo>
                    <a:pt x="2000" y="4326"/>
                  </a:lnTo>
                  <a:lnTo>
                    <a:pt x="2022" y="4297"/>
                  </a:lnTo>
                  <a:lnTo>
                    <a:pt x="2044" y="4270"/>
                  </a:lnTo>
                  <a:lnTo>
                    <a:pt x="2068" y="4243"/>
                  </a:lnTo>
                  <a:lnTo>
                    <a:pt x="2093" y="4218"/>
                  </a:lnTo>
                  <a:lnTo>
                    <a:pt x="2118" y="4193"/>
                  </a:lnTo>
                  <a:lnTo>
                    <a:pt x="2145" y="4169"/>
                  </a:lnTo>
                  <a:lnTo>
                    <a:pt x="2172" y="4147"/>
                  </a:lnTo>
                  <a:lnTo>
                    <a:pt x="2201" y="4125"/>
                  </a:lnTo>
                  <a:lnTo>
                    <a:pt x="2230" y="4104"/>
                  </a:lnTo>
                  <a:lnTo>
                    <a:pt x="2260" y="4085"/>
                  </a:lnTo>
                  <a:lnTo>
                    <a:pt x="2291" y="4066"/>
                  </a:lnTo>
                  <a:lnTo>
                    <a:pt x="2322" y="4049"/>
                  </a:lnTo>
                  <a:lnTo>
                    <a:pt x="2354" y="4032"/>
                  </a:lnTo>
                  <a:lnTo>
                    <a:pt x="2387" y="4018"/>
                  </a:lnTo>
                  <a:lnTo>
                    <a:pt x="2420" y="4004"/>
                  </a:lnTo>
                  <a:lnTo>
                    <a:pt x="2453" y="3991"/>
                  </a:lnTo>
                  <a:lnTo>
                    <a:pt x="2487" y="3980"/>
                  </a:lnTo>
                  <a:lnTo>
                    <a:pt x="2521" y="3970"/>
                  </a:lnTo>
                  <a:lnTo>
                    <a:pt x="2556" y="3962"/>
                  </a:lnTo>
                  <a:lnTo>
                    <a:pt x="2591" y="3955"/>
                  </a:lnTo>
                  <a:lnTo>
                    <a:pt x="2626" y="3949"/>
                  </a:lnTo>
                  <a:lnTo>
                    <a:pt x="2662" y="3944"/>
                  </a:lnTo>
                  <a:lnTo>
                    <a:pt x="2697" y="3941"/>
                  </a:lnTo>
                  <a:lnTo>
                    <a:pt x="2733" y="39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504;p22">
              <a:extLst>
                <a:ext uri="{FF2B5EF4-FFF2-40B4-BE49-F238E27FC236}">
                  <a16:creationId xmlns:a16="http://schemas.microsoft.com/office/drawing/2014/main" id="{F8AD43DC-5999-4662-8E17-C3F121C050F4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7" y="3794"/>
                  </a:moveTo>
                  <a:lnTo>
                    <a:pt x="780" y="3796"/>
                  </a:lnTo>
                  <a:lnTo>
                    <a:pt x="812" y="3802"/>
                  </a:lnTo>
                  <a:lnTo>
                    <a:pt x="843" y="3812"/>
                  </a:lnTo>
                  <a:lnTo>
                    <a:pt x="1789" y="4191"/>
                  </a:lnTo>
                  <a:lnTo>
                    <a:pt x="1796" y="4181"/>
                  </a:lnTo>
                  <a:lnTo>
                    <a:pt x="1801" y="4174"/>
                  </a:lnTo>
                  <a:lnTo>
                    <a:pt x="1823" y="4145"/>
                  </a:lnTo>
                  <a:lnTo>
                    <a:pt x="1829" y="4138"/>
                  </a:lnTo>
                  <a:lnTo>
                    <a:pt x="1852" y="4111"/>
                  </a:lnTo>
                  <a:lnTo>
                    <a:pt x="1858" y="4103"/>
                  </a:lnTo>
                  <a:lnTo>
                    <a:pt x="1882" y="4077"/>
                  </a:lnTo>
                  <a:lnTo>
                    <a:pt x="1888" y="4070"/>
                  </a:lnTo>
                  <a:lnTo>
                    <a:pt x="1913" y="4044"/>
                  </a:lnTo>
                  <a:lnTo>
                    <a:pt x="1919" y="4038"/>
                  </a:lnTo>
                  <a:lnTo>
                    <a:pt x="1945" y="4013"/>
                  </a:lnTo>
                  <a:lnTo>
                    <a:pt x="1952" y="4007"/>
                  </a:lnTo>
                  <a:lnTo>
                    <a:pt x="1978" y="3983"/>
                  </a:lnTo>
                  <a:lnTo>
                    <a:pt x="1986" y="3977"/>
                  </a:lnTo>
                  <a:lnTo>
                    <a:pt x="2013" y="3954"/>
                  </a:lnTo>
                  <a:lnTo>
                    <a:pt x="2020" y="3948"/>
                  </a:lnTo>
                  <a:lnTo>
                    <a:pt x="2049" y="3926"/>
                  </a:lnTo>
                  <a:lnTo>
                    <a:pt x="2056" y="3921"/>
                  </a:lnTo>
                  <a:lnTo>
                    <a:pt x="2086" y="3900"/>
                  </a:lnTo>
                  <a:lnTo>
                    <a:pt x="2093" y="3895"/>
                  </a:lnTo>
                  <a:lnTo>
                    <a:pt x="2123" y="3875"/>
                  </a:lnTo>
                  <a:lnTo>
                    <a:pt x="2131" y="3870"/>
                  </a:lnTo>
                  <a:lnTo>
                    <a:pt x="2162" y="3852"/>
                  </a:lnTo>
                  <a:lnTo>
                    <a:pt x="2170" y="3847"/>
                  </a:lnTo>
                  <a:lnTo>
                    <a:pt x="2201" y="3830"/>
                  </a:lnTo>
                  <a:lnTo>
                    <a:pt x="2210" y="3826"/>
                  </a:lnTo>
                  <a:lnTo>
                    <a:pt x="2242" y="3809"/>
                  </a:lnTo>
                  <a:lnTo>
                    <a:pt x="2250" y="3805"/>
                  </a:lnTo>
                  <a:lnTo>
                    <a:pt x="2283" y="3790"/>
                  </a:lnTo>
                  <a:lnTo>
                    <a:pt x="2291" y="3787"/>
                  </a:lnTo>
                  <a:lnTo>
                    <a:pt x="2324" y="3773"/>
                  </a:lnTo>
                  <a:lnTo>
                    <a:pt x="2333" y="3769"/>
                  </a:lnTo>
                  <a:lnTo>
                    <a:pt x="2366" y="3757"/>
                  </a:lnTo>
                  <a:lnTo>
                    <a:pt x="2375" y="3754"/>
                  </a:lnTo>
                  <a:lnTo>
                    <a:pt x="2409" y="3743"/>
                  </a:lnTo>
                  <a:lnTo>
                    <a:pt x="2418" y="3740"/>
                  </a:lnTo>
                  <a:lnTo>
                    <a:pt x="2452" y="3730"/>
                  </a:lnTo>
                  <a:lnTo>
                    <a:pt x="2461" y="3728"/>
                  </a:lnTo>
                  <a:lnTo>
                    <a:pt x="2496" y="3719"/>
                  </a:lnTo>
                  <a:lnTo>
                    <a:pt x="2505" y="3717"/>
                  </a:lnTo>
                  <a:lnTo>
                    <a:pt x="2540" y="3710"/>
                  </a:lnTo>
                  <a:lnTo>
                    <a:pt x="2549" y="3708"/>
                  </a:lnTo>
                  <a:lnTo>
                    <a:pt x="2584" y="3702"/>
                  </a:lnTo>
                  <a:lnTo>
                    <a:pt x="2594" y="3701"/>
                  </a:lnTo>
                  <a:lnTo>
                    <a:pt x="2629" y="3696"/>
                  </a:lnTo>
                  <a:lnTo>
                    <a:pt x="2638" y="3695"/>
                  </a:lnTo>
                  <a:lnTo>
                    <a:pt x="2674" y="3692"/>
                  </a:lnTo>
                  <a:lnTo>
                    <a:pt x="2683" y="3691"/>
                  </a:lnTo>
                  <a:lnTo>
                    <a:pt x="2719" y="3689"/>
                  </a:lnTo>
                  <a:lnTo>
                    <a:pt x="2728" y="3689"/>
                  </a:lnTo>
                  <a:lnTo>
                    <a:pt x="2764" y="3688"/>
                  </a:lnTo>
                  <a:lnTo>
                    <a:pt x="2769" y="3688"/>
                  </a:lnTo>
                  <a:lnTo>
                    <a:pt x="3619" y="3688"/>
                  </a:lnTo>
                  <a:lnTo>
                    <a:pt x="3624" y="3688"/>
                  </a:lnTo>
                  <a:lnTo>
                    <a:pt x="3660" y="3689"/>
                  </a:lnTo>
                  <a:lnTo>
                    <a:pt x="3669" y="3689"/>
                  </a:lnTo>
                  <a:lnTo>
                    <a:pt x="3705" y="3691"/>
                  </a:lnTo>
                  <a:lnTo>
                    <a:pt x="3714" y="3692"/>
                  </a:lnTo>
                  <a:lnTo>
                    <a:pt x="3750" y="3695"/>
                  </a:lnTo>
                  <a:lnTo>
                    <a:pt x="3759" y="3696"/>
                  </a:lnTo>
                  <a:lnTo>
                    <a:pt x="3794" y="3701"/>
                  </a:lnTo>
                  <a:lnTo>
                    <a:pt x="3804" y="3702"/>
                  </a:lnTo>
                  <a:lnTo>
                    <a:pt x="3839" y="3708"/>
                  </a:lnTo>
                  <a:lnTo>
                    <a:pt x="3848" y="3710"/>
                  </a:lnTo>
                  <a:lnTo>
                    <a:pt x="3883" y="3717"/>
                  </a:lnTo>
                  <a:lnTo>
                    <a:pt x="3892" y="3719"/>
                  </a:lnTo>
                  <a:lnTo>
                    <a:pt x="3927" y="3728"/>
                  </a:lnTo>
                  <a:lnTo>
                    <a:pt x="3936" y="3730"/>
                  </a:lnTo>
                  <a:lnTo>
                    <a:pt x="3970" y="3740"/>
                  </a:lnTo>
                  <a:lnTo>
                    <a:pt x="3979" y="3743"/>
                  </a:lnTo>
                  <a:lnTo>
                    <a:pt x="4013" y="3754"/>
                  </a:lnTo>
                  <a:lnTo>
                    <a:pt x="4022" y="3757"/>
                  </a:lnTo>
                  <a:lnTo>
                    <a:pt x="4055" y="3769"/>
                  </a:lnTo>
                  <a:lnTo>
                    <a:pt x="4064" y="3773"/>
                  </a:lnTo>
                  <a:lnTo>
                    <a:pt x="4097" y="3787"/>
                  </a:lnTo>
                  <a:lnTo>
                    <a:pt x="4105" y="3790"/>
                  </a:lnTo>
                  <a:lnTo>
                    <a:pt x="4138" y="3805"/>
                  </a:lnTo>
                  <a:lnTo>
                    <a:pt x="4146" y="3809"/>
                  </a:lnTo>
                  <a:lnTo>
                    <a:pt x="4178" y="3826"/>
                  </a:lnTo>
                  <a:lnTo>
                    <a:pt x="4187" y="3830"/>
                  </a:lnTo>
                  <a:lnTo>
                    <a:pt x="4218" y="3847"/>
                  </a:lnTo>
                  <a:lnTo>
                    <a:pt x="4226" y="3852"/>
                  </a:lnTo>
                  <a:lnTo>
                    <a:pt x="4257" y="3871"/>
                  </a:lnTo>
                  <a:lnTo>
                    <a:pt x="4265" y="3875"/>
                  </a:lnTo>
                  <a:lnTo>
                    <a:pt x="4295" y="3895"/>
                  </a:lnTo>
                  <a:lnTo>
                    <a:pt x="4302" y="3900"/>
                  </a:lnTo>
                  <a:lnTo>
                    <a:pt x="4331" y="3921"/>
                  </a:lnTo>
                  <a:lnTo>
                    <a:pt x="4339" y="3926"/>
                  </a:lnTo>
                  <a:lnTo>
                    <a:pt x="4367" y="3948"/>
                  </a:lnTo>
                  <a:lnTo>
                    <a:pt x="4374" y="3954"/>
                  </a:lnTo>
                  <a:lnTo>
                    <a:pt x="4402" y="3977"/>
                  </a:lnTo>
                  <a:lnTo>
                    <a:pt x="4409" y="3983"/>
                  </a:lnTo>
                  <a:lnTo>
                    <a:pt x="4436" y="4006"/>
                  </a:lnTo>
                  <a:lnTo>
                    <a:pt x="4442" y="4013"/>
                  </a:lnTo>
                  <a:lnTo>
                    <a:pt x="4468" y="4038"/>
                  </a:lnTo>
                  <a:lnTo>
                    <a:pt x="4475" y="4044"/>
                  </a:lnTo>
                  <a:lnTo>
                    <a:pt x="4500" y="4070"/>
                  </a:lnTo>
                  <a:lnTo>
                    <a:pt x="4506" y="4077"/>
                  </a:lnTo>
                  <a:lnTo>
                    <a:pt x="4530" y="4103"/>
                  </a:lnTo>
                  <a:lnTo>
                    <a:pt x="4536" y="4110"/>
                  </a:lnTo>
                  <a:lnTo>
                    <a:pt x="4559" y="4138"/>
                  </a:lnTo>
                  <a:lnTo>
                    <a:pt x="4565" y="4145"/>
                  </a:lnTo>
                  <a:lnTo>
                    <a:pt x="4586" y="4174"/>
                  </a:lnTo>
                  <a:lnTo>
                    <a:pt x="4592" y="4181"/>
                  </a:lnTo>
                  <a:lnTo>
                    <a:pt x="4613" y="4210"/>
                  </a:lnTo>
                  <a:lnTo>
                    <a:pt x="4618" y="4218"/>
                  </a:lnTo>
                  <a:lnTo>
                    <a:pt x="4638" y="4248"/>
                  </a:lnTo>
                  <a:lnTo>
                    <a:pt x="4643" y="4256"/>
                  </a:lnTo>
                  <a:lnTo>
                    <a:pt x="4661" y="4287"/>
                  </a:lnTo>
                  <a:lnTo>
                    <a:pt x="4666" y="4295"/>
                  </a:lnTo>
                  <a:lnTo>
                    <a:pt x="4683" y="4326"/>
                  </a:lnTo>
                  <a:lnTo>
                    <a:pt x="4687" y="4335"/>
                  </a:lnTo>
                  <a:lnTo>
                    <a:pt x="4704" y="4367"/>
                  </a:lnTo>
                  <a:lnTo>
                    <a:pt x="4708" y="4375"/>
                  </a:lnTo>
                  <a:lnTo>
                    <a:pt x="4723" y="4408"/>
                  </a:lnTo>
                  <a:lnTo>
                    <a:pt x="4726" y="4416"/>
                  </a:lnTo>
                  <a:lnTo>
                    <a:pt x="4740" y="4449"/>
                  </a:lnTo>
                  <a:lnTo>
                    <a:pt x="4744" y="4458"/>
                  </a:lnTo>
                  <a:lnTo>
                    <a:pt x="4756" y="4491"/>
                  </a:lnTo>
                  <a:lnTo>
                    <a:pt x="4759" y="4500"/>
                  </a:lnTo>
                  <a:lnTo>
                    <a:pt x="4770" y="4534"/>
                  </a:lnTo>
                  <a:lnTo>
                    <a:pt x="4773" y="4543"/>
                  </a:lnTo>
                  <a:lnTo>
                    <a:pt x="4783" y="4577"/>
                  </a:lnTo>
                  <a:lnTo>
                    <a:pt x="4785" y="4586"/>
                  </a:lnTo>
                  <a:lnTo>
                    <a:pt x="4794" y="4621"/>
                  </a:lnTo>
                  <a:lnTo>
                    <a:pt x="4796" y="4630"/>
                  </a:lnTo>
                  <a:lnTo>
                    <a:pt x="4799" y="4644"/>
                  </a:lnTo>
                  <a:lnTo>
                    <a:pt x="5201" y="4644"/>
                  </a:lnTo>
                  <a:lnTo>
                    <a:pt x="5204" y="4630"/>
                  </a:lnTo>
                  <a:lnTo>
                    <a:pt x="5206" y="4621"/>
                  </a:lnTo>
                  <a:lnTo>
                    <a:pt x="5215" y="4586"/>
                  </a:lnTo>
                  <a:lnTo>
                    <a:pt x="5217" y="4577"/>
                  </a:lnTo>
                  <a:lnTo>
                    <a:pt x="5227" y="4543"/>
                  </a:lnTo>
                  <a:lnTo>
                    <a:pt x="5230" y="4534"/>
                  </a:lnTo>
                  <a:lnTo>
                    <a:pt x="5241" y="4500"/>
                  </a:lnTo>
                  <a:lnTo>
                    <a:pt x="5244" y="4491"/>
                  </a:lnTo>
                  <a:lnTo>
                    <a:pt x="5256" y="4458"/>
                  </a:lnTo>
                  <a:lnTo>
                    <a:pt x="5260" y="4449"/>
                  </a:lnTo>
                  <a:lnTo>
                    <a:pt x="5274" y="4416"/>
                  </a:lnTo>
                  <a:lnTo>
                    <a:pt x="5277" y="4408"/>
                  </a:lnTo>
                  <a:lnTo>
                    <a:pt x="5292" y="4375"/>
                  </a:lnTo>
                  <a:lnTo>
                    <a:pt x="5296" y="4367"/>
                  </a:lnTo>
                  <a:lnTo>
                    <a:pt x="5313" y="4335"/>
                  </a:lnTo>
                  <a:lnTo>
                    <a:pt x="5317" y="4326"/>
                  </a:lnTo>
                  <a:lnTo>
                    <a:pt x="5334" y="4295"/>
                  </a:lnTo>
                  <a:lnTo>
                    <a:pt x="5339" y="4287"/>
                  </a:lnTo>
                  <a:lnTo>
                    <a:pt x="5357" y="4256"/>
                  </a:lnTo>
                  <a:lnTo>
                    <a:pt x="5362" y="4248"/>
                  </a:lnTo>
                  <a:lnTo>
                    <a:pt x="5382" y="4218"/>
                  </a:lnTo>
                  <a:lnTo>
                    <a:pt x="5387" y="4210"/>
                  </a:lnTo>
                  <a:lnTo>
                    <a:pt x="5408" y="4181"/>
                  </a:lnTo>
                  <a:lnTo>
                    <a:pt x="5414" y="4174"/>
                  </a:lnTo>
                  <a:lnTo>
                    <a:pt x="5435" y="4145"/>
                  </a:lnTo>
                  <a:lnTo>
                    <a:pt x="5441" y="4138"/>
                  </a:lnTo>
                  <a:lnTo>
                    <a:pt x="5464" y="4110"/>
                  </a:lnTo>
                  <a:lnTo>
                    <a:pt x="5470" y="4103"/>
                  </a:lnTo>
                  <a:lnTo>
                    <a:pt x="5494" y="4077"/>
                  </a:lnTo>
                  <a:lnTo>
                    <a:pt x="5500" y="4070"/>
                  </a:lnTo>
                  <a:lnTo>
                    <a:pt x="5525" y="4044"/>
                  </a:lnTo>
                  <a:lnTo>
                    <a:pt x="5532" y="4038"/>
                  </a:lnTo>
                  <a:lnTo>
                    <a:pt x="5558" y="4013"/>
                  </a:lnTo>
                  <a:lnTo>
                    <a:pt x="5564" y="4006"/>
                  </a:lnTo>
                  <a:lnTo>
                    <a:pt x="5591" y="3983"/>
                  </a:lnTo>
                  <a:lnTo>
                    <a:pt x="5598" y="3977"/>
                  </a:lnTo>
                  <a:lnTo>
                    <a:pt x="5626" y="3954"/>
                  </a:lnTo>
                  <a:lnTo>
                    <a:pt x="5633" y="3948"/>
                  </a:lnTo>
                  <a:lnTo>
                    <a:pt x="5661" y="3926"/>
                  </a:lnTo>
                  <a:lnTo>
                    <a:pt x="5669" y="3921"/>
                  </a:lnTo>
                  <a:lnTo>
                    <a:pt x="5698" y="3900"/>
                  </a:lnTo>
                  <a:lnTo>
                    <a:pt x="5705" y="3895"/>
                  </a:lnTo>
                  <a:lnTo>
                    <a:pt x="5735" y="3875"/>
                  </a:lnTo>
                  <a:lnTo>
                    <a:pt x="5743" y="3871"/>
                  </a:lnTo>
                  <a:lnTo>
                    <a:pt x="5774" y="3852"/>
                  </a:lnTo>
                  <a:lnTo>
                    <a:pt x="5782" y="3847"/>
                  </a:lnTo>
                  <a:lnTo>
                    <a:pt x="5813" y="3830"/>
                  </a:lnTo>
                  <a:lnTo>
                    <a:pt x="5822" y="3826"/>
                  </a:lnTo>
                  <a:lnTo>
                    <a:pt x="5854" y="3809"/>
                  </a:lnTo>
                  <a:lnTo>
                    <a:pt x="5862" y="3805"/>
                  </a:lnTo>
                  <a:lnTo>
                    <a:pt x="5895" y="3790"/>
                  </a:lnTo>
                  <a:lnTo>
                    <a:pt x="5903" y="3787"/>
                  </a:lnTo>
                  <a:lnTo>
                    <a:pt x="5936" y="3773"/>
                  </a:lnTo>
                  <a:lnTo>
                    <a:pt x="5945" y="3769"/>
                  </a:lnTo>
                  <a:lnTo>
                    <a:pt x="5978" y="3757"/>
                  </a:lnTo>
                  <a:lnTo>
                    <a:pt x="5987" y="3754"/>
                  </a:lnTo>
                  <a:lnTo>
                    <a:pt x="6021" y="3743"/>
                  </a:lnTo>
                  <a:lnTo>
                    <a:pt x="6030" y="3740"/>
                  </a:lnTo>
                  <a:lnTo>
                    <a:pt x="6064" y="3730"/>
                  </a:lnTo>
                  <a:lnTo>
                    <a:pt x="6073" y="3728"/>
                  </a:lnTo>
                  <a:lnTo>
                    <a:pt x="6108" y="3719"/>
                  </a:lnTo>
                  <a:lnTo>
                    <a:pt x="6117" y="3717"/>
                  </a:lnTo>
                  <a:lnTo>
                    <a:pt x="6152" y="3710"/>
                  </a:lnTo>
                  <a:lnTo>
                    <a:pt x="6161" y="3708"/>
                  </a:lnTo>
                  <a:lnTo>
                    <a:pt x="6196" y="3702"/>
                  </a:lnTo>
                  <a:lnTo>
                    <a:pt x="6206" y="3701"/>
                  </a:lnTo>
                  <a:lnTo>
                    <a:pt x="6241" y="3696"/>
                  </a:lnTo>
                  <a:lnTo>
                    <a:pt x="6250" y="3695"/>
                  </a:lnTo>
                  <a:lnTo>
                    <a:pt x="6286" y="3692"/>
                  </a:lnTo>
                  <a:lnTo>
                    <a:pt x="6295" y="3691"/>
                  </a:lnTo>
                  <a:lnTo>
                    <a:pt x="6331" y="3689"/>
                  </a:lnTo>
                  <a:lnTo>
                    <a:pt x="6340" y="3689"/>
                  </a:lnTo>
                  <a:lnTo>
                    <a:pt x="6376" y="3688"/>
                  </a:lnTo>
                  <a:lnTo>
                    <a:pt x="6381" y="3688"/>
                  </a:lnTo>
                  <a:lnTo>
                    <a:pt x="7231" y="3688"/>
                  </a:lnTo>
                  <a:lnTo>
                    <a:pt x="7236" y="3688"/>
                  </a:lnTo>
                  <a:lnTo>
                    <a:pt x="7272" y="3689"/>
                  </a:lnTo>
                  <a:lnTo>
                    <a:pt x="7281" y="3689"/>
                  </a:lnTo>
                  <a:lnTo>
                    <a:pt x="7317" y="3691"/>
                  </a:lnTo>
                  <a:lnTo>
                    <a:pt x="7326" y="3692"/>
                  </a:lnTo>
                  <a:lnTo>
                    <a:pt x="7362" y="3695"/>
                  </a:lnTo>
                  <a:lnTo>
                    <a:pt x="7371" y="3696"/>
                  </a:lnTo>
                  <a:lnTo>
                    <a:pt x="7406" y="3701"/>
                  </a:lnTo>
                  <a:lnTo>
                    <a:pt x="7416" y="3702"/>
                  </a:lnTo>
                  <a:lnTo>
                    <a:pt x="7451" y="3708"/>
                  </a:lnTo>
                  <a:lnTo>
                    <a:pt x="7460" y="3710"/>
                  </a:lnTo>
                  <a:lnTo>
                    <a:pt x="7495" y="3717"/>
                  </a:lnTo>
                  <a:lnTo>
                    <a:pt x="7504" y="3719"/>
                  </a:lnTo>
                  <a:lnTo>
                    <a:pt x="7539" y="3728"/>
                  </a:lnTo>
                  <a:lnTo>
                    <a:pt x="7548" y="3730"/>
                  </a:lnTo>
                  <a:lnTo>
                    <a:pt x="7582" y="3740"/>
                  </a:lnTo>
                  <a:lnTo>
                    <a:pt x="7591" y="3743"/>
                  </a:lnTo>
                  <a:lnTo>
                    <a:pt x="7625" y="3754"/>
                  </a:lnTo>
                  <a:lnTo>
                    <a:pt x="7634" y="3757"/>
                  </a:lnTo>
                  <a:lnTo>
                    <a:pt x="7667" y="3769"/>
                  </a:lnTo>
                  <a:lnTo>
                    <a:pt x="7676" y="3773"/>
                  </a:lnTo>
                  <a:lnTo>
                    <a:pt x="7709" y="3787"/>
                  </a:lnTo>
                  <a:lnTo>
                    <a:pt x="7717" y="3790"/>
                  </a:lnTo>
                  <a:lnTo>
                    <a:pt x="7750" y="3805"/>
                  </a:lnTo>
                  <a:lnTo>
                    <a:pt x="7758" y="3809"/>
                  </a:lnTo>
                  <a:lnTo>
                    <a:pt x="7790" y="3826"/>
                  </a:lnTo>
                  <a:lnTo>
                    <a:pt x="7799" y="3830"/>
                  </a:lnTo>
                  <a:lnTo>
                    <a:pt x="7830" y="3847"/>
                  </a:lnTo>
                  <a:lnTo>
                    <a:pt x="7838" y="3852"/>
                  </a:lnTo>
                  <a:lnTo>
                    <a:pt x="7869" y="3870"/>
                  </a:lnTo>
                  <a:lnTo>
                    <a:pt x="7877" y="3875"/>
                  </a:lnTo>
                  <a:lnTo>
                    <a:pt x="7907" y="3895"/>
                  </a:lnTo>
                  <a:lnTo>
                    <a:pt x="7914" y="3900"/>
                  </a:lnTo>
                  <a:lnTo>
                    <a:pt x="7944" y="3921"/>
                  </a:lnTo>
                  <a:lnTo>
                    <a:pt x="7951" y="3926"/>
                  </a:lnTo>
                  <a:lnTo>
                    <a:pt x="7980" y="3948"/>
                  </a:lnTo>
                  <a:lnTo>
                    <a:pt x="7987" y="3954"/>
                  </a:lnTo>
                  <a:lnTo>
                    <a:pt x="8014" y="3977"/>
                  </a:lnTo>
                  <a:lnTo>
                    <a:pt x="8022" y="3983"/>
                  </a:lnTo>
                  <a:lnTo>
                    <a:pt x="8048" y="4007"/>
                  </a:lnTo>
                  <a:lnTo>
                    <a:pt x="8055" y="4013"/>
                  </a:lnTo>
                  <a:lnTo>
                    <a:pt x="8081" y="4038"/>
                  </a:lnTo>
                  <a:lnTo>
                    <a:pt x="8087" y="4044"/>
                  </a:lnTo>
                  <a:lnTo>
                    <a:pt x="8112" y="4070"/>
                  </a:lnTo>
                  <a:lnTo>
                    <a:pt x="8118" y="4077"/>
                  </a:lnTo>
                  <a:lnTo>
                    <a:pt x="8142" y="4103"/>
                  </a:lnTo>
                  <a:lnTo>
                    <a:pt x="8148" y="4111"/>
                  </a:lnTo>
                  <a:lnTo>
                    <a:pt x="8171" y="4138"/>
                  </a:lnTo>
                  <a:lnTo>
                    <a:pt x="8177" y="4145"/>
                  </a:lnTo>
                  <a:lnTo>
                    <a:pt x="8199" y="4174"/>
                  </a:lnTo>
                  <a:lnTo>
                    <a:pt x="8204" y="4181"/>
                  </a:lnTo>
                  <a:lnTo>
                    <a:pt x="8211" y="4191"/>
                  </a:lnTo>
                  <a:lnTo>
                    <a:pt x="9157" y="3812"/>
                  </a:lnTo>
                  <a:lnTo>
                    <a:pt x="9188" y="3802"/>
                  </a:lnTo>
                  <a:lnTo>
                    <a:pt x="9220" y="3796"/>
                  </a:lnTo>
                  <a:lnTo>
                    <a:pt x="9253" y="3794"/>
                  </a:lnTo>
                  <a:lnTo>
                    <a:pt x="9286" y="3797"/>
                  </a:lnTo>
                  <a:lnTo>
                    <a:pt x="9318" y="3803"/>
                  </a:lnTo>
                  <a:lnTo>
                    <a:pt x="9348" y="3814"/>
                  </a:lnTo>
                  <a:lnTo>
                    <a:pt x="9378" y="3829"/>
                  </a:lnTo>
                  <a:lnTo>
                    <a:pt x="9405" y="3848"/>
                  </a:lnTo>
                  <a:lnTo>
                    <a:pt x="9429" y="3869"/>
                  </a:lnTo>
                  <a:lnTo>
                    <a:pt x="9450" y="3894"/>
                  </a:lnTo>
                  <a:lnTo>
                    <a:pt x="9468" y="3922"/>
                  </a:lnTo>
                  <a:lnTo>
                    <a:pt x="9482" y="3951"/>
                  </a:lnTo>
                  <a:lnTo>
                    <a:pt x="9492" y="3982"/>
                  </a:lnTo>
                  <a:lnTo>
                    <a:pt x="9498" y="4014"/>
                  </a:lnTo>
                  <a:lnTo>
                    <a:pt x="9500" y="4047"/>
                  </a:lnTo>
                  <a:lnTo>
                    <a:pt x="9497" y="4080"/>
                  </a:lnTo>
                  <a:lnTo>
                    <a:pt x="9491" y="4112"/>
                  </a:lnTo>
                  <a:lnTo>
                    <a:pt x="9480" y="4142"/>
                  </a:lnTo>
                  <a:lnTo>
                    <a:pt x="9465" y="4172"/>
                  </a:lnTo>
                  <a:lnTo>
                    <a:pt x="9446" y="4199"/>
                  </a:lnTo>
                  <a:lnTo>
                    <a:pt x="9425" y="4223"/>
                  </a:lnTo>
                  <a:lnTo>
                    <a:pt x="9400" y="4244"/>
                  </a:lnTo>
                  <a:lnTo>
                    <a:pt x="9372" y="4262"/>
                  </a:lnTo>
                  <a:lnTo>
                    <a:pt x="9343" y="4276"/>
                  </a:lnTo>
                  <a:lnTo>
                    <a:pt x="8412" y="4649"/>
                  </a:lnTo>
                  <a:lnTo>
                    <a:pt x="8416" y="4664"/>
                  </a:lnTo>
                  <a:lnTo>
                    <a:pt x="8417" y="4673"/>
                  </a:lnTo>
                  <a:lnTo>
                    <a:pt x="8423" y="4709"/>
                  </a:lnTo>
                  <a:lnTo>
                    <a:pt x="8425" y="4718"/>
                  </a:lnTo>
                  <a:lnTo>
                    <a:pt x="8430" y="4753"/>
                  </a:lnTo>
                  <a:lnTo>
                    <a:pt x="8431" y="4763"/>
                  </a:lnTo>
                  <a:lnTo>
                    <a:pt x="8434" y="4798"/>
                  </a:lnTo>
                  <a:lnTo>
                    <a:pt x="8435" y="4808"/>
                  </a:lnTo>
                  <a:lnTo>
                    <a:pt x="8437" y="4844"/>
                  </a:lnTo>
                  <a:lnTo>
                    <a:pt x="8437" y="4853"/>
                  </a:lnTo>
                  <a:lnTo>
                    <a:pt x="8438" y="4889"/>
                  </a:lnTo>
                  <a:lnTo>
                    <a:pt x="8438" y="4894"/>
                  </a:lnTo>
                  <a:lnTo>
                    <a:pt x="8438" y="5106"/>
                  </a:lnTo>
                  <a:lnTo>
                    <a:pt x="8438" y="5111"/>
                  </a:lnTo>
                  <a:lnTo>
                    <a:pt x="8437" y="5147"/>
                  </a:lnTo>
                  <a:lnTo>
                    <a:pt x="8437" y="5156"/>
                  </a:lnTo>
                  <a:lnTo>
                    <a:pt x="8435" y="5192"/>
                  </a:lnTo>
                  <a:lnTo>
                    <a:pt x="8434" y="5202"/>
                  </a:lnTo>
                  <a:lnTo>
                    <a:pt x="8431" y="5237"/>
                  </a:lnTo>
                  <a:lnTo>
                    <a:pt x="8430" y="5247"/>
                  </a:lnTo>
                  <a:lnTo>
                    <a:pt x="8425" y="5282"/>
                  </a:lnTo>
                  <a:lnTo>
                    <a:pt x="8423" y="5291"/>
                  </a:lnTo>
                  <a:lnTo>
                    <a:pt x="8417" y="5327"/>
                  </a:lnTo>
                  <a:lnTo>
                    <a:pt x="8416" y="5336"/>
                  </a:lnTo>
                  <a:lnTo>
                    <a:pt x="8408" y="5371"/>
                  </a:lnTo>
                  <a:lnTo>
                    <a:pt x="8406" y="5380"/>
                  </a:lnTo>
                  <a:lnTo>
                    <a:pt x="8397" y="5414"/>
                  </a:lnTo>
                  <a:lnTo>
                    <a:pt x="8395" y="5423"/>
                  </a:lnTo>
                  <a:lnTo>
                    <a:pt x="8385" y="5458"/>
                  </a:lnTo>
                  <a:lnTo>
                    <a:pt x="8382" y="5467"/>
                  </a:lnTo>
                  <a:lnTo>
                    <a:pt x="8371" y="5500"/>
                  </a:lnTo>
                  <a:lnTo>
                    <a:pt x="8368" y="5509"/>
                  </a:lnTo>
                  <a:lnTo>
                    <a:pt x="8356" y="5543"/>
                  </a:lnTo>
                  <a:lnTo>
                    <a:pt x="8352" y="5551"/>
                  </a:lnTo>
                  <a:lnTo>
                    <a:pt x="8338" y="5584"/>
                  </a:lnTo>
                  <a:lnTo>
                    <a:pt x="8335" y="5593"/>
                  </a:lnTo>
                  <a:lnTo>
                    <a:pt x="8320" y="5625"/>
                  </a:lnTo>
                  <a:lnTo>
                    <a:pt x="8316" y="5634"/>
                  </a:lnTo>
                  <a:lnTo>
                    <a:pt x="8299" y="5666"/>
                  </a:lnTo>
                  <a:lnTo>
                    <a:pt x="8295" y="5674"/>
                  </a:lnTo>
                  <a:lnTo>
                    <a:pt x="8278" y="5705"/>
                  </a:lnTo>
                  <a:lnTo>
                    <a:pt x="8273" y="5713"/>
                  </a:lnTo>
                  <a:lnTo>
                    <a:pt x="8255" y="5744"/>
                  </a:lnTo>
                  <a:lnTo>
                    <a:pt x="8250" y="5752"/>
                  </a:lnTo>
                  <a:lnTo>
                    <a:pt x="8230" y="5782"/>
                  </a:lnTo>
                  <a:lnTo>
                    <a:pt x="8225" y="5789"/>
                  </a:lnTo>
                  <a:lnTo>
                    <a:pt x="8204" y="5819"/>
                  </a:lnTo>
                  <a:lnTo>
                    <a:pt x="8199" y="5826"/>
                  </a:lnTo>
                  <a:lnTo>
                    <a:pt x="8177" y="5855"/>
                  </a:lnTo>
                  <a:lnTo>
                    <a:pt x="8171" y="5862"/>
                  </a:lnTo>
                  <a:lnTo>
                    <a:pt x="8148" y="5889"/>
                  </a:lnTo>
                  <a:lnTo>
                    <a:pt x="8142" y="5897"/>
                  </a:lnTo>
                  <a:lnTo>
                    <a:pt x="8118" y="5923"/>
                  </a:lnTo>
                  <a:lnTo>
                    <a:pt x="8112" y="5930"/>
                  </a:lnTo>
                  <a:lnTo>
                    <a:pt x="8087" y="5956"/>
                  </a:lnTo>
                  <a:lnTo>
                    <a:pt x="8081" y="5962"/>
                  </a:lnTo>
                  <a:lnTo>
                    <a:pt x="8055" y="5987"/>
                  </a:lnTo>
                  <a:lnTo>
                    <a:pt x="8048" y="5993"/>
                  </a:lnTo>
                  <a:lnTo>
                    <a:pt x="8022" y="6017"/>
                  </a:lnTo>
                  <a:lnTo>
                    <a:pt x="8014" y="6023"/>
                  </a:lnTo>
                  <a:lnTo>
                    <a:pt x="7987" y="6046"/>
                  </a:lnTo>
                  <a:lnTo>
                    <a:pt x="7980" y="6052"/>
                  </a:lnTo>
                  <a:lnTo>
                    <a:pt x="7951" y="6074"/>
                  </a:lnTo>
                  <a:lnTo>
                    <a:pt x="7944" y="6079"/>
                  </a:lnTo>
                  <a:lnTo>
                    <a:pt x="7914" y="6100"/>
                  </a:lnTo>
                  <a:lnTo>
                    <a:pt x="7907" y="6105"/>
                  </a:lnTo>
                  <a:lnTo>
                    <a:pt x="7877" y="6125"/>
                  </a:lnTo>
                  <a:lnTo>
                    <a:pt x="7869" y="6130"/>
                  </a:lnTo>
                  <a:lnTo>
                    <a:pt x="7838" y="6148"/>
                  </a:lnTo>
                  <a:lnTo>
                    <a:pt x="7830" y="6153"/>
                  </a:lnTo>
                  <a:lnTo>
                    <a:pt x="7799" y="6170"/>
                  </a:lnTo>
                  <a:lnTo>
                    <a:pt x="7790" y="6174"/>
                  </a:lnTo>
                  <a:lnTo>
                    <a:pt x="7758" y="6191"/>
                  </a:lnTo>
                  <a:lnTo>
                    <a:pt x="7750" y="6195"/>
                  </a:lnTo>
                  <a:lnTo>
                    <a:pt x="7717" y="6210"/>
                  </a:lnTo>
                  <a:lnTo>
                    <a:pt x="7709" y="6213"/>
                  </a:lnTo>
                  <a:lnTo>
                    <a:pt x="7676" y="6227"/>
                  </a:lnTo>
                  <a:lnTo>
                    <a:pt x="7667" y="6231"/>
                  </a:lnTo>
                  <a:lnTo>
                    <a:pt x="7634" y="6243"/>
                  </a:lnTo>
                  <a:lnTo>
                    <a:pt x="7625" y="6246"/>
                  </a:lnTo>
                  <a:lnTo>
                    <a:pt x="7591" y="6257"/>
                  </a:lnTo>
                  <a:lnTo>
                    <a:pt x="7582" y="6260"/>
                  </a:lnTo>
                  <a:lnTo>
                    <a:pt x="7548" y="6270"/>
                  </a:lnTo>
                  <a:lnTo>
                    <a:pt x="7539" y="6272"/>
                  </a:lnTo>
                  <a:lnTo>
                    <a:pt x="7504" y="6281"/>
                  </a:lnTo>
                  <a:lnTo>
                    <a:pt x="7495" y="6283"/>
                  </a:lnTo>
                  <a:lnTo>
                    <a:pt x="7460" y="6290"/>
                  </a:lnTo>
                  <a:lnTo>
                    <a:pt x="7451" y="6292"/>
                  </a:lnTo>
                  <a:lnTo>
                    <a:pt x="7416" y="6298"/>
                  </a:lnTo>
                  <a:lnTo>
                    <a:pt x="7406" y="6299"/>
                  </a:lnTo>
                  <a:lnTo>
                    <a:pt x="7371" y="6304"/>
                  </a:lnTo>
                  <a:lnTo>
                    <a:pt x="7362" y="6305"/>
                  </a:lnTo>
                  <a:lnTo>
                    <a:pt x="7326" y="6308"/>
                  </a:lnTo>
                  <a:lnTo>
                    <a:pt x="7317" y="6309"/>
                  </a:lnTo>
                  <a:lnTo>
                    <a:pt x="7281" y="6311"/>
                  </a:lnTo>
                  <a:lnTo>
                    <a:pt x="7272" y="6311"/>
                  </a:lnTo>
                  <a:lnTo>
                    <a:pt x="7236" y="6312"/>
                  </a:lnTo>
                  <a:lnTo>
                    <a:pt x="7231" y="6312"/>
                  </a:lnTo>
                  <a:lnTo>
                    <a:pt x="6381" y="6312"/>
                  </a:lnTo>
                  <a:lnTo>
                    <a:pt x="6376" y="6312"/>
                  </a:lnTo>
                  <a:lnTo>
                    <a:pt x="6340" y="6311"/>
                  </a:lnTo>
                  <a:lnTo>
                    <a:pt x="6331" y="6311"/>
                  </a:lnTo>
                  <a:lnTo>
                    <a:pt x="6295" y="6309"/>
                  </a:lnTo>
                  <a:lnTo>
                    <a:pt x="6286" y="6308"/>
                  </a:lnTo>
                  <a:lnTo>
                    <a:pt x="6250" y="6305"/>
                  </a:lnTo>
                  <a:lnTo>
                    <a:pt x="6241" y="6304"/>
                  </a:lnTo>
                  <a:lnTo>
                    <a:pt x="6206" y="6299"/>
                  </a:lnTo>
                  <a:lnTo>
                    <a:pt x="6196" y="6298"/>
                  </a:lnTo>
                  <a:lnTo>
                    <a:pt x="6161" y="6292"/>
                  </a:lnTo>
                  <a:lnTo>
                    <a:pt x="6152" y="6290"/>
                  </a:lnTo>
                  <a:lnTo>
                    <a:pt x="6117" y="6283"/>
                  </a:lnTo>
                  <a:lnTo>
                    <a:pt x="6108" y="6281"/>
                  </a:lnTo>
                  <a:lnTo>
                    <a:pt x="6073" y="6272"/>
                  </a:lnTo>
                  <a:lnTo>
                    <a:pt x="6064" y="6270"/>
                  </a:lnTo>
                  <a:lnTo>
                    <a:pt x="6030" y="6260"/>
                  </a:lnTo>
                  <a:lnTo>
                    <a:pt x="6021" y="6257"/>
                  </a:lnTo>
                  <a:lnTo>
                    <a:pt x="5987" y="6246"/>
                  </a:lnTo>
                  <a:lnTo>
                    <a:pt x="5978" y="6243"/>
                  </a:lnTo>
                  <a:lnTo>
                    <a:pt x="5945" y="6231"/>
                  </a:lnTo>
                  <a:lnTo>
                    <a:pt x="5936" y="6227"/>
                  </a:lnTo>
                  <a:lnTo>
                    <a:pt x="5903" y="6213"/>
                  </a:lnTo>
                  <a:lnTo>
                    <a:pt x="5895" y="6210"/>
                  </a:lnTo>
                  <a:lnTo>
                    <a:pt x="5862" y="6195"/>
                  </a:lnTo>
                  <a:lnTo>
                    <a:pt x="5854" y="6191"/>
                  </a:lnTo>
                  <a:lnTo>
                    <a:pt x="5822" y="6174"/>
                  </a:lnTo>
                  <a:lnTo>
                    <a:pt x="5813" y="6170"/>
                  </a:lnTo>
                  <a:lnTo>
                    <a:pt x="5782" y="6153"/>
                  </a:lnTo>
                  <a:lnTo>
                    <a:pt x="5774" y="6148"/>
                  </a:lnTo>
                  <a:lnTo>
                    <a:pt x="5743" y="6129"/>
                  </a:lnTo>
                  <a:lnTo>
                    <a:pt x="5735" y="6125"/>
                  </a:lnTo>
                  <a:lnTo>
                    <a:pt x="5705" y="6105"/>
                  </a:lnTo>
                  <a:lnTo>
                    <a:pt x="5698" y="6100"/>
                  </a:lnTo>
                  <a:lnTo>
                    <a:pt x="5669" y="6079"/>
                  </a:lnTo>
                  <a:lnTo>
                    <a:pt x="5661" y="6074"/>
                  </a:lnTo>
                  <a:lnTo>
                    <a:pt x="5633" y="6052"/>
                  </a:lnTo>
                  <a:lnTo>
                    <a:pt x="5626" y="6046"/>
                  </a:lnTo>
                  <a:lnTo>
                    <a:pt x="5598" y="6023"/>
                  </a:lnTo>
                  <a:lnTo>
                    <a:pt x="5591" y="6017"/>
                  </a:lnTo>
                  <a:lnTo>
                    <a:pt x="5564" y="5994"/>
                  </a:lnTo>
                  <a:lnTo>
                    <a:pt x="5558" y="5987"/>
                  </a:lnTo>
                  <a:lnTo>
                    <a:pt x="5532" y="5962"/>
                  </a:lnTo>
                  <a:lnTo>
                    <a:pt x="5525" y="5956"/>
                  </a:lnTo>
                  <a:lnTo>
                    <a:pt x="5500" y="5930"/>
                  </a:lnTo>
                  <a:lnTo>
                    <a:pt x="5494" y="5923"/>
                  </a:lnTo>
                  <a:lnTo>
                    <a:pt x="5470" y="5897"/>
                  </a:lnTo>
                  <a:lnTo>
                    <a:pt x="5464" y="5890"/>
                  </a:lnTo>
                  <a:lnTo>
                    <a:pt x="5441" y="5862"/>
                  </a:lnTo>
                  <a:lnTo>
                    <a:pt x="5435" y="5855"/>
                  </a:lnTo>
                  <a:lnTo>
                    <a:pt x="5414" y="5826"/>
                  </a:lnTo>
                  <a:lnTo>
                    <a:pt x="5408" y="5819"/>
                  </a:lnTo>
                  <a:lnTo>
                    <a:pt x="5387" y="5790"/>
                  </a:lnTo>
                  <a:lnTo>
                    <a:pt x="5382" y="5782"/>
                  </a:lnTo>
                  <a:lnTo>
                    <a:pt x="5362" y="5752"/>
                  </a:lnTo>
                  <a:lnTo>
                    <a:pt x="5357" y="5744"/>
                  </a:lnTo>
                  <a:lnTo>
                    <a:pt x="5339" y="5713"/>
                  </a:lnTo>
                  <a:lnTo>
                    <a:pt x="5334" y="5705"/>
                  </a:lnTo>
                  <a:lnTo>
                    <a:pt x="5317" y="5674"/>
                  </a:lnTo>
                  <a:lnTo>
                    <a:pt x="5313" y="5665"/>
                  </a:lnTo>
                  <a:lnTo>
                    <a:pt x="5296" y="5633"/>
                  </a:lnTo>
                  <a:lnTo>
                    <a:pt x="5292" y="5625"/>
                  </a:lnTo>
                  <a:lnTo>
                    <a:pt x="5277" y="5592"/>
                  </a:lnTo>
                  <a:lnTo>
                    <a:pt x="5274" y="5584"/>
                  </a:lnTo>
                  <a:lnTo>
                    <a:pt x="5260" y="5551"/>
                  </a:lnTo>
                  <a:lnTo>
                    <a:pt x="5256" y="5542"/>
                  </a:lnTo>
                  <a:lnTo>
                    <a:pt x="5244" y="5509"/>
                  </a:lnTo>
                  <a:lnTo>
                    <a:pt x="5241" y="5500"/>
                  </a:lnTo>
                  <a:lnTo>
                    <a:pt x="5230" y="5466"/>
                  </a:lnTo>
                  <a:lnTo>
                    <a:pt x="5227" y="5457"/>
                  </a:lnTo>
                  <a:lnTo>
                    <a:pt x="5217" y="5423"/>
                  </a:lnTo>
                  <a:lnTo>
                    <a:pt x="5215" y="5414"/>
                  </a:lnTo>
                  <a:lnTo>
                    <a:pt x="5206" y="5379"/>
                  </a:lnTo>
                  <a:lnTo>
                    <a:pt x="5204" y="5370"/>
                  </a:lnTo>
                  <a:lnTo>
                    <a:pt x="5197" y="5335"/>
                  </a:lnTo>
                  <a:lnTo>
                    <a:pt x="5195" y="5326"/>
                  </a:lnTo>
                  <a:lnTo>
                    <a:pt x="5189" y="5291"/>
                  </a:lnTo>
                  <a:lnTo>
                    <a:pt x="5188" y="5281"/>
                  </a:lnTo>
                  <a:lnTo>
                    <a:pt x="5183" y="5246"/>
                  </a:lnTo>
                  <a:lnTo>
                    <a:pt x="5182" y="5237"/>
                  </a:lnTo>
                  <a:lnTo>
                    <a:pt x="5179" y="5201"/>
                  </a:lnTo>
                  <a:lnTo>
                    <a:pt x="5178" y="5192"/>
                  </a:lnTo>
                  <a:lnTo>
                    <a:pt x="5176" y="5156"/>
                  </a:lnTo>
                  <a:lnTo>
                    <a:pt x="5176" y="5147"/>
                  </a:lnTo>
                  <a:lnTo>
                    <a:pt x="5176" y="5144"/>
                  </a:lnTo>
                  <a:lnTo>
                    <a:pt x="4824" y="5144"/>
                  </a:lnTo>
                  <a:lnTo>
                    <a:pt x="4824" y="5147"/>
                  </a:lnTo>
                  <a:lnTo>
                    <a:pt x="4824" y="5156"/>
                  </a:lnTo>
                  <a:lnTo>
                    <a:pt x="4822" y="5192"/>
                  </a:lnTo>
                  <a:lnTo>
                    <a:pt x="4821" y="5201"/>
                  </a:lnTo>
                  <a:lnTo>
                    <a:pt x="4818" y="5237"/>
                  </a:lnTo>
                  <a:lnTo>
                    <a:pt x="4817" y="5246"/>
                  </a:lnTo>
                  <a:lnTo>
                    <a:pt x="4812" y="5281"/>
                  </a:lnTo>
                  <a:lnTo>
                    <a:pt x="4811" y="5291"/>
                  </a:lnTo>
                  <a:lnTo>
                    <a:pt x="4805" y="5326"/>
                  </a:lnTo>
                  <a:lnTo>
                    <a:pt x="4803" y="5335"/>
                  </a:lnTo>
                  <a:lnTo>
                    <a:pt x="4796" y="5370"/>
                  </a:lnTo>
                  <a:lnTo>
                    <a:pt x="4794" y="5379"/>
                  </a:lnTo>
                  <a:lnTo>
                    <a:pt x="4785" y="5414"/>
                  </a:lnTo>
                  <a:lnTo>
                    <a:pt x="4783" y="5423"/>
                  </a:lnTo>
                  <a:lnTo>
                    <a:pt x="4773" y="5457"/>
                  </a:lnTo>
                  <a:lnTo>
                    <a:pt x="4770" y="5466"/>
                  </a:lnTo>
                  <a:lnTo>
                    <a:pt x="4759" y="5500"/>
                  </a:lnTo>
                  <a:lnTo>
                    <a:pt x="4756" y="5509"/>
                  </a:lnTo>
                  <a:lnTo>
                    <a:pt x="4744" y="5542"/>
                  </a:lnTo>
                  <a:lnTo>
                    <a:pt x="4740" y="5551"/>
                  </a:lnTo>
                  <a:lnTo>
                    <a:pt x="4726" y="5584"/>
                  </a:lnTo>
                  <a:lnTo>
                    <a:pt x="4723" y="5592"/>
                  </a:lnTo>
                  <a:lnTo>
                    <a:pt x="4708" y="5625"/>
                  </a:lnTo>
                  <a:lnTo>
                    <a:pt x="4704" y="5633"/>
                  </a:lnTo>
                  <a:lnTo>
                    <a:pt x="4687" y="5665"/>
                  </a:lnTo>
                  <a:lnTo>
                    <a:pt x="4683" y="5674"/>
                  </a:lnTo>
                  <a:lnTo>
                    <a:pt x="4666" y="5705"/>
                  </a:lnTo>
                  <a:lnTo>
                    <a:pt x="4661" y="5713"/>
                  </a:lnTo>
                  <a:lnTo>
                    <a:pt x="4643" y="5744"/>
                  </a:lnTo>
                  <a:lnTo>
                    <a:pt x="4638" y="5752"/>
                  </a:lnTo>
                  <a:lnTo>
                    <a:pt x="4618" y="5782"/>
                  </a:lnTo>
                  <a:lnTo>
                    <a:pt x="4613" y="5790"/>
                  </a:lnTo>
                  <a:lnTo>
                    <a:pt x="4592" y="5819"/>
                  </a:lnTo>
                  <a:lnTo>
                    <a:pt x="4586" y="5826"/>
                  </a:lnTo>
                  <a:lnTo>
                    <a:pt x="4565" y="5855"/>
                  </a:lnTo>
                  <a:lnTo>
                    <a:pt x="4559" y="5862"/>
                  </a:lnTo>
                  <a:lnTo>
                    <a:pt x="4536" y="5890"/>
                  </a:lnTo>
                  <a:lnTo>
                    <a:pt x="4530" y="5897"/>
                  </a:lnTo>
                  <a:lnTo>
                    <a:pt x="4506" y="5923"/>
                  </a:lnTo>
                  <a:lnTo>
                    <a:pt x="4500" y="5930"/>
                  </a:lnTo>
                  <a:lnTo>
                    <a:pt x="4475" y="5956"/>
                  </a:lnTo>
                  <a:lnTo>
                    <a:pt x="4468" y="5962"/>
                  </a:lnTo>
                  <a:lnTo>
                    <a:pt x="4442" y="5987"/>
                  </a:lnTo>
                  <a:lnTo>
                    <a:pt x="4436" y="5994"/>
                  </a:lnTo>
                  <a:lnTo>
                    <a:pt x="4409" y="6017"/>
                  </a:lnTo>
                  <a:lnTo>
                    <a:pt x="4402" y="6023"/>
                  </a:lnTo>
                  <a:lnTo>
                    <a:pt x="4374" y="6046"/>
                  </a:lnTo>
                  <a:lnTo>
                    <a:pt x="4367" y="6052"/>
                  </a:lnTo>
                  <a:lnTo>
                    <a:pt x="4339" y="6074"/>
                  </a:lnTo>
                  <a:lnTo>
                    <a:pt x="4331" y="6079"/>
                  </a:lnTo>
                  <a:lnTo>
                    <a:pt x="4302" y="6100"/>
                  </a:lnTo>
                  <a:lnTo>
                    <a:pt x="4295" y="6105"/>
                  </a:lnTo>
                  <a:lnTo>
                    <a:pt x="4265" y="6125"/>
                  </a:lnTo>
                  <a:lnTo>
                    <a:pt x="4257" y="6129"/>
                  </a:lnTo>
                  <a:lnTo>
                    <a:pt x="4226" y="6148"/>
                  </a:lnTo>
                  <a:lnTo>
                    <a:pt x="4218" y="6153"/>
                  </a:lnTo>
                  <a:lnTo>
                    <a:pt x="4187" y="6170"/>
                  </a:lnTo>
                  <a:lnTo>
                    <a:pt x="4178" y="6174"/>
                  </a:lnTo>
                  <a:lnTo>
                    <a:pt x="4146" y="6191"/>
                  </a:lnTo>
                  <a:lnTo>
                    <a:pt x="4138" y="6195"/>
                  </a:lnTo>
                  <a:lnTo>
                    <a:pt x="4105" y="6210"/>
                  </a:lnTo>
                  <a:lnTo>
                    <a:pt x="4097" y="6213"/>
                  </a:lnTo>
                  <a:lnTo>
                    <a:pt x="4064" y="6227"/>
                  </a:lnTo>
                  <a:lnTo>
                    <a:pt x="4055" y="6231"/>
                  </a:lnTo>
                  <a:lnTo>
                    <a:pt x="4022" y="6243"/>
                  </a:lnTo>
                  <a:lnTo>
                    <a:pt x="4013" y="6246"/>
                  </a:lnTo>
                  <a:lnTo>
                    <a:pt x="3979" y="6257"/>
                  </a:lnTo>
                  <a:lnTo>
                    <a:pt x="3970" y="6260"/>
                  </a:lnTo>
                  <a:lnTo>
                    <a:pt x="3936" y="6270"/>
                  </a:lnTo>
                  <a:lnTo>
                    <a:pt x="3927" y="6272"/>
                  </a:lnTo>
                  <a:lnTo>
                    <a:pt x="3892" y="6281"/>
                  </a:lnTo>
                  <a:lnTo>
                    <a:pt x="3883" y="6283"/>
                  </a:lnTo>
                  <a:lnTo>
                    <a:pt x="3848" y="6290"/>
                  </a:lnTo>
                  <a:lnTo>
                    <a:pt x="3839" y="6292"/>
                  </a:lnTo>
                  <a:lnTo>
                    <a:pt x="3804" y="6298"/>
                  </a:lnTo>
                  <a:lnTo>
                    <a:pt x="3794" y="6299"/>
                  </a:lnTo>
                  <a:lnTo>
                    <a:pt x="3759" y="6304"/>
                  </a:lnTo>
                  <a:lnTo>
                    <a:pt x="3750" y="6305"/>
                  </a:lnTo>
                  <a:lnTo>
                    <a:pt x="3714" y="6308"/>
                  </a:lnTo>
                  <a:lnTo>
                    <a:pt x="3705" y="6309"/>
                  </a:lnTo>
                  <a:lnTo>
                    <a:pt x="3669" y="6311"/>
                  </a:lnTo>
                  <a:lnTo>
                    <a:pt x="3660" y="6311"/>
                  </a:lnTo>
                  <a:lnTo>
                    <a:pt x="3624" y="6312"/>
                  </a:lnTo>
                  <a:lnTo>
                    <a:pt x="3619" y="6312"/>
                  </a:lnTo>
                  <a:lnTo>
                    <a:pt x="2769" y="6312"/>
                  </a:lnTo>
                  <a:lnTo>
                    <a:pt x="2764" y="6312"/>
                  </a:lnTo>
                  <a:lnTo>
                    <a:pt x="2728" y="6311"/>
                  </a:lnTo>
                  <a:lnTo>
                    <a:pt x="2719" y="6311"/>
                  </a:lnTo>
                  <a:lnTo>
                    <a:pt x="2683" y="6309"/>
                  </a:lnTo>
                  <a:lnTo>
                    <a:pt x="2674" y="6308"/>
                  </a:lnTo>
                  <a:lnTo>
                    <a:pt x="2638" y="6305"/>
                  </a:lnTo>
                  <a:lnTo>
                    <a:pt x="2629" y="6304"/>
                  </a:lnTo>
                  <a:lnTo>
                    <a:pt x="2594" y="6299"/>
                  </a:lnTo>
                  <a:lnTo>
                    <a:pt x="2584" y="6298"/>
                  </a:lnTo>
                  <a:lnTo>
                    <a:pt x="2549" y="6292"/>
                  </a:lnTo>
                  <a:lnTo>
                    <a:pt x="2540" y="6290"/>
                  </a:lnTo>
                  <a:lnTo>
                    <a:pt x="2505" y="6283"/>
                  </a:lnTo>
                  <a:lnTo>
                    <a:pt x="2496" y="6281"/>
                  </a:lnTo>
                  <a:lnTo>
                    <a:pt x="2461" y="6272"/>
                  </a:lnTo>
                  <a:lnTo>
                    <a:pt x="2452" y="6270"/>
                  </a:lnTo>
                  <a:lnTo>
                    <a:pt x="2418" y="6260"/>
                  </a:lnTo>
                  <a:lnTo>
                    <a:pt x="2409" y="6257"/>
                  </a:lnTo>
                  <a:lnTo>
                    <a:pt x="2375" y="6246"/>
                  </a:lnTo>
                  <a:lnTo>
                    <a:pt x="2366" y="6243"/>
                  </a:lnTo>
                  <a:lnTo>
                    <a:pt x="2333" y="6231"/>
                  </a:lnTo>
                  <a:lnTo>
                    <a:pt x="2324" y="6227"/>
                  </a:lnTo>
                  <a:lnTo>
                    <a:pt x="2291" y="6213"/>
                  </a:lnTo>
                  <a:lnTo>
                    <a:pt x="2283" y="6210"/>
                  </a:lnTo>
                  <a:lnTo>
                    <a:pt x="2250" y="6195"/>
                  </a:lnTo>
                  <a:lnTo>
                    <a:pt x="2242" y="6191"/>
                  </a:lnTo>
                  <a:lnTo>
                    <a:pt x="2210" y="6174"/>
                  </a:lnTo>
                  <a:lnTo>
                    <a:pt x="2201" y="6170"/>
                  </a:lnTo>
                  <a:lnTo>
                    <a:pt x="2170" y="6153"/>
                  </a:lnTo>
                  <a:lnTo>
                    <a:pt x="2162" y="6148"/>
                  </a:lnTo>
                  <a:lnTo>
                    <a:pt x="2131" y="6130"/>
                  </a:lnTo>
                  <a:lnTo>
                    <a:pt x="2123" y="6125"/>
                  </a:lnTo>
                  <a:lnTo>
                    <a:pt x="2093" y="6105"/>
                  </a:lnTo>
                  <a:lnTo>
                    <a:pt x="2086" y="6100"/>
                  </a:lnTo>
                  <a:lnTo>
                    <a:pt x="2056" y="6079"/>
                  </a:lnTo>
                  <a:lnTo>
                    <a:pt x="2049" y="6074"/>
                  </a:lnTo>
                  <a:lnTo>
                    <a:pt x="2020" y="6052"/>
                  </a:lnTo>
                  <a:lnTo>
                    <a:pt x="2013" y="6046"/>
                  </a:lnTo>
                  <a:lnTo>
                    <a:pt x="1986" y="6023"/>
                  </a:lnTo>
                  <a:lnTo>
                    <a:pt x="1978" y="6017"/>
                  </a:lnTo>
                  <a:lnTo>
                    <a:pt x="1952" y="5993"/>
                  </a:lnTo>
                  <a:lnTo>
                    <a:pt x="1945" y="5987"/>
                  </a:lnTo>
                  <a:lnTo>
                    <a:pt x="1919" y="5962"/>
                  </a:lnTo>
                  <a:lnTo>
                    <a:pt x="1913" y="5956"/>
                  </a:lnTo>
                  <a:lnTo>
                    <a:pt x="1888" y="5930"/>
                  </a:lnTo>
                  <a:lnTo>
                    <a:pt x="1882" y="5923"/>
                  </a:lnTo>
                  <a:lnTo>
                    <a:pt x="1858" y="5897"/>
                  </a:lnTo>
                  <a:lnTo>
                    <a:pt x="1852" y="5889"/>
                  </a:lnTo>
                  <a:lnTo>
                    <a:pt x="1829" y="5862"/>
                  </a:lnTo>
                  <a:lnTo>
                    <a:pt x="1823" y="5855"/>
                  </a:lnTo>
                  <a:lnTo>
                    <a:pt x="1801" y="5826"/>
                  </a:lnTo>
                  <a:lnTo>
                    <a:pt x="1796" y="5819"/>
                  </a:lnTo>
                  <a:lnTo>
                    <a:pt x="1775" y="5789"/>
                  </a:lnTo>
                  <a:lnTo>
                    <a:pt x="1770" y="5782"/>
                  </a:lnTo>
                  <a:lnTo>
                    <a:pt x="1750" y="5752"/>
                  </a:lnTo>
                  <a:lnTo>
                    <a:pt x="1745" y="5744"/>
                  </a:lnTo>
                  <a:lnTo>
                    <a:pt x="1727" y="5713"/>
                  </a:lnTo>
                  <a:lnTo>
                    <a:pt x="1722" y="5705"/>
                  </a:lnTo>
                  <a:lnTo>
                    <a:pt x="1705" y="5674"/>
                  </a:lnTo>
                  <a:lnTo>
                    <a:pt x="1701" y="5666"/>
                  </a:lnTo>
                  <a:lnTo>
                    <a:pt x="1684" y="5634"/>
                  </a:lnTo>
                  <a:lnTo>
                    <a:pt x="1680" y="5625"/>
                  </a:lnTo>
                  <a:lnTo>
                    <a:pt x="1665" y="5593"/>
                  </a:lnTo>
                  <a:lnTo>
                    <a:pt x="1662" y="5584"/>
                  </a:lnTo>
                  <a:lnTo>
                    <a:pt x="1648" y="5551"/>
                  </a:lnTo>
                  <a:lnTo>
                    <a:pt x="1644" y="5543"/>
                  </a:lnTo>
                  <a:lnTo>
                    <a:pt x="1632" y="5509"/>
                  </a:lnTo>
                  <a:lnTo>
                    <a:pt x="1629" y="5500"/>
                  </a:lnTo>
                  <a:lnTo>
                    <a:pt x="1618" y="5467"/>
                  </a:lnTo>
                  <a:lnTo>
                    <a:pt x="1615" y="5458"/>
                  </a:lnTo>
                  <a:lnTo>
                    <a:pt x="1605" y="5423"/>
                  </a:lnTo>
                  <a:lnTo>
                    <a:pt x="1603" y="5414"/>
                  </a:lnTo>
                  <a:lnTo>
                    <a:pt x="1594" y="5380"/>
                  </a:lnTo>
                  <a:lnTo>
                    <a:pt x="1592" y="5371"/>
                  </a:lnTo>
                  <a:lnTo>
                    <a:pt x="1584" y="5336"/>
                  </a:lnTo>
                  <a:lnTo>
                    <a:pt x="1583" y="5327"/>
                  </a:lnTo>
                  <a:lnTo>
                    <a:pt x="1577" y="5291"/>
                  </a:lnTo>
                  <a:lnTo>
                    <a:pt x="1575" y="5282"/>
                  </a:lnTo>
                  <a:lnTo>
                    <a:pt x="1570" y="5247"/>
                  </a:lnTo>
                  <a:lnTo>
                    <a:pt x="1569" y="5237"/>
                  </a:lnTo>
                  <a:lnTo>
                    <a:pt x="1566" y="5202"/>
                  </a:lnTo>
                  <a:lnTo>
                    <a:pt x="1565" y="5192"/>
                  </a:lnTo>
                  <a:lnTo>
                    <a:pt x="1563" y="5156"/>
                  </a:lnTo>
                  <a:lnTo>
                    <a:pt x="1563" y="5147"/>
                  </a:lnTo>
                  <a:lnTo>
                    <a:pt x="1562" y="5111"/>
                  </a:lnTo>
                  <a:lnTo>
                    <a:pt x="1562" y="5106"/>
                  </a:lnTo>
                  <a:lnTo>
                    <a:pt x="1562" y="4894"/>
                  </a:lnTo>
                  <a:lnTo>
                    <a:pt x="1562" y="4889"/>
                  </a:lnTo>
                  <a:lnTo>
                    <a:pt x="1563" y="4853"/>
                  </a:lnTo>
                  <a:lnTo>
                    <a:pt x="1563" y="4844"/>
                  </a:lnTo>
                  <a:lnTo>
                    <a:pt x="1565" y="4808"/>
                  </a:lnTo>
                  <a:lnTo>
                    <a:pt x="1566" y="4798"/>
                  </a:lnTo>
                  <a:lnTo>
                    <a:pt x="1569" y="4763"/>
                  </a:lnTo>
                  <a:lnTo>
                    <a:pt x="1570" y="4753"/>
                  </a:lnTo>
                  <a:lnTo>
                    <a:pt x="1575" y="4718"/>
                  </a:lnTo>
                  <a:lnTo>
                    <a:pt x="1577" y="4709"/>
                  </a:lnTo>
                  <a:lnTo>
                    <a:pt x="1583" y="4673"/>
                  </a:lnTo>
                  <a:lnTo>
                    <a:pt x="1584" y="4664"/>
                  </a:lnTo>
                  <a:lnTo>
                    <a:pt x="1588" y="4649"/>
                  </a:lnTo>
                  <a:lnTo>
                    <a:pt x="657" y="4276"/>
                  </a:lnTo>
                  <a:lnTo>
                    <a:pt x="628" y="4262"/>
                  </a:lnTo>
                  <a:lnTo>
                    <a:pt x="600" y="4244"/>
                  </a:lnTo>
                  <a:lnTo>
                    <a:pt x="575" y="4223"/>
                  </a:lnTo>
                  <a:lnTo>
                    <a:pt x="554" y="4199"/>
                  </a:lnTo>
                  <a:lnTo>
                    <a:pt x="535" y="4172"/>
                  </a:lnTo>
                  <a:lnTo>
                    <a:pt x="520" y="4142"/>
                  </a:lnTo>
                  <a:lnTo>
                    <a:pt x="509" y="4112"/>
                  </a:lnTo>
                  <a:lnTo>
                    <a:pt x="503" y="4080"/>
                  </a:lnTo>
                  <a:lnTo>
                    <a:pt x="500" y="4047"/>
                  </a:lnTo>
                  <a:lnTo>
                    <a:pt x="502" y="4014"/>
                  </a:lnTo>
                  <a:lnTo>
                    <a:pt x="508" y="3982"/>
                  </a:lnTo>
                  <a:lnTo>
                    <a:pt x="518" y="3951"/>
                  </a:lnTo>
                  <a:lnTo>
                    <a:pt x="532" y="3922"/>
                  </a:lnTo>
                  <a:lnTo>
                    <a:pt x="550" y="3894"/>
                  </a:lnTo>
                  <a:lnTo>
                    <a:pt x="571" y="3869"/>
                  </a:lnTo>
                  <a:lnTo>
                    <a:pt x="595" y="3848"/>
                  </a:lnTo>
                  <a:lnTo>
                    <a:pt x="622" y="3829"/>
                  </a:lnTo>
                  <a:lnTo>
                    <a:pt x="652" y="3814"/>
                  </a:lnTo>
                  <a:lnTo>
                    <a:pt x="682" y="3803"/>
                  </a:lnTo>
                  <a:lnTo>
                    <a:pt x="714" y="3797"/>
                  </a:lnTo>
                  <a:lnTo>
                    <a:pt x="747" y="3794"/>
                  </a:lnTo>
                  <a:close/>
                  <a:moveTo>
                    <a:pt x="7284" y="4190"/>
                  </a:moveTo>
                  <a:lnTo>
                    <a:pt x="7258" y="4189"/>
                  </a:lnTo>
                  <a:lnTo>
                    <a:pt x="7229" y="4188"/>
                  </a:lnTo>
                  <a:lnTo>
                    <a:pt x="6383" y="4188"/>
                  </a:lnTo>
                  <a:lnTo>
                    <a:pt x="6354" y="4189"/>
                  </a:lnTo>
                  <a:lnTo>
                    <a:pt x="6328" y="4190"/>
                  </a:lnTo>
                  <a:lnTo>
                    <a:pt x="6302" y="4192"/>
                  </a:lnTo>
                  <a:lnTo>
                    <a:pt x="6275" y="4196"/>
                  </a:lnTo>
                  <a:lnTo>
                    <a:pt x="6249" y="4200"/>
                  </a:lnTo>
                  <a:lnTo>
                    <a:pt x="6224" y="4206"/>
                  </a:lnTo>
                  <a:lnTo>
                    <a:pt x="6198" y="4212"/>
                  </a:lnTo>
                  <a:lnTo>
                    <a:pt x="6173" y="4219"/>
                  </a:lnTo>
                  <a:lnTo>
                    <a:pt x="6148" y="4228"/>
                  </a:lnTo>
                  <a:lnTo>
                    <a:pt x="6123" y="4237"/>
                  </a:lnTo>
                  <a:lnTo>
                    <a:pt x="6099" y="4247"/>
                  </a:lnTo>
                  <a:lnTo>
                    <a:pt x="6075" y="4258"/>
                  </a:lnTo>
                  <a:lnTo>
                    <a:pt x="6051" y="4270"/>
                  </a:lnTo>
                  <a:lnTo>
                    <a:pt x="6028" y="4282"/>
                  </a:lnTo>
                  <a:lnTo>
                    <a:pt x="6006" y="4296"/>
                  </a:lnTo>
                  <a:lnTo>
                    <a:pt x="5983" y="4311"/>
                  </a:lnTo>
                  <a:lnTo>
                    <a:pt x="5962" y="4326"/>
                  </a:lnTo>
                  <a:lnTo>
                    <a:pt x="5941" y="4342"/>
                  </a:lnTo>
                  <a:lnTo>
                    <a:pt x="5920" y="4359"/>
                  </a:lnTo>
                  <a:lnTo>
                    <a:pt x="5901" y="4377"/>
                  </a:lnTo>
                  <a:lnTo>
                    <a:pt x="5882" y="4395"/>
                  </a:lnTo>
                  <a:lnTo>
                    <a:pt x="5863" y="4414"/>
                  </a:lnTo>
                  <a:lnTo>
                    <a:pt x="5846" y="4433"/>
                  </a:lnTo>
                  <a:lnTo>
                    <a:pt x="5829" y="4453"/>
                  </a:lnTo>
                  <a:lnTo>
                    <a:pt x="5813" y="4474"/>
                  </a:lnTo>
                  <a:lnTo>
                    <a:pt x="5798" y="4496"/>
                  </a:lnTo>
                  <a:lnTo>
                    <a:pt x="5783" y="4518"/>
                  </a:lnTo>
                  <a:lnTo>
                    <a:pt x="5770" y="4541"/>
                  </a:lnTo>
                  <a:lnTo>
                    <a:pt x="5757" y="4564"/>
                  </a:lnTo>
                  <a:lnTo>
                    <a:pt x="5745" y="4588"/>
                  </a:lnTo>
                  <a:lnTo>
                    <a:pt x="5734" y="4612"/>
                  </a:lnTo>
                  <a:lnTo>
                    <a:pt x="5724" y="4636"/>
                  </a:lnTo>
                  <a:lnTo>
                    <a:pt x="5715" y="4661"/>
                  </a:lnTo>
                  <a:lnTo>
                    <a:pt x="5706" y="4686"/>
                  </a:lnTo>
                  <a:lnTo>
                    <a:pt x="5699" y="4711"/>
                  </a:lnTo>
                  <a:lnTo>
                    <a:pt x="5693" y="4737"/>
                  </a:lnTo>
                  <a:lnTo>
                    <a:pt x="5687" y="4762"/>
                  </a:lnTo>
                  <a:lnTo>
                    <a:pt x="5683" y="4788"/>
                  </a:lnTo>
                  <a:lnTo>
                    <a:pt x="5679" y="4815"/>
                  </a:lnTo>
                  <a:lnTo>
                    <a:pt x="5677" y="4841"/>
                  </a:lnTo>
                  <a:lnTo>
                    <a:pt x="5676" y="4867"/>
                  </a:lnTo>
                  <a:lnTo>
                    <a:pt x="5675" y="4896"/>
                  </a:lnTo>
                  <a:lnTo>
                    <a:pt x="5675" y="5104"/>
                  </a:lnTo>
                  <a:lnTo>
                    <a:pt x="5676" y="5133"/>
                  </a:lnTo>
                  <a:lnTo>
                    <a:pt x="5677" y="5159"/>
                  </a:lnTo>
                  <a:lnTo>
                    <a:pt x="5679" y="5185"/>
                  </a:lnTo>
                  <a:lnTo>
                    <a:pt x="5683" y="5212"/>
                  </a:lnTo>
                  <a:lnTo>
                    <a:pt x="5687" y="5238"/>
                  </a:lnTo>
                  <a:lnTo>
                    <a:pt x="5693" y="5263"/>
                  </a:lnTo>
                  <a:lnTo>
                    <a:pt x="5699" y="5289"/>
                  </a:lnTo>
                  <a:lnTo>
                    <a:pt x="5706" y="5314"/>
                  </a:lnTo>
                  <a:lnTo>
                    <a:pt x="5715" y="5339"/>
                  </a:lnTo>
                  <a:lnTo>
                    <a:pt x="5724" y="5364"/>
                  </a:lnTo>
                  <a:lnTo>
                    <a:pt x="5734" y="5388"/>
                  </a:lnTo>
                  <a:lnTo>
                    <a:pt x="5745" y="5412"/>
                  </a:lnTo>
                  <a:lnTo>
                    <a:pt x="5757" y="5436"/>
                  </a:lnTo>
                  <a:lnTo>
                    <a:pt x="5770" y="5459"/>
                  </a:lnTo>
                  <a:lnTo>
                    <a:pt x="5783" y="5482"/>
                  </a:lnTo>
                  <a:lnTo>
                    <a:pt x="5798" y="5504"/>
                  </a:lnTo>
                  <a:lnTo>
                    <a:pt x="5813" y="5526"/>
                  </a:lnTo>
                  <a:lnTo>
                    <a:pt x="5829" y="5547"/>
                  </a:lnTo>
                  <a:lnTo>
                    <a:pt x="5846" y="5567"/>
                  </a:lnTo>
                  <a:lnTo>
                    <a:pt x="5863" y="5586"/>
                  </a:lnTo>
                  <a:lnTo>
                    <a:pt x="5882" y="5605"/>
                  </a:lnTo>
                  <a:lnTo>
                    <a:pt x="5901" y="5623"/>
                  </a:lnTo>
                  <a:lnTo>
                    <a:pt x="5920" y="5641"/>
                  </a:lnTo>
                  <a:lnTo>
                    <a:pt x="5941" y="5658"/>
                  </a:lnTo>
                  <a:lnTo>
                    <a:pt x="5962" y="5674"/>
                  </a:lnTo>
                  <a:lnTo>
                    <a:pt x="5983" y="5689"/>
                  </a:lnTo>
                  <a:lnTo>
                    <a:pt x="6006" y="5704"/>
                  </a:lnTo>
                  <a:lnTo>
                    <a:pt x="6028" y="5718"/>
                  </a:lnTo>
                  <a:lnTo>
                    <a:pt x="6051" y="5730"/>
                  </a:lnTo>
                  <a:lnTo>
                    <a:pt x="6075" y="5742"/>
                  </a:lnTo>
                  <a:lnTo>
                    <a:pt x="6099" y="5753"/>
                  </a:lnTo>
                  <a:lnTo>
                    <a:pt x="6123" y="5763"/>
                  </a:lnTo>
                  <a:lnTo>
                    <a:pt x="6148" y="5772"/>
                  </a:lnTo>
                  <a:lnTo>
                    <a:pt x="6173" y="5781"/>
                  </a:lnTo>
                  <a:lnTo>
                    <a:pt x="6198" y="5788"/>
                  </a:lnTo>
                  <a:lnTo>
                    <a:pt x="6224" y="5794"/>
                  </a:lnTo>
                  <a:lnTo>
                    <a:pt x="6249" y="5800"/>
                  </a:lnTo>
                  <a:lnTo>
                    <a:pt x="6275" y="5804"/>
                  </a:lnTo>
                  <a:lnTo>
                    <a:pt x="6302" y="5808"/>
                  </a:lnTo>
                  <a:lnTo>
                    <a:pt x="6328" y="5810"/>
                  </a:lnTo>
                  <a:lnTo>
                    <a:pt x="6354" y="5811"/>
                  </a:lnTo>
                  <a:lnTo>
                    <a:pt x="6383" y="5812"/>
                  </a:lnTo>
                  <a:lnTo>
                    <a:pt x="7229" y="5812"/>
                  </a:lnTo>
                  <a:lnTo>
                    <a:pt x="7258" y="5811"/>
                  </a:lnTo>
                  <a:lnTo>
                    <a:pt x="7284" y="5810"/>
                  </a:lnTo>
                  <a:lnTo>
                    <a:pt x="7310" y="5808"/>
                  </a:lnTo>
                  <a:lnTo>
                    <a:pt x="7337" y="5804"/>
                  </a:lnTo>
                  <a:lnTo>
                    <a:pt x="7363" y="5800"/>
                  </a:lnTo>
                  <a:lnTo>
                    <a:pt x="7388" y="5794"/>
                  </a:lnTo>
                  <a:lnTo>
                    <a:pt x="7414" y="5788"/>
                  </a:lnTo>
                  <a:lnTo>
                    <a:pt x="7439" y="5781"/>
                  </a:lnTo>
                  <a:lnTo>
                    <a:pt x="7464" y="5772"/>
                  </a:lnTo>
                  <a:lnTo>
                    <a:pt x="7489" y="5763"/>
                  </a:lnTo>
                  <a:lnTo>
                    <a:pt x="7513" y="5753"/>
                  </a:lnTo>
                  <a:lnTo>
                    <a:pt x="7537" y="5742"/>
                  </a:lnTo>
                  <a:lnTo>
                    <a:pt x="7561" y="5730"/>
                  </a:lnTo>
                  <a:lnTo>
                    <a:pt x="7584" y="5717"/>
                  </a:lnTo>
                  <a:lnTo>
                    <a:pt x="7607" y="5704"/>
                  </a:lnTo>
                  <a:lnTo>
                    <a:pt x="7629" y="5689"/>
                  </a:lnTo>
                  <a:lnTo>
                    <a:pt x="7651" y="5674"/>
                  </a:lnTo>
                  <a:lnTo>
                    <a:pt x="7672" y="5658"/>
                  </a:lnTo>
                  <a:lnTo>
                    <a:pt x="7692" y="5641"/>
                  </a:lnTo>
                  <a:lnTo>
                    <a:pt x="7712" y="5624"/>
                  </a:lnTo>
                  <a:lnTo>
                    <a:pt x="7730" y="5605"/>
                  </a:lnTo>
                  <a:lnTo>
                    <a:pt x="7749" y="5587"/>
                  </a:lnTo>
                  <a:lnTo>
                    <a:pt x="7766" y="5567"/>
                  </a:lnTo>
                  <a:lnTo>
                    <a:pt x="7783" y="5547"/>
                  </a:lnTo>
                  <a:lnTo>
                    <a:pt x="7799" y="5526"/>
                  </a:lnTo>
                  <a:lnTo>
                    <a:pt x="7814" y="5504"/>
                  </a:lnTo>
                  <a:lnTo>
                    <a:pt x="7829" y="5482"/>
                  </a:lnTo>
                  <a:lnTo>
                    <a:pt x="7842" y="5459"/>
                  </a:lnTo>
                  <a:lnTo>
                    <a:pt x="7856" y="5435"/>
                  </a:lnTo>
                  <a:lnTo>
                    <a:pt x="7868" y="5412"/>
                  </a:lnTo>
                  <a:lnTo>
                    <a:pt x="7879" y="5388"/>
                  </a:lnTo>
                  <a:lnTo>
                    <a:pt x="7889" y="5363"/>
                  </a:lnTo>
                  <a:lnTo>
                    <a:pt x="7898" y="5339"/>
                  </a:lnTo>
                  <a:lnTo>
                    <a:pt x="7906" y="5314"/>
                  </a:lnTo>
                  <a:lnTo>
                    <a:pt x="7914" y="5288"/>
                  </a:lnTo>
                  <a:lnTo>
                    <a:pt x="7920" y="5263"/>
                  </a:lnTo>
                  <a:lnTo>
                    <a:pt x="7925" y="5237"/>
                  </a:lnTo>
                  <a:lnTo>
                    <a:pt x="7930" y="5211"/>
                  </a:lnTo>
                  <a:lnTo>
                    <a:pt x="7933" y="5185"/>
                  </a:lnTo>
                  <a:lnTo>
                    <a:pt x="7936" y="5159"/>
                  </a:lnTo>
                  <a:lnTo>
                    <a:pt x="7937" y="5132"/>
                  </a:lnTo>
                  <a:lnTo>
                    <a:pt x="7938" y="5104"/>
                  </a:lnTo>
                  <a:lnTo>
                    <a:pt x="7938" y="4896"/>
                  </a:lnTo>
                  <a:lnTo>
                    <a:pt x="7937" y="4868"/>
                  </a:lnTo>
                  <a:lnTo>
                    <a:pt x="7936" y="4841"/>
                  </a:lnTo>
                  <a:lnTo>
                    <a:pt x="7933" y="4815"/>
                  </a:lnTo>
                  <a:lnTo>
                    <a:pt x="7930" y="4789"/>
                  </a:lnTo>
                  <a:lnTo>
                    <a:pt x="7925" y="4763"/>
                  </a:lnTo>
                  <a:lnTo>
                    <a:pt x="7920" y="4737"/>
                  </a:lnTo>
                  <a:lnTo>
                    <a:pt x="7914" y="4712"/>
                  </a:lnTo>
                  <a:lnTo>
                    <a:pt x="7906" y="4686"/>
                  </a:lnTo>
                  <a:lnTo>
                    <a:pt x="7898" y="4661"/>
                  </a:lnTo>
                  <a:lnTo>
                    <a:pt x="7889" y="4637"/>
                  </a:lnTo>
                  <a:lnTo>
                    <a:pt x="7879" y="4612"/>
                  </a:lnTo>
                  <a:lnTo>
                    <a:pt x="7868" y="4588"/>
                  </a:lnTo>
                  <a:lnTo>
                    <a:pt x="7856" y="4565"/>
                  </a:lnTo>
                  <a:lnTo>
                    <a:pt x="7842" y="4541"/>
                  </a:lnTo>
                  <a:lnTo>
                    <a:pt x="7829" y="4518"/>
                  </a:lnTo>
                  <a:lnTo>
                    <a:pt x="7814" y="4496"/>
                  </a:lnTo>
                  <a:lnTo>
                    <a:pt x="7799" y="4474"/>
                  </a:lnTo>
                  <a:lnTo>
                    <a:pt x="7783" y="4453"/>
                  </a:lnTo>
                  <a:lnTo>
                    <a:pt x="7766" y="4433"/>
                  </a:lnTo>
                  <a:lnTo>
                    <a:pt x="7749" y="4413"/>
                  </a:lnTo>
                  <a:lnTo>
                    <a:pt x="7730" y="4395"/>
                  </a:lnTo>
                  <a:lnTo>
                    <a:pt x="7712" y="4376"/>
                  </a:lnTo>
                  <a:lnTo>
                    <a:pt x="7692" y="4359"/>
                  </a:lnTo>
                  <a:lnTo>
                    <a:pt x="7672" y="4342"/>
                  </a:lnTo>
                  <a:lnTo>
                    <a:pt x="7651" y="4326"/>
                  </a:lnTo>
                  <a:lnTo>
                    <a:pt x="7629" y="4311"/>
                  </a:lnTo>
                  <a:lnTo>
                    <a:pt x="7607" y="4296"/>
                  </a:lnTo>
                  <a:lnTo>
                    <a:pt x="7584" y="4283"/>
                  </a:lnTo>
                  <a:lnTo>
                    <a:pt x="7561" y="4270"/>
                  </a:lnTo>
                  <a:lnTo>
                    <a:pt x="7537" y="4258"/>
                  </a:lnTo>
                  <a:lnTo>
                    <a:pt x="7513" y="4247"/>
                  </a:lnTo>
                  <a:lnTo>
                    <a:pt x="7489" y="4237"/>
                  </a:lnTo>
                  <a:lnTo>
                    <a:pt x="7464" y="4228"/>
                  </a:lnTo>
                  <a:lnTo>
                    <a:pt x="7439" y="4219"/>
                  </a:lnTo>
                  <a:lnTo>
                    <a:pt x="7414" y="4212"/>
                  </a:lnTo>
                  <a:lnTo>
                    <a:pt x="7388" y="4206"/>
                  </a:lnTo>
                  <a:lnTo>
                    <a:pt x="7363" y="4200"/>
                  </a:lnTo>
                  <a:lnTo>
                    <a:pt x="7337" y="4196"/>
                  </a:lnTo>
                  <a:lnTo>
                    <a:pt x="7310" y="4192"/>
                  </a:lnTo>
                  <a:lnTo>
                    <a:pt x="7284" y="4190"/>
                  </a:lnTo>
                  <a:close/>
                  <a:moveTo>
                    <a:pt x="3672" y="4190"/>
                  </a:moveTo>
                  <a:lnTo>
                    <a:pt x="3646" y="4189"/>
                  </a:lnTo>
                  <a:lnTo>
                    <a:pt x="3617" y="4188"/>
                  </a:lnTo>
                  <a:lnTo>
                    <a:pt x="2771" y="4188"/>
                  </a:lnTo>
                  <a:lnTo>
                    <a:pt x="2742" y="4189"/>
                  </a:lnTo>
                  <a:lnTo>
                    <a:pt x="2716" y="4190"/>
                  </a:lnTo>
                  <a:lnTo>
                    <a:pt x="2690" y="4192"/>
                  </a:lnTo>
                  <a:lnTo>
                    <a:pt x="2663" y="4196"/>
                  </a:lnTo>
                  <a:lnTo>
                    <a:pt x="2637" y="4200"/>
                  </a:lnTo>
                  <a:lnTo>
                    <a:pt x="2612" y="4206"/>
                  </a:lnTo>
                  <a:lnTo>
                    <a:pt x="2586" y="4212"/>
                  </a:lnTo>
                  <a:lnTo>
                    <a:pt x="2561" y="4219"/>
                  </a:lnTo>
                  <a:lnTo>
                    <a:pt x="2536" y="4228"/>
                  </a:lnTo>
                  <a:lnTo>
                    <a:pt x="2511" y="4237"/>
                  </a:lnTo>
                  <a:lnTo>
                    <a:pt x="2487" y="4247"/>
                  </a:lnTo>
                  <a:lnTo>
                    <a:pt x="2463" y="4258"/>
                  </a:lnTo>
                  <a:lnTo>
                    <a:pt x="2439" y="4270"/>
                  </a:lnTo>
                  <a:lnTo>
                    <a:pt x="2416" y="4283"/>
                  </a:lnTo>
                  <a:lnTo>
                    <a:pt x="2393" y="4296"/>
                  </a:lnTo>
                  <a:lnTo>
                    <a:pt x="2371" y="4311"/>
                  </a:lnTo>
                  <a:lnTo>
                    <a:pt x="2349" y="4326"/>
                  </a:lnTo>
                  <a:lnTo>
                    <a:pt x="2328" y="4342"/>
                  </a:lnTo>
                  <a:lnTo>
                    <a:pt x="2308" y="4359"/>
                  </a:lnTo>
                  <a:lnTo>
                    <a:pt x="2288" y="4376"/>
                  </a:lnTo>
                  <a:lnTo>
                    <a:pt x="2270" y="4395"/>
                  </a:lnTo>
                  <a:lnTo>
                    <a:pt x="2251" y="4413"/>
                  </a:lnTo>
                  <a:lnTo>
                    <a:pt x="2234" y="4433"/>
                  </a:lnTo>
                  <a:lnTo>
                    <a:pt x="2217" y="4453"/>
                  </a:lnTo>
                  <a:lnTo>
                    <a:pt x="2201" y="4474"/>
                  </a:lnTo>
                  <a:lnTo>
                    <a:pt x="2186" y="4496"/>
                  </a:lnTo>
                  <a:lnTo>
                    <a:pt x="2171" y="4518"/>
                  </a:lnTo>
                  <a:lnTo>
                    <a:pt x="2158" y="4541"/>
                  </a:lnTo>
                  <a:lnTo>
                    <a:pt x="2144" y="4565"/>
                  </a:lnTo>
                  <a:lnTo>
                    <a:pt x="2132" y="4588"/>
                  </a:lnTo>
                  <a:lnTo>
                    <a:pt x="2121" y="4612"/>
                  </a:lnTo>
                  <a:lnTo>
                    <a:pt x="2111" y="4637"/>
                  </a:lnTo>
                  <a:lnTo>
                    <a:pt x="2102" y="4661"/>
                  </a:lnTo>
                  <a:lnTo>
                    <a:pt x="2094" y="4686"/>
                  </a:lnTo>
                  <a:lnTo>
                    <a:pt x="2086" y="4712"/>
                  </a:lnTo>
                  <a:lnTo>
                    <a:pt x="2080" y="4737"/>
                  </a:lnTo>
                  <a:lnTo>
                    <a:pt x="2075" y="4763"/>
                  </a:lnTo>
                  <a:lnTo>
                    <a:pt x="2070" y="4789"/>
                  </a:lnTo>
                  <a:lnTo>
                    <a:pt x="2067" y="4815"/>
                  </a:lnTo>
                  <a:lnTo>
                    <a:pt x="2064" y="4841"/>
                  </a:lnTo>
                  <a:lnTo>
                    <a:pt x="2063" y="4868"/>
                  </a:lnTo>
                  <a:lnTo>
                    <a:pt x="2062" y="4896"/>
                  </a:lnTo>
                  <a:lnTo>
                    <a:pt x="2062" y="5104"/>
                  </a:lnTo>
                  <a:lnTo>
                    <a:pt x="2063" y="5132"/>
                  </a:lnTo>
                  <a:lnTo>
                    <a:pt x="2064" y="5159"/>
                  </a:lnTo>
                  <a:lnTo>
                    <a:pt x="2067" y="5185"/>
                  </a:lnTo>
                  <a:lnTo>
                    <a:pt x="2070" y="5211"/>
                  </a:lnTo>
                  <a:lnTo>
                    <a:pt x="2075" y="5237"/>
                  </a:lnTo>
                  <a:lnTo>
                    <a:pt x="2080" y="5263"/>
                  </a:lnTo>
                  <a:lnTo>
                    <a:pt x="2086" y="5288"/>
                  </a:lnTo>
                  <a:lnTo>
                    <a:pt x="2094" y="5314"/>
                  </a:lnTo>
                  <a:lnTo>
                    <a:pt x="2102" y="5339"/>
                  </a:lnTo>
                  <a:lnTo>
                    <a:pt x="2111" y="5363"/>
                  </a:lnTo>
                  <a:lnTo>
                    <a:pt x="2121" y="5388"/>
                  </a:lnTo>
                  <a:lnTo>
                    <a:pt x="2132" y="5412"/>
                  </a:lnTo>
                  <a:lnTo>
                    <a:pt x="2144" y="5435"/>
                  </a:lnTo>
                  <a:lnTo>
                    <a:pt x="2158" y="5459"/>
                  </a:lnTo>
                  <a:lnTo>
                    <a:pt x="2171" y="5482"/>
                  </a:lnTo>
                  <a:lnTo>
                    <a:pt x="2186" y="5504"/>
                  </a:lnTo>
                  <a:lnTo>
                    <a:pt x="2201" y="5526"/>
                  </a:lnTo>
                  <a:lnTo>
                    <a:pt x="2217" y="5547"/>
                  </a:lnTo>
                  <a:lnTo>
                    <a:pt x="2234" y="5567"/>
                  </a:lnTo>
                  <a:lnTo>
                    <a:pt x="2251" y="5587"/>
                  </a:lnTo>
                  <a:lnTo>
                    <a:pt x="2270" y="5605"/>
                  </a:lnTo>
                  <a:lnTo>
                    <a:pt x="2288" y="5624"/>
                  </a:lnTo>
                  <a:lnTo>
                    <a:pt x="2308" y="5641"/>
                  </a:lnTo>
                  <a:lnTo>
                    <a:pt x="2328" y="5658"/>
                  </a:lnTo>
                  <a:lnTo>
                    <a:pt x="2349" y="5674"/>
                  </a:lnTo>
                  <a:lnTo>
                    <a:pt x="2371" y="5689"/>
                  </a:lnTo>
                  <a:lnTo>
                    <a:pt x="2393" y="5704"/>
                  </a:lnTo>
                  <a:lnTo>
                    <a:pt x="2416" y="5717"/>
                  </a:lnTo>
                  <a:lnTo>
                    <a:pt x="2439" y="5730"/>
                  </a:lnTo>
                  <a:lnTo>
                    <a:pt x="2463" y="5742"/>
                  </a:lnTo>
                  <a:lnTo>
                    <a:pt x="2487" y="5753"/>
                  </a:lnTo>
                  <a:lnTo>
                    <a:pt x="2511" y="5763"/>
                  </a:lnTo>
                  <a:lnTo>
                    <a:pt x="2536" y="5772"/>
                  </a:lnTo>
                  <a:lnTo>
                    <a:pt x="2561" y="5781"/>
                  </a:lnTo>
                  <a:lnTo>
                    <a:pt x="2586" y="5788"/>
                  </a:lnTo>
                  <a:lnTo>
                    <a:pt x="2612" y="5794"/>
                  </a:lnTo>
                  <a:lnTo>
                    <a:pt x="2637" y="5800"/>
                  </a:lnTo>
                  <a:lnTo>
                    <a:pt x="2663" y="5804"/>
                  </a:lnTo>
                  <a:lnTo>
                    <a:pt x="2690" y="5808"/>
                  </a:lnTo>
                  <a:lnTo>
                    <a:pt x="2716" y="5810"/>
                  </a:lnTo>
                  <a:lnTo>
                    <a:pt x="2742" y="5811"/>
                  </a:lnTo>
                  <a:lnTo>
                    <a:pt x="2771" y="5812"/>
                  </a:lnTo>
                  <a:lnTo>
                    <a:pt x="3617" y="5812"/>
                  </a:lnTo>
                  <a:lnTo>
                    <a:pt x="3646" y="5811"/>
                  </a:lnTo>
                  <a:lnTo>
                    <a:pt x="3672" y="5810"/>
                  </a:lnTo>
                  <a:lnTo>
                    <a:pt x="3698" y="5808"/>
                  </a:lnTo>
                  <a:lnTo>
                    <a:pt x="3725" y="5804"/>
                  </a:lnTo>
                  <a:lnTo>
                    <a:pt x="3751" y="5800"/>
                  </a:lnTo>
                  <a:lnTo>
                    <a:pt x="3776" y="5794"/>
                  </a:lnTo>
                  <a:lnTo>
                    <a:pt x="3802" y="5788"/>
                  </a:lnTo>
                  <a:lnTo>
                    <a:pt x="3827" y="5781"/>
                  </a:lnTo>
                  <a:lnTo>
                    <a:pt x="3852" y="5772"/>
                  </a:lnTo>
                  <a:lnTo>
                    <a:pt x="3877" y="5763"/>
                  </a:lnTo>
                  <a:lnTo>
                    <a:pt x="3901" y="5753"/>
                  </a:lnTo>
                  <a:lnTo>
                    <a:pt x="3925" y="5742"/>
                  </a:lnTo>
                  <a:lnTo>
                    <a:pt x="3949" y="5730"/>
                  </a:lnTo>
                  <a:lnTo>
                    <a:pt x="3972" y="5718"/>
                  </a:lnTo>
                  <a:lnTo>
                    <a:pt x="3994" y="5704"/>
                  </a:lnTo>
                  <a:lnTo>
                    <a:pt x="4017" y="5689"/>
                  </a:lnTo>
                  <a:lnTo>
                    <a:pt x="4038" y="5674"/>
                  </a:lnTo>
                  <a:lnTo>
                    <a:pt x="4059" y="5658"/>
                  </a:lnTo>
                  <a:lnTo>
                    <a:pt x="4080" y="5641"/>
                  </a:lnTo>
                  <a:lnTo>
                    <a:pt x="4099" y="5623"/>
                  </a:lnTo>
                  <a:lnTo>
                    <a:pt x="4118" y="5605"/>
                  </a:lnTo>
                  <a:lnTo>
                    <a:pt x="4137" y="5586"/>
                  </a:lnTo>
                  <a:lnTo>
                    <a:pt x="4154" y="5567"/>
                  </a:lnTo>
                  <a:lnTo>
                    <a:pt x="4171" y="5547"/>
                  </a:lnTo>
                  <a:lnTo>
                    <a:pt x="4187" y="5526"/>
                  </a:lnTo>
                  <a:lnTo>
                    <a:pt x="4202" y="5504"/>
                  </a:lnTo>
                  <a:lnTo>
                    <a:pt x="4217" y="5482"/>
                  </a:lnTo>
                  <a:lnTo>
                    <a:pt x="4230" y="5459"/>
                  </a:lnTo>
                  <a:lnTo>
                    <a:pt x="4243" y="5436"/>
                  </a:lnTo>
                  <a:lnTo>
                    <a:pt x="4255" y="5412"/>
                  </a:lnTo>
                  <a:lnTo>
                    <a:pt x="4266" y="5388"/>
                  </a:lnTo>
                  <a:lnTo>
                    <a:pt x="4276" y="5364"/>
                  </a:lnTo>
                  <a:lnTo>
                    <a:pt x="4285" y="5339"/>
                  </a:lnTo>
                  <a:lnTo>
                    <a:pt x="4294" y="5314"/>
                  </a:lnTo>
                  <a:lnTo>
                    <a:pt x="4301" y="5289"/>
                  </a:lnTo>
                  <a:lnTo>
                    <a:pt x="4307" y="5263"/>
                  </a:lnTo>
                  <a:lnTo>
                    <a:pt x="4313" y="5238"/>
                  </a:lnTo>
                  <a:lnTo>
                    <a:pt x="4317" y="5212"/>
                  </a:lnTo>
                  <a:lnTo>
                    <a:pt x="4321" y="5185"/>
                  </a:lnTo>
                  <a:lnTo>
                    <a:pt x="4323" y="5159"/>
                  </a:lnTo>
                  <a:lnTo>
                    <a:pt x="4324" y="5133"/>
                  </a:lnTo>
                  <a:lnTo>
                    <a:pt x="4325" y="5104"/>
                  </a:lnTo>
                  <a:lnTo>
                    <a:pt x="4325" y="4896"/>
                  </a:lnTo>
                  <a:lnTo>
                    <a:pt x="4324" y="4867"/>
                  </a:lnTo>
                  <a:lnTo>
                    <a:pt x="4323" y="4841"/>
                  </a:lnTo>
                  <a:lnTo>
                    <a:pt x="4321" y="4815"/>
                  </a:lnTo>
                  <a:lnTo>
                    <a:pt x="4317" y="4788"/>
                  </a:lnTo>
                  <a:lnTo>
                    <a:pt x="4313" y="4762"/>
                  </a:lnTo>
                  <a:lnTo>
                    <a:pt x="4307" y="4737"/>
                  </a:lnTo>
                  <a:lnTo>
                    <a:pt x="4301" y="4711"/>
                  </a:lnTo>
                  <a:lnTo>
                    <a:pt x="4294" y="4686"/>
                  </a:lnTo>
                  <a:lnTo>
                    <a:pt x="4285" y="4661"/>
                  </a:lnTo>
                  <a:lnTo>
                    <a:pt x="4276" y="4636"/>
                  </a:lnTo>
                  <a:lnTo>
                    <a:pt x="4266" y="4612"/>
                  </a:lnTo>
                  <a:lnTo>
                    <a:pt x="4255" y="4588"/>
                  </a:lnTo>
                  <a:lnTo>
                    <a:pt x="4243" y="4564"/>
                  </a:lnTo>
                  <a:lnTo>
                    <a:pt x="4230" y="4541"/>
                  </a:lnTo>
                  <a:lnTo>
                    <a:pt x="4217" y="4518"/>
                  </a:lnTo>
                  <a:lnTo>
                    <a:pt x="4202" y="4496"/>
                  </a:lnTo>
                  <a:lnTo>
                    <a:pt x="4187" y="4474"/>
                  </a:lnTo>
                  <a:lnTo>
                    <a:pt x="4171" y="4453"/>
                  </a:lnTo>
                  <a:lnTo>
                    <a:pt x="4154" y="4433"/>
                  </a:lnTo>
                  <a:lnTo>
                    <a:pt x="4137" y="4414"/>
                  </a:lnTo>
                  <a:lnTo>
                    <a:pt x="4118" y="4395"/>
                  </a:lnTo>
                  <a:lnTo>
                    <a:pt x="4099" y="4377"/>
                  </a:lnTo>
                  <a:lnTo>
                    <a:pt x="4080" y="4359"/>
                  </a:lnTo>
                  <a:lnTo>
                    <a:pt x="4059" y="4342"/>
                  </a:lnTo>
                  <a:lnTo>
                    <a:pt x="4038" y="4326"/>
                  </a:lnTo>
                  <a:lnTo>
                    <a:pt x="4017" y="4311"/>
                  </a:lnTo>
                  <a:lnTo>
                    <a:pt x="3994" y="4296"/>
                  </a:lnTo>
                  <a:lnTo>
                    <a:pt x="3972" y="4282"/>
                  </a:lnTo>
                  <a:lnTo>
                    <a:pt x="3949" y="4270"/>
                  </a:lnTo>
                  <a:lnTo>
                    <a:pt x="3925" y="4258"/>
                  </a:lnTo>
                  <a:lnTo>
                    <a:pt x="3901" y="4247"/>
                  </a:lnTo>
                  <a:lnTo>
                    <a:pt x="3877" y="4237"/>
                  </a:lnTo>
                  <a:lnTo>
                    <a:pt x="3852" y="4228"/>
                  </a:lnTo>
                  <a:lnTo>
                    <a:pt x="3827" y="4219"/>
                  </a:lnTo>
                  <a:lnTo>
                    <a:pt x="3802" y="4212"/>
                  </a:lnTo>
                  <a:lnTo>
                    <a:pt x="3776" y="4206"/>
                  </a:lnTo>
                  <a:lnTo>
                    <a:pt x="3751" y="4200"/>
                  </a:lnTo>
                  <a:lnTo>
                    <a:pt x="3725" y="4196"/>
                  </a:lnTo>
                  <a:lnTo>
                    <a:pt x="3698" y="4192"/>
                  </a:lnTo>
                  <a:lnTo>
                    <a:pt x="3672" y="41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508;p22">
            <a:extLst>
              <a:ext uri="{FF2B5EF4-FFF2-40B4-BE49-F238E27FC236}">
                <a16:creationId xmlns:a16="http://schemas.microsoft.com/office/drawing/2014/main" id="{5B213D60-E979-4A30-8E78-F45B93D07534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3559477"/>
            <a:chExt cx="633600" cy="633600"/>
          </a:xfrm>
          <a:solidFill>
            <a:schemeClr val="bg1"/>
          </a:solidFill>
        </p:grpSpPr>
        <p:sp>
          <p:nvSpPr>
            <p:cNvPr id="235" name="Google Shape;2509;p22">
              <a:extLst>
                <a:ext uri="{FF2B5EF4-FFF2-40B4-BE49-F238E27FC236}">
                  <a16:creationId xmlns:a16="http://schemas.microsoft.com/office/drawing/2014/main" id="{DB96781E-0519-4FE9-B32E-ABA3FADBE7B3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6" y="5123"/>
                  </a:moveTo>
                  <a:lnTo>
                    <a:pt x="7433" y="5122"/>
                  </a:lnTo>
                  <a:lnTo>
                    <a:pt x="7920" y="5122"/>
                  </a:lnTo>
                  <a:lnTo>
                    <a:pt x="7947" y="5123"/>
                  </a:lnTo>
                  <a:lnTo>
                    <a:pt x="7975" y="5124"/>
                  </a:lnTo>
                  <a:lnTo>
                    <a:pt x="8002" y="5127"/>
                  </a:lnTo>
                  <a:lnTo>
                    <a:pt x="8029" y="5130"/>
                  </a:lnTo>
                  <a:lnTo>
                    <a:pt x="8056" y="5135"/>
                  </a:lnTo>
                  <a:lnTo>
                    <a:pt x="8082" y="5140"/>
                  </a:lnTo>
                  <a:lnTo>
                    <a:pt x="8109" y="5146"/>
                  </a:lnTo>
                  <a:lnTo>
                    <a:pt x="8135" y="5154"/>
                  </a:lnTo>
                  <a:lnTo>
                    <a:pt x="8161" y="5162"/>
                  </a:lnTo>
                  <a:lnTo>
                    <a:pt x="8186" y="5172"/>
                  </a:lnTo>
                  <a:lnTo>
                    <a:pt x="8212" y="5182"/>
                  </a:lnTo>
                  <a:lnTo>
                    <a:pt x="8237" y="5193"/>
                  </a:lnTo>
                  <a:lnTo>
                    <a:pt x="8261" y="5206"/>
                  </a:lnTo>
                  <a:lnTo>
                    <a:pt x="8285" y="5219"/>
                  </a:lnTo>
                  <a:lnTo>
                    <a:pt x="8308" y="5233"/>
                  </a:lnTo>
                  <a:lnTo>
                    <a:pt x="8331" y="5248"/>
                  </a:lnTo>
                  <a:lnTo>
                    <a:pt x="8354" y="5264"/>
                  </a:lnTo>
                  <a:lnTo>
                    <a:pt x="8375" y="5281"/>
                  </a:lnTo>
                  <a:lnTo>
                    <a:pt x="8396" y="5299"/>
                  </a:lnTo>
                  <a:lnTo>
                    <a:pt x="8417" y="5317"/>
                  </a:lnTo>
                  <a:lnTo>
                    <a:pt x="8436" y="5336"/>
                  </a:lnTo>
                  <a:lnTo>
                    <a:pt x="8455" y="5355"/>
                  </a:lnTo>
                  <a:lnTo>
                    <a:pt x="8473" y="5376"/>
                  </a:lnTo>
                  <a:lnTo>
                    <a:pt x="8490" y="5397"/>
                  </a:lnTo>
                  <a:lnTo>
                    <a:pt x="8507" y="5418"/>
                  </a:lnTo>
                  <a:lnTo>
                    <a:pt x="8523" y="5441"/>
                  </a:lnTo>
                  <a:lnTo>
                    <a:pt x="8538" y="5464"/>
                  </a:lnTo>
                  <a:lnTo>
                    <a:pt x="8552" y="5487"/>
                  </a:lnTo>
                  <a:lnTo>
                    <a:pt x="8565" y="5511"/>
                  </a:lnTo>
                  <a:lnTo>
                    <a:pt x="8578" y="5535"/>
                  </a:lnTo>
                  <a:lnTo>
                    <a:pt x="8589" y="5560"/>
                  </a:lnTo>
                  <a:lnTo>
                    <a:pt x="8599" y="5586"/>
                  </a:lnTo>
                  <a:lnTo>
                    <a:pt x="8609" y="5611"/>
                  </a:lnTo>
                  <a:lnTo>
                    <a:pt x="8617" y="5637"/>
                  </a:lnTo>
                  <a:lnTo>
                    <a:pt x="8625" y="5663"/>
                  </a:lnTo>
                  <a:lnTo>
                    <a:pt x="8632" y="5690"/>
                  </a:lnTo>
                  <a:lnTo>
                    <a:pt x="8637" y="5716"/>
                  </a:lnTo>
                  <a:lnTo>
                    <a:pt x="8642" y="5743"/>
                  </a:lnTo>
                  <a:lnTo>
                    <a:pt x="8645" y="5770"/>
                  </a:lnTo>
                  <a:lnTo>
                    <a:pt x="8648" y="5797"/>
                  </a:lnTo>
                  <a:lnTo>
                    <a:pt x="8649" y="5825"/>
                  </a:lnTo>
                  <a:lnTo>
                    <a:pt x="8650" y="5852"/>
                  </a:lnTo>
                  <a:lnTo>
                    <a:pt x="8650" y="7312"/>
                  </a:lnTo>
                  <a:lnTo>
                    <a:pt x="8649" y="7339"/>
                  </a:lnTo>
                  <a:lnTo>
                    <a:pt x="8648" y="7367"/>
                  </a:lnTo>
                  <a:lnTo>
                    <a:pt x="8645" y="7394"/>
                  </a:lnTo>
                  <a:lnTo>
                    <a:pt x="8642" y="7421"/>
                  </a:lnTo>
                  <a:lnTo>
                    <a:pt x="8637" y="7448"/>
                  </a:lnTo>
                  <a:lnTo>
                    <a:pt x="8632" y="7474"/>
                  </a:lnTo>
                  <a:lnTo>
                    <a:pt x="8625" y="7501"/>
                  </a:lnTo>
                  <a:lnTo>
                    <a:pt x="8617" y="7527"/>
                  </a:lnTo>
                  <a:lnTo>
                    <a:pt x="8609" y="7553"/>
                  </a:lnTo>
                  <a:lnTo>
                    <a:pt x="8599" y="7578"/>
                  </a:lnTo>
                  <a:lnTo>
                    <a:pt x="8589" y="7604"/>
                  </a:lnTo>
                  <a:lnTo>
                    <a:pt x="8578" y="7629"/>
                  </a:lnTo>
                  <a:lnTo>
                    <a:pt x="8565" y="7653"/>
                  </a:lnTo>
                  <a:lnTo>
                    <a:pt x="8552" y="7677"/>
                  </a:lnTo>
                  <a:lnTo>
                    <a:pt x="8538" y="7700"/>
                  </a:lnTo>
                  <a:lnTo>
                    <a:pt x="8523" y="7723"/>
                  </a:lnTo>
                  <a:lnTo>
                    <a:pt x="8507" y="7746"/>
                  </a:lnTo>
                  <a:lnTo>
                    <a:pt x="8490" y="7767"/>
                  </a:lnTo>
                  <a:lnTo>
                    <a:pt x="8473" y="7788"/>
                  </a:lnTo>
                  <a:lnTo>
                    <a:pt x="8455" y="7809"/>
                  </a:lnTo>
                  <a:lnTo>
                    <a:pt x="8436" y="7828"/>
                  </a:lnTo>
                  <a:lnTo>
                    <a:pt x="8417" y="7847"/>
                  </a:lnTo>
                  <a:lnTo>
                    <a:pt x="8396" y="7865"/>
                  </a:lnTo>
                  <a:lnTo>
                    <a:pt x="8375" y="7882"/>
                  </a:lnTo>
                  <a:lnTo>
                    <a:pt x="8354" y="7899"/>
                  </a:lnTo>
                  <a:lnTo>
                    <a:pt x="8331" y="7915"/>
                  </a:lnTo>
                  <a:lnTo>
                    <a:pt x="8308" y="7930"/>
                  </a:lnTo>
                  <a:lnTo>
                    <a:pt x="8285" y="7944"/>
                  </a:lnTo>
                  <a:lnTo>
                    <a:pt x="8261" y="7957"/>
                  </a:lnTo>
                  <a:lnTo>
                    <a:pt x="8237" y="7970"/>
                  </a:lnTo>
                  <a:lnTo>
                    <a:pt x="8212" y="7981"/>
                  </a:lnTo>
                  <a:lnTo>
                    <a:pt x="8186" y="7991"/>
                  </a:lnTo>
                  <a:lnTo>
                    <a:pt x="8161" y="8001"/>
                  </a:lnTo>
                  <a:lnTo>
                    <a:pt x="8135" y="8009"/>
                  </a:lnTo>
                  <a:lnTo>
                    <a:pt x="8109" y="8017"/>
                  </a:lnTo>
                  <a:lnTo>
                    <a:pt x="8082" y="8024"/>
                  </a:lnTo>
                  <a:lnTo>
                    <a:pt x="8056" y="8029"/>
                  </a:lnTo>
                  <a:lnTo>
                    <a:pt x="8029" y="8034"/>
                  </a:lnTo>
                  <a:lnTo>
                    <a:pt x="8002" y="8037"/>
                  </a:lnTo>
                  <a:lnTo>
                    <a:pt x="7975" y="8040"/>
                  </a:lnTo>
                  <a:lnTo>
                    <a:pt x="7947" y="8041"/>
                  </a:lnTo>
                  <a:lnTo>
                    <a:pt x="7920" y="8042"/>
                  </a:lnTo>
                  <a:lnTo>
                    <a:pt x="7433" y="8042"/>
                  </a:lnTo>
                  <a:lnTo>
                    <a:pt x="7406" y="8041"/>
                  </a:lnTo>
                  <a:lnTo>
                    <a:pt x="7378" y="8040"/>
                  </a:lnTo>
                  <a:lnTo>
                    <a:pt x="7351" y="8037"/>
                  </a:lnTo>
                  <a:lnTo>
                    <a:pt x="7324" y="8034"/>
                  </a:lnTo>
                  <a:lnTo>
                    <a:pt x="7297" y="8029"/>
                  </a:lnTo>
                  <a:lnTo>
                    <a:pt x="7271" y="8024"/>
                  </a:lnTo>
                  <a:lnTo>
                    <a:pt x="7244" y="8017"/>
                  </a:lnTo>
                  <a:lnTo>
                    <a:pt x="7218" y="8009"/>
                  </a:lnTo>
                  <a:lnTo>
                    <a:pt x="7192" y="8001"/>
                  </a:lnTo>
                  <a:lnTo>
                    <a:pt x="7167" y="7991"/>
                  </a:lnTo>
                  <a:lnTo>
                    <a:pt x="7141" y="7981"/>
                  </a:lnTo>
                  <a:lnTo>
                    <a:pt x="7116" y="7970"/>
                  </a:lnTo>
                  <a:lnTo>
                    <a:pt x="7092" y="7957"/>
                  </a:lnTo>
                  <a:lnTo>
                    <a:pt x="7068" y="7944"/>
                  </a:lnTo>
                  <a:lnTo>
                    <a:pt x="7045" y="7930"/>
                  </a:lnTo>
                  <a:lnTo>
                    <a:pt x="7022" y="7915"/>
                  </a:lnTo>
                  <a:lnTo>
                    <a:pt x="6999" y="7899"/>
                  </a:lnTo>
                  <a:lnTo>
                    <a:pt x="6978" y="7882"/>
                  </a:lnTo>
                  <a:lnTo>
                    <a:pt x="6957" y="7865"/>
                  </a:lnTo>
                  <a:lnTo>
                    <a:pt x="6936" y="7847"/>
                  </a:lnTo>
                  <a:lnTo>
                    <a:pt x="6917" y="7828"/>
                  </a:lnTo>
                  <a:lnTo>
                    <a:pt x="6898" y="7809"/>
                  </a:lnTo>
                  <a:lnTo>
                    <a:pt x="6880" y="7788"/>
                  </a:lnTo>
                  <a:lnTo>
                    <a:pt x="6863" y="7767"/>
                  </a:lnTo>
                  <a:lnTo>
                    <a:pt x="6846" y="7746"/>
                  </a:lnTo>
                  <a:lnTo>
                    <a:pt x="6830" y="7723"/>
                  </a:lnTo>
                  <a:lnTo>
                    <a:pt x="6815" y="7700"/>
                  </a:lnTo>
                  <a:lnTo>
                    <a:pt x="6801" y="7677"/>
                  </a:lnTo>
                  <a:lnTo>
                    <a:pt x="6788" y="7653"/>
                  </a:lnTo>
                  <a:lnTo>
                    <a:pt x="6775" y="7629"/>
                  </a:lnTo>
                  <a:lnTo>
                    <a:pt x="6764" y="7604"/>
                  </a:lnTo>
                  <a:lnTo>
                    <a:pt x="6754" y="7578"/>
                  </a:lnTo>
                  <a:lnTo>
                    <a:pt x="6744" y="7553"/>
                  </a:lnTo>
                  <a:lnTo>
                    <a:pt x="6736" y="7527"/>
                  </a:lnTo>
                  <a:lnTo>
                    <a:pt x="6728" y="7501"/>
                  </a:lnTo>
                  <a:lnTo>
                    <a:pt x="6721" y="7474"/>
                  </a:lnTo>
                  <a:lnTo>
                    <a:pt x="6716" y="7448"/>
                  </a:lnTo>
                  <a:lnTo>
                    <a:pt x="6711" y="7421"/>
                  </a:lnTo>
                  <a:lnTo>
                    <a:pt x="6708" y="7394"/>
                  </a:lnTo>
                  <a:lnTo>
                    <a:pt x="6705" y="7367"/>
                  </a:lnTo>
                  <a:lnTo>
                    <a:pt x="6704" y="7339"/>
                  </a:lnTo>
                  <a:lnTo>
                    <a:pt x="6703" y="7312"/>
                  </a:lnTo>
                  <a:lnTo>
                    <a:pt x="6703" y="5852"/>
                  </a:lnTo>
                  <a:lnTo>
                    <a:pt x="6704" y="5825"/>
                  </a:lnTo>
                  <a:lnTo>
                    <a:pt x="6705" y="5797"/>
                  </a:lnTo>
                  <a:lnTo>
                    <a:pt x="6708" y="5770"/>
                  </a:lnTo>
                  <a:lnTo>
                    <a:pt x="6711" y="5743"/>
                  </a:lnTo>
                  <a:lnTo>
                    <a:pt x="6716" y="5716"/>
                  </a:lnTo>
                  <a:lnTo>
                    <a:pt x="6721" y="5690"/>
                  </a:lnTo>
                  <a:lnTo>
                    <a:pt x="6728" y="5663"/>
                  </a:lnTo>
                  <a:lnTo>
                    <a:pt x="6736" y="5637"/>
                  </a:lnTo>
                  <a:lnTo>
                    <a:pt x="6744" y="5611"/>
                  </a:lnTo>
                  <a:lnTo>
                    <a:pt x="6754" y="5586"/>
                  </a:lnTo>
                  <a:lnTo>
                    <a:pt x="6764" y="5560"/>
                  </a:lnTo>
                  <a:lnTo>
                    <a:pt x="6775" y="5535"/>
                  </a:lnTo>
                  <a:lnTo>
                    <a:pt x="6788" y="5511"/>
                  </a:lnTo>
                  <a:lnTo>
                    <a:pt x="6801" y="5487"/>
                  </a:lnTo>
                  <a:lnTo>
                    <a:pt x="6815" y="5464"/>
                  </a:lnTo>
                  <a:lnTo>
                    <a:pt x="6830" y="5441"/>
                  </a:lnTo>
                  <a:lnTo>
                    <a:pt x="6846" y="5418"/>
                  </a:lnTo>
                  <a:lnTo>
                    <a:pt x="6863" y="5397"/>
                  </a:lnTo>
                  <a:lnTo>
                    <a:pt x="6880" y="5376"/>
                  </a:lnTo>
                  <a:lnTo>
                    <a:pt x="6898" y="5355"/>
                  </a:lnTo>
                  <a:lnTo>
                    <a:pt x="6917" y="5336"/>
                  </a:lnTo>
                  <a:lnTo>
                    <a:pt x="6936" y="5317"/>
                  </a:lnTo>
                  <a:lnTo>
                    <a:pt x="6957" y="5299"/>
                  </a:lnTo>
                  <a:lnTo>
                    <a:pt x="6978" y="5281"/>
                  </a:lnTo>
                  <a:lnTo>
                    <a:pt x="6999" y="5264"/>
                  </a:lnTo>
                  <a:lnTo>
                    <a:pt x="7022" y="5248"/>
                  </a:lnTo>
                  <a:lnTo>
                    <a:pt x="7045" y="5233"/>
                  </a:lnTo>
                  <a:lnTo>
                    <a:pt x="7068" y="5219"/>
                  </a:lnTo>
                  <a:lnTo>
                    <a:pt x="7092" y="5206"/>
                  </a:lnTo>
                  <a:lnTo>
                    <a:pt x="7116" y="5193"/>
                  </a:lnTo>
                  <a:lnTo>
                    <a:pt x="7141" y="5182"/>
                  </a:lnTo>
                  <a:lnTo>
                    <a:pt x="7167" y="5172"/>
                  </a:lnTo>
                  <a:lnTo>
                    <a:pt x="7192" y="5162"/>
                  </a:lnTo>
                  <a:lnTo>
                    <a:pt x="7218" y="5154"/>
                  </a:lnTo>
                  <a:lnTo>
                    <a:pt x="7244" y="5146"/>
                  </a:lnTo>
                  <a:lnTo>
                    <a:pt x="7271" y="5140"/>
                  </a:lnTo>
                  <a:lnTo>
                    <a:pt x="7297" y="5135"/>
                  </a:lnTo>
                  <a:lnTo>
                    <a:pt x="7324" y="5130"/>
                  </a:lnTo>
                  <a:lnTo>
                    <a:pt x="7351" y="5127"/>
                  </a:lnTo>
                  <a:lnTo>
                    <a:pt x="7378" y="5124"/>
                  </a:lnTo>
                  <a:lnTo>
                    <a:pt x="7406" y="5123"/>
                  </a:lnTo>
                  <a:close/>
                  <a:moveTo>
                    <a:pt x="2053" y="5123"/>
                  </a:moveTo>
                  <a:lnTo>
                    <a:pt x="2080" y="5122"/>
                  </a:lnTo>
                  <a:lnTo>
                    <a:pt x="2567" y="5122"/>
                  </a:lnTo>
                  <a:lnTo>
                    <a:pt x="2594" y="5123"/>
                  </a:lnTo>
                  <a:lnTo>
                    <a:pt x="2622" y="5124"/>
                  </a:lnTo>
                  <a:lnTo>
                    <a:pt x="2649" y="5127"/>
                  </a:lnTo>
                  <a:lnTo>
                    <a:pt x="2676" y="5130"/>
                  </a:lnTo>
                  <a:lnTo>
                    <a:pt x="2703" y="5135"/>
                  </a:lnTo>
                  <a:lnTo>
                    <a:pt x="2729" y="5140"/>
                  </a:lnTo>
                  <a:lnTo>
                    <a:pt x="2756" y="5146"/>
                  </a:lnTo>
                  <a:lnTo>
                    <a:pt x="2782" y="5154"/>
                  </a:lnTo>
                  <a:lnTo>
                    <a:pt x="2808" y="5162"/>
                  </a:lnTo>
                  <a:lnTo>
                    <a:pt x="2833" y="5172"/>
                  </a:lnTo>
                  <a:lnTo>
                    <a:pt x="2859" y="5182"/>
                  </a:lnTo>
                  <a:lnTo>
                    <a:pt x="2884" y="5193"/>
                  </a:lnTo>
                  <a:lnTo>
                    <a:pt x="2908" y="5206"/>
                  </a:lnTo>
                  <a:lnTo>
                    <a:pt x="2932" y="5219"/>
                  </a:lnTo>
                  <a:lnTo>
                    <a:pt x="2955" y="5233"/>
                  </a:lnTo>
                  <a:lnTo>
                    <a:pt x="2978" y="5248"/>
                  </a:lnTo>
                  <a:lnTo>
                    <a:pt x="3001" y="5264"/>
                  </a:lnTo>
                  <a:lnTo>
                    <a:pt x="3022" y="5281"/>
                  </a:lnTo>
                  <a:lnTo>
                    <a:pt x="3043" y="5299"/>
                  </a:lnTo>
                  <a:lnTo>
                    <a:pt x="3064" y="5317"/>
                  </a:lnTo>
                  <a:lnTo>
                    <a:pt x="3083" y="5336"/>
                  </a:lnTo>
                  <a:lnTo>
                    <a:pt x="3102" y="5355"/>
                  </a:lnTo>
                  <a:lnTo>
                    <a:pt x="3120" y="5376"/>
                  </a:lnTo>
                  <a:lnTo>
                    <a:pt x="3137" y="5397"/>
                  </a:lnTo>
                  <a:lnTo>
                    <a:pt x="3154" y="5418"/>
                  </a:lnTo>
                  <a:lnTo>
                    <a:pt x="3170" y="5441"/>
                  </a:lnTo>
                  <a:lnTo>
                    <a:pt x="3185" y="5464"/>
                  </a:lnTo>
                  <a:lnTo>
                    <a:pt x="3199" y="5487"/>
                  </a:lnTo>
                  <a:lnTo>
                    <a:pt x="3212" y="5511"/>
                  </a:lnTo>
                  <a:lnTo>
                    <a:pt x="3225" y="5535"/>
                  </a:lnTo>
                  <a:lnTo>
                    <a:pt x="3236" y="5560"/>
                  </a:lnTo>
                  <a:lnTo>
                    <a:pt x="3246" y="5586"/>
                  </a:lnTo>
                  <a:lnTo>
                    <a:pt x="3256" y="5611"/>
                  </a:lnTo>
                  <a:lnTo>
                    <a:pt x="3264" y="5637"/>
                  </a:lnTo>
                  <a:lnTo>
                    <a:pt x="3272" y="5663"/>
                  </a:lnTo>
                  <a:lnTo>
                    <a:pt x="3279" y="5690"/>
                  </a:lnTo>
                  <a:lnTo>
                    <a:pt x="3284" y="5716"/>
                  </a:lnTo>
                  <a:lnTo>
                    <a:pt x="3289" y="5743"/>
                  </a:lnTo>
                  <a:lnTo>
                    <a:pt x="3292" y="5770"/>
                  </a:lnTo>
                  <a:lnTo>
                    <a:pt x="3295" y="5797"/>
                  </a:lnTo>
                  <a:lnTo>
                    <a:pt x="3296" y="5825"/>
                  </a:lnTo>
                  <a:lnTo>
                    <a:pt x="3297" y="5852"/>
                  </a:lnTo>
                  <a:lnTo>
                    <a:pt x="3297" y="7312"/>
                  </a:lnTo>
                  <a:lnTo>
                    <a:pt x="3296" y="7339"/>
                  </a:lnTo>
                  <a:lnTo>
                    <a:pt x="3295" y="7367"/>
                  </a:lnTo>
                  <a:lnTo>
                    <a:pt x="3292" y="7394"/>
                  </a:lnTo>
                  <a:lnTo>
                    <a:pt x="3289" y="7421"/>
                  </a:lnTo>
                  <a:lnTo>
                    <a:pt x="3284" y="7448"/>
                  </a:lnTo>
                  <a:lnTo>
                    <a:pt x="3279" y="7474"/>
                  </a:lnTo>
                  <a:lnTo>
                    <a:pt x="3272" y="7501"/>
                  </a:lnTo>
                  <a:lnTo>
                    <a:pt x="3264" y="7527"/>
                  </a:lnTo>
                  <a:lnTo>
                    <a:pt x="3256" y="7553"/>
                  </a:lnTo>
                  <a:lnTo>
                    <a:pt x="3246" y="7578"/>
                  </a:lnTo>
                  <a:lnTo>
                    <a:pt x="3236" y="7604"/>
                  </a:lnTo>
                  <a:lnTo>
                    <a:pt x="3225" y="7629"/>
                  </a:lnTo>
                  <a:lnTo>
                    <a:pt x="3212" y="7653"/>
                  </a:lnTo>
                  <a:lnTo>
                    <a:pt x="3199" y="7677"/>
                  </a:lnTo>
                  <a:lnTo>
                    <a:pt x="3185" y="7700"/>
                  </a:lnTo>
                  <a:lnTo>
                    <a:pt x="3170" y="7723"/>
                  </a:lnTo>
                  <a:lnTo>
                    <a:pt x="3154" y="7746"/>
                  </a:lnTo>
                  <a:lnTo>
                    <a:pt x="3137" y="7767"/>
                  </a:lnTo>
                  <a:lnTo>
                    <a:pt x="3120" y="7788"/>
                  </a:lnTo>
                  <a:lnTo>
                    <a:pt x="3102" y="7809"/>
                  </a:lnTo>
                  <a:lnTo>
                    <a:pt x="3083" y="7828"/>
                  </a:lnTo>
                  <a:lnTo>
                    <a:pt x="3064" y="7847"/>
                  </a:lnTo>
                  <a:lnTo>
                    <a:pt x="3043" y="7865"/>
                  </a:lnTo>
                  <a:lnTo>
                    <a:pt x="3022" y="7882"/>
                  </a:lnTo>
                  <a:lnTo>
                    <a:pt x="3001" y="7899"/>
                  </a:lnTo>
                  <a:lnTo>
                    <a:pt x="2978" y="7915"/>
                  </a:lnTo>
                  <a:lnTo>
                    <a:pt x="2955" y="7930"/>
                  </a:lnTo>
                  <a:lnTo>
                    <a:pt x="2932" y="7944"/>
                  </a:lnTo>
                  <a:lnTo>
                    <a:pt x="2908" y="7957"/>
                  </a:lnTo>
                  <a:lnTo>
                    <a:pt x="2884" y="7970"/>
                  </a:lnTo>
                  <a:lnTo>
                    <a:pt x="2859" y="7981"/>
                  </a:lnTo>
                  <a:lnTo>
                    <a:pt x="2833" y="7991"/>
                  </a:lnTo>
                  <a:lnTo>
                    <a:pt x="2808" y="8001"/>
                  </a:lnTo>
                  <a:lnTo>
                    <a:pt x="2782" y="8009"/>
                  </a:lnTo>
                  <a:lnTo>
                    <a:pt x="2756" y="8017"/>
                  </a:lnTo>
                  <a:lnTo>
                    <a:pt x="2729" y="8024"/>
                  </a:lnTo>
                  <a:lnTo>
                    <a:pt x="2703" y="8029"/>
                  </a:lnTo>
                  <a:lnTo>
                    <a:pt x="2676" y="8034"/>
                  </a:lnTo>
                  <a:lnTo>
                    <a:pt x="2649" y="8037"/>
                  </a:lnTo>
                  <a:lnTo>
                    <a:pt x="2622" y="8040"/>
                  </a:lnTo>
                  <a:lnTo>
                    <a:pt x="2594" y="8041"/>
                  </a:lnTo>
                  <a:lnTo>
                    <a:pt x="2567" y="8042"/>
                  </a:lnTo>
                  <a:lnTo>
                    <a:pt x="2080" y="8042"/>
                  </a:lnTo>
                  <a:lnTo>
                    <a:pt x="2053" y="8041"/>
                  </a:lnTo>
                  <a:lnTo>
                    <a:pt x="2025" y="8040"/>
                  </a:lnTo>
                  <a:lnTo>
                    <a:pt x="1998" y="8037"/>
                  </a:lnTo>
                  <a:lnTo>
                    <a:pt x="1971" y="8034"/>
                  </a:lnTo>
                  <a:lnTo>
                    <a:pt x="1944" y="8029"/>
                  </a:lnTo>
                  <a:lnTo>
                    <a:pt x="1918" y="8024"/>
                  </a:lnTo>
                  <a:lnTo>
                    <a:pt x="1891" y="8017"/>
                  </a:lnTo>
                  <a:lnTo>
                    <a:pt x="1865" y="8009"/>
                  </a:lnTo>
                  <a:lnTo>
                    <a:pt x="1839" y="8001"/>
                  </a:lnTo>
                  <a:lnTo>
                    <a:pt x="1814" y="7991"/>
                  </a:lnTo>
                  <a:lnTo>
                    <a:pt x="1788" y="7981"/>
                  </a:lnTo>
                  <a:lnTo>
                    <a:pt x="1763" y="7970"/>
                  </a:lnTo>
                  <a:lnTo>
                    <a:pt x="1739" y="7957"/>
                  </a:lnTo>
                  <a:lnTo>
                    <a:pt x="1715" y="7944"/>
                  </a:lnTo>
                  <a:lnTo>
                    <a:pt x="1692" y="7930"/>
                  </a:lnTo>
                  <a:lnTo>
                    <a:pt x="1669" y="7915"/>
                  </a:lnTo>
                  <a:lnTo>
                    <a:pt x="1646" y="7899"/>
                  </a:lnTo>
                  <a:lnTo>
                    <a:pt x="1625" y="7882"/>
                  </a:lnTo>
                  <a:lnTo>
                    <a:pt x="1604" y="7865"/>
                  </a:lnTo>
                  <a:lnTo>
                    <a:pt x="1583" y="7847"/>
                  </a:lnTo>
                  <a:lnTo>
                    <a:pt x="1564" y="7828"/>
                  </a:lnTo>
                  <a:lnTo>
                    <a:pt x="1545" y="7809"/>
                  </a:lnTo>
                  <a:lnTo>
                    <a:pt x="1527" y="7788"/>
                  </a:lnTo>
                  <a:lnTo>
                    <a:pt x="1510" y="7767"/>
                  </a:lnTo>
                  <a:lnTo>
                    <a:pt x="1493" y="7746"/>
                  </a:lnTo>
                  <a:lnTo>
                    <a:pt x="1477" y="7723"/>
                  </a:lnTo>
                  <a:lnTo>
                    <a:pt x="1462" y="7700"/>
                  </a:lnTo>
                  <a:lnTo>
                    <a:pt x="1448" y="7677"/>
                  </a:lnTo>
                  <a:lnTo>
                    <a:pt x="1435" y="7653"/>
                  </a:lnTo>
                  <a:lnTo>
                    <a:pt x="1422" y="7629"/>
                  </a:lnTo>
                  <a:lnTo>
                    <a:pt x="1411" y="7604"/>
                  </a:lnTo>
                  <a:lnTo>
                    <a:pt x="1401" y="7578"/>
                  </a:lnTo>
                  <a:lnTo>
                    <a:pt x="1391" y="7553"/>
                  </a:lnTo>
                  <a:lnTo>
                    <a:pt x="1383" y="7527"/>
                  </a:lnTo>
                  <a:lnTo>
                    <a:pt x="1375" y="7501"/>
                  </a:lnTo>
                  <a:lnTo>
                    <a:pt x="1368" y="7474"/>
                  </a:lnTo>
                  <a:lnTo>
                    <a:pt x="1363" y="7448"/>
                  </a:lnTo>
                  <a:lnTo>
                    <a:pt x="1358" y="7421"/>
                  </a:lnTo>
                  <a:lnTo>
                    <a:pt x="1355" y="7394"/>
                  </a:lnTo>
                  <a:lnTo>
                    <a:pt x="1352" y="7367"/>
                  </a:lnTo>
                  <a:lnTo>
                    <a:pt x="1351" y="7339"/>
                  </a:lnTo>
                  <a:lnTo>
                    <a:pt x="1350" y="7312"/>
                  </a:lnTo>
                  <a:lnTo>
                    <a:pt x="1350" y="5852"/>
                  </a:lnTo>
                  <a:lnTo>
                    <a:pt x="1351" y="5825"/>
                  </a:lnTo>
                  <a:lnTo>
                    <a:pt x="1352" y="5797"/>
                  </a:lnTo>
                  <a:lnTo>
                    <a:pt x="1355" y="5770"/>
                  </a:lnTo>
                  <a:lnTo>
                    <a:pt x="1358" y="5743"/>
                  </a:lnTo>
                  <a:lnTo>
                    <a:pt x="1363" y="5716"/>
                  </a:lnTo>
                  <a:lnTo>
                    <a:pt x="1368" y="5690"/>
                  </a:lnTo>
                  <a:lnTo>
                    <a:pt x="1375" y="5663"/>
                  </a:lnTo>
                  <a:lnTo>
                    <a:pt x="1383" y="5637"/>
                  </a:lnTo>
                  <a:lnTo>
                    <a:pt x="1391" y="5611"/>
                  </a:lnTo>
                  <a:lnTo>
                    <a:pt x="1401" y="5586"/>
                  </a:lnTo>
                  <a:lnTo>
                    <a:pt x="1411" y="5560"/>
                  </a:lnTo>
                  <a:lnTo>
                    <a:pt x="1422" y="5535"/>
                  </a:lnTo>
                  <a:lnTo>
                    <a:pt x="1435" y="5511"/>
                  </a:lnTo>
                  <a:lnTo>
                    <a:pt x="1448" y="5487"/>
                  </a:lnTo>
                  <a:lnTo>
                    <a:pt x="1462" y="5464"/>
                  </a:lnTo>
                  <a:lnTo>
                    <a:pt x="1477" y="5441"/>
                  </a:lnTo>
                  <a:lnTo>
                    <a:pt x="1493" y="5418"/>
                  </a:lnTo>
                  <a:lnTo>
                    <a:pt x="1510" y="5397"/>
                  </a:lnTo>
                  <a:lnTo>
                    <a:pt x="1527" y="5376"/>
                  </a:lnTo>
                  <a:lnTo>
                    <a:pt x="1545" y="5355"/>
                  </a:lnTo>
                  <a:lnTo>
                    <a:pt x="1564" y="5336"/>
                  </a:lnTo>
                  <a:lnTo>
                    <a:pt x="1583" y="5317"/>
                  </a:lnTo>
                  <a:lnTo>
                    <a:pt x="1604" y="5299"/>
                  </a:lnTo>
                  <a:lnTo>
                    <a:pt x="1625" y="5281"/>
                  </a:lnTo>
                  <a:lnTo>
                    <a:pt x="1646" y="5264"/>
                  </a:lnTo>
                  <a:lnTo>
                    <a:pt x="1669" y="5248"/>
                  </a:lnTo>
                  <a:lnTo>
                    <a:pt x="1692" y="5233"/>
                  </a:lnTo>
                  <a:lnTo>
                    <a:pt x="1715" y="5219"/>
                  </a:lnTo>
                  <a:lnTo>
                    <a:pt x="1739" y="5206"/>
                  </a:lnTo>
                  <a:lnTo>
                    <a:pt x="1763" y="5193"/>
                  </a:lnTo>
                  <a:lnTo>
                    <a:pt x="1788" y="5182"/>
                  </a:lnTo>
                  <a:lnTo>
                    <a:pt x="1814" y="5172"/>
                  </a:lnTo>
                  <a:lnTo>
                    <a:pt x="1839" y="5162"/>
                  </a:lnTo>
                  <a:lnTo>
                    <a:pt x="1865" y="5154"/>
                  </a:lnTo>
                  <a:lnTo>
                    <a:pt x="1891" y="5146"/>
                  </a:lnTo>
                  <a:lnTo>
                    <a:pt x="1918" y="5140"/>
                  </a:lnTo>
                  <a:lnTo>
                    <a:pt x="1944" y="5135"/>
                  </a:lnTo>
                  <a:lnTo>
                    <a:pt x="1971" y="5130"/>
                  </a:lnTo>
                  <a:lnTo>
                    <a:pt x="1998" y="5127"/>
                  </a:lnTo>
                  <a:lnTo>
                    <a:pt x="2025" y="5124"/>
                  </a:lnTo>
                  <a:lnTo>
                    <a:pt x="2053" y="51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510;p22">
              <a:extLst>
                <a:ext uri="{FF2B5EF4-FFF2-40B4-BE49-F238E27FC236}">
                  <a16:creationId xmlns:a16="http://schemas.microsoft.com/office/drawing/2014/main" id="{7AE8CB83-6402-4782-8BDD-3DD1F1CBB600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75" y="4544"/>
                  </a:moveTo>
                  <a:lnTo>
                    <a:pt x="2573" y="4637"/>
                  </a:lnTo>
                  <a:lnTo>
                    <a:pt x="2573" y="4872"/>
                  </a:lnTo>
                  <a:lnTo>
                    <a:pt x="2599" y="4873"/>
                  </a:lnTo>
                  <a:lnTo>
                    <a:pt x="2608" y="4873"/>
                  </a:lnTo>
                  <a:lnTo>
                    <a:pt x="2636" y="4874"/>
                  </a:lnTo>
                  <a:lnTo>
                    <a:pt x="2645" y="4875"/>
                  </a:lnTo>
                  <a:lnTo>
                    <a:pt x="2672" y="4878"/>
                  </a:lnTo>
                  <a:lnTo>
                    <a:pt x="2681" y="4879"/>
                  </a:lnTo>
                  <a:lnTo>
                    <a:pt x="2708" y="4882"/>
                  </a:lnTo>
                  <a:lnTo>
                    <a:pt x="2717" y="4883"/>
                  </a:lnTo>
                  <a:lnTo>
                    <a:pt x="2744" y="4888"/>
                  </a:lnTo>
                  <a:lnTo>
                    <a:pt x="2753" y="4890"/>
                  </a:lnTo>
                  <a:lnTo>
                    <a:pt x="2780" y="4895"/>
                  </a:lnTo>
                  <a:lnTo>
                    <a:pt x="2789" y="4897"/>
                  </a:lnTo>
                  <a:lnTo>
                    <a:pt x="2815" y="4904"/>
                  </a:lnTo>
                  <a:lnTo>
                    <a:pt x="2824" y="4906"/>
                  </a:lnTo>
                  <a:lnTo>
                    <a:pt x="2851" y="4914"/>
                  </a:lnTo>
                  <a:lnTo>
                    <a:pt x="2859" y="4916"/>
                  </a:lnTo>
                  <a:lnTo>
                    <a:pt x="2885" y="4925"/>
                  </a:lnTo>
                  <a:lnTo>
                    <a:pt x="2894" y="4928"/>
                  </a:lnTo>
                  <a:lnTo>
                    <a:pt x="2920" y="4937"/>
                  </a:lnTo>
                  <a:lnTo>
                    <a:pt x="2929" y="4941"/>
                  </a:lnTo>
                  <a:lnTo>
                    <a:pt x="2954" y="4951"/>
                  </a:lnTo>
                  <a:lnTo>
                    <a:pt x="2962" y="4955"/>
                  </a:lnTo>
                  <a:lnTo>
                    <a:pt x="2987" y="4966"/>
                  </a:lnTo>
                  <a:lnTo>
                    <a:pt x="2996" y="4970"/>
                  </a:lnTo>
                  <a:lnTo>
                    <a:pt x="3020" y="4982"/>
                  </a:lnTo>
                  <a:lnTo>
                    <a:pt x="3029" y="4987"/>
                  </a:lnTo>
                  <a:lnTo>
                    <a:pt x="3053" y="5000"/>
                  </a:lnTo>
                  <a:lnTo>
                    <a:pt x="3062" y="5006"/>
                  </a:lnTo>
                  <a:lnTo>
                    <a:pt x="3086" y="5020"/>
                  </a:lnTo>
                  <a:lnTo>
                    <a:pt x="3093" y="5025"/>
                  </a:lnTo>
                  <a:lnTo>
                    <a:pt x="3116" y="5040"/>
                  </a:lnTo>
                  <a:lnTo>
                    <a:pt x="3124" y="5045"/>
                  </a:lnTo>
                  <a:lnTo>
                    <a:pt x="3146" y="5061"/>
                  </a:lnTo>
                  <a:lnTo>
                    <a:pt x="3154" y="5067"/>
                  </a:lnTo>
                  <a:lnTo>
                    <a:pt x="3175" y="5083"/>
                  </a:lnTo>
                  <a:lnTo>
                    <a:pt x="3182" y="5089"/>
                  </a:lnTo>
                  <a:lnTo>
                    <a:pt x="3203" y="5107"/>
                  </a:lnTo>
                  <a:lnTo>
                    <a:pt x="3210" y="5113"/>
                  </a:lnTo>
                  <a:lnTo>
                    <a:pt x="3231" y="5131"/>
                  </a:lnTo>
                  <a:lnTo>
                    <a:pt x="3237" y="5137"/>
                  </a:lnTo>
                  <a:lnTo>
                    <a:pt x="3257" y="5156"/>
                  </a:lnTo>
                  <a:lnTo>
                    <a:pt x="3263" y="5163"/>
                  </a:lnTo>
                  <a:lnTo>
                    <a:pt x="3282" y="5182"/>
                  </a:lnTo>
                  <a:lnTo>
                    <a:pt x="3289" y="5189"/>
                  </a:lnTo>
                  <a:lnTo>
                    <a:pt x="3307" y="5209"/>
                  </a:lnTo>
                  <a:lnTo>
                    <a:pt x="3313" y="5216"/>
                  </a:lnTo>
                  <a:lnTo>
                    <a:pt x="3330" y="5237"/>
                  </a:lnTo>
                  <a:lnTo>
                    <a:pt x="3336" y="5245"/>
                  </a:lnTo>
                  <a:lnTo>
                    <a:pt x="3352" y="5266"/>
                  </a:lnTo>
                  <a:lnTo>
                    <a:pt x="3358" y="5274"/>
                  </a:lnTo>
                  <a:lnTo>
                    <a:pt x="3374" y="5296"/>
                  </a:lnTo>
                  <a:lnTo>
                    <a:pt x="3379" y="5304"/>
                  </a:lnTo>
                  <a:lnTo>
                    <a:pt x="3394" y="5327"/>
                  </a:lnTo>
                  <a:lnTo>
                    <a:pt x="3399" y="5335"/>
                  </a:lnTo>
                  <a:lnTo>
                    <a:pt x="3413" y="5358"/>
                  </a:lnTo>
                  <a:lnTo>
                    <a:pt x="3418" y="5366"/>
                  </a:lnTo>
                  <a:lnTo>
                    <a:pt x="3431" y="5390"/>
                  </a:lnTo>
                  <a:lnTo>
                    <a:pt x="3435" y="5398"/>
                  </a:lnTo>
                  <a:lnTo>
                    <a:pt x="3448" y="5423"/>
                  </a:lnTo>
                  <a:lnTo>
                    <a:pt x="3452" y="5431"/>
                  </a:lnTo>
                  <a:lnTo>
                    <a:pt x="3463" y="5456"/>
                  </a:lnTo>
                  <a:lnTo>
                    <a:pt x="3467" y="5465"/>
                  </a:lnTo>
                  <a:lnTo>
                    <a:pt x="3477" y="5490"/>
                  </a:lnTo>
                  <a:lnTo>
                    <a:pt x="3481" y="5498"/>
                  </a:lnTo>
                  <a:lnTo>
                    <a:pt x="3490" y="5524"/>
                  </a:lnTo>
                  <a:lnTo>
                    <a:pt x="3493" y="5533"/>
                  </a:lnTo>
                  <a:lnTo>
                    <a:pt x="3502" y="5559"/>
                  </a:lnTo>
                  <a:lnTo>
                    <a:pt x="3505" y="5568"/>
                  </a:lnTo>
                  <a:lnTo>
                    <a:pt x="3512" y="5594"/>
                  </a:lnTo>
                  <a:lnTo>
                    <a:pt x="3515" y="5603"/>
                  </a:lnTo>
                  <a:lnTo>
                    <a:pt x="3521" y="5629"/>
                  </a:lnTo>
                  <a:lnTo>
                    <a:pt x="3523" y="5638"/>
                  </a:lnTo>
                  <a:lnTo>
                    <a:pt x="3529" y="5665"/>
                  </a:lnTo>
                  <a:lnTo>
                    <a:pt x="3531" y="5674"/>
                  </a:lnTo>
                  <a:lnTo>
                    <a:pt x="3535" y="5701"/>
                  </a:lnTo>
                  <a:lnTo>
                    <a:pt x="3537" y="5710"/>
                  </a:lnTo>
                  <a:lnTo>
                    <a:pt x="3540" y="5737"/>
                  </a:lnTo>
                  <a:lnTo>
                    <a:pt x="3541" y="5747"/>
                  </a:lnTo>
                  <a:lnTo>
                    <a:pt x="3544" y="5774"/>
                  </a:lnTo>
                  <a:lnTo>
                    <a:pt x="3545" y="5783"/>
                  </a:lnTo>
                  <a:lnTo>
                    <a:pt x="3546" y="5810"/>
                  </a:lnTo>
                  <a:lnTo>
                    <a:pt x="3546" y="5820"/>
                  </a:lnTo>
                  <a:lnTo>
                    <a:pt x="3547" y="5847"/>
                  </a:lnTo>
                  <a:lnTo>
                    <a:pt x="3547" y="5852"/>
                  </a:lnTo>
                  <a:lnTo>
                    <a:pt x="3547" y="7312"/>
                  </a:lnTo>
                  <a:lnTo>
                    <a:pt x="3547" y="7317"/>
                  </a:lnTo>
                  <a:lnTo>
                    <a:pt x="3546" y="7344"/>
                  </a:lnTo>
                  <a:lnTo>
                    <a:pt x="3546" y="7354"/>
                  </a:lnTo>
                  <a:lnTo>
                    <a:pt x="3545" y="7381"/>
                  </a:lnTo>
                  <a:lnTo>
                    <a:pt x="3544" y="7390"/>
                  </a:lnTo>
                  <a:lnTo>
                    <a:pt x="3541" y="7417"/>
                  </a:lnTo>
                  <a:lnTo>
                    <a:pt x="3540" y="7427"/>
                  </a:lnTo>
                  <a:lnTo>
                    <a:pt x="3537" y="7454"/>
                  </a:lnTo>
                  <a:lnTo>
                    <a:pt x="3535" y="7463"/>
                  </a:lnTo>
                  <a:lnTo>
                    <a:pt x="3531" y="7490"/>
                  </a:lnTo>
                  <a:lnTo>
                    <a:pt x="3529" y="7499"/>
                  </a:lnTo>
                  <a:lnTo>
                    <a:pt x="3523" y="7526"/>
                  </a:lnTo>
                  <a:lnTo>
                    <a:pt x="3521" y="7535"/>
                  </a:lnTo>
                  <a:lnTo>
                    <a:pt x="3515" y="7561"/>
                  </a:lnTo>
                  <a:lnTo>
                    <a:pt x="3512" y="7570"/>
                  </a:lnTo>
                  <a:lnTo>
                    <a:pt x="3505" y="7596"/>
                  </a:lnTo>
                  <a:lnTo>
                    <a:pt x="3502" y="7605"/>
                  </a:lnTo>
                  <a:lnTo>
                    <a:pt x="3493" y="7631"/>
                  </a:lnTo>
                  <a:lnTo>
                    <a:pt x="3490" y="7640"/>
                  </a:lnTo>
                  <a:lnTo>
                    <a:pt x="3481" y="7666"/>
                  </a:lnTo>
                  <a:lnTo>
                    <a:pt x="3477" y="7674"/>
                  </a:lnTo>
                  <a:lnTo>
                    <a:pt x="3467" y="7699"/>
                  </a:lnTo>
                  <a:lnTo>
                    <a:pt x="3463" y="7708"/>
                  </a:lnTo>
                  <a:lnTo>
                    <a:pt x="3452" y="7733"/>
                  </a:lnTo>
                  <a:lnTo>
                    <a:pt x="3448" y="7741"/>
                  </a:lnTo>
                  <a:lnTo>
                    <a:pt x="3435" y="7766"/>
                  </a:lnTo>
                  <a:lnTo>
                    <a:pt x="3431" y="7774"/>
                  </a:lnTo>
                  <a:lnTo>
                    <a:pt x="3418" y="7798"/>
                  </a:lnTo>
                  <a:lnTo>
                    <a:pt x="3413" y="7806"/>
                  </a:lnTo>
                  <a:lnTo>
                    <a:pt x="3399" y="7829"/>
                  </a:lnTo>
                  <a:lnTo>
                    <a:pt x="3394" y="7837"/>
                  </a:lnTo>
                  <a:lnTo>
                    <a:pt x="3379" y="7860"/>
                  </a:lnTo>
                  <a:lnTo>
                    <a:pt x="3374" y="7868"/>
                  </a:lnTo>
                  <a:lnTo>
                    <a:pt x="3358" y="7890"/>
                  </a:lnTo>
                  <a:lnTo>
                    <a:pt x="3352" y="7898"/>
                  </a:lnTo>
                  <a:lnTo>
                    <a:pt x="3336" y="7919"/>
                  </a:lnTo>
                  <a:lnTo>
                    <a:pt x="3330" y="7927"/>
                  </a:lnTo>
                  <a:lnTo>
                    <a:pt x="3313" y="7948"/>
                  </a:lnTo>
                  <a:lnTo>
                    <a:pt x="3307" y="7955"/>
                  </a:lnTo>
                  <a:lnTo>
                    <a:pt x="3288" y="7975"/>
                  </a:lnTo>
                  <a:lnTo>
                    <a:pt x="3282" y="7982"/>
                  </a:lnTo>
                  <a:lnTo>
                    <a:pt x="3263" y="8002"/>
                  </a:lnTo>
                  <a:lnTo>
                    <a:pt x="3257" y="8008"/>
                  </a:lnTo>
                  <a:lnTo>
                    <a:pt x="3237" y="8027"/>
                  </a:lnTo>
                  <a:lnTo>
                    <a:pt x="3230" y="8033"/>
                  </a:lnTo>
                  <a:lnTo>
                    <a:pt x="3210" y="8052"/>
                  </a:lnTo>
                  <a:lnTo>
                    <a:pt x="3203" y="8058"/>
                  </a:lnTo>
                  <a:lnTo>
                    <a:pt x="3182" y="8075"/>
                  </a:lnTo>
                  <a:lnTo>
                    <a:pt x="3174" y="8081"/>
                  </a:lnTo>
                  <a:lnTo>
                    <a:pt x="3153" y="8097"/>
                  </a:lnTo>
                  <a:lnTo>
                    <a:pt x="3145" y="8103"/>
                  </a:lnTo>
                  <a:lnTo>
                    <a:pt x="3123" y="8119"/>
                  </a:lnTo>
                  <a:lnTo>
                    <a:pt x="3115" y="8124"/>
                  </a:lnTo>
                  <a:lnTo>
                    <a:pt x="3092" y="8139"/>
                  </a:lnTo>
                  <a:lnTo>
                    <a:pt x="3084" y="8144"/>
                  </a:lnTo>
                  <a:lnTo>
                    <a:pt x="3061" y="8158"/>
                  </a:lnTo>
                  <a:lnTo>
                    <a:pt x="3053" y="8163"/>
                  </a:lnTo>
                  <a:lnTo>
                    <a:pt x="3029" y="8176"/>
                  </a:lnTo>
                  <a:lnTo>
                    <a:pt x="3021" y="8180"/>
                  </a:lnTo>
                  <a:lnTo>
                    <a:pt x="2996" y="8193"/>
                  </a:lnTo>
                  <a:lnTo>
                    <a:pt x="2988" y="8197"/>
                  </a:lnTo>
                  <a:lnTo>
                    <a:pt x="2963" y="8208"/>
                  </a:lnTo>
                  <a:lnTo>
                    <a:pt x="2954" y="8212"/>
                  </a:lnTo>
                  <a:lnTo>
                    <a:pt x="2929" y="8222"/>
                  </a:lnTo>
                  <a:lnTo>
                    <a:pt x="2921" y="8226"/>
                  </a:lnTo>
                  <a:lnTo>
                    <a:pt x="2895" y="8235"/>
                  </a:lnTo>
                  <a:lnTo>
                    <a:pt x="2886" y="8238"/>
                  </a:lnTo>
                  <a:lnTo>
                    <a:pt x="2860" y="8247"/>
                  </a:lnTo>
                  <a:lnTo>
                    <a:pt x="2851" y="8250"/>
                  </a:lnTo>
                  <a:lnTo>
                    <a:pt x="2825" y="8257"/>
                  </a:lnTo>
                  <a:lnTo>
                    <a:pt x="2816" y="8260"/>
                  </a:lnTo>
                  <a:lnTo>
                    <a:pt x="2790" y="8266"/>
                  </a:lnTo>
                  <a:lnTo>
                    <a:pt x="2781" y="8268"/>
                  </a:lnTo>
                  <a:lnTo>
                    <a:pt x="2754" y="8274"/>
                  </a:lnTo>
                  <a:lnTo>
                    <a:pt x="2745" y="8276"/>
                  </a:lnTo>
                  <a:lnTo>
                    <a:pt x="2718" y="8280"/>
                  </a:lnTo>
                  <a:lnTo>
                    <a:pt x="2709" y="8282"/>
                  </a:lnTo>
                  <a:lnTo>
                    <a:pt x="2682" y="8285"/>
                  </a:lnTo>
                  <a:lnTo>
                    <a:pt x="2672" y="8286"/>
                  </a:lnTo>
                  <a:lnTo>
                    <a:pt x="2645" y="8289"/>
                  </a:lnTo>
                  <a:lnTo>
                    <a:pt x="2636" y="8290"/>
                  </a:lnTo>
                  <a:lnTo>
                    <a:pt x="2609" y="8291"/>
                  </a:lnTo>
                  <a:lnTo>
                    <a:pt x="2599" y="8291"/>
                  </a:lnTo>
                  <a:lnTo>
                    <a:pt x="2572" y="8292"/>
                  </a:lnTo>
                  <a:lnTo>
                    <a:pt x="2567" y="8292"/>
                  </a:lnTo>
                  <a:lnTo>
                    <a:pt x="2080" y="8292"/>
                  </a:lnTo>
                  <a:lnTo>
                    <a:pt x="2075" y="8292"/>
                  </a:lnTo>
                  <a:lnTo>
                    <a:pt x="2048" y="8291"/>
                  </a:lnTo>
                  <a:lnTo>
                    <a:pt x="2038" y="8291"/>
                  </a:lnTo>
                  <a:lnTo>
                    <a:pt x="2011" y="8290"/>
                  </a:lnTo>
                  <a:lnTo>
                    <a:pt x="2002" y="8289"/>
                  </a:lnTo>
                  <a:lnTo>
                    <a:pt x="1975" y="8286"/>
                  </a:lnTo>
                  <a:lnTo>
                    <a:pt x="1965" y="8285"/>
                  </a:lnTo>
                  <a:lnTo>
                    <a:pt x="1938" y="8282"/>
                  </a:lnTo>
                  <a:lnTo>
                    <a:pt x="1929" y="8280"/>
                  </a:lnTo>
                  <a:lnTo>
                    <a:pt x="1902" y="8276"/>
                  </a:lnTo>
                  <a:lnTo>
                    <a:pt x="1893" y="8274"/>
                  </a:lnTo>
                  <a:lnTo>
                    <a:pt x="1866" y="8268"/>
                  </a:lnTo>
                  <a:lnTo>
                    <a:pt x="1857" y="8266"/>
                  </a:lnTo>
                  <a:lnTo>
                    <a:pt x="1831" y="8260"/>
                  </a:lnTo>
                  <a:lnTo>
                    <a:pt x="1822" y="8257"/>
                  </a:lnTo>
                  <a:lnTo>
                    <a:pt x="1796" y="8250"/>
                  </a:lnTo>
                  <a:lnTo>
                    <a:pt x="1787" y="8247"/>
                  </a:lnTo>
                  <a:lnTo>
                    <a:pt x="1761" y="8238"/>
                  </a:lnTo>
                  <a:lnTo>
                    <a:pt x="1752" y="8235"/>
                  </a:lnTo>
                  <a:lnTo>
                    <a:pt x="1726" y="8226"/>
                  </a:lnTo>
                  <a:lnTo>
                    <a:pt x="1718" y="8222"/>
                  </a:lnTo>
                  <a:lnTo>
                    <a:pt x="1693" y="8212"/>
                  </a:lnTo>
                  <a:lnTo>
                    <a:pt x="1684" y="8208"/>
                  </a:lnTo>
                  <a:lnTo>
                    <a:pt x="1659" y="8197"/>
                  </a:lnTo>
                  <a:lnTo>
                    <a:pt x="1651" y="8193"/>
                  </a:lnTo>
                  <a:lnTo>
                    <a:pt x="1626" y="8180"/>
                  </a:lnTo>
                  <a:lnTo>
                    <a:pt x="1618" y="8176"/>
                  </a:lnTo>
                  <a:lnTo>
                    <a:pt x="1594" y="8163"/>
                  </a:lnTo>
                  <a:lnTo>
                    <a:pt x="1586" y="8158"/>
                  </a:lnTo>
                  <a:lnTo>
                    <a:pt x="1563" y="8144"/>
                  </a:lnTo>
                  <a:lnTo>
                    <a:pt x="1555" y="8139"/>
                  </a:lnTo>
                  <a:lnTo>
                    <a:pt x="1532" y="8124"/>
                  </a:lnTo>
                  <a:lnTo>
                    <a:pt x="1524" y="8119"/>
                  </a:lnTo>
                  <a:lnTo>
                    <a:pt x="1502" y="8103"/>
                  </a:lnTo>
                  <a:lnTo>
                    <a:pt x="1494" y="8097"/>
                  </a:lnTo>
                  <a:lnTo>
                    <a:pt x="1473" y="8081"/>
                  </a:lnTo>
                  <a:lnTo>
                    <a:pt x="1465" y="8075"/>
                  </a:lnTo>
                  <a:lnTo>
                    <a:pt x="1444" y="8058"/>
                  </a:lnTo>
                  <a:lnTo>
                    <a:pt x="1437" y="8052"/>
                  </a:lnTo>
                  <a:lnTo>
                    <a:pt x="1417" y="8033"/>
                  </a:lnTo>
                  <a:lnTo>
                    <a:pt x="1410" y="8027"/>
                  </a:lnTo>
                  <a:lnTo>
                    <a:pt x="1390" y="8008"/>
                  </a:lnTo>
                  <a:lnTo>
                    <a:pt x="1384" y="8002"/>
                  </a:lnTo>
                  <a:lnTo>
                    <a:pt x="1365" y="7982"/>
                  </a:lnTo>
                  <a:lnTo>
                    <a:pt x="1359" y="7975"/>
                  </a:lnTo>
                  <a:lnTo>
                    <a:pt x="1340" y="7955"/>
                  </a:lnTo>
                  <a:lnTo>
                    <a:pt x="1334" y="7948"/>
                  </a:lnTo>
                  <a:lnTo>
                    <a:pt x="1317" y="7927"/>
                  </a:lnTo>
                  <a:lnTo>
                    <a:pt x="1311" y="7919"/>
                  </a:lnTo>
                  <a:lnTo>
                    <a:pt x="1295" y="7898"/>
                  </a:lnTo>
                  <a:lnTo>
                    <a:pt x="1289" y="7890"/>
                  </a:lnTo>
                  <a:lnTo>
                    <a:pt x="1273" y="7868"/>
                  </a:lnTo>
                  <a:lnTo>
                    <a:pt x="1268" y="7860"/>
                  </a:lnTo>
                  <a:lnTo>
                    <a:pt x="1253" y="7837"/>
                  </a:lnTo>
                  <a:lnTo>
                    <a:pt x="1248" y="7829"/>
                  </a:lnTo>
                  <a:lnTo>
                    <a:pt x="1234" y="7806"/>
                  </a:lnTo>
                  <a:lnTo>
                    <a:pt x="1229" y="7798"/>
                  </a:lnTo>
                  <a:lnTo>
                    <a:pt x="1216" y="7774"/>
                  </a:lnTo>
                  <a:lnTo>
                    <a:pt x="1212" y="7766"/>
                  </a:lnTo>
                  <a:lnTo>
                    <a:pt x="1199" y="7741"/>
                  </a:lnTo>
                  <a:lnTo>
                    <a:pt x="1195" y="7733"/>
                  </a:lnTo>
                  <a:lnTo>
                    <a:pt x="1184" y="7708"/>
                  </a:lnTo>
                  <a:lnTo>
                    <a:pt x="1180" y="7699"/>
                  </a:lnTo>
                  <a:lnTo>
                    <a:pt x="1170" y="7674"/>
                  </a:lnTo>
                  <a:lnTo>
                    <a:pt x="1166" y="7666"/>
                  </a:lnTo>
                  <a:lnTo>
                    <a:pt x="1157" y="7640"/>
                  </a:lnTo>
                  <a:lnTo>
                    <a:pt x="1154" y="7631"/>
                  </a:lnTo>
                  <a:lnTo>
                    <a:pt x="1145" y="7605"/>
                  </a:lnTo>
                  <a:lnTo>
                    <a:pt x="1142" y="7596"/>
                  </a:lnTo>
                  <a:lnTo>
                    <a:pt x="1135" y="7570"/>
                  </a:lnTo>
                  <a:lnTo>
                    <a:pt x="1132" y="7561"/>
                  </a:lnTo>
                  <a:lnTo>
                    <a:pt x="1126" y="7535"/>
                  </a:lnTo>
                  <a:lnTo>
                    <a:pt x="1124" y="7526"/>
                  </a:lnTo>
                  <a:lnTo>
                    <a:pt x="1118" y="7499"/>
                  </a:lnTo>
                  <a:lnTo>
                    <a:pt x="1116" y="7490"/>
                  </a:lnTo>
                  <a:lnTo>
                    <a:pt x="1112" y="7463"/>
                  </a:lnTo>
                  <a:lnTo>
                    <a:pt x="1110" y="7454"/>
                  </a:lnTo>
                  <a:lnTo>
                    <a:pt x="1107" y="7427"/>
                  </a:lnTo>
                  <a:lnTo>
                    <a:pt x="1106" y="7417"/>
                  </a:lnTo>
                  <a:lnTo>
                    <a:pt x="1103" y="7390"/>
                  </a:lnTo>
                  <a:lnTo>
                    <a:pt x="1102" y="7381"/>
                  </a:lnTo>
                  <a:lnTo>
                    <a:pt x="1101" y="7354"/>
                  </a:lnTo>
                  <a:lnTo>
                    <a:pt x="1101" y="7344"/>
                  </a:lnTo>
                  <a:lnTo>
                    <a:pt x="1100" y="7317"/>
                  </a:lnTo>
                  <a:lnTo>
                    <a:pt x="1100" y="7312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1" y="5820"/>
                  </a:lnTo>
                  <a:lnTo>
                    <a:pt x="1101" y="5810"/>
                  </a:lnTo>
                  <a:lnTo>
                    <a:pt x="1102" y="5783"/>
                  </a:lnTo>
                  <a:lnTo>
                    <a:pt x="1103" y="5774"/>
                  </a:lnTo>
                  <a:lnTo>
                    <a:pt x="1106" y="5747"/>
                  </a:lnTo>
                  <a:lnTo>
                    <a:pt x="1107" y="5737"/>
                  </a:lnTo>
                  <a:lnTo>
                    <a:pt x="1110" y="5710"/>
                  </a:lnTo>
                  <a:lnTo>
                    <a:pt x="1112" y="5701"/>
                  </a:lnTo>
                  <a:lnTo>
                    <a:pt x="1116" y="5674"/>
                  </a:lnTo>
                  <a:lnTo>
                    <a:pt x="1118" y="5665"/>
                  </a:lnTo>
                  <a:lnTo>
                    <a:pt x="1124" y="5638"/>
                  </a:lnTo>
                  <a:lnTo>
                    <a:pt x="1126" y="5629"/>
                  </a:lnTo>
                  <a:lnTo>
                    <a:pt x="1132" y="5603"/>
                  </a:lnTo>
                  <a:lnTo>
                    <a:pt x="1135" y="5594"/>
                  </a:lnTo>
                  <a:lnTo>
                    <a:pt x="1142" y="5568"/>
                  </a:lnTo>
                  <a:lnTo>
                    <a:pt x="1145" y="5559"/>
                  </a:lnTo>
                  <a:lnTo>
                    <a:pt x="1154" y="5533"/>
                  </a:lnTo>
                  <a:lnTo>
                    <a:pt x="1157" y="5524"/>
                  </a:lnTo>
                  <a:lnTo>
                    <a:pt x="1166" y="5498"/>
                  </a:lnTo>
                  <a:lnTo>
                    <a:pt x="1170" y="5490"/>
                  </a:lnTo>
                  <a:lnTo>
                    <a:pt x="1180" y="5465"/>
                  </a:lnTo>
                  <a:lnTo>
                    <a:pt x="1184" y="5456"/>
                  </a:lnTo>
                  <a:lnTo>
                    <a:pt x="1195" y="5431"/>
                  </a:lnTo>
                  <a:lnTo>
                    <a:pt x="1199" y="5423"/>
                  </a:lnTo>
                  <a:lnTo>
                    <a:pt x="1212" y="5398"/>
                  </a:lnTo>
                  <a:lnTo>
                    <a:pt x="1216" y="5390"/>
                  </a:lnTo>
                  <a:lnTo>
                    <a:pt x="1229" y="5366"/>
                  </a:lnTo>
                  <a:lnTo>
                    <a:pt x="1234" y="5358"/>
                  </a:lnTo>
                  <a:lnTo>
                    <a:pt x="1248" y="5335"/>
                  </a:lnTo>
                  <a:lnTo>
                    <a:pt x="1253" y="5327"/>
                  </a:lnTo>
                  <a:lnTo>
                    <a:pt x="1268" y="5304"/>
                  </a:lnTo>
                  <a:lnTo>
                    <a:pt x="1273" y="5296"/>
                  </a:lnTo>
                  <a:lnTo>
                    <a:pt x="1289" y="5274"/>
                  </a:lnTo>
                  <a:lnTo>
                    <a:pt x="1295" y="5266"/>
                  </a:lnTo>
                  <a:lnTo>
                    <a:pt x="1311" y="5245"/>
                  </a:lnTo>
                  <a:lnTo>
                    <a:pt x="1317" y="5237"/>
                  </a:lnTo>
                  <a:lnTo>
                    <a:pt x="1334" y="5216"/>
                  </a:lnTo>
                  <a:lnTo>
                    <a:pt x="1340" y="5209"/>
                  </a:lnTo>
                  <a:lnTo>
                    <a:pt x="1358" y="5189"/>
                  </a:lnTo>
                  <a:lnTo>
                    <a:pt x="1365" y="5182"/>
                  </a:lnTo>
                  <a:lnTo>
                    <a:pt x="1384" y="5163"/>
                  </a:lnTo>
                  <a:lnTo>
                    <a:pt x="1390" y="5156"/>
                  </a:lnTo>
                  <a:lnTo>
                    <a:pt x="1410" y="5137"/>
                  </a:lnTo>
                  <a:lnTo>
                    <a:pt x="1416" y="5131"/>
                  </a:lnTo>
                  <a:lnTo>
                    <a:pt x="1437" y="5113"/>
                  </a:lnTo>
                  <a:lnTo>
                    <a:pt x="1444" y="5107"/>
                  </a:lnTo>
                  <a:lnTo>
                    <a:pt x="1465" y="5089"/>
                  </a:lnTo>
                  <a:lnTo>
                    <a:pt x="1472" y="5083"/>
                  </a:lnTo>
                  <a:lnTo>
                    <a:pt x="1493" y="5067"/>
                  </a:lnTo>
                  <a:lnTo>
                    <a:pt x="1501" y="5061"/>
                  </a:lnTo>
                  <a:lnTo>
                    <a:pt x="1523" y="5045"/>
                  </a:lnTo>
                  <a:lnTo>
                    <a:pt x="1531" y="5040"/>
                  </a:lnTo>
                  <a:lnTo>
                    <a:pt x="1554" y="5025"/>
                  </a:lnTo>
                  <a:lnTo>
                    <a:pt x="1561" y="5020"/>
                  </a:lnTo>
                  <a:lnTo>
                    <a:pt x="1585" y="5006"/>
                  </a:lnTo>
                  <a:lnTo>
                    <a:pt x="1594" y="5000"/>
                  </a:lnTo>
                  <a:lnTo>
                    <a:pt x="1618" y="4987"/>
                  </a:lnTo>
                  <a:lnTo>
                    <a:pt x="1627" y="4982"/>
                  </a:lnTo>
                  <a:lnTo>
                    <a:pt x="1651" y="4970"/>
                  </a:lnTo>
                  <a:lnTo>
                    <a:pt x="1660" y="4966"/>
                  </a:lnTo>
                  <a:lnTo>
                    <a:pt x="1685" y="4955"/>
                  </a:lnTo>
                  <a:lnTo>
                    <a:pt x="1693" y="4951"/>
                  </a:lnTo>
                  <a:lnTo>
                    <a:pt x="1718" y="4941"/>
                  </a:lnTo>
                  <a:lnTo>
                    <a:pt x="1727" y="4937"/>
                  </a:lnTo>
                  <a:lnTo>
                    <a:pt x="1753" y="4928"/>
                  </a:lnTo>
                  <a:lnTo>
                    <a:pt x="1762" y="4925"/>
                  </a:lnTo>
                  <a:lnTo>
                    <a:pt x="1788" y="4916"/>
                  </a:lnTo>
                  <a:lnTo>
                    <a:pt x="1796" y="4914"/>
                  </a:lnTo>
                  <a:lnTo>
                    <a:pt x="1823" y="4906"/>
                  </a:lnTo>
                  <a:lnTo>
                    <a:pt x="1832" y="4904"/>
                  </a:lnTo>
                  <a:lnTo>
                    <a:pt x="1858" y="4897"/>
                  </a:lnTo>
                  <a:lnTo>
                    <a:pt x="1867" y="4895"/>
                  </a:lnTo>
                  <a:lnTo>
                    <a:pt x="1894" y="4890"/>
                  </a:lnTo>
                  <a:lnTo>
                    <a:pt x="1903" y="4888"/>
                  </a:lnTo>
                  <a:lnTo>
                    <a:pt x="1930" y="4883"/>
                  </a:lnTo>
                  <a:lnTo>
                    <a:pt x="1939" y="4882"/>
                  </a:lnTo>
                  <a:lnTo>
                    <a:pt x="1966" y="4879"/>
                  </a:lnTo>
                  <a:lnTo>
                    <a:pt x="1975" y="4878"/>
                  </a:lnTo>
                  <a:lnTo>
                    <a:pt x="2002" y="4875"/>
                  </a:lnTo>
                  <a:lnTo>
                    <a:pt x="2011" y="4874"/>
                  </a:lnTo>
                  <a:lnTo>
                    <a:pt x="2039" y="4873"/>
                  </a:lnTo>
                  <a:lnTo>
                    <a:pt x="2048" y="4873"/>
                  </a:lnTo>
                  <a:lnTo>
                    <a:pt x="2073" y="4872"/>
                  </a:lnTo>
                  <a:lnTo>
                    <a:pt x="2073" y="4635"/>
                  </a:lnTo>
                  <a:lnTo>
                    <a:pt x="2073" y="4630"/>
                  </a:lnTo>
                  <a:lnTo>
                    <a:pt x="2075" y="4530"/>
                  </a:lnTo>
                  <a:lnTo>
                    <a:pt x="2075" y="4520"/>
                  </a:lnTo>
                  <a:lnTo>
                    <a:pt x="2081" y="4420"/>
                  </a:lnTo>
                  <a:lnTo>
                    <a:pt x="2082" y="4411"/>
                  </a:lnTo>
                  <a:lnTo>
                    <a:pt x="2091" y="4311"/>
                  </a:lnTo>
                  <a:lnTo>
                    <a:pt x="2092" y="4302"/>
                  </a:lnTo>
                  <a:lnTo>
                    <a:pt x="2105" y="4203"/>
                  </a:lnTo>
                  <a:lnTo>
                    <a:pt x="2107" y="4193"/>
                  </a:lnTo>
                  <a:lnTo>
                    <a:pt x="2123" y="4095"/>
                  </a:lnTo>
                  <a:lnTo>
                    <a:pt x="2125" y="4086"/>
                  </a:lnTo>
                  <a:lnTo>
                    <a:pt x="2146" y="3988"/>
                  </a:lnTo>
                  <a:lnTo>
                    <a:pt x="2148" y="3979"/>
                  </a:lnTo>
                  <a:lnTo>
                    <a:pt x="2172" y="3882"/>
                  </a:lnTo>
                  <a:lnTo>
                    <a:pt x="2174" y="3873"/>
                  </a:lnTo>
                  <a:lnTo>
                    <a:pt x="2202" y="3777"/>
                  </a:lnTo>
                  <a:lnTo>
                    <a:pt x="2205" y="3768"/>
                  </a:lnTo>
                  <a:lnTo>
                    <a:pt x="2236" y="3673"/>
                  </a:lnTo>
                  <a:lnTo>
                    <a:pt x="2239" y="3665"/>
                  </a:lnTo>
                  <a:lnTo>
                    <a:pt x="2274" y="3571"/>
                  </a:lnTo>
                  <a:lnTo>
                    <a:pt x="2277" y="3562"/>
                  </a:lnTo>
                  <a:lnTo>
                    <a:pt x="2315" y="3470"/>
                  </a:lnTo>
                  <a:lnTo>
                    <a:pt x="2319" y="3461"/>
                  </a:lnTo>
                  <a:lnTo>
                    <a:pt x="2361" y="3370"/>
                  </a:lnTo>
                  <a:lnTo>
                    <a:pt x="2365" y="3362"/>
                  </a:lnTo>
                  <a:lnTo>
                    <a:pt x="2410" y="3272"/>
                  </a:lnTo>
                  <a:lnTo>
                    <a:pt x="2415" y="3264"/>
                  </a:lnTo>
                  <a:lnTo>
                    <a:pt x="2463" y="3176"/>
                  </a:lnTo>
                  <a:lnTo>
                    <a:pt x="2468" y="3168"/>
                  </a:lnTo>
                  <a:lnTo>
                    <a:pt x="2520" y="3082"/>
                  </a:lnTo>
                  <a:lnTo>
                    <a:pt x="2525" y="3074"/>
                  </a:lnTo>
                  <a:lnTo>
                    <a:pt x="2580" y="2990"/>
                  </a:lnTo>
                  <a:lnTo>
                    <a:pt x="2585" y="2982"/>
                  </a:lnTo>
                  <a:lnTo>
                    <a:pt x="2643" y="2900"/>
                  </a:lnTo>
                  <a:lnTo>
                    <a:pt x="2649" y="2893"/>
                  </a:lnTo>
                  <a:lnTo>
                    <a:pt x="2710" y="2814"/>
                  </a:lnTo>
                  <a:lnTo>
                    <a:pt x="2715" y="2806"/>
                  </a:lnTo>
                  <a:lnTo>
                    <a:pt x="2779" y="2729"/>
                  </a:lnTo>
                  <a:lnTo>
                    <a:pt x="2785" y="2722"/>
                  </a:lnTo>
                  <a:lnTo>
                    <a:pt x="2852" y="2648"/>
                  </a:lnTo>
                  <a:lnTo>
                    <a:pt x="2858" y="2641"/>
                  </a:lnTo>
                  <a:lnTo>
                    <a:pt x="2927" y="2569"/>
                  </a:lnTo>
                  <a:lnTo>
                    <a:pt x="2934" y="2562"/>
                  </a:lnTo>
                  <a:lnTo>
                    <a:pt x="3006" y="2493"/>
                  </a:lnTo>
                  <a:lnTo>
                    <a:pt x="3013" y="2487"/>
                  </a:lnTo>
                  <a:lnTo>
                    <a:pt x="3087" y="2420"/>
                  </a:lnTo>
                  <a:lnTo>
                    <a:pt x="3094" y="2414"/>
                  </a:lnTo>
                  <a:lnTo>
                    <a:pt x="3171" y="2350"/>
                  </a:lnTo>
                  <a:lnTo>
                    <a:pt x="3179" y="2345"/>
                  </a:lnTo>
                  <a:lnTo>
                    <a:pt x="3258" y="2284"/>
                  </a:lnTo>
                  <a:lnTo>
                    <a:pt x="3265" y="2278"/>
                  </a:lnTo>
                  <a:lnTo>
                    <a:pt x="3347" y="2220"/>
                  </a:lnTo>
                  <a:lnTo>
                    <a:pt x="3355" y="2215"/>
                  </a:lnTo>
                  <a:lnTo>
                    <a:pt x="3439" y="2160"/>
                  </a:lnTo>
                  <a:lnTo>
                    <a:pt x="3447" y="2155"/>
                  </a:lnTo>
                  <a:lnTo>
                    <a:pt x="3533" y="2103"/>
                  </a:lnTo>
                  <a:lnTo>
                    <a:pt x="3541" y="2098"/>
                  </a:lnTo>
                  <a:lnTo>
                    <a:pt x="3629" y="2050"/>
                  </a:lnTo>
                  <a:lnTo>
                    <a:pt x="3637" y="2045"/>
                  </a:lnTo>
                  <a:lnTo>
                    <a:pt x="3727" y="2000"/>
                  </a:lnTo>
                  <a:lnTo>
                    <a:pt x="3735" y="1996"/>
                  </a:lnTo>
                  <a:lnTo>
                    <a:pt x="3826" y="1954"/>
                  </a:lnTo>
                  <a:lnTo>
                    <a:pt x="3835" y="1950"/>
                  </a:lnTo>
                  <a:lnTo>
                    <a:pt x="3927" y="1912"/>
                  </a:lnTo>
                  <a:lnTo>
                    <a:pt x="3936" y="1909"/>
                  </a:lnTo>
                  <a:lnTo>
                    <a:pt x="4030" y="1874"/>
                  </a:lnTo>
                  <a:lnTo>
                    <a:pt x="4038" y="1871"/>
                  </a:lnTo>
                  <a:lnTo>
                    <a:pt x="4133" y="1840"/>
                  </a:lnTo>
                  <a:lnTo>
                    <a:pt x="4142" y="1837"/>
                  </a:lnTo>
                  <a:lnTo>
                    <a:pt x="4238" y="1809"/>
                  </a:lnTo>
                  <a:lnTo>
                    <a:pt x="4247" y="1807"/>
                  </a:lnTo>
                  <a:lnTo>
                    <a:pt x="4344" y="1783"/>
                  </a:lnTo>
                  <a:lnTo>
                    <a:pt x="4353" y="1781"/>
                  </a:lnTo>
                  <a:lnTo>
                    <a:pt x="4451" y="1760"/>
                  </a:lnTo>
                  <a:lnTo>
                    <a:pt x="4460" y="1758"/>
                  </a:lnTo>
                  <a:lnTo>
                    <a:pt x="4558" y="1742"/>
                  </a:lnTo>
                  <a:lnTo>
                    <a:pt x="4568" y="1740"/>
                  </a:lnTo>
                  <a:lnTo>
                    <a:pt x="4667" y="1727"/>
                  </a:lnTo>
                  <a:lnTo>
                    <a:pt x="4676" y="1726"/>
                  </a:lnTo>
                  <a:lnTo>
                    <a:pt x="4776" y="1717"/>
                  </a:lnTo>
                  <a:lnTo>
                    <a:pt x="4785" y="1716"/>
                  </a:lnTo>
                  <a:lnTo>
                    <a:pt x="4885" y="1710"/>
                  </a:lnTo>
                  <a:lnTo>
                    <a:pt x="4895" y="1710"/>
                  </a:lnTo>
                  <a:lnTo>
                    <a:pt x="4995" y="1708"/>
                  </a:lnTo>
                  <a:lnTo>
                    <a:pt x="5005" y="1708"/>
                  </a:lnTo>
                  <a:lnTo>
                    <a:pt x="5105" y="1710"/>
                  </a:lnTo>
                  <a:lnTo>
                    <a:pt x="5115" y="1710"/>
                  </a:lnTo>
                  <a:lnTo>
                    <a:pt x="5215" y="1716"/>
                  </a:lnTo>
                  <a:lnTo>
                    <a:pt x="5224" y="1717"/>
                  </a:lnTo>
                  <a:lnTo>
                    <a:pt x="5324" y="1726"/>
                  </a:lnTo>
                  <a:lnTo>
                    <a:pt x="5333" y="1727"/>
                  </a:lnTo>
                  <a:lnTo>
                    <a:pt x="5432" y="1740"/>
                  </a:lnTo>
                  <a:lnTo>
                    <a:pt x="5442" y="1742"/>
                  </a:lnTo>
                  <a:lnTo>
                    <a:pt x="5540" y="1758"/>
                  </a:lnTo>
                  <a:lnTo>
                    <a:pt x="5549" y="1760"/>
                  </a:lnTo>
                  <a:lnTo>
                    <a:pt x="5647" y="1781"/>
                  </a:lnTo>
                  <a:lnTo>
                    <a:pt x="5656" y="1783"/>
                  </a:lnTo>
                  <a:lnTo>
                    <a:pt x="5753" y="1807"/>
                  </a:lnTo>
                  <a:lnTo>
                    <a:pt x="5762" y="1809"/>
                  </a:lnTo>
                  <a:lnTo>
                    <a:pt x="5858" y="1837"/>
                  </a:lnTo>
                  <a:lnTo>
                    <a:pt x="5867" y="1840"/>
                  </a:lnTo>
                  <a:lnTo>
                    <a:pt x="5962" y="1871"/>
                  </a:lnTo>
                  <a:lnTo>
                    <a:pt x="5970" y="1874"/>
                  </a:lnTo>
                  <a:lnTo>
                    <a:pt x="6064" y="1909"/>
                  </a:lnTo>
                  <a:lnTo>
                    <a:pt x="6073" y="1912"/>
                  </a:lnTo>
                  <a:lnTo>
                    <a:pt x="6165" y="1950"/>
                  </a:lnTo>
                  <a:lnTo>
                    <a:pt x="6174" y="1954"/>
                  </a:lnTo>
                  <a:lnTo>
                    <a:pt x="6265" y="1996"/>
                  </a:lnTo>
                  <a:lnTo>
                    <a:pt x="6273" y="2000"/>
                  </a:lnTo>
                  <a:lnTo>
                    <a:pt x="6363" y="2045"/>
                  </a:lnTo>
                  <a:lnTo>
                    <a:pt x="6371" y="2050"/>
                  </a:lnTo>
                  <a:lnTo>
                    <a:pt x="6459" y="2098"/>
                  </a:lnTo>
                  <a:lnTo>
                    <a:pt x="6467" y="2103"/>
                  </a:lnTo>
                  <a:lnTo>
                    <a:pt x="6553" y="2155"/>
                  </a:lnTo>
                  <a:lnTo>
                    <a:pt x="6561" y="2160"/>
                  </a:lnTo>
                  <a:lnTo>
                    <a:pt x="6645" y="2215"/>
                  </a:lnTo>
                  <a:lnTo>
                    <a:pt x="6653" y="2220"/>
                  </a:lnTo>
                  <a:lnTo>
                    <a:pt x="6735" y="2278"/>
                  </a:lnTo>
                  <a:lnTo>
                    <a:pt x="6742" y="2284"/>
                  </a:lnTo>
                  <a:lnTo>
                    <a:pt x="6821" y="2345"/>
                  </a:lnTo>
                  <a:lnTo>
                    <a:pt x="6829" y="2350"/>
                  </a:lnTo>
                  <a:lnTo>
                    <a:pt x="6906" y="2414"/>
                  </a:lnTo>
                  <a:lnTo>
                    <a:pt x="6913" y="2420"/>
                  </a:lnTo>
                  <a:lnTo>
                    <a:pt x="6987" y="2487"/>
                  </a:lnTo>
                  <a:lnTo>
                    <a:pt x="6994" y="2493"/>
                  </a:lnTo>
                  <a:lnTo>
                    <a:pt x="7066" y="2562"/>
                  </a:lnTo>
                  <a:lnTo>
                    <a:pt x="7073" y="2569"/>
                  </a:lnTo>
                  <a:lnTo>
                    <a:pt x="7142" y="2641"/>
                  </a:lnTo>
                  <a:lnTo>
                    <a:pt x="7148" y="2648"/>
                  </a:lnTo>
                  <a:lnTo>
                    <a:pt x="7215" y="2722"/>
                  </a:lnTo>
                  <a:lnTo>
                    <a:pt x="7221" y="2729"/>
                  </a:lnTo>
                  <a:lnTo>
                    <a:pt x="7285" y="2806"/>
                  </a:lnTo>
                  <a:lnTo>
                    <a:pt x="7290" y="2814"/>
                  </a:lnTo>
                  <a:lnTo>
                    <a:pt x="7351" y="2893"/>
                  </a:lnTo>
                  <a:lnTo>
                    <a:pt x="7357" y="2900"/>
                  </a:lnTo>
                  <a:lnTo>
                    <a:pt x="7415" y="2982"/>
                  </a:lnTo>
                  <a:lnTo>
                    <a:pt x="7420" y="2990"/>
                  </a:lnTo>
                  <a:lnTo>
                    <a:pt x="7475" y="3074"/>
                  </a:lnTo>
                  <a:lnTo>
                    <a:pt x="7480" y="3082"/>
                  </a:lnTo>
                  <a:lnTo>
                    <a:pt x="7532" y="3168"/>
                  </a:lnTo>
                  <a:lnTo>
                    <a:pt x="7537" y="3176"/>
                  </a:lnTo>
                  <a:lnTo>
                    <a:pt x="7585" y="3264"/>
                  </a:lnTo>
                  <a:lnTo>
                    <a:pt x="7590" y="3272"/>
                  </a:lnTo>
                  <a:lnTo>
                    <a:pt x="7635" y="3362"/>
                  </a:lnTo>
                  <a:lnTo>
                    <a:pt x="7639" y="3370"/>
                  </a:lnTo>
                  <a:lnTo>
                    <a:pt x="7681" y="3461"/>
                  </a:lnTo>
                  <a:lnTo>
                    <a:pt x="7685" y="3470"/>
                  </a:lnTo>
                  <a:lnTo>
                    <a:pt x="7723" y="3562"/>
                  </a:lnTo>
                  <a:lnTo>
                    <a:pt x="7726" y="3571"/>
                  </a:lnTo>
                  <a:lnTo>
                    <a:pt x="7761" y="3665"/>
                  </a:lnTo>
                  <a:lnTo>
                    <a:pt x="7764" y="3673"/>
                  </a:lnTo>
                  <a:lnTo>
                    <a:pt x="7795" y="3768"/>
                  </a:lnTo>
                  <a:lnTo>
                    <a:pt x="7798" y="3777"/>
                  </a:lnTo>
                  <a:lnTo>
                    <a:pt x="7826" y="3873"/>
                  </a:lnTo>
                  <a:lnTo>
                    <a:pt x="7828" y="3882"/>
                  </a:lnTo>
                  <a:lnTo>
                    <a:pt x="7852" y="3979"/>
                  </a:lnTo>
                  <a:lnTo>
                    <a:pt x="7854" y="3988"/>
                  </a:lnTo>
                  <a:lnTo>
                    <a:pt x="7875" y="4086"/>
                  </a:lnTo>
                  <a:lnTo>
                    <a:pt x="7877" y="4095"/>
                  </a:lnTo>
                  <a:lnTo>
                    <a:pt x="7893" y="4193"/>
                  </a:lnTo>
                  <a:lnTo>
                    <a:pt x="7895" y="4203"/>
                  </a:lnTo>
                  <a:lnTo>
                    <a:pt x="7908" y="4302"/>
                  </a:lnTo>
                  <a:lnTo>
                    <a:pt x="7909" y="4311"/>
                  </a:lnTo>
                  <a:lnTo>
                    <a:pt x="7918" y="4411"/>
                  </a:lnTo>
                  <a:lnTo>
                    <a:pt x="7919" y="4420"/>
                  </a:lnTo>
                  <a:lnTo>
                    <a:pt x="7925" y="4520"/>
                  </a:lnTo>
                  <a:lnTo>
                    <a:pt x="7925" y="4530"/>
                  </a:lnTo>
                  <a:lnTo>
                    <a:pt x="7927" y="4630"/>
                  </a:lnTo>
                  <a:lnTo>
                    <a:pt x="7927" y="4635"/>
                  </a:lnTo>
                  <a:lnTo>
                    <a:pt x="7927" y="4872"/>
                  </a:lnTo>
                  <a:lnTo>
                    <a:pt x="7952" y="4873"/>
                  </a:lnTo>
                  <a:lnTo>
                    <a:pt x="7961" y="4873"/>
                  </a:lnTo>
                  <a:lnTo>
                    <a:pt x="7989" y="4874"/>
                  </a:lnTo>
                  <a:lnTo>
                    <a:pt x="7998" y="4875"/>
                  </a:lnTo>
                  <a:lnTo>
                    <a:pt x="8025" y="4878"/>
                  </a:lnTo>
                  <a:lnTo>
                    <a:pt x="8034" y="4879"/>
                  </a:lnTo>
                  <a:lnTo>
                    <a:pt x="8061" y="4882"/>
                  </a:lnTo>
                  <a:lnTo>
                    <a:pt x="8070" y="4883"/>
                  </a:lnTo>
                  <a:lnTo>
                    <a:pt x="8097" y="4888"/>
                  </a:lnTo>
                  <a:lnTo>
                    <a:pt x="8106" y="4890"/>
                  </a:lnTo>
                  <a:lnTo>
                    <a:pt x="8133" y="4895"/>
                  </a:lnTo>
                  <a:lnTo>
                    <a:pt x="8142" y="4897"/>
                  </a:lnTo>
                  <a:lnTo>
                    <a:pt x="8168" y="4904"/>
                  </a:lnTo>
                  <a:lnTo>
                    <a:pt x="8177" y="4906"/>
                  </a:lnTo>
                  <a:lnTo>
                    <a:pt x="8204" y="4914"/>
                  </a:lnTo>
                  <a:lnTo>
                    <a:pt x="8212" y="4916"/>
                  </a:lnTo>
                  <a:lnTo>
                    <a:pt x="8238" y="4925"/>
                  </a:lnTo>
                  <a:lnTo>
                    <a:pt x="8247" y="4928"/>
                  </a:lnTo>
                  <a:lnTo>
                    <a:pt x="8273" y="4937"/>
                  </a:lnTo>
                  <a:lnTo>
                    <a:pt x="8282" y="4941"/>
                  </a:lnTo>
                  <a:lnTo>
                    <a:pt x="8307" y="4951"/>
                  </a:lnTo>
                  <a:lnTo>
                    <a:pt x="8315" y="4955"/>
                  </a:lnTo>
                  <a:lnTo>
                    <a:pt x="8340" y="4966"/>
                  </a:lnTo>
                  <a:lnTo>
                    <a:pt x="8349" y="4970"/>
                  </a:lnTo>
                  <a:lnTo>
                    <a:pt x="8373" y="4982"/>
                  </a:lnTo>
                  <a:lnTo>
                    <a:pt x="8382" y="4987"/>
                  </a:lnTo>
                  <a:lnTo>
                    <a:pt x="8406" y="5000"/>
                  </a:lnTo>
                  <a:lnTo>
                    <a:pt x="8415" y="5006"/>
                  </a:lnTo>
                  <a:lnTo>
                    <a:pt x="8439" y="5020"/>
                  </a:lnTo>
                  <a:lnTo>
                    <a:pt x="8446" y="5025"/>
                  </a:lnTo>
                  <a:lnTo>
                    <a:pt x="8469" y="5040"/>
                  </a:lnTo>
                  <a:lnTo>
                    <a:pt x="8477" y="5045"/>
                  </a:lnTo>
                  <a:lnTo>
                    <a:pt x="8499" y="5061"/>
                  </a:lnTo>
                  <a:lnTo>
                    <a:pt x="8507" y="5067"/>
                  </a:lnTo>
                  <a:lnTo>
                    <a:pt x="8528" y="5083"/>
                  </a:lnTo>
                  <a:lnTo>
                    <a:pt x="8535" y="5089"/>
                  </a:lnTo>
                  <a:lnTo>
                    <a:pt x="8556" y="5107"/>
                  </a:lnTo>
                  <a:lnTo>
                    <a:pt x="8563" y="5113"/>
                  </a:lnTo>
                  <a:lnTo>
                    <a:pt x="8584" y="5131"/>
                  </a:lnTo>
                  <a:lnTo>
                    <a:pt x="8590" y="5137"/>
                  </a:lnTo>
                  <a:lnTo>
                    <a:pt x="8610" y="5156"/>
                  </a:lnTo>
                  <a:lnTo>
                    <a:pt x="8616" y="5163"/>
                  </a:lnTo>
                  <a:lnTo>
                    <a:pt x="8635" y="5182"/>
                  </a:lnTo>
                  <a:lnTo>
                    <a:pt x="8642" y="5189"/>
                  </a:lnTo>
                  <a:lnTo>
                    <a:pt x="8660" y="5209"/>
                  </a:lnTo>
                  <a:lnTo>
                    <a:pt x="8666" y="5216"/>
                  </a:lnTo>
                  <a:lnTo>
                    <a:pt x="8683" y="5237"/>
                  </a:lnTo>
                  <a:lnTo>
                    <a:pt x="8689" y="5245"/>
                  </a:lnTo>
                  <a:lnTo>
                    <a:pt x="8705" y="5266"/>
                  </a:lnTo>
                  <a:lnTo>
                    <a:pt x="8711" y="5274"/>
                  </a:lnTo>
                  <a:lnTo>
                    <a:pt x="8727" y="5296"/>
                  </a:lnTo>
                  <a:lnTo>
                    <a:pt x="8732" y="5304"/>
                  </a:lnTo>
                  <a:lnTo>
                    <a:pt x="8747" y="5327"/>
                  </a:lnTo>
                  <a:lnTo>
                    <a:pt x="8752" y="5335"/>
                  </a:lnTo>
                  <a:lnTo>
                    <a:pt x="8766" y="5358"/>
                  </a:lnTo>
                  <a:lnTo>
                    <a:pt x="8771" y="5366"/>
                  </a:lnTo>
                  <a:lnTo>
                    <a:pt x="8784" y="5390"/>
                  </a:lnTo>
                  <a:lnTo>
                    <a:pt x="8788" y="5398"/>
                  </a:lnTo>
                  <a:lnTo>
                    <a:pt x="8801" y="5423"/>
                  </a:lnTo>
                  <a:lnTo>
                    <a:pt x="8805" y="5431"/>
                  </a:lnTo>
                  <a:lnTo>
                    <a:pt x="8816" y="5456"/>
                  </a:lnTo>
                  <a:lnTo>
                    <a:pt x="8820" y="5465"/>
                  </a:lnTo>
                  <a:lnTo>
                    <a:pt x="8830" y="5490"/>
                  </a:lnTo>
                  <a:lnTo>
                    <a:pt x="8834" y="5498"/>
                  </a:lnTo>
                  <a:lnTo>
                    <a:pt x="8843" y="5524"/>
                  </a:lnTo>
                  <a:lnTo>
                    <a:pt x="8846" y="5533"/>
                  </a:lnTo>
                  <a:lnTo>
                    <a:pt x="8855" y="5559"/>
                  </a:lnTo>
                  <a:lnTo>
                    <a:pt x="8858" y="5568"/>
                  </a:lnTo>
                  <a:lnTo>
                    <a:pt x="8865" y="5594"/>
                  </a:lnTo>
                  <a:lnTo>
                    <a:pt x="8868" y="5603"/>
                  </a:lnTo>
                  <a:lnTo>
                    <a:pt x="8874" y="5629"/>
                  </a:lnTo>
                  <a:lnTo>
                    <a:pt x="8876" y="5638"/>
                  </a:lnTo>
                  <a:lnTo>
                    <a:pt x="8882" y="5665"/>
                  </a:lnTo>
                  <a:lnTo>
                    <a:pt x="8884" y="5674"/>
                  </a:lnTo>
                  <a:lnTo>
                    <a:pt x="8888" y="5701"/>
                  </a:lnTo>
                  <a:lnTo>
                    <a:pt x="8890" y="5710"/>
                  </a:lnTo>
                  <a:lnTo>
                    <a:pt x="8893" y="5737"/>
                  </a:lnTo>
                  <a:lnTo>
                    <a:pt x="8894" y="5747"/>
                  </a:lnTo>
                  <a:lnTo>
                    <a:pt x="8897" y="5774"/>
                  </a:lnTo>
                  <a:lnTo>
                    <a:pt x="8898" y="5783"/>
                  </a:lnTo>
                  <a:lnTo>
                    <a:pt x="8899" y="5810"/>
                  </a:lnTo>
                  <a:lnTo>
                    <a:pt x="8899" y="5820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312"/>
                  </a:lnTo>
                  <a:lnTo>
                    <a:pt x="8900" y="7317"/>
                  </a:lnTo>
                  <a:lnTo>
                    <a:pt x="8899" y="7344"/>
                  </a:lnTo>
                  <a:lnTo>
                    <a:pt x="8899" y="7354"/>
                  </a:lnTo>
                  <a:lnTo>
                    <a:pt x="8898" y="7381"/>
                  </a:lnTo>
                  <a:lnTo>
                    <a:pt x="8897" y="7390"/>
                  </a:lnTo>
                  <a:lnTo>
                    <a:pt x="8894" y="7417"/>
                  </a:lnTo>
                  <a:lnTo>
                    <a:pt x="8893" y="7427"/>
                  </a:lnTo>
                  <a:lnTo>
                    <a:pt x="8890" y="7454"/>
                  </a:lnTo>
                  <a:lnTo>
                    <a:pt x="8888" y="7463"/>
                  </a:lnTo>
                  <a:lnTo>
                    <a:pt x="8884" y="7490"/>
                  </a:lnTo>
                  <a:lnTo>
                    <a:pt x="8882" y="7499"/>
                  </a:lnTo>
                  <a:lnTo>
                    <a:pt x="8876" y="7526"/>
                  </a:lnTo>
                  <a:lnTo>
                    <a:pt x="8874" y="7535"/>
                  </a:lnTo>
                  <a:lnTo>
                    <a:pt x="8868" y="7561"/>
                  </a:lnTo>
                  <a:lnTo>
                    <a:pt x="8865" y="7570"/>
                  </a:lnTo>
                  <a:lnTo>
                    <a:pt x="8858" y="7596"/>
                  </a:lnTo>
                  <a:lnTo>
                    <a:pt x="8855" y="7605"/>
                  </a:lnTo>
                  <a:lnTo>
                    <a:pt x="8846" y="7631"/>
                  </a:lnTo>
                  <a:lnTo>
                    <a:pt x="8843" y="7640"/>
                  </a:lnTo>
                  <a:lnTo>
                    <a:pt x="8834" y="7666"/>
                  </a:lnTo>
                  <a:lnTo>
                    <a:pt x="8830" y="7674"/>
                  </a:lnTo>
                  <a:lnTo>
                    <a:pt x="8820" y="7699"/>
                  </a:lnTo>
                  <a:lnTo>
                    <a:pt x="8816" y="7708"/>
                  </a:lnTo>
                  <a:lnTo>
                    <a:pt x="8805" y="7733"/>
                  </a:lnTo>
                  <a:lnTo>
                    <a:pt x="8801" y="7741"/>
                  </a:lnTo>
                  <a:lnTo>
                    <a:pt x="8788" y="7766"/>
                  </a:lnTo>
                  <a:lnTo>
                    <a:pt x="8784" y="7774"/>
                  </a:lnTo>
                  <a:lnTo>
                    <a:pt x="8771" y="7798"/>
                  </a:lnTo>
                  <a:lnTo>
                    <a:pt x="8766" y="7806"/>
                  </a:lnTo>
                  <a:lnTo>
                    <a:pt x="8752" y="7829"/>
                  </a:lnTo>
                  <a:lnTo>
                    <a:pt x="8747" y="7837"/>
                  </a:lnTo>
                  <a:lnTo>
                    <a:pt x="8732" y="7860"/>
                  </a:lnTo>
                  <a:lnTo>
                    <a:pt x="8727" y="7868"/>
                  </a:lnTo>
                  <a:lnTo>
                    <a:pt x="8711" y="7890"/>
                  </a:lnTo>
                  <a:lnTo>
                    <a:pt x="8705" y="7898"/>
                  </a:lnTo>
                  <a:lnTo>
                    <a:pt x="8689" y="7919"/>
                  </a:lnTo>
                  <a:lnTo>
                    <a:pt x="8683" y="7927"/>
                  </a:lnTo>
                  <a:lnTo>
                    <a:pt x="8666" y="7948"/>
                  </a:lnTo>
                  <a:lnTo>
                    <a:pt x="8660" y="7955"/>
                  </a:lnTo>
                  <a:lnTo>
                    <a:pt x="8641" y="7975"/>
                  </a:lnTo>
                  <a:lnTo>
                    <a:pt x="8635" y="7982"/>
                  </a:lnTo>
                  <a:lnTo>
                    <a:pt x="8616" y="8002"/>
                  </a:lnTo>
                  <a:lnTo>
                    <a:pt x="8610" y="8008"/>
                  </a:lnTo>
                  <a:lnTo>
                    <a:pt x="8590" y="8027"/>
                  </a:lnTo>
                  <a:lnTo>
                    <a:pt x="8583" y="8033"/>
                  </a:lnTo>
                  <a:lnTo>
                    <a:pt x="8563" y="8052"/>
                  </a:lnTo>
                  <a:lnTo>
                    <a:pt x="8556" y="8058"/>
                  </a:lnTo>
                  <a:lnTo>
                    <a:pt x="8535" y="8075"/>
                  </a:lnTo>
                  <a:lnTo>
                    <a:pt x="8527" y="8081"/>
                  </a:lnTo>
                  <a:lnTo>
                    <a:pt x="8506" y="8097"/>
                  </a:lnTo>
                  <a:lnTo>
                    <a:pt x="8498" y="8103"/>
                  </a:lnTo>
                  <a:lnTo>
                    <a:pt x="8476" y="8119"/>
                  </a:lnTo>
                  <a:lnTo>
                    <a:pt x="8468" y="8124"/>
                  </a:lnTo>
                  <a:lnTo>
                    <a:pt x="8445" y="8139"/>
                  </a:lnTo>
                  <a:lnTo>
                    <a:pt x="8437" y="8144"/>
                  </a:lnTo>
                  <a:lnTo>
                    <a:pt x="8414" y="8158"/>
                  </a:lnTo>
                  <a:lnTo>
                    <a:pt x="8406" y="8163"/>
                  </a:lnTo>
                  <a:lnTo>
                    <a:pt x="8382" y="8176"/>
                  </a:lnTo>
                  <a:lnTo>
                    <a:pt x="8374" y="8180"/>
                  </a:lnTo>
                  <a:lnTo>
                    <a:pt x="8349" y="8193"/>
                  </a:lnTo>
                  <a:lnTo>
                    <a:pt x="8341" y="8197"/>
                  </a:lnTo>
                  <a:lnTo>
                    <a:pt x="8316" y="8208"/>
                  </a:lnTo>
                  <a:lnTo>
                    <a:pt x="8307" y="8212"/>
                  </a:lnTo>
                  <a:lnTo>
                    <a:pt x="8282" y="8222"/>
                  </a:lnTo>
                  <a:lnTo>
                    <a:pt x="8274" y="8226"/>
                  </a:lnTo>
                  <a:lnTo>
                    <a:pt x="8248" y="8235"/>
                  </a:lnTo>
                  <a:lnTo>
                    <a:pt x="8239" y="8238"/>
                  </a:lnTo>
                  <a:lnTo>
                    <a:pt x="8213" y="8247"/>
                  </a:lnTo>
                  <a:lnTo>
                    <a:pt x="8204" y="8250"/>
                  </a:lnTo>
                  <a:lnTo>
                    <a:pt x="8178" y="8257"/>
                  </a:lnTo>
                  <a:lnTo>
                    <a:pt x="8169" y="8260"/>
                  </a:lnTo>
                  <a:lnTo>
                    <a:pt x="8143" y="8266"/>
                  </a:lnTo>
                  <a:lnTo>
                    <a:pt x="8134" y="8268"/>
                  </a:lnTo>
                  <a:lnTo>
                    <a:pt x="8107" y="8274"/>
                  </a:lnTo>
                  <a:lnTo>
                    <a:pt x="8098" y="8276"/>
                  </a:lnTo>
                  <a:lnTo>
                    <a:pt x="8071" y="8280"/>
                  </a:lnTo>
                  <a:lnTo>
                    <a:pt x="8062" y="8282"/>
                  </a:lnTo>
                  <a:lnTo>
                    <a:pt x="8035" y="8285"/>
                  </a:lnTo>
                  <a:lnTo>
                    <a:pt x="8025" y="8286"/>
                  </a:lnTo>
                  <a:lnTo>
                    <a:pt x="7998" y="8289"/>
                  </a:lnTo>
                  <a:lnTo>
                    <a:pt x="7989" y="8290"/>
                  </a:lnTo>
                  <a:lnTo>
                    <a:pt x="7962" y="8291"/>
                  </a:lnTo>
                  <a:lnTo>
                    <a:pt x="7952" y="8291"/>
                  </a:lnTo>
                  <a:lnTo>
                    <a:pt x="7925" y="8292"/>
                  </a:lnTo>
                  <a:lnTo>
                    <a:pt x="7920" y="8292"/>
                  </a:lnTo>
                  <a:lnTo>
                    <a:pt x="7433" y="8292"/>
                  </a:lnTo>
                  <a:lnTo>
                    <a:pt x="7428" y="8292"/>
                  </a:lnTo>
                  <a:lnTo>
                    <a:pt x="7401" y="8291"/>
                  </a:lnTo>
                  <a:lnTo>
                    <a:pt x="7391" y="8291"/>
                  </a:lnTo>
                  <a:lnTo>
                    <a:pt x="7364" y="8290"/>
                  </a:lnTo>
                  <a:lnTo>
                    <a:pt x="7355" y="8289"/>
                  </a:lnTo>
                  <a:lnTo>
                    <a:pt x="7328" y="8286"/>
                  </a:lnTo>
                  <a:lnTo>
                    <a:pt x="7318" y="8285"/>
                  </a:lnTo>
                  <a:lnTo>
                    <a:pt x="7291" y="8282"/>
                  </a:lnTo>
                  <a:lnTo>
                    <a:pt x="7282" y="8280"/>
                  </a:lnTo>
                  <a:lnTo>
                    <a:pt x="7255" y="8276"/>
                  </a:lnTo>
                  <a:lnTo>
                    <a:pt x="7246" y="8274"/>
                  </a:lnTo>
                  <a:lnTo>
                    <a:pt x="7219" y="8268"/>
                  </a:lnTo>
                  <a:lnTo>
                    <a:pt x="7210" y="8266"/>
                  </a:lnTo>
                  <a:lnTo>
                    <a:pt x="7184" y="8260"/>
                  </a:lnTo>
                  <a:lnTo>
                    <a:pt x="7175" y="8257"/>
                  </a:lnTo>
                  <a:lnTo>
                    <a:pt x="7149" y="8250"/>
                  </a:lnTo>
                  <a:lnTo>
                    <a:pt x="7140" y="8247"/>
                  </a:lnTo>
                  <a:lnTo>
                    <a:pt x="7114" y="8238"/>
                  </a:lnTo>
                  <a:lnTo>
                    <a:pt x="7105" y="8235"/>
                  </a:lnTo>
                  <a:lnTo>
                    <a:pt x="7079" y="8226"/>
                  </a:lnTo>
                  <a:lnTo>
                    <a:pt x="7071" y="8222"/>
                  </a:lnTo>
                  <a:lnTo>
                    <a:pt x="7046" y="8212"/>
                  </a:lnTo>
                  <a:lnTo>
                    <a:pt x="7037" y="8208"/>
                  </a:lnTo>
                  <a:lnTo>
                    <a:pt x="7012" y="8197"/>
                  </a:lnTo>
                  <a:lnTo>
                    <a:pt x="7004" y="8193"/>
                  </a:lnTo>
                  <a:lnTo>
                    <a:pt x="6979" y="8180"/>
                  </a:lnTo>
                  <a:lnTo>
                    <a:pt x="6971" y="8176"/>
                  </a:lnTo>
                  <a:lnTo>
                    <a:pt x="6947" y="8163"/>
                  </a:lnTo>
                  <a:lnTo>
                    <a:pt x="6939" y="8158"/>
                  </a:lnTo>
                  <a:lnTo>
                    <a:pt x="6916" y="8144"/>
                  </a:lnTo>
                  <a:lnTo>
                    <a:pt x="6908" y="8139"/>
                  </a:lnTo>
                  <a:lnTo>
                    <a:pt x="6885" y="8124"/>
                  </a:lnTo>
                  <a:lnTo>
                    <a:pt x="6877" y="8119"/>
                  </a:lnTo>
                  <a:lnTo>
                    <a:pt x="6855" y="8103"/>
                  </a:lnTo>
                  <a:lnTo>
                    <a:pt x="6847" y="8097"/>
                  </a:lnTo>
                  <a:lnTo>
                    <a:pt x="6826" y="8081"/>
                  </a:lnTo>
                  <a:lnTo>
                    <a:pt x="6818" y="8075"/>
                  </a:lnTo>
                  <a:lnTo>
                    <a:pt x="6797" y="8058"/>
                  </a:lnTo>
                  <a:lnTo>
                    <a:pt x="6790" y="8052"/>
                  </a:lnTo>
                  <a:lnTo>
                    <a:pt x="6770" y="8033"/>
                  </a:lnTo>
                  <a:lnTo>
                    <a:pt x="6763" y="8027"/>
                  </a:lnTo>
                  <a:lnTo>
                    <a:pt x="6743" y="8008"/>
                  </a:lnTo>
                  <a:lnTo>
                    <a:pt x="6737" y="8002"/>
                  </a:lnTo>
                  <a:lnTo>
                    <a:pt x="6718" y="7982"/>
                  </a:lnTo>
                  <a:lnTo>
                    <a:pt x="6712" y="7975"/>
                  </a:lnTo>
                  <a:lnTo>
                    <a:pt x="6693" y="7955"/>
                  </a:lnTo>
                  <a:lnTo>
                    <a:pt x="6687" y="7948"/>
                  </a:lnTo>
                  <a:lnTo>
                    <a:pt x="6670" y="7927"/>
                  </a:lnTo>
                  <a:lnTo>
                    <a:pt x="6664" y="7919"/>
                  </a:lnTo>
                  <a:lnTo>
                    <a:pt x="6648" y="7898"/>
                  </a:lnTo>
                  <a:lnTo>
                    <a:pt x="6642" y="7890"/>
                  </a:lnTo>
                  <a:lnTo>
                    <a:pt x="6626" y="7868"/>
                  </a:lnTo>
                  <a:lnTo>
                    <a:pt x="6621" y="7860"/>
                  </a:lnTo>
                  <a:lnTo>
                    <a:pt x="6606" y="7837"/>
                  </a:lnTo>
                  <a:lnTo>
                    <a:pt x="6601" y="7829"/>
                  </a:lnTo>
                  <a:lnTo>
                    <a:pt x="6587" y="7806"/>
                  </a:lnTo>
                  <a:lnTo>
                    <a:pt x="6582" y="7798"/>
                  </a:lnTo>
                  <a:lnTo>
                    <a:pt x="6569" y="7774"/>
                  </a:lnTo>
                  <a:lnTo>
                    <a:pt x="6565" y="7766"/>
                  </a:lnTo>
                  <a:lnTo>
                    <a:pt x="6552" y="7741"/>
                  </a:lnTo>
                  <a:lnTo>
                    <a:pt x="6548" y="7733"/>
                  </a:lnTo>
                  <a:lnTo>
                    <a:pt x="6537" y="7708"/>
                  </a:lnTo>
                  <a:lnTo>
                    <a:pt x="6533" y="7699"/>
                  </a:lnTo>
                  <a:lnTo>
                    <a:pt x="6523" y="7674"/>
                  </a:lnTo>
                  <a:lnTo>
                    <a:pt x="6519" y="7666"/>
                  </a:lnTo>
                  <a:lnTo>
                    <a:pt x="6510" y="7640"/>
                  </a:lnTo>
                  <a:lnTo>
                    <a:pt x="6507" y="7631"/>
                  </a:lnTo>
                  <a:lnTo>
                    <a:pt x="6498" y="7605"/>
                  </a:lnTo>
                  <a:lnTo>
                    <a:pt x="6495" y="7596"/>
                  </a:lnTo>
                  <a:lnTo>
                    <a:pt x="6488" y="7570"/>
                  </a:lnTo>
                  <a:lnTo>
                    <a:pt x="6485" y="7561"/>
                  </a:lnTo>
                  <a:lnTo>
                    <a:pt x="6479" y="7535"/>
                  </a:lnTo>
                  <a:lnTo>
                    <a:pt x="6477" y="7526"/>
                  </a:lnTo>
                  <a:lnTo>
                    <a:pt x="6471" y="7499"/>
                  </a:lnTo>
                  <a:lnTo>
                    <a:pt x="6469" y="7490"/>
                  </a:lnTo>
                  <a:lnTo>
                    <a:pt x="6465" y="7463"/>
                  </a:lnTo>
                  <a:lnTo>
                    <a:pt x="6463" y="7454"/>
                  </a:lnTo>
                  <a:lnTo>
                    <a:pt x="6460" y="7427"/>
                  </a:lnTo>
                  <a:lnTo>
                    <a:pt x="6459" y="7417"/>
                  </a:lnTo>
                  <a:lnTo>
                    <a:pt x="6456" y="7390"/>
                  </a:lnTo>
                  <a:lnTo>
                    <a:pt x="6455" y="7381"/>
                  </a:lnTo>
                  <a:lnTo>
                    <a:pt x="6454" y="7354"/>
                  </a:lnTo>
                  <a:lnTo>
                    <a:pt x="6454" y="7344"/>
                  </a:lnTo>
                  <a:lnTo>
                    <a:pt x="6453" y="7317"/>
                  </a:lnTo>
                  <a:lnTo>
                    <a:pt x="6453" y="7312"/>
                  </a:lnTo>
                  <a:lnTo>
                    <a:pt x="6453" y="5852"/>
                  </a:lnTo>
                  <a:lnTo>
                    <a:pt x="6453" y="5847"/>
                  </a:lnTo>
                  <a:lnTo>
                    <a:pt x="6454" y="5820"/>
                  </a:lnTo>
                  <a:lnTo>
                    <a:pt x="6454" y="5810"/>
                  </a:lnTo>
                  <a:lnTo>
                    <a:pt x="6455" y="5783"/>
                  </a:lnTo>
                  <a:lnTo>
                    <a:pt x="6456" y="5774"/>
                  </a:lnTo>
                  <a:lnTo>
                    <a:pt x="6459" y="5747"/>
                  </a:lnTo>
                  <a:lnTo>
                    <a:pt x="6460" y="5737"/>
                  </a:lnTo>
                  <a:lnTo>
                    <a:pt x="6463" y="5710"/>
                  </a:lnTo>
                  <a:lnTo>
                    <a:pt x="6465" y="5701"/>
                  </a:lnTo>
                  <a:lnTo>
                    <a:pt x="6469" y="5674"/>
                  </a:lnTo>
                  <a:lnTo>
                    <a:pt x="6471" y="5665"/>
                  </a:lnTo>
                  <a:lnTo>
                    <a:pt x="6477" y="5638"/>
                  </a:lnTo>
                  <a:lnTo>
                    <a:pt x="6479" y="5629"/>
                  </a:lnTo>
                  <a:lnTo>
                    <a:pt x="6485" y="5603"/>
                  </a:lnTo>
                  <a:lnTo>
                    <a:pt x="6488" y="5594"/>
                  </a:lnTo>
                  <a:lnTo>
                    <a:pt x="6495" y="5568"/>
                  </a:lnTo>
                  <a:lnTo>
                    <a:pt x="6498" y="5559"/>
                  </a:lnTo>
                  <a:lnTo>
                    <a:pt x="6507" y="5533"/>
                  </a:lnTo>
                  <a:lnTo>
                    <a:pt x="6510" y="5524"/>
                  </a:lnTo>
                  <a:lnTo>
                    <a:pt x="6519" y="5498"/>
                  </a:lnTo>
                  <a:lnTo>
                    <a:pt x="6523" y="5490"/>
                  </a:lnTo>
                  <a:lnTo>
                    <a:pt x="6533" y="5465"/>
                  </a:lnTo>
                  <a:lnTo>
                    <a:pt x="6537" y="5456"/>
                  </a:lnTo>
                  <a:lnTo>
                    <a:pt x="6548" y="5431"/>
                  </a:lnTo>
                  <a:lnTo>
                    <a:pt x="6552" y="5423"/>
                  </a:lnTo>
                  <a:lnTo>
                    <a:pt x="6565" y="5398"/>
                  </a:lnTo>
                  <a:lnTo>
                    <a:pt x="6569" y="5390"/>
                  </a:lnTo>
                  <a:lnTo>
                    <a:pt x="6582" y="5366"/>
                  </a:lnTo>
                  <a:lnTo>
                    <a:pt x="6587" y="5358"/>
                  </a:lnTo>
                  <a:lnTo>
                    <a:pt x="6601" y="5335"/>
                  </a:lnTo>
                  <a:lnTo>
                    <a:pt x="6606" y="5327"/>
                  </a:lnTo>
                  <a:lnTo>
                    <a:pt x="6621" y="5304"/>
                  </a:lnTo>
                  <a:lnTo>
                    <a:pt x="6626" y="5296"/>
                  </a:lnTo>
                  <a:lnTo>
                    <a:pt x="6642" y="5274"/>
                  </a:lnTo>
                  <a:lnTo>
                    <a:pt x="6648" y="5266"/>
                  </a:lnTo>
                  <a:lnTo>
                    <a:pt x="6664" y="5245"/>
                  </a:lnTo>
                  <a:lnTo>
                    <a:pt x="6670" y="5237"/>
                  </a:lnTo>
                  <a:lnTo>
                    <a:pt x="6687" y="5216"/>
                  </a:lnTo>
                  <a:lnTo>
                    <a:pt x="6693" y="5209"/>
                  </a:lnTo>
                  <a:lnTo>
                    <a:pt x="6711" y="5189"/>
                  </a:lnTo>
                  <a:lnTo>
                    <a:pt x="6718" y="5182"/>
                  </a:lnTo>
                  <a:lnTo>
                    <a:pt x="6737" y="5163"/>
                  </a:lnTo>
                  <a:lnTo>
                    <a:pt x="6743" y="5156"/>
                  </a:lnTo>
                  <a:lnTo>
                    <a:pt x="6763" y="5137"/>
                  </a:lnTo>
                  <a:lnTo>
                    <a:pt x="6769" y="5131"/>
                  </a:lnTo>
                  <a:lnTo>
                    <a:pt x="6790" y="5113"/>
                  </a:lnTo>
                  <a:lnTo>
                    <a:pt x="6797" y="5107"/>
                  </a:lnTo>
                  <a:lnTo>
                    <a:pt x="6818" y="5089"/>
                  </a:lnTo>
                  <a:lnTo>
                    <a:pt x="6825" y="5083"/>
                  </a:lnTo>
                  <a:lnTo>
                    <a:pt x="6846" y="5067"/>
                  </a:lnTo>
                  <a:lnTo>
                    <a:pt x="6854" y="5061"/>
                  </a:lnTo>
                  <a:lnTo>
                    <a:pt x="6876" y="5045"/>
                  </a:lnTo>
                  <a:lnTo>
                    <a:pt x="6884" y="5040"/>
                  </a:lnTo>
                  <a:lnTo>
                    <a:pt x="6907" y="5025"/>
                  </a:lnTo>
                  <a:lnTo>
                    <a:pt x="6914" y="5020"/>
                  </a:lnTo>
                  <a:lnTo>
                    <a:pt x="6938" y="5006"/>
                  </a:lnTo>
                  <a:lnTo>
                    <a:pt x="6947" y="5000"/>
                  </a:lnTo>
                  <a:lnTo>
                    <a:pt x="6971" y="4987"/>
                  </a:lnTo>
                  <a:lnTo>
                    <a:pt x="6980" y="4982"/>
                  </a:lnTo>
                  <a:lnTo>
                    <a:pt x="7004" y="4970"/>
                  </a:lnTo>
                  <a:lnTo>
                    <a:pt x="7013" y="4966"/>
                  </a:lnTo>
                  <a:lnTo>
                    <a:pt x="7038" y="4955"/>
                  </a:lnTo>
                  <a:lnTo>
                    <a:pt x="7046" y="4951"/>
                  </a:lnTo>
                  <a:lnTo>
                    <a:pt x="7071" y="4941"/>
                  </a:lnTo>
                  <a:lnTo>
                    <a:pt x="7080" y="4937"/>
                  </a:lnTo>
                  <a:lnTo>
                    <a:pt x="7106" y="4928"/>
                  </a:lnTo>
                  <a:lnTo>
                    <a:pt x="7115" y="4925"/>
                  </a:lnTo>
                  <a:lnTo>
                    <a:pt x="7141" y="4916"/>
                  </a:lnTo>
                  <a:lnTo>
                    <a:pt x="7149" y="4914"/>
                  </a:lnTo>
                  <a:lnTo>
                    <a:pt x="7176" y="4906"/>
                  </a:lnTo>
                  <a:lnTo>
                    <a:pt x="7185" y="4904"/>
                  </a:lnTo>
                  <a:lnTo>
                    <a:pt x="7211" y="4897"/>
                  </a:lnTo>
                  <a:lnTo>
                    <a:pt x="7220" y="4895"/>
                  </a:lnTo>
                  <a:lnTo>
                    <a:pt x="7247" y="4890"/>
                  </a:lnTo>
                  <a:lnTo>
                    <a:pt x="7256" y="4888"/>
                  </a:lnTo>
                  <a:lnTo>
                    <a:pt x="7283" y="4883"/>
                  </a:lnTo>
                  <a:lnTo>
                    <a:pt x="7292" y="4882"/>
                  </a:lnTo>
                  <a:lnTo>
                    <a:pt x="7319" y="4879"/>
                  </a:lnTo>
                  <a:lnTo>
                    <a:pt x="7328" y="4878"/>
                  </a:lnTo>
                  <a:lnTo>
                    <a:pt x="7355" y="4875"/>
                  </a:lnTo>
                  <a:lnTo>
                    <a:pt x="7364" y="4874"/>
                  </a:lnTo>
                  <a:lnTo>
                    <a:pt x="7392" y="4873"/>
                  </a:lnTo>
                  <a:lnTo>
                    <a:pt x="7401" y="4873"/>
                  </a:lnTo>
                  <a:lnTo>
                    <a:pt x="7427" y="4872"/>
                  </a:lnTo>
                  <a:lnTo>
                    <a:pt x="7427" y="4637"/>
                  </a:lnTo>
                  <a:lnTo>
                    <a:pt x="7425" y="4544"/>
                  </a:lnTo>
                  <a:lnTo>
                    <a:pt x="7420" y="4453"/>
                  </a:lnTo>
                  <a:lnTo>
                    <a:pt x="7412" y="4363"/>
                  </a:lnTo>
                  <a:lnTo>
                    <a:pt x="7400" y="4273"/>
                  </a:lnTo>
                  <a:lnTo>
                    <a:pt x="7384" y="4184"/>
                  </a:lnTo>
                  <a:lnTo>
                    <a:pt x="7366" y="4095"/>
                  </a:lnTo>
                  <a:lnTo>
                    <a:pt x="7344" y="4007"/>
                  </a:lnTo>
                  <a:lnTo>
                    <a:pt x="7319" y="3920"/>
                  </a:lnTo>
                  <a:lnTo>
                    <a:pt x="7291" y="3834"/>
                  </a:lnTo>
                  <a:lnTo>
                    <a:pt x="7259" y="3749"/>
                  </a:lnTo>
                  <a:lnTo>
                    <a:pt x="7224" y="3666"/>
                  </a:lnTo>
                  <a:lnTo>
                    <a:pt x="7187" y="3583"/>
                  </a:lnTo>
                  <a:lnTo>
                    <a:pt x="7146" y="3502"/>
                  </a:lnTo>
                  <a:lnTo>
                    <a:pt x="7101" y="3422"/>
                  </a:lnTo>
                  <a:lnTo>
                    <a:pt x="7054" y="3344"/>
                  </a:lnTo>
                  <a:lnTo>
                    <a:pt x="7005" y="3268"/>
                  </a:lnTo>
                  <a:lnTo>
                    <a:pt x="6952" y="3194"/>
                  </a:lnTo>
                  <a:lnTo>
                    <a:pt x="6897" y="3122"/>
                  </a:lnTo>
                  <a:lnTo>
                    <a:pt x="6839" y="3052"/>
                  </a:lnTo>
                  <a:lnTo>
                    <a:pt x="6779" y="2985"/>
                  </a:lnTo>
                  <a:lnTo>
                    <a:pt x="6716" y="2919"/>
                  </a:lnTo>
                  <a:lnTo>
                    <a:pt x="6650" y="2856"/>
                  </a:lnTo>
                  <a:lnTo>
                    <a:pt x="6583" y="2796"/>
                  </a:lnTo>
                  <a:lnTo>
                    <a:pt x="6513" y="2738"/>
                  </a:lnTo>
                  <a:lnTo>
                    <a:pt x="6441" y="2683"/>
                  </a:lnTo>
                  <a:lnTo>
                    <a:pt x="6367" y="2630"/>
                  </a:lnTo>
                  <a:lnTo>
                    <a:pt x="6291" y="2581"/>
                  </a:lnTo>
                  <a:lnTo>
                    <a:pt x="6213" y="2534"/>
                  </a:lnTo>
                  <a:lnTo>
                    <a:pt x="6133" y="2489"/>
                  </a:lnTo>
                  <a:lnTo>
                    <a:pt x="6052" y="2448"/>
                  </a:lnTo>
                  <a:lnTo>
                    <a:pt x="5969" y="2411"/>
                  </a:lnTo>
                  <a:lnTo>
                    <a:pt x="5886" y="2376"/>
                  </a:lnTo>
                  <a:lnTo>
                    <a:pt x="5801" y="2344"/>
                  </a:lnTo>
                  <a:lnTo>
                    <a:pt x="5715" y="2316"/>
                  </a:lnTo>
                  <a:lnTo>
                    <a:pt x="5628" y="2291"/>
                  </a:lnTo>
                  <a:lnTo>
                    <a:pt x="5540" y="2269"/>
                  </a:lnTo>
                  <a:lnTo>
                    <a:pt x="5451" y="2251"/>
                  </a:lnTo>
                  <a:lnTo>
                    <a:pt x="5362" y="2235"/>
                  </a:lnTo>
                  <a:lnTo>
                    <a:pt x="5272" y="2223"/>
                  </a:lnTo>
                  <a:lnTo>
                    <a:pt x="5182" y="2215"/>
                  </a:lnTo>
                  <a:lnTo>
                    <a:pt x="5091" y="2210"/>
                  </a:lnTo>
                  <a:lnTo>
                    <a:pt x="5000" y="2208"/>
                  </a:lnTo>
                  <a:lnTo>
                    <a:pt x="4909" y="2210"/>
                  </a:lnTo>
                  <a:lnTo>
                    <a:pt x="4818" y="2215"/>
                  </a:lnTo>
                  <a:lnTo>
                    <a:pt x="4728" y="2223"/>
                  </a:lnTo>
                  <a:lnTo>
                    <a:pt x="4638" y="2235"/>
                  </a:lnTo>
                  <a:lnTo>
                    <a:pt x="4549" y="2251"/>
                  </a:lnTo>
                  <a:lnTo>
                    <a:pt x="4460" y="2269"/>
                  </a:lnTo>
                  <a:lnTo>
                    <a:pt x="4372" y="2291"/>
                  </a:lnTo>
                  <a:lnTo>
                    <a:pt x="4285" y="2316"/>
                  </a:lnTo>
                  <a:lnTo>
                    <a:pt x="4199" y="2344"/>
                  </a:lnTo>
                  <a:lnTo>
                    <a:pt x="4114" y="2376"/>
                  </a:lnTo>
                  <a:lnTo>
                    <a:pt x="4031" y="2411"/>
                  </a:lnTo>
                  <a:lnTo>
                    <a:pt x="3948" y="2448"/>
                  </a:lnTo>
                  <a:lnTo>
                    <a:pt x="3867" y="2489"/>
                  </a:lnTo>
                  <a:lnTo>
                    <a:pt x="3787" y="2534"/>
                  </a:lnTo>
                  <a:lnTo>
                    <a:pt x="3709" y="2581"/>
                  </a:lnTo>
                  <a:lnTo>
                    <a:pt x="3633" y="2630"/>
                  </a:lnTo>
                  <a:lnTo>
                    <a:pt x="3559" y="2683"/>
                  </a:lnTo>
                  <a:lnTo>
                    <a:pt x="3487" y="2738"/>
                  </a:lnTo>
                  <a:lnTo>
                    <a:pt x="3417" y="2796"/>
                  </a:lnTo>
                  <a:lnTo>
                    <a:pt x="3350" y="2856"/>
                  </a:lnTo>
                  <a:lnTo>
                    <a:pt x="3284" y="2919"/>
                  </a:lnTo>
                  <a:lnTo>
                    <a:pt x="3221" y="2985"/>
                  </a:lnTo>
                  <a:lnTo>
                    <a:pt x="3161" y="3052"/>
                  </a:lnTo>
                  <a:lnTo>
                    <a:pt x="3103" y="3122"/>
                  </a:lnTo>
                  <a:lnTo>
                    <a:pt x="3048" y="3194"/>
                  </a:lnTo>
                  <a:lnTo>
                    <a:pt x="2995" y="3268"/>
                  </a:lnTo>
                  <a:lnTo>
                    <a:pt x="2946" y="3344"/>
                  </a:lnTo>
                  <a:lnTo>
                    <a:pt x="2899" y="3422"/>
                  </a:lnTo>
                  <a:lnTo>
                    <a:pt x="2854" y="3502"/>
                  </a:lnTo>
                  <a:lnTo>
                    <a:pt x="2813" y="3583"/>
                  </a:lnTo>
                  <a:lnTo>
                    <a:pt x="2776" y="3666"/>
                  </a:lnTo>
                  <a:lnTo>
                    <a:pt x="2741" y="3749"/>
                  </a:lnTo>
                  <a:lnTo>
                    <a:pt x="2709" y="3834"/>
                  </a:lnTo>
                  <a:lnTo>
                    <a:pt x="2681" y="3920"/>
                  </a:lnTo>
                  <a:lnTo>
                    <a:pt x="2656" y="4007"/>
                  </a:lnTo>
                  <a:lnTo>
                    <a:pt x="2634" y="4095"/>
                  </a:lnTo>
                  <a:lnTo>
                    <a:pt x="2616" y="4184"/>
                  </a:lnTo>
                  <a:lnTo>
                    <a:pt x="2600" y="4273"/>
                  </a:lnTo>
                  <a:lnTo>
                    <a:pt x="2588" y="4363"/>
                  </a:lnTo>
                  <a:lnTo>
                    <a:pt x="2580" y="4453"/>
                  </a:lnTo>
                  <a:lnTo>
                    <a:pt x="2575" y="4544"/>
                  </a:lnTo>
                  <a:close/>
                  <a:moveTo>
                    <a:pt x="7427" y="5852"/>
                  </a:moveTo>
                  <a:lnTo>
                    <a:pt x="7427" y="5372"/>
                  </a:lnTo>
                  <a:lnTo>
                    <a:pt x="7415" y="5372"/>
                  </a:lnTo>
                  <a:lnTo>
                    <a:pt x="7397" y="5373"/>
                  </a:lnTo>
                  <a:lnTo>
                    <a:pt x="7379" y="5375"/>
                  </a:lnTo>
                  <a:lnTo>
                    <a:pt x="7361" y="5377"/>
                  </a:lnTo>
                  <a:lnTo>
                    <a:pt x="7343" y="5380"/>
                  </a:lnTo>
                  <a:lnTo>
                    <a:pt x="7326" y="5384"/>
                  </a:lnTo>
                  <a:lnTo>
                    <a:pt x="7308" y="5388"/>
                  </a:lnTo>
                  <a:lnTo>
                    <a:pt x="7291" y="5393"/>
                  </a:lnTo>
                  <a:lnTo>
                    <a:pt x="7274" y="5399"/>
                  </a:lnTo>
                  <a:lnTo>
                    <a:pt x="7257" y="5405"/>
                  </a:lnTo>
                  <a:lnTo>
                    <a:pt x="7241" y="5412"/>
                  </a:lnTo>
                  <a:lnTo>
                    <a:pt x="7224" y="5419"/>
                  </a:lnTo>
                  <a:lnTo>
                    <a:pt x="7209" y="5427"/>
                  </a:lnTo>
                  <a:lnTo>
                    <a:pt x="7194" y="5435"/>
                  </a:lnTo>
                  <a:lnTo>
                    <a:pt x="7179" y="5444"/>
                  </a:lnTo>
                  <a:lnTo>
                    <a:pt x="7163" y="5454"/>
                  </a:lnTo>
                  <a:lnTo>
                    <a:pt x="7149" y="5465"/>
                  </a:lnTo>
                  <a:lnTo>
                    <a:pt x="7134" y="5476"/>
                  </a:lnTo>
                  <a:lnTo>
                    <a:pt x="7120" y="5488"/>
                  </a:lnTo>
                  <a:lnTo>
                    <a:pt x="7107" y="5500"/>
                  </a:lnTo>
                  <a:lnTo>
                    <a:pt x="7094" y="5512"/>
                  </a:lnTo>
                  <a:lnTo>
                    <a:pt x="7081" y="5525"/>
                  </a:lnTo>
                  <a:lnTo>
                    <a:pt x="7070" y="5539"/>
                  </a:lnTo>
                  <a:lnTo>
                    <a:pt x="7058" y="5553"/>
                  </a:lnTo>
                  <a:lnTo>
                    <a:pt x="7047" y="5567"/>
                  </a:lnTo>
                  <a:lnTo>
                    <a:pt x="7037" y="5581"/>
                  </a:lnTo>
                  <a:lnTo>
                    <a:pt x="7027" y="5596"/>
                  </a:lnTo>
                  <a:lnTo>
                    <a:pt x="7018" y="5612"/>
                  </a:lnTo>
                  <a:lnTo>
                    <a:pt x="7009" y="5628"/>
                  </a:lnTo>
                  <a:lnTo>
                    <a:pt x="7001" y="5644"/>
                  </a:lnTo>
                  <a:lnTo>
                    <a:pt x="6993" y="5660"/>
                  </a:lnTo>
                  <a:lnTo>
                    <a:pt x="6986" y="5677"/>
                  </a:lnTo>
                  <a:lnTo>
                    <a:pt x="6980" y="5694"/>
                  </a:lnTo>
                  <a:lnTo>
                    <a:pt x="6974" y="5711"/>
                  </a:lnTo>
                  <a:lnTo>
                    <a:pt x="6969" y="5728"/>
                  </a:lnTo>
                  <a:lnTo>
                    <a:pt x="6965" y="5745"/>
                  </a:lnTo>
                  <a:lnTo>
                    <a:pt x="6961" y="5763"/>
                  </a:lnTo>
                  <a:lnTo>
                    <a:pt x="6958" y="5781"/>
                  </a:lnTo>
                  <a:lnTo>
                    <a:pt x="6956" y="5798"/>
                  </a:lnTo>
                  <a:lnTo>
                    <a:pt x="6954" y="5816"/>
                  </a:lnTo>
                  <a:lnTo>
                    <a:pt x="6953" y="5834"/>
                  </a:lnTo>
                  <a:lnTo>
                    <a:pt x="6953" y="5854"/>
                  </a:lnTo>
                  <a:lnTo>
                    <a:pt x="6953" y="7310"/>
                  </a:lnTo>
                  <a:lnTo>
                    <a:pt x="6953" y="7330"/>
                  </a:lnTo>
                  <a:lnTo>
                    <a:pt x="6954" y="7348"/>
                  </a:lnTo>
                  <a:lnTo>
                    <a:pt x="6956" y="7366"/>
                  </a:lnTo>
                  <a:lnTo>
                    <a:pt x="6958" y="7383"/>
                  </a:lnTo>
                  <a:lnTo>
                    <a:pt x="6961" y="7401"/>
                  </a:lnTo>
                  <a:lnTo>
                    <a:pt x="6965" y="7419"/>
                  </a:lnTo>
                  <a:lnTo>
                    <a:pt x="6969" y="7436"/>
                  </a:lnTo>
                  <a:lnTo>
                    <a:pt x="6974" y="7453"/>
                  </a:lnTo>
                  <a:lnTo>
                    <a:pt x="6980" y="7470"/>
                  </a:lnTo>
                  <a:lnTo>
                    <a:pt x="6986" y="7487"/>
                  </a:lnTo>
                  <a:lnTo>
                    <a:pt x="6993" y="7504"/>
                  </a:lnTo>
                  <a:lnTo>
                    <a:pt x="7001" y="7520"/>
                  </a:lnTo>
                  <a:lnTo>
                    <a:pt x="7009" y="7536"/>
                  </a:lnTo>
                  <a:lnTo>
                    <a:pt x="7018" y="7552"/>
                  </a:lnTo>
                  <a:lnTo>
                    <a:pt x="7027" y="7568"/>
                  </a:lnTo>
                  <a:lnTo>
                    <a:pt x="7037" y="7583"/>
                  </a:lnTo>
                  <a:lnTo>
                    <a:pt x="7047" y="7597"/>
                  </a:lnTo>
                  <a:lnTo>
                    <a:pt x="7058" y="7611"/>
                  </a:lnTo>
                  <a:lnTo>
                    <a:pt x="7069" y="7625"/>
                  </a:lnTo>
                  <a:lnTo>
                    <a:pt x="7081" y="7638"/>
                  </a:lnTo>
                  <a:lnTo>
                    <a:pt x="7094" y="7651"/>
                  </a:lnTo>
                  <a:lnTo>
                    <a:pt x="7107" y="7664"/>
                  </a:lnTo>
                  <a:lnTo>
                    <a:pt x="7120" y="7676"/>
                  </a:lnTo>
                  <a:lnTo>
                    <a:pt x="7134" y="7687"/>
                  </a:lnTo>
                  <a:lnTo>
                    <a:pt x="7148" y="7698"/>
                  </a:lnTo>
                  <a:lnTo>
                    <a:pt x="7162" y="7708"/>
                  </a:lnTo>
                  <a:lnTo>
                    <a:pt x="7177" y="7718"/>
                  </a:lnTo>
                  <a:lnTo>
                    <a:pt x="7193" y="7727"/>
                  </a:lnTo>
                  <a:lnTo>
                    <a:pt x="7209" y="7736"/>
                  </a:lnTo>
                  <a:lnTo>
                    <a:pt x="7225" y="7744"/>
                  </a:lnTo>
                  <a:lnTo>
                    <a:pt x="7241" y="7752"/>
                  </a:lnTo>
                  <a:lnTo>
                    <a:pt x="7258" y="7759"/>
                  </a:lnTo>
                  <a:lnTo>
                    <a:pt x="7275" y="7765"/>
                  </a:lnTo>
                  <a:lnTo>
                    <a:pt x="7292" y="7771"/>
                  </a:lnTo>
                  <a:lnTo>
                    <a:pt x="7309" y="7776"/>
                  </a:lnTo>
                  <a:lnTo>
                    <a:pt x="7326" y="7780"/>
                  </a:lnTo>
                  <a:lnTo>
                    <a:pt x="7344" y="7784"/>
                  </a:lnTo>
                  <a:lnTo>
                    <a:pt x="7362" y="7787"/>
                  </a:lnTo>
                  <a:lnTo>
                    <a:pt x="7379" y="7789"/>
                  </a:lnTo>
                  <a:lnTo>
                    <a:pt x="7397" y="7791"/>
                  </a:lnTo>
                  <a:lnTo>
                    <a:pt x="7415" y="7792"/>
                  </a:lnTo>
                  <a:lnTo>
                    <a:pt x="7435" y="7792"/>
                  </a:lnTo>
                  <a:lnTo>
                    <a:pt x="7918" y="7792"/>
                  </a:lnTo>
                  <a:lnTo>
                    <a:pt x="7938" y="7792"/>
                  </a:lnTo>
                  <a:lnTo>
                    <a:pt x="7956" y="7791"/>
                  </a:lnTo>
                  <a:lnTo>
                    <a:pt x="7974" y="7789"/>
                  </a:lnTo>
                  <a:lnTo>
                    <a:pt x="7991" y="7787"/>
                  </a:lnTo>
                  <a:lnTo>
                    <a:pt x="8009" y="7784"/>
                  </a:lnTo>
                  <a:lnTo>
                    <a:pt x="8027" y="7780"/>
                  </a:lnTo>
                  <a:lnTo>
                    <a:pt x="8044" y="7776"/>
                  </a:lnTo>
                  <a:lnTo>
                    <a:pt x="8061" y="7771"/>
                  </a:lnTo>
                  <a:lnTo>
                    <a:pt x="8078" y="7765"/>
                  </a:lnTo>
                  <a:lnTo>
                    <a:pt x="8095" y="7759"/>
                  </a:lnTo>
                  <a:lnTo>
                    <a:pt x="8112" y="7752"/>
                  </a:lnTo>
                  <a:lnTo>
                    <a:pt x="8128" y="7744"/>
                  </a:lnTo>
                  <a:lnTo>
                    <a:pt x="8144" y="7736"/>
                  </a:lnTo>
                  <a:lnTo>
                    <a:pt x="8160" y="7727"/>
                  </a:lnTo>
                  <a:lnTo>
                    <a:pt x="8176" y="7718"/>
                  </a:lnTo>
                  <a:lnTo>
                    <a:pt x="8191" y="7708"/>
                  </a:lnTo>
                  <a:lnTo>
                    <a:pt x="8205" y="7698"/>
                  </a:lnTo>
                  <a:lnTo>
                    <a:pt x="8219" y="7687"/>
                  </a:lnTo>
                  <a:lnTo>
                    <a:pt x="8233" y="7676"/>
                  </a:lnTo>
                  <a:lnTo>
                    <a:pt x="8246" y="7664"/>
                  </a:lnTo>
                  <a:lnTo>
                    <a:pt x="8259" y="7651"/>
                  </a:lnTo>
                  <a:lnTo>
                    <a:pt x="8272" y="7638"/>
                  </a:lnTo>
                  <a:lnTo>
                    <a:pt x="8284" y="7625"/>
                  </a:lnTo>
                  <a:lnTo>
                    <a:pt x="8295" y="7611"/>
                  </a:lnTo>
                  <a:lnTo>
                    <a:pt x="8306" y="7597"/>
                  </a:lnTo>
                  <a:lnTo>
                    <a:pt x="8316" y="7583"/>
                  </a:lnTo>
                  <a:lnTo>
                    <a:pt x="8326" y="7568"/>
                  </a:lnTo>
                  <a:lnTo>
                    <a:pt x="8335" y="7552"/>
                  </a:lnTo>
                  <a:lnTo>
                    <a:pt x="8344" y="7536"/>
                  </a:lnTo>
                  <a:lnTo>
                    <a:pt x="8352" y="7520"/>
                  </a:lnTo>
                  <a:lnTo>
                    <a:pt x="8360" y="7504"/>
                  </a:lnTo>
                  <a:lnTo>
                    <a:pt x="8367" y="7487"/>
                  </a:lnTo>
                  <a:lnTo>
                    <a:pt x="8373" y="7470"/>
                  </a:lnTo>
                  <a:lnTo>
                    <a:pt x="8379" y="7453"/>
                  </a:lnTo>
                  <a:lnTo>
                    <a:pt x="8384" y="7436"/>
                  </a:lnTo>
                  <a:lnTo>
                    <a:pt x="8388" y="7419"/>
                  </a:lnTo>
                  <a:lnTo>
                    <a:pt x="8392" y="7401"/>
                  </a:lnTo>
                  <a:lnTo>
                    <a:pt x="8395" y="7383"/>
                  </a:lnTo>
                  <a:lnTo>
                    <a:pt x="8397" y="7366"/>
                  </a:lnTo>
                  <a:lnTo>
                    <a:pt x="8399" y="7348"/>
                  </a:lnTo>
                  <a:lnTo>
                    <a:pt x="8400" y="7330"/>
                  </a:lnTo>
                  <a:lnTo>
                    <a:pt x="8400" y="7310"/>
                  </a:lnTo>
                  <a:lnTo>
                    <a:pt x="8400" y="5854"/>
                  </a:lnTo>
                  <a:lnTo>
                    <a:pt x="8400" y="5834"/>
                  </a:lnTo>
                  <a:lnTo>
                    <a:pt x="8399" y="5816"/>
                  </a:lnTo>
                  <a:lnTo>
                    <a:pt x="8397" y="5798"/>
                  </a:lnTo>
                  <a:lnTo>
                    <a:pt x="8395" y="5781"/>
                  </a:lnTo>
                  <a:lnTo>
                    <a:pt x="8392" y="5763"/>
                  </a:lnTo>
                  <a:lnTo>
                    <a:pt x="8388" y="5745"/>
                  </a:lnTo>
                  <a:lnTo>
                    <a:pt x="8384" y="5728"/>
                  </a:lnTo>
                  <a:lnTo>
                    <a:pt x="8379" y="5711"/>
                  </a:lnTo>
                  <a:lnTo>
                    <a:pt x="8373" y="5694"/>
                  </a:lnTo>
                  <a:lnTo>
                    <a:pt x="8367" y="5677"/>
                  </a:lnTo>
                  <a:lnTo>
                    <a:pt x="8360" y="5660"/>
                  </a:lnTo>
                  <a:lnTo>
                    <a:pt x="8352" y="5644"/>
                  </a:lnTo>
                  <a:lnTo>
                    <a:pt x="8344" y="5628"/>
                  </a:lnTo>
                  <a:lnTo>
                    <a:pt x="8335" y="5612"/>
                  </a:lnTo>
                  <a:lnTo>
                    <a:pt x="8326" y="5596"/>
                  </a:lnTo>
                  <a:lnTo>
                    <a:pt x="8316" y="5581"/>
                  </a:lnTo>
                  <a:lnTo>
                    <a:pt x="8306" y="5567"/>
                  </a:lnTo>
                  <a:lnTo>
                    <a:pt x="8295" y="5553"/>
                  </a:lnTo>
                  <a:lnTo>
                    <a:pt x="8283" y="5539"/>
                  </a:lnTo>
                  <a:lnTo>
                    <a:pt x="8272" y="5525"/>
                  </a:lnTo>
                  <a:lnTo>
                    <a:pt x="8259" y="5512"/>
                  </a:lnTo>
                  <a:lnTo>
                    <a:pt x="8246" y="5500"/>
                  </a:lnTo>
                  <a:lnTo>
                    <a:pt x="8233" y="5488"/>
                  </a:lnTo>
                  <a:lnTo>
                    <a:pt x="8219" y="5476"/>
                  </a:lnTo>
                  <a:lnTo>
                    <a:pt x="8204" y="5465"/>
                  </a:lnTo>
                  <a:lnTo>
                    <a:pt x="8190" y="5454"/>
                  </a:lnTo>
                  <a:lnTo>
                    <a:pt x="8174" y="5444"/>
                  </a:lnTo>
                  <a:lnTo>
                    <a:pt x="8159" y="5435"/>
                  </a:lnTo>
                  <a:lnTo>
                    <a:pt x="8144" y="5427"/>
                  </a:lnTo>
                  <a:lnTo>
                    <a:pt x="8129" y="5419"/>
                  </a:lnTo>
                  <a:lnTo>
                    <a:pt x="8112" y="5412"/>
                  </a:lnTo>
                  <a:lnTo>
                    <a:pt x="8096" y="5405"/>
                  </a:lnTo>
                  <a:lnTo>
                    <a:pt x="8079" y="5399"/>
                  </a:lnTo>
                  <a:lnTo>
                    <a:pt x="8062" y="5393"/>
                  </a:lnTo>
                  <a:lnTo>
                    <a:pt x="8045" y="5388"/>
                  </a:lnTo>
                  <a:lnTo>
                    <a:pt x="8027" y="5384"/>
                  </a:lnTo>
                  <a:lnTo>
                    <a:pt x="8010" y="5380"/>
                  </a:lnTo>
                  <a:lnTo>
                    <a:pt x="7992" y="5377"/>
                  </a:lnTo>
                  <a:lnTo>
                    <a:pt x="7974" y="5375"/>
                  </a:lnTo>
                  <a:lnTo>
                    <a:pt x="7956" y="5373"/>
                  </a:lnTo>
                  <a:lnTo>
                    <a:pt x="7938" y="5372"/>
                  </a:lnTo>
                  <a:lnTo>
                    <a:pt x="7927" y="5372"/>
                  </a:lnTo>
                  <a:lnTo>
                    <a:pt x="7927" y="5852"/>
                  </a:lnTo>
                  <a:lnTo>
                    <a:pt x="7925" y="5885"/>
                  </a:lnTo>
                  <a:lnTo>
                    <a:pt x="7918" y="5917"/>
                  </a:lnTo>
                  <a:lnTo>
                    <a:pt x="7908" y="5948"/>
                  </a:lnTo>
                  <a:lnTo>
                    <a:pt x="7894" y="5977"/>
                  </a:lnTo>
                  <a:lnTo>
                    <a:pt x="7875" y="6004"/>
                  </a:lnTo>
                  <a:lnTo>
                    <a:pt x="7854" y="6029"/>
                  </a:lnTo>
                  <a:lnTo>
                    <a:pt x="7829" y="6050"/>
                  </a:lnTo>
                  <a:lnTo>
                    <a:pt x="7802" y="6069"/>
                  </a:lnTo>
                  <a:lnTo>
                    <a:pt x="7773" y="6083"/>
                  </a:lnTo>
                  <a:lnTo>
                    <a:pt x="7742" y="6093"/>
                  </a:lnTo>
                  <a:lnTo>
                    <a:pt x="7710" y="6100"/>
                  </a:lnTo>
                  <a:lnTo>
                    <a:pt x="7677" y="6102"/>
                  </a:lnTo>
                  <a:lnTo>
                    <a:pt x="7644" y="6100"/>
                  </a:lnTo>
                  <a:lnTo>
                    <a:pt x="7612" y="6093"/>
                  </a:lnTo>
                  <a:lnTo>
                    <a:pt x="7581" y="6083"/>
                  </a:lnTo>
                  <a:lnTo>
                    <a:pt x="7552" y="6069"/>
                  </a:lnTo>
                  <a:lnTo>
                    <a:pt x="7525" y="6050"/>
                  </a:lnTo>
                  <a:lnTo>
                    <a:pt x="7500" y="6029"/>
                  </a:lnTo>
                  <a:lnTo>
                    <a:pt x="7479" y="6004"/>
                  </a:lnTo>
                  <a:lnTo>
                    <a:pt x="7460" y="5977"/>
                  </a:lnTo>
                  <a:lnTo>
                    <a:pt x="7446" y="5948"/>
                  </a:lnTo>
                  <a:lnTo>
                    <a:pt x="7436" y="5917"/>
                  </a:lnTo>
                  <a:lnTo>
                    <a:pt x="7429" y="5885"/>
                  </a:lnTo>
                  <a:lnTo>
                    <a:pt x="7427" y="5852"/>
                  </a:lnTo>
                  <a:close/>
                  <a:moveTo>
                    <a:pt x="2073" y="5852"/>
                  </a:moveTo>
                  <a:lnTo>
                    <a:pt x="2073" y="5372"/>
                  </a:lnTo>
                  <a:lnTo>
                    <a:pt x="2062" y="5372"/>
                  </a:lnTo>
                  <a:lnTo>
                    <a:pt x="2044" y="5373"/>
                  </a:lnTo>
                  <a:lnTo>
                    <a:pt x="2026" y="5375"/>
                  </a:lnTo>
                  <a:lnTo>
                    <a:pt x="2008" y="5377"/>
                  </a:lnTo>
                  <a:lnTo>
                    <a:pt x="1990" y="5380"/>
                  </a:lnTo>
                  <a:lnTo>
                    <a:pt x="1973" y="5384"/>
                  </a:lnTo>
                  <a:lnTo>
                    <a:pt x="1955" y="5388"/>
                  </a:lnTo>
                  <a:lnTo>
                    <a:pt x="1938" y="5393"/>
                  </a:lnTo>
                  <a:lnTo>
                    <a:pt x="1921" y="5399"/>
                  </a:lnTo>
                  <a:lnTo>
                    <a:pt x="1904" y="5405"/>
                  </a:lnTo>
                  <a:lnTo>
                    <a:pt x="1888" y="5412"/>
                  </a:lnTo>
                  <a:lnTo>
                    <a:pt x="1871" y="5419"/>
                  </a:lnTo>
                  <a:lnTo>
                    <a:pt x="1856" y="5427"/>
                  </a:lnTo>
                  <a:lnTo>
                    <a:pt x="1841" y="5435"/>
                  </a:lnTo>
                  <a:lnTo>
                    <a:pt x="1826" y="5444"/>
                  </a:lnTo>
                  <a:lnTo>
                    <a:pt x="1810" y="5454"/>
                  </a:lnTo>
                  <a:lnTo>
                    <a:pt x="1796" y="5465"/>
                  </a:lnTo>
                  <a:lnTo>
                    <a:pt x="1781" y="5476"/>
                  </a:lnTo>
                  <a:lnTo>
                    <a:pt x="1767" y="5488"/>
                  </a:lnTo>
                  <a:lnTo>
                    <a:pt x="1754" y="5500"/>
                  </a:lnTo>
                  <a:lnTo>
                    <a:pt x="1741" y="5512"/>
                  </a:lnTo>
                  <a:lnTo>
                    <a:pt x="1728" y="5525"/>
                  </a:lnTo>
                  <a:lnTo>
                    <a:pt x="1717" y="5539"/>
                  </a:lnTo>
                  <a:lnTo>
                    <a:pt x="1705" y="5553"/>
                  </a:lnTo>
                  <a:lnTo>
                    <a:pt x="1694" y="5567"/>
                  </a:lnTo>
                  <a:lnTo>
                    <a:pt x="1684" y="5581"/>
                  </a:lnTo>
                  <a:lnTo>
                    <a:pt x="1674" y="5596"/>
                  </a:lnTo>
                  <a:lnTo>
                    <a:pt x="1665" y="5612"/>
                  </a:lnTo>
                  <a:lnTo>
                    <a:pt x="1656" y="5628"/>
                  </a:lnTo>
                  <a:lnTo>
                    <a:pt x="1648" y="5644"/>
                  </a:lnTo>
                  <a:lnTo>
                    <a:pt x="1640" y="5660"/>
                  </a:lnTo>
                  <a:lnTo>
                    <a:pt x="1633" y="5677"/>
                  </a:lnTo>
                  <a:lnTo>
                    <a:pt x="1627" y="5694"/>
                  </a:lnTo>
                  <a:lnTo>
                    <a:pt x="1621" y="5711"/>
                  </a:lnTo>
                  <a:lnTo>
                    <a:pt x="1616" y="5728"/>
                  </a:lnTo>
                  <a:lnTo>
                    <a:pt x="1612" y="5745"/>
                  </a:lnTo>
                  <a:lnTo>
                    <a:pt x="1608" y="5763"/>
                  </a:lnTo>
                  <a:lnTo>
                    <a:pt x="1605" y="5781"/>
                  </a:lnTo>
                  <a:lnTo>
                    <a:pt x="1603" y="5798"/>
                  </a:lnTo>
                  <a:lnTo>
                    <a:pt x="1601" y="5816"/>
                  </a:lnTo>
                  <a:lnTo>
                    <a:pt x="1600" y="5834"/>
                  </a:lnTo>
                  <a:lnTo>
                    <a:pt x="1600" y="5854"/>
                  </a:lnTo>
                  <a:lnTo>
                    <a:pt x="1600" y="7310"/>
                  </a:lnTo>
                  <a:lnTo>
                    <a:pt x="1600" y="7330"/>
                  </a:lnTo>
                  <a:lnTo>
                    <a:pt x="1601" y="7348"/>
                  </a:lnTo>
                  <a:lnTo>
                    <a:pt x="1603" y="7366"/>
                  </a:lnTo>
                  <a:lnTo>
                    <a:pt x="1605" y="7383"/>
                  </a:lnTo>
                  <a:lnTo>
                    <a:pt x="1608" y="7401"/>
                  </a:lnTo>
                  <a:lnTo>
                    <a:pt x="1612" y="7419"/>
                  </a:lnTo>
                  <a:lnTo>
                    <a:pt x="1616" y="7436"/>
                  </a:lnTo>
                  <a:lnTo>
                    <a:pt x="1621" y="7453"/>
                  </a:lnTo>
                  <a:lnTo>
                    <a:pt x="1627" y="7470"/>
                  </a:lnTo>
                  <a:lnTo>
                    <a:pt x="1633" y="7487"/>
                  </a:lnTo>
                  <a:lnTo>
                    <a:pt x="1640" y="7504"/>
                  </a:lnTo>
                  <a:lnTo>
                    <a:pt x="1648" y="7520"/>
                  </a:lnTo>
                  <a:lnTo>
                    <a:pt x="1656" y="7536"/>
                  </a:lnTo>
                  <a:lnTo>
                    <a:pt x="1665" y="7552"/>
                  </a:lnTo>
                  <a:lnTo>
                    <a:pt x="1674" y="7568"/>
                  </a:lnTo>
                  <a:lnTo>
                    <a:pt x="1684" y="7583"/>
                  </a:lnTo>
                  <a:lnTo>
                    <a:pt x="1694" y="7597"/>
                  </a:lnTo>
                  <a:lnTo>
                    <a:pt x="1705" y="7611"/>
                  </a:lnTo>
                  <a:lnTo>
                    <a:pt x="1716" y="7625"/>
                  </a:lnTo>
                  <a:lnTo>
                    <a:pt x="1728" y="7638"/>
                  </a:lnTo>
                  <a:lnTo>
                    <a:pt x="1741" y="7651"/>
                  </a:lnTo>
                  <a:lnTo>
                    <a:pt x="1754" y="7664"/>
                  </a:lnTo>
                  <a:lnTo>
                    <a:pt x="1767" y="7676"/>
                  </a:lnTo>
                  <a:lnTo>
                    <a:pt x="1781" y="7687"/>
                  </a:lnTo>
                  <a:lnTo>
                    <a:pt x="1795" y="7698"/>
                  </a:lnTo>
                  <a:lnTo>
                    <a:pt x="1809" y="7708"/>
                  </a:lnTo>
                  <a:lnTo>
                    <a:pt x="1824" y="7718"/>
                  </a:lnTo>
                  <a:lnTo>
                    <a:pt x="1840" y="7727"/>
                  </a:lnTo>
                  <a:lnTo>
                    <a:pt x="1856" y="7736"/>
                  </a:lnTo>
                  <a:lnTo>
                    <a:pt x="1872" y="7744"/>
                  </a:lnTo>
                  <a:lnTo>
                    <a:pt x="1888" y="7752"/>
                  </a:lnTo>
                  <a:lnTo>
                    <a:pt x="1905" y="7759"/>
                  </a:lnTo>
                  <a:lnTo>
                    <a:pt x="1922" y="7765"/>
                  </a:lnTo>
                  <a:lnTo>
                    <a:pt x="1939" y="7771"/>
                  </a:lnTo>
                  <a:lnTo>
                    <a:pt x="1956" y="7776"/>
                  </a:lnTo>
                  <a:lnTo>
                    <a:pt x="1973" y="7780"/>
                  </a:lnTo>
                  <a:lnTo>
                    <a:pt x="1991" y="7784"/>
                  </a:lnTo>
                  <a:lnTo>
                    <a:pt x="2009" y="7787"/>
                  </a:lnTo>
                  <a:lnTo>
                    <a:pt x="2026" y="7789"/>
                  </a:lnTo>
                  <a:lnTo>
                    <a:pt x="2044" y="7791"/>
                  </a:lnTo>
                  <a:lnTo>
                    <a:pt x="2062" y="7792"/>
                  </a:lnTo>
                  <a:lnTo>
                    <a:pt x="2082" y="7792"/>
                  </a:lnTo>
                  <a:lnTo>
                    <a:pt x="2565" y="7792"/>
                  </a:lnTo>
                  <a:lnTo>
                    <a:pt x="2585" y="7792"/>
                  </a:lnTo>
                  <a:lnTo>
                    <a:pt x="2603" y="7791"/>
                  </a:lnTo>
                  <a:lnTo>
                    <a:pt x="2621" y="7789"/>
                  </a:lnTo>
                  <a:lnTo>
                    <a:pt x="2638" y="7787"/>
                  </a:lnTo>
                  <a:lnTo>
                    <a:pt x="2656" y="7784"/>
                  </a:lnTo>
                  <a:lnTo>
                    <a:pt x="2674" y="7780"/>
                  </a:lnTo>
                  <a:lnTo>
                    <a:pt x="2691" y="7776"/>
                  </a:lnTo>
                  <a:lnTo>
                    <a:pt x="2708" y="7771"/>
                  </a:lnTo>
                  <a:lnTo>
                    <a:pt x="2725" y="7765"/>
                  </a:lnTo>
                  <a:lnTo>
                    <a:pt x="2742" y="7759"/>
                  </a:lnTo>
                  <a:lnTo>
                    <a:pt x="2759" y="7752"/>
                  </a:lnTo>
                  <a:lnTo>
                    <a:pt x="2775" y="7744"/>
                  </a:lnTo>
                  <a:lnTo>
                    <a:pt x="2791" y="7736"/>
                  </a:lnTo>
                  <a:lnTo>
                    <a:pt x="2807" y="7727"/>
                  </a:lnTo>
                  <a:lnTo>
                    <a:pt x="2823" y="7718"/>
                  </a:lnTo>
                  <a:lnTo>
                    <a:pt x="2838" y="7708"/>
                  </a:lnTo>
                  <a:lnTo>
                    <a:pt x="2852" y="7698"/>
                  </a:lnTo>
                  <a:lnTo>
                    <a:pt x="2866" y="7687"/>
                  </a:lnTo>
                  <a:lnTo>
                    <a:pt x="2880" y="7676"/>
                  </a:lnTo>
                  <a:lnTo>
                    <a:pt x="2893" y="7664"/>
                  </a:lnTo>
                  <a:lnTo>
                    <a:pt x="2906" y="7651"/>
                  </a:lnTo>
                  <a:lnTo>
                    <a:pt x="2919" y="7638"/>
                  </a:lnTo>
                  <a:lnTo>
                    <a:pt x="2931" y="7625"/>
                  </a:lnTo>
                  <a:lnTo>
                    <a:pt x="2942" y="7611"/>
                  </a:lnTo>
                  <a:lnTo>
                    <a:pt x="2953" y="7597"/>
                  </a:lnTo>
                  <a:lnTo>
                    <a:pt x="2963" y="7583"/>
                  </a:lnTo>
                  <a:lnTo>
                    <a:pt x="2973" y="7568"/>
                  </a:lnTo>
                  <a:lnTo>
                    <a:pt x="2982" y="7552"/>
                  </a:lnTo>
                  <a:lnTo>
                    <a:pt x="2991" y="7536"/>
                  </a:lnTo>
                  <a:lnTo>
                    <a:pt x="2999" y="7520"/>
                  </a:lnTo>
                  <a:lnTo>
                    <a:pt x="3007" y="7504"/>
                  </a:lnTo>
                  <a:lnTo>
                    <a:pt x="3014" y="7487"/>
                  </a:lnTo>
                  <a:lnTo>
                    <a:pt x="3020" y="7470"/>
                  </a:lnTo>
                  <a:lnTo>
                    <a:pt x="3026" y="7453"/>
                  </a:lnTo>
                  <a:lnTo>
                    <a:pt x="3031" y="7436"/>
                  </a:lnTo>
                  <a:lnTo>
                    <a:pt x="3035" y="7419"/>
                  </a:lnTo>
                  <a:lnTo>
                    <a:pt x="3039" y="7401"/>
                  </a:lnTo>
                  <a:lnTo>
                    <a:pt x="3042" y="7383"/>
                  </a:lnTo>
                  <a:lnTo>
                    <a:pt x="3044" y="7366"/>
                  </a:lnTo>
                  <a:lnTo>
                    <a:pt x="3046" y="7348"/>
                  </a:lnTo>
                  <a:lnTo>
                    <a:pt x="3047" y="7330"/>
                  </a:lnTo>
                  <a:lnTo>
                    <a:pt x="3047" y="7310"/>
                  </a:lnTo>
                  <a:lnTo>
                    <a:pt x="3047" y="5854"/>
                  </a:lnTo>
                  <a:lnTo>
                    <a:pt x="3047" y="5834"/>
                  </a:lnTo>
                  <a:lnTo>
                    <a:pt x="3046" y="5816"/>
                  </a:lnTo>
                  <a:lnTo>
                    <a:pt x="3044" y="5798"/>
                  </a:lnTo>
                  <a:lnTo>
                    <a:pt x="3042" y="5781"/>
                  </a:lnTo>
                  <a:lnTo>
                    <a:pt x="3039" y="5763"/>
                  </a:lnTo>
                  <a:lnTo>
                    <a:pt x="3035" y="5745"/>
                  </a:lnTo>
                  <a:lnTo>
                    <a:pt x="3031" y="5728"/>
                  </a:lnTo>
                  <a:lnTo>
                    <a:pt x="3026" y="5711"/>
                  </a:lnTo>
                  <a:lnTo>
                    <a:pt x="3020" y="5694"/>
                  </a:lnTo>
                  <a:lnTo>
                    <a:pt x="3014" y="5677"/>
                  </a:lnTo>
                  <a:lnTo>
                    <a:pt x="3007" y="5660"/>
                  </a:lnTo>
                  <a:lnTo>
                    <a:pt x="2999" y="5644"/>
                  </a:lnTo>
                  <a:lnTo>
                    <a:pt x="2991" y="5628"/>
                  </a:lnTo>
                  <a:lnTo>
                    <a:pt x="2982" y="5612"/>
                  </a:lnTo>
                  <a:lnTo>
                    <a:pt x="2973" y="5596"/>
                  </a:lnTo>
                  <a:lnTo>
                    <a:pt x="2963" y="5581"/>
                  </a:lnTo>
                  <a:lnTo>
                    <a:pt x="2953" y="5567"/>
                  </a:lnTo>
                  <a:lnTo>
                    <a:pt x="2942" y="5553"/>
                  </a:lnTo>
                  <a:lnTo>
                    <a:pt x="2930" y="5539"/>
                  </a:lnTo>
                  <a:lnTo>
                    <a:pt x="2919" y="5525"/>
                  </a:lnTo>
                  <a:lnTo>
                    <a:pt x="2906" y="5512"/>
                  </a:lnTo>
                  <a:lnTo>
                    <a:pt x="2893" y="5500"/>
                  </a:lnTo>
                  <a:lnTo>
                    <a:pt x="2880" y="5488"/>
                  </a:lnTo>
                  <a:lnTo>
                    <a:pt x="2866" y="5476"/>
                  </a:lnTo>
                  <a:lnTo>
                    <a:pt x="2851" y="5465"/>
                  </a:lnTo>
                  <a:lnTo>
                    <a:pt x="2837" y="5454"/>
                  </a:lnTo>
                  <a:lnTo>
                    <a:pt x="2821" y="5444"/>
                  </a:lnTo>
                  <a:lnTo>
                    <a:pt x="2806" y="5435"/>
                  </a:lnTo>
                  <a:lnTo>
                    <a:pt x="2791" y="5427"/>
                  </a:lnTo>
                  <a:lnTo>
                    <a:pt x="2776" y="5419"/>
                  </a:lnTo>
                  <a:lnTo>
                    <a:pt x="2759" y="5412"/>
                  </a:lnTo>
                  <a:lnTo>
                    <a:pt x="2743" y="5405"/>
                  </a:lnTo>
                  <a:lnTo>
                    <a:pt x="2726" y="5399"/>
                  </a:lnTo>
                  <a:lnTo>
                    <a:pt x="2709" y="5393"/>
                  </a:lnTo>
                  <a:lnTo>
                    <a:pt x="2692" y="5388"/>
                  </a:lnTo>
                  <a:lnTo>
                    <a:pt x="2674" y="5384"/>
                  </a:lnTo>
                  <a:lnTo>
                    <a:pt x="2657" y="5380"/>
                  </a:lnTo>
                  <a:lnTo>
                    <a:pt x="2639" y="5377"/>
                  </a:lnTo>
                  <a:lnTo>
                    <a:pt x="2621" y="5375"/>
                  </a:lnTo>
                  <a:lnTo>
                    <a:pt x="2603" y="5373"/>
                  </a:lnTo>
                  <a:lnTo>
                    <a:pt x="2585" y="5372"/>
                  </a:lnTo>
                  <a:lnTo>
                    <a:pt x="2573" y="5372"/>
                  </a:lnTo>
                  <a:lnTo>
                    <a:pt x="2573" y="5852"/>
                  </a:lnTo>
                  <a:lnTo>
                    <a:pt x="2571" y="5885"/>
                  </a:lnTo>
                  <a:lnTo>
                    <a:pt x="2564" y="5917"/>
                  </a:lnTo>
                  <a:lnTo>
                    <a:pt x="2554" y="5948"/>
                  </a:lnTo>
                  <a:lnTo>
                    <a:pt x="2540" y="5977"/>
                  </a:lnTo>
                  <a:lnTo>
                    <a:pt x="2521" y="6004"/>
                  </a:lnTo>
                  <a:lnTo>
                    <a:pt x="2500" y="6029"/>
                  </a:lnTo>
                  <a:lnTo>
                    <a:pt x="2475" y="6050"/>
                  </a:lnTo>
                  <a:lnTo>
                    <a:pt x="2448" y="6069"/>
                  </a:lnTo>
                  <a:lnTo>
                    <a:pt x="2419" y="6083"/>
                  </a:lnTo>
                  <a:lnTo>
                    <a:pt x="2388" y="6093"/>
                  </a:lnTo>
                  <a:lnTo>
                    <a:pt x="2356" y="6100"/>
                  </a:lnTo>
                  <a:lnTo>
                    <a:pt x="2323" y="6102"/>
                  </a:lnTo>
                  <a:lnTo>
                    <a:pt x="2290" y="6100"/>
                  </a:lnTo>
                  <a:lnTo>
                    <a:pt x="2258" y="6093"/>
                  </a:lnTo>
                  <a:lnTo>
                    <a:pt x="2227" y="6083"/>
                  </a:lnTo>
                  <a:lnTo>
                    <a:pt x="2198" y="6069"/>
                  </a:lnTo>
                  <a:lnTo>
                    <a:pt x="2171" y="6050"/>
                  </a:lnTo>
                  <a:lnTo>
                    <a:pt x="2146" y="6029"/>
                  </a:lnTo>
                  <a:lnTo>
                    <a:pt x="2125" y="6004"/>
                  </a:lnTo>
                  <a:lnTo>
                    <a:pt x="2106" y="5977"/>
                  </a:lnTo>
                  <a:lnTo>
                    <a:pt x="2092" y="5948"/>
                  </a:lnTo>
                  <a:lnTo>
                    <a:pt x="2082" y="5917"/>
                  </a:lnTo>
                  <a:lnTo>
                    <a:pt x="2075" y="5885"/>
                  </a:lnTo>
                  <a:lnTo>
                    <a:pt x="2073" y="5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514;p22">
            <a:extLst>
              <a:ext uri="{FF2B5EF4-FFF2-40B4-BE49-F238E27FC236}">
                <a16:creationId xmlns:a16="http://schemas.microsoft.com/office/drawing/2014/main" id="{53501971-215A-42B3-84BE-E2B8E290E408}"/>
              </a:ext>
            </a:extLst>
          </p:cNvPr>
          <p:cNvGrpSpPr/>
          <p:nvPr/>
        </p:nvGrpSpPr>
        <p:grpSpPr>
          <a:xfrm>
            <a:off x="2895094" y="860662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38" name="Google Shape;2515;p22">
              <a:extLst>
                <a:ext uri="{FF2B5EF4-FFF2-40B4-BE49-F238E27FC236}">
                  <a16:creationId xmlns:a16="http://schemas.microsoft.com/office/drawing/2014/main" id="{830880DB-21FA-4394-833B-8DD4B972571A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94" y="7123"/>
                  </a:moveTo>
                  <a:lnTo>
                    <a:pt x="5394" y="7138"/>
                  </a:lnTo>
                  <a:lnTo>
                    <a:pt x="5394" y="7153"/>
                  </a:lnTo>
                  <a:lnTo>
                    <a:pt x="5393" y="7167"/>
                  </a:lnTo>
                  <a:lnTo>
                    <a:pt x="5392" y="7182"/>
                  </a:lnTo>
                  <a:lnTo>
                    <a:pt x="5390" y="7197"/>
                  </a:lnTo>
                  <a:lnTo>
                    <a:pt x="5387" y="7211"/>
                  </a:lnTo>
                  <a:lnTo>
                    <a:pt x="5384" y="7226"/>
                  </a:lnTo>
                  <a:lnTo>
                    <a:pt x="5381" y="7240"/>
                  </a:lnTo>
                  <a:lnTo>
                    <a:pt x="5377" y="7254"/>
                  </a:lnTo>
                  <a:lnTo>
                    <a:pt x="5372" y="7268"/>
                  </a:lnTo>
                  <a:lnTo>
                    <a:pt x="5367" y="7281"/>
                  </a:lnTo>
                  <a:lnTo>
                    <a:pt x="5361" y="7295"/>
                  </a:lnTo>
                  <a:lnTo>
                    <a:pt x="5355" y="7308"/>
                  </a:lnTo>
                  <a:lnTo>
                    <a:pt x="5348" y="7321"/>
                  </a:lnTo>
                  <a:lnTo>
                    <a:pt x="5341" y="7334"/>
                  </a:lnTo>
                  <a:lnTo>
                    <a:pt x="5333" y="7347"/>
                  </a:lnTo>
                  <a:lnTo>
                    <a:pt x="5325" y="7359"/>
                  </a:lnTo>
                  <a:lnTo>
                    <a:pt x="5317" y="7371"/>
                  </a:lnTo>
                  <a:lnTo>
                    <a:pt x="5308" y="7383"/>
                  </a:lnTo>
                  <a:lnTo>
                    <a:pt x="5298" y="7394"/>
                  </a:lnTo>
                  <a:lnTo>
                    <a:pt x="5289" y="7405"/>
                  </a:lnTo>
                  <a:lnTo>
                    <a:pt x="5278" y="7416"/>
                  </a:lnTo>
                  <a:lnTo>
                    <a:pt x="5268" y="7426"/>
                  </a:lnTo>
                  <a:lnTo>
                    <a:pt x="5257" y="7436"/>
                  </a:lnTo>
                  <a:lnTo>
                    <a:pt x="5246" y="7445"/>
                  </a:lnTo>
                  <a:lnTo>
                    <a:pt x="5234" y="7454"/>
                  </a:lnTo>
                  <a:lnTo>
                    <a:pt x="5222" y="7462"/>
                  </a:lnTo>
                  <a:lnTo>
                    <a:pt x="5210" y="7470"/>
                  </a:lnTo>
                  <a:lnTo>
                    <a:pt x="5197" y="7478"/>
                  </a:lnTo>
                  <a:lnTo>
                    <a:pt x="5184" y="7485"/>
                  </a:lnTo>
                  <a:lnTo>
                    <a:pt x="5171" y="7492"/>
                  </a:lnTo>
                  <a:lnTo>
                    <a:pt x="5157" y="7498"/>
                  </a:lnTo>
                  <a:lnTo>
                    <a:pt x="5144" y="7504"/>
                  </a:lnTo>
                  <a:lnTo>
                    <a:pt x="5130" y="7509"/>
                  </a:lnTo>
                  <a:lnTo>
                    <a:pt x="5116" y="7514"/>
                  </a:lnTo>
                  <a:lnTo>
                    <a:pt x="5102" y="7518"/>
                  </a:lnTo>
                  <a:lnTo>
                    <a:pt x="5088" y="7521"/>
                  </a:lnTo>
                  <a:lnTo>
                    <a:pt x="5073" y="7524"/>
                  </a:lnTo>
                  <a:lnTo>
                    <a:pt x="5059" y="7527"/>
                  </a:lnTo>
                  <a:lnTo>
                    <a:pt x="5044" y="7529"/>
                  </a:lnTo>
                  <a:lnTo>
                    <a:pt x="5029" y="7530"/>
                  </a:lnTo>
                  <a:lnTo>
                    <a:pt x="5015" y="7531"/>
                  </a:lnTo>
                  <a:lnTo>
                    <a:pt x="5000" y="7531"/>
                  </a:lnTo>
                  <a:lnTo>
                    <a:pt x="4985" y="7531"/>
                  </a:lnTo>
                  <a:lnTo>
                    <a:pt x="4971" y="7530"/>
                  </a:lnTo>
                  <a:lnTo>
                    <a:pt x="4956" y="7529"/>
                  </a:lnTo>
                  <a:lnTo>
                    <a:pt x="4941" y="7527"/>
                  </a:lnTo>
                  <a:lnTo>
                    <a:pt x="4927" y="7524"/>
                  </a:lnTo>
                  <a:lnTo>
                    <a:pt x="4912" y="7521"/>
                  </a:lnTo>
                  <a:lnTo>
                    <a:pt x="4898" y="7518"/>
                  </a:lnTo>
                  <a:lnTo>
                    <a:pt x="4884" y="7514"/>
                  </a:lnTo>
                  <a:lnTo>
                    <a:pt x="4870" y="7509"/>
                  </a:lnTo>
                  <a:lnTo>
                    <a:pt x="4856" y="7504"/>
                  </a:lnTo>
                  <a:lnTo>
                    <a:pt x="4843" y="7498"/>
                  </a:lnTo>
                  <a:lnTo>
                    <a:pt x="4829" y="7492"/>
                  </a:lnTo>
                  <a:lnTo>
                    <a:pt x="4816" y="7485"/>
                  </a:lnTo>
                  <a:lnTo>
                    <a:pt x="4803" y="7478"/>
                  </a:lnTo>
                  <a:lnTo>
                    <a:pt x="4790" y="7470"/>
                  </a:lnTo>
                  <a:lnTo>
                    <a:pt x="4778" y="7462"/>
                  </a:lnTo>
                  <a:lnTo>
                    <a:pt x="4766" y="7454"/>
                  </a:lnTo>
                  <a:lnTo>
                    <a:pt x="4754" y="7445"/>
                  </a:lnTo>
                  <a:lnTo>
                    <a:pt x="4743" y="7436"/>
                  </a:lnTo>
                  <a:lnTo>
                    <a:pt x="4732" y="7426"/>
                  </a:lnTo>
                  <a:lnTo>
                    <a:pt x="4722" y="7416"/>
                  </a:lnTo>
                  <a:lnTo>
                    <a:pt x="4711" y="7405"/>
                  </a:lnTo>
                  <a:lnTo>
                    <a:pt x="4702" y="7394"/>
                  </a:lnTo>
                  <a:lnTo>
                    <a:pt x="4692" y="7383"/>
                  </a:lnTo>
                  <a:lnTo>
                    <a:pt x="4683" y="7371"/>
                  </a:lnTo>
                  <a:lnTo>
                    <a:pt x="4675" y="7359"/>
                  </a:lnTo>
                  <a:lnTo>
                    <a:pt x="4667" y="7347"/>
                  </a:lnTo>
                  <a:lnTo>
                    <a:pt x="4659" y="7334"/>
                  </a:lnTo>
                  <a:lnTo>
                    <a:pt x="4652" y="7321"/>
                  </a:lnTo>
                  <a:lnTo>
                    <a:pt x="4645" y="7308"/>
                  </a:lnTo>
                  <a:lnTo>
                    <a:pt x="4639" y="7295"/>
                  </a:lnTo>
                  <a:lnTo>
                    <a:pt x="4633" y="7281"/>
                  </a:lnTo>
                  <a:lnTo>
                    <a:pt x="4628" y="7268"/>
                  </a:lnTo>
                  <a:lnTo>
                    <a:pt x="4623" y="7254"/>
                  </a:lnTo>
                  <a:lnTo>
                    <a:pt x="4619" y="7240"/>
                  </a:lnTo>
                  <a:lnTo>
                    <a:pt x="4616" y="7226"/>
                  </a:lnTo>
                  <a:lnTo>
                    <a:pt x="4613" y="7211"/>
                  </a:lnTo>
                  <a:lnTo>
                    <a:pt x="4610" y="7197"/>
                  </a:lnTo>
                  <a:lnTo>
                    <a:pt x="4608" y="7182"/>
                  </a:lnTo>
                  <a:lnTo>
                    <a:pt x="4607" y="7167"/>
                  </a:lnTo>
                  <a:lnTo>
                    <a:pt x="4606" y="7153"/>
                  </a:lnTo>
                  <a:lnTo>
                    <a:pt x="4606" y="7138"/>
                  </a:lnTo>
                  <a:lnTo>
                    <a:pt x="4606" y="7123"/>
                  </a:lnTo>
                  <a:lnTo>
                    <a:pt x="4607" y="7108"/>
                  </a:lnTo>
                  <a:lnTo>
                    <a:pt x="4608" y="7093"/>
                  </a:lnTo>
                  <a:lnTo>
                    <a:pt x="4610" y="7079"/>
                  </a:lnTo>
                  <a:lnTo>
                    <a:pt x="4613" y="7064"/>
                  </a:lnTo>
                  <a:lnTo>
                    <a:pt x="4616" y="7050"/>
                  </a:lnTo>
                  <a:lnTo>
                    <a:pt x="4619" y="7035"/>
                  </a:lnTo>
                  <a:lnTo>
                    <a:pt x="4623" y="7021"/>
                  </a:lnTo>
                  <a:lnTo>
                    <a:pt x="4628" y="7007"/>
                  </a:lnTo>
                  <a:lnTo>
                    <a:pt x="4633" y="6994"/>
                  </a:lnTo>
                  <a:lnTo>
                    <a:pt x="4639" y="6980"/>
                  </a:lnTo>
                  <a:lnTo>
                    <a:pt x="4645" y="6967"/>
                  </a:lnTo>
                  <a:lnTo>
                    <a:pt x="4652" y="6954"/>
                  </a:lnTo>
                  <a:lnTo>
                    <a:pt x="4659" y="6941"/>
                  </a:lnTo>
                  <a:lnTo>
                    <a:pt x="4667" y="6928"/>
                  </a:lnTo>
                  <a:lnTo>
                    <a:pt x="4675" y="6916"/>
                  </a:lnTo>
                  <a:lnTo>
                    <a:pt x="4683" y="6904"/>
                  </a:lnTo>
                  <a:lnTo>
                    <a:pt x="4692" y="6892"/>
                  </a:lnTo>
                  <a:lnTo>
                    <a:pt x="4702" y="6881"/>
                  </a:lnTo>
                  <a:lnTo>
                    <a:pt x="4711" y="6870"/>
                  </a:lnTo>
                  <a:lnTo>
                    <a:pt x="4722" y="6859"/>
                  </a:lnTo>
                  <a:lnTo>
                    <a:pt x="4732" y="6849"/>
                  </a:lnTo>
                  <a:lnTo>
                    <a:pt x="4743" y="6839"/>
                  </a:lnTo>
                  <a:lnTo>
                    <a:pt x="4754" y="6830"/>
                  </a:lnTo>
                  <a:lnTo>
                    <a:pt x="4766" y="6821"/>
                  </a:lnTo>
                  <a:lnTo>
                    <a:pt x="4778" y="6813"/>
                  </a:lnTo>
                  <a:lnTo>
                    <a:pt x="4790" y="6805"/>
                  </a:lnTo>
                  <a:lnTo>
                    <a:pt x="4803" y="6797"/>
                  </a:lnTo>
                  <a:lnTo>
                    <a:pt x="4816" y="6790"/>
                  </a:lnTo>
                  <a:lnTo>
                    <a:pt x="4829" y="6783"/>
                  </a:lnTo>
                  <a:lnTo>
                    <a:pt x="4843" y="6777"/>
                  </a:lnTo>
                  <a:lnTo>
                    <a:pt x="4856" y="6771"/>
                  </a:lnTo>
                  <a:lnTo>
                    <a:pt x="4870" y="6766"/>
                  </a:lnTo>
                  <a:lnTo>
                    <a:pt x="4884" y="6761"/>
                  </a:lnTo>
                  <a:lnTo>
                    <a:pt x="4898" y="6757"/>
                  </a:lnTo>
                  <a:lnTo>
                    <a:pt x="4912" y="6754"/>
                  </a:lnTo>
                  <a:lnTo>
                    <a:pt x="4927" y="6751"/>
                  </a:lnTo>
                  <a:lnTo>
                    <a:pt x="4941" y="6748"/>
                  </a:lnTo>
                  <a:lnTo>
                    <a:pt x="4956" y="6746"/>
                  </a:lnTo>
                  <a:lnTo>
                    <a:pt x="4971" y="6745"/>
                  </a:lnTo>
                  <a:lnTo>
                    <a:pt x="4985" y="6744"/>
                  </a:lnTo>
                  <a:lnTo>
                    <a:pt x="5000" y="6744"/>
                  </a:lnTo>
                  <a:lnTo>
                    <a:pt x="5015" y="6744"/>
                  </a:lnTo>
                  <a:lnTo>
                    <a:pt x="5029" y="6745"/>
                  </a:lnTo>
                  <a:lnTo>
                    <a:pt x="5044" y="6746"/>
                  </a:lnTo>
                  <a:lnTo>
                    <a:pt x="5059" y="6748"/>
                  </a:lnTo>
                  <a:lnTo>
                    <a:pt x="5073" y="6751"/>
                  </a:lnTo>
                  <a:lnTo>
                    <a:pt x="5088" y="6754"/>
                  </a:lnTo>
                  <a:lnTo>
                    <a:pt x="5102" y="6757"/>
                  </a:lnTo>
                  <a:lnTo>
                    <a:pt x="5116" y="6761"/>
                  </a:lnTo>
                  <a:lnTo>
                    <a:pt x="5130" y="6766"/>
                  </a:lnTo>
                  <a:lnTo>
                    <a:pt x="5144" y="6771"/>
                  </a:lnTo>
                  <a:lnTo>
                    <a:pt x="5157" y="6777"/>
                  </a:lnTo>
                  <a:lnTo>
                    <a:pt x="5171" y="6783"/>
                  </a:lnTo>
                  <a:lnTo>
                    <a:pt x="5184" y="6790"/>
                  </a:lnTo>
                  <a:lnTo>
                    <a:pt x="5197" y="6797"/>
                  </a:lnTo>
                  <a:lnTo>
                    <a:pt x="5210" y="6805"/>
                  </a:lnTo>
                  <a:lnTo>
                    <a:pt x="5222" y="6813"/>
                  </a:lnTo>
                  <a:lnTo>
                    <a:pt x="5234" y="6821"/>
                  </a:lnTo>
                  <a:lnTo>
                    <a:pt x="5246" y="6830"/>
                  </a:lnTo>
                  <a:lnTo>
                    <a:pt x="5257" y="6839"/>
                  </a:lnTo>
                  <a:lnTo>
                    <a:pt x="5268" y="6849"/>
                  </a:lnTo>
                  <a:lnTo>
                    <a:pt x="5278" y="6859"/>
                  </a:lnTo>
                  <a:lnTo>
                    <a:pt x="5289" y="6870"/>
                  </a:lnTo>
                  <a:lnTo>
                    <a:pt x="5298" y="6881"/>
                  </a:lnTo>
                  <a:lnTo>
                    <a:pt x="5308" y="6892"/>
                  </a:lnTo>
                  <a:lnTo>
                    <a:pt x="5317" y="6904"/>
                  </a:lnTo>
                  <a:lnTo>
                    <a:pt x="5325" y="6916"/>
                  </a:lnTo>
                  <a:lnTo>
                    <a:pt x="5333" y="6928"/>
                  </a:lnTo>
                  <a:lnTo>
                    <a:pt x="5341" y="6941"/>
                  </a:lnTo>
                  <a:lnTo>
                    <a:pt x="5348" y="6954"/>
                  </a:lnTo>
                  <a:lnTo>
                    <a:pt x="5355" y="6967"/>
                  </a:lnTo>
                  <a:lnTo>
                    <a:pt x="5361" y="6980"/>
                  </a:lnTo>
                  <a:lnTo>
                    <a:pt x="5367" y="6994"/>
                  </a:lnTo>
                  <a:lnTo>
                    <a:pt x="5372" y="7007"/>
                  </a:lnTo>
                  <a:lnTo>
                    <a:pt x="5377" y="7021"/>
                  </a:lnTo>
                  <a:lnTo>
                    <a:pt x="5381" y="7035"/>
                  </a:lnTo>
                  <a:lnTo>
                    <a:pt x="5384" y="7050"/>
                  </a:lnTo>
                  <a:lnTo>
                    <a:pt x="5387" y="7064"/>
                  </a:lnTo>
                  <a:lnTo>
                    <a:pt x="5390" y="7079"/>
                  </a:lnTo>
                  <a:lnTo>
                    <a:pt x="5392" y="7093"/>
                  </a:lnTo>
                  <a:lnTo>
                    <a:pt x="5393" y="7108"/>
                  </a:lnTo>
                  <a:lnTo>
                    <a:pt x="5394" y="7123"/>
                  </a:lnTo>
                  <a:close/>
                  <a:moveTo>
                    <a:pt x="4703" y="6164"/>
                  </a:moveTo>
                  <a:lnTo>
                    <a:pt x="4700" y="6125"/>
                  </a:lnTo>
                  <a:lnTo>
                    <a:pt x="4700" y="4100"/>
                  </a:lnTo>
                  <a:lnTo>
                    <a:pt x="4703" y="4061"/>
                  </a:lnTo>
                  <a:lnTo>
                    <a:pt x="4710" y="4022"/>
                  </a:lnTo>
                  <a:lnTo>
                    <a:pt x="4723" y="3985"/>
                  </a:lnTo>
                  <a:lnTo>
                    <a:pt x="4740" y="3950"/>
                  </a:lnTo>
                  <a:lnTo>
                    <a:pt x="4762" y="3917"/>
                  </a:lnTo>
                  <a:lnTo>
                    <a:pt x="4788" y="3888"/>
                  </a:lnTo>
                  <a:lnTo>
                    <a:pt x="4817" y="3862"/>
                  </a:lnTo>
                  <a:lnTo>
                    <a:pt x="4850" y="3840"/>
                  </a:lnTo>
                  <a:lnTo>
                    <a:pt x="4885" y="3823"/>
                  </a:lnTo>
                  <a:lnTo>
                    <a:pt x="4922" y="3810"/>
                  </a:lnTo>
                  <a:lnTo>
                    <a:pt x="4961" y="3803"/>
                  </a:lnTo>
                  <a:lnTo>
                    <a:pt x="5000" y="3800"/>
                  </a:lnTo>
                  <a:lnTo>
                    <a:pt x="5039" y="3803"/>
                  </a:lnTo>
                  <a:lnTo>
                    <a:pt x="5078" y="3810"/>
                  </a:lnTo>
                  <a:lnTo>
                    <a:pt x="5115" y="3823"/>
                  </a:lnTo>
                  <a:lnTo>
                    <a:pt x="5150" y="3840"/>
                  </a:lnTo>
                  <a:lnTo>
                    <a:pt x="5183" y="3862"/>
                  </a:lnTo>
                  <a:lnTo>
                    <a:pt x="5212" y="3888"/>
                  </a:lnTo>
                  <a:lnTo>
                    <a:pt x="5238" y="3917"/>
                  </a:lnTo>
                  <a:lnTo>
                    <a:pt x="5260" y="3950"/>
                  </a:lnTo>
                  <a:lnTo>
                    <a:pt x="5277" y="3985"/>
                  </a:lnTo>
                  <a:lnTo>
                    <a:pt x="5290" y="4022"/>
                  </a:lnTo>
                  <a:lnTo>
                    <a:pt x="5297" y="4061"/>
                  </a:lnTo>
                  <a:lnTo>
                    <a:pt x="5300" y="4100"/>
                  </a:lnTo>
                  <a:lnTo>
                    <a:pt x="5300" y="6125"/>
                  </a:lnTo>
                  <a:lnTo>
                    <a:pt x="5297" y="6164"/>
                  </a:lnTo>
                  <a:lnTo>
                    <a:pt x="5290" y="6203"/>
                  </a:lnTo>
                  <a:lnTo>
                    <a:pt x="5277" y="6240"/>
                  </a:lnTo>
                  <a:lnTo>
                    <a:pt x="5260" y="6275"/>
                  </a:lnTo>
                  <a:lnTo>
                    <a:pt x="5238" y="6308"/>
                  </a:lnTo>
                  <a:lnTo>
                    <a:pt x="5212" y="6337"/>
                  </a:lnTo>
                  <a:lnTo>
                    <a:pt x="5183" y="6363"/>
                  </a:lnTo>
                  <a:lnTo>
                    <a:pt x="5150" y="6385"/>
                  </a:lnTo>
                  <a:lnTo>
                    <a:pt x="5115" y="6402"/>
                  </a:lnTo>
                  <a:lnTo>
                    <a:pt x="5078" y="6415"/>
                  </a:lnTo>
                  <a:lnTo>
                    <a:pt x="5039" y="6422"/>
                  </a:lnTo>
                  <a:lnTo>
                    <a:pt x="5000" y="6425"/>
                  </a:lnTo>
                  <a:lnTo>
                    <a:pt x="4961" y="6422"/>
                  </a:lnTo>
                  <a:lnTo>
                    <a:pt x="4922" y="6415"/>
                  </a:lnTo>
                  <a:lnTo>
                    <a:pt x="4885" y="6402"/>
                  </a:lnTo>
                  <a:lnTo>
                    <a:pt x="4850" y="6385"/>
                  </a:lnTo>
                  <a:lnTo>
                    <a:pt x="4817" y="6363"/>
                  </a:lnTo>
                  <a:lnTo>
                    <a:pt x="4788" y="6337"/>
                  </a:lnTo>
                  <a:lnTo>
                    <a:pt x="4762" y="6308"/>
                  </a:lnTo>
                  <a:lnTo>
                    <a:pt x="4740" y="6275"/>
                  </a:lnTo>
                  <a:lnTo>
                    <a:pt x="4723" y="6240"/>
                  </a:lnTo>
                  <a:lnTo>
                    <a:pt x="4710" y="6203"/>
                  </a:lnTo>
                  <a:lnTo>
                    <a:pt x="4703" y="61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516;p22">
              <a:extLst>
                <a:ext uri="{FF2B5EF4-FFF2-40B4-BE49-F238E27FC236}">
                  <a16:creationId xmlns:a16="http://schemas.microsoft.com/office/drawing/2014/main" id="{1E5257EF-BF42-46B0-8F80-3752D340EE89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83" y="1726"/>
                  </a:moveTo>
                  <a:lnTo>
                    <a:pt x="4801" y="1699"/>
                  </a:lnTo>
                  <a:lnTo>
                    <a:pt x="4823" y="1674"/>
                  </a:lnTo>
                  <a:lnTo>
                    <a:pt x="4847" y="1652"/>
                  </a:lnTo>
                  <a:lnTo>
                    <a:pt x="4875" y="1634"/>
                  </a:lnTo>
                  <a:lnTo>
                    <a:pt x="4904" y="1619"/>
                  </a:lnTo>
                  <a:lnTo>
                    <a:pt x="4935" y="1609"/>
                  </a:lnTo>
                  <a:lnTo>
                    <a:pt x="4967" y="1602"/>
                  </a:lnTo>
                  <a:lnTo>
                    <a:pt x="5000" y="1600"/>
                  </a:lnTo>
                  <a:lnTo>
                    <a:pt x="5033" y="1602"/>
                  </a:lnTo>
                  <a:lnTo>
                    <a:pt x="5065" y="1609"/>
                  </a:lnTo>
                  <a:lnTo>
                    <a:pt x="5096" y="1619"/>
                  </a:lnTo>
                  <a:lnTo>
                    <a:pt x="5125" y="1634"/>
                  </a:lnTo>
                  <a:lnTo>
                    <a:pt x="5153" y="1652"/>
                  </a:lnTo>
                  <a:lnTo>
                    <a:pt x="5177" y="1674"/>
                  </a:lnTo>
                  <a:lnTo>
                    <a:pt x="5199" y="1699"/>
                  </a:lnTo>
                  <a:lnTo>
                    <a:pt x="5217" y="1726"/>
                  </a:lnTo>
                  <a:lnTo>
                    <a:pt x="8817" y="8026"/>
                  </a:lnTo>
                  <a:lnTo>
                    <a:pt x="8831" y="8055"/>
                  </a:lnTo>
                  <a:lnTo>
                    <a:pt x="8842" y="8086"/>
                  </a:lnTo>
                  <a:lnTo>
                    <a:pt x="8848" y="8118"/>
                  </a:lnTo>
                  <a:lnTo>
                    <a:pt x="8850" y="8151"/>
                  </a:lnTo>
                  <a:lnTo>
                    <a:pt x="8848" y="8183"/>
                  </a:lnTo>
                  <a:lnTo>
                    <a:pt x="8841" y="8215"/>
                  </a:lnTo>
                  <a:lnTo>
                    <a:pt x="8831" y="8246"/>
                  </a:lnTo>
                  <a:lnTo>
                    <a:pt x="8816" y="8275"/>
                  </a:lnTo>
                  <a:lnTo>
                    <a:pt x="8798" y="8303"/>
                  </a:lnTo>
                  <a:lnTo>
                    <a:pt x="8776" y="8327"/>
                  </a:lnTo>
                  <a:lnTo>
                    <a:pt x="8752" y="8349"/>
                  </a:lnTo>
                  <a:lnTo>
                    <a:pt x="8725" y="8367"/>
                  </a:lnTo>
                  <a:lnTo>
                    <a:pt x="8695" y="8381"/>
                  </a:lnTo>
                  <a:lnTo>
                    <a:pt x="8665" y="8392"/>
                  </a:lnTo>
                  <a:lnTo>
                    <a:pt x="8633" y="8398"/>
                  </a:lnTo>
                  <a:lnTo>
                    <a:pt x="8600" y="8400"/>
                  </a:lnTo>
                  <a:lnTo>
                    <a:pt x="1400" y="8400"/>
                  </a:lnTo>
                  <a:lnTo>
                    <a:pt x="1367" y="8398"/>
                  </a:lnTo>
                  <a:lnTo>
                    <a:pt x="1335" y="8392"/>
                  </a:lnTo>
                  <a:lnTo>
                    <a:pt x="1305" y="8381"/>
                  </a:lnTo>
                  <a:lnTo>
                    <a:pt x="1275" y="8367"/>
                  </a:lnTo>
                  <a:lnTo>
                    <a:pt x="1248" y="8349"/>
                  </a:lnTo>
                  <a:lnTo>
                    <a:pt x="1224" y="8327"/>
                  </a:lnTo>
                  <a:lnTo>
                    <a:pt x="1202" y="8303"/>
                  </a:lnTo>
                  <a:lnTo>
                    <a:pt x="1184" y="8275"/>
                  </a:lnTo>
                  <a:lnTo>
                    <a:pt x="1169" y="8246"/>
                  </a:lnTo>
                  <a:lnTo>
                    <a:pt x="1159" y="8215"/>
                  </a:lnTo>
                  <a:lnTo>
                    <a:pt x="1152" y="8183"/>
                  </a:lnTo>
                  <a:lnTo>
                    <a:pt x="1150" y="8151"/>
                  </a:lnTo>
                  <a:lnTo>
                    <a:pt x="1152" y="8118"/>
                  </a:lnTo>
                  <a:lnTo>
                    <a:pt x="1158" y="8086"/>
                  </a:lnTo>
                  <a:lnTo>
                    <a:pt x="1169" y="8055"/>
                  </a:lnTo>
                  <a:lnTo>
                    <a:pt x="1183" y="8026"/>
                  </a:lnTo>
                  <a:lnTo>
                    <a:pt x="4783" y="1726"/>
                  </a:lnTo>
                  <a:close/>
                  <a:moveTo>
                    <a:pt x="5000" y="2354"/>
                  </a:moveTo>
                  <a:lnTo>
                    <a:pt x="1831" y="7900"/>
                  </a:lnTo>
                  <a:lnTo>
                    <a:pt x="8169" y="7900"/>
                  </a:lnTo>
                  <a:lnTo>
                    <a:pt x="5000" y="23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517;p22">
            <a:extLst>
              <a:ext uri="{FF2B5EF4-FFF2-40B4-BE49-F238E27FC236}">
                <a16:creationId xmlns:a16="http://schemas.microsoft.com/office/drawing/2014/main" id="{57682646-A5CA-4FB7-8551-7743F9F318BD}"/>
              </a:ext>
            </a:extLst>
          </p:cNvPr>
          <p:cNvGrpSpPr/>
          <p:nvPr/>
        </p:nvGrpSpPr>
        <p:grpSpPr>
          <a:xfrm>
            <a:off x="2895094" y="1760267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41" name="Google Shape;2518;p22">
              <a:extLst>
                <a:ext uri="{FF2B5EF4-FFF2-40B4-BE49-F238E27FC236}">
                  <a16:creationId xmlns:a16="http://schemas.microsoft.com/office/drawing/2014/main" id="{B7E2A875-ACC2-4A2F-9721-28179EBCA05C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0" y="3421"/>
                  </a:moveTo>
                  <a:lnTo>
                    <a:pt x="3815" y="3420"/>
                  </a:lnTo>
                  <a:lnTo>
                    <a:pt x="5132" y="3420"/>
                  </a:lnTo>
                  <a:lnTo>
                    <a:pt x="5166" y="3421"/>
                  </a:lnTo>
                  <a:lnTo>
                    <a:pt x="5201" y="3423"/>
                  </a:lnTo>
                  <a:lnTo>
                    <a:pt x="5235" y="3426"/>
                  </a:lnTo>
                  <a:lnTo>
                    <a:pt x="5269" y="3430"/>
                  </a:lnTo>
                  <a:lnTo>
                    <a:pt x="5303" y="3436"/>
                  </a:lnTo>
                  <a:lnTo>
                    <a:pt x="5337" y="3443"/>
                  </a:lnTo>
                  <a:lnTo>
                    <a:pt x="5370" y="3452"/>
                  </a:lnTo>
                  <a:lnTo>
                    <a:pt x="5403" y="3461"/>
                  </a:lnTo>
                  <a:lnTo>
                    <a:pt x="5436" y="3472"/>
                  </a:lnTo>
                  <a:lnTo>
                    <a:pt x="5468" y="3484"/>
                  </a:lnTo>
                  <a:lnTo>
                    <a:pt x="5500" y="3497"/>
                  </a:lnTo>
                  <a:lnTo>
                    <a:pt x="5531" y="3511"/>
                  </a:lnTo>
                  <a:lnTo>
                    <a:pt x="5562" y="3526"/>
                  </a:lnTo>
                  <a:lnTo>
                    <a:pt x="5592" y="3543"/>
                  </a:lnTo>
                  <a:lnTo>
                    <a:pt x="5622" y="3561"/>
                  </a:lnTo>
                  <a:lnTo>
                    <a:pt x="5651" y="3580"/>
                  </a:lnTo>
                  <a:lnTo>
                    <a:pt x="5679" y="3600"/>
                  </a:lnTo>
                  <a:lnTo>
                    <a:pt x="5707" y="3621"/>
                  </a:lnTo>
                  <a:lnTo>
                    <a:pt x="5733" y="3643"/>
                  </a:lnTo>
                  <a:lnTo>
                    <a:pt x="5759" y="3666"/>
                  </a:lnTo>
                  <a:lnTo>
                    <a:pt x="5784" y="3690"/>
                  </a:lnTo>
                  <a:lnTo>
                    <a:pt x="5807" y="3715"/>
                  </a:lnTo>
                  <a:lnTo>
                    <a:pt x="5830" y="3740"/>
                  </a:lnTo>
                  <a:lnTo>
                    <a:pt x="5852" y="3767"/>
                  </a:lnTo>
                  <a:lnTo>
                    <a:pt x="5873" y="3794"/>
                  </a:lnTo>
                  <a:lnTo>
                    <a:pt x="5893" y="3822"/>
                  </a:lnTo>
                  <a:lnTo>
                    <a:pt x="5912" y="3851"/>
                  </a:lnTo>
                  <a:lnTo>
                    <a:pt x="5930" y="3881"/>
                  </a:lnTo>
                  <a:lnTo>
                    <a:pt x="5947" y="3911"/>
                  </a:lnTo>
                  <a:lnTo>
                    <a:pt x="5962" y="3942"/>
                  </a:lnTo>
                  <a:lnTo>
                    <a:pt x="5977" y="3973"/>
                  </a:lnTo>
                  <a:lnTo>
                    <a:pt x="5990" y="4005"/>
                  </a:lnTo>
                  <a:lnTo>
                    <a:pt x="6002" y="4038"/>
                  </a:lnTo>
                  <a:lnTo>
                    <a:pt x="6012" y="4070"/>
                  </a:lnTo>
                  <a:lnTo>
                    <a:pt x="6022" y="4103"/>
                  </a:lnTo>
                  <a:lnTo>
                    <a:pt x="6030" y="4137"/>
                  </a:lnTo>
                  <a:lnTo>
                    <a:pt x="6037" y="4170"/>
                  </a:lnTo>
                  <a:lnTo>
                    <a:pt x="6043" y="4204"/>
                  </a:lnTo>
                  <a:lnTo>
                    <a:pt x="6047" y="4238"/>
                  </a:lnTo>
                  <a:lnTo>
                    <a:pt x="6050" y="4273"/>
                  </a:lnTo>
                  <a:lnTo>
                    <a:pt x="6052" y="4307"/>
                  </a:lnTo>
                  <a:lnTo>
                    <a:pt x="6053" y="4342"/>
                  </a:lnTo>
                  <a:lnTo>
                    <a:pt x="6053" y="8028"/>
                  </a:lnTo>
                  <a:lnTo>
                    <a:pt x="6052" y="8063"/>
                  </a:lnTo>
                  <a:lnTo>
                    <a:pt x="6050" y="8097"/>
                  </a:lnTo>
                  <a:lnTo>
                    <a:pt x="6047" y="8132"/>
                  </a:lnTo>
                  <a:lnTo>
                    <a:pt x="6043" y="8166"/>
                  </a:lnTo>
                  <a:lnTo>
                    <a:pt x="6037" y="8200"/>
                  </a:lnTo>
                  <a:lnTo>
                    <a:pt x="6030" y="8233"/>
                  </a:lnTo>
                  <a:lnTo>
                    <a:pt x="6022" y="8267"/>
                  </a:lnTo>
                  <a:lnTo>
                    <a:pt x="6012" y="8300"/>
                  </a:lnTo>
                  <a:lnTo>
                    <a:pt x="6002" y="8332"/>
                  </a:lnTo>
                  <a:lnTo>
                    <a:pt x="5990" y="8365"/>
                  </a:lnTo>
                  <a:lnTo>
                    <a:pt x="5977" y="8397"/>
                  </a:lnTo>
                  <a:lnTo>
                    <a:pt x="5962" y="8428"/>
                  </a:lnTo>
                  <a:lnTo>
                    <a:pt x="5947" y="8459"/>
                  </a:lnTo>
                  <a:lnTo>
                    <a:pt x="5930" y="8489"/>
                  </a:lnTo>
                  <a:lnTo>
                    <a:pt x="5912" y="8519"/>
                  </a:lnTo>
                  <a:lnTo>
                    <a:pt x="5893" y="8548"/>
                  </a:lnTo>
                  <a:lnTo>
                    <a:pt x="5873" y="8576"/>
                  </a:lnTo>
                  <a:lnTo>
                    <a:pt x="5852" y="8603"/>
                  </a:lnTo>
                  <a:lnTo>
                    <a:pt x="5830" y="8630"/>
                  </a:lnTo>
                  <a:lnTo>
                    <a:pt x="5807" y="8655"/>
                  </a:lnTo>
                  <a:lnTo>
                    <a:pt x="5784" y="8680"/>
                  </a:lnTo>
                  <a:lnTo>
                    <a:pt x="5759" y="8704"/>
                  </a:lnTo>
                  <a:lnTo>
                    <a:pt x="5733" y="8727"/>
                  </a:lnTo>
                  <a:lnTo>
                    <a:pt x="5707" y="8749"/>
                  </a:lnTo>
                  <a:lnTo>
                    <a:pt x="5679" y="8770"/>
                  </a:lnTo>
                  <a:lnTo>
                    <a:pt x="5651" y="8790"/>
                  </a:lnTo>
                  <a:lnTo>
                    <a:pt x="5622" y="8809"/>
                  </a:lnTo>
                  <a:lnTo>
                    <a:pt x="5592" y="8827"/>
                  </a:lnTo>
                  <a:lnTo>
                    <a:pt x="5562" y="8844"/>
                  </a:lnTo>
                  <a:lnTo>
                    <a:pt x="5531" y="8859"/>
                  </a:lnTo>
                  <a:lnTo>
                    <a:pt x="5500" y="8873"/>
                  </a:lnTo>
                  <a:lnTo>
                    <a:pt x="5468" y="8886"/>
                  </a:lnTo>
                  <a:lnTo>
                    <a:pt x="5436" y="8898"/>
                  </a:lnTo>
                  <a:lnTo>
                    <a:pt x="5403" y="8909"/>
                  </a:lnTo>
                  <a:lnTo>
                    <a:pt x="5370" y="8918"/>
                  </a:lnTo>
                  <a:lnTo>
                    <a:pt x="5337" y="8927"/>
                  </a:lnTo>
                  <a:lnTo>
                    <a:pt x="5303" y="8934"/>
                  </a:lnTo>
                  <a:lnTo>
                    <a:pt x="5269" y="8940"/>
                  </a:lnTo>
                  <a:lnTo>
                    <a:pt x="5235" y="8944"/>
                  </a:lnTo>
                  <a:lnTo>
                    <a:pt x="5201" y="8947"/>
                  </a:lnTo>
                  <a:lnTo>
                    <a:pt x="5166" y="8949"/>
                  </a:lnTo>
                  <a:lnTo>
                    <a:pt x="5132" y="8950"/>
                  </a:lnTo>
                  <a:lnTo>
                    <a:pt x="3815" y="8950"/>
                  </a:lnTo>
                  <a:lnTo>
                    <a:pt x="3780" y="8949"/>
                  </a:lnTo>
                  <a:lnTo>
                    <a:pt x="3746" y="8947"/>
                  </a:lnTo>
                  <a:lnTo>
                    <a:pt x="3711" y="8944"/>
                  </a:lnTo>
                  <a:lnTo>
                    <a:pt x="3677" y="8940"/>
                  </a:lnTo>
                  <a:lnTo>
                    <a:pt x="3643" y="8934"/>
                  </a:lnTo>
                  <a:lnTo>
                    <a:pt x="3610" y="8927"/>
                  </a:lnTo>
                  <a:lnTo>
                    <a:pt x="3576" y="8918"/>
                  </a:lnTo>
                  <a:lnTo>
                    <a:pt x="3543" y="8909"/>
                  </a:lnTo>
                  <a:lnTo>
                    <a:pt x="3511" y="8898"/>
                  </a:lnTo>
                  <a:lnTo>
                    <a:pt x="3478" y="8886"/>
                  </a:lnTo>
                  <a:lnTo>
                    <a:pt x="3446" y="8873"/>
                  </a:lnTo>
                  <a:lnTo>
                    <a:pt x="3415" y="8859"/>
                  </a:lnTo>
                  <a:lnTo>
                    <a:pt x="3384" y="8844"/>
                  </a:lnTo>
                  <a:lnTo>
                    <a:pt x="3354" y="8827"/>
                  </a:lnTo>
                  <a:lnTo>
                    <a:pt x="3324" y="8809"/>
                  </a:lnTo>
                  <a:lnTo>
                    <a:pt x="3296" y="8790"/>
                  </a:lnTo>
                  <a:lnTo>
                    <a:pt x="3267" y="8770"/>
                  </a:lnTo>
                  <a:lnTo>
                    <a:pt x="3240" y="8749"/>
                  </a:lnTo>
                  <a:lnTo>
                    <a:pt x="3214" y="8727"/>
                  </a:lnTo>
                  <a:lnTo>
                    <a:pt x="3188" y="8704"/>
                  </a:lnTo>
                  <a:lnTo>
                    <a:pt x="3163" y="8680"/>
                  </a:lnTo>
                  <a:lnTo>
                    <a:pt x="3140" y="8655"/>
                  </a:lnTo>
                  <a:lnTo>
                    <a:pt x="3117" y="8630"/>
                  </a:lnTo>
                  <a:lnTo>
                    <a:pt x="3095" y="8603"/>
                  </a:lnTo>
                  <a:lnTo>
                    <a:pt x="3074" y="8576"/>
                  </a:lnTo>
                  <a:lnTo>
                    <a:pt x="3054" y="8548"/>
                  </a:lnTo>
                  <a:lnTo>
                    <a:pt x="3035" y="8519"/>
                  </a:lnTo>
                  <a:lnTo>
                    <a:pt x="3017" y="8489"/>
                  </a:lnTo>
                  <a:lnTo>
                    <a:pt x="3000" y="8459"/>
                  </a:lnTo>
                  <a:lnTo>
                    <a:pt x="2985" y="8428"/>
                  </a:lnTo>
                  <a:lnTo>
                    <a:pt x="2970" y="8397"/>
                  </a:lnTo>
                  <a:lnTo>
                    <a:pt x="2957" y="8365"/>
                  </a:lnTo>
                  <a:lnTo>
                    <a:pt x="2945" y="8332"/>
                  </a:lnTo>
                  <a:lnTo>
                    <a:pt x="2934" y="8300"/>
                  </a:lnTo>
                  <a:lnTo>
                    <a:pt x="2925" y="8267"/>
                  </a:lnTo>
                  <a:lnTo>
                    <a:pt x="2916" y="8233"/>
                  </a:lnTo>
                  <a:lnTo>
                    <a:pt x="2909" y="8200"/>
                  </a:lnTo>
                  <a:lnTo>
                    <a:pt x="2903" y="8166"/>
                  </a:lnTo>
                  <a:lnTo>
                    <a:pt x="2899" y="8132"/>
                  </a:lnTo>
                  <a:lnTo>
                    <a:pt x="2896" y="8097"/>
                  </a:lnTo>
                  <a:lnTo>
                    <a:pt x="2894" y="8063"/>
                  </a:lnTo>
                  <a:lnTo>
                    <a:pt x="2893" y="8028"/>
                  </a:lnTo>
                  <a:lnTo>
                    <a:pt x="2893" y="4342"/>
                  </a:lnTo>
                  <a:lnTo>
                    <a:pt x="2894" y="4307"/>
                  </a:lnTo>
                  <a:lnTo>
                    <a:pt x="2896" y="4273"/>
                  </a:lnTo>
                  <a:lnTo>
                    <a:pt x="2899" y="4238"/>
                  </a:lnTo>
                  <a:lnTo>
                    <a:pt x="2903" y="4204"/>
                  </a:lnTo>
                  <a:lnTo>
                    <a:pt x="2909" y="4170"/>
                  </a:lnTo>
                  <a:lnTo>
                    <a:pt x="2916" y="4137"/>
                  </a:lnTo>
                  <a:lnTo>
                    <a:pt x="2925" y="4103"/>
                  </a:lnTo>
                  <a:lnTo>
                    <a:pt x="2934" y="4070"/>
                  </a:lnTo>
                  <a:lnTo>
                    <a:pt x="2945" y="4038"/>
                  </a:lnTo>
                  <a:lnTo>
                    <a:pt x="2957" y="4005"/>
                  </a:lnTo>
                  <a:lnTo>
                    <a:pt x="2970" y="3973"/>
                  </a:lnTo>
                  <a:lnTo>
                    <a:pt x="2985" y="3942"/>
                  </a:lnTo>
                  <a:lnTo>
                    <a:pt x="3000" y="3911"/>
                  </a:lnTo>
                  <a:lnTo>
                    <a:pt x="3017" y="3881"/>
                  </a:lnTo>
                  <a:lnTo>
                    <a:pt x="3035" y="3851"/>
                  </a:lnTo>
                  <a:lnTo>
                    <a:pt x="3054" y="3822"/>
                  </a:lnTo>
                  <a:lnTo>
                    <a:pt x="3074" y="3794"/>
                  </a:lnTo>
                  <a:lnTo>
                    <a:pt x="3095" y="3767"/>
                  </a:lnTo>
                  <a:lnTo>
                    <a:pt x="3117" y="3740"/>
                  </a:lnTo>
                  <a:lnTo>
                    <a:pt x="3140" y="3715"/>
                  </a:lnTo>
                  <a:lnTo>
                    <a:pt x="3163" y="3690"/>
                  </a:lnTo>
                  <a:lnTo>
                    <a:pt x="3188" y="3666"/>
                  </a:lnTo>
                  <a:lnTo>
                    <a:pt x="3214" y="3643"/>
                  </a:lnTo>
                  <a:lnTo>
                    <a:pt x="3240" y="3621"/>
                  </a:lnTo>
                  <a:lnTo>
                    <a:pt x="3267" y="3600"/>
                  </a:lnTo>
                  <a:lnTo>
                    <a:pt x="3296" y="3580"/>
                  </a:lnTo>
                  <a:lnTo>
                    <a:pt x="3324" y="3561"/>
                  </a:lnTo>
                  <a:lnTo>
                    <a:pt x="3354" y="3543"/>
                  </a:lnTo>
                  <a:lnTo>
                    <a:pt x="3384" y="3526"/>
                  </a:lnTo>
                  <a:lnTo>
                    <a:pt x="3415" y="3511"/>
                  </a:lnTo>
                  <a:lnTo>
                    <a:pt x="3446" y="3497"/>
                  </a:lnTo>
                  <a:lnTo>
                    <a:pt x="3478" y="3484"/>
                  </a:lnTo>
                  <a:lnTo>
                    <a:pt x="3511" y="3472"/>
                  </a:lnTo>
                  <a:lnTo>
                    <a:pt x="3543" y="3461"/>
                  </a:lnTo>
                  <a:lnTo>
                    <a:pt x="3576" y="3452"/>
                  </a:lnTo>
                  <a:lnTo>
                    <a:pt x="3610" y="3443"/>
                  </a:lnTo>
                  <a:lnTo>
                    <a:pt x="3643" y="3436"/>
                  </a:lnTo>
                  <a:lnTo>
                    <a:pt x="3677" y="3430"/>
                  </a:lnTo>
                  <a:lnTo>
                    <a:pt x="3711" y="3426"/>
                  </a:lnTo>
                  <a:lnTo>
                    <a:pt x="3746" y="3423"/>
                  </a:lnTo>
                  <a:lnTo>
                    <a:pt x="3780" y="3421"/>
                  </a:lnTo>
                  <a:close/>
                  <a:moveTo>
                    <a:pt x="3683" y="5677"/>
                  </a:moveTo>
                  <a:lnTo>
                    <a:pt x="5263" y="5677"/>
                  </a:lnTo>
                  <a:lnTo>
                    <a:pt x="5283" y="5676"/>
                  </a:lnTo>
                  <a:lnTo>
                    <a:pt x="5302" y="5672"/>
                  </a:lnTo>
                  <a:lnTo>
                    <a:pt x="5320" y="5666"/>
                  </a:lnTo>
                  <a:lnTo>
                    <a:pt x="5338" y="5657"/>
                  </a:lnTo>
                  <a:lnTo>
                    <a:pt x="5354" y="5646"/>
                  </a:lnTo>
                  <a:lnTo>
                    <a:pt x="5369" y="5633"/>
                  </a:lnTo>
                  <a:lnTo>
                    <a:pt x="5382" y="5618"/>
                  </a:lnTo>
                  <a:lnTo>
                    <a:pt x="5393" y="5602"/>
                  </a:lnTo>
                  <a:lnTo>
                    <a:pt x="5402" y="5584"/>
                  </a:lnTo>
                  <a:lnTo>
                    <a:pt x="5408" y="5566"/>
                  </a:lnTo>
                  <a:lnTo>
                    <a:pt x="5412" y="5547"/>
                  </a:lnTo>
                  <a:lnTo>
                    <a:pt x="5413" y="5527"/>
                  </a:lnTo>
                  <a:lnTo>
                    <a:pt x="5412" y="5507"/>
                  </a:lnTo>
                  <a:lnTo>
                    <a:pt x="5408" y="5488"/>
                  </a:lnTo>
                  <a:lnTo>
                    <a:pt x="5402" y="5470"/>
                  </a:lnTo>
                  <a:lnTo>
                    <a:pt x="5393" y="5452"/>
                  </a:lnTo>
                  <a:lnTo>
                    <a:pt x="5382" y="5436"/>
                  </a:lnTo>
                  <a:lnTo>
                    <a:pt x="5369" y="5421"/>
                  </a:lnTo>
                  <a:lnTo>
                    <a:pt x="5354" y="5408"/>
                  </a:lnTo>
                  <a:lnTo>
                    <a:pt x="5338" y="5397"/>
                  </a:lnTo>
                  <a:lnTo>
                    <a:pt x="5320" y="5388"/>
                  </a:lnTo>
                  <a:lnTo>
                    <a:pt x="5302" y="5382"/>
                  </a:lnTo>
                  <a:lnTo>
                    <a:pt x="5283" y="5378"/>
                  </a:lnTo>
                  <a:lnTo>
                    <a:pt x="5263" y="5377"/>
                  </a:lnTo>
                  <a:lnTo>
                    <a:pt x="3683" y="5377"/>
                  </a:lnTo>
                  <a:lnTo>
                    <a:pt x="3663" y="5378"/>
                  </a:lnTo>
                  <a:lnTo>
                    <a:pt x="3644" y="5382"/>
                  </a:lnTo>
                  <a:lnTo>
                    <a:pt x="3626" y="5388"/>
                  </a:lnTo>
                  <a:lnTo>
                    <a:pt x="3608" y="5397"/>
                  </a:lnTo>
                  <a:lnTo>
                    <a:pt x="3592" y="5408"/>
                  </a:lnTo>
                  <a:lnTo>
                    <a:pt x="3577" y="5421"/>
                  </a:lnTo>
                  <a:lnTo>
                    <a:pt x="3564" y="5436"/>
                  </a:lnTo>
                  <a:lnTo>
                    <a:pt x="3553" y="5452"/>
                  </a:lnTo>
                  <a:lnTo>
                    <a:pt x="3544" y="5470"/>
                  </a:lnTo>
                  <a:lnTo>
                    <a:pt x="3538" y="5488"/>
                  </a:lnTo>
                  <a:lnTo>
                    <a:pt x="3534" y="5507"/>
                  </a:lnTo>
                  <a:lnTo>
                    <a:pt x="3533" y="5527"/>
                  </a:lnTo>
                  <a:lnTo>
                    <a:pt x="3534" y="5547"/>
                  </a:lnTo>
                  <a:lnTo>
                    <a:pt x="3538" y="5566"/>
                  </a:lnTo>
                  <a:lnTo>
                    <a:pt x="3544" y="5584"/>
                  </a:lnTo>
                  <a:lnTo>
                    <a:pt x="3553" y="5602"/>
                  </a:lnTo>
                  <a:lnTo>
                    <a:pt x="3564" y="5618"/>
                  </a:lnTo>
                  <a:lnTo>
                    <a:pt x="3577" y="5633"/>
                  </a:lnTo>
                  <a:lnTo>
                    <a:pt x="3592" y="5646"/>
                  </a:lnTo>
                  <a:lnTo>
                    <a:pt x="3608" y="5657"/>
                  </a:lnTo>
                  <a:lnTo>
                    <a:pt x="3626" y="5666"/>
                  </a:lnTo>
                  <a:lnTo>
                    <a:pt x="3644" y="5672"/>
                  </a:lnTo>
                  <a:lnTo>
                    <a:pt x="3663" y="5676"/>
                  </a:lnTo>
                  <a:lnTo>
                    <a:pt x="3683" y="567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519;p22">
              <a:extLst>
                <a:ext uri="{FF2B5EF4-FFF2-40B4-BE49-F238E27FC236}">
                  <a16:creationId xmlns:a16="http://schemas.microsoft.com/office/drawing/2014/main" id="{E1A2AE68-4F85-4C41-930A-E340FE92FC20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42" y="2300"/>
                  </a:moveTo>
                  <a:lnTo>
                    <a:pt x="3435" y="2268"/>
                  </a:lnTo>
                  <a:lnTo>
                    <a:pt x="3433" y="2235"/>
                  </a:lnTo>
                  <a:lnTo>
                    <a:pt x="3433" y="1050"/>
                  </a:lnTo>
                  <a:lnTo>
                    <a:pt x="3435" y="1017"/>
                  </a:lnTo>
                  <a:lnTo>
                    <a:pt x="3442" y="985"/>
                  </a:lnTo>
                  <a:lnTo>
                    <a:pt x="3452" y="954"/>
                  </a:lnTo>
                  <a:lnTo>
                    <a:pt x="3466" y="925"/>
                  </a:lnTo>
                  <a:lnTo>
                    <a:pt x="3485" y="898"/>
                  </a:lnTo>
                  <a:lnTo>
                    <a:pt x="3506" y="873"/>
                  </a:lnTo>
                  <a:lnTo>
                    <a:pt x="3531" y="852"/>
                  </a:lnTo>
                  <a:lnTo>
                    <a:pt x="3558" y="833"/>
                  </a:lnTo>
                  <a:lnTo>
                    <a:pt x="3587" y="819"/>
                  </a:lnTo>
                  <a:lnTo>
                    <a:pt x="3618" y="809"/>
                  </a:lnTo>
                  <a:lnTo>
                    <a:pt x="3650" y="802"/>
                  </a:lnTo>
                  <a:lnTo>
                    <a:pt x="3683" y="800"/>
                  </a:lnTo>
                  <a:lnTo>
                    <a:pt x="5527" y="800"/>
                  </a:lnTo>
                  <a:lnTo>
                    <a:pt x="5560" y="802"/>
                  </a:lnTo>
                  <a:lnTo>
                    <a:pt x="5592" y="809"/>
                  </a:lnTo>
                  <a:lnTo>
                    <a:pt x="5623" y="819"/>
                  </a:lnTo>
                  <a:lnTo>
                    <a:pt x="5652" y="833"/>
                  </a:lnTo>
                  <a:lnTo>
                    <a:pt x="5679" y="852"/>
                  </a:lnTo>
                  <a:lnTo>
                    <a:pt x="5704" y="873"/>
                  </a:lnTo>
                  <a:lnTo>
                    <a:pt x="5725" y="898"/>
                  </a:lnTo>
                  <a:lnTo>
                    <a:pt x="5744" y="925"/>
                  </a:lnTo>
                  <a:lnTo>
                    <a:pt x="5758" y="954"/>
                  </a:lnTo>
                  <a:lnTo>
                    <a:pt x="5768" y="985"/>
                  </a:lnTo>
                  <a:lnTo>
                    <a:pt x="5775" y="1017"/>
                  </a:lnTo>
                  <a:lnTo>
                    <a:pt x="5777" y="1050"/>
                  </a:lnTo>
                  <a:lnTo>
                    <a:pt x="5777" y="1294"/>
                  </a:lnTo>
                  <a:lnTo>
                    <a:pt x="5920" y="1342"/>
                  </a:lnTo>
                  <a:lnTo>
                    <a:pt x="5945" y="1352"/>
                  </a:lnTo>
                  <a:lnTo>
                    <a:pt x="5969" y="1365"/>
                  </a:lnTo>
                  <a:lnTo>
                    <a:pt x="6226" y="1520"/>
                  </a:lnTo>
                  <a:lnTo>
                    <a:pt x="6249" y="1535"/>
                  </a:lnTo>
                  <a:lnTo>
                    <a:pt x="6270" y="1553"/>
                  </a:lnTo>
                  <a:lnTo>
                    <a:pt x="6473" y="1748"/>
                  </a:lnTo>
                  <a:lnTo>
                    <a:pt x="6492" y="1768"/>
                  </a:lnTo>
                  <a:lnTo>
                    <a:pt x="6509" y="1790"/>
                  </a:lnTo>
                  <a:lnTo>
                    <a:pt x="6658" y="2015"/>
                  </a:lnTo>
                  <a:lnTo>
                    <a:pt x="6672" y="2038"/>
                  </a:lnTo>
                  <a:lnTo>
                    <a:pt x="6683" y="2062"/>
                  </a:lnTo>
                  <a:lnTo>
                    <a:pt x="6780" y="2308"/>
                  </a:lnTo>
                  <a:lnTo>
                    <a:pt x="6788" y="2332"/>
                  </a:lnTo>
                  <a:lnTo>
                    <a:pt x="6794" y="2357"/>
                  </a:lnTo>
                  <a:lnTo>
                    <a:pt x="6838" y="2616"/>
                  </a:lnTo>
                  <a:lnTo>
                    <a:pt x="6841" y="2640"/>
                  </a:lnTo>
                  <a:lnTo>
                    <a:pt x="6841" y="2665"/>
                  </a:lnTo>
                  <a:lnTo>
                    <a:pt x="6834" y="2927"/>
                  </a:lnTo>
                  <a:lnTo>
                    <a:pt x="6832" y="2951"/>
                  </a:lnTo>
                  <a:lnTo>
                    <a:pt x="6828" y="2976"/>
                  </a:lnTo>
                  <a:lnTo>
                    <a:pt x="6769" y="3231"/>
                  </a:lnTo>
                  <a:lnTo>
                    <a:pt x="6762" y="3255"/>
                  </a:lnTo>
                  <a:lnTo>
                    <a:pt x="6753" y="3278"/>
                  </a:lnTo>
                  <a:lnTo>
                    <a:pt x="6644" y="3518"/>
                  </a:lnTo>
                  <a:lnTo>
                    <a:pt x="6632" y="3541"/>
                  </a:lnTo>
                  <a:lnTo>
                    <a:pt x="6617" y="3563"/>
                  </a:lnTo>
                  <a:lnTo>
                    <a:pt x="6458" y="3778"/>
                  </a:lnTo>
                  <a:lnTo>
                    <a:pt x="6440" y="3799"/>
                  </a:lnTo>
                  <a:lnTo>
                    <a:pt x="6420" y="3818"/>
                  </a:lnTo>
                  <a:lnTo>
                    <a:pt x="6243" y="3971"/>
                  </a:lnTo>
                  <a:lnTo>
                    <a:pt x="6250" y="3992"/>
                  </a:lnTo>
                  <a:lnTo>
                    <a:pt x="6253" y="4001"/>
                  </a:lnTo>
                  <a:lnTo>
                    <a:pt x="6262" y="4034"/>
                  </a:lnTo>
                  <a:lnTo>
                    <a:pt x="6265" y="4043"/>
                  </a:lnTo>
                  <a:lnTo>
                    <a:pt x="6273" y="4077"/>
                  </a:lnTo>
                  <a:lnTo>
                    <a:pt x="6275" y="4086"/>
                  </a:lnTo>
                  <a:lnTo>
                    <a:pt x="6282" y="4120"/>
                  </a:lnTo>
                  <a:lnTo>
                    <a:pt x="6284" y="4129"/>
                  </a:lnTo>
                  <a:lnTo>
                    <a:pt x="6289" y="4163"/>
                  </a:lnTo>
                  <a:lnTo>
                    <a:pt x="6291" y="4172"/>
                  </a:lnTo>
                  <a:lnTo>
                    <a:pt x="6295" y="4206"/>
                  </a:lnTo>
                  <a:lnTo>
                    <a:pt x="6296" y="4215"/>
                  </a:lnTo>
                  <a:lnTo>
                    <a:pt x="6299" y="4250"/>
                  </a:lnTo>
                  <a:lnTo>
                    <a:pt x="6300" y="4259"/>
                  </a:lnTo>
                  <a:lnTo>
                    <a:pt x="6302" y="4293"/>
                  </a:lnTo>
                  <a:lnTo>
                    <a:pt x="6302" y="4303"/>
                  </a:lnTo>
                  <a:lnTo>
                    <a:pt x="6303" y="4337"/>
                  </a:lnTo>
                  <a:lnTo>
                    <a:pt x="6303" y="4342"/>
                  </a:lnTo>
                  <a:lnTo>
                    <a:pt x="6303" y="8028"/>
                  </a:lnTo>
                  <a:lnTo>
                    <a:pt x="6303" y="8033"/>
                  </a:lnTo>
                  <a:lnTo>
                    <a:pt x="6302" y="8067"/>
                  </a:lnTo>
                  <a:lnTo>
                    <a:pt x="6302" y="8077"/>
                  </a:lnTo>
                  <a:lnTo>
                    <a:pt x="6300" y="8111"/>
                  </a:lnTo>
                  <a:lnTo>
                    <a:pt x="6299" y="8120"/>
                  </a:lnTo>
                  <a:lnTo>
                    <a:pt x="6296" y="8155"/>
                  </a:lnTo>
                  <a:lnTo>
                    <a:pt x="6295" y="8164"/>
                  </a:lnTo>
                  <a:lnTo>
                    <a:pt x="6291" y="8198"/>
                  </a:lnTo>
                  <a:lnTo>
                    <a:pt x="6289" y="8207"/>
                  </a:lnTo>
                  <a:lnTo>
                    <a:pt x="6284" y="8241"/>
                  </a:lnTo>
                  <a:lnTo>
                    <a:pt x="6282" y="8250"/>
                  </a:lnTo>
                  <a:lnTo>
                    <a:pt x="6275" y="8284"/>
                  </a:lnTo>
                  <a:lnTo>
                    <a:pt x="6273" y="8293"/>
                  </a:lnTo>
                  <a:lnTo>
                    <a:pt x="6265" y="8327"/>
                  </a:lnTo>
                  <a:lnTo>
                    <a:pt x="6262" y="8336"/>
                  </a:lnTo>
                  <a:lnTo>
                    <a:pt x="6253" y="8369"/>
                  </a:lnTo>
                  <a:lnTo>
                    <a:pt x="6250" y="8378"/>
                  </a:lnTo>
                  <a:lnTo>
                    <a:pt x="6239" y="8410"/>
                  </a:lnTo>
                  <a:lnTo>
                    <a:pt x="6236" y="8419"/>
                  </a:lnTo>
                  <a:lnTo>
                    <a:pt x="6224" y="8451"/>
                  </a:lnTo>
                  <a:lnTo>
                    <a:pt x="6221" y="8460"/>
                  </a:lnTo>
                  <a:lnTo>
                    <a:pt x="6208" y="8492"/>
                  </a:lnTo>
                  <a:lnTo>
                    <a:pt x="6204" y="8501"/>
                  </a:lnTo>
                  <a:lnTo>
                    <a:pt x="6190" y="8532"/>
                  </a:lnTo>
                  <a:lnTo>
                    <a:pt x="6186" y="8541"/>
                  </a:lnTo>
                  <a:lnTo>
                    <a:pt x="6170" y="8571"/>
                  </a:lnTo>
                  <a:lnTo>
                    <a:pt x="6166" y="8580"/>
                  </a:lnTo>
                  <a:lnTo>
                    <a:pt x="6149" y="8610"/>
                  </a:lnTo>
                  <a:lnTo>
                    <a:pt x="6144" y="8618"/>
                  </a:lnTo>
                  <a:lnTo>
                    <a:pt x="6126" y="8648"/>
                  </a:lnTo>
                  <a:lnTo>
                    <a:pt x="6121" y="8656"/>
                  </a:lnTo>
                  <a:lnTo>
                    <a:pt x="6102" y="8685"/>
                  </a:lnTo>
                  <a:lnTo>
                    <a:pt x="6097" y="8692"/>
                  </a:lnTo>
                  <a:lnTo>
                    <a:pt x="6077" y="8720"/>
                  </a:lnTo>
                  <a:lnTo>
                    <a:pt x="6072" y="8728"/>
                  </a:lnTo>
                  <a:lnTo>
                    <a:pt x="6051" y="8755"/>
                  </a:lnTo>
                  <a:lnTo>
                    <a:pt x="6045" y="8762"/>
                  </a:lnTo>
                  <a:lnTo>
                    <a:pt x="6023" y="8789"/>
                  </a:lnTo>
                  <a:lnTo>
                    <a:pt x="6017" y="8796"/>
                  </a:lnTo>
                  <a:lnTo>
                    <a:pt x="5994" y="8822"/>
                  </a:lnTo>
                  <a:lnTo>
                    <a:pt x="5988" y="8829"/>
                  </a:lnTo>
                  <a:lnTo>
                    <a:pt x="5964" y="8853"/>
                  </a:lnTo>
                  <a:lnTo>
                    <a:pt x="5957" y="8860"/>
                  </a:lnTo>
                  <a:lnTo>
                    <a:pt x="5932" y="8884"/>
                  </a:lnTo>
                  <a:lnTo>
                    <a:pt x="5925" y="8890"/>
                  </a:lnTo>
                  <a:lnTo>
                    <a:pt x="5900" y="8913"/>
                  </a:lnTo>
                  <a:lnTo>
                    <a:pt x="5893" y="8919"/>
                  </a:lnTo>
                  <a:lnTo>
                    <a:pt x="5866" y="8941"/>
                  </a:lnTo>
                  <a:lnTo>
                    <a:pt x="5859" y="8947"/>
                  </a:lnTo>
                  <a:lnTo>
                    <a:pt x="5831" y="8968"/>
                  </a:lnTo>
                  <a:lnTo>
                    <a:pt x="5824" y="8974"/>
                  </a:lnTo>
                  <a:lnTo>
                    <a:pt x="5795" y="8994"/>
                  </a:lnTo>
                  <a:lnTo>
                    <a:pt x="5788" y="8999"/>
                  </a:lnTo>
                  <a:lnTo>
                    <a:pt x="5759" y="9018"/>
                  </a:lnTo>
                  <a:lnTo>
                    <a:pt x="5750" y="9023"/>
                  </a:lnTo>
                  <a:lnTo>
                    <a:pt x="5721" y="9041"/>
                  </a:lnTo>
                  <a:lnTo>
                    <a:pt x="5712" y="9046"/>
                  </a:lnTo>
                  <a:lnTo>
                    <a:pt x="5682" y="9063"/>
                  </a:lnTo>
                  <a:lnTo>
                    <a:pt x="5674" y="9067"/>
                  </a:lnTo>
                  <a:lnTo>
                    <a:pt x="5643" y="9083"/>
                  </a:lnTo>
                  <a:lnTo>
                    <a:pt x="5634" y="9087"/>
                  </a:lnTo>
                  <a:lnTo>
                    <a:pt x="5603" y="9101"/>
                  </a:lnTo>
                  <a:lnTo>
                    <a:pt x="5595" y="9104"/>
                  </a:lnTo>
                  <a:lnTo>
                    <a:pt x="5563" y="9118"/>
                  </a:lnTo>
                  <a:lnTo>
                    <a:pt x="5554" y="9121"/>
                  </a:lnTo>
                  <a:lnTo>
                    <a:pt x="5522" y="9133"/>
                  </a:lnTo>
                  <a:lnTo>
                    <a:pt x="5513" y="9136"/>
                  </a:lnTo>
                  <a:lnTo>
                    <a:pt x="5481" y="9147"/>
                  </a:lnTo>
                  <a:lnTo>
                    <a:pt x="5472" y="9149"/>
                  </a:lnTo>
                  <a:lnTo>
                    <a:pt x="5439" y="9159"/>
                  </a:lnTo>
                  <a:lnTo>
                    <a:pt x="5430" y="9161"/>
                  </a:lnTo>
                  <a:lnTo>
                    <a:pt x="5397" y="9169"/>
                  </a:lnTo>
                  <a:lnTo>
                    <a:pt x="5388" y="9171"/>
                  </a:lnTo>
                  <a:lnTo>
                    <a:pt x="5354" y="9179"/>
                  </a:lnTo>
                  <a:lnTo>
                    <a:pt x="5345" y="9180"/>
                  </a:lnTo>
                  <a:lnTo>
                    <a:pt x="5311" y="9186"/>
                  </a:lnTo>
                  <a:lnTo>
                    <a:pt x="5302" y="9187"/>
                  </a:lnTo>
                  <a:lnTo>
                    <a:pt x="5268" y="9192"/>
                  </a:lnTo>
                  <a:lnTo>
                    <a:pt x="5259" y="9193"/>
                  </a:lnTo>
                  <a:lnTo>
                    <a:pt x="5224" y="9196"/>
                  </a:lnTo>
                  <a:lnTo>
                    <a:pt x="5215" y="9197"/>
                  </a:lnTo>
                  <a:lnTo>
                    <a:pt x="5181" y="9199"/>
                  </a:lnTo>
                  <a:lnTo>
                    <a:pt x="5171" y="9199"/>
                  </a:lnTo>
                  <a:lnTo>
                    <a:pt x="5137" y="9200"/>
                  </a:lnTo>
                  <a:lnTo>
                    <a:pt x="5132" y="9200"/>
                  </a:lnTo>
                  <a:lnTo>
                    <a:pt x="3815" y="9200"/>
                  </a:lnTo>
                  <a:lnTo>
                    <a:pt x="3810" y="9200"/>
                  </a:lnTo>
                  <a:lnTo>
                    <a:pt x="3776" y="9199"/>
                  </a:lnTo>
                  <a:lnTo>
                    <a:pt x="3766" y="9199"/>
                  </a:lnTo>
                  <a:lnTo>
                    <a:pt x="3732" y="9197"/>
                  </a:lnTo>
                  <a:lnTo>
                    <a:pt x="3722" y="9196"/>
                  </a:lnTo>
                  <a:lnTo>
                    <a:pt x="3688" y="9193"/>
                  </a:lnTo>
                  <a:lnTo>
                    <a:pt x="3679" y="9192"/>
                  </a:lnTo>
                  <a:lnTo>
                    <a:pt x="3644" y="9187"/>
                  </a:lnTo>
                  <a:lnTo>
                    <a:pt x="3635" y="9186"/>
                  </a:lnTo>
                  <a:lnTo>
                    <a:pt x="3601" y="9180"/>
                  </a:lnTo>
                  <a:lnTo>
                    <a:pt x="3592" y="9179"/>
                  </a:lnTo>
                  <a:lnTo>
                    <a:pt x="3558" y="9171"/>
                  </a:lnTo>
                  <a:lnTo>
                    <a:pt x="3549" y="9169"/>
                  </a:lnTo>
                  <a:lnTo>
                    <a:pt x="3516" y="9161"/>
                  </a:lnTo>
                  <a:lnTo>
                    <a:pt x="3507" y="9159"/>
                  </a:lnTo>
                  <a:lnTo>
                    <a:pt x="3474" y="9149"/>
                  </a:lnTo>
                  <a:lnTo>
                    <a:pt x="3465" y="9147"/>
                  </a:lnTo>
                  <a:lnTo>
                    <a:pt x="3433" y="9136"/>
                  </a:lnTo>
                  <a:lnTo>
                    <a:pt x="3424" y="9133"/>
                  </a:lnTo>
                  <a:lnTo>
                    <a:pt x="3392" y="9121"/>
                  </a:lnTo>
                  <a:lnTo>
                    <a:pt x="3383" y="9118"/>
                  </a:lnTo>
                  <a:lnTo>
                    <a:pt x="3351" y="9104"/>
                  </a:lnTo>
                  <a:lnTo>
                    <a:pt x="3343" y="9101"/>
                  </a:lnTo>
                  <a:lnTo>
                    <a:pt x="3312" y="9087"/>
                  </a:lnTo>
                  <a:lnTo>
                    <a:pt x="3303" y="9083"/>
                  </a:lnTo>
                  <a:lnTo>
                    <a:pt x="3272" y="9067"/>
                  </a:lnTo>
                  <a:lnTo>
                    <a:pt x="3264" y="9063"/>
                  </a:lnTo>
                  <a:lnTo>
                    <a:pt x="3234" y="9046"/>
                  </a:lnTo>
                  <a:lnTo>
                    <a:pt x="3225" y="9041"/>
                  </a:lnTo>
                  <a:lnTo>
                    <a:pt x="3195" y="9023"/>
                  </a:lnTo>
                  <a:lnTo>
                    <a:pt x="3187" y="9018"/>
                  </a:lnTo>
                  <a:lnTo>
                    <a:pt x="3158" y="8999"/>
                  </a:lnTo>
                  <a:lnTo>
                    <a:pt x="3150" y="8994"/>
                  </a:lnTo>
                  <a:lnTo>
                    <a:pt x="3122" y="8974"/>
                  </a:lnTo>
                  <a:lnTo>
                    <a:pt x="3115" y="8968"/>
                  </a:lnTo>
                  <a:lnTo>
                    <a:pt x="3087" y="8947"/>
                  </a:lnTo>
                  <a:lnTo>
                    <a:pt x="3080" y="8941"/>
                  </a:lnTo>
                  <a:lnTo>
                    <a:pt x="3054" y="8919"/>
                  </a:lnTo>
                  <a:lnTo>
                    <a:pt x="3047" y="8913"/>
                  </a:lnTo>
                  <a:lnTo>
                    <a:pt x="3021" y="8890"/>
                  </a:lnTo>
                  <a:lnTo>
                    <a:pt x="3014" y="8884"/>
                  </a:lnTo>
                  <a:lnTo>
                    <a:pt x="2990" y="8860"/>
                  </a:lnTo>
                  <a:lnTo>
                    <a:pt x="2983" y="8853"/>
                  </a:lnTo>
                  <a:lnTo>
                    <a:pt x="2959" y="8828"/>
                  </a:lnTo>
                  <a:lnTo>
                    <a:pt x="2953" y="8822"/>
                  </a:lnTo>
                  <a:lnTo>
                    <a:pt x="2930" y="8796"/>
                  </a:lnTo>
                  <a:lnTo>
                    <a:pt x="2924" y="8789"/>
                  </a:lnTo>
                  <a:lnTo>
                    <a:pt x="2902" y="8762"/>
                  </a:lnTo>
                  <a:lnTo>
                    <a:pt x="2896" y="8755"/>
                  </a:lnTo>
                  <a:lnTo>
                    <a:pt x="2875" y="8728"/>
                  </a:lnTo>
                  <a:lnTo>
                    <a:pt x="2870" y="8720"/>
                  </a:lnTo>
                  <a:lnTo>
                    <a:pt x="2850" y="8692"/>
                  </a:lnTo>
                  <a:lnTo>
                    <a:pt x="2845" y="8685"/>
                  </a:lnTo>
                  <a:lnTo>
                    <a:pt x="2826" y="8656"/>
                  </a:lnTo>
                  <a:lnTo>
                    <a:pt x="2821" y="8648"/>
                  </a:lnTo>
                  <a:lnTo>
                    <a:pt x="2803" y="8618"/>
                  </a:lnTo>
                  <a:lnTo>
                    <a:pt x="2798" y="8610"/>
                  </a:lnTo>
                  <a:lnTo>
                    <a:pt x="2782" y="8580"/>
                  </a:lnTo>
                  <a:lnTo>
                    <a:pt x="2777" y="8572"/>
                  </a:lnTo>
                  <a:lnTo>
                    <a:pt x="2762" y="8541"/>
                  </a:lnTo>
                  <a:lnTo>
                    <a:pt x="2757" y="8532"/>
                  </a:lnTo>
                  <a:lnTo>
                    <a:pt x="2743" y="8501"/>
                  </a:lnTo>
                  <a:lnTo>
                    <a:pt x="2739" y="8492"/>
                  </a:lnTo>
                  <a:lnTo>
                    <a:pt x="2726" y="8461"/>
                  </a:lnTo>
                  <a:lnTo>
                    <a:pt x="2723" y="8452"/>
                  </a:lnTo>
                  <a:lnTo>
                    <a:pt x="2711" y="8420"/>
                  </a:lnTo>
                  <a:lnTo>
                    <a:pt x="2708" y="8411"/>
                  </a:lnTo>
                  <a:lnTo>
                    <a:pt x="2697" y="8378"/>
                  </a:lnTo>
                  <a:lnTo>
                    <a:pt x="2694" y="8369"/>
                  </a:lnTo>
                  <a:lnTo>
                    <a:pt x="2684" y="8336"/>
                  </a:lnTo>
                  <a:lnTo>
                    <a:pt x="2682" y="8327"/>
                  </a:lnTo>
                  <a:lnTo>
                    <a:pt x="2674" y="8294"/>
                  </a:lnTo>
                  <a:lnTo>
                    <a:pt x="2672" y="8285"/>
                  </a:lnTo>
                  <a:lnTo>
                    <a:pt x="2665" y="8251"/>
                  </a:lnTo>
                  <a:lnTo>
                    <a:pt x="2663" y="8242"/>
                  </a:lnTo>
                  <a:lnTo>
                    <a:pt x="2657" y="8208"/>
                  </a:lnTo>
                  <a:lnTo>
                    <a:pt x="2656" y="8199"/>
                  </a:lnTo>
                  <a:lnTo>
                    <a:pt x="2651" y="8164"/>
                  </a:lnTo>
                  <a:lnTo>
                    <a:pt x="2650" y="8155"/>
                  </a:lnTo>
                  <a:lnTo>
                    <a:pt x="2647" y="8121"/>
                  </a:lnTo>
                  <a:lnTo>
                    <a:pt x="2646" y="8111"/>
                  </a:lnTo>
                  <a:lnTo>
                    <a:pt x="2644" y="8077"/>
                  </a:lnTo>
                  <a:lnTo>
                    <a:pt x="2644" y="8067"/>
                  </a:lnTo>
                  <a:lnTo>
                    <a:pt x="2643" y="8033"/>
                  </a:lnTo>
                  <a:lnTo>
                    <a:pt x="2643" y="8028"/>
                  </a:lnTo>
                  <a:lnTo>
                    <a:pt x="2643" y="4342"/>
                  </a:lnTo>
                  <a:lnTo>
                    <a:pt x="2643" y="4337"/>
                  </a:lnTo>
                  <a:lnTo>
                    <a:pt x="2644" y="4303"/>
                  </a:lnTo>
                  <a:lnTo>
                    <a:pt x="2644" y="4293"/>
                  </a:lnTo>
                  <a:lnTo>
                    <a:pt x="2646" y="4259"/>
                  </a:lnTo>
                  <a:lnTo>
                    <a:pt x="2647" y="4249"/>
                  </a:lnTo>
                  <a:lnTo>
                    <a:pt x="2650" y="4215"/>
                  </a:lnTo>
                  <a:lnTo>
                    <a:pt x="2651" y="4206"/>
                  </a:lnTo>
                  <a:lnTo>
                    <a:pt x="2656" y="4171"/>
                  </a:lnTo>
                  <a:lnTo>
                    <a:pt x="2657" y="4162"/>
                  </a:lnTo>
                  <a:lnTo>
                    <a:pt x="2663" y="4128"/>
                  </a:lnTo>
                  <a:lnTo>
                    <a:pt x="2665" y="4119"/>
                  </a:lnTo>
                  <a:lnTo>
                    <a:pt x="2672" y="4085"/>
                  </a:lnTo>
                  <a:lnTo>
                    <a:pt x="2674" y="4076"/>
                  </a:lnTo>
                  <a:lnTo>
                    <a:pt x="2682" y="4043"/>
                  </a:lnTo>
                  <a:lnTo>
                    <a:pt x="2684" y="4034"/>
                  </a:lnTo>
                  <a:lnTo>
                    <a:pt x="2694" y="4001"/>
                  </a:lnTo>
                  <a:lnTo>
                    <a:pt x="2697" y="3992"/>
                  </a:lnTo>
                  <a:lnTo>
                    <a:pt x="2708" y="3959"/>
                  </a:lnTo>
                  <a:lnTo>
                    <a:pt x="2711" y="3950"/>
                  </a:lnTo>
                  <a:lnTo>
                    <a:pt x="2723" y="3918"/>
                  </a:lnTo>
                  <a:lnTo>
                    <a:pt x="2726" y="3909"/>
                  </a:lnTo>
                  <a:lnTo>
                    <a:pt x="2739" y="3878"/>
                  </a:lnTo>
                  <a:lnTo>
                    <a:pt x="2743" y="3869"/>
                  </a:lnTo>
                  <a:lnTo>
                    <a:pt x="2757" y="3838"/>
                  </a:lnTo>
                  <a:lnTo>
                    <a:pt x="2762" y="3829"/>
                  </a:lnTo>
                  <a:lnTo>
                    <a:pt x="2777" y="3798"/>
                  </a:lnTo>
                  <a:lnTo>
                    <a:pt x="2782" y="3790"/>
                  </a:lnTo>
                  <a:lnTo>
                    <a:pt x="2798" y="3760"/>
                  </a:lnTo>
                  <a:lnTo>
                    <a:pt x="2803" y="3752"/>
                  </a:lnTo>
                  <a:lnTo>
                    <a:pt x="2821" y="3722"/>
                  </a:lnTo>
                  <a:lnTo>
                    <a:pt x="2826" y="3714"/>
                  </a:lnTo>
                  <a:lnTo>
                    <a:pt x="2845" y="3685"/>
                  </a:lnTo>
                  <a:lnTo>
                    <a:pt x="2850" y="3678"/>
                  </a:lnTo>
                  <a:lnTo>
                    <a:pt x="2870" y="3650"/>
                  </a:lnTo>
                  <a:lnTo>
                    <a:pt x="2875" y="3642"/>
                  </a:lnTo>
                  <a:lnTo>
                    <a:pt x="2896" y="3615"/>
                  </a:lnTo>
                  <a:lnTo>
                    <a:pt x="2902" y="3608"/>
                  </a:lnTo>
                  <a:lnTo>
                    <a:pt x="2924" y="3581"/>
                  </a:lnTo>
                  <a:lnTo>
                    <a:pt x="2930" y="3574"/>
                  </a:lnTo>
                  <a:lnTo>
                    <a:pt x="2953" y="3548"/>
                  </a:lnTo>
                  <a:lnTo>
                    <a:pt x="2959" y="3542"/>
                  </a:lnTo>
                  <a:lnTo>
                    <a:pt x="2983" y="3517"/>
                  </a:lnTo>
                  <a:lnTo>
                    <a:pt x="2990" y="3510"/>
                  </a:lnTo>
                  <a:lnTo>
                    <a:pt x="3014" y="3486"/>
                  </a:lnTo>
                  <a:lnTo>
                    <a:pt x="3021" y="3480"/>
                  </a:lnTo>
                  <a:lnTo>
                    <a:pt x="3047" y="3457"/>
                  </a:lnTo>
                  <a:lnTo>
                    <a:pt x="3054" y="3451"/>
                  </a:lnTo>
                  <a:lnTo>
                    <a:pt x="3080" y="3429"/>
                  </a:lnTo>
                  <a:lnTo>
                    <a:pt x="3087" y="3423"/>
                  </a:lnTo>
                  <a:lnTo>
                    <a:pt x="3115" y="3402"/>
                  </a:lnTo>
                  <a:lnTo>
                    <a:pt x="3122" y="3396"/>
                  </a:lnTo>
                  <a:lnTo>
                    <a:pt x="3150" y="3376"/>
                  </a:lnTo>
                  <a:lnTo>
                    <a:pt x="3158" y="3371"/>
                  </a:lnTo>
                  <a:lnTo>
                    <a:pt x="3187" y="3352"/>
                  </a:lnTo>
                  <a:lnTo>
                    <a:pt x="3195" y="3347"/>
                  </a:lnTo>
                  <a:lnTo>
                    <a:pt x="3225" y="3329"/>
                  </a:lnTo>
                  <a:lnTo>
                    <a:pt x="3234" y="3324"/>
                  </a:lnTo>
                  <a:lnTo>
                    <a:pt x="3264" y="3307"/>
                  </a:lnTo>
                  <a:lnTo>
                    <a:pt x="3272" y="3303"/>
                  </a:lnTo>
                  <a:lnTo>
                    <a:pt x="3303" y="3287"/>
                  </a:lnTo>
                  <a:lnTo>
                    <a:pt x="3312" y="3283"/>
                  </a:lnTo>
                  <a:lnTo>
                    <a:pt x="3343" y="3269"/>
                  </a:lnTo>
                  <a:lnTo>
                    <a:pt x="3351" y="3266"/>
                  </a:lnTo>
                  <a:lnTo>
                    <a:pt x="3383" y="3252"/>
                  </a:lnTo>
                  <a:lnTo>
                    <a:pt x="3392" y="3249"/>
                  </a:lnTo>
                  <a:lnTo>
                    <a:pt x="3424" y="3237"/>
                  </a:lnTo>
                  <a:lnTo>
                    <a:pt x="3433" y="3234"/>
                  </a:lnTo>
                  <a:lnTo>
                    <a:pt x="3465" y="3223"/>
                  </a:lnTo>
                  <a:lnTo>
                    <a:pt x="3474" y="3221"/>
                  </a:lnTo>
                  <a:lnTo>
                    <a:pt x="3507" y="3211"/>
                  </a:lnTo>
                  <a:lnTo>
                    <a:pt x="3516" y="3209"/>
                  </a:lnTo>
                  <a:lnTo>
                    <a:pt x="3549" y="3201"/>
                  </a:lnTo>
                  <a:lnTo>
                    <a:pt x="3558" y="3199"/>
                  </a:lnTo>
                  <a:lnTo>
                    <a:pt x="3592" y="3191"/>
                  </a:lnTo>
                  <a:lnTo>
                    <a:pt x="3601" y="3190"/>
                  </a:lnTo>
                  <a:lnTo>
                    <a:pt x="3635" y="3184"/>
                  </a:lnTo>
                  <a:lnTo>
                    <a:pt x="3644" y="3183"/>
                  </a:lnTo>
                  <a:lnTo>
                    <a:pt x="3679" y="3178"/>
                  </a:lnTo>
                  <a:lnTo>
                    <a:pt x="3688" y="3177"/>
                  </a:lnTo>
                  <a:lnTo>
                    <a:pt x="3722" y="3174"/>
                  </a:lnTo>
                  <a:lnTo>
                    <a:pt x="3732" y="3173"/>
                  </a:lnTo>
                  <a:lnTo>
                    <a:pt x="3766" y="3171"/>
                  </a:lnTo>
                  <a:lnTo>
                    <a:pt x="3776" y="3171"/>
                  </a:lnTo>
                  <a:lnTo>
                    <a:pt x="3810" y="3170"/>
                  </a:lnTo>
                  <a:lnTo>
                    <a:pt x="3815" y="3170"/>
                  </a:lnTo>
                  <a:lnTo>
                    <a:pt x="4223" y="3170"/>
                  </a:lnTo>
                  <a:lnTo>
                    <a:pt x="4223" y="2485"/>
                  </a:lnTo>
                  <a:lnTo>
                    <a:pt x="3683" y="2485"/>
                  </a:lnTo>
                  <a:lnTo>
                    <a:pt x="3650" y="2483"/>
                  </a:lnTo>
                  <a:lnTo>
                    <a:pt x="3618" y="2476"/>
                  </a:lnTo>
                  <a:lnTo>
                    <a:pt x="3587" y="2466"/>
                  </a:lnTo>
                  <a:lnTo>
                    <a:pt x="3558" y="2452"/>
                  </a:lnTo>
                  <a:lnTo>
                    <a:pt x="3531" y="2433"/>
                  </a:lnTo>
                  <a:lnTo>
                    <a:pt x="3506" y="2412"/>
                  </a:lnTo>
                  <a:lnTo>
                    <a:pt x="3485" y="2387"/>
                  </a:lnTo>
                  <a:lnTo>
                    <a:pt x="3466" y="2360"/>
                  </a:lnTo>
                  <a:lnTo>
                    <a:pt x="3452" y="2331"/>
                  </a:lnTo>
                  <a:lnTo>
                    <a:pt x="3442" y="2300"/>
                  </a:lnTo>
                  <a:close/>
                  <a:moveTo>
                    <a:pt x="5560" y="2483"/>
                  </a:moveTo>
                  <a:lnTo>
                    <a:pt x="5527" y="2485"/>
                  </a:lnTo>
                  <a:lnTo>
                    <a:pt x="4723" y="2485"/>
                  </a:lnTo>
                  <a:lnTo>
                    <a:pt x="4723" y="3170"/>
                  </a:lnTo>
                  <a:lnTo>
                    <a:pt x="5132" y="3170"/>
                  </a:lnTo>
                  <a:lnTo>
                    <a:pt x="5137" y="3170"/>
                  </a:lnTo>
                  <a:lnTo>
                    <a:pt x="5171" y="3171"/>
                  </a:lnTo>
                  <a:lnTo>
                    <a:pt x="5181" y="3171"/>
                  </a:lnTo>
                  <a:lnTo>
                    <a:pt x="5215" y="3173"/>
                  </a:lnTo>
                  <a:lnTo>
                    <a:pt x="5224" y="3174"/>
                  </a:lnTo>
                  <a:lnTo>
                    <a:pt x="5259" y="3177"/>
                  </a:lnTo>
                  <a:lnTo>
                    <a:pt x="5268" y="3178"/>
                  </a:lnTo>
                  <a:lnTo>
                    <a:pt x="5302" y="3183"/>
                  </a:lnTo>
                  <a:lnTo>
                    <a:pt x="5311" y="3184"/>
                  </a:lnTo>
                  <a:lnTo>
                    <a:pt x="5345" y="3190"/>
                  </a:lnTo>
                  <a:lnTo>
                    <a:pt x="5354" y="3191"/>
                  </a:lnTo>
                  <a:lnTo>
                    <a:pt x="5388" y="3199"/>
                  </a:lnTo>
                  <a:lnTo>
                    <a:pt x="5397" y="3201"/>
                  </a:lnTo>
                  <a:lnTo>
                    <a:pt x="5430" y="3209"/>
                  </a:lnTo>
                  <a:lnTo>
                    <a:pt x="5439" y="3211"/>
                  </a:lnTo>
                  <a:lnTo>
                    <a:pt x="5472" y="3221"/>
                  </a:lnTo>
                  <a:lnTo>
                    <a:pt x="5481" y="3223"/>
                  </a:lnTo>
                  <a:lnTo>
                    <a:pt x="5513" y="3234"/>
                  </a:lnTo>
                  <a:lnTo>
                    <a:pt x="5522" y="3237"/>
                  </a:lnTo>
                  <a:lnTo>
                    <a:pt x="5554" y="3249"/>
                  </a:lnTo>
                  <a:lnTo>
                    <a:pt x="5563" y="3252"/>
                  </a:lnTo>
                  <a:lnTo>
                    <a:pt x="5595" y="3266"/>
                  </a:lnTo>
                  <a:lnTo>
                    <a:pt x="5603" y="3269"/>
                  </a:lnTo>
                  <a:lnTo>
                    <a:pt x="5634" y="3283"/>
                  </a:lnTo>
                  <a:lnTo>
                    <a:pt x="5643" y="3287"/>
                  </a:lnTo>
                  <a:lnTo>
                    <a:pt x="5674" y="3303"/>
                  </a:lnTo>
                  <a:lnTo>
                    <a:pt x="5682" y="3307"/>
                  </a:lnTo>
                  <a:lnTo>
                    <a:pt x="5712" y="3324"/>
                  </a:lnTo>
                  <a:lnTo>
                    <a:pt x="5721" y="3329"/>
                  </a:lnTo>
                  <a:lnTo>
                    <a:pt x="5750" y="3347"/>
                  </a:lnTo>
                  <a:lnTo>
                    <a:pt x="5759" y="3352"/>
                  </a:lnTo>
                  <a:lnTo>
                    <a:pt x="5788" y="3371"/>
                  </a:lnTo>
                  <a:lnTo>
                    <a:pt x="5795" y="3376"/>
                  </a:lnTo>
                  <a:lnTo>
                    <a:pt x="5824" y="3396"/>
                  </a:lnTo>
                  <a:lnTo>
                    <a:pt x="5831" y="3402"/>
                  </a:lnTo>
                  <a:lnTo>
                    <a:pt x="5859" y="3423"/>
                  </a:lnTo>
                  <a:lnTo>
                    <a:pt x="5866" y="3429"/>
                  </a:lnTo>
                  <a:lnTo>
                    <a:pt x="5893" y="3451"/>
                  </a:lnTo>
                  <a:lnTo>
                    <a:pt x="5900" y="3457"/>
                  </a:lnTo>
                  <a:lnTo>
                    <a:pt x="5925" y="3480"/>
                  </a:lnTo>
                  <a:lnTo>
                    <a:pt x="5932" y="3486"/>
                  </a:lnTo>
                  <a:lnTo>
                    <a:pt x="5957" y="3510"/>
                  </a:lnTo>
                  <a:lnTo>
                    <a:pt x="5964" y="3517"/>
                  </a:lnTo>
                  <a:lnTo>
                    <a:pt x="5982" y="3536"/>
                  </a:lnTo>
                  <a:lnTo>
                    <a:pt x="6073" y="3458"/>
                  </a:lnTo>
                  <a:lnTo>
                    <a:pt x="6200" y="3286"/>
                  </a:lnTo>
                  <a:lnTo>
                    <a:pt x="6288" y="3094"/>
                  </a:lnTo>
                  <a:lnTo>
                    <a:pt x="6335" y="2888"/>
                  </a:lnTo>
                  <a:lnTo>
                    <a:pt x="6341" y="2676"/>
                  </a:lnTo>
                  <a:lnTo>
                    <a:pt x="6305" y="2467"/>
                  </a:lnTo>
                  <a:lnTo>
                    <a:pt x="6227" y="2270"/>
                  </a:lnTo>
                  <a:lnTo>
                    <a:pt x="6108" y="2090"/>
                  </a:lnTo>
                  <a:lnTo>
                    <a:pt x="5944" y="1934"/>
                  </a:lnTo>
                  <a:lnTo>
                    <a:pt x="5777" y="1833"/>
                  </a:lnTo>
                  <a:lnTo>
                    <a:pt x="5777" y="2235"/>
                  </a:lnTo>
                  <a:lnTo>
                    <a:pt x="5775" y="2268"/>
                  </a:lnTo>
                  <a:lnTo>
                    <a:pt x="5768" y="2300"/>
                  </a:lnTo>
                  <a:lnTo>
                    <a:pt x="5758" y="2331"/>
                  </a:lnTo>
                  <a:lnTo>
                    <a:pt x="5744" y="2360"/>
                  </a:lnTo>
                  <a:lnTo>
                    <a:pt x="5725" y="2387"/>
                  </a:lnTo>
                  <a:lnTo>
                    <a:pt x="5704" y="2412"/>
                  </a:lnTo>
                  <a:lnTo>
                    <a:pt x="5679" y="2433"/>
                  </a:lnTo>
                  <a:lnTo>
                    <a:pt x="5652" y="2452"/>
                  </a:lnTo>
                  <a:lnTo>
                    <a:pt x="5623" y="2466"/>
                  </a:lnTo>
                  <a:lnTo>
                    <a:pt x="5592" y="2476"/>
                  </a:lnTo>
                  <a:lnTo>
                    <a:pt x="5560" y="2483"/>
                  </a:lnTo>
                  <a:close/>
                  <a:moveTo>
                    <a:pt x="5551" y="3874"/>
                  </a:moveTo>
                  <a:lnTo>
                    <a:pt x="5562" y="3844"/>
                  </a:lnTo>
                  <a:lnTo>
                    <a:pt x="5569" y="3832"/>
                  </a:lnTo>
                  <a:lnTo>
                    <a:pt x="5551" y="3816"/>
                  </a:lnTo>
                  <a:lnTo>
                    <a:pt x="5531" y="3801"/>
                  </a:lnTo>
                  <a:lnTo>
                    <a:pt x="5510" y="3787"/>
                  </a:lnTo>
                  <a:lnTo>
                    <a:pt x="5489" y="3773"/>
                  </a:lnTo>
                  <a:lnTo>
                    <a:pt x="5468" y="3760"/>
                  </a:lnTo>
                  <a:lnTo>
                    <a:pt x="5446" y="3748"/>
                  </a:lnTo>
                  <a:lnTo>
                    <a:pt x="5423" y="3737"/>
                  </a:lnTo>
                  <a:lnTo>
                    <a:pt x="5400" y="3726"/>
                  </a:lnTo>
                  <a:lnTo>
                    <a:pt x="5377" y="3717"/>
                  </a:lnTo>
                  <a:lnTo>
                    <a:pt x="5353" y="3708"/>
                  </a:lnTo>
                  <a:lnTo>
                    <a:pt x="5329" y="3700"/>
                  </a:lnTo>
                  <a:lnTo>
                    <a:pt x="5305" y="3693"/>
                  </a:lnTo>
                  <a:lnTo>
                    <a:pt x="5281" y="3687"/>
                  </a:lnTo>
                  <a:lnTo>
                    <a:pt x="5256" y="3682"/>
                  </a:lnTo>
                  <a:lnTo>
                    <a:pt x="5232" y="3678"/>
                  </a:lnTo>
                  <a:lnTo>
                    <a:pt x="5207" y="3674"/>
                  </a:lnTo>
                  <a:lnTo>
                    <a:pt x="5182" y="3672"/>
                  </a:lnTo>
                  <a:lnTo>
                    <a:pt x="5157" y="3671"/>
                  </a:lnTo>
                  <a:lnTo>
                    <a:pt x="5130" y="3670"/>
                  </a:lnTo>
                  <a:lnTo>
                    <a:pt x="4473" y="3670"/>
                  </a:lnTo>
                  <a:lnTo>
                    <a:pt x="3817" y="3670"/>
                  </a:lnTo>
                  <a:lnTo>
                    <a:pt x="3790" y="3671"/>
                  </a:lnTo>
                  <a:lnTo>
                    <a:pt x="3765" y="3672"/>
                  </a:lnTo>
                  <a:lnTo>
                    <a:pt x="3740" y="3674"/>
                  </a:lnTo>
                  <a:lnTo>
                    <a:pt x="3715" y="3678"/>
                  </a:lnTo>
                  <a:lnTo>
                    <a:pt x="3690" y="3682"/>
                  </a:lnTo>
                  <a:lnTo>
                    <a:pt x="3665" y="3687"/>
                  </a:lnTo>
                  <a:lnTo>
                    <a:pt x="3641" y="3693"/>
                  </a:lnTo>
                  <a:lnTo>
                    <a:pt x="3617" y="3700"/>
                  </a:lnTo>
                  <a:lnTo>
                    <a:pt x="3593" y="3708"/>
                  </a:lnTo>
                  <a:lnTo>
                    <a:pt x="3569" y="3717"/>
                  </a:lnTo>
                  <a:lnTo>
                    <a:pt x="3546" y="3726"/>
                  </a:lnTo>
                  <a:lnTo>
                    <a:pt x="3523" y="3737"/>
                  </a:lnTo>
                  <a:lnTo>
                    <a:pt x="3500" y="3748"/>
                  </a:lnTo>
                  <a:lnTo>
                    <a:pt x="3479" y="3760"/>
                  </a:lnTo>
                  <a:lnTo>
                    <a:pt x="3458" y="3772"/>
                  </a:lnTo>
                  <a:lnTo>
                    <a:pt x="3437" y="3786"/>
                  </a:lnTo>
                  <a:lnTo>
                    <a:pt x="3416" y="3801"/>
                  </a:lnTo>
                  <a:lnTo>
                    <a:pt x="3397" y="3816"/>
                  </a:lnTo>
                  <a:lnTo>
                    <a:pt x="3377" y="3832"/>
                  </a:lnTo>
                  <a:lnTo>
                    <a:pt x="3359" y="3849"/>
                  </a:lnTo>
                  <a:lnTo>
                    <a:pt x="3341" y="3866"/>
                  </a:lnTo>
                  <a:lnTo>
                    <a:pt x="3323" y="3884"/>
                  </a:lnTo>
                  <a:lnTo>
                    <a:pt x="3306" y="3903"/>
                  </a:lnTo>
                  <a:lnTo>
                    <a:pt x="3290" y="3923"/>
                  </a:lnTo>
                  <a:lnTo>
                    <a:pt x="3275" y="3943"/>
                  </a:lnTo>
                  <a:lnTo>
                    <a:pt x="3260" y="3963"/>
                  </a:lnTo>
                  <a:lnTo>
                    <a:pt x="3247" y="3984"/>
                  </a:lnTo>
                  <a:lnTo>
                    <a:pt x="3233" y="4006"/>
                  </a:lnTo>
                  <a:lnTo>
                    <a:pt x="3221" y="4028"/>
                  </a:lnTo>
                  <a:lnTo>
                    <a:pt x="3210" y="4051"/>
                  </a:lnTo>
                  <a:lnTo>
                    <a:pt x="3199" y="4074"/>
                  </a:lnTo>
                  <a:lnTo>
                    <a:pt x="3190" y="4097"/>
                  </a:lnTo>
                  <a:lnTo>
                    <a:pt x="3181" y="4120"/>
                  </a:lnTo>
                  <a:lnTo>
                    <a:pt x="3173" y="4144"/>
                  </a:lnTo>
                  <a:lnTo>
                    <a:pt x="3166" y="4168"/>
                  </a:lnTo>
                  <a:lnTo>
                    <a:pt x="3160" y="4193"/>
                  </a:lnTo>
                  <a:lnTo>
                    <a:pt x="3155" y="4217"/>
                  </a:lnTo>
                  <a:lnTo>
                    <a:pt x="3151" y="4242"/>
                  </a:lnTo>
                  <a:lnTo>
                    <a:pt x="3147" y="4267"/>
                  </a:lnTo>
                  <a:lnTo>
                    <a:pt x="3145" y="4292"/>
                  </a:lnTo>
                  <a:lnTo>
                    <a:pt x="3144" y="4317"/>
                  </a:lnTo>
                  <a:lnTo>
                    <a:pt x="3143" y="4344"/>
                  </a:lnTo>
                  <a:lnTo>
                    <a:pt x="3143" y="8026"/>
                  </a:lnTo>
                  <a:lnTo>
                    <a:pt x="3144" y="8053"/>
                  </a:lnTo>
                  <a:lnTo>
                    <a:pt x="3145" y="8078"/>
                  </a:lnTo>
                  <a:lnTo>
                    <a:pt x="3147" y="8103"/>
                  </a:lnTo>
                  <a:lnTo>
                    <a:pt x="3151" y="8128"/>
                  </a:lnTo>
                  <a:lnTo>
                    <a:pt x="3155" y="8153"/>
                  </a:lnTo>
                  <a:lnTo>
                    <a:pt x="3160" y="8177"/>
                  </a:lnTo>
                  <a:lnTo>
                    <a:pt x="3166" y="8202"/>
                  </a:lnTo>
                  <a:lnTo>
                    <a:pt x="3173" y="8226"/>
                  </a:lnTo>
                  <a:lnTo>
                    <a:pt x="3181" y="8250"/>
                  </a:lnTo>
                  <a:lnTo>
                    <a:pt x="3190" y="8273"/>
                  </a:lnTo>
                  <a:lnTo>
                    <a:pt x="3199" y="8296"/>
                  </a:lnTo>
                  <a:lnTo>
                    <a:pt x="3210" y="8319"/>
                  </a:lnTo>
                  <a:lnTo>
                    <a:pt x="3221" y="8342"/>
                  </a:lnTo>
                  <a:lnTo>
                    <a:pt x="3233" y="8364"/>
                  </a:lnTo>
                  <a:lnTo>
                    <a:pt x="3247" y="8386"/>
                  </a:lnTo>
                  <a:lnTo>
                    <a:pt x="3260" y="8407"/>
                  </a:lnTo>
                  <a:lnTo>
                    <a:pt x="3275" y="8427"/>
                  </a:lnTo>
                  <a:lnTo>
                    <a:pt x="3290" y="8447"/>
                  </a:lnTo>
                  <a:lnTo>
                    <a:pt x="3306" y="8467"/>
                  </a:lnTo>
                  <a:lnTo>
                    <a:pt x="3323" y="8486"/>
                  </a:lnTo>
                  <a:lnTo>
                    <a:pt x="3341" y="8504"/>
                  </a:lnTo>
                  <a:lnTo>
                    <a:pt x="3359" y="8521"/>
                  </a:lnTo>
                  <a:lnTo>
                    <a:pt x="3377" y="8538"/>
                  </a:lnTo>
                  <a:lnTo>
                    <a:pt x="3397" y="8554"/>
                  </a:lnTo>
                  <a:lnTo>
                    <a:pt x="3416" y="8569"/>
                  </a:lnTo>
                  <a:lnTo>
                    <a:pt x="3437" y="8584"/>
                  </a:lnTo>
                  <a:lnTo>
                    <a:pt x="3458" y="8598"/>
                  </a:lnTo>
                  <a:lnTo>
                    <a:pt x="3479" y="8610"/>
                  </a:lnTo>
                  <a:lnTo>
                    <a:pt x="3500" y="8622"/>
                  </a:lnTo>
                  <a:lnTo>
                    <a:pt x="3523" y="8633"/>
                  </a:lnTo>
                  <a:lnTo>
                    <a:pt x="3546" y="8644"/>
                  </a:lnTo>
                  <a:lnTo>
                    <a:pt x="3569" y="8653"/>
                  </a:lnTo>
                  <a:lnTo>
                    <a:pt x="3593" y="8662"/>
                  </a:lnTo>
                  <a:lnTo>
                    <a:pt x="3617" y="8670"/>
                  </a:lnTo>
                  <a:lnTo>
                    <a:pt x="3641" y="8677"/>
                  </a:lnTo>
                  <a:lnTo>
                    <a:pt x="3665" y="8683"/>
                  </a:lnTo>
                  <a:lnTo>
                    <a:pt x="3690" y="8688"/>
                  </a:lnTo>
                  <a:lnTo>
                    <a:pt x="3715" y="8692"/>
                  </a:lnTo>
                  <a:lnTo>
                    <a:pt x="3740" y="8696"/>
                  </a:lnTo>
                  <a:lnTo>
                    <a:pt x="3765" y="8698"/>
                  </a:lnTo>
                  <a:lnTo>
                    <a:pt x="3790" y="8699"/>
                  </a:lnTo>
                  <a:lnTo>
                    <a:pt x="3817" y="8700"/>
                  </a:lnTo>
                  <a:lnTo>
                    <a:pt x="5130" y="8700"/>
                  </a:lnTo>
                  <a:lnTo>
                    <a:pt x="5157" y="8699"/>
                  </a:lnTo>
                  <a:lnTo>
                    <a:pt x="5182" y="8698"/>
                  </a:lnTo>
                  <a:lnTo>
                    <a:pt x="5207" y="8696"/>
                  </a:lnTo>
                  <a:lnTo>
                    <a:pt x="5232" y="8692"/>
                  </a:lnTo>
                  <a:lnTo>
                    <a:pt x="5256" y="8688"/>
                  </a:lnTo>
                  <a:lnTo>
                    <a:pt x="5281" y="8683"/>
                  </a:lnTo>
                  <a:lnTo>
                    <a:pt x="5305" y="8677"/>
                  </a:lnTo>
                  <a:lnTo>
                    <a:pt x="5329" y="8670"/>
                  </a:lnTo>
                  <a:lnTo>
                    <a:pt x="5353" y="8662"/>
                  </a:lnTo>
                  <a:lnTo>
                    <a:pt x="5377" y="8653"/>
                  </a:lnTo>
                  <a:lnTo>
                    <a:pt x="5400" y="8644"/>
                  </a:lnTo>
                  <a:lnTo>
                    <a:pt x="5423" y="8633"/>
                  </a:lnTo>
                  <a:lnTo>
                    <a:pt x="5446" y="8622"/>
                  </a:lnTo>
                  <a:lnTo>
                    <a:pt x="5468" y="8610"/>
                  </a:lnTo>
                  <a:lnTo>
                    <a:pt x="5489" y="8597"/>
                  </a:lnTo>
                  <a:lnTo>
                    <a:pt x="5510" y="8583"/>
                  </a:lnTo>
                  <a:lnTo>
                    <a:pt x="5531" y="8569"/>
                  </a:lnTo>
                  <a:lnTo>
                    <a:pt x="5551" y="8554"/>
                  </a:lnTo>
                  <a:lnTo>
                    <a:pt x="5570" y="8538"/>
                  </a:lnTo>
                  <a:lnTo>
                    <a:pt x="5588" y="8521"/>
                  </a:lnTo>
                  <a:lnTo>
                    <a:pt x="5607" y="8504"/>
                  </a:lnTo>
                  <a:lnTo>
                    <a:pt x="5624" y="8485"/>
                  </a:lnTo>
                  <a:lnTo>
                    <a:pt x="5641" y="8467"/>
                  </a:lnTo>
                  <a:lnTo>
                    <a:pt x="5657" y="8447"/>
                  </a:lnTo>
                  <a:lnTo>
                    <a:pt x="5672" y="8427"/>
                  </a:lnTo>
                  <a:lnTo>
                    <a:pt x="5687" y="8407"/>
                  </a:lnTo>
                  <a:lnTo>
                    <a:pt x="5700" y="8386"/>
                  </a:lnTo>
                  <a:lnTo>
                    <a:pt x="5714" y="8364"/>
                  </a:lnTo>
                  <a:lnTo>
                    <a:pt x="5726" y="8342"/>
                  </a:lnTo>
                  <a:lnTo>
                    <a:pt x="5737" y="8319"/>
                  </a:lnTo>
                  <a:lnTo>
                    <a:pt x="5747" y="8297"/>
                  </a:lnTo>
                  <a:lnTo>
                    <a:pt x="5757" y="8274"/>
                  </a:lnTo>
                  <a:lnTo>
                    <a:pt x="5766" y="8250"/>
                  </a:lnTo>
                  <a:lnTo>
                    <a:pt x="5773" y="8226"/>
                  </a:lnTo>
                  <a:lnTo>
                    <a:pt x="5780" y="8202"/>
                  </a:lnTo>
                  <a:lnTo>
                    <a:pt x="5786" y="8178"/>
                  </a:lnTo>
                  <a:lnTo>
                    <a:pt x="5791" y="8154"/>
                  </a:lnTo>
                  <a:lnTo>
                    <a:pt x="5795" y="8129"/>
                  </a:lnTo>
                  <a:lnTo>
                    <a:pt x="5799" y="8104"/>
                  </a:lnTo>
                  <a:lnTo>
                    <a:pt x="5801" y="8079"/>
                  </a:lnTo>
                  <a:lnTo>
                    <a:pt x="5802" y="8053"/>
                  </a:lnTo>
                  <a:lnTo>
                    <a:pt x="5803" y="8026"/>
                  </a:lnTo>
                  <a:lnTo>
                    <a:pt x="5803" y="4344"/>
                  </a:lnTo>
                  <a:lnTo>
                    <a:pt x="5802" y="4317"/>
                  </a:lnTo>
                  <a:lnTo>
                    <a:pt x="5801" y="4291"/>
                  </a:lnTo>
                  <a:lnTo>
                    <a:pt x="5799" y="4266"/>
                  </a:lnTo>
                  <a:lnTo>
                    <a:pt x="5795" y="4241"/>
                  </a:lnTo>
                  <a:lnTo>
                    <a:pt x="5791" y="4216"/>
                  </a:lnTo>
                  <a:lnTo>
                    <a:pt x="5787" y="4197"/>
                  </a:lnTo>
                  <a:lnTo>
                    <a:pt x="5782" y="4197"/>
                  </a:lnTo>
                  <a:lnTo>
                    <a:pt x="5749" y="4194"/>
                  </a:lnTo>
                  <a:lnTo>
                    <a:pt x="5717" y="4186"/>
                  </a:lnTo>
                  <a:lnTo>
                    <a:pt x="5687" y="4175"/>
                  </a:lnTo>
                  <a:lnTo>
                    <a:pt x="5658" y="4159"/>
                  </a:lnTo>
                  <a:lnTo>
                    <a:pt x="5631" y="4140"/>
                  </a:lnTo>
                  <a:lnTo>
                    <a:pt x="5607" y="4118"/>
                  </a:lnTo>
                  <a:lnTo>
                    <a:pt x="5587" y="4092"/>
                  </a:lnTo>
                  <a:lnTo>
                    <a:pt x="5569" y="4065"/>
                  </a:lnTo>
                  <a:lnTo>
                    <a:pt x="5556" y="4035"/>
                  </a:lnTo>
                  <a:lnTo>
                    <a:pt x="5546" y="4004"/>
                  </a:lnTo>
                  <a:lnTo>
                    <a:pt x="5541" y="3971"/>
                  </a:lnTo>
                  <a:lnTo>
                    <a:pt x="5540" y="3939"/>
                  </a:lnTo>
                  <a:lnTo>
                    <a:pt x="5543" y="3906"/>
                  </a:lnTo>
                  <a:lnTo>
                    <a:pt x="5551" y="3874"/>
                  </a:lnTo>
                  <a:close/>
                  <a:moveTo>
                    <a:pt x="4515" y="1330"/>
                  </a:moveTo>
                  <a:lnTo>
                    <a:pt x="4532" y="1302"/>
                  </a:lnTo>
                  <a:lnTo>
                    <a:pt x="4534" y="1300"/>
                  </a:lnTo>
                  <a:lnTo>
                    <a:pt x="3933" y="1300"/>
                  </a:lnTo>
                  <a:lnTo>
                    <a:pt x="3933" y="1985"/>
                  </a:lnTo>
                  <a:lnTo>
                    <a:pt x="4473" y="1985"/>
                  </a:lnTo>
                  <a:lnTo>
                    <a:pt x="5277" y="1985"/>
                  </a:lnTo>
                  <a:lnTo>
                    <a:pt x="5277" y="1693"/>
                  </a:lnTo>
                  <a:lnTo>
                    <a:pt x="5150" y="1676"/>
                  </a:lnTo>
                  <a:lnTo>
                    <a:pt x="4749" y="1695"/>
                  </a:lnTo>
                  <a:lnTo>
                    <a:pt x="4716" y="1694"/>
                  </a:lnTo>
                  <a:lnTo>
                    <a:pt x="4684" y="1689"/>
                  </a:lnTo>
                  <a:lnTo>
                    <a:pt x="4652" y="1680"/>
                  </a:lnTo>
                  <a:lnTo>
                    <a:pt x="4622" y="1667"/>
                  </a:lnTo>
                  <a:lnTo>
                    <a:pt x="4594" y="1650"/>
                  </a:lnTo>
                  <a:lnTo>
                    <a:pt x="4569" y="1630"/>
                  </a:lnTo>
                  <a:lnTo>
                    <a:pt x="4546" y="1606"/>
                  </a:lnTo>
                  <a:lnTo>
                    <a:pt x="4527" y="1580"/>
                  </a:lnTo>
                  <a:lnTo>
                    <a:pt x="4511" y="1551"/>
                  </a:lnTo>
                  <a:lnTo>
                    <a:pt x="4499" y="1521"/>
                  </a:lnTo>
                  <a:lnTo>
                    <a:pt x="4491" y="1489"/>
                  </a:lnTo>
                  <a:lnTo>
                    <a:pt x="4487" y="1457"/>
                  </a:lnTo>
                  <a:lnTo>
                    <a:pt x="4488" y="1424"/>
                  </a:lnTo>
                  <a:lnTo>
                    <a:pt x="4493" y="1392"/>
                  </a:lnTo>
                  <a:lnTo>
                    <a:pt x="4502" y="1360"/>
                  </a:lnTo>
                  <a:lnTo>
                    <a:pt x="4515" y="1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2520;p22">
            <a:extLst>
              <a:ext uri="{FF2B5EF4-FFF2-40B4-BE49-F238E27FC236}">
                <a16:creationId xmlns:a16="http://schemas.microsoft.com/office/drawing/2014/main" id="{9EBB3B7D-37C9-4F17-936C-D7298F7A5C45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6359457" y="3559477"/>
            <a:chExt cx="633600" cy="633600"/>
          </a:xfrm>
          <a:solidFill>
            <a:schemeClr val="bg1"/>
          </a:solidFill>
        </p:grpSpPr>
        <p:sp>
          <p:nvSpPr>
            <p:cNvPr id="244" name="Google Shape;2521;p22">
              <a:extLst>
                <a:ext uri="{FF2B5EF4-FFF2-40B4-BE49-F238E27FC236}">
                  <a16:creationId xmlns:a16="http://schemas.microsoft.com/office/drawing/2014/main" id="{32C503E8-51DC-4C59-9C11-FEF7DC53658D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02" y="3375"/>
                  </a:moveTo>
                  <a:lnTo>
                    <a:pt x="7204" y="3395"/>
                  </a:lnTo>
                  <a:lnTo>
                    <a:pt x="7204" y="3416"/>
                  </a:lnTo>
                  <a:lnTo>
                    <a:pt x="7204" y="3437"/>
                  </a:lnTo>
                  <a:lnTo>
                    <a:pt x="7202" y="3457"/>
                  </a:lnTo>
                  <a:lnTo>
                    <a:pt x="7200" y="3478"/>
                  </a:lnTo>
                  <a:lnTo>
                    <a:pt x="7198" y="3498"/>
                  </a:lnTo>
                  <a:lnTo>
                    <a:pt x="7194" y="3519"/>
                  </a:lnTo>
                  <a:lnTo>
                    <a:pt x="7190" y="3539"/>
                  </a:lnTo>
                  <a:lnTo>
                    <a:pt x="7185" y="3559"/>
                  </a:lnTo>
                  <a:lnTo>
                    <a:pt x="7179" y="3579"/>
                  </a:lnTo>
                  <a:lnTo>
                    <a:pt x="7173" y="3598"/>
                  </a:lnTo>
                  <a:lnTo>
                    <a:pt x="7166" y="3618"/>
                  </a:lnTo>
                  <a:lnTo>
                    <a:pt x="7158" y="3637"/>
                  </a:lnTo>
                  <a:lnTo>
                    <a:pt x="7149" y="3655"/>
                  </a:lnTo>
                  <a:lnTo>
                    <a:pt x="7140" y="3674"/>
                  </a:lnTo>
                  <a:lnTo>
                    <a:pt x="7130" y="3692"/>
                  </a:lnTo>
                  <a:lnTo>
                    <a:pt x="7119" y="3710"/>
                  </a:lnTo>
                  <a:lnTo>
                    <a:pt x="7108" y="3727"/>
                  </a:lnTo>
                  <a:lnTo>
                    <a:pt x="7096" y="3743"/>
                  </a:lnTo>
                  <a:lnTo>
                    <a:pt x="7084" y="3760"/>
                  </a:lnTo>
                  <a:lnTo>
                    <a:pt x="7071" y="3776"/>
                  </a:lnTo>
                  <a:lnTo>
                    <a:pt x="7057" y="3791"/>
                  </a:lnTo>
                  <a:lnTo>
                    <a:pt x="7042" y="3806"/>
                  </a:lnTo>
                  <a:lnTo>
                    <a:pt x="7028" y="3820"/>
                  </a:lnTo>
                  <a:lnTo>
                    <a:pt x="7012" y="3834"/>
                  </a:lnTo>
                  <a:lnTo>
                    <a:pt x="6996" y="3847"/>
                  </a:lnTo>
                  <a:lnTo>
                    <a:pt x="6980" y="3859"/>
                  </a:lnTo>
                  <a:lnTo>
                    <a:pt x="6963" y="3871"/>
                  </a:lnTo>
                  <a:lnTo>
                    <a:pt x="6946" y="3882"/>
                  </a:lnTo>
                  <a:lnTo>
                    <a:pt x="6928" y="3893"/>
                  </a:lnTo>
                  <a:lnTo>
                    <a:pt x="6910" y="3903"/>
                  </a:lnTo>
                  <a:lnTo>
                    <a:pt x="6892" y="3913"/>
                  </a:lnTo>
                  <a:lnTo>
                    <a:pt x="6873" y="3921"/>
                  </a:lnTo>
                  <a:lnTo>
                    <a:pt x="6854" y="3929"/>
                  </a:lnTo>
                  <a:lnTo>
                    <a:pt x="6835" y="3936"/>
                  </a:lnTo>
                  <a:lnTo>
                    <a:pt x="6815" y="3943"/>
                  </a:lnTo>
                  <a:lnTo>
                    <a:pt x="6796" y="3948"/>
                  </a:lnTo>
                  <a:lnTo>
                    <a:pt x="6776" y="3953"/>
                  </a:lnTo>
                  <a:lnTo>
                    <a:pt x="6756" y="3957"/>
                  </a:lnTo>
                  <a:lnTo>
                    <a:pt x="6735" y="3961"/>
                  </a:lnTo>
                  <a:lnTo>
                    <a:pt x="6715" y="3964"/>
                  </a:lnTo>
                  <a:lnTo>
                    <a:pt x="6694" y="3965"/>
                  </a:lnTo>
                  <a:lnTo>
                    <a:pt x="6674" y="3967"/>
                  </a:lnTo>
                  <a:lnTo>
                    <a:pt x="6653" y="3967"/>
                  </a:lnTo>
                  <a:lnTo>
                    <a:pt x="6632" y="3967"/>
                  </a:lnTo>
                  <a:lnTo>
                    <a:pt x="6612" y="3965"/>
                  </a:lnTo>
                  <a:lnTo>
                    <a:pt x="6591" y="3964"/>
                  </a:lnTo>
                  <a:lnTo>
                    <a:pt x="6571" y="3961"/>
                  </a:lnTo>
                  <a:lnTo>
                    <a:pt x="6550" y="3957"/>
                  </a:lnTo>
                  <a:lnTo>
                    <a:pt x="6530" y="3953"/>
                  </a:lnTo>
                  <a:lnTo>
                    <a:pt x="6510" y="3948"/>
                  </a:lnTo>
                  <a:lnTo>
                    <a:pt x="6490" y="3943"/>
                  </a:lnTo>
                  <a:lnTo>
                    <a:pt x="6471" y="3936"/>
                  </a:lnTo>
                  <a:lnTo>
                    <a:pt x="6451" y="3929"/>
                  </a:lnTo>
                  <a:lnTo>
                    <a:pt x="6432" y="3921"/>
                  </a:lnTo>
                  <a:lnTo>
                    <a:pt x="6414" y="3913"/>
                  </a:lnTo>
                  <a:lnTo>
                    <a:pt x="6395" y="3903"/>
                  </a:lnTo>
                  <a:lnTo>
                    <a:pt x="6377" y="3893"/>
                  </a:lnTo>
                  <a:lnTo>
                    <a:pt x="6359" y="3882"/>
                  </a:lnTo>
                  <a:lnTo>
                    <a:pt x="6342" y="3871"/>
                  </a:lnTo>
                  <a:lnTo>
                    <a:pt x="6326" y="3859"/>
                  </a:lnTo>
                  <a:lnTo>
                    <a:pt x="6309" y="3847"/>
                  </a:lnTo>
                  <a:lnTo>
                    <a:pt x="6293" y="3834"/>
                  </a:lnTo>
                  <a:lnTo>
                    <a:pt x="6278" y="3820"/>
                  </a:lnTo>
                  <a:lnTo>
                    <a:pt x="6263" y="3806"/>
                  </a:lnTo>
                  <a:lnTo>
                    <a:pt x="6249" y="3791"/>
                  </a:lnTo>
                  <a:lnTo>
                    <a:pt x="6235" y="3776"/>
                  </a:lnTo>
                  <a:lnTo>
                    <a:pt x="6222" y="3760"/>
                  </a:lnTo>
                  <a:lnTo>
                    <a:pt x="6210" y="3743"/>
                  </a:lnTo>
                  <a:lnTo>
                    <a:pt x="6198" y="3727"/>
                  </a:lnTo>
                  <a:lnTo>
                    <a:pt x="6187" y="3710"/>
                  </a:lnTo>
                  <a:lnTo>
                    <a:pt x="6176" y="3692"/>
                  </a:lnTo>
                  <a:lnTo>
                    <a:pt x="6166" y="3674"/>
                  </a:lnTo>
                  <a:lnTo>
                    <a:pt x="6156" y="3655"/>
                  </a:lnTo>
                  <a:lnTo>
                    <a:pt x="6148" y="3637"/>
                  </a:lnTo>
                  <a:lnTo>
                    <a:pt x="6140" y="3618"/>
                  </a:lnTo>
                  <a:lnTo>
                    <a:pt x="6133" y="3598"/>
                  </a:lnTo>
                  <a:lnTo>
                    <a:pt x="6126" y="3579"/>
                  </a:lnTo>
                  <a:lnTo>
                    <a:pt x="6121" y="3559"/>
                  </a:lnTo>
                  <a:lnTo>
                    <a:pt x="6116" y="3539"/>
                  </a:lnTo>
                  <a:lnTo>
                    <a:pt x="6112" y="3519"/>
                  </a:lnTo>
                  <a:lnTo>
                    <a:pt x="6108" y="3498"/>
                  </a:lnTo>
                  <a:lnTo>
                    <a:pt x="6105" y="3478"/>
                  </a:lnTo>
                  <a:lnTo>
                    <a:pt x="6104" y="3457"/>
                  </a:lnTo>
                  <a:lnTo>
                    <a:pt x="6102" y="3437"/>
                  </a:lnTo>
                  <a:lnTo>
                    <a:pt x="6102" y="3416"/>
                  </a:lnTo>
                  <a:lnTo>
                    <a:pt x="6102" y="3395"/>
                  </a:lnTo>
                  <a:lnTo>
                    <a:pt x="6104" y="3375"/>
                  </a:lnTo>
                  <a:lnTo>
                    <a:pt x="6105" y="3354"/>
                  </a:lnTo>
                  <a:lnTo>
                    <a:pt x="6108" y="3334"/>
                  </a:lnTo>
                  <a:lnTo>
                    <a:pt x="6112" y="3313"/>
                  </a:lnTo>
                  <a:lnTo>
                    <a:pt x="6116" y="3293"/>
                  </a:lnTo>
                  <a:lnTo>
                    <a:pt x="6121" y="3273"/>
                  </a:lnTo>
                  <a:lnTo>
                    <a:pt x="6126" y="3254"/>
                  </a:lnTo>
                  <a:lnTo>
                    <a:pt x="6133" y="3234"/>
                  </a:lnTo>
                  <a:lnTo>
                    <a:pt x="6140" y="3215"/>
                  </a:lnTo>
                  <a:lnTo>
                    <a:pt x="6148" y="3196"/>
                  </a:lnTo>
                  <a:lnTo>
                    <a:pt x="6156" y="3177"/>
                  </a:lnTo>
                  <a:lnTo>
                    <a:pt x="6166" y="3159"/>
                  </a:lnTo>
                  <a:lnTo>
                    <a:pt x="6176" y="3141"/>
                  </a:lnTo>
                  <a:lnTo>
                    <a:pt x="6187" y="3123"/>
                  </a:lnTo>
                  <a:lnTo>
                    <a:pt x="6198" y="3106"/>
                  </a:lnTo>
                  <a:lnTo>
                    <a:pt x="6210" y="3089"/>
                  </a:lnTo>
                  <a:lnTo>
                    <a:pt x="6222" y="3073"/>
                  </a:lnTo>
                  <a:lnTo>
                    <a:pt x="6235" y="3057"/>
                  </a:lnTo>
                  <a:lnTo>
                    <a:pt x="6249" y="3041"/>
                  </a:lnTo>
                  <a:lnTo>
                    <a:pt x="6263" y="3026"/>
                  </a:lnTo>
                  <a:lnTo>
                    <a:pt x="6278" y="3012"/>
                  </a:lnTo>
                  <a:lnTo>
                    <a:pt x="6293" y="2998"/>
                  </a:lnTo>
                  <a:lnTo>
                    <a:pt x="6309" y="2985"/>
                  </a:lnTo>
                  <a:lnTo>
                    <a:pt x="6326" y="2973"/>
                  </a:lnTo>
                  <a:lnTo>
                    <a:pt x="6342" y="2961"/>
                  </a:lnTo>
                  <a:lnTo>
                    <a:pt x="6359" y="2950"/>
                  </a:lnTo>
                  <a:lnTo>
                    <a:pt x="6377" y="2939"/>
                  </a:lnTo>
                  <a:lnTo>
                    <a:pt x="6395" y="2929"/>
                  </a:lnTo>
                  <a:lnTo>
                    <a:pt x="6414" y="2920"/>
                  </a:lnTo>
                  <a:lnTo>
                    <a:pt x="6432" y="2911"/>
                  </a:lnTo>
                  <a:lnTo>
                    <a:pt x="6451" y="2903"/>
                  </a:lnTo>
                  <a:lnTo>
                    <a:pt x="6471" y="2896"/>
                  </a:lnTo>
                  <a:lnTo>
                    <a:pt x="6490" y="2890"/>
                  </a:lnTo>
                  <a:lnTo>
                    <a:pt x="6510" y="2884"/>
                  </a:lnTo>
                  <a:lnTo>
                    <a:pt x="6530" y="2879"/>
                  </a:lnTo>
                  <a:lnTo>
                    <a:pt x="6550" y="2875"/>
                  </a:lnTo>
                  <a:lnTo>
                    <a:pt x="6571" y="2871"/>
                  </a:lnTo>
                  <a:lnTo>
                    <a:pt x="6591" y="2869"/>
                  </a:lnTo>
                  <a:lnTo>
                    <a:pt x="6612" y="2867"/>
                  </a:lnTo>
                  <a:lnTo>
                    <a:pt x="6632" y="2865"/>
                  </a:lnTo>
                  <a:lnTo>
                    <a:pt x="6653" y="2865"/>
                  </a:lnTo>
                  <a:lnTo>
                    <a:pt x="6674" y="2865"/>
                  </a:lnTo>
                  <a:lnTo>
                    <a:pt x="6694" y="2867"/>
                  </a:lnTo>
                  <a:lnTo>
                    <a:pt x="6715" y="2869"/>
                  </a:lnTo>
                  <a:lnTo>
                    <a:pt x="6735" y="2871"/>
                  </a:lnTo>
                  <a:lnTo>
                    <a:pt x="6756" y="2875"/>
                  </a:lnTo>
                  <a:lnTo>
                    <a:pt x="6776" y="2879"/>
                  </a:lnTo>
                  <a:lnTo>
                    <a:pt x="6796" y="2884"/>
                  </a:lnTo>
                  <a:lnTo>
                    <a:pt x="6815" y="2890"/>
                  </a:lnTo>
                  <a:lnTo>
                    <a:pt x="6835" y="2896"/>
                  </a:lnTo>
                  <a:lnTo>
                    <a:pt x="6854" y="2903"/>
                  </a:lnTo>
                  <a:lnTo>
                    <a:pt x="6873" y="2911"/>
                  </a:lnTo>
                  <a:lnTo>
                    <a:pt x="6892" y="2920"/>
                  </a:lnTo>
                  <a:lnTo>
                    <a:pt x="6910" y="2929"/>
                  </a:lnTo>
                  <a:lnTo>
                    <a:pt x="6928" y="2939"/>
                  </a:lnTo>
                  <a:lnTo>
                    <a:pt x="6946" y="2950"/>
                  </a:lnTo>
                  <a:lnTo>
                    <a:pt x="6963" y="2961"/>
                  </a:lnTo>
                  <a:lnTo>
                    <a:pt x="6980" y="2973"/>
                  </a:lnTo>
                  <a:lnTo>
                    <a:pt x="6996" y="2985"/>
                  </a:lnTo>
                  <a:lnTo>
                    <a:pt x="7012" y="2998"/>
                  </a:lnTo>
                  <a:lnTo>
                    <a:pt x="7028" y="3012"/>
                  </a:lnTo>
                  <a:lnTo>
                    <a:pt x="7042" y="3026"/>
                  </a:lnTo>
                  <a:lnTo>
                    <a:pt x="7057" y="3041"/>
                  </a:lnTo>
                  <a:lnTo>
                    <a:pt x="7071" y="3057"/>
                  </a:lnTo>
                  <a:lnTo>
                    <a:pt x="7084" y="3073"/>
                  </a:lnTo>
                  <a:lnTo>
                    <a:pt x="7096" y="3089"/>
                  </a:lnTo>
                  <a:lnTo>
                    <a:pt x="7108" y="3106"/>
                  </a:lnTo>
                  <a:lnTo>
                    <a:pt x="7119" y="3123"/>
                  </a:lnTo>
                  <a:lnTo>
                    <a:pt x="7130" y="3141"/>
                  </a:lnTo>
                  <a:lnTo>
                    <a:pt x="7140" y="3159"/>
                  </a:lnTo>
                  <a:lnTo>
                    <a:pt x="7149" y="3177"/>
                  </a:lnTo>
                  <a:lnTo>
                    <a:pt x="7158" y="3196"/>
                  </a:lnTo>
                  <a:lnTo>
                    <a:pt x="7166" y="3215"/>
                  </a:lnTo>
                  <a:lnTo>
                    <a:pt x="7173" y="3234"/>
                  </a:lnTo>
                  <a:lnTo>
                    <a:pt x="7179" y="3254"/>
                  </a:lnTo>
                  <a:lnTo>
                    <a:pt x="7185" y="3273"/>
                  </a:lnTo>
                  <a:lnTo>
                    <a:pt x="7190" y="3293"/>
                  </a:lnTo>
                  <a:lnTo>
                    <a:pt x="7194" y="3313"/>
                  </a:lnTo>
                  <a:lnTo>
                    <a:pt x="7198" y="3334"/>
                  </a:lnTo>
                  <a:lnTo>
                    <a:pt x="7200" y="3354"/>
                  </a:lnTo>
                  <a:lnTo>
                    <a:pt x="7202" y="3375"/>
                  </a:lnTo>
                  <a:close/>
                  <a:moveTo>
                    <a:pt x="4034" y="2813"/>
                  </a:moveTo>
                  <a:lnTo>
                    <a:pt x="4036" y="2839"/>
                  </a:lnTo>
                  <a:lnTo>
                    <a:pt x="4036" y="2865"/>
                  </a:lnTo>
                  <a:lnTo>
                    <a:pt x="4036" y="2891"/>
                  </a:lnTo>
                  <a:lnTo>
                    <a:pt x="4034" y="2917"/>
                  </a:lnTo>
                  <a:lnTo>
                    <a:pt x="4032" y="2942"/>
                  </a:lnTo>
                  <a:lnTo>
                    <a:pt x="4028" y="2968"/>
                  </a:lnTo>
                  <a:lnTo>
                    <a:pt x="4024" y="2993"/>
                  </a:lnTo>
                  <a:lnTo>
                    <a:pt x="4019" y="3018"/>
                  </a:lnTo>
                  <a:lnTo>
                    <a:pt x="4012" y="3043"/>
                  </a:lnTo>
                  <a:lnTo>
                    <a:pt x="4005" y="3068"/>
                  </a:lnTo>
                  <a:lnTo>
                    <a:pt x="3997" y="3092"/>
                  </a:lnTo>
                  <a:lnTo>
                    <a:pt x="3988" y="3116"/>
                  </a:lnTo>
                  <a:lnTo>
                    <a:pt x="3979" y="3140"/>
                  </a:lnTo>
                  <a:lnTo>
                    <a:pt x="3968" y="3164"/>
                  </a:lnTo>
                  <a:lnTo>
                    <a:pt x="3956" y="3186"/>
                  </a:lnTo>
                  <a:lnTo>
                    <a:pt x="3944" y="3209"/>
                  </a:lnTo>
                  <a:lnTo>
                    <a:pt x="3931" y="3231"/>
                  </a:lnTo>
                  <a:lnTo>
                    <a:pt x="3916" y="3253"/>
                  </a:lnTo>
                  <a:lnTo>
                    <a:pt x="3901" y="3274"/>
                  </a:lnTo>
                  <a:lnTo>
                    <a:pt x="3886" y="3294"/>
                  </a:lnTo>
                  <a:lnTo>
                    <a:pt x="3869" y="3314"/>
                  </a:lnTo>
                  <a:lnTo>
                    <a:pt x="3852" y="3333"/>
                  </a:lnTo>
                  <a:lnTo>
                    <a:pt x="3834" y="3352"/>
                  </a:lnTo>
                  <a:lnTo>
                    <a:pt x="3816" y="3370"/>
                  </a:lnTo>
                  <a:lnTo>
                    <a:pt x="3797" y="3387"/>
                  </a:lnTo>
                  <a:lnTo>
                    <a:pt x="3777" y="3404"/>
                  </a:lnTo>
                  <a:lnTo>
                    <a:pt x="3756" y="3419"/>
                  </a:lnTo>
                  <a:lnTo>
                    <a:pt x="3736" y="3434"/>
                  </a:lnTo>
                  <a:lnTo>
                    <a:pt x="3714" y="3449"/>
                  </a:lnTo>
                  <a:lnTo>
                    <a:pt x="3692" y="3462"/>
                  </a:lnTo>
                  <a:lnTo>
                    <a:pt x="3669" y="3474"/>
                  </a:lnTo>
                  <a:lnTo>
                    <a:pt x="3646" y="3486"/>
                  </a:lnTo>
                  <a:lnTo>
                    <a:pt x="3623" y="3497"/>
                  </a:lnTo>
                  <a:lnTo>
                    <a:pt x="3599" y="3506"/>
                  </a:lnTo>
                  <a:lnTo>
                    <a:pt x="3575" y="3515"/>
                  </a:lnTo>
                  <a:lnTo>
                    <a:pt x="3550" y="3523"/>
                  </a:lnTo>
                  <a:lnTo>
                    <a:pt x="3525" y="3530"/>
                  </a:lnTo>
                  <a:lnTo>
                    <a:pt x="3501" y="3537"/>
                  </a:lnTo>
                  <a:lnTo>
                    <a:pt x="3475" y="3542"/>
                  </a:lnTo>
                  <a:lnTo>
                    <a:pt x="3450" y="3546"/>
                  </a:lnTo>
                  <a:lnTo>
                    <a:pt x="3424" y="3550"/>
                  </a:lnTo>
                  <a:lnTo>
                    <a:pt x="3399" y="3552"/>
                  </a:lnTo>
                  <a:lnTo>
                    <a:pt x="3373" y="3554"/>
                  </a:lnTo>
                  <a:lnTo>
                    <a:pt x="3347" y="3554"/>
                  </a:lnTo>
                  <a:lnTo>
                    <a:pt x="3321" y="3554"/>
                  </a:lnTo>
                  <a:lnTo>
                    <a:pt x="3295" y="3552"/>
                  </a:lnTo>
                  <a:lnTo>
                    <a:pt x="3270" y="3550"/>
                  </a:lnTo>
                  <a:lnTo>
                    <a:pt x="3244" y="3546"/>
                  </a:lnTo>
                  <a:lnTo>
                    <a:pt x="3219" y="3542"/>
                  </a:lnTo>
                  <a:lnTo>
                    <a:pt x="3194" y="3537"/>
                  </a:lnTo>
                  <a:lnTo>
                    <a:pt x="3169" y="3530"/>
                  </a:lnTo>
                  <a:lnTo>
                    <a:pt x="3144" y="3523"/>
                  </a:lnTo>
                  <a:lnTo>
                    <a:pt x="3120" y="3515"/>
                  </a:lnTo>
                  <a:lnTo>
                    <a:pt x="3096" y="3506"/>
                  </a:lnTo>
                  <a:lnTo>
                    <a:pt x="3072" y="3497"/>
                  </a:lnTo>
                  <a:lnTo>
                    <a:pt x="3049" y="3486"/>
                  </a:lnTo>
                  <a:lnTo>
                    <a:pt x="3026" y="3474"/>
                  </a:lnTo>
                  <a:lnTo>
                    <a:pt x="3003" y="3462"/>
                  </a:lnTo>
                  <a:lnTo>
                    <a:pt x="2981" y="3449"/>
                  </a:lnTo>
                  <a:lnTo>
                    <a:pt x="2959" y="3434"/>
                  </a:lnTo>
                  <a:lnTo>
                    <a:pt x="2938" y="3419"/>
                  </a:lnTo>
                  <a:lnTo>
                    <a:pt x="2918" y="3404"/>
                  </a:lnTo>
                  <a:lnTo>
                    <a:pt x="2898" y="3387"/>
                  </a:lnTo>
                  <a:lnTo>
                    <a:pt x="2879" y="3370"/>
                  </a:lnTo>
                  <a:lnTo>
                    <a:pt x="2860" y="3352"/>
                  </a:lnTo>
                  <a:lnTo>
                    <a:pt x="2842" y="3333"/>
                  </a:lnTo>
                  <a:lnTo>
                    <a:pt x="2825" y="3314"/>
                  </a:lnTo>
                  <a:lnTo>
                    <a:pt x="2809" y="3294"/>
                  </a:lnTo>
                  <a:lnTo>
                    <a:pt x="2793" y="3274"/>
                  </a:lnTo>
                  <a:lnTo>
                    <a:pt x="2778" y="3253"/>
                  </a:lnTo>
                  <a:lnTo>
                    <a:pt x="2764" y="3231"/>
                  </a:lnTo>
                  <a:lnTo>
                    <a:pt x="2751" y="3209"/>
                  </a:lnTo>
                  <a:lnTo>
                    <a:pt x="2738" y="3186"/>
                  </a:lnTo>
                  <a:lnTo>
                    <a:pt x="2727" y="3164"/>
                  </a:lnTo>
                  <a:lnTo>
                    <a:pt x="2716" y="3140"/>
                  </a:lnTo>
                  <a:lnTo>
                    <a:pt x="2706" y="3116"/>
                  </a:lnTo>
                  <a:lnTo>
                    <a:pt x="2697" y="3092"/>
                  </a:lnTo>
                  <a:lnTo>
                    <a:pt x="2689" y="3068"/>
                  </a:lnTo>
                  <a:lnTo>
                    <a:pt x="2682" y="3043"/>
                  </a:lnTo>
                  <a:lnTo>
                    <a:pt x="2675" y="3018"/>
                  </a:lnTo>
                  <a:lnTo>
                    <a:pt x="2670" y="2993"/>
                  </a:lnTo>
                  <a:lnTo>
                    <a:pt x="2666" y="2968"/>
                  </a:lnTo>
                  <a:lnTo>
                    <a:pt x="2662" y="2942"/>
                  </a:lnTo>
                  <a:lnTo>
                    <a:pt x="2660" y="2917"/>
                  </a:lnTo>
                  <a:lnTo>
                    <a:pt x="2658" y="2891"/>
                  </a:lnTo>
                  <a:lnTo>
                    <a:pt x="2658" y="2865"/>
                  </a:lnTo>
                  <a:lnTo>
                    <a:pt x="2658" y="2839"/>
                  </a:lnTo>
                  <a:lnTo>
                    <a:pt x="2660" y="2813"/>
                  </a:lnTo>
                  <a:lnTo>
                    <a:pt x="2662" y="2788"/>
                  </a:lnTo>
                  <a:lnTo>
                    <a:pt x="2666" y="2762"/>
                  </a:lnTo>
                  <a:lnTo>
                    <a:pt x="2670" y="2737"/>
                  </a:lnTo>
                  <a:lnTo>
                    <a:pt x="2675" y="2712"/>
                  </a:lnTo>
                  <a:lnTo>
                    <a:pt x="2682" y="2687"/>
                  </a:lnTo>
                  <a:lnTo>
                    <a:pt x="2689" y="2662"/>
                  </a:lnTo>
                  <a:lnTo>
                    <a:pt x="2697" y="2638"/>
                  </a:lnTo>
                  <a:lnTo>
                    <a:pt x="2706" y="2614"/>
                  </a:lnTo>
                  <a:lnTo>
                    <a:pt x="2716" y="2590"/>
                  </a:lnTo>
                  <a:lnTo>
                    <a:pt x="2727" y="2566"/>
                  </a:lnTo>
                  <a:lnTo>
                    <a:pt x="2738" y="2544"/>
                  </a:lnTo>
                  <a:lnTo>
                    <a:pt x="2751" y="2521"/>
                  </a:lnTo>
                  <a:lnTo>
                    <a:pt x="2764" y="2499"/>
                  </a:lnTo>
                  <a:lnTo>
                    <a:pt x="2778" y="2477"/>
                  </a:lnTo>
                  <a:lnTo>
                    <a:pt x="2793" y="2456"/>
                  </a:lnTo>
                  <a:lnTo>
                    <a:pt x="2809" y="2436"/>
                  </a:lnTo>
                  <a:lnTo>
                    <a:pt x="2825" y="2416"/>
                  </a:lnTo>
                  <a:lnTo>
                    <a:pt x="2842" y="2397"/>
                  </a:lnTo>
                  <a:lnTo>
                    <a:pt x="2860" y="2378"/>
                  </a:lnTo>
                  <a:lnTo>
                    <a:pt x="2879" y="2360"/>
                  </a:lnTo>
                  <a:lnTo>
                    <a:pt x="2898" y="2343"/>
                  </a:lnTo>
                  <a:lnTo>
                    <a:pt x="2918" y="2327"/>
                  </a:lnTo>
                  <a:lnTo>
                    <a:pt x="2938" y="2311"/>
                  </a:lnTo>
                  <a:lnTo>
                    <a:pt x="2959" y="2296"/>
                  </a:lnTo>
                  <a:lnTo>
                    <a:pt x="2981" y="2282"/>
                  </a:lnTo>
                  <a:lnTo>
                    <a:pt x="3003" y="2269"/>
                  </a:lnTo>
                  <a:lnTo>
                    <a:pt x="3026" y="2256"/>
                  </a:lnTo>
                  <a:lnTo>
                    <a:pt x="3049" y="2245"/>
                  </a:lnTo>
                  <a:lnTo>
                    <a:pt x="3072" y="2234"/>
                  </a:lnTo>
                  <a:lnTo>
                    <a:pt x="3096" y="2224"/>
                  </a:lnTo>
                  <a:lnTo>
                    <a:pt x="3120" y="2215"/>
                  </a:lnTo>
                  <a:lnTo>
                    <a:pt x="3144" y="2207"/>
                  </a:lnTo>
                  <a:lnTo>
                    <a:pt x="3169" y="2200"/>
                  </a:lnTo>
                  <a:lnTo>
                    <a:pt x="3194" y="2193"/>
                  </a:lnTo>
                  <a:lnTo>
                    <a:pt x="3219" y="2188"/>
                  </a:lnTo>
                  <a:lnTo>
                    <a:pt x="3244" y="2184"/>
                  </a:lnTo>
                  <a:lnTo>
                    <a:pt x="3270" y="2180"/>
                  </a:lnTo>
                  <a:lnTo>
                    <a:pt x="3295" y="2178"/>
                  </a:lnTo>
                  <a:lnTo>
                    <a:pt x="3321" y="2176"/>
                  </a:lnTo>
                  <a:lnTo>
                    <a:pt x="3347" y="2176"/>
                  </a:lnTo>
                  <a:lnTo>
                    <a:pt x="3373" y="2176"/>
                  </a:lnTo>
                  <a:lnTo>
                    <a:pt x="3399" y="2178"/>
                  </a:lnTo>
                  <a:lnTo>
                    <a:pt x="3424" y="2180"/>
                  </a:lnTo>
                  <a:lnTo>
                    <a:pt x="3450" y="2184"/>
                  </a:lnTo>
                  <a:lnTo>
                    <a:pt x="3475" y="2188"/>
                  </a:lnTo>
                  <a:lnTo>
                    <a:pt x="3501" y="2193"/>
                  </a:lnTo>
                  <a:lnTo>
                    <a:pt x="3525" y="2200"/>
                  </a:lnTo>
                  <a:lnTo>
                    <a:pt x="3550" y="2207"/>
                  </a:lnTo>
                  <a:lnTo>
                    <a:pt x="3575" y="2215"/>
                  </a:lnTo>
                  <a:lnTo>
                    <a:pt x="3599" y="2224"/>
                  </a:lnTo>
                  <a:lnTo>
                    <a:pt x="3623" y="2234"/>
                  </a:lnTo>
                  <a:lnTo>
                    <a:pt x="3646" y="2245"/>
                  </a:lnTo>
                  <a:lnTo>
                    <a:pt x="3669" y="2256"/>
                  </a:lnTo>
                  <a:lnTo>
                    <a:pt x="3692" y="2269"/>
                  </a:lnTo>
                  <a:lnTo>
                    <a:pt x="3714" y="2282"/>
                  </a:lnTo>
                  <a:lnTo>
                    <a:pt x="3736" y="2296"/>
                  </a:lnTo>
                  <a:lnTo>
                    <a:pt x="3756" y="2311"/>
                  </a:lnTo>
                  <a:lnTo>
                    <a:pt x="3777" y="2327"/>
                  </a:lnTo>
                  <a:lnTo>
                    <a:pt x="3797" y="2343"/>
                  </a:lnTo>
                  <a:lnTo>
                    <a:pt x="3816" y="2360"/>
                  </a:lnTo>
                  <a:lnTo>
                    <a:pt x="3834" y="2378"/>
                  </a:lnTo>
                  <a:lnTo>
                    <a:pt x="3852" y="2397"/>
                  </a:lnTo>
                  <a:lnTo>
                    <a:pt x="3869" y="2416"/>
                  </a:lnTo>
                  <a:lnTo>
                    <a:pt x="3886" y="2436"/>
                  </a:lnTo>
                  <a:lnTo>
                    <a:pt x="3901" y="2456"/>
                  </a:lnTo>
                  <a:lnTo>
                    <a:pt x="3916" y="2477"/>
                  </a:lnTo>
                  <a:lnTo>
                    <a:pt x="3931" y="2499"/>
                  </a:lnTo>
                  <a:lnTo>
                    <a:pt x="3944" y="2521"/>
                  </a:lnTo>
                  <a:lnTo>
                    <a:pt x="3956" y="2544"/>
                  </a:lnTo>
                  <a:lnTo>
                    <a:pt x="3968" y="2566"/>
                  </a:lnTo>
                  <a:lnTo>
                    <a:pt x="3979" y="2590"/>
                  </a:lnTo>
                  <a:lnTo>
                    <a:pt x="3988" y="2614"/>
                  </a:lnTo>
                  <a:lnTo>
                    <a:pt x="3997" y="2638"/>
                  </a:lnTo>
                  <a:lnTo>
                    <a:pt x="4005" y="2662"/>
                  </a:lnTo>
                  <a:lnTo>
                    <a:pt x="4012" y="2687"/>
                  </a:lnTo>
                  <a:lnTo>
                    <a:pt x="4019" y="2712"/>
                  </a:lnTo>
                  <a:lnTo>
                    <a:pt x="4024" y="2737"/>
                  </a:lnTo>
                  <a:lnTo>
                    <a:pt x="4028" y="2762"/>
                  </a:lnTo>
                  <a:lnTo>
                    <a:pt x="4032" y="2788"/>
                  </a:lnTo>
                  <a:lnTo>
                    <a:pt x="4034" y="2813"/>
                  </a:lnTo>
                  <a:close/>
                  <a:moveTo>
                    <a:pt x="2934" y="1880"/>
                  </a:moveTo>
                  <a:lnTo>
                    <a:pt x="2934" y="1901"/>
                  </a:lnTo>
                  <a:lnTo>
                    <a:pt x="2934" y="1922"/>
                  </a:lnTo>
                  <a:lnTo>
                    <a:pt x="2932" y="1942"/>
                  </a:lnTo>
                  <a:lnTo>
                    <a:pt x="2931" y="1963"/>
                  </a:lnTo>
                  <a:lnTo>
                    <a:pt x="2928" y="1983"/>
                  </a:lnTo>
                  <a:lnTo>
                    <a:pt x="2924" y="2004"/>
                  </a:lnTo>
                  <a:lnTo>
                    <a:pt x="2920" y="2024"/>
                  </a:lnTo>
                  <a:lnTo>
                    <a:pt x="2915" y="2044"/>
                  </a:lnTo>
                  <a:lnTo>
                    <a:pt x="2910" y="2063"/>
                  </a:lnTo>
                  <a:lnTo>
                    <a:pt x="2903" y="2083"/>
                  </a:lnTo>
                  <a:lnTo>
                    <a:pt x="2896" y="2102"/>
                  </a:lnTo>
                  <a:lnTo>
                    <a:pt x="2888" y="2121"/>
                  </a:lnTo>
                  <a:lnTo>
                    <a:pt x="2880" y="2140"/>
                  </a:lnTo>
                  <a:lnTo>
                    <a:pt x="2870" y="2158"/>
                  </a:lnTo>
                  <a:lnTo>
                    <a:pt x="2860" y="2176"/>
                  </a:lnTo>
                  <a:lnTo>
                    <a:pt x="2849" y="2194"/>
                  </a:lnTo>
                  <a:lnTo>
                    <a:pt x="2838" y="2211"/>
                  </a:lnTo>
                  <a:lnTo>
                    <a:pt x="2826" y="2228"/>
                  </a:lnTo>
                  <a:lnTo>
                    <a:pt x="2814" y="2244"/>
                  </a:lnTo>
                  <a:lnTo>
                    <a:pt x="2801" y="2260"/>
                  </a:lnTo>
                  <a:lnTo>
                    <a:pt x="2787" y="2276"/>
                  </a:lnTo>
                  <a:lnTo>
                    <a:pt x="2772" y="2291"/>
                  </a:lnTo>
                  <a:lnTo>
                    <a:pt x="2758" y="2305"/>
                  </a:lnTo>
                  <a:lnTo>
                    <a:pt x="2742" y="2319"/>
                  </a:lnTo>
                  <a:lnTo>
                    <a:pt x="2726" y="2332"/>
                  </a:lnTo>
                  <a:lnTo>
                    <a:pt x="2710" y="2344"/>
                  </a:lnTo>
                  <a:lnTo>
                    <a:pt x="2693" y="2356"/>
                  </a:lnTo>
                  <a:lnTo>
                    <a:pt x="2676" y="2367"/>
                  </a:lnTo>
                  <a:lnTo>
                    <a:pt x="2658" y="2378"/>
                  </a:lnTo>
                  <a:lnTo>
                    <a:pt x="2640" y="2388"/>
                  </a:lnTo>
                  <a:lnTo>
                    <a:pt x="2622" y="2397"/>
                  </a:lnTo>
                  <a:lnTo>
                    <a:pt x="2603" y="2406"/>
                  </a:lnTo>
                  <a:lnTo>
                    <a:pt x="2584" y="2414"/>
                  </a:lnTo>
                  <a:lnTo>
                    <a:pt x="2565" y="2421"/>
                  </a:lnTo>
                  <a:lnTo>
                    <a:pt x="2545" y="2427"/>
                  </a:lnTo>
                  <a:lnTo>
                    <a:pt x="2526" y="2433"/>
                  </a:lnTo>
                  <a:lnTo>
                    <a:pt x="2506" y="2438"/>
                  </a:lnTo>
                  <a:lnTo>
                    <a:pt x="2486" y="2442"/>
                  </a:lnTo>
                  <a:lnTo>
                    <a:pt x="2465" y="2446"/>
                  </a:lnTo>
                  <a:lnTo>
                    <a:pt x="2445" y="2448"/>
                  </a:lnTo>
                  <a:lnTo>
                    <a:pt x="2424" y="2450"/>
                  </a:lnTo>
                  <a:lnTo>
                    <a:pt x="2404" y="2452"/>
                  </a:lnTo>
                  <a:lnTo>
                    <a:pt x="2383" y="2452"/>
                  </a:lnTo>
                  <a:lnTo>
                    <a:pt x="2362" y="2452"/>
                  </a:lnTo>
                  <a:lnTo>
                    <a:pt x="2342" y="2450"/>
                  </a:lnTo>
                  <a:lnTo>
                    <a:pt x="2321" y="2448"/>
                  </a:lnTo>
                  <a:lnTo>
                    <a:pt x="2301" y="2446"/>
                  </a:lnTo>
                  <a:lnTo>
                    <a:pt x="2280" y="2442"/>
                  </a:lnTo>
                  <a:lnTo>
                    <a:pt x="2260" y="2438"/>
                  </a:lnTo>
                  <a:lnTo>
                    <a:pt x="2240" y="2433"/>
                  </a:lnTo>
                  <a:lnTo>
                    <a:pt x="2221" y="2427"/>
                  </a:lnTo>
                  <a:lnTo>
                    <a:pt x="2201" y="2421"/>
                  </a:lnTo>
                  <a:lnTo>
                    <a:pt x="2182" y="2414"/>
                  </a:lnTo>
                  <a:lnTo>
                    <a:pt x="2163" y="2406"/>
                  </a:lnTo>
                  <a:lnTo>
                    <a:pt x="2144" y="2397"/>
                  </a:lnTo>
                  <a:lnTo>
                    <a:pt x="2126" y="2388"/>
                  </a:lnTo>
                  <a:lnTo>
                    <a:pt x="2108" y="2378"/>
                  </a:lnTo>
                  <a:lnTo>
                    <a:pt x="2090" y="2367"/>
                  </a:lnTo>
                  <a:lnTo>
                    <a:pt x="2073" y="2356"/>
                  </a:lnTo>
                  <a:lnTo>
                    <a:pt x="2056" y="2344"/>
                  </a:lnTo>
                  <a:lnTo>
                    <a:pt x="2040" y="2332"/>
                  </a:lnTo>
                  <a:lnTo>
                    <a:pt x="2024" y="2319"/>
                  </a:lnTo>
                  <a:lnTo>
                    <a:pt x="2008" y="2305"/>
                  </a:lnTo>
                  <a:lnTo>
                    <a:pt x="1993" y="2290"/>
                  </a:lnTo>
                  <a:lnTo>
                    <a:pt x="1979" y="2276"/>
                  </a:lnTo>
                  <a:lnTo>
                    <a:pt x="1965" y="2260"/>
                  </a:lnTo>
                  <a:lnTo>
                    <a:pt x="1952" y="2244"/>
                  </a:lnTo>
                  <a:lnTo>
                    <a:pt x="1940" y="2228"/>
                  </a:lnTo>
                  <a:lnTo>
                    <a:pt x="1928" y="2211"/>
                  </a:lnTo>
                  <a:lnTo>
                    <a:pt x="1917" y="2194"/>
                  </a:lnTo>
                  <a:lnTo>
                    <a:pt x="1906" y="2176"/>
                  </a:lnTo>
                  <a:lnTo>
                    <a:pt x="1896" y="2158"/>
                  </a:lnTo>
                  <a:lnTo>
                    <a:pt x="1887" y="2140"/>
                  </a:lnTo>
                  <a:lnTo>
                    <a:pt x="1878" y="2121"/>
                  </a:lnTo>
                  <a:lnTo>
                    <a:pt x="1870" y="2102"/>
                  </a:lnTo>
                  <a:lnTo>
                    <a:pt x="1863" y="2083"/>
                  </a:lnTo>
                  <a:lnTo>
                    <a:pt x="1857" y="2063"/>
                  </a:lnTo>
                  <a:lnTo>
                    <a:pt x="1851" y="2044"/>
                  </a:lnTo>
                  <a:lnTo>
                    <a:pt x="1846" y="2024"/>
                  </a:lnTo>
                  <a:lnTo>
                    <a:pt x="1842" y="2004"/>
                  </a:lnTo>
                  <a:lnTo>
                    <a:pt x="1838" y="1983"/>
                  </a:lnTo>
                  <a:lnTo>
                    <a:pt x="1836" y="1963"/>
                  </a:lnTo>
                  <a:lnTo>
                    <a:pt x="1834" y="1942"/>
                  </a:lnTo>
                  <a:lnTo>
                    <a:pt x="1832" y="1922"/>
                  </a:lnTo>
                  <a:lnTo>
                    <a:pt x="1832" y="1901"/>
                  </a:lnTo>
                  <a:lnTo>
                    <a:pt x="1832" y="1880"/>
                  </a:lnTo>
                  <a:lnTo>
                    <a:pt x="1834" y="1860"/>
                  </a:lnTo>
                  <a:lnTo>
                    <a:pt x="1836" y="1839"/>
                  </a:lnTo>
                  <a:lnTo>
                    <a:pt x="1838" y="1819"/>
                  </a:lnTo>
                  <a:lnTo>
                    <a:pt x="1842" y="1798"/>
                  </a:lnTo>
                  <a:lnTo>
                    <a:pt x="1846" y="1778"/>
                  </a:lnTo>
                  <a:lnTo>
                    <a:pt x="1851" y="1758"/>
                  </a:lnTo>
                  <a:lnTo>
                    <a:pt x="1857" y="1738"/>
                  </a:lnTo>
                  <a:lnTo>
                    <a:pt x="1863" y="1719"/>
                  </a:lnTo>
                  <a:lnTo>
                    <a:pt x="1870" y="1699"/>
                  </a:lnTo>
                  <a:lnTo>
                    <a:pt x="1878" y="1680"/>
                  </a:lnTo>
                  <a:lnTo>
                    <a:pt x="1887" y="1662"/>
                  </a:lnTo>
                  <a:lnTo>
                    <a:pt x="1896" y="1643"/>
                  </a:lnTo>
                  <a:lnTo>
                    <a:pt x="1906" y="1625"/>
                  </a:lnTo>
                  <a:lnTo>
                    <a:pt x="1917" y="1607"/>
                  </a:lnTo>
                  <a:lnTo>
                    <a:pt x="1928" y="1590"/>
                  </a:lnTo>
                  <a:lnTo>
                    <a:pt x="1940" y="1574"/>
                  </a:lnTo>
                  <a:lnTo>
                    <a:pt x="1952" y="1557"/>
                  </a:lnTo>
                  <a:lnTo>
                    <a:pt x="1965" y="1541"/>
                  </a:lnTo>
                  <a:lnTo>
                    <a:pt x="1979" y="1526"/>
                  </a:lnTo>
                  <a:lnTo>
                    <a:pt x="1993" y="1511"/>
                  </a:lnTo>
                  <a:lnTo>
                    <a:pt x="2008" y="1497"/>
                  </a:lnTo>
                  <a:lnTo>
                    <a:pt x="2024" y="1483"/>
                  </a:lnTo>
                  <a:lnTo>
                    <a:pt x="2040" y="1470"/>
                  </a:lnTo>
                  <a:lnTo>
                    <a:pt x="2056" y="1458"/>
                  </a:lnTo>
                  <a:lnTo>
                    <a:pt x="2073" y="1446"/>
                  </a:lnTo>
                  <a:lnTo>
                    <a:pt x="2090" y="1435"/>
                  </a:lnTo>
                  <a:lnTo>
                    <a:pt x="2108" y="1424"/>
                  </a:lnTo>
                  <a:lnTo>
                    <a:pt x="2126" y="1414"/>
                  </a:lnTo>
                  <a:lnTo>
                    <a:pt x="2144" y="1404"/>
                  </a:lnTo>
                  <a:lnTo>
                    <a:pt x="2163" y="1396"/>
                  </a:lnTo>
                  <a:lnTo>
                    <a:pt x="2182" y="1388"/>
                  </a:lnTo>
                  <a:lnTo>
                    <a:pt x="2201" y="1381"/>
                  </a:lnTo>
                  <a:lnTo>
                    <a:pt x="2221" y="1374"/>
                  </a:lnTo>
                  <a:lnTo>
                    <a:pt x="2240" y="1369"/>
                  </a:lnTo>
                  <a:lnTo>
                    <a:pt x="2260" y="1364"/>
                  </a:lnTo>
                  <a:lnTo>
                    <a:pt x="2280" y="1360"/>
                  </a:lnTo>
                  <a:lnTo>
                    <a:pt x="2301" y="1356"/>
                  </a:lnTo>
                  <a:lnTo>
                    <a:pt x="2321" y="1353"/>
                  </a:lnTo>
                  <a:lnTo>
                    <a:pt x="2342" y="1352"/>
                  </a:lnTo>
                  <a:lnTo>
                    <a:pt x="2362" y="1350"/>
                  </a:lnTo>
                  <a:lnTo>
                    <a:pt x="2383" y="1350"/>
                  </a:lnTo>
                  <a:lnTo>
                    <a:pt x="2404" y="1350"/>
                  </a:lnTo>
                  <a:lnTo>
                    <a:pt x="2424" y="1352"/>
                  </a:lnTo>
                  <a:lnTo>
                    <a:pt x="2445" y="1353"/>
                  </a:lnTo>
                  <a:lnTo>
                    <a:pt x="2465" y="1356"/>
                  </a:lnTo>
                  <a:lnTo>
                    <a:pt x="2486" y="1360"/>
                  </a:lnTo>
                  <a:lnTo>
                    <a:pt x="2506" y="1364"/>
                  </a:lnTo>
                  <a:lnTo>
                    <a:pt x="2526" y="1369"/>
                  </a:lnTo>
                  <a:lnTo>
                    <a:pt x="2545" y="1374"/>
                  </a:lnTo>
                  <a:lnTo>
                    <a:pt x="2565" y="1381"/>
                  </a:lnTo>
                  <a:lnTo>
                    <a:pt x="2584" y="1388"/>
                  </a:lnTo>
                  <a:lnTo>
                    <a:pt x="2603" y="1396"/>
                  </a:lnTo>
                  <a:lnTo>
                    <a:pt x="2622" y="1404"/>
                  </a:lnTo>
                  <a:lnTo>
                    <a:pt x="2640" y="1414"/>
                  </a:lnTo>
                  <a:lnTo>
                    <a:pt x="2658" y="1424"/>
                  </a:lnTo>
                  <a:lnTo>
                    <a:pt x="2676" y="1435"/>
                  </a:lnTo>
                  <a:lnTo>
                    <a:pt x="2693" y="1446"/>
                  </a:lnTo>
                  <a:lnTo>
                    <a:pt x="2710" y="1458"/>
                  </a:lnTo>
                  <a:lnTo>
                    <a:pt x="2726" y="1470"/>
                  </a:lnTo>
                  <a:lnTo>
                    <a:pt x="2742" y="1483"/>
                  </a:lnTo>
                  <a:lnTo>
                    <a:pt x="2758" y="1497"/>
                  </a:lnTo>
                  <a:lnTo>
                    <a:pt x="2772" y="1511"/>
                  </a:lnTo>
                  <a:lnTo>
                    <a:pt x="2787" y="1526"/>
                  </a:lnTo>
                  <a:lnTo>
                    <a:pt x="2801" y="1541"/>
                  </a:lnTo>
                  <a:lnTo>
                    <a:pt x="2814" y="1557"/>
                  </a:lnTo>
                  <a:lnTo>
                    <a:pt x="2826" y="1574"/>
                  </a:lnTo>
                  <a:lnTo>
                    <a:pt x="2838" y="1590"/>
                  </a:lnTo>
                  <a:lnTo>
                    <a:pt x="2849" y="1607"/>
                  </a:lnTo>
                  <a:lnTo>
                    <a:pt x="2860" y="1625"/>
                  </a:lnTo>
                  <a:lnTo>
                    <a:pt x="2870" y="1643"/>
                  </a:lnTo>
                  <a:lnTo>
                    <a:pt x="2880" y="1662"/>
                  </a:lnTo>
                  <a:lnTo>
                    <a:pt x="2888" y="1680"/>
                  </a:lnTo>
                  <a:lnTo>
                    <a:pt x="2896" y="1699"/>
                  </a:lnTo>
                  <a:lnTo>
                    <a:pt x="2903" y="1719"/>
                  </a:lnTo>
                  <a:lnTo>
                    <a:pt x="2910" y="1738"/>
                  </a:lnTo>
                  <a:lnTo>
                    <a:pt x="2915" y="1758"/>
                  </a:lnTo>
                  <a:lnTo>
                    <a:pt x="2920" y="1778"/>
                  </a:lnTo>
                  <a:lnTo>
                    <a:pt x="2924" y="1798"/>
                  </a:lnTo>
                  <a:lnTo>
                    <a:pt x="2928" y="1819"/>
                  </a:lnTo>
                  <a:lnTo>
                    <a:pt x="2931" y="1839"/>
                  </a:lnTo>
                  <a:lnTo>
                    <a:pt x="2932" y="1860"/>
                  </a:lnTo>
                  <a:lnTo>
                    <a:pt x="2934" y="18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522;p22">
              <a:extLst>
                <a:ext uri="{FF2B5EF4-FFF2-40B4-BE49-F238E27FC236}">
                  <a16:creationId xmlns:a16="http://schemas.microsoft.com/office/drawing/2014/main" id="{FE6DFA88-E6B2-4156-ABDD-8CD2B52A4E36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5" y="8900"/>
                  </a:moveTo>
                  <a:lnTo>
                    <a:pt x="1694" y="8900"/>
                  </a:lnTo>
                  <a:lnTo>
                    <a:pt x="1662" y="8898"/>
                  </a:lnTo>
                  <a:lnTo>
                    <a:pt x="1631" y="8892"/>
                  </a:lnTo>
                  <a:lnTo>
                    <a:pt x="1600" y="8882"/>
                  </a:lnTo>
                  <a:lnTo>
                    <a:pt x="1572" y="8868"/>
                  </a:lnTo>
                  <a:lnTo>
                    <a:pt x="1545" y="8851"/>
                  </a:lnTo>
                  <a:lnTo>
                    <a:pt x="1520" y="8830"/>
                  </a:lnTo>
                  <a:lnTo>
                    <a:pt x="1499" y="8806"/>
                  </a:lnTo>
                  <a:lnTo>
                    <a:pt x="1481" y="8780"/>
                  </a:lnTo>
                  <a:lnTo>
                    <a:pt x="1466" y="8752"/>
                  </a:lnTo>
                  <a:lnTo>
                    <a:pt x="1455" y="8722"/>
                  </a:lnTo>
                  <a:lnTo>
                    <a:pt x="1447" y="8691"/>
                  </a:lnTo>
                  <a:lnTo>
                    <a:pt x="1444" y="8659"/>
                  </a:lnTo>
                  <a:lnTo>
                    <a:pt x="1445" y="8627"/>
                  </a:lnTo>
                  <a:lnTo>
                    <a:pt x="1450" y="8596"/>
                  </a:lnTo>
                  <a:lnTo>
                    <a:pt x="1545" y="8171"/>
                  </a:lnTo>
                  <a:lnTo>
                    <a:pt x="1632" y="7761"/>
                  </a:lnTo>
                  <a:lnTo>
                    <a:pt x="1712" y="7366"/>
                  </a:lnTo>
                  <a:lnTo>
                    <a:pt x="1786" y="6985"/>
                  </a:lnTo>
                  <a:lnTo>
                    <a:pt x="1852" y="6618"/>
                  </a:lnTo>
                  <a:lnTo>
                    <a:pt x="1911" y="6266"/>
                  </a:lnTo>
                  <a:lnTo>
                    <a:pt x="1963" y="5928"/>
                  </a:lnTo>
                  <a:lnTo>
                    <a:pt x="2009" y="5604"/>
                  </a:lnTo>
                  <a:lnTo>
                    <a:pt x="2047" y="5295"/>
                  </a:lnTo>
                  <a:lnTo>
                    <a:pt x="2078" y="5000"/>
                  </a:lnTo>
                  <a:lnTo>
                    <a:pt x="2102" y="4720"/>
                  </a:lnTo>
                  <a:lnTo>
                    <a:pt x="2119" y="4454"/>
                  </a:lnTo>
                  <a:lnTo>
                    <a:pt x="2130" y="4203"/>
                  </a:lnTo>
                  <a:lnTo>
                    <a:pt x="2133" y="3963"/>
                  </a:lnTo>
                  <a:lnTo>
                    <a:pt x="2136" y="3930"/>
                  </a:lnTo>
                  <a:lnTo>
                    <a:pt x="2143" y="3896"/>
                  </a:lnTo>
                  <a:lnTo>
                    <a:pt x="2155" y="3865"/>
                  </a:lnTo>
                  <a:lnTo>
                    <a:pt x="2171" y="3835"/>
                  </a:lnTo>
                  <a:lnTo>
                    <a:pt x="2191" y="3807"/>
                  </a:lnTo>
                  <a:lnTo>
                    <a:pt x="2214" y="3783"/>
                  </a:lnTo>
                  <a:lnTo>
                    <a:pt x="2241" y="3762"/>
                  </a:lnTo>
                  <a:lnTo>
                    <a:pt x="2270" y="3744"/>
                  </a:lnTo>
                  <a:lnTo>
                    <a:pt x="2301" y="3731"/>
                  </a:lnTo>
                  <a:lnTo>
                    <a:pt x="2458" y="3676"/>
                  </a:lnTo>
                  <a:lnTo>
                    <a:pt x="2470" y="3672"/>
                  </a:lnTo>
                  <a:lnTo>
                    <a:pt x="2627" y="3626"/>
                  </a:lnTo>
                  <a:lnTo>
                    <a:pt x="2639" y="3623"/>
                  </a:lnTo>
                  <a:lnTo>
                    <a:pt x="2797" y="3585"/>
                  </a:lnTo>
                  <a:lnTo>
                    <a:pt x="2809" y="3582"/>
                  </a:lnTo>
                  <a:lnTo>
                    <a:pt x="2967" y="3553"/>
                  </a:lnTo>
                  <a:lnTo>
                    <a:pt x="2980" y="3551"/>
                  </a:lnTo>
                  <a:lnTo>
                    <a:pt x="3137" y="3530"/>
                  </a:lnTo>
                  <a:lnTo>
                    <a:pt x="3150" y="3528"/>
                  </a:lnTo>
                  <a:lnTo>
                    <a:pt x="3308" y="3516"/>
                  </a:lnTo>
                  <a:lnTo>
                    <a:pt x="3321" y="3515"/>
                  </a:lnTo>
                  <a:lnTo>
                    <a:pt x="3478" y="3511"/>
                  </a:lnTo>
                  <a:lnTo>
                    <a:pt x="3492" y="3511"/>
                  </a:lnTo>
                  <a:lnTo>
                    <a:pt x="3649" y="3515"/>
                  </a:lnTo>
                  <a:lnTo>
                    <a:pt x="3662" y="3516"/>
                  </a:lnTo>
                  <a:lnTo>
                    <a:pt x="3820" y="3528"/>
                  </a:lnTo>
                  <a:lnTo>
                    <a:pt x="3833" y="3530"/>
                  </a:lnTo>
                  <a:lnTo>
                    <a:pt x="3990" y="3551"/>
                  </a:lnTo>
                  <a:lnTo>
                    <a:pt x="4003" y="3553"/>
                  </a:lnTo>
                  <a:lnTo>
                    <a:pt x="4161" y="3582"/>
                  </a:lnTo>
                  <a:lnTo>
                    <a:pt x="4173" y="3585"/>
                  </a:lnTo>
                  <a:lnTo>
                    <a:pt x="4331" y="3623"/>
                  </a:lnTo>
                  <a:lnTo>
                    <a:pt x="4343" y="3626"/>
                  </a:lnTo>
                  <a:lnTo>
                    <a:pt x="4500" y="3672"/>
                  </a:lnTo>
                  <a:lnTo>
                    <a:pt x="4512" y="3676"/>
                  </a:lnTo>
                  <a:lnTo>
                    <a:pt x="4669" y="3731"/>
                  </a:lnTo>
                  <a:lnTo>
                    <a:pt x="4700" y="3744"/>
                  </a:lnTo>
                  <a:lnTo>
                    <a:pt x="4729" y="3762"/>
                  </a:lnTo>
                  <a:lnTo>
                    <a:pt x="4756" y="3783"/>
                  </a:lnTo>
                  <a:lnTo>
                    <a:pt x="4779" y="3807"/>
                  </a:lnTo>
                  <a:lnTo>
                    <a:pt x="4799" y="3835"/>
                  </a:lnTo>
                  <a:lnTo>
                    <a:pt x="4815" y="3865"/>
                  </a:lnTo>
                  <a:lnTo>
                    <a:pt x="4827" y="3897"/>
                  </a:lnTo>
                  <a:lnTo>
                    <a:pt x="4834" y="3930"/>
                  </a:lnTo>
                  <a:lnTo>
                    <a:pt x="4837" y="3963"/>
                  </a:lnTo>
                  <a:lnTo>
                    <a:pt x="4840" y="4203"/>
                  </a:lnTo>
                  <a:lnTo>
                    <a:pt x="4851" y="4454"/>
                  </a:lnTo>
                  <a:lnTo>
                    <a:pt x="4868" y="4720"/>
                  </a:lnTo>
                  <a:lnTo>
                    <a:pt x="4892" y="5000"/>
                  </a:lnTo>
                  <a:lnTo>
                    <a:pt x="4923" y="5295"/>
                  </a:lnTo>
                  <a:lnTo>
                    <a:pt x="4961" y="5604"/>
                  </a:lnTo>
                  <a:lnTo>
                    <a:pt x="5006" y="5928"/>
                  </a:lnTo>
                  <a:lnTo>
                    <a:pt x="5058" y="6266"/>
                  </a:lnTo>
                  <a:lnTo>
                    <a:pt x="5118" y="6618"/>
                  </a:lnTo>
                  <a:lnTo>
                    <a:pt x="5184" y="6985"/>
                  </a:lnTo>
                  <a:lnTo>
                    <a:pt x="5257" y="7366"/>
                  </a:lnTo>
                  <a:lnTo>
                    <a:pt x="5259" y="7376"/>
                  </a:lnTo>
                  <a:lnTo>
                    <a:pt x="5298" y="7147"/>
                  </a:lnTo>
                  <a:lnTo>
                    <a:pt x="5351" y="6819"/>
                  </a:lnTo>
                  <a:lnTo>
                    <a:pt x="5399" y="6506"/>
                  </a:lnTo>
                  <a:lnTo>
                    <a:pt x="5440" y="6206"/>
                  </a:lnTo>
                  <a:lnTo>
                    <a:pt x="5477" y="5922"/>
                  </a:lnTo>
                  <a:lnTo>
                    <a:pt x="5507" y="5651"/>
                  </a:lnTo>
                  <a:lnTo>
                    <a:pt x="5532" y="5395"/>
                  </a:lnTo>
                  <a:lnTo>
                    <a:pt x="5551" y="5154"/>
                  </a:lnTo>
                  <a:lnTo>
                    <a:pt x="5565" y="4927"/>
                  </a:lnTo>
                  <a:lnTo>
                    <a:pt x="5573" y="4715"/>
                  </a:lnTo>
                  <a:lnTo>
                    <a:pt x="5576" y="4515"/>
                  </a:lnTo>
                  <a:lnTo>
                    <a:pt x="5579" y="4482"/>
                  </a:lnTo>
                  <a:lnTo>
                    <a:pt x="5585" y="4450"/>
                  </a:lnTo>
                  <a:lnTo>
                    <a:pt x="5596" y="4419"/>
                  </a:lnTo>
                  <a:lnTo>
                    <a:pt x="5611" y="4390"/>
                  </a:lnTo>
                  <a:lnTo>
                    <a:pt x="5630" y="4363"/>
                  </a:lnTo>
                  <a:lnTo>
                    <a:pt x="5652" y="4339"/>
                  </a:lnTo>
                  <a:lnTo>
                    <a:pt x="5677" y="4318"/>
                  </a:lnTo>
                  <a:lnTo>
                    <a:pt x="5704" y="4300"/>
                  </a:lnTo>
                  <a:lnTo>
                    <a:pt x="5734" y="4286"/>
                  </a:lnTo>
                  <a:lnTo>
                    <a:pt x="5872" y="4231"/>
                  </a:lnTo>
                  <a:lnTo>
                    <a:pt x="5884" y="4226"/>
                  </a:lnTo>
                  <a:lnTo>
                    <a:pt x="6022" y="4180"/>
                  </a:lnTo>
                  <a:lnTo>
                    <a:pt x="6035" y="4176"/>
                  </a:lnTo>
                  <a:lnTo>
                    <a:pt x="6173" y="4138"/>
                  </a:lnTo>
                  <a:lnTo>
                    <a:pt x="6187" y="4134"/>
                  </a:lnTo>
                  <a:lnTo>
                    <a:pt x="6325" y="4105"/>
                  </a:lnTo>
                  <a:lnTo>
                    <a:pt x="6340" y="4102"/>
                  </a:lnTo>
                  <a:lnTo>
                    <a:pt x="6477" y="4081"/>
                  </a:lnTo>
                  <a:lnTo>
                    <a:pt x="6492" y="4079"/>
                  </a:lnTo>
                  <a:lnTo>
                    <a:pt x="6630" y="4067"/>
                  </a:lnTo>
                  <a:lnTo>
                    <a:pt x="6645" y="4066"/>
                  </a:lnTo>
                  <a:lnTo>
                    <a:pt x="6783" y="4062"/>
                  </a:lnTo>
                  <a:lnTo>
                    <a:pt x="6798" y="4062"/>
                  </a:lnTo>
                  <a:lnTo>
                    <a:pt x="6936" y="4066"/>
                  </a:lnTo>
                  <a:lnTo>
                    <a:pt x="6951" y="4067"/>
                  </a:lnTo>
                  <a:lnTo>
                    <a:pt x="7089" y="4079"/>
                  </a:lnTo>
                  <a:lnTo>
                    <a:pt x="7104" y="4081"/>
                  </a:lnTo>
                  <a:lnTo>
                    <a:pt x="7242" y="4102"/>
                  </a:lnTo>
                  <a:lnTo>
                    <a:pt x="7256" y="4105"/>
                  </a:lnTo>
                  <a:lnTo>
                    <a:pt x="7394" y="4134"/>
                  </a:lnTo>
                  <a:lnTo>
                    <a:pt x="7408" y="4138"/>
                  </a:lnTo>
                  <a:lnTo>
                    <a:pt x="7546" y="4176"/>
                  </a:lnTo>
                  <a:lnTo>
                    <a:pt x="7559" y="4180"/>
                  </a:lnTo>
                  <a:lnTo>
                    <a:pt x="7697" y="4226"/>
                  </a:lnTo>
                  <a:lnTo>
                    <a:pt x="7710" y="4231"/>
                  </a:lnTo>
                  <a:lnTo>
                    <a:pt x="7847" y="4286"/>
                  </a:lnTo>
                  <a:lnTo>
                    <a:pt x="7877" y="4300"/>
                  </a:lnTo>
                  <a:lnTo>
                    <a:pt x="7904" y="4318"/>
                  </a:lnTo>
                  <a:lnTo>
                    <a:pt x="7929" y="4339"/>
                  </a:lnTo>
                  <a:lnTo>
                    <a:pt x="7951" y="4363"/>
                  </a:lnTo>
                  <a:lnTo>
                    <a:pt x="7970" y="4390"/>
                  </a:lnTo>
                  <a:lnTo>
                    <a:pt x="7985" y="4419"/>
                  </a:lnTo>
                  <a:lnTo>
                    <a:pt x="7996" y="4450"/>
                  </a:lnTo>
                  <a:lnTo>
                    <a:pt x="8002" y="4482"/>
                  </a:lnTo>
                  <a:lnTo>
                    <a:pt x="8005" y="4515"/>
                  </a:lnTo>
                  <a:lnTo>
                    <a:pt x="8008" y="4715"/>
                  </a:lnTo>
                  <a:lnTo>
                    <a:pt x="8016" y="4927"/>
                  </a:lnTo>
                  <a:lnTo>
                    <a:pt x="8030" y="5154"/>
                  </a:lnTo>
                  <a:lnTo>
                    <a:pt x="8049" y="5395"/>
                  </a:lnTo>
                  <a:lnTo>
                    <a:pt x="8074" y="5651"/>
                  </a:lnTo>
                  <a:lnTo>
                    <a:pt x="8104" y="5922"/>
                  </a:lnTo>
                  <a:lnTo>
                    <a:pt x="8141" y="6206"/>
                  </a:lnTo>
                  <a:lnTo>
                    <a:pt x="8182" y="6506"/>
                  </a:lnTo>
                  <a:lnTo>
                    <a:pt x="8230" y="6819"/>
                  </a:lnTo>
                  <a:lnTo>
                    <a:pt x="8283" y="7147"/>
                  </a:lnTo>
                  <a:lnTo>
                    <a:pt x="8341" y="7489"/>
                  </a:lnTo>
                  <a:lnTo>
                    <a:pt x="8406" y="7846"/>
                  </a:lnTo>
                  <a:lnTo>
                    <a:pt x="8476" y="8216"/>
                  </a:lnTo>
                  <a:lnTo>
                    <a:pt x="8551" y="8602"/>
                  </a:lnTo>
                  <a:lnTo>
                    <a:pt x="8556" y="8635"/>
                  </a:lnTo>
                  <a:lnTo>
                    <a:pt x="8555" y="8669"/>
                  </a:lnTo>
                  <a:lnTo>
                    <a:pt x="8550" y="8703"/>
                  </a:lnTo>
                  <a:lnTo>
                    <a:pt x="8541" y="8736"/>
                  </a:lnTo>
                  <a:lnTo>
                    <a:pt x="8527" y="8767"/>
                  </a:lnTo>
                  <a:lnTo>
                    <a:pt x="8509" y="8795"/>
                  </a:lnTo>
                  <a:lnTo>
                    <a:pt x="8488" y="8822"/>
                  </a:lnTo>
                  <a:lnTo>
                    <a:pt x="8463" y="8845"/>
                  </a:lnTo>
                  <a:lnTo>
                    <a:pt x="8435" y="8864"/>
                  </a:lnTo>
                  <a:lnTo>
                    <a:pt x="8405" y="8880"/>
                  </a:lnTo>
                  <a:lnTo>
                    <a:pt x="8373" y="8891"/>
                  </a:lnTo>
                  <a:lnTo>
                    <a:pt x="8340" y="8898"/>
                  </a:lnTo>
                  <a:lnTo>
                    <a:pt x="8306" y="8900"/>
                  </a:lnTo>
                  <a:lnTo>
                    <a:pt x="5275" y="8900"/>
                  </a:lnTo>
                  <a:close/>
                  <a:moveTo>
                    <a:pt x="5596" y="8312"/>
                  </a:moveTo>
                  <a:lnTo>
                    <a:pt x="5579" y="8400"/>
                  </a:lnTo>
                  <a:lnTo>
                    <a:pt x="8002" y="8400"/>
                  </a:lnTo>
                  <a:lnTo>
                    <a:pt x="7985" y="8312"/>
                  </a:lnTo>
                  <a:lnTo>
                    <a:pt x="7984" y="8310"/>
                  </a:lnTo>
                  <a:lnTo>
                    <a:pt x="7914" y="7937"/>
                  </a:lnTo>
                  <a:lnTo>
                    <a:pt x="7914" y="7935"/>
                  </a:lnTo>
                  <a:lnTo>
                    <a:pt x="7849" y="7577"/>
                  </a:lnTo>
                  <a:lnTo>
                    <a:pt x="7849" y="7575"/>
                  </a:lnTo>
                  <a:lnTo>
                    <a:pt x="7790" y="7230"/>
                  </a:lnTo>
                  <a:lnTo>
                    <a:pt x="7789" y="7228"/>
                  </a:lnTo>
                  <a:lnTo>
                    <a:pt x="7736" y="6898"/>
                  </a:lnTo>
                  <a:lnTo>
                    <a:pt x="7736" y="6895"/>
                  </a:lnTo>
                  <a:lnTo>
                    <a:pt x="7688" y="6579"/>
                  </a:lnTo>
                  <a:lnTo>
                    <a:pt x="7687" y="6576"/>
                  </a:lnTo>
                  <a:lnTo>
                    <a:pt x="7645" y="6274"/>
                  </a:lnTo>
                  <a:lnTo>
                    <a:pt x="7645" y="6271"/>
                  </a:lnTo>
                  <a:lnTo>
                    <a:pt x="7608" y="5983"/>
                  </a:lnTo>
                  <a:lnTo>
                    <a:pt x="7608" y="5979"/>
                  </a:lnTo>
                  <a:lnTo>
                    <a:pt x="7577" y="5705"/>
                  </a:lnTo>
                  <a:lnTo>
                    <a:pt x="7576" y="5702"/>
                  </a:lnTo>
                  <a:lnTo>
                    <a:pt x="7551" y="5442"/>
                  </a:lnTo>
                  <a:lnTo>
                    <a:pt x="7551" y="5437"/>
                  </a:lnTo>
                  <a:lnTo>
                    <a:pt x="7531" y="5191"/>
                  </a:lnTo>
                  <a:lnTo>
                    <a:pt x="7531" y="5187"/>
                  </a:lnTo>
                  <a:lnTo>
                    <a:pt x="7517" y="4955"/>
                  </a:lnTo>
                  <a:lnTo>
                    <a:pt x="7516" y="4949"/>
                  </a:lnTo>
                  <a:lnTo>
                    <a:pt x="7508" y="4731"/>
                  </a:lnTo>
                  <a:lnTo>
                    <a:pt x="7508" y="4725"/>
                  </a:lnTo>
                  <a:lnTo>
                    <a:pt x="7507" y="4690"/>
                  </a:lnTo>
                  <a:lnTo>
                    <a:pt x="7406" y="4656"/>
                  </a:lnTo>
                  <a:lnTo>
                    <a:pt x="7282" y="4622"/>
                  </a:lnTo>
                  <a:lnTo>
                    <a:pt x="7159" y="4595"/>
                  </a:lnTo>
                  <a:lnTo>
                    <a:pt x="7036" y="4577"/>
                  </a:lnTo>
                  <a:lnTo>
                    <a:pt x="6913" y="4565"/>
                  </a:lnTo>
                  <a:lnTo>
                    <a:pt x="6791" y="4562"/>
                  </a:lnTo>
                  <a:lnTo>
                    <a:pt x="6668" y="4565"/>
                  </a:lnTo>
                  <a:lnTo>
                    <a:pt x="6545" y="4577"/>
                  </a:lnTo>
                  <a:lnTo>
                    <a:pt x="6422" y="4595"/>
                  </a:lnTo>
                  <a:lnTo>
                    <a:pt x="6299" y="4622"/>
                  </a:lnTo>
                  <a:lnTo>
                    <a:pt x="6175" y="4656"/>
                  </a:lnTo>
                  <a:lnTo>
                    <a:pt x="6074" y="4690"/>
                  </a:lnTo>
                  <a:lnTo>
                    <a:pt x="6073" y="4725"/>
                  </a:lnTo>
                  <a:lnTo>
                    <a:pt x="6073" y="4731"/>
                  </a:lnTo>
                  <a:lnTo>
                    <a:pt x="6065" y="4949"/>
                  </a:lnTo>
                  <a:lnTo>
                    <a:pt x="6064" y="4955"/>
                  </a:lnTo>
                  <a:lnTo>
                    <a:pt x="6050" y="5187"/>
                  </a:lnTo>
                  <a:lnTo>
                    <a:pt x="6050" y="5191"/>
                  </a:lnTo>
                  <a:lnTo>
                    <a:pt x="6030" y="5437"/>
                  </a:lnTo>
                  <a:lnTo>
                    <a:pt x="6030" y="5442"/>
                  </a:lnTo>
                  <a:lnTo>
                    <a:pt x="6005" y="5702"/>
                  </a:lnTo>
                  <a:lnTo>
                    <a:pt x="6004" y="5705"/>
                  </a:lnTo>
                  <a:lnTo>
                    <a:pt x="5973" y="5979"/>
                  </a:lnTo>
                  <a:lnTo>
                    <a:pt x="5973" y="5983"/>
                  </a:lnTo>
                  <a:lnTo>
                    <a:pt x="5936" y="6271"/>
                  </a:lnTo>
                  <a:lnTo>
                    <a:pt x="5936" y="6274"/>
                  </a:lnTo>
                  <a:lnTo>
                    <a:pt x="5894" y="6576"/>
                  </a:lnTo>
                  <a:lnTo>
                    <a:pt x="5893" y="6579"/>
                  </a:lnTo>
                  <a:lnTo>
                    <a:pt x="5845" y="6895"/>
                  </a:lnTo>
                  <a:lnTo>
                    <a:pt x="5845" y="6898"/>
                  </a:lnTo>
                  <a:lnTo>
                    <a:pt x="5792" y="7228"/>
                  </a:lnTo>
                  <a:lnTo>
                    <a:pt x="5791" y="7230"/>
                  </a:lnTo>
                  <a:lnTo>
                    <a:pt x="5732" y="7575"/>
                  </a:lnTo>
                  <a:lnTo>
                    <a:pt x="5732" y="7577"/>
                  </a:lnTo>
                  <a:lnTo>
                    <a:pt x="5667" y="7935"/>
                  </a:lnTo>
                  <a:lnTo>
                    <a:pt x="5667" y="7937"/>
                  </a:lnTo>
                  <a:lnTo>
                    <a:pt x="5597" y="8310"/>
                  </a:lnTo>
                  <a:lnTo>
                    <a:pt x="5596" y="8312"/>
                  </a:lnTo>
                  <a:close/>
                  <a:moveTo>
                    <a:pt x="2033" y="8279"/>
                  </a:moveTo>
                  <a:lnTo>
                    <a:pt x="2006" y="8400"/>
                  </a:lnTo>
                  <a:lnTo>
                    <a:pt x="4963" y="8400"/>
                  </a:lnTo>
                  <a:lnTo>
                    <a:pt x="4936" y="8278"/>
                  </a:lnTo>
                  <a:lnTo>
                    <a:pt x="4936" y="8276"/>
                  </a:lnTo>
                  <a:lnTo>
                    <a:pt x="4848" y="7864"/>
                  </a:lnTo>
                  <a:lnTo>
                    <a:pt x="4847" y="7862"/>
                  </a:lnTo>
                  <a:lnTo>
                    <a:pt x="4767" y="7464"/>
                  </a:lnTo>
                  <a:lnTo>
                    <a:pt x="4766" y="7462"/>
                  </a:lnTo>
                  <a:lnTo>
                    <a:pt x="4693" y="7078"/>
                  </a:lnTo>
                  <a:lnTo>
                    <a:pt x="4692" y="7075"/>
                  </a:lnTo>
                  <a:lnTo>
                    <a:pt x="4625" y="6706"/>
                  </a:lnTo>
                  <a:lnTo>
                    <a:pt x="4625" y="6703"/>
                  </a:lnTo>
                  <a:lnTo>
                    <a:pt x="4565" y="6347"/>
                  </a:lnTo>
                  <a:lnTo>
                    <a:pt x="4565" y="6344"/>
                  </a:lnTo>
                  <a:lnTo>
                    <a:pt x="4512" y="6002"/>
                  </a:lnTo>
                  <a:lnTo>
                    <a:pt x="4511" y="5999"/>
                  </a:lnTo>
                  <a:lnTo>
                    <a:pt x="4466" y="5671"/>
                  </a:lnTo>
                  <a:lnTo>
                    <a:pt x="4465" y="5667"/>
                  </a:lnTo>
                  <a:lnTo>
                    <a:pt x="4427" y="5354"/>
                  </a:lnTo>
                  <a:lnTo>
                    <a:pt x="4426" y="5350"/>
                  </a:lnTo>
                  <a:lnTo>
                    <a:pt x="4395" y="5050"/>
                  </a:lnTo>
                  <a:lnTo>
                    <a:pt x="4394" y="5045"/>
                  </a:lnTo>
                  <a:lnTo>
                    <a:pt x="4370" y="4760"/>
                  </a:lnTo>
                  <a:lnTo>
                    <a:pt x="4369" y="4755"/>
                  </a:lnTo>
                  <a:lnTo>
                    <a:pt x="4352" y="4484"/>
                  </a:lnTo>
                  <a:lnTo>
                    <a:pt x="4351" y="4478"/>
                  </a:lnTo>
                  <a:lnTo>
                    <a:pt x="4341" y="4220"/>
                  </a:lnTo>
                  <a:lnTo>
                    <a:pt x="4341" y="4214"/>
                  </a:lnTo>
                  <a:lnTo>
                    <a:pt x="4340" y="4146"/>
                  </a:lnTo>
                  <a:lnTo>
                    <a:pt x="4208" y="4107"/>
                  </a:lnTo>
                  <a:lnTo>
                    <a:pt x="4062" y="4072"/>
                  </a:lnTo>
                  <a:lnTo>
                    <a:pt x="3918" y="4045"/>
                  </a:lnTo>
                  <a:lnTo>
                    <a:pt x="3773" y="4026"/>
                  </a:lnTo>
                  <a:lnTo>
                    <a:pt x="3629" y="4014"/>
                  </a:lnTo>
                  <a:lnTo>
                    <a:pt x="3485" y="4011"/>
                  </a:lnTo>
                  <a:lnTo>
                    <a:pt x="3341" y="4014"/>
                  </a:lnTo>
                  <a:lnTo>
                    <a:pt x="3197" y="4026"/>
                  </a:lnTo>
                  <a:lnTo>
                    <a:pt x="3052" y="4045"/>
                  </a:lnTo>
                  <a:lnTo>
                    <a:pt x="2908" y="4072"/>
                  </a:lnTo>
                  <a:lnTo>
                    <a:pt x="2762" y="4107"/>
                  </a:lnTo>
                  <a:lnTo>
                    <a:pt x="2630" y="4146"/>
                  </a:lnTo>
                  <a:lnTo>
                    <a:pt x="2629" y="4214"/>
                  </a:lnTo>
                  <a:lnTo>
                    <a:pt x="2629" y="4220"/>
                  </a:lnTo>
                  <a:lnTo>
                    <a:pt x="2619" y="4478"/>
                  </a:lnTo>
                  <a:lnTo>
                    <a:pt x="2618" y="4484"/>
                  </a:lnTo>
                  <a:lnTo>
                    <a:pt x="2601" y="4755"/>
                  </a:lnTo>
                  <a:lnTo>
                    <a:pt x="2600" y="4760"/>
                  </a:lnTo>
                  <a:lnTo>
                    <a:pt x="2576" y="5045"/>
                  </a:lnTo>
                  <a:lnTo>
                    <a:pt x="2575" y="5050"/>
                  </a:lnTo>
                  <a:lnTo>
                    <a:pt x="2544" y="5350"/>
                  </a:lnTo>
                  <a:lnTo>
                    <a:pt x="2543" y="5354"/>
                  </a:lnTo>
                  <a:lnTo>
                    <a:pt x="2505" y="5667"/>
                  </a:lnTo>
                  <a:lnTo>
                    <a:pt x="2504" y="5671"/>
                  </a:lnTo>
                  <a:lnTo>
                    <a:pt x="2458" y="5999"/>
                  </a:lnTo>
                  <a:lnTo>
                    <a:pt x="2458" y="6002"/>
                  </a:lnTo>
                  <a:lnTo>
                    <a:pt x="2405" y="6344"/>
                  </a:lnTo>
                  <a:lnTo>
                    <a:pt x="2405" y="6347"/>
                  </a:lnTo>
                  <a:lnTo>
                    <a:pt x="2345" y="6703"/>
                  </a:lnTo>
                  <a:lnTo>
                    <a:pt x="2344" y="6706"/>
                  </a:lnTo>
                  <a:lnTo>
                    <a:pt x="2277" y="7075"/>
                  </a:lnTo>
                  <a:lnTo>
                    <a:pt x="2277" y="7078"/>
                  </a:lnTo>
                  <a:lnTo>
                    <a:pt x="2203" y="7462"/>
                  </a:lnTo>
                  <a:lnTo>
                    <a:pt x="2203" y="7464"/>
                  </a:lnTo>
                  <a:lnTo>
                    <a:pt x="2122" y="7862"/>
                  </a:lnTo>
                  <a:lnTo>
                    <a:pt x="2121" y="7865"/>
                  </a:lnTo>
                  <a:lnTo>
                    <a:pt x="2033" y="8276"/>
                  </a:lnTo>
                  <a:lnTo>
                    <a:pt x="2033" y="82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2523;p22">
            <a:extLst>
              <a:ext uri="{FF2B5EF4-FFF2-40B4-BE49-F238E27FC236}">
                <a16:creationId xmlns:a16="http://schemas.microsoft.com/office/drawing/2014/main" id="{8A414C86-906A-463B-8C5D-F0838A512B30}"/>
              </a:ext>
            </a:extLst>
          </p:cNvPr>
          <p:cNvGrpSpPr/>
          <p:nvPr/>
        </p:nvGrpSpPr>
        <p:grpSpPr>
          <a:xfrm>
            <a:off x="7491762" y="2659872"/>
            <a:ext cx="633600" cy="633600"/>
            <a:chOff x="7491762" y="3559477"/>
            <a:chExt cx="633600" cy="633600"/>
          </a:xfrm>
          <a:solidFill>
            <a:schemeClr val="bg1"/>
          </a:solidFill>
        </p:grpSpPr>
        <p:sp>
          <p:nvSpPr>
            <p:cNvPr id="247" name="Google Shape;2524;p22">
              <a:extLst>
                <a:ext uri="{FF2B5EF4-FFF2-40B4-BE49-F238E27FC236}">
                  <a16:creationId xmlns:a16="http://schemas.microsoft.com/office/drawing/2014/main" id="{F14819F7-8A9A-47CD-AFD7-D84EBA7F0F82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29" y="1050"/>
                  </a:moveTo>
                  <a:lnTo>
                    <a:pt x="5219" y="4122"/>
                  </a:lnTo>
                  <a:lnTo>
                    <a:pt x="7304" y="4122"/>
                  </a:lnTo>
                  <a:lnTo>
                    <a:pt x="4232" y="8950"/>
                  </a:lnTo>
                  <a:lnTo>
                    <a:pt x="4561" y="5439"/>
                  </a:lnTo>
                  <a:lnTo>
                    <a:pt x="2696" y="5439"/>
                  </a:lnTo>
                  <a:lnTo>
                    <a:pt x="5329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525;p22">
              <a:extLst>
                <a:ext uri="{FF2B5EF4-FFF2-40B4-BE49-F238E27FC236}">
                  <a16:creationId xmlns:a16="http://schemas.microsoft.com/office/drawing/2014/main" id="{9F3D23B2-CF7B-480C-B3E6-827C9603DF42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79" y="1059"/>
                  </a:moveTo>
                  <a:lnTo>
                    <a:pt x="5478" y="3872"/>
                  </a:lnTo>
                  <a:lnTo>
                    <a:pt x="7304" y="3872"/>
                  </a:lnTo>
                  <a:lnTo>
                    <a:pt x="7337" y="3874"/>
                  </a:lnTo>
                  <a:lnTo>
                    <a:pt x="7370" y="3881"/>
                  </a:lnTo>
                  <a:lnTo>
                    <a:pt x="7402" y="3892"/>
                  </a:lnTo>
                  <a:lnTo>
                    <a:pt x="7431" y="3907"/>
                  </a:lnTo>
                  <a:lnTo>
                    <a:pt x="7459" y="3926"/>
                  </a:lnTo>
                  <a:lnTo>
                    <a:pt x="7484" y="3948"/>
                  </a:lnTo>
                  <a:lnTo>
                    <a:pt x="7505" y="3974"/>
                  </a:lnTo>
                  <a:lnTo>
                    <a:pt x="7523" y="4002"/>
                  </a:lnTo>
                  <a:lnTo>
                    <a:pt x="7537" y="4032"/>
                  </a:lnTo>
                  <a:lnTo>
                    <a:pt x="7547" y="4064"/>
                  </a:lnTo>
                  <a:lnTo>
                    <a:pt x="7553" y="4097"/>
                  </a:lnTo>
                  <a:lnTo>
                    <a:pt x="7554" y="4130"/>
                  </a:lnTo>
                  <a:lnTo>
                    <a:pt x="7551" y="4163"/>
                  </a:lnTo>
                  <a:lnTo>
                    <a:pt x="7543" y="4196"/>
                  </a:lnTo>
                  <a:lnTo>
                    <a:pt x="7531" y="4227"/>
                  </a:lnTo>
                  <a:lnTo>
                    <a:pt x="7515" y="4256"/>
                  </a:lnTo>
                  <a:lnTo>
                    <a:pt x="4443" y="9084"/>
                  </a:lnTo>
                  <a:lnTo>
                    <a:pt x="4423" y="9111"/>
                  </a:lnTo>
                  <a:lnTo>
                    <a:pt x="4400" y="9135"/>
                  </a:lnTo>
                  <a:lnTo>
                    <a:pt x="4374" y="9156"/>
                  </a:lnTo>
                  <a:lnTo>
                    <a:pt x="4345" y="9173"/>
                  </a:lnTo>
                  <a:lnTo>
                    <a:pt x="4315" y="9186"/>
                  </a:lnTo>
                  <a:lnTo>
                    <a:pt x="4283" y="9195"/>
                  </a:lnTo>
                  <a:lnTo>
                    <a:pt x="4250" y="9199"/>
                  </a:lnTo>
                  <a:lnTo>
                    <a:pt x="4216" y="9200"/>
                  </a:lnTo>
                  <a:lnTo>
                    <a:pt x="4183" y="9195"/>
                  </a:lnTo>
                  <a:lnTo>
                    <a:pt x="4151" y="9187"/>
                  </a:lnTo>
                  <a:lnTo>
                    <a:pt x="4120" y="9174"/>
                  </a:lnTo>
                  <a:lnTo>
                    <a:pt x="4091" y="9157"/>
                  </a:lnTo>
                  <a:lnTo>
                    <a:pt x="4065" y="9136"/>
                  </a:lnTo>
                  <a:lnTo>
                    <a:pt x="4042" y="9112"/>
                  </a:lnTo>
                  <a:lnTo>
                    <a:pt x="4022" y="9086"/>
                  </a:lnTo>
                  <a:lnTo>
                    <a:pt x="4006" y="9057"/>
                  </a:lnTo>
                  <a:lnTo>
                    <a:pt x="3994" y="9026"/>
                  </a:lnTo>
                  <a:lnTo>
                    <a:pt x="3986" y="8993"/>
                  </a:lnTo>
                  <a:lnTo>
                    <a:pt x="3982" y="8960"/>
                  </a:lnTo>
                  <a:lnTo>
                    <a:pt x="3983" y="8927"/>
                  </a:lnTo>
                  <a:lnTo>
                    <a:pt x="4286" y="5689"/>
                  </a:lnTo>
                  <a:lnTo>
                    <a:pt x="2696" y="5689"/>
                  </a:lnTo>
                  <a:lnTo>
                    <a:pt x="2663" y="5687"/>
                  </a:lnTo>
                  <a:lnTo>
                    <a:pt x="2631" y="5680"/>
                  </a:lnTo>
                  <a:lnTo>
                    <a:pt x="2600" y="5670"/>
                  </a:lnTo>
                  <a:lnTo>
                    <a:pt x="2570" y="5655"/>
                  </a:lnTo>
                  <a:lnTo>
                    <a:pt x="2543" y="5637"/>
                  </a:lnTo>
                  <a:lnTo>
                    <a:pt x="2518" y="5615"/>
                  </a:lnTo>
                  <a:lnTo>
                    <a:pt x="2497" y="5590"/>
                  </a:lnTo>
                  <a:lnTo>
                    <a:pt x="2478" y="5562"/>
                  </a:lnTo>
                  <a:lnTo>
                    <a:pt x="2464" y="5532"/>
                  </a:lnTo>
                  <a:lnTo>
                    <a:pt x="2454" y="5501"/>
                  </a:lnTo>
                  <a:lnTo>
                    <a:pt x="2448" y="5469"/>
                  </a:lnTo>
                  <a:lnTo>
                    <a:pt x="2446" y="5436"/>
                  </a:lnTo>
                  <a:lnTo>
                    <a:pt x="2449" y="5403"/>
                  </a:lnTo>
                  <a:lnTo>
                    <a:pt x="2455" y="5371"/>
                  </a:lnTo>
                  <a:lnTo>
                    <a:pt x="2467" y="5340"/>
                  </a:lnTo>
                  <a:lnTo>
                    <a:pt x="2482" y="5310"/>
                  </a:lnTo>
                  <a:lnTo>
                    <a:pt x="5115" y="921"/>
                  </a:lnTo>
                  <a:lnTo>
                    <a:pt x="5133" y="894"/>
                  </a:lnTo>
                  <a:lnTo>
                    <a:pt x="5156" y="870"/>
                  </a:lnTo>
                  <a:lnTo>
                    <a:pt x="5181" y="849"/>
                  </a:lnTo>
                  <a:lnTo>
                    <a:pt x="5208" y="831"/>
                  </a:lnTo>
                  <a:lnTo>
                    <a:pt x="5238" y="817"/>
                  </a:lnTo>
                  <a:lnTo>
                    <a:pt x="5270" y="807"/>
                  </a:lnTo>
                  <a:lnTo>
                    <a:pt x="5302" y="801"/>
                  </a:lnTo>
                  <a:lnTo>
                    <a:pt x="5335" y="800"/>
                  </a:lnTo>
                  <a:lnTo>
                    <a:pt x="5368" y="803"/>
                  </a:lnTo>
                  <a:lnTo>
                    <a:pt x="5400" y="810"/>
                  </a:lnTo>
                  <a:lnTo>
                    <a:pt x="5431" y="822"/>
                  </a:lnTo>
                  <a:lnTo>
                    <a:pt x="5460" y="837"/>
                  </a:lnTo>
                  <a:lnTo>
                    <a:pt x="5487" y="856"/>
                  </a:lnTo>
                  <a:lnTo>
                    <a:pt x="5511" y="879"/>
                  </a:lnTo>
                  <a:lnTo>
                    <a:pt x="5532" y="904"/>
                  </a:lnTo>
                  <a:lnTo>
                    <a:pt x="5549" y="932"/>
                  </a:lnTo>
                  <a:lnTo>
                    <a:pt x="5563" y="962"/>
                  </a:lnTo>
                  <a:lnTo>
                    <a:pt x="5573" y="994"/>
                  </a:lnTo>
                  <a:lnTo>
                    <a:pt x="5578" y="1026"/>
                  </a:lnTo>
                  <a:lnTo>
                    <a:pt x="5579" y="1059"/>
                  </a:lnTo>
                  <a:close/>
                  <a:moveTo>
                    <a:pt x="5044" y="2010"/>
                  </a:moveTo>
                  <a:lnTo>
                    <a:pt x="3138" y="5189"/>
                  </a:lnTo>
                  <a:lnTo>
                    <a:pt x="4561" y="5189"/>
                  </a:lnTo>
                  <a:lnTo>
                    <a:pt x="4593" y="5191"/>
                  </a:lnTo>
                  <a:lnTo>
                    <a:pt x="4624" y="5197"/>
                  </a:lnTo>
                  <a:lnTo>
                    <a:pt x="4655" y="5207"/>
                  </a:lnTo>
                  <a:lnTo>
                    <a:pt x="4683" y="5221"/>
                  </a:lnTo>
                  <a:lnTo>
                    <a:pt x="4710" y="5238"/>
                  </a:lnTo>
                  <a:lnTo>
                    <a:pt x="4735" y="5259"/>
                  </a:lnTo>
                  <a:lnTo>
                    <a:pt x="4756" y="5283"/>
                  </a:lnTo>
                  <a:lnTo>
                    <a:pt x="4775" y="5309"/>
                  </a:lnTo>
                  <a:lnTo>
                    <a:pt x="4789" y="5337"/>
                  </a:lnTo>
                  <a:lnTo>
                    <a:pt x="4801" y="5367"/>
                  </a:lnTo>
                  <a:lnTo>
                    <a:pt x="4808" y="5399"/>
                  </a:lnTo>
                  <a:lnTo>
                    <a:pt x="4811" y="5430"/>
                  </a:lnTo>
                  <a:lnTo>
                    <a:pt x="4810" y="5462"/>
                  </a:lnTo>
                  <a:lnTo>
                    <a:pt x="4578" y="7941"/>
                  </a:lnTo>
                  <a:lnTo>
                    <a:pt x="6849" y="4372"/>
                  </a:lnTo>
                  <a:lnTo>
                    <a:pt x="5219" y="4372"/>
                  </a:lnTo>
                  <a:lnTo>
                    <a:pt x="5186" y="4370"/>
                  </a:lnTo>
                  <a:lnTo>
                    <a:pt x="5153" y="4363"/>
                  </a:lnTo>
                  <a:lnTo>
                    <a:pt x="5121" y="4352"/>
                  </a:lnTo>
                  <a:lnTo>
                    <a:pt x="5091" y="4337"/>
                  </a:lnTo>
                  <a:lnTo>
                    <a:pt x="5064" y="4318"/>
                  </a:lnTo>
                  <a:lnTo>
                    <a:pt x="5039" y="4296"/>
                  </a:lnTo>
                  <a:lnTo>
                    <a:pt x="5018" y="4270"/>
                  </a:lnTo>
                  <a:lnTo>
                    <a:pt x="5000" y="4242"/>
                  </a:lnTo>
                  <a:lnTo>
                    <a:pt x="4986" y="4211"/>
                  </a:lnTo>
                  <a:lnTo>
                    <a:pt x="4976" y="4179"/>
                  </a:lnTo>
                  <a:lnTo>
                    <a:pt x="4970" y="4146"/>
                  </a:lnTo>
                  <a:lnTo>
                    <a:pt x="4969" y="4113"/>
                  </a:lnTo>
                  <a:lnTo>
                    <a:pt x="5044" y="20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2526;p22">
            <a:extLst>
              <a:ext uri="{FF2B5EF4-FFF2-40B4-BE49-F238E27FC236}">
                <a16:creationId xmlns:a16="http://schemas.microsoft.com/office/drawing/2014/main" id="{616B0CE9-2606-4993-B5F9-10F72369057E}"/>
              </a:ext>
            </a:extLst>
          </p:cNvPr>
          <p:cNvGrpSpPr/>
          <p:nvPr/>
        </p:nvGrpSpPr>
        <p:grpSpPr>
          <a:xfrm>
            <a:off x="9756372" y="2659872"/>
            <a:ext cx="633600" cy="633600"/>
            <a:chOff x="9756372" y="3559477"/>
            <a:chExt cx="633600" cy="633600"/>
          </a:xfrm>
          <a:solidFill>
            <a:schemeClr val="bg1"/>
          </a:solidFill>
        </p:grpSpPr>
        <p:sp>
          <p:nvSpPr>
            <p:cNvPr id="250" name="Google Shape;2527;p22">
              <a:extLst>
                <a:ext uri="{FF2B5EF4-FFF2-40B4-BE49-F238E27FC236}">
                  <a16:creationId xmlns:a16="http://schemas.microsoft.com/office/drawing/2014/main" id="{D99BD3AC-A4B9-4129-951D-8F04088C0D9F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6254"/>
                  </a:moveTo>
                  <a:lnTo>
                    <a:pt x="3934" y="3746"/>
                  </a:lnTo>
                  <a:lnTo>
                    <a:pt x="5564" y="3746"/>
                  </a:lnTo>
                  <a:lnTo>
                    <a:pt x="5564" y="6254"/>
                  </a:lnTo>
                  <a:lnTo>
                    <a:pt x="3934" y="6254"/>
                  </a:lnTo>
                  <a:close/>
                  <a:moveTo>
                    <a:pt x="1928" y="6254"/>
                  </a:moveTo>
                  <a:lnTo>
                    <a:pt x="1928" y="3746"/>
                  </a:lnTo>
                  <a:lnTo>
                    <a:pt x="3558" y="3746"/>
                  </a:lnTo>
                  <a:lnTo>
                    <a:pt x="3558" y="6254"/>
                  </a:lnTo>
                  <a:lnTo>
                    <a:pt x="1928" y="62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28;p22">
              <a:extLst>
                <a:ext uri="{FF2B5EF4-FFF2-40B4-BE49-F238E27FC236}">
                  <a16:creationId xmlns:a16="http://schemas.microsoft.com/office/drawing/2014/main" id="{711F18F1-8351-4E96-9118-98F06756EA72}"/>
                </a:ext>
              </a:extLst>
            </p:cNvPr>
            <p:cNvSpPr/>
            <p:nvPr/>
          </p:nvSpPr>
          <p:spPr>
            <a:xfrm>
              <a:off x="975637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9" y="2744"/>
                  </a:moveTo>
                  <a:lnTo>
                    <a:pt x="1547" y="2744"/>
                  </a:lnTo>
                  <a:lnTo>
                    <a:pt x="1552" y="2744"/>
                  </a:lnTo>
                  <a:lnTo>
                    <a:pt x="7571" y="2744"/>
                  </a:lnTo>
                  <a:lnTo>
                    <a:pt x="7576" y="2744"/>
                  </a:lnTo>
                  <a:lnTo>
                    <a:pt x="7594" y="2744"/>
                  </a:lnTo>
                  <a:lnTo>
                    <a:pt x="7604" y="2745"/>
                  </a:lnTo>
                  <a:lnTo>
                    <a:pt x="7623" y="2746"/>
                  </a:lnTo>
                  <a:lnTo>
                    <a:pt x="7632" y="2746"/>
                  </a:lnTo>
                  <a:lnTo>
                    <a:pt x="7651" y="2748"/>
                  </a:lnTo>
                  <a:lnTo>
                    <a:pt x="7660" y="2749"/>
                  </a:lnTo>
                  <a:lnTo>
                    <a:pt x="7678" y="2752"/>
                  </a:lnTo>
                  <a:lnTo>
                    <a:pt x="7688" y="2753"/>
                  </a:lnTo>
                  <a:lnTo>
                    <a:pt x="7706" y="2756"/>
                  </a:lnTo>
                  <a:lnTo>
                    <a:pt x="7715" y="2758"/>
                  </a:lnTo>
                  <a:lnTo>
                    <a:pt x="7733" y="2762"/>
                  </a:lnTo>
                  <a:lnTo>
                    <a:pt x="7743" y="2764"/>
                  </a:lnTo>
                  <a:lnTo>
                    <a:pt x="7761" y="2768"/>
                  </a:lnTo>
                  <a:lnTo>
                    <a:pt x="7770" y="2771"/>
                  </a:lnTo>
                  <a:lnTo>
                    <a:pt x="7788" y="2776"/>
                  </a:lnTo>
                  <a:lnTo>
                    <a:pt x="7797" y="2779"/>
                  </a:lnTo>
                  <a:lnTo>
                    <a:pt x="7814" y="2785"/>
                  </a:lnTo>
                  <a:lnTo>
                    <a:pt x="7823" y="2788"/>
                  </a:lnTo>
                  <a:lnTo>
                    <a:pt x="7841" y="2794"/>
                  </a:lnTo>
                  <a:lnTo>
                    <a:pt x="7849" y="2798"/>
                  </a:lnTo>
                  <a:lnTo>
                    <a:pt x="7867" y="2805"/>
                  </a:lnTo>
                  <a:lnTo>
                    <a:pt x="7875" y="2808"/>
                  </a:lnTo>
                  <a:lnTo>
                    <a:pt x="7892" y="2816"/>
                  </a:lnTo>
                  <a:lnTo>
                    <a:pt x="7901" y="2820"/>
                  </a:lnTo>
                  <a:lnTo>
                    <a:pt x="7917" y="2829"/>
                  </a:lnTo>
                  <a:lnTo>
                    <a:pt x="7926" y="2833"/>
                  </a:lnTo>
                  <a:lnTo>
                    <a:pt x="7942" y="2842"/>
                  </a:lnTo>
                  <a:lnTo>
                    <a:pt x="7949" y="2846"/>
                  </a:lnTo>
                  <a:lnTo>
                    <a:pt x="7965" y="2856"/>
                  </a:lnTo>
                  <a:lnTo>
                    <a:pt x="7973" y="2861"/>
                  </a:lnTo>
                  <a:lnTo>
                    <a:pt x="7989" y="2871"/>
                  </a:lnTo>
                  <a:lnTo>
                    <a:pt x="7997" y="2877"/>
                  </a:lnTo>
                  <a:lnTo>
                    <a:pt x="8012" y="2887"/>
                  </a:lnTo>
                  <a:lnTo>
                    <a:pt x="8020" y="2893"/>
                  </a:lnTo>
                  <a:lnTo>
                    <a:pt x="8035" y="2904"/>
                  </a:lnTo>
                  <a:lnTo>
                    <a:pt x="8042" y="2910"/>
                  </a:lnTo>
                  <a:lnTo>
                    <a:pt x="8057" y="2922"/>
                  </a:lnTo>
                  <a:lnTo>
                    <a:pt x="8064" y="2928"/>
                  </a:lnTo>
                  <a:lnTo>
                    <a:pt x="8078" y="2941"/>
                  </a:lnTo>
                  <a:lnTo>
                    <a:pt x="8085" y="2947"/>
                  </a:lnTo>
                  <a:lnTo>
                    <a:pt x="8098" y="2960"/>
                  </a:lnTo>
                  <a:lnTo>
                    <a:pt x="8105" y="2967"/>
                  </a:lnTo>
                  <a:lnTo>
                    <a:pt x="8118" y="2980"/>
                  </a:lnTo>
                  <a:lnTo>
                    <a:pt x="8124" y="2987"/>
                  </a:lnTo>
                  <a:lnTo>
                    <a:pt x="8137" y="3001"/>
                  </a:lnTo>
                  <a:lnTo>
                    <a:pt x="8143" y="3008"/>
                  </a:lnTo>
                  <a:lnTo>
                    <a:pt x="8155" y="3022"/>
                  </a:lnTo>
                  <a:lnTo>
                    <a:pt x="8161" y="3030"/>
                  </a:lnTo>
                  <a:lnTo>
                    <a:pt x="8172" y="3045"/>
                  </a:lnTo>
                  <a:lnTo>
                    <a:pt x="8178" y="3052"/>
                  </a:lnTo>
                  <a:lnTo>
                    <a:pt x="8189" y="3067"/>
                  </a:lnTo>
                  <a:lnTo>
                    <a:pt x="8194" y="3075"/>
                  </a:lnTo>
                  <a:lnTo>
                    <a:pt x="8204" y="3091"/>
                  </a:lnTo>
                  <a:lnTo>
                    <a:pt x="8209" y="3099"/>
                  </a:lnTo>
                  <a:lnTo>
                    <a:pt x="8219" y="3115"/>
                  </a:lnTo>
                  <a:lnTo>
                    <a:pt x="8224" y="3124"/>
                  </a:lnTo>
                  <a:lnTo>
                    <a:pt x="8233" y="3141"/>
                  </a:lnTo>
                  <a:lnTo>
                    <a:pt x="8238" y="3149"/>
                  </a:lnTo>
                  <a:lnTo>
                    <a:pt x="8246" y="3166"/>
                  </a:lnTo>
                  <a:lnTo>
                    <a:pt x="8250" y="3174"/>
                  </a:lnTo>
                  <a:lnTo>
                    <a:pt x="8258" y="3191"/>
                  </a:lnTo>
                  <a:lnTo>
                    <a:pt x="8262" y="3199"/>
                  </a:lnTo>
                  <a:lnTo>
                    <a:pt x="8269" y="3217"/>
                  </a:lnTo>
                  <a:lnTo>
                    <a:pt x="8272" y="3225"/>
                  </a:lnTo>
                  <a:lnTo>
                    <a:pt x="8279" y="3243"/>
                  </a:lnTo>
                  <a:lnTo>
                    <a:pt x="8282" y="3252"/>
                  </a:lnTo>
                  <a:lnTo>
                    <a:pt x="8287" y="3270"/>
                  </a:lnTo>
                  <a:lnTo>
                    <a:pt x="8290" y="3278"/>
                  </a:lnTo>
                  <a:lnTo>
                    <a:pt x="8295" y="3296"/>
                  </a:lnTo>
                  <a:lnTo>
                    <a:pt x="8298" y="3305"/>
                  </a:lnTo>
                  <a:lnTo>
                    <a:pt x="8302" y="3324"/>
                  </a:lnTo>
                  <a:lnTo>
                    <a:pt x="8304" y="3333"/>
                  </a:lnTo>
                  <a:lnTo>
                    <a:pt x="8308" y="3351"/>
                  </a:lnTo>
                  <a:lnTo>
                    <a:pt x="8310" y="3360"/>
                  </a:lnTo>
                  <a:lnTo>
                    <a:pt x="8313" y="3378"/>
                  </a:lnTo>
                  <a:lnTo>
                    <a:pt x="8314" y="3388"/>
                  </a:lnTo>
                  <a:lnTo>
                    <a:pt x="8317" y="3406"/>
                  </a:lnTo>
                  <a:lnTo>
                    <a:pt x="8318" y="3415"/>
                  </a:lnTo>
                  <a:lnTo>
                    <a:pt x="8320" y="3434"/>
                  </a:lnTo>
                  <a:lnTo>
                    <a:pt x="8320" y="3443"/>
                  </a:lnTo>
                  <a:lnTo>
                    <a:pt x="8321" y="3462"/>
                  </a:lnTo>
                  <a:lnTo>
                    <a:pt x="8322" y="3472"/>
                  </a:lnTo>
                  <a:lnTo>
                    <a:pt x="8322" y="3490"/>
                  </a:lnTo>
                  <a:lnTo>
                    <a:pt x="8322" y="3495"/>
                  </a:lnTo>
                  <a:lnTo>
                    <a:pt x="8322" y="3998"/>
                  </a:lnTo>
                  <a:lnTo>
                    <a:pt x="8950" y="3998"/>
                  </a:lnTo>
                  <a:lnTo>
                    <a:pt x="8983" y="4000"/>
                  </a:lnTo>
                  <a:lnTo>
                    <a:pt x="9015" y="4007"/>
                  </a:lnTo>
                  <a:lnTo>
                    <a:pt x="9046" y="4017"/>
                  </a:lnTo>
                  <a:lnTo>
                    <a:pt x="9075" y="4031"/>
                  </a:lnTo>
                  <a:lnTo>
                    <a:pt x="9102" y="4050"/>
                  </a:lnTo>
                  <a:lnTo>
                    <a:pt x="9127" y="4071"/>
                  </a:lnTo>
                  <a:lnTo>
                    <a:pt x="9148" y="4096"/>
                  </a:lnTo>
                  <a:lnTo>
                    <a:pt x="9167" y="4123"/>
                  </a:lnTo>
                  <a:lnTo>
                    <a:pt x="9181" y="4152"/>
                  </a:lnTo>
                  <a:lnTo>
                    <a:pt x="9191" y="4183"/>
                  </a:lnTo>
                  <a:lnTo>
                    <a:pt x="9198" y="4215"/>
                  </a:lnTo>
                  <a:lnTo>
                    <a:pt x="9200" y="4248"/>
                  </a:lnTo>
                  <a:lnTo>
                    <a:pt x="9200" y="5752"/>
                  </a:lnTo>
                  <a:lnTo>
                    <a:pt x="9198" y="5785"/>
                  </a:lnTo>
                  <a:lnTo>
                    <a:pt x="9191" y="5817"/>
                  </a:lnTo>
                  <a:lnTo>
                    <a:pt x="9181" y="5848"/>
                  </a:lnTo>
                  <a:lnTo>
                    <a:pt x="9167" y="5877"/>
                  </a:lnTo>
                  <a:lnTo>
                    <a:pt x="9148" y="5904"/>
                  </a:lnTo>
                  <a:lnTo>
                    <a:pt x="9127" y="5929"/>
                  </a:lnTo>
                  <a:lnTo>
                    <a:pt x="9102" y="5950"/>
                  </a:lnTo>
                  <a:lnTo>
                    <a:pt x="9075" y="5969"/>
                  </a:lnTo>
                  <a:lnTo>
                    <a:pt x="9046" y="5983"/>
                  </a:lnTo>
                  <a:lnTo>
                    <a:pt x="9015" y="5993"/>
                  </a:lnTo>
                  <a:lnTo>
                    <a:pt x="8983" y="6000"/>
                  </a:lnTo>
                  <a:lnTo>
                    <a:pt x="8950" y="6002"/>
                  </a:lnTo>
                  <a:lnTo>
                    <a:pt x="8322" y="6002"/>
                  </a:lnTo>
                  <a:lnTo>
                    <a:pt x="8322" y="6505"/>
                  </a:lnTo>
                  <a:lnTo>
                    <a:pt x="8322" y="6510"/>
                  </a:lnTo>
                  <a:lnTo>
                    <a:pt x="8322" y="6528"/>
                  </a:lnTo>
                  <a:lnTo>
                    <a:pt x="8321" y="6538"/>
                  </a:lnTo>
                  <a:lnTo>
                    <a:pt x="8320" y="6557"/>
                  </a:lnTo>
                  <a:lnTo>
                    <a:pt x="8320" y="6566"/>
                  </a:lnTo>
                  <a:lnTo>
                    <a:pt x="8318" y="6585"/>
                  </a:lnTo>
                  <a:lnTo>
                    <a:pt x="8317" y="6594"/>
                  </a:lnTo>
                  <a:lnTo>
                    <a:pt x="8314" y="6612"/>
                  </a:lnTo>
                  <a:lnTo>
                    <a:pt x="8313" y="6622"/>
                  </a:lnTo>
                  <a:lnTo>
                    <a:pt x="8310" y="6640"/>
                  </a:lnTo>
                  <a:lnTo>
                    <a:pt x="8308" y="6649"/>
                  </a:lnTo>
                  <a:lnTo>
                    <a:pt x="8304" y="6667"/>
                  </a:lnTo>
                  <a:lnTo>
                    <a:pt x="8302" y="6676"/>
                  </a:lnTo>
                  <a:lnTo>
                    <a:pt x="8298" y="6695"/>
                  </a:lnTo>
                  <a:lnTo>
                    <a:pt x="8295" y="6704"/>
                  </a:lnTo>
                  <a:lnTo>
                    <a:pt x="8290" y="6722"/>
                  </a:lnTo>
                  <a:lnTo>
                    <a:pt x="8287" y="6730"/>
                  </a:lnTo>
                  <a:lnTo>
                    <a:pt x="8282" y="6748"/>
                  </a:lnTo>
                  <a:lnTo>
                    <a:pt x="8279" y="6757"/>
                  </a:lnTo>
                  <a:lnTo>
                    <a:pt x="8272" y="6775"/>
                  </a:lnTo>
                  <a:lnTo>
                    <a:pt x="8269" y="6783"/>
                  </a:lnTo>
                  <a:lnTo>
                    <a:pt x="8262" y="6801"/>
                  </a:lnTo>
                  <a:lnTo>
                    <a:pt x="8258" y="6809"/>
                  </a:lnTo>
                  <a:lnTo>
                    <a:pt x="8250" y="6826"/>
                  </a:lnTo>
                  <a:lnTo>
                    <a:pt x="8246" y="6834"/>
                  </a:lnTo>
                  <a:lnTo>
                    <a:pt x="8238" y="6851"/>
                  </a:lnTo>
                  <a:lnTo>
                    <a:pt x="8233" y="6859"/>
                  </a:lnTo>
                  <a:lnTo>
                    <a:pt x="8224" y="6876"/>
                  </a:lnTo>
                  <a:lnTo>
                    <a:pt x="8219" y="6885"/>
                  </a:lnTo>
                  <a:lnTo>
                    <a:pt x="8209" y="6901"/>
                  </a:lnTo>
                  <a:lnTo>
                    <a:pt x="8204" y="6909"/>
                  </a:lnTo>
                  <a:lnTo>
                    <a:pt x="8194" y="6925"/>
                  </a:lnTo>
                  <a:lnTo>
                    <a:pt x="8189" y="6933"/>
                  </a:lnTo>
                  <a:lnTo>
                    <a:pt x="8178" y="6948"/>
                  </a:lnTo>
                  <a:lnTo>
                    <a:pt x="8172" y="6955"/>
                  </a:lnTo>
                  <a:lnTo>
                    <a:pt x="8161" y="6970"/>
                  </a:lnTo>
                  <a:lnTo>
                    <a:pt x="8155" y="6978"/>
                  </a:lnTo>
                  <a:lnTo>
                    <a:pt x="8143" y="6992"/>
                  </a:lnTo>
                  <a:lnTo>
                    <a:pt x="8137" y="6999"/>
                  </a:lnTo>
                  <a:lnTo>
                    <a:pt x="8124" y="7013"/>
                  </a:lnTo>
                  <a:lnTo>
                    <a:pt x="8118" y="7020"/>
                  </a:lnTo>
                  <a:lnTo>
                    <a:pt x="8105" y="7033"/>
                  </a:lnTo>
                  <a:lnTo>
                    <a:pt x="8098" y="7040"/>
                  </a:lnTo>
                  <a:lnTo>
                    <a:pt x="8085" y="7053"/>
                  </a:lnTo>
                  <a:lnTo>
                    <a:pt x="8078" y="7059"/>
                  </a:lnTo>
                  <a:lnTo>
                    <a:pt x="8064" y="7072"/>
                  </a:lnTo>
                  <a:lnTo>
                    <a:pt x="8057" y="7078"/>
                  </a:lnTo>
                  <a:lnTo>
                    <a:pt x="8042" y="7090"/>
                  </a:lnTo>
                  <a:lnTo>
                    <a:pt x="8035" y="7096"/>
                  </a:lnTo>
                  <a:lnTo>
                    <a:pt x="8020" y="7107"/>
                  </a:lnTo>
                  <a:lnTo>
                    <a:pt x="8012" y="7113"/>
                  </a:lnTo>
                  <a:lnTo>
                    <a:pt x="7997" y="7123"/>
                  </a:lnTo>
                  <a:lnTo>
                    <a:pt x="7989" y="7129"/>
                  </a:lnTo>
                  <a:lnTo>
                    <a:pt x="7973" y="7139"/>
                  </a:lnTo>
                  <a:lnTo>
                    <a:pt x="7965" y="7144"/>
                  </a:lnTo>
                  <a:lnTo>
                    <a:pt x="7949" y="7154"/>
                  </a:lnTo>
                  <a:lnTo>
                    <a:pt x="7942" y="7158"/>
                  </a:lnTo>
                  <a:lnTo>
                    <a:pt x="7926" y="7167"/>
                  </a:lnTo>
                  <a:lnTo>
                    <a:pt x="7917" y="7171"/>
                  </a:lnTo>
                  <a:lnTo>
                    <a:pt x="7901" y="7180"/>
                  </a:lnTo>
                  <a:lnTo>
                    <a:pt x="7892" y="7184"/>
                  </a:lnTo>
                  <a:lnTo>
                    <a:pt x="7875" y="7192"/>
                  </a:lnTo>
                  <a:lnTo>
                    <a:pt x="7867" y="7195"/>
                  </a:lnTo>
                  <a:lnTo>
                    <a:pt x="7849" y="7202"/>
                  </a:lnTo>
                  <a:lnTo>
                    <a:pt x="7841" y="7206"/>
                  </a:lnTo>
                  <a:lnTo>
                    <a:pt x="7823" y="7212"/>
                  </a:lnTo>
                  <a:lnTo>
                    <a:pt x="7814" y="7215"/>
                  </a:lnTo>
                  <a:lnTo>
                    <a:pt x="7797" y="7221"/>
                  </a:lnTo>
                  <a:lnTo>
                    <a:pt x="7788" y="7224"/>
                  </a:lnTo>
                  <a:lnTo>
                    <a:pt x="7770" y="7229"/>
                  </a:lnTo>
                  <a:lnTo>
                    <a:pt x="7761" y="7232"/>
                  </a:lnTo>
                  <a:lnTo>
                    <a:pt x="7743" y="7236"/>
                  </a:lnTo>
                  <a:lnTo>
                    <a:pt x="7733" y="7238"/>
                  </a:lnTo>
                  <a:lnTo>
                    <a:pt x="7715" y="7242"/>
                  </a:lnTo>
                  <a:lnTo>
                    <a:pt x="7706" y="7244"/>
                  </a:lnTo>
                  <a:lnTo>
                    <a:pt x="7688" y="7247"/>
                  </a:lnTo>
                  <a:lnTo>
                    <a:pt x="7678" y="7248"/>
                  </a:lnTo>
                  <a:lnTo>
                    <a:pt x="7660" y="7251"/>
                  </a:lnTo>
                  <a:lnTo>
                    <a:pt x="7651" y="7252"/>
                  </a:lnTo>
                  <a:lnTo>
                    <a:pt x="7632" y="7254"/>
                  </a:lnTo>
                  <a:lnTo>
                    <a:pt x="7623" y="7254"/>
                  </a:lnTo>
                  <a:lnTo>
                    <a:pt x="7604" y="7255"/>
                  </a:lnTo>
                  <a:lnTo>
                    <a:pt x="7594" y="7256"/>
                  </a:lnTo>
                  <a:lnTo>
                    <a:pt x="7576" y="7256"/>
                  </a:lnTo>
                  <a:lnTo>
                    <a:pt x="7571" y="7256"/>
                  </a:lnTo>
                  <a:lnTo>
                    <a:pt x="1552" y="7256"/>
                  </a:lnTo>
                  <a:lnTo>
                    <a:pt x="1547" y="7256"/>
                  </a:lnTo>
                  <a:lnTo>
                    <a:pt x="1529" y="7256"/>
                  </a:lnTo>
                  <a:lnTo>
                    <a:pt x="1519" y="7255"/>
                  </a:lnTo>
                  <a:lnTo>
                    <a:pt x="1500" y="7254"/>
                  </a:lnTo>
                  <a:lnTo>
                    <a:pt x="1491" y="7254"/>
                  </a:lnTo>
                  <a:lnTo>
                    <a:pt x="1472" y="7252"/>
                  </a:lnTo>
                  <a:lnTo>
                    <a:pt x="1463" y="7251"/>
                  </a:lnTo>
                  <a:lnTo>
                    <a:pt x="1445" y="7248"/>
                  </a:lnTo>
                  <a:lnTo>
                    <a:pt x="1435" y="7247"/>
                  </a:lnTo>
                  <a:lnTo>
                    <a:pt x="1417" y="7244"/>
                  </a:lnTo>
                  <a:lnTo>
                    <a:pt x="1408" y="7242"/>
                  </a:lnTo>
                  <a:lnTo>
                    <a:pt x="1389" y="7238"/>
                  </a:lnTo>
                  <a:lnTo>
                    <a:pt x="1380" y="7236"/>
                  </a:lnTo>
                  <a:lnTo>
                    <a:pt x="1362" y="7232"/>
                  </a:lnTo>
                  <a:lnTo>
                    <a:pt x="1353" y="7229"/>
                  </a:lnTo>
                  <a:lnTo>
                    <a:pt x="1335" y="7224"/>
                  </a:lnTo>
                  <a:lnTo>
                    <a:pt x="1326" y="7221"/>
                  </a:lnTo>
                  <a:lnTo>
                    <a:pt x="1308" y="7216"/>
                  </a:lnTo>
                  <a:lnTo>
                    <a:pt x="1300" y="7213"/>
                  </a:lnTo>
                  <a:lnTo>
                    <a:pt x="1282" y="7206"/>
                  </a:lnTo>
                  <a:lnTo>
                    <a:pt x="1273" y="7203"/>
                  </a:lnTo>
                  <a:lnTo>
                    <a:pt x="1256" y="7195"/>
                  </a:lnTo>
                  <a:lnTo>
                    <a:pt x="1247" y="7192"/>
                  </a:lnTo>
                  <a:lnTo>
                    <a:pt x="1230" y="7184"/>
                  </a:lnTo>
                  <a:lnTo>
                    <a:pt x="1222" y="7180"/>
                  </a:lnTo>
                  <a:lnTo>
                    <a:pt x="1205" y="7171"/>
                  </a:lnTo>
                  <a:lnTo>
                    <a:pt x="1196" y="7167"/>
                  </a:lnTo>
                  <a:lnTo>
                    <a:pt x="1180" y="7158"/>
                  </a:lnTo>
                  <a:lnTo>
                    <a:pt x="1172" y="7153"/>
                  </a:lnTo>
                  <a:lnTo>
                    <a:pt x="1156" y="7143"/>
                  </a:lnTo>
                  <a:lnTo>
                    <a:pt x="1148" y="7138"/>
                  </a:lnTo>
                  <a:lnTo>
                    <a:pt x="1132" y="7128"/>
                  </a:lnTo>
                  <a:lnTo>
                    <a:pt x="1125" y="7123"/>
                  </a:lnTo>
                  <a:lnTo>
                    <a:pt x="1109" y="7112"/>
                  </a:lnTo>
                  <a:lnTo>
                    <a:pt x="1102" y="7107"/>
                  </a:lnTo>
                  <a:lnTo>
                    <a:pt x="1087" y="7095"/>
                  </a:lnTo>
                  <a:lnTo>
                    <a:pt x="1080" y="7090"/>
                  </a:lnTo>
                  <a:lnTo>
                    <a:pt x="1066" y="7078"/>
                  </a:lnTo>
                  <a:lnTo>
                    <a:pt x="1059" y="7072"/>
                  </a:lnTo>
                  <a:lnTo>
                    <a:pt x="1045" y="7059"/>
                  </a:lnTo>
                  <a:lnTo>
                    <a:pt x="1038" y="7053"/>
                  </a:lnTo>
                  <a:lnTo>
                    <a:pt x="1024" y="7040"/>
                  </a:lnTo>
                  <a:lnTo>
                    <a:pt x="1018" y="7034"/>
                  </a:lnTo>
                  <a:lnTo>
                    <a:pt x="1005" y="7020"/>
                  </a:lnTo>
                  <a:lnTo>
                    <a:pt x="998" y="7013"/>
                  </a:lnTo>
                  <a:lnTo>
                    <a:pt x="986" y="7000"/>
                  </a:lnTo>
                  <a:lnTo>
                    <a:pt x="980" y="6993"/>
                  </a:lnTo>
                  <a:lnTo>
                    <a:pt x="968" y="6978"/>
                  </a:lnTo>
                  <a:lnTo>
                    <a:pt x="962" y="6971"/>
                  </a:lnTo>
                  <a:lnTo>
                    <a:pt x="950" y="6956"/>
                  </a:lnTo>
                  <a:lnTo>
                    <a:pt x="945" y="6948"/>
                  </a:lnTo>
                  <a:lnTo>
                    <a:pt x="934" y="6933"/>
                  </a:lnTo>
                  <a:lnTo>
                    <a:pt x="928" y="6925"/>
                  </a:lnTo>
                  <a:lnTo>
                    <a:pt x="918" y="6910"/>
                  </a:lnTo>
                  <a:lnTo>
                    <a:pt x="913" y="6902"/>
                  </a:lnTo>
                  <a:lnTo>
                    <a:pt x="903" y="6885"/>
                  </a:lnTo>
                  <a:lnTo>
                    <a:pt x="898" y="6876"/>
                  </a:lnTo>
                  <a:lnTo>
                    <a:pt x="889" y="6859"/>
                  </a:lnTo>
                  <a:lnTo>
                    <a:pt x="884" y="6851"/>
                  </a:lnTo>
                  <a:lnTo>
                    <a:pt x="876" y="6834"/>
                  </a:lnTo>
                  <a:lnTo>
                    <a:pt x="872" y="6826"/>
                  </a:lnTo>
                  <a:lnTo>
                    <a:pt x="864" y="6809"/>
                  </a:lnTo>
                  <a:lnTo>
                    <a:pt x="860" y="6801"/>
                  </a:lnTo>
                  <a:lnTo>
                    <a:pt x="853" y="6783"/>
                  </a:lnTo>
                  <a:lnTo>
                    <a:pt x="850" y="6775"/>
                  </a:lnTo>
                  <a:lnTo>
                    <a:pt x="843" y="6757"/>
                  </a:lnTo>
                  <a:lnTo>
                    <a:pt x="840" y="6748"/>
                  </a:lnTo>
                  <a:lnTo>
                    <a:pt x="835" y="6730"/>
                  </a:lnTo>
                  <a:lnTo>
                    <a:pt x="832" y="6722"/>
                  </a:lnTo>
                  <a:lnTo>
                    <a:pt x="827" y="6704"/>
                  </a:lnTo>
                  <a:lnTo>
                    <a:pt x="824" y="6695"/>
                  </a:lnTo>
                  <a:lnTo>
                    <a:pt x="820" y="6676"/>
                  </a:lnTo>
                  <a:lnTo>
                    <a:pt x="818" y="6667"/>
                  </a:lnTo>
                  <a:lnTo>
                    <a:pt x="814" y="6649"/>
                  </a:lnTo>
                  <a:lnTo>
                    <a:pt x="812" y="6640"/>
                  </a:lnTo>
                  <a:lnTo>
                    <a:pt x="809" y="6622"/>
                  </a:lnTo>
                  <a:lnTo>
                    <a:pt x="808" y="6612"/>
                  </a:lnTo>
                  <a:lnTo>
                    <a:pt x="805" y="6594"/>
                  </a:lnTo>
                  <a:lnTo>
                    <a:pt x="804" y="6585"/>
                  </a:lnTo>
                  <a:lnTo>
                    <a:pt x="802" y="6566"/>
                  </a:lnTo>
                  <a:lnTo>
                    <a:pt x="802" y="6557"/>
                  </a:lnTo>
                  <a:lnTo>
                    <a:pt x="801" y="6538"/>
                  </a:lnTo>
                  <a:lnTo>
                    <a:pt x="800" y="6528"/>
                  </a:lnTo>
                  <a:lnTo>
                    <a:pt x="800" y="6510"/>
                  </a:lnTo>
                  <a:lnTo>
                    <a:pt x="800" y="6505"/>
                  </a:lnTo>
                  <a:lnTo>
                    <a:pt x="800" y="3495"/>
                  </a:lnTo>
                  <a:lnTo>
                    <a:pt x="800" y="3490"/>
                  </a:lnTo>
                  <a:lnTo>
                    <a:pt x="800" y="3472"/>
                  </a:lnTo>
                  <a:lnTo>
                    <a:pt x="801" y="3462"/>
                  </a:lnTo>
                  <a:lnTo>
                    <a:pt x="802" y="3443"/>
                  </a:lnTo>
                  <a:lnTo>
                    <a:pt x="802" y="3434"/>
                  </a:lnTo>
                  <a:lnTo>
                    <a:pt x="804" y="3415"/>
                  </a:lnTo>
                  <a:lnTo>
                    <a:pt x="805" y="3406"/>
                  </a:lnTo>
                  <a:lnTo>
                    <a:pt x="808" y="3388"/>
                  </a:lnTo>
                  <a:lnTo>
                    <a:pt x="809" y="3378"/>
                  </a:lnTo>
                  <a:lnTo>
                    <a:pt x="812" y="3360"/>
                  </a:lnTo>
                  <a:lnTo>
                    <a:pt x="814" y="3351"/>
                  </a:lnTo>
                  <a:lnTo>
                    <a:pt x="818" y="3333"/>
                  </a:lnTo>
                  <a:lnTo>
                    <a:pt x="820" y="3324"/>
                  </a:lnTo>
                  <a:lnTo>
                    <a:pt x="824" y="3305"/>
                  </a:lnTo>
                  <a:lnTo>
                    <a:pt x="827" y="3296"/>
                  </a:lnTo>
                  <a:lnTo>
                    <a:pt x="832" y="3278"/>
                  </a:lnTo>
                  <a:lnTo>
                    <a:pt x="835" y="3270"/>
                  </a:lnTo>
                  <a:lnTo>
                    <a:pt x="840" y="3252"/>
                  </a:lnTo>
                  <a:lnTo>
                    <a:pt x="843" y="3243"/>
                  </a:lnTo>
                  <a:lnTo>
                    <a:pt x="850" y="3225"/>
                  </a:lnTo>
                  <a:lnTo>
                    <a:pt x="853" y="3217"/>
                  </a:lnTo>
                  <a:lnTo>
                    <a:pt x="860" y="3199"/>
                  </a:lnTo>
                  <a:lnTo>
                    <a:pt x="864" y="3191"/>
                  </a:lnTo>
                  <a:lnTo>
                    <a:pt x="872" y="3174"/>
                  </a:lnTo>
                  <a:lnTo>
                    <a:pt x="876" y="3166"/>
                  </a:lnTo>
                  <a:lnTo>
                    <a:pt x="884" y="3149"/>
                  </a:lnTo>
                  <a:lnTo>
                    <a:pt x="889" y="3141"/>
                  </a:lnTo>
                  <a:lnTo>
                    <a:pt x="898" y="3124"/>
                  </a:lnTo>
                  <a:lnTo>
                    <a:pt x="903" y="3115"/>
                  </a:lnTo>
                  <a:lnTo>
                    <a:pt x="913" y="3098"/>
                  </a:lnTo>
                  <a:lnTo>
                    <a:pt x="918" y="3090"/>
                  </a:lnTo>
                  <a:lnTo>
                    <a:pt x="928" y="3075"/>
                  </a:lnTo>
                  <a:lnTo>
                    <a:pt x="934" y="3067"/>
                  </a:lnTo>
                  <a:lnTo>
                    <a:pt x="945" y="3052"/>
                  </a:lnTo>
                  <a:lnTo>
                    <a:pt x="950" y="3044"/>
                  </a:lnTo>
                  <a:lnTo>
                    <a:pt x="962" y="3029"/>
                  </a:lnTo>
                  <a:lnTo>
                    <a:pt x="968" y="3022"/>
                  </a:lnTo>
                  <a:lnTo>
                    <a:pt x="980" y="3007"/>
                  </a:lnTo>
                  <a:lnTo>
                    <a:pt x="986" y="3000"/>
                  </a:lnTo>
                  <a:lnTo>
                    <a:pt x="998" y="2987"/>
                  </a:lnTo>
                  <a:lnTo>
                    <a:pt x="1005" y="2980"/>
                  </a:lnTo>
                  <a:lnTo>
                    <a:pt x="1018" y="2966"/>
                  </a:lnTo>
                  <a:lnTo>
                    <a:pt x="1024" y="2960"/>
                  </a:lnTo>
                  <a:lnTo>
                    <a:pt x="1038" y="2947"/>
                  </a:lnTo>
                  <a:lnTo>
                    <a:pt x="1045" y="2941"/>
                  </a:lnTo>
                  <a:lnTo>
                    <a:pt x="1059" y="2928"/>
                  </a:lnTo>
                  <a:lnTo>
                    <a:pt x="1066" y="2922"/>
                  </a:lnTo>
                  <a:lnTo>
                    <a:pt x="1080" y="2910"/>
                  </a:lnTo>
                  <a:lnTo>
                    <a:pt x="1087" y="2905"/>
                  </a:lnTo>
                  <a:lnTo>
                    <a:pt x="1102" y="2893"/>
                  </a:lnTo>
                  <a:lnTo>
                    <a:pt x="1109" y="2888"/>
                  </a:lnTo>
                  <a:lnTo>
                    <a:pt x="1125" y="2877"/>
                  </a:lnTo>
                  <a:lnTo>
                    <a:pt x="1132" y="2872"/>
                  </a:lnTo>
                  <a:lnTo>
                    <a:pt x="1148" y="2862"/>
                  </a:lnTo>
                  <a:lnTo>
                    <a:pt x="1156" y="2857"/>
                  </a:lnTo>
                  <a:lnTo>
                    <a:pt x="1172" y="2847"/>
                  </a:lnTo>
                  <a:lnTo>
                    <a:pt x="1180" y="2842"/>
                  </a:lnTo>
                  <a:lnTo>
                    <a:pt x="1196" y="2833"/>
                  </a:lnTo>
                  <a:lnTo>
                    <a:pt x="1205" y="2829"/>
                  </a:lnTo>
                  <a:lnTo>
                    <a:pt x="1222" y="2820"/>
                  </a:lnTo>
                  <a:lnTo>
                    <a:pt x="1230" y="2816"/>
                  </a:lnTo>
                  <a:lnTo>
                    <a:pt x="1247" y="2808"/>
                  </a:lnTo>
                  <a:lnTo>
                    <a:pt x="1256" y="2805"/>
                  </a:lnTo>
                  <a:lnTo>
                    <a:pt x="1273" y="2797"/>
                  </a:lnTo>
                  <a:lnTo>
                    <a:pt x="1282" y="2794"/>
                  </a:lnTo>
                  <a:lnTo>
                    <a:pt x="1300" y="2787"/>
                  </a:lnTo>
                  <a:lnTo>
                    <a:pt x="1308" y="2784"/>
                  </a:lnTo>
                  <a:lnTo>
                    <a:pt x="1326" y="2779"/>
                  </a:lnTo>
                  <a:lnTo>
                    <a:pt x="1335" y="2776"/>
                  </a:lnTo>
                  <a:lnTo>
                    <a:pt x="1353" y="2771"/>
                  </a:lnTo>
                  <a:lnTo>
                    <a:pt x="1362" y="2768"/>
                  </a:lnTo>
                  <a:lnTo>
                    <a:pt x="1380" y="2764"/>
                  </a:lnTo>
                  <a:lnTo>
                    <a:pt x="1389" y="2762"/>
                  </a:lnTo>
                  <a:lnTo>
                    <a:pt x="1408" y="2758"/>
                  </a:lnTo>
                  <a:lnTo>
                    <a:pt x="1417" y="2756"/>
                  </a:lnTo>
                  <a:lnTo>
                    <a:pt x="1435" y="2753"/>
                  </a:lnTo>
                  <a:lnTo>
                    <a:pt x="1445" y="2752"/>
                  </a:lnTo>
                  <a:lnTo>
                    <a:pt x="1463" y="2749"/>
                  </a:lnTo>
                  <a:lnTo>
                    <a:pt x="1472" y="2748"/>
                  </a:lnTo>
                  <a:lnTo>
                    <a:pt x="1491" y="2746"/>
                  </a:lnTo>
                  <a:lnTo>
                    <a:pt x="1500" y="2746"/>
                  </a:lnTo>
                  <a:lnTo>
                    <a:pt x="1519" y="2745"/>
                  </a:lnTo>
                  <a:lnTo>
                    <a:pt x="1529" y="2744"/>
                  </a:lnTo>
                  <a:close/>
                  <a:moveTo>
                    <a:pt x="8322" y="4498"/>
                  </a:moveTo>
                  <a:lnTo>
                    <a:pt x="8322" y="5502"/>
                  </a:lnTo>
                  <a:lnTo>
                    <a:pt x="8700" y="5502"/>
                  </a:lnTo>
                  <a:lnTo>
                    <a:pt x="8700" y="4498"/>
                  </a:lnTo>
                  <a:lnTo>
                    <a:pt x="8322" y="4498"/>
                  </a:lnTo>
                  <a:close/>
                  <a:moveTo>
                    <a:pt x="7569" y="3244"/>
                  </a:moveTo>
                  <a:lnTo>
                    <a:pt x="1554" y="3244"/>
                  </a:lnTo>
                  <a:lnTo>
                    <a:pt x="1542" y="3244"/>
                  </a:lnTo>
                  <a:lnTo>
                    <a:pt x="1533" y="3245"/>
                  </a:lnTo>
                  <a:lnTo>
                    <a:pt x="1524" y="3246"/>
                  </a:lnTo>
                  <a:lnTo>
                    <a:pt x="1514" y="3247"/>
                  </a:lnTo>
                  <a:lnTo>
                    <a:pt x="1505" y="3248"/>
                  </a:lnTo>
                  <a:lnTo>
                    <a:pt x="1496" y="3250"/>
                  </a:lnTo>
                  <a:lnTo>
                    <a:pt x="1486" y="3253"/>
                  </a:lnTo>
                  <a:lnTo>
                    <a:pt x="1477" y="3255"/>
                  </a:lnTo>
                  <a:lnTo>
                    <a:pt x="1468" y="3258"/>
                  </a:lnTo>
                  <a:lnTo>
                    <a:pt x="1460" y="3261"/>
                  </a:lnTo>
                  <a:lnTo>
                    <a:pt x="1451" y="3265"/>
                  </a:lnTo>
                  <a:lnTo>
                    <a:pt x="1443" y="3269"/>
                  </a:lnTo>
                  <a:lnTo>
                    <a:pt x="1434" y="3273"/>
                  </a:lnTo>
                  <a:lnTo>
                    <a:pt x="1426" y="3277"/>
                  </a:lnTo>
                  <a:lnTo>
                    <a:pt x="1418" y="3282"/>
                  </a:lnTo>
                  <a:lnTo>
                    <a:pt x="1410" y="3288"/>
                  </a:lnTo>
                  <a:lnTo>
                    <a:pt x="1402" y="3293"/>
                  </a:lnTo>
                  <a:lnTo>
                    <a:pt x="1394" y="3299"/>
                  </a:lnTo>
                  <a:lnTo>
                    <a:pt x="1387" y="3305"/>
                  </a:lnTo>
                  <a:lnTo>
                    <a:pt x="1380" y="3311"/>
                  </a:lnTo>
                  <a:lnTo>
                    <a:pt x="1373" y="3318"/>
                  </a:lnTo>
                  <a:lnTo>
                    <a:pt x="1367" y="3325"/>
                  </a:lnTo>
                  <a:lnTo>
                    <a:pt x="1360" y="3332"/>
                  </a:lnTo>
                  <a:lnTo>
                    <a:pt x="1354" y="3339"/>
                  </a:lnTo>
                  <a:lnTo>
                    <a:pt x="1349" y="3346"/>
                  </a:lnTo>
                  <a:lnTo>
                    <a:pt x="1343" y="3354"/>
                  </a:lnTo>
                  <a:lnTo>
                    <a:pt x="1338" y="3361"/>
                  </a:lnTo>
                  <a:lnTo>
                    <a:pt x="1334" y="3369"/>
                  </a:lnTo>
                  <a:lnTo>
                    <a:pt x="1329" y="3377"/>
                  </a:lnTo>
                  <a:lnTo>
                    <a:pt x="1325" y="3385"/>
                  </a:lnTo>
                  <a:lnTo>
                    <a:pt x="1321" y="3394"/>
                  </a:lnTo>
                  <a:lnTo>
                    <a:pt x="1317" y="3403"/>
                  </a:lnTo>
                  <a:lnTo>
                    <a:pt x="1314" y="3412"/>
                  </a:lnTo>
                  <a:lnTo>
                    <a:pt x="1311" y="3421"/>
                  </a:lnTo>
                  <a:lnTo>
                    <a:pt x="1309" y="3430"/>
                  </a:lnTo>
                  <a:lnTo>
                    <a:pt x="1306" y="3439"/>
                  </a:lnTo>
                  <a:lnTo>
                    <a:pt x="1304" y="3448"/>
                  </a:lnTo>
                  <a:lnTo>
                    <a:pt x="1303" y="3457"/>
                  </a:lnTo>
                  <a:lnTo>
                    <a:pt x="1302" y="3467"/>
                  </a:lnTo>
                  <a:lnTo>
                    <a:pt x="1301" y="3476"/>
                  </a:lnTo>
                  <a:lnTo>
                    <a:pt x="1300" y="3486"/>
                  </a:lnTo>
                  <a:lnTo>
                    <a:pt x="1300" y="3497"/>
                  </a:lnTo>
                  <a:lnTo>
                    <a:pt x="1300" y="6503"/>
                  </a:lnTo>
                  <a:lnTo>
                    <a:pt x="1300" y="6514"/>
                  </a:lnTo>
                  <a:lnTo>
                    <a:pt x="1301" y="6524"/>
                  </a:lnTo>
                  <a:lnTo>
                    <a:pt x="1302" y="6533"/>
                  </a:lnTo>
                  <a:lnTo>
                    <a:pt x="1303" y="6543"/>
                  </a:lnTo>
                  <a:lnTo>
                    <a:pt x="1304" y="6552"/>
                  </a:lnTo>
                  <a:lnTo>
                    <a:pt x="1306" y="6561"/>
                  </a:lnTo>
                  <a:lnTo>
                    <a:pt x="1309" y="6570"/>
                  </a:lnTo>
                  <a:lnTo>
                    <a:pt x="1311" y="6579"/>
                  </a:lnTo>
                  <a:lnTo>
                    <a:pt x="1314" y="6588"/>
                  </a:lnTo>
                  <a:lnTo>
                    <a:pt x="1317" y="6597"/>
                  </a:lnTo>
                  <a:lnTo>
                    <a:pt x="1321" y="6606"/>
                  </a:lnTo>
                  <a:lnTo>
                    <a:pt x="1325" y="6615"/>
                  </a:lnTo>
                  <a:lnTo>
                    <a:pt x="1329" y="6623"/>
                  </a:lnTo>
                  <a:lnTo>
                    <a:pt x="1334" y="6631"/>
                  </a:lnTo>
                  <a:lnTo>
                    <a:pt x="1338" y="6639"/>
                  </a:lnTo>
                  <a:lnTo>
                    <a:pt x="1343" y="6646"/>
                  </a:lnTo>
                  <a:lnTo>
                    <a:pt x="1349" y="6654"/>
                  </a:lnTo>
                  <a:lnTo>
                    <a:pt x="1354" y="6661"/>
                  </a:lnTo>
                  <a:lnTo>
                    <a:pt x="1360" y="6668"/>
                  </a:lnTo>
                  <a:lnTo>
                    <a:pt x="1367" y="6675"/>
                  </a:lnTo>
                  <a:lnTo>
                    <a:pt x="1373" y="6682"/>
                  </a:lnTo>
                  <a:lnTo>
                    <a:pt x="1380" y="6689"/>
                  </a:lnTo>
                  <a:lnTo>
                    <a:pt x="1387" y="6695"/>
                  </a:lnTo>
                  <a:lnTo>
                    <a:pt x="1394" y="6701"/>
                  </a:lnTo>
                  <a:lnTo>
                    <a:pt x="1402" y="6707"/>
                  </a:lnTo>
                  <a:lnTo>
                    <a:pt x="1410" y="6712"/>
                  </a:lnTo>
                  <a:lnTo>
                    <a:pt x="1418" y="6718"/>
                  </a:lnTo>
                  <a:lnTo>
                    <a:pt x="1426" y="6723"/>
                  </a:lnTo>
                  <a:lnTo>
                    <a:pt x="1434" y="6727"/>
                  </a:lnTo>
                  <a:lnTo>
                    <a:pt x="1443" y="6731"/>
                  </a:lnTo>
                  <a:lnTo>
                    <a:pt x="1451" y="6735"/>
                  </a:lnTo>
                  <a:lnTo>
                    <a:pt x="1460" y="6739"/>
                  </a:lnTo>
                  <a:lnTo>
                    <a:pt x="1468" y="6742"/>
                  </a:lnTo>
                  <a:lnTo>
                    <a:pt x="1477" y="6745"/>
                  </a:lnTo>
                  <a:lnTo>
                    <a:pt x="1486" y="6747"/>
                  </a:lnTo>
                  <a:lnTo>
                    <a:pt x="1496" y="6750"/>
                  </a:lnTo>
                  <a:lnTo>
                    <a:pt x="1505" y="6752"/>
                  </a:lnTo>
                  <a:lnTo>
                    <a:pt x="1514" y="6753"/>
                  </a:lnTo>
                  <a:lnTo>
                    <a:pt x="1524" y="6754"/>
                  </a:lnTo>
                  <a:lnTo>
                    <a:pt x="1533" y="6755"/>
                  </a:lnTo>
                  <a:lnTo>
                    <a:pt x="1542" y="6756"/>
                  </a:lnTo>
                  <a:lnTo>
                    <a:pt x="1554" y="6756"/>
                  </a:lnTo>
                  <a:lnTo>
                    <a:pt x="7569" y="6756"/>
                  </a:lnTo>
                  <a:lnTo>
                    <a:pt x="7580" y="6756"/>
                  </a:lnTo>
                  <a:lnTo>
                    <a:pt x="7590" y="6755"/>
                  </a:lnTo>
                  <a:lnTo>
                    <a:pt x="7599" y="6754"/>
                  </a:lnTo>
                  <a:lnTo>
                    <a:pt x="7609" y="6753"/>
                  </a:lnTo>
                  <a:lnTo>
                    <a:pt x="7618" y="6752"/>
                  </a:lnTo>
                  <a:lnTo>
                    <a:pt x="7627" y="6750"/>
                  </a:lnTo>
                  <a:lnTo>
                    <a:pt x="7636" y="6747"/>
                  </a:lnTo>
                  <a:lnTo>
                    <a:pt x="7645" y="6745"/>
                  </a:lnTo>
                  <a:lnTo>
                    <a:pt x="7654" y="6742"/>
                  </a:lnTo>
                  <a:lnTo>
                    <a:pt x="7662" y="6739"/>
                  </a:lnTo>
                  <a:lnTo>
                    <a:pt x="7671" y="6735"/>
                  </a:lnTo>
                  <a:lnTo>
                    <a:pt x="7679" y="6731"/>
                  </a:lnTo>
                  <a:lnTo>
                    <a:pt x="7688" y="6727"/>
                  </a:lnTo>
                  <a:lnTo>
                    <a:pt x="7696" y="6722"/>
                  </a:lnTo>
                  <a:lnTo>
                    <a:pt x="7705" y="6717"/>
                  </a:lnTo>
                  <a:lnTo>
                    <a:pt x="7713" y="6712"/>
                  </a:lnTo>
                  <a:lnTo>
                    <a:pt x="7721" y="6706"/>
                  </a:lnTo>
                  <a:lnTo>
                    <a:pt x="7728" y="6701"/>
                  </a:lnTo>
                  <a:lnTo>
                    <a:pt x="7735" y="6695"/>
                  </a:lnTo>
                  <a:lnTo>
                    <a:pt x="7742" y="6689"/>
                  </a:lnTo>
                  <a:lnTo>
                    <a:pt x="7749" y="6682"/>
                  </a:lnTo>
                  <a:lnTo>
                    <a:pt x="7755" y="6676"/>
                  </a:lnTo>
                  <a:lnTo>
                    <a:pt x="7762" y="6669"/>
                  </a:lnTo>
                  <a:lnTo>
                    <a:pt x="7767" y="6662"/>
                  </a:lnTo>
                  <a:lnTo>
                    <a:pt x="7773" y="6654"/>
                  </a:lnTo>
                  <a:lnTo>
                    <a:pt x="7779" y="6647"/>
                  </a:lnTo>
                  <a:lnTo>
                    <a:pt x="7784" y="6639"/>
                  </a:lnTo>
                  <a:lnTo>
                    <a:pt x="7788" y="6631"/>
                  </a:lnTo>
                  <a:lnTo>
                    <a:pt x="7793" y="6623"/>
                  </a:lnTo>
                  <a:lnTo>
                    <a:pt x="7797" y="6615"/>
                  </a:lnTo>
                  <a:lnTo>
                    <a:pt x="7801" y="6606"/>
                  </a:lnTo>
                  <a:lnTo>
                    <a:pt x="7805" y="6597"/>
                  </a:lnTo>
                  <a:lnTo>
                    <a:pt x="7808" y="6588"/>
                  </a:lnTo>
                  <a:lnTo>
                    <a:pt x="7811" y="6579"/>
                  </a:lnTo>
                  <a:lnTo>
                    <a:pt x="7813" y="6570"/>
                  </a:lnTo>
                  <a:lnTo>
                    <a:pt x="7816" y="6561"/>
                  </a:lnTo>
                  <a:lnTo>
                    <a:pt x="7818" y="6552"/>
                  </a:lnTo>
                  <a:lnTo>
                    <a:pt x="7819" y="6543"/>
                  </a:lnTo>
                  <a:lnTo>
                    <a:pt x="7820" y="6533"/>
                  </a:lnTo>
                  <a:lnTo>
                    <a:pt x="7821" y="6524"/>
                  </a:lnTo>
                  <a:lnTo>
                    <a:pt x="7822" y="6514"/>
                  </a:lnTo>
                  <a:lnTo>
                    <a:pt x="7822" y="6503"/>
                  </a:lnTo>
                  <a:lnTo>
                    <a:pt x="7822" y="5752"/>
                  </a:lnTo>
                  <a:lnTo>
                    <a:pt x="7822" y="4248"/>
                  </a:lnTo>
                  <a:lnTo>
                    <a:pt x="7822" y="3497"/>
                  </a:lnTo>
                  <a:lnTo>
                    <a:pt x="7822" y="3486"/>
                  </a:lnTo>
                  <a:lnTo>
                    <a:pt x="7821" y="3476"/>
                  </a:lnTo>
                  <a:lnTo>
                    <a:pt x="7820" y="3467"/>
                  </a:lnTo>
                  <a:lnTo>
                    <a:pt x="7819" y="3457"/>
                  </a:lnTo>
                  <a:lnTo>
                    <a:pt x="7818" y="3448"/>
                  </a:lnTo>
                  <a:lnTo>
                    <a:pt x="7816" y="3439"/>
                  </a:lnTo>
                  <a:lnTo>
                    <a:pt x="7813" y="3430"/>
                  </a:lnTo>
                  <a:lnTo>
                    <a:pt x="7811" y="3421"/>
                  </a:lnTo>
                  <a:lnTo>
                    <a:pt x="7808" y="3412"/>
                  </a:lnTo>
                  <a:lnTo>
                    <a:pt x="7805" y="3403"/>
                  </a:lnTo>
                  <a:lnTo>
                    <a:pt x="7801" y="3394"/>
                  </a:lnTo>
                  <a:lnTo>
                    <a:pt x="7797" y="3385"/>
                  </a:lnTo>
                  <a:lnTo>
                    <a:pt x="7793" y="3377"/>
                  </a:lnTo>
                  <a:lnTo>
                    <a:pt x="7788" y="3369"/>
                  </a:lnTo>
                  <a:lnTo>
                    <a:pt x="7784" y="3361"/>
                  </a:lnTo>
                  <a:lnTo>
                    <a:pt x="7779" y="3353"/>
                  </a:lnTo>
                  <a:lnTo>
                    <a:pt x="7773" y="3346"/>
                  </a:lnTo>
                  <a:lnTo>
                    <a:pt x="7767" y="3338"/>
                  </a:lnTo>
                  <a:lnTo>
                    <a:pt x="7762" y="3331"/>
                  </a:lnTo>
                  <a:lnTo>
                    <a:pt x="7755" y="3324"/>
                  </a:lnTo>
                  <a:lnTo>
                    <a:pt x="7749" y="3318"/>
                  </a:lnTo>
                  <a:lnTo>
                    <a:pt x="7742" y="3311"/>
                  </a:lnTo>
                  <a:lnTo>
                    <a:pt x="7735" y="3305"/>
                  </a:lnTo>
                  <a:lnTo>
                    <a:pt x="7728" y="3299"/>
                  </a:lnTo>
                  <a:lnTo>
                    <a:pt x="7721" y="3294"/>
                  </a:lnTo>
                  <a:lnTo>
                    <a:pt x="7713" y="3288"/>
                  </a:lnTo>
                  <a:lnTo>
                    <a:pt x="7705" y="3283"/>
                  </a:lnTo>
                  <a:lnTo>
                    <a:pt x="7696" y="3278"/>
                  </a:lnTo>
                  <a:lnTo>
                    <a:pt x="7688" y="3273"/>
                  </a:lnTo>
                  <a:lnTo>
                    <a:pt x="7679" y="3269"/>
                  </a:lnTo>
                  <a:lnTo>
                    <a:pt x="7671" y="3265"/>
                  </a:lnTo>
                  <a:lnTo>
                    <a:pt x="7662" y="3261"/>
                  </a:lnTo>
                  <a:lnTo>
                    <a:pt x="7654" y="3258"/>
                  </a:lnTo>
                  <a:lnTo>
                    <a:pt x="7645" y="3255"/>
                  </a:lnTo>
                  <a:lnTo>
                    <a:pt x="7636" y="3253"/>
                  </a:lnTo>
                  <a:lnTo>
                    <a:pt x="7627" y="3250"/>
                  </a:lnTo>
                  <a:lnTo>
                    <a:pt x="7618" y="3248"/>
                  </a:lnTo>
                  <a:lnTo>
                    <a:pt x="7609" y="3247"/>
                  </a:lnTo>
                  <a:lnTo>
                    <a:pt x="7599" y="3246"/>
                  </a:lnTo>
                  <a:lnTo>
                    <a:pt x="7590" y="3245"/>
                  </a:lnTo>
                  <a:lnTo>
                    <a:pt x="7580" y="3244"/>
                  </a:lnTo>
                  <a:lnTo>
                    <a:pt x="7569" y="3244"/>
                  </a:lnTo>
                  <a:close/>
                  <a:moveTo>
                    <a:pt x="5816" y="6270"/>
                  </a:moveTo>
                  <a:lnTo>
                    <a:pt x="5815" y="6254"/>
                  </a:lnTo>
                  <a:lnTo>
                    <a:pt x="5815" y="3746"/>
                  </a:lnTo>
                  <a:lnTo>
                    <a:pt x="5816" y="3730"/>
                  </a:lnTo>
                  <a:lnTo>
                    <a:pt x="5819" y="3714"/>
                  </a:lnTo>
                  <a:lnTo>
                    <a:pt x="5825" y="3698"/>
                  </a:lnTo>
                  <a:lnTo>
                    <a:pt x="5832" y="3684"/>
                  </a:lnTo>
                  <a:lnTo>
                    <a:pt x="5841" y="3670"/>
                  </a:lnTo>
                  <a:lnTo>
                    <a:pt x="5852" y="3658"/>
                  </a:lnTo>
                  <a:lnTo>
                    <a:pt x="5864" y="3647"/>
                  </a:lnTo>
                  <a:lnTo>
                    <a:pt x="5878" y="3638"/>
                  </a:lnTo>
                  <a:lnTo>
                    <a:pt x="5892" y="3631"/>
                  </a:lnTo>
                  <a:lnTo>
                    <a:pt x="5908" y="3625"/>
                  </a:lnTo>
                  <a:lnTo>
                    <a:pt x="5924" y="3622"/>
                  </a:lnTo>
                  <a:lnTo>
                    <a:pt x="5940" y="3621"/>
                  </a:lnTo>
                  <a:lnTo>
                    <a:pt x="7571" y="3621"/>
                  </a:lnTo>
                  <a:lnTo>
                    <a:pt x="7587" y="3622"/>
                  </a:lnTo>
                  <a:lnTo>
                    <a:pt x="7603" y="3625"/>
                  </a:lnTo>
                  <a:lnTo>
                    <a:pt x="7619" y="3631"/>
                  </a:lnTo>
                  <a:lnTo>
                    <a:pt x="7633" y="3638"/>
                  </a:lnTo>
                  <a:lnTo>
                    <a:pt x="7647" y="3647"/>
                  </a:lnTo>
                  <a:lnTo>
                    <a:pt x="7659" y="3658"/>
                  </a:lnTo>
                  <a:lnTo>
                    <a:pt x="7670" y="3670"/>
                  </a:lnTo>
                  <a:lnTo>
                    <a:pt x="7679" y="3684"/>
                  </a:lnTo>
                  <a:lnTo>
                    <a:pt x="7686" y="3698"/>
                  </a:lnTo>
                  <a:lnTo>
                    <a:pt x="7692" y="3714"/>
                  </a:lnTo>
                  <a:lnTo>
                    <a:pt x="7695" y="3730"/>
                  </a:lnTo>
                  <a:lnTo>
                    <a:pt x="7696" y="3746"/>
                  </a:lnTo>
                  <a:lnTo>
                    <a:pt x="7696" y="6254"/>
                  </a:lnTo>
                  <a:lnTo>
                    <a:pt x="7695" y="6270"/>
                  </a:lnTo>
                  <a:lnTo>
                    <a:pt x="7692" y="6286"/>
                  </a:lnTo>
                  <a:lnTo>
                    <a:pt x="7686" y="6302"/>
                  </a:lnTo>
                  <a:lnTo>
                    <a:pt x="7679" y="6316"/>
                  </a:lnTo>
                  <a:lnTo>
                    <a:pt x="7670" y="6330"/>
                  </a:lnTo>
                  <a:lnTo>
                    <a:pt x="7659" y="6342"/>
                  </a:lnTo>
                  <a:lnTo>
                    <a:pt x="7647" y="6353"/>
                  </a:lnTo>
                  <a:lnTo>
                    <a:pt x="7633" y="6362"/>
                  </a:lnTo>
                  <a:lnTo>
                    <a:pt x="7619" y="6369"/>
                  </a:lnTo>
                  <a:lnTo>
                    <a:pt x="7603" y="6375"/>
                  </a:lnTo>
                  <a:lnTo>
                    <a:pt x="7587" y="6378"/>
                  </a:lnTo>
                  <a:lnTo>
                    <a:pt x="7571" y="6379"/>
                  </a:lnTo>
                  <a:lnTo>
                    <a:pt x="5940" y="6379"/>
                  </a:lnTo>
                  <a:lnTo>
                    <a:pt x="5924" y="6378"/>
                  </a:lnTo>
                  <a:lnTo>
                    <a:pt x="5908" y="6375"/>
                  </a:lnTo>
                  <a:lnTo>
                    <a:pt x="5892" y="6369"/>
                  </a:lnTo>
                  <a:lnTo>
                    <a:pt x="5878" y="6362"/>
                  </a:lnTo>
                  <a:lnTo>
                    <a:pt x="5864" y="6353"/>
                  </a:lnTo>
                  <a:lnTo>
                    <a:pt x="5852" y="6342"/>
                  </a:lnTo>
                  <a:lnTo>
                    <a:pt x="5841" y="6330"/>
                  </a:lnTo>
                  <a:lnTo>
                    <a:pt x="5832" y="6316"/>
                  </a:lnTo>
                  <a:lnTo>
                    <a:pt x="5825" y="6302"/>
                  </a:lnTo>
                  <a:lnTo>
                    <a:pt x="5819" y="6286"/>
                  </a:lnTo>
                  <a:lnTo>
                    <a:pt x="5816" y="6270"/>
                  </a:lnTo>
                  <a:close/>
                  <a:moveTo>
                    <a:pt x="7446" y="6129"/>
                  </a:moveTo>
                  <a:lnTo>
                    <a:pt x="7446" y="3871"/>
                  </a:lnTo>
                  <a:lnTo>
                    <a:pt x="6065" y="3871"/>
                  </a:lnTo>
                  <a:lnTo>
                    <a:pt x="6065" y="6129"/>
                  </a:lnTo>
                  <a:lnTo>
                    <a:pt x="7446" y="61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32;p22">
            <a:extLst>
              <a:ext uri="{FF2B5EF4-FFF2-40B4-BE49-F238E27FC236}">
                <a16:creationId xmlns:a16="http://schemas.microsoft.com/office/drawing/2014/main" id="{1CA0647B-4487-47FA-BDAF-D357F04F69C4}"/>
              </a:ext>
            </a:extLst>
          </p:cNvPr>
          <p:cNvGrpSpPr/>
          <p:nvPr/>
        </p:nvGrpSpPr>
        <p:grpSpPr>
          <a:xfrm>
            <a:off x="8624067" y="2659872"/>
            <a:ext cx="633600" cy="633600"/>
            <a:chOff x="8624067" y="3559477"/>
            <a:chExt cx="633600" cy="633600"/>
          </a:xfrm>
          <a:solidFill>
            <a:schemeClr val="bg1"/>
          </a:solidFill>
        </p:grpSpPr>
        <p:sp>
          <p:nvSpPr>
            <p:cNvPr id="253" name="Google Shape;2533;p22">
              <a:extLst>
                <a:ext uri="{FF2B5EF4-FFF2-40B4-BE49-F238E27FC236}">
                  <a16:creationId xmlns:a16="http://schemas.microsoft.com/office/drawing/2014/main" id="{5B9B54A0-42A3-422F-955A-29048D1DB31D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90" y="1022"/>
                  </a:moveTo>
                  <a:lnTo>
                    <a:pt x="5297" y="1061"/>
                  </a:lnTo>
                  <a:lnTo>
                    <a:pt x="5300" y="1100"/>
                  </a:lnTo>
                  <a:lnTo>
                    <a:pt x="5300" y="3667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700" y="3667"/>
                  </a:lnTo>
                  <a:lnTo>
                    <a:pt x="4700" y="1100"/>
                  </a:lnTo>
                  <a:lnTo>
                    <a:pt x="4703" y="1061"/>
                  </a:lnTo>
                  <a:lnTo>
                    <a:pt x="4710" y="1022"/>
                  </a:lnTo>
                  <a:lnTo>
                    <a:pt x="4723" y="985"/>
                  </a:lnTo>
                  <a:lnTo>
                    <a:pt x="4740" y="950"/>
                  </a:lnTo>
                  <a:lnTo>
                    <a:pt x="4762" y="917"/>
                  </a:lnTo>
                  <a:lnTo>
                    <a:pt x="4788" y="888"/>
                  </a:lnTo>
                  <a:lnTo>
                    <a:pt x="4817" y="862"/>
                  </a:lnTo>
                  <a:lnTo>
                    <a:pt x="4850" y="840"/>
                  </a:lnTo>
                  <a:lnTo>
                    <a:pt x="4885" y="823"/>
                  </a:lnTo>
                  <a:lnTo>
                    <a:pt x="4922" y="810"/>
                  </a:lnTo>
                  <a:lnTo>
                    <a:pt x="4961" y="803"/>
                  </a:lnTo>
                  <a:lnTo>
                    <a:pt x="5000" y="800"/>
                  </a:lnTo>
                  <a:lnTo>
                    <a:pt x="5039" y="803"/>
                  </a:lnTo>
                  <a:lnTo>
                    <a:pt x="5078" y="810"/>
                  </a:lnTo>
                  <a:lnTo>
                    <a:pt x="5115" y="823"/>
                  </a:lnTo>
                  <a:lnTo>
                    <a:pt x="5150" y="840"/>
                  </a:lnTo>
                  <a:lnTo>
                    <a:pt x="5183" y="862"/>
                  </a:lnTo>
                  <a:lnTo>
                    <a:pt x="5212" y="888"/>
                  </a:lnTo>
                  <a:lnTo>
                    <a:pt x="5238" y="917"/>
                  </a:lnTo>
                  <a:lnTo>
                    <a:pt x="5260" y="950"/>
                  </a:lnTo>
                  <a:lnTo>
                    <a:pt x="5277" y="985"/>
                  </a:lnTo>
                  <a:lnTo>
                    <a:pt x="5290" y="1022"/>
                  </a:lnTo>
                  <a:close/>
                  <a:moveTo>
                    <a:pt x="2405" y="5071"/>
                  </a:moveTo>
                  <a:lnTo>
                    <a:pt x="4567" y="389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54" y="4418"/>
                  </a:lnTo>
                  <a:lnTo>
                    <a:pt x="2693" y="5597"/>
                  </a:lnTo>
                  <a:lnTo>
                    <a:pt x="2657" y="5614"/>
                  </a:lnTo>
                  <a:lnTo>
                    <a:pt x="2620" y="5626"/>
                  </a:lnTo>
                  <a:lnTo>
                    <a:pt x="2581" y="5632"/>
                  </a:lnTo>
                  <a:lnTo>
                    <a:pt x="2542" y="5634"/>
                  </a:lnTo>
                  <a:lnTo>
                    <a:pt x="2503" y="5630"/>
                  </a:lnTo>
                  <a:lnTo>
                    <a:pt x="2464" y="5622"/>
                  </a:lnTo>
                  <a:lnTo>
                    <a:pt x="2428" y="5608"/>
                  </a:lnTo>
                  <a:lnTo>
                    <a:pt x="2393" y="5590"/>
                  </a:lnTo>
                  <a:lnTo>
                    <a:pt x="2361" y="5568"/>
                  </a:lnTo>
                  <a:lnTo>
                    <a:pt x="2332" y="5541"/>
                  </a:lnTo>
                  <a:lnTo>
                    <a:pt x="2307" y="5511"/>
                  </a:lnTo>
                  <a:lnTo>
                    <a:pt x="2286" y="5478"/>
                  </a:lnTo>
                  <a:lnTo>
                    <a:pt x="2269" y="5442"/>
                  </a:lnTo>
                  <a:lnTo>
                    <a:pt x="2257" y="5405"/>
                  </a:lnTo>
                  <a:lnTo>
                    <a:pt x="2251" y="5366"/>
                  </a:lnTo>
                  <a:lnTo>
                    <a:pt x="2249" y="5327"/>
                  </a:lnTo>
                  <a:lnTo>
                    <a:pt x="2253" y="5288"/>
                  </a:lnTo>
                  <a:lnTo>
                    <a:pt x="2261" y="5249"/>
                  </a:lnTo>
                  <a:lnTo>
                    <a:pt x="2275" y="5213"/>
                  </a:lnTo>
                  <a:lnTo>
                    <a:pt x="2293" y="5178"/>
                  </a:lnTo>
                  <a:lnTo>
                    <a:pt x="2315" y="5146"/>
                  </a:lnTo>
                  <a:lnTo>
                    <a:pt x="2342" y="5117"/>
                  </a:lnTo>
                  <a:lnTo>
                    <a:pt x="2372" y="5092"/>
                  </a:lnTo>
                  <a:lnTo>
                    <a:pt x="2405" y="5071"/>
                  </a:lnTo>
                  <a:close/>
                  <a:moveTo>
                    <a:pt x="7307" y="5597"/>
                  </a:moveTo>
                  <a:lnTo>
                    <a:pt x="5146" y="4418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3" y="3892"/>
                  </a:lnTo>
                  <a:lnTo>
                    <a:pt x="7595" y="5071"/>
                  </a:lnTo>
                  <a:lnTo>
                    <a:pt x="7628" y="5092"/>
                  </a:lnTo>
                  <a:lnTo>
                    <a:pt x="7658" y="5117"/>
                  </a:lnTo>
                  <a:lnTo>
                    <a:pt x="7685" y="5146"/>
                  </a:lnTo>
                  <a:lnTo>
                    <a:pt x="7707" y="5178"/>
                  </a:lnTo>
                  <a:lnTo>
                    <a:pt x="7725" y="5213"/>
                  </a:lnTo>
                  <a:lnTo>
                    <a:pt x="7739" y="5249"/>
                  </a:lnTo>
                  <a:lnTo>
                    <a:pt x="7747" y="5288"/>
                  </a:lnTo>
                  <a:lnTo>
                    <a:pt x="7751" y="5327"/>
                  </a:lnTo>
                  <a:lnTo>
                    <a:pt x="7749" y="5366"/>
                  </a:lnTo>
                  <a:lnTo>
                    <a:pt x="7743" y="5405"/>
                  </a:lnTo>
                  <a:lnTo>
                    <a:pt x="7731" y="5442"/>
                  </a:lnTo>
                  <a:lnTo>
                    <a:pt x="7714" y="5478"/>
                  </a:lnTo>
                  <a:lnTo>
                    <a:pt x="7693" y="5511"/>
                  </a:lnTo>
                  <a:lnTo>
                    <a:pt x="7668" y="5541"/>
                  </a:lnTo>
                  <a:lnTo>
                    <a:pt x="7639" y="5568"/>
                  </a:lnTo>
                  <a:lnTo>
                    <a:pt x="7607" y="5590"/>
                  </a:lnTo>
                  <a:lnTo>
                    <a:pt x="7572" y="5608"/>
                  </a:lnTo>
                  <a:lnTo>
                    <a:pt x="7536" y="5622"/>
                  </a:lnTo>
                  <a:lnTo>
                    <a:pt x="7497" y="5630"/>
                  </a:lnTo>
                  <a:lnTo>
                    <a:pt x="7458" y="5634"/>
                  </a:lnTo>
                  <a:lnTo>
                    <a:pt x="7419" y="5632"/>
                  </a:lnTo>
                  <a:lnTo>
                    <a:pt x="7380" y="5626"/>
                  </a:lnTo>
                  <a:lnTo>
                    <a:pt x="7343" y="5614"/>
                  </a:lnTo>
                  <a:lnTo>
                    <a:pt x="7307" y="55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34;p22">
              <a:extLst>
                <a:ext uri="{FF2B5EF4-FFF2-40B4-BE49-F238E27FC236}">
                  <a16:creationId xmlns:a16="http://schemas.microsoft.com/office/drawing/2014/main" id="{D01555BD-82BF-4274-9E0E-43CB2D1D8601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5" y="3972"/>
                  </a:moveTo>
                  <a:lnTo>
                    <a:pt x="5596" y="3977"/>
                  </a:lnTo>
                  <a:lnTo>
                    <a:pt x="5596" y="3994"/>
                  </a:lnTo>
                  <a:lnTo>
                    <a:pt x="5596" y="4000"/>
                  </a:lnTo>
                  <a:lnTo>
                    <a:pt x="5596" y="4017"/>
                  </a:lnTo>
                  <a:lnTo>
                    <a:pt x="5595" y="4022"/>
                  </a:lnTo>
                  <a:lnTo>
                    <a:pt x="5594" y="4039"/>
                  </a:lnTo>
                  <a:lnTo>
                    <a:pt x="5594" y="4045"/>
                  </a:lnTo>
                  <a:lnTo>
                    <a:pt x="5592" y="4061"/>
                  </a:lnTo>
                  <a:lnTo>
                    <a:pt x="5592" y="4067"/>
                  </a:lnTo>
                  <a:lnTo>
                    <a:pt x="5590" y="4083"/>
                  </a:lnTo>
                  <a:lnTo>
                    <a:pt x="5589" y="4089"/>
                  </a:lnTo>
                  <a:lnTo>
                    <a:pt x="5586" y="4105"/>
                  </a:lnTo>
                  <a:lnTo>
                    <a:pt x="5585" y="4111"/>
                  </a:lnTo>
                  <a:lnTo>
                    <a:pt x="5581" y="4127"/>
                  </a:lnTo>
                  <a:lnTo>
                    <a:pt x="5580" y="4133"/>
                  </a:lnTo>
                  <a:lnTo>
                    <a:pt x="5576" y="4149"/>
                  </a:lnTo>
                  <a:lnTo>
                    <a:pt x="5575" y="4154"/>
                  </a:lnTo>
                  <a:lnTo>
                    <a:pt x="5570" y="4170"/>
                  </a:lnTo>
                  <a:lnTo>
                    <a:pt x="5568" y="4175"/>
                  </a:lnTo>
                  <a:lnTo>
                    <a:pt x="5563" y="4191"/>
                  </a:lnTo>
                  <a:lnTo>
                    <a:pt x="5561" y="4196"/>
                  </a:lnTo>
                  <a:lnTo>
                    <a:pt x="5556" y="4212"/>
                  </a:lnTo>
                  <a:lnTo>
                    <a:pt x="5554" y="4217"/>
                  </a:lnTo>
                  <a:lnTo>
                    <a:pt x="5547" y="4233"/>
                  </a:lnTo>
                  <a:lnTo>
                    <a:pt x="5545" y="4238"/>
                  </a:lnTo>
                  <a:lnTo>
                    <a:pt x="5538" y="4253"/>
                  </a:lnTo>
                  <a:lnTo>
                    <a:pt x="5536" y="4258"/>
                  </a:lnTo>
                  <a:lnTo>
                    <a:pt x="5528" y="4273"/>
                  </a:lnTo>
                  <a:lnTo>
                    <a:pt x="5526" y="4278"/>
                  </a:lnTo>
                  <a:lnTo>
                    <a:pt x="5517" y="4292"/>
                  </a:lnTo>
                  <a:lnTo>
                    <a:pt x="5515" y="4297"/>
                  </a:lnTo>
                  <a:lnTo>
                    <a:pt x="5506" y="4311"/>
                  </a:lnTo>
                  <a:lnTo>
                    <a:pt x="5503" y="4316"/>
                  </a:lnTo>
                  <a:lnTo>
                    <a:pt x="5494" y="4330"/>
                  </a:lnTo>
                  <a:lnTo>
                    <a:pt x="5491" y="4335"/>
                  </a:lnTo>
                  <a:lnTo>
                    <a:pt x="5481" y="4349"/>
                  </a:lnTo>
                  <a:lnTo>
                    <a:pt x="5478" y="4353"/>
                  </a:lnTo>
                  <a:lnTo>
                    <a:pt x="5468" y="4366"/>
                  </a:lnTo>
                  <a:lnTo>
                    <a:pt x="5464" y="4371"/>
                  </a:lnTo>
                  <a:lnTo>
                    <a:pt x="5454" y="4384"/>
                  </a:lnTo>
                  <a:lnTo>
                    <a:pt x="5450" y="4388"/>
                  </a:lnTo>
                  <a:lnTo>
                    <a:pt x="5439" y="4400"/>
                  </a:lnTo>
                  <a:lnTo>
                    <a:pt x="5435" y="4404"/>
                  </a:lnTo>
                  <a:lnTo>
                    <a:pt x="5423" y="4416"/>
                  </a:lnTo>
                  <a:lnTo>
                    <a:pt x="5419" y="4420"/>
                  </a:lnTo>
                  <a:lnTo>
                    <a:pt x="5407" y="4432"/>
                  </a:lnTo>
                  <a:lnTo>
                    <a:pt x="5403" y="4436"/>
                  </a:lnTo>
                  <a:lnTo>
                    <a:pt x="5391" y="4447"/>
                  </a:lnTo>
                  <a:lnTo>
                    <a:pt x="5387" y="4451"/>
                  </a:lnTo>
                  <a:lnTo>
                    <a:pt x="5374" y="4461"/>
                  </a:lnTo>
                  <a:lnTo>
                    <a:pt x="5369" y="4465"/>
                  </a:lnTo>
                  <a:lnTo>
                    <a:pt x="5356" y="4475"/>
                  </a:lnTo>
                  <a:lnTo>
                    <a:pt x="5352" y="4478"/>
                  </a:lnTo>
                  <a:lnTo>
                    <a:pt x="5338" y="4488"/>
                  </a:lnTo>
                  <a:lnTo>
                    <a:pt x="5333" y="4491"/>
                  </a:lnTo>
                  <a:lnTo>
                    <a:pt x="5319" y="4500"/>
                  </a:lnTo>
                  <a:lnTo>
                    <a:pt x="5314" y="4503"/>
                  </a:lnTo>
                  <a:lnTo>
                    <a:pt x="5300" y="4512"/>
                  </a:lnTo>
                  <a:lnTo>
                    <a:pt x="5295" y="4514"/>
                  </a:lnTo>
                  <a:lnTo>
                    <a:pt x="5281" y="4523"/>
                  </a:lnTo>
                  <a:lnTo>
                    <a:pt x="5276" y="4525"/>
                  </a:lnTo>
                  <a:lnTo>
                    <a:pt x="5265" y="4530"/>
                  </a:lnTo>
                  <a:lnTo>
                    <a:pt x="5473" y="8888"/>
                  </a:lnTo>
                  <a:lnTo>
                    <a:pt x="5472" y="8922"/>
                  </a:lnTo>
                  <a:lnTo>
                    <a:pt x="5467" y="8955"/>
                  </a:lnTo>
                  <a:lnTo>
                    <a:pt x="5457" y="8987"/>
                  </a:lnTo>
                  <a:lnTo>
                    <a:pt x="5443" y="9018"/>
                  </a:lnTo>
                  <a:lnTo>
                    <a:pt x="5425" y="9047"/>
                  </a:lnTo>
                  <a:lnTo>
                    <a:pt x="5404" y="9073"/>
                  </a:lnTo>
                  <a:lnTo>
                    <a:pt x="5379" y="9095"/>
                  </a:lnTo>
                  <a:lnTo>
                    <a:pt x="5351" y="9114"/>
                  </a:lnTo>
                  <a:lnTo>
                    <a:pt x="5321" y="9130"/>
                  </a:lnTo>
                  <a:lnTo>
                    <a:pt x="5290" y="9141"/>
                  </a:lnTo>
                  <a:lnTo>
                    <a:pt x="5257" y="9148"/>
                  </a:lnTo>
                  <a:lnTo>
                    <a:pt x="5223" y="9150"/>
                  </a:lnTo>
                  <a:lnTo>
                    <a:pt x="4777" y="9150"/>
                  </a:lnTo>
                  <a:lnTo>
                    <a:pt x="4743" y="9148"/>
                  </a:lnTo>
                  <a:lnTo>
                    <a:pt x="4710" y="9141"/>
                  </a:lnTo>
                  <a:lnTo>
                    <a:pt x="4679" y="9130"/>
                  </a:lnTo>
                  <a:lnTo>
                    <a:pt x="4649" y="9114"/>
                  </a:lnTo>
                  <a:lnTo>
                    <a:pt x="4621" y="9095"/>
                  </a:lnTo>
                  <a:lnTo>
                    <a:pt x="4596" y="9073"/>
                  </a:lnTo>
                  <a:lnTo>
                    <a:pt x="4575" y="9047"/>
                  </a:lnTo>
                  <a:lnTo>
                    <a:pt x="4557" y="9018"/>
                  </a:lnTo>
                  <a:lnTo>
                    <a:pt x="4543" y="8987"/>
                  </a:lnTo>
                  <a:lnTo>
                    <a:pt x="4533" y="8955"/>
                  </a:lnTo>
                  <a:lnTo>
                    <a:pt x="4528" y="8922"/>
                  </a:lnTo>
                  <a:lnTo>
                    <a:pt x="4527" y="8888"/>
                  </a:lnTo>
                  <a:lnTo>
                    <a:pt x="4735" y="4530"/>
                  </a:lnTo>
                  <a:lnTo>
                    <a:pt x="4724" y="4525"/>
                  </a:lnTo>
                  <a:lnTo>
                    <a:pt x="4719" y="4523"/>
                  </a:lnTo>
                  <a:lnTo>
                    <a:pt x="4705" y="4514"/>
                  </a:lnTo>
                  <a:lnTo>
                    <a:pt x="4700" y="4512"/>
                  </a:lnTo>
                  <a:lnTo>
                    <a:pt x="4686" y="4503"/>
                  </a:lnTo>
                  <a:lnTo>
                    <a:pt x="4681" y="4500"/>
                  </a:lnTo>
                  <a:lnTo>
                    <a:pt x="4667" y="4491"/>
                  </a:lnTo>
                  <a:lnTo>
                    <a:pt x="4662" y="4488"/>
                  </a:lnTo>
                  <a:lnTo>
                    <a:pt x="4648" y="4478"/>
                  </a:lnTo>
                  <a:lnTo>
                    <a:pt x="4644" y="4475"/>
                  </a:lnTo>
                  <a:lnTo>
                    <a:pt x="4631" y="4465"/>
                  </a:lnTo>
                  <a:lnTo>
                    <a:pt x="4626" y="4461"/>
                  </a:lnTo>
                  <a:lnTo>
                    <a:pt x="4613" y="4451"/>
                  </a:lnTo>
                  <a:lnTo>
                    <a:pt x="4609" y="4447"/>
                  </a:lnTo>
                  <a:lnTo>
                    <a:pt x="4597" y="4436"/>
                  </a:lnTo>
                  <a:lnTo>
                    <a:pt x="4593" y="4432"/>
                  </a:lnTo>
                  <a:lnTo>
                    <a:pt x="4581" y="4420"/>
                  </a:lnTo>
                  <a:lnTo>
                    <a:pt x="4577" y="4416"/>
                  </a:lnTo>
                  <a:lnTo>
                    <a:pt x="4565" y="4404"/>
                  </a:lnTo>
                  <a:lnTo>
                    <a:pt x="4561" y="4400"/>
                  </a:lnTo>
                  <a:lnTo>
                    <a:pt x="4550" y="4388"/>
                  </a:lnTo>
                  <a:lnTo>
                    <a:pt x="4546" y="4384"/>
                  </a:lnTo>
                  <a:lnTo>
                    <a:pt x="4536" y="4371"/>
                  </a:lnTo>
                  <a:lnTo>
                    <a:pt x="4532" y="4366"/>
                  </a:lnTo>
                  <a:lnTo>
                    <a:pt x="4522" y="4353"/>
                  </a:lnTo>
                  <a:lnTo>
                    <a:pt x="4519" y="4349"/>
                  </a:lnTo>
                  <a:lnTo>
                    <a:pt x="4509" y="4335"/>
                  </a:lnTo>
                  <a:lnTo>
                    <a:pt x="4506" y="4330"/>
                  </a:lnTo>
                  <a:lnTo>
                    <a:pt x="4497" y="4316"/>
                  </a:lnTo>
                  <a:lnTo>
                    <a:pt x="4494" y="4311"/>
                  </a:lnTo>
                  <a:lnTo>
                    <a:pt x="4485" y="4297"/>
                  </a:lnTo>
                  <a:lnTo>
                    <a:pt x="4483" y="4292"/>
                  </a:lnTo>
                  <a:lnTo>
                    <a:pt x="4474" y="4278"/>
                  </a:lnTo>
                  <a:lnTo>
                    <a:pt x="4472" y="4273"/>
                  </a:lnTo>
                  <a:lnTo>
                    <a:pt x="4464" y="4258"/>
                  </a:lnTo>
                  <a:lnTo>
                    <a:pt x="4462" y="4253"/>
                  </a:lnTo>
                  <a:lnTo>
                    <a:pt x="4455" y="4238"/>
                  </a:lnTo>
                  <a:lnTo>
                    <a:pt x="4453" y="4233"/>
                  </a:lnTo>
                  <a:lnTo>
                    <a:pt x="4446" y="4217"/>
                  </a:lnTo>
                  <a:lnTo>
                    <a:pt x="4444" y="4212"/>
                  </a:lnTo>
                  <a:lnTo>
                    <a:pt x="4439" y="4196"/>
                  </a:lnTo>
                  <a:lnTo>
                    <a:pt x="4437" y="4191"/>
                  </a:lnTo>
                  <a:lnTo>
                    <a:pt x="4432" y="4175"/>
                  </a:lnTo>
                  <a:lnTo>
                    <a:pt x="4430" y="4170"/>
                  </a:lnTo>
                  <a:lnTo>
                    <a:pt x="4425" y="4154"/>
                  </a:lnTo>
                  <a:lnTo>
                    <a:pt x="4424" y="4149"/>
                  </a:lnTo>
                  <a:lnTo>
                    <a:pt x="4420" y="4133"/>
                  </a:lnTo>
                  <a:lnTo>
                    <a:pt x="4419" y="4127"/>
                  </a:lnTo>
                  <a:lnTo>
                    <a:pt x="4415" y="4111"/>
                  </a:lnTo>
                  <a:lnTo>
                    <a:pt x="4414" y="4105"/>
                  </a:lnTo>
                  <a:lnTo>
                    <a:pt x="4411" y="4089"/>
                  </a:lnTo>
                  <a:lnTo>
                    <a:pt x="4410" y="4083"/>
                  </a:lnTo>
                  <a:lnTo>
                    <a:pt x="4408" y="4067"/>
                  </a:lnTo>
                  <a:lnTo>
                    <a:pt x="4408" y="4061"/>
                  </a:lnTo>
                  <a:lnTo>
                    <a:pt x="4406" y="4045"/>
                  </a:lnTo>
                  <a:lnTo>
                    <a:pt x="4406" y="4039"/>
                  </a:lnTo>
                  <a:lnTo>
                    <a:pt x="4405" y="4022"/>
                  </a:lnTo>
                  <a:lnTo>
                    <a:pt x="4404" y="4017"/>
                  </a:lnTo>
                  <a:lnTo>
                    <a:pt x="4404" y="4000"/>
                  </a:lnTo>
                  <a:lnTo>
                    <a:pt x="4404" y="3994"/>
                  </a:lnTo>
                  <a:lnTo>
                    <a:pt x="4404" y="3977"/>
                  </a:lnTo>
                  <a:lnTo>
                    <a:pt x="4405" y="3972"/>
                  </a:lnTo>
                  <a:lnTo>
                    <a:pt x="4406" y="3955"/>
                  </a:lnTo>
                  <a:lnTo>
                    <a:pt x="4406" y="3949"/>
                  </a:lnTo>
                  <a:lnTo>
                    <a:pt x="4408" y="3933"/>
                  </a:lnTo>
                  <a:lnTo>
                    <a:pt x="4408" y="3927"/>
                  </a:lnTo>
                  <a:lnTo>
                    <a:pt x="4410" y="3911"/>
                  </a:lnTo>
                  <a:lnTo>
                    <a:pt x="4411" y="3905"/>
                  </a:lnTo>
                  <a:lnTo>
                    <a:pt x="4414" y="3889"/>
                  </a:lnTo>
                  <a:lnTo>
                    <a:pt x="4415" y="3883"/>
                  </a:lnTo>
                  <a:lnTo>
                    <a:pt x="4419" y="3867"/>
                  </a:lnTo>
                  <a:lnTo>
                    <a:pt x="4420" y="3861"/>
                  </a:lnTo>
                  <a:lnTo>
                    <a:pt x="4424" y="3845"/>
                  </a:lnTo>
                  <a:lnTo>
                    <a:pt x="4425" y="3840"/>
                  </a:lnTo>
                  <a:lnTo>
                    <a:pt x="4430" y="3824"/>
                  </a:lnTo>
                  <a:lnTo>
                    <a:pt x="4432" y="3819"/>
                  </a:lnTo>
                  <a:lnTo>
                    <a:pt x="4437" y="3803"/>
                  </a:lnTo>
                  <a:lnTo>
                    <a:pt x="4439" y="3798"/>
                  </a:lnTo>
                  <a:lnTo>
                    <a:pt x="4444" y="3782"/>
                  </a:lnTo>
                  <a:lnTo>
                    <a:pt x="4446" y="3777"/>
                  </a:lnTo>
                  <a:lnTo>
                    <a:pt x="4453" y="3761"/>
                  </a:lnTo>
                  <a:lnTo>
                    <a:pt x="4455" y="3756"/>
                  </a:lnTo>
                  <a:lnTo>
                    <a:pt x="4462" y="3741"/>
                  </a:lnTo>
                  <a:lnTo>
                    <a:pt x="4464" y="3736"/>
                  </a:lnTo>
                  <a:lnTo>
                    <a:pt x="4472" y="3721"/>
                  </a:lnTo>
                  <a:lnTo>
                    <a:pt x="4474" y="3716"/>
                  </a:lnTo>
                  <a:lnTo>
                    <a:pt x="4483" y="3702"/>
                  </a:lnTo>
                  <a:lnTo>
                    <a:pt x="4486" y="3696"/>
                  </a:lnTo>
                  <a:lnTo>
                    <a:pt x="4494" y="3682"/>
                  </a:lnTo>
                  <a:lnTo>
                    <a:pt x="4497" y="3677"/>
                  </a:lnTo>
                  <a:lnTo>
                    <a:pt x="4506" y="3664"/>
                  </a:lnTo>
                  <a:lnTo>
                    <a:pt x="4509" y="3659"/>
                  </a:lnTo>
                  <a:lnTo>
                    <a:pt x="4519" y="3645"/>
                  </a:lnTo>
                  <a:lnTo>
                    <a:pt x="4522" y="3641"/>
                  </a:lnTo>
                  <a:lnTo>
                    <a:pt x="4532" y="3628"/>
                  </a:lnTo>
                  <a:lnTo>
                    <a:pt x="4536" y="3624"/>
                  </a:lnTo>
                  <a:lnTo>
                    <a:pt x="4546" y="3611"/>
                  </a:lnTo>
                  <a:lnTo>
                    <a:pt x="4550" y="3607"/>
                  </a:lnTo>
                  <a:lnTo>
                    <a:pt x="4561" y="3594"/>
                  </a:lnTo>
                  <a:lnTo>
                    <a:pt x="4565" y="3590"/>
                  </a:lnTo>
                  <a:lnTo>
                    <a:pt x="4576" y="3578"/>
                  </a:lnTo>
                  <a:lnTo>
                    <a:pt x="4580" y="3574"/>
                  </a:lnTo>
                  <a:lnTo>
                    <a:pt x="4592" y="3563"/>
                  </a:lnTo>
                  <a:lnTo>
                    <a:pt x="4596" y="3559"/>
                  </a:lnTo>
                  <a:lnTo>
                    <a:pt x="4609" y="3548"/>
                  </a:lnTo>
                  <a:lnTo>
                    <a:pt x="4613" y="3544"/>
                  </a:lnTo>
                  <a:lnTo>
                    <a:pt x="4626" y="3533"/>
                  </a:lnTo>
                  <a:lnTo>
                    <a:pt x="4630" y="3530"/>
                  </a:lnTo>
                  <a:lnTo>
                    <a:pt x="4643" y="3520"/>
                  </a:lnTo>
                  <a:lnTo>
                    <a:pt x="4648" y="3516"/>
                  </a:lnTo>
                  <a:lnTo>
                    <a:pt x="4662" y="3507"/>
                  </a:lnTo>
                  <a:lnTo>
                    <a:pt x="4666" y="3503"/>
                  </a:lnTo>
                  <a:lnTo>
                    <a:pt x="4680" y="3494"/>
                  </a:lnTo>
                  <a:lnTo>
                    <a:pt x="4685" y="3491"/>
                  </a:lnTo>
                  <a:lnTo>
                    <a:pt x="4700" y="3482"/>
                  </a:lnTo>
                  <a:lnTo>
                    <a:pt x="4705" y="3480"/>
                  </a:lnTo>
                  <a:lnTo>
                    <a:pt x="4719" y="3471"/>
                  </a:lnTo>
                  <a:lnTo>
                    <a:pt x="4724" y="3469"/>
                  </a:lnTo>
                  <a:lnTo>
                    <a:pt x="4739" y="3461"/>
                  </a:lnTo>
                  <a:lnTo>
                    <a:pt x="4744" y="3459"/>
                  </a:lnTo>
                  <a:lnTo>
                    <a:pt x="4759" y="3452"/>
                  </a:lnTo>
                  <a:lnTo>
                    <a:pt x="4764" y="3450"/>
                  </a:lnTo>
                  <a:lnTo>
                    <a:pt x="4780" y="3443"/>
                  </a:lnTo>
                  <a:lnTo>
                    <a:pt x="4785" y="3441"/>
                  </a:lnTo>
                  <a:lnTo>
                    <a:pt x="4801" y="3436"/>
                  </a:lnTo>
                  <a:lnTo>
                    <a:pt x="4806" y="3434"/>
                  </a:lnTo>
                  <a:lnTo>
                    <a:pt x="4822" y="3429"/>
                  </a:lnTo>
                  <a:lnTo>
                    <a:pt x="4827" y="3427"/>
                  </a:lnTo>
                  <a:lnTo>
                    <a:pt x="4843" y="3422"/>
                  </a:lnTo>
                  <a:lnTo>
                    <a:pt x="4848" y="3421"/>
                  </a:lnTo>
                  <a:lnTo>
                    <a:pt x="4864" y="3417"/>
                  </a:lnTo>
                  <a:lnTo>
                    <a:pt x="4870" y="3416"/>
                  </a:lnTo>
                  <a:lnTo>
                    <a:pt x="4886" y="3412"/>
                  </a:lnTo>
                  <a:lnTo>
                    <a:pt x="4892" y="3411"/>
                  </a:lnTo>
                  <a:lnTo>
                    <a:pt x="4908" y="3408"/>
                  </a:lnTo>
                  <a:lnTo>
                    <a:pt x="4914" y="3407"/>
                  </a:lnTo>
                  <a:lnTo>
                    <a:pt x="4930" y="3405"/>
                  </a:lnTo>
                  <a:lnTo>
                    <a:pt x="4936" y="3405"/>
                  </a:lnTo>
                  <a:lnTo>
                    <a:pt x="4952" y="3403"/>
                  </a:lnTo>
                  <a:lnTo>
                    <a:pt x="4958" y="3403"/>
                  </a:lnTo>
                  <a:lnTo>
                    <a:pt x="4975" y="3402"/>
                  </a:lnTo>
                  <a:lnTo>
                    <a:pt x="4980" y="3401"/>
                  </a:lnTo>
                  <a:lnTo>
                    <a:pt x="4997" y="3401"/>
                  </a:lnTo>
                  <a:lnTo>
                    <a:pt x="5003" y="3401"/>
                  </a:lnTo>
                  <a:lnTo>
                    <a:pt x="5020" y="3401"/>
                  </a:lnTo>
                  <a:lnTo>
                    <a:pt x="5025" y="3402"/>
                  </a:lnTo>
                  <a:lnTo>
                    <a:pt x="5042" y="3403"/>
                  </a:lnTo>
                  <a:lnTo>
                    <a:pt x="5048" y="3403"/>
                  </a:lnTo>
                  <a:lnTo>
                    <a:pt x="5064" y="3405"/>
                  </a:lnTo>
                  <a:lnTo>
                    <a:pt x="5070" y="3405"/>
                  </a:lnTo>
                  <a:lnTo>
                    <a:pt x="5086" y="3407"/>
                  </a:lnTo>
                  <a:lnTo>
                    <a:pt x="5092" y="3408"/>
                  </a:lnTo>
                  <a:lnTo>
                    <a:pt x="5108" y="3411"/>
                  </a:lnTo>
                  <a:lnTo>
                    <a:pt x="5114" y="3412"/>
                  </a:lnTo>
                  <a:lnTo>
                    <a:pt x="5130" y="3416"/>
                  </a:lnTo>
                  <a:lnTo>
                    <a:pt x="5136" y="3417"/>
                  </a:lnTo>
                  <a:lnTo>
                    <a:pt x="5152" y="3421"/>
                  </a:lnTo>
                  <a:lnTo>
                    <a:pt x="5157" y="3422"/>
                  </a:lnTo>
                  <a:lnTo>
                    <a:pt x="5173" y="3427"/>
                  </a:lnTo>
                  <a:lnTo>
                    <a:pt x="5178" y="3429"/>
                  </a:lnTo>
                  <a:lnTo>
                    <a:pt x="5194" y="3434"/>
                  </a:lnTo>
                  <a:lnTo>
                    <a:pt x="5199" y="3436"/>
                  </a:lnTo>
                  <a:lnTo>
                    <a:pt x="5215" y="3441"/>
                  </a:lnTo>
                  <a:lnTo>
                    <a:pt x="5220" y="3443"/>
                  </a:lnTo>
                  <a:lnTo>
                    <a:pt x="5236" y="3450"/>
                  </a:lnTo>
                  <a:lnTo>
                    <a:pt x="5241" y="3452"/>
                  </a:lnTo>
                  <a:lnTo>
                    <a:pt x="5256" y="3459"/>
                  </a:lnTo>
                  <a:lnTo>
                    <a:pt x="5261" y="3461"/>
                  </a:lnTo>
                  <a:lnTo>
                    <a:pt x="5276" y="3469"/>
                  </a:lnTo>
                  <a:lnTo>
                    <a:pt x="5281" y="3471"/>
                  </a:lnTo>
                  <a:lnTo>
                    <a:pt x="5295" y="3480"/>
                  </a:lnTo>
                  <a:lnTo>
                    <a:pt x="5300" y="3482"/>
                  </a:lnTo>
                  <a:lnTo>
                    <a:pt x="5315" y="3491"/>
                  </a:lnTo>
                  <a:lnTo>
                    <a:pt x="5320" y="3494"/>
                  </a:lnTo>
                  <a:lnTo>
                    <a:pt x="5334" y="3503"/>
                  </a:lnTo>
                  <a:lnTo>
                    <a:pt x="5338" y="3507"/>
                  </a:lnTo>
                  <a:lnTo>
                    <a:pt x="5352" y="3516"/>
                  </a:lnTo>
                  <a:lnTo>
                    <a:pt x="5357" y="3520"/>
                  </a:lnTo>
                  <a:lnTo>
                    <a:pt x="5370" y="3530"/>
                  </a:lnTo>
                  <a:lnTo>
                    <a:pt x="5374" y="3533"/>
                  </a:lnTo>
                  <a:lnTo>
                    <a:pt x="5387" y="3544"/>
                  </a:lnTo>
                  <a:lnTo>
                    <a:pt x="5391" y="3548"/>
                  </a:lnTo>
                  <a:lnTo>
                    <a:pt x="5404" y="3559"/>
                  </a:lnTo>
                  <a:lnTo>
                    <a:pt x="5408" y="3563"/>
                  </a:lnTo>
                  <a:lnTo>
                    <a:pt x="5420" y="3574"/>
                  </a:lnTo>
                  <a:lnTo>
                    <a:pt x="5424" y="3578"/>
                  </a:lnTo>
                  <a:lnTo>
                    <a:pt x="5435" y="3590"/>
                  </a:lnTo>
                  <a:lnTo>
                    <a:pt x="5439" y="3594"/>
                  </a:lnTo>
                  <a:lnTo>
                    <a:pt x="5450" y="3607"/>
                  </a:lnTo>
                  <a:lnTo>
                    <a:pt x="5454" y="3611"/>
                  </a:lnTo>
                  <a:lnTo>
                    <a:pt x="5464" y="3624"/>
                  </a:lnTo>
                  <a:lnTo>
                    <a:pt x="5468" y="3628"/>
                  </a:lnTo>
                  <a:lnTo>
                    <a:pt x="5478" y="3641"/>
                  </a:lnTo>
                  <a:lnTo>
                    <a:pt x="5481" y="3645"/>
                  </a:lnTo>
                  <a:lnTo>
                    <a:pt x="5491" y="3659"/>
                  </a:lnTo>
                  <a:lnTo>
                    <a:pt x="5494" y="3664"/>
                  </a:lnTo>
                  <a:lnTo>
                    <a:pt x="5503" y="3677"/>
                  </a:lnTo>
                  <a:lnTo>
                    <a:pt x="5506" y="3682"/>
                  </a:lnTo>
                  <a:lnTo>
                    <a:pt x="5514" y="3696"/>
                  </a:lnTo>
                  <a:lnTo>
                    <a:pt x="5517" y="3702"/>
                  </a:lnTo>
                  <a:lnTo>
                    <a:pt x="5526" y="3716"/>
                  </a:lnTo>
                  <a:lnTo>
                    <a:pt x="5528" y="3721"/>
                  </a:lnTo>
                  <a:lnTo>
                    <a:pt x="5536" y="3736"/>
                  </a:lnTo>
                  <a:lnTo>
                    <a:pt x="5538" y="3741"/>
                  </a:lnTo>
                  <a:lnTo>
                    <a:pt x="5545" y="3756"/>
                  </a:lnTo>
                  <a:lnTo>
                    <a:pt x="5547" y="3761"/>
                  </a:lnTo>
                  <a:lnTo>
                    <a:pt x="5554" y="3777"/>
                  </a:lnTo>
                  <a:lnTo>
                    <a:pt x="5556" y="3782"/>
                  </a:lnTo>
                  <a:lnTo>
                    <a:pt x="5561" y="3798"/>
                  </a:lnTo>
                  <a:lnTo>
                    <a:pt x="5563" y="3803"/>
                  </a:lnTo>
                  <a:lnTo>
                    <a:pt x="5568" y="3819"/>
                  </a:lnTo>
                  <a:lnTo>
                    <a:pt x="5570" y="3824"/>
                  </a:lnTo>
                  <a:lnTo>
                    <a:pt x="5575" y="3840"/>
                  </a:lnTo>
                  <a:lnTo>
                    <a:pt x="5576" y="3845"/>
                  </a:lnTo>
                  <a:lnTo>
                    <a:pt x="5580" y="3861"/>
                  </a:lnTo>
                  <a:lnTo>
                    <a:pt x="5581" y="3867"/>
                  </a:lnTo>
                  <a:lnTo>
                    <a:pt x="5585" y="3883"/>
                  </a:lnTo>
                  <a:lnTo>
                    <a:pt x="5586" y="3889"/>
                  </a:lnTo>
                  <a:lnTo>
                    <a:pt x="5589" y="3905"/>
                  </a:lnTo>
                  <a:lnTo>
                    <a:pt x="5590" y="3911"/>
                  </a:lnTo>
                  <a:lnTo>
                    <a:pt x="5592" y="3927"/>
                  </a:lnTo>
                  <a:lnTo>
                    <a:pt x="5592" y="3933"/>
                  </a:lnTo>
                  <a:lnTo>
                    <a:pt x="5594" y="3949"/>
                  </a:lnTo>
                  <a:lnTo>
                    <a:pt x="5594" y="3955"/>
                  </a:lnTo>
                  <a:lnTo>
                    <a:pt x="5595" y="3972"/>
                  </a:lnTo>
                  <a:close/>
                  <a:moveTo>
                    <a:pt x="5446" y="4014"/>
                  </a:moveTo>
                  <a:lnTo>
                    <a:pt x="5446" y="3997"/>
                  </a:lnTo>
                  <a:lnTo>
                    <a:pt x="5446" y="3980"/>
                  </a:lnTo>
                  <a:lnTo>
                    <a:pt x="5445" y="3964"/>
                  </a:lnTo>
                  <a:lnTo>
                    <a:pt x="5443" y="3947"/>
                  </a:lnTo>
                  <a:lnTo>
                    <a:pt x="5441" y="3931"/>
                  </a:lnTo>
                  <a:lnTo>
                    <a:pt x="5438" y="3914"/>
                  </a:lnTo>
                  <a:lnTo>
                    <a:pt x="5435" y="3898"/>
                  </a:lnTo>
                  <a:lnTo>
                    <a:pt x="5431" y="3882"/>
                  </a:lnTo>
                  <a:lnTo>
                    <a:pt x="5426" y="3866"/>
                  </a:lnTo>
                  <a:lnTo>
                    <a:pt x="5421" y="3850"/>
                  </a:lnTo>
                  <a:lnTo>
                    <a:pt x="5415" y="3834"/>
                  </a:lnTo>
                  <a:lnTo>
                    <a:pt x="5409" y="3819"/>
                  </a:lnTo>
                  <a:lnTo>
                    <a:pt x="5402" y="3804"/>
                  </a:lnTo>
                  <a:lnTo>
                    <a:pt x="5394" y="3789"/>
                  </a:lnTo>
                  <a:lnTo>
                    <a:pt x="5386" y="3774"/>
                  </a:lnTo>
                  <a:lnTo>
                    <a:pt x="5377" y="3760"/>
                  </a:lnTo>
                  <a:lnTo>
                    <a:pt x="5368" y="3746"/>
                  </a:lnTo>
                  <a:lnTo>
                    <a:pt x="5359" y="3732"/>
                  </a:lnTo>
                  <a:lnTo>
                    <a:pt x="5349" y="3719"/>
                  </a:lnTo>
                  <a:lnTo>
                    <a:pt x="5338" y="3706"/>
                  </a:lnTo>
                  <a:lnTo>
                    <a:pt x="5327" y="3694"/>
                  </a:lnTo>
                  <a:lnTo>
                    <a:pt x="5315" y="3682"/>
                  </a:lnTo>
                  <a:lnTo>
                    <a:pt x="5303" y="3670"/>
                  </a:lnTo>
                  <a:lnTo>
                    <a:pt x="5291" y="3659"/>
                  </a:lnTo>
                  <a:lnTo>
                    <a:pt x="5278" y="3649"/>
                  </a:lnTo>
                  <a:lnTo>
                    <a:pt x="5265" y="3638"/>
                  </a:lnTo>
                  <a:lnTo>
                    <a:pt x="5251" y="3629"/>
                  </a:lnTo>
                  <a:lnTo>
                    <a:pt x="5237" y="3620"/>
                  </a:lnTo>
                  <a:lnTo>
                    <a:pt x="5223" y="3611"/>
                  </a:lnTo>
                  <a:lnTo>
                    <a:pt x="5208" y="3603"/>
                  </a:lnTo>
                  <a:lnTo>
                    <a:pt x="5193" y="3595"/>
                  </a:lnTo>
                  <a:lnTo>
                    <a:pt x="5178" y="3588"/>
                  </a:lnTo>
                  <a:lnTo>
                    <a:pt x="5163" y="3582"/>
                  </a:lnTo>
                  <a:lnTo>
                    <a:pt x="5147" y="3576"/>
                  </a:lnTo>
                  <a:lnTo>
                    <a:pt x="5131" y="3571"/>
                  </a:lnTo>
                  <a:lnTo>
                    <a:pt x="5115" y="3566"/>
                  </a:lnTo>
                  <a:lnTo>
                    <a:pt x="5099" y="3562"/>
                  </a:lnTo>
                  <a:lnTo>
                    <a:pt x="5083" y="3559"/>
                  </a:lnTo>
                  <a:lnTo>
                    <a:pt x="5066" y="3556"/>
                  </a:lnTo>
                  <a:lnTo>
                    <a:pt x="5050" y="3554"/>
                  </a:lnTo>
                  <a:lnTo>
                    <a:pt x="5033" y="3552"/>
                  </a:lnTo>
                  <a:lnTo>
                    <a:pt x="5017" y="3551"/>
                  </a:lnTo>
                  <a:lnTo>
                    <a:pt x="5000" y="3551"/>
                  </a:lnTo>
                  <a:lnTo>
                    <a:pt x="4983" y="3551"/>
                  </a:lnTo>
                  <a:lnTo>
                    <a:pt x="4967" y="3552"/>
                  </a:lnTo>
                  <a:lnTo>
                    <a:pt x="4950" y="3554"/>
                  </a:lnTo>
                  <a:lnTo>
                    <a:pt x="4934" y="3556"/>
                  </a:lnTo>
                  <a:lnTo>
                    <a:pt x="4917" y="3559"/>
                  </a:lnTo>
                  <a:lnTo>
                    <a:pt x="4901" y="3562"/>
                  </a:lnTo>
                  <a:lnTo>
                    <a:pt x="4885" y="3566"/>
                  </a:lnTo>
                  <a:lnTo>
                    <a:pt x="4869" y="3571"/>
                  </a:lnTo>
                  <a:lnTo>
                    <a:pt x="4853" y="3576"/>
                  </a:lnTo>
                  <a:lnTo>
                    <a:pt x="4837" y="3582"/>
                  </a:lnTo>
                  <a:lnTo>
                    <a:pt x="4822" y="3588"/>
                  </a:lnTo>
                  <a:lnTo>
                    <a:pt x="4807" y="3595"/>
                  </a:lnTo>
                  <a:lnTo>
                    <a:pt x="4792" y="3603"/>
                  </a:lnTo>
                  <a:lnTo>
                    <a:pt x="4777" y="3611"/>
                  </a:lnTo>
                  <a:lnTo>
                    <a:pt x="4763" y="3620"/>
                  </a:lnTo>
                  <a:lnTo>
                    <a:pt x="4749" y="3629"/>
                  </a:lnTo>
                  <a:lnTo>
                    <a:pt x="4735" y="3638"/>
                  </a:lnTo>
                  <a:lnTo>
                    <a:pt x="4722" y="3649"/>
                  </a:lnTo>
                  <a:lnTo>
                    <a:pt x="4709" y="3659"/>
                  </a:lnTo>
                  <a:lnTo>
                    <a:pt x="4697" y="3670"/>
                  </a:lnTo>
                  <a:lnTo>
                    <a:pt x="4685" y="3682"/>
                  </a:lnTo>
                  <a:lnTo>
                    <a:pt x="4673" y="3694"/>
                  </a:lnTo>
                  <a:lnTo>
                    <a:pt x="4662" y="3706"/>
                  </a:lnTo>
                  <a:lnTo>
                    <a:pt x="4651" y="3719"/>
                  </a:lnTo>
                  <a:lnTo>
                    <a:pt x="4641" y="3732"/>
                  </a:lnTo>
                  <a:lnTo>
                    <a:pt x="4632" y="3746"/>
                  </a:lnTo>
                  <a:lnTo>
                    <a:pt x="4623" y="3760"/>
                  </a:lnTo>
                  <a:lnTo>
                    <a:pt x="4614" y="3774"/>
                  </a:lnTo>
                  <a:lnTo>
                    <a:pt x="4606" y="3789"/>
                  </a:lnTo>
                  <a:lnTo>
                    <a:pt x="4598" y="3804"/>
                  </a:lnTo>
                  <a:lnTo>
                    <a:pt x="4591" y="3819"/>
                  </a:lnTo>
                  <a:lnTo>
                    <a:pt x="4585" y="3834"/>
                  </a:lnTo>
                  <a:lnTo>
                    <a:pt x="4579" y="3850"/>
                  </a:lnTo>
                  <a:lnTo>
                    <a:pt x="4574" y="3866"/>
                  </a:lnTo>
                  <a:lnTo>
                    <a:pt x="4569" y="3882"/>
                  </a:lnTo>
                  <a:lnTo>
                    <a:pt x="4565" y="3898"/>
                  </a:lnTo>
                  <a:lnTo>
                    <a:pt x="4562" y="3914"/>
                  </a:lnTo>
                  <a:lnTo>
                    <a:pt x="4559" y="3931"/>
                  </a:lnTo>
                  <a:lnTo>
                    <a:pt x="4557" y="3947"/>
                  </a:lnTo>
                  <a:lnTo>
                    <a:pt x="4555" y="3964"/>
                  </a:lnTo>
                  <a:lnTo>
                    <a:pt x="4554" y="3980"/>
                  </a:lnTo>
                  <a:lnTo>
                    <a:pt x="4554" y="3997"/>
                  </a:lnTo>
                  <a:lnTo>
                    <a:pt x="4554" y="4014"/>
                  </a:lnTo>
                  <a:lnTo>
                    <a:pt x="4555" y="4030"/>
                  </a:lnTo>
                  <a:lnTo>
                    <a:pt x="4557" y="4047"/>
                  </a:lnTo>
                  <a:lnTo>
                    <a:pt x="4559" y="4063"/>
                  </a:lnTo>
                  <a:lnTo>
                    <a:pt x="4562" y="4080"/>
                  </a:lnTo>
                  <a:lnTo>
                    <a:pt x="4565" y="4096"/>
                  </a:lnTo>
                  <a:lnTo>
                    <a:pt x="4569" y="4112"/>
                  </a:lnTo>
                  <a:lnTo>
                    <a:pt x="4574" y="4128"/>
                  </a:lnTo>
                  <a:lnTo>
                    <a:pt x="4579" y="4144"/>
                  </a:lnTo>
                  <a:lnTo>
                    <a:pt x="4585" y="4160"/>
                  </a:lnTo>
                  <a:lnTo>
                    <a:pt x="4591" y="4175"/>
                  </a:lnTo>
                  <a:lnTo>
                    <a:pt x="4598" y="4190"/>
                  </a:lnTo>
                  <a:lnTo>
                    <a:pt x="4606" y="4205"/>
                  </a:lnTo>
                  <a:lnTo>
                    <a:pt x="4614" y="4220"/>
                  </a:lnTo>
                  <a:lnTo>
                    <a:pt x="4623" y="4234"/>
                  </a:lnTo>
                  <a:lnTo>
                    <a:pt x="4632" y="4248"/>
                  </a:lnTo>
                  <a:lnTo>
                    <a:pt x="4641" y="4262"/>
                  </a:lnTo>
                  <a:lnTo>
                    <a:pt x="4651" y="4275"/>
                  </a:lnTo>
                  <a:lnTo>
                    <a:pt x="4662" y="4288"/>
                  </a:lnTo>
                  <a:lnTo>
                    <a:pt x="4673" y="4300"/>
                  </a:lnTo>
                  <a:lnTo>
                    <a:pt x="4685" y="4312"/>
                  </a:lnTo>
                  <a:lnTo>
                    <a:pt x="4697" y="4324"/>
                  </a:lnTo>
                  <a:lnTo>
                    <a:pt x="4709" y="4335"/>
                  </a:lnTo>
                  <a:lnTo>
                    <a:pt x="4722" y="4346"/>
                  </a:lnTo>
                  <a:lnTo>
                    <a:pt x="4735" y="4356"/>
                  </a:lnTo>
                  <a:lnTo>
                    <a:pt x="4749" y="4365"/>
                  </a:lnTo>
                  <a:lnTo>
                    <a:pt x="4763" y="4374"/>
                  </a:lnTo>
                  <a:lnTo>
                    <a:pt x="4777" y="4383"/>
                  </a:lnTo>
                  <a:lnTo>
                    <a:pt x="4792" y="4391"/>
                  </a:lnTo>
                  <a:lnTo>
                    <a:pt x="4807" y="4399"/>
                  </a:lnTo>
                  <a:lnTo>
                    <a:pt x="4822" y="4406"/>
                  </a:lnTo>
                  <a:lnTo>
                    <a:pt x="4837" y="4412"/>
                  </a:lnTo>
                  <a:lnTo>
                    <a:pt x="4853" y="4418"/>
                  </a:lnTo>
                  <a:lnTo>
                    <a:pt x="4869" y="4423"/>
                  </a:lnTo>
                  <a:lnTo>
                    <a:pt x="4885" y="4428"/>
                  </a:lnTo>
                  <a:lnTo>
                    <a:pt x="4901" y="4432"/>
                  </a:lnTo>
                  <a:lnTo>
                    <a:pt x="4917" y="4435"/>
                  </a:lnTo>
                  <a:lnTo>
                    <a:pt x="4934" y="4438"/>
                  </a:lnTo>
                  <a:lnTo>
                    <a:pt x="4950" y="4440"/>
                  </a:lnTo>
                  <a:lnTo>
                    <a:pt x="4967" y="4442"/>
                  </a:lnTo>
                  <a:lnTo>
                    <a:pt x="4983" y="4443"/>
                  </a:lnTo>
                  <a:lnTo>
                    <a:pt x="5000" y="4443"/>
                  </a:lnTo>
                  <a:lnTo>
                    <a:pt x="5017" y="4443"/>
                  </a:lnTo>
                  <a:lnTo>
                    <a:pt x="5033" y="4442"/>
                  </a:lnTo>
                  <a:lnTo>
                    <a:pt x="5050" y="4440"/>
                  </a:lnTo>
                  <a:lnTo>
                    <a:pt x="5066" y="4438"/>
                  </a:lnTo>
                  <a:lnTo>
                    <a:pt x="5083" y="4435"/>
                  </a:lnTo>
                  <a:lnTo>
                    <a:pt x="5099" y="4432"/>
                  </a:lnTo>
                  <a:lnTo>
                    <a:pt x="5115" y="4428"/>
                  </a:lnTo>
                  <a:lnTo>
                    <a:pt x="5131" y="4423"/>
                  </a:lnTo>
                  <a:lnTo>
                    <a:pt x="5147" y="4418"/>
                  </a:lnTo>
                  <a:lnTo>
                    <a:pt x="5163" y="4412"/>
                  </a:lnTo>
                  <a:lnTo>
                    <a:pt x="5178" y="4406"/>
                  </a:lnTo>
                  <a:lnTo>
                    <a:pt x="5193" y="4399"/>
                  </a:lnTo>
                  <a:lnTo>
                    <a:pt x="5208" y="4391"/>
                  </a:lnTo>
                  <a:lnTo>
                    <a:pt x="5223" y="4383"/>
                  </a:lnTo>
                  <a:lnTo>
                    <a:pt x="5237" y="4374"/>
                  </a:lnTo>
                  <a:lnTo>
                    <a:pt x="5251" y="4365"/>
                  </a:lnTo>
                  <a:lnTo>
                    <a:pt x="5265" y="4356"/>
                  </a:lnTo>
                  <a:lnTo>
                    <a:pt x="5278" y="4346"/>
                  </a:lnTo>
                  <a:lnTo>
                    <a:pt x="5291" y="4335"/>
                  </a:lnTo>
                  <a:lnTo>
                    <a:pt x="5303" y="4324"/>
                  </a:lnTo>
                  <a:lnTo>
                    <a:pt x="5315" y="4312"/>
                  </a:lnTo>
                  <a:lnTo>
                    <a:pt x="5327" y="4300"/>
                  </a:lnTo>
                  <a:lnTo>
                    <a:pt x="5338" y="4288"/>
                  </a:lnTo>
                  <a:lnTo>
                    <a:pt x="5349" y="4275"/>
                  </a:lnTo>
                  <a:lnTo>
                    <a:pt x="5359" y="4262"/>
                  </a:lnTo>
                  <a:lnTo>
                    <a:pt x="5368" y="4248"/>
                  </a:lnTo>
                  <a:lnTo>
                    <a:pt x="5377" y="4234"/>
                  </a:lnTo>
                  <a:lnTo>
                    <a:pt x="5386" y="4220"/>
                  </a:lnTo>
                  <a:lnTo>
                    <a:pt x="5394" y="4205"/>
                  </a:lnTo>
                  <a:lnTo>
                    <a:pt x="5402" y="4190"/>
                  </a:lnTo>
                  <a:lnTo>
                    <a:pt x="5409" y="4175"/>
                  </a:lnTo>
                  <a:lnTo>
                    <a:pt x="5415" y="4160"/>
                  </a:lnTo>
                  <a:lnTo>
                    <a:pt x="5421" y="4144"/>
                  </a:lnTo>
                  <a:lnTo>
                    <a:pt x="5426" y="4128"/>
                  </a:lnTo>
                  <a:lnTo>
                    <a:pt x="5431" y="4112"/>
                  </a:lnTo>
                  <a:lnTo>
                    <a:pt x="5435" y="4096"/>
                  </a:lnTo>
                  <a:lnTo>
                    <a:pt x="5438" y="4080"/>
                  </a:lnTo>
                  <a:lnTo>
                    <a:pt x="5441" y="4063"/>
                  </a:lnTo>
                  <a:lnTo>
                    <a:pt x="5443" y="4047"/>
                  </a:lnTo>
                  <a:lnTo>
                    <a:pt x="5445" y="4030"/>
                  </a:lnTo>
                  <a:lnTo>
                    <a:pt x="5446" y="40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2535;p22">
            <a:extLst>
              <a:ext uri="{FF2B5EF4-FFF2-40B4-BE49-F238E27FC236}">
                <a16:creationId xmlns:a16="http://schemas.microsoft.com/office/drawing/2014/main" id="{8B8333F6-AC29-4090-B4C4-25EB871CB647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  <a:solidFill>
            <a:schemeClr val="bg1"/>
          </a:solidFill>
        </p:grpSpPr>
        <p:sp>
          <p:nvSpPr>
            <p:cNvPr id="256" name="Google Shape;2536;p22">
              <a:extLst>
                <a:ext uri="{FF2B5EF4-FFF2-40B4-BE49-F238E27FC236}">
                  <a16:creationId xmlns:a16="http://schemas.microsoft.com/office/drawing/2014/main" id="{4B5079A6-5F82-431A-94CA-025EB0DC0FE6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515"/>
                  </a:moveTo>
                  <a:lnTo>
                    <a:pt x="5138" y="4697"/>
                  </a:lnTo>
                  <a:lnTo>
                    <a:pt x="5255" y="4884"/>
                  </a:lnTo>
                  <a:lnTo>
                    <a:pt x="5350" y="5074"/>
                  </a:lnTo>
                  <a:lnTo>
                    <a:pt x="5424" y="5263"/>
                  </a:lnTo>
                  <a:lnTo>
                    <a:pt x="5477" y="5449"/>
                  </a:lnTo>
                  <a:lnTo>
                    <a:pt x="5509" y="5627"/>
                  </a:lnTo>
                  <a:lnTo>
                    <a:pt x="5520" y="5797"/>
                  </a:lnTo>
                  <a:lnTo>
                    <a:pt x="5509" y="5953"/>
                  </a:lnTo>
                  <a:lnTo>
                    <a:pt x="5477" y="6094"/>
                  </a:lnTo>
                  <a:lnTo>
                    <a:pt x="5424" y="6216"/>
                  </a:lnTo>
                  <a:lnTo>
                    <a:pt x="5350" y="6316"/>
                  </a:lnTo>
                  <a:lnTo>
                    <a:pt x="5255" y="6391"/>
                  </a:lnTo>
                  <a:lnTo>
                    <a:pt x="5138" y="6439"/>
                  </a:lnTo>
                  <a:lnTo>
                    <a:pt x="5000" y="6455"/>
                  </a:lnTo>
                  <a:lnTo>
                    <a:pt x="4862" y="6439"/>
                  </a:lnTo>
                  <a:lnTo>
                    <a:pt x="4745" y="6391"/>
                  </a:lnTo>
                  <a:lnTo>
                    <a:pt x="4650" y="6316"/>
                  </a:lnTo>
                  <a:lnTo>
                    <a:pt x="4576" y="6216"/>
                  </a:lnTo>
                  <a:lnTo>
                    <a:pt x="4523" y="6094"/>
                  </a:lnTo>
                  <a:lnTo>
                    <a:pt x="4491" y="5953"/>
                  </a:lnTo>
                  <a:lnTo>
                    <a:pt x="4480" y="5797"/>
                  </a:lnTo>
                  <a:lnTo>
                    <a:pt x="4491" y="5627"/>
                  </a:lnTo>
                  <a:lnTo>
                    <a:pt x="4523" y="5449"/>
                  </a:lnTo>
                  <a:lnTo>
                    <a:pt x="4576" y="5263"/>
                  </a:lnTo>
                  <a:lnTo>
                    <a:pt x="4650" y="5074"/>
                  </a:lnTo>
                  <a:lnTo>
                    <a:pt x="4745" y="4884"/>
                  </a:lnTo>
                  <a:lnTo>
                    <a:pt x="4862" y="4697"/>
                  </a:lnTo>
                  <a:lnTo>
                    <a:pt x="5000" y="45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37;p22">
              <a:extLst>
                <a:ext uri="{FF2B5EF4-FFF2-40B4-BE49-F238E27FC236}">
                  <a16:creationId xmlns:a16="http://schemas.microsoft.com/office/drawing/2014/main" id="{E94E127A-F1A1-4452-844E-D18FD72016BE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8" y="1667"/>
                  </a:moveTo>
                  <a:lnTo>
                    <a:pt x="7743" y="1700"/>
                  </a:lnTo>
                  <a:lnTo>
                    <a:pt x="7744" y="1726"/>
                  </a:lnTo>
                  <a:lnTo>
                    <a:pt x="7744" y="1760"/>
                  </a:lnTo>
                  <a:lnTo>
                    <a:pt x="7743" y="1786"/>
                  </a:lnTo>
                  <a:lnTo>
                    <a:pt x="7738" y="1819"/>
                  </a:lnTo>
                  <a:lnTo>
                    <a:pt x="7733" y="1845"/>
                  </a:lnTo>
                  <a:lnTo>
                    <a:pt x="7725" y="1876"/>
                  </a:lnTo>
                  <a:lnTo>
                    <a:pt x="7716" y="1901"/>
                  </a:lnTo>
                  <a:lnTo>
                    <a:pt x="7705" y="1928"/>
                  </a:lnTo>
                  <a:lnTo>
                    <a:pt x="7704" y="1930"/>
                  </a:lnTo>
                  <a:lnTo>
                    <a:pt x="7706" y="1934"/>
                  </a:lnTo>
                  <a:lnTo>
                    <a:pt x="7709" y="1943"/>
                  </a:lnTo>
                  <a:lnTo>
                    <a:pt x="7714" y="1958"/>
                  </a:lnTo>
                  <a:lnTo>
                    <a:pt x="7717" y="1967"/>
                  </a:lnTo>
                  <a:lnTo>
                    <a:pt x="7721" y="1982"/>
                  </a:lnTo>
                  <a:lnTo>
                    <a:pt x="7724" y="1991"/>
                  </a:lnTo>
                  <a:lnTo>
                    <a:pt x="7727" y="2006"/>
                  </a:lnTo>
                  <a:lnTo>
                    <a:pt x="7729" y="2015"/>
                  </a:lnTo>
                  <a:lnTo>
                    <a:pt x="7733" y="2031"/>
                  </a:lnTo>
                  <a:lnTo>
                    <a:pt x="7734" y="2040"/>
                  </a:lnTo>
                  <a:lnTo>
                    <a:pt x="7737" y="2055"/>
                  </a:lnTo>
                  <a:lnTo>
                    <a:pt x="7738" y="2064"/>
                  </a:lnTo>
                  <a:lnTo>
                    <a:pt x="7740" y="2080"/>
                  </a:lnTo>
                  <a:lnTo>
                    <a:pt x="7741" y="2089"/>
                  </a:lnTo>
                  <a:lnTo>
                    <a:pt x="7743" y="2105"/>
                  </a:lnTo>
                  <a:lnTo>
                    <a:pt x="7743" y="2114"/>
                  </a:lnTo>
                  <a:lnTo>
                    <a:pt x="7744" y="2129"/>
                  </a:lnTo>
                  <a:lnTo>
                    <a:pt x="7745" y="2139"/>
                  </a:lnTo>
                  <a:lnTo>
                    <a:pt x="7745" y="2154"/>
                  </a:lnTo>
                  <a:lnTo>
                    <a:pt x="7745" y="2159"/>
                  </a:lnTo>
                  <a:lnTo>
                    <a:pt x="7745" y="8534"/>
                  </a:lnTo>
                  <a:lnTo>
                    <a:pt x="7745" y="8539"/>
                  </a:lnTo>
                  <a:lnTo>
                    <a:pt x="7745" y="8554"/>
                  </a:lnTo>
                  <a:lnTo>
                    <a:pt x="7744" y="8564"/>
                  </a:lnTo>
                  <a:lnTo>
                    <a:pt x="7743" y="8579"/>
                  </a:lnTo>
                  <a:lnTo>
                    <a:pt x="7743" y="8588"/>
                  </a:lnTo>
                  <a:lnTo>
                    <a:pt x="7741" y="8604"/>
                  </a:lnTo>
                  <a:lnTo>
                    <a:pt x="7740" y="8613"/>
                  </a:lnTo>
                  <a:lnTo>
                    <a:pt x="7738" y="8629"/>
                  </a:lnTo>
                  <a:lnTo>
                    <a:pt x="7737" y="8638"/>
                  </a:lnTo>
                  <a:lnTo>
                    <a:pt x="7734" y="8653"/>
                  </a:lnTo>
                  <a:lnTo>
                    <a:pt x="7733" y="8662"/>
                  </a:lnTo>
                  <a:lnTo>
                    <a:pt x="7729" y="8678"/>
                  </a:lnTo>
                  <a:lnTo>
                    <a:pt x="7727" y="8687"/>
                  </a:lnTo>
                  <a:lnTo>
                    <a:pt x="7724" y="8702"/>
                  </a:lnTo>
                  <a:lnTo>
                    <a:pt x="7721" y="8711"/>
                  </a:lnTo>
                  <a:lnTo>
                    <a:pt x="7717" y="8726"/>
                  </a:lnTo>
                  <a:lnTo>
                    <a:pt x="7714" y="8735"/>
                  </a:lnTo>
                  <a:lnTo>
                    <a:pt x="7709" y="8750"/>
                  </a:lnTo>
                  <a:lnTo>
                    <a:pt x="7706" y="8759"/>
                  </a:lnTo>
                  <a:lnTo>
                    <a:pt x="7701" y="8773"/>
                  </a:lnTo>
                  <a:lnTo>
                    <a:pt x="7697" y="8782"/>
                  </a:lnTo>
                  <a:lnTo>
                    <a:pt x="7691" y="8797"/>
                  </a:lnTo>
                  <a:lnTo>
                    <a:pt x="7687" y="8805"/>
                  </a:lnTo>
                  <a:lnTo>
                    <a:pt x="7681" y="8820"/>
                  </a:lnTo>
                  <a:lnTo>
                    <a:pt x="7676" y="8828"/>
                  </a:lnTo>
                  <a:lnTo>
                    <a:pt x="7669" y="8842"/>
                  </a:lnTo>
                  <a:lnTo>
                    <a:pt x="7665" y="8851"/>
                  </a:lnTo>
                  <a:lnTo>
                    <a:pt x="7657" y="8864"/>
                  </a:lnTo>
                  <a:lnTo>
                    <a:pt x="7654" y="8870"/>
                  </a:lnTo>
                  <a:lnTo>
                    <a:pt x="7646" y="8884"/>
                  </a:lnTo>
                  <a:lnTo>
                    <a:pt x="7641" y="8892"/>
                  </a:lnTo>
                  <a:lnTo>
                    <a:pt x="7632" y="8905"/>
                  </a:lnTo>
                  <a:lnTo>
                    <a:pt x="7627" y="8913"/>
                  </a:lnTo>
                  <a:lnTo>
                    <a:pt x="7618" y="8925"/>
                  </a:lnTo>
                  <a:lnTo>
                    <a:pt x="7612" y="8933"/>
                  </a:lnTo>
                  <a:lnTo>
                    <a:pt x="7603" y="8945"/>
                  </a:lnTo>
                  <a:lnTo>
                    <a:pt x="7597" y="8953"/>
                  </a:lnTo>
                  <a:lnTo>
                    <a:pt x="7587" y="8965"/>
                  </a:lnTo>
                  <a:lnTo>
                    <a:pt x="7581" y="8972"/>
                  </a:lnTo>
                  <a:lnTo>
                    <a:pt x="7570" y="8983"/>
                  </a:lnTo>
                  <a:lnTo>
                    <a:pt x="7564" y="8990"/>
                  </a:lnTo>
                  <a:lnTo>
                    <a:pt x="7553" y="9002"/>
                  </a:lnTo>
                  <a:lnTo>
                    <a:pt x="7547" y="9008"/>
                  </a:lnTo>
                  <a:lnTo>
                    <a:pt x="7535" y="9019"/>
                  </a:lnTo>
                  <a:lnTo>
                    <a:pt x="7528" y="9025"/>
                  </a:lnTo>
                  <a:lnTo>
                    <a:pt x="7517" y="9036"/>
                  </a:lnTo>
                  <a:lnTo>
                    <a:pt x="7510" y="9042"/>
                  </a:lnTo>
                  <a:lnTo>
                    <a:pt x="7498" y="9052"/>
                  </a:lnTo>
                  <a:lnTo>
                    <a:pt x="7490" y="9058"/>
                  </a:lnTo>
                  <a:lnTo>
                    <a:pt x="7478" y="9067"/>
                  </a:lnTo>
                  <a:lnTo>
                    <a:pt x="7470" y="9073"/>
                  </a:lnTo>
                  <a:lnTo>
                    <a:pt x="7458" y="9082"/>
                  </a:lnTo>
                  <a:lnTo>
                    <a:pt x="7450" y="9087"/>
                  </a:lnTo>
                  <a:lnTo>
                    <a:pt x="7437" y="9096"/>
                  </a:lnTo>
                  <a:lnTo>
                    <a:pt x="7429" y="9101"/>
                  </a:lnTo>
                  <a:lnTo>
                    <a:pt x="7415" y="9109"/>
                  </a:lnTo>
                  <a:lnTo>
                    <a:pt x="7409" y="9112"/>
                  </a:lnTo>
                  <a:lnTo>
                    <a:pt x="7396" y="9120"/>
                  </a:lnTo>
                  <a:lnTo>
                    <a:pt x="7387" y="9124"/>
                  </a:lnTo>
                  <a:lnTo>
                    <a:pt x="7373" y="9131"/>
                  </a:lnTo>
                  <a:lnTo>
                    <a:pt x="7365" y="9136"/>
                  </a:lnTo>
                  <a:lnTo>
                    <a:pt x="7350" y="9142"/>
                  </a:lnTo>
                  <a:lnTo>
                    <a:pt x="7342" y="9146"/>
                  </a:lnTo>
                  <a:lnTo>
                    <a:pt x="7327" y="9152"/>
                  </a:lnTo>
                  <a:lnTo>
                    <a:pt x="7318" y="9156"/>
                  </a:lnTo>
                  <a:lnTo>
                    <a:pt x="7304" y="9161"/>
                  </a:lnTo>
                  <a:lnTo>
                    <a:pt x="7295" y="9164"/>
                  </a:lnTo>
                  <a:lnTo>
                    <a:pt x="7280" y="9169"/>
                  </a:lnTo>
                  <a:lnTo>
                    <a:pt x="7271" y="9172"/>
                  </a:lnTo>
                  <a:lnTo>
                    <a:pt x="7256" y="9176"/>
                  </a:lnTo>
                  <a:lnTo>
                    <a:pt x="7247" y="9179"/>
                  </a:lnTo>
                  <a:lnTo>
                    <a:pt x="7232" y="9182"/>
                  </a:lnTo>
                  <a:lnTo>
                    <a:pt x="7223" y="9184"/>
                  </a:lnTo>
                  <a:lnTo>
                    <a:pt x="7207" y="9188"/>
                  </a:lnTo>
                  <a:lnTo>
                    <a:pt x="7198" y="9189"/>
                  </a:lnTo>
                  <a:lnTo>
                    <a:pt x="7183" y="9192"/>
                  </a:lnTo>
                  <a:lnTo>
                    <a:pt x="7174" y="9193"/>
                  </a:lnTo>
                  <a:lnTo>
                    <a:pt x="7158" y="9195"/>
                  </a:lnTo>
                  <a:lnTo>
                    <a:pt x="7149" y="9196"/>
                  </a:lnTo>
                  <a:lnTo>
                    <a:pt x="7133" y="9198"/>
                  </a:lnTo>
                  <a:lnTo>
                    <a:pt x="7124" y="9198"/>
                  </a:lnTo>
                  <a:lnTo>
                    <a:pt x="7109" y="9199"/>
                  </a:lnTo>
                  <a:lnTo>
                    <a:pt x="7099" y="9200"/>
                  </a:lnTo>
                  <a:lnTo>
                    <a:pt x="7084" y="9200"/>
                  </a:lnTo>
                  <a:lnTo>
                    <a:pt x="7079" y="9200"/>
                  </a:lnTo>
                  <a:lnTo>
                    <a:pt x="2921" y="9200"/>
                  </a:lnTo>
                  <a:lnTo>
                    <a:pt x="2916" y="9200"/>
                  </a:lnTo>
                  <a:lnTo>
                    <a:pt x="2901" y="9200"/>
                  </a:lnTo>
                  <a:lnTo>
                    <a:pt x="2891" y="9199"/>
                  </a:lnTo>
                  <a:lnTo>
                    <a:pt x="2876" y="9198"/>
                  </a:lnTo>
                  <a:lnTo>
                    <a:pt x="2867" y="9198"/>
                  </a:lnTo>
                  <a:lnTo>
                    <a:pt x="2851" y="9196"/>
                  </a:lnTo>
                  <a:lnTo>
                    <a:pt x="2842" y="9195"/>
                  </a:lnTo>
                  <a:lnTo>
                    <a:pt x="2826" y="9193"/>
                  </a:lnTo>
                  <a:lnTo>
                    <a:pt x="2817" y="9192"/>
                  </a:lnTo>
                  <a:lnTo>
                    <a:pt x="2802" y="9189"/>
                  </a:lnTo>
                  <a:lnTo>
                    <a:pt x="2793" y="9188"/>
                  </a:lnTo>
                  <a:lnTo>
                    <a:pt x="2777" y="9184"/>
                  </a:lnTo>
                  <a:lnTo>
                    <a:pt x="2768" y="9182"/>
                  </a:lnTo>
                  <a:lnTo>
                    <a:pt x="2753" y="9179"/>
                  </a:lnTo>
                  <a:lnTo>
                    <a:pt x="2744" y="9176"/>
                  </a:lnTo>
                  <a:lnTo>
                    <a:pt x="2729" y="9172"/>
                  </a:lnTo>
                  <a:lnTo>
                    <a:pt x="2720" y="9169"/>
                  </a:lnTo>
                  <a:lnTo>
                    <a:pt x="2705" y="9164"/>
                  </a:lnTo>
                  <a:lnTo>
                    <a:pt x="2696" y="9161"/>
                  </a:lnTo>
                  <a:lnTo>
                    <a:pt x="2682" y="9156"/>
                  </a:lnTo>
                  <a:lnTo>
                    <a:pt x="2673" y="9152"/>
                  </a:lnTo>
                  <a:lnTo>
                    <a:pt x="2658" y="9146"/>
                  </a:lnTo>
                  <a:lnTo>
                    <a:pt x="2650" y="9142"/>
                  </a:lnTo>
                  <a:lnTo>
                    <a:pt x="2635" y="9136"/>
                  </a:lnTo>
                  <a:lnTo>
                    <a:pt x="2627" y="9131"/>
                  </a:lnTo>
                  <a:lnTo>
                    <a:pt x="2613" y="9124"/>
                  </a:lnTo>
                  <a:lnTo>
                    <a:pt x="2604" y="9120"/>
                  </a:lnTo>
                  <a:lnTo>
                    <a:pt x="2591" y="9112"/>
                  </a:lnTo>
                  <a:lnTo>
                    <a:pt x="2585" y="9109"/>
                  </a:lnTo>
                  <a:lnTo>
                    <a:pt x="2571" y="9101"/>
                  </a:lnTo>
                  <a:lnTo>
                    <a:pt x="2563" y="9096"/>
                  </a:lnTo>
                  <a:lnTo>
                    <a:pt x="2550" y="9087"/>
                  </a:lnTo>
                  <a:lnTo>
                    <a:pt x="2542" y="9082"/>
                  </a:lnTo>
                  <a:lnTo>
                    <a:pt x="2530" y="9073"/>
                  </a:lnTo>
                  <a:lnTo>
                    <a:pt x="2522" y="9067"/>
                  </a:lnTo>
                  <a:lnTo>
                    <a:pt x="2510" y="9058"/>
                  </a:lnTo>
                  <a:lnTo>
                    <a:pt x="2502" y="9052"/>
                  </a:lnTo>
                  <a:lnTo>
                    <a:pt x="2490" y="9042"/>
                  </a:lnTo>
                  <a:lnTo>
                    <a:pt x="2483" y="9036"/>
                  </a:lnTo>
                  <a:lnTo>
                    <a:pt x="2472" y="9025"/>
                  </a:lnTo>
                  <a:lnTo>
                    <a:pt x="2465" y="9019"/>
                  </a:lnTo>
                  <a:lnTo>
                    <a:pt x="2453" y="9008"/>
                  </a:lnTo>
                  <a:lnTo>
                    <a:pt x="2447" y="9002"/>
                  </a:lnTo>
                  <a:lnTo>
                    <a:pt x="2436" y="8990"/>
                  </a:lnTo>
                  <a:lnTo>
                    <a:pt x="2430" y="8983"/>
                  </a:lnTo>
                  <a:lnTo>
                    <a:pt x="2419" y="8972"/>
                  </a:lnTo>
                  <a:lnTo>
                    <a:pt x="2413" y="8965"/>
                  </a:lnTo>
                  <a:lnTo>
                    <a:pt x="2403" y="8953"/>
                  </a:lnTo>
                  <a:lnTo>
                    <a:pt x="2397" y="8945"/>
                  </a:lnTo>
                  <a:lnTo>
                    <a:pt x="2388" y="8933"/>
                  </a:lnTo>
                  <a:lnTo>
                    <a:pt x="2382" y="8925"/>
                  </a:lnTo>
                  <a:lnTo>
                    <a:pt x="2373" y="8913"/>
                  </a:lnTo>
                  <a:lnTo>
                    <a:pt x="2368" y="8905"/>
                  </a:lnTo>
                  <a:lnTo>
                    <a:pt x="2359" y="8892"/>
                  </a:lnTo>
                  <a:lnTo>
                    <a:pt x="2354" y="8884"/>
                  </a:lnTo>
                  <a:lnTo>
                    <a:pt x="2346" y="8870"/>
                  </a:lnTo>
                  <a:lnTo>
                    <a:pt x="2343" y="8864"/>
                  </a:lnTo>
                  <a:lnTo>
                    <a:pt x="2335" y="8851"/>
                  </a:lnTo>
                  <a:lnTo>
                    <a:pt x="2331" y="8842"/>
                  </a:lnTo>
                  <a:lnTo>
                    <a:pt x="2324" y="8828"/>
                  </a:lnTo>
                  <a:lnTo>
                    <a:pt x="2319" y="8820"/>
                  </a:lnTo>
                  <a:lnTo>
                    <a:pt x="2313" y="8805"/>
                  </a:lnTo>
                  <a:lnTo>
                    <a:pt x="2309" y="8797"/>
                  </a:lnTo>
                  <a:lnTo>
                    <a:pt x="2303" y="8782"/>
                  </a:lnTo>
                  <a:lnTo>
                    <a:pt x="2299" y="8773"/>
                  </a:lnTo>
                  <a:lnTo>
                    <a:pt x="2294" y="8759"/>
                  </a:lnTo>
                  <a:lnTo>
                    <a:pt x="2291" y="8750"/>
                  </a:lnTo>
                  <a:lnTo>
                    <a:pt x="2286" y="8735"/>
                  </a:lnTo>
                  <a:lnTo>
                    <a:pt x="2283" y="8726"/>
                  </a:lnTo>
                  <a:lnTo>
                    <a:pt x="2279" y="8711"/>
                  </a:lnTo>
                  <a:lnTo>
                    <a:pt x="2276" y="8702"/>
                  </a:lnTo>
                  <a:lnTo>
                    <a:pt x="2273" y="8687"/>
                  </a:lnTo>
                  <a:lnTo>
                    <a:pt x="2271" y="8678"/>
                  </a:lnTo>
                  <a:lnTo>
                    <a:pt x="2267" y="8662"/>
                  </a:lnTo>
                  <a:lnTo>
                    <a:pt x="2266" y="8653"/>
                  </a:lnTo>
                  <a:lnTo>
                    <a:pt x="2263" y="8638"/>
                  </a:lnTo>
                  <a:lnTo>
                    <a:pt x="2262" y="8629"/>
                  </a:lnTo>
                  <a:lnTo>
                    <a:pt x="2260" y="8613"/>
                  </a:lnTo>
                  <a:lnTo>
                    <a:pt x="2259" y="8604"/>
                  </a:lnTo>
                  <a:lnTo>
                    <a:pt x="2257" y="8588"/>
                  </a:lnTo>
                  <a:lnTo>
                    <a:pt x="2257" y="8579"/>
                  </a:lnTo>
                  <a:lnTo>
                    <a:pt x="2256" y="8564"/>
                  </a:lnTo>
                  <a:lnTo>
                    <a:pt x="2255" y="8554"/>
                  </a:lnTo>
                  <a:lnTo>
                    <a:pt x="2255" y="8539"/>
                  </a:lnTo>
                  <a:lnTo>
                    <a:pt x="2255" y="8534"/>
                  </a:lnTo>
                  <a:lnTo>
                    <a:pt x="2255" y="2159"/>
                  </a:lnTo>
                  <a:lnTo>
                    <a:pt x="2255" y="2154"/>
                  </a:lnTo>
                  <a:lnTo>
                    <a:pt x="2255" y="2139"/>
                  </a:lnTo>
                  <a:lnTo>
                    <a:pt x="2256" y="2129"/>
                  </a:lnTo>
                  <a:lnTo>
                    <a:pt x="2257" y="2114"/>
                  </a:lnTo>
                  <a:lnTo>
                    <a:pt x="2257" y="2105"/>
                  </a:lnTo>
                  <a:lnTo>
                    <a:pt x="2259" y="2089"/>
                  </a:lnTo>
                  <a:lnTo>
                    <a:pt x="2260" y="2080"/>
                  </a:lnTo>
                  <a:lnTo>
                    <a:pt x="2262" y="2064"/>
                  </a:lnTo>
                  <a:lnTo>
                    <a:pt x="2263" y="2055"/>
                  </a:lnTo>
                  <a:lnTo>
                    <a:pt x="2266" y="2040"/>
                  </a:lnTo>
                  <a:lnTo>
                    <a:pt x="2267" y="2031"/>
                  </a:lnTo>
                  <a:lnTo>
                    <a:pt x="2271" y="2015"/>
                  </a:lnTo>
                  <a:lnTo>
                    <a:pt x="2273" y="2006"/>
                  </a:lnTo>
                  <a:lnTo>
                    <a:pt x="2276" y="1991"/>
                  </a:lnTo>
                  <a:lnTo>
                    <a:pt x="2279" y="1982"/>
                  </a:lnTo>
                  <a:lnTo>
                    <a:pt x="2283" y="1967"/>
                  </a:lnTo>
                  <a:lnTo>
                    <a:pt x="2286" y="1958"/>
                  </a:lnTo>
                  <a:lnTo>
                    <a:pt x="2291" y="1943"/>
                  </a:lnTo>
                  <a:lnTo>
                    <a:pt x="2294" y="1934"/>
                  </a:lnTo>
                  <a:lnTo>
                    <a:pt x="2296" y="1930"/>
                  </a:lnTo>
                  <a:lnTo>
                    <a:pt x="2295" y="1928"/>
                  </a:lnTo>
                  <a:lnTo>
                    <a:pt x="2284" y="1901"/>
                  </a:lnTo>
                  <a:lnTo>
                    <a:pt x="2275" y="1876"/>
                  </a:lnTo>
                  <a:lnTo>
                    <a:pt x="2267" y="1845"/>
                  </a:lnTo>
                  <a:lnTo>
                    <a:pt x="2262" y="1819"/>
                  </a:lnTo>
                  <a:lnTo>
                    <a:pt x="2257" y="1786"/>
                  </a:lnTo>
                  <a:lnTo>
                    <a:pt x="2256" y="1760"/>
                  </a:lnTo>
                  <a:lnTo>
                    <a:pt x="2256" y="1726"/>
                  </a:lnTo>
                  <a:lnTo>
                    <a:pt x="2257" y="1700"/>
                  </a:lnTo>
                  <a:lnTo>
                    <a:pt x="2262" y="1667"/>
                  </a:lnTo>
                  <a:lnTo>
                    <a:pt x="2267" y="1641"/>
                  </a:lnTo>
                  <a:lnTo>
                    <a:pt x="2275" y="1611"/>
                  </a:lnTo>
                  <a:lnTo>
                    <a:pt x="2284" y="1585"/>
                  </a:lnTo>
                  <a:lnTo>
                    <a:pt x="2295" y="1558"/>
                  </a:lnTo>
                  <a:lnTo>
                    <a:pt x="2307" y="1532"/>
                  </a:lnTo>
                  <a:lnTo>
                    <a:pt x="2320" y="1509"/>
                  </a:lnTo>
                  <a:lnTo>
                    <a:pt x="2336" y="1483"/>
                  </a:lnTo>
                  <a:lnTo>
                    <a:pt x="2349" y="1463"/>
                  </a:lnTo>
                  <a:lnTo>
                    <a:pt x="2368" y="1438"/>
                  </a:lnTo>
                  <a:lnTo>
                    <a:pt x="2381" y="1422"/>
                  </a:lnTo>
                  <a:lnTo>
                    <a:pt x="2404" y="1397"/>
                  </a:lnTo>
                  <a:lnTo>
                    <a:pt x="2417" y="1383"/>
                  </a:lnTo>
                  <a:lnTo>
                    <a:pt x="2443" y="1359"/>
                  </a:lnTo>
                  <a:lnTo>
                    <a:pt x="2455" y="1348"/>
                  </a:lnTo>
                  <a:lnTo>
                    <a:pt x="2484" y="1323"/>
                  </a:lnTo>
                  <a:lnTo>
                    <a:pt x="2495" y="1314"/>
                  </a:lnTo>
                  <a:lnTo>
                    <a:pt x="2527" y="1290"/>
                  </a:lnTo>
                  <a:lnTo>
                    <a:pt x="2538" y="1282"/>
                  </a:lnTo>
                  <a:lnTo>
                    <a:pt x="2573" y="1258"/>
                  </a:lnTo>
                  <a:lnTo>
                    <a:pt x="2583" y="1252"/>
                  </a:lnTo>
                  <a:lnTo>
                    <a:pt x="2622" y="1229"/>
                  </a:lnTo>
                  <a:lnTo>
                    <a:pt x="2631" y="1224"/>
                  </a:lnTo>
                  <a:lnTo>
                    <a:pt x="2673" y="1200"/>
                  </a:lnTo>
                  <a:lnTo>
                    <a:pt x="2681" y="1196"/>
                  </a:lnTo>
                  <a:lnTo>
                    <a:pt x="2726" y="1173"/>
                  </a:lnTo>
                  <a:lnTo>
                    <a:pt x="2735" y="1169"/>
                  </a:lnTo>
                  <a:lnTo>
                    <a:pt x="2783" y="1147"/>
                  </a:lnTo>
                  <a:lnTo>
                    <a:pt x="2790" y="1143"/>
                  </a:lnTo>
                  <a:lnTo>
                    <a:pt x="2841" y="1122"/>
                  </a:lnTo>
                  <a:lnTo>
                    <a:pt x="2848" y="1119"/>
                  </a:lnTo>
                  <a:lnTo>
                    <a:pt x="2902" y="1098"/>
                  </a:lnTo>
                  <a:lnTo>
                    <a:pt x="2908" y="1096"/>
                  </a:lnTo>
                  <a:lnTo>
                    <a:pt x="2965" y="1075"/>
                  </a:lnTo>
                  <a:lnTo>
                    <a:pt x="2970" y="1073"/>
                  </a:lnTo>
                  <a:lnTo>
                    <a:pt x="3030" y="1054"/>
                  </a:lnTo>
                  <a:lnTo>
                    <a:pt x="3035" y="1052"/>
                  </a:lnTo>
                  <a:lnTo>
                    <a:pt x="3097" y="1033"/>
                  </a:lnTo>
                  <a:lnTo>
                    <a:pt x="3102" y="1031"/>
                  </a:lnTo>
                  <a:lnTo>
                    <a:pt x="3167" y="1013"/>
                  </a:lnTo>
                  <a:lnTo>
                    <a:pt x="3171" y="1011"/>
                  </a:lnTo>
                  <a:lnTo>
                    <a:pt x="3238" y="994"/>
                  </a:lnTo>
                  <a:lnTo>
                    <a:pt x="3243" y="992"/>
                  </a:lnTo>
                  <a:lnTo>
                    <a:pt x="3312" y="975"/>
                  </a:lnTo>
                  <a:lnTo>
                    <a:pt x="3316" y="974"/>
                  </a:lnTo>
                  <a:lnTo>
                    <a:pt x="3388" y="958"/>
                  </a:lnTo>
                  <a:lnTo>
                    <a:pt x="3392" y="957"/>
                  </a:lnTo>
                  <a:lnTo>
                    <a:pt x="3466" y="941"/>
                  </a:lnTo>
                  <a:lnTo>
                    <a:pt x="3470" y="940"/>
                  </a:lnTo>
                  <a:lnTo>
                    <a:pt x="3546" y="925"/>
                  </a:lnTo>
                  <a:lnTo>
                    <a:pt x="3550" y="925"/>
                  </a:lnTo>
                  <a:lnTo>
                    <a:pt x="3628" y="910"/>
                  </a:lnTo>
                  <a:lnTo>
                    <a:pt x="3631" y="910"/>
                  </a:lnTo>
                  <a:lnTo>
                    <a:pt x="3712" y="896"/>
                  </a:lnTo>
                  <a:lnTo>
                    <a:pt x="3715" y="896"/>
                  </a:lnTo>
                  <a:lnTo>
                    <a:pt x="3797" y="883"/>
                  </a:lnTo>
                  <a:lnTo>
                    <a:pt x="3800" y="883"/>
                  </a:lnTo>
                  <a:lnTo>
                    <a:pt x="3884" y="871"/>
                  </a:lnTo>
                  <a:lnTo>
                    <a:pt x="3887" y="871"/>
                  </a:lnTo>
                  <a:lnTo>
                    <a:pt x="3972" y="860"/>
                  </a:lnTo>
                  <a:lnTo>
                    <a:pt x="3975" y="859"/>
                  </a:lnTo>
                  <a:lnTo>
                    <a:pt x="4061" y="850"/>
                  </a:lnTo>
                  <a:lnTo>
                    <a:pt x="4064" y="849"/>
                  </a:lnTo>
                  <a:lnTo>
                    <a:pt x="4151" y="840"/>
                  </a:lnTo>
                  <a:lnTo>
                    <a:pt x="4154" y="840"/>
                  </a:lnTo>
                  <a:lnTo>
                    <a:pt x="4242" y="832"/>
                  </a:lnTo>
                  <a:lnTo>
                    <a:pt x="4245" y="832"/>
                  </a:lnTo>
                  <a:lnTo>
                    <a:pt x="4334" y="824"/>
                  </a:lnTo>
                  <a:lnTo>
                    <a:pt x="4337" y="824"/>
                  </a:lnTo>
                  <a:lnTo>
                    <a:pt x="4427" y="818"/>
                  </a:lnTo>
                  <a:lnTo>
                    <a:pt x="4430" y="818"/>
                  </a:lnTo>
                  <a:lnTo>
                    <a:pt x="4521" y="813"/>
                  </a:lnTo>
                  <a:lnTo>
                    <a:pt x="4524" y="812"/>
                  </a:lnTo>
                  <a:lnTo>
                    <a:pt x="4616" y="808"/>
                  </a:lnTo>
                  <a:lnTo>
                    <a:pt x="4618" y="808"/>
                  </a:lnTo>
                  <a:lnTo>
                    <a:pt x="4711" y="805"/>
                  </a:lnTo>
                  <a:lnTo>
                    <a:pt x="4713" y="804"/>
                  </a:lnTo>
                  <a:lnTo>
                    <a:pt x="4806" y="802"/>
                  </a:lnTo>
                  <a:lnTo>
                    <a:pt x="4809" y="802"/>
                  </a:lnTo>
                  <a:lnTo>
                    <a:pt x="4902" y="801"/>
                  </a:lnTo>
                  <a:lnTo>
                    <a:pt x="4905" y="800"/>
                  </a:lnTo>
                  <a:lnTo>
                    <a:pt x="4999" y="800"/>
                  </a:lnTo>
                  <a:lnTo>
                    <a:pt x="5001" y="800"/>
                  </a:lnTo>
                  <a:lnTo>
                    <a:pt x="5095" y="800"/>
                  </a:lnTo>
                  <a:lnTo>
                    <a:pt x="5098" y="801"/>
                  </a:lnTo>
                  <a:lnTo>
                    <a:pt x="5191" y="802"/>
                  </a:lnTo>
                  <a:lnTo>
                    <a:pt x="5194" y="802"/>
                  </a:lnTo>
                  <a:lnTo>
                    <a:pt x="5287" y="804"/>
                  </a:lnTo>
                  <a:lnTo>
                    <a:pt x="5289" y="805"/>
                  </a:lnTo>
                  <a:lnTo>
                    <a:pt x="5382" y="808"/>
                  </a:lnTo>
                  <a:lnTo>
                    <a:pt x="5384" y="808"/>
                  </a:lnTo>
                  <a:lnTo>
                    <a:pt x="5476" y="812"/>
                  </a:lnTo>
                  <a:lnTo>
                    <a:pt x="5479" y="813"/>
                  </a:lnTo>
                  <a:lnTo>
                    <a:pt x="5570" y="818"/>
                  </a:lnTo>
                  <a:lnTo>
                    <a:pt x="5573" y="818"/>
                  </a:lnTo>
                  <a:lnTo>
                    <a:pt x="5663" y="824"/>
                  </a:lnTo>
                  <a:lnTo>
                    <a:pt x="5666" y="824"/>
                  </a:lnTo>
                  <a:lnTo>
                    <a:pt x="5755" y="832"/>
                  </a:lnTo>
                  <a:lnTo>
                    <a:pt x="5758" y="832"/>
                  </a:lnTo>
                  <a:lnTo>
                    <a:pt x="5846" y="840"/>
                  </a:lnTo>
                  <a:lnTo>
                    <a:pt x="5849" y="840"/>
                  </a:lnTo>
                  <a:lnTo>
                    <a:pt x="5936" y="849"/>
                  </a:lnTo>
                  <a:lnTo>
                    <a:pt x="5939" y="850"/>
                  </a:lnTo>
                  <a:lnTo>
                    <a:pt x="6025" y="859"/>
                  </a:lnTo>
                  <a:lnTo>
                    <a:pt x="6028" y="860"/>
                  </a:lnTo>
                  <a:lnTo>
                    <a:pt x="6113" y="871"/>
                  </a:lnTo>
                  <a:lnTo>
                    <a:pt x="6116" y="871"/>
                  </a:lnTo>
                  <a:lnTo>
                    <a:pt x="6200" y="883"/>
                  </a:lnTo>
                  <a:lnTo>
                    <a:pt x="6203" y="883"/>
                  </a:lnTo>
                  <a:lnTo>
                    <a:pt x="6285" y="896"/>
                  </a:lnTo>
                  <a:lnTo>
                    <a:pt x="6288" y="896"/>
                  </a:lnTo>
                  <a:lnTo>
                    <a:pt x="6369" y="910"/>
                  </a:lnTo>
                  <a:lnTo>
                    <a:pt x="6372" y="910"/>
                  </a:lnTo>
                  <a:lnTo>
                    <a:pt x="6450" y="925"/>
                  </a:lnTo>
                  <a:lnTo>
                    <a:pt x="6454" y="925"/>
                  </a:lnTo>
                  <a:lnTo>
                    <a:pt x="6530" y="940"/>
                  </a:lnTo>
                  <a:lnTo>
                    <a:pt x="6534" y="941"/>
                  </a:lnTo>
                  <a:lnTo>
                    <a:pt x="6608" y="957"/>
                  </a:lnTo>
                  <a:lnTo>
                    <a:pt x="6612" y="958"/>
                  </a:lnTo>
                  <a:lnTo>
                    <a:pt x="6684" y="974"/>
                  </a:lnTo>
                  <a:lnTo>
                    <a:pt x="6688" y="975"/>
                  </a:lnTo>
                  <a:lnTo>
                    <a:pt x="6757" y="992"/>
                  </a:lnTo>
                  <a:lnTo>
                    <a:pt x="6762" y="994"/>
                  </a:lnTo>
                  <a:lnTo>
                    <a:pt x="6829" y="1011"/>
                  </a:lnTo>
                  <a:lnTo>
                    <a:pt x="6833" y="1013"/>
                  </a:lnTo>
                  <a:lnTo>
                    <a:pt x="6898" y="1031"/>
                  </a:lnTo>
                  <a:lnTo>
                    <a:pt x="6903" y="1033"/>
                  </a:lnTo>
                  <a:lnTo>
                    <a:pt x="6965" y="1052"/>
                  </a:lnTo>
                  <a:lnTo>
                    <a:pt x="6970" y="1054"/>
                  </a:lnTo>
                  <a:lnTo>
                    <a:pt x="7030" y="1073"/>
                  </a:lnTo>
                  <a:lnTo>
                    <a:pt x="7035" y="1075"/>
                  </a:lnTo>
                  <a:lnTo>
                    <a:pt x="7092" y="1096"/>
                  </a:lnTo>
                  <a:lnTo>
                    <a:pt x="7098" y="1098"/>
                  </a:lnTo>
                  <a:lnTo>
                    <a:pt x="7152" y="1119"/>
                  </a:lnTo>
                  <a:lnTo>
                    <a:pt x="7159" y="1122"/>
                  </a:lnTo>
                  <a:lnTo>
                    <a:pt x="7210" y="1143"/>
                  </a:lnTo>
                  <a:lnTo>
                    <a:pt x="7217" y="1147"/>
                  </a:lnTo>
                  <a:lnTo>
                    <a:pt x="7265" y="1169"/>
                  </a:lnTo>
                  <a:lnTo>
                    <a:pt x="7274" y="1173"/>
                  </a:lnTo>
                  <a:lnTo>
                    <a:pt x="7319" y="1196"/>
                  </a:lnTo>
                  <a:lnTo>
                    <a:pt x="7327" y="1200"/>
                  </a:lnTo>
                  <a:lnTo>
                    <a:pt x="7369" y="1224"/>
                  </a:lnTo>
                  <a:lnTo>
                    <a:pt x="7378" y="1229"/>
                  </a:lnTo>
                  <a:lnTo>
                    <a:pt x="7417" y="1252"/>
                  </a:lnTo>
                  <a:lnTo>
                    <a:pt x="7427" y="1258"/>
                  </a:lnTo>
                  <a:lnTo>
                    <a:pt x="7462" y="1282"/>
                  </a:lnTo>
                  <a:lnTo>
                    <a:pt x="7473" y="1290"/>
                  </a:lnTo>
                  <a:lnTo>
                    <a:pt x="7505" y="1314"/>
                  </a:lnTo>
                  <a:lnTo>
                    <a:pt x="7516" y="1323"/>
                  </a:lnTo>
                  <a:lnTo>
                    <a:pt x="7545" y="1348"/>
                  </a:lnTo>
                  <a:lnTo>
                    <a:pt x="7557" y="1359"/>
                  </a:lnTo>
                  <a:lnTo>
                    <a:pt x="7583" y="1383"/>
                  </a:lnTo>
                  <a:lnTo>
                    <a:pt x="7596" y="1397"/>
                  </a:lnTo>
                  <a:lnTo>
                    <a:pt x="7619" y="1422"/>
                  </a:lnTo>
                  <a:lnTo>
                    <a:pt x="7632" y="1438"/>
                  </a:lnTo>
                  <a:lnTo>
                    <a:pt x="7651" y="1463"/>
                  </a:lnTo>
                  <a:lnTo>
                    <a:pt x="7664" y="1483"/>
                  </a:lnTo>
                  <a:lnTo>
                    <a:pt x="7680" y="1509"/>
                  </a:lnTo>
                  <a:lnTo>
                    <a:pt x="7693" y="1532"/>
                  </a:lnTo>
                  <a:lnTo>
                    <a:pt x="7705" y="1558"/>
                  </a:lnTo>
                  <a:lnTo>
                    <a:pt x="7716" y="1585"/>
                  </a:lnTo>
                  <a:lnTo>
                    <a:pt x="7725" y="1611"/>
                  </a:lnTo>
                  <a:lnTo>
                    <a:pt x="7733" y="1641"/>
                  </a:lnTo>
                  <a:lnTo>
                    <a:pt x="7738" y="1667"/>
                  </a:lnTo>
                  <a:close/>
                  <a:moveTo>
                    <a:pt x="2782" y="2338"/>
                  </a:moveTo>
                  <a:lnTo>
                    <a:pt x="2755" y="2326"/>
                  </a:lnTo>
                  <a:lnTo>
                    <a:pt x="2755" y="3811"/>
                  </a:lnTo>
                  <a:lnTo>
                    <a:pt x="7245" y="3811"/>
                  </a:lnTo>
                  <a:lnTo>
                    <a:pt x="7245" y="2326"/>
                  </a:lnTo>
                  <a:lnTo>
                    <a:pt x="7218" y="2338"/>
                  </a:lnTo>
                  <a:lnTo>
                    <a:pt x="7211" y="2341"/>
                  </a:lnTo>
                  <a:lnTo>
                    <a:pt x="7159" y="2363"/>
                  </a:lnTo>
                  <a:lnTo>
                    <a:pt x="7153" y="2366"/>
                  </a:lnTo>
                  <a:lnTo>
                    <a:pt x="7099" y="2387"/>
                  </a:lnTo>
                  <a:lnTo>
                    <a:pt x="7092" y="2389"/>
                  </a:lnTo>
                  <a:lnTo>
                    <a:pt x="7036" y="2410"/>
                  </a:lnTo>
                  <a:lnTo>
                    <a:pt x="7030" y="2412"/>
                  </a:lnTo>
                  <a:lnTo>
                    <a:pt x="6971" y="2432"/>
                  </a:lnTo>
                  <a:lnTo>
                    <a:pt x="6965" y="2434"/>
                  </a:lnTo>
                  <a:lnTo>
                    <a:pt x="6903" y="2453"/>
                  </a:lnTo>
                  <a:lnTo>
                    <a:pt x="6898" y="2454"/>
                  </a:lnTo>
                  <a:lnTo>
                    <a:pt x="6834" y="2473"/>
                  </a:lnTo>
                  <a:lnTo>
                    <a:pt x="6829" y="2474"/>
                  </a:lnTo>
                  <a:lnTo>
                    <a:pt x="6762" y="2492"/>
                  </a:lnTo>
                  <a:lnTo>
                    <a:pt x="6757" y="2493"/>
                  </a:lnTo>
                  <a:lnTo>
                    <a:pt x="6688" y="2511"/>
                  </a:lnTo>
                  <a:lnTo>
                    <a:pt x="6684" y="2512"/>
                  </a:lnTo>
                  <a:lnTo>
                    <a:pt x="6612" y="2528"/>
                  </a:lnTo>
                  <a:lnTo>
                    <a:pt x="6608" y="2529"/>
                  </a:lnTo>
                  <a:lnTo>
                    <a:pt x="6534" y="2545"/>
                  </a:lnTo>
                  <a:lnTo>
                    <a:pt x="6530" y="2546"/>
                  </a:lnTo>
                  <a:lnTo>
                    <a:pt x="6454" y="2561"/>
                  </a:lnTo>
                  <a:lnTo>
                    <a:pt x="6451" y="2561"/>
                  </a:lnTo>
                  <a:lnTo>
                    <a:pt x="6372" y="2576"/>
                  </a:lnTo>
                  <a:lnTo>
                    <a:pt x="6369" y="2576"/>
                  </a:lnTo>
                  <a:lnTo>
                    <a:pt x="6288" y="2590"/>
                  </a:lnTo>
                  <a:lnTo>
                    <a:pt x="6285" y="2590"/>
                  </a:lnTo>
                  <a:lnTo>
                    <a:pt x="6203" y="2603"/>
                  </a:lnTo>
                  <a:lnTo>
                    <a:pt x="6200" y="2603"/>
                  </a:lnTo>
                  <a:lnTo>
                    <a:pt x="6116" y="2615"/>
                  </a:lnTo>
                  <a:lnTo>
                    <a:pt x="6113" y="2615"/>
                  </a:lnTo>
                  <a:lnTo>
                    <a:pt x="6028" y="2626"/>
                  </a:lnTo>
                  <a:lnTo>
                    <a:pt x="6025" y="2627"/>
                  </a:lnTo>
                  <a:lnTo>
                    <a:pt x="5939" y="2636"/>
                  </a:lnTo>
                  <a:lnTo>
                    <a:pt x="5936" y="2637"/>
                  </a:lnTo>
                  <a:lnTo>
                    <a:pt x="5849" y="2646"/>
                  </a:lnTo>
                  <a:lnTo>
                    <a:pt x="5846" y="2646"/>
                  </a:lnTo>
                  <a:lnTo>
                    <a:pt x="5758" y="2654"/>
                  </a:lnTo>
                  <a:lnTo>
                    <a:pt x="5755" y="2654"/>
                  </a:lnTo>
                  <a:lnTo>
                    <a:pt x="5666" y="2662"/>
                  </a:lnTo>
                  <a:lnTo>
                    <a:pt x="5663" y="2662"/>
                  </a:lnTo>
                  <a:lnTo>
                    <a:pt x="5573" y="2668"/>
                  </a:lnTo>
                  <a:lnTo>
                    <a:pt x="5570" y="2668"/>
                  </a:lnTo>
                  <a:lnTo>
                    <a:pt x="5479" y="2673"/>
                  </a:lnTo>
                  <a:lnTo>
                    <a:pt x="5476" y="2674"/>
                  </a:lnTo>
                  <a:lnTo>
                    <a:pt x="5384" y="2678"/>
                  </a:lnTo>
                  <a:lnTo>
                    <a:pt x="5382" y="2678"/>
                  </a:lnTo>
                  <a:lnTo>
                    <a:pt x="5289" y="2681"/>
                  </a:lnTo>
                  <a:lnTo>
                    <a:pt x="5287" y="2682"/>
                  </a:lnTo>
                  <a:lnTo>
                    <a:pt x="5194" y="2684"/>
                  </a:lnTo>
                  <a:lnTo>
                    <a:pt x="5191" y="2684"/>
                  </a:lnTo>
                  <a:lnTo>
                    <a:pt x="5098" y="2685"/>
                  </a:lnTo>
                  <a:lnTo>
                    <a:pt x="5095" y="2686"/>
                  </a:lnTo>
                  <a:lnTo>
                    <a:pt x="5001" y="2686"/>
                  </a:lnTo>
                  <a:lnTo>
                    <a:pt x="4999" y="2686"/>
                  </a:lnTo>
                  <a:lnTo>
                    <a:pt x="4905" y="2686"/>
                  </a:lnTo>
                  <a:lnTo>
                    <a:pt x="4902" y="2685"/>
                  </a:lnTo>
                  <a:lnTo>
                    <a:pt x="4809" y="2684"/>
                  </a:lnTo>
                  <a:lnTo>
                    <a:pt x="4806" y="2684"/>
                  </a:lnTo>
                  <a:lnTo>
                    <a:pt x="4713" y="2682"/>
                  </a:lnTo>
                  <a:lnTo>
                    <a:pt x="4711" y="2681"/>
                  </a:lnTo>
                  <a:lnTo>
                    <a:pt x="4618" y="2678"/>
                  </a:lnTo>
                  <a:lnTo>
                    <a:pt x="4616" y="2678"/>
                  </a:lnTo>
                  <a:lnTo>
                    <a:pt x="4524" y="2674"/>
                  </a:lnTo>
                  <a:lnTo>
                    <a:pt x="4521" y="2673"/>
                  </a:lnTo>
                  <a:lnTo>
                    <a:pt x="4430" y="2668"/>
                  </a:lnTo>
                  <a:lnTo>
                    <a:pt x="4427" y="2668"/>
                  </a:lnTo>
                  <a:lnTo>
                    <a:pt x="4337" y="2662"/>
                  </a:lnTo>
                  <a:lnTo>
                    <a:pt x="4334" y="2662"/>
                  </a:lnTo>
                  <a:lnTo>
                    <a:pt x="4245" y="2654"/>
                  </a:lnTo>
                  <a:lnTo>
                    <a:pt x="4242" y="2654"/>
                  </a:lnTo>
                  <a:lnTo>
                    <a:pt x="4154" y="2646"/>
                  </a:lnTo>
                  <a:lnTo>
                    <a:pt x="4151" y="2646"/>
                  </a:lnTo>
                  <a:lnTo>
                    <a:pt x="4064" y="2637"/>
                  </a:lnTo>
                  <a:lnTo>
                    <a:pt x="4061" y="2636"/>
                  </a:lnTo>
                  <a:lnTo>
                    <a:pt x="3975" y="2627"/>
                  </a:lnTo>
                  <a:lnTo>
                    <a:pt x="3972" y="2626"/>
                  </a:lnTo>
                  <a:lnTo>
                    <a:pt x="3887" y="2615"/>
                  </a:lnTo>
                  <a:lnTo>
                    <a:pt x="3884" y="2615"/>
                  </a:lnTo>
                  <a:lnTo>
                    <a:pt x="3800" y="2603"/>
                  </a:lnTo>
                  <a:lnTo>
                    <a:pt x="3797" y="2603"/>
                  </a:lnTo>
                  <a:lnTo>
                    <a:pt x="3715" y="2590"/>
                  </a:lnTo>
                  <a:lnTo>
                    <a:pt x="3712" y="2590"/>
                  </a:lnTo>
                  <a:lnTo>
                    <a:pt x="3631" y="2576"/>
                  </a:lnTo>
                  <a:lnTo>
                    <a:pt x="3628" y="2576"/>
                  </a:lnTo>
                  <a:lnTo>
                    <a:pt x="3549" y="2561"/>
                  </a:lnTo>
                  <a:lnTo>
                    <a:pt x="3546" y="2561"/>
                  </a:lnTo>
                  <a:lnTo>
                    <a:pt x="3470" y="2546"/>
                  </a:lnTo>
                  <a:lnTo>
                    <a:pt x="3466" y="2545"/>
                  </a:lnTo>
                  <a:lnTo>
                    <a:pt x="3392" y="2529"/>
                  </a:lnTo>
                  <a:lnTo>
                    <a:pt x="3388" y="2528"/>
                  </a:lnTo>
                  <a:lnTo>
                    <a:pt x="3316" y="2512"/>
                  </a:lnTo>
                  <a:lnTo>
                    <a:pt x="3312" y="2511"/>
                  </a:lnTo>
                  <a:lnTo>
                    <a:pt x="3243" y="2493"/>
                  </a:lnTo>
                  <a:lnTo>
                    <a:pt x="3238" y="2492"/>
                  </a:lnTo>
                  <a:lnTo>
                    <a:pt x="3171" y="2474"/>
                  </a:lnTo>
                  <a:lnTo>
                    <a:pt x="3166" y="2473"/>
                  </a:lnTo>
                  <a:lnTo>
                    <a:pt x="3102" y="2454"/>
                  </a:lnTo>
                  <a:lnTo>
                    <a:pt x="3097" y="2453"/>
                  </a:lnTo>
                  <a:lnTo>
                    <a:pt x="3035" y="2434"/>
                  </a:lnTo>
                  <a:lnTo>
                    <a:pt x="3029" y="2432"/>
                  </a:lnTo>
                  <a:lnTo>
                    <a:pt x="2970" y="2412"/>
                  </a:lnTo>
                  <a:lnTo>
                    <a:pt x="2964" y="2410"/>
                  </a:lnTo>
                  <a:lnTo>
                    <a:pt x="2908" y="2389"/>
                  </a:lnTo>
                  <a:lnTo>
                    <a:pt x="2901" y="2387"/>
                  </a:lnTo>
                  <a:lnTo>
                    <a:pt x="2847" y="2366"/>
                  </a:lnTo>
                  <a:lnTo>
                    <a:pt x="2841" y="2363"/>
                  </a:lnTo>
                  <a:lnTo>
                    <a:pt x="2789" y="2341"/>
                  </a:lnTo>
                  <a:lnTo>
                    <a:pt x="2782" y="2338"/>
                  </a:lnTo>
                  <a:close/>
                  <a:moveTo>
                    <a:pt x="7245" y="8540"/>
                  </a:moveTo>
                  <a:lnTo>
                    <a:pt x="7245" y="8532"/>
                  </a:lnTo>
                  <a:lnTo>
                    <a:pt x="7245" y="6882"/>
                  </a:lnTo>
                  <a:lnTo>
                    <a:pt x="2755" y="6882"/>
                  </a:lnTo>
                  <a:lnTo>
                    <a:pt x="2755" y="8532"/>
                  </a:lnTo>
                  <a:lnTo>
                    <a:pt x="2755" y="8540"/>
                  </a:lnTo>
                  <a:lnTo>
                    <a:pt x="2756" y="8547"/>
                  </a:lnTo>
                  <a:lnTo>
                    <a:pt x="2756" y="8553"/>
                  </a:lnTo>
                  <a:lnTo>
                    <a:pt x="2757" y="8559"/>
                  </a:lnTo>
                  <a:lnTo>
                    <a:pt x="2758" y="8565"/>
                  </a:lnTo>
                  <a:lnTo>
                    <a:pt x="2759" y="8571"/>
                  </a:lnTo>
                  <a:lnTo>
                    <a:pt x="2761" y="8577"/>
                  </a:lnTo>
                  <a:lnTo>
                    <a:pt x="2762" y="8583"/>
                  </a:lnTo>
                  <a:lnTo>
                    <a:pt x="2764" y="8589"/>
                  </a:lnTo>
                  <a:lnTo>
                    <a:pt x="2766" y="8594"/>
                  </a:lnTo>
                  <a:lnTo>
                    <a:pt x="2769" y="8600"/>
                  </a:lnTo>
                  <a:lnTo>
                    <a:pt x="2771" y="8605"/>
                  </a:lnTo>
                  <a:lnTo>
                    <a:pt x="2774" y="8610"/>
                  </a:lnTo>
                  <a:lnTo>
                    <a:pt x="2777" y="8617"/>
                  </a:lnTo>
                  <a:lnTo>
                    <a:pt x="2781" y="8623"/>
                  </a:lnTo>
                  <a:lnTo>
                    <a:pt x="2784" y="8628"/>
                  </a:lnTo>
                  <a:lnTo>
                    <a:pt x="2788" y="8633"/>
                  </a:lnTo>
                  <a:lnTo>
                    <a:pt x="2791" y="8638"/>
                  </a:lnTo>
                  <a:lnTo>
                    <a:pt x="2795" y="8642"/>
                  </a:lnTo>
                  <a:lnTo>
                    <a:pt x="2799" y="8647"/>
                  </a:lnTo>
                  <a:lnTo>
                    <a:pt x="2804" y="8651"/>
                  </a:lnTo>
                  <a:lnTo>
                    <a:pt x="2808" y="8656"/>
                  </a:lnTo>
                  <a:lnTo>
                    <a:pt x="2813" y="8660"/>
                  </a:lnTo>
                  <a:lnTo>
                    <a:pt x="2817" y="8664"/>
                  </a:lnTo>
                  <a:lnTo>
                    <a:pt x="2822" y="8667"/>
                  </a:lnTo>
                  <a:lnTo>
                    <a:pt x="2827" y="8671"/>
                  </a:lnTo>
                  <a:lnTo>
                    <a:pt x="2832" y="8674"/>
                  </a:lnTo>
                  <a:lnTo>
                    <a:pt x="2838" y="8678"/>
                  </a:lnTo>
                  <a:lnTo>
                    <a:pt x="2845" y="8681"/>
                  </a:lnTo>
                  <a:lnTo>
                    <a:pt x="2850" y="8684"/>
                  </a:lnTo>
                  <a:lnTo>
                    <a:pt x="2855" y="8686"/>
                  </a:lnTo>
                  <a:lnTo>
                    <a:pt x="2861" y="8689"/>
                  </a:lnTo>
                  <a:lnTo>
                    <a:pt x="2866" y="8691"/>
                  </a:lnTo>
                  <a:lnTo>
                    <a:pt x="2872" y="8693"/>
                  </a:lnTo>
                  <a:lnTo>
                    <a:pt x="2878" y="8694"/>
                  </a:lnTo>
                  <a:lnTo>
                    <a:pt x="2884" y="8696"/>
                  </a:lnTo>
                  <a:lnTo>
                    <a:pt x="2890" y="8697"/>
                  </a:lnTo>
                  <a:lnTo>
                    <a:pt x="2896" y="8698"/>
                  </a:lnTo>
                  <a:lnTo>
                    <a:pt x="2902" y="8699"/>
                  </a:lnTo>
                  <a:lnTo>
                    <a:pt x="2908" y="8699"/>
                  </a:lnTo>
                  <a:lnTo>
                    <a:pt x="2915" y="8700"/>
                  </a:lnTo>
                  <a:lnTo>
                    <a:pt x="2923" y="8700"/>
                  </a:lnTo>
                  <a:lnTo>
                    <a:pt x="7077" y="8700"/>
                  </a:lnTo>
                  <a:lnTo>
                    <a:pt x="7085" y="8700"/>
                  </a:lnTo>
                  <a:lnTo>
                    <a:pt x="7092" y="8699"/>
                  </a:lnTo>
                  <a:lnTo>
                    <a:pt x="7098" y="8699"/>
                  </a:lnTo>
                  <a:lnTo>
                    <a:pt x="7104" y="8698"/>
                  </a:lnTo>
                  <a:lnTo>
                    <a:pt x="7110" y="8697"/>
                  </a:lnTo>
                  <a:lnTo>
                    <a:pt x="7116" y="8696"/>
                  </a:lnTo>
                  <a:lnTo>
                    <a:pt x="7122" y="8694"/>
                  </a:lnTo>
                  <a:lnTo>
                    <a:pt x="7128" y="8693"/>
                  </a:lnTo>
                  <a:lnTo>
                    <a:pt x="7134" y="8691"/>
                  </a:lnTo>
                  <a:lnTo>
                    <a:pt x="7139" y="8689"/>
                  </a:lnTo>
                  <a:lnTo>
                    <a:pt x="7145" y="8686"/>
                  </a:lnTo>
                  <a:lnTo>
                    <a:pt x="7150" y="8684"/>
                  </a:lnTo>
                  <a:lnTo>
                    <a:pt x="7155" y="8681"/>
                  </a:lnTo>
                  <a:lnTo>
                    <a:pt x="7162" y="8678"/>
                  </a:lnTo>
                  <a:lnTo>
                    <a:pt x="7168" y="8674"/>
                  </a:lnTo>
                  <a:lnTo>
                    <a:pt x="7173" y="8671"/>
                  </a:lnTo>
                  <a:lnTo>
                    <a:pt x="7178" y="8667"/>
                  </a:lnTo>
                  <a:lnTo>
                    <a:pt x="7183" y="8664"/>
                  </a:lnTo>
                  <a:lnTo>
                    <a:pt x="7187" y="8660"/>
                  </a:lnTo>
                  <a:lnTo>
                    <a:pt x="7192" y="8656"/>
                  </a:lnTo>
                  <a:lnTo>
                    <a:pt x="7196" y="8651"/>
                  </a:lnTo>
                  <a:lnTo>
                    <a:pt x="7201" y="8647"/>
                  </a:lnTo>
                  <a:lnTo>
                    <a:pt x="7205" y="8642"/>
                  </a:lnTo>
                  <a:lnTo>
                    <a:pt x="7209" y="8638"/>
                  </a:lnTo>
                  <a:lnTo>
                    <a:pt x="7212" y="8633"/>
                  </a:lnTo>
                  <a:lnTo>
                    <a:pt x="7216" y="8628"/>
                  </a:lnTo>
                  <a:lnTo>
                    <a:pt x="7219" y="8623"/>
                  </a:lnTo>
                  <a:lnTo>
                    <a:pt x="7223" y="8617"/>
                  </a:lnTo>
                  <a:lnTo>
                    <a:pt x="7226" y="8610"/>
                  </a:lnTo>
                  <a:lnTo>
                    <a:pt x="7229" y="8605"/>
                  </a:lnTo>
                  <a:lnTo>
                    <a:pt x="7231" y="8600"/>
                  </a:lnTo>
                  <a:lnTo>
                    <a:pt x="7234" y="8594"/>
                  </a:lnTo>
                  <a:lnTo>
                    <a:pt x="7236" y="8589"/>
                  </a:lnTo>
                  <a:lnTo>
                    <a:pt x="7238" y="8583"/>
                  </a:lnTo>
                  <a:lnTo>
                    <a:pt x="7239" y="8577"/>
                  </a:lnTo>
                  <a:lnTo>
                    <a:pt x="7241" y="8571"/>
                  </a:lnTo>
                  <a:lnTo>
                    <a:pt x="7242" y="8565"/>
                  </a:lnTo>
                  <a:lnTo>
                    <a:pt x="7243" y="8559"/>
                  </a:lnTo>
                  <a:lnTo>
                    <a:pt x="7244" y="8553"/>
                  </a:lnTo>
                  <a:lnTo>
                    <a:pt x="7244" y="8547"/>
                  </a:lnTo>
                  <a:lnTo>
                    <a:pt x="7245" y="8540"/>
                  </a:lnTo>
                  <a:close/>
                  <a:moveTo>
                    <a:pt x="7245" y="4111"/>
                  </a:moveTo>
                  <a:lnTo>
                    <a:pt x="2755" y="4111"/>
                  </a:lnTo>
                  <a:lnTo>
                    <a:pt x="2755" y="6582"/>
                  </a:lnTo>
                  <a:lnTo>
                    <a:pt x="7245" y="6582"/>
                  </a:lnTo>
                  <a:lnTo>
                    <a:pt x="7245" y="4111"/>
                  </a:lnTo>
                  <a:close/>
                  <a:moveTo>
                    <a:pt x="3365" y="1477"/>
                  </a:moveTo>
                  <a:lnTo>
                    <a:pt x="3306" y="1493"/>
                  </a:lnTo>
                  <a:lnTo>
                    <a:pt x="6694" y="1493"/>
                  </a:lnTo>
                  <a:lnTo>
                    <a:pt x="6635" y="1477"/>
                  </a:lnTo>
                  <a:lnTo>
                    <a:pt x="6570" y="1461"/>
                  </a:lnTo>
                  <a:lnTo>
                    <a:pt x="6502" y="1446"/>
                  </a:lnTo>
                  <a:lnTo>
                    <a:pt x="6432" y="1431"/>
                  </a:lnTo>
                  <a:lnTo>
                    <a:pt x="6359" y="1416"/>
                  </a:lnTo>
                  <a:lnTo>
                    <a:pt x="6284" y="1403"/>
                  </a:lnTo>
                  <a:lnTo>
                    <a:pt x="6207" y="1390"/>
                  </a:lnTo>
                  <a:lnTo>
                    <a:pt x="6129" y="1378"/>
                  </a:lnTo>
                  <a:lnTo>
                    <a:pt x="6048" y="1366"/>
                  </a:lnTo>
                  <a:lnTo>
                    <a:pt x="5967" y="1356"/>
                  </a:lnTo>
                  <a:lnTo>
                    <a:pt x="5884" y="1346"/>
                  </a:lnTo>
                  <a:lnTo>
                    <a:pt x="5799" y="1338"/>
                  </a:lnTo>
                  <a:lnTo>
                    <a:pt x="5714" y="1330"/>
                  </a:lnTo>
                  <a:lnTo>
                    <a:pt x="5627" y="1323"/>
                  </a:lnTo>
                  <a:lnTo>
                    <a:pt x="5540" y="1317"/>
                  </a:lnTo>
                  <a:lnTo>
                    <a:pt x="5451" y="1312"/>
                  </a:lnTo>
                  <a:lnTo>
                    <a:pt x="5362" y="1308"/>
                  </a:lnTo>
                  <a:lnTo>
                    <a:pt x="5272" y="1304"/>
                  </a:lnTo>
                  <a:lnTo>
                    <a:pt x="5182" y="1302"/>
                  </a:lnTo>
                  <a:lnTo>
                    <a:pt x="5091" y="1300"/>
                  </a:lnTo>
                  <a:lnTo>
                    <a:pt x="5000" y="1300"/>
                  </a:lnTo>
                  <a:lnTo>
                    <a:pt x="4909" y="1300"/>
                  </a:lnTo>
                  <a:lnTo>
                    <a:pt x="4818" y="1302"/>
                  </a:lnTo>
                  <a:lnTo>
                    <a:pt x="4728" y="1304"/>
                  </a:lnTo>
                  <a:lnTo>
                    <a:pt x="4638" y="1308"/>
                  </a:lnTo>
                  <a:lnTo>
                    <a:pt x="4549" y="1312"/>
                  </a:lnTo>
                  <a:lnTo>
                    <a:pt x="4460" y="1317"/>
                  </a:lnTo>
                  <a:lnTo>
                    <a:pt x="4373" y="1323"/>
                  </a:lnTo>
                  <a:lnTo>
                    <a:pt x="4286" y="1330"/>
                  </a:lnTo>
                  <a:lnTo>
                    <a:pt x="4201" y="1338"/>
                  </a:lnTo>
                  <a:lnTo>
                    <a:pt x="4116" y="1346"/>
                  </a:lnTo>
                  <a:lnTo>
                    <a:pt x="4033" y="1356"/>
                  </a:lnTo>
                  <a:lnTo>
                    <a:pt x="3952" y="1366"/>
                  </a:lnTo>
                  <a:lnTo>
                    <a:pt x="3871" y="1378"/>
                  </a:lnTo>
                  <a:lnTo>
                    <a:pt x="3793" y="1390"/>
                  </a:lnTo>
                  <a:lnTo>
                    <a:pt x="3716" y="1403"/>
                  </a:lnTo>
                  <a:lnTo>
                    <a:pt x="3641" y="1416"/>
                  </a:lnTo>
                  <a:lnTo>
                    <a:pt x="3568" y="1431"/>
                  </a:lnTo>
                  <a:lnTo>
                    <a:pt x="3498" y="1446"/>
                  </a:lnTo>
                  <a:lnTo>
                    <a:pt x="3430" y="1461"/>
                  </a:lnTo>
                  <a:lnTo>
                    <a:pt x="3365" y="1477"/>
                  </a:lnTo>
                  <a:close/>
                  <a:moveTo>
                    <a:pt x="6635" y="2009"/>
                  </a:moveTo>
                  <a:lnTo>
                    <a:pt x="6694" y="1993"/>
                  </a:lnTo>
                  <a:lnTo>
                    <a:pt x="3306" y="1993"/>
                  </a:lnTo>
                  <a:lnTo>
                    <a:pt x="3365" y="2009"/>
                  </a:lnTo>
                  <a:lnTo>
                    <a:pt x="3430" y="2025"/>
                  </a:lnTo>
                  <a:lnTo>
                    <a:pt x="3498" y="2040"/>
                  </a:lnTo>
                  <a:lnTo>
                    <a:pt x="3568" y="2055"/>
                  </a:lnTo>
                  <a:lnTo>
                    <a:pt x="3641" y="2070"/>
                  </a:lnTo>
                  <a:lnTo>
                    <a:pt x="3716" y="2083"/>
                  </a:lnTo>
                  <a:lnTo>
                    <a:pt x="3793" y="2096"/>
                  </a:lnTo>
                  <a:lnTo>
                    <a:pt x="3871" y="2108"/>
                  </a:lnTo>
                  <a:lnTo>
                    <a:pt x="3952" y="2120"/>
                  </a:lnTo>
                  <a:lnTo>
                    <a:pt x="4033" y="2130"/>
                  </a:lnTo>
                  <a:lnTo>
                    <a:pt x="4116" y="2140"/>
                  </a:lnTo>
                  <a:lnTo>
                    <a:pt x="4201" y="2148"/>
                  </a:lnTo>
                  <a:lnTo>
                    <a:pt x="4286" y="2156"/>
                  </a:lnTo>
                  <a:lnTo>
                    <a:pt x="4373" y="2163"/>
                  </a:lnTo>
                  <a:lnTo>
                    <a:pt x="4460" y="2169"/>
                  </a:lnTo>
                  <a:lnTo>
                    <a:pt x="4549" y="2174"/>
                  </a:lnTo>
                  <a:lnTo>
                    <a:pt x="4638" y="2178"/>
                  </a:lnTo>
                  <a:lnTo>
                    <a:pt x="4728" y="2182"/>
                  </a:lnTo>
                  <a:lnTo>
                    <a:pt x="4818" y="2184"/>
                  </a:lnTo>
                  <a:lnTo>
                    <a:pt x="4909" y="2186"/>
                  </a:lnTo>
                  <a:lnTo>
                    <a:pt x="5000" y="2186"/>
                  </a:lnTo>
                  <a:lnTo>
                    <a:pt x="5091" y="2186"/>
                  </a:lnTo>
                  <a:lnTo>
                    <a:pt x="5182" y="2184"/>
                  </a:lnTo>
                  <a:lnTo>
                    <a:pt x="5272" y="2182"/>
                  </a:lnTo>
                  <a:lnTo>
                    <a:pt x="5362" y="2178"/>
                  </a:lnTo>
                  <a:lnTo>
                    <a:pt x="5451" y="2174"/>
                  </a:lnTo>
                  <a:lnTo>
                    <a:pt x="5540" y="2169"/>
                  </a:lnTo>
                  <a:lnTo>
                    <a:pt x="5627" y="2163"/>
                  </a:lnTo>
                  <a:lnTo>
                    <a:pt x="5714" y="2156"/>
                  </a:lnTo>
                  <a:lnTo>
                    <a:pt x="5799" y="2148"/>
                  </a:lnTo>
                  <a:lnTo>
                    <a:pt x="5884" y="2140"/>
                  </a:lnTo>
                  <a:lnTo>
                    <a:pt x="5967" y="2130"/>
                  </a:lnTo>
                  <a:lnTo>
                    <a:pt x="6048" y="2120"/>
                  </a:lnTo>
                  <a:lnTo>
                    <a:pt x="6129" y="2108"/>
                  </a:lnTo>
                  <a:lnTo>
                    <a:pt x="6207" y="2096"/>
                  </a:lnTo>
                  <a:lnTo>
                    <a:pt x="6284" y="2083"/>
                  </a:lnTo>
                  <a:lnTo>
                    <a:pt x="6359" y="2070"/>
                  </a:lnTo>
                  <a:lnTo>
                    <a:pt x="6432" y="2055"/>
                  </a:lnTo>
                  <a:lnTo>
                    <a:pt x="6502" y="2040"/>
                  </a:lnTo>
                  <a:lnTo>
                    <a:pt x="6570" y="2025"/>
                  </a:lnTo>
                  <a:lnTo>
                    <a:pt x="6635" y="2009"/>
                  </a:lnTo>
                  <a:close/>
                  <a:moveTo>
                    <a:pt x="5063" y="4407"/>
                  </a:moveTo>
                  <a:lnTo>
                    <a:pt x="5076" y="4416"/>
                  </a:lnTo>
                  <a:lnTo>
                    <a:pt x="5089" y="4427"/>
                  </a:lnTo>
                  <a:lnTo>
                    <a:pt x="5100" y="4439"/>
                  </a:lnTo>
                  <a:lnTo>
                    <a:pt x="5237" y="4621"/>
                  </a:lnTo>
                  <a:lnTo>
                    <a:pt x="5244" y="4631"/>
                  </a:lnTo>
                  <a:lnTo>
                    <a:pt x="5361" y="4818"/>
                  </a:lnTo>
                  <a:lnTo>
                    <a:pt x="5366" y="4828"/>
                  </a:lnTo>
                  <a:lnTo>
                    <a:pt x="5462" y="5018"/>
                  </a:lnTo>
                  <a:lnTo>
                    <a:pt x="5466" y="5028"/>
                  </a:lnTo>
                  <a:lnTo>
                    <a:pt x="5541" y="5217"/>
                  </a:lnTo>
                  <a:lnTo>
                    <a:pt x="5544" y="5229"/>
                  </a:lnTo>
                  <a:lnTo>
                    <a:pt x="5598" y="5414"/>
                  </a:lnTo>
                  <a:lnTo>
                    <a:pt x="5600" y="5427"/>
                  </a:lnTo>
                  <a:lnTo>
                    <a:pt x="5632" y="5606"/>
                  </a:lnTo>
                  <a:lnTo>
                    <a:pt x="5634" y="5620"/>
                  </a:lnTo>
                  <a:lnTo>
                    <a:pt x="5645" y="5789"/>
                  </a:lnTo>
                  <a:lnTo>
                    <a:pt x="5644" y="5805"/>
                  </a:lnTo>
                  <a:lnTo>
                    <a:pt x="5634" y="5962"/>
                  </a:lnTo>
                  <a:lnTo>
                    <a:pt x="5631" y="5981"/>
                  </a:lnTo>
                  <a:lnTo>
                    <a:pt x="5599" y="6121"/>
                  </a:lnTo>
                  <a:lnTo>
                    <a:pt x="5592" y="6144"/>
                  </a:lnTo>
                  <a:lnTo>
                    <a:pt x="5539" y="6266"/>
                  </a:lnTo>
                  <a:lnTo>
                    <a:pt x="5533" y="6278"/>
                  </a:lnTo>
                  <a:lnTo>
                    <a:pt x="5525" y="6290"/>
                  </a:lnTo>
                  <a:lnTo>
                    <a:pt x="5450" y="6390"/>
                  </a:lnTo>
                  <a:lnTo>
                    <a:pt x="5440" y="6403"/>
                  </a:lnTo>
                  <a:lnTo>
                    <a:pt x="5427" y="6414"/>
                  </a:lnTo>
                  <a:lnTo>
                    <a:pt x="5332" y="6489"/>
                  </a:lnTo>
                  <a:lnTo>
                    <a:pt x="5317" y="6499"/>
                  </a:lnTo>
                  <a:lnTo>
                    <a:pt x="5302" y="6507"/>
                  </a:lnTo>
                  <a:lnTo>
                    <a:pt x="5185" y="6554"/>
                  </a:lnTo>
                  <a:lnTo>
                    <a:pt x="5169" y="6560"/>
                  </a:lnTo>
                  <a:lnTo>
                    <a:pt x="5153" y="6563"/>
                  </a:lnTo>
                  <a:lnTo>
                    <a:pt x="5015" y="6579"/>
                  </a:lnTo>
                  <a:lnTo>
                    <a:pt x="5000" y="6580"/>
                  </a:lnTo>
                  <a:lnTo>
                    <a:pt x="4985" y="6579"/>
                  </a:lnTo>
                  <a:lnTo>
                    <a:pt x="4847" y="6563"/>
                  </a:lnTo>
                  <a:lnTo>
                    <a:pt x="4831" y="6560"/>
                  </a:lnTo>
                  <a:lnTo>
                    <a:pt x="4815" y="6554"/>
                  </a:lnTo>
                  <a:lnTo>
                    <a:pt x="4698" y="6507"/>
                  </a:lnTo>
                  <a:lnTo>
                    <a:pt x="4683" y="6499"/>
                  </a:lnTo>
                  <a:lnTo>
                    <a:pt x="4668" y="6489"/>
                  </a:lnTo>
                  <a:lnTo>
                    <a:pt x="4573" y="6414"/>
                  </a:lnTo>
                  <a:lnTo>
                    <a:pt x="4560" y="6403"/>
                  </a:lnTo>
                  <a:lnTo>
                    <a:pt x="4550" y="6390"/>
                  </a:lnTo>
                  <a:lnTo>
                    <a:pt x="4475" y="6290"/>
                  </a:lnTo>
                  <a:lnTo>
                    <a:pt x="4467" y="6278"/>
                  </a:lnTo>
                  <a:lnTo>
                    <a:pt x="4461" y="6266"/>
                  </a:lnTo>
                  <a:lnTo>
                    <a:pt x="4408" y="6144"/>
                  </a:lnTo>
                  <a:lnTo>
                    <a:pt x="4401" y="6121"/>
                  </a:lnTo>
                  <a:lnTo>
                    <a:pt x="4369" y="5981"/>
                  </a:lnTo>
                  <a:lnTo>
                    <a:pt x="4366" y="5962"/>
                  </a:lnTo>
                  <a:lnTo>
                    <a:pt x="4356" y="5805"/>
                  </a:lnTo>
                  <a:lnTo>
                    <a:pt x="4355" y="5789"/>
                  </a:lnTo>
                  <a:lnTo>
                    <a:pt x="4366" y="5620"/>
                  </a:lnTo>
                  <a:lnTo>
                    <a:pt x="4368" y="5606"/>
                  </a:lnTo>
                  <a:lnTo>
                    <a:pt x="4400" y="5427"/>
                  </a:lnTo>
                  <a:lnTo>
                    <a:pt x="4402" y="5414"/>
                  </a:lnTo>
                  <a:lnTo>
                    <a:pt x="4456" y="5229"/>
                  </a:lnTo>
                  <a:lnTo>
                    <a:pt x="4459" y="5217"/>
                  </a:lnTo>
                  <a:lnTo>
                    <a:pt x="4534" y="5028"/>
                  </a:lnTo>
                  <a:lnTo>
                    <a:pt x="4538" y="5018"/>
                  </a:lnTo>
                  <a:lnTo>
                    <a:pt x="4634" y="4828"/>
                  </a:lnTo>
                  <a:lnTo>
                    <a:pt x="4639" y="4818"/>
                  </a:lnTo>
                  <a:lnTo>
                    <a:pt x="4756" y="4631"/>
                  </a:lnTo>
                  <a:lnTo>
                    <a:pt x="4763" y="4621"/>
                  </a:lnTo>
                  <a:lnTo>
                    <a:pt x="4900" y="4439"/>
                  </a:lnTo>
                  <a:lnTo>
                    <a:pt x="4911" y="4427"/>
                  </a:lnTo>
                  <a:lnTo>
                    <a:pt x="4924" y="4416"/>
                  </a:lnTo>
                  <a:lnTo>
                    <a:pt x="4937" y="4407"/>
                  </a:lnTo>
                  <a:lnTo>
                    <a:pt x="4952" y="4400"/>
                  </a:lnTo>
                  <a:lnTo>
                    <a:pt x="4967" y="4394"/>
                  </a:lnTo>
                  <a:lnTo>
                    <a:pt x="4984" y="4391"/>
                  </a:lnTo>
                  <a:lnTo>
                    <a:pt x="5000" y="4390"/>
                  </a:lnTo>
                  <a:lnTo>
                    <a:pt x="5016" y="4391"/>
                  </a:lnTo>
                  <a:lnTo>
                    <a:pt x="5033" y="4394"/>
                  </a:lnTo>
                  <a:lnTo>
                    <a:pt x="5048" y="4400"/>
                  </a:lnTo>
                  <a:lnTo>
                    <a:pt x="5063" y="4407"/>
                  </a:lnTo>
                  <a:close/>
                  <a:moveTo>
                    <a:pt x="5236" y="5125"/>
                  </a:moveTo>
                  <a:lnTo>
                    <a:pt x="5145" y="4945"/>
                  </a:lnTo>
                  <a:lnTo>
                    <a:pt x="5035" y="4768"/>
                  </a:lnTo>
                  <a:lnTo>
                    <a:pt x="5000" y="4722"/>
                  </a:lnTo>
                  <a:lnTo>
                    <a:pt x="4965" y="4768"/>
                  </a:lnTo>
                  <a:lnTo>
                    <a:pt x="4855" y="4945"/>
                  </a:lnTo>
                  <a:lnTo>
                    <a:pt x="4764" y="5125"/>
                  </a:lnTo>
                  <a:lnTo>
                    <a:pt x="4694" y="5303"/>
                  </a:lnTo>
                  <a:lnTo>
                    <a:pt x="4645" y="5477"/>
                  </a:lnTo>
                  <a:lnTo>
                    <a:pt x="4615" y="5642"/>
                  </a:lnTo>
                  <a:lnTo>
                    <a:pt x="4606" y="5796"/>
                  </a:lnTo>
                  <a:lnTo>
                    <a:pt x="4615" y="5935"/>
                  </a:lnTo>
                  <a:lnTo>
                    <a:pt x="4642" y="6055"/>
                  </a:lnTo>
                  <a:lnTo>
                    <a:pt x="4685" y="6153"/>
                  </a:lnTo>
                  <a:lnTo>
                    <a:pt x="4740" y="6228"/>
                  </a:lnTo>
                  <a:lnTo>
                    <a:pt x="4809" y="6282"/>
                  </a:lnTo>
                  <a:lnTo>
                    <a:pt x="4894" y="6316"/>
                  </a:lnTo>
                  <a:lnTo>
                    <a:pt x="5000" y="6329"/>
                  </a:lnTo>
                  <a:lnTo>
                    <a:pt x="5106" y="6316"/>
                  </a:lnTo>
                  <a:lnTo>
                    <a:pt x="5191" y="6282"/>
                  </a:lnTo>
                  <a:lnTo>
                    <a:pt x="5260" y="6228"/>
                  </a:lnTo>
                  <a:lnTo>
                    <a:pt x="5315" y="6153"/>
                  </a:lnTo>
                  <a:lnTo>
                    <a:pt x="5358" y="6055"/>
                  </a:lnTo>
                  <a:lnTo>
                    <a:pt x="5385" y="5935"/>
                  </a:lnTo>
                  <a:lnTo>
                    <a:pt x="5394" y="5796"/>
                  </a:lnTo>
                  <a:lnTo>
                    <a:pt x="5385" y="5642"/>
                  </a:lnTo>
                  <a:lnTo>
                    <a:pt x="5355" y="5477"/>
                  </a:lnTo>
                  <a:lnTo>
                    <a:pt x="5306" y="5303"/>
                  </a:lnTo>
                  <a:lnTo>
                    <a:pt x="5236" y="5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2538;p22">
            <a:extLst>
              <a:ext uri="{FF2B5EF4-FFF2-40B4-BE49-F238E27FC236}">
                <a16:creationId xmlns:a16="http://schemas.microsoft.com/office/drawing/2014/main" id="{C145E802-343A-4CBB-8334-39B8A227EF07}"/>
              </a:ext>
            </a:extLst>
          </p:cNvPr>
          <p:cNvGrpSpPr/>
          <p:nvPr/>
        </p:nvGrpSpPr>
        <p:grpSpPr>
          <a:xfrm>
            <a:off x="2891686" y="2659872"/>
            <a:ext cx="633600" cy="633600"/>
            <a:chOff x="5227152" y="4459082"/>
            <a:chExt cx="633600" cy="633600"/>
          </a:xfrm>
          <a:solidFill>
            <a:schemeClr val="bg1"/>
          </a:solidFill>
        </p:grpSpPr>
        <p:sp>
          <p:nvSpPr>
            <p:cNvPr id="259" name="Google Shape;2539;p22">
              <a:extLst>
                <a:ext uri="{FF2B5EF4-FFF2-40B4-BE49-F238E27FC236}">
                  <a16:creationId xmlns:a16="http://schemas.microsoft.com/office/drawing/2014/main" id="{9079DB3A-FC51-45E7-9EB2-E52C3DF7B371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4" y="5559"/>
                  </a:moveTo>
                  <a:lnTo>
                    <a:pt x="6575" y="5562"/>
                  </a:lnTo>
                  <a:lnTo>
                    <a:pt x="3425" y="5562"/>
                  </a:lnTo>
                  <a:lnTo>
                    <a:pt x="3386" y="5559"/>
                  </a:lnTo>
                  <a:lnTo>
                    <a:pt x="3347" y="5552"/>
                  </a:lnTo>
                  <a:lnTo>
                    <a:pt x="3310" y="5539"/>
                  </a:lnTo>
                  <a:lnTo>
                    <a:pt x="3275" y="5522"/>
                  </a:lnTo>
                  <a:lnTo>
                    <a:pt x="3242" y="5500"/>
                  </a:lnTo>
                  <a:lnTo>
                    <a:pt x="3213" y="5474"/>
                  </a:lnTo>
                  <a:lnTo>
                    <a:pt x="3187" y="5445"/>
                  </a:lnTo>
                  <a:lnTo>
                    <a:pt x="3165" y="5412"/>
                  </a:lnTo>
                  <a:lnTo>
                    <a:pt x="3148" y="5377"/>
                  </a:lnTo>
                  <a:lnTo>
                    <a:pt x="3135" y="5340"/>
                  </a:lnTo>
                  <a:lnTo>
                    <a:pt x="3128" y="5301"/>
                  </a:lnTo>
                  <a:lnTo>
                    <a:pt x="3125" y="5262"/>
                  </a:lnTo>
                  <a:lnTo>
                    <a:pt x="3128" y="5223"/>
                  </a:lnTo>
                  <a:lnTo>
                    <a:pt x="3135" y="5184"/>
                  </a:lnTo>
                  <a:lnTo>
                    <a:pt x="3148" y="5147"/>
                  </a:lnTo>
                  <a:lnTo>
                    <a:pt x="3165" y="5112"/>
                  </a:lnTo>
                  <a:lnTo>
                    <a:pt x="3187" y="5079"/>
                  </a:lnTo>
                  <a:lnTo>
                    <a:pt x="3213" y="5050"/>
                  </a:lnTo>
                  <a:lnTo>
                    <a:pt x="3242" y="5024"/>
                  </a:lnTo>
                  <a:lnTo>
                    <a:pt x="3275" y="5002"/>
                  </a:lnTo>
                  <a:lnTo>
                    <a:pt x="3310" y="4985"/>
                  </a:lnTo>
                  <a:lnTo>
                    <a:pt x="3347" y="4972"/>
                  </a:lnTo>
                  <a:lnTo>
                    <a:pt x="3386" y="4965"/>
                  </a:lnTo>
                  <a:lnTo>
                    <a:pt x="3425" y="4962"/>
                  </a:lnTo>
                  <a:lnTo>
                    <a:pt x="6575" y="4962"/>
                  </a:lnTo>
                  <a:lnTo>
                    <a:pt x="6614" y="4965"/>
                  </a:lnTo>
                  <a:lnTo>
                    <a:pt x="6653" y="4972"/>
                  </a:lnTo>
                  <a:lnTo>
                    <a:pt x="6690" y="4985"/>
                  </a:lnTo>
                  <a:lnTo>
                    <a:pt x="6725" y="5002"/>
                  </a:lnTo>
                  <a:lnTo>
                    <a:pt x="6758" y="5024"/>
                  </a:lnTo>
                  <a:lnTo>
                    <a:pt x="6787" y="5050"/>
                  </a:lnTo>
                  <a:lnTo>
                    <a:pt x="6813" y="5079"/>
                  </a:lnTo>
                  <a:lnTo>
                    <a:pt x="6835" y="5112"/>
                  </a:lnTo>
                  <a:lnTo>
                    <a:pt x="6852" y="5147"/>
                  </a:lnTo>
                  <a:lnTo>
                    <a:pt x="6865" y="5184"/>
                  </a:lnTo>
                  <a:lnTo>
                    <a:pt x="6872" y="5223"/>
                  </a:lnTo>
                  <a:lnTo>
                    <a:pt x="6875" y="5262"/>
                  </a:lnTo>
                  <a:lnTo>
                    <a:pt x="6872" y="5301"/>
                  </a:lnTo>
                  <a:lnTo>
                    <a:pt x="6865" y="5340"/>
                  </a:lnTo>
                  <a:lnTo>
                    <a:pt x="6852" y="5377"/>
                  </a:lnTo>
                  <a:lnTo>
                    <a:pt x="6835" y="5412"/>
                  </a:lnTo>
                  <a:lnTo>
                    <a:pt x="6813" y="5445"/>
                  </a:lnTo>
                  <a:lnTo>
                    <a:pt x="6787" y="5474"/>
                  </a:lnTo>
                  <a:lnTo>
                    <a:pt x="6758" y="5500"/>
                  </a:lnTo>
                  <a:lnTo>
                    <a:pt x="6725" y="5522"/>
                  </a:lnTo>
                  <a:lnTo>
                    <a:pt x="6690" y="5539"/>
                  </a:lnTo>
                  <a:lnTo>
                    <a:pt x="6653" y="5552"/>
                  </a:lnTo>
                  <a:lnTo>
                    <a:pt x="6614" y="5559"/>
                  </a:lnTo>
                  <a:close/>
                  <a:moveTo>
                    <a:pt x="4212" y="1850"/>
                  </a:moveTo>
                  <a:lnTo>
                    <a:pt x="4212" y="800"/>
                  </a:lnTo>
                  <a:lnTo>
                    <a:pt x="5788" y="800"/>
                  </a:lnTo>
                  <a:lnTo>
                    <a:pt x="5788" y="1850"/>
                  </a:lnTo>
                  <a:lnTo>
                    <a:pt x="4212" y="18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540;p22">
              <a:extLst>
                <a:ext uri="{FF2B5EF4-FFF2-40B4-BE49-F238E27FC236}">
                  <a16:creationId xmlns:a16="http://schemas.microsoft.com/office/drawing/2014/main" id="{67ED40E2-4001-4C47-B2CA-F9501E312D4B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62" y="1335"/>
                  </a:moveTo>
                  <a:lnTo>
                    <a:pt x="4062" y="800"/>
                  </a:lnTo>
                  <a:lnTo>
                    <a:pt x="4063" y="780"/>
                  </a:lnTo>
                  <a:lnTo>
                    <a:pt x="4067" y="761"/>
                  </a:lnTo>
                  <a:lnTo>
                    <a:pt x="4073" y="743"/>
                  </a:lnTo>
                  <a:lnTo>
                    <a:pt x="4082" y="725"/>
                  </a:lnTo>
                  <a:lnTo>
                    <a:pt x="4093" y="709"/>
                  </a:lnTo>
                  <a:lnTo>
                    <a:pt x="4106" y="694"/>
                  </a:lnTo>
                  <a:lnTo>
                    <a:pt x="4121" y="681"/>
                  </a:lnTo>
                  <a:lnTo>
                    <a:pt x="4137" y="670"/>
                  </a:lnTo>
                  <a:lnTo>
                    <a:pt x="4155" y="661"/>
                  </a:lnTo>
                  <a:lnTo>
                    <a:pt x="4173" y="655"/>
                  </a:lnTo>
                  <a:lnTo>
                    <a:pt x="4192" y="651"/>
                  </a:lnTo>
                  <a:lnTo>
                    <a:pt x="4212" y="650"/>
                  </a:lnTo>
                  <a:lnTo>
                    <a:pt x="5788" y="650"/>
                  </a:lnTo>
                  <a:lnTo>
                    <a:pt x="5808" y="651"/>
                  </a:lnTo>
                  <a:lnTo>
                    <a:pt x="5827" y="655"/>
                  </a:lnTo>
                  <a:lnTo>
                    <a:pt x="5845" y="661"/>
                  </a:lnTo>
                  <a:lnTo>
                    <a:pt x="5863" y="670"/>
                  </a:lnTo>
                  <a:lnTo>
                    <a:pt x="5879" y="681"/>
                  </a:lnTo>
                  <a:lnTo>
                    <a:pt x="5894" y="694"/>
                  </a:lnTo>
                  <a:lnTo>
                    <a:pt x="5907" y="709"/>
                  </a:lnTo>
                  <a:lnTo>
                    <a:pt x="5918" y="725"/>
                  </a:lnTo>
                  <a:lnTo>
                    <a:pt x="5927" y="743"/>
                  </a:lnTo>
                  <a:lnTo>
                    <a:pt x="5933" y="761"/>
                  </a:lnTo>
                  <a:lnTo>
                    <a:pt x="5937" y="780"/>
                  </a:lnTo>
                  <a:lnTo>
                    <a:pt x="5938" y="800"/>
                  </a:lnTo>
                  <a:lnTo>
                    <a:pt x="5938" y="1335"/>
                  </a:lnTo>
                  <a:lnTo>
                    <a:pt x="5968" y="1352"/>
                  </a:lnTo>
                  <a:lnTo>
                    <a:pt x="5976" y="1357"/>
                  </a:lnTo>
                  <a:lnTo>
                    <a:pt x="6025" y="1390"/>
                  </a:lnTo>
                  <a:lnTo>
                    <a:pt x="6033" y="1395"/>
                  </a:lnTo>
                  <a:lnTo>
                    <a:pt x="6081" y="1429"/>
                  </a:lnTo>
                  <a:lnTo>
                    <a:pt x="6088" y="1435"/>
                  </a:lnTo>
                  <a:lnTo>
                    <a:pt x="6135" y="1471"/>
                  </a:lnTo>
                  <a:lnTo>
                    <a:pt x="6142" y="1476"/>
                  </a:lnTo>
                  <a:lnTo>
                    <a:pt x="6187" y="1514"/>
                  </a:lnTo>
                  <a:lnTo>
                    <a:pt x="6195" y="1520"/>
                  </a:lnTo>
                  <a:lnTo>
                    <a:pt x="6238" y="1559"/>
                  </a:lnTo>
                  <a:lnTo>
                    <a:pt x="6245" y="1566"/>
                  </a:lnTo>
                  <a:lnTo>
                    <a:pt x="6287" y="1606"/>
                  </a:lnTo>
                  <a:lnTo>
                    <a:pt x="6294" y="1613"/>
                  </a:lnTo>
                  <a:lnTo>
                    <a:pt x="6335" y="1655"/>
                  </a:lnTo>
                  <a:lnTo>
                    <a:pt x="6341" y="1662"/>
                  </a:lnTo>
                  <a:lnTo>
                    <a:pt x="6380" y="1706"/>
                  </a:lnTo>
                  <a:lnTo>
                    <a:pt x="6386" y="1713"/>
                  </a:lnTo>
                  <a:lnTo>
                    <a:pt x="6424" y="1758"/>
                  </a:lnTo>
                  <a:lnTo>
                    <a:pt x="6430" y="1766"/>
                  </a:lnTo>
                  <a:lnTo>
                    <a:pt x="6466" y="1813"/>
                  </a:lnTo>
                  <a:lnTo>
                    <a:pt x="6471" y="1820"/>
                  </a:lnTo>
                  <a:lnTo>
                    <a:pt x="6505" y="1868"/>
                  </a:lnTo>
                  <a:lnTo>
                    <a:pt x="6511" y="1876"/>
                  </a:lnTo>
                  <a:lnTo>
                    <a:pt x="6543" y="1926"/>
                  </a:lnTo>
                  <a:lnTo>
                    <a:pt x="6548" y="1934"/>
                  </a:lnTo>
                  <a:lnTo>
                    <a:pt x="6578" y="1984"/>
                  </a:lnTo>
                  <a:lnTo>
                    <a:pt x="6583" y="1992"/>
                  </a:lnTo>
                  <a:lnTo>
                    <a:pt x="6611" y="2044"/>
                  </a:lnTo>
                  <a:lnTo>
                    <a:pt x="6616" y="2052"/>
                  </a:lnTo>
                  <a:lnTo>
                    <a:pt x="6642" y="2105"/>
                  </a:lnTo>
                  <a:lnTo>
                    <a:pt x="6646" y="2113"/>
                  </a:lnTo>
                  <a:lnTo>
                    <a:pt x="6671" y="2167"/>
                  </a:lnTo>
                  <a:lnTo>
                    <a:pt x="6675" y="2175"/>
                  </a:lnTo>
                  <a:lnTo>
                    <a:pt x="6697" y="2230"/>
                  </a:lnTo>
                  <a:lnTo>
                    <a:pt x="6701" y="2238"/>
                  </a:lnTo>
                  <a:lnTo>
                    <a:pt x="6721" y="2293"/>
                  </a:lnTo>
                  <a:lnTo>
                    <a:pt x="6724" y="2302"/>
                  </a:lnTo>
                  <a:lnTo>
                    <a:pt x="6742" y="2358"/>
                  </a:lnTo>
                  <a:lnTo>
                    <a:pt x="6745" y="2367"/>
                  </a:lnTo>
                  <a:lnTo>
                    <a:pt x="6761" y="2423"/>
                  </a:lnTo>
                  <a:lnTo>
                    <a:pt x="6764" y="2432"/>
                  </a:lnTo>
                  <a:lnTo>
                    <a:pt x="6778" y="2489"/>
                  </a:lnTo>
                  <a:lnTo>
                    <a:pt x="6780" y="2498"/>
                  </a:lnTo>
                  <a:lnTo>
                    <a:pt x="6792" y="2556"/>
                  </a:lnTo>
                  <a:lnTo>
                    <a:pt x="6794" y="2565"/>
                  </a:lnTo>
                  <a:lnTo>
                    <a:pt x="6804" y="2623"/>
                  </a:lnTo>
                  <a:lnTo>
                    <a:pt x="6805" y="2632"/>
                  </a:lnTo>
                  <a:lnTo>
                    <a:pt x="6813" y="2691"/>
                  </a:lnTo>
                  <a:lnTo>
                    <a:pt x="6814" y="2700"/>
                  </a:lnTo>
                  <a:lnTo>
                    <a:pt x="6819" y="2759"/>
                  </a:lnTo>
                  <a:lnTo>
                    <a:pt x="6820" y="2768"/>
                  </a:lnTo>
                  <a:lnTo>
                    <a:pt x="6823" y="2827"/>
                  </a:lnTo>
                  <a:lnTo>
                    <a:pt x="6824" y="2836"/>
                  </a:lnTo>
                  <a:lnTo>
                    <a:pt x="6825" y="2895"/>
                  </a:lnTo>
                  <a:lnTo>
                    <a:pt x="6825" y="2900"/>
                  </a:lnTo>
                  <a:lnTo>
                    <a:pt x="6825" y="9200"/>
                  </a:lnTo>
                  <a:lnTo>
                    <a:pt x="6823" y="9233"/>
                  </a:lnTo>
                  <a:lnTo>
                    <a:pt x="6816" y="9265"/>
                  </a:lnTo>
                  <a:lnTo>
                    <a:pt x="6806" y="9296"/>
                  </a:lnTo>
                  <a:lnTo>
                    <a:pt x="6792" y="9325"/>
                  </a:lnTo>
                  <a:lnTo>
                    <a:pt x="6773" y="9352"/>
                  </a:lnTo>
                  <a:lnTo>
                    <a:pt x="6752" y="9377"/>
                  </a:lnTo>
                  <a:lnTo>
                    <a:pt x="6727" y="9398"/>
                  </a:lnTo>
                  <a:lnTo>
                    <a:pt x="6700" y="9417"/>
                  </a:lnTo>
                  <a:lnTo>
                    <a:pt x="6671" y="9431"/>
                  </a:lnTo>
                  <a:lnTo>
                    <a:pt x="6640" y="9441"/>
                  </a:lnTo>
                  <a:lnTo>
                    <a:pt x="6608" y="9448"/>
                  </a:lnTo>
                  <a:lnTo>
                    <a:pt x="6575" y="9450"/>
                  </a:lnTo>
                  <a:lnTo>
                    <a:pt x="3425" y="9450"/>
                  </a:lnTo>
                  <a:lnTo>
                    <a:pt x="3392" y="9448"/>
                  </a:lnTo>
                  <a:lnTo>
                    <a:pt x="3360" y="9441"/>
                  </a:lnTo>
                  <a:lnTo>
                    <a:pt x="3329" y="9431"/>
                  </a:lnTo>
                  <a:lnTo>
                    <a:pt x="3300" y="9417"/>
                  </a:lnTo>
                  <a:lnTo>
                    <a:pt x="3273" y="9398"/>
                  </a:lnTo>
                  <a:lnTo>
                    <a:pt x="3248" y="9377"/>
                  </a:lnTo>
                  <a:lnTo>
                    <a:pt x="3227" y="9352"/>
                  </a:lnTo>
                  <a:lnTo>
                    <a:pt x="3208" y="9325"/>
                  </a:lnTo>
                  <a:lnTo>
                    <a:pt x="3194" y="9296"/>
                  </a:lnTo>
                  <a:lnTo>
                    <a:pt x="3184" y="9265"/>
                  </a:lnTo>
                  <a:lnTo>
                    <a:pt x="3177" y="9233"/>
                  </a:lnTo>
                  <a:lnTo>
                    <a:pt x="3175" y="9200"/>
                  </a:lnTo>
                  <a:lnTo>
                    <a:pt x="3175" y="2900"/>
                  </a:lnTo>
                  <a:lnTo>
                    <a:pt x="3175" y="2895"/>
                  </a:lnTo>
                  <a:lnTo>
                    <a:pt x="3176" y="2836"/>
                  </a:lnTo>
                  <a:lnTo>
                    <a:pt x="3177" y="2827"/>
                  </a:lnTo>
                  <a:lnTo>
                    <a:pt x="3180" y="2768"/>
                  </a:lnTo>
                  <a:lnTo>
                    <a:pt x="3181" y="2759"/>
                  </a:lnTo>
                  <a:lnTo>
                    <a:pt x="3186" y="2700"/>
                  </a:lnTo>
                  <a:lnTo>
                    <a:pt x="3187" y="2691"/>
                  </a:lnTo>
                  <a:lnTo>
                    <a:pt x="3195" y="2632"/>
                  </a:lnTo>
                  <a:lnTo>
                    <a:pt x="3196" y="2623"/>
                  </a:lnTo>
                  <a:lnTo>
                    <a:pt x="3206" y="2565"/>
                  </a:lnTo>
                  <a:lnTo>
                    <a:pt x="3208" y="2556"/>
                  </a:lnTo>
                  <a:lnTo>
                    <a:pt x="3220" y="2498"/>
                  </a:lnTo>
                  <a:lnTo>
                    <a:pt x="3222" y="2489"/>
                  </a:lnTo>
                  <a:lnTo>
                    <a:pt x="3236" y="2432"/>
                  </a:lnTo>
                  <a:lnTo>
                    <a:pt x="3239" y="2423"/>
                  </a:lnTo>
                  <a:lnTo>
                    <a:pt x="3255" y="2367"/>
                  </a:lnTo>
                  <a:lnTo>
                    <a:pt x="3258" y="2358"/>
                  </a:lnTo>
                  <a:lnTo>
                    <a:pt x="3276" y="2302"/>
                  </a:lnTo>
                  <a:lnTo>
                    <a:pt x="3279" y="2293"/>
                  </a:lnTo>
                  <a:lnTo>
                    <a:pt x="3299" y="2238"/>
                  </a:lnTo>
                  <a:lnTo>
                    <a:pt x="3303" y="2230"/>
                  </a:lnTo>
                  <a:lnTo>
                    <a:pt x="3325" y="2175"/>
                  </a:lnTo>
                  <a:lnTo>
                    <a:pt x="3329" y="2167"/>
                  </a:lnTo>
                  <a:lnTo>
                    <a:pt x="3354" y="2113"/>
                  </a:lnTo>
                  <a:lnTo>
                    <a:pt x="3358" y="2105"/>
                  </a:lnTo>
                  <a:lnTo>
                    <a:pt x="3384" y="2052"/>
                  </a:lnTo>
                  <a:lnTo>
                    <a:pt x="3389" y="2044"/>
                  </a:lnTo>
                  <a:lnTo>
                    <a:pt x="3417" y="1992"/>
                  </a:lnTo>
                  <a:lnTo>
                    <a:pt x="3422" y="1984"/>
                  </a:lnTo>
                  <a:lnTo>
                    <a:pt x="3452" y="1934"/>
                  </a:lnTo>
                  <a:lnTo>
                    <a:pt x="3457" y="1926"/>
                  </a:lnTo>
                  <a:lnTo>
                    <a:pt x="3489" y="1876"/>
                  </a:lnTo>
                  <a:lnTo>
                    <a:pt x="3495" y="1868"/>
                  </a:lnTo>
                  <a:lnTo>
                    <a:pt x="3529" y="1820"/>
                  </a:lnTo>
                  <a:lnTo>
                    <a:pt x="3534" y="1813"/>
                  </a:lnTo>
                  <a:lnTo>
                    <a:pt x="3570" y="1766"/>
                  </a:lnTo>
                  <a:lnTo>
                    <a:pt x="3576" y="1758"/>
                  </a:lnTo>
                  <a:lnTo>
                    <a:pt x="3614" y="1713"/>
                  </a:lnTo>
                  <a:lnTo>
                    <a:pt x="3620" y="1706"/>
                  </a:lnTo>
                  <a:lnTo>
                    <a:pt x="3659" y="1662"/>
                  </a:lnTo>
                  <a:lnTo>
                    <a:pt x="3665" y="1655"/>
                  </a:lnTo>
                  <a:lnTo>
                    <a:pt x="3706" y="1613"/>
                  </a:lnTo>
                  <a:lnTo>
                    <a:pt x="3713" y="1606"/>
                  </a:lnTo>
                  <a:lnTo>
                    <a:pt x="3755" y="1566"/>
                  </a:lnTo>
                  <a:lnTo>
                    <a:pt x="3762" y="1559"/>
                  </a:lnTo>
                  <a:lnTo>
                    <a:pt x="3805" y="1520"/>
                  </a:lnTo>
                  <a:lnTo>
                    <a:pt x="3813" y="1514"/>
                  </a:lnTo>
                  <a:lnTo>
                    <a:pt x="3858" y="1476"/>
                  </a:lnTo>
                  <a:lnTo>
                    <a:pt x="3865" y="1471"/>
                  </a:lnTo>
                  <a:lnTo>
                    <a:pt x="3912" y="1435"/>
                  </a:lnTo>
                  <a:lnTo>
                    <a:pt x="3919" y="1429"/>
                  </a:lnTo>
                  <a:lnTo>
                    <a:pt x="3967" y="1395"/>
                  </a:lnTo>
                  <a:lnTo>
                    <a:pt x="3975" y="1390"/>
                  </a:lnTo>
                  <a:lnTo>
                    <a:pt x="4024" y="1357"/>
                  </a:lnTo>
                  <a:lnTo>
                    <a:pt x="4032" y="1352"/>
                  </a:lnTo>
                  <a:lnTo>
                    <a:pt x="4062" y="1335"/>
                  </a:lnTo>
                  <a:close/>
                  <a:moveTo>
                    <a:pt x="4093" y="1941"/>
                  </a:moveTo>
                  <a:lnTo>
                    <a:pt x="4090" y="1937"/>
                  </a:lnTo>
                  <a:lnTo>
                    <a:pt x="4063" y="1963"/>
                  </a:lnTo>
                  <a:lnTo>
                    <a:pt x="4029" y="1999"/>
                  </a:lnTo>
                  <a:lnTo>
                    <a:pt x="3996" y="2035"/>
                  </a:lnTo>
                  <a:lnTo>
                    <a:pt x="3964" y="2074"/>
                  </a:lnTo>
                  <a:lnTo>
                    <a:pt x="3934" y="2113"/>
                  </a:lnTo>
                  <a:lnTo>
                    <a:pt x="3906" y="2153"/>
                  </a:lnTo>
                  <a:lnTo>
                    <a:pt x="3878" y="2195"/>
                  </a:lnTo>
                  <a:lnTo>
                    <a:pt x="3853" y="2238"/>
                  </a:lnTo>
                  <a:lnTo>
                    <a:pt x="3829" y="2282"/>
                  </a:lnTo>
                  <a:lnTo>
                    <a:pt x="3806" y="2326"/>
                  </a:lnTo>
                  <a:lnTo>
                    <a:pt x="3786" y="2371"/>
                  </a:lnTo>
                  <a:lnTo>
                    <a:pt x="3767" y="2417"/>
                  </a:lnTo>
                  <a:lnTo>
                    <a:pt x="3749" y="2463"/>
                  </a:lnTo>
                  <a:lnTo>
                    <a:pt x="3734" y="2510"/>
                  </a:lnTo>
                  <a:lnTo>
                    <a:pt x="3720" y="2557"/>
                  </a:lnTo>
                  <a:lnTo>
                    <a:pt x="3708" y="2605"/>
                  </a:lnTo>
                  <a:lnTo>
                    <a:pt x="3698" y="2654"/>
                  </a:lnTo>
                  <a:lnTo>
                    <a:pt x="3690" y="2702"/>
                  </a:lnTo>
                  <a:lnTo>
                    <a:pt x="3683" y="2752"/>
                  </a:lnTo>
                  <a:lnTo>
                    <a:pt x="3679" y="2801"/>
                  </a:lnTo>
                  <a:lnTo>
                    <a:pt x="3676" y="2850"/>
                  </a:lnTo>
                  <a:lnTo>
                    <a:pt x="3675" y="2902"/>
                  </a:lnTo>
                  <a:lnTo>
                    <a:pt x="3675" y="8950"/>
                  </a:lnTo>
                  <a:lnTo>
                    <a:pt x="6325" y="8950"/>
                  </a:lnTo>
                  <a:lnTo>
                    <a:pt x="6325" y="2902"/>
                  </a:lnTo>
                  <a:lnTo>
                    <a:pt x="6324" y="2850"/>
                  </a:lnTo>
                  <a:lnTo>
                    <a:pt x="6321" y="2801"/>
                  </a:lnTo>
                  <a:lnTo>
                    <a:pt x="6317" y="2752"/>
                  </a:lnTo>
                  <a:lnTo>
                    <a:pt x="6310" y="2702"/>
                  </a:lnTo>
                  <a:lnTo>
                    <a:pt x="6302" y="2654"/>
                  </a:lnTo>
                  <a:lnTo>
                    <a:pt x="6292" y="2605"/>
                  </a:lnTo>
                  <a:lnTo>
                    <a:pt x="6280" y="2557"/>
                  </a:lnTo>
                  <a:lnTo>
                    <a:pt x="6266" y="2510"/>
                  </a:lnTo>
                  <a:lnTo>
                    <a:pt x="6251" y="2463"/>
                  </a:lnTo>
                  <a:lnTo>
                    <a:pt x="6233" y="2417"/>
                  </a:lnTo>
                  <a:lnTo>
                    <a:pt x="6214" y="2371"/>
                  </a:lnTo>
                  <a:lnTo>
                    <a:pt x="6194" y="2326"/>
                  </a:lnTo>
                  <a:lnTo>
                    <a:pt x="6171" y="2282"/>
                  </a:lnTo>
                  <a:lnTo>
                    <a:pt x="6147" y="2238"/>
                  </a:lnTo>
                  <a:lnTo>
                    <a:pt x="6122" y="2195"/>
                  </a:lnTo>
                  <a:lnTo>
                    <a:pt x="6094" y="2153"/>
                  </a:lnTo>
                  <a:lnTo>
                    <a:pt x="6066" y="2113"/>
                  </a:lnTo>
                  <a:lnTo>
                    <a:pt x="6036" y="2074"/>
                  </a:lnTo>
                  <a:lnTo>
                    <a:pt x="6004" y="2035"/>
                  </a:lnTo>
                  <a:lnTo>
                    <a:pt x="5971" y="1999"/>
                  </a:lnTo>
                  <a:lnTo>
                    <a:pt x="5937" y="1963"/>
                  </a:lnTo>
                  <a:lnTo>
                    <a:pt x="5910" y="1937"/>
                  </a:lnTo>
                  <a:lnTo>
                    <a:pt x="5907" y="1941"/>
                  </a:lnTo>
                  <a:lnTo>
                    <a:pt x="5894" y="1956"/>
                  </a:lnTo>
                  <a:lnTo>
                    <a:pt x="5879" y="1969"/>
                  </a:lnTo>
                  <a:lnTo>
                    <a:pt x="5863" y="1980"/>
                  </a:lnTo>
                  <a:lnTo>
                    <a:pt x="5845" y="1989"/>
                  </a:lnTo>
                  <a:lnTo>
                    <a:pt x="5827" y="1995"/>
                  </a:lnTo>
                  <a:lnTo>
                    <a:pt x="5808" y="1999"/>
                  </a:lnTo>
                  <a:lnTo>
                    <a:pt x="5788" y="2000"/>
                  </a:lnTo>
                  <a:lnTo>
                    <a:pt x="5150" y="2000"/>
                  </a:lnTo>
                  <a:lnTo>
                    <a:pt x="5150" y="2900"/>
                  </a:lnTo>
                  <a:lnTo>
                    <a:pt x="5149" y="2920"/>
                  </a:lnTo>
                  <a:lnTo>
                    <a:pt x="5145" y="2939"/>
                  </a:lnTo>
                  <a:lnTo>
                    <a:pt x="5139" y="2957"/>
                  </a:lnTo>
                  <a:lnTo>
                    <a:pt x="5130" y="2975"/>
                  </a:lnTo>
                  <a:lnTo>
                    <a:pt x="5119" y="2991"/>
                  </a:lnTo>
                  <a:lnTo>
                    <a:pt x="5106" y="3006"/>
                  </a:lnTo>
                  <a:lnTo>
                    <a:pt x="5091" y="3019"/>
                  </a:lnTo>
                  <a:lnTo>
                    <a:pt x="5075" y="3030"/>
                  </a:lnTo>
                  <a:lnTo>
                    <a:pt x="5057" y="3039"/>
                  </a:lnTo>
                  <a:lnTo>
                    <a:pt x="5039" y="3045"/>
                  </a:lnTo>
                  <a:lnTo>
                    <a:pt x="5020" y="3049"/>
                  </a:lnTo>
                  <a:lnTo>
                    <a:pt x="5000" y="3050"/>
                  </a:lnTo>
                  <a:lnTo>
                    <a:pt x="4980" y="3049"/>
                  </a:lnTo>
                  <a:lnTo>
                    <a:pt x="4961" y="3045"/>
                  </a:lnTo>
                  <a:lnTo>
                    <a:pt x="4943" y="3039"/>
                  </a:lnTo>
                  <a:lnTo>
                    <a:pt x="4925" y="3030"/>
                  </a:lnTo>
                  <a:lnTo>
                    <a:pt x="4909" y="3019"/>
                  </a:lnTo>
                  <a:lnTo>
                    <a:pt x="4894" y="3006"/>
                  </a:lnTo>
                  <a:lnTo>
                    <a:pt x="4881" y="2991"/>
                  </a:lnTo>
                  <a:lnTo>
                    <a:pt x="4870" y="2975"/>
                  </a:lnTo>
                  <a:lnTo>
                    <a:pt x="4861" y="2957"/>
                  </a:lnTo>
                  <a:lnTo>
                    <a:pt x="4855" y="2939"/>
                  </a:lnTo>
                  <a:lnTo>
                    <a:pt x="4851" y="2920"/>
                  </a:lnTo>
                  <a:lnTo>
                    <a:pt x="4850" y="2900"/>
                  </a:lnTo>
                  <a:lnTo>
                    <a:pt x="4850" y="2000"/>
                  </a:lnTo>
                  <a:lnTo>
                    <a:pt x="4212" y="2000"/>
                  </a:lnTo>
                  <a:lnTo>
                    <a:pt x="4192" y="1999"/>
                  </a:lnTo>
                  <a:lnTo>
                    <a:pt x="4173" y="1995"/>
                  </a:lnTo>
                  <a:lnTo>
                    <a:pt x="4155" y="1989"/>
                  </a:lnTo>
                  <a:lnTo>
                    <a:pt x="4137" y="1980"/>
                  </a:lnTo>
                  <a:lnTo>
                    <a:pt x="4121" y="1969"/>
                  </a:lnTo>
                  <a:lnTo>
                    <a:pt x="4106" y="1956"/>
                  </a:lnTo>
                  <a:lnTo>
                    <a:pt x="4093" y="1941"/>
                  </a:lnTo>
                  <a:close/>
                  <a:moveTo>
                    <a:pt x="5638" y="950"/>
                  </a:moveTo>
                  <a:lnTo>
                    <a:pt x="4362" y="950"/>
                  </a:lnTo>
                  <a:lnTo>
                    <a:pt x="4362" y="1191"/>
                  </a:lnTo>
                  <a:lnTo>
                    <a:pt x="4393" y="1179"/>
                  </a:lnTo>
                  <a:lnTo>
                    <a:pt x="4402" y="1176"/>
                  </a:lnTo>
                  <a:lnTo>
                    <a:pt x="4458" y="1158"/>
                  </a:lnTo>
                  <a:lnTo>
                    <a:pt x="4467" y="1155"/>
                  </a:lnTo>
                  <a:lnTo>
                    <a:pt x="4523" y="1139"/>
                  </a:lnTo>
                  <a:lnTo>
                    <a:pt x="4532" y="1136"/>
                  </a:lnTo>
                  <a:lnTo>
                    <a:pt x="4589" y="1122"/>
                  </a:lnTo>
                  <a:lnTo>
                    <a:pt x="4598" y="1120"/>
                  </a:lnTo>
                  <a:lnTo>
                    <a:pt x="4656" y="1108"/>
                  </a:lnTo>
                  <a:lnTo>
                    <a:pt x="4665" y="1106"/>
                  </a:lnTo>
                  <a:lnTo>
                    <a:pt x="4723" y="1096"/>
                  </a:lnTo>
                  <a:lnTo>
                    <a:pt x="4732" y="1095"/>
                  </a:lnTo>
                  <a:lnTo>
                    <a:pt x="4791" y="1087"/>
                  </a:lnTo>
                  <a:lnTo>
                    <a:pt x="4800" y="1086"/>
                  </a:lnTo>
                  <a:lnTo>
                    <a:pt x="4859" y="1081"/>
                  </a:lnTo>
                  <a:lnTo>
                    <a:pt x="4868" y="1080"/>
                  </a:lnTo>
                  <a:lnTo>
                    <a:pt x="4927" y="1077"/>
                  </a:lnTo>
                  <a:lnTo>
                    <a:pt x="4936" y="1076"/>
                  </a:lnTo>
                  <a:lnTo>
                    <a:pt x="4995" y="1075"/>
                  </a:lnTo>
                  <a:lnTo>
                    <a:pt x="5005" y="1075"/>
                  </a:lnTo>
                  <a:lnTo>
                    <a:pt x="5064" y="1076"/>
                  </a:lnTo>
                  <a:lnTo>
                    <a:pt x="5073" y="1077"/>
                  </a:lnTo>
                  <a:lnTo>
                    <a:pt x="5132" y="1080"/>
                  </a:lnTo>
                  <a:lnTo>
                    <a:pt x="5141" y="1081"/>
                  </a:lnTo>
                  <a:lnTo>
                    <a:pt x="5200" y="1086"/>
                  </a:lnTo>
                  <a:lnTo>
                    <a:pt x="5209" y="1087"/>
                  </a:lnTo>
                  <a:lnTo>
                    <a:pt x="5268" y="1095"/>
                  </a:lnTo>
                  <a:lnTo>
                    <a:pt x="5277" y="1096"/>
                  </a:lnTo>
                  <a:lnTo>
                    <a:pt x="5335" y="1106"/>
                  </a:lnTo>
                  <a:lnTo>
                    <a:pt x="5344" y="1108"/>
                  </a:lnTo>
                  <a:lnTo>
                    <a:pt x="5402" y="1120"/>
                  </a:lnTo>
                  <a:lnTo>
                    <a:pt x="5411" y="1122"/>
                  </a:lnTo>
                  <a:lnTo>
                    <a:pt x="5468" y="1136"/>
                  </a:lnTo>
                  <a:lnTo>
                    <a:pt x="5477" y="1139"/>
                  </a:lnTo>
                  <a:lnTo>
                    <a:pt x="5533" y="1155"/>
                  </a:lnTo>
                  <a:lnTo>
                    <a:pt x="5542" y="1158"/>
                  </a:lnTo>
                  <a:lnTo>
                    <a:pt x="5598" y="1176"/>
                  </a:lnTo>
                  <a:lnTo>
                    <a:pt x="5607" y="1179"/>
                  </a:lnTo>
                  <a:lnTo>
                    <a:pt x="5638" y="1191"/>
                  </a:lnTo>
                  <a:lnTo>
                    <a:pt x="5638" y="950"/>
                  </a:lnTo>
                  <a:close/>
                  <a:moveTo>
                    <a:pt x="5000" y="1700"/>
                  </a:moveTo>
                  <a:lnTo>
                    <a:pt x="5561" y="1700"/>
                  </a:lnTo>
                  <a:lnTo>
                    <a:pt x="5530" y="1686"/>
                  </a:lnTo>
                  <a:lnTo>
                    <a:pt x="5484" y="1667"/>
                  </a:lnTo>
                  <a:lnTo>
                    <a:pt x="5437" y="1649"/>
                  </a:lnTo>
                  <a:lnTo>
                    <a:pt x="5390" y="1634"/>
                  </a:lnTo>
                  <a:lnTo>
                    <a:pt x="5343" y="1620"/>
                  </a:lnTo>
                  <a:lnTo>
                    <a:pt x="5295" y="1608"/>
                  </a:lnTo>
                  <a:lnTo>
                    <a:pt x="5246" y="1598"/>
                  </a:lnTo>
                  <a:lnTo>
                    <a:pt x="5198" y="1590"/>
                  </a:lnTo>
                  <a:lnTo>
                    <a:pt x="5148" y="1583"/>
                  </a:lnTo>
                  <a:lnTo>
                    <a:pt x="5099" y="1579"/>
                  </a:lnTo>
                  <a:lnTo>
                    <a:pt x="5050" y="1576"/>
                  </a:lnTo>
                  <a:lnTo>
                    <a:pt x="5000" y="1575"/>
                  </a:lnTo>
                  <a:lnTo>
                    <a:pt x="4950" y="1576"/>
                  </a:lnTo>
                  <a:lnTo>
                    <a:pt x="4901" y="1579"/>
                  </a:lnTo>
                  <a:lnTo>
                    <a:pt x="4852" y="1583"/>
                  </a:lnTo>
                  <a:lnTo>
                    <a:pt x="4802" y="1590"/>
                  </a:lnTo>
                  <a:lnTo>
                    <a:pt x="4754" y="1598"/>
                  </a:lnTo>
                  <a:lnTo>
                    <a:pt x="4705" y="1608"/>
                  </a:lnTo>
                  <a:lnTo>
                    <a:pt x="4657" y="1620"/>
                  </a:lnTo>
                  <a:lnTo>
                    <a:pt x="4610" y="1634"/>
                  </a:lnTo>
                  <a:lnTo>
                    <a:pt x="4563" y="1649"/>
                  </a:lnTo>
                  <a:lnTo>
                    <a:pt x="4516" y="1667"/>
                  </a:lnTo>
                  <a:lnTo>
                    <a:pt x="4470" y="1686"/>
                  </a:lnTo>
                  <a:lnTo>
                    <a:pt x="4439" y="1700"/>
                  </a:lnTo>
                  <a:lnTo>
                    <a:pt x="5000" y="17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2553;p22">
            <a:extLst>
              <a:ext uri="{FF2B5EF4-FFF2-40B4-BE49-F238E27FC236}">
                <a16:creationId xmlns:a16="http://schemas.microsoft.com/office/drawing/2014/main" id="{8ED90F6F-CC3C-4087-B92B-AE08200BE195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7491762" y="4459082"/>
            <a:chExt cx="633600" cy="633600"/>
          </a:xfrm>
          <a:solidFill>
            <a:schemeClr val="bg1"/>
          </a:solidFill>
        </p:grpSpPr>
        <p:sp>
          <p:nvSpPr>
            <p:cNvPr id="262" name="Google Shape;2554;p22">
              <a:extLst>
                <a:ext uri="{FF2B5EF4-FFF2-40B4-BE49-F238E27FC236}">
                  <a16:creationId xmlns:a16="http://schemas.microsoft.com/office/drawing/2014/main" id="{3EDB6D53-7BAD-420D-AB20-06C331EBCF6E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555;p22">
              <a:extLst>
                <a:ext uri="{FF2B5EF4-FFF2-40B4-BE49-F238E27FC236}">
                  <a16:creationId xmlns:a16="http://schemas.microsoft.com/office/drawing/2014/main" id="{9CD2EF20-2DAB-4C4D-AB85-A7EE8960F024}"/>
                </a:ext>
              </a:extLst>
            </p:cNvPr>
            <p:cNvSpPr/>
            <p:nvPr/>
          </p:nvSpPr>
          <p:spPr>
            <a:xfrm>
              <a:off x="749176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445"/>
                  </a:moveTo>
                  <a:lnTo>
                    <a:pt x="6656" y="3449"/>
                  </a:lnTo>
                  <a:lnTo>
                    <a:pt x="6636" y="3450"/>
                  </a:lnTo>
                  <a:lnTo>
                    <a:pt x="5928" y="3450"/>
                  </a:lnTo>
                  <a:lnTo>
                    <a:pt x="5908" y="3449"/>
                  </a:lnTo>
                  <a:lnTo>
                    <a:pt x="5894" y="3446"/>
                  </a:lnTo>
                  <a:lnTo>
                    <a:pt x="5894" y="4571"/>
                  </a:lnTo>
                  <a:lnTo>
                    <a:pt x="5908" y="4568"/>
                  </a:lnTo>
                  <a:lnTo>
                    <a:pt x="5928" y="4567"/>
                  </a:lnTo>
                  <a:lnTo>
                    <a:pt x="6636" y="4567"/>
                  </a:lnTo>
                  <a:lnTo>
                    <a:pt x="6656" y="4568"/>
                  </a:lnTo>
                  <a:lnTo>
                    <a:pt x="6675" y="4572"/>
                  </a:lnTo>
                  <a:lnTo>
                    <a:pt x="6693" y="4578"/>
                  </a:lnTo>
                  <a:lnTo>
                    <a:pt x="6711" y="4587"/>
                  </a:lnTo>
                  <a:lnTo>
                    <a:pt x="6727" y="4598"/>
                  </a:lnTo>
                  <a:lnTo>
                    <a:pt x="6742" y="4611"/>
                  </a:lnTo>
                  <a:lnTo>
                    <a:pt x="6755" y="4626"/>
                  </a:lnTo>
                  <a:lnTo>
                    <a:pt x="6766" y="4642"/>
                  </a:lnTo>
                  <a:lnTo>
                    <a:pt x="6775" y="4660"/>
                  </a:lnTo>
                  <a:lnTo>
                    <a:pt x="6781" y="4678"/>
                  </a:lnTo>
                  <a:lnTo>
                    <a:pt x="6785" y="4697"/>
                  </a:lnTo>
                  <a:lnTo>
                    <a:pt x="6786" y="4717"/>
                  </a:lnTo>
                  <a:lnTo>
                    <a:pt x="6785" y="4737"/>
                  </a:lnTo>
                  <a:lnTo>
                    <a:pt x="6781" y="4756"/>
                  </a:lnTo>
                  <a:lnTo>
                    <a:pt x="6775" y="4774"/>
                  </a:lnTo>
                  <a:lnTo>
                    <a:pt x="6766" y="4792"/>
                  </a:lnTo>
                  <a:lnTo>
                    <a:pt x="6755" y="4808"/>
                  </a:lnTo>
                  <a:lnTo>
                    <a:pt x="6742" y="4823"/>
                  </a:lnTo>
                  <a:lnTo>
                    <a:pt x="6727" y="4836"/>
                  </a:lnTo>
                  <a:lnTo>
                    <a:pt x="6711" y="4847"/>
                  </a:lnTo>
                  <a:lnTo>
                    <a:pt x="6693" y="4856"/>
                  </a:lnTo>
                  <a:lnTo>
                    <a:pt x="6675" y="4862"/>
                  </a:lnTo>
                  <a:lnTo>
                    <a:pt x="6656" y="4866"/>
                  </a:lnTo>
                  <a:lnTo>
                    <a:pt x="6636" y="4867"/>
                  </a:lnTo>
                  <a:lnTo>
                    <a:pt x="5928" y="4867"/>
                  </a:lnTo>
                  <a:lnTo>
                    <a:pt x="5908" y="4866"/>
                  </a:lnTo>
                  <a:lnTo>
                    <a:pt x="5894" y="4863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3154"/>
                  </a:lnTo>
                  <a:lnTo>
                    <a:pt x="5908" y="3151"/>
                  </a:lnTo>
                  <a:lnTo>
                    <a:pt x="5928" y="3150"/>
                  </a:lnTo>
                  <a:lnTo>
                    <a:pt x="6636" y="3150"/>
                  </a:lnTo>
                  <a:lnTo>
                    <a:pt x="6656" y="3151"/>
                  </a:lnTo>
                  <a:lnTo>
                    <a:pt x="6675" y="3155"/>
                  </a:lnTo>
                  <a:lnTo>
                    <a:pt x="6693" y="3161"/>
                  </a:lnTo>
                  <a:lnTo>
                    <a:pt x="6711" y="3170"/>
                  </a:lnTo>
                  <a:lnTo>
                    <a:pt x="6727" y="3181"/>
                  </a:lnTo>
                  <a:lnTo>
                    <a:pt x="6742" y="3194"/>
                  </a:lnTo>
                  <a:lnTo>
                    <a:pt x="6755" y="3209"/>
                  </a:lnTo>
                  <a:lnTo>
                    <a:pt x="6766" y="3225"/>
                  </a:lnTo>
                  <a:lnTo>
                    <a:pt x="6775" y="3243"/>
                  </a:lnTo>
                  <a:lnTo>
                    <a:pt x="6781" y="3261"/>
                  </a:lnTo>
                  <a:lnTo>
                    <a:pt x="6785" y="3280"/>
                  </a:lnTo>
                  <a:lnTo>
                    <a:pt x="6786" y="3300"/>
                  </a:lnTo>
                  <a:lnTo>
                    <a:pt x="6785" y="3320"/>
                  </a:lnTo>
                  <a:lnTo>
                    <a:pt x="6781" y="3339"/>
                  </a:lnTo>
                  <a:lnTo>
                    <a:pt x="6775" y="3357"/>
                  </a:lnTo>
                  <a:lnTo>
                    <a:pt x="6766" y="3375"/>
                  </a:lnTo>
                  <a:lnTo>
                    <a:pt x="6755" y="3391"/>
                  </a:lnTo>
                  <a:lnTo>
                    <a:pt x="6742" y="3406"/>
                  </a:lnTo>
                  <a:lnTo>
                    <a:pt x="6727" y="3419"/>
                  </a:lnTo>
                  <a:lnTo>
                    <a:pt x="6711" y="3430"/>
                  </a:lnTo>
                  <a:lnTo>
                    <a:pt x="6693" y="3439"/>
                  </a:lnTo>
                  <a:lnTo>
                    <a:pt x="6675" y="3445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2556;p22">
            <a:extLst>
              <a:ext uri="{FF2B5EF4-FFF2-40B4-BE49-F238E27FC236}">
                <a16:creationId xmlns:a16="http://schemas.microsoft.com/office/drawing/2014/main" id="{BAACC734-FD06-4AB8-A918-67640281D2C0}"/>
              </a:ext>
            </a:extLst>
          </p:cNvPr>
          <p:cNvGrpSpPr/>
          <p:nvPr/>
        </p:nvGrpSpPr>
        <p:grpSpPr>
          <a:xfrm>
            <a:off x="5227152" y="2659872"/>
            <a:ext cx="633600" cy="633600"/>
            <a:chOff x="8624067" y="4459082"/>
            <a:chExt cx="633600" cy="633600"/>
          </a:xfrm>
          <a:solidFill>
            <a:schemeClr val="bg1"/>
          </a:solidFill>
        </p:grpSpPr>
        <p:sp>
          <p:nvSpPr>
            <p:cNvPr id="265" name="Google Shape;2557;p22">
              <a:extLst>
                <a:ext uri="{FF2B5EF4-FFF2-40B4-BE49-F238E27FC236}">
                  <a16:creationId xmlns:a16="http://schemas.microsoft.com/office/drawing/2014/main" id="{ED3CFDC7-70A4-43F4-ADB2-DC0D0833125A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25" y="7212"/>
                  </a:moveTo>
                  <a:lnTo>
                    <a:pt x="3267" y="6254"/>
                  </a:lnTo>
                  <a:lnTo>
                    <a:pt x="3246" y="6229"/>
                  </a:lnTo>
                  <a:lnTo>
                    <a:pt x="3227" y="6202"/>
                  </a:lnTo>
                  <a:lnTo>
                    <a:pt x="3213" y="6173"/>
                  </a:lnTo>
                  <a:lnTo>
                    <a:pt x="3203" y="6142"/>
                  </a:lnTo>
                  <a:lnTo>
                    <a:pt x="3196" y="6110"/>
                  </a:lnTo>
                  <a:lnTo>
                    <a:pt x="3194" y="6077"/>
                  </a:lnTo>
                  <a:lnTo>
                    <a:pt x="3196" y="6044"/>
                  </a:lnTo>
                  <a:lnTo>
                    <a:pt x="3203" y="6012"/>
                  </a:lnTo>
                  <a:lnTo>
                    <a:pt x="3213" y="5981"/>
                  </a:lnTo>
                  <a:lnTo>
                    <a:pt x="3227" y="5952"/>
                  </a:lnTo>
                  <a:lnTo>
                    <a:pt x="3246" y="5925"/>
                  </a:lnTo>
                  <a:lnTo>
                    <a:pt x="3267" y="5900"/>
                  </a:lnTo>
                  <a:lnTo>
                    <a:pt x="3292" y="5879"/>
                  </a:lnTo>
                  <a:lnTo>
                    <a:pt x="3319" y="5860"/>
                  </a:lnTo>
                  <a:lnTo>
                    <a:pt x="3348" y="5846"/>
                  </a:lnTo>
                  <a:lnTo>
                    <a:pt x="3379" y="5836"/>
                  </a:lnTo>
                  <a:lnTo>
                    <a:pt x="3411" y="5829"/>
                  </a:lnTo>
                  <a:lnTo>
                    <a:pt x="3444" y="5827"/>
                  </a:lnTo>
                  <a:lnTo>
                    <a:pt x="3477" y="5829"/>
                  </a:lnTo>
                  <a:lnTo>
                    <a:pt x="3509" y="5836"/>
                  </a:lnTo>
                  <a:lnTo>
                    <a:pt x="3540" y="5846"/>
                  </a:lnTo>
                  <a:lnTo>
                    <a:pt x="3569" y="5860"/>
                  </a:lnTo>
                  <a:lnTo>
                    <a:pt x="3596" y="5879"/>
                  </a:lnTo>
                  <a:lnTo>
                    <a:pt x="3621" y="5900"/>
                  </a:lnTo>
                  <a:lnTo>
                    <a:pt x="4402" y="6681"/>
                  </a:lnTo>
                  <a:lnTo>
                    <a:pt x="6379" y="4703"/>
                  </a:lnTo>
                  <a:lnTo>
                    <a:pt x="6404" y="4682"/>
                  </a:lnTo>
                  <a:lnTo>
                    <a:pt x="6431" y="4664"/>
                  </a:lnTo>
                  <a:lnTo>
                    <a:pt x="6460" y="4649"/>
                  </a:lnTo>
                  <a:lnTo>
                    <a:pt x="6491" y="4639"/>
                  </a:lnTo>
                  <a:lnTo>
                    <a:pt x="6523" y="4632"/>
                  </a:lnTo>
                  <a:lnTo>
                    <a:pt x="6556" y="4630"/>
                  </a:lnTo>
                  <a:lnTo>
                    <a:pt x="6589" y="4632"/>
                  </a:lnTo>
                  <a:lnTo>
                    <a:pt x="6621" y="4639"/>
                  </a:lnTo>
                  <a:lnTo>
                    <a:pt x="6652" y="4649"/>
                  </a:lnTo>
                  <a:lnTo>
                    <a:pt x="6681" y="4663"/>
                  </a:lnTo>
                  <a:lnTo>
                    <a:pt x="6708" y="4682"/>
                  </a:lnTo>
                  <a:lnTo>
                    <a:pt x="6733" y="4703"/>
                  </a:lnTo>
                  <a:lnTo>
                    <a:pt x="6754" y="4728"/>
                  </a:lnTo>
                  <a:lnTo>
                    <a:pt x="6772" y="4755"/>
                  </a:lnTo>
                  <a:lnTo>
                    <a:pt x="6787" y="4784"/>
                  </a:lnTo>
                  <a:lnTo>
                    <a:pt x="6797" y="4815"/>
                  </a:lnTo>
                  <a:lnTo>
                    <a:pt x="6804" y="4847"/>
                  </a:lnTo>
                  <a:lnTo>
                    <a:pt x="6806" y="4880"/>
                  </a:lnTo>
                  <a:lnTo>
                    <a:pt x="6804" y="4913"/>
                  </a:lnTo>
                  <a:lnTo>
                    <a:pt x="6797" y="4945"/>
                  </a:lnTo>
                  <a:lnTo>
                    <a:pt x="6787" y="4976"/>
                  </a:lnTo>
                  <a:lnTo>
                    <a:pt x="6773" y="5005"/>
                  </a:lnTo>
                  <a:lnTo>
                    <a:pt x="6754" y="5032"/>
                  </a:lnTo>
                  <a:lnTo>
                    <a:pt x="6733" y="5057"/>
                  </a:lnTo>
                  <a:lnTo>
                    <a:pt x="4579" y="7212"/>
                  </a:lnTo>
                  <a:lnTo>
                    <a:pt x="4554" y="7233"/>
                  </a:lnTo>
                  <a:lnTo>
                    <a:pt x="4527" y="7251"/>
                  </a:lnTo>
                  <a:lnTo>
                    <a:pt x="4498" y="7266"/>
                  </a:lnTo>
                  <a:lnTo>
                    <a:pt x="4467" y="7276"/>
                  </a:lnTo>
                  <a:lnTo>
                    <a:pt x="4435" y="7283"/>
                  </a:lnTo>
                  <a:lnTo>
                    <a:pt x="4402" y="7285"/>
                  </a:lnTo>
                  <a:lnTo>
                    <a:pt x="4369" y="7283"/>
                  </a:lnTo>
                  <a:lnTo>
                    <a:pt x="4337" y="7276"/>
                  </a:lnTo>
                  <a:lnTo>
                    <a:pt x="4306" y="7266"/>
                  </a:lnTo>
                  <a:lnTo>
                    <a:pt x="4277" y="7252"/>
                  </a:lnTo>
                  <a:lnTo>
                    <a:pt x="4250" y="7233"/>
                  </a:lnTo>
                  <a:lnTo>
                    <a:pt x="4225" y="72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558;p22">
              <a:extLst>
                <a:ext uri="{FF2B5EF4-FFF2-40B4-BE49-F238E27FC236}">
                  <a16:creationId xmlns:a16="http://schemas.microsoft.com/office/drawing/2014/main" id="{E1FFDA4D-68AE-45F5-9CB5-8059C2C6A38D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68" y="800"/>
                  </a:moveTo>
                  <a:lnTo>
                    <a:pt x="4277" y="800"/>
                  </a:lnTo>
                  <a:lnTo>
                    <a:pt x="4282" y="800"/>
                  </a:lnTo>
                  <a:lnTo>
                    <a:pt x="5718" y="800"/>
                  </a:lnTo>
                  <a:lnTo>
                    <a:pt x="5723" y="800"/>
                  </a:lnTo>
                  <a:lnTo>
                    <a:pt x="5732" y="800"/>
                  </a:lnTo>
                  <a:lnTo>
                    <a:pt x="5741" y="801"/>
                  </a:lnTo>
                  <a:lnTo>
                    <a:pt x="5750" y="801"/>
                  </a:lnTo>
                  <a:lnTo>
                    <a:pt x="5759" y="802"/>
                  </a:lnTo>
                  <a:lnTo>
                    <a:pt x="5768" y="803"/>
                  </a:lnTo>
                  <a:lnTo>
                    <a:pt x="5777" y="804"/>
                  </a:lnTo>
                  <a:lnTo>
                    <a:pt x="5786" y="805"/>
                  </a:lnTo>
                  <a:lnTo>
                    <a:pt x="5796" y="806"/>
                  </a:lnTo>
                  <a:lnTo>
                    <a:pt x="5804" y="808"/>
                  </a:lnTo>
                  <a:lnTo>
                    <a:pt x="5813" y="809"/>
                  </a:lnTo>
                  <a:lnTo>
                    <a:pt x="5822" y="811"/>
                  </a:lnTo>
                  <a:lnTo>
                    <a:pt x="5831" y="813"/>
                  </a:lnTo>
                  <a:lnTo>
                    <a:pt x="5840" y="815"/>
                  </a:lnTo>
                  <a:lnTo>
                    <a:pt x="5849" y="818"/>
                  </a:lnTo>
                  <a:lnTo>
                    <a:pt x="5857" y="820"/>
                  </a:lnTo>
                  <a:lnTo>
                    <a:pt x="5866" y="823"/>
                  </a:lnTo>
                  <a:lnTo>
                    <a:pt x="5875" y="826"/>
                  </a:lnTo>
                  <a:lnTo>
                    <a:pt x="5883" y="829"/>
                  </a:lnTo>
                  <a:lnTo>
                    <a:pt x="5892" y="832"/>
                  </a:lnTo>
                  <a:lnTo>
                    <a:pt x="5900" y="835"/>
                  </a:lnTo>
                  <a:lnTo>
                    <a:pt x="5909" y="839"/>
                  </a:lnTo>
                  <a:lnTo>
                    <a:pt x="5917" y="842"/>
                  </a:lnTo>
                  <a:lnTo>
                    <a:pt x="5925" y="846"/>
                  </a:lnTo>
                  <a:lnTo>
                    <a:pt x="5933" y="850"/>
                  </a:lnTo>
                  <a:lnTo>
                    <a:pt x="5942" y="854"/>
                  </a:lnTo>
                  <a:lnTo>
                    <a:pt x="5949" y="858"/>
                  </a:lnTo>
                  <a:lnTo>
                    <a:pt x="5957" y="862"/>
                  </a:lnTo>
                  <a:lnTo>
                    <a:pt x="5968" y="868"/>
                  </a:lnTo>
                  <a:lnTo>
                    <a:pt x="5976" y="873"/>
                  </a:lnTo>
                  <a:lnTo>
                    <a:pt x="5983" y="878"/>
                  </a:lnTo>
                  <a:lnTo>
                    <a:pt x="5991" y="883"/>
                  </a:lnTo>
                  <a:lnTo>
                    <a:pt x="5998" y="888"/>
                  </a:lnTo>
                  <a:lnTo>
                    <a:pt x="6006" y="893"/>
                  </a:lnTo>
                  <a:lnTo>
                    <a:pt x="6013" y="899"/>
                  </a:lnTo>
                  <a:lnTo>
                    <a:pt x="6020" y="904"/>
                  </a:lnTo>
                  <a:lnTo>
                    <a:pt x="6027" y="910"/>
                  </a:lnTo>
                  <a:lnTo>
                    <a:pt x="6034" y="916"/>
                  </a:lnTo>
                  <a:lnTo>
                    <a:pt x="6041" y="922"/>
                  </a:lnTo>
                  <a:lnTo>
                    <a:pt x="6048" y="928"/>
                  </a:lnTo>
                  <a:lnTo>
                    <a:pt x="6054" y="934"/>
                  </a:lnTo>
                  <a:lnTo>
                    <a:pt x="6061" y="940"/>
                  </a:lnTo>
                  <a:lnTo>
                    <a:pt x="6067" y="946"/>
                  </a:lnTo>
                  <a:lnTo>
                    <a:pt x="6073" y="953"/>
                  </a:lnTo>
                  <a:lnTo>
                    <a:pt x="6080" y="960"/>
                  </a:lnTo>
                  <a:lnTo>
                    <a:pt x="6086" y="966"/>
                  </a:lnTo>
                  <a:lnTo>
                    <a:pt x="6091" y="973"/>
                  </a:lnTo>
                  <a:lnTo>
                    <a:pt x="6097" y="980"/>
                  </a:lnTo>
                  <a:lnTo>
                    <a:pt x="6103" y="987"/>
                  </a:lnTo>
                  <a:lnTo>
                    <a:pt x="6108" y="994"/>
                  </a:lnTo>
                  <a:lnTo>
                    <a:pt x="6114" y="1001"/>
                  </a:lnTo>
                  <a:lnTo>
                    <a:pt x="6119" y="1009"/>
                  </a:lnTo>
                  <a:lnTo>
                    <a:pt x="6124" y="1016"/>
                  </a:lnTo>
                  <a:lnTo>
                    <a:pt x="6129" y="1023"/>
                  </a:lnTo>
                  <a:lnTo>
                    <a:pt x="6134" y="1031"/>
                  </a:lnTo>
                  <a:lnTo>
                    <a:pt x="6139" y="1039"/>
                  </a:lnTo>
                  <a:lnTo>
                    <a:pt x="6144" y="1048"/>
                  </a:lnTo>
                  <a:lnTo>
                    <a:pt x="6149" y="1056"/>
                  </a:lnTo>
                  <a:lnTo>
                    <a:pt x="6153" y="1064"/>
                  </a:lnTo>
                  <a:lnTo>
                    <a:pt x="6157" y="1072"/>
                  </a:lnTo>
                  <a:lnTo>
                    <a:pt x="6161" y="1081"/>
                  </a:lnTo>
                  <a:lnTo>
                    <a:pt x="6165" y="1089"/>
                  </a:lnTo>
                  <a:lnTo>
                    <a:pt x="6169" y="1098"/>
                  </a:lnTo>
                  <a:lnTo>
                    <a:pt x="6172" y="1106"/>
                  </a:lnTo>
                  <a:lnTo>
                    <a:pt x="6176" y="1115"/>
                  </a:lnTo>
                  <a:lnTo>
                    <a:pt x="6179" y="1123"/>
                  </a:lnTo>
                  <a:lnTo>
                    <a:pt x="6182" y="1132"/>
                  </a:lnTo>
                  <a:lnTo>
                    <a:pt x="6185" y="1140"/>
                  </a:lnTo>
                  <a:lnTo>
                    <a:pt x="6188" y="1149"/>
                  </a:lnTo>
                  <a:lnTo>
                    <a:pt x="6190" y="1158"/>
                  </a:lnTo>
                  <a:lnTo>
                    <a:pt x="6192" y="1167"/>
                  </a:lnTo>
                  <a:lnTo>
                    <a:pt x="6195" y="1176"/>
                  </a:lnTo>
                  <a:lnTo>
                    <a:pt x="6197" y="1185"/>
                  </a:lnTo>
                  <a:lnTo>
                    <a:pt x="6199" y="1193"/>
                  </a:lnTo>
                  <a:lnTo>
                    <a:pt x="6200" y="1203"/>
                  </a:lnTo>
                  <a:lnTo>
                    <a:pt x="6202" y="1211"/>
                  </a:lnTo>
                  <a:lnTo>
                    <a:pt x="6203" y="1221"/>
                  </a:lnTo>
                  <a:lnTo>
                    <a:pt x="6204" y="1230"/>
                  </a:lnTo>
                  <a:lnTo>
                    <a:pt x="6205" y="1239"/>
                  </a:lnTo>
                  <a:lnTo>
                    <a:pt x="6206" y="1248"/>
                  </a:lnTo>
                  <a:lnTo>
                    <a:pt x="6207" y="1257"/>
                  </a:lnTo>
                  <a:lnTo>
                    <a:pt x="6207" y="1266"/>
                  </a:lnTo>
                  <a:lnTo>
                    <a:pt x="6208" y="1275"/>
                  </a:lnTo>
                  <a:lnTo>
                    <a:pt x="6208" y="1284"/>
                  </a:lnTo>
                  <a:lnTo>
                    <a:pt x="6208" y="1289"/>
                  </a:lnTo>
                  <a:lnTo>
                    <a:pt x="6208" y="1518"/>
                  </a:lnTo>
                  <a:lnTo>
                    <a:pt x="7394" y="1518"/>
                  </a:lnTo>
                  <a:lnTo>
                    <a:pt x="7399" y="1518"/>
                  </a:lnTo>
                  <a:lnTo>
                    <a:pt x="7417" y="1518"/>
                  </a:lnTo>
                  <a:lnTo>
                    <a:pt x="7426" y="1519"/>
                  </a:lnTo>
                  <a:lnTo>
                    <a:pt x="7444" y="1520"/>
                  </a:lnTo>
                  <a:lnTo>
                    <a:pt x="7453" y="1520"/>
                  </a:lnTo>
                  <a:lnTo>
                    <a:pt x="7471" y="1522"/>
                  </a:lnTo>
                  <a:lnTo>
                    <a:pt x="7480" y="1523"/>
                  </a:lnTo>
                  <a:lnTo>
                    <a:pt x="7498" y="1525"/>
                  </a:lnTo>
                  <a:lnTo>
                    <a:pt x="7507" y="1527"/>
                  </a:lnTo>
                  <a:lnTo>
                    <a:pt x="7525" y="1530"/>
                  </a:lnTo>
                  <a:lnTo>
                    <a:pt x="7534" y="1532"/>
                  </a:lnTo>
                  <a:lnTo>
                    <a:pt x="7552" y="1535"/>
                  </a:lnTo>
                  <a:lnTo>
                    <a:pt x="7561" y="1537"/>
                  </a:lnTo>
                  <a:lnTo>
                    <a:pt x="7578" y="1542"/>
                  </a:lnTo>
                  <a:lnTo>
                    <a:pt x="7587" y="1544"/>
                  </a:lnTo>
                  <a:lnTo>
                    <a:pt x="7604" y="1549"/>
                  </a:lnTo>
                  <a:lnTo>
                    <a:pt x="7613" y="1552"/>
                  </a:lnTo>
                  <a:lnTo>
                    <a:pt x="7630" y="1557"/>
                  </a:lnTo>
                  <a:lnTo>
                    <a:pt x="7639" y="1560"/>
                  </a:lnTo>
                  <a:lnTo>
                    <a:pt x="7656" y="1567"/>
                  </a:lnTo>
                  <a:lnTo>
                    <a:pt x="7665" y="1570"/>
                  </a:lnTo>
                  <a:lnTo>
                    <a:pt x="7681" y="1577"/>
                  </a:lnTo>
                  <a:lnTo>
                    <a:pt x="7690" y="1581"/>
                  </a:lnTo>
                  <a:lnTo>
                    <a:pt x="7706" y="1588"/>
                  </a:lnTo>
                  <a:lnTo>
                    <a:pt x="7715" y="1592"/>
                  </a:lnTo>
                  <a:lnTo>
                    <a:pt x="7731" y="1600"/>
                  </a:lnTo>
                  <a:lnTo>
                    <a:pt x="7739" y="1605"/>
                  </a:lnTo>
                  <a:lnTo>
                    <a:pt x="7755" y="1614"/>
                  </a:lnTo>
                  <a:lnTo>
                    <a:pt x="7762" y="1618"/>
                  </a:lnTo>
                  <a:lnTo>
                    <a:pt x="7777" y="1627"/>
                  </a:lnTo>
                  <a:lnTo>
                    <a:pt x="7785" y="1632"/>
                  </a:lnTo>
                  <a:lnTo>
                    <a:pt x="7800" y="1642"/>
                  </a:lnTo>
                  <a:lnTo>
                    <a:pt x="7808" y="1647"/>
                  </a:lnTo>
                  <a:lnTo>
                    <a:pt x="7823" y="1658"/>
                  </a:lnTo>
                  <a:lnTo>
                    <a:pt x="7830" y="1663"/>
                  </a:lnTo>
                  <a:lnTo>
                    <a:pt x="7845" y="1674"/>
                  </a:lnTo>
                  <a:lnTo>
                    <a:pt x="7852" y="1680"/>
                  </a:lnTo>
                  <a:lnTo>
                    <a:pt x="7866" y="1691"/>
                  </a:lnTo>
                  <a:lnTo>
                    <a:pt x="7873" y="1698"/>
                  </a:lnTo>
                  <a:lnTo>
                    <a:pt x="7886" y="1710"/>
                  </a:lnTo>
                  <a:lnTo>
                    <a:pt x="7893" y="1716"/>
                  </a:lnTo>
                  <a:lnTo>
                    <a:pt x="7906" y="1728"/>
                  </a:lnTo>
                  <a:lnTo>
                    <a:pt x="7913" y="1735"/>
                  </a:lnTo>
                  <a:lnTo>
                    <a:pt x="7925" y="1748"/>
                  </a:lnTo>
                  <a:lnTo>
                    <a:pt x="7931" y="1755"/>
                  </a:lnTo>
                  <a:lnTo>
                    <a:pt x="7943" y="1768"/>
                  </a:lnTo>
                  <a:lnTo>
                    <a:pt x="7950" y="1775"/>
                  </a:lnTo>
                  <a:lnTo>
                    <a:pt x="7961" y="1789"/>
                  </a:lnTo>
                  <a:lnTo>
                    <a:pt x="7967" y="1796"/>
                  </a:lnTo>
                  <a:lnTo>
                    <a:pt x="7978" y="1811"/>
                  </a:lnTo>
                  <a:lnTo>
                    <a:pt x="7983" y="1818"/>
                  </a:lnTo>
                  <a:lnTo>
                    <a:pt x="7994" y="1833"/>
                  </a:lnTo>
                  <a:lnTo>
                    <a:pt x="7999" y="1841"/>
                  </a:lnTo>
                  <a:lnTo>
                    <a:pt x="8009" y="1856"/>
                  </a:lnTo>
                  <a:lnTo>
                    <a:pt x="8014" y="1864"/>
                  </a:lnTo>
                  <a:lnTo>
                    <a:pt x="8023" y="1879"/>
                  </a:lnTo>
                  <a:lnTo>
                    <a:pt x="8027" y="1886"/>
                  </a:lnTo>
                  <a:lnTo>
                    <a:pt x="8036" y="1902"/>
                  </a:lnTo>
                  <a:lnTo>
                    <a:pt x="8041" y="1910"/>
                  </a:lnTo>
                  <a:lnTo>
                    <a:pt x="8049" y="1926"/>
                  </a:lnTo>
                  <a:lnTo>
                    <a:pt x="8053" y="1935"/>
                  </a:lnTo>
                  <a:lnTo>
                    <a:pt x="8060" y="1951"/>
                  </a:lnTo>
                  <a:lnTo>
                    <a:pt x="8064" y="1960"/>
                  </a:lnTo>
                  <a:lnTo>
                    <a:pt x="8071" y="1976"/>
                  </a:lnTo>
                  <a:lnTo>
                    <a:pt x="8074" y="1985"/>
                  </a:lnTo>
                  <a:lnTo>
                    <a:pt x="8081" y="2002"/>
                  </a:lnTo>
                  <a:lnTo>
                    <a:pt x="8084" y="2011"/>
                  </a:lnTo>
                  <a:lnTo>
                    <a:pt x="8089" y="2028"/>
                  </a:lnTo>
                  <a:lnTo>
                    <a:pt x="8092" y="2037"/>
                  </a:lnTo>
                  <a:lnTo>
                    <a:pt x="8097" y="2054"/>
                  </a:lnTo>
                  <a:lnTo>
                    <a:pt x="8099" y="2063"/>
                  </a:lnTo>
                  <a:lnTo>
                    <a:pt x="8104" y="2080"/>
                  </a:lnTo>
                  <a:lnTo>
                    <a:pt x="8106" y="2089"/>
                  </a:lnTo>
                  <a:lnTo>
                    <a:pt x="8109" y="2107"/>
                  </a:lnTo>
                  <a:lnTo>
                    <a:pt x="8111" y="2116"/>
                  </a:lnTo>
                  <a:lnTo>
                    <a:pt x="8114" y="2134"/>
                  </a:lnTo>
                  <a:lnTo>
                    <a:pt x="8116" y="2143"/>
                  </a:lnTo>
                  <a:lnTo>
                    <a:pt x="8118" y="2161"/>
                  </a:lnTo>
                  <a:lnTo>
                    <a:pt x="8119" y="2170"/>
                  </a:lnTo>
                  <a:lnTo>
                    <a:pt x="8121" y="2188"/>
                  </a:lnTo>
                  <a:lnTo>
                    <a:pt x="8121" y="2197"/>
                  </a:lnTo>
                  <a:lnTo>
                    <a:pt x="8122" y="2215"/>
                  </a:lnTo>
                  <a:lnTo>
                    <a:pt x="8123" y="2224"/>
                  </a:lnTo>
                  <a:lnTo>
                    <a:pt x="8123" y="2242"/>
                  </a:lnTo>
                  <a:lnTo>
                    <a:pt x="8123" y="2247"/>
                  </a:lnTo>
                  <a:lnTo>
                    <a:pt x="8123" y="8471"/>
                  </a:lnTo>
                  <a:lnTo>
                    <a:pt x="8123" y="8476"/>
                  </a:lnTo>
                  <a:lnTo>
                    <a:pt x="8123" y="8494"/>
                  </a:lnTo>
                  <a:lnTo>
                    <a:pt x="8122" y="8503"/>
                  </a:lnTo>
                  <a:lnTo>
                    <a:pt x="8121" y="8521"/>
                  </a:lnTo>
                  <a:lnTo>
                    <a:pt x="8121" y="8530"/>
                  </a:lnTo>
                  <a:lnTo>
                    <a:pt x="8119" y="8548"/>
                  </a:lnTo>
                  <a:lnTo>
                    <a:pt x="8118" y="8557"/>
                  </a:lnTo>
                  <a:lnTo>
                    <a:pt x="8116" y="8575"/>
                  </a:lnTo>
                  <a:lnTo>
                    <a:pt x="8114" y="8584"/>
                  </a:lnTo>
                  <a:lnTo>
                    <a:pt x="8111" y="8602"/>
                  </a:lnTo>
                  <a:lnTo>
                    <a:pt x="8109" y="8611"/>
                  </a:lnTo>
                  <a:lnTo>
                    <a:pt x="8106" y="8629"/>
                  </a:lnTo>
                  <a:lnTo>
                    <a:pt x="8104" y="8638"/>
                  </a:lnTo>
                  <a:lnTo>
                    <a:pt x="8099" y="8655"/>
                  </a:lnTo>
                  <a:lnTo>
                    <a:pt x="8097" y="8664"/>
                  </a:lnTo>
                  <a:lnTo>
                    <a:pt x="8092" y="8681"/>
                  </a:lnTo>
                  <a:lnTo>
                    <a:pt x="8089" y="8690"/>
                  </a:lnTo>
                  <a:lnTo>
                    <a:pt x="8084" y="8707"/>
                  </a:lnTo>
                  <a:lnTo>
                    <a:pt x="8081" y="8716"/>
                  </a:lnTo>
                  <a:lnTo>
                    <a:pt x="8075" y="8733"/>
                  </a:lnTo>
                  <a:lnTo>
                    <a:pt x="8071" y="8741"/>
                  </a:lnTo>
                  <a:lnTo>
                    <a:pt x="8064" y="8758"/>
                  </a:lnTo>
                  <a:lnTo>
                    <a:pt x="8061" y="8767"/>
                  </a:lnTo>
                  <a:lnTo>
                    <a:pt x="8053" y="8783"/>
                  </a:lnTo>
                  <a:lnTo>
                    <a:pt x="8049" y="8791"/>
                  </a:lnTo>
                  <a:lnTo>
                    <a:pt x="8041" y="8807"/>
                  </a:lnTo>
                  <a:lnTo>
                    <a:pt x="8037" y="8816"/>
                  </a:lnTo>
                  <a:lnTo>
                    <a:pt x="8028" y="8832"/>
                  </a:lnTo>
                  <a:lnTo>
                    <a:pt x="8023" y="8841"/>
                  </a:lnTo>
                  <a:lnTo>
                    <a:pt x="8013" y="8856"/>
                  </a:lnTo>
                  <a:lnTo>
                    <a:pt x="8008" y="8864"/>
                  </a:lnTo>
                  <a:lnTo>
                    <a:pt x="7998" y="8879"/>
                  </a:lnTo>
                  <a:lnTo>
                    <a:pt x="7993" y="8887"/>
                  </a:lnTo>
                  <a:lnTo>
                    <a:pt x="7983" y="8901"/>
                  </a:lnTo>
                  <a:lnTo>
                    <a:pt x="7977" y="8909"/>
                  </a:lnTo>
                  <a:lnTo>
                    <a:pt x="7966" y="8923"/>
                  </a:lnTo>
                  <a:lnTo>
                    <a:pt x="7960" y="8930"/>
                  </a:lnTo>
                  <a:lnTo>
                    <a:pt x="7949" y="8944"/>
                  </a:lnTo>
                  <a:lnTo>
                    <a:pt x="7943" y="8951"/>
                  </a:lnTo>
                  <a:lnTo>
                    <a:pt x="7931" y="8964"/>
                  </a:lnTo>
                  <a:lnTo>
                    <a:pt x="7925" y="8971"/>
                  </a:lnTo>
                  <a:lnTo>
                    <a:pt x="7912" y="8984"/>
                  </a:lnTo>
                  <a:lnTo>
                    <a:pt x="7906" y="8990"/>
                  </a:lnTo>
                  <a:lnTo>
                    <a:pt x="7893" y="9003"/>
                  </a:lnTo>
                  <a:lnTo>
                    <a:pt x="7886" y="9009"/>
                  </a:lnTo>
                  <a:lnTo>
                    <a:pt x="7873" y="9021"/>
                  </a:lnTo>
                  <a:lnTo>
                    <a:pt x="7866" y="9027"/>
                  </a:lnTo>
                  <a:lnTo>
                    <a:pt x="7852" y="9038"/>
                  </a:lnTo>
                  <a:lnTo>
                    <a:pt x="7845" y="9044"/>
                  </a:lnTo>
                  <a:lnTo>
                    <a:pt x="7830" y="9055"/>
                  </a:lnTo>
                  <a:lnTo>
                    <a:pt x="7823" y="9060"/>
                  </a:lnTo>
                  <a:lnTo>
                    <a:pt x="7808" y="9071"/>
                  </a:lnTo>
                  <a:lnTo>
                    <a:pt x="7800" y="9076"/>
                  </a:lnTo>
                  <a:lnTo>
                    <a:pt x="7785" y="9086"/>
                  </a:lnTo>
                  <a:lnTo>
                    <a:pt x="7777" y="9091"/>
                  </a:lnTo>
                  <a:lnTo>
                    <a:pt x="7762" y="9100"/>
                  </a:lnTo>
                  <a:lnTo>
                    <a:pt x="7755" y="9104"/>
                  </a:lnTo>
                  <a:lnTo>
                    <a:pt x="7739" y="9113"/>
                  </a:lnTo>
                  <a:lnTo>
                    <a:pt x="7731" y="9118"/>
                  </a:lnTo>
                  <a:lnTo>
                    <a:pt x="7715" y="9126"/>
                  </a:lnTo>
                  <a:lnTo>
                    <a:pt x="7706" y="9130"/>
                  </a:lnTo>
                  <a:lnTo>
                    <a:pt x="7690" y="9137"/>
                  </a:lnTo>
                  <a:lnTo>
                    <a:pt x="7681" y="9141"/>
                  </a:lnTo>
                  <a:lnTo>
                    <a:pt x="7665" y="9148"/>
                  </a:lnTo>
                  <a:lnTo>
                    <a:pt x="7656" y="9151"/>
                  </a:lnTo>
                  <a:lnTo>
                    <a:pt x="7639" y="9158"/>
                  </a:lnTo>
                  <a:lnTo>
                    <a:pt x="7630" y="9161"/>
                  </a:lnTo>
                  <a:lnTo>
                    <a:pt x="7613" y="9166"/>
                  </a:lnTo>
                  <a:lnTo>
                    <a:pt x="7604" y="9169"/>
                  </a:lnTo>
                  <a:lnTo>
                    <a:pt x="7587" y="9174"/>
                  </a:lnTo>
                  <a:lnTo>
                    <a:pt x="7578" y="9176"/>
                  </a:lnTo>
                  <a:lnTo>
                    <a:pt x="7561" y="9181"/>
                  </a:lnTo>
                  <a:lnTo>
                    <a:pt x="7552" y="9183"/>
                  </a:lnTo>
                  <a:lnTo>
                    <a:pt x="7534" y="9186"/>
                  </a:lnTo>
                  <a:lnTo>
                    <a:pt x="7525" y="9188"/>
                  </a:lnTo>
                  <a:lnTo>
                    <a:pt x="7507" y="9191"/>
                  </a:lnTo>
                  <a:lnTo>
                    <a:pt x="7498" y="9193"/>
                  </a:lnTo>
                  <a:lnTo>
                    <a:pt x="7480" y="9195"/>
                  </a:lnTo>
                  <a:lnTo>
                    <a:pt x="7471" y="9196"/>
                  </a:lnTo>
                  <a:lnTo>
                    <a:pt x="7453" y="9198"/>
                  </a:lnTo>
                  <a:lnTo>
                    <a:pt x="7444" y="9198"/>
                  </a:lnTo>
                  <a:lnTo>
                    <a:pt x="7426" y="9199"/>
                  </a:lnTo>
                  <a:lnTo>
                    <a:pt x="7417" y="9200"/>
                  </a:lnTo>
                  <a:lnTo>
                    <a:pt x="7399" y="9200"/>
                  </a:lnTo>
                  <a:lnTo>
                    <a:pt x="7394" y="9200"/>
                  </a:lnTo>
                  <a:lnTo>
                    <a:pt x="2606" y="9200"/>
                  </a:lnTo>
                  <a:lnTo>
                    <a:pt x="2601" y="9200"/>
                  </a:lnTo>
                  <a:lnTo>
                    <a:pt x="2583" y="9200"/>
                  </a:lnTo>
                  <a:lnTo>
                    <a:pt x="2574" y="9199"/>
                  </a:lnTo>
                  <a:lnTo>
                    <a:pt x="2556" y="9198"/>
                  </a:lnTo>
                  <a:lnTo>
                    <a:pt x="2547" y="9198"/>
                  </a:lnTo>
                  <a:lnTo>
                    <a:pt x="2529" y="9196"/>
                  </a:lnTo>
                  <a:lnTo>
                    <a:pt x="2520" y="9195"/>
                  </a:lnTo>
                  <a:lnTo>
                    <a:pt x="2502" y="9193"/>
                  </a:lnTo>
                  <a:lnTo>
                    <a:pt x="2493" y="9191"/>
                  </a:lnTo>
                  <a:lnTo>
                    <a:pt x="2475" y="9188"/>
                  </a:lnTo>
                  <a:lnTo>
                    <a:pt x="2466" y="9186"/>
                  </a:lnTo>
                  <a:lnTo>
                    <a:pt x="2448" y="9183"/>
                  </a:lnTo>
                  <a:lnTo>
                    <a:pt x="2439" y="9181"/>
                  </a:lnTo>
                  <a:lnTo>
                    <a:pt x="2422" y="9176"/>
                  </a:lnTo>
                  <a:lnTo>
                    <a:pt x="2413" y="9174"/>
                  </a:lnTo>
                  <a:lnTo>
                    <a:pt x="2396" y="9169"/>
                  </a:lnTo>
                  <a:lnTo>
                    <a:pt x="2387" y="9166"/>
                  </a:lnTo>
                  <a:lnTo>
                    <a:pt x="2370" y="9161"/>
                  </a:lnTo>
                  <a:lnTo>
                    <a:pt x="2361" y="9158"/>
                  </a:lnTo>
                  <a:lnTo>
                    <a:pt x="2344" y="9151"/>
                  </a:lnTo>
                  <a:lnTo>
                    <a:pt x="2335" y="9148"/>
                  </a:lnTo>
                  <a:lnTo>
                    <a:pt x="2319" y="9141"/>
                  </a:lnTo>
                  <a:lnTo>
                    <a:pt x="2310" y="9137"/>
                  </a:lnTo>
                  <a:lnTo>
                    <a:pt x="2294" y="9130"/>
                  </a:lnTo>
                  <a:lnTo>
                    <a:pt x="2285" y="9126"/>
                  </a:lnTo>
                  <a:lnTo>
                    <a:pt x="2269" y="9118"/>
                  </a:lnTo>
                  <a:lnTo>
                    <a:pt x="2261" y="9113"/>
                  </a:lnTo>
                  <a:lnTo>
                    <a:pt x="2245" y="9104"/>
                  </a:lnTo>
                  <a:lnTo>
                    <a:pt x="2238" y="9100"/>
                  </a:lnTo>
                  <a:lnTo>
                    <a:pt x="2223" y="9091"/>
                  </a:lnTo>
                  <a:lnTo>
                    <a:pt x="2215" y="9086"/>
                  </a:lnTo>
                  <a:lnTo>
                    <a:pt x="2200" y="9076"/>
                  </a:lnTo>
                  <a:lnTo>
                    <a:pt x="2192" y="9071"/>
                  </a:lnTo>
                  <a:lnTo>
                    <a:pt x="2177" y="9060"/>
                  </a:lnTo>
                  <a:lnTo>
                    <a:pt x="2170" y="9055"/>
                  </a:lnTo>
                  <a:lnTo>
                    <a:pt x="2155" y="9044"/>
                  </a:lnTo>
                  <a:lnTo>
                    <a:pt x="2148" y="9038"/>
                  </a:lnTo>
                  <a:lnTo>
                    <a:pt x="2134" y="9027"/>
                  </a:lnTo>
                  <a:lnTo>
                    <a:pt x="2127" y="9021"/>
                  </a:lnTo>
                  <a:lnTo>
                    <a:pt x="2114" y="9009"/>
                  </a:lnTo>
                  <a:lnTo>
                    <a:pt x="2107" y="9003"/>
                  </a:lnTo>
                  <a:lnTo>
                    <a:pt x="2094" y="8990"/>
                  </a:lnTo>
                  <a:lnTo>
                    <a:pt x="2088" y="8984"/>
                  </a:lnTo>
                  <a:lnTo>
                    <a:pt x="2075" y="8971"/>
                  </a:lnTo>
                  <a:lnTo>
                    <a:pt x="2069" y="8964"/>
                  </a:lnTo>
                  <a:lnTo>
                    <a:pt x="2057" y="8951"/>
                  </a:lnTo>
                  <a:lnTo>
                    <a:pt x="2051" y="8944"/>
                  </a:lnTo>
                  <a:lnTo>
                    <a:pt x="2040" y="8930"/>
                  </a:lnTo>
                  <a:lnTo>
                    <a:pt x="2034" y="8923"/>
                  </a:lnTo>
                  <a:lnTo>
                    <a:pt x="2023" y="8909"/>
                  </a:lnTo>
                  <a:lnTo>
                    <a:pt x="2017" y="8901"/>
                  </a:lnTo>
                  <a:lnTo>
                    <a:pt x="2007" y="8887"/>
                  </a:lnTo>
                  <a:lnTo>
                    <a:pt x="2002" y="8879"/>
                  </a:lnTo>
                  <a:lnTo>
                    <a:pt x="1992" y="8864"/>
                  </a:lnTo>
                  <a:lnTo>
                    <a:pt x="1987" y="8856"/>
                  </a:lnTo>
                  <a:lnTo>
                    <a:pt x="1977" y="8841"/>
                  </a:lnTo>
                  <a:lnTo>
                    <a:pt x="1972" y="8832"/>
                  </a:lnTo>
                  <a:lnTo>
                    <a:pt x="1963" y="8816"/>
                  </a:lnTo>
                  <a:lnTo>
                    <a:pt x="1959" y="8807"/>
                  </a:lnTo>
                  <a:lnTo>
                    <a:pt x="1951" y="8791"/>
                  </a:lnTo>
                  <a:lnTo>
                    <a:pt x="1947" y="8783"/>
                  </a:lnTo>
                  <a:lnTo>
                    <a:pt x="1939" y="8767"/>
                  </a:lnTo>
                  <a:lnTo>
                    <a:pt x="1936" y="8758"/>
                  </a:lnTo>
                  <a:lnTo>
                    <a:pt x="1929" y="8741"/>
                  </a:lnTo>
                  <a:lnTo>
                    <a:pt x="1925" y="8733"/>
                  </a:lnTo>
                  <a:lnTo>
                    <a:pt x="1919" y="8716"/>
                  </a:lnTo>
                  <a:lnTo>
                    <a:pt x="1916" y="8707"/>
                  </a:lnTo>
                  <a:lnTo>
                    <a:pt x="1911" y="8690"/>
                  </a:lnTo>
                  <a:lnTo>
                    <a:pt x="1908" y="8681"/>
                  </a:lnTo>
                  <a:lnTo>
                    <a:pt x="1903" y="8664"/>
                  </a:lnTo>
                  <a:lnTo>
                    <a:pt x="1901" y="8655"/>
                  </a:lnTo>
                  <a:lnTo>
                    <a:pt x="1896" y="8638"/>
                  </a:lnTo>
                  <a:lnTo>
                    <a:pt x="1894" y="8629"/>
                  </a:lnTo>
                  <a:lnTo>
                    <a:pt x="1891" y="8611"/>
                  </a:lnTo>
                  <a:lnTo>
                    <a:pt x="1889" y="8602"/>
                  </a:lnTo>
                  <a:lnTo>
                    <a:pt x="1886" y="8584"/>
                  </a:lnTo>
                  <a:lnTo>
                    <a:pt x="1884" y="8575"/>
                  </a:lnTo>
                  <a:lnTo>
                    <a:pt x="1882" y="8557"/>
                  </a:lnTo>
                  <a:lnTo>
                    <a:pt x="1881" y="8548"/>
                  </a:lnTo>
                  <a:lnTo>
                    <a:pt x="1879" y="8530"/>
                  </a:lnTo>
                  <a:lnTo>
                    <a:pt x="1879" y="8521"/>
                  </a:lnTo>
                  <a:lnTo>
                    <a:pt x="1878" y="8503"/>
                  </a:lnTo>
                  <a:lnTo>
                    <a:pt x="1877" y="8494"/>
                  </a:lnTo>
                  <a:lnTo>
                    <a:pt x="1877" y="8476"/>
                  </a:lnTo>
                  <a:lnTo>
                    <a:pt x="1877" y="8471"/>
                  </a:lnTo>
                  <a:lnTo>
                    <a:pt x="1877" y="2247"/>
                  </a:lnTo>
                  <a:lnTo>
                    <a:pt x="1877" y="2242"/>
                  </a:lnTo>
                  <a:lnTo>
                    <a:pt x="1877" y="2224"/>
                  </a:lnTo>
                  <a:lnTo>
                    <a:pt x="1878" y="2215"/>
                  </a:lnTo>
                  <a:lnTo>
                    <a:pt x="1879" y="2197"/>
                  </a:lnTo>
                  <a:lnTo>
                    <a:pt x="1879" y="2188"/>
                  </a:lnTo>
                  <a:lnTo>
                    <a:pt x="1881" y="2170"/>
                  </a:lnTo>
                  <a:lnTo>
                    <a:pt x="1882" y="2161"/>
                  </a:lnTo>
                  <a:lnTo>
                    <a:pt x="1884" y="2143"/>
                  </a:lnTo>
                  <a:lnTo>
                    <a:pt x="1886" y="2134"/>
                  </a:lnTo>
                  <a:lnTo>
                    <a:pt x="1889" y="2116"/>
                  </a:lnTo>
                  <a:lnTo>
                    <a:pt x="1891" y="2107"/>
                  </a:lnTo>
                  <a:lnTo>
                    <a:pt x="1894" y="2089"/>
                  </a:lnTo>
                  <a:lnTo>
                    <a:pt x="1896" y="2080"/>
                  </a:lnTo>
                  <a:lnTo>
                    <a:pt x="1901" y="2063"/>
                  </a:lnTo>
                  <a:lnTo>
                    <a:pt x="1903" y="2054"/>
                  </a:lnTo>
                  <a:lnTo>
                    <a:pt x="1908" y="2037"/>
                  </a:lnTo>
                  <a:lnTo>
                    <a:pt x="1911" y="2028"/>
                  </a:lnTo>
                  <a:lnTo>
                    <a:pt x="1916" y="2011"/>
                  </a:lnTo>
                  <a:lnTo>
                    <a:pt x="1919" y="2002"/>
                  </a:lnTo>
                  <a:lnTo>
                    <a:pt x="1926" y="1985"/>
                  </a:lnTo>
                  <a:lnTo>
                    <a:pt x="1929" y="1976"/>
                  </a:lnTo>
                  <a:lnTo>
                    <a:pt x="1936" y="1960"/>
                  </a:lnTo>
                  <a:lnTo>
                    <a:pt x="1940" y="1951"/>
                  </a:lnTo>
                  <a:lnTo>
                    <a:pt x="1947" y="1935"/>
                  </a:lnTo>
                  <a:lnTo>
                    <a:pt x="1951" y="1926"/>
                  </a:lnTo>
                  <a:lnTo>
                    <a:pt x="1959" y="1910"/>
                  </a:lnTo>
                  <a:lnTo>
                    <a:pt x="1964" y="1902"/>
                  </a:lnTo>
                  <a:lnTo>
                    <a:pt x="1973" y="1886"/>
                  </a:lnTo>
                  <a:lnTo>
                    <a:pt x="1977" y="1879"/>
                  </a:lnTo>
                  <a:lnTo>
                    <a:pt x="1986" y="1864"/>
                  </a:lnTo>
                  <a:lnTo>
                    <a:pt x="1991" y="1856"/>
                  </a:lnTo>
                  <a:lnTo>
                    <a:pt x="2001" y="1841"/>
                  </a:lnTo>
                  <a:lnTo>
                    <a:pt x="2006" y="1833"/>
                  </a:lnTo>
                  <a:lnTo>
                    <a:pt x="2017" y="1818"/>
                  </a:lnTo>
                  <a:lnTo>
                    <a:pt x="2022" y="1811"/>
                  </a:lnTo>
                  <a:lnTo>
                    <a:pt x="2033" y="1796"/>
                  </a:lnTo>
                  <a:lnTo>
                    <a:pt x="2039" y="1789"/>
                  </a:lnTo>
                  <a:lnTo>
                    <a:pt x="2050" y="1775"/>
                  </a:lnTo>
                  <a:lnTo>
                    <a:pt x="2057" y="1768"/>
                  </a:lnTo>
                  <a:lnTo>
                    <a:pt x="2069" y="1755"/>
                  </a:lnTo>
                  <a:lnTo>
                    <a:pt x="2075" y="1748"/>
                  </a:lnTo>
                  <a:lnTo>
                    <a:pt x="2087" y="1735"/>
                  </a:lnTo>
                  <a:lnTo>
                    <a:pt x="2094" y="1728"/>
                  </a:lnTo>
                  <a:lnTo>
                    <a:pt x="2107" y="1716"/>
                  </a:lnTo>
                  <a:lnTo>
                    <a:pt x="2114" y="1710"/>
                  </a:lnTo>
                  <a:lnTo>
                    <a:pt x="2127" y="1698"/>
                  </a:lnTo>
                  <a:lnTo>
                    <a:pt x="2134" y="1691"/>
                  </a:lnTo>
                  <a:lnTo>
                    <a:pt x="2148" y="1680"/>
                  </a:lnTo>
                  <a:lnTo>
                    <a:pt x="2155" y="1674"/>
                  </a:lnTo>
                  <a:lnTo>
                    <a:pt x="2170" y="1663"/>
                  </a:lnTo>
                  <a:lnTo>
                    <a:pt x="2177" y="1658"/>
                  </a:lnTo>
                  <a:lnTo>
                    <a:pt x="2192" y="1647"/>
                  </a:lnTo>
                  <a:lnTo>
                    <a:pt x="2200" y="1642"/>
                  </a:lnTo>
                  <a:lnTo>
                    <a:pt x="2215" y="1632"/>
                  </a:lnTo>
                  <a:lnTo>
                    <a:pt x="2223" y="1627"/>
                  </a:lnTo>
                  <a:lnTo>
                    <a:pt x="2238" y="1618"/>
                  </a:lnTo>
                  <a:lnTo>
                    <a:pt x="2245" y="1614"/>
                  </a:lnTo>
                  <a:lnTo>
                    <a:pt x="2261" y="1605"/>
                  </a:lnTo>
                  <a:lnTo>
                    <a:pt x="2269" y="1600"/>
                  </a:lnTo>
                  <a:lnTo>
                    <a:pt x="2285" y="1592"/>
                  </a:lnTo>
                  <a:lnTo>
                    <a:pt x="2294" y="1588"/>
                  </a:lnTo>
                  <a:lnTo>
                    <a:pt x="2310" y="1581"/>
                  </a:lnTo>
                  <a:lnTo>
                    <a:pt x="2319" y="1577"/>
                  </a:lnTo>
                  <a:lnTo>
                    <a:pt x="2335" y="1570"/>
                  </a:lnTo>
                  <a:lnTo>
                    <a:pt x="2344" y="1567"/>
                  </a:lnTo>
                  <a:lnTo>
                    <a:pt x="2361" y="1560"/>
                  </a:lnTo>
                  <a:lnTo>
                    <a:pt x="2370" y="1557"/>
                  </a:lnTo>
                  <a:lnTo>
                    <a:pt x="2387" y="1552"/>
                  </a:lnTo>
                  <a:lnTo>
                    <a:pt x="2396" y="1549"/>
                  </a:lnTo>
                  <a:lnTo>
                    <a:pt x="2413" y="1544"/>
                  </a:lnTo>
                  <a:lnTo>
                    <a:pt x="2422" y="1542"/>
                  </a:lnTo>
                  <a:lnTo>
                    <a:pt x="2439" y="1537"/>
                  </a:lnTo>
                  <a:lnTo>
                    <a:pt x="2448" y="1535"/>
                  </a:lnTo>
                  <a:lnTo>
                    <a:pt x="2466" y="1532"/>
                  </a:lnTo>
                  <a:lnTo>
                    <a:pt x="2475" y="1530"/>
                  </a:lnTo>
                  <a:lnTo>
                    <a:pt x="2493" y="1527"/>
                  </a:lnTo>
                  <a:lnTo>
                    <a:pt x="2502" y="1525"/>
                  </a:lnTo>
                  <a:lnTo>
                    <a:pt x="2520" y="1523"/>
                  </a:lnTo>
                  <a:lnTo>
                    <a:pt x="2529" y="1522"/>
                  </a:lnTo>
                  <a:lnTo>
                    <a:pt x="2547" y="1520"/>
                  </a:lnTo>
                  <a:lnTo>
                    <a:pt x="2556" y="1520"/>
                  </a:lnTo>
                  <a:lnTo>
                    <a:pt x="2574" y="1519"/>
                  </a:lnTo>
                  <a:lnTo>
                    <a:pt x="2583" y="1518"/>
                  </a:lnTo>
                  <a:lnTo>
                    <a:pt x="2601" y="1518"/>
                  </a:lnTo>
                  <a:lnTo>
                    <a:pt x="2606" y="1518"/>
                  </a:lnTo>
                  <a:lnTo>
                    <a:pt x="3792" y="1518"/>
                  </a:lnTo>
                  <a:lnTo>
                    <a:pt x="3792" y="1289"/>
                  </a:lnTo>
                  <a:lnTo>
                    <a:pt x="3792" y="1284"/>
                  </a:lnTo>
                  <a:lnTo>
                    <a:pt x="3792" y="1275"/>
                  </a:lnTo>
                  <a:lnTo>
                    <a:pt x="3793" y="1266"/>
                  </a:lnTo>
                  <a:lnTo>
                    <a:pt x="3793" y="1257"/>
                  </a:lnTo>
                  <a:lnTo>
                    <a:pt x="3794" y="1248"/>
                  </a:lnTo>
                  <a:lnTo>
                    <a:pt x="3795" y="1239"/>
                  </a:lnTo>
                  <a:lnTo>
                    <a:pt x="3796" y="1230"/>
                  </a:lnTo>
                  <a:lnTo>
                    <a:pt x="3797" y="1221"/>
                  </a:lnTo>
                  <a:lnTo>
                    <a:pt x="3798" y="1211"/>
                  </a:lnTo>
                  <a:lnTo>
                    <a:pt x="3800" y="1203"/>
                  </a:lnTo>
                  <a:lnTo>
                    <a:pt x="3801" y="1193"/>
                  </a:lnTo>
                  <a:lnTo>
                    <a:pt x="3803" y="1185"/>
                  </a:lnTo>
                  <a:lnTo>
                    <a:pt x="3805" y="1176"/>
                  </a:lnTo>
                  <a:lnTo>
                    <a:pt x="3808" y="1167"/>
                  </a:lnTo>
                  <a:lnTo>
                    <a:pt x="3810" y="1158"/>
                  </a:lnTo>
                  <a:lnTo>
                    <a:pt x="3812" y="1149"/>
                  </a:lnTo>
                  <a:lnTo>
                    <a:pt x="3815" y="1140"/>
                  </a:lnTo>
                  <a:lnTo>
                    <a:pt x="3818" y="1132"/>
                  </a:lnTo>
                  <a:lnTo>
                    <a:pt x="3821" y="1123"/>
                  </a:lnTo>
                  <a:lnTo>
                    <a:pt x="3824" y="1115"/>
                  </a:lnTo>
                  <a:lnTo>
                    <a:pt x="3828" y="1106"/>
                  </a:lnTo>
                  <a:lnTo>
                    <a:pt x="3831" y="1098"/>
                  </a:lnTo>
                  <a:lnTo>
                    <a:pt x="3835" y="1089"/>
                  </a:lnTo>
                  <a:lnTo>
                    <a:pt x="3839" y="1081"/>
                  </a:lnTo>
                  <a:lnTo>
                    <a:pt x="3843" y="1072"/>
                  </a:lnTo>
                  <a:lnTo>
                    <a:pt x="3847" y="1064"/>
                  </a:lnTo>
                  <a:lnTo>
                    <a:pt x="3851" y="1056"/>
                  </a:lnTo>
                  <a:lnTo>
                    <a:pt x="3856" y="1048"/>
                  </a:lnTo>
                  <a:lnTo>
                    <a:pt x="3861" y="1039"/>
                  </a:lnTo>
                  <a:lnTo>
                    <a:pt x="3866" y="1031"/>
                  </a:lnTo>
                  <a:lnTo>
                    <a:pt x="3871" y="1023"/>
                  </a:lnTo>
                  <a:lnTo>
                    <a:pt x="3876" y="1016"/>
                  </a:lnTo>
                  <a:lnTo>
                    <a:pt x="3881" y="1009"/>
                  </a:lnTo>
                  <a:lnTo>
                    <a:pt x="3886" y="1001"/>
                  </a:lnTo>
                  <a:lnTo>
                    <a:pt x="3892" y="994"/>
                  </a:lnTo>
                  <a:lnTo>
                    <a:pt x="3897" y="987"/>
                  </a:lnTo>
                  <a:lnTo>
                    <a:pt x="3903" y="980"/>
                  </a:lnTo>
                  <a:lnTo>
                    <a:pt x="3909" y="973"/>
                  </a:lnTo>
                  <a:lnTo>
                    <a:pt x="3914" y="966"/>
                  </a:lnTo>
                  <a:lnTo>
                    <a:pt x="3920" y="960"/>
                  </a:lnTo>
                  <a:lnTo>
                    <a:pt x="3927" y="953"/>
                  </a:lnTo>
                  <a:lnTo>
                    <a:pt x="3933" y="946"/>
                  </a:lnTo>
                  <a:lnTo>
                    <a:pt x="3939" y="940"/>
                  </a:lnTo>
                  <a:lnTo>
                    <a:pt x="3946" y="934"/>
                  </a:lnTo>
                  <a:lnTo>
                    <a:pt x="3952" y="928"/>
                  </a:lnTo>
                  <a:lnTo>
                    <a:pt x="3959" y="922"/>
                  </a:lnTo>
                  <a:lnTo>
                    <a:pt x="3966" y="916"/>
                  </a:lnTo>
                  <a:lnTo>
                    <a:pt x="3973" y="910"/>
                  </a:lnTo>
                  <a:lnTo>
                    <a:pt x="3980" y="904"/>
                  </a:lnTo>
                  <a:lnTo>
                    <a:pt x="3987" y="899"/>
                  </a:lnTo>
                  <a:lnTo>
                    <a:pt x="3994" y="893"/>
                  </a:lnTo>
                  <a:lnTo>
                    <a:pt x="4002" y="888"/>
                  </a:lnTo>
                  <a:lnTo>
                    <a:pt x="4009" y="883"/>
                  </a:lnTo>
                  <a:lnTo>
                    <a:pt x="4017" y="878"/>
                  </a:lnTo>
                  <a:lnTo>
                    <a:pt x="4024" y="873"/>
                  </a:lnTo>
                  <a:lnTo>
                    <a:pt x="4032" y="868"/>
                  </a:lnTo>
                  <a:lnTo>
                    <a:pt x="4043" y="862"/>
                  </a:lnTo>
                  <a:lnTo>
                    <a:pt x="4051" y="858"/>
                  </a:lnTo>
                  <a:lnTo>
                    <a:pt x="4058" y="854"/>
                  </a:lnTo>
                  <a:lnTo>
                    <a:pt x="4067" y="850"/>
                  </a:lnTo>
                  <a:lnTo>
                    <a:pt x="4075" y="846"/>
                  </a:lnTo>
                  <a:lnTo>
                    <a:pt x="4083" y="842"/>
                  </a:lnTo>
                  <a:lnTo>
                    <a:pt x="4091" y="839"/>
                  </a:lnTo>
                  <a:lnTo>
                    <a:pt x="4100" y="835"/>
                  </a:lnTo>
                  <a:lnTo>
                    <a:pt x="4108" y="832"/>
                  </a:lnTo>
                  <a:lnTo>
                    <a:pt x="4117" y="829"/>
                  </a:lnTo>
                  <a:lnTo>
                    <a:pt x="4125" y="826"/>
                  </a:lnTo>
                  <a:lnTo>
                    <a:pt x="4134" y="823"/>
                  </a:lnTo>
                  <a:lnTo>
                    <a:pt x="4143" y="820"/>
                  </a:lnTo>
                  <a:lnTo>
                    <a:pt x="4151" y="818"/>
                  </a:lnTo>
                  <a:lnTo>
                    <a:pt x="4160" y="815"/>
                  </a:lnTo>
                  <a:lnTo>
                    <a:pt x="4169" y="813"/>
                  </a:lnTo>
                  <a:lnTo>
                    <a:pt x="4178" y="811"/>
                  </a:lnTo>
                  <a:lnTo>
                    <a:pt x="4187" y="809"/>
                  </a:lnTo>
                  <a:lnTo>
                    <a:pt x="4196" y="808"/>
                  </a:lnTo>
                  <a:lnTo>
                    <a:pt x="4204" y="806"/>
                  </a:lnTo>
                  <a:lnTo>
                    <a:pt x="4214" y="805"/>
                  </a:lnTo>
                  <a:lnTo>
                    <a:pt x="4223" y="804"/>
                  </a:lnTo>
                  <a:lnTo>
                    <a:pt x="4232" y="803"/>
                  </a:lnTo>
                  <a:lnTo>
                    <a:pt x="4241" y="802"/>
                  </a:lnTo>
                  <a:lnTo>
                    <a:pt x="4250" y="801"/>
                  </a:lnTo>
                  <a:lnTo>
                    <a:pt x="4259" y="801"/>
                  </a:lnTo>
                  <a:lnTo>
                    <a:pt x="4268" y="800"/>
                  </a:lnTo>
                  <a:close/>
                  <a:moveTo>
                    <a:pt x="3792" y="2127"/>
                  </a:moveTo>
                  <a:lnTo>
                    <a:pt x="3792" y="2018"/>
                  </a:lnTo>
                  <a:lnTo>
                    <a:pt x="2608" y="2018"/>
                  </a:lnTo>
                  <a:lnTo>
                    <a:pt x="2597" y="2018"/>
                  </a:lnTo>
                  <a:lnTo>
                    <a:pt x="2589" y="2019"/>
                  </a:lnTo>
                  <a:lnTo>
                    <a:pt x="2580" y="2019"/>
                  </a:lnTo>
                  <a:lnTo>
                    <a:pt x="2572" y="2021"/>
                  </a:lnTo>
                  <a:lnTo>
                    <a:pt x="2563" y="2022"/>
                  </a:lnTo>
                  <a:lnTo>
                    <a:pt x="2555" y="2024"/>
                  </a:lnTo>
                  <a:lnTo>
                    <a:pt x="2547" y="2026"/>
                  </a:lnTo>
                  <a:lnTo>
                    <a:pt x="2538" y="2028"/>
                  </a:lnTo>
                  <a:lnTo>
                    <a:pt x="2530" y="2031"/>
                  </a:lnTo>
                  <a:lnTo>
                    <a:pt x="2523" y="2034"/>
                  </a:lnTo>
                  <a:lnTo>
                    <a:pt x="2515" y="2037"/>
                  </a:lnTo>
                  <a:lnTo>
                    <a:pt x="2507" y="2040"/>
                  </a:lnTo>
                  <a:lnTo>
                    <a:pt x="2500" y="2044"/>
                  </a:lnTo>
                  <a:lnTo>
                    <a:pt x="2492" y="2048"/>
                  </a:lnTo>
                  <a:lnTo>
                    <a:pt x="2484" y="2053"/>
                  </a:lnTo>
                  <a:lnTo>
                    <a:pt x="2477" y="2058"/>
                  </a:lnTo>
                  <a:lnTo>
                    <a:pt x="2470" y="2063"/>
                  </a:lnTo>
                  <a:lnTo>
                    <a:pt x="2463" y="2068"/>
                  </a:lnTo>
                  <a:lnTo>
                    <a:pt x="2457" y="2073"/>
                  </a:lnTo>
                  <a:lnTo>
                    <a:pt x="2450" y="2079"/>
                  </a:lnTo>
                  <a:lnTo>
                    <a:pt x="2444" y="2085"/>
                  </a:lnTo>
                  <a:lnTo>
                    <a:pt x="2438" y="2091"/>
                  </a:lnTo>
                  <a:lnTo>
                    <a:pt x="2432" y="2098"/>
                  </a:lnTo>
                  <a:lnTo>
                    <a:pt x="2427" y="2104"/>
                  </a:lnTo>
                  <a:lnTo>
                    <a:pt x="2422" y="2111"/>
                  </a:lnTo>
                  <a:lnTo>
                    <a:pt x="2417" y="2118"/>
                  </a:lnTo>
                  <a:lnTo>
                    <a:pt x="2412" y="2125"/>
                  </a:lnTo>
                  <a:lnTo>
                    <a:pt x="2407" y="2133"/>
                  </a:lnTo>
                  <a:lnTo>
                    <a:pt x="2403" y="2141"/>
                  </a:lnTo>
                  <a:lnTo>
                    <a:pt x="2399" y="2148"/>
                  </a:lnTo>
                  <a:lnTo>
                    <a:pt x="2396" y="2156"/>
                  </a:lnTo>
                  <a:lnTo>
                    <a:pt x="2393" y="2164"/>
                  </a:lnTo>
                  <a:lnTo>
                    <a:pt x="2390" y="2171"/>
                  </a:lnTo>
                  <a:lnTo>
                    <a:pt x="2387" y="2179"/>
                  </a:lnTo>
                  <a:lnTo>
                    <a:pt x="2385" y="2188"/>
                  </a:lnTo>
                  <a:lnTo>
                    <a:pt x="2383" y="2196"/>
                  </a:lnTo>
                  <a:lnTo>
                    <a:pt x="2381" y="2204"/>
                  </a:lnTo>
                  <a:lnTo>
                    <a:pt x="2380" y="2213"/>
                  </a:lnTo>
                  <a:lnTo>
                    <a:pt x="2378" y="2221"/>
                  </a:lnTo>
                  <a:lnTo>
                    <a:pt x="2378" y="2230"/>
                  </a:lnTo>
                  <a:lnTo>
                    <a:pt x="2377" y="2238"/>
                  </a:lnTo>
                  <a:lnTo>
                    <a:pt x="2377" y="2249"/>
                  </a:lnTo>
                  <a:lnTo>
                    <a:pt x="2377" y="8469"/>
                  </a:lnTo>
                  <a:lnTo>
                    <a:pt x="2377" y="8480"/>
                  </a:lnTo>
                  <a:lnTo>
                    <a:pt x="2378" y="8488"/>
                  </a:lnTo>
                  <a:lnTo>
                    <a:pt x="2378" y="8497"/>
                  </a:lnTo>
                  <a:lnTo>
                    <a:pt x="2380" y="8505"/>
                  </a:lnTo>
                  <a:lnTo>
                    <a:pt x="2381" y="8514"/>
                  </a:lnTo>
                  <a:lnTo>
                    <a:pt x="2383" y="8522"/>
                  </a:lnTo>
                  <a:lnTo>
                    <a:pt x="2385" y="8531"/>
                  </a:lnTo>
                  <a:lnTo>
                    <a:pt x="2387" y="8539"/>
                  </a:lnTo>
                  <a:lnTo>
                    <a:pt x="2390" y="8547"/>
                  </a:lnTo>
                  <a:lnTo>
                    <a:pt x="2393" y="8555"/>
                  </a:lnTo>
                  <a:lnTo>
                    <a:pt x="2396" y="8563"/>
                  </a:lnTo>
                  <a:lnTo>
                    <a:pt x="2400" y="8571"/>
                  </a:lnTo>
                  <a:lnTo>
                    <a:pt x="2404" y="8579"/>
                  </a:lnTo>
                  <a:lnTo>
                    <a:pt x="2407" y="8586"/>
                  </a:lnTo>
                  <a:lnTo>
                    <a:pt x="2411" y="8592"/>
                  </a:lnTo>
                  <a:lnTo>
                    <a:pt x="2416" y="8599"/>
                  </a:lnTo>
                  <a:lnTo>
                    <a:pt x="2421" y="8606"/>
                  </a:lnTo>
                  <a:lnTo>
                    <a:pt x="2426" y="8613"/>
                  </a:lnTo>
                  <a:lnTo>
                    <a:pt x="2432" y="8620"/>
                  </a:lnTo>
                  <a:lnTo>
                    <a:pt x="2438" y="8626"/>
                  </a:lnTo>
                  <a:lnTo>
                    <a:pt x="2444" y="8633"/>
                  </a:lnTo>
                  <a:lnTo>
                    <a:pt x="2450" y="8639"/>
                  </a:lnTo>
                  <a:lnTo>
                    <a:pt x="2457" y="8644"/>
                  </a:lnTo>
                  <a:lnTo>
                    <a:pt x="2463" y="8650"/>
                  </a:lnTo>
                  <a:lnTo>
                    <a:pt x="2470" y="8655"/>
                  </a:lnTo>
                  <a:lnTo>
                    <a:pt x="2477" y="8660"/>
                  </a:lnTo>
                  <a:lnTo>
                    <a:pt x="2484" y="8665"/>
                  </a:lnTo>
                  <a:lnTo>
                    <a:pt x="2492" y="8670"/>
                  </a:lnTo>
                  <a:lnTo>
                    <a:pt x="2500" y="8674"/>
                  </a:lnTo>
                  <a:lnTo>
                    <a:pt x="2507" y="8678"/>
                  </a:lnTo>
                  <a:lnTo>
                    <a:pt x="2515" y="8681"/>
                  </a:lnTo>
                  <a:lnTo>
                    <a:pt x="2523" y="8684"/>
                  </a:lnTo>
                  <a:lnTo>
                    <a:pt x="2530" y="8687"/>
                  </a:lnTo>
                  <a:lnTo>
                    <a:pt x="2538" y="8690"/>
                  </a:lnTo>
                  <a:lnTo>
                    <a:pt x="2547" y="8692"/>
                  </a:lnTo>
                  <a:lnTo>
                    <a:pt x="2555" y="8694"/>
                  </a:lnTo>
                  <a:lnTo>
                    <a:pt x="2563" y="8696"/>
                  </a:lnTo>
                  <a:lnTo>
                    <a:pt x="2572" y="8697"/>
                  </a:lnTo>
                  <a:lnTo>
                    <a:pt x="2580" y="8699"/>
                  </a:lnTo>
                  <a:lnTo>
                    <a:pt x="2589" y="8699"/>
                  </a:lnTo>
                  <a:lnTo>
                    <a:pt x="2597" y="8700"/>
                  </a:lnTo>
                  <a:lnTo>
                    <a:pt x="2608" y="8700"/>
                  </a:lnTo>
                  <a:lnTo>
                    <a:pt x="7392" y="8700"/>
                  </a:lnTo>
                  <a:lnTo>
                    <a:pt x="7403" y="8700"/>
                  </a:lnTo>
                  <a:lnTo>
                    <a:pt x="7411" y="8699"/>
                  </a:lnTo>
                  <a:lnTo>
                    <a:pt x="7420" y="8699"/>
                  </a:lnTo>
                  <a:lnTo>
                    <a:pt x="7428" y="8697"/>
                  </a:lnTo>
                  <a:lnTo>
                    <a:pt x="7437" y="8696"/>
                  </a:lnTo>
                  <a:lnTo>
                    <a:pt x="7445" y="8694"/>
                  </a:lnTo>
                  <a:lnTo>
                    <a:pt x="7453" y="8692"/>
                  </a:lnTo>
                  <a:lnTo>
                    <a:pt x="7462" y="8690"/>
                  </a:lnTo>
                  <a:lnTo>
                    <a:pt x="7470" y="8687"/>
                  </a:lnTo>
                  <a:lnTo>
                    <a:pt x="7477" y="8684"/>
                  </a:lnTo>
                  <a:lnTo>
                    <a:pt x="7485" y="8681"/>
                  </a:lnTo>
                  <a:lnTo>
                    <a:pt x="7493" y="8678"/>
                  </a:lnTo>
                  <a:lnTo>
                    <a:pt x="7500" y="8674"/>
                  </a:lnTo>
                  <a:lnTo>
                    <a:pt x="7508" y="8670"/>
                  </a:lnTo>
                  <a:lnTo>
                    <a:pt x="7516" y="8665"/>
                  </a:lnTo>
                  <a:lnTo>
                    <a:pt x="7523" y="8660"/>
                  </a:lnTo>
                  <a:lnTo>
                    <a:pt x="7530" y="8655"/>
                  </a:lnTo>
                  <a:lnTo>
                    <a:pt x="7537" y="8650"/>
                  </a:lnTo>
                  <a:lnTo>
                    <a:pt x="7543" y="8644"/>
                  </a:lnTo>
                  <a:lnTo>
                    <a:pt x="7550" y="8639"/>
                  </a:lnTo>
                  <a:lnTo>
                    <a:pt x="7556" y="8633"/>
                  </a:lnTo>
                  <a:lnTo>
                    <a:pt x="7562" y="8626"/>
                  </a:lnTo>
                  <a:lnTo>
                    <a:pt x="7568" y="8620"/>
                  </a:lnTo>
                  <a:lnTo>
                    <a:pt x="7574" y="8613"/>
                  </a:lnTo>
                  <a:lnTo>
                    <a:pt x="7579" y="8606"/>
                  </a:lnTo>
                  <a:lnTo>
                    <a:pt x="7584" y="8599"/>
                  </a:lnTo>
                  <a:lnTo>
                    <a:pt x="7589" y="8592"/>
                  </a:lnTo>
                  <a:lnTo>
                    <a:pt x="7593" y="8586"/>
                  </a:lnTo>
                  <a:lnTo>
                    <a:pt x="7596" y="8579"/>
                  </a:lnTo>
                  <a:lnTo>
                    <a:pt x="7600" y="8571"/>
                  </a:lnTo>
                  <a:lnTo>
                    <a:pt x="7604" y="8563"/>
                  </a:lnTo>
                  <a:lnTo>
                    <a:pt x="7607" y="8555"/>
                  </a:lnTo>
                  <a:lnTo>
                    <a:pt x="7610" y="8547"/>
                  </a:lnTo>
                  <a:lnTo>
                    <a:pt x="7613" y="8539"/>
                  </a:lnTo>
                  <a:lnTo>
                    <a:pt x="7615" y="8531"/>
                  </a:lnTo>
                  <a:lnTo>
                    <a:pt x="7617" y="8522"/>
                  </a:lnTo>
                  <a:lnTo>
                    <a:pt x="7619" y="8514"/>
                  </a:lnTo>
                  <a:lnTo>
                    <a:pt x="7620" y="8505"/>
                  </a:lnTo>
                  <a:lnTo>
                    <a:pt x="7622" y="8497"/>
                  </a:lnTo>
                  <a:lnTo>
                    <a:pt x="7622" y="8488"/>
                  </a:lnTo>
                  <a:lnTo>
                    <a:pt x="7623" y="8480"/>
                  </a:lnTo>
                  <a:lnTo>
                    <a:pt x="7623" y="8469"/>
                  </a:lnTo>
                  <a:lnTo>
                    <a:pt x="7623" y="2249"/>
                  </a:lnTo>
                  <a:lnTo>
                    <a:pt x="7623" y="2238"/>
                  </a:lnTo>
                  <a:lnTo>
                    <a:pt x="7622" y="2230"/>
                  </a:lnTo>
                  <a:lnTo>
                    <a:pt x="7622" y="2221"/>
                  </a:lnTo>
                  <a:lnTo>
                    <a:pt x="7620" y="2213"/>
                  </a:lnTo>
                  <a:lnTo>
                    <a:pt x="7619" y="2204"/>
                  </a:lnTo>
                  <a:lnTo>
                    <a:pt x="7617" y="2196"/>
                  </a:lnTo>
                  <a:lnTo>
                    <a:pt x="7615" y="2188"/>
                  </a:lnTo>
                  <a:lnTo>
                    <a:pt x="7613" y="2179"/>
                  </a:lnTo>
                  <a:lnTo>
                    <a:pt x="7610" y="2171"/>
                  </a:lnTo>
                  <a:lnTo>
                    <a:pt x="7607" y="2164"/>
                  </a:lnTo>
                  <a:lnTo>
                    <a:pt x="7604" y="2156"/>
                  </a:lnTo>
                  <a:lnTo>
                    <a:pt x="7601" y="2148"/>
                  </a:lnTo>
                  <a:lnTo>
                    <a:pt x="7597" y="2141"/>
                  </a:lnTo>
                  <a:lnTo>
                    <a:pt x="7593" y="2133"/>
                  </a:lnTo>
                  <a:lnTo>
                    <a:pt x="7588" y="2125"/>
                  </a:lnTo>
                  <a:lnTo>
                    <a:pt x="7583" y="2118"/>
                  </a:lnTo>
                  <a:lnTo>
                    <a:pt x="7578" y="2111"/>
                  </a:lnTo>
                  <a:lnTo>
                    <a:pt x="7573" y="2104"/>
                  </a:lnTo>
                  <a:lnTo>
                    <a:pt x="7568" y="2098"/>
                  </a:lnTo>
                  <a:lnTo>
                    <a:pt x="7562" y="2091"/>
                  </a:lnTo>
                  <a:lnTo>
                    <a:pt x="7556" y="2085"/>
                  </a:lnTo>
                  <a:lnTo>
                    <a:pt x="7550" y="2079"/>
                  </a:lnTo>
                  <a:lnTo>
                    <a:pt x="7543" y="2073"/>
                  </a:lnTo>
                  <a:lnTo>
                    <a:pt x="7537" y="2068"/>
                  </a:lnTo>
                  <a:lnTo>
                    <a:pt x="7530" y="2063"/>
                  </a:lnTo>
                  <a:lnTo>
                    <a:pt x="7523" y="2058"/>
                  </a:lnTo>
                  <a:lnTo>
                    <a:pt x="7516" y="2053"/>
                  </a:lnTo>
                  <a:lnTo>
                    <a:pt x="7508" y="2048"/>
                  </a:lnTo>
                  <a:lnTo>
                    <a:pt x="7500" y="2044"/>
                  </a:lnTo>
                  <a:lnTo>
                    <a:pt x="7493" y="2040"/>
                  </a:lnTo>
                  <a:lnTo>
                    <a:pt x="7485" y="2037"/>
                  </a:lnTo>
                  <a:lnTo>
                    <a:pt x="7477" y="2034"/>
                  </a:lnTo>
                  <a:lnTo>
                    <a:pt x="7470" y="2031"/>
                  </a:lnTo>
                  <a:lnTo>
                    <a:pt x="7462" y="2028"/>
                  </a:lnTo>
                  <a:lnTo>
                    <a:pt x="7453" y="2026"/>
                  </a:lnTo>
                  <a:lnTo>
                    <a:pt x="7445" y="2024"/>
                  </a:lnTo>
                  <a:lnTo>
                    <a:pt x="7437" y="2022"/>
                  </a:lnTo>
                  <a:lnTo>
                    <a:pt x="7428" y="2021"/>
                  </a:lnTo>
                  <a:lnTo>
                    <a:pt x="7420" y="2019"/>
                  </a:lnTo>
                  <a:lnTo>
                    <a:pt x="7411" y="2019"/>
                  </a:lnTo>
                  <a:lnTo>
                    <a:pt x="7403" y="2018"/>
                  </a:lnTo>
                  <a:lnTo>
                    <a:pt x="7392" y="2018"/>
                  </a:lnTo>
                  <a:lnTo>
                    <a:pt x="6208" y="2018"/>
                  </a:lnTo>
                  <a:lnTo>
                    <a:pt x="6208" y="2127"/>
                  </a:lnTo>
                  <a:lnTo>
                    <a:pt x="6208" y="2132"/>
                  </a:lnTo>
                  <a:lnTo>
                    <a:pt x="6208" y="2141"/>
                  </a:lnTo>
                  <a:lnTo>
                    <a:pt x="6207" y="2150"/>
                  </a:lnTo>
                  <a:lnTo>
                    <a:pt x="6207" y="2159"/>
                  </a:lnTo>
                  <a:lnTo>
                    <a:pt x="6206" y="2168"/>
                  </a:lnTo>
                  <a:lnTo>
                    <a:pt x="6205" y="2177"/>
                  </a:lnTo>
                  <a:lnTo>
                    <a:pt x="6204" y="2186"/>
                  </a:lnTo>
                  <a:lnTo>
                    <a:pt x="6203" y="2195"/>
                  </a:lnTo>
                  <a:lnTo>
                    <a:pt x="6202" y="2204"/>
                  </a:lnTo>
                  <a:lnTo>
                    <a:pt x="6200" y="2213"/>
                  </a:lnTo>
                  <a:lnTo>
                    <a:pt x="6199" y="2222"/>
                  </a:lnTo>
                  <a:lnTo>
                    <a:pt x="6197" y="2231"/>
                  </a:lnTo>
                  <a:lnTo>
                    <a:pt x="6195" y="2240"/>
                  </a:lnTo>
                  <a:lnTo>
                    <a:pt x="6193" y="2249"/>
                  </a:lnTo>
                  <a:lnTo>
                    <a:pt x="6190" y="2258"/>
                  </a:lnTo>
                  <a:lnTo>
                    <a:pt x="6188" y="2267"/>
                  </a:lnTo>
                  <a:lnTo>
                    <a:pt x="6185" y="2275"/>
                  </a:lnTo>
                  <a:lnTo>
                    <a:pt x="6182" y="2284"/>
                  </a:lnTo>
                  <a:lnTo>
                    <a:pt x="6179" y="2293"/>
                  </a:lnTo>
                  <a:lnTo>
                    <a:pt x="6176" y="2301"/>
                  </a:lnTo>
                  <a:lnTo>
                    <a:pt x="6173" y="2310"/>
                  </a:lnTo>
                  <a:lnTo>
                    <a:pt x="6169" y="2318"/>
                  </a:lnTo>
                  <a:lnTo>
                    <a:pt x="6165" y="2327"/>
                  </a:lnTo>
                  <a:lnTo>
                    <a:pt x="6162" y="2335"/>
                  </a:lnTo>
                  <a:lnTo>
                    <a:pt x="6157" y="2344"/>
                  </a:lnTo>
                  <a:lnTo>
                    <a:pt x="6153" y="2352"/>
                  </a:lnTo>
                  <a:lnTo>
                    <a:pt x="6149" y="2361"/>
                  </a:lnTo>
                  <a:lnTo>
                    <a:pt x="6144" y="2369"/>
                  </a:lnTo>
                  <a:lnTo>
                    <a:pt x="6137" y="2381"/>
                  </a:lnTo>
                  <a:lnTo>
                    <a:pt x="6132" y="2388"/>
                  </a:lnTo>
                  <a:lnTo>
                    <a:pt x="6128" y="2395"/>
                  </a:lnTo>
                  <a:lnTo>
                    <a:pt x="6123" y="2403"/>
                  </a:lnTo>
                  <a:lnTo>
                    <a:pt x="6118" y="2409"/>
                  </a:lnTo>
                  <a:lnTo>
                    <a:pt x="6113" y="2417"/>
                  </a:lnTo>
                  <a:lnTo>
                    <a:pt x="6108" y="2423"/>
                  </a:lnTo>
                  <a:lnTo>
                    <a:pt x="6102" y="2430"/>
                  </a:lnTo>
                  <a:lnTo>
                    <a:pt x="6097" y="2437"/>
                  </a:lnTo>
                  <a:lnTo>
                    <a:pt x="6091" y="2444"/>
                  </a:lnTo>
                  <a:lnTo>
                    <a:pt x="6086" y="2450"/>
                  </a:lnTo>
                  <a:lnTo>
                    <a:pt x="6080" y="2457"/>
                  </a:lnTo>
                  <a:lnTo>
                    <a:pt x="6074" y="2463"/>
                  </a:lnTo>
                  <a:lnTo>
                    <a:pt x="6068" y="2470"/>
                  </a:lnTo>
                  <a:lnTo>
                    <a:pt x="6062" y="2476"/>
                  </a:lnTo>
                  <a:lnTo>
                    <a:pt x="6055" y="2482"/>
                  </a:lnTo>
                  <a:lnTo>
                    <a:pt x="6049" y="2488"/>
                  </a:lnTo>
                  <a:lnTo>
                    <a:pt x="6042" y="2494"/>
                  </a:lnTo>
                  <a:lnTo>
                    <a:pt x="6035" y="2500"/>
                  </a:lnTo>
                  <a:lnTo>
                    <a:pt x="6028" y="2506"/>
                  </a:lnTo>
                  <a:lnTo>
                    <a:pt x="6021" y="2512"/>
                  </a:lnTo>
                  <a:lnTo>
                    <a:pt x="6014" y="2517"/>
                  </a:lnTo>
                  <a:lnTo>
                    <a:pt x="6007" y="2523"/>
                  </a:lnTo>
                  <a:lnTo>
                    <a:pt x="5999" y="2528"/>
                  </a:lnTo>
                  <a:lnTo>
                    <a:pt x="5992" y="2534"/>
                  </a:lnTo>
                  <a:lnTo>
                    <a:pt x="5984" y="2538"/>
                  </a:lnTo>
                  <a:lnTo>
                    <a:pt x="5976" y="2544"/>
                  </a:lnTo>
                  <a:lnTo>
                    <a:pt x="5968" y="2548"/>
                  </a:lnTo>
                  <a:lnTo>
                    <a:pt x="5957" y="2555"/>
                  </a:lnTo>
                  <a:lnTo>
                    <a:pt x="5949" y="2559"/>
                  </a:lnTo>
                  <a:lnTo>
                    <a:pt x="5942" y="2563"/>
                  </a:lnTo>
                  <a:lnTo>
                    <a:pt x="5933" y="2567"/>
                  </a:lnTo>
                  <a:lnTo>
                    <a:pt x="5925" y="2571"/>
                  </a:lnTo>
                  <a:lnTo>
                    <a:pt x="5917" y="2575"/>
                  </a:lnTo>
                  <a:lnTo>
                    <a:pt x="5909" y="2578"/>
                  </a:lnTo>
                  <a:lnTo>
                    <a:pt x="5900" y="2582"/>
                  </a:lnTo>
                  <a:lnTo>
                    <a:pt x="5892" y="2585"/>
                  </a:lnTo>
                  <a:lnTo>
                    <a:pt x="5883" y="2588"/>
                  </a:lnTo>
                  <a:lnTo>
                    <a:pt x="5875" y="2591"/>
                  </a:lnTo>
                  <a:lnTo>
                    <a:pt x="5866" y="2594"/>
                  </a:lnTo>
                  <a:lnTo>
                    <a:pt x="5857" y="2597"/>
                  </a:lnTo>
                  <a:lnTo>
                    <a:pt x="5849" y="2599"/>
                  </a:lnTo>
                  <a:lnTo>
                    <a:pt x="5840" y="2602"/>
                  </a:lnTo>
                  <a:lnTo>
                    <a:pt x="5831" y="2604"/>
                  </a:lnTo>
                  <a:lnTo>
                    <a:pt x="5822" y="2606"/>
                  </a:lnTo>
                  <a:lnTo>
                    <a:pt x="5813" y="2608"/>
                  </a:lnTo>
                  <a:lnTo>
                    <a:pt x="5804" y="2609"/>
                  </a:lnTo>
                  <a:lnTo>
                    <a:pt x="5796" y="2611"/>
                  </a:lnTo>
                  <a:lnTo>
                    <a:pt x="5786" y="2612"/>
                  </a:lnTo>
                  <a:lnTo>
                    <a:pt x="5777" y="2613"/>
                  </a:lnTo>
                  <a:lnTo>
                    <a:pt x="5768" y="2614"/>
                  </a:lnTo>
                  <a:lnTo>
                    <a:pt x="5759" y="2615"/>
                  </a:lnTo>
                  <a:lnTo>
                    <a:pt x="5750" y="2616"/>
                  </a:lnTo>
                  <a:lnTo>
                    <a:pt x="5741" y="2616"/>
                  </a:lnTo>
                  <a:lnTo>
                    <a:pt x="5732" y="2617"/>
                  </a:lnTo>
                  <a:lnTo>
                    <a:pt x="5723" y="2617"/>
                  </a:lnTo>
                  <a:lnTo>
                    <a:pt x="5718" y="2617"/>
                  </a:lnTo>
                  <a:lnTo>
                    <a:pt x="4282" y="2617"/>
                  </a:lnTo>
                  <a:lnTo>
                    <a:pt x="4277" y="2617"/>
                  </a:lnTo>
                  <a:lnTo>
                    <a:pt x="4268" y="2617"/>
                  </a:lnTo>
                  <a:lnTo>
                    <a:pt x="4259" y="2616"/>
                  </a:lnTo>
                  <a:lnTo>
                    <a:pt x="4250" y="2616"/>
                  </a:lnTo>
                  <a:lnTo>
                    <a:pt x="4241" y="2615"/>
                  </a:lnTo>
                  <a:lnTo>
                    <a:pt x="4232" y="2614"/>
                  </a:lnTo>
                  <a:lnTo>
                    <a:pt x="4223" y="2613"/>
                  </a:lnTo>
                  <a:lnTo>
                    <a:pt x="4214" y="2612"/>
                  </a:lnTo>
                  <a:lnTo>
                    <a:pt x="4204" y="2611"/>
                  </a:lnTo>
                  <a:lnTo>
                    <a:pt x="4196" y="2609"/>
                  </a:lnTo>
                  <a:lnTo>
                    <a:pt x="4187" y="2608"/>
                  </a:lnTo>
                  <a:lnTo>
                    <a:pt x="4178" y="2606"/>
                  </a:lnTo>
                  <a:lnTo>
                    <a:pt x="4169" y="2604"/>
                  </a:lnTo>
                  <a:lnTo>
                    <a:pt x="4160" y="2602"/>
                  </a:lnTo>
                  <a:lnTo>
                    <a:pt x="4151" y="2599"/>
                  </a:lnTo>
                  <a:lnTo>
                    <a:pt x="4143" y="2597"/>
                  </a:lnTo>
                  <a:lnTo>
                    <a:pt x="4134" y="2594"/>
                  </a:lnTo>
                  <a:lnTo>
                    <a:pt x="4125" y="2591"/>
                  </a:lnTo>
                  <a:lnTo>
                    <a:pt x="4117" y="2588"/>
                  </a:lnTo>
                  <a:lnTo>
                    <a:pt x="4108" y="2585"/>
                  </a:lnTo>
                  <a:lnTo>
                    <a:pt x="4100" y="2582"/>
                  </a:lnTo>
                  <a:lnTo>
                    <a:pt x="4091" y="2578"/>
                  </a:lnTo>
                  <a:lnTo>
                    <a:pt x="4083" y="2575"/>
                  </a:lnTo>
                  <a:lnTo>
                    <a:pt x="4075" y="2571"/>
                  </a:lnTo>
                  <a:lnTo>
                    <a:pt x="4067" y="2567"/>
                  </a:lnTo>
                  <a:lnTo>
                    <a:pt x="4058" y="2563"/>
                  </a:lnTo>
                  <a:lnTo>
                    <a:pt x="4051" y="2559"/>
                  </a:lnTo>
                  <a:lnTo>
                    <a:pt x="4043" y="2555"/>
                  </a:lnTo>
                  <a:lnTo>
                    <a:pt x="4032" y="2548"/>
                  </a:lnTo>
                  <a:lnTo>
                    <a:pt x="4024" y="2544"/>
                  </a:lnTo>
                  <a:lnTo>
                    <a:pt x="4016" y="2538"/>
                  </a:lnTo>
                  <a:lnTo>
                    <a:pt x="4008" y="2534"/>
                  </a:lnTo>
                  <a:lnTo>
                    <a:pt x="4001" y="2528"/>
                  </a:lnTo>
                  <a:lnTo>
                    <a:pt x="3993" y="2523"/>
                  </a:lnTo>
                  <a:lnTo>
                    <a:pt x="3986" y="2517"/>
                  </a:lnTo>
                  <a:lnTo>
                    <a:pt x="3979" y="2512"/>
                  </a:lnTo>
                  <a:lnTo>
                    <a:pt x="3972" y="2506"/>
                  </a:lnTo>
                  <a:lnTo>
                    <a:pt x="3965" y="2500"/>
                  </a:lnTo>
                  <a:lnTo>
                    <a:pt x="3958" y="2494"/>
                  </a:lnTo>
                  <a:lnTo>
                    <a:pt x="3951" y="2488"/>
                  </a:lnTo>
                  <a:lnTo>
                    <a:pt x="3945" y="2482"/>
                  </a:lnTo>
                  <a:lnTo>
                    <a:pt x="3938" y="2476"/>
                  </a:lnTo>
                  <a:lnTo>
                    <a:pt x="3932" y="2470"/>
                  </a:lnTo>
                  <a:lnTo>
                    <a:pt x="3926" y="2463"/>
                  </a:lnTo>
                  <a:lnTo>
                    <a:pt x="3920" y="2457"/>
                  </a:lnTo>
                  <a:lnTo>
                    <a:pt x="3914" y="2450"/>
                  </a:lnTo>
                  <a:lnTo>
                    <a:pt x="3909" y="2444"/>
                  </a:lnTo>
                  <a:lnTo>
                    <a:pt x="3903" y="2437"/>
                  </a:lnTo>
                  <a:lnTo>
                    <a:pt x="3898" y="2430"/>
                  </a:lnTo>
                  <a:lnTo>
                    <a:pt x="3892" y="2423"/>
                  </a:lnTo>
                  <a:lnTo>
                    <a:pt x="3887" y="2417"/>
                  </a:lnTo>
                  <a:lnTo>
                    <a:pt x="3882" y="2409"/>
                  </a:lnTo>
                  <a:lnTo>
                    <a:pt x="3877" y="2403"/>
                  </a:lnTo>
                  <a:lnTo>
                    <a:pt x="3872" y="2395"/>
                  </a:lnTo>
                  <a:lnTo>
                    <a:pt x="3868" y="2388"/>
                  </a:lnTo>
                  <a:lnTo>
                    <a:pt x="3863" y="2381"/>
                  </a:lnTo>
                  <a:lnTo>
                    <a:pt x="3856" y="2369"/>
                  </a:lnTo>
                  <a:lnTo>
                    <a:pt x="3851" y="2361"/>
                  </a:lnTo>
                  <a:lnTo>
                    <a:pt x="3847" y="2352"/>
                  </a:lnTo>
                  <a:lnTo>
                    <a:pt x="3843" y="2344"/>
                  </a:lnTo>
                  <a:lnTo>
                    <a:pt x="3838" y="2335"/>
                  </a:lnTo>
                  <a:lnTo>
                    <a:pt x="3835" y="2327"/>
                  </a:lnTo>
                  <a:lnTo>
                    <a:pt x="3831" y="2318"/>
                  </a:lnTo>
                  <a:lnTo>
                    <a:pt x="3827" y="2310"/>
                  </a:lnTo>
                  <a:lnTo>
                    <a:pt x="3824" y="2301"/>
                  </a:lnTo>
                  <a:lnTo>
                    <a:pt x="3821" y="2293"/>
                  </a:lnTo>
                  <a:lnTo>
                    <a:pt x="3818" y="2284"/>
                  </a:lnTo>
                  <a:lnTo>
                    <a:pt x="3815" y="2275"/>
                  </a:lnTo>
                  <a:lnTo>
                    <a:pt x="3812" y="2267"/>
                  </a:lnTo>
                  <a:lnTo>
                    <a:pt x="3810" y="2258"/>
                  </a:lnTo>
                  <a:lnTo>
                    <a:pt x="3807" y="2249"/>
                  </a:lnTo>
                  <a:lnTo>
                    <a:pt x="3805" y="2240"/>
                  </a:lnTo>
                  <a:lnTo>
                    <a:pt x="3803" y="2231"/>
                  </a:lnTo>
                  <a:lnTo>
                    <a:pt x="3801" y="2222"/>
                  </a:lnTo>
                  <a:lnTo>
                    <a:pt x="3800" y="2213"/>
                  </a:lnTo>
                  <a:lnTo>
                    <a:pt x="3798" y="2204"/>
                  </a:lnTo>
                  <a:lnTo>
                    <a:pt x="3797" y="2195"/>
                  </a:lnTo>
                  <a:lnTo>
                    <a:pt x="3796" y="2186"/>
                  </a:lnTo>
                  <a:lnTo>
                    <a:pt x="3795" y="2177"/>
                  </a:lnTo>
                  <a:lnTo>
                    <a:pt x="3794" y="2168"/>
                  </a:lnTo>
                  <a:lnTo>
                    <a:pt x="3793" y="2159"/>
                  </a:lnTo>
                  <a:lnTo>
                    <a:pt x="3793" y="2150"/>
                  </a:lnTo>
                  <a:lnTo>
                    <a:pt x="3792" y="2141"/>
                  </a:lnTo>
                  <a:lnTo>
                    <a:pt x="3792" y="2132"/>
                  </a:lnTo>
                  <a:lnTo>
                    <a:pt x="3792" y="2127"/>
                  </a:lnTo>
                  <a:close/>
                  <a:moveTo>
                    <a:pt x="5708" y="1300"/>
                  </a:moveTo>
                  <a:lnTo>
                    <a:pt x="4292" y="1300"/>
                  </a:lnTo>
                  <a:lnTo>
                    <a:pt x="4292" y="1518"/>
                  </a:lnTo>
                  <a:lnTo>
                    <a:pt x="5708" y="1518"/>
                  </a:lnTo>
                  <a:lnTo>
                    <a:pt x="5708" y="1300"/>
                  </a:lnTo>
                  <a:close/>
                  <a:moveTo>
                    <a:pt x="5708" y="2117"/>
                  </a:moveTo>
                  <a:lnTo>
                    <a:pt x="5708" y="2018"/>
                  </a:lnTo>
                  <a:lnTo>
                    <a:pt x="4292" y="2018"/>
                  </a:lnTo>
                  <a:lnTo>
                    <a:pt x="4292" y="2117"/>
                  </a:lnTo>
                  <a:lnTo>
                    <a:pt x="5708" y="2117"/>
                  </a:lnTo>
                  <a:close/>
                  <a:moveTo>
                    <a:pt x="6715" y="4068"/>
                  </a:moveTo>
                  <a:lnTo>
                    <a:pt x="6696" y="4072"/>
                  </a:lnTo>
                  <a:lnTo>
                    <a:pt x="6676" y="4073"/>
                  </a:lnTo>
                  <a:lnTo>
                    <a:pt x="3324" y="4073"/>
                  </a:lnTo>
                  <a:lnTo>
                    <a:pt x="3304" y="4072"/>
                  </a:lnTo>
                  <a:lnTo>
                    <a:pt x="3285" y="4068"/>
                  </a:lnTo>
                  <a:lnTo>
                    <a:pt x="3267" y="4062"/>
                  </a:lnTo>
                  <a:lnTo>
                    <a:pt x="3249" y="4053"/>
                  </a:lnTo>
                  <a:lnTo>
                    <a:pt x="3233" y="4042"/>
                  </a:lnTo>
                  <a:lnTo>
                    <a:pt x="3218" y="4029"/>
                  </a:lnTo>
                  <a:lnTo>
                    <a:pt x="3205" y="4014"/>
                  </a:lnTo>
                  <a:lnTo>
                    <a:pt x="3194" y="3998"/>
                  </a:lnTo>
                  <a:lnTo>
                    <a:pt x="3185" y="3980"/>
                  </a:lnTo>
                  <a:lnTo>
                    <a:pt x="3179" y="3962"/>
                  </a:lnTo>
                  <a:lnTo>
                    <a:pt x="3175" y="3943"/>
                  </a:lnTo>
                  <a:lnTo>
                    <a:pt x="3174" y="3923"/>
                  </a:lnTo>
                  <a:lnTo>
                    <a:pt x="3175" y="3903"/>
                  </a:lnTo>
                  <a:lnTo>
                    <a:pt x="3179" y="3884"/>
                  </a:lnTo>
                  <a:lnTo>
                    <a:pt x="3185" y="3866"/>
                  </a:lnTo>
                  <a:lnTo>
                    <a:pt x="3194" y="3848"/>
                  </a:lnTo>
                  <a:lnTo>
                    <a:pt x="3205" y="3832"/>
                  </a:lnTo>
                  <a:lnTo>
                    <a:pt x="3218" y="3817"/>
                  </a:lnTo>
                  <a:lnTo>
                    <a:pt x="3233" y="3804"/>
                  </a:lnTo>
                  <a:lnTo>
                    <a:pt x="3249" y="3793"/>
                  </a:lnTo>
                  <a:lnTo>
                    <a:pt x="3267" y="3784"/>
                  </a:lnTo>
                  <a:lnTo>
                    <a:pt x="3285" y="3778"/>
                  </a:lnTo>
                  <a:lnTo>
                    <a:pt x="3304" y="3774"/>
                  </a:lnTo>
                  <a:lnTo>
                    <a:pt x="3324" y="3773"/>
                  </a:lnTo>
                  <a:lnTo>
                    <a:pt x="6676" y="3773"/>
                  </a:lnTo>
                  <a:lnTo>
                    <a:pt x="6696" y="3774"/>
                  </a:lnTo>
                  <a:lnTo>
                    <a:pt x="6715" y="3778"/>
                  </a:lnTo>
                  <a:lnTo>
                    <a:pt x="6733" y="3784"/>
                  </a:lnTo>
                  <a:lnTo>
                    <a:pt x="6751" y="3793"/>
                  </a:lnTo>
                  <a:lnTo>
                    <a:pt x="6767" y="3804"/>
                  </a:lnTo>
                  <a:lnTo>
                    <a:pt x="6782" y="3817"/>
                  </a:lnTo>
                  <a:lnTo>
                    <a:pt x="6795" y="3832"/>
                  </a:lnTo>
                  <a:lnTo>
                    <a:pt x="6806" y="3848"/>
                  </a:lnTo>
                  <a:lnTo>
                    <a:pt x="6815" y="3866"/>
                  </a:lnTo>
                  <a:lnTo>
                    <a:pt x="6821" y="3884"/>
                  </a:lnTo>
                  <a:lnTo>
                    <a:pt x="6825" y="3903"/>
                  </a:lnTo>
                  <a:lnTo>
                    <a:pt x="6826" y="3923"/>
                  </a:lnTo>
                  <a:lnTo>
                    <a:pt x="6825" y="3943"/>
                  </a:lnTo>
                  <a:lnTo>
                    <a:pt x="6821" y="3962"/>
                  </a:lnTo>
                  <a:lnTo>
                    <a:pt x="6815" y="3980"/>
                  </a:lnTo>
                  <a:lnTo>
                    <a:pt x="6806" y="3998"/>
                  </a:lnTo>
                  <a:lnTo>
                    <a:pt x="6795" y="4014"/>
                  </a:lnTo>
                  <a:lnTo>
                    <a:pt x="6782" y="4029"/>
                  </a:lnTo>
                  <a:lnTo>
                    <a:pt x="6767" y="4042"/>
                  </a:lnTo>
                  <a:lnTo>
                    <a:pt x="6751" y="4053"/>
                  </a:lnTo>
                  <a:lnTo>
                    <a:pt x="6733" y="4062"/>
                  </a:lnTo>
                  <a:lnTo>
                    <a:pt x="6715" y="40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2562;p22">
            <a:extLst>
              <a:ext uri="{FF2B5EF4-FFF2-40B4-BE49-F238E27FC236}">
                <a16:creationId xmlns:a16="http://schemas.microsoft.com/office/drawing/2014/main" id="{64CFC0DE-60F2-452D-A7C6-1BB915A3CB46}"/>
              </a:ext>
            </a:extLst>
          </p:cNvPr>
          <p:cNvGrpSpPr/>
          <p:nvPr/>
        </p:nvGrpSpPr>
        <p:grpSpPr>
          <a:xfrm>
            <a:off x="10888678" y="2659872"/>
            <a:ext cx="633600" cy="633600"/>
            <a:chOff x="9756372" y="4459082"/>
            <a:chExt cx="633600" cy="633600"/>
          </a:xfrm>
          <a:solidFill>
            <a:schemeClr val="bg1"/>
          </a:solidFill>
        </p:grpSpPr>
        <p:sp>
          <p:nvSpPr>
            <p:cNvPr id="268" name="Google Shape;2563;p22">
              <a:extLst>
                <a:ext uri="{FF2B5EF4-FFF2-40B4-BE49-F238E27FC236}">
                  <a16:creationId xmlns:a16="http://schemas.microsoft.com/office/drawing/2014/main" id="{E62ECDD7-8DBB-4131-95B1-F915F3B52E02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78" y="2161"/>
                  </a:moveTo>
                  <a:lnTo>
                    <a:pt x="7222" y="2161"/>
                  </a:lnTo>
                  <a:lnTo>
                    <a:pt x="7222" y="4877"/>
                  </a:lnTo>
                  <a:lnTo>
                    <a:pt x="2778" y="4877"/>
                  </a:lnTo>
                  <a:lnTo>
                    <a:pt x="2778" y="21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564;p22">
              <a:extLst>
                <a:ext uri="{FF2B5EF4-FFF2-40B4-BE49-F238E27FC236}">
                  <a16:creationId xmlns:a16="http://schemas.microsoft.com/office/drawing/2014/main" id="{900C691A-D02D-4190-ABF7-7647E361F4CB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839"/>
                  </a:moveTo>
                  <a:lnTo>
                    <a:pt x="800" y="6605"/>
                  </a:lnTo>
                  <a:lnTo>
                    <a:pt x="800" y="5370"/>
                  </a:lnTo>
                  <a:lnTo>
                    <a:pt x="802" y="5337"/>
                  </a:lnTo>
                  <a:lnTo>
                    <a:pt x="809" y="5305"/>
                  </a:lnTo>
                  <a:lnTo>
                    <a:pt x="819" y="5274"/>
                  </a:lnTo>
                  <a:lnTo>
                    <a:pt x="833" y="5245"/>
                  </a:lnTo>
                  <a:lnTo>
                    <a:pt x="852" y="5218"/>
                  </a:lnTo>
                  <a:lnTo>
                    <a:pt x="873" y="5193"/>
                  </a:lnTo>
                  <a:lnTo>
                    <a:pt x="898" y="5172"/>
                  </a:lnTo>
                  <a:lnTo>
                    <a:pt x="925" y="5153"/>
                  </a:lnTo>
                  <a:lnTo>
                    <a:pt x="954" y="5139"/>
                  </a:lnTo>
                  <a:lnTo>
                    <a:pt x="985" y="5129"/>
                  </a:lnTo>
                  <a:lnTo>
                    <a:pt x="1017" y="5122"/>
                  </a:lnTo>
                  <a:lnTo>
                    <a:pt x="1050" y="5120"/>
                  </a:lnTo>
                  <a:lnTo>
                    <a:pt x="8950" y="5120"/>
                  </a:lnTo>
                  <a:lnTo>
                    <a:pt x="8983" y="5122"/>
                  </a:lnTo>
                  <a:lnTo>
                    <a:pt x="9015" y="5129"/>
                  </a:lnTo>
                  <a:lnTo>
                    <a:pt x="9046" y="5139"/>
                  </a:lnTo>
                  <a:lnTo>
                    <a:pt x="9075" y="5153"/>
                  </a:lnTo>
                  <a:lnTo>
                    <a:pt x="9102" y="5172"/>
                  </a:lnTo>
                  <a:lnTo>
                    <a:pt x="9127" y="5193"/>
                  </a:lnTo>
                  <a:lnTo>
                    <a:pt x="9148" y="5218"/>
                  </a:lnTo>
                  <a:lnTo>
                    <a:pt x="9167" y="5245"/>
                  </a:lnTo>
                  <a:lnTo>
                    <a:pt x="9181" y="5274"/>
                  </a:lnTo>
                  <a:lnTo>
                    <a:pt x="9191" y="5305"/>
                  </a:lnTo>
                  <a:lnTo>
                    <a:pt x="9198" y="5337"/>
                  </a:lnTo>
                  <a:lnTo>
                    <a:pt x="9200" y="5370"/>
                  </a:lnTo>
                  <a:lnTo>
                    <a:pt x="9200" y="6605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5000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close/>
                  <a:moveTo>
                    <a:pt x="8700" y="6355"/>
                  </a:moveTo>
                  <a:lnTo>
                    <a:pt x="8700" y="5620"/>
                  </a:lnTo>
                  <a:lnTo>
                    <a:pt x="1300" y="5620"/>
                  </a:lnTo>
                  <a:lnTo>
                    <a:pt x="1300" y="6355"/>
                  </a:lnTo>
                  <a:lnTo>
                    <a:pt x="5000" y="6355"/>
                  </a:lnTo>
                  <a:lnTo>
                    <a:pt x="8700" y="6355"/>
                  </a:lnTo>
                  <a:close/>
                  <a:moveTo>
                    <a:pt x="8700" y="7589"/>
                  </a:moveTo>
                  <a:lnTo>
                    <a:pt x="8700" y="6855"/>
                  </a:lnTo>
                  <a:lnTo>
                    <a:pt x="5250" y="6855"/>
                  </a:lnTo>
                  <a:lnTo>
                    <a:pt x="5250" y="7589"/>
                  </a:lnTo>
                  <a:lnTo>
                    <a:pt x="8700" y="7589"/>
                  </a:lnTo>
                  <a:close/>
                  <a:moveTo>
                    <a:pt x="4750" y="7589"/>
                  </a:moveTo>
                  <a:lnTo>
                    <a:pt x="4750" y="6855"/>
                  </a:lnTo>
                  <a:lnTo>
                    <a:pt x="1300" y="6855"/>
                  </a:lnTo>
                  <a:lnTo>
                    <a:pt x="1300" y="7589"/>
                  </a:lnTo>
                  <a:lnTo>
                    <a:pt x="4750" y="7589"/>
                  </a:lnTo>
                  <a:close/>
                  <a:moveTo>
                    <a:pt x="2628" y="4877"/>
                  </a:moveTo>
                  <a:lnTo>
                    <a:pt x="2628" y="2161"/>
                  </a:lnTo>
                  <a:lnTo>
                    <a:pt x="2629" y="2141"/>
                  </a:lnTo>
                  <a:lnTo>
                    <a:pt x="2633" y="2122"/>
                  </a:lnTo>
                  <a:lnTo>
                    <a:pt x="2639" y="2104"/>
                  </a:lnTo>
                  <a:lnTo>
                    <a:pt x="2648" y="2086"/>
                  </a:lnTo>
                  <a:lnTo>
                    <a:pt x="2659" y="2070"/>
                  </a:lnTo>
                  <a:lnTo>
                    <a:pt x="2672" y="2055"/>
                  </a:lnTo>
                  <a:lnTo>
                    <a:pt x="2687" y="2042"/>
                  </a:lnTo>
                  <a:lnTo>
                    <a:pt x="2703" y="2031"/>
                  </a:lnTo>
                  <a:lnTo>
                    <a:pt x="2721" y="2022"/>
                  </a:lnTo>
                  <a:lnTo>
                    <a:pt x="2739" y="2016"/>
                  </a:lnTo>
                  <a:lnTo>
                    <a:pt x="2758" y="2012"/>
                  </a:lnTo>
                  <a:lnTo>
                    <a:pt x="2778" y="2011"/>
                  </a:lnTo>
                  <a:lnTo>
                    <a:pt x="7222" y="2011"/>
                  </a:lnTo>
                  <a:lnTo>
                    <a:pt x="7242" y="2012"/>
                  </a:lnTo>
                  <a:lnTo>
                    <a:pt x="7261" y="2016"/>
                  </a:lnTo>
                  <a:lnTo>
                    <a:pt x="7279" y="2022"/>
                  </a:lnTo>
                  <a:lnTo>
                    <a:pt x="7297" y="2031"/>
                  </a:lnTo>
                  <a:lnTo>
                    <a:pt x="7313" y="2042"/>
                  </a:lnTo>
                  <a:lnTo>
                    <a:pt x="7328" y="2055"/>
                  </a:lnTo>
                  <a:lnTo>
                    <a:pt x="7341" y="2070"/>
                  </a:lnTo>
                  <a:lnTo>
                    <a:pt x="7352" y="2086"/>
                  </a:lnTo>
                  <a:lnTo>
                    <a:pt x="7361" y="2104"/>
                  </a:lnTo>
                  <a:lnTo>
                    <a:pt x="7367" y="2122"/>
                  </a:lnTo>
                  <a:lnTo>
                    <a:pt x="7371" y="2141"/>
                  </a:lnTo>
                  <a:lnTo>
                    <a:pt x="7372" y="2161"/>
                  </a:lnTo>
                  <a:lnTo>
                    <a:pt x="7372" y="4877"/>
                  </a:lnTo>
                  <a:lnTo>
                    <a:pt x="7371" y="4897"/>
                  </a:lnTo>
                  <a:lnTo>
                    <a:pt x="7367" y="4916"/>
                  </a:lnTo>
                  <a:lnTo>
                    <a:pt x="7361" y="4934"/>
                  </a:lnTo>
                  <a:lnTo>
                    <a:pt x="7352" y="4952"/>
                  </a:lnTo>
                  <a:lnTo>
                    <a:pt x="7341" y="4968"/>
                  </a:lnTo>
                  <a:lnTo>
                    <a:pt x="7328" y="4983"/>
                  </a:lnTo>
                  <a:lnTo>
                    <a:pt x="7313" y="4996"/>
                  </a:lnTo>
                  <a:lnTo>
                    <a:pt x="7297" y="5007"/>
                  </a:lnTo>
                  <a:lnTo>
                    <a:pt x="7279" y="5016"/>
                  </a:lnTo>
                  <a:lnTo>
                    <a:pt x="7261" y="5022"/>
                  </a:lnTo>
                  <a:lnTo>
                    <a:pt x="7242" y="5026"/>
                  </a:lnTo>
                  <a:lnTo>
                    <a:pt x="7222" y="5027"/>
                  </a:lnTo>
                  <a:lnTo>
                    <a:pt x="2778" y="5027"/>
                  </a:lnTo>
                  <a:lnTo>
                    <a:pt x="2758" y="5026"/>
                  </a:lnTo>
                  <a:lnTo>
                    <a:pt x="2739" y="5022"/>
                  </a:lnTo>
                  <a:lnTo>
                    <a:pt x="2721" y="5016"/>
                  </a:lnTo>
                  <a:lnTo>
                    <a:pt x="2703" y="5007"/>
                  </a:lnTo>
                  <a:lnTo>
                    <a:pt x="2687" y="4996"/>
                  </a:lnTo>
                  <a:lnTo>
                    <a:pt x="2672" y="4983"/>
                  </a:lnTo>
                  <a:lnTo>
                    <a:pt x="2659" y="4968"/>
                  </a:lnTo>
                  <a:lnTo>
                    <a:pt x="2648" y="4952"/>
                  </a:lnTo>
                  <a:lnTo>
                    <a:pt x="2639" y="4934"/>
                  </a:lnTo>
                  <a:lnTo>
                    <a:pt x="2633" y="4916"/>
                  </a:lnTo>
                  <a:lnTo>
                    <a:pt x="2629" y="4897"/>
                  </a:lnTo>
                  <a:lnTo>
                    <a:pt x="2628" y="4877"/>
                  </a:lnTo>
                  <a:close/>
                  <a:moveTo>
                    <a:pt x="7072" y="2311"/>
                  </a:moveTo>
                  <a:lnTo>
                    <a:pt x="2928" y="2311"/>
                  </a:lnTo>
                  <a:lnTo>
                    <a:pt x="2928" y="4727"/>
                  </a:lnTo>
                  <a:lnTo>
                    <a:pt x="7072" y="4727"/>
                  </a:lnTo>
                  <a:lnTo>
                    <a:pt x="7072" y="23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9" name="Google Shape;2779;p24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Agriculture</a:t>
            </a:r>
            <a:endParaRPr/>
          </a:p>
        </p:txBody>
      </p:sp>
      <p:sp>
        <p:nvSpPr>
          <p:cNvPr id="2780" name="Google Shape;2780;p24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5" name="Google Shape;2785;p25"/>
          <p:cNvGrpSpPr/>
          <p:nvPr/>
        </p:nvGrpSpPr>
        <p:grpSpPr>
          <a:xfrm>
            <a:off x="697932" y="861060"/>
            <a:ext cx="633202" cy="633202"/>
            <a:chOff x="697932" y="861060"/>
            <a:chExt cx="633202" cy="633202"/>
          </a:xfrm>
        </p:grpSpPr>
        <p:sp>
          <p:nvSpPr>
            <p:cNvPr id="2786" name="Google Shape;2786;p25"/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680"/>
                  </a:moveTo>
                  <a:lnTo>
                    <a:pt x="4662" y="4663"/>
                  </a:lnTo>
                  <a:lnTo>
                    <a:pt x="4337" y="4614"/>
                  </a:lnTo>
                  <a:lnTo>
                    <a:pt x="4025" y="4534"/>
                  </a:lnTo>
                  <a:lnTo>
                    <a:pt x="3729" y="4424"/>
                  </a:lnTo>
                  <a:lnTo>
                    <a:pt x="3452" y="4288"/>
                  </a:lnTo>
                  <a:lnTo>
                    <a:pt x="3195" y="4126"/>
                  </a:lnTo>
                  <a:lnTo>
                    <a:pt x="2960" y="3940"/>
                  </a:lnTo>
                  <a:lnTo>
                    <a:pt x="2750" y="3732"/>
                  </a:lnTo>
                  <a:lnTo>
                    <a:pt x="2566" y="3504"/>
                  </a:lnTo>
                  <a:lnTo>
                    <a:pt x="2411" y="3257"/>
                  </a:lnTo>
                  <a:lnTo>
                    <a:pt x="2287" y="2994"/>
                  </a:lnTo>
                  <a:lnTo>
                    <a:pt x="2196" y="2715"/>
                  </a:lnTo>
                  <a:lnTo>
                    <a:pt x="2139" y="2423"/>
                  </a:lnTo>
                  <a:lnTo>
                    <a:pt x="2120" y="2120"/>
                  </a:lnTo>
                  <a:lnTo>
                    <a:pt x="2517" y="2137"/>
                  </a:lnTo>
                  <a:lnTo>
                    <a:pt x="2884" y="2186"/>
                  </a:lnTo>
                  <a:lnTo>
                    <a:pt x="3222" y="2266"/>
                  </a:lnTo>
                  <a:lnTo>
                    <a:pt x="3531" y="2376"/>
                  </a:lnTo>
                  <a:lnTo>
                    <a:pt x="3810" y="2512"/>
                  </a:lnTo>
                  <a:lnTo>
                    <a:pt x="4060" y="2674"/>
                  </a:lnTo>
                  <a:lnTo>
                    <a:pt x="4280" y="2860"/>
                  </a:lnTo>
                  <a:lnTo>
                    <a:pt x="4471" y="3068"/>
                  </a:lnTo>
                  <a:lnTo>
                    <a:pt x="4633" y="3296"/>
                  </a:lnTo>
                  <a:lnTo>
                    <a:pt x="4765" y="3543"/>
                  </a:lnTo>
                  <a:lnTo>
                    <a:pt x="4868" y="3806"/>
                  </a:lnTo>
                  <a:lnTo>
                    <a:pt x="4941" y="4085"/>
                  </a:lnTo>
                  <a:lnTo>
                    <a:pt x="4985" y="4377"/>
                  </a:lnTo>
                  <a:lnTo>
                    <a:pt x="5000" y="46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25"/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75" y="4270"/>
                  </a:moveTo>
                  <a:lnTo>
                    <a:pt x="5350" y="4273"/>
                  </a:lnTo>
                  <a:lnTo>
                    <a:pt x="5250" y="4278"/>
                  </a:lnTo>
                  <a:lnTo>
                    <a:pt x="5250" y="8270"/>
                  </a:lnTo>
                  <a:lnTo>
                    <a:pt x="7560" y="8270"/>
                  </a:lnTo>
                  <a:lnTo>
                    <a:pt x="7593" y="8272"/>
                  </a:lnTo>
                  <a:lnTo>
                    <a:pt x="7625" y="8279"/>
                  </a:lnTo>
                  <a:lnTo>
                    <a:pt x="7656" y="8289"/>
                  </a:lnTo>
                  <a:lnTo>
                    <a:pt x="7685" y="8303"/>
                  </a:lnTo>
                  <a:lnTo>
                    <a:pt x="7712" y="8322"/>
                  </a:lnTo>
                  <a:lnTo>
                    <a:pt x="7737" y="8343"/>
                  </a:lnTo>
                  <a:lnTo>
                    <a:pt x="7758" y="8368"/>
                  </a:lnTo>
                  <a:lnTo>
                    <a:pt x="7777" y="8395"/>
                  </a:lnTo>
                  <a:lnTo>
                    <a:pt x="7791" y="8424"/>
                  </a:lnTo>
                  <a:lnTo>
                    <a:pt x="7801" y="8455"/>
                  </a:lnTo>
                  <a:lnTo>
                    <a:pt x="7808" y="8487"/>
                  </a:lnTo>
                  <a:lnTo>
                    <a:pt x="7810" y="8520"/>
                  </a:lnTo>
                  <a:lnTo>
                    <a:pt x="7808" y="8553"/>
                  </a:lnTo>
                  <a:lnTo>
                    <a:pt x="7801" y="8585"/>
                  </a:lnTo>
                  <a:lnTo>
                    <a:pt x="7791" y="8616"/>
                  </a:lnTo>
                  <a:lnTo>
                    <a:pt x="7777" y="8645"/>
                  </a:lnTo>
                  <a:lnTo>
                    <a:pt x="7758" y="8672"/>
                  </a:lnTo>
                  <a:lnTo>
                    <a:pt x="7737" y="8697"/>
                  </a:lnTo>
                  <a:lnTo>
                    <a:pt x="7712" y="8718"/>
                  </a:lnTo>
                  <a:lnTo>
                    <a:pt x="7685" y="8737"/>
                  </a:lnTo>
                  <a:lnTo>
                    <a:pt x="7656" y="8751"/>
                  </a:lnTo>
                  <a:lnTo>
                    <a:pt x="7625" y="8761"/>
                  </a:lnTo>
                  <a:lnTo>
                    <a:pt x="7593" y="8768"/>
                  </a:lnTo>
                  <a:lnTo>
                    <a:pt x="7560" y="8770"/>
                  </a:lnTo>
                  <a:lnTo>
                    <a:pt x="5000" y="8770"/>
                  </a:lnTo>
                  <a:lnTo>
                    <a:pt x="2440" y="8770"/>
                  </a:lnTo>
                  <a:lnTo>
                    <a:pt x="2407" y="8768"/>
                  </a:lnTo>
                  <a:lnTo>
                    <a:pt x="2375" y="8761"/>
                  </a:lnTo>
                  <a:lnTo>
                    <a:pt x="2344" y="8751"/>
                  </a:lnTo>
                  <a:lnTo>
                    <a:pt x="2315" y="8737"/>
                  </a:lnTo>
                  <a:lnTo>
                    <a:pt x="2288" y="8718"/>
                  </a:lnTo>
                  <a:lnTo>
                    <a:pt x="2263" y="8697"/>
                  </a:lnTo>
                  <a:lnTo>
                    <a:pt x="2242" y="8672"/>
                  </a:lnTo>
                  <a:lnTo>
                    <a:pt x="2223" y="8645"/>
                  </a:lnTo>
                  <a:lnTo>
                    <a:pt x="2209" y="8616"/>
                  </a:lnTo>
                  <a:lnTo>
                    <a:pt x="2199" y="8585"/>
                  </a:lnTo>
                  <a:lnTo>
                    <a:pt x="2192" y="8553"/>
                  </a:lnTo>
                  <a:lnTo>
                    <a:pt x="2190" y="8520"/>
                  </a:lnTo>
                  <a:lnTo>
                    <a:pt x="2192" y="8487"/>
                  </a:lnTo>
                  <a:lnTo>
                    <a:pt x="2199" y="8455"/>
                  </a:lnTo>
                  <a:lnTo>
                    <a:pt x="2209" y="8424"/>
                  </a:lnTo>
                  <a:lnTo>
                    <a:pt x="2223" y="8395"/>
                  </a:lnTo>
                  <a:lnTo>
                    <a:pt x="2242" y="8368"/>
                  </a:lnTo>
                  <a:lnTo>
                    <a:pt x="2263" y="8343"/>
                  </a:lnTo>
                  <a:lnTo>
                    <a:pt x="2288" y="8322"/>
                  </a:lnTo>
                  <a:lnTo>
                    <a:pt x="2315" y="8303"/>
                  </a:lnTo>
                  <a:lnTo>
                    <a:pt x="2344" y="8289"/>
                  </a:lnTo>
                  <a:lnTo>
                    <a:pt x="2375" y="8279"/>
                  </a:lnTo>
                  <a:lnTo>
                    <a:pt x="2407" y="8272"/>
                  </a:lnTo>
                  <a:lnTo>
                    <a:pt x="2440" y="8270"/>
                  </a:lnTo>
                  <a:lnTo>
                    <a:pt x="4750" y="8270"/>
                  </a:lnTo>
                  <a:lnTo>
                    <a:pt x="4750" y="4918"/>
                  </a:lnTo>
                  <a:lnTo>
                    <a:pt x="4650" y="4913"/>
                  </a:lnTo>
                  <a:lnTo>
                    <a:pt x="4625" y="4910"/>
                  </a:lnTo>
                  <a:lnTo>
                    <a:pt x="4299" y="4861"/>
                  </a:lnTo>
                  <a:lnTo>
                    <a:pt x="4274" y="4856"/>
                  </a:lnTo>
                  <a:lnTo>
                    <a:pt x="3963" y="4776"/>
                  </a:lnTo>
                  <a:lnTo>
                    <a:pt x="3938" y="4768"/>
                  </a:lnTo>
                  <a:lnTo>
                    <a:pt x="3643" y="4659"/>
                  </a:lnTo>
                  <a:lnTo>
                    <a:pt x="3619" y="4649"/>
                  </a:lnTo>
                  <a:lnTo>
                    <a:pt x="3342" y="4512"/>
                  </a:lnTo>
                  <a:lnTo>
                    <a:pt x="3319" y="4499"/>
                  </a:lnTo>
                  <a:lnTo>
                    <a:pt x="3061" y="4337"/>
                  </a:lnTo>
                  <a:lnTo>
                    <a:pt x="3040" y="4322"/>
                  </a:lnTo>
                  <a:lnTo>
                    <a:pt x="2805" y="4136"/>
                  </a:lnTo>
                  <a:lnTo>
                    <a:pt x="2784" y="4118"/>
                  </a:lnTo>
                  <a:lnTo>
                    <a:pt x="2574" y="3910"/>
                  </a:lnTo>
                  <a:lnTo>
                    <a:pt x="2555" y="3889"/>
                  </a:lnTo>
                  <a:lnTo>
                    <a:pt x="2371" y="3661"/>
                  </a:lnTo>
                  <a:lnTo>
                    <a:pt x="2354" y="3637"/>
                  </a:lnTo>
                  <a:lnTo>
                    <a:pt x="2199" y="3390"/>
                  </a:lnTo>
                  <a:lnTo>
                    <a:pt x="2185" y="3364"/>
                  </a:lnTo>
                  <a:lnTo>
                    <a:pt x="2061" y="3100"/>
                  </a:lnTo>
                  <a:lnTo>
                    <a:pt x="2049" y="3072"/>
                  </a:lnTo>
                  <a:lnTo>
                    <a:pt x="1958" y="2793"/>
                  </a:lnTo>
                  <a:lnTo>
                    <a:pt x="1950" y="2763"/>
                  </a:lnTo>
                  <a:lnTo>
                    <a:pt x="1894" y="2471"/>
                  </a:lnTo>
                  <a:lnTo>
                    <a:pt x="1890" y="2439"/>
                  </a:lnTo>
                  <a:lnTo>
                    <a:pt x="1871" y="2136"/>
                  </a:lnTo>
                  <a:lnTo>
                    <a:pt x="1871" y="2104"/>
                  </a:lnTo>
                  <a:lnTo>
                    <a:pt x="1875" y="2072"/>
                  </a:lnTo>
                  <a:lnTo>
                    <a:pt x="1883" y="2041"/>
                  </a:lnTo>
                  <a:lnTo>
                    <a:pt x="1895" y="2011"/>
                  </a:lnTo>
                  <a:lnTo>
                    <a:pt x="1911" y="1983"/>
                  </a:lnTo>
                  <a:lnTo>
                    <a:pt x="1930" y="1957"/>
                  </a:lnTo>
                  <a:lnTo>
                    <a:pt x="1953" y="1934"/>
                  </a:lnTo>
                  <a:lnTo>
                    <a:pt x="1978" y="1914"/>
                  </a:lnTo>
                  <a:lnTo>
                    <a:pt x="2006" y="1897"/>
                  </a:lnTo>
                  <a:lnTo>
                    <a:pt x="2036" y="1885"/>
                  </a:lnTo>
                  <a:lnTo>
                    <a:pt x="2067" y="1876"/>
                  </a:lnTo>
                  <a:lnTo>
                    <a:pt x="2098" y="1871"/>
                  </a:lnTo>
                  <a:lnTo>
                    <a:pt x="2131" y="1870"/>
                  </a:lnTo>
                  <a:lnTo>
                    <a:pt x="2527" y="1887"/>
                  </a:lnTo>
                  <a:lnTo>
                    <a:pt x="2550" y="1889"/>
                  </a:lnTo>
                  <a:lnTo>
                    <a:pt x="2917" y="1938"/>
                  </a:lnTo>
                  <a:lnTo>
                    <a:pt x="2942" y="1943"/>
                  </a:lnTo>
                  <a:lnTo>
                    <a:pt x="3280" y="2023"/>
                  </a:lnTo>
                  <a:lnTo>
                    <a:pt x="3305" y="2031"/>
                  </a:lnTo>
                  <a:lnTo>
                    <a:pt x="3614" y="2140"/>
                  </a:lnTo>
                  <a:lnTo>
                    <a:pt x="3640" y="2151"/>
                  </a:lnTo>
                  <a:lnTo>
                    <a:pt x="3920" y="2288"/>
                  </a:lnTo>
                  <a:lnTo>
                    <a:pt x="3946" y="2302"/>
                  </a:lnTo>
                  <a:lnTo>
                    <a:pt x="4196" y="2464"/>
                  </a:lnTo>
                  <a:lnTo>
                    <a:pt x="4221" y="2483"/>
                  </a:lnTo>
                  <a:lnTo>
                    <a:pt x="4441" y="2669"/>
                  </a:lnTo>
                  <a:lnTo>
                    <a:pt x="4464" y="2691"/>
                  </a:lnTo>
                  <a:lnTo>
                    <a:pt x="4655" y="2899"/>
                  </a:lnTo>
                  <a:lnTo>
                    <a:pt x="4675" y="2923"/>
                  </a:lnTo>
                  <a:lnTo>
                    <a:pt x="4837" y="3152"/>
                  </a:lnTo>
                  <a:lnTo>
                    <a:pt x="4853" y="3178"/>
                  </a:lnTo>
                  <a:lnTo>
                    <a:pt x="4865" y="3200"/>
                  </a:lnTo>
                  <a:lnTo>
                    <a:pt x="4891" y="3102"/>
                  </a:lnTo>
                  <a:lnTo>
                    <a:pt x="4899" y="3075"/>
                  </a:lnTo>
                  <a:lnTo>
                    <a:pt x="5002" y="2812"/>
                  </a:lnTo>
                  <a:lnTo>
                    <a:pt x="5015" y="2785"/>
                  </a:lnTo>
                  <a:lnTo>
                    <a:pt x="5147" y="2538"/>
                  </a:lnTo>
                  <a:lnTo>
                    <a:pt x="5163" y="2512"/>
                  </a:lnTo>
                  <a:lnTo>
                    <a:pt x="5325" y="2283"/>
                  </a:lnTo>
                  <a:lnTo>
                    <a:pt x="5345" y="2259"/>
                  </a:lnTo>
                  <a:lnTo>
                    <a:pt x="5536" y="2051"/>
                  </a:lnTo>
                  <a:lnTo>
                    <a:pt x="5559" y="2029"/>
                  </a:lnTo>
                  <a:lnTo>
                    <a:pt x="5779" y="1843"/>
                  </a:lnTo>
                  <a:lnTo>
                    <a:pt x="5804" y="1824"/>
                  </a:lnTo>
                  <a:lnTo>
                    <a:pt x="6054" y="1662"/>
                  </a:lnTo>
                  <a:lnTo>
                    <a:pt x="6080" y="1648"/>
                  </a:lnTo>
                  <a:lnTo>
                    <a:pt x="6360" y="1511"/>
                  </a:lnTo>
                  <a:lnTo>
                    <a:pt x="6386" y="1500"/>
                  </a:lnTo>
                  <a:lnTo>
                    <a:pt x="6695" y="1391"/>
                  </a:lnTo>
                  <a:lnTo>
                    <a:pt x="6720" y="1383"/>
                  </a:lnTo>
                  <a:lnTo>
                    <a:pt x="7058" y="1303"/>
                  </a:lnTo>
                  <a:lnTo>
                    <a:pt x="7083" y="1298"/>
                  </a:lnTo>
                  <a:lnTo>
                    <a:pt x="7450" y="1249"/>
                  </a:lnTo>
                  <a:lnTo>
                    <a:pt x="7473" y="1247"/>
                  </a:lnTo>
                  <a:lnTo>
                    <a:pt x="7869" y="1230"/>
                  </a:lnTo>
                  <a:lnTo>
                    <a:pt x="7902" y="1231"/>
                  </a:lnTo>
                  <a:lnTo>
                    <a:pt x="7933" y="1236"/>
                  </a:lnTo>
                  <a:lnTo>
                    <a:pt x="7964" y="1245"/>
                  </a:lnTo>
                  <a:lnTo>
                    <a:pt x="7994" y="1257"/>
                  </a:lnTo>
                  <a:lnTo>
                    <a:pt x="8022" y="1274"/>
                  </a:lnTo>
                  <a:lnTo>
                    <a:pt x="8047" y="1294"/>
                  </a:lnTo>
                  <a:lnTo>
                    <a:pt x="8070" y="1317"/>
                  </a:lnTo>
                  <a:lnTo>
                    <a:pt x="8089" y="1343"/>
                  </a:lnTo>
                  <a:lnTo>
                    <a:pt x="8105" y="1371"/>
                  </a:lnTo>
                  <a:lnTo>
                    <a:pt x="8117" y="1401"/>
                  </a:lnTo>
                  <a:lnTo>
                    <a:pt x="8125" y="1432"/>
                  </a:lnTo>
                  <a:lnTo>
                    <a:pt x="8129" y="1464"/>
                  </a:lnTo>
                  <a:lnTo>
                    <a:pt x="8129" y="1496"/>
                  </a:lnTo>
                  <a:lnTo>
                    <a:pt x="8110" y="1799"/>
                  </a:lnTo>
                  <a:lnTo>
                    <a:pt x="8106" y="1831"/>
                  </a:lnTo>
                  <a:lnTo>
                    <a:pt x="8050" y="2123"/>
                  </a:lnTo>
                  <a:lnTo>
                    <a:pt x="8042" y="2153"/>
                  </a:lnTo>
                  <a:lnTo>
                    <a:pt x="7951" y="2432"/>
                  </a:lnTo>
                  <a:lnTo>
                    <a:pt x="7939" y="2460"/>
                  </a:lnTo>
                  <a:lnTo>
                    <a:pt x="7815" y="2724"/>
                  </a:lnTo>
                  <a:lnTo>
                    <a:pt x="7801" y="2750"/>
                  </a:lnTo>
                  <a:lnTo>
                    <a:pt x="7646" y="2997"/>
                  </a:lnTo>
                  <a:lnTo>
                    <a:pt x="7629" y="3021"/>
                  </a:lnTo>
                  <a:lnTo>
                    <a:pt x="7445" y="3249"/>
                  </a:lnTo>
                  <a:lnTo>
                    <a:pt x="7426" y="3270"/>
                  </a:lnTo>
                  <a:lnTo>
                    <a:pt x="7216" y="3478"/>
                  </a:lnTo>
                  <a:lnTo>
                    <a:pt x="7195" y="3496"/>
                  </a:lnTo>
                  <a:lnTo>
                    <a:pt x="6960" y="3682"/>
                  </a:lnTo>
                  <a:lnTo>
                    <a:pt x="6939" y="3697"/>
                  </a:lnTo>
                  <a:lnTo>
                    <a:pt x="6681" y="3859"/>
                  </a:lnTo>
                  <a:lnTo>
                    <a:pt x="6658" y="3872"/>
                  </a:lnTo>
                  <a:lnTo>
                    <a:pt x="6381" y="4009"/>
                  </a:lnTo>
                  <a:lnTo>
                    <a:pt x="6357" y="4019"/>
                  </a:lnTo>
                  <a:lnTo>
                    <a:pt x="6062" y="4128"/>
                  </a:lnTo>
                  <a:lnTo>
                    <a:pt x="6037" y="4136"/>
                  </a:lnTo>
                  <a:lnTo>
                    <a:pt x="5726" y="4216"/>
                  </a:lnTo>
                  <a:lnTo>
                    <a:pt x="5701" y="4221"/>
                  </a:lnTo>
                  <a:lnTo>
                    <a:pt x="5375" y="4270"/>
                  </a:lnTo>
                  <a:close/>
                  <a:moveTo>
                    <a:pt x="5304" y="3495"/>
                  </a:moveTo>
                  <a:lnTo>
                    <a:pt x="5264" y="3761"/>
                  </a:lnTo>
                  <a:lnTo>
                    <a:pt x="5263" y="3777"/>
                  </a:lnTo>
                  <a:lnTo>
                    <a:pt x="5313" y="3774"/>
                  </a:lnTo>
                  <a:lnTo>
                    <a:pt x="5613" y="3728"/>
                  </a:lnTo>
                  <a:lnTo>
                    <a:pt x="5900" y="3655"/>
                  </a:lnTo>
                  <a:lnTo>
                    <a:pt x="6172" y="3554"/>
                  </a:lnTo>
                  <a:lnTo>
                    <a:pt x="6426" y="3429"/>
                  </a:lnTo>
                  <a:lnTo>
                    <a:pt x="6661" y="3281"/>
                  </a:lnTo>
                  <a:lnTo>
                    <a:pt x="6874" y="3113"/>
                  </a:lnTo>
                  <a:lnTo>
                    <a:pt x="7064" y="2924"/>
                  </a:lnTo>
                  <a:lnTo>
                    <a:pt x="7230" y="2719"/>
                  </a:lnTo>
                  <a:lnTo>
                    <a:pt x="7369" y="2497"/>
                  </a:lnTo>
                  <a:lnTo>
                    <a:pt x="7480" y="2261"/>
                  </a:lnTo>
                  <a:lnTo>
                    <a:pt x="7562" y="2012"/>
                  </a:lnTo>
                  <a:lnTo>
                    <a:pt x="7612" y="1752"/>
                  </a:lnTo>
                  <a:lnTo>
                    <a:pt x="7613" y="1742"/>
                  </a:lnTo>
                  <a:lnTo>
                    <a:pt x="7505" y="1746"/>
                  </a:lnTo>
                  <a:lnTo>
                    <a:pt x="7162" y="1792"/>
                  </a:lnTo>
                  <a:lnTo>
                    <a:pt x="6849" y="1867"/>
                  </a:lnTo>
                  <a:lnTo>
                    <a:pt x="6566" y="1967"/>
                  </a:lnTo>
                  <a:lnTo>
                    <a:pt x="6314" y="2090"/>
                  </a:lnTo>
                  <a:lnTo>
                    <a:pt x="6090" y="2235"/>
                  </a:lnTo>
                  <a:lnTo>
                    <a:pt x="5893" y="2401"/>
                  </a:lnTo>
                  <a:lnTo>
                    <a:pt x="5724" y="2585"/>
                  </a:lnTo>
                  <a:lnTo>
                    <a:pt x="5580" y="2788"/>
                  </a:lnTo>
                  <a:lnTo>
                    <a:pt x="5463" y="3008"/>
                  </a:lnTo>
                  <a:lnTo>
                    <a:pt x="5370" y="3244"/>
                  </a:lnTo>
                  <a:lnTo>
                    <a:pt x="5304" y="3495"/>
                  </a:lnTo>
                  <a:close/>
                  <a:moveTo>
                    <a:pt x="4387" y="4368"/>
                  </a:moveTo>
                  <a:lnTo>
                    <a:pt x="4687" y="4414"/>
                  </a:lnTo>
                  <a:lnTo>
                    <a:pt x="4737" y="4417"/>
                  </a:lnTo>
                  <a:lnTo>
                    <a:pt x="4736" y="4401"/>
                  </a:lnTo>
                  <a:lnTo>
                    <a:pt x="4696" y="4135"/>
                  </a:lnTo>
                  <a:lnTo>
                    <a:pt x="4630" y="3884"/>
                  </a:lnTo>
                  <a:lnTo>
                    <a:pt x="4537" y="3648"/>
                  </a:lnTo>
                  <a:lnTo>
                    <a:pt x="4420" y="3428"/>
                  </a:lnTo>
                  <a:lnTo>
                    <a:pt x="4276" y="3225"/>
                  </a:lnTo>
                  <a:lnTo>
                    <a:pt x="4107" y="3041"/>
                  </a:lnTo>
                  <a:lnTo>
                    <a:pt x="3910" y="2875"/>
                  </a:lnTo>
                  <a:lnTo>
                    <a:pt x="3686" y="2730"/>
                  </a:lnTo>
                  <a:lnTo>
                    <a:pt x="3434" y="2607"/>
                  </a:lnTo>
                  <a:lnTo>
                    <a:pt x="3151" y="2507"/>
                  </a:lnTo>
                  <a:lnTo>
                    <a:pt x="2838" y="2432"/>
                  </a:lnTo>
                  <a:lnTo>
                    <a:pt x="2495" y="2386"/>
                  </a:lnTo>
                  <a:lnTo>
                    <a:pt x="2387" y="2382"/>
                  </a:lnTo>
                  <a:lnTo>
                    <a:pt x="2388" y="2392"/>
                  </a:lnTo>
                  <a:lnTo>
                    <a:pt x="2438" y="2652"/>
                  </a:lnTo>
                  <a:lnTo>
                    <a:pt x="2520" y="2901"/>
                  </a:lnTo>
                  <a:lnTo>
                    <a:pt x="2631" y="3137"/>
                  </a:lnTo>
                  <a:lnTo>
                    <a:pt x="2770" y="3359"/>
                  </a:lnTo>
                  <a:lnTo>
                    <a:pt x="2936" y="3564"/>
                  </a:lnTo>
                  <a:lnTo>
                    <a:pt x="3126" y="3753"/>
                  </a:lnTo>
                  <a:lnTo>
                    <a:pt x="3339" y="3921"/>
                  </a:lnTo>
                  <a:lnTo>
                    <a:pt x="3574" y="4069"/>
                  </a:lnTo>
                  <a:lnTo>
                    <a:pt x="3828" y="4194"/>
                  </a:lnTo>
                  <a:lnTo>
                    <a:pt x="4100" y="4295"/>
                  </a:lnTo>
                  <a:lnTo>
                    <a:pt x="4387" y="43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8" name="Google Shape;2788;p25"/>
          <p:cNvGrpSpPr/>
          <p:nvPr/>
        </p:nvGrpSpPr>
        <p:grpSpPr>
          <a:xfrm>
            <a:off x="1830237" y="861060"/>
            <a:ext cx="633202" cy="633202"/>
            <a:chOff x="1830237" y="861060"/>
            <a:chExt cx="633202" cy="633202"/>
          </a:xfrm>
        </p:grpSpPr>
        <p:sp>
          <p:nvSpPr>
            <p:cNvPr id="2789" name="Google Shape;2789;p25"/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33" y="4012"/>
                  </a:moveTo>
                  <a:lnTo>
                    <a:pt x="7387" y="3996"/>
                  </a:lnTo>
                  <a:lnTo>
                    <a:pt x="7158" y="3952"/>
                  </a:lnTo>
                  <a:lnTo>
                    <a:pt x="6945" y="3881"/>
                  </a:lnTo>
                  <a:lnTo>
                    <a:pt x="6749" y="3788"/>
                  </a:lnTo>
                  <a:lnTo>
                    <a:pt x="6571" y="3675"/>
                  </a:lnTo>
                  <a:lnTo>
                    <a:pt x="6410" y="3546"/>
                  </a:lnTo>
                  <a:lnTo>
                    <a:pt x="6267" y="3403"/>
                  </a:lnTo>
                  <a:lnTo>
                    <a:pt x="6142" y="3251"/>
                  </a:lnTo>
                  <a:lnTo>
                    <a:pt x="6036" y="3091"/>
                  </a:lnTo>
                  <a:lnTo>
                    <a:pt x="5948" y="2928"/>
                  </a:lnTo>
                  <a:lnTo>
                    <a:pt x="5879" y="2764"/>
                  </a:lnTo>
                  <a:lnTo>
                    <a:pt x="5830" y="2603"/>
                  </a:lnTo>
                  <a:lnTo>
                    <a:pt x="5800" y="2448"/>
                  </a:lnTo>
                  <a:lnTo>
                    <a:pt x="5790" y="2301"/>
                  </a:lnTo>
                  <a:lnTo>
                    <a:pt x="6036" y="2315"/>
                  </a:lnTo>
                  <a:lnTo>
                    <a:pt x="6265" y="2354"/>
                  </a:lnTo>
                  <a:lnTo>
                    <a:pt x="6478" y="2418"/>
                  </a:lnTo>
                  <a:lnTo>
                    <a:pt x="6674" y="2502"/>
                  </a:lnTo>
                  <a:lnTo>
                    <a:pt x="6852" y="2606"/>
                  </a:lnTo>
                  <a:lnTo>
                    <a:pt x="7013" y="2726"/>
                  </a:lnTo>
                  <a:lnTo>
                    <a:pt x="7156" y="2861"/>
                  </a:lnTo>
                  <a:lnTo>
                    <a:pt x="7281" y="3007"/>
                  </a:lnTo>
                  <a:lnTo>
                    <a:pt x="7387" y="3164"/>
                  </a:lnTo>
                  <a:lnTo>
                    <a:pt x="7475" y="3328"/>
                  </a:lnTo>
                  <a:lnTo>
                    <a:pt x="7544" y="3497"/>
                  </a:lnTo>
                  <a:lnTo>
                    <a:pt x="7593" y="3669"/>
                  </a:lnTo>
                  <a:lnTo>
                    <a:pt x="7623" y="3841"/>
                  </a:lnTo>
                  <a:lnTo>
                    <a:pt x="7633" y="40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25"/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59" y="2751"/>
                  </a:moveTo>
                  <a:lnTo>
                    <a:pt x="7270" y="2763"/>
                  </a:lnTo>
                  <a:lnTo>
                    <a:pt x="7383" y="2896"/>
                  </a:lnTo>
                  <a:lnTo>
                    <a:pt x="7383" y="2432"/>
                  </a:lnTo>
                  <a:lnTo>
                    <a:pt x="7385" y="2399"/>
                  </a:lnTo>
                  <a:lnTo>
                    <a:pt x="7392" y="2367"/>
                  </a:lnTo>
                  <a:lnTo>
                    <a:pt x="7402" y="2336"/>
                  </a:lnTo>
                  <a:lnTo>
                    <a:pt x="7416" y="2307"/>
                  </a:lnTo>
                  <a:lnTo>
                    <a:pt x="7435" y="2280"/>
                  </a:lnTo>
                  <a:lnTo>
                    <a:pt x="7456" y="2255"/>
                  </a:lnTo>
                  <a:lnTo>
                    <a:pt x="7481" y="2234"/>
                  </a:lnTo>
                  <a:lnTo>
                    <a:pt x="7508" y="2215"/>
                  </a:lnTo>
                  <a:lnTo>
                    <a:pt x="7537" y="2201"/>
                  </a:lnTo>
                  <a:lnTo>
                    <a:pt x="7568" y="2191"/>
                  </a:lnTo>
                  <a:lnTo>
                    <a:pt x="7600" y="2184"/>
                  </a:lnTo>
                  <a:lnTo>
                    <a:pt x="7633" y="2182"/>
                  </a:lnTo>
                  <a:lnTo>
                    <a:pt x="7666" y="2184"/>
                  </a:lnTo>
                  <a:lnTo>
                    <a:pt x="7698" y="2191"/>
                  </a:lnTo>
                  <a:lnTo>
                    <a:pt x="7729" y="2201"/>
                  </a:lnTo>
                  <a:lnTo>
                    <a:pt x="7758" y="2215"/>
                  </a:lnTo>
                  <a:lnTo>
                    <a:pt x="7785" y="2234"/>
                  </a:lnTo>
                  <a:lnTo>
                    <a:pt x="7810" y="2255"/>
                  </a:lnTo>
                  <a:lnTo>
                    <a:pt x="7831" y="2280"/>
                  </a:lnTo>
                  <a:lnTo>
                    <a:pt x="7850" y="2307"/>
                  </a:lnTo>
                  <a:lnTo>
                    <a:pt x="7864" y="2336"/>
                  </a:lnTo>
                  <a:lnTo>
                    <a:pt x="7874" y="2367"/>
                  </a:lnTo>
                  <a:lnTo>
                    <a:pt x="7881" y="2399"/>
                  </a:lnTo>
                  <a:lnTo>
                    <a:pt x="7883" y="2432"/>
                  </a:lnTo>
                  <a:lnTo>
                    <a:pt x="7883" y="7449"/>
                  </a:lnTo>
                  <a:lnTo>
                    <a:pt x="8950" y="7449"/>
                  </a:lnTo>
                  <a:lnTo>
                    <a:pt x="8983" y="7451"/>
                  </a:lnTo>
                  <a:lnTo>
                    <a:pt x="9015" y="7458"/>
                  </a:lnTo>
                  <a:lnTo>
                    <a:pt x="9046" y="7468"/>
                  </a:lnTo>
                  <a:lnTo>
                    <a:pt x="9075" y="7482"/>
                  </a:lnTo>
                  <a:lnTo>
                    <a:pt x="9102" y="7501"/>
                  </a:lnTo>
                  <a:lnTo>
                    <a:pt x="9127" y="7522"/>
                  </a:lnTo>
                  <a:lnTo>
                    <a:pt x="9148" y="7547"/>
                  </a:lnTo>
                  <a:lnTo>
                    <a:pt x="9167" y="7574"/>
                  </a:lnTo>
                  <a:lnTo>
                    <a:pt x="9181" y="7603"/>
                  </a:lnTo>
                  <a:lnTo>
                    <a:pt x="9191" y="7634"/>
                  </a:lnTo>
                  <a:lnTo>
                    <a:pt x="9198" y="7666"/>
                  </a:lnTo>
                  <a:lnTo>
                    <a:pt x="9200" y="7699"/>
                  </a:lnTo>
                  <a:lnTo>
                    <a:pt x="9198" y="7732"/>
                  </a:lnTo>
                  <a:lnTo>
                    <a:pt x="9191" y="7764"/>
                  </a:lnTo>
                  <a:lnTo>
                    <a:pt x="9181" y="7795"/>
                  </a:lnTo>
                  <a:lnTo>
                    <a:pt x="9167" y="7824"/>
                  </a:lnTo>
                  <a:lnTo>
                    <a:pt x="9148" y="7851"/>
                  </a:lnTo>
                  <a:lnTo>
                    <a:pt x="9127" y="7876"/>
                  </a:lnTo>
                  <a:lnTo>
                    <a:pt x="9102" y="7897"/>
                  </a:lnTo>
                  <a:lnTo>
                    <a:pt x="9075" y="7916"/>
                  </a:lnTo>
                  <a:lnTo>
                    <a:pt x="9046" y="7930"/>
                  </a:lnTo>
                  <a:lnTo>
                    <a:pt x="9015" y="7940"/>
                  </a:lnTo>
                  <a:lnTo>
                    <a:pt x="8983" y="7947"/>
                  </a:lnTo>
                  <a:lnTo>
                    <a:pt x="8950" y="7949"/>
                  </a:lnTo>
                  <a:lnTo>
                    <a:pt x="7633" y="7949"/>
                  </a:lnTo>
                  <a:lnTo>
                    <a:pt x="1050" y="7949"/>
                  </a:lnTo>
                  <a:lnTo>
                    <a:pt x="1017" y="7947"/>
                  </a:lnTo>
                  <a:lnTo>
                    <a:pt x="985" y="7940"/>
                  </a:lnTo>
                  <a:lnTo>
                    <a:pt x="954" y="7930"/>
                  </a:lnTo>
                  <a:lnTo>
                    <a:pt x="925" y="7916"/>
                  </a:lnTo>
                  <a:lnTo>
                    <a:pt x="898" y="7897"/>
                  </a:lnTo>
                  <a:lnTo>
                    <a:pt x="873" y="7876"/>
                  </a:lnTo>
                  <a:lnTo>
                    <a:pt x="852" y="7851"/>
                  </a:lnTo>
                  <a:lnTo>
                    <a:pt x="833" y="7824"/>
                  </a:lnTo>
                  <a:lnTo>
                    <a:pt x="819" y="7795"/>
                  </a:lnTo>
                  <a:lnTo>
                    <a:pt x="809" y="7764"/>
                  </a:lnTo>
                  <a:lnTo>
                    <a:pt x="802" y="7732"/>
                  </a:lnTo>
                  <a:lnTo>
                    <a:pt x="800" y="7699"/>
                  </a:lnTo>
                  <a:lnTo>
                    <a:pt x="802" y="7666"/>
                  </a:lnTo>
                  <a:lnTo>
                    <a:pt x="809" y="7634"/>
                  </a:lnTo>
                  <a:lnTo>
                    <a:pt x="819" y="7603"/>
                  </a:lnTo>
                  <a:lnTo>
                    <a:pt x="833" y="7574"/>
                  </a:lnTo>
                  <a:lnTo>
                    <a:pt x="852" y="7547"/>
                  </a:lnTo>
                  <a:lnTo>
                    <a:pt x="873" y="7522"/>
                  </a:lnTo>
                  <a:lnTo>
                    <a:pt x="898" y="7501"/>
                  </a:lnTo>
                  <a:lnTo>
                    <a:pt x="925" y="7482"/>
                  </a:lnTo>
                  <a:lnTo>
                    <a:pt x="954" y="7468"/>
                  </a:lnTo>
                  <a:lnTo>
                    <a:pt x="985" y="7458"/>
                  </a:lnTo>
                  <a:lnTo>
                    <a:pt x="1017" y="7451"/>
                  </a:lnTo>
                  <a:lnTo>
                    <a:pt x="1050" y="7449"/>
                  </a:lnTo>
                  <a:lnTo>
                    <a:pt x="2167" y="7449"/>
                  </a:lnTo>
                  <a:lnTo>
                    <a:pt x="2167" y="6303"/>
                  </a:lnTo>
                  <a:lnTo>
                    <a:pt x="2162" y="6302"/>
                  </a:lnTo>
                  <a:lnTo>
                    <a:pt x="2016" y="6270"/>
                  </a:lnTo>
                  <a:lnTo>
                    <a:pt x="1987" y="6261"/>
                  </a:lnTo>
                  <a:lnTo>
                    <a:pt x="1856" y="6209"/>
                  </a:lnTo>
                  <a:lnTo>
                    <a:pt x="1829" y="6197"/>
                  </a:lnTo>
                  <a:lnTo>
                    <a:pt x="1713" y="6130"/>
                  </a:lnTo>
                  <a:lnTo>
                    <a:pt x="1690" y="6114"/>
                  </a:lnTo>
                  <a:lnTo>
                    <a:pt x="1587" y="6035"/>
                  </a:lnTo>
                  <a:lnTo>
                    <a:pt x="1569" y="6018"/>
                  </a:lnTo>
                  <a:lnTo>
                    <a:pt x="1479" y="5929"/>
                  </a:lnTo>
                  <a:lnTo>
                    <a:pt x="1464" y="5912"/>
                  </a:lnTo>
                  <a:lnTo>
                    <a:pt x="1387" y="5816"/>
                  </a:lnTo>
                  <a:lnTo>
                    <a:pt x="1376" y="5800"/>
                  </a:lnTo>
                  <a:lnTo>
                    <a:pt x="1311" y="5699"/>
                  </a:lnTo>
                  <a:lnTo>
                    <a:pt x="1302" y="5684"/>
                  </a:lnTo>
                  <a:lnTo>
                    <a:pt x="1249" y="5582"/>
                  </a:lnTo>
                  <a:lnTo>
                    <a:pt x="1242" y="5567"/>
                  </a:lnTo>
                  <a:lnTo>
                    <a:pt x="1200" y="5468"/>
                  </a:lnTo>
                  <a:lnTo>
                    <a:pt x="1194" y="5453"/>
                  </a:lnTo>
                  <a:lnTo>
                    <a:pt x="1162" y="5358"/>
                  </a:lnTo>
                  <a:lnTo>
                    <a:pt x="1158" y="5343"/>
                  </a:lnTo>
                  <a:lnTo>
                    <a:pt x="1136" y="5256"/>
                  </a:lnTo>
                  <a:lnTo>
                    <a:pt x="1133" y="5240"/>
                  </a:lnTo>
                  <a:lnTo>
                    <a:pt x="1120" y="5163"/>
                  </a:lnTo>
                  <a:lnTo>
                    <a:pt x="1118" y="5143"/>
                  </a:lnTo>
                  <a:lnTo>
                    <a:pt x="1113" y="5079"/>
                  </a:lnTo>
                  <a:lnTo>
                    <a:pt x="1113" y="5053"/>
                  </a:lnTo>
                  <a:lnTo>
                    <a:pt x="1117" y="5027"/>
                  </a:lnTo>
                  <a:lnTo>
                    <a:pt x="1123" y="5002"/>
                  </a:lnTo>
                  <a:lnTo>
                    <a:pt x="1133" y="4978"/>
                  </a:lnTo>
                  <a:lnTo>
                    <a:pt x="1146" y="4956"/>
                  </a:lnTo>
                  <a:lnTo>
                    <a:pt x="1162" y="4935"/>
                  </a:lnTo>
                  <a:lnTo>
                    <a:pt x="1180" y="4917"/>
                  </a:lnTo>
                  <a:lnTo>
                    <a:pt x="1200" y="4901"/>
                  </a:lnTo>
                  <a:lnTo>
                    <a:pt x="1223" y="4888"/>
                  </a:lnTo>
                  <a:lnTo>
                    <a:pt x="1246" y="4877"/>
                  </a:lnTo>
                  <a:lnTo>
                    <a:pt x="1271" y="4870"/>
                  </a:lnTo>
                  <a:lnTo>
                    <a:pt x="1297" y="4867"/>
                  </a:lnTo>
                  <a:lnTo>
                    <a:pt x="1323" y="4866"/>
                  </a:lnTo>
                  <a:lnTo>
                    <a:pt x="1484" y="4874"/>
                  </a:lnTo>
                  <a:lnTo>
                    <a:pt x="1505" y="4876"/>
                  </a:lnTo>
                  <a:lnTo>
                    <a:pt x="1651" y="4899"/>
                  </a:lnTo>
                  <a:lnTo>
                    <a:pt x="1674" y="4904"/>
                  </a:lnTo>
                  <a:lnTo>
                    <a:pt x="1805" y="4941"/>
                  </a:lnTo>
                  <a:lnTo>
                    <a:pt x="1829" y="4949"/>
                  </a:lnTo>
                  <a:lnTo>
                    <a:pt x="1945" y="4998"/>
                  </a:lnTo>
                  <a:lnTo>
                    <a:pt x="1969" y="5010"/>
                  </a:lnTo>
                  <a:lnTo>
                    <a:pt x="2072" y="5071"/>
                  </a:lnTo>
                  <a:lnTo>
                    <a:pt x="2095" y="5087"/>
                  </a:lnTo>
                  <a:lnTo>
                    <a:pt x="2184" y="5158"/>
                  </a:lnTo>
                  <a:lnTo>
                    <a:pt x="2204" y="5176"/>
                  </a:lnTo>
                  <a:lnTo>
                    <a:pt x="2281" y="5257"/>
                  </a:lnTo>
                  <a:lnTo>
                    <a:pt x="2298" y="5277"/>
                  </a:lnTo>
                  <a:lnTo>
                    <a:pt x="2362" y="5365"/>
                  </a:lnTo>
                  <a:lnTo>
                    <a:pt x="2376" y="5386"/>
                  </a:lnTo>
                  <a:lnTo>
                    <a:pt x="2379" y="5393"/>
                  </a:lnTo>
                  <a:lnTo>
                    <a:pt x="2393" y="5394"/>
                  </a:lnTo>
                  <a:lnTo>
                    <a:pt x="2419" y="5399"/>
                  </a:lnTo>
                  <a:lnTo>
                    <a:pt x="2444" y="5407"/>
                  </a:lnTo>
                  <a:lnTo>
                    <a:pt x="2467" y="5419"/>
                  </a:lnTo>
                  <a:lnTo>
                    <a:pt x="2489" y="5433"/>
                  </a:lnTo>
                  <a:lnTo>
                    <a:pt x="2508" y="5451"/>
                  </a:lnTo>
                  <a:lnTo>
                    <a:pt x="2526" y="5470"/>
                  </a:lnTo>
                  <a:lnTo>
                    <a:pt x="2540" y="5492"/>
                  </a:lnTo>
                  <a:lnTo>
                    <a:pt x="2552" y="5515"/>
                  </a:lnTo>
                  <a:lnTo>
                    <a:pt x="2560" y="5540"/>
                  </a:lnTo>
                  <a:lnTo>
                    <a:pt x="2565" y="5566"/>
                  </a:lnTo>
                  <a:lnTo>
                    <a:pt x="2567" y="5592"/>
                  </a:lnTo>
                  <a:lnTo>
                    <a:pt x="2567" y="7449"/>
                  </a:lnTo>
                  <a:lnTo>
                    <a:pt x="4800" y="7449"/>
                  </a:lnTo>
                  <a:lnTo>
                    <a:pt x="4800" y="4988"/>
                  </a:lnTo>
                  <a:lnTo>
                    <a:pt x="4796" y="4988"/>
                  </a:lnTo>
                  <a:lnTo>
                    <a:pt x="4767" y="4984"/>
                  </a:lnTo>
                  <a:lnTo>
                    <a:pt x="4593" y="4945"/>
                  </a:lnTo>
                  <a:lnTo>
                    <a:pt x="4565" y="4937"/>
                  </a:lnTo>
                  <a:lnTo>
                    <a:pt x="4407" y="4876"/>
                  </a:lnTo>
                  <a:lnTo>
                    <a:pt x="4382" y="4864"/>
                  </a:lnTo>
                  <a:lnTo>
                    <a:pt x="4239" y="4785"/>
                  </a:lnTo>
                  <a:lnTo>
                    <a:pt x="4217" y="4771"/>
                  </a:lnTo>
                  <a:lnTo>
                    <a:pt x="4089" y="4676"/>
                  </a:lnTo>
                  <a:lnTo>
                    <a:pt x="4070" y="4661"/>
                  </a:lnTo>
                  <a:lnTo>
                    <a:pt x="3957" y="4554"/>
                  </a:lnTo>
                  <a:lnTo>
                    <a:pt x="3942" y="4538"/>
                  </a:lnTo>
                  <a:lnTo>
                    <a:pt x="3843" y="4422"/>
                  </a:lnTo>
                  <a:lnTo>
                    <a:pt x="3831" y="4406"/>
                  </a:lnTo>
                  <a:lnTo>
                    <a:pt x="3747" y="4284"/>
                  </a:lnTo>
                  <a:lnTo>
                    <a:pt x="3737" y="4268"/>
                  </a:lnTo>
                  <a:lnTo>
                    <a:pt x="3666" y="4143"/>
                  </a:lnTo>
                  <a:lnTo>
                    <a:pt x="3658" y="4128"/>
                  </a:lnTo>
                  <a:lnTo>
                    <a:pt x="3601" y="4003"/>
                  </a:lnTo>
                  <a:lnTo>
                    <a:pt x="3595" y="3988"/>
                  </a:lnTo>
                  <a:lnTo>
                    <a:pt x="3551" y="3866"/>
                  </a:lnTo>
                  <a:lnTo>
                    <a:pt x="3546" y="3850"/>
                  </a:lnTo>
                  <a:lnTo>
                    <a:pt x="3515" y="3736"/>
                  </a:lnTo>
                  <a:lnTo>
                    <a:pt x="3511" y="3718"/>
                  </a:lnTo>
                  <a:lnTo>
                    <a:pt x="3492" y="3613"/>
                  </a:lnTo>
                  <a:lnTo>
                    <a:pt x="3490" y="3591"/>
                  </a:lnTo>
                  <a:lnTo>
                    <a:pt x="3483" y="3499"/>
                  </a:lnTo>
                  <a:lnTo>
                    <a:pt x="3483" y="3473"/>
                  </a:lnTo>
                  <a:lnTo>
                    <a:pt x="3487" y="3447"/>
                  </a:lnTo>
                  <a:lnTo>
                    <a:pt x="3494" y="3422"/>
                  </a:lnTo>
                  <a:lnTo>
                    <a:pt x="3503" y="3398"/>
                  </a:lnTo>
                  <a:lnTo>
                    <a:pt x="3517" y="3375"/>
                  </a:lnTo>
                  <a:lnTo>
                    <a:pt x="3532" y="3354"/>
                  </a:lnTo>
                  <a:lnTo>
                    <a:pt x="3551" y="3336"/>
                  </a:lnTo>
                  <a:lnTo>
                    <a:pt x="3571" y="3320"/>
                  </a:lnTo>
                  <a:lnTo>
                    <a:pt x="3594" y="3307"/>
                  </a:lnTo>
                  <a:lnTo>
                    <a:pt x="3618" y="3297"/>
                  </a:lnTo>
                  <a:lnTo>
                    <a:pt x="3643" y="3290"/>
                  </a:lnTo>
                  <a:lnTo>
                    <a:pt x="3669" y="3286"/>
                  </a:lnTo>
                  <a:lnTo>
                    <a:pt x="3695" y="3286"/>
                  </a:lnTo>
                  <a:lnTo>
                    <a:pt x="3885" y="3298"/>
                  </a:lnTo>
                  <a:lnTo>
                    <a:pt x="3911" y="3301"/>
                  </a:lnTo>
                  <a:lnTo>
                    <a:pt x="4084" y="3335"/>
                  </a:lnTo>
                  <a:lnTo>
                    <a:pt x="4110" y="3342"/>
                  </a:lnTo>
                  <a:lnTo>
                    <a:pt x="4268" y="3395"/>
                  </a:lnTo>
                  <a:lnTo>
                    <a:pt x="4293" y="3405"/>
                  </a:lnTo>
                  <a:lnTo>
                    <a:pt x="4436" y="3475"/>
                  </a:lnTo>
                  <a:lnTo>
                    <a:pt x="4458" y="3489"/>
                  </a:lnTo>
                  <a:lnTo>
                    <a:pt x="4586" y="3574"/>
                  </a:lnTo>
                  <a:lnTo>
                    <a:pt x="4606" y="3589"/>
                  </a:lnTo>
                  <a:lnTo>
                    <a:pt x="4719" y="3687"/>
                  </a:lnTo>
                  <a:lnTo>
                    <a:pt x="4736" y="3704"/>
                  </a:lnTo>
                  <a:lnTo>
                    <a:pt x="4835" y="3812"/>
                  </a:lnTo>
                  <a:lnTo>
                    <a:pt x="4849" y="3829"/>
                  </a:lnTo>
                  <a:lnTo>
                    <a:pt x="4871" y="3860"/>
                  </a:lnTo>
                  <a:lnTo>
                    <a:pt x="4878" y="3853"/>
                  </a:lnTo>
                  <a:lnTo>
                    <a:pt x="4900" y="3839"/>
                  </a:lnTo>
                  <a:lnTo>
                    <a:pt x="4923" y="3827"/>
                  </a:lnTo>
                  <a:lnTo>
                    <a:pt x="4948" y="3819"/>
                  </a:lnTo>
                  <a:lnTo>
                    <a:pt x="4974" y="3814"/>
                  </a:lnTo>
                  <a:lnTo>
                    <a:pt x="5000" y="3812"/>
                  </a:lnTo>
                  <a:lnTo>
                    <a:pt x="5026" y="3814"/>
                  </a:lnTo>
                  <a:lnTo>
                    <a:pt x="5052" y="3819"/>
                  </a:lnTo>
                  <a:lnTo>
                    <a:pt x="5077" y="3827"/>
                  </a:lnTo>
                  <a:lnTo>
                    <a:pt x="5100" y="3839"/>
                  </a:lnTo>
                  <a:lnTo>
                    <a:pt x="5122" y="3853"/>
                  </a:lnTo>
                  <a:lnTo>
                    <a:pt x="5141" y="3871"/>
                  </a:lnTo>
                  <a:lnTo>
                    <a:pt x="5159" y="3890"/>
                  </a:lnTo>
                  <a:lnTo>
                    <a:pt x="5173" y="3912"/>
                  </a:lnTo>
                  <a:lnTo>
                    <a:pt x="5185" y="3935"/>
                  </a:lnTo>
                  <a:lnTo>
                    <a:pt x="5193" y="3960"/>
                  </a:lnTo>
                  <a:lnTo>
                    <a:pt x="5198" y="3986"/>
                  </a:lnTo>
                  <a:lnTo>
                    <a:pt x="5200" y="4012"/>
                  </a:lnTo>
                  <a:lnTo>
                    <a:pt x="5200" y="7449"/>
                  </a:lnTo>
                  <a:lnTo>
                    <a:pt x="7383" y="7449"/>
                  </a:lnTo>
                  <a:lnTo>
                    <a:pt x="7383" y="4146"/>
                  </a:lnTo>
                  <a:lnTo>
                    <a:pt x="7378" y="4146"/>
                  </a:lnTo>
                  <a:lnTo>
                    <a:pt x="7359" y="4144"/>
                  </a:lnTo>
                  <a:lnTo>
                    <a:pt x="7129" y="4099"/>
                  </a:lnTo>
                  <a:lnTo>
                    <a:pt x="7111" y="4094"/>
                  </a:lnTo>
                  <a:lnTo>
                    <a:pt x="6898" y="4024"/>
                  </a:lnTo>
                  <a:lnTo>
                    <a:pt x="6881" y="4017"/>
                  </a:lnTo>
                  <a:lnTo>
                    <a:pt x="6685" y="3923"/>
                  </a:lnTo>
                  <a:lnTo>
                    <a:pt x="6669" y="3915"/>
                  </a:lnTo>
                  <a:lnTo>
                    <a:pt x="6491" y="3802"/>
                  </a:lnTo>
                  <a:lnTo>
                    <a:pt x="6477" y="3792"/>
                  </a:lnTo>
                  <a:lnTo>
                    <a:pt x="6316" y="3663"/>
                  </a:lnTo>
                  <a:lnTo>
                    <a:pt x="6304" y="3652"/>
                  </a:lnTo>
                  <a:lnTo>
                    <a:pt x="6161" y="3509"/>
                  </a:lnTo>
                  <a:lnTo>
                    <a:pt x="6151" y="3498"/>
                  </a:lnTo>
                  <a:lnTo>
                    <a:pt x="6026" y="3346"/>
                  </a:lnTo>
                  <a:lnTo>
                    <a:pt x="6017" y="3334"/>
                  </a:lnTo>
                  <a:lnTo>
                    <a:pt x="5911" y="3174"/>
                  </a:lnTo>
                  <a:lnTo>
                    <a:pt x="5904" y="3162"/>
                  </a:lnTo>
                  <a:lnTo>
                    <a:pt x="5816" y="2999"/>
                  </a:lnTo>
                  <a:lnTo>
                    <a:pt x="5810" y="2986"/>
                  </a:lnTo>
                  <a:lnTo>
                    <a:pt x="5741" y="2822"/>
                  </a:lnTo>
                  <a:lnTo>
                    <a:pt x="5736" y="2808"/>
                  </a:lnTo>
                  <a:lnTo>
                    <a:pt x="5686" y="2647"/>
                  </a:lnTo>
                  <a:lnTo>
                    <a:pt x="5683" y="2631"/>
                  </a:lnTo>
                  <a:lnTo>
                    <a:pt x="5653" y="2476"/>
                  </a:lnTo>
                  <a:lnTo>
                    <a:pt x="5650" y="2458"/>
                  </a:lnTo>
                  <a:lnTo>
                    <a:pt x="5640" y="2311"/>
                  </a:lnTo>
                  <a:lnTo>
                    <a:pt x="5640" y="2292"/>
                  </a:lnTo>
                  <a:lnTo>
                    <a:pt x="5643" y="2272"/>
                  </a:lnTo>
                  <a:lnTo>
                    <a:pt x="5648" y="2253"/>
                  </a:lnTo>
                  <a:lnTo>
                    <a:pt x="5655" y="2235"/>
                  </a:lnTo>
                  <a:lnTo>
                    <a:pt x="5665" y="2218"/>
                  </a:lnTo>
                  <a:lnTo>
                    <a:pt x="5677" y="2203"/>
                  </a:lnTo>
                  <a:lnTo>
                    <a:pt x="5690" y="2189"/>
                  </a:lnTo>
                  <a:lnTo>
                    <a:pt x="5706" y="2177"/>
                  </a:lnTo>
                  <a:lnTo>
                    <a:pt x="5723" y="2167"/>
                  </a:lnTo>
                  <a:lnTo>
                    <a:pt x="5741" y="2159"/>
                  </a:lnTo>
                  <a:lnTo>
                    <a:pt x="5759" y="2154"/>
                  </a:lnTo>
                  <a:lnTo>
                    <a:pt x="5779" y="2151"/>
                  </a:lnTo>
                  <a:lnTo>
                    <a:pt x="5798" y="2151"/>
                  </a:lnTo>
                  <a:lnTo>
                    <a:pt x="6044" y="2165"/>
                  </a:lnTo>
                  <a:lnTo>
                    <a:pt x="6061" y="2167"/>
                  </a:lnTo>
                  <a:lnTo>
                    <a:pt x="6291" y="2207"/>
                  </a:lnTo>
                  <a:lnTo>
                    <a:pt x="6308" y="2211"/>
                  </a:lnTo>
                  <a:lnTo>
                    <a:pt x="6521" y="2274"/>
                  </a:lnTo>
                  <a:lnTo>
                    <a:pt x="6537" y="2280"/>
                  </a:lnTo>
                  <a:lnTo>
                    <a:pt x="6733" y="2364"/>
                  </a:lnTo>
                  <a:lnTo>
                    <a:pt x="6749" y="2372"/>
                  </a:lnTo>
                  <a:lnTo>
                    <a:pt x="6927" y="2476"/>
                  </a:lnTo>
                  <a:lnTo>
                    <a:pt x="6942" y="2486"/>
                  </a:lnTo>
                  <a:lnTo>
                    <a:pt x="7103" y="2606"/>
                  </a:lnTo>
                  <a:lnTo>
                    <a:pt x="7116" y="2617"/>
                  </a:lnTo>
                  <a:lnTo>
                    <a:pt x="7259" y="2751"/>
                  </a:lnTo>
                  <a:close/>
                  <a:moveTo>
                    <a:pt x="6231" y="2501"/>
                  </a:moveTo>
                  <a:lnTo>
                    <a:pt x="6019" y="2464"/>
                  </a:lnTo>
                  <a:lnTo>
                    <a:pt x="5955" y="2460"/>
                  </a:lnTo>
                  <a:lnTo>
                    <a:pt x="5976" y="2567"/>
                  </a:lnTo>
                  <a:lnTo>
                    <a:pt x="6021" y="2713"/>
                  </a:lnTo>
                  <a:lnTo>
                    <a:pt x="6084" y="2863"/>
                  </a:lnTo>
                  <a:lnTo>
                    <a:pt x="6165" y="3014"/>
                  </a:lnTo>
                  <a:lnTo>
                    <a:pt x="6263" y="3161"/>
                  </a:lnTo>
                  <a:lnTo>
                    <a:pt x="6378" y="3302"/>
                  </a:lnTo>
                  <a:lnTo>
                    <a:pt x="6510" y="3434"/>
                  </a:lnTo>
                  <a:lnTo>
                    <a:pt x="6658" y="3553"/>
                  </a:lnTo>
                  <a:lnTo>
                    <a:pt x="6822" y="3656"/>
                  </a:lnTo>
                  <a:lnTo>
                    <a:pt x="7001" y="3742"/>
                  </a:lnTo>
                  <a:lnTo>
                    <a:pt x="7196" y="3806"/>
                  </a:lnTo>
                  <a:lnTo>
                    <a:pt x="7383" y="3843"/>
                  </a:lnTo>
                  <a:lnTo>
                    <a:pt x="7383" y="3500"/>
                  </a:lnTo>
                  <a:lnTo>
                    <a:pt x="7339" y="3392"/>
                  </a:lnTo>
                  <a:lnTo>
                    <a:pt x="7259" y="3242"/>
                  </a:lnTo>
                  <a:lnTo>
                    <a:pt x="7161" y="3098"/>
                  </a:lnTo>
                  <a:lnTo>
                    <a:pt x="7047" y="2964"/>
                  </a:lnTo>
                  <a:lnTo>
                    <a:pt x="6916" y="2841"/>
                  </a:lnTo>
                  <a:lnTo>
                    <a:pt x="6769" y="2731"/>
                  </a:lnTo>
                  <a:lnTo>
                    <a:pt x="6606" y="2636"/>
                  </a:lnTo>
                  <a:lnTo>
                    <a:pt x="6427" y="2559"/>
                  </a:lnTo>
                  <a:lnTo>
                    <a:pt x="6231" y="2501"/>
                  </a:lnTo>
                  <a:close/>
                  <a:moveTo>
                    <a:pt x="4247" y="3828"/>
                  </a:moveTo>
                  <a:lnTo>
                    <a:pt x="4128" y="3770"/>
                  </a:lnTo>
                  <a:lnTo>
                    <a:pt x="3995" y="3725"/>
                  </a:lnTo>
                  <a:lnTo>
                    <a:pt x="3922" y="3711"/>
                  </a:lnTo>
                  <a:lnTo>
                    <a:pt x="3930" y="3738"/>
                  </a:lnTo>
                  <a:lnTo>
                    <a:pt x="3968" y="3844"/>
                  </a:lnTo>
                  <a:lnTo>
                    <a:pt x="4018" y="3953"/>
                  </a:lnTo>
                  <a:lnTo>
                    <a:pt x="4081" y="4063"/>
                  </a:lnTo>
                  <a:lnTo>
                    <a:pt x="4155" y="4170"/>
                  </a:lnTo>
                  <a:lnTo>
                    <a:pt x="4240" y="4271"/>
                  </a:lnTo>
                  <a:lnTo>
                    <a:pt x="4336" y="4362"/>
                  </a:lnTo>
                  <a:lnTo>
                    <a:pt x="4444" y="4442"/>
                  </a:lnTo>
                  <a:lnTo>
                    <a:pt x="4563" y="4508"/>
                  </a:lnTo>
                  <a:lnTo>
                    <a:pt x="4694" y="4558"/>
                  </a:lnTo>
                  <a:lnTo>
                    <a:pt x="4772" y="4575"/>
                  </a:lnTo>
                  <a:lnTo>
                    <a:pt x="4752" y="4495"/>
                  </a:lnTo>
                  <a:lnTo>
                    <a:pt x="4714" y="4386"/>
                  </a:lnTo>
                  <a:lnTo>
                    <a:pt x="4665" y="4277"/>
                  </a:lnTo>
                  <a:lnTo>
                    <a:pt x="4604" y="4172"/>
                  </a:lnTo>
                  <a:lnTo>
                    <a:pt x="4532" y="4073"/>
                  </a:lnTo>
                  <a:lnTo>
                    <a:pt x="4449" y="3982"/>
                  </a:lnTo>
                  <a:lnTo>
                    <a:pt x="4354" y="3900"/>
                  </a:lnTo>
                  <a:lnTo>
                    <a:pt x="4247" y="3828"/>
                  </a:lnTo>
                  <a:close/>
                  <a:moveTo>
                    <a:pt x="1856" y="5408"/>
                  </a:moveTo>
                  <a:lnTo>
                    <a:pt x="1777" y="5362"/>
                  </a:lnTo>
                  <a:lnTo>
                    <a:pt x="1685" y="5322"/>
                  </a:lnTo>
                  <a:lnTo>
                    <a:pt x="1578" y="5292"/>
                  </a:lnTo>
                  <a:lnTo>
                    <a:pt x="1561" y="5290"/>
                  </a:lnTo>
                  <a:lnTo>
                    <a:pt x="1571" y="5319"/>
                  </a:lnTo>
                  <a:lnTo>
                    <a:pt x="1607" y="5404"/>
                  </a:lnTo>
                  <a:lnTo>
                    <a:pt x="1652" y="5490"/>
                  </a:lnTo>
                  <a:lnTo>
                    <a:pt x="1706" y="5574"/>
                  </a:lnTo>
                  <a:lnTo>
                    <a:pt x="1770" y="5654"/>
                  </a:lnTo>
                  <a:lnTo>
                    <a:pt x="1842" y="5726"/>
                  </a:lnTo>
                  <a:lnTo>
                    <a:pt x="1924" y="5790"/>
                  </a:lnTo>
                  <a:lnTo>
                    <a:pt x="2016" y="5842"/>
                  </a:lnTo>
                  <a:lnTo>
                    <a:pt x="2119" y="5883"/>
                  </a:lnTo>
                  <a:lnTo>
                    <a:pt x="2145" y="5889"/>
                  </a:lnTo>
                  <a:lnTo>
                    <a:pt x="2134" y="5834"/>
                  </a:lnTo>
                  <a:lnTo>
                    <a:pt x="2108" y="5747"/>
                  </a:lnTo>
                  <a:lnTo>
                    <a:pt x="2074" y="5666"/>
                  </a:lnTo>
                  <a:lnTo>
                    <a:pt x="2032" y="5591"/>
                  </a:lnTo>
                  <a:lnTo>
                    <a:pt x="1983" y="5524"/>
                  </a:lnTo>
                  <a:lnTo>
                    <a:pt x="1924" y="5463"/>
                  </a:lnTo>
                  <a:lnTo>
                    <a:pt x="1856" y="540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1" name="Google Shape;2791;p25"/>
          <p:cNvGrpSpPr/>
          <p:nvPr/>
        </p:nvGrpSpPr>
        <p:grpSpPr>
          <a:xfrm>
            <a:off x="2962542" y="861060"/>
            <a:ext cx="633202" cy="633202"/>
            <a:chOff x="2962542" y="861060"/>
            <a:chExt cx="633202" cy="633202"/>
          </a:xfrm>
        </p:grpSpPr>
        <p:sp>
          <p:nvSpPr>
            <p:cNvPr id="2792" name="Google Shape;2792;p25"/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30" y="2068"/>
                  </a:moveTo>
                  <a:lnTo>
                    <a:pt x="4640" y="2200"/>
                  </a:lnTo>
                  <a:lnTo>
                    <a:pt x="4672" y="2247"/>
                  </a:lnTo>
                  <a:lnTo>
                    <a:pt x="4706" y="2092"/>
                  </a:lnTo>
                  <a:lnTo>
                    <a:pt x="4758" y="1929"/>
                  </a:lnTo>
                  <a:lnTo>
                    <a:pt x="4824" y="1772"/>
                  </a:lnTo>
                  <a:lnTo>
                    <a:pt x="4904" y="1622"/>
                  </a:lnTo>
                  <a:lnTo>
                    <a:pt x="5000" y="1480"/>
                  </a:lnTo>
                  <a:lnTo>
                    <a:pt x="5096" y="1622"/>
                  </a:lnTo>
                  <a:lnTo>
                    <a:pt x="5176" y="1772"/>
                  </a:lnTo>
                  <a:lnTo>
                    <a:pt x="5242" y="1929"/>
                  </a:lnTo>
                  <a:lnTo>
                    <a:pt x="5294" y="2092"/>
                  </a:lnTo>
                  <a:lnTo>
                    <a:pt x="5328" y="2247"/>
                  </a:lnTo>
                  <a:lnTo>
                    <a:pt x="5360" y="2200"/>
                  </a:lnTo>
                  <a:lnTo>
                    <a:pt x="5470" y="2068"/>
                  </a:lnTo>
                  <a:lnTo>
                    <a:pt x="5595" y="1945"/>
                  </a:lnTo>
                  <a:lnTo>
                    <a:pt x="5735" y="1833"/>
                  </a:lnTo>
                  <a:lnTo>
                    <a:pt x="5889" y="1730"/>
                  </a:lnTo>
                  <a:lnTo>
                    <a:pt x="6058" y="1637"/>
                  </a:lnTo>
                  <a:lnTo>
                    <a:pt x="6242" y="1553"/>
                  </a:lnTo>
                  <a:lnTo>
                    <a:pt x="6440" y="1480"/>
                  </a:lnTo>
                  <a:lnTo>
                    <a:pt x="6433" y="1622"/>
                  </a:lnTo>
                  <a:lnTo>
                    <a:pt x="6411" y="1771"/>
                  </a:lnTo>
                  <a:lnTo>
                    <a:pt x="6374" y="1926"/>
                  </a:lnTo>
                  <a:lnTo>
                    <a:pt x="6322" y="2085"/>
                  </a:lnTo>
                  <a:lnTo>
                    <a:pt x="6256" y="2244"/>
                  </a:lnTo>
                  <a:lnTo>
                    <a:pt x="6176" y="2404"/>
                  </a:lnTo>
                  <a:lnTo>
                    <a:pt x="6080" y="2560"/>
                  </a:lnTo>
                  <a:lnTo>
                    <a:pt x="5970" y="2711"/>
                  </a:lnTo>
                  <a:lnTo>
                    <a:pt x="5845" y="2856"/>
                  </a:lnTo>
                  <a:lnTo>
                    <a:pt x="5705" y="2991"/>
                  </a:lnTo>
                  <a:lnTo>
                    <a:pt x="5551" y="3116"/>
                  </a:lnTo>
                  <a:lnTo>
                    <a:pt x="5382" y="3226"/>
                  </a:lnTo>
                  <a:lnTo>
                    <a:pt x="5227" y="3307"/>
                  </a:lnTo>
                  <a:lnTo>
                    <a:pt x="5176" y="3428"/>
                  </a:lnTo>
                  <a:lnTo>
                    <a:pt x="5096" y="3578"/>
                  </a:lnTo>
                  <a:lnTo>
                    <a:pt x="5000" y="3720"/>
                  </a:lnTo>
                  <a:lnTo>
                    <a:pt x="4904" y="3578"/>
                  </a:lnTo>
                  <a:lnTo>
                    <a:pt x="4824" y="3428"/>
                  </a:lnTo>
                  <a:lnTo>
                    <a:pt x="4773" y="3307"/>
                  </a:lnTo>
                  <a:lnTo>
                    <a:pt x="4618" y="3226"/>
                  </a:lnTo>
                  <a:lnTo>
                    <a:pt x="4449" y="3116"/>
                  </a:lnTo>
                  <a:lnTo>
                    <a:pt x="4295" y="2991"/>
                  </a:lnTo>
                  <a:lnTo>
                    <a:pt x="4155" y="2856"/>
                  </a:lnTo>
                  <a:lnTo>
                    <a:pt x="4030" y="2711"/>
                  </a:lnTo>
                  <a:lnTo>
                    <a:pt x="3920" y="2560"/>
                  </a:lnTo>
                  <a:lnTo>
                    <a:pt x="3824" y="2404"/>
                  </a:lnTo>
                  <a:lnTo>
                    <a:pt x="3744" y="2244"/>
                  </a:lnTo>
                  <a:lnTo>
                    <a:pt x="3678" y="2085"/>
                  </a:lnTo>
                  <a:lnTo>
                    <a:pt x="3626" y="1926"/>
                  </a:lnTo>
                  <a:lnTo>
                    <a:pt x="3589" y="1771"/>
                  </a:lnTo>
                  <a:lnTo>
                    <a:pt x="3567" y="1622"/>
                  </a:lnTo>
                  <a:lnTo>
                    <a:pt x="3560" y="1480"/>
                  </a:lnTo>
                  <a:lnTo>
                    <a:pt x="3758" y="1553"/>
                  </a:lnTo>
                  <a:lnTo>
                    <a:pt x="3942" y="1637"/>
                  </a:lnTo>
                  <a:lnTo>
                    <a:pt x="4111" y="1730"/>
                  </a:lnTo>
                  <a:lnTo>
                    <a:pt x="4265" y="1833"/>
                  </a:lnTo>
                  <a:lnTo>
                    <a:pt x="4405" y="1945"/>
                  </a:lnTo>
                  <a:lnTo>
                    <a:pt x="4530" y="2068"/>
                  </a:lnTo>
                  <a:close/>
                  <a:moveTo>
                    <a:pt x="4934" y="4427"/>
                  </a:moveTo>
                  <a:lnTo>
                    <a:pt x="4971" y="4608"/>
                  </a:lnTo>
                  <a:lnTo>
                    <a:pt x="4993" y="4799"/>
                  </a:lnTo>
                  <a:lnTo>
                    <a:pt x="5000" y="5000"/>
                  </a:lnTo>
                  <a:lnTo>
                    <a:pt x="4802" y="4922"/>
                  </a:lnTo>
                  <a:lnTo>
                    <a:pt x="4618" y="4826"/>
                  </a:lnTo>
                  <a:lnTo>
                    <a:pt x="4449" y="4716"/>
                  </a:lnTo>
                  <a:lnTo>
                    <a:pt x="4295" y="4591"/>
                  </a:lnTo>
                  <a:lnTo>
                    <a:pt x="4155" y="4456"/>
                  </a:lnTo>
                  <a:lnTo>
                    <a:pt x="4030" y="4311"/>
                  </a:lnTo>
                  <a:lnTo>
                    <a:pt x="3920" y="4160"/>
                  </a:lnTo>
                  <a:lnTo>
                    <a:pt x="3824" y="4004"/>
                  </a:lnTo>
                  <a:lnTo>
                    <a:pt x="3744" y="3844"/>
                  </a:lnTo>
                  <a:lnTo>
                    <a:pt x="3678" y="3685"/>
                  </a:lnTo>
                  <a:lnTo>
                    <a:pt x="3626" y="3526"/>
                  </a:lnTo>
                  <a:lnTo>
                    <a:pt x="3589" y="3371"/>
                  </a:lnTo>
                  <a:lnTo>
                    <a:pt x="3567" y="3222"/>
                  </a:lnTo>
                  <a:lnTo>
                    <a:pt x="3560" y="3080"/>
                  </a:lnTo>
                  <a:lnTo>
                    <a:pt x="3758" y="3153"/>
                  </a:lnTo>
                  <a:lnTo>
                    <a:pt x="3942" y="3237"/>
                  </a:lnTo>
                  <a:lnTo>
                    <a:pt x="4111" y="3330"/>
                  </a:lnTo>
                  <a:lnTo>
                    <a:pt x="4265" y="3433"/>
                  </a:lnTo>
                  <a:lnTo>
                    <a:pt x="4405" y="3545"/>
                  </a:lnTo>
                  <a:lnTo>
                    <a:pt x="4530" y="3668"/>
                  </a:lnTo>
                  <a:lnTo>
                    <a:pt x="4640" y="3800"/>
                  </a:lnTo>
                  <a:lnTo>
                    <a:pt x="4736" y="3942"/>
                  </a:lnTo>
                  <a:lnTo>
                    <a:pt x="4816" y="4094"/>
                  </a:lnTo>
                  <a:lnTo>
                    <a:pt x="4882" y="4256"/>
                  </a:lnTo>
                  <a:lnTo>
                    <a:pt x="4934" y="4427"/>
                  </a:lnTo>
                  <a:close/>
                  <a:moveTo>
                    <a:pt x="5000" y="5000"/>
                  </a:moveTo>
                  <a:lnTo>
                    <a:pt x="5007" y="4799"/>
                  </a:lnTo>
                  <a:lnTo>
                    <a:pt x="5029" y="4608"/>
                  </a:lnTo>
                  <a:lnTo>
                    <a:pt x="5066" y="4427"/>
                  </a:lnTo>
                  <a:lnTo>
                    <a:pt x="5118" y="4256"/>
                  </a:lnTo>
                  <a:lnTo>
                    <a:pt x="5184" y="4094"/>
                  </a:lnTo>
                  <a:lnTo>
                    <a:pt x="5264" y="3942"/>
                  </a:lnTo>
                  <a:lnTo>
                    <a:pt x="5360" y="3800"/>
                  </a:lnTo>
                  <a:lnTo>
                    <a:pt x="5470" y="3668"/>
                  </a:lnTo>
                  <a:lnTo>
                    <a:pt x="5595" y="3545"/>
                  </a:lnTo>
                  <a:lnTo>
                    <a:pt x="5735" y="3433"/>
                  </a:lnTo>
                  <a:lnTo>
                    <a:pt x="5889" y="3330"/>
                  </a:lnTo>
                  <a:lnTo>
                    <a:pt x="6058" y="3237"/>
                  </a:lnTo>
                  <a:lnTo>
                    <a:pt x="6242" y="3153"/>
                  </a:lnTo>
                  <a:lnTo>
                    <a:pt x="6440" y="3080"/>
                  </a:lnTo>
                  <a:lnTo>
                    <a:pt x="6433" y="3222"/>
                  </a:lnTo>
                  <a:lnTo>
                    <a:pt x="6411" y="3371"/>
                  </a:lnTo>
                  <a:lnTo>
                    <a:pt x="6374" y="3526"/>
                  </a:lnTo>
                  <a:lnTo>
                    <a:pt x="6322" y="3685"/>
                  </a:lnTo>
                  <a:lnTo>
                    <a:pt x="6256" y="3844"/>
                  </a:lnTo>
                  <a:lnTo>
                    <a:pt x="6176" y="4004"/>
                  </a:lnTo>
                  <a:lnTo>
                    <a:pt x="6080" y="4160"/>
                  </a:lnTo>
                  <a:lnTo>
                    <a:pt x="5970" y="4311"/>
                  </a:lnTo>
                  <a:lnTo>
                    <a:pt x="5845" y="4456"/>
                  </a:lnTo>
                  <a:lnTo>
                    <a:pt x="5705" y="4591"/>
                  </a:lnTo>
                  <a:lnTo>
                    <a:pt x="5551" y="4716"/>
                  </a:lnTo>
                  <a:lnTo>
                    <a:pt x="5382" y="4826"/>
                  </a:lnTo>
                  <a:lnTo>
                    <a:pt x="5198" y="4922"/>
                  </a:lnTo>
                  <a:lnTo>
                    <a:pt x="5000" y="5000"/>
                  </a:lnTo>
                  <a:close/>
                  <a:moveTo>
                    <a:pt x="4934" y="6027"/>
                  </a:moveTo>
                  <a:lnTo>
                    <a:pt x="4971" y="6208"/>
                  </a:lnTo>
                  <a:lnTo>
                    <a:pt x="4993" y="6399"/>
                  </a:lnTo>
                  <a:lnTo>
                    <a:pt x="5000" y="6600"/>
                  </a:lnTo>
                  <a:lnTo>
                    <a:pt x="4802" y="6522"/>
                  </a:lnTo>
                  <a:lnTo>
                    <a:pt x="4618" y="6426"/>
                  </a:lnTo>
                  <a:lnTo>
                    <a:pt x="4449" y="6316"/>
                  </a:lnTo>
                  <a:lnTo>
                    <a:pt x="4295" y="6191"/>
                  </a:lnTo>
                  <a:lnTo>
                    <a:pt x="4155" y="6056"/>
                  </a:lnTo>
                  <a:lnTo>
                    <a:pt x="4030" y="5911"/>
                  </a:lnTo>
                  <a:lnTo>
                    <a:pt x="3920" y="5760"/>
                  </a:lnTo>
                  <a:lnTo>
                    <a:pt x="3824" y="5604"/>
                  </a:lnTo>
                  <a:lnTo>
                    <a:pt x="3744" y="5444"/>
                  </a:lnTo>
                  <a:lnTo>
                    <a:pt x="3678" y="5285"/>
                  </a:lnTo>
                  <a:lnTo>
                    <a:pt x="3626" y="5126"/>
                  </a:lnTo>
                  <a:lnTo>
                    <a:pt x="3589" y="4971"/>
                  </a:lnTo>
                  <a:lnTo>
                    <a:pt x="3567" y="4822"/>
                  </a:lnTo>
                  <a:lnTo>
                    <a:pt x="3560" y="4680"/>
                  </a:lnTo>
                  <a:lnTo>
                    <a:pt x="3758" y="4753"/>
                  </a:lnTo>
                  <a:lnTo>
                    <a:pt x="3942" y="4837"/>
                  </a:lnTo>
                  <a:lnTo>
                    <a:pt x="4111" y="4930"/>
                  </a:lnTo>
                  <a:lnTo>
                    <a:pt x="4265" y="5033"/>
                  </a:lnTo>
                  <a:lnTo>
                    <a:pt x="4405" y="5145"/>
                  </a:lnTo>
                  <a:lnTo>
                    <a:pt x="4530" y="5268"/>
                  </a:lnTo>
                  <a:lnTo>
                    <a:pt x="4640" y="5400"/>
                  </a:lnTo>
                  <a:lnTo>
                    <a:pt x="4736" y="5542"/>
                  </a:lnTo>
                  <a:lnTo>
                    <a:pt x="4816" y="5694"/>
                  </a:lnTo>
                  <a:lnTo>
                    <a:pt x="4882" y="5856"/>
                  </a:lnTo>
                  <a:lnTo>
                    <a:pt x="4934" y="6027"/>
                  </a:lnTo>
                  <a:close/>
                  <a:moveTo>
                    <a:pt x="5000" y="6600"/>
                  </a:moveTo>
                  <a:lnTo>
                    <a:pt x="5007" y="6399"/>
                  </a:lnTo>
                  <a:lnTo>
                    <a:pt x="5029" y="6208"/>
                  </a:lnTo>
                  <a:lnTo>
                    <a:pt x="5066" y="6027"/>
                  </a:lnTo>
                  <a:lnTo>
                    <a:pt x="5118" y="5856"/>
                  </a:lnTo>
                  <a:lnTo>
                    <a:pt x="5184" y="5694"/>
                  </a:lnTo>
                  <a:lnTo>
                    <a:pt x="5264" y="5542"/>
                  </a:lnTo>
                  <a:lnTo>
                    <a:pt x="5360" y="5400"/>
                  </a:lnTo>
                  <a:lnTo>
                    <a:pt x="5470" y="5268"/>
                  </a:lnTo>
                  <a:lnTo>
                    <a:pt x="5595" y="5145"/>
                  </a:lnTo>
                  <a:lnTo>
                    <a:pt x="5735" y="5033"/>
                  </a:lnTo>
                  <a:lnTo>
                    <a:pt x="5889" y="4930"/>
                  </a:lnTo>
                  <a:lnTo>
                    <a:pt x="6058" y="4837"/>
                  </a:lnTo>
                  <a:lnTo>
                    <a:pt x="6242" y="4753"/>
                  </a:lnTo>
                  <a:lnTo>
                    <a:pt x="6440" y="4680"/>
                  </a:lnTo>
                  <a:lnTo>
                    <a:pt x="6433" y="4822"/>
                  </a:lnTo>
                  <a:lnTo>
                    <a:pt x="6411" y="4971"/>
                  </a:lnTo>
                  <a:lnTo>
                    <a:pt x="6374" y="5126"/>
                  </a:lnTo>
                  <a:lnTo>
                    <a:pt x="6322" y="5285"/>
                  </a:lnTo>
                  <a:lnTo>
                    <a:pt x="6256" y="5444"/>
                  </a:lnTo>
                  <a:lnTo>
                    <a:pt x="6176" y="5604"/>
                  </a:lnTo>
                  <a:lnTo>
                    <a:pt x="6080" y="5760"/>
                  </a:lnTo>
                  <a:lnTo>
                    <a:pt x="5970" y="5911"/>
                  </a:lnTo>
                  <a:lnTo>
                    <a:pt x="5845" y="6056"/>
                  </a:lnTo>
                  <a:lnTo>
                    <a:pt x="5705" y="6191"/>
                  </a:lnTo>
                  <a:lnTo>
                    <a:pt x="5551" y="6316"/>
                  </a:lnTo>
                  <a:lnTo>
                    <a:pt x="5382" y="6426"/>
                  </a:lnTo>
                  <a:lnTo>
                    <a:pt x="5198" y="6522"/>
                  </a:lnTo>
                  <a:lnTo>
                    <a:pt x="5000" y="66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25"/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3" y="1848"/>
                  </a:moveTo>
                  <a:lnTo>
                    <a:pt x="4492" y="1856"/>
                  </a:lnTo>
                  <a:lnTo>
                    <a:pt x="4612" y="1974"/>
                  </a:lnTo>
                  <a:lnTo>
                    <a:pt x="4638" y="1892"/>
                  </a:lnTo>
                  <a:lnTo>
                    <a:pt x="4642" y="1881"/>
                  </a:lnTo>
                  <a:lnTo>
                    <a:pt x="4708" y="1724"/>
                  </a:lnTo>
                  <a:lnTo>
                    <a:pt x="4714" y="1713"/>
                  </a:lnTo>
                  <a:lnTo>
                    <a:pt x="4794" y="1563"/>
                  </a:lnTo>
                  <a:lnTo>
                    <a:pt x="4801" y="1552"/>
                  </a:lnTo>
                  <a:lnTo>
                    <a:pt x="4896" y="1410"/>
                  </a:lnTo>
                  <a:lnTo>
                    <a:pt x="4906" y="1397"/>
                  </a:lnTo>
                  <a:lnTo>
                    <a:pt x="4918" y="1386"/>
                  </a:lnTo>
                  <a:lnTo>
                    <a:pt x="4931" y="1376"/>
                  </a:lnTo>
                  <a:lnTo>
                    <a:pt x="4945" y="1368"/>
                  </a:lnTo>
                  <a:lnTo>
                    <a:pt x="4960" y="1362"/>
                  </a:lnTo>
                  <a:lnTo>
                    <a:pt x="4976" y="1357"/>
                  </a:lnTo>
                  <a:lnTo>
                    <a:pt x="4992" y="1355"/>
                  </a:lnTo>
                  <a:lnTo>
                    <a:pt x="5008" y="1355"/>
                  </a:lnTo>
                  <a:lnTo>
                    <a:pt x="5024" y="1357"/>
                  </a:lnTo>
                  <a:lnTo>
                    <a:pt x="5040" y="1362"/>
                  </a:lnTo>
                  <a:lnTo>
                    <a:pt x="5055" y="1368"/>
                  </a:lnTo>
                  <a:lnTo>
                    <a:pt x="5069" y="1376"/>
                  </a:lnTo>
                  <a:lnTo>
                    <a:pt x="5082" y="1386"/>
                  </a:lnTo>
                  <a:lnTo>
                    <a:pt x="5094" y="1397"/>
                  </a:lnTo>
                  <a:lnTo>
                    <a:pt x="5104" y="1410"/>
                  </a:lnTo>
                  <a:lnTo>
                    <a:pt x="5199" y="1552"/>
                  </a:lnTo>
                  <a:lnTo>
                    <a:pt x="5206" y="1563"/>
                  </a:lnTo>
                  <a:lnTo>
                    <a:pt x="5286" y="1713"/>
                  </a:lnTo>
                  <a:lnTo>
                    <a:pt x="5292" y="1724"/>
                  </a:lnTo>
                  <a:lnTo>
                    <a:pt x="5358" y="1881"/>
                  </a:lnTo>
                  <a:lnTo>
                    <a:pt x="5362" y="1892"/>
                  </a:lnTo>
                  <a:lnTo>
                    <a:pt x="5388" y="1974"/>
                  </a:lnTo>
                  <a:lnTo>
                    <a:pt x="5508" y="1856"/>
                  </a:lnTo>
                  <a:lnTo>
                    <a:pt x="5517" y="1848"/>
                  </a:lnTo>
                  <a:lnTo>
                    <a:pt x="5656" y="1735"/>
                  </a:lnTo>
                  <a:lnTo>
                    <a:pt x="5665" y="1729"/>
                  </a:lnTo>
                  <a:lnTo>
                    <a:pt x="5820" y="1626"/>
                  </a:lnTo>
                  <a:lnTo>
                    <a:pt x="5829" y="1620"/>
                  </a:lnTo>
                  <a:lnTo>
                    <a:pt x="5998" y="1527"/>
                  </a:lnTo>
                  <a:lnTo>
                    <a:pt x="6006" y="1523"/>
                  </a:lnTo>
                  <a:lnTo>
                    <a:pt x="6190" y="1440"/>
                  </a:lnTo>
                  <a:lnTo>
                    <a:pt x="6198" y="1436"/>
                  </a:lnTo>
                  <a:lnTo>
                    <a:pt x="6397" y="1363"/>
                  </a:lnTo>
                  <a:lnTo>
                    <a:pt x="6412" y="1358"/>
                  </a:lnTo>
                  <a:lnTo>
                    <a:pt x="6429" y="1356"/>
                  </a:lnTo>
                  <a:lnTo>
                    <a:pt x="6445" y="1355"/>
                  </a:lnTo>
                  <a:lnTo>
                    <a:pt x="6461" y="1357"/>
                  </a:lnTo>
                  <a:lnTo>
                    <a:pt x="6477" y="1361"/>
                  </a:lnTo>
                  <a:lnTo>
                    <a:pt x="6493" y="1367"/>
                  </a:lnTo>
                  <a:lnTo>
                    <a:pt x="6507" y="1375"/>
                  </a:lnTo>
                  <a:lnTo>
                    <a:pt x="6521" y="1384"/>
                  </a:lnTo>
                  <a:lnTo>
                    <a:pt x="6532" y="1396"/>
                  </a:lnTo>
                  <a:lnTo>
                    <a:pt x="6543" y="1409"/>
                  </a:lnTo>
                  <a:lnTo>
                    <a:pt x="6551" y="1423"/>
                  </a:lnTo>
                  <a:lnTo>
                    <a:pt x="6558" y="1438"/>
                  </a:lnTo>
                  <a:lnTo>
                    <a:pt x="6562" y="1454"/>
                  </a:lnTo>
                  <a:lnTo>
                    <a:pt x="6565" y="1470"/>
                  </a:lnTo>
                  <a:lnTo>
                    <a:pt x="6565" y="1486"/>
                  </a:lnTo>
                  <a:lnTo>
                    <a:pt x="6557" y="1628"/>
                  </a:lnTo>
                  <a:lnTo>
                    <a:pt x="6556" y="1640"/>
                  </a:lnTo>
                  <a:lnTo>
                    <a:pt x="6534" y="1789"/>
                  </a:lnTo>
                  <a:lnTo>
                    <a:pt x="6532" y="1800"/>
                  </a:lnTo>
                  <a:lnTo>
                    <a:pt x="6496" y="1955"/>
                  </a:lnTo>
                  <a:lnTo>
                    <a:pt x="6493" y="1965"/>
                  </a:lnTo>
                  <a:lnTo>
                    <a:pt x="6441" y="2123"/>
                  </a:lnTo>
                  <a:lnTo>
                    <a:pt x="6438" y="2132"/>
                  </a:lnTo>
                  <a:lnTo>
                    <a:pt x="6372" y="2292"/>
                  </a:lnTo>
                  <a:lnTo>
                    <a:pt x="6368" y="2301"/>
                  </a:lnTo>
                  <a:lnTo>
                    <a:pt x="6287" y="2460"/>
                  </a:lnTo>
                  <a:lnTo>
                    <a:pt x="6282" y="2469"/>
                  </a:lnTo>
                  <a:lnTo>
                    <a:pt x="6187" y="2625"/>
                  </a:lnTo>
                  <a:lnTo>
                    <a:pt x="6181" y="2634"/>
                  </a:lnTo>
                  <a:lnTo>
                    <a:pt x="6071" y="2785"/>
                  </a:lnTo>
                  <a:lnTo>
                    <a:pt x="6064" y="2793"/>
                  </a:lnTo>
                  <a:lnTo>
                    <a:pt x="5939" y="2938"/>
                  </a:lnTo>
                  <a:lnTo>
                    <a:pt x="5932" y="2946"/>
                  </a:lnTo>
                  <a:lnTo>
                    <a:pt x="5792" y="3081"/>
                  </a:lnTo>
                  <a:lnTo>
                    <a:pt x="5784" y="3089"/>
                  </a:lnTo>
                  <a:lnTo>
                    <a:pt x="5629" y="3213"/>
                  </a:lnTo>
                  <a:lnTo>
                    <a:pt x="5620" y="3220"/>
                  </a:lnTo>
                  <a:lnTo>
                    <a:pt x="5451" y="3331"/>
                  </a:lnTo>
                  <a:lnTo>
                    <a:pt x="5440" y="3337"/>
                  </a:lnTo>
                  <a:lnTo>
                    <a:pt x="5325" y="3397"/>
                  </a:lnTo>
                  <a:lnTo>
                    <a:pt x="5292" y="3476"/>
                  </a:lnTo>
                  <a:lnTo>
                    <a:pt x="5286" y="3487"/>
                  </a:lnTo>
                  <a:lnTo>
                    <a:pt x="5250" y="3555"/>
                  </a:lnTo>
                  <a:lnTo>
                    <a:pt x="5250" y="3740"/>
                  </a:lnTo>
                  <a:lnTo>
                    <a:pt x="5256" y="3730"/>
                  </a:lnTo>
                  <a:lnTo>
                    <a:pt x="5264" y="3720"/>
                  </a:lnTo>
                  <a:lnTo>
                    <a:pt x="5374" y="3588"/>
                  </a:lnTo>
                  <a:lnTo>
                    <a:pt x="5383" y="3578"/>
                  </a:lnTo>
                  <a:lnTo>
                    <a:pt x="5508" y="3456"/>
                  </a:lnTo>
                  <a:lnTo>
                    <a:pt x="5517" y="3448"/>
                  </a:lnTo>
                  <a:lnTo>
                    <a:pt x="5656" y="3335"/>
                  </a:lnTo>
                  <a:lnTo>
                    <a:pt x="5665" y="3329"/>
                  </a:lnTo>
                  <a:lnTo>
                    <a:pt x="5820" y="3226"/>
                  </a:lnTo>
                  <a:lnTo>
                    <a:pt x="5829" y="3220"/>
                  </a:lnTo>
                  <a:lnTo>
                    <a:pt x="5998" y="3127"/>
                  </a:lnTo>
                  <a:lnTo>
                    <a:pt x="6006" y="3123"/>
                  </a:lnTo>
                  <a:lnTo>
                    <a:pt x="6190" y="3040"/>
                  </a:lnTo>
                  <a:lnTo>
                    <a:pt x="6198" y="3036"/>
                  </a:lnTo>
                  <a:lnTo>
                    <a:pt x="6397" y="2963"/>
                  </a:lnTo>
                  <a:lnTo>
                    <a:pt x="6412" y="2958"/>
                  </a:lnTo>
                  <a:lnTo>
                    <a:pt x="6429" y="2956"/>
                  </a:lnTo>
                  <a:lnTo>
                    <a:pt x="6445" y="2955"/>
                  </a:lnTo>
                  <a:lnTo>
                    <a:pt x="6461" y="2957"/>
                  </a:lnTo>
                  <a:lnTo>
                    <a:pt x="6477" y="2961"/>
                  </a:lnTo>
                  <a:lnTo>
                    <a:pt x="6493" y="2967"/>
                  </a:lnTo>
                  <a:lnTo>
                    <a:pt x="6507" y="2975"/>
                  </a:lnTo>
                  <a:lnTo>
                    <a:pt x="6521" y="2984"/>
                  </a:lnTo>
                  <a:lnTo>
                    <a:pt x="6532" y="2996"/>
                  </a:lnTo>
                  <a:lnTo>
                    <a:pt x="6543" y="3009"/>
                  </a:lnTo>
                  <a:lnTo>
                    <a:pt x="6551" y="3023"/>
                  </a:lnTo>
                  <a:lnTo>
                    <a:pt x="6558" y="3038"/>
                  </a:lnTo>
                  <a:lnTo>
                    <a:pt x="6562" y="3054"/>
                  </a:lnTo>
                  <a:lnTo>
                    <a:pt x="6565" y="3070"/>
                  </a:lnTo>
                  <a:lnTo>
                    <a:pt x="6565" y="3086"/>
                  </a:lnTo>
                  <a:lnTo>
                    <a:pt x="6557" y="3228"/>
                  </a:lnTo>
                  <a:lnTo>
                    <a:pt x="6556" y="3240"/>
                  </a:lnTo>
                  <a:lnTo>
                    <a:pt x="6534" y="3389"/>
                  </a:lnTo>
                  <a:lnTo>
                    <a:pt x="6532" y="3400"/>
                  </a:lnTo>
                  <a:lnTo>
                    <a:pt x="6496" y="3555"/>
                  </a:lnTo>
                  <a:lnTo>
                    <a:pt x="6493" y="3565"/>
                  </a:lnTo>
                  <a:lnTo>
                    <a:pt x="6441" y="3723"/>
                  </a:lnTo>
                  <a:lnTo>
                    <a:pt x="6438" y="3732"/>
                  </a:lnTo>
                  <a:lnTo>
                    <a:pt x="6372" y="3892"/>
                  </a:lnTo>
                  <a:lnTo>
                    <a:pt x="6368" y="3901"/>
                  </a:lnTo>
                  <a:lnTo>
                    <a:pt x="6287" y="4060"/>
                  </a:lnTo>
                  <a:lnTo>
                    <a:pt x="6282" y="4069"/>
                  </a:lnTo>
                  <a:lnTo>
                    <a:pt x="6187" y="4225"/>
                  </a:lnTo>
                  <a:lnTo>
                    <a:pt x="6181" y="4234"/>
                  </a:lnTo>
                  <a:lnTo>
                    <a:pt x="6071" y="4385"/>
                  </a:lnTo>
                  <a:lnTo>
                    <a:pt x="6064" y="4393"/>
                  </a:lnTo>
                  <a:lnTo>
                    <a:pt x="5939" y="4538"/>
                  </a:lnTo>
                  <a:lnTo>
                    <a:pt x="5932" y="4546"/>
                  </a:lnTo>
                  <a:lnTo>
                    <a:pt x="5792" y="4681"/>
                  </a:lnTo>
                  <a:lnTo>
                    <a:pt x="5784" y="4689"/>
                  </a:lnTo>
                  <a:lnTo>
                    <a:pt x="5629" y="4813"/>
                  </a:lnTo>
                  <a:lnTo>
                    <a:pt x="5620" y="4820"/>
                  </a:lnTo>
                  <a:lnTo>
                    <a:pt x="5451" y="4931"/>
                  </a:lnTo>
                  <a:lnTo>
                    <a:pt x="5440" y="4937"/>
                  </a:lnTo>
                  <a:lnTo>
                    <a:pt x="5256" y="5033"/>
                  </a:lnTo>
                  <a:lnTo>
                    <a:pt x="5250" y="5036"/>
                  </a:lnTo>
                  <a:lnTo>
                    <a:pt x="5250" y="5340"/>
                  </a:lnTo>
                  <a:lnTo>
                    <a:pt x="5256" y="5330"/>
                  </a:lnTo>
                  <a:lnTo>
                    <a:pt x="5264" y="5320"/>
                  </a:lnTo>
                  <a:lnTo>
                    <a:pt x="5374" y="5188"/>
                  </a:lnTo>
                  <a:lnTo>
                    <a:pt x="5383" y="5178"/>
                  </a:lnTo>
                  <a:lnTo>
                    <a:pt x="5508" y="5056"/>
                  </a:lnTo>
                  <a:lnTo>
                    <a:pt x="5517" y="5048"/>
                  </a:lnTo>
                  <a:lnTo>
                    <a:pt x="5656" y="4935"/>
                  </a:lnTo>
                  <a:lnTo>
                    <a:pt x="5665" y="4929"/>
                  </a:lnTo>
                  <a:lnTo>
                    <a:pt x="5820" y="4826"/>
                  </a:lnTo>
                  <a:lnTo>
                    <a:pt x="5829" y="4820"/>
                  </a:lnTo>
                  <a:lnTo>
                    <a:pt x="5998" y="4727"/>
                  </a:lnTo>
                  <a:lnTo>
                    <a:pt x="6006" y="4723"/>
                  </a:lnTo>
                  <a:lnTo>
                    <a:pt x="6190" y="4640"/>
                  </a:lnTo>
                  <a:lnTo>
                    <a:pt x="6198" y="4636"/>
                  </a:lnTo>
                  <a:lnTo>
                    <a:pt x="6397" y="4563"/>
                  </a:lnTo>
                  <a:lnTo>
                    <a:pt x="6412" y="4558"/>
                  </a:lnTo>
                  <a:lnTo>
                    <a:pt x="6429" y="4556"/>
                  </a:lnTo>
                  <a:lnTo>
                    <a:pt x="6445" y="4555"/>
                  </a:lnTo>
                  <a:lnTo>
                    <a:pt x="6461" y="4557"/>
                  </a:lnTo>
                  <a:lnTo>
                    <a:pt x="6477" y="4561"/>
                  </a:lnTo>
                  <a:lnTo>
                    <a:pt x="6493" y="4567"/>
                  </a:lnTo>
                  <a:lnTo>
                    <a:pt x="6507" y="4575"/>
                  </a:lnTo>
                  <a:lnTo>
                    <a:pt x="6521" y="4584"/>
                  </a:lnTo>
                  <a:lnTo>
                    <a:pt x="6532" y="4596"/>
                  </a:lnTo>
                  <a:lnTo>
                    <a:pt x="6543" y="4609"/>
                  </a:lnTo>
                  <a:lnTo>
                    <a:pt x="6551" y="4623"/>
                  </a:lnTo>
                  <a:lnTo>
                    <a:pt x="6558" y="4638"/>
                  </a:lnTo>
                  <a:lnTo>
                    <a:pt x="6562" y="4654"/>
                  </a:lnTo>
                  <a:lnTo>
                    <a:pt x="6565" y="4670"/>
                  </a:lnTo>
                  <a:lnTo>
                    <a:pt x="6565" y="4686"/>
                  </a:lnTo>
                  <a:lnTo>
                    <a:pt x="6557" y="4828"/>
                  </a:lnTo>
                  <a:lnTo>
                    <a:pt x="6556" y="4840"/>
                  </a:lnTo>
                  <a:lnTo>
                    <a:pt x="6534" y="4989"/>
                  </a:lnTo>
                  <a:lnTo>
                    <a:pt x="6532" y="5000"/>
                  </a:lnTo>
                  <a:lnTo>
                    <a:pt x="6496" y="5155"/>
                  </a:lnTo>
                  <a:lnTo>
                    <a:pt x="6493" y="5165"/>
                  </a:lnTo>
                  <a:lnTo>
                    <a:pt x="6441" y="5323"/>
                  </a:lnTo>
                  <a:lnTo>
                    <a:pt x="6438" y="5332"/>
                  </a:lnTo>
                  <a:lnTo>
                    <a:pt x="6372" y="5492"/>
                  </a:lnTo>
                  <a:lnTo>
                    <a:pt x="6368" y="5501"/>
                  </a:lnTo>
                  <a:lnTo>
                    <a:pt x="6287" y="5660"/>
                  </a:lnTo>
                  <a:lnTo>
                    <a:pt x="6282" y="5669"/>
                  </a:lnTo>
                  <a:lnTo>
                    <a:pt x="6187" y="5825"/>
                  </a:lnTo>
                  <a:lnTo>
                    <a:pt x="6181" y="5834"/>
                  </a:lnTo>
                  <a:lnTo>
                    <a:pt x="6071" y="5985"/>
                  </a:lnTo>
                  <a:lnTo>
                    <a:pt x="6064" y="5993"/>
                  </a:lnTo>
                  <a:lnTo>
                    <a:pt x="5939" y="6138"/>
                  </a:lnTo>
                  <a:lnTo>
                    <a:pt x="5932" y="6146"/>
                  </a:lnTo>
                  <a:lnTo>
                    <a:pt x="5792" y="6281"/>
                  </a:lnTo>
                  <a:lnTo>
                    <a:pt x="5784" y="6289"/>
                  </a:lnTo>
                  <a:lnTo>
                    <a:pt x="5629" y="6413"/>
                  </a:lnTo>
                  <a:lnTo>
                    <a:pt x="5620" y="6420"/>
                  </a:lnTo>
                  <a:lnTo>
                    <a:pt x="5451" y="6531"/>
                  </a:lnTo>
                  <a:lnTo>
                    <a:pt x="5440" y="6537"/>
                  </a:lnTo>
                  <a:lnTo>
                    <a:pt x="5256" y="6633"/>
                  </a:lnTo>
                  <a:lnTo>
                    <a:pt x="5250" y="6636"/>
                  </a:lnTo>
                  <a:lnTo>
                    <a:pt x="5250" y="8520"/>
                  </a:lnTo>
                  <a:lnTo>
                    <a:pt x="5248" y="8553"/>
                  </a:lnTo>
                  <a:lnTo>
                    <a:pt x="5241" y="8585"/>
                  </a:lnTo>
                  <a:lnTo>
                    <a:pt x="5231" y="8616"/>
                  </a:lnTo>
                  <a:lnTo>
                    <a:pt x="5217" y="8645"/>
                  </a:lnTo>
                  <a:lnTo>
                    <a:pt x="5198" y="8672"/>
                  </a:lnTo>
                  <a:lnTo>
                    <a:pt x="5177" y="8697"/>
                  </a:lnTo>
                  <a:lnTo>
                    <a:pt x="5152" y="8718"/>
                  </a:lnTo>
                  <a:lnTo>
                    <a:pt x="5125" y="8737"/>
                  </a:lnTo>
                  <a:lnTo>
                    <a:pt x="5096" y="8751"/>
                  </a:lnTo>
                  <a:lnTo>
                    <a:pt x="5065" y="8761"/>
                  </a:lnTo>
                  <a:lnTo>
                    <a:pt x="5033" y="8768"/>
                  </a:lnTo>
                  <a:lnTo>
                    <a:pt x="5000" y="8770"/>
                  </a:lnTo>
                  <a:lnTo>
                    <a:pt x="4967" y="8768"/>
                  </a:lnTo>
                  <a:lnTo>
                    <a:pt x="4935" y="8761"/>
                  </a:lnTo>
                  <a:lnTo>
                    <a:pt x="4904" y="8751"/>
                  </a:lnTo>
                  <a:lnTo>
                    <a:pt x="4875" y="8737"/>
                  </a:lnTo>
                  <a:lnTo>
                    <a:pt x="4848" y="8718"/>
                  </a:lnTo>
                  <a:lnTo>
                    <a:pt x="4823" y="8697"/>
                  </a:lnTo>
                  <a:lnTo>
                    <a:pt x="4802" y="8672"/>
                  </a:lnTo>
                  <a:lnTo>
                    <a:pt x="4783" y="8645"/>
                  </a:lnTo>
                  <a:lnTo>
                    <a:pt x="4769" y="8616"/>
                  </a:lnTo>
                  <a:lnTo>
                    <a:pt x="4759" y="8585"/>
                  </a:lnTo>
                  <a:lnTo>
                    <a:pt x="4752" y="8553"/>
                  </a:lnTo>
                  <a:lnTo>
                    <a:pt x="4750" y="8520"/>
                  </a:lnTo>
                  <a:lnTo>
                    <a:pt x="4750" y="6636"/>
                  </a:lnTo>
                  <a:lnTo>
                    <a:pt x="4744" y="6633"/>
                  </a:lnTo>
                  <a:lnTo>
                    <a:pt x="4560" y="6537"/>
                  </a:lnTo>
                  <a:lnTo>
                    <a:pt x="4549" y="6531"/>
                  </a:lnTo>
                  <a:lnTo>
                    <a:pt x="4380" y="6420"/>
                  </a:lnTo>
                  <a:lnTo>
                    <a:pt x="4371" y="6413"/>
                  </a:lnTo>
                  <a:lnTo>
                    <a:pt x="4216" y="6289"/>
                  </a:lnTo>
                  <a:lnTo>
                    <a:pt x="4208" y="6281"/>
                  </a:lnTo>
                  <a:lnTo>
                    <a:pt x="4068" y="6146"/>
                  </a:lnTo>
                  <a:lnTo>
                    <a:pt x="4061" y="6138"/>
                  </a:lnTo>
                  <a:lnTo>
                    <a:pt x="3936" y="5993"/>
                  </a:lnTo>
                  <a:lnTo>
                    <a:pt x="3929" y="5985"/>
                  </a:lnTo>
                  <a:lnTo>
                    <a:pt x="3819" y="5834"/>
                  </a:lnTo>
                  <a:lnTo>
                    <a:pt x="3813" y="5825"/>
                  </a:lnTo>
                  <a:lnTo>
                    <a:pt x="3718" y="5669"/>
                  </a:lnTo>
                  <a:lnTo>
                    <a:pt x="3713" y="5660"/>
                  </a:lnTo>
                  <a:lnTo>
                    <a:pt x="3632" y="5501"/>
                  </a:lnTo>
                  <a:lnTo>
                    <a:pt x="3628" y="5492"/>
                  </a:lnTo>
                  <a:lnTo>
                    <a:pt x="3562" y="5332"/>
                  </a:lnTo>
                  <a:lnTo>
                    <a:pt x="3559" y="5323"/>
                  </a:lnTo>
                  <a:lnTo>
                    <a:pt x="3507" y="5165"/>
                  </a:lnTo>
                  <a:lnTo>
                    <a:pt x="3504" y="5155"/>
                  </a:lnTo>
                  <a:lnTo>
                    <a:pt x="3468" y="5000"/>
                  </a:lnTo>
                  <a:lnTo>
                    <a:pt x="3466" y="4989"/>
                  </a:lnTo>
                  <a:lnTo>
                    <a:pt x="3444" y="4840"/>
                  </a:lnTo>
                  <a:lnTo>
                    <a:pt x="3443" y="4828"/>
                  </a:lnTo>
                  <a:lnTo>
                    <a:pt x="3435" y="4686"/>
                  </a:lnTo>
                  <a:lnTo>
                    <a:pt x="3435" y="4670"/>
                  </a:lnTo>
                  <a:lnTo>
                    <a:pt x="3438" y="4654"/>
                  </a:lnTo>
                  <a:lnTo>
                    <a:pt x="3442" y="4638"/>
                  </a:lnTo>
                  <a:lnTo>
                    <a:pt x="3449" y="4623"/>
                  </a:lnTo>
                  <a:lnTo>
                    <a:pt x="3457" y="4609"/>
                  </a:lnTo>
                  <a:lnTo>
                    <a:pt x="3468" y="4596"/>
                  </a:lnTo>
                  <a:lnTo>
                    <a:pt x="3479" y="4584"/>
                  </a:lnTo>
                  <a:lnTo>
                    <a:pt x="3493" y="4575"/>
                  </a:lnTo>
                  <a:lnTo>
                    <a:pt x="3507" y="4567"/>
                  </a:lnTo>
                  <a:lnTo>
                    <a:pt x="3523" y="4561"/>
                  </a:lnTo>
                  <a:lnTo>
                    <a:pt x="3539" y="4557"/>
                  </a:lnTo>
                  <a:lnTo>
                    <a:pt x="3555" y="4555"/>
                  </a:lnTo>
                  <a:lnTo>
                    <a:pt x="3571" y="4556"/>
                  </a:lnTo>
                  <a:lnTo>
                    <a:pt x="3588" y="4558"/>
                  </a:lnTo>
                  <a:lnTo>
                    <a:pt x="3603" y="4563"/>
                  </a:lnTo>
                  <a:lnTo>
                    <a:pt x="3802" y="4636"/>
                  </a:lnTo>
                  <a:lnTo>
                    <a:pt x="3810" y="4640"/>
                  </a:lnTo>
                  <a:lnTo>
                    <a:pt x="3994" y="4723"/>
                  </a:lnTo>
                  <a:lnTo>
                    <a:pt x="4002" y="4727"/>
                  </a:lnTo>
                  <a:lnTo>
                    <a:pt x="4171" y="4820"/>
                  </a:lnTo>
                  <a:lnTo>
                    <a:pt x="4180" y="4826"/>
                  </a:lnTo>
                  <a:lnTo>
                    <a:pt x="4335" y="4929"/>
                  </a:lnTo>
                  <a:lnTo>
                    <a:pt x="4344" y="4935"/>
                  </a:lnTo>
                  <a:lnTo>
                    <a:pt x="4483" y="5048"/>
                  </a:lnTo>
                  <a:lnTo>
                    <a:pt x="4492" y="5056"/>
                  </a:lnTo>
                  <a:lnTo>
                    <a:pt x="4617" y="5178"/>
                  </a:lnTo>
                  <a:lnTo>
                    <a:pt x="4626" y="5188"/>
                  </a:lnTo>
                  <a:lnTo>
                    <a:pt x="4736" y="5320"/>
                  </a:lnTo>
                  <a:lnTo>
                    <a:pt x="4744" y="5330"/>
                  </a:lnTo>
                  <a:lnTo>
                    <a:pt x="4750" y="5340"/>
                  </a:lnTo>
                  <a:lnTo>
                    <a:pt x="4750" y="5036"/>
                  </a:lnTo>
                  <a:lnTo>
                    <a:pt x="4744" y="5033"/>
                  </a:lnTo>
                  <a:lnTo>
                    <a:pt x="4560" y="4937"/>
                  </a:lnTo>
                  <a:lnTo>
                    <a:pt x="4549" y="4931"/>
                  </a:lnTo>
                  <a:lnTo>
                    <a:pt x="4380" y="4820"/>
                  </a:lnTo>
                  <a:lnTo>
                    <a:pt x="4371" y="4813"/>
                  </a:lnTo>
                  <a:lnTo>
                    <a:pt x="4216" y="4689"/>
                  </a:lnTo>
                  <a:lnTo>
                    <a:pt x="4208" y="4681"/>
                  </a:lnTo>
                  <a:lnTo>
                    <a:pt x="4068" y="4546"/>
                  </a:lnTo>
                  <a:lnTo>
                    <a:pt x="4061" y="4538"/>
                  </a:lnTo>
                  <a:lnTo>
                    <a:pt x="3936" y="4393"/>
                  </a:lnTo>
                  <a:lnTo>
                    <a:pt x="3929" y="4385"/>
                  </a:lnTo>
                  <a:lnTo>
                    <a:pt x="3819" y="4234"/>
                  </a:lnTo>
                  <a:lnTo>
                    <a:pt x="3813" y="4225"/>
                  </a:lnTo>
                  <a:lnTo>
                    <a:pt x="3718" y="4069"/>
                  </a:lnTo>
                  <a:lnTo>
                    <a:pt x="3713" y="4060"/>
                  </a:lnTo>
                  <a:lnTo>
                    <a:pt x="3632" y="3901"/>
                  </a:lnTo>
                  <a:lnTo>
                    <a:pt x="3628" y="3892"/>
                  </a:lnTo>
                  <a:lnTo>
                    <a:pt x="3562" y="3732"/>
                  </a:lnTo>
                  <a:lnTo>
                    <a:pt x="3559" y="3723"/>
                  </a:lnTo>
                  <a:lnTo>
                    <a:pt x="3507" y="3565"/>
                  </a:lnTo>
                  <a:lnTo>
                    <a:pt x="3504" y="3555"/>
                  </a:lnTo>
                  <a:lnTo>
                    <a:pt x="3468" y="3400"/>
                  </a:lnTo>
                  <a:lnTo>
                    <a:pt x="3466" y="3389"/>
                  </a:lnTo>
                  <a:lnTo>
                    <a:pt x="3444" y="3240"/>
                  </a:lnTo>
                  <a:lnTo>
                    <a:pt x="3443" y="3228"/>
                  </a:lnTo>
                  <a:lnTo>
                    <a:pt x="3435" y="3086"/>
                  </a:lnTo>
                  <a:lnTo>
                    <a:pt x="3435" y="3070"/>
                  </a:lnTo>
                  <a:lnTo>
                    <a:pt x="3438" y="3054"/>
                  </a:lnTo>
                  <a:lnTo>
                    <a:pt x="3442" y="3038"/>
                  </a:lnTo>
                  <a:lnTo>
                    <a:pt x="3449" y="3023"/>
                  </a:lnTo>
                  <a:lnTo>
                    <a:pt x="3457" y="3009"/>
                  </a:lnTo>
                  <a:lnTo>
                    <a:pt x="3468" y="2996"/>
                  </a:lnTo>
                  <a:lnTo>
                    <a:pt x="3479" y="2984"/>
                  </a:lnTo>
                  <a:lnTo>
                    <a:pt x="3493" y="2975"/>
                  </a:lnTo>
                  <a:lnTo>
                    <a:pt x="3507" y="2967"/>
                  </a:lnTo>
                  <a:lnTo>
                    <a:pt x="3523" y="2961"/>
                  </a:lnTo>
                  <a:lnTo>
                    <a:pt x="3539" y="2957"/>
                  </a:lnTo>
                  <a:lnTo>
                    <a:pt x="3555" y="2955"/>
                  </a:lnTo>
                  <a:lnTo>
                    <a:pt x="3571" y="2956"/>
                  </a:lnTo>
                  <a:lnTo>
                    <a:pt x="3588" y="2958"/>
                  </a:lnTo>
                  <a:lnTo>
                    <a:pt x="3603" y="2963"/>
                  </a:lnTo>
                  <a:lnTo>
                    <a:pt x="3802" y="3036"/>
                  </a:lnTo>
                  <a:lnTo>
                    <a:pt x="3810" y="3040"/>
                  </a:lnTo>
                  <a:lnTo>
                    <a:pt x="3994" y="3123"/>
                  </a:lnTo>
                  <a:lnTo>
                    <a:pt x="4002" y="3127"/>
                  </a:lnTo>
                  <a:lnTo>
                    <a:pt x="4171" y="3220"/>
                  </a:lnTo>
                  <a:lnTo>
                    <a:pt x="4180" y="3226"/>
                  </a:lnTo>
                  <a:lnTo>
                    <a:pt x="4335" y="3329"/>
                  </a:lnTo>
                  <a:lnTo>
                    <a:pt x="4344" y="3335"/>
                  </a:lnTo>
                  <a:lnTo>
                    <a:pt x="4483" y="3448"/>
                  </a:lnTo>
                  <a:lnTo>
                    <a:pt x="4492" y="3456"/>
                  </a:lnTo>
                  <a:lnTo>
                    <a:pt x="4617" y="3578"/>
                  </a:lnTo>
                  <a:lnTo>
                    <a:pt x="4626" y="3588"/>
                  </a:lnTo>
                  <a:lnTo>
                    <a:pt x="4736" y="3720"/>
                  </a:lnTo>
                  <a:lnTo>
                    <a:pt x="4744" y="3730"/>
                  </a:lnTo>
                  <a:lnTo>
                    <a:pt x="4750" y="3740"/>
                  </a:lnTo>
                  <a:lnTo>
                    <a:pt x="4750" y="3555"/>
                  </a:lnTo>
                  <a:lnTo>
                    <a:pt x="4714" y="3487"/>
                  </a:lnTo>
                  <a:lnTo>
                    <a:pt x="4708" y="3476"/>
                  </a:lnTo>
                  <a:lnTo>
                    <a:pt x="4675" y="3397"/>
                  </a:lnTo>
                  <a:lnTo>
                    <a:pt x="4560" y="3337"/>
                  </a:lnTo>
                  <a:lnTo>
                    <a:pt x="4549" y="3331"/>
                  </a:lnTo>
                  <a:lnTo>
                    <a:pt x="4380" y="3220"/>
                  </a:lnTo>
                  <a:lnTo>
                    <a:pt x="4371" y="3213"/>
                  </a:lnTo>
                  <a:lnTo>
                    <a:pt x="4216" y="3089"/>
                  </a:lnTo>
                  <a:lnTo>
                    <a:pt x="4208" y="3081"/>
                  </a:lnTo>
                  <a:lnTo>
                    <a:pt x="4068" y="2946"/>
                  </a:lnTo>
                  <a:lnTo>
                    <a:pt x="4061" y="2938"/>
                  </a:lnTo>
                  <a:lnTo>
                    <a:pt x="3936" y="2793"/>
                  </a:lnTo>
                  <a:lnTo>
                    <a:pt x="3929" y="2785"/>
                  </a:lnTo>
                  <a:lnTo>
                    <a:pt x="3819" y="2634"/>
                  </a:lnTo>
                  <a:lnTo>
                    <a:pt x="3813" y="2625"/>
                  </a:lnTo>
                  <a:lnTo>
                    <a:pt x="3718" y="2469"/>
                  </a:lnTo>
                  <a:lnTo>
                    <a:pt x="3713" y="2460"/>
                  </a:lnTo>
                  <a:lnTo>
                    <a:pt x="3632" y="2301"/>
                  </a:lnTo>
                  <a:lnTo>
                    <a:pt x="3628" y="2292"/>
                  </a:lnTo>
                  <a:lnTo>
                    <a:pt x="3562" y="2132"/>
                  </a:lnTo>
                  <a:lnTo>
                    <a:pt x="3559" y="2123"/>
                  </a:lnTo>
                  <a:lnTo>
                    <a:pt x="3507" y="1965"/>
                  </a:lnTo>
                  <a:lnTo>
                    <a:pt x="3504" y="1955"/>
                  </a:lnTo>
                  <a:lnTo>
                    <a:pt x="3468" y="1800"/>
                  </a:lnTo>
                  <a:lnTo>
                    <a:pt x="3466" y="1789"/>
                  </a:lnTo>
                  <a:lnTo>
                    <a:pt x="3444" y="1640"/>
                  </a:lnTo>
                  <a:lnTo>
                    <a:pt x="3443" y="1628"/>
                  </a:lnTo>
                  <a:lnTo>
                    <a:pt x="3435" y="1486"/>
                  </a:lnTo>
                  <a:lnTo>
                    <a:pt x="3435" y="1470"/>
                  </a:lnTo>
                  <a:lnTo>
                    <a:pt x="3438" y="1454"/>
                  </a:lnTo>
                  <a:lnTo>
                    <a:pt x="3442" y="1438"/>
                  </a:lnTo>
                  <a:lnTo>
                    <a:pt x="3449" y="1423"/>
                  </a:lnTo>
                  <a:lnTo>
                    <a:pt x="3457" y="1409"/>
                  </a:lnTo>
                  <a:lnTo>
                    <a:pt x="3468" y="1396"/>
                  </a:lnTo>
                  <a:lnTo>
                    <a:pt x="3479" y="1384"/>
                  </a:lnTo>
                  <a:lnTo>
                    <a:pt x="3493" y="1375"/>
                  </a:lnTo>
                  <a:lnTo>
                    <a:pt x="3507" y="1367"/>
                  </a:lnTo>
                  <a:lnTo>
                    <a:pt x="3523" y="1361"/>
                  </a:lnTo>
                  <a:lnTo>
                    <a:pt x="3539" y="1357"/>
                  </a:lnTo>
                  <a:lnTo>
                    <a:pt x="3555" y="1355"/>
                  </a:lnTo>
                  <a:lnTo>
                    <a:pt x="3571" y="1356"/>
                  </a:lnTo>
                  <a:lnTo>
                    <a:pt x="3588" y="1358"/>
                  </a:lnTo>
                  <a:lnTo>
                    <a:pt x="3603" y="1363"/>
                  </a:lnTo>
                  <a:lnTo>
                    <a:pt x="3802" y="1436"/>
                  </a:lnTo>
                  <a:lnTo>
                    <a:pt x="3810" y="1440"/>
                  </a:lnTo>
                  <a:lnTo>
                    <a:pt x="3994" y="1523"/>
                  </a:lnTo>
                  <a:lnTo>
                    <a:pt x="4002" y="1527"/>
                  </a:lnTo>
                  <a:lnTo>
                    <a:pt x="4171" y="1620"/>
                  </a:lnTo>
                  <a:lnTo>
                    <a:pt x="4180" y="1626"/>
                  </a:lnTo>
                  <a:lnTo>
                    <a:pt x="4335" y="1729"/>
                  </a:lnTo>
                  <a:lnTo>
                    <a:pt x="4344" y="1735"/>
                  </a:lnTo>
                  <a:lnTo>
                    <a:pt x="4483" y="1848"/>
                  </a:lnTo>
                  <a:close/>
                  <a:moveTo>
                    <a:pt x="5297" y="5747"/>
                  </a:moveTo>
                  <a:lnTo>
                    <a:pt x="5250" y="5862"/>
                  </a:lnTo>
                  <a:lnTo>
                    <a:pt x="5250" y="6354"/>
                  </a:lnTo>
                  <a:lnTo>
                    <a:pt x="5319" y="6318"/>
                  </a:lnTo>
                  <a:lnTo>
                    <a:pt x="5477" y="6214"/>
                  </a:lnTo>
                  <a:lnTo>
                    <a:pt x="5622" y="6098"/>
                  </a:lnTo>
                  <a:lnTo>
                    <a:pt x="5754" y="5970"/>
                  </a:lnTo>
                  <a:lnTo>
                    <a:pt x="5872" y="5834"/>
                  </a:lnTo>
                  <a:lnTo>
                    <a:pt x="5976" y="5691"/>
                  </a:lnTo>
                  <a:lnTo>
                    <a:pt x="6066" y="5543"/>
                  </a:lnTo>
                  <a:lnTo>
                    <a:pt x="6143" y="5392"/>
                  </a:lnTo>
                  <a:lnTo>
                    <a:pt x="6205" y="5241"/>
                  </a:lnTo>
                  <a:lnTo>
                    <a:pt x="6253" y="5092"/>
                  </a:lnTo>
                  <a:lnTo>
                    <a:pt x="6288" y="4947"/>
                  </a:lnTo>
                  <a:lnTo>
                    <a:pt x="6300" y="4865"/>
                  </a:lnTo>
                  <a:lnTo>
                    <a:pt x="6289" y="4869"/>
                  </a:lnTo>
                  <a:lnTo>
                    <a:pt x="6114" y="4949"/>
                  </a:lnTo>
                  <a:lnTo>
                    <a:pt x="5954" y="5037"/>
                  </a:lnTo>
                  <a:lnTo>
                    <a:pt x="5809" y="5134"/>
                  </a:lnTo>
                  <a:lnTo>
                    <a:pt x="5678" y="5239"/>
                  </a:lnTo>
                  <a:lnTo>
                    <a:pt x="5562" y="5353"/>
                  </a:lnTo>
                  <a:lnTo>
                    <a:pt x="5460" y="5475"/>
                  </a:lnTo>
                  <a:lnTo>
                    <a:pt x="5372" y="5606"/>
                  </a:lnTo>
                  <a:lnTo>
                    <a:pt x="5297" y="5747"/>
                  </a:lnTo>
                  <a:close/>
                  <a:moveTo>
                    <a:pt x="5460" y="3875"/>
                  </a:moveTo>
                  <a:lnTo>
                    <a:pt x="5372" y="4006"/>
                  </a:lnTo>
                  <a:lnTo>
                    <a:pt x="5297" y="4147"/>
                  </a:lnTo>
                  <a:lnTo>
                    <a:pt x="5250" y="4262"/>
                  </a:lnTo>
                  <a:lnTo>
                    <a:pt x="5250" y="4754"/>
                  </a:lnTo>
                  <a:lnTo>
                    <a:pt x="5319" y="4718"/>
                  </a:lnTo>
                  <a:lnTo>
                    <a:pt x="5477" y="4614"/>
                  </a:lnTo>
                  <a:lnTo>
                    <a:pt x="5622" y="4498"/>
                  </a:lnTo>
                  <a:lnTo>
                    <a:pt x="5754" y="4370"/>
                  </a:lnTo>
                  <a:lnTo>
                    <a:pt x="5872" y="4234"/>
                  </a:lnTo>
                  <a:lnTo>
                    <a:pt x="5976" y="4091"/>
                  </a:lnTo>
                  <a:lnTo>
                    <a:pt x="6066" y="3943"/>
                  </a:lnTo>
                  <a:lnTo>
                    <a:pt x="6143" y="3792"/>
                  </a:lnTo>
                  <a:lnTo>
                    <a:pt x="6205" y="3641"/>
                  </a:lnTo>
                  <a:lnTo>
                    <a:pt x="6253" y="3492"/>
                  </a:lnTo>
                  <a:lnTo>
                    <a:pt x="6288" y="3347"/>
                  </a:lnTo>
                  <a:lnTo>
                    <a:pt x="6300" y="3265"/>
                  </a:lnTo>
                  <a:lnTo>
                    <a:pt x="6289" y="3269"/>
                  </a:lnTo>
                  <a:lnTo>
                    <a:pt x="6114" y="3349"/>
                  </a:lnTo>
                  <a:lnTo>
                    <a:pt x="5954" y="3437"/>
                  </a:lnTo>
                  <a:lnTo>
                    <a:pt x="5809" y="3534"/>
                  </a:lnTo>
                  <a:lnTo>
                    <a:pt x="5678" y="3639"/>
                  </a:lnTo>
                  <a:lnTo>
                    <a:pt x="5562" y="3753"/>
                  </a:lnTo>
                  <a:lnTo>
                    <a:pt x="5460" y="3875"/>
                  </a:lnTo>
                  <a:close/>
                  <a:moveTo>
                    <a:pt x="5562" y="2153"/>
                  </a:moveTo>
                  <a:lnTo>
                    <a:pt x="5460" y="2275"/>
                  </a:lnTo>
                  <a:lnTo>
                    <a:pt x="5459" y="2277"/>
                  </a:lnTo>
                  <a:lnTo>
                    <a:pt x="5477" y="2413"/>
                  </a:lnTo>
                  <a:lnTo>
                    <a:pt x="5478" y="2423"/>
                  </a:lnTo>
                  <a:lnTo>
                    <a:pt x="5485" y="2595"/>
                  </a:lnTo>
                  <a:lnTo>
                    <a:pt x="5485" y="2605"/>
                  </a:lnTo>
                  <a:lnTo>
                    <a:pt x="5478" y="2777"/>
                  </a:lnTo>
                  <a:lnTo>
                    <a:pt x="5477" y="2787"/>
                  </a:lnTo>
                  <a:lnTo>
                    <a:pt x="5455" y="2957"/>
                  </a:lnTo>
                  <a:lnTo>
                    <a:pt x="5453" y="2968"/>
                  </a:lnTo>
                  <a:lnTo>
                    <a:pt x="5437" y="3041"/>
                  </a:lnTo>
                  <a:lnTo>
                    <a:pt x="5477" y="3014"/>
                  </a:lnTo>
                  <a:lnTo>
                    <a:pt x="5622" y="2898"/>
                  </a:lnTo>
                  <a:lnTo>
                    <a:pt x="5754" y="2770"/>
                  </a:lnTo>
                  <a:lnTo>
                    <a:pt x="5872" y="2634"/>
                  </a:lnTo>
                  <a:lnTo>
                    <a:pt x="5976" y="2491"/>
                  </a:lnTo>
                  <a:lnTo>
                    <a:pt x="6066" y="2343"/>
                  </a:lnTo>
                  <a:lnTo>
                    <a:pt x="6143" y="2192"/>
                  </a:lnTo>
                  <a:lnTo>
                    <a:pt x="6205" y="2041"/>
                  </a:lnTo>
                  <a:lnTo>
                    <a:pt x="6253" y="1892"/>
                  </a:lnTo>
                  <a:lnTo>
                    <a:pt x="6288" y="1747"/>
                  </a:lnTo>
                  <a:lnTo>
                    <a:pt x="6300" y="1665"/>
                  </a:lnTo>
                  <a:lnTo>
                    <a:pt x="6289" y="1669"/>
                  </a:lnTo>
                  <a:lnTo>
                    <a:pt x="6114" y="1749"/>
                  </a:lnTo>
                  <a:lnTo>
                    <a:pt x="5954" y="1837"/>
                  </a:lnTo>
                  <a:lnTo>
                    <a:pt x="5809" y="1934"/>
                  </a:lnTo>
                  <a:lnTo>
                    <a:pt x="5678" y="2039"/>
                  </a:lnTo>
                  <a:lnTo>
                    <a:pt x="5562" y="2153"/>
                  </a:lnTo>
                  <a:close/>
                  <a:moveTo>
                    <a:pt x="4937" y="1826"/>
                  </a:moveTo>
                  <a:lnTo>
                    <a:pt x="4911" y="1887"/>
                  </a:lnTo>
                  <a:lnTo>
                    <a:pt x="4935" y="1879"/>
                  </a:lnTo>
                  <a:lnTo>
                    <a:pt x="4967" y="1872"/>
                  </a:lnTo>
                  <a:lnTo>
                    <a:pt x="5000" y="1870"/>
                  </a:lnTo>
                  <a:lnTo>
                    <a:pt x="5033" y="1872"/>
                  </a:lnTo>
                  <a:lnTo>
                    <a:pt x="5065" y="1879"/>
                  </a:lnTo>
                  <a:lnTo>
                    <a:pt x="5089" y="1887"/>
                  </a:lnTo>
                  <a:lnTo>
                    <a:pt x="5063" y="1826"/>
                  </a:lnTo>
                  <a:lnTo>
                    <a:pt x="5000" y="1708"/>
                  </a:lnTo>
                  <a:lnTo>
                    <a:pt x="4937" y="1826"/>
                  </a:lnTo>
                  <a:close/>
                  <a:moveTo>
                    <a:pt x="4046" y="3437"/>
                  </a:moveTo>
                  <a:lnTo>
                    <a:pt x="3886" y="3349"/>
                  </a:lnTo>
                  <a:lnTo>
                    <a:pt x="3711" y="3269"/>
                  </a:lnTo>
                  <a:lnTo>
                    <a:pt x="3700" y="3265"/>
                  </a:lnTo>
                  <a:lnTo>
                    <a:pt x="3712" y="3347"/>
                  </a:lnTo>
                  <a:lnTo>
                    <a:pt x="3747" y="3492"/>
                  </a:lnTo>
                  <a:lnTo>
                    <a:pt x="3795" y="3641"/>
                  </a:lnTo>
                  <a:lnTo>
                    <a:pt x="3857" y="3792"/>
                  </a:lnTo>
                  <a:lnTo>
                    <a:pt x="3934" y="3943"/>
                  </a:lnTo>
                  <a:lnTo>
                    <a:pt x="4024" y="4091"/>
                  </a:lnTo>
                  <a:lnTo>
                    <a:pt x="4128" y="4234"/>
                  </a:lnTo>
                  <a:lnTo>
                    <a:pt x="4246" y="4370"/>
                  </a:lnTo>
                  <a:lnTo>
                    <a:pt x="4378" y="4498"/>
                  </a:lnTo>
                  <a:lnTo>
                    <a:pt x="4523" y="4614"/>
                  </a:lnTo>
                  <a:lnTo>
                    <a:pt x="4681" y="4718"/>
                  </a:lnTo>
                  <a:lnTo>
                    <a:pt x="4750" y="4754"/>
                  </a:lnTo>
                  <a:lnTo>
                    <a:pt x="4750" y="4262"/>
                  </a:lnTo>
                  <a:lnTo>
                    <a:pt x="4703" y="4147"/>
                  </a:lnTo>
                  <a:lnTo>
                    <a:pt x="4628" y="4006"/>
                  </a:lnTo>
                  <a:lnTo>
                    <a:pt x="4540" y="3875"/>
                  </a:lnTo>
                  <a:lnTo>
                    <a:pt x="4438" y="3753"/>
                  </a:lnTo>
                  <a:lnTo>
                    <a:pt x="4322" y="3639"/>
                  </a:lnTo>
                  <a:lnTo>
                    <a:pt x="4191" y="3534"/>
                  </a:lnTo>
                  <a:lnTo>
                    <a:pt x="4046" y="3437"/>
                  </a:lnTo>
                  <a:close/>
                  <a:moveTo>
                    <a:pt x="4681" y="6318"/>
                  </a:moveTo>
                  <a:lnTo>
                    <a:pt x="4750" y="6354"/>
                  </a:lnTo>
                  <a:lnTo>
                    <a:pt x="4750" y="5862"/>
                  </a:lnTo>
                  <a:lnTo>
                    <a:pt x="4703" y="5747"/>
                  </a:lnTo>
                  <a:lnTo>
                    <a:pt x="4628" y="5606"/>
                  </a:lnTo>
                  <a:lnTo>
                    <a:pt x="4540" y="5475"/>
                  </a:lnTo>
                  <a:lnTo>
                    <a:pt x="4438" y="5353"/>
                  </a:lnTo>
                  <a:lnTo>
                    <a:pt x="4322" y="5239"/>
                  </a:lnTo>
                  <a:lnTo>
                    <a:pt x="4191" y="5134"/>
                  </a:lnTo>
                  <a:lnTo>
                    <a:pt x="4046" y="5037"/>
                  </a:lnTo>
                  <a:lnTo>
                    <a:pt x="3886" y="4949"/>
                  </a:lnTo>
                  <a:lnTo>
                    <a:pt x="3711" y="4869"/>
                  </a:lnTo>
                  <a:lnTo>
                    <a:pt x="3700" y="4865"/>
                  </a:lnTo>
                  <a:lnTo>
                    <a:pt x="3712" y="4947"/>
                  </a:lnTo>
                  <a:lnTo>
                    <a:pt x="3747" y="5092"/>
                  </a:lnTo>
                  <a:lnTo>
                    <a:pt x="3795" y="5241"/>
                  </a:lnTo>
                  <a:lnTo>
                    <a:pt x="3857" y="5392"/>
                  </a:lnTo>
                  <a:lnTo>
                    <a:pt x="3934" y="5543"/>
                  </a:lnTo>
                  <a:lnTo>
                    <a:pt x="4024" y="5691"/>
                  </a:lnTo>
                  <a:lnTo>
                    <a:pt x="4128" y="5834"/>
                  </a:lnTo>
                  <a:lnTo>
                    <a:pt x="4246" y="5970"/>
                  </a:lnTo>
                  <a:lnTo>
                    <a:pt x="4378" y="6098"/>
                  </a:lnTo>
                  <a:lnTo>
                    <a:pt x="4523" y="6214"/>
                  </a:lnTo>
                  <a:lnTo>
                    <a:pt x="4681" y="6318"/>
                  </a:lnTo>
                  <a:close/>
                  <a:moveTo>
                    <a:pt x="4046" y="1837"/>
                  </a:moveTo>
                  <a:lnTo>
                    <a:pt x="3886" y="1749"/>
                  </a:lnTo>
                  <a:lnTo>
                    <a:pt x="3711" y="1669"/>
                  </a:lnTo>
                  <a:lnTo>
                    <a:pt x="3700" y="1665"/>
                  </a:lnTo>
                  <a:lnTo>
                    <a:pt x="3712" y="1747"/>
                  </a:lnTo>
                  <a:lnTo>
                    <a:pt x="3747" y="1892"/>
                  </a:lnTo>
                  <a:lnTo>
                    <a:pt x="3795" y="2041"/>
                  </a:lnTo>
                  <a:lnTo>
                    <a:pt x="3857" y="2192"/>
                  </a:lnTo>
                  <a:lnTo>
                    <a:pt x="3934" y="2343"/>
                  </a:lnTo>
                  <a:lnTo>
                    <a:pt x="4024" y="2491"/>
                  </a:lnTo>
                  <a:lnTo>
                    <a:pt x="4128" y="2634"/>
                  </a:lnTo>
                  <a:lnTo>
                    <a:pt x="4246" y="2770"/>
                  </a:lnTo>
                  <a:lnTo>
                    <a:pt x="4378" y="2898"/>
                  </a:lnTo>
                  <a:lnTo>
                    <a:pt x="4523" y="3014"/>
                  </a:lnTo>
                  <a:lnTo>
                    <a:pt x="4563" y="3041"/>
                  </a:lnTo>
                  <a:lnTo>
                    <a:pt x="4547" y="2968"/>
                  </a:lnTo>
                  <a:lnTo>
                    <a:pt x="4545" y="2957"/>
                  </a:lnTo>
                  <a:lnTo>
                    <a:pt x="4523" y="2787"/>
                  </a:lnTo>
                  <a:lnTo>
                    <a:pt x="4522" y="2777"/>
                  </a:lnTo>
                  <a:lnTo>
                    <a:pt x="4515" y="2605"/>
                  </a:lnTo>
                  <a:lnTo>
                    <a:pt x="4515" y="2595"/>
                  </a:lnTo>
                  <a:lnTo>
                    <a:pt x="4522" y="2423"/>
                  </a:lnTo>
                  <a:lnTo>
                    <a:pt x="4523" y="2413"/>
                  </a:lnTo>
                  <a:lnTo>
                    <a:pt x="4541" y="2277"/>
                  </a:lnTo>
                  <a:lnTo>
                    <a:pt x="4540" y="2275"/>
                  </a:lnTo>
                  <a:lnTo>
                    <a:pt x="4438" y="2153"/>
                  </a:lnTo>
                  <a:lnTo>
                    <a:pt x="4322" y="2039"/>
                  </a:lnTo>
                  <a:lnTo>
                    <a:pt x="4191" y="1934"/>
                  </a:lnTo>
                  <a:lnTo>
                    <a:pt x="4046" y="183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4" name="Google Shape;2794;p25"/>
          <p:cNvGrpSpPr/>
          <p:nvPr/>
        </p:nvGrpSpPr>
        <p:grpSpPr>
          <a:xfrm>
            <a:off x="6359457" y="861060"/>
            <a:ext cx="633202" cy="633202"/>
            <a:chOff x="6359457" y="861060"/>
            <a:chExt cx="633202" cy="633202"/>
          </a:xfrm>
        </p:grpSpPr>
        <p:sp>
          <p:nvSpPr>
            <p:cNvPr id="2795" name="Google Shape;2795;p25"/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25"/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7" name="Google Shape;2797;p25"/>
          <p:cNvGrpSpPr/>
          <p:nvPr/>
        </p:nvGrpSpPr>
        <p:grpSpPr>
          <a:xfrm>
            <a:off x="8632110" y="861060"/>
            <a:ext cx="633202" cy="633202"/>
            <a:chOff x="8632110" y="861060"/>
            <a:chExt cx="633202" cy="633202"/>
          </a:xfrm>
        </p:grpSpPr>
        <p:sp>
          <p:nvSpPr>
            <p:cNvPr id="2798" name="Google Shape;2798;p25"/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84" y="2560"/>
                  </a:moveTo>
                  <a:lnTo>
                    <a:pt x="7459" y="2690"/>
                  </a:lnTo>
                  <a:lnTo>
                    <a:pt x="7336" y="2617"/>
                  </a:lnTo>
                  <a:lnTo>
                    <a:pt x="7222" y="2529"/>
                  </a:lnTo>
                  <a:lnTo>
                    <a:pt x="7118" y="2426"/>
                  </a:lnTo>
                  <a:lnTo>
                    <a:pt x="7025" y="2313"/>
                  </a:lnTo>
                  <a:lnTo>
                    <a:pt x="6941" y="2190"/>
                  </a:lnTo>
                  <a:lnTo>
                    <a:pt x="6869" y="2060"/>
                  </a:lnTo>
                  <a:lnTo>
                    <a:pt x="6807" y="1926"/>
                  </a:lnTo>
                  <a:lnTo>
                    <a:pt x="6757" y="1789"/>
                  </a:lnTo>
                  <a:lnTo>
                    <a:pt x="6719" y="1653"/>
                  </a:lnTo>
                  <a:lnTo>
                    <a:pt x="6692" y="1518"/>
                  </a:lnTo>
                  <a:lnTo>
                    <a:pt x="6678" y="1389"/>
                  </a:lnTo>
                  <a:lnTo>
                    <a:pt x="6677" y="1266"/>
                  </a:lnTo>
                  <a:lnTo>
                    <a:pt x="6689" y="1152"/>
                  </a:lnTo>
                  <a:lnTo>
                    <a:pt x="6714" y="1050"/>
                  </a:lnTo>
                  <a:lnTo>
                    <a:pt x="6837" y="1120"/>
                  </a:lnTo>
                  <a:lnTo>
                    <a:pt x="6951" y="1203"/>
                  </a:lnTo>
                  <a:lnTo>
                    <a:pt x="7055" y="1297"/>
                  </a:lnTo>
                  <a:lnTo>
                    <a:pt x="7148" y="1401"/>
                  </a:lnTo>
                  <a:lnTo>
                    <a:pt x="7232" y="1513"/>
                  </a:lnTo>
                  <a:lnTo>
                    <a:pt x="7304" y="1633"/>
                  </a:lnTo>
                  <a:lnTo>
                    <a:pt x="7366" y="1758"/>
                  </a:lnTo>
                  <a:lnTo>
                    <a:pt x="7416" y="1888"/>
                  </a:lnTo>
                  <a:lnTo>
                    <a:pt x="7454" y="2021"/>
                  </a:lnTo>
                  <a:lnTo>
                    <a:pt x="7481" y="2156"/>
                  </a:lnTo>
                  <a:lnTo>
                    <a:pt x="7495" y="2292"/>
                  </a:lnTo>
                  <a:lnTo>
                    <a:pt x="7496" y="2427"/>
                  </a:lnTo>
                  <a:lnTo>
                    <a:pt x="7484" y="2560"/>
                  </a:lnTo>
                  <a:close/>
                  <a:moveTo>
                    <a:pt x="6602" y="3329"/>
                  </a:moveTo>
                  <a:lnTo>
                    <a:pt x="6590" y="3456"/>
                  </a:lnTo>
                  <a:lnTo>
                    <a:pt x="6565" y="3584"/>
                  </a:lnTo>
                  <a:lnTo>
                    <a:pt x="6442" y="3514"/>
                  </a:lnTo>
                  <a:lnTo>
                    <a:pt x="6328" y="3431"/>
                  </a:lnTo>
                  <a:lnTo>
                    <a:pt x="6224" y="3338"/>
                  </a:lnTo>
                  <a:lnTo>
                    <a:pt x="6131" y="3236"/>
                  </a:lnTo>
                  <a:lnTo>
                    <a:pt x="6047" y="3128"/>
                  </a:lnTo>
                  <a:lnTo>
                    <a:pt x="5975" y="3013"/>
                  </a:lnTo>
                  <a:lnTo>
                    <a:pt x="5913" y="2895"/>
                  </a:lnTo>
                  <a:lnTo>
                    <a:pt x="5863" y="2774"/>
                  </a:lnTo>
                  <a:lnTo>
                    <a:pt x="5825" y="2653"/>
                  </a:lnTo>
                  <a:lnTo>
                    <a:pt x="5798" y="2532"/>
                  </a:lnTo>
                  <a:lnTo>
                    <a:pt x="5784" y="2415"/>
                  </a:lnTo>
                  <a:lnTo>
                    <a:pt x="5783" y="2301"/>
                  </a:lnTo>
                  <a:lnTo>
                    <a:pt x="5795" y="2193"/>
                  </a:lnTo>
                  <a:lnTo>
                    <a:pt x="5820" y="2093"/>
                  </a:lnTo>
                  <a:lnTo>
                    <a:pt x="5943" y="2162"/>
                  </a:lnTo>
                  <a:lnTo>
                    <a:pt x="6057" y="2238"/>
                  </a:lnTo>
                  <a:lnTo>
                    <a:pt x="6161" y="2323"/>
                  </a:lnTo>
                  <a:lnTo>
                    <a:pt x="6254" y="2415"/>
                  </a:lnTo>
                  <a:lnTo>
                    <a:pt x="6338" y="2513"/>
                  </a:lnTo>
                  <a:lnTo>
                    <a:pt x="6410" y="2618"/>
                  </a:lnTo>
                  <a:lnTo>
                    <a:pt x="6472" y="2727"/>
                  </a:lnTo>
                  <a:lnTo>
                    <a:pt x="6522" y="2841"/>
                  </a:lnTo>
                  <a:lnTo>
                    <a:pt x="6560" y="2959"/>
                  </a:lnTo>
                  <a:lnTo>
                    <a:pt x="6587" y="3080"/>
                  </a:lnTo>
                  <a:lnTo>
                    <a:pt x="6601" y="3204"/>
                  </a:lnTo>
                  <a:lnTo>
                    <a:pt x="6602" y="3329"/>
                  </a:lnTo>
                  <a:close/>
                  <a:moveTo>
                    <a:pt x="5708" y="4521"/>
                  </a:moveTo>
                  <a:lnTo>
                    <a:pt x="5696" y="4648"/>
                  </a:lnTo>
                  <a:lnTo>
                    <a:pt x="5671" y="4776"/>
                  </a:lnTo>
                  <a:lnTo>
                    <a:pt x="5548" y="4706"/>
                  </a:lnTo>
                  <a:lnTo>
                    <a:pt x="5434" y="4623"/>
                  </a:lnTo>
                  <a:lnTo>
                    <a:pt x="5330" y="4530"/>
                  </a:lnTo>
                  <a:lnTo>
                    <a:pt x="5236" y="4428"/>
                  </a:lnTo>
                  <a:lnTo>
                    <a:pt x="5153" y="4320"/>
                  </a:lnTo>
                  <a:lnTo>
                    <a:pt x="5080" y="4205"/>
                  </a:lnTo>
                  <a:lnTo>
                    <a:pt x="5019" y="4087"/>
                  </a:lnTo>
                  <a:lnTo>
                    <a:pt x="4968" y="3966"/>
                  </a:lnTo>
                  <a:lnTo>
                    <a:pt x="4930" y="3845"/>
                  </a:lnTo>
                  <a:lnTo>
                    <a:pt x="4903" y="3725"/>
                  </a:lnTo>
                  <a:lnTo>
                    <a:pt x="4889" y="3607"/>
                  </a:lnTo>
                  <a:lnTo>
                    <a:pt x="4888" y="3494"/>
                  </a:lnTo>
                  <a:lnTo>
                    <a:pt x="4900" y="3386"/>
                  </a:lnTo>
                  <a:lnTo>
                    <a:pt x="4925" y="3286"/>
                  </a:lnTo>
                  <a:lnTo>
                    <a:pt x="5048" y="3354"/>
                  </a:lnTo>
                  <a:lnTo>
                    <a:pt x="5162" y="3431"/>
                  </a:lnTo>
                  <a:lnTo>
                    <a:pt x="5266" y="3516"/>
                  </a:lnTo>
                  <a:lnTo>
                    <a:pt x="5360" y="3607"/>
                  </a:lnTo>
                  <a:lnTo>
                    <a:pt x="5443" y="3706"/>
                  </a:lnTo>
                  <a:lnTo>
                    <a:pt x="5516" y="3810"/>
                  </a:lnTo>
                  <a:lnTo>
                    <a:pt x="5578" y="3919"/>
                  </a:lnTo>
                  <a:lnTo>
                    <a:pt x="5628" y="4033"/>
                  </a:lnTo>
                  <a:lnTo>
                    <a:pt x="5666" y="4151"/>
                  </a:lnTo>
                  <a:lnTo>
                    <a:pt x="5693" y="4272"/>
                  </a:lnTo>
                  <a:lnTo>
                    <a:pt x="5707" y="4396"/>
                  </a:lnTo>
                  <a:lnTo>
                    <a:pt x="5708" y="45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25"/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0" y="2438"/>
                  </a:moveTo>
                  <a:lnTo>
                    <a:pt x="7615" y="2495"/>
                  </a:lnTo>
                  <a:lnTo>
                    <a:pt x="7618" y="2497"/>
                  </a:lnTo>
                  <a:lnTo>
                    <a:pt x="7641" y="2519"/>
                  </a:lnTo>
                  <a:lnTo>
                    <a:pt x="7662" y="2544"/>
                  </a:lnTo>
                  <a:lnTo>
                    <a:pt x="7679" y="2572"/>
                  </a:lnTo>
                  <a:lnTo>
                    <a:pt x="7693" y="2602"/>
                  </a:lnTo>
                  <a:lnTo>
                    <a:pt x="7702" y="2633"/>
                  </a:lnTo>
                  <a:lnTo>
                    <a:pt x="7708" y="2665"/>
                  </a:lnTo>
                  <a:lnTo>
                    <a:pt x="7709" y="2698"/>
                  </a:lnTo>
                  <a:lnTo>
                    <a:pt x="7706" y="2731"/>
                  </a:lnTo>
                  <a:lnTo>
                    <a:pt x="7698" y="2763"/>
                  </a:lnTo>
                  <a:lnTo>
                    <a:pt x="7687" y="2793"/>
                  </a:lnTo>
                  <a:lnTo>
                    <a:pt x="7671" y="2822"/>
                  </a:lnTo>
                  <a:lnTo>
                    <a:pt x="7652" y="2849"/>
                  </a:lnTo>
                  <a:lnTo>
                    <a:pt x="7630" y="2872"/>
                  </a:lnTo>
                  <a:lnTo>
                    <a:pt x="7605" y="2893"/>
                  </a:lnTo>
                  <a:lnTo>
                    <a:pt x="7242" y="3153"/>
                  </a:lnTo>
                  <a:lnTo>
                    <a:pt x="6914" y="3426"/>
                  </a:lnTo>
                  <a:lnTo>
                    <a:pt x="6611" y="3720"/>
                  </a:lnTo>
                  <a:lnTo>
                    <a:pt x="6333" y="4036"/>
                  </a:lnTo>
                  <a:lnTo>
                    <a:pt x="6078" y="4378"/>
                  </a:lnTo>
                  <a:lnTo>
                    <a:pt x="5846" y="4747"/>
                  </a:lnTo>
                  <a:lnTo>
                    <a:pt x="5635" y="5146"/>
                  </a:lnTo>
                  <a:lnTo>
                    <a:pt x="5446" y="5578"/>
                  </a:lnTo>
                  <a:lnTo>
                    <a:pt x="5277" y="6044"/>
                  </a:lnTo>
                  <a:lnTo>
                    <a:pt x="5128" y="6548"/>
                  </a:lnTo>
                  <a:lnTo>
                    <a:pt x="4999" y="7091"/>
                  </a:lnTo>
                  <a:lnTo>
                    <a:pt x="4890" y="7674"/>
                  </a:lnTo>
                  <a:lnTo>
                    <a:pt x="4799" y="8301"/>
                  </a:lnTo>
                  <a:lnTo>
                    <a:pt x="4727" y="8977"/>
                  </a:lnTo>
                  <a:lnTo>
                    <a:pt x="4721" y="9009"/>
                  </a:lnTo>
                  <a:lnTo>
                    <a:pt x="4711" y="9040"/>
                  </a:lnTo>
                  <a:lnTo>
                    <a:pt x="4697" y="9070"/>
                  </a:lnTo>
                  <a:lnTo>
                    <a:pt x="4680" y="9097"/>
                  </a:lnTo>
                  <a:lnTo>
                    <a:pt x="4659" y="9123"/>
                  </a:lnTo>
                  <a:lnTo>
                    <a:pt x="4635" y="9145"/>
                  </a:lnTo>
                  <a:lnTo>
                    <a:pt x="4608" y="9163"/>
                  </a:lnTo>
                  <a:lnTo>
                    <a:pt x="4579" y="9179"/>
                  </a:lnTo>
                  <a:lnTo>
                    <a:pt x="4548" y="9190"/>
                  </a:lnTo>
                  <a:lnTo>
                    <a:pt x="4517" y="9197"/>
                  </a:lnTo>
                  <a:lnTo>
                    <a:pt x="4484" y="9200"/>
                  </a:lnTo>
                  <a:lnTo>
                    <a:pt x="4451" y="9199"/>
                  </a:lnTo>
                  <a:lnTo>
                    <a:pt x="4419" y="9193"/>
                  </a:lnTo>
                  <a:lnTo>
                    <a:pt x="4388" y="9183"/>
                  </a:lnTo>
                  <a:lnTo>
                    <a:pt x="4358" y="9169"/>
                  </a:lnTo>
                  <a:lnTo>
                    <a:pt x="4331" y="9152"/>
                  </a:lnTo>
                  <a:lnTo>
                    <a:pt x="4305" y="9131"/>
                  </a:lnTo>
                  <a:lnTo>
                    <a:pt x="4283" y="9107"/>
                  </a:lnTo>
                  <a:lnTo>
                    <a:pt x="4265" y="9080"/>
                  </a:lnTo>
                  <a:lnTo>
                    <a:pt x="4249" y="9051"/>
                  </a:lnTo>
                  <a:lnTo>
                    <a:pt x="4238" y="9020"/>
                  </a:lnTo>
                  <a:lnTo>
                    <a:pt x="4231" y="8989"/>
                  </a:lnTo>
                  <a:lnTo>
                    <a:pt x="4228" y="8956"/>
                  </a:lnTo>
                  <a:lnTo>
                    <a:pt x="4229" y="8923"/>
                  </a:lnTo>
                  <a:lnTo>
                    <a:pt x="4303" y="8243"/>
                  </a:lnTo>
                  <a:lnTo>
                    <a:pt x="4304" y="8234"/>
                  </a:lnTo>
                  <a:lnTo>
                    <a:pt x="4396" y="7598"/>
                  </a:lnTo>
                  <a:lnTo>
                    <a:pt x="4397" y="7587"/>
                  </a:lnTo>
                  <a:lnTo>
                    <a:pt x="4509" y="6992"/>
                  </a:lnTo>
                  <a:lnTo>
                    <a:pt x="4511" y="6981"/>
                  </a:lnTo>
                  <a:lnTo>
                    <a:pt x="4643" y="6426"/>
                  </a:lnTo>
                  <a:lnTo>
                    <a:pt x="4647" y="6413"/>
                  </a:lnTo>
                  <a:lnTo>
                    <a:pt x="4799" y="5895"/>
                  </a:lnTo>
                  <a:lnTo>
                    <a:pt x="4804" y="5881"/>
                  </a:lnTo>
                  <a:lnTo>
                    <a:pt x="4978" y="5400"/>
                  </a:lnTo>
                  <a:lnTo>
                    <a:pt x="4984" y="5384"/>
                  </a:lnTo>
                  <a:lnTo>
                    <a:pt x="5181" y="4937"/>
                  </a:lnTo>
                  <a:lnTo>
                    <a:pt x="5189" y="4921"/>
                  </a:lnTo>
                  <a:lnTo>
                    <a:pt x="5314" y="4683"/>
                  </a:lnTo>
                  <a:lnTo>
                    <a:pt x="5247" y="4623"/>
                  </a:lnTo>
                  <a:lnTo>
                    <a:pt x="5238" y="4615"/>
                  </a:lnTo>
                  <a:lnTo>
                    <a:pt x="5145" y="4513"/>
                  </a:lnTo>
                  <a:lnTo>
                    <a:pt x="5137" y="4505"/>
                  </a:lnTo>
                  <a:lnTo>
                    <a:pt x="5054" y="4396"/>
                  </a:lnTo>
                  <a:lnTo>
                    <a:pt x="5047" y="4387"/>
                  </a:lnTo>
                  <a:lnTo>
                    <a:pt x="4975" y="4272"/>
                  </a:lnTo>
                  <a:lnTo>
                    <a:pt x="4969" y="4263"/>
                  </a:lnTo>
                  <a:lnTo>
                    <a:pt x="4908" y="4145"/>
                  </a:lnTo>
                  <a:lnTo>
                    <a:pt x="4903" y="4135"/>
                  </a:lnTo>
                  <a:lnTo>
                    <a:pt x="4853" y="4014"/>
                  </a:lnTo>
                  <a:lnTo>
                    <a:pt x="4849" y="4004"/>
                  </a:lnTo>
                  <a:lnTo>
                    <a:pt x="4811" y="3883"/>
                  </a:lnTo>
                  <a:lnTo>
                    <a:pt x="4808" y="3872"/>
                  </a:lnTo>
                  <a:lnTo>
                    <a:pt x="4781" y="3752"/>
                  </a:lnTo>
                  <a:lnTo>
                    <a:pt x="4779" y="3740"/>
                  </a:lnTo>
                  <a:lnTo>
                    <a:pt x="4765" y="3622"/>
                  </a:lnTo>
                  <a:lnTo>
                    <a:pt x="4764" y="3609"/>
                  </a:lnTo>
                  <a:lnTo>
                    <a:pt x="4763" y="3495"/>
                  </a:lnTo>
                  <a:lnTo>
                    <a:pt x="4764" y="3480"/>
                  </a:lnTo>
                  <a:lnTo>
                    <a:pt x="4776" y="3373"/>
                  </a:lnTo>
                  <a:lnTo>
                    <a:pt x="4779" y="3356"/>
                  </a:lnTo>
                  <a:lnTo>
                    <a:pt x="4804" y="3256"/>
                  </a:lnTo>
                  <a:lnTo>
                    <a:pt x="4809" y="3240"/>
                  </a:lnTo>
                  <a:lnTo>
                    <a:pt x="4816" y="3225"/>
                  </a:lnTo>
                  <a:lnTo>
                    <a:pt x="4825" y="3212"/>
                  </a:lnTo>
                  <a:lnTo>
                    <a:pt x="4835" y="3199"/>
                  </a:lnTo>
                  <a:lnTo>
                    <a:pt x="4847" y="3188"/>
                  </a:lnTo>
                  <a:lnTo>
                    <a:pt x="4861" y="3179"/>
                  </a:lnTo>
                  <a:lnTo>
                    <a:pt x="4875" y="3171"/>
                  </a:lnTo>
                  <a:lnTo>
                    <a:pt x="4891" y="3166"/>
                  </a:lnTo>
                  <a:lnTo>
                    <a:pt x="4907" y="3162"/>
                  </a:lnTo>
                  <a:lnTo>
                    <a:pt x="4923" y="3161"/>
                  </a:lnTo>
                  <a:lnTo>
                    <a:pt x="4939" y="3162"/>
                  </a:lnTo>
                  <a:lnTo>
                    <a:pt x="4955" y="3165"/>
                  </a:lnTo>
                  <a:lnTo>
                    <a:pt x="4971" y="3170"/>
                  </a:lnTo>
                  <a:lnTo>
                    <a:pt x="4986" y="3177"/>
                  </a:lnTo>
                  <a:lnTo>
                    <a:pt x="5109" y="3245"/>
                  </a:lnTo>
                  <a:lnTo>
                    <a:pt x="5118" y="3251"/>
                  </a:lnTo>
                  <a:lnTo>
                    <a:pt x="5232" y="3327"/>
                  </a:lnTo>
                  <a:lnTo>
                    <a:pt x="5241" y="3334"/>
                  </a:lnTo>
                  <a:lnTo>
                    <a:pt x="5345" y="3419"/>
                  </a:lnTo>
                  <a:lnTo>
                    <a:pt x="5354" y="3426"/>
                  </a:lnTo>
                  <a:lnTo>
                    <a:pt x="5447" y="3518"/>
                  </a:lnTo>
                  <a:lnTo>
                    <a:pt x="5455" y="3527"/>
                  </a:lnTo>
                  <a:lnTo>
                    <a:pt x="5539" y="3625"/>
                  </a:lnTo>
                  <a:lnTo>
                    <a:pt x="5546" y="3634"/>
                  </a:lnTo>
                  <a:lnTo>
                    <a:pt x="5619" y="3738"/>
                  </a:lnTo>
                  <a:lnTo>
                    <a:pt x="5625" y="3749"/>
                  </a:lnTo>
                  <a:lnTo>
                    <a:pt x="5687" y="3858"/>
                  </a:lnTo>
                  <a:lnTo>
                    <a:pt x="5692" y="3869"/>
                  </a:lnTo>
                  <a:lnTo>
                    <a:pt x="5742" y="3983"/>
                  </a:lnTo>
                  <a:lnTo>
                    <a:pt x="5744" y="3988"/>
                  </a:lnTo>
                  <a:lnTo>
                    <a:pt x="5938" y="3729"/>
                  </a:lnTo>
                  <a:lnTo>
                    <a:pt x="5950" y="3714"/>
                  </a:lnTo>
                  <a:lnTo>
                    <a:pt x="6173" y="3460"/>
                  </a:lnTo>
                  <a:lnTo>
                    <a:pt x="6141" y="3431"/>
                  </a:lnTo>
                  <a:lnTo>
                    <a:pt x="6132" y="3423"/>
                  </a:lnTo>
                  <a:lnTo>
                    <a:pt x="6039" y="3321"/>
                  </a:lnTo>
                  <a:lnTo>
                    <a:pt x="6031" y="3312"/>
                  </a:lnTo>
                  <a:lnTo>
                    <a:pt x="5948" y="3204"/>
                  </a:lnTo>
                  <a:lnTo>
                    <a:pt x="5942" y="3195"/>
                  </a:lnTo>
                  <a:lnTo>
                    <a:pt x="5869" y="3080"/>
                  </a:lnTo>
                  <a:lnTo>
                    <a:pt x="5864" y="3071"/>
                  </a:lnTo>
                  <a:lnTo>
                    <a:pt x="5802" y="2952"/>
                  </a:lnTo>
                  <a:lnTo>
                    <a:pt x="5798" y="2943"/>
                  </a:lnTo>
                  <a:lnTo>
                    <a:pt x="5748" y="2822"/>
                  </a:lnTo>
                  <a:lnTo>
                    <a:pt x="5744" y="2812"/>
                  </a:lnTo>
                  <a:lnTo>
                    <a:pt x="5705" y="2690"/>
                  </a:lnTo>
                  <a:lnTo>
                    <a:pt x="5703" y="2679"/>
                  </a:lnTo>
                  <a:lnTo>
                    <a:pt x="5676" y="2559"/>
                  </a:lnTo>
                  <a:lnTo>
                    <a:pt x="5674" y="2547"/>
                  </a:lnTo>
                  <a:lnTo>
                    <a:pt x="5660" y="2429"/>
                  </a:lnTo>
                  <a:lnTo>
                    <a:pt x="5659" y="2416"/>
                  </a:lnTo>
                  <a:lnTo>
                    <a:pt x="5658" y="2302"/>
                  </a:lnTo>
                  <a:lnTo>
                    <a:pt x="5659" y="2287"/>
                  </a:lnTo>
                  <a:lnTo>
                    <a:pt x="5671" y="2180"/>
                  </a:lnTo>
                  <a:lnTo>
                    <a:pt x="5674" y="2163"/>
                  </a:lnTo>
                  <a:lnTo>
                    <a:pt x="5699" y="2063"/>
                  </a:lnTo>
                  <a:lnTo>
                    <a:pt x="5704" y="2047"/>
                  </a:lnTo>
                  <a:lnTo>
                    <a:pt x="5711" y="2032"/>
                  </a:lnTo>
                  <a:lnTo>
                    <a:pt x="5720" y="2019"/>
                  </a:lnTo>
                  <a:lnTo>
                    <a:pt x="5730" y="2006"/>
                  </a:lnTo>
                  <a:lnTo>
                    <a:pt x="5742" y="1995"/>
                  </a:lnTo>
                  <a:lnTo>
                    <a:pt x="5756" y="1986"/>
                  </a:lnTo>
                  <a:lnTo>
                    <a:pt x="5770" y="1978"/>
                  </a:lnTo>
                  <a:lnTo>
                    <a:pt x="5786" y="1973"/>
                  </a:lnTo>
                  <a:lnTo>
                    <a:pt x="5802" y="1969"/>
                  </a:lnTo>
                  <a:lnTo>
                    <a:pt x="5818" y="1968"/>
                  </a:lnTo>
                  <a:lnTo>
                    <a:pt x="5834" y="1969"/>
                  </a:lnTo>
                  <a:lnTo>
                    <a:pt x="5850" y="1972"/>
                  </a:lnTo>
                  <a:lnTo>
                    <a:pt x="5866" y="1977"/>
                  </a:lnTo>
                  <a:lnTo>
                    <a:pt x="5881" y="1984"/>
                  </a:lnTo>
                  <a:lnTo>
                    <a:pt x="6004" y="2052"/>
                  </a:lnTo>
                  <a:lnTo>
                    <a:pt x="6013" y="2058"/>
                  </a:lnTo>
                  <a:lnTo>
                    <a:pt x="6127" y="2135"/>
                  </a:lnTo>
                  <a:lnTo>
                    <a:pt x="6136" y="2142"/>
                  </a:lnTo>
                  <a:lnTo>
                    <a:pt x="6240" y="2226"/>
                  </a:lnTo>
                  <a:lnTo>
                    <a:pt x="6248" y="2234"/>
                  </a:lnTo>
                  <a:lnTo>
                    <a:pt x="6342" y="2326"/>
                  </a:lnTo>
                  <a:lnTo>
                    <a:pt x="6350" y="2334"/>
                  </a:lnTo>
                  <a:lnTo>
                    <a:pt x="6433" y="2433"/>
                  </a:lnTo>
                  <a:lnTo>
                    <a:pt x="6440" y="2442"/>
                  </a:lnTo>
                  <a:lnTo>
                    <a:pt x="6513" y="2546"/>
                  </a:lnTo>
                  <a:lnTo>
                    <a:pt x="6519" y="2556"/>
                  </a:lnTo>
                  <a:lnTo>
                    <a:pt x="6581" y="2666"/>
                  </a:lnTo>
                  <a:lnTo>
                    <a:pt x="6586" y="2677"/>
                  </a:lnTo>
                  <a:lnTo>
                    <a:pt x="6636" y="2791"/>
                  </a:lnTo>
                  <a:lnTo>
                    <a:pt x="6641" y="2802"/>
                  </a:lnTo>
                  <a:lnTo>
                    <a:pt x="6679" y="2920"/>
                  </a:lnTo>
                  <a:lnTo>
                    <a:pt x="6683" y="2932"/>
                  </a:lnTo>
                  <a:lnTo>
                    <a:pt x="6689" y="2963"/>
                  </a:lnTo>
                  <a:lnTo>
                    <a:pt x="6930" y="2763"/>
                  </a:lnTo>
                  <a:lnTo>
                    <a:pt x="6944" y="2752"/>
                  </a:lnTo>
                  <a:lnTo>
                    <a:pt x="7133" y="2616"/>
                  </a:lnTo>
                  <a:lnTo>
                    <a:pt x="7031" y="2516"/>
                  </a:lnTo>
                  <a:lnTo>
                    <a:pt x="7022" y="2506"/>
                  </a:lnTo>
                  <a:lnTo>
                    <a:pt x="6928" y="2392"/>
                  </a:lnTo>
                  <a:lnTo>
                    <a:pt x="6921" y="2383"/>
                  </a:lnTo>
                  <a:lnTo>
                    <a:pt x="6838" y="2260"/>
                  </a:lnTo>
                  <a:lnTo>
                    <a:pt x="6832" y="2251"/>
                  </a:lnTo>
                  <a:lnTo>
                    <a:pt x="6760" y="2121"/>
                  </a:lnTo>
                  <a:lnTo>
                    <a:pt x="6755" y="2112"/>
                  </a:lnTo>
                  <a:lnTo>
                    <a:pt x="6693" y="1978"/>
                  </a:lnTo>
                  <a:lnTo>
                    <a:pt x="6690" y="1969"/>
                  </a:lnTo>
                  <a:lnTo>
                    <a:pt x="6640" y="1832"/>
                  </a:lnTo>
                  <a:lnTo>
                    <a:pt x="6637" y="1823"/>
                  </a:lnTo>
                  <a:lnTo>
                    <a:pt x="6598" y="1687"/>
                  </a:lnTo>
                  <a:lnTo>
                    <a:pt x="6596" y="1677"/>
                  </a:lnTo>
                  <a:lnTo>
                    <a:pt x="6570" y="1543"/>
                  </a:lnTo>
                  <a:lnTo>
                    <a:pt x="6568" y="1532"/>
                  </a:lnTo>
                  <a:lnTo>
                    <a:pt x="6554" y="1402"/>
                  </a:lnTo>
                  <a:lnTo>
                    <a:pt x="6553" y="1390"/>
                  </a:lnTo>
                  <a:lnTo>
                    <a:pt x="6552" y="1267"/>
                  </a:lnTo>
                  <a:lnTo>
                    <a:pt x="6553" y="1253"/>
                  </a:lnTo>
                  <a:lnTo>
                    <a:pt x="6565" y="1139"/>
                  </a:lnTo>
                  <a:lnTo>
                    <a:pt x="6567" y="1122"/>
                  </a:lnTo>
                  <a:lnTo>
                    <a:pt x="6593" y="1020"/>
                  </a:lnTo>
                  <a:lnTo>
                    <a:pt x="6598" y="1004"/>
                  </a:lnTo>
                  <a:lnTo>
                    <a:pt x="6605" y="989"/>
                  </a:lnTo>
                  <a:lnTo>
                    <a:pt x="6614" y="976"/>
                  </a:lnTo>
                  <a:lnTo>
                    <a:pt x="6624" y="963"/>
                  </a:lnTo>
                  <a:lnTo>
                    <a:pt x="6636" y="952"/>
                  </a:lnTo>
                  <a:lnTo>
                    <a:pt x="6650" y="943"/>
                  </a:lnTo>
                  <a:lnTo>
                    <a:pt x="6665" y="935"/>
                  </a:lnTo>
                  <a:lnTo>
                    <a:pt x="6680" y="930"/>
                  </a:lnTo>
                  <a:lnTo>
                    <a:pt x="6696" y="926"/>
                  </a:lnTo>
                  <a:lnTo>
                    <a:pt x="6713" y="925"/>
                  </a:lnTo>
                  <a:lnTo>
                    <a:pt x="6729" y="926"/>
                  </a:lnTo>
                  <a:lnTo>
                    <a:pt x="6746" y="929"/>
                  </a:lnTo>
                  <a:lnTo>
                    <a:pt x="6761" y="934"/>
                  </a:lnTo>
                  <a:lnTo>
                    <a:pt x="6776" y="942"/>
                  </a:lnTo>
                  <a:lnTo>
                    <a:pt x="6899" y="1012"/>
                  </a:lnTo>
                  <a:lnTo>
                    <a:pt x="6911" y="1019"/>
                  </a:lnTo>
                  <a:lnTo>
                    <a:pt x="7024" y="1102"/>
                  </a:lnTo>
                  <a:lnTo>
                    <a:pt x="7035" y="1111"/>
                  </a:lnTo>
                  <a:lnTo>
                    <a:pt x="7138" y="1205"/>
                  </a:lnTo>
                  <a:lnTo>
                    <a:pt x="7147" y="1213"/>
                  </a:lnTo>
                  <a:lnTo>
                    <a:pt x="7241" y="1317"/>
                  </a:lnTo>
                  <a:lnTo>
                    <a:pt x="7249" y="1326"/>
                  </a:lnTo>
                  <a:lnTo>
                    <a:pt x="7332" y="1439"/>
                  </a:lnTo>
                  <a:lnTo>
                    <a:pt x="7339" y="1448"/>
                  </a:lnTo>
                  <a:lnTo>
                    <a:pt x="7411" y="1568"/>
                  </a:lnTo>
                  <a:lnTo>
                    <a:pt x="7417" y="1578"/>
                  </a:lnTo>
                  <a:lnTo>
                    <a:pt x="7478" y="1703"/>
                  </a:lnTo>
                  <a:lnTo>
                    <a:pt x="7482" y="1713"/>
                  </a:lnTo>
                  <a:lnTo>
                    <a:pt x="7533" y="1843"/>
                  </a:lnTo>
                  <a:lnTo>
                    <a:pt x="7536" y="1853"/>
                  </a:lnTo>
                  <a:lnTo>
                    <a:pt x="7574" y="1986"/>
                  </a:lnTo>
                  <a:lnTo>
                    <a:pt x="7577" y="1997"/>
                  </a:lnTo>
                  <a:lnTo>
                    <a:pt x="7603" y="2132"/>
                  </a:lnTo>
                  <a:lnTo>
                    <a:pt x="7605" y="2143"/>
                  </a:lnTo>
                  <a:lnTo>
                    <a:pt x="7619" y="2279"/>
                  </a:lnTo>
                  <a:lnTo>
                    <a:pt x="7620" y="2291"/>
                  </a:lnTo>
                  <a:lnTo>
                    <a:pt x="7621" y="2426"/>
                  </a:lnTo>
                  <a:lnTo>
                    <a:pt x="7620" y="2438"/>
                  </a:lnTo>
                  <a:close/>
                  <a:moveTo>
                    <a:pt x="6966" y="1386"/>
                  </a:moveTo>
                  <a:lnTo>
                    <a:pt x="6872" y="1300"/>
                  </a:lnTo>
                  <a:lnTo>
                    <a:pt x="6804" y="1251"/>
                  </a:lnTo>
                  <a:lnTo>
                    <a:pt x="6802" y="1272"/>
                  </a:lnTo>
                  <a:lnTo>
                    <a:pt x="6803" y="1381"/>
                  </a:lnTo>
                  <a:lnTo>
                    <a:pt x="6816" y="1500"/>
                  </a:lnTo>
                  <a:lnTo>
                    <a:pt x="6840" y="1624"/>
                  </a:lnTo>
                  <a:lnTo>
                    <a:pt x="6876" y="1751"/>
                  </a:lnTo>
                  <a:lnTo>
                    <a:pt x="6923" y="1878"/>
                  </a:lnTo>
                  <a:lnTo>
                    <a:pt x="6980" y="2004"/>
                  </a:lnTo>
                  <a:lnTo>
                    <a:pt x="7048" y="2124"/>
                  </a:lnTo>
                  <a:lnTo>
                    <a:pt x="7125" y="2238"/>
                  </a:lnTo>
                  <a:lnTo>
                    <a:pt x="7211" y="2342"/>
                  </a:lnTo>
                  <a:lnTo>
                    <a:pt x="7305" y="2435"/>
                  </a:lnTo>
                  <a:lnTo>
                    <a:pt x="7346" y="2467"/>
                  </a:lnTo>
                  <a:lnTo>
                    <a:pt x="7368" y="2457"/>
                  </a:lnTo>
                  <a:lnTo>
                    <a:pt x="7371" y="2422"/>
                  </a:lnTo>
                  <a:lnTo>
                    <a:pt x="7370" y="2299"/>
                  </a:lnTo>
                  <a:lnTo>
                    <a:pt x="7357" y="2174"/>
                  </a:lnTo>
                  <a:lnTo>
                    <a:pt x="7333" y="2050"/>
                  </a:lnTo>
                  <a:lnTo>
                    <a:pt x="7297" y="1928"/>
                  </a:lnTo>
                  <a:lnTo>
                    <a:pt x="7251" y="1808"/>
                  </a:lnTo>
                  <a:lnTo>
                    <a:pt x="7195" y="1693"/>
                  </a:lnTo>
                  <a:lnTo>
                    <a:pt x="7128" y="1583"/>
                  </a:lnTo>
                  <a:lnTo>
                    <a:pt x="7052" y="1480"/>
                  </a:lnTo>
                  <a:lnTo>
                    <a:pt x="6966" y="1386"/>
                  </a:lnTo>
                  <a:close/>
                  <a:moveTo>
                    <a:pt x="6077" y="2416"/>
                  </a:moveTo>
                  <a:lnTo>
                    <a:pt x="5982" y="2339"/>
                  </a:lnTo>
                  <a:lnTo>
                    <a:pt x="5910" y="2290"/>
                  </a:lnTo>
                  <a:lnTo>
                    <a:pt x="5908" y="2307"/>
                  </a:lnTo>
                  <a:lnTo>
                    <a:pt x="5909" y="2407"/>
                  </a:lnTo>
                  <a:lnTo>
                    <a:pt x="5922" y="2512"/>
                  </a:lnTo>
                  <a:lnTo>
                    <a:pt x="5946" y="2620"/>
                  </a:lnTo>
                  <a:lnTo>
                    <a:pt x="5981" y="2731"/>
                  </a:lnTo>
                  <a:lnTo>
                    <a:pt x="6027" y="2842"/>
                  </a:lnTo>
                  <a:lnTo>
                    <a:pt x="6083" y="2951"/>
                  </a:lnTo>
                  <a:lnTo>
                    <a:pt x="6150" y="3056"/>
                  </a:lnTo>
                  <a:lnTo>
                    <a:pt x="6226" y="3156"/>
                  </a:lnTo>
                  <a:lnTo>
                    <a:pt x="6312" y="3249"/>
                  </a:lnTo>
                  <a:lnTo>
                    <a:pt x="6347" y="3280"/>
                  </a:lnTo>
                  <a:lnTo>
                    <a:pt x="6470" y="3160"/>
                  </a:lnTo>
                  <a:lnTo>
                    <a:pt x="6463" y="3100"/>
                  </a:lnTo>
                  <a:lnTo>
                    <a:pt x="6440" y="2992"/>
                  </a:lnTo>
                  <a:lnTo>
                    <a:pt x="6405" y="2886"/>
                  </a:lnTo>
                  <a:lnTo>
                    <a:pt x="6360" y="2783"/>
                  </a:lnTo>
                  <a:lnTo>
                    <a:pt x="6304" y="2684"/>
                  </a:lnTo>
                  <a:lnTo>
                    <a:pt x="6239" y="2590"/>
                  </a:lnTo>
                  <a:lnTo>
                    <a:pt x="6163" y="2500"/>
                  </a:lnTo>
                  <a:lnTo>
                    <a:pt x="6077" y="2416"/>
                  </a:lnTo>
                  <a:close/>
                  <a:moveTo>
                    <a:pt x="5183" y="3609"/>
                  </a:moveTo>
                  <a:lnTo>
                    <a:pt x="5088" y="3532"/>
                  </a:lnTo>
                  <a:lnTo>
                    <a:pt x="5015" y="3483"/>
                  </a:lnTo>
                  <a:lnTo>
                    <a:pt x="5013" y="3500"/>
                  </a:lnTo>
                  <a:lnTo>
                    <a:pt x="5014" y="3599"/>
                  </a:lnTo>
                  <a:lnTo>
                    <a:pt x="5027" y="3704"/>
                  </a:lnTo>
                  <a:lnTo>
                    <a:pt x="5051" y="3813"/>
                  </a:lnTo>
                  <a:lnTo>
                    <a:pt x="5086" y="3923"/>
                  </a:lnTo>
                  <a:lnTo>
                    <a:pt x="5132" y="4034"/>
                  </a:lnTo>
                  <a:lnTo>
                    <a:pt x="5189" y="4143"/>
                  </a:lnTo>
                  <a:lnTo>
                    <a:pt x="5256" y="4248"/>
                  </a:lnTo>
                  <a:lnTo>
                    <a:pt x="5332" y="4348"/>
                  </a:lnTo>
                  <a:lnTo>
                    <a:pt x="5418" y="4441"/>
                  </a:lnTo>
                  <a:lnTo>
                    <a:pt x="5437" y="4458"/>
                  </a:lnTo>
                  <a:lnTo>
                    <a:pt x="5562" y="4259"/>
                  </a:lnTo>
                  <a:lnTo>
                    <a:pt x="5546" y="4184"/>
                  </a:lnTo>
                  <a:lnTo>
                    <a:pt x="5511" y="4078"/>
                  </a:lnTo>
                  <a:lnTo>
                    <a:pt x="5466" y="3975"/>
                  </a:lnTo>
                  <a:lnTo>
                    <a:pt x="5410" y="3876"/>
                  </a:lnTo>
                  <a:lnTo>
                    <a:pt x="5344" y="3782"/>
                  </a:lnTo>
                  <a:lnTo>
                    <a:pt x="5269" y="3693"/>
                  </a:lnTo>
                  <a:lnTo>
                    <a:pt x="5183" y="3609"/>
                  </a:lnTo>
                  <a:close/>
                  <a:moveTo>
                    <a:pt x="4688" y="4955"/>
                  </a:moveTo>
                  <a:lnTo>
                    <a:pt x="4716" y="5145"/>
                  </a:lnTo>
                  <a:lnTo>
                    <a:pt x="4718" y="5169"/>
                  </a:lnTo>
                  <a:lnTo>
                    <a:pt x="4728" y="5361"/>
                  </a:lnTo>
                  <a:lnTo>
                    <a:pt x="4727" y="5393"/>
                  </a:lnTo>
                  <a:lnTo>
                    <a:pt x="4723" y="5424"/>
                  </a:lnTo>
                  <a:lnTo>
                    <a:pt x="4714" y="5455"/>
                  </a:lnTo>
                  <a:lnTo>
                    <a:pt x="4702" y="5485"/>
                  </a:lnTo>
                  <a:lnTo>
                    <a:pt x="4686" y="5512"/>
                  </a:lnTo>
                  <a:lnTo>
                    <a:pt x="4666" y="5538"/>
                  </a:lnTo>
                  <a:lnTo>
                    <a:pt x="4644" y="5560"/>
                  </a:lnTo>
                  <a:lnTo>
                    <a:pt x="4618" y="5580"/>
                  </a:lnTo>
                  <a:lnTo>
                    <a:pt x="4591" y="5596"/>
                  </a:lnTo>
                  <a:lnTo>
                    <a:pt x="4562" y="5609"/>
                  </a:lnTo>
                  <a:lnTo>
                    <a:pt x="4531" y="5617"/>
                  </a:lnTo>
                  <a:lnTo>
                    <a:pt x="4499" y="5622"/>
                  </a:lnTo>
                  <a:lnTo>
                    <a:pt x="4467" y="5623"/>
                  </a:lnTo>
                  <a:lnTo>
                    <a:pt x="4436" y="5619"/>
                  </a:lnTo>
                  <a:lnTo>
                    <a:pt x="4405" y="5612"/>
                  </a:lnTo>
                  <a:lnTo>
                    <a:pt x="4154" y="5535"/>
                  </a:lnTo>
                  <a:lnTo>
                    <a:pt x="4130" y="5526"/>
                  </a:lnTo>
                  <a:lnTo>
                    <a:pt x="3890" y="5425"/>
                  </a:lnTo>
                  <a:lnTo>
                    <a:pt x="3869" y="5415"/>
                  </a:lnTo>
                  <a:lnTo>
                    <a:pt x="3641" y="5293"/>
                  </a:lnTo>
                  <a:lnTo>
                    <a:pt x="3623" y="5283"/>
                  </a:lnTo>
                  <a:lnTo>
                    <a:pt x="3407" y="5143"/>
                  </a:lnTo>
                  <a:lnTo>
                    <a:pt x="3391" y="5132"/>
                  </a:lnTo>
                  <a:lnTo>
                    <a:pt x="3190" y="4978"/>
                  </a:lnTo>
                  <a:lnTo>
                    <a:pt x="3176" y="4966"/>
                  </a:lnTo>
                  <a:lnTo>
                    <a:pt x="2990" y="4801"/>
                  </a:lnTo>
                  <a:lnTo>
                    <a:pt x="2978" y="4789"/>
                  </a:lnTo>
                  <a:lnTo>
                    <a:pt x="2809" y="4616"/>
                  </a:lnTo>
                  <a:lnTo>
                    <a:pt x="2797" y="4603"/>
                  </a:lnTo>
                  <a:lnTo>
                    <a:pt x="2647" y="4425"/>
                  </a:lnTo>
                  <a:lnTo>
                    <a:pt x="2636" y="4411"/>
                  </a:lnTo>
                  <a:lnTo>
                    <a:pt x="2505" y="4233"/>
                  </a:lnTo>
                  <a:lnTo>
                    <a:pt x="2495" y="4217"/>
                  </a:lnTo>
                  <a:lnTo>
                    <a:pt x="2385" y="4040"/>
                  </a:lnTo>
                  <a:lnTo>
                    <a:pt x="2374" y="4022"/>
                  </a:lnTo>
                  <a:lnTo>
                    <a:pt x="2287" y="3851"/>
                  </a:lnTo>
                  <a:lnTo>
                    <a:pt x="2277" y="3828"/>
                  </a:lnTo>
                  <a:lnTo>
                    <a:pt x="2212" y="3665"/>
                  </a:lnTo>
                  <a:lnTo>
                    <a:pt x="2203" y="3637"/>
                  </a:lnTo>
                  <a:lnTo>
                    <a:pt x="2164" y="3485"/>
                  </a:lnTo>
                  <a:lnTo>
                    <a:pt x="2157" y="3447"/>
                  </a:lnTo>
                  <a:lnTo>
                    <a:pt x="2143" y="3311"/>
                  </a:lnTo>
                  <a:lnTo>
                    <a:pt x="2142" y="3279"/>
                  </a:lnTo>
                  <a:lnTo>
                    <a:pt x="2145" y="3247"/>
                  </a:lnTo>
                  <a:lnTo>
                    <a:pt x="2152" y="3216"/>
                  </a:lnTo>
                  <a:lnTo>
                    <a:pt x="2163" y="3187"/>
                  </a:lnTo>
                  <a:lnTo>
                    <a:pt x="2177" y="3158"/>
                  </a:lnTo>
                  <a:lnTo>
                    <a:pt x="2195" y="3132"/>
                  </a:lnTo>
                  <a:lnTo>
                    <a:pt x="2216" y="3108"/>
                  </a:lnTo>
                  <a:lnTo>
                    <a:pt x="2240" y="3088"/>
                  </a:lnTo>
                  <a:lnTo>
                    <a:pt x="2266" y="3070"/>
                  </a:lnTo>
                  <a:lnTo>
                    <a:pt x="2294" y="3056"/>
                  </a:lnTo>
                  <a:lnTo>
                    <a:pt x="2324" y="3045"/>
                  </a:lnTo>
                  <a:lnTo>
                    <a:pt x="2355" y="3039"/>
                  </a:lnTo>
                  <a:lnTo>
                    <a:pt x="2387" y="3036"/>
                  </a:lnTo>
                  <a:lnTo>
                    <a:pt x="2419" y="3037"/>
                  </a:lnTo>
                  <a:lnTo>
                    <a:pt x="2450" y="3043"/>
                  </a:lnTo>
                  <a:lnTo>
                    <a:pt x="2756" y="3116"/>
                  </a:lnTo>
                  <a:lnTo>
                    <a:pt x="2774" y="3121"/>
                  </a:lnTo>
                  <a:lnTo>
                    <a:pt x="3053" y="3210"/>
                  </a:lnTo>
                  <a:lnTo>
                    <a:pt x="3073" y="3218"/>
                  </a:lnTo>
                  <a:lnTo>
                    <a:pt x="3326" y="3323"/>
                  </a:lnTo>
                  <a:lnTo>
                    <a:pt x="3346" y="3333"/>
                  </a:lnTo>
                  <a:lnTo>
                    <a:pt x="3574" y="3452"/>
                  </a:lnTo>
                  <a:lnTo>
                    <a:pt x="3594" y="3464"/>
                  </a:lnTo>
                  <a:lnTo>
                    <a:pt x="3797" y="3597"/>
                  </a:lnTo>
                  <a:lnTo>
                    <a:pt x="3817" y="3612"/>
                  </a:lnTo>
                  <a:lnTo>
                    <a:pt x="3996" y="3756"/>
                  </a:lnTo>
                  <a:lnTo>
                    <a:pt x="4015" y="3774"/>
                  </a:lnTo>
                  <a:lnTo>
                    <a:pt x="4170" y="3929"/>
                  </a:lnTo>
                  <a:lnTo>
                    <a:pt x="4188" y="3949"/>
                  </a:lnTo>
                  <a:lnTo>
                    <a:pt x="4321" y="4113"/>
                  </a:lnTo>
                  <a:lnTo>
                    <a:pt x="4337" y="4135"/>
                  </a:lnTo>
                  <a:lnTo>
                    <a:pt x="4447" y="4307"/>
                  </a:lnTo>
                  <a:lnTo>
                    <a:pt x="4460" y="4330"/>
                  </a:lnTo>
                  <a:lnTo>
                    <a:pt x="4549" y="4509"/>
                  </a:lnTo>
                  <a:lnTo>
                    <a:pt x="4560" y="4533"/>
                  </a:lnTo>
                  <a:lnTo>
                    <a:pt x="4627" y="4717"/>
                  </a:lnTo>
                  <a:lnTo>
                    <a:pt x="4635" y="4742"/>
                  </a:lnTo>
                  <a:lnTo>
                    <a:pt x="4683" y="4930"/>
                  </a:lnTo>
                  <a:lnTo>
                    <a:pt x="4688" y="4955"/>
                  </a:lnTo>
                  <a:close/>
                  <a:moveTo>
                    <a:pt x="3330" y="3889"/>
                  </a:moveTo>
                  <a:lnTo>
                    <a:pt x="3123" y="3780"/>
                  </a:lnTo>
                  <a:lnTo>
                    <a:pt x="2890" y="3683"/>
                  </a:lnTo>
                  <a:lnTo>
                    <a:pt x="2738" y="3634"/>
                  </a:lnTo>
                  <a:lnTo>
                    <a:pt x="2815" y="3785"/>
                  </a:lnTo>
                  <a:lnTo>
                    <a:pt x="2914" y="3945"/>
                  </a:lnTo>
                  <a:lnTo>
                    <a:pt x="3034" y="4109"/>
                  </a:lnTo>
                  <a:lnTo>
                    <a:pt x="3173" y="4273"/>
                  </a:lnTo>
                  <a:lnTo>
                    <a:pt x="3329" y="4433"/>
                  </a:lnTo>
                  <a:lnTo>
                    <a:pt x="3501" y="4586"/>
                  </a:lnTo>
                  <a:lnTo>
                    <a:pt x="3687" y="4729"/>
                  </a:lnTo>
                  <a:lnTo>
                    <a:pt x="3886" y="4857"/>
                  </a:lnTo>
                  <a:lnTo>
                    <a:pt x="4095" y="4969"/>
                  </a:lnTo>
                  <a:lnTo>
                    <a:pt x="4187" y="5008"/>
                  </a:lnTo>
                  <a:lnTo>
                    <a:pt x="4154" y="4878"/>
                  </a:lnTo>
                  <a:lnTo>
                    <a:pt x="4095" y="4719"/>
                  </a:lnTo>
                  <a:lnTo>
                    <a:pt x="4019" y="4565"/>
                  </a:lnTo>
                  <a:lnTo>
                    <a:pt x="3923" y="4416"/>
                  </a:lnTo>
                  <a:lnTo>
                    <a:pt x="3808" y="4273"/>
                  </a:lnTo>
                  <a:lnTo>
                    <a:pt x="3671" y="4137"/>
                  </a:lnTo>
                  <a:lnTo>
                    <a:pt x="3512" y="4009"/>
                  </a:lnTo>
                  <a:lnTo>
                    <a:pt x="3330" y="388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0" name="Google Shape;2800;p25"/>
          <p:cNvGrpSpPr/>
          <p:nvPr/>
        </p:nvGrpSpPr>
        <p:grpSpPr>
          <a:xfrm>
            <a:off x="4094847" y="861060"/>
            <a:ext cx="633202" cy="633202"/>
            <a:chOff x="4094847" y="861060"/>
            <a:chExt cx="633202" cy="633202"/>
          </a:xfrm>
        </p:grpSpPr>
        <p:sp>
          <p:nvSpPr>
            <p:cNvPr id="2801" name="Google Shape;2801;p25"/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6" y="5912"/>
                  </a:moveTo>
                  <a:lnTo>
                    <a:pt x="3112" y="5889"/>
                  </a:lnTo>
                  <a:lnTo>
                    <a:pt x="2902" y="5822"/>
                  </a:lnTo>
                  <a:lnTo>
                    <a:pt x="2717" y="5718"/>
                  </a:lnTo>
                  <a:lnTo>
                    <a:pt x="2560" y="5582"/>
                  </a:lnTo>
                  <a:lnTo>
                    <a:pt x="2432" y="5421"/>
                  </a:lnTo>
                  <a:lnTo>
                    <a:pt x="2337" y="5239"/>
                  </a:lnTo>
                  <a:lnTo>
                    <a:pt x="2276" y="5043"/>
                  </a:lnTo>
                  <a:lnTo>
                    <a:pt x="2252" y="4838"/>
                  </a:lnTo>
                  <a:lnTo>
                    <a:pt x="2267" y="4630"/>
                  </a:lnTo>
                  <a:lnTo>
                    <a:pt x="2323" y="4424"/>
                  </a:lnTo>
                  <a:lnTo>
                    <a:pt x="2423" y="4227"/>
                  </a:lnTo>
                  <a:lnTo>
                    <a:pt x="2568" y="4045"/>
                  </a:lnTo>
                  <a:lnTo>
                    <a:pt x="2761" y="3882"/>
                  </a:lnTo>
                  <a:lnTo>
                    <a:pt x="3004" y="3745"/>
                  </a:lnTo>
                  <a:lnTo>
                    <a:pt x="2964" y="3458"/>
                  </a:lnTo>
                  <a:lnTo>
                    <a:pt x="2988" y="3185"/>
                  </a:lnTo>
                  <a:lnTo>
                    <a:pt x="3067" y="2929"/>
                  </a:lnTo>
                  <a:lnTo>
                    <a:pt x="3195" y="2696"/>
                  </a:lnTo>
                  <a:lnTo>
                    <a:pt x="3365" y="2488"/>
                  </a:lnTo>
                  <a:lnTo>
                    <a:pt x="3570" y="2309"/>
                  </a:lnTo>
                  <a:lnTo>
                    <a:pt x="3802" y="2163"/>
                  </a:lnTo>
                  <a:lnTo>
                    <a:pt x="4056" y="2054"/>
                  </a:lnTo>
                  <a:lnTo>
                    <a:pt x="4324" y="1985"/>
                  </a:lnTo>
                  <a:lnTo>
                    <a:pt x="4598" y="1960"/>
                  </a:lnTo>
                  <a:lnTo>
                    <a:pt x="4873" y="1983"/>
                  </a:lnTo>
                  <a:lnTo>
                    <a:pt x="5141" y="2058"/>
                  </a:lnTo>
                  <a:lnTo>
                    <a:pt x="5394" y="2188"/>
                  </a:lnTo>
                  <a:lnTo>
                    <a:pt x="5627" y="2377"/>
                  </a:lnTo>
                  <a:lnTo>
                    <a:pt x="5960" y="2313"/>
                  </a:lnTo>
                  <a:lnTo>
                    <a:pt x="6272" y="2312"/>
                  </a:lnTo>
                  <a:lnTo>
                    <a:pt x="6558" y="2366"/>
                  </a:lnTo>
                  <a:lnTo>
                    <a:pt x="6816" y="2470"/>
                  </a:lnTo>
                  <a:lnTo>
                    <a:pt x="7042" y="2615"/>
                  </a:lnTo>
                  <a:lnTo>
                    <a:pt x="7231" y="2795"/>
                  </a:lnTo>
                  <a:lnTo>
                    <a:pt x="7381" y="3004"/>
                  </a:lnTo>
                  <a:lnTo>
                    <a:pt x="7487" y="3233"/>
                  </a:lnTo>
                  <a:lnTo>
                    <a:pt x="7545" y="3476"/>
                  </a:lnTo>
                  <a:lnTo>
                    <a:pt x="7553" y="3727"/>
                  </a:lnTo>
                  <a:lnTo>
                    <a:pt x="7505" y="3977"/>
                  </a:lnTo>
                  <a:lnTo>
                    <a:pt x="7399" y="4220"/>
                  </a:lnTo>
                  <a:lnTo>
                    <a:pt x="7231" y="4450"/>
                  </a:lnTo>
                  <a:lnTo>
                    <a:pt x="6996" y="4658"/>
                  </a:lnTo>
                  <a:lnTo>
                    <a:pt x="7133" y="4855"/>
                  </a:lnTo>
                  <a:lnTo>
                    <a:pt x="7207" y="5051"/>
                  </a:lnTo>
                  <a:lnTo>
                    <a:pt x="7222" y="5243"/>
                  </a:lnTo>
                  <a:lnTo>
                    <a:pt x="7186" y="5428"/>
                  </a:lnTo>
                  <a:lnTo>
                    <a:pt x="7104" y="5601"/>
                  </a:lnTo>
                  <a:lnTo>
                    <a:pt x="6981" y="5759"/>
                  </a:lnTo>
                  <a:lnTo>
                    <a:pt x="6825" y="5898"/>
                  </a:lnTo>
                  <a:lnTo>
                    <a:pt x="6641" y="6015"/>
                  </a:lnTo>
                  <a:lnTo>
                    <a:pt x="6435" y="6105"/>
                  </a:lnTo>
                  <a:lnTo>
                    <a:pt x="6213" y="6164"/>
                  </a:lnTo>
                  <a:lnTo>
                    <a:pt x="5981" y="6190"/>
                  </a:lnTo>
                  <a:lnTo>
                    <a:pt x="5745" y="6179"/>
                  </a:lnTo>
                  <a:lnTo>
                    <a:pt x="5511" y="6125"/>
                  </a:lnTo>
                  <a:lnTo>
                    <a:pt x="5285" y="6027"/>
                  </a:lnTo>
                  <a:lnTo>
                    <a:pt x="5137" y="6116"/>
                  </a:lnTo>
                  <a:lnTo>
                    <a:pt x="4986" y="6188"/>
                  </a:lnTo>
                  <a:lnTo>
                    <a:pt x="4834" y="6244"/>
                  </a:lnTo>
                  <a:lnTo>
                    <a:pt x="4681" y="6284"/>
                  </a:lnTo>
                  <a:lnTo>
                    <a:pt x="4529" y="6308"/>
                  </a:lnTo>
                  <a:lnTo>
                    <a:pt x="4378" y="6317"/>
                  </a:lnTo>
                  <a:lnTo>
                    <a:pt x="4230" y="6312"/>
                  </a:lnTo>
                  <a:lnTo>
                    <a:pt x="4085" y="6293"/>
                  </a:lnTo>
                  <a:lnTo>
                    <a:pt x="3945" y="6260"/>
                  </a:lnTo>
                  <a:lnTo>
                    <a:pt x="3810" y="6214"/>
                  </a:lnTo>
                  <a:lnTo>
                    <a:pt x="3682" y="6156"/>
                  </a:lnTo>
                  <a:lnTo>
                    <a:pt x="3561" y="6086"/>
                  </a:lnTo>
                  <a:lnTo>
                    <a:pt x="3449" y="6005"/>
                  </a:lnTo>
                  <a:lnTo>
                    <a:pt x="3346" y="59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25"/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1" y="6190"/>
                  </a:moveTo>
                  <a:lnTo>
                    <a:pt x="3240" y="6153"/>
                  </a:lnTo>
                  <a:lnTo>
                    <a:pt x="3087" y="6137"/>
                  </a:lnTo>
                  <a:lnTo>
                    <a:pt x="3062" y="6133"/>
                  </a:lnTo>
                  <a:lnTo>
                    <a:pt x="3037" y="6127"/>
                  </a:lnTo>
                  <a:lnTo>
                    <a:pt x="2826" y="6060"/>
                  </a:lnTo>
                  <a:lnTo>
                    <a:pt x="2802" y="6051"/>
                  </a:lnTo>
                  <a:lnTo>
                    <a:pt x="2779" y="6040"/>
                  </a:lnTo>
                  <a:lnTo>
                    <a:pt x="2594" y="5936"/>
                  </a:lnTo>
                  <a:lnTo>
                    <a:pt x="2573" y="5923"/>
                  </a:lnTo>
                  <a:lnTo>
                    <a:pt x="2554" y="5907"/>
                  </a:lnTo>
                  <a:lnTo>
                    <a:pt x="2396" y="5772"/>
                  </a:lnTo>
                  <a:lnTo>
                    <a:pt x="2363" y="5737"/>
                  </a:lnTo>
                  <a:lnTo>
                    <a:pt x="2236" y="5575"/>
                  </a:lnTo>
                  <a:lnTo>
                    <a:pt x="2211" y="5537"/>
                  </a:lnTo>
                  <a:lnTo>
                    <a:pt x="2116" y="5355"/>
                  </a:lnTo>
                  <a:lnTo>
                    <a:pt x="2098" y="5313"/>
                  </a:lnTo>
                  <a:lnTo>
                    <a:pt x="2038" y="5117"/>
                  </a:lnTo>
                  <a:lnTo>
                    <a:pt x="2028" y="5072"/>
                  </a:lnTo>
                  <a:lnTo>
                    <a:pt x="2004" y="4867"/>
                  </a:lnTo>
                  <a:lnTo>
                    <a:pt x="2003" y="4820"/>
                  </a:lnTo>
                  <a:lnTo>
                    <a:pt x="2018" y="4612"/>
                  </a:lnTo>
                  <a:lnTo>
                    <a:pt x="2026" y="4564"/>
                  </a:lnTo>
                  <a:lnTo>
                    <a:pt x="2082" y="4358"/>
                  </a:lnTo>
                  <a:lnTo>
                    <a:pt x="2090" y="4335"/>
                  </a:lnTo>
                  <a:lnTo>
                    <a:pt x="2100" y="4312"/>
                  </a:lnTo>
                  <a:lnTo>
                    <a:pt x="2200" y="4115"/>
                  </a:lnTo>
                  <a:lnTo>
                    <a:pt x="2212" y="4093"/>
                  </a:lnTo>
                  <a:lnTo>
                    <a:pt x="2227" y="4072"/>
                  </a:lnTo>
                  <a:lnTo>
                    <a:pt x="2372" y="3889"/>
                  </a:lnTo>
                  <a:lnTo>
                    <a:pt x="2389" y="3871"/>
                  </a:lnTo>
                  <a:lnTo>
                    <a:pt x="2407" y="3854"/>
                  </a:lnTo>
                  <a:lnTo>
                    <a:pt x="2600" y="3691"/>
                  </a:lnTo>
                  <a:lnTo>
                    <a:pt x="2638" y="3664"/>
                  </a:lnTo>
                  <a:lnTo>
                    <a:pt x="2733" y="3611"/>
                  </a:lnTo>
                  <a:lnTo>
                    <a:pt x="2717" y="3492"/>
                  </a:lnTo>
                  <a:lnTo>
                    <a:pt x="2715" y="3464"/>
                  </a:lnTo>
                  <a:lnTo>
                    <a:pt x="2715" y="3436"/>
                  </a:lnTo>
                  <a:lnTo>
                    <a:pt x="2739" y="3163"/>
                  </a:lnTo>
                  <a:lnTo>
                    <a:pt x="2742" y="3137"/>
                  </a:lnTo>
                  <a:lnTo>
                    <a:pt x="2749" y="3111"/>
                  </a:lnTo>
                  <a:lnTo>
                    <a:pt x="2828" y="2855"/>
                  </a:lnTo>
                  <a:lnTo>
                    <a:pt x="2837" y="2832"/>
                  </a:lnTo>
                  <a:lnTo>
                    <a:pt x="2848" y="2809"/>
                  </a:lnTo>
                  <a:lnTo>
                    <a:pt x="2976" y="2576"/>
                  </a:lnTo>
                  <a:lnTo>
                    <a:pt x="3001" y="2538"/>
                  </a:lnTo>
                  <a:lnTo>
                    <a:pt x="3171" y="2330"/>
                  </a:lnTo>
                  <a:lnTo>
                    <a:pt x="3200" y="2300"/>
                  </a:lnTo>
                  <a:lnTo>
                    <a:pt x="3405" y="2121"/>
                  </a:lnTo>
                  <a:lnTo>
                    <a:pt x="3437" y="2097"/>
                  </a:lnTo>
                  <a:lnTo>
                    <a:pt x="3670" y="1951"/>
                  </a:lnTo>
                  <a:lnTo>
                    <a:pt x="3704" y="1933"/>
                  </a:lnTo>
                  <a:lnTo>
                    <a:pt x="3957" y="1824"/>
                  </a:lnTo>
                  <a:lnTo>
                    <a:pt x="3994" y="1811"/>
                  </a:lnTo>
                  <a:lnTo>
                    <a:pt x="4261" y="1742"/>
                  </a:lnTo>
                  <a:lnTo>
                    <a:pt x="4301" y="1736"/>
                  </a:lnTo>
                  <a:lnTo>
                    <a:pt x="4576" y="1711"/>
                  </a:lnTo>
                  <a:lnTo>
                    <a:pt x="4619" y="1711"/>
                  </a:lnTo>
                  <a:lnTo>
                    <a:pt x="4894" y="1734"/>
                  </a:lnTo>
                  <a:lnTo>
                    <a:pt x="4940" y="1742"/>
                  </a:lnTo>
                  <a:lnTo>
                    <a:pt x="5208" y="1817"/>
                  </a:lnTo>
                  <a:lnTo>
                    <a:pt x="5232" y="1825"/>
                  </a:lnTo>
                  <a:lnTo>
                    <a:pt x="5255" y="1835"/>
                  </a:lnTo>
                  <a:lnTo>
                    <a:pt x="5508" y="1965"/>
                  </a:lnTo>
                  <a:lnTo>
                    <a:pt x="5531" y="1978"/>
                  </a:lnTo>
                  <a:lnTo>
                    <a:pt x="5552" y="1994"/>
                  </a:lnTo>
                  <a:lnTo>
                    <a:pt x="5694" y="2109"/>
                  </a:lnTo>
                  <a:lnTo>
                    <a:pt x="5913" y="2067"/>
                  </a:lnTo>
                  <a:lnTo>
                    <a:pt x="5959" y="2063"/>
                  </a:lnTo>
                  <a:lnTo>
                    <a:pt x="6271" y="2062"/>
                  </a:lnTo>
                  <a:lnTo>
                    <a:pt x="6318" y="2066"/>
                  </a:lnTo>
                  <a:lnTo>
                    <a:pt x="6605" y="2121"/>
                  </a:lnTo>
                  <a:lnTo>
                    <a:pt x="6651" y="2134"/>
                  </a:lnTo>
                  <a:lnTo>
                    <a:pt x="6909" y="2238"/>
                  </a:lnTo>
                  <a:lnTo>
                    <a:pt x="6952" y="2260"/>
                  </a:lnTo>
                  <a:lnTo>
                    <a:pt x="7177" y="2405"/>
                  </a:lnTo>
                  <a:lnTo>
                    <a:pt x="7214" y="2434"/>
                  </a:lnTo>
                  <a:lnTo>
                    <a:pt x="7404" y="2614"/>
                  </a:lnTo>
                  <a:lnTo>
                    <a:pt x="7435" y="2650"/>
                  </a:lnTo>
                  <a:lnTo>
                    <a:pt x="7584" y="2858"/>
                  </a:lnTo>
                  <a:lnTo>
                    <a:pt x="7608" y="2899"/>
                  </a:lnTo>
                  <a:lnTo>
                    <a:pt x="7714" y="3128"/>
                  </a:lnTo>
                  <a:lnTo>
                    <a:pt x="7723" y="3151"/>
                  </a:lnTo>
                  <a:lnTo>
                    <a:pt x="7730" y="3175"/>
                  </a:lnTo>
                  <a:lnTo>
                    <a:pt x="7788" y="3418"/>
                  </a:lnTo>
                  <a:lnTo>
                    <a:pt x="7793" y="3443"/>
                  </a:lnTo>
                  <a:lnTo>
                    <a:pt x="7795" y="3469"/>
                  </a:lnTo>
                  <a:lnTo>
                    <a:pt x="7803" y="3719"/>
                  </a:lnTo>
                  <a:lnTo>
                    <a:pt x="7802" y="3746"/>
                  </a:lnTo>
                  <a:lnTo>
                    <a:pt x="7798" y="3773"/>
                  </a:lnTo>
                  <a:lnTo>
                    <a:pt x="7751" y="4023"/>
                  </a:lnTo>
                  <a:lnTo>
                    <a:pt x="7744" y="4051"/>
                  </a:lnTo>
                  <a:lnTo>
                    <a:pt x="7734" y="4077"/>
                  </a:lnTo>
                  <a:lnTo>
                    <a:pt x="7628" y="4320"/>
                  </a:lnTo>
                  <a:lnTo>
                    <a:pt x="7616" y="4345"/>
                  </a:lnTo>
                  <a:lnTo>
                    <a:pt x="7601" y="4368"/>
                  </a:lnTo>
                  <a:lnTo>
                    <a:pt x="7432" y="4598"/>
                  </a:lnTo>
                  <a:lnTo>
                    <a:pt x="7415" y="4618"/>
                  </a:lnTo>
                  <a:lnTo>
                    <a:pt x="7397" y="4636"/>
                  </a:lnTo>
                  <a:lnTo>
                    <a:pt x="7328" y="4697"/>
                  </a:lnTo>
                  <a:lnTo>
                    <a:pt x="7338" y="4711"/>
                  </a:lnTo>
                  <a:lnTo>
                    <a:pt x="7355" y="4738"/>
                  </a:lnTo>
                  <a:lnTo>
                    <a:pt x="7367" y="4767"/>
                  </a:lnTo>
                  <a:lnTo>
                    <a:pt x="7441" y="4963"/>
                  </a:lnTo>
                  <a:lnTo>
                    <a:pt x="7451" y="4997"/>
                  </a:lnTo>
                  <a:lnTo>
                    <a:pt x="7456" y="5031"/>
                  </a:lnTo>
                  <a:lnTo>
                    <a:pt x="7471" y="5223"/>
                  </a:lnTo>
                  <a:lnTo>
                    <a:pt x="7472" y="5258"/>
                  </a:lnTo>
                  <a:lnTo>
                    <a:pt x="7468" y="5292"/>
                  </a:lnTo>
                  <a:lnTo>
                    <a:pt x="7431" y="5476"/>
                  </a:lnTo>
                  <a:lnTo>
                    <a:pt x="7423" y="5506"/>
                  </a:lnTo>
                  <a:lnTo>
                    <a:pt x="7412" y="5535"/>
                  </a:lnTo>
                  <a:lnTo>
                    <a:pt x="7329" y="5708"/>
                  </a:lnTo>
                  <a:lnTo>
                    <a:pt x="7317" y="5732"/>
                  </a:lnTo>
                  <a:lnTo>
                    <a:pt x="7301" y="5754"/>
                  </a:lnTo>
                  <a:lnTo>
                    <a:pt x="7179" y="5912"/>
                  </a:lnTo>
                  <a:lnTo>
                    <a:pt x="7148" y="5946"/>
                  </a:lnTo>
                  <a:lnTo>
                    <a:pt x="6992" y="6085"/>
                  </a:lnTo>
                  <a:lnTo>
                    <a:pt x="6959" y="6110"/>
                  </a:lnTo>
                  <a:lnTo>
                    <a:pt x="6775" y="6226"/>
                  </a:lnTo>
                  <a:lnTo>
                    <a:pt x="6741" y="6244"/>
                  </a:lnTo>
                  <a:lnTo>
                    <a:pt x="6535" y="6334"/>
                  </a:lnTo>
                  <a:lnTo>
                    <a:pt x="6500" y="6346"/>
                  </a:lnTo>
                  <a:lnTo>
                    <a:pt x="6278" y="6406"/>
                  </a:lnTo>
                  <a:lnTo>
                    <a:pt x="6241" y="6413"/>
                  </a:lnTo>
                  <a:lnTo>
                    <a:pt x="6009" y="6439"/>
                  </a:lnTo>
                  <a:lnTo>
                    <a:pt x="5969" y="6440"/>
                  </a:lnTo>
                  <a:lnTo>
                    <a:pt x="5733" y="6428"/>
                  </a:lnTo>
                  <a:lnTo>
                    <a:pt x="5698" y="6423"/>
                  </a:lnTo>
                  <a:lnTo>
                    <a:pt x="5193" y="6928"/>
                  </a:lnTo>
                  <a:lnTo>
                    <a:pt x="5193" y="8650"/>
                  </a:lnTo>
                  <a:lnTo>
                    <a:pt x="5191" y="8683"/>
                  </a:lnTo>
                  <a:lnTo>
                    <a:pt x="5184" y="8715"/>
                  </a:lnTo>
                  <a:lnTo>
                    <a:pt x="5174" y="8746"/>
                  </a:lnTo>
                  <a:lnTo>
                    <a:pt x="5160" y="8775"/>
                  </a:lnTo>
                  <a:lnTo>
                    <a:pt x="5141" y="8802"/>
                  </a:lnTo>
                  <a:lnTo>
                    <a:pt x="5120" y="8827"/>
                  </a:lnTo>
                  <a:lnTo>
                    <a:pt x="5095" y="8848"/>
                  </a:lnTo>
                  <a:lnTo>
                    <a:pt x="5068" y="8867"/>
                  </a:lnTo>
                  <a:lnTo>
                    <a:pt x="5039" y="8881"/>
                  </a:lnTo>
                  <a:lnTo>
                    <a:pt x="5008" y="8891"/>
                  </a:lnTo>
                  <a:lnTo>
                    <a:pt x="4976" y="8898"/>
                  </a:lnTo>
                  <a:lnTo>
                    <a:pt x="4943" y="8900"/>
                  </a:lnTo>
                  <a:lnTo>
                    <a:pt x="4910" y="8898"/>
                  </a:lnTo>
                  <a:lnTo>
                    <a:pt x="4878" y="8891"/>
                  </a:lnTo>
                  <a:lnTo>
                    <a:pt x="4847" y="8881"/>
                  </a:lnTo>
                  <a:lnTo>
                    <a:pt x="4818" y="8867"/>
                  </a:lnTo>
                  <a:lnTo>
                    <a:pt x="4791" y="8848"/>
                  </a:lnTo>
                  <a:lnTo>
                    <a:pt x="4766" y="8827"/>
                  </a:lnTo>
                  <a:lnTo>
                    <a:pt x="4745" y="8802"/>
                  </a:lnTo>
                  <a:lnTo>
                    <a:pt x="4726" y="8775"/>
                  </a:lnTo>
                  <a:lnTo>
                    <a:pt x="4712" y="8746"/>
                  </a:lnTo>
                  <a:lnTo>
                    <a:pt x="4702" y="8715"/>
                  </a:lnTo>
                  <a:lnTo>
                    <a:pt x="4695" y="8683"/>
                  </a:lnTo>
                  <a:lnTo>
                    <a:pt x="4693" y="8650"/>
                  </a:lnTo>
                  <a:lnTo>
                    <a:pt x="4693" y="7385"/>
                  </a:lnTo>
                  <a:lnTo>
                    <a:pt x="3853" y="6546"/>
                  </a:lnTo>
                  <a:lnTo>
                    <a:pt x="3832" y="6521"/>
                  </a:lnTo>
                  <a:lnTo>
                    <a:pt x="3814" y="6494"/>
                  </a:lnTo>
                  <a:lnTo>
                    <a:pt x="3805" y="6477"/>
                  </a:lnTo>
                  <a:lnTo>
                    <a:pt x="3730" y="6451"/>
                  </a:lnTo>
                  <a:lnTo>
                    <a:pt x="3707" y="6442"/>
                  </a:lnTo>
                  <a:lnTo>
                    <a:pt x="3579" y="6384"/>
                  </a:lnTo>
                  <a:lnTo>
                    <a:pt x="3556" y="6373"/>
                  </a:lnTo>
                  <a:lnTo>
                    <a:pt x="3436" y="6302"/>
                  </a:lnTo>
                  <a:lnTo>
                    <a:pt x="3414" y="6288"/>
                  </a:lnTo>
                  <a:lnTo>
                    <a:pt x="3302" y="6207"/>
                  </a:lnTo>
                  <a:lnTo>
                    <a:pt x="3281" y="6190"/>
                  </a:lnTo>
                  <a:close/>
                  <a:moveTo>
                    <a:pt x="3489" y="5707"/>
                  </a:moveTo>
                  <a:lnTo>
                    <a:pt x="3513" y="5726"/>
                  </a:lnTo>
                  <a:lnTo>
                    <a:pt x="3606" y="5810"/>
                  </a:lnTo>
                  <a:lnTo>
                    <a:pt x="3698" y="5876"/>
                  </a:lnTo>
                  <a:lnTo>
                    <a:pt x="3797" y="5934"/>
                  </a:lnTo>
                  <a:lnTo>
                    <a:pt x="3902" y="5982"/>
                  </a:lnTo>
                  <a:lnTo>
                    <a:pt x="4014" y="6019"/>
                  </a:lnTo>
                  <a:lnTo>
                    <a:pt x="4130" y="6046"/>
                  </a:lnTo>
                  <a:lnTo>
                    <a:pt x="4251" y="6062"/>
                  </a:lnTo>
                  <a:lnTo>
                    <a:pt x="4375" y="6067"/>
                  </a:lnTo>
                  <a:lnTo>
                    <a:pt x="4502" y="6059"/>
                  </a:lnTo>
                  <a:lnTo>
                    <a:pt x="4630" y="6039"/>
                  </a:lnTo>
                  <a:lnTo>
                    <a:pt x="4693" y="6022"/>
                  </a:lnTo>
                  <a:lnTo>
                    <a:pt x="4693" y="5912"/>
                  </a:lnTo>
                  <a:lnTo>
                    <a:pt x="4695" y="5879"/>
                  </a:lnTo>
                  <a:lnTo>
                    <a:pt x="4702" y="5847"/>
                  </a:lnTo>
                  <a:lnTo>
                    <a:pt x="4712" y="5816"/>
                  </a:lnTo>
                  <a:lnTo>
                    <a:pt x="4726" y="5787"/>
                  </a:lnTo>
                  <a:lnTo>
                    <a:pt x="4745" y="5760"/>
                  </a:lnTo>
                  <a:lnTo>
                    <a:pt x="4766" y="5735"/>
                  </a:lnTo>
                  <a:lnTo>
                    <a:pt x="4791" y="5714"/>
                  </a:lnTo>
                  <a:lnTo>
                    <a:pt x="4818" y="5695"/>
                  </a:lnTo>
                  <a:lnTo>
                    <a:pt x="4847" y="5681"/>
                  </a:lnTo>
                  <a:lnTo>
                    <a:pt x="4878" y="5671"/>
                  </a:lnTo>
                  <a:lnTo>
                    <a:pt x="4910" y="5664"/>
                  </a:lnTo>
                  <a:lnTo>
                    <a:pt x="4943" y="5662"/>
                  </a:lnTo>
                  <a:lnTo>
                    <a:pt x="4976" y="5664"/>
                  </a:lnTo>
                  <a:lnTo>
                    <a:pt x="5008" y="5671"/>
                  </a:lnTo>
                  <a:lnTo>
                    <a:pt x="5039" y="5681"/>
                  </a:lnTo>
                  <a:lnTo>
                    <a:pt x="5068" y="5695"/>
                  </a:lnTo>
                  <a:lnTo>
                    <a:pt x="5095" y="5714"/>
                  </a:lnTo>
                  <a:lnTo>
                    <a:pt x="5120" y="5735"/>
                  </a:lnTo>
                  <a:lnTo>
                    <a:pt x="5141" y="5760"/>
                  </a:lnTo>
                  <a:lnTo>
                    <a:pt x="5160" y="5787"/>
                  </a:lnTo>
                  <a:lnTo>
                    <a:pt x="5169" y="5806"/>
                  </a:lnTo>
                  <a:lnTo>
                    <a:pt x="5186" y="5797"/>
                  </a:lnTo>
                  <a:lnTo>
                    <a:pt x="5218" y="5786"/>
                  </a:lnTo>
                  <a:lnTo>
                    <a:pt x="5252" y="5779"/>
                  </a:lnTo>
                  <a:lnTo>
                    <a:pt x="5286" y="5777"/>
                  </a:lnTo>
                  <a:lnTo>
                    <a:pt x="5319" y="5779"/>
                  </a:lnTo>
                  <a:lnTo>
                    <a:pt x="5353" y="5786"/>
                  </a:lnTo>
                  <a:lnTo>
                    <a:pt x="5385" y="5798"/>
                  </a:lnTo>
                  <a:lnTo>
                    <a:pt x="5546" y="5868"/>
                  </a:lnTo>
                  <a:lnTo>
                    <a:pt x="5678" y="5735"/>
                  </a:lnTo>
                  <a:lnTo>
                    <a:pt x="5703" y="5714"/>
                  </a:lnTo>
                  <a:lnTo>
                    <a:pt x="5730" y="5696"/>
                  </a:lnTo>
                  <a:lnTo>
                    <a:pt x="5759" y="5681"/>
                  </a:lnTo>
                  <a:lnTo>
                    <a:pt x="5790" y="5671"/>
                  </a:lnTo>
                  <a:lnTo>
                    <a:pt x="5822" y="5664"/>
                  </a:lnTo>
                  <a:lnTo>
                    <a:pt x="5855" y="5662"/>
                  </a:lnTo>
                  <a:lnTo>
                    <a:pt x="5887" y="5664"/>
                  </a:lnTo>
                  <a:lnTo>
                    <a:pt x="5920" y="5670"/>
                  </a:lnTo>
                  <a:lnTo>
                    <a:pt x="5951" y="5681"/>
                  </a:lnTo>
                  <a:lnTo>
                    <a:pt x="5980" y="5695"/>
                  </a:lnTo>
                  <a:lnTo>
                    <a:pt x="6007" y="5714"/>
                  </a:lnTo>
                  <a:lnTo>
                    <a:pt x="6032" y="5735"/>
                  </a:lnTo>
                  <a:lnTo>
                    <a:pt x="6053" y="5760"/>
                  </a:lnTo>
                  <a:lnTo>
                    <a:pt x="6071" y="5787"/>
                  </a:lnTo>
                  <a:lnTo>
                    <a:pt x="6086" y="5816"/>
                  </a:lnTo>
                  <a:lnTo>
                    <a:pt x="6096" y="5847"/>
                  </a:lnTo>
                  <a:lnTo>
                    <a:pt x="6103" y="5879"/>
                  </a:lnTo>
                  <a:lnTo>
                    <a:pt x="6105" y="5912"/>
                  </a:lnTo>
                  <a:lnTo>
                    <a:pt x="6104" y="5925"/>
                  </a:lnTo>
                  <a:lnTo>
                    <a:pt x="6166" y="5918"/>
                  </a:lnTo>
                  <a:lnTo>
                    <a:pt x="6352" y="5868"/>
                  </a:lnTo>
                  <a:lnTo>
                    <a:pt x="6524" y="5793"/>
                  </a:lnTo>
                  <a:lnTo>
                    <a:pt x="6674" y="5698"/>
                  </a:lnTo>
                  <a:lnTo>
                    <a:pt x="6798" y="5588"/>
                  </a:lnTo>
                  <a:lnTo>
                    <a:pt x="6889" y="5470"/>
                  </a:lnTo>
                  <a:lnTo>
                    <a:pt x="6947" y="5349"/>
                  </a:lnTo>
                  <a:lnTo>
                    <a:pt x="6970" y="5229"/>
                  </a:lnTo>
                  <a:lnTo>
                    <a:pt x="6960" y="5106"/>
                  </a:lnTo>
                  <a:lnTo>
                    <a:pt x="6910" y="4972"/>
                  </a:lnTo>
                  <a:lnTo>
                    <a:pt x="6791" y="4801"/>
                  </a:lnTo>
                  <a:lnTo>
                    <a:pt x="6774" y="4773"/>
                  </a:lnTo>
                  <a:lnTo>
                    <a:pt x="6761" y="4743"/>
                  </a:lnTo>
                  <a:lnTo>
                    <a:pt x="6752" y="4711"/>
                  </a:lnTo>
                  <a:lnTo>
                    <a:pt x="6747" y="4678"/>
                  </a:lnTo>
                  <a:lnTo>
                    <a:pt x="6746" y="4645"/>
                  </a:lnTo>
                  <a:lnTo>
                    <a:pt x="6750" y="4612"/>
                  </a:lnTo>
                  <a:lnTo>
                    <a:pt x="6758" y="4580"/>
                  </a:lnTo>
                  <a:lnTo>
                    <a:pt x="6771" y="4550"/>
                  </a:lnTo>
                  <a:lnTo>
                    <a:pt x="6787" y="4521"/>
                  </a:lnTo>
                  <a:lnTo>
                    <a:pt x="6807" y="4495"/>
                  </a:lnTo>
                  <a:lnTo>
                    <a:pt x="6830" y="4471"/>
                  </a:lnTo>
                  <a:lnTo>
                    <a:pt x="7045" y="4280"/>
                  </a:lnTo>
                  <a:lnTo>
                    <a:pt x="7181" y="4095"/>
                  </a:lnTo>
                  <a:lnTo>
                    <a:pt x="7265" y="3903"/>
                  </a:lnTo>
                  <a:lnTo>
                    <a:pt x="7302" y="3707"/>
                  </a:lnTo>
                  <a:lnTo>
                    <a:pt x="7296" y="3510"/>
                  </a:lnTo>
                  <a:lnTo>
                    <a:pt x="7250" y="3315"/>
                  </a:lnTo>
                  <a:lnTo>
                    <a:pt x="7164" y="3130"/>
                  </a:lnTo>
                  <a:lnTo>
                    <a:pt x="7042" y="2960"/>
                  </a:lnTo>
                  <a:lnTo>
                    <a:pt x="6887" y="2812"/>
                  </a:lnTo>
                  <a:lnTo>
                    <a:pt x="6701" y="2693"/>
                  </a:lnTo>
                  <a:lnTo>
                    <a:pt x="6488" y="2607"/>
                  </a:lnTo>
                  <a:lnTo>
                    <a:pt x="6248" y="2562"/>
                  </a:lnTo>
                  <a:lnTo>
                    <a:pt x="5984" y="2563"/>
                  </a:lnTo>
                  <a:lnTo>
                    <a:pt x="5674" y="2622"/>
                  </a:lnTo>
                  <a:lnTo>
                    <a:pt x="5643" y="2626"/>
                  </a:lnTo>
                  <a:lnTo>
                    <a:pt x="5612" y="2627"/>
                  </a:lnTo>
                  <a:lnTo>
                    <a:pt x="5581" y="2623"/>
                  </a:lnTo>
                  <a:lnTo>
                    <a:pt x="5551" y="2615"/>
                  </a:lnTo>
                  <a:lnTo>
                    <a:pt x="5522" y="2604"/>
                  </a:lnTo>
                  <a:lnTo>
                    <a:pt x="5495" y="2589"/>
                  </a:lnTo>
                  <a:lnTo>
                    <a:pt x="5469" y="2571"/>
                  </a:lnTo>
                  <a:lnTo>
                    <a:pt x="5257" y="2398"/>
                  </a:lnTo>
                  <a:lnTo>
                    <a:pt x="5049" y="2292"/>
                  </a:lnTo>
                  <a:lnTo>
                    <a:pt x="4829" y="2230"/>
                  </a:lnTo>
                  <a:lnTo>
                    <a:pt x="4599" y="2211"/>
                  </a:lnTo>
                  <a:lnTo>
                    <a:pt x="4367" y="2232"/>
                  </a:lnTo>
                  <a:lnTo>
                    <a:pt x="4137" y="2291"/>
                  </a:lnTo>
                  <a:lnTo>
                    <a:pt x="3919" y="2385"/>
                  </a:lnTo>
                  <a:lnTo>
                    <a:pt x="3719" y="2510"/>
                  </a:lnTo>
                  <a:lnTo>
                    <a:pt x="3545" y="2662"/>
                  </a:lnTo>
                  <a:lnTo>
                    <a:pt x="3403" y="2836"/>
                  </a:lnTo>
                  <a:lnTo>
                    <a:pt x="3298" y="3028"/>
                  </a:lnTo>
                  <a:lnTo>
                    <a:pt x="3235" y="3233"/>
                  </a:lnTo>
                  <a:lnTo>
                    <a:pt x="3216" y="3451"/>
                  </a:lnTo>
                  <a:lnTo>
                    <a:pt x="3252" y="3711"/>
                  </a:lnTo>
                  <a:lnTo>
                    <a:pt x="3254" y="3744"/>
                  </a:lnTo>
                  <a:lnTo>
                    <a:pt x="3252" y="3777"/>
                  </a:lnTo>
                  <a:lnTo>
                    <a:pt x="3246" y="3810"/>
                  </a:lnTo>
                  <a:lnTo>
                    <a:pt x="3235" y="3841"/>
                  </a:lnTo>
                  <a:lnTo>
                    <a:pt x="3220" y="3871"/>
                  </a:lnTo>
                  <a:lnTo>
                    <a:pt x="3202" y="3898"/>
                  </a:lnTo>
                  <a:lnTo>
                    <a:pt x="3180" y="3923"/>
                  </a:lnTo>
                  <a:lnTo>
                    <a:pt x="3155" y="3945"/>
                  </a:lnTo>
                  <a:lnTo>
                    <a:pt x="3127" y="3963"/>
                  </a:lnTo>
                  <a:lnTo>
                    <a:pt x="2904" y="4088"/>
                  </a:lnTo>
                  <a:lnTo>
                    <a:pt x="2748" y="4220"/>
                  </a:lnTo>
                  <a:lnTo>
                    <a:pt x="2634" y="4363"/>
                  </a:lnTo>
                  <a:lnTo>
                    <a:pt x="2558" y="4515"/>
                  </a:lnTo>
                  <a:lnTo>
                    <a:pt x="2515" y="4672"/>
                  </a:lnTo>
                  <a:lnTo>
                    <a:pt x="2504" y="4832"/>
                  </a:lnTo>
                  <a:lnTo>
                    <a:pt x="2522" y="4991"/>
                  </a:lnTo>
                  <a:lnTo>
                    <a:pt x="2569" y="5143"/>
                  </a:lnTo>
                  <a:lnTo>
                    <a:pt x="2643" y="5284"/>
                  </a:lnTo>
                  <a:lnTo>
                    <a:pt x="2741" y="5409"/>
                  </a:lnTo>
                  <a:lnTo>
                    <a:pt x="2861" y="5512"/>
                  </a:lnTo>
                  <a:lnTo>
                    <a:pt x="3002" y="5591"/>
                  </a:lnTo>
                  <a:lnTo>
                    <a:pt x="3163" y="5642"/>
                  </a:lnTo>
                  <a:lnTo>
                    <a:pt x="3371" y="5663"/>
                  </a:lnTo>
                  <a:lnTo>
                    <a:pt x="3402" y="5668"/>
                  </a:lnTo>
                  <a:lnTo>
                    <a:pt x="3433" y="5677"/>
                  </a:lnTo>
                  <a:lnTo>
                    <a:pt x="3461" y="5690"/>
                  </a:lnTo>
                  <a:lnTo>
                    <a:pt x="3489" y="5707"/>
                  </a:lnTo>
                  <a:close/>
                  <a:moveTo>
                    <a:pt x="4693" y="6535"/>
                  </a:moveTo>
                  <a:lnTo>
                    <a:pt x="4569" y="6555"/>
                  </a:lnTo>
                  <a:lnTo>
                    <a:pt x="4693" y="6678"/>
                  </a:lnTo>
                  <a:lnTo>
                    <a:pt x="4693" y="65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3" name="Google Shape;2803;p25"/>
          <p:cNvGrpSpPr/>
          <p:nvPr/>
        </p:nvGrpSpPr>
        <p:grpSpPr>
          <a:xfrm>
            <a:off x="5227152" y="861060"/>
            <a:ext cx="633202" cy="633202"/>
            <a:chOff x="5227152" y="861060"/>
            <a:chExt cx="633202" cy="633202"/>
          </a:xfrm>
        </p:grpSpPr>
        <p:sp>
          <p:nvSpPr>
            <p:cNvPr id="2804" name="Google Shape;2804;p25"/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7" y="7519"/>
                  </a:moveTo>
                  <a:lnTo>
                    <a:pt x="2592" y="7915"/>
                  </a:lnTo>
                  <a:lnTo>
                    <a:pt x="2567" y="7936"/>
                  </a:lnTo>
                  <a:lnTo>
                    <a:pt x="2540" y="7954"/>
                  </a:lnTo>
                  <a:lnTo>
                    <a:pt x="2511" y="7969"/>
                  </a:lnTo>
                  <a:lnTo>
                    <a:pt x="2480" y="7979"/>
                  </a:lnTo>
                  <a:lnTo>
                    <a:pt x="2448" y="7986"/>
                  </a:lnTo>
                  <a:lnTo>
                    <a:pt x="2415" y="7988"/>
                  </a:lnTo>
                  <a:lnTo>
                    <a:pt x="2382" y="7986"/>
                  </a:lnTo>
                  <a:lnTo>
                    <a:pt x="2350" y="7979"/>
                  </a:lnTo>
                  <a:lnTo>
                    <a:pt x="2319" y="7969"/>
                  </a:lnTo>
                  <a:lnTo>
                    <a:pt x="2290" y="7955"/>
                  </a:lnTo>
                  <a:lnTo>
                    <a:pt x="2263" y="7936"/>
                  </a:lnTo>
                  <a:lnTo>
                    <a:pt x="2238" y="7915"/>
                  </a:lnTo>
                  <a:lnTo>
                    <a:pt x="2217" y="7890"/>
                  </a:lnTo>
                  <a:lnTo>
                    <a:pt x="2199" y="7863"/>
                  </a:lnTo>
                  <a:lnTo>
                    <a:pt x="2184" y="7834"/>
                  </a:lnTo>
                  <a:lnTo>
                    <a:pt x="2174" y="7803"/>
                  </a:lnTo>
                  <a:lnTo>
                    <a:pt x="2167" y="7771"/>
                  </a:lnTo>
                  <a:lnTo>
                    <a:pt x="2165" y="7738"/>
                  </a:lnTo>
                  <a:lnTo>
                    <a:pt x="2167" y="7705"/>
                  </a:lnTo>
                  <a:lnTo>
                    <a:pt x="2174" y="7673"/>
                  </a:lnTo>
                  <a:lnTo>
                    <a:pt x="2184" y="7642"/>
                  </a:lnTo>
                  <a:lnTo>
                    <a:pt x="2198" y="7613"/>
                  </a:lnTo>
                  <a:lnTo>
                    <a:pt x="2217" y="7586"/>
                  </a:lnTo>
                  <a:lnTo>
                    <a:pt x="2238" y="7561"/>
                  </a:lnTo>
                  <a:lnTo>
                    <a:pt x="2634" y="7166"/>
                  </a:lnTo>
                  <a:lnTo>
                    <a:pt x="3037" y="6762"/>
                  </a:lnTo>
                  <a:lnTo>
                    <a:pt x="3447" y="6352"/>
                  </a:lnTo>
                  <a:lnTo>
                    <a:pt x="3863" y="5936"/>
                  </a:lnTo>
                  <a:lnTo>
                    <a:pt x="4282" y="5517"/>
                  </a:lnTo>
                  <a:lnTo>
                    <a:pt x="4704" y="5094"/>
                  </a:lnTo>
                  <a:lnTo>
                    <a:pt x="5128" y="4671"/>
                  </a:lnTo>
                  <a:lnTo>
                    <a:pt x="5551" y="4247"/>
                  </a:lnTo>
                  <a:lnTo>
                    <a:pt x="5973" y="3825"/>
                  </a:lnTo>
                  <a:lnTo>
                    <a:pt x="6393" y="3406"/>
                  </a:lnTo>
                  <a:lnTo>
                    <a:pt x="6808" y="2990"/>
                  </a:lnTo>
                  <a:lnTo>
                    <a:pt x="7218" y="2580"/>
                  </a:lnTo>
                  <a:lnTo>
                    <a:pt x="7622" y="2177"/>
                  </a:lnTo>
                  <a:lnTo>
                    <a:pt x="8017" y="1781"/>
                  </a:lnTo>
                  <a:lnTo>
                    <a:pt x="8042" y="1760"/>
                  </a:lnTo>
                  <a:lnTo>
                    <a:pt x="8069" y="1741"/>
                  </a:lnTo>
                  <a:lnTo>
                    <a:pt x="8098" y="1727"/>
                  </a:lnTo>
                  <a:lnTo>
                    <a:pt x="8129" y="1717"/>
                  </a:lnTo>
                  <a:lnTo>
                    <a:pt x="8161" y="1710"/>
                  </a:lnTo>
                  <a:lnTo>
                    <a:pt x="8194" y="1708"/>
                  </a:lnTo>
                  <a:lnTo>
                    <a:pt x="8227" y="1710"/>
                  </a:lnTo>
                  <a:lnTo>
                    <a:pt x="8259" y="1717"/>
                  </a:lnTo>
                  <a:lnTo>
                    <a:pt x="8290" y="1727"/>
                  </a:lnTo>
                  <a:lnTo>
                    <a:pt x="8319" y="1741"/>
                  </a:lnTo>
                  <a:lnTo>
                    <a:pt x="8346" y="1760"/>
                  </a:lnTo>
                  <a:lnTo>
                    <a:pt x="8371" y="1781"/>
                  </a:lnTo>
                  <a:lnTo>
                    <a:pt x="8392" y="1806"/>
                  </a:lnTo>
                  <a:lnTo>
                    <a:pt x="8411" y="1833"/>
                  </a:lnTo>
                  <a:lnTo>
                    <a:pt x="8425" y="1862"/>
                  </a:lnTo>
                  <a:lnTo>
                    <a:pt x="8435" y="1893"/>
                  </a:lnTo>
                  <a:lnTo>
                    <a:pt x="8442" y="1925"/>
                  </a:lnTo>
                  <a:lnTo>
                    <a:pt x="8444" y="1958"/>
                  </a:lnTo>
                  <a:lnTo>
                    <a:pt x="8442" y="1991"/>
                  </a:lnTo>
                  <a:lnTo>
                    <a:pt x="8435" y="2023"/>
                  </a:lnTo>
                  <a:lnTo>
                    <a:pt x="8425" y="2054"/>
                  </a:lnTo>
                  <a:lnTo>
                    <a:pt x="8411" y="2083"/>
                  </a:lnTo>
                  <a:lnTo>
                    <a:pt x="8392" y="2110"/>
                  </a:lnTo>
                  <a:lnTo>
                    <a:pt x="8371" y="2135"/>
                  </a:lnTo>
                  <a:lnTo>
                    <a:pt x="7975" y="2530"/>
                  </a:lnTo>
                  <a:lnTo>
                    <a:pt x="7572" y="2934"/>
                  </a:lnTo>
                  <a:lnTo>
                    <a:pt x="7162" y="3344"/>
                  </a:lnTo>
                  <a:lnTo>
                    <a:pt x="6746" y="3759"/>
                  </a:lnTo>
                  <a:lnTo>
                    <a:pt x="6327" y="4179"/>
                  </a:lnTo>
                  <a:lnTo>
                    <a:pt x="5905" y="4601"/>
                  </a:lnTo>
                  <a:lnTo>
                    <a:pt x="5481" y="5024"/>
                  </a:lnTo>
                  <a:lnTo>
                    <a:pt x="5058" y="5448"/>
                  </a:lnTo>
                  <a:lnTo>
                    <a:pt x="4636" y="5870"/>
                  </a:lnTo>
                  <a:lnTo>
                    <a:pt x="4216" y="6290"/>
                  </a:lnTo>
                  <a:lnTo>
                    <a:pt x="3801" y="6705"/>
                  </a:lnTo>
                  <a:lnTo>
                    <a:pt x="3391" y="7115"/>
                  </a:lnTo>
                  <a:lnTo>
                    <a:pt x="2987" y="75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25"/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30" y="8851"/>
                  </a:moveTo>
                  <a:lnTo>
                    <a:pt x="2404" y="8854"/>
                  </a:lnTo>
                  <a:lnTo>
                    <a:pt x="1515" y="8900"/>
                  </a:lnTo>
                  <a:lnTo>
                    <a:pt x="1483" y="8899"/>
                  </a:lnTo>
                  <a:lnTo>
                    <a:pt x="1451" y="8895"/>
                  </a:lnTo>
                  <a:lnTo>
                    <a:pt x="1420" y="8886"/>
                  </a:lnTo>
                  <a:lnTo>
                    <a:pt x="1390" y="8874"/>
                  </a:lnTo>
                  <a:lnTo>
                    <a:pt x="1362" y="8857"/>
                  </a:lnTo>
                  <a:lnTo>
                    <a:pt x="1337" y="8838"/>
                  </a:lnTo>
                  <a:lnTo>
                    <a:pt x="1314" y="8815"/>
                  </a:lnTo>
                  <a:lnTo>
                    <a:pt x="1294" y="8789"/>
                  </a:lnTo>
                  <a:lnTo>
                    <a:pt x="1278" y="8762"/>
                  </a:lnTo>
                  <a:lnTo>
                    <a:pt x="1266" y="8732"/>
                  </a:lnTo>
                  <a:lnTo>
                    <a:pt x="1257" y="8701"/>
                  </a:lnTo>
                  <a:lnTo>
                    <a:pt x="1253" y="8669"/>
                  </a:lnTo>
                  <a:lnTo>
                    <a:pt x="1252" y="8637"/>
                  </a:lnTo>
                  <a:lnTo>
                    <a:pt x="1302" y="7688"/>
                  </a:lnTo>
                  <a:lnTo>
                    <a:pt x="1305" y="7660"/>
                  </a:lnTo>
                  <a:lnTo>
                    <a:pt x="1451" y="6769"/>
                  </a:lnTo>
                  <a:lnTo>
                    <a:pt x="1457" y="6741"/>
                  </a:lnTo>
                  <a:lnTo>
                    <a:pt x="1692" y="5910"/>
                  </a:lnTo>
                  <a:lnTo>
                    <a:pt x="1702" y="5882"/>
                  </a:lnTo>
                  <a:lnTo>
                    <a:pt x="2019" y="5112"/>
                  </a:lnTo>
                  <a:lnTo>
                    <a:pt x="2032" y="5086"/>
                  </a:lnTo>
                  <a:lnTo>
                    <a:pt x="2425" y="4380"/>
                  </a:lnTo>
                  <a:lnTo>
                    <a:pt x="2441" y="4355"/>
                  </a:lnTo>
                  <a:lnTo>
                    <a:pt x="2904" y="3715"/>
                  </a:lnTo>
                  <a:lnTo>
                    <a:pt x="2922" y="3693"/>
                  </a:lnTo>
                  <a:lnTo>
                    <a:pt x="3447" y="3120"/>
                  </a:lnTo>
                  <a:lnTo>
                    <a:pt x="3468" y="3100"/>
                  </a:lnTo>
                  <a:lnTo>
                    <a:pt x="4049" y="2598"/>
                  </a:lnTo>
                  <a:lnTo>
                    <a:pt x="4071" y="2580"/>
                  </a:lnTo>
                  <a:lnTo>
                    <a:pt x="4701" y="2150"/>
                  </a:lnTo>
                  <a:lnTo>
                    <a:pt x="4725" y="2135"/>
                  </a:lnTo>
                  <a:lnTo>
                    <a:pt x="5398" y="1778"/>
                  </a:lnTo>
                  <a:lnTo>
                    <a:pt x="5423" y="1767"/>
                  </a:lnTo>
                  <a:lnTo>
                    <a:pt x="6131" y="1486"/>
                  </a:lnTo>
                  <a:lnTo>
                    <a:pt x="6157" y="1477"/>
                  </a:lnTo>
                  <a:lnTo>
                    <a:pt x="6895" y="1274"/>
                  </a:lnTo>
                  <a:lnTo>
                    <a:pt x="6921" y="1268"/>
                  </a:lnTo>
                  <a:lnTo>
                    <a:pt x="7682" y="1145"/>
                  </a:lnTo>
                  <a:lnTo>
                    <a:pt x="7708" y="1142"/>
                  </a:lnTo>
                  <a:lnTo>
                    <a:pt x="8485" y="1100"/>
                  </a:lnTo>
                  <a:lnTo>
                    <a:pt x="8517" y="1101"/>
                  </a:lnTo>
                  <a:lnTo>
                    <a:pt x="8549" y="1105"/>
                  </a:lnTo>
                  <a:lnTo>
                    <a:pt x="8579" y="1114"/>
                  </a:lnTo>
                  <a:lnTo>
                    <a:pt x="8609" y="1126"/>
                  </a:lnTo>
                  <a:lnTo>
                    <a:pt x="8637" y="1142"/>
                  </a:lnTo>
                  <a:lnTo>
                    <a:pt x="8662" y="1162"/>
                  </a:lnTo>
                  <a:lnTo>
                    <a:pt x="8685" y="1184"/>
                  </a:lnTo>
                  <a:lnTo>
                    <a:pt x="8705" y="1210"/>
                  </a:lnTo>
                  <a:lnTo>
                    <a:pt x="8721" y="1237"/>
                  </a:lnTo>
                  <a:lnTo>
                    <a:pt x="8734" y="1267"/>
                  </a:lnTo>
                  <a:lnTo>
                    <a:pt x="8742" y="1298"/>
                  </a:lnTo>
                  <a:lnTo>
                    <a:pt x="8747" y="1329"/>
                  </a:lnTo>
                  <a:lnTo>
                    <a:pt x="8748" y="1362"/>
                  </a:lnTo>
                  <a:lnTo>
                    <a:pt x="8706" y="2255"/>
                  </a:lnTo>
                  <a:lnTo>
                    <a:pt x="8704" y="2279"/>
                  </a:lnTo>
                  <a:lnTo>
                    <a:pt x="8581" y="3131"/>
                  </a:lnTo>
                  <a:lnTo>
                    <a:pt x="8576" y="3156"/>
                  </a:lnTo>
                  <a:lnTo>
                    <a:pt x="8375" y="3962"/>
                  </a:lnTo>
                  <a:lnTo>
                    <a:pt x="8368" y="3988"/>
                  </a:lnTo>
                  <a:lnTo>
                    <a:pt x="8091" y="4745"/>
                  </a:lnTo>
                  <a:lnTo>
                    <a:pt x="8080" y="4771"/>
                  </a:lnTo>
                  <a:lnTo>
                    <a:pt x="7730" y="5475"/>
                  </a:lnTo>
                  <a:lnTo>
                    <a:pt x="7715" y="5500"/>
                  </a:lnTo>
                  <a:lnTo>
                    <a:pt x="7295" y="6147"/>
                  </a:lnTo>
                  <a:lnTo>
                    <a:pt x="7277" y="6171"/>
                  </a:lnTo>
                  <a:lnTo>
                    <a:pt x="6789" y="6757"/>
                  </a:lnTo>
                  <a:lnTo>
                    <a:pt x="6768" y="6779"/>
                  </a:lnTo>
                  <a:lnTo>
                    <a:pt x="6214" y="7300"/>
                  </a:lnTo>
                  <a:lnTo>
                    <a:pt x="6191" y="7319"/>
                  </a:lnTo>
                  <a:lnTo>
                    <a:pt x="5575" y="7771"/>
                  </a:lnTo>
                  <a:lnTo>
                    <a:pt x="5549" y="7787"/>
                  </a:lnTo>
                  <a:lnTo>
                    <a:pt x="4873" y="8166"/>
                  </a:lnTo>
                  <a:lnTo>
                    <a:pt x="4846" y="8179"/>
                  </a:lnTo>
                  <a:lnTo>
                    <a:pt x="4113" y="8480"/>
                  </a:lnTo>
                  <a:lnTo>
                    <a:pt x="4085" y="8490"/>
                  </a:lnTo>
                  <a:lnTo>
                    <a:pt x="3298" y="8710"/>
                  </a:lnTo>
                  <a:lnTo>
                    <a:pt x="3270" y="8716"/>
                  </a:lnTo>
                  <a:lnTo>
                    <a:pt x="2430" y="8851"/>
                  </a:lnTo>
                  <a:close/>
                  <a:moveTo>
                    <a:pt x="1942" y="6864"/>
                  </a:moveTo>
                  <a:lnTo>
                    <a:pt x="1801" y="7728"/>
                  </a:lnTo>
                  <a:lnTo>
                    <a:pt x="1766" y="8386"/>
                  </a:lnTo>
                  <a:lnTo>
                    <a:pt x="2364" y="8355"/>
                  </a:lnTo>
                  <a:lnTo>
                    <a:pt x="3177" y="8224"/>
                  </a:lnTo>
                  <a:lnTo>
                    <a:pt x="3936" y="8012"/>
                  </a:lnTo>
                  <a:lnTo>
                    <a:pt x="4642" y="7722"/>
                  </a:lnTo>
                  <a:lnTo>
                    <a:pt x="5292" y="7358"/>
                  </a:lnTo>
                  <a:lnTo>
                    <a:pt x="5883" y="6925"/>
                  </a:lnTo>
                  <a:lnTo>
                    <a:pt x="6414" y="6425"/>
                  </a:lnTo>
                  <a:lnTo>
                    <a:pt x="6884" y="5862"/>
                  </a:lnTo>
                  <a:lnTo>
                    <a:pt x="7288" y="5239"/>
                  </a:lnTo>
                  <a:lnTo>
                    <a:pt x="7626" y="4560"/>
                  </a:lnTo>
                  <a:lnTo>
                    <a:pt x="7893" y="3828"/>
                  </a:lnTo>
                  <a:lnTo>
                    <a:pt x="8088" y="3047"/>
                  </a:lnTo>
                  <a:lnTo>
                    <a:pt x="8207" y="2219"/>
                  </a:lnTo>
                  <a:lnTo>
                    <a:pt x="8235" y="1614"/>
                  </a:lnTo>
                  <a:lnTo>
                    <a:pt x="7748" y="1640"/>
                  </a:lnTo>
                  <a:lnTo>
                    <a:pt x="7015" y="1760"/>
                  </a:lnTo>
                  <a:lnTo>
                    <a:pt x="6303" y="1956"/>
                  </a:lnTo>
                  <a:lnTo>
                    <a:pt x="5620" y="2227"/>
                  </a:lnTo>
                  <a:lnTo>
                    <a:pt x="4972" y="2570"/>
                  </a:lnTo>
                  <a:lnTo>
                    <a:pt x="4365" y="2985"/>
                  </a:lnTo>
                  <a:lnTo>
                    <a:pt x="3806" y="3469"/>
                  </a:lnTo>
                  <a:lnTo>
                    <a:pt x="3300" y="4020"/>
                  </a:lnTo>
                  <a:lnTo>
                    <a:pt x="2855" y="4636"/>
                  </a:lnTo>
                  <a:lnTo>
                    <a:pt x="2476" y="5317"/>
                  </a:lnTo>
                  <a:lnTo>
                    <a:pt x="2170" y="6059"/>
                  </a:lnTo>
                  <a:lnTo>
                    <a:pt x="1942" y="6864"/>
                  </a:lnTo>
                  <a:close/>
                  <a:moveTo>
                    <a:pt x="6094" y="3028"/>
                  </a:moveTo>
                  <a:lnTo>
                    <a:pt x="6113" y="3033"/>
                  </a:lnTo>
                  <a:lnTo>
                    <a:pt x="6131" y="3040"/>
                  </a:lnTo>
                  <a:lnTo>
                    <a:pt x="6148" y="3050"/>
                  </a:lnTo>
                  <a:lnTo>
                    <a:pt x="7060" y="3658"/>
                  </a:lnTo>
                  <a:lnTo>
                    <a:pt x="7076" y="3670"/>
                  </a:lnTo>
                  <a:lnTo>
                    <a:pt x="7090" y="3684"/>
                  </a:lnTo>
                  <a:lnTo>
                    <a:pt x="7102" y="3700"/>
                  </a:lnTo>
                  <a:lnTo>
                    <a:pt x="7111" y="3717"/>
                  </a:lnTo>
                  <a:lnTo>
                    <a:pt x="7119" y="3735"/>
                  </a:lnTo>
                  <a:lnTo>
                    <a:pt x="7124" y="3754"/>
                  </a:lnTo>
                  <a:lnTo>
                    <a:pt x="7127" y="3773"/>
                  </a:lnTo>
                  <a:lnTo>
                    <a:pt x="7127" y="3793"/>
                  </a:lnTo>
                  <a:lnTo>
                    <a:pt x="7124" y="3812"/>
                  </a:lnTo>
                  <a:lnTo>
                    <a:pt x="7119" y="3831"/>
                  </a:lnTo>
                  <a:lnTo>
                    <a:pt x="7112" y="3849"/>
                  </a:lnTo>
                  <a:lnTo>
                    <a:pt x="7102" y="3866"/>
                  </a:lnTo>
                  <a:lnTo>
                    <a:pt x="7090" y="3882"/>
                  </a:lnTo>
                  <a:lnTo>
                    <a:pt x="7076" y="3896"/>
                  </a:lnTo>
                  <a:lnTo>
                    <a:pt x="7060" y="3908"/>
                  </a:lnTo>
                  <a:lnTo>
                    <a:pt x="7043" y="3917"/>
                  </a:lnTo>
                  <a:lnTo>
                    <a:pt x="7025" y="3925"/>
                  </a:lnTo>
                  <a:lnTo>
                    <a:pt x="7006" y="3930"/>
                  </a:lnTo>
                  <a:lnTo>
                    <a:pt x="6987" y="3933"/>
                  </a:lnTo>
                  <a:lnTo>
                    <a:pt x="6967" y="3933"/>
                  </a:lnTo>
                  <a:lnTo>
                    <a:pt x="6948" y="3930"/>
                  </a:lnTo>
                  <a:lnTo>
                    <a:pt x="6929" y="3925"/>
                  </a:lnTo>
                  <a:lnTo>
                    <a:pt x="6911" y="3918"/>
                  </a:lnTo>
                  <a:lnTo>
                    <a:pt x="6894" y="3908"/>
                  </a:lnTo>
                  <a:lnTo>
                    <a:pt x="5982" y="3300"/>
                  </a:lnTo>
                  <a:lnTo>
                    <a:pt x="5966" y="3288"/>
                  </a:lnTo>
                  <a:lnTo>
                    <a:pt x="5952" y="3274"/>
                  </a:lnTo>
                  <a:lnTo>
                    <a:pt x="5940" y="3258"/>
                  </a:lnTo>
                  <a:lnTo>
                    <a:pt x="5931" y="3241"/>
                  </a:lnTo>
                  <a:lnTo>
                    <a:pt x="5923" y="3223"/>
                  </a:lnTo>
                  <a:lnTo>
                    <a:pt x="5918" y="3204"/>
                  </a:lnTo>
                  <a:lnTo>
                    <a:pt x="5915" y="3185"/>
                  </a:lnTo>
                  <a:lnTo>
                    <a:pt x="5915" y="3165"/>
                  </a:lnTo>
                  <a:lnTo>
                    <a:pt x="5918" y="3146"/>
                  </a:lnTo>
                  <a:lnTo>
                    <a:pt x="5923" y="3127"/>
                  </a:lnTo>
                  <a:lnTo>
                    <a:pt x="5930" y="3109"/>
                  </a:lnTo>
                  <a:lnTo>
                    <a:pt x="5940" y="3092"/>
                  </a:lnTo>
                  <a:lnTo>
                    <a:pt x="5952" y="3076"/>
                  </a:lnTo>
                  <a:lnTo>
                    <a:pt x="5966" y="3062"/>
                  </a:lnTo>
                  <a:lnTo>
                    <a:pt x="5982" y="3050"/>
                  </a:lnTo>
                  <a:lnTo>
                    <a:pt x="5999" y="3041"/>
                  </a:lnTo>
                  <a:lnTo>
                    <a:pt x="6017" y="3033"/>
                  </a:lnTo>
                  <a:lnTo>
                    <a:pt x="6036" y="3028"/>
                  </a:lnTo>
                  <a:lnTo>
                    <a:pt x="6055" y="3025"/>
                  </a:lnTo>
                  <a:lnTo>
                    <a:pt x="6075" y="3025"/>
                  </a:lnTo>
                  <a:lnTo>
                    <a:pt x="6094" y="3028"/>
                  </a:lnTo>
                  <a:close/>
                  <a:moveTo>
                    <a:pt x="4858" y="4242"/>
                  </a:moveTo>
                  <a:lnTo>
                    <a:pt x="4877" y="4245"/>
                  </a:lnTo>
                  <a:lnTo>
                    <a:pt x="4896" y="4250"/>
                  </a:lnTo>
                  <a:lnTo>
                    <a:pt x="4914" y="4257"/>
                  </a:lnTo>
                  <a:lnTo>
                    <a:pt x="4931" y="4267"/>
                  </a:lnTo>
                  <a:lnTo>
                    <a:pt x="5843" y="4875"/>
                  </a:lnTo>
                  <a:lnTo>
                    <a:pt x="5859" y="4887"/>
                  </a:lnTo>
                  <a:lnTo>
                    <a:pt x="5873" y="4901"/>
                  </a:lnTo>
                  <a:lnTo>
                    <a:pt x="5885" y="4917"/>
                  </a:lnTo>
                  <a:lnTo>
                    <a:pt x="5894" y="4934"/>
                  </a:lnTo>
                  <a:lnTo>
                    <a:pt x="5902" y="4952"/>
                  </a:lnTo>
                  <a:lnTo>
                    <a:pt x="5907" y="4971"/>
                  </a:lnTo>
                  <a:lnTo>
                    <a:pt x="5910" y="4990"/>
                  </a:lnTo>
                  <a:lnTo>
                    <a:pt x="5910" y="5010"/>
                  </a:lnTo>
                  <a:lnTo>
                    <a:pt x="5907" y="5029"/>
                  </a:lnTo>
                  <a:lnTo>
                    <a:pt x="5902" y="5048"/>
                  </a:lnTo>
                  <a:lnTo>
                    <a:pt x="5895" y="5066"/>
                  </a:lnTo>
                  <a:lnTo>
                    <a:pt x="5885" y="5083"/>
                  </a:lnTo>
                  <a:lnTo>
                    <a:pt x="5873" y="5099"/>
                  </a:lnTo>
                  <a:lnTo>
                    <a:pt x="5859" y="5113"/>
                  </a:lnTo>
                  <a:lnTo>
                    <a:pt x="5843" y="5125"/>
                  </a:lnTo>
                  <a:lnTo>
                    <a:pt x="5826" y="5134"/>
                  </a:lnTo>
                  <a:lnTo>
                    <a:pt x="5808" y="5142"/>
                  </a:lnTo>
                  <a:lnTo>
                    <a:pt x="5789" y="5147"/>
                  </a:lnTo>
                  <a:lnTo>
                    <a:pt x="5770" y="5150"/>
                  </a:lnTo>
                  <a:lnTo>
                    <a:pt x="5750" y="5150"/>
                  </a:lnTo>
                  <a:lnTo>
                    <a:pt x="5731" y="5147"/>
                  </a:lnTo>
                  <a:lnTo>
                    <a:pt x="5712" y="5142"/>
                  </a:lnTo>
                  <a:lnTo>
                    <a:pt x="5694" y="5135"/>
                  </a:lnTo>
                  <a:lnTo>
                    <a:pt x="5677" y="5125"/>
                  </a:lnTo>
                  <a:lnTo>
                    <a:pt x="4765" y="4517"/>
                  </a:lnTo>
                  <a:lnTo>
                    <a:pt x="4749" y="4505"/>
                  </a:lnTo>
                  <a:lnTo>
                    <a:pt x="4735" y="4491"/>
                  </a:lnTo>
                  <a:lnTo>
                    <a:pt x="4723" y="4475"/>
                  </a:lnTo>
                  <a:lnTo>
                    <a:pt x="4714" y="4458"/>
                  </a:lnTo>
                  <a:lnTo>
                    <a:pt x="4706" y="4440"/>
                  </a:lnTo>
                  <a:lnTo>
                    <a:pt x="4701" y="4421"/>
                  </a:lnTo>
                  <a:lnTo>
                    <a:pt x="4698" y="4402"/>
                  </a:lnTo>
                  <a:lnTo>
                    <a:pt x="4698" y="4382"/>
                  </a:lnTo>
                  <a:lnTo>
                    <a:pt x="4701" y="4363"/>
                  </a:lnTo>
                  <a:lnTo>
                    <a:pt x="4706" y="4344"/>
                  </a:lnTo>
                  <a:lnTo>
                    <a:pt x="4713" y="4326"/>
                  </a:lnTo>
                  <a:lnTo>
                    <a:pt x="4723" y="4309"/>
                  </a:lnTo>
                  <a:lnTo>
                    <a:pt x="4735" y="4293"/>
                  </a:lnTo>
                  <a:lnTo>
                    <a:pt x="4749" y="4279"/>
                  </a:lnTo>
                  <a:lnTo>
                    <a:pt x="4765" y="4267"/>
                  </a:lnTo>
                  <a:lnTo>
                    <a:pt x="4782" y="4258"/>
                  </a:lnTo>
                  <a:lnTo>
                    <a:pt x="4800" y="4250"/>
                  </a:lnTo>
                  <a:lnTo>
                    <a:pt x="4819" y="4245"/>
                  </a:lnTo>
                  <a:lnTo>
                    <a:pt x="4838" y="4242"/>
                  </a:lnTo>
                  <a:lnTo>
                    <a:pt x="4858" y="4242"/>
                  </a:lnTo>
                  <a:close/>
                  <a:moveTo>
                    <a:pt x="3337" y="5762"/>
                  </a:moveTo>
                  <a:lnTo>
                    <a:pt x="3356" y="5765"/>
                  </a:lnTo>
                  <a:lnTo>
                    <a:pt x="3375" y="5770"/>
                  </a:lnTo>
                  <a:lnTo>
                    <a:pt x="3393" y="5777"/>
                  </a:lnTo>
                  <a:lnTo>
                    <a:pt x="3410" y="5787"/>
                  </a:lnTo>
                  <a:lnTo>
                    <a:pt x="4323" y="6396"/>
                  </a:lnTo>
                  <a:lnTo>
                    <a:pt x="4339" y="6408"/>
                  </a:lnTo>
                  <a:lnTo>
                    <a:pt x="4353" y="6422"/>
                  </a:lnTo>
                  <a:lnTo>
                    <a:pt x="4365" y="6438"/>
                  </a:lnTo>
                  <a:lnTo>
                    <a:pt x="4374" y="6455"/>
                  </a:lnTo>
                  <a:lnTo>
                    <a:pt x="4382" y="6473"/>
                  </a:lnTo>
                  <a:lnTo>
                    <a:pt x="4387" y="6492"/>
                  </a:lnTo>
                  <a:lnTo>
                    <a:pt x="4390" y="6511"/>
                  </a:lnTo>
                  <a:lnTo>
                    <a:pt x="4390" y="6531"/>
                  </a:lnTo>
                  <a:lnTo>
                    <a:pt x="4387" y="6550"/>
                  </a:lnTo>
                  <a:lnTo>
                    <a:pt x="4382" y="6569"/>
                  </a:lnTo>
                  <a:lnTo>
                    <a:pt x="4375" y="6587"/>
                  </a:lnTo>
                  <a:lnTo>
                    <a:pt x="4365" y="6604"/>
                  </a:lnTo>
                  <a:lnTo>
                    <a:pt x="4353" y="6620"/>
                  </a:lnTo>
                  <a:lnTo>
                    <a:pt x="4339" y="6634"/>
                  </a:lnTo>
                  <a:lnTo>
                    <a:pt x="4323" y="6646"/>
                  </a:lnTo>
                  <a:lnTo>
                    <a:pt x="4306" y="6655"/>
                  </a:lnTo>
                  <a:lnTo>
                    <a:pt x="4288" y="6663"/>
                  </a:lnTo>
                  <a:lnTo>
                    <a:pt x="4269" y="6668"/>
                  </a:lnTo>
                  <a:lnTo>
                    <a:pt x="4250" y="6671"/>
                  </a:lnTo>
                  <a:lnTo>
                    <a:pt x="4230" y="6671"/>
                  </a:lnTo>
                  <a:lnTo>
                    <a:pt x="4211" y="6668"/>
                  </a:lnTo>
                  <a:lnTo>
                    <a:pt x="4192" y="6663"/>
                  </a:lnTo>
                  <a:lnTo>
                    <a:pt x="4174" y="6656"/>
                  </a:lnTo>
                  <a:lnTo>
                    <a:pt x="4157" y="6646"/>
                  </a:lnTo>
                  <a:lnTo>
                    <a:pt x="3244" y="6037"/>
                  </a:lnTo>
                  <a:lnTo>
                    <a:pt x="3228" y="6025"/>
                  </a:lnTo>
                  <a:lnTo>
                    <a:pt x="3214" y="6011"/>
                  </a:lnTo>
                  <a:lnTo>
                    <a:pt x="3202" y="5995"/>
                  </a:lnTo>
                  <a:lnTo>
                    <a:pt x="3193" y="5978"/>
                  </a:lnTo>
                  <a:lnTo>
                    <a:pt x="3185" y="5960"/>
                  </a:lnTo>
                  <a:lnTo>
                    <a:pt x="3180" y="5941"/>
                  </a:lnTo>
                  <a:lnTo>
                    <a:pt x="3177" y="5922"/>
                  </a:lnTo>
                  <a:lnTo>
                    <a:pt x="3177" y="5902"/>
                  </a:lnTo>
                  <a:lnTo>
                    <a:pt x="3180" y="5883"/>
                  </a:lnTo>
                  <a:lnTo>
                    <a:pt x="3185" y="5864"/>
                  </a:lnTo>
                  <a:lnTo>
                    <a:pt x="3192" y="5846"/>
                  </a:lnTo>
                  <a:lnTo>
                    <a:pt x="3202" y="5829"/>
                  </a:lnTo>
                  <a:lnTo>
                    <a:pt x="3214" y="5813"/>
                  </a:lnTo>
                  <a:lnTo>
                    <a:pt x="3228" y="5799"/>
                  </a:lnTo>
                  <a:lnTo>
                    <a:pt x="3244" y="5787"/>
                  </a:lnTo>
                  <a:lnTo>
                    <a:pt x="3261" y="5778"/>
                  </a:lnTo>
                  <a:lnTo>
                    <a:pt x="3279" y="5770"/>
                  </a:lnTo>
                  <a:lnTo>
                    <a:pt x="3298" y="5765"/>
                  </a:lnTo>
                  <a:lnTo>
                    <a:pt x="3317" y="5762"/>
                  </a:lnTo>
                  <a:lnTo>
                    <a:pt x="3337" y="576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6" name="Google Shape;2806;p25"/>
          <p:cNvGrpSpPr/>
          <p:nvPr/>
        </p:nvGrpSpPr>
        <p:grpSpPr>
          <a:xfrm>
            <a:off x="7491762" y="861060"/>
            <a:ext cx="633202" cy="633202"/>
            <a:chOff x="7491762" y="861060"/>
            <a:chExt cx="633202" cy="633202"/>
          </a:xfrm>
        </p:grpSpPr>
        <p:sp>
          <p:nvSpPr>
            <p:cNvPr id="2807" name="Google Shape;2807;p25"/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0" y="3957"/>
                  </a:moveTo>
                  <a:lnTo>
                    <a:pt x="6481" y="4012"/>
                  </a:lnTo>
                  <a:lnTo>
                    <a:pt x="6480" y="4068"/>
                  </a:lnTo>
                  <a:lnTo>
                    <a:pt x="6477" y="4123"/>
                  </a:lnTo>
                  <a:lnTo>
                    <a:pt x="6472" y="4178"/>
                  </a:lnTo>
                  <a:lnTo>
                    <a:pt x="6464" y="4233"/>
                  </a:lnTo>
                  <a:lnTo>
                    <a:pt x="6455" y="4288"/>
                  </a:lnTo>
                  <a:lnTo>
                    <a:pt x="6444" y="4342"/>
                  </a:lnTo>
                  <a:lnTo>
                    <a:pt x="6431" y="4396"/>
                  </a:lnTo>
                  <a:lnTo>
                    <a:pt x="6416" y="4449"/>
                  </a:lnTo>
                  <a:lnTo>
                    <a:pt x="6398" y="4501"/>
                  </a:lnTo>
                  <a:lnTo>
                    <a:pt x="6379" y="4553"/>
                  </a:lnTo>
                  <a:lnTo>
                    <a:pt x="6358" y="4604"/>
                  </a:lnTo>
                  <a:lnTo>
                    <a:pt x="6335" y="4655"/>
                  </a:lnTo>
                  <a:lnTo>
                    <a:pt x="6310" y="4704"/>
                  </a:lnTo>
                  <a:lnTo>
                    <a:pt x="6283" y="4753"/>
                  </a:lnTo>
                  <a:lnTo>
                    <a:pt x="6254" y="4801"/>
                  </a:lnTo>
                  <a:lnTo>
                    <a:pt x="6224" y="4847"/>
                  </a:lnTo>
                  <a:lnTo>
                    <a:pt x="6192" y="4892"/>
                  </a:lnTo>
                  <a:lnTo>
                    <a:pt x="6158" y="4936"/>
                  </a:lnTo>
                  <a:lnTo>
                    <a:pt x="6123" y="4979"/>
                  </a:lnTo>
                  <a:lnTo>
                    <a:pt x="6086" y="5020"/>
                  </a:lnTo>
                  <a:lnTo>
                    <a:pt x="6048" y="5060"/>
                  </a:lnTo>
                  <a:lnTo>
                    <a:pt x="6008" y="5098"/>
                  </a:lnTo>
                  <a:lnTo>
                    <a:pt x="5967" y="5135"/>
                  </a:lnTo>
                  <a:lnTo>
                    <a:pt x="5924" y="5170"/>
                  </a:lnTo>
                  <a:lnTo>
                    <a:pt x="5880" y="5204"/>
                  </a:lnTo>
                  <a:lnTo>
                    <a:pt x="5835" y="5236"/>
                  </a:lnTo>
                  <a:lnTo>
                    <a:pt x="5789" y="5266"/>
                  </a:lnTo>
                  <a:lnTo>
                    <a:pt x="5741" y="5295"/>
                  </a:lnTo>
                  <a:lnTo>
                    <a:pt x="5692" y="5322"/>
                  </a:lnTo>
                  <a:lnTo>
                    <a:pt x="5642" y="5347"/>
                  </a:lnTo>
                  <a:lnTo>
                    <a:pt x="5592" y="5370"/>
                  </a:lnTo>
                  <a:lnTo>
                    <a:pt x="5541" y="5391"/>
                  </a:lnTo>
                  <a:lnTo>
                    <a:pt x="5489" y="5411"/>
                  </a:lnTo>
                  <a:lnTo>
                    <a:pt x="5436" y="5428"/>
                  </a:lnTo>
                  <a:lnTo>
                    <a:pt x="5383" y="5443"/>
                  </a:lnTo>
                  <a:lnTo>
                    <a:pt x="5330" y="5457"/>
                  </a:lnTo>
                  <a:lnTo>
                    <a:pt x="5276" y="5468"/>
                  </a:lnTo>
                  <a:lnTo>
                    <a:pt x="5221" y="5477"/>
                  </a:lnTo>
                  <a:lnTo>
                    <a:pt x="5166" y="5485"/>
                  </a:lnTo>
                  <a:lnTo>
                    <a:pt x="5111" y="5490"/>
                  </a:lnTo>
                  <a:lnTo>
                    <a:pt x="5056" y="5493"/>
                  </a:lnTo>
                  <a:lnTo>
                    <a:pt x="5000" y="5494"/>
                  </a:lnTo>
                  <a:lnTo>
                    <a:pt x="4944" y="5493"/>
                  </a:lnTo>
                  <a:lnTo>
                    <a:pt x="4889" y="5490"/>
                  </a:lnTo>
                  <a:lnTo>
                    <a:pt x="4834" y="5485"/>
                  </a:lnTo>
                  <a:lnTo>
                    <a:pt x="4779" y="5477"/>
                  </a:lnTo>
                  <a:lnTo>
                    <a:pt x="4724" y="5468"/>
                  </a:lnTo>
                  <a:lnTo>
                    <a:pt x="4670" y="5457"/>
                  </a:lnTo>
                  <a:lnTo>
                    <a:pt x="4617" y="5443"/>
                  </a:lnTo>
                  <a:lnTo>
                    <a:pt x="4564" y="5428"/>
                  </a:lnTo>
                  <a:lnTo>
                    <a:pt x="4511" y="5411"/>
                  </a:lnTo>
                  <a:lnTo>
                    <a:pt x="4459" y="5391"/>
                  </a:lnTo>
                  <a:lnTo>
                    <a:pt x="4408" y="5370"/>
                  </a:lnTo>
                  <a:lnTo>
                    <a:pt x="4358" y="5347"/>
                  </a:lnTo>
                  <a:lnTo>
                    <a:pt x="4308" y="5322"/>
                  </a:lnTo>
                  <a:lnTo>
                    <a:pt x="4259" y="5295"/>
                  </a:lnTo>
                  <a:lnTo>
                    <a:pt x="4211" y="5266"/>
                  </a:lnTo>
                  <a:lnTo>
                    <a:pt x="4165" y="5236"/>
                  </a:lnTo>
                  <a:lnTo>
                    <a:pt x="4120" y="5204"/>
                  </a:lnTo>
                  <a:lnTo>
                    <a:pt x="4076" y="5170"/>
                  </a:lnTo>
                  <a:lnTo>
                    <a:pt x="4033" y="5135"/>
                  </a:lnTo>
                  <a:lnTo>
                    <a:pt x="3992" y="5098"/>
                  </a:lnTo>
                  <a:lnTo>
                    <a:pt x="3952" y="5060"/>
                  </a:lnTo>
                  <a:lnTo>
                    <a:pt x="3914" y="5020"/>
                  </a:lnTo>
                  <a:lnTo>
                    <a:pt x="3877" y="4979"/>
                  </a:lnTo>
                  <a:lnTo>
                    <a:pt x="3842" y="4936"/>
                  </a:lnTo>
                  <a:lnTo>
                    <a:pt x="3808" y="4892"/>
                  </a:lnTo>
                  <a:lnTo>
                    <a:pt x="3776" y="4847"/>
                  </a:lnTo>
                  <a:lnTo>
                    <a:pt x="3746" y="4801"/>
                  </a:lnTo>
                  <a:lnTo>
                    <a:pt x="3717" y="4753"/>
                  </a:lnTo>
                  <a:lnTo>
                    <a:pt x="3690" y="4704"/>
                  </a:lnTo>
                  <a:lnTo>
                    <a:pt x="3665" y="4655"/>
                  </a:lnTo>
                  <a:lnTo>
                    <a:pt x="3642" y="4604"/>
                  </a:lnTo>
                  <a:lnTo>
                    <a:pt x="3621" y="4553"/>
                  </a:lnTo>
                  <a:lnTo>
                    <a:pt x="3602" y="4501"/>
                  </a:lnTo>
                  <a:lnTo>
                    <a:pt x="3584" y="4449"/>
                  </a:lnTo>
                  <a:lnTo>
                    <a:pt x="3569" y="4396"/>
                  </a:lnTo>
                  <a:lnTo>
                    <a:pt x="3556" y="4342"/>
                  </a:lnTo>
                  <a:lnTo>
                    <a:pt x="3545" y="4288"/>
                  </a:lnTo>
                  <a:lnTo>
                    <a:pt x="3536" y="4233"/>
                  </a:lnTo>
                  <a:lnTo>
                    <a:pt x="3528" y="4178"/>
                  </a:lnTo>
                  <a:lnTo>
                    <a:pt x="3523" y="4123"/>
                  </a:lnTo>
                  <a:lnTo>
                    <a:pt x="3520" y="4068"/>
                  </a:lnTo>
                  <a:lnTo>
                    <a:pt x="3519" y="4012"/>
                  </a:lnTo>
                  <a:lnTo>
                    <a:pt x="3520" y="3957"/>
                  </a:lnTo>
                  <a:lnTo>
                    <a:pt x="3523" y="3901"/>
                  </a:lnTo>
                  <a:lnTo>
                    <a:pt x="3528" y="3846"/>
                  </a:lnTo>
                  <a:lnTo>
                    <a:pt x="3536" y="3791"/>
                  </a:lnTo>
                  <a:lnTo>
                    <a:pt x="3545" y="3737"/>
                  </a:lnTo>
                  <a:lnTo>
                    <a:pt x="3556" y="3683"/>
                  </a:lnTo>
                  <a:lnTo>
                    <a:pt x="3569" y="3629"/>
                  </a:lnTo>
                  <a:lnTo>
                    <a:pt x="3584" y="3576"/>
                  </a:lnTo>
                  <a:lnTo>
                    <a:pt x="3602" y="3524"/>
                  </a:lnTo>
                  <a:lnTo>
                    <a:pt x="3621" y="3472"/>
                  </a:lnTo>
                  <a:lnTo>
                    <a:pt x="3642" y="3421"/>
                  </a:lnTo>
                  <a:lnTo>
                    <a:pt x="3665" y="3370"/>
                  </a:lnTo>
                  <a:lnTo>
                    <a:pt x="3690" y="3321"/>
                  </a:lnTo>
                  <a:lnTo>
                    <a:pt x="3717" y="3272"/>
                  </a:lnTo>
                  <a:lnTo>
                    <a:pt x="3746" y="3224"/>
                  </a:lnTo>
                  <a:lnTo>
                    <a:pt x="3776" y="3178"/>
                  </a:lnTo>
                  <a:lnTo>
                    <a:pt x="3808" y="3133"/>
                  </a:lnTo>
                  <a:lnTo>
                    <a:pt x="3842" y="3089"/>
                  </a:lnTo>
                  <a:lnTo>
                    <a:pt x="3877" y="3046"/>
                  </a:lnTo>
                  <a:lnTo>
                    <a:pt x="3914" y="3005"/>
                  </a:lnTo>
                  <a:lnTo>
                    <a:pt x="3952" y="2965"/>
                  </a:lnTo>
                  <a:lnTo>
                    <a:pt x="3992" y="2927"/>
                  </a:lnTo>
                  <a:lnTo>
                    <a:pt x="4033" y="2890"/>
                  </a:lnTo>
                  <a:lnTo>
                    <a:pt x="4076" y="2855"/>
                  </a:lnTo>
                  <a:lnTo>
                    <a:pt x="4120" y="2821"/>
                  </a:lnTo>
                  <a:lnTo>
                    <a:pt x="4165" y="2789"/>
                  </a:lnTo>
                  <a:lnTo>
                    <a:pt x="4211" y="2759"/>
                  </a:lnTo>
                  <a:lnTo>
                    <a:pt x="4259" y="2730"/>
                  </a:lnTo>
                  <a:lnTo>
                    <a:pt x="4308" y="2703"/>
                  </a:lnTo>
                  <a:lnTo>
                    <a:pt x="4358" y="2678"/>
                  </a:lnTo>
                  <a:lnTo>
                    <a:pt x="4408" y="2655"/>
                  </a:lnTo>
                  <a:lnTo>
                    <a:pt x="4459" y="2634"/>
                  </a:lnTo>
                  <a:lnTo>
                    <a:pt x="4511" y="2614"/>
                  </a:lnTo>
                  <a:lnTo>
                    <a:pt x="4564" y="2597"/>
                  </a:lnTo>
                  <a:lnTo>
                    <a:pt x="4617" y="2582"/>
                  </a:lnTo>
                  <a:lnTo>
                    <a:pt x="4670" y="2568"/>
                  </a:lnTo>
                  <a:lnTo>
                    <a:pt x="4724" y="2557"/>
                  </a:lnTo>
                  <a:lnTo>
                    <a:pt x="4779" y="2548"/>
                  </a:lnTo>
                  <a:lnTo>
                    <a:pt x="4834" y="2540"/>
                  </a:lnTo>
                  <a:lnTo>
                    <a:pt x="4889" y="2535"/>
                  </a:lnTo>
                  <a:lnTo>
                    <a:pt x="4944" y="2532"/>
                  </a:lnTo>
                  <a:lnTo>
                    <a:pt x="5000" y="2531"/>
                  </a:lnTo>
                  <a:lnTo>
                    <a:pt x="5056" y="2532"/>
                  </a:lnTo>
                  <a:lnTo>
                    <a:pt x="5111" y="2535"/>
                  </a:lnTo>
                  <a:lnTo>
                    <a:pt x="5166" y="2540"/>
                  </a:lnTo>
                  <a:lnTo>
                    <a:pt x="5221" y="2548"/>
                  </a:lnTo>
                  <a:lnTo>
                    <a:pt x="5276" y="2557"/>
                  </a:lnTo>
                  <a:lnTo>
                    <a:pt x="5330" y="2568"/>
                  </a:lnTo>
                  <a:lnTo>
                    <a:pt x="5383" y="2582"/>
                  </a:lnTo>
                  <a:lnTo>
                    <a:pt x="5436" y="2597"/>
                  </a:lnTo>
                  <a:lnTo>
                    <a:pt x="5489" y="2614"/>
                  </a:lnTo>
                  <a:lnTo>
                    <a:pt x="5541" y="2634"/>
                  </a:lnTo>
                  <a:lnTo>
                    <a:pt x="5592" y="2655"/>
                  </a:lnTo>
                  <a:lnTo>
                    <a:pt x="5642" y="2678"/>
                  </a:lnTo>
                  <a:lnTo>
                    <a:pt x="5692" y="2703"/>
                  </a:lnTo>
                  <a:lnTo>
                    <a:pt x="5741" y="2730"/>
                  </a:lnTo>
                  <a:lnTo>
                    <a:pt x="5789" y="2759"/>
                  </a:lnTo>
                  <a:lnTo>
                    <a:pt x="5835" y="2789"/>
                  </a:lnTo>
                  <a:lnTo>
                    <a:pt x="5880" y="2821"/>
                  </a:lnTo>
                  <a:lnTo>
                    <a:pt x="5924" y="2855"/>
                  </a:lnTo>
                  <a:lnTo>
                    <a:pt x="5967" y="2890"/>
                  </a:lnTo>
                  <a:lnTo>
                    <a:pt x="6008" y="2927"/>
                  </a:lnTo>
                  <a:lnTo>
                    <a:pt x="6048" y="2965"/>
                  </a:lnTo>
                  <a:lnTo>
                    <a:pt x="6086" y="3005"/>
                  </a:lnTo>
                  <a:lnTo>
                    <a:pt x="6123" y="3046"/>
                  </a:lnTo>
                  <a:lnTo>
                    <a:pt x="6158" y="3089"/>
                  </a:lnTo>
                  <a:lnTo>
                    <a:pt x="6192" y="3133"/>
                  </a:lnTo>
                  <a:lnTo>
                    <a:pt x="6224" y="3178"/>
                  </a:lnTo>
                  <a:lnTo>
                    <a:pt x="6254" y="3224"/>
                  </a:lnTo>
                  <a:lnTo>
                    <a:pt x="6283" y="3272"/>
                  </a:lnTo>
                  <a:lnTo>
                    <a:pt x="6310" y="3321"/>
                  </a:lnTo>
                  <a:lnTo>
                    <a:pt x="6335" y="3370"/>
                  </a:lnTo>
                  <a:lnTo>
                    <a:pt x="6358" y="3421"/>
                  </a:lnTo>
                  <a:lnTo>
                    <a:pt x="6379" y="3472"/>
                  </a:lnTo>
                  <a:lnTo>
                    <a:pt x="6398" y="3524"/>
                  </a:lnTo>
                  <a:lnTo>
                    <a:pt x="6416" y="3576"/>
                  </a:lnTo>
                  <a:lnTo>
                    <a:pt x="6431" y="3629"/>
                  </a:lnTo>
                  <a:lnTo>
                    <a:pt x="6444" y="3683"/>
                  </a:lnTo>
                  <a:lnTo>
                    <a:pt x="6455" y="3737"/>
                  </a:lnTo>
                  <a:lnTo>
                    <a:pt x="6464" y="3791"/>
                  </a:lnTo>
                  <a:lnTo>
                    <a:pt x="6472" y="3846"/>
                  </a:lnTo>
                  <a:lnTo>
                    <a:pt x="6477" y="3901"/>
                  </a:lnTo>
                  <a:lnTo>
                    <a:pt x="6480" y="39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25"/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2263"/>
                  </a:moveTo>
                  <a:lnTo>
                    <a:pt x="5379" y="2275"/>
                  </a:lnTo>
                  <a:lnTo>
                    <a:pt x="5374" y="2287"/>
                  </a:lnTo>
                  <a:lnTo>
                    <a:pt x="5359" y="2319"/>
                  </a:lnTo>
                  <a:lnTo>
                    <a:pt x="5381" y="2324"/>
                  </a:lnTo>
                  <a:lnTo>
                    <a:pt x="5390" y="2326"/>
                  </a:lnTo>
                  <a:lnTo>
                    <a:pt x="5444" y="2339"/>
                  </a:lnTo>
                  <a:lnTo>
                    <a:pt x="5453" y="2342"/>
                  </a:lnTo>
                  <a:lnTo>
                    <a:pt x="5506" y="2357"/>
                  </a:lnTo>
                  <a:lnTo>
                    <a:pt x="5515" y="2360"/>
                  </a:lnTo>
                  <a:lnTo>
                    <a:pt x="5534" y="2366"/>
                  </a:lnTo>
                  <a:lnTo>
                    <a:pt x="5538" y="2327"/>
                  </a:lnTo>
                  <a:lnTo>
                    <a:pt x="5540" y="2314"/>
                  </a:lnTo>
                  <a:lnTo>
                    <a:pt x="5543" y="2301"/>
                  </a:lnTo>
                  <a:lnTo>
                    <a:pt x="5566" y="2227"/>
                  </a:lnTo>
                  <a:lnTo>
                    <a:pt x="5573" y="2208"/>
                  </a:lnTo>
                  <a:lnTo>
                    <a:pt x="5613" y="2127"/>
                  </a:lnTo>
                  <a:lnTo>
                    <a:pt x="5621" y="2114"/>
                  </a:lnTo>
                  <a:lnTo>
                    <a:pt x="5678" y="2027"/>
                  </a:lnTo>
                  <a:lnTo>
                    <a:pt x="5684" y="2018"/>
                  </a:lnTo>
                  <a:lnTo>
                    <a:pt x="5758" y="1925"/>
                  </a:lnTo>
                  <a:lnTo>
                    <a:pt x="5764" y="1918"/>
                  </a:lnTo>
                  <a:lnTo>
                    <a:pt x="5855" y="1819"/>
                  </a:lnTo>
                  <a:lnTo>
                    <a:pt x="5860" y="1814"/>
                  </a:lnTo>
                  <a:lnTo>
                    <a:pt x="5968" y="1709"/>
                  </a:lnTo>
                  <a:lnTo>
                    <a:pt x="5972" y="1705"/>
                  </a:lnTo>
                  <a:lnTo>
                    <a:pt x="6097" y="1593"/>
                  </a:lnTo>
                  <a:lnTo>
                    <a:pt x="6100" y="1590"/>
                  </a:lnTo>
                  <a:lnTo>
                    <a:pt x="6242" y="1473"/>
                  </a:lnTo>
                  <a:lnTo>
                    <a:pt x="6245" y="1470"/>
                  </a:lnTo>
                  <a:lnTo>
                    <a:pt x="6404" y="1346"/>
                  </a:lnTo>
                  <a:lnTo>
                    <a:pt x="6418" y="1337"/>
                  </a:lnTo>
                  <a:lnTo>
                    <a:pt x="6432" y="1330"/>
                  </a:lnTo>
                  <a:lnTo>
                    <a:pt x="6448" y="1324"/>
                  </a:lnTo>
                  <a:lnTo>
                    <a:pt x="6464" y="1321"/>
                  </a:lnTo>
                  <a:lnTo>
                    <a:pt x="6481" y="1320"/>
                  </a:lnTo>
                  <a:lnTo>
                    <a:pt x="6497" y="1321"/>
                  </a:lnTo>
                  <a:lnTo>
                    <a:pt x="6513" y="1324"/>
                  </a:lnTo>
                  <a:lnTo>
                    <a:pt x="6529" y="1329"/>
                  </a:lnTo>
                  <a:lnTo>
                    <a:pt x="6543" y="1337"/>
                  </a:lnTo>
                  <a:lnTo>
                    <a:pt x="6557" y="1346"/>
                  </a:lnTo>
                  <a:lnTo>
                    <a:pt x="6570" y="1357"/>
                  </a:lnTo>
                  <a:lnTo>
                    <a:pt x="6580" y="1369"/>
                  </a:lnTo>
                  <a:lnTo>
                    <a:pt x="6589" y="1383"/>
                  </a:lnTo>
                  <a:lnTo>
                    <a:pt x="6597" y="1398"/>
                  </a:lnTo>
                  <a:lnTo>
                    <a:pt x="6602" y="1413"/>
                  </a:lnTo>
                  <a:lnTo>
                    <a:pt x="6605" y="1429"/>
                  </a:lnTo>
                  <a:lnTo>
                    <a:pt x="6606" y="1446"/>
                  </a:lnTo>
                  <a:lnTo>
                    <a:pt x="6605" y="1462"/>
                  </a:lnTo>
                  <a:lnTo>
                    <a:pt x="6577" y="1663"/>
                  </a:lnTo>
                  <a:lnTo>
                    <a:pt x="6576" y="1667"/>
                  </a:lnTo>
                  <a:lnTo>
                    <a:pt x="6545" y="1850"/>
                  </a:lnTo>
                  <a:lnTo>
                    <a:pt x="6544" y="1854"/>
                  </a:lnTo>
                  <a:lnTo>
                    <a:pt x="6510" y="2019"/>
                  </a:lnTo>
                  <a:lnTo>
                    <a:pt x="6509" y="2024"/>
                  </a:lnTo>
                  <a:lnTo>
                    <a:pt x="6471" y="2171"/>
                  </a:lnTo>
                  <a:lnTo>
                    <a:pt x="6469" y="2178"/>
                  </a:lnTo>
                  <a:lnTo>
                    <a:pt x="6429" y="2307"/>
                  </a:lnTo>
                  <a:lnTo>
                    <a:pt x="6426" y="2315"/>
                  </a:lnTo>
                  <a:lnTo>
                    <a:pt x="6382" y="2426"/>
                  </a:lnTo>
                  <a:lnTo>
                    <a:pt x="6377" y="2436"/>
                  </a:lnTo>
                  <a:lnTo>
                    <a:pt x="6330" y="2529"/>
                  </a:lnTo>
                  <a:lnTo>
                    <a:pt x="6323" y="2542"/>
                  </a:lnTo>
                  <a:lnTo>
                    <a:pt x="6273" y="2617"/>
                  </a:lnTo>
                  <a:lnTo>
                    <a:pt x="6260" y="2633"/>
                  </a:lnTo>
                  <a:lnTo>
                    <a:pt x="6207" y="2690"/>
                  </a:lnTo>
                  <a:lnTo>
                    <a:pt x="6197" y="2699"/>
                  </a:lnTo>
                  <a:lnTo>
                    <a:pt x="6186" y="2707"/>
                  </a:lnTo>
                  <a:lnTo>
                    <a:pt x="6158" y="2726"/>
                  </a:lnTo>
                  <a:lnTo>
                    <a:pt x="6174" y="2741"/>
                  </a:lnTo>
                  <a:lnTo>
                    <a:pt x="6181" y="2747"/>
                  </a:lnTo>
                  <a:lnTo>
                    <a:pt x="6221" y="2785"/>
                  </a:lnTo>
                  <a:lnTo>
                    <a:pt x="6228" y="2792"/>
                  </a:lnTo>
                  <a:lnTo>
                    <a:pt x="6266" y="2832"/>
                  </a:lnTo>
                  <a:lnTo>
                    <a:pt x="6272" y="2839"/>
                  </a:lnTo>
                  <a:lnTo>
                    <a:pt x="6286" y="2854"/>
                  </a:lnTo>
                  <a:lnTo>
                    <a:pt x="6306" y="2826"/>
                  </a:lnTo>
                  <a:lnTo>
                    <a:pt x="6314" y="2815"/>
                  </a:lnTo>
                  <a:lnTo>
                    <a:pt x="6323" y="2805"/>
                  </a:lnTo>
                  <a:lnTo>
                    <a:pt x="6380" y="2752"/>
                  </a:lnTo>
                  <a:lnTo>
                    <a:pt x="6396" y="2739"/>
                  </a:lnTo>
                  <a:lnTo>
                    <a:pt x="6470" y="2689"/>
                  </a:lnTo>
                  <a:lnTo>
                    <a:pt x="6484" y="2682"/>
                  </a:lnTo>
                  <a:lnTo>
                    <a:pt x="6576" y="2635"/>
                  </a:lnTo>
                  <a:lnTo>
                    <a:pt x="6587" y="2630"/>
                  </a:lnTo>
                  <a:lnTo>
                    <a:pt x="6697" y="2586"/>
                  </a:lnTo>
                  <a:lnTo>
                    <a:pt x="6706" y="2583"/>
                  </a:lnTo>
                  <a:lnTo>
                    <a:pt x="6835" y="2543"/>
                  </a:lnTo>
                  <a:lnTo>
                    <a:pt x="6841" y="2541"/>
                  </a:lnTo>
                  <a:lnTo>
                    <a:pt x="6988" y="2503"/>
                  </a:lnTo>
                  <a:lnTo>
                    <a:pt x="6993" y="2502"/>
                  </a:lnTo>
                  <a:lnTo>
                    <a:pt x="7158" y="2468"/>
                  </a:lnTo>
                  <a:lnTo>
                    <a:pt x="7163" y="2467"/>
                  </a:lnTo>
                  <a:lnTo>
                    <a:pt x="7345" y="2436"/>
                  </a:lnTo>
                  <a:lnTo>
                    <a:pt x="7349" y="2435"/>
                  </a:lnTo>
                  <a:lnTo>
                    <a:pt x="7550" y="2407"/>
                  </a:lnTo>
                  <a:lnTo>
                    <a:pt x="7566" y="2406"/>
                  </a:lnTo>
                  <a:lnTo>
                    <a:pt x="7583" y="2407"/>
                  </a:lnTo>
                  <a:lnTo>
                    <a:pt x="7599" y="2410"/>
                  </a:lnTo>
                  <a:lnTo>
                    <a:pt x="7614" y="2415"/>
                  </a:lnTo>
                  <a:lnTo>
                    <a:pt x="7629" y="2423"/>
                  </a:lnTo>
                  <a:lnTo>
                    <a:pt x="7643" y="2432"/>
                  </a:lnTo>
                  <a:lnTo>
                    <a:pt x="7655" y="2442"/>
                  </a:lnTo>
                  <a:lnTo>
                    <a:pt x="7666" y="2455"/>
                  </a:lnTo>
                  <a:lnTo>
                    <a:pt x="7675" y="2468"/>
                  </a:lnTo>
                  <a:lnTo>
                    <a:pt x="7683" y="2483"/>
                  </a:lnTo>
                  <a:lnTo>
                    <a:pt x="7688" y="2499"/>
                  </a:lnTo>
                  <a:lnTo>
                    <a:pt x="7691" y="2515"/>
                  </a:lnTo>
                  <a:lnTo>
                    <a:pt x="7692" y="2531"/>
                  </a:lnTo>
                  <a:lnTo>
                    <a:pt x="7691" y="2548"/>
                  </a:lnTo>
                  <a:lnTo>
                    <a:pt x="7688" y="2564"/>
                  </a:lnTo>
                  <a:lnTo>
                    <a:pt x="7682" y="2579"/>
                  </a:lnTo>
                  <a:lnTo>
                    <a:pt x="7675" y="2594"/>
                  </a:lnTo>
                  <a:lnTo>
                    <a:pt x="7666" y="2608"/>
                  </a:lnTo>
                  <a:lnTo>
                    <a:pt x="7542" y="2767"/>
                  </a:lnTo>
                  <a:lnTo>
                    <a:pt x="7540" y="2770"/>
                  </a:lnTo>
                  <a:lnTo>
                    <a:pt x="7422" y="2912"/>
                  </a:lnTo>
                  <a:lnTo>
                    <a:pt x="7419" y="2915"/>
                  </a:lnTo>
                  <a:lnTo>
                    <a:pt x="7307" y="3040"/>
                  </a:lnTo>
                  <a:lnTo>
                    <a:pt x="7304" y="3044"/>
                  </a:lnTo>
                  <a:lnTo>
                    <a:pt x="7198" y="3152"/>
                  </a:lnTo>
                  <a:lnTo>
                    <a:pt x="7193" y="3157"/>
                  </a:lnTo>
                  <a:lnTo>
                    <a:pt x="7094" y="3248"/>
                  </a:lnTo>
                  <a:lnTo>
                    <a:pt x="7088" y="3254"/>
                  </a:lnTo>
                  <a:lnTo>
                    <a:pt x="6995" y="3328"/>
                  </a:lnTo>
                  <a:lnTo>
                    <a:pt x="6985" y="3335"/>
                  </a:lnTo>
                  <a:lnTo>
                    <a:pt x="6899" y="3392"/>
                  </a:lnTo>
                  <a:lnTo>
                    <a:pt x="6886" y="3399"/>
                  </a:lnTo>
                  <a:lnTo>
                    <a:pt x="6805" y="3439"/>
                  </a:lnTo>
                  <a:lnTo>
                    <a:pt x="6786" y="3447"/>
                  </a:lnTo>
                  <a:lnTo>
                    <a:pt x="6712" y="3470"/>
                  </a:lnTo>
                  <a:lnTo>
                    <a:pt x="6699" y="3473"/>
                  </a:lnTo>
                  <a:lnTo>
                    <a:pt x="6686" y="3475"/>
                  </a:lnTo>
                  <a:lnTo>
                    <a:pt x="6646" y="3478"/>
                  </a:lnTo>
                  <a:lnTo>
                    <a:pt x="6653" y="3498"/>
                  </a:lnTo>
                  <a:lnTo>
                    <a:pt x="6656" y="3507"/>
                  </a:lnTo>
                  <a:lnTo>
                    <a:pt x="6671" y="3560"/>
                  </a:lnTo>
                  <a:lnTo>
                    <a:pt x="6673" y="3569"/>
                  </a:lnTo>
                  <a:lnTo>
                    <a:pt x="6687" y="3623"/>
                  </a:lnTo>
                  <a:lnTo>
                    <a:pt x="6689" y="3632"/>
                  </a:lnTo>
                  <a:lnTo>
                    <a:pt x="6693" y="3653"/>
                  </a:lnTo>
                  <a:lnTo>
                    <a:pt x="6725" y="3638"/>
                  </a:lnTo>
                  <a:lnTo>
                    <a:pt x="6738" y="3633"/>
                  </a:lnTo>
                  <a:lnTo>
                    <a:pt x="6750" y="3630"/>
                  </a:lnTo>
                  <a:lnTo>
                    <a:pt x="6826" y="3612"/>
                  </a:lnTo>
                  <a:lnTo>
                    <a:pt x="6846" y="3610"/>
                  </a:lnTo>
                  <a:lnTo>
                    <a:pt x="6936" y="3604"/>
                  </a:lnTo>
                  <a:lnTo>
                    <a:pt x="6951" y="3604"/>
                  </a:lnTo>
                  <a:lnTo>
                    <a:pt x="7055" y="3609"/>
                  </a:lnTo>
                  <a:lnTo>
                    <a:pt x="7066" y="3611"/>
                  </a:lnTo>
                  <a:lnTo>
                    <a:pt x="7184" y="3628"/>
                  </a:lnTo>
                  <a:lnTo>
                    <a:pt x="7193" y="3630"/>
                  </a:lnTo>
                  <a:lnTo>
                    <a:pt x="7324" y="3658"/>
                  </a:lnTo>
                  <a:lnTo>
                    <a:pt x="7331" y="3660"/>
                  </a:lnTo>
                  <a:lnTo>
                    <a:pt x="7476" y="3701"/>
                  </a:lnTo>
                  <a:lnTo>
                    <a:pt x="7482" y="3702"/>
                  </a:lnTo>
                  <a:lnTo>
                    <a:pt x="7641" y="3754"/>
                  </a:lnTo>
                  <a:lnTo>
                    <a:pt x="7645" y="3756"/>
                  </a:lnTo>
                  <a:lnTo>
                    <a:pt x="7818" y="3819"/>
                  </a:lnTo>
                  <a:lnTo>
                    <a:pt x="7822" y="3821"/>
                  </a:lnTo>
                  <a:lnTo>
                    <a:pt x="8009" y="3896"/>
                  </a:lnTo>
                  <a:lnTo>
                    <a:pt x="8024" y="3903"/>
                  </a:lnTo>
                  <a:lnTo>
                    <a:pt x="8037" y="3912"/>
                  </a:lnTo>
                  <a:lnTo>
                    <a:pt x="8050" y="3923"/>
                  </a:lnTo>
                  <a:lnTo>
                    <a:pt x="8061" y="3935"/>
                  </a:lnTo>
                  <a:lnTo>
                    <a:pt x="8070" y="3949"/>
                  </a:lnTo>
                  <a:lnTo>
                    <a:pt x="8077" y="3964"/>
                  </a:lnTo>
                  <a:lnTo>
                    <a:pt x="8083" y="3979"/>
                  </a:lnTo>
                  <a:lnTo>
                    <a:pt x="8086" y="3996"/>
                  </a:lnTo>
                  <a:lnTo>
                    <a:pt x="8087" y="4012"/>
                  </a:lnTo>
                  <a:lnTo>
                    <a:pt x="8086" y="4028"/>
                  </a:lnTo>
                  <a:lnTo>
                    <a:pt x="8083" y="4045"/>
                  </a:lnTo>
                  <a:lnTo>
                    <a:pt x="8077" y="4060"/>
                  </a:lnTo>
                  <a:lnTo>
                    <a:pt x="8070" y="4075"/>
                  </a:lnTo>
                  <a:lnTo>
                    <a:pt x="8061" y="4089"/>
                  </a:lnTo>
                  <a:lnTo>
                    <a:pt x="8050" y="4101"/>
                  </a:lnTo>
                  <a:lnTo>
                    <a:pt x="8037" y="4112"/>
                  </a:lnTo>
                  <a:lnTo>
                    <a:pt x="8024" y="4121"/>
                  </a:lnTo>
                  <a:lnTo>
                    <a:pt x="8009" y="4128"/>
                  </a:lnTo>
                  <a:lnTo>
                    <a:pt x="7822" y="4203"/>
                  </a:lnTo>
                  <a:lnTo>
                    <a:pt x="7818" y="4205"/>
                  </a:lnTo>
                  <a:lnTo>
                    <a:pt x="7645" y="4268"/>
                  </a:lnTo>
                  <a:lnTo>
                    <a:pt x="7641" y="4270"/>
                  </a:lnTo>
                  <a:lnTo>
                    <a:pt x="7482" y="4322"/>
                  </a:lnTo>
                  <a:lnTo>
                    <a:pt x="7476" y="4324"/>
                  </a:lnTo>
                  <a:lnTo>
                    <a:pt x="7331" y="4364"/>
                  </a:lnTo>
                  <a:lnTo>
                    <a:pt x="7324" y="4366"/>
                  </a:lnTo>
                  <a:lnTo>
                    <a:pt x="7193" y="4395"/>
                  </a:lnTo>
                  <a:lnTo>
                    <a:pt x="7184" y="4396"/>
                  </a:lnTo>
                  <a:lnTo>
                    <a:pt x="7066" y="4414"/>
                  </a:lnTo>
                  <a:lnTo>
                    <a:pt x="7055" y="4415"/>
                  </a:lnTo>
                  <a:lnTo>
                    <a:pt x="6951" y="4421"/>
                  </a:lnTo>
                  <a:lnTo>
                    <a:pt x="6936" y="4421"/>
                  </a:lnTo>
                  <a:lnTo>
                    <a:pt x="6846" y="4415"/>
                  </a:lnTo>
                  <a:lnTo>
                    <a:pt x="6826" y="4412"/>
                  </a:lnTo>
                  <a:lnTo>
                    <a:pt x="6750" y="4395"/>
                  </a:lnTo>
                  <a:lnTo>
                    <a:pt x="6738" y="4391"/>
                  </a:lnTo>
                  <a:lnTo>
                    <a:pt x="6725" y="4386"/>
                  </a:lnTo>
                  <a:lnTo>
                    <a:pt x="6693" y="4371"/>
                  </a:lnTo>
                  <a:lnTo>
                    <a:pt x="6689" y="4393"/>
                  </a:lnTo>
                  <a:lnTo>
                    <a:pt x="6687" y="4402"/>
                  </a:lnTo>
                  <a:lnTo>
                    <a:pt x="6673" y="4456"/>
                  </a:lnTo>
                  <a:lnTo>
                    <a:pt x="6671" y="4465"/>
                  </a:lnTo>
                  <a:lnTo>
                    <a:pt x="6656" y="4518"/>
                  </a:lnTo>
                  <a:lnTo>
                    <a:pt x="6653" y="4527"/>
                  </a:lnTo>
                  <a:lnTo>
                    <a:pt x="6646" y="4547"/>
                  </a:lnTo>
                  <a:lnTo>
                    <a:pt x="6686" y="4550"/>
                  </a:lnTo>
                  <a:lnTo>
                    <a:pt x="6699" y="4552"/>
                  </a:lnTo>
                  <a:lnTo>
                    <a:pt x="6712" y="4555"/>
                  </a:lnTo>
                  <a:lnTo>
                    <a:pt x="6786" y="4578"/>
                  </a:lnTo>
                  <a:lnTo>
                    <a:pt x="6805" y="4586"/>
                  </a:lnTo>
                  <a:lnTo>
                    <a:pt x="6886" y="4626"/>
                  </a:lnTo>
                  <a:lnTo>
                    <a:pt x="6899" y="4633"/>
                  </a:lnTo>
                  <a:lnTo>
                    <a:pt x="6985" y="4690"/>
                  </a:lnTo>
                  <a:lnTo>
                    <a:pt x="6995" y="4697"/>
                  </a:lnTo>
                  <a:lnTo>
                    <a:pt x="7088" y="4771"/>
                  </a:lnTo>
                  <a:lnTo>
                    <a:pt x="7094" y="4777"/>
                  </a:lnTo>
                  <a:lnTo>
                    <a:pt x="7193" y="4868"/>
                  </a:lnTo>
                  <a:lnTo>
                    <a:pt x="7198" y="4873"/>
                  </a:lnTo>
                  <a:lnTo>
                    <a:pt x="7304" y="4981"/>
                  </a:lnTo>
                  <a:lnTo>
                    <a:pt x="7307" y="4985"/>
                  </a:lnTo>
                  <a:lnTo>
                    <a:pt x="7419" y="5110"/>
                  </a:lnTo>
                  <a:lnTo>
                    <a:pt x="7422" y="5113"/>
                  </a:lnTo>
                  <a:lnTo>
                    <a:pt x="7540" y="5255"/>
                  </a:lnTo>
                  <a:lnTo>
                    <a:pt x="7542" y="5258"/>
                  </a:lnTo>
                  <a:lnTo>
                    <a:pt x="7666" y="5417"/>
                  </a:lnTo>
                  <a:lnTo>
                    <a:pt x="7675" y="5431"/>
                  </a:lnTo>
                  <a:lnTo>
                    <a:pt x="7682" y="5446"/>
                  </a:lnTo>
                  <a:lnTo>
                    <a:pt x="7688" y="5461"/>
                  </a:lnTo>
                  <a:lnTo>
                    <a:pt x="7691" y="5477"/>
                  </a:lnTo>
                  <a:lnTo>
                    <a:pt x="7692" y="5494"/>
                  </a:lnTo>
                  <a:lnTo>
                    <a:pt x="7691" y="5510"/>
                  </a:lnTo>
                  <a:lnTo>
                    <a:pt x="7688" y="5526"/>
                  </a:lnTo>
                  <a:lnTo>
                    <a:pt x="7683" y="5542"/>
                  </a:lnTo>
                  <a:lnTo>
                    <a:pt x="7675" y="5557"/>
                  </a:lnTo>
                  <a:lnTo>
                    <a:pt x="7666" y="5570"/>
                  </a:lnTo>
                  <a:lnTo>
                    <a:pt x="7655" y="5583"/>
                  </a:lnTo>
                  <a:lnTo>
                    <a:pt x="7643" y="5593"/>
                  </a:lnTo>
                  <a:lnTo>
                    <a:pt x="7629" y="5602"/>
                  </a:lnTo>
                  <a:lnTo>
                    <a:pt x="7614" y="5610"/>
                  </a:lnTo>
                  <a:lnTo>
                    <a:pt x="7599" y="5615"/>
                  </a:lnTo>
                  <a:lnTo>
                    <a:pt x="7583" y="5618"/>
                  </a:lnTo>
                  <a:lnTo>
                    <a:pt x="7566" y="5619"/>
                  </a:lnTo>
                  <a:lnTo>
                    <a:pt x="7550" y="5618"/>
                  </a:lnTo>
                  <a:lnTo>
                    <a:pt x="7349" y="5590"/>
                  </a:lnTo>
                  <a:lnTo>
                    <a:pt x="7345" y="5589"/>
                  </a:lnTo>
                  <a:lnTo>
                    <a:pt x="7163" y="5558"/>
                  </a:lnTo>
                  <a:lnTo>
                    <a:pt x="7158" y="5557"/>
                  </a:lnTo>
                  <a:lnTo>
                    <a:pt x="7140" y="5553"/>
                  </a:lnTo>
                  <a:lnTo>
                    <a:pt x="7144" y="5557"/>
                  </a:lnTo>
                  <a:lnTo>
                    <a:pt x="7167" y="5581"/>
                  </a:lnTo>
                  <a:lnTo>
                    <a:pt x="7186" y="5607"/>
                  </a:lnTo>
                  <a:lnTo>
                    <a:pt x="7202" y="5637"/>
                  </a:lnTo>
                  <a:lnTo>
                    <a:pt x="7214" y="5668"/>
                  </a:lnTo>
                  <a:lnTo>
                    <a:pt x="7222" y="5700"/>
                  </a:lnTo>
                  <a:lnTo>
                    <a:pt x="7225" y="5733"/>
                  </a:lnTo>
                  <a:lnTo>
                    <a:pt x="7224" y="5766"/>
                  </a:lnTo>
                  <a:lnTo>
                    <a:pt x="7213" y="5879"/>
                  </a:lnTo>
                  <a:lnTo>
                    <a:pt x="7205" y="5918"/>
                  </a:lnTo>
                  <a:lnTo>
                    <a:pt x="7172" y="6043"/>
                  </a:lnTo>
                  <a:lnTo>
                    <a:pt x="7162" y="6073"/>
                  </a:lnTo>
                  <a:lnTo>
                    <a:pt x="7107" y="6208"/>
                  </a:lnTo>
                  <a:lnTo>
                    <a:pt x="7096" y="6232"/>
                  </a:lnTo>
                  <a:lnTo>
                    <a:pt x="7020" y="6374"/>
                  </a:lnTo>
                  <a:lnTo>
                    <a:pt x="7008" y="6394"/>
                  </a:lnTo>
                  <a:lnTo>
                    <a:pt x="6911" y="6540"/>
                  </a:lnTo>
                  <a:lnTo>
                    <a:pt x="6899" y="6557"/>
                  </a:lnTo>
                  <a:lnTo>
                    <a:pt x="6783" y="6705"/>
                  </a:lnTo>
                  <a:lnTo>
                    <a:pt x="6770" y="6720"/>
                  </a:lnTo>
                  <a:lnTo>
                    <a:pt x="6634" y="6867"/>
                  </a:lnTo>
                  <a:lnTo>
                    <a:pt x="6620" y="6881"/>
                  </a:lnTo>
                  <a:lnTo>
                    <a:pt x="6465" y="7024"/>
                  </a:lnTo>
                  <a:lnTo>
                    <a:pt x="6450" y="7037"/>
                  </a:lnTo>
                  <a:lnTo>
                    <a:pt x="6277" y="7173"/>
                  </a:lnTo>
                  <a:lnTo>
                    <a:pt x="6261" y="7185"/>
                  </a:lnTo>
                  <a:lnTo>
                    <a:pt x="6070" y="7313"/>
                  </a:lnTo>
                  <a:lnTo>
                    <a:pt x="6053" y="7323"/>
                  </a:lnTo>
                  <a:lnTo>
                    <a:pt x="5844" y="7439"/>
                  </a:lnTo>
                  <a:lnTo>
                    <a:pt x="5825" y="7448"/>
                  </a:lnTo>
                  <a:lnTo>
                    <a:pt x="5600" y="7549"/>
                  </a:lnTo>
                  <a:lnTo>
                    <a:pt x="5580" y="7558"/>
                  </a:lnTo>
                  <a:lnTo>
                    <a:pt x="5339" y="7641"/>
                  </a:lnTo>
                  <a:lnTo>
                    <a:pt x="5317" y="7648"/>
                  </a:lnTo>
                  <a:lnTo>
                    <a:pt x="5250" y="7664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675"/>
                  </a:lnTo>
                  <a:lnTo>
                    <a:pt x="4744" y="6658"/>
                  </a:lnTo>
                  <a:lnTo>
                    <a:pt x="4742" y="6654"/>
                  </a:lnTo>
                  <a:lnTo>
                    <a:pt x="4690" y="6494"/>
                  </a:lnTo>
                  <a:lnTo>
                    <a:pt x="4688" y="6489"/>
                  </a:lnTo>
                  <a:lnTo>
                    <a:pt x="4648" y="6343"/>
                  </a:lnTo>
                  <a:lnTo>
                    <a:pt x="4646" y="6337"/>
                  </a:lnTo>
                  <a:lnTo>
                    <a:pt x="4617" y="6205"/>
                  </a:lnTo>
                  <a:lnTo>
                    <a:pt x="4616" y="6196"/>
                  </a:lnTo>
                  <a:lnTo>
                    <a:pt x="4598" y="6079"/>
                  </a:lnTo>
                  <a:lnTo>
                    <a:pt x="4597" y="6067"/>
                  </a:lnTo>
                  <a:lnTo>
                    <a:pt x="4591" y="5963"/>
                  </a:lnTo>
                  <a:lnTo>
                    <a:pt x="4591" y="5948"/>
                  </a:lnTo>
                  <a:lnTo>
                    <a:pt x="4597" y="5858"/>
                  </a:lnTo>
                  <a:lnTo>
                    <a:pt x="4600" y="5839"/>
                  </a:lnTo>
                  <a:lnTo>
                    <a:pt x="4617" y="5762"/>
                  </a:lnTo>
                  <a:lnTo>
                    <a:pt x="4621" y="5750"/>
                  </a:lnTo>
                  <a:lnTo>
                    <a:pt x="4626" y="5738"/>
                  </a:lnTo>
                  <a:lnTo>
                    <a:pt x="4641" y="5706"/>
                  </a:lnTo>
                  <a:lnTo>
                    <a:pt x="4619" y="5701"/>
                  </a:lnTo>
                  <a:lnTo>
                    <a:pt x="4610" y="5699"/>
                  </a:lnTo>
                  <a:lnTo>
                    <a:pt x="4556" y="5686"/>
                  </a:lnTo>
                  <a:lnTo>
                    <a:pt x="4547" y="5683"/>
                  </a:lnTo>
                  <a:lnTo>
                    <a:pt x="4494" y="5668"/>
                  </a:lnTo>
                  <a:lnTo>
                    <a:pt x="4485" y="5665"/>
                  </a:lnTo>
                  <a:lnTo>
                    <a:pt x="4466" y="5659"/>
                  </a:lnTo>
                  <a:lnTo>
                    <a:pt x="4462" y="5698"/>
                  </a:lnTo>
                  <a:lnTo>
                    <a:pt x="4460" y="5711"/>
                  </a:lnTo>
                  <a:lnTo>
                    <a:pt x="4457" y="5724"/>
                  </a:lnTo>
                  <a:lnTo>
                    <a:pt x="4434" y="5798"/>
                  </a:lnTo>
                  <a:lnTo>
                    <a:pt x="4427" y="5817"/>
                  </a:lnTo>
                  <a:lnTo>
                    <a:pt x="4387" y="5898"/>
                  </a:lnTo>
                  <a:lnTo>
                    <a:pt x="4379" y="5911"/>
                  </a:lnTo>
                  <a:lnTo>
                    <a:pt x="4322" y="5998"/>
                  </a:lnTo>
                  <a:lnTo>
                    <a:pt x="4316" y="6007"/>
                  </a:lnTo>
                  <a:lnTo>
                    <a:pt x="4242" y="6100"/>
                  </a:lnTo>
                  <a:lnTo>
                    <a:pt x="4236" y="6107"/>
                  </a:lnTo>
                  <a:lnTo>
                    <a:pt x="4145" y="6206"/>
                  </a:lnTo>
                  <a:lnTo>
                    <a:pt x="4140" y="6211"/>
                  </a:lnTo>
                  <a:lnTo>
                    <a:pt x="4032" y="6316"/>
                  </a:lnTo>
                  <a:lnTo>
                    <a:pt x="4028" y="6320"/>
                  </a:lnTo>
                  <a:lnTo>
                    <a:pt x="3903" y="6432"/>
                  </a:lnTo>
                  <a:lnTo>
                    <a:pt x="3900" y="6435"/>
                  </a:lnTo>
                  <a:lnTo>
                    <a:pt x="3758" y="6552"/>
                  </a:lnTo>
                  <a:lnTo>
                    <a:pt x="3755" y="6555"/>
                  </a:lnTo>
                  <a:lnTo>
                    <a:pt x="3596" y="6679"/>
                  </a:lnTo>
                  <a:lnTo>
                    <a:pt x="3582" y="6688"/>
                  </a:lnTo>
                  <a:lnTo>
                    <a:pt x="3568" y="6695"/>
                  </a:lnTo>
                  <a:lnTo>
                    <a:pt x="3552" y="6701"/>
                  </a:lnTo>
                  <a:lnTo>
                    <a:pt x="3536" y="6704"/>
                  </a:lnTo>
                  <a:lnTo>
                    <a:pt x="3519" y="6705"/>
                  </a:lnTo>
                  <a:lnTo>
                    <a:pt x="3503" y="6704"/>
                  </a:lnTo>
                  <a:lnTo>
                    <a:pt x="3487" y="6701"/>
                  </a:lnTo>
                  <a:lnTo>
                    <a:pt x="3471" y="6696"/>
                  </a:lnTo>
                  <a:lnTo>
                    <a:pt x="3457" y="6688"/>
                  </a:lnTo>
                  <a:lnTo>
                    <a:pt x="3443" y="6679"/>
                  </a:lnTo>
                  <a:lnTo>
                    <a:pt x="3430" y="6668"/>
                  </a:lnTo>
                  <a:lnTo>
                    <a:pt x="3420" y="6656"/>
                  </a:lnTo>
                  <a:lnTo>
                    <a:pt x="3411" y="6642"/>
                  </a:lnTo>
                  <a:lnTo>
                    <a:pt x="3403" y="6627"/>
                  </a:lnTo>
                  <a:lnTo>
                    <a:pt x="3398" y="6612"/>
                  </a:lnTo>
                  <a:lnTo>
                    <a:pt x="3395" y="6596"/>
                  </a:lnTo>
                  <a:lnTo>
                    <a:pt x="3394" y="6579"/>
                  </a:lnTo>
                  <a:lnTo>
                    <a:pt x="3395" y="6563"/>
                  </a:lnTo>
                  <a:lnTo>
                    <a:pt x="3423" y="6362"/>
                  </a:lnTo>
                  <a:lnTo>
                    <a:pt x="3424" y="6358"/>
                  </a:lnTo>
                  <a:lnTo>
                    <a:pt x="3455" y="6175"/>
                  </a:lnTo>
                  <a:lnTo>
                    <a:pt x="3456" y="6171"/>
                  </a:lnTo>
                  <a:lnTo>
                    <a:pt x="3490" y="6006"/>
                  </a:lnTo>
                  <a:lnTo>
                    <a:pt x="3491" y="6001"/>
                  </a:lnTo>
                  <a:lnTo>
                    <a:pt x="3529" y="5854"/>
                  </a:lnTo>
                  <a:lnTo>
                    <a:pt x="3531" y="5847"/>
                  </a:lnTo>
                  <a:lnTo>
                    <a:pt x="3571" y="5718"/>
                  </a:lnTo>
                  <a:lnTo>
                    <a:pt x="3574" y="5710"/>
                  </a:lnTo>
                  <a:lnTo>
                    <a:pt x="3618" y="5599"/>
                  </a:lnTo>
                  <a:lnTo>
                    <a:pt x="3623" y="5589"/>
                  </a:lnTo>
                  <a:lnTo>
                    <a:pt x="3670" y="5496"/>
                  </a:lnTo>
                  <a:lnTo>
                    <a:pt x="3677" y="5483"/>
                  </a:lnTo>
                  <a:lnTo>
                    <a:pt x="3727" y="5408"/>
                  </a:lnTo>
                  <a:lnTo>
                    <a:pt x="3740" y="5392"/>
                  </a:lnTo>
                  <a:lnTo>
                    <a:pt x="3793" y="5335"/>
                  </a:lnTo>
                  <a:lnTo>
                    <a:pt x="3803" y="5326"/>
                  </a:lnTo>
                  <a:lnTo>
                    <a:pt x="3814" y="5318"/>
                  </a:lnTo>
                  <a:lnTo>
                    <a:pt x="3842" y="5299"/>
                  </a:lnTo>
                  <a:lnTo>
                    <a:pt x="3826" y="5284"/>
                  </a:lnTo>
                  <a:lnTo>
                    <a:pt x="3819" y="5278"/>
                  </a:lnTo>
                  <a:lnTo>
                    <a:pt x="3779" y="5240"/>
                  </a:lnTo>
                  <a:lnTo>
                    <a:pt x="3772" y="5233"/>
                  </a:lnTo>
                  <a:lnTo>
                    <a:pt x="3734" y="5193"/>
                  </a:lnTo>
                  <a:lnTo>
                    <a:pt x="3728" y="5186"/>
                  </a:lnTo>
                  <a:lnTo>
                    <a:pt x="3714" y="5171"/>
                  </a:lnTo>
                  <a:lnTo>
                    <a:pt x="3694" y="5199"/>
                  </a:lnTo>
                  <a:lnTo>
                    <a:pt x="3686" y="5210"/>
                  </a:lnTo>
                  <a:lnTo>
                    <a:pt x="3677" y="5220"/>
                  </a:lnTo>
                  <a:lnTo>
                    <a:pt x="3620" y="5273"/>
                  </a:lnTo>
                  <a:lnTo>
                    <a:pt x="3604" y="5286"/>
                  </a:lnTo>
                  <a:lnTo>
                    <a:pt x="3529" y="5336"/>
                  </a:lnTo>
                  <a:lnTo>
                    <a:pt x="3516" y="5343"/>
                  </a:lnTo>
                  <a:lnTo>
                    <a:pt x="3423" y="5390"/>
                  </a:lnTo>
                  <a:lnTo>
                    <a:pt x="3413" y="5395"/>
                  </a:lnTo>
                  <a:lnTo>
                    <a:pt x="3302" y="5439"/>
                  </a:lnTo>
                  <a:lnTo>
                    <a:pt x="3294" y="5442"/>
                  </a:lnTo>
                  <a:lnTo>
                    <a:pt x="3165" y="5482"/>
                  </a:lnTo>
                  <a:lnTo>
                    <a:pt x="3158" y="5484"/>
                  </a:lnTo>
                  <a:lnTo>
                    <a:pt x="3011" y="5522"/>
                  </a:lnTo>
                  <a:lnTo>
                    <a:pt x="3006" y="5523"/>
                  </a:lnTo>
                  <a:lnTo>
                    <a:pt x="2841" y="5557"/>
                  </a:lnTo>
                  <a:lnTo>
                    <a:pt x="2837" y="5558"/>
                  </a:lnTo>
                  <a:lnTo>
                    <a:pt x="2654" y="5589"/>
                  </a:lnTo>
                  <a:lnTo>
                    <a:pt x="2650" y="5590"/>
                  </a:lnTo>
                  <a:lnTo>
                    <a:pt x="2449" y="5618"/>
                  </a:lnTo>
                  <a:lnTo>
                    <a:pt x="2433" y="5619"/>
                  </a:lnTo>
                  <a:lnTo>
                    <a:pt x="2416" y="5618"/>
                  </a:lnTo>
                  <a:lnTo>
                    <a:pt x="2400" y="5615"/>
                  </a:lnTo>
                  <a:lnTo>
                    <a:pt x="2385" y="5610"/>
                  </a:lnTo>
                  <a:lnTo>
                    <a:pt x="2370" y="5602"/>
                  </a:lnTo>
                  <a:lnTo>
                    <a:pt x="2356" y="5593"/>
                  </a:lnTo>
                  <a:lnTo>
                    <a:pt x="2344" y="5583"/>
                  </a:lnTo>
                  <a:lnTo>
                    <a:pt x="2333" y="5570"/>
                  </a:lnTo>
                  <a:lnTo>
                    <a:pt x="2324" y="5557"/>
                  </a:lnTo>
                  <a:lnTo>
                    <a:pt x="2316" y="5542"/>
                  </a:lnTo>
                  <a:lnTo>
                    <a:pt x="2311" y="5526"/>
                  </a:lnTo>
                  <a:lnTo>
                    <a:pt x="2308" y="5510"/>
                  </a:lnTo>
                  <a:lnTo>
                    <a:pt x="2307" y="5494"/>
                  </a:lnTo>
                  <a:lnTo>
                    <a:pt x="2308" y="5477"/>
                  </a:lnTo>
                  <a:lnTo>
                    <a:pt x="2311" y="5461"/>
                  </a:lnTo>
                  <a:lnTo>
                    <a:pt x="2317" y="5446"/>
                  </a:lnTo>
                  <a:lnTo>
                    <a:pt x="2324" y="5431"/>
                  </a:lnTo>
                  <a:lnTo>
                    <a:pt x="2333" y="5417"/>
                  </a:lnTo>
                  <a:lnTo>
                    <a:pt x="2457" y="5258"/>
                  </a:lnTo>
                  <a:lnTo>
                    <a:pt x="2460" y="5255"/>
                  </a:lnTo>
                  <a:lnTo>
                    <a:pt x="2577" y="5113"/>
                  </a:lnTo>
                  <a:lnTo>
                    <a:pt x="2580" y="5110"/>
                  </a:lnTo>
                  <a:lnTo>
                    <a:pt x="2692" y="4985"/>
                  </a:lnTo>
                  <a:lnTo>
                    <a:pt x="2696" y="4981"/>
                  </a:lnTo>
                  <a:lnTo>
                    <a:pt x="2801" y="4873"/>
                  </a:lnTo>
                  <a:lnTo>
                    <a:pt x="2806" y="4868"/>
                  </a:lnTo>
                  <a:lnTo>
                    <a:pt x="2905" y="4777"/>
                  </a:lnTo>
                  <a:lnTo>
                    <a:pt x="2912" y="4771"/>
                  </a:lnTo>
                  <a:lnTo>
                    <a:pt x="3005" y="4697"/>
                  </a:lnTo>
                  <a:lnTo>
                    <a:pt x="3014" y="4690"/>
                  </a:lnTo>
                  <a:lnTo>
                    <a:pt x="3101" y="4633"/>
                  </a:lnTo>
                  <a:lnTo>
                    <a:pt x="3114" y="4626"/>
                  </a:lnTo>
                  <a:lnTo>
                    <a:pt x="3195" y="4586"/>
                  </a:lnTo>
                  <a:lnTo>
                    <a:pt x="3214" y="4578"/>
                  </a:lnTo>
                  <a:lnTo>
                    <a:pt x="3288" y="4555"/>
                  </a:lnTo>
                  <a:lnTo>
                    <a:pt x="3301" y="4552"/>
                  </a:lnTo>
                  <a:lnTo>
                    <a:pt x="3314" y="4550"/>
                  </a:lnTo>
                  <a:lnTo>
                    <a:pt x="3354" y="4547"/>
                  </a:lnTo>
                  <a:lnTo>
                    <a:pt x="3347" y="4527"/>
                  </a:lnTo>
                  <a:lnTo>
                    <a:pt x="3344" y="4518"/>
                  </a:lnTo>
                  <a:lnTo>
                    <a:pt x="3329" y="4465"/>
                  </a:lnTo>
                  <a:lnTo>
                    <a:pt x="3327" y="4456"/>
                  </a:lnTo>
                  <a:lnTo>
                    <a:pt x="3313" y="4402"/>
                  </a:lnTo>
                  <a:lnTo>
                    <a:pt x="3311" y="4393"/>
                  </a:lnTo>
                  <a:lnTo>
                    <a:pt x="3307" y="4371"/>
                  </a:lnTo>
                  <a:lnTo>
                    <a:pt x="3275" y="4386"/>
                  </a:lnTo>
                  <a:lnTo>
                    <a:pt x="3262" y="4391"/>
                  </a:lnTo>
                  <a:lnTo>
                    <a:pt x="3250" y="4395"/>
                  </a:lnTo>
                  <a:lnTo>
                    <a:pt x="3174" y="4412"/>
                  </a:lnTo>
                  <a:lnTo>
                    <a:pt x="3154" y="4415"/>
                  </a:lnTo>
                  <a:lnTo>
                    <a:pt x="3064" y="4421"/>
                  </a:lnTo>
                  <a:lnTo>
                    <a:pt x="3049" y="4421"/>
                  </a:lnTo>
                  <a:lnTo>
                    <a:pt x="2945" y="4415"/>
                  </a:lnTo>
                  <a:lnTo>
                    <a:pt x="2934" y="4414"/>
                  </a:lnTo>
                  <a:lnTo>
                    <a:pt x="2816" y="4396"/>
                  </a:lnTo>
                  <a:lnTo>
                    <a:pt x="2807" y="4395"/>
                  </a:lnTo>
                  <a:lnTo>
                    <a:pt x="2676" y="4366"/>
                  </a:lnTo>
                  <a:lnTo>
                    <a:pt x="2669" y="4364"/>
                  </a:lnTo>
                  <a:lnTo>
                    <a:pt x="2524" y="4324"/>
                  </a:lnTo>
                  <a:lnTo>
                    <a:pt x="2518" y="4322"/>
                  </a:lnTo>
                  <a:lnTo>
                    <a:pt x="2359" y="4270"/>
                  </a:lnTo>
                  <a:lnTo>
                    <a:pt x="2355" y="4268"/>
                  </a:lnTo>
                  <a:lnTo>
                    <a:pt x="2182" y="4205"/>
                  </a:lnTo>
                  <a:lnTo>
                    <a:pt x="2178" y="4203"/>
                  </a:lnTo>
                  <a:lnTo>
                    <a:pt x="1991" y="4128"/>
                  </a:lnTo>
                  <a:lnTo>
                    <a:pt x="1976" y="4121"/>
                  </a:lnTo>
                  <a:lnTo>
                    <a:pt x="1963" y="4112"/>
                  </a:lnTo>
                  <a:lnTo>
                    <a:pt x="1950" y="4101"/>
                  </a:lnTo>
                  <a:lnTo>
                    <a:pt x="1939" y="4089"/>
                  </a:lnTo>
                  <a:lnTo>
                    <a:pt x="1930" y="4075"/>
                  </a:lnTo>
                  <a:lnTo>
                    <a:pt x="1923" y="4060"/>
                  </a:lnTo>
                  <a:lnTo>
                    <a:pt x="1917" y="4045"/>
                  </a:lnTo>
                  <a:lnTo>
                    <a:pt x="1914" y="4028"/>
                  </a:lnTo>
                  <a:lnTo>
                    <a:pt x="1913" y="4012"/>
                  </a:lnTo>
                  <a:lnTo>
                    <a:pt x="1914" y="3996"/>
                  </a:lnTo>
                  <a:lnTo>
                    <a:pt x="1917" y="3979"/>
                  </a:lnTo>
                  <a:lnTo>
                    <a:pt x="1923" y="3964"/>
                  </a:lnTo>
                  <a:lnTo>
                    <a:pt x="1930" y="3949"/>
                  </a:lnTo>
                  <a:lnTo>
                    <a:pt x="1939" y="3935"/>
                  </a:lnTo>
                  <a:lnTo>
                    <a:pt x="1950" y="3923"/>
                  </a:lnTo>
                  <a:lnTo>
                    <a:pt x="1963" y="3912"/>
                  </a:lnTo>
                  <a:lnTo>
                    <a:pt x="1976" y="3903"/>
                  </a:lnTo>
                  <a:lnTo>
                    <a:pt x="1991" y="3896"/>
                  </a:lnTo>
                  <a:lnTo>
                    <a:pt x="2178" y="3821"/>
                  </a:lnTo>
                  <a:lnTo>
                    <a:pt x="2182" y="3819"/>
                  </a:lnTo>
                  <a:lnTo>
                    <a:pt x="2355" y="3756"/>
                  </a:lnTo>
                  <a:lnTo>
                    <a:pt x="2359" y="3754"/>
                  </a:lnTo>
                  <a:lnTo>
                    <a:pt x="2518" y="3702"/>
                  </a:lnTo>
                  <a:lnTo>
                    <a:pt x="2524" y="3701"/>
                  </a:lnTo>
                  <a:lnTo>
                    <a:pt x="2669" y="3660"/>
                  </a:lnTo>
                  <a:lnTo>
                    <a:pt x="2676" y="3658"/>
                  </a:lnTo>
                  <a:lnTo>
                    <a:pt x="2807" y="3630"/>
                  </a:lnTo>
                  <a:lnTo>
                    <a:pt x="2816" y="3628"/>
                  </a:lnTo>
                  <a:lnTo>
                    <a:pt x="2934" y="3611"/>
                  </a:lnTo>
                  <a:lnTo>
                    <a:pt x="2945" y="3609"/>
                  </a:lnTo>
                  <a:lnTo>
                    <a:pt x="3049" y="3604"/>
                  </a:lnTo>
                  <a:lnTo>
                    <a:pt x="3064" y="3604"/>
                  </a:lnTo>
                  <a:lnTo>
                    <a:pt x="3154" y="3610"/>
                  </a:lnTo>
                  <a:lnTo>
                    <a:pt x="3174" y="3612"/>
                  </a:lnTo>
                  <a:lnTo>
                    <a:pt x="3250" y="3630"/>
                  </a:lnTo>
                  <a:lnTo>
                    <a:pt x="3262" y="3633"/>
                  </a:lnTo>
                  <a:lnTo>
                    <a:pt x="3275" y="3638"/>
                  </a:lnTo>
                  <a:lnTo>
                    <a:pt x="3307" y="3653"/>
                  </a:lnTo>
                  <a:lnTo>
                    <a:pt x="3311" y="3632"/>
                  </a:lnTo>
                  <a:lnTo>
                    <a:pt x="3313" y="3623"/>
                  </a:lnTo>
                  <a:lnTo>
                    <a:pt x="3327" y="3569"/>
                  </a:lnTo>
                  <a:lnTo>
                    <a:pt x="3329" y="3560"/>
                  </a:lnTo>
                  <a:lnTo>
                    <a:pt x="3344" y="3507"/>
                  </a:lnTo>
                  <a:lnTo>
                    <a:pt x="3347" y="3498"/>
                  </a:lnTo>
                  <a:lnTo>
                    <a:pt x="3354" y="3478"/>
                  </a:lnTo>
                  <a:lnTo>
                    <a:pt x="3314" y="3475"/>
                  </a:lnTo>
                  <a:lnTo>
                    <a:pt x="3301" y="3473"/>
                  </a:lnTo>
                  <a:lnTo>
                    <a:pt x="3288" y="3470"/>
                  </a:lnTo>
                  <a:lnTo>
                    <a:pt x="3214" y="3447"/>
                  </a:lnTo>
                  <a:lnTo>
                    <a:pt x="3195" y="3439"/>
                  </a:lnTo>
                  <a:lnTo>
                    <a:pt x="3114" y="3399"/>
                  </a:lnTo>
                  <a:lnTo>
                    <a:pt x="3101" y="3392"/>
                  </a:lnTo>
                  <a:lnTo>
                    <a:pt x="3014" y="3335"/>
                  </a:lnTo>
                  <a:lnTo>
                    <a:pt x="3005" y="3328"/>
                  </a:lnTo>
                  <a:lnTo>
                    <a:pt x="2912" y="3254"/>
                  </a:lnTo>
                  <a:lnTo>
                    <a:pt x="2905" y="3248"/>
                  </a:lnTo>
                  <a:lnTo>
                    <a:pt x="2806" y="3157"/>
                  </a:lnTo>
                  <a:lnTo>
                    <a:pt x="2801" y="3152"/>
                  </a:lnTo>
                  <a:lnTo>
                    <a:pt x="2696" y="3044"/>
                  </a:lnTo>
                  <a:lnTo>
                    <a:pt x="2692" y="3040"/>
                  </a:lnTo>
                  <a:lnTo>
                    <a:pt x="2580" y="2915"/>
                  </a:lnTo>
                  <a:lnTo>
                    <a:pt x="2577" y="2912"/>
                  </a:lnTo>
                  <a:lnTo>
                    <a:pt x="2460" y="2770"/>
                  </a:lnTo>
                  <a:lnTo>
                    <a:pt x="2457" y="2767"/>
                  </a:lnTo>
                  <a:lnTo>
                    <a:pt x="2333" y="2608"/>
                  </a:lnTo>
                  <a:lnTo>
                    <a:pt x="2324" y="2594"/>
                  </a:lnTo>
                  <a:lnTo>
                    <a:pt x="2317" y="2579"/>
                  </a:lnTo>
                  <a:lnTo>
                    <a:pt x="2311" y="2564"/>
                  </a:lnTo>
                  <a:lnTo>
                    <a:pt x="2308" y="2548"/>
                  </a:lnTo>
                  <a:lnTo>
                    <a:pt x="2307" y="2531"/>
                  </a:lnTo>
                  <a:lnTo>
                    <a:pt x="2308" y="2515"/>
                  </a:lnTo>
                  <a:lnTo>
                    <a:pt x="2311" y="2499"/>
                  </a:lnTo>
                  <a:lnTo>
                    <a:pt x="2316" y="2483"/>
                  </a:lnTo>
                  <a:lnTo>
                    <a:pt x="2324" y="2468"/>
                  </a:lnTo>
                  <a:lnTo>
                    <a:pt x="2333" y="2455"/>
                  </a:lnTo>
                  <a:lnTo>
                    <a:pt x="2344" y="2442"/>
                  </a:lnTo>
                  <a:lnTo>
                    <a:pt x="2356" y="2432"/>
                  </a:lnTo>
                  <a:lnTo>
                    <a:pt x="2370" y="2423"/>
                  </a:lnTo>
                  <a:lnTo>
                    <a:pt x="2385" y="2415"/>
                  </a:lnTo>
                  <a:lnTo>
                    <a:pt x="2400" y="2410"/>
                  </a:lnTo>
                  <a:lnTo>
                    <a:pt x="2416" y="2407"/>
                  </a:lnTo>
                  <a:lnTo>
                    <a:pt x="2433" y="2406"/>
                  </a:lnTo>
                  <a:lnTo>
                    <a:pt x="2449" y="2407"/>
                  </a:lnTo>
                  <a:lnTo>
                    <a:pt x="2650" y="2435"/>
                  </a:lnTo>
                  <a:lnTo>
                    <a:pt x="2654" y="2436"/>
                  </a:lnTo>
                  <a:lnTo>
                    <a:pt x="2837" y="2467"/>
                  </a:lnTo>
                  <a:lnTo>
                    <a:pt x="2841" y="2468"/>
                  </a:lnTo>
                  <a:lnTo>
                    <a:pt x="3006" y="2502"/>
                  </a:lnTo>
                  <a:lnTo>
                    <a:pt x="3011" y="2503"/>
                  </a:lnTo>
                  <a:lnTo>
                    <a:pt x="3158" y="2541"/>
                  </a:lnTo>
                  <a:lnTo>
                    <a:pt x="3165" y="2543"/>
                  </a:lnTo>
                  <a:lnTo>
                    <a:pt x="3294" y="2583"/>
                  </a:lnTo>
                  <a:lnTo>
                    <a:pt x="3302" y="2586"/>
                  </a:lnTo>
                  <a:lnTo>
                    <a:pt x="3413" y="2630"/>
                  </a:lnTo>
                  <a:lnTo>
                    <a:pt x="3423" y="2635"/>
                  </a:lnTo>
                  <a:lnTo>
                    <a:pt x="3516" y="2682"/>
                  </a:lnTo>
                  <a:lnTo>
                    <a:pt x="3529" y="2689"/>
                  </a:lnTo>
                  <a:lnTo>
                    <a:pt x="3604" y="2739"/>
                  </a:lnTo>
                  <a:lnTo>
                    <a:pt x="3620" y="2752"/>
                  </a:lnTo>
                  <a:lnTo>
                    <a:pt x="3677" y="2805"/>
                  </a:lnTo>
                  <a:lnTo>
                    <a:pt x="3686" y="2815"/>
                  </a:lnTo>
                  <a:lnTo>
                    <a:pt x="3694" y="2826"/>
                  </a:lnTo>
                  <a:lnTo>
                    <a:pt x="3714" y="2854"/>
                  </a:lnTo>
                  <a:lnTo>
                    <a:pt x="3728" y="2839"/>
                  </a:lnTo>
                  <a:lnTo>
                    <a:pt x="3734" y="2832"/>
                  </a:lnTo>
                  <a:lnTo>
                    <a:pt x="3772" y="2792"/>
                  </a:lnTo>
                  <a:lnTo>
                    <a:pt x="3779" y="2785"/>
                  </a:lnTo>
                  <a:lnTo>
                    <a:pt x="3819" y="2747"/>
                  </a:lnTo>
                  <a:lnTo>
                    <a:pt x="3826" y="2741"/>
                  </a:lnTo>
                  <a:lnTo>
                    <a:pt x="3842" y="2726"/>
                  </a:lnTo>
                  <a:lnTo>
                    <a:pt x="3814" y="2707"/>
                  </a:lnTo>
                  <a:lnTo>
                    <a:pt x="3803" y="2699"/>
                  </a:lnTo>
                  <a:lnTo>
                    <a:pt x="3793" y="2690"/>
                  </a:lnTo>
                  <a:lnTo>
                    <a:pt x="3740" y="2633"/>
                  </a:lnTo>
                  <a:lnTo>
                    <a:pt x="3727" y="2617"/>
                  </a:lnTo>
                  <a:lnTo>
                    <a:pt x="3677" y="2542"/>
                  </a:lnTo>
                  <a:lnTo>
                    <a:pt x="3670" y="2529"/>
                  </a:lnTo>
                  <a:lnTo>
                    <a:pt x="3623" y="2436"/>
                  </a:lnTo>
                  <a:lnTo>
                    <a:pt x="3618" y="2426"/>
                  </a:lnTo>
                  <a:lnTo>
                    <a:pt x="3574" y="2315"/>
                  </a:lnTo>
                  <a:lnTo>
                    <a:pt x="3571" y="2307"/>
                  </a:lnTo>
                  <a:lnTo>
                    <a:pt x="3531" y="2178"/>
                  </a:lnTo>
                  <a:lnTo>
                    <a:pt x="3529" y="2171"/>
                  </a:lnTo>
                  <a:lnTo>
                    <a:pt x="3491" y="2024"/>
                  </a:lnTo>
                  <a:lnTo>
                    <a:pt x="3490" y="2019"/>
                  </a:lnTo>
                  <a:lnTo>
                    <a:pt x="3456" y="1854"/>
                  </a:lnTo>
                  <a:lnTo>
                    <a:pt x="3455" y="1850"/>
                  </a:lnTo>
                  <a:lnTo>
                    <a:pt x="3424" y="1667"/>
                  </a:lnTo>
                  <a:lnTo>
                    <a:pt x="3423" y="1663"/>
                  </a:lnTo>
                  <a:lnTo>
                    <a:pt x="3395" y="1462"/>
                  </a:lnTo>
                  <a:lnTo>
                    <a:pt x="3394" y="1446"/>
                  </a:lnTo>
                  <a:lnTo>
                    <a:pt x="3395" y="1429"/>
                  </a:lnTo>
                  <a:lnTo>
                    <a:pt x="3398" y="1413"/>
                  </a:lnTo>
                  <a:lnTo>
                    <a:pt x="3403" y="1398"/>
                  </a:lnTo>
                  <a:lnTo>
                    <a:pt x="3411" y="1383"/>
                  </a:lnTo>
                  <a:lnTo>
                    <a:pt x="3420" y="1369"/>
                  </a:lnTo>
                  <a:lnTo>
                    <a:pt x="3430" y="1357"/>
                  </a:lnTo>
                  <a:lnTo>
                    <a:pt x="3443" y="1346"/>
                  </a:lnTo>
                  <a:lnTo>
                    <a:pt x="3457" y="1337"/>
                  </a:lnTo>
                  <a:lnTo>
                    <a:pt x="3471" y="1329"/>
                  </a:lnTo>
                  <a:lnTo>
                    <a:pt x="3487" y="1324"/>
                  </a:lnTo>
                  <a:lnTo>
                    <a:pt x="3503" y="1321"/>
                  </a:lnTo>
                  <a:lnTo>
                    <a:pt x="3519" y="1320"/>
                  </a:lnTo>
                  <a:lnTo>
                    <a:pt x="3536" y="1321"/>
                  </a:lnTo>
                  <a:lnTo>
                    <a:pt x="3552" y="1324"/>
                  </a:lnTo>
                  <a:lnTo>
                    <a:pt x="3568" y="1330"/>
                  </a:lnTo>
                  <a:lnTo>
                    <a:pt x="3582" y="1337"/>
                  </a:lnTo>
                  <a:lnTo>
                    <a:pt x="3596" y="1346"/>
                  </a:lnTo>
                  <a:lnTo>
                    <a:pt x="3755" y="1470"/>
                  </a:lnTo>
                  <a:lnTo>
                    <a:pt x="3758" y="1473"/>
                  </a:lnTo>
                  <a:lnTo>
                    <a:pt x="3900" y="1590"/>
                  </a:lnTo>
                  <a:lnTo>
                    <a:pt x="3903" y="1593"/>
                  </a:lnTo>
                  <a:lnTo>
                    <a:pt x="4028" y="1705"/>
                  </a:lnTo>
                  <a:lnTo>
                    <a:pt x="4032" y="1709"/>
                  </a:lnTo>
                  <a:lnTo>
                    <a:pt x="4140" y="1814"/>
                  </a:lnTo>
                  <a:lnTo>
                    <a:pt x="4145" y="1819"/>
                  </a:lnTo>
                  <a:lnTo>
                    <a:pt x="4236" y="1918"/>
                  </a:lnTo>
                  <a:lnTo>
                    <a:pt x="4242" y="1925"/>
                  </a:lnTo>
                  <a:lnTo>
                    <a:pt x="4316" y="2018"/>
                  </a:lnTo>
                  <a:lnTo>
                    <a:pt x="4322" y="2027"/>
                  </a:lnTo>
                  <a:lnTo>
                    <a:pt x="4379" y="2114"/>
                  </a:lnTo>
                  <a:lnTo>
                    <a:pt x="4387" y="2127"/>
                  </a:lnTo>
                  <a:lnTo>
                    <a:pt x="4427" y="2208"/>
                  </a:lnTo>
                  <a:lnTo>
                    <a:pt x="4434" y="2227"/>
                  </a:lnTo>
                  <a:lnTo>
                    <a:pt x="4457" y="2301"/>
                  </a:lnTo>
                  <a:lnTo>
                    <a:pt x="4460" y="2314"/>
                  </a:lnTo>
                  <a:lnTo>
                    <a:pt x="4462" y="2327"/>
                  </a:lnTo>
                  <a:lnTo>
                    <a:pt x="4466" y="2366"/>
                  </a:lnTo>
                  <a:lnTo>
                    <a:pt x="4485" y="2360"/>
                  </a:lnTo>
                  <a:lnTo>
                    <a:pt x="4494" y="2357"/>
                  </a:lnTo>
                  <a:lnTo>
                    <a:pt x="4547" y="2342"/>
                  </a:lnTo>
                  <a:lnTo>
                    <a:pt x="4556" y="2339"/>
                  </a:lnTo>
                  <a:lnTo>
                    <a:pt x="4610" y="2326"/>
                  </a:lnTo>
                  <a:lnTo>
                    <a:pt x="4619" y="2324"/>
                  </a:lnTo>
                  <a:lnTo>
                    <a:pt x="4641" y="2319"/>
                  </a:lnTo>
                  <a:lnTo>
                    <a:pt x="4626" y="2287"/>
                  </a:lnTo>
                  <a:lnTo>
                    <a:pt x="4621" y="2275"/>
                  </a:lnTo>
                  <a:lnTo>
                    <a:pt x="4617" y="2263"/>
                  </a:lnTo>
                  <a:lnTo>
                    <a:pt x="4600" y="2186"/>
                  </a:lnTo>
                  <a:lnTo>
                    <a:pt x="4597" y="2167"/>
                  </a:lnTo>
                  <a:lnTo>
                    <a:pt x="4591" y="2077"/>
                  </a:lnTo>
                  <a:lnTo>
                    <a:pt x="4591" y="2062"/>
                  </a:lnTo>
                  <a:lnTo>
                    <a:pt x="4597" y="1958"/>
                  </a:lnTo>
                  <a:lnTo>
                    <a:pt x="4598" y="1946"/>
                  </a:lnTo>
                  <a:lnTo>
                    <a:pt x="4616" y="1829"/>
                  </a:lnTo>
                  <a:lnTo>
                    <a:pt x="4617" y="1820"/>
                  </a:lnTo>
                  <a:lnTo>
                    <a:pt x="4646" y="1688"/>
                  </a:lnTo>
                  <a:lnTo>
                    <a:pt x="4648" y="1682"/>
                  </a:lnTo>
                  <a:lnTo>
                    <a:pt x="4688" y="1536"/>
                  </a:lnTo>
                  <a:lnTo>
                    <a:pt x="4690" y="1531"/>
                  </a:lnTo>
                  <a:lnTo>
                    <a:pt x="4742" y="1371"/>
                  </a:lnTo>
                  <a:lnTo>
                    <a:pt x="4744" y="1367"/>
                  </a:lnTo>
                  <a:lnTo>
                    <a:pt x="4807" y="1194"/>
                  </a:lnTo>
                  <a:lnTo>
                    <a:pt x="4809" y="1190"/>
                  </a:lnTo>
                  <a:lnTo>
                    <a:pt x="4884" y="1003"/>
                  </a:lnTo>
                  <a:lnTo>
                    <a:pt x="4891" y="988"/>
                  </a:lnTo>
                  <a:lnTo>
                    <a:pt x="4900" y="975"/>
                  </a:lnTo>
                  <a:lnTo>
                    <a:pt x="4911" y="962"/>
                  </a:lnTo>
                  <a:lnTo>
                    <a:pt x="4923" y="951"/>
                  </a:lnTo>
                  <a:lnTo>
                    <a:pt x="4937" y="942"/>
                  </a:lnTo>
                  <a:lnTo>
                    <a:pt x="4952" y="935"/>
                  </a:lnTo>
                  <a:lnTo>
                    <a:pt x="4967" y="929"/>
                  </a:lnTo>
                  <a:lnTo>
                    <a:pt x="4984" y="926"/>
                  </a:lnTo>
                  <a:lnTo>
                    <a:pt x="5000" y="925"/>
                  </a:lnTo>
                  <a:lnTo>
                    <a:pt x="5016" y="926"/>
                  </a:lnTo>
                  <a:lnTo>
                    <a:pt x="5033" y="929"/>
                  </a:lnTo>
                  <a:lnTo>
                    <a:pt x="5048" y="935"/>
                  </a:lnTo>
                  <a:lnTo>
                    <a:pt x="5063" y="942"/>
                  </a:lnTo>
                  <a:lnTo>
                    <a:pt x="5077" y="951"/>
                  </a:lnTo>
                  <a:lnTo>
                    <a:pt x="5089" y="962"/>
                  </a:lnTo>
                  <a:lnTo>
                    <a:pt x="5100" y="975"/>
                  </a:lnTo>
                  <a:lnTo>
                    <a:pt x="5109" y="988"/>
                  </a:lnTo>
                  <a:lnTo>
                    <a:pt x="5116" y="1003"/>
                  </a:lnTo>
                  <a:lnTo>
                    <a:pt x="5191" y="1190"/>
                  </a:lnTo>
                  <a:lnTo>
                    <a:pt x="5193" y="1194"/>
                  </a:lnTo>
                  <a:lnTo>
                    <a:pt x="5256" y="1367"/>
                  </a:lnTo>
                  <a:lnTo>
                    <a:pt x="5258" y="1371"/>
                  </a:lnTo>
                  <a:lnTo>
                    <a:pt x="5310" y="1531"/>
                  </a:lnTo>
                  <a:lnTo>
                    <a:pt x="5312" y="1536"/>
                  </a:lnTo>
                  <a:lnTo>
                    <a:pt x="5352" y="1682"/>
                  </a:lnTo>
                  <a:lnTo>
                    <a:pt x="5354" y="1688"/>
                  </a:lnTo>
                  <a:lnTo>
                    <a:pt x="5383" y="1820"/>
                  </a:lnTo>
                  <a:lnTo>
                    <a:pt x="5384" y="1829"/>
                  </a:lnTo>
                  <a:lnTo>
                    <a:pt x="5402" y="1946"/>
                  </a:lnTo>
                  <a:lnTo>
                    <a:pt x="5403" y="1958"/>
                  </a:lnTo>
                  <a:lnTo>
                    <a:pt x="5409" y="2062"/>
                  </a:lnTo>
                  <a:lnTo>
                    <a:pt x="5409" y="2077"/>
                  </a:lnTo>
                  <a:lnTo>
                    <a:pt x="5403" y="2167"/>
                  </a:lnTo>
                  <a:lnTo>
                    <a:pt x="5400" y="2186"/>
                  </a:lnTo>
                  <a:lnTo>
                    <a:pt x="5383" y="2263"/>
                  </a:lnTo>
                  <a:close/>
                  <a:moveTo>
                    <a:pt x="6181" y="5278"/>
                  </a:moveTo>
                  <a:lnTo>
                    <a:pt x="6174" y="5284"/>
                  </a:lnTo>
                  <a:lnTo>
                    <a:pt x="6158" y="5299"/>
                  </a:lnTo>
                  <a:lnTo>
                    <a:pt x="6186" y="5318"/>
                  </a:lnTo>
                  <a:lnTo>
                    <a:pt x="6197" y="5326"/>
                  </a:lnTo>
                  <a:lnTo>
                    <a:pt x="6207" y="5335"/>
                  </a:lnTo>
                  <a:lnTo>
                    <a:pt x="6260" y="5392"/>
                  </a:lnTo>
                  <a:lnTo>
                    <a:pt x="6273" y="5408"/>
                  </a:lnTo>
                  <a:lnTo>
                    <a:pt x="6323" y="5483"/>
                  </a:lnTo>
                  <a:lnTo>
                    <a:pt x="6330" y="5496"/>
                  </a:lnTo>
                  <a:lnTo>
                    <a:pt x="6373" y="5580"/>
                  </a:lnTo>
                  <a:lnTo>
                    <a:pt x="6501" y="5544"/>
                  </a:lnTo>
                  <a:lnTo>
                    <a:pt x="6527" y="5538"/>
                  </a:lnTo>
                  <a:lnTo>
                    <a:pt x="6727" y="5505"/>
                  </a:lnTo>
                  <a:lnTo>
                    <a:pt x="6754" y="5503"/>
                  </a:lnTo>
                  <a:lnTo>
                    <a:pt x="6885" y="5495"/>
                  </a:lnTo>
                  <a:lnTo>
                    <a:pt x="6841" y="5484"/>
                  </a:lnTo>
                  <a:lnTo>
                    <a:pt x="6835" y="5482"/>
                  </a:lnTo>
                  <a:lnTo>
                    <a:pt x="6706" y="5442"/>
                  </a:lnTo>
                  <a:lnTo>
                    <a:pt x="6697" y="5439"/>
                  </a:lnTo>
                  <a:lnTo>
                    <a:pt x="6587" y="5395"/>
                  </a:lnTo>
                  <a:lnTo>
                    <a:pt x="6576" y="5390"/>
                  </a:lnTo>
                  <a:lnTo>
                    <a:pt x="6484" y="5343"/>
                  </a:lnTo>
                  <a:lnTo>
                    <a:pt x="6470" y="5336"/>
                  </a:lnTo>
                  <a:lnTo>
                    <a:pt x="6396" y="5286"/>
                  </a:lnTo>
                  <a:lnTo>
                    <a:pt x="6380" y="5273"/>
                  </a:lnTo>
                  <a:lnTo>
                    <a:pt x="6323" y="5220"/>
                  </a:lnTo>
                  <a:lnTo>
                    <a:pt x="6314" y="5210"/>
                  </a:lnTo>
                  <a:lnTo>
                    <a:pt x="6306" y="5199"/>
                  </a:lnTo>
                  <a:lnTo>
                    <a:pt x="6286" y="5171"/>
                  </a:lnTo>
                  <a:lnTo>
                    <a:pt x="6272" y="5186"/>
                  </a:lnTo>
                  <a:lnTo>
                    <a:pt x="6266" y="5193"/>
                  </a:lnTo>
                  <a:lnTo>
                    <a:pt x="6228" y="5233"/>
                  </a:lnTo>
                  <a:lnTo>
                    <a:pt x="6221" y="5240"/>
                  </a:lnTo>
                  <a:lnTo>
                    <a:pt x="6181" y="5278"/>
                  </a:lnTo>
                  <a:close/>
                  <a:moveTo>
                    <a:pt x="6622" y="6029"/>
                  </a:moveTo>
                  <a:lnTo>
                    <a:pt x="6521" y="6058"/>
                  </a:lnTo>
                  <a:lnTo>
                    <a:pt x="6544" y="6171"/>
                  </a:lnTo>
                  <a:lnTo>
                    <a:pt x="6545" y="6175"/>
                  </a:lnTo>
                  <a:lnTo>
                    <a:pt x="6547" y="6185"/>
                  </a:lnTo>
                  <a:lnTo>
                    <a:pt x="6584" y="6128"/>
                  </a:lnTo>
                  <a:lnTo>
                    <a:pt x="6639" y="6027"/>
                  </a:lnTo>
                  <a:lnTo>
                    <a:pt x="6622" y="6029"/>
                  </a:lnTo>
                  <a:close/>
                  <a:moveTo>
                    <a:pt x="6133" y="6650"/>
                  </a:moveTo>
                  <a:lnTo>
                    <a:pt x="6240" y="6551"/>
                  </a:lnTo>
                  <a:lnTo>
                    <a:pt x="6100" y="6435"/>
                  </a:lnTo>
                  <a:lnTo>
                    <a:pt x="6097" y="6432"/>
                  </a:lnTo>
                  <a:lnTo>
                    <a:pt x="5985" y="6332"/>
                  </a:lnTo>
                  <a:lnTo>
                    <a:pt x="5878" y="6420"/>
                  </a:lnTo>
                  <a:lnTo>
                    <a:pt x="5755" y="6543"/>
                  </a:lnTo>
                  <a:lnTo>
                    <a:pt x="5642" y="6679"/>
                  </a:lnTo>
                  <a:lnTo>
                    <a:pt x="5538" y="6828"/>
                  </a:lnTo>
                  <a:lnTo>
                    <a:pt x="5446" y="6988"/>
                  </a:lnTo>
                  <a:lnTo>
                    <a:pt x="5398" y="7091"/>
                  </a:lnTo>
                  <a:lnTo>
                    <a:pt x="5406" y="7089"/>
                  </a:lnTo>
                  <a:lnTo>
                    <a:pt x="5611" y="6997"/>
                  </a:lnTo>
                  <a:lnTo>
                    <a:pt x="5801" y="6891"/>
                  </a:lnTo>
                  <a:lnTo>
                    <a:pt x="5975" y="6775"/>
                  </a:lnTo>
                  <a:lnTo>
                    <a:pt x="6133" y="6650"/>
                  </a:lnTo>
                  <a:close/>
                  <a:moveTo>
                    <a:pt x="6210" y="4242"/>
                  </a:moveTo>
                  <a:lnTo>
                    <a:pt x="6217" y="4196"/>
                  </a:lnTo>
                  <a:lnTo>
                    <a:pt x="6223" y="4150"/>
                  </a:lnTo>
                  <a:lnTo>
                    <a:pt x="6228" y="4104"/>
                  </a:lnTo>
                  <a:lnTo>
                    <a:pt x="6230" y="4058"/>
                  </a:lnTo>
                  <a:lnTo>
                    <a:pt x="6231" y="4012"/>
                  </a:lnTo>
                  <a:lnTo>
                    <a:pt x="6230" y="3966"/>
                  </a:lnTo>
                  <a:lnTo>
                    <a:pt x="6228" y="3920"/>
                  </a:lnTo>
                  <a:lnTo>
                    <a:pt x="6223" y="3874"/>
                  </a:lnTo>
                  <a:lnTo>
                    <a:pt x="6217" y="3829"/>
                  </a:lnTo>
                  <a:lnTo>
                    <a:pt x="6210" y="3783"/>
                  </a:lnTo>
                  <a:lnTo>
                    <a:pt x="6200" y="3738"/>
                  </a:lnTo>
                  <a:lnTo>
                    <a:pt x="6189" y="3694"/>
                  </a:lnTo>
                  <a:lnTo>
                    <a:pt x="6177" y="3650"/>
                  </a:lnTo>
                  <a:lnTo>
                    <a:pt x="6162" y="3606"/>
                  </a:lnTo>
                  <a:lnTo>
                    <a:pt x="6146" y="3563"/>
                  </a:lnTo>
                  <a:lnTo>
                    <a:pt x="6129" y="3520"/>
                  </a:lnTo>
                  <a:lnTo>
                    <a:pt x="6110" y="3479"/>
                  </a:lnTo>
                  <a:lnTo>
                    <a:pt x="6089" y="3437"/>
                  </a:lnTo>
                  <a:lnTo>
                    <a:pt x="6066" y="3397"/>
                  </a:lnTo>
                  <a:lnTo>
                    <a:pt x="6043" y="3357"/>
                  </a:lnTo>
                  <a:lnTo>
                    <a:pt x="6017" y="3319"/>
                  </a:lnTo>
                  <a:lnTo>
                    <a:pt x="5991" y="3281"/>
                  </a:lnTo>
                  <a:lnTo>
                    <a:pt x="5963" y="3245"/>
                  </a:lnTo>
                  <a:lnTo>
                    <a:pt x="5933" y="3209"/>
                  </a:lnTo>
                  <a:lnTo>
                    <a:pt x="5903" y="3175"/>
                  </a:lnTo>
                  <a:lnTo>
                    <a:pt x="5871" y="3142"/>
                  </a:lnTo>
                  <a:lnTo>
                    <a:pt x="5838" y="3110"/>
                  </a:lnTo>
                  <a:lnTo>
                    <a:pt x="5804" y="3080"/>
                  </a:lnTo>
                  <a:lnTo>
                    <a:pt x="5768" y="3050"/>
                  </a:lnTo>
                  <a:lnTo>
                    <a:pt x="5732" y="3022"/>
                  </a:lnTo>
                  <a:lnTo>
                    <a:pt x="5694" y="2996"/>
                  </a:lnTo>
                  <a:lnTo>
                    <a:pt x="5656" y="2970"/>
                  </a:lnTo>
                  <a:lnTo>
                    <a:pt x="5616" y="2947"/>
                  </a:lnTo>
                  <a:lnTo>
                    <a:pt x="5576" y="2924"/>
                  </a:lnTo>
                  <a:lnTo>
                    <a:pt x="5534" y="2903"/>
                  </a:lnTo>
                  <a:lnTo>
                    <a:pt x="5492" y="2884"/>
                  </a:lnTo>
                  <a:lnTo>
                    <a:pt x="5449" y="2866"/>
                  </a:lnTo>
                  <a:lnTo>
                    <a:pt x="5406" y="2850"/>
                  </a:lnTo>
                  <a:lnTo>
                    <a:pt x="5362" y="2836"/>
                  </a:lnTo>
                  <a:lnTo>
                    <a:pt x="5318" y="2823"/>
                  </a:lnTo>
                  <a:lnTo>
                    <a:pt x="5274" y="2812"/>
                  </a:lnTo>
                  <a:lnTo>
                    <a:pt x="5229" y="2803"/>
                  </a:lnTo>
                  <a:lnTo>
                    <a:pt x="5184" y="2795"/>
                  </a:lnTo>
                  <a:lnTo>
                    <a:pt x="5138" y="2789"/>
                  </a:lnTo>
                  <a:lnTo>
                    <a:pt x="5092" y="2785"/>
                  </a:lnTo>
                  <a:lnTo>
                    <a:pt x="5046" y="2782"/>
                  </a:lnTo>
                  <a:lnTo>
                    <a:pt x="5000" y="2781"/>
                  </a:lnTo>
                  <a:lnTo>
                    <a:pt x="4954" y="2782"/>
                  </a:lnTo>
                  <a:lnTo>
                    <a:pt x="4908" y="2785"/>
                  </a:lnTo>
                  <a:lnTo>
                    <a:pt x="4862" y="2789"/>
                  </a:lnTo>
                  <a:lnTo>
                    <a:pt x="4816" y="2795"/>
                  </a:lnTo>
                  <a:lnTo>
                    <a:pt x="4771" y="2803"/>
                  </a:lnTo>
                  <a:lnTo>
                    <a:pt x="4726" y="2812"/>
                  </a:lnTo>
                  <a:lnTo>
                    <a:pt x="4682" y="2823"/>
                  </a:lnTo>
                  <a:lnTo>
                    <a:pt x="4638" y="2836"/>
                  </a:lnTo>
                  <a:lnTo>
                    <a:pt x="4594" y="2850"/>
                  </a:lnTo>
                  <a:lnTo>
                    <a:pt x="4551" y="2866"/>
                  </a:lnTo>
                  <a:lnTo>
                    <a:pt x="4508" y="2884"/>
                  </a:lnTo>
                  <a:lnTo>
                    <a:pt x="4466" y="2903"/>
                  </a:lnTo>
                  <a:lnTo>
                    <a:pt x="4424" y="2924"/>
                  </a:lnTo>
                  <a:lnTo>
                    <a:pt x="4384" y="2947"/>
                  </a:lnTo>
                  <a:lnTo>
                    <a:pt x="4344" y="2970"/>
                  </a:lnTo>
                  <a:lnTo>
                    <a:pt x="4306" y="2996"/>
                  </a:lnTo>
                  <a:lnTo>
                    <a:pt x="4268" y="3022"/>
                  </a:lnTo>
                  <a:lnTo>
                    <a:pt x="4232" y="3050"/>
                  </a:lnTo>
                  <a:lnTo>
                    <a:pt x="4196" y="3080"/>
                  </a:lnTo>
                  <a:lnTo>
                    <a:pt x="4162" y="3110"/>
                  </a:lnTo>
                  <a:lnTo>
                    <a:pt x="4129" y="3142"/>
                  </a:lnTo>
                  <a:lnTo>
                    <a:pt x="4097" y="3175"/>
                  </a:lnTo>
                  <a:lnTo>
                    <a:pt x="4067" y="3209"/>
                  </a:lnTo>
                  <a:lnTo>
                    <a:pt x="4037" y="3245"/>
                  </a:lnTo>
                  <a:lnTo>
                    <a:pt x="4009" y="3281"/>
                  </a:lnTo>
                  <a:lnTo>
                    <a:pt x="3983" y="3319"/>
                  </a:lnTo>
                  <a:lnTo>
                    <a:pt x="3957" y="3357"/>
                  </a:lnTo>
                  <a:lnTo>
                    <a:pt x="3934" y="3397"/>
                  </a:lnTo>
                  <a:lnTo>
                    <a:pt x="3911" y="3437"/>
                  </a:lnTo>
                  <a:lnTo>
                    <a:pt x="3890" y="3479"/>
                  </a:lnTo>
                  <a:lnTo>
                    <a:pt x="3871" y="3520"/>
                  </a:lnTo>
                  <a:lnTo>
                    <a:pt x="3854" y="3563"/>
                  </a:lnTo>
                  <a:lnTo>
                    <a:pt x="3838" y="3606"/>
                  </a:lnTo>
                  <a:lnTo>
                    <a:pt x="3823" y="3650"/>
                  </a:lnTo>
                  <a:lnTo>
                    <a:pt x="3811" y="3694"/>
                  </a:lnTo>
                  <a:lnTo>
                    <a:pt x="3800" y="3738"/>
                  </a:lnTo>
                  <a:lnTo>
                    <a:pt x="3790" y="3783"/>
                  </a:lnTo>
                  <a:lnTo>
                    <a:pt x="3783" y="3829"/>
                  </a:lnTo>
                  <a:lnTo>
                    <a:pt x="3777" y="3874"/>
                  </a:lnTo>
                  <a:lnTo>
                    <a:pt x="3772" y="3920"/>
                  </a:lnTo>
                  <a:lnTo>
                    <a:pt x="3770" y="3966"/>
                  </a:lnTo>
                  <a:lnTo>
                    <a:pt x="3769" y="4012"/>
                  </a:lnTo>
                  <a:lnTo>
                    <a:pt x="3770" y="4058"/>
                  </a:lnTo>
                  <a:lnTo>
                    <a:pt x="3772" y="4104"/>
                  </a:lnTo>
                  <a:lnTo>
                    <a:pt x="3777" y="4150"/>
                  </a:lnTo>
                  <a:lnTo>
                    <a:pt x="3783" y="4196"/>
                  </a:lnTo>
                  <a:lnTo>
                    <a:pt x="3790" y="4242"/>
                  </a:lnTo>
                  <a:lnTo>
                    <a:pt x="3800" y="4287"/>
                  </a:lnTo>
                  <a:lnTo>
                    <a:pt x="3811" y="4331"/>
                  </a:lnTo>
                  <a:lnTo>
                    <a:pt x="3824" y="4375"/>
                  </a:lnTo>
                  <a:lnTo>
                    <a:pt x="3838" y="4419"/>
                  </a:lnTo>
                  <a:lnTo>
                    <a:pt x="3854" y="4462"/>
                  </a:lnTo>
                  <a:lnTo>
                    <a:pt x="3871" y="4505"/>
                  </a:lnTo>
                  <a:lnTo>
                    <a:pt x="3890" y="4546"/>
                  </a:lnTo>
                  <a:lnTo>
                    <a:pt x="3911" y="4588"/>
                  </a:lnTo>
                  <a:lnTo>
                    <a:pt x="3934" y="4628"/>
                  </a:lnTo>
                  <a:lnTo>
                    <a:pt x="3957" y="4668"/>
                  </a:lnTo>
                  <a:lnTo>
                    <a:pt x="3983" y="4706"/>
                  </a:lnTo>
                  <a:lnTo>
                    <a:pt x="4009" y="4744"/>
                  </a:lnTo>
                  <a:lnTo>
                    <a:pt x="4037" y="4780"/>
                  </a:lnTo>
                  <a:lnTo>
                    <a:pt x="4067" y="4816"/>
                  </a:lnTo>
                  <a:lnTo>
                    <a:pt x="4097" y="4850"/>
                  </a:lnTo>
                  <a:lnTo>
                    <a:pt x="4129" y="4883"/>
                  </a:lnTo>
                  <a:lnTo>
                    <a:pt x="4162" y="4915"/>
                  </a:lnTo>
                  <a:lnTo>
                    <a:pt x="4196" y="4945"/>
                  </a:lnTo>
                  <a:lnTo>
                    <a:pt x="4232" y="4975"/>
                  </a:lnTo>
                  <a:lnTo>
                    <a:pt x="4268" y="5003"/>
                  </a:lnTo>
                  <a:lnTo>
                    <a:pt x="4306" y="5029"/>
                  </a:lnTo>
                  <a:lnTo>
                    <a:pt x="4344" y="5055"/>
                  </a:lnTo>
                  <a:lnTo>
                    <a:pt x="4384" y="5078"/>
                  </a:lnTo>
                  <a:lnTo>
                    <a:pt x="4424" y="5101"/>
                  </a:lnTo>
                  <a:lnTo>
                    <a:pt x="4466" y="5122"/>
                  </a:lnTo>
                  <a:lnTo>
                    <a:pt x="4508" y="5141"/>
                  </a:lnTo>
                  <a:lnTo>
                    <a:pt x="4551" y="5159"/>
                  </a:lnTo>
                  <a:lnTo>
                    <a:pt x="4594" y="5175"/>
                  </a:lnTo>
                  <a:lnTo>
                    <a:pt x="4638" y="5189"/>
                  </a:lnTo>
                  <a:lnTo>
                    <a:pt x="4682" y="5202"/>
                  </a:lnTo>
                  <a:lnTo>
                    <a:pt x="4726" y="5213"/>
                  </a:lnTo>
                  <a:lnTo>
                    <a:pt x="4771" y="5222"/>
                  </a:lnTo>
                  <a:lnTo>
                    <a:pt x="4816" y="5230"/>
                  </a:lnTo>
                  <a:lnTo>
                    <a:pt x="4862" y="5236"/>
                  </a:lnTo>
                  <a:lnTo>
                    <a:pt x="4908" y="5240"/>
                  </a:lnTo>
                  <a:lnTo>
                    <a:pt x="4954" y="5243"/>
                  </a:lnTo>
                  <a:lnTo>
                    <a:pt x="5000" y="5244"/>
                  </a:lnTo>
                  <a:lnTo>
                    <a:pt x="5046" y="5243"/>
                  </a:lnTo>
                  <a:lnTo>
                    <a:pt x="5092" y="5240"/>
                  </a:lnTo>
                  <a:lnTo>
                    <a:pt x="5138" y="5236"/>
                  </a:lnTo>
                  <a:lnTo>
                    <a:pt x="5184" y="5230"/>
                  </a:lnTo>
                  <a:lnTo>
                    <a:pt x="5229" y="5222"/>
                  </a:lnTo>
                  <a:lnTo>
                    <a:pt x="5274" y="5213"/>
                  </a:lnTo>
                  <a:lnTo>
                    <a:pt x="5318" y="5202"/>
                  </a:lnTo>
                  <a:lnTo>
                    <a:pt x="5362" y="5189"/>
                  </a:lnTo>
                  <a:lnTo>
                    <a:pt x="5406" y="5175"/>
                  </a:lnTo>
                  <a:lnTo>
                    <a:pt x="5449" y="5159"/>
                  </a:lnTo>
                  <a:lnTo>
                    <a:pt x="5492" y="5141"/>
                  </a:lnTo>
                  <a:lnTo>
                    <a:pt x="5534" y="5122"/>
                  </a:lnTo>
                  <a:lnTo>
                    <a:pt x="5576" y="5101"/>
                  </a:lnTo>
                  <a:lnTo>
                    <a:pt x="5616" y="5078"/>
                  </a:lnTo>
                  <a:lnTo>
                    <a:pt x="5656" y="5055"/>
                  </a:lnTo>
                  <a:lnTo>
                    <a:pt x="5694" y="5029"/>
                  </a:lnTo>
                  <a:lnTo>
                    <a:pt x="5732" y="5003"/>
                  </a:lnTo>
                  <a:lnTo>
                    <a:pt x="5768" y="4975"/>
                  </a:lnTo>
                  <a:lnTo>
                    <a:pt x="5804" y="4945"/>
                  </a:lnTo>
                  <a:lnTo>
                    <a:pt x="5838" y="4915"/>
                  </a:lnTo>
                  <a:lnTo>
                    <a:pt x="5871" y="4883"/>
                  </a:lnTo>
                  <a:lnTo>
                    <a:pt x="5903" y="4850"/>
                  </a:lnTo>
                  <a:lnTo>
                    <a:pt x="5933" y="4816"/>
                  </a:lnTo>
                  <a:lnTo>
                    <a:pt x="5963" y="4780"/>
                  </a:lnTo>
                  <a:lnTo>
                    <a:pt x="5991" y="4744"/>
                  </a:lnTo>
                  <a:lnTo>
                    <a:pt x="6017" y="4706"/>
                  </a:lnTo>
                  <a:lnTo>
                    <a:pt x="6043" y="4668"/>
                  </a:lnTo>
                  <a:lnTo>
                    <a:pt x="6066" y="4628"/>
                  </a:lnTo>
                  <a:lnTo>
                    <a:pt x="6089" y="4588"/>
                  </a:lnTo>
                  <a:lnTo>
                    <a:pt x="6110" y="4546"/>
                  </a:lnTo>
                  <a:lnTo>
                    <a:pt x="6129" y="4505"/>
                  </a:lnTo>
                  <a:lnTo>
                    <a:pt x="6146" y="4462"/>
                  </a:lnTo>
                  <a:lnTo>
                    <a:pt x="6162" y="4419"/>
                  </a:lnTo>
                  <a:lnTo>
                    <a:pt x="6176" y="4375"/>
                  </a:lnTo>
                  <a:lnTo>
                    <a:pt x="6189" y="4331"/>
                  </a:lnTo>
                  <a:lnTo>
                    <a:pt x="6200" y="4287"/>
                  </a:lnTo>
                  <a:lnTo>
                    <a:pt x="6210" y="4242"/>
                  </a:lnTo>
                  <a:close/>
                  <a:moveTo>
                    <a:pt x="5390" y="5699"/>
                  </a:moveTo>
                  <a:lnTo>
                    <a:pt x="5381" y="5701"/>
                  </a:lnTo>
                  <a:lnTo>
                    <a:pt x="5359" y="5706"/>
                  </a:lnTo>
                  <a:lnTo>
                    <a:pt x="5374" y="5738"/>
                  </a:lnTo>
                  <a:lnTo>
                    <a:pt x="5379" y="5750"/>
                  </a:lnTo>
                  <a:lnTo>
                    <a:pt x="5383" y="5762"/>
                  </a:lnTo>
                  <a:lnTo>
                    <a:pt x="5400" y="5839"/>
                  </a:lnTo>
                  <a:lnTo>
                    <a:pt x="5403" y="5858"/>
                  </a:lnTo>
                  <a:lnTo>
                    <a:pt x="5409" y="5948"/>
                  </a:lnTo>
                  <a:lnTo>
                    <a:pt x="5409" y="5963"/>
                  </a:lnTo>
                  <a:lnTo>
                    <a:pt x="5403" y="6067"/>
                  </a:lnTo>
                  <a:lnTo>
                    <a:pt x="5402" y="6079"/>
                  </a:lnTo>
                  <a:lnTo>
                    <a:pt x="5384" y="6196"/>
                  </a:lnTo>
                  <a:lnTo>
                    <a:pt x="5383" y="6205"/>
                  </a:lnTo>
                  <a:lnTo>
                    <a:pt x="5382" y="6210"/>
                  </a:lnTo>
                  <a:lnTo>
                    <a:pt x="5394" y="6197"/>
                  </a:lnTo>
                  <a:lnTo>
                    <a:pt x="5533" y="6058"/>
                  </a:lnTo>
                  <a:lnTo>
                    <a:pt x="5551" y="6042"/>
                  </a:lnTo>
                  <a:lnTo>
                    <a:pt x="5652" y="5958"/>
                  </a:lnTo>
                  <a:lnTo>
                    <a:pt x="5621" y="5911"/>
                  </a:lnTo>
                  <a:lnTo>
                    <a:pt x="5613" y="5898"/>
                  </a:lnTo>
                  <a:lnTo>
                    <a:pt x="5573" y="5817"/>
                  </a:lnTo>
                  <a:lnTo>
                    <a:pt x="5566" y="5798"/>
                  </a:lnTo>
                  <a:lnTo>
                    <a:pt x="5543" y="5724"/>
                  </a:lnTo>
                  <a:lnTo>
                    <a:pt x="5540" y="5711"/>
                  </a:lnTo>
                  <a:lnTo>
                    <a:pt x="5538" y="5698"/>
                  </a:lnTo>
                  <a:lnTo>
                    <a:pt x="5534" y="5659"/>
                  </a:lnTo>
                  <a:lnTo>
                    <a:pt x="5515" y="5665"/>
                  </a:lnTo>
                  <a:lnTo>
                    <a:pt x="5506" y="5668"/>
                  </a:lnTo>
                  <a:lnTo>
                    <a:pt x="5453" y="5683"/>
                  </a:lnTo>
                  <a:lnTo>
                    <a:pt x="5444" y="5686"/>
                  </a:lnTo>
                  <a:lnTo>
                    <a:pt x="5390" y="5699"/>
                  </a:lnTo>
                  <a:close/>
                  <a:moveTo>
                    <a:pt x="6633" y="4151"/>
                  </a:moveTo>
                  <a:lnTo>
                    <a:pt x="6667" y="4203"/>
                  </a:lnTo>
                  <a:lnTo>
                    <a:pt x="6716" y="4244"/>
                  </a:lnTo>
                  <a:lnTo>
                    <a:pt x="6778" y="4273"/>
                  </a:lnTo>
                  <a:lnTo>
                    <a:pt x="6854" y="4290"/>
                  </a:lnTo>
                  <a:lnTo>
                    <a:pt x="6944" y="4296"/>
                  </a:lnTo>
                  <a:lnTo>
                    <a:pt x="7048" y="4290"/>
                  </a:lnTo>
                  <a:lnTo>
                    <a:pt x="7166" y="4273"/>
                  </a:lnTo>
                  <a:lnTo>
                    <a:pt x="7297" y="4244"/>
                  </a:lnTo>
                  <a:lnTo>
                    <a:pt x="7443" y="4203"/>
                  </a:lnTo>
                  <a:lnTo>
                    <a:pt x="7602" y="4151"/>
                  </a:lnTo>
                  <a:lnTo>
                    <a:pt x="7775" y="4087"/>
                  </a:lnTo>
                  <a:lnTo>
                    <a:pt x="7962" y="4012"/>
                  </a:lnTo>
                  <a:lnTo>
                    <a:pt x="7775" y="3937"/>
                  </a:lnTo>
                  <a:lnTo>
                    <a:pt x="7602" y="3873"/>
                  </a:lnTo>
                  <a:lnTo>
                    <a:pt x="7443" y="3821"/>
                  </a:lnTo>
                  <a:lnTo>
                    <a:pt x="7297" y="3781"/>
                  </a:lnTo>
                  <a:lnTo>
                    <a:pt x="7166" y="3752"/>
                  </a:lnTo>
                  <a:lnTo>
                    <a:pt x="7048" y="3734"/>
                  </a:lnTo>
                  <a:lnTo>
                    <a:pt x="6944" y="3729"/>
                  </a:lnTo>
                  <a:lnTo>
                    <a:pt x="6854" y="3734"/>
                  </a:lnTo>
                  <a:lnTo>
                    <a:pt x="6778" y="3752"/>
                  </a:lnTo>
                  <a:lnTo>
                    <a:pt x="6716" y="3781"/>
                  </a:lnTo>
                  <a:lnTo>
                    <a:pt x="6667" y="3821"/>
                  </a:lnTo>
                  <a:lnTo>
                    <a:pt x="6633" y="3873"/>
                  </a:lnTo>
                  <a:lnTo>
                    <a:pt x="6612" y="3937"/>
                  </a:lnTo>
                  <a:lnTo>
                    <a:pt x="6605" y="4012"/>
                  </a:lnTo>
                  <a:lnTo>
                    <a:pt x="6612" y="4087"/>
                  </a:lnTo>
                  <a:lnTo>
                    <a:pt x="6633" y="4151"/>
                  </a:lnTo>
                  <a:close/>
                  <a:moveTo>
                    <a:pt x="6349" y="5013"/>
                  </a:moveTo>
                  <a:lnTo>
                    <a:pt x="6370" y="5072"/>
                  </a:lnTo>
                  <a:lnTo>
                    <a:pt x="6409" y="5128"/>
                  </a:lnTo>
                  <a:lnTo>
                    <a:pt x="6465" y="5182"/>
                  </a:lnTo>
                  <a:lnTo>
                    <a:pt x="6540" y="5232"/>
                  </a:lnTo>
                  <a:lnTo>
                    <a:pt x="6633" y="5279"/>
                  </a:lnTo>
                  <a:lnTo>
                    <a:pt x="6743" y="5322"/>
                  </a:lnTo>
                  <a:lnTo>
                    <a:pt x="6872" y="5363"/>
                  </a:lnTo>
                  <a:lnTo>
                    <a:pt x="7019" y="5401"/>
                  </a:lnTo>
                  <a:lnTo>
                    <a:pt x="7184" y="5435"/>
                  </a:lnTo>
                  <a:lnTo>
                    <a:pt x="7366" y="5466"/>
                  </a:lnTo>
                  <a:lnTo>
                    <a:pt x="7567" y="5494"/>
                  </a:lnTo>
                  <a:lnTo>
                    <a:pt x="7443" y="5335"/>
                  </a:lnTo>
                  <a:lnTo>
                    <a:pt x="7326" y="5193"/>
                  </a:lnTo>
                  <a:lnTo>
                    <a:pt x="7214" y="5068"/>
                  </a:lnTo>
                  <a:lnTo>
                    <a:pt x="7109" y="4960"/>
                  </a:lnTo>
                  <a:lnTo>
                    <a:pt x="7010" y="4869"/>
                  </a:lnTo>
                  <a:lnTo>
                    <a:pt x="6917" y="4795"/>
                  </a:lnTo>
                  <a:lnTo>
                    <a:pt x="6830" y="4738"/>
                  </a:lnTo>
                  <a:lnTo>
                    <a:pt x="6749" y="4698"/>
                  </a:lnTo>
                  <a:lnTo>
                    <a:pt x="6675" y="4675"/>
                  </a:lnTo>
                  <a:lnTo>
                    <a:pt x="6607" y="4669"/>
                  </a:lnTo>
                  <a:lnTo>
                    <a:pt x="6544" y="4680"/>
                  </a:lnTo>
                  <a:lnTo>
                    <a:pt x="6488" y="4708"/>
                  </a:lnTo>
                  <a:lnTo>
                    <a:pt x="6439" y="4753"/>
                  </a:lnTo>
                  <a:lnTo>
                    <a:pt x="6395" y="4815"/>
                  </a:lnTo>
                  <a:lnTo>
                    <a:pt x="6362" y="4884"/>
                  </a:lnTo>
                  <a:lnTo>
                    <a:pt x="6346" y="4950"/>
                  </a:lnTo>
                  <a:lnTo>
                    <a:pt x="6349" y="5013"/>
                  </a:lnTo>
                  <a:close/>
                  <a:moveTo>
                    <a:pt x="6544" y="3345"/>
                  </a:moveTo>
                  <a:lnTo>
                    <a:pt x="6607" y="3356"/>
                  </a:lnTo>
                  <a:lnTo>
                    <a:pt x="6675" y="3350"/>
                  </a:lnTo>
                  <a:lnTo>
                    <a:pt x="6749" y="3327"/>
                  </a:lnTo>
                  <a:lnTo>
                    <a:pt x="6830" y="3287"/>
                  </a:lnTo>
                  <a:lnTo>
                    <a:pt x="6917" y="3230"/>
                  </a:lnTo>
                  <a:lnTo>
                    <a:pt x="7010" y="3156"/>
                  </a:lnTo>
                  <a:lnTo>
                    <a:pt x="7109" y="3065"/>
                  </a:lnTo>
                  <a:lnTo>
                    <a:pt x="7214" y="2957"/>
                  </a:lnTo>
                  <a:lnTo>
                    <a:pt x="7326" y="2832"/>
                  </a:lnTo>
                  <a:lnTo>
                    <a:pt x="7443" y="2690"/>
                  </a:lnTo>
                  <a:lnTo>
                    <a:pt x="7567" y="2531"/>
                  </a:lnTo>
                  <a:lnTo>
                    <a:pt x="7366" y="2559"/>
                  </a:lnTo>
                  <a:lnTo>
                    <a:pt x="7184" y="2590"/>
                  </a:lnTo>
                  <a:lnTo>
                    <a:pt x="7019" y="2624"/>
                  </a:lnTo>
                  <a:lnTo>
                    <a:pt x="6872" y="2662"/>
                  </a:lnTo>
                  <a:lnTo>
                    <a:pt x="6743" y="2703"/>
                  </a:lnTo>
                  <a:lnTo>
                    <a:pt x="6633" y="2746"/>
                  </a:lnTo>
                  <a:lnTo>
                    <a:pt x="6540" y="2793"/>
                  </a:lnTo>
                  <a:lnTo>
                    <a:pt x="6465" y="2843"/>
                  </a:lnTo>
                  <a:lnTo>
                    <a:pt x="6409" y="2897"/>
                  </a:lnTo>
                  <a:lnTo>
                    <a:pt x="6370" y="2953"/>
                  </a:lnTo>
                  <a:lnTo>
                    <a:pt x="6349" y="3012"/>
                  </a:lnTo>
                  <a:lnTo>
                    <a:pt x="6346" y="3075"/>
                  </a:lnTo>
                  <a:lnTo>
                    <a:pt x="6362" y="3141"/>
                  </a:lnTo>
                  <a:lnTo>
                    <a:pt x="6395" y="3210"/>
                  </a:lnTo>
                  <a:lnTo>
                    <a:pt x="6439" y="3272"/>
                  </a:lnTo>
                  <a:lnTo>
                    <a:pt x="6488" y="3317"/>
                  </a:lnTo>
                  <a:lnTo>
                    <a:pt x="6544" y="3345"/>
                  </a:lnTo>
                  <a:close/>
                  <a:moveTo>
                    <a:pt x="5667" y="5556"/>
                  </a:moveTo>
                  <a:lnTo>
                    <a:pt x="5656" y="5619"/>
                  </a:lnTo>
                  <a:lnTo>
                    <a:pt x="5662" y="5687"/>
                  </a:lnTo>
                  <a:lnTo>
                    <a:pt x="5685" y="5762"/>
                  </a:lnTo>
                  <a:lnTo>
                    <a:pt x="5725" y="5842"/>
                  </a:lnTo>
                  <a:lnTo>
                    <a:pt x="5782" y="5929"/>
                  </a:lnTo>
                  <a:lnTo>
                    <a:pt x="5856" y="6022"/>
                  </a:lnTo>
                  <a:lnTo>
                    <a:pt x="5947" y="6121"/>
                  </a:lnTo>
                  <a:lnTo>
                    <a:pt x="6055" y="6227"/>
                  </a:lnTo>
                  <a:lnTo>
                    <a:pt x="6180" y="6338"/>
                  </a:lnTo>
                  <a:lnTo>
                    <a:pt x="6322" y="6456"/>
                  </a:lnTo>
                  <a:lnTo>
                    <a:pt x="6481" y="6580"/>
                  </a:lnTo>
                  <a:lnTo>
                    <a:pt x="6453" y="6379"/>
                  </a:lnTo>
                  <a:lnTo>
                    <a:pt x="6422" y="6196"/>
                  </a:lnTo>
                  <a:lnTo>
                    <a:pt x="6388" y="6031"/>
                  </a:lnTo>
                  <a:lnTo>
                    <a:pt x="6350" y="5885"/>
                  </a:lnTo>
                  <a:lnTo>
                    <a:pt x="6309" y="5756"/>
                  </a:lnTo>
                  <a:lnTo>
                    <a:pt x="6266" y="5645"/>
                  </a:lnTo>
                  <a:lnTo>
                    <a:pt x="6219" y="5552"/>
                  </a:lnTo>
                  <a:lnTo>
                    <a:pt x="6169" y="5477"/>
                  </a:lnTo>
                  <a:lnTo>
                    <a:pt x="6115" y="5421"/>
                  </a:lnTo>
                  <a:lnTo>
                    <a:pt x="6059" y="5382"/>
                  </a:lnTo>
                  <a:lnTo>
                    <a:pt x="6000" y="5361"/>
                  </a:lnTo>
                  <a:lnTo>
                    <a:pt x="5937" y="5358"/>
                  </a:lnTo>
                  <a:lnTo>
                    <a:pt x="5871" y="5374"/>
                  </a:lnTo>
                  <a:lnTo>
                    <a:pt x="5802" y="5407"/>
                  </a:lnTo>
                  <a:lnTo>
                    <a:pt x="5740" y="5451"/>
                  </a:lnTo>
                  <a:lnTo>
                    <a:pt x="5695" y="5500"/>
                  </a:lnTo>
                  <a:lnTo>
                    <a:pt x="5667" y="5556"/>
                  </a:lnTo>
                  <a:close/>
                  <a:moveTo>
                    <a:pt x="6000" y="2664"/>
                  </a:moveTo>
                  <a:lnTo>
                    <a:pt x="6059" y="2643"/>
                  </a:lnTo>
                  <a:lnTo>
                    <a:pt x="6115" y="2604"/>
                  </a:lnTo>
                  <a:lnTo>
                    <a:pt x="6169" y="2548"/>
                  </a:lnTo>
                  <a:lnTo>
                    <a:pt x="6219" y="2473"/>
                  </a:lnTo>
                  <a:lnTo>
                    <a:pt x="6266" y="2380"/>
                  </a:lnTo>
                  <a:lnTo>
                    <a:pt x="6309" y="2269"/>
                  </a:lnTo>
                  <a:lnTo>
                    <a:pt x="6350" y="2140"/>
                  </a:lnTo>
                  <a:lnTo>
                    <a:pt x="6388" y="1994"/>
                  </a:lnTo>
                  <a:lnTo>
                    <a:pt x="6422" y="1829"/>
                  </a:lnTo>
                  <a:lnTo>
                    <a:pt x="6453" y="1646"/>
                  </a:lnTo>
                  <a:lnTo>
                    <a:pt x="6481" y="1445"/>
                  </a:lnTo>
                  <a:lnTo>
                    <a:pt x="6322" y="1569"/>
                  </a:lnTo>
                  <a:lnTo>
                    <a:pt x="6180" y="1687"/>
                  </a:lnTo>
                  <a:lnTo>
                    <a:pt x="6055" y="1798"/>
                  </a:lnTo>
                  <a:lnTo>
                    <a:pt x="5947" y="1904"/>
                  </a:lnTo>
                  <a:lnTo>
                    <a:pt x="5856" y="2003"/>
                  </a:lnTo>
                  <a:lnTo>
                    <a:pt x="5782" y="2096"/>
                  </a:lnTo>
                  <a:lnTo>
                    <a:pt x="5725" y="2183"/>
                  </a:lnTo>
                  <a:lnTo>
                    <a:pt x="5685" y="2263"/>
                  </a:lnTo>
                  <a:lnTo>
                    <a:pt x="5662" y="2338"/>
                  </a:lnTo>
                  <a:lnTo>
                    <a:pt x="5656" y="2406"/>
                  </a:lnTo>
                  <a:lnTo>
                    <a:pt x="5667" y="2469"/>
                  </a:lnTo>
                  <a:lnTo>
                    <a:pt x="5695" y="2525"/>
                  </a:lnTo>
                  <a:lnTo>
                    <a:pt x="5740" y="2574"/>
                  </a:lnTo>
                  <a:lnTo>
                    <a:pt x="5802" y="2618"/>
                  </a:lnTo>
                  <a:lnTo>
                    <a:pt x="5871" y="2651"/>
                  </a:lnTo>
                  <a:lnTo>
                    <a:pt x="5937" y="2667"/>
                  </a:lnTo>
                  <a:lnTo>
                    <a:pt x="6000" y="2664"/>
                  </a:lnTo>
                  <a:close/>
                  <a:moveTo>
                    <a:pt x="4809" y="5679"/>
                  </a:moveTo>
                  <a:lnTo>
                    <a:pt x="4768" y="5728"/>
                  </a:lnTo>
                  <a:lnTo>
                    <a:pt x="4739" y="5790"/>
                  </a:lnTo>
                  <a:lnTo>
                    <a:pt x="4722" y="5866"/>
                  </a:lnTo>
                  <a:lnTo>
                    <a:pt x="4716" y="5956"/>
                  </a:lnTo>
                  <a:lnTo>
                    <a:pt x="4722" y="6060"/>
                  </a:lnTo>
                  <a:lnTo>
                    <a:pt x="4739" y="6178"/>
                  </a:lnTo>
                  <a:lnTo>
                    <a:pt x="4768" y="6310"/>
                  </a:lnTo>
                  <a:lnTo>
                    <a:pt x="4809" y="6455"/>
                  </a:lnTo>
                  <a:lnTo>
                    <a:pt x="4861" y="6615"/>
                  </a:lnTo>
                  <a:lnTo>
                    <a:pt x="4925" y="6788"/>
                  </a:lnTo>
                  <a:lnTo>
                    <a:pt x="5000" y="6975"/>
                  </a:lnTo>
                  <a:lnTo>
                    <a:pt x="5075" y="6788"/>
                  </a:lnTo>
                  <a:lnTo>
                    <a:pt x="5139" y="6615"/>
                  </a:lnTo>
                  <a:lnTo>
                    <a:pt x="5191" y="6455"/>
                  </a:lnTo>
                  <a:lnTo>
                    <a:pt x="5232" y="6310"/>
                  </a:lnTo>
                  <a:lnTo>
                    <a:pt x="5261" y="6178"/>
                  </a:lnTo>
                  <a:lnTo>
                    <a:pt x="5278" y="6060"/>
                  </a:lnTo>
                  <a:lnTo>
                    <a:pt x="5284" y="5956"/>
                  </a:lnTo>
                  <a:lnTo>
                    <a:pt x="5278" y="5866"/>
                  </a:lnTo>
                  <a:lnTo>
                    <a:pt x="5261" y="5790"/>
                  </a:lnTo>
                  <a:lnTo>
                    <a:pt x="5232" y="5728"/>
                  </a:lnTo>
                  <a:lnTo>
                    <a:pt x="5191" y="5679"/>
                  </a:lnTo>
                  <a:lnTo>
                    <a:pt x="5139" y="5645"/>
                  </a:lnTo>
                  <a:lnTo>
                    <a:pt x="5075" y="5624"/>
                  </a:lnTo>
                  <a:lnTo>
                    <a:pt x="5000" y="5617"/>
                  </a:lnTo>
                  <a:lnTo>
                    <a:pt x="4925" y="5624"/>
                  </a:lnTo>
                  <a:lnTo>
                    <a:pt x="4861" y="5645"/>
                  </a:lnTo>
                  <a:lnTo>
                    <a:pt x="4809" y="5679"/>
                  </a:lnTo>
                  <a:close/>
                  <a:moveTo>
                    <a:pt x="5139" y="2380"/>
                  </a:moveTo>
                  <a:lnTo>
                    <a:pt x="5191" y="2346"/>
                  </a:lnTo>
                  <a:lnTo>
                    <a:pt x="5232" y="2297"/>
                  </a:lnTo>
                  <a:lnTo>
                    <a:pt x="5261" y="2235"/>
                  </a:lnTo>
                  <a:lnTo>
                    <a:pt x="5278" y="2159"/>
                  </a:lnTo>
                  <a:lnTo>
                    <a:pt x="5284" y="2068"/>
                  </a:lnTo>
                  <a:lnTo>
                    <a:pt x="5278" y="1965"/>
                  </a:lnTo>
                  <a:lnTo>
                    <a:pt x="5261" y="1847"/>
                  </a:lnTo>
                  <a:lnTo>
                    <a:pt x="5232" y="1715"/>
                  </a:lnTo>
                  <a:lnTo>
                    <a:pt x="5191" y="1570"/>
                  </a:lnTo>
                  <a:lnTo>
                    <a:pt x="5139" y="1410"/>
                  </a:lnTo>
                  <a:lnTo>
                    <a:pt x="5075" y="1237"/>
                  </a:lnTo>
                  <a:lnTo>
                    <a:pt x="5000" y="1050"/>
                  </a:lnTo>
                  <a:lnTo>
                    <a:pt x="4925" y="1237"/>
                  </a:lnTo>
                  <a:lnTo>
                    <a:pt x="4861" y="1410"/>
                  </a:lnTo>
                  <a:lnTo>
                    <a:pt x="4809" y="1570"/>
                  </a:lnTo>
                  <a:lnTo>
                    <a:pt x="4768" y="1715"/>
                  </a:lnTo>
                  <a:lnTo>
                    <a:pt x="4739" y="1847"/>
                  </a:lnTo>
                  <a:lnTo>
                    <a:pt x="4722" y="1965"/>
                  </a:lnTo>
                  <a:lnTo>
                    <a:pt x="4716" y="2068"/>
                  </a:lnTo>
                  <a:lnTo>
                    <a:pt x="4722" y="2159"/>
                  </a:lnTo>
                  <a:lnTo>
                    <a:pt x="4739" y="2235"/>
                  </a:lnTo>
                  <a:lnTo>
                    <a:pt x="4768" y="2297"/>
                  </a:lnTo>
                  <a:lnTo>
                    <a:pt x="4809" y="2346"/>
                  </a:lnTo>
                  <a:lnTo>
                    <a:pt x="4861" y="2380"/>
                  </a:lnTo>
                  <a:lnTo>
                    <a:pt x="4925" y="2401"/>
                  </a:lnTo>
                  <a:lnTo>
                    <a:pt x="5000" y="2408"/>
                  </a:lnTo>
                  <a:lnTo>
                    <a:pt x="5075" y="2401"/>
                  </a:lnTo>
                  <a:lnTo>
                    <a:pt x="5139" y="2380"/>
                  </a:lnTo>
                  <a:close/>
                  <a:moveTo>
                    <a:pt x="4000" y="5361"/>
                  </a:moveTo>
                  <a:lnTo>
                    <a:pt x="3941" y="5382"/>
                  </a:lnTo>
                  <a:lnTo>
                    <a:pt x="3885" y="5421"/>
                  </a:lnTo>
                  <a:lnTo>
                    <a:pt x="3831" y="5477"/>
                  </a:lnTo>
                  <a:lnTo>
                    <a:pt x="3781" y="5552"/>
                  </a:lnTo>
                  <a:lnTo>
                    <a:pt x="3734" y="5645"/>
                  </a:lnTo>
                  <a:lnTo>
                    <a:pt x="3691" y="5756"/>
                  </a:lnTo>
                  <a:lnTo>
                    <a:pt x="3650" y="5885"/>
                  </a:lnTo>
                  <a:lnTo>
                    <a:pt x="3612" y="6031"/>
                  </a:lnTo>
                  <a:lnTo>
                    <a:pt x="3578" y="6196"/>
                  </a:lnTo>
                  <a:lnTo>
                    <a:pt x="3547" y="6379"/>
                  </a:lnTo>
                  <a:lnTo>
                    <a:pt x="3519" y="6580"/>
                  </a:lnTo>
                  <a:lnTo>
                    <a:pt x="3678" y="6456"/>
                  </a:lnTo>
                  <a:lnTo>
                    <a:pt x="3820" y="6338"/>
                  </a:lnTo>
                  <a:lnTo>
                    <a:pt x="3945" y="6227"/>
                  </a:lnTo>
                  <a:lnTo>
                    <a:pt x="4053" y="6121"/>
                  </a:lnTo>
                  <a:lnTo>
                    <a:pt x="4144" y="6022"/>
                  </a:lnTo>
                  <a:lnTo>
                    <a:pt x="4218" y="5929"/>
                  </a:lnTo>
                  <a:lnTo>
                    <a:pt x="4275" y="5842"/>
                  </a:lnTo>
                  <a:lnTo>
                    <a:pt x="4315" y="5762"/>
                  </a:lnTo>
                  <a:lnTo>
                    <a:pt x="4338" y="5687"/>
                  </a:lnTo>
                  <a:lnTo>
                    <a:pt x="4344" y="5619"/>
                  </a:lnTo>
                  <a:lnTo>
                    <a:pt x="4333" y="5556"/>
                  </a:lnTo>
                  <a:lnTo>
                    <a:pt x="4305" y="5500"/>
                  </a:lnTo>
                  <a:lnTo>
                    <a:pt x="4260" y="5451"/>
                  </a:lnTo>
                  <a:lnTo>
                    <a:pt x="4198" y="5407"/>
                  </a:lnTo>
                  <a:lnTo>
                    <a:pt x="4129" y="5374"/>
                  </a:lnTo>
                  <a:lnTo>
                    <a:pt x="4063" y="5358"/>
                  </a:lnTo>
                  <a:lnTo>
                    <a:pt x="4000" y="5361"/>
                  </a:lnTo>
                  <a:close/>
                  <a:moveTo>
                    <a:pt x="4305" y="2525"/>
                  </a:moveTo>
                  <a:lnTo>
                    <a:pt x="4333" y="2469"/>
                  </a:lnTo>
                  <a:lnTo>
                    <a:pt x="4344" y="2406"/>
                  </a:lnTo>
                  <a:lnTo>
                    <a:pt x="4338" y="2338"/>
                  </a:lnTo>
                  <a:lnTo>
                    <a:pt x="4315" y="2263"/>
                  </a:lnTo>
                  <a:lnTo>
                    <a:pt x="4275" y="2183"/>
                  </a:lnTo>
                  <a:lnTo>
                    <a:pt x="4218" y="2096"/>
                  </a:lnTo>
                  <a:lnTo>
                    <a:pt x="4144" y="2003"/>
                  </a:lnTo>
                  <a:lnTo>
                    <a:pt x="4053" y="1904"/>
                  </a:lnTo>
                  <a:lnTo>
                    <a:pt x="3945" y="1798"/>
                  </a:lnTo>
                  <a:lnTo>
                    <a:pt x="3820" y="1687"/>
                  </a:lnTo>
                  <a:lnTo>
                    <a:pt x="3678" y="1569"/>
                  </a:lnTo>
                  <a:lnTo>
                    <a:pt x="3519" y="1445"/>
                  </a:lnTo>
                  <a:lnTo>
                    <a:pt x="3547" y="1646"/>
                  </a:lnTo>
                  <a:lnTo>
                    <a:pt x="3578" y="1829"/>
                  </a:lnTo>
                  <a:lnTo>
                    <a:pt x="3612" y="1994"/>
                  </a:lnTo>
                  <a:lnTo>
                    <a:pt x="3650" y="2140"/>
                  </a:lnTo>
                  <a:lnTo>
                    <a:pt x="3691" y="2269"/>
                  </a:lnTo>
                  <a:lnTo>
                    <a:pt x="3734" y="2380"/>
                  </a:lnTo>
                  <a:lnTo>
                    <a:pt x="3781" y="2473"/>
                  </a:lnTo>
                  <a:lnTo>
                    <a:pt x="3831" y="2548"/>
                  </a:lnTo>
                  <a:lnTo>
                    <a:pt x="3885" y="2604"/>
                  </a:lnTo>
                  <a:lnTo>
                    <a:pt x="3941" y="2643"/>
                  </a:lnTo>
                  <a:lnTo>
                    <a:pt x="4000" y="2664"/>
                  </a:lnTo>
                  <a:lnTo>
                    <a:pt x="4063" y="2667"/>
                  </a:lnTo>
                  <a:lnTo>
                    <a:pt x="4129" y="2651"/>
                  </a:lnTo>
                  <a:lnTo>
                    <a:pt x="4198" y="2618"/>
                  </a:lnTo>
                  <a:lnTo>
                    <a:pt x="4260" y="2574"/>
                  </a:lnTo>
                  <a:lnTo>
                    <a:pt x="4305" y="2525"/>
                  </a:lnTo>
                  <a:close/>
                  <a:moveTo>
                    <a:pt x="3512" y="4708"/>
                  </a:moveTo>
                  <a:lnTo>
                    <a:pt x="3456" y="4680"/>
                  </a:lnTo>
                  <a:lnTo>
                    <a:pt x="3393" y="4669"/>
                  </a:lnTo>
                  <a:lnTo>
                    <a:pt x="3325" y="4675"/>
                  </a:lnTo>
                  <a:lnTo>
                    <a:pt x="3250" y="4698"/>
                  </a:lnTo>
                  <a:lnTo>
                    <a:pt x="3170" y="4738"/>
                  </a:lnTo>
                  <a:lnTo>
                    <a:pt x="3083" y="4795"/>
                  </a:lnTo>
                  <a:lnTo>
                    <a:pt x="2990" y="4869"/>
                  </a:lnTo>
                  <a:lnTo>
                    <a:pt x="2891" y="4960"/>
                  </a:lnTo>
                  <a:lnTo>
                    <a:pt x="2785" y="5068"/>
                  </a:lnTo>
                  <a:lnTo>
                    <a:pt x="2674" y="5193"/>
                  </a:lnTo>
                  <a:lnTo>
                    <a:pt x="2556" y="5335"/>
                  </a:lnTo>
                  <a:lnTo>
                    <a:pt x="2432" y="5494"/>
                  </a:lnTo>
                  <a:lnTo>
                    <a:pt x="2633" y="5466"/>
                  </a:lnTo>
                  <a:lnTo>
                    <a:pt x="2816" y="5435"/>
                  </a:lnTo>
                  <a:lnTo>
                    <a:pt x="2981" y="5401"/>
                  </a:lnTo>
                  <a:lnTo>
                    <a:pt x="3127" y="5363"/>
                  </a:lnTo>
                  <a:lnTo>
                    <a:pt x="3256" y="5322"/>
                  </a:lnTo>
                  <a:lnTo>
                    <a:pt x="3367" y="5279"/>
                  </a:lnTo>
                  <a:lnTo>
                    <a:pt x="3460" y="5232"/>
                  </a:lnTo>
                  <a:lnTo>
                    <a:pt x="3535" y="5182"/>
                  </a:lnTo>
                  <a:lnTo>
                    <a:pt x="3591" y="5128"/>
                  </a:lnTo>
                  <a:lnTo>
                    <a:pt x="3630" y="5072"/>
                  </a:lnTo>
                  <a:lnTo>
                    <a:pt x="3651" y="5013"/>
                  </a:lnTo>
                  <a:lnTo>
                    <a:pt x="3654" y="4950"/>
                  </a:lnTo>
                  <a:lnTo>
                    <a:pt x="3638" y="4884"/>
                  </a:lnTo>
                  <a:lnTo>
                    <a:pt x="3605" y="4815"/>
                  </a:lnTo>
                  <a:lnTo>
                    <a:pt x="3561" y="4753"/>
                  </a:lnTo>
                  <a:lnTo>
                    <a:pt x="3512" y="4708"/>
                  </a:lnTo>
                  <a:close/>
                  <a:moveTo>
                    <a:pt x="3651" y="3012"/>
                  </a:moveTo>
                  <a:lnTo>
                    <a:pt x="3630" y="2953"/>
                  </a:lnTo>
                  <a:lnTo>
                    <a:pt x="3591" y="2897"/>
                  </a:lnTo>
                  <a:lnTo>
                    <a:pt x="3535" y="2843"/>
                  </a:lnTo>
                  <a:lnTo>
                    <a:pt x="3460" y="2793"/>
                  </a:lnTo>
                  <a:lnTo>
                    <a:pt x="3367" y="2746"/>
                  </a:lnTo>
                  <a:lnTo>
                    <a:pt x="3256" y="2703"/>
                  </a:lnTo>
                  <a:lnTo>
                    <a:pt x="3127" y="2662"/>
                  </a:lnTo>
                  <a:lnTo>
                    <a:pt x="2981" y="2624"/>
                  </a:lnTo>
                  <a:lnTo>
                    <a:pt x="2816" y="2590"/>
                  </a:lnTo>
                  <a:lnTo>
                    <a:pt x="2633" y="2559"/>
                  </a:lnTo>
                  <a:lnTo>
                    <a:pt x="2432" y="2531"/>
                  </a:lnTo>
                  <a:lnTo>
                    <a:pt x="2556" y="2690"/>
                  </a:lnTo>
                  <a:lnTo>
                    <a:pt x="2674" y="2832"/>
                  </a:lnTo>
                  <a:lnTo>
                    <a:pt x="2785" y="2957"/>
                  </a:lnTo>
                  <a:lnTo>
                    <a:pt x="2891" y="3065"/>
                  </a:lnTo>
                  <a:lnTo>
                    <a:pt x="2990" y="3156"/>
                  </a:lnTo>
                  <a:lnTo>
                    <a:pt x="3083" y="3230"/>
                  </a:lnTo>
                  <a:lnTo>
                    <a:pt x="3170" y="3287"/>
                  </a:lnTo>
                  <a:lnTo>
                    <a:pt x="3250" y="3327"/>
                  </a:lnTo>
                  <a:lnTo>
                    <a:pt x="3325" y="3350"/>
                  </a:lnTo>
                  <a:lnTo>
                    <a:pt x="3393" y="3356"/>
                  </a:lnTo>
                  <a:lnTo>
                    <a:pt x="3456" y="3345"/>
                  </a:lnTo>
                  <a:lnTo>
                    <a:pt x="3512" y="3317"/>
                  </a:lnTo>
                  <a:lnTo>
                    <a:pt x="3561" y="3272"/>
                  </a:lnTo>
                  <a:lnTo>
                    <a:pt x="3605" y="3210"/>
                  </a:lnTo>
                  <a:lnTo>
                    <a:pt x="3638" y="3141"/>
                  </a:lnTo>
                  <a:lnTo>
                    <a:pt x="3654" y="3075"/>
                  </a:lnTo>
                  <a:lnTo>
                    <a:pt x="3651" y="3012"/>
                  </a:lnTo>
                  <a:close/>
                  <a:moveTo>
                    <a:pt x="3333" y="3821"/>
                  </a:moveTo>
                  <a:lnTo>
                    <a:pt x="3284" y="3781"/>
                  </a:lnTo>
                  <a:lnTo>
                    <a:pt x="3222" y="3752"/>
                  </a:lnTo>
                  <a:lnTo>
                    <a:pt x="3146" y="3734"/>
                  </a:lnTo>
                  <a:lnTo>
                    <a:pt x="3056" y="3729"/>
                  </a:lnTo>
                  <a:lnTo>
                    <a:pt x="2952" y="3734"/>
                  </a:lnTo>
                  <a:lnTo>
                    <a:pt x="2834" y="3752"/>
                  </a:lnTo>
                  <a:lnTo>
                    <a:pt x="2703" y="3781"/>
                  </a:lnTo>
                  <a:lnTo>
                    <a:pt x="2557" y="3821"/>
                  </a:lnTo>
                  <a:lnTo>
                    <a:pt x="2398" y="3873"/>
                  </a:lnTo>
                  <a:lnTo>
                    <a:pt x="2225" y="3937"/>
                  </a:lnTo>
                  <a:lnTo>
                    <a:pt x="2038" y="4012"/>
                  </a:lnTo>
                  <a:lnTo>
                    <a:pt x="2225" y="4087"/>
                  </a:lnTo>
                  <a:lnTo>
                    <a:pt x="2398" y="4151"/>
                  </a:lnTo>
                  <a:lnTo>
                    <a:pt x="2557" y="4203"/>
                  </a:lnTo>
                  <a:lnTo>
                    <a:pt x="2703" y="4244"/>
                  </a:lnTo>
                  <a:lnTo>
                    <a:pt x="2834" y="4273"/>
                  </a:lnTo>
                  <a:lnTo>
                    <a:pt x="2952" y="4290"/>
                  </a:lnTo>
                  <a:lnTo>
                    <a:pt x="3056" y="4296"/>
                  </a:lnTo>
                  <a:lnTo>
                    <a:pt x="3146" y="4290"/>
                  </a:lnTo>
                  <a:lnTo>
                    <a:pt x="3222" y="4273"/>
                  </a:lnTo>
                  <a:lnTo>
                    <a:pt x="3284" y="4244"/>
                  </a:lnTo>
                  <a:lnTo>
                    <a:pt x="3333" y="4203"/>
                  </a:lnTo>
                  <a:lnTo>
                    <a:pt x="3367" y="4151"/>
                  </a:lnTo>
                  <a:lnTo>
                    <a:pt x="3388" y="4087"/>
                  </a:lnTo>
                  <a:lnTo>
                    <a:pt x="3395" y="4012"/>
                  </a:lnTo>
                  <a:lnTo>
                    <a:pt x="3388" y="3937"/>
                  </a:lnTo>
                  <a:lnTo>
                    <a:pt x="3367" y="3873"/>
                  </a:lnTo>
                  <a:lnTo>
                    <a:pt x="3333" y="38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9" name="Google Shape;2809;p25"/>
          <p:cNvGrpSpPr/>
          <p:nvPr/>
        </p:nvGrpSpPr>
        <p:grpSpPr>
          <a:xfrm>
            <a:off x="697932" y="1760347"/>
            <a:ext cx="633202" cy="633202"/>
            <a:chOff x="697932" y="1760347"/>
            <a:chExt cx="633202" cy="633202"/>
          </a:xfrm>
        </p:grpSpPr>
        <p:sp>
          <p:nvSpPr>
            <p:cNvPr id="2810" name="Google Shape;2810;p25"/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25"/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2" name="Google Shape;2812;p25"/>
          <p:cNvGrpSpPr/>
          <p:nvPr/>
        </p:nvGrpSpPr>
        <p:grpSpPr>
          <a:xfrm>
            <a:off x="1829928" y="1760347"/>
            <a:ext cx="633202" cy="633202"/>
            <a:chOff x="1829928" y="1760347"/>
            <a:chExt cx="633202" cy="633202"/>
          </a:xfrm>
        </p:grpSpPr>
        <p:sp>
          <p:nvSpPr>
            <p:cNvPr id="2813" name="Google Shape;2813;p25"/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25"/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5" name="Google Shape;2815;p25"/>
          <p:cNvGrpSpPr/>
          <p:nvPr/>
        </p:nvGrpSpPr>
        <p:grpSpPr>
          <a:xfrm>
            <a:off x="10888678" y="861060"/>
            <a:ext cx="633202" cy="633202"/>
            <a:chOff x="10888678" y="861060"/>
            <a:chExt cx="633202" cy="633202"/>
          </a:xfrm>
        </p:grpSpPr>
        <p:sp>
          <p:nvSpPr>
            <p:cNvPr id="2816" name="Google Shape;2816;p25"/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025"/>
                  </a:moveTo>
                  <a:lnTo>
                    <a:pt x="5254" y="2809"/>
                  </a:lnTo>
                  <a:lnTo>
                    <a:pt x="5527" y="2645"/>
                  </a:lnTo>
                  <a:lnTo>
                    <a:pt x="5815" y="2533"/>
                  </a:lnTo>
                  <a:lnTo>
                    <a:pt x="6109" y="2472"/>
                  </a:lnTo>
                  <a:lnTo>
                    <a:pt x="6405" y="2463"/>
                  </a:lnTo>
                  <a:lnTo>
                    <a:pt x="6696" y="2507"/>
                  </a:lnTo>
                  <a:lnTo>
                    <a:pt x="6975" y="2602"/>
                  </a:lnTo>
                  <a:lnTo>
                    <a:pt x="7238" y="2749"/>
                  </a:lnTo>
                  <a:lnTo>
                    <a:pt x="7477" y="2947"/>
                  </a:lnTo>
                  <a:lnTo>
                    <a:pt x="7686" y="3198"/>
                  </a:lnTo>
                  <a:lnTo>
                    <a:pt x="7860" y="3500"/>
                  </a:lnTo>
                  <a:lnTo>
                    <a:pt x="7991" y="3854"/>
                  </a:lnTo>
                  <a:lnTo>
                    <a:pt x="8075" y="4260"/>
                  </a:lnTo>
                  <a:lnTo>
                    <a:pt x="8104" y="4718"/>
                  </a:lnTo>
                  <a:lnTo>
                    <a:pt x="8079" y="5197"/>
                  </a:lnTo>
                  <a:lnTo>
                    <a:pt x="8006" y="5663"/>
                  </a:lnTo>
                  <a:lnTo>
                    <a:pt x="7890" y="6113"/>
                  </a:lnTo>
                  <a:lnTo>
                    <a:pt x="7735" y="6544"/>
                  </a:lnTo>
                  <a:lnTo>
                    <a:pt x="7546" y="6951"/>
                  </a:lnTo>
                  <a:lnTo>
                    <a:pt x="7327" y="7331"/>
                  </a:lnTo>
                  <a:lnTo>
                    <a:pt x="7081" y="7680"/>
                  </a:lnTo>
                  <a:lnTo>
                    <a:pt x="6814" y="7995"/>
                  </a:lnTo>
                  <a:lnTo>
                    <a:pt x="6530" y="8271"/>
                  </a:lnTo>
                  <a:lnTo>
                    <a:pt x="6232" y="8506"/>
                  </a:lnTo>
                  <a:lnTo>
                    <a:pt x="5926" y="8695"/>
                  </a:lnTo>
                  <a:lnTo>
                    <a:pt x="5616" y="8834"/>
                  </a:lnTo>
                  <a:lnTo>
                    <a:pt x="5306" y="8920"/>
                  </a:lnTo>
                  <a:lnTo>
                    <a:pt x="5000" y="8950"/>
                  </a:lnTo>
                  <a:lnTo>
                    <a:pt x="4694" y="8920"/>
                  </a:lnTo>
                  <a:lnTo>
                    <a:pt x="4384" y="8834"/>
                  </a:lnTo>
                  <a:lnTo>
                    <a:pt x="4074" y="8695"/>
                  </a:lnTo>
                  <a:lnTo>
                    <a:pt x="3768" y="8506"/>
                  </a:lnTo>
                  <a:lnTo>
                    <a:pt x="3470" y="8271"/>
                  </a:lnTo>
                  <a:lnTo>
                    <a:pt x="3186" y="7995"/>
                  </a:lnTo>
                  <a:lnTo>
                    <a:pt x="2919" y="7680"/>
                  </a:lnTo>
                  <a:lnTo>
                    <a:pt x="2673" y="7331"/>
                  </a:lnTo>
                  <a:lnTo>
                    <a:pt x="2454" y="6951"/>
                  </a:lnTo>
                  <a:lnTo>
                    <a:pt x="2265" y="6544"/>
                  </a:lnTo>
                  <a:lnTo>
                    <a:pt x="2110" y="6113"/>
                  </a:lnTo>
                  <a:lnTo>
                    <a:pt x="1994" y="5663"/>
                  </a:lnTo>
                  <a:lnTo>
                    <a:pt x="1921" y="5197"/>
                  </a:lnTo>
                  <a:lnTo>
                    <a:pt x="1896" y="4718"/>
                  </a:lnTo>
                  <a:lnTo>
                    <a:pt x="1925" y="4260"/>
                  </a:lnTo>
                  <a:lnTo>
                    <a:pt x="2009" y="3854"/>
                  </a:lnTo>
                  <a:lnTo>
                    <a:pt x="2140" y="3500"/>
                  </a:lnTo>
                  <a:lnTo>
                    <a:pt x="2314" y="3198"/>
                  </a:lnTo>
                  <a:lnTo>
                    <a:pt x="2523" y="2947"/>
                  </a:lnTo>
                  <a:lnTo>
                    <a:pt x="2762" y="2749"/>
                  </a:lnTo>
                  <a:lnTo>
                    <a:pt x="3025" y="2602"/>
                  </a:lnTo>
                  <a:lnTo>
                    <a:pt x="3304" y="2507"/>
                  </a:lnTo>
                  <a:lnTo>
                    <a:pt x="3595" y="2463"/>
                  </a:lnTo>
                  <a:lnTo>
                    <a:pt x="3891" y="2472"/>
                  </a:lnTo>
                  <a:lnTo>
                    <a:pt x="4185" y="2533"/>
                  </a:lnTo>
                  <a:lnTo>
                    <a:pt x="4473" y="2645"/>
                  </a:lnTo>
                  <a:lnTo>
                    <a:pt x="4746" y="2809"/>
                  </a:lnTo>
                  <a:lnTo>
                    <a:pt x="5000" y="30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25"/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0" y="1953"/>
                  </a:moveTo>
                  <a:lnTo>
                    <a:pt x="5378" y="201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589" y="2716"/>
                  </a:lnTo>
                  <a:lnTo>
                    <a:pt x="7637" y="2755"/>
                  </a:lnTo>
                  <a:lnTo>
                    <a:pt x="7669" y="2787"/>
                  </a:lnTo>
                  <a:lnTo>
                    <a:pt x="7878" y="3038"/>
                  </a:lnTo>
                  <a:lnTo>
                    <a:pt x="7903" y="3073"/>
                  </a:lnTo>
                  <a:lnTo>
                    <a:pt x="8077" y="3376"/>
                  </a:lnTo>
                  <a:lnTo>
                    <a:pt x="8094" y="3413"/>
                  </a:lnTo>
                  <a:lnTo>
                    <a:pt x="8226" y="3767"/>
                  </a:lnTo>
                  <a:lnTo>
                    <a:pt x="8236" y="3804"/>
                  </a:lnTo>
                  <a:lnTo>
                    <a:pt x="8320" y="4210"/>
                  </a:lnTo>
                  <a:lnTo>
                    <a:pt x="8324" y="4244"/>
                  </a:lnTo>
                  <a:lnTo>
                    <a:pt x="8353" y="4702"/>
                  </a:lnTo>
                  <a:lnTo>
                    <a:pt x="8354" y="4731"/>
                  </a:lnTo>
                  <a:lnTo>
                    <a:pt x="8328" y="5210"/>
                  </a:lnTo>
                  <a:lnTo>
                    <a:pt x="8326" y="5235"/>
                  </a:lnTo>
                  <a:lnTo>
                    <a:pt x="8253" y="5702"/>
                  </a:lnTo>
                  <a:lnTo>
                    <a:pt x="8248" y="5725"/>
                  </a:lnTo>
                  <a:lnTo>
                    <a:pt x="8132" y="6176"/>
                  </a:lnTo>
                  <a:lnTo>
                    <a:pt x="8125" y="6198"/>
                  </a:lnTo>
                  <a:lnTo>
                    <a:pt x="7971" y="6629"/>
                  </a:lnTo>
                  <a:lnTo>
                    <a:pt x="7962" y="6649"/>
                  </a:lnTo>
                  <a:lnTo>
                    <a:pt x="7773" y="7057"/>
                  </a:lnTo>
                  <a:lnTo>
                    <a:pt x="7763" y="7076"/>
                  </a:lnTo>
                  <a:lnTo>
                    <a:pt x="7543" y="7456"/>
                  </a:lnTo>
                  <a:lnTo>
                    <a:pt x="7531" y="7475"/>
                  </a:lnTo>
                  <a:lnTo>
                    <a:pt x="7286" y="7824"/>
                  </a:lnTo>
                  <a:lnTo>
                    <a:pt x="7272" y="7842"/>
                  </a:lnTo>
                  <a:lnTo>
                    <a:pt x="7005" y="8157"/>
                  </a:lnTo>
                  <a:lnTo>
                    <a:pt x="6988" y="8174"/>
                  </a:lnTo>
                  <a:lnTo>
                    <a:pt x="6704" y="8451"/>
                  </a:lnTo>
                  <a:lnTo>
                    <a:pt x="6685" y="8468"/>
                  </a:lnTo>
                  <a:lnTo>
                    <a:pt x="6387" y="8702"/>
                  </a:lnTo>
                  <a:lnTo>
                    <a:pt x="6364" y="8719"/>
                  </a:lnTo>
                  <a:lnTo>
                    <a:pt x="6058" y="8907"/>
                  </a:lnTo>
                  <a:lnTo>
                    <a:pt x="6029" y="8923"/>
                  </a:lnTo>
                  <a:lnTo>
                    <a:pt x="5719" y="9062"/>
                  </a:lnTo>
                  <a:lnTo>
                    <a:pt x="5683" y="9075"/>
                  </a:lnTo>
                  <a:lnTo>
                    <a:pt x="5373" y="9161"/>
                  </a:lnTo>
                  <a:lnTo>
                    <a:pt x="5330" y="9169"/>
                  </a:lnTo>
                  <a:lnTo>
                    <a:pt x="5024" y="9199"/>
                  </a:lnTo>
                  <a:lnTo>
                    <a:pt x="4976" y="9199"/>
                  </a:lnTo>
                  <a:lnTo>
                    <a:pt x="4670" y="9169"/>
                  </a:lnTo>
                  <a:lnTo>
                    <a:pt x="4627" y="9161"/>
                  </a:lnTo>
                  <a:lnTo>
                    <a:pt x="4317" y="9075"/>
                  </a:lnTo>
                  <a:lnTo>
                    <a:pt x="4281" y="9062"/>
                  </a:lnTo>
                  <a:lnTo>
                    <a:pt x="3971" y="8923"/>
                  </a:lnTo>
                  <a:lnTo>
                    <a:pt x="3942" y="8907"/>
                  </a:lnTo>
                  <a:lnTo>
                    <a:pt x="3636" y="8719"/>
                  </a:lnTo>
                  <a:lnTo>
                    <a:pt x="3613" y="8702"/>
                  </a:lnTo>
                  <a:lnTo>
                    <a:pt x="3315" y="8468"/>
                  </a:lnTo>
                  <a:lnTo>
                    <a:pt x="3296" y="8451"/>
                  </a:lnTo>
                  <a:lnTo>
                    <a:pt x="3012" y="8174"/>
                  </a:lnTo>
                  <a:lnTo>
                    <a:pt x="2995" y="8157"/>
                  </a:lnTo>
                  <a:lnTo>
                    <a:pt x="2728" y="7842"/>
                  </a:lnTo>
                  <a:lnTo>
                    <a:pt x="2714" y="7824"/>
                  </a:lnTo>
                  <a:lnTo>
                    <a:pt x="2469" y="7475"/>
                  </a:lnTo>
                  <a:lnTo>
                    <a:pt x="2457" y="7456"/>
                  </a:lnTo>
                  <a:lnTo>
                    <a:pt x="2237" y="7076"/>
                  </a:lnTo>
                  <a:lnTo>
                    <a:pt x="2227" y="7057"/>
                  </a:lnTo>
                  <a:lnTo>
                    <a:pt x="2038" y="6649"/>
                  </a:lnTo>
                  <a:lnTo>
                    <a:pt x="2029" y="6629"/>
                  </a:lnTo>
                  <a:lnTo>
                    <a:pt x="1875" y="6198"/>
                  </a:lnTo>
                  <a:lnTo>
                    <a:pt x="1868" y="6176"/>
                  </a:lnTo>
                  <a:lnTo>
                    <a:pt x="1752" y="5725"/>
                  </a:lnTo>
                  <a:lnTo>
                    <a:pt x="1747" y="5702"/>
                  </a:lnTo>
                  <a:lnTo>
                    <a:pt x="1674" y="5235"/>
                  </a:lnTo>
                  <a:lnTo>
                    <a:pt x="1672" y="5210"/>
                  </a:lnTo>
                  <a:lnTo>
                    <a:pt x="1646" y="4731"/>
                  </a:lnTo>
                  <a:lnTo>
                    <a:pt x="1647" y="4702"/>
                  </a:lnTo>
                  <a:lnTo>
                    <a:pt x="1676" y="4244"/>
                  </a:lnTo>
                  <a:lnTo>
                    <a:pt x="1680" y="4210"/>
                  </a:lnTo>
                  <a:lnTo>
                    <a:pt x="1764" y="3804"/>
                  </a:lnTo>
                  <a:lnTo>
                    <a:pt x="1774" y="3767"/>
                  </a:lnTo>
                  <a:lnTo>
                    <a:pt x="1906" y="3413"/>
                  </a:lnTo>
                  <a:lnTo>
                    <a:pt x="1923" y="3376"/>
                  </a:lnTo>
                  <a:lnTo>
                    <a:pt x="2097" y="3073"/>
                  </a:lnTo>
                  <a:lnTo>
                    <a:pt x="2122" y="3038"/>
                  </a:lnTo>
                  <a:lnTo>
                    <a:pt x="2331" y="2787"/>
                  </a:lnTo>
                  <a:lnTo>
                    <a:pt x="2363" y="2755"/>
                  </a:lnTo>
                  <a:lnTo>
                    <a:pt x="2602" y="2556"/>
                  </a:lnTo>
                  <a:lnTo>
                    <a:pt x="2640" y="2530"/>
                  </a:lnTo>
                  <a:lnTo>
                    <a:pt x="2903" y="2384"/>
                  </a:lnTo>
                  <a:lnTo>
                    <a:pt x="2944" y="2365"/>
                  </a:lnTo>
                  <a:lnTo>
                    <a:pt x="3224" y="2270"/>
                  </a:lnTo>
                  <a:lnTo>
                    <a:pt x="3268" y="2259"/>
                  </a:lnTo>
                  <a:lnTo>
                    <a:pt x="3558" y="2216"/>
                  </a:lnTo>
                  <a:lnTo>
                    <a:pt x="3602" y="2214"/>
                  </a:lnTo>
                  <a:lnTo>
                    <a:pt x="3898" y="2222"/>
                  </a:lnTo>
                  <a:lnTo>
                    <a:pt x="3941" y="2227"/>
                  </a:lnTo>
                  <a:lnTo>
                    <a:pt x="4236" y="2288"/>
                  </a:lnTo>
                  <a:lnTo>
                    <a:pt x="4276" y="2300"/>
                  </a:lnTo>
                  <a:lnTo>
                    <a:pt x="4564" y="2412"/>
                  </a:lnTo>
                  <a:lnTo>
                    <a:pt x="4601" y="2430"/>
                  </a:lnTo>
                  <a:lnTo>
                    <a:pt x="4771" y="2532"/>
                  </a:lnTo>
                  <a:lnTo>
                    <a:pt x="4792" y="2346"/>
                  </a:lnTo>
                  <a:lnTo>
                    <a:pt x="4794" y="2332"/>
                  </a:lnTo>
                  <a:lnTo>
                    <a:pt x="4826" y="2146"/>
                  </a:lnTo>
                  <a:lnTo>
                    <a:pt x="4830" y="2129"/>
                  </a:lnTo>
                  <a:lnTo>
                    <a:pt x="4872" y="1959"/>
                  </a:lnTo>
                  <a:lnTo>
                    <a:pt x="4877" y="1939"/>
                  </a:lnTo>
                  <a:lnTo>
                    <a:pt x="4929" y="1783"/>
                  </a:lnTo>
                  <a:lnTo>
                    <a:pt x="4938" y="1762"/>
                  </a:lnTo>
                  <a:lnTo>
                    <a:pt x="5000" y="1619"/>
                  </a:lnTo>
                  <a:lnTo>
                    <a:pt x="5012" y="1597"/>
                  </a:lnTo>
                  <a:lnTo>
                    <a:pt x="5085" y="1467"/>
                  </a:lnTo>
                  <a:lnTo>
                    <a:pt x="5100" y="1444"/>
                  </a:lnTo>
                  <a:lnTo>
                    <a:pt x="5185" y="1327"/>
                  </a:lnTo>
                  <a:lnTo>
                    <a:pt x="5202" y="1305"/>
                  </a:lnTo>
                  <a:lnTo>
                    <a:pt x="5298" y="1199"/>
                  </a:lnTo>
                  <a:lnTo>
                    <a:pt x="5319" y="1179"/>
                  </a:lnTo>
                  <a:lnTo>
                    <a:pt x="5426" y="1085"/>
                  </a:lnTo>
                  <a:lnTo>
                    <a:pt x="5448" y="1068"/>
                  </a:lnTo>
                  <a:lnTo>
                    <a:pt x="5567" y="984"/>
                  </a:lnTo>
                  <a:lnTo>
                    <a:pt x="5589" y="971"/>
                  </a:lnTo>
                  <a:lnTo>
                    <a:pt x="5721" y="897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8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7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0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1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6" y="1338"/>
                  </a:lnTo>
                  <a:lnTo>
                    <a:pt x="5844" y="1401"/>
                  </a:lnTo>
                  <a:lnTo>
                    <a:pt x="5746" y="1470"/>
                  </a:lnTo>
                  <a:lnTo>
                    <a:pt x="5659" y="1546"/>
                  </a:lnTo>
                  <a:lnTo>
                    <a:pt x="5582" y="1631"/>
                  </a:lnTo>
                  <a:lnTo>
                    <a:pt x="5513" y="1725"/>
                  </a:lnTo>
                  <a:lnTo>
                    <a:pt x="5453" y="1832"/>
                  </a:lnTo>
                  <a:lnTo>
                    <a:pt x="5400" y="1953"/>
                  </a:lnTo>
                  <a:close/>
                  <a:moveTo>
                    <a:pt x="4844" y="3220"/>
                  </a:moveTo>
                  <a:lnTo>
                    <a:pt x="4841" y="3218"/>
                  </a:lnTo>
                  <a:lnTo>
                    <a:pt x="4838" y="3215"/>
                  </a:lnTo>
                  <a:lnTo>
                    <a:pt x="4600" y="3013"/>
                  </a:lnTo>
                  <a:lnTo>
                    <a:pt x="4362" y="2870"/>
                  </a:lnTo>
                  <a:lnTo>
                    <a:pt x="4114" y="2773"/>
                  </a:lnTo>
                  <a:lnTo>
                    <a:pt x="3862" y="2721"/>
                  </a:lnTo>
                  <a:lnTo>
                    <a:pt x="3610" y="2714"/>
                  </a:lnTo>
                  <a:lnTo>
                    <a:pt x="3363" y="2751"/>
                  </a:lnTo>
                  <a:lnTo>
                    <a:pt x="3127" y="2831"/>
                  </a:lnTo>
                  <a:lnTo>
                    <a:pt x="2904" y="2956"/>
                  </a:lnTo>
                  <a:lnTo>
                    <a:pt x="2701" y="3125"/>
                  </a:lnTo>
                  <a:lnTo>
                    <a:pt x="2520" y="3341"/>
                  </a:lnTo>
                  <a:lnTo>
                    <a:pt x="2367" y="3607"/>
                  </a:lnTo>
                  <a:lnTo>
                    <a:pt x="2250" y="3923"/>
                  </a:lnTo>
                  <a:lnTo>
                    <a:pt x="2174" y="4294"/>
                  </a:lnTo>
                  <a:lnTo>
                    <a:pt x="2146" y="4719"/>
                  </a:lnTo>
                  <a:lnTo>
                    <a:pt x="2170" y="5171"/>
                  </a:lnTo>
                  <a:lnTo>
                    <a:pt x="2239" y="5613"/>
                  </a:lnTo>
                  <a:lnTo>
                    <a:pt x="2349" y="6040"/>
                  </a:lnTo>
                  <a:lnTo>
                    <a:pt x="2496" y="6449"/>
                  </a:lnTo>
                  <a:lnTo>
                    <a:pt x="2676" y="6836"/>
                  </a:lnTo>
                  <a:lnTo>
                    <a:pt x="2884" y="7197"/>
                  </a:lnTo>
                  <a:lnTo>
                    <a:pt x="3117" y="7527"/>
                  </a:lnTo>
                  <a:lnTo>
                    <a:pt x="3369" y="7824"/>
                  </a:lnTo>
                  <a:lnTo>
                    <a:pt x="3635" y="8083"/>
                  </a:lnTo>
                  <a:lnTo>
                    <a:pt x="3911" y="8301"/>
                  </a:lnTo>
                  <a:lnTo>
                    <a:pt x="4191" y="8473"/>
                  </a:lnTo>
                  <a:lnTo>
                    <a:pt x="4469" y="8598"/>
                  </a:lnTo>
                  <a:lnTo>
                    <a:pt x="4740" y="8674"/>
                  </a:lnTo>
                  <a:lnTo>
                    <a:pt x="5000" y="8699"/>
                  </a:lnTo>
                  <a:lnTo>
                    <a:pt x="5260" y="8674"/>
                  </a:lnTo>
                  <a:lnTo>
                    <a:pt x="5531" y="8598"/>
                  </a:lnTo>
                  <a:lnTo>
                    <a:pt x="5809" y="8473"/>
                  </a:lnTo>
                  <a:lnTo>
                    <a:pt x="6089" y="8301"/>
                  </a:lnTo>
                  <a:lnTo>
                    <a:pt x="6365" y="8083"/>
                  </a:lnTo>
                  <a:lnTo>
                    <a:pt x="6631" y="7824"/>
                  </a:lnTo>
                  <a:lnTo>
                    <a:pt x="6883" y="7527"/>
                  </a:lnTo>
                  <a:lnTo>
                    <a:pt x="7116" y="7197"/>
                  </a:lnTo>
                  <a:lnTo>
                    <a:pt x="7324" y="6836"/>
                  </a:lnTo>
                  <a:lnTo>
                    <a:pt x="7504" y="6449"/>
                  </a:lnTo>
                  <a:lnTo>
                    <a:pt x="7651" y="6040"/>
                  </a:lnTo>
                  <a:lnTo>
                    <a:pt x="7761" y="5613"/>
                  </a:lnTo>
                  <a:lnTo>
                    <a:pt x="7830" y="5171"/>
                  </a:lnTo>
                  <a:lnTo>
                    <a:pt x="7854" y="4719"/>
                  </a:lnTo>
                  <a:lnTo>
                    <a:pt x="7826" y="4294"/>
                  </a:lnTo>
                  <a:lnTo>
                    <a:pt x="7750" y="3923"/>
                  </a:lnTo>
                  <a:lnTo>
                    <a:pt x="7633" y="3607"/>
                  </a:lnTo>
                  <a:lnTo>
                    <a:pt x="7480" y="3341"/>
                  </a:lnTo>
                  <a:lnTo>
                    <a:pt x="7299" y="3125"/>
                  </a:lnTo>
                  <a:lnTo>
                    <a:pt x="7100" y="2959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735" y="2832"/>
                  </a:lnTo>
                  <a:lnTo>
                    <a:pt x="5638" y="2870"/>
                  </a:lnTo>
                  <a:lnTo>
                    <a:pt x="5400" y="3013"/>
                  </a:lnTo>
                  <a:lnTo>
                    <a:pt x="5162" y="3215"/>
                  </a:lnTo>
                  <a:lnTo>
                    <a:pt x="5155" y="3221"/>
                  </a:lnTo>
                  <a:lnTo>
                    <a:pt x="5148" y="3226"/>
                  </a:lnTo>
                  <a:lnTo>
                    <a:pt x="5142" y="3230"/>
                  </a:lnTo>
                  <a:lnTo>
                    <a:pt x="5136" y="3235"/>
                  </a:lnTo>
                  <a:lnTo>
                    <a:pt x="5128" y="3239"/>
                  </a:lnTo>
                  <a:lnTo>
                    <a:pt x="5121" y="3244"/>
                  </a:lnTo>
                  <a:lnTo>
                    <a:pt x="5115" y="3247"/>
                  </a:lnTo>
                  <a:lnTo>
                    <a:pt x="5108" y="3250"/>
                  </a:lnTo>
                  <a:lnTo>
                    <a:pt x="5100" y="3254"/>
                  </a:lnTo>
                  <a:lnTo>
                    <a:pt x="5091" y="3258"/>
                  </a:lnTo>
                  <a:lnTo>
                    <a:pt x="5085" y="3260"/>
                  </a:lnTo>
                  <a:lnTo>
                    <a:pt x="5079" y="3262"/>
                  </a:lnTo>
                  <a:lnTo>
                    <a:pt x="5069" y="3265"/>
                  </a:lnTo>
                  <a:lnTo>
                    <a:pt x="5060" y="3268"/>
                  </a:lnTo>
                  <a:lnTo>
                    <a:pt x="5054" y="3269"/>
                  </a:lnTo>
                  <a:lnTo>
                    <a:pt x="5048" y="3270"/>
                  </a:lnTo>
                  <a:lnTo>
                    <a:pt x="5038" y="3272"/>
                  </a:lnTo>
                  <a:lnTo>
                    <a:pt x="5028" y="3273"/>
                  </a:lnTo>
                  <a:lnTo>
                    <a:pt x="5022" y="3274"/>
                  </a:lnTo>
                  <a:lnTo>
                    <a:pt x="5016" y="3274"/>
                  </a:lnTo>
                  <a:lnTo>
                    <a:pt x="5005" y="3274"/>
                  </a:lnTo>
                  <a:lnTo>
                    <a:pt x="4995" y="3275"/>
                  </a:lnTo>
                  <a:lnTo>
                    <a:pt x="4990" y="3274"/>
                  </a:lnTo>
                  <a:lnTo>
                    <a:pt x="4984" y="3274"/>
                  </a:lnTo>
                  <a:lnTo>
                    <a:pt x="4973" y="3273"/>
                  </a:lnTo>
                  <a:lnTo>
                    <a:pt x="4963" y="3272"/>
                  </a:lnTo>
                  <a:lnTo>
                    <a:pt x="4958" y="3271"/>
                  </a:lnTo>
                  <a:lnTo>
                    <a:pt x="4952" y="3270"/>
                  </a:lnTo>
                  <a:lnTo>
                    <a:pt x="4941" y="3268"/>
                  </a:lnTo>
                  <a:lnTo>
                    <a:pt x="4931" y="3265"/>
                  </a:lnTo>
                  <a:lnTo>
                    <a:pt x="4926" y="3264"/>
                  </a:lnTo>
                  <a:lnTo>
                    <a:pt x="4921" y="3262"/>
                  </a:lnTo>
                  <a:lnTo>
                    <a:pt x="4910" y="3258"/>
                  </a:lnTo>
                  <a:lnTo>
                    <a:pt x="4900" y="3254"/>
                  </a:lnTo>
                  <a:lnTo>
                    <a:pt x="4896" y="3252"/>
                  </a:lnTo>
                  <a:lnTo>
                    <a:pt x="4892" y="3250"/>
                  </a:lnTo>
                  <a:lnTo>
                    <a:pt x="4881" y="3244"/>
                  </a:lnTo>
                  <a:lnTo>
                    <a:pt x="4871" y="3239"/>
                  </a:lnTo>
                  <a:lnTo>
                    <a:pt x="4867" y="3237"/>
                  </a:lnTo>
                  <a:lnTo>
                    <a:pt x="4864" y="3235"/>
                  </a:lnTo>
                  <a:lnTo>
                    <a:pt x="4854" y="3227"/>
                  </a:lnTo>
                  <a:lnTo>
                    <a:pt x="4844" y="3220"/>
                  </a:lnTo>
                  <a:close/>
                  <a:moveTo>
                    <a:pt x="5877" y="2013"/>
                  </a:moveTo>
                  <a:lnTo>
                    <a:pt x="5701" y="2133"/>
                  </a:lnTo>
                  <a:lnTo>
                    <a:pt x="5603" y="2219"/>
                  </a:lnTo>
                  <a:lnTo>
                    <a:pt x="5629" y="2279"/>
                  </a:lnTo>
                  <a:lnTo>
                    <a:pt x="5659" y="2325"/>
                  </a:lnTo>
                  <a:lnTo>
                    <a:pt x="5724" y="2300"/>
                  </a:lnTo>
                  <a:lnTo>
                    <a:pt x="5764" y="2288"/>
                  </a:lnTo>
                  <a:lnTo>
                    <a:pt x="6059" y="2227"/>
                  </a:lnTo>
                  <a:lnTo>
                    <a:pt x="6102" y="2222"/>
                  </a:lnTo>
                  <a:lnTo>
                    <a:pt x="6398" y="2214"/>
                  </a:lnTo>
                  <a:lnTo>
                    <a:pt x="6442" y="2216"/>
                  </a:lnTo>
                  <a:lnTo>
                    <a:pt x="6732" y="2259"/>
                  </a:lnTo>
                  <a:lnTo>
                    <a:pt x="6776" y="2270"/>
                  </a:lnTo>
                  <a:lnTo>
                    <a:pt x="7056" y="2365"/>
                  </a:lnTo>
                  <a:lnTo>
                    <a:pt x="7097" y="2384"/>
                  </a:lnTo>
                  <a:lnTo>
                    <a:pt x="7337" y="2518"/>
                  </a:lnTo>
                  <a:lnTo>
                    <a:pt x="7412" y="2474"/>
                  </a:lnTo>
                  <a:lnTo>
                    <a:pt x="7496" y="2411"/>
                  </a:lnTo>
                  <a:lnTo>
                    <a:pt x="7474" y="2358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lnTo>
                    <a:pt x="6054" y="1923"/>
                  </a:lnTo>
                  <a:lnTo>
                    <a:pt x="5877" y="2013"/>
                  </a:lnTo>
                  <a:close/>
                  <a:moveTo>
                    <a:pt x="6359" y="2752"/>
                  </a:moveTo>
                  <a:lnTo>
                    <a:pt x="6524" y="2762"/>
                  </a:lnTo>
                  <a:lnTo>
                    <a:pt x="6645" y="2754"/>
                  </a:lnTo>
                  <a:lnTo>
                    <a:pt x="6637" y="2751"/>
                  </a:lnTo>
                  <a:lnTo>
                    <a:pt x="6390" y="2714"/>
                  </a:lnTo>
                  <a:lnTo>
                    <a:pt x="6196" y="2720"/>
                  </a:lnTo>
                  <a:lnTo>
                    <a:pt x="6203" y="2722"/>
                  </a:lnTo>
                  <a:lnTo>
                    <a:pt x="6359" y="2752"/>
                  </a:lnTo>
                  <a:close/>
                  <a:moveTo>
                    <a:pt x="5288" y="2410"/>
                  </a:moveTo>
                  <a:lnTo>
                    <a:pt x="5277" y="2503"/>
                  </a:lnTo>
                  <a:lnTo>
                    <a:pt x="5378" y="2443"/>
                  </a:lnTo>
                  <a:lnTo>
                    <a:pt x="5370" y="2431"/>
                  </a:lnTo>
                  <a:lnTo>
                    <a:pt x="5358" y="2408"/>
                  </a:lnTo>
                  <a:lnTo>
                    <a:pt x="5308" y="2292"/>
                  </a:lnTo>
                  <a:lnTo>
                    <a:pt x="5288" y="24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8" name="Google Shape;2818;p25"/>
          <p:cNvGrpSpPr/>
          <p:nvPr/>
        </p:nvGrpSpPr>
        <p:grpSpPr>
          <a:xfrm>
            <a:off x="9765962" y="861060"/>
            <a:ext cx="633202" cy="633202"/>
            <a:chOff x="9765962" y="861060"/>
            <a:chExt cx="633202" cy="633202"/>
          </a:xfrm>
        </p:grpSpPr>
        <p:sp>
          <p:nvSpPr>
            <p:cNvPr id="2819" name="Google Shape;2819;p25"/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5" y="5306"/>
                  </a:moveTo>
                  <a:lnTo>
                    <a:pt x="4208" y="5336"/>
                  </a:lnTo>
                  <a:lnTo>
                    <a:pt x="4209" y="5365"/>
                  </a:lnTo>
                  <a:lnTo>
                    <a:pt x="4210" y="5395"/>
                  </a:lnTo>
                  <a:lnTo>
                    <a:pt x="4209" y="5425"/>
                  </a:lnTo>
                  <a:lnTo>
                    <a:pt x="4208" y="5454"/>
                  </a:lnTo>
                  <a:lnTo>
                    <a:pt x="4205" y="5484"/>
                  </a:lnTo>
                  <a:lnTo>
                    <a:pt x="4201" y="5513"/>
                  </a:lnTo>
                  <a:lnTo>
                    <a:pt x="4196" y="5542"/>
                  </a:lnTo>
                  <a:lnTo>
                    <a:pt x="4190" y="5571"/>
                  </a:lnTo>
                  <a:lnTo>
                    <a:pt x="4183" y="5600"/>
                  </a:lnTo>
                  <a:lnTo>
                    <a:pt x="4175" y="5628"/>
                  </a:lnTo>
                  <a:lnTo>
                    <a:pt x="4165" y="5656"/>
                  </a:lnTo>
                  <a:lnTo>
                    <a:pt x="4155" y="5684"/>
                  </a:lnTo>
                  <a:lnTo>
                    <a:pt x="4144" y="5711"/>
                  </a:lnTo>
                  <a:lnTo>
                    <a:pt x="4132" y="5738"/>
                  </a:lnTo>
                  <a:lnTo>
                    <a:pt x="4118" y="5764"/>
                  </a:lnTo>
                  <a:lnTo>
                    <a:pt x="4104" y="5790"/>
                  </a:lnTo>
                  <a:lnTo>
                    <a:pt x="4089" y="5815"/>
                  </a:lnTo>
                  <a:lnTo>
                    <a:pt x="4073" y="5840"/>
                  </a:lnTo>
                  <a:lnTo>
                    <a:pt x="4055" y="5864"/>
                  </a:lnTo>
                  <a:lnTo>
                    <a:pt x="4038" y="5888"/>
                  </a:lnTo>
                  <a:lnTo>
                    <a:pt x="4019" y="5910"/>
                  </a:lnTo>
                  <a:lnTo>
                    <a:pt x="3999" y="5932"/>
                  </a:lnTo>
                  <a:lnTo>
                    <a:pt x="3979" y="5954"/>
                  </a:lnTo>
                  <a:lnTo>
                    <a:pt x="3957" y="5974"/>
                  </a:lnTo>
                  <a:lnTo>
                    <a:pt x="3935" y="5994"/>
                  </a:lnTo>
                  <a:lnTo>
                    <a:pt x="3913" y="6013"/>
                  </a:lnTo>
                  <a:lnTo>
                    <a:pt x="3889" y="6030"/>
                  </a:lnTo>
                  <a:lnTo>
                    <a:pt x="3865" y="6048"/>
                  </a:lnTo>
                  <a:lnTo>
                    <a:pt x="3840" y="6064"/>
                  </a:lnTo>
                  <a:lnTo>
                    <a:pt x="3815" y="6079"/>
                  </a:lnTo>
                  <a:lnTo>
                    <a:pt x="3789" y="6093"/>
                  </a:lnTo>
                  <a:lnTo>
                    <a:pt x="3763" y="6107"/>
                  </a:lnTo>
                  <a:lnTo>
                    <a:pt x="3736" y="6119"/>
                  </a:lnTo>
                  <a:lnTo>
                    <a:pt x="3709" y="6130"/>
                  </a:lnTo>
                  <a:lnTo>
                    <a:pt x="3681" y="6140"/>
                  </a:lnTo>
                  <a:lnTo>
                    <a:pt x="3653" y="6150"/>
                  </a:lnTo>
                  <a:lnTo>
                    <a:pt x="3625" y="6158"/>
                  </a:lnTo>
                  <a:lnTo>
                    <a:pt x="3596" y="6165"/>
                  </a:lnTo>
                  <a:lnTo>
                    <a:pt x="3567" y="6171"/>
                  </a:lnTo>
                  <a:lnTo>
                    <a:pt x="3538" y="6176"/>
                  </a:lnTo>
                  <a:lnTo>
                    <a:pt x="3509" y="6180"/>
                  </a:lnTo>
                  <a:lnTo>
                    <a:pt x="3479" y="6183"/>
                  </a:lnTo>
                  <a:lnTo>
                    <a:pt x="3450" y="6184"/>
                  </a:lnTo>
                  <a:lnTo>
                    <a:pt x="3420" y="6185"/>
                  </a:lnTo>
                  <a:lnTo>
                    <a:pt x="3390" y="6184"/>
                  </a:lnTo>
                  <a:lnTo>
                    <a:pt x="3361" y="6183"/>
                  </a:lnTo>
                  <a:lnTo>
                    <a:pt x="3331" y="6180"/>
                  </a:lnTo>
                  <a:lnTo>
                    <a:pt x="3302" y="6176"/>
                  </a:lnTo>
                  <a:lnTo>
                    <a:pt x="3273" y="6171"/>
                  </a:lnTo>
                  <a:lnTo>
                    <a:pt x="3244" y="6165"/>
                  </a:lnTo>
                  <a:lnTo>
                    <a:pt x="3215" y="6158"/>
                  </a:lnTo>
                  <a:lnTo>
                    <a:pt x="3187" y="6150"/>
                  </a:lnTo>
                  <a:lnTo>
                    <a:pt x="3159" y="6140"/>
                  </a:lnTo>
                  <a:lnTo>
                    <a:pt x="3131" y="6130"/>
                  </a:lnTo>
                  <a:lnTo>
                    <a:pt x="3104" y="6119"/>
                  </a:lnTo>
                  <a:lnTo>
                    <a:pt x="3077" y="6107"/>
                  </a:lnTo>
                  <a:lnTo>
                    <a:pt x="3051" y="6093"/>
                  </a:lnTo>
                  <a:lnTo>
                    <a:pt x="3025" y="6079"/>
                  </a:lnTo>
                  <a:lnTo>
                    <a:pt x="3000" y="6064"/>
                  </a:lnTo>
                  <a:lnTo>
                    <a:pt x="2975" y="6048"/>
                  </a:lnTo>
                  <a:lnTo>
                    <a:pt x="2951" y="6030"/>
                  </a:lnTo>
                  <a:lnTo>
                    <a:pt x="2927" y="6013"/>
                  </a:lnTo>
                  <a:lnTo>
                    <a:pt x="2905" y="5994"/>
                  </a:lnTo>
                  <a:lnTo>
                    <a:pt x="2883" y="5974"/>
                  </a:lnTo>
                  <a:lnTo>
                    <a:pt x="2861" y="5954"/>
                  </a:lnTo>
                  <a:lnTo>
                    <a:pt x="2841" y="5932"/>
                  </a:lnTo>
                  <a:lnTo>
                    <a:pt x="2821" y="5910"/>
                  </a:lnTo>
                  <a:lnTo>
                    <a:pt x="2802" y="5888"/>
                  </a:lnTo>
                  <a:lnTo>
                    <a:pt x="2785" y="5864"/>
                  </a:lnTo>
                  <a:lnTo>
                    <a:pt x="2767" y="5840"/>
                  </a:lnTo>
                  <a:lnTo>
                    <a:pt x="2751" y="5815"/>
                  </a:lnTo>
                  <a:lnTo>
                    <a:pt x="2736" y="5790"/>
                  </a:lnTo>
                  <a:lnTo>
                    <a:pt x="2722" y="5764"/>
                  </a:lnTo>
                  <a:lnTo>
                    <a:pt x="2708" y="5738"/>
                  </a:lnTo>
                  <a:lnTo>
                    <a:pt x="2696" y="5711"/>
                  </a:lnTo>
                  <a:lnTo>
                    <a:pt x="2685" y="5684"/>
                  </a:lnTo>
                  <a:lnTo>
                    <a:pt x="2675" y="5656"/>
                  </a:lnTo>
                  <a:lnTo>
                    <a:pt x="2665" y="5628"/>
                  </a:lnTo>
                  <a:lnTo>
                    <a:pt x="2657" y="5600"/>
                  </a:lnTo>
                  <a:lnTo>
                    <a:pt x="2650" y="5571"/>
                  </a:lnTo>
                  <a:lnTo>
                    <a:pt x="2644" y="5542"/>
                  </a:lnTo>
                  <a:lnTo>
                    <a:pt x="2639" y="5513"/>
                  </a:lnTo>
                  <a:lnTo>
                    <a:pt x="2635" y="5484"/>
                  </a:lnTo>
                  <a:lnTo>
                    <a:pt x="2632" y="5454"/>
                  </a:lnTo>
                  <a:lnTo>
                    <a:pt x="2631" y="5425"/>
                  </a:lnTo>
                  <a:lnTo>
                    <a:pt x="2630" y="5395"/>
                  </a:lnTo>
                  <a:lnTo>
                    <a:pt x="2631" y="5365"/>
                  </a:lnTo>
                  <a:lnTo>
                    <a:pt x="2632" y="5336"/>
                  </a:lnTo>
                  <a:lnTo>
                    <a:pt x="2635" y="5306"/>
                  </a:lnTo>
                  <a:lnTo>
                    <a:pt x="2639" y="5277"/>
                  </a:lnTo>
                  <a:lnTo>
                    <a:pt x="2644" y="5248"/>
                  </a:lnTo>
                  <a:lnTo>
                    <a:pt x="2650" y="5219"/>
                  </a:lnTo>
                  <a:lnTo>
                    <a:pt x="2657" y="5190"/>
                  </a:lnTo>
                  <a:lnTo>
                    <a:pt x="2665" y="5162"/>
                  </a:lnTo>
                  <a:lnTo>
                    <a:pt x="2675" y="5134"/>
                  </a:lnTo>
                  <a:lnTo>
                    <a:pt x="2685" y="5106"/>
                  </a:lnTo>
                  <a:lnTo>
                    <a:pt x="2696" y="5079"/>
                  </a:lnTo>
                  <a:lnTo>
                    <a:pt x="2708" y="5052"/>
                  </a:lnTo>
                  <a:lnTo>
                    <a:pt x="2722" y="5026"/>
                  </a:lnTo>
                  <a:lnTo>
                    <a:pt x="2736" y="5000"/>
                  </a:lnTo>
                  <a:lnTo>
                    <a:pt x="2751" y="4975"/>
                  </a:lnTo>
                  <a:lnTo>
                    <a:pt x="2767" y="4950"/>
                  </a:lnTo>
                  <a:lnTo>
                    <a:pt x="2785" y="4926"/>
                  </a:lnTo>
                  <a:lnTo>
                    <a:pt x="2802" y="4902"/>
                  </a:lnTo>
                  <a:lnTo>
                    <a:pt x="2821" y="4880"/>
                  </a:lnTo>
                  <a:lnTo>
                    <a:pt x="2841" y="4858"/>
                  </a:lnTo>
                  <a:lnTo>
                    <a:pt x="2861" y="4836"/>
                  </a:lnTo>
                  <a:lnTo>
                    <a:pt x="2883" y="4816"/>
                  </a:lnTo>
                  <a:lnTo>
                    <a:pt x="2905" y="4796"/>
                  </a:lnTo>
                  <a:lnTo>
                    <a:pt x="2927" y="4777"/>
                  </a:lnTo>
                  <a:lnTo>
                    <a:pt x="2951" y="4760"/>
                  </a:lnTo>
                  <a:lnTo>
                    <a:pt x="2975" y="4742"/>
                  </a:lnTo>
                  <a:lnTo>
                    <a:pt x="3000" y="4726"/>
                  </a:lnTo>
                  <a:lnTo>
                    <a:pt x="3025" y="4711"/>
                  </a:lnTo>
                  <a:lnTo>
                    <a:pt x="3051" y="4697"/>
                  </a:lnTo>
                  <a:lnTo>
                    <a:pt x="3077" y="4683"/>
                  </a:lnTo>
                  <a:lnTo>
                    <a:pt x="3104" y="4671"/>
                  </a:lnTo>
                  <a:lnTo>
                    <a:pt x="3131" y="4660"/>
                  </a:lnTo>
                  <a:lnTo>
                    <a:pt x="3159" y="4650"/>
                  </a:lnTo>
                  <a:lnTo>
                    <a:pt x="3187" y="4640"/>
                  </a:lnTo>
                  <a:lnTo>
                    <a:pt x="3215" y="4632"/>
                  </a:lnTo>
                  <a:lnTo>
                    <a:pt x="3244" y="4625"/>
                  </a:lnTo>
                  <a:lnTo>
                    <a:pt x="3273" y="4619"/>
                  </a:lnTo>
                  <a:lnTo>
                    <a:pt x="3302" y="4614"/>
                  </a:lnTo>
                  <a:lnTo>
                    <a:pt x="3331" y="4610"/>
                  </a:lnTo>
                  <a:lnTo>
                    <a:pt x="3361" y="4607"/>
                  </a:lnTo>
                  <a:lnTo>
                    <a:pt x="3390" y="4606"/>
                  </a:lnTo>
                  <a:lnTo>
                    <a:pt x="3420" y="4605"/>
                  </a:lnTo>
                  <a:lnTo>
                    <a:pt x="3450" y="4606"/>
                  </a:lnTo>
                  <a:lnTo>
                    <a:pt x="3479" y="4607"/>
                  </a:lnTo>
                  <a:lnTo>
                    <a:pt x="3509" y="4610"/>
                  </a:lnTo>
                  <a:lnTo>
                    <a:pt x="3538" y="4614"/>
                  </a:lnTo>
                  <a:lnTo>
                    <a:pt x="3567" y="4619"/>
                  </a:lnTo>
                  <a:lnTo>
                    <a:pt x="3596" y="4625"/>
                  </a:lnTo>
                  <a:lnTo>
                    <a:pt x="3625" y="4632"/>
                  </a:lnTo>
                  <a:lnTo>
                    <a:pt x="3653" y="4640"/>
                  </a:lnTo>
                  <a:lnTo>
                    <a:pt x="3681" y="4650"/>
                  </a:lnTo>
                  <a:lnTo>
                    <a:pt x="3709" y="4660"/>
                  </a:lnTo>
                  <a:lnTo>
                    <a:pt x="3736" y="4671"/>
                  </a:lnTo>
                  <a:lnTo>
                    <a:pt x="3763" y="4683"/>
                  </a:lnTo>
                  <a:lnTo>
                    <a:pt x="3789" y="4697"/>
                  </a:lnTo>
                  <a:lnTo>
                    <a:pt x="3815" y="4711"/>
                  </a:lnTo>
                  <a:lnTo>
                    <a:pt x="3840" y="4726"/>
                  </a:lnTo>
                  <a:lnTo>
                    <a:pt x="3865" y="4742"/>
                  </a:lnTo>
                  <a:lnTo>
                    <a:pt x="3889" y="4760"/>
                  </a:lnTo>
                  <a:lnTo>
                    <a:pt x="3913" y="4777"/>
                  </a:lnTo>
                  <a:lnTo>
                    <a:pt x="3935" y="4796"/>
                  </a:lnTo>
                  <a:lnTo>
                    <a:pt x="3957" y="4816"/>
                  </a:lnTo>
                  <a:lnTo>
                    <a:pt x="3979" y="4836"/>
                  </a:lnTo>
                  <a:lnTo>
                    <a:pt x="3999" y="4858"/>
                  </a:lnTo>
                  <a:lnTo>
                    <a:pt x="4019" y="4880"/>
                  </a:lnTo>
                  <a:lnTo>
                    <a:pt x="4038" y="4902"/>
                  </a:lnTo>
                  <a:lnTo>
                    <a:pt x="4055" y="4926"/>
                  </a:lnTo>
                  <a:lnTo>
                    <a:pt x="4073" y="4950"/>
                  </a:lnTo>
                  <a:lnTo>
                    <a:pt x="4089" y="4975"/>
                  </a:lnTo>
                  <a:lnTo>
                    <a:pt x="4104" y="5000"/>
                  </a:lnTo>
                  <a:lnTo>
                    <a:pt x="4118" y="5026"/>
                  </a:lnTo>
                  <a:lnTo>
                    <a:pt x="4132" y="5052"/>
                  </a:lnTo>
                  <a:lnTo>
                    <a:pt x="4144" y="5079"/>
                  </a:lnTo>
                  <a:lnTo>
                    <a:pt x="4155" y="5106"/>
                  </a:lnTo>
                  <a:lnTo>
                    <a:pt x="4165" y="5134"/>
                  </a:lnTo>
                  <a:lnTo>
                    <a:pt x="4175" y="5162"/>
                  </a:lnTo>
                  <a:lnTo>
                    <a:pt x="4183" y="5190"/>
                  </a:lnTo>
                  <a:lnTo>
                    <a:pt x="4190" y="5219"/>
                  </a:lnTo>
                  <a:lnTo>
                    <a:pt x="4196" y="5248"/>
                  </a:lnTo>
                  <a:lnTo>
                    <a:pt x="4201" y="5277"/>
                  </a:lnTo>
                  <a:lnTo>
                    <a:pt x="4205" y="5306"/>
                  </a:lnTo>
                  <a:close/>
                  <a:moveTo>
                    <a:pt x="4210" y="5395"/>
                  </a:moveTo>
                  <a:lnTo>
                    <a:pt x="4211" y="5365"/>
                  </a:lnTo>
                  <a:lnTo>
                    <a:pt x="4212" y="5336"/>
                  </a:lnTo>
                  <a:lnTo>
                    <a:pt x="4215" y="5306"/>
                  </a:lnTo>
                  <a:lnTo>
                    <a:pt x="4219" y="5277"/>
                  </a:lnTo>
                  <a:lnTo>
                    <a:pt x="4224" y="5248"/>
                  </a:lnTo>
                  <a:lnTo>
                    <a:pt x="4230" y="5219"/>
                  </a:lnTo>
                  <a:lnTo>
                    <a:pt x="4237" y="5190"/>
                  </a:lnTo>
                  <a:lnTo>
                    <a:pt x="4245" y="5162"/>
                  </a:lnTo>
                  <a:lnTo>
                    <a:pt x="4255" y="5134"/>
                  </a:lnTo>
                  <a:lnTo>
                    <a:pt x="4265" y="5106"/>
                  </a:lnTo>
                  <a:lnTo>
                    <a:pt x="4276" y="5079"/>
                  </a:lnTo>
                  <a:lnTo>
                    <a:pt x="4288" y="5052"/>
                  </a:lnTo>
                  <a:lnTo>
                    <a:pt x="4302" y="5026"/>
                  </a:lnTo>
                  <a:lnTo>
                    <a:pt x="4316" y="5000"/>
                  </a:lnTo>
                  <a:lnTo>
                    <a:pt x="4331" y="4975"/>
                  </a:lnTo>
                  <a:lnTo>
                    <a:pt x="4347" y="4950"/>
                  </a:lnTo>
                  <a:lnTo>
                    <a:pt x="4365" y="4926"/>
                  </a:lnTo>
                  <a:lnTo>
                    <a:pt x="4382" y="4902"/>
                  </a:lnTo>
                  <a:lnTo>
                    <a:pt x="4401" y="4880"/>
                  </a:lnTo>
                  <a:lnTo>
                    <a:pt x="4421" y="4858"/>
                  </a:lnTo>
                  <a:lnTo>
                    <a:pt x="4441" y="4836"/>
                  </a:lnTo>
                  <a:lnTo>
                    <a:pt x="4463" y="4816"/>
                  </a:lnTo>
                  <a:lnTo>
                    <a:pt x="4485" y="4796"/>
                  </a:lnTo>
                  <a:lnTo>
                    <a:pt x="4507" y="4777"/>
                  </a:lnTo>
                  <a:lnTo>
                    <a:pt x="4531" y="4760"/>
                  </a:lnTo>
                  <a:lnTo>
                    <a:pt x="4555" y="4742"/>
                  </a:lnTo>
                  <a:lnTo>
                    <a:pt x="4580" y="4726"/>
                  </a:lnTo>
                  <a:lnTo>
                    <a:pt x="4605" y="4711"/>
                  </a:lnTo>
                  <a:lnTo>
                    <a:pt x="4631" y="4697"/>
                  </a:lnTo>
                  <a:lnTo>
                    <a:pt x="4657" y="4683"/>
                  </a:lnTo>
                  <a:lnTo>
                    <a:pt x="4684" y="4671"/>
                  </a:lnTo>
                  <a:lnTo>
                    <a:pt x="4711" y="4660"/>
                  </a:lnTo>
                  <a:lnTo>
                    <a:pt x="4739" y="4650"/>
                  </a:lnTo>
                  <a:lnTo>
                    <a:pt x="4767" y="4640"/>
                  </a:lnTo>
                  <a:lnTo>
                    <a:pt x="4795" y="4632"/>
                  </a:lnTo>
                  <a:lnTo>
                    <a:pt x="4824" y="4625"/>
                  </a:lnTo>
                  <a:lnTo>
                    <a:pt x="4853" y="4619"/>
                  </a:lnTo>
                  <a:lnTo>
                    <a:pt x="4882" y="4614"/>
                  </a:lnTo>
                  <a:lnTo>
                    <a:pt x="4911" y="4610"/>
                  </a:lnTo>
                  <a:lnTo>
                    <a:pt x="4941" y="4607"/>
                  </a:lnTo>
                  <a:lnTo>
                    <a:pt x="4970" y="4606"/>
                  </a:lnTo>
                  <a:lnTo>
                    <a:pt x="5000" y="4605"/>
                  </a:lnTo>
                  <a:lnTo>
                    <a:pt x="5030" y="4606"/>
                  </a:lnTo>
                  <a:lnTo>
                    <a:pt x="5059" y="4607"/>
                  </a:lnTo>
                  <a:lnTo>
                    <a:pt x="5089" y="4610"/>
                  </a:lnTo>
                  <a:lnTo>
                    <a:pt x="5118" y="4614"/>
                  </a:lnTo>
                  <a:lnTo>
                    <a:pt x="5147" y="4619"/>
                  </a:lnTo>
                  <a:lnTo>
                    <a:pt x="5176" y="4625"/>
                  </a:lnTo>
                  <a:lnTo>
                    <a:pt x="5205" y="4632"/>
                  </a:lnTo>
                  <a:lnTo>
                    <a:pt x="5233" y="4640"/>
                  </a:lnTo>
                  <a:lnTo>
                    <a:pt x="5261" y="4650"/>
                  </a:lnTo>
                  <a:lnTo>
                    <a:pt x="5289" y="4660"/>
                  </a:lnTo>
                  <a:lnTo>
                    <a:pt x="5316" y="4671"/>
                  </a:lnTo>
                  <a:lnTo>
                    <a:pt x="5343" y="4683"/>
                  </a:lnTo>
                  <a:lnTo>
                    <a:pt x="5369" y="4697"/>
                  </a:lnTo>
                  <a:lnTo>
                    <a:pt x="5395" y="4711"/>
                  </a:lnTo>
                  <a:lnTo>
                    <a:pt x="5420" y="4726"/>
                  </a:lnTo>
                  <a:lnTo>
                    <a:pt x="5445" y="4742"/>
                  </a:lnTo>
                  <a:lnTo>
                    <a:pt x="5469" y="4760"/>
                  </a:lnTo>
                  <a:lnTo>
                    <a:pt x="5493" y="4777"/>
                  </a:lnTo>
                  <a:lnTo>
                    <a:pt x="5515" y="4796"/>
                  </a:lnTo>
                  <a:lnTo>
                    <a:pt x="5537" y="4816"/>
                  </a:lnTo>
                  <a:lnTo>
                    <a:pt x="5559" y="4836"/>
                  </a:lnTo>
                  <a:lnTo>
                    <a:pt x="5579" y="4858"/>
                  </a:lnTo>
                  <a:lnTo>
                    <a:pt x="5599" y="4880"/>
                  </a:lnTo>
                  <a:lnTo>
                    <a:pt x="5618" y="4902"/>
                  </a:lnTo>
                  <a:lnTo>
                    <a:pt x="5635" y="4926"/>
                  </a:lnTo>
                  <a:lnTo>
                    <a:pt x="5653" y="4950"/>
                  </a:lnTo>
                  <a:lnTo>
                    <a:pt x="5669" y="4975"/>
                  </a:lnTo>
                  <a:lnTo>
                    <a:pt x="5684" y="5000"/>
                  </a:lnTo>
                  <a:lnTo>
                    <a:pt x="5698" y="5026"/>
                  </a:lnTo>
                  <a:lnTo>
                    <a:pt x="5712" y="5052"/>
                  </a:lnTo>
                  <a:lnTo>
                    <a:pt x="5724" y="5079"/>
                  </a:lnTo>
                  <a:lnTo>
                    <a:pt x="5735" y="5106"/>
                  </a:lnTo>
                  <a:lnTo>
                    <a:pt x="5745" y="5134"/>
                  </a:lnTo>
                  <a:lnTo>
                    <a:pt x="5755" y="5162"/>
                  </a:lnTo>
                  <a:lnTo>
                    <a:pt x="5763" y="5190"/>
                  </a:lnTo>
                  <a:lnTo>
                    <a:pt x="5770" y="5219"/>
                  </a:lnTo>
                  <a:lnTo>
                    <a:pt x="5776" y="5248"/>
                  </a:lnTo>
                  <a:lnTo>
                    <a:pt x="5781" y="5277"/>
                  </a:lnTo>
                  <a:lnTo>
                    <a:pt x="5785" y="5306"/>
                  </a:lnTo>
                  <a:lnTo>
                    <a:pt x="5788" y="5336"/>
                  </a:lnTo>
                  <a:lnTo>
                    <a:pt x="5789" y="5365"/>
                  </a:lnTo>
                  <a:lnTo>
                    <a:pt x="5790" y="5395"/>
                  </a:lnTo>
                  <a:lnTo>
                    <a:pt x="5789" y="5425"/>
                  </a:lnTo>
                  <a:lnTo>
                    <a:pt x="5788" y="5454"/>
                  </a:lnTo>
                  <a:lnTo>
                    <a:pt x="5785" y="5484"/>
                  </a:lnTo>
                  <a:lnTo>
                    <a:pt x="5781" y="5513"/>
                  </a:lnTo>
                  <a:lnTo>
                    <a:pt x="5776" y="5542"/>
                  </a:lnTo>
                  <a:lnTo>
                    <a:pt x="5770" y="5571"/>
                  </a:lnTo>
                  <a:lnTo>
                    <a:pt x="5763" y="5600"/>
                  </a:lnTo>
                  <a:lnTo>
                    <a:pt x="5755" y="5628"/>
                  </a:lnTo>
                  <a:lnTo>
                    <a:pt x="5745" y="5656"/>
                  </a:lnTo>
                  <a:lnTo>
                    <a:pt x="5735" y="5684"/>
                  </a:lnTo>
                  <a:lnTo>
                    <a:pt x="5724" y="5711"/>
                  </a:lnTo>
                  <a:lnTo>
                    <a:pt x="5712" y="5738"/>
                  </a:lnTo>
                  <a:lnTo>
                    <a:pt x="5698" y="5764"/>
                  </a:lnTo>
                  <a:lnTo>
                    <a:pt x="5684" y="5790"/>
                  </a:lnTo>
                  <a:lnTo>
                    <a:pt x="5669" y="5815"/>
                  </a:lnTo>
                  <a:lnTo>
                    <a:pt x="5653" y="5840"/>
                  </a:lnTo>
                  <a:lnTo>
                    <a:pt x="5635" y="5864"/>
                  </a:lnTo>
                  <a:lnTo>
                    <a:pt x="5618" y="5888"/>
                  </a:lnTo>
                  <a:lnTo>
                    <a:pt x="5599" y="5910"/>
                  </a:lnTo>
                  <a:lnTo>
                    <a:pt x="5579" y="5932"/>
                  </a:lnTo>
                  <a:lnTo>
                    <a:pt x="5559" y="5954"/>
                  </a:lnTo>
                  <a:lnTo>
                    <a:pt x="5537" y="5974"/>
                  </a:lnTo>
                  <a:lnTo>
                    <a:pt x="5515" y="5994"/>
                  </a:lnTo>
                  <a:lnTo>
                    <a:pt x="5493" y="6013"/>
                  </a:lnTo>
                  <a:lnTo>
                    <a:pt x="5469" y="6030"/>
                  </a:lnTo>
                  <a:lnTo>
                    <a:pt x="5445" y="6048"/>
                  </a:lnTo>
                  <a:lnTo>
                    <a:pt x="5420" y="6064"/>
                  </a:lnTo>
                  <a:lnTo>
                    <a:pt x="5395" y="6079"/>
                  </a:lnTo>
                  <a:lnTo>
                    <a:pt x="5369" y="6093"/>
                  </a:lnTo>
                  <a:lnTo>
                    <a:pt x="5343" y="6107"/>
                  </a:lnTo>
                  <a:lnTo>
                    <a:pt x="5316" y="6119"/>
                  </a:lnTo>
                  <a:lnTo>
                    <a:pt x="5289" y="6130"/>
                  </a:lnTo>
                  <a:lnTo>
                    <a:pt x="5261" y="6140"/>
                  </a:lnTo>
                  <a:lnTo>
                    <a:pt x="5233" y="6150"/>
                  </a:lnTo>
                  <a:lnTo>
                    <a:pt x="5205" y="6158"/>
                  </a:lnTo>
                  <a:lnTo>
                    <a:pt x="5176" y="6165"/>
                  </a:lnTo>
                  <a:lnTo>
                    <a:pt x="5147" y="6171"/>
                  </a:lnTo>
                  <a:lnTo>
                    <a:pt x="5118" y="6176"/>
                  </a:lnTo>
                  <a:lnTo>
                    <a:pt x="5089" y="6180"/>
                  </a:lnTo>
                  <a:lnTo>
                    <a:pt x="5059" y="6183"/>
                  </a:lnTo>
                  <a:lnTo>
                    <a:pt x="5030" y="6184"/>
                  </a:lnTo>
                  <a:lnTo>
                    <a:pt x="5000" y="6185"/>
                  </a:lnTo>
                  <a:lnTo>
                    <a:pt x="4970" y="6184"/>
                  </a:lnTo>
                  <a:lnTo>
                    <a:pt x="4941" y="6183"/>
                  </a:lnTo>
                  <a:lnTo>
                    <a:pt x="4911" y="6180"/>
                  </a:lnTo>
                  <a:lnTo>
                    <a:pt x="4882" y="6176"/>
                  </a:lnTo>
                  <a:lnTo>
                    <a:pt x="4853" y="6171"/>
                  </a:lnTo>
                  <a:lnTo>
                    <a:pt x="4824" y="6165"/>
                  </a:lnTo>
                  <a:lnTo>
                    <a:pt x="4795" y="6158"/>
                  </a:lnTo>
                  <a:lnTo>
                    <a:pt x="4767" y="6150"/>
                  </a:lnTo>
                  <a:lnTo>
                    <a:pt x="4739" y="6140"/>
                  </a:lnTo>
                  <a:lnTo>
                    <a:pt x="4711" y="6130"/>
                  </a:lnTo>
                  <a:lnTo>
                    <a:pt x="4684" y="6119"/>
                  </a:lnTo>
                  <a:lnTo>
                    <a:pt x="4657" y="6107"/>
                  </a:lnTo>
                  <a:lnTo>
                    <a:pt x="4631" y="6093"/>
                  </a:lnTo>
                  <a:lnTo>
                    <a:pt x="4605" y="6079"/>
                  </a:lnTo>
                  <a:lnTo>
                    <a:pt x="4580" y="6064"/>
                  </a:lnTo>
                  <a:lnTo>
                    <a:pt x="4555" y="6048"/>
                  </a:lnTo>
                  <a:lnTo>
                    <a:pt x="4531" y="6030"/>
                  </a:lnTo>
                  <a:lnTo>
                    <a:pt x="4507" y="6013"/>
                  </a:lnTo>
                  <a:lnTo>
                    <a:pt x="4485" y="5994"/>
                  </a:lnTo>
                  <a:lnTo>
                    <a:pt x="4463" y="5974"/>
                  </a:lnTo>
                  <a:lnTo>
                    <a:pt x="4441" y="5954"/>
                  </a:lnTo>
                  <a:lnTo>
                    <a:pt x="4421" y="5932"/>
                  </a:lnTo>
                  <a:lnTo>
                    <a:pt x="4401" y="5910"/>
                  </a:lnTo>
                  <a:lnTo>
                    <a:pt x="4382" y="5888"/>
                  </a:lnTo>
                  <a:lnTo>
                    <a:pt x="4365" y="5864"/>
                  </a:lnTo>
                  <a:lnTo>
                    <a:pt x="4347" y="5840"/>
                  </a:lnTo>
                  <a:lnTo>
                    <a:pt x="4331" y="5815"/>
                  </a:lnTo>
                  <a:lnTo>
                    <a:pt x="4316" y="5790"/>
                  </a:lnTo>
                  <a:lnTo>
                    <a:pt x="4302" y="5764"/>
                  </a:lnTo>
                  <a:lnTo>
                    <a:pt x="4288" y="5738"/>
                  </a:lnTo>
                  <a:lnTo>
                    <a:pt x="4276" y="5711"/>
                  </a:lnTo>
                  <a:lnTo>
                    <a:pt x="4265" y="5684"/>
                  </a:lnTo>
                  <a:lnTo>
                    <a:pt x="4255" y="5656"/>
                  </a:lnTo>
                  <a:lnTo>
                    <a:pt x="4245" y="5628"/>
                  </a:lnTo>
                  <a:lnTo>
                    <a:pt x="4237" y="5600"/>
                  </a:lnTo>
                  <a:lnTo>
                    <a:pt x="4230" y="5571"/>
                  </a:lnTo>
                  <a:lnTo>
                    <a:pt x="4224" y="5542"/>
                  </a:lnTo>
                  <a:lnTo>
                    <a:pt x="4219" y="5513"/>
                  </a:lnTo>
                  <a:lnTo>
                    <a:pt x="4215" y="5484"/>
                  </a:lnTo>
                  <a:lnTo>
                    <a:pt x="4212" y="5454"/>
                  </a:lnTo>
                  <a:lnTo>
                    <a:pt x="4211" y="5425"/>
                  </a:lnTo>
                  <a:lnTo>
                    <a:pt x="4210" y="5395"/>
                  </a:lnTo>
                  <a:close/>
                  <a:moveTo>
                    <a:pt x="5790" y="5395"/>
                  </a:moveTo>
                  <a:lnTo>
                    <a:pt x="5791" y="5365"/>
                  </a:lnTo>
                  <a:lnTo>
                    <a:pt x="5792" y="5336"/>
                  </a:lnTo>
                  <a:lnTo>
                    <a:pt x="5795" y="5306"/>
                  </a:lnTo>
                  <a:lnTo>
                    <a:pt x="5799" y="5277"/>
                  </a:lnTo>
                  <a:lnTo>
                    <a:pt x="5804" y="5248"/>
                  </a:lnTo>
                  <a:lnTo>
                    <a:pt x="5810" y="5219"/>
                  </a:lnTo>
                  <a:lnTo>
                    <a:pt x="5817" y="5190"/>
                  </a:lnTo>
                  <a:lnTo>
                    <a:pt x="5825" y="5162"/>
                  </a:lnTo>
                  <a:lnTo>
                    <a:pt x="5835" y="5134"/>
                  </a:lnTo>
                  <a:lnTo>
                    <a:pt x="5845" y="5106"/>
                  </a:lnTo>
                  <a:lnTo>
                    <a:pt x="5856" y="5079"/>
                  </a:lnTo>
                  <a:lnTo>
                    <a:pt x="5868" y="5052"/>
                  </a:lnTo>
                  <a:lnTo>
                    <a:pt x="5882" y="5026"/>
                  </a:lnTo>
                  <a:lnTo>
                    <a:pt x="5896" y="5000"/>
                  </a:lnTo>
                  <a:lnTo>
                    <a:pt x="5911" y="4975"/>
                  </a:lnTo>
                  <a:lnTo>
                    <a:pt x="5927" y="4950"/>
                  </a:lnTo>
                  <a:lnTo>
                    <a:pt x="5945" y="4926"/>
                  </a:lnTo>
                  <a:lnTo>
                    <a:pt x="5962" y="4902"/>
                  </a:lnTo>
                  <a:lnTo>
                    <a:pt x="5981" y="4880"/>
                  </a:lnTo>
                  <a:lnTo>
                    <a:pt x="6001" y="4858"/>
                  </a:lnTo>
                  <a:lnTo>
                    <a:pt x="6021" y="4836"/>
                  </a:lnTo>
                  <a:lnTo>
                    <a:pt x="6043" y="4816"/>
                  </a:lnTo>
                  <a:lnTo>
                    <a:pt x="6065" y="4796"/>
                  </a:lnTo>
                  <a:lnTo>
                    <a:pt x="6087" y="4777"/>
                  </a:lnTo>
                  <a:lnTo>
                    <a:pt x="6111" y="4760"/>
                  </a:lnTo>
                  <a:lnTo>
                    <a:pt x="6135" y="4742"/>
                  </a:lnTo>
                  <a:lnTo>
                    <a:pt x="6160" y="4726"/>
                  </a:lnTo>
                  <a:lnTo>
                    <a:pt x="6185" y="4711"/>
                  </a:lnTo>
                  <a:lnTo>
                    <a:pt x="6211" y="4697"/>
                  </a:lnTo>
                  <a:lnTo>
                    <a:pt x="6237" y="4683"/>
                  </a:lnTo>
                  <a:lnTo>
                    <a:pt x="6264" y="4671"/>
                  </a:lnTo>
                  <a:lnTo>
                    <a:pt x="6291" y="4660"/>
                  </a:lnTo>
                  <a:lnTo>
                    <a:pt x="6319" y="4650"/>
                  </a:lnTo>
                  <a:lnTo>
                    <a:pt x="6347" y="4640"/>
                  </a:lnTo>
                  <a:lnTo>
                    <a:pt x="6375" y="4632"/>
                  </a:lnTo>
                  <a:lnTo>
                    <a:pt x="6404" y="4625"/>
                  </a:lnTo>
                  <a:lnTo>
                    <a:pt x="6433" y="4619"/>
                  </a:lnTo>
                  <a:lnTo>
                    <a:pt x="6462" y="4614"/>
                  </a:lnTo>
                  <a:lnTo>
                    <a:pt x="6491" y="4610"/>
                  </a:lnTo>
                  <a:lnTo>
                    <a:pt x="6521" y="4607"/>
                  </a:lnTo>
                  <a:lnTo>
                    <a:pt x="6550" y="4606"/>
                  </a:lnTo>
                  <a:lnTo>
                    <a:pt x="6580" y="4605"/>
                  </a:lnTo>
                  <a:lnTo>
                    <a:pt x="6610" y="4606"/>
                  </a:lnTo>
                  <a:lnTo>
                    <a:pt x="6639" y="4607"/>
                  </a:lnTo>
                  <a:lnTo>
                    <a:pt x="6669" y="4610"/>
                  </a:lnTo>
                  <a:lnTo>
                    <a:pt x="6698" y="4614"/>
                  </a:lnTo>
                  <a:lnTo>
                    <a:pt x="6727" y="4619"/>
                  </a:lnTo>
                  <a:lnTo>
                    <a:pt x="6756" y="4625"/>
                  </a:lnTo>
                  <a:lnTo>
                    <a:pt x="6785" y="4632"/>
                  </a:lnTo>
                  <a:lnTo>
                    <a:pt x="6813" y="4640"/>
                  </a:lnTo>
                  <a:lnTo>
                    <a:pt x="6841" y="4650"/>
                  </a:lnTo>
                  <a:lnTo>
                    <a:pt x="6869" y="4660"/>
                  </a:lnTo>
                  <a:lnTo>
                    <a:pt x="6896" y="4671"/>
                  </a:lnTo>
                  <a:lnTo>
                    <a:pt x="6923" y="4683"/>
                  </a:lnTo>
                  <a:lnTo>
                    <a:pt x="6949" y="4697"/>
                  </a:lnTo>
                  <a:lnTo>
                    <a:pt x="6975" y="4711"/>
                  </a:lnTo>
                  <a:lnTo>
                    <a:pt x="7000" y="4726"/>
                  </a:lnTo>
                  <a:lnTo>
                    <a:pt x="7025" y="4742"/>
                  </a:lnTo>
                  <a:lnTo>
                    <a:pt x="7049" y="4760"/>
                  </a:lnTo>
                  <a:lnTo>
                    <a:pt x="7073" y="4777"/>
                  </a:lnTo>
                  <a:lnTo>
                    <a:pt x="7095" y="4796"/>
                  </a:lnTo>
                  <a:lnTo>
                    <a:pt x="7117" y="4816"/>
                  </a:lnTo>
                  <a:lnTo>
                    <a:pt x="7139" y="4836"/>
                  </a:lnTo>
                  <a:lnTo>
                    <a:pt x="7159" y="4858"/>
                  </a:lnTo>
                  <a:lnTo>
                    <a:pt x="7179" y="4880"/>
                  </a:lnTo>
                  <a:lnTo>
                    <a:pt x="7198" y="4902"/>
                  </a:lnTo>
                  <a:lnTo>
                    <a:pt x="7215" y="4926"/>
                  </a:lnTo>
                  <a:lnTo>
                    <a:pt x="7233" y="4950"/>
                  </a:lnTo>
                  <a:lnTo>
                    <a:pt x="7249" y="4975"/>
                  </a:lnTo>
                  <a:lnTo>
                    <a:pt x="7264" y="5000"/>
                  </a:lnTo>
                  <a:lnTo>
                    <a:pt x="7278" y="5026"/>
                  </a:lnTo>
                  <a:lnTo>
                    <a:pt x="7292" y="5052"/>
                  </a:lnTo>
                  <a:lnTo>
                    <a:pt x="7304" y="5079"/>
                  </a:lnTo>
                  <a:lnTo>
                    <a:pt x="7315" y="5106"/>
                  </a:lnTo>
                  <a:lnTo>
                    <a:pt x="7325" y="5134"/>
                  </a:lnTo>
                  <a:lnTo>
                    <a:pt x="7335" y="5162"/>
                  </a:lnTo>
                  <a:lnTo>
                    <a:pt x="7343" y="5190"/>
                  </a:lnTo>
                  <a:lnTo>
                    <a:pt x="7350" y="5219"/>
                  </a:lnTo>
                  <a:lnTo>
                    <a:pt x="7356" y="5248"/>
                  </a:lnTo>
                  <a:lnTo>
                    <a:pt x="7361" y="5277"/>
                  </a:lnTo>
                  <a:lnTo>
                    <a:pt x="7365" y="5306"/>
                  </a:lnTo>
                  <a:lnTo>
                    <a:pt x="7368" y="5336"/>
                  </a:lnTo>
                  <a:lnTo>
                    <a:pt x="7369" y="5365"/>
                  </a:lnTo>
                  <a:lnTo>
                    <a:pt x="7370" y="5395"/>
                  </a:lnTo>
                  <a:lnTo>
                    <a:pt x="7369" y="5425"/>
                  </a:lnTo>
                  <a:lnTo>
                    <a:pt x="7368" y="5454"/>
                  </a:lnTo>
                  <a:lnTo>
                    <a:pt x="7365" y="5484"/>
                  </a:lnTo>
                  <a:lnTo>
                    <a:pt x="7361" y="5513"/>
                  </a:lnTo>
                  <a:lnTo>
                    <a:pt x="7356" y="5542"/>
                  </a:lnTo>
                  <a:lnTo>
                    <a:pt x="7350" y="5571"/>
                  </a:lnTo>
                  <a:lnTo>
                    <a:pt x="7343" y="5600"/>
                  </a:lnTo>
                  <a:lnTo>
                    <a:pt x="7335" y="5628"/>
                  </a:lnTo>
                  <a:lnTo>
                    <a:pt x="7325" y="5656"/>
                  </a:lnTo>
                  <a:lnTo>
                    <a:pt x="7315" y="5684"/>
                  </a:lnTo>
                  <a:lnTo>
                    <a:pt x="7304" y="5711"/>
                  </a:lnTo>
                  <a:lnTo>
                    <a:pt x="7292" y="5738"/>
                  </a:lnTo>
                  <a:lnTo>
                    <a:pt x="7278" y="5764"/>
                  </a:lnTo>
                  <a:lnTo>
                    <a:pt x="7264" y="5790"/>
                  </a:lnTo>
                  <a:lnTo>
                    <a:pt x="7249" y="5815"/>
                  </a:lnTo>
                  <a:lnTo>
                    <a:pt x="7233" y="5840"/>
                  </a:lnTo>
                  <a:lnTo>
                    <a:pt x="7215" y="5864"/>
                  </a:lnTo>
                  <a:lnTo>
                    <a:pt x="7198" y="5888"/>
                  </a:lnTo>
                  <a:lnTo>
                    <a:pt x="7179" y="5910"/>
                  </a:lnTo>
                  <a:lnTo>
                    <a:pt x="7159" y="5932"/>
                  </a:lnTo>
                  <a:lnTo>
                    <a:pt x="7139" y="5954"/>
                  </a:lnTo>
                  <a:lnTo>
                    <a:pt x="7117" y="5974"/>
                  </a:lnTo>
                  <a:lnTo>
                    <a:pt x="7095" y="5994"/>
                  </a:lnTo>
                  <a:lnTo>
                    <a:pt x="7073" y="6013"/>
                  </a:lnTo>
                  <a:lnTo>
                    <a:pt x="7049" y="6030"/>
                  </a:lnTo>
                  <a:lnTo>
                    <a:pt x="7025" y="6048"/>
                  </a:lnTo>
                  <a:lnTo>
                    <a:pt x="7000" y="6064"/>
                  </a:lnTo>
                  <a:lnTo>
                    <a:pt x="6975" y="6079"/>
                  </a:lnTo>
                  <a:lnTo>
                    <a:pt x="6949" y="6093"/>
                  </a:lnTo>
                  <a:lnTo>
                    <a:pt x="6923" y="6107"/>
                  </a:lnTo>
                  <a:lnTo>
                    <a:pt x="6896" y="6119"/>
                  </a:lnTo>
                  <a:lnTo>
                    <a:pt x="6869" y="6130"/>
                  </a:lnTo>
                  <a:lnTo>
                    <a:pt x="6841" y="6140"/>
                  </a:lnTo>
                  <a:lnTo>
                    <a:pt x="6813" y="6150"/>
                  </a:lnTo>
                  <a:lnTo>
                    <a:pt x="6785" y="6158"/>
                  </a:lnTo>
                  <a:lnTo>
                    <a:pt x="6756" y="6165"/>
                  </a:lnTo>
                  <a:lnTo>
                    <a:pt x="6727" y="6171"/>
                  </a:lnTo>
                  <a:lnTo>
                    <a:pt x="6698" y="6176"/>
                  </a:lnTo>
                  <a:lnTo>
                    <a:pt x="6669" y="6180"/>
                  </a:lnTo>
                  <a:lnTo>
                    <a:pt x="6639" y="6183"/>
                  </a:lnTo>
                  <a:lnTo>
                    <a:pt x="6610" y="6184"/>
                  </a:lnTo>
                  <a:lnTo>
                    <a:pt x="6580" y="6185"/>
                  </a:lnTo>
                  <a:lnTo>
                    <a:pt x="6550" y="6184"/>
                  </a:lnTo>
                  <a:lnTo>
                    <a:pt x="6521" y="6183"/>
                  </a:lnTo>
                  <a:lnTo>
                    <a:pt x="6491" y="6180"/>
                  </a:lnTo>
                  <a:lnTo>
                    <a:pt x="6462" y="6176"/>
                  </a:lnTo>
                  <a:lnTo>
                    <a:pt x="6433" y="6171"/>
                  </a:lnTo>
                  <a:lnTo>
                    <a:pt x="6404" y="6165"/>
                  </a:lnTo>
                  <a:lnTo>
                    <a:pt x="6375" y="6158"/>
                  </a:lnTo>
                  <a:lnTo>
                    <a:pt x="6347" y="6150"/>
                  </a:lnTo>
                  <a:lnTo>
                    <a:pt x="6319" y="6140"/>
                  </a:lnTo>
                  <a:lnTo>
                    <a:pt x="6291" y="6130"/>
                  </a:lnTo>
                  <a:lnTo>
                    <a:pt x="6264" y="6119"/>
                  </a:lnTo>
                  <a:lnTo>
                    <a:pt x="6237" y="6107"/>
                  </a:lnTo>
                  <a:lnTo>
                    <a:pt x="6211" y="6093"/>
                  </a:lnTo>
                  <a:lnTo>
                    <a:pt x="6185" y="6079"/>
                  </a:lnTo>
                  <a:lnTo>
                    <a:pt x="6160" y="6064"/>
                  </a:lnTo>
                  <a:lnTo>
                    <a:pt x="6135" y="6048"/>
                  </a:lnTo>
                  <a:lnTo>
                    <a:pt x="6111" y="6030"/>
                  </a:lnTo>
                  <a:lnTo>
                    <a:pt x="6087" y="6013"/>
                  </a:lnTo>
                  <a:lnTo>
                    <a:pt x="6065" y="5994"/>
                  </a:lnTo>
                  <a:lnTo>
                    <a:pt x="6043" y="5974"/>
                  </a:lnTo>
                  <a:lnTo>
                    <a:pt x="6021" y="5954"/>
                  </a:lnTo>
                  <a:lnTo>
                    <a:pt x="6001" y="5932"/>
                  </a:lnTo>
                  <a:lnTo>
                    <a:pt x="5981" y="5910"/>
                  </a:lnTo>
                  <a:lnTo>
                    <a:pt x="5962" y="5888"/>
                  </a:lnTo>
                  <a:lnTo>
                    <a:pt x="5945" y="5864"/>
                  </a:lnTo>
                  <a:lnTo>
                    <a:pt x="5927" y="5840"/>
                  </a:lnTo>
                  <a:lnTo>
                    <a:pt x="5911" y="5815"/>
                  </a:lnTo>
                  <a:lnTo>
                    <a:pt x="5896" y="5790"/>
                  </a:lnTo>
                  <a:lnTo>
                    <a:pt x="5882" y="5764"/>
                  </a:lnTo>
                  <a:lnTo>
                    <a:pt x="5868" y="5738"/>
                  </a:lnTo>
                  <a:lnTo>
                    <a:pt x="5856" y="5711"/>
                  </a:lnTo>
                  <a:lnTo>
                    <a:pt x="5845" y="5684"/>
                  </a:lnTo>
                  <a:lnTo>
                    <a:pt x="5835" y="5656"/>
                  </a:lnTo>
                  <a:lnTo>
                    <a:pt x="5825" y="5628"/>
                  </a:lnTo>
                  <a:lnTo>
                    <a:pt x="5817" y="5600"/>
                  </a:lnTo>
                  <a:lnTo>
                    <a:pt x="5810" y="5571"/>
                  </a:lnTo>
                  <a:lnTo>
                    <a:pt x="5804" y="5542"/>
                  </a:lnTo>
                  <a:lnTo>
                    <a:pt x="5799" y="5513"/>
                  </a:lnTo>
                  <a:lnTo>
                    <a:pt x="5795" y="5484"/>
                  </a:lnTo>
                  <a:lnTo>
                    <a:pt x="5792" y="5454"/>
                  </a:lnTo>
                  <a:lnTo>
                    <a:pt x="5791" y="5425"/>
                  </a:lnTo>
                  <a:lnTo>
                    <a:pt x="5790" y="5395"/>
                  </a:lnTo>
                  <a:close/>
                  <a:moveTo>
                    <a:pt x="4995" y="3858"/>
                  </a:moveTo>
                  <a:lnTo>
                    <a:pt x="4998" y="3888"/>
                  </a:lnTo>
                  <a:lnTo>
                    <a:pt x="4999" y="3917"/>
                  </a:lnTo>
                  <a:lnTo>
                    <a:pt x="5000" y="3947"/>
                  </a:lnTo>
                  <a:lnTo>
                    <a:pt x="4999" y="3977"/>
                  </a:lnTo>
                  <a:lnTo>
                    <a:pt x="4998" y="4006"/>
                  </a:lnTo>
                  <a:lnTo>
                    <a:pt x="4995" y="4035"/>
                  </a:lnTo>
                  <a:lnTo>
                    <a:pt x="4991" y="4065"/>
                  </a:lnTo>
                  <a:lnTo>
                    <a:pt x="4986" y="4094"/>
                  </a:lnTo>
                  <a:lnTo>
                    <a:pt x="4980" y="4123"/>
                  </a:lnTo>
                  <a:lnTo>
                    <a:pt x="4973" y="4151"/>
                  </a:lnTo>
                  <a:lnTo>
                    <a:pt x="4965" y="4180"/>
                  </a:lnTo>
                  <a:lnTo>
                    <a:pt x="4955" y="4208"/>
                  </a:lnTo>
                  <a:lnTo>
                    <a:pt x="4945" y="4235"/>
                  </a:lnTo>
                  <a:lnTo>
                    <a:pt x="4934" y="4263"/>
                  </a:lnTo>
                  <a:lnTo>
                    <a:pt x="4922" y="4290"/>
                  </a:lnTo>
                  <a:lnTo>
                    <a:pt x="4908" y="4316"/>
                  </a:lnTo>
                  <a:lnTo>
                    <a:pt x="4894" y="4342"/>
                  </a:lnTo>
                  <a:lnTo>
                    <a:pt x="4879" y="4367"/>
                  </a:lnTo>
                  <a:lnTo>
                    <a:pt x="4863" y="4392"/>
                  </a:lnTo>
                  <a:lnTo>
                    <a:pt x="4845" y="4416"/>
                  </a:lnTo>
                  <a:lnTo>
                    <a:pt x="4828" y="4440"/>
                  </a:lnTo>
                  <a:lnTo>
                    <a:pt x="4809" y="4462"/>
                  </a:lnTo>
                  <a:lnTo>
                    <a:pt x="4789" y="4484"/>
                  </a:lnTo>
                  <a:lnTo>
                    <a:pt x="4769" y="4505"/>
                  </a:lnTo>
                  <a:lnTo>
                    <a:pt x="4747" y="4526"/>
                  </a:lnTo>
                  <a:lnTo>
                    <a:pt x="4725" y="4545"/>
                  </a:lnTo>
                  <a:lnTo>
                    <a:pt x="4703" y="4564"/>
                  </a:lnTo>
                  <a:lnTo>
                    <a:pt x="4679" y="4582"/>
                  </a:lnTo>
                  <a:lnTo>
                    <a:pt x="4655" y="4599"/>
                  </a:lnTo>
                  <a:lnTo>
                    <a:pt x="4630" y="4616"/>
                  </a:lnTo>
                  <a:lnTo>
                    <a:pt x="4605" y="4631"/>
                  </a:lnTo>
                  <a:lnTo>
                    <a:pt x="4579" y="4645"/>
                  </a:lnTo>
                  <a:lnTo>
                    <a:pt x="4553" y="4659"/>
                  </a:lnTo>
                  <a:lnTo>
                    <a:pt x="4526" y="4671"/>
                  </a:lnTo>
                  <a:lnTo>
                    <a:pt x="4499" y="4682"/>
                  </a:lnTo>
                  <a:lnTo>
                    <a:pt x="4471" y="4692"/>
                  </a:lnTo>
                  <a:lnTo>
                    <a:pt x="4443" y="4702"/>
                  </a:lnTo>
                  <a:lnTo>
                    <a:pt x="4415" y="4710"/>
                  </a:lnTo>
                  <a:lnTo>
                    <a:pt x="4386" y="4717"/>
                  </a:lnTo>
                  <a:lnTo>
                    <a:pt x="4357" y="4723"/>
                  </a:lnTo>
                  <a:lnTo>
                    <a:pt x="4328" y="4728"/>
                  </a:lnTo>
                  <a:lnTo>
                    <a:pt x="4299" y="4732"/>
                  </a:lnTo>
                  <a:lnTo>
                    <a:pt x="4269" y="4735"/>
                  </a:lnTo>
                  <a:lnTo>
                    <a:pt x="4240" y="4736"/>
                  </a:lnTo>
                  <a:lnTo>
                    <a:pt x="4210" y="4737"/>
                  </a:lnTo>
                  <a:lnTo>
                    <a:pt x="4180" y="4736"/>
                  </a:lnTo>
                  <a:lnTo>
                    <a:pt x="4151" y="4735"/>
                  </a:lnTo>
                  <a:lnTo>
                    <a:pt x="4121" y="4732"/>
                  </a:lnTo>
                  <a:lnTo>
                    <a:pt x="4092" y="4728"/>
                  </a:lnTo>
                  <a:lnTo>
                    <a:pt x="4063" y="4723"/>
                  </a:lnTo>
                  <a:lnTo>
                    <a:pt x="4034" y="4717"/>
                  </a:lnTo>
                  <a:lnTo>
                    <a:pt x="4005" y="4710"/>
                  </a:lnTo>
                  <a:lnTo>
                    <a:pt x="3977" y="4702"/>
                  </a:lnTo>
                  <a:lnTo>
                    <a:pt x="3949" y="4692"/>
                  </a:lnTo>
                  <a:lnTo>
                    <a:pt x="3921" y="4682"/>
                  </a:lnTo>
                  <a:lnTo>
                    <a:pt x="3894" y="4671"/>
                  </a:lnTo>
                  <a:lnTo>
                    <a:pt x="3867" y="4659"/>
                  </a:lnTo>
                  <a:lnTo>
                    <a:pt x="3841" y="4645"/>
                  </a:lnTo>
                  <a:lnTo>
                    <a:pt x="3815" y="4631"/>
                  </a:lnTo>
                  <a:lnTo>
                    <a:pt x="3790" y="4616"/>
                  </a:lnTo>
                  <a:lnTo>
                    <a:pt x="3765" y="4599"/>
                  </a:lnTo>
                  <a:lnTo>
                    <a:pt x="3741" y="4582"/>
                  </a:lnTo>
                  <a:lnTo>
                    <a:pt x="3717" y="4564"/>
                  </a:lnTo>
                  <a:lnTo>
                    <a:pt x="3695" y="4545"/>
                  </a:lnTo>
                  <a:lnTo>
                    <a:pt x="3673" y="4526"/>
                  </a:lnTo>
                  <a:lnTo>
                    <a:pt x="3651" y="4505"/>
                  </a:lnTo>
                  <a:lnTo>
                    <a:pt x="3631" y="4484"/>
                  </a:lnTo>
                  <a:lnTo>
                    <a:pt x="3611" y="4462"/>
                  </a:lnTo>
                  <a:lnTo>
                    <a:pt x="3592" y="4440"/>
                  </a:lnTo>
                  <a:lnTo>
                    <a:pt x="3575" y="4416"/>
                  </a:lnTo>
                  <a:lnTo>
                    <a:pt x="3557" y="4392"/>
                  </a:lnTo>
                  <a:lnTo>
                    <a:pt x="3541" y="4367"/>
                  </a:lnTo>
                  <a:lnTo>
                    <a:pt x="3526" y="4342"/>
                  </a:lnTo>
                  <a:lnTo>
                    <a:pt x="3512" y="4316"/>
                  </a:lnTo>
                  <a:lnTo>
                    <a:pt x="3498" y="4290"/>
                  </a:lnTo>
                  <a:lnTo>
                    <a:pt x="3486" y="4263"/>
                  </a:lnTo>
                  <a:lnTo>
                    <a:pt x="3475" y="4235"/>
                  </a:lnTo>
                  <a:lnTo>
                    <a:pt x="3465" y="4208"/>
                  </a:lnTo>
                  <a:lnTo>
                    <a:pt x="3455" y="4180"/>
                  </a:lnTo>
                  <a:lnTo>
                    <a:pt x="3447" y="4151"/>
                  </a:lnTo>
                  <a:lnTo>
                    <a:pt x="3440" y="4123"/>
                  </a:lnTo>
                  <a:lnTo>
                    <a:pt x="3434" y="4094"/>
                  </a:lnTo>
                  <a:lnTo>
                    <a:pt x="3429" y="4065"/>
                  </a:lnTo>
                  <a:lnTo>
                    <a:pt x="3425" y="4035"/>
                  </a:lnTo>
                  <a:lnTo>
                    <a:pt x="3422" y="4006"/>
                  </a:lnTo>
                  <a:lnTo>
                    <a:pt x="3421" y="3977"/>
                  </a:lnTo>
                  <a:lnTo>
                    <a:pt x="3420" y="3947"/>
                  </a:lnTo>
                  <a:lnTo>
                    <a:pt x="3421" y="3917"/>
                  </a:lnTo>
                  <a:lnTo>
                    <a:pt x="3422" y="3888"/>
                  </a:lnTo>
                  <a:lnTo>
                    <a:pt x="3425" y="3858"/>
                  </a:lnTo>
                  <a:lnTo>
                    <a:pt x="3429" y="3829"/>
                  </a:lnTo>
                  <a:lnTo>
                    <a:pt x="3434" y="3800"/>
                  </a:lnTo>
                  <a:lnTo>
                    <a:pt x="3440" y="3771"/>
                  </a:lnTo>
                  <a:lnTo>
                    <a:pt x="3447" y="3742"/>
                  </a:lnTo>
                  <a:lnTo>
                    <a:pt x="3455" y="3714"/>
                  </a:lnTo>
                  <a:lnTo>
                    <a:pt x="3465" y="3686"/>
                  </a:lnTo>
                  <a:lnTo>
                    <a:pt x="3475" y="3658"/>
                  </a:lnTo>
                  <a:lnTo>
                    <a:pt x="3486" y="3631"/>
                  </a:lnTo>
                  <a:lnTo>
                    <a:pt x="3498" y="3604"/>
                  </a:lnTo>
                  <a:lnTo>
                    <a:pt x="3512" y="3578"/>
                  </a:lnTo>
                  <a:lnTo>
                    <a:pt x="3526" y="3552"/>
                  </a:lnTo>
                  <a:lnTo>
                    <a:pt x="3541" y="3527"/>
                  </a:lnTo>
                  <a:lnTo>
                    <a:pt x="3557" y="3502"/>
                  </a:lnTo>
                  <a:lnTo>
                    <a:pt x="3575" y="3478"/>
                  </a:lnTo>
                  <a:lnTo>
                    <a:pt x="3592" y="3454"/>
                  </a:lnTo>
                  <a:lnTo>
                    <a:pt x="3611" y="3432"/>
                  </a:lnTo>
                  <a:lnTo>
                    <a:pt x="3631" y="3410"/>
                  </a:lnTo>
                  <a:lnTo>
                    <a:pt x="3651" y="3388"/>
                  </a:lnTo>
                  <a:lnTo>
                    <a:pt x="3673" y="3368"/>
                  </a:lnTo>
                  <a:lnTo>
                    <a:pt x="3695" y="3348"/>
                  </a:lnTo>
                  <a:lnTo>
                    <a:pt x="3717" y="3329"/>
                  </a:lnTo>
                  <a:lnTo>
                    <a:pt x="3741" y="3312"/>
                  </a:lnTo>
                  <a:lnTo>
                    <a:pt x="3765" y="3294"/>
                  </a:lnTo>
                  <a:lnTo>
                    <a:pt x="3790" y="3278"/>
                  </a:lnTo>
                  <a:lnTo>
                    <a:pt x="3815" y="3263"/>
                  </a:lnTo>
                  <a:lnTo>
                    <a:pt x="3841" y="3249"/>
                  </a:lnTo>
                  <a:lnTo>
                    <a:pt x="3867" y="3235"/>
                  </a:lnTo>
                  <a:lnTo>
                    <a:pt x="3894" y="3223"/>
                  </a:lnTo>
                  <a:lnTo>
                    <a:pt x="3921" y="3211"/>
                  </a:lnTo>
                  <a:lnTo>
                    <a:pt x="3949" y="3201"/>
                  </a:lnTo>
                  <a:lnTo>
                    <a:pt x="3977" y="3192"/>
                  </a:lnTo>
                  <a:lnTo>
                    <a:pt x="4005" y="3184"/>
                  </a:lnTo>
                  <a:lnTo>
                    <a:pt x="4034" y="3177"/>
                  </a:lnTo>
                  <a:lnTo>
                    <a:pt x="4063" y="3171"/>
                  </a:lnTo>
                  <a:lnTo>
                    <a:pt x="4092" y="3166"/>
                  </a:lnTo>
                  <a:lnTo>
                    <a:pt x="4121" y="3162"/>
                  </a:lnTo>
                  <a:lnTo>
                    <a:pt x="4151" y="3159"/>
                  </a:lnTo>
                  <a:lnTo>
                    <a:pt x="4180" y="3158"/>
                  </a:lnTo>
                  <a:lnTo>
                    <a:pt x="4210" y="3157"/>
                  </a:lnTo>
                  <a:lnTo>
                    <a:pt x="4240" y="3158"/>
                  </a:lnTo>
                  <a:lnTo>
                    <a:pt x="4269" y="3159"/>
                  </a:lnTo>
                  <a:lnTo>
                    <a:pt x="4299" y="3162"/>
                  </a:lnTo>
                  <a:lnTo>
                    <a:pt x="4328" y="3166"/>
                  </a:lnTo>
                  <a:lnTo>
                    <a:pt x="4357" y="3171"/>
                  </a:lnTo>
                  <a:lnTo>
                    <a:pt x="4386" y="3177"/>
                  </a:lnTo>
                  <a:lnTo>
                    <a:pt x="4415" y="3184"/>
                  </a:lnTo>
                  <a:lnTo>
                    <a:pt x="4443" y="3192"/>
                  </a:lnTo>
                  <a:lnTo>
                    <a:pt x="4471" y="3201"/>
                  </a:lnTo>
                  <a:lnTo>
                    <a:pt x="4499" y="3211"/>
                  </a:lnTo>
                  <a:lnTo>
                    <a:pt x="4526" y="3223"/>
                  </a:lnTo>
                  <a:lnTo>
                    <a:pt x="4553" y="3235"/>
                  </a:lnTo>
                  <a:lnTo>
                    <a:pt x="4579" y="3249"/>
                  </a:lnTo>
                  <a:lnTo>
                    <a:pt x="4605" y="3263"/>
                  </a:lnTo>
                  <a:lnTo>
                    <a:pt x="4630" y="3278"/>
                  </a:lnTo>
                  <a:lnTo>
                    <a:pt x="4655" y="3294"/>
                  </a:lnTo>
                  <a:lnTo>
                    <a:pt x="4679" y="3312"/>
                  </a:lnTo>
                  <a:lnTo>
                    <a:pt x="4703" y="3329"/>
                  </a:lnTo>
                  <a:lnTo>
                    <a:pt x="4725" y="3348"/>
                  </a:lnTo>
                  <a:lnTo>
                    <a:pt x="4747" y="3368"/>
                  </a:lnTo>
                  <a:lnTo>
                    <a:pt x="4769" y="3388"/>
                  </a:lnTo>
                  <a:lnTo>
                    <a:pt x="4789" y="3410"/>
                  </a:lnTo>
                  <a:lnTo>
                    <a:pt x="4809" y="3432"/>
                  </a:lnTo>
                  <a:lnTo>
                    <a:pt x="4828" y="3454"/>
                  </a:lnTo>
                  <a:lnTo>
                    <a:pt x="4845" y="3478"/>
                  </a:lnTo>
                  <a:lnTo>
                    <a:pt x="4863" y="3502"/>
                  </a:lnTo>
                  <a:lnTo>
                    <a:pt x="4879" y="3527"/>
                  </a:lnTo>
                  <a:lnTo>
                    <a:pt x="4894" y="3552"/>
                  </a:lnTo>
                  <a:lnTo>
                    <a:pt x="4908" y="3578"/>
                  </a:lnTo>
                  <a:lnTo>
                    <a:pt x="4922" y="3604"/>
                  </a:lnTo>
                  <a:lnTo>
                    <a:pt x="4934" y="3631"/>
                  </a:lnTo>
                  <a:lnTo>
                    <a:pt x="4945" y="3658"/>
                  </a:lnTo>
                  <a:lnTo>
                    <a:pt x="4955" y="3686"/>
                  </a:lnTo>
                  <a:lnTo>
                    <a:pt x="4965" y="3714"/>
                  </a:lnTo>
                  <a:lnTo>
                    <a:pt x="4973" y="3742"/>
                  </a:lnTo>
                  <a:lnTo>
                    <a:pt x="4980" y="3771"/>
                  </a:lnTo>
                  <a:lnTo>
                    <a:pt x="4986" y="3800"/>
                  </a:lnTo>
                  <a:lnTo>
                    <a:pt x="4991" y="3829"/>
                  </a:lnTo>
                  <a:lnTo>
                    <a:pt x="4995" y="3858"/>
                  </a:lnTo>
                  <a:close/>
                  <a:moveTo>
                    <a:pt x="5000" y="3947"/>
                  </a:moveTo>
                  <a:lnTo>
                    <a:pt x="5001" y="3917"/>
                  </a:lnTo>
                  <a:lnTo>
                    <a:pt x="5002" y="3888"/>
                  </a:lnTo>
                  <a:lnTo>
                    <a:pt x="5005" y="3858"/>
                  </a:lnTo>
                  <a:lnTo>
                    <a:pt x="5009" y="3829"/>
                  </a:lnTo>
                  <a:lnTo>
                    <a:pt x="5014" y="3800"/>
                  </a:lnTo>
                  <a:lnTo>
                    <a:pt x="5020" y="3771"/>
                  </a:lnTo>
                  <a:lnTo>
                    <a:pt x="5027" y="3742"/>
                  </a:lnTo>
                  <a:lnTo>
                    <a:pt x="5035" y="3714"/>
                  </a:lnTo>
                  <a:lnTo>
                    <a:pt x="5045" y="3686"/>
                  </a:lnTo>
                  <a:lnTo>
                    <a:pt x="5055" y="3658"/>
                  </a:lnTo>
                  <a:lnTo>
                    <a:pt x="5066" y="3631"/>
                  </a:lnTo>
                  <a:lnTo>
                    <a:pt x="5078" y="3604"/>
                  </a:lnTo>
                  <a:lnTo>
                    <a:pt x="5092" y="3578"/>
                  </a:lnTo>
                  <a:lnTo>
                    <a:pt x="5106" y="3552"/>
                  </a:lnTo>
                  <a:lnTo>
                    <a:pt x="5121" y="3527"/>
                  </a:lnTo>
                  <a:lnTo>
                    <a:pt x="5137" y="3502"/>
                  </a:lnTo>
                  <a:lnTo>
                    <a:pt x="5155" y="3478"/>
                  </a:lnTo>
                  <a:lnTo>
                    <a:pt x="5172" y="3454"/>
                  </a:lnTo>
                  <a:lnTo>
                    <a:pt x="5191" y="3432"/>
                  </a:lnTo>
                  <a:lnTo>
                    <a:pt x="5211" y="3410"/>
                  </a:lnTo>
                  <a:lnTo>
                    <a:pt x="5231" y="3388"/>
                  </a:lnTo>
                  <a:lnTo>
                    <a:pt x="5253" y="3368"/>
                  </a:lnTo>
                  <a:lnTo>
                    <a:pt x="5275" y="3348"/>
                  </a:lnTo>
                  <a:lnTo>
                    <a:pt x="5297" y="3329"/>
                  </a:lnTo>
                  <a:lnTo>
                    <a:pt x="5321" y="3312"/>
                  </a:lnTo>
                  <a:lnTo>
                    <a:pt x="5345" y="3294"/>
                  </a:lnTo>
                  <a:lnTo>
                    <a:pt x="5370" y="3278"/>
                  </a:lnTo>
                  <a:lnTo>
                    <a:pt x="5395" y="3263"/>
                  </a:lnTo>
                  <a:lnTo>
                    <a:pt x="5421" y="3249"/>
                  </a:lnTo>
                  <a:lnTo>
                    <a:pt x="5447" y="3235"/>
                  </a:lnTo>
                  <a:lnTo>
                    <a:pt x="5474" y="3223"/>
                  </a:lnTo>
                  <a:lnTo>
                    <a:pt x="5501" y="3211"/>
                  </a:lnTo>
                  <a:lnTo>
                    <a:pt x="5529" y="3201"/>
                  </a:lnTo>
                  <a:lnTo>
                    <a:pt x="5557" y="3192"/>
                  </a:lnTo>
                  <a:lnTo>
                    <a:pt x="5585" y="3184"/>
                  </a:lnTo>
                  <a:lnTo>
                    <a:pt x="5614" y="3177"/>
                  </a:lnTo>
                  <a:lnTo>
                    <a:pt x="5643" y="3171"/>
                  </a:lnTo>
                  <a:lnTo>
                    <a:pt x="5672" y="3166"/>
                  </a:lnTo>
                  <a:lnTo>
                    <a:pt x="5701" y="3162"/>
                  </a:lnTo>
                  <a:lnTo>
                    <a:pt x="5731" y="3159"/>
                  </a:lnTo>
                  <a:lnTo>
                    <a:pt x="5760" y="3158"/>
                  </a:lnTo>
                  <a:lnTo>
                    <a:pt x="5790" y="3157"/>
                  </a:lnTo>
                  <a:lnTo>
                    <a:pt x="5820" y="3158"/>
                  </a:lnTo>
                  <a:lnTo>
                    <a:pt x="5849" y="3159"/>
                  </a:lnTo>
                  <a:lnTo>
                    <a:pt x="5879" y="3162"/>
                  </a:lnTo>
                  <a:lnTo>
                    <a:pt x="5908" y="3166"/>
                  </a:lnTo>
                  <a:lnTo>
                    <a:pt x="5937" y="3171"/>
                  </a:lnTo>
                  <a:lnTo>
                    <a:pt x="5966" y="3177"/>
                  </a:lnTo>
                  <a:lnTo>
                    <a:pt x="5995" y="3184"/>
                  </a:lnTo>
                  <a:lnTo>
                    <a:pt x="6023" y="3192"/>
                  </a:lnTo>
                  <a:lnTo>
                    <a:pt x="6051" y="3201"/>
                  </a:lnTo>
                  <a:lnTo>
                    <a:pt x="6079" y="3211"/>
                  </a:lnTo>
                  <a:lnTo>
                    <a:pt x="6106" y="3223"/>
                  </a:lnTo>
                  <a:lnTo>
                    <a:pt x="6133" y="3235"/>
                  </a:lnTo>
                  <a:lnTo>
                    <a:pt x="6159" y="3249"/>
                  </a:lnTo>
                  <a:lnTo>
                    <a:pt x="6185" y="3263"/>
                  </a:lnTo>
                  <a:lnTo>
                    <a:pt x="6210" y="3278"/>
                  </a:lnTo>
                  <a:lnTo>
                    <a:pt x="6235" y="3294"/>
                  </a:lnTo>
                  <a:lnTo>
                    <a:pt x="6259" y="3312"/>
                  </a:lnTo>
                  <a:lnTo>
                    <a:pt x="6283" y="3329"/>
                  </a:lnTo>
                  <a:lnTo>
                    <a:pt x="6305" y="3348"/>
                  </a:lnTo>
                  <a:lnTo>
                    <a:pt x="6327" y="3368"/>
                  </a:lnTo>
                  <a:lnTo>
                    <a:pt x="6349" y="3388"/>
                  </a:lnTo>
                  <a:lnTo>
                    <a:pt x="6369" y="3410"/>
                  </a:lnTo>
                  <a:lnTo>
                    <a:pt x="6389" y="3432"/>
                  </a:lnTo>
                  <a:lnTo>
                    <a:pt x="6408" y="3454"/>
                  </a:lnTo>
                  <a:lnTo>
                    <a:pt x="6425" y="3478"/>
                  </a:lnTo>
                  <a:lnTo>
                    <a:pt x="6443" y="3502"/>
                  </a:lnTo>
                  <a:lnTo>
                    <a:pt x="6459" y="3527"/>
                  </a:lnTo>
                  <a:lnTo>
                    <a:pt x="6474" y="3552"/>
                  </a:lnTo>
                  <a:lnTo>
                    <a:pt x="6488" y="3578"/>
                  </a:lnTo>
                  <a:lnTo>
                    <a:pt x="6502" y="3604"/>
                  </a:lnTo>
                  <a:lnTo>
                    <a:pt x="6514" y="3631"/>
                  </a:lnTo>
                  <a:lnTo>
                    <a:pt x="6525" y="3658"/>
                  </a:lnTo>
                  <a:lnTo>
                    <a:pt x="6535" y="3686"/>
                  </a:lnTo>
                  <a:lnTo>
                    <a:pt x="6545" y="3714"/>
                  </a:lnTo>
                  <a:lnTo>
                    <a:pt x="6553" y="3742"/>
                  </a:lnTo>
                  <a:lnTo>
                    <a:pt x="6560" y="3771"/>
                  </a:lnTo>
                  <a:lnTo>
                    <a:pt x="6566" y="3800"/>
                  </a:lnTo>
                  <a:lnTo>
                    <a:pt x="6571" y="3829"/>
                  </a:lnTo>
                  <a:lnTo>
                    <a:pt x="6575" y="3858"/>
                  </a:lnTo>
                  <a:lnTo>
                    <a:pt x="6578" y="3888"/>
                  </a:lnTo>
                  <a:lnTo>
                    <a:pt x="6579" y="3917"/>
                  </a:lnTo>
                  <a:lnTo>
                    <a:pt x="6580" y="3947"/>
                  </a:lnTo>
                  <a:lnTo>
                    <a:pt x="6579" y="3977"/>
                  </a:lnTo>
                  <a:lnTo>
                    <a:pt x="6578" y="4006"/>
                  </a:lnTo>
                  <a:lnTo>
                    <a:pt x="6575" y="4035"/>
                  </a:lnTo>
                  <a:lnTo>
                    <a:pt x="6571" y="4065"/>
                  </a:lnTo>
                  <a:lnTo>
                    <a:pt x="6566" y="4094"/>
                  </a:lnTo>
                  <a:lnTo>
                    <a:pt x="6560" y="4123"/>
                  </a:lnTo>
                  <a:lnTo>
                    <a:pt x="6553" y="4151"/>
                  </a:lnTo>
                  <a:lnTo>
                    <a:pt x="6545" y="4180"/>
                  </a:lnTo>
                  <a:lnTo>
                    <a:pt x="6535" y="4208"/>
                  </a:lnTo>
                  <a:lnTo>
                    <a:pt x="6525" y="4235"/>
                  </a:lnTo>
                  <a:lnTo>
                    <a:pt x="6514" y="4263"/>
                  </a:lnTo>
                  <a:lnTo>
                    <a:pt x="6502" y="4290"/>
                  </a:lnTo>
                  <a:lnTo>
                    <a:pt x="6488" y="4316"/>
                  </a:lnTo>
                  <a:lnTo>
                    <a:pt x="6474" y="4342"/>
                  </a:lnTo>
                  <a:lnTo>
                    <a:pt x="6459" y="4367"/>
                  </a:lnTo>
                  <a:lnTo>
                    <a:pt x="6443" y="4392"/>
                  </a:lnTo>
                  <a:lnTo>
                    <a:pt x="6425" y="4416"/>
                  </a:lnTo>
                  <a:lnTo>
                    <a:pt x="6408" y="4440"/>
                  </a:lnTo>
                  <a:lnTo>
                    <a:pt x="6389" y="4462"/>
                  </a:lnTo>
                  <a:lnTo>
                    <a:pt x="6369" y="4484"/>
                  </a:lnTo>
                  <a:lnTo>
                    <a:pt x="6349" y="4505"/>
                  </a:lnTo>
                  <a:lnTo>
                    <a:pt x="6327" y="4526"/>
                  </a:lnTo>
                  <a:lnTo>
                    <a:pt x="6305" y="4545"/>
                  </a:lnTo>
                  <a:lnTo>
                    <a:pt x="6283" y="4564"/>
                  </a:lnTo>
                  <a:lnTo>
                    <a:pt x="6259" y="4582"/>
                  </a:lnTo>
                  <a:lnTo>
                    <a:pt x="6235" y="4599"/>
                  </a:lnTo>
                  <a:lnTo>
                    <a:pt x="6210" y="4616"/>
                  </a:lnTo>
                  <a:lnTo>
                    <a:pt x="6185" y="4631"/>
                  </a:lnTo>
                  <a:lnTo>
                    <a:pt x="6159" y="4645"/>
                  </a:lnTo>
                  <a:lnTo>
                    <a:pt x="6133" y="4659"/>
                  </a:lnTo>
                  <a:lnTo>
                    <a:pt x="6106" y="4671"/>
                  </a:lnTo>
                  <a:lnTo>
                    <a:pt x="6079" y="4682"/>
                  </a:lnTo>
                  <a:lnTo>
                    <a:pt x="6051" y="4692"/>
                  </a:lnTo>
                  <a:lnTo>
                    <a:pt x="6023" y="4702"/>
                  </a:lnTo>
                  <a:lnTo>
                    <a:pt x="5995" y="4710"/>
                  </a:lnTo>
                  <a:lnTo>
                    <a:pt x="5966" y="4717"/>
                  </a:lnTo>
                  <a:lnTo>
                    <a:pt x="5937" y="4723"/>
                  </a:lnTo>
                  <a:lnTo>
                    <a:pt x="5908" y="4728"/>
                  </a:lnTo>
                  <a:lnTo>
                    <a:pt x="5879" y="4732"/>
                  </a:lnTo>
                  <a:lnTo>
                    <a:pt x="5849" y="4735"/>
                  </a:lnTo>
                  <a:lnTo>
                    <a:pt x="5820" y="4736"/>
                  </a:lnTo>
                  <a:lnTo>
                    <a:pt x="5790" y="4737"/>
                  </a:lnTo>
                  <a:lnTo>
                    <a:pt x="5760" y="4736"/>
                  </a:lnTo>
                  <a:lnTo>
                    <a:pt x="5731" y="4735"/>
                  </a:lnTo>
                  <a:lnTo>
                    <a:pt x="5701" y="4732"/>
                  </a:lnTo>
                  <a:lnTo>
                    <a:pt x="5672" y="4728"/>
                  </a:lnTo>
                  <a:lnTo>
                    <a:pt x="5643" y="4723"/>
                  </a:lnTo>
                  <a:lnTo>
                    <a:pt x="5614" y="4717"/>
                  </a:lnTo>
                  <a:lnTo>
                    <a:pt x="5585" y="4710"/>
                  </a:lnTo>
                  <a:lnTo>
                    <a:pt x="5557" y="4702"/>
                  </a:lnTo>
                  <a:lnTo>
                    <a:pt x="5529" y="4692"/>
                  </a:lnTo>
                  <a:lnTo>
                    <a:pt x="5501" y="4682"/>
                  </a:lnTo>
                  <a:lnTo>
                    <a:pt x="5474" y="4671"/>
                  </a:lnTo>
                  <a:lnTo>
                    <a:pt x="5447" y="4659"/>
                  </a:lnTo>
                  <a:lnTo>
                    <a:pt x="5421" y="4645"/>
                  </a:lnTo>
                  <a:lnTo>
                    <a:pt x="5395" y="4631"/>
                  </a:lnTo>
                  <a:lnTo>
                    <a:pt x="5370" y="4616"/>
                  </a:lnTo>
                  <a:lnTo>
                    <a:pt x="5345" y="4599"/>
                  </a:lnTo>
                  <a:lnTo>
                    <a:pt x="5321" y="4582"/>
                  </a:lnTo>
                  <a:lnTo>
                    <a:pt x="5297" y="4564"/>
                  </a:lnTo>
                  <a:lnTo>
                    <a:pt x="5275" y="4545"/>
                  </a:lnTo>
                  <a:lnTo>
                    <a:pt x="5253" y="4526"/>
                  </a:lnTo>
                  <a:lnTo>
                    <a:pt x="5231" y="4505"/>
                  </a:lnTo>
                  <a:lnTo>
                    <a:pt x="5211" y="4484"/>
                  </a:lnTo>
                  <a:lnTo>
                    <a:pt x="5191" y="4462"/>
                  </a:lnTo>
                  <a:lnTo>
                    <a:pt x="5172" y="4440"/>
                  </a:lnTo>
                  <a:lnTo>
                    <a:pt x="5155" y="4416"/>
                  </a:lnTo>
                  <a:lnTo>
                    <a:pt x="5137" y="4392"/>
                  </a:lnTo>
                  <a:lnTo>
                    <a:pt x="5121" y="4367"/>
                  </a:lnTo>
                  <a:lnTo>
                    <a:pt x="5106" y="4342"/>
                  </a:lnTo>
                  <a:lnTo>
                    <a:pt x="5092" y="4316"/>
                  </a:lnTo>
                  <a:lnTo>
                    <a:pt x="5078" y="4290"/>
                  </a:lnTo>
                  <a:lnTo>
                    <a:pt x="5066" y="4263"/>
                  </a:lnTo>
                  <a:lnTo>
                    <a:pt x="5055" y="4235"/>
                  </a:lnTo>
                  <a:lnTo>
                    <a:pt x="5045" y="4208"/>
                  </a:lnTo>
                  <a:lnTo>
                    <a:pt x="5035" y="4180"/>
                  </a:lnTo>
                  <a:lnTo>
                    <a:pt x="5027" y="4151"/>
                  </a:lnTo>
                  <a:lnTo>
                    <a:pt x="5020" y="4123"/>
                  </a:lnTo>
                  <a:lnTo>
                    <a:pt x="5014" y="4094"/>
                  </a:lnTo>
                  <a:lnTo>
                    <a:pt x="5009" y="4065"/>
                  </a:lnTo>
                  <a:lnTo>
                    <a:pt x="5005" y="4035"/>
                  </a:lnTo>
                  <a:lnTo>
                    <a:pt x="5002" y="4006"/>
                  </a:lnTo>
                  <a:lnTo>
                    <a:pt x="5001" y="3977"/>
                  </a:lnTo>
                  <a:lnTo>
                    <a:pt x="5000" y="3947"/>
                  </a:lnTo>
                  <a:close/>
                  <a:moveTo>
                    <a:pt x="4995" y="6755"/>
                  </a:moveTo>
                  <a:lnTo>
                    <a:pt x="4998" y="6784"/>
                  </a:lnTo>
                  <a:lnTo>
                    <a:pt x="4999" y="6813"/>
                  </a:lnTo>
                  <a:lnTo>
                    <a:pt x="5000" y="6843"/>
                  </a:lnTo>
                  <a:lnTo>
                    <a:pt x="5001" y="6813"/>
                  </a:lnTo>
                  <a:lnTo>
                    <a:pt x="5002" y="6784"/>
                  </a:lnTo>
                  <a:lnTo>
                    <a:pt x="5005" y="6755"/>
                  </a:lnTo>
                  <a:lnTo>
                    <a:pt x="5009" y="6725"/>
                  </a:lnTo>
                  <a:lnTo>
                    <a:pt x="5014" y="6696"/>
                  </a:lnTo>
                  <a:lnTo>
                    <a:pt x="5020" y="6667"/>
                  </a:lnTo>
                  <a:lnTo>
                    <a:pt x="5027" y="6639"/>
                  </a:lnTo>
                  <a:lnTo>
                    <a:pt x="5035" y="6610"/>
                  </a:lnTo>
                  <a:lnTo>
                    <a:pt x="5045" y="6582"/>
                  </a:lnTo>
                  <a:lnTo>
                    <a:pt x="5055" y="6555"/>
                  </a:lnTo>
                  <a:lnTo>
                    <a:pt x="5066" y="6527"/>
                  </a:lnTo>
                  <a:lnTo>
                    <a:pt x="5078" y="6500"/>
                  </a:lnTo>
                  <a:lnTo>
                    <a:pt x="5092" y="6474"/>
                  </a:lnTo>
                  <a:lnTo>
                    <a:pt x="5106" y="6448"/>
                  </a:lnTo>
                  <a:lnTo>
                    <a:pt x="5121" y="6423"/>
                  </a:lnTo>
                  <a:lnTo>
                    <a:pt x="5137" y="6398"/>
                  </a:lnTo>
                  <a:lnTo>
                    <a:pt x="5155" y="6374"/>
                  </a:lnTo>
                  <a:lnTo>
                    <a:pt x="5172" y="6350"/>
                  </a:lnTo>
                  <a:lnTo>
                    <a:pt x="5191" y="6328"/>
                  </a:lnTo>
                  <a:lnTo>
                    <a:pt x="5211" y="6306"/>
                  </a:lnTo>
                  <a:lnTo>
                    <a:pt x="5231" y="6285"/>
                  </a:lnTo>
                  <a:lnTo>
                    <a:pt x="5253" y="6264"/>
                  </a:lnTo>
                  <a:lnTo>
                    <a:pt x="5275" y="6245"/>
                  </a:lnTo>
                  <a:lnTo>
                    <a:pt x="5297" y="6226"/>
                  </a:lnTo>
                  <a:lnTo>
                    <a:pt x="5321" y="6208"/>
                  </a:lnTo>
                  <a:lnTo>
                    <a:pt x="5345" y="6191"/>
                  </a:lnTo>
                  <a:lnTo>
                    <a:pt x="5370" y="6174"/>
                  </a:lnTo>
                  <a:lnTo>
                    <a:pt x="5395" y="6159"/>
                  </a:lnTo>
                  <a:lnTo>
                    <a:pt x="5421" y="6145"/>
                  </a:lnTo>
                  <a:lnTo>
                    <a:pt x="5447" y="6131"/>
                  </a:lnTo>
                  <a:lnTo>
                    <a:pt x="5474" y="6119"/>
                  </a:lnTo>
                  <a:lnTo>
                    <a:pt x="5501" y="6108"/>
                  </a:lnTo>
                  <a:lnTo>
                    <a:pt x="5529" y="6098"/>
                  </a:lnTo>
                  <a:lnTo>
                    <a:pt x="5557" y="6088"/>
                  </a:lnTo>
                  <a:lnTo>
                    <a:pt x="5585" y="6080"/>
                  </a:lnTo>
                  <a:lnTo>
                    <a:pt x="5614" y="6073"/>
                  </a:lnTo>
                  <a:lnTo>
                    <a:pt x="5643" y="6067"/>
                  </a:lnTo>
                  <a:lnTo>
                    <a:pt x="5672" y="6062"/>
                  </a:lnTo>
                  <a:lnTo>
                    <a:pt x="5701" y="6058"/>
                  </a:lnTo>
                  <a:lnTo>
                    <a:pt x="5731" y="6055"/>
                  </a:lnTo>
                  <a:lnTo>
                    <a:pt x="5760" y="6054"/>
                  </a:lnTo>
                  <a:lnTo>
                    <a:pt x="5790" y="6053"/>
                  </a:lnTo>
                  <a:lnTo>
                    <a:pt x="5820" y="6054"/>
                  </a:lnTo>
                  <a:lnTo>
                    <a:pt x="5849" y="6055"/>
                  </a:lnTo>
                  <a:lnTo>
                    <a:pt x="5879" y="6058"/>
                  </a:lnTo>
                  <a:lnTo>
                    <a:pt x="5908" y="6062"/>
                  </a:lnTo>
                  <a:lnTo>
                    <a:pt x="5937" y="6067"/>
                  </a:lnTo>
                  <a:lnTo>
                    <a:pt x="5966" y="6073"/>
                  </a:lnTo>
                  <a:lnTo>
                    <a:pt x="5995" y="6080"/>
                  </a:lnTo>
                  <a:lnTo>
                    <a:pt x="6023" y="6088"/>
                  </a:lnTo>
                  <a:lnTo>
                    <a:pt x="6051" y="6098"/>
                  </a:lnTo>
                  <a:lnTo>
                    <a:pt x="6079" y="6108"/>
                  </a:lnTo>
                  <a:lnTo>
                    <a:pt x="6106" y="6119"/>
                  </a:lnTo>
                  <a:lnTo>
                    <a:pt x="6133" y="6131"/>
                  </a:lnTo>
                  <a:lnTo>
                    <a:pt x="6159" y="6145"/>
                  </a:lnTo>
                  <a:lnTo>
                    <a:pt x="6185" y="6159"/>
                  </a:lnTo>
                  <a:lnTo>
                    <a:pt x="6210" y="6174"/>
                  </a:lnTo>
                  <a:lnTo>
                    <a:pt x="6235" y="6191"/>
                  </a:lnTo>
                  <a:lnTo>
                    <a:pt x="6259" y="6208"/>
                  </a:lnTo>
                  <a:lnTo>
                    <a:pt x="6283" y="6226"/>
                  </a:lnTo>
                  <a:lnTo>
                    <a:pt x="6305" y="6245"/>
                  </a:lnTo>
                  <a:lnTo>
                    <a:pt x="6327" y="6264"/>
                  </a:lnTo>
                  <a:lnTo>
                    <a:pt x="6349" y="6285"/>
                  </a:lnTo>
                  <a:lnTo>
                    <a:pt x="6369" y="6306"/>
                  </a:lnTo>
                  <a:lnTo>
                    <a:pt x="6389" y="6328"/>
                  </a:lnTo>
                  <a:lnTo>
                    <a:pt x="6408" y="6350"/>
                  </a:lnTo>
                  <a:lnTo>
                    <a:pt x="6425" y="6374"/>
                  </a:lnTo>
                  <a:lnTo>
                    <a:pt x="6443" y="6398"/>
                  </a:lnTo>
                  <a:lnTo>
                    <a:pt x="6459" y="6423"/>
                  </a:lnTo>
                  <a:lnTo>
                    <a:pt x="6474" y="6448"/>
                  </a:lnTo>
                  <a:lnTo>
                    <a:pt x="6488" y="6474"/>
                  </a:lnTo>
                  <a:lnTo>
                    <a:pt x="6502" y="6500"/>
                  </a:lnTo>
                  <a:lnTo>
                    <a:pt x="6514" y="6527"/>
                  </a:lnTo>
                  <a:lnTo>
                    <a:pt x="6525" y="6555"/>
                  </a:lnTo>
                  <a:lnTo>
                    <a:pt x="6535" y="6582"/>
                  </a:lnTo>
                  <a:lnTo>
                    <a:pt x="6545" y="6610"/>
                  </a:lnTo>
                  <a:lnTo>
                    <a:pt x="6553" y="6639"/>
                  </a:lnTo>
                  <a:lnTo>
                    <a:pt x="6560" y="6667"/>
                  </a:lnTo>
                  <a:lnTo>
                    <a:pt x="6566" y="6696"/>
                  </a:lnTo>
                  <a:lnTo>
                    <a:pt x="6571" y="6725"/>
                  </a:lnTo>
                  <a:lnTo>
                    <a:pt x="6575" y="6755"/>
                  </a:lnTo>
                  <a:lnTo>
                    <a:pt x="6578" y="6784"/>
                  </a:lnTo>
                  <a:lnTo>
                    <a:pt x="6579" y="6813"/>
                  </a:lnTo>
                  <a:lnTo>
                    <a:pt x="6580" y="6843"/>
                  </a:lnTo>
                  <a:lnTo>
                    <a:pt x="6579" y="6873"/>
                  </a:lnTo>
                  <a:lnTo>
                    <a:pt x="6578" y="6902"/>
                  </a:lnTo>
                  <a:lnTo>
                    <a:pt x="6575" y="6932"/>
                  </a:lnTo>
                  <a:lnTo>
                    <a:pt x="6571" y="6961"/>
                  </a:lnTo>
                  <a:lnTo>
                    <a:pt x="6566" y="6990"/>
                  </a:lnTo>
                  <a:lnTo>
                    <a:pt x="6560" y="7019"/>
                  </a:lnTo>
                  <a:lnTo>
                    <a:pt x="6553" y="7048"/>
                  </a:lnTo>
                  <a:lnTo>
                    <a:pt x="6545" y="7076"/>
                  </a:lnTo>
                  <a:lnTo>
                    <a:pt x="6535" y="7104"/>
                  </a:lnTo>
                  <a:lnTo>
                    <a:pt x="6525" y="7132"/>
                  </a:lnTo>
                  <a:lnTo>
                    <a:pt x="6514" y="7159"/>
                  </a:lnTo>
                  <a:lnTo>
                    <a:pt x="6502" y="7186"/>
                  </a:lnTo>
                  <a:lnTo>
                    <a:pt x="6488" y="7212"/>
                  </a:lnTo>
                  <a:lnTo>
                    <a:pt x="6474" y="7238"/>
                  </a:lnTo>
                  <a:lnTo>
                    <a:pt x="6459" y="7263"/>
                  </a:lnTo>
                  <a:lnTo>
                    <a:pt x="6443" y="7288"/>
                  </a:lnTo>
                  <a:lnTo>
                    <a:pt x="6425" y="7312"/>
                  </a:lnTo>
                  <a:lnTo>
                    <a:pt x="6408" y="7336"/>
                  </a:lnTo>
                  <a:lnTo>
                    <a:pt x="6389" y="7358"/>
                  </a:lnTo>
                  <a:lnTo>
                    <a:pt x="6369" y="7380"/>
                  </a:lnTo>
                  <a:lnTo>
                    <a:pt x="6349" y="7402"/>
                  </a:lnTo>
                  <a:lnTo>
                    <a:pt x="6327" y="7422"/>
                  </a:lnTo>
                  <a:lnTo>
                    <a:pt x="6305" y="7442"/>
                  </a:lnTo>
                  <a:lnTo>
                    <a:pt x="6283" y="7461"/>
                  </a:lnTo>
                  <a:lnTo>
                    <a:pt x="6259" y="7478"/>
                  </a:lnTo>
                  <a:lnTo>
                    <a:pt x="6235" y="7496"/>
                  </a:lnTo>
                  <a:lnTo>
                    <a:pt x="6210" y="7512"/>
                  </a:lnTo>
                  <a:lnTo>
                    <a:pt x="6185" y="7527"/>
                  </a:lnTo>
                  <a:lnTo>
                    <a:pt x="6159" y="7541"/>
                  </a:lnTo>
                  <a:lnTo>
                    <a:pt x="6133" y="7555"/>
                  </a:lnTo>
                  <a:lnTo>
                    <a:pt x="6106" y="7567"/>
                  </a:lnTo>
                  <a:lnTo>
                    <a:pt x="6079" y="7579"/>
                  </a:lnTo>
                  <a:lnTo>
                    <a:pt x="6051" y="7589"/>
                  </a:lnTo>
                  <a:lnTo>
                    <a:pt x="6023" y="7598"/>
                  </a:lnTo>
                  <a:lnTo>
                    <a:pt x="5995" y="7606"/>
                  </a:lnTo>
                  <a:lnTo>
                    <a:pt x="5966" y="7613"/>
                  </a:lnTo>
                  <a:lnTo>
                    <a:pt x="5937" y="7619"/>
                  </a:lnTo>
                  <a:lnTo>
                    <a:pt x="5908" y="7624"/>
                  </a:lnTo>
                  <a:lnTo>
                    <a:pt x="5879" y="7628"/>
                  </a:lnTo>
                  <a:lnTo>
                    <a:pt x="5849" y="7631"/>
                  </a:lnTo>
                  <a:lnTo>
                    <a:pt x="5820" y="7632"/>
                  </a:lnTo>
                  <a:lnTo>
                    <a:pt x="5790" y="7633"/>
                  </a:lnTo>
                  <a:lnTo>
                    <a:pt x="5760" y="7632"/>
                  </a:lnTo>
                  <a:lnTo>
                    <a:pt x="5731" y="7631"/>
                  </a:lnTo>
                  <a:lnTo>
                    <a:pt x="5701" y="7628"/>
                  </a:lnTo>
                  <a:lnTo>
                    <a:pt x="5672" y="7624"/>
                  </a:lnTo>
                  <a:lnTo>
                    <a:pt x="5643" y="7619"/>
                  </a:lnTo>
                  <a:lnTo>
                    <a:pt x="5614" y="7613"/>
                  </a:lnTo>
                  <a:lnTo>
                    <a:pt x="5585" y="7606"/>
                  </a:lnTo>
                  <a:lnTo>
                    <a:pt x="5557" y="7598"/>
                  </a:lnTo>
                  <a:lnTo>
                    <a:pt x="5554" y="7597"/>
                  </a:lnTo>
                  <a:lnTo>
                    <a:pt x="5559" y="7601"/>
                  </a:lnTo>
                  <a:lnTo>
                    <a:pt x="5579" y="7623"/>
                  </a:lnTo>
                  <a:lnTo>
                    <a:pt x="5599" y="7645"/>
                  </a:lnTo>
                  <a:lnTo>
                    <a:pt x="5618" y="7667"/>
                  </a:lnTo>
                  <a:lnTo>
                    <a:pt x="5635" y="7691"/>
                  </a:lnTo>
                  <a:lnTo>
                    <a:pt x="5653" y="7715"/>
                  </a:lnTo>
                  <a:lnTo>
                    <a:pt x="5669" y="7740"/>
                  </a:lnTo>
                  <a:lnTo>
                    <a:pt x="5684" y="7765"/>
                  </a:lnTo>
                  <a:lnTo>
                    <a:pt x="5698" y="7791"/>
                  </a:lnTo>
                  <a:lnTo>
                    <a:pt x="5712" y="7817"/>
                  </a:lnTo>
                  <a:lnTo>
                    <a:pt x="5724" y="7844"/>
                  </a:lnTo>
                  <a:lnTo>
                    <a:pt x="5735" y="7871"/>
                  </a:lnTo>
                  <a:lnTo>
                    <a:pt x="5745" y="7899"/>
                  </a:lnTo>
                  <a:lnTo>
                    <a:pt x="5755" y="7927"/>
                  </a:lnTo>
                  <a:lnTo>
                    <a:pt x="5763" y="7955"/>
                  </a:lnTo>
                  <a:lnTo>
                    <a:pt x="5770" y="7984"/>
                  </a:lnTo>
                  <a:lnTo>
                    <a:pt x="5776" y="8013"/>
                  </a:lnTo>
                  <a:lnTo>
                    <a:pt x="5781" y="8042"/>
                  </a:lnTo>
                  <a:lnTo>
                    <a:pt x="5785" y="8071"/>
                  </a:lnTo>
                  <a:lnTo>
                    <a:pt x="5788" y="8101"/>
                  </a:lnTo>
                  <a:lnTo>
                    <a:pt x="5789" y="8130"/>
                  </a:lnTo>
                  <a:lnTo>
                    <a:pt x="5790" y="8160"/>
                  </a:lnTo>
                  <a:lnTo>
                    <a:pt x="5789" y="8190"/>
                  </a:lnTo>
                  <a:lnTo>
                    <a:pt x="5788" y="8219"/>
                  </a:lnTo>
                  <a:lnTo>
                    <a:pt x="5785" y="8249"/>
                  </a:lnTo>
                  <a:lnTo>
                    <a:pt x="5781" y="8278"/>
                  </a:lnTo>
                  <a:lnTo>
                    <a:pt x="5776" y="8307"/>
                  </a:lnTo>
                  <a:lnTo>
                    <a:pt x="5770" y="8336"/>
                  </a:lnTo>
                  <a:lnTo>
                    <a:pt x="5763" y="8365"/>
                  </a:lnTo>
                  <a:lnTo>
                    <a:pt x="5755" y="8393"/>
                  </a:lnTo>
                  <a:lnTo>
                    <a:pt x="5745" y="8421"/>
                  </a:lnTo>
                  <a:lnTo>
                    <a:pt x="5735" y="8449"/>
                  </a:lnTo>
                  <a:lnTo>
                    <a:pt x="5724" y="8476"/>
                  </a:lnTo>
                  <a:lnTo>
                    <a:pt x="5712" y="8503"/>
                  </a:lnTo>
                  <a:lnTo>
                    <a:pt x="5698" y="8529"/>
                  </a:lnTo>
                  <a:lnTo>
                    <a:pt x="5684" y="8555"/>
                  </a:lnTo>
                  <a:lnTo>
                    <a:pt x="5669" y="8580"/>
                  </a:lnTo>
                  <a:lnTo>
                    <a:pt x="5653" y="8605"/>
                  </a:lnTo>
                  <a:lnTo>
                    <a:pt x="5635" y="8629"/>
                  </a:lnTo>
                  <a:lnTo>
                    <a:pt x="5618" y="8653"/>
                  </a:lnTo>
                  <a:lnTo>
                    <a:pt x="5599" y="8675"/>
                  </a:lnTo>
                  <a:lnTo>
                    <a:pt x="5579" y="8697"/>
                  </a:lnTo>
                  <a:lnTo>
                    <a:pt x="5559" y="8719"/>
                  </a:lnTo>
                  <a:lnTo>
                    <a:pt x="5537" y="8739"/>
                  </a:lnTo>
                  <a:lnTo>
                    <a:pt x="5515" y="8759"/>
                  </a:lnTo>
                  <a:lnTo>
                    <a:pt x="5493" y="8778"/>
                  </a:lnTo>
                  <a:lnTo>
                    <a:pt x="5469" y="8795"/>
                  </a:lnTo>
                  <a:lnTo>
                    <a:pt x="5445" y="8813"/>
                  </a:lnTo>
                  <a:lnTo>
                    <a:pt x="5420" y="8829"/>
                  </a:lnTo>
                  <a:lnTo>
                    <a:pt x="5395" y="8844"/>
                  </a:lnTo>
                  <a:lnTo>
                    <a:pt x="5369" y="8858"/>
                  </a:lnTo>
                  <a:lnTo>
                    <a:pt x="5343" y="8872"/>
                  </a:lnTo>
                  <a:lnTo>
                    <a:pt x="5316" y="8884"/>
                  </a:lnTo>
                  <a:lnTo>
                    <a:pt x="5289" y="8895"/>
                  </a:lnTo>
                  <a:lnTo>
                    <a:pt x="5261" y="8905"/>
                  </a:lnTo>
                  <a:lnTo>
                    <a:pt x="5233" y="8915"/>
                  </a:lnTo>
                  <a:lnTo>
                    <a:pt x="5205" y="8923"/>
                  </a:lnTo>
                  <a:lnTo>
                    <a:pt x="5176" y="8930"/>
                  </a:lnTo>
                  <a:lnTo>
                    <a:pt x="5147" y="8936"/>
                  </a:lnTo>
                  <a:lnTo>
                    <a:pt x="5118" y="8941"/>
                  </a:lnTo>
                  <a:lnTo>
                    <a:pt x="5089" y="8945"/>
                  </a:lnTo>
                  <a:lnTo>
                    <a:pt x="5059" y="8948"/>
                  </a:lnTo>
                  <a:lnTo>
                    <a:pt x="5030" y="8949"/>
                  </a:lnTo>
                  <a:lnTo>
                    <a:pt x="5000" y="8950"/>
                  </a:lnTo>
                  <a:lnTo>
                    <a:pt x="4970" y="8949"/>
                  </a:lnTo>
                  <a:lnTo>
                    <a:pt x="4941" y="8948"/>
                  </a:lnTo>
                  <a:lnTo>
                    <a:pt x="4911" y="8945"/>
                  </a:lnTo>
                  <a:lnTo>
                    <a:pt x="4882" y="8941"/>
                  </a:lnTo>
                  <a:lnTo>
                    <a:pt x="4853" y="8936"/>
                  </a:lnTo>
                  <a:lnTo>
                    <a:pt x="4824" y="8930"/>
                  </a:lnTo>
                  <a:lnTo>
                    <a:pt x="4795" y="8923"/>
                  </a:lnTo>
                  <a:lnTo>
                    <a:pt x="4767" y="8915"/>
                  </a:lnTo>
                  <a:lnTo>
                    <a:pt x="4739" y="8905"/>
                  </a:lnTo>
                  <a:lnTo>
                    <a:pt x="4711" y="8895"/>
                  </a:lnTo>
                  <a:lnTo>
                    <a:pt x="4684" y="8884"/>
                  </a:lnTo>
                  <a:lnTo>
                    <a:pt x="4657" y="8872"/>
                  </a:lnTo>
                  <a:lnTo>
                    <a:pt x="4631" y="8858"/>
                  </a:lnTo>
                  <a:lnTo>
                    <a:pt x="4605" y="8844"/>
                  </a:lnTo>
                  <a:lnTo>
                    <a:pt x="4580" y="8829"/>
                  </a:lnTo>
                  <a:lnTo>
                    <a:pt x="4555" y="8813"/>
                  </a:lnTo>
                  <a:lnTo>
                    <a:pt x="4531" y="8795"/>
                  </a:lnTo>
                  <a:lnTo>
                    <a:pt x="4507" y="8778"/>
                  </a:lnTo>
                  <a:lnTo>
                    <a:pt x="4485" y="8759"/>
                  </a:lnTo>
                  <a:lnTo>
                    <a:pt x="4463" y="8739"/>
                  </a:lnTo>
                  <a:lnTo>
                    <a:pt x="4441" y="8719"/>
                  </a:lnTo>
                  <a:lnTo>
                    <a:pt x="4421" y="8697"/>
                  </a:lnTo>
                  <a:lnTo>
                    <a:pt x="4401" y="8675"/>
                  </a:lnTo>
                  <a:lnTo>
                    <a:pt x="4382" y="8653"/>
                  </a:lnTo>
                  <a:lnTo>
                    <a:pt x="4365" y="8629"/>
                  </a:lnTo>
                  <a:lnTo>
                    <a:pt x="4347" y="8605"/>
                  </a:lnTo>
                  <a:lnTo>
                    <a:pt x="4331" y="8580"/>
                  </a:lnTo>
                  <a:lnTo>
                    <a:pt x="4316" y="8555"/>
                  </a:lnTo>
                  <a:lnTo>
                    <a:pt x="4302" y="8529"/>
                  </a:lnTo>
                  <a:lnTo>
                    <a:pt x="4288" y="8503"/>
                  </a:lnTo>
                  <a:lnTo>
                    <a:pt x="4276" y="8476"/>
                  </a:lnTo>
                  <a:lnTo>
                    <a:pt x="4265" y="8449"/>
                  </a:lnTo>
                  <a:lnTo>
                    <a:pt x="4255" y="8421"/>
                  </a:lnTo>
                  <a:lnTo>
                    <a:pt x="4245" y="8393"/>
                  </a:lnTo>
                  <a:lnTo>
                    <a:pt x="4237" y="8365"/>
                  </a:lnTo>
                  <a:lnTo>
                    <a:pt x="4230" y="8336"/>
                  </a:lnTo>
                  <a:lnTo>
                    <a:pt x="4224" y="8307"/>
                  </a:lnTo>
                  <a:lnTo>
                    <a:pt x="4219" y="8278"/>
                  </a:lnTo>
                  <a:lnTo>
                    <a:pt x="4215" y="8249"/>
                  </a:lnTo>
                  <a:lnTo>
                    <a:pt x="4212" y="8219"/>
                  </a:lnTo>
                  <a:lnTo>
                    <a:pt x="4211" y="8190"/>
                  </a:lnTo>
                  <a:lnTo>
                    <a:pt x="4210" y="8160"/>
                  </a:lnTo>
                  <a:lnTo>
                    <a:pt x="4211" y="8130"/>
                  </a:lnTo>
                  <a:lnTo>
                    <a:pt x="4212" y="8101"/>
                  </a:lnTo>
                  <a:lnTo>
                    <a:pt x="4215" y="8071"/>
                  </a:lnTo>
                  <a:lnTo>
                    <a:pt x="4219" y="8042"/>
                  </a:lnTo>
                  <a:lnTo>
                    <a:pt x="4224" y="8013"/>
                  </a:lnTo>
                  <a:lnTo>
                    <a:pt x="4230" y="7984"/>
                  </a:lnTo>
                  <a:lnTo>
                    <a:pt x="4237" y="7955"/>
                  </a:lnTo>
                  <a:lnTo>
                    <a:pt x="4245" y="7927"/>
                  </a:lnTo>
                  <a:lnTo>
                    <a:pt x="4255" y="7899"/>
                  </a:lnTo>
                  <a:lnTo>
                    <a:pt x="4265" y="7871"/>
                  </a:lnTo>
                  <a:lnTo>
                    <a:pt x="4276" y="7844"/>
                  </a:lnTo>
                  <a:lnTo>
                    <a:pt x="4288" y="7817"/>
                  </a:lnTo>
                  <a:lnTo>
                    <a:pt x="4302" y="7791"/>
                  </a:lnTo>
                  <a:lnTo>
                    <a:pt x="4316" y="7765"/>
                  </a:lnTo>
                  <a:lnTo>
                    <a:pt x="4331" y="7740"/>
                  </a:lnTo>
                  <a:lnTo>
                    <a:pt x="4347" y="7715"/>
                  </a:lnTo>
                  <a:lnTo>
                    <a:pt x="4365" y="7691"/>
                  </a:lnTo>
                  <a:lnTo>
                    <a:pt x="4382" y="7667"/>
                  </a:lnTo>
                  <a:lnTo>
                    <a:pt x="4401" y="7645"/>
                  </a:lnTo>
                  <a:lnTo>
                    <a:pt x="4421" y="7623"/>
                  </a:lnTo>
                  <a:lnTo>
                    <a:pt x="4441" y="7601"/>
                  </a:lnTo>
                  <a:lnTo>
                    <a:pt x="4446" y="7597"/>
                  </a:lnTo>
                  <a:lnTo>
                    <a:pt x="4443" y="7598"/>
                  </a:lnTo>
                  <a:lnTo>
                    <a:pt x="4415" y="7606"/>
                  </a:lnTo>
                  <a:lnTo>
                    <a:pt x="4386" y="7613"/>
                  </a:lnTo>
                  <a:lnTo>
                    <a:pt x="4357" y="7619"/>
                  </a:lnTo>
                  <a:lnTo>
                    <a:pt x="4328" y="7624"/>
                  </a:lnTo>
                  <a:lnTo>
                    <a:pt x="4299" y="7628"/>
                  </a:lnTo>
                  <a:lnTo>
                    <a:pt x="4269" y="7631"/>
                  </a:lnTo>
                  <a:lnTo>
                    <a:pt x="4240" y="7632"/>
                  </a:lnTo>
                  <a:lnTo>
                    <a:pt x="4210" y="7633"/>
                  </a:lnTo>
                  <a:lnTo>
                    <a:pt x="4180" y="7632"/>
                  </a:lnTo>
                  <a:lnTo>
                    <a:pt x="4151" y="7631"/>
                  </a:lnTo>
                  <a:lnTo>
                    <a:pt x="4121" y="7628"/>
                  </a:lnTo>
                  <a:lnTo>
                    <a:pt x="4092" y="7624"/>
                  </a:lnTo>
                  <a:lnTo>
                    <a:pt x="4063" y="7619"/>
                  </a:lnTo>
                  <a:lnTo>
                    <a:pt x="4034" y="7613"/>
                  </a:lnTo>
                  <a:lnTo>
                    <a:pt x="4005" y="7606"/>
                  </a:lnTo>
                  <a:lnTo>
                    <a:pt x="3977" y="7598"/>
                  </a:lnTo>
                  <a:lnTo>
                    <a:pt x="3949" y="7589"/>
                  </a:lnTo>
                  <a:lnTo>
                    <a:pt x="3921" y="7579"/>
                  </a:lnTo>
                  <a:lnTo>
                    <a:pt x="3894" y="7567"/>
                  </a:lnTo>
                  <a:lnTo>
                    <a:pt x="3867" y="7555"/>
                  </a:lnTo>
                  <a:lnTo>
                    <a:pt x="3841" y="7541"/>
                  </a:lnTo>
                  <a:lnTo>
                    <a:pt x="3815" y="7527"/>
                  </a:lnTo>
                  <a:lnTo>
                    <a:pt x="3790" y="7512"/>
                  </a:lnTo>
                  <a:lnTo>
                    <a:pt x="3765" y="7496"/>
                  </a:lnTo>
                  <a:lnTo>
                    <a:pt x="3741" y="7478"/>
                  </a:lnTo>
                  <a:lnTo>
                    <a:pt x="3717" y="7461"/>
                  </a:lnTo>
                  <a:lnTo>
                    <a:pt x="3695" y="7442"/>
                  </a:lnTo>
                  <a:lnTo>
                    <a:pt x="3673" y="7422"/>
                  </a:lnTo>
                  <a:lnTo>
                    <a:pt x="3651" y="7402"/>
                  </a:lnTo>
                  <a:lnTo>
                    <a:pt x="3631" y="7380"/>
                  </a:lnTo>
                  <a:lnTo>
                    <a:pt x="3611" y="7358"/>
                  </a:lnTo>
                  <a:lnTo>
                    <a:pt x="3592" y="7336"/>
                  </a:lnTo>
                  <a:lnTo>
                    <a:pt x="3575" y="7312"/>
                  </a:lnTo>
                  <a:lnTo>
                    <a:pt x="3557" y="7288"/>
                  </a:lnTo>
                  <a:lnTo>
                    <a:pt x="3541" y="7263"/>
                  </a:lnTo>
                  <a:lnTo>
                    <a:pt x="3526" y="7238"/>
                  </a:lnTo>
                  <a:lnTo>
                    <a:pt x="3512" y="7212"/>
                  </a:lnTo>
                  <a:lnTo>
                    <a:pt x="3498" y="7186"/>
                  </a:lnTo>
                  <a:lnTo>
                    <a:pt x="3486" y="7159"/>
                  </a:lnTo>
                  <a:lnTo>
                    <a:pt x="3475" y="7132"/>
                  </a:lnTo>
                  <a:lnTo>
                    <a:pt x="3465" y="7104"/>
                  </a:lnTo>
                  <a:lnTo>
                    <a:pt x="3455" y="7076"/>
                  </a:lnTo>
                  <a:lnTo>
                    <a:pt x="3447" y="7048"/>
                  </a:lnTo>
                  <a:lnTo>
                    <a:pt x="3440" y="7019"/>
                  </a:lnTo>
                  <a:lnTo>
                    <a:pt x="3434" y="6990"/>
                  </a:lnTo>
                  <a:lnTo>
                    <a:pt x="3429" y="6961"/>
                  </a:lnTo>
                  <a:lnTo>
                    <a:pt x="3425" y="6932"/>
                  </a:lnTo>
                  <a:lnTo>
                    <a:pt x="3422" y="6902"/>
                  </a:lnTo>
                  <a:lnTo>
                    <a:pt x="3421" y="6873"/>
                  </a:lnTo>
                  <a:lnTo>
                    <a:pt x="3420" y="6843"/>
                  </a:lnTo>
                  <a:lnTo>
                    <a:pt x="3421" y="6813"/>
                  </a:lnTo>
                  <a:lnTo>
                    <a:pt x="3422" y="6784"/>
                  </a:lnTo>
                  <a:lnTo>
                    <a:pt x="3425" y="6755"/>
                  </a:lnTo>
                  <a:lnTo>
                    <a:pt x="3429" y="6725"/>
                  </a:lnTo>
                  <a:lnTo>
                    <a:pt x="3434" y="6696"/>
                  </a:lnTo>
                  <a:lnTo>
                    <a:pt x="3440" y="6667"/>
                  </a:lnTo>
                  <a:lnTo>
                    <a:pt x="3447" y="6639"/>
                  </a:lnTo>
                  <a:lnTo>
                    <a:pt x="3455" y="6610"/>
                  </a:lnTo>
                  <a:lnTo>
                    <a:pt x="3465" y="6582"/>
                  </a:lnTo>
                  <a:lnTo>
                    <a:pt x="3475" y="6555"/>
                  </a:lnTo>
                  <a:lnTo>
                    <a:pt x="3486" y="6527"/>
                  </a:lnTo>
                  <a:lnTo>
                    <a:pt x="3498" y="6500"/>
                  </a:lnTo>
                  <a:lnTo>
                    <a:pt x="3512" y="6474"/>
                  </a:lnTo>
                  <a:lnTo>
                    <a:pt x="3526" y="6448"/>
                  </a:lnTo>
                  <a:lnTo>
                    <a:pt x="3541" y="6423"/>
                  </a:lnTo>
                  <a:lnTo>
                    <a:pt x="3557" y="6398"/>
                  </a:lnTo>
                  <a:lnTo>
                    <a:pt x="3575" y="6374"/>
                  </a:lnTo>
                  <a:lnTo>
                    <a:pt x="3592" y="6350"/>
                  </a:lnTo>
                  <a:lnTo>
                    <a:pt x="3611" y="6328"/>
                  </a:lnTo>
                  <a:lnTo>
                    <a:pt x="3631" y="6306"/>
                  </a:lnTo>
                  <a:lnTo>
                    <a:pt x="3651" y="6285"/>
                  </a:lnTo>
                  <a:lnTo>
                    <a:pt x="3673" y="6264"/>
                  </a:lnTo>
                  <a:lnTo>
                    <a:pt x="3695" y="6245"/>
                  </a:lnTo>
                  <a:lnTo>
                    <a:pt x="3717" y="6226"/>
                  </a:lnTo>
                  <a:lnTo>
                    <a:pt x="3741" y="6208"/>
                  </a:lnTo>
                  <a:lnTo>
                    <a:pt x="3765" y="6191"/>
                  </a:lnTo>
                  <a:lnTo>
                    <a:pt x="3790" y="6174"/>
                  </a:lnTo>
                  <a:lnTo>
                    <a:pt x="3815" y="6159"/>
                  </a:lnTo>
                  <a:lnTo>
                    <a:pt x="3841" y="6145"/>
                  </a:lnTo>
                  <a:lnTo>
                    <a:pt x="3867" y="6131"/>
                  </a:lnTo>
                  <a:lnTo>
                    <a:pt x="3894" y="6119"/>
                  </a:lnTo>
                  <a:lnTo>
                    <a:pt x="3921" y="6108"/>
                  </a:lnTo>
                  <a:lnTo>
                    <a:pt x="3949" y="6098"/>
                  </a:lnTo>
                  <a:lnTo>
                    <a:pt x="3977" y="6088"/>
                  </a:lnTo>
                  <a:lnTo>
                    <a:pt x="4005" y="6080"/>
                  </a:lnTo>
                  <a:lnTo>
                    <a:pt x="4034" y="6073"/>
                  </a:lnTo>
                  <a:lnTo>
                    <a:pt x="4063" y="6067"/>
                  </a:lnTo>
                  <a:lnTo>
                    <a:pt x="4092" y="6062"/>
                  </a:lnTo>
                  <a:lnTo>
                    <a:pt x="4121" y="6058"/>
                  </a:lnTo>
                  <a:lnTo>
                    <a:pt x="4151" y="6055"/>
                  </a:lnTo>
                  <a:lnTo>
                    <a:pt x="4180" y="6054"/>
                  </a:lnTo>
                  <a:lnTo>
                    <a:pt x="4210" y="6053"/>
                  </a:lnTo>
                  <a:lnTo>
                    <a:pt x="4240" y="6054"/>
                  </a:lnTo>
                  <a:lnTo>
                    <a:pt x="4269" y="6055"/>
                  </a:lnTo>
                  <a:lnTo>
                    <a:pt x="4299" y="6058"/>
                  </a:lnTo>
                  <a:lnTo>
                    <a:pt x="4328" y="6062"/>
                  </a:lnTo>
                  <a:lnTo>
                    <a:pt x="4357" y="6067"/>
                  </a:lnTo>
                  <a:lnTo>
                    <a:pt x="4386" y="6073"/>
                  </a:lnTo>
                  <a:lnTo>
                    <a:pt x="4415" y="6080"/>
                  </a:lnTo>
                  <a:lnTo>
                    <a:pt x="4443" y="6088"/>
                  </a:lnTo>
                  <a:lnTo>
                    <a:pt x="4471" y="6098"/>
                  </a:lnTo>
                  <a:lnTo>
                    <a:pt x="4499" y="6108"/>
                  </a:lnTo>
                  <a:lnTo>
                    <a:pt x="4526" y="6119"/>
                  </a:lnTo>
                  <a:lnTo>
                    <a:pt x="4553" y="6131"/>
                  </a:lnTo>
                  <a:lnTo>
                    <a:pt x="4579" y="6145"/>
                  </a:lnTo>
                  <a:lnTo>
                    <a:pt x="4605" y="6159"/>
                  </a:lnTo>
                  <a:lnTo>
                    <a:pt x="4630" y="6174"/>
                  </a:lnTo>
                  <a:lnTo>
                    <a:pt x="4655" y="6191"/>
                  </a:lnTo>
                  <a:lnTo>
                    <a:pt x="4679" y="6208"/>
                  </a:lnTo>
                  <a:lnTo>
                    <a:pt x="4703" y="6226"/>
                  </a:lnTo>
                  <a:lnTo>
                    <a:pt x="4725" y="6245"/>
                  </a:lnTo>
                  <a:lnTo>
                    <a:pt x="4747" y="6264"/>
                  </a:lnTo>
                  <a:lnTo>
                    <a:pt x="4769" y="6285"/>
                  </a:lnTo>
                  <a:lnTo>
                    <a:pt x="4789" y="6306"/>
                  </a:lnTo>
                  <a:lnTo>
                    <a:pt x="4809" y="6328"/>
                  </a:lnTo>
                  <a:lnTo>
                    <a:pt x="4828" y="6350"/>
                  </a:lnTo>
                  <a:lnTo>
                    <a:pt x="4845" y="6374"/>
                  </a:lnTo>
                  <a:lnTo>
                    <a:pt x="4863" y="6398"/>
                  </a:lnTo>
                  <a:lnTo>
                    <a:pt x="4879" y="6423"/>
                  </a:lnTo>
                  <a:lnTo>
                    <a:pt x="4894" y="6448"/>
                  </a:lnTo>
                  <a:lnTo>
                    <a:pt x="4908" y="6474"/>
                  </a:lnTo>
                  <a:lnTo>
                    <a:pt x="4922" y="6500"/>
                  </a:lnTo>
                  <a:lnTo>
                    <a:pt x="4934" y="6527"/>
                  </a:lnTo>
                  <a:lnTo>
                    <a:pt x="4945" y="6555"/>
                  </a:lnTo>
                  <a:lnTo>
                    <a:pt x="4955" y="6582"/>
                  </a:lnTo>
                  <a:lnTo>
                    <a:pt x="4965" y="6610"/>
                  </a:lnTo>
                  <a:lnTo>
                    <a:pt x="4973" y="6639"/>
                  </a:lnTo>
                  <a:lnTo>
                    <a:pt x="4980" y="6667"/>
                  </a:lnTo>
                  <a:lnTo>
                    <a:pt x="4986" y="6696"/>
                  </a:lnTo>
                  <a:lnTo>
                    <a:pt x="4991" y="6725"/>
                  </a:lnTo>
                  <a:lnTo>
                    <a:pt x="4995" y="6755"/>
                  </a:lnTo>
                  <a:close/>
                  <a:moveTo>
                    <a:pt x="5000" y="6843"/>
                  </a:moveTo>
                  <a:lnTo>
                    <a:pt x="4999" y="6873"/>
                  </a:lnTo>
                  <a:lnTo>
                    <a:pt x="4998" y="6902"/>
                  </a:lnTo>
                  <a:lnTo>
                    <a:pt x="4995" y="6932"/>
                  </a:lnTo>
                  <a:lnTo>
                    <a:pt x="4991" y="6961"/>
                  </a:lnTo>
                  <a:lnTo>
                    <a:pt x="4986" y="6990"/>
                  </a:lnTo>
                  <a:lnTo>
                    <a:pt x="4980" y="7019"/>
                  </a:lnTo>
                  <a:lnTo>
                    <a:pt x="4973" y="7048"/>
                  </a:lnTo>
                  <a:lnTo>
                    <a:pt x="4965" y="7076"/>
                  </a:lnTo>
                  <a:lnTo>
                    <a:pt x="4955" y="7104"/>
                  </a:lnTo>
                  <a:lnTo>
                    <a:pt x="4945" y="7132"/>
                  </a:lnTo>
                  <a:lnTo>
                    <a:pt x="4934" y="7159"/>
                  </a:lnTo>
                  <a:lnTo>
                    <a:pt x="4922" y="7186"/>
                  </a:lnTo>
                  <a:lnTo>
                    <a:pt x="4908" y="7212"/>
                  </a:lnTo>
                  <a:lnTo>
                    <a:pt x="4894" y="7238"/>
                  </a:lnTo>
                  <a:lnTo>
                    <a:pt x="4879" y="7263"/>
                  </a:lnTo>
                  <a:lnTo>
                    <a:pt x="4863" y="7288"/>
                  </a:lnTo>
                  <a:lnTo>
                    <a:pt x="4845" y="7312"/>
                  </a:lnTo>
                  <a:lnTo>
                    <a:pt x="4828" y="7336"/>
                  </a:lnTo>
                  <a:lnTo>
                    <a:pt x="4809" y="7358"/>
                  </a:lnTo>
                  <a:lnTo>
                    <a:pt x="4789" y="7380"/>
                  </a:lnTo>
                  <a:lnTo>
                    <a:pt x="4769" y="7402"/>
                  </a:lnTo>
                  <a:lnTo>
                    <a:pt x="4764" y="7406"/>
                  </a:lnTo>
                  <a:lnTo>
                    <a:pt x="4767" y="7405"/>
                  </a:lnTo>
                  <a:lnTo>
                    <a:pt x="4795" y="7397"/>
                  </a:lnTo>
                  <a:lnTo>
                    <a:pt x="4824" y="7390"/>
                  </a:lnTo>
                  <a:lnTo>
                    <a:pt x="4853" y="7384"/>
                  </a:lnTo>
                  <a:lnTo>
                    <a:pt x="4882" y="7379"/>
                  </a:lnTo>
                  <a:lnTo>
                    <a:pt x="4911" y="7375"/>
                  </a:lnTo>
                  <a:lnTo>
                    <a:pt x="4941" y="7372"/>
                  </a:lnTo>
                  <a:lnTo>
                    <a:pt x="4970" y="7371"/>
                  </a:lnTo>
                  <a:lnTo>
                    <a:pt x="5000" y="7370"/>
                  </a:lnTo>
                  <a:lnTo>
                    <a:pt x="5030" y="7371"/>
                  </a:lnTo>
                  <a:lnTo>
                    <a:pt x="5059" y="7372"/>
                  </a:lnTo>
                  <a:lnTo>
                    <a:pt x="5089" y="7375"/>
                  </a:lnTo>
                  <a:lnTo>
                    <a:pt x="5118" y="7379"/>
                  </a:lnTo>
                  <a:lnTo>
                    <a:pt x="5147" y="7384"/>
                  </a:lnTo>
                  <a:lnTo>
                    <a:pt x="5176" y="7390"/>
                  </a:lnTo>
                  <a:lnTo>
                    <a:pt x="5205" y="7397"/>
                  </a:lnTo>
                  <a:lnTo>
                    <a:pt x="5233" y="7405"/>
                  </a:lnTo>
                  <a:lnTo>
                    <a:pt x="5236" y="7406"/>
                  </a:lnTo>
                  <a:lnTo>
                    <a:pt x="5231" y="7402"/>
                  </a:lnTo>
                  <a:lnTo>
                    <a:pt x="5211" y="7380"/>
                  </a:lnTo>
                  <a:lnTo>
                    <a:pt x="5191" y="7358"/>
                  </a:lnTo>
                  <a:lnTo>
                    <a:pt x="5172" y="7336"/>
                  </a:lnTo>
                  <a:lnTo>
                    <a:pt x="5155" y="7312"/>
                  </a:lnTo>
                  <a:lnTo>
                    <a:pt x="5137" y="7288"/>
                  </a:lnTo>
                  <a:lnTo>
                    <a:pt x="5121" y="7263"/>
                  </a:lnTo>
                  <a:lnTo>
                    <a:pt x="5106" y="7238"/>
                  </a:lnTo>
                  <a:lnTo>
                    <a:pt x="5092" y="7212"/>
                  </a:lnTo>
                  <a:lnTo>
                    <a:pt x="5078" y="7186"/>
                  </a:lnTo>
                  <a:lnTo>
                    <a:pt x="5066" y="7159"/>
                  </a:lnTo>
                  <a:lnTo>
                    <a:pt x="5055" y="7132"/>
                  </a:lnTo>
                  <a:lnTo>
                    <a:pt x="5045" y="7104"/>
                  </a:lnTo>
                  <a:lnTo>
                    <a:pt x="5035" y="7076"/>
                  </a:lnTo>
                  <a:lnTo>
                    <a:pt x="5027" y="7048"/>
                  </a:lnTo>
                  <a:lnTo>
                    <a:pt x="5020" y="7019"/>
                  </a:lnTo>
                  <a:lnTo>
                    <a:pt x="5014" y="6990"/>
                  </a:lnTo>
                  <a:lnTo>
                    <a:pt x="5009" y="6961"/>
                  </a:lnTo>
                  <a:lnTo>
                    <a:pt x="5005" y="6932"/>
                  </a:lnTo>
                  <a:lnTo>
                    <a:pt x="5002" y="6902"/>
                  </a:lnTo>
                  <a:lnTo>
                    <a:pt x="5001" y="6873"/>
                  </a:lnTo>
                  <a:lnTo>
                    <a:pt x="5000" y="68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25"/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7" y="3433"/>
                  </a:moveTo>
                  <a:lnTo>
                    <a:pt x="4983" y="3458"/>
                  </a:lnTo>
                  <a:lnTo>
                    <a:pt x="4986" y="3462"/>
                  </a:lnTo>
                  <a:lnTo>
                    <a:pt x="5000" y="3486"/>
                  </a:lnTo>
                  <a:lnTo>
                    <a:pt x="5014" y="3462"/>
                  </a:lnTo>
                  <a:lnTo>
                    <a:pt x="5017" y="3458"/>
                  </a:lnTo>
                  <a:lnTo>
                    <a:pt x="5033" y="3433"/>
                  </a:lnTo>
                  <a:lnTo>
                    <a:pt x="5035" y="3430"/>
                  </a:lnTo>
                  <a:lnTo>
                    <a:pt x="5053" y="3405"/>
                  </a:lnTo>
                  <a:lnTo>
                    <a:pt x="5055" y="3402"/>
                  </a:lnTo>
                  <a:lnTo>
                    <a:pt x="5073" y="3378"/>
                  </a:lnTo>
                  <a:lnTo>
                    <a:pt x="5076" y="3375"/>
                  </a:lnTo>
                  <a:lnTo>
                    <a:pt x="5095" y="3352"/>
                  </a:lnTo>
                  <a:lnTo>
                    <a:pt x="5098" y="3348"/>
                  </a:lnTo>
                  <a:lnTo>
                    <a:pt x="5118" y="3326"/>
                  </a:lnTo>
                  <a:lnTo>
                    <a:pt x="5121" y="3323"/>
                  </a:lnTo>
                  <a:lnTo>
                    <a:pt x="5141" y="3302"/>
                  </a:lnTo>
                  <a:lnTo>
                    <a:pt x="5145" y="3298"/>
                  </a:lnTo>
                  <a:lnTo>
                    <a:pt x="5166" y="3278"/>
                  </a:lnTo>
                  <a:lnTo>
                    <a:pt x="5169" y="3275"/>
                  </a:lnTo>
                  <a:lnTo>
                    <a:pt x="5191" y="3255"/>
                  </a:lnTo>
                  <a:lnTo>
                    <a:pt x="5195" y="3252"/>
                  </a:lnTo>
                  <a:lnTo>
                    <a:pt x="5218" y="3233"/>
                  </a:lnTo>
                  <a:lnTo>
                    <a:pt x="5221" y="3230"/>
                  </a:lnTo>
                  <a:lnTo>
                    <a:pt x="5245" y="3212"/>
                  </a:lnTo>
                  <a:lnTo>
                    <a:pt x="5248" y="3210"/>
                  </a:lnTo>
                  <a:lnTo>
                    <a:pt x="5273" y="3192"/>
                  </a:lnTo>
                  <a:lnTo>
                    <a:pt x="5276" y="3190"/>
                  </a:lnTo>
                  <a:lnTo>
                    <a:pt x="5301" y="3174"/>
                  </a:lnTo>
                  <a:lnTo>
                    <a:pt x="5305" y="3171"/>
                  </a:lnTo>
                  <a:lnTo>
                    <a:pt x="5331" y="3156"/>
                  </a:lnTo>
                  <a:lnTo>
                    <a:pt x="5334" y="3154"/>
                  </a:lnTo>
                  <a:lnTo>
                    <a:pt x="5360" y="3139"/>
                  </a:lnTo>
                  <a:lnTo>
                    <a:pt x="5364" y="3137"/>
                  </a:lnTo>
                  <a:lnTo>
                    <a:pt x="5391" y="3124"/>
                  </a:lnTo>
                  <a:lnTo>
                    <a:pt x="5395" y="3122"/>
                  </a:lnTo>
                  <a:lnTo>
                    <a:pt x="5422" y="3109"/>
                  </a:lnTo>
                  <a:lnTo>
                    <a:pt x="5426" y="3107"/>
                  </a:lnTo>
                  <a:lnTo>
                    <a:pt x="5453" y="3096"/>
                  </a:lnTo>
                  <a:lnTo>
                    <a:pt x="5458" y="3094"/>
                  </a:lnTo>
                  <a:lnTo>
                    <a:pt x="5486" y="3084"/>
                  </a:lnTo>
                  <a:lnTo>
                    <a:pt x="5490" y="3082"/>
                  </a:lnTo>
                  <a:lnTo>
                    <a:pt x="5518" y="3073"/>
                  </a:lnTo>
                  <a:lnTo>
                    <a:pt x="5523" y="3072"/>
                  </a:lnTo>
                  <a:lnTo>
                    <a:pt x="5551" y="3064"/>
                  </a:lnTo>
                  <a:lnTo>
                    <a:pt x="5555" y="3062"/>
                  </a:lnTo>
                  <a:lnTo>
                    <a:pt x="5584" y="3055"/>
                  </a:lnTo>
                  <a:lnTo>
                    <a:pt x="5589" y="3054"/>
                  </a:lnTo>
                  <a:lnTo>
                    <a:pt x="5617" y="3048"/>
                  </a:lnTo>
                  <a:lnTo>
                    <a:pt x="5622" y="3047"/>
                  </a:lnTo>
                  <a:lnTo>
                    <a:pt x="5651" y="3043"/>
                  </a:lnTo>
                  <a:lnTo>
                    <a:pt x="5656" y="3042"/>
                  </a:lnTo>
                  <a:lnTo>
                    <a:pt x="5685" y="3038"/>
                  </a:lnTo>
                  <a:lnTo>
                    <a:pt x="5690" y="3037"/>
                  </a:lnTo>
                  <a:lnTo>
                    <a:pt x="5719" y="3035"/>
                  </a:lnTo>
                  <a:lnTo>
                    <a:pt x="5724" y="3034"/>
                  </a:lnTo>
                  <a:lnTo>
                    <a:pt x="5753" y="3033"/>
                  </a:lnTo>
                  <a:lnTo>
                    <a:pt x="5758" y="3033"/>
                  </a:lnTo>
                  <a:lnTo>
                    <a:pt x="5788" y="3032"/>
                  </a:lnTo>
                  <a:lnTo>
                    <a:pt x="5792" y="3032"/>
                  </a:lnTo>
                  <a:lnTo>
                    <a:pt x="5822" y="3033"/>
                  </a:lnTo>
                  <a:lnTo>
                    <a:pt x="5827" y="3033"/>
                  </a:lnTo>
                  <a:lnTo>
                    <a:pt x="5856" y="3034"/>
                  </a:lnTo>
                  <a:lnTo>
                    <a:pt x="5861" y="3035"/>
                  </a:lnTo>
                  <a:lnTo>
                    <a:pt x="5890" y="3037"/>
                  </a:lnTo>
                  <a:lnTo>
                    <a:pt x="5895" y="3038"/>
                  </a:lnTo>
                  <a:lnTo>
                    <a:pt x="5924" y="3042"/>
                  </a:lnTo>
                  <a:lnTo>
                    <a:pt x="5929" y="3043"/>
                  </a:lnTo>
                  <a:lnTo>
                    <a:pt x="5958" y="3047"/>
                  </a:lnTo>
                  <a:lnTo>
                    <a:pt x="5963" y="3048"/>
                  </a:lnTo>
                  <a:lnTo>
                    <a:pt x="5991" y="3054"/>
                  </a:lnTo>
                  <a:lnTo>
                    <a:pt x="5996" y="3055"/>
                  </a:lnTo>
                  <a:lnTo>
                    <a:pt x="6025" y="3062"/>
                  </a:lnTo>
                  <a:lnTo>
                    <a:pt x="6029" y="3064"/>
                  </a:lnTo>
                  <a:lnTo>
                    <a:pt x="6057" y="3072"/>
                  </a:lnTo>
                  <a:lnTo>
                    <a:pt x="6062" y="3073"/>
                  </a:lnTo>
                  <a:lnTo>
                    <a:pt x="6090" y="3082"/>
                  </a:lnTo>
                  <a:lnTo>
                    <a:pt x="6094" y="3084"/>
                  </a:lnTo>
                  <a:lnTo>
                    <a:pt x="6122" y="3094"/>
                  </a:lnTo>
                  <a:lnTo>
                    <a:pt x="6127" y="3096"/>
                  </a:lnTo>
                  <a:lnTo>
                    <a:pt x="6154" y="3107"/>
                  </a:lnTo>
                  <a:lnTo>
                    <a:pt x="6158" y="3109"/>
                  </a:lnTo>
                  <a:lnTo>
                    <a:pt x="6185" y="3122"/>
                  </a:lnTo>
                  <a:lnTo>
                    <a:pt x="6189" y="3124"/>
                  </a:lnTo>
                  <a:lnTo>
                    <a:pt x="6216" y="3137"/>
                  </a:lnTo>
                  <a:lnTo>
                    <a:pt x="6220" y="3139"/>
                  </a:lnTo>
                  <a:lnTo>
                    <a:pt x="6246" y="3154"/>
                  </a:lnTo>
                  <a:lnTo>
                    <a:pt x="6249" y="3156"/>
                  </a:lnTo>
                  <a:lnTo>
                    <a:pt x="6275" y="3171"/>
                  </a:lnTo>
                  <a:lnTo>
                    <a:pt x="6279" y="3174"/>
                  </a:lnTo>
                  <a:lnTo>
                    <a:pt x="6304" y="3190"/>
                  </a:lnTo>
                  <a:lnTo>
                    <a:pt x="6307" y="3192"/>
                  </a:lnTo>
                  <a:lnTo>
                    <a:pt x="6332" y="3210"/>
                  </a:lnTo>
                  <a:lnTo>
                    <a:pt x="6335" y="3212"/>
                  </a:lnTo>
                  <a:lnTo>
                    <a:pt x="6359" y="3230"/>
                  </a:lnTo>
                  <a:lnTo>
                    <a:pt x="6362" y="3233"/>
                  </a:lnTo>
                  <a:lnTo>
                    <a:pt x="6385" y="3252"/>
                  </a:lnTo>
                  <a:lnTo>
                    <a:pt x="6389" y="3255"/>
                  </a:lnTo>
                  <a:lnTo>
                    <a:pt x="6411" y="3275"/>
                  </a:lnTo>
                  <a:lnTo>
                    <a:pt x="6414" y="3278"/>
                  </a:lnTo>
                  <a:lnTo>
                    <a:pt x="6435" y="3298"/>
                  </a:lnTo>
                  <a:lnTo>
                    <a:pt x="6439" y="3302"/>
                  </a:lnTo>
                  <a:lnTo>
                    <a:pt x="6459" y="3323"/>
                  </a:lnTo>
                  <a:lnTo>
                    <a:pt x="6462" y="3326"/>
                  </a:lnTo>
                  <a:lnTo>
                    <a:pt x="6482" y="3348"/>
                  </a:lnTo>
                  <a:lnTo>
                    <a:pt x="6485" y="3352"/>
                  </a:lnTo>
                  <a:lnTo>
                    <a:pt x="6504" y="3375"/>
                  </a:lnTo>
                  <a:lnTo>
                    <a:pt x="6507" y="3378"/>
                  </a:lnTo>
                  <a:lnTo>
                    <a:pt x="6525" y="3402"/>
                  </a:lnTo>
                  <a:lnTo>
                    <a:pt x="6527" y="3405"/>
                  </a:lnTo>
                  <a:lnTo>
                    <a:pt x="6545" y="3430"/>
                  </a:lnTo>
                  <a:lnTo>
                    <a:pt x="6547" y="3433"/>
                  </a:lnTo>
                  <a:lnTo>
                    <a:pt x="6563" y="3458"/>
                  </a:lnTo>
                  <a:lnTo>
                    <a:pt x="6566" y="3462"/>
                  </a:lnTo>
                  <a:lnTo>
                    <a:pt x="6581" y="3488"/>
                  </a:lnTo>
                  <a:lnTo>
                    <a:pt x="6583" y="3492"/>
                  </a:lnTo>
                  <a:lnTo>
                    <a:pt x="6598" y="3518"/>
                  </a:lnTo>
                  <a:lnTo>
                    <a:pt x="6600" y="3522"/>
                  </a:lnTo>
                  <a:lnTo>
                    <a:pt x="6613" y="3548"/>
                  </a:lnTo>
                  <a:lnTo>
                    <a:pt x="6615" y="3552"/>
                  </a:lnTo>
                  <a:lnTo>
                    <a:pt x="6628" y="3579"/>
                  </a:lnTo>
                  <a:lnTo>
                    <a:pt x="6629" y="3583"/>
                  </a:lnTo>
                  <a:lnTo>
                    <a:pt x="6641" y="3611"/>
                  </a:lnTo>
                  <a:lnTo>
                    <a:pt x="6642" y="3615"/>
                  </a:lnTo>
                  <a:lnTo>
                    <a:pt x="6653" y="3643"/>
                  </a:lnTo>
                  <a:lnTo>
                    <a:pt x="6654" y="3647"/>
                  </a:lnTo>
                  <a:lnTo>
                    <a:pt x="6663" y="3675"/>
                  </a:lnTo>
                  <a:lnTo>
                    <a:pt x="6665" y="3679"/>
                  </a:lnTo>
                  <a:lnTo>
                    <a:pt x="6673" y="3708"/>
                  </a:lnTo>
                  <a:lnTo>
                    <a:pt x="6674" y="3712"/>
                  </a:lnTo>
                  <a:lnTo>
                    <a:pt x="6681" y="3741"/>
                  </a:lnTo>
                  <a:lnTo>
                    <a:pt x="6682" y="3745"/>
                  </a:lnTo>
                  <a:lnTo>
                    <a:pt x="6688" y="3774"/>
                  </a:lnTo>
                  <a:lnTo>
                    <a:pt x="6689" y="3779"/>
                  </a:lnTo>
                  <a:lnTo>
                    <a:pt x="6694" y="3808"/>
                  </a:lnTo>
                  <a:lnTo>
                    <a:pt x="6695" y="3812"/>
                  </a:lnTo>
                  <a:lnTo>
                    <a:pt x="6699" y="3842"/>
                  </a:lnTo>
                  <a:lnTo>
                    <a:pt x="6699" y="3846"/>
                  </a:lnTo>
                  <a:lnTo>
                    <a:pt x="6702" y="3876"/>
                  </a:lnTo>
                  <a:lnTo>
                    <a:pt x="6703" y="3881"/>
                  </a:lnTo>
                  <a:lnTo>
                    <a:pt x="6704" y="3910"/>
                  </a:lnTo>
                  <a:lnTo>
                    <a:pt x="6704" y="3915"/>
                  </a:lnTo>
                  <a:lnTo>
                    <a:pt x="6705" y="3945"/>
                  </a:lnTo>
                  <a:lnTo>
                    <a:pt x="6705" y="3949"/>
                  </a:lnTo>
                  <a:lnTo>
                    <a:pt x="6704" y="3979"/>
                  </a:lnTo>
                  <a:lnTo>
                    <a:pt x="6704" y="3984"/>
                  </a:lnTo>
                  <a:lnTo>
                    <a:pt x="6703" y="4013"/>
                  </a:lnTo>
                  <a:lnTo>
                    <a:pt x="6702" y="4018"/>
                  </a:lnTo>
                  <a:lnTo>
                    <a:pt x="6699" y="4047"/>
                  </a:lnTo>
                  <a:lnTo>
                    <a:pt x="6699" y="4052"/>
                  </a:lnTo>
                  <a:lnTo>
                    <a:pt x="6695" y="4081"/>
                  </a:lnTo>
                  <a:lnTo>
                    <a:pt x="6694" y="4086"/>
                  </a:lnTo>
                  <a:lnTo>
                    <a:pt x="6689" y="4115"/>
                  </a:lnTo>
                  <a:lnTo>
                    <a:pt x="6688" y="4119"/>
                  </a:lnTo>
                  <a:lnTo>
                    <a:pt x="6682" y="4148"/>
                  </a:lnTo>
                  <a:lnTo>
                    <a:pt x="6681" y="4153"/>
                  </a:lnTo>
                  <a:lnTo>
                    <a:pt x="6674" y="4181"/>
                  </a:lnTo>
                  <a:lnTo>
                    <a:pt x="6673" y="4186"/>
                  </a:lnTo>
                  <a:lnTo>
                    <a:pt x="6665" y="4214"/>
                  </a:lnTo>
                  <a:lnTo>
                    <a:pt x="6663" y="4219"/>
                  </a:lnTo>
                  <a:lnTo>
                    <a:pt x="6654" y="4247"/>
                  </a:lnTo>
                  <a:lnTo>
                    <a:pt x="6653" y="4251"/>
                  </a:lnTo>
                  <a:lnTo>
                    <a:pt x="6642" y="4279"/>
                  </a:lnTo>
                  <a:lnTo>
                    <a:pt x="6641" y="4283"/>
                  </a:lnTo>
                  <a:lnTo>
                    <a:pt x="6629" y="4310"/>
                  </a:lnTo>
                  <a:lnTo>
                    <a:pt x="6628" y="4315"/>
                  </a:lnTo>
                  <a:lnTo>
                    <a:pt x="6615" y="4342"/>
                  </a:lnTo>
                  <a:lnTo>
                    <a:pt x="6613" y="4346"/>
                  </a:lnTo>
                  <a:lnTo>
                    <a:pt x="6600" y="4372"/>
                  </a:lnTo>
                  <a:lnTo>
                    <a:pt x="6598" y="4376"/>
                  </a:lnTo>
                  <a:lnTo>
                    <a:pt x="6584" y="4402"/>
                  </a:lnTo>
                  <a:lnTo>
                    <a:pt x="6581" y="4406"/>
                  </a:lnTo>
                  <a:lnTo>
                    <a:pt x="6566" y="4432"/>
                  </a:lnTo>
                  <a:lnTo>
                    <a:pt x="6563" y="4436"/>
                  </a:lnTo>
                  <a:lnTo>
                    <a:pt x="6547" y="4461"/>
                  </a:lnTo>
                  <a:lnTo>
                    <a:pt x="6544" y="4464"/>
                  </a:lnTo>
                  <a:lnTo>
                    <a:pt x="6532" y="4481"/>
                  </a:lnTo>
                  <a:lnTo>
                    <a:pt x="6543" y="4481"/>
                  </a:lnTo>
                  <a:lnTo>
                    <a:pt x="6548" y="4481"/>
                  </a:lnTo>
                  <a:lnTo>
                    <a:pt x="6578" y="4480"/>
                  </a:lnTo>
                  <a:lnTo>
                    <a:pt x="6582" y="4480"/>
                  </a:lnTo>
                  <a:lnTo>
                    <a:pt x="6612" y="4481"/>
                  </a:lnTo>
                  <a:lnTo>
                    <a:pt x="6617" y="4481"/>
                  </a:lnTo>
                  <a:lnTo>
                    <a:pt x="6646" y="4482"/>
                  </a:lnTo>
                  <a:lnTo>
                    <a:pt x="6651" y="4483"/>
                  </a:lnTo>
                  <a:lnTo>
                    <a:pt x="6681" y="4486"/>
                  </a:lnTo>
                  <a:lnTo>
                    <a:pt x="6685" y="4486"/>
                  </a:lnTo>
                  <a:lnTo>
                    <a:pt x="6715" y="4490"/>
                  </a:lnTo>
                  <a:lnTo>
                    <a:pt x="6719" y="4491"/>
                  </a:lnTo>
                  <a:lnTo>
                    <a:pt x="6748" y="4496"/>
                  </a:lnTo>
                  <a:lnTo>
                    <a:pt x="6753" y="4497"/>
                  </a:lnTo>
                  <a:lnTo>
                    <a:pt x="6782" y="4503"/>
                  </a:lnTo>
                  <a:lnTo>
                    <a:pt x="6786" y="4504"/>
                  </a:lnTo>
                  <a:lnTo>
                    <a:pt x="6815" y="4511"/>
                  </a:lnTo>
                  <a:lnTo>
                    <a:pt x="6819" y="4512"/>
                  </a:lnTo>
                  <a:lnTo>
                    <a:pt x="6848" y="4520"/>
                  </a:lnTo>
                  <a:lnTo>
                    <a:pt x="6852" y="4522"/>
                  </a:lnTo>
                  <a:lnTo>
                    <a:pt x="6880" y="4531"/>
                  </a:lnTo>
                  <a:lnTo>
                    <a:pt x="6884" y="4532"/>
                  </a:lnTo>
                  <a:lnTo>
                    <a:pt x="6912" y="4543"/>
                  </a:lnTo>
                  <a:lnTo>
                    <a:pt x="6916" y="4544"/>
                  </a:lnTo>
                  <a:lnTo>
                    <a:pt x="6944" y="4556"/>
                  </a:lnTo>
                  <a:lnTo>
                    <a:pt x="6948" y="4557"/>
                  </a:lnTo>
                  <a:lnTo>
                    <a:pt x="6975" y="4570"/>
                  </a:lnTo>
                  <a:lnTo>
                    <a:pt x="6979" y="4572"/>
                  </a:lnTo>
                  <a:lnTo>
                    <a:pt x="7005" y="4585"/>
                  </a:lnTo>
                  <a:lnTo>
                    <a:pt x="7009" y="4587"/>
                  </a:lnTo>
                  <a:lnTo>
                    <a:pt x="7035" y="4602"/>
                  </a:lnTo>
                  <a:lnTo>
                    <a:pt x="7039" y="4604"/>
                  </a:lnTo>
                  <a:lnTo>
                    <a:pt x="7065" y="4619"/>
                  </a:lnTo>
                  <a:lnTo>
                    <a:pt x="7069" y="4622"/>
                  </a:lnTo>
                  <a:lnTo>
                    <a:pt x="7094" y="4638"/>
                  </a:lnTo>
                  <a:lnTo>
                    <a:pt x="7097" y="4640"/>
                  </a:lnTo>
                  <a:lnTo>
                    <a:pt x="7122" y="4658"/>
                  </a:lnTo>
                  <a:lnTo>
                    <a:pt x="7125" y="4660"/>
                  </a:lnTo>
                  <a:lnTo>
                    <a:pt x="7149" y="4678"/>
                  </a:lnTo>
                  <a:lnTo>
                    <a:pt x="7152" y="4681"/>
                  </a:lnTo>
                  <a:lnTo>
                    <a:pt x="7175" y="4700"/>
                  </a:lnTo>
                  <a:lnTo>
                    <a:pt x="7179" y="4703"/>
                  </a:lnTo>
                  <a:lnTo>
                    <a:pt x="7201" y="4723"/>
                  </a:lnTo>
                  <a:lnTo>
                    <a:pt x="7204" y="4726"/>
                  </a:lnTo>
                  <a:lnTo>
                    <a:pt x="7225" y="4746"/>
                  </a:lnTo>
                  <a:lnTo>
                    <a:pt x="7229" y="4750"/>
                  </a:lnTo>
                  <a:lnTo>
                    <a:pt x="7249" y="4771"/>
                  </a:lnTo>
                  <a:lnTo>
                    <a:pt x="7252" y="4774"/>
                  </a:lnTo>
                  <a:lnTo>
                    <a:pt x="7272" y="4796"/>
                  </a:lnTo>
                  <a:lnTo>
                    <a:pt x="7275" y="4800"/>
                  </a:lnTo>
                  <a:lnTo>
                    <a:pt x="7294" y="4823"/>
                  </a:lnTo>
                  <a:lnTo>
                    <a:pt x="7297" y="4826"/>
                  </a:lnTo>
                  <a:lnTo>
                    <a:pt x="7315" y="4850"/>
                  </a:lnTo>
                  <a:lnTo>
                    <a:pt x="7317" y="4853"/>
                  </a:lnTo>
                  <a:lnTo>
                    <a:pt x="7335" y="4878"/>
                  </a:lnTo>
                  <a:lnTo>
                    <a:pt x="7337" y="4881"/>
                  </a:lnTo>
                  <a:lnTo>
                    <a:pt x="7353" y="4906"/>
                  </a:lnTo>
                  <a:lnTo>
                    <a:pt x="7356" y="4910"/>
                  </a:lnTo>
                  <a:lnTo>
                    <a:pt x="7371" y="4936"/>
                  </a:lnTo>
                  <a:lnTo>
                    <a:pt x="7373" y="4940"/>
                  </a:lnTo>
                  <a:lnTo>
                    <a:pt x="7388" y="4966"/>
                  </a:lnTo>
                  <a:lnTo>
                    <a:pt x="7390" y="4970"/>
                  </a:lnTo>
                  <a:lnTo>
                    <a:pt x="7403" y="4996"/>
                  </a:lnTo>
                  <a:lnTo>
                    <a:pt x="7405" y="5000"/>
                  </a:lnTo>
                  <a:lnTo>
                    <a:pt x="7418" y="5027"/>
                  </a:lnTo>
                  <a:lnTo>
                    <a:pt x="7419" y="5031"/>
                  </a:lnTo>
                  <a:lnTo>
                    <a:pt x="7431" y="5059"/>
                  </a:lnTo>
                  <a:lnTo>
                    <a:pt x="7432" y="5063"/>
                  </a:lnTo>
                  <a:lnTo>
                    <a:pt x="7443" y="5091"/>
                  </a:lnTo>
                  <a:lnTo>
                    <a:pt x="7444" y="5095"/>
                  </a:lnTo>
                  <a:lnTo>
                    <a:pt x="7453" y="5123"/>
                  </a:lnTo>
                  <a:lnTo>
                    <a:pt x="7455" y="5127"/>
                  </a:lnTo>
                  <a:lnTo>
                    <a:pt x="7463" y="5156"/>
                  </a:lnTo>
                  <a:lnTo>
                    <a:pt x="7464" y="5160"/>
                  </a:lnTo>
                  <a:lnTo>
                    <a:pt x="7471" y="5189"/>
                  </a:lnTo>
                  <a:lnTo>
                    <a:pt x="7472" y="5193"/>
                  </a:lnTo>
                  <a:lnTo>
                    <a:pt x="7478" y="5222"/>
                  </a:lnTo>
                  <a:lnTo>
                    <a:pt x="7479" y="5227"/>
                  </a:lnTo>
                  <a:lnTo>
                    <a:pt x="7484" y="5256"/>
                  </a:lnTo>
                  <a:lnTo>
                    <a:pt x="7485" y="5260"/>
                  </a:lnTo>
                  <a:lnTo>
                    <a:pt x="7489" y="5290"/>
                  </a:lnTo>
                  <a:lnTo>
                    <a:pt x="7489" y="5294"/>
                  </a:lnTo>
                  <a:lnTo>
                    <a:pt x="7492" y="5324"/>
                  </a:lnTo>
                  <a:lnTo>
                    <a:pt x="7493" y="5329"/>
                  </a:lnTo>
                  <a:lnTo>
                    <a:pt x="7494" y="5358"/>
                  </a:lnTo>
                  <a:lnTo>
                    <a:pt x="7494" y="5363"/>
                  </a:lnTo>
                  <a:lnTo>
                    <a:pt x="7495" y="5393"/>
                  </a:lnTo>
                  <a:lnTo>
                    <a:pt x="7495" y="5397"/>
                  </a:lnTo>
                  <a:lnTo>
                    <a:pt x="7494" y="5427"/>
                  </a:lnTo>
                  <a:lnTo>
                    <a:pt x="7494" y="5432"/>
                  </a:lnTo>
                  <a:lnTo>
                    <a:pt x="7493" y="5461"/>
                  </a:lnTo>
                  <a:lnTo>
                    <a:pt x="7492" y="5466"/>
                  </a:lnTo>
                  <a:lnTo>
                    <a:pt x="7489" y="5496"/>
                  </a:lnTo>
                  <a:lnTo>
                    <a:pt x="7489" y="5500"/>
                  </a:lnTo>
                  <a:lnTo>
                    <a:pt x="7485" y="5530"/>
                  </a:lnTo>
                  <a:lnTo>
                    <a:pt x="7484" y="5534"/>
                  </a:lnTo>
                  <a:lnTo>
                    <a:pt x="7479" y="5563"/>
                  </a:lnTo>
                  <a:lnTo>
                    <a:pt x="7478" y="5568"/>
                  </a:lnTo>
                  <a:lnTo>
                    <a:pt x="7472" y="5597"/>
                  </a:lnTo>
                  <a:lnTo>
                    <a:pt x="7471" y="5601"/>
                  </a:lnTo>
                  <a:lnTo>
                    <a:pt x="7464" y="5630"/>
                  </a:lnTo>
                  <a:lnTo>
                    <a:pt x="7463" y="5634"/>
                  </a:lnTo>
                  <a:lnTo>
                    <a:pt x="7455" y="5663"/>
                  </a:lnTo>
                  <a:lnTo>
                    <a:pt x="7453" y="5667"/>
                  </a:lnTo>
                  <a:lnTo>
                    <a:pt x="7444" y="5695"/>
                  </a:lnTo>
                  <a:lnTo>
                    <a:pt x="7443" y="5699"/>
                  </a:lnTo>
                  <a:lnTo>
                    <a:pt x="7432" y="5727"/>
                  </a:lnTo>
                  <a:lnTo>
                    <a:pt x="7431" y="5731"/>
                  </a:lnTo>
                  <a:lnTo>
                    <a:pt x="7419" y="5759"/>
                  </a:lnTo>
                  <a:lnTo>
                    <a:pt x="7418" y="5763"/>
                  </a:lnTo>
                  <a:lnTo>
                    <a:pt x="7405" y="5790"/>
                  </a:lnTo>
                  <a:lnTo>
                    <a:pt x="7403" y="5794"/>
                  </a:lnTo>
                  <a:lnTo>
                    <a:pt x="7390" y="5820"/>
                  </a:lnTo>
                  <a:lnTo>
                    <a:pt x="7388" y="5824"/>
                  </a:lnTo>
                  <a:lnTo>
                    <a:pt x="7373" y="5850"/>
                  </a:lnTo>
                  <a:lnTo>
                    <a:pt x="7371" y="5854"/>
                  </a:lnTo>
                  <a:lnTo>
                    <a:pt x="7356" y="5880"/>
                  </a:lnTo>
                  <a:lnTo>
                    <a:pt x="7353" y="5884"/>
                  </a:lnTo>
                  <a:lnTo>
                    <a:pt x="7337" y="5909"/>
                  </a:lnTo>
                  <a:lnTo>
                    <a:pt x="7335" y="5912"/>
                  </a:lnTo>
                  <a:lnTo>
                    <a:pt x="7317" y="5937"/>
                  </a:lnTo>
                  <a:lnTo>
                    <a:pt x="7315" y="5940"/>
                  </a:lnTo>
                  <a:lnTo>
                    <a:pt x="7297" y="5964"/>
                  </a:lnTo>
                  <a:lnTo>
                    <a:pt x="7294" y="5967"/>
                  </a:lnTo>
                  <a:lnTo>
                    <a:pt x="7275" y="5990"/>
                  </a:lnTo>
                  <a:lnTo>
                    <a:pt x="7272" y="5994"/>
                  </a:lnTo>
                  <a:lnTo>
                    <a:pt x="7252" y="6016"/>
                  </a:lnTo>
                  <a:lnTo>
                    <a:pt x="7249" y="6019"/>
                  </a:lnTo>
                  <a:lnTo>
                    <a:pt x="7229" y="6040"/>
                  </a:lnTo>
                  <a:lnTo>
                    <a:pt x="7225" y="6044"/>
                  </a:lnTo>
                  <a:lnTo>
                    <a:pt x="7204" y="6064"/>
                  </a:lnTo>
                  <a:lnTo>
                    <a:pt x="7201" y="6067"/>
                  </a:lnTo>
                  <a:lnTo>
                    <a:pt x="7179" y="6087"/>
                  </a:lnTo>
                  <a:lnTo>
                    <a:pt x="7175" y="6090"/>
                  </a:lnTo>
                  <a:lnTo>
                    <a:pt x="7152" y="6109"/>
                  </a:lnTo>
                  <a:lnTo>
                    <a:pt x="7149" y="6112"/>
                  </a:lnTo>
                  <a:lnTo>
                    <a:pt x="7125" y="6130"/>
                  </a:lnTo>
                  <a:lnTo>
                    <a:pt x="7122" y="6132"/>
                  </a:lnTo>
                  <a:lnTo>
                    <a:pt x="7097" y="6150"/>
                  </a:lnTo>
                  <a:lnTo>
                    <a:pt x="7094" y="6152"/>
                  </a:lnTo>
                  <a:lnTo>
                    <a:pt x="7069" y="6168"/>
                  </a:lnTo>
                  <a:lnTo>
                    <a:pt x="7065" y="6171"/>
                  </a:lnTo>
                  <a:lnTo>
                    <a:pt x="7039" y="6186"/>
                  </a:lnTo>
                  <a:lnTo>
                    <a:pt x="7035" y="6188"/>
                  </a:lnTo>
                  <a:lnTo>
                    <a:pt x="7009" y="6203"/>
                  </a:lnTo>
                  <a:lnTo>
                    <a:pt x="7005" y="6205"/>
                  </a:lnTo>
                  <a:lnTo>
                    <a:pt x="6979" y="6218"/>
                  </a:lnTo>
                  <a:lnTo>
                    <a:pt x="6975" y="6220"/>
                  </a:lnTo>
                  <a:lnTo>
                    <a:pt x="6948" y="6233"/>
                  </a:lnTo>
                  <a:lnTo>
                    <a:pt x="6944" y="6234"/>
                  </a:lnTo>
                  <a:lnTo>
                    <a:pt x="6916" y="6246"/>
                  </a:lnTo>
                  <a:lnTo>
                    <a:pt x="6912" y="6247"/>
                  </a:lnTo>
                  <a:lnTo>
                    <a:pt x="6884" y="6258"/>
                  </a:lnTo>
                  <a:lnTo>
                    <a:pt x="6880" y="6259"/>
                  </a:lnTo>
                  <a:lnTo>
                    <a:pt x="6852" y="6268"/>
                  </a:lnTo>
                  <a:lnTo>
                    <a:pt x="6848" y="6270"/>
                  </a:lnTo>
                  <a:lnTo>
                    <a:pt x="6819" y="6278"/>
                  </a:lnTo>
                  <a:lnTo>
                    <a:pt x="6815" y="6279"/>
                  </a:lnTo>
                  <a:lnTo>
                    <a:pt x="6786" y="6286"/>
                  </a:lnTo>
                  <a:lnTo>
                    <a:pt x="6782" y="6287"/>
                  </a:lnTo>
                  <a:lnTo>
                    <a:pt x="6753" y="6293"/>
                  </a:lnTo>
                  <a:lnTo>
                    <a:pt x="6748" y="6294"/>
                  </a:lnTo>
                  <a:lnTo>
                    <a:pt x="6719" y="6299"/>
                  </a:lnTo>
                  <a:lnTo>
                    <a:pt x="6715" y="6300"/>
                  </a:lnTo>
                  <a:lnTo>
                    <a:pt x="6685" y="6304"/>
                  </a:lnTo>
                  <a:lnTo>
                    <a:pt x="6681" y="6304"/>
                  </a:lnTo>
                  <a:lnTo>
                    <a:pt x="6651" y="6307"/>
                  </a:lnTo>
                  <a:lnTo>
                    <a:pt x="6646" y="6308"/>
                  </a:lnTo>
                  <a:lnTo>
                    <a:pt x="6617" y="6309"/>
                  </a:lnTo>
                  <a:lnTo>
                    <a:pt x="6612" y="6309"/>
                  </a:lnTo>
                  <a:lnTo>
                    <a:pt x="6582" y="6310"/>
                  </a:lnTo>
                  <a:lnTo>
                    <a:pt x="6578" y="6310"/>
                  </a:lnTo>
                  <a:lnTo>
                    <a:pt x="6548" y="6309"/>
                  </a:lnTo>
                  <a:lnTo>
                    <a:pt x="6543" y="6309"/>
                  </a:lnTo>
                  <a:lnTo>
                    <a:pt x="6532" y="6309"/>
                  </a:lnTo>
                  <a:lnTo>
                    <a:pt x="6544" y="6326"/>
                  </a:lnTo>
                  <a:lnTo>
                    <a:pt x="6547" y="6329"/>
                  </a:lnTo>
                  <a:lnTo>
                    <a:pt x="6563" y="6354"/>
                  </a:lnTo>
                  <a:lnTo>
                    <a:pt x="6566" y="6358"/>
                  </a:lnTo>
                  <a:lnTo>
                    <a:pt x="6581" y="6384"/>
                  </a:lnTo>
                  <a:lnTo>
                    <a:pt x="6584" y="6388"/>
                  </a:lnTo>
                  <a:lnTo>
                    <a:pt x="6598" y="6414"/>
                  </a:lnTo>
                  <a:lnTo>
                    <a:pt x="6600" y="6418"/>
                  </a:lnTo>
                  <a:lnTo>
                    <a:pt x="6613" y="6444"/>
                  </a:lnTo>
                  <a:lnTo>
                    <a:pt x="6615" y="6448"/>
                  </a:lnTo>
                  <a:lnTo>
                    <a:pt x="6628" y="6475"/>
                  </a:lnTo>
                  <a:lnTo>
                    <a:pt x="6629" y="6480"/>
                  </a:lnTo>
                  <a:lnTo>
                    <a:pt x="6641" y="6507"/>
                  </a:lnTo>
                  <a:lnTo>
                    <a:pt x="6642" y="6511"/>
                  </a:lnTo>
                  <a:lnTo>
                    <a:pt x="6653" y="6539"/>
                  </a:lnTo>
                  <a:lnTo>
                    <a:pt x="6654" y="6543"/>
                  </a:lnTo>
                  <a:lnTo>
                    <a:pt x="6663" y="6571"/>
                  </a:lnTo>
                  <a:lnTo>
                    <a:pt x="6665" y="6576"/>
                  </a:lnTo>
                  <a:lnTo>
                    <a:pt x="6673" y="6604"/>
                  </a:lnTo>
                  <a:lnTo>
                    <a:pt x="6674" y="6609"/>
                  </a:lnTo>
                  <a:lnTo>
                    <a:pt x="6681" y="6637"/>
                  </a:lnTo>
                  <a:lnTo>
                    <a:pt x="6682" y="6642"/>
                  </a:lnTo>
                  <a:lnTo>
                    <a:pt x="6688" y="6671"/>
                  </a:lnTo>
                  <a:lnTo>
                    <a:pt x="6689" y="6675"/>
                  </a:lnTo>
                  <a:lnTo>
                    <a:pt x="6694" y="6704"/>
                  </a:lnTo>
                  <a:lnTo>
                    <a:pt x="6695" y="6709"/>
                  </a:lnTo>
                  <a:lnTo>
                    <a:pt x="6699" y="6738"/>
                  </a:lnTo>
                  <a:lnTo>
                    <a:pt x="6699" y="6743"/>
                  </a:lnTo>
                  <a:lnTo>
                    <a:pt x="6702" y="6772"/>
                  </a:lnTo>
                  <a:lnTo>
                    <a:pt x="6703" y="6777"/>
                  </a:lnTo>
                  <a:lnTo>
                    <a:pt x="6704" y="6806"/>
                  </a:lnTo>
                  <a:lnTo>
                    <a:pt x="6704" y="6811"/>
                  </a:lnTo>
                  <a:lnTo>
                    <a:pt x="6705" y="6841"/>
                  </a:lnTo>
                  <a:lnTo>
                    <a:pt x="6705" y="6845"/>
                  </a:lnTo>
                  <a:lnTo>
                    <a:pt x="6704" y="6875"/>
                  </a:lnTo>
                  <a:lnTo>
                    <a:pt x="6704" y="6880"/>
                  </a:lnTo>
                  <a:lnTo>
                    <a:pt x="6703" y="6909"/>
                  </a:lnTo>
                  <a:lnTo>
                    <a:pt x="6702" y="6914"/>
                  </a:lnTo>
                  <a:lnTo>
                    <a:pt x="6699" y="6944"/>
                  </a:lnTo>
                  <a:lnTo>
                    <a:pt x="6699" y="6948"/>
                  </a:lnTo>
                  <a:lnTo>
                    <a:pt x="6695" y="6978"/>
                  </a:lnTo>
                  <a:lnTo>
                    <a:pt x="6694" y="6982"/>
                  </a:lnTo>
                  <a:lnTo>
                    <a:pt x="6689" y="7011"/>
                  </a:lnTo>
                  <a:lnTo>
                    <a:pt x="6688" y="7016"/>
                  </a:lnTo>
                  <a:lnTo>
                    <a:pt x="6682" y="7045"/>
                  </a:lnTo>
                  <a:lnTo>
                    <a:pt x="6681" y="7049"/>
                  </a:lnTo>
                  <a:lnTo>
                    <a:pt x="6674" y="7078"/>
                  </a:lnTo>
                  <a:lnTo>
                    <a:pt x="6673" y="7082"/>
                  </a:lnTo>
                  <a:lnTo>
                    <a:pt x="6665" y="7111"/>
                  </a:lnTo>
                  <a:lnTo>
                    <a:pt x="6663" y="7115"/>
                  </a:lnTo>
                  <a:lnTo>
                    <a:pt x="6654" y="7143"/>
                  </a:lnTo>
                  <a:lnTo>
                    <a:pt x="6653" y="7147"/>
                  </a:lnTo>
                  <a:lnTo>
                    <a:pt x="6642" y="7175"/>
                  </a:lnTo>
                  <a:lnTo>
                    <a:pt x="6641" y="7179"/>
                  </a:lnTo>
                  <a:lnTo>
                    <a:pt x="6629" y="7207"/>
                  </a:lnTo>
                  <a:lnTo>
                    <a:pt x="6628" y="7211"/>
                  </a:lnTo>
                  <a:lnTo>
                    <a:pt x="6615" y="7238"/>
                  </a:lnTo>
                  <a:lnTo>
                    <a:pt x="6613" y="7242"/>
                  </a:lnTo>
                  <a:lnTo>
                    <a:pt x="6600" y="7268"/>
                  </a:lnTo>
                  <a:lnTo>
                    <a:pt x="6598" y="7272"/>
                  </a:lnTo>
                  <a:lnTo>
                    <a:pt x="6583" y="7298"/>
                  </a:lnTo>
                  <a:lnTo>
                    <a:pt x="6581" y="7302"/>
                  </a:lnTo>
                  <a:lnTo>
                    <a:pt x="6566" y="7328"/>
                  </a:lnTo>
                  <a:lnTo>
                    <a:pt x="6563" y="7332"/>
                  </a:lnTo>
                  <a:lnTo>
                    <a:pt x="6547" y="7357"/>
                  </a:lnTo>
                  <a:lnTo>
                    <a:pt x="6545" y="7360"/>
                  </a:lnTo>
                  <a:lnTo>
                    <a:pt x="6527" y="7385"/>
                  </a:lnTo>
                  <a:lnTo>
                    <a:pt x="6525" y="7388"/>
                  </a:lnTo>
                  <a:lnTo>
                    <a:pt x="6507" y="7412"/>
                  </a:lnTo>
                  <a:lnTo>
                    <a:pt x="6504" y="7415"/>
                  </a:lnTo>
                  <a:lnTo>
                    <a:pt x="6485" y="7438"/>
                  </a:lnTo>
                  <a:lnTo>
                    <a:pt x="6482" y="7442"/>
                  </a:lnTo>
                  <a:lnTo>
                    <a:pt x="6462" y="7464"/>
                  </a:lnTo>
                  <a:lnTo>
                    <a:pt x="6459" y="7467"/>
                  </a:lnTo>
                  <a:lnTo>
                    <a:pt x="6439" y="7488"/>
                  </a:lnTo>
                  <a:lnTo>
                    <a:pt x="6435" y="7492"/>
                  </a:lnTo>
                  <a:lnTo>
                    <a:pt x="6414" y="7512"/>
                  </a:lnTo>
                  <a:lnTo>
                    <a:pt x="6411" y="7515"/>
                  </a:lnTo>
                  <a:lnTo>
                    <a:pt x="6389" y="7535"/>
                  </a:lnTo>
                  <a:lnTo>
                    <a:pt x="6385" y="7538"/>
                  </a:lnTo>
                  <a:lnTo>
                    <a:pt x="6362" y="7557"/>
                  </a:lnTo>
                  <a:lnTo>
                    <a:pt x="6359" y="7560"/>
                  </a:lnTo>
                  <a:lnTo>
                    <a:pt x="6335" y="7578"/>
                  </a:lnTo>
                  <a:lnTo>
                    <a:pt x="6332" y="7580"/>
                  </a:lnTo>
                  <a:lnTo>
                    <a:pt x="6307" y="7598"/>
                  </a:lnTo>
                  <a:lnTo>
                    <a:pt x="6304" y="7600"/>
                  </a:lnTo>
                  <a:lnTo>
                    <a:pt x="6279" y="7616"/>
                  </a:lnTo>
                  <a:lnTo>
                    <a:pt x="6275" y="7619"/>
                  </a:lnTo>
                  <a:lnTo>
                    <a:pt x="6249" y="7634"/>
                  </a:lnTo>
                  <a:lnTo>
                    <a:pt x="6246" y="7636"/>
                  </a:lnTo>
                  <a:lnTo>
                    <a:pt x="6220" y="7651"/>
                  </a:lnTo>
                  <a:lnTo>
                    <a:pt x="6216" y="7653"/>
                  </a:lnTo>
                  <a:lnTo>
                    <a:pt x="6189" y="7666"/>
                  </a:lnTo>
                  <a:lnTo>
                    <a:pt x="6185" y="7668"/>
                  </a:lnTo>
                  <a:lnTo>
                    <a:pt x="6158" y="7681"/>
                  </a:lnTo>
                  <a:lnTo>
                    <a:pt x="6154" y="7683"/>
                  </a:lnTo>
                  <a:lnTo>
                    <a:pt x="6127" y="7694"/>
                  </a:lnTo>
                  <a:lnTo>
                    <a:pt x="6122" y="7696"/>
                  </a:lnTo>
                  <a:lnTo>
                    <a:pt x="6094" y="7706"/>
                  </a:lnTo>
                  <a:lnTo>
                    <a:pt x="6090" y="7708"/>
                  </a:lnTo>
                  <a:lnTo>
                    <a:pt x="6062" y="7717"/>
                  </a:lnTo>
                  <a:lnTo>
                    <a:pt x="6057" y="7718"/>
                  </a:lnTo>
                  <a:lnTo>
                    <a:pt x="6029" y="7726"/>
                  </a:lnTo>
                  <a:lnTo>
                    <a:pt x="6025" y="7728"/>
                  </a:lnTo>
                  <a:lnTo>
                    <a:pt x="5996" y="7735"/>
                  </a:lnTo>
                  <a:lnTo>
                    <a:pt x="5991" y="7736"/>
                  </a:lnTo>
                  <a:lnTo>
                    <a:pt x="5963" y="7742"/>
                  </a:lnTo>
                  <a:lnTo>
                    <a:pt x="5958" y="7743"/>
                  </a:lnTo>
                  <a:lnTo>
                    <a:pt x="5929" y="7747"/>
                  </a:lnTo>
                  <a:lnTo>
                    <a:pt x="5924" y="7748"/>
                  </a:lnTo>
                  <a:lnTo>
                    <a:pt x="5895" y="7752"/>
                  </a:lnTo>
                  <a:lnTo>
                    <a:pt x="5890" y="7753"/>
                  </a:lnTo>
                  <a:lnTo>
                    <a:pt x="5861" y="7755"/>
                  </a:lnTo>
                  <a:lnTo>
                    <a:pt x="5856" y="7756"/>
                  </a:lnTo>
                  <a:lnTo>
                    <a:pt x="5827" y="7757"/>
                  </a:lnTo>
                  <a:lnTo>
                    <a:pt x="5822" y="7757"/>
                  </a:lnTo>
                  <a:lnTo>
                    <a:pt x="5821" y="7757"/>
                  </a:lnTo>
                  <a:lnTo>
                    <a:pt x="5823" y="7761"/>
                  </a:lnTo>
                  <a:lnTo>
                    <a:pt x="5825" y="7765"/>
                  </a:lnTo>
                  <a:lnTo>
                    <a:pt x="5838" y="7792"/>
                  </a:lnTo>
                  <a:lnTo>
                    <a:pt x="5839" y="7796"/>
                  </a:lnTo>
                  <a:lnTo>
                    <a:pt x="5851" y="7824"/>
                  </a:lnTo>
                  <a:lnTo>
                    <a:pt x="5852" y="7828"/>
                  </a:lnTo>
                  <a:lnTo>
                    <a:pt x="5863" y="7856"/>
                  </a:lnTo>
                  <a:lnTo>
                    <a:pt x="5864" y="7860"/>
                  </a:lnTo>
                  <a:lnTo>
                    <a:pt x="5873" y="7888"/>
                  </a:lnTo>
                  <a:lnTo>
                    <a:pt x="5875" y="7892"/>
                  </a:lnTo>
                  <a:lnTo>
                    <a:pt x="5883" y="7921"/>
                  </a:lnTo>
                  <a:lnTo>
                    <a:pt x="5884" y="7925"/>
                  </a:lnTo>
                  <a:lnTo>
                    <a:pt x="5891" y="7954"/>
                  </a:lnTo>
                  <a:lnTo>
                    <a:pt x="5892" y="7958"/>
                  </a:lnTo>
                  <a:lnTo>
                    <a:pt x="5898" y="7987"/>
                  </a:lnTo>
                  <a:lnTo>
                    <a:pt x="5899" y="7992"/>
                  </a:lnTo>
                  <a:lnTo>
                    <a:pt x="5904" y="8021"/>
                  </a:lnTo>
                  <a:lnTo>
                    <a:pt x="5905" y="8025"/>
                  </a:lnTo>
                  <a:lnTo>
                    <a:pt x="5909" y="8055"/>
                  </a:lnTo>
                  <a:lnTo>
                    <a:pt x="5909" y="8059"/>
                  </a:lnTo>
                  <a:lnTo>
                    <a:pt x="5912" y="8089"/>
                  </a:lnTo>
                  <a:lnTo>
                    <a:pt x="5913" y="8094"/>
                  </a:lnTo>
                  <a:lnTo>
                    <a:pt x="5914" y="8123"/>
                  </a:lnTo>
                  <a:lnTo>
                    <a:pt x="5914" y="8128"/>
                  </a:lnTo>
                  <a:lnTo>
                    <a:pt x="5915" y="8158"/>
                  </a:lnTo>
                  <a:lnTo>
                    <a:pt x="5915" y="8162"/>
                  </a:lnTo>
                  <a:lnTo>
                    <a:pt x="5914" y="8192"/>
                  </a:lnTo>
                  <a:lnTo>
                    <a:pt x="5914" y="8197"/>
                  </a:lnTo>
                  <a:lnTo>
                    <a:pt x="5913" y="8226"/>
                  </a:lnTo>
                  <a:lnTo>
                    <a:pt x="5912" y="8231"/>
                  </a:lnTo>
                  <a:lnTo>
                    <a:pt x="5909" y="8261"/>
                  </a:lnTo>
                  <a:lnTo>
                    <a:pt x="5909" y="8265"/>
                  </a:lnTo>
                  <a:lnTo>
                    <a:pt x="5905" y="8295"/>
                  </a:lnTo>
                  <a:lnTo>
                    <a:pt x="5904" y="8299"/>
                  </a:lnTo>
                  <a:lnTo>
                    <a:pt x="5899" y="8328"/>
                  </a:lnTo>
                  <a:lnTo>
                    <a:pt x="5898" y="8333"/>
                  </a:lnTo>
                  <a:lnTo>
                    <a:pt x="5892" y="8362"/>
                  </a:lnTo>
                  <a:lnTo>
                    <a:pt x="5891" y="8366"/>
                  </a:lnTo>
                  <a:lnTo>
                    <a:pt x="5884" y="8395"/>
                  </a:lnTo>
                  <a:lnTo>
                    <a:pt x="5883" y="8399"/>
                  </a:lnTo>
                  <a:lnTo>
                    <a:pt x="5875" y="8428"/>
                  </a:lnTo>
                  <a:lnTo>
                    <a:pt x="5873" y="8432"/>
                  </a:lnTo>
                  <a:lnTo>
                    <a:pt x="5864" y="8460"/>
                  </a:lnTo>
                  <a:lnTo>
                    <a:pt x="5863" y="8464"/>
                  </a:lnTo>
                  <a:lnTo>
                    <a:pt x="5852" y="8492"/>
                  </a:lnTo>
                  <a:lnTo>
                    <a:pt x="5851" y="8496"/>
                  </a:lnTo>
                  <a:lnTo>
                    <a:pt x="5839" y="8524"/>
                  </a:lnTo>
                  <a:lnTo>
                    <a:pt x="5838" y="8528"/>
                  </a:lnTo>
                  <a:lnTo>
                    <a:pt x="5825" y="8555"/>
                  </a:lnTo>
                  <a:lnTo>
                    <a:pt x="5823" y="8559"/>
                  </a:lnTo>
                  <a:lnTo>
                    <a:pt x="5810" y="8585"/>
                  </a:lnTo>
                  <a:lnTo>
                    <a:pt x="5808" y="8589"/>
                  </a:lnTo>
                  <a:lnTo>
                    <a:pt x="5793" y="8615"/>
                  </a:lnTo>
                  <a:lnTo>
                    <a:pt x="5791" y="8619"/>
                  </a:lnTo>
                  <a:lnTo>
                    <a:pt x="5776" y="8645"/>
                  </a:lnTo>
                  <a:lnTo>
                    <a:pt x="5773" y="8649"/>
                  </a:lnTo>
                  <a:lnTo>
                    <a:pt x="5757" y="8674"/>
                  </a:lnTo>
                  <a:lnTo>
                    <a:pt x="5755" y="8677"/>
                  </a:lnTo>
                  <a:lnTo>
                    <a:pt x="5737" y="8702"/>
                  </a:lnTo>
                  <a:lnTo>
                    <a:pt x="5735" y="8705"/>
                  </a:lnTo>
                  <a:lnTo>
                    <a:pt x="5717" y="8729"/>
                  </a:lnTo>
                  <a:lnTo>
                    <a:pt x="5714" y="8732"/>
                  </a:lnTo>
                  <a:lnTo>
                    <a:pt x="5695" y="8755"/>
                  </a:lnTo>
                  <a:lnTo>
                    <a:pt x="5692" y="8759"/>
                  </a:lnTo>
                  <a:lnTo>
                    <a:pt x="5672" y="8781"/>
                  </a:lnTo>
                  <a:lnTo>
                    <a:pt x="5669" y="8784"/>
                  </a:lnTo>
                  <a:lnTo>
                    <a:pt x="5649" y="8805"/>
                  </a:lnTo>
                  <a:lnTo>
                    <a:pt x="5645" y="8809"/>
                  </a:lnTo>
                  <a:lnTo>
                    <a:pt x="5624" y="8829"/>
                  </a:lnTo>
                  <a:lnTo>
                    <a:pt x="5621" y="8832"/>
                  </a:lnTo>
                  <a:lnTo>
                    <a:pt x="5599" y="8852"/>
                  </a:lnTo>
                  <a:lnTo>
                    <a:pt x="5595" y="8855"/>
                  </a:lnTo>
                  <a:lnTo>
                    <a:pt x="5572" y="8874"/>
                  </a:lnTo>
                  <a:lnTo>
                    <a:pt x="5569" y="8877"/>
                  </a:lnTo>
                  <a:lnTo>
                    <a:pt x="5545" y="8895"/>
                  </a:lnTo>
                  <a:lnTo>
                    <a:pt x="5542" y="8897"/>
                  </a:lnTo>
                  <a:lnTo>
                    <a:pt x="5517" y="8915"/>
                  </a:lnTo>
                  <a:lnTo>
                    <a:pt x="5514" y="8917"/>
                  </a:lnTo>
                  <a:lnTo>
                    <a:pt x="5489" y="8933"/>
                  </a:lnTo>
                  <a:lnTo>
                    <a:pt x="5485" y="8936"/>
                  </a:lnTo>
                  <a:lnTo>
                    <a:pt x="5459" y="8951"/>
                  </a:lnTo>
                  <a:lnTo>
                    <a:pt x="5455" y="8953"/>
                  </a:lnTo>
                  <a:lnTo>
                    <a:pt x="5429" y="8968"/>
                  </a:lnTo>
                  <a:lnTo>
                    <a:pt x="5425" y="8970"/>
                  </a:lnTo>
                  <a:lnTo>
                    <a:pt x="5399" y="8983"/>
                  </a:lnTo>
                  <a:lnTo>
                    <a:pt x="5395" y="8985"/>
                  </a:lnTo>
                  <a:lnTo>
                    <a:pt x="5368" y="8998"/>
                  </a:lnTo>
                  <a:lnTo>
                    <a:pt x="5364" y="8999"/>
                  </a:lnTo>
                  <a:lnTo>
                    <a:pt x="5336" y="9011"/>
                  </a:lnTo>
                  <a:lnTo>
                    <a:pt x="5332" y="9012"/>
                  </a:lnTo>
                  <a:lnTo>
                    <a:pt x="5304" y="9023"/>
                  </a:lnTo>
                  <a:lnTo>
                    <a:pt x="5300" y="9024"/>
                  </a:lnTo>
                  <a:lnTo>
                    <a:pt x="5272" y="9033"/>
                  </a:lnTo>
                  <a:lnTo>
                    <a:pt x="5268" y="9035"/>
                  </a:lnTo>
                  <a:lnTo>
                    <a:pt x="5239" y="9043"/>
                  </a:lnTo>
                  <a:lnTo>
                    <a:pt x="5235" y="9044"/>
                  </a:lnTo>
                  <a:lnTo>
                    <a:pt x="5206" y="9051"/>
                  </a:lnTo>
                  <a:lnTo>
                    <a:pt x="5202" y="9052"/>
                  </a:lnTo>
                  <a:lnTo>
                    <a:pt x="5173" y="9058"/>
                  </a:lnTo>
                  <a:lnTo>
                    <a:pt x="5168" y="9059"/>
                  </a:lnTo>
                  <a:lnTo>
                    <a:pt x="5139" y="9064"/>
                  </a:lnTo>
                  <a:lnTo>
                    <a:pt x="5135" y="9065"/>
                  </a:lnTo>
                  <a:lnTo>
                    <a:pt x="5105" y="9069"/>
                  </a:lnTo>
                  <a:lnTo>
                    <a:pt x="5101" y="9069"/>
                  </a:lnTo>
                  <a:lnTo>
                    <a:pt x="5071" y="9072"/>
                  </a:lnTo>
                  <a:lnTo>
                    <a:pt x="5066" y="9073"/>
                  </a:lnTo>
                  <a:lnTo>
                    <a:pt x="5037" y="9074"/>
                  </a:lnTo>
                  <a:lnTo>
                    <a:pt x="5032" y="9074"/>
                  </a:lnTo>
                  <a:lnTo>
                    <a:pt x="5002" y="9075"/>
                  </a:lnTo>
                  <a:lnTo>
                    <a:pt x="4998" y="9075"/>
                  </a:lnTo>
                  <a:lnTo>
                    <a:pt x="4968" y="9074"/>
                  </a:lnTo>
                  <a:lnTo>
                    <a:pt x="4963" y="9074"/>
                  </a:lnTo>
                  <a:lnTo>
                    <a:pt x="4934" y="9073"/>
                  </a:lnTo>
                  <a:lnTo>
                    <a:pt x="4929" y="9072"/>
                  </a:lnTo>
                  <a:lnTo>
                    <a:pt x="4899" y="9069"/>
                  </a:lnTo>
                  <a:lnTo>
                    <a:pt x="4895" y="9069"/>
                  </a:lnTo>
                  <a:lnTo>
                    <a:pt x="4865" y="9065"/>
                  </a:lnTo>
                  <a:lnTo>
                    <a:pt x="4861" y="9064"/>
                  </a:lnTo>
                  <a:lnTo>
                    <a:pt x="4832" y="9059"/>
                  </a:lnTo>
                  <a:lnTo>
                    <a:pt x="4827" y="9058"/>
                  </a:lnTo>
                  <a:lnTo>
                    <a:pt x="4798" y="9052"/>
                  </a:lnTo>
                  <a:lnTo>
                    <a:pt x="4794" y="9051"/>
                  </a:lnTo>
                  <a:lnTo>
                    <a:pt x="4765" y="9044"/>
                  </a:lnTo>
                  <a:lnTo>
                    <a:pt x="4761" y="9043"/>
                  </a:lnTo>
                  <a:lnTo>
                    <a:pt x="4732" y="9035"/>
                  </a:lnTo>
                  <a:lnTo>
                    <a:pt x="4728" y="9033"/>
                  </a:lnTo>
                  <a:lnTo>
                    <a:pt x="4700" y="9024"/>
                  </a:lnTo>
                  <a:lnTo>
                    <a:pt x="4696" y="9023"/>
                  </a:lnTo>
                  <a:lnTo>
                    <a:pt x="4668" y="9012"/>
                  </a:lnTo>
                  <a:lnTo>
                    <a:pt x="4664" y="9011"/>
                  </a:lnTo>
                  <a:lnTo>
                    <a:pt x="4636" y="8999"/>
                  </a:lnTo>
                  <a:lnTo>
                    <a:pt x="4632" y="8998"/>
                  </a:lnTo>
                  <a:lnTo>
                    <a:pt x="4605" y="8985"/>
                  </a:lnTo>
                  <a:lnTo>
                    <a:pt x="4601" y="8983"/>
                  </a:lnTo>
                  <a:lnTo>
                    <a:pt x="4575" y="8970"/>
                  </a:lnTo>
                  <a:lnTo>
                    <a:pt x="4571" y="8968"/>
                  </a:lnTo>
                  <a:lnTo>
                    <a:pt x="4545" y="8953"/>
                  </a:lnTo>
                  <a:lnTo>
                    <a:pt x="4541" y="8951"/>
                  </a:lnTo>
                  <a:lnTo>
                    <a:pt x="4515" y="8936"/>
                  </a:lnTo>
                  <a:lnTo>
                    <a:pt x="4511" y="8933"/>
                  </a:lnTo>
                  <a:lnTo>
                    <a:pt x="4486" y="8917"/>
                  </a:lnTo>
                  <a:lnTo>
                    <a:pt x="4483" y="8915"/>
                  </a:lnTo>
                  <a:lnTo>
                    <a:pt x="4458" y="8897"/>
                  </a:lnTo>
                  <a:lnTo>
                    <a:pt x="4455" y="8895"/>
                  </a:lnTo>
                  <a:lnTo>
                    <a:pt x="4431" y="8877"/>
                  </a:lnTo>
                  <a:lnTo>
                    <a:pt x="4428" y="8874"/>
                  </a:lnTo>
                  <a:lnTo>
                    <a:pt x="4405" y="8855"/>
                  </a:lnTo>
                  <a:lnTo>
                    <a:pt x="4401" y="8852"/>
                  </a:lnTo>
                  <a:lnTo>
                    <a:pt x="4379" y="8832"/>
                  </a:lnTo>
                  <a:lnTo>
                    <a:pt x="4376" y="8829"/>
                  </a:lnTo>
                  <a:lnTo>
                    <a:pt x="4355" y="8809"/>
                  </a:lnTo>
                  <a:lnTo>
                    <a:pt x="4351" y="8805"/>
                  </a:lnTo>
                  <a:lnTo>
                    <a:pt x="4331" y="8784"/>
                  </a:lnTo>
                  <a:lnTo>
                    <a:pt x="4328" y="8781"/>
                  </a:lnTo>
                  <a:lnTo>
                    <a:pt x="4308" y="8759"/>
                  </a:lnTo>
                  <a:lnTo>
                    <a:pt x="4305" y="8755"/>
                  </a:lnTo>
                  <a:lnTo>
                    <a:pt x="4286" y="8732"/>
                  </a:lnTo>
                  <a:lnTo>
                    <a:pt x="4283" y="8729"/>
                  </a:lnTo>
                  <a:lnTo>
                    <a:pt x="4265" y="8705"/>
                  </a:lnTo>
                  <a:lnTo>
                    <a:pt x="4263" y="8702"/>
                  </a:lnTo>
                  <a:lnTo>
                    <a:pt x="4245" y="8677"/>
                  </a:lnTo>
                  <a:lnTo>
                    <a:pt x="4243" y="8674"/>
                  </a:lnTo>
                  <a:lnTo>
                    <a:pt x="4227" y="8649"/>
                  </a:lnTo>
                  <a:lnTo>
                    <a:pt x="4224" y="8645"/>
                  </a:lnTo>
                  <a:lnTo>
                    <a:pt x="4209" y="8619"/>
                  </a:lnTo>
                  <a:lnTo>
                    <a:pt x="4207" y="8615"/>
                  </a:lnTo>
                  <a:lnTo>
                    <a:pt x="4192" y="8589"/>
                  </a:lnTo>
                  <a:lnTo>
                    <a:pt x="4190" y="8585"/>
                  </a:lnTo>
                  <a:lnTo>
                    <a:pt x="4177" y="8559"/>
                  </a:lnTo>
                  <a:lnTo>
                    <a:pt x="4175" y="8555"/>
                  </a:lnTo>
                  <a:lnTo>
                    <a:pt x="4162" y="8528"/>
                  </a:lnTo>
                  <a:lnTo>
                    <a:pt x="4161" y="8524"/>
                  </a:lnTo>
                  <a:lnTo>
                    <a:pt x="4149" y="8496"/>
                  </a:lnTo>
                  <a:lnTo>
                    <a:pt x="4148" y="8492"/>
                  </a:lnTo>
                  <a:lnTo>
                    <a:pt x="4137" y="8464"/>
                  </a:lnTo>
                  <a:lnTo>
                    <a:pt x="4136" y="8460"/>
                  </a:lnTo>
                  <a:lnTo>
                    <a:pt x="4127" y="8432"/>
                  </a:lnTo>
                  <a:lnTo>
                    <a:pt x="4125" y="8428"/>
                  </a:lnTo>
                  <a:lnTo>
                    <a:pt x="4117" y="8399"/>
                  </a:lnTo>
                  <a:lnTo>
                    <a:pt x="4116" y="8395"/>
                  </a:lnTo>
                  <a:lnTo>
                    <a:pt x="4109" y="8366"/>
                  </a:lnTo>
                  <a:lnTo>
                    <a:pt x="4108" y="8362"/>
                  </a:lnTo>
                  <a:lnTo>
                    <a:pt x="4102" y="8333"/>
                  </a:lnTo>
                  <a:lnTo>
                    <a:pt x="4101" y="8328"/>
                  </a:lnTo>
                  <a:lnTo>
                    <a:pt x="4096" y="8299"/>
                  </a:lnTo>
                  <a:lnTo>
                    <a:pt x="4095" y="8295"/>
                  </a:lnTo>
                  <a:lnTo>
                    <a:pt x="4091" y="8265"/>
                  </a:lnTo>
                  <a:lnTo>
                    <a:pt x="4091" y="8261"/>
                  </a:lnTo>
                  <a:lnTo>
                    <a:pt x="4088" y="8231"/>
                  </a:lnTo>
                  <a:lnTo>
                    <a:pt x="4087" y="8226"/>
                  </a:lnTo>
                  <a:lnTo>
                    <a:pt x="4086" y="8197"/>
                  </a:lnTo>
                  <a:lnTo>
                    <a:pt x="4086" y="8192"/>
                  </a:lnTo>
                  <a:lnTo>
                    <a:pt x="4085" y="8162"/>
                  </a:lnTo>
                  <a:lnTo>
                    <a:pt x="4085" y="8158"/>
                  </a:lnTo>
                  <a:lnTo>
                    <a:pt x="4086" y="8128"/>
                  </a:lnTo>
                  <a:lnTo>
                    <a:pt x="4086" y="8123"/>
                  </a:lnTo>
                  <a:lnTo>
                    <a:pt x="4087" y="8094"/>
                  </a:lnTo>
                  <a:lnTo>
                    <a:pt x="4088" y="8089"/>
                  </a:lnTo>
                  <a:lnTo>
                    <a:pt x="4091" y="8059"/>
                  </a:lnTo>
                  <a:lnTo>
                    <a:pt x="4091" y="8055"/>
                  </a:lnTo>
                  <a:lnTo>
                    <a:pt x="4095" y="8025"/>
                  </a:lnTo>
                  <a:lnTo>
                    <a:pt x="4096" y="8021"/>
                  </a:lnTo>
                  <a:lnTo>
                    <a:pt x="4101" y="7992"/>
                  </a:lnTo>
                  <a:lnTo>
                    <a:pt x="4102" y="7987"/>
                  </a:lnTo>
                  <a:lnTo>
                    <a:pt x="4108" y="7958"/>
                  </a:lnTo>
                  <a:lnTo>
                    <a:pt x="4109" y="7954"/>
                  </a:lnTo>
                  <a:lnTo>
                    <a:pt x="4116" y="7925"/>
                  </a:lnTo>
                  <a:lnTo>
                    <a:pt x="4117" y="7921"/>
                  </a:lnTo>
                  <a:lnTo>
                    <a:pt x="4125" y="7892"/>
                  </a:lnTo>
                  <a:lnTo>
                    <a:pt x="4127" y="7888"/>
                  </a:lnTo>
                  <a:lnTo>
                    <a:pt x="4136" y="7860"/>
                  </a:lnTo>
                  <a:lnTo>
                    <a:pt x="4137" y="7856"/>
                  </a:lnTo>
                  <a:lnTo>
                    <a:pt x="4148" y="7828"/>
                  </a:lnTo>
                  <a:lnTo>
                    <a:pt x="4149" y="7824"/>
                  </a:lnTo>
                  <a:lnTo>
                    <a:pt x="4161" y="7796"/>
                  </a:lnTo>
                  <a:lnTo>
                    <a:pt x="4162" y="7792"/>
                  </a:lnTo>
                  <a:lnTo>
                    <a:pt x="4175" y="7765"/>
                  </a:lnTo>
                  <a:lnTo>
                    <a:pt x="4177" y="7761"/>
                  </a:lnTo>
                  <a:lnTo>
                    <a:pt x="4179" y="7757"/>
                  </a:lnTo>
                  <a:lnTo>
                    <a:pt x="4178" y="7757"/>
                  </a:lnTo>
                  <a:lnTo>
                    <a:pt x="4173" y="7757"/>
                  </a:lnTo>
                  <a:lnTo>
                    <a:pt x="4144" y="7756"/>
                  </a:lnTo>
                  <a:lnTo>
                    <a:pt x="4139" y="7755"/>
                  </a:lnTo>
                  <a:lnTo>
                    <a:pt x="4110" y="7753"/>
                  </a:lnTo>
                  <a:lnTo>
                    <a:pt x="4105" y="7752"/>
                  </a:lnTo>
                  <a:lnTo>
                    <a:pt x="4076" y="7748"/>
                  </a:lnTo>
                  <a:lnTo>
                    <a:pt x="4071" y="7747"/>
                  </a:lnTo>
                  <a:lnTo>
                    <a:pt x="4042" y="7743"/>
                  </a:lnTo>
                  <a:lnTo>
                    <a:pt x="4037" y="7742"/>
                  </a:lnTo>
                  <a:lnTo>
                    <a:pt x="4009" y="7736"/>
                  </a:lnTo>
                  <a:lnTo>
                    <a:pt x="4004" y="7735"/>
                  </a:lnTo>
                  <a:lnTo>
                    <a:pt x="3975" y="7728"/>
                  </a:lnTo>
                  <a:lnTo>
                    <a:pt x="3971" y="7726"/>
                  </a:lnTo>
                  <a:lnTo>
                    <a:pt x="3943" y="7718"/>
                  </a:lnTo>
                  <a:lnTo>
                    <a:pt x="3938" y="7717"/>
                  </a:lnTo>
                  <a:lnTo>
                    <a:pt x="3910" y="7708"/>
                  </a:lnTo>
                  <a:lnTo>
                    <a:pt x="3906" y="7706"/>
                  </a:lnTo>
                  <a:lnTo>
                    <a:pt x="3878" y="7696"/>
                  </a:lnTo>
                  <a:lnTo>
                    <a:pt x="3873" y="7694"/>
                  </a:lnTo>
                  <a:lnTo>
                    <a:pt x="3846" y="7683"/>
                  </a:lnTo>
                  <a:lnTo>
                    <a:pt x="3842" y="7681"/>
                  </a:lnTo>
                  <a:lnTo>
                    <a:pt x="3815" y="7668"/>
                  </a:lnTo>
                  <a:lnTo>
                    <a:pt x="3811" y="7666"/>
                  </a:lnTo>
                  <a:lnTo>
                    <a:pt x="3784" y="7653"/>
                  </a:lnTo>
                  <a:lnTo>
                    <a:pt x="3780" y="7651"/>
                  </a:lnTo>
                  <a:lnTo>
                    <a:pt x="3754" y="7636"/>
                  </a:lnTo>
                  <a:lnTo>
                    <a:pt x="3751" y="7634"/>
                  </a:lnTo>
                  <a:lnTo>
                    <a:pt x="3725" y="7619"/>
                  </a:lnTo>
                  <a:lnTo>
                    <a:pt x="3721" y="7616"/>
                  </a:lnTo>
                  <a:lnTo>
                    <a:pt x="3696" y="7600"/>
                  </a:lnTo>
                  <a:lnTo>
                    <a:pt x="3693" y="7598"/>
                  </a:lnTo>
                  <a:lnTo>
                    <a:pt x="3668" y="7580"/>
                  </a:lnTo>
                  <a:lnTo>
                    <a:pt x="3665" y="7578"/>
                  </a:lnTo>
                  <a:lnTo>
                    <a:pt x="3641" y="7560"/>
                  </a:lnTo>
                  <a:lnTo>
                    <a:pt x="3638" y="7557"/>
                  </a:lnTo>
                  <a:lnTo>
                    <a:pt x="3615" y="7538"/>
                  </a:lnTo>
                  <a:lnTo>
                    <a:pt x="3611" y="7535"/>
                  </a:lnTo>
                  <a:lnTo>
                    <a:pt x="3589" y="7515"/>
                  </a:lnTo>
                  <a:lnTo>
                    <a:pt x="3586" y="7512"/>
                  </a:lnTo>
                  <a:lnTo>
                    <a:pt x="3565" y="7492"/>
                  </a:lnTo>
                  <a:lnTo>
                    <a:pt x="3561" y="7488"/>
                  </a:lnTo>
                  <a:lnTo>
                    <a:pt x="3541" y="7467"/>
                  </a:lnTo>
                  <a:lnTo>
                    <a:pt x="3538" y="7464"/>
                  </a:lnTo>
                  <a:lnTo>
                    <a:pt x="3518" y="7442"/>
                  </a:lnTo>
                  <a:lnTo>
                    <a:pt x="3515" y="7438"/>
                  </a:lnTo>
                  <a:lnTo>
                    <a:pt x="3496" y="7415"/>
                  </a:lnTo>
                  <a:lnTo>
                    <a:pt x="3493" y="7412"/>
                  </a:lnTo>
                  <a:lnTo>
                    <a:pt x="3475" y="7388"/>
                  </a:lnTo>
                  <a:lnTo>
                    <a:pt x="3473" y="7385"/>
                  </a:lnTo>
                  <a:lnTo>
                    <a:pt x="3455" y="7360"/>
                  </a:lnTo>
                  <a:lnTo>
                    <a:pt x="3453" y="7357"/>
                  </a:lnTo>
                  <a:lnTo>
                    <a:pt x="3437" y="7332"/>
                  </a:lnTo>
                  <a:lnTo>
                    <a:pt x="3434" y="7328"/>
                  </a:lnTo>
                  <a:lnTo>
                    <a:pt x="3419" y="7302"/>
                  </a:lnTo>
                  <a:lnTo>
                    <a:pt x="3417" y="7298"/>
                  </a:lnTo>
                  <a:lnTo>
                    <a:pt x="3402" y="7272"/>
                  </a:lnTo>
                  <a:lnTo>
                    <a:pt x="3400" y="7268"/>
                  </a:lnTo>
                  <a:lnTo>
                    <a:pt x="3387" y="7242"/>
                  </a:lnTo>
                  <a:lnTo>
                    <a:pt x="3385" y="7238"/>
                  </a:lnTo>
                  <a:lnTo>
                    <a:pt x="3372" y="7211"/>
                  </a:lnTo>
                  <a:lnTo>
                    <a:pt x="3371" y="7207"/>
                  </a:lnTo>
                  <a:lnTo>
                    <a:pt x="3359" y="7179"/>
                  </a:lnTo>
                  <a:lnTo>
                    <a:pt x="3358" y="7175"/>
                  </a:lnTo>
                  <a:lnTo>
                    <a:pt x="3347" y="7147"/>
                  </a:lnTo>
                  <a:lnTo>
                    <a:pt x="3346" y="7143"/>
                  </a:lnTo>
                  <a:lnTo>
                    <a:pt x="3337" y="7115"/>
                  </a:lnTo>
                  <a:lnTo>
                    <a:pt x="3335" y="7111"/>
                  </a:lnTo>
                  <a:lnTo>
                    <a:pt x="3327" y="7082"/>
                  </a:lnTo>
                  <a:lnTo>
                    <a:pt x="3326" y="7078"/>
                  </a:lnTo>
                  <a:lnTo>
                    <a:pt x="3319" y="7049"/>
                  </a:lnTo>
                  <a:lnTo>
                    <a:pt x="3318" y="7045"/>
                  </a:lnTo>
                  <a:lnTo>
                    <a:pt x="3312" y="7016"/>
                  </a:lnTo>
                  <a:lnTo>
                    <a:pt x="3311" y="7011"/>
                  </a:lnTo>
                  <a:lnTo>
                    <a:pt x="3306" y="6982"/>
                  </a:lnTo>
                  <a:lnTo>
                    <a:pt x="3305" y="6978"/>
                  </a:lnTo>
                  <a:lnTo>
                    <a:pt x="3301" y="6948"/>
                  </a:lnTo>
                  <a:lnTo>
                    <a:pt x="3301" y="6944"/>
                  </a:lnTo>
                  <a:lnTo>
                    <a:pt x="3298" y="6914"/>
                  </a:lnTo>
                  <a:lnTo>
                    <a:pt x="3297" y="6909"/>
                  </a:lnTo>
                  <a:lnTo>
                    <a:pt x="3296" y="6880"/>
                  </a:lnTo>
                  <a:lnTo>
                    <a:pt x="3296" y="6875"/>
                  </a:lnTo>
                  <a:lnTo>
                    <a:pt x="3295" y="6845"/>
                  </a:lnTo>
                  <a:lnTo>
                    <a:pt x="3295" y="6841"/>
                  </a:lnTo>
                  <a:lnTo>
                    <a:pt x="3296" y="6811"/>
                  </a:lnTo>
                  <a:lnTo>
                    <a:pt x="3296" y="6806"/>
                  </a:lnTo>
                  <a:lnTo>
                    <a:pt x="3297" y="6777"/>
                  </a:lnTo>
                  <a:lnTo>
                    <a:pt x="3298" y="6772"/>
                  </a:lnTo>
                  <a:lnTo>
                    <a:pt x="3301" y="6743"/>
                  </a:lnTo>
                  <a:lnTo>
                    <a:pt x="3301" y="6738"/>
                  </a:lnTo>
                  <a:lnTo>
                    <a:pt x="3305" y="6709"/>
                  </a:lnTo>
                  <a:lnTo>
                    <a:pt x="3306" y="6704"/>
                  </a:lnTo>
                  <a:lnTo>
                    <a:pt x="3311" y="6675"/>
                  </a:lnTo>
                  <a:lnTo>
                    <a:pt x="3312" y="6671"/>
                  </a:lnTo>
                  <a:lnTo>
                    <a:pt x="3318" y="6642"/>
                  </a:lnTo>
                  <a:lnTo>
                    <a:pt x="3319" y="6637"/>
                  </a:lnTo>
                  <a:lnTo>
                    <a:pt x="3326" y="6609"/>
                  </a:lnTo>
                  <a:lnTo>
                    <a:pt x="3327" y="6604"/>
                  </a:lnTo>
                  <a:lnTo>
                    <a:pt x="3335" y="6576"/>
                  </a:lnTo>
                  <a:lnTo>
                    <a:pt x="3337" y="6571"/>
                  </a:lnTo>
                  <a:lnTo>
                    <a:pt x="3346" y="6543"/>
                  </a:lnTo>
                  <a:lnTo>
                    <a:pt x="3347" y="6539"/>
                  </a:lnTo>
                  <a:lnTo>
                    <a:pt x="3358" y="6511"/>
                  </a:lnTo>
                  <a:lnTo>
                    <a:pt x="3359" y="6507"/>
                  </a:lnTo>
                  <a:lnTo>
                    <a:pt x="3371" y="6480"/>
                  </a:lnTo>
                  <a:lnTo>
                    <a:pt x="3372" y="6475"/>
                  </a:lnTo>
                  <a:lnTo>
                    <a:pt x="3385" y="6448"/>
                  </a:lnTo>
                  <a:lnTo>
                    <a:pt x="3387" y="6444"/>
                  </a:lnTo>
                  <a:lnTo>
                    <a:pt x="3400" y="6418"/>
                  </a:lnTo>
                  <a:lnTo>
                    <a:pt x="3402" y="6414"/>
                  </a:lnTo>
                  <a:lnTo>
                    <a:pt x="3416" y="6388"/>
                  </a:lnTo>
                  <a:lnTo>
                    <a:pt x="3419" y="6384"/>
                  </a:lnTo>
                  <a:lnTo>
                    <a:pt x="3434" y="6358"/>
                  </a:lnTo>
                  <a:lnTo>
                    <a:pt x="3437" y="6354"/>
                  </a:lnTo>
                  <a:lnTo>
                    <a:pt x="3453" y="6329"/>
                  </a:lnTo>
                  <a:lnTo>
                    <a:pt x="3456" y="6326"/>
                  </a:lnTo>
                  <a:lnTo>
                    <a:pt x="3468" y="6309"/>
                  </a:lnTo>
                  <a:lnTo>
                    <a:pt x="3457" y="6309"/>
                  </a:lnTo>
                  <a:lnTo>
                    <a:pt x="3452" y="6309"/>
                  </a:lnTo>
                  <a:lnTo>
                    <a:pt x="3422" y="6310"/>
                  </a:lnTo>
                  <a:lnTo>
                    <a:pt x="3418" y="6310"/>
                  </a:lnTo>
                  <a:lnTo>
                    <a:pt x="3388" y="6309"/>
                  </a:lnTo>
                  <a:lnTo>
                    <a:pt x="3383" y="6309"/>
                  </a:lnTo>
                  <a:lnTo>
                    <a:pt x="3354" y="6308"/>
                  </a:lnTo>
                  <a:lnTo>
                    <a:pt x="3349" y="6307"/>
                  </a:lnTo>
                  <a:lnTo>
                    <a:pt x="3319" y="6304"/>
                  </a:lnTo>
                  <a:lnTo>
                    <a:pt x="3315" y="6304"/>
                  </a:lnTo>
                  <a:lnTo>
                    <a:pt x="3285" y="6300"/>
                  </a:lnTo>
                  <a:lnTo>
                    <a:pt x="3281" y="6299"/>
                  </a:lnTo>
                  <a:lnTo>
                    <a:pt x="3252" y="6294"/>
                  </a:lnTo>
                  <a:lnTo>
                    <a:pt x="3247" y="6293"/>
                  </a:lnTo>
                  <a:lnTo>
                    <a:pt x="3218" y="6287"/>
                  </a:lnTo>
                  <a:lnTo>
                    <a:pt x="3214" y="6286"/>
                  </a:lnTo>
                  <a:lnTo>
                    <a:pt x="3185" y="6279"/>
                  </a:lnTo>
                  <a:lnTo>
                    <a:pt x="3181" y="6278"/>
                  </a:lnTo>
                  <a:lnTo>
                    <a:pt x="3152" y="6270"/>
                  </a:lnTo>
                  <a:lnTo>
                    <a:pt x="3148" y="6268"/>
                  </a:lnTo>
                  <a:lnTo>
                    <a:pt x="3120" y="6259"/>
                  </a:lnTo>
                  <a:lnTo>
                    <a:pt x="3116" y="6258"/>
                  </a:lnTo>
                  <a:lnTo>
                    <a:pt x="3088" y="6247"/>
                  </a:lnTo>
                  <a:lnTo>
                    <a:pt x="3084" y="6246"/>
                  </a:lnTo>
                  <a:lnTo>
                    <a:pt x="3056" y="6234"/>
                  </a:lnTo>
                  <a:lnTo>
                    <a:pt x="3052" y="6233"/>
                  </a:lnTo>
                  <a:lnTo>
                    <a:pt x="3025" y="6220"/>
                  </a:lnTo>
                  <a:lnTo>
                    <a:pt x="3021" y="6218"/>
                  </a:lnTo>
                  <a:lnTo>
                    <a:pt x="2995" y="6205"/>
                  </a:lnTo>
                  <a:lnTo>
                    <a:pt x="2991" y="6203"/>
                  </a:lnTo>
                  <a:lnTo>
                    <a:pt x="2965" y="6188"/>
                  </a:lnTo>
                  <a:lnTo>
                    <a:pt x="2961" y="6186"/>
                  </a:lnTo>
                  <a:lnTo>
                    <a:pt x="2935" y="6171"/>
                  </a:lnTo>
                  <a:lnTo>
                    <a:pt x="2931" y="6168"/>
                  </a:lnTo>
                  <a:lnTo>
                    <a:pt x="2906" y="6152"/>
                  </a:lnTo>
                  <a:lnTo>
                    <a:pt x="2903" y="6150"/>
                  </a:lnTo>
                  <a:lnTo>
                    <a:pt x="2878" y="6132"/>
                  </a:lnTo>
                  <a:lnTo>
                    <a:pt x="2875" y="6130"/>
                  </a:lnTo>
                  <a:lnTo>
                    <a:pt x="2851" y="6112"/>
                  </a:lnTo>
                  <a:lnTo>
                    <a:pt x="2848" y="6109"/>
                  </a:lnTo>
                  <a:lnTo>
                    <a:pt x="2825" y="6090"/>
                  </a:lnTo>
                  <a:lnTo>
                    <a:pt x="2821" y="6087"/>
                  </a:lnTo>
                  <a:lnTo>
                    <a:pt x="2799" y="6067"/>
                  </a:lnTo>
                  <a:lnTo>
                    <a:pt x="2796" y="6064"/>
                  </a:lnTo>
                  <a:lnTo>
                    <a:pt x="2775" y="6044"/>
                  </a:lnTo>
                  <a:lnTo>
                    <a:pt x="2771" y="6040"/>
                  </a:lnTo>
                  <a:lnTo>
                    <a:pt x="2751" y="6019"/>
                  </a:lnTo>
                  <a:lnTo>
                    <a:pt x="2748" y="6016"/>
                  </a:lnTo>
                  <a:lnTo>
                    <a:pt x="2728" y="5994"/>
                  </a:lnTo>
                  <a:lnTo>
                    <a:pt x="2725" y="5990"/>
                  </a:lnTo>
                  <a:lnTo>
                    <a:pt x="2706" y="5967"/>
                  </a:lnTo>
                  <a:lnTo>
                    <a:pt x="2703" y="5964"/>
                  </a:lnTo>
                  <a:lnTo>
                    <a:pt x="2685" y="5940"/>
                  </a:lnTo>
                  <a:lnTo>
                    <a:pt x="2683" y="5937"/>
                  </a:lnTo>
                  <a:lnTo>
                    <a:pt x="2665" y="5912"/>
                  </a:lnTo>
                  <a:lnTo>
                    <a:pt x="2663" y="5909"/>
                  </a:lnTo>
                  <a:lnTo>
                    <a:pt x="2647" y="5884"/>
                  </a:lnTo>
                  <a:lnTo>
                    <a:pt x="2644" y="5880"/>
                  </a:lnTo>
                  <a:lnTo>
                    <a:pt x="2629" y="5854"/>
                  </a:lnTo>
                  <a:lnTo>
                    <a:pt x="2627" y="5850"/>
                  </a:lnTo>
                  <a:lnTo>
                    <a:pt x="2612" y="5824"/>
                  </a:lnTo>
                  <a:lnTo>
                    <a:pt x="2610" y="5820"/>
                  </a:lnTo>
                  <a:lnTo>
                    <a:pt x="2597" y="5794"/>
                  </a:lnTo>
                  <a:lnTo>
                    <a:pt x="2595" y="5790"/>
                  </a:lnTo>
                  <a:lnTo>
                    <a:pt x="2582" y="5763"/>
                  </a:lnTo>
                  <a:lnTo>
                    <a:pt x="2581" y="5759"/>
                  </a:lnTo>
                  <a:lnTo>
                    <a:pt x="2569" y="5731"/>
                  </a:lnTo>
                  <a:lnTo>
                    <a:pt x="2568" y="5727"/>
                  </a:lnTo>
                  <a:lnTo>
                    <a:pt x="2557" y="5699"/>
                  </a:lnTo>
                  <a:lnTo>
                    <a:pt x="2556" y="5695"/>
                  </a:lnTo>
                  <a:lnTo>
                    <a:pt x="2547" y="5667"/>
                  </a:lnTo>
                  <a:lnTo>
                    <a:pt x="2545" y="5663"/>
                  </a:lnTo>
                  <a:lnTo>
                    <a:pt x="2537" y="5634"/>
                  </a:lnTo>
                  <a:lnTo>
                    <a:pt x="2536" y="5630"/>
                  </a:lnTo>
                  <a:lnTo>
                    <a:pt x="2529" y="5601"/>
                  </a:lnTo>
                  <a:lnTo>
                    <a:pt x="2528" y="5597"/>
                  </a:lnTo>
                  <a:lnTo>
                    <a:pt x="2522" y="5568"/>
                  </a:lnTo>
                  <a:lnTo>
                    <a:pt x="2521" y="5563"/>
                  </a:lnTo>
                  <a:lnTo>
                    <a:pt x="2516" y="5534"/>
                  </a:lnTo>
                  <a:lnTo>
                    <a:pt x="2515" y="5530"/>
                  </a:lnTo>
                  <a:lnTo>
                    <a:pt x="2511" y="5500"/>
                  </a:lnTo>
                  <a:lnTo>
                    <a:pt x="2511" y="5496"/>
                  </a:lnTo>
                  <a:lnTo>
                    <a:pt x="2508" y="5466"/>
                  </a:lnTo>
                  <a:lnTo>
                    <a:pt x="2507" y="5461"/>
                  </a:lnTo>
                  <a:lnTo>
                    <a:pt x="2506" y="5432"/>
                  </a:lnTo>
                  <a:lnTo>
                    <a:pt x="2506" y="5427"/>
                  </a:lnTo>
                  <a:lnTo>
                    <a:pt x="2505" y="5397"/>
                  </a:lnTo>
                  <a:lnTo>
                    <a:pt x="2505" y="5393"/>
                  </a:lnTo>
                  <a:lnTo>
                    <a:pt x="2506" y="5363"/>
                  </a:lnTo>
                  <a:lnTo>
                    <a:pt x="2506" y="5358"/>
                  </a:lnTo>
                  <a:lnTo>
                    <a:pt x="2507" y="5329"/>
                  </a:lnTo>
                  <a:lnTo>
                    <a:pt x="2508" y="5324"/>
                  </a:lnTo>
                  <a:lnTo>
                    <a:pt x="2511" y="5294"/>
                  </a:lnTo>
                  <a:lnTo>
                    <a:pt x="2511" y="5290"/>
                  </a:lnTo>
                  <a:lnTo>
                    <a:pt x="2515" y="5260"/>
                  </a:lnTo>
                  <a:lnTo>
                    <a:pt x="2516" y="5256"/>
                  </a:lnTo>
                  <a:lnTo>
                    <a:pt x="2521" y="5227"/>
                  </a:lnTo>
                  <a:lnTo>
                    <a:pt x="2522" y="5222"/>
                  </a:lnTo>
                  <a:lnTo>
                    <a:pt x="2528" y="5193"/>
                  </a:lnTo>
                  <a:lnTo>
                    <a:pt x="2529" y="5189"/>
                  </a:lnTo>
                  <a:lnTo>
                    <a:pt x="2536" y="5160"/>
                  </a:lnTo>
                  <a:lnTo>
                    <a:pt x="2537" y="5156"/>
                  </a:lnTo>
                  <a:lnTo>
                    <a:pt x="2545" y="5127"/>
                  </a:lnTo>
                  <a:lnTo>
                    <a:pt x="2547" y="5123"/>
                  </a:lnTo>
                  <a:lnTo>
                    <a:pt x="2556" y="5095"/>
                  </a:lnTo>
                  <a:lnTo>
                    <a:pt x="2557" y="5091"/>
                  </a:lnTo>
                  <a:lnTo>
                    <a:pt x="2568" y="5063"/>
                  </a:lnTo>
                  <a:lnTo>
                    <a:pt x="2569" y="5059"/>
                  </a:lnTo>
                  <a:lnTo>
                    <a:pt x="2581" y="5031"/>
                  </a:lnTo>
                  <a:lnTo>
                    <a:pt x="2582" y="5027"/>
                  </a:lnTo>
                  <a:lnTo>
                    <a:pt x="2595" y="5000"/>
                  </a:lnTo>
                  <a:lnTo>
                    <a:pt x="2597" y="4996"/>
                  </a:lnTo>
                  <a:lnTo>
                    <a:pt x="2610" y="4970"/>
                  </a:lnTo>
                  <a:lnTo>
                    <a:pt x="2612" y="4966"/>
                  </a:lnTo>
                  <a:lnTo>
                    <a:pt x="2627" y="4940"/>
                  </a:lnTo>
                  <a:lnTo>
                    <a:pt x="2629" y="4936"/>
                  </a:lnTo>
                  <a:lnTo>
                    <a:pt x="2644" y="4910"/>
                  </a:lnTo>
                  <a:lnTo>
                    <a:pt x="2647" y="4906"/>
                  </a:lnTo>
                  <a:lnTo>
                    <a:pt x="2663" y="4881"/>
                  </a:lnTo>
                  <a:lnTo>
                    <a:pt x="2665" y="4878"/>
                  </a:lnTo>
                  <a:lnTo>
                    <a:pt x="2683" y="4853"/>
                  </a:lnTo>
                  <a:lnTo>
                    <a:pt x="2685" y="4850"/>
                  </a:lnTo>
                  <a:lnTo>
                    <a:pt x="2703" y="4826"/>
                  </a:lnTo>
                  <a:lnTo>
                    <a:pt x="2706" y="4823"/>
                  </a:lnTo>
                  <a:lnTo>
                    <a:pt x="2725" y="4800"/>
                  </a:lnTo>
                  <a:lnTo>
                    <a:pt x="2728" y="4796"/>
                  </a:lnTo>
                  <a:lnTo>
                    <a:pt x="2748" y="4774"/>
                  </a:lnTo>
                  <a:lnTo>
                    <a:pt x="2751" y="4771"/>
                  </a:lnTo>
                  <a:lnTo>
                    <a:pt x="2771" y="4750"/>
                  </a:lnTo>
                  <a:lnTo>
                    <a:pt x="2775" y="4746"/>
                  </a:lnTo>
                  <a:lnTo>
                    <a:pt x="2796" y="4726"/>
                  </a:lnTo>
                  <a:lnTo>
                    <a:pt x="2799" y="4723"/>
                  </a:lnTo>
                  <a:lnTo>
                    <a:pt x="2821" y="4703"/>
                  </a:lnTo>
                  <a:lnTo>
                    <a:pt x="2825" y="4700"/>
                  </a:lnTo>
                  <a:lnTo>
                    <a:pt x="2848" y="4681"/>
                  </a:lnTo>
                  <a:lnTo>
                    <a:pt x="2851" y="4678"/>
                  </a:lnTo>
                  <a:lnTo>
                    <a:pt x="2875" y="4660"/>
                  </a:lnTo>
                  <a:lnTo>
                    <a:pt x="2878" y="4658"/>
                  </a:lnTo>
                  <a:lnTo>
                    <a:pt x="2903" y="4640"/>
                  </a:lnTo>
                  <a:lnTo>
                    <a:pt x="2906" y="4638"/>
                  </a:lnTo>
                  <a:lnTo>
                    <a:pt x="2931" y="4622"/>
                  </a:lnTo>
                  <a:lnTo>
                    <a:pt x="2935" y="4619"/>
                  </a:lnTo>
                  <a:lnTo>
                    <a:pt x="2961" y="4604"/>
                  </a:lnTo>
                  <a:lnTo>
                    <a:pt x="2965" y="4602"/>
                  </a:lnTo>
                  <a:lnTo>
                    <a:pt x="2991" y="4587"/>
                  </a:lnTo>
                  <a:lnTo>
                    <a:pt x="2995" y="4585"/>
                  </a:lnTo>
                  <a:lnTo>
                    <a:pt x="3021" y="4572"/>
                  </a:lnTo>
                  <a:lnTo>
                    <a:pt x="3025" y="4570"/>
                  </a:lnTo>
                  <a:lnTo>
                    <a:pt x="3052" y="4557"/>
                  </a:lnTo>
                  <a:lnTo>
                    <a:pt x="3056" y="4556"/>
                  </a:lnTo>
                  <a:lnTo>
                    <a:pt x="3084" y="4544"/>
                  </a:lnTo>
                  <a:lnTo>
                    <a:pt x="3088" y="4543"/>
                  </a:lnTo>
                  <a:lnTo>
                    <a:pt x="3116" y="4532"/>
                  </a:lnTo>
                  <a:lnTo>
                    <a:pt x="3120" y="4531"/>
                  </a:lnTo>
                  <a:lnTo>
                    <a:pt x="3148" y="4522"/>
                  </a:lnTo>
                  <a:lnTo>
                    <a:pt x="3152" y="4520"/>
                  </a:lnTo>
                  <a:lnTo>
                    <a:pt x="3181" y="4512"/>
                  </a:lnTo>
                  <a:lnTo>
                    <a:pt x="3185" y="4511"/>
                  </a:lnTo>
                  <a:lnTo>
                    <a:pt x="3214" y="4504"/>
                  </a:lnTo>
                  <a:lnTo>
                    <a:pt x="3218" y="4503"/>
                  </a:lnTo>
                  <a:lnTo>
                    <a:pt x="3247" y="4497"/>
                  </a:lnTo>
                  <a:lnTo>
                    <a:pt x="3252" y="4496"/>
                  </a:lnTo>
                  <a:lnTo>
                    <a:pt x="3281" y="4491"/>
                  </a:lnTo>
                  <a:lnTo>
                    <a:pt x="3285" y="4490"/>
                  </a:lnTo>
                  <a:lnTo>
                    <a:pt x="3315" y="4486"/>
                  </a:lnTo>
                  <a:lnTo>
                    <a:pt x="3319" y="4486"/>
                  </a:lnTo>
                  <a:lnTo>
                    <a:pt x="3349" y="4483"/>
                  </a:lnTo>
                  <a:lnTo>
                    <a:pt x="3354" y="4482"/>
                  </a:lnTo>
                  <a:lnTo>
                    <a:pt x="3383" y="4481"/>
                  </a:lnTo>
                  <a:lnTo>
                    <a:pt x="3388" y="4481"/>
                  </a:lnTo>
                  <a:lnTo>
                    <a:pt x="3418" y="4480"/>
                  </a:lnTo>
                  <a:lnTo>
                    <a:pt x="3422" y="4480"/>
                  </a:lnTo>
                  <a:lnTo>
                    <a:pt x="3452" y="4481"/>
                  </a:lnTo>
                  <a:lnTo>
                    <a:pt x="3457" y="4481"/>
                  </a:lnTo>
                  <a:lnTo>
                    <a:pt x="3468" y="4481"/>
                  </a:lnTo>
                  <a:lnTo>
                    <a:pt x="3456" y="4464"/>
                  </a:lnTo>
                  <a:lnTo>
                    <a:pt x="3453" y="4461"/>
                  </a:lnTo>
                  <a:lnTo>
                    <a:pt x="3437" y="4436"/>
                  </a:lnTo>
                  <a:lnTo>
                    <a:pt x="3434" y="4432"/>
                  </a:lnTo>
                  <a:lnTo>
                    <a:pt x="3419" y="4406"/>
                  </a:lnTo>
                  <a:lnTo>
                    <a:pt x="3416" y="4402"/>
                  </a:lnTo>
                  <a:lnTo>
                    <a:pt x="3402" y="4376"/>
                  </a:lnTo>
                  <a:lnTo>
                    <a:pt x="3400" y="4372"/>
                  </a:lnTo>
                  <a:lnTo>
                    <a:pt x="3387" y="4346"/>
                  </a:lnTo>
                  <a:lnTo>
                    <a:pt x="3385" y="4342"/>
                  </a:lnTo>
                  <a:lnTo>
                    <a:pt x="3372" y="4315"/>
                  </a:lnTo>
                  <a:lnTo>
                    <a:pt x="3371" y="4310"/>
                  </a:lnTo>
                  <a:lnTo>
                    <a:pt x="3359" y="4283"/>
                  </a:lnTo>
                  <a:lnTo>
                    <a:pt x="3358" y="4279"/>
                  </a:lnTo>
                  <a:lnTo>
                    <a:pt x="3347" y="4251"/>
                  </a:lnTo>
                  <a:lnTo>
                    <a:pt x="3346" y="4247"/>
                  </a:lnTo>
                  <a:lnTo>
                    <a:pt x="3337" y="4219"/>
                  </a:lnTo>
                  <a:lnTo>
                    <a:pt x="3335" y="4214"/>
                  </a:lnTo>
                  <a:lnTo>
                    <a:pt x="3327" y="4186"/>
                  </a:lnTo>
                  <a:lnTo>
                    <a:pt x="3326" y="4181"/>
                  </a:lnTo>
                  <a:lnTo>
                    <a:pt x="3319" y="4153"/>
                  </a:lnTo>
                  <a:lnTo>
                    <a:pt x="3318" y="4148"/>
                  </a:lnTo>
                  <a:lnTo>
                    <a:pt x="3312" y="4119"/>
                  </a:lnTo>
                  <a:lnTo>
                    <a:pt x="3311" y="4115"/>
                  </a:lnTo>
                  <a:lnTo>
                    <a:pt x="3306" y="4086"/>
                  </a:lnTo>
                  <a:lnTo>
                    <a:pt x="3305" y="4081"/>
                  </a:lnTo>
                  <a:lnTo>
                    <a:pt x="3301" y="4052"/>
                  </a:lnTo>
                  <a:lnTo>
                    <a:pt x="3301" y="4047"/>
                  </a:lnTo>
                  <a:lnTo>
                    <a:pt x="3298" y="4018"/>
                  </a:lnTo>
                  <a:lnTo>
                    <a:pt x="3297" y="4013"/>
                  </a:lnTo>
                  <a:lnTo>
                    <a:pt x="3296" y="3984"/>
                  </a:lnTo>
                  <a:lnTo>
                    <a:pt x="3296" y="3979"/>
                  </a:lnTo>
                  <a:lnTo>
                    <a:pt x="3295" y="3949"/>
                  </a:lnTo>
                  <a:lnTo>
                    <a:pt x="3295" y="3945"/>
                  </a:lnTo>
                  <a:lnTo>
                    <a:pt x="3296" y="3915"/>
                  </a:lnTo>
                  <a:lnTo>
                    <a:pt x="3296" y="3910"/>
                  </a:lnTo>
                  <a:lnTo>
                    <a:pt x="3297" y="3881"/>
                  </a:lnTo>
                  <a:lnTo>
                    <a:pt x="3298" y="3876"/>
                  </a:lnTo>
                  <a:lnTo>
                    <a:pt x="3301" y="3846"/>
                  </a:lnTo>
                  <a:lnTo>
                    <a:pt x="3301" y="3842"/>
                  </a:lnTo>
                  <a:lnTo>
                    <a:pt x="3305" y="3812"/>
                  </a:lnTo>
                  <a:lnTo>
                    <a:pt x="3306" y="3808"/>
                  </a:lnTo>
                  <a:lnTo>
                    <a:pt x="3311" y="3779"/>
                  </a:lnTo>
                  <a:lnTo>
                    <a:pt x="3312" y="3774"/>
                  </a:lnTo>
                  <a:lnTo>
                    <a:pt x="3318" y="3745"/>
                  </a:lnTo>
                  <a:lnTo>
                    <a:pt x="3319" y="3741"/>
                  </a:lnTo>
                  <a:lnTo>
                    <a:pt x="3326" y="3712"/>
                  </a:lnTo>
                  <a:lnTo>
                    <a:pt x="3327" y="3708"/>
                  </a:lnTo>
                  <a:lnTo>
                    <a:pt x="3335" y="3679"/>
                  </a:lnTo>
                  <a:lnTo>
                    <a:pt x="3337" y="3675"/>
                  </a:lnTo>
                  <a:lnTo>
                    <a:pt x="3346" y="3647"/>
                  </a:lnTo>
                  <a:lnTo>
                    <a:pt x="3347" y="3643"/>
                  </a:lnTo>
                  <a:lnTo>
                    <a:pt x="3358" y="3615"/>
                  </a:lnTo>
                  <a:lnTo>
                    <a:pt x="3359" y="3611"/>
                  </a:lnTo>
                  <a:lnTo>
                    <a:pt x="3371" y="3583"/>
                  </a:lnTo>
                  <a:lnTo>
                    <a:pt x="3372" y="3579"/>
                  </a:lnTo>
                  <a:lnTo>
                    <a:pt x="3385" y="3552"/>
                  </a:lnTo>
                  <a:lnTo>
                    <a:pt x="3387" y="3548"/>
                  </a:lnTo>
                  <a:lnTo>
                    <a:pt x="3400" y="3522"/>
                  </a:lnTo>
                  <a:lnTo>
                    <a:pt x="3402" y="3518"/>
                  </a:lnTo>
                  <a:lnTo>
                    <a:pt x="3417" y="3492"/>
                  </a:lnTo>
                  <a:lnTo>
                    <a:pt x="3419" y="3488"/>
                  </a:lnTo>
                  <a:lnTo>
                    <a:pt x="3434" y="3462"/>
                  </a:lnTo>
                  <a:lnTo>
                    <a:pt x="3437" y="3458"/>
                  </a:lnTo>
                  <a:lnTo>
                    <a:pt x="3453" y="3433"/>
                  </a:lnTo>
                  <a:lnTo>
                    <a:pt x="3455" y="3430"/>
                  </a:lnTo>
                  <a:lnTo>
                    <a:pt x="3473" y="3405"/>
                  </a:lnTo>
                  <a:lnTo>
                    <a:pt x="3475" y="3402"/>
                  </a:lnTo>
                  <a:lnTo>
                    <a:pt x="3493" y="3378"/>
                  </a:lnTo>
                  <a:lnTo>
                    <a:pt x="3496" y="3375"/>
                  </a:lnTo>
                  <a:lnTo>
                    <a:pt x="3515" y="3352"/>
                  </a:lnTo>
                  <a:lnTo>
                    <a:pt x="3518" y="3348"/>
                  </a:lnTo>
                  <a:lnTo>
                    <a:pt x="3538" y="3326"/>
                  </a:lnTo>
                  <a:lnTo>
                    <a:pt x="3541" y="3323"/>
                  </a:lnTo>
                  <a:lnTo>
                    <a:pt x="3561" y="3302"/>
                  </a:lnTo>
                  <a:lnTo>
                    <a:pt x="3565" y="3298"/>
                  </a:lnTo>
                  <a:lnTo>
                    <a:pt x="3586" y="3278"/>
                  </a:lnTo>
                  <a:lnTo>
                    <a:pt x="3589" y="3275"/>
                  </a:lnTo>
                  <a:lnTo>
                    <a:pt x="3611" y="3255"/>
                  </a:lnTo>
                  <a:lnTo>
                    <a:pt x="3615" y="3252"/>
                  </a:lnTo>
                  <a:lnTo>
                    <a:pt x="3638" y="3233"/>
                  </a:lnTo>
                  <a:lnTo>
                    <a:pt x="3641" y="3230"/>
                  </a:lnTo>
                  <a:lnTo>
                    <a:pt x="3665" y="3212"/>
                  </a:lnTo>
                  <a:lnTo>
                    <a:pt x="3668" y="3210"/>
                  </a:lnTo>
                  <a:lnTo>
                    <a:pt x="3693" y="3192"/>
                  </a:lnTo>
                  <a:lnTo>
                    <a:pt x="3696" y="3190"/>
                  </a:lnTo>
                  <a:lnTo>
                    <a:pt x="3721" y="3174"/>
                  </a:lnTo>
                  <a:lnTo>
                    <a:pt x="3725" y="3171"/>
                  </a:lnTo>
                  <a:lnTo>
                    <a:pt x="3751" y="3156"/>
                  </a:lnTo>
                  <a:lnTo>
                    <a:pt x="3754" y="3154"/>
                  </a:lnTo>
                  <a:lnTo>
                    <a:pt x="3780" y="3139"/>
                  </a:lnTo>
                  <a:lnTo>
                    <a:pt x="3784" y="3137"/>
                  </a:lnTo>
                  <a:lnTo>
                    <a:pt x="3811" y="3124"/>
                  </a:lnTo>
                  <a:lnTo>
                    <a:pt x="3815" y="3122"/>
                  </a:lnTo>
                  <a:lnTo>
                    <a:pt x="3842" y="3109"/>
                  </a:lnTo>
                  <a:lnTo>
                    <a:pt x="3846" y="3107"/>
                  </a:lnTo>
                  <a:lnTo>
                    <a:pt x="3873" y="3096"/>
                  </a:lnTo>
                  <a:lnTo>
                    <a:pt x="3878" y="3094"/>
                  </a:lnTo>
                  <a:lnTo>
                    <a:pt x="3906" y="3084"/>
                  </a:lnTo>
                  <a:lnTo>
                    <a:pt x="3910" y="3082"/>
                  </a:lnTo>
                  <a:lnTo>
                    <a:pt x="3938" y="3073"/>
                  </a:lnTo>
                  <a:lnTo>
                    <a:pt x="3943" y="3072"/>
                  </a:lnTo>
                  <a:lnTo>
                    <a:pt x="3971" y="3064"/>
                  </a:lnTo>
                  <a:lnTo>
                    <a:pt x="3975" y="3062"/>
                  </a:lnTo>
                  <a:lnTo>
                    <a:pt x="4004" y="3055"/>
                  </a:lnTo>
                  <a:lnTo>
                    <a:pt x="4009" y="3054"/>
                  </a:lnTo>
                  <a:lnTo>
                    <a:pt x="4037" y="3048"/>
                  </a:lnTo>
                  <a:lnTo>
                    <a:pt x="4042" y="3047"/>
                  </a:lnTo>
                  <a:lnTo>
                    <a:pt x="4071" y="3043"/>
                  </a:lnTo>
                  <a:lnTo>
                    <a:pt x="4076" y="3042"/>
                  </a:lnTo>
                  <a:lnTo>
                    <a:pt x="4105" y="3038"/>
                  </a:lnTo>
                  <a:lnTo>
                    <a:pt x="4110" y="3037"/>
                  </a:lnTo>
                  <a:lnTo>
                    <a:pt x="4139" y="3035"/>
                  </a:lnTo>
                  <a:lnTo>
                    <a:pt x="4144" y="3034"/>
                  </a:lnTo>
                  <a:lnTo>
                    <a:pt x="4173" y="3033"/>
                  </a:lnTo>
                  <a:lnTo>
                    <a:pt x="4178" y="3033"/>
                  </a:lnTo>
                  <a:lnTo>
                    <a:pt x="4208" y="3032"/>
                  </a:lnTo>
                  <a:lnTo>
                    <a:pt x="4212" y="3032"/>
                  </a:lnTo>
                  <a:lnTo>
                    <a:pt x="4242" y="3033"/>
                  </a:lnTo>
                  <a:lnTo>
                    <a:pt x="4247" y="3033"/>
                  </a:lnTo>
                  <a:lnTo>
                    <a:pt x="4276" y="3034"/>
                  </a:lnTo>
                  <a:lnTo>
                    <a:pt x="4281" y="3035"/>
                  </a:lnTo>
                  <a:lnTo>
                    <a:pt x="4310" y="3037"/>
                  </a:lnTo>
                  <a:lnTo>
                    <a:pt x="4315" y="3038"/>
                  </a:lnTo>
                  <a:lnTo>
                    <a:pt x="4344" y="3042"/>
                  </a:lnTo>
                  <a:lnTo>
                    <a:pt x="4349" y="3043"/>
                  </a:lnTo>
                  <a:lnTo>
                    <a:pt x="4378" y="3047"/>
                  </a:lnTo>
                  <a:lnTo>
                    <a:pt x="4383" y="3048"/>
                  </a:lnTo>
                  <a:lnTo>
                    <a:pt x="4411" y="3054"/>
                  </a:lnTo>
                  <a:lnTo>
                    <a:pt x="4416" y="3055"/>
                  </a:lnTo>
                  <a:lnTo>
                    <a:pt x="4445" y="3062"/>
                  </a:lnTo>
                  <a:lnTo>
                    <a:pt x="4449" y="3064"/>
                  </a:lnTo>
                  <a:lnTo>
                    <a:pt x="4477" y="3072"/>
                  </a:lnTo>
                  <a:lnTo>
                    <a:pt x="4482" y="3073"/>
                  </a:lnTo>
                  <a:lnTo>
                    <a:pt x="4510" y="3082"/>
                  </a:lnTo>
                  <a:lnTo>
                    <a:pt x="4514" y="3084"/>
                  </a:lnTo>
                  <a:lnTo>
                    <a:pt x="4542" y="3094"/>
                  </a:lnTo>
                  <a:lnTo>
                    <a:pt x="4547" y="3096"/>
                  </a:lnTo>
                  <a:lnTo>
                    <a:pt x="4574" y="3107"/>
                  </a:lnTo>
                  <a:lnTo>
                    <a:pt x="4578" y="3109"/>
                  </a:lnTo>
                  <a:lnTo>
                    <a:pt x="4605" y="3122"/>
                  </a:lnTo>
                  <a:lnTo>
                    <a:pt x="4609" y="3124"/>
                  </a:lnTo>
                  <a:lnTo>
                    <a:pt x="4636" y="3137"/>
                  </a:lnTo>
                  <a:lnTo>
                    <a:pt x="4640" y="3139"/>
                  </a:lnTo>
                  <a:lnTo>
                    <a:pt x="4666" y="3154"/>
                  </a:lnTo>
                  <a:lnTo>
                    <a:pt x="4669" y="3156"/>
                  </a:lnTo>
                  <a:lnTo>
                    <a:pt x="4695" y="3171"/>
                  </a:lnTo>
                  <a:lnTo>
                    <a:pt x="4699" y="3174"/>
                  </a:lnTo>
                  <a:lnTo>
                    <a:pt x="4724" y="3190"/>
                  </a:lnTo>
                  <a:lnTo>
                    <a:pt x="4727" y="3192"/>
                  </a:lnTo>
                  <a:lnTo>
                    <a:pt x="4752" y="3210"/>
                  </a:lnTo>
                  <a:lnTo>
                    <a:pt x="4755" y="3212"/>
                  </a:lnTo>
                  <a:lnTo>
                    <a:pt x="4779" y="3230"/>
                  </a:lnTo>
                  <a:lnTo>
                    <a:pt x="4782" y="3233"/>
                  </a:lnTo>
                  <a:lnTo>
                    <a:pt x="4805" y="3252"/>
                  </a:lnTo>
                  <a:lnTo>
                    <a:pt x="4809" y="3255"/>
                  </a:lnTo>
                  <a:lnTo>
                    <a:pt x="4831" y="3275"/>
                  </a:lnTo>
                  <a:lnTo>
                    <a:pt x="4834" y="3278"/>
                  </a:lnTo>
                  <a:lnTo>
                    <a:pt x="4855" y="3298"/>
                  </a:lnTo>
                  <a:lnTo>
                    <a:pt x="4859" y="3302"/>
                  </a:lnTo>
                  <a:lnTo>
                    <a:pt x="4879" y="3323"/>
                  </a:lnTo>
                  <a:lnTo>
                    <a:pt x="4882" y="3326"/>
                  </a:lnTo>
                  <a:lnTo>
                    <a:pt x="4902" y="3348"/>
                  </a:lnTo>
                  <a:lnTo>
                    <a:pt x="4905" y="3352"/>
                  </a:lnTo>
                  <a:lnTo>
                    <a:pt x="4924" y="3375"/>
                  </a:lnTo>
                  <a:lnTo>
                    <a:pt x="4927" y="3378"/>
                  </a:lnTo>
                  <a:lnTo>
                    <a:pt x="4945" y="3402"/>
                  </a:lnTo>
                  <a:lnTo>
                    <a:pt x="4947" y="3405"/>
                  </a:lnTo>
                  <a:lnTo>
                    <a:pt x="4965" y="3430"/>
                  </a:lnTo>
                  <a:lnTo>
                    <a:pt x="4967" y="3433"/>
                  </a:lnTo>
                  <a:close/>
                  <a:moveTo>
                    <a:pt x="7241" y="5470"/>
                  </a:moveTo>
                  <a:lnTo>
                    <a:pt x="7243" y="5445"/>
                  </a:lnTo>
                  <a:lnTo>
                    <a:pt x="7245" y="5420"/>
                  </a:lnTo>
                  <a:lnTo>
                    <a:pt x="7245" y="5395"/>
                  </a:lnTo>
                  <a:lnTo>
                    <a:pt x="7245" y="5370"/>
                  </a:lnTo>
                  <a:lnTo>
                    <a:pt x="7243" y="5345"/>
                  </a:lnTo>
                  <a:lnTo>
                    <a:pt x="7241" y="5320"/>
                  </a:lnTo>
                  <a:lnTo>
                    <a:pt x="7237" y="5296"/>
                  </a:lnTo>
                  <a:lnTo>
                    <a:pt x="7233" y="5271"/>
                  </a:lnTo>
                  <a:lnTo>
                    <a:pt x="7228" y="5247"/>
                  </a:lnTo>
                  <a:lnTo>
                    <a:pt x="7222" y="5223"/>
                  </a:lnTo>
                  <a:lnTo>
                    <a:pt x="7215" y="5199"/>
                  </a:lnTo>
                  <a:lnTo>
                    <a:pt x="7207" y="5175"/>
                  </a:lnTo>
                  <a:lnTo>
                    <a:pt x="7199" y="5152"/>
                  </a:lnTo>
                  <a:lnTo>
                    <a:pt x="7189" y="5129"/>
                  </a:lnTo>
                  <a:lnTo>
                    <a:pt x="7179" y="5107"/>
                  </a:lnTo>
                  <a:lnTo>
                    <a:pt x="7168" y="5084"/>
                  </a:lnTo>
                  <a:lnTo>
                    <a:pt x="7156" y="5062"/>
                  </a:lnTo>
                  <a:lnTo>
                    <a:pt x="7143" y="5041"/>
                  </a:lnTo>
                  <a:lnTo>
                    <a:pt x="7129" y="5020"/>
                  </a:lnTo>
                  <a:lnTo>
                    <a:pt x="7115" y="5000"/>
                  </a:lnTo>
                  <a:lnTo>
                    <a:pt x="7100" y="4980"/>
                  </a:lnTo>
                  <a:lnTo>
                    <a:pt x="7084" y="4961"/>
                  </a:lnTo>
                  <a:lnTo>
                    <a:pt x="7067" y="4943"/>
                  </a:lnTo>
                  <a:lnTo>
                    <a:pt x="7050" y="4925"/>
                  </a:lnTo>
                  <a:lnTo>
                    <a:pt x="7032" y="4908"/>
                  </a:lnTo>
                  <a:lnTo>
                    <a:pt x="7014" y="4891"/>
                  </a:lnTo>
                  <a:lnTo>
                    <a:pt x="6995" y="4875"/>
                  </a:lnTo>
                  <a:lnTo>
                    <a:pt x="6975" y="4860"/>
                  </a:lnTo>
                  <a:lnTo>
                    <a:pt x="6955" y="4846"/>
                  </a:lnTo>
                  <a:lnTo>
                    <a:pt x="6934" y="4832"/>
                  </a:lnTo>
                  <a:lnTo>
                    <a:pt x="6913" y="4819"/>
                  </a:lnTo>
                  <a:lnTo>
                    <a:pt x="6891" y="4807"/>
                  </a:lnTo>
                  <a:lnTo>
                    <a:pt x="6868" y="4796"/>
                  </a:lnTo>
                  <a:lnTo>
                    <a:pt x="6846" y="4786"/>
                  </a:lnTo>
                  <a:lnTo>
                    <a:pt x="6823" y="4776"/>
                  </a:lnTo>
                  <a:lnTo>
                    <a:pt x="6800" y="4768"/>
                  </a:lnTo>
                  <a:lnTo>
                    <a:pt x="6776" y="4760"/>
                  </a:lnTo>
                  <a:lnTo>
                    <a:pt x="6752" y="4753"/>
                  </a:lnTo>
                  <a:lnTo>
                    <a:pt x="6728" y="4747"/>
                  </a:lnTo>
                  <a:lnTo>
                    <a:pt x="6704" y="4742"/>
                  </a:lnTo>
                  <a:lnTo>
                    <a:pt x="6679" y="4738"/>
                  </a:lnTo>
                  <a:lnTo>
                    <a:pt x="6655" y="4734"/>
                  </a:lnTo>
                  <a:lnTo>
                    <a:pt x="6630" y="4732"/>
                  </a:lnTo>
                  <a:lnTo>
                    <a:pt x="6605" y="4730"/>
                  </a:lnTo>
                  <a:lnTo>
                    <a:pt x="6580" y="4730"/>
                  </a:lnTo>
                  <a:lnTo>
                    <a:pt x="6555" y="4730"/>
                  </a:lnTo>
                  <a:lnTo>
                    <a:pt x="6530" y="4732"/>
                  </a:lnTo>
                  <a:lnTo>
                    <a:pt x="6505" y="4734"/>
                  </a:lnTo>
                  <a:lnTo>
                    <a:pt x="6481" y="4738"/>
                  </a:lnTo>
                  <a:lnTo>
                    <a:pt x="6456" y="4742"/>
                  </a:lnTo>
                  <a:lnTo>
                    <a:pt x="6432" y="4747"/>
                  </a:lnTo>
                  <a:lnTo>
                    <a:pt x="6408" y="4753"/>
                  </a:lnTo>
                  <a:lnTo>
                    <a:pt x="6384" y="4760"/>
                  </a:lnTo>
                  <a:lnTo>
                    <a:pt x="6360" y="4768"/>
                  </a:lnTo>
                  <a:lnTo>
                    <a:pt x="6337" y="4776"/>
                  </a:lnTo>
                  <a:lnTo>
                    <a:pt x="6314" y="4786"/>
                  </a:lnTo>
                  <a:lnTo>
                    <a:pt x="6292" y="4796"/>
                  </a:lnTo>
                  <a:lnTo>
                    <a:pt x="6269" y="4807"/>
                  </a:lnTo>
                  <a:lnTo>
                    <a:pt x="6247" y="4819"/>
                  </a:lnTo>
                  <a:lnTo>
                    <a:pt x="6226" y="4832"/>
                  </a:lnTo>
                  <a:lnTo>
                    <a:pt x="6205" y="4846"/>
                  </a:lnTo>
                  <a:lnTo>
                    <a:pt x="6185" y="4860"/>
                  </a:lnTo>
                  <a:lnTo>
                    <a:pt x="6165" y="4875"/>
                  </a:lnTo>
                  <a:lnTo>
                    <a:pt x="6146" y="4891"/>
                  </a:lnTo>
                  <a:lnTo>
                    <a:pt x="6128" y="4908"/>
                  </a:lnTo>
                  <a:lnTo>
                    <a:pt x="6110" y="4925"/>
                  </a:lnTo>
                  <a:lnTo>
                    <a:pt x="6093" y="4943"/>
                  </a:lnTo>
                  <a:lnTo>
                    <a:pt x="6076" y="4961"/>
                  </a:lnTo>
                  <a:lnTo>
                    <a:pt x="6060" y="4980"/>
                  </a:lnTo>
                  <a:lnTo>
                    <a:pt x="6045" y="5000"/>
                  </a:lnTo>
                  <a:lnTo>
                    <a:pt x="6031" y="5020"/>
                  </a:lnTo>
                  <a:lnTo>
                    <a:pt x="6017" y="5041"/>
                  </a:lnTo>
                  <a:lnTo>
                    <a:pt x="6004" y="5062"/>
                  </a:lnTo>
                  <a:lnTo>
                    <a:pt x="5992" y="5084"/>
                  </a:lnTo>
                  <a:lnTo>
                    <a:pt x="5981" y="5107"/>
                  </a:lnTo>
                  <a:lnTo>
                    <a:pt x="5971" y="5129"/>
                  </a:lnTo>
                  <a:lnTo>
                    <a:pt x="5961" y="5152"/>
                  </a:lnTo>
                  <a:lnTo>
                    <a:pt x="5953" y="5175"/>
                  </a:lnTo>
                  <a:lnTo>
                    <a:pt x="5945" y="5199"/>
                  </a:lnTo>
                  <a:lnTo>
                    <a:pt x="5938" y="5223"/>
                  </a:lnTo>
                  <a:lnTo>
                    <a:pt x="5932" y="5247"/>
                  </a:lnTo>
                  <a:lnTo>
                    <a:pt x="5927" y="5271"/>
                  </a:lnTo>
                  <a:lnTo>
                    <a:pt x="5923" y="5296"/>
                  </a:lnTo>
                  <a:lnTo>
                    <a:pt x="5919" y="5320"/>
                  </a:lnTo>
                  <a:lnTo>
                    <a:pt x="5917" y="5345"/>
                  </a:lnTo>
                  <a:lnTo>
                    <a:pt x="5915" y="5370"/>
                  </a:lnTo>
                  <a:lnTo>
                    <a:pt x="5915" y="5395"/>
                  </a:lnTo>
                  <a:lnTo>
                    <a:pt x="5915" y="5420"/>
                  </a:lnTo>
                  <a:lnTo>
                    <a:pt x="5917" y="5445"/>
                  </a:lnTo>
                  <a:lnTo>
                    <a:pt x="5919" y="5470"/>
                  </a:lnTo>
                  <a:lnTo>
                    <a:pt x="5923" y="5494"/>
                  </a:lnTo>
                  <a:lnTo>
                    <a:pt x="5927" y="5519"/>
                  </a:lnTo>
                  <a:lnTo>
                    <a:pt x="5932" y="5543"/>
                  </a:lnTo>
                  <a:lnTo>
                    <a:pt x="5938" y="5567"/>
                  </a:lnTo>
                  <a:lnTo>
                    <a:pt x="5945" y="5591"/>
                  </a:lnTo>
                  <a:lnTo>
                    <a:pt x="5953" y="5615"/>
                  </a:lnTo>
                  <a:lnTo>
                    <a:pt x="5961" y="5638"/>
                  </a:lnTo>
                  <a:lnTo>
                    <a:pt x="5971" y="5661"/>
                  </a:lnTo>
                  <a:lnTo>
                    <a:pt x="5981" y="5683"/>
                  </a:lnTo>
                  <a:lnTo>
                    <a:pt x="5992" y="5706"/>
                  </a:lnTo>
                  <a:lnTo>
                    <a:pt x="6004" y="5728"/>
                  </a:lnTo>
                  <a:lnTo>
                    <a:pt x="6017" y="5749"/>
                  </a:lnTo>
                  <a:lnTo>
                    <a:pt x="6031" y="5770"/>
                  </a:lnTo>
                  <a:lnTo>
                    <a:pt x="6045" y="5790"/>
                  </a:lnTo>
                  <a:lnTo>
                    <a:pt x="6060" y="5810"/>
                  </a:lnTo>
                  <a:lnTo>
                    <a:pt x="6076" y="5829"/>
                  </a:lnTo>
                  <a:lnTo>
                    <a:pt x="6093" y="5847"/>
                  </a:lnTo>
                  <a:lnTo>
                    <a:pt x="6110" y="5865"/>
                  </a:lnTo>
                  <a:lnTo>
                    <a:pt x="6128" y="5882"/>
                  </a:lnTo>
                  <a:lnTo>
                    <a:pt x="6146" y="5899"/>
                  </a:lnTo>
                  <a:lnTo>
                    <a:pt x="6165" y="5915"/>
                  </a:lnTo>
                  <a:lnTo>
                    <a:pt x="6185" y="5930"/>
                  </a:lnTo>
                  <a:lnTo>
                    <a:pt x="6205" y="5944"/>
                  </a:lnTo>
                  <a:lnTo>
                    <a:pt x="6226" y="5958"/>
                  </a:lnTo>
                  <a:lnTo>
                    <a:pt x="6247" y="5971"/>
                  </a:lnTo>
                  <a:lnTo>
                    <a:pt x="6269" y="5983"/>
                  </a:lnTo>
                  <a:lnTo>
                    <a:pt x="6292" y="5994"/>
                  </a:lnTo>
                  <a:lnTo>
                    <a:pt x="6314" y="6004"/>
                  </a:lnTo>
                  <a:lnTo>
                    <a:pt x="6337" y="6014"/>
                  </a:lnTo>
                  <a:lnTo>
                    <a:pt x="6360" y="6022"/>
                  </a:lnTo>
                  <a:lnTo>
                    <a:pt x="6384" y="6030"/>
                  </a:lnTo>
                  <a:lnTo>
                    <a:pt x="6408" y="6037"/>
                  </a:lnTo>
                  <a:lnTo>
                    <a:pt x="6432" y="6043"/>
                  </a:lnTo>
                  <a:lnTo>
                    <a:pt x="6456" y="6048"/>
                  </a:lnTo>
                  <a:lnTo>
                    <a:pt x="6481" y="6052"/>
                  </a:lnTo>
                  <a:lnTo>
                    <a:pt x="6505" y="6056"/>
                  </a:lnTo>
                  <a:lnTo>
                    <a:pt x="6530" y="6058"/>
                  </a:lnTo>
                  <a:lnTo>
                    <a:pt x="6555" y="6060"/>
                  </a:lnTo>
                  <a:lnTo>
                    <a:pt x="6580" y="6060"/>
                  </a:lnTo>
                  <a:lnTo>
                    <a:pt x="6605" y="6060"/>
                  </a:lnTo>
                  <a:lnTo>
                    <a:pt x="6630" y="6058"/>
                  </a:lnTo>
                  <a:lnTo>
                    <a:pt x="6655" y="6056"/>
                  </a:lnTo>
                  <a:lnTo>
                    <a:pt x="6679" y="6052"/>
                  </a:lnTo>
                  <a:lnTo>
                    <a:pt x="6704" y="6048"/>
                  </a:lnTo>
                  <a:lnTo>
                    <a:pt x="6728" y="6043"/>
                  </a:lnTo>
                  <a:lnTo>
                    <a:pt x="6752" y="6037"/>
                  </a:lnTo>
                  <a:lnTo>
                    <a:pt x="6776" y="6030"/>
                  </a:lnTo>
                  <a:lnTo>
                    <a:pt x="6800" y="6022"/>
                  </a:lnTo>
                  <a:lnTo>
                    <a:pt x="6823" y="6014"/>
                  </a:lnTo>
                  <a:lnTo>
                    <a:pt x="6846" y="6004"/>
                  </a:lnTo>
                  <a:lnTo>
                    <a:pt x="6868" y="5994"/>
                  </a:lnTo>
                  <a:lnTo>
                    <a:pt x="6891" y="5983"/>
                  </a:lnTo>
                  <a:lnTo>
                    <a:pt x="6913" y="5971"/>
                  </a:lnTo>
                  <a:lnTo>
                    <a:pt x="6934" y="5958"/>
                  </a:lnTo>
                  <a:lnTo>
                    <a:pt x="6955" y="5944"/>
                  </a:lnTo>
                  <a:lnTo>
                    <a:pt x="6975" y="5930"/>
                  </a:lnTo>
                  <a:lnTo>
                    <a:pt x="6995" y="5915"/>
                  </a:lnTo>
                  <a:lnTo>
                    <a:pt x="7014" y="5899"/>
                  </a:lnTo>
                  <a:lnTo>
                    <a:pt x="7032" y="5882"/>
                  </a:lnTo>
                  <a:lnTo>
                    <a:pt x="7050" y="5865"/>
                  </a:lnTo>
                  <a:lnTo>
                    <a:pt x="7067" y="5847"/>
                  </a:lnTo>
                  <a:lnTo>
                    <a:pt x="7084" y="5829"/>
                  </a:lnTo>
                  <a:lnTo>
                    <a:pt x="7100" y="5810"/>
                  </a:lnTo>
                  <a:lnTo>
                    <a:pt x="7115" y="5790"/>
                  </a:lnTo>
                  <a:lnTo>
                    <a:pt x="7129" y="5770"/>
                  </a:lnTo>
                  <a:lnTo>
                    <a:pt x="7143" y="5749"/>
                  </a:lnTo>
                  <a:lnTo>
                    <a:pt x="7156" y="5728"/>
                  </a:lnTo>
                  <a:lnTo>
                    <a:pt x="7168" y="5706"/>
                  </a:lnTo>
                  <a:lnTo>
                    <a:pt x="7179" y="5683"/>
                  </a:lnTo>
                  <a:lnTo>
                    <a:pt x="7189" y="5661"/>
                  </a:lnTo>
                  <a:lnTo>
                    <a:pt x="7199" y="5638"/>
                  </a:lnTo>
                  <a:lnTo>
                    <a:pt x="7207" y="5615"/>
                  </a:lnTo>
                  <a:lnTo>
                    <a:pt x="7215" y="5591"/>
                  </a:lnTo>
                  <a:lnTo>
                    <a:pt x="7222" y="5567"/>
                  </a:lnTo>
                  <a:lnTo>
                    <a:pt x="7228" y="5543"/>
                  </a:lnTo>
                  <a:lnTo>
                    <a:pt x="7233" y="5519"/>
                  </a:lnTo>
                  <a:lnTo>
                    <a:pt x="7237" y="5494"/>
                  </a:lnTo>
                  <a:lnTo>
                    <a:pt x="7241" y="5470"/>
                  </a:lnTo>
                  <a:close/>
                  <a:moveTo>
                    <a:pt x="6447" y="4046"/>
                  </a:moveTo>
                  <a:lnTo>
                    <a:pt x="6451" y="4021"/>
                  </a:lnTo>
                  <a:lnTo>
                    <a:pt x="6453" y="3997"/>
                  </a:lnTo>
                  <a:lnTo>
                    <a:pt x="6455" y="3972"/>
                  </a:lnTo>
                  <a:lnTo>
                    <a:pt x="6455" y="3947"/>
                  </a:lnTo>
                  <a:lnTo>
                    <a:pt x="6455" y="3922"/>
                  </a:lnTo>
                  <a:lnTo>
                    <a:pt x="6453" y="3897"/>
                  </a:lnTo>
                  <a:lnTo>
                    <a:pt x="6451" y="3872"/>
                  </a:lnTo>
                  <a:lnTo>
                    <a:pt x="6447" y="3848"/>
                  </a:lnTo>
                  <a:lnTo>
                    <a:pt x="6443" y="3823"/>
                  </a:lnTo>
                  <a:lnTo>
                    <a:pt x="6438" y="3799"/>
                  </a:lnTo>
                  <a:lnTo>
                    <a:pt x="6432" y="3775"/>
                  </a:lnTo>
                  <a:lnTo>
                    <a:pt x="6425" y="3751"/>
                  </a:lnTo>
                  <a:lnTo>
                    <a:pt x="6417" y="3727"/>
                  </a:lnTo>
                  <a:lnTo>
                    <a:pt x="6409" y="3704"/>
                  </a:lnTo>
                  <a:lnTo>
                    <a:pt x="6399" y="3681"/>
                  </a:lnTo>
                  <a:lnTo>
                    <a:pt x="6389" y="3659"/>
                  </a:lnTo>
                  <a:lnTo>
                    <a:pt x="6378" y="3636"/>
                  </a:lnTo>
                  <a:lnTo>
                    <a:pt x="6366" y="3614"/>
                  </a:lnTo>
                  <a:lnTo>
                    <a:pt x="6353" y="3593"/>
                  </a:lnTo>
                  <a:lnTo>
                    <a:pt x="6339" y="3572"/>
                  </a:lnTo>
                  <a:lnTo>
                    <a:pt x="6325" y="3552"/>
                  </a:lnTo>
                  <a:lnTo>
                    <a:pt x="6310" y="3532"/>
                  </a:lnTo>
                  <a:lnTo>
                    <a:pt x="6294" y="3513"/>
                  </a:lnTo>
                  <a:lnTo>
                    <a:pt x="6277" y="3495"/>
                  </a:lnTo>
                  <a:lnTo>
                    <a:pt x="6260" y="3477"/>
                  </a:lnTo>
                  <a:lnTo>
                    <a:pt x="6242" y="3460"/>
                  </a:lnTo>
                  <a:lnTo>
                    <a:pt x="6224" y="3443"/>
                  </a:lnTo>
                  <a:lnTo>
                    <a:pt x="6205" y="3427"/>
                  </a:lnTo>
                  <a:lnTo>
                    <a:pt x="6185" y="3412"/>
                  </a:lnTo>
                  <a:lnTo>
                    <a:pt x="6165" y="3398"/>
                  </a:lnTo>
                  <a:lnTo>
                    <a:pt x="6144" y="3384"/>
                  </a:lnTo>
                  <a:lnTo>
                    <a:pt x="6122" y="3371"/>
                  </a:lnTo>
                  <a:lnTo>
                    <a:pt x="6100" y="3359"/>
                  </a:lnTo>
                  <a:lnTo>
                    <a:pt x="6078" y="3348"/>
                  </a:lnTo>
                  <a:lnTo>
                    <a:pt x="6056" y="3337"/>
                  </a:lnTo>
                  <a:lnTo>
                    <a:pt x="6033" y="3328"/>
                  </a:lnTo>
                  <a:lnTo>
                    <a:pt x="6010" y="3319"/>
                  </a:lnTo>
                  <a:lnTo>
                    <a:pt x="5986" y="3311"/>
                  </a:lnTo>
                  <a:lnTo>
                    <a:pt x="5962" y="3305"/>
                  </a:lnTo>
                  <a:lnTo>
                    <a:pt x="5938" y="3299"/>
                  </a:lnTo>
                  <a:lnTo>
                    <a:pt x="5914" y="3294"/>
                  </a:lnTo>
                  <a:lnTo>
                    <a:pt x="5890" y="3289"/>
                  </a:lnTo>
                  <a:lnTo>
                    <a:pt x="5865" y="3286"/>
                  </a:lnTo>
                  <a:lnTo>
                    <a:pt x="5840" y="3284"/>
                  </a:lnTo>
                  <a:lnTo>
                    <a:pt x="5815" y="3282"/>
                  </a:lnTo>
                  <a:lnTo>
                    <a:pt x="5790" y="3282"/>
                  </a:lnTo>
                  <a:lnTo>
                    <a:pt x="5765" y="3282"/>
                  </a:lnTo>
                  <a:lnTo>
                    <a:pt x="5740" y="3284"/>
                  </a:lnTo>
                  <a:lnTo>
                    <a:pt x="5715" y="3286"/>
                  </a:lnTo>
                  <a:lnTo>
                    <a:pt x="5690" y="3289"/>
                  </a:lnTo>
                  <a:lnTo>
                    <a:pt x="5666" y="3294"/>
                  </a:lnTo>
                  <a:lnTo>
                    <a:pt x="5642" y="3299"/>
                  </a:lnTo>
                  <a:lnTo>
                    <a:pt x="5618" y="3305"/>
                  </a:lnTo>
                  <a:lnTo>
                    <a:pt x="5594" y="3311"/>
                  </a:lnTo>
                  <a:lnTo>
                    <a:pt x="5570" y="3319"/>
                  </a:lnTo>
                  <a:lnTo>
                    <a:pt x="5547" y="3328"/>
                  </a:lnTo>
                  <a:lnTo>
                    <a:pt x="5524" y="3337"/>
                  </a:lnTo>
                  <a:lnTo>
                    <a:pt x="5502" y="3348"/>
                  </a:lnTo>
                  <a:lnTo>
                    <a:pt x="5480" y="3359"/>
                  </a:lnTo>
                  <a:lnTo>
                    <a:pt x="5458" y="3371"/>
                  </a:lnTo>
                  <a:lnTo>
                    <a:pt x="5436" y="3384"/>
                  </a:lnTo>
                  <a:lnTo>
                    <a:pt x="5415" y="3398"/>
                  </a:lnTo>
                  <a:lnTo>
                    <a:pt x="5395" y="3412"/>
                  </a:lnTo>
                  <a:lnTo>
                    <a:pt x="5375" y="3427"/>
                  </a:lnTo>
                  <a:lnTo>
                    <a:pt x="5356" y="3443"/>
                  </a:lnTo>
                  <a:lnTo>
                    <a:pt x="5338" y="3460"/>
                  </a:lnTo>
                  <a:lnTo>
                    <a:pt x="5320" y="3477"/>
                  </a:lnTo>
                  <a:lnTo>
                    <a:pt x="5303" y="3495"/>
                  </a:lnTo>
                  <a:lnTo>
                    <a:pt x="5286" y="3513"/>
                  </a:lnTo>
                  <a:lnTo>
                    <a:pt x="5270" y="3532"/>
                  </a:lnTo>
                  <a:lnTo>
                    <a:pt x="5255" y="3552"/>
                  </a:lnTo>
                  <a:lnTo>
                    <a:pt x="5241" y="3572"/>
                  </a:lnTo>
                  <a:lnTo>
                    <a:pt x="5227" y="3593"/>
                  </a:lnTo>
                  <a:lnTo>
                    <a:pt x="5214" y="3614"/>
                  </a:lnTo>
                  <a:lnTo>
                    <a:pt x="5202" y="3636"/>
                  </a:lnTo>
                  <a:lnTo>
                    <a:pt x="5191" y="3659"/>
                  </a:lnTo>
                  <a:lnTo>
                    <a:pt x="5181" y="3681"/>
                  </a:lnTo>
                  <a:lnTo>
                    <a:pt x="5171" y="3704"/>
                  </a:lnTo>
                  <a:lnTo>
                    <a:pt x="5163" y="3727"/>
                  </a:lnTo>
                  <a:lnTo>
                    <a:pt x="5155" y="3751"/>
                  </a:lnTo>
                  <a:lnTo>
                    <a:pt x="5148" y="3775"/>
                  </a:lnTo>
                  <a:lnTo>
                    <a:pt x="5142" y="3799"/>
                  </a:lnTo>
                  <a:lnTo>
                    <a:pt x="5137" y="3823"/>
                  </a:lnTo>
                  <a:lnTo>
                    <a:pt x="5133" y="3848"/>
                  </a:lnTo>
                  <a:lnTo>
                    <a:pt x="5129" y="3872"/>
                  </a:lnTo>
                  <a:lnTo>
                    <a:pt x="5127" y="3897"/>
                  </a:lnTo>
                  <a:lnTo>
                    <a:pt x="5125" y="3922"/>
                  </a:lnTo>
                  <a:lnTo>
                    <a:pt x="5125" y="3947"/>
                  </a:lnTo>
                  <a:lnTo>
                    <a:pt x="5125" y="3972"/>
                  </a:lnTo>
                  <a:lnTo>
                    <a:pt x="5127" y="3997"/>
                  </a:lnTo>
                  <a:lnTo>
                    <a:pt x="5129" y="4021"/>
                  </a:lnTo>
                  <a:lnTo>
                    <a:pt x="5133" y="4046"/>
                  </a:lnTo>
                  <a:lnTo>
                    <a:pt x="5137" y="4070"/>
                  </a:lnTo>
                  <a:lnTo>
                    <a:pt x="5142" y="4095"/>
                  </a:lnTo>
                  <a:lnTo>
                    <a:pt x="5148" y="4119"/>
                  </a:lnTo>
                  <a:lnTo>
                    <a:pt x="5155" y="4143"/>
                  </a:lnTo>
                  <a:lnTo>
                    <a:pt x="5163" y="4166"/>
                  </a:lnTo>
                  <a:lnTo>
                    <a:pt x="5171" y="4190"/>
                  </a:lnTo>
                  <a:lnTo>
                    <a:pt x="5181" y="4213"/>
                  </a:lnTo>
                  <a:lnTo>
                    <a:pt x="5191" y="4235"/>
                  </a:lnTo>
                  <a:lnTo>
                    <a:pt x="5202" y="4258"/>
                  </a:lnTo>
                  <a:lnTo>
                    <a:pt x="5214" y="4280"/>
                  </a:lnTo>
                  <a:lnTo>
                    <a:pt x="5227" y="4301"/>
                  </a:lnTo>
                  <a:lnTo>
                    <a:pt x="5241" y="4322"/>
                  </a:lnTo>
                  <a:lnTo>
                    <a:pt x="5255" y="4342"/>
                  </a:lnTo>
                  <a:lnTo>
                    <a:pt x="5270" y="4361"/>
                  </a:lnTo>
                  <a:lnTo>
                    <a:pt x="5286" y="4380"/>
                  </a:lnTo>
                  <a:lnTo>
                    <a:pt x="5302" y="4399"/>
                  </a:lnTo>
                  <a:lnTo>
                    <a:pt x="5320" y="4417"/>
                  </a:lnTo>
                  <a:lnTo>
                    <a:pt x="5338" y="4434"/>
                  </a:lnTo>
                  <a:lnTo>
                    <a:pt x="5356" y="4450"/>
                  </a:lnTo>
                  <a:lnTo>
                    <a:pt x="5375" y="4466"/>
                  </a:lnTo>
                  <a:lnTo>
                    <a:pt x="5395" y="4482"/>
                  </a:lnTo>
                  <a:lnTo>
                    <a:pt x="5415" y="4496"/>
                  </a:lnTo>
                  <a:lnTo>
                    <a:pt x="5436" y="4510"/>
                  </a:lnTo>
                  <a:lnTo>
                    <a:pt x="5458" y="4523"/>
                  </a:lnTo>
                  <a:lnTo>
                    <a:pt x="5479" y="4535"/>
                  </a:lnTo>
                  <a:lnTo>
                    <a:pt x="5502" y="4546"/>
                  </a:lnTo>
                  <a:lnTo>
                    <a:pt x="5524" y="4556"/>
                  </a:lnTo>
                  <a:lnTo>
                    <a:pt x="5547" y="4566"/>
                  </a:lnTo>
                  <a:lnTo>
                    <a:pt x="5570" y="4574"/>
                  </a:lnTo>
                  <a:lnTo>
                    <a:pt x="5594" y="4582"/>
                  </a:lnTo>
                  <a:lnTo>
                    <a:pt x="5618" y="4589"/>
                  </a:lnTo>
                  <a:lnTo>
                    <a:pt x="5642" y="4595"/>
                  </a:lnTo>
                  <a:lnTo>
                    <a:pt x="5666" y="4600"/>
                  </a:lnTo>
                  <a:lnTo>
                    <a:pt x="5691" y="4604"/>
                  </a:lnTo>
                  <a:lnTo>
                    <a:pt x="5715" y="4608"/>
                  </a:lnTo>
                  <a:lnTo>
                    <a:pt x="5740" y="4610"/>
                  </a:lnTo>
                  <a:lnTo>
                    <a:pt x="5765" y="4612"/>
                  </a:lnTo>
                  <a:lnTo>
                    <a:pt x="5790" y="4612"/>
                  </a:lnTo>
                  <a:lnTo>
                    <a:pt x="5815" y="4612"/>
                  </a:lnTo>
                  <a:lnTo>
                    <a:pt x="5840" y="4610"/>
                  </a:lnTo>
                  <a:lnTo>
                    <a:pt x="5865" y="4608"/>
                  </a:lnTo>
                  <a:lnTo>
                    <a:pt x="5889" y="4604"/>
                  </a:lnTo>
                  <a:lnTo>
                    <a:pt x="5914" y="4600"/>
                  </a:lnTo>
                  <a:lnTo>
                    <a:pt x="5938" y="4595"/>
                  </a:lnTo>
                  <a:lnTo>
                    <a:pt x="5962" y="4589"/>
                  </a:lnTo>
                  <a:lnTo>
                    <a:pt x="5986" y="4582"/>
                  </a:lnTo>
                  <a:lnTo>
                    <a:pt x="6010" y="4574"/>
                  </a:lnTo>
                  <a:lnTo>
                    <a:pt x="6033" y="4566"/>
                  </a:lnTo>
                  <a:lnTo>
                    <a:pt x="6056" y="4556"/>
                  </a:lnTo>
                  <a:lnTo>
                    <a:pt x="6078" y="4546"/>
                  </a:lnTo>
                  <a:lnTo>
                    <a:pt x="6101" y="4535"/>
                  </a:lnTo>
                  <a:lnTo>
                    <a:pt x="6122" y="4523"/>
                  </a:lnTo>
                  <a:lnTo>
                    <a:pt x="6144" y="4510"/>
                  </a:lnTo>
                  <a:lnTo>
                    <a:pt x="6165" y="4496"/>
                  </a:lnTo>
                  <a:lnTo>
                    <a:pt x="6185" y="4482"/>
                  </a:lnTo>
                  <a:lnTo>
                    <a:pt x="6205" y="4466"/>
                  </a:lnTo>
                  <a:lnTo>
                    <a:pt x="6224" y="4450"/>
                  </a:lnTo>
                  <a:lnTo>
                    <a:pt x="6242" y="4434"/>
                  </a:lnTo>
                  <a:lnTo>
                    <a:pt x="6260" y="4417"/>
                  </a:lnTo>
                  <a:lnTo>
                    <a:pt x="6278" y="4399"/>
                  </a:lnTo>
                  <a:lnTo>
                    <a:pt x="6294" y="4380"/>
                  </a:lnTo>
                  <a:lnTo>
                    <a:pt x="6310" y="4361"/>
                  </a:lnTo>
                  <a:lnTo>
                    <a:pt x="6325" y="4342"/>
                  </a:lnTo>
                  <a:lnTo>
                    <a:pt x="6339" y="4322"/>
                  </a:lnTo>
                  <a:lnTo>
                    <a:pt x="6353" y="4301"/>
                  </a:lnTo>
                  <a:lnTo>
                    <a:pt x="6366" y="4280"/>
                  </a:lnTo>
                  <a:lnTo>
                    <a:pt x="6378" y="4258"/>
                  </a:lnTo>
                  <a:lnTo>
                    <a:pt x="6389" y="4235"/>
                  </a:lnTo>
                  <a:lnTo>
                    <a:pt x="6399" y="4213"/>
                  </a:lnTo>
                  <a:lnTo>
                    <a:pt x="6409" y="4190"/>
                  </a:lnTo>
                  <a:lnTo>
                    <a:pt x="6417" y="4166"/>
                  </a:lnTo>
                  <a:lnTo>
                    <a:pt x="6425" y="4143"/>
                  </a:lnTo>
                  <a:lnTo>
                    <a:pt x="6432" y="4119"/>
                  </a:lnTo>
                  <a:lnTo>
                    <a:pt x="6438" y="4095"/>
                  </a:lnTo>
                  <a:lnTo>
                    <a:pt x="6443" y="4070"/>
                  </a:lnTo>
                  <a:lnTo>
                    <a:pt x="6447" y="4046"/>
                  </a:lnTo>
                  <a:close/>
                  <a:moveTo>
                    <a:pt x="6447" y="6942"/>
                  </a:moveTo>
                  <a:lnTo>
                    <a:pt x="6451" y="6918"/>
                  </a:lnTo>
                  <a:lnTo>
                    <a:pt x="6453" y="6893"/>
                  </a:lnTo>
                  <a:lnTo>
                    <a:pt x="6455" y="6868"/>
                  </a:lnTo>
                  <a:lnTo>
                    <a:pt x="6455" y="6843"/>
                  </a:lnTo>
                  <a:lnTo>
                    <a:pt x="6455" y="6818"/>
                  </a:lnTo>
                  <a:lnTo>
                    <a:pt x="6453" y="6793"/>
                  </a:lnTo>
                  <a:lnTo>
                    <a:pt x="6451" y="6769"/>
                  </a:lnTo>
                  <a:lnTo>
                    <a:pt x="6447" y="6744"/>
                  </a:lnTo>
                  <a:lnTo>
                    <a:pt x="6443" y="6720"/>
                  </a:lnTo>
                  <a:lnTo>
                    <a:pt x="6438" y="6695"/>
                  </a:lnTo>
                  <a:lnTo>
                    <a:pt x="6432" y="6671"/>
                  </a:lnTo>
                  <a:lnTo>
                    <a:pt x="6425" y="6647"/>
                  </a:lnTo>
                  <a:lnTo>
                    <a:pt x="6417" y="6624"/>
                  </a:lnTo>
                  <a:lnTo>
                    <a:pt x="6409" y="6600"/>
                  </a:lnTo>
                  <a:lnTo>
                    <a:pt x="6399" y="6577"/>
                  </a:lnTo>
                  <a:lnTo>
                    <a:pt x="6389" y="6555"/>
                  </a:lnTo>
                  <a:lnTo>
                    <a:pt x="6378" y="6532"/>
                  </a:lnTo>
                  <a:lnTo>
                    <a:pt x="6366" y="6510"/>
                  </a:lnTo>
                  <a:lnTo>
                    <a:pt x="6353" y="6489"/>
                  </a:lnTo>
                  <a:lnTo>
                    <a:pt x="6339" y="6468"/>
                  </a:lnTo>
                  <a:lnTo>
                    <a:pt x="6325" y="6448"/>
                  </a:lnTo>
                  <a:lnTo>
                    <a:pt x="6310" y="6429"/>
                  </a:lnTo>
                  <a:lnTo>
                    <a:pt x="6294" y="6410"/>
                  </a:lnTo>
                  <a:lnTo>
                    <a:pt x="6278" y="6391"/>
                  </a:lnTo>
                  <a:lnTo>
                    <a:pt x="6260" y="6373"/>
                  </a:lnTo>
                  <a:lnTo>
                    <a:pt x="6242" y="6356"/>
                  </a:lnTo>
                  <a:lnTo>
                    <a:pt x="6224" y="6340"/>
                  </a:lnTo>
                  <a:lnTo>
                    <a:pt x="6205" y="6324"/>
                  </a:lnTo>
                  <a:lnTo>
                    <a:pt x="6185" y="6308"/>
                  </a:lnTo>
                  <a:lnTo>
                    <a:pt x="6165" y="6294"/>
                  </a:lnTo>
                  <a:lnTo>
                    <a:pt x="6144" y="6280"/>
                  </a:lnTo>
                  <a:lnTo>
                    <a:pt x="6122" y="6267"/>
                  </a:lnTo>
                  <a:lnTo>
                    <a:pt x="6101" y="6255"/>
                  </a:lnTo>
                  <a:lnTo>
                    <a:pt x="6078" y="6244"/>
                  </a:lnTo>
                  <a:lnTo>
                    <a:pt x="6056" y="6234"/>
                  </a:lnTo>
                  <a:lnTo>
                    <a:pt x="6033" y="6224"/>
                  </a:lnTo>
                  <a:lnTo>
                    <a:pt x="6010" y="6216"/>
                  </a:lnTo>
                  <a:lnTo>
                    <a:pt x="5986" y="6208"/>
                  </a:lnTo>
                  <a:lnTo>
                    <a:pt x="5962" y="6201"/>
                  </a:lnTo>
                  <a:lnTo>
                    <a:pt x="5938" y="6195"/>
                  </a:lnTo>
                  <a:lnTo>
                    <a:pt x="5914" y="6190"/>
                  </a:lnTo>
                  <a:lnTo>
                    <a:pt x="5889" y="6186"/>
                  </a:lnTo>
                  <a:lnTo>
                    <a:pt x="5865" y="6182"/>
                  </a:lnTo>
                  <a:lnTo>
                    <a:pt x="5840" y="6180"/>
                  </a:lnTo>
                  <a:lnTo>
                    <a:pt x="5815" y="6178"/>
                  </a:lnTo>
                  <a:lnTo>
                    <a:pt x="5790" y="6178"/>
                  </a:lnTo>
                  <a:lnTo>
                    <a:pt x="5765" y="6178"/>
                  </a:lnTo>
                  <a:lnTo>
                    <a:pt x="5740" y="6180"/>
                  </a:lnTo>
                  <a:lnTo>
                    <a:pt x="5715" y="6182"/>
                  </a:lnTo>
                  <a:lnTo>
                    <a:pt x="5691" y="6186"/>
                  </a:lnTo>
                  <a:lnTo>
                    <a:pt x="5666" y="6190"/>
                  </a:lnTo>
                  <a:lnTo>
                    <a:pt x="5642" y="6195"/>
                  </a:lnTo>
                  <a:lnTo>
                    <a:pt x="5618" y="6201"/>
                  </a:lnTo>
                  <a:lnTo>
                    <a:pt x="5594" y="6208"/>
                  </a:lnTo>
                  <a:lnTo>
                    <a:pt x="5570" y="6216"/>
                  </a:lnTo>
                  <a:lnTo>
                    <a:pt x="5547" y="6224"/>
                  </a:lnTo>
                  <a:lnTo>
                    <a:pt x="5524" y="6234"/>
                  </a:lnTo>
                  <a:lnTo>
                    <a:pt x="5502" y="6244"/>
                  </a:lnTo>
                  <a:lnTo>
                    <a:pt x="5479" y="6255"/>
                  </a:lnTo>
                  <a:lnTo>
                    <a:pt x="5458" y="6267"/>
                  </a:lnTo>
                  <a:lnTo>
                    <a:pt x="5436" y="6280"/>
                  </a:lnTo>
                  <a:lnTo>
                    <a:pt x="5415" y="6294"/>
                  </a:lnTo>
                  <a:lnTo>
                    <a:pt x="5395" y="6308"/>
                  </a:lnTo>
                  <a:lnTo>
                    <a:pt x="5375" y="6324"/>
                  </a:lnTo>
                  <a:lnTo>
                    <a:pt x="5356" y="6340"/>
                  </a:lnTo>
                  <a:lnTo>
                    <a:pt x="5338" y="6356"/>
                  </a:lnTo>
                  <a:lnTo>
                    <a:pt x="5320" y="6373"/>
                  </a:lnTo>
                  <a:lnTo>
                    <a:pt x="5302" y="6391"/>
                  </a:lnTo>
                  <a:lnTo>
                    <a:pt x="5286" y="6410"/>
                  </a:lnTo>
                  <a:lnTo>
                    <a:pt x="5270" y="6429"/>
                  </a:lnTo>
                  <a:lnTo>
                    <a:pt x="5255" y="6448"/>
                  </a:lnTo>
                  <a:lnTo>
                    <a:pt x="5241" y="6468"/>
                  </a:lnTo>
                  <a:lnTo>
                    <a:pt x="5227" y="6489"/>
                  </a:lnTo>
                  <a:lnTo>
                    <a:pt x="5214" y="6510"/>
                  </a:lnTo>
                  <a:lnTo>
                    <a:pt x="5202" y="6532"/>
                  </a:lnTo>
                  <a:lnTo>
                    <a:pt x="5191" y="6555"/>
                  </a:lnTo>
                  <a:lnTo>
                    <a:pt x="5181" y="6577"/>
                  </a:lnTo>
                  <a:lnTo>
                    <a:pt x="5171" y="6600"/>
                  </a:lnTo>
                  <a:lnTo>
                    <a:pt x="5163" y="6624"/>
                  </a:lnTo>
                  <a:lnTo>
                    <a:pt x="5155" y="6647"/>
                  </a:lnTo>
                  <a:lnTo>
                    <a:pt x="5148" y="6671"/>
                  </a:lnTo>
                  <a:lnTo>
                    <a:pt x="5142" y="6695"/>
                  </a:lnTo>
                  <a:lnTo>
                    <a:pt x="5137" y="6720"/>
                  </a:lnTo>
                  <a:lnTo>
                    <a:pt x="5133" y="6744"/>
                  </a:lnTo>
                  <a:lnTo>
                    <a:pt x="5129" y="6769"/>
                  </a:lnTo>
                  <a:lnTo>
                    <a:pt x="5127" y="6793"/>
                  </a:lnTo>
                  <a:lnTo>
                    <a:pt x="5125" y="6818"/>
                  </a:lnTo>
                  <a:lnTo>
                    <a:pt x="5125" y="6843"/>
                  </a:lnTo>
                  <a:lnTo>
                    <a:pt x="5125" y="6868"/>
                  </a:lnTo>
                  <a:lnTo>
                    <a:pt x="5127" y="6893"/>
                  </a:lnTo>
                  <a:lnTo>
                    <a:pt x="5129" y="6918"/>
                  </a:lnTo>
                  <a:lnTo>
                    <a:pt x="5133" y="6942"/>
                  </a:lnTo>
                  <a:lnTo>
                    <a:pt x="5137" y="6967"/>
                  </a:lnTo>
                  <a:lnTo>
                    <a:pt x="5142" y="6991"/>
                  </a:lnTo>
                  <a:lnTo>
                    <a:pt x="5148" y="7015"/>
                  </a:lnTo>
                  <a:lnTo>
                    <a:pt x="5155" y="7039"/>
                  </a:lnTo>
                  <a:lnTo>
                    <a:pt x="5163" y="7063"/>
                  </a:lnTo>
                  <a:lnTo>
                    <a:pt x="5171" y="7086"/>
                  </a:lnTo>
                  <a:lnTo>
                    <a:pt x="5181" y="7109"/>
                  </a:lnTo>
                  <a:lnTo>
                    <a:pt x="5191" y="7131"/>
                  </a:lnTo>
                  <a:lnTo>
                    <a:pt x="5202" y="7154"/>
                  </a:lnTo>
                  <a:lnTo>
                    <a:pt x="5214" y="7176"/>
                  </a:lnTo>
                  <a:lnTo>
                    <a:pt x="5227" y="7197"/>
                  </a:lnTo>
                  <a:lnTo>
                    <a:pt x="5241" y="7218"/>
                  </a:lnTo>
                  <a:lnTo>
                    <a:pt x="5255" y="7238"/>
                  </a:lnTo>
                  <a:lnTo>
                    <a:pt x="5270" y="7258"/>
                  </a:lnTo>
                  <a:lnTo>
                    <a:pt x="5286" y="7277"/>
                  </a:lnTo>
                  <a:lnTo>
                    <a:pt x="5303" y="7295"/>
                  </a:lnTo>
                  <a:lnTo>
                    <a:pt x="5305" y="7297"/>
                  </a:lnTo>
                  <a:lnTo>
                    <a:pt x="5332" y="7308"/>
                  </a:lnTo>
                  <a:lnTo>
                    <a:pt x="5336" y="7309"/>
                  </a:lnTo>
                  <a:lnTo>
                    <a:pt x="5364" y="7321"/>
                  </a:lnTo>
                  <a:lnTo>
                    <a:pt x="5368" y="7322"/>
                  </a:lnTo>
                  <a:lnTo>
                    <a:pt x="5395" y="7335"/>
                  </a:lnTo>
                  <a:lnTo>
                    <a:pt x="5399" y="7337"/>
                  </a:lnTo>
                  <a:lnTo>
                    <a:pt x="5425" y="7350"/>
                  </a:lnTo>
                  <a:lnTo>
                    <a:pt x="5429" y="7352"/>
                  </a:lnTo>
                  <a:lnTo>
                    <a:pt x="5455" y="7367"/>
                  </a:lnTo>
                  <a:lnTo>
                    <a:pt x="5459" y="7369"/>
                  </a:lnTo>
                  <a:lnTo>
                    <a:pt x="5485" y="7384"/>
                  </a:lnTo>
                  <a:lnTo>
                    <a:pt x="5489" y="7387"/>
                  </a:lnTo>
                  <a:lnTo>
                    <a:pt x="5514" y="7403"/>
                  </a:lnTo>
                  <a:lnTo>
                    <a:pt x="5517" y="7405"/>
                  </a:lnTo>
                  <a:lnTo>
                    <a:pt x="5542" y="7423"/>
                  </a:lnTo>
                  <a:lnTo>
                    <a:pt x="5545" y="7425"/>
                  </a:lnTo>
                  <a:lnTo>
                    <a:pt x="5569" y="7443"/>
                  </a:lnTo>
                  <a:lnTo>
                    <a:pt x="5572" y="7446"/>
                  </a:lnTo>
                  <a:lnTo>
                    <a:pt x="5595" y="7465"/>
                  </a:lnTo>
                  <a:lnTo>
                    <a:pt x="5599" y="7468"/>
                  </a:lnTo>
                  <a:lnTo>
                    <a:pt x="5618" y="7486"/>
                  </a:lnTo>
                  <a:lnTo>
                    <a:pt x="5642" y="7491"/>
                  </a:lnTo>
                  <a:lnTo>
                    <a:pt x="5666" y="7496"/>
                  </a:lnTo>
                  <a:lnTo>
                    <a:pt x="5690" y="7501"/>
                  </a:lnTo>
                  <a:lnTo>
                    <a:pt x="5715" y="7504"/>
                  </a:lnTo>
                  <a:lnTo>
                    <a:pt x="5740" y="7506"/>
                  </a:lnTo>
                  <a:lnTo>
                    <a:pt x="5765" y="7508"/>
                  </a:lnTo>
                  <a:lnTo>
                    <a:pt x="5790" y="7508"/>
                  </a:lnTo>
                  <a:lnTo>
                    <a:pt x="5815" y="7508"/>
                  </a:lnTo>
                  <a:lnTo>
                    <a:pt x="5840" y="7506"/>
                  </a:lnTo>
                  <a:lnTo>
                    <a:pt x="5865" y="7504"/>
                  </a:lnTo>
                  <a:lnTo>
                    <a:pt x="5890" y="7501"/>
                  </a:lnTo>
                  <a:lnTo>
                    <a:pt x="5914" y="7496"/>
                  </a:lnTo>
                  <a:lnTo>
                    <a:pt x="5938" y="7491"/>
                  </a:lnTo>
                  <a:lnTo>
                    <a:pt x="5962" y="7485"/>
                  </a:lnTo>
                  <a:lnTo>
                    <a:pt x="5986" y="7479"/>
                  </a:lnTo>
                  <a:lnTo>
                    <a:pt x="6010" y="7471"/>
                  </a:lnTo>
                  <a:lnTo>
                    <a:pt x="6033" y="7462"/>
                  </a:lnTo>
                  <a:lnTo>
                    <a:pt x="6056" y="7453"/>
                  </a:lnTo>
                  <a:lnTo>
                    <a:pt x="6078" y="7442"/>
                  </a:lnTo>
                  <a:lnTo>
                    <a:pt x="6100" y="7431"/>
                  </a:lnTo>
                  <a:lnTo>
                    <a:pt x="6122" y="7419"/>
                  </a:lnTo>
                  <a:lnTo>
                    <a:pt x="6144" y="7406"/>
                  </a:lnTo>
                  <a:lnTo>
                    <a:pt x="6165" y="7392"/>
                  </a:lnTo>
                  <a:lnTo>
                    <a:pt x="6185" y="7378"/>
                  </a:lnTo>
                  <a:lnTo>
                    <a:pt x="6205" y="7363"/>
                  </a:lnTo>
                  <a:lnTo>
                    <a:pt x="6224" y="7347"/>
                  </a:lnTo>
                  <a:lnTo>
                    <a:pt x="6242" y="7330"/>
                  </a:lnTo>
                  <a:lnTo>
                    <a:pt x="6260" y="7313"/>
                  </a:lnTo>
                  <a:lnTo>
                    <a:pt x="6277" y="7295"/>
                  </a:lnTo>
                  <a:lnTo>
                    <a:pt x="6294" y="7277"/>
                  </a:lnTo>
                  <a:lnTo>
                    <a:pt x="6310" y="7258"/>
                  </a:lnTo>
                  <a:lnTo>
                    <a:pt x="6325" y="7238"/>
                  </a:lnTo>
                  <a:lnTo>
                    <a:pt x="6339" y="7218"/>
                  </a:lnTo>
                  <a:lnTo>
                    <a:pt x="6353" y="7197"/>
                  </a:lnTo>
                  <a:lnTo>
                    <a:pt x="6366" y="7176"/>
                  </a:lnTo>
                  <a:lnTo>
                    <a:pt x="6378" y="7154"/>
                  </a:lnTo>
                  <a:lnTo>
                    <a:pt x="6389" y="7131"/>
                  </a:lnTo>
                  <a:lnTo>
                    <a:pt x="6399" y="7109"/>
                  </a:lnTo>
                  <a:lnTo>
                    <a:pt x="6409" y="7086"/>
                  </a:lnTo>
                  <a:lnTo>
                    <a:pt x="6417" y="7063"/>
                  </a:lnTo>
                  <a:lnTo>
                    <a:pt x="6425" y="7039"/>
                  </a:lnTo>
                  <a:lnTo>
                    <a:pt x="6432" y="7015"/>
                  </a:lnTo>
                  <a:lnTo>
                    <a:pt x="6438" y="6991"/>
                  </a:lnTo>
                  <a:lnTo>
                    <a:pt x="6443" y="6967"/>
                  </a:lnTo>
                  <a:lnTo>
                    <a:pt x="6447" y="6942"/>
                  </a:lnTo>
                  <a:close/>
                  <a:moveTo>
                    <a:pt x="5757" y="5909"/>
                  </a:moveTo>
                  <a:lnTo>
                    <a:pt x="5755" y="5912"/>
                  </a:lnTo>
                  <a:lnTo>
                    <a:pt x="5743" y="5929"/>
                  </a:lnTo>
                  <a:lnTo>
                    <a:pt x="5753" y="5929"/>
                  </a:lnTo>
                  <a:lnTo>
                    <a:pt x="5758" y="5929"/>
                  </a:lnTo>
                  <a:lnTo>
                    <a:pt x="5788" y="5928"/>
                  </a:lnTo>
                  <a:lnTo>
                    <a:pt x="5792" y="5928"/>
                  </a:lnTo>
                  <a:lnTo>
                    <a:pt x="5822" y="5929"/>
                  </a:lnTo>
                  <a:lnTo>
                    <a:pt x="5827" y="5929"/>
                  </a:lnTo>
                  <a:lnTo>
                    <a:pt x="5837" y="5929"/>
                  </a:lnTo>
                  <a:lnTo>
                    <a:pt x="5825" y="5912"/>
                  </a:lnTo>
                  <a:lnTo>
                    <a:pt x="5823" y="5909"/>
                  </a:lnTo>
                  <a:lnTo>
                    <a:pt x="5807" y="5884"/>
                  </a:lnTo>
                  <a:lnTo>
                    <a:pt x="5804" y="5880"/>
                  </a:lnTo>
                  <a:lnTo>
                    <a:pt x="5790" y="5856"/>
                  </a:lnTo>
                  <a:lnTo>
                    <a:pt x="5776" y="5880"/>
                  </a:lnTo>
                  <a:lnTo>
                    <a:pt x="5773" y="5884"/>
                  </a:lnTo>
                  <a:lnTo>
                    <a:pt x="5757" y="5909"/>
                  </a:lnTo>
                  <a:close/>
                  <a:moveTo>
                    <a:pt x="5753" y="4861"/>
                  </a:moveTo>
                  <a:lnTo>
                    <a:pt x="5743" y="4861"/>
                  </a:lnTo>
                  <a:lnTo>
                    <a:pt x="5755" y="4878"/>
                  </a:lnTo>
                  <a:lnTo>
                    <a:pt x="5757" y="4881"/>
                  </a:lnTo>
                  <a:lnTo>
                    <a:pt x="5773" y="4906"/>
                  </a:lnTo>
                  <a:lnTo>
                    <a:pt x="5776" y="4910"/>
                  </a:lnTo>
                  <a:lnTo>
                    <a:pt x="5790" y="4934"/>
                  </a:lnTo>
                  <a:lnTo>
                    <a:pt x="5804" y="4910"/>
                  </a:lnTo>
                  <a:lnTo>
                    <a:pt x="5807" y="4906"/>
                  </a:lnTo>
                  <a:lnTo>
                    <a:pt x="5823" y="4881"/>
                  </a:lnTo>
                  <a:lnTo>
                    <a:pt x="5825" y="4878"/>
                  </a:lnTo>
                  <a:lnTo>
                    <a:pt x="5837" y="4861"/>
                  </a:lnTo>
                  <a:lnTo>
                    <a:pt x="5827" y="4861"/>
                  </a:lnTo>
                  <a:lnTo>
                    <a:pt x="5822" y="4861"/>
                  </a:lnTo>
                  <a:lnTo>
                    <a:pt x="5792" y="4862"/>
                  </a:lnTo>
                  <a:lnTo>
                    <a:pt x="5788" y="4862"/>
                  </a:lnTo>
                  <a:lnTo>
                    <a:pt x="5758" y="4861"/>
                  </a:lnTo>
                  <a:lnTo>
                    <a:pt x="5753" y="4861"/>
                  </a:lnTo>
                  <a:close/>
                  <a:moveTo>
                    <a:pt x="4547" y="7694"/>
                  </a:moveTo>
                  <a:lnTo>
                    <a:pt x="4542" y="7696"/>
                  </a:lnTo>
                  <a:lnTo>
                    <a:pt x="4514" y="7706"/>
                  </a:lnTo>
                  <a:lnTo>
                    <a:pt x="4514" y="7706"/>
                  </a:lnTo>
                  <a:lnTo>
                    <a:pt x="4513" y="7708"/>
                  </a:lnTo>
                  <a:lnTo>
                    <a:pt x="4496" y="7726"/>
                  </a:lnTo>
                  <a:lnTo>
                    <a:pt x="4480" y="7745"/>
                  </a:lnTo>
                  <a:lnTo>
                    <a:pt x="4465" y="7765"/>
                  </a:lnTo>
                  <a:lnTo>
                    <a:pt x="4451" y="7785"/>
                  </a:lnTo>
                  <a:lnTo>
                    <a:pt x="4437" y="7806"/>
                  </a:lnTo>
                  <a:lnTo>
                    <a:pt x="4424" y="7827"/>
                  </a:lnTo>
                  <a:lnTo>
                    <a:pt x="4412" y="7849"/>
                  </a:lnTo>
                  <a:lnTo>
                    <a:pt x="4401" y="7872"/>
                  </a:lnTo>
                  <a:lnTo>
                    <a:pt x="4391" y="7894"/>
                  </a:lnTo>
                  <a:lnTo>
                    <a:pt x="4381" y="7917"/>
                  </a:lnTo>
                  <a:lnTo>
                    <a:pt x="4373" y="7940"/>
                  </a:lnTo>
                  <a:lnTo>
                    <a:pt x="4365" y="7964"/>
                  </a:lnTo>
                  <a:lnTo>
                    <a:pt x="4358" y="7988"/>
                  </a:lnTo>
                  <a:lnTo>
                    <a:pt x="4352" y="8012"/>
                  </a:lnTo>
                  <a:lnTo>
                    <a:pt x="4347" y="8036"/>
                  </a:lnTo>
                  <a:lnTo>
                    <a:pt x="4343" y="8061"/>
                  </a:lnTo>
                  <a:lnTo>
                    <a:pt x="4339" y="8085"/>
                  </a:lnTo>
                  <a:lnTo>
                    <a:pt x="4337" y="8110"/>
                  </a:lnTo>
                  <a:lnTo>
                    <a:pt x="4335" y="8135"/>
                  </a:lnTo>
                  <a:lnTo>
                    <a:pt x="4335" y="8160"/>
                  </a:lnTo>
                  <a:lnTo>
                    <a:pt x="4335" y="8185"/>
                  </a:lnTo>
                  <a:lnTo>
                    <a:pt x="4337" y="8210"/>
                  </a:lnTo>
                  <a:lnTo>
                    <a:pt x="4339" y="8235"/>
                  </a:lnTo>
                  <a:lnTo>
                    <a:pt x="4343" y="8259"/>
                  </a:lnTo>
                  <a:lnTo>
                    <a:pt x="4347" y="8284"/>
                  </a:lnTo>
                  <a:lnTo>
                    <a:pt x="4352" y="8308"/>
                  </a:lnTo>
                  <a:lnTo>
                    <a:pt x="4358" y="8332"/>
                  </a:lnTo>
                  <a:lnTo>
                    <a:pt x="4365" y="8356"/>
                  </a:lnTo>
                  <a:lnTo>
                    <a:pt x="4373" y="8380"/>
                  </a:lnTo>
                  <a:lnTo>
                    <a:pt x="4381" y="8403"/>
                  </a:lnTo>
                  <a:lnTo>
                    <a:pt x="4391" y="8426"/>
                  </a:lnTo>
                  <a:lnTo>
                    <a:pt x="4401" y="8448"/>
                  </a:lnTo>
                  <a:lnTo>
                    <a:pt x="4412" y="8471"/>
                  </a:lnTo>
                  <a:lnTo>
                    <a:pt x="4424" y="8493"/>
                  </a:lnTo>
                  <a:lnTo>
                    <a:pt x="4437" y="8514"/>
                  </a:lnTo>
                  <a:lnTo>
                    <a:pt x="4451" y="8535"/>
                  </a:lnTo>
                  <a:lnTo>
                    <a:pt x="4465" y="8555"/>
                  </a:lnTo>
                  <a:lnTo>
                    <a:pt x="4480" y="8575"/>
                  </a:lnTo>
                  <a:lnTo>
                    <a:pt x="4496" y="8594"/>
                  </a:lnTo>
                  <a:lnTo>
                    <a:pt x="4513" y="8612"/>
                  </a:lnTo>
                  <a:lnTo>
                    <a:pt x="4530" y="8630"/>
                  </a:lnTo>
                  <a:lnTo>
                    <a:pt x="4548" y="8647"/>
                  </a:lnTo>
                  <a:lnTo>
                    <a:pt x="4566" y="8664"/>
                  </a:lnTo>
                  <a:lnTo>
                    <a:pt x="4585" y="8680"/>
                  </a:lnTo>
                  <a:lnTo>
                    <a:pt x="4605" y="8695"/>
                  </a:lnTo>
                  <a:lnTo>
                    <a:pt x="4625" y="8709"/>
                  </a:lnTo>
                  <a:lnTo>
                    <a:pt x="4646" y="8723"/>
                  </a:lnTo>
                  <a:lnTo>
                    <a:pt x="4667" y="8736"/>
                  </a:lnTo>
                  <a:lnTo>
                    <a:pt x="4689" y="8748"/>
                  </a:lnTo>
                  <a:lnTo>
                    <a:pt x="4712" y="8759"/>
                  </a:lnTo>
                  <a:lnTo>
                    <a:pt x="4734" y="8769"/>
                  </a:lnTo>
                  <a:lnTo>
                    <a:pt x="4757" y="8779"/>
                  </a:lnTo>
                  <a:lnTo>
                    <a:pt x="4780" y="8787"/>
                  </a:lnTo>
                  <a:lnTo>
                    <a:pt x="4804" y="8795"/>
                  </a:lnTo>
                  <a:lnTo>
                    <a:pt x="4828" y="8802"/>
                  </a:lnTo>
                  <a:lnTo>
                    <a:pt x="4852" y="8808"/>
                  </a:lnTo>
                  <a:lnTo>
                    <a:pt x="4876" y="8813"/>
                  </a:lnTo>
                  <a:lnTo>
                    <a:pt x="4901" y="8817"/>
                  </a:lnTo>
                  <a:lnTo>
                    <a:pt x="4925" y="8821"/>
                  </a:lnTo>
                  <a:lnTo>
                    <a:pt x="4950" y="8823"/>
                  </a:lnTo>
                  <a:lnTo>
                    <a:pt x="4975" y="8825"/>
                  </a:lnTo>
                  <a:lnTo>
                    <a:pt x="5000" y="8825"/>
                  </a:lnTo>
                  <a:lnTo>
                    <a:pt x="5025" y="8825"/>
                  </a:lnTo>
                  <a:lnTo>
                    <a:pt x="5050" y="8823"/>
                  </a:lnTo>
                  <a:lnTo>
                    <a:pt x="5075" y="8821"/>
                  </a:lnTo>
                  <a:lnTo>
                    <a:pt x="5099" y="8817"/>
                  </a:lnTo>
                  <a:lnTo>
                    <a:pt x="5124" y="8813"/>
                  </a:lnTo>
                  <a:lnTo>
                    <a:pt x="5148" y="8808"/>
                  </a:lnTo>
                  <a:lnTo>
                    <a:pt x="5172" y="8802"/>
                  </a:lnTo>
                  <a:lnTo>
                    <a:pt x="5196" y="8795"/>
                  </a:lnTo>
                  <a:lnTo>
                    <a:pt x="5220" y="8787"/>
                  </a:lnTo>
                  <a:lnTo>
                    <a:pt x="5243" y="8779"/>
                  </a:lnTo>
                  <a:lnTo>
                    <a:pt x="5266" y="8769"/>
                  </a:lnTo>
                  <a:lnTo>
                    <a:pt x="5288" y="8759"/>
                  </a:lnTo>
                  <a:lnTo>
                    <a:pt x="5311" y="8748"/>
                  </a:lnTo>
                  <a:lnTo>
                    <a:pt x="5333" y="8736"/>
                  </a:lnTo>
                  <a:lnTo>
                    <a:pt x="5354" y="8723"/>
                  </a:lnTo>
                  <a:lnTo>
                    <a:pt x="5375" y="8709"/>
                  </a:lnTo>
                  <a:lnTo>
                    <a:pt x="5395" y="8695"/>
                  </a:lnTo>
                  <a:lnTo>
                    <a:pt x="5415" y="8680"/>
                  </a:lnTo>
                  <a:lnTo>
                    <a:pt x="5434" y="8664"/>
                  </a:lnTo>
                  <a:lnTo>
                    <a:pt x="5452" y="8647"/>
                  </a:lnTo>
                  <a:lnTo>
                    <a:pt x="5470" y="8630"/>
                  </a:lnTo>
                  <a:lnTo>
                    <a:pt x="5487" y="8612"/>
                  </a:lnTo>
                  <a:lnTo>
                    <a:pt x="5504" y="8594"/>
                  </a:lnTo>
                  <a:lnTo>
                    <a:pt x="5520" y="8575"/>
                  </a:lnTo>
                  <a:lnTo>
                    <a:pt x="5535" y="8555"/>
                  </a:lnTo>
                  <a:lnTo>
                    <a:pt x="5549" y="8535"/>
                  </a:lnTo>
                  <a:lnTo>
                    <a:pt x="5563" y="8514"/>
                  </a:lnTo>
                  <a:lnTo>
                    <a:pt x="5576" y="8493"/>
                  </a:lnTo>
                  <a:lnTo>
                    <a:pt x="5588" y="8471"/>
                  </a:lnTo>
                  <a:lnTo>
                    <a:pt x="5599" y="8448"/>
                  </a:lnTo>
                  <a:lnTo>
                    <a:pt x="5609" y="8426"/>
                  </a:lnTo>
                  <a:lnTo>
                    <a:pt x="5619" y="8403"/>
                  </a:lnTo>
                  <a:lnTo>
                    <a:pt x="5627" y="8380"/>
                  </a:lnTo>
                  <a:lnTo>
                    <a:pt x="5635" y="8356"/>
                  </a:lnTo>
                  <a:lnTo>
                    <a:pt x="5642" y="8332"/>
                  </a:lnTo>
                  <a:lnTo>
                    <a:pt x="5648" y="8308"/>
                  </a:lnTo>
                  <a:lnTo>
                    <a:pt x="5653" y="8284"/>
                  </a:lnTo>
                  <a:lnTo>
                    <a:pt x="5657" y="8259"/>
                  </a:lnTo>
                  <a:lnTo>
                    <a:pt x="5661" y="8235"/>
                  </a:lnTo>
                  <a:lnTo>
                    <a:pt x="5663" y="8210"/>
                  </a:lnTo>
                  <a:lnTo>
                    <a:pt x="5665" y="8185"/>
                  </a:lnTo>
                  <a:lnTo>
                    <a:pt x="5665" y="8160"/>
                  </a:lnTo>
                  <a:lnTo>
                    <a:pt x="5665" y="8135"/>
                  </a:lnTo>
                  <a:lnTo>
                    <a:pt x="5663" y="8110"/>
                  </a:lnTo>
                  <a:lnTo>
                    <a:pt x="5661" y="8085"/>
                  </a:lnTo>
                  <a:lnTo>
                    <a:pt x="5657" y="8061"/>
                  </a:lnTo>
                  <a:lnTo>
                    <a:pt x="5653" y="8036"/>
                  </a:lnTo>
                  <a:lnTo>
                    <a:pt x="5648" y="8012"/>
                  </a:lnTo>
                  <a:lnTo>
                    <a:pt x="5642" y="7988"/>
                  </a:lnTo>
                  <a:lnTo>
                    <a:pt x="5635" y="7964"/>
                  </a:lnTo>
                  <a:lnTo>
                    <a:pt x="5627" y="7940"/>
                  </a:lnTo>
                  <a:lnTo>
                    <a:pt x="5619" y="7917"/>
                  </a:lnTo>
                  <a:lnTo>
                    <a:pt x="5609" y="7894"/>
                  </a:lnTo>
                  <a:lnTo>
                    <a:pt x="5599" y="7872"/>
                  </a:lnTo>
                  <a:lnTo>
                    <a:pt x="5588" y="7849"/>
                  </a:lnTo>
                  <a:lnTo>
                    <a:pt x="5576" y="7827"/>
                  </a:lnTo>
                  <a:lnTo>
                    <a:pt x="5563" y="7806"/>
                  </a:lnTo>
                  <a:lnTo>
                    <a:pt x="5549" y="7785"/>
                  </a:lnTo>
                  <a:lnTo>
                    <a:pt x="5535" y="7765"/>
                  </a:lnTo>
                  <a:lnTo>
                    <a:pt x="5520" y="7745"/>
                  </a:lnTo>
                  <a:lnTo>
                    <a:pt x="5504" y="7726"/>
                  </a:lnTo>
                  <a:lnTo>
                    <a:pt x="5487" y="7708"/>
                  </a:lnTo>
                  <a:lnTo>
                    <a:pt x="5486" y="7706"/>
                  </a:lnTo>
                  <a:lnTo>
                    <a:pt x="5486" y="7706"/>
                  </a:lnTo>
                  <a:lnTo>
                    <a:pt x="5458" y="7696"/>
                  </a:lnTo>
                  <a:lnTo>
                    <a:pt x="5453" y="7694"/>
                  </a:lnTo>
                  <a:lnTo>
                    <a:pt x="5426" y="7683"/>
                  </a:lnTo>
                  <a:lnTo>
                    <a:pt x="5422" y="7681"/>
                  </a:lnTo>
                  <a:lnTo>
                    <a:pt x="5395" y="7668"/>
                  </a:lnTo>
                  <a:lnTo>
                    <a:pt x="5391" y="7666"/>
                  </a:lnTo>
                  <a:lnTo>
                    <a:pt x="5364" y="7653"/>
                  </a:lnTo>
                  <a:lnTo>
                    <a:pt x="5360" y="7651"/>
                  </a:lnTo>
                  <a:lnTo>
                    <a:pt x="5334" y="7636"/>
                  </a:lnTo>
                  <a:lnTo>
                    <a:pt x="5331" y="7634"/>
                  </a:lnTo>
                  <a:lnTo>
                    <a:pt x="5305" y="7619"/>
                  </a:lnTo>
                  <a:lnTo>
                    <a:pt x="5301" y="7616"/>
                  </a:lnTo>
                  <a:lnTo>
                    <a:pt x="5276" y="7600"/>
                  </a:lnTo>
                  <a:lnTo>
                    <a:pt x="5273" y="7598"/>
                  </a:lnTo>
                  <a:lnTo>
                    <a:pt x="5248" y="7580"/>
                  </a:lnTo>
                  <a:lnTo>
                    <a:pt x="5245" y="7578"/>
                  </a:lnTo>
                  <a:lnTo>
                    <a:pt x="5221" y="7560"/>
                  </a:lnTo>
                  <a:lnTo>
                    <a:pt x="5218" y="7557"/>
                  </a:lnTo>
                  <a:lnTo>
                    <a:pt x="5195" y="7538"/>
                  </a:lnTo>
                  <a:lnTo>
                    <a:pt x="5191" y="7535"/>
                  </a:lnTo>
                  <a:lnTo>
                    <a:pt x="5172" y="7518"/>
                  </a:lnTo>
                  <a:lnTo>
                    <a:pt x="5172" y="7518"/>
                  </a:lnTo>
                  <a:lnTo>
                    <a:pt x="5148" y="7512"/>
                  </a:lnTo>
                  <a:lnTo>
                    <a:pt x="5124" y="7507"/>
                  </a:lnTo>
                  <a:lnTo>
                    <a:pt x="5099" y="7503"/>
                  </a:lnTo>
                  <a:lnTo>
                    <a:pt x="5075" y="7499"/>
                  </a:lnTo>
                  <a:lnTo>
                    <a:pt x="5050" y="7497"/>
                  </a:lnTo>
                  <a:lnTo>
                    <a:pt x="5025" y="7495"/>
                  </a:lnTo>
                  <a:lnTo>
                    <a:pt x="5000" y="7495"/>
                  </a:lnTo>
                  <a:lnTo>
                    <a:pt x="4975" y="7495"/>
                  </a:lnTo>
                  <a:lnTo>
                    <a:pt x="4950" y="7497"/>
                  </a:lnTo>
                  <a:lnTo>
                    <a:pt x="4925" y="7499"/>
                  </a:lnTo>
                  <a:lnTo>
                    <a:pt x="4901" y="7503"/>
                  </a:lnTo>
                  <a:lnTo>
                    <a:pt x="4876" y="7507"/>
                  </a:lnTo>
                  <a:lnTo>
                    <a:pt x="4852" y="7512"/>
                  </a:lnTo>
                  <a:lnTo>
                    <a:pt x="4828" y="7518"/>
                  </a:lnTo>
                  <a:lnTo>
                    <a:pt x="4828" y="7518"/>
                  </a:lnTo>
                  <a:lnTo>
                    <a:pt x="4809" y="7535"/>
                  </a:lnTo>
                  <a:lnTo>
                    <a:pt x="4805" y="7538"/>
                  </a:lnTo>
                  <a:lnTo>
                    <a:pt x="4782" y="7557"/>
                  </a:lnTo>
                  <a:lnTo>
                    <a:pt x="4779" y="7560"/>
                  </a:lnTo>
                  <a:lnTo>
                    <a:pt x="4755" y="7578"/>
                  </a:lnTo>
                  <a:lnTo>
                    <a:pt x="4752" y="7580"/>
                  </a:lnTo>
                  <a:lnTo>
                    <a:pt x="4727" y="7598"/>
                  </a:lnTo>
                  <a:lnTo>
                    <a:pt x="4724" y="7600"/>
                  </a:lnTo>
                  <a:lnTo>
                    <a:pt x="4699" y="7616"/>
                  </a:lnTo>
                  <a:lnTo>
                    <a:pt x="4695" y="7619"/>
                  </a:lnTo>
                  <a:lnTo>
                    <a:pt x="4669" y="7634"/>
                  </a:lnTo>
                  <a:lnTo>
                    <a:pt x="4666" y="7636"/>
                  </a:lnTo>
                  <a:lnTo>
                    <a:pt x="4640" y="7651"/>
                  </a:lnTo>
                  <a:lnTo>
                    <a:pt x="4636" y="7653"/>
                  </a:lnTo>
                  <a:lnTo>
                    <a:pt x="4609" y="7666"/>
                  </a:lnTo>
                  <a:lnTo>
                    <a:pt x="4605" y="7668"/>
                  </a:lnTo>
                  <a:lnTo>
                    <a:pt x="4578" y="7681"/>
                  </a:lnTo>
                  <a:lnTo>
                    <a:pt x="4574" y="7683"/>
                  </a:lnTo>
                  <a:lnTo>
                    <a:pt x="4547" y="7694"/>
                  </a:lnTo>
                  <a:close/>
                  <a:moveTo>
                    <a:pt x="5661" y="5470"/>
                  </a:moveTo>
                  <a:lnTo>
                    <a:pt x="5663" y="5445"/>
                  </a:lnTo>
                  <a:lnTo>
                    <a:pt x="5665" y="5420"/>
                  </a:lnTo>
                  <a:lnTo>
                    <a:pt x="5665" y="5395"/>
                  </a:lnTo>
                  <a:lnTo>
                    <a:pt x="5665" y="5370"/>
                  </a:lnTo>
                  <a:lnTo>
                    <a:pt x="5663" y="5345"/>
                  </a:lnTo>
                  <a:lnTo>
                    <a:pt x="5661" y="5320"/>
                  </a:lnTo>
                  <a:lnTo>
                    <a:pt x="5657" y="5296"/>
                  </a:lnTo>
                  <a:lnTo>
                    <a:pt x="5653" y="5271"/>
                  </a:lnTo>
                  <a:lnTo>
                    <a:pt x="5648" y="5247"/>
                  </a:lnTo>
                  <a:lnTo>
                    <a:pt x="5642" y="5223"/>
                  </a:lnTo>
                  <a:lnTo>
                    <a:pt x="5635" y="5199"/>
                  </a:lnTo>
                  <a:lnTo>
                    <a:pt x="5627" y="5175"/>
                  </a:lnTo>
                  <a:lnTo>
                    <a:pt x="5619" y="5152"/>
                  </a:lnTo>
                  <a:lnTo>
                    <a:pt x="5609" y="5129"/>
                  </a:lnTo>
                  <a:lnTo>
                    <a:pt x="5599" y="5107"/>
                  </a:lnTo>
                  <a:lnTo>
                    <a:pt x="5588" y="5084"/>
                  </a:lnTo>
                  <a:lnTo>
                    <a:pt x="5576" y="5062"/>
                  </a:lnTo>
                  <a:lnTo>
                    <a:pt x="5563" y="5041"/>
                  </a:lnTo>
                  <a:lnTo>
                    <a:pt x="5549" y="5020"/>
                  </a:lnTo>
                  <a:lnTo>
                    <a:pt x="5535" y="5000"/>
                  </a:lnTo>
                  <a:lnTo>
                    <a:pt x="5520" y="4980"/>
                  </a:lnTo>
                  <a:lnTo>
                    <a:pt x="5504" y="4961"/>
                  </a:lnTo>
                  <a:lnTo>
                    <a:pt x="5487" y="4943"/>
                  </a:lnTo>
                  <a:lnTo>
                    <a:pt x="5470" y="4925"/>
                  </a:lnTo>
                  <a:lnTo>
                    <a:pt x="5452" y="4908"/>
                  </a:lnTo>
                  <a:lnTo>
                    <a:pt x="5434" y="4891"/>
                  </a:lnTo>
                  <a:lnTo>
                    <a:pt x="5415" y="4875"/>
                  </a:lnTo>
                  <a:lnTo>
                    <a:pt x="5395" y="4860"/>
                  </a:lnTo>
                  <a:lnTo>
                    <a:pt x="5375" y="4846"/>
                  </a:lnTo>
                  <a:lnTo>
                    <a:pt x="5354" y="4832"/>
                  </a:lnTo>
                  <a:lnTo>
                    <a:pt x="5333" y="4819"/>
                  </a:lnTo>
                  <a:lnTo>
                    <a:pt x="5311" y="4807"/>
                  </a:lnTo>
                  <a:lnTo>
                    <a:pt x="5288" y="4796"/>
                  </a:lnTo>
                  <a:lnTo>
                    <a:pt x="5266" y="4786"/>
                  </a:lnTo>
                  <a:lnTo>
                    <a:pt x="5243" y="4776"/>
                  </a:lnTo>
                  <a:lnTo>
                    <a:pt x="5220" y="4768"/>
                  </a:lnTo>
                  <a:lnTo>
                    <a:pt x="5196" y="4760"/>
                  </a:lnTo>
                  <a:lnTo>
                    <a:pt x="5172" y="4753"/>
                  </a:lnTo>
                  <a:lnTo>
                    <a:pt x="5148" y="4747"/>
                  </a:lnTo>
                  <a:lnTo>
                    <a:pt x="5124" y="4742"/>
                  </a:lnTo>
                  <a:lnTo>
                    <a:pt x="5099" y="4738"/>
                  </a:lnTo>
                  <a:lnTo>
                    <a:pt x="5075" y="4734"/>
                  </a:lnTo>
                  <a:lnTo>
                    <a:pt x="5050" y="4732"/>
                  </a:lnTo>
                  <a:lnTo>
                    <a:pt x="5025" y="4730"/>
                  </a:lnTo>
                  <a:lnTo>
                    <a:pt x="5000" y="4730"/>
                  </a:lnTo>
                  <a:lnTo>
                    <a:pt x="4975" y="4730"/>
                  </a:lnTo>
                  <a:lnTo>
                    <a:pt x="4950" y="4732"/>
                  </a:lnTo>
                  <a:lnTo>
                    <a:pt x="4925" y="4734"/>
                  </a:lnTo>
                  <a:lnTo>
                    <a:pt x="4901" y="4738"/>
                  </a:lnTo>
                  <a:lnTo>
                    <a:pt x="4876" y="4742"/>
                  </a:lnTo>
                  <a:lnTo>
                    <a:pt x="4852" y="4747"/>
                  </a:lnTo>
                  <a:lnTo>
                    <a:pt x="4828" y="4753"/>
                  </a:lnTo>
                  <a:lnTo>
                    <a:pt x="4804" y="4760"/>
                  </a:lnTo>
                  <a:lnTo>
                    <a:pt x="4780" y="4768"/>
                  </a:lnTo>
                  <a:lnTo>
                    <a:pt x="4757" y="4776"/>
                  </a:lnTo>
                  <a:lnTo>
                    <a:pt x="4734" y="4786"/>
                  </a:lnTo>
                  <a:lnTo>
                    <a:pt x="4712" y="4796"/>
                  </a:lnTo>
                  <a:lnTo>
                    <a:pt x="4689" y="4807"/>
                  </a:lnTo>
                  <a:lnTo>
                    <a:pt x="4667" y="4819"/>
                  </a:lnTo>
                  <a:lnTo>
                    <a:pt x="4646" y="4832"/>
                  </a:lnTo>
                  <a:lnTo>
                    <a:pt x="4625" y="4846"/>
                  </a:lnTo>
                  <a:lnTo>
                    <a:pt x="4605" y="4860"/>
                  </a:lnTo>
                  <a:lnTo>
                    <a:pt x="4585" y="4875"/>
                  </a:lnTo>
                  <a:lnTo>
                    <a:pt x="4566" y="4891"/>
                  </a:lnTo>
                  <a:lnTo>
                    <a:pt x="4548" y="4908"/>
                  </a:lnTo>
                  <a:lnTo>
                    <a:pt x="4530" y="4925"/>
                  </a:lnTo>
                  <a:lnTo>
                    <a:pt x="4513" y="4943"/>
                  </a:lnTo>
                  <a:lnTo>
                    <a:pt x="4496" y="4961"/>
                  </a:lnTo>
                  <a:lnTo>
                    <a:pt x="4480" y="4980"/>
                  </a:lnTo>
                  <a:lnTo>
                    <a:pt x="4465" y="5000"/>
                  </a:lnTo>
                  <a:lnTo>
                    <a:pt x="4451" y="5020"/>
                  </a:lnTo>
                  <a:lnTo>
                    <a:pt x="4437" y="5041"/>
                  </a:lnTo>
                  <a:lnTo>
                    <a:pt x="4424" y="5062"/>
                  </a:lnTo>
                  <a:lnTo>
                    <a:pt x="4412" y="5084"/>
                  </a:lnTo>
                  <a:lnTo>
                    <a:pt x="4401" y="5107"/>
                  </a:lnTo>
                  <a:lnTo>
                    <a:pt x="4391" y="5129"/>
                  </a:lnTo>
                  <a:lnTo>
                    <a:pt x="4381" y="5152"/>
                  </a:lnTo>
                  <a:lnTo>
                    <a:pt x="4373" y="5175"/>
                  </a:lnTo>
                  <a:lnTo>
                    <a:pt x="4365" y="5199"/>
                  </a:lnTo>
                  <a:lnTo>
                    <a:pt x="4358" y="5223"/>
                  </a:lnTo>
                  <a:lnTo>
                    <a:pt x="4352" y="5247"/>
                  </a:lnTo>
                  <a:lnTo>
                    <a:pt x="4347" y="5271"/>
                  </a:lnTo>
                  <a:lnTo>
                    <a:pt x="4343" y="5296"/>
                  </a:lnTo>
                  <a:lnTo>
                    <a:pt x="4339" y="5320"/>
                  </a:lnTo>
                  <a:lnTo>
                    <a:pt x="4337" y="5345"/>
                  </a:lnTo>
                  <a:lnTo>
                    <a:pt x="4335" y="5370"/>
                  </a:lnTo>
                  <a:lnTo>
                    <a:pt x="4335" y="5395"/>
                  </a:lnTo>
                  <a:lnTo>
                    <a:pt x="4335" y="5420"/>
                  </a:lnTo>
                  <a:lnTo>
                    <a:pt x="4337" y="5445"/>
                  </a:lnTo>
                  <a:lnTo>
                    <a:pt x="4339" y="5470"/>
                  </a:lnTo>
                  <a:lnTo>
                    <a:pt x="4343" y="5494"/>
                  </a:lnTo>
                  <a:lnTo>
                    <a:pt x="4347" y="5519"/>
                  </a:lnTo>
                  <a:lnTo>
                    <a:pt x="4352" y="5543"/>
                  </a:lnTo>
                  <a:lnTo>
                    <a:pt x="4358" y="5567"/>
                  </a:lnTo>
                  <a:lnTo>
                    <a:pt x="4365" y="5591"/>
                  </a:lnTo>
                  <a:lnTo>
                    <a:pt x="4373" y="5615"/>
                  </a:lnTo>
                  <a:lnTo>
                    <a:pt x="4381" y="5638"/>
                  </a:lnTo>
                  <a:lnTo>
                    <a:pt x="4391" y="5661"/>
                  </a:lnTo>
                  <a:lnTo>
                    <a:pt x="4401" y="5683"/>
                  </a:lnTo>
                  <a:lnTo>
                    <a:pt x="4412" y="5706"/>
                  </a:lnTo>
                  <a:lnTo>
                    <a:pt x="4424" y="5728"/>
                  </a:lnTo>
                  <a:lnTo>
                    <a:pt x="4437" y="5749"/>
                  </a:lnTo>
                  <a:lnTo>
                    <a:pt x="4451" y="5770"/>
                  </a:lnTo>
                  <a:lnTo>
                    <a:pt x="4465" y="5790"/>
                  </a:lnTo>
                  <a:lnTo>
                    <a:pt x="4480" y="5810"/>
                  </a:lnTo>
                  <a:lnTo>
                    <a:pt x="4496" y="5829"/>
                  </a:lnTo>
                  <a:lnTo>
                    <a:pt x="4513" y="5847"/>
                  </a:lnTo>
                  <a:lnTo>
                    <a:pt x="4530" y="5865"/>
                  </a:lnTo>
                  <a:lnTo>
                    <a:pt x="4548" y="5882"/>
                  </a:lnTo>
                  <a:lnTo>
                    <a:pt x="4566" y="5899"/>
                  </a:lnTo>
                  <a:lnTo>
                    <a:pt x="4585" y="5915"/>
                  </a:lnTo>
                  <a:lnTo>
                    <a:pt x="4605" y="5930"/>
                  </a:lnTo>
                  <a:lnTo>
                    <a:pt x="4625" y="5944"/>
                  </a:lnTo>
                  <a:lnTo>
                    <a:pt x="4646" y="5958"/>
                  </a:lnTo>
                  <a:lnTo>
                    <a:pt x="4667" y="5971"/>
                  </a:lnTo>
                  <a:lnTo>
                    <a:pt x="4689" y="5983"/>
                  </a:lnTo>
                  <a:lnTo>
                    <a:pt x="4712" y="5994"/>
                  </a:lnTo>
                  <a:lnTo>
                    <a:pt x="4734" y="6004"/>
                  </a:lnTo>
                  <a:lnTo>
                    <a:pt x="4757" y="6014"/>
                  </a:lnTo>
                  <a:lnTo>
                    <a:pt x="4780" y="6022"/>
                  </a:lnTo>
                  <a:lnTo>
                    <a:pt x="4804" y="6030"/>
                  </a:lnTo>
                  <a:lnTo>
                    <a:pt x="4828" y="6037"/>
                  </a:lnTo>
                  <a:lnTo>
                    <a:pt x="4852" y="6043"/>
                  </a:lnTo>
                  <a:lnTo>
                    <a:pt x="4876" y="6048"/>
                  </a:lnTo>
                  <a:lnTo>
                    <a:pt x="4901" y="6052"/>
                  </a:lnTo>
                  <a:lnTo>
                    <a:pt x="4925" y="6056"/>
                  </a:lnTo>
                  <a:lnTo>
                    <a:pt x="4950" y="6058"/>
                  </a:lnTo>
                  <a:lnTo>
                    <a:pt x="4975" y="6060"/>
                  </a:lnTo>
                  <a:lnTo>
                    <a:pt x="5000" y="6060"/>
                  </a:lnTo>
                  <a:lnTo>
                    <a:pt x="5025" y="6060"/>
                  </a:lnTo>
                  <a:lnTo>
                    <a:pt x="5050" y="6058"/>
                  </a:lnTo>
                  <a:lnTo>
                    <a:pt x="5075" y="6056"/>
                  </a:lnTo>
                  <a:lnTo>
                    <a:pt x="5099" y="6052"/>
                  </a:lnTo>
                  <a:lnTo>
                    <a:pt x="5124" y="6048"/>
                  </a:lnTo>
                  <a:lnTo>
                    <a:pt x="5148" y="6043"/>
                  </a:lnTo>
                  <a:lnTo>
                    <a:pt x="5172" y="6037"/>
                  </a:lnTo>
                  <a:lnTo>
                    <a:pt x="5196" y="6030"/>
                  </a:lnTo>
                  <a:lnTo>
                    <a:pt x="5220" y="6022"/>
                  </a:lnTo>
                  <a:lnTo>
                    <a:pt x="5243" y="6014"/>
                  </a:lnTo>
                  <a:lnTo>
                    <a:pt x="5266" y="6004"/>
                  </a:lnTo>
                  <a:lnTo>
                    <a:pt x="5288" y="5994"/>
                  </a:lnTo>
                  <a:lnTo>
                    <a:pt x="5311" y="5983"/>
                  </a:lnTo>
                  <a:lnTo>
                    <a:pt x="5333" y="5971"/>
                  </a:lnTo>
                  <a:lnTo>
                    <a:pt x="5354" y="5958"/>
                  </a:lnTo>
                  <a:lnTo>
                    <a:pt x="5375" y="5944"/>
                  </a:lnTo>
                  <a:lnTo>
                    <a:pt x="5395" y="5930"/>
                  </a:lnTo>
                  <a:lnTo>
                    <a:pt x="5415" y="5915"/>
                  </a:lnTo>
                  <a:lnTo>
                    <a:pt x="5434" y="5899"/>
                  </a:lnTo>
                  <a:lnTo>
                    <a:pt x="5452" y="5882"/>
                  </a:lnTo>
                  <a:lnTo>
                    <a:pt x="5470" y="5865"/>
                  </a:lnTo>
                  <a:lnTo>
                    <a:pt x="5487" y="5847"/>
                  </a:lnTo>
                  <a:lnTo>
                    <a:pt x="5504" y="5829"/>
                  </a:lnTo>
                  <a:lnTo>
                    <a:pt x="5520" y="5810"/>
                  </a:lnTo>
                  <a:lnTo>
                    <a:pt x="5535" y="5790"/>
                  </a:lnTo>
                  <a:lnTo>
                    <a:pt x="5549" y="5770"/>
                  </a:lnTo>
                  <a:lnTo>
                    <a:pt x="5563" y="5749"/>
                  </a:lnTo>
                  <a:lnTo>
                    <a:pt x="5576" y="5728"/>
                  </a:lnTo>
                  <a:lnTo>
                    <a:pt x="5588" y="5706"/>
                  </a:lnTo>
                  <a:lnTo>
                    <a:pt x="5599" y="5683"/>
                  </a:lnTo>
                  <a:lnTo>
                    <a:pt x="5609" y="5661"/>
                  </a:lnTo>
                  <a:lnTo>
                    <a:pt x="5619" y="5638"/>
                  </a:lnTo>
                  <a:lnTo>
                    <a:pt x="5627" y="5615"/>
                  </a:lnTo>
                  <a:lnTo>
                    <a:pt x="5635" y="5591"/>
                  </a:lnTo>
                  <a:lnTo>
                    <a:pt x="5642" y="5567"/>
                  </a:lnTo>
                  <a:lnTo>
                    <a:pt x="5648" y="5543"/>
                  </a:lnTo>
                  <a:lnTo>
                    <a:pt x="5653" y="5519"/>
                  </a:lnTo>
                  <a:lnTo>
                    <a:pt x="5657" y="5494"/>
                  </a:lnTo>
                  <a:lnTo>
                    <a:pt x="5661" y="5470"/>
                  </a:lnTo>
                  <a:close/>
                  <a:moveTo>
                    <a:pt x="4968" y="6309"/>
                  </a:moveTo>
                  <a:lnTo>
                    <a:pt x="4963" y="6309"/>
                  </a:lnTo>
                  <a:lnTo>
                    <a:pt x="4952" y="6309"/>
                  </a:lnTo>
                  <a:lnTo>
                    <a:pt x="4964" y="6326"/>
                  </a:lnTo>
                  <a:lnTo>
                    <a:pt x="4967" y="6329"/>
                  </a:lnTo>
                  <a:lnTo>
                    <a:pt x="4983" y="6354"/>
                  </a:lnTo>
                  <a:lnTo>
                    <a:pt x="4986" y="6358"/>
                  </a:lnTo>
                  <a:lnTo>
                    <a:pt x="5000" y="6382"/>
                  </a:lnTo>
                  <a:lnTo>
                    <a:pt x="5014" y="6358"/>
                  </a:lnTo>
                  <a:lnTo>
                    <a:pt x="5017" y="6354"/>
                  </a:lnTo>
                  <a:lnTo>
                    <a:pt x="5033" y="6329"/>
                  </a:lnTo>
                  <a:lnTo>
                    <a:pt x="5036" y="6326"/>
                  </a:lnTo>
                  <a:lnTo>
                    <a:pt x="5048" y="6309"/>
                  </a:lnTo>
                  <a:lnTo>
                    <a:pt x="5037" y="6309"/>
                  </a:lnTo>
                  <a:lnTo>
                    <a:pt x="5032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968" y="6309"/>
                  </a:lnTo>
                  <a:close/>
                  <a:moveTo>
                    <a:pt x="4964" y="4464"/>
                  </a:moveTo>
                  <a:lnTo>
                    <a:pt x="4952" y="4481"/>
                  </a:lnTo>
                  <a:lnTo>
                    <a:pt x="4963" y="4481"/>
                  </a:lnTo>
                  <a:lnTo>
                    <a:pt x="4968" y="4481"/>
                  </a:lnTo>
                  <a:lnTo>
                    <a:pt x="4998" y="4480"/>
                  </a:lnTo>
                  <a:lnTo>
                    <a:pt x="5002" y="4480"/>
                  </a:lnTo>
                  <a:lnTo>
                    <a:pt x="5032" y="4481"/>
                  </a:lnTo>
                  <a:lnTo>
                    <a:pt x="5037" y="4481"/>
                  </a:lnTo>
                  <a:lnTo>
                    <a:pt x="5048" y="4481"/>
                  </a:lnTo>
                  <a:lnTo>
                    <a:pt x="5036" y="4464"/>
                  </a:lnTo>
                  <a:lnTo>
                    <a:pt x="5033" y="4461"/>
                  </a:lnTo>
                  <a:lnTo>
                    <a:pt x="5017" y="4436"/>
                  </a:lnTo>
                  <a:lnTo>
                    <a:pt x="5014" y="4432"/>
                  </a:lnTo>
                  <a:lnTo>
                    <a:pt x="5000" y="4408"/>
                  </a:lnTo>
                  <a:lnTo>
                    <a:pt x="4986" y="4432"/>
                  </a:lnTo>
                  <a:lnTo>
                    <a:pt x="4983" y="4436"/>
                  </a:lnTo>
                  <a:lnTo>
                    <a:pt x="4967" y="4461"/>
                  </a:lnTo>
                  <a:lnTo>
                    <a:pt x="4964" y="4464"/>
                  </a:lnTo>
                  <a:close/>
                  <a:moveTo>
                    <a:pt x="4871" y="4021"/>
                  </a:moveTo>
                  <a:lnTo>
                    <a:pt x="4873" y="3997"/>
                  </a:lnTo>
                  <a:lnTo>
                    <a:pt x="4875" y="3972"/>
                  </a:lnTo>
                  <a:lnTo>
                    <a:pt x="4875" y="3947"/>
                  </a:lnTo>
                  <a:lnTo>
                    <a:pt x="4875" y="3922"/>
                  </a:lnTo>
                  <a:lnTo>
                    <a:pt x="4873" y="3897"/>
                  </a:lnTo>
                  <a:lnTo>
                    <a:pt x="4871" y="3872"/>
                  </a:lnTo>
                  <a:lnTo>
                    <a:pt x="4867" y="3848"/>
                  </a:lnTo>
                  <a:lnTo>
                    <a:pt x="4863" y="3823"/>
                  </a:lnTo>
                  <a:lnTo>
                    <a:pt x="4858" y="3799"/>
                  </a:lnTo>
                  <a:lnTo>
                    <a:pt x="4852" y="3775"/>
                  </a:lnTo>
                  <a:lnTo>
                    <a:pt x="4845" y="3751"/>
                  </a:lnTo>
                  <a:lnTo>
                    <a:pt x="4837" y="3727"/>
                  </a:lnTo>
                  <a:lnTo>
                    <a:pt x="4829" y="3704"/>
                  </a:lnTo>
                  <a:lnTo>
                    <a:pt x="4819" y="3681"/>
                  </a:lnTo>
                  <a:lnTo>
                    <a:pt x="4809" y="3659"/>
                  </a:lnTo>
                  <a:lnTo>
                    <a:pt x="4798" y="3636"/>
                  </a:lnTo>
                  <a:lnTo>
                    <a:pt x="4786" y="3614"/>
                  </a:lnTo>
                  <a:lnTo>
                    <a:pt x="4773" y="3593"/>
                  </a:lnTo>
                  <a:lnTo>
                    <a:pt x="4759" y="3572"/>
                  </a:lnTo>
                  <a:lnTo>
                    <a:pt x="4745" y="3552"/>
                  </a:lnTo>
                  <a:lnTo>
                    <a:pt x="4730" y="3532"/>
                  </a:lnTo>
                  <a:lnTo>
                    <a:pt x="4714" y="3513"/>
                  </a:lnTo>
                  <a:lnTo>
                    <a:pt x="4697" y="3495"/>
                  </a:lnTo>
                  <a:lnTo>
                    <a:pt x="4680" y="3477"/>
                  </a:lnTo>
                  <a:lnTo>
                    <a:pt x="4662" y="3460"/>
                  </a:lnTo>
                  <a:lnTo>
                    <a:pt x="4644" y="3443"/>
                  </a:lnTo>
                  <a:lnTo>
                    <a:pt x="4625" y="3427"/>
                  </a:lnTo>
                  <a:lnTo>
                    <a:pt x="4605" y="3412"/>
                  </a:lnTo>
                  <a:lnTo>
                    <a:pt x="4585" y="3398"/>
                  </a:lnTo>
                  <a:lnTo>
                    <a:pt x="4564" y="3384"/>
                  </a:lnTo>
                  <a:lnTo>
                    <a:pt x="4542" y="3371"/>
                  </a:lnTo>
                  <a:lnTo>
                    <a:pt x="4520" y="3359"/>
                  </a:lnTo>
                  <a:lnTo>
                    <a:pt x="4498" y="3348"/>
                  </a:lnTo>
                  <a:lnTo>
                    <a:pt x="4476" y="3337"/>
                  </a:lnTo>
                  <a:lnTo>
                    <a:pt x="4453" y="3328"/>
                  </a:lnTo>
                  <a:lnTo>
                    <a:pt x="4430" y="3319"/>
                  </a:lnTo>
                  <a:lnTo>
                    <a:pt x="4406" y="3311"/>
                  </a:lnTo>
                  <a:lnTo>
                    <a:pt x="4382" y="3305"/>
                  </a:lnTo>
                  <a:lnTo>
                    <a:pt x="4358" y="3299"/>
                  </a:lnTo>
                  <a:lnTo>
                    <a:pt x="4334" y="3294"/>
                  </a:lnTo>
                  <a:lnTo>
                    <a:pt x="4310" y="3289"/>
                  </a:lnTo>
                  <a:lnTo>
                    <a:pt x="4285" y="3286"/>
                  </a:lnTo>
                  <a:lnTo>
                    <a:pt x="4260" y="3284"/>
                  </a:lnTo>
                  <a:lnTo>
                    <a:pt x="4235" y="3282"/>
                  </a:lnTo>
                  <a:lnTo>
                    <a:pt x="4210" y="3282"/>
                  </a:lnTo>
                  <a:lnTo>
                    <a:pt x="4185" y="3282"/>
                  </a:lnTo>
                  <a:lnTo>
                    <a:pt x="4160" y="3284"/>
                  </a:lnTo>
                  <a:lnTo>
                    <a:pt x="4135" y="3286"/>
                  </a:lnTo>
                  <a:lnTo>
                    <a:pt x="4110" y="3289"/>
                  </a:lnTo>
                  <a:lnTo>
                    <a:pt x="4086" y="3294"/>
                  </a:lnTo>
                  <a:lnTo>
                    <a:pt x="4062" y="3299"/>
                  </a:lnTo>
                  <a:lnTo>
                    <a:pt x="4038" y="3305"/>
                  </a:lnTo>
                  <a:lnTo>
                    <a:pt x="4014" y="3311"/>
                  </a:lnTo>
                  <a:lnTo>
                    <a:pt x="3990" y="3319"/>
                  </a:lnTo>
                  <a:lnTo>
                    <a:pt x="3967" y="3328"/>
                  </a:lnTo>
                  <a:lnTo>
                    <a:pt x="3944" y="3337"/>
                  </a:lnTo>
                  <a:lnTo>
                    <a:pt x="3922" y="3348"/>
                  </a:lnTo>
                  <a:lnTo>
                    <a:pt x="3900" y="3359"/>
                  </a:lnTo>
                  <a:lnTo>
                    <a:pt x="3878" y="3371"/>
                  </a:lnTo>
                  <a:lnTo>
                    <a:pt x="3856" y="3384"/>
                  </a:lnTo>
                  <a:lnTo>
                    <a:pt x="3835" y="3398"/>
                  </a:lnTo>
                  <a:lnTo>
                    <a:pt x="3815" y="3412"/>
                  </a:lnTo>
                  <a:lnTo>
                    <a:pt x="3795" y="3427"/>
                  </a:lnTo>
                  <a:lnTo>
                    <a:pt x="3776" y="3443"/>
                  </a:lnTo>
                  <a:lnTo>
                    <a:pt x="3758" y="3460"/>
                  </a:lnTo>
                  <a:lnTo>
                    <a:pt x="3740" y="3477"/>
                  </a:lnTo>
                  <a:lnTo>
                    <a:pt x="3723" y="3495"/>
                  </a:lnTo>
                  <a:lnTo>
                    <a:pt x="3706" y="3513"/>
                  </a:lnTo>
                  <a:lnTo>
                    <a:pt x="3690" y="3532"/>
                  </a:lnTo>
                  <a:lnTo>
                    <a:pt x="3675" y="3552"/>
                  </a:lnTo>
                  <a:lnTo>
                    <a:pt x="3661" y="3572"/>
                  </a:lnTo>
                  <a:lnTo>
                    <a:pt x="3647" y="3593"/>
                  </a:lnTo>
                  <a:lnTo>
                    <a:pt x="3634" y="3614"/>
                  </a:lnTo>
                  <a:lnTo>
                    <a:pt x="3622" y="3636"/>
                  </a:lnTo>
                  <a:lnTo>
                    <a:pt x="3611" y="3659"/>
                  </a:lnTo>
                  <a:lnTo>
                    <a:pt x="3601" y="3681"/>
                  </a:lnTo>
                  <a:lnTo>
                    <a:pt x="3591" y="3704"/>
                  </a:lnTo>
                  <a:lnTo>
                    <a:pt x="3583" y="3727"/>
                  </a:lnTo>
                  <a:lnTo>
                    <a:pt x="3575" y="3751"/>
                  </a:lnTo>
                  <a:lnTo>
                    <a:pt x="3568" y="3775"/>
                  </a:lnTo>
                  <a:lnTo>
                    <a:pt x="3562" y="3799"/>
                  </a:lnTo>
                  <a:lnTo>
                    <a:pt x="3557" y="3823"/>
                  </a:lnTo>
                  <a:lnTo>
                    <a:pt x="3553" y="3848"/>
                  </a:lnTo>
                  <a:lnTo>
                    <a:pt x="3549" y="3872"/>
                  </a:lnTo>
                  <a:lnTo>
                    <a:pt x="3547" y="3897"/>
                  </a:lnTo>
                  <a:lnTo>
                    <a:pt x="3545" y="3922"/>
                  </a:lnTo>
                  <a:lnTo>
                    <a:pt x="3545" y="3947"/>
                  </a:lnTo>
                  <a:lnTo>
                    <a:pt x="3545" y="3972"/>
                  </a:lnTo>
                  <a:lnTo>
                    <a:pt x="3547" y="3997"/>
                  </a:lnTo>
                  <a:lnTo>
                    <a:pt x="3549" y="4021"/>
                  </a:lnTo>
                  <a:lnTo>
                    <a:pt x="3553" y="4046"/>
                  </a:lnTo>
                  <a:lnTo>
                    <a:pt x="3557" y="4070"/>
                  </a:lnTo>
                  <a:lnTo>
                    <a:pt x="3562" y="4095"/>
                  </a:lnTo>
                  <a:lnTo>
                    <a:pt x="3568" y="4119"/>
                  </a:lnTo>
                  <a:lnTo>
                    <a:pt x="3575" y="4143"/>
                  </a:lnTo>
                  <a:lnTo>
                    <a:pt x="3583" y="4166"/>
                  </a:lnTo>
                  <a:lnTo>
                    <a:pt x="3591" y="4190"/>
                  </a:lnTo>
                  <a:lnTo>
                    <a:pt x="3601" y="4213"/>
                  </a:lnTo>
                  <a:lnTo>
                    <a:pt x="3611" y="4235"/>
                  </a:lnTo>
                  <a:lnTo>
                    <a:pt x="3622" y="4258"/>
                  </a:lnTo>
                  <a:lnTo>
                    <a:pt x="3634" y="4280"/>
                  </a:lnTo>
                  <a:lnTo>
                    <a:pt x="3647" y="4301"/>
                  </a:lnTo>
                  <a:lnTo>
                    <a:pt x="3661" y="4322"/>
                  </a:lnTo>
                  <a:lnTo>
                    <a:pt x="3675" y="4342"/>
                  </a:lnTo>
                  <a:lnTo>
                    <a:pt x="3690" y="4361"/>
                  </a:lnTo>
                  <a:lnTo>
                    <a:pt x="3706" y="4380"/>
                  </a:lnTo>
                  <a:lnTo>
                    <a:pt x="3722" y="4399"/>
                  </a:lnTo>
                  <a:lnTo>
                    <a:pt x="3740" y="4417"/>
                  </a:lnTo>
                  <a:lnTo>
                    <a:pt x="3758" y="4434"/>
                  </a:lnTo>
                  <a:lnTo>
                    <a:pt x="3776" y="4450"/>
                  </a:lnTo>
                  <a:lnTo>
                    <a:pt x="3795" y="4466"/>
                  </a:lnTo>
                  <a:lnTo>
                    <a:pt x="3815" y="4482"/>
                  </a:lnTo>
                  <a:lnTo>
                    <a:pt x="3835" y="4496"/>
                  </a:lnTo>
                  <a:lnTo>
                    <a:pt x="3856" y="4510"/>
                  </a:lnTo>
                  <a:lnTo>
                    <a:pt x="3878" y="4523"/>
                  </a:lnTo>
                  <a:lnTo>
                    <a:pt x="3899" y="4535"/>
                  </a:lnTo>
                  <a:lnTo>
                    <a:pt x="3922" y="4546"/>
                  </a:lnTo>
                  <a:lnTo>
                    <a:pt x="3944" y="4556"/>
                  </a:lnTo>
                  <a:lnTo>
                    <a:pt x="3967" y="4566"/>
                  </a:lnTo>
                  <a:lnTo>
                    <a:pt x="3990" y="4574"/>
                  </a:lnTo>
                  <a:lnTo>
                    <a:pt x="4014" y="4582"/>
                  </a:lnTo>
                  <a:lnTo>
                    <a:pt x="4038" y="4589"/>
                  </a:lnTo>
                  <a:lnTo>
                    <a:pt x="4062" y="4595"/>
                  </a:lnTo>
                  <a:lnTo>
                    <a:pt x="4086" y="4600"/>
                  </a:lnTo>
                  <a:lnTo>
                    <a:pt x="4111" y="4604"/>
                  </a:lnTo>
                  <a:lnTo>
                    <a:pt x="4135" y="4608"/>
                  </a:lnTo>
                  <a:lnTo>
                    <a:pt x="4160" y="4610"/>
                  </a:lnTo>
                  <a:lnTo>
                    <a:pt x="4185" y="4612"/>
                  </a:lnTo>
                  <a:lnTo>
                    <a:pt x="4210" y="4612"/>
                  </a:lnTo>
                  <a:lnTo>
                    <a:pt x="4235" y="4612"/>
                  </a:lnTo>
                  <a:lnTo>
                    <a:pt x="4260" y="4610"/>
                  </a:lnTo>
                  <a:lnTo>
                    <a:pt x="4285" y="4608"/>
                  </a:lnTo>
                  <a:lnTo>
                    <a:pt x="4309" y="4604"/>
                  </a:lnTo>
                  <a:lnTo>
                    <a:pt x="4334" y="4600"/>
                  </a:lnTo>
                  <a:lnTo>
                    <a:pt x="4358" y="4595"/>
                  </a:lnTo>
                  <a:lnTo>
                    <a:pt x="4382" y="4589"/>
                  </a:lnTo>
                  <a:lnTo>
                    <a:pt x="4406" y="4582"/>
                  </a:lnTo>
                  <a:lnTo>
                    <a:pt x="4430" y="4574"/>
                  </a:lnTo>
                  <a:lnTo>
                    <a:pt x="4453" y="4566"/>
                  </a:lnTo>
                  <a:lnTo>
                    <a:pt x="4476" y="4556"/>
                  </a:lnTo>
                  <a:lnTo>
                    <a:pt x="4498" y="4546"/>
                  </a:lnTo>
                  <a:lnTo>
                    <a:pt x="4521" y="4535"/>
                  </a:lnTo>
                  <a:lnTo>
                    <a:pt x="4542" y="4523"/>
                  </a:lnTo>
                  <a:lnTo>
                    <a:pt x="4564" y="4510"/>
                  </a:lnTo>
                  <a:lnTo>
                    <a:pt x="4585" y="4496"/>
                  </a:lnTo>
                  <a:lnTo>
                    <a:pt x="4605" y="4482"/>
                  </a:lnTo>
                  <a:lnTo>
                    <a:pt x="4625" y="4466"/>
                  </a:lnTo>
                  <a:lnTo>
                    <a:pt x="4644" y="4450"/>
                  </a:lnTo>
                  <a:lnTo>
                    <a:pt x="4662" y="4434"/>
                  </a:lnTo>
                  <a:lnTo>
                    <a:pt x="4680" y="4417"/>
                  </a:lnTo>
                  <a:lnTo>
                    <a:pt x="4698" y="4399"/>
                  </a:lnTo>
                  <a:lnTo>
                    <a:pt x="4714" y="4380"/>
                  </a:lnTo>
                  <a:lnTo>
                    <a:pt x="4730" y="4361"/>
                  </a:lnTo>
                  <a:lnTo>
                    <a:pt x="4745" y="4342"/>
                  </a:lnTo>
                  <a:lnTo>
                    <a:pt x="4759" y="4322"/>
                  </a:lnTo>
                  <a:lnTo>
                    <a:pt x="4773" y="4301"/>
                  </a:lnTo>
                  <a:lnTo>
                    <a:pt x="4786" y="4280"/>
                  </a:lnTo>
                  <a:lnTo>
                    <a:pt x="4798" y="4258"/>
                  </a:lnTo>
                  <a:lnTo>
                    <a:pt x="4809" y="4235"/>
                  </a:lnTo>
                  <a:lnTo>
                    <a:pt x="4819" y="4213"/>
                  </a:lnTo>
                  <a:lnTo>
                    <a:pt x="4829" y="4190"/>
                  </a:lnTo>
                  <a:lnTo>
                    <a:pt x="4837" y="4166"/>
                  </a:lnTo>
                  <a:lnTo>
                    <a:pt x="4845" y="4143"/>
                  </a:lnTo>
                  <a:lnTo>
                    <a:pt x="4852" y="4119"/>
                  </a:lnTo>
                  <a:lnTo>
                    <a:pt x="4858" y="4095"/>
                  </a:lnTo>
                  <a:lnTo>
                    <a:pt x="4863" y="4070"/>
                  </a:lnTo>
                  <a:lnTo>
                    <a:pt x="4867" y="4046"/>
                  </a:lnTo>
                  <a:lnTo>
                    <a:pt x="4871" y="4021"/>
                  </a:lnTo>
                  <a:close/>
                  <a:moveTo>
                    <a:pt x="4871" y="6918"/>
                  </a:moveTo>
                  <a:lnTo>
                    <a:pt x="4873" y="6893"/>
                  </a:lnTo>
                  <a:lnTo>
                    <a:pt x="4875" y="6868"/>
                  </a:lnTo>
                  <a:lnTo>
                    <a:pt x="4875" y="6843"/>
                  </a:lnTo>
                  <a:lnTo>
                    <a:pt x="4875" y="6818"/>
                  </a:lnTo>
                  <a:lnTo>
                    <a:pt x="4873" y="6793"/>
                  </a:lnTo>
                  <a:lnTo>
                    <a:pt x="4871" y="6769"/>
                  </a:lnTo>
                  <a:lnTo>
                    <a:pt x="4867" y="6744"/>
                  </a:lnTo>
                  <a:lnTo>
                    <a:pt x="4863" y="6720"/>
                  </a:lnTo>
                  <a:lnTo>
                    <a:pt x="4858" y="6695"/>
                  </a:lnTo>
                  <a:lnTo>
                    <a:pt x="4852" y="6671"/>
                  </a:lnTo>
                  <a:lnTo>
                    <a:pt x="4845" y="6647"/>
                  </a:lnTo>
                  <a:lnTo>
                    <a:pt x="4837" y="6624"/>
                  </a:lnTo>
                  <a:lnTo>
                    <a:pt x="4829" y="6600"/>
                  </a:lnTo>
                  <a:lnTo>
                    <a:pt x="4819" y="6577"/>
                  </a:lnTo>
                  <a:lnTo>
                    <a:pt x="4809" y="6555"/>
                  </a:lnTo>
                  <a:lnTo>
                    <a:pt x="4798" y="6532"/>
                  </a:lnTo>
                  <a:lnTo>
                    <a:pt x="4786" y="6510"/>
                  </a:lnTo>
                  <a:lnTo>
                    <a:pt x="4773" y="6489"/>
                  </a:lnTo>
                  <a:lnTo>
                    <a:pt x="4759" y="6468"/>
                  </a:lnTo>
                  <a:lnTo>
                    <a:pt x="4745" y="6448"/>
                  </a:lnTo>
                  <a:lnTo>
                    <a:pt x="4730" y="6429"/>
                  </a:lnTo>
                  <a:lnTo>
                    <a:pt x="4714" y="6410"/>
                  </a:lnTo>
                  <a:lnTo>
                    <a:pt x="4698" y="6391"/>
                  </a:lnTo>
                  <a:lnTo>
                    <a:pt x="4680" y="6373"/>
                  </a:lnTo>
                  <a:lnTo>
                    <a:pt x="4662" y="6356"/>
                  </a:lnTo>
                  <a:lnTo>
                    <a:pt x="4644" y="6340"/>
                  </a:lnTo>
                  <a:lnTo>
                    <a:pt x="4625" y="6324"/>
                  </a:lnTo>
                  <a:lnTo>
                    <a:pt x="4605" y="6308"/>
                  </a:lnTo>
                  <a:lnTo>
                    <a:pt x="4585" y="6294"/>
                  </a:lnTo>
                  <a:lnTo>
                    <a:pt x="4564" y="6280"/>
                  </a:lnTo>
                  <a:lnTo>
                    <a:pt x="4542" y="6267"/>
                  </a:lnTo>
                  <a:lnTo>
                    <a:pt x="4521" y="6255"/>
                  </a:lnTo>
                  <a:lnTo>
                    <a:pt x="4498" y="6244"/>
                  </a:lnTo>
                  <a:lnTo>
                    <a:pt x="4476" y="6234"/>
                  </a:lnTo>
                  <a:lnTo>
                    <a:pt x="4453" y="6224"/>
                  </a:lnTo>
                  <a:lnTo>
                    <a:pt x="4430" y="6216"/>
                  </a:lnTo>
                  <a:lnTo>
                    <a:pt x="4406" y="6208"/>
                  </a:lnTo>
                  <a:lnTo>
                    <a:pt x="4382" y="6201"/>
                  </a:lnTo>
                  <a:lnTo>
                    <a:pt x="4358" y="6195"/>
                  </a:lnTo>
                  <a:lnTo>
                    <a:pt x="4334" y="6190"/>
                  </a:lnTo>
                  <a:lnTo>
                    <a:pt x="4309" y="6186"/>
                  </a:lnTo>
                  <a:lnTo>
                    <a:pt x="4285" y="6182"/>
                  </a:lnTo>
                  <a:lnTo>
                    <a:pt x="4260" y="6180"/>
                  </a:lnTo>
                  <a:lnTo>
                    <a:pt x="4235" y="6178"/>
                  </a:lnTo>
                  <a:lnTo>
                    <a:pt x="4210" y="6178"/>
                  </a:lnTo>
                  <a:lnTo>
                    <a:pt x="4185" y="6178"/>
                  </a:lnTo>
                  <a:lnTo>
                    <a:pt x="4160" y="6180"/>
                  </a:lnTo>
                  <a:lnTo>
                    <a:pt x="4135" y="6182"/>
                  </a:lnTo>
                  <a:lnTo>
                    <a:pt x="4111" y="6186"/>
                  </a:lnTo>
                  <a:lnTo>
                    <a:pt x="4086" y="6190"/>
                  </a:lnTo>
                  <a:lnTo>
                    <a:pt x="4062" y="6195"/>
                  </a:lnTo>
                  <a:lnTo>
                    <a:pt x="4038" y="6201"/>
                  </a:lnTo>
                  <a:lnTo>
                    <a:pt x="4014" y="6208"/>
                  </a:lnTo>
                  <a:lnTo>
                    <a:pt x="3990" y="6216"/>
                  </a:lnTo>
                  <a:lnTo>
                    <a:pt x="3967" y="6224"/>
                  </a:lnTo>
                  <a:lnTo>
                    <a:pt x="3944" y="6234"/>
                  </a:lnTo>
                  <a:lnTo>
                    <a:pt x="3922" y="6244"/>
                  </a:lnTo>
                  <a:lnTo>
                    <a:pt x="3899" y="6255"/>
                  </a:lnTo>
                  <a:lnTo>
                    <a:pt x="3878" y="6267"/>
                  </a:lnTo>
                  <a:lnTo>
                    <a:pt x="3856" y="6280"/>
                  </a:lnTo>
                  <a:lnTo>
                    <a:pt x="3835" y="6294"/>
                  </a:lnTo>
                  <a:lnTo>
                    <a:pt x="3815" y="6308"/>
                  </a:lnTo>
                  <a:lnTo>
                    <a:pt x="3795" y="6324"/>
                  </a:lnTo>
                  <a:lnTo>
                    <a:pt x="3776" y="6340"/>
                  </a:lnTo>
                  <a:lnTo>
                    <a:pt x="3758" y="6356"/>
                  </a:lnTo>
                  <a:lnTo>
                    <a:pt x="3740" y="6373"/>
                  </a:lnTo>
                  <a:lnTo>
                    <a:pt x="3722" y="6391"/>
                  </a:lnTo>
                  <a:lnTo>
                    <a:pt x="3706" y="6410"/>
                  </a:lnTo>
                  <a:lnTo>
                    <a:pt x="3690" y="6429"/>
                  </a:lnTo>
                  <a:lnTo>
                    <a:pt x="3675" y="6448"/>
                  </a:lnTo>
                  <a:lnTo>
                    <a:pt x="3661" y="6468"/>
                  </a:lnTo>
                  <a:lnTo>
                    <a:pt x="3647" y="6489"/>
                  </a:lnTo>
                  <a:lnTo>
                    <a:pt x="3634" y="6510"/>
                  </a:lnTo>
                  <a:lnTo>
                    <a:pt x="3622" y="6532"/>
                  </a:lnTo>
                  <a:lnTo>
                    <a:pt x="3611" y="6555"/>
                  </a:lnTo>
                  <a:lnTo>
                    <a:pt x="3601" y="6577"/>
                  </a:lnTo>
                  <a:lnTo>
                    <a:pt x="3591" y="6600"/>
                  </a:lnTo>
                  <a:lnTo>
                    <a:pt x="3583" y="6624"/>
                  </a:lnTo>
                  <a:lnTo>
                    <a:pt x="3575" y="6647"/>
                  </a:lnTo>
                  <a:lnTo>
                    <a:pt x="3568" y="6671"/>
                  </a:lnTo>
                  <a:lnTo>
                    <a:pt x="3562" y="6695"/>
                  </a:lnTo>
                  <a:lnTo>
                    <a:pt x="3557" y="6720"/>
                  </a:lnTo>
                  <a:lnTo>
                    <a:pt x="3553" y="6744"/>
                  </a:lnTo>
                  <a:lnTo>
                    <a:pt x="3549" y="6769"/>
                  </a:lnTo>
                  <a:lnTo>
                    <a:pt x="3547" y="6793"/>
                  </a:lnTo>
                  <a:lnTo>
                    <a:pt x="3545" y="6818"/>
                  </a:lnTo>
                  <a:lnTo>
                    <a:pt x="3545" y="6843"/>
                  </a:lnTo>
                  <a:lnTo>
                    <a:pt x="3545" y="6868"/>
                  </a:lnTo>
                  <a:lnTo>
                    <a:pt x="3547" y="6893"/>
                  </a:lnTo>
                  <a:lnTo>
                    <a:pt x="3549" y="6918"/>
                  </a:lnTo>
                  <a:lnTo>
                    <a:pt x="3553" y="6942"/>
                  </a:lnTo>
                  <a:lnTo>
                    <a:pt x="3557" y="6967"/>
                  </a:lnTo>
                  <a:lnTo>
                    <a:pt x="3562" y="6991"/>
                  </a:lnTo>
                  <a:lnTo>
                    <a:pt x="3568" y="7015"/>
                  </a:lnTo>
                  <a:lnTo>
                    <a:pt x="3575" y="7039"/>
                  </a:lnTo>
                  <a:lnTo>
                    <a:pt x="3583" y="7063"/>
                  </a:lnTo>
                  <a:lnTo>
                    <a:pt x="3591" y="7086"/>
                  </a:lnTo>
                  <a:lnTo>
                    <a:pt x="3601" y="7109"/>
                  </a:lnTo>
                  <a:lnTo>
                    <a:pt x="3611" y="7131"/>
                  </a:lnTo>
                  <a:lnTo>
                    <a:pt x="3622" y="7154"/>
                  </a:lnTo>
                  <a:lnTo>
                    <a:pt x="3634" y="7176"/>
                  </a:lnTo>
                  <a:lnTo>
                    <a:pt x="3647" y="7197"/>
                  </a:lnTo>
                  <a:lnTo>
                    <a:pt x="3661" y="7218"/>
                  </a:lnTo>
                  <a:lnTo>
                    <a:pt x="3675" y="7238"/>
                  </a:lnTo>
                  <a:lnTo>
                    <a:pt x="3690" y="7258"/>
                  </a:lnTo>
                  <a:lnTo>
                    <a:pt x="3706" y="7277"/>
                  </a:lnTo>
                  <a:lnTo>
                    <a:pt x="3723" y="7295"/>
                  </a:lnTo>
                  <a:lnTo>
                    <a:pt x="3740" y="7313"/>
                  </a:lnTo>
                  <a:lnTo>
                    <a:pt x="3758" y="7330"/>
                  </a:lnTo>
                  <a:lnTo>
                    <a:pt x="3776" y="7347"/>
                  </a:lnTo>
                  <a:lnTo>
                    <a:pt x="3795" y="7363"/>
                  </a:lnTo>
                  <a:lnTo>
                    <a:pt x="3815" y="7378"/>
                  </a:lnTo>
                  <a:lnTo>
                    <a:pt x="3835" y="7392"/>
                  </a:lnTo>
                  <a:lnTo>
                    <a:pt x="3856" y="7406"/>
                  </a:lnTo>
                  <a:lnTo>
                    <a:pt x="3878" y="7419"/>
                  </a:lnTo>
                  <a:lnTo>
                    <a:pt x="3900" y="7431"/>
                  </a:lnTo>
                  <a:lnTo>
                    <a:pt x="3922" y="7442"/>
                  </a:lnTo>
                  <a:lnTo>
                    <a:pt x="3944" y="7453"/>
                  </a:lnTo>
                  <a:lnTo>
                    <a:pt x="3967" y="7462"/>
                  </a:lnTo>
                  <a:lnTo>
                    <a:pt x="3990" y="7471"/>
                  </a:lnTo>
                  <a:lnTo>
                    <a:pt x="4014" y="7479"/>
                  </a:lnTo>
                  <a:lnTo>
                    <a:pt x="4038" y="7485"/>
                  </a:lnTo>
                  <a:lnTo>
                    <a:pt x="4062" y="7491"/>
                  </a:lnTo>
                  <a:lnTo>
                    <a:pt x="4086" y="7496"/>
                  </a:lnTo>
                  <a:lnTo>
                    <a:pt x="4110" y="7501"/>
                  </a:lnTo>
                  <a:lnTo>
                    <a:pt x="4135" y="7504"/>
                  </a:lnTo>
                  <a:lnTo>
                    <a:pt x="4160" y="7506"/>
                  </a:lnTo>
                  <a:lnTo>
                    <a:pt x="4185" y="7508"/>
                  </a:lnTo>
                  <a:lnTo>
                    <a:pt x="4210" y="7508"/>
                  </a:lnTo>
                  <a:lnTo>
                    <a:pt x="4235" y="7508"/>
                  </a:lnTo>
                  <a:lnTo>
                    <a:pt x="4260" y="7506"/>
                  </a:lnTo>
                  <a:lnTo>
                    <a:pt x="4285" y="7504"/>
                  </a:lnTo>
                  <a:lnTo>
                    <a:pt x="4310" y="7501"/>
                  </a:lnTo>
                  <a:lnTo>
                    <a:pt x="4334" y="7496"/>
                  </a:lnTo>
                  <a:lnTo>
                    <a:pt x="4358" y="7491"/>
                  </a:lnTo>
                  <a:lnTo>
                    <a:pt x="4382" y="7486"/>
                  </a:lnTo>
                  <a:lnTo>
                    <a:pt x="4401" y="7468"/>
                  </a:lnTo>
                  <a:lnTo>
                    <a:pt x="4405" y="7465"/>
                  </a:lnTo>
                  <a:lnTo>
                    <a:pt x="4428" y="7446"/>
                  </a:lnTo>
                  <a:lnTo>
                    <a:pt x="4431" y="7443"/>
                  </a:lnTo>
                  <a:lnTo>
                    <a:pt x="4455" y="7425"/>
                  </a:lnTo>
                  <a:lnTo>
                    <a:pt x="4458" y="7423"/>
                  </a:lnTo>
                  <a:lnTo>
                    <a:pt x="4483" y="7405"/>
                  </a:lnTo>
                  <a:lnTo>
                    <a:pt x="4486" y="7403"/>
                  </a:lnTo>
                  <a:lnTo>
                    <a:pt x="4511" y="7387"/>
                  </a:lnTo>
                  <a:lnTo>
                    <a:pt x="4515" y="7384"/>
                  </a:lnTo>
                  <a:lnTo>
                    <a:pt x="4541" y="7369"/>
                  </a:lnTo>
                  <a:lnTo>
                    <a:pt x="4545" y="7367"/>
                  </a:lnTo>
                  <a:lnTo>
                    <a:pt x="4571" y="7352"/>
                  </a:lnTo>
                  <a:lnTo>
                    <a:pt x="4575" y="7350"/>
                  </a:lnTo>
                  <a:lnTo>
                    <a:pt x="4601" y="7337"/>
                  </a:lnTo>
                  <a:lnTo>
                    <a:pt x="4605" y="7335"/>
                  </a:lnTo>
                  <a:lnTo>
                    <a:pt x="4632" y="7322"/>
                  </a:lnTo>
                  <a:lnTo>
                    <a:pt x="4636" y="7321"/>
                  </a:lnTo>
                  <a:lnTo>
                    <a:pt x="4664" y="7309"/>
                  </a:lnTo>
                  <a:lnTo>
                    <a:pt x="4668" y="7308"/>
                  </a:lnTo>
                  <a:lnTo>
                    <a:pt x="4695" y="7297"/>
                  </a:lnTo>
                  <a:lnTo>
                    <a:pt x="4697" y="7295"/>
                  </a:lnTo>
                  <a:lnTo>
                    <a:pt x="4714" y="7277"/>
                  </a:lnTo>
                  <a:lnTo>
                    <a:pt x="4730" y="7258"/>
                  </a:lnTo>
                  <a:lnTo>
                    <a:pt x="4745" y="7238"/>
                  </a:lnTo>
                  <a:lnTo>
                    <a:pt x="4759" y="7218"/>
                  </a:lnTo>
                  <a:lnTo>
                    <a:pt x="4773" y="7197"/>
                  </a:lnTo>
                  <a:lnTo>
                    <a:pt x="4786" y="7176"/>
                  </a:lnTo>
                  <a:lnTo>
                    <a:pt x="4798" y="7154"/>
                  </a:lnTo>
                  <a:lnTo>
                    <a:pt x="4809" y="7131"/>
                  </a:lnTo>
                  <a:lnTo>
                    <a:pt x="4819" y="7109"/>
                  </a:lnTo>
                  <a:lnTo>
                    <a:pt x="4829" y="7086"/>
                  </a:lnTo>
                  <a:lnTo>
                    <a:pt x="4837" y="7063"/>
                  </a:lnTo>
                  <a:lnTo>
                    <a:pt x="4845" y="7039"/>
                  </a:lnTo>
                  <a:lnTo>
                    <a:pt x="4852" y="7015"/>
                  </a:lnTo>
                  <a:lnTo>
                    <a:pt x="4858" y="6991"/>
                  </a:lnTo>
                  <a:lnTo>
                    <a:pt x="4863" y="6967"/>
                  </a:lnTo>
                  <a:lnTo>
                    <a:pt x="4867" y="6942"/>
                  </a:lnTo>
                  <a:lnTo>
                    <a:pt x="4871" y="6918"/>
                  </a:lnTo>
                  <a:close/>
                  <a:moveTo>
                    <a:pt x="4175" y="5912"/>
                  </a:moveTo>
                  <a:lnTo>
                    <a:pt x="4163" y="5929"/>
                  </a:lnTo>
                  <a:lnTo>
                    <a:pt x="4173" y="5929"/>
                  </a:lnTo>
                  <a:lnTo>
                    <a:pt x="4178" y="5929"/>
                  </a:lnTo>
                  <a:lnTo>
                    <a:pt x="4208" y="5928"/>
                  </a:lnTo>
                  <a:lnTo>
                    <a:pt x="4212" y="5928"/>
                  </a:lnTo>
                  <a:lnTo>
                    <a:pt x="4242" y="5929"/>
                  </a:lnTo>
                  <a:lnTo>
                    <a:pt x="4247" y="5929"/>
                  </a:lnTo>
                  <a:lnTo>
                    <a:pt x="4257" y="5929"/>
                  </a:lnTo>
                  <a:lnTo>
                    <a:pt x="4245" y="5912"/>
                  </a:lnTo>
                  <a:lnTo>
                    <a:pt x="4243" y="5909"/>
                  </a:lnTo>
                  <a:lnTo>
                    <a:pt x="4227" y="5884"/>
                  </a:lnTo>
                  <a:lnTo>
                    <a:pt x="4224" y="5880"/>
                  </a:lnTo>
                  <a:lnTo>
                    <a:pt x="4210" y="5856"/>
                  </a:lnTo>
                  <a:lnTo>
                    <a:pt x="4196" y="5880"/>
                  </a:lnTo>
                  <a:lnTo>
                    <a:pt x="4193" y="5884"/>
                  </a:lnTo>
                  <a:lnTo>
                    <a:pt x="4177" y="5909"/>
                  </a:lnTo>
                  <a:lnTo>
                    <a:pt x="4175" y="5912"/>
                  </a:lnTo>
                  <a:close/>
                  <a:moveTo>
                    <a:pt x="4196" y="4910"/>
                  </a:moveTo>
                  <a:lnTo>
                    <a:pt x="4210" y="4934"/>
                  </a:lnTo>
                  <a:lnTo>
                    <a:pt x="4224" y="4910"/>
                  </a:lnTo>
                  <a:lnTo>
                    <a:pt x="4227" y="4906"/>
                  </a:lnTo>
                  <a:lnTo>
                    <a:pt x="4243" y="4881"/>
                  </a:lnTo>
                  <a:lnTo>
                    <a:pt x="4245" y="4878"/>
                  </a:lnTo>
                  <a:lnTo>
                    <a:pt x="4257" y="4861"/>
                  </a:lnTo>
                  <a:lnTo>
                    <a:pt x="4247" y="4861"/>
                  </a:lnTo>
                  <a:lnTo>
                    <a:pt x="4242" y="4861"/>
                  </a:lnTo>
                  <a:lnTo>
                    <a:pt x="4212" y="4862"/>
                  </a:lnTo>
                  <a:lnTo>
                    <a:pt x="4208" y="4862"/>
                  </a:lnTo>
                  <a:lnTo>
                    <a:pt x="4178" y="4861"/>
                  </a:lnTo>
                  <a:lnTo>
                    <a:pt x="4173" y="4861"/>
                  </a:lnTo>
                  <a:lnTo>
                    <a:pt x="4163" y="4861"/>
                  </a:lnTo>
                  <a:lnTo>
                    <a:pt x="4175" y="4878"/>
                  </a:lnTo>
                  <a:lnTo>
                    <a:pt x="4177" y="4881"/>
                  </a:lnTo>
                  <a:lnTo>
                    <a:pt x="4193" y="4906"/>
                  </a:lnTo>
                  <a:lnTo>
                    <a:pt x="4196" y="4910"/>
                  </a:lnTo>
                  <a:close/>
                  <a:moveTo>
                    <a:pt x="4077" y="5494"/>
                  </a:moveTo>
                  <a:lnTo>
                    <a:pt x="4081" y="5470"/>
                  </a:lnTo>
                  <a:lnTo>
                    <a:pt x="4083" y="5445"/>
                  </a:lnTo>
                  <a:lnTo>
                    <a:pt x="4085" y="5420"/>
                  </a:lnTo>
                  <a:lnTo>
                    <a:pt x="4085" y="5395"/>
                  </a:lnTo>
                  <a:lnTo>
                    <a:pt x="4085" y="5370"/>
                  </a:lnTo>
                  <a:lnTo>
                    <a:pt x="4083" y="5345"/>
                  </a:lnTo>
                  <a:lnTo>
                    <a:pt x="4081" y="5320"/>
                  </a:lnTo>
                  <a:lnTo>
                    <a:pt x="4077" y="5296"/>
                  </a:lnTo>
                  <a:lnTo>
                    <a:pt x="4073" y="5271"/>
                  </a:lnTo>
                  <a:lnTo>
                    <a:pt x="4068" y="5247"/>
                  </a:lnTo>
                  <a:lnTo>
                    <a:pt x="4062" y="5223"/>
                  </a:lnTo>
                  <a:lnTo>
                    <a:pt x="4055" y="5199"/>
                  </a:lnTo>
                  <a:lnTo>
                    <a:pt x="4047" y="5175"/>
                  </a:lnTo>
                  <a:lnTo>
                    <a:pt x="4039" y="5152"/>
                  </a:lnTo>
                  <a:lnTo>
                    <a:pt x="4029" y="5129"/>
                  </a:lnTo>
                  <a:lnTo>
                    <a:pt x="4019" y="5107"/>
                  </a:lnTo>
                  <a:lnTo>
                    <a:pt x="4008" y="5084"/>
                  </a:lnTo>
                  <a:lnTo>
                    <a:pt x="3996" y="5062"/>
                  </a:lnTo>
                  <a:lnTo>
                    <a:pt x="3983" y="5041"/>
                  </a:lnTo>
                  <a:lnTo>
                    <a:pt x="3969" y="5020"/>
                  </a:lnTo>
                  <a:lnTo>
                    <a:pt x="3955" y="5000"/>
                  </a:lnTo>
                  <a:lnTo>
                    <a:pt x="3940" y="4980"/>
                  </a:lnTo>
                  <a:lnTo>
                    <a:pt x="3924" y="4961"/>
                  </a:lnTo>
                  <a:lnTo>
                    <a:pt x="3907" y="4943"/>
                  </a:lnTo>
                  <a:lnTo>
                    <a:pt x="3890" y="4925"/>
                  </a:lnTo>
                  <a:lnTo>
                    <a:pt x="3872" y="4908"/>
                  </a:lnTo>
                  <a:lnTo>
                    <a:pt x="3854" y="4891"/>
                  </a:lnTo>
                  <a:lnTo>
                    <a:pt x="3835" y="4875"/>
                  </a:lnTo>
                  <a:lnTo>
                    <a:pt x="3815" y="4860"/>
                  </a:lnTo>
                  <a:lnTo>
                    <a:pt x="3795" y="4846"/>
                  </a:lnTo>
                  <a:lnTo>
                    <a:pt x="3774" y="4832"/>
                  </a:lnTo>
                  <a:lnTo>
                    <a:pt x="3753" y="4819"/>
                  </a:lnTo>
                  <a:lnTo>
                    <a:pt x="3731" y="4807"/>
                  </a:lnTo>
                  <a:lnTo>
                    <a:pt x="3708" y="4796"/>
                  </a:lnTo>
                  <a:lnTo>
                    <a:pt x="3686" y="4786"/>
                  </a:lnTo>
                  <a:lnTo>
                    <a:pt x="3663" y="4776"/>
                  </a:lnTo>
                  <a:lnTo>
                    <a:pt x="3640" y="4768"/>
                  </a:lnTo>
                  <a:lnTo>
                    <a:pt x="3616" y="4760"/>
                  </a:lnTo>
                  <a:lnTo>
                    <a:pt x="3592" y="4753"/>
                  </a:lnTo>
                  <a:lnTo>
                    <a:pt x="3568" y="4747"/>
                  </a:lnTo>
                  <a:lnTo>
                    <a:pt x="3544" y="4742"/>
                  </a:lnTo>
                  <a:lnTo>
                    <a:pt x="3519" y="4738"/>
                  </a:lnTo>
                  <a:lnTo>
                    <a:pt x="3495" y="4734"/>
                  </a:lnTo>
                  <a:lnTo>
                    <a:pt x="3470" y="4732"/>
                  </a:lnTo>
                  <a:lnTo>
                    <a:pt x="3445" y="4730"/>
                  </a:lnTo>
                  <a:lnTo>
                    <a:pt x="3420" y="4730"/>
                  </a:lnTo>
                  <a:lnTo>
                    <a:pt x="3395" y="4730"/>
                  </a:lnTo>
                  <a:lnTo>
                    <a:pt x="3370" y="4732"/>
                  </a:lnTo>
                  <a:lnTo>
                    <a:pt x="3345" y="4734"/>
                  </a:lnTo>
                  <a:lnTo>
                    <a:pt x="3321" y="4738"/>
                  </a:lnTo>
                  <a:lnTo>
                    <a:pt x="3296" y="4742"/>
                  </a:lnTo>
                  <a:lnTo>
                    <a:pt x="3272" y="4747"/>
                  </a:lnTo>
                  <a:lnTo>
                    <a:pt x="3248" y="4753"/>
                  </a:lnTo>
                  <a:lnTo>
                    <a:pt x="3224" y="4760"/>
                  </a:lnTo>
                  <a:lnTo>
                    <a:pt x="3200" y="4768"/>
                  </a:lnTo>
                  <a:lnTo>
                    <a:pt x="3177" y="4776"/>
                  </a:lnTo>
                  <a:lnTo>
                    <a:pt x="3154" y="4786"/>
                  </a:lnTo>
                  <a:lnTo>
                    <a:pt x="3132" y="4796"/>
                  </a:lnTo>
                  <a:lnTo>
                    <a:pt x="3109" y="4807"/>
                  </a:lnTo>
                  <a:lnTo>
                    <a:pt x="3087" y="4819"/>
                  </a:lnTo>
                  <a:lnTo>
                    <a:pt x="3066" y="4832"/>
                  </a:lnTo>
                  <a:lnTo>
                    <a:pt x="3045" y="4846"/>
                  </a:lnTo>
                  <a:lnTo>
                    <a:pt x="3025" y="4860"/>
                  </a:lnTo>
                  <a:lnTo>
                    <a:pt x="3005" y="4875"/>
                  </a:lnTo>
                  <a:lnTo>
                    <a:pt x="2986" y="4891"/>
                  </a:lnTo>
                  <a:lnTo>
                    <a:pt x="2968" y="4908"/>
                  </a:lnTo>
                  <a:lnTo>
                    <a:pt x="2950" y="4925"/>
                  </a:lnTo>
                  <a:lnTo>
                    <a:pt x="2933" y="4943"/>
                  </a:lnTo>
                  <a:lnTo>
                    <a:pt x="2916" y="4961"/>
                  </a:lnTo>
                  <a:lnTo>
                    <a:pt x="2900" y="4980"/>
                  </a:lnTo>
                  <a:lnTo>
                    <a:pt x="2885" y="5000"/>
                  </a:lnTo>
                  <a:lnTo>
                    <a:pt x="2871" y="5020"/>
                  </a:lnTo>
                  <a:lnTo>
                    <a:pt x="2857" y="5041"/>
                  </a:lnTo>
                  <a:lnTo>
                    <a:pt x="2844" y="5062"/>
                  </a:lnTo>
                  <a:lnTo>
                    <a:pt x="2832" y="5084"/>
                  </a:lnTo>
                  <a:lnTo>
                    <a:pt x="2821" y="5107"/>
                  </a:lnTo>
                  <a:lnTo>
                    <a:pt x="2811" y="5129"/>
                  </a:lnTo>
                  <a:lnTo>
                    <a:pt x="2801" y="5152"/>
                  </a:lnTo>
                  <a:lnTo>
                    <a:pt x="2793" y="5175"/>
                  </a:lnTo>
                  <a:lnTo>
                    <a:pt x="2785" y="5199"/>
                  </a:lnTo>
                  <a:lnTo>
                    <a:pt x="2778" y="5223"/>
                  </a:lnTo>
                  <a:lnTo>
                    <a:pt x="2772" y="5247"/>
                  </a:lnTo>
                  <a:lnTo>
                    <a:pt x="2767" y="5271"/>
                  </a:lnTo>
                  <a:lnTo>
                    <a:pt x="2763" y="5296"/>
                  </a:lnTo>
                  <a:lnTo>
                    <a:pt x="2759" y="5320"/>
                  </a:lnTo>
                  <a:lnTo>
                    <a:pt x="2757" y="5345"/>
                  </a:lnTo>
                  <a:lnTo>
                    <a:pt x="2755" y="5370"/>
                  </a:lnTo>
                  <a:lnTo>
                    <a:pt x="2755" y="5395"/>
                  </a:lnTo>
                  <a:lnTo>
                    <a:pt x="2755" y="5420"/>
                  </a:lnTo>
                  <a:lnTo>
                    <a:pt x="2757" y="5445"/>
                  </a:lnTo>
                  <a:lnTo>
                    <a:pt x="2759" y="5470"/>
                  </a:lnTo>
                  <a:lnTo>
                    <a:pt x="2763" y="5494"/>
                  </a:lnTo>
                  <a:lnTo>
                    <a:pt x="2767" y="5519"/>
                  </a:lnTo>
                  <a:lnTo>
                    <a:pt x="2772" y="5543"/>
                  </a:lnTo>
                  <a:lnTo>
                    <a:pt x="2778" y="5567"/>
                  </a:lnTo>
                  <a:lnTo>
                    <a:pt x="2785" y="5591"/>
                  </a:lnTo>
                  <a:lnTo>
                    <a:pt x="2793" y="5615"/>
                  </a:lnTo>
                  <a:lnTo>
                    <a:pt x="2801" y="5638"/>
                  </a:lnTo>
                  <a:lnTo>
                    <a:pt x="2811" y="5661"/>
                  </a:lnTo>
                  <a:lnTo>
                    <a:pt x="2821" y="5683"/>
                  </a:lnTo>
                  <a:lnTo>
                    <a:pt x="2832" y="5706"/>
                  </a:lnTo>
                  <a:lnTo>
                    <a:pt x="2844" y="5728"/>
                  </a:lnTo>
                  <a:lnTo>
                    <a:pt x="2857" y="5749"/>
                  </a:lnTo>
                  <a:lnTo>
                    <a:pt x="2871" y="5770"/>
                  </a:lnTo>
                  <a:lnTo>
                    <a:pt x="2885" y="5790"/>
                  </a:lnTo>
                  <a:lnTo>
                    <a:pt x="2900" y="5810"/>
                  </a:lnTo>
                  <a:lnTo>
                    <a:pt x="2916" y="5829"/>
                  </a:lnTo>
                  <a:lnTo>
                    <a:pt x="2933" y="5847"/>
                  </a:lnTo>
                  <a:lnTo>
                    <a:pt x="2950" y="5865"/>
                  </a:lnTo>
                  <a:lnTo>
                    <a:pt x="2968" y="5882"/>
                  </a:lnTo>
                  <a:lnTo>
                    <a:pt x="2986" y="5899"/>
                  </a:lnTo>
                  <a:lnTo>
                    <a:pt x="3005" y="5915"/>
                  </a:lnTo>
                  <a:lnTo>
                    <a:pt x="3025" y="5930"/>
                  </a:lnTo>
                  <a:lnTo>
                    <a:pt x="3045" y="5944"/>
                  </a:lnTo>
                  <a:lnTo>
                    <a:pt x="3066" y="5958"/>
                  </a:lnTo>
                  <a:lnTo>
                    <a:pt x="3087" y="5971"/>
                  </a:lnTo>
                  <a:lnTo>
                    <a:pt x="3109" y="5983"/>
                  </a:lnTo>
                  <a:lnTo>
                    <a:pt x="3132" y="5994"/>
                  </a:lnTo>
                  <a:lnTo>
                    <a:pt x="3154" y="6004"/>
                  </a:lnTo>
                  <a:lnTo>
                    <a:pt x="3177" y="6014"/>
                  </a:lnTo>
                  <a:lnTo>
                    <a:pt x="3200" y="6022"/>
                  </a:lnTo>
                  <a:lnTo>
                    <a:pt x="3224" y="6030"/>
                  </a:lnTo>
                  <a:lnTo>
                    <a:pt x="3248" y="6037"/>
                  </a:lnTo>
                  <a:lnTo>
                    <a:pt x="3272" y="6043"/>
                  </a:lnTo>
                  <a:lnTo>
                    <a:pt x="3296" y="6048"/>
                  </a:lnTo>
                  <a:lnTo>
                    <a:pt x="3321" y="6052"/>
                  </a:lnTo>
                  <a:lnTo>
                    <a:pt x="3345" y="6056"/>
                  </a:lnTo>
                  <a:lnTo>
                    <a:pt x="3370" y="6058"/>
                  </a:lnTo>
                  <a:lnTo>
                    <a:pt x="3395" y="6060"/>
                  </a:lnTo>
                  <a:lnTo>
                    <a:pt x="3420" y="6060"/>
                  </a:lnTo>
                  <a:lnTo>
                    <a:pt x="3445" y="6060"/>
                  </a:lnTo>
                  <a:lnTo>
                    <a:pt x="3470" y="6058"/>
                  </a:lnTo>
                  <a:lnTo>
                    <a:pt x="3495" y="6056"/>
                  </a:lnTo>
                  <a:lnTo>
                    <a:pt x="3519" y="6052"/>
                  </a:lnTo>
                  <a:lnTo>
                    <a:pt x="3544" y="6048"/>
                  </a:lnTo>
                  <a:lnTo>
                    <a:pt x="3568" y="6043"/>
                  </a:lnTo>
                  <a:lnTo>
                    <a:pt x="3592" y="6037"/>
                  </a:lnTo>
                  <a:lnTo>
                    <a:pt x="3616" y="6030"/>
                  </a:lnTo>
                  <a:lnTo>
                    <a:pt x="3640" y="6022"/>
                  </a:lnTo>
                  <a:lnTo>
                    <a:pt x="3663" y="6014"/>
                  </a:lnTo>
                  <a:lnTo>
                    <a:pt x="3686" y="6004"/>
                  </a:lnTo>
                  <a:lnTo>
                    <a:pt x="3708" y="5994"/>
                  </a:lnTo>
                  <a:lnTo>
                    <a:pt x="3731" y="5983"/>
                  </a:lnTo>
                  <a:lnTo>
                    <a:pt x="3753" y="5971"/>
                  </a:lnTo>
                  <a:lnTo>
                    <a:pt x="3774" y="5958"/>
                  </a:lnTo>
                  <a:lnTo>
                    <a:pt x="3795" y="5944"/>
                  </a:lnTo>
                  <a:lnTo>
                    <a:pt x="3815" y="5930"/>
                  </a:lnTo>
                  <a:lnTo>
                    <a:pt x="3835" y="5915"/>
                  </a:lnTo>
                  <a:lnTo>
                    <a:pt x="3854" y="5899"/>
                  </a:lnTo>
                  <a:lnTo>
                    <a:pt x="3872" y="5882"/>
                  </a:lnTo>
                  <a:lnTo>
                    <a:pt x="3890" y="5865"/>
                  </a:lnTo>
                  <a:lnTo>
                    <a:pt x="3907" y="5847"/>
                  </a:lnTo>
                  <a:lnTo>
                    <a:pt x="3924" y="5829"/>
                  </a:lnTo>
                  <a:lnTo>
                    <a:pt x="3940" y="5810"/>
                  </a:lnTo>
                  <a:lnTo>
                    <a:pt x="3955" y="5790"/>
                  </a:lnTo>
                  <a:lnTo>
                    <a:pt x="3969" y="5770"/>
                  </a:lnTo>
                  <a:lnTo>
                    <a:pt x="3983" y="5749"/>
                  </a:lnTo>
                  <a:lnTo>
                    <a:pt x="3996" y="5728"/>
                  </a:lnTo>
                  <a:lnTo>
                    <a:pt x="4008" y="5706"/>
                  </a:lnTo>
                  <a:lnTo>
                    <a:pt x="4019" y="5683"/>
                  </a:lnTo>
                  <a:lnTo>
                    <a:pt x="4029" y="5661"/>
                  </a:lnTo>
                  <a:lnTo>
                    <a:pt x="4039" y="5638"/>
                  </a:lnTo>
                  <a:lnTo>
                    <a:pt x="4047" y="5615"/>
                  </a:lnTo>
                  <a:lnTo>
                    <a:pt x="4055" y="5591"/>
                  </a:lnTo>
                  <a:lnTo>
                    <a:pt x="4062" y="5567"/>
                  </a:lnTo>
                  <a:lnTo>
                    <a:pt x="4068" y="5543"/>
                  </a:lnTo>
                  <a:lnTo>
                    <a:pt x="4073" y="5519"/>
                  </a:lnTo>
                  <a:lnTo>
                    <a:pt x="4077" y="5494"/>
                  </a:lnTo>
                  <a:close/>
                  <a:moveTo>
                    <a:pt x="4733" y="1441"/>
                  </a:moveTo>
                  <a:lnTo>
                    <a:pt x="4912" y="1563"/>
                  </a:lnTo>
                  <a:lnTo>
                    <a:pt x="4927" y="1574"/>
                  </a:lnTo>
                  <a:lnTo>
                    <a:pt x="4950" y="1596"/>
                  </a:lnTo>
                  <a:lnTo>
                    <a:pt x="4967" y="1592"/>
                  </a:lnTo>
                  <a:lnTo>
                    <a:pt x="5000" y="1590"/>
                  </a:lnTo>
                  <a:lnTo>
                    <a:pt x="5033" y="1592"/>
                  </a:lnTo>
                  <a:lnTo>
                    <a:pt x="5065" y="1599"/>
                  </a:lnTo>
                  <a:lnTo>
                    <a:pt x="5096" y="1609"/>
                  </a:lnTo>
                  <a:lnTo>
                    <a:pt x="5125" y="1623"/>
                  </a:lnTo>
                  <a:lnTo>
                    <a:pt x="5152" y="1642"/>
                  </a:lnTo>
                  <a:lnTo>
                    <a:pt x="5177" y="1663"/>
                  </a:lnTo>
                  <a:lnTo>
                    <a:pt x="5198" y="1688"/>
                  </a:lnTo>
                  <a:lnTo>
                    <a:pt x="5217" y="1715"/>
                  </a:lnTo>
                  <a:lnTo>
                    <a:pt x="5231" y="1744"/>
                  </a:lnTo>
                  <a:lnTo>
                    <a:pt x="5241" y="1775"/>
                  </a:lnTo>
                  <a:lnTo>
                    <a:pt x="5248" y="1807"/>
                  </a:lnTo>
                  <a:lnTo>
                    <a:pt x="5250" y="1840"/>
                  </a:lnTo>
                  <a:lnTo>
                    <a:pt x="5250" y="2893"/>
                  </a:lnTo>
                  <a:lnTo>
                    <a:pt x="5248" y="2926"/>
                  </a:lnTo>
                  <a:lnTo>
                    <a:pt x="5241" y="2958"/>
                  </a:lnTo>
                  <a:lnTo>
                    <a:pt x="5231" y="2989"/>
                  </a:lnTo>
                  <a:lnTo>
                    <a:pt x="5217" y="3018"/>
                  </a:lnTo>
                  <a:lnTo>
                    <a:pt x="5198" y="3045"/>
                  </a:lnTo>
                  <a:lnTo>
                    <a:pt x="5177" y="3070"/>
                  </a:lnTo>
                  <a:lnTo>
                    <a:pt x="5152" y="3091"/>
                  </a:lnTo>
                  <a:lnTo>
                    <a:pt x="5125" y="3110"/>
                  </a:lnTo>
                  <a:lnTo>
                    <a:pt x="5096" y="3124"/>
                  </a:lnTo>
                  <a:lnTo>
                    <a:pt x="5065" y="3134"/>
                  </a:lnTo>
                  <a:lnTo>
                    <a:pt x="5033" y="3141"/>
                  </a:lnTo>
                  <a:lnTo>
                    <a:pt x="5000" y="3143"/>
                  </a:lnTo>
                  <a:lnTo>
                    <a:pt x="4967" y="3141"/>
                  </a:lnTo>
                  <a:lnTo>
                    <a:pt x="4935" y="3134"/>
                  </a:lnTo>
                  <a:lnTo>
                    <a:pt x="4904" y="3124"/>
                  </a:lnTo>
                  <a:lnTo>
                    <a:pt x="4875" y="3110"/>
                  </a:lnTo>
                  <a:lnTo>
                    <a:pt x="4848" y="3091"/>
                  </a:lnTo>
                  <a:lnTo>
                    <a:pt x="4823" y="3070"/>
                  </a:lnTo>
                  <a:lnTo>
                    <a:pt x="4802" y="3045"/>
                  </a:lnTo>
                  <a:lnTo>
                    <a:pt x="4783" y="3018"/>
                  </a:lnTo>
                  <a:lnTo>
                    <a:pt x="4769" y="2989"/>
                  </a:lnTo>
                  <a:lnTo>
                    <a:pt x="4759" y="2958"/>
                  </a:lnTo>
                  <a:lnTo>
                    <a:pt x="4752" y="2926"/>
                  </a:lnTo>
                  <a:lnTo>
                    <a:pt x="4750" y="2893"/>
                  </a:lnTo>
                  <a:lnTo>
                    <a:pt x="4750" y="2412"/>
                  </a:lnTo>
                  <a:lnTo>
                    <a:pt x="4691" y="2453"/>
                  </a:lnTo>
                  <a:lnTo>
                    <a:pt x="4669" y="2466"/>
                  </a:lnTo>
                  <a:lnTo>
                    <a:pt x="4527" y="2532"/>
                  </a:lnTo>
                  <a:lnTo>
                    <a:pt x="4506" y="2540"/>
                  </a:lnTo>
                  <a:lnTo>
                    <a:pt x="4351" y="2585"/>
                  </a:lnTo>
                  <a:lnTo>
                    <a:pt x="4331" y="2590"/>
                  </a:lnTo>
                  <a:lnTo>
                    <a:pt x="4166" y="2614"/>
                  </a:lnTo>
                  <a:lnTo>
                    <a:pt x="4148" y="2615"/>
                  </a:lnTo>
                  <a:lnTo>
                    <a:pt x="3975" y="2619"/>
                  </a:lnTo>
                  <a:lnTo>
                    <a:pt x="3958" y="2619"/>
                  </a:lnTo>
                  <a:lnTo>
                    <a:pt x="3779" y="2603"/>
                  </a:lnTo>
                  <a:lnTo>
                    <a:pt x="3764" y="2601"/>
                  </a:lnTo>
                  <a:lnTo>
                    <a:pt x="3582" y="2567"/>
                  </a:lnTo>
                  <a:lnTo>
                    <a:pt x="3569" y="2564"/>
                  </a:lnTo>
                  <a:lnTo>
                    <a:pt x="3385" y="2511"/>
                  </a:lnTo>
                  <a:lnTo>
                    <a:pt x="3373" y="2506"/>
                  </a:lnTo>
                  <a:lnTo>
                    <a:pt x="3190" y="2436"/>
                  </a:lnTo>
                  <a:lnTo>
                    <a:pt x="3178" y="2430"/>
                  </a:lnTo>
                  <a:lnTo>
                    <a:pt x="3000" y="2342"/>
                  </a:lnTo>
                  <a:lnTo>
                    <a:pt x="2988" y="2336"/>
                  </a:lnTo>
                  <a:lnTo>
                    <a:pt x="2815" y="2231"/>
                  </a:lnTo>
                  <a:lnTo>
                    <a:pt x="2799" y="2220"/>
                  </a:lnTo>
                  <a:lnTo>
                    <a:pt x="2785" y="2207"/>
                  </a:lnTo>
                  <a:lnTo>
                    <a:pt x="2772" y="2192"/>
                  </a:lnTo>
                  <a:lnTo>
                    <a:pt x="2762" y="2176"/>
                  </a:lnTo>
                  <a:lnTo>
                    <a:pt x="2754" y="2158"/>
                  </a:lnTo>
                  <a:lnTo>
                    <a:pt x="2748" y="2140"/>
                  </a:lnTo>
                  <a:lnTo>
                    <a:pt x="2744" y="2121"/>
                  </a:lnTo>
                  <a:lnTo>
                    <a:pt x="2743" y="2101"/>
                  </a:lnTo>
                  <a:lnTo>
                    <a:pt x="2744" y="2082"/>
                  </a:lnTo>
                  <a:lnTo>
                    <a:pt x="2748" y="2063"/>
                  </a:lnTo>
                  <a:lnTo>
                    <a:pt x="2755" y="2044"/>
                  </a:lnTo>
                  <a:lnTo>
                    <a:pt x="2823" y="1883"/>
                  </a:lnTo>
                  <a:lnTo>
                    <a:pt x="2834" y="1862"/>
                  </a:lnTo>
                  <a:lnTo>
                    <a:pt x="2924" y="1719"/>
                  </a:lnTo>
                  <a:lnTo>
                    <a:pt x="2939" y="1699"/>
                  </a:lnTo>
                  <a:lnTo>
                    <a:pt x="3048" y="1574"/>
                  </a:lnTo>
                  <a:lnTo>
                    <a:pt x="3065" y="1558"/>
                  </a:lnTo>
                  <a:lnTo>
                    <a:pt x="3192" y="1452"/>
                  </a:lnTo>
                  <a:lnTo>
                    <a:pt x="3211" y="1439"/>
                  </a:lnTo>
                  <a:lnTo>
                    <a:pt x="3353" y="1354"/>
                  </a:lnTo>
                  <a:lnTo>
                    <a:pt x="3373" y="1343"/>
                  </a:lnTo>
                  <a:lnTo>
                    <a:pt x="3528" y="1280"/>
                  </a:lnTo>
                  <a:lnTo>
                    <a:pt x="3549" y="1273"/>
                  </a:lnTo>
                  <a:lnTo>
                    <a:pt x="3714" y="1233"/>
                  </a:lnTo>
                  <a:lnTo>
                    <a:pt x="3736" y="1230"/>
                  </a:lnTo>
                  <a:lnTo>
                    <a:pt x="3908" y="1214"/>
                  </a:lnTo>
                  <a:lnTo>
                    <a:pt x="3930" y="1213"/>
                  </a:lnTo>
                  <a:lnTo>
                    <a:pt x="4109" y="1223"/>
                  </a:lnTo>
                  <a:lnTo>
                    <a:pt x="4130" y="1225"/>
                  </a:lnTo>
                  <a:lnTo>
                    <a:pt x="4312" y="1261"/>
                  </a:lnTo>
                  <a:lnTo>
                    <a:pt x="4332" y="1267"/>
                  </a:lnTo>
                  <a:lnTo>
                    <a:pt x="4515" y="1330"/>
                  </a:lnTo>
                  <a:lnTo>
                    <a:pt x="4534" y="1338"/>
                  </a:lnTo>
                  <a:lnTo>
                    <a:pt x="4716" y="1431"/>
                  </a:lnTo>
                  <a:lnTo>
                    <a:pt x="4733" y="1441"/>
                  </a:lnTo>
                  <a:close/>
                  <a:moveTo>
                    <a:pt x="4530" y="2199"/>
                  </a:moveTo>
                  <a:lnTo>
                    <a:pt x="4635" y="2126"/>
                  </a:lnTo>
                  <a:lnTo>
                    <a:pt x="4725" y="2035"/>
                  </a:lnTo>
                  <a:lnTo>
                    <a:pt x="4750" y="1999"/>
                  </a:lnTo>
                  <a:lnTo>
                    <a:pt x="4750" y="1840"/>
                  </a:lnTo>
                  <a:lnTo>
                    <a:pt x="4751" y="1820"/>
                  </a:lnTo>
                  <a:lnTo>
                    <a:pt x="4735" y="1805"/>
                  </a:lnTo>
                  <a:lnTo>
                    <a:pt x="4572" y="1694"/>
                  </a:lnTo>
                  <a:lnTo>
                    <a:pt x="4408" y="1610"/>
                  </a:lnTo>
                  <a:lnTo>
                    <a:pt x="4244" y="1554"/>
                  </a:lnTo>
                  <a:lnTo>
                    <a:pt x="4082" y="1522"/>
                  </a:lnTo>
                  <a:lnTo>
                    <a:pt x="3925" y="1513"/>
                  </a:lnTo>
                  <a:lnTo>
                    <a:pt x="3774" y="1527"/>
                  </a:lnTo>
                  <a:lnTo>
                    <a:pt x="3631" y="1562"/>
                  </a:lnTo>
                  <a:lnTo>
                    <a:pt x="3497" y="1617"/>
                  </a:lnTo>
                  <a:lnTo>
                    <a:pt x="3375" y="1690"/>
                  </a:lnTo>
                  <a:lnTo>
                    <a:pt x="3266" y="1781"/>
                  </a:lnTo>
                  <a:lnTo>
                    <a:pt x="3172" y="1888"/>
                  </a:lnTo>
                  <a:lnTo>
                    <a:pt x="3095" y="2012"/>
                  </a:lnTo>
                  <a:lnTo>
                    <a:pt x="3082" y="2042"/>
                  </a:lnTo>
                  <a:lnTo>
                    <a:pt x="3138" y="2076"/>
                  </a:lnTo>
                  <a:lnTo>
                    <a:pt x="3305" y="2158"/>
                  </a:lnTo>
                  <a:lnTo>
                    <a:pt x="3475" y="2224"/>
                  </a:lnTo>
                  <a:lnTo>
                    <a:pt x="3645" y="2273"/>
                  </a:lnTo>
                  <a:lnTo>
                    <a:pt x="3813" y="2305"/>
                  </a:lnTo>
                  <a:lnTo>
                    <a:pt x="3976" y="2319"/>
                  </a:lnTo>
                  <a:lnTo>
                    <a:pt x="4131" y="2316"/>
                  </a:lnTo>
                  <a:lnTo>
                    <a:pt x="4277" y="2294"/>
                  </a:lnTo>
                  <a:lnTo>
                    <a:pt x="4411" y="2255"/>
                  </a:lnTo>
                  <a:lnTo>
                    <a:pt x="4530" y="21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0" name="Google Shape;2830;p25"/>
          <p:cNvGrpSpPr/>
          <p:nvPr/>
        </p:nvGrpSpPr>
        <p:grpSpPr>
          <a:xfrm>
            <a:off x="6359106" y="1759949"/>
            <a:ext cx="633600" cy="633600"/>
            <a:chOff x="6359106" y="1759949"/>
            <a:chExt cx="633600" cy="633600"/>
          </a:xfrm>
        </p:grpSpPr>
        <p:sp>
          <p:nvSpPr>
            <p:cNvPr id="2831" name="Google Shape;2831;p25"/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782"/>
                  </a:moveTo>
                  <a:lnTo>
                    <a:pt x="8647" y="5890"/>
                  </a:lnTo>
                  <a:lnTo>
                    <a:pt x="8640" y="5997"/>
                  </a:lnTo>
                  <a:lnTo>
                    <a:pt x="8627" y="6104"/>
                  </a:lnTo>
                  <a:lnTo>
                    <a:pt x="8609" y="6210"/>
                  </a:lnTo>
                  <a:lnTo>
                    <a:pt x="8586" y="6316"/>
                  </a:lnTo>
                  <a:lnTo>
                    <a:pt x="8558" y="6421"/>
                  </a:lnTo>
                  <a:lnTo>
                    <a:pt x="8526" y="6524"/>
                  </a:lnTo>
                  <a:lnTo>
                    <a:pt x="8488" y="6627"/>
                  </a:lnTo>
                  <a:lnTo>
                    <a:pt x="8445" y="6729"/>
                  </a:lnTo>
                  <a:lnTo>
                    <a:pt x="8398" y="6829"/>
                  </a:lnTo>
                  <a:lnTo>
                    <a:pt x="8346" y="6928"/>
                  </a:lnTo>
                  <a:lnTo>
                    <a:pt x="8289" y="7026"/>
                  </a:lnTo>
                  <a:lnTo>
                    <a:pt x="8227" y="7122"/>
                  </a:lnTo>
                  <a:lnTo>
                    <a:pt x="8161" y="7216"/>
                  </a:lnTo>
                  <a:lnTo>
                    <a:pt x="8090" y="7308"/>
                  </a:lnTo>
                  <a:lnTo>
                    <a:pt x="8015" y="7398"/>
                  </a:lnTo>
                  <a:lnTo>
                    <a:pt x="7936" y="7486"/>
                  </a:lnTo>
                  <a:lnTo>
                    <a:pt x="7853" y="7571"/>
                  </a:lnTo>
                  <a:lnTo>
                    <a:pt x="7766" y="7653"/>
                  </a:lnTo>
                  <a:lnTo>
                    <a:pt x="7676" y="7733"/>
                  </a:lnTo>
                  <a:lnTo>
                    <a:pt x="7581" y="7810"/>
                  </a:lnTo>
                  <a:lnTo>
                    <a:pt x="7483" y="7884"/>
                  </a:lnTo>
                  <a:lnTo>
                    <a:pt x="7382" y="7956"/>
                  </a:lnTo>
                  <a:lnTo>
                    <a:pt x="7277" y="8024"/>
                  </a:lnTo>
                  <a:lnTo>
                    <a:pt x="7168" y="8089"/>
                  </a:lnTo>
                  <a:lnTo>
                    <a:pt x="7057" y="8151"/>
                  </a:lnTo>
                  <a:lnTo>
                    <a:pt x="6942" y="8210"/>
                  </a:lnTo>
                  <a:lnTo>
                    <a:pt x="6825" y="8266"/>
                  </a:lnTo>
                  <a:lnTo>
                    <a:pt x="6705" y="8318"/>
                  </a:lnTo>
                  <a:lnTo>
                    <a:pt x="6583" y="8366"/>
                  </a:lnTo>
                  <a:lnTo>
                    <a:pt x="6459" y="8411"/>
                  </a:lnTo>
                  <a:lnTo>
                    <a:pt x="6333" y="8452"/>
                  </a:lnTo>
                  <a:lnTo>
                    <a:pt x="6205" y="8489"/>
                  </a:lnTo>
                  <a:lnTo>
                    <a:pt x="6076" y="8523"/>
                  </a:lnTo>
                  <a:lnTo>
                    <a:pt x="5945" y="8552"/>
                  </a:lnTo>
                  <a:lnTo>
                    <a:pt x="5813" y="8578"/>
                  </a:lnTo>
                  <a:lnTo>
                    <a:pt x="5679" y="8600"/>
                  </a:lnTo>
                  <a:lnTo>
                    <a:pt x="5545" y="8618"/>
                  </a:lnTo>
                  <a:lnTo>
                    <a:pt x="5410" y="8632"/>
                  </a:lnTo>
                  <a:lnTo>
                    <a:pt x="5274" y="8642"/>
                  </a:lnTo>
                  <a:lnTo>
                    <a:pt x="5137" y="8648"/>
                  </a:lnTo>
                  <a:lnTo>
                    <a:pt x="5000" y="8650"/>
                  </a:lnTo>
                  <a:lnTo>
                    <a:pt x="4863" y="8648"/>
                  </a:lnTo>
                  <a:lnTo>
                    <a:pt x="4726" y="8642"/>
                  </a:lnTo>
                  <a:lnTo>
                    <a:pt x="4590" y="8632"/>
                  </a:lnTo>
                  <a:lnTo>
                    <a:pt x="4455" y="8618"/>
                  </a:lnTo>
                  <a:lnTo>
                    <a:pt x="4321" y="8600"/>
                  </a:lnTo>
                  <a:lnTo>
                    <a:pt x="4187" y="8578"/>
                  </a:lnTo>
                  <a:lnTo>
                    <a:pt x="4055" y="8552"/>
                  </a:lnTo>
                  <a:lnTo>
                    <a:pt x="3924" y="8523"/>
                  </a:lnTo>
                  <a:lnTo>
                    <a:pt x="3795" y="8489"/>
                  </a:lnTo>
                  <a:lnTo>
                    <a:pt x="3667" y="8452"/>
                  </a:lnTo>
                  <a:lnTo>
                    <a:pt x="3541" y="8411"/>
                  </a:lnTo>
                  <a:lnTo>
                    <a:pt x="3417" y="8366"/>
                  </a:lnTo>
                  <a:lnTo>
                    <a:pt x="3295" y="8318"/>
                  </a:lnTo>
                  <a:lnTo>
                    <a:pt x="3175" y="8266"/>
                  </a:lnTo>
                  <a:lnTo>
                    <a:pt x="3058" y="8210"/>
                  </a:lnTo>
                  <a:lnTo>
                    <a:pt x="2943" y="8151"/>
                  </a:lnTo>
                  <a:lnTo>
                    <a:pt x="2832" y="8089"/>
                  </a:lnTo>
                  <a:lnTo>
                    <a:pt x="2723" y="8024"/>
                  </a:lnTo>
                  <a:lnTo>
                    <a:pt x="2618" y="7956"/>
                  </a:lnTo>
                  <a:lnTo>
                    <a:pt x="2517" y="7884"/>
                  </a:lnTo>
                  <a:lnTo>
                    <a:pt x="2419" y="7810"/>
                  </a:lnTo>
                  <a:lnTo>
                    <a:pt x="2324" y="7733"/>
                  </a:lnTo>
                  <a:lnTo>
                    <a:pt x="2234" y="7653"/>
                  </a:lnTo>
                  <a:lnTo>
                    <a:pt x="2147" y="7571"/>
                  </a:lnTo>
                  <a:lnTo>
                    <a:pt x="2064" y="7486"/>
                  </a:lnTo>
                  <a:lnTo>
                    <a:pt x="1985" y="7398"/>
                  </a:lnTo>
                  <a:lnTo>
                    <a:pt x="1910" y="7308"/>
                  </a:lnTo>
                  <a:lnTo>
                    <a:pt x="1839" y="7216"/>
                  </a:lnTo>
                  <a:lnTo>
                    <a:pt x="1773" y="7122"/>
                  </a:lnTo>
                  <a:lnTo>
                    <a:pt x="1711" y="7026"/>
                  </a:lnTo>
                  <a:lnTo>
                    <a:pt x="1654" y="6928"/>
                  </a:lnTo>
                  <a:lnTo>
                    <a:pt x="1602" y="6829"/>
                  </a:lnTo>
                  <a:lnTo>
                    <a:pt x="1555" y="6729"/>
                  </a:lnTo>
                  <a:lnTo>
                    <a:pt x="1512" y="6627"/>
                  </a:lnTo>
                  <a:lnTo>
                    <a:pt x="1474" y="6524"/>
                  </a:lnTo>
                  <a:lnTo>
                    <a:pt x="1442" y="6421"/>
                  </a:lnTo>
                  <a:lnTo>
                    <a:pt x="1414" y="6316"/>
                  </a:lnTo>
                  <a:lnTo>
                    <a:pt x="1391" y="6210"/>
                  </a:lnTo>
                  <a:lnTo>
                    <a:pt x="1373" y="6104"/>
                  </a:lnTo>
                  <a:lnTo>
                    <a:pt x="1360" y="5997"/>
                  </a:lnTo>
                  <a:lnTo>
                    <a:pt x="1353" y="5890"/>
                  </a:lnTo>
                  <a:lnTo>
                    <a:pt x="1350" y="5782"/>
                  </a:lnTo>
                  <a:lnTo>
                    <a:pt x="1353" y="5674"/>
                  </a:lnTo>
                  <a:lnTo>
                    <a:pt x="1360" y="5567"/>
                  </a:lnTo>
                  <a:lnTo>
                    <a:pt x="1373" y="5460"/>
                  </a:lnTo>
                  <a:lnTo>
                    <a:pt x="1391" y="5354"/>
                  </a:lnTo>
                  <a:lnTo>
                    <a:pt x="1414" y="5248"/>
                  </a:lnTo>
                  <a:lnTo>
                    <a:pt x="1442" y="5144"/>
                  </a:lnTo>
                  <a:lnTo>
                    <a:pt x="1474" y="5040"/>
                  </a:lnTo>
                  <a:lnTo>
                    <a:pt x="1512" y="4937"/>
                  </a:lnTo>
                  <a:lnTo>
                    <a:pt x="1555" y="4835"/>
                  </a:lnTo>
                  <a:lnTo>
                    <a:pt x="1602" y="4735"/>
                  </a:lnTo>
                  <a:lnTo>
                    <a:pt x="1654" y="4636"/>
                  </a:lnTo>
                  <a:lnTo>
                    <a:pt x="1711" y="4538"/>
                  </a:lnTo>
                  <a:lnTo>
                    <a:pt x="1773" y="4442"/>
                  </a:lnTo>
                  <a:lnTo>
                    <a:pt x="1839" y="4348"/>
                  </a:lnTo>
                  <a:lnTo>
                    <a:pt x="1910" y="4256"/>
                  </a:lnTo>
                  <a:lnTo>
                    <a:pt x="1985" y="4166"/>
                  </a:lnTo>
                  <a:lnTo>
                    <a:pt x="2064" y="4078"/>
                  </a:lnTo>
                  <a:lnTo>
                    <a:pt x="2147" y="3993"/>
                  </a:lnTo>
                  <a:lnTo>
                    <a:pt x="2234" y="3911"/>
                  </a:lnTo>
                  <a:lnTo>
                    <a:pt x="2324" y="3831"/>
                  </a:lnTo>
                  <a:lnTo>
                    <a:pt x="2419" y="3754"/>
                  </a:lnTo>
                  <a:lnTo>
                    <a:pt x="2517" y="3680"/>
                  </a:lnTo>
                  <a:lnTo>
                    <a:pt x="2618" y="3609"/>
                  </a:lnTo>
                  <a:lnTo>
                    <a:pt x="2723" y="3540"/>
                  </a:lnTo>
                  <a:lnTo>
                    <a:pt x="2832" y="3475"/>
                  </a:lnTo>
                  <a:lnTo>
                    <a:pt x="2943" y="3413"/>
                  </a:lnTo>
                  <a:lnTo>
                    <a:pt x="3058" y="3354"/>
                  </a:lnTo>
                  <a:lnTo>
                    <a:pt x="3175" y="3299"/>
                  </a:lnTo>
                  <a:lnTo>
                    <a:pt x="3295" y="3247"/>
                  </a:lnTo>
                  <a:lnTo>
                    <a:pt x="3417" y="3198"/>
                  </a:lnTo>
                  <a:lnTo>
                    <a:pt x="3541" y="3154"/>
                  </a:lnTo>
                  <a:lnTo>
                    <a:pt x="3667" y="3112"/>
                  </a:lnTo>
                  <a:lnTo>
                    <a:pt x="3795" y="3075"/>
                  </a:lnTo>
                  <a:lnTo>
                    <a:pt x="3924" y="3042"/>
                  </a:lnTo>
                  <a:lnTo>
                    <a:pt x="4055" y="3012"/>
                  </a:lnTo>
                  <a:lnTo>
                    <a:pt x="4187" y="2986"/>
                  </a:lnTo>
                  <a:lnTo>
                    <a:pt x="4321" y="2964"/>
                  </a:lnTo>
                  <a:lnTo>
                    <a:pt x="4455" y="2946"/>
                  </a:lnTo>
                  <a:lnTo>
                    <a:pt x="4590" y="2932"/>
                  </a:lnTo>
                  <a:lnTo>
                    <a:pt x="4726" y="2922"/>
                  </a:lnTo>
                  <a:lnTo>
                    <a:pt x="4863" y="2916"/>
                  </a:lnTo>
                  <a:lnTo>
                    <a:pt x="5000" y="2914"/>
                  </a:lnTo>
                  <a:lnTo>
                    <a:pt x="5137" y="2916"/>
                  </a:lnTo>
                  <a:lnTo>
                    <a:pt x="5274" y="2922"/>
                  </a:lnTo>
                  <a:lnTo>
                    <a:pt x="5410" y="2932"/>
                  </a:lnTo>
                  <a:lnTo>
                    <a:pt x="5545" y="2946"/>
                  </a:lnTo>
                  <a:lnTo>
                    <a:pt x="5679" y="2964"/>
                  </a:lnTo>
                  <a:lnTo>
                    <a:pt x="5813" y="2986"/>
                  </a:lnTo>
                  <a:lnTo>
                    <a:pt x="5945" y="3012"/>
                  </a:lnTo>
                  <a:lnTo>
                    <a:pt x="6076" y="3042"/>
                  </a:lnTo>
                  <a:lnTo>
                    <a:pt x="6205" y="3075"/>
                  </a:lnTo>
                  <a:lnTo>
                    <a:pt x="6333" y="3112"/>
                  </a:lnTo>
                  <a:lnTo>
                    <a:pt x="6459" y="3154"/>
                  </a:lnTo>
                  <a:lnTo>
                    <a:pt x="6583" y="3198"/>
                  </a:lnTo>
                  <a:lnTo>
                    <a:pt x="6705" y="3247"/>
                  </a:lnTo>
                  <a:lnTo>
                    <a:pt x="6825" y="3299"/>
                  </a:lnTo>
                  <a:lnTo>
                    <a:pt x="6942" y="3354"/>
                  </a:lnTo>
                  <a:lnTo>
                    <a:pt x="7057" y="3413"/>
                  </a:lnTo>
                  <a:lnTo>
                    <a:pt x="7168" y="3475"/>
                  </a:lnTo>
                  <a:lnTo>
                    <a:pt x="7277" y="3540"/>
                  </a:lnTo>
                  <a:lnTo>
                    <a:pt x="7382" y="3609"/>
                  </a:lnTo>
                  <a:lnTo>
                    <a:pt x="7483" y="3680"/>
                  </a:lnTo>
                  <a:lnTo>
                    <a:pt x="7581" y="3754"/>
                  </a:lnTo>
                  <a:lnTo>
                    <a:pt x="7676" y="3831"/>
                  </a:lnTo>
                  <a:lnTo>
                    <a:pt x="7766" y="3911"/>
                  </a:lnTo>
                  <a:lnTo>
                    <a:pt x="7853" y="3993"/>
                  </a:lnTo>
                  <a:lnTo>
                    <a:pt x="7936" y="4078"/>
                  </a:lnTo>
                  <a:lnTo>
                    <a:pt x="8015" y="4166"/>
                  </a:lnTo>
                  <a:lnTo>
                    <a:pt x="8090" y="4256"/>
                  </a:lnTo>
                  <a:lnTo>
                    <a:pt x="8161" y="4348"/>
                  </a:lnTo>
                  <a:lnTo>
                    <a:pt x="8227" y="4442"/>
                  </a:lnTo>
                  <a:lnTo>
                    <a:pt x="8289" y="4538"/>
                  </a:lnTo>
                  <a:lnTo>
                    <a:pt x="8346" y="4636"/>
                  </a:lnTo>
                  <a:lnTo>
                    <a:pt x="8398" y="4735"/>
                  </a:lnTo>
                  <a:lnTo>
                    <a:pt x="8445" y="4835"/>
                  </a:lnTo>
                  <a:lnTo>
                    <a:pt x="8488" y="4937"/>
                  </a:lnTo>
                  <a:lnTo>
                    <a:pt x="8526" y="5040"/>
                  </a:lnTo>
                  <a:lnTo>
                    <a:pt x="8558" y="5144"/>
                  </a:lnTo>
                  <a:lnTo>
                    <a:pt x="8586" y="5248"/>
                  </a:lnTo>
                  <a:lnTo>
                    <a:pt x="8609" y="5354"/>
                  </a:lnTo>
                  <a:lnTo>
                    <a:pt x="8627" y="5460"/>
                  </a:lnTo>
                  <a:lnTo>
                    <a:pt x="8640" y="5567"/>
                  </a:lnTo>
                  <a:lnTo>
                    <a:pt x="8647" y="5674"/>
                  </a:lnTo>
                  <a:lnTo>
                    <a:pt x="8650" y="57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25"/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1" y="1799"/>
                  </a:moveTo>
                  <a:lnTo>
                    <a:pt x="5254" y="1829"/>
                  </a:lnTo>
                  <a:lnTo>
                    <a:pt x="5250" y="1880"/>
                  </a:lnTo>
                  <a:lnTo>
                    <a:pt x="5250" y="2671"/>
                  </a:lnTo>
                  <a:lnTo>
                    <a:pt x="5285" y="2672"/>
                  </a:lnTo>
                  <a:lnTo>
                    <a:pt x="5292" y="2673"/>
                  </a:lnTo>
                  <a:lnTo>
                    <a:pt x="5428" y="2683"/>
                  </a:lnTo>
                  <a:lnTo>
                    <a:pt x="5436" y="2684"/>
                  </a:lnTo>
                  <a:lnTo>
                    <a:pt x="5571" y="2698"/>
                  </a:lnTo>
                  <a:lnTo>
                    <a:pt x="5578" y="2698"/>
                  </a:lnTo>
                  <a:lnTo>
                    <a:pt x="5713" y="2716"/>
                  </a:lnTo>
                  <a:lnTo>
                    <a:pt x="5720" y="2718"/>
                  </a:lnTo>
                  <a:lnTo>
                    <a:pt x="5853" y="2740"/>
                  </a:lnTo>
                  <a:lnTo>
                    <a:pt x="5861" y="2741"/>
                  </a:lnTo>
                  <a:lnTo>
                    <a:pt x="5993" y="2767"/>
                  </a:lnTo>
                  <a:lnTo>
                    <a:pt x="6000" y="2768"/>
                  </a:lnTo>
                  <a:lnTo>
                    <a:pt x="6131" y="2798"/>
                  </a:lnTo>
                  <a:lnTo>
                    <a:pt x="6138" y="2800"/>
                  </a:lnTo>
                  <a:lnTo>
                    <a:pt x="6268" y="2833"/>
                  </a:lnTo>
                  <a:lnTo>
                    <a:pt x="6275" y="2835"/>
                  </a:lnTo>
                  <a:lnTo>
                    <a:pt x="6403" y="2872"/>
                  </a:lnTo>
                  <a:lnTo>
                    <a:pt x="6410" y="2875"/>
                  </a:lnTo>
                  <a:lnTo>
                    <a:pt x="6536" y="2916"/>
                  </a:lnTo>
                  <a:lnTo>
                    <a:pt x="6543" y="2918"/>
                  </a:lnTo>
                  <a:lnTo>
                    <a:pt x="6668" y="2963"/>
                  </a:lnTo>
                  <a:lnTo>
                    <a:pt x="6675" y="2966"/>
                  </a:lnTo>
                  <a:lnTo>
                    <a:pt x="6797" y="3014"/>
                  </a:lnTo>
                  <a:lnTo>
                    <a:pt x="6805" y="3018"/>
                  </a:lnTo>
                  <a:lnTo>
                    <a:pt x="6925" y="3070"/>
                  </a:lnTo>
                  <a:lnTo>
                    <a:pt x="6932" y="3073"/>
                  </a:lnTo>
                  <a:lnTo>
                    <a:pt x="7049" y="3128"/>
                  </a:lnTo>
                  <a:lnTo>
                    <a:pt x="7057" y="3132"/>
                  </a:lnTo>
                  <a:lnTo>
                    <a:pt x="7171" y="3191"/>
                  </a:lnTo>
                  <a:lnTo>
                    <a:pt x="7179" y="3195"/>
                  </a:lnTo>
                  <a:lnTo>
                    <a:pt x="7290" y="3257"/>
                  </a:lnTo>
                  <a:lnTo>
                    <a:pt x="7297" y="3261"/>
                  </a:lnTo>
                  <a:lnTo>
                    <a:pt x="7406" y="3326"/>
                  </a:lnTo>
                  <a:lnTo>
                    <a:pt x="7413" y="3331"/>
                  </a:lnTo>
                  <a:lnTo>
                    <a:pt x="7518" y="3399"/>
                  </a:lnTo>
                  <a:lnTo>
                    <a:pt x="7525" y="3404"/>
                  </a:lnTo>
                  <a:lnTo>
                    <a:pt x="7627" y="3475"/>
                  </a:lnTo>
                  <a:lnTo>
                    <a:pt x="7634" y="3481"/>
                  </a:lnTo>
                  <a:lnTo>
                    <a:pt x="7732" y="3555"/>
                  </a:lnTo>
                  <a:lnTo>
                    <a:pt x="7739" y="3560"/>
                  </a:lnTo>
                  <a:lnTo>
                    <a:pt x="7834" y="3637"/>
                  </a:lnTo>
                  <a:lnTo>
                    <a:pt x="7841" y="3643"/>
                  </a:lnTo>
                  <a:lnTo>
                    <a:pt x="7931" y="3723"/>
                  </a:lnTo>
                  <a:lnTo>
                    <a:pt x="7938" y="3729"/>
                  </a:lnTo>
                  <a:lnTo>
                    <a:pt x="8025" y="3812"/>
                  </a:lnTo>
                  <a:lnTo>
                    <a:pt x="8032" y="3819"/>
                  </a:lnTo>
                  <a:lnTo>
                    <a:pt x="8115" y="3904"/>
                  </a:lnTo>
                  <a:lnTo>
                    <a:pt x="8122" y="3911"/>
                  </a:lnTo>
                  <a:lnTo>
                    <a:pt x="8201" y="3998"/>
                  </a:lnTo>
                  <a:lnTo>
                    <a:pt x="8207" y="4006"/>
                  </a:lnTo>
                  <a:lnTo>
                    <a:pt x="8282" y="4096"/>
                  </a:lnTo>
                  <a:lnTo>
                    <a:pt x="8289" y="4104"/>
                  </a:lnTo>
                  <a:lnTo>
                    <a:pt x="8359" y="4196"/>
                  </a:lnTo>
                  <a:lnTo>
                    <a:pt x="8366" y="4204"/>
                  </a:lnTo>
                  <a:lnTo>
                    <a:pt x="8432" y="4299"/>
                  </a:lnTo>
                  <a:lnTo>
                    <a:pt x="8438" y="4307"/>
                  </a:lnTo>
                  <a:lnTo>
                    <a:pt x="8499" y="4403"/>
                  </a:lnTo>
                  <a:lnTo>
                    <a:pt x="8505" y="4412"/>
                  </a:lnTo>
                  <a:lnTo>
                    <a:pt x="8562" y="4510"/>
                  </a:lnTo>
                  <a:lnTo>
                    <a:pt x="8567" y="4519"/>
                  </a:lnTo>
                  <a:lnTo>
                    <a:pt x="8619" y="4619"/>
                  </a:lnTo>
                  <a:lnTo>
                    <a:pt x="8624" y="4628"/>
                  </a:lnTo>
                  <a:lnTo>
                    <a:pt x="8671" y="4729"/>
                  </a:lnTo>
                  <a:lnTo>
                    <a:pt x="8676" y="4739"/>
                  </a:lnTo>
                  <a:lnTo>
                    <a:pt x="8718" y="4841"/>
                  </a:lnTo>
                  <a:lnTo>
                    <a:pt x="8723" y="4851"/>
                  </a:lnTo>
                  <a:lnTo>
                    <a:pt x="8760" y="4954"/>
                  </a:lnTo>
                  <a:lnTo>
                    <a:pt x="8764" y="4965"/>
                  </a:lnTo>
                  <a:lnTo>
                    <a:pt x="8797" y="5068"/>
                  </a:lnTo>
                  <a:lnTo>
                    <a:pt x="8800" y="5079"/>
                  </a:lnTo>
                  <a:lnTo>
                    <a:pt x="8828" y="5184"/>
                  </a:lnTo>
                  <a:lnTo>
                    <a:pt x="8830" y="5195"/>
                  </a:lnTo>
                  <a:lnTo>
                    <a:pt x="8853" y="5301"/>
                  </a:lnTo>
                  <a:lnTo>
                    <a:pt x="8856" y="5313"/>
                  </a:lnTo>
                  <a:lnTo>
                    <a:pt x="8873" y="5419"/>
                  </a:lnTo>
                  <a:lnTo>
                    <a:pt x="8875" y="5430"/>
                  </a:lnTo>
                  <a:lnTo>
                    <a:pt x="8888" y="5537"/>
                  </a:lnTo>
                  <a:lnTo>
                    <a:pt x="8889" y="5549"/>
                  </a:lnTo>
                  <a:lnTo>
                    <a:pt x="8897" y="5656"/>
                  </a:lnTo>
                  <a:lnTo>
                    <a:pt x="8897" y="5668"/>
                  </a:lnTo>
                  <a:lnTo>
                    <a:pt x="8900" y="5776"/>
                  </a:lnTo>
                  <a:lnTo>
                    <a:pt x="8900" y="5788"/>
                  </a:lnTo>
                  <a:lnTo>
                    <a:pt x="8897" y="5896"/>
                  </a:lnTo>
                  <a:lnTo>
                    <a:pt x="8897" y="5908"/>
                  </a:lnTo>
                  <a:lnTo>
                    <a:pt x="8889" y="6015"/>
                  </a:lnTo>
                  <a:lnTo>
                    <a:pt x="8888" y="6027"/>
                  </a:lnTo>
                  <a:lnTo>
                    <a:pt x="8875" y="6134"/>
                  </a:lnTo>
                  <a:lnTo>
                    <a:pt x="8873" y="6146"/>
                  </a:lnTo>
                  <a:lnTo>
                    <a:pt x="8856" y="6252"/>
                  </a:lnTo>
                  <a:lnTo>
                    <a:pt x="8853" y="6263"/>
                  </a:lnTo>
                  <a:lnTo>
                    <a:pt x="8830" y="6369"/>
                  </a:lnTo>
                  <a:lnTo>
                    <a:pt x="8828" y="6380"/>
                  </a:lnTo>
                  <a:lnTo>
                    <a:pt x="8800" y="6485"/>
                  </a:lnTo>
                  <a:lnTo>
                    <a:pt x="8797" y="6496"/>
                  </a:lnTo>
                  <a:lnTo>
                    <a:pt x="8764" y="6600"/>
                  </a:lnTo>
                  <a:lnTo>
                    <a:pt x="8760" y="6611"/>
                  </a:lnTo>
                  <a:lnTo>
                    <a:pt x="8723" y="6713"/>
                  </a:lnTo>
                  <a:lnTo>
                    <a:pt x="8718" y="6724"/>
                  </a:lnTo>
                  <a:lnTo>
                    <a:pt x="8676" y="6825"/>
                  </a:lnTo>
                  <a:lnTo>
                    <a:pt x="8671" y="6836"/>
                  </a:lnTo>
                  <a:lnTo>
                    <a:pt x="8624" y="6936"/>
                  </a:lnTo>
                  <a:lnTo>
                    <a:pt x="8619" y="6946"/>
                  </a:lnTo>
                  <a:lnTo>
                    <a:pt x="8567" y="7045"/>
                  </a:lnTo>
                  <a:lnTo>
                    <a:pt x="8562" y="7054"/>
                  </a:lnTo>
                  <a:lnTo>
                    <a:pt x="8505" y="7152"/>
                  </a:lnTo>
                  <a:lnTo>
                    <a:pt x="8499" y="7161"/>
                  </a:lnTo>
                  <a:lnTo>
                    <a:pt x="8438" y="7257"/>
                  </a:lnTo>
                  <a:lnTo>
                    <a:pt x="8432" y="7265"/>
                  </a:lnTo>
                  <a:lnTo>
                    <a:pt x="8366" y="7360"/>
                  </a:lnTo>
                  <a:lnTo>
                    <a:pt x="8359" y="7368"/>
                  </a:lnTo>
                  <a:lnTo>
                    <a:pt x="8289" y="7460"/>
                  </a:lnTo>
                  <a:lnTo>
                    <a:pt x="8282" y="7468"/>
                  </a:lnTo>
                  <a:lnTo>
                    <a:pt x="8207" y="7558"/>
                  </a:lnTo>
                  <a:lnTo>
                    <a:pt x="8201" y="7566"/>
                  </a:lnTo>
                  <a:lnTo>
                    <a:pt x="8122" y="7653"/>
                  </a:lnTo>
                  <a:lnTo>
                    <a:pt x="8115" y="7660"/>
                  </a:lnTo>
                  <a:lnTo>
                    <a:pt x="8032" y="7745"/>
                  </a:lnTo>
                  <a:lnTo>
                    <a:pt x="8025" y="7752"/>
                  </a:lnTo>
                  <a:lnTo>
                    <a:pt x="7938" y="7835"/>
                  </a:lnTo>
                  <a:lnTo>
                    <a:pt x="7931" y="7841"/>
                  </a:lnTo>
                  <a:lnTo>
                    <a:pt x="7841" y="7921"/>
                  </a:lnTo>
                  <a:lnTo>
                    <a:pt x="7834" y="7927"/>
                  </a:lnTo>
                  <a:lnTo>
                    <a:pt x="7739" y="8004"/>
                  </a:lnTo>
                  <a:lnTo>
                    <a:pt x="7732" y="8009"/>
                  </a:lnTo>
                  <a:lnTo>
                    <a:pt x="7634" y="8084"/>
                  </a:lnTo>
                  <a:lnTo>
                    <a:pt x="7627" y="8089"/>
                  </a:lnTo>
                  <a:lnTo>
                    <a:pt x="7525" y="8160"/>
                  </a:lnTo>
                  <a:lnTo>
                    <a:pt x="7518" y="8165"/>
                  </a:lnTo>
                  <a:lnTo>
                    <a:pt x="7413" y="8233"/>
                  </a:lnTo>
                  <a:lnTo>
                    <a:pt x="7406" y="8238"/>
                  </a:lnTo>
                  <a:lnTo>
                    <a:pt x="7298" y="8303"/>
                  </a:lnTo>
                  <a:lnTo>
                    <a:pt x="7290" y="8308"/>
                  </a:lnTo>
                  <a:lnTo>
                    <a:pt x="7179" y="8370"/>
                  </a:lnTo>
                  <a:lnTo>
                    <a:pt x="7171" y="8374"/>
                  </a:lnTo>
                  <a:lnTo>
                    <a:pt x="7057" y="8433"/>
                  </a:lnTo>
                  <a:lnTo>
                    <a:pt x="7050" y="8436"/>
                  </a:lnTo>
                  <a:lnTo>
                    <a:pt x="6932" y="8492"/>
                  </a:lnTo>
                  <a:lnTo>
                    <a:pt x="6924" y="8495"/>
                  </a:lnTo>
                  <a:lnTo>
                    <a:pt x="6804" y="8547"/>
                  </a:lnTo>
                  <a:lnTo>
                    <a:pt x="6797" y="8550"/>
                  </a:lnTo>
                  <a:lnTo>
                    <a:pt x="6675" y="8599"/>
                  </a:lnTo>
                  <a:lnTo>
                    <a:pt x="6667" y="8602"/>
                  </a:lnTo>
                  <a:lnTo>
                    <a:pt x="6543" y="8646"/>
                  </a:lnTo>
                  <a:lnTo>
                    <a:pt x="6536" y="8649"/>
                  </a:lnTo>
                  <a:lnTo>
                    <a:pt x="6410" y="8690"/>
                  </a:lnTo>
                  <a:lnTo>
                    <a:pt x="6403" y="8692"/>
                  </a:lnTo>
                  <a:lnTo>
                    <a:pt x="6275" y="8729"/>
                  </a:lnTo>
                  <a:lnTo>
                    <a:pt x="6267" y="8731"/>
                  </a:lnTo>
                  <a:lnTo>
                    <a:pt x="6138" y="8765"/>
                  </a:lnTo>
                  <a:lnTo>
                    <a:pt x="6131" y="8766"/>
                  </a:lnTo>
                  <a:lnTo>
                    <a:pt x="6000" y="8796"/>
                  </a:lnTo>
                  <a:lnTo>
                    <a:pt x="5993" y="8797"/>
                  </a:lnTo>
                  <a:lnTo>
                    <a:pt x="5861" y="8823"/>
                  </a:lnTo>
                  <a:lnTo>
                    <a:pt x="5853" y="8825"/>
                  </a:lnTo>
                  <a:lnTo>
                    <a:pt x="5720" y="8846"/>
                  </a:lnTo>
                  <a:lnTo>
                    <a:pt x="5713" y="8848"/>
                  </a:lnTo>
                  <a:lnTo>
                    <a:pt x="5578" y="8866"/>
                  </a:lnTo>
                  <a:lnTo>
                    <a:pt x="5571" y="8866"/>
                  </a:lnTo>
                  <a:lnTo>
                    <a:pt x="5436" y="8880"/>
                  </a:lnTo>
                  <a:lnTo>
                    <a:pt x="5428" y="8881"/>
                  </a:lnTo>
                  <a:lnTo>
                    <a:pt x="5292" y="8891"/>
                  </a:lnTo>
                  <a:lnTo>
                    <a:pt x="5285" y="8892"/>
                  </a:lnTo>
                  <a:lnTo>
                    <a:pt x="5148" y="8898"/>
                  </a:lnTo>
                  <a:lnTo>
                    <a:pt x="5141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59" y="8898"/>
                  </a:lnTo>
                  <a:lnTo>
                    <a:pt x="4852" y="8898"/>
                  </a:lnTo>
                  <a:lnTo>
                    <a:pt x="4715" y="8892"/>
                  </a:lnTo>
                  <a:lnTo>
                    <a:pt x="4708" y="8891"/>
                  </a:lnTo>
                  <a:lnTo>
                    <a:pt x="4572" y="8881"/>
                  </a:lnTo>
                  <a:lnTo>
                    <a:pt x="4564" y="8880"/>
                  </a:lnTo>
                  <a:lnTo>
                    <a:pt x="4429" y="8866"/>
                  </a:lnTo>
                  <a:lnTo>
                    <a:pt x="4422" y="8866"/>
                  </a:lnTo>
                  <a:lnTo>
                    <a:pt x="4287" y="8848"/>
                  </a:lnTo>
                  <a:lnTo>
                    <a:pt x="4280" y="8846"/>
                  </a:lnTo>
                  <a:lnTo>
                    <a:pt x="4147" y="8825"/>
                  </a:lnTo>
                  <a:lnTo>
                    <a:pt x="4139" y="8823"/>
                  </a:lnTo>
                  <a:lnTo>
                    <a:pt x="4007" y="8797"/>
                  </a:lnTo>
                  <a:lnTo>
                    <a:pt x="4000" y="8796"/>
                  </a:lnTo>
                  <a:lnTo>
                    <a:pt x="3869" y="8766"/>
                  </a:lnTo>
                  <a:lnTo>
                    <a:pt x="3862" y="8765"/>
                  </a:lnTo>
                  <a:lnTo>
                    <a:pt x="3733" y="8731"/>
                  </a:lnTo>
                  <a:lnTo>
                    <a:pt x="3725" y="8729"/>
                  </a:lnTo>
                  <a:lnTo>
                    <a:pt x="3597" y="8692"/>
                  </a:lnTo>
                  <a:lnTo>
                    <a:pt x="3590" y="8690"/>
                  </a:lnTo>
                  <a:lnTo>
                    <a:pt x="3464" y="8649"/>
                  </a:lnTo>
                  <a:lnTo>
                    <a:pt x="3457" y="8646"/>
                  </a:lnTo>
                  <a:lnTo>
                    <a:pt x="3333" y="8602"/>
                  </a:lnTo>
                  <a:lnTo>
                    <a:pt x="3325" y="8599"/>
                  </a:lnTo>
                  <a:lnTo>
                    <a:pt x="3203" y="8550"/>
                  </a:lnTo>
                  <a:lnTo>
                    <a:pt x="3196" y="8547"/>
                  </a:lnTo>
                  <a:lnTo>
                    <a:pt x="3076" y="8495"/>
                  </a:lnTo>
                  <a:lnTo>
                    <a:pt x="3068" y="8492"/>
                  </a:lnTo>
                  <a:lnTo>
                    <a:pt x="2950" y="8436"/>
                  </a:lnTo>
                  <a:lnTo>
                    <a:pt x="2943" y="8433"/>
                  </a:lnTo>
                  <a:lnTo>
                    <a:pt x="2829" y="8374"/>
                  </a:lnTo>
                  <a:lnTo>
                    <a:pt x="2821" y="8370"/>
                  </a:lnTo>
                  <a:lnTo>
                    <a:pt x="2710" y="8308"/>
                  </a:lnTo>
                  <a:lnTo>
                    <a:pt x="2702" y="8303"/>
                  </a:lnTo>
                  <a:lnTo>
                    <a:pt x="2594" y="8238"/>
                  </a:lnTo>
                  <a:lnTo>
                    <a:pt x="2587" y="8233"/>
                  </a:lnTo>
                  <a:lnTo>
                    <a:pt x="2482" y="8165"/>
                  </a:lnTo>
                  <a:lnTo>
                    <a:pt x="2475" y="8160"/>
                  </a:lnTo>
                  <a:lnTo>
                    <a:pt x="2373" y="8089"/>
                  </a:lnTo>
                  <a:lnTo>
                    <a:pt x="2366" y="8084"/>
                  </a:lnTo>
                  <a:lnTo>
                    <a:pt x="2268" y="8009"/>
                  </a:lnTo>
                  <a:lnTo>
                    <a:pt x="2261" y="8004"/>
                  </a:lnTo>
                  <a:lnTo>
                    <a:pt x="2166" y="7927"/>
                  </a:lnTo>
                  <a:lnTo>
                    <a:pt x="2159" y="7921"/>
                  </a:lnTo>
                  <a:lnTo>
                    <a:pt x="2069" y="7841"/>
                  </a:lnTo>
                  <a:lnTo>
                    <a:pt x="2062" y="7835"/>
                  </a:lnTo>
                  <a:lnTo>
                    <a:pt x="1975" y="7752"/>
                  </a:lnTo>
                  <a:lnTo>
                    <a:pt x="1968" y="7745"/>
                  </a:lnTo>
                  <a:lnTo>
                    <a:pt x="1885" y="7660"/>
                  </a:lnTo>
                  <a:lnTo>
                    <a:pt x="1878" y="7653"/>
                  </a:lnTo>
                  <a:lnTo>
                    <a:pt x="1799" y="7566"/>
                  </a:lnTo>
                  <a:lnTo>
                    <a:pt x="1793" y="7558"/>
                  </a:lnTo>
                  <a:lnTo>
                    <a:pt x="1718" y="7468"/>
                  </a:lnTo>
                  <a:lnTo>
                    <a:pt x="1711" y="7460"/>
                  </a:lnTo>
                  <a:lnTo>
                    <a:pt x="1641" y="7368"/>
                  </a:lnTo>
                  <a:lnTo>
                    <a:pt x="1634" y="7360"/>
                  </a:lnTo>
                  <a:lnTo>
                    <a:pt x="1568" y="7265"/>
                  </a:lnTo>
                  <a:lnTo>
                    <a:pt x="1562" y="7257"/>
                  </a:lnTo>
                  <a:lnTo>
                    <a:pt x="1501" y="7161"/>
                  </a:lnTo>
                  <a:lnTo>
                    <a:pt x="1495" y="7152"/>
                  </a:lnTo>
                  <a:lnTo>
                    <a:pt x="1438" y="7054"/>
                  </a:lnTo>
                  <a:lnTo>
                    <a:pt x="1433" y="7045"/>
                  </a:lnTo>
                  <a:lnTo>
                    <a:pt x="1381" y="6946"/>
                  </a:lnTo>
                  <a:lnTo>
                    <a:pt x="1376" y="6936"/>
                  </a:lnTo>
                  <a:lnTo>
                    <a:pt x="1329" y="6836"/>
                  </a:lnTo>
                  <a:lnTo>
                    <a:pt x="1324" y="6825"/>
                  </a:lnTo>
                  <a:lnTo>
                    <a:pt x="1282" y="6724"/>
                  </a:lnTo>
                  <a:lnTo>
                    <a:pt x="1277" y="6713"/>
                  </a:lnTo>
                  <a:lnTo>
                    <a:pt x="1240" y="6611"/>
                  </a:lnTo>
                  <a:lnTo>
                    <a:pt x="1236" y="6600"/>
                  </a:lnTo>
                  <a:lnTo>
                    <a:pt x="1203" y="6496"/>
                  </a:lnTo>
                  <a:lnTo>
                    <a:pt x="1200" y="6485"/>
                  </a:lnTo>
                  <a:lnTo>
                    <a:pt x="1172" y="6380"/>
                  </a:lnTo>
                  <a:lnTo>
                    <a:pt x="1170" y="6369"/>
                  </a:lnTo>
                  <a:lnTo>
                    <a:pt x="1147" y="6263"/>
                  </a:lnTo>
                  <a:lnTo>
                    <a:pt x="1144" y="6252"/>
                  </a:lnTo>
                  <a:lnTo>
                    <a:pt x="1127" y="6146"/>
                  </a:lnTo>
                  <a:lnTo>
                    <a:pt x="1125" y="6134"/>
                  </a:lnTo>
                  <a:lnTo>
                    <a:pt x="1112" y="6027"/>
                  </a:lnTo>
                  <a:lnTo>
                    <a:pt x="1111" y="6015"/>
                  </a:lnTo>
                  <a:lnTo>
                    <a:pt x="1103" y="5908"/>
                  </a:lnTo>
                  <a:lnTo>
                    <a:pt x="1103" y="5896"/>
                  </a:lnTo>
                  <a:lnTo>
                    <a:pt x="1100" y="5788"/>
                  </a:lnTo>
                  <a:lnTo>
                    <a:pt x="1100" y="5776"/>
                  </a:lnTo>
                  <a:lnTo>
                    <a:pt x="1103" y="5668"/>
                  </a:lnTo>
                  <a:lnTo>
                    <a:pt x="1103" y="5656"/>
                  </a:lnTo>
                  <a:lnTo>
                    <a:pt x="1111" y="5549"/>
                  </a:lnTo>
                  <a:lnTo>
                    <a:pt x="1112" y="5537"/>
                  </a:lnTo>
                  <a:lnTo>
                    <a:pt x="1125" y="5430"/>
                  </a:lnTo>
                  <a:lnTo>
                    <a:pt x="1127" y="5419"/>
                  </a:lnTo>
                  <a:lnTo>
                    <a:pt x="1144" y="5313"/>
                  </a:lnTo>
                  <a:lnTo>
                    <a:pt x="1147" y="5301"/>
                  </a:lnTo>
                  <a:lnTo>
                    <a:pt x="1170" y="5195"/>
                  </a:lnTo>
                  <a:lnTo>
                    <a:pt x="1172" y="5184"/>
                  </a:lnTo>
                  <a:lnTo>
                    <a:pt x="1200" y="5079"/>
                  </a:lnTo>
                  <a:lnTo>
                    <a:pt x="1203" y="5068"/>
                  </a:lnTo>
                  <a:lnTo>
                    <a:pt x="1236" y="4965"/>
                  </a:lnTo>
                  <a:lnTo>
                    <a:pt x="1240" y="4954"/>
                  </a:lnTo>
                  <a:lnTo>
                    <a:pt x="1277" y="4851"/>
                  </a:lnTo>
                  <a:lnTo>
                    <a:pt x="1282" y="4841"/>
                  </a:lnTo>
                  <a:lnTo>
                    <a:pt x="1324" y="4739"/>
                  </a:lnTo>
                  <a:lnTo>
                    <a:pt x="1329" y="4729"/>
                  </a:lnTo>
                  <a:lnTo>
                    <a:pt x="1376" y="4628"/>
                  </a:lnTo>
                  <a:lnTo>
                    <a:pt x="1381" y="4619"/>
                  </a:lnTo>
                  <a:lnTo>
                    <a:pt x="1433" y="4519"/>
                  </a:lnTo>
                  <a:lnTo>
                    <a:pt x="1438" y="4510"/>
                  </a:lnTo>
                  <a:lnTo>
                    <a:pt x="1495" y="4412"/>
                  </a:lnTo>
                  <a:lnTo>
                    <a:pt x="1501" y="4403"/>
                  </a:lnTo>
                  <a:lnTo>
                    <a:pt x="1562" y="4307"/>
                  </a:lnTo>
                  <a:lnTo>
                    <a:pt x="1568" y="4299"/>
                  </a:lnTo>
                  <a:lnTo>
                    <a:pt x="1634" y="4204"/>
                  </a:lnTo>
                  <a:lnTo>
                    <a:pt x="1641" y="4196"/>
                  </a:lnTo>
                  <a:lnTo>
                    <a:pt x="1711" y="4104"/>
                  </a:lnTo>
                  <a:lnTo>
                    <a:pt x="1718" y="4096"/>
                  </a:lnTo>
                  <a:lnTo>
                    <a:pt x="1793" y="4006"/>
                  </a:lnTo>
                  <a:lnTo>
                    <a:pt x="1799" y="3998"/>
                  </a:lnTo>
                  <a:lnTo>
                    <a:pt x="1878" y="3911"/>
                  </a:lnTo>
                  <a:lnTo>
                    <a:pt x="1885" y="3904"/>
                  </a:lnTo>
                  <a:lnTo>
                    <a:pt x="1968" y="3819"/>
                  </a:lnTo>
                  <a:lnTo>
                    <a:pt x="1975" y="3812"/>
                  </a:lnTo>
                  <a:lnTo>
                    <a:pt x="2062" y="3729"/>
                  </a:lnTo>
                  <a:lnTo>
                    <a:pt x="2069" y="3723"/>
                  </a:lnTo>
                  <a:lnTo>
                    <a:pt x="2159" y="3643"/>
                  </a:lnTo>
                  <a:lnTo>
                    <a:pt x="2166" y="3637"/>
                  </a:lnTo>
                  <a:lnTo>
                    <a:pt x="2261" y="3560"/>
                  </a:lnTo>
                  <a:lnTo>
                    <a:pt x="2268" y="3555"/>
                  </a:lnTo>
                  <a:lnTo>
                    <a:pt x="2366" y="3481"/>
                  </a:lnTo>
                  <a:lnTo>
                    <a:pt x="2373" y="3475"/>
                  </a:lnTo>
                  <a:lnTo>
                    <a:pt x="2475" y="3404"/>
                  </a:lnTo>
                  <a:lnTo>
                    <a:pt x="2482" y="3399"/>
                  </a:lnTo>
                  <a:lnTo>
                    <a:pt x="2587" y="3331"/>
                  </a:lnTo>
                  <a:lnTo>
                    <a:pt x="2594" y="3326"/>
                  </a:lnTo>
                  <a:lnTo>
                    <a:pt x="2703" y="3261"/>
                  </a:lnTo>
                  <a:lnTo>
                    <a:pt x="2710" y="3257"/>
                  </a:lnTo>
                  <a:lnTo>
                    <a:pt x="2821" y="3195"/>
                  </a:lnTo>
                  <a:lnTo>
                    <a:pt x="2829" y="3191"/>
                  </a:lnTo>
                  <a:lnTo>
                    <a:pt x="2943" y="3132"/>
                  </a:lnTo>
                  <a:lnTo>
                    <a:pt x="2951" y="3128"/>
                  </a:lnTo>
                  <a:lnTo>
                    <a:pt x="3068" y="3073"/>
                  </a:lnTo>
                  <a:lnTo>
                    <a:pt x="3075" y="3070"/>
                  </a:lnTo>
                  <a:lnTo>
                    <a:pt x="3195" y="3018"/>
                  </a:lnTo>
                  <a:lnTo>
                    <a:pt x="3203" y="3014"/>
                  </a:lnTo>
                  <a:lnTo>
                    <a:pt x="3325" y="2966"/>
                  </a:lnTo>
                  <a:lnTo>
                    <a:pt x="3332" y="2963"/>
                  </a:lnTo>
                  <a:lnTo>
                    <a:pt x="3457" y="2918"/>
                  </a:lnTo>
                  <a:lnTo>
                    <a:pt x="3464" y="2916"/>
                  </a:lnTo>
                  <a:lnTo>
                    <a:pt x="3590" y="2875"/>
                  </a:lnTo>
                  <a:lnTo>
                    <a:pt x="3597" y="2872"/>
                  </a:lnTo>
                  <a:lnTo>
                    <a:pt x="3725" y="2835"/>
                  </a:lnTo>
                  <a:lnTo>
                    <a:pt x="3732" y="2833"/>
                  </a:lnTo>
                  <a:lnTo>
                    <a:pt x="3862" y="2800"/>
                  </a:lnTo>
                  <a:lnTo>
                    <a:pt x="3869" y="2798"/>
                  </a:lnTo>
                  <a:lnTo>
                    <a:pt x="4000" y="2768"/>
                  </a:lnTo>
                  <a:lnTo>
                    <a:pt x="4007" y="2767"/>
                  </a:lnTo>
                  <a:lnTo>
                    <a:pt x="4139" y="2741"/>
                  </a:lnTo>
                  <a:lnTo>
                    <a:pt x="4147" y="2740"/>
                  </a:lnTo>
                  <a:lnTo>
                    <a:pt x="4280" y="2718"/>
                  </a:lnTo>
                  <a:lnTo>
                    <a:pt x="4287" y="2716"/>
                  </a:lnTo>
                  <a:lnTo>
                    <a:pt x="4422" y="2698"/>
                  </a:lnTo>
                  <a:lnTo>
                    <a:pt x="4429" y="2698"/>
                  </a:lnTo>
                  <a:lnTo>
                    <a:pt x="4564" y="2684"/>
                  </a:lnTo>
                  <a:lnTo>
                    <a:pt x="4572" y="2683"/>
                  </a:lnTo>
                  <a:lnTo>
                    <a:pt x="4708" y="2673"/>
                  </a:lnTo>
                  <a:lnTo>
                    <a:pt x="4715" y="2672"/>
                  </a:lnTo>
                  <a:lnTo>
                    <a:pt x="4750" y="2671"/>
                  </a:lnTo>
                  <a:lnTo>
                    <a:pt x="4750" y="1871"/>
                  </a:lnTo>
                  <a:lnTo>
                    <a:pt x="4751" y="1853"/>
                  </a:lnTo>
                  <a:lnTo>
                    <a:pt x="4757" y="1773"/>
                  </a:lnTo>
                  <a:lnTo>
                    <a:pt x="4763" y="1734"/>
                  </a:lnTo>
                  <a:lnTo>
                    <a:pt x="4780" y="1662"/>
                  </a:lnTo>
                  <a:lnTo>
                    <a:pt x="4793" y="1621"/>
                  </a:lnTo>
                  <a:lnTo>
                    <a:pt x="4821" y="1558"/>
                  </a:lnTo>
                  <a:lnTo>
                    <a:pt x="4843" y="1517"/>
                  </a:lnTo>
                  <a:lnTo>
                    <a:pt x="4880" y="1463"/>
                  </a:lnTo>
                  <a:lnTo>
                    <a:pt x="4910" y="1426"/>
                  </a:lnTo>
                  <a:lnTo>
                    <a:pt x="4955" y="1381"/>
                  </a:lnTo>
                  <a:lnTo>
                    <a:pt x="4992" y="1350"/>
                  </a:lnTo>
                  <a:lnTo>
                    <a:pt x="5045" y="1315"/>
                  </a:lnTo>
                  <a:lnTo>
                    <a:pt x="5085" y="1293"/>
                  </a:lnTo>
                  <a:lnTo>
                    <a:pt x="5145" y="1267"/>
                  </a:lnTo>
                  <a:lnTo>
                    <a:pt x="5186" y="1253"/>
                  </a:lnTo>
                  <a:lnTo>
                    <a:pt x="5251" y="1238"/>
                  </a:lnTo>
                  <a:lnTo>
                    <a:pt x="5290" y="1231"/>
                  </a:lnTo>
                  <a:lnTo>
                    <a:pt x="5361" y="1226"/>
                  </a:lnTo>
                  <a:lnTo>
                    <a:pt x="5397" y="1226"/>
                  </a:lnTo>
                  <a:lnTo>
                    <a:pt x="5472" y="1231"/>
                  </a:lnTo>
                  <a:lnTo>
                    <a:pt x="5505" y="1235"/>
                  </a:lnTo>
                  <a:lnTo>
                    <a:pt x="5584" y="1251"/>
                  </a:lnTo>
                  <a:lnTo>
                    <a:pt x="5613" y="1259"/>
                  </a:lnTo>
                  <a:lnTo>
                    <a:pt x="5694" y="1285"/>
                  </a:lnTo>
                  <a:lnTo>
                    <a:pt x="5721" y="1296"/>
                  </a:lnTo>
                  <a:lnTo>
                    <a:pt x="5803" y="1334"/>
                  </a:lnTo>
                  <a:lnTo>
                    <a:pt x="5827" y="1346"/>
                  </a:lnTo>
                  <a:lnTo>
                    <a:pt x="5910" y="1396"/>
                  </a:lnTo>
                  <a:lnTo>
                    <a:pt x="5937" y="1415"/>
                  </a:lnTo>
                  <a:lnTo>
                    <a:pt x="5961" y="1437"/>
                  </a:lnTo>
                  <a:lnTo>
                    <a:pt x="5983" y="1462"/>
                  </a:lnTo>
                  <a:lnTo>
                    <a:pt x="6000" y="1489"/>
                  </a:lnTo>
                  <a:lnTo>
                    <a:pt x="6014" y="1519"/>
                  </a:lnTo>
                  <a:lnTo>
                    <a:pt x="6024" y="1550"/>
                  </a:lnTo>
                  <a:lnTo>
                    <a:pt x="6030" y="1582"/>
                  </a:lnTo>
                  <a:lnTo>
                    <a:pt x="6032" y="1615"/>
                  </a:lnTo>
                  <a:lnTo>
                    <a:pt x="6029" y="1647"/>
                  </a:lnTo>
                  <a:lnTo>
                    <a:pt x="6022" y="1679"/>
                  </a:lnTo>
                  <a:lnTo>
                    <a:pt x="6011" y="1710"/>
                  </a:lnTo>
                  <a:lnTo>
                    <a:pt x="5997" y="1739"/>
                  </a:lnTo>
                  <a:lnTo>
                    <a:pt x="5978" y="1766"/>
                  </a:lnTo>
                  <a:lnTo>
                    <a:pt x="5956" y="1790"/>
                  </a:lnTo>
                  <a:lnTo>
                    <a:pt x="5931" y="1812"/>
                  </a:lnTo>
                  <a:lnTo>
                    <a:pt x="5904" y="1829"/>
                  </a:lnTo>
                  <a:lnTo>
                    <a:pt x="5874" y="1843"/>
                  </a:lnTo>
                  <a:lnTo>
                    <a:pt x="5843" y="1853"/>
                  </a:lnTo>
                  <a:lnTo>
                    <a:pt x="5811" y="1859"/>
                  </a:lnTo>
                  <a:lnTo>
                    <a:pt x="5778" y="1861"/>
                  </a:lnTo>
                  <a:lnTo>
                    <a:pt x="5746" y="1858"/>
                  </a:lnTo>
                  <a:lnTo>
                    <a:pt x="5714" y="1851"/>
                  </a:lnTo>
                  <a:lnTo>
                    <a:pt x="5683" y="1840"/>
                  </a:lnTo>
                  <a:lnTo>
                    <a:pt x="5654" y="1826"/>
                  </a:lnTo>
                  <a:lnTo>
                    <a:pt x="5581" y="1782"/>
                  </a:lnTo>
                  <a:lnTo>
                    <a:pt x="5523" y="1756"/>
                  </a:lnTo>
                  <a:lnTo>
                    <a:pt x="5470" y="1738"/>
                  </a:lnTo>
                  <a:lnTo>
                    <a:pt x="5423" y="1728"/>
                  </a:lnTo>
                  <a:lnTo>
                    <a:pt x="5382" y="1726"/>
                  </a:lnTo>
                  <a:lnTo>
                    <a:pt x="5349" y="1728"/>
                  </a:lnTo>
                  <a:lnTo>
                    <a:pt x="5324" y="1734"/>
                  </a:lnTo>
                  <a:lnTo>
                    <a:pt x="5305" y="1743"/>
                  </a:lnTo>
                  <a:lnTo>
                    <a:pt x="5291" y="1752"/>
                  </a:lnTo>
                  <a:lnTo>
                    <a:pt x="5280" y="1763"/>
                  </a:lnTo>
                  <a:lnTo>
                    <a:pt x="5270" y="1778"/>
                  </a:lnTo>
                  <a:lnTo>
                    <a:pt x="5261" y="1799"/>
                  </a:lnTo>
                  <a:close/>
                  <a:moveTo>
                    <a:pt x="6925" y="7789"/>
                  </a:moveTo>
                  <a:lnTo>
                    <a:pt x="6922" y="7798"/>
                  </a:lnTo>
                  <a:lnTo>
                    <a:pt x="6866" y="7969"/>
                  </a:lnTo>
                  <a:lnTo>
                    <a:pt x="6939" y="7931"/>
                  </a:lnTo>
                  <a:lnTo>
                    <a:pt x="7043" y="7873"/>
                  </a:lnTo>
                  <a:lnTo>
                    <a:pt x="7144" y="7812"/>
                  </a:lnTo>
                  <a:lnTo>
                    <a:pt x="7241" y="7748"/>
                  </a:lnTo>
                  <a:lnTo>
                    <a:pt x="7336" y="7682"/>
                  </a:lnTo>
                  <a:lnTo>
                    <a:pt x="7427" y="7613"/>
                  </a:lnTo>
                  <a:lnTo>
                    <a:pt x="7514" y="7542"/>
                  </a:lnTo>
                  <a:lnTo>
                    <a:pt x="7598" y="7469"/>
                  </a:lnTo>
                  <a:lnTo>
                    <a:pt x="7678" y="7393"/>
                  </a:lnTo>
                  <a:lnTo>
                    <a:pt x="7754" y="7315"/>
                  </a:lnTo>
                  <a:lnTo>
                    <a:pt x="7826" y="7234"/>
                  </a:lnTo>
                  <a:lnTo>
                    <a:pt x="7895" y="7152"/>
                  </a:lnTo>
                  <a:lnTo>
                    <a:pt x="7959" y="7068"/>
                  </a:lnTo>
                  <a:lnTo>
                    <a:pt x="8020" y="6982"/>
                  </a:lnTo>
                  <a:lnTo>
                    <a:pt x="8076" y="6895"/>
                  </a:lnTo>
                  <a:lnTo>
                    <a:pt x="8127" y="6807"/>
                  </a:lnTo>
                  <a:lnTo>
                    <a:pt x="8174" y="6718"/>
                  </a:lnTo>
                  <a:lnTo>
                    <a:pt x="8217" y="6627"/>
                  </a:lnTo>
                  <a:lnTo>
                    <a:pt x="8255" y="6536"/>
                  </a:lnTo>
                  <a:lnTo>
                    <a:pt x="8289" y="6444"/>
                  </a:lnTo>
                  <a:lnTo>
                    <a:pt x="8318" y="6351"/>
                  </a:lnTo>
                  <a:lnTo>
                    <a:pt x="8343" y="6257"/>
                  </a:lnTo>
                  <a:lnTo>
                    <a:pt x="8363" y="6163"/>
                  </a:lnTo>
                  <a:lnTo>
                    <a:pt x="8379" y="6069"/>
                  </a:lnTo>
                  <a:lnTo>
                    <a:pt x="8391" y="5973"/>
                  </a:lnTo>
                  <a:lnTo>
                    <a:pt x="8398" y="5878"/>
                  </a:lnTo>
                  <a:lnTo>
                    <a:pt x="8400" y="5782"/>
                  </a:lnTo>
                  <a:lnTo>
                    <a:pt x="8398" y="5686"/>
                  </a:lnTo>
                  <a:lnTo>
                    <a:pt x="8391" y="5591"/>
                  </a:lnTo>
                  <a:lnTo>
                    <a:pt x="8379" y="5496"/>
                  </a:lnTo>
                  <a:lnTo>
                    <a:pt x="8363" y="5401"/>
                  </a:lnTo>
                  <a:lnTo>
                    <a:pt x="8343" y="5307"/>
                  </a:lnTo>
                  <a:lnTo>
                    <a:pt x="8318" y="5214"/>
                  </a:lnTo>
                  <a:lnTo>
                    <a:pt x="8289" y="5121"/>
                  </a:lnTo>
                  <a:lnTo>
                    <a:pt x="8255" y="5028"/>
                  </a:lnTo>
                  <a:lnTo>
                    <a:pt x="8217" y="4937"/>
                  </a:lnTo>
                  <a:lnTo>
                    <a:pt x="8174" y="4847"/>
                  </a:lnTo>
                  <a:lnTo>
                    <a:pt x="8127" y="4757"/>
                  </a:lnTo>
                  <a:lnTo>
                    <a:pt x="8076" y="4669"/>
                  </a:lnTo>
                  <a:lnTo>
                    <a:pt x="8020" y="4582"/>
                  </a:lnTo>
                  <a:lnTo>
                    <a:pt x="7959" y="4496"/>
                  </a:lnTo>
                  <a:lnTo>
                    <a:pt x="7895" y="4412"/>
                  </a:lnTo>
                  <a:lnTo>
                    <a:pt x="7826" y="4330"/>
                  </a:lnTo>
                  <a:lnTo>
                    <a:pt x="7754" y="4249"/>
                  </a:lnTo>
                  <a:lnTo>
                    <a:pt x="7678" y="4171"/>
                  </a:lnTo>
                  <a:lnTo>
                    <a:pt x="7598" y="4096"/>
                  </a:lnTo>
                  <a:lnTo>
                    <a:pt x="7514" y="4022"/>
                  </a:lnTo>
                  <a:lnTo>
                    <a:pt x="7427" y="3951"/>
                  </a:lnTo>
                  <a:lnTo>
                    <a:pt x="7336" y="3882"/>
                  </a:lnTo>
                  <a:lnTo>
                    <a:pt x="7242" y="3816"/>
                  </a:lnTo>
                  <a:lnTo>
                    <a:pt x="7144" y="3752"/>
                  </a:lnTo>
                  <a:lnTo>
                    <a:pt x="7043" y="3692"/>
                  </a:lnTo>
                  <a:lnTo>
                    <a:pt x="6939" y="3634"/>
                  </a:lnTo>
                  <a:lnTo>
                    <a:pt x="6866" y="3596"/>
                  </a:lnTo>
                  <a:lnTo>
                    <a:pt x="6922" y="3767"/>
                  </a:lnTo>
                  <a:lnTo>
                    <a:pt x="6925" y="3776"/>
                  </a:lnTo>
                  <a:lnTo>
                    <a:pt x="7015" y="4137"/>
                  </a:lnTo>
                  <a:lnTo>
                    <a:pt x="7016" y="4145"/>
                  </a:lnTo>
                  <a:lnTo>
                    <a:pt x="7086" y="4529"/>
                  </a:lnTo>
                  <a:lnTo>
                    <a:pt x="7087" y="4536"/>
                  </a:lnTo>
                  <a:lnTo>
                    <a:pt x="7137" y="4937"/>
                  </a:lnTo>
                  <a:lnTo>
                    <a:pt x="7138" y="4943"/>
                  </a:lnTo>
                  <a:lnTo>
                    <a:pt x="7168" y="5355"/>
                  </a:lnTo>
                  <a:lnTo>
                    <a:pt x="7168" y="5361"/>
                  </a:lnTo>
                  <a:lnTo>
                    <a:pt x="7178" y="5779"/>
                  </a:lnTo>
                  <a:lnTo>
                    <a:pt x="7178" y="5785"/>
                  </a:lnTo>
                  <a:lnTo>
                    <a:pt x="7168" y="6203"/>
                  </a:lnTo>
                  <a:lnTo>
                    <a:pt x="7168" y="6209"/>
                  </a:lnTo>
                  <a:lnTo>
                    <a:pt x="7138" y="6622"/>
                  </a:lnTo>
                  <a:lnTo>
                    <a:pt x="7137" y="6628"/>
                  </a:lnTo>
                  <a:lnTo>
                    <a:pt x="7087" y="7029"/>
                  </a:lnTo>
                  <a:lnTo>
                    <a:pt x="7086" y="7036"/>
                  </a:lnTo>
                  <a:lnTo>
                    <a:pt x="7016" y="7420"/>
                  </a:lnTo>
                  <a:lnTo>
                    <a:pt x="7015" y="7428"/>
                  </a:lnTo>
                  <a:lnTo>
                    <a:pt x="6925" y="7789"/>
                  </a:lnTo>
                  <a:close/>
                  <a:moveTo>
                    <a:pt x="6889" y="4964"/>
                  </a:moveTo>
                  <a:lnTo>
                    <a:pt x="6840" y="4570"/>
                  </a:lnTo>
                  <a:lnTo>
                    <a:pt x="6771" y="4193"/>
                  </a:lnTo>
                  <a:lnTo>
                    <a:pt x="6683" y="3841"/>
                  </a:lnTo>
                  <a:lnTo>
                    <a:pt x="6577" y="3518"/>
                  </a:lnTo>
                  <a:lnTo>
                    <a:pt x="6549" y="3454"/>
                  </a:lnTo>
                  <a:lnTo>
                    <a:pt x="6494" y="3432"/>
                  </a:lnTo>
                  <a:lnTo>
                    <a:pt x="6377" y="3390"/>
                  </a:lnTo>
                  <a:lnTo>
                    <a:pt x="6259" y="3351"/>
                  </a:lnTo>
                  <a:lnTo>
                    <a:pt x="6138" y="3316"/>
                  </a:lnTo>
                  <a:lnTo>
                    <a:pt x="6017" y="3285"/>
                  </a:lnTo>
                  <a:lnTo>
                    <a:pt x="5893" y="3257"/>
                  </a:lnTo>
                  <a:lnTo>
                    <a:pt x="5768" y="3232"/>
                  </a:lnTo>
                  <a:lnTo>
                    <a:pt x="5642" y="3212"/>
                  </a:lnTo>
                  <a:lnTo>
                    <a:pt x="5515" y="3195"/>
                  </a:lnTo>
                  <a:lnTo>
                    <a:pt x="5388" y="3181"/>
                  </a:lnTo>
                  <a:lnTo>
                    <a:pt x="5259" y="3172"/>
                  </a:lnTo>
                  <a:lnTo>
                    <a:pt x="5130" y="3166"/>
                  </a:lnTo>
                  <a:lnTo>
                    <a:pt x="5125" y="3166"/>
                  </a:lnTo>
                  <a:lnTo>
                    <a:pt x="5125" y="8398"/>
                  </a:lnTo>
                  <a:lnTo>
                    <a:pt x="5130" y="8398"/>
                  </a:lnTo>
                  <a:lnTo>
                    <a:pt x="5259" y="8392"/>
                  </a:lnTo>
                  <a:lnTo>
                    <a:pt x="5388" y="8383"/>
                  </a:lnTo>
                  <a:lnTo>
                    <a:pt x="5516" y="8369"/>
                  </a:lnTo>
                  <a:lnTo>
                    <a:pt x="5643" y="8352"/>
                  </a:lnTo>
                  <a:lnTo>
                    <a:pt x="5768" y="8332"/>
                  </a:lnTo>
                  <a:lnTo>
                    <a:pt x="5893" y="8307"/>
                  </a:lnTo>
                  <a:lnTo>
                    <a:pt x="6017" y="8280"/>
                  </a:lnTo>
                  <a:lnTo>
                    <a:pt x="6139" y="8248"/>
                  </a:lnTo>
                  <a:lnTo>
                    <a:pt x="6259" y="8213"/>
                  </a:lnTo>
                  <a:lnTo>
                    <a:pt x="6378" y="8174"/>
                  </a:lnTo>
                  <a:lnTo>
                    <a:pt x="6494" y="8132"/>
                  </a:lnTo>
                  <a:lnTo>
                    <a:pt x="6549" y="8111"/>
                  </a:lnTo>
                  <a:lnTo>
                    <a:pt x="6577" y="8046"/>
                  </a:lnTo>
                  <a:lnTo>
                    <a:pt x="6683" y="7724"/>
                  </a:lnTo>
                  <a:lnTo>
                    <a:pt x="6771" y="7371"/>
                  </a:lnTo>
                  <a:lnTo>
                    <a:pt x="6840" y="6995"/>
                  </a:lnTo>
                  <a:lnTo>
                    <a:pt x="6889" y="6600"/>
                  </a:lnTo>
                  <a:lnTo>
                    <a:pt x="6918" y="6194"/>
                  </a:lnTo>
                  <a:lnTo>
                    <a:pt x="6928" y="5782"/>
                  </a:lnTo>
                  <a:lnTo>
                    <a:pt x="6918" y="5370"/>
                  </a:lnTo>
                  <a:lnTo>
                    <a:pt x="6889" y="4964"/>
                  </a:lnTo>
                  <a:close/>
                  <a:moveTo>
                    <a:pt x="3423" y="8046"/>
                  </a:moveTo>
                  <a:lnTo>
                    <a:pt x="3451" y="8111"/>
                  </a:lnTo>
                  <a:lnTo>
                    <a:pt x="3506" y="8132"/>
                  </a:lnTo>
                  <a:lnTo>
                    <a:pt x="3622" y="8174"/>
                  </a:lnTo>
                  <a:lnTo>
                    <a:pt x="3741" y="8213"/>
                  </a:lnTo>
                  <a:lnTo>
                    <a:pt x="3861" y="8248"/>
                  </a:lnTo>
                  <a:lnTo>
                    <a:pt x="3983" y="8280"/>
                  </a:lnTo>
                  <a:lnTo>
                    <a:pt x="4107" y="8307"/>
                  </a:lnTo>
                  <a:lnTo>
                    <a:pt x="4232" y="8332"/>
                  </a:lnTo>
                  <a:lnTo>
                    <a:pt x="4357" y="8352"/>
                  </a:lnTo>
                  <a:lnTo>
                    <a:pt x="4484" y="8369"/>
                  </a:lnTo>
                  <a:lnTo>
                    <a:pt x="4612" y="8383"/>
                  </a:lnTo>
                  <a:lnTo>
                    <a:pt x="4741" y="8392"/>
                  </a:lnTo>
                  <a:lnTo>
                    <a:pt x="4870" y="8398"/>
                  </a:lnTo>
                  <a:lnTo>
                    <a:pt x="4875" y="8398"/>
                  </a:lnTo>
                  <a:lnTo>
                    <a:pt x="4875" y="3166"/>
                  </a:lnTo>
                  <a:lnTo>
                    <a:pt x="4870" y="3166"/>
                  </a:lnTo>
                  <a:lnTo>
                    <a:pt x="4741" y="3172"/>
                  </a:lnTo>
                  <a:lnTo>
                    <a:pt x="4612" y="3181"/>
                  </a:lnTo>
                  <a:lnTo>
                    <a:pt x="4485" y="3195"/>
                  </a:lnTo>
                  <a:lnTo>
                    <a:pt x="4358" y="3212"/>
                  </a:lnTo>
                  <a:lnTo>
                    <a:pt x="4232" y="3232"/>
                  </a:lnTo>
                  <a:lnTo>
                    <a:pt x="4107" y="3257"/>
                  </a:lnTo>
                  <a:lnTo>
                    <a:pt x="3983" y="3285"/>
                  </a:lnTo>
                  <a:lnTo>
                    <a:pt x="3862" y="3316"/>
                  </a:lnTo>
                  <a:lnTo>
                    <a:pt x="3741" y="3351"/>
                  </a:lnTo>
                  <a:lnTo>
                    <a:pt x="3623" y="3390"/>
                  </a:lnTo>
                  <a:lnTo>
                    <a:pt x="3506" y="3432"/>
                  </a:lnTo>
                  <a:lnTo>
                    <a:pt x="3451" y="3454"/>
                  </a:lnTo>
                  <a:lnTo>
                    <a:pt x="3423" y="3518"/>
                  </a:lnTo>
                  <a:lnTo>
                    <a:pt x="3317" y="3841"/>
                  </a:lnTo>
                  <a:lnTo>
                    <a:pt x="3229" y="4193"/>
                  </a:lnTo>
                  <a:lnTo>
                    <a:pt x="3160" y="4570"/>
                  </a:lnTo>
                  <a:lnTo>
                    <a:pt x="3111" y="4964"/>
                  </a:lnTo>
                  <a:lnTo>
                    <a:pt x="3082" y="5370"/>
                  </a:lnTo>
                  <a:lnTo>
                    <a:pt x="3072" y="5782"/>
                  </a:lnTo>
                  <a:lnTo>
                    <a:pt x="3082" y="6194"/>
                  </a:lnTo>
                  <a:lnTo>
                    <a:pt x="3111" y="6600"/>
                  </a:lnTo>
                  <a:lnTo>
                    <a:pt x="3160" y="6995"/>
                  </a:lnTo>
                  <a:lnTo>
                    <a:pt x="3229" y="7371"/>
                  </a:lnTo>
                  <a:lnTo>
                    <a:pt x="3317" y="7724"/>
                  </a:lnTo>
                  <a:lnTo>
                    <a:pt x="3423" y="8046"/>
                  </a:lnTo>
                  <a:close/>
                  <a:moveTo>
                    <a:pt x="3075" y="3776"/>
                  </a:moveTo>
                  <a:lnTo>
                    <a:pt x="3078" y="3767"/>
                  </a:lnTo>
                  <a:lnTo>
                    <a:pt x="3134" y="3596"/>
                  </a:lnTo>
                  <a:lnTo>
                    <a:pt x="3061" y="3634"/>
                  </a:lnTo>
                  <a:lnTo>
                    <a:pt x="2957" y="3692"/>
                  </a:lnTo>
                  <a:lnTo>
                    <a:pt x="2856" y="3752"/>
                  </a:lnTo>
                  <a:lnTo>
                    <a:pt x="2758" y="3816"/>
                  </a:lnTo>
                  <a:lnTo>
                    <a:pt x="2664" y="3882"/>
                  </a:lnTo>
                  <a:lnTo>
                    <a:pt x="2573" y="3951"/>
                  </a:lnTo>
                  <a:lnTo>
                    <a:pt x="2486" y="4022"/>
                  </a:lnTo>
                  <a:lnTo>
                    <a:pt x="2402" y="4096"/>
                  </a:lnTo>
                  <a:lnTo>
                    <a:pt x="2322" y="4171"/>
                  </a:lnTo>
                  <a:lnTo>
                    <a:pt x="2246" y="4249"/>
                  </a:lnTo>
                  <a:lnTo>
                    <a:pt x="2174" y="4330"/>
                  </a:lnTo>
                  <a:lnTo>
                    <a:pt x="2105" y="4412"/>
                  </a:lnTo>
                  <a:lnTo>
                    <a:pt x="2041" y="4496"/>
                  </a:lnTo>
                  <a:lnTo>
                    <a:pt x="1980" y="4582"/>
                  </a:lnTo>
                  <a:lnTo>
                    <a:pt x="1924" y="4669"/>
                  </a:lnTo>
                  <a:lnTo>
                    <a:pt x="1873" y="4757"/>
                  </a:lnTo>
                  <a:lnTo>
                    <a:pt x="1826" y="4847"/>
                  </a:lnTo>
                  <a:lnTo>
                    <a:pt x="1783" y="4937"/>
                  </a:lnTo>
                  <a:lnTo>
                    <a:pt x="1745" y="5028"/>
                  </a:lnTo>
                  <a:lnTo>
                    <a:pt x="1711" y="5121"/>
                  </a:lnTo>
                  <a:lnTo>
                    <a:pt x="1682" y="5214"/>
                  </a:lnTo>
                  <a:lnTo>
                    <a:pt x="1657" y="5307"/>
                  </a:lnTo>
                  <a:lnTo>
                    <a:pt x="1637" y="5401"/>
                  </a:lnTo>
                  <a:lnTo>
                    <a:pt x="1621" y="5496"/>
                  </a:lnTo>
                  <a:lnTo>
                    <a:pt x="1609" y="5591"/>
                  </a:lnTo>
                  <a:lnTo>
                    <a:pt x="1602" y="5686"/>
                  </a:lnTo>
                  <a:lnTo>
                    <a:pt x="1600" y="5782"/>
                  </a:lnTo>
                  <a:lnTo>
                    <a:pt x="1602" y="5878"/>
                  </a:lnTo>
                  <a:lnTo>
                    <a:pt x="1609" y="5973"/>
                  </a:lnTo>
                  <a:lnTo>
                    <a:pt x="1621" y="6069"/>
                  </a:lnTo>
                  <a:lnTo>
                    <a:pt x="1637" y="6163"/>
                  </a:lnTo>
                  <a:lnTo>
                    <a:pt x="1657" y="6257"/>
                  </a:lnTo>
                  <a:lnTo>
                    <a:pt x="1682" y="6351"/>
                  </a:lnTo>
                  <a:lnTo>
                    <a:pt x="1711" y="6444"/>
                  </a:lnTo>
                  <a:lnTo>
                    <a:pt x="1745" y="6536"/>
                  </a:lnTo>
                  <a:lnTo>
                    <a:pt x="1783" y="6627"/>
                  </a:lnTo>
                  <a:lnTo>
                    <a:pt x="1826" y="6718"/>
                  </a:lnTo>
                  <a:lnTo>
                    <a:pt x="1873" y="6807"/>
                  </a:lnTo>
                  <a:lnTo>
                    <a:pt x="1924" y="6895"/>
                  </a:lnTo>
                  <a:lnTo>
                    <a:pt x="1980" y="6982"/>
                  </a:lnTo>
                  <a:lnTo>
                    <a:pt x="2041" y="7068"/>
                  </a:lnTo>
                  <a:lnTo>
                    <a:pt x="2105" y="7152"/>
                  </a:lnTo>
                  <a:lnTo>
                    <a:pt x="2174" y="7234"/>
                  </a:lnTo>
                  <a:lnTo>
                    <a:pt x="2246" y="7315"/>
                  </a:lnTo>
                  <a:lnTo>
                    <a:pt x="2322" y="7393"/>
                  </a:lnTo>
                  <a:lnTo>
                    <a:pt x="2402" y="7469"/>
                  </a:lnTo>
                  <a:lnTo>
                    <a:pt x="2486" y="7542"/>
                  </a:lnTo>
                  <a:lnTo>
                    <a:pt x="2573" y="7613"/>
                  </a:lnTo>
                  <a:lnTo>
                    <a:pt x="2664" y="7682"/>
                  </a:lnTo>
                  <a:lnTo>
                    <a:pt x="2759" y="7748"/>
                  </a:lnTo>
                  <a:lnTo>
                    <a:pt x="2856" y="7812"/>
                  </a:lnTo>
                  <a:lnTo>
                    <a:pt x="2957" y="7873"/>
                  </a:lnTo>
                  <a:lnTo>
                    <a:pt x="3061" y="7931"/>
                  </a:lnTo>
                  <a:lnTo>
                    <a:pt x="3134" y="7969"/>
                  </a:lnTo>
                  <a:lnTo>
                    <a:pt x="3078" y="7798"/>
                  </a:lnTo>
                  <a:lnTo>
                    <a:pt x="3075" y="7789"/>
                  </a:lnTo>
                  <a:lnTo>
                    <a:pt x="2985" y="7428"/>
                  </a:lnTo>
                  <a:lnTo>
                    <a:pt x="2984" y="7420"/>
                  </a:lnTo>
                  <a:lnTo>
                    <a:pt x="2914" y="7036"/>
                  </a:lnTo>
                  <a:lnTo>
                    <a:pt x="2913" y="7029"/>
                  </a:lnTo>
                  <a:lnTo>
                    <a:pt x="2863" y="6628"/>
                  </a:lnTo>
                  <a:lnTo>
                    <a:pt x="2862" y="6622"/>
                  </a:lnTo>
                  <a:lnTo>
                    <a:pt x="2832" y="6209"/>
                  </a:lnTo>
                  <a:lnTo>
                    <a:pt x="2832" y="6203"/>
                  </a:lnTo>
                  <a:lnTo>
                    <a:pt x="2822" y="5785"/>
                  </a:lnTo>
                  <a:lnTo>
                    <a:pt x="2822" y="5779"/>
                  </a:lnTo>
                  <a:lnTo>
                    <a:pt x="2832" y="5361"/>
                  </a:lnTo>
                  <a:lnTo>
                    <a:pt x="2832" y="5355"/>
                  </a:lnTo>
                  <a:lnTo>
                    <a:pt x="2862" y="4943"/>
                  </a:lnTo>
                  <a:lnTo>
                    <a:pt x="2863" y="4937"/>
                  </a:lnTo>
                  <a:lnTo>
                    <a:pt x="2913" y="4536"/>
                  </a:lnTo>
                  <a:lnTo>
                    <a:pt x="2914" y="4529"/>
                  </a:lnTo>
                  <a:lnTo>
                    <a:pt x="2984" y="4145"/>
                  </a:lnTo>
                  <a:lnTo>
                    <a:pt x="2985" y="4137"/>
                  </a:lnTo>
                  <a:lnTo>
                    <a:pt x="3075" y="377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3" name="Google Shape;2833;p25"/>
          <p:cNvGrpSpPr/>
          <p:nvPr/>
        </p:nvGrpSpPr>
        <p:grpSpPr>
          <a:xfrm>
            <a:off x="7491500" y="1759949"/>
            <a:ext cx="633600" cy="633600"/>
            <a:chOff x="7491500" y="1759949"/>
            <a:chExt cx="633600" cy="633600"/>
          </a:xfrm>
        </p:grpSpPr>
        <p:sp>
          <p:nvSpPr>
            <p:cNvPr id="2834" name="Google Shape;2834;p25"/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68" y="6417"/>
                  </a:moveTo>
                  <a:lnTo>
                    <a:pt x="6232" y="6417"/>
                  </a:lnTo>
                  <a:lnTo>
                    <a:pt x="5616" y="8634"/>
                  </a:lnTo>
                  <a:lnTo>
                    <a:pt x="5556" y="8757"/>
                  </a:lnTo>
                  <a:lnTo>
                    <a:pt x="5483" y="8860"/>
                  </a:lnTo>
                  <a:lnTo>
                    <a:pt x="5400" y="8945"/>
                  </a:lnTo>
                  <a:lnTo>
                    <a:pt x="5307" y="9011"/>
                  </a:lnTo>
                  <a:lnTo>
                    <a:pt x="5208" y="9058"/>
                  </a:lnTo>
                  <a:lnTo>
                    <a:pt x="5105" y="9087"/>
                  </a:lnTo>
                  <a:lnTo>
                    <a:pt x="5000" y="9096"/>
                  </a:lnTo>
                  <a:lnTo>
                    <a:pt x="4895" y="9087"/>
                  </a:lnTo>
                  <a:lnTo>
                    <a:pt x="4792" y="9058"/>
                  </a:lnTo>
                  <a:lnTo>
                    <a:pt x="4693" y="9011"/>
                  </a:lnTo>
                  <a:lnTo>
                    <a:pt x="4600" y="8945"/>
                  </a:lnTo>
                  <a:lnTo>
                    <a:pt x="4517" y="8860"/>
                  </a:lnTo>
                  <a:lnTo>
                    <a:pt x="4444" y="8757"/>
                  </a:lnTo>
                  <a:lnTo>
                    <a:pt x="4384" y="8634"/>
                  </a:lnTo>
                  <a:lnTo>
                    <a:pt x="3768" y="64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25"/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1" y="2475"/>
                  </a:moveTo>
                  <a:lnTo>
                    <a:pt x="4011" y="1489"/>
                  </a:lnTo>
                  <a:lnTo>
                    <a:pt x="4011" y="1484"/>
                  </a:lnTo>
                  <a:lnTo>
                    <a:pt x="4012" y="1457"/>
                  </a:lnTo>
                  <a:lnTo>
                    <a:pt x="4012" y="1447"/>
                  </a:lnTo>
                  <a:lnTo>
                    <a:pt x="4013" y="1419"/>
                  </a:lnTo>
                  <a:lnTo>
                    <a:pt x="4014" y="1410"/>
                  </a:lnTo>
                  <a:lnTo>
                    <a:pt x="4017" y="1383"/>
                  </a:lnTo>
                  <a:lnTo>
                    <a:pt x="4018" y="1373"/>
                  </a:lnTo>
                  <a:lnTo>
                    <a:pt x="4021" y="1346"/>
                  </a:lnTo>
                  <a:lnTo>
                    <a:pt x="4023" y="1337"/>
                  </a:lnTo>
                  <a:lnTo>
                    <a:pt x="4027" y="1310"/>
                  </a:lnTo>
                  <a:lnTo>
                    <a:pt x="4029" y="1300"/>
                  </a:lnTo>
                  <a:lnTo>
                    <a:pt x="4035" y="1273"/>
                  </a:lnTo>
                  <a:lnTo>
                    <a:pt x="4037" y="1264"/>
                  </a:lnTo>
                  <a:lnTo>
                    <a:pt x="4043" y="1238"/>
                  </a:lnTo>
                  <a:lnTo>
                    <a:pt x="4046" y="1228"/>
                  </a:lnTo>
                  <a:lnTo>
                    <a:pt x="4054" y="1202"/>
                  </a:lnTo>
                  <a:lnTo>
                    <a:pt x="4056" y="1193"/>
                  </a:lnTo>
                  <a:lnTo>
                    <a:pt x="4065" y="1167"/>
                  </a:lnTo>
                  <a:lnTo>
                    <a:pt x="4068" y="1158"/>
                  </a:lnTo>
                  <a:lnTo>
                    <a:pt x="4078" y="1132"/>
                  </a:lnTo>
                  <a:lnTo>
                    <a:pt x="4081" y="1124"/>
                  </a:lnTo>
                  <a:lnTo>
                    <a:pt x="4092" y="1098"/>
                  </a:lnTo>
                  <a:lnTo>
                    <a:pt x="4095" y="1089"/>
                  </a:lnTo>
                  <a:lnTo>
                    <a:pt x="4107" y="1064"/>
                  </a:lnTo>
                  <a:lnTo>
                    <a:pt x="4111" y="1056"/>
                  </a:lnTo>
                  <a:lnTo>
                    <a:pt x="4124" y="1031"/>
                  </a:lnTo>
                  <a:lnTo>
                    <a:pt x="4128" y="1023"/>
                  </a:lnTo>
                  <a:lnTo>
                    <a:pt x="4141" y="999"/>
                  </a:lnTo>
                  <a:lnTo>
                    <a:pt x="4146" y="991"/>
                  </a:lnTo>
                  <a:lnTo>
                    <a:pt x="4160" y="967"/>
                  </a:lnTo>
                  <a:lnTo>
                    <a:pt x="4165" y="959"/>
                  </a:lnTo>
                  <a:lnTo>
                    <a:pt x="4180" y="936"/>
                  </a:lnTo>
                  <a:lnTo>
                    <a:pt x="4185" y="928"/>
                  </a:lnTo>
                  <a:lnTo>
                    <a:pt x="4201" y="906"/>
                  </a:lnTo>
                  <a:lnTo>
                    <a:pt x="4207" y="898"/>
                  </a:lnTo>
                  <a:lnTo>
                    <a:pt x="4224" y="876"/>
                  </a:lnTo>
                  <a:lnTo>
                    <a:pt x="4230" y="869"/>
                  </a:lnTo>
                  <a:lnTo>
                    <a:pt x="4247" y="848"/>
                  </a:lnTo>
                  <a:lnTo>
                    <a:pt x="4253" y="841"/>
                  </a:lnTo>
                  <a:lnTo>
                    <a:pt x="4272" y="820"/>
                  </a:lnTo>
                  <a:lnTo>
                    <a:pt x="4278" y="813"/>
                  </a:lnTo>
                  <a:lnTo>
                    <a:pt x="4297" y="793"/>
                  </a:lnTo>
                  <a:lnTo>
                    <a:pt x="4304" y="787"/>
                  </a:lnTo>
                  <a:lnTo>
                    <a:pt x="4323" y="768"/>
                  </a:lnTo>
                  <a:lnTo>
                    <a:pt x="4330" y="761"/>
                  </a:lnTo>
                  <a:lnTo>
                    <a:pt x="4351" y="743"/>
                  </a:lnTo>
                  <a:lnTo>
                    <a:pt x="4358" y="737"/>
                  </a:lnTo>
                  <a:lnTo>
                    <a:pt x="4379" y="719"/>
                  </a:lnTo>
                  <a:lnTo>
                    <a:pt x="4386" y="713"/>
                  </a:lnTo>
                  <a:lnTo>
                    <a:pt x="4408" y="696"/>
                  </a:lnTo>
                  <a:lnTo>
                    <a:pt x="4416" y="691"/>
                  </a:lnTo>
                  <a:lnTo>
                    <a:pt x="4438" y="675"/>
                  </a:lnTo>
                  <a:lnTo>
                    <a:pt x="4446" y="670"/>
                  </a:lnTo>
                  <a:lnTo>
                    <a:pt x="4469" y="654"/>
                  </a:lnTo>
                  <a:lnTo>
                    <a:pt x="4477" y="650"/>
                  </a:lnTo>
                  <a:lnTo>
                    <a:pt x="4501" y="635"/>
                  </a:lnTo>
                  <a:lnTo>
                    <a:pt x="4509" y="630"/>
                  </a:lnTo>
                  <a:lnTo>
                    <a:pt x="4534" y="617"/>
                  </a:lnTo>
                  <a:lnTo>
                    <a:pt x="4542" y="612"/>
                  </a:lnTo>
                  <a:lnTo>
                    <a:pt x="4567" y="600"/>
                  </a:lnTo>
                  <a:lnTo>
                    <a:pt x="4575" y="596"/>
                  </a:lnTo>
                  <a:lnTo>
                    <a:pt x="4600" y="584"/>
                  </a:lnTo>
                  <a:lnTo>
                    <a:pt x="4609" y="580"/>
                  </a:lnTo>
                  <a:lnTo>
                    <a:pt x="4635" y="570"/>
                  </a:lnTo>
                  <a:lnTo>
                    <a:pt x="4643" y="567"/>
                  </a:lnTo>
                  <a:lnTo>
                    <a:pt x="4669" y="557"/>
                  </a:lnTo>
                  <a:lnTo>
                    <a:pt x="4678" y="554"/>
                  </a:lnTo>
                  <a:lnTo>
                    <a:pt x="4704" y="545"/>
                  </a:lnTo>
                  <a:lnTo>
                    <a:pt x="4713" y="542"/>
                  </a:lnTo>
                  <a:lnTo>
                    <a:pt x="4740" y="535"/>
                  </a:lnTo>
                  <a:lnTo>
                    <a:pt x="4749" y="532"/>
                  </a:lnTo>
                  <a:lnTo>
                    <a:pt x="4775" y="526"/>
                  </a:lnTo>
                  <a:lnTo>
                    <a:pt x="4784" y="524"/>
                  </a:lnTo>
                  <a:lnTo>
                    <a:pt x="4811" y="518"/>
                  </a:lnTo>
                  <a:lnTo>
                    <a:pt x="4821" y="516"/>
                  </a:lnTo>
                  <a:lnTo>
                    <a:pt x="4848" y="512"/>
                  </a:lnTo>
                  <a:lnTo>
                    <a:pt x="4857" y="510"/>
                  </a:lnTo>
                  <a:lnTo>
                    <a:pt x="4884" y="507"/>
                  </a:lnTo>
                  <a:lnTo>
                    <a:pt x="4894" y="506"/>
                  </a:lnTo>
                  <a:lnTo>
                    <a:pt x="4921" y="503"/>
                  </a:lnTo>
                  <a:lnTo>
                    <a:pt x="4930" y="502"/>
                  </a:lnTo>
                  <a:lnTo>
                    <a:pt x="4958" y="501"/>
                  </a:lnTo>
                  <a:lnTo>
                    <a:pt x="4968" y="501"/>
                  </a:lnTo>
                  <a:lnTo>
                    <a:pt x="4995" y="500"/>
                  </a:lnTo>
                  <a:lnTo>
                    <a:pt x="5005" y="500"/>
                  </a:lnTo>
                  <a:lnTo>
                    <a:pt x="5032" y="501"/>
                  </a:lnTo>
                  <a:lnTo>
                    <a:pt x="5042" y="501"/>
                  </a:lnTo>
                  <a:lnTo>
                    <a:pt x="5070" y="502"/>
                  </a:lnTo>
                  <a:lnTo>
                    <a:pt x="5079" y="503"/>
                  </a:lnTo>
                  <a:lnTo>
                    <a:pt x="5106" y="506"/>
                  </a:lnTo>
                  <a:lnTo>
                    <a:pt x="5116" y="507"/>
                  </a:lnTo>
                  <a:lnTo>
                    <a:pt x="5143" y="510"/>
                  </a:lnTo>
                  <a:lnTo>
                    <a:pt x="5152" y="512"/>
                  </a:lnTo>
                  <a:lnTo>
                    <a:pt x="5179" y="516"/>
                  </a:lnTo>
                  <a:lnTo>
                    <a:pt x="5189" y="518"/>
                  </a:lnTo>
                  <a:lnTo>
                    <a:pt x="5216" y="524"/>
                  </a:lnTo>
                  <a:lnTo>
                    <a:pt x="5225" y="526"/>
                  </a:lnTo>
                  <a:lnTo>
                    <a:pt x="5251" y="532"/>
                  </a:lnTo>
                  <a:lnTo>
                    <a:pt x="5260" y="535"/>
                  </a:lnTo>
                  <a:lnTo>
                    <a:pt x="5287" y="542"/>
                  </a:lnTo>
                  <a:lnTo>
                    <a:pt x="5296" y="545"/>
                  </a:lnTo>
                  <a:lnTo>
                    <a:pt x="5322" y="554"/>
                  </a:lnTo>
                  <a:lnTo>
                    <a:pt x="5331" y="557"/>
                  </a:lnTo>
                  <a:lnTo>
                    <a:pt x="5357" y="567"/>
                  </a:lnTo>
                  <a:lnTo>
                    <a:pt x="5365" y="570"/>
                  </a:lnTo>
                  <a:lnTo>
                    <a:pt x="5391" y="580"/>
                  </a:lnTo>
                  <a:lnTo>
                    <a:pt x="5400" y="584"/>
                  </a:lnTo>
                  <a:lnTo>
                    <a:pt x="5425" y="596"/>
                  </a:lnTo>
                  <a:lnTo>
                    <a:pt x="5433" y="600"/>
                  </a:lnTo>
                  <a:lnTo>
                    <a:pt x="5458" y="612"/>
                  </a:lnTo>
                  <a:lnTo>
                    <a:pt x="5466" y="617"/>
                  </a:lnTo>
                  <a:lnTo>
                    <a:pt x="5491" y="630"/>
                  </a:lnTo>
                  <a:lnTo>
                    <a:pt x="5499" y="635"/>
                  </a:lnTo>
                  <a:lnTo>
                    <a:pt x="5523" y="650"/>
                  </a:lnTo>
                  <a:lnTo>
                    <a:pt x="5531" y="654"/>
                  </a:lnTo>
                  <a:lnTo>
                    <a:pt x="5554" y="670"/>
                  </a:lnTo>
                  <a:lnTo>
                    <a:pt x="5562" y="675"/>
                  </a:lnTo>
                  <a:lnTo>
                    <a:pt x="5584" y="691"/>
                  </a:lnTo>
                  <a:lnTo>
                    <a:pt x="5592" y="696"/>
                  </a:lnTo>
                  <a:lnTo>
                    <a:pt x="5614" y="713"/>
                  </a:lnTo>
                  <a:lnTo>
                    <a:pt x="5621" y="719"/>
                  </a:lnTo>
                  <a:lnTo>
                    <a:pt x="5642" y="737"/>
                  </a:lnTo>
                  <a:lnTo>
                    <a:pt x="5649" y="743"/>
                  </a:lnTo>
                  <a:lnTo>
                    <a:pt x="5670" y="761"/>
                  </a:lnTo>
                  <a:lnTo>
                    <a:pt x="5677" y="768"/>
                  </a:lnTo>
                  <a:lnTo>
                    <a:pt x="5696" y="787"/>
                  </a:lnTo>
                  <a:lnTo>
                    <a:pt x="5703" y="793"/>
                  </a:lnTo>
                  <a:lnTo>
                    <a:pt x="5722" y="813"/>
                  </a:lnTo>
                  <a:lnTo>
                    <a:pt x="5728" y="820"/>
                  </a:lnTo>
                  <a:lnTo>
                    <a:pt x="5747" y="841"/>
                  </a:lnTo>
                  <a:lnTo>
                    <a:pt x="5753" y="848"/>
                  </a:lnTo>
                  <a:lnTo>
                    <a:pt x="5770" y="869"/>
                  </a:lnTo>
                  <a:lnTo>
                    <a:pt x="5776" y="876"/>
                  </a:lnTo>
                  <a:lnTo>
                    <a:pt x="5793" y="898"/>
                  </a:lnTo>
                  <a:lnTo>
                    <a:pt x="5799" y="906"/>
                  </a:lnTo>
                  <a:lnTo>
                    <a:pt x="5815" y="928"/>
                  </a:lnTo>
                  <a:lnTo>
                    <a:pt x="5820" y="936"/>
                  </a:lnTo>
                  <a:lnTo>
                    <a:pt x="5835" y="959"/>
                  </a:lnTo>
                  <a:lnTo>
                    <a:pt x="5840" y="967"/>
                  </a:lnTo>
                  <a:lnTo>
                    <a:pt x="5854" y="991"/>
                  </a:lnTo>
                  <a:lnTo>
                    <a:pt x="5859" y="999"/>
                  </a:lnTo>
                  <a:lnTo>
                    <a:pt x="5872" y="1023"/>
                  </a:lnTo>
                  <a:lnTo>
                    <a:pt x="5876" y="1031"/>
                  </a:lnTo>
                  <a:lnTo>
                    <a:pt x="5889" y="1056"/>
                  </a:lnTo>
                  <a:lnTo>
                    <a:pt x="5893" y="1064"/>
                  </a:lnTo>
                  <a:lnTo>
                    <a:pt x="5905" y="1089"/>
                  </a:lnTo>
                  <a:lnTo>
                    <a:pt x="5908" y="1098"/>
                  </a:lnTo>
                  <a:lnTo>
                    <a:pt x="5919" y="1124"/>
                  </a:lnTo>
                  <a:lnTo>
                    <a:pt x="5922" y="1132"/>
                  </a:lnTo>
                  <a:lnTo>
                    <a:pt x="5932" y="1158"/>
                  </a:lnTo>
                  <a:lnTo>
                    <a:pt x="5935" y="1167"/>
                  </a:lnTo>
                  <a:lnTo>
                    <a:pt x="5944" y="1193"/>
                  </a:lnTo>
                  <a:lnTo>
                    <a:pt x="5946" y="1202"/>
                  </a:lnTo>
                  <a:lnTo>
                    <a:pt x="5954" y="1228"/>
                  </a:lnTo>
                  <a:lnTo>
                    <a:pt x="5957" y="1238"/>
                  </a:lnTo>
                  <a:lnTo>
                    <a:pt x="5963" y="1264"/>
                  </a:lnTo>
                  <a:lnTo>
                    <a:pt x="5965" y="1273"/>
                  </a:lnTo>
                  <a:lnTo>
                    <a:pt x="5971" y="1300"/>
                  </a:lnTo>
                  <a:lnTo>
                    <a:pt x="5973" y="1310"/>
                  </a:lnTo>
                  <a:lnTo>
                    <a:pt x="5977" y="1337"/>
                  </a:lnTo>
                  <a:lnTo>
                    <a:pt x="5979" y="1346"/>
                  </a:lnTo>
                  <a:lnTo>
                    <a:pt x="5982" y="1373"/>
                  </a:lnTo>
                  <a:lnTo>
                    <a:pt x="5983" y="1383"/>
                  </a:lnTo>
                  <a:lnTo>
                    <a:pt x="5986" y="1410"/>
                  </a:lnTo>
                  <a:lnTo>
                    <a:pt x="5987" y="1419"/>
                  </a:lnTo>
                  <a:lnTo>
                    <a:pt x="5988" y="1447"/>
                  </a:lnTo>
                  <a:lnTo>
                    <a:pt x="5988" y="1457"/>
                  </a:lnTo>
                  <a:lnTo>
                    <a:pt x="5989" y="1484"/>
                  </a:lnTo>
                  <a:lnTo>
                    <a:pt x="5989" y="1489"/>
                  </a:lnTo>
                  <a:lnTo>
                    <a:pt x="5989" y="2475"/>
                  </a:lnTo>
                  <a:lnTo>
                    <a:pt x="5987" y="2508"/>
                  </a:lnTo>
                  <a:lnTo>
                    <a:pt x="5980" y="2540"/>
                  </a:lnTo>
                  <a:lnTo>
                    <a:pt x="5970" y="2571"/>
                  </a:lnTo>
                  <a:lnTo>
                    <a:pt x="5956" y="2600"/>
                  </a:lnTo>
                  <a:lnTo>
                    <a:pt x="5937" y="2627"/>
                  </a:lnTo>
                  <a:lnTo>
                    <a:pt x="5916" y="2652"/>
                  </a:lnTo>
                  <a:lnTo>
                    <a:pt x="5891" y="2673"/>
                  </a:lnTo>
                  <a:lnTo>
                    <a:pt x="5864" y="2692"/>
                  </a:lnTo>
                  <a:lnTo>
                    <a:pt x="5835" y="2706"/>
                  </a:lnTo>
                  <a:lnTo>
                    <a:pt x="5804" y="2716"/>
                  </a:lnTo>
                  <a:lnTo>
                    <a:pt x="5772" y="2723"/>
                  </a:lnTo>
                  <a:lnTo>
                    <a:pt x="5739" y="2725"/>
                  </a:lnTo>
                  <a:lnTo>
                    <a:pt x="5250" y="2725"/>
                  </a:lnTo>
                  <a:lnTo>
                    <a:pt x="5250" y="6167"/>
                  </a:lnTo>
                  <a:lnTo>
                    <a:pt x="6232" y="6167"/>
                  </a:lnTo>
                  <a:lnTo>
                    <a:pt x="6265" y="6169"/>
                  </a:lnTo>
                  <a:lnTo>
                    <a:pt x="6297" y="6176"/>
                  </a:lnTo>
                  <a:lnTo>
                    <a:pt x="6328" y="6186"/>
                  </a:lnTo>
                  <a:lnTo>
                    <a:pt x="6358" y="6201"/>
                  </a:lnTo>
                  <a:lnTo>
                    <a:pt x="6385" y="6219"/>
                  </a:lnTo>
                  <a:lnTo>
                    <a:pt x="6409" y="6241"/>
                  </a:lnTo>
                  <a:lnTo>
                    <a:pt x="6431" y="6266"/>
                  </a:lnTo>
                  <a:lnTo>
                    <a:pt x="6449" y="6293"/>
                  </a:lnTo>
                  <a:lnTo>
                    <a:pt x="6464" y="6323"/>
                  </a:lnTo>
                  <a:lnTo>
                    <a:pt x="6474" y="6354"/>
                  </a:lnTo>
                  <a:lnTo>
                    <a:pt x="6480" y="6386"/>
                  </a:lnTo>
                  <a:lnTo>
                    <a:pt x="6482" y="6419"/>
                  </a:lnTo>
                  <a:lnTo>
                    <a:pt x="6480" y="6452"/>
                  </a:lnTo>
                  <a:lnTo>
                    <a:pt x="6473" y="6484"/>
                  </a:lnTo>
                  <a:lnTo>
                    <a:pt x="5857" y="8701"/>
                  </a:lnTo>
                  <a:lnTo>
                    <a:pt x="5841" y="8744"/>
                  </a:lnTo>
                  <a:lnTo>
                    <a:pt x="5781" y="8866"/>
                  </a:lnTo>
                  <a:lnTo>
                    <a:pt x="5761" y="8900"/>
                  </a:lnTo>
                  <a:lnTo>
                    <a:pt x="5688" y="9004"/>
                  </a:lnTo>
                  <a:lnTo>
                    <a:pt x="5661" y="9036"/>
                  </a:lnTo>
                  <a:lnTo>
                    <a:pt x="5578" y="9121"/>
                  </a:lnTo>
                  <a:lnTo>
                    <a:pt x="5545" y="9149"/>
                  </a:lnTo>
                  <a:lnTo>
                    <a:pt x="5453" y="9215"/>
                  </a:lnTo>
                  <a:lnTo>
                    <a:pt x="5415" y="9237"/>
                  </a:lnTo>
                  <a:lnTo>
                    <a:pt x="5316" y="9284"/>
                  </a:lnTo>
                  <a:lnTo>
                    <a:pt x="5275" y="9299"/>
                  </a:lnTo>
                  <a:lnTo>
                    <a:pt x="5171" y="9328"/>
                  </a:lnTo>
                  <a:lnTo>
                    <a:pt x="5128" y="9336"/>
                  </a:lnTo>
                  <a:lnTo>
                    <a:pt x="5022" y="9345"/>
                  </a:lnTo>
                  <a:lnTo>
                    <a:pt x="4978" y="9345"/>
                  </a:lnTo>
                  <a:lnTo>
                    <a:pt x="4872" y="9336"/>
                  </a:lnTo>
                  <a:lnTo>
                    <a:pt x="4829" y="9328"/>
                  </a:lnTo>
                  <a:lnTo>
                    <a:pt x="4725" y="9299"/>
                  </a:lnTo>
                  <a:lnTo>
                    <a:pt x="4684" y="9284"/>
                  </a:lnTo>
                  <a:lnTo>
                    <a:pt x="4585" y="9237"/>
                  </a:lnTo>
                  <a:lnTo>
                    <a:pt x="4547" y="9215"/>
                  </a:lnTo>
                  <a:lnTo>
                    <a:pt x="4455" y="9149"/>
                  </a:lnTo>
                  <a:lnTo>
                    <a:pt x="4422" y="9121"/>
                  </a:lnTo>
                  <a:lnTo>
                    <a:pt x="4339" y="9036"/>
                  </a:lnTo>
                  <a:lnTo>
                    <a:pt x="4312" y="9004"/>
                  </a:lnTo>
                  <a:lnTo>
                    <a:pt x="4239" y="8900"/>
                  </a:lnTo>
                  <a:lnTo>
                    <a:pt x="4219" y="8866"/>
                  </a:lnTo>
                  <a:lnTo>
                    <a:pt x="4159" y="8744"/>
                  </a:lnTo>
                  <a:lnTo>
                    <a:pt x="4143" y="8701"/>
                  </a:lnTo>
                  <a:lnTo>
                    <a:pt x="3527" y="6484"/>
                  </a:lnTo>
                  <a:lnTo>
                    <a:pt x="3520" y="6452"/>
                  </a:lnTo>
                  <a:lnTo>
                    <a:pt x="3518" y="6419"/>
                  </a:lnTo>
                  <a:lnTo>
                    <a:pt x="3520" y="6386"/>
                  </a:lnTo>
                  <a:lnTo>
                    <a:pt x="3526" y="6354"/>
                  </a:lnTo>
                  <a:lnTo>
                    <a:pt x="3536" y="6323"/>
                  </a:lnTo>
                  <a:lnTo>
                    <a:pt x="3551" y="6293"/>
                  </a:lnTo>
                  <a:lnTo>
                    <a:pt x="3569" y="6266"/>
                  </a:lnTo>
                  <a:lnTo>
                    <a:pt x="3591" y="6241"/>
                  </a:lnTo>
                  <a:lnTo>
                    <a:pt x="3615" y="6219"/>
                  </a:lnTo>
                  <a:lnTo>
                    <a:pt x="3642" y="6201"/>
                  </a:lnTo>
                  <a:lnTo>
                    <a:pt x="3672" y="6186"/>
                  </a:lnTo>
                  <a:lnTo>
                    <a:pt x="3703" y="6176"/>
                  </a:lnTo>
                  <a:lnTo>
                    <a:pt x="3735" y="6169"/>
                  </a:lnTo>
                  <a:lnTo>
                    <a:pt x="3768" y="6167"/>
                  </a:lnTo>
                  <a:lnTo>
                    <a:pt x="4750" y="6167"/>
                  </a:lnTo>
                  <a:lnTo>
                    <a:pt x="4750" y="2725"/>
                  </a:lnTo>
                  <a:lnTo>
                    <a:pt x="4261" y="2725"/>
                  </a:lnTo>
                  <a:lnTo>
                    <a:pt x="4228" y="2723"/>
                  </a:lnTo>
                  <a:lnTo>
                    <a:pt x="4196" y="2716"/>
                  </a:lnTo>
                  <a:lnTo>
                    <a:pt x="4165" y="2706"/>
                  </a:lnTo>
                  <a:lnTo>
                    <a:pt x="4136" y="2692"/>
                  </a:lnTo>
                  <a:lnTo>
                    <a:pt x="4109" y="2673"/>
                  </a:lnTo>
                  <a:lnTo>
                    <a:pt x="4084" y="2652"/>
                  </a:lnTo>
                  <a:lnTo>
                    <a:pt x="4063" y="2627"/>
                  </a:lnTo>
                  <a:lnTo>
                    <a:pt x="4044" y="2600"/>
                  </a:lnTo>
                  <a:lnTo>
                    <a:pt x="4030" y="2571"/>
                  </a:lnTo>
                  <a:lnTo>
                    <a:pt x="4020" y="2540"/>
                  </a:lnTo>
                  <a:lnTo>
                    <a:pt x="4013" y="2508"/>
                  </a:lnTo>
                  <a:lnTo>
                    <a:pt x="4011" y="2475"/>
                  </a:lnTo>
                  <a:close/>
                  <a:moveTo>
                    <a:pt x="5903" y="6667"/>
                  </a:moveTo>
                  <a:lnTo>
                    <a:pt x="5000" y="6667"/>
                  </a:lnTo>
                  <a:lnTo>
                    <a:pt x="4097" y="6667"/>
                  </a:lnTo>
                  <a:lnTo>
                    <a:pt x="4619" y="8545"/>
                  </a:lnTo>
                  <a:lnTo>
                    <a:pt x="4660" y="8629"/>
                  </a:lnTo>
                  <a:lnTo>
                    <a:pt x="4709" y="8700"/>
                  </a:lnTo>
                  <a:lnTo>
                    <a:pt x="4763" y="8754"/>
                  </a:lnTo>
                  <a:lnTo>
                    <a:pt x="4820" y="8795"/>
                  </a:lnTo>
                  <a:lnTo>
                    <a:pt x="4879" y="8823"/>
                  </a:lnTo>
                  <a:lnTo>
                    <a:pt x="4939" y="8840"/>
                  </a:lnTo>
                  <a:lnTo>
                    <a:pt x="5000" y="8845"/>
                  </a:lnTo>
                  <a:lnTo>
                    <a:pt x="5061" y="8840"/>
                  </a:lnTo>
                  <a:lnTo>
                    <a:pt x="5121" y="8823"/>
                  </a:lnTo>
                  <a:lnTo>
                    <a:pt x="5180" y="8795"/>
                  </a:lnTo>
                  <a:lnTo>
                    <a:pt x="5237" y="8754"/>
                  </a:lnTo>
                  <a:lnTo>
                    <a:pt x="5291" y="8700"/>
                  </a:lnTo>
                  <a:lnTo>
                    <a:pt x="5340" y="8629"/>
                  </a:lnTo>
                  <a:lnTo>
                    <a:pt x="5381" y="8545"/>
                  </a:lnTo>
                  <a:lnTo>
                    <a:pt x="5903" y="6667"/>
                  </a:lnTo>
                  <a:close/>
                  <a:moveTo>
                    <a:pt x="4511" y="1471"/>
                  </a:moveTo>
                  <a:lnTo>
                    <a:pt x="4511" y="1491"/>
                  </a:lnTo>
                  <a:lnTo>
                    <a:pt x="4511" y="2225"/>
                  </a:lnTo>
                  <a:lnTo>
                    <a:pt x="5000" y="2225"/>
                  </a:lnTo>
                  <a:lnTo>
                    <a:pt x="5489" y="2225"/>
                  </a:lnTo>
                  <a:lnTo>
                    <a:pt x="5489" y="1491"/>
                  </a:lnTo>
                  <a:lnTo>
                    <a:pt x="5489" y="1471"/>
                  </a:lnTo>
                  <a:lnTo>
                    <a:pt x="5488" y="1452"/>
                  </a:lnTo>
                  <a:lnTo>
                    <a:pt x="5486" y="1434"/>
                  </a:lnTo>
                  <a:lnTo>
                    <a:pt x="5483" y="1416"/>
                  </a:lnTo>
                  <a:lnTo>
                    <a:pt x="5480" y="1398"/>
                  </a:lnTo>
                  <a:lnTo>
                    <a:pt x="5477" y="1380"/>
                  </a:lnTo>
                  <a:lnTo>
                    <a:pt x="5472" y="1363"/>
                  </a:lnTo>
                  <a:lnTo>
                    <a:pt x="5467" y="1345"/>
                  </a:lnTo>
                  <a:lnTo>
                    <a:pt x="5462" y="1328"/>
                  </a:lnTo>
                  <a:lnTo>
                    <a:pt x="5455" y="1311"/>
                  </a:lnTo>
                  <a:lnTo>
                    <a:pt x="5448" y="1294"/>
                  </a:lnTo>
                  <a:lnTo>
                    <a:pt x="5441" y="1278"/>
                  </a:lnTo>
                  <a:lnTo>
                    <a:pt x="5433" y="1261"/>
                  </a:lnTo>
                  <a:lnTo>
                    <a:pt x="5423" y="1245"/>
                  </a:lnTo>
                  <a:lnTo>
                    <a:pt x="5414" y="1229"/>
                  </a:lnTo>
                  <a:lnTo>
                    <a:pt x="5404" y="1213"/>
                  </a:lnTo>
                  <a:lnTo>
                    <a:pt x="5393" y="1198"/>
                  </a:lnTo>
                  <a:lnTo>
                    <a:pt x="5382" y="1184"/>
                  </a:lnTo>
                  <a:lnTo>
                    <a:pt x="5370" y="1170"/>
                  </a:lnTo>
                  <a:lnTo>
                    <a:pt x="5358" y="1156"/>
                  </a:lnTo>
                  <a:lnTo>
                    <a:pt x="5346" y="1143"/>
                  </a:lnTo>
                  <a:lnTo>
                    <a:pt x="5332" y="1130"/>
                  </a:lnTo>
                  <a:lnTo>
                    <a:pt x="5319" y="1118"/>
                  </a:lnTo>
                  <a:lnTo>
                    <a:pt x="5305" y="1107"/>
                  </a:lnTo>
                  <a:lnTo>
                    <a:pt x="5290" y="1095"/>
                  </a:lnTo>
                  <a:lnTo>
                    <a:pt x="5276" y="1085"/>
                  </a:lnTo>
                  <a:lnTo>
                    <a:pt x="5260" y="1075"/>
                  </a:lnTo>
                  <a:lnTo>
                    <a:pt x="5245" y="1066"/>
                  </a:lnTo>
                  <a:lnTo>
                    <a:pt x="5229" y="1057"/>
                  </a:lnTo>
                  <a:lnTo>
                    <a:pt x="5212" y="1048"/>
                  </a:lnTo>
                  <a:lnTo>
                    <a:pt x="5196" y="1041"/>
                  </a:lnTo>
                  <a:lnTo>
                    <a:pt x="5179" y="1034"/>
                  </a:lnTo>
                  <a:lnTo>
                    <a:pt x="5162" y="1027"/>
                  </a:lnTo>
                  <a:lnTo>
                    <a:pt x="5144" y="1022"/>
                  </a:lnTo>
                  <a:lnTo>
                    <a:pt x="5127" y="1017"/>
                  </a:lnTo>
                  <a:lnTo>
                    <a:pt x="5109" y="1012"/>
                  </a:lnTo>
                  <a:lnTo>
                    <a:pt x="5091" y="1009"/>
                  </a:lnTo>
                  <a:lnTo>
                    <a:pt x="5073" y="1006"/>
                  </a:lnTo>
                  <a:lnTo>
                    <a:pt x="5055" y="1003"/>
                  </a:lnTo>
                  <a:lnTo>
                    <a:pt x="5037" y="1001"/>
                  </a:lnTo>
                  <a:lnTo>
                    <a:pt x="5018" y="1000"/>
                  </a:lnTo>
                  <a:lnTo>
                    <a:pt x="5000" y="1000"/>
                  </a:lnTo>
                  <a:lnTo>
                    <a:pt x="4982" y="1000"/>
                  </a:lnTo>
                  <a:lnTo>
                    <a:pt x="4963" y="1001"/>
                  </a:lnTo>
                  <a:lnTo>
                    <a:pt x="4945" y="1003"/>
                  </a:lnTo>
                  <a:lnTo>
                    <a:pt x="4927" y="1006"/>
                  </a:lnTo>
                  <a:lnTo>
                    <a:pt x="4909" y="1009"/>
                  </a:lnTo>
                  <a:lnTo>
                    <a:pt x="4891" y="1012"/>
                  </a:lnTo>
                  <a:lnTo>
                    <a:pt x="4873" y="1017"/>
                  </a:lnTo>
                  <a:lnTo>
                    <a:pt x="4856" y="1022"/>
                  </a:lnTo>
                  <a:lnTo>
                    <a:pt x="4838" y="1027"/>
                  </a:lnTo>
                  <a:lnTo>
                    <a:pt x="4821" y="1034"/>
                  </a:lnTo>
                  <a:lnTo>
                    <a:pt x="4804" y="1041"/>
                  </a:lnTo>
                  <a:lnTo>
                    <a:pt x="4788" y="1048"/>
                  </a:lnTo>
                  <a:lnTo>
                    <a:pt x="4771" y="1057"/>
                  </a:lnTo>
                  <a:lnTo>
                    <a:pt x="4755" y="1066"/>
                  </a:lnTo>
                  <a:lnTo>
                    <a:pt x="4740" y="1075"/>
                  </a:lnTo>
                  <a:lnTo>
                    <a:pt x="4724" y="1085"/>
                  </a:lnTo>
                  <a:lnTo>
                    <a:pt x="4710" y="1095"/>
                  </a:lnTo>
                  <a:lnTo>
                    <a:pt x="4695" y="1107"/>
                  </a:lnTo>
                  <a:lnTo>
                    <a:pt x="4681" y="1118"/>
                  </a:lnTo>
                  <a:lnTo>
                    <a:pt x="4668" y="1130"/>
                  </a:lnTo>
                  <a:lnTo>
                    <a:pt x="4654" y="1143"/>
                  </a:lnTo>
                  <a:lnTo>
                    <a:pt x="4642" y="1156"/>
                  </a:lnTo>
                  <a:lnTo>
                    <a:pt x="4630" y="1170"/>
                  </a:lnTo>
                  <a:lnTo>
                    <a:pt x="4618" y="1184"/>
                  </a:lnTo>
                  <a:lnTo>
                    <a:pt x="4607" y="1198"/>
                  </a:lnTo>
                  <a:lnTo>
                    <a:pt x="4596" y="1213"/>
                  </a:lnTo>
                  <a:lnTo>
                    <a:pt x="4586" y="1229"/>
                  </a:lnTo>
                  <a:lnTo>
                    <a:pt x="4577" y="1245"/>
                  </a:lnTo>
                  <a:lnTo>
                    <a:pt x="4567" y="1261"/>
                  </a:lnTo>
                  <a:lnTo>
                    <a:pt x="4559" y="1278"/>
                  </a:lnTo>
                  <a:lnTo>
                    <a:pt x="4552" y="1294"/>
                  </a:lnTo>
                  <a:lnTo>
                    <a:pt x="4545" y="1311"/>
                  </a:lnTo>
                  <a:lnTo>
                    <a:pt x="4538" y="1328"/>
                  </a:lnTo>
                  <a:lnTo>
                    <a:pt x="4533" y="1345"/>
                  </a:lnTo>
                  <a:lnTo>
                    <a:pt x="4528" y="1363"/>
                  </a:lnTo>
                  <a:lnTo>
                    <a:pt x="4523" y="1380"/>
                  </a:lnTo>
                  <a:lnTo>
                    <a:pt x="4520" y="1398"/>
                  </a:lnTo>
                  <a:lnTo>
                    <a:pt x="4517" y="1416"/>
                  </a:lnTo>
                  <a:lnTo>
                    <a:pt x="4514" y="1434"/>
                  </a:lnTo>
                  <a:lnTo>
                    <a:pt x="4512" y="1452"/>
                  </a:lnTo>
                  <a:lnTo>
                    <a:pt x="4511" y="147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6" name="Google Shape;2836;p25"/>
          <p:cNvGrpSpPr/>
          <p:nvPr/>
        </p:nvGrpSpPr>
        <p:grpSpPr>
          <a:xfrm>
            <a:off x="8623894" y="1759949"/>
            <a:ext cx="633600" cy="633600"/>
            <a:chOff x="8623894" y="1759949"/>
            <a:chExt cx="633600" cy="633600"/>
          </a:xfrm>
        </p:grpSpPr>
        <p:sp>
          <p:nvSpPr>
            <p:cNvPr id="2837" name="Google Shape;2837;p25"/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2" y="9127"/>
                  </a:moveTo>
                  <a:lnTo>
                    <a:pt x="6981" y="9102"/>
                  </a:lnTo>
                  <a:lnTo>
                    <a:pt x="6962" y="9075"/>
                  </a:lnTo>
                  <a:lnTo>
                    <a:pt x="6948" y="9046"/>
                  </a:lnTo>
                  <a:lnTo>
                    <a:pt x="6938" y="9015"/>
                  </a:lnTo>
                  <a:lnTo>
                    <a:pt x="6931" y="8983"/>
                  </a:lnTo>
                  <a:lnTo>
                    <a:pt x="6929" y="8950"/>
                  </a:lnTo>
                  <a:lnTo>
                    <a:pt x="6929" y="6498"/>
                  </a:lnTo>
                  <a:lnTo>
                    <a:pt x="6931" y="6465"/>
                  </a:lnTo>
                  <a:lnTo>
                    <a:pt x="6938" y="6433"/>
                  </a:lnTo>
                  <a:lnTo>
                    <a:pt x="6948" y="6402"/>
                  </a:lnTo>
                  <a:lnTo>
                    <a:pt x="6962" y="6373"/>
                  </a:lnTo>
                  <a:lnTo>
                    <a:pt x="6981" y="6346"/>
                  </a:lnTo>
                  <a:lnTo>
                    <a:pt x="7002" y="6321"/>
                  </a:lnTo>
                  <a:lnTo>
                    <a:pt x="7027" y="6300"/>
                  </a:lnTo>
                  <a:lnTo>
                    <a:pt x="7054" y="6281"/>
                  </a:lnTo>
                  <a:lnTo>
                    <a:pt x="7083" y="6267"/>
                  </a:lnTo>
                  <a:lnTo>
                    <a:pt x="7114" y="6257"/>
                  </a:lnTo>
                  <a:lnTo>
                    <a:pt x="7146" y="6250"/>
                  </a:lnTo>
                  <a:lnTo>
                    <a:pt x="7179" y="6248"/>
                  </a:lnTo>
                  <a:lnTo>
                    <a:pt x="7212" y="6250"/>
                  </a:lnTo>
                  <a:lnTo>
                    <a:pt x="7244" y="6257"/>
                  </a:lnTo>
                  <a:lnTo>
                    <a:pt x="7275" y="6267"/>
                  </a:lnTo>
                  <a:lnTo>
                    <a:pt x="7304" y="6281"/>
                  </a:lnTo>
                  <a:lnTo>
                    <a:pt x="7331" y="6300"/>
                  </a:lnTo>
                  <a:lnTo>
                    <a:pt x="7356" y="6321"/>
                  </a:lnTo>
                  <a:lnTo>
                    <a:pt x="7377" y="6346"/>
                  </a:lnTo>
                  <a:lnTo>
                    <a:pt x="7396" y="6373"/>
                  </a:lnTo>
                  <a:lnTo>
                    <a:pt x="7410" y="6402"/>
                  </a:lnTo>
                  <a:lnTo>
                    <a:pt x="7420" y="6433"/>
                  </a:lnTo>
                  <a:lnTo>
                    <a:pt x="7427" y="6465"/>
                  </a:lnTo>
                  <a:lnTo>
                    <a:pt x="7429" y="6498"/>
                  </a:lnTo>
                  <a:lnTo>
                    <a:pt x="7429" y="8950"/>
                  </a:lnTo>
                  <a:lnTo>
                    <a:pt x="7427" y="8983"/>
                  </a:lnTo>
                  <a:lnTo>
                    <a:pt x="7420" y="9015"/>
                  </a:lnTo>
                  <a:lnTo>
                    <a:pt x="7410" y="9046"/>
                  </a:lnTo>
                  <a:lnTo>
                    <a:pt x="7396" y="9075"/>
                  </a:lnTo>
                  <a:lnTo>
                    <a:pt x="7377" y="9102"/>
                  </a:lnTo>
                  <a:lnTo>
                    <a:pt x="7356" y="9127"/>
                  </a:lnTo>
                  <a:lnTo>
                    <a:pt x="7331" y="9148"/>
                  </a:lnTo>
                  <a:lnTo>
                    <a:pt x="7304" y="9167"/>
                  </a:lnTo>
                  <a:lnTo>
                    <a:pt x="7275" y="9181"/>
                  </a:lnTo>
                  <a:lnTo>
                    <a:pt x="7244" y="9191"/>
                  </a:lnTo>
                  <a:lnTo>
                    <a:pt x="7212" y="9198"/>
                  </a:lnTo>
                  <a:lnTo>
                    <a:pt x="7179" y="9200"/>
                  </a:lnTo>
                  <a:lnTo>
                    <a:pt x="7146" y="9198"/>
                  </a:lnTo>
                  <a:lnTo>
                    <a:pt x="7114" y="9191"/>
                  </a:lnTo>
                  <a:lnTo>
                    <a:pt x="7083" y="9181"/>
                  </a:lnTo>
                  <a:lnTo>
                    <a:pt x="7054" y="9167"/>
                  </a:lnTo>
                  <a:lnTo>
                    <a:pt x="7027" y="9148"/>
                  </a:lnTo>
                  <a:lnTo>
                    <a:pt x="7002" y="9127"/>
                  </a:lnTo>
                  <a:close/>
                  <a:moveTo>
                    <a:pt x="5913" y="9127"/>
                  </a:moveTo>
                  <a:lnTo>
                    <a:pt x="5892" y="9102"/>
                  </a:lnTo>
                  <a:lnTo>
                    <a:pt x="5873" y="9075"/>
                  </a:lnTo>
                  <a:lnTo>
                    <a:pt x="5859" y="9046"/>
                  </a:lnTo>
                  <a:lnTo>
                    <a:pt x="5849" y="9015"/>
                  </a:lnTo>
                  <a:lnTo>
                    <a:pt x="5842" y="8983"/>
                  </a:lnTo>
                  <a:lnTo>
                    <a:pt x="5840" y="8950"/>
                  </a:lnTo>
                  <a:lnTo>
                    <a:pt x="5840" y="6498"/>
                  </a:lnTo>
                  <a:lnTo>
                    <a:pt x="5842" y="6465"/>
                  </a:lnTo>
                  <a:lnTo>
                    <a:pt x="5849" y="6433"/>
                  </a:lnTo>
                  <a:lnTo>
                    <a:pt x="5859" y="6402"/>
                  </a:lnTo>
                  <a:lnTo>
                    <a:pt x="5873" y="6373"/>
                  </a:lnTo>
                  <a:lnTo>
                    <a:pt x="5892" y="6346"/>
                  </a:lnTo>
                  <a:lnTo>
                    <a:pt x="5913" y="6321"/>
                  </a:lnTo>
                  <a:lnTo>
                    <a:pt x="5938" y="6300"/>
                  </a:lnTo>
                  <a:lnTo>
                    <a:pt x="5965" y="6281"/>
                  </a:lnTo>
                  <a:lnTo>
                    <a:pt x="5994" y="6267"/>
                  </a:lnTo>
                  <a:lnTo>
                    <a:pt x="6025" y="6257"/>
                  </a:lnTo>
                  <a:lnTo>
                    <a:pt x="6057" y="6250"/>
                  </a:lnTo>
                  <a:lnTo>
                    <a:pt x="6090" y="6248"/>
                  </a:lnTo>
                  <a:lnTo>
                    <a:pt x="6123" y="6250"/>
                  </a:lnTo>
                  <a:lnTo>
                    <a:pt x="6155" y="6257"/>
                  </a:lnTo>
                  <a:lnTo>
                    <a:pt x="6186" y="6267"/>
                  </a:lnTo>
                  <a:lnTo>
                    <a:pt x="6215" y="6281"/>
                  </a:lnTo>
                  <a:lnTo>
                    <a:pt x="6242" y="6300"/>
                  </a:lnTo>
                  <a:lnTo>
                    <a:pt x="6267" y="6321"/>
                  </a:lnTo>
                  <a:lnTo>
                    <a:pt x="6288" y="6346"/>
                  </a:lnTo>
                  <a:lnTo>
                    <a:pt x="6307" y="6373"/>
                  </a:lnTo>
                  <a:lnTo>
                    <a:pt x="6321" y="6402"/>
                  </a:lnTo>
                  <a:lnTo>
                    <a:pt x="6331" y="6433"/>
                  </a:lnTo>
                  <a:lnTo>
                    <a:pt x="6338" y="6465"/>
                  </a:lnTo>
                  <a:lnTo>
                    <a:pt x="6340" y="6498"/>
                  </a:lnTo>
                  <a:lnTo>
                    <a:pt x="6340" y="8950"/>
                  </a:lnTo>
                  <a:lnTo>
                    <a:pt x="6338" y="8983"/>
                  </a:lnTo>
                  <a:lnTo>
                    <a:pt x="6331" y="9015"/>
                  </a:lnTo>
                  <a:lnTo>
                    <a:pt x="6321" y="9046"/>
                  </a:lnTo>
                  <a:lnTo>
                    <a:pt x="6307" y="9075"/>
                  </a:lnTo>
                  <a:lnTo>
                    <a:pt x="6288" y="9102"/>
                  </a:lnTo>
                  <a:lnTo>
                    <a:pt x="6267" y="9127"/>
                  </a:lnTo>
                  <a:lnTo>
                    <a:pt x="6242" y="9148"/>
                  </a:lnTo>
                  <a:lnTo>
                    <a:pt x="6215" y="9167"/>
                  </a:lnTo>
                  <a:lnTo>
                    <a:pt x="6186" y="9181"/>
                  </a:lnTo>
                  <a:lnTo>
                    <a:pt x="6155" y="9191"/>
                  </a:lnTo>
                  <a:lnTo>
                    <a:pt x="6123" y="9198"/>
                  </a:lnTo>
                  <a:lnTo>
                    <a:pt x="6090" y="9200"/>
                  </a:lnTo>
                  <a:lnTo>
                    <a:pt x="6057" y="9198"/>
                  </a:lnTo>
                  <a:lnTo>
                    <a:pt x="6025" y="9191"/>
                  </a:lnTo>
                  <a:lnTo>
                    <a:pt x="5994" y="9181"/>
                  </a:lnTo>
                  <a:lnTo>
                    <a:pt x="5965" y="9167"/>
                  </a:lnTo>
                  <a:lnTo>
                    <a:pt x="5938" y="9148"/>
                  </a:lnTo>
                  <a:lnTo>
                    <a:pt x="5913" y="9127"/>
                  </a:lnTo>
                  <a:close/>
                  <a:moveTo>
                    <a:pt x="4783" y="9075"/>
                  </a:move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98"/>
                  </a:lnTo>
                  <a:lnTo>
                    <a:pt x="4752" y="6465"/>
                  </a:lnTo>
                  <a:lnTo>
                    <a:pt x="4759" y="6433"/>
                  </a:lnTo>
                  <a:lnTo>
                    <a:pt x="4769" y="6402"/>
                  </a:lnTo>
                  <a:lnTo>
                    <a:pt x="4783" y="6373"/>
                  </a:lnTo>
                  <a:lnTo>
                    <a:pt x="4802" y="6346"/>
                  </a:lnTo>
                  <a:lnTo>
                    <a:pt x="4823" y="6321"/>
                  </a:lnTo>
                  <a:lnTo>
                    <a:pt x="4848" y="6300"/>
                  </a:lnTo>
                  <a:lnTo>
                    <a:pt x="4875" y="6281"/>
                  </a:lnTo>
                  <a:lnTo>
                    <a:pt x="4904" y="6267"/>
                  </a:lnTo>
                  <a:lnTo>
                    <a:pt x="4935" y="6257"/>
                  </a:lnTo>
                  <a:lnTo>
                    <a:pt x="4967" y="6250"/>
                  </a:lnTo>
                  <a:lnTo>
                    <a:pt x="5000" y="6248"/>
                  </a:lnTo>
                  <a:lnTo>
                    <a:pt x="5033" y="6250"/>
                  </a:lnTo>
                  <a:lnTo>
                    <a:pt x="5065" y="6257"/>
                  </a:lnTo>
                  <a:lnTo>
                    <a:pt x="5096" y="6267"/>
                  </a:lnTo>
                  <a:lnTo>
                    <a:pt x="5125" y="6281"/>
                  </a:lnTo>
                  <a:lnTo>
                    <a:pt x="5152" y="6300"/>
                  </a:lnTo>
                  <a:lnTo>
                    <a:pt x="5177" y="6321"/>
                  </a:lnTo>
                  <a:lnTo>
                    <a:pt x="5198" y="6346"/>
                  </a:lnTo>
                  <a:lnTo>
                    <a:pt x="5217" y="6373"/>
                  </a:lnTo>
                  <a:lnTo>
                    <a:pt x="5231" y="6402"/>
                  </a:lnTo>
                  <a:lnTo>
                    <a:pt x="5241" y="6433"/>
                  </a:lnTo>
                  <a:lnTo>
                    <a:pt x="5248" y="6465"/>
                  </a:lnTo>
                  <a:lnTo>
                    <a:pt x="5250" y="6498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close/>
                  <a:moveTo>
                    <a:pt x="3693" y="9075"/>
                  </a:moveTo>
                  <a:lnTo>
                    <a:pt x="3679" y="9046"/>
                  </a:lnTo>
                  <a:lnTo>
                    <a:pt x="3669" y="9015"/>
                  </a:lnTo>
                  <a:lnTo>
                    <a:pt x="3662" y="8983"/>
                  </a:lnTo>
                  <a:lnTo>
                    <a:pt x="3660" y="8950"/>
                  </a:lnTo>
                  <a:lnTo>
                    <a:pt x="3660" y="6498"/>
                  </a:lnTo>
                  <a:lnTo>
                    <a:pt x="3662" y="6465"/>
                  </a:lnTo>
                  <a:lnTo>
                    <a:pt x="3669" y="6433"/>
                  </a:lnTo>
                  <a:lnTo>
                    <a:pt x="3679" y="6402"/>
                  </a:lnTo>
                  <a:lnTo>
                    <a:pt x="3693" y="6373"/>
                  </a:lnTo>
                  <a:lnTo>
                    <a:pt x="3712" y="6346"/>
                  </a:lnTo>
                  <a:lnTo>
                    <a:pt x="3733" y="6321"/>
                  </a:lnTo>
                  <a:lnTo>
                    <a:pt x="3758" y="6300"/>
                  </a:lnTo>
                  <a:lnTo>
                    <a:pt x="3785" y="6281"/>
                  </a:lnTo>
                  <a:lnTo>
                    <a:pt x="3814" y="6267"/>
                  </a:lnTo>
                  <a:lnTo>
                    <a:pt x="3845" y="6257"/>
                  </a:lnTo>
                  <a:lnTo>
                    <a:pt x="3877" y="6250"/>
                  </a:lnTo>
                  <a:lnTo>
                    <a:pt x="3910" y="6248"/>
                  </a:lnTo>
                  <a:lnTo>
                    <a:pt x="3943" y="6250"/>
                  </a:lnTo>
                  <a:lnTo>
                    <a:pt x="3975" y="6257"/>
                  </a:lnTo>
                  <a:lnTo>
                    <a:pt x="4006" y="6267"/>
                  </a:lnTo>
                  <a:lnTo>
                    <a:pt x="4035" y="6281"/>
                  </a:lnTo>
                  <a:lnTo>
                    <a:pt x="4062" y="6300"/>
                  </a:lnTo>
                  <a:lnTo>
                    <a:pt x="4087" y="6321"/>
                  </a:lnTo>
                  <a:lnTo>
                    <a:pt x="4108" y="6346"/>
                  </a:lnTo>
                  <a:lnTo>
                    <a:pt x="4127" y="6373"/>
                  </a:lnTo>
                  <a:lnTo>
                    <a:pt x="4141" y="6402"/>
                  </a:lnTo>
                  <a:lnTo>
                    <a:pt x="4151" y="6433"/>
                  </a:lnTo>
                  <a:lnTo>
                    <a:pt x="4158" y="6465"/>
                  </a:lnTo>
                  <a:lnTo>
                    <a:pt x="4160" y="6498"/>
                  </a:lnTo>
                  <a:lnTo>
                    <a:pt x="4160" y="8950"/>
                  </a:lnTo>
                  <a:lnTo>
                    <a:pt x="4158" y="8983"/>
                  </a:lnTo>
                  <a:lnTo>
                    <a:pt x="4151" y="9015"/>
                  </a:lnTo>
                  <a:lnTo>
                    <a:pt x="4141" y="9046"/>
                  </a:lnTo>
                  <a:lnTo>
                    <a:pt x="4127" y="9075"/>
                  </a:lnTo>
                  <a:lnTo>
                    <a:pt x="4108" y="9102"/>
                  </a:lnTo>
                  <a:lnTo>
                    <a:pt x="4087" y="9127"/>
                  </a:lnTo>
                  <a:lnTo>
                    <a:pt x="4062" y="9148"/>
                  </a:lnTo>
                  <a:lnTo>
                    <a:pt x="4035" y="9167"/>
                  </a:lnTo>
                  <a:lnTo>
                    <a:pt x="4006" y="9181"/>
                  </a:lnTo>
                  <a:lnTo>
                    <a:pt x="3975" y="9191"/>
                  </a:lnTo>
                  <a:lnTo>
                    <a:pt x="3943" y="9198"/>
                  </a:lnTo>
                  <a:lnTo>
                    <a:pt x="3910" y="9200"/>
                  </a:lnTo>
                  <a:lnTo>
                    <a:pt x="3877" y="9198"/>
                  </a:lnTo>
                  <a:lnTo>
                    <a:pt x="3845" y="9191"/>
                  </a:lnTo>
                  <a:lnTo>
                    <a:pt x="3814" y="9181"/>
                  </a:lnTo>
                  <a:lnTo>
                    <a:pt x="3785" y="9167"/>
                  </a:lnTo>
                  <a:lnTo>
                    <a:pt x="3758" y="9148"/>
                  </a:lnTo>
                  <a:lnTo>
                    <a:pt x="3733" y="9127"/>
                  </a:lnTo>
                  <a:lnTo>
                    <a:pt x="3712" y="9102"/>
                  </a:lnTo>
                  <a:lnTo>
                    <a:pt x="3693" y="9075"/>
                  </a:lnTo>
                  <a:close/>
                  <a:moveTo>
                    <a:pt x="2604" y="9075"/>
                  </a:moveTo>
                  <a:lnTo>
                    <a:pt x="2590" y="9046"/>
                  </a:lnTo>
                  <a:lnTo>
                    <a:pt x="2580" y="9015"/>
                  </a:lnTo>
                  <a:lnTo>
                    <a:pt x="2573" y="8983"/>
                  </a:lnTo>
                  <a:lnTo>
                    <a:pt x="2571" y="8950"/>
                  </a:lnTo>
                  <a:lnTo>
                    <a:pt x="2571" y="6498"/>
                  </a:lnTo>
                  <a:lnTo>
                    <a:pt x="2573" y="6465"/>
                  </a:lnTo>
                  <a:lnTo>
                    <a:pt x="2580" y="6433"/>
                  </a:lnTo>
                  <a:lnTo>
                    <a:pt x="2590" y="6402"/>
                  </a:lnTo>
                  <a:lnTo>
                    <a:pt x="2604" y="6373"/>
                  </a:lnTo>
                  <a:lnTo>
                    <a:pt x="2623" y="6346"/>
                  </a:lnTo>
                  <a:lnTo>
                    <a:pt x="2644" y="6321"/>
                  </a:lnTo>
                  <a:lnTo>
                    <a:pt x="2669" y="6300"/>
                  </a:lnTo>
                  <a:lnTo>
                    <a:pt x="2696" y="6281"/>
                  </a:lnTo>
                  <a:lnTo>
                    <a:pt x="2725" y="6267"/>
                  </a:lnTo>
                  <a:lnTo>
                    <a:pt x="2756" y="6257"/>
                  </a:lnTo>
                  <a:lnTo>
                    <a:pt x="2788" y="6250"/>
                  </a:lnTo>
                  <a:lnTo>
                    <a:pt x="2821" y="6248"/>
                  </a:lnTo>
                  <a:lnTo>
                    <a:pt x="2854" y="6250"/>
                  </a:lnTo>
                  <a:lnTo>
                    <a:pt x="2886" y="6257"/>
                  </a:lnTo>
                  <a:lnTo>
                    <a:pt x="2917" y="6267"/>
                  </a:lnTo>
                  <a:lnTo>
                    <a:pt x="2946" y="6281"/>
                  </a:lnTo>
                  <a:lnTo>
                    <a:pt x="2973" y="6300"/>
                  </a:lnTo>
                  <a:lnTo>
                    <a:pt x="2998" y="6321"/>
                  </a:lnTo>
                  <a:lnTo>
                    <a:pt x="3019" y="6346"/>
                  </a:lnTo>
                  <a:lnTo>
                    <a:pt x="3038" y="6373"/>
                  </a:lnTo>
                  <a:lnTo>
                    <a:pt x="3052" y="6402"/>
                  </a:lnTo>
                  <a:lnTo>
                    <a:pt x="3062" y="6433"/>
                  </a:lnTo>
                  <a:lnTo>
                    <a:pt x="3069" y="6465"/>
                  </a:lnTo>
                  <a:lnTo>
                    <a:pt x="3071" y="6498"/>
                  </a:lnTo>
                  <a:lnTo>
                    <a:pt x="3071" y="8950"/>
                  </a:lnTo>
                  <a:lnTo>
                    <a:pt x="3069" y="8983"/>
                  </a:lnTo>
                  <a:lnTo>
                    <a:pt x="3062" y="9015"/>
                  </a:lnTo>
                  <a:lnTo>
                    <a:pt x="3052" y="9046"/>
                  </a:lnTo>
                  <a:lnTo>
                    <a:pt x="3038" y="9075"/>
                  </a:lnTo>
                  <a:lnTo>
                    <a:pt x="3019" y="9102"/>
                  </a:lnTo>
                  <a:lnTo>
                    <a:pt x="2998" y="9127"/>
                  </a:lnTo>
                  <a:lnTo>
                    <a:pt x="2973" y="9148"/>
                  </a:lnTo>
                  <a:lnTo>
                    <a:pt x="2946" y="9167"/>
                  </a:lnTo>
                  <a:lnTo>
                    <a:pt x="2917" y="9181"/>
                  </a:lnTo>
                  <a:lnTo>
                    <a:pt x="2886" y="9191"/>
                  </a:lnTo>
                  <a:lnTo>
                    <a:pt x="2854" y="9198"/>
                  </a:lnTo>
                  <a:lnTo>
                    <a:pt x="2821" y="9200"/>
                  </a:lnTo>
                  <a:lnTo>
                    <a:pt x="2788" y="9198"/>
                  </a:lnTo>
                  <a:lnTo>
                    <a:pt x="2756" y="9191"/>
                  </a:lnTo>
                  <a:lnTo>
                    <a:pt x="2725" y="9181"/>
                  </a:lnTo>
                  <a:lnTo>
                    <a:pt x="2696" y="9167"/>
                  </a:lnTo>
                  <a:lnTo>
                    <a:pt x="2669" y="9148"/>
                  </a:lnTo>
                  <a:lnTo>
                    <a:pt x="2644" y="9127"/>
                  </a:lnTo>
                  <a:lnTo>
                    <a:pt x="2623" y="9102"/>
                  </a:lnTo>
                  <a:lnTo>
                    <a:pt x="2604" y="90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25"/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1050"/>
                  </a:moveTo>
                  <a:lnTo>
                    <a:pt x="5250" y="6248"/>
                  </a:lnTo>
                  <a:lnTo>
                    <a:pt x="7724" y="6248"/>
                  </a:lnTo>
                  <a:lnTo>
                    <a:pt x="7757" y="6250"/>
                  </a:lnTo>
                  <a:lnTo>
                    <a:pt x="7789" y="6257"/>
                  </a:lnTo>
                  <a:lnTo>
                    <a:pt x="7820" y="6267"/>
                  </a:lnTo>
                  <a:lnTo>
                    <a:pt x="7849" y="6281"/>
                  </a:lnTo>
                  <a:lnTo>
                    <a:pt x="7876" y="6300"/>
                  </a:lnTo>
                  <a:lnTo>
                    <a:pt x="7901" y="6321"/>
                  </a:lnTo>
                  <a:lnTo>
                    <a:pt x="7922" y="6346"/>
                  </a:lnTo>
                  <a:lnTo>
                    <a:pt x="7941" y="6373"/>
                  </a:lnTo>
                  <a:lnTo>
                    <a:pt x="7955" y="6402"/>
                  </a:lnTo>
                  <a:lnTo>
                    <a:pt x="7965" y="6433"/>
                  </a:lnTo>
                  <a:lnTo>
                    <a:pt x="7972" y="6465"/>
                  </a:lnTo>
                  <a:lnTo>
                    <a:pt x="7974" y="6498"/>
                  </a:lnTo>
                  <a:lnTo>
                    <a:pt x="7972" y="6531"/>
                  </a:lnTo>
                  <a:lnTo>
                    <a:pt x="7965" y="6563"/>
                  </a:lnTo>
                  <a:lnTo>
                    <a:pt x="7955" y="6594"/>
                  </a:lnTo>
                  <a:lnTo>
                    <a:pt x="7941" y="6623"/>
                  </a:lnTo>
                  <a:lnTo>
                    <a:pt x="7922" y="6650"/>
                  </a:lnTo>
                  <a:lnTo>
                    <a:pt x="7901" y="6675"/>
                  </a:lnTo>
                  <a:lnTo>
                    <a:pt x="7876" y="6696"/>
                  </a:lnTo>
                  <a:lnTo>
                    <a:pt x="7849" y="6715"/>
                  </a:lnTo>
                  <a:lnTo>
                    <a:pt x="7820" y="6729"/>
                  </a:lnTo>
                  <a:lnTo>
                    <a:pt x="7789" y="6739"/>
                  </a:lnTo>
                  <a:lnTo>
                    <a:pt x="7757" y="6746"/>
                  </a:lnTo>
                  <a:lnTo>
                    <a:pt x="7724" y="6748"/>
                  </a:lnTo>
                  <a:lnTo>
                    <a:pt x="5000" y="6748"/>
                  </a:lnTo>
                  <a:lnTo>
                    <a:pt x="2276" y="6748"/>
                  </a:lnTo>
                  <a:lnTo>
                    <a:pt x="2243" y="6746"/>
                  </a:lnTo>
                  <a:lnTo>
                    <a:pt x="2211" y="6739"/>
                  </a:lnTo>
                  <a:lnTo>
                    <a:pt x="2180" y="6729"/>
                  </a:lnTo>
                  <a:lnTo>
                    <a:pt x="2151" y="6715"/>
                  </a:lnTo>
                  <a:lnTo>
                    <a:pt x="2124" y="6696"/>
                  </a:lnTo>
                  <a:lnTo>
                    <a:pt x="2099" y="6675"/>
                  </a:lnTo>
                  <a:lnTo>
                    <a:pt x="2078" y="6650"/>
                  </a:lnTo>
                  <a:lnTo>
                    <a:pt x="2059" y="6623"/>
                  </a:lnTo>
                  <a:lnTo>
                    <a:pt x="2045" y="6594"/>
                  </a:lnTo>
                  <a:lnTo>
                    <a:pt x="2035" y="6563"/>
                  </a:lnTo>
                  <a:lnTo>
                    <a:pt x="2028" y="6531"/>
                  </a:lnTo>
                  <a:lnTo>
                    <a:pt x="2026" y="6498"/>
                  </a:lnTo>
                  <a:lnTo>
                    <a:pt x="2028" y="6465"/>
                  </a:lnTo>
                  <a:lnTo>
                    <a:pt x="2035" y="6433"/>
                  </a:lnTo>
                  <a:lnTo>
                    <a:pt x="2045" y="6402"/>
                  </a:lnTo>
                  <a:lnTo>
                    <a:pt x="2059" y="6373"/>
                  </a:lnTo>
                  <a:lnTo>
                    <a:pt x="2078" y="6346"/>
                  </a:lnTo>
                  <a:lnTo>
                    <a:pt x="2099" y="6321"/>
                  </a:lnTo>
                  <a:lnTo>
                    <a:pt x="2124" y="6300"/>
                  </a:lnTo>
                  <a:lnTo>
                    <a:pt x="2151" y="6281"/>
                  </a:lnTo>
                  <a:lnTo>
                    <a:pt x="2180" y="6267"/>
                  </a:lnTo>
                  <a:lnTo>
                    <a:pt x="2211" y="6257"/>
                  </a:lnTo>
                  <a:lnTo>
                    <a:pt x="2243" y="6250"/>
                  </a:lnTo>
                  <a:lnTo>
                    <a:pt x="2276" y="6248"/>
                  </a:lnTo>
                  <a:lnTo>
                    <a:pt x="4750" y="6248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42" name="Google Shape;2842;p25"/>
          <p:cNvGrpSpPr/>
          <p:nvPr/>
        </p:nvGrpSpPr>
        <p:grpSpPr>
          <a:xfrm>
            <a:off x="10888678" y="1759949"/>
            <a:ext cx="633600" cy="633600"/>
            <a:chOff x="10888678" y="1759949"/>
            <a:chExt cx="633600" cy="633600"/>
          </a:xfrm>
        </p:grpSpPr>
        <p:sp>
          <p:nvSpPr>
            <p:cNvPr id="2843" name="Google Shape;2843;p25"/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1" y="9117"/>
                  </a:moveTo>
                  <a:lnTo>
                    <a:pt x="6057" y="9088"/>
                  </a:lnTo>
                  <a:lnTo>
                    <a:pt x="6047" y="9057"/>
                  </a:lnTo>
                  <a:lnTo>
                    <a:pt x="6040" y="9025"/>
                  </a:lnTo>
                  <a:lnTo>
                    <a:pt x="6038" y="8992"/>
                  </a:lnTo>
                  <a:lnTo>
                    <a:pt x="6038" y="5129"/>
                  </a:lnTo>
                  <a:lnTo>
                    <a:pt x="6040" y="5096"/>
                  </a:lnTo>
                  <a:lnTo>
                    <a:pt x="6047" y="5064"/>
                  </a:lnTo>
                  <a:lnTo>
                    <a:pt x="6057" y="5033"/>
                  </a:lnTo>
                  <a:lnTo>
                    <a:pt x="6071" y="5004"/>
                  </a:lnTo>
                  <a:lnTo>
                    <a:pt x="6090" y="4977"/>
                  </a:lnTo>
                  <a:lnTo>
                    <a:pt x="6111" y="4952"/>
                  </a:lnTo>
                  <a:lnTo>
                    <a:pt x="6136" y="4931"/>
                  </a:lnTo>
                  <a:lnTo>
                    <a:pt x="6163" y="4912"/>
                  </a:lnTo>
                  <a:lnTo>
                    <a:pt x="6192" y="4898"/>
                  </a:lnTo>
                  <a:lnTo>
                    <a:pt x="6223" y="4888"/>
                  </a:lnTo>
                  <a:lnTo>
                    <a:pt x="6255" y="4881"/>
                  </a:lnTo>
                  <a:lnTo>
                    <a:pt x="6288" y="4879"/>
                  </a:lnTo>
                  <a:lnTo>
                    <a:pt x="6321" y="4881"/>
                  </a:lnTo>
                  <a:lnTo>
                    <a:pt x="6353" y="4888"/>
                  </a:lnTo>
                  <a:lnTo>
                    <a:pt x="6384" y="4898"/>
                  </a:lnTo>
                  <a:lnTo>
                    <a:pt x="6413" y="4912"/>
                  </a:lnTo>
                  <a:lnTo>
                    <a:pt x="6440" y="4931"/>
                  </a:lnTo>
                  <a:lnTo>
                    <a:pt x="6465" y="4952"/>
                  </a:lnTo>
                  <a:lnTo>
                    <a:pt x="6486" y="4977"/>
                  </a:lnTo>
                  <a:lnTo>
                    <a:pt x="6505" y="5004"/>
                  </a:lnTo>
                  <a:lnTo>
                    <a:pt x="6519" y="5033"/>
                  </a:lnTo>
                  <a:lnTo>
                    <a:pt x="6529" y="5064"/>
                  </a:lnTo>
                  <a:lnTo>
                    <a:pt x="6536" y="5096"/>
                  </a:lnTo>
                  <a:lnTo>
                    <a:pt x="6538" y="5129"/>
                  </a:lnTo>
                  <a:lnTo>
                    <a:pt x="6538" y="8992"/>
                  </a:lnTo>
                  <a:lnTo>
                    <a:pt x="6536" y="9025"/>
                  </a:lnTo>
                  <a:lnTo>
                    <a:pt x="6529" y="9057"/>
                  </a:lnTo>
                  <a:lnTo>
                    <a:pt x="6519" y="9088"/>
                  </a:lnTo>
                  <a:lnTo>
                    <a:pt x="6505" y="9117"/>
                  </a:lnTo>
                  <a:lnTo>
                    <a:pt x="6486" y="9144"/>
                  </a:lnTo>
                  <a:lnTo>
                    <a:pt x="6465" y="9169"/>
                  </a:lnTo>
                  <a:lnTo>
                    <a:pt x="6440" y="9190"/>
                  </a:lnTo>
                  <a:lnTo>
                    <a:pt x="6413" y="9209"/>
                  </a:lnTo>
                  <a:lnTo>
                    <a:pt x="6384" y="9223"/>
                  </a:lnTo>
                  <a:lnTo>
                    <a:pt x="6353" y="9233"/>
                  </a:lnTo>
                  <a:lnTo>
                    <a:pt x="6321" y="9240"/>
                  </a:lnTo>
                  <a:lnTo>
                    <a:pt x="6288" y="9242"/>
                  </a:lnTo>
                  <a:lnTo>
                    <a:pt x="6255" y="9240"/>
                  </a:lnTo>
                  <a:lnTo>
                    <a:pt x="6223" y="9233"/>
                  </a:lnTo>
                  <a:lnTo>
                    <a:pt x="6192" y="9223"/>
                  </a:lnTo>
                  <a:lnTo>
                    <a:pt x="6163" y="9209"/>
                  </a:lnTo>
                  <a:lnTo>
                    <a:pt x="6136" y="9190"/>
                  </a:lnTo>
                  <a:lnTo>
                    <a:pt x="6111" y="9169"/>
                  </a:lnTo>
                  <a:lnTo>
                    <a:pt x="6090" y="9144"/>
                  </a:lnTo>
                  <a:lnTo>
                    <a:pt x="6071" y="9117"/>
                  </a:lnTo>
                  <a:close/>
                  <a:moveTo>
                    <a:pt x="4783" y="9375"/>
                  </a:moveTo>
                  <a:lnTo>
                    <a:pt x="4769" y="9346"/>
                  </a:lnTo>
                  <a:lnTo>
                    <a:pt x="4759" y="9315"/>
                  </a:lnTo>
                  <a:lnTo>
                    <a:pt x="4752" y="9283"/>
                  </a:lnTo>
                  <a:lnTo>
                    <a:pt x="4750" y="9250"/>
                  </a:lnTo>
                  <a:lnTo>
                    <a:pt x="4750" y="5129"/>
                  </a:lnTo>
                  <a:lnTo>
                    <a:pt x="4752" y="5096"/>
                  </a:lnTo>
                  <a:lnTo>
                    <a:pt x="4759" y="5064"/>
                  </a:lnTo>
                  <a:lnTo>
                    <a:pt x="4769" y="5033"/>
                  </a:lnTo>
                  <a:lnTo>
                    <a:pt x="4783" y="5004"/>
                  </a:lnTo>
                  <a:lnTo>
                    <a:pt x="4802" y="4977"/>
                  </a:lnTo>
                  <a:lnTo>
                    <a:pt x="4823" y="4952"/>
                  </a:lnTo>
                  <a:lnTo>
                    <a:pt x="4848" y="4931"/>
                  </a:lnTo>
                  <a:lnTo>
                    <a:pt x="4875" y="4912"/>
                  </a:lnTo>
                  <a:lnTo>
                    <a:pt x="4904" y="4898"/>
                  </a:lnTo>
                  <a:lnTo>
                    <a:pt x="4935" y="4888"/>
                  </a:lnTo>
                  <a:lnTo>
                    <a:pt x="4967" y="4881"/>
                  </a:lnTo>
                  <a:lnTo>
                    <a:pt x="5000" y="4879"/>
                  </a:lnTo>
                  <a:lnTo>
                    <a:pt x="5033" y="4881"/>
                  </a:lnTo>
                  <a:lnTo>
                    <a:pt x="5065" y="4888"/>
                  </a:lnTo>
                  <a:lnTo>
                    <a:pt x="5096" y="4898"/>
                  </a:lnTo>
                  <a:lnTo>
                    <a:pt x="5125" y="4912"/>
                  </a:lnTo>
                  <a:lnTo>
                    <a:pt x="5152" y="4931"/>
                  </a:lnTo>
                  <a:lnTo>
                    <a:pt x="5177" y="4952"/>
                  </a:lnTo>
                  <a:lnTo>
                    <a:pt x="5198" y="4977"/>
                  </a:lnTo>
                  <a:lnTo>
                    <a:pt x="5217" y="5004"/>
                  </a:lnTo>
                  <a:lnTo>
                    <a:pt x="5231" y="5033"/>
                  </a:lnTo>
                  <a:lnTo>
                    <a:pt x="5241" y="5064"/>
                  </a:lnTo>
                  <a:lnTo>
                    <a:pt x="5248" y="5096"/>
                  </a:lnTo>
                  <a:lnTo>
                    <a:pt x="5250" y="5129"/>
                  </a:lnTo>
                  <a:lnTo>
                    <a:pt x="5250" y="9250"/>
                  </a:lnTo>
                  <a:lnTo>
                    <a:pt x="5248" y="9283"/>
                  </a:lnTo>
                  <a:lnTo>
                    <a:pt x="5241" y="9315"/>
                  </a:lnTo>
                  <a:lnTo>
                    <a:pt x="5231" y="9346"/>
                  </a:lnTo>
                  <a:lnTo>
                    <a:pt x="5217" y="9375"/>
                  </a:lnTo>
                  <a:lnTo>
                    <a:pt x="5198" y="9402"/>
                  </a:lnTo>
                  <a:lnTo>
                    <a:pt x="5177" y="9427"/>
                  </a:lnTo>
                  <a:lnTo>
                    <a:pt x="5152" y="9448"/>
                  </a:lnTo>
                  <a:lnTo>
                    <a:pt x="5125" y="9467"/>
                  </a:lnTo>
                  <a:lnTo>
                    <a:pt x="5096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4" y="9481"/>
                  </a:lnTo>
                  <a:lnTo>
                    <a:pt x="4875" y="9467"/>
                  </a:lnTo>
                  <a:lnTo>
                    <a:pt x="4848" y="9448"/>
                  </a:lnTo>
                  <a:lnTo>
                    <a:pt x="4823" y="9427"/>
                  </a:lnTo>
                  <a:lnTo>
                    <a:pt x="4802" y="9402"/>
                  </a:lnTo>
                  <a:lnTo>
                    <a:pt x="4783" y="9375"/>
                  </a:lnTo>
                  <a:close/>
                  <a:moveTo>
                    <a:pt x="3471" y="9057"/>
                  </a:moveTo>
                  <a:lnTo>
                    <a:pt x="3464" y="9025"/>
                  </a:lnTo>
                  <a:lnTo>
                    <a:pt x="3462" y="8992"/>
                  </a:lnTo>
                  <a:lnTo>
                    <a:pt x="3462" y="5129"/>
                  </a:lnTo>
                  <a:lnTo>
                    <a:pt x="3464" y="5096"/>
                  </a:lnTo>
                  <a:lnTo>
                    <a:pt x="3471" y="5064"/>
                  </a:lnTo>
                  <a:lnTo>
                    <a:pt x="3481" y="5033"/>
                  </a:lnTo>
                  <a:lnTo>
                    <a:pt x="3495" y="5004"/>
                  </a:lnTo>
                  <a:lnTo>
                    <a:pt x="3514" y="4977"/>
                  </a:lnTo>
                  <a:lnTo>
                    <a:pt x="3535" y="4952"/>
                  </a:lnTo>
                  <a:lnTo>
                    <a:pt x="3560" y="4931"/>
                  </a:lnTo>
                  <a:lnTo>
                    <a:pt x="3587" y="4912"/>
                  </a:lnTo>
                  <a:lnTo>
                    <a:pt x="3616" y="4898"/>
                  </a:lnTo>
                  <a:lnTo>
                    <a:pt x="3647" y="4888"/>
                  </a:lnTo>
                  <a:lnTo>
                    <a:pt x="3679" y="4881"/>
                  </a:lnTo>
                  <a:lnTo>
                    <a:pt x="3712" y="4879"/>
                  </a:lnTo>
                  <a:lnTo>
                    <a:pt x="3745" y="4881"/>
                  </a:lnTo>
                  <a:lnTo>
                    <a:pt x="3777" y="4888"/>
                  </a:lnTo>
                  <a:lnTo>
                    <a:pt x="3808" y="4898"/>
                  </a:lnTo>
                  <a:lnTo>
                    <a:pt x="3837" y="4912"/>
                  </a:lnTo>
                  <a:lnTo>
                    <a:pt x="3864" y="4931"/>
                  </a:lnTo>
                  <a:lnTo>
                    <a:pt x="3889" y="4952"/>
                  </a:lnTo>
                  <a:lnTo>
                    <a:pt x="3910" y="4977"/>
                  </a:lnTo>
                  <a:lnTo>
                    <a:pt x="3929" y="5004"/>
                  </a:lnTo>
                  <a:lnTo>
                    <a:pt x="3943" y="5033"/>
                  </a:lnTo>
                  <a:lnTo>
                    <a:pt x="3953" y="5064"/>
                  </a:lnTo>
                  <a:lnTo>
                    <a:pt x="3960" y="5096"/>
                  </a:lnTo>
                  <a:lnTo>
                    <a:pt x="3962" y="5129"/>
                  </a:lnTo>
                  <a:lnTo>
                    <a:pt x="3962" y="8992"/>
                  </a:lnTo>
                  <a:lnTo>
                    <a:pt x="3960" y="9025"/>
                  </a:lnTo>
                  <a:lnTo>
                    <a:pt x="3953" y="9057"/>
                  </a:lnTo>
                  <a:lnTo>
                    <a:pt x="3943" y="9088"/>
                  </a:lnTo>
                  <a:lnTo>
                    <a:pt x="3929" y="9117"/>
                  </a:lnTo>
                  <a:lnTo>
                    <a:pt x="3910" y="9144"/>
                  </a:lnTo>
                  <a:lnTo>
                    <a:pt x="3889" y="9169"/>
                  </a:lnTo>
                  <a:lnTo>
                    <a:pt x="3864" y="9190"/>
                  </a:lnTo>
                  <a:lnTo>
                    <a:pt x="3837" y="9209"/>
                  </a:lnTo>
                  <a:lnTo>
                    <a:pt x="3808" y="9223"/>
                  </a:lnTo>
                  <a:lnTo>
                    <a:pt x="3777" y="9233"/>
                  </a:lnTo>
                  <a:lnTo>
                    <a:pt x="3745" y="9240"/>
                  </a:lnTo>
                  <a:lnTo>
                    <a:pt x="3712" y="9242"/>
                  </a:lnTo>
                  <a:lnTo>
                    <a:pt x="3679" y="9240"/>
                  </a:lnTo>
                  <a:lnTo>
                    <a:pt x="3647" y="9233"/>
                  </a:lnTo>
                  <a:lnTo>
                    <a:pt x="3616" y="9223"/>
                  </a:lnTo>
                  <a:lnTo>
                    <a:pt x="3587" y="9209"/>
                  </a:lnTo>
                  <a:lnTo>
                    <a:pt x="3560" y="9190"/>
                  </a:lnTo>
                  <a:lnTo>
                    <a:pt x="3535" y="9169"/>
                  </a:lnTo>
                  <a:lnTo>
                    <a:pt x="3514" y="9144"/>
                  </a:lnTo>
                  <a:lnTo>
                    <a:pt x="3495" y="9117"/>
                  </a:lnTo>
                  <a:lnTo>
                    <a:pt x="3481" y="9088"/>
                  </a:lnTo>
                  <a:lnTo>
                    <a:pt x="3471" y="90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25"/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750"/>
                  </a:moveTo>
                  <a:lnTo>
                    <a:pt x="5250" y="4879"/>
                  </a:lnTo>
                  <a:lnTo>
                    <a:pt x="6545" y="4879"/>
                  </a:lnTo>
                  <a:lnTo>
                    <a:pt x="6578" y="4881"/>
                  </a:lnTo>
                  <a:lnTo>
                    <a:pt x="6610" y="4888"/>
                  </a:lnTo>
                  <a:lnTo>
                    <a:pt x="6641" y="4898"/>
                  </a:lnTo>
                  <a:lnTo>
                    <a:pt x="6670" y="4912"/>
                  </a:lnTo>
                  <a:lnTo>
                    <a:pt x="6697" y="4931"/>
                  </a:lnTo>
                  <a:lnTo>
                    <a:pt x="6722" y="4952"/>
                  </a:lnTo>
                  <a:lnTo>
                    <a:pt x="6743" y="4977"/>
                  </a:lnTo>
                  <a:lnTo>
                    <a:pt x="6762" y="5004"/>
                  </a:lnTo>
                  <a:lnTo>
                    <a:pt x="6776" y="5033"/>
                  </a:lnTo>
                  <a:lnTo>
                    <a:pt x="6786" y="5064"/>
                  </a:lnTo>
                  <a:lnTo>
                    <a:pt x="6793" y="5096"/>
                  </a:lnTo>
                  <a:lnTo>
                    <a:pt x="6795" y="5129"/>
                  </a:lnTo>
                  <a:lnTo>
                    <a:pt x="6793" y="5162"/>
                  </a:lnTo>
                  <a:lnTo>
                    <a:pt x="6786" y="5194"/>
                  </a:lnTo>
                  <a:lnTo>
                    <a:pt x="6776" y="5225"/>
                  </a:lnTo>
                  <a:lnTo>
                    <a:pt x="6762" y="5254"/>
                  </a:lnTo>
                  <a:lnTo>
                    <a:pt x="6743" y="5281"/>
                  </a:lnTo>
                  <a:lnTo>
                    <a:pt x="6722" y="5306"/>
                  </a:lnTo>
                  <a:lnTo>
                    <a:pt x="6697" y="5327"/>
                  </a:lnTo>
                  <a:lnTo>
                    <a:pt x="6670" y="5346"/>
                  </a:lnTo>
                  <a:lnTo>
                    <a:pt x="6641" y="5360"/>
                  </a:lnTo>
                  <a:lnTo>
                    <a:pt x="6610" y="5370"/>
                  </a:lnTo>
                  <a:lnTo>
                    <a:pt x="6578" y="5377"/>
                  </a:lnTo>
                  <a:lnTo>
                    <a:pt x="6545" y="5379"/>
                  </a:lnTo>
                  <a:lnTo>
                    <a:pt x="5000" y="5379"/>
                  </a:lnTo>
                  <a:lnTo>
                    <a:pt x="3455" y="5379"/>
                  </a:lnTo>
                  <a:lnTo>
                    <a:pt x="3422" y="5377"/>
                  </a:lnTo>
                  <a:lnTo>
                    <a:pt x="3390" y="5370"/>
                  </a:lnTo>
                  <a:lnTo>
                    <a:pt x="3359" y="5360"/>
                  </a:lnTo>
                  <a:lnTo>
                    <a:pt x="3330" y="5346"/>
                  </a:lnTo>
                  <a:lnTo>
                    <a:pt x="3303" y="5327"/>
                  </a:lnTo>
                  <a:lnTo>
                    <a:pt x="3278" y="5306"/>
                  </a:lnTo>
                  <a:lnTo>
                    <a:pt x="3257" y="5281"/>
                  </a:lnTo>
                  <a:lnTo>
                    <a:pt x="3238" y="5254"/>
                  </a:lnTo>
                  <a:lnTo>
                    <a:pt x="3224" y="5225"/>
                  </a:lnTo>
                  <a:lnTo>
                    <a:pt x="3214" y="5194"/>
                  </a:lnTo>
                  <a:lnTo>
                    <a:pt x="3207" y="5162"/>
                  </a:lnTo>
                  <a:lnTo>
                    <a:pt x="3205" y="5129"/>
                  </a:lnTo>
                  <a:lnTo>
                    <a:pt x="3207" y="5096"/>
                  </a:lnTo>
                  <a:lnTo>
                    <a:pt x="3214" y="5064"/>
                  </a:lnTo>
                  <a:lnTo>
                    <a:pt x="3224" y="5033"/>
                  </a:lnTo>
                  <a:lnTo>
                    <a:pt x="3238" y="5004"/>
                  </a:lnTo>
                  <a:lnTo>
                    <a:pt x="3257" y="4977"/>
                  </a:lnTo>
                  <a:lnTo>
                    <a:pt x="3278" y="4952"/>
                  </a:lnTo>
                  <a:lnTo>
                    <a:pt x="3303" y="4931"/>
                  </a:lnTo>
                  <a:lnTo>
                    <a:pt x="3330" y="4912"/>
                  </a:lnTo>
                  <a:lnTo>
                    <a:pt x="3359" y="4898"/>
                  </a:lnTo>
                  <a:lnTo>
                    <a:pt x="3390" y="4888"/>
                  </a:lnTo>
                  <a:lnTo>
                    <a:pt x="3422" y="4881"/>
                  </a:lnTo>
                  <a:lnTo>
                    <a:pt x="3455" y="4879"/>
                  </a:lnTo>
                  <a:lnTo>
                    <a:pt x="4750" y="4879"/>
                  </a:lnTo>
                  <a:lnTo>
                    <a:pt x="4750" y="750"/>
                  </a:lnTo>
                  <a:lnTo>
                    <a:pt x="4752" y="717"/>
                  </a:lnTo>
                  <a:lnTo>
                    <a:pt x="4759" y="685"/>
                  </a:lnTo>
                  <a:lnTo>
                    <a:pt x="4769" y="654"/>
                  </a:lnTo>
                  <a:lnTo>
                    <a:pt x="4783" y="625"/>
                  </a:lnTo>
                  <a:lnTo>
                    <a:pt x="4802" y="598"/>
                  </a:lnTo>
                  <a:lnTo>
                    <a:pt x="4823" y="573"/>
                  </a:lnTo>
                  <a:lnTo>
                    <a:pt x="4848" y="552"/>
                  </a:lnTo>
                  <a:lnTo>
                    <a:pt x="4875" y="533"/>
                  </a:lnTo>
                  <a:lnTo>
                    <a:pt x="4904" y="519"/>
                  </a:lnTo>
                  <a:lnTo>
                    <a:pt x="4935" y="509"/>
                  </a:lnTo>
                  <a:lnTo>
                    <a:pt x="4967" y="502"/>
                  </a:lnTo>
                  <a:lnTo>
                    <a:pt x="5000" y="500"/>
                  </a:lnTo>
                  <a:lnTo>
                    <a:pt x="5033" y="502"/>
                  </a:lnTo>
                  <a:lnTo>
                    <a:pt x="5065" y="509"/>
                  </a:lnTo>
                  <a:lnTo>
                    <a:pt x="5096" y="519"/>
                  </a:lnTo>
                  <a:lnTo>
                    <a:pt x="5125" y="533"/>
                  </a:lnTo>
                  <a:lnTo>
                    <a:pt x="5152" y="552"/>
                  </a:lnTo>
                  <a:lnTo>
                    <a:pt x="5177" y="573"/>
                  </a:lnTo>
                  <a:lnTo>
                    <a:pt x="5198" y="598"/>
                  </a:lnTo>
                  <a:lnTo>
                    <a:pt x="5217" y="625"/>
                  </a:lnTo>
                  <a:lnTo>
                    <a:pt x="5231" y="654"/>
                  </a:lnTo>
                  <a:lnTo>
                    <a:pt x="5241" y="685"/>
                  </a:lnTo>
                  <a:lnTo>
                    <a:pt x="5248" y="717"/>
                  </a:lnTo>
                  <a:lnTo>
                    <a:pt x="5250" y="7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3" name="Google Shape;2893;p25"/>
          <p:cNvGrpSpPr/>
          <p:nvPr/>
        </p:nvGrpSpPr>
        <p:grpSpPr>
          <a:xfrm>
            <a:off x="7491762" y="2659634"/>
            <a:ext cx="633600" cy="633600"/>
            <a:chOff x="7491762" y="3559319"/>
            <a:chExt cx="633600" cy="633600"/>
          </a:xfrm>
        </p:grpSpPr>
        <p:sp>
          <p:nvSpPr>
            <p:cNvPr id="2894" name="Google Shape;2894;p25"/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5" y="8324"/>
                  </a:moveTo>
                  <a:lnTo>
                    <a:pt x="4851" y="8305"/>
                  </a:lnTo>
                  <a:lnTo>
                    <a:pt x="4850" y="8285"/>
                  </a:lnTo>
                  <a:lnTo>
                    <a:pt x="4850" y="6002"/>
                  </a:lnTo>
                  <a:lnTo>
                    <a:pt x="3325" y="6002"/>
                  </a:lnTo>
                  <a:lnTo>
                    <a:pt x="3325" y="8285"/>
                  </a:lnTo>
                  <a:lnTo>
                    <a:pt x="3324" y="8305"/>
                  </a:lnTo>
                  <a:lnTo>
                    <a:pt x="3320" y="8324"/>
                  </a:lnTo>
                  <a:lnTo>
                    <a:pt x="3314" y="8342"/>
                  </a:lnTo>
                  <a:lnTo>
                    <a:pt x="3305" y="8360"/>
                  </a:lnTo>
                  <a:lnTo>
                    <a:pt x="3294" y="8376"/>
                  </a:lnTo>
                  <a:lnTo>
                    <a:pt x="3281" y="8391"/>
                  </a:lnTo>
                  <a:lnTo>
                    <a:pt x="3266" y="8404"/>
                  </a:lnTo>
                  <a:lnTo>
                    <a:pt x="3250" y="8415"/>
                  </a:lnTo>
                  <a:lnTo>
                    <a:pt x="3232" y="8424"/>
                  </a:lnTo>
                  <a:lnTo>
                    <a:pt x="3214" y="8430"/>
                  </a:lnTo>
                  <a:lnTo>
                    <a:pt x="3195" y="8434"/>
                  </a:lnTo>
                  <a:lnTo>
                    <a:pt x="3175" y="8435"/>
                  </a:lnTo>
                  <a:lnTo>
                    <a:pt x="3155" y="8434"/>
                  </a:lnTo>
                  <a:lnTo>
                    <a:pt x="3136" y="8430"/>
                  </a:lnTo>
                  <a:lnTo>
                    <a:pt x="3118" y="8424"/>
                  </a:lnTo>
                  <a:lnTo>
                    <a:pt x="3100" y="8415"/>
                  </a:lnTo>
                  <a:lnTo>
                    <a:pt x="3084" y="8404"/>
                  </a:lnTo>
                  <a:lnTo>
                    <a:pt x="3069" y="8391"/>
                  </a:lnTo>
                  <a:lnTo>
                    <a:pt x="3056" y="8376"/>
                  </a:lnTo>
                  <a:lnTo>
                    <a:pt x="3045" y="8360"/>
                  </a:lnTo>
                  <a:lnTo>
                    <a:pt x="3036" y="8342"/>
                  </a:lnTo>
                  <a:lnTo>
                    <a:pt x="3030" y="8324"/>
                  </a:lnTo>
                  <a:lnTo>
                    <a:pt x="3026" y="8305"/>
                  </a:lnTo>
                  <a:lnTo>
                    <a:pt x="3025" y="8285"/>
                  </a:lnTo>
                  <a:lnTo>
                    <a:pt x="3025" y="6002"/>
                  </a:lnTo>
                  <a:lnTo>
                    <a:pt x="1350" y="6002"/>
                  </a:lnTo>
                  <a:lnTo>
                    <a:pt x="1330" y="6001"/>
                  </a:lnTo>
                  <a:lnTo>
                    <a:pt x="1311" y="5997"/>
                  </a:lnTo>
                  <a:lnTo>
                    <a:pt x="1293" y="5991"/>
                  </a:lnTo>
                  <a:lnTo>
                    <a:pt x="1275" y="5982"/>
                  </a:lnTo>
                  <a:lnTo>
                    <a:pt x="1259" y="5971"/>
                  </a:lnTo>
                  <a:lnTo>
                    <a:pt x="1244" y="5958"/>
                  </a:lnTo>
                  <a:lnTo>
                    <a:pt x="1231" y="5943"/>
                  </a:lnTo>
                  <a:lnTo>
                    <a:pt x="1220" y="5927"/>
                  </a:lnTo>
                  <a:lnTo>
                    <a:pt x="1211" y="5909"/>
                  </a:lnTo>
                  <a:lnTo>
                    <a:pt x="1205" y="5891"/>
                  </a:lnTo>
                  <a:lnTo>
                    <a:pt x="1201" y="5872"/>
                  </a:lnTo>
                  <a:lnTo>
                    <a:pt x="1200" y="5852"/>
                  </a:lnTo>
                  <a:lnTo>
                    <a:pt x="1201" y="5832"/>
                  </a:lnTo>
                  <a:lnTo>
                    <a:pt x="1205" y="5813"/>
                  </a:lnTo>
                  <a:lnTo>
                    <a:pt x="1211" y="5795"/>
                  </a:lnTo>
                  <a:lnTo>
                    <a:pt x="1220" y="5777"/>
                  </a:lnTo>
                  <a:lnTo>
                    <a:pt x="1231" y="5761"/>
                  </a:lnTo>
                  <a:lnTo>
                    <a:pt x="1244" y="5746"/>
                  </a:lnTo>
                  <a:lnTo>
                    <a:pt x="1259" y="5733"/>
                  </a:lnTo>
                  <a:lnTo>
                    <a:pt x="1275" y="5722"/>
                  </a:lnTo>
                  <a:lnTo>
                    <a:pt x="1293" y="5713"/>
                  </a:lnTo>
                  <a:lnTo>
                    <a:pt x="1311" y="5707"/>
                  </a:lnTo>
                  <a:lnTo>
                    <a:pt x="1330" y="5703"/>
                  </a:lnTo>
                  <a:lnTo>
                    <a:pt x="1350" y="5702"/>
                  </a:lnTo>
                  <a:lnTo>
                    <a:pt x="3025" y="5702"/>
                  </a:lnTo>
                  <a:lnTo>
                    <a:pt x="3025" y="2932"/>
                  </a:lnTo>
                  <a:lnTo>
                    <a:pt x="3026" y="2912"/>
                  </a:lnTo>
                  <a:lnTo>
                    <a:pt x="3030" y="2893"/>
                  </a:lnTo>
                  <a:lnTo>
                    <a:pt x="3036" y="2875"/>
                  </a:lnTo>
                  <a:lnTo>
                    <a:pt x="3045" y="2857"/>
                  </a:lnTo>
                  <a:lnTo>
                    <a:pt x="3056" y="2841"/>
                  </a:lnTo>
                  <a:lnTo>
                    <a:pt x="3069" y="2826"/>
                  </a:lnTo>
                  <a:lnTo>
                    <a:pt x="3084" y="2813"/>
                  </a:lnTo>
                  <a:lnTo>
                    <a:pt x="3100" y="2802"/>
                  </a:lnTo>
                  <a:lnTo>
                    <a:pt x="3118" y="2793"/>
                  </a:lnTo>
                  <a:lnTo>
                    <a:pt x="3136" y="2787"/>
                  </a:lnTo>
                  <a:lnTo>
                    <a:pt x="3155" y="2783"/>
                  </a:lnTo>
                  <a:lnTo>
                    <a:pt x="3175" y="2782"/>
                  </a:lnTo>
                  <a:lnTo>
                    <a:pt x="3195" y="2783"/>
                  </a:lnTo>
                  <a:lnTo>
                    <a:pt x="3214" y="2787"/>
                  </a:lnTo>
                  <a:lnTo>
                    <a:pt x="3232" y="2793"/>
                  </a:lnTo>
                  <a:lnTo>
                    <a:pt x="3250" y="2802"/>
                  </a:lnTo>
                  <a:lnTo>
                    <a:pt x="3266" y="2813"/>
                  </a:lnTo>
                  <a:lnTo>
                    <a:pt x="3281" y="2826"/>
                  </a:lnTo>
                  <a:lnTo>
                    <a:pt x="3294" y="2841"/>
                  </a:lnTo>
                  <a:lnTo>
                    <a:pt x="3305" y="2857"/>
                  </a:lnTo>
                  <a:lnTo>
                    <a:pt x="3314" y="2875"/>
                  </a:lnTo>
                  <a:lnTo>
                    <a:pt x="3320" y="2893"/>
                  </a:lnTo>
                  <a:lnTo>
                    <a:pt x="3324" y="2912"/>
                  </a:lnTo>
                  <a:lnTo>
                    <a:pt x="3325" y="2932"/>
                  </a:lnTo>
                  <a:lnTo>
                    <a:pt x="3325" y="5702"/>
                  </a:lnTo>
                  <a:lnTo>
                    <a:pt x="4850" y="5702"/>
                  </a:lnTo>
                  <a:lnTo>
                    <a:pt x="4850" y="1715"/>
                  </a:lnTo>
                  <a:lnTo>
                    <a:pt x="4851" y="1695"/>
                  </a:lnTo>
                  <a:lnTo>
                    <a:pt x="4855" y="1676"/>
                  </a:lnTo>
                  <a:lnTo>
                    <a:pt x="4861" y="1658"/>
                  </a:lnTo>
                  <a:lnTo>
                    <a:pt x="4870" y="1640"/>
                  </a:lnTo>
                  <a:lnTo>
                    <a:pt x="4881" y="1624"/>
                  </a:lnTo>
                  <a:lnTo>
                    <a:pt x="4894" y="1609"/>
                  </a:lnTo>
                  <a:lnTo>
                    <a:pt x="4909" y="1596"/>
                  </a:lnTo>
                  <a:lnTo>
                    <a:pt x="4925" y="1585"/>
                  </a:lnTo>
                  <a:lnTo>
                    <a:pt x="4943" y="1576"/>
                  </a:lnTo>
                  <a:lnTo>
                    <a:pt x="4961" y="1570"/>
                  </a:lnTo>
                  <a:lnTo>
                    <a:pt x="4980" y="1566"/>
                  </a:lnTo>
                  <a:lnTo>
                    <a:pt x="5000" y="1565"/>
                  </a:lnTo>
                  <a:lnTo>
                    <a:pt x="5020" y="1566"/>
                  </a:lnTo>
                  <a:lnTo>
                    <a:pt x="5039" y="1570"/>
                  </a:lnTo>
                  <a:lnTo>
                    <a:pt x="5057" y="1576"/>
                  </a:lnTo>
                  <a:lnTo>
                    <a:pt x="5075" y="1585"/>
                  </a:lnTo>
                  <a:lnTo>
                    <a:pt x="5091" y="1596"/>
                  </a:lnTo>
                  <a:lnTo>
                    <a:pt x="5106" y="1609"/>
                  </a:lnTo>
                  <a:lnTo>
                    <a:pt x="5119" y="1624"/>
                  </a:lnTo>
                  <a:lnTo>
                    <a:pt x="5130" y="1640"/>
                  </a:lnTo>
                  <a:lnTo>
                    <a:pt x="5139" y="1658"/>
                  </a:lnTo>
                  <a:lnTo>
                    <a:pt x="5145" y="1676"/>
                  </a:lnTo>
                  <a:lnTo>
                    <a:pt x="5149" y="1695"/>
                  </a:lnTo>
                  <a:lnTo>
                    <a:pt x="5150" y="1715"/>
                  </a:lnTo>
                  <a:lnTo>
                    <a:pt x="5150" y="5702"/>
                  </a:lnTo>
                  <a:lnTo>
                    <a:pt x="6675" y="5702"/>
                  </a:lnTo>
                  <a:lnTo>
                    <a:pt x="6675" y="2932"/>
                  </a:lnTo>
                  <a:lnTo>
                    <a:pt x="6676" y="2912"/>
                  </a:lnTo>
                  <a:lnTo>
                    <a:pt x="6680" y="2893"/>
                  </a:lnTo>
                  <a:lnTo>
                    <a:pt x="6686" y="2875"/>
                  </a:lnTo>
                  <a:lnTo>
                    <a:pt x="6695" y="2857"/>
                  </a:lnTo>
                  <a:lnTo>
                    <a:pt x="6706" y="2841"/>
                  </a:lnTo>
                  <a:lnTo>
                    <a:pt x="6719" y="2826"/>
                  </a:lnTo>
                  <a:lnTo>
                    <a:pt x="6734" y="2813"/>
                  </a:lnTo>
                  <a:lnTo>
                    <a:pt x="6750" y="2802"/>
                  </a:lnTo>
                  <a:lnTo>
                    <a:pt x="6768" y="2793"/>
                  </a:lnTo>
                  <a:lnTo>
                    <a:pt x="6786" y="2787"/>
                  </a:lnTo>
                  <a:lnTo>
                    <a:pt x="6805" y="2783"/>
                  </a:lnTo>
                  <a:lnTo>
                    <a:pt x="6825" y="2782"/>
                  </a:lnTo>
                  <a:lnTo>
                    <a:pt x="6845" y="2783"/>
                  </a:lnTo>
                  <a:lnTo>
                    <a:pt x="6864" y="2787"/>
                  </a:lnTo>
                  <a:lnTo>
                    <a:pt x="6882" y="2793"/>
                  </a:lnTo>
                  <a:lnTo>
                    <a:pt x="6900" y="2802"/>
                  </a:lnTo>
                  <a:lnTo>
                    <a:pt x="6916" y="2813"/>
                  </a:lnTo>
                  <a:lnTo>
                    <a:pt x="6931" y="2826"/>
                  </a:lnTo>
                  <a:lnTo>
                    <a:pt x="6944" y="2841"/>
                  </a:lnTo>
                  <a:lnTo>
                    <a:pt x="6955" y="2857"/>
                  </a:lnTo>
                  <a:lnTo>
                    <a:pt x="6964" y="2875"/>
                  </a:lnTo>
                  <a:lnTo>
                    <a:pt x="6970" y="2893"/>
                  </a:lnTo>
                  <a:lnTo>
                    <a:pt x="6974" y="2912"/>
                  </a:lnTo>
                  <a:lnTo>
                    <a:pt x="6975" y="2932"/>
                  </a:lnTo>
                  <a:lnTo>
                    <a:pt x="6975" y="5702"/>
                  </a:lnTo>
                  <a:lnTo>
                    <a:pt x="8650" y="5702"/>
                  </a:lnTo>
                  <a:lnTo>
                    <a:pt x="8670" y="5703"/>
                  </a:lnTo>
                  <a:lnTo>
                    <a:pt x="8689" y="5707"/>
                  </a:lnTo>
                  <a:lnTo>
                    <a:pt x="8707" y="5713"/>
                  </a:lnTo>
                  <a:lnTo>
                    <a:pt x="8725" y="5722"/>
                  </a:lnTo>
                  <a:lnTo>
                    <a:pt x="8741" y="5733"/>
                  </a:lnTo>
                  <a:lnTo>
                    <a:pt x="8756" y="5746"/>
                  </a:lnTo>
                  <a:lnTo>
                    <a:pt x="8769" y="5761"/>
                  </a:lnTo>
                  <a:lnTo>
                    <a:pt x="8780" y="5777"/>
                  </a:lnTo>
                  <a:lnTo>
                    <a:pt x="8789" y="5795"/>
                  </a:lnTo>
                  <a:lnTo>
                    <a:pt x="8795" y="5813"/>
                  </a:lnTo>
                  <a:lnTo>
                    <a:pt x="8799" y="5832"/>
                  </a:lnTo>
                  <a:lnTo>
                    <a:pt x="8800" y="5852"/>
                  </a:lnTo>
                  <a:lnTo>
                    <a:pt x="8799" y="5872"/>
                  </a:lnTo>
                  <a:lnTo>
                    <a:pt x="8795" y="5891"/>
                  </a:lnTo>
                  <a:lnTo>
                    <a:pt x="8789" y="5909"/>
                  </a:lnTo>
                  <a:lnTo>
                    <a:pt x="8780" y="5927"/>
                  </a:lnTo>
                  <a:lnTo>
                    <a:pt x="8769" y="5943"/>
                  </a:lnTo>
                  <a:lnTo>
                    <a:pt x="8756" y="5958"/>
                  </a:lnTo>
                  <a:lnTo>
                    <a:pt x="8741" y="5971"/>
                  </a:lnTo>
                  <a:lnTo>
                    <a:pt x="8725" y="5982"/>
                  </a:lnTo>
                  <a:lnTo>
                    <a:pt x="8707" y="5991"/>
                  </a:lnTo>
                  <a:lnTo>
                    <a:pt x="8689" y="5997"/>
                  </a:lnTo>
                  <a:lnTo>
                    <a:pt x="8670" y="6001"/>
                  </a:lnTo>
                  <a:lnTo>
                    <a:pt x="8650" y="6002"/>
                  </a:lnTo>
                  <a:lnTo>
                    <a:pt x="6975" y="6002"/>
                  </a:lnTo>
                  <a:lnTo>
                    <a:pt x="6975" y="8285"/>
                  </a:lnTo>
                  <a:lnTo>
                    <a:pt x="6974" y="8305"/>
                  </a:lnTo>
                  <a:lnTo>
                    <a:pt x="6970" y="8324"/>
                  </a:lnTo>
                  <a:lnTo>
                    <a:pt x="6964" y="8342"/>
                  </a:lnTo>
                  <a:lnTo>
                    <a:pt x="6955" y="8360"/>
                  </a:lnTo>
                  <a:lnTo>
                    <a:pt x="6944" y="8376"/>
                  </a:lnTo>
                  <a:lnTo>
                    <a:pt x="6931" y="8391"/>
                  </a:lnTo>
                  <a:lnTo>
                    <a:pt x="6916" y="8404"/>
                  </a:lnTo>
                  <a:lnTo>
                    <a:pt x="6900" y="8415"/>
                  </a:lnTo>
                  <a:lnTo>
                    <a:pt x="6882" y="8424"/>
                  </a:lnTo>
                  <a:lnTo>
                    <a:pt x="6864" y="8430"/>
                  </a:lnTo>
                  <a:lnTo>
                    <a:pt x="6845" y="8434"/>
                  </a:lnTo>
                  <a:lnTo>
                    <a:pt x="6825" y="8435"/>
                  </a:lnTo>
                  <a:lnTo>
                    <a:pt x="6805" y="8434"/>
                  </a:lnTo>
                  <a:lnTo>
                    <a:pt x="6786" y="8430"/>
                  </a:lnTo>
                  <a:lnTo>
                    <a:pt x="6768" y="8424"/>
                  </a:lnTo>
                  <a:lnTo>
                    <a:pt x="6750" y="8415"/>
                  </a:lnTo>
                  <a:lnTo>
                    <a:pt x="6734" y="8404"/>
                  </a:lnTo>
                  <a:lnTo>
                    <a:pt x="6719" y="8391"/>
                  </a:lnTo>
                  <a:lnTo>
                    <a:pt x="6706" y="8376"/>
                  </a:lnTo>
                  <a:lnTo>
                    <a:pt x="6695" y="8360"/>
                  </a:lnTo>
                  <a:lnTo>
                    <a:pt x="6686" y="8342"/>
                  </a:lnTo>
                  <a:lnTo>
                    <a:pt x="6680" y="8324"/>
                  </a:lnTo>
                  <a:lnTo>
                    <a:pt x="6676" y="8305"/>
                  </a:lnTo>
                  <a:lnTo>
                    <a:pt x="6675" y="8285"/>
                  </a:lnTo>
                  <a:lnTo>
                    <a:pt x="6675" y="6002"/>
                  </a:lnTo>
                  <a:lnTo>
                    <a:pt x="5150" y="6002"/>
                  </a:lnTo>
                  <a:lnTo>
                    <a:pt x="5150" y="8285"/>
                  </a:lnTo>
                  <a:lnTo>
                    <a:pt x="5149" y="8305"/>
                  </a:lnTo>
                  <a:lnTo>
                    <a:pt x="5145" y="8324"/>
                  </a:lnTo>
                  <a:lnTo>
                    <a:pt x="5139" y="8342"/>
                  </a:lnTo>
                  <a:lnTo>
                    <a:pt x="5130" y="8360"/>
                  </a:lnTo>
                  <a:lnTo>
                    <a:pt x="5119" y="8376"/>
                  </a:lnTo>
                  <a:lnTo>
                    <a:pt x="5106" y="8391"/>
                  </a:lnTo>
                  <a:lnTo>
                    <a:pt x="5091" y="8404"/>
                  </a:lnTo>
                  <a:lnTo>
                    <a:pt x="5075" y="8415"/>
                  </a:lnTo>
                  <a:lnTo>
                    <a:pt x="5057" y="8424"/>
                  </a:lnTo>
                  <a:lnTo>
                    <a:pt x="5039" y="8430"/>
                  </a:lnTo>
                  <a:lnTo>
                    <a:pt x="5020" y="8434"/>
                  </a:lnTo>
                  <a:lnTo>
                    <a:pt x="5000" y="8435"/>
                  </a:lnTo>
                  <a:lnTo>
                    <a:pt x="4980" y="8434"/>
                  </a:lnTo>
                  <a:lnTo>
                    <a:pt x="4961" y="8430"/>
                  </a:lnTo>
                  <a:lnTo>
                    <a:pt x="4943" y="8424"/>
                  </a:lnTo>
                  <a:lnTo>
                    <a:pt x="4925" y="8415"/>
                  </a:lnTo>
                  <a:lnTo>
                    <a:pt x="4909" y="8404"/>
                  </a:lnTo>
                  <a:lnTo>
                    <a:pt x="4894" y="8391"/>
                  </a:lnTo>
                  <a:lnTo>
                    <a:pt x="4881" y="8376"/>
                  </a:lnTo>
                  <a:lnTo>
                    <a:pt x="4870" y="8360"/>
                  </a:lnTo>
                  <a:lnTo>
                    <a:pt x="4861" y="8342"/>
                  </a:lnTo>
                  <a:lnTo>
                    <a:pt x="4855" y="83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25"/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535"/>
                  </a:move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4148"/>
                  </a:lnTo>
                  <a:lnTo>
                    <a:pt x="1102" y="4117"/>
                  </a:lnTo>
                  <a:lnTo>
                    <a:pt x="1108" y="4087"/>
                  </a:lnTo>
                  <a:lnTo>
                    <a:pt x="1117" y="4058"/>
                  </a:lnTo>
                  <a:lnTo>
                    <a:pt x="1130" y="4030"/>
                  </a:lnTo>
                  <a:lnTo>
                    <a:pt x="1146" y="4004"/>
                  </a:lnTo>
                  <a:lnTo>
                    <a:pt x="1165" y="3980"/>
                  </a:lnTo>
                  <a:lnTo>
                    <a:pt x="1187" y="3959"/>
                  </a:lnTo>
                  <a:lnTo>
                    <a:pt x="1211" y="3940"/>
                  </a:lnTo>
                  <a:lnTo>
                    <a:pt x="4861" y="1507"/>
                  </a:lnTo>
                  <a:lnTo>
                    <a:pt x="4890" y="1491"/>
                  </a:lnTo>
                  <a:lnTo>
                    <a:pt x="4920" y="1478"/>
                  </a:lnTo>
                  <a:lnTo>
                    <a:pt x="4951" y="1470"/>
                  </a:lnTo>
                  <a:lnTo>
                    <a:pt x="4984" y="1466"/>
                  </a:lnTo>
                  <a:lnTo>
                    <a:pt x="5016" y="1466"/>
                  </a:lnTo>
                  <a:lnTo>
                    <a:pt x="5049" y="1470"/>
                  </a:lnTo>
                  <a:lnTo>
                    <a:pt x="5080" y="1478"/>
                  </a:lnTo>
                  <a:lnTo>
                    <a:pt x="5110" y="1491"/>
                  </a:lnTo>
                  <a:lnTo>
                    <a:pt x="5139" y="1507"/>
                  </a:lnTo>
                  <a:lnTo>
                    <a:pt x="8789" y="3940"/>
                  </a:lnTo>
                  <a:lnTo>
                    <a:pt x="8813" y="3959"/>
                  </a:lnTo>
                  <a:lnTo>
                    <a:pt x="8835" y="3980"/>
                  </a:lnTo>
                  <a:lnTo>
                    <a:pt x="8854" y="4004"/>
                  </a:lnTo>
                  <a:lnTo>
                    <a:pt x="8870" y="4030"/>
                  </a:lnTo>
                  <a:lnTo>
                    <a:pt x="8883" y="4058"/>
                  </a:lnTo>
                  <a:lnTo>
                    <a:pt x="8892" y="4087"/>
                  </a:lnTo>
                  <a:lnTo>
                    <a:pt x="8898" y="4117"/>
                  </a:lnTo>
                  <a:lnTo>
                    <a:pt x="8900" y="4148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close/>
                  <a:moveTo>
                    <a:pt x="1600" y="8035"/>
                  </a:moveTo>
                  <a:lnTo>
                    <a:pt x="8400" y="8035"/>
                  </a:lnTo>
                  <a:lnTo>
                    <a:pt x="8400" y="4282"/>
                  </a:lnTo>
                  <a:lnTo>
                    <a:pt x="5000" y="2015"/>
                  </a:lnTo>
                  <a:lnTo>
                    <a:pt x="1600" y="4282"/>
                  </a:lnTo>
                  <a:lnTo>
                    <a:pt x="1600" y="80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2" name="Google Shape;2902;p25"/>
          <p:cNvGrpSpPr/>
          <p:nvPr/>
        </p:nvGrpSpPr>
        <p:grpSpPr>
          <a:xfrm>
            <a:off x="9756372" y="1759949"/>
            <a:ext cx="633600" cy="633600"/>
            <a:chOff x="9756372" y="3559319"/>
            <a:chExt cx="633600" cy="633600"/>
          </a:xfrm>
        </p:grpSpPr>
        <p:sp>
          <p:nvSpPr>
            <p:cNvPr id="2903" name="Google Shape;2903;p25"/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6" y="3256"/>
                  </a:moveTo>
                  <a:lnTo>
                    <a:pt x="6501" y="3269"/>
                  </a:lnTo>
                  <a:lnTo>
                    <a:pt x="6514" y="3283"/>
                  </a:lnTo>
                  <a:lnTo>
                    <a:pt x="6524" y="3300"/>
                  </a:lnTo>
                  <a:lnTo>
                    <a:pt x="6533" y="3318"/>
                  </a:lnTo>
                  <a:lnTo>
                    <a:pt x="8043" y="7035"/>
                  </a:lnTo>
                  <a:lnTo>
                    <a:pt x="8049" y="7053"/>
                  </a:lnTo>
                  <a:lnTo>
                    <a:pt x="8053" y="7072"/>
                  </a:lnTo>
                  <a:lnTo>
                    <a:pt x="8054" y="7092"/>
                  </a:lnTo>
                  <a:lnTo>
                    <a:pt x="8053" y="7112"/>
                  </a:lnTo>
                  <a:lnTo>
                    <a:pt x="8049" y="7131"/>
                  </a:lnTo>
                  <a:lnTo>
                    <a:pt x="8042" y="7149"/>
                  </a:lnTo>
                  <a:lnTo>
                    <a:pt x="8033" y="7167"/>
                  </a:lnTo>
                  <a:lnTo>
                    <a:pt x="8022" y="7183"/>
                  </a:lnTo>
                  <a:lnTo>
                    <a:pt x="8009" y="7198"/>
                  </a:lnTo>
                  <a:lnTo>
                    <a:pt x="7995" y="7211"/>
                  </a:lnTo>
                  <a:lnTo>
                    <a:pt x="7978" y="7221"/>
                  </a:lnTo>
                  <a:lnTo>
                    <a:pt x="7960" y="7230"/>
                  </a:lnTo>
                  <a:lnTo>
                    <a:pt x="7942" y="7236"/>
                  </a:lnTo>
                  <a:lnTo>
                    <a:pt x="7923" y="7240"/>
                  </a:lnTo>
                  <a:lnTo>
                    <a:pt x="7903" y="7241"/>
                  </a:lnTo>
                  <a:lnTo>
                    <a:pt x="7883" y="7240"/>
                  </a:lnTo>
                  <a:lnTo>
                    <a:pt x="7864" y="7236"/>
                  </a:lnTo>
                  <a:lnTo>
                    <a:pt x="7846" y="7229"/>
                  </a:lnTo>
                  <a:lnTo>
                    <a:pt x="7828" y="7220"/>
                  </a:lnTo>
                  <a:lnTo>
                    <a:pt x="7812" y="7209"/>
                  </a:lnTo>
                  <a:lnTo>
                    <a:pt x="7797" y="7196"/>
                  </a:lnTo>
                  <a:lnTo>
                    <a:pt x="7784" y="7182"/>
                  </a:lnTo>
                  <a:lnTo>
                    <a:pt x="7774" y="7165"/>
                  </a:lnTo>
                  <a:lnTo>
                    <a:pt x="7765" y="7147"/>
                  </a:lnTo>
                  <a:lnTo>
                    <a:pt x="6255" y="3430"/>
                  </a:lnTo>
                  <a:lnTo>
                    <a:pt x="6249" y="3412"/>
                  </a:lnTo>
                  <a:lnTo>
                    <a:pt x="6245" y="3393"/>
                  </a:lnTo>
                  <a:lnTo>
                    <a:pt x="6244" y="3373"/>
                  </a:lnTo>
                  <a:lnTo>
                    <a:pt x="6245" y="3353"/>
                  </a:lnTo>
                  <a:lnTo>
                    <a:pt x="6249" y="3334"/>
                  </a:lnTo>
                  <a:lnTo>
                    <a:pt x="6256" y="3316"/>
                  </a:lnTo>
                  <a:lnTo>
                    <a:pt x="6265" y="3298"/>
                  </a:lnTo>
                  <a:lnTo>
                    <a:pt x="6276" y="3282"/>
                  </a:lnTo>
                  <a:lnTo>
                    <a:pt x="6289" y="3267"/>
                  </a:lnTo>
                  <a:lnTo>
                    <a:pt x="6303" y="3254"/>
                  </a:lnTo>
                  <a:lnTo>
                    <a:pt x="6320" y="3244"/>
                  </a:lnTo>
                  <a:lnTo>
                    <a:pt x="6338" y="3235"/>
                  </a:lnTo>
                  <a:lnTo>
                    <a:pt x="6356" y="3229"/>
                  </a:lnTo>
                  <a:lnTo>
                    <a:pt x="6375" y="3225"/>
                  </a:lnTo>
                  <a:lnTo>
                    <a:pt x="6395" y="3224"/>
                  </a:lnTo>
                  <a:lnTo>
                    <a:pt x="6415" y="3225"/>
                  </a:lnTo>
                  <a:lnTo>
                    <a:pt x="6434" y="3229"/>
                  </a:lnTo>
                  <a:lnTo>
                    <a:pt x="6452" y="3236"/>
                  </a:lnTo>
                  <a:lnTo>
                    <a:pt x="6470" y="3245"/>
                  </a:lnTo>
                  <a:lnTo>
                    <a:pt x="6486" y="3256"/>
                  </a:lnTo>
                  <a:close/>
                  <a:moveTo>
                    <a:pt x="5699" y="2817"/>
                  </a:moveTo>
                  <a:lnTo>
                    <a:pt x="5710" y="2833"/>
                  </a:lnTo>
                  <a:lnTo>
                    <a:pt x="5719" y="2851"/>
                  </a:lnTo>
                  <a:lnTo>
                    <a:pt x="5726" y="2869"/>
                  </a:lnTo>
                  <a:lnTo>
                    <a:pt x="5730" y="2888"/>
                  </a:lnTo>
                  <a:lnTo>
                    <a:pt x="6311" y="7070"/>
                  </a:lnTo>
                  <a:lnTo>
                    <a:pt x="6312" y="7090"/>
                  </a:lnTo>
                  <a:lnTo>
                    <a:pt x="6311" y="7110"/>
                  </a:lnTo>
                  <a:lnTo>
                    <a:pt x="6307" y="7129"/>
                  </a:lnTo>
                  <a:lnTo>
                    <a:pt x="6301" y="7147"/>
                  </a:lnTo>
                  <a:lnTo>
                    <a:pt x="6292" y="7165"/>
                  </a:lnTo>
                  <a:lnTo>
                    <a:pt x="6282" y="7181"/>
                  </a:lnTo>
                  <a:lnTo>
                    <a:pt x="6269" y="7196"/>
                  </a:lnTo>
                  <a:lnTo>
                    <a:pt x="6254" y="7209"/>
                  </a:lnTo>
                  <a:lnTo>
                    <a:pt x="6238" y="7220"/>
                  </a:lnTo>
                  <a:lnTo>
                    <a:pt x="6220" y="7229"/>
                  </a:lnTo>
                  <a:lnTo>
                    <a:pt x="6202" y="7236"/>
                  </a:lnTo>
                  <a:lnTo>
                    <a:pt x="6183" y="7240"/>
                  </a:lnTo>
                  <a:lnTo>
                    <a:pt x="6163" y="7241"/>
                  </a:lnTo>
                  <a:lnTo>
                    <a:pt x="6143" y="7240"/>
                  </a:lnTo>
                  <a:lnTo>
                    <a:pt x="6124" y="7236"/>
                  </a:lnTo>
                  <a:lnTo>
                    <a:pt x="6106" y="7230"/>
                  </a:lnTo>
                  <a:lnTo>
                    <a:pt x="6088" y="7221"/>
                  </a:lnTo>
                  <a:lnTo>
                    <a:pt x="6072" y="7211"/>
                  </a:lnTo>
                  <a:lnTo>
                    <a:pt x="6057" y="7198"/>
                  </a:lnTo>
                  <a:lnTo>
                    <a:pt x="6044" y="7183"/>
                  </a:lnTo>
                  <a:lnTo>
                    <a:pt x="6033" y="7167"/>
                  </a:lnTo>
                  <a:lnTo>
                    <a:pt x="6024" y="7149"/>
                  </a:lnTo>
                  <a:lnTo>
                    <a:pt x="6017" y="7131"/>
                  </a:lnTo>
                  <a:lnTo>
                    <a:pt x="6013" y="7112"/>
                  </a:lnTo>
                  <a:lnTo>
                    <a:pt x="5432" y="2930"/>
                  </a:lnTo>
                  <a:lnTo>
                    <a:pt x="5431" y="2910"/>
                  </a:lnTo>
                  <a:lnTo>
                    <a:pt x="5432" y="2890"/>
                  </a:lnTo>
                  <a:lnTo>
                    <a:pt x="5436" y="2871"/>
                  </a:lnTo>
                  <a:lnTo>
                    <a:pt x="5442" y="2853"/>
                  </a:lnTo>
                  <a:lnTo>
                    <a:pt x="5451" y="2835"/>
                  </a:lnTo>
                  <a:lnTo>
                    <a:pt x="5461" y="2819"/>
                  </a:lnTo>
                  <a:lnTo>
                    <a:pt x="5474" y="2804"/>
                  </a:lnTo>
                  <a:lnTo>
                    <a:pt x="5489" y="2791"/>
                  </a:lnTo>
                  <a:lnTo>
                    <a:pt x="5505" y="2780"/>
                  </a:lnTo>
                  <a:lnTo>
                    <a:pt x="5523" y="2771"/>
                  </a:lnTo>
                  <a:lnTo>
                    <a:pt x="5541" y="2764"/>
                  </a:lnTo>
                  <a:lnTo>
                    <a:pt x="5560" y="2760"/>
                  </a:lnTo>
                  <a:lnTo>
                    <a:pt x="5580" y="2759"/>
                  </a:lnTo>
                  <a:lnTo>
                    <a:pt x="5600" y="2760"/>
                  </a:lnTo>
                  <a:lnTo>
                    <a:pt x="5619" y="2764"/>
                  </a:lnTo>
                  <a:lnTo>
                    <a:pt x="5637" y="2770"/>
                  </a:lnTo>
                  <a:lnTo>
                    <a:pt x="5655" y="2779"/>
                  </a:lnTo>
                  <a:lnTo>
                    <a:pt x="5671" y="2789"/>
                  </a:lnTo>
                  <a:lnTo>
                    <a:pt x="5686" y="2802"/>
                  </a:lnTo>
                  <a:lnTo>
                    <a:pt x="5699" y="2817"/>
                  </a:lnTo>
                  <a:close/>
                  <a:moveTo>
                    <a:pt x="5021" y="2849"/>
                  </a:moveTo>
                  <a:lnTo>
                    <a:pt x="5028" y="2867"/>
                  </a:lnTo>
                  <a:lnTo>
                    <a:pt x="5032" y="2886"/>
                  </a:lnTo>
                  <a:lnTo>
                    <a:pt x="5034" y="2906"/>
                  </a:lnTo>
                  <a:lnTo>
                    <a:pt x="5033" y="2926"/>
                  </a:lnTo>
                  <a:lnTo>
                    <a:pt x="4568" y="7108"/>
                  </a:lnTo>
                  <a:lnTo>
                    <a:pt x="4565" y="7127"/>
                  </a:lnTo>
                  <a:lnTo>
                    <a:pt x="4559" y="7146"/>
                  </a:lnTo>
                  <a:lnTo>
                    <a:pt x="4550" y="7163"/>
                  </a:lnTo>
                  <a:lnTo>
                    <a:pt x="4540" y="7180"/>
                  </a:lnTo>
                  <a:lnTo>
                    <a:pt x="4527" y="7195"/>
                  </a:lnTo>
                  <a:lnTo>
                    <a:pt x="4513" y="7208"/>
                  </a:lnTo>
                  <a:lnTo>
                    <a:pt x="4497" y="7219"/>
                  </a:lnTo>
                  <a:lnTo>
                    <a:pt x="4479" y="7228"/>
                  </a:lnTo>
                  <a:lnTo>
                    <a:pt x="4461" y="7235"/>
                  </a:lnTo>
                  <a:lnTo>
                    <a:pt x="4442" y="7239"/>
                  </a:lnTo>
                  <a:lnTo>
                    <a:pt x="4422" y="7241"/>
                  </a:lnTo>
                  <a:lnTo>
                    <a:pt x="4402" y="7240"/>
                  </a:lnTo>
                  <a:lnTo>
                    <a:pt x="4383" y="7237"/>
                  </a:lnTo>
                  <a:lnTo>
                    <a:pt x="4364" y="7231"/>
                  </a:lnTo>
                  <a:lnTo>
                    <a:pt x="4347" y="7222"/>
                  </a:lnTo>
                  <a:lnTo>
                    <a:pt x="4330" y="7212"/>
                  </a:lnTo>
                  <a:lnTo>
                    <a:pt x="4315" y="7199"/>
                  </a:lnTo>
                  <a:lnTo>
                    <a:pt x="4302" y="7185"/>
                  </a:lnTo>
                  <a:lnTo>
                    <a:pt x="4291" y="7169"/>
                  </a:lnTo>
                  <a:lnTo>
                    <a:pt x="4282" y="7151"/>
                  </a:lnTo>
                  <a:lnTo>
                    <a:pt x="4275" y="7133"/>
                  </a:lnTo>
                  <a:lnTo>
                    <a:pt x="4271" y="7114"/>
                  </a:lnTo>
                  <a:lnTo>
                    <a:pt x="4269" y="7094"/>
                  </a:lnTo>
                  <a:lnTo>
                    <a:pt x="4270" y="7074"/>
                  </a:lnTo>
                  <a:lnTo>
                    <a:pt x="4735" y="2892"/>
                  </a:lnTo>
                  <a:lnTo>
                    <a:pt x="4738" y="2873"/>
                  </a:lnTo>
                  <a:lnTo>
                    <a:pt x="4744" y="2854"/>
                  </a:lnTo>
                  <a:lnTo>
                    <a:pt x="4753" y="2837"/>
                  </a:lnTo>
                  <a:lnTo>
                    <a:pt x="4763" y="2820"/>
                  </a:lnTo>
                  <a:lnTo>
                    <a:pt x="4776" y="2805"/>
                  </a:lnTo>
                  <a:lnTo>
                    <a:pt x="4790" y="2792"/>
                  </a:lnTo>
                  <a:lnTo>
                    <a:pt x="4806" y="2781"/>
                  </a:lnTo>
                  <a:lnTo>
                    <a:pt x="4824" y="2772"/>
                  </a:lnTo>
                  <a:lnTo>
                    <a:pt x="4842" y="2765"/>
                  </a:lnTo>
                  <a:lnTo>
                    <a:pt x="4861" y="2761"/>
                  </a:lnTo>
                  <a:lnTo>
                    <a:pt x="4881" y="2759"/>
                  </a:lnTo>
                  <a:lnTo>
                    <a:pt x="4901" y="2760"/>
                  </a:lnTo>
                  <a:lnTo>
                    <a:pt x="4920" y="2763"/>
                  </a:lnTo>
                  <a:lnTo>
                    <a:pt x="4939" y="2769"/>
                  </a:lnTo>
                  <a:lnTo>
                    <a:pt x="4956" y="2778"/>
                  </a:lnTo>
                  <a:lnTo>
                    <a:pt x="4973" y="2788"/>
                  </a:lnTo>
                  <a:lnTo>
                    <a:pt x="4988" y="2801"/>
                  </a:lnTo>
                  <a:lnTo>
                    <a:pt x="5001" y="2815"/>
                  </a:lnTo>
                  <a:lnTo>
                    <a:pt x="5012" y="2831"/>
                  </a:lnTo>
                  <a:lnTo>
                    <a:pt x="5021" y="2849"/>
                  </a:lnTo>
                  <a:close/>
                  <a:moveTo>
                    <a:pt x="4335" y="2883"/>
                  </a:moveTo>
                  <a:lnTo>
                    <a:pt x="4337" y="2902"/>
                  </a:lnTo>
                  <a:lnTo>
                    <a:pt x="4336" y="2922"/>
                  </a:lnTo>
                  <a:lnTo>
                    <a:pt x="4334" y="2941"/>
                  </a:lnTo>
                  <a:lnTo>
                    <a:pt x="4328" y="2960"/>
                  </a:lnTo>
                  <a:lnTo>
                    <a:pt x="2817" y="7142"/>
                  </a:lnTo>
                  <a:lnTo>
                    <a:pt x="2809" y="7160"/>
                  </a:lnTo>
                  <a:lnTo>
                    <a:pt x="2799" y="7177"/>
                  </a:lnTo>
                  <a:lnTo>
                    <a:pt x="2787" y="7192"/>
                  </a:lnTo>
                  <a:lnTo>
                    <a:pt x="2773" y="7206"/>
                  </a:lnTo>
                  <a:lnTo>
                    <a:pt x="2757" y="7217"/>
                  </a:lnTo>
                  <a:lnTo>
                    <a:pt x="2740" y="7227"/>
                  </a:lnTo>
                  <a:lnTo>
                    <a:pt x="2721" y="7234"/>
                  </a:lnTo>
                  <a:lnTo>
                    <a:pt x="2702" y="7239"/>
                  </a:lnTo>
                  <a:lnTo>
                    <a:pt x="2683" y="7241"/>
                  </a:lnTo>
                  <a:lnTo>
                    <a:pt x="2663" y="7240"/>
                  </a:lnTo>
                  <a:lnTo>
                    <a:pt x="2644" y="7238"/>
                  </a:lnTo>
                  <a:lnTo>
                    <a:pt x="2625" y="7232"/>
                  </a:lnTo>
                  <a:lnTo>
                    <a:pt x="2607" y="7224"/>
                  </a:lnTo>
                  <a:lnTo>
                    <a:pt x="2590" y="7214"/>
                  </a:lnTo>
                  <a:lnTo>
                    <a:pt x="2575" y="7202"/>
                  </a:lnTo>
                  <a:lnTo>
                    <a:pt x="2561" y="7188"/>
                  </a:lnTo>
                  <a:lnTo>
                    <a:pt x="2550" y="7172"/>
                  </a:lnTo>
                  <a:lnTo>
                    <a:pt x="2540" y="7155"/>
                  </a:lnTo>
                  <a:lnTo>
                    <a:pt x="2533" y="7136"/>
                  </a:lnTo>
                  <a:lnTo>
                    <a:pt x="2528" y="7117"/>
                  </a:lnTo>
                  <a:lnTo>
                    <a:pt x="2526" y="7098"/>
                  </a:lnTo>
                  <a:lnTo>
                    <a:pt x="2527" y="7078"/>
                  </a:lnTo>
                  <a:lnTo>
                    <a:pt x="2529" y="7059"/>
                  </a:lnTo>
                  <a:lnTo>
                    <a:pt x="2535" y="7040"/>
                  </a:lnTo>
                  <a:lnTo>
                    <a:pt x="4046" y="2858"/>
                  </a:lnTo>
                  <a:lnTo>
                    <a:pt x="4054" y="2840"/>
                  </a:lnTo>
                  <a:lnTo>
                    <a:pt x="4064" y="2823"/>
                  </a:lnTo>
                  <a:lnTo>
                    <a:pt x="4076" y="2808"/>
                  </a:lnTo>
                  <a:lnTo>
                    <a:pt x="4090" y="2794"/>
                  </a:lnTo>
                  <a:lnTo>
                    <a:pt x="4106" y="2783"/>
                  </a:lnTo>
                  <a:lnTo>
                    <a:pt x="4123" y="2773"/>
                  </a:lnTo>
                  <a:lnTo>
                    <a:pt x="4142" y="2766"/>
                  </a:lnTo>
                  <a:lnTo>
                    <a:pt x="4161" y="2761"/>
                  </a:lnTo>
                  <a:lnTo>
                    <a:pt x="4180" y="2759"/>
                  </a:lnTo>
                  <a:lnTo>
                    <a:pt x="4200" y="2760"/>
                  </a:lnTo>
                  <a:lnTo>
                    <a:pt x="4219" y="2762"/>
                  </a:lnTo>
                  <a:lnTo>
                    <a:pt x="4238" y="2768"/>
                  </a:lnTo>
                  <a:lnTo>
                    <a:pt x="4256" y="2776"/>
                  </a:lnTo>
                  <a:lnTo>
                    <a:pt x="4273" y="2786"/>
                  </a:lnTo>
                  <a:lnTo>
                    <a:pt x="4288" y="2798"/>
                  </a:lnTo>
                  <a:lnTo>
                    <a:pt x="4302" y="2812"/>
                  </a:lnTo>
                  <a:lnTo>
                    <a:pt x="4313" y="2828"/>
                  </a:lnTo>
                  <a:lnTo>
                    <a:pt x="4323" y="2845"/>
                  </a:lnTo>
                  <a:lnTo>
                    <a:pt x="4330" y="2864"/>
                  </a:lnTo>
                  <a:lnTo>
                    <a:pt x="4335" y="2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7341"/>
                  </a:moveTo>
                  <a:lnTo>
                    <a:pt x="1016" y="7339"/>
                  </a:lnTo>
                  <a:lnTo>
                    <a:pt x="983" y="7332"/>
                  </a:lnTo>
                  <a:lnTo>
                    <a:pt x="952" y="7321"/>
                  </a:lnTo>
                  <a:lnTo>
                    <a:pt x="922" y="7305"/>
                  </a:lnTo>
                  <a:lnTo>
                    <a:pt x="894" y="7286"/>
                  </a:lnTo>
                  <a:lnTo>
                    <a:pt x="869" y="7263"/>
                  </a:lnTo>
                  <a:lnTo>
                    <a:pt x="847" y="7238"/>
                  </a:lnTo>
                  <a:lnTo>
                    <a:pt x="830" y="7209"/>
                  </a:lnTo>
                  <a:lnTo>
                    <a:pt x="816" y="7178"/>
                  </a:lnTo>
                  <a:lnTo>
                    <a:pt x="806" y="7146"/>
                  </a:lnTo>
                  <a:lnTo>
                    <a:pt x="801" y="7113"/>
                  </a:lnTo>
                  <a:lnTo>
                    <a:pt x="800" y="7079"/>
                  </a:lnTo>
                  <a:lnTo>
                    <a:pt x="804" y="7045"/>
                  </a:lnTo>
                  <a:lnTo>
                    <a:pt x="813" y="7013"/>
                  </a:lnTo>
                  <a:lnTo>
                    <a:pt x="825" y="6982"/>
                  </a:lnTo>
                  <a:lnTo>
                    <a:pt x="842" y="6952"/>
                  </a:lnTo>
                  <a:lnTo>
                    <a:pt x="3630" y="2770"/>
                  </a:lnTo>
                  <a:lnTo>
                    <a:pt x="3649" y="2746"/>
                  </a:lnTo>
                  <a:lnTo>
                    <a:pt x="3670" y="2724"/>
                  </a:lnTo>
                  <a:lnTo>
                    <a:pt x="3694" y="2705"/>
                  </a:lnTo>
                  <a:lnTo>
                    <a:pt x="3720" y="2689"/>
                  </a:lnTo>
                  <a:lnTo>
                    <a:pt x="3748" y="2676"/>
                  </a:lnTo>
                  <a:lnTo>
                    <a:pt x="3777" y="2667"/>
                  </a:lnTo>
                  <a:lnTo>
                    <a:pt x="3807" y="2661"/>
                  </a:lnTo>
                  <a:lnTo>
                    <a:pt x="3838" y="2659"/>
                  </a:lnTo>
                  <a:lnTo>
                    <a:pt x="6162" y="2659"/>
                  </a:lnTo>
                  <a:lnTo>
                    <a:pt x="6193" y="2661"/>
                  </a:lnTo>
                  <a:lnTo>
                    <a:pt x="6223" y="2667"/>
                  </a:lnTo>
                  <a:lnTo>
                    <a:pt x="6252" y="2676"/>
                  </a:lnTo>
                  <a:lnTo>
                    <a:pt x="6280" y="2689"/>
                  </a:lnTo>
                  <a:lnTo>
                    <a:pt x="6306" y="2705"/>
                  </a:lnTo>
                  <a:lnTo>
                    <a:pt x="6330" y="2724"/>
                  </a:lnTo>
                  <a:lnTo>
                    <a:pt x="6351" y="2746"/>
                  </a:lnTo>
                  <a:lnTo>
                    <a:pt x="6370" y="2770"/>
                  </a:lnTo>
                  <a:lnTo>
                    <a:pt x="9158" y="6952"/>
                  </a:lnTo>
                  <a:lnTo>
                    <a:pt x="9175" y="6982"/>
                  </a:lnTo>
                  <a:lnTo>
                    <a:pt x="9187" y="7013"/>
                  </a:lnTo>
                  <a:lnTo>
                    <a:pt x="9196" y="7045"/>
                  </a:lnTo>
                  <a:lnTo>
                    <a:pt x="9200" y="7079"/>
                  </a:lnTo>
                  <a:lnTo>
                    <a:pt x="9199" y="7113"/>
                  </a:lnTo>
                  <a:lnTo>
                    <a:pt x="9194" y="7146"/>
                  </a:lnTo>
                  <a:lnTo>
                    <a:pt x="9184" y="7178"/>
                  </a:lnTo>
                  <a:lnTo>
                    <a:pt x="9170" y="7209"/>
                  </a:lnTo>
                  <a:lnTo>
                    <a:pt x="9153" y="7238"/>
                  </a:lnTo>
                  <a:lnTo>
                    <a:pt x="9131" y="7263"/>
                  </a:lnTo>
                  <a:lnTo>
                    <a:pt x="9106" y="7286"/>
                  </a:lnTo>
                  <a:lnTo>
                    <a:pt x="9078" y="7305"/>
                  </a:lnTo>
                  <a:lnTo>
                    <a:pt x="9048" y="7321"/>
                  </a:lnTo>
                  <a:lnTo>
                    <a:pt x="9017" y="7332"/>
                  </a:lnTo>
                  <a:lnTo>
                    <a:pt x="8984" y="7339"/>
                  </a:lnTo>
                  <a:lnTo>
                    <a:pt x="8950" y="7341"/>
                  </a:lnTo>
                  <a:lnTo>
                    <a:pt x="1050" y="7341"/>
                  </a:lnTo>
                  <a:close/>
                  <a:moveTo>
                    <a:pt x="1517" y="6841"/>
                  </a:moveTo>
                  <a:lnTo>
                    <a:pt x="8483" y="6841"/>
                  </a:lnTo>
                  <a:lnTo>
                    <a:pt x="6028" y="3159"/>
                  </a:lnTo>
                  <a:lnTo>
                    <a:pt x="3972" y="3159"/>
                  </a:lnTo>
                  <a:lnTo>
                    <a:pt x="1517" y="68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66D6A5C4-01D8-4246-8B80-E74E606CF8E4}"/>
              </a:ext>
            </a:extLst>
          </p:cNvPr>
          <p:cNvGrpSpPr/>
          <p:nvPr/>
        </p:nvGrpSpPr>
        <p:grpSpPr>
          <a:xfrm>
            <a:off x="697932" y="2659634"/>
            <a:ext cx="633600" cy="633600"/>
            <a:chOff x="697932" y="2659634"/>
            <a:chExt cx="633600" cy="633600"/>
          </a:xfrm>
        </p:grpSpPr>
        <p:sp>
          <p:nvSpPr>
            <p:cNvPr id="2905" name="Google Shape;2905;p25"/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0" y="1101"/>
                  </a:moveTo>
                  <a:lnTo>
                    <a:pt x="5000" y="1050"/>
                  </a:lnTo>
                  <a:lnTo>
                    <a:pt x="5040" y="1101"/>
                  </a:lnTo>
                  <a:lnTo>
                    <a:pt x="5150" y="1246"/>
                  </a:lnTo>
                  <a:lnTo>
                    <a:pt x="5321" y="1475"/>
                  </a:lnTo>
                  <a:lnTo>
                    <a:pt x="5538" y="1775"/>
                  </a:lnTo>
                  <a:lnTo>
                    <a:pt x="5792" y="2136"/>
                  </a:lnTo>
                  <a:lnTo>
                    <a:pt x="6069" y="2546"/>
                  </a:lnTo>
                  <a:lnTo>
                    <a:pt x="6358" y="2994"/>
                  </a:lnTo>
                  <a:lnTo>
                    <a:pt x="6647" y="3468"/>
                  </a:lnTo>
                  <a:lnTo>
                    <a:pt x="6924" y="3957"/>
                  </a:lnTo>
                  <a:lnTo>
                    <a:pt x="7178" y="4451"/>
                  </a:lnTo>
                  <a:lnTo>
                    <a:pt x="7395" y="4936"/>
                  </a:lnTo>
                  <a:lnTo>
                    <a:pt x="7566" y="5403"/>
                  </a:lnTo>
                  <a:lnTo>
                    <a:pt x="7676" y="5839"/>
                  </a:lnTo>
                  <a:lnTo>
                    <a:pt x="7716" y="6234"/>
                  </a:lnTo>
                  <a:lnTo>
                    <a:pt x="7714" y="6336"/>
                  </a:lnTo>
                  <a:lnTo>
                    <a:pt x="7708" y="6438"/>
                  </a:lnTo>
                  <a:lnTo>
                    <a:pt x="7699" y="6539"/>
                  </a:lnTo>
                  <a:lnTo>
                    <a:pt x="7685" y="6640"/>
                  </a:lnTo>
                  <a:lnTo>
                    <a:pt x="7668" y="6740"/>
                  </a:lnTo>
                  <a:lnTo>
                    <a:pt x="7648" y="6839"/>
                  </a:lnTo>
                  <a:lnTo>
                    <a:pt x="7623" y="6937"/>
                  </a:lnTo>
                  <a:lnTo>
                    <a:pt x="7595" y="7034"/>
                  </a:lnTo>
                  <a:lnTo>
                    <a:pt x="7564" y="7131"/>
                  </a:lnTo>
                  <a:lnTo>
                    <a:pt x="7528" y="7226"/>
                  </a:lnTo>
                  <a:lnTo>
                    <a:pt x="7489" y="7319"/>
                  </a:lnTo>
                  <a:lnTo>
                    <a:pt x="7447" y="7412"/>
                  </a:lnTo>
                  <a:lnTo>
                    <a:pt x="7401" y="7503"/>
                  </a:lnTo>
                  <a:lnTo>
                    <a:pt x="7352" y="7592"/>
                  </a:lnTo>
                  <a:lnTo>
                    <a:pt x="7299" y="7679"/>
                  </a:lnTo>
                  <a:lnTo>
                    <a:pt x="7243" y="7765"/>
                  </a:lnTo>
                  <a:lnTo>
                    <a:pt x="7184" y="7848"/>
                  </a:lnTo>
                  <a:lnTo>
                    <a:pt x="7123" y="7928"/>
                  </a:lnTo>
                  <a:lnTo>
                    <a:pt x="7058" y="8006"/>
                  </a:lnTo>
                  <a:lnTo>
                    <a:pt x="6990" y="8082"/>
                  </a:lnTo>
                  <a:lnTo>
                    <a:pt x="6920" y="8155"/>
                  </a:lnTo>
                  <a:lnTo>
                    <a:pt x="6847" y="8225"/>
                  </a:lnTo>
                  <a:lnTo>
                    <a:pt x="6772" y="8292"/>
                  </a:lnTo>
                  <a:lnTo>
                    <a:pt x="6694" y="8357"/>
                  </a:lnTo>
                  <a:lnTo>
                    <a:pt x="6613" y="8419"/>
                  </a:lnTo>
                  <a:lnTo>
                    <a:pt x="6531" y="8478"/>
                  </a:lnTo>
                  <a:lnTo>
                    <a:pt x="6445" y="8533"/>
                  </a:lnTo>
                  <a:lnTo>
                    <a:pt x="6358" y="8586"/>
                  </a:lnTo>
                  <a:lnTo>
                    <a:pt x="6269" y="8635"/>
                  </a:lnTo>
                  <a:lnTo>
                    <a:pt x="6178" y="8681"/>
                  </a:lnTo>
                  <a:lnTo>
                    <a:pt x="6085" y="8724"/>
                  </a:lnTo>
                  <a:lnTo>
                    <a:pt x="5992" y="8763"/>
                  </a:lnTo>
                  <a:lnTo>
                    <a:pt x="5897" y="8798"/>
                  </a:lnTo>
                  <a:lnTo>
                    <a:pt x="5800" y="8830"/>
                  </a:lnTo>
                  <a:lnTo>
                    <a:pt x="5703" y="8858"/>
                  </a:lnTo>
                  <a:lnTo>
                    <a:pt x="5605" y="8882"/>
                  </a:lnTo>
                  <a:lnTo>
                    <a:pt x="5506" y="8903"/>
                  </a:lnTo>
                  <a:lnTo>
                    <a:pt x="5406" y="8920"/>
                  </a:lnTo>
                  <a:lnTo>
                    <a:pt x="5305" y="8933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5" y="8933"/>
                  </a:lnTo>
                  <a:lnTo>
                    <a:pt x="4594" y="8920"/>
                  </a:lnTo>
                  <a:lnTo>
                    <a:pt x="4494" y="8903"/>
                  </a:lnTo>
                  <a:lnTo>
                    <a:pt x="4395" y="8882"/>
                  </a:lnTo>
                  <a:lnTo>
                    <a:pt x="4297" y="8858"/>
                  </a:lnTo>
                  <a:lnTo>
                    <a:pt x="4200" y="8830"/>
                  </a:lnTo>
                  <a:lnTo>
                    <a:pt x="4103" y="8798"/>
                  </a:lnTo>
                  <a:lnTo>
                    <a:pt x="4008" y="8763"/>
                  </a:lnTo>
                  <a:lnTo>
                    <a:pt x="3915" y="8724"/>
                  </a:lnTo>
                  <a:lnTo>
                    <a:pt x="3822" y="8681"/>
                  </a:lnTo>
                  <a:lnTo>
                    <a:pt x="3731" y="8635"/>
                  </a:lnTo>
                  <a:lnTo>
                    <a:pt x="3642" y="8586"/>
                  </a:lnTo>
                  <a:lnTo>
                    <a:pt x="3555" y="8533"/>
                  </a:lnTo>
                  <a:lnTo>
                    <a:pt x="3469" y="8478"/>
                  </a:lnTo>
                  <a:lnTo>
                    <a:pt x="3387" y="8419"/>
                  </a:lnTo>
                  <a:lnTo>
                    <a:pt x="3306" y="8357"/>
                  </a:lnTo>
                  <a:lnTo>
                    <a:pt x="3228" y="8292"/>
                  </a:lnTo>
                  <a:lnTo>
                    <a:pt x="3153" y="8225"/>
                  </a:lnTo>
                  <a:lnTo>
                    <a:pt x="3080" y="8155"/>
                  </a:lnTo>
                  <a:lnTo>
                    <a:pt x="3010" y="8082"/>
                  </a:lnTo>
                  <a:lnTo>
                    <a:pt x="2942" y="8006"/>
                  </a:lnTo>
                  <a:lnTo>
                    <a:pt x="2877" y="7928"/>
                  </a:lnTo>
                  <a:lnTo>
                    <a:pt x="2816" y="7848"/>
                  </a:lnTo>
                  <a:lnTo>
                    <a:pt x="2757" y="7765"/>
                  </a:lnTo>
                  <a:lnTo>
                    <a:pt x="2701" y="7679"/>
                  </a:lnTo>
                  <a:lnTo>
                    <a:pt x="2648" y="7592"/>
                  </a:lnTo>
                  <a:lnTo>
                    <a:pt x="2599" y="7503"/>
                  </a:lnTo>
                  <a:lnTo>
                    <a:pt x="2553" y="7412"/>
                  </a:lnTo>
                  <a:lnTo>
                    <a:pt x="2511" y="7319"/>
                  </a:lnTo>
                  <a:lnTo>
                    <a:pt x="2472" y="7226"/>
                  </a:lnTo>
                  <a:lnTo>
                    <a:pt x="2436" y="7131"/>
                  </a:lnTo>
                  <a:lnTo>
                    <a:pt x="2405" y="7034"/>
                  </a:lnTo>
                  <a:lnTo>
                    <a:pt x="2377" y="6937"/>
                  </a:lnTo>
                  <a:lnTo>
                    <a:pt x="2352" y="6839"/>
                  </a:lnTo>
                  <a:lnTo>
                    <a:pt x="2332" y="6740"/>
                  </a:lnTo>
                  <a:lnTo>
                    <a:pt x="2315" y="6640"/>
                  </a:lnTo>
                  <a:lnTo>
                    <a:pt x="2301" y="6539"/>
                  </a:lnTo>
                  <a:lnTo>
                    <a:pt x="2292" y="6438"/>
                  </a:lnTo>
                  <a:lnTo>
                    <a:pt x="2286" y="6336"/>
                  </a:lnTo>
                  <a:lnTo>
                    <a:pt x="2284" y="6234"/>
                  </a:lnTo>
                  <a:lnTo>
                    <a:pt x="2324" y="5839"/>
                  </a:lnTo>
                  <a:lnTo>
                    <a:pt x="2434" y="5403"/>
                  </a:lnTo>
                  <a:lnTo>
                    <a:pt x="2605" y="4936"/>
                  </a:lnTo>
                  <a:lnTo>
                    <a:pt x="2822" y="4451"/>
                  </a:lnTo>
                  <a:lnTo>
                    <a:pt x="3076" y="3957"/>
                  </a:lnTo>
                  <a:lnTo>
                    <a:pt x="3353" y="3468"/>
                  </a:lnTo>
                  <a:lnTo>
                    <a:pt x="3642" y="2994"/>
                  </a:lnTo>
                  <a:lnTo>
                    <a:pt x="3931" y="2546"/>
                  </a:lnTo>
                  <a:lnTo>
                    <a:pt x="4208" y="2136"/>
                  </a:lnTo>
                  <a:lnTo>
                    <a:pt x="4462" y="1775"/>
                  </a:lnTo>
                  <a:lnTo>
                    <a:pt x="4679" y="1475"/>
                  </a:lnTo>
                  <a:lnTo>
                    <a:pt x="4850" y="1246"/>
                  </a:lnTo>
                  <a:lnTo>
                    <a:pt x="4960" y="1101"/>
                  </a:lnTo>
                  <a:close/>
                  <a:moveTo>
                    <a:pt x="3617" y="6248"/>
                  </a:moveTo>
                  <a:lnTo>
                    <a:pt x="3620" y="6286"/>
                  </a:lnTo>
                  <a:lnTo>
                    <a:pt x="3621" y="6291"/>
                  </a:lnTo>
                  <a:lnTo>
                    <a:pt x="3625" y="6329"/>
                  </a:lnTo>
                  <a:lnTo>
                    <a:pt x="3626" y="6333"/>
                  </a:lnTo>
                  <a:lnTo>
                    <a:pt x="3632" y="6371"/>
                  </a:lnTo>
                  <a:lnTo>
                    <a:pt x="3633" y="6375"/>
                  </a:lnTo>
                  <a:lnTo>
                    <a:pt x="3640" y="6413"/>
                  </a:lnTo>
                  <a:lnTo>
                    <a:pt x="3641" y="6417"/>
                  </a:lnTo>
                  <a:lnTo>
                    <a:pt x="3649" y="6454"/>
                  </a:lnTo>
                  <a:lnTo>
                    <a:pt x="3650" y="6459"/>
                  </a:lnTo>
                  <a:lnTo>
                    <a:pt x="3659" y="6495"/>
                  </a:lnTo>
                  <a:lnTo>
                    <a:pt x="3660" y="6500"/>
                  </a:lnTo>
                  <a:lnTo>
                    <a:pt x="3671" y="6536"/>
                  </a:lnTo>
                  <a:lnTo>
                    <a:pt x="3672" y="6541"/>
                  </a:lnTo>
                  <a:lnTo>
                    <a:pt x="3684" y="6577"/>
                  </a:lnTo>
                  <a:lnTo>
                    <a:pt x="3685" y="6581"/>
                  </a:lnTo>
                  <a:lnTo>
                    <a:pt x="3698" y="6617"/>
                  </a:lnTo>
                  <a:lnTo>
                    <a:pt x="3700" y="6621"/>
                  </a:lnTo>
                  <a:lnTo>
                    <a:pt x="3713" y="6657"/>
                  </a:lnTo>
                  <a:lnTo>
                    <a:pt x="3715" y="6661"/>
                  </a:lnTo>
                  <a:lnTo>
                    <a:pt x="3730" y="6696"/>
                  </a:lnTo>
                  <a:lnTo>
                    <a:pt x="3732" y="6700"/>
                  </a:lnTo>
                  <a:lnTo>
                    <a:pt x="3748" y="6735"/>
                  </a:lnTo>
                  <a:lnTo>
                    <a:pt x="3750" y="6739"/>
                  </a:lnTo>
                  <a:lnTo>
                    <a:pt x="3767" y="6773"/>
                  </a:lnTo>
                  <a:lnTo>
                    <a:pt x="3769" y="6777"/>
                  </a:lnTo>
                  <a:lnTo>
                    <a:pt x="3787" y="6810"/>
                  </a:lnTo>
                  <a:lnTo>
                    <a:pt x="3790" y="6815"/>
                  </a:lnTo>
                  <a:lnTo>
                    <a:pt x="3809" y="6848"/>
                  </a:lnTo>
                  <a:lnTo>
                    <a:pt x="3811" y="6852"/>
                  </a:lnTo>
                  <a:lnTo>
                    <a:pt x="3832" y="6884"/>
                  </a:lnTo>
                  <a:lnTo>
                    <a:pt x="3834" y="6888"/>
                  </a:lnTo>
                  <a:lnTo>
                    <a:pt x="3855" y="6919"/>
                  </a:lnTo>
                  <a:lnTo>
                    <a:pt x="3858" y="6923"/>
                  </a:lnTo>
                  <a:lnTo>
                    <a:pt x="3880" y="6954"/>
                  </a:lnTo>
                  <a:lnTo>
                    <a:pt x="3883" y="6958"/>
                  </a:lnTo>
                  <a:lnTo>
                    <a:pt x="3906" y="6988"/>
                  </a:lnTo>
                  <a:lnTo>
                    <a:pt x="3908" y="6991"/>
                  </a:lnTo>
                  <a:lnTo>
                    <a:pt x="3932" y="7021"/>
                  </a:lnTo>
                  <a:lnTo>
                    <a:pt x="3935" y="7024"/>
                  </a:lnTo>
                  <a:lnTo>
                    <a:pt x="3960" y="7053"/>
                  </a:lnTo>
                  <a:lnTo>
                    <a:pt x="3963" y="7056"/>
                  </a:lnTo>
                  <a:lnTo>
                    <a:pt x="3989" y="7084"/>
                  </a:lnTo>
                  <a:lnTo>
                    <a:pt x="3992" y="7088"/>
                  </a:lnTo>
                  <a:lnTo>
                    <a:pt x="4018" y="7115"/>
                  </a:lnTo>
                  <a:lnTo>
                    <a:pt x="4021" y="7118"/>
                  </a:lnTo>
                  <a:lnTo>
                    <a:pt x="4049" y="7144"/>
                  </a:lnTo>
                  <a:lnTo>
                    <a:pt x="4052" y="7148"/>
                  </a:lnTo>
                  <a:lnTo>
                    <a:pt x="4080" y="7173"/>
                  </a:lnTo>
                  <a:lnTo>
                    <a:pt x="4084" y="7176"/>
                  </a:lnTo>
                  <a:lnTo>
                    <a:pt x="4113" y="7201"/>
                  </a:lnTo>
                  <a:lnTo>
                    <a:pt x="4116" y="7204"/>
                  </a:lnTo>
                  <a:lnTo>
                    <a:pt x="4146" y="7228"/>
                  </a:lnTo>
                  <a:lnTo>
                    <a:pt x="4150" y="7230"/>
                  </a:lnTo>
                  <a:lnTo>
                    <a:pt x="4180" y="7253"/>
                  </a:lnTo>
                  <a:lnTo>
                    <a:pt x="4184" y="7256"/>
                  </a:lnTo>
                  <a:lnTo>
                    <a:pt x="4215" y="7278"/>
                  </a:lnTo>
                  <a:lnTo>
                    <a:pt x="4219" y="7280"/>
                  </a:lnTo>
                  <a:lnTo>
                    <a:pt x="4250" y="7301"/>
                  </a:lnTo>
                  <a:lnTo>
                    <a:pt x="4254" y="7304"/>
                  </a:lnTo>
                  <a:lnTo>
                    <a:pt x="4287" y="7324"/>
                  </a:lnTo>
                  <a:lnTo>
                    <a:pt x="4291" y="7326"/>
                  </a:lnTo>
                  <a:lnTo>
                    <a:pt x="4324" y="7345"/>
                  </a:lnTo>
                  <a:lnTo>
                    <a:pt x="4328" y="7347"/>
                  </a:lnTo>
                  <a:lnTo>
                    <a:pt x="4361" y="7365"/>
                  </a:lnTo>
                  <a:lnTo>
                    <a:pt x="4365" y="7367"/>
                  </a:lnTo>
                  <a:lnTo>
                    <a:pt x="4399" y="7384"/>
                  </a:lnTo>
                  <a:lnTo>
                    <a:pt x="4403" y="7386"/>
                  </a:lnTo>
                  <a:lnTo>
                    <a:pt x="4438" y="7402"/>
                  </a:lnTo>
                  <a:lnTo>
                    <a:pt x="4442" y="7404"/>
                  </a:lnTo>
                  <a:lnTo>
                    <a:pt x="4477" y="7418"/>
                  </a:lnTo>
                  <a:lnTo>
                    <a:pt x="4481" y="7420"/>
                  </a:lnTo>
                  <a:lnTo>
                    <a:pt x="4517" y="7434"/>
                  </a:lnTo>
                  <a:lnTo>
                    <a:pt x="4521" y="7435"/>
                  </a:lnTo>
                  <a:lnTo>
                    <a:pt x="4557" y="7448"/>
                  </a:lnTo>
                  <a:lnTo>
                    <a:pt x="4561" y="7449"/>
                  </a:lnTo>
                  <a:lnTo>
                    <a:pt x="4597" y="7460"/>
                  </a:lnTo>
                  <a:lnTo>
                    <a:pt x="4602" y="7462"/>
                  </a:lnTo>
                  <a:lnTo>
                    <a:pt x="4638" y="7472"/>
                  </a:lnTo>
                  <a:lnTo>
                    <a:pt x="4643" y="7473"/>
                  </a:lnTo>
                  <a:lnTo>
                    <a:pt x="4680" y="7482"/>
                  </a:lnTo>
                  <a:lnTo>
                    <a:pt x="4684" y="7484"/>
                  </a:lnTo>
                  <a:lnTo>
                    <a:pt x="4721" y="7492"/>
                  </a:lnTo>
                  <a:lnTo>
                    <a:pt x="4741" y="7494"/>
                  </a:lnTo>
                  <a:lnTo>
                    <a:pt x="4760" y="7495"/>
                  </a:lnTo>
                  <a:lnTo>
                    <a:pt x="4780" y="7493"/>
                  </a:lnTo>
                  <a:lnTo>
                    <a:pt x="4799" y="7488"/>
                  </a:lnTo>
                  <a:lnTo>
                    <a:pt x="4817" y="7481"/>
                  </a:lnTo>
                  <a:lnTo>
                    <a:pt x="4834" y="7471"/>
                  </a:lnTo>
                  <a:lnTo>
                    <a:pt x="4850" y="7459"/>
                  </a:lnTo>
                  <a:lnTo>
                    <a:pt x="4864" y="7446"/>
                  </a:lnTo>
                  <a:lnTo>
                    <a:pt x="4876" y="7431"/>
                  </a:lnTo>
                  <a:lnTo>
                    <a:pt x="4886" y="7414"/>
                  </a:lnTo>
                  <a:lnTo>
                    <a:pt x="4894" y="7396"/>
                  </a:lnTo>
                  <a:lnTo>
                    <a:pt x="4900" y="7377"/>
                  </a:lnTo>
                  <a:lnTo>
                    <a:pt x="4902" y="7357"/>
                  </a:lnTo>
                  <a:lnTo>
                    <a:pt x="4903" y="7338"/>
                  </a:lnTo>
                  <a:lnTo>
                    <a:pt x="4901" y="7318"/>
                  </a:lnTo>
                  <a:lnTo>
                    <a:pt x="4896" y="7299"/>
                  </a:lnTo>
                  <a:lnTo>
                    <a:pt x="4889" y="7281"/>
                  </a:lnTo>
                  <a:lnTo>
                    <a:pt x="4879" y="7264"/>
                  </a:lnTo>
                  <a:lnTo>
                    <a:pt x="4867" y="7248"/>
                  </a:lnTo>
                  <a:lnTo>
                    <a:pt x="4854" y="7234"/>
                  </a:lnTo>
                  <a:lnTo>
                    <a:pt x="4839" y="7222"/>
                  </a:lnTo>
                  <a:lnTo>
                    <a:pt x="4822" y="7212"/>
                  </a:lnTo>
                  <a:lnTo>
                    <a:pt x="4804" y="7204"/>
                  </a:lnTo>
                  <a:lnTo>
                    <a:pt x="4785" y="7198"/>
                  </a:lnTo>
                  <a:lnTo>
                    <a:pt x="4750" y="7191"/>
                  </a:lnTo>
                  <a:lnTo>
                    <a:pt x="4718" y="7183"/>
                  </a:lnTo>
                  <a:lnTo>
                    <a:pt x="4685" y="7174"/>
                  </a:lnTo>
                  <a:lnTo>
                    <a:pt x="4654" y="7164"/>
                  </a:lnTo>
                  <a:lnTo>
                    <a:pt x="4622" y="7153"/>
                  </a:lnTo>
                  <a:lnTo>
                    <a:pt x="4591" y="7141"/>
                  </a:lnTo>
                  <a:lnTo>
                    <a:pt x="4560" y="7128"/>
                  </a:lnTo>
                  <a:lnTo>
                    <a:pt x="4530" y="7114"/>
                  </a:lnTo>
                  <a:lnTo>
                    <a:pt x="4500" y="7099"/>
                  </a:lnTo>
                  <a:lnTo>
                    <a:pt x="4471" y="7084"/>
                  </a:lnTo>
                  <a:lnTo>
                    <a:pt x="4442" y="7067"/>
                  </a:lnTo>
                  <a:lnTo>
                    <a:pt x="4414" y="7049"/>
                  </a:lnTo>
                  <a:lnTo>
                    <a:pt x="4386" y="7031"/>
                  </a:lnTo>
                  <a:lnTo>
                    <a:pt x="4358" y="7012"/>
                  </a:lnTo>
                  <a:lnTo>
                    <a:pt x="4331" y="6991"/>
                  </a:lnTo>
                  <a:lnTo>
                    <a:pt x="4305" y="6971"/>
                  </a:lnTo>
                  <a:lnTo>
                    <a:pt x="4280" y="6949"/>
                  </a:lnTo>
                  <a:lnTo>
                    <a:pt x="4255" y="6927"/>
                  </a:lnTo>
                  <a:lnTo>
                    <a:pt x="4231" y="6904"/>
                  </a:lnTo>
                  <a:lnTo>
                    <a:pt x="4208" y="6880"/>
                  </a:lnTo>
                  <a:lnTo>
                    <a:pt x="4186" y="6855"/>
                  </a:lnTo>
                  <a:lnTo>
                    <a:pt x="4164" y="6830"/>
                  </a:lnTo>
                  <a:lnTo>
                    <a:pt x="4143" y="6804"/>
                  </a:lnTo>
                  <a:lnTo>
                    <a:pt x="4123" y="6778"/>
                  </a:lnTo>
                  <a:lnTo>
                    <a:pt x="4103" y="6750"/>
                  </a:lnTo>
                  <a:lnTo>
                    <a:pt x="4084" y="6723"/>
                  </a:lnTo>
                  <a:lnTo>
                    <a:pt x="4067" y="6694"/>
                  </a:lnTo>
                  <a:lnTo>
                    <a:pt x="4050" y="6665"/>
                  </a:lnTo>
                  <a:lnTo>
                    <a:pt x="4034" y="6636"/>
                  </a:lnTo>
                  <a:lnTo>
                    <a:pt x="4019" y="6606"/>
                  </a:lnTo>
                  <a:lnTo>
                    <a:pt x="4005" y="6576"/>
                  </a:lnTo>
                  <a:lnTo>
                    <a:pt x="3992" y="6546"/>
                  </a:lnTo>
                  <a:lnTo>
                    <a:pt x="3980" y="6515"/>
                  </a:lnTo>
                  <a:lnTo>
                    <a:pt x="3969" y="6483"/>
                  </a:lnTo>
                  <a:lnTo>
                    <a:pt x="3959" y="6452"/>
                  </a:lnTo>
                  <a:lnTo>
                    <a:pt x="3950" y="6420"/>
                  </a:lnTo>
                  <a:lnTo>
                    <a:pt x="3941" y="6387"/>
                  </a:lnTo>
                  <a:lnTo>
                    <a:pt x="3934" y="6355"/>
                  </a:lnTo>
                  <a:lnTo>
                    <a:pt x="3928" y="6322"/>
                  </a:lnTo>
                  <a:lnTo>
                    <a:pt x="3923" y="6289"/>
                  </a:lnTo>
                  <a:lnTo>
                    <a:pt x="3919" y="6256"/>
                  </a:lnTo>
                  <a:lnTo>
                    <a:pt x="3915" y="6220"/>
                  </a:lnTo>
                  <a:lnTo>
                    <a:pt x="3912" y="6201"/>
                  </a:lnTo>
                  <a:lnTo>
                    <a:pt x="3907" y="6182"/>
                  </a:lnTo>
                  <a:lnTo>
                    <a:pt x="3899" y="6164"/>
                  </a:lnTo>
                  <a:lnTo>
                    <a:pt x="3888" y="6147"/>
                  </a:lnTo>
                  <a:lnTo>
                    <a:pt x="3876" y="6132"/>
                  </a:lnTo>
                  <a:lnTo>
                    <a:pt x="3862" y="6118"/>
                  </a:lnTo>
                  <a:lnTo>
                    <a:pt x="3846" y="6107"/>
                  </a:lnTo>
                  <a:lnTo>
                    <a:pt x="3828" y="6098"/>
                  </a:lnTo>
                  <a:lnTo>
                    <a:pt x="3810" y="6091"/>
                  </a:lnTo>
                  <a:lnTo>
                    <a:pt x="3791" y="6086"/>
                  </a:lnTo>
                  <a:lnTo>
                    <a:pt x="3772" y="6084"/>
                  </a:lnTo>
                  <a:lnTo>
                    <a:pt x="3752" y="6085"/>
                  </a:lnTo>
                  <a:lnTo>
                    <a:pt x="3733" y="6088"/>
                  </a:lnTo>
                  <a:lnTo>
                    <a:pt x="3714" y="6093"/>
                  </a:lnTo>
                  <a:lnTo>
                    <a:pt x="3696" y="6101"/>
                  </a:lnTo>
                  <a:lnTo>
                    <a:pt x="3679" y="6112"/>
                  </a:lnTo>
                  <a:lnTo>
                    <a:pt x="3664" y="6124"/>
                  </a:lnTo>
                  <a:lnTo>
                    <a:pt x="3650" y="6138"/>
                  </a:lnTo>
                  <a:lnTo>
                    <a:pt x="3639" y="6154"/>
                  </a:lnTo>
                  <a:lnTo>
                    <a:pt x="3630" y="6172"/>
                  </a:lnTo>
                  <a:lnTo>
                    <a:pt x="3623" y="6190"/>
                  </a:lnTo>
                  <a:lnTo>
                    <a:pt x="3618" y="6209"/>
                  </a:lnTo>
                  <a:lnTo>
                    <a:pt x="3616" y="6228"/>
                  </a:lnTo>
                  <a:lnTo>
                    <a:pt x="3617" y="62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63" y="948"/>
                  </a:moveTo>
                  <a:lnTo>
                    <a:pt x="4803" y="897"/>
                  </a:lnTo>
                  <a:lnTo>
                    <a:pt x="4824" y="872"/>
                  </a:lnTo>
                  <a:lnTo>
                    <a:pt x="4849" y="851"/>
                  </a:lnTo>
                  <a:lnTo>
                    <a:pt x="4876" y="833"/>
                  </a:lnTo>
                  <a:lnTo>
                    <a:pt x="4905" y="819"/>
                  </a:lnTo>
                  <a:lnTo>
                    <a:pt x="4936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4" y="808"/>
                  </a:lnTo>
                  <a:lnTo>
                    <a:pt x="5095" y="819"/>
                  </a:lnTo>
                  <a:lnTo>
                    <a:pt x="5124" y="833"/>
                  </a:lnTo>
                  <a:lnTo>
                    <a:pt x="5151" y="851"/>
                  </a:lnTo>
                  <a:lnTo>
                    <a:pt x="5176" y="872"/>
                  </a:lnTo>
                  <a:lnTo>
                    <a:pt x="5197" y="897"/>
                  </a:lnTo>
                  <a:lnTo>
                    <a:pt x="5237" y="948"/>
                  </a:lnTo>
                  <a:lnTo>
                    <a:pt x="5238" y="949"/>
                  </a:lnTo>
                  <a:lnTo>
                    <a:pt x="5349" y="1095"/>
                  </a:lnTo>
                  <a:lnTo>
                    <a:pt x="5351" y="1097"/>
                  </a:lnTo>
                  <a:lnTo>
                    <a:pt x="5521" y="1326"/>
                  </a:lnTo>
                  <a:lnTo>
                    <a:pt x="5523" y="1328"/>
                  </a:lnTo>
                  <a:lnTo>
                    <a:pt x="5741" y="1629"/>
                  </a:lnTo>
                  <a:lnTo>
                    <a:pt x="5743" y="1632"/>
                  </a:lnTo>
                  <a:lnTo>
                    <a:pt x="5996" y="1993"/>
                  </a:lnTo>
                  <a:lnTo>
                    <a:pt x="5999" y="1996"/>
                  </a:lnTo>
                  <a:lnTo>
                    <a:pt x="6276" y="2406"/>
                  </a:lnTo>
                  <a:lnTo>
                    <a:pt x="6279" y="2411"/>
                  </a:lnTo>
                  <a:lnTo>
                    <a:pt x="6568" y="2858"/>
                  </a:lnTo>
                  <a:lnTo>
                    <a:pt x="6571" y="2864"/>
                  </a:lnTo>
                  <a:lnTo>
                    <a:pt x="6860" y="3338"/>
                  </a:lnTo>
                  <a:lnTo>
                    <a:pt x="6865" y="3345"/>
                  </a:lnTo>
                  <a:lnTo>
                    <a:pt x="7142" y="3834"/>
                  </a:lnTo>
                  <a:lnTo>
                    <a:pt x="7147" y="3843"/>
                  </a:lnTo>
                  <a:lnTo>
                    <a:pt x="7400" y="4336"/>
                  </a:lnTo>
                  <a:lnTo>
                    <a:pt x="7406" y="4348"/>
                  </a:lnTo>
                  <a:lnTo>
                    <a:pt x="7623" y="4834"/>
                  </a:lnTo>
                  <a:lnTo>
                    <a:pt x="7630" y="4850"/>
                  </a:lnTo>
                  <a:lnTo>
                    <a:pt x="7800" y="5317"/>
                  </a:lnTo>
                  <a:lnTo>
                    <a:pt x="7808" y="5341"/>
                  </a:lnTo>
                  <a:lnTo>
                    <a:pt x="7919" y="5778"/>
                  </a:lnTo>
                  <a:lnTo>
                    <a:pt x="7925" y="5814"/>
                  </a:lnTo>
                  <a:lnTo>
                    <a:pt x="7965" y="6209"/>
                  </a:lnTo>
                  <a:lnTo>
                    <a:pt x="7966" y="6239"/>
                  </a:lnTo>
                  <a:lnTo>
                    <a:pt x="7964" y="6341"/>
                  </a:lnTo>
                  <a:lnTo>
                    <a:pt x="7964" y="6350"/>
                  </a:lnTo>
                  <a:lnTo>
                    <a:pt x="7958" y="6452"/>
                  </a:lnTo>
                  <a:lnTo>
                    <a:pt x="7957" y="6461"/>
                  </a:lnTo>
                  <a:lnTo>
                    <a:pt x="7948" y="6562"/>
                  </a:lnTo>
                  <a:lnTo>
                    <a:pt x="7947" y="6572"/>
                  </a:lnTo>
                  <a:lnTo>
                    <a:pt x="7933" y="6672"/>
                  </a:lnTo>
                  <a:lnTo>
                    <a:pt x="7932" y="6682"/>
                  </a:lnTo>
                  <a:lnTo>
                    <a:pt x="7915" y="6782"/>
                  </a:lnTo>
                  <a:lnTo>
                    <a:pt x="7913" y="6791"/>
                  </a:lnTo>
                  <a:lnTo>
                    <a:pt x="7892" y="6890"/>
                  </a:lnTo>
                  <a:lnTo>
                    <a:pt x="7890" y="6899"/>
                  </a:lnTo>
                  <a:lnTo>
                    <a:pt x="7866" y="6997"/>
                  </a:lnTo>
                  <a:lnTo>
                    <a:pt x="7863" y="7006"/>
                  </a:lnTo>
                  <a:lnTo>
                    <a:pt x="7835" y="7104"/>
                  </a:lnTo>
                  <a:lnTo>
                    <a:pt x="7833" y="7112"/>
                  </a:lnTo>
                  <a:lnTo>
                    <a:pt x="7801" y="7209"/>
                  </a:lnTo>
                  <a:lnTo>
                    <a:pt x="7798" y="7217"/>
                  </a:lnTo>
                  <a:lnTo>
                    <a:pt x="7763" y="7313"/>
                  </a:lnTo>
                  <a:lnTo>
                    <a:pt x="7759" y="7321"/>
                  </a:lnTo>
                  <a:lnTo>
                    <a:pt x="7720" y="7415"/>
                  </a:lnTo>
                  <a:lnTo>
                    <a:pt x="7717" y="7424"/>
                  </a:lnTo>
                  <a:lnTo>
                    <a:pt x="7674" y="7516"/>
                  </a:lnTo>
                  <a:lnTo>
                    <a:pt x="7670" y="7524"/>
                  </a:lnTo>
                  <a:lnTo>
                    <a:pt x="7625" y="7615"/>
                  </a:lnTo>
                  <a:lnTo>
                    <a:pt x="7620" y="7623"/>
                  </a:lnTo>
                  <a:lnTo>
                    <a:pt x="7571" y="7713"/>
                  </a:lnTo>
                  <a:lnTo>
                    <a:pt x="7566" y="7721"/>
                  </a:lnTo>
                  <a:lnTo>
                    <a:pt x="7513" y="7809"/>
                  </a:lnTo>
                  <a:lnTo>
                    <a:pt x="7508" y="7816"/>
                  </a:lnTo>
                  <a:lnTo>
                    <a:pt x="7452" y="7902"/>
                  </a:lnTo>
                  <a:lnTo>
                    <a:pt x="7447" y="7909"/>
                  </a:lnTo>
                  <a:lnTo>
                    <a:pt x="7388" y="7992"/>
                  </a:lnTo>
                  <a:lnTo>
                    <a:pt x="7383" y="8000"/>
                  </a:lnTo>
                  <a:lnTo>
                    <a:pt x="7321" y="8080"/>
                  </a:lnTo>
                  <a:lnTo>
                    <a:pt x="7315" y="8088"/>
                  </a:lnTo>
                  <a:lnTo>
                    <a:pt x="7250" y="8166"/>
                  </a:lnTo>
                  <a:lnTo>
                    <a:pt x="7244" y="8173"/>
                  </a:lnTo>
                  <a:lnTo>
                    <a:pt x="7177" y="8248"/>
                  </a:lnTo>
                  <a:lnTo>
                    <a:pt x="7171" y="8255"/>
                  </a:lnTo>
                  <a:lnTo>
                    <a:pt x="7100" y="8328"/>
                  </a:lnTo>
                  <a:lnTo>
                    <a:pt x="7094" y="8335"/>
                  </a:lnTo>
                  <a:lnTo>
                    <a:pt x="7021" y="8405"/>
                  </a:lnTo>
                  <a:lnTo>
                    <a:pt x="7014" y="8411"/>
                  </a:lnTo>
                  <a:lnTo>
                    <a:pt x="6939" y="8479"/>
                  </a:lnTo>
                  <a:lnTo>
                    <a:pt x="6931" y="8485"/>
                  </a:lnTo>
                  <a:lnTo>
                    <a:pt x="6853" y="8550"/>
                  </a:lnTo>
                  <a:lnTo>
                    <a:pt x="6846" y="8555"/>
                  </a:lnTo>
                  <a:lnTo>
                    <a:pt x="6766" y="8617"/>
                  </a:lnTo>
                  <a:lnTo>
                    <a:pt x="6758" y="8623"/>
                  </a:lnTo>
                  <a:lnTo>
                    <a:pt x="6675" y="8682"/>
                  </a:lnTo>
                  <a:lnTo>
                    <a:pt x="6667" y="8687"/>
                  </a:lnTo>
                  <a:lnTo>
                    <a:pt x="6582" y="8743"/>
                  </a:lnTo>
                  <a:lnTo>
                    <a:pt x="6574" y="8748"/>
                  </a:lnTo>
                  <a:lnTo>
                    <a:pt x="6487" y="8800"/>
                  </a:lnTo>
                  <a:lnTo>
                    <a:pt x="6479" y="8805"/>
                  </a:lnTo>
                  <a:lnTo>
                    <a:pt x="6390" y="8854"/>
                  </a:lnTo>
                  <a:lnTo>
                    <a:pt x="6381" y="8859"/>
                  </a:lnTo>
                  <a:lnTo>
                    <a:pt x="6291" y="8905"/>
                  </a:lnTo>
                  <a:lnTo>
                    <a:pt x="6282" y="8909"/>
                  </a:lnTo>
                  <a:lnTo>
                    <a:pt x="6190" y="8951"/>
                  </a:lnTo>
                  <a:lnTo>
                    <a:pt x="6181" y="8955"/>
                  </a:lnTo>
                  <a:lnTo>
                    <a:pt x="6087" y="8994"/>
                  </a:lnTo>
                  <a:lnTo>
                    <a:pt x="6079" y="8997"/>
                  </a:lnTo>
                  <a:lnTo>
                    <a:pt x="5984" y="9032"/>
                  </a:lnTo>
                  <a:lnTo>
                    <a:pt x="5975" y="9035"/>
                  </a:lnTo>
                  <a:lnTo>
                    <a:pt x="5878" y="9067"/>
                  </a:lnTo>
                  <a:lnTo>
                    <a:pt x="5869" y="9070"/>
                  </a:lnTo>
                  <a:lnTo>
                    <a:pt x="5772" y="9098"/>
                  </a:lnTo>
                  <a:lnTo>
                    <a:pt x="5763" y="9100"/>
                  </a:lnTo>
                  <a:lnTo>
                    <a:pt x="5665" y="9125"/>
                  </a:lnTo>
                  <a:lnTo>
                    <a:pt x="5656" y="9127"/>
                  </a:lnTo>
                  <a:lnTo>
                    <a:pt x="5557" y="9147"/>
                  </a:lnTo>
                  <a:lnTo>
                    <a:pt x="5547" y="9149"/>
                  </a:lnTo>
                  <a:lnTo>
                    <a:pt x="5447" y="9166"/>
                  </a:lnTo>
                  <a:lnTo>
                    <a:pt x="5438" y="9168"/>
                  </a:lnTo>
                  <a:lnTo>
                    <a:pt x="5338" y="9181"/>
                  </a:lnTo>
                  <a:lnTo>
                    <a:pt x="5328" y="9182"/>
                  </a:lnTo>
                  <a:lnTo>
                    <a:pt x="5227" y="9191"/>
                  </a:lnTo>
                  <a:lnTo>
                    <a:pt x="5218" y="9192"/>
                  </a:lnTo>
                  <a:lnTo>
                    <a:pt x="5116" y="9198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4" y="9198"/>
                  </a:lnTo>
                  <a:lnTo>
                    <a:pt x="4782" y="9192"/>
                  </a:lnTo>
                  <a:lnTo>
                    <a:pt x="4773" y="9191"/>
                  </a:lnTo>
                  <a:lnTo>
                    <a:pt x="4672" y="9182"/>
                  </a:lnTo>
                  <a:lnTo>
                    <a:pt x="4662" y="9181"/>
                  </a:lnTo>
                  <a:lnTo>
                    <a:pt x="4562" y="9168"/>
                  </a:lnTo>
                  <a:lnTo>
                    <a:pt x="4553" y="9166"/>
                  </a:lnTo>
                  <a:lnTo>
                    <a:pt x="4453" y="9149"/>
                  </a:lnTo>
                  <a:lnTo>
                    <a:pt x="4443" y="9147"/>
                  </a:lnTo>
                  <a:lnTo>
                    <a:pt x="4344" y="9127"/>
                  </a:lnTo>
                  <a:lnTo>
                    <a:pt x="4335" y="9125"/>
                  </a:lnTo>
                  <a:lnTo>
                    <a:pt x="4237" y="9100"/>
                  </a:lnTo>
                  <a:lnTo>
                    <a:pt x="4228" y="9098"/>
                  </a:lnTo>
                  <a:lnTo>
                    <a:pt x="4131" y="9070"/>
                  </a:lnTo>
                  <a:lnTo>
                    <a:pt x="4122" y="9067"/>
                  </a:lnTo>
                  <a:lnTo>
                    <a:pt x="4025" y="9035"/>
                  </a:lnTo>
                  <a:lnTo>
                    <a:pt x="4016" y="9032"/>
                  </a:lnTo>
                  <a:lnTo>
                    <a:pt x="3921" y="8997"/>
                  </a:lnTo>
                  <a:lnTo>
                    <a:pt x="3913" y="8994"/>
                  </a:lnTo>
                  <a:lnTo>
                    <a:pt x="3819" y="8955"/>
                  </a:lnTo>
                  <a:lnTo>
                    <a:pt x="3810" y="8951"/>
                  </a:lnTo>
                  <a:lnTo>
                    <a:pt x="3718" y="8909"/>
                  </a:lnTo>
                  <a:lnTo>
                    <a:pt x="3709" y="8905"/>
                  </a:lnTo>
                  <a:lnTo>
                    <a:pt x="3619" y="8859"/>
                  </a:lnTo>
                  <a:lnTo>
                    <a:pt x="3610" y="8854"/>
                  </a:lnTo>
                  <a:lnTo>
                    <a:pt x="3521" y="8805"/>
                  </a:lnTo>
                  <a:lnTo>
                    <a:pt x="3513" y="8800"/>
                  </a:lnTo>
                  <a:lnTo>
                    <a:pt x="3426" y="8748"/>
                  </a:lnTo>
                  <a:lnTo>
                    <a:pt x="3418" y="8743"/>
                  </a:lnTo>
                  <a:lnTo>
                    <a:pt x="3333" y="8687"/>
                  </a:lnTo>
                  <a:lnTo>
                    <a:pt x="3325" y="8682"/>
                  </a:lnTo>
                  <a:lnTo>
                    <a:pt x="3242" y="8623"/>
                  </a:lnTo>
                  <a:lnTo>
                    <a:pt x="3234" y="8617"/>
                  </a:lnTo>
                  <a:lnTo>
                    <a:pt x="3154" y="8555"/>
                  </a:lnTo>
                  <a:lnTo>
                    <a:pt x="3147" y="8550"/>
                  </a:lnTo>
                  <a:lnTo>
                    <a:pt x="3069" y="8485"/>
                  </a:lnTo>
                  <a:lnTo>
                    <a:pt x="3061" y="8479"/>
                  </a:lnTo>
                  <a:lnTo>
                    <a:pt x="2986" y="8411"/>
                  </a:lnTo>
                  <a:lnTo>
                    <a:pt x="2979" y="8405"/>
                  </a:lnTo>
                  <a:lnTo>
                    <a:pt x="2906" y="8335"/>
                  </a:lnTo>
                  <a:lnTo>
                    <a:pt x="2900" y="8328"/>
                  </a:lnTo>
                  <a:lnTo>
                    <a:pt x="2829" y="8255"/>
                  </a:lnTo>
                  <a:lnTo>
                    <a:pt x="2823" y="8248"/>
                  </a:lnTo>
                  <a:lnTo>
                    <a:pt x="2756" y="8173"/>
                  </a:lnTo>
                  <a:lnTo>
                    <a:pt x="2750" y="8166"/>
                  </a:lnTo>
                  <a:lnTo>
                    <a:pt x="2685" y="8088"/>
                  </a:lnTo>
                  <a:lnTo>
                    <a:pt x="2679" y="8080"/>
                  </a:lnTo>
                  <a:lnTo>
                    <a:pt x="2617" y="8000"/>
                  </a:lnTo>
                  <a:lnTo>
                    <a:pt x="2612" y="7992"/>
                  </a:lnTo>
                  <a:lnTo>
                    <a:pt x="2553" y="7909"/>
                  </a:lnTo>
                  <a:lnTo>
                    <a:pt x="2548" y="7902"/>
                  </a:lnTo>
                  <a:lnTo>
                    <a:pt x="2492" y="7816"/>
                  </a:lnTo>
                  <a:lnTo>
                    <a:pt x="2487" y="7809"/>
                  </a:lnTo>
                  <a:lnTo>
                    <a:pt x="2434" y="7721"/>
                  </a:lnTo>
                  <a:lnTo>
                    <a:pt x="2429" y="7713"/>
                  </a:lnTo>
                  <a:lnTo>
                    <a:pt x="2380" y="7623"/>
                  </a:lnTo>
                  <a:lnTo>
                    <a:pt x="2375" y="7615"/>
                  </a:lnTo>
                  <a:lnTo>
                    <a:pt x="2330" y="7524"/>
                  </a:lnTo>
                  <a:lnTo>
                    <a:pt x="2326" y="7516"/>
                  </a:lnTo>
                  <a:lnTo>
                    <a:pt x="2283" y="7424"/>
                  </a:lnTo>
                  <a:lnTo>
                    <a:pt x="2280" y="7415"/>
                  </a:lnTo>
                  <a:lnTo>
                    <a:pt x="2241" y="7321"/>
                  </a:lnTo>
                  <a:lnTo>
                    <a:pt x="2237" y="7313"/>
                  </a:lnTo>
                  <a:lnTo>
                    <a:pt x="2202" y="7217"/>
                  </a:lnTo>
                  <a:lnTo>
                    <a:pt x="2199" y="7209"/>
                  </a:lnTo>
                  <a:lnTo>
                    <a:pt x="2167" y="7112"/>
                  </a:lnTo>
                  <a:lnTo>
                    <a:pt x="2165" y="7104"/>
                  </a:lnTo>
                  <a:lnTo>
                    <a:pt x="2137" y="7006"/>
                  </a:lnTo>
                  <a:lnTo>
                    <a:pt x="2134" y="6997"/>
                  </a:lnTo>
                  <a:lnTo>
                    <a:pt x="2110" y="6899"/>
                  </a:lnTo>
                  <a:lnTo>
                    <a:pt x="2108" y="6890"/>
                  </a:lnTo>
                  <a:lnTo>
                    <a:pt x="2087" y="6791"/>
                  </a:lnTo>
                  <a:lnTo>
                    <a:pt x="2085" y="6782"/>
                  </a:lnTo>
                  <a:lnTo>
                    <a:pt x="2068" y="6682"/>
                  </a:lnTo>
                  <a:lnTo>
                    <a:pt x="2067" y="6672"/>
                  </a:lnTo>
                  <a:lnTo>
                    <a:pt x="2053" y="6572"/>
                  </a:lnTo>
                  <a:lnTo>
                    <a:pt x="2052" y="6562"/>
                  </a:lnTo>
                  <a:lnTo>
                    <a:pt x="2043" y="6461"/>
                  </a:lnTo>
                  <a:lnTo>
                    <a:pt x="2042" y="6452"/>
                  </a:lnTo>
                  <a:lnTo>
                    <a:pt x="2036" y="6350"/>
                  </a:lnTo>
                  <a:lnTo>
                    <a:pt x="2036" y="6341"/>
                  </a:lnTo>
                  <a:lnTo>
                    <a:pt x="2034" y="6239"/>
                  </a:lnTo>
                  <a:lnTo>
                    <a:pt x="2035" y="6209"/>
                  </a:lnTo>
                  <a:lnTo>
                    <a:pt x="2075" y="5814"/>
                  </a:lnTo>
                  <a:lnTo>
                    <a:pt x="2081" y="5778"/>
                  </a:lnTo>
                  <a:lnTo>
                    <a:pt x="2192" y="5341"/>
                  </a:lnTo>
                  <a:lnTo>
                    <a:pt x="2200" y="5317"/>
                  </a:lnTo>
                  <a:lnTo>
                    <a:pt x="2370" y="4850"/>
                  </a:lnTo>
                  <a:lnTo>
                    <a:pt x="2377" y="4834"/>
                  </a:lnTo>
                  <a:lnTo>
                    <a:pt x="2594" y="4348"/>
                  </a:lnTo>
                  <a:lnTo>
                    <a:pt x="2600" y="4336"/>
                  </a:lnTo>
                  <a:lnTo>
                    <a:pt x="2853" y="3843"/>
                  </a:lnTo>
                  <a:lnTo>
                    <a:pt x="2858" y="3834"/>
                  </a:lnTo>
                  <a:lnTo>
                    <a:pt x="3135" y="3345"/>
                  </a:lnTo>
                  <a:lnTo>
                    <a:pt x="3140" y="3338"/>
                  </a:lnTo>
                  <a:lnTo>
                    <a:pt x="3429" y="2864"/>
                  </a:lnTo>
                  <a:lnTo>
                    <a:pt x="3432" y="2858"/>
                  </a:lnTo>
                  <a:lnTo>
                    <a:pt x="3721" y="2411"/>
                  </a:lnTo>
                  <a:lnTo>
                    <a:pt x="3724" y="2406"/>
                  </a:lnTo>
                  <a:lnTo>
                    <a:pt x="4001" y="1996"/>
                  </a:lnTo>
                  <a:lnTo>
                    <a:pt x="4004" y="1993"/>
                  </a:lnTo>
                  <a:lnTo>
                    <a:pt x="4257" y="1632"/>
                  </a:lnTo>
                  <a:lnTo>
                    <a:pt x="4259" y="1629"/>
                  </a:lnTo>
                  <a:lnTo>
                    <a:pt x="4477" y="1328"/>
                  </a:lnTo>
                  <a:lnTo>
                    <a:pt x="4479" y="1326"/>
                  </a:lnTo>
                  <a:lnTo>
                    <a:pt x="4649" y="1097"/>
                  </a:lnTo>
                  <a:lnTo>
                    <a:pt x="4651" y="1095"/>
                  </a:lnTo>
                  <a:lnTo>
                    <a:pt x="4762" y="949"/>
                  </a:lnTo>
                  <a:lnTo>
                    <a:pt x="4763" y="948"/>
                  </a:lnTo>
                  <a:close/>
                  <a:moveTo>
                    <a:pt x="5119" y="1623"/>
                  </a:moveTo>
                  <a:lnTo>
                    <a:pt x="5000" y="1463"/>
                  </a:lnTo>
                  <a:lnTo>
                    <a:pt x="4881" y="1623"/>
                  </a:lnTo>
                  <a:lnTo>
                    <a:pt x="4665" y="1921"/>
                  </a:lnTo>
                  <a:lnTo>
                    <a:pt x="4414" y="2278"/>
                  </a:lnTo>
                  <a:lnTo>
                    <a:pt x="4140" y="2684"/>
                  </a:lnTo>
                  <a:lnTo>
                    <a:pt x="3854" y="3127"/>
                  </a:lnTo>
                  <a:lnTo>
                    <a:pt x="3569" y="3595"/>
                  </a:lnTo>
                  <a:lnTo>
                    <a:pt x="3296" y="4076"/>
                  </a:lnTo>
                  <a:lnTo>
                    <a:pt x="3048" y="4559"/>
                  </a:lnTo>
                  <a:lnTo>
                    <a:pt x="2836" y="5030"/>
                  </a:lnTo>
                  <a:lnTo>
                    <a:pt x="2674" y="5477"/>
                  </a:lnTo>
                  <a:lnTo>
                    <a:pt x="2570" y="5883"/>
                  </a:lnTo>
                  <a:lnTo>
                    <a:pt x="2534" y="6244"/>
                  </a:lnTo>
                  <a:lnTo>
                    <a:pt x="2536" y="6327"/>
                  </a:lnTo>
                  <a:lnTo>
                    <a:pt x="2541" y="6419"/>
                  </a:lnTo>
                  <a:lnTo>
                    <a:pt x="2550" y="6511"/>
                  </a:lnTo>
                  <a:lnTo>
                    <a:pt x="2562" y="6602"/>
                  </a:lnTo>
                  <a:lnTo>
                    <a:pt x="2577" y="6693"/>
                  </a:lnTo>
                  <a:lnTo>
                    <a:pt x="2596" y="6783"/>
                  </a:lnTo>
                  <a:lnTo>
                    <a:pt x="2618" y="6872"/>
                  </a:lnTo>
                  <a:lnTo>
                    <a:pt x="2644" y="6961"/>
                  </a:lnTo>
                  <a:lnTo>
                    <a:pt x="2673" y="7048"/>
                  </a:lnTo>
                  <a:lnTo>
                    <a:pt x="2705" y="7134"/>
                  </a:lnTo>
                  <a:lnTo>
                    <a:pt x="2740" y="7219"/>
                  </a:lnTo>
                  <a:lnTo>
                    <a:pt x="2778" y="7303"/>
                  </a:lnTo>
                  <a:lnTo>
                    <a:pt x="2820" y="7386"/>
                  </a:lnTo>
                  <a:lnTo>
                    <a:pt x="2865" y="7467"/>
                  </a:lnTo>
                  <a:lnTo>
                    <a:pt x="2912" y="7546"/>
                  </a:lnTo>
                  <a:lnTo>
                    <a:pt x="2963" y="7624"/>
                  </a:lnTo>
                  <a:lnTo>
                    <a:pt x="3017" y="7699"/>
                  </a:lnTo>
                  <a:lnTo>
                    <a:pt x="3073" y="7772"/>
                  </a:lnTo>
                  <a:lnTo>
                    <a:pt x="3132" y="7843"/>
                  </a:lnTo>
                  <a:lnTo>
                    <a:pt x="3193" y="7912"/>
                  </a:lnTo>
                  <a:lnTo>
                    <a:pt x="3257" y="7978"/>
                  </a:lnTo>
                  <a:lnTo>
                    <a:pt x="3323" y="8042"/>
                  </a:lnTo>
                  <a:lnTo>
                    <a:pt x="3391" y="8103"/>
                  </a:lnTo>
                  <a:lnTo>
                    <a:pt x="3462" y="8162"/>
                  </a:lnTo>
                  <a:lnTo>
                    <a:pt x="3535" y="8218"/>
                  </a:lnTo>
                  <a:lnTo>
                    <a:pt x="3610" y="8271"/>
                  </a:lnTo>
                  <a:lnTo>
                    <a:pt x="3688" y="8322"/>
                  </a:lnTo>
                  <a:lnTo>
                    <a:pt x="3767" y="8369"/>
                  </a:lnTo>
                  <a:lnTo>
                    <a:pt x="3848" y="8414"/>
                  </a:lnTo>
                  <a:lnTo>
                    <a:pt x="3931" y="8456"/>
                  </a:lnTo>
                  <a:lnTo>
                    <a:pt x="4015" y="8495"/>
                  </a:lnTo>
                  <a:lnTo>
                    <a:pt x="4100" y="8530"/>
                  </a:lnTo>
                  <a:lnTo>
                    <a:pt x="4186" y="8562"/>
                  </a:lnTo>
                  <a:lnTo>
                    <a:pt x="4273" y="8591"/>
                  </a:lnTo>
                  <a:lnTo>
                    <a:pt x="4362" y="8616"/>
                  </a:lnTo>
                  <a:lnTo>
                    <a:pt x="4451" y="8638"/>
                  </a:lnTo>
                  <a:lnTo>
                    <a:pt x="4541" y="8657"/>
                  </a:lnTo>
                  <a:lnTo>
                    <a:pt x="4632" y="8672"/>
                  </a:lnTo>
                  <a:lnTo>
                    <a:pt x="4723" y="8684"/>
                  </a:lnTo>
                  <a:lnTo>
                    <a:pt x="4815" y="8693"/>
                  </a:lnTo>
                  <a:lnTo>
                    <a:pt x="4907" y="8698"/>
                  </a:lnTo>
                  <a:lnTo>
                    <a:pt x="5000" y="8700"/>
                  </a:lnTo>
                  <a:lnTo>
                    <a:pt x="5093" y="8698"/>
                  </a:lnTo>
                  <a:lnTo>
                    <a:pt x="5185" y="8693"/>
                  </a:lnTo>
                  <a:lnTo>
                    <a:pt x="5277" y="8684"/>
                  </a:lnTo>
                  <a:lnTo>
                    <a:pt x="5368" y="8672"/>
                  </a:lnTo>
                  <a:lnTo>
                    <a:pt x="5459" y="8657"/>
                  </a:lnTo>
                  <a:lnTo>
                    <a:pt x="5549" y="8638"/>
                  </a:lnTo>
                  <a:lnTo>
                    <a:pt x="5638" y="8616"/>
                  </a:lnTo>
                  <a:lnTo>
                    <a:pt x="5727" y="8591"/>
                  </a:lnTo>
                  <a:lnTo>
                    <a:pt x="5814" y="8562"/>
                  </a:lnTo>
                  <a:lnTo>
                    <a:pt x="5900" y="8530"/>
                  </a:lnTo>
                  <a:lnTo>
                    <a:pt x="5985" y="8495"/>
                  </a:lnTo>
                  <a:lnTo>
                    <a:pt x="6069" y="8456"/>
                  </a:lnTo>
                  <a:lnTo>
                    <a:pt x="6152" y="8414"/>
                  </a:lnTo>
                  <a:lnTo>
                    <a:pt x="6233" y="8369"/>
                  </a:lnTo>
                  <a:lnTo>
                    <a:pt x="6312" y="8322"/>
                  </a:lnTo>
                  <a:lnTo>
                    <a:pt x="6390" y="8271"/>
                  </a:lnTo>
                  <a:lnTo>
                    <a:pt x="6465" y="8218"/>
                  </a:lnTo>
                  <a:lnTo>
                    <a:pt x="6538" y="8162"/>
                  </a:lnTo>
                  <a:lnTo>
                    <a:pt x="6609" y="8103"/>
                  </a:lnTo>
                  <a:lnTo>
                    <a:pt x="6677" y="8042"/>
                  </a:lnTo>
                  <a:lnTo>
                    <a:pt x="6743" y="7978"/>
                  </a:lnTo>
                  <a:lnTo>
                    <a:pt x="6807" y="7912"/>
                  </a:lnTo>
                  <a:lnTo>
                    <a:pt x="6868" y="7843"/>
                  </a:lnTo>
                  <a:lnTo>
                    <a:pt x="6927" y="7772"/>
                  </a:lnTo>
                  <a:lnTo>
                    <a:pt x="6983" y="7699"/>
                  </a:lnTo>
                  <a:lnTo>
                    <a:pt x="7037" y="7624"/>
                  </a:lnTo>
                  <a:lnTo>
                    <a:pt x="7088" y="7546"/>
                  </a:lnTo>
                  <a:lnTo>
                    <a:pt x="7135" y="7467"/>
                  </a:lnTo>
                  <a:lnTo>
                    <a:pt x="7180" y="7386"/>
                  </a:lnTo>
                  <a:lnTo>
                    <a:pt x="7222" y="7303"/>
                  </a:lnTo>
                  <a:lnTo>
                    <a:pt x="7260" y="7219"/>
                  </a:lnTo>
                  <a:lnTo>
                    <a:pt x="7295" y="7134"/>
                  </a:lnTo>
                  <a:lnTo>
                    <a:pt x="7327" y="7048"/>
                  </a:lnTo>
                  <a:lnTo>
                    <a:pt x="7356" y="6961"/>
                  </a:lnTo>
                  <a:lnTo>
                    <a:pt x="7382" y="6872"/>
                  </a:lnTo>
                  <a:lnTo>
                    <a:pt x="7404" y="6783"/>
                  </a:lnTo>
                  <a:lnTo>
                    <a:pt x="7423" y="6693"/>
                  </a:lnTo>
                  <a:lnTo>
                    <a:pt x="7438" y="6602"/>
                  </a:lnTo>
                  <a:lnTo>
                    <a:pt x="7450" y="6511"/>
                  </a:lnTo>
                  <a:lnTo>
                    <a:pt x="7459" y="6419"/>
                  </a:lnTo>
                  <a:lnTo>
                    <a:pt x="7464" y="6327"/>
                  </a:lnTo>
                  <a:lnTo>
                    <a:pt x="7466" y="6244"/>
                  </a:lnTo>
                  <a:lnTo>
                    <a:pt x="7430" y="5883"/>
                  </a:lnTo>
                  <a:lnTo>
                    <a:pt x="7326" y="5477"/>
                  </a:lnTo>
                  <a:lnTo>
                    <a:pt x="7164" y="5030"/>
                  </a:lnTo>
                  <a:lnTo>
                    <a:pt x="6952" y="4559"/>
                  </a:lnTo>
                  <a:lnTo>
                    <a:pt x="6704" y="4076"/>
                  </a:lnTo>
                  <a:lnTo>
                    <a:pt x="6431" y="3595"/>
                  </a:lnTo>
                  <a:lnTo>
                    <a:pt x="6146" y="3127"/>
                  </a:lnTo>
                  <a:lnTo>
                    <a:pt x="5860" y="2684"/>
                  </a:lnTo>
                  <a:lnTo>
                    <a:pt x="5586" y="2278"/>
                  </a:lnTo>
                  <a:lnTo>
                    <a:pt x="5335" y="1921"/>
                  </a:lnTo>
                  <a:lnTo>
                    <a:pt x="5119" y="16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C84FB9F-3CF2-40C4-8749-8F4FB7C60919}"/>
              </a:ext>
            </a:extLst>
          </p:cNvPr>
          <p:cNvGrpSpPr/>
          <p:nvPr/>
        </p:nvGrpSpPr>
        <p:grpSpPr>
          <a:xfrm>
            <a:off x="1830237" y="2659634"/>
            <a:ext cx="633600" cy="633600"/>
            <a:chOff x="1830237" y="2659634"/>
            <a:chExt cx="633600" cy="633600"/>
          </a:xfrm>
        </p:grpSpPr>
        <p:sp>
          <p:nvSpPr>
            <p:cNvPr id="2907" name="Google Shape;2907;p25"/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607"/>
                  </a:moveTo>
                  <a:lnTo>
                    <a:pt x="5250" y="1640"/>
                  </a:lnTo>
                  <a:lnTo>
                    <a:pt x="5250" y="3071"/>
                  </a:lnTo>
                  <a:lnTo>
                    <a:pt x="5534" y="2896"/>
                  </a:lnTo>
                  <a:lnTo>
                    <a:pt x="5556" y="2884"/>
                  </a:lnTo>
                  <a:lnTo>
                    <a:pt x="5872" y="2730"/>
                  </a:lnTo>
                  <a:lnTo>
                    <a:pt x="5898" y="2719"/>
                  </a:lnTo>
                  <a:lnTo>
                    <a:pt x="6203" y="2611"/>
                  </a:lnTo>
                  <a:lnTo>
                    <a:pt x="6234" y="2603"/>
                  </a:lnTo>
                  <a:lnTo>
                    <a:pt x="6526" y="2542"/>
                  </a:lnTo>
                  <a:lnTo>
                    <a:pt x="6563" y="2537"/>
                  </a:lnTo>
                  <a:lnTo>
                    <a:pt x="6842" y="2521"/>
                  </a:lnTo>
                  <a:lnTo>
                    <a:pt x="6883" y="2522"/>
                  </a:lnTo>
                  <a:lnTo>
                    <a:pt x="7148" y="2552"/>
                  </a:lnTo>
                  <a:lnTo>
                    <a:pt x="7190" y="2560"/>
                  </a:lnTo>
                  <a:lnTo>
                    <a:pt x="7440" y="2633"/>
                  </a:lnTo>
                  <a:lnTo>
                    <a:pt x="7481" y="2650"/>
                  </a:lnTo>
                  <a:lnTo>
                    <a:pt x="7715" y="2766"/>
                  </a:lnTo>
                  <a:lnTo>
                    <a:pt x="7751" y="2788"/>
                  </a:lnTo>
                  <a:lnTo>
                    <a:pt x="7970" y="2948"/>
                  </a:lnTo>
                  <a:lnTo>
                    <a:pt x="7999" y="2973"/>
                  </a:lnTo>
                  <a:lnTo>
                    <a:pt x="8200" y="3174"/>
                  </a:lnTo>
                  <a:lnTo>
                    <a:pt x="8223" y="3200"/>
                  </a:lnTo>
                  <a:lnTo>
                    <a:pt x="8407" y="3443"/>
                  </a:lnTo>
                  <a:lnTo>
                    <a:pt x="8423" y="3467"/>
                  </a:lnTo>
                  <a:lnTo>
                    <a:pt x="8589" y="3751"/>
                  </a:lnTo>
                  <a:lnTo>
                    <a:pt x="8601" y="3773"/>
                  </a:lnTo>
                  <a:lnTo>
                    <a:pt x="8748" y="4097"/>
                  </a:lnTo>
                  <a:lnTo>
                    <a:pt x="8759" y="4127"/>
                  </a:lnTo>
                  <a:lnTo>
                    <a:pt x="8767" y="4159"/>
                  </a:lnTo>
                  <a:lnTo>
                    <a:pt x="8770" y="4192"/>
                  </a:lnTo>
                  <a:lnTo>
                    <a:pt x="8769" y="4224"/>
                  </a:lnTo>
                  <a:lnTo>
                    <a:pt x="8764" y="4257"/>
                  </a:lnTo>
                  <a:lnTo>
                    <a:pt x="8754" y="4288"/>
                  </a:lnTo>
                  <a:lnTo>
                    <a:pt x="8741" y="4318"/>
                  </a:lnTo>
                  <a:lnTo>
                    <a:pt x="8723" y="4345"/>
                  </a:lnTo>
                  <a:lnTo>
                    <a:pt x="8703" y="4371"/>
                  </a:lnTo>
                  <a:lnTo>
                    <a:pt x="8679" y="4393"/>
                  </a:lnTo>
                  <a:lnTo>
                    <a:pt x="8652" y="4412"/>
                  </a:lnTo>
                  <a:lnTo>
                    <a:pt x="8623" y="4428"/>
                  </a:lnTo>
                  <a:lnTo>
                    <a:pt x="8593" y="4439"/>
                  </a:lnTo>
                  <a:lnTo>
                    <a:pt x="8561" y="4447"/>
                  </a:lnTo>
                  <a:lnTo>
                    <a:pt x="8528" y="4450"/>
                  </a:lnTo>
                  <a:lnTo>
                    <a:pt x="8496" y="4449"/>
                  </a:lnTo>
                  <a:lnTo>
                    <a:pt x="8463" y="4444"/>
                  </a:lnTo>
                  <a:lnTo>
                    <a:pt x="8432" y="4434"/>
                  </a:lnTo>
                  <a:lnTo>
                    <a:pt x="8402" y="4421"/>
                  </a:lnTo>
                  <a:lnTo>
                    <a:pt x="8375" y="4403"/>
                  </a:lnTo>
                  <a:lnTo>
                    <a:pt x="8349" y="4383"/>
                  </a:lnTo>
                  <a:lnTo>
                    <a:pt x="8327" y="4359"/>
                  </a:lnTo>
                  <a:lnTo>
                    <a:pt x="8308" y="4332"/>
                  </a:lnTo>
                  <a:lnTo>
                    <a:pt x="8292" y="4303"/>
                  </a:lnTo>
                  <a:lnTo>
                    <a:pt x="8151" y="3992"/>
                  </a:lnTo>
                  <a:lnTo>
                    <a:pt x="7999" y="3733"/>
                  </a:lnTo>
                  <a:lnTo>
                    <a:pt x="7835" y="3516"/>
                  </a:lnTo>
                  <a:lnTo>
                    <a:pt x="7659" y="3340"/>
                  </a:lnTo>
                  <a:lnTo>
                    <a:pt x="7474" y="3204"/>
                  </a:lnTo>
                  <a:lnTo>
                    <a:pt x="7278" y="3107"/>
                  </a:lnTo>
                  <a:lnTo>
                    <a:pt x="7071" y="3046"/>
                  </a:lnTo>
                  <a:lnTo>
                    <a:pt x="6849" y="3021"/>
                  </a:lnTo>
                  <a:lnTo>
                    <a:pt x="6610" y="3035"/>
                  </a:lnTo>
                  <a:lnTo>
                    <a:pt x="6353" y="3089"/>
                  </a:lnTo>
                  <a:lnTo>
                    <a:pt x="6078" y="3185"/>
                  </a:lnTo>
                  <a:lnTo>
                    <a:pt x="5786" y="3328"/>
                  </a:lnTo>
                  <a:lnTo>
                    <a:pt x="5478" y="3517"/>
                  </a:lnTo>
                  <a:lnTo>
                    <a:pt x="5149" y="3761"/>
                  </a:lnTo>
                  <a:lnTo>
                    <a:pt x="5139" y="3767"/>
                  </a:lnTo>
                  <a:lnTo>
                    <a:pt x="5129" y="3774"/>
                  </a:lnTo>
                  <a:lnTo>
                    <a:pt x="5125" y="3776"/>
                  </a:lnTo>
                  <a:lnTo>
                    <a:pt x="5121" y="3779"/>
                  </a:lnTo>
                  <a:lnTo>
                    <a:pt x="5110" y="3784"/>
                  </a:lnTo>
                  <a:lnTo>
                    <a:pt x="5100" y="3789"/>
                  </a:lnTo>
                  <a:lnTo>
                    <a:pt x="5096" y="3791"/>
                  </a:lnTo>
                  <a:lnTo>
                    <a:pt x="5092" y="3793"/>
                  </a:lnTo>
                  <a:lnTo>
                    <a:pt x="5080" y="3796"/>
                  </a:lnTo>
                  <a:lnTo>
                    <a:pt x="5069" y="3800"/>
                  </a:lnTo>
                  <a:lnTo>
                    <a:pt x="5065" y="3801"/>
                  </a:lnTo>
                  <a:lnTo>
                    <a:pt x="5060" y="3803"/>
                  </a:lnTo>
                  <a:lnTo>
                    <a:pt x="5049" y="3805"/>
                  </a:lnTo>
                  <a:lnTo>
                    <a:pt x="5037" y="3807"/>
                  </a:lnTo>
                  <a:lnTo>
                    <a:pt x="5033" y="3808"/>
                  </a:lnTo>
                  <a:lnTo>
                    <a:pt x="5028" y="3808"/>
                  </a:lnTo>
                  <a:lnTo>
                    <a:pt x="5016" y="3809"/>
                  </a:lnTo>
                  <a:lnTo>
                    <a:pt x="5004" y="3810"/>
                  </a:lnTo>
                  <a:lnTo>
                    <a:pt x="5000" y="3810"/>
                  </a:lnTo>
                  <a:lnTo>
                    <a:pt x="4996" y="3810"/>
                  </a:lnTo>
                  <a:lnTo>
                    <a:pt x="4984" y="3809"/>
                  </a:lnTo>
                  <a:lnTo>
                    <a:pt x="4972" y="3808"/>
                  </a:lnTo>
                  <a:lnTo>
                    <a:pt x="4967" y="3808"/>
                  </a:lnTo>
                  <a:lnTo>
                    <a:pt x="4963" y="3807"/>
                  </a:lnTo>
                  <a:lnTo>
                    <a:pt x="4951" y="3805"/>
                  </a:lnTo>
                  <a:lnTo>
                    <a:pt x="4940" y="3803"/>
                  </a:lnTo>
                  <a:lnTo>
                    <a:pt x="4935" y="3801"/>
                  </a:lnTo>
                  <a:lnTo>
                    <a:pt x="4931" y="3800"/>
                  </a:lnTo>
                  <a:lnTo>
                    <a:pt x="4920" y="3796"/>
                  </a:lnTo>
                  <a:lnTo>
                    <a:pt x="4908" y="3793"/>
                  </a:lnTo>
                  <a:lnTo>
                    <a:pt x="4904" y="3791"/>
                  </a:lnTo>
                  <a:lnTo>
                    <a:pt x="4900" y="3789"/>
                  </a:lnTo>
                  <a:lnTo>
                    <a:pt x="4890" y="3784"/>
                  </a:lnTo>
                  <a:lnTo>
                    <a:pt x="4879" y="3779"/>
                  </a:lnTo>
                  <a:lnTo>
                    <a:pt x="4875" y="3776"/>
                  </a:lnTo>
                  <a:lnTo>
                    <a:pt x="4871" y="3774"/>
                  </a:lnTo>
                  <a:lnTo>
                    <a:pt x="4861" y="3767"/>
                  </a:lnTo>
                  <a:lnTo>
                    <a:pt x="4851" y="3761"/>
                  </a:lnTo>
                  <a:lnTo>
                    <a:pt x="4522" y="3517"/>
                  </a:lnTo>
                  <a:lnTo>
                    <a:pt x="4214" y="3328"/>
                  </a:lnTo>
                  <a:lnTo>
                    <a:pt x="3922" y="3185"/>
                  </a:lnTo>
                  <a:lnTo>
                    <a:pt x="3647" y="3089"/>
                  </a:lnTo>
                  <a:lnTo>
                    <a:pt x="3390" y="3035"/>
                  </a:lnTo>
                  <a:lnTo>
                    <a:pt x="3151" y="3021"/>
                  </a:lnTo>
                  <a:lnTo>
                    <a:pt x="2929" y="3046"/>
                  </a:lnTo>
                  <a:lnTo>
                    <a:pt x="2722" y="3107"/>
                  </a:lnTo>
                  <a:lnTo>
                    <a:pt x="2526" y="3204"/>
                  </a:lnTo>
                  <a:lnTo>
                    <a:pt x="2341" y="3340"/>
                  </a:lnTo>
                  <a:lnTo>
                    <a:pt x="2165" y="3516"/>
                  </a:lnTo>
                  <a:lnTo>
                    <a:pt x="2001" y="3733"/>
                  </a:lnTo>
                  <a:lnTo>
                    <a:pt x="1849" y="3992"/>
                  </a:lnTo>
                  <a:lnTo>
                    <a:pt x="1708" y="4303"/>
                  </a:lnTo>
                  <a:lnTo>
                    <a:pt x="1692" y="4332"/>
                  </a:lnTo>
                  <a:lnTo>
                    <a:pt x="1673" y="4359"/>
                  </a:lnTo>
                  <a:lnTo>
                    <a:pt x="1651" y="4383"/>
                  </a:lnTo>
                  <a:lnTo>
                    <a:pt x="1625" y="4403"/>
                  </a:lnTo>
                  <a:lnTo>
                    <a:pt x="1598" y="4421"/>
                  </a:lnTo>
                  <a:lnTo>
                    <a:pt x="1568" y="4434"/>
                  </a:lnTo>
                  <a:lnTo>
                    <a:pt x="1537" y="4444"/>
                  </a:lnTo>
                  <a:lnTo>
                    <a:pt x="1504" y="4449"/>
                  </a:lnTo>
                  <a:lnTo>
                    <a:pt x="1472" y="4450"/>
                  </a:lnTo>
                  <a:lnTo>
                    <a:pt x="1439" y="4447"/>
                  </a:lnTo>
                  <a:lnTo>
                    <a:pt x="1407" y="4439"/>
                  </a:lnTo>
                  <a:lnTo>
                    <a:pt x="1377" y="4428"/>
                  </a:lnTo>
                  <a:lnTo>
                    <a:pt x="1348" y="4412"/>
                  </a:lnTo>
                  <a:lnTo>
                    <a:pt x="1321" y="4393"/>
                  </a:lnTo>
                  <a:lnTo>
                    <a:pt x="1297" y="4371"/>
                  </a:lnTo>
                  <a:lnTo>
                    <a:pt x="1277" y="4345"/>
                  </a:lnTo>
                  <a:lnTo>
                    <a:pt x="1259" y="4318"/>
                  </a:lnTo>
                  <a:lnTo>
                    <a:pt x="1246" y="4288"/>
                  </a:lnTo>
                  <a:lnTo>
                    <a:pt x="1236" y="4257"/>
                  </a:lnTo>
                  <a:lnTo>
                    <a:pt x="1231" y="4224"/>
                  </a:lnTo>
                  <a:lnTo>
                    <a:pt x="1230" y="4192"/>
                  </a:lnTo>
                  <a:lnTo>
                    <a:pt x="1233" y="4159"/>
                  </a:lnTo>
                  <a:lnTo>
                    <a:pt x="1241" y="4127"/>
                  </a:lnTo>
                  <a:lnTo>
                    <a:pt x="1252" y="4097"/>
                  </a:lnTo>
                  <a:lnTo>
                    <a:pt x="1399" y="3773"/>
                  </a:lnTo>
                  <a:lnTo>
                    <a:pt x="1411" y="3751"/>
                  </a:lnTo>
                  <a:lnTo>
                    <a:pt x="1577" y="3467"/>
                  </a:lnTo>
                  <a:lnTo>
                    <a:pt x="1593" y="3443"/>
                  </a:lnTo>
                  <a:lnTo>
                    <a:pt x="1777" y="3200"/>
                  </a:lnTo>
                  <a:lnTo>
                    <a:pt x="1800" y="3174"/>
                  </a:lnTo>
                  <a:lnTo>
                    <a:pt x="2001" y="2973"/>
                  </a:lnTo>
                  <a:lnTo>
                    <a:pt x="2030" y="2948"/>
                  </a:lnTo>
                  <a:lnTo>
                    <a:pt x="2249" y="2788"/>
                  </a:lnTo>
                  <a:lnTo>
                    <a:pt x="2285" y="2766"/>
                  </a:lnTo>
                  <a:lnTo>
                    <a:pt x="2519" y="2650"/>
                  </a:lnTo>
                  <a:lnTo>
                    <a:pt x="2560" y="2633"/>
                  </a:lnTo>
                  <a:lnTo>
                    <a:pt x="2810" y="2560"/>
                  </a:lnTo>
                  <a:lnTo>
                    <a:pt x="2852" y="2552"/>
                  </a:lnTo>
                  <a:lnTo>
                    <a:pt x="3117" y="2522"/>
                  </a:lnTo>
                  <a:lnTo>
                    <a:pt x="3158" y="2521"/>
                  </a:lnTo>
                  <a:lnTo>
                    <a:pt x="3437" y="2537"/>
                  </a:lnTo>
                  <a:lnTo>
                    <a:pt x="3474" y="2542"/>
                  </a:lnTo>
                  <a:lnTo>
                    <a:pt x="3766" y="2603"/>
                  </a:lnTo>
                  <a:lnTo>
                    <a:pt x="3797" y="2611"/>
                  </a:lnTo>
                  <a:lnTo>
                    <a:pt x="4102" y="2719"/>
                  </a:lnTo>
                  <a:lnTo>
                    <a:pt x="4128" y="2730"/>
                  </a:lnTo>
                  <a:lnTo>
                    <a:pt x="4444" y="2884"/>
                  </a:lnTo>
                  <a:lnTo>
                    <a:pt x="4466" y="2896"/>
                  </a:lnTo>
                  <a:lnTo>
                    <a:pt x="4750" y="3071"/>
                  </a:lnTo>
                  <a:lnTo>
                    <a:pt x="4750" y="1640"/>
                  </a:lnTo>
                  <a:lnTo>
                    <a:pt x="4752" y="1607"/>
                  </a:lnTo>
                  <a:lnTo>
                    <a:pt x="4759" y="1575"/>
                  </a:lnTo>
                  <a:lnTo>
                    <a:pt x="4769" y="1544"/>
                  </a:lnTo>
                  <a:lnTo>
                    <a:pt x="4783" y="1515"/>
                  </a:lnTo>
                  <a:lnTo>
                    <a:pt x="4802" y="1488"/>
                  </a:lnTo>
                  <a:lnTo>
                    <a:pt x="4823" y="1463"/>
                  </a:lnTo>
                  <a:lnTo>
                    <a:pt x="4848" y="1442"/>
                  </a:lnTo>
                  <a:lnTo>
                    <a:pt x="4875" y="1423"/>
                  </a:lnTo>
                  <a:lnTo>
                    <a:pt x="4904" y="1409"/>
                  </a:lnTo>
                  <a:lnTo>
                    <a:pt x="4935" y="1399"/>
                  </a:lnTo>
                  <a:lnTo>
                    <a:pt x="4967" y="1392"/>
                  </a:lnTo>
                  <a:lnTo>
                    <a:pt x="5000" y="1390"/>
                  </a:lnTo>
                  <a:lnTo>
                    <a:pt x="5033" y="1392"/>
                  </a:lnTo>
                  <a:lnTo>
                    <a:pt x="5065" y="1399"/>
                  </a:lnTo>
                  <a:lnTo>
                    <a:pt x="5096" y="1409"/>
                  </a:lnTo>
                  <a:lnTo>
                    <a:pt x="5125" y="1423"/>
                  </a:lnTo>
                  <a:lnTo>
                    <a:pt x="5152" y="1442"/>
                  </a:lnTo>
                  <a:lnTo>
                    <a:pt x="5177" y="1463"/>
                  </a:lnTo>
                  <a:lnTo>
                    <a:pt x="5198" y="1488"/>
                  </a:lnTo>
                  <a:lnTo>
                    <a:pt x="5217" y="1515"/>
                  </a:lnTo>
                  <a:lnTo>
                    <a:pt x="5231" y="1544"/>
                  </a:lnTo>
                  <a:lnTo>
                    <a:pt x="5241" y="1575"/>
                  </a:lnTo>
                  <a:lnTo>
                    <a:pt x="5248" y="16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25"/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4173"/>
                  </a:moveTo>
                  <a:lnTo>
                    <a:pt x="5790" y="4197"/>
                  </a:lnTo>
                  <a:lnTo>
                    <a:pt x="5790" y="4203"/>
                  </a:lnTo>
                  <a:lnTo>
                    <a:pt x="5790" y="4227"/>
                  </a:lnTo>
                  <a:lnTo>
                    <a:pt x="5789" y="4233"/>
                  </a:lnTo>
                  <a:lnTo>
                    <a:pt x="5788" y="4256"/>
                  </a:lnTo>
                  <a:lnTo>
                    <a:pt x="5788" y="4262"/>
                  </a:lnTo>
                  <a:lnTo>
                    <a:pt x="5785" y="4286"/>
                  </a:lnTo>
                  <a:lnTo>
                    <a:pt x="5785" y="4292"/>
                  </a:lnTo>
                  <a:lnTo>
                    <a:pt x="5781" y="4315"/>
                  </a:lnTo>
                  <a:lnTo>
                    <a:pt x="5781" y="4321"/>
                  </a:lnTo>
                  <a:lnTo>
                    <a:pt x="5777" y="4344"/>
                  </a:lnTo>
                  <a:lnTo>
                    <a:pt x="5775" y="4350"/>
                  </a:lnTo>
                  <a:lnTo>
                    <a:pt x="5771" y="4373"/>
                  </a:lnTo>
                  <a:lnTo>
                    <a:pt x="5769" y="4379"/>
                  </a:lnTo>
                  <a:lnTo>
                    <a:pt x="5764" y="4402"/>
                  </a:lnTo>
                  <a:lnTo>
                    <a:pt x="5762" y="4407"/>
                  </a:lnTo>
                  <a:lnTo>
                    <a:pt x="5755" y="4430"/>
                  </a:lnTo>
                  <a:lnTo>
                    <a:pt x="5754" y="4436"/>
                  </a:lnTo>
                  <a:lnTo>
                    <a:pt x="5746" y="4458"/>
                  </a:lnTo>
                  <a:lnTo>
                    <a:pt x="5744" y="4464"/>
                  </a:lnTo>
                  <a:lnTo>
                    <a:pt x="5736" y="4486"/>
                  </a:lnTo>
                  <a:lnTo>
                    <a:pt x="5734" y="4491"/>
                  </a:lnTo>
                  <a:lnTo>
                    <a:pt x="5725" y="4513"/>
                  </a:lnTo>
                  <a:lnTo>
                    <a:pt x="5723" y="4518"/>
                  </a:lnTo>
                  <a:lnTo>
                    <a:pt x="5713" y="4540"/>
                  </a:lnTo>
                  <a:lnTo>
                    <a:pt x="5710" y="4545"/>
                  </a:lnTo>
                  <a:lnTo>
                    <a:pt x="5700" y="4567"/>
                  </a:lnTo>
                  <a:lnTo>
                    <a:pt x="5697" y="4572"/>
                  </a:lnTo>
                  <a:lnTo>
                    <a:pt x="5685" y="4593"/>
                  </a:lnTo>
                  <a:lnTo>
                    <a:pt x="5682" y="4597"/>
                  </a:lnTo>
                  <a:lnTo>
                    <a:pt x="5670" y="4618"/>
                  </a:lnTo>
                  <a:lnTo>
                    <a:pt x="5667" y="4623"/>
                  </a:lnTo>
                  <a:lnTo>
                    <a:pt x="5654" y="4643"/>
                  </a:lnTo>
                  <a:lnTo>
                    <a:pt x="5651" y="4647"/>
                  </a:lnTo>
                  <a:lnTo>
                    <a:pt x="5637" y="4667"/>
                  </a:lnTo>
                  <a:lnTo>
                    <a:pt x="5634" y="4671"/>
                  </a:lnTo>
                  <a:lnTo>
                    <a:pt x="5619" y="4690"/>
                  </a:lnTo>
                  <a:lnTo>
                    <a:pt x="5616" y="4695"/>
                  </a:lnTo>
                  <a:lnTo>
                    <a:pt x="5600" y="4713"/>
                  </a:lnTo>
                  <a:lnTo>
                    <a:pt x="5597" y="4717"/>
                  </a:lnTo>
                  <a:lnTo>
                    <a:pt x="5581" y="4735"/>
                  </a:lnTo>
                  <a:lnTo>
                    <a:pt x="5577" y="4739"/>
                  </a:lnTo>
                  <a:lnTo>
                    <a:pt x="5560" y="4756"/>
                  </a:lnTo>
                  <a:lnTo>
                    <a:pt x="5556" y="4760"/>
                  </a:lnTo>
                  <a:lnTo>
                    <a:pt x="5539" y="4777"/>
                  </a:lnTo>
                  <a:lnTo>
                    <a:pt x="5535" y="4781"/>
                  </a:lnTo>
                  <a:lnTo>
                    <a:pt x="5517" y="4797"/>
                  </a:lnTo>
                  <a:lnTo>
                    <a:pt x="5513" y="4800"/>
                  </a:lnTo>
                  <a:lnTo>
                    <a:pt x="5495" y="4816"/>
                  </a:lnTo>
                  <a:lnTo>
                    <a:pt x="5490" y="4819"/>
                  </a:lnTo>
                  <a:lnTo>
                    <a:pt x="5471" y="4834"/>
                  </a:lnTo>
                  <a:lnTo>
                    <a:pt x="5467" y="4837"/>
                  </a:lnTo>
                  <a:lnTo>
                    <a:pt x="5447" y="4851"/>
                  </a:lnTo>
                  <a:lnTo>
                    <a:pt x="5443" y="4854"/>
                  </a:lnTo>
                  <a:lnTo>
                    <a:pt x="5423" y="4867"/>
                  </a:lnTo>
                  <a:lnTo>
                    <a:pt x="5418" y="4870"/>
                  </a:lnTo>
                  <a:lnTo>
                    <a:pt x="5397" y="4882"/>
                  </a:lnTo>
                  <a:lnTo>
                    <a:pt x="5393" y="4885"/>
                  </a:lnTo>
                  <a:lnTo>
                    <a:pt x="5372" y="4897"/>
                  </a:lnTo>
                  <a:lnTo>
                    <a:pt x="5367" y="4900"/>
                  </a:lnTo>
                  <a:lnTo>
                    <a:pt x="5345" y="4910"/>
                  </a:lnTo>
                  <a:lnTo>
                    <a:pt x="5340" y="4913"/>
                  </a:lnTo>
                  <a:lnTo>
                    <a:pt x="5318" y="4923"/>
                  </a:lnTo>
                  <a:lnTo>
                    <a:pt x="5313" y="4925"/>
                  </a:lnTo>
                  <a:lnTo>
                    <a:pt x="5291" y="4934"/>
                  </a:lnTo>
                  <a:lnTo>
                    <a:pt x="5286" y="4936"/>
                  </a:lnTo>
                  <a:lnTo>
                    <a:pt x="5264" y="4944"/>
                  </a:lnTo>
                  <a:lnTo>
                    <a:pt x="5258" y="4946"/>
                  </a:lnTo>
                  <a:lnTo>
                    <a:pt x="5250" y="4949"/>
                  </a:lnTo>
                  <a:lnTo>
                    <a:pt x="5250" y="8110"/>
                  </a:lnTo>
                  <a:lnTo>
                    <a:pt x="6920" y="8110"/>
                  </a:lnTo>
                  <a:lnTo>
                    <a:pt x="6953" y="8112"/>
                  </a:lnTo>
                  <a:lnTo>
                    <a:pt x="6985" y="8119"/>
                  </a:lnTo>
                  <a:lnTo>
                    <a:pt x="7016" y="8129"/>
                  </a:lnTo>
                  <a:lnTo>
                    <a:pt x="7045" y="8143"/>
                  </a:lnTo>
                  <a:lnTo>
                    <a:pt x="7072" y="8162"/>
                  </a:lnTo>
                  <a:lnTo>
                    <a:pt x="7097" y="8183"/>
                  </a:lnTo>
                  <a:lnTo>
                    <a:pt x="7118" y="8208"/>
                  </a:lnTo>
                  <a:lnTo>
                    <a:pt x="7137" y="8235"/>
                  </a:lnTo>
                  <a:lnTo>
                    <a:pt x="7151" y="8264"/>
                  </a:lnTo>
                  <a:lnTo>
                    <a:pt x="7161" y="8295"/>
                  </a:lnTo>
                  <a:lnTo>
                    <a:pt x="7168" y="8327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5000" y="8610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2" y="8327"/>
                  </a:lnTo>
                  <a:lnTo>
                    <a:pt x="2839" y="8295"/>
                  </a:lnTo>
                  <a:lnTo>
                    <a:pt x="2849" y="8264"/>
                  </a:lnTo>
                  <a:lnTo>
                    <a:pt x="2863" y="8235"/>
                  </a:lnTo>
                  <a:lnTo>
                    <a:pt x="2882" y="8208"/>
                  </a:lnTo>
                  <a:lnTo>
                    <a:pt x="2903" y="8183"/>
                  </a:lnTo>
                  <a:lnTo>
                    <a:pt x="2928" y="8162"/>
                  </a:lnTo>
                  <a:lnTo>
                    <a:pt x="2955" y="8143"/>
                  </a:lnTo>
                  <a:lnTo>
                    <a:pt x="2984" y="8129"/>
                  </a:lnTo>
                  <a:lnTo>
                    <a:pt x="3015" y="8119"/>
                  </a:lnTo>
                  <a:lnTo>
                    <a:pt x="3047" y="8112"/>
                  </a:lnTo>
                  <a:lnTo>
                    <a:pt x="3080" y="8110"/>
                  </a:lnTo>
                  <a:lnTo>
                    <a:pt x="4750" y="8110"/>
                  </a:lnTo>
                  <a:lnTo>
                    <a:pt x="4750" y="4949"/>
                  </a:lnTo>
                  <a:lnTo>
                    <a:pt x="4742" y="4946"/>
                  </a:lnTo>
                  <a:lnTo>
                    <a:pt x="4736" y="4944"/>
                  </a:lnTo>
                  <a:lnTo>
                    <a:pt x="4714" y="4936"/>
                  </a:lnTo>
                  <a:lnTo>
                    <a:pt x="4709" y="4934"/>
                  </a:lnTo>
                  <a:lnTo>
                    <a:pt x="4687" y="4925"/>
                  </a:lnTo>
                  <a:lnTo>
                    <a:pt x="4682" y="4923"/>
                  </a:lnTo>
                  <a:lnTo>
                    <a:pt x="4660" y="4913"/>
                  </a:lnTo>
                  <a:lnTo>
                    <a:pt x="4655" y="4910"/>
                  </a:lnTo>
                  <a:lnTo>
                    <a:pt x="4633" y="4900"/>
                  </a:lnTo>
                  <a:lnTo>
                    <a:pt x="4628" y="4897"/>
                  </a:lnTo>
                  <a:lnTo>
                    <a:pt x="4607" y="4885"/>
                  </a:lnTo>
                  <a:lnTo>
                    <a:pt x="4603" y="4882"/>
                  </a:lnTo>
                  <a:lnTo>
                    <a:pt x="4582" y="4870"/>
                  </a:lnTo>
                  <a:lnTo>
                    <a:pt x="4577" y="4867"/>
                  </a:lnTo>
                  <a:lnTo>
                    <a:pt x="4557" y="4854"/>
                  </a:lnTo>
                  <a:lnTo>
                    <a:pt x="4553" y="4851"/>
                  </a:lnTo>
                  <a:lnTo>
                    <a:pt x="4533" y="4837"/>
                  </a:lnTo>
                  <a:lnTo>
                    <a:pt x="4529" y="4834"/>
                  </a:lnTo>
                  <a:lnTo>
                    <a:pt x="4510" y="4819"/>
                  </a:lnTo>
                  <a:lnTo>
                    <a:pt x="4505" y="4816"/>
                  </a:lnTo>
                  <a:lnTo>
                    <a:pt x="4487" y="4800"/>
                  </a:lnTo>
                  <a:lnTo>
                    <a:pt x="4483" y="4797"/>
                  </a:lnTo>
                  <a:lnTo>
                    <a:pt x="4465" y="4781"/>
                  </a:lnTo>
                  <a:lnTo>
                    <a:pt x="4461" y="4777"/>
                  </a:lnTo>
                  <a:lnTo>
                    <a:pt x="4444" y="4760"/>
                  </a:lnTo>
                  <a:lnTo>
                    <a:pt x="4440" y="4756"/>
                  </a:lnTo>
                  <a:lnTo>
                    <a:pt x="4423" y="4739"/>
                  </a:lnTo>
                  <a:lnTo>
                    <a:pt x="4419" y="4735"/>
                  </a:lnTo>
                  <a:lnTo>
                    <a:pt x="4403" y="4717"/>
                  </a:lnTo>
                  <a:lnTo>
                    <a:pt x="4400" y="4713"/>
                  </a:lnTo>
                  <a:lnTo>
                    <a:pt x="4384" y="4695"/>
                  </a:lnTo>
                  <a:lnTo>
                    <a:pt x="4381" y="4690"/>
                  </a:lnTo>
                  <a:lnTo>
                    <a:pt x="4366" y="4671"/>
                  </a:lnTo>
                  <a:lnTo>
                    <a:pt x="4363" y="4667"/>
                  </a:lnTo>
                  <a:lnTo>
                    <a:pt x="4349" y="4647"/>
                  </a:lnTo>
                  <a:lnTo>
                    <a:pt x="4346" y="4643"/>
                  </a:lnTo>
                  <a:lnTo>
                    <a:pt x="4333" y="4623"/>
                  </a:lnTo>
                  <a:lnTo>
                    <a:pt x="4330" y="4618"/>
                  </a:lnTo>
                  <a:lnTo>
                    <a:pt x="4318" y="4597"/>
                  </a:lnTo>
                  <a:lnTo>
                    <a:pt x="4315" y="4593"/>
                  </a:lnTo>
                  <a:lnTo>
                    <a:pt x="4303" y="4572"/>
                  </a:lnTo>
                  <a:lnTo>
                    <a:pt x="4300" y="4567"/>
                  </a:lnTo>
                  <a:lnTo>
                    <a:pt x="4290" y="4545"/>
                  </a:lnTo>
                  <a:lnTo>
                    <a:pt x="4287" y="4540"/>
                  </a:lnTo>
                  <a:lnTo>
                    <a:pt x="4277" y="4518"/>
                  </a:lnTo>
                  <a:lnTo>
                    <a:pt x="4275" y="4513"/>
                  </a:lnTo>
                  <a:lnTo>
                    <a:pt x="4266" y="4491"/>
                  </a:lnTo>
                  <a:lnTo>
                    <a:pt x="4264" y="4486"/>
                  </a:lnTo>
                  <a:lnTo>
                    <a:pt x="4256" y="4464"/>
                  </a:lnTo>
                  <a:lnTo>
                    <a:pt x="4254" y="4458"/>
                  </a:lnTo>
                  <a:lnTo>
                    <a:pt x="4246" y="4436"/>
                  </a:lnTo>
                  <a:lnTo>
                    <a:pt x="4245" y="4430"/>
                  </a:lnTo>
                  <a:lnTo>
                    <a:pt x="4238" y="4407"/>
                  </a:lnTo>
                  <a:lnTo>
                    <a:pt x="4236" y="4402"/>
                  </a:lnTo>
                  <a:lnTo>
                    <a:pt x="4231" y="4379"/>
                  </a:lnTo>
                  <a:lnTo>
                    <a:pt x="4229" y="4373"/>
                  </a:lnTo>
                  <a:lnTo>
                    <a:pt x="4225" y="4350"/>
                  </a:lnTo>
                  <a:lnTo>
                    <a:pt x="4223" y="4344"/>
                  </a:lnTo>
                  <a:lnTo>
                    <a:pt x="4219" y="4321"/>
                  </a:lnTo>
                  <a:lnTo>
                    <a:pt x="4219" y="4315"/>
                  </a:lnTo>
                  <a:lnTo>
                    <a:pt x="4215" y="4292"/>
                  </a:lnTo>
                  <a:lnTo>
                    <a:pt x="4215" y="4286"/>
                  </a:lnTo>
                  <a:lnTo>
                    <a:pt x="4212" y="4262"/>
                  </a:lnTo>
                  <a:lnTo>
                    <a:pt x="4212" y="4256"/>
                  </a:lnTo>
                  <a:lnTo>
                    <a:pt x="4211" y="4233"/>
                  </a:lnTo>
                  <a:lnTo>
                    <a:pt x="4210" y="4227"/>
                  </a:lnTo>
                  <a:lnTo>
                    <a:pt x="4210" y="4203"/>
                  </a:lnTo>
                  <a:lnTo>
                    <a:pt x="4210" y="4197"/>
                  </a:lnTo>
                  <a:lnTo>
                    <a:pt x="4210" y="4173"/>
                  </a:lnTo>
                  <a:lnTo>
                    <a:pt x="4211" y="4167"/>
                  </a:lnTo>
                  <a:lnTo>
                    <a:pt x="4212" y="4144"/>
                  </a:lnTo>
                  <a:lnTo>
                    <a:pt x="4212" y="4138"/>
                  </a:lnTo>
                  <a:lnTo>
                    <a:pt x="4215" y="4114"/>
                  </a:lnTo>
                  <a:lnTo>
                    <a:pt x="4215" y="4108"/>
                  </a:lnTo>
                  <a:lnTo>
                    <a:pt x="4219" y="4085"/>
                  </a:lnTo>
                  <a:lnTo>
                    <a:pt x="4219" y="4079"/>
                  </a:lnTo>
                  <a:lnTo>
                    <a:pt x="4223" y="4056"/>
                  </a:lnTo>
                  <a:lnTo>
                    <a:pt x="4225" y="4050"/>
                  </a:lnTo>
                  <a:lnTo>
                    <a:pt x="4229" y="4027"/>
                  </a:lnTo>
                  <a:lnTo>
                    <a:pt x="4231" y="4021"/>
                  </a:lnTo>
                  <a:lnTo>
                    <a:pt x="4236" y="3998"/>
                  </a:lnTo>
                  <a:lnTo>
                    <a:pt x="4238" y="3993"/>
                  </a:lnTo>
                  <a:lnTo>
                    <a:pt x="4245" y="3970"/>
                  </a:lnTo>
                  <a:lnTo>
                    <a:pt x="4246" y="3964"/>
                  </a:lnTo>
                  <a:lnTo>
                    <a:pt x="4254" y="3942"/>
                  </a:lnTo>
                  <a:lnTo>
                    <a:pt x="4256" y="3936"/>
                  </a:lnTo>
                  <a:lnTo>
                    <a:pt x="4264" y="3914"/>
                  </a:lnTo>
                  <a:lnTo>
                    <a:pt x="4266" y="3909"/>
                  </a:lnTo>
                  <a:lnTo>
                    <a:pt x="4275" y="3887"/>
                  </a:lnTo>
                  <a:lnTo>
                    <a:pt x="4277" y="3882"/>
                  </a:lnTo>
                  <a:lnTo>
                    <a:pt x="4287" y="3860"/>
                  </a:lnTo>
                  <a:lnTo>
                    <a:pt x="4290" y="3855"/>
                  </a:lnTo>
                  <a:lnTo>
                    <a:pt x="4300" y="3833"/>
                  </a:lnTo>
                  <a:lnTo>
                    <a:pt x="4303" y="3828"/>
                  </a:lnTo>
                  <a:lnTo>
                    <a:pt x="4315" y="3807"/>
                  </a:lnTo>
                  <a:lnTo>
                    <a:pt x="4318" y="3803"/>
                  </a:lnTo>
                  <a:lnTo>
                    <a:pt x="4330" y="3782"/>
                  </a:lnTo>
                  <a:lnTo>
                    <a:pt x="4333" y="3777"/>
                  </a:lnTo>
                  <a:lnTo>
                    <a:pt x="4346" y="3757"/>
                  </a:lnTo>
                  <a:lnTo>
                    <a:pt x="4349" y="3753"/>
                  </a:lnTo>
                  <a:lnTo>
                    <a:pt x="4363" y="3733"/>
                  </a:lnTo>
                  <a:lnTo>
                    <a:pt x="4366" y="3729"/>
                  </a:lnTo>
                  <a:lnTo>
                    <a:pt x="4381" y="3710"/>
                  </a:lnTo>
                  <a:lnTo>
                    <a:pt x="4384" y="3705"/>
                  </a:lnTo>
                  <a:lnTo>
                    <a:pt x="4400" y="3687"/>
                  </a:lnTo>
                  <a:lnTo>
                    <a:pt x="4403" y="3683"/>
                  </a:lnTo>
                  <a:lnTo>
                    <a:pt x="4419" y="3665"/>
                  </a:lnTo>
                  <a:lnTo>
                    <a:pt x="4423" y="3661"/>
                  </a:lnTo>
                  <a:lnTo>
                    <a:pt x="4440" y="3644"/>
                  </a:lnTo>
                  <a:lnTo>
                    <a:pt x="4444" y="3640"/>
                  </a:lnTo>
                  <a:lnTo>
                    <a:pt x="4461" y="3623"/>
                  </a:lnTo>
                  <a:lnTo>
                    <a:pt x="4465" y="3619"/>
                  </a:lnTo>
                  <a:lnTo>
                    <a:pt x="4483" y="3603"/>
                  </a:lnTo>
                  <a:lnTo>
                    <a:pt x="4487" y="3600"/>
                  </a:lnTo>
                  <a:lnTo>
                    <a:pt x="4505" y="3584"/>
                  </a:lnTo>
                  <a:lnTo>
                    <a:pt x="4510" y="3581"/>
                  </a:lnTo>
                  <a:lnTo>
                    <a:pt x="4529" y="3566"/>
                  </a:lnTo>
                  <a:lnTo>
                    <a:pt x="4533" y="3563"/>
                  </a:lnTo>
                  <a:lnTo>
                    <a:pt x="4553" y="3549"/>
                  </a:lnTo>
                  <a:lnTo>
                    <a:pt x="4557" y="3546"/>
                  </a:lnTo>
                  <a:lnTo>
                    <a:pt x="4577" y="3533"/>
                  </a:lnTo>
                  <a:lnTo>
                    <a:pt x="4582" y="3530"/>
                  </a:lnTo>
                  <a:lnTo>
                    <a:pt x="4603" y="3518"/>
                  </a:lnTo>
                  <a:lnTo>
                    <a:pt x="4607" y="3515"/>
                  </a:lnTo>
                  <a:lnTo>
                    <a:pt x="4628" y="3503"/>
                  </a:lnTo>
                  <a:lnTo>
                    <a:pt x="4633" y="3500"/>
                  </a:lnTo>
                  <a:lnTo>
                    <a:pt x="4655" y="3490"/>
                  </a:lnTo>
                  <a:lnTo>
                    <a:pt x="4660" y="3487"/>
                  </a:lnTo>
                  <a:lnTo>
                    <a:pt x="4682" y="3477"/>
                  </a:lnTo>
                  <a:lnTo>
                    <a:pt x="4687" y="3475"/>
                  </a:lnTo>
                  <a:lnTo>
                    <a:pt x="4709" y="3466"/>
                  </a:lnTo>
                  <a:lnTo>
                    <a:pt x="4714" y="3464"/>
                  </a:lnTo>
                  <a:lnTo>
                    <a:pt x="4736" y="3456"/>
                  </a:lnTo>
                  <a:lnTo>
                    <a:pt x="4742" y="3454"/>
                  </a:lnTo>
                  <a:lnTo>
                    <a:pt x="4764" y="3446"/>
                  </a:lnTo>
                  <a:lnTo>
                    <a:pt x="4770" y="3445"/>
                  </a:lnTo>
                  <a:lnTo>
                    <a:pt x="4793" y="3438"/>
                  </a:lnTo>
                  <a:lnTo>
                    <a:pt x="4798" y="3436"/>
                  </a:lnTo>
                  <a:lnTo>
                    <a:pt x="4821" y="3431"/>
                  </a:lnTo>
                  <a:lnTo>
                    <a:pt x="4827" y="3429"/>
                  </a:lnTo>
                  <a:lnTo>
                    <a:pt x="4850" y="3425"/>
                  </a:lnTo>
                  <a:lnTo>
                    <a:pt x="4856" y="3423"/>
                  </a:lnTo>
                  <a:lnTo>
                    <a:pt x="4879" y="3419"/>
                  </a:lnTo>
                  <a:lnTo>
                    <a:pt x="4885" y="3419"/>
                  </a:lnTo>
                  <a:lnTo>
                    <a:pt x="4908" y="3415"/>
                  </a:lnTo>
                  <a:lnTo>
                    <a:pt x="4914" y="3415"/>
                  </a:lnTo>
                  <a:lnTo>
                    <a:pt x="4938" y="3412"/>
                  </a:lnTo>
                  <a:lnTo>
                    <a:pt x="4944" y="3412"/>
                  </a:lnTo>
                  <a:lnTo>
                    <a:pt x="4967" y="3411"/>
                  </a:lnTo>
                  <a:lnTo>
                    <a:pt x="4973" y="3410"/>
                  </a:lnTo>
                  <a:lnTo>
                    <a:pt x="4997" y="3410"/>
                  </a:lnTo>
                  <a:lnTo>
                    <a:pt x="5003" y="3410"/>
                  </a:lnTo>
                  <a:lnTo>
                    <a:pt x="5027" y="3410"/>
                  </a:lnTo>
                  <a:lnTo>
                    <a:pt x="5033" y="3411"/>
                  </a:lnTo>
                  <a:lnTo>
                    <a:pt x="5056" y="3412"/>
                  </a:lnTo>
                  <a:lnTo>
                    <a:pt x="5062" y="3412"/>
                  </a:lnTo>
                  <a:lnTo>
                    <a:pt x="5086" y="3415"/>
                  </a:lnTo>
                  <a:lnTo>
                    <a:pt x="5092" y="3415"/>
                  </a:lnTo>
                  <a:lnTo>
                    <a:pt x="5115" y="3419"/>
                  </a:lnTo>
                  <a:lnTo>
                    <a:pt x="5121" y="3419"/>
                  </a:lnTo>
                  <a:lnTo>
                    <a:pt x="5144" y="3423"/>
                  </a:lnTo>
                  <a:lnTo>
                    <a:pt x="5150" y="3425"/>
                  </a:lnTo>
                  <a:lnTo>
                    <a:pt x="5173" y="3429"/>
                  </a:lnTo>
                  <a:lnTo>
                    <a:pt x="5179" y="3431"/>
                  </a:lnTo>
                  <a:lnTo>
                    <a:pt x="5202" y="3436"/>
                  </a:lnTo>
                  <a:lnTo>
                    <a:pt x="5207" y="3438"/>
                  </a:lnTo>
                  <a:lnTo>
                    <a:pt x="5230" y="3445"/>
                  </a:lnTo>
                  <a:lnTo>
                    <a:pt x="5236" y="3446"/>
                  </a:lnTo>
                  <a:lnTo>
                    <a:pt x="5258" y="3454"/>
                  </a:lnTo>
                  <a:lnTo>
                    <a:pt x="5264" y="3456"/>
                  </a:lnTo>
                  <a:lnTo>
                    <a:pt x="5286" y="3464"/>
                  </a:lnTo>
                  <a:lnTo>
                    <a:pt x="5291" y="3466"/>
                  </a:lnTo>
                  <a:lnTo>
                    <a:pt x="5313" y="3475"/>
                  </a:lnTo>
                  <a:lnTo>
                    <a:pt x="5318" y="3477"/>
                  </a:lnTo>
                  <a:lnTo>
                    <a:pt x="5340" y="3487"/>
                  </a:lnTo>
                  <a:lnTo>
                    <a:pt x="5345" y="3490"/>
                  </a:lnTo>
                  <a:lnTo>
                    <a:pt x="5367" y="3500"/>
                  </a:lnTo>
                  <a:lnTo>
                    <a:pt x="5372" y="3503"/>
                  </a:lnTo>
                  <a:lnTo>
                    <a:pt x="5393" y="3515"/>
                  </a:lnTo>
                  <a:lnTo>
                    <a:pt x="5397" y="3518"/>
                  </a:lnTo>
                  <a:lnTo>
                    <a:pt x="5418" y="3530"/>
                  </a:lnTo>
                  <a:lnTo>
                    <a:pt x="5423" y="3533"/>
                  </a:lnTo>
                  <a:lnTo>
                    <a:pt x="5443" y="3546"/>
                  </a:lnTo>
                  <a:lnTo>
                    <a:pt x="5447" y="3549"/>
                  </a:lnTo>
                  <a:lnTo>
                    <a:pt x="5467" y="3563"/>
                  </a:lnTo>
                  <a:lnTo>
                    <a:pt x="5471" y="3566"/>
                  </a:lnTo>
                  <a:lnTo>
                    <a:pt x="5490" y="3581"/>
                  </a:lnTo>
                  <a:lnTo>
                    <a:pt x="5495" y="3584"/>
                  </a:lnTo>
                  <a:lnTo>
                    <a:pt x="5513" y="3600"/>
                  </a:lnTo>
                  <a:lnTo>
                    <a:pt x="5517" y="3603"/>
                  </a:lnTo>
                  <a:lnTo>
                    <a:pt x="5535" y="3619"/>
                  </a:lnTo>
                  <a:lnTo>
                    <a:pt x="5539" y="3623"/>
                  </a:lnTo>
                  <a:lnTo>
                    <a:pt x="5556" y="3640"/>
                  </a:lnTo>
                  <a:lnTo>
                    <a:pt x="5560" y="3644"/>
                  </a:lnTo>
                  <a:lnTo>
                    <a:pt x="5577" y="3661"/>
                  </a:lnTo>
                  <a:lnTo>
                    <a:pt x="5581" y="3665"/>
                  </a:lnTo>
                  <a:lnTo>
                    <a:pt x="5597" y="3683"/>
                  </a:lnTo>
                  <a:lnTo>
                    <a:pt x="5600" y="3687"/>
                  </a:lnTo>
                  <a:lnTo>
                    <a:pt x="5616" y="3705"/>
                  </a:lnTo>
                  <a:lnTo>
                    <a:pt x="5619" y="3710"/>
                  </a:lnTo>
                  <a:lnTo>
                    <a:pt x="5634" y="3729"/>
                  </a:lnTo>
                  <a:lnTo>
                    <a:pt x="5637" y="3733"/>
                  </a:lnTo>
                  <a:lnTo>
                    <a:pt x="5651" y="3753"/>
                  </a:lnTo>
                  <a:lnTo>
                    <a:pt x="5654" y="3757"/>
                  </a:lnTo>
                  <a:lnTo>
                    <a:pt x="5667" y="3777"/>
                  </a:lnTo>
                  <a:lnTo>
                    <a:pt x="5670" y="3782"/>
                  </a:lnTo>
                  <a:lnTo>
                    <a:pt x="5682" y="3803"/>
                  </a:lnTo>
                  <a:lnTo>
                    <a:pt x="5685" y="3807"/>
                  </a:lnTo>
                  <a:lnTo>
                    <a:pt x="5697" y="3828"/>
                  </a:lnTo>
                  <a:lnTo>
                    <a:pt x="5700" y="3833"/>
                  </a:lnTo>
                  <a:lnTo>
                    <a:pt x="5710" y="3855"/>
                  </a:lnTo>
                  <a:lnTo>
                    <a:pt x="5713" y="3860"/>
                  </a:lnTo>
                  <a:lnTo>
                    <a:pt x="5723" y="3882"/>
                  </a:lnTo>
                  <a:lnTo>
                    <a:pt x="5725" y="3887"/>
                  </a:lnTo>
                  <a:lnTo>
                    <a:pt x="5734" y="3909"/>
                  </a:lnTo>
                  <a:lnTo>
                    <a:pt x="5736" y="3914"/>
                  </a:lnTo>
                  <a:lnTo>
                    <a:pt x="5744" y="3936"/>
                  </a:lnTo>
                  <a:lnTo>
                    <a:pt x="5746" y="3942"/>
                  </a:lnTo>
                  <a:lnTo>
                    <a:pt x="5754" y="3964"/>
                  </a:lnTo>
                  <a:lnTo>
                    <a:pt x="5755" y="3970"/>
                  </a:lnTo>
                  <a:lnTo>
                    <a:pt x="5762" y="3993"/>
                  </a:lnTo>
                  <a:lnTo>
                    <a:pt x="5764" y="3998"/>
                  </a:lnTo>
                  <a:lnTo>
                    <a:pt x="5769" y="4021"/>
                  </a:lnTo>
                  <a:lnTo>
                    <a:pt x="5771" y="4027"/>
                  </a:lnTo>
                  <a:lnTo>
                    <a:pt x="5775" y="4050"/>
                  </a:lnTo>
                  <a:lnTo>
                    <a:pt x="5777" y="4056"/>
                  </a:lnTo>
                  <a:lnTo>
                    <a:pt x="5781" y="4079"/>
                  </a:lnTo>
                  <a:lnTo>
                    <a:pt x="5781" y="4085"/>
                  </a:lnTo>
                  <a:lnTo>
                    <a:pt x="5785" y="4108"/>
                  </a:lnTo>
                  <a:lnTo>
                    <a:pt x="5785" y="4114"/>
                  </a:lnTo>
                  <a:lnTo>
                    <a:pt x="5788" y="4138"/>
                  </a:lnTo>
                  <a:lnTo>
                    <a:pt x="5788" y="4144"/>
                  </a:lnTo>
                  <a:lnTo>
                    <a:pt x="5789" y="4167"/>
                  </a:lnTo>
                  <a:lnTo>
                    <a:pt x="5790" y="4173"/>
                  </a:lnTo>
                  <a:close/>
                  <a:moveTo>
                    <a:pt x="5490" y="4218"/>
                  </a:moveTo>
                  <a:lnTo>
                    <a:pt x="5490" y="4200"/>
                  </a:lnTo>
                  <a:lnTo>
                    <a:pt x="5490" y="4182"/>
                  </a:lnTo>
                  <a:lnTo>
                    <a:pt x="5489" y="4163"/>
                  </a:lnTo>
                  <a:lnTo>
                    <a:pt x="5487" y="4145"/>
                  </a:lnTo>
                  <a:lnTo>
                    <a:pt x="5484" y="4127"/>
                  </a:lnTo>
                  <a:lnTo>
                    <a:pt x="5481" y="4109"/>
                  </a:lnTo>
                  <a:lnTo>
                    <a:pt x="5478" y="4091"/>
                  </a:lnTo>
                  <a:lnTo>
                    <a:pt x="5473" y="4073"/>
                  </a:lnTo>
                  <a:lnTo>
                    <a:pt x="5468" y="4056"/>
                  </a:lnTo>
                  <a:lnTo>
                    <a:pt x="5462" y="4038"/>
                  </a:lnTo>
                  <a:lnTo>
                    <a:pt x="5456" y="4021"/>
                  </a:lnTo>
                  <a:lnTo>
                    <a:pt x="5449" y="4004"/>
                  </a:lnTo>
                  <a:lnTo>
                    <a:pt x="5441" y="3987"/>
                  </a:lnTo>
                  <a:lnTo>
                    <a:pt x="5433" y="3971"/>
                  </a:lnTo>
                  <a:lnTo>
                    <a:pt x="5424" y="3955"/>
                  </a:lnTo>
                  <a:lnTo>
                    <a:pt x="5415" y="3939"/>
                  </a:lnTo>
                  <a:lnTo>
                    <a:pt x="5405" y="3924"/>
                  </a:lnTo>
                  <a:lnTo>
                    <a:pt x="5394" y="3909"/>
                  </a:lnTo>
                  <a:lnTo>
                    <a:pt x="5383" y="3895"/>
                  </a:lnTo>
                  <a:lnTo>
                    <a:pt x="5371" y="3881"/>
                  </a:lnTo>
                  <a:lnTo>
                    <a:pt x="5359" y="3867"/>
                  </a:lnTo>
                  <a:lnTo>
                    <a:pt x="5346" y="3854"/>
                  </a:lnTo>
                  <a:lnTo>
                    <a:pt x="5333" y="3841"/>
                  </a:lnTo>
                  <a:lnTo>
                    <a:pt x="5319" y="3829"/>
                  </a:lnTo>
                  <a:lnTo>
                    <a:pt x="5305" y="3817"/>
                  </a:lnTo>
                  <a:lnTo>
                    <a:pt x="5291" y="3806"/>
                  </a:lnTo>
                  <a:lnTo>
                    <a:pt x="5276" y="3795"/>
                  </a:lnTo>
                  <a:lnTo>
                    <a:pt x="5261" y="3785"/>
                  </a:lnTo>
                  <a:lnTo>
                    <a:pt x="5245" y="3776"/>
                  </a:lnTo>
                  <a:lnTo>
                    <a:pt x="5229" y="3767"/>
                  </a:lnTo>
                  <a:lnTo>
                    <a:pt x="5213" y="3759"/>
                  </a:lnTo>
                  <a:lnTo>
                    <a:pt x="5196" y="3751"/>
                  </a:lnTo>
                  <a:lnTo>
                    <a:pt x="5179" y="3744"/>
                  </a:lnTo>
                  <a:lnTo>
                    <a:pt x="5162" y="3738"/>
                  </a:lnTo>
                  <a:lnTo>
                    <a:pt x="5144" y="3732"/>
                  </a:lnTo>
                  <a:lnTo>
                    <a:pt x="5127" y="3727"/>
                  </a:lnTo>
                  <a:lnTo>
                    <a:pt x="5109" y="3722"/>
                  </a:lnTo>
                  <a:lnTo>
                    <a:pt x="5091" y="3719"/>
                  </a:lnTo>
                  <a:lnTo>
                    <a:pt x="5073" y="3716"/>
                  </a:lnTo>
                  <a:lnTo>
                    <a:pt x="5055" y="3713"/>
                  </a:lnTo>
                  <a:lnTo>
                    <a:pt x="5037" y="3711"/>
                  </a:lnTo>
                  <a:lnTo>
                    <a:pt x="5018" y="3710"/>
                  </a:lnTo>
                  <a:lnTo>
                    <a:pt x="5000" y="3710"/>
                  </a:lnTo>
                  <a:lnTo>
                    <a:pt x="4982" y="3710"/>
                  </a:lnTo>
                  <a:lnTo>
                    <a:pt x="4963" y="3711"/>
                  </a:lnTo>
                  <a:lnTo>
                    <a:pt x="4945" y="3713"/>
                  </a:lnTo>
                  <a:lnTo>
                    <a:pt x="4927" y="3716"/>
                  </a:lnTo>
                  <a:lnTo>
                    <a:pt x="4909" y="3719"/>
                  </a:lnTo>
                  <a:lnTo>
                    <a:pt x="4891" y="3722"/>
                  </a:lnTo>
                  <a:lnTo>
                    <a:pt x="4873" y="3727"/>
                  </a:lnTo>
                  <a:lnTo>
                    <a:pt x="4856" y="3732"/>
                  </a:lnTo>
                  <a:lnTo>
                    <a:pt x="4838" y="3738"/>
                  </a:lnTo>
                  <a:lnTo>
                    <a:pt x="4821" y="3744"/>
                  </a:lnTo>
                  <a:lnTo>
                    <a:pt x="4804" y="3751"/>
                  </a:lnTo>
                  <a:lnTo>
                    <a:pt x="4787" y="3759"/>
                  </a:lnTo>
                  <a:lnTo>
                    <a:pt x="4771" y="3767"/>
                  </a:lnTo>
                  <a:lnTo>
                    <a:pt x="4755" y="3776"/>
                  </a:lnTo>
                  <a:lnTo>
                    <a:pt x="4739" y="3785"/>
                  </a:lnTo>
                  <a:lnTo>
                    <a:pt x="4724" y="3795"/>
                  </a:lnTo>
                  <a:lnTo>
                    <a:pt x="4709" y="3806"/>
                  </a:lnTo>
                  <a:lnTo>
                    <a:pt x="4695" y="3817"/>
                  </a:lnTo>
                  <a:lnTo>
                    <a:pt x="4681" y="3829"/>
                  </a:lnTo>
                  <a:lnTo>
                    <a:pt x="4667" y="3841"/>
                  </a:lnTo>
                  <a:lnTo>
                    <a:pt x="4654" y="3854"/>
                  </a:lnTo>
                  <a:lnTo>
                    <a:pt x="4641" y="3867"/>
                  </a:lnTo>
                  <a:lnTo>
                    <a:pt x="4629" y="3881"/>
                  </a:lnTo>
                  <a:lnTo>
                    <a:pt x="4617" y="3895"/>
                  </a:lnTo>
                  <a:lnTo>
                    <a:pt x="4606" y="3909"/>
                  </a:lnTo>
                  <a:lnTo>
                    <a:pt x="4595" y="3924"/>
                  </a:lnTo>
                  <a:lnTo>
                    <a:pt x="4585" y="3939"/>
                  </a:lnTo>
                  <a:lnTo>
                    <a:pt x="4576" y="3955"/>
                  </a:lnTo>
                  <a:lnTo>
                    <a:pt x="4567" y="3971"/>
                  </a:lnTo>
                  <a:lnTo>
                    <a:pt x="4559" y="3987"/>
                  </a:lnTo>
                  <a:lnTo>
                    <a:pt x="4551" y="4004"/>
                  </a:lnTo>
                  <a:lnTo>
                    <a:pt x="4544" y="4021"/>
                  </a:lnTo>
                  <a:lnTo>
                    <a:pt x="4538" y="4038"/>
                  </a:lnTo>
                  <a:lnTo>
                    <a:pt x="4532" y="4056"/>
                  </a:lnTo>
                  <a:lnTo>
                    <a:pt x="4527" y="4073"/>
                  </a:lnTo>
                  <a:lnTo>
                    <a:pt x="4522" y="4091"/>
                  </a:lnTo>
                  <a:lnTo>
                    <a:pt x="4519" y="4109"/>
                  </a:lnTo>
                  <a:lnTo>
                    <a:pt x="4516" y="4127"/>
                  </a:lnTo>
                  <a:lnTo>
                    <a:pt x="4513" y="4145"/>
                  </a:lnTo>
                  <a:lnTo>
                    <a:pt x="4511" y="4163"/>
                  </a:lnTo>
                  <a:lnTo>
                    <a:pt x="4510" y="4182"/>
                  </a:lnTo>
                  <a:lnTo>
                    <a:pt x="4510" y="4200"/>
                  </a:lnTo>
                  <a:lnTo>
                    <a:pt x="4510" y="4218"/>
                  </a:lnTo>
                  <a:lnTo>
                    <a:pt x="4511" y="4237"/>
                  </a:lnTo>
                  <a:lnTo>
                    <a:pt x="4513" y="4255"/>
                  </a:lnTo>
                  <a:lnTo>
                    <a:pt x="4516" y="4273"/>
                  </a:lnTo>
                  <a:lnTo>
                    <a:pt x="4519" y="4291"/>
                  </a:lnTo>
                  <a:lnTo>
                    <a:pt x="4522" y="4309"/>
                  </a:lnTo>
                  <a:lnTo>
                    <a:pt x="4527" y="4327"/>
                  </a:lnTo>
                  <a:lnTo>
                    <a:pt x="4532" y="4344"/>
                  </a:lnTo>
                  <a:lnTo>
                    <a:pt x="4538" y="4362"/>
                  </a:lnTo>
                  <a:lnTo>
                    <a:pt x="4544" y="4379"/>
                  </a:lnTo>
                  <a:lnTo>
                    <a:pt x="4551" y="4396"/>
                  </a:lnTo>
                  <a:lnTo>
                    <a:pt x="4559" y="4413"/>
                  </a:lnTo>
                  <a:lnTo>
                    <a:pt x="4567" y="4429"/>
                  </a:lnTo>
                  <a:lnTo>
                    <a:pt x="4576" y="4445"/>
                  </a:lnTo>
                  <a:lnTo>
                    <a:pt x="4585" y="4461"/>
                  </a:lnTo>
                  <a:lnTo>
                    <a:pt x="4595" y="4476"/>
                  </a:lnTo>
                  <a:lnTo>
                    <a:pt x="4606" y="4491"/>
                  </a:lnTo>
                  <a:lnTo>
                    <a:pt x="4617" y="4505"/>
                  </a:lnTo>
                  <a:lnTo>
                    <a:pt x="4629" y="4519"/>
                  </a:lnTo>
                  <a:lnTo>
                    <a:pt x="4641" y="4533"/>
                  </a:lnTo>
                  <a:lnTo>
                    <a:pt x="4654" y="4546"/>
                  </a:lnTo>
                  <a:lnTo>
                    <a:pt x="4667" y="4559"/>
                  </a:lnTo>
                  <a:lnTo>
                    <a:pt x="4681" y="4571"/>
                  </a:lnTo>
                  <a:lnTo>
                    <a:pt x="4695" y="4583"/>
                  </a:lnTo>
                  <a:lnTo>
                    <a:pt x="4709" y="4594"/>
                  </a:lnTo>
                  <a:lnTo>
                    <a:pt x="4724" y="4605"/>
                  </a:lnTo>
                  <a:lnTo>
                    <a:pt x="4739" y="4615"/>
                  </a:lnTo>
                  <a:lnTo>
                    <a:pt x="4755" y="4624"/>
                  </a:lnTo>
                  <a:lnTo>
                    <a:pt x="4771" y="4633"/>
                  </a:lnTo>
                  <a:lnTo>
                    <a:pt x="4787" y="4641"/>
                  </a:lnTo>
                  <a:lnTo>
                    <a:pt x="4804" y="4649"/>
                  </a:lnTo>
                  <a:lnTo>
                    <a:pt x="4821" y="4656"/>
                  </a:lnTo>
                  <a:lnTo>
                    <a:pt x="4828" y="4659"/>
                  </a:lnTo>
                  <a:lnTo>
                    <a:pt x="4848" y="4642"/>
                  </a:lnTo>
                  <a:lnTo>
                    <a:pt x="4875" y="4623"/>
                  </a:lnTo>
                  <a:lnTo>
                    <a:pt x="4904" y="4609"/>
                  </a:lnTo>
                  <a:lnTo>
                    <a:pt x="4935" y="4599"/>
                  </a:lnTo>
                  <a:lnTo>
                    <a:pt x="4967" y="4592"/>
                  </a:lnTo>
                  <a:lnTo>
                    <a:pt x="5000" y="4590"/>
                  </a:lnTo>
                  <a:lnTo>
                    <a:pt x="5033" y="4592"/>
                  </a:lnTo>
                  <a:lnTo>
                    <a:pt x="5065" y="4599"/>
                  </a:lnTo>
                  <a:lnTo>
                    <a:pt x="5096" y="4609"/>
                  </a:lnTo>
                  <a:lnTo>
                    <a:pt x="5125" y="4623"/>
                  </a:lnTo>
                  <a:lnTo>
                    <a:pt x="5152" y="4642"/>
                  </a:lnTo>
                  <a:lnTo>
                    <a:pt x="5172" y="4659"/>
                  </a:lnTo>
                  <a:lnTo>
                    <a:pt x="5179" y="4656"/>
                  </a:lnTo>
                  <a:lnTo>
                    <a:pt x="5196" y="4649"/>
                  </a:lnTo>
                  <a:lnTo>
                    <a:pt x="5213" y="4641"/>
                  </a:lnTo>
                  <a:lnTo>
                    <a:pt x="5229" y="4633"/>
                  </a:lnTo>
                  <a:lnTo>
                    <a:pt x="5245" y="4624"/>
                  </a:lnTo>
                  <a:lnTo>
                    <a:pt x="5261" y="4615"/>
                  </a:lnTo>
                  <a:lnTo>
                    <a:pt x="5276" y="4605"/>
                  </a:lnTo>
                  <a:lnTo>
                    <a:pt x="5291" y="4594"/>
                  </a:lnTo>
                  <a:lnTo>
                    <a:pt x="5305" y="4583"/>
                  </a:lnTo>
                  <a:lnTo>
                    <a:pt x="5319" y="4571"/>
                  </a:lnTo>
                  <a:lnTo>
                    <a:pt x="5333" y="4559"/>
                  </a:lnTo>
                  <a:lnTo>
                    <a:pt x="5346" y="4546"/>
                  </a:lnTo>
                  <a:lnTo>
                    <a:pt x="5359" y="4533"/>
                  </a:lnTo>
                  <a:lnTo>
                    <a:pt x="5371" y="4519"/>
                  </a:lnTo>
                  <a:lnTo>
                    <a:pt x="5383" y="4505"/>
                  </a:lnTo>
                  <a:lnTo>
                    <a:pt x="5394" y="4491"/>
                  </a:lnTo>
                  <a:lnTo>
                    <a:pt x="5405" y="4476"/>
                  </a:lnTo>
                  <a:lnTo>
                    <a:pt x="5415" y="4461"/>
                  </a:lnTo>
                  <a:lnTo>
                    <a:pt x="5424" y="4445"/>
                  </a:lnTo>
                  <a:lnTo>
                    <a:pt x="5433" y="4429"/>
                  </a:lnTo>
                  <a:lnTo>
                    <a:pt x="5441" y="4413"/>
                  </a:lnTo>
                  <a:lnTo>
                    <a:pt x="5449" y="4396"/>
                  </a:lnTo>
                  <a:lnTo>
                    <a:pt x="5456" y="4379"/>
                  </a:lnTo>
                  <a:lnTo>
                    <a:pt x="5462" y="4362"/>
                  </a:lnTo>
                  <a:lnTo>
                    <a:pt x="5468" y="4344"/>
                  </a:lnTo>
                  <a:lnTo>
                    <a:pt x="5473" y="4327"/>
                  </a:lnTo>
                  <a:lnTo>
                    <a:pt x="5478" y="4309"/>
                  </a:lnTo>
                  <a:lnTo>
                    <a:pt x="5481" y="4291"/>
                  </a:lnTo>
                  <a:lnTo>
                    <a:pt x="5484" y="4273"/>
                  </a:lnTo>
                  <a:lnTo>
                    <a:pt x="5487" y="4255"/>
                  </a:lnTo>
                  <a:lnTo>
                    <a:pt x="5489" y="4237"/>
                  </a:lnTo>
                  <a:lnTo>
                    <a:pt x="5490" y="421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8590C45-0D20-4AD9-A446-CA00A0A70132}"/>
              </a:ext>
            </a:extLst>
          </p:cNvPr>
          <p:cNvGrpSpPr/>
          <p:nvPr/>
        </p:nvGrpSpPr>
        <p:grpSpPr>
          <a:xfrm>
            <a:off x="2962542" y="1759949"/>
            <a:ext cx="633600" cy="633600"/>
            <a:chOff x="2962542" y="1759949"/>
            <a:chExt cx="633600" cy="633600"/>
          </a:xfrm>
        </p:grpSpPr>
        <p:sp>
          <p:nvSpPr>
            <p:cNvPr id="2909" name="Google Shape;2909;p25"/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47" y="5000"/>
                  </a:moveTo>
                  <a:lnTo>
                    <a:pt x="6946" y="5073"/>
                  </a:lnTo>
                  <a:lnTo>
                    <a:pt x="6942" y="5146"/>
                  </a:lnTo>
                  <a:lnTo>
                    <a:pt x="6935" y="5219"/>
                  </a:lnTo>
                  <a:lnTo>
                    <a:pt x="6925" y="5291"/>
                  </a:lnTo>
                  <a:lnTo>
                    <a:pt x="6913" y="5362"/>
                  </a:lnTo>
                  <a:lnTo>
                    <a:pt x="6898" y="5433"/>
                  </a:lnTo>
                  <a:lnTo>
                    <a:pt x="6881" y="5504"/>
                  </a:lnTo>
                  <a:lnTo>
                    <a:pt x="6861" y="5573"/>
                  </a:lnTo>
                  <a:lnTo>
                    <a:pt x="6838" y="5642"/>
                  </a:lnTo>
                  <a:lnTo>
                    <a:pt x="6813" y="5710"/>
                  </a:lnTo>
                  <a:lnTo>
                    <a:pt x="6785" y="5778"/>
                  </a:lnTo>
                  <a:lnTo>
                    <a:pt x="6754" y="5844"/>
                  </a:lnTo>
                  <a:lnTo>
                    <a:pt x="6721" y="5909"/>
                  </a:lnTo>
                  <a:lnTo>
                    <a:pt x="6686" y="5973"/>
                  </a:lnTo>
                  <a:lnTo>
                    <a:pt x="6648" y="6036"/>
                  </a:lnTo>
                  <a:lnTo>
                    <a:pt x="6608" y="6097"/>
                  </a:lnTo>
                  <a:lnTo>
                    <a:pt x="6566" y="6156"/>
                  </a:lnTo>
                  <a:lnTo>
                    <a:pt x="6522" y="6214"/>
                  </a:lnTo>
                  <a:lnTo>
                    <a:pt x="6475" y="6270"/>
                  </a:lnTo>
                  <a:lnTo>
                    <a:pt x="6427" y="6324"/>
                  </a:lnTo>
                  <a:lnTo>
                    <a:pt x="6376" y="6376"/>
                  </a:lnTo>
                  <a:lnTo>
                    <a:pt x="6324" y="6427"/>
                  </a:lnTo>
                  <a:lnTo>
                    <a:pt x="6270" y="6475"/>
                  </a:lnTo>
                  <a:lnTo>
                    <a:pt x="6214" y="6522"/>
                  </a:lnTo>
                  <a:lnTo>
                    <a:pt x="6156" y="6566"/>
                  </a:lnTo>
                  <a:lnTo>
                    <a:pt x="6097" y="6608"/>
                  </a:lnTo>
                  <a:lnTo>
                    <a:pt x="6036" y="6648"/>
                  </a:lnTo>
                  <a:lnTo>
                    <a:pt x="5973" y="6686"/>
                  </a:lnTo>
                  <a:lnTo>
                    <a:pt x="5909" y="6721"/>
                  </a:lnTo>
                  <a:lnTo>
                    <a:pt x="5844" y="6754"/>
                  </a:lnTo>
                  <a:lnTo>
                    <a:pt x="5778" y="6785"/>
                  </a:lnTo>
                  <a:lnTo>
                    <a:pt x="5710" y="6813"/>
                  </a:lnTo>
                  <a:lnTo>
                    <a:pt x="5642" y="6838"/>
                  </a:lnTo>
                  <a:lnTo>
                    <a:pt x="5573" y="6861"/>
                  </a:lnTo>
                  <a:lnTo>
                    <a:pt x="5504" y="6881"/>
                  </a:lnTo>
                  <a:lnTo>
                    <a:pt x="5433" y="6898"/>
                  </a:lnTo>
                  <a:lnTo>
                    <a:pt x="5362" y="6913"/>
                  </a:lnTo>
                  <a:lnTo>
                    <a:pt x="5291" y="6925"/>
                  </a:lnTo>
                  <a:lnTo>
                    <a:pt x="5219" y="6935"/>
                  </a:lnTo>
                  <a:lnTo>
                    <a:pt x="5146" y="6942"/>
                  </a:lnTo>
                  <a:lnTo>
                    <a:pt x="5073" y="6946"/>
                  </a:lnTo>
                  <a:lnTo>
                    <a:pt x="5000" y="6947"/>
                  </a:lnTo>
                  <a:lnTo>
                    <a:pt x="4927" y="6946"/>
                  </a:lnTo>
                  <a:lnTo>
                    <a:pt x="4854" y="6942"/>
                  </a:lnTo>
                  <a:lnTo>
                    <a:pt x="4781" y="6935"/>
                  </a:lnTo>
                  <a:lnTo>
                    <a:pt x="4709" y="6925"/>
                  </a:lnTo>
                  <a:lnTo>
                    <a:pt x="4638" y="6913"/>
                  </a:lnTo>
                  <a:lnTo>
                    <a:pt x="4567" y="6898"/>
                  </a:lnTo>
                  <a:lnTo>
                    <a:pt x="4496" y="6881"/>
                  </a:lnTo>
                  <a:lnTo>
                    <a:pt x="4427" y="6861"/>
                  </a:lnTo>
                  <a:lnTo>
                    <a:pt x="4358" y="6838"/>
                  </a:lnTo>
                  <a:lnTo>
                    <a:pt x="4290" y="6813"/>
                  </a:lnTo>
                  <a:lnTo>
                    <a:pt x="4222" y="6785"/>
                  </a:lnTo>
                  <a:lnTo>
                    <a:pt x="4156" y="6754"/>
                  </a:lnTo>
                  <a:lnTo>
                    <a:pt x="4091" y="6721"/>
                  </a:lnTo>
                  <a:lnTo>
                    <a:pt x="4027" y="6686"/>
                  </a:lnTo>
                  <a:lnTo>
                    <a:pt x="3964" y="6648"/>
                  </a:lnTo>
                  <a:lnTo>
                    <a:pt x="3903" y="6608"/>
                  </a:lnTo>
                  <a:lnTo>
                    <a:pt x="3844" y="6566"/>
                  </a:lnTo>
                  <a:lnTo>
                    <a:pt x="3786" y="6522"/>
                  </a:lnTo>
                  <a:lnTo>
                    <a:pt x="3730" y="6475"/>
                  </a:lnTo>
                  <a:lnTo>
                    <a:pt x="3676" y="6427"/>
                  </a:lnTo>
                  <a:lnTo>
                    <a:pt x="3624" y="6376"/>
                  </a:lnTo>
                  <a:lnTo>
                    <a:pt x="3573" y="6324"/>
                  </a:lnTo>
                  <a:lnTo>
                    <a:pt x="3525" y="6270"/>
                  </a:lnTo>
                  <a:lnTo>
                    <a:pt x="3478" y="6214"/>
                  </a:lnTo>
                  <a:lnTo>
                    <a:pt x="3434" y="6156"/>
                  </a:lnTo>
                  <a:lnTo>
                    <a:pt x="3392" y="6097"/>
                  </a:lnTo>
                  <a:lnTo>
                    <a:pt x="3352" y="6036"/>
                  </a:lnTo>
                  <a:lnTo>
                    <a:pt x="3314" y="5973"/>
                  </a:lnTo>
                  <a:lnTo>
                    <a:pt x="3279" y="5909"/>
                  </a:lnTo>
                  <a:lnTo>
                    <a:pt x="3246" y="5844"/>
                  </a:lnTo>
                  <a:lnTo>
                    <a:pt x="3215" y="5778"/>
                  </a:lnTo>
                  <a:lnTo>
                    <a:pt x="3187" y="5710"/>
                  </a:lnTo>
                  <a:lnTo>
                    <a:pt x="3162" y="5642"/>
                  </a:lnTo>
                  <a:lnTo>
                    <a:pt x="3139" y="5573"/>
                  </a:lnTo>
                  <a:lnTo>
                    <a:pt x="3119" y="5504"/>
                  </a:lnTo>
                  <a:lnTo>
                    <a:pt x="3102" y="5433"/>
                  </a:lnTo>
                  <a:lnTo>
                    <a:pt x="3087" y="5362"/>
                  </a:lnTo>
                  <a:lnTo>
                    <a:pt x="3075" y="5291"/>
                  </a:lnTo>
                  <a:lnTo>
                    <a:pt x="3065" y="5219"/>
                  </a:lnTo>
                  <a:lnTo>
                    <a:pt x="3058" y="5146"/>
                  </a:lnTo>
                  <a:lnTo>
                    <a:pt x="3054" y="5073"/>
                  </a:lnTo>
                  <a:lnTo>
                    <a:pt x="3053" y="5000"/>
                  </a:lnTo>
                  <a:lnTo>
                    <a:pt x="3054" y="4927"/>
                  </a:lnTo>
                  <a:lnTo>
                    <a:pt x="3058" y="4854"/>
                  </a:lnTo>
                  <a:lnTo>
                    <a:pt x="3065" y="4781"/>
                  </a:lnTo>
                  <a:lnTo>
                    <a:pt x="3075" y="4709"/>
                  </a:lnTo>
                  <a:lnTo>
                    <a:pt x="3087" y="4638"/>
                  </a:lnTo>
                  <a:lnTo>
                    <a:pt x="3102" y="4567"/>
                  </a:lnTo>
                  <a:lnTo>
                    <a:pt x="3119" y="4496"/>
                  </a:lnTo>
                  <a:lnTo>
                    <a:pt x="3139" y="4427"/>
                  </a:lnTo>
                  <a:lnTo>
                    <a:pt x="3162" y="4358"/>
                  </a:lnTo>
                  <a:lnTo>
                    <a:pt x="3187" y="4290"/>
                  </a:lnTo>
                  <a:lnTo>
                    <a:pt x="3215" y="4222"/>
                  </a:lnTo>
                  <a:lnTo>
                    <a:pt x="3246" y="4156"/>
                  </a:lnTo>
                  <a:lnTo>
                    <a:pt x="3279" y="4091"/>
                  </a:lnTo>
                  <a:lnTo>
                    <a:pt x="3314" y="4027"/>
                  </a:lnTo>
                  <a:lnTo>
                    <a:pt x="3352" y="3964"/>
                  </a:lnTo>
                  <a:lnTo>
                    <a:pt x="3392" y="3903"/>
                  </a:lnTo>
                  <a:lnTo>
                    <a:pt x="3434" y="3844"/>
                  </a:lnTo>
                  <a:lnTo>
                    <a:pt x="3478" y="3786"/>
                  </a:lnTo>
                  <a:lnTo>
                    <a:pt x="3525" y="3730"/>
                  </a:lnTo>
                  <a:lnTo>
                    <a:pt x="3573" y="3676"/>
                  </a:lnTo>
                  <a:lnTo>
                    <a:pt x="3624" y="3624"/>
                  </a:lnTo>
                  <a:lnTo>
                    <a:pt x="3676" y="3573"/>
                  </a:lnTo>
                  <a:lnTo>
                    <a:pt x="3730" y="3525"/>
                  </a:lnTo>
                  <a:lnTo>
                    <a:pt x="3786" y="3478"/>
                  </a:lnTo>
                  <a:lnTo>
                    <a:pt x="3844" y="3434"/>
                  </a:lnTo>
                  <a:lnTo>
                    <a:pt x="3903" y="3392"/>
                  </a:lnTo>
                  <a:lnTo>
                    <a:pt x="3964" y="3352"/>
                  </a:lnTo>
                  <a:lnTo>
                    <a:pt x="4027" y="3314"/>
                  </a:lnTo>
                  <a:lnTo>
                    <a:pt x="4091" y="3279"/>
                  </a:lnTo>
                  <a:lnTo>
                    <a:pt x="4156" y="3246"/>
                  </a:lnTo>
                  <a:lnTo>
                    <a:pt x="4222" y="3215"/>
                  </a:lnTo>
                  <a:lnTo>
                    <a:pt x="4290" y="3187"/>
                  </a:lnTo>
                  <a:lnTo>
                    <a:pt x="4358" y="3162"/>
                  </a:lnTo>
                  <a:lnTo>
                    <a:pt x="4427" y="3139"/>
                  </a:lnTo>
                  <a:lnTo>
                    <a:pt x="4496" y="3119"/>
                  </a:lnTo>
                  <a:lnTo>
                    <a:pt x="4567" y="3102"/>
                  </a:lnTo>
                  <a:lnTo>
                    <a:pt x="4638" y="3087"/>
                  </a:lnTo>
                  <a:lnTo>
                    <a:pt x="4709" y="3075"/>
                  </a:lnTo>
                  <a:lnTo>
                    <a:pt x="4781" y="3065"/>
                  </a:lnTo>
                  <a:lnTo>
                    <a:pt x="4854" y="3058"/>
                  </a:lnTo>
                  <a:lnTo>
                    <a:pt x="4927" y="3054"/>
                  </a:lnTo>
                  <a:lnTo>
                    <a:pt x="5000" y="3053"/>
                  </a:lnTo>
                  <a:lnTo>
                    <a:pt x="5073" y="3054"/>
                  </a:lnTo>
                  <a:lnTo>
                    <a:pt x="5146" y="3058"/>
                  </a:lnTo>
                  <a:lnTo>
                    <a:pt x="5219" y="3065"/>
                  </a:lnTo>
                  <a:lnTo>
                    <a:pt x="5291" y="3075"/>
                  </a:lnTo>
                  <a:lnTo>
                    <a:pt x="5362" y="3087"/>
                  </a:lnTo>
                  <a:lnTo>
                    <a:pt x="5433" y="3102"/>
                  </a:lnTo>
                  <a:lnTo>
                    <a:pt x="5504" y="3119"/>
                  </a:lnTo>
                  <a:lnTo>
                    <a:pt x="5573" y="3139"/>
                  </a:lnTo>
                  <a:lnTo>
                    <a:pt x="5642" y="3162"/>
                  </a:lnTo>
                  <a:lnTo>
                    <a:pt x="5710" y="3187"/>
                  </a:lnTo>
                  <a:lnTo>
                    <a:pt x="5778" y="3215"/>
                  </a:lnTo>
                  <a:lnTo>
                    <a:pt x="5844" y="3246"/>
                  </a:lnTo>
                  <a:lnTo>
                    <a:pt x="5909" y="3279"/>
                  </a:lnTo>
                  <a:lnTo>
                    <a:pt x="5973" y="3314"/>
                  </a:lnTo>
                  <a:lnTo>
                    <a:pt x="6036" y="3352"/>
                  </a:lnTo>
                  <a:lnTo>
                    <a:pt x="6097" y="3392"/>
                  </a:lnTo>
                  <a:lnTo>
                    <a:pt x="6156" y="3434"/>
                  </a:lnTo>
                  <a:lnTo>
                    <a:pt x="6214" y="3478"/>
                  </a:lnTo>
                  <a:lnTo>
                    <a:pt x="6270" y="3525"/>
                  </a:lnTo>
                  <a:lnTo>
                    <a:pt x="6324" y="3573"/>
                  </a:lnTo>
                  <a:lnTo>
                    <a:pt x="6376" y="3624"/>
                  </a:lnTo>
                  <a:lnTo>
                    <a:pt x="6427" y="3676"/>
                  </a:lnTo>
                  <a:lnTo>
                    <a:pt x="6475" y="3730"/>
                  </a:lnTo>
                  <a:lnTo>
                    <a:pt x="6522" y="3786"/>
                  </a:lnTo>
                  <a:lnTo>
                    <a:pt x="6566" y="3844"/>
                  </a:lnTo>
                  <a:lnTo>
                    <a:pt x="6608" y="3903"/>
                  </a:lnTo>
                  <a:lnTo>
                    <a:pt x="6648" y="3964"/>
                  </a:lnTo>
                  <a:lnTo>
                    <a:pt x="6686" y="4027"/>
                  </a:lnTo>
                  <a:lnTo>
                    <a:pt x="6721" y="4091"/>
                  </a:lnTo>
                  <a:lnTo>
                    <a:pt x="6754" y="4156"/>
                  </a:lnTo>
                  <a:lnTo>
                    <a:pt x="6785" y="4222"/>
                  </a:lnTo>
                  <a:lnTo>
                    <a:pt x="6813" y="4290"/>
                  </a:lnTo>
                  <a:lnTo>
                    <a:pt x="6838" y="4358"/>
                  </a:lnTo>
                  <a:lnTo>
                    <a:pt x="6861" y="4427"/>
                  </a:lnTo>
                  <a:lnTo>
                    <a:pt x="6881" y="4496"/>
                  </a:lnTo>
                  <a:lnTo>
                    <a:pt x="6898" y="4567"/>
                  </a:lnTo>
                  <a:lnTo>
                    <a:pt x="6913" y="4638"/>
                  </a:lnTo>
                  <a:lnTo>
                    <a:pt x="6925" y="4709"/>
                  </a:lnTo>
                  <a:lnTo>
                    <a:pt x="6935" y="4781"/>
                  </a:lnTo>
                  <a:lnTo>
                    <a:pt x="6942" y="4854"/>
                  </a:lnTo>
                  <a:lnTo>
                    <a:pt x="6946" y="4927"/>
                  </a:lnTo>
                  <a:lnTo>
                    <a:pt x="6947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5217"/>
                  </a:move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677" y="5250"/>
                  </a:lnTo>
                  <a:lnTo>
                    <a:pt x="7644" y="5248"/>
                  </a:lnTo>
                  <a:lnTo>
                    <a:pt x="7612" y="5241"/>
                  </a:lnTo>
                  <a:lnTo>
                    <a:pt x="7581" y="5231"/>
                  </a:lnTo>
                  <a:lnTo>
                    <a:pt x="7552" y="5217"/>
                  </a:lnTo>
                  <a:lnTo>
                    <a:pt x="7525" y="5198"/>
                  </a:lnTo>
                  <a:lnTo>
                    <a:pt x="7500" y="5177"/>
                  </a:lnTo>
                  <a:lnTo>
                    <a:pt x="7479" y="5152"/>
                  </a:lnTo>
                  <a:lnTo>
                    <a:pt x="7460" y="5125"/>
                  </a:lnTo>
                  <a:lnTo>
                    <a:pt x="7446" y="5096"/>
                  </a:lnTo>
                  <a:lnTo>
                    <a:pt x="7436" y="5065"/>
                  </a:lnTo>
                  <a:lnTo>
                    <a:pt x="7429" y="5033"/>
                  </a:lnTo>
                  <a:lnTo>
                    <a:pt x="7427" y="5000"/>
                  </a:lnTo>
                  <a:lnTo>
                    <a:pt x="7429" y="4967"/>
                  </a:lnTo>
                  <a:lnTo>
                    <a:pt x="7436" y="4935"/>
                  </a:lnTo>
                  <a:lnTo>
                    <a:pt x="7446" y="4904"/>
                  </a:lnTo>
                  <a:lnTo>
                    <a:pt x="7460" y="4875"/>
                  </a:lnTo>
                  <a:lnTo>
                    <a:pt x="7479" y="4848"/>
                  </a:lnTo>
                  <a:lnTo>
                    <a:pt x="7500" y="4823"/>
                  </a:lnTo>
                  <a:lnTo>
                    <a:pt x="7525" y="4802"/>
                  </a:lnTo>
                  <a:lnTo>
                    <a:pt x="7552" y="4783"/>
                  </a:lnTo>
                  <a:lnTo>
                    <a:pt x="7581" y="4769"/>
                  </a:lnTo>
                  <a:lnTo>
                    <a:pt x="7612" y="4759"/>
                  </a:lnTo>
                  <a:lnTo>
                    <a:pt x="7644" y="4752"/>
                  </a:lnTo>
                  <a:lnTo>
                    <a:pt x="7677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close/>
                  <a:moveTo>
                    <a:pt x="8162" y="7075"/>
                  </a:moveTo>
                  <a:lnTo>
                    <a:pt x="8130" y="7073"/>
                  </a:lnTo>
                  <a:lnTo>
                    <a:pt x="8098" y="7066"/>
                  </a:lnTo>
                  <a:lnTo>
                    <a:pt x="8067" y="7056"/>
                  </a:lnTo>
                  <a:lnTo>
                    <a:pt x="8037" y="7041"/>
                  </a:lnTo>
                  <a:lnTo>
                    <a:pt x="7198" y="6554"/>
                  </a:lnTo>
                  <a:lnTo>
                    <a:pt x="7171" y="6536"/>
                  </a:lnTo>
                  <a:lnTo>
                    <a:pt x="7147" y="6514"/>
                  </a:lnTo>
                  <a:lnTo>
                    <a:pt x="7125" y="6490"/>
                  </a:lnTo>
                  <a:lnTo>
                    <a:pt x="7107" y="6462"/>
                  </a:lnTo>
                  <a:lnTo>
                    <a:pt x="7093" y="6433"/>
                  </a:lnTo>
                  <a:lnTo>
                    <a:pt x="7082" y="6402"/>
                  </a:lnTo>
                  <a:lnTo>
                    <a:pt x="7076" y="6370"/>
                  </a:lnTo>
                  <a:lnTo>
                    <a:pt x="7074" y="6337"/>
                  </a:lnTo>
                  <a:lnTo>
                    <a:pt x="7076" y="6305"/>
                  </a:lnTo>
                  <a:lnTo>
                    <a:pt x="7083" y="6273"/>
                  </a:lnTo>
                  <a:lnTo>
                    <a:pt x="7093" y="6242"/>
                  </a:lnTo>
                  <a:lnTo>
                    <a:pt x="7108" y="6212"/>
                  </a:lnTo>
                  <a:lnTo>
                    <a:pt x="7126" y="6185"/>
                  </a:lnTo>
                  <a:lnTo>
                    <a:pt x="7148" y="6161"/>
                  </a:lnTo>
                  <a:lnTo>
                    <a:pt x="7172" y="6139"/>
                  </a:lnTo>
                  <a:lnTo>
                    <a:pt x="7200" y="6121"/>
                  </a:lnTo>
                  <a:lnTo>
                    <a:pt x="7229" y="6107"/>
                  </a:lnTo>
                  <a:lnTo>
                    <a:pt x="7260" y="6096"/>
                  </a:lnTo>
                  <a:lnTo>
                    <a:pt x="7292" y="6090"/>
                  </a:lnTo>
                  <a:lnTo>
                    <a:pt x="7325" y="6088"/>
                  </a:lnTo>
                  <a:lnTo>
                    <a:pt x="7357" y="6090"/>
                  </a:lnTo>
                  <a:lnTo>
                    <a:pt x="7389" y="6097"/>
                  </a:lnTo>
                  <a:lnTo>
                    <a:pt x="7420" y="6107"/>
                  </a:lnTo>
                  <a:lnTo>
                    <a:pt x="7450" y="6122"/>
                  </a:lnTo>
                  <a:lnTo>
                    <a:pt x="8289" y="6609"/>
                  </a:lnTo>
                  <a:lnTo>
                    <a:pt x="8316" y="6627"/>
                  </a:lnTo>
                  <a:lnTo>
                    <a:pt x="8340" y="6649"/>
                  </a:lnTo>
                  <a:lnTo>
                    <a:pt x="8362" y="6673"/>
                  </a:lnTo>
                  <a:lnTo>
                    <a:pt x="8380" y="6701"/>
                  </a:lnTo>
                  <a:lnTo>
                    <a:pt x="8394" y="6730"/>
                  </a:lnTo>
                  <a:lnTo>
                    <a:pt x="8405" y="6761"/>
                  </a:lnTo>
                  <a:lnTo>
                    <a:pt x="8411" y="6793"/>
                  </a:lnTo>
                  <a:lnTo>
                    <a:pt x="8413" y="6826"/>
                  </a:lnTo>
                  <a:lnTo>
                    <a:pt x="8411" y="6858"/>
                  </a:lnTo>
                  <a:lnTo>
                    <a:pt x="8404" y="6890"/>
                  </a:lnTo>
                  <a:lnTo>
                    <a:pt x="8394" y="6921"/>
                  </a:lnTo>
                  <a:lnTo>
                    <a:pt x="8379" y="6951"/>
                  </a:lnTo>
                  <a:lnTo>
                    <a:pt x="8361" y="6978"/>
                  </a:lnTo>
                  <a:lnTo>
                    <a:pt x="8339" y="7002"/>
                  </a:lnTo>
                  <a:lnTo>
                    <a:pt x="8315" y="7024"/>
                  </a:lnTo>
                  <a:lnTo>
                    <a:pt x="8287" y="7042"/>
                  </a:lnTo>
                  <a:lnTo>
                    <a:pt x="8258" y="7056"/>
                  </a:lnTo>
                  <a:lnTo>
                    <a:pt x="8227" y="7067"/>
                  </a:lnTo>
                  <a:lnTo>
                    <a:pt x="8195" y="7073"/>
                  </a:lnTo>
                  <a:lnTo>
                    <a:pt x="8162" y="7075"/>
                  </a:lnTo>
                  <a:close/>
                  <a:moveTo>
                    <a:pt x="8380" y="3299"/>
                  </a:moveTo>
                  <a:lnTo>
                    <a:pt x="8362" y="3327"/>
                  </a:lnTo>
                  <a:lnTo>
                    <a:pt x="8340" y="3351"/>
                  </a:lnTo>
                  <a:lnTo>
                    <a:pt x="8316" y="3373"/>
                  </a:lnTo>
                  <a:lnTo>
                    <a:pt x="8289" y="3391"/>
                  </a:lnTo>
                  <a:lnTo>
                    <a:pt x="7450" y="3878"/>
                  </a:lnTo>
                  <a:lnTo>
                    <a:pt x="7420" y="3893"/>
                  </a:lnTo>
                  <a:lnTo>
                    <a:pt x="7389" y="3903"/>
                  </a:lnTo>
                  <a:lnTo>
                    <a:pt x="7357" y="3910"/>
                  </a:lnTo>
                  <a:lnTo>
                    <a:pt x="7325" y="3912"/>
                  </a:lnTo>
                  <a:lnTo>
                    <a:pt x="7292" y="3910"/>
                  </a:lnTo>
                  <a:lnTo>
                    <a:pt x="7260" y="3904"/>
                  </a:lnTo>
                  <a:lnTo>
                    <a:pt x="7229" y="3893"/>
                  </a:lnTo>
                  <a:lnTo>
                    <a:pt x="7200" y="3879"/>
                  </a:lnTo>
                  <a:lnTo>
                    <a:pt x="7172" y="3861"/>
                  </a:lnTo>
                  <a:lnTo>
                    <a:pt x="7148" y="3839"/>
                  </a:lnTo>
                  <a:lnTo>
                    <a:pt x="7126" y="3815"/>
                  </a:lnTo>
                  <a:lnTo>
                    <a:pt x="7108" y="3788"/>
                  </a:lnTo>
                  <a:lnTo>
                    <a:pt x="7093" y="3758"/>
                  </a:lnTo>
                  <a:lnTo>
                    <a:pt x="7083" y="3727"/>
                  </a:lnTo>
                  <a:lnTo>
                    <a:pt x="7076" y="3695"/>
                  </a:lnTo>
                  <a:lnTo>
                    <a:pt x="7074" y="3663"/>
                  </a:lnTo>
                  <a:lnTo>
                    <a:pt x="7076" y="3630"/>
                  </a:lnTo>
                  <a:lnTo>
                    <a:pt x="7082" y="3598"/>
                  </a:lnTo>
                  <a:lnTo>
                    <a:pt x="7093" y="3567"/>
                  </a:lnTo>
                  <a:lnTo>
                    <a:pt x="7107" y="3538"/>
                  </a:lnTo>
                  <a:lnTo>
                    <a:pt x="7125" y="3510"/>
                  </a:lnTo>
                  <a:lnTo>
                    <a:pt x="7147" y="3486"/>
                  </a:lnTo>
                  <a:lnTo>
                    <a:pt x="7171" y="3464"/>
                  </a:lnTo>
                  <a:lnTo>
                    <a:pt x="7198" y="3446"/>
                  </a:lnTo>
                  <a:lnTo>
                    <a:pt x="8037" y="2959"/>
                  </a:lnTo>
                  <a:lnTo>
                    <a:pt x="8067" y="2944"/>
                  </a:lnTo>
                  <a:lnTo>
                    <a:pt x="8098" y="2934"/>
                  </a:lnTo>
                  <a:lnTo>
                    <a:pt x="8130" y="2927"/>
                  </a:lnTo>
                  <a:lnTo>
                    <a:pt x="8162" y="2925"/>
                  </a:lnTo>
                  <a:lnTo>
                    <a:pt x="8195" y="2927"/>
                  </a:lnTo>
                  <a:lnTo>
                    <a:pt x="8227" y="2933"/>
                  </a:lnTo>
                  <a:lnTo>
                    <a:pt x="8258" y="2944"/>
                  </a:lnTo>
                  <a:lnTo>
                    <a:pt x="8287" y="2958"/>
                  </a:lnTo>
                  <a:lnTo>
                    <a:pt x="8315" y="2976"/>
                  </a:lnTo>
                  <a:lnTo>
                    <a:pt x="8339" y="2998"/>
                  </a:lnTo>
                  <a:lnTo>
                    <a:pt x="8361" y="3022"/>
                  </a:lnTo>
                  <a:lnTo>
                    <a:pt x="8379" y="3049"/>
                  </a:lnTo>
                  <a:lnTo>
                    <a:pt x="8394" y="3079"/>
                  </a:lnTo>
                  <a:lnTo>
                    <a:pt x="8404" y="3110"/>
                  </a:lnTo>
                  <a:lnTo>
                    <a:pt x="8411" y="3142"/>
                  </a:lnTo>
                  <a:lnTo>
                    <a:pt x="8413" y="3174"/>
                  </a:lnTo>
                  <a:lnTo>
                    <a:pt x="8411" y="3207"/>
                  </a:lnTo>
                  <a:lnTo>
                    <a:pt x="8405" y="3239"/>
                  </a:lnTo>
                  <a:lnTo>
                    <a:pt x="8394" y="3270"/>
                  </a:lnTo>
                  <a:lnTo>
                    <a:pt x="8380" y="3299"/>
                  </a:lnTo>
                  <a:close/>
                  <a:moveTo>
                    <a:pt x="7191" y="4840"/>
                  </a:moveTo>
                  <a:lnTo>
                    <a:pt x="7195" y="4913"/>
                  </a:lnTo>
                  <a:lnTo>
                    <a:pt x="7196" y="4922"/>
                  </a:lnTo>
                  <a:lnTo>
                    <a:pt x="7197" y="4995"/>
                  </a:lnTo>
                  <a:lnTo>
                    <a:pt x="7197" y="5005"/>
                  </a:lnTo>
                  <a:lnTo>
                    <a:pt x="7196" y="5078"/>
                  </a:lnTo>
                  <a:lnTo>
                    <a:pt x="7195" y="5087"/>
                  </a:lnTo>
                  <a:lnTo>
                    <a:pt x="7191" y="5160"/>
                  </a:lnTo>
                  <a:lnTo>
                    <a:pt x="7190" y="5169"/>
                  </a:lnTo>
                  <a:lnTo>
                    <a:pt x="7184" y="5242"/>
                  </a:lnTo>
                  <a:lnTo>
                    <a:pt x="7183" y="5251"/>
                  </a:lnTo>
                  <a:lnTo>
                    <a:pt x="7173" y="5323"/>
                  </a:lnTo>
                  <a:lnTo>
                    <a:pt x="7172" y="5333"/>
                  </a:lnTo>
                  <a:lnTo>
                    <a:pt x="7159" y="5404"/>
                  </a:lnTo>
                  <a:lnTo>
                    <a:pt x="7158" y="5413"/>
                  </a:lnTo>
                  <a:lnTo>
                    <a:pt x="7143" y="5485"/>
                  </a:lnTo>
                  <a:lnTo>
                    <a:pt x="7141" y="5494"/>
                  </a:lnTo>
                  <a:lnTo>
                    <a:pt x="7123" y="5564"/>
                  </a:lnTo>
                  <a:lnTo>
                    <a:pt x="7121" y="5573"/>
                  </a:lnTo>
                  <a:lnTo>
                    <a:pt x="7101" y="5643"/>
                  </a:lnTo>
                  <a:lnTo>
                    <a:pt x="7098" y="5652"/>
                  </a:lnTo>
                  <a:lnTo>
                    <a:pt x="7075" y="5721"/>
                  </a:lnTo>
                  <a:lnTo>
                    <a:pt x="7072" y="5729"/>
                  </a:lnTo>
                  <a:lnTo>
                    <a:pt x="7047" y="5798"/>
                  </a:lnTo>
                  <a:lnTo>
                    <a:pt x="7043" y="5806"/>
                  </a:lnTo>
                  <a:lnTo>
                    <a:pt x="7016" y="5873"/>
                  </a:lnTo>
                  <a:lnTo>
                    <a:pt x="7012" y="5882"/>
                  </a:lnTo>
                  <a:lnTo>
                    <a:pt x="6982" y="5948"/>
                  </a:lnTo>
                  <a:lnTo>
                    <a:pt x="6977" y="5957"/>
                  </a:lnTo>
                  <a:lnTo>
                    <a:pt x="6945" y="6022"/>
                  </a:lnTo>
                  <a:lnTo>
                    <a:pt x="6940" y="6030"/>
                  </a:lnTo>
                  <a:lnTo>
                    <a:pt x="6905" y="6094"/>
                  </a:lnTo>
                  <a:lnTo>
                    <a:pt x="6900" y="6102"/>
                  </a:lnTo>
                  <a:lnTo>
                    <a:pt x="6862" y="6165"/>
                  </a:lnTo>
                  <a:lnTo>
                    <a:pt x="6857" y="6173"/>
                  </a:lnTo>
                  <a:lnTo>
                    <a:pt x="6817" y="6234"/>
                  </a:lnTo>
                  <a:lnTo>
                    <a:pt x="6812" y="6241"/>
                  </a:lnTo>
                  <a:lnTo>
                    <a:pt x="6770" y="6301"/>
                  </a:lnTo>
                  <a:lnTo>
                    <a:pt x="6764" y="6308"/>
                  </a:lnTo>
                  <a:lnTo>
                    <a:pt x="6720" y="6366"/>
                  </a:lnTo>
                  <a:lnTo>
                    <a:pt x="6714" y="6373"/>
                  </a:lnTo>
                  <a:lnTo>
                    <a:pt x="6668" y="6429"/>
                  </a:lnTo>
                  <a:lnTo>
                    <a:pt x="6662" y="6437"/>
                  </a:lnTo>
                  <a:lnTo>
                    <a:pt x="6613" y="6491"/>
                  </a:lnTo>
                  <a:lnTo>
                    <a:pt x="6607" y="6498"/>
                  </a:lnTo>
                  <a:lnTo>
                    <a:pt x="6556" y="6550"/>
                  </a:lnTo>
                  <a:lnTo>
                    <a:pt x="6550" y="6556"/>
                  </a:lnTo>
                  <a:lnTo>
                    <a:pt x="6498" y="6607"/>
                  </a:lnTo>
                  <a:lnTo>
                    <a:pt x="6491" y="6613"/>
                  </a:lnTo>
                  <a:lnTo>
                    <a:pt x="6437" y="6662"/>
                  </a:lnTo>
                  <a:lnTo>
                    <a:pt x="6429" y="6668"/>
                  </a:lnTo>
                  <a:lnTo>
                    <a:pt x="6373" y="6714"/>
                  </a:lnTo>
                  <a:lnTo>
                    <a:pt x="6366" y="6720"/>
                  </a:lnTo>
                  <a:lnTo>
                    <a:pt x="6308" y="6764"/>
                  </a:lnTo>
                  <a:lnTo>
                    <a:pt x="6301" y="6770"/>
                  </a:lnTo>
                  <a:lnTo>
                    <a:pt x="6241" y="6812"/>
                  </a:lnTo>
                  <a:lnTo>
                    <a:pt x="6234" y="6817"/>
                  </a:lnTo>
                  <a:lnTo>
                    <a:pt x="6173" y="6857"/>
                  </a:lnTo>
                  <a:lnTo>
                    <a:pt x="6165" y="6862"/>
                  </a:lnTo>
                  <a:lnTo>
                    <a:pt x="6102" y="6900"/>
                  </a:lnTo>
                  <a:lnTo>
                    <a:pt x="6094" y="6905"/>
                  </a:lnTo>
                  <a:lnTo>
                    <a:pt x="6030" y="6940"/>
                  </a:lnTo>
                  <a:lnTo>
                    <a:pt x="6022" y="6945"/>
                  </a:lnTo>
                  <a:lnTo>
                    <a:pt x="5957" y="6977"/>
                  </a:lnTo>
                  <a:lnTo>
                    <a:pt x="5948" y="6982"/>
                  </a:lnTo>
                  <a:lnTo>
                    <a:pt x="5882" y="7012"/>
                  </a:lnTo>
                  <a:lnTo>
                    <a:pt x="5873" y="7016"/>
                  </a:lnTo>
                  <a:lnTo>
                    <a:pt x="5806" y="7043"/>
                  </a:lnTo>
                  <a:lnTo>
                    <a:pt x="5798" y="7047"/>
                  </a:lnTo>
                  <a:lnTo>
                    <a:pt x="5729" y="7072"/>
                  </a:lnTo>
                  <a:lnTo>
                    <a:pt x="5721" y="7075"/>
                  </a:lnTo>
                  <a:lnTo>
                    <a:pt x="5652" y="7098"/>
                  </a:lnTo>
                  <a:lnTo>
                    <a:pt x="5643" y="7101"/>
                  </a:lnTo>
                  <a:lnTo>
                    <a:pt x="5573" y="7121"/>
                  </a:lnTo>
                  <a:lnTo>
                    <a:pt x="5564" y="7123"/>
                  </a:lnTo>
                  <a:lnTo>
                    <a:pt x="5494" y="7141"/>
                  </a:lnTo>
                  <a:lnTo>
                    <a:pt x="5485" y="7143"/>
                  </a:lnTo>
                  <a:lnTo>
                    <a:pt x="5413" y="7158"/>
                  </a:lnTo>
                  <a:lnTo>
                    <a:pt x="5404" y="7159"/>
                  </a:lnTo>
                  <a:lnTo>
                    <a:pt x="5333" y="7172"/>
                  </a:lnTo>
                  <a:lnTo>
                    <a:pt x="5323" y="7173"/>
                  </a:lnTo>
                  <a:lnTo>
                    <a:pt x="5251" y="7183"/>
                  </a:lnTo>
                  <a:lnTo>
                    <a:pt x="5242" y="7184"/>
                  </a:lnTo>
                  <a:lnTo>
                    <a:pt x="5169" y="7190"/>
                  </a:lnTo>
                  <a:lnTo>
                    <a:pt x="5160" y="7191"/>
                  </a:lnTo>
                  <a:lnTo>
                    <a:pt x="5087" y="7195"/>
                  </a:lnTo>
                  <a:lnTo>
                    <a:pt x="5078" y="7196"/>
                  </a:lnTo>
                  <a:lnTo>
                    <a:pt x="5005" y="7197"/>
                  </a:lnTo>
                  <a:lnTo>
                    <a:pt x="4995" y="7197"/>
                  </a:lnTo>
                  <a:lnTo>
                    <a:pt x="4922" y="7196"/>
                  </a:lnTo>
                  <a:lnTo>
                    <a:pt x="4913" y="7195"/>
                  </a:lnTo>
                  <a:lnTo>
                    <a:pt x="4840" y="7191"/>
                  </a:lnTo>
                  <a:lnTo>
                    <a:pt x="4831" y="7190"/>
                  </a:lnTo>
                  <a:lnTo>
                    <a:pt x="4758" y="7184"/>
                  </a:lnTo>
                  <a:lnTo>
                    <a:pt x="4749" y="7183"/>
                  </a:lnTo>
                  <a:lnTo>
                    <a:pt x="4677" y="7173"/>
                  </a:lnTo>
                  <a:lnTo>
                    <a:pt x="4667" y="7172"/>
                  </a:lnTo>
                  <a:lnTo>
                    <a:pt x="4596" y="7159"/>
                  </a:lnTo>
                  <a:lnTo>
                    <a:pt x="4587" y="7158"/>
                  </a:lnTo>
                  <a:lnTo>
                    <a:pt x="4515" y="7143"/>
                  </a:lnTo>
                  <a:lnTo>
                    <a:pt x="4506" y="7141"/>
                  </a:lnTo>
                  <a:lnTo>
                    <a:pt x="4436" y="7123"/>
                  </a:lnTo>
                  <a:lnTo>
                    <a:pt x="4427" y="7121"/>
                  </a:lnTo>
                  <a:lnTo>
                    <a:pt x="4357" y="7101"/>
                  </a:lnTo>
                  <a:lnTo>
                    <a:pt x="4348" y="7098"/>
                  </a:lnTo>
                  <a:lnTo>
                    <a:pt x="4279" y="7075"/>
                  </a:lnTo>
                  <a:lnTo>
                    <a:pt x="4271" y="7072"/>
                  </a:lnTo>
                  <a:lnTo>
                    <a:pt x="4202" y="7047"/>
                  </a:lnTo>
                  <a:lnTo>
                    <a:pt x="4194" y="7043"/>
                  </a:lnTo>
                  <a:lnTo>
                    <a:pt x="4127" y="7016"/>
                  </a:lnTo>
                  <a:lnTo>
                    <a:pt x="4118" y="7012"/>
                  </a:lnTo>
                  <a:lnTo>
                    <a:pt x="4052" y="6982"/>
                  </a:lnTo>
                  <a:lnTo>
                    <a:pt x="4043" y="6977"/>
                  </a:lnTo>
                  <a:lnTo>
                    <a:pt x="3978" y="6945"/>
                  </a:lnTo>
                  <a:lnTo>
                    <a:pt x="3970" y="6940"/>
                  </a:lnTo>
                  <a:lnTo>
                    <a:pt x="3906" y="6905"/>
                  </a:lnTo>
                  <a:lnTo>
                    <a:pt x="3898" y="6900"/>
                  </a:lnTo>
                  <a:lnTo>
                    <a:pt x="3835" y="6862"/>
                  </a:lnTo>
                  <a:lnTo>
                    <a:pt x="3827" y="6857"/>
                  </a:lnTo>
                  <a:lnTo>
                    <a:pt x="3766" y="6817"/>
                  </a:lnTo>
                  <a:lnTo>
                    <a:pt x="3759" y="6812"/>
                  </a:lnTo>
                  <a:lnTo>
                    <a:pt x="3699" y="6770"/>
                  </a:lnTo>
                  <a:lnTo>
                    <a:pt x="3692" y="6764"/>
                  </a:lnTo>
                  <a:lnTo>
                    <a:pt x="3634" y="6720"/>
                  </a:lnTo>
                  <a:lnTo>
                    <a:pt x="3627" y="6714"/>
                  </a:lnTo>
                  <a:lnTo>
                    <a:pt x="3571" y="6668"/>
                  </a:lnTo>
                  <a:lnTo>
                    <a:pt x="3563" y="6662"/>
                  </a:lnTo>
                  <a:lnTo>
                    <a:pt x="3509" y="6613"/>
                  </a:lnTo>
                  <a:lnTo>
                    <a:pt x="3502" y="6607"/>
                  </a:lnTo>
                  <a:lnTo>
                    <a:pt x="3450" y="6556"/>
                  </a:lnTo>
                  <a:lnTo>
                    <a:pt x="3444" y="6550"/>
                  </a:lnTo>
                  <a:lnTo>
                    <a:pt x="3393" y="6498"/>
                  </a:lnTo>
                  <a:lnTo>
                    <a:pt x="3387" y="6491"/>
                  </a:lnTo>
                  <a:lnTo>
                    <a:pt x="3338" y="6437"/>
                  </a:lnTo>
                  <a:lnTo>
                    <a:pt x="3332" y="6429"/>
                  </a:lnTo>
                  <a:lnTo>
                    <a:pt x="3286" y="6373"/>
                  </a:lnTo>
                  <a:lnTo>
                    <a:pt x="3280" y="6366"/>
                  </a:lnTo>
                  <a:lnTo>
                    <a:pt x="3236" y="6308"/>
                  </a:lnTo>
                  <a:lnTo>
                    <a:pt x="3230" y="6301"/>
                  </a:lnTo>
                  <a:lnTo>
                    <a:pt x="3188" y="6241"/>
                  </a:lnTo>
                  <a:lnTo>
                    <a:pt x="3183" y="6234"/>
                  </a:lnTo>
                  <a:lnTo>
                    <a:pt x="3143" y="6173"/>
                  </a:lnTo>
                  <a:lnTo>
                    <a:pt x="3138" y="6165"/>
                  </a:lnTo>
                  <a:lnTo>
                    <a:pt x="3100" y="6102"/>
                  </a:lnTo>
                  <a:lnTo>
                    <a:pt x="3095" y="6094"/>
                  </a:lnTo>
                  <a:lnTo>
                    <a:pt x="3060" y="6030"/>
                  </a:lnTo>
                  <a:lnTo>
                    <a:pt x="3055" y="6022"/>
                  </a:lnTo>
                  <a:lnTo>
                    <a:pt x="3023" y="5957"/>
                  </a:lnTo>
                  <a:lnTo>
                    <a:pt x="3018" y="5948"/>
                  </a:lnTo>
                  <a:lnTo>
                    <a:pt x="2988" y="5882"/>
                  </a:lnTo>
                  <a:lnTo>
                    <a:pt x="2984" y="5873"/>
                  </a:lnTo>
                  <a:lnTo>
                    <a:pt x="2957" y="5806"/>
                  </a:lnTo>
                  <a:lnTo>
                    <a:pt x="2953" y="5798"/>
                  </a:lnTo>
                  <a:lnTo>
                    <a:pt x="2928" y="5729"/>
                  </a:lnTo>
                  <a:lnTo>
                    <a:pt x="2925" y="5721"/>
                  </a:lnTo>
                  <a:lnTo>
                    <a:pt x="2902" y="5652"/>
                  </a:lnTo>
                  <a:lnTo>
                    <a:pt x="2899" y="5643"/>
                  </a:lnTo>
                  <a:lnTo>
                    <a:pt x="2879" y="5573"/>
                  </a:lnTo>
                  <a:lnTo>
                    <a:pt x="2877" y="5564"/>
                  </a:lnTo>
                  <a:lnTo>
                    <a:pt x="2859" y="5494"/>
                  </a:lnTo>
                  <a:lnTo>
                    <a:pt x="2857" y="5485"/>
                  </a:lnTo>
                  <a:lnTo>
                    <a:pt x="2842" y="5413"/>
                  </a:lnTo>
                  <a:lnTo>
                    <a:pt x="2841" y="5404"/>
                  </a:lnTo>
                  <a:lnTo>
                    <a:pt x="2828" y="5333"/>
                  </a:lnTo>
                  <a:lnTo>
                    <a:pt x="2827" y="5323"/>
                  </a:lnTo>
                  <a:lnTo>
                    <a:pt x="2817" y="5251"/>
                  </a:lnTo>
                  <a:lnTo>
                    <a:pt x="2816" y="5242"/>
                  </a:lnTo>
                  <a:lnTo>
                    <a:pt x="2810" y="5169"/>
                  </a:lnTo>
                  <a:lnTo>
                    <a:pt x="2809" y="5160"/>
                  </a:lnTo>
                  <a:lnTo>
                    <a:pt x="2805" y="5087"/>
                  </a:lnTo>
                  <a:lnTo>
                    <a:pt x="2804" y="5078"/>
                  </a:lnTo>
                  <a:lnTo>
                    <a:pt x="2803" y="5005"/>
                  </a:lnTo>
                  <a:lnTo>
                    <a:pt x="2803" y="4995"/>
                  </a:lnTo>
                  <a:lnTo>
                    <a:pt x="2804" y="4922"/>
                  </a:lnTo>
                  <a:lnTo>
                    <a:pt x="2805" y="4913"/>
                  </a:lnTo>
                  <a:lnTo>
                    <a:pt x="2809" y="4840"/>
                  </a:lnTo>
                  <a:lnTo>
                    <a:pt x="2810" y="4831"/>
                  </a:lnTo>
                  <a:lnTo>
                    <a:pt x="2816" y="4758"/>
                  </a:lnTo>
                  <a:lnTo>
                    <a:pt x="2817" y="4749"/>
                  </a:lnTo>
                  <a:lnTo>
                    <a:pt x="2827" y="4677"/>
                  </a:lnTo>
                  <a:lnTo>
                    <a:pt x="2828" y="4667"/>
                  </a:lnTo>
                  <a:lnTo>
                    <a:pt x="2841" y="4596"/>
                  </a:lnTo>
                  <a:lnTo>
                    <a:pt x="2842" y="4587"/>
                  </a:lnTo>
                  <a:lnTo>
                    <a:pt x="2857" y="4515"/>
                  </a:lnTo>
                  <a:lnTo>
                    <a:pt x="2859" y="4506"/>
                  </a:lnTo>
                  <a:lnTo>
                    <a:pt x="2877" y="4436"/>
                  </a:lnTo>
                  <a:lnTo>
                    <a:pt x="2879" y="4427"/>
                  </a:lnTo>
                  <a:lnTo>
                    <a:pt x="2899" y="4357"/>
                  </a:lnTo>
                  <a:lnTo>
                    <a:pt x="2902" y="4348"/>
                  </a:lnTo>
                  <a:lnTo>
                    <a:pt x="2925" y="4279"/>
                  </a:lnTo>
                  <a:lnTo>
                    <a:pt x="2928" y="4271"/>
                  </a:lnTo>
                  <a:lnTo>
                    <a:pt x="2953" y="4202"/>
                  </a:lnTo>
                  <a:lnTo>
                    <a:pt x="2957" y="4194"/>
                  </a:lnTo>
                  <a:lnTo>
                    <a:pt x="2984" y="4127"/>
                  </a:lnTo>
                  <a:lnTo>
                    <a:pt x="2988" y="4118"/>
                  </a:lnTo>
                  <a:lnTo>
                    <a:pt x="3018" y="4052"/>
                  </a:lnTo>
                  <a:lnTo>
                    <a:pt x="3023" y="4043"/>
                  </a:lnTo>
                  <a:lnTo>
                    <a:pt x="3055" y="3978"/>
                  </a:lnTo>
                  <a:lnTo>
                    <a:pt x="3060" y="3970"/>
                  </a:lnTo>
                  <a:lnTo>
                    <a:pt x="3095" y="3906"/>
                  </a:lnTo>
                  <a:lnTo>
                    <a:pt x="3100" y="3898"/>
                  </a:lnTo>
                  <a:lnTo>
                    <a:pt x="3138" y="3835"/>
                  </a:lnTo>
                  <a:lnTo>
                    <a:pt x="3143" y="3827"/>
                  </a:lnTo>
                  <a:lnTo>
                    <a:pt x="3183" y="3766"/>
                  </a:lnTo>
                  <a:lnTo>
                    <a:pt x="3188" y="3759"/>
                  </a:lnTo>
                  <a:lnTo>
                    <a:pt x="3230" y="3699"/>
                  </a:lnTo>
                  <a:lnTo>
                    <a:pt x="3236" y="3692"/>
                  </a:lnTo>
                  <a:lnTo>
                    <a:pt x="3280" y="3634"/>
                  </a:lnTo>
                  <a:lnTo>
                    <a:pt x="3286" y="3627"/>
                  </a:lnTo>
                  <a:lnTo>
                    <a:pt x="3332" y="3571"/>
                  </a:lnTo>
                  <a:lnTo>
                    <a:pt x="3338" y="3563"/>
                  </a:lnTo>
                  <a:lnTo>
                    <a:pt x="3387" y="3509"/>
                  </a:lnTo>
                  <a:lnTo>
                    <a:pt x="3393" y="3502"/>
                  </a:lnTo>
                  <a:lnTo>
                    <a:pt x="3444" y="3450"/>
                  </a:lnTo>
                  <a:lnTo>
                    <a:pt x="3450" y="3444"/>
                  </a:lnTo>
                  <a:lnTo>
                    <a:pt x="3502" y="3393"/>
                  </a:lnTo>
                  <a:lnTo>
                    <a:pt x="3509" y="3387"/>
                  </a:lnTo>
                  <a:lnTo>
                    <a:pt x="3563" y="3338"/>
                  </a:lnTo>
                  <a:lnTo>
                    <a:pt x="3571" y="3332"/>
                  </a:lnTo>
                  <a:lnTo>
                    <a:pt x="3627" y="3286"/>
                  </a:lnTo>
                  <a:lnTo>
                    <a:pt x="3634" y="3280"/>
                  </a:lnTo>
                  <a:lnTo>
                    <a:pt x="3692" y="3236"/>
                  </a:lnTo>
                  <a:lnTo>
                    <a:pt x="3699" y="3230"/>
                  </a:lnTo>
                  <a:lnTo>
                    <a:pt x="3759" y="3188"/>
                  </a:lnTo>
                  <a:lnTo>
                    <a:pt x="3766" y="3183"/>
                  </a:lnTo>
                  <a:lnTo>
                    <a:pt x="3827" y="3143"/>
                  </a:lnTo>
                  <a:lnTo>
                    <a:pt x="3835" y="3138"/>
                  </a:lnTo>
                  <a:lnTo>
                    <a:pt x="3898" y="3100"/>
                  </a:lnTo>
                  <a:lnTo>
                    <a:pt x="3906" y="3095"/>
                  </a:lnTo>
                  <a:lnTo>
                    <a:pt x="3970" y="3060"/>
                  </a:lnTo>
                  <a:lnTo>
                    <a:pt x="3978" y="3055"/>
                  </a:lnTo>
                  <a:lnTo>
                    <a:pt x="4043" y="3023"/>
                  </a:lnTo>
                  <a:lnTo>
                    <a:pt x="4052" y="3018"/>
                  </a:lnTo>
                  <a:lnTo>
                    <a:pt x="4118" y="2988"/>
                  </a:lnTo>
                  <a:lnTo>
                    <a:pt x="4127" y="2984"/>
                  </a:lnTo>
                  <a:lnTo>
                    <a:pt x="4194" y="2957"/>
                  </a:lnTo>
                  <a:lnTo>
                    <a:pt x="4202" y="2953"/>
                  </a:lnTo>
                  <a:lnTo>
                    <a:pt x="4271" y="2928"/>
                  </a:lnTo>
                  <a:lnTo>
                    <a:pt x="4279" y="2925"/>
                  </a:lnTo>
                  <a:lnTo>
                    <a:pt x="4348" y="2902"/>
                  </a:lnTo>
                  <a:lnTo>
                    <a:pt x="4357" y="2899"/>
                  </a:lnTo>
                  <a:lnTo>
                    <a:pt x="4427" y="2879"/>
                  </a:lnTo>
                  <a:lnTo>
                    <a:pt x="4436" y="2877"/>
                  </a:lnTo>
                  <a:lnTo>
                    <a:pt x="4506" y="2859"/>
                  </a:lnTo>
                  <a:lnTo>
                    <a:pt x="4515" y="2857"/>
                  </a:lnTo>
                  <a:lnTo>
                    <a:pt x="4587" y="2842"/>
                  </a:lnTo>
                  <a:lnTo>
                    <a:pt x="4596" y="2841"/>
                  </a:lnTo>
                  <a:lnTo>
                    <a:pt x="4667" y="2828"/>
                  </a:lnTo>
                  <a:lnTo>
                    <a:pt x="4677" y="2827"/>
                  </a:lnTo>
                  <a:lnTo>
                    <a:pt x="4749" y="2817"/>
                  </a:lnTo>
                  <a:lnTo>
                    <a:pt x="4758" y="2816"/>
                  </a:lnTo>
                  <a:lnTo>
                    <a:pt x="4831" y="2810"/>
                  </a:lnTo>
                  <a:lnTo>
                    <a:pt x="4840" y="2809"/>
                  </a:lnTo>
                  <a:lnTo>
                    <a:pt x="4913" y="2805"/>
                  </a:lnTo>
                  <a:lnTo>
                    <a:pt x="4922" y="2804"/>
                  </a:lnTo>
                  <a:lnTo>
                    <a:pt x="4995" y="2803"/>
                  </a:lnTo>
                  <a:lnTo>
                    <a:pt x="5005" y="2803"/>
                  </a:lnTo>
                  <a:lnTo>
                    <a:pt x="5078" y="2804"/>
                  </a:lnTo>
                  <a:lnTo>
                    <a:pt x="5087" y="2805"/>
                  </a:lnTo>
                  <a:lnTo>
                    <a:pt x="5160" y="2809"/>
                  </a:lnTo>
                  <a:lnTo>
                    <a:pt x="5169" y="2810"/>
                  </a:lnTo>
                  <a:lnTo>
                    <a:pt x="5242" y="2816"/>
                  </a:lnTo>
                  <a:lnTo>
                    <a:pt x="5251" y="2817"/>
                  </a:lnTo>
                  <a:lnTo>
                    <a:pt x="5323" y="2827"/>
                  </a:lnTo>
                  <a:lnTo>
                    <a:pt x="5333" y="2828"/>
                  </a:lnTo>
                  <a:lnTo>
                    <a:pt x="5404" y="2841"/>
                  </a:lnTo>
                  <a:lnTo>
                    <a:pt x="5413" y="2842"/>
                  </a:lnTo>
                  <a:lnTo>
                    <a:pt x="5485" y="2857"/>
                  </a:lnTo>
                  <a:lnTo>
                    <a:pt x="5494" y="2859"/>
                  </a:lnTo>
                  <a:lnTo>
                    <a:pt x="5564" y="2877"/>
                  </a:lnTo>
                  <a:lnTo>
                    <a:pt x="5573" y="2879"/>
                  </a:lnTo>
                  <a:lnTo>
                    <a:pt x="5643" y="2899"/>
                  </a:lnTo>
                  <a:lnTo>
                    <a:pt x="5652" y="2902"/>
                  </a:lnTo>
                  <a:lnTo>
                    <a:pt x="5721" y="2925"/>
                  </a:lnTo>
                  <a:lnTo>
                    <a:pt x="5729" y="2928"/>
                  </a:lnTo>
                  <a:lnTo>
                    <a:pt x="5798" y="2953"/>
                  </a:lnTo>
                  <a:lnTo>
                    <a:pt x="5806" y="2957"/>
                  </a:lnTo>
                  <a:lnTo>
                    <a:pt x="5873" y="2984"/>
                  </a:lnTo>
                  <a:lnTo>
                    <a:pt x="5882" y="2988"/>
                  </a:lnTo>
                  <a:lnTo>
                    <a:pt x="5948" y="3018"/>
                  </a:lnTo>
                  <a:lnTo>
                    <a:pt x="5957" y="3023"/>
                  </a:lnTo>
                  <a:lnTo>
                    <a:pt x="6022" y="3055"/>
                  </a:lnTo>
                  <a:lnTo>
                    <a:pt x="6030" y="3060"/>
                  </a:lnTo>
                  <a:lnTo>
                    <a:pt x="6094" y="3095"/>
                  </a:lnTo>
                  <a:lnTo>
                    <a:pt x="6102" y="3100"/>
                  </a:lnTo>
                  <a:lnTo>
                    <a:pt x="6165" y="3138"/>
                  </a:lnTo>
                  <a:lnTo>
                    <a:pt x="6173" y="3143"/>
                  </a:lnTo>
                  <a:lnTo>
                    <a:pt x="6234" y="3183"/>
                  </a:lnTo>
                  <a:lnTo>
                    <a:pt x="6241" y="3188"/>
                  </a:lnTo>
                  <a:lnTo>
                    <a:pt x="6301" y="3230"/>
                  </a:lnTo>
                  <a:lnTo>
                    <a:pt x="6308" y="3236"/>
                  </a:lnTo>
                  <a:lnTo>
                    <a:pt x="6366" y="3280"/>
                  </a:lnTo>
                  <a:lnTo>
                    <a:pt x="6373" y="3286"/>
                  </a:lnTo>
                  <a:lnTo>
                    <a:pt x="6429" y="3332"/>
                  </a:lnTo>
                  <a:lnTo>
                    <a:pt x="6437" y="3338"/>
                  </a:lnTo>
                  <a:lnTo>
                    <a:pt x="6491" y="3387"/>
                  </a:lnTo>
                  <a:lnTo>
                    <a:pt x="6498" y="3393"/>
                  </a:lnTo>
                  <a:lnTo>
                    <a:pt x="6550" y="3444"/>
                  </a:lnTo>
                  <a:lnTo>
                    <a:pt x="6556" y="3450"/>
                  </a:lnTo>
                  <a:lnTo>
                    <a:pt x="6607" y="3502"/>
                  </a:lnTo>
                  <a:lnTo>
                    <a:pt x="6613" y="3509"/>
                  </a:lnTo>
                  <a:lnTo>
                    <a:pt x="6662" y="3563"/>
                  </a:lnTo>
                  <a:lnTo>
                    <a:pt x="6668" y="3571"/>
                  </a:lnTo>
                  <a:lnTo>
                    <a:pt x="6714" y="3627"/>
                  </a:lnTo>
                  <a:lnTo>
                    <a:pt x="6720" y="3634"/>
                  </a:lnTo>
                  <a:lnTo>
                    <a:pt x="6764" y="3692"/>
                  </a:lnTo>
                  <a:lnTo>
                    <a:pt x="6770" y="3699"/>
                  </a:lnTo>
                  <a:lnTo>
                    <a:pt x="6812" y="3759"/>
                  </a:lnTo>
                  <a:lnTo>
                    <a:pt x="6817" y="3766"/>
                  </a:lnTo>
                  <a:lnTo>
                    <a:pt x="6857" y="3827"/>
                  </a:lnTo>
                  <a:lnTo>
                    <a:pt x="6862" y="3835"/>
                  </a:lnTo>
                  <a:lnTo>
                    <a:pt x="6900" y="3898"/>
                  </a:lnTo>
                  <a:lnTo>
                    <a:pt x="6905" y="3906"/>
                  </a:lnTo>
                  <a:lnTo>
                    <a:pt x="6940" y="3970"/>
                  </a:lnTo>
                  <a:lnTo>
                    <a:pt x="6945" y="3978"/>
                  </a:lnTo>
                  <a:lnTo>
                    <a:pt x="6977" y="4043"/>
                  </a:lnTo>
                  <a:lnTo>
                    <a:pt x="6982" y="4052"/>
                  </a:lnTo>
                  <a:lnTo>
                    <a:pt x="7012" y="4118"/>
                  </a:lnTo>
                  <a:lnTo>
                    <a:pt x="7016" y="4127"/>
                  </a:lnTo>
                  <a:lnTo>
                    <a:pt x="7043" y="4194"/>
                  </a:lnTo>
                  <a:lnTo>
                    <a:pt x="7047" y="4202"/>
                  </a:lnTo>
                  <a:lnTo>
                    <a:pt x="7072" y="4271"/>
                  </a:lnTo>
                  <a:lnTo>
                    <a:pt x="7075" y="4279"/>
                  </a:lnTo>
                  <a:lnTo>
                    <a:pt x="7098" y="4348"/>
                  </a:lnTo>
                  <a:lnTo>
                    <a:pt x="7101" y="4357"/>
                  </a:lnTo>
                  <a:lnTo>
                    <a:pt x="7121" y="4427"/>
                  </a:lnTo>
                  <a:lnTo>
                    <a:pt x="7123" y="4436"/>
                  </a:lnTo>
                  <a:lnTo>
                    <a:pt x="7141" y="4506"/>
                  </a:lnTo>
                  <a:lnTo>
                    <a:pt x="7143" y="4515"/>
                  </a:lnTo>
                  <a:lnTo>
                    <a:pt x="7158" y="4587"/>
                  </a:lnTo>
                  <a:lnTo>
                    <a:pt x="7159" y="4596"/>
                  </a:lnTo>
                  <a:lnTo>
                    <a:pt x="7172" y="4667"/>
                  </a:lnTo>
                  <a:lnTo>
                    <a:pt x="7173" y="4677"/>
                  </a:lnTo>
                  <a:lnTo>
                    <a:pt x="7183" y="4749"/>
                  </a:lnTo>
                  <a:lnTo>
                    <a:pt x="7184" y="4758"/>
                  </a:lnTo>
                  <a:lnTo>
                    <a:pt x="7190" y="4831"/>
                  </a:lnTo>
                  <a:lnTo>
                    <a:pt x="7191" y="4840"/>
                  </a:lnTo>
                  <a:close/>
                  <a:moveTo>
                    <a:pt x="6686" y="5190"/>
                  </a:moveTo>
                  <a:lnTo>
                    <a:pt x="6692" y="5127"/>
                  </a:lnTo>
                  <a:lnTo>
                    <a:pt x="6696" y="5064"/>
                  </a:lnTo>
                  <a:lnTo>
                    <a:pt x="6697" y="5000"/>
                  </a:lnTo>
                  <a:lnTo>
                    <a:pt x="6696" y="4936"/>
                  </a:lnTo>
                  <a:lnTo>
                    <a:pt x="6692" y="4873"/>
                  </a:lnTo>
                  <a:lnTo>
                    <a:pt x="6686" y="4810"/>
                  </a:lnTo>
                  <a:lnTo>
                    <a:pt x="6678" y="4747"/>
                  </a:lnTo>
                  <a:lnTo>
                    <a:pt x="6667" y="4684"/>
                  </a:lnTo>
                  <a:lnTo>
                    <a:pt x="6654" y="4622"/>
                  </a:lnTo>
                  <a:lnTo>
                    <a:pt x="6639" y="4561"/>
                  </a:lnTo>
                  <a:lnTo>
                    <a:pt x="6622" y="4500"/>
                  </a:lnTo>
                  <a:lnTo>
                    <a:pt x="6602" y="4440"/>
                  </a:lnTo>
                  <a:lnTo>
                    <a:pt x="6580" y="4381"/>
                  </a:lnTo>
                  <a:lnTo>
                    <a:pt x="6556" y="4322"/>
                  </a:lnTo>
                  <a:lnTo>
                    <a:pt x="6529" y="4265"/>
                  </a:lnTo>
                  <a:lnTo>
                    <a:pt x="6500" y="4208"/>
                  </a:lnTo>
                  <a:lnTo>
                    <a:pt x="6469" y="4152"/>
                  </a:lnTo>
                  <a:lnTo>
                    <a:pt x="6437" y="4097"/>
                  </a:lnTo>
                  <a:lnTo>
                    <a:pt x="6402" y="4044"/>
                  </a:lnTo>
                  <a:lnTo>
                    <a:pt x="6365" y="3992"/>
                  </a:lnTo>
                  <a:lnTo>
                    <a:pt x="6326" y="3942"/>
                  </a:lnTo>
                  <a:lnTo>
                    <a:pt x="6286" y="3893"/>
                  </a:lnTo>
                  <a:lnTo>
                    <a:pt x="6244" y="3846"/>
                  </a:lnTo>
                  <a:lnTo>
                    <a:pt x="6200" y="3800"/>
                  </a:lnTo>
                  <a:lnTo>
                    <a:pt x="6154" y="3756"/>
                  </a:lnTo>
                  <a:lnTo>
                    <a:pt x="6107" y="3714"/>
                  </a:lnTo>
                  <a:lnTo>
                    <a:pt x="6058" y="3674"/>
                  </a:lnTo>
                  <a:lnTo>
                    <a:pt x="6008" y="3635"/>
                  </a:lnTo>
                  <a:lnTo>
                    <a:pt x="5956" y="3598"/>
                  </a:lnTo>
                  <a:lnTo>
                    <a:pt x="5903" y="3563"/>
                  </a:lnTo>
                  <a:lnTo>
                    <a:pt x="5848" y="3531"/>
                  </a:lnTo>
                  <a:lnTo>
                    <a:pt x="5792" y="3500"/>
                  </a:lnTo>
                  <a:lnTo>
                    <a:pt x="5735" y="3471"/>
                  </a:lnTo>
                  <a:lnTo>
                    <a:pt x="5678" y="3444"/>
                  </a:lnTo>
                  <a:lnTo>
                    <a:pt x="5619" y="3420"/>
                  </a:lnTo>
                  <a:lnTo>
                    <a:pt x="5560" y="3398"/>
                  </a:lnTo>
                  <a:lnTo>
                    <a:pt x="5500" y="3378"/>
                  </a:lnTo>
                  <a:lnTo>
                    <a:pt x="5439" y="3361"/>
                  </a:lnTo>
                  <a:lnTo>
                    <a:pt x="5378" y="3346"/>
                  </a:lnTo>
                  <a:lnTo>
                    <a:pt x="5316" y="3333"/>
                  </a:lnTo>
                  <a:lnTo>
                    <a:pt x="5253" y="3322"/>
                  </a:lnTo>
                  <a:lnTo>
                    <a:pt x="5190" y="3314"/>
                  </a:lnTo>
                  <a:lnTo>
                    <a:pt x="5127" y="3308"/>
                  </a:lnTo>
                  <a:lnTo>
                    <a:pt x="5064" y="3304"/>
                  </a:lnTo>
                  <a:lnTo>
                    <a:pt x="5000" y="3303"/>
                  </a:lnTo>
                  <a:lnTo>
                    <a:pt x="4936" y="3304"/>
                  </a:lnTo>
                  <a:lnTo>
                    <a:pt x="4873" y="3308"/>
                  </a:lnTo>
                  <a:lnTo>
                    <a:pt x="4810" y="3314"/>
                  </a:lnTo>
                  <a:lnTo>
                    <a:pt x="4747" y="3322"/>
                  </a:lnTo>
                  <a:lnTo>
                    <a:pt x="4684" y="3333"/>
                  </a:lnTo>
                  <a:lnTo>
                    <a:pt x="4622" y="3346"/>
                  </a:lnTo>
                  <a:lnTo>
                    <a:pt x="4561" y="3361"/>
                  </a:lnTo>
                  <a:lnTo>
                    <a:pt x="4500" y="3378"/>
                  </a:lnTo>
                  <a:lnTo>
                    <a:pt x="4440" y="3398"/>
                  </a:lnTo>
                  <a:lnTo>
                    <a:pt x="4381" y="3420"/>
                  </a:lnTo>
                  <a:lnTo>
                    <a:pt x="4322" y="3444"/>
                  </a:lnTo>
                  <a:lnTo>
                    <a:pt x="4265" y="3471"/>
                  </a:lnTo>
                  <a:lnTo>
                    <a:pt x="4208" y="3500"/>
                  </a:lnTo>
                  <a:lnTo>
                    <a:pt x="4152" y="3531"/>
                  </a:lnTo>
                  <a:lnTo>
                    <a:pt x="4097" y="3563"/>
                  </a:lnTo>
                  <a:lnTo>
                    <a:pt x="4044" y="3598"/>
                  </a:lnTo>
                  <a:lnTo>
                    <a:pt x="3992" y="3635"/>
                  </a:lnTo>
                  <a:lnTo>
                    <a:pt x="3942" y="3674"/>
                  </a:lnTo>
                  <a:lnTo>
                    <a:pt x="3893" y="3714"/>
                  </a:lnTo>
                  <a:lnTo>
                    <a:pt x="3846" y="3756"/>
                  </a:lnTo>
                  <a:lnTo>
                    <a:pt x="3800" y="3800"/>
                  </a:lnTo>
                  <a:lnTo>
                    <a:pt x="3756" y="3846"/>
                  </a:lnTo>
                  <a:lnTo>
                    <a:pt x="3714" y="3893"/>
                  </a:lnTo>
                  <a:lnTo>
                    <a:pt x="3674" y="3942"/>
                  </a:lnTo>
                  <a:lnTo>
                    <a:pt x="3635" y="3992"/>
                  </a:lnTo>
                  <a:lnTo>
                    <a:pt x="3598" y="4044"/>
                  </a:lnTo>
                  <a:lnTo>
                    <a:pt x="3563" y="4097"/>
                  </a:lnTo>
                  <a:lnTo>
                    <a:pt x="3531" y="4152"/>
                  </a:lnTo>
                  <a:lnTo>
                    <a:pt x="3500" y="4208"/>
                  </a:lnTo>
                  <a:lnTo>
                    <a:pt x="3471" y="4265"/>
                  </a:lnTo>
                  <a:lnTo>
                    <a:pt x="3444" y="4322"/>
                  </a:lnTo>
                  <a:lnTo>
                    <a:pt x="3420" y="4381"/>
                  </a:lnTo>
                  <a:lnTo>
                    <a:pt x="3398" y="4440"/>
                  </a:lnTo>
                  <a:lnTo>
                    <a:pt x="3378" y="4500"/>
                  </a:lnTo>
                  <a:lnTo>
                    <a:pt x="3361" y="4561"/>
                  </a:lnTo>
                  <a:lnTo>
                    <a:pt x="3346" y="4622"/>
                  </a:lnTo>
                  <a:lnTo>
                    <a:pt x="3333" y="4684"/>
                  </a:lnTo>
                  <a:lnTo>
                    <a:pt x="3322" y="4747"/>
                  </a:lnTo>
                  <a:lnTo>
                    <a:pt x="3314" y="4810"/>
                  </a:lnTo>
                  <a:lnTo>
                    <a:pt x="3308" y="4873"/>
                  </a:lnTo>
                  <a:lnTo>
                    <a:pt x="3304" y="4936"/>
                  </a:lnTo>
                  <a:lnTo>
                    <a:pt x="3303" y="5000"/>
                  </a:lnTo>
                  <a:lnTo>
                    <a:pt x="3304" y="5064"/>
                  </a:lnTo>
                  <a:lnTo>
                    <a:pt x="3308" y="5127"/>
                  </a:lnTo>
                  <a:lnTo>
                    <a:pt x="3314" y="5190"/>
                  </a:lnTo>
                  <a:lnTo>
                    <a:pt x="3322" y="5253"/>
                  </a:lnTo>
                  <a:lnTo>
                    <a:pt x="3333" y="5316"/>
                  </a:lnTo>
                  <a:lnTo>
                    <a:pt x="3346" y="5378"/>
                  </a:lnTo>
                  <a:lnTo>
                    <a:pt x="3361" y="5439"/>
                  </a:lnTo>
                  <a:lnTo>
                    <a:pt x="3378" y="5500"/>
                  </a:lnTo>
                  <a:lnTo>
                    <a:pt x="3398" y="5560"/>
                  </a:lnTo>
                  <a:lnTo>
                    <a:pt x="3420" y="5619"/>
                  </a:lnTo>
                  <a:lnTo>
                    <a:pt x="3444" y="5678"/>
                  </a:lnTo>
                  <a:lnTo>
                    <a:pt x="3471" y="5735"/>
                  </a:lnTo>
                  <a:lnTo>
                    <a:pt x="3500" y="5792"/>
                  </a:lnTo>
                  <a:lnTo>
                    <a:pt x="3531" y="5848"/>
                  </a:lnTo>
                  <a:lnTo>
                    <a:pt x="3563" y="5903"/>
                  </a:lnTo>
                  <a:lnTo>
                    <a:pt x="3598" y="5956"/>
                  </a:lnTo>
                  <a:lnTo>
                    <a:pt x="3635" y="6008"/>
                  </a:lnTo>
                  <a:lnTo>
                    <a:pt x="3674" y="6058"/>
                  </a:lnTo>
                  <a:lnTo>
                    <a:pt x="3714" y="6107"/>
                  </a:lnTo>
                  <a:lnTo>
                    <a:pt x="3756" y="6154"/>
                  </a:lnTo>
                  <a:lnTo>
                    <a:pt x="3800" y="6200"/>
                  </a:lnTo>
                  <a:lnTo>
                    <a:pt x="3846" y="6244"/>
                  </a:lnTo>
                  <a:lnTo>
                    <a:pt x="3893" y="6286"/>
                  </a:lnTo>
                  <a:lnTo>
                    <a:pt x="3942" y="6326"/>
                  </a:lnTo>
                  <a:lnTo>
                    <a:pt x="3992" y="6365"/>
                  </a:lnTo>
                  <a:lnTo>
                    <a:pt x="4044" y="6402"/>
                  </a:lnTo>
                  <a:lnTo>
                    <a:pt x="4097" y="6437"/>
                  </a:lnTo>
                  <a:lnTo>
                    <a:pt x="4152" y="6469"/>
                  </a:lnTo>
                  <a:lnTo>
                    <a:pt x="4208" y="6500"/>
                  </a:lnTo>
                  <a:lnTo>
                    <a:pt x="4265" y="6529"/>
                  </a:lnTo>
                  <a:lnTo>
                    <a:pt x="4322" y="6556"/>
                  </a:lnTo>
                  <a:lnTo>
                    <a:pt x="4381" y="6580"/>
                  </a:lnTo>
                  <a:lnTo>
                    <a:pt x="4440" y="6602"/>
                  </a:lnTo>
                  <a:lnTo>
                    <a:pt x="4500" y="6622"/>
                  </a:lnTo>
                  <a:lnTo>
                    <a:pt x="4561" y="6639"/>
                  </a:lnTo>
                  <a:lnTo>
                    <a:pt x="4622" y="6654"/>
                  </a:lnTo>
                  <a:lnTo>
                    <a:pt x="4684" y="6667"/>
                  </a:lnTo>
                  <a:lnTo>
                    <a:pt x="4747" y="6678"/>
                  </a:lnTo>
                  <a:lnTo>
                    <a:pt x="4810" y="6686"/>
                  </a:lnTo>
                  <a:lnTo>
                    <a:pt x="4873" y="6692"/>
                  </a:lnTo>
                  <a:lnTo>
                    <a:pt x="4936" y="6696"/>
                  </a:lnTo>
                  <a:lnTo>
                    <a:pt x="5000" y="6697"/>
                  </a:lnTo>
                  <a:lnTo>
                    <a:pt x="5064" y="6696"/>
                  </a:lnTo>
                  <a:lnTo>
                    <a:pt x="5127" y="6692"/>
                  </a:lnTo>
                  <a:lnTo>
                    <a:pt x="5190" y="6686"/>
                  </a:lnTo>
                  <a:lnTo>
                    <a:pt x="5253" y="6678"/>
                  </a:lnTo>
                  <a:lnTo>
                    <a:pt x="5316" y="6667"/>
                  </a:lnTo>
                  <a:lnTo>
                    <a:pt x="5378" y="6654"/>
                  </a:lnTo>
                  <a:lnTo>
                    <a:pt x="5439" y="6639"/>
                  </a:lnTo>
                  <a:lnTo>
                    <a:pt x="5500" y="6622"/>
                  </a:lnTo>
                  <a:lnTo>
                    <a:pt x="5560" y="6602"/>
                  </a:lnTo>
                  <a:lnTo>
                    <a:pt x="5619" y="6580"/>
                  </a:lnTo>
                  <a:lnTo>
                    <a:pt x="5678" y="6556"/>
                  </a:lnTo>
                  <a:lnTo>
                    <a:pt x="5735" y="6529"/>
                  </a:lnTo>
                  <a:lnTo>
                    <a:pt x="5792" y="6500"/>
                  </a:lnTo>
                  <a:lnTo>
                    <a:pt x="5848" y="6469"/>
                  </a:lnTo>
                  <a:lnTo>
                    <a:pt x="5903" y="6437"/>
                  </a:lnTo>
                  <a:lnTo>
                    <a:pt x="5956" y="6402"/>
                  </a:lnTo>
                  <a:lnTo>
                    <a:pt x="6008" y="6365"/>
                  </a:lnTo>
                  <a:lnTo>
                    <a:pt x="6058" y="6326"/>
                  </a:lnTo>
                  <a:lnTo>
                    <a:pt x="6107" y="6286"/>
                  </a:lnTo>
                  <a:lnTo>
                    <a:pt x="6154" y="6244"/>
                  </a:lnTo>
                  <a:lnTo>
                    <a:pt x="6200" y="6200"/>
                  </a:lnTo>
                  <a:lnTo>
                    <a:pt x="6244" y="6154"/>
                  </a:lnTo>
                  <a:lnTo>
                    <a:pt x="6286" y="6107"/>
                  </a:lnTo>
                  <a:lnTo>
                    <a:pt x="6326" y="6058"/>
                  </a:lnTo>
                  <a:lnTo>
                    <a:pt x="6365" y="6008"/>
                  </a:lnTo>
                  <a:lnTo>
                    <a:pt x="6402" y="5956"/>
                  </a:lnTo>
                  <a:lnTo>
                    <a:pt x="6437" y="5903"/>
                  </a:lnTo>
                  <a:lnTo>
                    <a:pt x="6469" y="5848"/>
                  </a:lnTo>
                  <a:lnTo>
                    <a:pt x="6500" y="5792"/>
                  </a:lnTo>
                  <a:lnTo>
                    <a:pt x="6529" y="5735"/>
                  </a:lnTo>
                  <a:lnTo>
                    <a:pt x="6556" y="5678"/>
                  </a:lnTo>
                  <a:lnTo>
                    <a:pt x="6580" y="5619"/>
                  </a:lnTo>
                  <a:lnTo>
                    <a:pt x="6602" y="5560"/>
                  </a:lnTo>
                  <a:lnTo>
                    <a:pt x="6622" y="5500"/>
                  </a:lnTo>
                  <a:lnTo>
                    <a:pt x="6639" y="5439"/>
                  </a:lnTo>
                  <a:lnTo>
                    <a:pt x="6654" y="5378"/>
                  </a:lnTo>
                  <a:lnTo>
                    <a:pt x="6667" y="5316"/>
                  </a:lnTo>
                  <a:lnTo>
                    <a:pt x="6678" y="5253"/>
                  </a:lnTo>
                  <a:lnTo>
                    <a:pt x="6686" y="5190"/>
                  </a:lnTo>
                  <a:close/>
                  <a:moveTo>
                    <a:pt x="6701" y="8380"/>
                  </a:moveTo>
                  <a:lnTo>
                    <a:pt x="6673" y="8362"/>
                  </a:lnTo>
                  <a:lnTo>
                    <a:pt x="6649" y="8340"/>
                  </a:lnTo>
                  <a:lnTo>
                    <a:pt x="6627" y="8316"/>
                  </a:lnTo>
                  <a:lnTo>
                    <a:pt x="6609" y="8289"/>
                  </a:lnTo>
                  <a:lnTo>
                    <a:pt x="6122" y="7450"/>
                  </a:lnTo>
                  <a:lnTo>
                    <a:pt x="6107" y="7420"/>
                  </a:lnTo>
                  <a:lnTo>
                    <a:pt x="6097" y="7389"/>
                  </a:lnTo>
                  <a:lnTo>
                    <a:pt x="6090" y="7357"/>
                  </a:lnTo>
                  <a:lnTo>
                    <a:pt x="6088" y="7325"/>
                  </a:lnTo>
                  <a:lnTo>
                    <a:pt x="6090" y="7292"/>
                  </a:lnTo>
                  <a:lnTo>
                    <a:pt x="6096" y="7260"/>
                  </a:lnTo>
                  <a:lnTo>
                    <a:pt x="6107" y="7229"/>
                  </a:lnTo>
                  <a:lnTo>
                    <a:pt x="6121" y="7200"/>
                  </a:lnTo>
                  <a:lnTo>
                    <a:pt x="6139" y="7172"/>
                  </a:lnTo>
                  <a:lnTo>
                    <a:pt x="6161" y="7148"/>
                  </a:lnTo>
                  <a:lnTo>
                    <a:pt x="6185" y="7126"/>
                  </a:lnTo>
                  <a:lnTo>
                    <a:pt x="6212" y="7108"/>
                  </a:lnTo>
                  <a:lnTo>
                    <a:pt x="6242" y="7093"/>
                  </a:lnTo>
                  <a:lnTo>
                    <a:pt x="6273" y="7083"/>
                  </a:lnTo>
                  <a:lnTo>
                    <a:pt x="6305" y="7076"/>
                  </a:lnTo>
                  <a:lnTo>
                    <a:pt x="6337" y="7074"/>
                  </a:lnTo>
                  <a:lnTo>
                    <a:pt x="6370" y="7076"/>
                  </a:lnTo>
                  <a:lnTo>
                    <a:pt x="6402" y="7082"/>
                  </a:lnTo>
                  <a:lnTo>
                    <a:pt x="6433" y="7093"/>
                  </a:lnTo>
                  <a:lnTo>
                    <a:pt x="6462" y="7107"/>
                  </a:lnTo>
                  <a:lnTo>
                    <a:pt x="6490" y="7125"/>
                  </a:lnTo>
                  <a:lnTo>
                    <a:pt x="6514" y="7147"/>
                  </a:lnTo>
                  <a:lnTo>
                    <a:pt x="6536" y="7171"/>
                  </a:lnTo>
                  <a:lnTo>
                    <a:pt x="6554" y="7198"/>
                  </a:lnTo>
                  <a:lnTo>
                    <a:pt x="7041" y="8037"/>
                  </a:lnTo>
                  <a:lnTo>
                    <a:pt x="7056" y="8067"/>
                  </a:lnTo>
                  <a:lnTo>
                    <a:pt x="7066" y="8098"/>
                  </a:lnTo>
                  <a:lnTo>
                    <a:pt x="7073" y="8130"/>
                  </a:lnTo>
                  <a:lnTo>
                    <a:pt x="7075" y="8162"/>
                  </a:lnTo>
                  <a:lnTo>
                    <a:pt x="7073" y="8195"/>
                  </a:lnTo>
                  <a:lnTo>
                    <a:pt x="7067" y="8227"/>
                  </a:lnTo>
                  <a:lnTo>
                    <a:pt x="7056" y="8258"/>
                  </a:lnTo>
                  <a:lnTo>
                    <a:pt x="7042" y="8287"/>
                  </a:lnTo>
                  <a:lnTo>
                    <a:pt x="7024" y="8315"/>
                  </a:lnTo>
                  <a:lnTo>
                    <a:pt x="7002" y="8339"/>
                  </a:lnTo>
                  <a:lnTo>
                    <a:pt x="6978" y="8361"/>
                  </a:lnTo>
                  <a:lnTo>
                    <a:pt x="6951" y="8379"/>
                  </a:lnTo>
                  <a:lnTo>
                    <a:pt x="6921" y="8394"/>
                  </a:lnTo>
                  <a:lnTo>
                    <a:pt x="6890" y="8404"/>
                  </a:lnTo>
                  <a:lnTo>
                    <a:pt x="6858" y="8411"/>
                  </a:lnTo>
                  <a:lnTo>
                    <a:pt x="6826" y="8413"/>
                  </a:lnTo>
                  <a:lnTo>
                    <a:pt x="6793" y="8411"/>
                  </a:lnTo>
                  <a:lnTo>
                    <a:pt x="6761" y="8405"/>
                  </a:lnTo>
                  <a:lnTo>
                    <a:pt x="6730" y="8394"/>
                  </a:lnTo>
                  <a:lnTo>
                    <a:pt x="6701" y="8380"/>
                  </a:lnTo>
                  <a:close/>
                  <a:moveTo>
                    <a:pt x="7075" y="1838"/>
                  </a:moveTo>
                  <a:lnTo>
                    <a:pt x="7073" y="1870"/>
                  </a:lnTo>
                  <a:lnTo>
                    <a:pt x="7066" y="1902"/>
                  </a:lnTo>
                  <a:lnTo>
                    <a:pt x="7056" y="1933"/>
                  </a:lnTo>
                  <a:lnTo>
                    <a:pt x="7041" y="1963"/>
                  </a:lnTo>
                  <a:lnTo>
                    <a:pt x="6554" y="2802"/>
                  </a:lnTo>
                  <a:lnTo>
                    <a:pt x="6536" y="2829"/>
                  </a:lnTo>
                  <a:lnTo>
                    <a:pt x="6514" y="2853"/>
                  </a:lnTo>
                  <a:lnTo>
                    <a:pt x="6490" y="2875"/>
                  </a:lnTo>
                  <a:lnTo>
                    <a:pt x="6462" y="2893"/>
                  </a:lnTo>
                  <a:lnTo>
                    <a:pt x="6433" y="2907"/>
                  </a:lnTo>
                  <a:lnTo>
                    <a:pt x="6402" y="2918"/>
                  </a:lnTo>
                  <a:lnTo>
                    <a:pt x="6370" y="2924"/>
                  </a:lnTo>
                  <a:lnTo>
                    <a:pt x="6337" y="2926"/>
                  </a:lnTo>
                  <a:lnTo>
                    <a:pt x="6305" y="2924"/>
                  </a:lnTo>
                  <a:lnTo>
                    <a:pt x="6273" y="2917"/>
                  </a:lnTo>
                  <a:lnTo>
                    <a:pt x="6242" y="2907"/>
                  </a:lnTo>
                  <a:lnTo>
                    <a:pt x="6212" y="2892"/>
                  </a:lnTo>
                  <a:lnTo>
                    <a:pt x="6185" y="2874"/>
                  </a:lnTo>
                  <a:lnTo>
                    <a:pt x="6161" y="2852"/>
                  </a:lnTo>
                  <a:lnTo>
                    <a:pt x="6139" y="2828"/>
                  </a:lnTo>
                  <a:lnTo>
                    <a:pt x="6121" y="2800"/>
                  </a:lnTo>
                  <a:lnTo>
                    <a:pt x="6107" y="2771"/>
                  </a:lnTo>
                  <a:lnTo>
                    <a:pt x="6096" y="2740"/>
                  </a:lnTo>
                  <a:lnTo>
                    <a:pt x="6090" y="2708"/>
                  </a:lnTo>
                  <a:lnTo>
                    <a:pt x="6088" y="2675"/>
                  </a:lnTo>
                  <a:lnTo>
                    <a:pt x="6090" y="2643"/>
                  </a:lnTo>
                  <a:lnTo>
                    <a:pt x="6097" y="2611"/>
                  </a:lnTo>
                  <a:lnTo>
                    <a:pt x="6107" y="2580"/>
                  </a:lnTo>
                  <a:lnTo>
                    <a:pt x="6122" y="2550"/>
                  </a:lnTo>
                  <a:lnTo>
                    <a:pt x="6609" y="1711"/>
                  </a:lnTo>
                  <a:lnTo>
                    <a:pt x="6627" y="1684"/>
                  </a:lnTo>
                  <a:lnTo>
                    <a:pt x="6649" y="1660"/>
                  </a:lnTo>
                  <a:lnTo>
                    <a:pt x="6673" y="1638"/>
                  </a:lnTo>
                  <a:lnTo>
                    <a:pt x="6701" y="1620"/>
                  </a:lnTo>
                  <a:lnTo>
                    <a:pt x="6730" y="1606"/>
                  </a:lnTo>
                  <a:lnTo>
                    <a:pt x="6761" y="1595"/>
                  </a:lnTo>
                  <a:lnTo>
                    <a:pt x="6793" y="1589"/>
                  </a:lnTo>
                  <a:lnTo>
                    <a:pt x="6826" y="1587"/>
                  </a:lnTo>
                  <a:lnTo>
                    <a:pt x="6858" y="1589"/>
                  </a:lnTo>
                  <a:lnTo>
                    <a:pt x="6890" y="1596"/>
                  </a:lnTo>
                  <a:lnTo>
                    <a:pt x="6921" y="1606"/>
                  </a:lnTo>
                  <a:lnTo>
                    <a:pt x="6951" y="1621"/>
                  </a:lnTo>
                  <a:lnTo>
                    <a:pt x="6978" y="1639"/>
                  </a:lnTo>
                  <a:lnTo>
                    <a:pt x="7002" y="1661"/>
                  </a:lnTo>
                  <a:lnTo>
                    <a:pt x="7024" y="1685"/>
                  </a:lnTo>
                  <a:lnTo>
                    <a:pt x="7042" y="1713"/>
                  </a:lnTo>
                  <a:lnTo>
                    <a:pt x="7056" y="1742"/>
                  </a:lnTo>
                  <a:lnTo>
                    <a:pt x="7067" y="1773"/>
                  </a:lnTo>
                  <a:lnTo>
                    <a:pt x="7073" y="1805"/>
                  </a:lnTo>
                  <a:lnTo>
                    <a:pt x="7075" y="1838"/>
                  </a:lnTo>
                  <a:close/>
                  <a:moveTo>
                    <a:pt x="4769" y="8746"/>
                  </a:move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677"/>
                  </a:lnTo>
                  <a:lnTo>
                    <a:pt x="4752" y="7644"/>
                  </a:lnTo>
                  <a:lnTo>
                    <a:pt x="4759" y="7612"/>
                  </a:lnTo>
                  <a:lnTo>
                    <a:pt x="4769" y="7581"/>
                  </a:lnTo>
                  <a:lnTo>
                    <a:pt x="4783" y="7552"/>
                  </a:lnTo>
                  <a:lnTo>
                    <a:pt x="4802" y="7525"/>
                  </a:lnTo>
                  <a:lnTo>
                    <a:pt x="4823" y="7500"/>
                  </a:lnTo>
                  <a:lnTo>
                    <a:pt x="4848" y="7479"/>
                  </a:lnTo>
                  <a:lnTo>
                    <a:pt x="4875" y="7460"/>
                  </a:lnTo>
                  <a:lnTo>
                    <a:pt x="4904" y="7446"/>
                  </a:lnTo>
                  <a:lnTo>
                    <a:pt x="4935" y="7436"/>
                  </a:lnTo>
                  <a:lnTo>
                    <a:pt x="4967" y="7429"/>
                  </a:lnTo>
                  <a:lnTo>
                    <a:pt x="5000" y="7427"/>
                  </a:lnTo>
                  <a:lnTo>
                    <a:pt x="5033" y="7429"/>
                  </a:lnTo>
                  <a:lnTo>
                    <a:pt x="5065" y="7436"/>
                  </a:lnTo>
                  <a:lnTo>
                    <a:pt x="5096" y="7446"/>
                  </a:lnTo>
                  <a:lnTo>
                    <a:pt x="5125" y="7460"/>
                  </a:lnTo>
                  <a:lnTo>
                    <a:pt x="5152" y="7479"/>
                  </a:lnTo>
                  <a:lnTo>
                    <a:pt x="5177" y="7500"/>
                  </a:lnTo>
                  <a:lnTo>
                    <a:pt x="5198" y="7525"/>
                  </a:lnTo>
                  <a:lnTo>
                    <a:pt x="5217" y="7552"/>
                  </a:lnTo>
                  <a:lnTo>
                    <a:pt x="5231" y="7581"/>
                  </a:lnTo>
                  <a:lnTo>
                    <a:pt x="5241" y="7612"/>
                  </a:lnTo>
                  <a:lnTo>
                    <a:pt x="5248" y="7644"/>
                  </a:lnTo>
                  <a:lnTo>
                    <a:pt x="5250" y="7677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close/>
                  <a:moveTo>
                    <a:pt x="5217" y="1225"/>
                  </a:move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323"/>
                  </a:lnTo>
                  <a:lnTo>
                    <a:pt x="5248" y="2356"/>
                  </a:lnTo>
                  <a:lnTo>
                    <a:pt x="5241" y="2388"/>
                  </a:lnTo>
                  <a:lnTo>
                    <a:pt x="5231" y="2419"/>
                  </a:lnTo>
                  <a:lnTo>
                    <a:pt x="5217" y="2448"/>
                  </a:lnTo>
                  <a:lnTo>
                    <a:pt x="5198" y="2475"/>
                  </a:lnTo>
                  <a:lnTo>
                    <a:pt x="5177" y="2500"/>
                  </a:lnTo>
                  <a:lnTo>
                    <a:pt x="5152" y="2521"/>
                  </a:lnTo>
                  <a:lnTo>
                    <a:pt x="5125" y="2540"/>
                  </a:lnTo>
                  <a:lnTo>
                    <a:pt x="5096" y="2554"/>
                  </a:lnTo>
                  <a:lnTo>
                    <a:pt x="5065" y="2564"/>
                  </a:lnTo>
                  <a:lnTo>
                    <a:pt x="5033" y="2571"/>
                  </a:lnTo>
                  <a:lnTo>
                    <a:pt x="5000" y="2573"/>
                  </a:lnTo>
                  <a:lnTo>
                    <a:pt x="4967" y="2571"/>
                  </a:lnTo>
                  <a:lnTo>
                    <a:pt x="4935" y="2564"/>
                  </a:lnTo>
                  <a:lnTo>
                    <a:pt x="4904" y="2554"/>
                  </a:lnTo>
                  <a:lnTo>
                    <a:pt x="4875" y="2540"/>
                  </a:lnTo>
                  <a:lnTo>
                    <a:pt x="4848" y="2521"/>
                  </a:lnTo>
                  <a:lnTo>
                    <a:pt x="4823" y="2500"/>
                  </a:lnTo>
                  <a:lnTo>
                    <a:pt x="4802" y="2475"/>
                  </a:lnTo>
                  <a:lnTo>
                    <a:pt x="4783" y="2448"/>
                  </a:lnTo>
                  <a:lnTo>
                    <a:pt x="4769" y="2419"/>
                  </a:lnTo>
                  <a:lnTo>
                    <a:pt x="4759" y="2388"/>
                  </a:lnTo>
                  <a:lnTo>
                    <a:pt x="4752" y="2356"/>
                  </a:lnTo>
                  <a:lnTo>
                    <a:pt x="4750" y="2323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close/>
                  <a:moveTo>
                    <a:pt x="2925" y="8162"/>
                  </a:moveTo>
                  <a:lnTo>
                    <a:pt x="2927" y="8130"/>
                  </a:lnTo>
                  <a:lnTo>
                    <a:pt x="2934" y="8098"/>
                  </a:lnTo>
                  <a:lnTo>
                    <a:pt x="2944" y="8067"/>
                  </a:lnTo>
                  <a:lnTo>
                    <a:pt x="2959" y="8037"/>
                  </a:lnTo>
                  <a:lnTo>
                    <a:pt x="3446" y="7198"/>
                  </a:lnTo>
                  <a:lnTo>
                    <a:pt x="3464" y="7171"/>
                  </a:lnTo>
                  <a:lnTo>
                    <a:pt x="3486" y="7147"/>
                  </a:lnTo>
                  <a:lnTo>
                    <a:pt x="3510" y="7125"/>
                  </a:lnTo>
                  <a:lnTo>
                    <a:pt x="3538" y="7107"/>
                  </a:lnTo>
                  <a:lnTo>
                    <a:pt x="3567" y="7093"/>
                  </a:lnTo>
                  <a:lnTo>
                    <a:pt x="3598" y="7082"/>
                  </a:lnTo>
                  <a:lnTo>
                    <a:pt x="3630" y="7076"/>
                  </a:lnTo>
                  <a:lnTo>
                    <a:pt x="3663" y="7074"/>
                  </a:lnTo>
                  <a:lnTo>
                    <a:pt x="3695" y="7076"/>
                  </a:lnTo>
                  <a:lnTo>
                    <a:pt x="3727" y="7083"/>
                  </a:lnTo>
                  <a:lnTo>
                    <a:pt x="3758" y="7093"/>
                  </a:lnTo>
                  <a:lnTo>
                    <a:pt x="3788" y="7108"/>
                  </a:lnTo>
                  <a:lnTo>
                    <a:pt x="3815" y="7126"/>
                  </a:lnTo>
                  <a:lnTo>
                    <a:pt x="3839" y="7148"/>
                  </a:lnTo>
                  <a:lnTo>
                    <a:pt x="3861" y="7172"/>
                  </a:lnTo>
                  <a:lnTo>
                    <a:pt x="3879" y="7200"/>
                  </a:lnTo>
                  <a:lnTo>
                    <a:pt x="3893" y="7229"/>
                  </a:lnTo>
                  <a:lnTo>
                    <a:pt x="3904" y="7260"/>
                  </a:lnTo>
                  <a:lnTo>
                    <a:pt x="3910" y="7292"/>
                  </a:lnTo>
                  <a:lnTo>
                    <a:pt x="3912" y="7325"/>
                  </a:lnTo>
                  <a:lnTo>
                    <a:pt x="3910" y="7357"/>
                  </a:lnTo>
                  <a:lnTo>
                    <a:pt x="3903" y="7389"/>
                  </a:lnTo>
                  <a:lnTo>
                    <a:pt x="3893" y="7420"/>
                  </a:lnTo>
                  <a:lnTo>
                    <a:pt x="3878" y="7450"/>
                  </a:lnTo>
                  <a:lnTo>
                    <a:pt x="3391" y="8289"/>
                  </a:lnTo>
                  <a:lnTo>
                    <a:pt x="3373" y="8316"/>
                  </a:lnTo>
                  <a:lnTo>
                    <a:pt x="3351" y="8340"/>
                  </a:lnTo>
                  <a:lnTo>
                    <a:pt x="3327" y="8362"/>
                  </a:lnTo>
                  <a:lnTo>
                    <a:pt x="3299" y="8380"/>
                  </a:lnTo>
                  <a:lnTo>
                    <a:pt x="3270" y="8394"/>
                  </a:lnTo>
                  <a:lnTo>
                    <a:pt x="3239" y="8405"/>
                  </a:lnTo>
                  <a:lnTo>
                    <a:pt x="3207" y="8411"/>
                  </a:lnTo>
                  <a:lnTo>
                    <a:pt x="3174" y="8413"/>
                  </a:lnTo>
                  <a:lnTo>
                    <a:pt x="3142" y="8411"/>
                  </a:lnTo>
                  <a:lnTo>
                    <a:pt x="3110" y="8404"/>
                  </a:lnTo>
                  <a:lnTo>
                    <a:pt x="3079" y="8394"/>
                  </a:lnTo>
                  <a:lnTo>
                    <a:pt x="3049" y="8379"/>
                  </a:lnTo>
                  <a:lnTo>
                    <a:pt x="3022" y="8361"/>
                  </a:lnTo>
                  <a:lnTo>
                    <a:pt x="2998" y="8339"/>
                  </a:lnTo>
                  <a:lnTo>
                    <a:pt x="2976" y="8315"/>
                  </a:lnTo>
                  <a:lnTo>
                    <a:pt x="2958" y="8287"/>
                  </a:lnTo>
                  <a:lnTo>
                    <a:pt x="2944" y="8258"/>
                  </a:lnTo>
                  <a:lnTo>
                    <a:pt x="2933" y="8227"/>
                  </a:lnTo>
                  <a:lnTo>
                    <a:pt x="2927" y="8195"/>
                  </a:lnTo>
                  <a:lnTo>
                    <a:pt x="2925" y="8162"/>
                  </a:lnTo>
                  <a:close/>
                  <a:moveTo>
                    <a:pt x="3327" y="1638"/>
                  </a:moveTo>
                  <a:lnTo>
                    <a:pt x="3351" y="1660"/>
                  </a:lnTo>
                  <a:lnTo>
                    <a:pt x="3373" y="1684"/>
                  </a:lnTo>
                  <a:lnTo>
                    <a:pt x="3391" y="1711"/>
                  </a:lnTo>
                  <a:lnTo>
                    <a:pt x="3878" y="2550"/>
                  </a:lnTo>
                  <a:lnTo>
                    <a:pt x="3893" y="2580"/>
                  </a:lnTo>
                  <a:lnTo>
                    <a:pt x="3903" y="2611"/>
                  </a:lnTo>
                  <a:lnTo>
                    <a:pt x="3910" y="2643"/>
                  </a:lnTo>
                  <a:lnTo>
                    <a:pt x="3912" y="2675"/>
                  </a:lnTo>
                  <a:lnTo>
                    <a:pt x="3910" y="2708"/>
                  </a:lnTo>
                  <a:lnTo>
                    <a:pt x="3904" y="2740"/>
                  </a:lnTo>
                  <a:lnTo>
                    <a:pt x="3893" y="2771"/>
                  </a:lnTo>
                  <a:lnTo>
                    <a:pt x="3879" y="2800"/>
                  </a:lnTo>
                  <a:lnTo>
                    <a:pt x="3861" y="2828"/>
                  </a:lnTo>
                  <a:lnTo>
                    <a:pt x="3839" y="2852"/>
                  </a:lnTo>
                  <a:lnTo>
                    <a:pt x="3815" y="2874"/>
                  </a:lnTo>
                  <a:lnTo>
                    <a:pt x="3788" y="2892"/>
                  </a:lnTo>
                  <a:lnTo>
                    <a:pt x="3758" y="2907"/>
                  </a:lnTo>
                  <a:lnTo>
                    <a:pt x="3727" y="2917"/>
                  </a:lnTo>
                  <a:lnTo>
                    <a:pt x="3695" y="2924"/>
                  </a:lnTo>
                  <a:lnTo>
                    <a:pt x="3663" y="2926"/>
                  </a:lnTo>
                  <a:lnTo>
                    <a:pt x="3630" y="2924"/>
                  </a:lnTo>
                  <a:lnTo>
                    <a:pt x="3598" y="2918"/>
                  </a:lnTo>
                  <a:lnTo>
                    <a:pt x="3567" y="2907"/>
                  </a:lnTo>
                  <a:lnTo>
                    <a:pt x="3538" y="2893"/>
                  </a:lnTo>
                  <a:lnTo>
                    <a:pt x="3510" y="2875"/>
                  </a:lnTo>
                  <a:lnTo>
                    <a:pt x="3486" y="2853"/>
                  </a:lnTo>
                  <a:lnTo>
                    <a:pt x="3464" y="2829"/>
                  </a:lnTo>
                  <a:lnTo>
                    <a:pt x="3446" y="2802"/>
                  </a:lnTo>
                  <a:lnTo>
                    <a:pt x="2959" y="1963"/>
                  </a:lnTo>
                  <a:lnTo>
                    <a:pt x="2944" y="1933"/>
                  </a:lnTo>
                  <a:lnTo>
                    <a:pt x="2934" y="1902"/>
                  </a:lnTo>
                  <a:lnTo>
                    <a:pt x="2927" y="1870"/>
                  </a:lnTo>
                  <a:lnTo>
                    <a:pt x="2925" y="1838"/>
                  </a:lnTo>
                  <a:lnTo>
                    <a:pt x="2927" y="1805"/>
                  </a:lnTo>
                  <a:lnTo>
                    <a:pt x="2933" y="1773"/>
                  </a:lnTo>
                  <a:lnTo>
                    <a:pt x="2944" y="1742"/>
                  </a:lnTo>
                  <a:lnTo>
                    <a:pt x="2958" y="1713"/>
                  </a:lnTo>
                  <a:lnTo>
                    <a:pt x="2976" y="1685"/>
                  </a:lnTo>
                  <a:lnTo>
                    <a:pt x="2998" y="1661"/>
                  </a:lnTo>
                  <a:lnTo>
                    <a:pt x="3022" y="1639"/>
                  </a:lnTo>
                  <a:lnTo>
                    <a:pt x="3049" y="1621"/>
                  </a:lnTo>
                  <a:lnTo>
                    <a:pt x="3079" y="1606"/>
                  </a:lnTo>
                  <a:lnTo>
                    <a:pt x="3110" y="1596"/>
                  </a:lnTo>
                  <a:lnTo>
                    <a:pt x="3142" y="1589"/>
                  </a:lnTo>
                  <a:lnTo>
                    <a:pt x="3174" y="1587"/>
                  </a:lnTo>
                  <a:lnTo>
                    <a:pt x="3207" y="1589"/>
                  </a:lnTo>
                  <a:lnTo>
                    <a:pt x="3239" y="1595"/>
                  </a:lnTo>
                  <a:lnTo>
                    <a:pt x="3270" y="1606"/>
                  </a:lnTo>
                  <a:lnTo>
                    <a:pt x="3299" y="1620"/>
                  </a:lnTo>
                  <a:lnTo>
                    <a:pt x="3327" y="1638"/>
                  </a:lnTo>
                  <a:close/>
                  <a:moveTo>
                    <a:pt x="1620" y="6701"/>
                  </a:moveTo>
                  <a:lnTo>
                    <a:pt x="1638" y="6673"/>
                  </a:lnTo>
                  <a:lnTo>
                    <a:pt x="1660" y="6649"/>
                  </a:lnTo>
                  <a:lnTo>
                    <a:pt x="1684" y="6627"/>
                  </a:lnTo>
                  <a:lnTo>
                    <a:pt x="1711" y="6609"/>
                  </a:lnTo>
                  <a:lnTo>
                    <a:pt x="2550" y="6122"/>
                  </a:lnTo>
                  <a:lnTo>
                    <a:pt x="2580" y="6107"/>
                  </a:lnTo>
                  <a:lnTo>
                    <a:pt x="2611" y="6097"/>
                  </a:lnTo>
                  <a:lnTo>
                    <a:pt x="2643" y="6090"/>
                  </a:lnTo>
                  <a:lnTo>
                    <a:pt x="2675" y="6088"/>
                  </a:lnTo>
                  <a:lnTo>
                    <a:pt x="2708" y="6090"/>
                  </a:lnTo>
                  <a:lnTo>
                    <a:pt x="2740" y="6096"/>
                  </a:lnTo>
                  <a:lnTo>
                    <a:pt x="2771" y="6107"/>
                  </a:lnTo>
                  <a:lnTo>
                    <a:pt x="2800" y="6121"/>
                  </a:lnTo>
                  <a:lnTo>
                    <a:pt x="2828" y="6139"/>
                  </a:lnTo>
                  <a:lnTo>
                    <a:pt x="2852" y="6161"/>
                  </a:lnTo>
                  <a:lnTo>
                    <a:pt x="2874" y="6185"/>
                  </a:lnTo>
                  <a:lnTo>
                    <a:pt x="2892" y="6212"/>
                  </a:lnTo>
                  <a:lnTo>
                    <a:pt x="2907" y="6242"/>
                  </a:lnTo>
                  <a:lnTo>
                    <a:pt x="2917" y="6273"/>
                  </a:lnTo>
                  <a:lnTo>
                    <a:pt x="2924" y="6305"/>
                  </a:lnTo>
                  <a:lnTo>
                    <a:pt x="2926" y="6337"/>
                  </a:lnTo>
                  <a:lnTo>
                    <a:pt x="2924" y="6370"/>
                  </a:lnTo>
                  <a:lnTo>
                    <a:pt x="2918" y="6402"/>
                  </a:lnTo>
                  <a:lnTo>
                    <a:pt x="2907" y="6433"/>
                  </a:lnTo>
                  <a:lnTo>
                    <a:pt x="2893" y="6462"/>
                  </a:lnTo>
                  <a:lnTo>
                    <a:pt x="2875" y="6490"/>
                  </a:lnTo>
                  <a:lnTo>
                    <a:pt x="2853" y="6514"/>
                  </a:lnTo>
                  <a:lnTo>
                    <a:pt x="2829" y="6536"/>
                  </a:lnTo>
                  <a:lnTo>
                    <a:pt x="2802" y="6554"/>
                  </a:lnTo>
                  <a:lnTo>
                    <a:pt x="1963" y="7041"/>
                  </a:lnTo>
                  <a:lnTo>
                    <a:pt x="1933" y="7056"/>
                  </a:lnTo>
                  <a:lnTo>
                    <a:pt x="1902" y="7066"/>
                  </a:lnTo>
                  <a:lnTo>
                    <a:pt x="1870" y="7073"/>
                  </a:lnTo>
                  <a:lnTo>
                    <a:pt x="1838" y="7075"/>
                  </a:lnTo>
                  <a:lnTo>
                    <a:pt x="1805" y="7073"/>
                  </a:lnTo>
                  <a:lnTo>
                    <a:pt x="1773" y="7067"/>
                  </a:lnTo>
                  <a:lnTo>
                    <a:pt x="1742" y="7056"/>
                  </a:lnTo>
                  <a:lnTo>
                    <a:pt x="1713" y="7042"/>
                  </a:lnTo>
                  <a:lnTo>
                    <a:pt x="1685" y="7024"/>
                  </a:lnTo>
                  <a:lnTo>
                    <a:pt x="1661" y="7002"/>
                  </a:lnTo>
                  <a:lnTo>
                    <a:pt x="1639" y="6978"/>
                  </a:lnTo>
                  <a:lnTo>
                    <a:pt x="1621" y="6951"/>
                  </a:lnTo>
                  <a:lnTo>
                    <a:pt x="1606" y="6921"/>
                  </a:lnTo>
                  <a:lnTo>
                    <a:pt x="1596" y="6890"/>
                  </a:lnTo>
                  <a:lnTo>
                    <a:pt x="1589" y="6858"/>
                  </a:lnTo>
                  <a:lnTo>
                    <a:pt x="1587" y="6826"/>
                  </a:lnTo>
                  <a:lnTo>
                    <a:pt x="1589" y="6793"/>
                  </a:lnTo>
                  <a:lnTo>
                    <a:pt x="1595" y="6761"/>
                  </a:lnTo>
                  <a:lnTo>
                    <a:pt x="1606" y="6730"/>
                  </a:lnTo>
                  <a:lnTo>
                    <a:pt x="1620" y="6701"/>
                  </a:lnTo>
                  <a:close/>
                  <a:moveTo>
                    <a:pt x="1838" y="2925"/>
                  </a:moveTo>
                  <a:lnTo>
                    <a:pt x="1870" y="2927"/>
                  </a:lnTo>
                  <a:lnTo>
                    <a:pt x="1902" y="2934"/>
                  </a:lnTo>
                  <a:lnTo>
                    <a:pt x="1933" y="2944"/>
                  </a:lnTo>
                  <a:lnTo>
                    <a:pt x="1963" y="2959"/>
                  </a:lnTo>
                  <a:lnTo>
                    <a:pt x="2802" y="3446"/>
                  </a:lnTo>
                  <a:lnTo>
                    <a:pt x="2829" y="3464"/>
                  </a:lnTo>
                  <a:lnTo>
                    <a:pt x="2853" y="3486"/>
                  </a:lnTo>
                  <a:lnTo>
                    <a:pt x="2875" y="3510"/>
                  </a:lnTo>
                  <a:lnTo>
                    <a:pt x="2893" y="3538"/>
                  </a:lnTo>
                  <a:lnTo>
                    <a:pt x="2907" y="3567"/>
                  </a:lnTo>
                  <a:lnTo>
                    <a:pt x="2918" y="3598"/>
                  </a:lnTo>
                  <a:lnTo>
                    <a:pt x="2924" y="3630"/>
                  </a:lnTo>
                  <a:lnTo>
                    <a:pt x="2926" y="3663"/>
                  </a:lnTo>
                  <a:lnTo>
                    <a:pt x="2924" y="3695"/>
                  </a:lnTo>
                  <a:lnTo>
                    <a:pt x="2917" y="3727"/>
                  </a:lnTo>
                  <a:lnTo>
                    <a:pt x="2907" y="3758"/>
                  </a:lnTo>
                  <a:lnTo>
                    <a:pt x="2892" y="3788"/>
                  </a:lnTo>
                  <a:lnTo>
                    <a:pt x="2874" y="3815"/>
                  </a:lnTo>
                  <a:lnTo>
                    <a:pt x="2852" y="3839"/>
                  </a:lnTo>
                  <a:lnTo>
                    <a:pt x="2828" y="3861"/>
                  </a:lnTo>
                  <a:lnTo>
                    <a:pt x="2800" y="3879"/>
                  </a:lnTo>
                  <a:lnTo>
                    <a:pt x="2771" y="3893"/>
                  </a:lnTo>
                  <a:lnTo>
                    <a:pt x="2740" y="3904"/>
                  </a:lnTo>
                  <a:lnTo>
                    <a:pt x="2708" y="3910"/>
                  </a:lnTo>
                  <a:lnTo>
                    <a:pt x="2675" y="3912"/>
                  </a:lnTo>
                  <a:lnTo>
                    <a:pt x="2643" y="3910"/>
                  </a:lnTo>
                  <a:lnTo>
                    <a:pt x="2611" y="3903"/>
                  </a:lnTo>
                  <a:lnTo>
                    <a:pt x="2580" y="3893"/>
                  </a:lnTo>
                  <a:lnTo>
                    <a:pt x="2550" y="3878"/>
                  </a:lnTo>
                  <a:lnTo>
                    <a:pt x="1711" y="3391"/>
                  </a:lnTo>
                  <a:lnTo>
                    <a:pt x="1684" y="3373"/>
                  </a:lnTo>
                  <a:lnTo>
                    <a:pt x="1660" y="3351"/>
                  </a:lnTo>
                  <a:lnTo>
                    <a:pt x="1638" y="3327"/>
                  </a:lnTo>
                  <a:lnTo>
                    <a:pt x="1620" y="3299"/>
                  </a:lnTo>
                  <a:lnTo>
                    <a:pt x="1606" y="3270"/>
                  </a:lnTo>
                  <a:lnTo>
                    <a:pt x="1595" y="3239"/>
                  </a:lnTo>
                  <a:lnTo>
                    <a:pt x="1589" y="3207"/>
                  </a:lnTo>
                  <a:lnTo>
                    <a:pt x="1587" y="3174"/>
                  </a:lnTo>
                  <a:lnTo>
                    <a:pt x="1589" y="3142"/>
                  </a:lnTo>
                  <a:lnTo>
                    <a:pt x="1596" y="3110"/>
                  </a:lnTo>
                  <a:lnTo>
                    <a:pt x="1606" y="3079"/>
                  </a:lnTo>
                  <a:lnTo>
                    <a:pt x="1621" y="3049"/>
                  </a:lnTo>
                  <a:lnTo>
                    <a:pt x="1639" y="3022"/>
                  </a:lnTo>
                  <a:lnTo>
                    <a:pt x="1661" y="2998"/>
                  </a:lnTo>
                  <a:lnTo>
                    <a:pt x="1685" y="2976"/>
                  </a:lnTo>
                  <a:lnTo>
                    <a:pt x="1713" y="2958"/>
                  </a:lnTo>
                  <a:lnTo>
                    <a:pt x="1742" y="2944"/>
                  </a:lnTo>
                  <a:lnTo>
                    <a:pt x="1773" y="2933"/>
                  </a:lnTo>
                  <a:lnTo>
                    <a:pt x="1805" y="2927"/>
                  </a:lnTo>
                  <a:lnTo>
                    <a:pt x="1838" y="2925"/>
                  </a:lnTo>
                  <a:close/>
                  <a:moveTo>
                    <a:pt x="1225" y="4783"/>
                  </a:move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323" y="4750"/>
                  </a:lnTo>
                  <a:lnTo>
                    <a:pt x="2356" y="4752"/>
                  </a:lnTo>
                  <a:lnTo>
                    <a:pt x="2388" y="4759"/>
                  </a:lnTo>
                  <a:lnTo>
                    <a:pt x="2419" y="4769"/>
                  </a:lnTo>
                  <a:lnTo>
                    <a:pt x="2448" y="4783"/>
                  </a:lnTo>
                  <a:lnTo>
                    <a:pt x="2475" y="4802"/>
                  </a:lnTo>
                  <a:lnTo>
                    <a:pt x="2500" y="4823"/>
                  </a:lnTo>
                  <a:lnTo>
                    <a:pt x="2521" y="4848"/>
                  </a:lnTo>
                  <a:lnTo>
                    <a:pt x="2540" y="4875"/>
                  </a:lnTo>
                  <a:lnTo>
                    <a:pt x="2554" y="4904"/>
                  </a:lnTo>
                  <a:lnTo>
                    <a:pt x="2564" y="4935"/>
                  </a:lnTo>
                  <a:lnTo>
                    <a:pt x="2571" y="4967"/>
                  </a:lnTo>
                  <a:lnTo>
                    <a:pt x="2573" y="5000"/>
                  </a:lnTo>
                  <a:lnTo>
                    <a:pt x="2571" y="5033"/>
                  </a:lnTo>
                  <a:lnTo>
                    <a:pt x="2564" y="5065"/>
                  </a:lnTo>
                  <a:lnTo>
                    <a:pt x="2554" y="5096"/>
                  </a:lnTo>
                  <a:lnTo>
                    <a:pt x="2540" y="5125"/>
                  </a:lnTo>
                  <a:lnTo>
                    <a:pt x="2521" y="5152"/>
                  </a:lnTo>
                  <a:lnTo>
                    <a:pt x="2500" y="5177"/>
                  </a:lnTo>
                  <a:lnTo>
                    <a:pt x="2475" y="5198"/>
                  </a:lnTo>
                  <a:lnTo>
                    <a:pt x="2448" y="5217"/>
                  </a:lnTo>
                  <a:lnTo>
                    <a:pt x="2419" y="5231"/>
                  </a:lnTo>
                  <a:lnTo>
                    <a:pt x="2388" y="5241"/>
                  </a:lnTo>
                  <a:lnTo>
                    <a:pt x="2356" y="5248"/>
                  </a:lnTo>
                  <a:lnTo>
                    <a:pt x="2323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B94BDC7-F1B2-44CB-9E74-BE33D988A4FB}"/>
              </a:ext>
            </a:extLst>
          </p:cNvPr>
          <p:cNvGrpSpPr/>
          <p:nvPr/>
        </p:nvGrpSpPr>
        <p:grpSpPr>
          <a:xfrm>
            <a:off x="4094847" y="1759949"/>
            <a:ext cx="633600" cy="633600"/>
            <a:chOff x="4094847" y="1759949"/>
            <a:chExt cx="633600" cy="633600"/>
          </a:xfrm>
        </p:grpSpPr>
        <p:sp>
          <p:nvSpPr>
            <p:cNvPr id="2911" name="Google Shape;2911;p25"/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64" y="8405"/>
                  </a:moveTo>
                  <a:lnTo>
                    <a:pt x="5967" y="8372"/>
                  </a:lnTo>
                  <a:lnTo>
                    <a:pt x="5974" y="8340"/>
                  </a:lnTo>
                  <a:lnTo>
                    <a:pt x="6456" y="6653"/>
                  </a:lnTo>
                  <a:lnTo>
                    <a:pt x="6467" y="6623"/>
                  </a:lnTo>
                  <a:lnTo>
                    <a:pt x="6482" y="6593"/>
                  </a:lnTo>
                  <a:lnTo>
                    <a:pt x="6500" y="6567"/>
                  </a:lnTo>
                  <a:lnTo>
                    <a:pt x="6522" y="6542"/>
                  </a:lnTo>
                  <a:lnTo>
                    <a:pt x="6547" y="6521"/>
                  </a:lnTo>
                  <a:lnTo>
                    <a:pt x="6575" y="6503"/>
                  </a:lnTo>
                  <a:lnTo>
                    <a:pt x="6604" y="6489"/>
                  </a:lnTo>
                  <a:lnTo>
                    <a:pt x="6635" y="6479"/>
                  </a:lnTo>
                  <a:lnTo>
                    <a:pt x="6667" y="6474"/>
                  </a:lnTo>
                  <a:lnTo>
                    <a:pt x="6700" y="6472"/>
                  </a:lnTo>
                  <a:lnTo>
                    <a:pt x="6733" y="6475"/>
                  </a:lnTo>
                  <a:lnTo>
                    <a:pt x="6765" y="6482"/>
                  </a:lnTo>
                  <a:lnTo>
                    <a:pt x="6795" y="6493"/>
                  </a:lnTo>
                  <a:lnTo>
                    <a:pt x="6825" y="6508"/>
                  </a:lnTo>
                  <a:lnTo>
                    <a:pt x="6851" y="6526"/>
                  </a:lnTo>
                  <a:lnTo>
                    <a:pt x="6876" y="6548"/>
                  </a:lnTo>
                  <a:lnTo>
                    <a:pt x="6897" y="6573"/>
                  </a:lnTo>
                  <a:lnTo>
                    <a:pt x="6915" y="6601"/>
                  </a:lnTo>
                  <a:lnTo>
                    <a:pt x="6929" y="6630"/>
                  </a:lnTo>
                  <a:lnTo>
                    <a:pt x="6939" y="6661"/>
                  </a:lnTo>
                  <a:lnTo>
                    <a:pt x="6944" y="6693"/>
                  </a:lnTo>
                  <a:lnTo>
                    <a:pt x="6946" y="6726"/>
                  </a:lnTo>
                  <a:lnTo>
                    <a:pt x="6943" y="6759"/>
                  </a:lnTo>
                  <a:lnTo>
                    <a:pt x="6936" y="6791"/>
                  </a:lnTo>
                  <a:lnTo>
                    <a:pt x="6454" y="8478"/>
                  </a:lnTo>
                  <a:lnTo>
                    <a:pt x="6443" y="8508"/>
                  </a:lnTo>
                  <a:lnTo>
                    <a:pt x="6428" y="8538"/>
                  </a:lnTo>
                  <a:lnTo>
                    <a:pt x="6410" y="8564"/>
                  </a:lnTo>
                  <a:lnTo>
                    <a:pt x="6388" y="8589"/>
                  </a:lnTo>
                  <a:lnTo>
                    <a:pt x="6363" y="8610"/>
                  </a:lnTo>
                  <a:lnTo>
                    <a:pt x="6335" y="8628"/>
                  </a:lnTo>
                  <a:lnTo>
                    <a:pt x="6306" y="8642"/>
                  </a:lnTo>
                  <a:lnTo>
                    <a:pt x="6275" y="8652"/>
                  </a:lnTo>
                  <a:lnTo>
                    <a:pt x="6243" y="8657"/>
                  </a:lnTo>
                  <a:lnTo>
                    <a:pt x="6210" y="8659"/>
                  </a:lnTo>
                  <a:lnTo>
                    <a:pt x="6177" y="8656"/>
                  </a:lnTo>
                  <a:lnTo>
                    <a:pt x="6145" y="8649"/>
                  </a:lnTo>
                  <a:lnTo>
                    <a:pt x="6115" y="8638"/>
                  </a:lnTo>
                  <a:lnTo>
                    <a:pt x="6085" y="8623"/>
                  </a:lnTo>
                  <a:lnTo>
                    <a:pt x="6059" y="8605"/>
                  </a:lnTo>
                  <a:lnTo>
                    <a:pt x="6034" y="8583"/>
                  </a:lnTo>
                  <a:lnTo>
                    <a:pt x="6013" y="8558"/>
                  </a:lnTo>
                  <a:lnTo>
                    <a:pt x="5995" y="8530"/>
                  </a:lnTo>
                  <a:lnTo>
                    <a:pt x="5981" y="8501"/>
                  </a:lnTo>
                  <a:lnTo>
                    <a:pt x="5971" y="8470"/>
                  </a:lnTo>
                  <a:lnTo>
                    <a:pt x="5966" y="8438"/>
                  </a:lnTo>
                  <a:lnTo>
                    <a:pt x="5964" y="8405"/>
                  </a:lnTo>
                  <a:close/>
                  <a:moveTo>
                    <a:pt x="4518" y="8654"/>
                  </a:moveTo>
                  <a:lnTo>
                    <a:pt x="4520" y="8622"/>
                  </a:lnTo>
                  <a:lnTo>
                    <a:pt x="4525" y="8589"/>
                  </a:lnTo>
                  <a:lnTo>
                    <a:pt x="5007" y="6661"/>
                  </a:lnTo>
                  <a:lnTo>
                    <a:pt x="5017" y="6630"/>
                  </a:lnTo>
                  <a:lnTo>
                    <a:pt x="5031" y="6601"/>
                  </a:lnTo>
                  <a:lnTo>
                    <a:pt x="5049" y="6573"/>
                  </a:lnTo>
                  <a:lnTo>
                    <a:pt x="5070" y="6548"/>
                  </a:lnTo>
                  <a:lnTo>
                    <a:pt x="5094" y="6526"/>
                  </a:lnTo>
                  <a:lnTo>
                    <a:pt x="5121" y="6508"/>
                  </a:lnTo>
                  <a:lnTo>
                    <a:pt x="5150" y="6493"/>
                  </a:lnTo>
                  <a:lnTo>
                    <a:pt x="5181" y="6482"/>
                  </a:lnTo>
                  <a:lnTo>
                    <a:pt x="5213" y="6475"/>
                  </a:lnTo>
                  <a:lnTo>
                    <a:pt x="5246" y="6472"/>
                  </a:lnTo>
                  <a:lnTo>
                    <a:pt x="5278" y="6474"/>
                  </a:lnTo>
                  <a:lnTo>
                    <a:pt x="5311" y="6479"/>
                  </a:lnTo>
                  <a:lnTo>
                    <a:pt x="5342" y="6489"/>
                  </a:lnTo>
                  <a:lnTo>
                    <a:pt x="5371" y="6503"/>
                  </a:lnTo>
                  <a:lnTo>
                    <a:pt x="5399" y="6521"/>
                  </a:lnTo>
                  <a:lnTo>
                    <a:pt x="5424" y="6542"/>
                  </a:lnTo>
                  <a:lnTo>
                    <a:pt x="5446" y="6566"/>
                  </a:lnTo>
                  <a:lnTo>
                    <a:pt x="5464" y="6593"/>
                  </a:lnTo>
                  <a:lnTo>
                    <a:pt x="5479" y="6622"/>
                  </a:lnTo>
                  <a:lnTo>
                    <a:pt x="5490" y="6653"/>
                  </a:lnTo>
                  <a:lnTo>
                    <a:pt x="5497" y="6685"/>
                  </a:lnTo>
                  <a:lnTo>
                    <a:pt x="5500" y="6718"/>
                  </a:lnTo>
                  <a:lnTo>
                    <a:pt x="5498" y="6750"/>
                  </a:lnTo>
                  <a:lnTo>
                    <a:pt x="5493" y="6783"/>
                  </a:lnTo>
                  <a:lnTo>
                    <a:pt x="5011" y="8711"/>
                  </a:lnTo>
                  <a:lnTo>
                    <a:pt x="5001" y="8742"/>
                  </a:lnTo>
                  <a:lnTo>
                    <a:pt x="4987" y="8771"/>
                  </a:lnTo>
                  <a:lnTo>
                    <a:pt x="4969" y="8799"/>
                  </a:lnTo>
                  <a:lnTo>
                    <a:pt x="4948" y="8824"/>
                  </a:lnTo>
                  <a:lnTo>
                    <a:pt x="4924" y="8846"/>
                  </a:lnTo>
                  <a:lnTo>
                    <a:pt x="4897" y="8864"/>
                  </a:lnTo>
                  <a:lnTo>
                    <a:pt x="4868" y="8879"/>
                  </a:lnTo>
                  <a:lnTo>
                    <a:pt x="4837" y="8890"/>
                  </a:lnTo>
                  <a:lnTo>
                    <a:pt x="4805" y="8897"/>
                  </a:lnTo>
                  <a:lnTo>
                    <a:pt x="4772" y="8900"/>
                  </a:lnTo>
                  <a:lnTo>
                    <a:pt x="4740" y="8898"/>
                  </a:lnTo>
                  <a:lnTo>
                    <a:pt x="4707" y="8893"/>
                  </a:lnTo>
                  <a:lnTo>
                    <a:pt x="4676" y="8883"/>
                  </a:lnTo>
                  <a:lnTo>
                    <a:pt x="4647" y="8869"/>
                  </a:lnTo>
                  <a:lnTo>
                    <a:pt x="4619" y="8851"/>
                  </a:lnTo>
                  <a:lnTo>
                    <a:pt x="4594" y="8830"/>
                  </a:lnTo>
                  <a:lnTo>
                    <a:pt x="4572" y="8806"/>
                  </a:lnTo>
                  <a:lnTo>
                    <a:pt x="4554" y="8779"/>
                  </a:lnTo>
                  <a:lnTo>
                    <a:pt x="4539" y="8750"/>
                  </a:lnTo>
                  <a:lnTo>
                    <a:pt x="4528" y="8719"/>
                  </a:lnTo>
                  <a:lnTo>
                    <a:pt x="4521" y="8687"/>
                  </a:lnTo>
                  <a:lnTo>
                    <a:pt x="4518" y="8654"/>
                  </a:lnTo>
                  <a:close/>
                  <a:moveTo>
                    <a:pt x="3076" y="8372"/>
                  </a:moveTo>
                  <a:lnTo>
                    <a:pt x="3083" y="8340"/>
                  </a:lnTo>
                  <a:lnTo>
                    <a:pt x="3565" y="6653"/>
                  </a:lnTo>
                  <a:lnTo>
                    <a:pt x="3576" y="6623"/>
                  </a:lnTo>
                  <a:lnTo>
                    <a:pt x="3591" y="6593"/>
                  </a:lnTo>
                  <a:lnTo>
                    <a:pt x="3609" y="6567"/>
                  </a:lnTo>
                  <a:lnTo>
                    <a:pt x="3631" y="6542"/>
                  </a:lnTo>
                  <a:lnTo>
                    <a:pt x="3656" y="6521"/>
                  </a:lnTo>
                  <a:lnTo>
                    <a:pt x="3684" y="6503"/>
                  </a:lnTo>
                  <a:lnTo>
                    <a:pt x="3713" y="6489"/>
                  </a:lnTo>
                  <a:lnTo>
                    <a:pt x="3744" y="6479"/>
                  </a:lnTo>
                  <a:lnTo>
                    <a:pt x="3776" y="6474"/>
                  </a:lnTo>
                  <a:lnTo>
                    <a:pt x="3809" y="6472"/>
                  </a:lnTo>
                  <a:lnTo>
                    <a:pt x="3842" y="6475"/>
                  </a:lnTo>
                  <a:lnTo>
                    <a:pt x="3874" y="6482"/>
                  </a:lnTo>
                  <a:lnTo>
                    <a:pt x="3904" y="6493"/>
                  </a:lnTo>
                  <a:lnTo>
                    <a:pt x="3934" y="6508"/>
                  </a:lnTo>
                  <a:lnTo>
                    <a:pt x="3960" y="6526"/>
                  </a:lnTo>
                  <a:lnTo>
                    <a:pt x="3985" y="6548"/>
                  </a:lnTo>
                  <a:lnTo>
                    <a:pt x="4006" y="6573"/>
                  </a:lnTo>
                  <a:lnTo>
                    <a:pt x="4024" y="6601"/>
                  </a:lnTo>
                  <a:lnTo>
                    <a:pt x="4038" y="6630"/>
                  </a:lnTo>
                  <a:lnTo>
                    <a:pt x="4048" y="6661"/>
                  </a:lnTo>
                  <a:lnTo>
                    <a:pt x="4053" y="6693"/>
                  </a:lnTo>
                  <a:lnTo>
                    <a:pt x="4055" y="6726"/>
                  </a:lnTo>
                  <a:lnTo>
                    <a:pt x="4052" y="6759"/>
                  </a:lnTo>
                  <a:lnTo>
                    <a:pt x="4045" y="6791"/>
                  </a:lnTo>
                  <a:lnTo>
                    <a:pt x="3563" y="8478"/>
                  </a:lnTo>
                  <a:lnTo>
                    <a:pt x="3552" y="8508"/>
                  </a:lnTo>
                  <a:lnTo>
                    <a:pt x="3537" y="8538"/>
                  </a:lnTo>
                  <a:lnTo>
                    <a:pt x="3519" y="8564"/>
                  </a:lnTo>
                  <a:lnTo>
                    <a:pt x="3497" y="8589"/>
                  </a:lnTo>
                  <a:lnTo>
                    <a:pt x="3472" y="8610"/>
                  </a:lnTo>
                  <a:lnTo>
                    <a:pt x="3444" y="8628"/>
                  </a:lnTo>
                  <a:lnTo>
                    <a:pt x="3415" y="8642"/>
                  </a:lnTo>
                  <a:lnTo>
                    <a:pt x="3384" y="8652"/>
                  </a:lnTo>
                  <a:lnTo>
                    <a:pt x="3352" y="8657"/>
                  </a:lnTo>
                  <a:lnTo>
                    <a:pt x="3319" y="8659"/>
                  </a:lnTo>
                  <a:lnTo>
                    <a:pt x="3286" y="8656"/>
                  </a:lnTo>
                  <a:lnTo>
                    <a:pt x="3254" y="8649"/>
                  </a:lnTo>
                  <a:lnTo>
                    <a:pt x="3224" y="8638"/>
                  </a:lnTo>
                  <a:lnTo>
                    <a:pt x="3194" y="8623"/>
                  </a:lnTo>
                  <a:lnTo>
                    <a:pt x="3168" y="8605"/>
                  </a:lnTo>
                  <a:lnTo>
                    <a:pt x="3143" y="8583"/>
                  </a:lnTo>
                  <a:lnTo>
                    <a:pt x="3122" y="8558"/>
                  </a:lnTo>
                  <a:lnTo>
                    <a:pt x="3104" y="8530"/>
                  </a:lnTo>
                  <a:lnTo>
                    <a:pt x="3090" y="8501"/>
                  </a:lnTo>
                  <a:lnTo>
                    <a:pt x="3080" y="8470"/>
                  </a:lnTo>
                  <a:lnTo>
                    <a:pt x="3075" y="8438"/>
                  </a:lnTo>
                  <a:lnTo>
                    <a:pt x="3073" y="8405"/>
                  </a:lnTo>
                  <a:lnTo>
                    <a:pt x="3076" y="83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2" y="6008"/>
                  </a:moveTo>
                  <a:lnTo>
                    <a:pt x="3051" y="6006"/>
                  </a:lnTo>
                  <a:lnTo>
                    <a:pt x="3021" y="6001"/>
                  </a:lnTo>
                  <a:lnTo>
                    <a:pt x="2992" y="5991"/>
                  </a:lnTo>
                  <a:lnTo>
                    <a:pt x="2942" y="5972"/>
                  </a:lnTo>
                  <a:lnTo>
                    <a:pt x="2935" y="5969"/>
                  </a:lnTo>
                  <a:lnTo>
                    <a:pt x="2886" y="5948"/>
                  </a:lnTo>
                  <a:lnTo>
                    <a:pt x="2878" y="5945"/>
                  </a:lnTo>
                  <a:lnTo>
                    <a:pt x="2830" y="5923"/>
                  </a:lnTo>
                  <a:lnTo>
                    <a:pt x="2823" y="5919"/>
                  </a:lnTo>
                  <a:lnTo>
                    <a:pt x="2775" y="5895"/>
                  </a:lnTo>
                  <a:lnTo>
                    <a:pt x="2768" y="5892"/>
                  </a:lnTo>
                  <a:lnTo>
                    <a:pt x="2721" y="5866"/>
                  </a:lnTo>
                  <a:lnTo>
                    <a:pt x="2714" y="5862"/>
                  </a:lnTo>
                  <a:lnTo>
                    <a:pt x="2668" y="5836"/>
                  </a:lnTo>
                  <a:lnTo>
                    <a:pt x="2662" y="5831"/>
                  </a:lnTo>
                  <a:lnTo>
                    <a:pt x="2617" y="5803"/>
                  </a:lnTo>
                  <a:lnTo>
                    <a:pt x="2610" y="5799"/>
                  </a:lnTo>
                  <a:lnTo>
                    <a:pt x="2566" y="5769"/>
                  </a:lnTo>
                  <a:lnTo>
                    <a:pt x="2559" y="5765"/>
                  </a:lnTo>
                  <a:lnTo>
                    <a:pt x="2516" y="5733"/>
                  </a:lnTo>
                  <a:lnTo>
                    <a:pt x="2510" y="5729"/>
                  </a:lnTo>
                  <a:lnTo>
                    <a:pt x="2468" y="5696"/>
                  </a:lnTo>
                  <a:lnTo>
                    <a:pt x="2461" y="5691"/>
                  </a:lnTo>
                  <a:lnTo>
                    <a:pt x="2420" y="5657"/>
                  </a:lnTo>
                  <a:lnTo>
                    <a:pt x="2414" y="5652"/>
                  </a:lnTo>
                  <a:lnTo>
                    <a:pt x="2374" y="5617"/>
                  </a:lnTo>
                  <a:lnTo>
                    <a:pt x="2368" y="5612"/>
                  </a:lnTo>
                  <a:lnTo>
                    <a:pt x="2329" y="5575"/>
                  </a:lnTo>
                  <a:lnTo>
                    <a:pt x="2323" y="5570"/>
                  </a:lnTo>
                  <a:lnTo>
                    <a:pt x="2286" y="5532"/>
                  </a:lnTo>
                  <a:lnTo>
                    <a:pt x="2281" y="5527"/>
                  </a:lnTo>
                  <a:lnTo>
                    <a:pt x="2244" y="5489"/>
                  </a:lnTo>
                  <a:lnTo>
                    <a:pt x="2239" y="5483"/>
                  </a:lnTo>
                  <a:lnTo>
                    <a:pt x="2203" y="5443"/>
                  </a:lnTo>
                  <a:lnTo>
                    <a:pt x="2198" y="5437"/>
                  </a:lnTo>
                  <a:lnTo>
                    <a:pt x="2164" y="5396"/>
                  </a:lnTo>
                  <a:lnTo>
                    <a:pt x="2159" y="5390"/>
                  </a:lnTo>
                  <a:lnTo>
                    <a:pt x="2126" y="5348"/>
                  </a:lnTo>
                  <a:lnTo>
                    <a:pt x="2121" y="5341"/>
                  </a:lnTo>
                  <a:lnTo>
                    <a:pt x="2090" y="5299"/>
                  </a:lnTo>
                  <a:lnTo>
                    <a:pt x="2085" y="5292"/>
                  </a:lnTo>
                  <a:lnTo>
                    <a:pt x="2055" y="5248"/>
                  </a:lnTo>
                  <a:lnTo>
                    <a:pt x="2051" y="5242"/>
                  </a:lnTo>
                  <a:lnTo>
                    <a:pt x="2022" y="5197"/>
                  </a:lnTo>
                  <a:lnTo>
                    <a:pt x="2018" y="5190"/>
                  </a:lnTo>
                  <a:lnTo>
                    <a:pt x="1991" y="5145"/>
                  </a:lnTo>
                  <a:lnTo>
                    <a:pt x="1987" y="5138"/>
                  </a:lnTo>
                  <a:lnTo>
                    <a:pt x="1961" y="5091"/>
                  </a:lnTo>
                  <a:lnTo>
                    <a:pt x="1957" y="5084"/>
                  </a:lnTo>
                  <a:lnTo>
                    <a:pt x="1933" y="5037"/>
                  </a:lnTo>
                  <a:lnTo>
                    <a:pt x="1930" y="5030"/>
                  </a:lnTo>
                  <a:lnTo>
                    <a:pt x="1907" y="4982"/>
                  </a:lnTo>
                  <a:lnTo>
                    <a:pt x="1903" y="4975"/>
                  </a:lnTo>
                  <a:lnTo>
                    <a:pt x="1882" y="4926"/>
                  </a:lnTo>
                  <a:lnTo>
                    <a:pt x="1879" y="4919"/>
                  </a:lnTo>
                  <a:lnTo>
                    <a:pt x="1859" y="4869"/>
                  </a:lnTo>
                  <a:lnTo>
                    <a:pt x="1856" y="4862"/>
                  </a:lnTo>
                  <a:lnTo>
                    <a:pt x="1838" y="4812"/>
                  </a:lnTo>
                  <a:lnTo>
                    <a:pt x="1835" y="4803"/>
                  </a:lnTo>
                  <a:lnTo>
                    <a:pt x="1819" y="4753"/>
                  </a:lnTo>
                  <a:lnTo>
                    <a:pt x="1816" y="4745"/>
                  </a:lnTo>
                  <a:lnTo>
                    <a:pt x="1802" y="4694"/>
                  </a:lnTo>
                  <a:lnTo>
                    <a:pt x="1799" y="4686"/>
                  </a:lnTo>
                  <a:lnTo>
                    <a:pt x="1786" y="4635"/>
                  </a:lnTo>
                  <a:lnTo>
                    <a:pt x="1784" y="4627"/>
                  </a:lnTo>
                  <a:lnTo>
                    <a:pt x="1773" y="4575"/>
                  </a:lnTo>
                  <a:lnTo>
                    <a:pt x="1771" y="4567"/>
                  </a:lnTo>
                  <a:lnTo>
                    <a:pt x="1761" y="4515"/>
                  </a:lnTo>
                  <a:lnTo>
                    <a:pt x="1760" y="4507"/>
                  </a:lnTo>
                  <a:lnTo>
                    <a:pt x="1751" y="4455"/>
                  </a:lnTo>
                  <a:lnTo>
                    <a:pt x="1750" y="4447"/>
                  </a:lnTo>
                  <a:lnTo>
                    <a:pt x="1744" y="4394"/>
                  </a:lnTo>
                  <a:lnTo>
                    <a:pt x="1743" y="4387"/>
                  </a:lnTo>
                  <a:lnTo>
                    <a:pt x="1738" y="4334"/>
                  </a:lnTo>
                  <a:lnTo>
                    <a:pt x="1737" y="4326"/>
                  </a:lnTo>
                  <a:lnTo>
                    <a:pt x="1734" y="4273"/>
                  </a:lnTo>
                  <a:lnTo>
                    <a:pt x="1733" y="4265"/>
                  </a:lnTo>
                  <a:lnTo>
                    <a:pt x="1732" y="4212"/>
                  </a:lnTo>
                  <a:lnTo>
                    <a:pt x="1732" y="4204"/>
                  </a:lnTo>
                  <a:lnTo>
                    <a:pt x="1732" y="4150"/>
                  </a:lnTo>
                  <a:lnTo>
                    <a:pt x="1732" y="4143"/>
                  </a:lnTo>
                  <a:lnTo>
                    <a:pt x="1734" y="4089"/>
                  </a:lnTo>
                  <a:lnTo>
                    <a:pt x="1734" y="4081"/>
                  </a:lnTo>
                  <a:lnTo>
                    <a:pt x="1737" y="4028"/>
                  </a:lnTo>
                  <a:lnTo>
                    <a:pt x="1738" y="4020"/>
                  </a:lnTo>
                  <a:lnTo>
                    <a:pt x="1743" y="3967"/>
                  </a:lnTo>
                  <a:lnTo>
                    <a:pt x="1744" y="3959"/>
                  </a:lnTo>
                  <a:lnTo>
                    <a:pt x="1751" y="3906"/>
                  </a:lnTo>
                  <a:lnTo>
                    <a:pt x="1752" y="3898"/>
                  </a:lnTo>
                  <a:lnTo>
                    <a:pt x="1760" y="3846"/>
                  </a:lnTo>
                  <a:lnTo>
                    <a:pt x="1762" y="3838"/>
                  </a:lnTo>
                  <a:lnTo>
                    <a:pt x="1772" y="3786"/>
                  </a:lnTo>
                  <a:lnTo>
                    <a:pt x="1774" y="3778"/>
                  </a:lnTo>
                  <a:lnTo>
                    <a:pt x="1785" y="3726"/>
                  </a:lnTo>
                  <a:lnTo>
                    <a:pt x="1787" y="3718"/>
                  </a:lnTo>
                  <a:lnTo>
                    <a:pt x="1800" y="3667"/>
                  </a:lnTo>
                  <a:lnTo>
                    <a:pt x="1802" y="3659"/>
                  </a:lnTo>
                  <a:lnTo>
                    <a:pt x="1817" y="3608"/>
                  </a:lnTo>
                  <a:lnTo>
                    <a:pt x="1820" y="3601"/>
                  </a:lnTo>
                  <a:lnTo>
                    <a:pt x="1836" y="3550"/>
                  </a:lnTo>
                  <a:lnTo>
                    <a:pt x="1839" y="3543"/>
                  </a:lnTo>
                  <a:lnTo>
                    <a:pt x="1857" y="3493"/>
                  </a:lnTo>
                  <a:lnTo>
                    <a:pt x="1860" y="3486"/>
                  </a:lnTo>
                  <a:lnTo>
                    <a:pt x="1879" y="3436"/>
                  </a:lnTo>
                  <a:lnTo>
                    <a:pt x="1882" y="3429"/>
                  </a:lnTo>
                  <a:lnTo>
                    <a:pt x="1904" y="3380"/>
                  </a:lnTo>
                  <a:lnTo>
                    <a:pt x="1907" y="3373"/>
                  </a:lnTo>
                  <a:lnTo>
                    <a:pt x="1930" y="3325"/>
                  </a:lnTo>
                  <a:lnTo>
                    <a:pt x="1933" y="3318"/>
                  </a:lnTo>
                  <a:lnTo>
                    <a:pt x="1957" y="3270"/>
                  </a:lnTo>
                  <a:lnTo>
                    <a:pt x="1961" y="3263"/>
                  </a:lnTo>
                  <a:lnTo>
                    <a:pt x="1987" y="3216"/>
                  </a:lnTo>
                  <a:lnTo>
                    <a:pt x="1991" y="3209"/>
                  </a:lnTo>
                  <a:lnTo>
                    <a:pt x="2018" y="3163"/>
                  </a:lnTo>
                  <a:lnTo>
                    <a:pt x="2022" y="3156"/>
                  </a:lnTo>
                  <a:lnTo>
                    <a:pt x="2051" y="3111"/>
                  </a:lnTo>
                  <a:lnTo>
                    <a:pt x="2055" y="3105"/>
                  </a:lnTo>
                  <a:lnTo>
                    <a:pt x="2086" y="3061"/>
                  </a:lnTo>
                  <a:lnTo>
                    <a:pt x="2090" y="3054"/>
                  </a:lnTo>
                  <a:lnTo>
                    <a:pt x="2122" y="3011"/>
                  </a:lnTo>
                  <a:lnTo>
                    <a:pt x="2126" y="3005"/>
                  </a:lnTo>
                  <a:lnTo>
                    <a:pt x="2159" y="2963"/>
                  </a:lnTo>
                  <a:lnTo>
                    <a:pt x="2164" y="2957"/>
                  </a:lnTo>
                  <a:lnTo>
                    <a:pt x="2198" y="2916"/>
                  </a:lnTo>
                  <a:lnTo>
                    <a:pt x="2203" y="2910"/>
                  </a:lnTo>
                  <a:lnTo>
                    <a:pt x="2238" y="2871"/>
                  </a:lnTo>
                  <a:lnTo>
                    <a:pt x="2244" y="2865"/>
                  </a:lnTo>
                  <a:lnTo>
                    <a:pt x="2280" y="2826"/>
                  </a:lnTo>
                  <a:lnTo>
                    <a:pt x="2286" y="2821"/>
                  </a:lnTo>
                  <a:lnTo>
                    <a:pt x="2323" y="2783"/>
                  </a:lnTo>
                  <a:lnTo>
                    <a:pt x="2329" y="2778"/>
                  </a:lnTo>
                  <a:lnTo>
                    <a:pt x="2368" y="2741"/>
                  </a:lnTo>
                  <a:lnTo>
                    <a:pt x="2374" y="2736"/>
                  </a:lnTo>
                  <a:lnTo>
                    <a:pt x="2414" y="2701"/>
                  </a:lnTo>
                  <a:lnTo>
                    <a:pt x="2420" y="2696"/>
                  </a:lnTo>
                  <a:lnTo>
                    <a:pt x="2461" y="2662"/>
                  </a:lnTo>
                  <a:lnTo>
                    <a:pt x="2468" y="2657"/>
                  </a:lnTo>
                  <a:lnTo>
                    <a:pt x="2510" y="2625"/>
                  </a:lnTo>
                  <a:lnTo>
                    <a:pt x="2516" y="2620"/>
                  </a:lnTo>
                  <a:lnTo>
                    <a:pt x="2560" y="2589"/>
                  </a:lnTo>
                  <a:lnTo>
                    <a:pt x="2566" y="2584"/>
                  </a:lnTo>
                  <a:lnTo>
                    <a:pt x="2611" y="2554"/>
                  </a:lnTo>
                  <a:lnTo>
                    <a:pt x="2617" y="2550"/>
                  </a:lnTo>
                  <a:lnTo>
                    <a:pt x="2662" y="2522"/>
                  </a:lnTo>
                  <a:lnTo>
                    <a:pt x="2669" y="2518"/>
                  </a:lnTo>
                  <a:lnTo>
                    <a:pt x="2715" y="2491"/>
                  </a:lnTo>
                  <a:lnTo>
                    <a:pt x="2722" y="2487"/>
                  </a:lnTo>
                  <a:lnTo>
                    <a:pt x="2769" y="2462"/>
                  </a:lnTo>
                  <a:lnTo>
                    <a:pt x="2776" y="2458"/>
                  </a:lnTo>
                  <a:lnTo>
                    <a:pt x="2824" y="2434"/>
                  </a:lnTo>
                  <a:lnTo>
                    <a:pt x="2831" y="2431"/>
                  </a:lnTo>
                  <a:lnTo>
                    <a:pt x="2879" y="2408"/>
                  </a:lnTo>
                  <a:lnTo>
                    <a:pt x="2886" y="2405"/>
                  </a:lnTo>
                  <a:lnTo>
                    <a:pt x="2935" y="2384"/>
                  </a:lnTo>
                  <a:lnTo>
                    <a:pt x="2942" y="2381"/>
                  </a:lnTo>
                  <a:lnTo>
                    <a:pt x="2992" y="2362"/>
                  </a:lnTo>
                  <a:lnTo>
                    <a:pt x="2999" y="2359"/>
                  </a:lnTo>
                  <a:lnTo>
                    <a:pt x="3049" y="2342"/>
                  </a:lnTo>
                  <a:lnTo>
                    <a:pt x="3057" y="2339"/>
                  </a:lnTo>
                  <a:lnTo>
                    <a:pt x="3107" y="2323"/>
                  </a:lnTo>
                  <a:lnTo>
                    <a:pt x="3115" y="2321"/>
                  </a:lnTo>
                  <a:lnTo>
                    <a:pt x="3166" y="2307"/>
                  </a:lnTo>
                  <a:lnTo>
                    <a:pt x="3173" y="2305"/>
                  </a:lnTo>
                  <a:lnTo>
                    <a:pt x="3225" y="2292"/>
                  </a:lnTo>
                  <a:lnTo>
                    <a:pt x="3233" y="2290"/>
                  </a:lnTo>
                  <a:lnTo>
                    <a:pt x="3281" y="2279"/>
                  </a:lnTo>
                  <a:lnTo>
                    <a:pt x="3297" y="2251"/>
                  </a:lnTo>
                  <a:lnTo>
                    <a:pt x="3302" y="2244"/>
                  </a:lnTo>
                  <a:lnTo>
                    <a:pt x="3340" y="2181"/>
                  </a:lnTo>
                  <a:lnTo>
                    <a:pt x="3345" y="2173"/>
                  </a:lnTo>
                  <a:lnTo>
                    <a:pt x="3386" y="2112"/>
                  </a:lnTo>
                  <a:lnTo>
                    <a:pt x="3391" y="2105"/>
                  </a:lnTo>
                  <a:lnTo>
                    <a:pt x="3435" y="2045"/>
                  </a:lnTo>
                  <a:lnTo>
                    <a:pt x="3440" y="2038"/>
                  </a:lnTo>
                  <a:lnTo>
                    <a:pt x="3485" y="1980"/>
                  </a:lnTo>
                  <a:lnTo>
                    <a:pt x="3491" y="1973"/>
                  </a:lnTo>
                  <a:lnTo>
                    <a:pt x="3538" y="1916"/>
                  </a:lnTo>
                  <a:lnTo>
                    <a:pt x="3544" y="1910"/>
                  </a:lnTo>
                  <a:lnTo>
                    <a:pt x="3594" y="1855"/>
                  </a:lnTo>
                  <a:lnTo>
                    <a:pt x="3600" y="1848"/>
                  </a:lnTo>
                  <a:lnTo>
                    <a:pt x="3651" y="1795"/>
                  </a:lnTo>
                  <a:lnTo>
                    <a:pt x="3658" y="1789"/>
                  </a:lnTo>
                  <a:lnTo>
                    <a:pt x="3711" y="1738"/>
                  </a:lnTo>
                  <a:lnTo>
                    <a:pt x="3717" y="1732"/>
                  </a:lnTo>
                  <a:lnTo>
                    <a:pt x="3773" y="1683"/>
                  </a:lnTo>
                  <a:lnTo>
                    <a:pt x="3779" y="1677"/>
                  </a:lnTo>
                  <a:lnTo>
                    <a:pt x="3836" y="1630"/>
                  </a:lnTo>
                  <a:lnTo>
                    <a:pt x="3843" y="1624"/>
                  </a:lnTo>
                  <a:lnTo>
                    <a:pt x="3902" y="1579"/>
                  </a:lnTo>
                  <a:lnTo>
                    <a:pt x="3909" y="1573"/>
                  </a:lnTo>
                  <a:lnTo>
                    <a:pt x="3970" y="1530"/>
                  </a:lnTo>
                  <a:lnTo>
                    <a:pt x="3977" y="1525"/>
                  </a:lnTo>
                  <a:lnTo>
                    <a:pt x="4039" y="1485"/>
                  </a:lnTo>
                  <a:lnTo>
                    <a:pt x="4046" y="1480"/>
                  </a:lnTo>
                  <a:lnTo>
                    <a:pt x="4110" y="1441"/>
                  </a:lnTo>
                  <a:lnTo>
                    <a:pt x="4117" y="1437"/>
                  </a:lnTo>
                  <a:lnTo>
                    <a:pt x="4182" y="1401"/>
                  </a:lnTo>
                  <a:lnTo>
                    <a:pt x="4190" y="1396"/>
                  </a:lnTo>
                  <a:lnTo>
                    <a:pt x="4255" y="1362"/>
                  </a:lnTo>
                  <a:lnTo>
                    <a:pt x="4263" y="1358"/>
                  </a:lnTo>
                  <a:lnTo>
                    <a:pt x="4330" y="1327"/>
                  </a:lnTo>
                  <a:lnTo>
                    <a:pt x="4338" y="1323"/>
                  </a:lnTo>
                  <a:lnTo>
                    <a:pt x="4406" y="1294"/>
                  </a:lnTo>
                  <a:lnTo>
                    <a:pt x="4414" y="1291"/>
                  </a:lnTo>
                  <a:lnTo>
                    <a:pt x="4483" y="1265"/>
                  </a:lnTo>
                  <a:lnTo>
                    <a:pt x="4492" y="1261"/>
                  </a:lnTo>
                  <a:lnTo>
                    <a:pt x="4561" y="1238"/>
                  </a:lnTo>
                  <a:lnTo>
                    <a:pt x="4570" y="1235"/>
                  </a:lnTo>
                  <a:lnTo>
                    <a:pt x="4640" y="1213"/>
                  </a:lnTo>
                  <a:lnTo>
                    <a:pt x="4649" y="1211"/>
                  </a:lnTo>
                  <a:lnTo>
                    <a:pt x="4720" y="1192"/>
                  </a:lnTo>
                  <a:lnTo>
                    <a:pt x="4729" y="1190"/>
                  </a:lnTo>
                  <a:lnTo>
                    <a:pt x="4801" y="1173"/>
                  </a:lnTo>
                  <a:lnTo>
                    <a:pt x="4810" y="1172"/>
                  </a:lnTo>
                  <a:lnTo>
                    <a:pt x="4883" y="1158"/>
                  </a:lnTo>
                  <a:lnTo>
                    <a:pt x="4892" y="1156"/>
                  </a:lnTo>
                  <a:lnTo>
                    <a:pt x="4965" y="1145"/>
                  </a:lnTo>
                  <a:lnTo>
                    <a:pt x="4974" y="1144"/>
                  </a:lnTo>
                  <a:lnTo>
                    <a:pt x="5048" y="1136"/>
                  </a:lnTo>
                  <a:lnTo>
                    <a:pt x="5056" y="1135"/>
                  </a:lnTo>
                  <a:lnTo>
                    <a:pt x="5130" y="1129"/>
                  </a:lnTo>
                  <a:lnTo>
                    <a:pt x="5139" y="1128"/>
                  </a:lnTo>
                  <a:lnTo>
                    <a:pt x="5213" y="1125"/>
                  </a:lnTo>
                  <a:lnTo>
                    <a:pt x="5222" y="1125"/>
                  </a:lnTo>
                  <a:lnTo>
                    <a:pt x="5295" y="1124"/>
                  </a:lnTo>
                  <a:lnTo>
                    <a:pt x="5304" y="1124"/>
                  </a:lnTo>
                  <a:lnTo>
                    <a:pt x="5378" y="1126"/>
                  </a:lnTo>
                  <a:lnTo>
                    <a:pt x="5387" y="1127"/>
                  </a:lnTo>
                  <a:lnTo>
                    <a:pt x="5461" y="1132"/>
                  </a:lnTo>
                  <a:lnTo>
                    <a:pt x="5470" y="1132"/>
                  </a:lnTo>
                  <a:lnTo>
                    <a:pt x="5543" y="1140"/>
                  </a:lnTo>
                  <a:lnTo>
                    <a:pt x="5552" y="1141"/>
                  </a:lnTo>
                  <a:lnTo>
                    <a:pt x="5625" y="1151"/>
                  </a:lnTo>
                  <a:lnTo>
                    <a:pt x="5634" y="1152"/>
                  </a:lnTo>
                  <a:lnTo>
                    <a:pt x="5706" y="1165"/>
                  </a:lnTo>
                  <a:lnTo>
                    <a:pt x="5715" y="1167"/>
                  </a:lnTo>
                  <a:lnTo>
                    <a:pt x="5787" y="1182"/>
                  </a:lnTo>
                  <a:lnTo>
                    <a:pt x="5796" y="1184"/>
                  </a:lnTo>
                  <a:lnTo>
                    <a:pt x="5868" y="1202"/>
                  </a:lnTo>
                  <a:lnTo>
                    <a:pt x="5876" y="1204"/>
                  </a:lnTo>
                  <a:lnTo>
                    <a:pt x="5947" y="1225"/>
                  </a:lnTo>
                  <a:lnTo>
                    <a:pt x="5956" y="1227"/>
                  </a:lnTo>
                  <a:lnTo>
                    <a:pt x="6026" y="1251"/>
                  </a:lnTo>
                  <a:lnTo>
                    <a:pt x="6035" y="1254"/>
                  </a:lnTo>
                  <a:lnTo>
                    <a:pt x="6104" y="1279"/>
                  </a:lnTo>
                  <a:lnTo>
                    <a:pt x="6113" y="1283"/>
                  </a:lnTo>
                  <a:lnTo>
                    <a:pt x="6181" y="1311"/>
                  </a:lnTo>
                  <a:lnTo>
                    <a:pt x="6189" y="1314"/>
                  </a:lnTo>
                  <a:lnTo>
                    <a:pt x="6257" y="1345"/>
                  </a:lnTo>
                  <a:lnTo>
                    <a:pt x="6265" y="1349"/>
                  </a:lnTo>
                  <a:lnTo>
                    <a:pt x="6331" y="1382"/>
                  </a:lnTo>
                  <a:lnTo>
                    <a:pt x="6339" y="1386"/>
                  </a:lnTo>
                  <a:lnTo>
                    <a:pt x="6404" y="1421"/>
                  </a:lnTo>
                  <a:lnTo>
                    <a:pt x="6412" y="1425"/>
                  </a:lnTo>
                  <a:lnTo>
                    <a:pt x="6475" y="1463"/>
                  </a:lnTo>
                  <a:lnTo>
                    <a:pt x="6483" y="1467"/>
                  </a:lnTo>
                  <a:lnTo>
                    <a:pt x="6545" y="1507"/>
                  </a:lnTo>
                  <a:lnTo>
                    <a:pt x="6552" y="1512"/>
                  </a:lnTo>
                  <a:lnTo>
                    <a:pt x="6613" y="1554"/>
                  </a:lnTo>
                  <a:lnTo>
                    <a:pt x="6620" y="1559"/>
                  </a:lnTo>
                  <a:lnTo>
                    <a:pt x="6679" y="1603"/>
                  </a:lnTo>
                  <a:lnTo>
                    <a:pt x="6686" y="1609"/>
                  </a:lnTo>
                  <a:lnTo>
                    <a:pt x="6744" y="1655"/>
                  </a:lnTo>
                  <a:lnTo>
                    <a:pt x="6751" y="1661"/>
                  </a:lnTo>
                  <a:lnTo>
                    <a:pt x="6806" y="1709"/>
                  </a:lnTo>
                  <a:lnTo>
                    <a:pt x="6813" y="1715"/>
                  </a:lnTo>
                  <a:lnTo>
                    <a:pt x="6867" y="1765"/>
                  </a:lnTo>
                  <a:lnTo>
                    <a:pt x="6873" y="1771"/>
                  </a:lnTo>
                  <a:lnTo>
                    <a:pt x="6926" y="1823"/>
                  </a:lnTo>
                  <a:lnTo>
                    <a:pt x="6932" y="1830"/>
                  </a:lnTo>
                  <a:lnTo>
                    <a:pt x="6982" y="1884"/>
                  </a:lnTo>
                  <a:lnTo>
                    <a:pt x="6988" y="1891"/>
                  </a:lnTo>
                  <a:lnTo>
                    <a:pt x="7037" y="1947"/>
                  </a:lnTo>
                  <a:lnTo>
                    <a:pt x="7042" y="1954"/>
                  </a:lnTo>
                  <a:lnTo>
                    <a:pt x="7089" y="2011"/>
                  </a:lnTo>
                  <a:lnTo>
                    <a:pt x="7094" y="2019"/>
                  </a:lnTo>
                  <a:lnTo>
                    <a:pt x="7139" y="2078"/>
                  </a:lnTo>
                  <a:lnTo>
                    <a:pt x="7144" y="2085"/>
                  </a:lnTo>
                  <a:lnTo>
                    <a:pt x="7186" y="2146"/>
                  </a:lnTo>
                  <a:lnTo>
                    <a:pt x="7191" y="2154"/>
                  </a:lnTo>
                  <a:lnTo>
                    <a:pt x="7231" y="2216"/>
                  </a:lnTo>
                  <a:lnTo>
                    <a:pt x="7236" y="2224"/>
                  </a:lnTo>
                  <a:lnTo>
                    <a:pt x="7273" y="2287"/>
                  </a:lnTo>
                  <a:lnTo>
                    <a:pt x="7277" y="2295"/>
                  </a:lnTo>
                  <a:lnTo>
                    <a:pt x="7312" y="2360"/>
                  </a:lnTo>
                  <a:lnTo>
                    <a:pt x="7317" y="2368"/>
                  </a:lnTo>
                  <a:lnTo>
                    <a:pt x="7349" y="2434"/>
                  </a:lnTo>
                  <a:lnTo>
                    <a:pt x="7353" y="2442"/>
                  </a:lnTo>
                  <a:lnTo>
                    <a:pt x="7384" y="2509"/>
                  </a:lnTo>
                  <a:lnTo>
                    <a:pt x="7387" y="2517"/>
                  </a:lnTo>
                  <a:lnTo>
                    <a:pt x="7415" y="2586"/>
                  </a:lnTo>
                  <a:lnTo>
                    <a:pt x="7418" y="2594"/>
                  </a:lnTo>
                  <a:lnTo>
                    <a:pt x="7444" y="2663"/>
                  </a:lnTo>
                  <a:lnTo>
                    <a:pt x="7447" y="2671"/>
                  </a:lnTo>
                  <a:lnTo>
                    <a:pt x="7470" y="2742"/>
                  </a:lnTo>
                  <a:lnTo>
                    <a:pt x="7472" y="2750"/>
                  </a:lnTo>
                  <a:lnTo>
                    <a:pt x="7493" y="2821"/>
                  </a:lnTo>
                  <a:lnTo>
                    <a:pt x="7495" y="2830"/>
                  </a:lnTo>
                  <a:lnTo>
                    <a:pt x="7513" y="2902"/>
                  </a:lnTo>
                  <a:lnTo>
                    <a:pt x="7515" y="2910"/>
                  </a:lnTo>
                  <a:lnTo>
                    <a:pt x="7525" y="2954"/>
                  </a:lnTo>
                  <a:lnTo>
                    <a:pt x="7525" y="2954"/>
                  </a:lnTo>
                  <a:lnTo>
                    <a:pt x="7565" y="2982"/>
                  </a:lnTo>
                  <a:lnTo>
                    <a:pt x="7572" y="2987"/>
                  </a:lnTo>
                  <a:lnTo>
                    <a:pt x="7611" y="3016"/>
                  </a:lnTo>
                  <a:lnTo>
                    <a:pt x="7617" y="3022"/>
                  </a:lnTo>
                  <a:lnTo>
                    <a:pt x="7655" y="3052"/>
                  </a:lnTo>
                  <a:lnTo>
                    <a:pt x="7662" y="3058"/>
                  </a:lnTo>
                  <a:lnTo>
                    <a:pt x="7699" y="3089"/>
                  </a:lnTo>
                  <a:lnTo>
                    <a:pt x="7705" y="3095"/>
                  </a:lnTo>
                  <a:lnTo>
                    <a:pt x="7741" y="3128"/>
                  </a:lnTo>
                  <a:lnTo>
                    <a:pt x="7747" y="3134"/>
                  </a:lnTo>
                  <a:lnTo>
                    <a:pt x="7782" y="3168"/>
                  </a:lnTo>
                  <a:lnTo>
                    <a:pt x="7788" y="3174"/>
                  </a:lnTo>
                  <a:lnTo>
                    <a:pt x="7821" y="3209"/>
                  </a:lnTo>
                  <a:lnTo>
                    <a:pt x="7827" y="3216"/>
                  </a:lnTo>
                  <a:lnTo>
                    <a:pt x="7859" y="3252"/>
                  </a:lnTo>
                  <a:lnTo>
                    <a:pt x="7865" y="3259"/>
                  </a:lnTo>
                  <a:lnTo>
                    <a:pt x="7896" y="3296"/>
                  </a:lnTo>
                  <a:lnTo>
                    <a:pt x="7901" y="3303"/>
                  </a:lnTo>
                  <a:lnTo>
                    <a:pt x="7931" y="3342"/>
                  </a:lnTo>
                  <a:lnTo>
                    <a:pt x="7936" y="3349"/>
                  </a:lnTo>
                  <a:lnTo>
                    <a:pt x="7965" y="3388"/>
                  </a:lnTo>
                  <a:lnTo>
                    <a:pt x="7970" y="3395"/>
                  </a:lnTo>
                  <a:lnTo>
                    <a:pt x="7997" y="3436"/>
                  </a:lnTo>
                  <a:lnTo>
                    <a:pt x="8001" y="3443"/>
                  </a:lnTo>
                  <a:lnTo>
                    <a:pt x="8027" y="3484"/>
                  </a:lnTo>
                  <a:lnTo>
                    <a:pt x="8031" y="3492"/>
                  </a:lnTo>
                  <a:lnTo>
                    <a:pt x="8056" y="3534"/>
                  </a:lnTo>
                  <a:lnTo>
                    <a:pt x="8060" y="3541"/>
                  </a:lnTo>
                  <a:lnTo>
                    <a:pt x="8083" y="3585"/>
                  </a:lnTo>
                  <a:lnTo>
                    <a:pt x="8087" y="3592"/>
                  </a:lnTo>
                  <a:lnTo>
                    <a:pt x="8108" y="3636"/>
                  </a:lnTo>
                  <a:lnTo>
                    <a:pt x="8112" y="3643"/>
                  </a:lnTo>
                  <a:lnTo>
                    <a:pt x="8132" y="3688"/>
                  </a:lnTo>
                  <a:lnTo>
                    <a:pt x="8135" y="3696"/>
                  </a:lnTo>
                  <a:lnTo>
                    <a:pt x="8153" y="3741"/>
                  </a:lnTo>
                  <a:lnTo>
                    <a:pt x="8156" y="3748"/>
                  </a:lnTo>
                  <a:lnTo>
                    <a:pt x="8173" y="3794"/>
                  </a:lnTo>
                  <a:lnTo>
                    <a:pt x="8176" y="3802"/>
                  </a:lnTo>
                  <a:lnTo>
                    <a:pt x="8191" y="3848"/>
                  </a:lnTo>
                  <a:lnTo>
                    <a:pt x="8194" y="3856"/>
                  </a:lnTo>
                  <a:lnTo>
                    <a:pt x="8208" y="3903"/>
                  </a:lnTo>
                  <a:lnTo>
                    <a:pt x="8210" y="3911"/>
                  </a:lnTo>
                  <a:lnTo>
                    <a:pt x="8222" y="3958"/>
                  </a:lnTo>
                  <a:lnTo>
                    <a:pt x="8224" y="3966"/>
                  </a:lnTo>
                  <a:lnTo>
                    <a:pt x="8235" y="4014"/>
                  </a:lnTo>
                  <a:lnTo>
                    <a:pt x="8237" y="4022"/>
                  </a:lnTo>
                  <a:lnTo>
                    <a:pt x="8246" y="4070"/>
                  </a:lnTo>
                  <a:lnTo>
                    <a:pt x="8247" y="4078"/>
                  </a:lnTo>
                  <a:lnTo>
                    <a:pt x="8254" y="4127"/>
                  </a:lnTo>
                  <a:lnTo>
                    <a:pt x="8256" y="4135"/>
                  </a:lnTo>
                  <a:lnTo>
                    <a:pt x="8261" y="4184"/>
                  </a:lnTo>
                  <a:lnTo>
                    <a:pt x="8262" y="4192"/>
                  </a:lnTo>
                  <a:lnTo>
                    <a:pt x="8266" y="4241"/>
                  </a:lnTo>
                  <a:lnTo>
                    <a:pt x="8267" y="4250"/>
                  </a:lnTo>
                  <a:lnTo>
                    <a:pt x="8269" y="4298"/>
                  </a:lnTo>
                  <a:lnTo>
                    <a:pt x="8269" y="4307"/>
                  </a:lnTo>
                  <a:lnTo>
                    <a:pt x="8270" y="4356"/>
                  </a:lnTo>
                  <a:lnTo>
                    <a:pt x="8270" y="4364"/>
                  </a:lnTo>
                  <a:lnTo>
                    <a:pt x="8269" y="4413"/>
                  </a:lnTo>
                  <a:lnTo>
                    <a:pt x="8269" y="4422"/>
                  </a:lnTo>
                  <a:lnTo>
                    <a:pt x="8266" y="4470"/>
                  </a:lnTo>
                  <a:lnTo>
                    <a:pt x="8266" y="4479"/>
                  </a:lnTo>
                  <a:lnTo>
                    <a:pt x="8262" y="4527"/>
                  </a:lnTo>
                  <a:lnTo>
                    <a:pt x="8261" y="4536"/>
                  </a:lnTo>
                  <a:lnTo>
                    <a:pt x="8255" y="4584"/>
                  </a:lnTo>
                  <a:lnTo>
                    <a:pt x="8254" y="4592"/>
                  </a:lnTo>
                  <a:lnTo>
                    <a:pt x="8246" y="4641"/>
                  </a:lnTo>
                  <a:lnTo>
                    <a:pt x="8245" y="4649"/>
                  </a:lnTo>
                  <a:lnTo>
                    <a:pt x="8236" y="4697"/>
                  </a:lnTo>
                  <a:lnTo>
                    <a:pt x="8234" y="4705"/>
                  </a:lnTo>
                  <a:lnTo>
                    <a:pt x="8223" y="4752"/>
                  </a:lnTo>
                  <a:lnTo>
                    <a:pt x="8222" y="4761"/>
                  </a:lnTo>
                  <a:lnTo>
                    <a:pt x="8209" y="4808"/>
                  </a:lnTo>
                  <a:lnTo>
                    <a:pt x="8207" y="4816"/>
                  </a:lnTo>
                  <a:lnTo>
                    <a:pt x="8193" y="4863"/>
                  </a:lnTo>
                  <a:lnTo>
                    <a:pt x="8191" y="4871"/>
                  </a:lnTo>
                  <a:lnTo>
                    <a:pt x="8175" y="4917"/>
                  </a:lnTo>
                  <a:lnTo>
                    <a:pt x="8172" y="4925"/>
                  </a:lnTo>
                  <a:lnTo>
                    <a:pt x="8155" y="4971"/>
                  </a:lnTo>
                  <a:lnTo>
                    <a:pt x="8152" y="4979"/>
                  </a:lnTo>
                  <a:lnTo>
                    <a:pt x="8134" y="5024"/>
                  </a:lnTo>
                  <a:lnTo>
                    <a:pt x="8130" y="5032"/>
                  </a:lnTo>
                  <a:lnTo>
                    <a:pt x="8110" y="5076"/>
                  </a:lnTo>
                  <a:lnTo>
                    <a:pt x="8107" y="5084"/>
                  </a:lnTo>
                  <a:lnTo>
                    <a:pt x="8085" y="5128"/>
                  </a:lnTo>
                  <a:lnTo>
                    <a:pt x="8081" y="5135"/>
                  </a:lnTo>
                  <a:lnTo>
                    <a:pt x="8058" y="5179"/>
                  </a:lnTo>
                  <a:lnTo>
                    <a:pt x="8054" y="5186"/>
                  </a:lnTo>
                  <a:lnTo>
                    <a:pt x="8030" y="5228"/>
                  </a:lnTo>
                  <a:lnTo>
                    <a:pt x="8026" y="5235"/>
                  </a:lnTo>
                  <a:lnTo>
                    <a:pt x="8000" y="5277"/>
                  </a:lnTo>
                  <a:lnTo>
                    <a:pt x="7995" y="5284"/>
                  </a:lnTo>
                  <a:lnTo>
                    <a:pt x="7968" y="5324"/>
                  </a:lnTo>
                  <a:lnTo>
                    <a:pt x="7963" y="5331"/>
                  </a:lnTo>
                  <a:lnTo>
                    <a:pt x="7935" y="5371"/>
                  </a:lnTo>
                  <a:lnTo>
                    <a:pt x="7930" y="5377"/>
                  </a:lnTo>
                  <a:lnTo>
                    <a:pt x="7900" y="5416"/>
                  </a:lnTo>
                  <a:lnTo>
                    <a:pt x="7895" y="5423"/>
                  </a:lnTo>
                  <a:lnTo>
                    <a:pt x="7863" y="5460"/>
                  </a:lnTo>
                  <a:lnTo>
                    <a:pt x="7858" y="5466"/>
                  </a:lnTo>
                  <a:lnTo>
                    <a:pt x="7826" y="5503"/>
                  </a:lnTo>
                  <a:lnTo>
                    <a:pt x="7820" y="5509"/>
                  </a:lnTo>
                  <a:lnTo>
                    <a:pt x="7786" y="5545"/>
                  </a:lnTo>
                  <a:lnTo>
                    <a:pt x="7780" y="5551"/>
                  </a:lnTo>
                  <a:lnTo>
                    <a:pt x="7745" y="5585"/>
                  </a:lnTo>
                  <a:lnTo>
                    <a:pt x="7739" y="5591"/>
                  </a:lnTo>
                  <a:lnTo>
                    <a:pt x="7703" y="5624"/>
                  </a:lnTo>
                  <a:lnTo>
                    <a:pt x="7697" y="5630"/>
                  </a:lnTo>
                  <a:lnTo>
                    <a:pt x="7660" y="5662"/>
                  </a:lnTo>
                  <a:lnTo>
                    <a:pt x="7653" y="5667"/>
                  </a:lnTo>
                  <a:lnTo>
                    <a:pt x="7615" y="5698"/>
                  </a:lnTo>
                  <a:lnTo>
                    <a:pt x="7608" y="5703"/>
                  </a:lnTo>
                  <a:lnTo>
                    <a:pt x="7569" y="5732"/>
                  </a:lnTo>
                  <a:lnTo>
                    <a:pt x="7563" y="5737"/>
                  </a:lnTo>
                  <a:lnTo>
                    <a:pt x="7523" y="5765"/>
                  </a:lnTo>
                  <a:lnTo>
                    <a:pt x="7516" y="5769"/>
                  </a:lnTo>
                  <a:lnTo>
                    <a:pt x="7475" y="5796"/>
                  </a:lnTo>
                  <a:lnTo>
                    <a:pt x="7468" y="5800"/>
                  </a:lnTo>
                  <a:lnTo>
                    <a:pt x="7426" y="5825"/>
                  </a:lnTo>
                  <a:lnTo>
                    <a:pt x="7418" y="5830"/>
                  </a:lnTo>
                  <a:lnTo>
                    <a:pt x="7376" y="5853"/>
                  </a:lnTo>
                  <a:lnTo>
                    <a:pt x="7368" y="5857"/>
                  </a:lnTo>
                  <a:lnTo>
                    <a:pt x="7325" y="5879"/>
                  </a:lnTo>
                  <a:lnTo>
                    <a:pt x="7318" y="5883"/>
                  </a:lnTo>
                  <a:lnTo>
                    <a:pt x="7274" y="5904"/>
                  </a:lnTo>
                  <a:lnTo>
                    <a:pt x="7266" y="5907"/>
                  </a:lnTo>
                  <a:lnTo>
                    <a:pt x="7221" y="5926"/>
                  </a:lnTo>
                  <a:lnTo>
                    <a:pt x="7213" y="5930"/>
                  </a:lnTo>
                  <a:lnTo>
                    <a:pt x="7168" y="5947"/>
                  </a:lnTo>
                  <a:lnTo>
                    <a:pt x="7160" y="5950"/>
                  </a:lnTo>
                  <a:lnTo>
                    <a:pt x="7114" y="5966"/>
                  </a:lnTo>
                  <a:lnTo>
                    <a:pt x="7105" y="5969"/>
                  </a:lnTo>
                  <a:lnTo>
                    <a:pt x="7059" y="5984"/>
                  </a:lnTo>
                  <a:lnTo>
                    <a:pt x="7051" y="5986"/>
                  </a:lnTo>
                  <a:lnTo>
                    <a:pt x="7003" y="5999"/>
                  </a:lnTo>
                  <a:lnTo>
                    <a:pt x="6970" y="6006"/>
                  </a:lnTo>
                  <a:lnTo>
                    <a:pt x="6937" y="6008"/>
                  </a:lnTo>
                  <a:lnTo>
                    <a:pt x="3082" y="6008"/>
                  </a:lnTo>
                  <a:close/>
                  <a:moveTo>
                    <a:pt x="3129" y="5508"/>
                  </a:moveTo>
                  <a:lnTo>
                    <a:pt x="6903" y="5508"/>
                  </a:lnTo>
                  <a:lnTo>
                    <a:pt x="6914" y="5505"/>
                  </a:lnTo>
                  <a:lnTo>
                    <a:pt x="6952" y="5493"/>
                  </a:lnTo>
                  <a:lnTo>
                    <a:pt x="6990" y="5480"/>
                  </a:lnTo>
                  <a:lnTo>
                    <a:pt x="7028" y="5465"/>
                  </a:lnTo>
                  <a:lnTo>
                    <a:pt x="7065" y="5449"/>
                  </a:lnTo>
                  <a:lnTo>
                    <a:pt x="7101" y="5432"/>
                  </a:lnTo>
                  <a:lnTo>
                    <a:pt x="7137" y="5414"/>
                  </a:lnTo>
                  <a:lnTo>
                    <a:pt x="7172" y="5394"/>
                  </a:lnTo>
                  <a:lnTo>
                    <a:pt x="7207" y="5374"/>
                  </a:lnTo>
                  <a:lnTo>
                    <a:pt x="7240" y="5352"/>
                  </a:lnTo>
                  <a:lnTo>
                    <a:pt x="7273" y="5329"/>
                  </a:lnTo>
                  <a:lnTo>
                    <a:pt x="7306" y="5305"/>
                  </a:lnTo>
                  <a:lnTo>
                    <a:pt x="7337" y="5280"/>
                  </a:lnTo>
                  <a:lnTo>
                    <a:pt x="7368" y="5253"/>
                  </a:lnTo>
                  <a:lnTo>
                    <a:pt x="7398" y="5226"/>
                  </a:lnTo>
                  <a:lnTo>
                    <a:pt x="7427" y="5197"/>
                  </a:lnTo>
                  <a:lnTo>
                    <a:pt x="7454" y="5168"/>
                  </a:lnTo>
                  <a:lnTo>
                    <a:pt x="7481" y="5138"/>
                  </a:lnTo>
                  <a:lnTo>
                    <a:pt x="7507" y="5107"/>
                  </a:lnTo>
                  <a:lnTo>
                    <a:pt x="7532" y="5075"/>
                  </a:lnTo>
                  <a:lnTo>
                    <a:pt x="7555" y="5042"/>
                  </a:lnTo>
                  <a:lnTo>
                    <a:pt x="7578" y="5009"/>
                  </a:lnTo>
                  <a:lnTo>
                    <a:pt x="7599" y="4974"/>
                  </a:lnTo>
                  <a:lnTo>
                    <a:pt x="7619" y="4939"/>
                  </a:lnTo>
                  <a:lnTo>
                    <a:pt x="7638" y="4904"/>
                  </a:lnTo>
                  <a:lnTo>
                    <a:pt x="7656" y="4867"/>
                  </a:lnTo>
                  <a:lnTo>
                    <a:pt x="7673" y="4831"/>
                  </a:lnTo>
                  <a:lnTo>
                    <a:pt x="7688" y="4793"/>
                  </a:lnTo>
                  <a:lnTo>
                    <a:pt x="7702" y="4755"/>
                  </a:lnTo>
                  <a:lnTo>
                    <a:pt x="7715" y="4717"/>
                  </a:lnTo>
                  <a:lnTo>
                    <a:pt x="7726" y="4678"/>
                  </a:lnTo>
                  <a:lnTo>
                    <a:pt x="7737" y="4639"/>
                  </a:lnTo>
                  <a:lnTo>
                    <a:pt x="7745" y="4600"/>
                  </a:lnTo>
                  <a:lnTo>
                    <a:pt x="7753" y="4560"/>
                  </a:lnTo>
                  <a:lnTo>
                    <a:pt x="7759" y="4520"/>
                  </a:lnTo>
                  <a:lnTo>
                    <a:pt x="7764" y="4480"/>
                  </a:lnTo>
                  <a:lnTo>
                    <a:pt x="7767" y="4440"/>
                  </a:lnTo>
                  <a:lnTo>
                    <a:pt x="7769" y="4400"/>
                  </a:lnTo>
                  <a:lnTo>
                    <a:pt x="7770" y="4359"/>
                  </a:lnTo>
                  <a:lnTo>
                    <a:pt x="7770" y="4319"/>
                  </a:lnTo>
                  <a:lnTo>
                    <a:pt x="7768" y="4278"/>
                  </a:lnTo>
                  <a:lnTo>
                    <a:pt x="7764" y="4238"/>
                  </a:lnTo>
                  <a:lnTo>
                    <a:pt x="7759" y="4198"/>
                  </a:lnTo>
                  <a:lnTo>
                    <a:pt x="7753" y="4158"/>
                  </a:lnTo>
                  <a:lnTo>
                    <a:pt x="7746" y="4119"/>
                  </a:lnTo>
                  <a:lnTo>
                    <a:pt x="7737" y="4079"/>
                  </a:lnTo>
                  <a:lnTo>
                    <a:pt x="7727" y="4041"/>
                  </a:lnTo>
                  <a:lnTo>
                    <a:pt x="7716" y="4002"/>
                  </a:lnTo>
                  <a:lnTo>
                    <a:pt x="7703" y="3964"/>
                  </a:lnTo>
                  <a:lnTo>
                    <a:pt x="7689" y="3926"/>
                  </a:lnTo>
                  <a:lnTo>
                    <a:pt x="7674" y="3889"/>
                  </a:lnTo>
                  <a:lnTo>
                    <a:pt x="7657" y="3852"/>
                  </a:lnTo>
                  <a:lnTo>
                    <a:pt x="7640" y="3816"/>
                  </a:lnTo>
                  <a:lnTo>
                    <a:pt x="7621" y="3780"/>
                  </a:lnTo>
                  <a:lnTo>
                    <a:pt x="7600" y="3745"/>
                  </a:lnTo>
                  <a:lnTo>
                    <a:pt x="7579" y="3710"/>
                  </a:lnTo>
                  <a:lnTo>
                    <a:pt x="7556" y="3676"/>
                  </a:lnTo>
                  <a:lnTo>
                    <a:pt x="7533" y="3644"/>
                  </a:lnTo>
                  <a:lnTo>
                    <a:pt x="7508" y="3612"/>
                  </a:lnTo>
                  <a:lnTo>
                    <a:pt x="7482" y="3580"/>
                  </a:lnTo>
                  <a:lnTo>
                    <a:pt x="7456" y="3550"/>
                  </a:lnTo>
                  <a:lnTo>
                    <a:pt x="7428" y="3521"/>
                  </a:lnTo>
                  <a:lnTo>
                    <a:pt x="7399" y="3493"/>
                  </a:lnTo>
                  <a:lnTo>
                    <a:pt x="7370" y="3466"/>
                  </a:lnTo>
                  <a:lnTo>
                    <a:pt x="7339" y="3439"/>
                  </a:lnTo>
                  <a:lnTo>
                    <a:pt x="7308" y="3414"/>
                  </a:lnTo>
                  <a:lnTo>
                    <a:pt x="7276" y="3390"/>
                  </a:lnTo>
                  <a:lnTo>
                    <a:pt x="7243" y="3367"/>
                  </a:lnTo>
                  <a:lnTo>
                    <a:pt x="7209" y="3345"/>
                  </a:lnTo>
                  <a:lnTo>
                    <a:pt x="7171" y="3322"/>
                  </a:lnTo>
                  <a:lnTo>
                    <a:pt x="7145" y="3305"/>
                  </a:lnTo>
                  <a:lnTo>
                    <a:pt x="7122" y="3285"/>
                  </a:lnTo>
                  <a:lnTo>
                    <a:pt x="7102" y="3262"/>
                  </a:lnTo>
                  <a:lnTo>
                    <a:pt x="7085" y="3237"/>
                  </a:lnTo>
                  <a:lnTo>
                    <a:pt x="7071" y="3210"/>
                  </a:lnTo>
                  <a:lnTo>
                    <a:pt x="7060" y="3181"/>
                  </a:lnTo>
                  <a:lnTo>
                    <a:pt x="7053" y="3151"/>
                  </a:lnTo>
                  <a:lnTo>
                    <a:pt x="7041" y="3083"/>
                  </a:lnTo>
                  <a:lnTo>
                    <a:pt x="7027" y="3019"/>
                  </a:lnTo>
                  <a:lnTo>
                    <a:pt x="7011" y="2956"/>
                  </a:lnTo>
                  <a:lnTo>
                    <a:pt x="6993" y="2893"/>
                  </a:lnTo>
                  <a:lnTo>
                    <a:pt x="6973" y="2832"/>
                  </a:lnTo>
                  <a:lnTo>
                    <a:pt x="6951" y="2771"/>
                  </a:lnTo>
                  <a:lnTo>
                    <a:pt x="6926" y="2711"/>
                  </a:lnTo>
                  <a:lnTo>
                    <a:pt x="6899" y="2652"/>
                  </a:lnTo>
                  <a:lnTo>
                    <a:pt x="6871" y="2594"/>
                  </a:lnTo>
                  <a:lnTo>
                    <a:pt x="6840" y="2537"/>
                  </a:lnTo>
                  <a:lnTo>
                    <a:pt x="6807" y="2481"/>
                  </a:lnTo>
                  <a:lnTo>
                    <a:pt x="6772" y="2427"/>
                  </a:lnTo>
                  <a:lnTo>
                    <a:pt x="6735" y="2373"/>
                  </a:lnTo>
                  <a:lnTo>
                    <a:pt x="6696" y="2321"/>
                  </a:lnTo>
                  <a:lnTo>
                    <a:pt x="6656" y="2270"/>
                  </a:lnTo>
                  <a:lnTo>
                    <a:pt x="6613" y="2221"/>
                  </a:lnTo>
                  <a:lnTo>
                    <a:pt x="6569" y="2174"/>
                  </a:lnTo>
                  <a:lnTo>
                    <a:pt x="6523" y="2128"/>
                  </a:lnTo>
                  <a:lnTo>
                    <a:pt x="6476" y="2084"/>
                  </a:lnTo>
                  <a:lnTo>
                    <a:pt x="6427" y="2042"/>
                  </a:lnTo>
                  <a:lnTo>
                    <a:pt x="6377" y="2001"/>
                  </a:lnTo>
                  <a:lnTo>
                    <a:pt x="6325" y="1963"/>
                  </a:lnTo>
                  <a:lnTo>
                    <a:pt x="6272" y="1926"/>
                  </a:lnTo>
                  <a:lnTo>
                    <a:pt x="6217" y="1891"/>
                  </a:lnTo>
                  <a:lnTo>
                    <a:pt x="6162" y="1858"/>
                  </a:lnTo>
                  <a:lnTo>
                    <a:pt x="6105" y="1827"/>
                  </a:lnTo>
                  <a:lnTo>
                    <a:pt x="6046" y="1798"/>
                  </a:lnTo>
                  <a:lnTo>
                    <a:pt x="5987" y="1772"/>
                  </a:lnTo>
                  <a:lnTo>
                    <a:pt x="5926" y="1747"/>
                  </a:lnTo>
                  <a:lnTo>
                    <a:pt x="5865" y="1724"/>
                  </a:lnTo>
                  <a:lnTo>
                    <a:pt x="5804" y="1704"/>
                  </a:lnTo>
                  <a:lnTo>
                    <a:pt x="5742" y="1686"/>
                  </a:lnTo>
                  <a:lnTo>
                    <a:pt x="5679" y="1670"/>
                  </a:lnTo>
                  <a:lnTo>
                    <a:pt x="5616" y="1657"/>
                  </a:lnTo>
                  <a:lnTo>
                    <a:pt x="5552" y="1646"/>
                  </a:lnTo>
                  <a:lnTo>
                    <a:pt x="5488" y="1637"/>
                  </a:lnTo>
                  <a:lnTo>
                    <a:pt x="5424" y="1630"/>
                  </a:lnTo>
                  <a:lnTo>
                    <a:pt x="5359" y="1626"/>
                  </a:lnTo>
                  <a:lnTo>
                    <a:pt x="5295" y="1624"/>
                  </a:lnTo>
                  <a:lnTo>
                    <a:pt x="5230" y="1625"/>
                  </a:lnTo>
                  <a:lnTo>
                    <a:pt x="5165" y="1628"/>
                  </a:lnTo>
                  <a:lnTo>
                    <a:pt x="5100" y="1633"/>
                  </a:lnTo>
                  <a:lnTo>
                    <a:pt x="5035" y="1640"/>
                  </a:lnTo>
                  <a:lnTo>
                    <a:pt x="4971" y="1650"/>
                  </a:lnTo>
                  <a:lnTo>
                    <a:pt x="4907" y="1662"/>
                  </a:lnTo>
                  <a:lnTo>
                    <a:pt x="4844" y="1676"/>
                  </a:lnTo>
                  <a:lnTo>
                    <a:pt x="4782" y="1693"/>
                  </a:lnTo>
                  <a:lnTo>
                    <a:pt x="4720" y="1712"/>
                  </a:lnTo>
                  <a:lnTo>
                    <a:pt x="4659" y="1733"/>
                  </a:lnTo>
                  <a:lnTo>
                    <a:pt x="4598" y="1756"/>
                  </a:lnTo>
                  <a:lnTo>
                    <a:pt x="4539" y="1781"/>
                  </a:lnTo>
                  <a:lnTo>
                    <a:pt x="4480" y="1809"/>
                  </a:lnTo>
                  <a:lnTo>
                    <a:pt x="4423" y="1839"/>
                  </a:lnTo>
                  <a:lnTo>
                    <a:pt x="4366" y="1870"/>
                  </a:lnTo>
                  <a:lnTo>
                    <a:pt x="4311" y="1904"/>
                  </a:lnTo>
                  <a:lnTo>
                    <a:pt x="4257" y="1940"/>
                  </a:lnTo>
                  <a:lnTo>
                    <a:pt x="4203" y="1978"/>
                  </a:lnTo>
                  <a:lnTo>
                    <a:pt x="4152" y="2018"/>
                  </a:lnTo>
                  <a:lnTo>
                    <a:pt x="4102" y="2059"/>
                  </a:lnTo>
                  <a:lnTo>
                    <a:pt x="4054" y="2102"/>
                  </a:lnTo>
                  <a:lnTo>
                    <a:pt x="4007" y="2147"/>
                  </a:lnTo>
                  <a:lnTo>
                    <a:pt x="3962" y="2193"/>
                  </a:lnTo>
                  <a:lnTo>
                    <a:pt x="3918" y="2241"/>
                  </a:lnTo>
                  <a:lnTo>
                    <a:pt x="3877" y="2291"/>
                  </a:lnTo>
                  <a:lnTo>
                    <a:pt x="3837" y="2342"/>
                  </a:lnTo>
                  <a:lnTo>
                    <a:pt x="3799" y="2394"/>
                  </a:lnTo>
                  <a:lnTo>
                    <a:pt x="3763" y="2448"/>
                  </a:lnTo>
                  <a:lnTo>
                    <a:pt x="3729" y="2503"/>
                  </a:lnTo>
                  <a:lnTo>
                    <a:pt x="3697" y="2560"/>
                  </a:lnTo>
                  <a:lnTo>
                    <a:pt x="3664" y="2621"/>
                  </a:lnTo>
                  <a:lnTo>
                    <a:pt x="3647" y="2650"/>
                  </a:lnTo>
                  <a:lnTo>
                    <a:pt x="3626" y="2675"/>
                  </a:lnTo>
                  <a:lnTo>
                    <a:pt x="3602" y="2698"/>
                  </a:lnTo>
                  <a:lnTo>
                    <a:pt x="3574" y="2718"/>
                  </a:lnTo>
                  <a:lnTo>
                    <a:pt x="3545" y="2733"/>
                  </a:lnTo>
                  <a:lnTo>
                    <a:pt x="3514" y="2745"/>
                  </a:lnTo>
                  <a:lnTo>
                    <a:pt x="3481" y="2752"/>
                  </a:lnTo>
                  <a:lnTo>
                    <a:pt x="3432" y="2760"/>
                  </a:lnTo>
                  <a:lnTo>
                    <a:pt x="3387" y="2768"/>
                  </a:lnTo>
                  <a:lnTo>
                    <a:pt x="3343" y="2778"/>
                  </a:lnTo>
                  <a:lnTo>
                    <a:pt x="3299" y="2789"/>
                  </a:lnTo>
                  <a:lnTo>
                    <a:pt x="3255" y="2801"/>
                  </a:lnTo>
                  <a:lnTo>
                    <a:pt x="3212" y="2815"/>
                  </a:lnTo>
                  <a:lnTo>
                    <a:pt x="3169" y="2830"/>
                  </a:lnTo>
                  <a:lnTo>
                    <a:pt x="3127" y="2846"/>
                  </a:lnTo>
                  <a:lnTo>
                    <a:pt x="3085" y="2864"/>
                  </a:lnTo>
                  <a:lnTo>
                    <a:pt x="3044" y="2883"/>
                  </a:lnTo>
                  <a:lnTo>
                    <a:pt x="3004" y="2903"/>
                  </a:lnTo>
                  <a:lnTo>
                    <a:pt x="2964" y="2925"/>
                  </a:lnTo>
                  <a:lnTo>
                    <a:pt x="2925" y="2947"/>
                  </a:lnTo>
                  <a:lnTo>
                    <a:pt x="2886" y="2972"/>
                  </a:lnTo>
                  <a:lnTo>
                    <a:pt x="2848" y="2997"/>
                  </a:lnTo>
                  <a:lnTo>
                    <a:pt x="2811" y="3024"/>
                  </a:lnTo>
                  <a:lnTo>
                    <a:pt x="2775" y="3051"/>
                  </a:lnTo>
                  <a:lnTo>
                    <a:pt x="2740" y="3080"/>
                  </a:lnTo>
                  <a:lnTo>
                    <a:pt x="2706" y="3110"/>
                  </a:lnTo>
                  <a:lnTo>
                    <a:pt x="2673" y="3141"/>
                  </a:lnTo>
                  <a:lnTo>
                    <a:pt x="2641" y="3173"/>
                  </a:lnTo>
                  <a:lnTo>
                    <a:pt x="2610" y="3206"/>
                  </a:lnTo>
                  <a:lnTo>
                    <a:pt x="2580" y="3239"/>
                  </a:lnTo>
                  <a:lnTo>
                    <a:pt x="2551" y="3274"/>
                  </a:lnTo>
                  <a:lnTo>
                    <a:pt x="2523" y="3310"/>
                  </a:lnTo>
                  <a:lnTo>
                    <a:pt x="2496" y="3347"/>
                  </a:lnTo>
                  <a:lnTo>
                    <a:pt x="2470" y="3384"/>
                  </a:lnTo>
                  <a:lnTo>
                    <a:pt x="2446" y="3422"/>
                  </a:lnTo>
                  <a:lnTo>
                    <a:pt x="2423" y="3461"/>
                  </a:lnTo>
                  <a:lnTo>
                    <a:pt x="2401" y="3501"/>
                  </a:lnTo>
                  <a:lnTo>
                    <a:pt x="2380" y="3542"/>
                  </a:lnTo>
                  <a:lnTo>
                    <a:pt x="2361" y="3583"/>
                  </a:lnTo>
                  <a:lnTo>
                    <a:pt x="2342" y="3624"/>
                  </a:lnTo>
                  <a:lnTo>
                    <a:pt x="2326" y="3667"/>
                  </a:lnTo>
                  <a:lnTo>
                    <a:pt x="2310" y="3709"/>
                  </a:lnTo>
                  <a:lnTo>
                    <a:pt x="2296" y="3752"/>
                  </a:lnTo>
                  <a:lnTo>
                    <a:pt x="2283" y="3796"/>
                  </a:lnTo>
                  <a:lnTo>
                    <a:pt x="2272" y="3840"/>
                  </a:lnTo>
                  <a:lnTo>
                    <a:pt x="2262" y="3884"/>
                  </a:lnTo>
                  <a:lnTo>
                    <a:pt x="2254" y="3929"/>
                  </a:lnTo>
                  <a:lnTo>
                    <a:pt x="2246" y="3974"/>
                  </a:lnTo>
                  <a:lnTo>
                    <a:pt x="2240" y="4019"/>
                  </a:lnTo>
                  <a:lnTo>
                    <a:pt x="2236" y="4064"/>
                  </a:lnTo>
                  <a:lnTo>
                    <a:pt x="2233" y="4110"/>
                  </a:lnTo>
                  <a:lnTo>
                    <a:pt x="2232" y="4155"/>
                  </a:lnTo>
                  <a:lnTo>
                    <a:pt x="2232" y="4200"/>
                  </a:lnTo>
                  <a:lnTo>
                    <a:pt x="2233" y="4245"/>
                  </a:lnTo>
                  <a:lnTo>
                    <a:pt x="2236" y="4290"/>
                  </a:lnTo>
                  <a:lnTo>
                    <a:pt x="2240" y="4336"/>
                  </a:lnTo>
                  <a:lnTo>
                    <a:pt x="2246" y="4380"/>
                  </a:lnTo>
                  <a:lnTo>
                    <a:pt x="2253" y="4425"/>
                  </a:lnTo>
                  <a:lnTo>
                    <a:pt x="2261" y="4470"/>
                  </a:lnTo>
                  <a:lnTo>
                    <a:pt x="2271" y="4514"/>
                  </a:lnTo>
                  <a:lnTo>
                    <a:pt x="2283" y="4558"/>
                  </a:lnTo>
                  <a:lnTo>
                    <a:pt x="2295" y="4602"/>
                  </a:lnTo>
                  <a:lnTo>
                    <a:pt x="2309" y="4644"/>
                  </a:lnTo>
                  <a:lnTo>
                    <a:pt x="2325" y="4687"/>
                  </a:lnTo>
                  <a:lnTo>
                    <a:pt x="2342" y="4729"/>
                  </a:lnTo>
                  <a:lnTo>
                    <a:pt x="2360" y="4771"/>
                  </a:lnTo>
                  <a:lnTo>
                    <a:pt x="2380" y="4812"/>
                  </a:lnTo>
                  <a:lnTo>
                    <a:pt x="2400" y="4852"/>
                  </a:lnTo>
                  <a:lnTo>
                    <a:pt x="2422" y="4892"/>
                  </a:lnTo>
                  <a:lnTo>
                    <a:pt x="2445" y="4931"/>
                  </a:lnTo>
                  <a:lnTo>
                    <a:pt x="2470" y="4969"/>
                  </a:lnTo>
                  <a:lnTo>
                    <a:pt x="2495" y="5006"/>
                  </a:lnTo>
                  <a:lnTo>
                    <a:pt x="2522" y="5043"/>
                  </a:lnTo>
                  <a:lnTo>
                    <a:pt x="2550" y="5078"/>
                  </a:lnTo>
                  <a:lnTo>
                    <a:pt x="2579" y="5113"/>
                  </a:lnTo>
                  <a:lnTo>
                    <a:pt x="2609" y="5147"/>
                  </a:lnTo>
                  <a:lnTo>
                    <a:pt x="2641" y="5180"/>
                  </a:lnTo>
                  <a:lnTo>
                    <a:pt x="2673" y="5213"/>
                  </a:lnTo>
                  <a:lnTo>
                    <a:pt x="2707" y="5244"/>
                  </a:lnTo>
                  <a:lnTo>
                    <a:pt x="2741" y="5274"/>
                  </a:lnTo>
                  <a:lnTo>
                    <a:pt x="2776" y="5302"/>
                  </a:lnTo>
                  <a:lnTo>
                    <a:pt x="2812" y="5330"/>
                  </a:lnTo>
                  <a:lnTo>
                    <a:pt x="2848" y="5357"/>
                  </a:lnTo>
                  <a:lnTo>
                    <a:pt x="2886" y="5382"/>
                  </a:lnTo>
                  <a:lnTo>
                    <a:pt x="2924" y="5406"/>
                  </a:lnTo>
                  <a:lnTo>
                    <a:pt x="2963" y="5429"/>
                  </a:lnTo>
                  <a:lnTo>
                    <a:pt x="3003" y="5450"/>
                  </a:lnTo>
                  <a:lnTo>
                    <a:pt x="3043" y="5470"/>
                  </a:lnTo>
                  <a:lnTo>
                    <a:pt x="3084" y="5489"/>
                  </a:lnTo>
                  <a:lnTo>
                    <a:pt x="3126" y="5507"/>
                  </a:lnTo>
                  <a:lnTo>
                    <a:pt x="3129" y="550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625595-94AF-437F-8CDC-960930F9DB55}"/>
              </a:ext>
            </a:extLst>
          </p:cNvPr>
          <p:cNvGrpSpPr/>
          <p:nvPr/>
        </p:nvGrpSpPr>
        <p:grpSpPr>
          <a:xfrm>
            <a:off x="5227152" y="1759949"/>
            <a:ext cx="633600" cy="633600"/>
            <a:chOff x="5227152" y="1759949"/>
            <a:chExt cx="633600" cy="633600"/>
          </a:xfrm>
        </p:grpSpPr>
        <p:sp>
          <p:nvSpPr>
            <p:cNvPr id="2913" name="Google Shape;2913;p25"/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162"/>
                  </a:moveTo>
                  <a:lnTo>
                    <a:pt x="6656" y="3166"/>
                  </a:lnTo>
                  <a:lnTo>
                    <a:pt x="6636" y="3167"/>
                  </a:lnTo>
                  <a:lnTo>
                    <a:pt x="5928" y="3167"/>
                  </a:lnTo>
                  <a:lnTo>
                    <a:pt x="5908" y="3166"/>
                  </a:lnTo>
                  <a:lnTo>
                    <a:pt x="5894" y="3163"/>
                  </a:lnTo>
                  <a:lnTo>
                    <a:pt x="5894" y="4287"/>
                  </a:lnTo>
                  <a:lnTo>
                    <a:pt x="5908" y="4284"/>
                  </a:lnTo>
                  <a:lnTo>
                    <a:pt x="5928" y="4283"/>
                  </a:lnTo>
                  <a:lnTo>
                    <a:pt x="6636" y="4283"/>
                  </a:lnTo>
                  <a:lnTo>
                    <a:pt x="6656" y="4284"/>
                  </a:lnTo>
                  <a:lnTo>
                    <a:pt x="6675" y="4288"/>
                  </a:lnTo>
                  <a:lnTo>
                    <a:pt x="6693" y="4294"/>
                  </a:lnTo>
                  <a:lnTo>
                    <a:pt x="6711" y="4303"/>
                  </a:lnTo>
                  <a:lnTo>
                    <a:pt x="6727" y="4314"/>
                  </a:lnTo>
                  <a:lnTo>
                    <a:pt x="6742" y="4327"/>
                  </a:lnTo>
                  <a:lnTo>
                    <a:pt x="6755" y="4342"/>
                  </a:lnTo>
                  <a:lnTo>
                    <a:pt x="6766" y="4358"/>
                  </a:lnTo>
                  <a:lnTo>
                    <a:pt x="6775" y="4376"/>
                  </a:lnTo>
                  <a:lnTo>
                    <a:pt x="6781" y="4394"/>
                  </a:lnTo>
                  <a:lnTo>
                    <a:pt x="6785" y="4413"/>
                  </a:lnTo>
                  <a:lnTo>
                    <a:pt x="6786" y="4433"/>
                  </a:lnTo>
                  <a:lnTo>
                    <a:pt x="6785" y="4453"/>
                  </a:lnTo>
                  <a:lnTo>
                    <a:pt x="6781" y="4472"/>
                  </a:lnTo>
                  <a:lnTo>
                    <a:pt x="6775" y="4490"/>
                  </a:lnTo>
                  <a:lnTo>
                    <a:pt x="6766" y="4508"/>
                  </a:lnTo>
                  <a:lnTo>
                    <a:pt x="6755" y="4524"/>
                  </a:lnTo>
                  <a:lnTo>
                    <a:pt x="6742" y="4539"/>
                  </a:lnTo>
                  <a:lnTo>
                    <a:pt x="6727" y="4552"/>
                  </a:lnTo>
                  <a:lnTo>
                    <a:pt x="6711" y="4563"/>
                  </a:lnTo>
                  <a:lnTo>
                    <a:pt x="6693" y="4572"/>
                  </a:lnTo>
                  <a:lnTo>
                    <a:pt x="6675" y="4578"/>
                  </a:lnTo>
                  <a:lnTo>
                    <a:pt x="6656" y="4582"/>
                  </a:lnTo>
                  <a:lnTo>
                    <a:pt x="6636" y="4583"/>
                  </a:lnTo>
                  <a:lnTo>
                    <a:pt x="5928" y="4583"/>
                  </a:lnTo>
                  <a:lnTo>
                    <a:pt x="5908" y="4582"/>
                  </a:lnTo>
                  <a:lnTo>
                    <a:pt x="5894" y="4579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2871"/>
                  </a:lnTo>
                  <a:lnTo>
                    <a:pt x="5908" y="2868"/>
                  </a:lnTo>
                  <a:lnTo>
                    <a:pt x="5928" y="2867"/>
                  </a:lnTo>
                  <a:lnTo>
                    <a:pt x="6636" y="2867"/>
                  </a:lnTo>
                  <a:lnTo>
                    <a:pt x="6656" y="2868"/>
                  </a:lnTo>
                  <a:lnTo>
                    <a:pt x="6675" y="2872"/>
                  </a:lnTo>
                  <a:lnTo>
                    <a:pt x="6693" y="2878"/>
                  </a:lnTo>
                  <a:lnTo>
                    <a:pt x="6711" y="2887"/>
                  </a:lnTo>
                  <a:lnTo>
                    <a:pt x="6727" y="2898"/>
                  </a:lnTo>
                  <a:lnTo>
                    <a:pt x="6742" y="2911"/>
                  </a:lnTo>
                  <a:lnTo>
                    <a:pt x="6755" y="2926"/>
                  </a:lnTo>
                  <a:lnTo>
                    <a:pt x="6766" y="2942"/>
                  </a:lnTo>
                  <a:lnTo>
                    <a:pt x="6775" y="2960"/>
                  </a:lnTo>
                  <a:lnTo>
                    <a:pt x="6781" y="2978"/>
                  </a:lnTo>
                  <a:lnTo>
                    <a:pt x="6785" y="2997"/>
                  </a:lnTo>
                  <a:lnTo>
                    <a:pt x="6786" y="3017"/>
                  </a:lnTo>
                  <a:lnTo>
                    <a:pt x="6785" y="3037"/>
                  </a:lnTo>
                  <a:lnTo>
                    <a:pt x="6781" y="3056"/>
                  </a:lnTo>
                  <a:lnTo>
                    <a:pt x="6775" y="3074"/>
                  </a:lnTo>
                  <a:lnTo>
                    <a:pt x="6766" y="3092"/>
                  </a:lnTo>
                  <a:lnTo>
                    <a:pt x="6755" y="3108"/>
                  </a:lnTo>
                  <a:lnTo>
                    <a:pt x="6742" y="3123"/>
                  </a:lnTo>
                  <a:lnTo>
                    <a:pt x="6727" y="3136"/>
                  </a:lnTo>
                  <a:lnTo>
                    <a:pt x="6711" y="3147"/>
                  </a:lnTo>
                  <a:lnTo>
                    <a:pt x="6693" y="3156"/>
                  </a:lnTo>
                  <a:lnTo>
                    <a:pt x="6675" y="3162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B3BB5F9-CE17-4F3F-9A3B-90403872327D}"/>
              </a:ext>
            </a:extLst>
          </p:cNvPr>
          <p:cNvGrpSpPr/>
          <p:nvPr/>
        </p:nvGrpSpPr>
        <p:grpSpPr>
          <a:xfrm>
            <a:off x="1829530" y="3558921"/>
            <a:ext cx="633600" cy="633600"/>
            <a:chOff x="7491762" y="4459004"/>
            <a:chExt cx="633600" cy="633600"/>
          </a:xfrm>
        </p:grpSpPr>
        <p:sp>
          <p:nvSpPr>
            <p:cNvPr id="2917" name="Google Shape;2917;p25"/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543"/>
                  </a:moveTo>
                  <a:lnTo>
                    <a:pt x="6480" y="6580"/>
                  </a:lnTo>
                  <a:lnTo>
                    <a:pt x="6477" y="6617"/>
                  </a:lnTo>
                  <a:lnTo>
                    <a:pt x="6472" y="6654"/>
                  </a:lnTo>
                  <a:lnTo>
                    <a:pt x="6464" y="6690"/>
                  </a:lnTo>
                  <a:lnTo>
                    <a:pt x="6455" y="6727"/>
                  </a:lnTo>
                  <a:lnTo>
                    <a:pt x="6444" y="6763"/>
                  </a:lnTo>
                  <a:lnTo>
                    <a:pt x="6431" y="6799"/>
                  </a:lnTo>
                  <a:lnTo>
                    <a:pt x="6416" y="6834"/>
                  </a:lnTo>
                  <a:lnTo>
                    <a:pt x="6398" y="6869"/>
                  </a:lnTo>
                  <a:lnTo>
                    <a:pt x="6379" y="6904"/>
                  </a:lnTo>
                  <a:lnTo>
                    <a:pt x="6358" y="6938"/>
                  </a:lnTo>
                  <a:lnTo>
                    <a:pt x="6335" y="6971"/>
                  </a:lnTo>
                  <a:lnTo>
                    <a:pt x="6310" y="7005"/>
                  </a:lnTo>
                  <a:lnTo>
                    <a:pt x="6283" y="7037"/>
                  </a:lnTo>
                  <a:lnTo>
                    <a:pt x="6254" y="7069"/>
                  </a:lnTo>
                  <a:lnTo>
                    <a:pt x="6224" y="7100"/>
                  </a:lnTo>
                  <a:lnTo>
                    <a:pt x="6192" y="7130"/>
                  </a:lnTo>
                  <a:lnTo>
                    <a:pt x="6158" y="7159"/>
                  </a:lnTo>
                  <a:lnTo>
                    <a:pt x="6123" y="7188"/>
                  </a:lnTo>
                  <a:lnTo>
                    <a:pt x="6086" y="7215"/>
                  </a:lnTo>
                  <a:lnTo>
                    <a:pt x="6048" y="7242"/>
                  </a:lnTo>
                  <a:lnTo>
                    <a:pt x="6008" y="7267"/>
                  </a:lnTo>
                  <a:lnTo>
                    <a:pt x="5967" y="7292"/>
                  </a:lnTo>
                  <a:lnTo>
                    <a:pt x="5924" y="7315"/>
                  </a:lnTo>
                  <a:lnTo>
                    <a:pt x="5880" y="7337"/>
                  </a:lnTo>
                  <a:lnTo>
                    <a:pt x="5835" y="7359"/>
                  </a:lnTo>
                  <a:lnTo>
                    <a:pt x="5789" y="7379"/>
                  </a:lnTo>
                  <a:lnTo>
                    <a:pt x="5741" y="7398"/>
                  </a:lnTo>
                  <a:lnTo>
                    <a:pt x="5692" y="7416"/>
                  </a:lnTo>
                  <a:lnTo>
                    <a:pt x="5642" y="7433"/>
                  </a:lnTo>
                  <a:lnTo>
                    <a:pt x="5592" y="7448"/>
                  </a:lnTo>
                  <a:lnTo>
                    <a:pt x="5541" y="7462"/>
                  </a:lnTo>
                  <a:lnTo>
                    <a:pt x="5489" y="7475"/>
                  </a:lnTo>
                  <a:lnTo>
                    <a:pt x="5436" y="7486"/>
                  </a:lnTo>
                  <a:lnTo>
                    <a:pt x="5383" y="7497"/>
                  </a:lnTo>
                  <a:lnTo>
                    <a:pt x="5330" y="7505"/>
                  </a:lnTo>
                  <a:lnTo>
                    <a:pt x="5276" y="7513"/>
                  </a:lnTo>
                  <a:lnTo>
                    <a:pt x="5221" y="7519"/>
                  </a:lnTo>
                  <a:lnTo>
                    <a:pt x="5166" y="7524"/>
                  </a:lnTo>
                  <a:lnTo>
                    <a:pt x="5111" y="7527"/>
                  </a:lnTo>
                  <a:lnTo>
                    <a:pt x="5056" y="7529"/>
                  </a:lnTo>
                  <a:lnTo>
                    <a:pt x="5000" y="7530"/>
                  </a:lnTo>
                  <a:lnTo>
                    <a:pt x="4944" y="7529"/>
                  </a:lnTo>
                  <a:lnTo>
                    <a:pt x="4889" y="7527"/>
                  </a:lnTo>
                  <a:lnTo>
                    <a:pt x="4834" y="7524"/>
                  </a:lnTo>
                  <a:lnTo>
                    <a:pt x="4779" y="7519"/>
                  </a:lnTo>
                  <a:lnTo>
                    <a:pt x="4724" y="7513"/>
                  </a:lnTo>
                  <a:lnTo>
                    <a:pt x="4670" y="7505"/>
                  </a:lnTo>
                  <a:lnTo>
                    <a:pt x="4617" y="7497"/>
                  </a:lnTo>
                  <a:lnTo>
                    <a:pt x="4564" y="7486"/>
                  </a:lnTo>
                  <a:lnTo>
                    <a:pt x="4511" y="7475"/>
                  </a:lnTo>
                  <a:lnTo>
                    <a:pt x="4459" y="7462"/>
                  </a:lnTo>
                  <a:lnTo>
                    <a:pt x="4408" y="7448"/>
                  </a:lnTo>
                  <a:lnTo>
                    <a:pt x="4358" y="7433"/>
                  </a:lnTo>
                  <a:lnTo>
                    <a:pt x="4308" y="7416"/>
                  </a:lnTo>
                  <a:lnTo>
                    <a:pt x="4259" y="7398"/>
                  </a:lnTo>
                  <a:lnTo>
                    <a:pt x="4211" y="7379"/>
                  </a:lnTo>
                  <a:lnTo>
                    <a:pt x="4165" y="7359"/>
                  </a:lnTo>
                  <a:lnTo>
                    <a:pt x="4120" y="7337"/>
                  </a:lnTo>
                  <a:lnTo>
                    <a:pt x="4076" y="7315"/>
                  </a:lnTo>
                  <a:lnTo>
                    <a:pt x="4033" y="7292"/>
                  </a:lnTo>
                  <a:lnTo>
                    <a:pt x="3992" y="7267"/>
                  </a:lnTo>
                  <a:lnTo>
                    <a:pt x="3952" y="7242"/>
                  </a:lnTo>
                  <a:lnTo>
                    <a:pt x="3914" y="7215"/>
                  </a:lnTo>
                  <a:lnTo>
                    <a:pt x="3877" y="7188"/>
                  </a:lnTo>
                  <a:lnTo>
                    <a:pt x="3842" y="7159"/>
                  </a:lnTo>
                  <a:lnTo>
                    <a:pt x="3808" y="7130"/>
                  </a:lnTo>
                  <a:lnTo>
                    <a:pt x="3776" y="7100"/>
                  </a:lnTo>
                  <a:lnTo>
                    <a:pt x="3746" y="7069"/>
                  </a:lnTo>
                  <a:lnTo>
                    <a:pt x="3717" y="7037"/>
                  </a:lnTo>
                  <a:lnTo>
                    <a:pt x="3690" y="7005"/>
                  </a:lnTo>
                  <a:lnTo>
                    <a:pt x="3665" y="6971"/>
                  </a:lnTo>
                  <a:lnTo>
                    <a:pt x="3642" y="6938"/>
                  </a:lnTo>
                  <a:lnTo>
                    <a:pt x="3621" y="6904"/>
                  </a:lnTo>
                  <a:lnTo>
                    <a:pt x="3602" y="6869"/>
                  </a:lnTo>
                  <a:lnTo>
                    <a:pt x="3584" y="6834"/>
                  </a:lnTo>
                  <a:lnTo>
                    <a:pt x="3569" y="6799"/>
                  </a:lnTo>
                  <a:lnTo>
                    <a:pt x="3556" y="6763"/>
                  </a:lnTo>
                  <a:lnTo>
                    <a:pt x="3545" y="6727"/>
                  </a:lnTo>
                  <a:lnTo>
                    <a:pt x="3536" y="6690"/>
                  </a:lnTo>
                  <a:lnTo>
                    <a:pt x="3528" y="6654"/>
                  </a:lnTo>
                  <a:lnTo>
                    <a:pt x="3523" y="6617"/>
                  </a:lnTo>
                  <a:lnTo>
                    <a:pt x="3520" y="6580"/>
                  </a:lnTo>
                  <a:lnTo>
                    <a:pt x="3519" y="6543"/>
                  </a:lnTo>
                  <a:lnTo>
                    <a:pt x="3520" y="6506"/>
                  </a:lnTo>
                  <a:lnTo>
                    <a:pt x="3523" y="6469"/>
                  </a:lnTo>
                  <a:lnTo>
                    <a:pt x="3528" y="6432"/>
                  </a:lnTo>
                  <a:lnTo>
                    <a:pt x="3536" y="6396"/>
                  </a:lnTo>
                  <a:lnTo>
                    <a:pt x="3545" y="6359"/>
                  </a:lnTo>
                  <a:lnTo>
                    <a:pt x="3556" y="6323"/>
                  </a:lnTo>
                  <a:lnTo>
                    <a:pt x="3569" y="6287"/>
                  </a:lnTo>
                  <a:lnTo>
                    <a:pt x="3584" y="6252"/>
                  </a:lnTo>
                  <a:lnTo>
                    <a:pt x="3602" y="6217"/>
                  </a:lnTo>
                  <a:lnTo>
                    <a:pt x="3621" y="6182"/>
                  </a:lnTo>
                  <a:lnTo>
                    <a:pt x="3642" y="6148"/>
                  </a:lnTo>
                  <a:lnTo>
                    <a:pt x="3665" y="6115"/>
                  </a:lnTo>
                  <a:lnTo>
                    <a:pt x="3690" y="6081"/>
                  </a:lnTo>
                  <a:lnTo>
                    <a:pt x="3717" y="6049"/>
                  </a:lnTo>
                  <a:lnTo>
                    <a:pt x="3746" y="6017"/>
                  </a:lnTo>
                  <a:lnTo>
                    <a:pt x="3776" y="5986"/>
                  </a:lnTo>
                  <a:lnTo>
                    <a:pt x="3808" y="5956"/>
                  </a:lnTo>
                  <a:lnTo>
                    <a:pt x="3842" y="5927"/>
                  </a:lnTo>
                  <a:lnTo>
                    <a:pt x="3877" y="5898"/>
                  </a:lnTo>
                  <a:lnTo>
                    <a:pt x="3914" y="5871"/>
                  </a:lnTo>
                  <a:lnTo>
                    <a:pt x="3952" y="5844"/>
                  </a:lnTo>
                  <a:lnTo>
                    <a:pt x="3992" y="5819"/>
                  </a:lnTo>
                  <a:lnTo>
                    <a:pt x="4033" y="5794"/>
                  </a:lnTo>
                  <a:lnTo>
                    <a:pt x="4076" y="5771"/>
                  </a:lnTo>
                  <a:lnTo>
                    <a:pt x="4120" y="5749"/>
                  </a:lnTo>
                  <a:lnTo>
                    <a:pt x="4165" y="5727"/>
                  </a:lnTo>
                  <a:lnTo>
                    <a:pt x="4211" y="5707"/>
                  </a:lnTo>
                  <a:lnTo>
                    <a:pt x="4259" y="5688"/>
                  </a:lnTo>
                  <a:lnTo>
                    <a:pt x="4308" y="5670"/>
                  </a:lnTo>
                  <a:lnTo>
                    <a:pt x="4358" y="5653"/>
                  </a:lnTo>
                  <a:lnTo>
                    <a:pt x="4408" y="5638"/>
                  </a:lnTo>
                  <a:lnTo>
                    <a:pt x="4459" y="5624"/>
                  </a:lnTo>
                  <a:lnTo>
                    <a:pt x="4511" y="5611"/>
                  </a:lnTo>
                  <a:lnTo>
                    <a:pt x="4564" y="5599"/>
                  </a:lnTo>
                  <a:lnTo>
                    <a:pt x="4617" y="5589"/>
                  </a:lnTo>
                  <a:lnTo>
                    <a:pt x="4670" y="5580"/>
                  </a:lnTo>
                  <a:lnTo>
                    <a:pt x="4724" y="5572"/>
                  </a:lnTo>
                  <a:lnTo>
                    <a:pt x="4779" y="5566"/>
                  </a:lnTo>
                  <a:lnTo>
                    <a:pt x="4834" y="5561"/>
                  </a:lnTo>
                  <a:lnTo>
                    <a:pt x="4889" y="5558"/>
                  </a:lnTo>
                  <a:lnTo>
                    <a:pt x="4944" y="5556"/>
                  </a:lnTo>
                  <a:lnTo>
                    <a:pt x="5000" y="5555"/>
                  </a:lnTo>
                  <a:lnTo>
                    <a:pt x="5056" y="5556"/>
                  </a:lnTo>
                  <a:lnTo>
                    <a:pt x="5111" y="5558"/>
                  </a:lnTo>
                  <a:lnTo>
                    <a:pt x="5166" y="5561"/>
                  </a:lnTo>
                  <a:lnTo>
                    <a:pt x="5221" y="5566"/>
                  </a:lnTo>
                  <a:lnTo>
                    <a:pt x="5276" y="5572"/>
                  </a:lnTo>
                  <a:lnTo>
                    <a:pt x="5330" y="5580"/>
                  </a:lnTo>
                  <a:lnTo>
                    <a:pt x="5383" y="5589"/>
                  </a:lnTo>
                  <a:lnTo>
                    <a:pt x="5436" y="5599"/>
                  </a:lnTo>
                  <a:lnTo>
                    <a:pt x="5489" y="5611"/>
                  </a:lnTo>
                  <a:lnTo>
                    <a:pt x="5541" y="5624"/>
                  </a:lnTo>
                  <a:lnTo>
                    <a:pt x="5592" y="5638"/>
                  </a:lnTo>
                  <a:lnTo>
                    <a:pt x="5642" y="5653"/>
                  </a:lnTo>
                  <a:lnTo>
                    <a:pt x="5692" y="5670"/>
                  </a:lnTo>
                  <a:lnTo>
                    <a:pt x="5741" y="5688"/>
                  </a:lnTo>
                  <a:lnTo>
                    <a:pt x="5789" y="5707"/>
                  </a:lnTo>
                  <a:lnTo>
                    <a:pt x="5835" y="5727"/>
                  </a:lnTo>
                  <a:lnTo>
                    <a:pt x="5880" y="5749"/>
                  </a:lnTo>
                  <a:lnTo>
                    <a:pt x="5924" y="5771"/>
                  </a:lnTo>
                  <a:lnTo>
                    <a:pt x="5967" y="5794"/>
                  </a:lnTo>
                  <a:lnTo>
                    <a:pt x="6008" y="5819"/>
                  </a:lnTo>
                  <a:lnTo>
                    <a:pt x="6048" y="5844"/>
                  </a:lnTo>
                  <a:lnTo>
                    <a:pt x="6086" y="5871"/>
                  </a:lnTo>
                  <a:lnTo>
                    <a:pt x="6123" y="5898"/>
                  </a:lnTo>
                  <a:lnTo>
                    <a:pt x="6158" y="5927"/>
                  </a:lnTo>
                  <a:lnTo>
                    <a:pt x="6192" y="5956"/>
                  </a:lnTo>
                  <a:lnTo>
                    <a:pt x="6224" y="5986"/>
                  </a:lnTo>
                  <a:lnTo>
                    <a:pt x="6254" y="6017"/>
                  </a:lnTo>
                  <a:lnTo>
                    <a:pt x="6283" y="6049"/>
                  </a:lnTo>
                  <a:lnTo>
                    <a:pt x="6310" y="6081"/>
                  </a:lnTo>
                  <a:lnTo>
                    <a:pt x="6335" y="6115"/>
                  </a:lnTo>
                  <a:lnTo>
                    <a:pt x="6358" y="6148"/>
                  </a:lnTo>
                  <a:lnTo>
                    <a:pt x="6379" y="6182"/>
                  </a:lnTo>
                  <a:lnTo>
                    <a:pt x="6398" y="6217"/>
                  </a:lnTo>
                  <a:lnTo>
                    <a:pt x="6416" y="6252"/>
                  </a:lnTo>
                  <a:lnTo>
                    <a:pt x="6431" y="6287"/>
                  </a:lnTo>
                  <a:lnTo>
                    <a:pt x="6444" y="6323"/>
                  </a:lnTo>
                  <a:lnTo>
                    <a:pt x="6455" y="6359"/>
                  </a:lnTo>
                  <a:lnTo>
                    <a:pt x="6464" y="6396"/>
                  </a:lnTo>
                  <a:lnTo>
                    <a:pt x="6472" y="6432"/>
                  </a:lnTo>
                  <a:lnTo>
                    <a:pt x="6477" y="6469"/>
                  </a:lnTo>
                  <a:lnTo>
                    <a:pt x="6480" y="6506"/>
                  </a:lnTo>
                  <a:lnTo>
                    <a:pt x="6481" y="65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2" y="2729"/>
                  </a:moveTo>
                  <a:lnTo>
                    <a:pt x="3843" y="2741"/>
                  </a:lnTo>
                  <a:lnTo>
                    <a:pt x="3845" y="2740"/>
                  </a:lnTo>
                  <a:lnTo>
                    <a:pt x="3865" y="2735"/>
                  </a:lnTo>
                  <a:lnTo>
                    <a:pt x="4132" y="2672"/>
                  </a:lnTo>
                  <a:lnTo>
                    <a:pt x="4151" y="2668"/>
                  </a:lnTo>
                  <a:lnTo>
                    <a:pt x="4422" y="2625"/>
                  </a:lnTo>
                  <a:lnTo>
                    <a:pt x="4438" y="2623"/>
                  </a:lnTo>
                  <a:lnTo>
                    <a:pt x="4710" y="2599"/>
                  </a:lnTo>
                  <a:lnTo>
                    <a:pt x="4725" y="2598"/>
                  </a:lnTo>
                  <a:lnTo>
                    <a:pt x="4993" y="2590"/>
                  </a:lnTo>
                  <a:lnTo>
                    <a:pt x="5007" y="2590"/>
                  </a:lnTo>
                  <a:lnTo>
                    <a:pt x="5275" y="2598"/>
                  </a:lnTo>
                  <a:lnTo>
                    <a:pt x="5290" y="2599"/>
                  </a:lnTo>
                  <a:lnTo>
                    <a:pt x="5562" y="2623"/>
                  </a:lnTo>
                  <a:lnTo>
                    <a:pt x="5578" y="2625"/>
                  </a:lnTo>
                  <a:lnTo>
                    <a:pt x="5849" y="2668"/>
                  </a:lnTo>
                  <a:lnTo>
                    <a:pt x="5868" y="2672"/>
                  </a:lnTo>
                  <a:lnTo>
                    <a:pt x="6135" y="2735"/>
                  </a:lnTo>
                  <a:lnTo>
                    <a:pt x="6155" y="2740"/>
                  </a:lnTo>
                  <a:lnTo>
                    <a:pt x="6157" y="2741"/>
                  </a:lnTo>
                  <a:lnTo>
                    <a:pt x="6148" y="2729"/>
                  </a:lnTo>
                  <a:lnTo>
                    <a:pt x="6132" y="2701"/>
                  </a:lnTo>
                  <a:lnTo>
                    <a:pt x="6120" y="2670"/>
                  </a:lnTo>
                  <a:lnTo>
                    <a:pt x="6112" y="2638"/>
                  </a:lnTo>
                  <a:lnTo>
                    <a:pt x="6108" y="2606"/>
                  </a:lnTo>
                  <a:lnTo>
                    <a:pt x="6109" y="2573"/>
                  </a:lnTo>
                  <a:lnTo>
                    <a:pt x="6113" y="2541"/>
                  </a:lnTo>
                  <a:lnTo>
                    <a:pt x="6122" y="2509"/>
                  </a:lnTo>
                  <a:lnTo>
                    <a:pt x="6135" y="2479"/>
                  </a:lnTo>
                  <a:lnTo>
                    <a:pt x="6152" y="2451"/>
                  </a:lnTo>
                  <a:lnTo>
                    <a:pt x="6233" y="2334"/>
                  </a:lnTo>
                  <a:lnTo>
                    <a:pt x="6255" y="2306"/>
                  </a:lnTo>
                  <a:lnTo>
                    <a:pt x="6337" y="2217"/>
                  </a:lnTo>
                  <a:lnTo>
                    <a:pt x="6369" y="2188"/>
                  </a:lnTo>
                  <a:lnTo>
                    <a:pt x="6450" y="2127"/>
                  </a:lnTo>
                  <a:lnTo>
                    <a:pt x="6472" y="2112"/>
                  </a:lnTo>
                  <a:lnTo>
                    <a:pt x="6497" y="2099"/>
                  </a:lnTo>
                  <a:lnTo>
                    <a:pt x="6573" y="2064"/>
                  </a:lnTo>
                  <a:lnTo>
                    <a:pt x="6606" y="2052"/>
                  </a:lnTo>
                  <a:lnTo>
                    <a:pt x="6641" y="2044"/>
                  </a:lnTo>
                  <a:lnTo>
                    <a:pt x="6710" y="2034"/>
                  </a:lnTo>
                  <a:lnTo>
                    <a:pt x="6740" y="2032"/>
                  </a:lnTo>
                  <a:lnTo>
                    <a:pt x="6771" y="2033"/>
                  </a:lnTo>
                  <a:lnTo>
                    <a:pt x="6801" y="2038"/>
                  </a:lnTo>
                  <a:lnTo>
                    <a:pt x="6861" y="2051"/>
                  </a:lnTo>
                  <a:lnTo>
                    <a:pt x="6895" y="2062"/>
                  </a:lnTo>
                  <a:lnTo>
                    <a:pt x="6927" y="2077"/>
                  </a:lnTo>
                  <a:lnTo>
                    <a:pt x="6956" y="2096"/>
                  </a:lnTo>
                  <a:lnTo>
                    <a:pt x="7003" y="2132"/>
                  </a:lnTo>
                  <a:lnTo>
                    <a:pt x="7029" y="2154"/>
                  </a:lnTo>
                  <a:lnTo>
                    <a:pt x="7051" y="2180"/>
                  </a:lnTo>
                  <a:lnTo>
                    <a:pt x="7070" y="2208"/>
                  </a:lnTo>
                  <a:lnTo>
                    <a:pt x="7101" y="2265"/>
                  </a:lnTo>
                  <a:lnTo>
                    <a:pt x="7113" y="2290"/>
                  </a:lnTo>
                  <a:lnTo>
                    <a:pt x="7123" y="2315"/>
                  </a:lnTo>
                  <a:lnTo>
                    <a:pt x="7129" y="2342"/>
                  </a:lnTo>
                  <a:lnTo>
                    <a:pt x="7143" y="2418"/>
                  </a:lnTo>
                  <a:lnTo>
                    <a:pt x="7147" y="2449"/>
                  </a:lnTo>
                  <a:lnTo>
                    <a:pt x="7147" y="2481"/>
                  </a:lnTo>
                  <a:lnTo>
                    <a:pt x="7140" y="2575"/>
                  </a:lnTo>
                  <a:lnTo>
                    <a:pt x="7132" y="2622"/>
                  </a:lnTo>
                  <a:lnTo>
                    <a:pt x="7102" y="2733"/>
                  </a:lnTo>
                  <a:lnTo>
                    <a:pt x="7089" y="2769"/>
                  </a:lnTo>
                  <a:lnTo>
                    <a:pt x="7034" y="2895"/>
                  </a:lnTo>
                  <a:lnTo>
                    <a:pt x="7019" y="2923"/>
                  </a:lnTo>
                  <a:lnTo>
                    <a:pt x="6935" y="3063"/>
                  </a:lnTo>
                  <a:lnTo>
                    <a:pt x="6926" y="3076"/>
                  </a:lnTo>
                  <a:lnTo>
                    <a:pt x="6944" y="3086"/>
                  </a:lnTo>
                  <a:lnTo>
                    <a:pt x="6969" y="3102"/>
                  </a:lnTo>
                  <a:lnTo>
                    <a:pt x="7184" y="3261"/>
                  </a:lnTo>
                  <a:lnTo>
                    <a:pt x="7210" y="3283"/>
                  </a:lnTo>
                  <a:lnTo>
                    <a:pt x="7402" y="3470"/>
                  </a:lnTo>
                  <a:lnTo>
                    <a:pt x="7426" y="3497"/>
                  </a:lnTo>
                  <a:lnTo>
                    <a:pt x="7592" y="3714"/>
                  </a:lnTo>
                  <a:lnTo>
                    <a:pt x="7613" y="3746"/>
                  </a:lnTo>
                  <a:lnTo>
                    <a:pt x="7748" y="3994"/>
                  </a:lnTo>
                  <a:lnTo>
                    <a:pt x="7764" y="4029"/>
                  </a:lnTo>
                  <a:lnTo>
                    <a:pt x="7830" y="4212"/>
                  </a:lnTo>
                  <a:lnTo>
                    <a:pt x="7893" y="4201"/>
                  </a:lnTo>
                  <a:lnTo>
                    <a:pt x="7937" y="4198"/>
                  </a:lnTo>
                  <a:lnTo>
                    <a:pt x="8124" y="4198"/>
                  </a:lnTo>
                  <a:lnTo>
                    <a:pt x="8151" y="4200"/>
                  </a:lnTo>
                  <a:lnTo>
                    <a:pt x="8177" y="4205"/>
                  </a:lnTo>
                  <a:lnTo>
                    <a:pt x="8331" y="4239"/>
                  </a:lnTo>
                  <a:lnTo>
                    <a:pt x="8363" y="4248"/>
                  </a:lnTo>
                  <a:lnTo>
                    <a:pt x="8393" y="4262"/>
                  </a:lnTo>
                  <a:lnTo>
                    <a:pt x="8513" y="4325"/>
                  </a:lnTo>
                  <a:lnTo>
                    <a:pt x="8545" y="4345"/>
                  </a:lnTo>
                  <a:lnTo>
                    <a:pt x="8574" y="4370"/>
                  </a:lnTo>
                  <a:lnTo>
                    <a:pt x="8660" y="4456"/>
                  </a:lnTo>
                  <a:lnTo>
                    <a:pt x="8678" y="4477"/>
                  </a:lnTo>
                  <a:lnTo>
                    <a:pt x="8694" y="4499"/>
                  </a:lnTo>
                  <a:lnTo>
                    <a:pt x="8707" y="4524"/>
                  </a:lnTo>
                  <a:lnTo>
                    <a:pt x="8758" y="4628"/>
                  </a:lnTo>
                  <a:lnTo>
                    <a:pt x="8773" y="4666"/>
                  </a:lnTo>
                  <a:lnTo>
                    <a:pt x="8781" y="4706"/>
                  </a:lnTo>
                  <a:lnTo>
                    <a:pt x="8796" y="4824"/>
                  </a:lnTo>
                  <a:lnTo>
                    <a:pt x="8798" y="4861"/>
                  </a:lnTo>
                  <a:lnTo>
                    <a:pt x="8795" y="4898"/>
                  </a:lnTo>
                  <a:lnTo>
                    <a:pt x="8773" y="5024"/>
                  </a:lnTo>
                  <a:lnTo>
                    <a:pt x="8765" y="5056"/>
                  </a:lnTo>
                  <a:lnTo>
                    <a:pt x="8754" y="5086"/>
                  </a:lnTo>
                  <a:lnTo>
                    <a:pt x="8695" y="5215"/>
                  </a:lnTo>
                  <a:lnTo>
                    <a:pt x="8681" y="5240"/>
                  </a:lnTo>
                  <a:lnTo>
                    <a:pt x="8666" y="5263"/>
                  </a:lnTo>
                  <a:lnTo>
                    <a:pt x="8568" y="5390"/>
                  </a:lnTo>
                  <a:lnTo>
                    <a:pt x="8552" y="5409"/>
                  </a:lnTo>
                  <a:lnTo>
                    <a:pt x="8535" y="5426"/>
                  </a:lnTo>
                  <a:lnTo>
                    <a:pt x="8398" y="5546"/>
                  </a:lnTo>
                  <a:lnTo>
                    <a:pt x="8363" y="5572"/>
                  </a:lnTo>
                  <a:lnTo>
                    <a:pt x="8186" y="5679"/>
                  </a:lnTo>
                  <a:lnTo>
                    <a:pt x="8152" y="5696"/>
                  </a:lnTo>
                  <a:lnTo>
                    <a:pt x="7934" y="5786"/>
                  </a:lnTo>
                  <a:lnTo>
                    <a:pt x="7903" y="5797"/>
                  </a:lnTo>
                  <a:lnTo>
                    <a:pt x="7892" y="5799"/>
                  </a:lnTo>
                  <a:lnTo>
                    <a:pt x="7890" y="5809"/>
                  </a:lnTo>
                  <a:lnTo>
                    <a:pt x="7885" y="5835"/>
                  </a:lnTo>
                  <a:lnTo>
                    <a:pt x="7797" y="6162"/>
                  </a:lnTo>
                  <a:lnTo>
                    <a:pt x="7789" y="6188"/>
                  </a:lnTo>
                  <a:lnTo>
                    <a:pt x="7670" y="6495"/>
                  </a:lnTo>
                  <a:lnTo>
                    <a:pt x="7659" y="6520"/>
                  </a:lnTo>
                  <a:lnTo>
                    <a:pt x="7510" y="6806"/>
                  </a:lnTo>
                  <a:lnTo>
                    <a:pt x="7496" y="6829"/>
                  </a:lnTo>
                  <a:lnTo>
                    <a:pt x="7321" y="7092"/>
                  </a:lnTo>
                  <a:lnTo>
                    <a:pt x="7305" y="7114"/>
                  </a:lnTo>
                  <a:lnTo>
                    <a:pt x="7105" y="7352"/>
                  </a:lnTo>
                  <a:lnTo>
                    <a:pt x="7085" y="7372"/>
                  </a:lnTo>
                  <a:lnTo>
                    <a:pt x="6863" y="7584"/>
                  </a:lnTo>
                  <a:lnTo>
                    <a:pt x="6841" y="7602"/>
                  </a:lnTo>
                  <a:lnTo>
                    <a:pt x="6598" y="7785"/>
                  </a:lnTo>
                  <a:lnTo>
                    <a:pt x="6574" y="7801"/>
                  </a:lnTo>
                  <a:lnTo>
                    <a:pt x="6313" y="7955"/>
                  </a:lnTo>
                  <a:lnTo>
                    <a:pt x="6287" y="7968"/>
                  </a:lnTo>
                  <a:lnTo>
                    <a:pt x="6009" y="8090"/>
                  </a:lnTo>
                  <a:lnTo>
                    <a:pt x="5982" y="8100"/>
                  </a:lnTo>
                  <a:lnTo>
                    <a:pt x="5690" y="8190"/>
                  </a:lnTo>
                  <a:lnTo>
                    <a:pt x="5661" y="8197"/>
                  </a:lnTo>
                  <a:lnTo>
                    <a:pt x="5358" y="8251"/>
                  </a:lnTo>
                  <a:lnTo>
                    <a:pt x="5328" y="8255"/>
                  </a:lnTo>
                  <a:lnTo>
                    <a:pt x="5015" y="8274"/>
                  </a:lnTo>
                  <a:lnTo>
                    <a:pt x="4985" y="8274"/>
                  </a:lnTo>
                  <a:lnTo>
                    <a:pt x="4672" y="8255"/>
                  </a:lnTo>
                  <a:lnTo>
                    <a:pt x="4642" y="8251"/>
                  </a:lnTo>
                  <a:lnTo>
                    <a:pt x="4339" y="8197"/>
                  </a:lnTo>
                  <a:lnTo>
                    <a:pt x="4310" y="8190"/>
                  </a:lnTo>
                  <a:lnTo>
                    <a:pt x="4018" y="8100"/>
                  </a:lnTo>
                  <a:lnTo>
                    <a:pt x="3991" y="8090"/>
                  </a:lnTo>
                  <a:lnTo>
                    <a:pt x="3713" y="7968"/>
                  </a:lnTo>
                  <a:lnTo>
                    <a:pt x="3687" y="7955"/>
                  </a:lnTo>
                  <a:lnTo>
                    <a:pt x="3426" y="7801"/>
                  </a:lnTo>
                  <a:lnTo>
                    <a:pt x="3402" y="7785"/>
                  </a:lnTo>
                  <a:lnTo>
                    <a:pt x="3159" y="7602"/>
                  </a:lnTo>
                  <a:lnTo>
                    <a:pt x="3137" y="7584"/>
                  </a:lnTo>
                  <a:lnTo>
                    <a:pt x="2915" y="7372"/>
                  </a:lnTo>
                  <a:lnTo>
                    <a:pt x="2895" y="7352"/>
                  </a:lnTo>
                  <a:lnTo>
                    <a:pt x="2695" y="7114"/>
                  </a:lnTo>
                  <a:lnTo>
                    <a:pt x="2679" y="7092"/>
                  </a:lnTo>
                  <a:lnTo>
                    <a:pt x="2504" y="6829"/>
                  </a:lnTo>
                  <a:lnTo>
                    <a:pt x="2490" y="6806"/>
                  </a:lnTo>
                  <a:lnTo>
                    <a:pt x="2341" y="6520"/>
                  </a:lnTo>
                  <a:lnTo>
                    <a:pt x="2330" y="6495"/>
                  </a:lnTo>
                  <a:lnTo>
                    <a:pt x="2211" y="6188"/>
                  </a:lnTo>
                  <a:lnTo>
                    <a:pt x="2203" y="6162"/>
                  </a:lnTo>
                  <a:lnTo>
                    <a:pt x="2115" y="5835"/>
                  </a:lnTo>
                  <a:lnTo>
                    <a:pt x="2110" y="5809"/>
                  </a:lnTo>
                  <a:lnTo>
                    <a:pt x="2108" y="5799"/>
                  </a:lnTo>
                  <a:lnTo>
                    <a:pt x="2097" y="5797"/>
                  </a:lnTo>
                  <a:lnTo>
                    <a:pt x="2066" y="5786"/>
                  </a:lnTo>
                  <a:lnTo>
                    <a:pt x="1848" y="5696"/>
                  </a:lnTo>
                  <a:lnTo>
                    <a:pt x="1814" y="5679"/>
                  </a:lnTo>
                  <a:lnTo>
                    <a:pt x="1637" y="5572"/>
                  </a:lnTo>
                  <a:lnTo>
                    <a:pt x="1602" y="5546"/>
                  </a:lnTo>
                  <a:lnTo>
                    <a:pt x="1465" y="5426"/>
                  </a:lnTo>
                  <a:lnTo>
                    <a:pt x="1448" y="5409"/>
                  </a:lnTo>
                  <a:lnTo>
                    <a:pt x="1432" y="5390"/>
                  </a:lnTo>
                  <a:lnTo>
                    <a:pt x="1334" y="5263"/>
                  </a:lnTo>
                  <a:lnTo>
                    <a:pt x="1319" y="5240"/>
                  </a:lnTo>
                  <a:lnTo>
                    <a:pt x="1305" y="5215"/>
                  </a:lnTo>
                  <a:lnTo>
                    <a:pt x="1246" y="5086"/>
                  </a:lnTo>
                  <a:lnTo>
                    <a:pt x="1235" y="5056"/>
                  </a:lnTo>
                  <a:lnTo>
                    <a:pt x="1227" y="5024"/>
                  </a:lnTo>
                  <a:lnTo>
                    <a:pt x="1205" y="4898"/>
                  </a:lnTo>
                  <a:lnTo>
                    <a:pt x="1202" y="4861"/>
                  </a:lnTo>
                  <a:lnTo>
                    <a:pt x="1204" y="4824"/>
                  </a:lnTo>
                  <a:lnTo>
                    <a:pt x="1219" y="4706"/>
                  </a:lnTo>
                  <a:lnTo>
                    <a:pt x="1227" y="4666"/>
                  </a:lnTo>
                  <a:lnTo>
                    <a:pt x="1242" y="4628"/>
                  </a:lnTo>
                  <a:lnTo>
                    <a:pt x="1293" y="4524"/>
                  </a:lnTo>
                  <a:lnTo>
                    <a:pt x="1306" y="4499"/>
                  </a:lnTo>
                  <a:lnTo>
                    <a:pt x="1322" y="4477"/>
                  </a:lnTo>
                  <a:lnTo>
                    <a:pt x="1340" y="4456"/>
                  </a:lnTo>
                  <a:lnTo>
                    <a:pt x="1426" y="4370"/>
                  </a:lnTo>
                  <a:lnTo>
                    <a:pt x="1455" y="4345"/>
                  </a:lnTo>
                  <a:lnTo>
                    <a:pt x="1487" y="4325"/>
                  </a:lnTo>
                  <a:lnTo>
                    <a:pt x="1607" y="4262"/>
                  </a:lnTo>
                  <a:lnTo>
                    <a:pt x="1637" y="4248"/>
                  </a:lnTo>
                  <a:lnTo>
                    <a:pt x="1669" y="4239"/>
                  </a:lnTo>
                  <a:lnTo>
                    <a:pt x="1823" y="4205"/>
                  </a:lnTo>
                  <a:lnTo>
                    <a:pt x="1849" y="4200"/>
                  </a:lnTo>
                  <a:lnTo>
                    <a:pt x="1876" y="4198"/>
                  </a:lnTo>
                  <a:lnTo>
                    <a:pt x="2063" y="4198"/>
                  </a:lnTo>
                  <a:lnTo>
                    <a:pt x="2107" y="4201"/>
                  </a:lnTo>
                  <a:lnTo>
                    <a:pt x="2170" y="4212"/>
                  </a:lnTo>
                  <a:lnTo>
                    <a:pt x="2236" y="4029"/>
                  </a:lnTo>
                  <a:lnTo>
                    <a:pt x="2252" y="3994"/>
                  </a:lnTo>
                  <a:lnTo>
                    <a:pt x="2387" y="3746"/>
                  </a:lnTo>
                  <a:lnTo>
                    <a:pt x="2408" y="3714"/>
                  </a:lnTo>
                  <a:lnTo>
                    <a:pt x="2574" y="3497"/>
                  </a:lnTo>
                  <a:lnTo>
                    <a:pt x="2598" y="3470"/>
                  </a:lnTo>
                  <a:lnTo>
                    <a:pt x="2790" y="3283"/>
                  </a:lnTo>
                  <a:lnTo>
                    <a:pt x="2816" y="3261"/>
                  </a:lnTo>
                  <a:lnTo>
                    <a:pt x="3031" y="3102"/>
                  </a:lnTo>
                  <a:lnTo>
                    <a:pt x="3056" y="3086"/>
                  </a:lnTo>
                  <a:lnTo>
                    <a:pt x="3074" y="3076"/>
                  </a:lnTo>
                  <a:lnTo>
                    <a:pt x="3065" y="3063"/>
                  </a:lnTo>
                  <a:lnTo>
                    <a:pt x="2981" y="2923"/>
                  </a:lnTo>
                  <a:lnTo>
                    <a:pt x="2966" y="2895"/>
                  </a:lnTo>
                  <a:lnTo>
                    <a:pt x="2911" y="2769"/>
                  </a:lnTo>
                  <a:lnTo>
                    <a:pt x="2898" y="2733"/>
                  </a:lnTo>
                  <a:lnTo>
                    <a:pt x="2868" y="2622"/>
                  </a:lnTo>
                  <a:lnTo>
                    <a:pt x="2860" y="2575"/>
                  </a:lnTo>
                  <a:lnTo>
                    <a:pt x="2853" y="2481"/>
                  </a:lnTo>
                  <a:lnTo>
                    <a:pt x="2853" y="2449"/>
                  </a:lnTo>
                  <a:lnTo>
                    <a:pt x="2857" y="2418"/>
                  </a:lnTo>
                  <a:lnTo>
                    <a:pt x="2871" y="2342"/>
                  </a:lnTo>
                  <a:lnTo>
                    <a:pt x="2877" y="2315"/>
                  </a:lnTo>
                  <a:lnTo>
                    <a:pt x="2887" y="2290"/>
                  </a:lnTo>
                  <a:lnTo>
                    <a:pt x="2899" y="2265"/>
                  </a:lnTo>
                  <a:lnTo>
                    <a:pt x="2930" y="2208"/>
                  </a:lnTo>
                  <a:lnTo>
                    <a:pt x="2949" y="2180"/>
                  </a:lnTo>
                  <a:lnTo>
                    <a:pt x="2971" y="2154"/>
                  </a:lnTo>
                  <a:lnTo>
                    <a:pt x="2997" y="2132"/>
                  </a:lnTo>
                  <a:lnTo>
                    <a:pt x="3044" y="2096"/>
                  </a:lnTo>
                  <a:lnTo>
                    <a:pt x="3073" y="2077"/>
                  </a:lnTo>
                  <a:lnTo>
                    <a:pt x="3105" y="2062"/>
                  </a:lnTo>
                  <a:lnTo>
                    <a:pt x="3139" y="2051"/>
                  </a:lnTo>
                  <a:lnTo>
                    <a:pt x="3199" y="2038"/>
                  </a:lnTo>
                  <a:lnTo>
                    <a:pt x="3229" y="2033"/>
                  </a:lnTo>
                  <a:lnTo>
                    <a:pt x="3260" y="2032"/>
                  </a:lnTo>
                  <a:lnTo>
                    <a:pt x="3290" y="2034"/>
                  </a:lnTo>
                  <a:lnTo>
                    <a:pt x="3359" y="2044"/>
                  </a:lnTo>
                  <a:lnTo>
                    <a:pt x="3394" y="2052"/>
                  </a:lnTo>
                  <a:lnTo>
                    <a:pt x="3427" y="2064"/>
                  </a:lnTo>
                  <a:lnTo>
                    <a:pt x="3503" y="2099"/>
                  </a:lnTo>
                  <a:lnTo>
                    <a:pt x="3528" y="2112"/>
                  </a:lnTo>
                  <a:lnTo>
                    <a:pt x="3550" y="2127"/>
                  </a:lnTo>
                  <a:lnTo>
                    <a:pt x="3631" y="2188"/>
                  </a:lnTo>
                  <a:lnTo>
                    <a:pt x="3663" y="2217"/>
                  </a:lnTo>
                  <a:lnTo>
                    <a:pt x="3745" y="2306"/>
                  </a:lnTo>
                  <a:lnTo>
                    <a:pt x="3767" y="2334"/>
                  </a:lnTo>
                  <a:lnTo>
                    <a:pt x="3848" y="2451"/>
                  </a:lnTo>
                  <a:lnTo>
                    <a:pt x="3865" y="2479"/>
                  </a:lnTo>
                  <a:lnTo>
                    <a:pt x="3878" y="2509"/>
                  </a:lnTo>
                  <a:lnTo>
                    <a:pt x="3887" y="2541"/>
                  </a:lnTo>
                  <a:lnTo>
                    <a:pt x="3891" y="2573"/>
                  </a:lnTo>
                  <a:lnTo>
                    <a:pt x="3892" y="2606"/>
                  </a:lnTo>
                  <a:lnTo>
                    <a:pt x="3888" y="2638"/>
                  </a:lnTo>
                  <a:lnTo>
                    <a:pt x="3880" y="2670"/>
                  </a:lnTo>
                  <a:lnTo>
                    <a:pt x="3868" y="2701"/>
                  </a:lnTo>
                  <a:lnTo>
                    <a:pt x="3852" y="2729"/>
                  </a:lnTo>
                  <a:close/>
                  <a:moveTo>
                    <a:pt x="8246" y="4749"/>
                  </a:moveTo>
                  <a:lnTo>
                    <a:pt x="8189" y="4720"/>
                  </a:lnTo>
                  <a:lnTo>
                    <a:pt x="8094" y="4698"/>
                  </a:lnTo>
                  <a:lnTo>
                    <a:pt x="7958" y="4698"/>
                  </a:lnTo>
                  <a:lnTo>
                    <a:pt x="7944" y="4700"/>
                  </a:lnTo>
                  <a:lnTo>
                    <a:pt x="7966" y="5046"/>
                  </a:lnTo>
                  <a:lnTo>
                    <a:pt x="7966" y="5075"/>
                  </a:lnTo>
                  <a:lnTo>
                    <a:pt x="7958" y="5233"/>
                  </a:lnTo>
                  <a:lnTo>
                    <a:pt x="8085" y="5156"/>
                  </a:lnTo>
                  <a:lnTo>
                    <a:pt x="8187" y="5066"/>
                  </a:lnTo>
                  <a:lnTo>
                    <a:pt x="8252" y="4981"/>
                  </a:lnTo>
                  <a:lnTo>
                    <a:pt x="8286" y="4907"/>
                  </a:lnTo>
                  <a:lnTo>
                    <a:pt x="8296" y="4850"/>
                  </a:lnTo>
                  <a:lnTo>
                    <a:pt x="8291" y="4810"/>
                  </a:lnTo>
                  <a:lnTo>
                    <a:pt x="8276" y="4779"/>
                  </a:lnTo>
                  <a:lnTo>
                    <a:pt x="8246" y="4749"/>
                  </a:lnTo>
                  <a:close/>
                  <a:moveTo>
                    <a:pt x="2582" y="4813"/>
                  </a:moveTo>
                  <a:lnTo>
                    <a:pt x="2550" y="4817"/>
                  </a:lnTo>
                  <a:lnTo>
                    <a:pt x="2534" y="5063"/>
                  </a:lnTo>
                  <a:lnTo>
                    <a:pt x="2552" y="5399"/>
                  </a:lnTo>
                  <a:lnTo>
                    <a:pt x="2602" y="5718"/>
                  </a:lnTo>
                  <a:lnTo>
                    <a:pt x="2682" y="6020"/>
                  </a:lnTo>
                  <a:lnTo>
                    <a:pt x="2792" y="6302"/>
                  </a:lnTo>
                  <a:lnTo>
                    <a:pt x="2927" y="6563"/>
                  </a:lnTo>
                  <a:lnTo>
                    <a:pt x="3087" y="6803"/>
                  </a:lnTo>
                  <a:lnTo>
                    <a:pt x="3269" y="7019"/>
                  </a:lnTo>
                  <a:lnTo>
                    <a:pt x="3471" y="7211"/>
                  </a:lnTo>
                  <a:lnTo>
                    <a:pt x="3691" y="7377"/>
                  </a:lnTo>
                  <a:lnTo>
                    <a:pt x="3928" y="7516"/>
                  </a:lnTo>
                  <a:lnTo>
                    <a:pt x="4179" y="7627"/>
                  </a:lnTo>
                  <a:lnTo>
                    <a:pt x="4442" y="7707"/>
                  </a:lnTo>
                  <a:lnTo>
                    <a:pt x="4716" y="7757"/>
                  </a:lnTo>
                  <a:lnTo>
                    <a:pt x="5000" y="7774"/>
                  </a:lnTo>
                  <a:lnTo>
                    <a:pt x="5284" y="7757"/>
                  </a:lnTo>
                  <a:lnTo>
                    <a:pt x="5558" y="7707"/>
                  </a:lnTo>
                  <a:lnTo>
                    <a:pt x="5821" y="7627"/>
                  </a:lnTo>
                  <a:lnTo>
                    <a:pt x="6072" y="7516"/>
                  </a:lnTo>
                  <a:lnTo>
                    <a:pt x="6309" y="7377"/>
                  </a:lnTo>
                  <a:lnTo>
                    <a:pt x="6529" y="7211"/>
                  </a:lnTo>
                  <a:lnTo>
                    <a:pt x="6731" y="7019"/>
                  </a:lnTo>
                  <a:lnTo>
                    <a:pt x="6913" y="6803"/>
                  </a:lnTo>
                  <a:lnTo>
                    <a:pt x="7073" y="6563"/>
                  </a:lnTo>
                  <a:lnTo>
                    <a:pt x="7208" y="6302"/>
                  </a:lnTo>
                  <a:lnTo>
                    <a:pt x="7318" y="6020"/>
                  </a:lnTo>
                  <a:lnTo>
                    <a:pt x="7398" y="5718"/>
                  </a:lnTo>
                  <a:lnTo>
                    <a:pt x="7448" y="5399"/>
                  </a:lnTo>
                  <a:lnTo>
                    <a:pt x="7466" y="5063"/>
                  </a:lnTo>
                  <a:lnTo>
                    <a:pt x="7450" y="4817"/>
                  </a:lnTo>
                  <a:lnTo>
                    <a:pt x="7418" y="4813"/>
                  </a:lnTo>
                  <a:lnTo>
                    <a:pt x="7387" y="4804"/>
                  </a:lnTo>
                  <a:lnTo>
                    <a:pt x="7356" y="4791"/>
                  </a:lnTo>
                  <a:lnTo>
                    <a:pt x="7328" y="4775"/>
                  </a:lnTo>
                  <a:lnTo>
                    <a:pt x="7303" y="4755"/>
                  </a:lnTo>
                  <a:lnTo>
                    <a:pt x="7280" y="4731"/>
                  </a:lnTo>
                  <a:lnTo>
                    <a:pt x="7260" y="4705"/>
                  </a:lnTo>
                  <a:lnTo>
                    <a:pt x="7244" y="4677"/>
                  </a:lnTo>
                  <a:lnTo>
                    <a:pt x="7232" y="4646"/>
                  </a:lnTo>
                  <a:lnTo>
                    <a:pt x="7223" y="4615"/>
                  </a:lnTo>
                  <a:lnTo>
                    <a:pt x="7219" y="4582"/>
                  </a:lnTo>
                  <a:lnTo>
                    <a:pt x="7220" y="4549"/>
                  </a:lnTo>
                  <a:lnTo>
                    <a:pt x="7224" y="4517"/>
                  </a:lnTo>
                  <a:lnTo>
                    <a:pt x="7233" y="4486"/>
                  </a:lnTo>
                  <a:lnTo>
                    <a:pt x="7246" y="4455"/>
                  </a:lnTo>
                  <a:lnTo>
                    <a:pt x="7262" y="4427"/>
                  </a:lnTo>
                  <a:lnTo>
                    <a:pt x="7282" y="4402"/>
                  </a:lnTo>
                  <a:lnTo>
                    <a:pt x="7306" y="4379"/>
                  </a:lnTo>
                  <a:lnTo>
                    <a:pt x="7332" y="4359"/>
                  </a:lnTo>
                  <a:lnTo>
                    <a:pt x="7348" y="4350"/>
                  </a:lnTo>
                  <a:lnTo>
                    <a:pt x="7300" y="4217"/>
                  </a:lnTo>
                  <a:lnTo>
                    <a:pt x="7183" y="4002"/>
                  </a:lnTo>
                  <a:lnTo>
                    <a:pt x="7040" y="3815"/>
                  </a:lnTo>
                  <a:lnTo>
                    <a:pt x="6873" y="3653"/>
                  </a:lnTo>
                  <a:lnTo>
                    <a:pt x="6684" y="3513"/>
                  </a:lnTo>
                  <a:lnTo>
                    <a:pt x="6475" y="3395"/>
                  </a:lnTo>
                  <a:lnTo>
                    <a:pt x="6250" y="3297"/>
                  </a:lnTo>
                  <a:lnTo>
                    <a:pt x="6011" y="3219"/>
                  </a:lnTo>
                  <a:lnTo>
                    <a:pt x="5762" y="3161"/>
                  </a:lnTo>
                  <a:lnTo>
                    <a:pt x="5508" y="3121"/>
                  </a:lnTo>
                  <a:lnTo>
                    <a:pt x="5253" y="3098"/>
                  </a:lnTo>
                  <a:lnTo>
                    <a:pt x="5000" y="3090"/>
                  </a:lnTo>
                  <a:lnTo>
                    <a:pt x="4747" y="3098"/>
                  </a:lnTo>
                  <a:lnTo>
                    <a:pt x="4492" y="3121"/>
                  </a:lnTo>
                  <a:lnTo>
                    <a:pt x="4238" y="3161"/>
                  </a:lnTo>
                  <a:lnTo>
                    <a:pt x="3989" y="3219"/>
                  </a:lnTo>
                  <a:lnTo>
                    <a:pt x="3750" y="3297"/>
                  </a:lnTo>
                  <a:lnTo>
                    <a:pt x="3525" y="3395"/>
                  </a:lnTo>
                  <a:lnTo>
                    <a:pt x="3316" y="3513"/>
                  </a:lnTo>
                  <a:lnTo>
                    <a:pt x="3127" y="3653"/>
                  </a:lnTo>
                  <a:lnTo>
                    <a:pt x="2960" y="3815"/>
                  </a:lnTo>
                  <a:lnTo>
                    <a:pt x="2817" y="4002"/>
                  </a:lnTo>
                  <a:lnTo>
                    <a:pt x="2700" y="4217"/>
                  </a:lnTo>
                  <a:lnTo>
                    <a:pt x="2652" y="4350"/>
                  </a:lnTo>
                  <a:lnTo>
                    <a:pt x="2668" y="4359"/>
                  </a:lnTo>
                  <a:lnTo>
                    <a:pt x="2694" y="4379"/>
                  </a:lnTo>
                  <a:lnTo>
                    <a:pt x="2718" y="4402"/>
                  </a:lnTo>
                  <a:lnTo>
                    <a:pt x="2738" y="4427"/>
                  </a:lnTo>
                  <a:lnTo>
                    <a:pt x="2754" y="4455"/>
                  </a:lnTo>
                  <a:lnTo>
                    <a:pt x="2767" y="4486"/>
                  </a:lnTo>
                  <a:lnTo>
                    <a:pt x="2776" y="4517"/>
                  </a:lnTo>
                  <a:lnTo>
                    <a:pt x="2780" y="4549"/>
                  </a:lnTo>
                  <a:lnTo>
                    <a:pt x="2781" y="4582"/>
                  </a:lnTo>
                  <a:lnTo>
                    <a:pt x="2777" y="4615"/>
                  </a:lnTo>
                  <a:lnTo>
                    <a:pt x="2768" y="4646"/>
                  </a:lnTo>
                  <a:lnTo>
                    <a:pt x="2756" y="4677"/>
                  </a:lnTo>
                  <a:lnTo>
                    <a:pt x="2740" y="4705"/>
                  </a:lnTo>
                  <a:lnTo>
                    <a:pt x="2720" y="4731"/>
                  </a:lnTo>
                  <a:lnTo>
                    <a:pt x="2697" y="4755"/>
                  </a:lnTo>
                  <a:lnTo>
                    <a:pt x="2672" y="4775"/>
                  </a:lnTo>
                  <a:lnTo>
                    <a:pt x="2644" y="4791"/>
                  </a:lnTo>
                  <a:lnTo>
                    <a:pt x="2613" y="4804"/>
                  </a:lnTo>
                  <a:lnTo>
                    <a:pt x="2582" y="4813"/>
                  </a:lnTo>
                  <a:close/>
                  <a:moveTo>
                    <a:pt x="6435" y="2831"/>
                  </a:moveTo>
                  <a:lnTo>
                    <a:pt x="6433" y="2831"/>
                  </a:lnTo>
                  <a:lnTo>
                    <a:pt x="6438" y="2833"/>
                  </a:lnTo>
                  <a:lnTo>
                    <a:pt x="6472" y="2848"/>
                  </a:lnTo>
                  <a:lnTo>
                    <a:pt x="6513" y="2794"/>
                  </a:lnTo>
                  <a:lnTo>
                    <a:pt x="6519" y="2784"/>
                  </a:lnTo>
                  <a:lnTo>
                    <a:pt x="6494" y="2803"/>
                  </a:lnTo>
                  <a:lnTo>
                    <a:pt x="6466" y="2819"/>
                  </a:lnTo>
                  <a:lnTo>
                    <a:pt x="6435" y="2831"/>
                  </a:lnTo>
                  <a:close/>
                  <a:moveTo>
                    <a:pt x="3567" y="2831"/>
                  </a:moveTo>
                  <a:lnTo>
                    <a:pt x="3565" y="2831"/>
                  </a:lnTo>
                  <a:lnTo>
                    <a:pt x="3534" y="2819"/>
                  </a:lnTo>
                  <a:lnTo>
                    <a:pt x="3506" y="2803"/>
                  </a:lnTo>
                  <a:lnTo>
                    <a:pt x="3481" y="2784"/>
                  </a:lnTo>
                  <a:lnTo>
                    <a:pt x="3487" y="2794"/>
                  </a:lnTo>
                  <a:lnTo>
                    <a:pt x="3528" y="2848"/>
                  </a:lnTo>
                  <a:lnTo>
                    <a:pt x="3562" y="2833"/>
                  </a:lnTo>
                  <a:lnTo>
                    <a:pt x="3567" y="2831"/>
                  </a:lnTo>
                  <a:close/>
                  <a:moveTo>
                    <a:pt x="1915" y="5156"/>
                  </a:moveTo>
                  <a:lnTo>
                    <a:pt x="2042" y="5233"/>
                  </a:lnTo>
                  <a:lnTo>
                    <a:pt x="2034" y="5075"/>
                  </a:lnTo>
                  <a:lnTo>
                    <a:pt x="2034" y="5046"/>
                  </a:lnTo>
                  <a:lnTo>
                    <a:pt x="2056" y="4700"/>
                  </a:lnTo>
                  <a:lnTo>
                    <a:pt x="2042" y="4698"/>
                  </a:lnTo>
                  <a:lnTo>
                    <a:pt x="1906" y="4698"/>
                  </a:lnTo>
                  <a:lnTo>
                    <a:pt x="1811" y="4720"/>
                  </a:lnTo>
                  <a:lnTo>
                    <a:pt x="1754" y="4749"/>
                  </a:lnTo>
                  <a:lnTo>
                    <a:pt x="1724" y="4779"/>
                  </a:lnTo>
                  <a:lnTo>
                    <a:pt x="1709" y="4810"/>
                  </a:lnTo>
                  <a:lnTo>
                    <a:pt x="1704" y="4850"/>
                  </a:lnTo>
                  <a:lnTo>
                    <a:pt x="1714" y="4907"/>
                  </a:lnTo>
                  <a:lnTo>
                    <a:pt x="1748" y="4981"/>
                  </a:lnTo>
                  <a:lnTo>
                    <a:pt x="1813" y="5066"/>
                  </a:lnTo>
                  <a:lnTo>
                    <a:pt x="1915" y="5156"/>
                  </a:lnTo>
                  <a:close/>
                  <a:moveTo>
                    <a:pt x="6625" y="6448"/>
                  </a:moveTo>
                  <a:lnTo>
                    <a:pt x="6626" y="6456"/>
                  </a:lnTo>
                  <a:lnTo>
                    <a:pt x="6629" y="6493"/>
                  </a:lnTo>
                  <a:lnTo>
                    <a:pt x="6630" y="6502"/>
                  </a:lnTo>
                  <a:lnTo>
                    <a:pt x="6631" y="6539"/>
                  </a:lnTo>
                  <a:lnTo>
                    <a:pt x="6631" y="6547"/>
                  </a:lnTo>
                  <a:lnTo>
                    <a:pt x="6630" y="6584"/>
                  </a:lnTo>
                  <a:lnTo>
                    <a:pt x="6629" y="6593"/>
                  </a:lnTo>
                  <a:lnTo>
                    <a:pt x="6626" y="6630"/>
                  </a:lnTo>
                  <a:lnTo>
                    <a:pt x="6625" y="6638"/>
                  </a:lnTo>
                  <a:lnTo>
                    <a:pt x="6620" y="6675"/>
                  </a:lnTo>
                  <a:lnTo>
                    <a:pt x="6619" y="6683"/>
                  </a:lnTo>
                  <a:lnTo>
                    <a:pt x="6612" y="6719"/>
                  </a:lnTo>
                  <a:lnTo>
                    <a:pt x="6610" y="6727"/>
                  </a:lnTo>
                  <a:lnTo>
                    <a:pt x="6601" y="6764"/>
                  </a:lnTo>
                  <a:lnTo>
                    <a:pt x="6598" y="6771"/>
                  </a:lnTo>
                  <a:lnTo>
                    <a:pt x="6587" y="6807"/>
                  </a:lnTo>
                  <a:lnTo>
                    <a:pt x="6585" y="6815"/>
                  </a:lnTo>
                  <a:lnTo>
                    <a:pt x="6571" y="6851"/>
                  </a:lnTo>
                  <a:lnTo>
                    <a:pt x="6569" y="6858"/>
                  </a:lnTo>
                  <a:lnTo>
                    <a:pt x="6553" y="6893"/>
                  </a:lnTo>
                  <a:lnTo>
                    <a:pt x="6550" y="6900"/>
                  </a:lnTo>
                  <a:lnTo>
                    <a:pt x="6533" y="6935"/>
                  </a:lnTo>
                  <a:lnTo>
                    <a:pt x="6529" y="6942"/>
                  </a:lnTo>
                  <a:lnTo>
                    <a:pt x="6510" y="6976"/>
                  </a:lnTo>
                  <a:lnTo>
                    <a:pt x="6507" y="6983"/>
                  </a:lnTo>
                  <a:lnTo>
                    <a:pt x="6486" y="7017"/>
                  </a:lnTo>
                  <a:lnTo>
                    <a:pt x="6482" y="7023"/>
                  </a:lnTo>
                  <a:lnTo>
                    <a:pt x="6459" y="7056"/>
                  </a:lnTo>
                  <a:lnTo>
                    <a:pt x="6455" y="7062"/>
                  </a:lnTo>
                  <a:lnTo>
                    <a:pt x="6430" y="7095"/>
                  </a:lnTo>
                  <a:lnTo>
                    <a:pt x="6425" y="7100"/>
                  </a:lnTo>
                  <a:lnTo>
                    <a:pt x="6398" y="7133"/>
                  </a:lnTo>
                  <a:lnTo>
                    <a:pt x="6394" y="7138"/>
                  </a:lnTo>
                  <a:lnTo>
                    <a:pt x="6366" y="7169"/>
                  </a:lnTo>
                  <a:lnTo>
                    <a:pt x="6361" y="7174"/>
                  </a:lnTo>
                  <a:lnTo>
                    <a:pt x="6331" y="7205"/>
                  </a:lnTo>
                  <a:lnTo>
                    <a:pt x="6327" y="7209"/>
                  </a:lnTo>
                  <a:lnTo>
                    <a:pt x="6294" y="7239"/>
                  </a:lnTo>
                  <a:lnTo>
                    <a:pt x="6290" y="7243"/>
                  </a:lnTo>
                  <a:lnTo>
                    <a:pt x="6256" y="7272"/>
                  </a:lnTo>
                  <a:lnTo>
                    <a:pt x="6252" y="7276"/>
                  </a:lnTo>
                  <a:lnTo>
                    <a:pt x="6217" y="7304"/>
                  </a:lnTo>
                  <a:lnTo>
                    <a:pt x="6212" y="7308"/>
                  </a:lnTo>
                  <a:lnTo>
                    <a:pt x="6176" y="7335"/>
                  </a:lnTo>
                  <a:lnTo>
                    <a:pt x="6171" y="7338"/>
                  </a:lnTo>
                  <a:lnTo>
                    <a:pt x="6133" y="7365"/>
                  </a:lnTo>
                  <a:lnTo>
                    <a:pt x="6129" y="7368"/>
                  </a:lnTo>
                  <a:lnTo>
                    <a:pt x="6089" y="7393"/>
                  </a:lnTo>
                  <a:lnTo>
                    <a:pt x="6085" y="7396"/>
                  </a:lnTo>
                  <a:lnTo>
                    <a:pt x="6043" y="7420"/>
                  </a:lnTo>
                  <a:lnTo>
                    <a:pt x="6039" y="7423"/>
                  </a:lnTo>
                  <a:lnTo>
                    <a:pt x="5997" y="7446"/>
                  </a:lnTo>
                  <a:lnTo>
                    <a:pt x="5992" y="7449"/>
                  </a:lnTo>
                  <a:lnTo>
                    <a:pt x="5948" y="7471"/>
                  </a:lnTo>
                  <a:lnTo>
                    <a:pt x="5944" y="7473"/>
                  </a:lnTo>
                  <a:lnTo>
                    <a:pt x="5899" y="7494"/>
                  </a:lnTo>
                  <a:lnTo>
                    <a:pt x="5895" y="7496"/>
                  </a:lnTo>
                  <a:lnTo>
                    <a:pt x="5848" y="7517"/>
                  </a:lnTo>
                  <a:lnTo>
                    <a:pt x="5844" y="7518"/>
                  </a:lnTo>
                  <a:lnTo>
                    <a:pt x="5797" y="7537"/>
                  </a:lnTo>
                  <a:lnTo>
                    <a:pt x="5793" y="7539"/>
                  </a:lnTo>
                  <a:lnTo>
                    <a:pt x="5744" y="7557"/>
                  </a:lnTo>
                  <a:lnTo>
                    <a:pt x="5740" y="7558"/>
                  </a:lnTo>
                  <a:lnTo>
                    <a:pt x="5690" y="7575"/>
                  </a:lnTo>
                  <a:lnTo>
                    <a:pt x="5686" y="7576"/>
                  </a:lnTo>
                  <a:lnTo>
                    <a:pt x="5636" y="7592"/>
                  </a:lnTo>
                  <a:lnTo>
                    <a:pt x="5632" y="7593"/>
                  </a:lnTo>
                  <a:lnTo>
                    <a:pt x="5581" y="7607"/>
                  </a:lnTo>
                  <a:lnTo>
                    <a:pt x="5577" y="7608"/>
                  </a:lnTo>
                  <a:lnTo>
                    <a:pt x="5525" y="7621"/>
                  </a:lnTo>
                  <a:lnTo>
                    <a:pt x="5521" y="7622"/>
                  </a:lnTo>
                  <a:lnTo>
                    <a:pt x="5468" y="7633"/>
                  </a:lnTo>
                  <a:lnTo>
                    <a:pt x="5464" y="7634"/>
                  </a:lnTo>
                  <a:lnTo>
                    <a:pt x="5411" y="7644"/>
                  </a:lnTo>
                  <a:lnTo>
                    <a:pt x="5408" y="7645"/>
                  </a:lnTo>
                  <a:lnTo>
                    <a:pt x="5354" y="7653"/>
                  </a:lnTo>
                  <a:lnTo>
                    <a:pt x="5350" y="7654"/>
                  </a:lnTo>
                  <a:lnTo>
                    <a:pt x="5296" y="7662"/>
                  </a:lnTo>
                  <a:lnTo>
                    <a:pt x="5292" y="7662"/>
                  </a:lnTo>
                  <a:lnTo>
                    <a:pt x="5238" y="7668"/>
                  </a:lnTo>
                  <a:lnTo>
                    <a:pt x="5234" y="7668"/>
                  </a:lnTo>
                  <a:lnTo>
                    <a:pt x="5179" y="7673"/>
                  </a:lnTo>
                  <a:lnTo>
                    <a:pt x="5176" y="7674"/>
                  </a:lnTo>
                  <a:lnTo>
                    <a:pt x="5120" y="7677"/>
                  </a:lnTo>
                  <a:lnTo>
                    <a:pt x="5117" y="7677"/>
                  </a:lnTo>
                  <a:lnTo>
                    <a:pt x="5061" y="7679"/>
                  </a:lnTo>
                  <a:lnTo>
                    <a:pt x="5057" y="7679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43" y="7679"/>
                  </a:lnTo>
                  <a:lnTo>
                    <a:pt x="4939" y="7679"/>
                  </a:lnTo>
                  <a:lnTo>
                    <a:pt x="4883" y="7677"/>
                  </a:lnTo>
                  <a:lnTo>
                    <a:pt x="4880" y="7677"/>
                  </a:lnTo>
                  <a:lnTo>
                    <a:pt x="4824" y="7674"/>
                  </a:lnTo>
                  <a:lnTo>
                    <a:pt x="4821" y="7673"/>
                  </a:lnTo>
                  <a:lnTo>
                    <a:pt x="4766" y="7668"/>
                  </a:lnTo>
                  <a:lnTo>
                    <a:pt x="4762" y="7668"/>
                  </a:lnTo>
                  <a:lnTo>
                    <a:pt x="4708" y="7662"/>
                  </a:lnTo>
                  <a:lnTo>
                    <a:pt x="4704" y="7662"/>
                  </a:lnTo>
                  <a:lnTo>
                    <a:pt x="4650" y="7654"/>
                  </a:lnTo>
                  <a:lnTo>
                    <a:pt x="4646" y="7653"/>
                  </a:lnTo>
                  <a:lnTo>
                    <a:pt x="4592" y="7645"/>
                  </a:lnTo>
                  <a:lnTo>
                    <a:pt x="4589" y="7644"/>
                  </a:lnTo>
                  <a:lnTo>
                    <a:pt x="4536" y="7634"/>
                  </a:lnTo>
                  <a:lnTo>
                    <a:pt x="4532" y="7633"/>
                  </a:lnTo>
                  <a:lnTo>
                    <a:pt x="4479" y="7622"/>
                  </a:lnTo>
                  <a:lnTo>
                    <a:pt x="4475" y="7621"/>
                  </a:lnTo>
                  <a:lnTo>
                    <a:pt x="4423" y="7608"/>
                  </a:lnTo>
                  <a:lnTo>
                    <a:pt x="4419" y="7607"/>
                  </a:lnTo>
                  <a:lnTo>
                    <a:pt x="4368" y="7593"/>
                  </a:lnTo>
                  <a:lnTo>
                    <a:pt x="4364" y="7592"/>
                  </a:lnTo>
                  <a:lnTo>
                    <a:pt x="4314" y="7576"/>
                  </a:lnTo>
                  <a:lnTo>
                    <a:pt x="4310" y="7575"/>
                  </a:lnTo>
                  <a:lnTo>
                    <a:pt x="4260" y="7558"/>
                  </a:lnTo>
                  <a:lnTo>
                    <a:pt x="4256" y="7557"/>
                  </a:lnTo>
                  <a:lnTo>
                    <a:pt x="4207" y="7539"/>
                  </a:lnTo>
                  <a:lnTo>
                    <a:pt x="4203" y="7537"/>
                  </a:lnTo>
                  <a:lnTo>
                    <a:pt x="4156" y="7518"/>
                  </a:lnTo>
                  <a:lnTo>
                    <a:pt x="4152" y="7517"/>
                  </a:lnTo>
                  <a:lnTo>
                    <a:pt x="4105" y="7496"/>
                  </a:lnTo>
                  <a:lnTo>
                    <a:pt x="4101" y="7494"/>
                  </a:lnTo>
                  <a:lnTo>
                    <a:pt x="4056" y="7473"/>
                  </a:lnTo>
                  <a:lnTo>
                    <a:pt x="4052" y="7471"/>
                  </a:lnTo>
                  <a:lnTo>
                    <a:pt x="4008" y="7449"/>
                  </a:lnTo>
                  <a:lnTo>
                    <a:pt x="4003" y="7446"/>
                  </a:lnTo>
                  <a:lnTo>
                    <a:pt x="3961" y="7423"/>
                  </a:lnTo>
                  <a:lnTo>
                    <a:pt x="3957" y="7420"/>
                  </a:lnTo>
                  <a:lnTo>
                    <a:pt x="3915" y="7396"/>
                  </a:lnTo>
                  <a:lnTo>
                    <a:pt x="3911" y="7393"/>
                  </a:lnTo>
                  <a:lnTo>
                    <a:pt x="3871" y="7368"/>
                  </a:lnTo>
                  <a:lnTo>
                    <a:pt x="3867" y="7365"/>
                  </a:lnTo>
                  <a:lnTo>
                    <a:pt x="3829" y="7338"/>
                  </a:lnTo>
                  <a:lnTo>
                    <a:pt x="3824" y="7335"/>
                  </a:lnTo>
                  <a:lnTo>
                    <a:pt x="3788" y="7308"/>
                  </a:lnTo>
                  <a:lnTo>
                    <a:pt x="3783" y="7304"/>
                  </a:lnTo>
                  <a:lnTo>
                    <a:pt x="3748" y="7276"/>
                  </a:lnTo>
                  <a:lnTo>
                    <a:pt x="3744" y="7272"/>
                  </a:lnTo>
                  <a:lnTo>
                    <a:pt x="3710" y="7243"/>
                  </a:lnTo>
                  <a:lnTo>
                    <a:pt x="3706" y="7239"/>
                  </a:lnTo>
                  <a:lnTo>
                    <a:pt x="3673" y="7209"/>
                  </a:lnTo>
                  <a:lnTo>
                    <a:pt x="3669" y="7205"/>
                  </a:lnTo>
                  <a:lnTo>
                    <a:pt x="3639" y="7174"/>
                  </a:lnTo>
                  <a:lnTo>
                    <a:pt x="3634" y="7169"/>
                  </a:lnTo>
                  <a:lnTo>
                    <a:pt x="3606" y="7138"/>
                  </a:lnTo>
                  <a:lnTo>
                    <a:pt x="3602" y="7133"/>
                  </a:lnTo>
                  <a:lnTo>
                    <a:pt x="3575" y="7100"/>
                  </a:lnTo>
                  <a:lnTo>
                    <a:pt x="3570" y="7095"/>
                  </a:lnTo>
                  <a:lnTo>
                    <a:pt x="3545" y="7062"/>
                  </a:lnTo>
                  <a:lnTo>
                    <a:pt x="3541" y="7056"/>
                  </a:lnTo>
                  <a:lnTo>
                    <a:pt x="3518" y="7023"/>
                  </a:lnTo>
                  <a:lnTo>
                    <a:pt x="3514" y="7017"/>
                  </a:lnTo>
                  <a:lnTo>
                    <a:pt x="3493" y="6983"/>
                  </a:lnTo>
                  <a:lnTo>
                    <a:pt x="3490" y="6976"/>
                  </a:lnTo>
                  <a:lnTo>
                    <a:pt x="3471" y="6942"/>
                  </a:lnTo>
                  <a:lnTo>
                    <a:pt x="3467" y="6935"/>
                  </a:lnTo>
                  <a:lnTo>
                    <a:pt x="3450" y="6900"/>
                  </a:lnTo>
                  <a:lnTo>
                    <a:pt x="3447" y="6893"/>
                  </a:lnTo>
                  <a:lnTo>
                    <a:pt x="3431" y="6858"/>
                  </a:lnTo>
                  <a:lnTo>
                    <a:pt x="3429" y="6851"/>
                  </a:lnTo>
                  <a:lnTo>
                    <a:pt x="3415" y="6815"/>
                  </a:lnTo>
                  <a:lnTo>
                    <a:pt x="3413" y="6807"/>
                  </a:lnTo>
                  <a:lnTo>
                    <a:pt x="3402" y="6771"/>
                  </a:lnTo>
                  <a:lnTo>
                    <a:pt x="3399" y="6764"/>
                  </a:lnTo>
                  <a:lnTo>
                    <a:pt x="3390" y="6727"/>
                  </a:lnTo>
                  <a:lnTo>
                    <a:pt x="3388" y="6719"/>
                  </a:lnTo>
                  <a:lnTo>
                    <a:pt x="3381" y="6683"/>
                  </a:lnTo>
                  <a:lnTo>
                    <a:pt x="3380" y="6675"/>
                  </a:lnTo>
                  <a:lnTo>
                    <a:pt x="3375" y="6638"/>
                  </a:lnTo>
                  <a:lnTo>
                    <a:pt x="3374" y="6630"/>
                  </a:lnTo>
                  <a:lnTo>
                    <a:pt x="3371" y="6593"/>
                  </a:lnTo>
                  <a:lnTo>
                    <a:pt x="3370" y="6584"/>
                  </a:lnTo>
                  <a:lnTo>
                    <a:pt x="3369" y="6547"/>
                  </a:lnTo>
                  <a:lnTo>
                    <a:pt x="3369" y="6539"/>
                  </a:lnTo>
                  <a:lnTo>
                    <a:pt x="3370" y="6502"/>
                  </a:lnTo>
                  <a:lnTo>
                    <a:pt x="3371" y="6493"/>
                  </a:lnTo>
                  <a:lnTo>
                    <a:pt x="3374" y="6456"/>
                  </a:lnTo>
                  <a:lnTo>
                    <a:pt x="3375" y="6448"/>
                  </a:lnTo>
                  <a:lnTo>
                    <a:pt x="3380" y="6411"/>
                  </a:lnTo>
                  <a:lnTo>
                    <a:pt x="3381" y="6403"/>
                  </a:lnTo>
                  <a:lnTo>
                    <a:pt x="3388" y="6367"/>
                  </a:lnTo>
                  <a:lnTo>
                    <a:pt x="3390" y="6359"/>
                  </a:lnTo>
                  <a:lnTo>
                    <a:pt x="3399" y="6322"/>
                  </a:lnTo>
                  <a:lnTo>
                    <a:pt x="3402" y="6315"/>
                  </a:lnTo>
                  <a:lnTo>
                    <a:pt x="3413" y="6279"/>
                  </a:lnTo>
                  <a:lnTo>
                    <a:pt x="3415" y="6271"/>
                  </a:lnTo>
                  <a:lnTo>
                    <a:pt x="3429" y="6235"/>
                  </a:lnTo>
                  <a:lnTo>
                    <a:pt x="3431" y="6228"/>
                  </a:lnTo>
                  <a:lnTo>
                    <a:pt x="3447" y="6193"/>
                  </a:lnTo>
                  <a:lnTo>
                    <a:pt x="3450" y="6186"/>
                  </a:lnTo>
                  <a:lnTo>
                    <a:pt x="3467" y="6151"/>
                  </a:lnTo>
                  <a:lnTo>
                    <a:pt x="3471" y="6144"/>
                  </a:lnTo>
                  <a:lnTo>
                    <a:pt x="3490" y="6110"/>
                  </a:lnTo>
                  <a:lnTo>
                    <a:pt x="3493" y="6103"/>
                  </a:lnTo>
                  <a:lnTo>
                    <a:pt x="3514" y="6069"/>
                  </a:lnTo>
                  <a:lnTo>
                    <a:pt x="3518" y="6063"/>
                  </a:lnTo>
                  <a:lnTo>
                    <a:pt x="3541" y="6030"/>
                  </a:lnTo>
                  <a:lnTo>
                    <a:pt x="3545" y="6024"/>
                  </a:lnTo>
                  <a:lnTo>
                    <a:pt x="3570" y="5991"/>
                  </a:lnTo>
                  <a:lnTo>
                    <a:pt x="3575" y="5986"/>
                  </a:lnTo>
                  <a:lnTo>
                    <a:pt x="3602" y="5953"/>
                  </a:lnTo>
                  <a:lnTo>
                    <a:pt x="3606" y="5948"/>
                  </a:lnTo>
                  <a:lnTo>
                    <a:pt x="3634" y="5917"/>
                  </a:lnTo>
                  <a:lnTo>
                    <a:pt x="3639" y="5912"/>
                  </a:lnTo>
                  <a:lnTo>
                    <a:pt x="3669" y="5881"/>
                  </a:lnTo>
                  <a:lnTo>
                    <a:pt x="3673" y="5877"/>
                  </a:lnTo>
                  <a:lnTo>
                    <a:pt x="3706" y="5847"/>
                  </a:lnTo>
                  <a:lnTo>
                    <a:pt x="3710" y="5843"/>
                  </a:lnTo>
                  <a:lnTo>
                    <a:pt x="3744" y="5814"/>
                  </a:lnTo>
                  <a:lnTo>
                    <a:pt x="3748" y="5810"/>
                  </a:lnTo>
                  <a:lnTo>
                    <a:pt x="3783" y="5782"/>
                  </a:lnTo>
                  <a:lnTo>
                    <a:pt x="3788" y="5778"/>
                  </a:lnTo>
                  <a:lnTo>
                    <a:pt x="3824" y="5751"/>
                  </a:lnTo>
                  <a:lnTo>
                    <a:pt x="3829" y="5748"/>
                  </a:lnTo>
                  <a:lnTo>
                    <a:pt x="3867" y="5721"/>
                  </a:lnTo>
                  <a:lnTo>
                    <a:pt x="3871" y="5718"/>
                  </a:lnTo>
                  <a:lnTo>
                    <a:pt x="3911" y="5693"/>
                  </a:lnTo>
                  <a:lnTo>
                    <a:pt x="3915" y="5690"/>
                  </a:lnTo>
                  <a:lnTo>
                    <a:pt x="3957" y="5666"/>
                  </a:lnTo>
                  <a:lnTo>
                    <a:pt x="3961" y="5663"/>
                  </a:lnTo>
                  <a:lnTo>
                    <a:pt x="4003" y="5640"/>
                  </a:lnTo>
                  <a:lnTo>
                    <a:pt x="4008" y="5637"/>
                  </a:lnTo>
                  <a:lnTo>
                    <a:pt x="4052" y="5615"/>
                  </a:lnTo>
                  <a:lnTo>
                    <a:pt x="4056" y="5613"/>
                  </a:lnTo>
                  <a:lnTo>
                    <a:pt x="4101" y="5592"/>
                  </a:lnTo>
                  <a:lnTo>
                    <a:pt x="4105" y="5590"/>
                  </a:lnTo>
                  <a:lnTo>
                    <a:pt x="4152" y="5569"/>
                  </a:lnTo>
                  <a:lnTo>
                    <a:pt x="4156" y="5568"/>
                  </a:lnTo>
                  <a:lnTo>
                    <a:pt x="4203" y="5549"/>
                  </a:lnTo>
                  <a:lnTo>
                    <a:pt x="4207" y="5547"/>
                  </a:lnTo>
                  <a:lnTo>
                    <a:pt x="4256" y="5529"/>
                  </a:lnTo>
                  <a:lnTo>
                    <a:pt x="4260" y="5528"/>
                  </a:lnTo>
                  <a:lnTo>
                    <a:pt x="4310" y="5511"/>
                  </a:lnTo>
                  <a:lnTo>
                    <a:pt x="4314" y="5510"/>
                  </a:lnTo>
                  <a:lnTo>
                    <a:pt x="4364" y="5494"/>
                  </a:lnTo>
                  <a:lnTo>
                    <a:pt x="4368" y="5493"/>
                  </a:lnTo>
                  <a:lnTo>
                    <a:pt x="4419" y="5479"/>
                  </a:lnTo>
                  <a:lnTo>
                    <a:pt x="4423" y="5478"/>
                  </a:lnTo>
                  <a:lnTo>
                    <a:pt x="4475" y="5465"/>
                  </a:lnTo>
                  <a:lnTo>
                    <a:pt x="4479" y="5464"/>
                  </a:lnTo>
                  <a:lnTo>
                    <a:pt x="4531" y="5453"/>
                  </a:lnTo>
                  <a:lnTo>
                    <a:pt x="4535" y="5452"/>
                  </a:lnTo>
                  <a:lnTo>
                    <a:pt x="4588" y="5442"/>
                  </a:lnTo>
                  <a:lnTo>
                    <a:pt x="4592" y="5441"/>
                  </a:lnTo>
                  <a:lnTo>
                    <a:pt x="4646" y="5432"/>
                  </a:lnTo>
                  <a:lnTo>
                    <a:pt x="4650" y="5431"/>
                  </a:lnTo>
                  <a:lnTo>
                    <a:pt x="4704" y="5424"/>
                  </a:lnTo>
                  <a:lnTo>
                    <a:pt x="4707" y="5423"/>
                  </a:lnTo>
                  <a:lnTo>
                    <a:pt x="4762" y="5417"/>
                  </a:lnTo>
                  <a:lnTo>
                    <a:pt x="4766" y="5417"/>
                  </a:lnTo>
                  <a:lnTo>
                    <a:pt x="4821" y="5412"/>
                  </a:lnTo>
                  <a:lnTo>
                    <a:pt x="4824" y="5412"/>
                  </a:lnTo>
                  <a:lnTo>
                    <a:pt x="4879" y="5408"/>
                  </a:lnTo>
                  <a:lnTo>
                    <a:pt x="4883" y="5408"/>
                  </a:lnTo>
                  <a:lnTo>
                    <a:pt x="4939" y="5406"/>
                  </a:lnTo>
                  <a:lnTo>
                    <a:pt x="4942" y="5406"/>
                  </a:lnTo>
                  <a:lnTo>
                    <a:pt x="4998" y="5405"/>
                  </a:lnTo>
                  <a:lnTo>
                    <a:pt x="5002" y="5405"/>
                  </a:lnTo>
                  <a:lnTo>
                    <a:pt x="5058" y="5406"/>
                  </a:lnTo>
                  <a:lnTo>
                    <a:pt x="5061" y="5406"/>
                  </a:lnTo>
                  <a:lnTo>
                    <a:pt x="5117" y="5408"/>
                  </a:lnTo>
                  <a:lnTo>
                    <a:pt x="5121" y="5408"/>
                  </a:lnTo>
                  <a:lnTo>
                    <a:pt x="5176" y="5412"/>
                  </a:lnTo>
                  <a:lnTo>
                    <a:pt x="5179" y="5412"/>
                  </a:lnTo>
                  <a:lnTo>
                    <a:pt x="5234" y="5417"/>
                  </a:lnTo>
                  <a:lnTo>
                    <a:pt x="5238" y="5417"/>
                  </a:lnTo>
                  <a:lnTo>
                    <a:pt x="5293" y="5423"/>
                  </a:lnTo>
                  <a:lnTo>
                    <a:pt x="5296" y="5424"/>
                  </a:lnTo>
                  <a:lnTo>
                    <a:pt x="5350" y="5431"/>
                  </a:lnTo>
                  <a:lnTo>
                    <a:pt x="5354" y="5432"/>
                  </a:lnTo>
                  <a:lnTo>
                    <a:pt x="5408" y="5441"/>
                  </a:lnTo>
                  <a:lnTo>
                    <a:pt x="5412" y="5442"/>
                  </a:lnTo>
                  <a:lnTo>
                    <a:pt x="5465" y="5452"/>
                  </a:lnTo>
                  <a:lnTo>
                    <a:pt x="5469" y="5453"/>
                  </a:lnTo>
                  <a:lnTo>
                    <a:pt x="5521" y="5464"/>
                  </a:lnTo>
                  <a:lnTo>
                    <a:pt x="5525" y="5465"/>
                  </a:lnTo>
                  <a:lnTo>
                    <a:pt x="5577" y="5478"/>
                  </a:lnTo>
                  <a:lnTo>
                    <a:pt x="5581" y="5479"/>
                  </a:lnTo>
                  <a:lnTo>
                    <a:pt x="5632" y="5493"/>
                  </a:lnTo>
                  <a:lnTo>
                    <a:pt x="5636" y="5494"/>
                  </a:lnTo>
                  <a:lnTo>
                    <a:pt x="5686" y="5510"/>
                  </a:lnTo>
                  <a:lnTo>
                    <a:pt x="5690" y="5511"/>
                  </a:lnTo>
                  <a:lnTo>
                    <a:pt x="5740" y="5528"/>
                  </a:lnTo>
                  <a:lnTo>
                    <a:pt x="5744" y="5529"/>
                  </a:lnTo>
                  <a:lnTo>
                    <a:pt x="5793" y="5547"/>
                  </a:lnTo>
                  <a:lnTo>
                    <a:pt x="5797" y="5549"/>
                  </a:lnTo>
                  <a:lnTo>
                    <a:pt x="5844" y="5568"/>
                  </a:lnTo>
                  <a:lnTo>
                    <a:pt x="5848" y="5569"/>
                  </a:lnTo>
                  <a:lnTo>
                    <a:pt x="5895" y="5590"/>
                  </a:lnTo>
                  <a:lnTo>
                    <a:pt x="5899" y="5592"/>
                  </a:lnTo>
                  <a:lnTo>
                    <a:pt x="5944" y="5613"/>
                  </a:lnTo>
                  <a:lnTo>
                    <a:pt x="5948" y="5615"/>
                  </a:lnTo>
                  <a:lnTo>
                    <a:pt x="5992" y="5637"/>
                  </a:lnTo>
                  <a:lnTo>
                    <a:pt x="5997" y="5640"/>
                  </a:lnTo>
                  <a:lnTo>
                    <a:pt x="6039" y="5663"/>
                  </a:lnTo>
                  <a:lnTo>
                    <a:pt x="6043" y="5666"/>
                  </a:lnTo>
                  <a:lnTo>
                    <a:pt x="6085" y="5690"/>
                  </a:lnTo>
                  <a:lnTo>
                    <a:pt x="6089" y="5693"/>
                  </a:lnTo>
                  <a:lnTo>
                    <a:pt x="6129" y="5718"/>
                  </a:lnTo>
                  <a:lnTo>
                    <a:pt x="6133" y="5721"/>
                  </a:lnTo>
                  <a:lnTo>
                    <a:pt x="6171" y="5748"/>
                  </a:lnTo>
                  <a:lnTo>
                    <a:pt x="6176" y="5751"/>
                  </a:lnTo>
                  <a:lnTo>
                    <a:pt x="6212" y="5778"/>
                  </a:lnTo>
                  <a:lnTo>
                    <a:pt x="6217" y="5782"/>
                  </a:lnTo>
                  <a:lnTo>
                    <a:pt x="6252" y="5810"/>
                  </a:lnTo>
                  <a:lnTo>
                    <a:pt x="6256" y="5814"/>
                  </a:lnTo>
                  <a:lnTo>
                    <a:pt x="6290" y="5843"/>
                  </a:lnTo>
                  <a:lnTo>
                    <a:pt x="6294" y="5847"/>
                  </a:lnTo>
                  <a:lnTo>
                    <a:pt x="6327" y="5877"/>
                  </a:lnTo>
                  <a:lnTo>
                    <a:pt x="6331" y="5881"/>
                  </a:lnTo>
                  <a:lnTo>
                    <a:pt x="6361" y="5912"/>
                  </a:lnTo>
                  <a:lnTo>
                    <a:pt x="6366" y="5917"/>
                  </a:lnTo>
                  <a:lnTo>
                    <a:pt x="6394" y="5948"/>
                  </a:lnTo>
                  <a:lnTo>
                    <a:pt x="6398" y="5953"/>
                  </a:lnTo>
                  <a:lnTo>
                    <a:pt x="6425" y="5986"/>
                  </a:lnTo>
                  <a:lnTo>
                    <a:pt x="6430" y="5991"/>
                  </a:lnTo>
                  <a:lnTo>
                    <a:pt x="6455" y="6024"/>
                  </a:lnTo>
                  <a:lnTo>
                    <a:pt x="6459" y="6030"/>
                  </a:lnTo>
                  <a:lnTo>
                    <a:pt x="6482" y="6063"/>
                  </a:lnTo>
                  <a:lnTo>
                    <a:pt x="6486" y="6069"/>
                  </a:lnTo>
                  <a:lnTo>
                    <a:pt x="6507" y="6103"/>
                  </a:lnTo>
                  <a:lnTo>
                    <a:pt x="6510" y="6110"/>
                  </a:lnTo>
                  <a:lnTo>
                    <a:pt x="6529" y="6144"/>
                  </a:lnTo>
                  <a:lnTo>
                    <a:pt x="6533" y="6151"/>
                  </a:lnTo>
                  <a:lnTo>
                    <a:pt x="6550" y="6186"/>
                  </a:lnTo>
                  <a:lnTo>
                    <a:pt x="6553" y="6193"/>
                  </a:lnTo>
                  <a:lnTo>
                    <a:pt x="6569" y="6228"/>
                  </a:lnTo>
                  <a:lnTo>
                    <a:pt x="6571" y="6235"/>
                  </a:lnTo>
                  <a:lnTo>
                    <a:pt x="6585" y="6271"/>
                  </a:lnTo>
                  <a:lnTo>
                    <a:pt x="6587" y="6279"/>
                  </a:lnTo>
                  <a:lnTo>
                    <a:pt x="6598" y="6315"/>
                  </a:lnTo>
                  <a:lnTo>
                    <a:pt x="6601" y="6322"/>
                  </a:lnTo>
                  <a:lnTo>
                    <a:pt x="6610" y="6359"/>
                  </a:lnTo>
                  <a:lnTo>
                    <a:pt x="6612" y="6367"/>
                  </a:lnTo>
                  <a:lnTo>
                    <a:pt x="6619" y="6403"/>
                  </a:lnTo>
                  <a:lnTo>
                    <a:pt x="6620" y="6411"/>
                  </a:lnTo>
                  <a:lnTo>
                    <a:pt x="6625" y="6448"/>
                  </a:lnTo>
                  <a:close/>
                  <a:moveTo>
                    <a:pt x="6318" y="6657"/>
                  </a:moveTo>
                  <a:lnTo>
                    <a:pt x="6324" y="6629"/>
                  </a:lnTo>
                  <a:lnTo>
                    <a:pt x="6328" y="6600"/>
                  </a:lnTo>
                  <a:lnTo>
                    <a:pt x="6330" y="6572"/>
                  </a:lnTo>
                  <a:lnTo>
                    <a:pt x="6331" y="6543"/>
                  </a:lnTo>
                  <a:lnTo>
                    <a:pt x="6330" y="6514"/>
                  </a:lnTo>
                  <a:lnTo>
                    <a:pt x="6328" y="6486"/>
                  </a:lnTo>
                  <a:lnTo>
                    <a:pt x="6324" y="6457"/>
                  </a:lnTo>
                  <a:lnTo>
                    <a:pt x="6318" y="6429"/>
                  </a:lnTo>
                  <a:lnTo>
                    <a:pt x="6311" y="6400"/>
                  </a:lnTo>
                  <a:lnTo>
                    <a:pt x="6302" y="6372"/>
                  </a:lnTo>
                  <a:lnTo>
                    <a:pt x="6291" y="6343"/>
                  </a:lnTo>
                  <a:lnTo>
                    <a:pt x="6279" y="6315"/>
                  </a:lnTo>
                  <a:lnTo>
                    <a:pt x="6265" y="6286"/>
                  </a:lnTo>
                  <a:lnTo>
                    <a:pt x="6250" y="6258"/>
                  </a:lnTo>
                  <a:lnTo>
                    <a:pt x="6232" y="6230"/>
                  </a:lnTo>
                  <a:lnTo>
                    <a:pt x="6213" y="6202"/>
                  </a:lnTo>
                  <a:lnTo>
                    <a:pt x="6192" y="6175"/>
                  </a:lnTo>
                  <a:lnTo>
                    <a:pt x="6170" y="6147"/>
                  </a:lnTo>
                  <a:lnTo>
                    <a:pt x="6145" y="6120"/>
                  </a:lnTo>
                  <a:lnTo>
                    <a:pt x="6119" y="6094"/>
                  </a:lnTo>
                  <a:lnTo>
                    <a:pt x="6091" y="6067"/>
                  </a:lnTo>
                  <a:lnTo>
                    <a:pt x="6062" y="6042"/>
                  </a:lnTo>
                  <a:lnTo>
                    <a:pt x="6031" y="6017"/>
                  </a:lnTo>
                  <a:lnTo>
                    <a:pt x="5998" y="5993"/>
                  </a:lnTo>
                  <a:lnTo>
                    <a:pt x="5964" y="5969"/>
                  </a:lnTo>
                  <a:lnTo>
                    <a:pt x="5929" y="5947"/>
                  </a:lnTo>
                  <a:lnTo>
                    <a:pt x="5892" y="5925"/>
                  </a:lnTo>
                  <a:lnTo>
                    <a:pt x="5854" y="5903"/>
                  </a:lnTo>
                  <a:lnTo>
                    <a:pt x="5814" y="5883"/>
                  </a:lnTo>
                  <a:lnTo>
                    <a:pt x="5773" y="5864"/>
                  </a:lnTo>
                  <a:lnTo>
                    <a:pt x="5731" y="5845"/>
                  </a:lnTo>
                  <a:lnTo>
                    <a:pt x="5687" y="5828"/>
                  </a:lnTo>
                  <a:lnTo>
                    <a:pt x="5642" y="5811"/>
                  </a:lnTo>
                  <a:lnTo>
                    <a:pt x="5597" y="5796"/>
                  </a:lnTo>
                  <a:lnTo>
                    <a:pt x="5550" y="5782"/>
                  </a:lnTo>
                  <a:lnTo>
                    <a:pt x="5503" y="5769"/>
                  </a:lnTo>
                  <a:lnTo>
                    <a:pt x="5455" y="5757"/>
                  </a:lnTo>
                  <a:lnTo>
                    <a:pt x="5406" y="5746"/>
                  </a:lnTo>
                  <a:lnTo>
                    <a:pt x="5357" y="5737"/>
                  </a:lnTo>
                  <a:lnTo>
                    <a:pt x="5307" y="5728"/>
                  </a:lnTo>
                  <a:lnTo>
                    <a:pt x="5257" y="5721"/>
                  </a:lnTo>
                  <a:lnTo>
                    <a:pt x="5206" y="5715"/>
                  </a:lnTo>
                  <a:lnTo>
                    <a:pt x="5155" y="5711"/>
                  </a:lnTo>
                  <a:lnTo>
                    <a:pt x="5103" y="5708"/>
                  </a:lnTo>
                  <a:lnTo>
                    <a:pt x="5052" y="5706"/>
                  </a:lnTo>
                  <a:lnTo>
                    <a:pt x="5000" y="5705"/>
                  </a:lnTo>
                  <a:lnTo>
                    <a:pt x="4948" y="5706"/>
                  </a:lnTo>
                  <a:lnTo>
                    <a:pt x="4897" y="5708"/>
                  </a:lnTo>
                  <a:lnTo>
                    <a:pt x="4845" y="5711"/>
                  </a:lnTo>
                  <a:lnTo>
                    <a:pt x="4794" y="5715"/>
                  </a:lnTo>
                  <a:lnTo>
                    <a:pt x="4743" y="5721"/>
                  </a:lnTo>
                  <a:lnTo>
                    <a:pt x="4693" y="5728"/>
                  </a:lnTo>
                  <a:lnTo>
                    <a:pt x="4643" y="5737"/>
                  </a:lnTo>
                  <a:lnTo>
                    <a:pt x="4594" y="5746"/>
                  </a:lnTo>
                  <a:lnTo>
                    <a:pt x="4545" y="5757"/>
                  </a:lnTo>
                  <a:lnTo>
                    <a:pt x="4497" y="5769"/>
                  </a:lnTo>
                  <a:lnTo>
                    <a:pt x="4450" y="5782"/>
                  </a:lnTo>
                  <a:lnTo>
                    <a:pt x="4403" y="5796"/>
                  </a:lnTo>
                  <a:lnTo>
                    <a:pt x="4358" y="5811"/>
                  </a:lnTo>
                  <a:lnTo>
                    <a:pt x="4313" y="5828"/>
                  </a:lnTo>
                  <a:lnTo>
                    <a:pt x="4269" y="5845"/>
                  </a:lnTo>
                  <a:lnTo>
                    <a:pt x="4227" y="5864"/>
                  </a:lnTo>
                  <a:lnTo>
                    <a:pt x="4186" y="5883"/>
                  </a:lnTo>
                  <a:lnTo>
                    <a:pt x="4146" y="5903"/>
                  </a:lnTo>
                  <a:lnTo>
                    <a:pt x="4108" y="5925"/>
                  </a:lnTo>
                  <a:lnTo>
                    <a:pt x="4071" y="5947"/>
                  </a:lnTo>
                  <a:lnTo>
                    <a:pt x="4036" y="5969"/>
                  </a:lnTo>
                  <a:lnTo>
                    <a:pt x="4002" y="5993"/>
                  </a:lnTo>
                  <a:lnTo>
                    <a:pt x="3969" y="6017"/>
                  </a:lnTo>
                  <a:lnTo>
                    <a:pt x="3938" y="6042"/>
                  </a:lnTo>
                  <a:lnTo>
                    <a:pt x="3909" y="6067"/>
                  </a:lnTo>
                  <a:lnTo>
                    <a:pt x="3881" y="6094"/>
                  </a:lnTo>
                  <a:lnTo>
                    <a:pt x="3855" y="6120"/>
                  </a:lnTo>
                  <a:lnTo>
                    <a:pt x="3830" y="6147"/>
                  </a:lnTo>
                  <a:lnTo>
                    <a:pt x="3808" y="6175"/>
                  </a:lnTo>
                  <a:lnTo>
                    <a:pt x="3787" y="6202"/>
                  </a:lnTo>
                  <a:lnTo>
                    <a:pt x="3768" y="6230"/>
                  </a:lnTo>
                  <a:lnTo>
                    <a:pt x="3750" y="6258"/>
                  </a:lnTo>
                  <a:lnTo>
                    <a:pt x="3735" y="6286"/>
                  </a:lnTo>
                  <a:lnTo>
                    <a:pt x="3721" y="6315"/>
                  </a:lnTo>
                  <a:lnTo>
                    <a:pt x="3709" y="6343"/>
                  </a:lnTo>
                  <a:lnTo>
                    <a:pt x="3698" y="6372"/>
                  </a:lnTo>
                  <a:lnTo>
                    <a:pt x="3689" y="6400"/>
                  </a:lnTo>
                  <a:lnTo>
                    <a:pt x="3682" y="6429"/>
                  </a:lnTo>
                  <a:lnTo>
                    <a:pt x="3676" y="6457"/>
                  </a:lnTo>
                  <a:lnTo>
                    <a:pt x="3672" y="6486"/>
                  </a:lnTo>
                  <a:lnTo>
                    <a:pt x="3670" y="6514"/>
                  </a:lnTo>
                  <a:lnTo>
                    <a:pt x="3669" y="6543"/>
                  </a:lnTo>
                  <a:lnTo>
                    <a:pt x="3670" y="6572"/>
                  </a:lnTo>
                  <a:lnTo>
                    <a:pt x="3672" y="6600"/>
                  </a:lnTo>
                  <a:lnTo>
                    <a:pt x="3676" y="6629"/>
                  </a:lnTo>
                  <a:lnTo>
                    <a:pt x="3682" y="6657"/>
                  </a:lnTo>
                  <a:lnTo>
                    <a:pt x="3689" y="6686"/>
                  </a:lnTo>
                  <a:lnTo>
                    <a:pt x="3698" y="6714"/>
                  </a:lnTo>
                  <a:lnTo>
                    <a:pt x="3709" y="6743"/>
                  </a:lnTo>
                  <a:lnTo>
                    <a:pt x="3721" y="6771"/>
                  </a:lnTo>
                  <a:lnTo>
                    <a:pt x="3735" y="6800"/>
                  </a:lnTo>
                  <a:lnTo>
                    <a:pt x="3750" y="6828"/>
                  </a:lnTo>
                  <a:lnTo>
                    <a:pt x="3768" y="6856"/>
                  </a:lnTo>
                  <a:lnTo>
                    <a:pt x="3787" y="6884"/>
                  </a:lnTo>
                  <a:lnTo>
                    <a:pt x="3808" y="6911"/>
                  </a:lnTo>
                  <a:lnTo>
                    <a:pt x="3830" y="6939"/>
                  </a:lnTo>
                  <a:lnTo>
                    <a:pt x="3855" y="6966"/>
                  </a:lnTo>
                  <a:lnTo>
                    <a:pt x="3881" y="6992"/>
                  </a:lnTo>
                  <a:lnTo>
                    <a:pt x="3909" y="7019"/>
                  </a:lnTo>
                  <a:lnTo>
                    <a:pt x="3938" y="7044"/>
                  </a:lnTo>
                  <a:lnTo>
                    <a:pt x="3969" y="7069"/>
                  </a:lnTo>
                  <a:lnTo>
                    <a:pt x="4002" y="7093"/>
                  </a:lnTo>
                  <a:lnTo>
                    <a:pt x="4036" y="7117"/>
                  </a:lnTo>
                  <a:lnTo>
                    <a:pt x="4071" y="7139"/>
                  </a:lnTo>
                  <a:lnTo>
                    <a:pt x="4108" y="7161"/>
                  </a:lnTo>
                  <a:lnTo>
                    <a:pt x="4146" y="7183"/>
                  </a:lnTo>
                  <a:lnTo>
                    <a:pt x="4186" y="7203"/>
                  </a:lnTo>
                  <a:lnTo>
                    <a:pt x="4227" y="7222"/>
                  </a:lnTo>
                  <a:lnTo>
                    <a:pt x="4269" y="7241"/>
                  </a:lnTo>
                  <a:lnTo>
                    <a:pt x="4313" y="7258"/>
                  </a:lnTo>
                  <a:lnTo>
                    <a:pt x="4358" y="7275"/>
                  </a:lnTo>
                  <a:lnTo>
                    <a:pt x="4403" y="7290"/>
                  </a:lnTo>
                  <a:lnTo>
                    <a:pt x="4450" y="7304"/>
                  </a:lnTo>
                  <a:lnTo>
                    <a:pt x="4497" y="7317"/>
                  </a:lnTo>
                  <a:lnTo>
                    <a:pt x="4545" y="7329"/>
                  </a:lnTo>
                  <a:lnTo>
                    <a:pt x="4594" y="7340"/>
                  </a:lnTo>
                  <a:lnTo>
                    <a:pt x="4643" y="7349"/>
                  </a:lnTo>
                  <a:lnTo>
                    <a:pt x="4693" y="7357"/>
                  </a:lnTo>
                  <a:lnTo>
                    <a:pt x="4743" y="7364"/>
                  </a:lnTo>
                  <a:lnTo>
                    <a:pt x="4794" y="7370"/>
                  </a:lnTo>
                  <a:lnTo>
                    <a:pt x="4845" y="7374"/>
                  </a:lnTo>
                  <a:lnTo>
                    <a:pt x="4896" y="7377"/>
                  </a:lnTo>
                  <a:lnTo>
                    <a:pt x="4948" y="7379"/>
                  </a:lnTo>
                  <a:lnTo>
                    <a:pt x="5000" y="7380"/>
                  </a:lnTo>
                  <a:lnTo>
                    <a:pt x="5052" y="7379"/>
                  </a:lnTo>
                  <a:lnTo>
                    <a:pt x="5104" y="7377"/>
                  </a:lnTo>
                  <a:lnTo>
                    <a:pt x="5155" y="7374"/>
                  </a:lnTo>
                  <a:lnTo>
                    <a:pt x="5206" y="7370"/>
                  </a:lnTo>
                  <a:lnTo>
                    <a:pt x="5257" y="7364"/>
                  </a:lnTo>
                  <a:lnTo>
                    <a:pt x="5307" y="7357"/>
                  </a:lnTo>
                  <a:lnTo>
                    <a:pt x="5357" y="7349"/>
                  </a:lnTo>
                  <a:lnTo>
                    <a:pt x="5406" y="7340"/>
                  </a:lnTo>
                  <a:lnTo>
                    <a:pt x="5455" y="7329"/>
                  </a:lnTo>
                  <a:lnTo>
                    <a:pt x="5503" y="7317"/>
                  </a:lnTo>
                  <a:lnTo>
                    <a:pt x="5550" y="7304"/>
                  </a:lnTo>
                  <a:lnTo>
                    <a:pt x="5597" y="7290"/>
                  </a:lnTo>
                  <a:lnTo>
                    <a:pt x="5642" y="7275"/>
                  </a:lnTo>
                  <a:lnTo>
                    <a:pt x="5687" y="7258"/>
                  </a:lnTo>
                  <a:lnTo>
                    <a:pt x="5731" y="7241"/>
                  </a:lnTo>
                  <a:lnTo>
                    <a:pt x="5773" y="7222"/>
                  </a:lnTo>
                  <a:lnTo>
                    <a:pt x="5814" y="7203"/>
                  </a:lnTo>
                  <a:lnTo>
                    <a:pt x="5854" y="7183"/>
                  </a:lnTo>
                  <a:lnTo>
                    <a:pt x="5892" y="7161"/>
                  </a:lnTo>
                  <a:lnTo>
                    <a:pt x="5929" y="7139"/>
                  </a:lnTo>
                  <a:lnTo>
                    <a:pt x="5964" y="7117"/>
                  </a:lnTo>
                  <a:lnTo>
                    <a:pt x="5998" y="7093"/>
                  </a:lnTo>
                  <a:lnTo>
                    <a:pt x="6031" y="7069"/>
                  </a:lnTo>
                  <a:lnTo>
                    <a:pt x="6062" y="7044"/>
                  </a:lnTo>
                  <a:lnTo>
                    <a:pt x="6091" y="7019"/>
                  </a:lnTo>
                  <a:lnTo>
                    <a:pt x="6119" y="6992"/>
                  </a:lnTo>
                  <a:lnTo>
                    <a:pt x="6145" y="6966"/>
                  </a:lnTo>
                  <a:lnTo>
                    <a:pt x="6170" y="6939"/>
                  </a:lnTo>
                  <a:lnTo>
                    <a:pt x="6192" y="6911"/>
                  </a:lnTo>
                  <a:lnTo>
                    <a:pt x="6213" y="6884"/>
                  </a:lnTo>
                  <a:lnTo>
                    <a:pt x="6232" y="6856"/>
                  </a:lnTo>
                  <a:lnTo>
                    <a:pt x="6250" y="6828"/>
                  </a:lnTo>
                  <a:lnTo>
                    <a:pt x="6265" y="6800"/>
                  </a:lnTo>
                  <a:lnTo>
                    <a:pt x="6279" y="6771"/>
                  </a:lnTo>
                  <a:lnTo>
                    <a:pt x="6291" y="6743"/>
                  </a:lnTo>
                  <a:lnTo>
                    <a:pt x="6302" y="6714"/>
                  </a:lnTo>
                  <a:lnTo>
                    <a:pt x="6311" y="6686"/>
                  </a:lnTo>
                  <a:lnTo>
                    <a:pt x="6318" y="6657"/>
                  </a:lnTo>
                  <a:close/>
                  <a:moveTo>
                    <a:pt x="6354" y="4760"/>
                  </a:moveTo>
                  <a:lnTo>
                    <a:pt x="6356" y="4773"/>
                  </a:lnTo>
                  <a:lnTo>
                    <a:pt x="6357" y="4787"/>
                  </a:lnTo>
                  <a:lnTo>
                    <a:pt x="6358" y="4801"/>
                  </a:lnTo>
                  <a:lnTo>
                    <a:pt x="6358" y="4815"/>
                  </a:lnTo>
                  <a:lnTo>
                    <a:pt x="6358" y="4829"/>
                  </a:lnTo>
                  <a:lnTo>
                    <a:pt x="6357" y="4843"/>
                  </a:lnTo>
                  <a:lnTo>
                    <a:pt x="6356" y="4857"/>
                  </a:lnTo>
                  <a:lnTo>
                    <a:pt x="6354" y="4870"/>
                  </a:lnTo>
                  <a:lnTo>
                    <a:pt x="6352" y="4884"/>
                  </a:lnTo>
                  <a:lnTo>
                    <a:pt x="6349" y="4897"/>
                  </a:lnTo>
                  <a:lnTo>
                    <a:pt x="6345" y="4911"/>
                  </a:lnTo>
                  <a:lnTo>
                    <a:pt x="6342" y="4924"/>
                  </a:lnTo>
                  <a:lnTo>
                    <a:pt x="6337" y="4937"/>
                  </a:lnTo>
                  <a:lnTo>
                    <a:pt x="6332" y="4950"/>
                  </a:lnTo>
                  <a:lnTo>
                    <a:pt x="6327" y="4963"/>
                  </a:lnTo>
                  <a:lnTo>
                    <a:pt x="6321" y="4976"/>
                  </a:lnTo>
                  <a:lnTo>
                    <a:pt x="6315" y="4988"/>
                  </a:lnTo>
                  <a:lnTo>
                    <a:pt x="6308" y="5000"/>
                  </a:lnTo>
                  <a:lnTo>
                    <a:pt x="6301" y="5012"/>
                  </a:lnTo>
                  <a:lnTo>
                    <a:pt x="6293" y="5023"/>
                  </a:lnTo>
                  <a:lnTo>
                    <a:pt x="6285" y="5035"/>
                  </a:lnTo>
                  <a:lnTo>
                    <a:pt x="6277" y="5046"/>
                  </a:lnTo>
                  <a:lnTo>
                    <a:pt x="6268" y="5056"/>
                  </a:lnTo>
                  <a:lnTo>
                    <a:pt x="6259" y="5067"/>
                  </a:lnTo>
                  <a:lnTo>
                    <a:pt x="6250" y="5077"/>
                  </a:lnTo>
                  <a:lnTo>
                    <a:pt x="6240" y="5086"/>
                  </a:lnTo>
                  <a:lnTo>
                    <a:pt x="6229" y="5096"/>
                  </a:lnTo>
                  <a:lnTo>
                    <a:pt x="6219" y="5104"/>
                  </a:lnTo>
                  <a:lnTo>
                    <a:pt x="6208" y="5113"/>
                  </a:lnTo>
                  <a:lnTo>
                    <a:pt x="6196" y="5121"/>
                  </a:lnTo>
                  <a:lnTo>
                    <a:pt x="6185" y="5129"/>
                  </a:lnTo>
                  <a:lnTo>
                    <a:pt x="6173" y="5136"/>
                  </a:lnTo>
                  <a:lnTo>
                    <a:pt x="6161" y="5143"/>
                  </a:lnTo>
                  <a:lnTo>
                    <a:pt x="6148" y="5149"/>
                  </a:lnTo>
                  <a:lnTo>
                    <a:pt x="6135" y="5154"/>
                  </a:lnTo>
                  <a:lnTo>
                    <a:pt x="6123" y="5160"/>
                  </a:lnTo>
                  <a:lnTo>
                    <a:pt x="6110" y="5164"/>
                  </a:lnTo>
                  <a:lnTo>
                    <a:pt x="6096" y="5169"/>
                  </a:lnTo>
                  <a:lnTo>
                    <a:pt x="6083" y="5172"/>
                  </a:lnTo>
                  <a:lnTo>
                    <a:pt x="6070" y="5176"/>
                  </a:lnTo>
                  <a:lnTo>
                    <a:pt x="6056" y="5179"/>
                  </a:lnTo>
                  <a:lnTo>
                    <a:pt x="6043" y="5181"/>
                  </a:lnTo>
                  <a:lnTo>
                    <a:pt x="6029" y="5183"/>
                  </a:lnTo>
                  <a:lnTo>
                    <a:pt x="6015" y="5184"/>
                  </a:lnTo>
                  <a:lnTo>
                    <a:pt x="6002" y="5185"/>
                  </a:lnTo>
                  <a:lnTo>
                    <a:pt x="5988" y="5185"/>
                  </a:lnTo>
                  <a:lnTo>
                    <a:pt x="5974" y="5185"/>
                  </a:lnTo>
                  <a:lnTo>
                    <a:pt x="5960" y="5184"/>
                  </a:lnTo>
                  <a:lnTo>
                    <a:pt x="5946" y="5183"/>
                  </a:lnTo>
                  <a:lnTo>
                    <a:pt x="5933" y="5181"/>
                  </a:lnTo>
                  <a:lnTo>
                    <a:pt x="5919" y="5179"/>
                  </a:lnTo>
                  <a:lnTo>
                    <a:pt x="5905" y="5176"/>
                  </a:lnTo>
                  <a:lnTo>
                    <a:pt x="5892" y="5172"/>
                  </a:lnTo>
                  <a:lnTo>
                    <a:pt x="5879" y="5169"/>
                  </a:lnTo>
                  <a:lnTo>
                    <a:pt x="5865" y="5164"/>
                  </a:lnTo>
                  <a:lnTo>
                    <a:pt x="5852" y="5160"/>
                  </a:lnTo>
                  <a:lnTo>
                    <a:pt x="5840" y="5154"/>
                  </a:lnTo>
                  <a:lnTo>
                    <a:pt x="5827" y="5149"/>
                  </a:lnTo>
                  <a:lnTo>
                    <a:pt x="5814" y="5143"/>
                  </a:lnTo>
                  <a:lnTo>
                    <a:pt x="5802" y="5136"/>
                  </a:lnTo>
                  <a:lnTo>
                    <a:pt x="5790" y="5129"/>
                  </a:lnTo>
                  <a:lnTo>
                    <a:pt x="5779" y="5121"/>
                  </a:lnTo>
                  <a:lnTo>
                    <a:pt x="5767" y="5113"/>
                  </a:lnTo>
                  <a:lnTo>
                    <a:pt x="5756" y="5104"/>
                  </a:lnTo>
                  <a:lnTo>
                    <a:pt x="5746" y="5096"/>
                  </a:lnTo>
                  <a:lnTo>
                    <a:pt x="5735" y="5086"/>
                  </a:lnTo>
                  <a:lnTo>
                    <a:pt x="5726" y="5077"/>
                  </a:lnTo>
                  <a:lnTo>
                    <a:pt x="5716" y="5067"/>
                  </a:lnTo>
                  <a:lnTo>
                    <a:pt x="5707" y="5056"/>
                  </a:lnTo>
                  <a:lnTo>
                    <a:pt x="5698" y="5046"/>
                  </a:lnTo>
                  <a:lnTo>
                    <a:pt x="5690" y="5035"/>
                  </a:lnTo>
                  <a:lnTo>
                    <a:pt x="5682" y="5023"/>
                  </a:lnTo>
                  <a:lnTo>
                    <a:pt x="5674" y="5012"/>
                  </a:lnTo>
                  <a:lnTo>
                    <a:pt x="5667" y="5000"/>
                  </a:lnTo>
                  <a:lnTo>
                    <a:pt x="5660" y="4988"/>
                  </a:lnTo>
                  <a:lnTo>
                    <a:pt x="5654" y="4976"/>
                  </a:lnTo>
                  <a:lnTo>
                    <a:pt x="5648" y="4963"/>
                  </a:lnTo>
                  <a:lnTo>
                    <a:pt x="5643" y="4950"/>
                  </a:lnTo>
                  <a:lnTo>
                    <a:pt x="5638" y="4937"/>
                  </a:lnTo>
                  <a:lnTo>
                    <a:pt x="5633" y="4924"/>
                  </a:lnTo>
                  <a:lnTo>
                    <a:pt x="5630" y="4911"/>
                  </a:lnTo>
                  <a:lnTo>
                    <a:pt x="5626" y="4897"/>
                  </a:lnTo>
                  <a:lnTo>
                    <a:pt x="5623" y="4884"/>
                  </a:lnTo>
                  <a:lnTo>
                    <a:pt x="5621" y="4870"/>
                  </a:lnTo>
                  <a:lnTo>
                    <a:pt x="5619" y="4857"/>
                  </a:lnTo>
                  <a:lnTo>
                    <a:pt x="5618" y="4843"/>
                  </a:lnTo>
                  <a:lnTo>
                    <a:pt x="5617" y="4829"/>
                  </a:lnTo>
                  <a:lnTo>
                    <a:pt x="5617" y="4815"/>
                  </a:lnTo>
                  <a:lnTo>
                    <a:pt x="5617" y="4801"/>
                  </a:lnTo>
                  <a:lnTo>
                    <a:pt x="5618" y="4787"/>
                  </a:lnTo>
                  <a:lnTo>
                    <a:pt x="5619" y="4773"/>
                  </a:lnTo>
                  <a:lnTo>
                    <a:pt x="5621" y="4760"/>
                  </a:lnTo>
                  <a:lnTo>
                    <a:pt x="5623" y="4746"/>
                  </a:lnTo>
                  <a:lnTo>
                    <a:pt x="5626" y="4733"/>
                  </a:lnTo>
                  <a:lnTo>
                    <a:pt x="5630" y="4719"/>
                  </a:lnTo>
                  <a:lnTo>
                    <a:pt x="5633" y="4706"/>
                  </a:lnTo>
                  <a:lnTo>
                    <a:pt x="5638" y="4693"/>
                  </a:lnTo>
                  <a:lnTo>
                    <a:pt x="5643" y="4680"/>
                  </a:lnTo>
                  <a:lnTo>
                    <a:pt x="5648" y="4667"/>
                  </a:lnTo>
                  <a:lnTo>
                    <a:pt x="5654" y="4654"/>
                  </a:lnTo>
                  <a:lnTo>
                    <a:pt x="5660" y="4642"/>
                  </a:lnTo>
                  <a:lnTo>
                    <a:pt x="5667" y="4630"/>
                  </a:lnTo>
                  <a:lnTo>
                    <a:pt x="5674" y="4618"/>
                  </a:lnTo>
                  <a:lnTo>
                    <a:pt x="5682" y="4606"/>
                  </a:lnTo>
                  <a:lnTo>
                    <a:pt x="5690" y="4595"/>
                  </a:lnTo>
                  <a:lnTo>
                    <a:pt x="5698" y="4584"/>
                  </a:lnTo>
                  <a:lnTo>
                    <a:pt x="5707" y="4573"/>
                  </a:lnTo>
                  <a:lnTo>
                    <a:pt x="5716" y="4563"/>
                  </a:lnTo>
                  <a:lnTo>
                    <a:pt x="5726" y="4553"/>
                  </a:lnTo>
                  <a:lnTo>
                    <a:pt x="5735" y="4543"/>
                  </a:lnTo>
                  <a:lnTo>
                    <a:pt x="5746" y="4534"/>
                  </a:lnTo>
                  <a:lnTo>
                    <a:pt x="5756" y="4525"/>
                  </a:lnTo>
                  <a:lnTo>
                    <a:pt x="5767" y="4517"/>
                  </a:lnTo>
                  <a:lnTo>
                    <a:pt x="5779" y="4509"/>
                  </a:lnTo>
                  <a:lnTo>
                    <a:pt x="5790" y="4501"/>
                  </a:lnTo>
                  <a:lnTo>
                    <a:pt x="5802" y="4494"/>
                  </a:lnTo>
                  <a:lnTo>
                    <a:pt x="5814" y="4487"/>
                  </a:lnTo>
                  <a:lnTo>
                    <a:pt x="5827" y="4481"/>
                  </a:lnTo>
                  <a:lnTo>
                    <a:pt x="5840" y="4476"/>
                  </a:lnTo>
                  <a:lnTo>
                    <a:pt x="5852" y="4470"/>
                  </a:lnTo>
                  <a:lnTo>
                    <a:pt x="5865" y="4466"/>
                  </a:lnTo>
                  <a:lnTo>
                    <a:pt x="5879" y="4461"/>
                  </a:lnTo>
                  <a:lnTo>
                    <a:pt x="5892" y="4458"/>
                  </a:lnTo>
                  <a:lnTo>
                    <a:pt x="5905" y="4454"/>
                  </a:lnTo>
                  <a:lnTo>
                    <a:pt x="5919" y="4451"/>
                  </a:lnTo>
                  <a:lnTo>
                    <a:pt x="5933" y="4449"/>
                  </a:lnTo>
                  <a:lnTo>
                    <a:pt x="5946" y="4447"/>
                  </a:lnTo>
                  <a:lnTo>
                    <a:pt x="5960" y="4446"/>
                  </a:lnTo>
                  <a:lnTo>
                    <a:pt x="5974" y="4445"/>
                  </a:lnTo>
                  <a:lnTo>
                    <a:pt x="5988" y="4445"/>
                  </a:lnTo>
                  <a:lnTo>
                    <a:pt x="6002" y="4445"/>
                  </a:lnTo>
                  <a:lnTo>
                    <a:pt x="6015" y="4446"/>
                  </a:lnTo>
                  <a:lnTo>
                    <a:pt x="6029" y="4447"/>
                  </a:lnTo>
                  <a:lnTo>
                    <a:pt x="6043" y="4449"/>
                  </a:lnTo>
                  <a:lnTo>
                    <a:pt x="6056" y="4451"/>
                  </a:lnTo>
                  <a:lnTo>
                    <a:pt x="6070" y="4454"/>
                  </a:lnTo>
                  <a:lnTo>
                    <a:pt x="6083" y="4458"/>
                  </a:lnTo>
                  <a:lnTo>
                    <a:pt x="6096" y="4461"/>
                  </a:lnTo>
                  <a:lnTo>
                    <a:pt x="6110" y="4466"/>
                  </a:lnTo>
                  <a:lnTo>
                    <a:pt x="6123" y="4470"/>
                  </a:lnTo>
                  <a:lnTo>
                    <a:pt x="6135" y="4476"/>
                  </a:lnTo>
                  <a:lnTo>
                    <a:pt x="6148" y="4481"/>
                  </a:lnTo>
                  <a:lnTo>
                    <a:pt x="6161" y="4487"/>
                  </a:lnTo>
                  <a:lnTo>
                    <a:pt x="6173" y="4494"/>
                  </a:lnTo>
                  <a:lnTo>
                    <a:pt x="6185" y="4501"/>
                  </a:lnTo>
                  <a:lnTo>
                    <a:pt x="6196" y="4509"/>
                  </a:lnTo>
                  <a:lnTo>
                    <a:pt x="6208" y="4517"/>
                  </a:lnTo>
                  <a:lnTo>
                    <a:pt x="6219" y="4525"/>
                  </a:lnTo>
                  <a:lnTo>
                    <a:pt x="6229" y="4534"/>
                  </a:lnTo>
                  <a:lnTo>
                    <a:pt x="6240" y="4543"/>
                  </a:lnTo>
                  <a:lnTo>
                    <a:pt x="6250" y="4553"/>
                  </a:lnTo>
                  <a:lnTo>
                    <a:pt x="6259" y="4563"/>
                  </a:lnTo>
                  <a:lnTo>
                    <a:pt x="6268" y="4573"/>
                  </a:lnTo>
                  <a:lnTo>
                    <a:pt x="6277" y="4584"/>
                  </a:lnTo>
                  <a:lnTo>
                    <a:pt x="6285" y="4595"/>
                  </a:lnTo>
                  <a:lnTo>
                    <a:pt x="6293" y="4606"/>
                  </a:lnTo>
                  <a:lnTo>
                    <a:pt x="6301" y="4618"/>
                  </a:lnTo>
                  <a:lnTo>
                    <a:pt x="6308" y="4630"/>
                  </a:lnTo>
                  <a:lnTo>
                    <a:pt x="6315" y="4642"/>
                  </a:lnTo>
                  <a:lnTo>
                    <a:pt x="6321" y="4654"/>
                  </a:lnTo>
                  <a:lnTo>
                    <a:pt x="6327" y="4667"/>
                  </a:lnTo>
                  <a:lnTo>
                    <a:pt x="6332" y="4680"/>
                  </a:lnTo>
                  <a:lnTo>
                    <a:pt x="6337" y="4693"/>
                  </a:lnTo>
                  <a:lnTo>
                    <a:pt x="6342" y="4706"/>
                  </a:lnTo>
                  <a:lnTo>
                    <a:pt x="6345" y="4719"/>
                  </a:lnTo>
                  <a:lnTo>
                    <a:pt x="6349" y="4733"/>
                  </a:lnTo>
                  <a:lnTo>
                    <a:pt x="6352" y="4746"/>
                  </a:lnTo>
                  <a:lnTo>
                    <a:pt x="6354" y="4760"/>
                  </a:lnTo>
                  <a:close/>
                  <a:moveTo>
                    <a:pt x="5689" y="6513"/>
                  </a:moveTo>
                  <a:lnTo>
                    <a:pt x="5690" y="6521"/>
                  </a:lnTo>
                  <a:lnTo>
                    <a:pt x="5690" y="6528"/>
                  </a:lnTo>
                  <a:lnTo>
                    <a:pt x="5691" y="6536"/>
                  </a:lnTo>
                  <a:lnTo>
                    <a:pt x="5691" y="6543"/>
                  </a:lnTo>
                  <a:lnTo>
                    <a:pt x="5691" y="6550"/>
                  </a:lnTo>
                  <a:lnTo>
                    <a:pt x="5690" y="6558"/>
                  </a:lnTo>
                  <a:lnTo>
                    <a:pt x="5690" y="6565"/>
                  </a:lnTo>
                  <a:lnTo>
                    <a:pt x="5689" y="6573"/>
                  </a:lnTo>
                  <a:lnTo>
                    <a:pt x="5688" y="6580"/>
                  </a:lnTo>
                  <a:lnTo>
                    <a:pt x="5686" y="6587"/>
                  </a:lnTo>
                  <a:lnTo>
                    <a:pt x="5684" y="6594"/>
                  </a:lnTo>
                  <a:lnTo>
                    <a:pt x="5682" y="6601"/>
                  </a:lnTo>
                  <a:lnTo>
                    <a:pt x="5680" y="6608"/>
                  </a:lnTo>
                  <a:lnTo>
                    <a:pt x="5678" y="6615"/>
                  </a:lnTo>
                  <a:lnTo>
                    <a:pt x="5675" y="6622"/>
                  </a:lnTo>
                  <a:lnTo>
                    <a:pt x="5672" y="6629"/>
                  </a:lnTo>
                  <a:lnTo>
                    <a:pt x="5669" y="6636"/>
                  </a:lnTo>
                  <a:lnTo>
                    <a:pt x="5665" y="6642"/>
                  </a:lnTo>
                  <a:lnTo>
                    <a:pt x="5661" y="6648"/>
                  </a:lnTo>
                  <a:lnTo>
                    <a:pt x="5657" y="6655"/>
                  </a:lnTo>
                  <a:lnTo>
                    <a:pt x="5653" y="6661"/>
                  </a:lnTo>
                  <a:lnTo>
                    <a:pt x="5648" y="6666"/>
                  </a:lnTo>
                  <a:lnTo>
                    <a:pt x="5643" y="6672"/>
                  </a:lnTo>
                  <a:lnTo>
                    <a:pt x="5639" y="6678"/>
                  </a:lnTo>
                  <a:lnTo>
                    <a:pt x="5634" y="6683"/>
                  </a:lnTo>
                  <a:lnTo>
                    <a:pt x="5628" y="6688"/>
                  </a:lnTo>
                  <a:lnTo>
                    <a:pt x="5623" y="6693"/>
                  </a:lnTo>
                  <a:lnTo>
                    <a:pt x="5617" y="6698"/>
                  </a:lnTo>
                  <a:lnTo>
                    <a:pt x="5611" y="6702"/>
                  </a:lnTo>
                  <a:lnTo>
                    <a:pt x="5605" y="6706"/>
                  </a:lnTo>
                  <a:lnTo>
                    <a:pt x="5599" y="6710"/>
                  </a:lnTo>
                  <a:lnTo>
                    <a:pt x="5593" y="6714"/>
                  </a:lnTo>
                  <a:lnTo>
                    <a:pt x="5586" y="6718"/>
                  </a:lnTo>
                  <a:lnTo>
                    <a:pt x="5580" y="6721"/>
                  </a:lnTo>
                  <a:lnTo>
                    <a:pt x="5573" y="6724"/>
                  </a:lnTo>
                  <a:lnTo>
                    <a:pt x="5566" y="6727"/>
                  </a:lnTo>
                  <a:lnTo>
                    <a:pt x="5559" y="6729"/>
                  </a:lnTo>
                  <a:lnTo>
                    <a:pt x="5552" y="6731"/>
                  </a:lnTo>
                  <a:lnTo>
                    <a:pt x="5545" y="6733"/>
                  </a:lnTo>
                  <a:lnTo>
                    <a:pt x="5537" y="6735"/>
                  </a:lnTo>
                  <a:lnTo>
                    <a:pt x="5530" y="6737"/>
                  </a:lnTo>
                  <a:lnTo>
                    <a:pt x="5523" y="6738"/>
                  </a:lnTo>
                  <a:lnTo>
                    <a:pt x="5516" y="6739"/>
                  </a:lnTo>
                  <a:lnTo>
                    <a:pt x="5509" y="6739"/>
                  </a:lnTo>
                  <a:lnTo>
                    <a:pt x="5501" y="6740"/>
                  </a:lnTo>
                  <a:lnTo>
                    <a:pt x="5494" y="6740"/>
                  </a:lnTo>
                  <a:lnTo>
                    <a:pt x="5487" y="6740"/>
                  </a:lnTo>
                  <a:lnTo>
                    <a:pt x="5479" y="6739"/>
                  </a:lnTo>
                  <a:lnTo>
                    <a:pt x="5472" y="6739"/>
                  </a:lnTo>
                  <a:lnTo>
                    <a:pt x="5464" y="6738"/>
                  </a:lnTo>
                  <a:lnTo>
                    <a:pt x="5457" y="6737"/>
                  </a:lnTo>
                  <a:lnTo>
                    <a:pt x="5450" y="6735"/>
                  </a:lnTo>
                  <a:lnTo>
                    <a:pt x="5443" y="6733"/>
                  </a:lnTo>
                  <a:lnTo>
                    <a:pt x="5436" y="6731"/>
                  </a:lnTo>
                  <a:lnTo>
                    <a:pt x="5429" y="6729"/>
                  </a:lnTo>
                  <a:lnTo>
                    <a:pt x="5422" y="6727"/>
                  </a:lnTo>
                  <a:lnTo>
                    <a:pt x="5415" y="6724"/>
                  </a:lnTo>
                  <a:lnTo>
                    <a:pt x="5408" y="6721"/>
                  </a:lnTo>
                  <a:lnTo>
                    <a:pt x="5401" y="6718"/>
                  </a:lnTo>
                  <a:lnTo>
                    <a:pt x="5395" y="6714"/>
                  </a:lnTo>
                  <a:lnTo>
                    <a:pt x="5389" y="6710"/>
                  </a:lnTo>
                  <a:lnTo>
                    <a:pt x="5382" y="6706"/>
                  </a:lnTo>
                  <a:lnTo>
                    <a:pt x="5376" y="6702"/>
                  </a:lnTo>
                  <a:lnTo>
                    <a:pt x="5371" y="6698"/>
                  </a:lnTo>
                  <a:lnTo>
                    <a:pt x="5365" y="6693"/>
                  </a:lnTo>
                  <a:lnTo>
                    <a:pt x="5359" y="6688"/>
                  </a:lnTo>
                  <a:lnTo>
                    <a:pt x="5354" y="6683"/>
                  </a:lnTo>
                  <a:lnTo>
                    <a:pt x="5349" y="6678"/>
                  </a:lnTo>
                  <a:lnTo>
                    <a:pt x="5344" y="6672"/>
                  </a:lnTo>
                  <a:lnTo>
                    <a:pt x="5339" y="6666"/>
                  </a:lnTo>
                  <a:lnTo>
                    <a:pt x="5335" y="6661"/>
                  </a:lnTo>
                  <a:lnTo>
                    <a:pt x="5331" y="6655"/>
                  </a:lnTo>
                  <a:lnTo>
                    <a:pt x="5327" y="6648"/>
                  </a:lnTo>
                  <a:lnTo>
                    <a:pt x="5323" y="6642"/>
                  </a:lnTo>
                  <a:lnTo>
                    <a:pt x="5319" y="6636"/>
                  </a:lnTo>
                  <a:lnTo>
                    <a:pt x="5316" y="6629"/>
                  </a:lnTo>
                  <a:lnTo>
                    <a:pt x="5313" y="6622"/>
                  </a:lnTo>
                  <a:lnTo>
                    <a:pt x="5310" y="6615"/>
                  </a:lnTo>
                  <a:lnTo>
                    <a:pt x="5307" y="6608"/>
                  </a:lnTo>
                  <a:lnTo>
                    <a:pt x="5305" y="6601"/>
                  </a:lnTo>
                  <a:lnTo>
                    <a:pt x="5303" y="6594"/>
                  </a:lnTo>
                  <a:lnTo>
                    <a:pt x="5301" y="6587"/>
                  </a:lnTo>
                  <a:lnTo>
                    <a:pt x="5299" y="6580"/>
                  </a:lnTo>
                  <a:lnTo>
                    <a:pt x="5298" y="6573"/>
                  </a:lnTo>
                  <a:lnTo>
                    <a:pt x="5297" y="6565"/>
                  </a:lnTo>
                  <a:lnTo>
                    <a:pt x="5297" y="6558"/>
                  </a:lnTo>
                  <a:lnTo>
                    <a:pt x="5296" y="6550"/>
                  </a:lnTo>
                  <a:lnTo>
                    <a:pt x="5296" y="6543"/>
                  </a:lnTo>
                  <a:lnTo>
                    <a:pt x="5296" y="6536"/>
                  </a:lnTo>
                  <a:lnTo>
                    <a:pt x="5297" y="6528"/>
                  </a:lnTo>
                  <a:lnTo>
                    <a:pt x="5297" y="6521"/>
                  </a:lnTo>
                  <a:lnTo>
                    <a:pt x="5298" y="6513"/>
                  </a:lnTo>
                  <a:lnTo>
                    <a:pt x="5299" y="6506"/>
                  </a:lnTo>
                  <a:lnTo>
                    <a:pt x="5301" y="6499"/>
                  </a:lnTo>
                  <a:lnTo>
                    <a:pt x="5303" y="6492"/>
                  </a:lnTo>
                  <a:lnTo>
                    <a:pt x="5305" y="6485"/>
                  </a:lnTo>
                  <a:lnTo>
                    <a:pt x="5307" y="6478"/>
                  </a:lnTo>
                  <a:lnTo>
                    <a:pt x="5310" y="6471"/>
                  </a:lnTo>
                  <a:lnTo>
                    <a:pt x="5313" y="6464"/>
                  </a:lnTo>
                  <a:lnTo>
                    <a:pt x="5316" y="6457"/>
                  </a:lnTo>
                  <a:lnTo>
                    <a:pt x="5319" y="6450"/>
                  </a:lnTo>
                  <a:lnTo>
                    <a:pt x="5323" y="6444"/>
                  </a:lnTo>
                  <a:lnTo>
                    <a:pt x="5327" y="6438"/>
                  </a:lnTo>
                  <a:lnTo>
                    <a:pt x="5331" y="6431"/>
                  </a:lnTo>
                  <a:lnTo>
                    <a:pt x="5335" y="6425"/>
                  </a:lnTo>
                  <a:lnTo>
                    <a:pt x="5339" y="6420"/>
                  </a:lnTo>
                  <a:lnTo>
                    <a:pt x="5344" y="6414"/>
                  </a:lnTo>
                  <a:lnTo>
                    <a:pt x="5349" y="6408"/>
                  </a:lnTo>
                  <a:lnTo>
                    <a:pt x="5354" y="6403"/>
                  </a:lnTo>
                  <a:lnTo>
                    <a:pt x="5359" y="6398"/>
                  </a:lnTo>
                  <a:lnTo>
                    <a:pt x="5365" y="6393"/>
                  </a:lnTo>
                  <a:lnTo>
                    <a:pt x="5371" y="6388"/>
                  </a:lnTo>
                  <a:lnTo>
                    <a:pt x="5376" y="6384"/>
                  </a:lnTo>
                  <a:lnTo>
                    <a:pt x="5382" y="6380"/>
                  </a:lnTo>
                  <a:lnTo>
                    <a:pt x="5389" y="6376"/>
                  </a:lnTo>
                  <a:lnTo>
                    <a:pt x="5395" y="6372"/>
                  </a:lnTo>
                  <a:lnTo>
                    <a:pt x="5401" y="6368"/>
                  </a:lnTo>
                  <a:lnTo>
                    <a:pt x="5408" y="6365"/>
                  </a:lnTo>
                  <a:lnTo>
                    <a:pt x="5415" y="6362"/>
                  </a:lnTo>
                  <a:lnTo>
                    <a:pt x="5422" y="6359"/>
                  </a:lnTo>
                  <a:lnTo>
                    <a:pt x="5429" y="6357"/>
                  </a:lnTo>
                  <a:lnTo>
                    <a:pt x="5436" y="6354"/>
                  </a:lnTo>
                  <a:lnTo>
                    <a:pt x="5443" y="6352"/>
                  </a:lnTo>
                  <a:lnTo>
                    <a:pt x="5450" y="6350"/>
                  </a:lnTo>
                  <a:lnTo>
                    <a:pt x="5457" y="6349"/>
                  </a:lnTo>
                  <a:lnTo>
                    <a:pt x="5464" y="6347"/>
                  </a:lnTo>
                  <a:lnTo>
                    <a:pt x="5472" y="6346"/>
                  </a:lnTo>
                  <a:lnTo>
                    <a:pt x="5479" y="6346"/>
                  </a:lnTo>
                  <a:lnTo>
                    <a:pt x="5487" y="6345"/>
                  </a:lnTo>
                  <a:lnTo>
                    <a:pt x="5494" y="6345"/>
                  </a:lnTo>
                  <a:lnTo>
                    <a:pt x="5501" y="6345"/>
                  </a:lnTo>
                  <a:lnTo>
                    <a:pt x="5509" y="6346"/>
                  </a:lnTo>
                  <a:lnTo>
                    <a:pt x="5516" y="6346"/>
                  </a:lnTo>
                  <a:lnTo>
                    <a:pt x="5523" y="6347"/>
                  </a:lnTo>
                  <a:lnTo>
                    <a:pt x="5530" y="6349"/>
                  </a:lnTo>
                  <a:lnTo>
                    <a:pt x="5537" y="6350"/>
                  </a:lnTo>
                  <a:lnTo>
                    <a:pt x="5544" y="6352"/>
                  </a:lnTo>
                  <a:lnTo>
                    <a:pt x="5552" y="6354"/>
                  </a:lnTo>
                  <a:lnTo>
                    <a:pt x="5559" y="6357"/>
                  </a:lnTo>
                  <a:lnTo>
                    <a:pt x="5565" y="6359"/>
                  </a:lnTo>
                  <a:lnTo>
                    <a:pt x="5572" y="6362"/>
                  </a:lnTo>
                  <a:lnTo>
                    <a:pt x="5579" y="6365"/>
                  </a:lnTo>
                  <a:lnTo>
                    <a:pt x="5586" y="6368"/>
                  </a:lnTo>
                  <a:lnTo>
                    <a:pt x="5592" y="6372"/>
                  </a:lnTo>
                  <a:lnTo>
                    <a:pt x="5599" y="6376"/>
                  </a:lnTo>
                  <a:lnTo>
                    <a:pt x="5605" y="6380"/>
                  </a:lnTo>
                  <a:lnTo>
                    <a:pt x="5611" y="6384"/>
                  </a:lnTo>
                  <a:lnTo>
                    <a:pt x="5617" y="6388"/>
                  </a:lnTo>
                  <a:lnTo>
                    <a:pt x="5623" y="6393"/>
                  </a:lnTo>
                  <a:lnTo>
                    <a:pt x="5628" y="6398"/>
                  </a:lnTo>
                  <a:lnTo>
                    <a:pt x="5633" y="6403"/>
                  </a:lnTo>
                  <a:lnTo>
                    <a:pt x="5638" y="6408"/>
                  </a:lnTo>
                  <a:lnTo>
                    <a:pt x="5643" y="6414"/>
                  </a:lnTo>
                  <a:lnTo>
                    <a:pt x="5648" y="6420"/>
                  </a:lnTo>
                  <a:lnTo>
                    <a:pt x="5653" y="6425"/>
                  </a:lnTo>
                  <a:lnTo>
                    <a:pt x="5657" y="6431"/>
                  </a:lnTo>
                  <a:lnTo>
                    <a:pt x="5661" y="6438"/>
                  </a:lnTo>
                  <a:lnTo>
                    <a:pt x="5665" y="6444"/>
                  </a:lnTo>
                  <a:lnTo>
                    <a:pt x="5669" y="6450"/>
                  </a:lnTo>
                  <a:lnTo>
                    <a:pt x="5672" y="6457"/>
                  </a:lnTo>
                  <a:lnTo>
                    <a:pt x="5675" y="6464"/>
                  </a:lnTo>
                  <a:lnTo>
                    <a:pt x="5678" y="6471"/>
                  </a:lnTo>
                  <a:lnTo>
                    <a:pt x="5680" y="6478"/>
                  </a:lnTo>
                  <a:lnTo>
                    <a:pt x="5682" y="6485"/>
                  </a:lnTo>
                  <a:lnTo>
                    <a:pt x="5684" y="6492"/>
                  </a:lnTo>
                  <a:lnTo>
                    <a:pt x="5686" y="6499"/>
                  </a:lnTo>
                  <a:lnTo>
                    <a:pt x="5688" y="6506"/>
                  </a:lnTo>
                  <a:lnTo>
                    <a:pt x="5689" y="6513"/>
                  </a:lnTo>
                  <a:close/>
                  <a:moveTo>
                    <a:pt x="4703" y="6521"/>
                  </a:moveTo>
                  <a:lnTo>
                    <a:pt x="4703" y="6528"/>
                  </a:lnTo>
                  <a:lnTo>
                    <a:pt x="4704" y="6536"/>
                  </a:lnTo>
                  <a:lnTo>
                    <a:pt x="4704" y="6543"/>
                  </a:lnTo>
                  <a:lnTo>
                    <a:pt x="4704" y="6550"/>
                  </a:lnTo>
                  <a:lnTo>
                    <a:pt x="4703" y="6558"/>
                  </a:lnTo>
                  <a:lnTo>
                    <a:pt x="4703" y="6565"/>
                  </a:lnTo>
                  <a:lnTo>
                    <a:pt x="4702" y="6573"/>
                  </a:lnTo>
                  <a:lnTo>
                    <a:pt x="4701" y="6580"/>
                  </a:lnTo>
                  <a:lnTo>
                    <a:pt x="4699" y="6587"/>
                  </a:lnTo>
                  <a:lnTo>
                    <a:pt x="4697" y="6594"/>
                  </a:lnTo>
                  <a:lnTo>
                    <a:pt x="4695" y="6601"/>
                  </a:lnTo>
                  <a:lnTo>
                    <a:pt x="4693" y="6608"/>
                  </a:lnTo>
                  <a:lnTo>
                    <a:pt x="4690" y="6615"/>
                  </a:lnTo>
                  <a:lnTo>
                    <a:pt x="4687" y="6622"/>
                  </a:lnTo>
                  <a:lnTo>
                    <a:pt x="4684" y="6629"/>
                  </a:lnTo>
                  <a:lnTo>
                    <a:pt x="4681" y="6636"/>
                  </a:lnTo>
                  <a:lnTo>
                    <a:pt x="4677" y="6642"/>
                  </a:lnTo>
                  <a:lnTo>
                    <a:pt x="4673" y="6648"/>
                  </a:lnTo>
                  <a:lnTo>
                    <a:pt x="4669" y="6655"/>
                  </a:lnTo>
                  <a:lnTo>
                    <a:pt x="4665" y="6661"/>
                  </a:lnTo>
                  <a:lnTo>
                    <a:pt x="4661" y="6666"/>
                  </a:lnTo>
                  <a:lnTo>
                    <a:pt x="4656" y="6672"/>
                  </a:lnTo>
                  <a:lnTo>
                    <a:pt x="4651" y="6678"/>
                  </a:lnTo>
                  <a:lnTo>
                    <a:pt x="4646" y="6683"/>
                  </a:lnTo>
                  <a:lnTo>
                    <a:pt x="4641" y="6688"/>
                  </a:lnTo>
                  <a:lnTo>
                    <a:pt x="4635" y="6693"/>
                  </a:lnTo>
                  <a:lnTo>
                    <a:pt x="4629" y="6698"/>
                  </a:lnTo>
                  <a:lnTo>
                    <a:pt x="4624" y="6702"/>
                  </a:lnTo>
                  <a:lnTo>
                    <a:pt x="4618" y="6706"/>
                  </a:lnTo>
                  <a:lnTo>
                    <a:pt x="4611" y="6710"/>
                  </a:lnTo>
                  <a:lnTo>
                    <a:pt x="4605" y="6714"/>
                  </a:lnTo>
                  <a:lnTo>
                    <a:pt x="4599" y="6718"/>
                  </a:lnTo>
                  <a:lnTo>
                    <a:pt x="4592" y="6721"/>
                  </a:lnTo>
                  <a:lnTo>
                    <a:pt x="4585" y="6724"/>
                  </a:lnTo>
                  <a:lnTo>
                    <a:pt x="4578" y="6727"/>
                  </a:lnTo>
                  <a:lnTo>
                    <a:pt x="4571" y="6729"/>
                  </a:lnTo>
                  <a:lnTo>
                    <a:pt x="4564" y="6731"/>
                  </a:lnTo>
                  <a:lnTo>
                    <a:pt x="4557" y="6733"/>
                  </a:lnTo>
                  <a:lnTo>
                    <a:pt x="4550" y="6735"/>
                  </a:lnTo>
                  <a:lnTo>
                    <a:pt x="4543" y="6737"/>
                  </a:lnTo>
                  <a:lnTo>
                    <a:pt x="4536" y="6738"/>
                  </a:lnTo>
                  <a:lnTo>
                    <a:pt x="4528" y="6739"/>
                  </a:lnTo>
                  <a:lnTo>
                    <a:pt x="4521" y="6739"/>
                  </a:lnTo>
                  <a:lnTo>
                    <a:pt x="4513" y="6740"/>
                  </a:lnTo>
                  <a:lnTo>
                    <a:pt x="4506" y="6740"/>
                  </a:lnTo>
                  <a:lnTo>
                    <a:pt x="4499" y="6740"/>
                  </a:lnTo>
                  <a:lnTo>
                    <a:pt x="4491" y="6739"/>
                  </a:lnTo>
                  <a:lnTo>
                    <a:pt x="4484" y="6739"/>
                  </a:lnTo>
                  <a:lnTo>
                    <a:pt x="4477" y="6738"/>
                  </a:lnTo>
                  <a:lnTo>
                    <a:pt x="4470" y="6737"/>
                  </a:lnTo>
                  <a:lnTo>
                    <a:pt x="4463" y="6735"/>
                  </a:lnTo>
                  <a:lnTo>
                    <a:pt x="4456" y="6733"/>
                  </a:lnTo>
                  <a:lnTo>
                    <a:pt x="4448" y="6731"/>
                  </a:lnTo>
                  <a:lnTo>
                    <a:pt x="4441" y="6729"/>
                  </a:lnTo>
                  <a:lnTo>
                    <a:pt x="4435" y="6727"/>
                  </a:lnTo>
                  <a:lnTo>
                    <a:pt x="4428" y="6724"/>
                  </a:lnTo>
                  <a:lnTo>
                    <a:pt x="4421" y="6721"/>
                  </a:lnTo>
                  <a:lnTo>
                    <a:pt x="4414" y="6718"/>
                  </a:lnTo>
                  <a:lnTo>
                    <a:pt x="4408" y="6714"/>
                  </a:lnTo>
                  <a:lnTo>
                    <a:pt x="4401" y="6710"/>
                  </a:lnTo>
                  <a:lnTo>
                    <a:pt x="4395" y="6706"/>
                  </a:lnTo>
                  <a:lnTo>
                    <a:pt x="4389" y="6702"/>
                  </a:lnTo>
                  <a:lnTo>
                    <a:pt x="4383" y="6698"/>
                  </a:lnTo>
                  <a:lnTo>
                    <a:pt x="4377" y="6693"/>
                  </a:lnTo>
                  <a:lnTo>
                    <a:pt x="4372" y="6688"/>
                  </a:lnTo>
                  <a:lnTo>
                    <a:pt x="4367" y="6683"/>
                  </a:lnTo>
                  <a:lnTo>
                    <a:pt x="4362" y="6678"/>
                  </a:lnTo>
                  <a:lnTo>
                    <a:pt x="4357" y="6672"/>
                  </a:lnTo>
                  <a:lnTo>
                    <a:pt x="4352" y="6666"/>
                  </a:lnTo>
                  <a:lnTo>
                    <a:pt x="4347" y="6661"/>
                  </a:lnTo>
                  <a:lnTo>
                    <a:pt x="4343" y="6655"/>
                  </a:lnTo>
                  <a:lnTo>
                    <a:pt x="4339" y="6648"/>
                  </a:lnTo>
                  <a:lnTo>
                    <a:pt x="4335" y="6642"/>
                  </a:lnTo>
                  <a:lnTo>
                    <a:pt x="4331" y="6636"/>
                  </a:lnTo>
                  <a:lnTo>
                    <a:pt x="4328" y="6629"/>
                  </a:lnTo>
                  <a:lnTo>
                    <a:pt x="4325" y="6622"/>
                  </a:lnTo>
                  <a:lnTo>
                    <a:pt x="4322" y="6615"/>
                  </a:lnTo>
                  <a:lnTo>
                    <a:pt x="4320" y="6608"/>
                  </a:lnTo>
                  <a:lnTo>
                    <a:pt x="4318" y="6601"/>
                  </a:lnTo>
                  <a:lnTo>
                    <a:pt x="4316" y="6594"/>
                  </a:lnTo>
                  <a:lnTo>
                    <a:pt x="4314" y="6587"/>
                  </a:lnTo>
                  <a:lnTo>
                    <a:pt x="4312" y="6580"/>
                  </a:lnTo>
                  <a:lnTo>
                    <a:pt x="4311" y="6573"/>
                  </a:lnTo>
                  <a:lnTo>
                    <a:pt x="4310" y="6565"/>
                  </a:lnTo>
                  <a:lnTo>
                    <a:pt x="4310" y="6558"/>
                  </a:lnTo>
                  <a:lnTo>
                    <a:pt x="4309" y="6550"/>
                  </a:lnTo>
                  <a:lnTo>
                    <a:pt x="4309" y="6543"/>
                  </a:lnTo>
                  <a:lnTo>
                    <a:pt x="4309" y="6536"/>
                  </a:lnTo>
                  <a:lnTo>
                    <a:pt x="4310" y="6528"/>
                  </a:lnTo>
                  <a:lnTo>
                    <a:pt x="4310" y="6521"/>
                  </a:lnTo>
                  <a:lnTo>
                    <a:pt x="4311" y="6513"/>
                  </a:lnTo>
                  <a:lnTo>
                    <a:pt x="4312" y="6506"/>
                  </a:lnTo>
                  <a:lnTo>
                    <a:pt x="4314" y="6499"/>
                  </a:lnTo>
                  <a:lnTo>
                    <a:pt x="4316" y="6492"/>
                  </a:lnTo>
                  <a:lnTo>
                    <a:pt x="4318" y="6485"/>
                  </a:lnTo>
                  <a:lnTo>
                    <a:pt x="4320" y="6478"/>
                  </a:lnTo>
                  <a:lnTo>
                    <a:pt x="4322" y="6471"/>
                  </a:lnTo>
                  <a:lnTo>
                    <a:pt x="4325" y="6464"/>
                  </a:lnTo>
                  <a:lnTo>
                    <a:pt x="4328" y="6457"/>
                  </a:lnTo>
                  <a:lnTo>
                    <a:pt x="4331" y="6450"/>
                  </a:lnTo>
                  <a:lnTo>
                    <a:pt x="4335" y="6444"/>
                  </a:lnTo>
                  <a:lnTo>
                    <a:pt x="4339" y="6438"/>
                  </a:lnTo>
                  <a:lnTo>
                    <a:pt x="4343" y="6431"/>
                  </a:lnTo>
                  <a:lnTo>
                    <a:pt x="4347" y="6425"/>
                  </a:lnTo>
                  <a:lnTo>
                    <a:pt x="4352" y="6420"/>
                  </a:lnTo>
                  <a:lnTo>
                    <a:pt x="4357" y="6414"/>
                  </a:lnTo>
                  <a:lnTo>
                    <a:pt x="4361" y="6408"/>
                  </a:lnTo>
                  <a:lnTo>
                    <a:pt x="4366" y="6403"/>
                  </a:lnTo>
                  <a:lnTo>
                    <a:pt x="4372" y="6398"/>
                  </a:lnTo>
                  <a:lnTo>
                    <a:pt x="4377" y="6393"/>
                  </a:lnTo>
                  <a:lnTo>
                    <a:pt x="4383" y="6388"/>
                  </a:lnTo>
                  <a:lnTo>
                    <a:pt x="4389" y="6384"/>
                  </a:lnTo>
                  <a:lnTo>
                    <a:pt x="4395" y="6380"/>
                  </a:lnTo>
                  <a:lnTo>
                    <a:pt x="4401" y="6376"/>
                  </a:lnTo>
                  <a:lnTo>
                    <a:pt x="4407" y="6372"/>
                  </a:lnTo>
                  <a:lnTo>
                    <a:pt x="4414" y="6368"/>
                  </a:lnTo>
                  <a:lnTo>
                    <a:pt x="4420" y="6365"/>
                  </a:lnTo>
                  <a:lnTo>
                    <a:pt x="4427" y="6362"/>
                  </a:lnTo>
                  <a:lnTo>
                    <a:pt x="4434" y="6359"/>
                  </a:lnTo>
                  <a:lnTo>
                    <a:pt x="4441" y="6357"/>
                  </a:lnTo>
                  <a:lnTo>
                    <a:pt x="4448" y="6354"/>
                  </a:lnTo>
                  <a:lnTo>
                    <a:pt x="4455" y="6352"/>
                  </a:lnTo>
                  <a:lnTo>
                    <a:pt x="4463" y="6350"/>
                  </a:lnTo>
                  <a:lnTo>
                    <a:pt x="4470" y="6349"/>
                  </a:lnTo>
                  <a:lnTo>
                    <a:pt x="4477" y="6347"/>
                  </a:lnTo>
                  <a:lnTo>
                    <a:pt x="4484" y="6346"/>
                  </a:lnTo>
                  <a:lnTo>
                    <a:pt x="4491" y="6346"/>
                  </a:lnTo>
                  <a:lnTo>
                    <a:pt x="4499" y="6345"/>
                  </a:lnTo>
                  <a:lnTo>
                    <a:pt x="4506" y="6345"/>
                  </a:lnTo>
                  <a:lnTo>
                    <a:pt x="4513" y="6345"/>
                  </a:lnTo>
                  <a:lnTo>
                    <a:pt x="4521" y="6346"/>
                  </a:lnTo>
                  <a:lnTo>
                    <a:pt x="4528" y="6346"/>
                  </a:lnTo>
                  <a:lnTo>
                    <a:pt x="4536" y="6347"/>
                  </a:lnTo>
                  <a:lnTo>
                    <a:pt x="4543" y="6349"/>
                  </a:lnTo>
                  <a:lnTo>
                    <a:pt x="4550" y="6350"/>
                  </a:lnTo>
                  <a:lnTo>
                    <a:pt x="4557" y="6352"/>
                  </a:lnTo>
                  <a:lnTo>
                    <a:pt x="4564" y="6354"/>
                  </a:lnTo>
                  <a:lnTo>
                    <a:pt x="4571" y="6357"/>
                  </a:lnTo>
                  <a:lnTo>
                    <a:pt x="4578" y="6359"/>
                  </a:lnTo>
                  <a:lnTo>
                    <a:pt x="4585" y="6362"/>
                  </a:lnTo>
                  <a:lnTo>
                    <a:pt x="4592" y="6365"/>
                  </a:lnTo>
                  <a:lnTo>
                    <a:pt x="4599" y="6368"/>
                  </a:lnTo>
                  <a:lnTo>
                    <a:pt x="4605" y="6372"/>
                  </a:lnTo>
                  <a:lnTo>
                    <a:pt x="4611" y="6376"/>
                  </a:lnTo>
                  <a:lnTo>
                    <a:pt x="4618" y="6380"/>
                  </a:lnTo>
                  <a:lnTo>
                    <a:pt x="4624" y="6384"/>
                  </a:lnTo>
                  <a:lnTo>
                    <a:pt x="4629" y="6388"/>
                  </a:lnTo>
                  <a:lnTo>
                    <a:pt x="4635" y="6393"/>
                  </a:lnTo>
                  <a:lnTo>
                    <a:pt x="4641" y="6398"/>
                  </a:lnTo>
                  <a:lnTo>
                    <a:pt x="4646" y="6403"/>
                  </a:lnTo>
                  <a:lnTo>
                    <a:pt x="4651" y="6408"/>
                  </a:lnTo>
                  <a:lnTo>
                    <a:pt x="4656" y="6414"/>
                  </a:lnTo>
                  <a:lnTo>
                    <a:pt x="4661" y="6420"/>
                  </a:lnTo>
                  <a:lnTo>
                    <a:pt x="4665" y="6425"/>
                  </a:lnTo>
                  <a:lnTo>
                    <a:pt x="4669" y="6431"/>
                  </a:lnTo>
                  <a:lnTo>
                    <a:pt x="4673" y="6438"/>
                  </a:lnTo>
                  <a:lnTo>
                    <a:pt x="4677" y="6444"/>
                  </a:lnTo>
                  <a:lnTo>
                    <a:pt x="4681" y="6450"/>
                  </a:lnTo>
                  <a:lnTo>
                    <a:pt x="4684" y="6457"/>
                  </a:lnTo>
                  <a:lnTo>
                    <a:pt x="4687" y="6464"/>
                  </a:lnTo>
                  <a:lnTo>
                    <a:pt x="4690" y="6471"/>
                  </a:lnTo>
                  <a:lnTo>
                    <a:pt x="4693" y="6478"/>
                  </a:lnTo>
                  <a:lnTo>
                    <a:pt x="4695" y="6485"/>
                  </a:lnTo>
                  <a:lnTo>
                    <a:pt x="4697" y="6492"/>
                  </a:lnTo>
                  <a:lnTo>
                    <a:pt x="4699" y="6499"/>
                  </a:lnTo>
                  <a:lnTo>
                    <a:pt x="4701" y="6506"/>
                  </a:lnTo>
                  <a:lnTo>
                    <a:pt x="4702" y="6513"/>
                  </a:lnTo>
                  <a:lnTo>
                    <a:pt x="4703" y="6521"/>
                  </a:lnTo>
                  <a:close/>
                  <a:moveTo>
                    <a:pt x="4381" y="4773"/>
                  </a:moveTo>
                  <a:lnTo>
                    <a:pt x="4382" y="4787"/>
                  </a:lnTo>
                  <a:lnTo>
                    <a:pt x="4383" y="4801"/>
                  </a:lnTo>
                  <a:lnTo>
                    <a:pt x="4383" y="4815"/>
                  </a:lnTo>
                  <a:lnTo>
                    <a:pt x="4383" y="4829"/>
                  </a:lnTo>
                  <a:lnTo>
                    <a:pt x="4382" y="4843"/>
                  </a:lnTo>
                  <a:lnTo>
                    <a:pt x="4381" y="4857"/>
                  </a:lnTo>
                  <a:lnTo>
                    <a:pt x="4379" y="4870"/>
                  </a:lnTo>
                  <a:lnTo>
                    <a:pt x="4377" y="4884"/>
                  </a:lnTo>
                  <a:lnTo>
                    <a:pt x="4374" y="4897"/>
                  </a:lnTo>
                  <a:lnTo>
                    <a:pt x="4370" y="4911"/>
                  </a:lnTo>
                  <a:lnTo>
                    <a:pt x="4367" y="4924"/>
                  </a:lnTo>
                  <a:lnTo>
                    <a:pt x="4362" y="4937"/>
                  </a:lnTo>
                  <a:lnTo>
                    <a:pt x="4357" y="4950"/>
                  </a:lnTo>
                  <a:lnTo>
                    <a:pt x="4352" y="4963"/>
                  </a:lnTo>
                  <a:lnTo>
                    <a:pt x="4346" y="4976"/>
                  </a:lnTo>
                  <a:lnTo>
                    <a:pt x="4340" y="4988"/>
                  </a:lnTo>
                  <a:lnTo>
                    <a:pt x="4333" y="5000"/>
                  </a:lnTo>
                  <a:lnTo>
                    <a:pt x="4326" y="5012"/>
                  </a:lnTo>
                  <a:lnTo>
                    <a:pt x="4318" y="5023"/>
                  </a:lnTo>
                  <a:lnTo>
                    <a:pt x="4310" y="5035"/>
                  </a:lnTo>
                  <a:lnTo>
                    <a:pt x="4302" y="5046"/>
                  </a:lnTo>
                  <a:lnTo>
                    <a:pt x="4293" y="5056"/>
                  </a:lnTo>
                  <a:lnTo>
                    <a:pt x="4284" y="5067"/>
                  </a:lnTo>
                  <a:lnTo>
                    <a:pt x="4274" y="5077"/>
                  </a:lnTo>
                  <a:lnTo>
                    <a:pt x="4265" y="5086"/>
                  </a:lnTo>
                  <a:lnTo>
                    <a:pt x="4254" y="5096"/>
                  </a:lnTo>
                  <a:lnTo>
                    <a:pt x="4244" y="5104"/>
                  </a:lnTo>
                  <a:lnTo>
                    <a:pt x="4233" y="5113"/>
                  </a:lnTo>
                  <a:lnTo>
                    <a:pt x="4221" y="5121"/>
                  </a:lnTo>
                  <a:lnTo>
                    <a:pt x="4210" y="5129"/>
                  </a:lnTo>
                  <a:lnTo>
                    <a:pt x="4198" y="5136"/>
                  </a:lnTo>
                  <a:lnTo>
                    <a:pt x="4186" y="5143"/>
                  </a:lnTo>
                  <a:lnTo>
                    <a:pt x="4173" y="5149"/>
                  </a:lnTo>
                  <a:lnTo>
                    <a:pt x="4160" y="5154"/>
                  </a:lnTo>
                  <a:lnTo>
                    <a:pt x="4148" y="5160"/>
                  </a:lnTo>
                  <a:lnTo>
                    <a:pt x="4135" y="5164"/>
                  </a:lnTo>
                  <a:lnTo>
                    <a:pt x="4121" y="5169"/>
                  </a:lnTo>
                  <a:lnTo>
                    <a:pt x="4108" y="5172"/>
                  </a:lnTo>
                  <a:lnTo>
                    <a:pt x="4095" y="5176"/>
                  </a:lnTo>
                  <a:lnTo>
                    <a:pt x="4081" y="5179"/>
                  </a:lnTo>
                  <a:lnTo>
                    <a:pt x="4067" y="5181"/>
                  </a:lnTo>
                  <a:lnTo>
                    <a:pt x="4054" y="5183"/>
                  </a:lnTo>
                  <a:lnTo>
                    <a:pt x="4040" y="5184"/>
                  </a:lnTo>
                  <a:lnTo>
                    <a:pt x="4026" y="5185"/>
                  </a:lnTo>
                  <a:lnTo>
                    <a:pt x="4012" y="5185"/>
                  </a:lnTo>
                  <a:lnTo>
                    <a:pt x="3998" y="5185"/>
                  </a:lnTo>
                  <a:lnTo>
                    <a:pt x="3985" y="5184"/>
                  </a:lnTo>
                  <a:lnTo>
                    <a:pt x="3971" y="5183"/>
                  </a:lnTo>
                  <a:lnTo>
                    <a:pt x="3957" y="5181"/>
                  </a:lnTo>
                  <a:lnTo>
                    <a:pt x="3944" y="5179"/>
                  </a:lnTo>
                  <a:lnTo>
                    <a:pt x="3930" y="5176"/>
                  </a:lnTo>
                  <a:lnTo>
                    <a:pt x="3917" y="5172"/>
                  </a:lnTo>
                  <a:lnTo>
                    <a:pt x="3904" y="5169"/>
                  </a:lnTo>
                  <a:lnTo>
                    <a:pt x="3890" y="5164"/>
                  </a:lnTo>
                  <a:lnTo>
                    <a:pt x="3877" y="5160"/>
                  </a:lnTo>
                  <a:lnTo>
                    <a:pt x="3865" y="5154"/>
                  </a:lnTo>
                  <a:lnTo>
                    <a:pt x="3852" y="5149"/>
                  </a:lnTo>
                  <a:lnTo>
                    <a:pt x="3839" y="5143"/>
                  </a:lnTo>
                  <a:lnTo>
                    <a:pt x="3827" y="5136"/>
                  </a:lnTo>
                  <a:lnTo>
                    <a:pt x="3815" y="5129"/>
                  </a:lnTo>
                  <a:lnTo>
                    <a:pt x="3804" y="5121"/>
                  </a:lnTo>
                  <a:lnTo>
                    <a:pt x="3792" y="5113"/>
                  </a:lnTo>
                  <a:lnTo>
                    <a:pt x="3781" y="5104"/>
                  </a:lnTo>
                  <a:lnTo>
                    <a:pt x="3771" y="5096"/>
                  </a:lnTo>
                  <a:lnTo>
                    <a:pt x="3760" y="5086"/>
                  </a:lnTo>
                  <a:lnTo>
                    <a:pt x="3751" y="5077"/>
                  </a:lnTo>
                  <a:lnTo>
                    <a:pt x="3741" y="5067"/>
                  </a:lnTo>
                  <a:lnTo>
                    <a:pt x="3732" y="5056"/>
                  </a:lnTo>
                  <a:lnTo>
                    <a:pt x="3723" y="5046"/>
                  </a:lnTo>
                  <a:lnTo>
                    <a:pt x="3715" y="5035"/>
                  </a:lnTo>
                  <a:lnTo>
                    <a:pt x="3707" y="5023"/>
                  </a:lnTo>
                  <a:lnTo>
                    <a:pt x="3699" y="5012"/>
                  </a:lnTo>
                  <a:lnTo>
                    <a:pt x="3692" y="5000"/>
                  </a:lnTo>
                  <a:lnTo>
                    <a:pt x="3685" y="4988"/>
                  </a:lnTo>
                  <a:lnTo>
                    <a:pt x="3679" y="4976"/>
                  </a:lnTo>
                  <a:lnTo>
                    <a:pt x="3673" y="4963"/>
                  </a:lnTo>
                  <a:lnTo>
                    <a:pt x="3668" y="4950"/>
                  </a:lnTo>
                  <a:lnTo>
                    <a:pt x="3663" y="4937"/>
                  </a:lnTo>
                  <a:lnTo>
                    <a:pt x="3658" y="4924"/>
                  </a:lnTo>
                  <a:lnTo>
                    <a:pt x="3655" y="4911"/>
                  </a:lnTo>
                  <a:lnTo>
                    <a:pt x="3651" y="4897"/>
                  </a:lnTo>
                  <a:lnTo>
                    <a:pt x="3648" y="4884"/>
                  </a:lnTo>
                  <a:lnTo>
                    <a:pt x="3646" y="4870"/>
                  </a:lnTo>
                  <a:lnTo>
                    <a:pt x="3644" y="4857"/>
                  </a:lnTo>
                  <a:lnTo>
                    <a:pt x="3643" y="4843"/>
                  </a:lnTo>
                  <a:lnTo>
                    <a:pt x="3642" y="4829"/>
                  </a:lnTo>
                  <a:lnTo>
                    <a:pt x="3642" y="4815"/>
                  </a:lnTo>
                  <a:lnTo>
                    <a:pt x="3642" y="4801"/>
                  </a:lnTo>
                  <a:lnTo>
                    <a:pt x="3643" y="4787"/>
                  </a:lnTo>
                  <a:lnTo>
                    <a:pt x="3644" y="4773"/>
                  </a:lnTo>
                  <a:lnTo>
                    <a:pt x="3646" y="4760"/>
                  </a:lnTo>
                  <a:lnTo>
                    <a:pt x="3648" y="4746"/>
                  </a:lnTo>
                  <a:lnTo>
                    <a:pt x="3651" y="4733"/>
                  </a:lnTo>
                  <a:lnTo>
                    <a:pt x="3655" y="4719"/>
                  </a:lnTo>
                  <a:lnTo>
                    <a:pt x="3658" y="4706"/>
                  </a:lnTo>
                  <a:lnTo>
                    <a:pt x="3663" y="4693"/>
                  </a:lnTo>
                  <a:lnTo>
                    <a:pt x="3668" y="4680"/>
                  </a:lnTo>
                  <a:lnTo>
                    <a:pt x="3673" y="4667"/>
                  </a:lnTo>
                  <a:lnTo>
                    <a:pt x="3679" y="4654"/>
                  </a:lnTo>
                  <a:lnTo>
                    <a:pt x="3685" y="4642"/>
                  </a:lnTo>
                  <a:lnTo>
                    <a:pt x="3692" y="4630"/>
                  </a:lnTo>
                  <a:lnTo>
                    <a:pt x="3699" y="4618"/>
                  </a:lnTo>
                  <a:lnTo>
                    <a:pt x="3707" y="4606"/>
                  </a:lnTo>
                  <a:lnTo>
                    <a:pt x="3715" y="4595"/>
                  </a:lnTo>
                  <a:lnTo>
                    <a:pt x="3723" y="4584"/>
                  </a:lnTo>
                  <a:lnTo>
                    <a:pt x="3732" y="4573"/>
                  </a:lnTo>
                  <a:lnTo>
                    <a:pt x="3741" y="4563"/>
                  </a:lnTo>
                  <a:lnTo>
                    <a:pt x="3750" y="4553"/>
                  </a:lnTo>
                  <a:lnTo>
                    <a:pt x="3760" y="4543"/>
                  </a:lnTo>
                  <a:lnTo>
                    <a:pt x="3771" y="4534"/>
                  </a:lnTo>
                  <a:lnTo>
                    <a:pt x="3781" y="4525"/>
                  </a:lnTo>
                  <a:lnTo>
                    <a:pt x="3792" y="4517"/>
                  </a:lnTo>
                  <a:lnTo>
                    <a:pt x="3804" y="4509"/>
                  </a:lnTo>
                  <a:lnTo>
                    <a:pt x="3815" y="4501"/>
                  </a:lnTo>
                  <a:lnTo>
                    <a:pt x="3827" y="4494"/>
                  </a:lnTo>
                  <a:lnTo>
                    <a:pt x="3839" y="4487"/>
                  </a:lnTo>
                  <a:lnTo>
                    <a:pt x="3852" y="4481"/>
                  </a:lnTo>
                  <a:lnTo>
                    <a:pt x="3865" y="4476"/>
                  </a:lnTo>
                  <a:lnTo>
                    <a:pt x="3877" y="4470"/>
                  </a:lnTo>
                  <a:lnTo>
                    <a:pt x="3890" y="4466"/>
                  </a:lnTo>
                  <a:lnTo>
                    <a:pt x="3904" y="4461"/>
                  </a:lnTo>
                  <a:lnTo>
                    <a:pt x="3917" y="4458"/>
                  </a:lnTo>
                  <a:lnTo>
                    <a:pt x="3930" y="4454"/>
                  </a:lnTo>
                  <a:lnTo>
                    <a:pt x="3944" y="4451"/>
                  </a:lnTo>
                  <a:lnTo>
                    <a:pt x="3957" y="4449"/>
                  </a:lnTo>
                  <a:lnTo>
                    <a:pt x="3971" y="4447"/>
                  </a:lnTo>
                  <a:lnTo>
                    <a:pt x="3985" y="4446"/>
                  </a:lnTo>
                  <a:lnTo>
                    <a:pt x="3998" y="4445"/>
                  </a:lnTo>
                  <a:lnTo>
                    <a:pt x="4012" y="4445"/>
                  </a:lnTo>
                  <a:lnTo>
                    <a:pt x="4026" y="4445"/>
                  </a:lnTo>
                  <a:lnTo>
                    <a:pt x="4040" y="4446"/>
                  </a:lnTo>
                  <a:lnTo>
                    <a:pt x="4054" y="4447"/>
                  </a:lnTo>
                  <a:lnTo>
                    <a:pt x="4067" y="4449"/>
                  </a:lnTo>
                  <a:lnTo>
                    <a:pt x="4081" y="4451"/>
                  </a:lnTo>
                  <a:lnTo>
                    <a:pt x="4095" y="4454"/>
                  </a:lnTo>
                  <a:lnTo>
                    <a:pt x="4108" y="4458"/>
                  </a:lnTo>
                  <a:lnTo>
                    <a:pt x="4121" y="4461"/>
                  </a:lnTo>
                  <a:lnTo>
                    <a:pt x="4135" y="4466"/>
                  </a:lnTo>
                  <a:lnTo>
                    <a:pt x="4148" y="4470"/>
                  </a:lnTo>
                  <a:lnTo>
                    <a:pt x="4160" y="4476"/>
                  </a:lnTo>
                  <a:lnTo>
                    <a:pt x="4173" y="4481"/>
                  </a:lnTo>
                  <a:lnTo>
                    <a:pt x="4186" y="4487"/>
                  </a:lnTo>
                  <a:lnTo>
                    <a:pt x="4198" y="4494"/>
                  </a:lnTo>
                  <a:lnTo>
                    <a:pt x="4210" y="4501"/>
                  </a:lnTo>
                  <a:lnTo>
                    <a:pt x="4221" y="4509"/>
                  </a:lnTo>
                  <a:lnTo>
                    <a:pt x="4233" y="4517"/>
                  </a:lnTo>
                  <a:lnTo>
                    <a:pt x="4244" y="4525"/>
                  </a:lnTo>
                  <a:lnTo>
                    <a:pt x="4254" y="4534"/>
                  </a:lnTo>
                  <a:lnTo>
                    <a:pt x="4265" y="4543"/>
                  </a:lnTo>
                  <a:lnTo>
                    <a:pt x="4274" y="4553"/>
                  </a:lnTo>
                  <a:lnTo>
                    <a:pt x="4284" y="4563"/>
                  </a:lnTo>
                  <a:lnTo>
                    <a:pt x="4293" y="4573"/>
                  </a:lnTo>
                  <a:lnTo>
                    <a:pt x="4302" y="4584"/>
                  </a:lnTo>
                  <a:lnTo>
                    <a:pt x="4310" y="4595"/>
                  </a:lnTo>
                  <a:lnTo>
                    <a:pt x="4318" y="4606"/>
                  </a:lnTo>
                  <a:lnTo>
                    <a:pt x="4326" y="4618"/>
                  </a:lnTo>
                  <a:lnTo>
                    <a:pt x="4333" y="4630"/>
                  </a:lnTo>
                  <a:lnTo>
                    <a:pt x="4340" y="4642"/>
                  </a:lnTo>
                  <a:lnTo>
                    <a:pt x="4346" y="4654"/>
                  </a:lnTo>
                  <a:lnTo>
                    <a:pt x="4352" y="4667"/>
                  </a:lnTo>
                  <a:lnTo>
                    <a:pt x="4357" y="4680"/>
                  </a:lnTo>
                  <a:lnTo>
                    <a:pt x="4362" y="4693"/>
                  </a:lnTo>
                  <a:lnTo>
                    <a:pt x="4367" y="4706"/>
                  </a:lnTo>
                  <a:lnTo>
                    <a:pt x="4370" y="4719"/>
                  </a:lnTo>
                  <a:lnTo>
                    <a:pt x="4374" y="4733"/>
                  </a:lnTo>
                  <a:lnTo>
                    <a:pt x="4377" y="4746"/>
                  </a:lnTo>
                  <a:lnTo>
                    <a:pt x="4379" y="4760"/>
                  </a:lnTo>
                  <a:lnTo>
                    <a:pt x="4381" y="47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BD87C40-4918-4389-9937-4CFFE1AA95B9}"/>
              </a:ext>
            </a:extLst>
          </p:cNvPr>
          <p:cNvGrpSpPr/>
          <p:nvPr/>
        </p:nvGrpSpPr>
        <p:grpSpPr>
          <a:xfrm>
            <a:off x="8624067" y="2659634"/>
            <a:ext cx="633600" cy="633600"/>
            <a:chOff x="8624067" y="2659634"/>
            <a:chExt cx="633600" cy="633600"/>
          </a:xfrm>
        </p:grpSpPr>
        <p:sp>
          <p:nvSpPr>
            <p:cNvPr id="2919" name="Google Shape;2919;p25"/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6757"/>
                  </a:moveTo>
                  <a:lnTo>
                    <a:pt x="6621" y="6803"/>
                  </a:lnTo>
                  <a:lnTo>
                    <a:pt x="6617" y="6848"/>
                  </a:lnTo>
                  <a:lnTo>
                    <a:pt x="6612" y="6894"/>
                  </a:lnTo>
                  <a:lnTo>
                    <a:pt x="6604" y="6939"/>
                  </a:lnTo>
                  <a:lnTo>
                    <a:pt x="6594" y="6984"/>
                  </a:lnTo>
                  <a:lnTo>
                    <a:pt x="6581" y="7028"/>
                  </a:lnTo>
                  <a:lnTo>
                    <a:pt x="6567" y="7072"/>
                  </a:lnTo>
                  <a:lnTo>
                    <a:pt x="6550" y="7116"/>
                  </a:lnTo>
                  <a:lnTo>
                    <a:pt x="6531" y="7159"/>
                  </a:lnTo>
                  <a:lnTo>
                    <a:pt x="6510" y="7202"/>
                  </a:lnTo>
                  <a:lnTo>
                    <a:pt x="6487" y="7244"/>
                  </a:lnTo>
                  <a:lnTo>
                    <a:pt x="6462" y="7285"/>
                  </a:lnTo>
                  <a:lnTo>
                    <a:pt x="6434" y="7326"/>
                  </a:lnTo>
                  <a:lnTo>
                    <a:pt x="6405" y="7366"/>
                  </a:lnTo>
                  <a:lnTo>
                    <a:pt x="6374" y="7405"/>
                  </a:lnTo>
                  <a:lnTo>
                    <a:pt x="6340" y="7443"/>
                  </a:lnTo>
                  <a:lnTo>
                    <a:pt x="6305" y="7480"/>
                  </a:lnTo>
                  <a:lnTo>
                    <a:pt x="6268" y="7516"/>
                  </a:lnTo>
                  <a:lnTo>
                    <a:pt x="6230" y="7551"/>
                  </a:lnTo>
                  <a:lnTo>
                    <a:pt x="6189" y="7585"/>
                  </a:lnTo>
                  <a:lnTo>
                    <a:pt x="6147" y="7618"/>
                  </a:lnTo>
                  <a:lnTo>
                    <a:pt x="6104" y="7649"/>
                  </a:lnTo>
                  <a:lnTo>
                    <a:pt x="6059" y="7679"/>
                  </a:lnTo>
                  <a:lnTo>
                    <a:pt x="6012" y="7708"/>
                  </a:lnTo>
                  <a:lnTo>
                    <a:pt x="5964" y="7736"/>
                  </a:lnTo>
                  <a:lnTo>
                    <a:pt x="5914" y="7762"/>
                  </a:lnTo>
                  <a:lnTo>
                    <a:pt x="5863" y="7787"/>
                  </a:lnTo>
                  <a:lnTo>
                    <a:pt x="5811" y="7811"/>
                  </a:lnTo>
                  <a:lnTo>
                    <a:pt x="5758" y="7833"/>
                  </a:lnTo>
                  <a:lnTo>
                    <a:pt x="5704" y="7854"/>
                  </a:lnTo>
                  <a:lnTo>
                    <a:pt x="5648" y="7873"/>
                  </a:lnTo>
                  <a:lnTo>
                    <a:pt x="5592" y="7890"/>
                  </a:lnTo>
                  <a:lnTo>
                    <a:pt x="5536" y="7906"/>
                  </a:lnTo>
                  <a:lnTo>
                    <a:pt x="5478" y="7920"/>
                  </a:lnTo>
                  <a:lnTo>
                    <a:pt x="5420" y="7933"/>
                  </a:lnTo>
                  <a:lnTo>
                    <a:pt x="5361" y="7944"/>
                  </a:lnTo>
                  <a:lnTo>
                    <a:pt x="5302" y="7953"/>
                  </a:lnTo>
                  <a:lnTo>
                    <a:pt x="5242" y="7960"/>
                  </a:lnTo>
                  <a:lnTo>
                    <a:pt x="5182" y="7966"/>
                  </a:lnTo>
                  <a:lnTo>
                    <a:pt x="5122" y="7971"/>
                  </a:lnTo>
                  <a:lnTo>
                    <a:pt x="5061" y="7973"/>
                  </a:lnTo>
                  <a:lnTo>
                    <a:pt x="5000" y="7974"/>
                  </a:lnTo>
                  <a:lnTo>
                    <a:pt x="4939" y="7973"/>
                  </a:lnTo>
                  <a:lnTo>
                    <a:pt x="4878" y="7971"/>
                  </a:lnTo>
                  <a:lnTo>
                    <a:pt x="4818" y="7966"/>
                  </a:lnTo>
                  <a:lnTo>
                    <a:pt x="4758" y="7960"/>
                  </a:lnTo>
                  <a:lnTo>
                    <a:pt x="4698" y="7953"/>
                  </a:lnTo>
                  <a:lnTo>
                    <a:pt x="4639" y="7944"/>
                  </a:lnTo>
                  <a:lnTo>
                    <a:pt x="4580" y="7933"/>
                  </a:lnTo>
                  <a:lnTo>
                    <a:pt x="4522" y="7920"/>
                  </a:lnTo>
                  <a:lnTo>
                    <a:pt x="4464" y="7906"/>
                  </a:lnTo>
                  <a:lnTo>
                    <a:pt x="4408" y="7890"/>
                  </a:lnTo>
                  <a:lnTo>
                    <a:pt x="4352" y="7873"/>
                  </a:lnTo>
                  <a:lnTo>
                    <a:pt x="4296" y="7854"/>
                  </a:lnTo>
                  <a:lnTo>
                    <a:pt x="4242" y="7833"/>
                  </a:lnTo>
                  <a:lnTo>
                    <a:pt x="4189" y="7811"/>
                  </a:lnTo>
                  <a:lnTo>
                    <a:pt x="4137" y="7787"/>
                  </a:lnTo>
                  <a:lnTo>
                    <a:pt x="4086" y="7762"/>
                  </a:lnTo>
                  <a:lnTo>
                    <a:pt x="4036" y="7736"/>
                  </a:lnTo>
                  <a:lnTo>
                    <a:pt x="3988" y="7708"/>
                  </a:lnTo>
                  <a:lnTo>
                    <a:pt x="3941" y="7679"/>
                  </a:lnTo>
                  <a:lnTo>
                    <a:pt x="3896" y="7649"/>
                  </a:lnTo>
                  <a:lnTo>
                    <a:pt x="3853" y="7618"/>
                  </a:lnTo>
                  <a:lnTo>
                    <a:pt x="3811" y="7585"/>
                  </a:lnTo>
                  <a:lnTo>
                    <a:pt x="3770" y="7551"/>
                  </a:lnTo>
                  <a:lnTo>
                    <a:pt x="3732" y="7516"/>
                  </a:lnTo>
                  <a:lnTo>
                    <a:pt x="3695" y="7480"/>
                  </a:lnTo>
                  <a:lnTo>
                    <a:pt x="3660" y="7443"/>
                  </a:lnTo>
                  <a:lnTo>
                    <a:pt x="3626" y="7405"/>
                  </a:lnTo>
                  <a:lnTo>
                    <a:pt x="3595" y="7366"/>
                  </a:lnTo>
                  <a:lnTo>
                    <a:pt x="3566" y="7326"/>
                  </a:lnTo>
                  <a:lnTo>
                    <a:pt x="3538" y="7285"/>
                  </a:lnTo>
                  <a:lnTo>
                    <a:pt x="3513" y="7244"/>
                  </a:lnTo>
                  <a:lnTo>
                    <a:pt x="3490" y="7202"/>
                  </a:lnTo>
                  <a:lnTo>
                    <a:pt x="3469" y="7159"/>
                  </a:lnTo>
                  <a:lnTo>
                    <a:pt x="3450" y="7116"/>
                  </a:lnTo>
                  <a:lnTo>
                    <a:pt x="3433" y="7072"/>
                  </a:lnTo>
                  <a:lnTo>
                    <a:pt x="3419" y="7028"/>
                  </a:lnTo>
                  <a:lnTo>
                    <a:pt x="3406" y="6984"/>
                  </a:lnTo>
                  <a:lnTo>
                    <a:pt x="3396" y="6939"/>
                  </a:lnTo>
                  <a:lnTo>
                    <a:pt x="3388" y="6894"/>
                  </a:lnTo>
                  <a:lnTo>
                    <a:pt x="3383" y="6848"/>
                  </a:lnTo>
                  <a:lnTo>
                    <a:pt x="3379" y="6803"/>
                  </a:lnTo>
                  <a:lnTo>
                    <a:pt x="3378" y="6757"/>
                  </a:lnTo>
                  <a:lnTo>
                    <a:pt x="3379" y="6711"/>
                  </a:lnTo>
                  <a:lnTo>
                    <a:pt x="3383" y="6666"/>
                  </a:lnTo>
                  <a:lnTo>
                    <a:pt x="3388" y="6621"/>
                  </a:lnTo>
                  <a:lnTo>
                    <a:pt x="3396" y="6576"/>
                  </a:lnTo>
                  <a:lnTo>
                    <a:pt x="3406" y="6531"/>
                  </a:lnTo>
                  <a:lnTo>
                    <a:pt x="3419" y="6487"/>
                  </a:lnTo>
                  <a:lnTo>
                    <a:pt x="3433" y="6442"/>
                  </a:lnTo>
                  <a:lnTo>
                    <a:pt x="3450" y="6399"/>
                  </a:lnTo>
                  <a:lnTo>
                    <a:pt x="3469" y="6356"/>
                  </a:lnTo>
                  <a:lnTo>
                    <a:pt x="3490" y="6313"/>
                  </a:lnTo>
                  <a:lnTo>
                    <a:pt x="3513" y="6271"/>
                  </a:lnTo>
                  <a:lnTo>
                    <a:pt x="3538" y="6230"/>
                  </a:lnTo>
                  <a:lnTo>
                    <a:pt x="3566" y="6189"/>
                  </a:lnTo>
                  <a:lnTo>
                    <a:pt x="3595" y="6149"/>
                  </a:lnTo>
                  <a:lnTo>
                    <a:pt x="3626" y="6110"/>
                  </a:lnTo>
                  <a:lnTo>
                    <a:pt x="3660" y="6072"/>
                  </a:lnTo>
                  <a:lnTo>
                    <a:pt x="3695" y="6035"/>
                  </a:lnTo>
                  <a:lnTo>
                    <a:pt x="3732" y="5999"/>
                  </a:lnTo>
                  <a:lnTo>
                    <a:pt x="3770" y="5964"/>
                  </a:lnTo>
                  <a:lnTo>
                    <a:pt x="3811" y="5930"/>
                  </a:lnTo>
                  <a:lnTo>
                    <a:pt x="3853" y="5897"/>
                  </a:lnTo>
                  <a:lnTo>
                    <a:pt x="3896" y="5866"/>
                  </a:lnTo>
                  <a:lnTo>
                    <a:pt x="3941" y="5836"/>
                  </a:lnTo>
                  <a:lnTo>
                    <a:pt x="3988" y="5807"/>
                  </a:lnTo>
                  <a:lnTo>
                    <a:pt x="4036" y="5779"/>
                  </a:lnTo>
                  <a:lnTo>
                    <a:pt x="4086" y="5753"/>
                  </a:lnTo>
                  <a:lnTo>
                    <a:pt x="4137" y="5728"/>
                  </a:lnTo>
                  <a:lnTo>
                    <a:pt x="4189" y="5704"/>
                  </a:lnTo>
                  <a:lnTo>
                    <a:pt x="4242" y="5682"/>
                  </a:lnTo>
                  <a:lnTo>
                    <a:pt x="4296" y="5661"/>
                  </a:lnTo>
                  <a:lnTo>
                    <a:pt x="4352" y="5642"/>
                  </a:lnTo>
                  <a:lnTo>
                    <a:pt x="4408" y="5625"/>
                  </a:lnTo>
                  <a:lnTo>
                    <a:pt x="4464" y="5609"/>
                  </a:lnTo>
                  <a:lnTo>
                    <a:pt x="4522" y="5595"/>
                  </a:lnTo>
                  <a:lnTo>
                    <a:pt x="4580" y="5582"/>
                  </a:lnTo>
                  <a:lnTo>
                    <a:pt x="4639" y="5571"/>
                  </a:lnTo>
                  <a:lnTo>
                    <a:pt x="4698" y="5562"/>
                  </a:lnTo>
                  <a:lnTo>
                    <a:pt x="4758" y="5555"/>
                  </a:lnTo>
                  <a:lnTo>
                    <a:pt x="4818" y="5549"/>
                  </a:lnTo>
                  <a:lnTo>
                    <a:pt x="4878" y="5544"/>
                  </a:lnTo>
                  <a:lnTo>
                    <a:pt x="4939" y="5542"/>
                  </a:lnTo>
                  <a:lnTo>
                    <a:pt x="5000" y="5541"/>
                  </a:lnTo>
                  <a:lnTo>
                    <a:pt x="5061" y="5542"/>
                  </a:lnTo>
                  <a:lnTo>
                    <a:pt x="5122" y="5544"/>
                  </a:lnTo>
                  <a:lnTo>
                    <a:pt x="5182" y="5549"/>
                  </a:lnTo>
                  <a:lnTo>
                    <a:pt x="5242" y="5555"/>
                  </a:lnTo>
                  <a:lnTo>
                    <a:pt x="5302" y="5562"/>
                  </a:lnTo>
                  <a:lnTo>
                    <a:pt x="5361" y="5571"/>
                  </a:lnTo>
                  <a:lnTo>
                    <a:pt x="5420" y="5582"/>
                  </a:lnTo>
                  <a:lnTo>
                    <a:pt x="5478" y="5595"/>
                  </a:lnTo>
                  <a:lnTo>
                    <a:pt x="5536" y="5609"/>
                  </a:lnTo>
                  <a:lnTo>
                    <a:pt x="5592" y="5625"/>
                  </a:lnTo>
                  <a:lnTo>
                    <a:pt x="5648" y="5642"/>
                  </a:lnTo>
                  <a:lnTo>
                    <a:pt x="5704" y="5661"/>
                  </a:lnTo>
                  <a:lnTo>
                    <a:pt x="5758" y="5682"/>
                  </a:lnTo>
                  <a:lnTo>
                    <a:pt x="5811" y="5704"/>
                  </a:lnTo>
                  <a:lnTo>
                    <a:pt x="5863" y="5728"/>
                  </a:lnTo>
                  <a:lnTo>
                    <a:pt x="5914" y="5753"/>
                  </a:lnTo>
                  <a:lnTo>
                    <a:pt x="5964" y="5779"/>
                  </a:lnTo>
                  <a:lnTo>
                    <a:pt x="6012" y="5807"/>
                  </a:lnTo>
                  <a:lnTo>
                    <a:pt x="6059" y="5836"/>
                  </a:lnTo>
                  <a:lnTo>
                    <a:pt x="6104" y="5866"/>
                  </a:lnTo>
                  <a:lnTo>
                    <a:pt x="6147" y="5897"/>
                  </a:lnTo>
                  <a:lnTo>
                    <a:pt x="6189" y="5930"/>
                  </a:lnTo>
                  <a:lnTo>
                    <a:pt x="6230" y="5964"/>
                  </a:lnTo>
                  <a:lnTo>
                    <a:pt x="6268" y="5999"/>
                  </a:lnTo>
                  <a:lnTo>
                    <a:pt x="6305" y="6035"/>
                  </a:lnTo>
                  <a:lnTo>
                    <a:pt x="6340" y="6072"/>
                  </a:lnTo>
                  <a:lnTo>
                    <a:pt x="6374" y="6110"/>
                  </a:lnTo>
                  <a:lnTo>
                    <a:pt x="6405" y="6149"/>
                  </a:lnTo>
                  <a:lnTo>
                    <a:pt x="6434" y="6189"/>
                  </a:lnTo>
                  <a:lnTo>
                    <a:pt x="6462" y="6230"/>
                  </a:lnTo>
                  <a:lnTo>
                    <a:pt x="6487" y="6271"/>
                  </a:lnTo>
                  <a:lnTo>
                    <a:pt x="6510" y="6313"/>
                  </a:lnTo>
                  <a:lnTo>
                    <a:pt x="6531" y="6356"/>
                  </a:lnTo>
                  <a:lnTo>
                    <a:pt x="6550" y="6399"/>
                  </a:lnTo>
                  <a:lnTo>
                    <a:pt x="6567" y="6443"/>
                  </a:lnTo>
                  <a:lnTo>
                    <a:pt x="6581" y="6487"/>
                  </a:lnTo>
                  <a:lnTo>
                    <a:pt x="6594" y="6531"/>
                  </a:lnTo>
                  <a:lnTo>
                    <a:pt x="6604" y="6576"/>
                  </a:lnTo>
                  <a:lnTo>
                    <a:pt x="6612" y="6621"/>
                  </a:lnTo>
                  <a:lnTo>
                    <a:pt x="6617" y="6666"/>
                  </a:lnTo>
                  <a:lnTo>
                    <a:pt x="6621" y="6711"/>
                  </a:lnTo>
                  <a:lnTo>
                    <a:pt x="6622" y="67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50" y="1133"/>
                  </a:moveTo>
                  <a:lnTo>
                    <a:pt x="3852" y="2105"/>
                  </a:lnTo>
                  <a:lnTo>
                    <a:pt x="3966" y="2068"/>
                  </a:lnTo>
                  <a:lnTo>
                    <a:pt x="3975" y="2065"/>
                  </a:lnTo>
                  <a:lnTo>
                    <a:pt x="4091" y="2031"/>
                  </a:lnTo>
                  <a:lnTo>
                    <a:pt x="4100" y="2029"/>
                  </a:lnTo>
                  <a:lnTo>
                    <a:pt x="4218" y="2000"/>
                  </a:lnTo>
                  <a:lnTo>
                    <a:pt x="4227" y="1998"/>
                  </a:lnTo>
                  <a:lnTo>
                    <a:pt x="4345" y="1973"/>
                  </a:lnTo>
                  <a:lnTo>
                    <a:pt x="4354" y="1971"/>
                  </a:lnTo>
                  <a:lnTo>
                    <a:pt x="4474" y="1951"/>
                  </a:lnTo>
                  <a:lnTo>
                    <a:pt x="4483" y="1950"/>
                  </a:lnTo>
                  <a:lnTo>
                    <a:pt x="4603" y="1934"/>
                  </a:lnTo>
                  <a:lnTo>
                    <a:pt x="4613" y="1933"/>
                  </a:lnTo>
                  <a:lnTo>
                    <a:pt x="4733" y="1921"/>
                  </a:lnTo>
                  <a:lnTo>
                    <a:pt x="4743" y="1921"/>
                  </a:lnTo>
                  <a:lnTo>
                    <a:pt x="4864" y="1914"/>
                  </a:lnTo>
                  <a:lnTo>
                    <a:pt x="4874" y="1913"/>
                  </a:lnTo>
                  <a:lnTo>
                    <a:pt x="4995" y="1911"/>
                  </a:lnTo>
                  <a:lnTo>
                    <a:pt x="5005" y="1911"/>
                  </a:lnTo>
                  <a:lnTo>
                    <a:pt x="5126" y="1913"/>
                  </a:lnTo>
                  <a:lnTo>
                    <a:pt x="5136" y="1914"/>
                  </a:lnTo>
                  <a:lnTo>
                    <a:pt x="5257" y="1921"/>
                  </a:lnTo>
                  <a:lnTo>
                    <a:pt x="5267" y="1921"/>
                  </a:lnTo>
                  <a:lnTo>
                    <a:pt x="5387" y="1933"/>
                  </a:lnTo>
                  <a:lnTo>
                    <a:pt x="5397" y="1934"/>
                  </a:lnTo>
                  <a:lnTo>
                    <a:pt x="5517" y="1950"/>
                  </a:lnTo>
                  <a:lnTo>
                    <a:pt x="5526" y="1951"/>
                  </a:lnTo>
                  <a:lnTo>
                    <a:pt x="5646" y="1971"/>
                  </a:lnTo>
                  <a:lnTo>
                    <a:pt x="5655" y="1973"/>
                  </a:lnTo>
                  <a:lnTo>
                    <a:pt x="5773" y="1998"/>
                  </a:lnTo>
                  <a:lnTo>
                    <a:pt x="5782" y="2000"/>
                  </a:lnTo>
                  <a:lnTo>
                    <a:pt x="5900" y="2029"/>
                  </a:lnTo>
                  <a:lnTo>
                    <a:pt x="5909" y="2031"/>
                  </a:lnTo>
                  <a:lnTo>
                    <a:pt x="6025" y="2065"/>
                  </a:lnTo>
                  <a:lnTo>
                    <a:pt x="6034" y="2068"/>
                  </a:lnTo>
                  <a:lnTo>
                    <a:pt x="6148" y="2105"/>
                  </a:lnTo>
                  <a:lnTo>
                    <a:pt x="7850" y="1133"/>
                  </a:lnTo>
                  <a:lnTo>
                    <a:pt x="7879" y="1119"/>
                  </a:lnTo>
                  <a:lnTo>
                    <a:pt x="7909" y="1109"/>
                  </a:lnTo>
                  <a:lnTo>
                    <a:pt x="7940" y="1102"/>
                  </a:lnTo>
                  <a:lnTo>
                    <a:pt x="7972" y="1100"/>
                  </a:lnTo>
                  <a:lnTo>
                    <a:pt x="8004" y="1102"/>
                  </a:lnTo>
                  <a:lnTo>
                    <a:pt x="8035" y="1108"/>
                  </a:lnTo>
                  <a:lnTo>
                    <a:pt x="8066" y="1117"/>
                  </a:lnTo>
                  <a:lnTo>
                    <a:pt x="8094" y="1131"/>
                  </a:lnTo>
                  <a:lnTo>
                    <a:pt x="8121" y="1148"/>
                  </a:lnTo>
                  <a:lnTo>
                    <a:pt x="8146" y="1168"/>
                  </a:lnTo>
                  <a:lnTo>
                    <a:pt x="8168" y="1192"/>
                  </a:lnTo>
                  <a:lnTo>
                    <a:pt x="8186" y="1218"/>
                  </a:lnTo>
                  <a:lnTo>
                    <a:pt x="8201" y="1246"/>
                  </a:lnTo>
                  <a:lnTo>
                    <a:pt x="8213" y="1276"/>
                  </a:lnTo>
                  <a:lnTo>
                    <a:pt x="8220" y="1307"/>
                  </a:lnTo>
                  <a:lnTo>
                    <a:pt x="8224" y="1338"/>
                  </a:lnTo>
                  <a:lnTo>
                    <a:pt x="8223" y="1370"/>
                  </a:lnTo>
                  <a:lnTo>
                    <a:pt x="8219" y="1402"/>
                  </a:lnTo>
                  <a:lnTo>
                    <a:pt x="8210" y="1432"/>
                  </a:lnTo>
                  <a:lnTo>
                    <a:pt x="8198" y="1462"/>
                  </a:lnTo>
                  <a:lnTo>
                    <a:pt x="7464" y="2928"/>
                  </a:lnTo>
                  <a:lnTo>
                    <a:pt x="7467" y="2931"/>
                  </a:lnTo>
                  <a:lnTo>
                    <a:pt x="7474" y="2938"/>
                  </a:lnTo>
                  <a:lnTo>
                    <a:pt x="7558" y="3025"/>
                  </a:lnTo>
                  <a:lnTo>
                    <a:pt x="7564" y="3032"/>
                  </a:lnTo>
                  <a:lnTo>
                    <a:pt x="7645" y="3122"/>
                  </a:lnTo>
                  <a:lnTo>
                    <a:pt x="7651" y="3129"/>
                  </a:lnTo>
                  <a:lnTo>
                    <a:pt x="7728" y="3222"/>
                  </a:lnTo>
                  <a:lnTo>
                    <a:pt x="7734" y="3230"/>
                  </a:lnTo>
                  <a:lnTo>
                    <a:pt x="7808" y="3326"/>
                  </a:lnTo>
                  <a:lnTo>
                    <a:pt x="7814" y="3333"/>
                  </a:lnTo>
                  <a:lnTo>
                    <a:pt x="7884" y="3432"/>
                  </a:lnTo>
                  <a:lnTo>
                    <a:pt x="7889" y="3440"/>
                  </a:lnTo>
                  <a:lnTo>
                    <a:pt x="7956" y="3542"/>
                  </a:lnTo>
                  <a:lnTo>
                    <a:pt x="7961" y="3549"/>
                  </a:lnTo>
                  <a:lnTo>
                    <a:pt x="8024" y="3654"/>
                  </a:lnTo>
                  <a:lnTo>
                    <a:pt x="8029" y="3662"/>
                  </a:lnTo>
                  <a:lnTo>
                    <a:pt x="8088" y="3769"/>
                  </a:lnTo>
                  <a:lnTo>
                    <a:pt x="8092" y="3777"/>
                  </a:lnTo>
                  <a:lnTo>
                    <a:pt x="8147" y="3886"/>
                  </a:lnTo>
                  <a:lnTo>
                    <a:pt x="8151" y="3894"/>
                  </a:lnTo>
                  <a:lnTo>
                    <a:pt x="8202" y="4005"/>
                  </a:lnTo>
                  <a:lnTo>
                    <a:pt x="8205" y="4014"/>
                  </a:lnTo>
                  <a:lnTo>
                    <a:pt x="8252" y="4126"/>
                  </a:lnTo>
                  <a:lnTo>
                    <a:pt x="8255" y="4134"/>
                  </a:lnTo>
                  <a:lnTo>
                    <a:pt x="8297" y="4248"/>
                  </a:lnTo>
                  <a:lnTo>
                    <a:pt x="8300" y="4257"/>
                  </a:lnTo>
                  <a:lnTo>
                    <a:pt x="8338" y="4372"/>
                  </a:lnTo>
                  <a:lnTo>
                    <a:pt x="8341" y="4381"/>
                  </a:lnTo>
                  <a:lnTo>
                    <a:pt x="8374" y="4497"/>
                  </a:lnTo>
                  <a:lnTo>
                    <a:pt x="8377" y="4506"/>
                  </a:lnTo>
                  <a:lnTo>
                    <a:pt x="8406" y="4623"/>
                  </a:lnTo>
                  <a:lnTo>
                    <a:pt x="8408" y="4633"/>
                  </a:lnTo>
                  <a:lnTo>
                    <a:pt x="8432" y="4751"/>
                  </a:lnTo>
                  <a:lnTo>
                    <a:pt x="8434" y="4760"/>
                  </a:lnTo>
                  <a:lnTo>
                    <a:pt x="8454" y="4880"/>
                  </a:lnTo>
                  <a:lnTo>
                    <a:pt x="8456" y="4889"/>
                  </a:lnTo>
                  <a:lnTo>
                    <a:pt x="8471" y="5009"/>
                  </a:lnTo>
                  <a:lnTo>
                    <a:pt x="8473" y="5018"/>
                  </a:lnTo>
                  <a:lnTo>
                    <a:pt x="8484" y="5139"/>
                  </a:lnTo>
                  <a:lnTo>
                    <a:pt x="8485" y="5149"/>
                  </a:lnTo>
                  <a:lnTo>
                    <a:pt x="8491" y="5270"/>
                  </a:lnTo>
                  <a:lnTo>
                    <a:pt x="8492" y="5279"/>
                  </a:lnTo>
                  <a:lnTo>
                    <a:pt x="8494" y="5401"/>
                  </a:lnTo>
                  <a:lnTo>
                    <a:pt x="8494" y="5411"/>
                  </a:lnTo>
                  <a:lnTo>
                    <a:pt x="8492" y="5532"/>
                  </a:lnTo>
                  <a:lnTo>
                    <a:pt x="8491" y="5542"/>
                  </a:lnTo>
                  <a:lnTo>
                    <a:pt x="8485" y="5663"/>
                  </a:lnTo>
                  <a:lnTo>
                    <a:pt x="8484" y="5672"/>
                  </a:lnTo>
                  <a:lnTo>
                    <a:pt x="8473" y="5793"/>
                  </a:lnTo>
                  <a:lnTo>
                    <a:pt x="8471" y="5803"/>
                  </a:lnTo>
                  <a:lnTo>
                    <a:pt x="8456" y="5923"/>
                  </a:lnTo>
                  <a:lnTo>
                    <a:pt x="8454" y="5932"/>
                  </a:lnTo>
                  <a:lnTo>
                    <a:pt x="8434" y="6051"/>
                  </a:lnTo>
                  <a:lnTo>
                    <a:pt x="8432" y="6060"/>
                  </a:lnTo>
                  <a:lnTo>
                    <a:pt x="8408" y="6179"/>
                  </a:lnTo>
                  <a:lnTo>
                    <a:pt x="8406" y="6188"/>
                  </a:lnTo>
                  <a:lnTo>
                    <a:pt x="8377" y="6306"/>
                  </a:lnTo>
                  <a:lnTo>
                    <a:pt x="8374" y="6315"/>
                  </a:lnTo>
                  <a:lnTo>
                    <a:pt x="8341" y="6431"/>
                  </a:lnTo>
                  <a:lnTo>
                    <a:pt x="8338" y="6440"/>
                  </a:lnTo>
                  <a:lnTo>
                    <a:pt x="8300" y="6555"/>
                  </a:lnTo>
                  <a:lnTo>
                    <a:pt x="8297" y="6564"/>
                  </a:lnTo>
                  <a:lnTo>
                    <a:pt x="8255" y="6677"/>
                  </a:lnTo>
                  <a:lnTo>
                    <a:pt x="8252" y="6686"/>
                  </a:lnTo>
                  <a:lnTo>
                    <a:pt x="8205" y="6798"/>
                  </a:lnTo>
                  <a:lnTo>
                    <a:pt x="8202" y="6807"/>
                  </a:lnTo>
                  <a:lnTo>
                    <a:pt x="8151" y="6917"/>
                  </a:lnTo>
                  <a:lnTo>
                    <a:pt x="8147" y="6925"/>
                  </a:lnTo>
                  <a:lnTo>
                    <a:pt x="8092" y="7034"/>
                  </a:lnTo>
                  <a:lnTo>
                    <a:pt x="8088" y="7042"/>
                  </a:lnTo>
                  <a:lnTo>
                    <a:pt x="8029" y="7149"/>
                  </a:lnTo>
                  <a:lnTo>
                    <a:pt x="8024" y="7157"/>
                  </a:lnTo>
                  <a:lnTo>
                    <a:pt x="7961" y="7262"/>
                  </a:lnTo>
                  <a:lnTo>
                    <a:pt x="7956" y="7269"/>
                  </a:lnTo>
                  <a:lnTo>
                    <a:pt x="7889" y="7371"/>
                  </a:lnTo>
                  <a:lnTo>
                    <a:pt x="7884" y="7379"/>
                  </a:lnTo>
                  <a:lnTo>
                    <a:pt x="7814" y="7478"/>
                  </a:lnTo>
                  <a:lnTo>
                    <a:pt x="7808" y="7485"/>
                  </a:lnTo>
                  <a:lnTo>
                    <a:pt x="7734" y="7582"/>
                  </a:lnTo>
                  <a:lnTo>
                    <a:pt x="7728" y="7589"/>
                  </a:lnTo>
                  <a:lnTo>
                    <a:pt x="7651" y="7682"/>
                  </a:lnTo>
                  <a:lnTo>
                    <a:pt x="7645" y="7689"/>
                  </a:lnTo>
                  <a:lnTo>
                    <a:pt x="7564" y="7779"/>
                  </a:lnTo>
                  <a:lnTo>
                    <a:pt x="7558" y="7786"/>
                  </a:lnTo>
                  <a:lnTo>
                    <a:pt x="7474" y="7873"/>
                  </a:lnTo>
                  <a:lnTo>
                    <a:pt x="7467" y="7880"/>
                  </a:lnTo>
                  <a:lnTo>
                    <a:pt x="7380" y="7964"/>
                  </a:lnTo>
                  <a:lnTo>
                    <a:pt x="7373" y="7970"/>
                  </a:lnTo>
                  <a:lnTo>
                    <a:pt x="7283" y="8051"/>
                  </a:lnTo>
                  <a:lnTo>
                    <a:pt x="7276" y="8057"/>
                  </a:lnTo>
                  <a:lnTo>
                    <a:pt x="7183" y="8134"/>
                  </a:lnTo>
                  <a:lnTo>
                    <a:pt x="7175" y="8140"/>
                  </a:lnTo>
                  <a:lnTo>
                    <a:pt x="7079" y="8214"/>
                  </a:lnTo>
                  <a:lnTo>
                    <a:pt x="7072" y="8219"/>
                  </a:lnTo>
                  <a:lnTo>
                    <a:pt x="6973" y="8290"/>
                  </a:lnTo>
                  <a:lnTo>
                    <a:pt x="6965" y="8295"/>
                  </a:lnTo>
                  <a:lnTo>
                    <a:pt x="6863" y="8361"/>
                  </a:lnTo>
                  <a:lnTo>
                    <a:pt x="6855" y="8366"/>
                  </a:lnTo>
                  <a:lnTo>
                    <a:pt x="6751" y="8429"/>
                  </a:lnTo>
                  <a:lnTo>
                    <a:pt x="6743" y="8434"/>
                  </a:lnTo>
                  <a:lnTo>
                    <a:pt x="6636" y="8493"/>
                  </a:lnTo>
                  <a:lnTo>
                    <a:pt x="6628" y="8497"/>
                  </a:lnTo>
                  <a:lnTo>
                    <a:pt x="6519" y="8552"/>
                  </a:lnTo>
                  <a:lnTo>
                    <a:pt x="6511" y="8556"/>
                  </a:lnTo>
                  <a:lnTo>
                    <a:pt x="6401" y="8607"/>
                  </a:lnTo>
                  <a:lnTo>
                    <a:pt x="6392" y="8610"/>
                  </a:lnTo>
                  <a:lnTo>
                    <a:pt x="6280" y="8657"/>
                  </a:lnTo>
                  <a:lnTo>
                    <a:pt x="6271" y="8660"/>
                  </a:lnTo>
                  <a:lnTo>
                    <a:pt x="6158" y="8702"/>
                  </a:lnTo>
                  <a:lnTo>
                    <a:pt x="6149" y="8705"/>
                  </a:lnTo>
                  <a:lnTo>
                    <a:pt x="6034" y="8743"/>
                  </a:lnTo>
                  <a:lnTo>
                    <a:pt x="6025" y="8746"/>
                  </a:lnTo>
                  <a:lnTo>
                    <a:pt x="5909" y="8780"/>
                  </a:lnTo>
                  <a:lnTo>
                    <a:pt x="5900" y="8782"/>
                  </a:lnTo>
                  <a:lnTo>
                    <a:pt x="5782" y="8811"/>
                  </a:lnTo>
                  <a:lnTo>
                    <a:pt x="5773" y="8813"/>
                  </a:lnTo>
                  <a:lnTo>
                    <a:pt x="5655" y="8838"/>
                  </a:lnTo>
                  <a:lnTo>
                    <a:pt x="5646" y="8840"/>
                  </a:lnTo>
                  <a:lnTo>
                    <a:pt x="5526" y="8860"/>
                  </a:lnTo>
                  <a:lnTo>
                    <a:pt x="5517" y="8861"/>
                  </a:lnTo>
                  <a:lnTo>
                    <a:pt x="5397" y="8877"/>
                  </a:lnTo>
                  <a:lnTo>
                    <a:pt x="5387" y="8878"/>
                  </a:lnTo>
                  <a:lnTo>
                    <a:pt x="5267" y="8890"/>
                  </a:lnTo>
                  <a:lnTo>
                    <a:pt x="5257" y="8890"/>
                  </a:lnTo>
                  <a:lnTo>
                    <a:pt x="5136" y="8897"/>
                  </a:lnTo>
                  <a:lnTo>
                    <a:pt x="5126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4" y="8898"/>
                  </a:lnTo>
                  <a:lnTo>
                    <a:pt x="4864" y="8897"/>
                  </a:lnTo>
                  <a:lnTo>
                    <a:pt x="4743" y="8890"/>
                  </a:lnTo>
                  <a:lnTo>
                    <a:pt x="4733" y="8890"/>
                  </a:lnTo>
                  <a:lnTo>
                    <a:pt x="4613" y="8878"/>
                  </a:lnTo>
                  <a:lnTo>
                    <a:pt x="4603" y="8877"/>
                  </a:lnTo>
                  <a:lnTo>
                    <a:pt x="4483" y="8861"/>
                  </a:lnTo>
                  <a:lnTo>
                    <a:pt x="4474" y="8860"/>
                  </a:lnTo>
                  <a:lnTo>
                    <a:pt x="4354" y="8840"/>
                  </a:lnTo>
                  <a:lnTo>
                    <a:pt x="4345" y="8838"/>
                  </a:lnTo>
                  <a:lnTo>
                    <a:pt x="4227" y="8813"/>
                  </a:lnTo>
                  <a:lnTo>
                    <a:pt x="4218" y="8811"/>
                  </a:lnTo>
                  <a:lnTo>
                    <a:pt x="4100" y="8782"/>
                  </a:lnTo>
                  <a:lnTo>
                    <a:pt x="4091" y="8780"/>
                  </a:lnTo>
                  <a:lnTo>
                    <a:pt x="3975" y="8746"/>
                  </a:lnTo>
                  <a:lnTo>
                    <a:pt x="3966" y="8743"/>
                  </a:lnTo>
                  <a:lnTo>
                    <a:pt x="3851" y="8705"/>
                  </a:lnTo>
                  <a:lnTo>
                    <a:pt x="3842" y="8702"/>
                  </a:lnTo>
                  <a:lnTo>
                    <a:pt x="3729" y="8660"/>
                  </a:lnTo>
                  <a:lnTo>
                    <a:pt x="3720" y="8657"/>
                  </a:lnTo>
                  <a:lnTo>
                    <a:pt x="3608" y="8610"/>
                  </a:lnTo>
                  <a:lnTo>
                    <a:pt x="3599" y="8607"/>
                  </a:lnTo>
                  <a:lnTo>
                    <a:pt x="3489" y="8556"/>
                  </a:lnTo>
                  <a:lnTo>
                    <a:pt x="3481" y="8552"/>
                  </a:lnTo>
                  <a:lnTo>
                    <a:pt x="3372" y="8497"/>
                  </a:lnTo>
                  <a:lnTo>
                    <a:pt x="3364" y="8493"/>
                  </a:lnTo>
                  <a:lnTo>
                    <a:pt x="3257" y="8434"/>
                  </a:lnTo>
                  <a:lnTo>
                    <a:pt x="3249" y="8429"/>
                  </a:lnTo>
                  <a:lnTo>
                    <a:pt x="3145" y="8366"/>
                  </a:lnTo>
                  <a:lnTo>
                    <a:pt x="3137" y="8361"/>
                  </a:lnTo>
                  <a:lnTo>
                    <a:pt x="3035" y="8295"/>
                  </a:lnTo>
                  <a:lnTo>
                    <a:pt x="3027" y="8290"/>
                  </a:lnTo>
                  <a:lnTo>
                    <a:pt x="2928" y="8219"/>
                  </a:lnTo>
                  <a:lnTo>
                    <a:pt x="2921" y="8214"/>
                  </a:lnTo>
                  <a:lnTo>
                    <a:pt x="2825" y="8140"/>
                  </a:lnTo>
                  <a:lnTo>
                    <a:pt x="2817" y="8134"/>
                  </a:lnTo>
                  <a:lnTo>
                    <a:pt x="2724" y="8057"/>
                  </a:lnTo>
                  <a:lnTo>
                    <a:pt x="2717" y="8051"/>
                  </a:lnTo>
                  <a:lnTo>
                    <a:pt x="2627" y="7970"/>
                  </a:lnTo>
                  <a:lnTo>
                    <a:pt x="2620" y="7964"/>
                  </a:lnTo>
                  <a:lnTo>
                    <a:pt x="2533" y="7880"/>
                  </a:lnTo>
                  <a:lnTo>
                    <a:pt x="2526" y="7873"/>
                  </a:lnTo>
                  <a:lnTo>
                    <a:pt x="2442" y="7786"/>
                  </a:lnTo>
                  <a:lnTo>
                    <a:pt x="2436" y="7779"/>
                  </a:lnTo>
                  <a:lnTo>
                    <a:pt x="2355" y="7689"/>
                  </a:lnTo>
                  <a:lnTo>
                    <a:pt x="2349" y="7682"/>
                  </a:lnTo>
                  <a:lnTo>
                    <a:pt x="2272" y="7589"/>
                  </a:lnTo>
                  <a:lnTo>
                    <a:pt x="2266" y="7582"/>
                  </a:lnTo>
                  <a:lnTo>
                    <a:pt x="2192" y="7485"/>
                  </a:lnTo>
                  <a:lnTo>
                    <a:pt x="2186" y="7478"/>
                  </a:lnTo>
                  <a:lnTo>
                    <a:pt x="2116" y="7379"/>
                  </a:lnTo>
                  <a:lnTo>
                    <a:pt x="2111" y="7371"/>
                  </a:lnTo>
                  <a:lnTo>
                    <a:pt x="2044" y="7269"/>
                  </a:lnTo>
                  <a:lnTo>
                    <a:pt x="2039" y="7262"/>
                  </a:lnTo>
                  <a:lnTo>
                    <a:pt x="1976" y="7157"/>
                  </a:lnTo>
                  <a:lnTo>
                    <a:pt x="1971" y="7149"/>
                  </a:lnTo>
                  <a:lnTo>
                    <a:pt x="1912" y="7042"/>
                  </a:lnTo>
                  <a:lnTo>
                    <a:pt x="1908" y="7034"/>
                  </a:lnTo>
                  <a:lnTo>
                    <a:pt x="1853" y="6925"/>
                  </a:lnTo>
                  <a:lnTo>
                    <a:pt x="1849" y="6917"/>
                  </a:lnTo>
                  <a:lnTo>
                    <a:pt x="1798" y="6807"/>
                  </a:lnTo>
                  <a:lnTo>
                    <a:pt x="1795" y="6798"/>
                  </a:lnTo>
                  <a:lnTo>
                    <a:pt x="1748" y="6686"/>
                  </a:lnTo>
                  <a:lnTo>
                    <a:pt x="1745" y="6677"/>
                  </a:lnTo>
                  <a:lnTo>
                    <a:pt x="1703" y="6564"/>
                  </a:lnTo>
                  <a:lnTo>
                    <a:pt x="1700" y="6555"/>
                  </a:lnTo>
                  <a:lnTo>
                    <a:pt x="1662" y="6440"/>
                  </a:lnTo>
                  <a:lnTo>
                    <a:pt x="1659" y="6431"/>
                  </a:lnTo>
                  <a:lnTo>
                    <a:pt x="1626" y="6315"/>
                  </a:lnTo>
                  <a:lnTo>
                    <a:pt x="1623" y="6306"/>
                  </a:lnTo>
                  <a:lnTo>
                    <a:pt x="1594" y="6188"/>
                  </a:lnTo>
                  <a:lnTo>
                    <a:pt x="1592" y="6179"/>
                  </a:lnTo>
                  <a:lnTo>
                    <a:pt x="1568" y="6060"/>
                  </a:lnTo>
                  <a:lnTo>
                    <a:pt x="1566" y="6051"/>
                  </a:lnTo>
                  <a:lnTo>
                    <a:pt x="1546" y="5932"/>
                  </a:lnTo>
                  <a:lnTo>
                    <a:pt x="1544" y="5923"/>
                  </a:lnTo>
                  <a:lnTo>
                    <a:pt x="1529" y="5803"/>
                  </a:lnTo>
                  <a:lnTo>
                    <a:pt x="1527" y="5793"/>
                  </a:lnTo>
                  <a:lnTo>
                    <a:pt x="1516" y="5672"/>
                  </a:lnTo>
                  <a:lnTo>
                    <a:pt x="1515" y="5663"/>
                  </a:lnTo>
                  <a:lnTo>
                    <a:pt x="1509" y="5542"/>
                  </a:lnTo>
                  <a:lnTo>
                    <a:pt x="1508" y="5532"/>
                  </a:lnTo>
                  <a:lnTo>
                    <a:pt x="1506" y="5411"/>
                  </a:lnTo>
                  <a:lnTo>
                    <a:pt x="1506" y="5401"/>
                  </a:lnTo>
                  <a:lnTo>
                    <a:pt x="1508" y="5279"/>
                  </a:lnTo>
                  <a:lnTo>
                    <a:pt x="1509" y="5270"/>
                  </a:lnTo>
                  <a:lnTo>
                    <a:pt x="1515" y="5149"/>
                  </a:lnTo>
                  <a:lnTo>
                    <a:pt x="1516" y="5139"/>
                  </a:lnTo>
                  <a:lnTo>
                    <a:pt x="1527" y="5018"/>
                  </a:lnTo>
                  <a:lnTo>
                    <a:pt x="1529" y="5009"/>
                  </a:lnTo>
                  <a:lnTo>
                    <a:pt x="1544" y="4889"/>
                  </a:lnTo>
                  <a:lnTo>
                    <a:pt x="1546" y="4880"/>
                  </a:lnTo>
                  <a:lnTo>
                    <a:pt x="1566" y="4760"/>
                  </a:lnTo>
                  <a:lnTo>
                    <a:pt x="1568" y="4751"/>
                  </a:lnTo>
                  <a:lnTo>
                    <a:pt x="1592" y="4633"/>
                  </a:lnTo>
                  <a:lnTo>
                    <a:pt x="1594" y="4623"/>
                  </a:lnTo>
                  <a:lnTo>
                    <a:pt x="1623" y="4506"/>
                  </a:lnTo>
                  <a:lnTo>
                    <a:pt x="1626" y="4497"/>
                  </a:lnTo>
                  <a:lnTo>
                    <a:pt x="1659" y="4381"/>
                  </a:lnTo>
                  <a:lnTo>
                    <a:pt x="1662" y="4372"/>
                  </a:lnTo>
                  <a:lnTo>
                    <a:pt x="1700" y="4257"/>
                  </a:lnTo>
                  <a:lnTo>
                    <a:pt x="1703" y="4248"/>
                  </a:lnTo>
                  <a:lnTo>
                    <a:pt x="1745" y="4134"/>
                  </a:lnTo>
                  <a:lnTo>
                    <a:pt x="1748" y="4126"/>
                  </a:lnTo>
                  <a:lnTo>
                    <a:pt x="1795" y="4014"/>
                  </a:lnTo>
                  <a:lnTo>
                    <a:pt x="1798" y="4005"/>
                  </a:lnTo>
                  <a:lnTo>
                    <a:pt x="1849" y="3894"/>
                  </a:lnTo>
                  <a:lnTo>
                    <a:pt x="1853" y="3886"/>
                  </a:lnTo>
                  <a:lnTo>
                    <a:pt x="1908" y="3777"/>
                  </a:lnTo>
                  <a:lnTo>
                    <a:pt x="1912" y="3769"/>
                  </a:lnTo>
                  <a:lnTo>
                    <a:pt x="1971" y="3662"/>
                  </a:lnTo>
                  <a:lnTo>
                    <a:pt x="1976" y="3654"/>
                  </a:lnTo>
                  <a:lnTo>
                    <a:pt x="2039" y="3549"/>
                  </a:lnTo>
                  <a:lnTo>
                    <a:pt x="2044" y="3542"/>
                  </a:lnTo>
                  <a:lnTo>
                    <a:pt x="2111" y="3440"/>
                  </a:lnTo>
                  <a:lnTo>
                    <a:pt x="2116" y="3432"/>
                  </a:lnTo>
                  <a:lnTo>
                    <a:pt x="2186" y="3333"/>
                  </a:lnTo>
                  <a:lnTo>
                    <a:pt x="2192" y="3326"/>
                  </a:lnTo>
                  <a:lnTo>
                    <a:pt x="2266" y="3230"/>
                  </a:lnTo>
                  <a:lnTo>
                    <a:pt x="2272" y="3222"/>
                  </a:lnTo>
                  <a:lnTo>
                    <a:pt x="2349" y="3129"/>
                  </a:lnTo>
                  <a:lnTo>
                    <a:pt x="2355" y="3122"/>
                  </a:lnTo>
                  <a:lnTo>
                    <a:pt x="2436" y="3032"/>
                  </a:lnTo>
                  <a:lnTo>
                    <a:pt x="2442" y="3025"/>
                  </a:lnTo>
                  <a:lnTo>
                    <a:pt x="2526" y="2938"/>
                  </a:lnTo>
                  <a:lnTo>
                    <a:pt x="2533" y="2931"/>
                  </a:lnTo>
                  <a:lnTo>
                    <a:pt x="2536" y="2928"/>
                  </a:lnTo>
                  <a:lnTo>
                    <a:pt x="1802" y="1462"/>
                  </a:lnTo>
                  <a:lnTo>
                    <a:pt x="1790" y="1432"/>
                  </a:lnTo>
                  <a:lnTo>
                    <a:pt x="1781" y="1402"/>
                  </a:lnTo>
                  <a:lnTo>
                    <a:pt x="1777" y="1370"/>
                  </a:lnTo>
                  <a:lnTo>
                    <a:pt x="1776" y="1338"/>
                  </a:lnTo>
                  <a:lnTo>
                    <a:pt x="1780" y="1307"/>
                  </a:lnTo>
                  <a:lnTo>
                    <a:pt x="1787" y="1276"/>
                  </a:lnTo>
                  <a:lnTo>
                    <a:pt x="1799" y="1246"/>
                  </a:lnTo>
                  <a:lnTo>
                    <a:pt x="1814" y="1218"/>
                  </a:lnTo>
                  <a:lnTo>
                    <a:pt x="1832" y="1192"/>
                  </a:lnTo>
                  <a:lnTo>
                    <a:pt x="1854" y="1168"/>
                  </a:lnTo>
                  <a:lnTo>
                    <a:pt x="1879" y="1148"/>
                  </a:lnTo>
                  <a:lnTo>
                    <a:pt x="1906" y="1131"/>
                  </a:lnTo>
                  <a:lnTo>
                    <a:pt x="1934" y="1117"/>
                  </a:lnTo>
                  <a:lnTo>
                    <a:pt x="1965" y="1108"/>
                  </a:lnTo>
                  <a:lnTo>
                    <a:pt x="1996" y="1102"/>
                  </a:lnTo>
                  <a:lnTo>
                    <a:pt x="2028" y="1100"/>
                  </a:lnTo>
                  <a:lnTo>
                    <a:pt x="2060" y="1102"/>
                  </a:lnTo>
                  <a:lnTo>
                    <a:pt x="2091" y="1109"/>
                  </a:lnTo>
                  <a:lnTo>
                    <a:pt x="2121" y="1119"/>
                  </a:lnTo>
                  <a:lnTo>
                    <a:pt x="2150" y="1133"/>
                  </a:lnTo>
                  <a:close/>
                  <a:moveTo>
                    <a:pt x="3888" y="2679"/>
                  </a:moveTo>
                  <a:lnTo>
                    <a:pt x="3855" y="2673"/>
                  </a:lnTo>
                  <a:lnTo>
                    <a:pt x="3824" y="2662"/>
                  </a:lnTo>
                  <a:lnTo>
                    <a:pt x="3813" y="2657"/>
                  </a:lnTo>
                  <a:lnTo>
                    <a:pt x="3804" y="2661"/>
                  </a:lnTo>
                  <a:lnTo>
                    <a:pt x="3702" y="2707"/>
                  </a:lnTo>
                  <a:lnTo>
                    <a:pt x="3602" y="2758"/>
                  </a:lnTo>
                  <a:lnTo>
                    <a:pt x="3503" y="2812"/>
                  </a:lnTo>
                  <a:lnTo>
                    <a:pt x="3407" y="2871"/>
                  </a:lnTo>
                  <a:lnTo>
                    <a:pt x="3313" y="2932"/>
                  </a:lnTo>
                  <a:lnTo>
                    <a:pt x="3221" y="2997"/>
                  </a:lnTo>
                  <a:lnTo>
                    <a:pt x="3133" y="3065"/>
                  </a:lnTo>
                  <a:lnTo>
                    <a:pt x="3047" y="3137"/>
                  </a:lnTo>
                  <a:lnTo>
                    <a:pt x="2963" y="3211"/>
                  </a:lnTo>
                  <a:lnTo>
                    <a:pt x="2883" y="3288"/>
                  </a:lnTo>
                  <a:lnTo>
                    <a:pt x="2805" y="3369"/>
                  </a:lnTo>
                  <a:lnTo>
                    <a:pt x="2731" y="3452"/>
                  </a:lnTo>
                  <a:lnTo>
                    <a:pt x="2659" y="3538"/>
                  </a:lnTo>
                  <a:lnTo>
                    <a:pt x="2591" y="3627"/>
                  </a:lnTo>
                  <a:lnTo>
                    <a:pt x="2526" y="3718"/>
                  </a:lnTo>
                  <a:lnTo>
                    <a:pt x="2465" y="3812"/>
                  </a:lnTo>
                  <a:lnTo>
                    <a:pt x="2407" y="3908"/>
                  </a:lnTo>
                  <a:lnTo>
                    <a:pt x="2352" y="4007"/>
                  </a:lnTo>
                  <a:lnTo>
                    <a:pt x="2302" y="4107"/>
                  </a:lnTo>
                  <a:lnTo>
                    <a:pt x="2255" y="4209"/>
                  </a:lnTo>
                  <a:lnTo>
                    <a:pt x="2212" y="4312"/>
                  </a:lnTo>
                  <a:lnTo>
                    <a:pt x="2173" y="4417"/>
                  </a:lnTo>
                  <a:lnTo>
                    <a:pt x="2139" y="4523"/>
                  </a:lnTo>
                  <a:lnTo>
                    <a:pt x="2108" y="4631"/>
                  </a:lnTo>
                  <a:lnTo>
                    <a:pt x="2081" y="4739"/>
                  </a:lnTo>
                  <a:lnTo>
                    <a:pt x="2058" y="4848"/>
                  </a:lnTo>
                  <a:lnTo>
                    <a:pt x="2039" y="4959"/>
                  </a:lnTo>
                  <a:lnTo>
                    <a:pt x="2025" y="5070"/>
                  </a:lnTo>
                  <a:lnTo>
                    <a:pt x="2014" y="5181"/>
                  </a:lnTo>
                  <a:lnTo>
                    <a:pt x="2008" y="5293"/>
                  </a:lnTo>
                  <a:lnTo>
                    <a:pt x="2006" y="5406"/>
                  </a:lnTo>
                  <a:lnTo>
                    <a:pt x="2008" y="5518"/>
                  </a:lnTo>
                  <a:lnTo>
                    <a:pt x="2014" y="5630"/>
                  </a:lnTo>
                  <a:lnTo>
                    <a:pt x="2025" y="5742"/>
                  </a:lnTo>
                  <a:lnTo>
                    <a:pt x="2039" y="5853"/>
                  </a:lnTo>
                  <a:lnTo>
                    <a:pt x="2058" y="5963"/>
                  </a:lnTo>
                  <a:lnTo>
                    <a:pt x="2081" y="6073"/>
                  </a:lnTo>
                  <a:lnTo>
                    <a:pt x="2108" y="6181"/>
                  </a:lnTo>
                  <a:lnTo>
                    <a:pt x="2139" y="6288"/>
                  </a:lnTo>
                  <a:lnTo>
                    <a:pt x="2173" y="6394"/>
                  </a:lnTo>
                  <a:lnTo>
                    <a:pt x="2212" y="6499"/>
                  </a:lnTo>
                  <a:lnTo>
                    <a:pt x="2255" y="6603"/>
                  </a:lnTo>
                  <a:lnTo>
                    <a:pt x="2302" y="6704"/>
                  </a:lnTo>
                  <a:lnTo>
                    <a:pt x="2352" y="6804"/>
                  </a:lnTo>
                  <a:lnTo>
                    <a:pt x="2406" y="6903"/>
                  </a:lnTo>
                  <a:lnTo>
                    <a:pt x="2465" y="6999"/>
                  </a:lnTo>
                  <a:lnTo>
                    <a:pt x="2526" y="7093"/>
                  </a:lnTo>
                  <a:lnTo>
                    <a:pt x="2591" y="7184"/>
                  </a:lnTo>
                  <a:lnTo>
                    <a:pt x="2659" y="7273"/>
                  </a:lnTo>
                  <a:lnTo>
                    <a:pt x="2731" y="7359"/>
                  </a:lnTo>
                  <a:lnTo>
                    <a:pt x="2805" y="7443"/>
                  </a:lnTo>
                  <a:lnTo>
                    <a:pt x="2883" y="7523"/>
                  </a:lnTo>
                  <a:lnTo>
                    <a:pt x="2963" y="7600"/>
                  </a:lnTo>
                  <a:lnTo>
                    <a:pt x="3047" y="7675"/>
                  </a:lnTo>
                  <a:lnTo>
                    <a:pt x="3133" y="7746"/>
                  </a:lnTo>
                  <a:lnTo>
                    <a:pt x="3221" y="7814"/>
                  </a:lnTo>
                  <a:lnTo>
                    <a:pt x="3313" y="7879"/>
                  </a:lnTo>
                  <a:lnTo>
                    <a:pt x="3407" y="7940"/>
                  </a:lnTo>
                  <a:lnTo>
                    <a:pt x="3503" y="7998"/>
                  </a:lnTo>
                  <a:lnTo>
                    <a:pt x="3602" y="8053"/>
                  </a:lnTo>
                  <a:lnTo>
                    <a:pt x="3702" y="8104"/>
                  </a:lnTo>
                  <a:lnTo>
                    <a:pt x="3804" y="8150"/>
                  </a:lnTo>
                  <a:lnTo>
                    <a:pt x="3907" y="8193"/>
                  </a:lnTo>
                  <a:lnTo>
                    <a:pt x="4012" y="8232"/>
                  </a:lnTo>
                  <a:lnTo>
                    <a:pt x="4118" y="8267"/>
                  </a:lnTo>
                  <a:lnTo>
                    <a:pt x="4225" y="8298"/>
                  </a:lnTo>
                  <a:lnTo>
                    <a:pt x="4334" y="8325"/>
                  </a:lnTo>
                  <a:lnTo>
                    <a:pt x="4443" y="8348"/>
                  </a:lnTo>
                  <a:lnTo>
                    <a:pt x="4553" y="8366"/>
                  </a:lnTo>
                  <a:lnTo>
                    <a:pt x="4664" y="8381"/>
                  </a:lnTo>
                  <a:lnTo>
                    <a:pt x="4776" y="8392"/>
                  </a:lnTo>
                  <a:lnTo>
                    <a:pt x="4888" y="8398"/>
                  </a:lnTo>
                  <a:lnTo>
                    <a:pt x="5000" y="8400"/>
                  </a:lnTo>
                  <a:lnTo>
                    <a:pt x="5112" y="8398"/>
                  </a:lnTo>
                  <a:lnTo>
                    <a:pt x="5224" y="8392"/>
                  </a:lnTo>
                  <a:lnTo>
                    <a:pt x="5336" y="8381"/>
                  </a:lnTo>
                  <a:lnTo>
                    <a:pt x="5447" y="8366"/>
                  </a:lnTo>
                  <a:lnTo>
                    <a:pt x="5557" y="8348"/>
                  </a:lnTo>
                  <a:lnTo>
                    <a:pt x="5666" y="8325"/>
                  </a:lnTo>
                  <a:lnTo>
                    <a:pt x="5775" y="8298"/>
                  </a:lnTo>
                  <a:lnTo>
                    <a:pt x="5882" y="8267"/>
                  </a:lnTo>
                  <a:lnTo>
                    <a:pt x="5988" y="8232"/>
                  </a:lnTo>
                  <a:lnTo>
                    <a:pt x="6093" y="8193"/>
                  </a:lnTo>
                  <a:lnTo>
                    <a:pt x="6196" y="8150"/>
                  </a:lnTo>
                  <a:lnTo>
                    <a:pt x="6298" y="8104"/>
                  </a:lnTo>
                  <a:lnTo>
                    <a:pt x="6398" y="8053"/>
                  </a:lnTo>
                  <a:lnTo>
                    <a:pt x="6497" y="7998"/>
                  </a:lnTo>
                  <a:lnTo>
                    <a:pt x="6593" y="7940"/>
                  </a:lnTo>
                  <a:lnTo>
                    <a:pt x="6687" y="7879"/>
                  </a:lnTo>
                  <a:lnTo>
                    <a:pt x="6779" y="7814"/>
                  </a:lnTo>
                  <a:lnTo>
                    <a:pt x="6867" y="7746"/>
                  </a:lnTo>
                  <a:lnTo>
                    <a:pt x="6953" y="7675"/>
                  </a:lnTo>
                  <a:lnTo>
                    <a:pt x="7037" y="7600"/>
                  </a:lnTo>
                  <a:lnTo>
                    <a:pt x="7117" y="7523"/>
                  </a:lnTo>
                  <a:lnTo>
                    <a:pt x="7195" y="7443"/>
                  </a:lnTo>
                  <a:lnTo>
                    <a:pt x="7269" y="7359"/>
                  </a:lnTo>
                  <a:lnTo>
                    <a:pt x="7341" y="7273"/>
                  </a:lnTo>
                  <a:lnTo>
                    <a:pt x="7409" y="7184"/>
                  </a:lnTo>
                  <a:lnTo>
                    <a:pt x="7474" y="7093"/>
                  </a:lnTo>
                  <a:lnTo>
                    <a:pt x="7535" y="6999"/>
                  </a:lnTo>
                  <a:lnTo>
                    <a:pt x="7594" y="6903"/>
                  </a:lnTo>
                  <a:lnTo>
                    <a:pt x="7648" y="6804"/>
                  </a:lnTo>
                  <a:lnTo>
                    <a:pt x="7698" y="6704"/>
                  </a:lnTo>
                  <a:lnTo>
                    <a:pt x="7745" y="6603"/>
                  </a:lnTo>
                  <a:lnTo>
                    <a:pt x="7788" y="6499"/>
                  </a:lnTo>
                  <a:lnTo>
                    <a:pt x="7827" y="6394"/>
                  </a:lnTo>
                  <a:lnTo>
                    <a:pt x="7861" y="6288"/>
                  </a:lnTo>
                  <a:lnTo>
                    <a:pt x="7892" y="6181"/>
                  </a:lnTo>
                  <a:lnTo>
                    <a:pt x="7919" y="6073"/>
                  </a:lnTo>
                  <a:lnTo>
                    <a:pt x="7942" y="5963"/>
                  </a:lnTo>
                  <a:lnTo>
                    <a:pt x="7961" y="5853"/>
                  </a:lnTo>
                  <a:lnTo>
                    <a:pt x="7975" y="5742"/>
                  </a:lnTo>
                  <a:lnTo>
                    <a:pt x="7986" y="5630"/>
                  </a:lnTo>
                  <a:lnTo>
                    <a:pt x="7992" y="5518"/>
                  </a:lnTo>
                  <a:lnTo>
                    <a:pt x="7994" y="5406"/>
                  </a:lnTo>
                  <a:lnTo>
                    <a:pt x="7992" y="5293"/>
                  </a:lnTo>
                  <a:lnTo>
                    <a:pt x="7986" y="5181"/>
                  </a:lnTo>
                  <a:lnTo>
                    <a:pt x="7975" y="5070"/>
                  </a:lnTo>
                  <a:lnTo>
                    <a:pt x="7961" y="4959"/>
                  </a:lnTo>
                  <a:lnTo>
                    <a:pt x="7942" y="4848"/>
                  </a:lnTo>
                  <a:lnTo>
                    <a:pt x="7919" y="4739"/>
                  </a:lnTo>
                  <a:lnTo>
                    <a:pt x="7892" y="4631"/>
                  </a:lnTo>
                  <a:lnTo>
                    <a:pt x="7861" y="4523"/>
                  </a:lnTo>
                  <a:lnTo>
                    <a:pt x="7827" y="4417"/>
                  </a:lnTo>
                  <a:lnTo>
                    <a:pt x="7788" y="4312"/>
                  </a:lnTo>
                  <a:lnTo>
                    <a:pt x="7745" y="4209"/>
                  </a:lnTo>
                  <a:lnTo>
                    <a:pt x="7698" y="4107"/>
                  </a:lnTo>
                  <a:lnTo>
                    <a:pt x="7648" y="4007"/>
                  </a:lnTo>
                  <a:lnTo>
                    <a:pt x="7593" y="3908"/>
                  </a:lnTo>
                  <a:lnTo>
                    <a:pt x="7535" y="3812"/>
                  </a:lnTo>
                  <a:lnTo>
                    <a:pt x="7474" y="3718"/>
                  </a:lnTo>
                  <a:lnTo>
                    <a:pt x="7409" y="3627"/>
                  </a:lnTo>
                  <a:lnTo>
                    <a:pt x="7341" y="3538"/>
                  </a:lnTo>
                  <a:lnTo>
                    <a:pt x="7269" y="3452"/>
                  </a:lnTo>
                  <a:lnTo>
                    <a:pt x="7195" y="3369"/>
                  </a:lnTo>
                  <a:lnTo>
                    <a:pt x="7117" y="3288"/>
                  </a:lnTo>
                  <a:lnTo>
                    <a:pt x="7037" y="3211"/>
                  </a:lnTo>
                  <a:lnTo>
                    <a:pt x="6953" y="3137"/>
                  </a:lnTo>
                  <a:lnTo>
                    <a:pt x="6867" y="3065"/>
                  </a:lnTo>
                  <a:lnTo>
                    <a:pt x="6779" y="2997"/>
                  </a:lnTo>
                  <a:lnTo>
                    <a:pt x="6687" y="2932"/>
                  </a:lnTo>
                  <a:lnTo>
                    <a:pt x="6593" y="2871"/>
                  </a:lnTo>
                  <a:lnTo>
                    <a:pt x="6497" y="2812"/>
                  </a:lnTo>
                  <a:lnTo>
                    <a:pt x="6398" y="2758"/>
                  </a:lnTo>
                  <a:lnTo>
                    <a:pt x="6298" y="2707"/>
                  </a:lnTo>
                  <a:lnTo>
                    <a:pt x="6196" y="2661"/>
                  </a:lnTo>
                  <a:lnTo>
                    <a:pt x="6187" y="2657"/>
                  </a:lnTo>
                  <a:lnTo>
                    <a:pt x="6176" y="2662"/>
                  </a:lnTo>
                  <a:lnTo>
                    <a:pt x="6145" y="2673"/>
                  </a:lnTo>
                  <a:lnTo>
                    <a:pt x="6112" y="2679"/>
                  </a:lnTo>
                  <a:lnTo>
                    <a:pt x="6080" y="2681"/>
                  </a:lnTo>
                  <a:lnTo>
                    <a:pt x="6047" y="2679"/>
                  </a:lnTo>
                  <a:lnTo>
                    <a:pt x="6015" y="2672"/>
                  </a:lnTo>
                  <a:lnTo>
                    <a:pt x="5984" y="2662"/>
                  </a:lnTo>
                  <a:lnTo>
                    <a:pt x="5955" y="2647"/>
                  </a:lnTo>
                  <a:lnTo>
                    <a:pt x="5928" y="2629"/>
                  </a:lnTo>
                  <a:lnTo>
                    <a:pt x="5903" y="2607"/>
                  </a:lnTo>
                  <a:lnTo>
                    <a:pt x="5882" y="2582"/>
                  </a:lnTo>
                  <a:lnTo>
                    <a:pt x="5864" y="2555"/>
                  </a:lnTo>
                  <a:lnTo>
                    <a:pt x="5855" y="2536"/>
                  </a:lnTo>
                  <a:lnTo>
                    <a:pt x="5775" y="2513"/>
                  </a:lnTo>
                  <a:lnTo>
                    <a:pt x="5666" y="2486"/>
                  </a:lnTo>
                  <a:lnTo>
                    <a:pt x="5557" y="2463"/>
                  </a:lnTo>
                  <a:lnTo>
                    <a:pt x="5447" y="2445"/>
                  </a:lnTo>
                  <a:lnTo>
                    <a:pt x="5336" y="2430"/>
                  </a:lnTo>
                  <a:lnTo>
                    <a:pt x="5224" y="2419"/>
                  </a:lnTo>
                  <a:lnTo>
                    <a:pt x="5112" y="2413"/>
                  </a:lnTo>
                  <a:lnTo>
                    <a:pt x="5000" y="2411"/>
                  </a:lnTo>
                  <a:lnTo>
                    <a:pt x="4888" y="2413"/>
                  </a:lnTo>
                  <a:lnTo>
                    <a:pt x="4776" y="2419"/>
                  </a:lnTo>
                  <a:lnTo>
                    <a:pt x="4664" y="2430"/>
                  </a:lnTo>
                  <a:lnTo>
                    <a:pt x="4553" y="2445"/>
                  </a:lnTo>
                  <a:lnTo>
                    <a:pt x="4443" y="2463"/>
                  </a:lnTo>
                  <a:lnTo>
                    <a:pt x="4334" y="2486"/>
                  </a:lnTo>
                  <a:lnTo>
                    <a:pt x="4225" y="2513"/>
                  </a:lnTo>
                  <a:lnTo>
                    <a:pt x="4145" y="2536"/>
                  </a:lnTo>
                  <a:lnTo>
                    <a:pt x="4136" y="2555"/>
                  </a:lnTo>
                  <a:lnTo>
                    <a:pt x="4118" y="2582"/>
                  </a:lnTo>
                  <a:lnTo>
                    <a:pt x="4097" y="2607"/>
                  </a:lnTo>
                  <a:lnTo>
                    <a:pt x="4072" y="2629"/>
                  </a:lnTo>
                  <a:lnTo>
                    <a:pt x="4045" y="2647"/>
                  </a:lnTo>
                  <a:lnTo>
                    <a:pt x="4016" y="2662"/>
                  </a:lnTo>
                  <a:lnTo>
                    <a:pt x="3985" y="2672"/>
                  </a:lnTo>
                  <a:lnTo>
                    <a:pt x="3953" y="2679"/>
                  </a:lnTo>
                  <a:lnTo>
                    <a:pt x="3920" y="2681"/>
                  </a:lnTo>
                  <a:lnTo>
                    <a:pt x="3888" y="2679"/>
                  </a:lnTo>
                  <a:close/>
                  <a:moveTo>
                    <a:pt x="7381" y="1976"/>
                  </a:moveTo>
                  <a:lnTo>
                    <a:pt x="6711" y="2359"/>
                  </a:lnTo>
                  <a:lnTo>
                    <a:pt x="6743" y="2377"/>
                  </a:lnTo>
                  <a:lnTo>
                    <a:pt x="6751" y="2382"/>
                  </a:lnTo>
                  <a:lnTo>
                    <a:pt x="6855" y="2445"/>
                  </a:lnTo>
                  <a:lnTo>
                    <a:pt x="6863" y="2450"/>
                  </a:lnTo>
                  <a:lnTo>
                    <a:pt x="6965" y="2517"/>
                  </a:lnTo>
                  <a:lnTo>
                    <a:pt x="6973" y="2522"/>
                  </a:lnTo>
                  <a:lnTo>
                    <a:pt x="7072" y="2592"/>
                  </a:lnTo>
                  <a:lnTo>
                    <a:pt x="7073" y="2593"/>
                  </a:lnTo>
                  <a:lnTo>
                    <a:pt x="7381" y="1976"/>
                  </a:lnTo>
                  <a:close/>
                  <a:moveTo>
                    <a:pt x="2619" y="1976"/>
                  </a:moveTo>
                  <a:lnTo>
                    <a:pt x="2927" y="2593"/>
                  </a:lnTo>
                  <a:lnTo>
                    <a:pt x="2928" y="2592"/>
                  </a:lnTo>
                  <a:lnTo>
                    <a:pt x="3027" y="2522"/>
                  </a:lnTo>
                  <a:lnTo>
                    <a:pt x="3035" y="2517"/>
                  </a:lnTo>
                  <a:lnTo>
                    <a:pt x="3137" y="2450"/>
                  </a:lnTo>
                  <a:lnTo>
                    <a:pt x="3145" y="2445"/>
                  </a:lnTo>
                  <a:lnTo>
                    <a:pt x="3249" y="2382"/>
                  </a:lnTo>
                  <a:lnTo>
                    <a:pt x="3257" y="2377"/>
                  </a:lnTo>
                  <a:lnTo>
                    <a:pt x="3289" y="2359"/>
                  </a:lnTo>
                  <a:lnTo>
                    <a:pt x="2619" y="1976"/>
                  </a:lnTo>
                  <a:close/>
                  <a:moveTo>
                    <a:pt x="6767" y="6655"/>
                  </a:moveTo>
                  <a:lnTo>
                    <a:pt x="6770" y="6700"/>
                  </a:lnTo>
                  <a:lnTo>
                    <a:pt x="6771" y="6708"/>
                  </a:lnTo>
                  <a:lnTo>
                    <a:pt x="6772" y="6753"/>
                  </a:lnTo>
                  <a:lnTo>
                    <a:pt x="6772" y="6761"/>
                  </a:lnTo>
                  <a:lnTo>
                    <a:pt x="6771" y="6807"/>
                  </a:lnTo>
                  <a:lnTo>
                    <a:pt x="6770" y="6814"/>
                  </a:lnTo>
                  <a:lnTo>
                    <a:pt x="6767" y="6860"/>
                  </a:lnTo>
                  <a:lnTo>
                    <a:pt x="6766" y="6867"/>
                  </a:lnTo>
                  <a:lnTo>
                    <a:pt x="6761" y="6912"/>
                  </a:lnTo>
                  <a:lnTo>
                    <a:pt x="6759" y="6920"/>
                  </a:lnTo>
                  <a:lnTo>
                    <a:pt x="6752" y="6965"/>
                  </a:lnTo>
                  <a:lnTo>
                    <a:pt x="6750" y="6972"/>
                  </a:lnTo>
                  <a:lnTo>
                    <a:pt x="6740" y="7017"/>
                  </a:lnTo>
                  <a:lnTo>
                    <a:pt x="6738" y="7024"/>
                  </a:lnTo>
                  <a:lnTo>
                    <a:pt x="6726" y="7068"/>
                  </a:lnTo>
                  <a:lnTo>
                    <a:pt x="6724" y="7075"/>
                  </a:lnTo>
                  <a:lnTo>
                    <a:pt x="6709" y="7119"/>
                  </a:lnTo>
                  <a:lnTo>
                    <a:pt x="6707" y="7126"/>
                  </a:lnTo>
                  <a:lnTo>
                    <a:pt x="6690" y="7170"/>
                  </a:lnTo>
                  <a:lnTo>
                    <a:pt x="6687" y="7176"/>
                  </a:lnTo>
                  <a:lnTo>
                    <a:pt x="6669" y="7219"/>
                  </a:lnTo>
                  <a:lnTo>
                    <a:pt x="6666" y="7226"/>
                  </a:lnTo>
                  <a:lnTo>
                    <a:pt x="6645" y="7268"/>
                  </a:lnTo>
                  <a:lnTo>
                    <a:pt x="6642" y="7274"/>
                  </a:lnTo>
                  <a:lnTo>
                    <a:pt x="6618" y="7316"/>
                  </a:lnTo>
                  <a:lnTo>
                    <a:pt x="6615" y="7322"/>
                  </a:lnTo>
                  <a:lnTo>
                    <a:pt x="6590" y="7363"/>
                  </a:lnTo>
                  <a:lnTo>
                    <a:pt x="6586" y="7369"/>
                  </a:lnTo>
                  <a:lnTo>
                    <a:pt x="6559" y="7410"/>
                  </a:lnTo>
                  <a:lnTo>
                    <a:pt x="6555" y="7415"/>
                  </a:lnTo>
                  <a:lnTo>
                    <a:pt x="6526" y="7455"/>
                  </a:lnTo>
                  <a:lnTo>
                    <a:pt x="6522" y="7460"/>
                  </a:lnTo>
                  <a:lnTo>
                    <a:pt x="6491" y="7499"/>
                  </a:lnTo>
                  <a:lnTo>
                    <a:pt x="6487" y="7504"/>
                  </a:lnTo>
                  <a:lnTo>
                    <a:pt x="6453" y="7542"/>
                  </a:lnTo>
                  <a:lnTo>
                    <a:pt x="6449" y="7546"/>
                  </a:lnTo>
                  <a:lnTo>
                    <a:pt x="6414" y="7583"/>
                  </a:lnTo>
                  <a:lnTo>
                    <a:pt x="6410" y="7588"/>
                  </a:lnTo>
                  <a:lnTo>
                    <a:pt x="6373" y="7624"/>
                  </a:lnTo>
                  <a:lnTo>
                    <a:pt x="6369" y="7628"/>
                  </a:lnTo>
                  <a:lnTo>
                    <a:pt x="6330" y="7663"/>
                  </a:lnTo>
                  <a:lnTo>
                    <a:pt x="6326" y="7666"/>
                  </a:lnTo>
                  <a:lnTo>
                    <a:pt x="6286" y="7700"/>
                  </a:lnTo>
                  <a:lnTo>
                    <a:pt x="6281" y="7704"/>
                  </a:lnTo>
                  <a:lnTo>
                    <a:pt x="6239" y="7736"/>
                  </a:lnTo>
                  <a:lnTo>
                    <a:pt x="6235" y="7739"/>
                  </a:lnTo>
                  <a:lnTo>
                    <a:pt x="6191" y="7771"/>
                  </a:lnTo>
                  <a:lnTo>
                    <a:pt x="6187" y="7774"/>
                  </a:lnTo>
                  <a:lnTo>
                    <a:pt x="6142" y="7804"/>
                  </a:lnTo>
                  <a:lnTo>
                    <a:pt x="6138" y="7807"/>
                  </a:lnTo>
                  <a:lnTo>
                    <a:pt x="6091" y="7836"/>
                  </a:lnTo>
                  <a:lnTo>
                    <a:pt x="6087" y="7838"/>
                  </a:lnTo>
                  <a:lnTo>
                    <a:pt x="6039" y="7866"/>
                  </a:lnTo>
                  <a:lnTo>
                    <a:pt x="6034" y="7868"/>
                  </a:lnTo>
                  <a:lnTo>
                    <a:pt x="5985" y="7895"/>
                  </a:lnTo>
                  <a:lnTo>
                    <a:pt x="5980" y="7897"/>
                  </a:lnTo>
                  <a:lnTo>
                    <a:pt x="5929" y="7922"/>
                  </a:lnTo>
                  <a:lnTo>
                    <a:pt x="5925" y="7924"/>
                  </a:lnTo>
                  <a:lnTo>
                    <a:pt x="5873" y="7948"/>
                  </a:lnTo>
                  <a:lnTo>
                    <a:pt x="5869" y="7949"/>
                  </a:lnTo>
                  <a:lnTo>
                    <a:pt x="5815" y="7972"/>
                  </a:lnTo>
                  <a:lnTo>
                    <a:pt x="5811" y="7973"/>
                  </a:lnTo>
                  <a:lnTo>
                    <a:pt x="5757" y="7994"/>
                  </a:lnTo>
                  <a:lnTo>
                    <a:pt x="5752" y="7996"/>
                  </a:lnTo>
                  <a:lnTo>
                    <a:pt x="5697" y="8015"/>
                  </a:lnTo>
                  <a:lnTo>
                    <a:pt x="5693" y="8016"/>
                  </a:lnTo>
                  <a:lnTo>
                    <a:pt x="5637" y="8033"/>
                  </a:lnTo>
                  <a:lnTo>
                    <a:pt x="5633" y="8035"/>
                  </a:lnTo>
                  <a:lnTo>
                    <a:pt x="5576" y="8050"/>
                  </a:lnTo>
                  <a:lnTo>
                    <a:pt x="5572" y="8052"/>
                  </a:lnTo>
                  <a:lnTo>
                    <a:pt x="5514" y="8066"/>
                  </a:lnTo>
                  <a:lnTo>
                    <a:pt x="5510" y="8067"/>
                  </a:lnTo>
                  <a:lnTo>
                    <a:pt x="5452" y="8079"/>
                  </a:lnTo>
                  <a:lnTo>
                    <a:pt x="5448" y="8080"/>
                  </a:lnTo>
                  <a:lnTo>
                    <a:pt x="5389" y="8091"/>
                  </a:lnTo>
                  <a:lnTo>
                    <a:pt x="5385" y="8092"/>
                  </a:lnTo>
                  <a:lnTo>
                    <a:pt x="5325" y="8101"/>
                  </a:lnTo>
                  <a:lnTo>
                    <a:pt x="5321" y="8102"/>
                  </a:lnTo>
                  <a:lnTo>
                    <a:pt x="5261" y="8109"/>
                  </a:lnTo>
                  <a:lnTo>
                    <a:pt x="5257" y="8110"/>
                  </a:lnTo>
                  <a:lnTo>
                    <a:pt x="5197" y="8116"/>
                  </a:lnTo>
                  <a:lnTo>
                    <a:pt x="5193" y="8116"/>
                  </a:lnTo>
                  <a:lnTo>
                    <a:pt x="5132" y="8120"/>
                  </a:lnTo>
                  <a:lnTo>
                    <a:pt x="5128" y="8120"/>
                  </a:lnTo>
                  <a:lnTo>
                    <a:pt x="5067" y="8123"/>
                  </a:lnTo>
                  <a:lnTo>
                    <a:pt x="5063" y="8123"/>
                  </a:lnTo>
                  <a:lnTo>
                    <a:pt x="5002" y="8124"/>
                  </a:lnTo>
                  <a:lnTo>
                    <a:pt x="4998" y="8124"/>
                  </a:lnTo>
                  <a:lnTo>
                    <a:pt x="4937" y="8123"/>
                  </a:lnTo>
                  <a:lnTo>
                    <a:pt x="4933" y="8123"/>
                  </a:lnTo>
                  <a:lnTo>
                    <a:pt x="4872" y="8120"/>
                  </a:lnTo>
                  <a:lnTo>
                    <a:pt x="4868" y="8120"/>
                  </a:lnTo>
                  <a:lnTo>
                    <a:pt x="4807" y="8116"/>
                  </a:lnTo>
                  <a:lnTo>
                    <a:pt x="4803" y="8116"/>
                  </a:lnTo>
                  <a:lnTo>
                    <a:pt x="4743" y="8110"/>
                  </a:lnTo>
                  <a:lnTo>
                    <a:pt x="4739" y="8109"/>
                  </a:lnTo>
                  <a:lnTo>
                    <a:pt x="4679" y="8102"/>
                  </a:lnTo>
                  <a:lnTo>
                    <a:pt x="4675" y="8101"/>
                  </a:lnTo>
                  <a:lnTo>
                    <a:pt x="4615" y="8092"/>
                  </a:lnTo>
                  <a:lnTo>
                    <a:pt x="4611" y="8091"/>
                  </a:lnTo>
                  <a:lnTo>
                    <a:pt x="4552" y="8080"/>
                  </a:lnTo>
                  <a:lnTo>
                    <a:pt x="4548" y="8079"/>
                  </a:lnTo>
                  <a:lnTo>
                    <a:pt x="4490" y="8067"/>
                  </a:lnTo>
                  <a:lnTo>
                    <a:pt x="4486" y="8066"/>
                  </a:lnTo>
                  <a:lnTo>
                    <a:pt x="4428" y="8052"/>
                  </a:lnTo>
                  <a:lnTo>
                    <a:pt x="4424" y="8050"/>
                  </a:lnTo>
                  <a:lnTo>
                    <a:pt x="4367" y="8035"/>
                  </a:lnTo>
                  <a:lnTo>
                    <a:pt x="4363" y="8033"/>
                  </a:lnTo>
                  <a:lnTo>
                    <a:pt x="4307" y="8016"/>
                  </a:lnTo>
                  <a:lnTo>
                    <a:pt x="4303" y="8015"/>
                  </a:lnTo>
                  <a:lnTo>
                    <a:pt x="4248" y="7996"/>
                  </a:lnTo>
                  <a:lnTo>
                    <a:pt x="4243" y="7994"/>
                  </a:lnTo>
                  <a:lnTo>
                    <a:pt x="4189" y="7973"/>
                  </a:lnTo>
                  <a:lnTo>
                    <a:pt x="4185" y="7972"/>
                  </a:lnTo>
                  <a:lnTo>
                    <a:pt x="4131" y="7949"/>
                  </a:lnTo>
                  <a:lnTo>
                    <a:pt x="4127" y="7948"/>
                  </a:lnTo>
                  <a:lnTo>
                    <a:pt x="4075" y="7924"/>
                  </a:lnTo>
                  <a:lnTo>
                    <a:pt x="4071" y="7922"/>
                  </a:lnTo>
                  <a:lnTo>
                    <a:pt x="4020" y="7897"/>
                  </a:lnTo>
                  <a:lnTo>
                    <a:pt x="4015" y="7895"/>
                  </a:lnTo>
                  <a:lnTo>
                    <a:pt x="3966" y="7868"/>
                  </a:lnTo>
                  <a:lnTo>
                    <a:pt x="3961" y="7866"/>
                  </a:lnTo>
                  <a:lnTo>
                    <a:pt x="3913" y="7838"/>
                  </a:lnTo>
                  <a:lnTo>
                    <a:pt x="3909" y="7836"/>
                  </a:lnTo>
                  <a:lnTo>
                    <a:pt x="3862" y="7807"/>
                  </a:lnTo>
                  <a:lnTo>
                    <a:pt x="3858" y="7804"/>
                  </a:lnTo>
                  <a:lnTo>
                    <a:pt x="3813" y="7774"/>
                  </a:lnTo>
                  <a:lnTo>
                    <a:pt x="3809" y="7771"/>
                  </a:lnTo>
                  <a:lnTo>
                    <a:pt x="3765" y="7739"/>
                  </a:lnTo>
                  <a:lnTo>
                    <a:pt x="3761" y="7736"/>
                  </a:lnTo>
                  <a:lnTo>
                    <a:pt x="3719" y="7704"/>
                  </a:lnTo>
                  <a:lnTo>
                    <a:pt x="3714" y="7700"/>
                  </a:lnTo>
                  <a:lnTo>
                    <a:pt x="3674" y="7666"/>
                  </a:lnTo>
                  <a:lnTo>
                    <a:pt x="3670" y="7663"/>
                  </a:lnTo>
                  <a:lnTo>
                    <a:pt x="3631" y="7628"/>
                  </a:lnTo>
                  <a:lnTo>
                    <a:pt x="3627" y="7624"/>
                  </a:lnTo>
                  <a:lnTo>
                    <a:pt x="3590" y="7588"/>
                  </a:lnTo>
                  <a:lnTo>
                    <a:pt x="3586" y="7583"/>
                  </a:lnTo>
                  <a:lnTo>
                    <a:pt x="3551" y="7546"/>
                  </a:lnTo>
                  <a:lnTo>
                    <a:pt x="3547" y="7542"/>
                  </a:lnTo>
                  <a:lnTo>
                    <a:pt x="3513" y="7504"/>
                  </a:lnTo>
                  <a:lnTo>
                    <a:pt x="3509" y="7499"/>
                  </a:lnTo>
                  <a:lnTo>
                    <a:pt x="3478" y="7460"/>
                  </a:lnTo>
                  <a:lnTo>
                    <a:pt x="3474" y="7455"/>
                  </a:lnTo>
                  <a:lnTo>
                    <a:pt x="3445" y="7415"/>
                  </a:lnTo>
                  <a:lnTo>
                    <a:pt x="3441" y="7410"/>
                  </a:lnTo>
                  <a:lnTo>
                    <a:pt x="3414" y="7369"/>
                  </a:lnTo>
                  <a:lnTo>
                    <a:pt x="3410" y="7363"/>
                  </a:lnTo>
                  <a:lnTo>
                    <a:pt x="3385" y="7322"/>
                  </a:lnTo>
                  <a:lnTo>
                    <a:pt x="3382" y="7316"/>
                  </a:lnTo>
                  <a:lnTo>
                    <a:pt x="3358" y="7274"/>
                  </a:lnTo>
                  <a:lnTo>
                    <a:pt x="3355" y="7268"/>
                  </a:lnTo>
                  <a:lnTo>
                    <a:pt x="3334" y="7226"/>
                  </a:lnTo>
                  <a:lnTo>
                    <a:pt x="3331" y="7219"/>
                  </a:lnTo>
                  <a:lnTo>
                    <a:pt x="3313" y="7176"/>
                  </a:lnTo>
                  <a:lnTo>
                    <a:pt x="3310" y="7170"/>
                  </a:lnTo>
                  <a:lnTo>
                    <a:pt x="3293" y="7126"/>
                  </a:lnTo>
                  <a:lnTo>
                    <a:pt x="3291" y="7119"/>
                  </a:lnTo>
                  <a:lnTo>
                    <a:pt x="3276" y="7075"/>
                  </a:lnTo>
                  <a:lnTo>
                    <a:pt x="3274" y="7068"/>
                  </a:lnTo>
                  <a:lnTo>
                    <a:pt x="3262" y="7024"/>
                  </a:lnTo>
                  <a:lnTo>
                    <a:pt x="3260" y="7017"/>
                  </a:lnTo>
                  <a:lnTo>
                    <a:pt x="3250" y="6972"/>
                  </a:lnTo>
                  <a:lnTo>
                    <a:pt x="3248" y="6965"/>
                  </a:lnTo>
                  <a:lnTo>
                    <a:pt x="3241" y="6920"/>
                  </a:lnTo>
                  <a:lnTo>
                    <a:pt x="3239" y="6912"/>
                  </a:lnTo>
                  <a:lnTo>
                    <a:pt x="3234" y="6867"/>
                  </a:lnTo>
                  <a:lnTo>
                    <a:pt x="3233" y="6860"/>
                  </a:lnTo>
                  <a:lnTo>
                    <a:pt x="3230" y="6814"/>
                  </a:lnTo>
                  <a:lnTo>
                    <a:pt x="3229" y="6807"/>
                  </a:lnTo>
                  <a:lnTo>
                    <a:pt x="3228" y="6761"/>
                  </a:lnTo>
                  <a:lnTo>
                    <a:pt x="3228" y="6753"/>
                  </a:lnTo>
                  <a:lnTo>
                    <a:pt x="3229" y="6708"/>
                  </a:lnTo>
                  <a:lnTo>
                    <a:pt x="3230" y="6700"/>
                  </a:lnTo>
                  <a:lnTo>
                    <a:pt x="3233" y="6655"/>
                  </a:lnTo>
                  <a:lnTo>
                    <a:pt x="3234" y="6647"/>
                  </a:lnTo>
                  <a:lnTo>
                    <a:pt x="3239" y="6602"/>
                  </a:lnTo>
                  <a:lnTo>
                    <a:pt x="3241" y="6595"/>
                  </a:lnTo>
                  <a:lnTo>
                    <a:pt x="3248" y="6550"/>
                  </a:lnTo>
                  <a:lnTo>
                    <a:pt x="3250" y="6542"/>
                  </a:lnTo>
                  <a:lnTo>
                    <a:pt x="3260" y="6498"/>
                  </a:lnTo>
                  <a:lnTo>
                    <a:pt x="3262" y="6491"/>
                  </a:lnTo>
                  <a:lnTo>
                    <a:pt x="3274" y="6446"/>
                  </a:lnTo>
                  <a:lnTo>
                    <a:pt x="3276" y="6439"/>
                  </a:lnTo>
                  <a:lnTo>
                    <a:pt x="3291" y="6395"/>
                  </a:lnTo>
                  <a:lnTo>
                    <a:pt x="3293" y="6389"/>
                  </a:lnTo>
                  <a:lnTo>
                    <a:pt x="3310" y="6345"/>
                  </a:lnTo>
                  <a:lnTo>
                    <a:pt x="3313" y="6339"/>
                  </a:lnTo>
                  <a:lnTo>
                    <a:pt x="3331" y="6296"/>
                  </a:lnTo>
                  <a:lnTo>
                    <a:pt x="3334" y="6289"/>
                  </a:lnTo>
                  <a:lnTo>
                    <a:pt x="3355" y="6247"/>
                  </a:lnTo>
                  <a:lnTo>
                    <a:pt x="3358" y="6241"/>
                  </a:lnTo>
                  <a:lnTo>
                    <a:pt x="3382" y="6199"/>
                  </a:lnTo>
                  <a:lnTo>
                    <a:pt x="3385" y="6193"/>
                  </a:lnTo>
                  <a:lnTo>
                    <a:pt x="3410" y="6152"/>
                  </a:lnTo>
                  <a:lnTo>
                    <a:pt x="3414" y="6146"/>
                  </a:lnTo>
                  <a:lnTo>
                    <a:pt x="3441" y="6105"/>
                  </a:lnTo>
                  <a:lnTo>
                    <a:pt x="3445" y="6100"/>
                  </a:lnTo>
                  <a:lnTo>
                    <a:pt x="3474" y="6060"/>
                  </a:lnTo>
                  <a:lnTo>
                    <a:pt x="3478" y="6055"/>
                  </a:lnTo>
                  <a:lnTo>
                    <a:pt x="3509" y="6016"/>
                  </a:lnTo>
                  <a:lnTo>
                    <a:pt x="3513" y="6011"/>
                  </a:lnTo>
                  <a:lnTo>
                    <a:pt x="3547" y="5973"/>
                  </a:lnTo>
                  <a:lnTo>
                    <a:pt x="3551" y="5969"/>
                  </a:lnTo>
                  <a:lnTo>
                    <a:pt x="3586" y="5932"/>
                  </a:lnTo>
                  <a:lnTo>
                    <a:pt x="3590" y="5927"/>
                  </a:lnTo>
                  <a:lnTo>
                    <a:pt x="3627" y="5891"/>
                  </a:lnTo>
                  <a:lnTo>
                    <a:pt x="3631" y="5887"/>
                  </a:lnTo>
                  <a:lnTo>
                    <a:pt x="3670" y="5852"/>
                  </a:lnTo>
                  <a:lnTo>
                    <a:pt x="3674" y="5849"/>
                  </a:lnTo>
                  <a:lnTo>
                    <a:pt x="3714" y="5815"/>
                  </a:lnTo>
                  <a:lnTo>
                    <a:pt x="3719" y="5811"/>
                  </a:lnTo>
                  <a:lnTo>
                    <a:pt x="3761" y="5779"/>
                  </a:lnTo>
                  <a:lnTo>
                    <a:pt x="3765" y="5776"/>
                  </a:lnTo>
                  <a:lnTo>
                    <a:pt x="3809" y="5744"/>
                  </a:lnTo>
                  <a:lnTo>
                    <a:pt x="3813" y="5741"/>
                  </a:lnTo>
                  <a:lnTo>
                    <a:pt x="3858" y="5711"/>
                  </a:lnTo>
                  <a:lnTo>
                    <a:pt x="3862" y="5708"/>
                  </a:lnTo>
                  <a:lnTo>
                    <a:pt x="3909" y="5679"/>
                  </a:lnTo>
                  <a:lnTo>
                    <a:pt x="3913" y="5677"/>
                  </a:lnTo>
                  <a:lnTo>
                    <a:pt x="3961" y="5649"/>
                  </a:lnTo>
                  <a:lnTo>
                    <a:pt x="3966" y="5647"/>
                  </a:lnTo>
                  <a:lnTo>
                    <a:pt x="4015" y="5620"/>
                  </a:lnTo>
                  <a:lnTo>
                    <a:pt x="4020" y="5618"/>
                  </a:lnTo>
                  <a:lnTo>
                    <a:pt x="4071" y="5593"/>
                  </a:lnTo>
                  <a:lnTo>
                    <a:pt x="4075" y="5591"/>
                  </a:lnTo>
                  <a:lnTo>
                    <a:pt x="4127" y="5567"/>
                  </a:lnTo>
                  <a:lnTo>
                    <a:pt x="4131" y="5566"/>
                  </a:lnTo>
                  <a:lnTo>
                    <a:pt x="4185" y="5543"/>
                  </a:lnTo>
                  <a:lnTo>
                    <a:pt x="4189" y="5542"/>
                  </a:lnTo>
                  <a:lnTo>
                    <a:pt x="4243" y="5521"/>
                  </a:lnTo>
                  <a:lnTo>
                    <a:pt x="4248" y="5519"/>
                  </a:lnTo>
                  <a:lnTo>
                    <a:pt x="4303" y="5500"/>
                  </a:lnTo>
                  <a:lnTo>
                    <a:pt x="4307" y="5499"/>
                  </a:lnTo>
                  <a:lnTo>
                    <a:pt x="4363" y="5482"/>
                  </a:lnTo>
                  <a:lnTo>
                    <a:pt x="4367" y="5480"/>
                  </a:lnTo>
                  <a:lnTo>
                    <a:pt x="4424" y="5465"/>
                  </a:lnTo>
                  <a:lnTo>
                    <a:pt x="4428" y="5463"/>
                  </a:lnTo>
                  <a:lnTo>
                    <a:pt x="4486" y="5449"/>
                  </a:lnTo>
                  <a:lnTo>
                    <a:pt x="4490" y="5448"/>
                  </a:lnTo>
                  <a:lnTo>
                    <a:pt x="4548" y="5436"/>
                  </a:lnTo>
                  <a:lnTo>
                    <a:pt x="4552" y="5435"/>
                  </a:lnTo>
                  <a:lnTo>
                    <a:pt x="4611" y="5424"/>
                  </a:lnTo>
                  <a:lnTo>
                    <a:pt x="4615" y="5423"/>
                  </a:lnTo>
                  <a:lnTo>
                    <a:pt x="4675" y="5414"/>
                  </a:lnTo>
                  <a:lnTo>
                    <a:pt x="4679" y="5413"/>
                  </a:lnTo>
                  <a:lnTo>
                    <a:pt x="4739" y="5406"/>
                  </a:lnTo>
                  <a:lnTo>
                    <a:pt x="4743" y="5405"/>
                  </a:lnTo>
                  <a:lnTo>
                    <a:pt x="4803" y="5399"/>
                  </a:lnTo>
                  <a:lnTo>
                    <a:pt x="4807" y="5399"/>
                  </a:lnTo>
                  <a:lnTo>
                    <a:pt x="4868" y="5395"/>
                  </a:lnTo>
                  <a:lnTo>
                    <a:pt x="4872" y="5395"/>
                  </a:lnTo>
                  <a:lnTo>
                    <a:pt x="4933" y="5392"/>
                  </a:lnTo>
                  <a:lnTo>
                    <a:pt x="4937" y="5392"/>
                  </a:lnTo>
                  <a:lnTo>
                    <a:pt x="4998" y="5391"/>
                  </a:lnTo>
                  <a:lnTo>
                    <a:pt x="5002" y="5391"/>
                  </a:lnTo>
                  <a:lnTo>
                    <a:pt x="5063" y="5392"/>
                  </a:lnTo>
                  <a:lnTo>
                    <a:pt x="5067" y="5392"/>
                  </a:lnTo>
                  <a:lnTo>
                    <a:pt x="5128" y="5395"/>
                  </a:lnTo>
                  <a:lnTo>
                    <a:pt x="5132" y="5395"/>
                  </a:lnTo>
                  <a:lnTo>
                    <a:pt x="5193" y="5399"/>
                  </a:lnTo>
                  <a:lnTo>
                    <a:pt x="5197" y="5399"/>
                  </a:lnTo>
                  <a:lnTo>
                    <a:pt x="5257" y="5405"/>
                  </a:lnTo>
                  <a:lnTo>
                    <a:pt x="5261" y="5406"/>
                  </a:lnTo>
                  <a:lnTo>
                    <a:pt x="5321" y="5413"/>
                  </a:lnTo>
                  <a:lnTo>
                    <a:pt x="5325" y="5414"/>
                  </a:lnTo>
                  <a:lnTo>
                    <a:pt x="5385" y="5423"/>
                  </a:lnTo>
                  <a:lnTo>
                    <a:pt x="5389" y="5424"/>
                  </a:lnTo>
                  <a:lnTo>
                    <a:pt x="5448" y="5435"/>
                  </a:lnTo>
                  <a:lnTo>
                    <a:pt x="5452" y="5436"/>
                  </a:lnTo>
                  <a:lnTo>
                    <a:pt x="5510" y="5448"/>
                  </a:lnTo>
                  <a:lnTo>
                    <a:pt x="5514" y="5449"/>
                  </a:lnTo>
                  <a:lnTo>
                    <a:pt x="5572" y="5463"/>
                  </a:lnTo>
                  <a:lnTo>
                    <a:pt x="5576" y="5465"/>
                  </a:lnTo>
                  <a:lnTo>
                    <a:pt x="5633" y="5480"/>
                  </a:lnTo>
                  <a:lnTo>
                    <a:pt x="5637" y="5482"/>
                  </a:lnTo>
                  <a:lnTo>
                    <a:pt x="5693" y="5499"/>
                  </a:lnTo>
                  <a:lnTo>
                    <a:pt x="5697" y="5500"/>
                  </a:lnTo>
                  <a:lnTo>
                    <a:pt x="5752" y="5519"/>
                  </a:lnTo>
                  <a:lnTo>
                    <a:pt x="5757" y="5521"/>
                  </a:lnTo>
                  <a:lnTo>
                    <a:pt x="5811" y="5542"/>
                  </a:lnTo>
                  <a:lnTo>
                    <a:pt x="5815" y="5543"/>
                  </a:lnTo>
                  <a:lnTo>
                    <a:pt x="5869" y="5566"/>
                  </a:lnTo>
                  <a:lnTo>
                    <a:pt x="5873" y="5567"/>
                  </a:lnTo>
                  <a:lnTo>
                    <a:pt x="5925" y="5591"/>
                  </a:lnTo>
                  <a:lnTo>
                    <a:pt x="5929" y="5593"/>
                  </a:lnTo>
                  <a:lnTo>
                    <a:pt x="5980" y="5618"/>
                  </a:lnTo>
                  <a:lnTo>
                    <a:pt x="5985" y="5620"/>
                  </a:lnTo>
                  <a:lnTo>
                    <a:pt x="6034" y="5647"/>
                  </a:lnTo>
                  <a:lnTo>
                    <a:pt x="6039" y="5649"/>
                  </a:lnTo>
                  <a:lnTo>
                    <a:pt x="6087" y="5677"/>
                  </a:lnTo>
                  <a:lnTo>
                    <a:pt x="6091" y="5679"/>
                  </a:lnTo>
                  <a:lnTo>
                    <a:pt x="6138" y="5708"/>
                  </a:lnTo>
                  <a:lnTo>
                    <a:pt x="6142" y="5711"/>
                  </a:lnTo>
                  <a:lnTo>
                    <a:pt x="6187" y="5741"/>
                  </a:lnTo>
                  <a:lnTo>
                    <a:pt x="6191" y="5744"/>
                  </a:lnTo>
                  <a:lnTo>
                    <a:pt x="6235" y="5776"/>
                  </a:lnTo>
                  <a:lnTo>
                    <a:pt x="6239" y="5779"/>
                  </a:lnTo>
                  <a:lnTo>
                    <a:pt x="6281" y="5811"/>
                  </a:lnTo>
                  <a:lnTo>
                    <a:pt x="6286" y="5815"/>
                  </a:lnTo>
                  <a:lnTo>
                    <a:pt x="6326" y="5849"/>
                  </a:lnTo>
                  <a:lnTo>
                    <a:pt x="6330" y="5852"/>
                  </a:lnTo>
                  <a:lnTo>
                    <a:pt x="6369" y="5887"/>
                  </a:lnTo>
                  <a:lnTo>
                    <a:pt x="6373" y="5891"/>
                  </a:lnTo>
                  <a:lnTo>
                    <a:pt x="6410" y="5927"/>
                  </a:lnTo>
                  <a:lnTo>
                    <a:pt x="6414" y="5932"/>
                  </a:lnTo>
                  <a:lnTo>
                    <a:pt x="6449" y="5969"/>
                  </a:lnTo>
                  <a:lnTo>
                    <a:pt x="6453" y="5973"/>
                  </a:lnTo>
                  <a:lnTo>
                    <a:pt x="6487" y="6011"/>
                  </a:lnTo>
                  <a:lnTo>
                    <a:pt x="6491" y="6016"/>
                  </a:lnTo>
                  <a:lnTo>
                    <a:pt x="6522" y="6055"/>
                  </a:lnTo>
                  <a:lnTo>
                    <a:pt x="6526" y="6060"/>
                  </a:lnTo>
                  <a:lnTo>
                    <a:pt x="6555" y="6100"/>
                  </a:lnTo>
                  <a:lnTo>
                    <a:pt x="6559" y="6105"/>
                  </a:lnTo>
                  <a:lnTo>
                    <a:pt x="6586" y="6146"/>
                  </a:lnTo>
                  <a:lnTo>
                    <a:pt x="6590" y="6152"/>
                  </a:lnTo>
                  <a:lnTo>
                    <a:pt x="6615" y="6193"/>
                  </a:lnTo>
                  <a:lnTo>
                    <a:pt x="6618" y="6199"/>
                  </a:lnTo>
                  <a:lnTo>
                    <a:pt x="6642" y="6241"/>
                  </a:lnTo>
                  <a:lnTo>
                    <a:pt x="6645" y="6247"/>
                  </a:lnTo>
                  <a:lnTo>
                    <a:pt x="6666" y="6289"/>
                  </a:lnTo>
                  <a:lnTo>
                    <a:pt x="6669" y="6296"/>
                  </a:lnTo>
                  <a:lnTo>
                    <a:pt x="6687" y="6339"/>
                  </a:lnTo>
                  <a:lnTo>
                    <a:pt x="6690" y="6345"/>
                  </a:lnTo>
                  <a:lnTo>
                    <a:pt x="6707" y="6389"/>
                  </a:lnTo>
                  <a:lnTo>
                    <a:pt x="6709" y="6395"/>
                  </a:lnTo>
                  <a:lnTo>
                    <a:pt x="6724" y="6439"/>
                  </a:lnTo>
                  <a:lnTo>
                    <a:pt x="6726" y="6446"/>
                  </a:lnTo>
                  <a:lnTo>
                    <a:pt x="6738" y="6491"/>
                  </a:lnTo>
                  <a:lnTo>
                    <a:pt x="6740" y="6498"/>
                  </a:lnTo>
                  <a:lnTo>
                    <a:pt x="6750" y="6542"/>
                  </a:lnTo>
                  <a:lnTo>
                    <a:pt x="6752" y="6550"/>
                  </a:lnTo>
                  <a:lnTo>
                    <a:pt x="6759" y="6595"/>
                  </a:lnTo>
                  <a:lnTo>
                    <a:pt x="6761" y="6602"/>
                  </a:lnTo>
                  <a:lnTo>
                    <a:pt x="6766" y="6647"/>
                  </a:lnTo>
                  <a:lnTo>
                    <a:pt x="6767" y="6655"/>
                  </a:lnTo>
                  <a:close/>
                  <a:moveTo>
                    <a:pt x="6463" y="6872"/>
                  </a:moveTo>
                  <a:lnTo>
                    <a:pt x="6468" y="6833"/>
                  </a:lnTo>
                  <a:lnTo>
                    <a:pt x="6471" y="6795"/>
                  </a:lnTo>
                  <a:lnTo>
                    <a:pt x="6472" y="6757"/>
                  </a:lnTo>
                  <a:lnTo>
                    <a:pt x="6471" y="6719"/>
                  </a:lnTo>
                  <a:lnTo>
                    <a:pt x="6468" y="6681"/>
                  </a:lnTo>
                  <a:lnTo>
                    <a:pt x="6463" y="6643"/>
                  </a:lnTo>
                  <a:lnTo>
                    <a:pt x="6457" y="6605"/>
                  </a:lnTo>
                  <a:lnTo>
                    <a:pt x="6448" y="6568"/>
                  </a:lnTo>
                  <a:lnTo>
                    <a:pt x="6438" y="6530"/>
                  </a:lnTo>
                  <a:lnTo>
                    <a:pt x="6425" y="6493"/>
                  </a:lnTo>
                  <a:lnTo>
                    <a:pt x="6411" y="6456"/>
                  </a:lnTo>
                  <a:lnTo>
                    <a:pt x="6395" y="6419"/>
                  </a:lnTo>
                  <a:lnTo>
                    <a:pt x="6377" y="6383"/>
                  </a:lnTo>
                  <a:lnTo>
                    <a:pt x="6357" y="6346"/>
                  </a:lnTo>
                  <a:lnTo>
                    <a:pt x="6335" y="6311"/>
                  </a:lnTo>
                  <a:lnTo>
                    <a:pt x="6312" y="6275"/>
                  </a:lnTo>
                  <a:lnTo>
                    <a:pt x="6286" y="6240"/>
                  </a:lnTo>
                  <a:lnTo>
                    <a:pt x="6259" y="6206"/>
                  </a:lnTo>
                  <a:lnTo>
                    <a:pt x="6229" y="6173"/>
                  </a:lnTo>
                  <a:lnTo>
                    <a:pt x="6198" y="6140"/>
                  </a:lnTo>
                  <a:lnTo>
                    <a:pt x="6166" y="6108"/>
                  </a:lnTo>
                  <a:lnTo>
                    <a:pt x="6131" y="6077"/>
                  </a:lnTo>
                  <a:lnTo>
                    <a:pt x="6095" y="6047"/>
                  </a:lnTo>
                  <a:lnTo>
                    <a:pt x="6057" y="6017"/>
                  </a:lnTo>
                  <a:lnTo>
                    <a:pt x="6018" y="5989"/>
                  </a:lnTo>
                  <a:lnTo>
                    <a:pt x="5977" y="5962"/>
                  </a:lnTo>
                  <a:lnTo>
                    <a:pt x="5935" y="5935"/>
                  </a:lnTo>
                  <a:lnTo>
                    <a:pt x="5891" y="5910"/>
                  </a:lnTo>
                  <a:lnTo>
                    <a:pt x="5846" y="5886"/>
                  </a:lnTo>
                  <a:lnTo>
                    <a:pt x="5799" y="5863"/>
                  </a:lnTo>
                  <a:lnTo>
                    <a:pt x="5751" y="5842"/>
                  </a:lnTo>
                  <a:lnTo>
                    <a:pt x="5702" y="5821"/>
                  </a:lnTo>
                  <a:lnTo>
                    <a:pt x="5653" y="5802"/>
                  </a:lnTo>
                  <a:lnTo>
                    <a:pt x="5602" y="5785"/>
                  </a:lnTo>
                  <a:lnTo>
                    <a:pt x="5550" y="5769"/>
                  </a:lnTo>
                  <a:lnTo>
                    <a:pt x="5498" y="5754"/>
                  </a:lnTo>
                  <a:lnTo>
                    <a:pt x="5444" y="5741"/>
                  </a:lnTo>
                  <a:lnTo>
                    <a:pt x="5391" y="5729"/>
                  </a:lnTo>
                  <a:lnTo>
                    <a:pt x="5336" y="5719"/>
                  </a:lnTo>
                  <a:lnTo>
                    <a:pt x="5281" y="5711"/>
                  </a:lnTo>
                  <a:lnTo>
                    <a:pt x="5226" y="5704"/>
                  </a:lnTo>
                  <a:lnTo>
                    <a:pt x="5170" y="5698"/>
                  </a:lnTo>
                  <a:lnTo>
                    <a:pt x="5113" y="5694"/>
                  </a:lnTo>
                  <a:lnTo>
                    <a:pt x="5057" y="5692"/>
                  </a:lnTo>
                  <a:lnTo>
                    <a:pt x="5000" y="5691"/>
                  </a:lnTo>
                  <a:lnTo>
                    <a:pt x="4943" y="5692"/>
                  </a:lnTo>
                  <a:lnTo>
                    <a:pt x="4887" y="5694"/>
                  </a:lnTo>
                  <a:lnTo>
                    <a:pt x="4830" y="5698"/>
                  </a:lnTo>
                  <a:lnTo>
                    <a:pt x="4774" y="5704"/>
                  </a:lnTo>
                  <a:lnTo>
                    <a:pt x="4719" y="5711"/>
                  </a:lnTo>
                  <a:lnTo>
                    <a:pt x="4664" y="5719"/>
                  </a:lnTo>
                  <a:lnTo>
                    <a:pt x="4609" y="5729"/>
                  </a:lnTo>
                  <a:lnTo>
                    <a:pt x="4556" y="5741"/>
                  </a:lnTo>
                  <a:lnTo>
                    <a:pt x="4502" y="5754"/>
                  </a:lnTo>
                  <a:lnTo>
                    <a:pt x="4450" y="5769"/>
                  </a:lnTo>
                  <a:lnTo>
                    <a:pt x="4398" y="5785"/>
                  </a:lnTo>
                  <a:lnTo>
                    <a:pt x="4347" y="5802"/>
                  </a:lnTo>
                  <a:lnTo>
                    <a:pt x="4298" y="5821"/>
                  </a:lnTo>
                  <a:lnTo>
                    <a:pt x="4249" y="5842"/>
                  </a:lnTo>
                  <a:lnTo>
                    <a:pt x="4201" y="5863"/>
                  </a:lnTo>
                  <a:lnTo>
                    <a:pt x="4154" y="5886"/>
                  </a:lnTo>
                  <a:lnTo>
                    <a:pt x="4109" y="5910"/>
                  </a:lnTo>
                  <a:lnTo>
                    <a:pt x="4065" y="5935"/>
                  </a:lnTo>
                  <a:lnTo>
                    <a:pt x="4023" y="5962"/>
                  </a:lnTo>
                  <a:lnTo>
                    <a:pt x="3982" y="5989"/>
                  </a:lnTo>
                  <a:lnTo>
                    <a:pt x="3943" y="6017"/>
                  </a:lnTo>
                  <a:lnTo>
                    <a:pt x="3905" y="6047"/>
                  </a:lnTo>
                  <a:lnTo>
                    <a:pt x="3869" y="6077"/>
                  </a:lnTo>
                  <a:lnTo>
                    <a:pt x="3834" y="6108"/>
                  </a:lnTo>
                  <a:lnTo>
                    <a:pt x="3802" y="6140"/>
                  </a:lnTo>
                  <a:lnTo>
                    <a:pt x="3771" y="6173"/>
                  </a:lnTo>
                  <a:lnTo>
                    <a:pt x="3741" y="6206"/>
                  </a:lnTo>
                  <a:lnTo>
                    <a:pt x="3714" y="6240"/>
                  </a:lnTo>
                  <a:lnTo>
                    <a:pt x="3688" y="6275"/>
                  </a:lnTo>
                  <a:lnTo>
                    <a:pt x="3665" y="6311"/>
                  </a:lnTo>
                  <a:lnTo>
                    <a:pt x="3643" y="6346"/>
                  </a:lnTo>
                  <a:lnTo>
                    <a:pt x="3623" y="6383"/>
                  </a:lnTo>
                  <a:lnTo>
                    <a:pt x="3605" y="6419"/>
                  </a:lnTo>
                  <a:lnTo>
                    <a:pt x="3589" y="6456"/>
                  </a:lnTo>
                  <a:lnTo>
                    <a:pt x="3575" y="6493"/>
                  </a:lnTo>
                  <a:lnTo>
                    <a:pt x="3562" y="6530"/>
                  </a:lnTo>
                  <a:lnTo>
                    <a:pt x="3552" y="6568"/>
                  </a:lnTo>
                  <a:lnTo>
                    <a:pt x="3543" y="6605"/>
                  </a:lnTo>
                  <a:lnTo>
                    <a:pt x="3537" y="6643"/>
                  </a:lnTo>
                  <a:lnTo>
                    <a:pt x="3532" y="6681"/>
                  </a:lnTo>
                  <a:lnTo>
                    <a:pt x="3529" y="6719"/>
                  </a:lnTo>
                  <a:lnTo>
                    <a:pt x="3528" y="6757"/>
                  </a:lnTo>
                  <a:lnTo>
                    <a:pt x="3529" y="6795"/>
                  </a:lnTo>
                  <a:lnTo>
                    <a:pt x="3532" y="6833"/>
                  </a:lnTo>
                  <a:lnTo>
                    <a:pt x="3537" y="6872"/>
                  </a:lnTo>
                  <a:lnTo>
                    <a:pt x="3543" y="6909"/>
                  </a:lnTo>
                  <a:lnTo>
                    <a:pt x="3552" y="6947"/>
                  </a:lnTo>
                  <a:lnTo>
                    <a:pt x="3562" y="6985"/>
                  </a:lnTo>
                  <a:lnTo>
                    <a:pt x="3575" y="7022"/>
                  </a:lnTo>
                  <a:lnTo>
                    <a:pt x="3589" y="7059"/>
                  </a:lnTo>
                  <a:lnTo>
                    <a:pt x="3605" y="7096"/>
                  </a:lnTo>
                  <a:lnTo>
                    <a:pt x="3623" y="7132"/>
                  </a:lnTo>
                  <a:lnTo>
                    <a:pt x="3643" y="7169"/>
                  </a:lnTo>
                  <a:lnTo>
                    <a:pt x="3665" y="7204"/>
                  </a:lnTo>
                  <a:lnTo>
                    <a:pt x="3688" y="7240"/>
                  </a:lnTo>
                  <a:lnTo>
                    <a:pt x="3714" y="7275"/>
                  </a:lnTo>
                  <a:lnTo>
                    <a:pt x="3741" y="7309"/>
                  </a:lnTo>
                  <a:lnTo>
                    <a:pt x="3771" y="7342"/>
                  </a:lnTo>
                  <a:lnTo>
                    <a:pt x="3802" y="7375"/>
                  </a:lnTo>
                  <a:lnTo>
                    <a:pt x="3834" y="7407"/>
                  </a:lnTo>
                  <a:lnTo>
                    <a:pt x="3869" y="7438"/>
                  </a:lnTo>
                  <a:lnTo>
                    <a:pt x="3905" y="7468"/>
                  </a:lnTo>
                  <a:lnTo>
                    <a:pt x="3943" y="7498"/>
                  </a:lnTo>
                  <a:lnTo>
                    <a:pt x="3982" y="7526"/>
                  </a:lnTo>
                  <a:lnTo>
                    <a:pt x="4023" y="7553"/>
                  </a:lnTo>
                  <a:lnTo>
                    <a:pt x="4065" y="7580"/>
                  </a:lnTo>
                  <a:lnTo>
                    <a:pt x="4109" y="7605"/>
                  </a:lnTo>
                  <a:lnTo>
                    <a:pt x="4154" y="7629"/>
                  </a:lnTo>
                  <a:lnTo>
                    <a:pt x="4201" y="7652"/>
                  </a:lnTo>
                  <a:lnTo>
                    <a:pt x="4249" y="7673"/>
                  </a:lnTo>
                  <a:lnTo>
                    <a:pt x="4298" y="7694"/>
                  </a:lnTo>
                  <a:lnTo>
                    <a:pt x="4347" y="7713"/>
                  </a:lnTo>
                  <a:lnTo>
                    <a:pt x="4398" y="7730"/>
                  </a:lnTo>
                  <a:lnTo>
                    <a:pt x="4450" y="7746"/>
                  </a:lnTo>
                  <a:lnTo>
                    <a:pt x="4502" y="7761"/>
                  </a:lnTo>
                  <a:lnTo>
                    <a:pt x="4556" y="7774"/>
                  </a:lnTo>
                  <a:lnTo>
                    <a:pt x="4609" y="7786"/>
                  </a:lnTo>
                  <a:lnTo>
                    <a:pt x="4664" y="7796"/>
                  </a:lnTo>
                  <a:lnTo>
                    <a:pt x="4719" y="7804"/>
                  </a:lnTo>
                  <a:lnTo>
                    <a:pt x="4774" y="7811"/>
                  </a:lnTo>
                  <a:lnTo>
                    <a:pt x="4830" y="7817"/>
                  </a:lnTo>
                  <a:lnTo>
                    <a:pt x="4887" y="7821"/>
                  </a:lnTo>
                  <a:lnTo>
                    <a:pt x="4943" y="7823"/>
                  </a:lnTo>
                  <a:lnTo>
                    <a:pt x="5000" y="7824"/>
                  </a:lnTo>
                  <a:lnTo>
                    <a:pt x="5057" y="7823"/>
                  </a:lnTo>
                  <a:lnTo>
                    <a:pt x="5113" y="7821"/>
                  </a:lnTo>
                  <a:lnTo>
                    <a:pt x="5170" y="7817"/>
                  </a:lnTo>
                  <a:lnTo>
                    <a:pt x="5226" y="7811"/>
                  </a:lnTo>
                  <a:lnTo>
                    <a:pt x="5281" y="7804"/>
                  </a:lnTo>
                  <a:lnTo>
                    <a:pt x="5336" y="7796"/>
                  </a:lnTo>
                  <a:lnTo>
                    <a:pt x="5391" y="7786"/>
                  </a:lnTo>
                  <a:lnTo>
                    <a:pt x="5444" y="7774"/>
                  </a:lnTo>
                  <a:lnTo>
                    <a:pt x="5498" y="7761"/>
                  </a:lnTo>
                  <a:lnTo>
                    <a:pt x="5550" y="7746"/>
                  </a:lnTo>
                  <a:lnTo>
                    <a:pt x="5602" y="7730"/>
                  </a:lnTo>
                  <a:lnTo>
                    <a:pt x="5653" y="7713"/>
                  </a:lnTo>
                  <a:lnTo>
                    <a:pt x="5702" y="7694"/>
                  </a:lnTo>
                  <a:lnTo>
                    <a:pt x="5751" y="7673"/>
                  </a:lnTo>
                  <a:lnTo>
                    <a:pt x="5799" y="7652"/>
                  </a:lnTo>
                  <a:lnTo>
                    <a:pt x="5846" y="7629"/>
                  </a:lnTo>
                  <a:lnTo>
                    <a:pt x="5891" y="7605"/>
                  </a:lnTo>
                  <a:lnTo>
                    <a:pt x="5935" y="7580"/>
                  </a:lnTo>
                  <a:lnTo>
                    <a:pt x="5977" y="7553"/>
                  </a:lnTo>
                  <a:lnTo>
                    <a:pt x="6018" y="7526"/>
                  </a:lnTo>
                  <a:lnTo>
                    <a:pt x="6057" y="7498"/>
                  </a:lnTo>
                  <a:lnTo>
                    <a:pt x="6095" y="7468"/>
                  </a:lnTo>
                  <a:lnTo>
                    <a:pt x="6131" y="7438"/>
                  </a:lnTo>
                  <a:lnTo>
                    <a:pt x="6166" y="7407"/>
                  </a:lnTo>
                  <a:lnTo>
                    <a:pt x="6198" y="7375"/>
                  </a:lnTo>
                  <a:lnTo>
                    <a:pt x="6229" y="7342"/>
                  </a:lnTo>
                  <a:lnTo>
                    <a:pt x="6259" y="7309"/>
                  </a:lnTo>
                  <a:lnTo>
                    <a:pt x="6286" y="7275"/>
                  </a:lnTo>
                  <a:lnTo>
                    <a:pt x="6312" y="7240"/>
                  </a:lnTo>
                  <a:lnTo>
                    <a:pt x="6335" y="7204"/>
                  </a:lnTo>
                  <a:lnTo>
                    <a:pt x="6357" y="7169"/>
                  </a:lnTo>
                  <a:lnTo>
                    <a:pt x="6377" y="7132"/>
                  </a:lnTo>
                  <a:lnTo>
                    <a:pt x="6395" y="7096"/>
                  </a:lnTo>
                  <a:lnTo>
                    <a:pt x="6411" y="7059"/>
                  </a:lnTo>
                  <a:lnTo>
                    <a:pt x="6425" y="7022"/>
                  </a:lnTo>
                  <a:lnTo>
                    <a:pt x="6438" y="6985"/>
                  </a:lnTo>
                  <a:lnTo>
                    <a:pt x="6448" y="6947"/>
                  </a:lnTo>
                  <a:lnTo>
                    <a:pt x="6457" y="6909"/>
                  </a:lnTo>
                  <a:lnTo>
                    <a:pt x="6463" y="6872"/>
                  </a:lnTo>
                  <a:close/>
                  <a:moveTo>
                    <a:pt x="6431" y="4825"/>
                  </a:moveTo>
                  <a:lnTo>
                    <a:pt x="6432" y="4839"/>
                  </a:lnTo>
                  <a:lnTo>
                    <a:pt x="6433" y="4852"/>
                  </a:lnTo>
                  <a:lnTo>
                    <a:pt x="6433" y="4865"/>
                  </a:lnTo>
                  <a:lnTo>
                    <a:pt x="6433" y="4878"/>
                  </a:lnTo>
                  <a:lnTo>
                    <a:pt x="6432" y="4891"/>
                  </a:lnTo>
                  <a:lnTo>
                    <a:pt x="6431" y="4905"/>
                  </a:lnTo>
                  <a:lnTo>
                    <a:pt x="6429" y="4918"/>
                  </a:lnTo>
                  <a:lnTo>
                    <a:pt x="6427" y="4930"/>
                  </a:lnTo>
                  <a:lnTo>
                    <a:pt x="6424" y="4943"/>
                  </a:lnTo>
                  <a:lnTo>
                    <a:pt x="6421" y="4956"/>
                  </a:lnTo>
                  <a:lnTo>
                    <a:pt x="6418" y="4969"/>
                  </a:lnTo>
                  <a:lnTo>
                    <a:pt x="6413" y="4981"/>
                  </a:lnTo>
                  <a:lnTo>
                    <a:pt x="6409" y="4993"/>
                  </a:lnTo>
                  <a:lnTo>
                    <a:pt x="6404" y="5005"/>
                  </a:lnTo>
                  <a:lnTo>
                    <a:pt x="6398" y="5018"/>
                  </a:lnTo>
                  <a:lnTo>
                    <a:pt x="6392" y="5029"/>
                  </a:lnTo>
                  <a:lnTo>
                    <a:pt x="6386" y="5041"/>
                  </a:lnTo>
                  <a:lnTo>
                    <a:pt x="6379" y="5052"/>
                  </a:lnTo>
                  <a:lnTo>
                    <a:pt x="6372" y="5063"/>
                  </a:lnTo>
                  <a:lnTo>
                    <a:pt x="6364" y="5074"/>
                  </a:lnTo>
                  <a:lnTo>
                    <a:pt x="6356" y="5084"/>
                  </a:lnTo>
                  <a:lnTo>
                    <a:pt x="6348" y="5094"/>
                  </a:lnTo>
                  <a:lnTo>
                    <a:pt x="6339" y="5104"/>
                  </a:lnTo>
                  <a:lnTo>
                    <a:pt x="6330" y="5113"/>
                  </a:lnTo>
                  <a:lnTo>
                    <a:pt x="6321" y="5122"/>
                  </a:lnTo>
                  <a:lnTo>
                    <a:pt x="6311" y="5131"/>
                  </a:lnTo>
                  <a:lnTo>
                    <a:pt x="6301" y="5139"/>
                  </a:lnTo>
                  <a:lnTo>
                    <a:pt x="6290" y="5147"/>
                  </a:lnTo>
                  <a:lnTo>
                    <a:pt x="6280" y="5155"/>
                  </a:lnTo>
                  <a:lnTo>
                    <a:pt x="6268" y="5162"/>
                  </a:lnTo>
                  <a:lnTo>
                    <a:pt x="6257" y="5169"/>
                  </a:lnTo>
                  <a:lnTo>
                    <a:pt x="6246" y="5175"/>
                  </a:lnTo>
                  <a:lnTo>
                    <a:pt x="6234" y="5181"/>
                  </a:lnTo>
                  <a:lnTo>
                    <a:pt x="6222" y="5187"/>
                  </a:lnTo>
                  <a:lnTo>
                    <a:pt x="6210" y="5192"/>
                  </a:lnTo>
                  <a:lnTo>
                    <a:pt x="6197" y="5196"/>
                  </a:lnTo>
                  <a:lnTo>
                    <a:pt x="6185" y="5201"/>
                  </a:lnTo>
                  <a:lnTo>
                    <a:pt x="6172" y="5204"/>
                  </a:lnTo>
                  <a:lnTo>
                    <a:pt x="6160" y="5207"/>
                  </a:lnTo>
                  <a:lnTo>
                    <a:pt x="6147" y="5210"/>
                  </a:lnTo>
                  <a:lnTo>
                    <a:pt x="6134" y="5212"/>
                  </a:lnTo>
                  <a:lnTo>
                    <a:pt x="6121" y="5214"/>
                  </a:lnTo>
                  <a:lnTo>
                    <a:pt x="6107" y="5215"/>
                  </a:lnTo>
                  <a:lnTo>
                    <a:pt x="6094" y="5216"/>
                  </a:lnTo>
                  <a:lnTo>
                    <a:pt x="6081" y="5216"/>
                  </a:lnTo>
                  <a:lnTo>
                    <a:pt x="6068" y="5216"/>
                  </a:lnTo>
                  <a:lnTo>
                    <a:pt x="6055" y="5215"/>
                  </a:lnTo>
                  <a:lnTo>
                    <a:pt x="6042" y="5214"/>
                  </a:lnTo>
                  <a:lnTo>
                    <a:pt x="6029" y="5212"/>
                  </a:lnTo>
                  <a:lnTo>
                    <a:pt x="6016" y="5210"/>
                  </a:lnTo>
                  <a:lnTo>
                    <a:pt x="6003" y="5207"/>
                  </a:lnTo>
                  <a:lnTo>
                    <a:pt x="5991" y="5204"/>
                  </a:lnTo>
                  <a:lnTo>
                    <a:pt x="5978" y="5201"/>
                  </a:lnTo>
                  <a:lnTo>
                    <a:pt x="5965" y="5196"/>
                  </a:lnTo>
                  <a:lnTo>
                    <a:pt x="5953" y="5192"/>
                  </a:lnTo>
                  <a:lnTo>
                    <a:pt x="5941" y="5187"/>
                  </a:lnTo>
                  <a:lnTo>
                    <a:pt x="5929" y="5181"/>
                  </a:lnTo>
                  <a:lnTo>
                    <a:pt x="5917" y="5175"/>
                  </a:lnTo>
                  <a:lnTo>
                    <a:pt x="5906" y="5169"/>
                  </a:lnTo>
                  <a:lnTo>
                    <a:pt x="5895" y="5162"/>
                  </a:lnTo>
                  <a:lnTo>
                    <a:pt x="5883" y="5155"/>
                  </a:lnTo>
                  <a:lnTo>
                    <a:pt x="5873" y="5147"/>
                  </a:lnTo>
                  <a:lnTo>
                    <a:pt x="5862" y="5139"/>
                  </a:lnTo>
                  <a:lnTo>
                    <a:pt x="5852" y="5131"/>
                  </a:lnTo>
                  <a:lnTo>
                    <a:pt x="5842" y="5122"/>
                  </a:lnTo>
                  <a:lnTo>
                    <a:pt x="5833" y="5113"/>
                  </a:lnTo>
                  <a:lnTo>
                    <a:pt x="5824" y="5104"/>
                  </a:lnTo>
                  <a:lnTo>
                    <a:pt x="5815" y="5094"/>
                  </a:lnTo>
                  <a:lnTo>
                    <a:pt x="5807" y="5084"/>
                  </a:lnTo>
                  <a:lnTo>
                    <a:pt x="5799" y="5074"/>
                  </a:lnTo>
                  <a:lnTo>
                    <a:pt x="5791" y="5063"/>
                  </a:lnTo>
                  <a:lnTo>
                    <a:pt x="5784" y="5052"/>
                  </a:lnTo>
                  <a:lnTo>
                    <a:pt x="5777" y="5041"/>
                  </a:lnTo>
                  <a:lnTo>
                    <a:pt x="5771" y="5029"/>
                  </a:lnTo>
                  <a:lnTo>
                    <a:pt x="5765" y="5018"/>
                  </a:lnTo>
                  <a:lnTo>
                    <a:pt x="5759" y="5005"/>
                  </a:lnTo>
                  <a:lnTo>
                    <a:pt x="5754" y="4993"/>
                  </a:lnTo>
                  <a:lnTo>
                    <a:pt x="5750" y="4981"/>
                  </a:lnTo>
                  <a:lnTo>
                    <a:pt x="5745" y="4969"/>
                  </a:lnTo>
                  <a:lnTo>
                    <a:pt x="5742" y="4956"/>
                  </a:lnTo>
                  <a:lnTo>
                    <a:pt x="5739" y="4943"/>
                  </a:lnTo>
                  <a:lnTo>
                    <a:pt x="5736" y="4930"/>
                  </a:lnTo>
                  <a:lnTo>
                    <a:pt x="5734" y="4918"/>
                  </a:lnTo>
                  <a:lnTo>
                    <a:pt x="5732" y="4905"/>
                  </a:lnTo>
                  <a:lnTo>
                    <a:pt x="5731" y="4891"/>
                  </a:lnTo>
                  <a:lnTo>
                    <a:pt x="5730" y="4878"/>
                  </a:lnTo>
                  <a:lnTo>
                    <a:pt x="5730" y="4865"/>
                  </a:lnTo>
                  <a:lnTo>
                    <a:pt x="5730" y="4852"/>
                  </a:lnTo>
                  <a:lnTo>
                    <a:pt x="5731" y="4839"/>
                  </a:lnTo>
                  <a:lnTo>
                    <a:pt x="5732" y="4825"/>
                  </a:lnTo>
                  <a:lnTo>
                    <a:pt x="5734" y="4812"/>
                  </a:lnTo>
                  <a:lnTo>
                    <a:pt x="5736" y="4800"/>
                  </a:lnTo>
                  <a:lnTo>
                    <a:pt x="5739" y="4787"/>
                  </a:lnTo>
                  <a:lnTo>
                    <a:pt x="5742" y="4774"/>
                  </a:lnTo>
                  <a:lnTo>
                    <a:pt x="5745" y="4761"/>
                  </a:lnTo>
                  <a:lnTo>
                    <a:pt x="5750" y="4749"/>
                  </a:lnTo>
                  <a:lnTo>
                    <a:pt x="5754" y="4737"/>
                  </a:lnTo>
                  <a:lnTo>
                    <a:pt x="5759" y="4725"/>
                  </a:lnTo>
                  <a:lnTo>
                    <a:pt x="5765" y="4712"/>
                  </a:lnTo>
                  <a:lnTo>
                    <a:pt x="5771" y="4701"/>
                  </a:lnTo>
                  <a:lnTo>
                    <a:pt x="5777" y="4689"/>
                  </a:lnTo>
                  <a:lnTo>
                    <a:pt x="5784" y="4678"/>
                  </a:lnTo>
                  <a:lnTo>
                    <a:pt x="5791" y="4667"/>
                  </a:lnTo>
                  <a:lnTo>
                    <a:pt x="5799" y="4656"/>
                  </a:lnTo>
                  <a:lnTo>
                    <a:pt x="5807" y="4646"/>
                  </a:lnTo>
                  <a:lnTo>
                    <a:pt x="5815" y="4636"/>
                  </a:lnTo>
                  <a:lnTo>
                    <a:pt x="5824" y="4626"/>
                  </a:lnTo>
                  <a:lnTo>
                    <a:pt x="5833" y="4616"/>
                  </a:lnTo>
                  <a:lnTo>
                    <a:pt x="5842" y="4607"/>
                  </a:lnTo>
                  <a:lnTo>
                    <a:pt x="5852" y="4598"/>
                  </a:lnTo>
                  <a:lnTo>
                    <a:pt x="5862" y="4590"/>
                  </a:lnTo>
                  <a:lnTo>
                    <a:pt x="5873" y="4582"/>
                  </a:lnTo>
                  <a:lnTo>
                    <a:pt x="5883" y="4574"/>
                  </a:lnTo>
                  <a:lnTo>
                    <a:pt x="5895" y="4567"/>
                  </a:lnTo>
                  <a:lnTo>
                    <a:pt x="5906" y="4560"/>
                  </a:lnTo>
                  <a:lnTo>
                    <a:pt x="5917" y="4554"/>
                  </a:lnTo>
                  <a:lnTo>
                    <a:pt x="5929" y="4548"/>
                  </a:lnTo>
                  <a:lnTo>
                    <a:pt x="5941" y="4543"/>
                  </a:lnTo>
                  <a:lnTo>
                    <a:pt x="5953" y="4538"/>
                  </a:lnTo>
                  <a:lnTo>
                    <a:pt x="5965" y="4533"/>
                  </a:lnTo>
                  <a:lnTo>
                    <a:pt x="5978" y="4529"/>
                  </a:lnTo>
                  <a:lnTo>
                    <a:pt x="5991" y="4525"/>
                  </a:lnTo>
                  <a:lnTo>
                    <a:pt x="6003" y="4522"/>
                  </a:lnTo>
                  <a:lnTo>
                    <a:pt x="6016" y="4519"/>
                  </a:lnTo>
                  <a:lnTo>
                    <a:pt x="6029" y="4517"/>
                  </a:lnTo>
                  <a:lnTo>
                    <a:pt x="6042" y="4515"/>
                  </a:lnTo>
                  <a:lnTo>
                    <a:pt x="6055" y="4514"/>
                  </a:lnTo>
                  <a:lnTo>
                    <a:pt x="6068" y="4513"/>
                  </a:lnTo>
                  <a:lnTo>
                    <a:pt x="6081" y="4513"/>
                  </a:lnTo>
                  <a:lnTo>
                    <a:pt x="6094" y="4513"/>
                  </a:lnTo>
                  <a:lnTo>
                    <a:pt x="6107" y="4514"/>
                  </a:lnTo>
                  <a:lnTo>
                    <a:pt x="6121" y="4515"/>
                  </a:lnTo>
                  <a:lnTo>
                    <a:pt x="6134" y="4517"/>
                  </a:lnTo>
                  <a:lnTo>
                    <a:pt x="6147" y="4519"/>
                  </a:lnTo>
                  <a:lnTo>
                    <a:pt x="6160" y="4522"/>
                  </a:lnTo>
                  <a:lnTo>
                    <a:pt x="6172" y="4525"/>
                  </a:lnTo>
                  <a:lnTo>
                    <a:pt x="6185" y="4529"/>
                  </a:lnTo>
                  <a:lnTo>
                    <a:pt x="6197" y="4533"/>
                  </a:lnTo>
                  <a:lnTo>
                    <a:pt x="6210" y="4538"/>
                  </a:lnTo>
                  <a:lnTo>
                    <a:pt x="6222" y="4543"/>
                  </a:lnTo>
                  <a:lnTo>
                    <a:pt x="6234" y="4548"/>
                  </a:lnTo>
                  <a:lnTo>
                    <a:pt x="6246" y="4554"/>
                  </a:lnTo>
                  <a:lnTo>
                    <a:pt x="6257" y="4560"/>
                  </a:lnTo>
                  <a:lnTo>
                    <a:pt x="6268" y="4567"/>
                  </a:lnTo>
                  <a:lnTo>
                    <a:pt x="6280" y="4574"/>
                  </a:lnTo>
                  <a:lnTo>
                    <a:pt x="6290" y="4582"/>
                  </a:lnTo>
                  <a:lnTo>
                    <a:pt x="6301" y="4590"/>
                  </a:lnTo>
                  <a:lnTo>
                    <a:pt x="6311" y="4598"/>
                  </a:lnTo>
                  <a:lnTo>
                    <a:pt x="6321" y="4607"/>
                  </a:lnTo>
                  <a:lnTo>
                    <a:pt x="6330" y="4616"/>
                  </a:lnTo>
                  <a:lnTo>
                    <a:pt x="6339" y="4626"/>
                  </a:lnTo>
                  <a:lnTo>
                    <a:pt x="6348" y="4636"/>
                  </a:lnTo>
                  <a:lnTo>
                    <a:pt x="6356" y="4646"/>
                  </a:lnTo>
                  <a:lnTo>
                    <a:pt x="6364" y="4656"/>
                  </a:lnTo>
                  <a:lnTo>
                    <a:pt x="6372" y="4667"/>
                  </a:lnTo>
                  <a:lnTo>
                    <a:pt x="6379" y="4678"/>
                  </a:lnTo>
                  <a:lnTo>
                    <a:pt x="6386" y="4689"/>
                  </a:lnTo>
                  <a:lnTo>
                    <a:pt x="6392" y="4701"/>
                  </a:lnTo>
                  <a:lnTo>
                    <a:pt x="6398" y="4712"/>
                  </a:lnTo>
                  <a:lnTo>
                    <a:pt x="6404" y="4725"/>
                  </a:lnTo>
                  <a:lnTo>
                    <a:pt x="6409" y="4737"/>
                  </a:lnTo>
                  <a:lnTo>
                    <a:pt x="6413" y="4749"/>
                  </a:lnTo>
                  <a:lnTo>
                    <a:pt x="6418" y="4761"/>
                  </a:lnTo>
                  <a:lnTo>
                    <a:pt x="6421" y="4774"/>
                  </a:lnTo>
                  <a:lnTo>
                    <a:pt x="6424" y="4787"/>
                  </a:lnTo>
                  <a:lnTo>
                    <a:pt x="6427" y="4800"/>
                  </a:lnTo>
                  <a:lnTo>
                    <a:pt x="6429" y="4812"/>
                  </a:lnTo>
                  <a:lnTo>
                    <a:pt x="6431" y="4825"/>
                  </a:lnTo>
                  <a:close/>
                  <a:moveTo>
                    <a:pt x="5809" y="6727"/>
                  </a:moveTo>
                  <a:lnTo>
                    <a:pt x="5810" y="6737"/>
                  </a:lnTo>
                  <a:lnTo>
                    <a:pt x="5811" y="6747"/>
                  </a:lnTo>
                  <a:lnTo>
                    <a:pt x="5811" y="6757"/>
                  </a:lnTo>
                  <a:lnTo>
                    <a:pt x="5811" y="6767"/>
                  </a:lnTo>
                  <a:lnTo>
                    <a:pt x="5810" y="6777"/>
                  </a:lnTo>
                  <a:lnTo>
                    <a:pt x="5809" y="6788"/>
                  </a:lnTo>
                  <a:lnTo>
                    <a:pt x="5808" y="6798"/>
                  </a:lnTo>
                  <a:lnTo>
                    <a:pt x="5806" y="6808"/>
                  </a:lnTo>
                  <a:lnTo>
                    <a:pt x="5804" y="6817"/>
                  </a:lnTo>
                  <a:lnTo>
                    <a:pt x="5802" y="6827"/>
                  </a:lnTo>
                  <a:lnTo>
                    <a:pt x="5799" y="6837"/>
                  </a:lnTo>
                  <a:lnTo>
                    <a:pt x="5796" y="6847"/>
                  </a:lnTo>
                  <a:lnTo>
                    <a:pt x="5793" y="6856"/>
                  </a:lnTo>
                  <a:lnTo>
                    <a:pt x="5789" y="6865"/>
                  </a:lnTo>
                  <a:lnTo>
                    <a:pt x="5785" y="6875"/>
                  </a:lnTo>
                  <a:lnTo>
                    <a:pt x="5780" y="6884"/>
                  </a:lnTo>
                  <a:lnTo>
                    <a:pt x="5775" y="6893"/>
                  </a:lnTo>
                  <a:lnTo>
                    <a:pt x="5770" y="6902"/>
                  </a:lnTo>
                  <a:lnTo>
                    <a:pt x="5764" y="6910"/>
                  </a:lnTo>
                  <a:lnTo>
                    <a:pt x="5758" y="6918"/>
                  </a:lnTo>
                  <a:lnTo>
                    <a:pt x="5752" y="6926"/>
                  </a:lnTo>
                  <a:lnTo>
                    <a:pt x="5746" y="6934"/>
                  </a:lnTo>
                  <a:lnTo>
                    <a:pt x="5739" y="6942"/>
                  </a:lnTo>
                  <a:lnTo>
                    <a:pt x="5732" y="6949"/>
                  </a:lnTo>
                  <a:lnTo>
                    <a:pt x="5725" y="6956"/>
                  </a:lnTo>
                  <a:lnTo>
                    <a:pt x="5717" y="6963"/>
                  </a:lnTo>
                  <a:lnTo>
                    <a:pt x="5709" y="6969"/>
                  </a:lnTo>
                  <a:lnTo>
                    <a:pt x="5701" y="6975"/>
                  </a:lnTo>
                  <a:lnTo>
                    <a:pt x="5693" y="6981"/>
                  </a:lnTo>
                  <a:lnTo>
                    <a:pt x="5685" y="6987"/>
                  </a:lnTo>
                  <a:lnTo>
                    <a:pt x="5676" y="6992"/>
                  </a:lnTo>
                  <a:lnTo>
                    <a:pt x="5667" y="6997"/>
                  </a:lnTo>
                  <a:lnTo>
                    <a:pt x="5658" y="7001"/>
                  </a:lnTo>
                  <a:lnTo>
                    <a:pt x="5649" y="7005"/>
                  </a:lnTo>
                  <a:lnTo>
                    <a:pt x="5640" y="7009"/>
                  </a:lnTo>
                  <a:lnTo>
                    <a:pt x="5630" y="7013"/>
                  </a:lnTo>
                  <a:lnTo>
                    <a:pt x="5620" y="7016"/>
                  </a:lnTo>
                  <a:lnTo>
                    <a:pt x="5611" y="7019"/>
                  </a:lnTo>
                  <a:lnTo>
                    <a:pt x="5601" y="7021"/>
                  </a:lnTo>
                  <a:lnTo>
                    <a:pt x="5591" y="7023"/>
                  </a:lnTo>
                  <a:lnTo>
                    <a:pt x="5581" y="7025"/>
                  </a:lnTo>
                  <a:lnTo>
                    <a:pt x="5571" y="7026"/>
                  </a:lnTo>
                  <a:lnTo>
                    <a:pt x="5561" y="7027"/>
                  </a:lnTo>
                  <a:lnTo>
                    <a:pt x="5551" y="7028"/>
                  </a:lnTo>
                  <a:lnTo>
                    <a:pt x="5541" y="7028"/>
                  </a:lnTo>
                  <a:lnTo>
                    <a:pt x="5531" y="7028"/>
                  </a:lnTo>
                  <a:lnTo>
                    <a:pt x="5521" y="7027"/>
                  </a:lnTo>
                  <a:lnTo>
                    <a:pt x="5510" y="7026"/>
                  </a:lnTo>
                  <a:lnTo>
                    <a:pt x="5500" y="7025"/>
                  </a:lnTo>
                  <a:lnTo>
                    <a:pt x="5490" y="7023"/>
                  </a:lnTo>
                  <a:lnTo>
                    <a:pt x="5481" y="7021"/>
                  </a:lnTo>
                  <a:lnTo>
                    <a:pt x="5471" y="7019"/>
                  </a:lnTo>
                  <a:lnTo>
                    <a:pt x="5461" y="7016"/>
                  </a:lnTo>
                  <a:lnTo>
                    <a:pt x="5452" y="7013"/>
                  </a:lnTo>
                  <a:lnTo>
                    <a:pt x="5442" y="7009"/>
                  </a:lnTo>
                  <a:lnTo>
                    <a:pt x="5433" y="7005"/>
                  </a:lnTo>
                  <a:lnTo>
                    <a:pt x="5424" y="7001"/>
                  </a:lnTo>
                  <a:lnTo>
                    <a:pt x="5415" y="6997"/>
                  </a:lnTo>
                  <a:lnTo>
                    <a:pt x="5406" y="6992"/>
                  </a:lnTo>
                  <a:lnTo>
                    <a:pt x="5397" y="6987"/>
                  </a:lnTo>
                  <a:lnTo>
                    <a:pt x="5388" y="6981"/>
                  </a:lnTo>
                  <a:lnTo>
                    <a:pt x="5380" y="6975"/>
                  </a:lnTo>
                  <a:lnTo>
                    <a:pt x="5372" y="6969"/>
                  </a:lnTo>
                  <a:lnTo>
                    <a:pt x="5364" y="6963"/>
                  </a:lnTo>
                  <a:lnTo>
                    <a:pt x="5357" y="6956"/>
                  </a:lnTo>
                  <a:lnTo>
                    <a:pt x="5349" y="6949"/>
                  </a:lnTo>
                  <a:lnTo>
                    <a:pt x="5342" y="6942"/>
                  </a:lnTo>
                  <a:lnTo>
                    <a:pt x="5336" y="6934"/>
                  </a:lnTo>
                  <a:lnTo>
                    <a:pt x="5329" y="6926"/>
                  </a:lnTo>
                  <a:lnTo>
                    <a:pt x="5323" y="6918"/>
                  </a:lnTo>
                  <a:lnTo>
                    <a:pt x="5318" y="6910"/>
                  </a:lnTo>
                  <a:lnTo>
                    <a:pt x="5312" y="6902"/>
                  </a:lnTo>
                  <a:lnTo>
                    <a:pt x="5307" y="6893"/>
                  </a:lnTo>
                  <a:lnTo>
                    <a:pt x="5302" y="6884"/>
                  </a:lnTo>
                  <a:lnTo>
                    <a:pt x="5297" y="6875"/>
                  </a:lnTo>
                  <a:lnTo>
                    <a:pt x="5293" y="6865"/>
                  </a:lnTo>
                  <a:lnTo>
                    <a:pt x="5289" y="6856"/>
                  </a:lnTo>
                  <a:lnTo>
                    <a:pt x="5286" y="6847"/>
                  </a:lnTo>
                  <a:lnTo>
                    <a:pt x="5282" y="6837"/>
                  </a:lnTo>
                  <a:lnTo>
                    <a:pt x="5280" y="6827"/>
                  </a:lnTo>
                  <a:lnTo>
                    <a:pt x="5277" y="6817"/>
                  </a:lnTo>
                  <a:lnTo>
                    <a:pt x="5275" y="6808"/>
                  </a:lnTo>
                  <a:lnTo>
                    <a:pt x="5273" y="6798"/>
                  </a:lnTo>
                  <a:lnTo>
                    <a:pt x="5272" y="6788"/>
                  </a:lnTo>
                  <a:lnTo>
                    <a:pt x="5271" y="6777"/>
                  </a:lnTo>
                  <a:lnTo>
                    <a:pt x="5270" y="6767"/>
                  </a:lnTo>
                  <a:lnTo>
                    <a:pt x="5270" y="6757"/>
                  </a:lnTo>
                  <a:lnTo>
                    <a:pt x="5270" y="6747"/>
                  </a:lnTo>
                  <a:lnTo>
                    <a:pt x="5271" y="6737"/>
                  </a:lnTo>
                  <a:lnTo>
                    <a:pt x="5272" y="6727"/>
                  </a:lnTo>
                  <a:lnTo>
                    <a:pt x="5273" y="6717"/>
                  </a:lnTo>
                  <a:lnTo>
                    <a:pt x="5275" y="6707"/>
                  </a:lnTo>
                  <a:lnTo>
                    <a:pt x="5277" y="6697"/>
                  </a:lnTo>
                  <a:lnTo>
                    <a:pt x="5280" y="6687"/>
                  </a:lnTo>
                  <a:lnTo>
                    <a:pt x="5282" y="6678"/>
                  </a:lnTo>
                  <a:lnTo>
                    <a:pt x="5286" y="6668"/>
                  </a:lnTo>
                  <a:lnTo>
                    <a:pt x="5289" y="6658"/>
                  </a:lnTo>
                  <a:lnTo>
                    <a:pt x="5293" y="6649"/>
                  </a:lnTo>
                  <a:lnTo>
                    <a:pt x="5297" y="6640"/>
                  </a:lnTo>
                  <a:lnTo>
                    <a:pt x="5302" y="6631"/>
                  </a:lnTo>
                  <a:lnTo>
                    <a:pt x="5307" y="6622"/>
                  </a:lnTo>
                  <a:lnTo>
                    <a:pt x="5312" y="6613"/>
                  </a:lnTo>
                  <a:lnTo>
                    <a:pt x="5318" y="6605"/>
                  </a:lnTo>
                  <a:lnTo>
                    <a:pt x="5323" y="6597"/>
                  </a:lnTo>
                  <a:lnTo>
                    <a:pt x="5329" y="6589"/>
                  </a:lnTo>
                  <a:lnTo>
                    <a:pt x="5336" y="6581"/>
                  </a:lnTo>
                  <a:lnTo>
                    <a:pt x="5342" y="6573"/>
                  </a:lnTo>
                  <a:lnTo>
                    <a:pt x="5349" y="6566"/>
                  </a:lnTo>
                  <a:lnTo>
                    <a:pt x="5357" y="6559"/>
                  </a:lnTo>
                  <a:lnTo>
                    <a:pt x="5364" y="6552"/>
                  </a:lnTo>
                  <a:lnTo>
                    <a:pt x="5372" y="6546"/>
                  </a:lnTo>
                  <a:lnTo>
                    <a:pt x="5380" y="6540"/>
                  </a:lnTo>
                  <a:lnTo>
                    <a:pt x="5388" y="6534"/>
                  </a:lnTo>
                  <a:lnTo>
                    <a:pt x="5397" y="6528"/>
                  </a:lnTo>
                  <a:lnTo>
                    <a:pt x="5406" y="6523"/>
                  </a:lnTo>
                  <a:lnTo>
                    <a:pt x="5415" y="6518"/>
                  </a:lnTo>
                  <a:lnTo>
                    <a:pt x="5424" y="6514"/>
                  </a:lnTo>
                  <a:lnTo>
                    <a:pt x="5433" y="6510"/>
                  </a:lnTo>
                  <a:lnTo>
                    <a:pt x="5442" y="6506"/>
                  </a:lnTo>
                  <a:lnTo>
                    <a:pt x="5452" y="6502"/>
                  </a:lnTo>
                  <a:lnTo>
                    <a:pt x="5461" y="6499"/>
                  </a:lnTo>
                  <a:lnTo>
                    <a:pt x="5471" y="6496"/>
                  </a:lnTo>
                  <a:lnTo>
                    <a:pt x="5481" y="6494"/>
                  </a:lnTo>
                  <a:lnTo>
                    <a:pt x="5490" y="6492"/>
                  </a:lnTo>
                  <a:lnTo>
                    <a:pt x="5500" y="6490"/>
                  </a:lnTo>
                  <a:lnTo>
                    <a:pt x="5510" y="6489"/>
                  </a:lnTo>
                  <a:lnTo>
                    <a:pt x="5521" y="6488"/>
                  </a:lnTo>
                  <a:lnTo>
                    <a:pt x="5531" y="6487"/>
                  </a:lnTo>
                  <a:lnTo>
                    <a:pt x="5541" y="6487"/>
                  </a:lnTo>
                  <a:lnTo>
                    <a:pt x="5551" y="6487"/>
                  </a:lnTo>
                  <a:lnTo>
                    <a:pt x="5561" y="6488"/>
                  </a:lnTo>
                  <a:lnTo>
                    <a:pt x="5571" y="6489"/>
                  </a:lnTo>
                  <a:lnTo>
                    <a:pt x="5581" y="6490"/>
                  </a:lnTo>
                  <a:lnTo>
                    <a:pt x="5591" y="6492"/>
                  </a:lnTo>
                  <a:lnTo>
                    <a:pt x="5601" y="6494"/>
                  </a:lnTo>
                  <a:lnTo>
                    <a:pt x="5611" y="6496"/>
                  </a:lnTo>
                  <a:lnTo>
                    <a:pt x="5620" y="6499"/>
                  </a:lnTo>
                  <a:lnTo>
                    <a:pt x="5630" y="6502"/>
                  </a:lnTo>
                  <a:lnTo>
                    <a:pt x="5640" y="6506"/>
                  </a:lnTo>
                  <a:lnTo>
                    <a:pt x="5649" y="6510"/>
                  </a:lnTo>
                  <a:lnTo>
                    <a:pt x="5658" y="6514"/>
                  </a:lnTo>
                  <a:lnTo>
                    <a:pt x="5667" y="6518"/>
                  </a:lnTo>
                  <a:lnTo>
                    <a:pt x="5676" y="6523"/>
                  </a:lnTo>
                  <a:lnTo>
                    <a:pt x="5685" y="6528"/>
                  </a:lnTo>
                  <a:lnTo>
                    <a:pt x="5693" y="6534"/>
                  </a:lnTo>
                  <a:lnTo>
                    <a:pt x="5701" y="6540"/>
                  </a:lnTo>
                  <a:lnTo>
                    <a:pt x="5709" y="6546"/>
                  </a:lnTo>
                  <a:lnTo>
                    <a:pt x="5717" y="6552"/>
                  </a:lnTo>
                  <a:lnTo>
                    <a:pt x="5725" y="6559"/>
                  </a:lnTo>
                  <a:lnTo>
                    <a:pt x="5732" y="6566"/>
                  </a:lnTo>
                  <a:lnTo>
                    <a:pt x="5739" y="6573"/>
                  </a:lnTo>
                  <a:lnTo>
                    <a:pt x="5746" y="6581"/>
                  </a:lnTo>
                  <a:lnTo>
                    <a:pt x="5752" y="6589"/>
                  </a:lnTo>
                  <a:lnTo>
                    <a:pt x="5758" y="6597"/>
                  </a:lnTo>
                  <a:lnTo>
                    <a:pt x="5764" y="6605"/>
                  </a:lnTo>
                  <a:lnTo>
                    <a:pt x="5770" y="6613"/>
                  </a:lnTo>
                  <a:lnTo>
                    <a:pt x="5775" y="6622"/>
                  </a:lnTo>
                  <a:lnTo>
                    <a:pt x="5780" y="6631"/>
                  </a:lnTo>
                  <a:lnTo>
                    <a:pt x="5785" y="6640"/>
                  </a:lnTo>
                  <a:lnTo>
                    <a:pt x="5789" y="6649"/>
                  </a:lnTo>
                  <a:lnTo>
                    <a:pt x="5793" y="6658"/>
                  </a:lnTo>
                  <a:lnTo>
                    <a:pt x="5796" y="6668"/>
                  </a:lnTo>
                  <a:lnTo>
                    <a:pt x="5799" y="6678"/>
                  </a:lnTo>
                  <a:lnTo>
                    <a:pt x="5802" y="6687"/>
                  </a:lnTo>
                  <a:lnTo>
                    <a:pt x="5804" y="6697"/>
                  </a:lnTo>
                  <a:lnTo>
                    <a:pt x="5806" y="6707"/>
                  </a:lnTo>
                  <a:lnTo>
                    <a:pt x="5808" y="6717"/>
                  </a:lnTo>
                  <a:lnTo>
                    <a:pt x="5809" y="6727"/>
                  </a:lnTo>
                  <a:close/>
                  <a:moveTo>
                    <a:pt x="4728" y="6727"/>
                  </a:moveTo>
                  <a:lnTo>
                    <a:pt x="4729" y="6737"/>
                  </a:lnTo>
                  <a:lnTo>
                    <a:pt x="4730" y="6747"/>
                  </a:lnTo>
                  <a:lnTo>
                    <a:pt x="4730" y="6757"/>
                  </a:lnTo>
                  <a:lnTo>
                    <a:pt x="4730" y="6767"/>
                  </a:lnTo>
                  <a:lnTo>
                    <a:pt x="4729" y="6777"/>
                  </a:lnTo>
                  <a:lnTo>
                    <a:pt x="4728" y="6788"/>
                  </a:lnTo>
                  <a:lnTo>
                    <a:pt x="4727" y="6798"/>
                  </a:lnTo>
                  <a:lnTo>
                    <a:pt x="4725" y="6808"/>
                  </a:lnTo>
                  <a:lnTo>
                    <a:pt x="4723" y="6817"/>
                  </a:lnTo>
                  <a:lnTo>
                    <a:pt x="4720" y="6827"/>
                  </a:lnTo>
                  <a:lnTo>
                    <a:pt x="4718" y="6837"/>
                  </a:lnTo>
                  <a:lnTo>
                    <a:pt x="4714" y="6847"/>
                  </a:lnTo>
                  <a:lnTo>
                    <a:pt x="4711" y="6856"/>
                  </a:lnTo>
                  <a:lnTo>
                    <a:pt x="4707" y="6865"/>
                  </a:lnTo>
                  <a:lnTo>
                    <a:pt x="4703" y="6875"/>
                  </a:lnTo>
                  <a:lnTo>
                    <a:pt x="4698" y="6884"/>
                  </a:lnTo>
                  <a:lnTo>
                    <a:pt x="4693" y="6893"/>
                  </a:lnTo>
                  <a:lnTo>
                    <a:pt x="4688" y="6902"/>
                  </a:lnTo>
                  <a:lnTo>
                    <a:pt x="4682" y="6910"/>
                  </a:lnTo>
                  <a:lnTo>
                    <a:pt x="4677" y="6918"/>
                  </a:lnTo>
                  <a:lnTo>
                    <a:pt x="4671" y="6926"/>
                  </a:lnTo>
                  <a:lnTo>
                    <a:pt x="4664" y="6934"/>
                  </a:lnTo>
                  <a:lnTo>
                    <a:pt x="4658" y="6942"/>
                  </a:lnTo>
                  <a:lnTo>
                    <a:pt x="4651" y="6949"/>
                  </a:lnTo>
                  <a:lnTo>
                    <a:pt x="4643" y="6956"/>
                  </a:lnTo>
                  <a:lnTo>
                    <a:pt x="4636" y="6963"/>
                  </a:lnTo>
                  <a:lnTo>
                    <a:pt x="4628" y="6969"/>
                  </a:lnTo>
                  <a:lnTo>
                    <a:pt x="4620" y="6975"/>
                  </a:lnTo>
                  <a:lnTo>
                    <a:pt x="4612" y="6981"/>
                  </a:lnTo>
                  <a:lnTo>
                    <a:pt x="4603" y="6987"/>
                  </a:lnTo>
                  <a:lnTo>
                    <a:pt x="4594" y="6992"/>
                  </a:lnTo>
                  <a:lnTo>
                    <a:pt x="4585" y="6997"/>
                  </a:lnTo>
                  <a:lnTo>
                    <a:pt x="4576" y="7001"/>
                  </a:lnTo>
                  <a:lnTo>
                    <a:pt x="4567" y="7005"/>
                  </a:lnTo>
                  <a:lnTo>
                    <a:pt x="4558" y="7009"/>
                  </a:lnTo>
                  <a:lnTo>
                    <a:pt x="4548" y="7013"/>
                  </a:lnTo>
                  <a:lnTo>
                    <a:pt x="4539" y="7016"/>
                  </a:lnTo>
                  <a:lnTo>
                    <a:pt x="4529" y="7019"/>
                  </a:lnTo>
                  <a:lnTo>
                    <a:pt x="4519" y="7021"/>
                  </a:lnTo>
                  <a:lnTo>
                    <a:pt x="4510" y="7023"/>
                  </a:lnTo>
                  <a:lnTo>
                    <a:pt x="4500" y="7025"/>
                  </a:lnTo>
                  <a:lnTo>
                    <a:pt x="4490" y="7026"/>
                  </a:lnTo>
                  <a:lnTo>
                    <a:pt x="4479" y="7027"/>
                  </a:lnTo>
                  <a:lnTo>
                    <a:pt x="4469" y="7028"/>
                  </a:lnTo>
                  <a:lnTo>
                    <a:pt x="4459" y="7028"/>
                  </a:lnTo>
                  <a:lnTo>
                    <a:pt x="4449" y="7028"/>
                  </a:lnTo>
                  <a:lnTo>
                    <a:pt x="4439" y="7027"/>
                  </a:lnTo>
                  <a:lnTo>
                    <a:pt x="4429" y="7026"/>
                  </a:lnTo>
                  <a:lnTo>
                    <a:pt x="4419" y="7025"/>
                  </a:lnTo>
                  <a:lnTo>
                    <a:pt x="4409" y="7023"/>
                  </a:lnTo>
                  <a:lnTo>
                    <a:pt x="4399" y="7021"/>
                  </a:lnTo>
                  <a:lnTo>
                    <a:pt x="4389" y="7019"/>
                  </a:lnTo>
                  <a:lnTo>
                    <a:pt x="4380" y="7016"/>
                  </a:lnTo>
                  <a:lnTo>
                    <a:pt x="4370" y="7013"/>
                  </a:lnTo>
                  <a:lnTo>
                    <a:pt x="4360" y="7009"/>
                  </a:lnTo>
                  <a:lnTo>
                    <a:pt x="4351" y="7005"/>
                  </a:lnTo>
                  <a:lnTo>
                    <a:pt x="4342" y="7001"/>
                  </a:lnTo>
                  <a:lnTo>
                    <a:pt x="4333" y="6997"/>
                  </a:lnTo>
                  <a:lnTo>
                    <a:pt x="4324" y="6992"/>
                  </a:lnTo>
                  <a:lnTo>
                    <a:pt x="4315" y="6987"/>
                  </a:lnTo>
                  <a:lnTo>
                    <a:pt x="4307" y="6981"/>
                  </a:lnTo>
                  <a:lnTo>
                    <a:pt x="4299" y="6975"/>
                  </a:lnTo>
                  <a:lnTo>
                    <a:pt x="4291" y="6969"/>
                  </a:lnTo>
                  <a:lnTo>
                    <a:pt x="4283" y="6963"/>
                  </a:lnTo>
                  <a:lnTo>
                    <a:pt x="4275" y="6956"/>
                  </a:lnTo>
                  <a:lnTo>
                    <a:pt x="4268" y="6949"/>
                  </a:lnTo>
                  <a:lnTo>
                    <a:pt x="4261" y="6942"/>
                  </a:lnTo>
                  <a:lnTo>
                    <a:pt x="4254" y="6934"/>
                  </a:lnTo>
                  <a:lnTo>
                    <a:pt x="4248" y="6926"/>
                  </a:lnTo>
                  <a:lnTo>
                    <a:pt x="4242" y="6918"/>
                  </a:lnTo>
                  <a:lnTo>
                    <a:pt x="4236" y="6910"/>
                  </a:lnTo>
                  <a:lnTo>
                    <a:pt x="4230" y="6902"/>
                  </a:lnTo>
                  <a:lnTo>
                    <a:pt x="4225" y="6893"/>
                  </a:lnTo>
                  <a:lnTo>
                    <a:pt x="4220" y="6884"/>
                  </a:lnTo>
                  <a:lnTo>
                    <a:pt x="4215" y="6875"/>
                  </a:lnTo>
                  <a:lnTo>
                    <a:pt x="4211" y="6865"/>
                  </a:lnTo>
                  <a:lnTo>
                    <a:pt x="4207" y="6856"/>
                  </a:lnTo>
                  <a:lnTo>
                    <a:pt x="4204" y="6847"/>
                  </a:lnTo>
                  <a:lnTo>
                    <a:pt x="4201" y="6837"/>
                  </a:lnTo>
                  <a:lnTo>
                    <a:pt x="4198" y="6827"/>
                  </a:lnTo>
                  <a:lnTo>
                    <a:pt x="4196" y="6817"/>
                  </a:lnTo>
                  <a:lnTo>
                    <a:pt x="4194" y="6808"/>
                  </a:lnTo>
                  <a:lnTo>
                    <a:pt x="4192" y="6798"/>
                  </a:lnTo>
                  <a:lnTo>
                    <a:pt x="4191" y="6788"/>
                  </a:lnTo>
                  <a:lnTo>
                    <a:pt x="4190" y="6777"/>
                  </a:lnTo>
                  <a:lnTo>
                    <a:pt x="4189" y="6767"/>
                  </a:lnTo>
                  <a:lnTo>
                    <a:pt x="4189" y="6757"/>
                  </a:lnTo>
                  <a:lnTo>
                    <a:pt x="4189" y="6747"/>
                  </a:lnTo>
                  <a:lnTo>
                    <a:pt x="4190" y="6737"/>
                  </a:lnTo>
                  <a:lnTo>
                    <a:pt x="4191" y="6727"/>
                  </a:lnTo>
                  <a:lnTo>
                    <a:pt x="4192" y="6717"/>
                  </a:lnTo>
                  <a:lnTo>
                    <a:pt x="4194" y="6707"/>
                  </a:lnTo>
                  <a:lnTo>
                    <a:pt x="4196" y="6697"/>
                  </a:lnTo>
                  <a:lnTo>
                    <a:pt x="4198" y="6687"/>
                  </a:lnTo>
                  <a:lnTo>
                    <a:pt x="4201" y="6678"/>
                  </a:lnTo>
                  <a:lnTo>
                    <a:pt x="4204" y="6668"/>
                  </a:lnTo>
                  <a:lnTo>
                    <a:pt x="4207" y="6658"/>
                  </a:lnTo>
                  <a:lnTo>
                    <a:pt x="4211" y="6649"/>
                  </a:lnTo>
                  <a:lnTo>
                    <a:pt x="4215" y="6640"/>
                  </a:lnTo>
                  <a:lnTo>
                    <a:pt x="4220" y="6631"/>
                  </a:lnTo>
                  <a:lnTo>
                    <a:pt x="4225" y="6622"/>
                  </a:lnTo>
                  <a:lnTo>
                    <a:pt x="4230" y="6613"/>
                  </a:lnTo>
                  <a:lnTo>
                    <a:pt x="4236" y="6605"/>
                  </a:lnTo>
                  <a:lnTo>
                    <a:pt x="4242" y="6597"/>
                  </a:lnTo>
                  <a:lnTo>
                    <a:pt x="4248" y="6589"/>
                  </a:lnTo>
                  <a:lnTo>
                    <a:pt x="4254" y="6581"/>
                  </a:lnTo>
                  <a:lnTo>
                    <a:pt x="4261" y="6573"/>
                  </a:lnTo>
                  <a:lnTo>
                    <a:pt x="4268" y="6566"/>
                  </a:lnTo>
                  <a:lnTo>
                    <a:pt x="4275" y="6559"/>
                  </a:lnTo>
                  <a:lnTo>
                    <a:pt x="4283" y="6552"/>
                  </a:lnTo>
                  <a:lnTo>
                    <a:pt x="4291" y="6546"/>
                  </a:lnTo>
                  <a:lnTo>
                    <a:pt x="4299" y="6540"/>
                  </a:lnTo>
                  <a:lnTo>
                    <a:pt x="4307" y="6534"/>
                  </a:lnTo>
                  <a:lnTo>
                    <a:pt x="4315" y="6528"/>
                  </a:lnTo>
                  <a:lnTo>
                    <a:pt x="4324" y="6523"/>
                  </a:lnTo>
                  <a:lnTo>
                    <a:pt x="4333" y="6518"/>
                  </a:lnTo>
                  <a:lnTo>
                    <a:pt x="4342" y="6514"/>
                  </a:lnTo>
                  <a:lnTo>
                    <a:pt x="4351" y="6510"/>
                  </a:lnTo>
                  <a:lnTo>
                    <a:pt x="4360" y="6506"/>
                  </a:lnTo>
                  <a:lnTo>
                    <a:pt x="4370" y="6502"/>
                  </a:lnTo>
                  <a:lnTo>
                    <a:pt x="4380" y="6499"/>
                  </a:lnTo>
                  <a:lnTo>
                    <a:pt x="4389" y="6496"/>
                  </a:lnTo>
                  <a:lnTo>
                    <a:pt x="4399" y="6494"/>
                  </a:lnTo>
                  <a:lnTo>
                    <a:pt x="4409" y="6492"/>
                  </a:lnTo>
                  <a:lnTo>
                    <a:pt x="4419" y="6490"/>
                  </a:lnTo>
                  <a:lnTo>
                    <a:pt x="4429" y="6489"/>
                  </a:lnTo>
                  <a:lnTo>
                    <a:pt x="4439" y="6488"/>
                  </a:lnTo>
                  <a:lnTo>
                    <a:pt x="4449" y="6487"/>
                  </a:lnTo>
                  <a:lnTo>
                    <a:pt x="4459" y="6487"/>
                  </a:lnTo>
                  <a:lnTo>
                    <a:pt x="4469" y="6487"/>
                  </a:lnTo>
                  <a:lnTo>
                    <a:pt x="4479" y="6488"/>
                  </a:lnTo>
                  <a:lnTo>
                    <a:pt x="4490" y="6489"/>
                  </a:lnTo>
                  <a:lnTo>
                    <a:pt x="4500" y="6490"/>
                  </a:lnTo>
                  <a:lnTo>
                    <a:pt x="4510" y="6492"/>
                  </a:lnTo>
                  <a:lnTo>
                    <a:pt x="4519" y="6494"/>
                  </a:lnTo>
                  <a:lnTo>
                    <a:pt x="4529" y="6496"/>
                  </a:lnTo>
                  <a:lnTo>
                    <a:pt x="4539" y="6499"/>
                  </a:lnTo>
                  <a:lnTo>
                    <a:pt x="4548" y="6502"/>
                  </a:lnTo>
                  <a:lnTo>
                    <a:pt x="4558" y="6506"/>
                  </a:lnTo>
                  <a:lnTo>
                    <a:pt x="4567" y="6510"/>
                  </a:lnTo>
                  <a:lnTo>
                    <a:pt x="4576" y="6514"/>
                  </a:lnTo>
                  <a:lnTo>
                    <a:pt x="4585" y="6518"/>
                  </a:lnTo>
                  <a:lnTo>
                    <a:pt x="4594" y="6523"/>
                  </a:lnTo>
                  <a:lnTo>
                    <a:pt x="4603" y="6528"/>
                  </a:lnTo>
                  <a:lnTo>
                    <a:pt x="4612" y="6534"/>
                  </a:lnTo>
                  <a:lnTo>
                    <a:pt x="4620" y="6540"/>
                  </a:lnTo>
                  <a:lnTo>
                    <a:pt x="4628" y="6546"/>
                  </a:lnTo>
                  <a:lnTo>
                    <a:pt x="4636" y="6552"/>
                  </a:lnTo>
                  <a:lnTo>
                    <a:pt x="4643" y="6559"/>
                  </a:lnTo>
                  <a:lnTo>
                    <a:pt x="4651" y="6566"/>
                  </a:lnTo>
                  <a:lnTo>
                    <a:pt x="4658" y="6573"/>
                  </a:lnTo>
                  <a:lnTo>
                    <a:pt x="4664" y="6581"/>
                  </a:lnTo>
                  <a:lnTo>
                    <a:pt x="4671" y="6589"/>
                  </a:lnTo>
                  <a:lnTo>
                    <a:pt x="4677" y="6597"/>
                  </a:lnTo>
                  <a:lnTo>
                    <a:pt x="4682" y="6605"/>
                  </a:lnTo>
                  <a:lnTo>
                    <a:pt x="4688" y="6613"/>
                  </a:lnTo>
                  <a:lnTo>
                    <a:pt x="4693" y="6622"/>
                  </a:lnTo>
                  <a:lnTo>
                    <a:pt x="4698" y="6631"/>
                  </a:lnTo>
                  <a:lnTo>
                    <a:pt x="4703" y="6640"/>
                  </a:lnTo>
                  <a:lnTo>
                    <a:pt x="4707" y="6649"/>
                  </a:lnTo>
                  <a:lnTo>
                    <a:pt x="4711" y="6658"/>
                  </a:lnTo>
                  <a:lnTo>
                    <a:pt x="4714" y="6668"/>
                  </a:lnTo>
                  <a:lnTo>
                    <a:pt x="4718" y="6678"/>
                  </a:lnTo>
                  <a:lnTo>
                    <a:pt x="4720" y="6687"/>
                  </a:lnTo>
                  <a:lnTo>
                    <a:pt x="4723" y="6697"/>
                  </a:lnTo>
                  <a:lnTo>
                    <a:pt x="4725" y="6707"/>
                  </a:lnTo>
                  <a:lnTo>
                    <a:pt x="4727" y="6717"/>
                  </a:lnTo>
                  <a:lnTo>
                    <a:pt x="4728" y="6727"/>
                  </a:lnTo>
                  <a:close/>
                  <a:moveTo>
                    <a:pt x="4268" y="4825"/>
                  </a:moveTo>
                  <a:lnTo>
                    <a:pt x="4269" y="4839"/>
                  </a:lnTo>
                  <a:lnTo>
                    <a:pt x="4270" y="4852"/>
                  </a:lnTo>
                  <a:lnTo>
                    <a:pt x="4270" y="4865"/>
                  </a:lnTo>
                  <a:lnTo>
                    <a:pt x="4270" y="4878"/>
                  </a:lnTo>
                  <a:lnTo>
                    <a:pt x="4269" y="4891"/>
                  </a:lnTo>
                  <a:lnTo>
                    <a:pt x="4268" y="4905"/>
                  </a:lnTo>
                  <a:lnTo>
                    <a:pt x="4266" y="4918"/>
                  </a:lnTo>
                  <a:lnTo>
                    <a:pt x="4264" y="4930"/>
                  </a:lnTo>
                  <a:lnTo>
                    <a:pt x="4261" y="4943"/>
                  </a:lnTo>
                  <a:lnTo>
                    <a:pt x="4258" y="4956"/>
                  </a:lnTo>
                  <a:lnTo>
                    <a:pt x="4255" y="4969"/>
                  </a:lnTo>
                  <a:lnTo>
                    <a:pt x="4250" y="4981"/>
                  </a:lnTo>
                  <a:lnTo>
                    <a:pt x="4246" y="4993"/>
                  </a:lnTo>
                  <a:lnTo>
                    <a:pt x="4241" y="5005"/>
                  </a:lnTo>
                  <a:lnTo>
                    <a:pt x="4235" y="5018"/>
                  </a:lnTo>
                  <a:lnTo>
                    <a:pt x="4229" y="5029"/>
                  </a:lnTo>
                  <a:lnTo>
                    <a:pt x="4223" y="5041"/>
                  </a:lnTo>
                  <a:lnTo>
                    <a:pt x="4216" y="5052"/>
                  </a:lnTo>
                  <a:lnTo>
                    <a:pt x="4209" y="5063"/>
                  </a:lnTo>
                  <a:lnTo>
                    <a:pt x="4201" y="5074"/>
                  </a:lnTo>
                  <a:lnTo>
                    <a:pt x="4193" y="5084"/>
                  </a:lnTo>
                  <a:lnTo>
                    <a:pt x="4185" y="5094"/>
                  </a:lnTo>
                  <a:lnTo>
                    <a:pt x="4176" y="5104"/>
                  </a:lnTo>
                  <a:lnTo>
                    <a:pt x="4167" y="5113"/>
                  </a:lnTo>
                  <a:lnTo>
                    <a:pt x="4158" y="5122"/>
                  </a:lnTo>
                  <a:lnTo>
                    <a:pt x="4148" y="5131"/>
                  </a:lnTo>
                  <a:lnTo>
                    <a:pt x="4138" y="5139"/>
                  </a:lnTo>
                  <a:lnTo>
                    <a:pt x="4127" y="5147"/>
                  </a:lnTo>
                  <a:lnTo>
                    <a:pt x="4117" y="5155"/>
                  </a:lnTo>
                  <a:lnTo>
                    <a:pt x="4105" y="5162"/>
                  </a:lnTo>
                  <a:lnTo>
                    <a:pt x="4094" y="5169"/>
                  </a:lnTo>
                  <a:lnTo>
                    <a:pt x="4083" y="5175"/>
                  </a:lnTo>
                  <a:lnTo>
                    <a:pt x="4071" y="5181"/>
                  </a:lnTo>
                  <a:lnTo>
                    <a:pt x="4059" y="5187"/>
                  </a:lnTo>
                  <a:lnTo>
                    <a:pt x="4047" y="5192"/>
                  </a:lnTo>
                  <a:lnTo>
                    <a:pt x="4035" y="5196"/>
                  </a:lnTo>
                  <a:lnTo>
                    <a:pt x="4022" y="5201"/>
                  </a:lnTo>
                  <a:lnTo>
                    <a:pt x="4010" y="5204"/>
                  </a:lnTo>
                  <a:lnTo>
                    <a:pt x="3997" y="5207"/>
                  </a:lnTo>
                  <a:lnTo>
                    <a:pt x="3984" y="5210"/>
                  </a:lnTo>
                  <a:lnTo>
                    <a:pt x="3971" y="5212"/>
                  </a:lnTo>
                  <a:lnTo>
                    <a:pt x="3958" y="5214"/>
                  </a:lnTo>
                  <a:lnTo>
                    <a:pt x="3945" y="5215"/>
                  </a:lnTo>
                  <a:lnTo>
                    <a:pt x="3932" y="5216"/>
                  </a:lnTo>
                  <a:lnTo>
                    <a:pt x="3919" y="5216"/>
                  </a:lnTo>
                  <a:lnTo>
                    <a:pt x="3906" y="5216"/>
                  </a:lnTo>
                  <a:lnTo>
                    <a:pt x="3893" y="5215"/>
                  </a:lnTo>
                  <a:lnTo>
                    <a:pt x="3879" y="5214"/>
                  </a:lnTo>
                  <a:lnTo>
                    <a:pt x="3866" y="5212"/>
                  </a:lnTo>
                  <a:lnTo>
                    <a:pt x="3853" y="5210"/>
                  </a:lnTo>
                  <a:lnTo>
                    <a:pt x="3840" y="5207"/>
                  </a:lnTo>
                  <a:lnTo>
                    <a:pt x="3828" y="5204"/>
                  </a:lnTo>
                  <a:lnTo>
                    <a:pt x="3815" y="5201"/>
                  </a:lnTo>
                  <a:lnTo>
                    <a:pt x="3803" y="5196"/>
                  </a:lnTo>
                  <a:lnTo>
                    <a:pt x="3790" y="5192"/>
                  </a:lnTo>
                  <a:lnTo>
                    <a:pt x="3778" y="5187"/>
                  </a:lnTo>
                  <a:lnTo>
                    <a:pt x="3766" y="5181"/>
                  </a:lnTo>
                  <a:lnTo>
                    <a:pt x="3754" y="5175"/>
                  </a:lnTo>
                  <a:lnTo>
                    <a:pt x="3743" y="5169"/>
                  </a:lnTo>
                  <a:lnTo>
                    <a:pt x="3732" y="5162"/>
                  </a:lnTo>
                  <a:lnTo>
                    <a:pt x="3720" y="5155"/>
                  </a:lnTo>
                  <a:lnTo>
                    <a:pt x="3710" y="5147"/>
                  </a:lnTo>
                  <a:lnTo>
                    <a:pt x="3699" y="5139"/>
                  </a:lnTo>
                  <a:lnTo>
                    <a:pt x="3689" y="5131"/>
                  </a:lnTo>
                  <a:lnTo>
                    <a:pt x="3679" y="5122"/>
                  </a:lnTo>
                  <a:lnTo>
                    <a:pt x="3670" y="5113"/>
                  </a:lnTo>
                  <a:lnTo>
                    <a:pt x="3661" y="5104"/>
                  </a:lnTo>
                  <a:lnTo>
                    <a:pt x="3652" y="5094"/>
                  </a:lnTo>
                  <a:lnTo>
                    <a:pt x="3644" y="5084"/>
                  </a:lnTo>
                  <a:lnTo>
                    <a:pt x="3636" y="5074"/>
                  </a:lnTo>
                  <a:lnTo>
                    <a:pt x="3628" y="5063"/>
                  </a:lnTo>
                  <a:lnTo>
                    <a:pt x="3621" y="5052"/>
                  </a:lnTo>
                  <a:lnTo>
                    <a:pt x="3614" y="5041"/>
                  </a:lnTo>
                  <a:lnTo>
                    <a:pt x="3608" y="5029"/>
                  </a:lnTo>
                  <a:lnTo>
                    <a:pt x="3602" y="5018"/>
                  </a:lnTo>
                  <a:lnTo>
                    <a:pt x="3596" y="5005"/>
                  </a:lnTo>
                  <a:lnTo>
                    <a:pt x="3591" y="4993"/>
                  </a:lnTo>
                  <a:lnTo>
                    <a:pt x="3587" y="4981"/>
                  </a:lnTo>
                  <a:lnTo>
                    <a:pt x="3582" y="4969"/>
                  </a:lnTo>
                  <a:lnTo>
                    <a:pt x="3579" y="4956"/>
                  </a:lnTo>
                  <a:lnTo>
                    <a:pt x="3576" y="4943"/>
                  </a:lnTo>
                  <a:lnTo>
                    <a:pt x="3573" y="4930"/>
                  </a:lnTo>
                  <a:lnTo>
                    <a:pt x="3571" y="4918"/>
                  </a:lnTo>
                  <a:lnTo>
                    <a:pt x="3569" y="4905"/>
                  </a:lnTo>
                  <a:lnTo>
                    <a:pt x="3568" y="4891"/>
                  </a:lnTo>
                  <a:lnTo>
                    <a:pt x="3567" y="4878"/>
                  </a:lnTo>
                  <a:lnTo>
                    <a:pt x="3567" y="4865"/>
                  </a:lnTo>
                  <a:lnTo>
                    <a:pt x="3567" y="4852"/>
                  </a:lnTo>
                  <a:lnTo>
                    <a:pt x="3568" y="4839"/>
                  </a:lnTo>
                  <a:lnTo>
                    <a:pt x="3569" y="4825"/>
                  </a:lnTo>
                  <a:lnTo>
                    <a:pt x="3571" y="4812"/>
                  </a:lnTo>
                  <a:lnTo>
                    <a:pt x="3573" y="4800"/>
                  </a:lnTo>
                  <a:lnTo>
                    <a:pt x="3576" y="4787"/>
                  </a:lnTo>
                  <a:lnTo>
                    <a:pt x="3579" y="4774"/>
                  </a:lnTo>
                  <a:lnTo>
                    <a:pt x="3582" y="4761"/>
                  </a:lnTo>
                  <a:lnTo>
                    <a:pt x="3587" y="4749"/>
                  </a:lnTo>
                  <a:lnTo>
                    <a:pt x="3591" y="4737"/>
                  </a:lnTo>
                  <a:lnTo>
                    <a:pt x="3596" y="4725"/>
                  </a:lnTo>
                  <a:lnTo>
                    <a:pt x="3602" y="4712"/>
                  </a:lnTo>
                  <a:lnTo>
                    <a:pt x="3608" y="4701"/>
                  </a:lnTo>
                  <a:lnTo>
                    <a:pt x="3614" y="4689"/>
                  </a:lnTo>
                  <a:lnTo>
                    <a:pt x="3621" y="4678"/>
                  </a:lnTo>
                  <a:lnTo>
                    <a:pt x="3628" y="4667"/>
                  </a:lnTo>
                  <a:lnTo>
                    <a:pt x="3636" y="4656"/>
                  </a:lnTo>
                  <a:lnTo>
                    <a:pt x="3644" y="4646"/>
                  </a:lnTo>
                  <a:lnTo>
                    <a:pt x="3652" y="4636"/>
                  </a:lnTo>
                  <a:lnTo>
                    <a:pt x="3661" y="4626"/>
                  </a:lnTo>
                  <a:lnTo>
                    <a:pt x="3670" y="4616"/>
                  </a:lnTo>
                  <a:lnTo>
                    <a:pt x="3679" y="4607"/>
                  </a:lnTo>
                  <a:lnTo>
                    <a:pt x="3689" y="4598"/>
                  </a:lnTo>
                  <a:lnTo>
                    <a:pt x="3699" y="4590"/>
                  </a:lnTo>
                  <a:lnTo>
                    <a:pt x="3710" y="4582"/>
                  </a:lnTo>
                  <a:lnTo>
                    <a:pt x="3720" y="4574"/>
                  </a:lnTo>
                  <a:lnTo>
                    <a:pt x="3732" y="4567"/>
                  </a:lnTo>
                  <a:lnTo>
                    <a:pt x="3743" y="4560"/>
                  </a:lnTo>
                  <a:lnTo>
                    <a:pt x="3754" y="4554"/>
                  </a:lnTo>
                  <a:lnTo>
                    <a:pt x="3766" y="4548"/>
                  </a:lnTo>
                  <a:lnTo>
                    <a:pt x="3778" y="4543"/>
                  </a:lnTo>
                  <a:lnTo>
                    <a:pt x="3790" y="4538"/>
                  </a:lnTo>
                  <a:lnTo>
                    <a:pt x="3803" y="4533"/>
                  </a:lnTo>
                  <a:lnTo>
                    <a:pt x="3815" y="4529"/>
                  </a:lnTo>
                  <a:lnTo>
                    <a:pt x="3828" y="4525"/>
                  </a:lnTo>
                  <a:lnTo>
                    <a:pt x="3840" y="4522"/>
                  </a:lnTo>
                  <a:lnTo>
                    <a:pt x="3853" y="4519"/>
                  </a:lnTo>
                  <a:lnTo>
                    <a:pt x="3866" y="4517"/>
                  </a:lnTo>
                  <a:lnTo>
                    <a:pt x="3879" y="4515"/>
                  </a:lnTo>
                  <a:lnTo>
                    <a:pt x="3893" y="4514"/>
                  </a:lnTo>
                  <a:lnTo>
                    <a:pt x="3906" y="4513"/>
                  </a:lnTo>
                  <a:lnTo>
                    <a:pt x="3919" y="4513"/>
                  </a:lnTo>
                  <a:lnTo>
                    <a:pt x="3932" y="4513"/>
                  </a:lnTo>
                  <a:lnTo>
                    <a:pt x="3945" y="4514"/>
                  </a:lnTo>
                  <a:lnTo>
                    <a:pt x="3958" y="4515"/>
                  </a:lnTo>
                  <a:lnTo>
                    <a:pt x="3971" y="4517"/>
                  </a:lnTo>
                  <a:lnTo>
                    <a:pt x="3984" y="4519"/>
                  </a:lnTo>
                  <a:lnTo>
                    <a:pt x="3997" y="4522"/>
                  </a:lnTo>
                  <a:lnTo>
                    <a:pt x="4009" y="4525"/>
                  </a:lnTo>
                  <a:lnTo>
                    <a:pt x="4022" y="4529"/>
                  </a:lnTo>
                  <a:lnTo>
                    <a:pt x="4035" y="4533"/>
                  </a:lnTo>
                  <a:lnTo>
                    <a:pt x="4047" y="4538"/>
                  </a:lnTo>
                  <a:lnTo>
                    <a:pt x="4059" y="4543"/>
                  </a:lnTo>
                  <a:lnTo>
                    <a:pt x="4071" y="4548"/>
                  </a:lnTo>
                  <a:lnTo>
                    <a:pt x="4083" y="4554"/>
                  </a:lnTo>
                  <a:lnTo>
                    <a:pt x="4094" y="4560"/>
                  </a:lnTo>
                  <a:lnTo>
                    <a:pt x="4105" y="4567"/>
                  </a:lnTo>
                  <a:lnTo>
                    <a:pt x="4117" y="4574"/>
                  </a:lnTo>
                  <a:lnTo>
                    <a:pt x="4127" y="4582"/>
                  </a:lnTo>
                  <a:lnTo>
                    <a:pt x="4138" y="4590"/>
                  </a:lnTo>
                  <a:lnTo>
                    <a:pt x="4148" y="4598"/>
                  </a:lnTo>
                  <a:lnTo>
                    <a:pt x="4158" y="4607"/>
                  </a:lnTo>
                  <a:lnTo>
                    <a:pt x="4167" y="4616"/>
                  </a:lnTo>
                  <a:lnTo>
                    <a:pt x="4176" y="4626"/>
                  </a:lnTo>
                  <a:lnTo>
                    <a:pt x="4185" y="4636"/>
                  </a:lnTo>
                  <a:lnTo>
                    <a:pt x="4193" y="4646"/>
                  </a:lnTo>
                  <a:lnTo>
                    <a:pt x="4201" y="4656"/>
                  </a:lnTo>
                  <a:lnTo>
                    <a:pt x="4209" y="4667"/>
                  </a:lnTo>
                  <a:lnTo>
                    <a:pt x="4216" y="4678"/>
                  </a:lnTo>
                  <a:lnTo>
                    <a:pt x="4223" y="4689"/>
                  </a:lnTo>
                  <a:lnTo>
                    <a:pt x="4229" y="4701"/>
                  </a:lnTo>
                  <a:lnTo>
                    <a:pt x="4235" y="4712"/>
                  </a:lnTo>
                  <a:lnTo>
                    <a:pt x="4241" y="4725"/>
                  </a:lnTo>
                  <a:lnTo>
                    <a:pt x="4246" y="4737"/>
                  </a:lnTo>
                  <a:lnTo>
                    <a:pt x="4250" y="4749"/>
                  </a:lnTo>
                  <a:lnTo>
                    <a:pt x="4255" y="4761"/>
                  </a:lnTo>
                  <a:lnTo>
                    <a:pt x="4258" y="4774"/>
                  </a:lnTo>
                  <a:lnTo>
                    <a:pt x="4261" y="4787"/>
                  </a:lnTo>
                  <a:lnTo>
                    <a:pt x="4264" y="4800"/>
                  </a:lnTo>
                  <a:lnTo>
                    <a:pt x="4266" y="4812"/>
                  </a:lnTo>
                  <a:lnTo>
                    <a:pt x="4268" y="482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27AF27C-6503-4822-ACED-02FCEE14FF8C}"/>
              </a:ext>
            </a:extLst>
          </p:cNvPr>
          <p:cNvGrpSpPr/>
          <p:nvPr/>
        </p:nvGrpSpPr>
        <p:grpSpPr>
          <a:xfrm>
            <a:off x="10888678" y="2659634"/>
            <a:ext cx="633600" cy="633600"/>
            <a:chOff x="10888678" y="2659634"/>
            <a:chExt cx="633600" cy="633600"/>
          </a:xfrm>
        </p:grpSpPr>
        <p:sp>
          <p:nvSpPr>
            <p:cNvPr id="2921" name="Google Shape;2921;p25"/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6" y="3827"/>
                  </a:moveTo>
                  <a:lnTo>
                    <a:pt x="7216" y="3175"/>
                  </a:lnTo>
                  <a:lnTo>
                    <a:pt x="8520" y="3436"/>
                  </a:lnTo>
                  <a:lnTo>
                    <a:pt x="7216" y="3827"/>
                  </a:lnTo>
                  <a:close/>
                  <a:moveTo>
                    <a:pt x="7216" y="2262"/>
                  </a:moveTo>
                  <a:lnTo>
                    <a:pt x="5652" y="2002"/>
                  </a:lnTo>
                  <a:lnTo>
                    <a:pt x="5712" y="1872"/>
                  </a:lnTo>
                  <a:lnTo>
                    <a:pt x="5778" y="1762"/>
                  </a:lnTo>
                  <a:lnTo>
                    <a:pt x="5850" y="1673"/>
                  </a:lnTo>
                  <a:lnTo>
                    <a:pt x="5927" y="1603"/>
                  </a:lnTo>
                  <a:lnTo>
                    <a:pt x="6007" y="1553"/>
                  </a:lnTo>
                  <a:lnTo>
                    <a:pt x="6089" y="1523"/>
                  </a:lnTo>
                  <a:lnTo>
                    <a:pt x="6173" y="1513"/>
                  </a:lnTo>
                  <a:lnTo>
                    <a:pt x="6257" y="1523"/>
                  </a:lnTo>
                  <a:lnTo>
                    <a:pt x="6339" y="1553"/>
                  </a:lnTo>
                  <a:lnTo>
                    <a:pt x="6420" y="1603"/>
                  </a:lnTo>
                  <a:lnTo>
                    <a:pt x="6496" y="1673"/>
                  </a:lnTo>
                  <a:lnTo>
                    <a:pt x="6569" y="1762"/>
                  </a:lnTo>
                  <a:lnTo>
                    <a:pt x="6635" y="1872"/>
                  </a:lnTo>
                  <a:lnTo>
                    <a:pt x="6695" y="2002"/>
                  </a:lnTo>
                  <a:lnTo>
                    <a:pt x="6754" y="1876"/>
                  </a:lnTo>
                  <a:lnTo>
                    <a:pt x="6819" y="1777"/>
                  </a:lnTo>
                  <a:lnTo>
                    <a:pt x="6888" y="1703"/>
                  </a:lnTo>
                  <a:lnTo>
                    <a:pt x="6958" y="1655"/>
                  </a:lnTo>
                  <a:lnTo>
                    <a:pt x="7026" y="1629"/>
                  </a:lnTo>
                  <a:lnTo>
                    <a:pt x="7091" y="1626"/>
                  </a:lnTo>
                  <a:lnTo>
                    <a:pt x="7151" y="1643"/>
                  </a:lnTo>
                  <a:lnTo>
                    <a:pt x="7202" y="1681"/>
                  </a:lnTo>
                  <a:lnTo>
                    <a:pt x="7244" y="1738"/>
                  </a:lnTo>
                  <a:lnTo>
                    <a:pt x="7272" y="1812"/>
                  </a:lnTo>
                  <a:lnTo>
                    <a:pt x="7286" y="1902"/>
                  </a:lnTo>
                  <a:lnTo>
                    <a:pt x="7283" y="2008"/>
                  </a:lnTo>
                  <a:lnTo>
                    <a:pt x="7260" y="2129"/>
                  </a:lnTo>
                  <a:lnTo>
                    <a:pt x="7216" y="22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25"/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28" y="2317"/>
                  </a:moveTo>
                  <a:lnTo>
                    <a:pt x="7320" y="2331"/>
                  </a:lnTo>
                  <a:lnTo>
                    <a:pt x="7320" y="2332"/>
                  </a:lnTo>
                  <a:lnTo>
                    <a:pt x="7320" y="2333"/>
                  </a:lnTo>
                  <a:lnTo>
                    <a:pt x="7346" y="2369"/>
                  </a:lnTo>
                  <a:lnTo>
                    <a:pt x="7351" y="2376"/>
                  </a:lnTo>
                  <a:lnTo>
                    <a:pt x="7375" y="2413"/>
                  </a:lnTo>
                  <a:lnTo>
                    <a:pt x="7380" y="2421"/>
                  </a:lnTo>
                  <a:lnTo>
                    <a:pt x="7403" y="2459"/>
                  </a:lnTo>
                  <a:lnTo>
                    <a:pt x="7408" y="2467"/>
                  </a:lnTo>
                  <a:lnTo>
                    <a:pt x="7429" y="2506"/>
                  </a:lnTo>
                  <a:lnTo>
                    <a:pt x="7434" y="2514"/>
                  </a:lnTo>
                  <a:lnTo>
                    <a:pt x="7453" y="2554"/>
                  </a:lnTo>
                  <a:lnTo>
                    <a:pt x="7457" y="2562"/>
                  </a:lnTo>
                  <a:lnTo>
                    <a:pt x="7476" y="2602"/>
                  </a:lnTo>
                  <a:lnTo>
                    <a:pt x="7479" y="2611"/>
                  </a:lnTo>
                  <a:lnTo>
                    <a:pt x="7496" y="2651"/>
                  </a:lnTo>
                  <a:lnTo>
                    <a:pt x="7500" y="2660"/>
                  </a:lnTo>
                  <a:lnTo>
                    <a:pt x="7515" y="2701"/>
                  </a:lnTo>
                  <a:lnTo>
                    <a:pt x="7518" y="2710"/>
                  </a:lnTo>
                  <a:lnTo>
                    <a:pt x="7532" y="2751"/>
                  </a:lnTo>
                  <a:lnTo>
                    <a:pt x="7534" y="2760"/>
                  </a:lnTo>
                  <a:lnTo>
                    <a:pt x="7546" y="2802"/>
                  </a:lnTo>
                  <a:lnTo>
                    <a:pt x="7549" y="2811"/>
                  </a:lnTo>
                  <a:lnTo>
                    <a:pt x="7559" y="2854"/>
                  </a:lnTo>
                  <a:lnTo>
                    <a:pt x="7561" y="2863"/>
                  </a:lnTo>
                  <a:lnTo>
                    <a:pt x="7570" y="2906"/>
                  </a:lnTo>
                  <a:lnTo>
                    <a:pt x="7572" y="2915"/>
                  </a:lnTo>
                  <a:lnTo>
                    <a:pt x="7579" y="2958"/>
                  </a:lnTo>
                  <a:lnTo>
                    <a:pt x="7581" y="2967"/>
                  </a:lnTo>
                  <a:lnTo>
                    <a:pt x="7586" y="3011"/>
                  </a:lnTo>
                  <a:lnTo>
                    <a:pt x="7588" y="3020"/>
                  </a:lnTo>
                  <a:lnTo>
                    <a:pt x="7592" y="3064"/>
                  </a:lnTo>
                  <a:lnTo>
                    <a:pt x="7592" y="3073"/>
                  </a:lnTo>
                  <a:lnTo>
                    <a:pt x="7595" y="3117"/>
                  </a:lnTo>
                  <a:lnTo>
                    <a:pt x="7595" y="3123"/>
                  </a:lnTo>
                  <a:lnTo>
                    <a:pt x="8545" y="3313"/>
                  </a:lnTo>
                  <a:lnTo>
                    <a:pt x="8561" y="3318"/>
                  </a:lnTo>
                  <a:lnTo>
                    <a:pt x="8576" y="3324"/>
                  </a:lnTo>
                  <a:lnTo>
                    <a:pt x="8590" y="3333"/>
                  </a:lnTo>
                  <a:lnTo>
                    <a:pt x="8603" y="3343"/>
                  </a:lnTo>
                  <a:lnTo>
                    <a:pt x="8615" y="3355"/>
                  </a:lnTo>
                  <a:lnTo>
                    <a:pt x="8625" y="3368"/>
                  </a:lnTo>
                  <a:lnTo>
                    <a:pt x="8633" y="3382"/>
                  </a:lnTo>
                  <a:lnTo>
                    <a:pt x="8639" y="3398"/>
                  </a:lnTo>
                  <a:lnTo>
                    <a:pt x="8643" y="3414"/>
                  </a:lnTo>
                  <a:lnTo>
                    <a:pt x="8645" y="3430"/>
                  </a:lnTo>
                  <a:lnTo>
                    <a:pt x="8645" y="3447"/>
                  </a:lnTo>
                  <a:lnTo>
                    <a:pt x="8642" y="3463"/>
                  </a:lnTo>
                  <a:lnTo>
                    <a:pt x="8637" y="3479"/>
                  </a:lnTo>
                  <a:lnTo>
                    <a:pt x="8631" y="3494"/>
                  </a:lnTo>
                  <a:lnTo>
                    <a:pt x="8622" y="3508"/>
                  </a:lnTo>
                  <a:lnTo>
                    <a:pt x="8612" y="3521"/>
                  </a:lnTo>
                  <a:lnTo>
                    <a:pt x="8599" y="3532"/>
                  </a:lnTo>
                  <a:lnTo>
                    <a:pt x="8586" y="3542"/>
                  </a:lnTo>
                  <a:lnTo>
                    <a:pt x="8571" y="3550"/>
                  </a:lnTo>
                  <a:lnTo>
                    <a:pt x="8556" y="3556"/>
                  </a:lnTo>
                  <a:lnTo>
                    <a:pt x="7395" y="3904"/>
                  </a:lnTo>
                  <a:lnTo>
                    <a:pt x="7380" y="3929"/>
                  </a:lnTo>
                  <a:lnTo>
                    <a:pt x="7375" y="3937"/>
                  </a:lnTo>
                  <a:lnTo>
                    <a:pt x="7351" y="3974"/>
                  </a:lnTo>
                  <a:lnTo>
                    <a:pt x="7346" y="3981"/>
                  </a:lnTo>
                  <a:lnTo>
                    <a:pt x="7320" y="4017"/>
                  </a:lnTo>
                  <a:lnTo>
                    <a:pt x="7315" y="4024"/>
                  </a:lnTo>
                  <a:lnTo>
                    <a:pt x="7288" y="4059"/>
                  </a:lnTo>
                  <a:lnTo>
                    <a:pt x="7282" y="4066"/>
                  </a:lnTo>
                  <a:lnTo>
                    <a:pt x="7255" y="4100"/>
                  </a:lnTo>
                  <a:lnTo>
                    <a:pt x="7248" y="4107"/>
                  </a:lnTo>
                  <a:lnTo>
                    <a:pt x="7219" y="4140"/>
                  </a:lnTo>
                  <a:lnTo>
                    <a:pt x="7213" y="4147"/>
                  </a:lnTo>
                  <a:lnTo>
                    <a:pt x="7183" y="4178"/>
                  </a:lnTo>
                  <a:lnTo>
                    <a:pt x="7176" y="4185"/>
                  </a:lnTo>
                  <a:lnTo>
                    <a:pt x="7167" y="4194"/>
                  </a:lnTo>
                  <a:lnTo>
                    <a:pt x="7283" y="4325"/>
                  </a:lnTo>
                  <a:lnTo>
                    <a:pt x="7308" y="4358"/>
                  </a:lnTo>
                  <a:lnTo>
                    <a:pt x="7471" y="4617"/>
                  </a:lnTo>
                  <a:lnTo>
                    <a:pt x="7490" y="4652"/>
                  </a:lnTo>
                  <a:lnTo>
                    <a:pt x="7609" y="4935"/>
                  </a:lnTo>
                  <a:lnTo>
                    <a:pt x="7622" y="4972"/>
                  </a:lnTo>
                  <a:lnTo>
                    <a:pt x="7697" y="5274"/>
                  </a:lnTo>
                  <a:lnTo>
                    <a:pt x="7703" y="5311"/>
                  </a:lnTo>
                  <a:lnTo>
                    <a:pt x="7735" y="5629"/>
                  </a:lnTo>
                  <a:lnTo>
                    <a:pt x="7736" y="5664"/>
                  </a:lnTo>
                  <a:lnTo>
                    <a:pt x="7722" y="5995"/>
                  </a:lnTo>
                  <a:lnTo>
                    <a:pt x="7718" y="6027"/>
                  </a:lnTo>
                  <a:lnTo>
                    <a:pt x="7659" y="6366"/>
                  </a:lnTo>
                  <a:lnTo>
                    <a:pt x="7652" y="6396"/>
                  </a:lnTo>
                  <a:lnTo>
                    <a:pt x="7546" y="6739"/>
                  </a:lnTo>
                  <a:lnTo>
                    <a:pt x="7535" y="6767"/>
                  </a:lnTo>
                  <a:lnTo>
                    <a:pt x="7383" y="7109"/>
                  </a:lnTo>
                  <a:lnTo>
                    <a:pt x="7370" y="7135"/>
                  </a:lnTo>
                  <a:lnTo>
                    <a:pt x="7170" y="7473"/>
                  </a:lnTo>
                  <a:lnTo>
                    <a:pt x="7152" y="7500"/>
                  </a:lnTo>
                  <a:lnTo>
                    <a:pt x="7131" y="7524"/>
                  </a:lnTo>
                  <a:lnTo>
                    <a:pt x="7106" y="7545"/>
                  </a:lnTo>
                  <a:lnTo>
                    <a:pt x="7079" y="7563"/>
                  </a:lnTo>
                  <a:lnTo>
                    <a:pt x="7050" y="7577"/>
                  </a:lnTo>
                  <a:lnTo>
                    <a:pt x="7019" y="7588"/>
                  </a:lnTo>
                  <a:lnTo>
                    <a:pt x="6987" y="7594"/>
                  </a:lnTo>
                  <a:lnTo>
                    <a:pt x="6955" y="7596"/>
                  </a:lnTo>
                  <a:lnTo>
                    <a:pt x="6162" y="7596"/>
                  </a:lnTo>
                  <a:lnTo>
                    <a:pt x="6162" y="8400"/>
                  </a:lnTo>
                  <a:lnTo>
                    <a:pt x="6695" y="8400"/>
                  </a:lnTo>
                  <a:lnTo>
                    <a:pt x="6728" y="8402"/>
                  </a:lnTo>
                  <a:lnTo>
                    <a:pt x="6760" y="8409"/>
                  </a:lnTo>
                  <a:lnTo>
                    <a:pt x="6791" y="8419"/>
                  </a:lnTo>
                  <a:lnTo>
                    <a:pt x="6820" y="8433"/>
                  </a:lnTo>
                  <a:lnTo>
                    <a:pt x="6847" y="8452"/>
                  </a:lnTo>
                  <a:lnTo>
                    <a:pt x="6872" y="8473"/>
                  </a:lnTo>
                  <a:lnTo>
                    <a:pt x="6893" y="8498"/>
                  </a:lnTo>
                  <a:lnTo>
                    <a:pt x="6912" y="8525"/>
                  </a:lnTo>
                  <a:lnTo>
                    <a:pt x="6926" y="8554"/>
                  </a:lnTo>
                  <a:lnTo>
                    <a:pt x="6936" y="8585"/>
                  </a:lnTo>
                  <a:lnTo>
                    <a:pt x="6943" y="8617"/>
                  </a:lnTo>
                  <a:lnTo>
                    <a:pt x="6945" y="8650"/>
                  </a:lnTo>
                  <a:lnTo>
                    <a:pt x="6943" y="8683"/>
                  </a:lnTo>
                  <a:lnTo>
                    <a:pt x="6936" y="8715"/>
                  </a:lnTo>
                  <a:lnTo>
                    <a:pt x="6926" y="8746"/>
                  </a:lnTo>
                  <a:lnTo>
                    <a:pt x="6912" y="8775"/>
                  </a:lnTo>
                  <a:lnTo>
                    <a:pt x="6893" y="8802"/>
                  </a:lnTo>
                  <a:lnTo>
                    <a:pt x="6872" y="8827"/>
                  </a:lnTo>
                  <a:lnTo>
                    <a:pt x="6847" y="8848"/>
                  </a:lnTo>
                  <a:lnTo>
                    <a:pt x="6820" y="8867"/>
                  </a:lnTo>
                  <a:lnTo>
                    <a:pt x="6791" y="8881"/>
                  </a:lnTo>
                  <a:lnTo>
                    <a:pt x="6760" y="8891"/>
                  </a:lnTo>
                  <a:lnTo>
                    <a:pt x="6728" y="8898"/>
                  </a:lnTo>
                  <a:lnTo>
                    <a:pt x="6695" y="8900"/>
                  </a:lnTo>
                  <a:lnTo>
                    <a:pt x="5912" y="8900"/>
                  </a:lnTo>
                  <a:lnTo>
                    <a:pt x="5391" y="8900"/>
                  </a:lnTo>
                  <a:lnTo>
                    <a:pt x="5358" y="8898"/>
                  </a:lnTo>
                  <a:lnTo>
                    <a:pt x="5326" y="8891"/>
                  </a:lnTo>
                  <a:lnTo>
                    <a:pt x="5295" y="8881"/>
                  </a:lnTo>
                  <a:lnTo>
                    <a:pt x="5266" y="8867"/>
                  </a:lnTo>
                  <a:lnTo>
                    <a:pt x="5260" y="8863"/>
                  </a:lnTo>
                  <a:lnTo>
                    <a:pt x="5255" y="8867"/>
                  </a:lnTo>
                  <a:lnTo>
                    <a:pt x="5226" y="8881"/>
                  </a:lnTo>
                  <a:lnTo>
                    <a:pt x="5195" y="8891"/>
                  </a:lnTo>
                  <a:lnTo>
                    <a:pt x="5163" y="8898"/>
                  </a:lnTo>
                  <a:lnTo>
                    <a:pt x="5130" y="8900"/>
                  </a:lnTo>
                  <a:lnTo>
                    <a:pt x="4348" y="8900"/>
                  </a:lnTo>
                  <a:lnTo>
                    <a:pt x="3827" y="8900"/>
                  </a:lnTo>
                  <a:lnTo>
                    <a:pt x="3794" y="8898"/>
                  </a:lnTo>
                  <a:lnTo>
                    <a:pt x="3762" y="8891"/>
                  </a:lnTo>
                  <a:lnTo>
                    <a:pt x="3731" y="8881"/>
                  </a:lnTo>
                  <a:lnTo>
                    <a:pt x="3702" y="8867"/>
                  </a:lnTo>
                  <a:lnTo>
                    <a:pt x="3675" y="8848"/>
                  </a:lnTo>
                  <a:lnTo>
                    <a:pt x="3650" y="8827"/>
                  </a:lnTo>
                  <a:lnTo>
                    <a:pt x="3629" y="8802"/>
                  </a:lnTo>
                  <a:lnTo>
                    <a:pt x="3610" y="8775"/>
                  </a:lnTo>
                  <a:lnTo>
                    <a:pt x="3596" y="8746"/>
                  </a:lnTo>
                  <a:lnTo>
                    <a:pt x="3586" y="8715"/>
                  </a:lnTo>
                  <a:lnTo>
                    <a:pt x="3579" y="8683"/>
                  </a:lnTo>
                  <a:lnTo>
                    <a:pt x="3577" y="8650"/>
                  </a:lnTo>
                  <a:lnTo>
                    <a:pt x="3579" y="8617"/>
                  </a:lnTo>
                  <a:lnTo>
                    <a:pt x="3586" y="8585"/>
                  </a:lnTo>
                  <a:lnTo>
                    <a:pt x="3596" y="8554"/>
                  </a:lnTo>
                  <a:lnTo>
                    <a:pt x="3610" y="8525"/>
                  </a:lnTo>
                  <a:lnTo>
                    <a:pt x="3629" y="8498"/>
                  </a:lnTo>
                  <a:lnTo>
                    <a:pt x="3650" y="8473"/>
                  </a:lnTo>
                  <a:lnTo>
                    <a:pt x="3675" y="8452"/>
                  </a:lnTo>
                  <a:lnTo>
                    <a:pt x="3702" y="8433"/>
                  </a:lnTo>
                  <a:lnTo>
                    <a:pt x="3731" y="8419"/>
                  </a:lnTo>
                  <a:lnTo>
                    <a:pt x="3762" y="8409"/>
                  </a:lnTo>
                  <a:lnTo>
                    <a:pt x="3794" y="8402"/>
                  </a:lnTo>
                  <a:lnTo>
                    <a:pt x="3827" y="8400"/>
                  </a:lnTo>
                  <a:lnTo>
                    <a:pt x="4098" y="8400"/>
                  </a:lnTo>
                  <a:lnTo>
                    <a:pt x="4098" y="7596"/>
                  </a:lnTo>
                  <a:lnTo>
                    <a:pt x="3045" y="7596"/>
                  </a:lnTo>
                  <a:lnTo>
                    <a:pt x="3012" y="7594"/>
                  </a:lnTo>
                  <a:lnTo>
                    <a:pt x="2980" y="7588"/>
                  </a:lnTo>
                  <a:lnTo>
                    <a:pt x="2949" y="7577"/>
                  </a:lnTo>
                  <a:lnTo>
                    <a:pt x="2920" y="7563"/>
                  </a:lnTo>
                  <a:lnTo>
                    <a:pt x="2893" y="7545"/>
                  </a:lnTo>
                  <a:lnTo>
                    <a:pt x="2868" y="7523"/>
                  </a:lnTo>
                  <a:lnTo>
                    <a:pt x="2847" y="7499"/>
                  </a:lnTo>
                  <a:lnTo>
                    <a:pt x="2829" y="7471"/>
                  </a:lnTo>
                  <a:lnTo>
                    <a:pt x="2814" y="7442"/>
                  </a:lnTo>
                  <a:lnTo>
                    <a:pt x="2804" y="7411"/>
                  </a:lnTo>
                  <a:lnTo>
                    <a:pt x="2775" y="7304"/>
                  </a:lnTo>
                  <a:lnTo>
                    <a:pt x="2757" y="7314"/>
                  </a:lnTo>
                  <a:lnTo>
                    <a:pt x="2727" y="7325"/>
                  </a:lnTo>
                  <a:lnTo>
                    <a:pt x="2695" y="7333"/>
                  </a:lnTo>
                  <a:lnTo>
                    <a:pt x="2662" y="7336"/>
                  </a:lnTo>
                  <a:lnTo>
                    <a:pt x="2630" y="7335"/>
                  </a:lnTo>
                  <a:lnTo>
                    <a:pt x="2597" y="7329"/>
                  </a:lnTo>
                  <a:lnTo>
                    <a:pt x="2566" y="7320"/>
                  </a:lnTo>
                  <a:lnTo>
                    <a:pt x="2536" y="7306"/>
                  </a:lnTo>
                  <a:lnTo>
                    <a:pt x="2306" y="7184"/>
                  </a:lnTo>
                  <a:lnTo>
                    <a:pt x="2274" y="7163"/>
                  </a:lnTo>
                  <a:lnTo>
                    <a:pt x="2087" y="7023"/>
                  </a:lnTo>
                  <a:lnTo>
                    <a:pt x="2056" y="6995"/>
                  </a:lnTo>
                  <a:lnTo>
                    <a:pt x="1912" y="6843"/>
                  </a:lnTo>
                  <a:lnTo>
                    <a:pt x="1884" y="6808"/>
                  </a:lnTo>
                  <a:lnTo>
                    <a:pt x="1781" y="6651"/>
                  </a:lnTo>
                  <a:lnTo>
                    <a:pt x="1768" y="6630"/>
                  </a:lnTo>
                  <a:lnTo>
                    <a:pt x="1758" y="6607"/>
                  </a:lnTo>
                  <a:lnTo>
                    <a:pt x="1695" y="6452"/>
                  </a:lnTo>
                  <a:lnTo>
                    <a:pt x="1686" y="6425"/>
                  </a:lnTo>
                  <a:lnTo>
                    <a:pt x="1680" y="6397"/>
                  </a:lnTo>
                  <a:lnTo>
                    <a:pt x="1657" y="6248"/>
                  </a:lnTo>
                  <a:lnTo>
                    <a:pt x="1654" y="6215"/>
                  </a:lnTo>
                  <a:lnTo>
                    <a:pt x="1656" y="6181"/>
                  </a:lnTo>
                  <a:lnTo>
                    <a:pt x="1672" y="6046"/>
                  </a:lnTo>
                  <a:lnTo>
                    <a:pt x="1680" y="6007"/>
                  </a:lnTo>
                  <a:lnTo>
                    <a:pt x="1694" y="5969"/>
                  </a:lnTo>
                  <a:lnTo>
                    <a:pt x="1748" y="5855"/>
                  </a:lnTo>
                  <a:lnTo>
                    <a:pt x="1762" y="5828"/>
                  </a:lnTo>
                  <a:lnTo>
                    <a:pt x="1779" y="5804"/>
                  </a:lnTo>
                  <a:lnTo>
                    <a:pt x="1800" y="5782"/>
                  </a:lnTo>
                  <a:lnTo>
                    <a:pt x="1890" y="5693"/>
                  </a:lnTo>
                  <a:lnTo>
                    <a:pt x="1913" y="5674"/>
                  </a:lnTo>
                  <a:lnTo>
                    <a:pt x="1938" y="5657"/>
                  </a:lnTo>
                  <a:lnTo>
                    <a:pt x="1964" y="5644"/>
                  </a:lnTo>
                  <a:lnTo>
                    <a:pt x="2091" y="5588"/>
                  </a:lnTo>
                  <a:lnTo>
                    <a:pt x="2128" y="5575"/>
                  </a:lnTo>
                  <a:lnTo>
                    <a:pt x="2166" y="5568"/>
                  </a:lnTo>
                  <a:lnTo>
                    <a:pt x="2328" y="5551"/>
                  </a:lnTo>
                  <a:lnTo>
                    <a:pt x="2359" y="5549"/>
                  </a:lnTo>
                  <a:lnTo>
                    <a:pt x="2389" y="5552"/>
                  </a:lnTo>
                  <a:lnTo>
                    <a:pt x="2586" y="5580"/>
                  </a:lnTo>
                  <a:lnTo>
                    <a:pt x="2632" y="5591"/>
                  </a:lnTo>
                  <a:lnTo>
                    <a:pt x="2642" y="5594"/>
                  </a:lnTo>
                  <a:lnTo>
                    <a:pt x="2653" y="5517"/>
                  </a:lnTo>
                  <a:lnTo>
                    <a:pt x="2660" y="5480"/>
                  </a:lnTo>
                  <a:lnTo>
                    <a:pt x="2770" y="5109"/>
                  </a:lnTo>
                  <a:lnTo>
                    <a:pt x="2783" y="5073"/>
                  </a:lnTo>
                  <a:lnTo>
                    <a:pt x="2942" y="4736"/>
                  </a:lnTo>
                  <a:lnTo>
                    <a:pt x="2961" y="4702"/>
                  </a:lnTo>
                  <a:lnTo>
                    <a:pt x="3164" y="4403"/>
                  </a:lnTo>
                  <a:lnTo>
                    <a:pt x="3188" y="4373"/>
                  </a:lnTo>
                  <a:lnTo>
                    <a:pt x="3431" y="4114"/>
                  </a:lnTo>
                  <a:lnTo>
                    <a:pt x="3459" y="4088"/>
                  </a:lnTo>
                  <a:lnTo>
                    <a:pt x="3738" y="3871"/>
                  </a:lnTo>
                  <a:lnTo>
                    <a:pt x="3769" y="3850"/>
                  </a:lnTo>
                  <a:lnTo>
                    <a:pt x="4078" y="3677"/>
                  </a:lnTo>
                  <a:lnTo>
                    <a:pt x="4112" y="3661"/>
                  </a:lnTo>
                  <a:lnTo>
                    <a:pt x="4447" y="3536"/>
                  </a:lnTo>
                  <a:lnTo>
                    <a:pt x="4483" y="3525"/>
                  </a:lnTo>
                  <a:lnTo>
                    <a:pt x="4779" y="3462"/>
                  </a:lnTo>
                  <a:lnTo>
                    <a:pt x="4776" y="3444"/>
                  </a:lnTo>
                  <a:lnTo>
                    <a:pt x="4774" y="3435"/>
                  </a:lnTo>
                  <a:lnTo>
                    <a:pt x="4767" y="3392"/>
                  </a:lnTo>
                  <a:lnTo>
                    <a:pt x="4765" y="3383"/>
                  </a:lnTo>
                  <a:lnTo>
                    <a:pt x="4760" y="3339"/>
                  </a:lnTo>
                  <a:lnTo>
                    <a:pt x="4758" y="3330"/>
                  </a:lnTo>
                  <a:lnTo>
                    <a:pt x="4754" y="3286"/>
                  </a:lnTo>
                  <a:lnTo>
                    <a:pt x="4754" y="3277"/>
                  </a:lnTo>
                  <a:lnTo>
                    <a:pt x="4751" y="3233"/>
                  </a:lnTo>
                  <a:lnTo>
                    <a:pt x="4751" y="3224"/>
                  </a:lnTo>
                  <a:lnTo>
                    <a:pt x="4750" y="3180"/>
                  </a:lnTo>
                  <a:lnTo>
                    <a:pt x="4750" y="3170"/>
                  </a:lnTo>
                  <a:lnTo>
                    <a:pt x="4751" y="3126"/>
                  </a:lnTo>
                  <a:lnTo>
                    <a:pt x="4751" y="3117"/>
                  </a:lnTo>
                  <a:lnTo>
                    <a:pt x="4754" y="3073"/>
                  </a:lnTo>
                  <a:lnTo>
                    <a:pt x="4754" y="3064"/>
                  </a:lnTo>
                  <a:lnTo>
                    <a:pt x="4758" y="3020"/>
                  </a:lnTo>
                  <a:lnTo>
                    <a:pt x="4760" y="3011"/>
                  </a:lnTo>
                  <a:lnTo>
                    <a:pt x="4765" y="2967"/>
                  </a:lnTo>
                  <a:lnTo>
                    <a:pt x="4767" y="2958"/>
                  </a:lnTo>
                  <a:lnTo>
                    <a:pt x="4774" y="2915"/>
                  </a:lnTo>
                  <a:lnTo>
                    <a:pt x="4776" y="2906"/>
                  </a:lnTo>
                  <a:lnTo>
                    <a:pt x="4785" y="2863"/>
                  </a:lnTo>
                  <a:lnTo>
                    <a:pt x="4787" y="2854"/>
                  </a:lnTo>
                  <a:lnTo>
                    <a:pt x="4797" y="2811"/>
                  </a:lnTo>
                  <a:lnTo>
                    <a:pt x="4800" y="2802"/>
                  </a:lnTo>
                  <a:lnTo>
                    <a:pt x="4812" y="2760"/>
                  </a:lnTo>
                  <a:lnTo>
                    <a:pt x="4814" y="2751"/>
                  </a:lnTo>
                  <a:lnTo>
                    <a:pt x="4828" y="2710"/>
                  </a:lnTo>
                  <a:lnTo>
                    <a:pt x="4831" y="2701"/>
                  </a:lnTo>
                  <a:lnTo>
                    <a:pt x="4846" y="2660"/>
                  </a:lnTo>
                  <a:lnTo>
                    <a:pt x="4850" y="2651"/>
                  </a:lnTo>
                  <a:lnTo>
                    <a:pt x="4867" y="2611"/>
                  </a:lnTo>
                  <a:lnTo>
                    <a:pt x="4870" y="2602"/>
                  </a:lnTo>
                  <a:lnTo>
                    <a:pt x="4889" y="2562"/>
                  </a:lnTo>
                  <a:lnTo>
                    <a:pt x="4893" y="2554"/>
                  </a:lnTo>
                  <a:lnTo>
                    <a:pt x="4912" y="2514"/>
                  </a:lnTo>
                  <a:lnTo>
                    <a:pt x="4917" y="2506"/>
                  </a:lnTo>
                  <a:lnTo>
                    <a:pt x="4938" y="2467"/>
                  </a:lnTo>
                  <a:lnTo>
                    <a:pt x="4943" y="2459"/>
                  </a:lnTo>
                  <a:lnTo>
                    <a:pt x="4966" y="2421"/>
                  </a:lnTo>
                  <a:lnTo>
                    <a:pt x="4971" y="2413"/>
                  </a:lnTo>
                  <a:lnTo>
                    <a:pt x="4995" y="2376"/>
                  </a:lnTo>
                  <a:lnTo>
                    <a:pt x="5000" y="2369"/>
                  </a:lnTo>
                  <a:lnTo>
                    <a:pt x="5026" y="2333"/>
                  </a:lnTo>
                  <a:lnTo>
                    <a:pt x="5031" y="2325"/>
                  </a:lnTo>
                  <a:lnTo>
                    <a:pt x="5058" y="2291"/>
                  </a:lnTo>
                  <a:lnTo>
                    <a:pt x="5064" y="2283"/>
                  </a:lnTo>
                  <a:lnTo>
                    <a:pt x="5092" y="2250"/>
                  </a:lnTo>
                  <a:lnTo>
                    <a:pt x="5098" y="2243"/>
                  </a:lnTo>
                  <a:lnTo>
                    <a:pt x="5127" y="2210"/>
                  </a:lnTo>
                  <a:lnTo>
                    <a:pt x="5133" y="2203"/>
                  </a:lnTo>
                  <a:lnTo>
                    <a:pt x="5164" y="2172"/>
                  </a:lnTo>
                  <a:lnTo>
                    <a:pt x="5170" y="2165"/>
                  </a:lnTo>
                  <a:lnTo>
                    <a:pt x="5202" y="2135"/>
                  </a:lnTo>
                  <a:lnTo>
                    <a:pt x="5209" y="2128"/>
                  </a:lnTo>
                  <a:lnTo>
                    <a:pt x="5241" y="2099"/>
                  </a:lnTo>
                  <a:lnTo>
                    <a:pt x="5248" y="2093"/>
                  </a:lnTo>
                  <a:lnTo>
                    <a:pt x="5282" y="2065"/>
                  </a:lnTo>
                  <a:lnTo>
                    <a:pt x="5289" y="2059"/>
                  </a:lnTo>
                  <a:lnTo>
                    <a:pt x="5324" y="2033"/>
                  </a:lnTo>
                  <a:lnTo>
                    <a:pt x="5332" y="2027"/>
                  </a:lnTo>
                  <a:lnTo>
                    <a:pt x="5368" y="2002"/>
                  </a:lnTo>
                  <a:lnTo>
                    <a:pt x="5376" y="1997"/>
                  </a:lnTo>
                  <a:lnTo>
                    <a:pt x="5412" y="1972"/>
                  </a:lnTo>
                  <a:lnTo>
                    <a:pt x="5420" y="1967"/>
                  </a:lnTo>
                  <a:lnTo>
                    <a:pt x="5458" y="1945"/>
                  </a:lnTo>
                  <a:lnTo>
                    <a:pt x="5466" y="1940"/>
                  </a:lnTo>
                  <a:lnTo>
                    <a:pt x="5504" y="1919"/>
                  </a:lnTo>
                  <a:lnTo>
                    <a:pt x="5513" y="1915"/>
                  </a:lnTo>
                  <a:lnTo>
                    <a:pt x="5552" y="1895"/>
                  </a:lnTo>
                  <a:lnTo>
                    <a:pt x="5560" y="1891"/>
                  </a:lnTo>
                  <a:lnTo>
                    <a:pt x="5567" y="1888"/>
                  </a:lnTo>
                  <a:lnTo>
                    <a:pt x="5598" y="1820"/>
                  </a:lnTo>
                  <a:lnTo>
                    <a:pt x="5605" y="1808"/>
                  </a:lnTo>
                  <a:lnTo>
                    <a:pt x="5671" y="1698"/>
                  </a:lnTo>
                  <a:lnTo>
                    <a:pt x="5680" y="1684"/>
                  </a:lnTo>
                  <a:lnTo>
                    <a:pt x="5753" y="1594"/>
                  </a:lnTo>
                  <a:lnTo>
                    <a:pt x="5766" y="1580"/>
                  </a:lnTo>
                  <a:lnTo>
                    <a:pt x="5843" y="1510"/>
                  </a:lnTo>
                  <a:lnTo>
                    <a:pt x="5861" y="1497"/>
                  </a:lnTo>
                  <a:lnTo>
                    <a:pt x="5941" y="1447"/>
                  </a:lnTo>
                  <a:lnTo>
                    <a:pt x="5952" y="1440"/>
                  </a:lnTo>
                  <a:lnTo>
                    <a:pt x="5964" y="1435"/>
                  </a:lnTo>
                  <a:lnTo>
                    <a:pt x="6047" y="1405"/>
                  </a:lnTo>
                  <a:lnTo>
                    <a:pt x="6061" y="1401"/>
                  </a:lnTo>
                  <a:lnTo>
                    <a:pt x="6075" y="1399"/>
                  </a:lnTo>
                  <a:lnTo>
                    <a:pt x="6158" y="1389"/>
                  </a:lnTo>
                  <a:lnTo>
                    <a:pt x="6173" y="1388"/>
                  </a:lnTo>
                  <a:lnTo>
                    <a:pt x="6188" y="1389"/>
                  </a:lnTo>
                  <a:lnTo>
                    <a:pt x="6272" y="1399"/>
                  </a:lnTo>
                  <a:lnTo>
                    <a:pt x="6286" y="1401"/>
                  </a:lnTo>
                  <a:lnTo>
                    <a:pt x="6299" y="1405"/>
                  </a:lnTo>
                  <a:lnTo>
                    <a:pt x="6382" y="1435"/>
                  </a:lnTo>
                  <a:lnTo>
                    <a:pt x="6394" y="1440"/>
                  </a:lnTo>
                  <a:lnTo>
                    <a:pt x="6405" y="1447"/>
                  </a:lnTo>
                  <a:lnTo>
                    <a:pt x="6486" y="1497"/>
                  </a:lnTo>
                  <a:lnTo>
                    <a:pt x="6504" y="1510"/>
                  </a:lnTo>
                  <a:lnTo>
                    <a:pt x="6580" y="1580"/>
                  </a:lnTo>
                  <a:lnTo>
                    <a:pt x="6594" y="1594"/>
                  </a:lnTo>
                  <a:lnTo>
                    <a:pt x="6666" y="1684"/>
                  </a:lnTo>
                  <a:lnTo>
                    <a:pt x="6676" y="1698"/>
                  </a:lnTo>
                  <a:lnTo>
                    <a:pt x="6698" y="1734"/>
                  </a:lnTo>
                  <a:lnTo>
                    <a:pt x="6715" y="1708"/>
                  </a:lnTo>
                  <a:lnTo>
                    <a:pt x="6728" y="1692"/>
                  </a:lnTo>
                  <a:lnTo>
                    <a:pt x="6797" y="1618"/>
                  </a:lnTo>
                  <a:lnTo>
                    <a:pt x="6806" y="1609"/>
                  </a:lnTo>
                  <a:lnTo>
                    <a:pt x="6816" y="1601"/>
                  </a:lnTo>
                  <a:lnTo>
                    <a:pt x="6886" y="1552"/>
                  </a:lnTo>
                  <a:lnTo>
                    <a:pt x="6899" y="1544"/>
                  </a:lnTo>
                  <a:lnTo>
                    <a:pt x="6914" y="1537"/>
                  </a:lnTo>
                  <a:lnTo>
                    <a:pt x="6983" y="1512"/>
                  </a:lnTo>
                  <a:lnTo>
                    <a:pt x="7001" y="1507"/>
                  </a:lnTo>
                  <a:lnTo>
                    <a:pt x="7020" y="1504"/>
                  </a:lnTo>
                  <a:lnTo>
                    <a:pt x="7085" y="1501"/>
                  </a:lnTo>
                  <a:lnTo>
                    <a:pt x="7099" y="1501"/>
                  </a:lnTo>
                  <a:lnTo>
                    <a:pt x="7113" y="1503"/>
                  </a:lnTo>
                  <a:lnTo>
                    <a:pt x="7127" y="1506"/>
                  </a:lnTo>
                  <a:lnTo>
                    <a:pt x="7187" y="1524"/>
                  </a:lnTo>
                  <a:lnTo>
                    <a:pt x="7200" y="1528"/>
                  </a:lnTo>
                  <a:lnTo>
                    <a:pt x="7213" y="1535"/>
                  </a:lnTo>
                  <a:lnTo>
                    <a:pt x="7225" y="1543"/>
                  </a:lnTo>
                  <a:lnTo>
                    <a:pt x="7276" y="1580"/>
                  </a:lnTo>
                  <a:lnTo>
                    <a:pt x="7291" y="1593"/>
                  </a:lnTo>
                  <a:lnTo>
                    <a:pt x="7303" y="1607"/>
                  </a:lnTo>
                  <a:lnTo>
                    <a:pt x="7345" y="1664"/>
                  </a:lnTo>
                  <a:lnTo>
                    <a:pt x="7353" y="1678"/>
                  </a:lnTo>
                  <a:lnTo>
                    <a:pt x="7360" y="1692"/>
                  </a:lnTo>
                  <a:lnTo>
                    <a:pt x="7389" y="1767"/>
                  </a:lnTo>
                  <a:lnTo>
                    <a:pt x="7393" y="1780"/>
                  </a:lnTo>
                  <a:lnTo>
                    <a:pt x="7396" y="1793"/>
                  </a:lnTo>
                  <a:lnTo>
                    <a:pt x="7410" y="1883"/>
                  </a:lnTo>
                  <a:lnTo>
                    <a:pt x="7411" y="1906"/>
                  </a:lnTo>
                  <a:lnTo>
                    <a:pt x="7408" y="2012"/>
                  </a:lnTo>
                  <a:lnTo>
                    <a:pt x="7406" y="2032"/>
                  </a:lnTo>
                  <a:lnTo>
                    <a:pt x="7383" y="2152"/>
                  </a:lnTo>
                  <a:lnTo>
                    <a:pt x="7379" y="2168"/>
                  </a:lnTo>
                  <a:lnTo>
                    <a:pt x="7335" y="2301"/>
                  </a:lnTo>
                  <a:lnTo>
                    <a:pt x="7328" y="2317"/>
                  </a:lnTo>
                  <a:close/>
                  <a:moveTo>
                    <a:pt x="7532" y="3599"/>
                  </a:moveTo>
                  <a:lnTo>
                    <a:pt x="7530" y="3602"/>
                  </a:lnTo>
                  <a:lnTo>
                    <a:pt x="8004" y="3460"/>
                  </a:lnTo>
                  <a:lnTo>
                    <a:pt x="7582" y="3376"/>
                  </a:lnTo>
                  <a:lnTo>
                    <a:pt x="7581" y="3383"/>
                  </a:lnTo>
                  <a:lnTo>
                    <a:pt x="7579" y="3392"/>
                  </a:lnTo>
                  <a:lnTo>
                    <a:pt x="7572" y="3435"/>
                  </a:lnTo>
                  <a:lnTo>
                    <a:pt x="7570" y="3444"/>
                  </a:lnTo>
                  <a:lnTo>
                    <a:pt x="7561" y="3487"/>
                  </a:lnTo>
                  <a:lnTo>
                    <a:pt x="7559" y="3496"/>
                  </a:lnTo>
                  <a:lnTo>
                    <a:pt x="7549" y="3539"/>
                  </a:lnTo>
                  <a:lnTo>
                    <a:pt x="7546" y="3548"/>
                  </a:lnTo>
                  <a:lnTo>
                    <a:pt x="7534" y="3590"/>
                  </a:lnTo>
                  <a:lnTo>
                    <a:pt x="7532" y="3599"/>
                  </a:lnTo>
                  <a:close/>
                  <a:moveTo>
                    <a:pt x="4995" y="3974"/>
                  </a:moveTo>
                  <a:lnTo>
                    <a:pt x="4972" y="3938"/>
                  </a:lnTo>
                  <a:lnTo>
                    <a:pt x="4927" y="3941"/>
                  </a:lnTo>
                  <a:lnTo>
                    <a:pt x="4606" y="4010"/>
                  </a:lnTo>
                  <a:lnTo>
                    <a:pt x="4306" y="4123"/>
                  </a:lnTo>
                  <a:lnTo>
                    <a:pt x="4030" y="4277"/>
                  </a:lnTo>
                  <a:lnTo>
                    <a:pt x="3782" y="4470"/>
                  </a:lnTo>
                  <a:lnTo>
                    <a:pt x="3566" y="4700"/>
                  </a:lnTo>
                  <a:lnTo>
                    <a:pt x="3386" y="4967"/>
                  </a:lnTo>
                  <a:lnTo>
                    <a:pt x="3244" y="5268"/>
                  </a:lnTo>
                  <a:lnTo>
                    <a:pt x="3145" y="5604"/>
                  </a:lnTo>
                  <a:lnTo>
                    <a:pt x="3118" y="5799"/>
                  </a:lnTo>
                  <a:lnTo>
                    <a:pt x="3160" y="5821"/>
                  </a:lnTo>
                  <a:lnTo>
                    <a:pt x="3188" y="5838"/>
                  </a:lnTo>
                  <a:lnTo>
                    <a:pt x="3214" y="5858"/>
                  </a:lnTo>
                  <a:lnTo>
                    <a:pt x="3236" y="5882"/>
                  </a:lnTo>
                  <a:lnTo>
                    <a:pt x="3256" y="5908"/>
                  </a:lnTo>
                  <a:lnTo>
                    <a:pt x="3271" y="5937"/>
                  </a:lnTo>
                  <a:lnTo>
                    <a:pt x="3283" y="5968"/>
                  </a:lnTo>
                  <a:lnTo>
                    <a:pt x="3291" y="5999"/>
                  </a:lnTo>
                  <a:lnTo>
                    <a:pt x="3295" y="6032"/>
                  </a:lnTo>
                  <a:lnTo>
                    <a:pt x="3294" y="6065"/>
                  </a:lnTo>
                  <a:lnTo>
                    <a:pt x="3289" y="6097"/>
                  </a:lnTo>
                  <a:lnTo>
                    <a:pt x="3280" y="6128"/>
                  </a:lnTo>
                  <a:lnTo>
                    <a:pt x="3267" y="6158"/>
                  </a:lnTo>
                  <a:lnTo>
                    <a:pt x="3250" y="6186"/>
                  </a:lnTo>
                  <a:lnTo>
                    <a:pt x="3230" y="6212"/>
                  </a:lnTo>
                  <a:lnTo>
                    <a:pt x="3206" y="6234"/>
                  </a:lnTo>
                  <a:lnTo>
                    <a:pt x="3180" y="6254"/>
                  </a:lnTo>
                  <a:lnTo>
                    <a:pt x="3151" y="6269"/>
                  </a:lnTo>
                  <a:lnTo>
                    <a:pt x="3120" y="6281"/>
                  </a:lnTo>
                  <a:lnTo>
                    <a:pt x="3096" y="6287"/>
                  </a:lnTo>
                  <a:lnTo>
                    <a:pt x="3097" y="6373"/>
                  </a:lnTo>
                  <a:lnTo>
                    <a:pt x="3158" y="6805"/>
                  </a:lnTo>
                  <a:lnTo>
                    <a:pt x="3236" y="7096"/>
                  </a:lnTo>
                  <a:lnTo>
                    <a:pt x="4348" y="7096"/>
                  </a:lnTo>
                  <a:lnTo>
                    <a:pt x="5912" y="7096"/>
                  </a:lnTo>
                  <a:lnTo>
                    <a:pt x="6812" y="7096"/>
                  </a:lnTo>
                  <a:lnTo>
                    <a:pt x="6932" y="6893"/>
                  </a:lnTo>
                  <a:lnTo>
                    <a:pt x="7073" y="6577"/>
                  </a:lnTo>
                  <a:lnTo>
                    <a:pt x="7169" y="6264"/>
                  </a:lnTo>
                  <a:lnTo>
                    <a:pt x="7223" y="5957"/>
                  </a:lnTo>
                  <a:lnTo>
                    <a:pt x="7235" y="5661"/>
                  </a:lnTo>
                  <a:lnTo>
                    <a:pt x="7208" y="5378"/>
                  </a:lnTo>
                  <a:lnTo>
                    <a:pt x="7141" y="5112"/>
                  </a:lnTo>
                  <a:lnTo>
                    <a:pt x="7037" y="4866"/>
                  </a:lnTo>
                  <a:lnTo>
                    <a:pt x="6896" y="4642"/>
                  </a:lnTo>
                  <a:lnTo>
                    <a:pt x="6749" y="4476"/>
                  </a:lnTo>
                  <a:lnTo>
                    <a:pt x="6746" y="4478"/>
                  </a:lnTo>
                  <a:lnTo>
                    <a:pt x="6737" y="4481"/>
                  </a:lnTo>
                  <a:lnTo>
                    <a:pt x="6697" y="4498"/>
                  </a:lnTo>
                  <a:lnTo>
                    <a:pt x="6688" y="4502"/>
                  </a:lnTo>
                  <a:lnTo>
                    <a:pt x="6647" y="4517"/>
                  </a:lnTo>
                  <a:lnTo>
                    <a:pt x="6638" y="4520"/>
                  </a:lnTo>
                  <a:lnTo>
                    <a:pt x="6597" y="4534"/>
                  </a:lnTo>
                  <a:lnTo>
                    <a:pt x="6588" y="4536"/>
                  </a:lnTo>
                  <a:lnTo>
                    <a:pt x="6546" y="4548"/>
                  </a:lnTo>
                  <a:lnTo>
                    <a:pt x="6537" y="4551"/>
                  </a:lnTo>
                  <a:lnTo>
                    <a:pt x="6494" y="4561"/>
                  </a:lnTo>
                  <a:lnTo>
                    <a:pt x="6485" y="4563"/>
                  </a:lnTo>
                  <a:lnTo>
                    <a:pt x="6442" y="4572"/>
                  </a:lnTo>
                  <a:lnTo>
                    <a:pt x="6433" y="4574"/>
                  </a:lnTo>
                  <a:lnTo>
                    <a:pt x="6390" y="4581"/>
                  </a:lnTo>
                  <a:lnTo>
                    <a:pt x="6381" y="4583"/>
                  </a:lnTo>
                  <a:lnTo>
                    <a:pt x="6337" y="4588"/>
                  </a:lnTo>
                  <a:lnTo>
                    <a:pt x="6328" y="4590"/>
                  </a:lnTo>
                  <a:lnTo>
                    <a:pt x="6284" y="4594"/>
                  </a:lnTo>
                  <a:lnTo>
                    <a:pt x="6275" y="4594"/>
                  </a:lnTo>
                  <a:lnTo>
                    <a:pt x="6231" y="4597"/>
                  </a:lnTo>
                  <a:lnTo>
                    <a:pt x="6222" y="4597"/>
                  </a:lnTo>
                  <a:lnTo>
                    <a:pt x="6178" y="4598"/>
                  </a:lnTo>
                  <a:lnTo>
                    <a:pt x="6168" y="4598"/>
                  </a:lnTo>
                  <a:lnTo>
                    <a:pt x="6124" y="4597"/>
                  </a:lnTo>
                  <a:lnTo>
                    <a:pt x="6115" y="4597"/>
                  </a:lnTo>
                  <a:lnTo>
                    <a:pt x="6071" y="4594"/>
                  </a:lnTo>
                  <a:lnTo>
                    <a:pt x="6062" y="4594"/>
                  </a:lnTo>
                  <a:lnTo>
                    <a:pt x="6018" y="4590"/>
                  </a:lnTo>
                  <a:lnTo>
                    <a:pt x="6009" y="4588"/>
                  </a:lnTo>
                  <a:lnTo>
                    <a:pt x="5965" y="4583"/>
                  </a:lnTo>
                  <a:lnTo>
                    <a:pt x="5956" y="4581"/>
                  </a:lnTo>
                  <a:lnTo>
                    <a:pt x="5913" y="4574"/>
                  </a:lnTo>
                  <a:lnTo>
                    <a:pt x="5904" y="4572"/>
                  </a:lnTo>
                  <a:lnTo>
                    <a:pt x="5861" y="4563"/>
                  </a:lnTo>
                  <a:lnTo>
                    <a:pt x="5852" y="4561"/>
                  </a:lnTo>
                  <a:lnTo>
                    <a:pt x="5809" y="4551"/>
                  </a:lnTo>
                  <a:lnTo>
                    <a:pt x="5800" y="4548"/>
                  </a:lnTo>
                  <a:lnTo>
                    <a:pt x="5758" y="4536"/>
                  </a:lnTo>
                  <a:lnTo>
                    <a:pt x="5749" y="4534"/>
                  </a:lnTo>
                  <a:lnTo>
                    <a:pt x="5708" y="4520"/>
                  </a:lnTo>
                  <a:lnTo>
                    <a:pt x="5699" y="4517"/>
                  </a:lnTo>
                  <a:lnTo>
                    <a:pt x="5658" y="4502"/>
                  </a:lnTo>
                  <a:lnTo>
                    <a:pt x="5649" y="4498"/>
                  </a:lnTo>
                  <a:lnTo>
                    <a:pt x="5609" y="4481"/>
                  </a:lnTo>
                  <a:lnTo>
                    <a:pt x="5600" y="4478"/>
                  </a:lnTo>
                  <a:lnTo>
                    <a:pt x="5560" y="4459"/>
                  </a:lnTo>
                  <a:lnTo>
                    <a:pt x="5552" y="4455"/>
                  </a:lnTo>
                  <a:lnTo>
                    <a:pt x="5513" y="4435"/>
                  </a:lnTo>
                  <a:lnTo>
                    <a:pt x="5504" y="4431"/>
                  </a:lnTo>
                  <a:lnTo>
                    <a:pt x="5466" y="4410"/>
                  </a:lnTo>
                  <a:lnTo>
                    <a:pt x="5458" y="4405"/>
                  </a:lnTo>
                  <a:lnTo>
                    <a:pt x="5420" y="4383"/>
                  </a:lnTo>
                  <a:lnTo>
                    <a:pt x="5412" y="4378"/>
                  </a:lnTo>
                  <a:lnTo>
                    <a:pt x="5376" y="4353"/>
                  </a:lnTo>
                  <a:lnTo>
                    <a:pt x="5368" y="4348"/>
                  </a:lnTo>
                  <a:lnTo>
                    <a:pt x="5332" y="4323"/>
                  </a:lnTo>
                  <a:lnTo>
                    <a:pt x="5324" y="4317"/>
                  </a:lnTo>
                  <a:lnTo>
                    <a:pt x="5289" y="4291"/>
                  </a:lnTo>
                  <a:lnTo>
                    <a:pt x="5282" y="4285"/>
                  </a:lnTo>
                  <a:lnTo>
                    <a:pt x="5248" y="4257"/>
                  </a:lnTo>
                  <a:lnTo>
                    <a:pt x="5241" y="4251"/>
                  </a:lnTo>
                  <a:lnTo>
                    <a:pt x="5209" y="4222"/>
                  </a:lnTo>
                  <a:lnTo>
                    <a:pt x="5202" y="4215"/>
                  </a:lnTo>
                  <a:lnTo>
                    <a:pt x="5170" y="4185"/>
                  </a:lnTo>
                  <a:lnTo>
                    <a:pt x="5164" y="4178"/>
                  </a:lnTo>
                  <a:lnTo>
                    <a:pt x="5133" y="4147"/>
                  </a:lnTo>
                  <a:lnTo>
                    <a:pt x="5127" y="4140"/>
                  </a:lnTo>
                  <a:lnTo>
                    <a:pt x="5098" y="4107"/>
                  </a:lnTo>
                  <a:lnTo>
                    <a:pt x="5092" y="4100"/>
                  </a:lnTo>
                  <a:lnTo>
                    <a:pt x="5064" y="4067"/>
                  </a:lnTo>
                  <a:lnTo>
                    <a:pt x="5058" y="4059"/>
                  </a:lnTo>
                  <a:lnTo>
                    <a:pt x="5031" y="4025"/>
                  </a:lnTo>
                  <a:lnTo>
                    <a:pt x="5026" y="4017"/>
                  </a:lnTo>
                  <a:lnTo>
                    <a:pt x="5000" y="3981"/>
                  </a:lnTo>
                  <a:lnTo>
                    <a:pt x="4995" y="3974"/>
                  </a:lnTo>
                  <a:close/>
                  <a:moveTo>
                    <a:pt x="6970" y="1798"/>
                  </a:moveTo>
                  <a:lnTo>
                    <a:pt x="6918" y="1854"/>
                  </a:lnTo>
                  <a:lnTo>
                    <a:pt x="6867" y="1932"/>
                  </a:lnTo>
                  <a:lnTo>
                    <a:pt x="6881" y="1940"/>
                  </a:lnTo>
                  <a:lnTo>
                    <a:pt x="6889" y="1945"/>
                  </a:lnTo>
                  <a:lnTo>
                    <a:pt x="6927" y="1968"/>
                  </a:lnTo>
                  <a:lnTo>
                    <a:pt x="6935" y="1973"/>
                  </a:lnTo>
                  <a:lnTo>
                    <a:pt x="6972" y="1997"/>
                  </a:lnTo>
                  <a:lnTo>
                    <a:pt x="6979" y="2002"/>
                  </a:lnTo>
                  <a:lnTo>
                    <a:pt x="7015" y="2028"/>
                  </a:lnTo>
                  <a:lnTo>
                    <a:pt x="7022" y="2033"/>
                  </a:lnTo>
                  <a:lnTo>
                    <a:pt x="7057" y="2060"/>
                  </a:lnTo>
                  <a:lnTo>
                    <a:pt x="7064" y="2066"/>
                  </a:lnTo>
                  <a:lnTo>
                    <a:pt x="7098" y="2093"/>
                  </a:lnTo>
                  <a:lnTo>
                    <a:pt x="7105" y="2100"/>
                  </a:lnTo>
                  <a:lnTo>
                    <a:pt x="7131" y="2122"/>
                  </a:lnTo>
                  <a:lnTo>
                    <a:pt x="7139" y="2097"/>
                  </a:lnTo>
                  <a:lnTo>
                    <a:pt x="7158" y="1995"/>
                  </a:lnTo>
                  <a:lnTo>
                    <a:pt x="7161" y="1910"/>
                  </a:lnTo>
                  <a:lnTo>
                    <a:pt x="7151" y="1844"/>
                  </a:lnTo>
                  <a:lnTo>
                    <a:pt x="7133" y="1798"/>
                  </a:lnTo>
                  <a:lnTo>
                    <a:pt x="7113" y="1770"/>
                  </a:lnTo>
                  <a:lnTo>
                    <a:pt x="7094" y="1757"/>
                  </a:lnTo>
                  <a:lnTo>
                    <a:pt x="7076" y="1752"/>
                  </a:lnTo>
                  <a:lnTo>
                    <a:pt x="7052" y="1753"/>
                  </a:lnTo>
                  <a:lnTo>
                    <a:pt x="7016" y="1766"/>
                  </a:lnTo>
                  <a:lnTo>
                    <a:pt x="6970" y="1798"/>
                  </a:lnTo>
                  <a:close/>
                  <a:moveTo>
                    <a:pt x="7090" y="3279"/>
                  </a:moveTo>
                  <a:lnTo>
                    <a:pt x="7091" y="3270"/>
                  </a:lnTo>
                  <a:lnTo>
                    <a:pt x="7091" y="3175"/>
                  </a:lnTo>
                  <a:lnTo>
                    <a:pt x="7092" y="3159"/>
                  </a:lnTo>
                  <a:lnTo>
                    <a:pt x="7095" y="3144"/>
                  </a:lnTo>
                  <a:lnTo>
                    <a:pt x="7095" y="3143"/>
                  </a:lnTo>
                  <a:lnTo>
                    <a:pt x="7095" y="3140"/>
                  </a:lnTo>
                  <a:lnTo>
                    <a:pt x="7093" y="3106"/>
                  </a:lnTo>
                  <a:lnTo>
                    <a:pt x="7090" y="3071"/>
                  </a:lnTo>
                  <a:lnTo>
                    <a:pt x="7086" y="3037"/>
                  </a:lnTo>
                  <a:lnTo>
                    <a:pt x="7080" y="3003"/>
                  </a:lnTo>
                  <a:lnTo>
                    <a:pt x="7073" y="2969"/>
                  </a:lnTo>
                  <a:lnTo>
                    <a:pt x="7065" y="2936"/>
                  </a:lnTo>
                  <a:lnTo>
                    <a:pt x="7055" y="2903"/>
                  </a:lnTo>
                  <a:lnTo>
                    <a:pt x="7044" y="2870"/>
                  </a:lnTo>
                  <a:lnTo>
                    <a:pt x="7032" y="2838"/>
                  </a:lnTo>
                  <a:lnTo>
                    <a:pt x="7019" y="2806"/>
                  </a:lnTo>
                  <a:lnTo>
                    <a:pt x="7005" y="2774"/>
                  </a:lnTo>
                  <a:lnTo>
                    <a:pt x="6989" y="2743"/>
                  </a:lnTo>
                  <a:lnTo>
                    <a:pt x="6972" y="2713"/>
                  </a:lnTo>
                  <a:lnTo>
                    <a:pt x="6955" y="2684"/>
                  </a:lnTo>
                  <a:lnTo>
                    <a:pt x="6936" y="2655"/>
                  </a:lnTo>
                  <a:lnTo>
                    <a:pt x="6916" y="2627"/>
                  </a:lnTo>
                  <a:lnTo>
                    <a:pt x="6895" y="2599"/>
                  </a:lnTo>
                  <a:lnTo>
                    <a:pt x="6873" y="2573"/>
                  </a:lnTo>
                  <a:lnTo>
                    <a:pt x="6850" y="2547"/>
                  </a:lnTo>
                  <a:lnTo>
                    <a:pt x="6826" y="2522"/>
                  </a:lnTo>
                  <a:lnTo>
                    <a:pt x="6801" y="2498"/>
                  </a:lnTo>
                  <a:lnTo>
                    <a:pt x="6775" y="2475"/>
                  </a:lnTo>
                  <a:lnTo>
                    <a:pt x="6749" y="2453"/>
                  </a:lnTo>
                  <a:lnTo>
                    <a:pt x="6721" y="2432"/>
                  </a:lnTo>
                  <a:lnTo>
                    <a:pt x="6693" y="2412"/>
                  </a:lnTo>
                  <a:lnTo>
                    <a:pt x="6664" y="2393"/>
                  </a:lnTo>
                  <a:lnTo>
                    <a:pt x="6635" y="2376"/>
                  </a:lnTo>
                  <a:lnTo>
                    <a:pt x="6605" y="2359"/>
                  </a:lnTo>
                  <a:lnTo>
                    <a:pt x="6574" y="2343"/>
                  </a:lnTo>
                  <a:lnTo>
                    <a:pt x="6542" y="2329"/>
                  </a:lnTo>
                  <a:lnTo>
                    <a:pt x="6510" y="2316"/>
                  </a:lnTo>
                  <a:lnTo>
                    <a:pt x="6478" y="2304"/>
                  </a:lnTo>
                  <a:lnTo>
                    <a:pt x="6445" y="2293"/>
                  </a:lnTo>
                  <a:lnTo>
                    <a:pt x="6412" y="2283"/>
                  </a:lnTo>
                  <a:lnTo>
                    <a:pt x="6379" y="2275"/>
                  </a:lnTo>
                  <a:lnTo>
                    <a:pt x="6345" y="2268"/>
                  </a:lnTo>
                  <a:lnTo>
                    <a:pt x="6311" y="2262"/>
                  </a:lnTo>
                  <a:lnTo>
                    <a:pt x="6277" y="2258"/>
                  </a:lnTo>
                  <a:lnTo>
                    <a:pt x="6242" y="2255"/>
                  </a:lnTo>
                  <a:lnTo>
                    <a:pt x="6208" y="2253"/>
                  </a:lnTo>
                  <a:lnTo>
                    <a:pt x="6173" y="2252"/>
                  </a:lnTo>
                  <a:lnTo>
                    <a:pt x="6138" y="2253"/>
                  </a:lnTo>
                  <a:lnTo>
                    <a:pt x="6104" y="2255"/>
                  </a:lnTo>
                  <a:lnTo>
                    <a:pt x="6069" y="2258"/>
                  </a:lnTo>
                  <a:lnTo>
                    <a:pt x="6035" y="2262"/>
                  </a:lnTo>
                  <a:lnTo>
                    <a:pt x="6001" y="2268"/>
                  </a:lnTo>
                  <a:lnTo>
                    <a:pt x="5968" y="2275"/>
                  </a:lnTo>
                  <a:lnTo>
                    <a:pt x="5934" y="2283"/>
                  </a:lnTo>
                  <a:lnTo>
                    <a:pt x="5901" y="2293"/>
                  </a:lnTo>
                  <a:lnTo>
                    <a:pt x="5869" y="2304"/>
                  </a:lnTo>
                  <a:lnTo>
                    <a:pt x="5836" y="2316"/>
                  </a:lnTo>
                  <a:lnTo>
                    <a:pt x="5805" y="2329"/>
                  </a:lnTo>
                  <a:lnTo>
                    <a:pt x="5773" y="2343"/>
                  </a:lnTo>
                  <a:lnTo>
                    <a:pt x="5742" y="2359"/>
                  </a:lnTo>
                  <a:lnTo>
                    <a:pt x="5712" y="2376"/>
                  </a:lnTo>
                  <a:lnTo>
                    <a:pt x="5682" y="2394"/>
                  </a:lnTo>
                  <a:lnTo>
                    <a:pt x="5653" y="2413"/>
                  </a:lnTo>
                  <a:lnTo>
                    <a:pt x="5625" y="2433"/>
                  </a:lnTo>
                  <a:lnTo>
                    <a:pt x="5597" y="2454"/>
                  </a:lnTo>
                  <a:lnTo>
                    <a:pt x="5571" y="2476"/>
                  </a:lnTo>
                  <a:lnTo>
                    <a:pt x="5545" y="2498"/>
                  </a:lnTo>
                  <a:lnTo>
                    <a:pt x="5520" y="2522"/>
                  </a:lnTo>
                  <a:lnTo>
                    <a:pt x="5496" y="2547"/>
                  </a:lnTo>
                  <a:lnTo>
                    <a:pt x="5473" y="2573"/>
                  </a:lnTo>
                  <a:lnTo>
                    <a:pt x="5451" y="2599"/>
                  </a:lnTo>
                  <a:lnTo>
                    <a:pt x="5430" y="2627"/>
                  </a:lnTo>
                  <a:lnTo>
                    <a:pt x="5410" y="2655"/>
                  </a:lnTo>
                  <a:lnTo>
                    <a:pt x="5391" y="2684"/>
                  </a:lnTo>
                  <a:lnTo>
                    <a:pt x="5374" y="2713"/>
                  </a:lnTo>
                  <a:lnTo>
                    <a:pt x="5357" y="2743"/>
                  </a:lnTo>
                  <a:lnTo>
                    <a:pt x="5341" y="2774"/>
                  </a:lnTo>
                  <a:lnTo>
                    <a:pt x="5327" y="2806"/>
                  </a:lnTo>
                  <a:lnTo>
                    <a:pt x="5314" y="2838"/>
                  </a:lnTo>
                  <a:lnTo>
                    <a:pt x="5302" y="2870"/>
                  </a:lnTo>
                  <a:lnTo>
                    <a:pt x="5291" y="2903"/>
                  </a:lnTo>
                  <a:lnTo>
                    <a:pt x="5281" y="2936"/>
                  </a:lnTo>
                  <a:lnTo>
                    <a:pt x="5273" y="2969"/>
                  </a:lnTo>
                  <a:lnTo>
                    <a:pt x="5266" y="3003"/>
                  </a:lnTo>
                  <a:lnTo>
                    <a:pt x="5260" y="3037"/>
                  </a:lnTo>
                  <a:lnTo>
                    <a:pt x="5256" y="3071"/>
                  </a:lnTo>
                  <a:lnTo>
                    <a:pt x="5253" y="3106"/>
                  </a:lnTo>
                  <a:lnTo>
                    <a:pt x="5251" y="3140"/>
                  </a:lnTo>
                  <a:lnTo>
                    <a:pt x="5250" y="3175"/>
                  </a:lnTo>
                  <a:lnTo>
                    <a:pt x="5251" y="3210"/>
                  </a:lnTo>
                  <a:lnTo>
                    <a:pt x="5253" y="3244"/>
                  </a:lnTo>
                  <a:lnTo>
                    <a:pt x="5256" y="3279"/>
                  </a:lnTo>
                  <a:lnTo>
                    <a:pt x="5260" y="3313"/>
                  </a:lnTo>
                  <a:lnTo>
                    <a:pt x="5266" y="3347"/>
                  </a:lnTo>
                  <a:lnTo>
                    <a:pt x="5273" y="3381"/>
                  </a:lnTo>
                  <a:lnTo>
                    <a:pt x="5281" y="3414"/>
                  </a:lnTo>
                  <a:lnTo>
                    <a:pt x="5283" y="3418"/>
                  </a:lnTo>
                  <a:lnTo>
                    <a:pt x="5284" y="3418"/>
                  </a:lnTo>
                  <a:lnTo>
                    <a:pt x="5670" y="3447"/>
                  </a:lnTo>
                  <a:lnTo>
                    <a:pt x="5704" y="3452"/>
                  </a:lnTo>
                  <a:lnTo>
                    <a:pt x="6075" y="3531"/>
                  </a:lnTo>
                  <a:lnTo>
                    <a:pt x="6110" y="3541"/>
                  </a:lnTo>
                  <a:lnTo>
                    <a:pt x="6441" y="3664"/>
                  </a:lnTo>
                  <a:lnTo>
                    <a:pt x="6476" y="3680"/>
                  </a:lnTo>
                  <a:lnTo>
                    <a:pt x="6766" y="3843"/>
                  </a:lnTo>
                  <a:lnTo>
                    <a:pt x="6791" y="3861"/>
                  </a:lnTo>
                  <a:lnTo>
                    <a:pt x="6801" y="3852"/>
                  </a:lnTo>
                  <a:lnTo>
                    <a:pt x="6826" y="3828"/>
                  </a:lnTo>
                  <a:lnTo>
                    <a:pt x="6850" y="3803"/>
                  </a:lnTo>
                  <a:lnTo>
                    <a:pt x="6873" y="3777"/>
                  </a:lnTo>
                  <a:lnTo>
                    <a:pt x="6895" y="3751"/>
                  </a:lnTo>
                  <a:lnTo>
                    <a:pt x="6916" y="3723"/>
                  </a:lnTo>
                  <a:lnTo>
                    <a:pt x="6936" y="3695"/>
                  </a:lnTo>
                  <a:lnTo>
                    <a:pt x="6955" y="3666"/>
                  </a:lnTo>
                  <a:lnTo>
                    <a:pt x="6972" y="3637"/>
                  </a:lnTo>
                  <a:lnTo>
                    <a:pt x="6989" y="3607"/>
                  </a:lnTo>
                  <a:lnTo>
                    <a:pt x="7005" y="3576"/>
                  </a:lnTo>
                  <a:lnTo>
                    <a:pt x="7019" y="3544"/>
                  </a:lnTo>
                  <a:lnTo>
                    <a:pt x="7032" y="3512"/>
                  </a:lnTo>
                  <a:lnTo>
                    <a:pt x="7044" y="3480"/>
                  </a:lnTo>
                  <a:lnTo>
                    <a:pt x="7055" y="3447"/>
                  </a:lnTo>
                  <a:lnTo>
                    <a:pt x="7065" y="3414"/>
                  </a:lnTo>
                  <a:lnTo>
                    <a:pt x="7073" y="3381"/>
                  </a:lnTo>
                  <a:lnTo>
                    <a:pt x="7080" y="3347"/>
                  </a:lnTo>
                  <a:lnTo>
                    <a:pt x="7086" y="3313"/>
                  </a:lnTo>
                  <a:lnTo>
                    <a:pt x="7090" y="3279"/>
                  </a:lnTo>
                  <a:close/>
                  <a:moveTo>
                    <a:pt x="6003" y="1703"/>
                  </a:moveTo>
                  <a:lnTo>
                    <a:pt x="5941" y="1759"/>
                  </a:lnTo>
                  <a:lnTo>
                    <a:pt x="5930" y="1773"/>
                  </a:lnTo>
                  <a:lnTo>
                    <a:pt x="5956" y="1769"/>
                  </a:lnTo>
                  <a:lnTo>
                    <a:pt x="5965" y="1767"/>
                  </a:lnTo>
                  <a:lnTo>
                    <a:pt x="6009" y="1762"/>
                  </a:lnTo>
                  <a:lnTo>
                    <a:pt x="6018" y="1760"/>
                  </a:lnTo>
                  <a:lnTo>
                    <a:pt x="6062" y="1756"/>
                  </a:lnTo>
                  <a:lnTo>
                    <a:pt x="6071" y="1756"/>
                  </a:lnTo>
                  <a:lnTo>
                    <a:pt x="6115" y="1753"/>
                  </a:lnTo>
                  <a:lnTo>
                    <a:pt x="6124" y="1753"/>
                  </a:lnTo>
                  <a:lnTo>
                    <a:pt x="6168" y="1752"/>
                  </a:lnTo>
                  <a:lnTo>
                    <a:pt x="6178" y="1752"/>
                  </a:lnTo>
                  <a:lnTo>
                    <a:pt x="6222" y="1753"/>
                  </a:lnTo>
                  <a:lnTo>
                    <a:pt x="6231" y="1753"/>
                  </a:lnTo>
                  <a:lnTo>
                    <a:pt x="6275" y="1756"/>
                  </a:lnTo>
                  <a:lnTo>
                    <a:pt x="6284" y="1756"/>
                  </a:lnTo>
                  <a:lnTo>
                    <a:pt x="6328" y="1760"/>
                  </a:lnTo>
                  <a:lnTo>
                    <a:pt x="6337" y="1762"/>
                  </a:lnTo>
                  <a:lnTo>
                    <a:pt x="6381" y="1767"/>
                  </a:lnTo>
                  <a:lnTo>
                    <a:pt x="6390" y="1769"/>
                  </a:lnTo>
                  <a:lnTo>
                    <a:pt x="6417" y="1773"/>
                  </a:lnTo>
                  <a:lnTo>
                    <a:pt x="6405" y="1759"/>
                  </a:lnTo>
                  <a:lnTo>
                    <a:pt x="6344" y="1703"/>
                  </a:lnTo>
                  <a:lnTo>
                    <a:pt x="6284" y="1666"/>
                  </a:lnTo>
                  <a:lnTo>
                    <a:pt x="6228" y="1645"/>
                  </a:lnTo>
                  <a:lnTo>
                    <a:pt x="6173" y="1639"/>
                  </a:lnTo>
                  <a:lnTo>
                    <a:pt x="6119" y="1645"/>
                  </a:lnTo>
                  <a:lnTo>
                    <a:pt x="6062" y="1666"/>
                  </a:lnTo>
                  <a:lnTo>
                    <a:pt x="6003" y="1703"/>
                  </a:lnTo>
                  <a:close/>
                  <a:moveTo>
                    <a:pt x="6173" y="4098"/>
                  </a:moveTo>
                  <a:lnTo>
                    <a:pt x="6173" y="4098"/>
                  </a:lnTo>
                  <a:lnTo>
                    <a:pt x="5953" y="4016"/>
                  </a:lnTo>
                  <a:lnTo>
                    <a:pt x="5686" y="3959"/>
                  </a:lnTo>
                  <a:lnTo>
                    <a:pt x="5712" y="3974"/>
                  </a:lnTo>
                  <a:lnTo>
                    <a:pt x="5742" y="3991"/>
                  </a:lnTo>
                  <a:lnTo>
                    <a:pt x="5773" y="4007"/>
                  </a:lnTo>
                  <a:lnTo>
                    <a:pt x="5805" y="4021"/>
                  </a:lnTo>
                  <a:lnTo>
                    <a:pt x="5836" y="4034"/>
                  </a:lnTo>
                  <a:lnTo>
                    <a:pt x="5869" y="4046"/>
                  </a:lnTo>
                  <a:lnTo>
                    <a:pt x="5901" y="4057"/>
                  </a:lnTo>
                  <a:lnTo>
                    <a:pt x="5934" y="4067"/>
                  </a:lnTo>
                  <a:lnTo>
                    <a:pt x="5968" y="4075"/>
                  </a:lnTo>
                  <a:lnTo>
                    <a:pt x="6001" y="4082"/>
                  </a:lnTo>
                  <a:lnTo>
                    <a:pt x="6035" y="4088"/>
                  </a:lnTo>
                  <a:lnTo>
                    <a:pt x="6069" y="4092"/>
                  </a:lnTo>
                  <a:lnTo>
                    <a:pt x="6104" y="4095"/>
                  </a:lnTo>
                  <a:lnTo>
                    <a:pt x="6138" y="4097"/>
                  </a:lnTo>
                  <a:lnTo>
                    <a:pt x="6173" y="4098"/>
                  </a:lnTo>
                  <a:close/>
                  <a:moveTo>
                    <a:pt x="5662" y="8400"/>
                  </a:moveTo>
                  <a:lnTo>
                    <a:pt x="5662" y="7596"/>
                  </a:lnTo>
                  <a:lnTo>
                    <a:pt x="4598" y="7596"/>
                  </a:lnTo>
                  <a:lnTo>
                    <a:pt x="4598" y="8400"/>
                  </a:lnTo>
                  <a:lnTo>
                    <a:pt x="5130" y="8400"/>
                  </a:lnTo>
                  <a:lnTo>
                    <a:pt x="5163" y="8402"/>
                  </a:lnTo>
                  <a:lnTo>
                    <a:pt x="5195" y="8409"/>
                  </a:lnTo>
                  <a:lnTo>
                    <a:pt x="5226" y="8419"/>
                  </a:lnTo>
                  <a:lnTo>
                    <a:pt x="5255" y="8433"/>
                  </a:lnTo>
                  <a:lnTo>
                    <a:pt x="5260" y="8437"/>
                  </a:lnTo>
                  <a:lnTo>
                    <a:pt x="5266" y="8433"/>
                  </a:lnTo>
                  <a:lnTo>
                    <a:pt x="5295" y="8419"/>
                  </a:lnTo>
                  <a:lnTo>
                    <a:pt x="5326" y="8409"/>
                  </a:lnTo>
                  <a:lnTo>
                    <a:pt x="5358" y="8402"/>
                  </a:lnTo>
                  <a:lnTo>
                    <a:pt x="5391" y="8400"/>
                  </a:lnTo>
                  <a:lnTo>
                    <a:pt x="5662" y="8400"/>
                  </a:lnTo>
                  <a:close/>
                  <a:moveTo>
                    <a:pt x="2600" y="6426"/>
                  </a:moveTo>
                  <a:lnTo>
                    <a:pt x="2597" y="6393"/>
                  </a:lnTo>
                  <a:lnTo>
                    <a:pt x="2595" y="6107"/>
                  </a:lnTo>
                  <a:lnTo>
                    <a:pt x="2493" y="6071"/>
                  </a:lnTo>
                  <a:lnTo>
                    <a:pt x="2350" y="6051"/>
                  </a:lnTo>
                  <a:lnTo>
                    <a:pt x="2257" y="6061"/>
                  </a:lnTo>
                  <a:lnTo>
                    <a:pt x="2207" y="6083"/>
                  </a:lnTo>
                  <a:lnTo>
                    <a:pt x="2181" y="6108"/>
                  </a:lnTo>
                  <a:lnTo>
                    <a:pt x="2164" y="6145"/>
                  </a:lnTo>
                  <a:lnTo>
                    <a:pt x="2157" y="6205"/>
                  </a:lnTo>
                  <a:lnTo>
                    <a:pt x="2170" y="6292"/>
                  </a:lnTo>
                  <a:lnTo>
                    <a:pt x="2213" y="6398"/>
                  </a:lnTo>
                  <a:lnTo>
                    <a:pt x="2290" y="6515"/>
                  </a:lnTo>
                  <a:lnTo>
                    <a:pt x="2404" y="6635"/>
                  </a:lnTo>
                  <a:lnTo>
                    <a:pt x="2559" y="6752"/>
                  </a:lnTo>
                  <a:lnTo>
                    <a:pt x="2652" y="6802"/>
                  </a:lnTo>
                  <a:lnTo>
                    <a:pt x="2600" y="6426"/>
                  </a:lnTo>
                  <a:close/>
                  <a:moveTo>
                    <a:pt x="6641" y="3021"/>
                  </a:moveTo>
                  <a:lnTo>
                    <a:pt x="6641" y="3029"/>
                  </a:lnTo>
                  <a:lnTo>
                    <a:pt x="6642" y="3037"/>
                  </a:lnTo>
                  <a:lnTo>
                    <a:pt x="6642" y="3045"/>
                  </a:lnTo>
                  <a:lnTo>
                    <a:pt x="6642" y="3053"/>
                  </a:lnTo>
                  <a:lnTo>
                    <a:pt x="6641" y="3060"/>
                  </a:lnTo>
                  <a:lnTo>
                    <a:pt x="6641" y="3068"/>
                  </a:lnTo>
                  <a:lnTo>
                    <a:pt x="6640" y="3076"/>
                  </a:lnTo>
                  <a:lnTo>
                    <a:pt x="6639" y="3083"/>
                  </a:lnTo>
                  <a:lnTo>
                    <a:pt x="6637" y="3091"/>
                  </a:lnTo>
                  <a:lnTo>
                    <a:pt x="6635" y="3098"/>
                  </a:lnTo>
                  <a:lnTo>
                    <a:pt x="6633" y="3106"/>
                  </a:lnTo>
                  <a:lnTo>
                    <a:pt x="6631" y="3113"/>
                  </a:lnTo>
                  <a:lnTo>
                    <a:pt x="6628" y="3121"/>
                  </a:lnTo>
                  <a:lnTo>
                    <a:pt x="6625" y="3128"/>
                  </a:lnTo>
                  <a:lnTo>
                    <a:pt x="6622" y="3135"/>
                  </a:lnTo>
                  <a:lnTo>
                    <a:pt x="6619" y="3142"/>
                  </a:lnTo>
                  <a:lnTo>
                    <a:pt x="6615" y="3149"/>
                  </a:lnTo>
                  <a:lnTo>
                    <a:pt x="6611" y="3156"/>
                  </a:lnTo>
                  <a:lnTo>
                    <a:pt x="6606" y="3162"/>
                  </a:lnTo>
                  <a:lnTo>
                    <a:pt x="6602" y="3169"/>
                  </a:lnTo>
                  <a:lnTo>
                    <a:pt x="6597" y="3175"/>
                  </a:lnTo>
                  <a:lnTo>
                    <a:pt x="6592" y="3181"/>
                  </a:lnTo>
                  <a:lnTo>
                    <a:pt x="6587" y="3187"/>
                  </a:lnTo>
                  <a:lnTo>
                    <a:pt x="6581" y="3192"/>
                  </a:lnTo>
                  <a:lnTo>
                    <a:pt x="6576" y="3198"/>
                  </a:lnTo>
                  <a:lnTo>
                    <a:pt x="6570" y="3203"/>
                  </a:lnTo>
                  <a:lnTo>
                    <a:pt x="6564" y="3208"/>
                  </a:lnTo>
                  <a:lnTo>
                    <a:pt x="6558" y="3212"/>
                  </a:lnTo>
                  <a:lnTo>
                    <a:pt x="6551" y="3217"/>
                  </a:lnTo>
                  <a:lnTo>
                    <a:pt x="6545" y="3221"/>
                  </a:lnTo>
                  <a:lnTo>
                    <a:pt x="6538" y="3225"/>
                  </a:lnTo>
                  <a:lnTo>
                    <a:pt x="6531" y="3229"/>
                  </a:lnTo>
                  <a:lnTo>
                    <a:pt x="6524" y="3233"/>
                  </a:lnTo>
                  <a:lnTo>
                    <a:pt x="6517" y="3236"/>
                  </a:lnTo>
                  <a:lnTo>
                    <a:pt x="6510" y="3239"/>
                  </a:lnTo>
                  <a:lnTo>
                    <a:pt x="6503" y="3242"/>
                  </a:lnTo>
                  <a:lnTo>
                    <a:pt x="6496" y="3244"/>
                  </a:lnTo>
                  <a:lnTo>
                    <a:pt x="6488" y="3246"/>
                  </a:lnTo>
                  <a:lnTo>
                    <a:pt x="6481" y="3248"/>
                  </a:lnTo>
                  <a:lnTo>
                    <a:pt x="6473" y="3250"/>
                  </a:lnTo>
                  <a:lnTo>
                    <a:pt x="6465" y="3251"/>
                  </a:lnTo>
                  <a:lnTo>
                    <a:pt x="6458" y="3252"/>
                  </a:lnTo>
                  <a:lnTo>
                    <a:pt x="6450" y="3252"/>
                  </a:lnTo>
                  <a:lnTo>
                    <a:pt x="6442" y="3253"/>
                  </a:lnTo>
                  <a:lnTo>
                    <a:pt x="6434" y="3253"/>
                  </a:lnTo>
                  <a:lnTo>
                    <a:pt x="6426" y="3253"/>
                  </a:lnTo>
                  <a:lnTo>
                    <a:pt x="6418" y="3252"/>
                  </a:lnTo>
                  <a:lnTo>
                    <a:pt x="6410" y="3252"/>
                  </a:lnTo>
                  <a:lnTo>
                    <a:pt x="6403" y="3251"/>
                  </a:lnTo>
                  <a:lnTo>
                    <a:pt x="6395" y="3250"/>
                  </a:lnTo>
                  <a:lnTo>
                    <a:pt x="6387" y="3248"/>
                  </a:lnTo>
                  <a:lnTo>
                    <a:pt x="6380" y="3246"/>
                  </a:lnTo>
                  <a:lnTo>
                    <a:pt x="6372" y="3244"/>
                  </a:lnTo>
                  <a:lnTo>
                    <a:pt x="6365" y="3242"/>
                  </a:lnTo>
                  <a:lnTo>
                    <a:pt x="6358" y="3239"/>
                  </a:lnTo>
                  <a:lnTo>
                    <a:pt x="6351" y="3236"/>
                  </a:lnTo>
                  <a:lnTo>
                    <a:pt x="6344" y="3233"/>
                  </a:lnTo>
                  <a:lnTo>
                    <a:pt x="6337" y="3229"/>
                  </a:lnTo>
                  <a:lnTo>
                    <a:pt x="6330" y="3225"/>
                  </a:lnTo>
                  <a:lnTo>
                    <a:pt x="6323" y="3221"/>
                  </a:lnTo>
                  <a:lnTo>
                    <a:pt x="6317" y="3217"/>
                  </a:lnTo>
                  <a:lnTo>
                    <a:pt x="6310" y="3212"/>
                  </a:lnTo>
                  <a:lnTo>
                    <a:pt x="6304" y="3208"/>
                  </a:lnTo>
                  <a:lnTo>
                    <a:pt x="6298" y="3203"/>
                  </a:lnTo>
                  <a:lnTo>
                    <a:pt x="6292" y="3198"/>
                  </a:lnTo>
                  <a:lnTo>
                    <a:pt x="6287" y="3192"/>
                  </a:lnTo>
                  <a:lnTo>
                    <a:pt x="6281" y="3187"/>
                  </a:lnTo>
                  <a:lnTo>
                    <a:pt x="6276" y="3181"/>
                  </a:lnTo>
                  <a:lnTo>
                    <a:pt x="6271" y="3175"/>
                  </a:lnTo>
                  <a:lnTo>
                    <a:pt x="6266" y="3169"/>
                  </a:lnTo>
                  <a:lnTo>
                    <a:pt x="6262" y="3162"/>
                  </a:lnTo>
                  <a:lnTo>
                    <a:pt x="6257" y="3156"/>
                  </a:lnTo>
                  <a:lnTo>
                    <a:pt x="6253" y="3149"/>
                  </a:lnTo>
                  <a:lnTo>
                    <a:pt x="6249" y="3142"/>
                  </a:lnTo>
                  <a:lnTo>
                    <a:pt x="6246" y="3135"/>
                  </a:lnTo>
                  <a:lnTo>
                    <a:pt x="6243" y="3128"/>
                  </a:lnTo>
                  <a:lnTo>
                    <a:pt x="6240" y="3121"/>
                  </a:lnTo>
                  <a:lnTo>
                    <a:pt x="6237" y="3113"/>
                  </a:lnTo>
                  <a:lnTo>
                    <a:pt x="6234" y="3106"/>
                  </a:lnTo>
                  <a:lnTo>
                    <a:pt x="6232" y="3098"/>
                  </a:lnTo>
                  <a:lnTo>
                    <a:pt x="6230" y="3091"/>
                  </a:lnTo>
                  <a:lnTo>
                    <a:pt x="6229" y="3083"/>
                  </a:lnTo>
                  <a:lnTo>
                    <a:pt x="6227" y="3076"/>
                  </a:lnTo>
                  <a:lnTo>
                    <a:pt x="6226" y="3068"/>
                  </a:lnTo>
                  <a:lnTo>
                    <a:pt x="6226" y="3060"/>
                  </a:lnTo>
                  <a:lnTo>
                    <a:pt x="6225" y="3053"/>
                  </a:lnTo>
                  <a:lnTo>
                    <a:pt x="6225" y="3045"/>
                  </a:lnTo>
                  <a:lnTo>
                    <a:pt x="6225" y="3037"/>
                  </a:lnTo>
                  <a:lnTo>
                    <a:pt x="6226" y="3029"/>
                  </a:lnTo>
                  <a:lnTo>
                    <a:pt x="6226" y="3021"/>
                  </a:lnTo>
                  <a:lnTo>
                    <a:pt x="6227" y="3014"/>
                  </a:lnTo>
                  <a:lnTo>
                    <a:pt x="6229" y="3006"/>
                  </a:lnTo>
                  <a:lnTo>
                    <a:pt x="6230" y="2998"/>
                  </a:lnTo>
                  <a:lnTo>
                    <a:pt x="6232" y="2991"/>
                  </a:lnTo>
                  <a:lnTo>
                    <a:pt x="6234" y="2983"/>
                  </a:lnTo>
                  <a:lnTo>
                    <a:pt x="6237" y="2976"/>
                  </a:lnTo>
                  <a:lnTo>
                    <a:pt x="6240" y="2968"/>
                  </a:lnTo>
                  <a:lnTo>
                    <a:pt x="6243" y="2961"/>
                  </a:lnTo>
                  <a:lnTo>
                    <a:pt x="6246" y="2954"/>
                  </a:lnTo>
                  <a:lnTo>
                    <a:pt x="6249" y="2947"/>
                  </a:lnTo>
                  <a:lnTo>
                    <a:pt x="6253" y="2940"/>
                  </a:lnTo>
                  <a:lnTo>
                    <a:pt x="6257" y="2933"/>
                  </a:lnTo>
                  <a:lnTo>
                    <a:pt x="6262" y="2927"/>
                  </a:lnTo>
                  <a:lnTo>
                    <a:pt x="6266" y="2921"/>
                  </a:lnTo>
                  <a:lnTo>
                    <a:pt x="6271" y="2915"/>
                  </a:lnTo>
                  <a:lnTo>
                    <a:pt x="6276" y="2909"/>
                  </a:lnTo>
                  <a:lnTo>
                    <a:pt x="6281" y="2903"/>
                  </a:lnTo>
                  <a:lnTo>
                    <a:pt x="6287" y="2897"/>
                  </a:lnTo>
                  <a:lnTo>
                    <a:pt x="6292" y="2892"/>
                  </a:lnTo>
                  <a:lnTo>
                    <a:pt x="6298" y="2887"/>
                  </a:lnTo>
                  <a:lnTo>
                    <a:pt x="6304" y="2882"/>
                  </a:lnTo>
                  <a:lnTo>
                    <a:pt x="6310" y="2877"/>
                  </a:lnTo>
                  <a:lnTo>
                    <a:pt x="6317" y="2872"/>
                  </a:lnTo>
                  <a:lnTo>
                    <a:pt x="6323" y="2868"/>
                  </a:lnTo>
                  <a:lnTo>
                    <a:pt x="6330" y="2864"/>
                  </a:lnTo>
                  <a:lnTo>
                    <a:pt x="6337" y="2860"/>
                  </a:lnTo>
                  <a:lnTo>
                    <a:pt x="6344" y="2857"/>
                  </a:lnTo>
                  <a:lnTo>
                    <a:pt x="6351" y="2854"/>
                  </a:lnTo>
                  <a:lnTo>
                    <a:pt x="6358" y="2851"/>
                  </a:lnTo>
                  <a:lnTo>
                    <a:pt x="6365" y="2848"/>
                  </a:lnTo>
                  <a:lnTo>
                    <a:pt x="6372" y="2845"/>
                  </a:lnTo>
                  <a:lnTo>
                    <a:pt x="6380" y="2843"/>
                  </a:lnTo>
                  <a:lnTo>
                    <a:pt x="6387" y="2841"/>
                  </a:lnTo>
                  <a:lnTo>
                    <a:pt x="6395" y="2840"/>
                  </a:lnTo>
                  <a:lnTo>
                    <a:pt x="6403" y="2838"/>
                  </a:lnTo>
                  <a:lnTo>
                    <a:pt x="6410" y="2837"/>
                  </a:lnTo>
                  <a:lnTo>
                    <a:pt x="6418" y="2837"/>
                  </a:lnTo>
                  <a:lnTo>
                    <a:pt x="6426" y="2836"/>
                  </a:lnTo>
                  <a:lnTo>
                    <a:pt x="6434" y="2836"/>
                  </a:lnTo>
                  <a:lnTo>
                    <a:pt x="6442" y="2836"/>
                  </a:lnTo>
                  <a:lnTo>
                    <a:pt x="6450" y="2837"/>
                  </a:lnTo>
                  <a:lnTo>
                    <a:pt x="6458" y="2837"/>
                  </a:lnTo>
                  <a:lnTo>
                    <a:pt x="6465" y="2838"/>
                  </a:lnTo>
                  <a:lnTo>
                    <a:pt x="6473" y="2840"/>
                  </a:lnTo>
                  <a:lnTo>
                    <a:pt x="6481" y="2841"/>
                  </a:lnTo>
                  <a:lnTo>
                    <a:pt x="6488" y="2843"/>
                  </a:lnTo>
                  <a:lnTo>
                    <a:pt x="6496" y="2845"/>
                  </a:lnTo>
                  <a:lnTo>
                    <a:pt x="6503" y="2848"/>
                  </a:lnTo>
                  <a:lnTo>
                    <a:pt x="6510" y="2851"/>
                  </a:lnTo>
                  <a:lnTo>
                    <a:pt x="6517" y="2854"/>
                  </a:lnTo>
                  <a:lnTo>
                    <a:pt x="6524" y="2857"/>
                  </a:lnTo>
                  <a:lnTo>
                    <a:pt x="6531" y="2860"/>
                  </a:lnTo>
                  <a:lnTo>
                    <a:pt x="6538" y="2864"/>
                  </a:lnTo>
                  <a:lnTo>
                    <a:pt x="6545" y="2868"/>
                  </a:lnTo>
                  <a:lnTo>
                    <a:pt x="6551" y="2872"/>
                  </a:lnTo>
                  <a:lnTo>
                    <a:pt x="6558" y="2877"/>
                  </a:lnTo>
                  <a:lnTo>
                    <a:pt x="6564" y="2882"/>
                  </a:lnTo>
                  <a:lnTo>
                    <a:pt x="6570" y="2887"/>
                  </a:lnTo>
                  <a:lnTo>
                    <a:pt x="6576" y="2892"/>
                  </a:lnTo>
                  <a:lnTo>
                    <a:pt x="6581" y="2897"/>
                  </a:lnTo>
                  <a:lnTo>
                    <a:pt x="6587" y="2903"/>
                  </a:lnTo>
                  <a:lnTo>
                    <a:pt x="6592" y="2909"/>
                  </a:lnTo>
                  <a:lnTo>
                    <a:pt x="6597" y="2915"/>
                  </a:lnTo>
                  <a:lnTo>
                    <a:pt x="6602" y="2921"/>
                  </a:lnTo>
                  <a:lnTo>
                    <a:pt x="6606" y="2927"/>
                  </a:lnTo>
                  <a:lnTo>
                    <a:pt x="6611" y="2933"/>
                  </a:lnTo>
                  <a:lnTo>
                    <a:pt x="6615" y="2940"/>
                  </a:lnTo>
                  <a:lnTo>
                    <a:pt x="6619" y="2947"/>
                  </a:lnTo>
                  <a:lnTo>
                    <a:pt x="6622" y="2954"/>
                  </a:lnTo>
                  <a:lnTo>
                    <a:pt x="6625" y="2961"/>
                  </a:lnTo>
                  <a:lnTo>
                    <a:pt x="6628" y="2968"/>
                  </a:lnTo>
                  <a:lnTo>
                    <a:pt x="6631" y="2976"/>
                  </a:lnTo>
                  <a:lnTo>
                    <a:pt x="6633" y="2983"/>
                  </a:lnTo>
                  <a:lnTo>
                    <a:pt x="6635" y="2991"/>
                  </a:lnTo>
                  <a:lnTo>
                    <a:pt x="6637" y="2998"/>
                  </a:lnTo>
                  <a:lnTo>
                    <a:pt x="6639" y="3006"/>
                  </a:lnTo>
                  <a:lnTo>
                    <a:pt x="6640" y="3014"/>
                  </a:lnTo>
                  <a:lnTo>
                    <a:pt x="6641" y="30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977AE41-4030-4346-9A4A-9333B181F898}"/>
              </a:ext>
            </a:extLst>
          </p:cNvPr>
          <p:cNvGrpSpPr/>
          <p:nvPr/>
        </p:nvGrpSpPr>
        <p:grpSpPr>
          <a:xfrm>
            <a:off x="9756372" y="2659634"/>
            <a:ext cx="633600" cy="633600"/>
            <a:chOff x="9756372" y="2659634"/>
            <a:chExt cx="633600" cy="633600"/>
          </a:xfrm>
        </p:grpSpPr>
        <p:sp>
          <p:nvSpPr>
            <p:cNvPr id="2923" name="Google Shape;2923;p25"/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08" y="1098"/>
                  </a:moveTo>
                  <a:lnTo>
                    <a:pt x="5000" y="1050"/>
                  </a:lnTo>
                  <a:lnTo>
                    <a:pt x="5392" y="1098"/>
                  </a:lnTo>
                  <a:lnTo>
                    <a:pt x="5751" y="1236"/>
                  </a:lnTo>
                  <a:lnTo>
                    <a:pt x="6078" y="1452"/>
                  </a:lnTo>
                  <a:lnTo>
                    <a:pt x="6374" y="1736"/>
                  </a:lnTo>
                  <a:lnTo>
                    <a:pt x="6639" y="2077"/>
                  </a:lnTo>
                  <a:lnTo>
                    <a:pt x="6873" y="2465"/>
                  </a:lnTo>
                  <a:lnTo>
                    <a:pt x="7077" y="2889"/>
                  </a:lnTo>
                  <a:lnTo>
                    <a:pt x="7252" y="3337"/>
                  </a:lnTo>
                  <a:lnTo>
                    <a:pt x="7399" y="3800"/>
                  </a:lnTo>
                  <a:lnTo>
                    <a:pt x="7518" y="4266"/>
                  </a:lnTo>
                  <a:lnTo>
                    <a:pt x="7609" y="4726"/>
                  </a:lnTo>
                  <a:lnTo>
                    <a:pt x="7673" y="5167"/>
                  </a:lnTo>
                  <a:lnTo>
                    <a:pt x="7711" y="5580"/>
                  </a:lnTo>
                  <a:lnTo>
                    <a:pt x="7724" y="5953"/>
                  </a:lnTo>
                  <a:lnTo>
                    <a:pt x="7722" y="6066"/>
                  </a:lnTo>
                  <a:lnTo>
                    <a:pt x="7716" y="6178"/>
                  </a:lnTo>
                  <a:lnTo>
                    <a:pt x="7707" y="6289"/>
                  </a:lnTo>
                  <a:lnTo>
                    <a:pt x="7693" y="6400"/>
                  </a:lnTo>
                  <a:lnTo>
                    <a:pt x="7676" y="6511"/>
                  </a:lnTo>
                  <a:lnTo>
                    <a:pt x="7656" y="6620"/>
                  </a:lnTo>
                  <a:lnTo>
                    <a:pt x="7631" y="6729"/>
                  </a:lnTo>
                  <a:lnTo>
                    <a:pt x="7603" y="6836"/>
                  </a:lnTo>
                  <a:lnTo>
                    <a:pt x="7571" y="6942"/>
                  </a:lnTo>
                  <a:lnTo>
                    <a:pt x="7536" y="7047"/>
                  </a:lnTo>
                  <a:lnTo>
                    <a:pt x="7497" y="7151"/>
                  </a:lnTo>
                  <a:lnTo>
                    <a:pt x="7454" y="7253"/>
                  </a:lnTo>
                  <a:lnTo>
                    <a:pt x="7408" y="7353"/>
                  </a:lnTo>
                  <a:lnTo>
                    <a:pt x="7359" y="7452"/>
                  </a:lnTo>
                  <a:lnTo>
                    <a:pt x="7306" y="7548"/>
                  </a:lnTo>
                  <a:lnTo>
                    <a:pt x="7250" y="7642"/>
                  </a:lnTo>
                  <a:lnTo>
                    <a:pt x="7191" y="7734"/>
                  </a:lnTo>
                  <a:lnTo>
                    <a:pt x="7129" y="7822"/>
                  </a:lnTo>
                  <a:lnTo>
                    <a:pt x="7064" y="7909"/>
                  </a:lnTo>
                  <a:lnTo>
                    <a:pt x="6997" y="7992"/>
                  </a:lnTo>
                  <a:lnTo>
                    <a:pt x="6926" y="8072"/>
                  </a:lnTo>
                  <a:lnTo>
                    <a:pt x="6853" y="8150"/>
                  </a:lnTo>
                  <a:lnTo>
                    <a:pt x="6777" y="8225"/>
                  </a:lnTo>
                  <a:lnTo>
                    <a:pt x="6699" y="8296"/>
                  </a:lnTo>
                  <a:lnTo>
                    <a:pt x="6618" y="8364"/>
                  </a:lnTo>
                  <a:lnTo>
                    <a:pt x="6535" y="8429"/>
                  </a:lnTo>
                  <a:lnTo>
                    <a:pt x="6450" y="8491"/>
                  </a:lnTo>
                  <a:lnTo>
                    <a:pt x="6362" y="8549"/>
                  </a:lnTo>
                  <a:lnTo>
                    <a:pt x="6272" y="8603"/>
                  </a:lnTo>
                  <a:lnTo>
                    <a:pt x="6181" y="8654"/>
                  </a:lnTo>
                  <a:lnTo>
                    <a:pt x="6089" y="8701"/>
                  </a:lnTo>
                  <a:lnTo>
                    <a:pt x="5995" y="8744"/>
                  </a:lnTo>
                  <a:lnTo>
                    <a:pt x="5899" y="8782"/>
                  </a:lnTo>
                  <a:lnTo>
                    <a:pt x="5803" y="8817"/>
                  </a:lnTo>
                  <a:lnTo>
                    <a:pt x="5705" y="8848"/>
                  </a:lnTo>
                  <a:lnTo>
                    <a:pt x="5606" y="8875"/>
                  </a:lnTo>
                  <a:lnTo>
                    <a:pt x="5507" y="8898"/>
                  </a:lnTo>
                  <a:lnTo>
                    <a:pt x="5407" y="8917"/>
                  </a:lnTo>
                  <a:lnTo>
                    <a:pt x="5306" y="8931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4" y="8931"/>
                  </a:lnTo>
                  <a:lnTo>
                    <a:pt x="4593" y="8917"/>
                  </a:lnTo>
                  <a:lnTo>
                    <a:pt x="4493" y="8898"/>
                  </a:lnTo>
                  <a:lnTo>
                    <a:pt x="4394" y="8875"/>
                  </a:lnTo>
                  <a:lnTo>
                    <a:pt x="4295" y="8848"/>
                  </a:lnTo>
                  <a:lnTo>
                    <a:pt x="4197" y="8817"/>
                  </a:lnTo>
                  <a:lnTo>
                    <a:pt x="4101" y="8782"/>
                  </a:lnTo>
                  <a:lnTo>
                    <a:pt x="4005" y="8744"/>
                  </a:lnTo>
                  <a:lnTo>
                    <a:pt x="3911" y="8701"/>
                  </a:lnTo>
                  <a:lnTo>
                    <a:pt x="3819" y="8654"/>
                  </a:lnTo>
                  <a:lnTo>
                    <a:pt x="3728" y="8603"/>
                  </a:lnTo>
                  <a:lnTo>
                    <a:pt x="3638" y="8549"/>
                  </a:lnTo>
                  <a:lnTo>
                    <a:pt x="3550" y="8491"/>
                  </a:lnTo>
                  <a:lnTo>
                    <a:pt x="3465" y="8429"/>
                  </a:lnTo>
                  <a:lnTo>
                    <a:pt x="3382" y="8364"/>
                  </a:lnTo>
                  <a:lnTo>
                    <a:pt x="3301" y="8296"/>
                  </a:lnTo>
                  <a:lnTo>
                    <a:pt x="3223" y="8225"/>
                  </a:lnTo>
                  <a:lnTo>
                    <a:pt x="3147" y="8150"/>
                  </a:lnTo>
                  <a:lnTo>
                    <a:pt x="3074" y="8072"/>
                  </a:lnTo>
                  <a:lnTo>
                    <a:pt x="3003" y="7992"/>
                  </a:lnTo>
                  <a:lnTo>
                    <a:pt x="2936" y="7909"/>
                  </a:lnTo>
                  <a:lnTo>
                    <a:pt x="2871" y="7822"/>
                  </a:lnTo>
                  <a:lnTo>
                    <a:pt x="2809" y="7734"/>
                  </a:lnTo>
                  <a:lnTo>
                    <a:pt x="2750" y="7642"/>
                  </a:lnTo>
                  <a:lnTo>
                    <a:pt x="2694" y="7548"/>
                  </a:lnTo>
                  <a:lnTo>
                    <a:pt x="2641" y="7452"/>
                  </a:lnTo>
                  <a:lnTo>
                    <a:pt x="2592" y="7353"/>
                  </a:lnTo>
                  <a:lnTo>
                    <a:pt x="2546" y="7253"/>
                  </a:lnTo>
                  <a:lnTo>
                    <a:pt x="2503" y="7151"/>
                  </a:lnTo>
                  <a:lnTo>
                    <a:pt x="2464" y="7047"/>
                  </a:lnTo>
                  <a:lnTo>
                    <a:pt x="2429" y="6942"/>
                  </a:lnTo>
                  <a:lnTo>
                    <a:pt x="2397" y="6836"/>
                  </a:lnTo>
                  <a:lnTo>
                    <a:pt x="2369" y="6729"/>
                  </a:lnTo>
                  <a:lnTo>
                    <a:pt x="2344" y="6620"/>
                  </a:lnTo>
                  <a:lnTo>
                    <a:pt x="2324" y="6511"/>
                  </a:lnTo>
                  <a:lnTo>
                    <a:pt x="2307" y="6400"/>
                  </a:lnTo>
                  <a:lnTo>
                    <a:pt x="2293" y="6289"/>
                  </a:lnTo>
                  <a:lnTo>
                    <a:pt x="2284" y="6178"/>
                  </a:lnTo>
                  <a:lnTo>
                    <a:pt x="2278" y="6066"/>
                  </a:lnTo>
                  <a:lnTo>
                    <a:pt x="2276" y="5953"/>
                  </a:lnTo>
                  <a:lnTo>
                    <a:pt x="2289" y="5580"/>
                  </a:lnTo>
                  <a:lnTo>
                    <a:pt x="2327" y="5167"/>
                  </a:lnTo>
                  <a:lnTo>
                    <a:pt x="2391" y="4726"/>
                  </a:lnTo>
                  <a:lnTo>
                    <a:pt x="2482" y="4266"/>
                  </a:lnTo>
                  <a:lnTo>
                    <a:pt x="2601" y="3800"/>
                  </a:lnTo>
                  <a:lnTo>
                    <a:pt x="2748" y="3337"/>
                  </a:lnTo>
                  <a:lnTo>
                    <a:pt x="2923" y="2889"/>
                  </a:lnTo>
                  <a:lnTo>
                    <a:pt x="3127" y="2465"/>
                  </a:lnTo>
                  <a:lnTo>
                    <a:pt x="3361" y="2077"/>
                  </a:lnTo>
                  <a:lnTo>
                    <a:pt x="3626" y="1736"/>
                  </a:lnTo>
                  <a:lnTo>
                    <a:pt x="3922" y="1452"/>
                  </a:lnTo>
                  <a:lnTo>
                    <a:pt x="4249" y="1236"/>
                  </a:lnTo>
                  <a:lnTo>
                    <a:pt x="4608" y="1098"/>
                  </a:lnTo>
                  <a:close/>
                  <a:moveTo>
                    <a:pt x="3488" y="5691"/>
                  </a:moveTo>
                  <a:lnTo>
                    <a:pt x="3492" y="5740"/>
                  </a:lnTo>
                  <a:lnTo>
                    <a:pt x="3492" y="5745"/>
                  </a:lnTo>
                  <a:lnTo>
                    <a:pt x="3497" y="5794"/>
                  </a:lnTo>
                  <a:lnTo>
                    <a:pt x="3497" y="5799"/>
                  </a:lnTo>
                  <a:lnTo>
                    <a:pt x="3504" y="5848"/>
                  </a:lnTo>
                  <a:lnTo>
                    <a:pt x="3504" y="5852"/>
                  </a:lnTo>
                  <a:lnTo>
                    <a:pt x="3512" y="5901"/>
                  </a:lnTo>
                  <a:lnTo>
                    <a:pt x="3513" y="5905"/>
                  </a:lnTo>
                  <a:lnTo>
                    <a:pt x="3522" y="5954"/>
                  </a:lnTo>
                  <a:lnTo>
                    <a:pt x="3523" y="5958"/>
                  </a:lnTo>
                  <a:lnTo>
                    <a:pt x="3534" y="6006"/>
                  </a:lnTo>
                  <a:lnTo>
                    <a:pt x="3535" y="6011"/>
                  </a:lnTo>
                  <a:lnTo>
                    <a:pt x="3547" y="6058"/>
                  </a:lnTo>
                  <a:lnTo>
                    <a:pt x="3548" y="6063"/>
                  </a:lnTo>
                  <a:lnTo>
                    <a:pt x="3561" y="6110"/>
                  </a:lnTo>
                  <a:lnTo>
                    <a:pt x="3563" y="6114"/>
                  </a:lnTo>
                  <a:lnTo>
                    <a:pt x="3578" y="6161"/>
                  </a:lnTo>
                  <a:lnTo>
                    <a:pt x="3579" y="6165"/>
                  </a:lnTo>
                  <a:lnTo>
                    <a:pt x="3595" y="6212"/>
                  </a:lnTo>
                  <a:lnTo>
                    <a:pt x="3597" y="6216"/>
                  </a:lnTo>
                  <a:lnTo>
                    <a:pt x="3615" y="6262"/>
                  </a:lnTo>
                  <a:lnTo>
                    <a:pt x="3616" y="6266"/>
                  </a:lnTo>
                  <a:lnTo>
                    <a:pt x="3635" y="6312"/>
                  </a:lnTo>
                  <a:lnTo>
                    <a:pt x="3637" y="6316"/>
                  </a:lnTo>
                  <a:lnTo>
                    <a:pt x="3658" y="6361"/>
                  </a:lnTo>
                  <a:lnTo>
                    <a:pt x="3660" y="6365"/>
                  </a:lnTo>
                  <a:lnTo>
                    <a:pt x="3681" y="6409"/>
                  </a:lnTo>
                  <a:lnTo>
                    <a:pt x="3684" y="6414"/>
                  </a:lnTo>
                  <a:lnTo>
                    <a:pt x="3707" y="6457"/>
                  </a:lnTo>
                  <a:lnTo>
                    <a:pt x="3709" y="6461"/>
                  </a:lnTo>
                  <a:lnTo>
                    <a:pt x="3734" y="6504"/>
                  </a:lnTo>
                  <a:lnTo>
                    <a:pt x="3736" y="6508"/>
                  </a:lnTo>
                  <a:lnTo>
                    <a:pt x="3762" y="6550"/>
                  </a:lnTo>
                  <a:lnTo>
                    <a:pt x="3764" y="6554"/>
                  </a:lnTo>
                  <a:lnTo>
                    <a:pt x="3792" y="6595"/>
                  </a:lnTo>
                  <a:lnTo>
                    <a:pt x="3794" y="6599"/>
                  </a:lnTo>
                  <a:lnTo>
                    <a:pt x="3822" y="6639"/>
                  </a:lnTo>
                  <a:lnTo>
                    <a:pt x="3825" y="6643"/>
                  </a:lnTo>
                  <a:lnTo>
                    <a:pt x="3854" y="6682"/>
                  </a:lnTo>
                  <a:lnTo>
                    <a:pt x="3857" y="6686"/>
                  </a:lnTo>
                  <a:lnTo>
                    <a:pt x="3888" y="6724"/>
                  </a:lnTo>
                  <a:lnTo>
                    <a:pt x="3891" y="6728"/>
                  </a:lnTo>
                  <a:lnTo>
                    <a:pt x="3922" y="6765"/>
                  </a:lnTo>
                  <a:lnTo>
                    <a:pt x="3925" y="6769"/>
                  </a:lnTo>
                  <a:lnTo>
                    <a:pt x="3958" y="6805"/>
                  </a:lnTo>
                  <a:lnTo>
                    <a:pt x="3961" y="6809"/>
                  </a:lnTo>
                  <a:lnTo>
                    <a:pt x="3995" y="6844"/>
                  </a:lnTo>
                  <a:lnTo>
                    <a:pt x="3998" y="6847"/>
                  </a:lnTo>
                  <a:lnTo>
                    <a:pt x="4033" y="6882"/>
                  </a:lnTo>
                  <a:lnTo>
                    <a:pt x="4037" y="6885"/>
                  </a:lnTo>
                  <a:lnTo>
                    <a:pt x="4073" y="6919"/>
                  </a:lnTo>
                  <a:lnTo>
                    <a:pt x="4076" y="6922"/>
                  </a:lnTo>
                  <a:lnTo>
                    <a:pt x="4113" y="6954"/>
                  </a:lnTo>
                  <a:lnTo>
                    <a:pt x="4116" y="6957"/>
                  </a:lnTo>
                  <a:lnTo>
                    <a:pt x="4155" y="6989"/>
                  </a:lnTo>
                  <a:lnTo>
                    <a:pt x="4158" y="6991"/>
                  </a:lnTo>
                  <a:lnTo>
                    <a:pt x="4197" y="7022"/>
                  </a:lnTo>
                  <a:lnTo>
                    <a:pt x="4201" y="7025"/>
                  </a:lnTo>
                  <a:lnTo>
                    <a:pt x="4241" y="7054"/>
                  </a:lnTo>
                  <a:lnTo>
                    <a:pt x="4245" y="7056"/>
                  </a:lnTo>
                  <a:lnTo>
                    <a:pt x="4285" y="7084"/>
                  </a:lnTo>
                  <a:lnTo>
                    <a:pt x="4289" y="7087"/>
                  </a:lnTo>
                  <a:lnTo>
                    <a:pt x="4331" y="7113"/>
                  </a:lnTo>
                  <a:lnTo>
                    <a:pt x="4335" y="7116"/>
                  </a:lnTo>
                  <a:lnTo>
                    <a:pt x="4377" y="7141"/>
                  </a:lnTo>
                  <a:lnTo>
                    <a:pt x="4381" y="7143"/>
                  </a:lnTo>
                  <a:lnTo>
                    <a:pt x="4424" y="7167"/>
                  </a:lnTo>
                  <a:lnTo>
                    <a:pt x="4428" y="7170"/>
                  </a:lnTo>
                  <a:lnTo>
                    <a:pt x="4472" y="7192"/>
                  </a:lnTo>
                  <a:lnTo>
                    <a:pt x="4476" y="7194"/>
                  </a:lnTo>
                  <a:lnTo>
                    <a:pt x="4520" y="7216"/>
                  </a:lnTo>
                  <a:lnTo>
                    <a:pt x="4525" y="7217"/>
                  </a:lnTo>
                  <a:lnTo>
                    <a:pt x="4570" y="7237"/>
                  </a:lnTo>
                  <a:lnTo>
                    <a:pt x="4574" y="7239"/>
                  </a:lnTo>
                  <a:lnTo>
                    <a:pt x="4619" y="7258"/>
                  </a:lnTo>
                  <a:lnTo>
                    <a:pt x="4624" y="7259"/>
                  </a:lnTo>
                  <a:lnTo>
                    <a:pt x="4670" y="7277"/>
                  </a:lnTo>
                  <a:lnTo>
                    <a:pt x="4674" y="7278"/>
                  </a:lnTo>
                  <a:lnTo>
                    <a:pt x="4721" y="7294"/>
                  </a:lnTo>
                  <a:lnTo>
                    <a:pt x="4725" y="7295"/>
                  </a:lnTo>
                  <a:lnTo>
                    <a:pt x="4773" y="7310"/>
                  </a:lnTo>
                  <a:lnTo>
                    <a:pt x="4777" y="7311"/>
                  </a:lnTo>
                  <a:lnTo>
                    <a:pt x="4825" y="7324"/>
                  </a:lnTo>
                  <a:lnTo>
                    <a:pt x="4844" y="7328"/>
                  </a:lnTo>
                  <a:lnTo>
                    <a:pt x="4864" y="7329"/>
                  </a:lnTo>
                  <a:lnTo>
                    <a:pt x="4883" y="7328"/>
                  </a:lnTo>
                  <a:lnTo>
                    <a:pt x="4902" y="7324"/>
                  </a:lnTo>
                  <a:lnTo>
                    <a:pt x="4921" y="7318"/>
                  </a:lnTo>
                  <a:lnTo>
                    <a:pt x="4939" y="7309"/>
                  </a:lnTo>
                  <a:lnTo>
                    <a:pt x="4955" y="7298"/>
                  </a:lnTo>
                  <a:lnTo>
                    <a:pt x="4970" y="7285"/>
                  </a:lnTo>
                  <a:lnTo>
                    <a:pt x="4983" y="7271"/>
                  </a:lnTo>
                  <a:lnTo>
                    <a:pt x="4994" y="7254"/>
                  </a:lnTo>
                  <a:lnTo>
                    <a:pt x="5002" y="7237"/>
                  </a:lnTo>
                  <a:lnTo>
                    <a:pt x="5009" y="7218"/>
                  </a:lnTo>
                  <a:lnTo>
                    <a:pt x="5013" y="7199"/>
                  </a:lnTo>
                  <a:lnTo>
                    <a:pt x="5014" y="7179"/>
                  </a:lnTo>
                  <a:lnTo>
                    <a:pt x="5013" y="7160"/>
                  </a:lnTo>
                  <a:lnTo>
                    <a:pt x="5009" y="7141"/>
                  </a:lnTo>
                  <a:lnTo>
                    <a:pt x="5003" y="7122"/>
                  </a:lnTo>
                  <a:lnTo>
                    <a:pt x="4994" y="7104"/>
                  </a:lnTo>
                  <a:lnTo>
                    <a:pt x="4983" y="7088"/>
                  </a:lnTo>
                  <a:lnTo>
                    <a:pt x="4970" y="7073"/>
                  </a:lnTo>
                  <a:lnTo>
                    <a:pt x="4956" y="7060"/>
                  </a:lnTo>
                  <a:lnTo>
                    <a:pt x="4939" y="7049"/>
                  </a:lnTo>
                  <a:lnTo>
                    <a:pt x="4922" y="7041"/>
                  </a:lnTo>
                  <a:lnTo>
                    <a:pt x="4903" y="7034"/>
                  </a:lnTo>
                  <a:lnTo>
                    <a:pt x="4858" y="7022"/>
                  </a:lnTo>
                  <a:lnTo>
                    <a:pt x="4815" y="7009"/>
                  </a:lnTo>
                  <a:lnTo>
                    <a:pt x="4772" y="6995"/>
                  </a:lnTo>
                  <a:lnTo>
                    <a:pt x="4730" y="6979"/>
                  </a:lnTo>
                  <a:lnTo>
                    <a:pt x="4689" y="6962"/>
                  </a:lnTo>
                  <a:lnTo>
                    <a:pt x="4648" y="6944"/>
                  </a:lnTo>
                  <a:lnTo>
                    <a:pt x="4608" y="6925"/>
                  </a:lnTo>
                  <a:lnTo>
                    <a:pt x="4568" y="6904"/>
                  </a:lnTo>
                  <a:lnTo>
                    <a:pt x="4529" y="6882"/>
                  </a:lnTo>
                  <a:lnTo>
                    <a:pt x="4491" y="6859"/>
                  </a:lnTo>
                  <a:lnTo>
                    <a:pt x="4453" y="6835"/>
                  </a:lnTo>
                  <a:lnTo>
                    <a:pt x="4416" y="6810"/>
                  </a:lnTo>
                  <a:lnTo>
                    <a:pt x="4379" y="6784"/>
                  </a:lnTo>
                  <a:lnTo>
                    <a:pt x="4344" y="6756"/>
                  </a:lnTo>
                  <a:lnTo>
                    <a:pt x="4309" y="6727"/>
                  </a:lnTo>
                  <a:lnTo>
                    <a:pt x="4275" y="6698"/>
                  </a:lnTo>
                  <a:lnTo>
                    <a:pt x="4243" y="6667"/>
                  </a:lnTo>
                  <a:lnTo>
                    <a:pt x="4211" y="6636"/>
                  </a:lnTo>
                  <a:lnTo>
                    <a:pt x="4180" y="6603"/>
                  </a:lnTo>
                  <a:lnTo>
                    <a:pt x="4150" y="6570"/>
                  </a:lnTo>
                  <a:lnTo>
                    <a:pt x="4121" y="6536"/>
                  </a:lnTo>
                  <a:lnTo>
                    <a:pt x="4094" y="6501"/>
                  </a:lnTo>
                  <a:lnTo>
                    <a:pt x="4067" y="6465"/>
                  </a:lnTo>
                  <a:lnTo>
                    <a:pt x="4041" y="6428"/>
                  </a:lnTo>
                  <a:lnTo>
                    <a:pt x="4016" y="6391"/>
                  </a:lnTo>
                  <a:lnTo>
                    <a:pt x="3993" y="6353"/>
                  </a:lnTo>
                  <a:lnTo>
                    <a:pt x="3970" y="6314"/>
                  </a:lnTo>
                  <a:lnTo>
                    <a:pt x="3949" y="6274"/>
                  </a:lnTo>
                  <a:lnTo>
                    <a:pt x="3930" y="6234"/>
                  </a:lnTo>
                  <a:lnTo>
                    <a:pt x="3911" y="6193"/>
                  </a:lnTo>
                  <a:lnTo>
                    <a:pt x="3894" y="6152"/>
                  </a:lnTo>
                  <a:lnTo>
                    <a:pt x="3878" y="6110"/>
                  </a:lnTo>
                  <a:lnTo>
                    <a:pt x="3863" y="6068"/>
                  </a:lnTo>
                  <a:lnTo>
                    <a:pt x="3849" y="6025"/>
                  </a:lnTo>
                  <a:lnTo>
                    <a:pt x="3837" y="5982"/>
                  </a:lnTo>
                  <a:lnTo>
                    <a:pt x="3826" y="5939"/>
                  </a:lnTo>
                  <a:lnTo>
                    <a:pt x="3816" y="5895"/>
                  </a:lnTo>
                  <a:lnTo>
                    <a:pt x="3808" y="5851"/>
                  </a:lnTo>
                  <a:lnTo>
                    <a:pt x="3801" y="5807"/>
                  </a:lnTo>
                  <a:lnTo>
                    <a:pt x="3795" y="5763"/>
                  </a:lnTo>
                  <a:lnTo>
                    <a:pt x="3791" y="5718"/>
                  </a:lnTo>
                  <a:lnTo>
                    <a:pt x="3788" y="5671"/>
                  </a:lnTo>
                  <a:lnTo>
                    <a:pt x="3785" y="5651"/>
                  </a:lnTo>
                  <a:lnTo>
                    <a:pt x="3780" y="5633"/>
                  </a:lnTo>
                  <a:lnTo>
                    <a:pt x="3772" y="5614"/>
                  </a:lnTo>
                  <a:lnTo>
                    <a:pt x="3763" y="5597"/>
                  </a:lnTo>
                  <a:lnTo>
                    <a:pt x="3751" y="5582"/>
                  </a:lnTo>
                  <a:lnTo>
                    <a:pt x="3737" y="5568"/>
                  </a:lnTo>
                  <a:lnTo>
                    <a:pt x="3721" y="5556"/>
                  </a:lnTo>
                  <a:lnTo>
                    <a:pt x="3704" y="5546"/>
                  </a:lnTo>
                  <a:lnTo>
                    <a:pt x="3686" y="5539"/>
                  </a:lnTo>
                  <a:lnTo>
                    <a:pt x="3667" y="5534"/>
                  </a:lnTo>
                  <a:lnTo>
                    <a:pt x="3648" y="5531"/>
                  </a:lnTo>
                  <a:lnTo>
                    <a:pt x="3628" y="5531"/>
                  </a:lnTo>
                  <a:lnTo>
                    <a:pt x="3608" y="5534"/>
                  </a:lnTo>
                  <a:lnTo>
                    <a:pt x="3590" y="5539"/>
                  </a:lnTo>
                  <a:lnTo>
                    <a:pt x="3571" y="5547"/>
                  </a:lnTo>
                  <a:lnTo>
                    <a:pt x="3554" y="5556"/>
                  </a:lnTo>
                  <a:lnTo>
                    <a:pt x="3539" y="5568"/>
                  </a:lnTo>
                  <a:lnTo>
                    <a:pt x="3525" y="5582"/>
                  </a:lnTo>
                  <a:lnTo>
                    <a:pt x="3513" y="5598"/>
                  </a:lnTo>
                  <a:lnTo>
                    <a:pt x="3503" y="5615"/>
                  </a:lnTo>
                  <a:lnTo>
                    <a:pt x="3496" y="5633"/>
                  </a:lnTo>
                  <a:lnTo>
                    <a:pt x="3491" y="5652"/>
                  </a:lnTo>
                  <a:lnTo>
                    <a:pt x="3488" y="5671"/>
                  </a:lnTo>
                  <a:lnTo>
                    <a:pt x="3488" y="56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25"/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7" y="850"/>
                  </a:move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423" y="850"/>
                  </a:lnTo>
                  <a:lnTo>
                    <a:pt x="5452" y="856"/>
                  </a:lnTo>
                  <a:lnTo>
                    <a:pt x="5481" y="865"/>
                  </a:lnTo>
                  <a:lnTo>
                    <a:pt x="5841" y="1002"/>
                  </a:lnTo>
                  <a:lnTo>
                    <a:pt x="5866" y="1014"/>
                  </a:lnTo>
                  <a:lnTo>
                    <a:pt x="5889" y="1027"/>
                  </a:lnTo>
                  <a:lnTo>
                    <a:pt x="6216" y="1244"/>
                  </a:lnTo>
                  <a:lnTo>
                    <a:pt x="6252" y="1272"/>
                  </a:lnTo>
                  <a:lnTo>
                    <a:pt x="6547" y="1556"/>
                  </a:lnTo>
                  <a:lnTo>
                    <a:pt x="6572" y="1583"/>
                  </a:lnTo>
                  <a:lnTo>
                    <a:pt x="6836" y="1924"/>
                  </a:lnTo>
                  <a:lnTo>
                    <a:pt x="6853" y="1948"/>
                  </a:lnTo>
                  <a:lnTo>
                    <a:pt x="7087" y="2336"/>
                  </a:lnTo>
                  <a:lnTo>
                    <a:pt x="7098" y="2357"/>
                  </a:lnTo>
                  <a:lnTo>
                    <a:pt x="7302" y="2780"/>
                  </a:lnTo>
                  <a:lnTo>
                    <a:pt x="7310" y="2798"/>
                  </a:lnTo>
                  <a:lnTo>
                    <a:pt x="7485" y="3246"/>
                  </a:lnTo>
                  <a:lnTo>
                    <a:pt x="7491" y="3262"/>
                  </a:lnTo>
                  <a:lnTo>
                    <a:pt x="7637" y="3725"/>
                  </a:lnTo>
                  <a:lnTo>
                    <a:pt x="7641" y="3738"/>
                  </a:lnTo>
                  <a:lnTo>
                    <a:pt x="7760" y="4205"/>
                  </a:lnTo>
                  <a:lnTo>
                    <a:pt x="7763" y="4218"/>
                  </a:lnTo>
                  <a:lnTo>
                    <a:pt x="7854" y="4677"/>
                  </a:lnTo>
                  <a:lnTo>
                    <a:pt x="7856" y="4689"/>
                  </a:lnTo>
                  <a:lnTo>
                    <a:pt x="7921" y="5131"/>
                  </a:lnTo>
                  <a:lnTo>
                    <a:pt x="7922" y="5144"/>
                  </a:lnTo>
                  <a:lnTo>
                    <a:pt x="7960" y="5557"/>
                  </a:lnTo>
                  <a:lnTo>
                    <a:pt x="7961" y="5571"/>
                  </a:lnTo>
                  <a:lnTo>
                    <a:pt x="7974" y="5945"/>
                  </a:lnTo>
                  <a:lnTo>
                    <a:pt x="7974" y="5957"/>
                  </a:lnTo>
                  <a:lnTo>
                    <a:pt x="7972" y="6070"/>
                  </a:lnTo>
                  <a:lnTo>
                    <a:pt x="7972" y="6078"/>
                  </a:lnTo>
                  <a:lnTo>
                    <a:pt x="7966" y="6191"/>
                  </a:lnTo>
                  <a:lnTo>
                    <a:pt x="7965" y="6199"/>
                  </a:lnTo>
                  <a:lnTo>
                    <a:pt x="7956" y="6311"/>
                  </a:lnTo>
                  <a:lnTo>
                    <a:pt x="7955" y="6319"/>
                  </a:lnTo>
                  <a:lnTo>
                    <a:pt x="7942" y="6430"/>
                  </a:lnTo>
                  <a:lnTo>
                    <a:pt x="7941" y="6439"/>
                  </a:lnTo>
                  <a:lnTo>
                    <a:pt x="7923" y="6549"/>
                  </a:lnTo>
                  <a:lnTo>
                    <a:pt x="7922" y="6557"/>
                  </a:lnTo>
                  <a:lnTo>
                    <a:pt x="7901" y="6667"/>
                  </a:lnTo>
                  <a:lnTo>
                    <a:pt x="7899" y="6675"/>
                  </a:lnTo>
                  <a:lnTo>
                    <a:pt x="7875" y="6784"/>
                  </a:lnTo>
                  <a:lnTo>
                    <a:pt x="7873" y="6792"/>
                  </a:lnTo>
                  <a:lnTo>
                    <a:pt x="7845" y="6900"/>
                  </a:lnTo>
                  <a:lnTo>
                    <a:pt x="7843" y="6908"/>
                  </a:lnTo>
                  <a:lnTo>
                    <a:pt x="7811" y="7014"/>
                  </a:lnTo>
                  <a:lnTo>
                    <a:pt x="7808" y="7022"/>
                  </a:lnTo>
                  <a:lnTo>
                    <a:pt x="7773" y="7127"/>
                  </a:lnTo>
                  <a:lnTo>
                    <a:pt x="7770" y="7135"/>
                  </a:lnTo>
                  <a:lnTo>
                    <a:pt x="7731" y="7239"/>
                  </a:lnTo>
                  <a:lnTo>
                    <a:pt x="7728" y="7247"/>
                  </a:lnTo>
                  <a:lnTo>
                    <a:pt x="7685" y="7349"/>
                  </a:lnTo>
                  <a:lnTo>
                    <a:pt x="7682" y="7357"/>
                  </a:lnTo>
                  <a:lnTo>
                    <a:pt x="7636" y="7458"/>
                  </a:lnTo>
                  <a:lnTo>
                    <a:pt x="7632" y="7465"/>
                  </a:lnTo>
                  <a:lnTo>
                    <a:pt x="7582" y="7564"/>
                  </a:lnTo>
                  <a:lnTo>
                    <a:pt x="7578" y="7572"/>
                  </a:lnTo>
                  <a:lnTo>
                    <a:pt x="7525" y="7669"/>
                  </a:lnTo>
                  <a:lnTo>
                    <a:pt x="7521" y="7676"/>
                  </a:lnTo>
                  <a:lnTo>
                    <a:pt x="7465" y="7770"/>
                  </a:lnTo>
                  <a:lnTo>
                    <a:pt x="7460" y="7778"/>
                  </a:lnTo>
                  <a:lnTo>
                    <a:pt x="7401" y="7869"/>
                  </a:lnTo>
                  <a:lnTo>
                    <a:pt x="7396" y="7877"/>
                  </a:lnTo>
                  <a:lnTo>
                    <a:pt x="7334" y="7966"/>
                  </a:lnTo>
                  <a:lnTo>
                    <a:pt x="7329" y="7973"/>
                  </a:lnTo>
                  <a:lnTo>
                    <a:pt x="7264" y="8059"/>
                  </a:lnTo>
                  <a:lnTo>
                    <a:pt x="7258" y="8066"/>
                  </a:lnTo>
                  <a:lnTo>
                    <a:pt x="7191" y="8150"/>
                  </a:lnTo>
                  <a:lnTo>
                    <a:pt x="7185" y="8157"/>
                  </a:lnTo>
                  <a:lnTo>
                    <a:pt x="7114" y="8237"/>
                  </a:lnTo>
                  <a:lnTo>
                    <a:pt x="7108" y="8244"/>
                  </a:lnTo>
                  <a:lnTo>
                    <a:pt x="7035" y="8322"/>
                  </a:lnTo>
                  <a:lnTo>
                    <a:pt x="7028" y="8328"/>
                  </a:lnTo>
                  <a:lnTo>
                    <a:pt x="6953" y="8403"/>
                  </a:lnTo>
                  <a:lnTo>
                    <a:pt x="6946" y="8409"/>
                  </a:lnTo>
                  <a:lnTo>
                    <a:pt x="6867" y="8481"/>
                  </a:lnTo>
                  <a:lnTo>
                    <a:pt x="6860" y="8487"/>
                  </a:lnTo>
                  <a:lnTo>
                    <a:pt x="6780" y="8555"/>
                  </a:lnTo>
                  <a:lnTo>
                    <a:pt x="6772" y="8561"/>
                  </a:lnTo>
                  <a:lnTo>
                    <a:pt x="6689" y="8626"/>
                  </a:lnTo>
                  <a:lnTo>
                    <a:pt x="6681" y="8632"/>
                  </a:lnTo>
                  <a:lnTo>
                    <a:pt x="6596" y="8694"/>
                  </a:lnTo>
                  <a:lnTo>
                    <a:pt x="6588" y="8699"/>
                  </a:lnTo>
                  <a:lnTo>
                    <a:pt x="6500" y="8757"/>
                  </a:lnTo>
                  <a:lnTo>
                    <a:pt x="6492" y="8763"/>
                  </a:lnTo>
                  <a:lnTo>
                    <a:pt x="6402" y="8817"/>
                  </a:lnTo>
                  <a:lnTo>
                    <a:pt x="6394" y="8822"/>
                  </a:lnTo>
                  <a:lnTo>
                    <a:pt x="6303" y="8873"/>
                  </a:lnTo>
                  <a:lnTo>
                    <a:pt x="6294" y="8877"/>
                  </a:lnTo>
                  <a:lnTo>
                    <a:pt x="6201" y="8924"/>
                  </a:lnTo>
                  <a:lnTo>
                    <a:pt x="6192" y="8928"/>
                  </a:lnTo>
                  <a:lnTo>
                    <a:pt x="6098" y="8971"/>
                  </a:lnTo>
                  <a:lnTo>
                    <a:pt x="6089" y="8975"/>
                  </a:lnTo>
                  <a:lnTo>
                    <a:pt x="5994" y="9014"/>
                  </a:lnTo>
                  <a:lnTo>
                    <a:pt x="5984" y="9017"/>
                  </a:lnTo>
                  <a:lnTo>
                    <a:pt x="5888" y="9052"/>
                  </a:lnTo>
                  <a:lnTo>
                    <a:pt x="5878" y="9056"/>
                  </a:lnTo>
                  <a:lnTo>
                    <a:pt x="5780" y="9086"/>
                  </a:lnTo>
                  <a:lnTo>
                    <a:pt x="5771" y="9089"/>
                  </a:lnTo>
                  <a:lnTo>
                    <a:pt x="5672" y="9116"/>
                  </a:lnTo>
                  <a:lnTo>
                    <a:pt x="5662" y="9119"/>
                  </a:lnTo>
                  <a:lnTo>
                    <a:pt x="5563" y="9141"/>
                  </a:lnTo>
                  <a:lnTo>
                    <a:pt x="5553" y="9144"/>
                  </a:lnTo>
                  <a:lnTo>
                    <a:pt x="5453" y="9162"/>
                  </a:lnTo>
                  <a:lnTo>
                    <a:pt x="5442" y="9164"/>
                  </a:lnTo>
                  <a:lnTo>
                    <a:pt x="5342" y="9179"/>
                  </a:lnTo>
                  <a:lnTo>
                    <a:pt x="5331" y="9180"/>
                  </a:lnTo>
                  <a:lnTo>
                    <a:pt x="5230" y="9190"/>
                  </a:lnTo>
                  <a:lnTo>
                    <a:pt x="5220" y="9191"/>
                  </a:lnTo>
                  <a:lnTo>
                    <a:pt x="5118" y="9197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2" y="9197"/>
                  </a:lnTo>
                  <a:lnTo>
                    <a:pt x="4780" y="9191"/>
                  </a:lnTo>
                  <a:lnTo>
                    <a:pt x="4770" y="9190"/>
                  </a:lnTo>
                  <a:lnTo>
                    <a:pt x="4669" y="9180"/>
                  </a:lnTo>
                  <a:lnTo>
                    <a:pt x="4658" y="9179"/>
                  </a:lnTo>
                  <a:lnTo>
                    <a:pt x="4558" y="9164"/>
                  </a:lnTo>
                  <a:lnTo>
                    <a:pt x="4547" y="9162"/>
                  </a:lnTo>
                  <a:lnTo>
                    <a:pt x="4447" y="9144"/>
                  </a:lnTo>
                  <a:lnTo>
                    <a:pt x="4437" y="9141"/>
                  </a:lnTo>
                  <a:lnTo>
                    <a:pt x="4338" y="9119"/>
                  </a:lnTo>
                  <a:lnTo>
                    <a:pt x="4328" y="9116"/>
                  </a:lnTo>
                  <a:lnTo>
                    <a:pt x="4229" y="9089"/>
                  </a:lnTo>
                  <a:lnTo>
                    <a:pt x="4220" y="9086"/>
                  </a:lnTo>
                  <a:lnTo>
                    <a:pt x="4122" y="9056"/>
                  </a:lnTo>
                  <a:lnTo>
                    <a:pt x="4112" y="9052"/>
                  </a:lnTo>
                  <a:lnTo>
                    <a:pt x="4016" y="9017"/>
                  </a:lnTo>
                  <a:lnTo>
                    <a:pt x="4006" y="9014"/>
                  </a:lnTo>
                  <a:lnTo>
                    <a:pt x="3911" y="8975"/>
                  </a:lnTo>
                  <a:lnTo>
                    <a:pt x="3902" y="8971"/>
                  </a:lnTo>
                  <a:lnTo>
                    <a:pt x="3808" y="8928"/>
                  </a:lnTo>
                  <a:lnTo>
                    <a:pt x="3799" y="8924"/>
                  </a:lnTo>
                  <a:lnTo>
                    <a:pt x="3706" y="8877"/>
                  </a:lnTo>
                  <a:lnTo>
                    <a:pt x="3697" y="8873"/>
                  </a:lnTo>
                  <a:lnTo>
                    <a:pt x="3606" y="8822"/>
                  </a:lnTo>
                  <a:lnTo>
                    <a:pt x="3598" y="8817"/>
                  </a:lnTo>
                  <a:lnTo>
                    <a:pt x="3508" y="8763"/>
                  </a:lnTo>
                  <a:lnTo>
                    <a:pt x="3500" y="8757"/>
                  </a:lnTo>
                  <a:lnTo>
                    <a:pt x="3412" y="8699"/>
                  </a:lnTo>
                  <a:lnTo>
                    <a:pt x="3404" y="8694"/>
                  </a:lnTo>
                  <a:lnTo>
                    <a:pt x="3319" y="8632"/>
                  </a:lnTo>
                  <a:lnTo>
                    <a:pt x="3311" y="8626"/>
                  </a:lnTo>
                  <a:lnTo>
                    <a:pt x="3228" y="8561"/>
                  </a:lnTo>
                  <a:lnTo>
                    <a:pt x="3220" y="8555"/>
                  </a:lnTo>
                  <a:lnTo>
                    <a:pt x="3140" y="8487"/>
                  </a:lnTo>
                  <a:lnTo>
                    <a:pt x="3133" y="8481"/>
                  </a:lnTo>
                  <a:lnTo>
                    <a:pt x="3054" y="8409"/>
                  </a:lnTo>
                  <a:lnTo>
                    <a:pt x="3047" y="8403"/>
                  </a:lnTo>
                  <a:lnTo>
                    <a:pt x="2972" y="8328"/>
                  </a:lnTo>
                  <a:lnTo>
                    <a:pt x="2965" y="8322"/>
                  </a:lnTo>
                  <a:lnTo>
                    <a:pt x="2892" y="8244"/>
                  </a:lnTo>
                  <a:lnTo>
                    <a:pt x="2886" y="8237"/>
                  </a:lnTo>
                  <a:lnTo>
                    <a:pt x="2815" y="8157"/>
                  </a:lnTo>
                  <a:lnTo>
                    <a:pt x="2809" y="8150"/>
                  </a:lnTo>
                  <a:lnTo>
                    <a:pt x="2742" y="8066"/>
                  </a:lnTo>
                  <a:lnTo>
                    <a:pt x="2736" y="8059"/>
                  </a:lnTo>
                  <a:lnTo>
                    <a:pt x="2671" y="7973"/>
                  </a:lnTo>
                  <a:lnTo>
                    <a:pt x="2666" y="7966"/>
                  </a:lnTo>
                  <a:lnTo>
                    <a:pt x="2604" y="7877"/>
                  </a:lnTo>
                  <a:lnTo>
                    <a:pt x="2599" y="7869"/>
                  </a:lnTo>
                  <a:lnTo>
                    <a:pt x="2540" y="7778"/>
                  </a:lnTo>
                  <a:lnTo>
                    <a:pt x="2535" y="7770"/>
                  </a:lnTo>
                  <a:lnTo>
                    <a:pt x="2479" y="7676"/>
                  </a:lnTo>
                  <a:lnTo>
                    <a:pt x="2475" y="7669"/>
                  </a:lnTo>
                  <a:lnTo>
                    <a:pt x="2422" y="7572"/>
                  </a:lnTo>
                  <a:lnTo>
                    <a:pt x="2418" y="7564"/>
                  </a:lnTo>
                  <a:lnTo>
                    <a:pt x="2368" y="7465"/>
                  </a:lnTo>
                  <a:lnTo>
                    <a:pt x="2364" y="7458"/>
                  </a:lnTo>
                  <a:lnTo>
                    <a:pt x="2318" y="7357"/>
                  </a:lnTo>
                  <a:lnTo>
                    <a:pt x="2315" y="7349"/>
                  </a:lnTo>
                  <a:lnTo>
                    <a:pt x="2272" y="7247"/>
                  </a:lnTo>
                  <a:lnTo>
                    <a:pt x="2269" y="7239"/>
                  </a:lnTo>
                  <a:lnTo>
                    <a:pt x="2230" y="7135"/>
                  </a:lnTo>
                  <a:lnTo>
                    <a:pt x="2227" y="7127"/>
                  </a:lnTo>
                  <a:lnTo>
                    <a:pt x="2192" y="7022"/>
                  </a:lnTo>
                  <a:lnTo>
                    <a:pt x="2189" y="7014"/>
                  </a:lnTo>
                  <a:lnTo>
                    <a:pt x="2157" y="6908"/>
                  </a:lnTo>
                  <a:lnTo>
                    <a:pt x="2155" y="6900"/>
                  </a:lnTo>
                  <a:lnTo>
                    <a:pt x="2127" y="6792"/>
                  </a:lnTo>
                  <a:lnTo>
                    <a:pt x="2125" y="6784"/>
                  </a:lnTo>
                  <a:lnTo>
                    <a:pt x="2101" y="6675"/>
                  </a:lnTo>
                  <a:lnTo>
                    <a:pt x="2099" y="6667"/>
                  </a:lnTo>
                  <a:lnTo>
                    <a:pt x="2078" y="6557"/>
                  </a:lnTo>
                  <a:lnTo>
                    <a:pt x="2077" y="6549"/>
                  </a:lnTo>
                  <a:lnTo>
                    <a:pt x="2059" y="6439"/>
                  </a:lnTo>
                  <a:lnTo>
                    <a:pt x="2058" y="6430"/>
                  </a:lnTo>
                  <a:lnTo>
                    <a:pt x="2045" y="6319"/>
                  </a:lnTo>
                  <a:lnTo>
                    <a:pt x="2044" y="6311"/>
                  </a:lnTo>
                  <a:lnTo>
                    <a:pt x="2035" y="6199"/>
                  </a:lnTo>
                  <a:lnTo>
                    <a:pt x="2034" y="6191"/>
                  </a:lnTo>
                  <a:lnTo>
                    <a:pt x="2028" y="6078"/>
                  </a:lnTo>
                  <a:lnTo>
                    <a:pt x="2028" y="6070"/>
                  </a:lnTo>
                  <a:lnTo>
                    <a:pt x="2026" y="5957"/>
                  </a:lnTo>
                  <a:lnTo>
                    <a:pt x="2026" y="5945"/>
                  </a:lnTo>
                  <a:lnTo>
                    <a:pt x="2039" y="5571"/>
                  </a:lnTo>
                  <a:lnTo>
                    <a:pt x="2040" y="5557"/>
                  </a:lnTo>
                  <a:lnTo>
                    <a:pt x="2078" y="5144"/>
                  </a:lnTo>
                  <a:lnTo>
                    <a:pt x="2079" y="5131"/>
                  </a:lnTo>
                  <a:lnTo>
                    <a:pt x="2144" y="4689"/>
                  </a:lnTo>
                  <a:lnTo>
                    <a:pt x="2146" y="4677"/>
                  </a:lnTo>
                  <a:lnTo>
                    <a:pt x="2237" y="4218"/>
                  </a:lnTo>
                  <a:lnTo>
                    <a:pt x="2240" y="4205"/>
                  </a:lnTo>
                  <a:lnTo>
                    <a:pt x="2359" y="3738"/>
                  </a:lnTo>
                  <a:lnTo>
                    <a:pt x="2363" y="3725"/>
                  </a:lnTo>
                  <a:lnTo>
                    <a:pt x="2509" y="3262"/>
                  </a:lnTo>
                  <a:lnTo>
                    <a:pt x="2515" y="3246"/>
                  </a:lnTo>
                  <a:lnTo>
                    <a:pt x="2690" y="2798"/>
                  </a:lnTo>
                  <a:lnTo>
                    <a:pt x="2698" y="2780"/>
                  </a:lnTo>
                  <a:lnTo>
                    <a:pt x="2902" y="2357"/>
                  </a:lnTo>
                  <a:lnTo>
                    <a:pt x="2913" y="2336"/>
                  </a:lnTo>
                  <a:lnTo>
                    <a:pt x="3147" y="1948"/>
                  </a:lnTo>
                  <a:lnTo>
                    <a:pt x="3164" y="1924"/>
                  </a:lnTo>
                  <a:lnTo>
                    <a:pt x="3428" y="1583"/>
                  </a:lnTo>
                  <a:lnTo>
                    <a:pt x="3453" y="1556"/>
                  </a:lnTo>
                  <a:lnTo>
                    <a:pt x="3748" y="1272"/>
                  </a:lnTo>
                  <a:lnTo>
                    <a:pt x="3784" y="1244"/>
                  </a:lnTo>
                  <a:lnTo>
                    <a:pt x="4111" y="1027"/>
                  </a:lnTo>
                  <a:lnTo>
                    <a:pt x="4134" y="1014"/>
                  </a:lnTo>
                  <a:lnTo>
                    <a:pt x="4159" y="1002"/>
                  </a:lnTo>
                  <a:lnTo>
                    <a:pt x="4519" y="865"/>
                  </a:lnTo>
                  <a:lnTo>
                    <a:pt x="4548" y="856"/>
                  </a:lnTo>
                  <a:lnTo>
                    <a:pt x="4577" y="850"/>
                  </a:lnTo>
                  <a:close/>
                  <a:moveTo>
                    <a:pt x="5331" y="1343"/>
                  </a:moveTo>
                  <a:lnTo>
                    <a:pt x="5000" y="1302"/>
                  </a:lnTo>
                  <a:lnTo>
                    <a:pt x="4669" y="1343"/>
                  </a:lnTo>
                  <a:lnTo>
                    <a:pt x="4364" y="1460"/>
                  </a:lnTo>
                  <a:lnTo>
                    <a:pt x="4078" y="1648"/>
                  </a:lnTo>
                  <a:lnTo>
                    <a:pt x="3812" y="1904"/>
                  </a:lnTo>
                  <a:lnTo>
                    <a:pt x="3568" y="2219"/>
                  </a:lnTo>
                  <a:lnTo>
                    <a:pt x="3347" y="2584"/>
                  </a:lnTo>
                  <a:lnTo>
                    <a:pt x="3152" y="2989"/>
                  </a:lnTo>
                  <a:lnTo>
                    <a:pt x="2984" y="3421"/>
                  </a:lnTo>
                  <a:lnTo>
                    <a:pt x="2842" y="3869"/>
                  </a:lnTo>
                  <a:lnTo>
                    <a:pt x="2726" y="4322"/>
                  </a:lnTo>
                  <a:lnTo>
                    <a:pt x="2638" y="4768"/>
                  </a:lnTo>
                  <a:lnTo>
                    <a:pt x="2575" y="5197"/>
                  </a:lnTo>
                  <a:lnTo>
                    <a:pt x="2538" y="5595"/>
                  </a:lnTo>
                  <a:lnTo>
                    <a:pt x="2526" y="5955"/>
                  </a:lnTo>
                  <a:lnTo>
                    <a:pt x="2528" y="6057"/>
                  </a:lnTo>
                  <a:lnTo>
                    <a:pt x="2533" y="6161"/>
                  </a:lnTo>
                  <a:lnTo>
                    <a:pt x="2542" y="6264"/>
                  </a:lnTo>
                  <a:lnTo>
                    <a:pt x="2554" y="6366"/>
                  </a:lnTo>
                  <a:lnTo>
                    <a:pt x="2570" y="6468"/>
                  </a:lnTo>
                  <a:lnTo>
                    <a:pt x="2589" y="6569"/>
                  </a:lnTo>
                  <a:lnTo>
                    <a:pt x="2612" y="6670"/>
                  </a:lnTo>
                  <a:lnTo>
                    <a:pt x="2638" y="6769"/>
                  </a:lnTo>
                  <a:lnTo>
                    <a:pt x="2667" y="6867"/>
                  </a:lnTo>
                  <a:lnTo>
                    <a:pt x="2700" y="6963"/>
                  </a:lnTo>
                  <a:lnTo>
                    <a:pt x="2736" y="7059"/>
                  </a:lnTo>
                  <a:lnTo>
                    <a:pt x="2775" y="7153"/>
                  </a:lnTo>
                  <a:lnTo>
                    <a:pt x="2817" y="7245"/>
                  </a:lnTo>
                  <a:lnTo>
                    <a:pt x="2862" y="7336"/>
                  </a:lnTo>
                  <a:lnTo>
                    <a:pt x="2911" y="7424"/>
                  </a:lnTo>
                  <a:lnTo>
                    <a:pt x="2962" y="7510"/>
                  </a:lnTo>
                  <a:lnTo>
                    <a:pt x="3016" y="7594"/>
                  </a:lnTo>
                  <a:lnTo>
                    <a:pt x="3073" y="7676"/>
                  </a:lnTo>
                  <a:lnTo>
                    <a:pt x="3133" y="7755"/>
                  </a:lnTo>
                  <a:lnTo>
                    <a:pt x="3195" y="7831"/>
                  </a:lnTo>
                  <a:lnTo>
                    <a:pt x="3259" y="7904"/>
                  </a:lnTo>
                  <a:lnTo>
                    <a:pt x="3326" y="7975"/>
                  </a:lnTo>
                  <a:lnTo>
                    <a:pt x="3395" y="8043"/>
                  </a:lnTo>
                  <a:lnTo>
                    <a:pt x="3466" y="8108"/>
                  </a:lnTo>
                  <a:lnTo>
                    <a:pt x="3540" y="8170"/>
                  </a:lnTo>
                  <a:lnTo>
                    <a:pt x="3615" y="8229"/>
                  </a:lnTo>
                  <a:lnTo>
                    <a:pt x="3693" y="8285"/>
                  </a:lnTo>
                  <a:lnTo>
                    <a:pt x="3772" y="8338"/>
                  </a:lnTo>
                  <a:lnTo>
                    <a:pt x="3853" y="8387"/>
                  </a:lnTo>
                  <a:lnTo>
                    <a:pt x="3936" y="8433"/>
                  </a:lnTo>
                  <a:lnTo>
                    <a:pt x="4019" y="8475"/>
                  </a:lnTo>
                  <a:lnTo>
                    <a:pt x="4104" y="8514"/>
                  </a:lnTo>
                  <a:lnTo>
                    <a:pt x="4190" y="8549"/>
                  </a:lnTo>
                  <a:lnTo>
                    <a:pt x="4278" y="8580"/>
                  </a:lnTo>
                  <a:lnTo>
                    <a:pt x="4366" y="8608"/>
                  </a:lnTo>
                  <a:lnTo>
                    <a:pt x="4454" y="8632"/>
                  </a:lnTo>
                  <a:lnTo>
                    <a:pt x="4544" y="8653"/>
                  </a:lnTo>
                  <a:lnTo>
                    <a:pt x="4634" y="8670"/>
                  </a:lnTo>
                  <a:lnTo>
                    <a:pt x="4725" y="8683"/>
                  </a:lnTo>
                  <a:lnTo>
                    <a:pt x="4816" y="8692"/>
                  </a:lnTo>
                  <a:lnTo>
                    <a:pt x="4908" y="8698"/>
                  </a:lnTo>
                  <a:lnTo>
                    <a:pt x="5000" y="8700"/>
                  </a:lnTo>
                  <a:lnTo>
                    <a:pt x="5092" y="8698"/>
                  </a:lnTo>
                  <a:lnTo>
                    <a:pt x="5184" y="8692"/>
                  </a:lnTo>
                  <a:lnTo>
                    <a:pt x="5275" y="8683"/>
                  </a:lnTo>
                  <a:lnTo>
                    <a:pt x="5366" y="8670"/>
                  </a:lnTo>
                  <a:lnTo>
                    <a:pt x="5456" y="8653"/>
                  </a:lnTo>
                  <a:lnTo>
                    <a:pt x="5546" y="8632"/>
                  </a:lnTo>
                  <a:lnTo>
                    <a:pt x="5634" y="8608"/>
                  </a:lnTo>
                  <a:lnTo>
                    <a:pt x="5722" y="8580"/>
                  </a:lnTo>
                  <a:lnTo>
                    <a:pt x="5810" y="8549"/>
                  </a:lnTo>
                  <a:lnTo>
                    <a:pt x="5896" y="8514"/>
                  </a:lnTo>
                  <a:lnTo>
                    <a:pt x="5981" y="8475"/>
                  </a:lnTo>
                  <a:lnTo>
                    <a:pt x="6064" y="8433"/>
                  </a:lnTo>
                  <a:lnTo>
                    <a:pt x="6147" y="8387"/>
                  </a:lnTo>
                  <a:lnTo>
                    <a:pt x="6228" y="8338"/>
                  </a:lnTo>
                  <a:lnTo>
                    <a:pt x="6307" y="8285"/>
                  </a:lnTo>
                  <a:lnTo>
                    <a:pt x="6385" y="8229"/>
                  </a:lnTo>
                  <a:lnTo>
                    <a:pt x="6460" y="8170"/>
                  </a:lnTo>
                  <a:lnTo>
                    <a:pt x="6534" y="8108"/>
                  </a:lnTo>
                  <a:lnTo>
                    <a:pt x="6605" y="8043"/>
                  </a:lnTo>
                  <a:lnTo>
                    <a:pt x="6674" y="7975"/>
                  </a:lnTo>
                  <a:lnTo>
                    <a:pt x="6741" y="7904"/>
                  </a:lnTo>
                  <a:lnTo>
                    <a:pt x="6805" y="7831"/>
                  </a:lnTo>
                  <a:lnTo>
                    <a:pt x="6867" y="7755"/>
                  </a:lnTo>
                  <a:lnTo>
                    <a:pt x="6927" y="7676"/>
                  </a:lnTo>
                  <a:lnTo>
                    <a:pt x="6984" y="7594"/>
                  </a:lnTo>
                  <a:lnTo>
                    <a:pt x="7038" y="7510"/>
                  </a:lnTo>
                  <a:lnTo>
                    <a:pt x="7089" y="7424"/>
                  </a:lnTo>
                  <a:lnTo>
                    <a:pt x="7138" y="7336"/>
                  </a:lnTo>
                  <a:lnTo>
                    <a:pt x="7183" y="7245"/>
                  </a:lnTo>
                  <a:lnTo>
                    <a:pt x="7225" y="7153"/>
                  </a:lnTo>
                  <a:lnTo>
                    <a:pt x="7264" y="7059"/>
                  </a:lnTo>
                  <a:lnTo>
                    <a:pt x="7300" y="6963"/>
                  </a:lnTo>
                  <a:lnTo>
                    <a:pt x="7333" y="6867"/>
                  </a:lnTo>
                  <a:lnTo>
                    <a:pt x="7362" y="6769"/>
                  </a:lnTo>
                  <a:lnTo>
                    <a:pt x="7388" y="6670"/>
                  </a:lnTo>
                  <a:lnTo>
                    <a:pt x="7411" y="6569"/>
                  </a:lnTo>
                  <a:lnTo>
                    <a:pt x="7430" y="6468"/>
                  </a:lnTo>
                  <a:lnTo>
                    <a:pt x="7446" y="6366"/>
                  </a:lnTo>
                  <a:lnTo>
                    <a:pt x="7458" y="6264"/>
                  </a:lnTo>
                  <a:lnTo>
                    <a:pt x="7467" y="6161"/>
                  </a:lnTo>
                  <a:lnTo>
                    <a:pt x="7472" y="6057"/>
                  </a:lnTo>
                  <a:lnTo>
                    <a:pt x="7474" y="5955"/>
                  </a:lnTo>
                  <a:lnTo>
                    <a:pt x="7462" y="5595"/>
                  </a:lnTo>
                  <a:lnTo>
                    <a:pt x="7425" y="5197"/>
                  </a:lnTo>
                  <a:lnTo>
                    <a:pt x="7362" y="4768"/>
                  </a:lnTo>
                  <a:lnTo>
                    <a:pt x="7274" y="4322"/>
                  </a:lnTo>
                  <a:lnTo>
                    <a:pt x="7158" y="3869"/>
                  </a:lnTo>
                  <a:lnTo>
                    <a:pt x="7016" y="3421"/>
                  </a:lnTo>
                  <a:lnTo>
                    <a:pt x="6848" y="2989"/>
                  </a:lnTo>
                  <a:lnTo>
                    <a:pt x="6653" y="2584"/>
                  </a:lnTo>
                  <a:lnTo>
                    <a:pt x="6432" y="2219"/>
                  </a:lnTo>
                  <a:lnTo>
                    <a:pt x="6188" y="1904"/>
                  </a:lnTo>
                  <a:lnTo>
                    <a:pt x="5922" y="1648"/>
                  </a:lnTo>
                  <a:lnTo>
                    <a:pt x="5636" y="1460"/>
                  </a:lnTo>
                  <a:lnTo>
                    <a:pt x="5331" y="134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25" name="Google Shape;2925;p25"/>
          <p:cNvGrpSpPr/>
          <p:nvPr/>
        </p:nvGrpSpPr>
        <p:grpSpPr>
          <a:xfrm>
            <a:off x="697932" y="3558921"/>
            <a:ext cx="633600" cy="633600"/>
            <a:chOff x="1831386" y="5358687"/>
            <a:chExt cx="633600" cy="633600"/>
          </a:xfrm>
        </p:grpSpPr>
        <p:sp>
          <p:nvSpPr>
            <p:cNvPr id="2926" name="Google Shape;2926;p25"/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0" y="5720"/>
                  </a:moveTo>
                  <a:lnTo>
                    <a:pt x="6920" y="5720"/>
                  </a:lnTo>
                  <a:lnTo>
                    <a:pt x="6920" y="8600"/>
                  </a:lnTo>
                  <a:lnTo>
                    <a:pt x="6920" y="8618"/>
                  </a:lnTo>
                  <a:lnTo>
                    <a:pt x="6919" y="8636"/>
                  </a:lnTo>
                  <a:lnTo>
                    <a:pt x="6917" y="8654"/>
                  </a:lnTo>
                  <a:lnTo>
                    <a:pt x="6915" y="8672"/>
                  </a:lnTo>
                  <a:lnTo>
                    <a:pt x="6912" y="8689"/>
                  </a:lnTo>
                  <a:lnTo>
                    <a:pt x="6908" y="8707"/>
                  </a:lnTo>
                  <a:lnTo>
                    <a:pt x="6904" y="8724"/>
                  </a:lnTo>
                  <a:lnTo>
                    <a:pt x="6899" y="8741"/>
                  </a:lnTo>
                  <a:lnTo>
                    <a:pt x="6893" y="8758"/>
                  </a:lnTo>
                  <a:lnTo>
                    <a:pt x="6887" y="8775"/>
                  </a:lnTo>
                  <a:lnTo>
                    <a:pt x="6880" y="8792"/>
                  </a:lnTo>
                  <a:lnTo>
                    <a:pt x="6873" y="8808"/>
                  </a:lnTo>
                  <a:lnTo>
                    <a:pt x="6865" y="8824"/>
                  </a:lnTo>
                  <a:lnTo>
                    <a:pt x="6856" y="8840"/>
                  </a:lnTo>
                  <a:lnTo>
                    <a:pt x="6847" y="8855"/>
                  </a:lnTo>
                  <a:lnTo>
                    <a:pt x="6837" y="8871"/>
                  </a:lnTo>
                  <a:lnTo>
                    <a:pt x="6826" y="8885"/>
                  </a:lnTo>
                  <a:lnTo>
                    <a:pt x="6816" y="8899"/>
                  </a:lnTo>
                  <a:lnTo>
                    <a:pt x="6804" y="8913"/>
                  </a:lnTo>
                  <a:lnTo>
                    <a:pt x="6792" y="8927"/>
                  </a:lnTo>
                  <a:lnTo>
                    <a:pt x="6780" y="8940"/>
                  </a:lnTo>
                  <a:lnTo>
                    <a:pt x="6767" y="8952"/>
                  </a:lnTo>
                  <a:lnTo>
                    <a:pt x="6753" y="8964"/>
                  </a:lnTo>
                  <a:lnTo>
                    <a:pt x="6739" y="8976"/>
                  </a:lnTo>
                  <a:lnTo>
                    <a:pt x="6725" y="8986"/>
                  </a:lnTo>
                  <a:lnTo>
                    <a:pt x="6711" y="8997"/>
                  </a:lnTo>
                  <a:lnTo>
                    <a:pt x="6695" y="9007"/>
                  </a:lnTo>
                  <a:lnTo>
                    <a:pt x="6680" y="9016"/>
                  </a:lnTo>
                  <a:lnTo>
                    <a:pt x="6664" y="9025"/>
                  </a:lnTo>
                  <a:lnTo>
                    <a:pt x="6648" y="9033"/>
                  </a:lnTo>
                  <a:lnTo>
                    <a:pt x="6632" y="9040"/>
                  </a:lnTo>
                  <a:lnTo>
                    <a:pt x="6615" y="9047"/>
                  </a:lnTo>
                  <a:lnTo>
                    <a:pt x="6598" y="9053"/>
                  </a:lnTo>
                  <a:lnTo>
                    <a:pt x="6581" y="9059"/>
                  </a:lnTo>
                  <a:lnTo>
                    <a:pt x="6564" y="9064"/>
                  </a:lnTo>
                  <a:lnTo>
                    <a:pt x="6547" y="9068"/>
                  </a:lnTo>
                  <a:lnTo>
                    <a:pt x="6529" y="9072"/>
                  </a:lnTo>
                  <a:lnTo>
                    <a:pt x="6512" y="9075"/>
                  </a:lnTo>
                  <a:lnTo>
                    <a:pt x="6494" y="9077"/>
                  </a:lnTo>
                  <a:lnTo>
                    <a:pt x="6476" y="9079"/>
                  </a:lnTo>
                  <a:lnTo>
                    <a:pt x="6458" y="9080"/>
                  </a:lnTo>
                  <a:lnTo>
                    <a:pt x="6440" y="9080"/>
                  </a:lnTo>
                  <a:lnTo>
                    <a:pt x="3560" y="9080"/>
                  </a:lnTo>
                  <a:lnTo>
                    <a:pt x="3542" y="9080"/>
                  </a:lnTo>
                  <a:lnTo>
                    <a:pt x="3524" y="9079"/>
                  </a:lnTo>
                  <a:lnTo>
                    <a:pt x="3506" y="9077"/>
                  </a:lnTo>
                  <a:lnTo>
                    <a:pt x="3488" y="9075"/>
                  </a:lnTo>
                  <a:lnTo>
                    <a:pt x="3471" y="9072"/>
                  </a:lnTo>
                  <a:lnTo>
                    <a:pt x="3453" y="9068"/>
                  </a:lnTo>
                  <a:lnTo>
                    <a:pt x="3436" y="9064"/>
                  </a:lnTo>
                  <a:lnTo>
                    <a:pt x="3419" y="9059"/>
                  </a:lnTo>
                  <a:lnTo>
                    <a:pt x="3402" y="9053"/>
                  </a:lnTo>
                  <a:lnTo>
                    <a:pt x="3385" y="9047"/>
                  </a:lnTo>
                  <a:lnTo>
                    <a:pt x="3368" y="9040"/>
                  </a:lnTo>
                  <a:lnTo>
                    <a:pt x="3352" y="9033"/>
                  </a:lnTo>
                  <a:lnTo>
                    <a:pt x="3336" y="9025"/>
                  </a:lnTo>
                  <a:lnTo>
                    <a:pt x="3320" y="9016"/>
                  </a:lnTo>
                  <a:lnTo>
                    <a:pt x="3305" y="9007"/>
                  </a:lnTo>
                  <a:lnTo>
                    <a:pt x="3289" y="8997"/>
                  </a:lnTo>
                  <a:lnTo>
                    <a:pt x="3275" y="8986"/>
                  </a:lnTo>
                  <a:lnTo>
                    <a:pt x="3261" y="8976"/>
                  </a:lnTo>
                  <a:lnTo>
                    <a:pt x="3247" y="8964"/>
                  </a:lnTo>
                  <a:lnTo>
                    <a:pt x="3233" y="8952"/>
                  </a:lnTo>
                  <a:lnTo>
                    <a:pt x="3220" y="8940"/>
                  </a:lnTo>
                  <a:lnTo>
                    <a:pt x="3208" y="8927"/>
                  </a:lnTo>
                  <a:lnTo>
                    <a:pt x="3196" y="8913"/>
                  </a:lnTo>
                  <a:lnTo>
                    <a:pt x="3184" y="8899"/>
                  </a:lnTo>
                  <a:lnTo>
                    <a:pt x="3174" y="8885"/>
                  </a:lnTo>
                  <a:lnTo>
                    <a:pt x="3163" y="8871"/>
                  </a:lnTo>
                  <a:lnTo>
                    <a:pt x="3153" y="8855"/>
                  </a:lnTo>
                  <a:lnTo>
                    <a:pt x="3144" y="8840"/>
                  </a:lnTo>
                  <a:lnTo>
                    <a:pt x="3135" y="8824"/>
                  </a:lnTo>
                  <a:lnTo>
                    <a:pt x="3127" y="8808"/>
                  </a:lnTo>
                  <a:lnTo>
                    <a:pt x="3120" y="8792"/>
                  </a:lnTo>
                  <a:lnTo>
                    <a:pt x="3113" y="8775"/>
                  </a:lnTo>
                  <a:lnTo>
                    <a:pt x="3107" y="8758"/>
                  </a:lnTo>
                  <a:lnTo>
                    <a:pt x="3101" y="8741"/>
                  </a:lnTo>
                  <a:lnTo>
                    <a:pt x="3096" y="8724"/>
                  </a:lnTo>
                  <a:lnTo>
                    <a:pt x="3092" y="8707"/>
                  </a:lnTo>
                  <a:lnTo>
                    <a:pt x="3088" y="8689"/>
                  </a:lnTo>
                  <a:lnTo>
                    <a:pt x="3085" y="8672"/>
                  </a:lnTo>
                  <a:lnTo>
                    <a:pt x="3083" y="8654"/>
                  </a:lnTo>
                  <a:lnTo>
                    <a:pt x="3081" y="8636"/>
                  </a:lnTo>
                  <a:lnTo>
                    <a:pt x="3080" y="8618"/>
                  </a:lnTo>
                  <a:lnTo>
                    <a:pt x="3080" y="8600"/>
                  </a:lnTo>
                  <a:lnTo>
                    <a:pt x="3080" y="57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38" y="3737"/>
                  </a:moveTo>
                  <a:lnTo>
                    <a:pt x="2848" y="3707"/>
                  </a:lnTo>
                  <a:lnTo>
                    <a:pt x="3470" y="2152"/>
                  </a:lnTo>
                  <a:lnTo>
                    <a:pt x="3470" y="920"/>
                  </a:lnTo>
                  <a:lnTo>
                    <a:pt x="3472" y="887"/>
                  </a:lnTo>
                  <a:lnTo>
                    <a:pt x="3479" y="855"/>
                  </a:lnTo>
                  <a:lnTo>
                    <a:pt x="3489" y="824"/>
                  </a:lnTo>
                  <a:lnTo>
                    <a:pt x="3503" y="795"/>
                  </a:lnTo>
                  <a:lnTo>
                    <a:pt x="3522" y="768"/>
                  </a:lnTo>
                  <a:lnTo>
                    <a:pt x="3543" y="743"/>
                  </a:lnTo>
                  <a:lnTo>
                    <a:pt x="3568" y="722"/>
                  </a:lnTo>
                  <a:lnTo>
                    <a:pt x="3595" y="703"/>
                  </a:lnTo>
                  <a:lnTo>
                    <a:pt x="3624" y="689"/>
                  </a:lnTo>
                  <a:lnTo>
                    <a:pt x="3655" y="679"/>
                  </a:lnTo>
                  <a:lnTo>
                    <a:pt x="3687" y="672"/>
                  </a:lnTo>
                  <a:lnTo>
                    <a:pt x="3720" y="670"/>
                  </a:lnTo>
                  <a:lnTo>
                    <a:pt x="6280" y="670"/>
                  </a:lnTo>
                  <a:lnTo>
                    <a:pt x="6313" y="672"/>
                  </a:lnTo>
                  <a:lnTo>
                    <a:pt x="6345" y="679"/>
                  </a:lnTo>
                  <a:lnTo>
                    <a:pt x="6376" y="689"/>
                  </a:lnTo>
                  <a:lnTo>
                    <a:pt x="6405" y="703"/>
                  </a:lnTo>
                  <a:lnTo>
                    <a:pt x="6432" y="722"/>
                  </a:lnTo>
                  <a:lnTo>
                    <a:pt x="6457" y="743"/>
                  </a:lnTo>
                  <a:lnTo>
                    <a:pt x="6478" y="768"/>
                  </a:lnTo>
                  <a:lnTo>
                    <a:pt x="6497" y="795"/>
                  </a:lnTo>
                  <a:lnTo>
                    <a:pt x="6511" y="824"/>
                  </a:lnTo>
                  <a:lnTo>
                    <a:pt x="6521" y="855"/>
                  </a:lnTo>
                  <a:lnTo>
                    <a:pt x="6528" y="887"/>
                  </a:lnTo>
                  <a:lnTo>
                    <a:pt x="6530" y="920"/>
                  </a:lnTo>
                  <a:lnTo>
                    <a:pt x="6530" y="2152"/>
                  </a:lnTo>
                  <a:lnTo>
                    <a:pt x="7152" y="3707"/>
                  </a:lnTo>
                  <a:lnTo>
                    <a:pt x="7162" y="3737"/>
                  </a:lnTo>
                  <a:lnTo>
                    <a:pt x="7168" y="3768"/>
                  </a:lnTo>
                  <a:lnTo>
                    <a:pt x="7170" y="3800"/>
                  </a:lnTo>
                  <a:lnTo>
                    <a:pt x="7170" y="8600"/>
                  </a:lnTo>
                  <a:lnTo>
                    <a:pt x="7170" y="8605"/>
                  </a:lnTo>
                  <a:lnTo>
                    <a:pt x="7170" y="8623"/>
                  </a:lnTo>
                  <a:lnTo>
                    <a:pt x="7169" y="8632"/>
                  </a:lnTo>
                  <a:lnTo>
                    <a:pt x="7168" y="8650"/>
                  </a:lnTo>
                  <a:lnTo>
                    <a:pt x="7168" y="8659"/>
                  </a:lnTo>
                  <a:lnTo>
                    <a:pt x="7166" y="8677"/>
                  </a:lnTo>
                  <a:lnTo>
                    <a:pt x="7165" y="8686"/>
                  </a:lnTo>
                  <a:lnTo>
                    <a:pt x="7163" y="8704"/>
                  </a:lnTo>
                  <a:lnTo>
                    <a:pt x="7161" y="8713"/>
                  </a:lnTo>
                  <a:lnTo>
                    <a:pt x="7158" y="8731"/>
                  </a:lnTo>
                  <a:lnTo>
                    <a:pt x="7156" y="8740"/>
                  </a:lnTo>
                  <a:lnTo>
                    <a:pt x="7153" y="8758"/>
                  </a:lnTo>
                  <a:lnTo>
                    <a:pt x="7151" y="8767"/>
                  </a:lnTo>
                  <a:lnTo>
                    <a:pt x="7146" y="8784"/>
                  </a:lnTo>
                  <a:lnTo>
                    <a:pt x="7144" y="8793"/>
                  </a:lnTo>
                  <a:lnTo>
                    <a:pt x="7139" y="8810"/>
                  </a:lnTo>
                  <a:lnTo>
                    <a:pt x="7136" y="8819"/>
                  </a:lnTo>
                  <a:lnTo>
                    <a:pt x="7131" y="8836"/>
                  </a:lnTo>
                  <a:lnTo>
                    <a:pt x="7128" y="8845"/>
                  </a:lnTo>
                  <a:lnTo>
                    <a:pt x="7122" y="8862"/>
                  </a:lnTo>
                  <a:lnTo>
                    <a:pt x="7118" y="8870"/>
                  </a:lnTo>
                  <a:lnTo>
                    <a:pt x="7111" y="8887"/>
                  </a:lnTo>
                  <a:lnTo>
                    <a:pt x="7108" y="8896"/>
                  </a:lnTo>
                  <a:lnTo>
                    <a:pt x="7100" y="8912"/>
                  </a:lnTo>
                  <a:lnTo>
                    <a:pt x="7096" y="8920"/>
                  </a:lnTo>
                  <a:lnTo>
                    <a:pt x="7088" y="8936"/>
                  </a:lnTo>
                  <a:lnTo>
                    <a:pt x="7084" y="8945"/>
                  </a:lnTo>
                  <a:lnTo>
                    <a:pt x="7075" y="8961"/>
                  </a:lnTo>
                  <a:lnTo>
                    <a:pt x="7070" y="8969"/>
                  </a:lnTo>
                  <a:lnTo>
                    <a:pt x="7061" y="8984"/>
                  </a:lnTo>
                  <a:lnTo>
                    <a:pt x="7056" y="8992"/>
                  </a:lnTo>
                  <a:lnTo>
                    <a:pt x="7046" y="9007"/>
                  </a:lnTo>
                  <a:lnTo>
                    <a:pt x="7041" y="9015"/>
                  </a:lnTo>
                  <a:lnTo>
                    <a:pt x="7030" y="9030"/>
                  </a:lnTo>
                  <a:lnTo>
                    <a:pt x="7025" y="9037"/>
                  </a:lnTo>
                  <a:lnTo>
                    <a:pt x="7014" y="9052"/>
                  </a:lnTo>
                  <a:lnTo>
                    <a:pt x="7008" y="9059"/>
                  </a:lnTo>
                  <a:lnTo>
                    <a:pt x="6997" y="9073"/>
                  </a:lnTo>
                  <a:lnTo>
                    <a:pt x="6990" y="9080"/>
                  </a:lnTo>
                  <a:lnTo>
                    <a:pt x="6978" y="9093"/>
                  </a:lnTo>
                  <a:lnTo>
                    <a:pt x="6972" y="9100"/>
                  </a:lnTo>
                  <a:lnTo>
                    <a:pt x="6960" y="9113"/>
                  </a:lnTo>
                  <a:lnTo>
                    <a:pt x="6953" y="9120"/>
                  </a:lnTo>
                  <a:lnTo>
                    <a:pt x="6940" y="9132"/>
                  </a:lnTo>
                  <a:lnTo>
                    <a:pt x="6933" y="9138"/>
                  </a:lnTo>
                  <a:lnTo>
                    <a:pt x="6920" y="9150"/>
                  </a:lnTo>
                  <a:lnTo>
                    <a:pt x="6913" y="9157"/>
                  </a:lnTo>
                  <a:lnTo>
                    <a:pt x="6899" y="9168"/>
                  </a:lnTo>
                  <a:lnTo>
                    <a:pt x="6892" y="9174"/>
                  </a:lnTo>
                  <a:lnTo>
                    <a:pt x="6877" y="9185"/>
                  </a:lnTo>
                  <a:lnTo>
                    <a:pt x="6870" y="9190"/>
                  </a:lnTo>
                  <a:lnTo>
                    <a:pt x="6855" y="9201"/>
                  </a:lnTo>
                  <a:lnTo>
                    <a:pt x="6847" y="9206"/>
                  </a:lnTo>
                  <a:lnTo>
                    <a:pt x="6832" y="9216"/>
                  </a:lnTo>
                  <a:lnTo>
                    <a:pt x="6824" y="9221"/>
                  </a:lnTo>
                  <a:lnTo>
                    <a:pt x="6809" y="9230"/>
                  </a:lnTo>
                  <a:lnTo>
                    <a:pt x="6801" y="9235"/>
                  </a:lnTo>
                  <a:lnTo>
                    <a:pt x="6785" y="9244"/>
                  </a:lnTo>
                  <a:lnTo>
                    <a:pt x="6776" y="9248"/>
                  </a:lnTo>
                  <a:lnTo>
                    <a:pt x="6760" y="9256"/>
                  </a:lnTo>
                  <a:lnTo>
                    <a:pt x="6752" y="9260"/>
                  </a:lnTo>
                  <a:lnTo>
                    <a:pt x="6736" y="9268"/>
                  </a:lnTo>
                  <a:lnTo>
                    <a:pt x="6727" y="9271"/>
                  </a:lnTo>
                  <a:lnTo>
                    <a:pt x="6710" y="9278"/>
                  </a:lnTo>
                  <a:lnTo>
                    <a:pt x="6702" y="9282"/>
                  </a:lnTo>
                  <a:lnTo>
                    <a:pt x="6685" y="9288"/>
                  </a:lnTo>
                  <a:lnTo>
                    <a:pt x="6676" y="9291"/>
                  </a:lnTo>
                  <a:lnTo>
                    <a:pt x="6659" y="9296"/>
                  </a:lnTo>
                  <a:lnTo>
                    <a:pt x="6650" y="9299"/>
                  </a:lnTo>
                  <a:lnTo>
                    <a:pt x="6633" y="9304"/>
                  </a:lnTo>
                  <a:lnTo>
                    <a:pt x="6624" y="9306"/>
                  </a:lnTo>
                  <a:lnTo>
                    <a:pt x="6607" y="9311"/>
                  </a:lnTo>
                  <a:lnTo>
                    <a:pt x="6598" y="9313"/>
                  </a:lnTo>
                  <a:lnTo>
                    <a:pt x="6580" y="9316"/>
                  </a:lnTo>
                  <a:lnTo>
                    <a:pt x="6571" y="9318"/>
                  </a:lnTo>
                  <a:lnTo>
                    <a:pt x="6553" y="9321"/>
                  </a:lnTo>
                  <a:lnTo>
                    <a:pt x="6544" y="9323"/>
                  </a:lnTo>
                  <a:lnTo>
                    <a:pt x="6526" y="9325"/>
                  </a:lnTo>
                  <a:lnTo>
                    <a:pt x="6517" y="9326"/>
                  </a:lnTo>
                  <a:lnTo>
                    <a:pt x="6499" y="9328"/>
                  </a:lnTo>
                  <a:lnTo>
                    <a:pt x="6490" y="9328"/>
                  </a:lnTo>
                  <a:lnTo>
                    <a:pt x="6472" y="9329"/>
                  </a:lnTo>
                  <a:lnTo>
                    <a:pt x="6463" y="9330"/>
                  </a:lnTo>
                  <a:lnTo>
                    <a:pt x="6445" y="9330"/>
                  </a:lnTo>
                  <a:lnTo>
                    <a:pt x="6440" y="9330"/>
                  </a:lnTo>
                  <a:lnTo>
                    <a:pt x="3560" y="9330"/>
                  </a:lnTo>
                  <a:lnTo>
                    <a:pt x="3555" y="9330"/>
                  </a:lnTo>
                  <a:lnTo>
                    <a:pt x="3537" y="9330"/>
                  </a:lnTo>
                  <a:lnTo>
                    <a:pt x="3528" y="9329"/>
                  </a:lnTo>
                  <a:lnTo>
                    <a:pt x="3510" y="9328"/>
                  </a:lnTo>
                  <a:lnTo>
                    <a:pt x="3501" y="9328"/>
                  </a:lnTo>
                  <a:lnTo>
                    <a:pt x="3483" y="9326"/>
                  </a:lnTo>
                  <a:lnTo>
                    <a:pt x="3474" y="9325"/>
                  </a:lnTo>
                  <a:lnTo>
                    <a:pt x="3456" y="9323"/>
                  </a:lnTo>
                  <a:lnTo>
                    <a:pt x="3447" y="9321"/>
                  </a:lnTo>
                  <a:lnTo>
                    <a:pt x="3429" y="9318"/>
                  </a:lnTo>
                  <a:lnTo>
                    <a:pt x="3420" y="9316"/>
                  </a:lnTo>
                  <a:lnTo>
                    <a:pt x="3402" y="9313"/>
                  </a:lnTo>
                  <a:lnTo>
                    <a:pt x="3393" y="9311"/>
                  </a:lnTo>
                  <a:lnTo>
                    <a:pt x="3376" y="9306"/>
                  </a:lnTo>
                  <a:lnTo>
                    <a:pt x="3367" y="9304"/>
                  </a:lnTo>
                  <a:lnTo>
                    <a:pt x="3350" y="9299"/>
                  </a:lnTo>
                  <a:lnTo>
                    <a:pt x="3341" y="9296"/>
                  </a:lnTo>
                  <a:lnTo>
                    <a:pt x="3324" y="9291"/>
                  </a:lnTo>
                  <a:lnTo>
                    <a:pt x="3315" y="9288"/>
                  </a:lnTo>
                  <a:lnTo>
                    <a:pt x="3298" y="9282"/>
                  </a:lnTo>
                  <a:lnTo>
                    <a:pt x="3290" y="9278"/>
                  </a:lnTo>
                  <a:lnTo>
                    <a:pt x="3273" y="9271"/>
                  </a:lnTo>
                  <a:lnTo>
                    <a:pt x="3264" y="9268"/>
                  </a:lnTo>
                  <a:lnTo>
                    <a:pt x="3248" y="9260"/>
                  </a:lnTo>
                  <a:lnTo>
                    <a:pt x="3240" y="9256"/>
                  </a:lnTo>
                  <a:lnTo>
                    <a:pt x="3224" y="9248"/>
                  </a:lnTo>
                  <a:lnTo>
                    <a:pt x="3215" y="9244"/>
                  </a:lnTo>
                  <a:lnTo>
                    <a:pt x="3199" y="9235"/>
                  </a:lnTo>
                  <a:lnTo>
                    <a:pt x="3191" y="9230"/>
                  </a:lnTo>
                  <a:lnTo>
                    <a:pt x="3176" y="9221"/>
                  </a:lnTo>
                  <a:lnTo>
                    <a:pt x="3168" y="9216"/>
                  </a:lnTo>
                  <a:lnTo>
                    <a:pt x="3153" y="9206"/>
                  </a:lnTo>
                  <a:lnTo>
                    <a:pt x="3145" y="9201"/>
                  </a:lnTo>
                  <a:lnTo>
                    <a:pt x="3130" y="9190"/>
                  </a:lnTo>
                  <a:lnTo>
                    <a:pt x="3123" y="9185"/>
                  </a:lnTo>
                  <a:lnTo>
                    <a:pt x="3108" y="9174"/>
                  </a:lnTo>
                  <a:lnTo>
                    <a:pt x="3101" y="9168"/>
                  </a:lnTo>
                  <a:lnTo>
                    <a:pt x="3087" y="9157"/>
                  </a:lnTo>
                  <a:lnTo>
                    <a:pt x="3080" y="9150"/>
                  </a:lnTo>
                  <a:lnTo>
                    <a:pt x="3067" y="9138"/>
                  </a:lnTo>
                  <a:lnTo>
                    <a:pt x="3060" y="9132"/>
                  </a:lnTo>
                  <a:lnTo>
                    <a:pt x="3047" y="9120"/>
                  </a:lnTo>
                  <a:lnTo>
                    <a:pt x="3040" y="9113"/>
                  </a:lnTo>
                  <a:lnTo>
                    <a:pt x="3028" y="9100"/>
                  </a:lnTo>
                  <a:lnTo>
                    <a:pt x="3022" y="9093"/>
                  </a:lnTo>
                  <a:lnTo>
                    <a:pt x="3010" y="9080"/>
                  </a:lnTo>
                  <a:lnTo>
                    <a:pt x="3003" y="9073"/>
                  </a:lnTo>
                  <a:lnTo>
                    <a:pt x="2992" y="9059"/>
                  </a:lnTo>
                  <a:lnTo>
                    <a:pt x="2986" y="9052"/>
                  </a:lnTo>
                  <a:lnTo>
                    <a:pt x="2975" y="9037"/>
                  </a:lnTo>
                  <a:lnTo>
                    <a:pt x="2970" y="9030"/>
                  </a:lnTo>
                  <a:lnTo>
                    <a:pt x="2959" y="9015"/>
                  </a:lnTo>
                  <a:lnTo>
                    <a:pt x="2954" y="9007"/>
                  </a:lnTo>
                  <a:lnTo>
                    <a:pt x="2944" y="8992"/>
                  </a:lnTo>
                  <a:lnTo>
                    <a:pt x="2939" y="8984"/>
                  </a:lnTo>
                  <a:lnTo>
                    <a:pt x="2930" y="8969"/>
                  </a:lnTo>
                  <a:lnTo>
                    <a:pt x="2925" y="8961"/>
                  </a:lnTo>
                  <a:lnTo>
                    <a:pt x="2916" y="8945"/>
                  </a:lnTo>
                  <a:lnTo>
                    <a:pt x="2912" y="8936"/>
                  </a:lnTo>
                  <a:lnTo>
                    <a:pt x="2904" y="8920"/>
                  </a:lnTo>
                  <a:lnTo>
                    <a:pt x="2900" y="8912"/>
                  </a:lnTo>
                  <a:lnTo>
                    <a:pt x="2892" y="8896"/>
                  </a:lnTo>
                  <a:lnTo>
                    <a:pt x="2889" y="8887"/>
                  </a:lnTo>
                  <a:lnTo>
                    <a:pt x="2882" y="8870"/>
                  </a:lnTo>
                  <a:lnTo>
                    <a:pt x="2878" y="8862"/>
                  </a:lnTo>
                  <a:lnTo>
                    <a:pt x="2872" y="8845"/>
                  </a:lnTo>
                  <a:lnTo>
                    <a:pt x="2869" y="8836"/>
                  </a:lnTo>
                  <a:lnTo>
                    <a:pt x="2864" y="8819"/>
                  </a:lnTo>
                  <a:lnTo>
                    <a:pt x="2861" y="8810"/>
                  </a:lnTo>
                  <a:lnTo>
                    <a:pt x="2856" y="8793"/>
                  </a:lnTo>
                  <a:lnTo>
                    <a:pt x="2854" y="8784"/>
                  </a:lnTo>
                  <a:lnTo>
                    <a:pt x="2849" y="8767"/>
                  </a:lnTo>
                  <a:lnTo>
                    <a:pt x="2847" y="8758"/>
                  </a:lnTo>
                  <a:lnTo>
                    <a:pt x="2844" y="8740"/>
                  </a:lnTo>
                  <a:lnTo>
                    <a:pt x="2842" y="8731"/>
                  </a:lnTo>
                  <a:lnTo>
                    <a:pt x="2839" y="8713"/>
                  </a:lnTo>
                  <a:lnTo>
                    <a:pt x="2837" y="8704"/>
                  </a:lnTo>
                  <a:lnTo>
                    <a:pt x="2835" y="8686"/>
                  </a:lnTo>
                  <a:lnTo>
                    <a:pt x="2834" y="8677"/>
                  </a:lnTo>
                  <a:lnTo>
                    <a:pt x="2832" y="8659"/>
                  </a:lnTo>
                  <a:lnTo>
                    <a:pt x="2832" y="8650"/>
                  </a:lnTo>
                  <a:lnTo>
                    <a:pt x="2831" y="8632"/>
                  </a:lnTo>
                  <a:lnTo>
                    <a:pt x="2830" y="8623"/>
                  </a:lnTo>
                  <a:lnTo>
                    <a:pt x="2830" y="8605"/>
                  </a:lnTo>
                  <a:lnTo>
                    <a:pt x="2830" y="8600"/>
                  </a:lnTo>
                  <a:lnTo>
                    <a:pt x="2830" y="3800"/>
                  </a:lnTo>
                  <a:lnTo>
                    <a:pt x="2832" y="3768"/>
                  </a:lnTo>
                  <a:lnTo>
                    <a:pt x="2838" y="3737"/>
                  </a:lnTo>
                  <a:close/>
                  <a:moveTo>
                    <a:pt x="6071" y="2350"/>
                  </a:moveTo>
                  <a:lnTo>
                    <a:pt x="3929" y="2350"/>
                  </a:lnTo>
                  <a:lnTo>
                    <a:pt x="3330" y="3848"/>
                  </a:lnTo>
                  <a:lnTo>
                    <a:pt x="3330" y="5570"/>
                  </a:lnTo>
                  <a:lnTo>
                    <a:pt x="6670" y="5570"/>
                  </a:lnTo>
                  <a:lnTo>
                    <a:pt x="6670" y="3848"/>
                  </a:lnTo>
                  <a:lnTo>
                    <a:pt x="6071" y="2350"/>
                  </a:lnTo>
                  <a:close/>
                  <a:moveTo>
                    <a:pt x="6670" y="8609"/>
                  </a:moveTo>
                  <a:lnTo>
                    <a:pt x="6670" y="8598"/>
                  </a:lnTo>
                  <a:lnTo>
                    <a:pt x="6670" y="5870"/>
                  </a:lnTo>
                  <a:lnTo>
                    <a:pt x="3330" y="5870"/>
                  </a:lnTo>
                  <a:lnTo>
                    <a:pt x="3330" y="8598"/>
                  </a:lnTo>
                  <a:lnTo>
                    <a:pt x="3330" y="8609"/>
                  </a:lnTo>
                  <a:lnTo>
                    <a:pt x="3331" y="8617"/>
                  </a:lnTo>
                  <a:lnTo>
                    <a:pt x="3331" y="8626"/>
                  </a:lnTo>
                  <a:lnTo>
                    <a:pt x="3333" y="8634"/>
                  </a:lnTo>
                  <a:lnTo>
                    <a:pt x="3334" y="8643"/>
                  </a:lnTo>
                  <a:lnTo>
                    <a:pt x="3336" y="8651"/>
                  </a:lnTo>
                  <a:lnTo>
                    <a:pt x="3338" y="8660"/>
                  </a:lnTo>
                  <a:lnTo>
                    <a:pt x="3340" y="8668"/>
                  </a:lnTo>
                  <a:lnTo>
                    <a:pt x="3343" y="8676"/>
                  </a:lnTo>
                  <a:lnTo>
                    <a:pt x="3346" y="8684"/>
                  </a:lnTo>
                  <a:lnTo>
                    <a:pt x="3349" y="8692"/>
                  </a:lnTo>
                  <a:lnTo>
                    <a:pt x="3353" y="8700"/>
                  </a:lnTo>
                  <a:lnTo>
                    <a:pt x="3357" y="8708"/>
                  </a:lnTo>
                  <a:lnTo>
                    <a:pt x="3361" y="8715"/>
                  </a:lnTo>
                  <a:lnTo>
                    <a:pt x="3365" y="8723"/>
                  </a:lnTo>
                  <a:lnTo>
                    <a:pt x="3370" y="8730"/>
                  </a:lnTo>
                  <a:lnTo>
                    <a:pt x="3375" y="8737"/>
                  </a:lnTo>
                  <a:lnTo>
                    <a:pt x="3380" y="8744"/>
                  </a:lnTo>
                  <a:lnTo>
                    <a:pt x="3385" y="8750"/>
                  </a:lnTo>
                  <a:lnTo>
                    <a:pt x="3391" y="8757"/>
                  </a:lnTo>
                  <a:lnTo>
                    <a:pt x="3397" y="8763"/>
                  </a:lnTo>
                  <a:lnTo>
                    <a:pt x="3403" y="8769"/>
                  </a:lnTo>
                  <a:lnTo>
                    <a:pt x="3410" y="8775"/>
                  </a:lnTo>
                  <a:lnTo>
                    <a:pt x="3416" y="8780"/>
                  </a:lnTo>
                  <a:lnTo>
                    <a:pt x="3423" y="8785"/>
                  </a:lnTo>
                  <a:lnTo>
                    <a:pt x="3430" y="8790"/>
                  </a:lnTo>
                  <a:lnTo>
                    <a:pt x="3437" y="8795"/>
                  </a:lnTo>
                  <a:lnTo>
                    <a:pt x="3445" y="8799"/>
                  </a:lnTo>
                  <a:lnTo>
                    <a:pt x="3452" y="8803"/>
                  </a:lnTo>
                  <a:lnTo>
                    <a:pt x="3460" y="8807"/>
                  </a:lnTo>
                  <a:lnTo>
                    <a:pt x="3468" y="8811"/>
                  </a:lnTo>
                  <a:lnTo>
                    <a:pt x="3476" y="8814"/>
                  </a:lnTo>
                  <a:lnTo>
                    <a:pt x="3484" y="8817"/>
                  </a:lnTo>
                  <a:lnTo>
                    <a:pt x="3492" y="8820"/>
                  </a:lnTo>
                  <a:lnTo>
                    <a:pt x="3500" y="8822"/>
                  </a:lnTo>
                  <a:lnTo>
                    <a:pt x="3509" y="8824"/>
                  </a:lnTo>
                  <a:lnTo>
                    <a:pt x="3517" y="8826"/>
                  </a:lnTo>
                  <a:lnTo>
                    <a:pt x="3526" y="8827"/>
                  </a:lnTo>
                  <a:lnTo>
                    <a:pt x="3534" y="8829"/>
                  </a:lnTo>
                  <a:lnTo>
                    <a:pt x="3543" y="8829"/>
                  </a:lnTo>
                  <a:lnTo>
                    <a:pt x="3551" y="8830"/>
                  </a:lnTo>
                  <a:lnTo>
                    <a:pt x="3562" y="8830"/>
                  </a:lnTo>
                  <a:lnTo>
                    <a:pt x="6438" y="8830"/>
                  </a:lnTo>
                  <a:lnTo>
                    <a:pt x="6449" y="8830"/>
                  </a:lnTo>
                  <a:lnTo>
                    <a:pt x="6457" y="8829"/>
                  </a:lnTo>
                  <a:lnTo>
                    <a:pt x="6466" y="8829"/>
                  </a:lnTo>
                  <a:lnTo>
                    <a:pt x="6474" y="8827"/>
                  </a:lnTo>
                  <a:lnTo>
                    <a:pt x="6483" y="8826"/>
                  </a:lnTo>
                  <a:lnTo>
                    <a:pt x="6491" y="8824"/>
                  </a:lnTo>
                  <a:lnTo>
                    <a:pt x="6500" y="8822"/>
                  </a:lnTo>
                  <a:lnTo>
                    <a:pt x="6508" y="8820"/>
                  </a:lnTo>
                  <a:lnTo>
                    <a:pt x="6516" y="8817"/>
                  </a:lnTo>
                  <a:lnTo>
                    <a:pt x="6524" y="8814"/>
                  </a:lnTo>
                  <a:lnTo>
                    <a:pt x="6532" y="8811"/>
                  </a:lnTo>
                  <a:lnTo>
                    <a:pt x="6540" y="8807"/>
                  </a:lnTo>
                  <a:lnTo>
                    <a:pt x="6548" y="8803"/>
                  </a:lnTo>
                  <a:lnTo>
                    <a:pt x="6555" y="8799"/>
                  </a:lnTo>
                  <a:lnTo>
                    <a:pt x="6563" y="8795"/>
                  </a:lnTo>
                  <a:lnTo>
                    <a:pt x="6570" y="8790"/>
                  </a:lnTo>
                  <a:lnTo>
                    <a:pt x="6577" y="8785"/>
                  </a:lnTo>
                  <a:lnTo>
                    <a:pt x="6584" y="8780"/>
                  </a:lnTo>
                  <a:lnTo>
                    <a:pt x="6590" y="8775"/>
                  </a:lnTo>
                  <a:lnTo>
                    <a:pt x="6597" y="8769"/>
                  </a:lnTo>
                  <a:lnTo>
                    <a:pt x="6603" y="8763"/>
                  </a:lnTo>
                  <a:lnTo>
                    <a:pt x="6609" y="8757"/>
                  </a:lnTo>
                  <a:lnTo>
                    <a:pt x="6615" y="8750"/>
                  </a:lnTo>
                  <a:lnTo>
                    <a:pt x="6620" y="8744"/>
                  </a:lnTo>
                  <a:lnTo>
                    <a:pt x="6625" y="8737"/>
                  </a:lnTo>
                  <a:lnTo>
                    <a:pt x="6630" y="8730"/>
                  </a:lnTo>
                  <a:lnTo>
                    <a:pt x="6635" y="8723"/>
                  </a:lnTo>
                  <a:lnTo>
                    <a:pt x="6639" y="8715"/>
                  </a:lnTo>
                  <a:lnTo>
                    <a:pt x="6643" y="8708"/>
                  </a:lnTo>
                  <a:lnTo>
                    <a:pt x="6647" y="8700"/>
                  </a:lnTo>
                  <a:lnTo>
                    <a:pt x="6651" y="8692"/>
                  </a:lnTo>
                  <a:lnTo>
                    <a:pt x="6654" y="8684"/>
                  </a:lnTo>
                  <a:lnTo>
                    <a:pt x="6657" y="8676"/>
                  </a:lnTo>
                  <a:lnTo>
                    <a:pt x="6660" y="8668"/>
                  </a:lnTo>
                  <a:lnTo>
                    <a:pt x="6662" y="8660"/>
                  </a:lnTo>
                  <a:lnTo>
                    <a:pt x="6664" y="8651"/>
                  </a:lnTo>
                  <a:lnTo>
                    <a:pt x="6666" y="8643"/>
                  </a:lnTo>
                  <a:lnTo>
                    <a:pt x="6667" y="8634"/>
                  </a:lnTo>
                  <a:lnTo>
                    <a:pt x="6669" y="8626"/>
                  </a:lnTo>
                  <a:lnTo>
                    <a:pt x="6669" y="8617"/>
                  </a:lnTo>
                  <a:lnTo>
                    <a:pt x="6670" y="8609"/>
                  </a:lnTo>
                  <a:close/>
                  <a:moveTo>
                    <a:pt x="3970" y="2050"/>
                  </a:moveTo>
                  <a:lnTo>
                    <a:pt x="6030" y="2050"/>
                  </a:lnTo>
                  <a:lnTo>
                    <a:pt x="6030" y="1170"/>
                  </a:lnTo>
                  <a:lnTo>
                    <a:pt x="3970" y="1170"/>
                  </a:lnTo>
                  <a:lnTo>
                    <a:pt x="3970" y="20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28" name="Google Shape;2928;p25"/>
          <p:cNvGrpSpPr/>
          <p:nvPr/>
        </p:nvGrpSpPr>
        <p:grpSpPr>
          <a:xfrm>
            <a:off x="2964840" y="2659634"/>
            <a:ext cx="633600" cy="633600"/>
            <a:chOff x="2964840" y="5358687"/>
            <a:chExt cx="633600" cy="633600"/>
          </a:xfrm>
        </p:grpSpPr>
        <p:sp>
          <p:nvSpPr>
            <p:cNvPr id="2929" name="Google Shape;2929;p25"/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4" y="6217"/>
                  </a:moveTo>
                  <a:lnTo>
                    <a:pt x="7003" y="6308"/>
                  </a:lnTo>
                  <a:lnTo>
                    <a:pt x="6998" y="6399"/>
                  </a:lnTo>
                  <a:lnTo>
                    <a:pt x="6991" y="6490"/>
                  </a:lnTo>
                  <a:lnTo>
                    <a:pt x="6981" y="6580"/>
                  </a:lnTo>
                  <a:lnTo>
                    <a:pt x="6969" y="6670"/>
                  </a:lnTo>
                  <a:lnTo>
                    <a:pt x="6954" y="6758"/>
                  </a:lnTo>
                  <a:lnTo>
                    <a:pt x="6936" y="6846"/>
                  </a:lnTo>
                  <a:lnTo>
                    <a:pt x="6915" y="6934"/>
                  </a:lnTo>
                  <a:lnTo>
                    <a:pt x="6891" y="7020"/>
                  </a:lnTo>
                  <a:lnTo>
                    <a:pt x="6865" y="7105"/>
                  </a:lnTo>
                  <a:lnTo>
                    <a:pt x="6837" y="7189"/>
                  </a:lnTo>
                  <a:lnTo>
                    <a:pt x="6805" y="7272"/>
                  </a:lnTo>
                  <a:lnTo>
                    <a:pt x="6771" y="7353"/>
                  </a:lnTo>
                  <a:lnTo>
                    <a:pt x="6735" y="7433"/>
                  </a:lnTo>
                  <a:lnTo>
                    <a:pt x="6696" y="7511"/>
                  </a:lnTo>
                  <a:lnTo>
                    <a:pt x="6655" y="7588"/>
                  </a:lnTo>
                  <a:lnTo>
                    <a:pt x="6612" y="7662"/>
                  </a:lnTo>
                  <a:lnTo>
                    <a:pt x="6567" y="7734"/>
                  </a:lnTo>
                  <a:lnTo>
                    <a:pt x="6519" y="7804"/>
                  </a:lnTo>
                  <a:lnTo>
                    <a:pt x="6469" y="7872"/>
                  </a:lnTo>
                  <a:lnTo>
                    <a:pt x="6417" y="7937"/>
                  </a:lnTo>
                  <a:lnTo>
                    <a:pt x="6363" y="8000"/>
                  </a:lnTo>
                  <a:lnTo>
                    <a:pt x="6308" y="8060"/>
                  </a:lnTo>
                  <a:lnTo>
                    <a:pt x="6250" y="8118"/>
                  </a:lnTo>
                  <a:lnTo>
                    <a:pt x="6191" y="8174"/>
                  </a:lnTo>
                  <a:lnTo>
                    <a:pt x="6129" y="8227"/>
                  </a:lnTo>
                  <a:lnTo>
                    <a:pt x="6067" y="8277"/>
                  </a:lnTo>
                  <a:lnTo>
                    <a:pt x="6002" y="8324"/>
                  </a:lnTo>
                  <a:lnTo>
                    <a:pt x="5936" y="8368"/>
                  </a:lnTo>
                  <a:lnTo>
                    <a:pt x="5869" y="8409"/>
                  </a:lnTo>
                  <a:lnTo>
                    <a:pt x="5801" y="8447"/>
                  </a:lnTo>
                  <a:lnTo>
                    <a:pt x="5732" y="8482"/>
                  </a:lnTo>
                  <a:lnTo>
                    <a:pt x="5661" y="8514"/>
                  </a:lnTo>
                  <a:lnTo>
                    <a:pt x="5590" y="8542"/>
                  </a:lnTo>
                  <a:lnTo>
                    <a:pt x="5519" y="8567"/>
                  </a:lnTo>
                  <a:lnTo>
                    <a:pt x="5446" y="8589"/>
                  </a:lnTo>
                  <a:lnTo>
                    <a:pt x="5373" y="8608"/>
                  </a:lnTo>
                  <a:lnTo>
                    <a:pt x="5299" y="8623"/>
                  </a:lnTo>
                  <a:lnTo>
                    <a:pt x="5225" y="8635"/>
                  </a:lnTo>
                  <a:lnTo>
                    <a:pt x="5150" y="8643"/>
                  </a:lnTo>
                  <a:lnTo>
                    <a:pt x="5075" y="8648"/>
                  </a:lnTo>
                  <a:lnTo>
                    <a:pt x="5000" y="8650"/>
                  </a:lnTo>
                  <a:lnTo>
                    <a:pt x="4925" y="8648"/>
                  </a:lnTo>
                  <a:lnTo>
                    <a:pt x="4850" y="8643"/>
                  </a:lnTo>
                  <a:lnTo>
                    <a:pt x="4775" y="8635"/>
                  </a:lnTo>
                  <a:lnTo>
                    <a:pt x="4701" y="8623"/>
                  </a:lnTo>
                  <a:lnTo>
                    <a:pt x="4627" y="8608"/>
                  </a:lnTo>
                  <a:lnTo>
                    <a:pt x="4554" y="8589"/>
                  </a:lnTo>
                  <a:lnTo>
                    <a:pt x="4481" y="8567"/>
                  </a:lnTo>
                  <a:lnTo>
                    <a:pt x="4410" y="8542"/>
                  </a:lnTo>
                  <a:lnTo>
                    <a:pt x="4339" y="8514"/>
                  </a:lnTo>
                  <a:lnTo>
                    <a:pt x="4268" y="8482"/>
                  </a:lnTo>
                  <a:lnTo>
                    <a:pt x="4199" y="8447"/>
                  </a:lnTo>
                  <a:lnTo>
                    <a:pt x="4131" y="8409"/>
                  </a:lnTo>
                  <a:lnTo>
                    <a:pt x="4064" y="8368"/>
                  </a:lnTo>
                  <a:lnTo>
                    <a:pt x="3998" y="8324"/>
                  </a:lnTo>
                  <a:lnTo>
                    <a:pt x="3933" y="8277"/>
                  </a:lnTo>
                  <a:lnTo>
                    <a:pt x="3871" y="8227"/>
                  </a:lnTo>
                  <a:lnTo>
                    <a:pt x="3809" y="8174"/>
                  </a:lnTo>
                  <a:lnTo>
                    <a:pt x="3750" y="8118"/>
                  </a:lnTo>
                  <a:lnTo>
                    <a:pt x="3692" y="8060"/>
                  </a:lnTo>
                  <a:lnTo>
                    <a:pt x="3637" y="8000"/>
                  </a:lnTo>
                  <a:lnTo>
                    <a:pt x="3583" y="7937"/>
                  </a:lnTo>
                  <a:lnTo>
                    <a:pt x="3531" y="7872"/>
                  </a:lnTo>
                  <a:lnTo>
                    <a:pt x="3481" y="7804"/>
                  </a:lnTo>
                  <a:lnTo>
                    <a:pt x="3433" y="7734"/>
                  </a:lnTo>
                  <a:lnTo>
                    <a:pt x="3388" y="7662"/>
                  </a:lnTo>
                  <a:lnTo>
                    <a:pt x="3345" y="7588"/>
                  </a:lnTo>
                  <a:lnTo>
                    <a:pt x="3304" y="7511"/>
                  </a:lnTo>
                  <a:lnTo>
                    <a:pt x="3265" y="7433"/>
                  </a:lnTo>
                  <a:lnTo>
                    <a:pt x="3229" y="7353"/>
                  </a:lnTo>
                  <a:lnTo>
                    <a:pt x="3195" y="7272"/>
                  </a:lnTo>
                  <a:lnTo>
                    <a:pt x="3163" y="7189"/>
                  </a:lnTo>
                  <a:lnTo>
                    <a:pt x="3135" y="7105"/>
                  </a:lnTo>
                  <a:lnTo>
                    <a:pt x="3109" y="7020"/>
                  </a:lnTo>
                  <a:lnTo>
                    <a:pt x="3085" y="6934"/>
                  </a:lnTo>
                  <a:lnTo>
                    <a:pt x="3064" y="6846"/>
                  </a:lnTo>
                  <a:lnTo>
                    <a:pt x="3046" y="6758"/>
                  </a:lnTo>
                  <a:lnTo>
                    <a:pt x="3031" y="6670"/>
                  </a:lnTo>
                  <a:lnTo>
                    <a:pt x="3019" y="6580"/>
                  </a:lnTo>
                  <a:lnTo>
                    <a:pt x="3009" y="6490"/>
                  </a:lnTo>
                  <a:lnTo>
                    <a:pt x="3002" y="6399"/>
                  </a:lnTo>
                  <a:lnTo>
                    <a:pt x="2997" y="6308"/>
                  </a:lnTo>
                  <a:lnTo>
                    <a:pt x="2996" y="6217"/>
                  </a:lnTo>
                  <a:lnTo>
                    <a:pt x="2997" y="6126"/>
                  </a:lnTo>
                  <a:lnTo>
                    <a:pt x="3002" y="6035"/>
                  </a:lnTo>
                  <a:lnTo>
                    <a:pt x="3009" y="5944"/>
                  </a:lnTo>
                  <a:lnTo>
                    <a:pt x="3019" y="5854"/>
                  </a:lnTo>
                  <a:lnTo>
                    <a:pt x="3031" y="5764"/>
                  </a:lnTo>
                  <a:lnTo>
                    <a:pt x="3046" y="5675"/>
                  </a:lnTo>
                  <a:lnTo>
                    <a:pt x="3064" y="5587"/>
                  </a:lnTo>
                  <a:lnTo>
                    <a:pt x="3085" y="5500"/>
                  </a:lnTo>
                  <a:lnTo>
                    <a:pt x="3109" y="5414"/>
                  </a:lnTo>
                  <a:lnTo>
                    <a:pt x="3135" y="5328"/>
                  </a:lnTo>
                  <a:lnTo>
                    <a:pt x="3163" y="5244"/>
                  </a:lnTo>
                  <a:lnTo>
                    <a:pt x="3195" y="5162"/>
                  </a:lnTo>
                  <a:lnTo>
                    <a:pt x="3229" y="5080"/>
                  </a:lnTo>
                  <a:lnTo>
                    <a:pt x="3265" y="5000"/>
                  </a:lnTo>
                  <a:lnTo>
                    <a:pt x="3304" y="4922"/>
                  </a:lnTo>
                  <a:lnTo>
                    <a:pt x="3345" y="4845"/>
                  </a:lnTo>
                  <a:lnTo>
                    <a:pt x="3388" y="4771"/>
                  </a:lnTo>
                  <a:lnTo>
                    <a:pt x="3433" y="4699"/>
                  </a:lnTo>
                  <a:lnTo>
                    <a:pt x="3481" y="4629"/>
                  </a:lnTo>
                  <a:lnTo>
                    <a:pt x="3531" y="4561"/>
                  </a:lnTo>
                  <a:lnTo>
                    <a:pt x="3583" y="4496"/>
                  </a:lnTo>
                  <a:lnTo>
                    <a:pt x="3637" y="4433"/>
                  </a:lnTo>
                  <a:lnTo>
                    <a:pt x="3692" y="4373"/>
                  </a:lnTo>
                  <a:lnTo>
                    <a:pt x="3750" y="4315"/>
                  </a:lnTo>
                  <a:lnTo>
                    <a:pt x="3809" y="4259"/>
                  </a:lnTo>
                  <a:lnTo>
                    <a:pt x="3871" y="4206"/>
                  </a:lnTo>
                  <a:lnTo>
                    <a:pt x="3933" y="4156"/>
                  </a:lnTo>
                  <a:lnTo>
                    <a:pt x="3998" y="4109"/>
                  </a:lnTo>
                  <a:lnTo>
                    <a:pt x="4064" y="4065"/>
                  </a:lnTo>
                  <a:lnTo>
                    <a:pt x="4131" y="4024"/>
                  </a:lnTo>
                  <a:lnTo>
                    <a:pt x="4199" y="3986"/>
                  </a:lnTo>
                  <a:lnTo>
                    <a:pt x="4268" y="3951"/>
                  </a:lnTo>
                  <a:lnTo>
                    <a:pt x="4339" y="3920"/>
                  </a:lnTo>
                  <a:lnTo>
                    <a:pt x="4410" y="3891"/>
                  </a:lnTo>
                  <a:lnTo>
                    <a:pt x="4481" y="3866"/>
                  </a:lnTo>
                  <a:lnTo>
                    <a:pt x="4554" y="3844"/>
                  </a:lnTo>
                  <a:lnTo>
                    <a:pt x="4627" y="3826"/>
                  </a:lnTo>
                  <a:lnTo>
                    <a:pt x="4701" y="3810"/>
                  </a:lnTo>
                  <a:lnTo>
                    <a:pt x="4775" y="3798"/>
                  </a:lnTo>
                  <a:lnTo>
                    <a:pt x="4850" y="3790"/>
                  </a:lnTo>
                  <a:lnTo>
                    <a:pt x="4925" y="3785"/>
                  </a:lnTo>
                  <a:lnTo>
                    <a:pt x="5000" y="3783"/>
                  </a:lnTo>
                  <a:lnTo>
                    <a:pt x="5075" y="3785"/>
                  </a:lnTo>
                  <a:lnTo>
                    <a:pt x="5150" y="3790"/>
                  </a:lnTo>
                  <a:lnTo>
                    <a:pt x="5225" y="3798"/>
                  </a:lnTo>
                  <a:lnTo>
                    <a:pt x="5299" y="3810"/>
                  </a:lnTo>
                  <a:lnTo>
                    <a:pt x="5373" y="3826"/>
                  </a:lnTo>
                  <a:lnTo>
                    <a:pt x="5446" y="3844"/>
                  </a:lnTo>
                  <a:lnTo>
                    <a:pt x="5519" y="3866"/>
                  </a:lnTo>
                  <a:lnTo>
                    <a:pt x="5590" y="3891"/>
                  </a:lnTo>
                  <a:lnTo>
                    <a:pt x="5661" y="3920"/>
                  </a:lnTo>
                  <a:lnTo>
                    <a:pt x="5732" y="3951"/>
                  </a:lnTo>
                  <a:lnTo>
                    <a:pt x="5801" y="3986"/>
                  </a:lnTo>
                  <a:lnTo>
                    <a:pt x="5869" y="4024"/>
                  </a:lnTo>
                  <a:lnTo>
                    <a:pt x="5936" y="4065"/>
                  </a:lnTo>
                  <a:lnTo>
                    <a:pt x="6002" y="4109"/>
                  </a:lnTo>
                  <a:lnTo>
                    <a:pt x="6067" y="4156"/>
                  </a:lnTo>
                  <a:lnTo>
                    <a:pt x="6129" y="4206"/>
                  </a:lnTo>
                  <a:lnTo>
                    <a:pt x="6191" y="4259"/>
                  </a:lnTo>
                  <a:lnTo>
                    <a:pt x="6250" y="4315"/>
                  </a:lnTo>
                  <a:lnTo>
                    <a:pt x="6308" y="4373"/>
                  </a:lnTo>
                  <a:lnTo>
                    <a:pt x="6363" y="4433"/>
                  </a:lnTo>
                  <a:lnTo>
                    <a:pt x="6417" y="4496"/>
                  </a:lnTo>
                  <a:lnTo>
                    <a:pt x="6469" y="4561"/>
                  </a:lnTo>
                  <a:lnTo>
                    <a:pt x="6519" y="4629"/>
                  </a:lnTo>
                  <a:lnTo>
                    <a:pt x="6567" y="4699"/>
                  </a:lnTo>
                  <a:lnTo>
                    <a:pt x="6612" y="4771"/>
                  </a:lnTo>
                  <a:lnTo>
                    <a:pt x="6655" y="4845"/>
                  </a:lnTo>
                  <a:lnTo>
                    <a:pt x="6696" y="4922"/>
                  </a:lnTo>
                  <a:lnTo>
                    <a:pt x="6735" y="5000"/>
                  </a:lnTo>
                  <a:lnTo>
                    <a:pt x="6771" y="5080"/>
                  </a:lnTo>
                  <a:lnTo>
                    <a:pt x="6805" y="5162"/>
                  </a:lnTo>
                  <a:lnTo>
                    <a:pt x="6837" y="5244"/>
                  </a:lnTo>
                  <a:lnTo>
                    <a:pt x="6865" y="5328"/>
                  </a:lnTo>
                  <a:lnTo>
                    <a:pt x="6891" y="5414"/>
                  </a:lnTo>
                  <a:lnTo>
                    <a:pt x="6915" y="5500"/>
                  </a:lnTo>
                  <a:lnTo>
                    <a:pt x="6935" y="5587"/>
                  </a:lnTo>
                  <a:lnTo>
                    <a:pt x="6954" y="5675"/>
                  </a:lnTo>
                  <a:lnTo>
                    <a:pt x="6969" y="5764"/>
                  </a:lnTo>
                  <a:lnTo>
                    <a:pt x="6981" y="5854"/>
                  </a:lnTo>
                  <a:lnTo>
                    <a:pt x="6991" y="5944"/>
                  </a:lnTo>
                  <a:lnTo>
                    <a:pt x="6998" y="6035"/>
                  </a:lnTo>
                  <a:lnTo>
                    <a:pt x="7003" y="6126"/>
                  </a:lnTo>
                  <a:lnTo>
                    <a:pt x="7004" y="62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22" y="1216"/>
                  </a:moveTo>
                  <a:lnTo>
                    <a:pt x="3939" y="1225"/>
                  </a:lnTo>
                  <a:lnTo>
                    <a:pt x="3954" y="1237"/>
                  </a:lnTo>
                  <a:lnTo>
                    <a:pt x="3968" y="1251"/>
                  </a:lnTo>
                  <a:lnTo>
                    <a:pt x="3980" y="1267"/>
                  </a:lnTo>
                  <a:lnTo>
                    <a:pt x="4355" y="1830"/>
                  </a:lnTo>
                  <a:lnTo>
                    <a:pt x="4391" y="1812"/>
                  </a:lnTo>
                  <a:lnTo>
                    <a:pt x="4399" y="1808"/>
                  </a:lnTo>
                  <a:lnTo>
                    <a:pt x="4438" y="1791"/>
                  </a:lnTo>
                  <a:lnTo>
                    <a:pt x="4447" y="1787"/>
                  </a:lnTo>
                  <a:lnTo>
                    <a:pt x="4487" y="1770"/>
                  </a:lnTo>
                  <a:lnTo>
                    <a:pt x="4495" y="1767"/>
                  </a:lnTo>
                  <a:lnTo>
                    <a:pt x="4535" y="1752"/>
                  </a:lnTo>
                  <a:lnTo>
                    <a:pt x="4544" y="1749"/>
                  </a:lnTo>
                  <a:lnTo>
                    <a:pt x="4585" y="1736"/>
                  </a:lnTo>
                  <a:lnTo>
                    <a:pt x="4594" y="1733"/>
                  </a:lnTo>
                  <a:lnTo>
                    <a:pt x="4635" y="1721"/>
                  </a:lnTo>
                  <a:lnTo>
                    <a:pt x="4644" y="1719"/>
                  </a:lnTo>
                  <a:lnTo>
                    <a:pt x="4685" y="1709"/>
                  </a:lnTo>
                  <a:lnTo>
                    <a:pt x="4695" y="1707"/>
                  </a:lnTo>
                  <a:lnTo>
                    <a:pt x="4736" y="1698"/>
                  </a:lnTo>
                  <a:lnTo>
                    <a:pt x="4745" y="1696"/>
                  </a:lnTo>
                  <a:lnTo>
                    <a:pt x="4788" y="1689"/>
                  </a:lnTo>
                  <a:lnTo>
                    <a:pt x="4797" y="1688"/>
                  </a:lnTo>
                  <a:lnTo>
                    <a:pt x="4839" y="1682"/>
                  </a:lnTo>
                  <a:lnTo>
                    <a:pt x="4848" y="1681"/>
                  </a:lnTo>
                  <a:lnTo>
                    <a:pt x="4891" y="1677"/>
                  </a:lnTo>
                  <a:lnTo>
                    <a:pt x="4900" y="1677"/>
                  </a:lnTo>
                  <a:lnTo>
                    <a:pt x="4943" y="1674"/>
                  </a:lnTo>
                  <a:lnTo>
                    <a:pt x="4952" y="1674"/>
                  </a:lnTo>
                  <a:lnTo>
                    <a:pt x="4995" y="1673"/>
                  </a:lnTo>
                  <a:lnTo>
                    <a:pt x="5005" y="1673"/>
                  </a:lnTo>
                  <a:lnTo>
                    <a:pt x="5048" y="1674"/>
                  </a:lnTo>
                  <a:lnTo>
                    <a:pt x="5057" y="1674"/>
                  </a:lnTo>
                  <a:lnTo>
                    <a:pt x="5100" y="1677"/>
                  </a:lnTo>
                  <a:lnTo>
                    <a:pt x="5109" y="1677"/>
                  </a:lnTo>
                  <a:lnTo>
                    <a:pt x="5152" y="1681"/>
                  </a:lnTo>
                  <a:lnTo>
                    <a:pt x="5161" y="1682"/>
                  </a:lnTo>
                  <a:lnTo>
                    <a:pt x="5203" y="1688"/>
                  </a:lnTo>
                  <a:lnTo>
                    <a:pt x="5212" y="1689"/>
                  </a:lnTo>
                  <a:lnTo>
                    <a:pt x="5255" y="1696"/>
                  </a:lnTo>
                  <a:lnTo>
                    <a:pt x="5264" y="1698"/>
                  </a:lnTo>
                  <a:lnTo>
                    <a:pt x="5305" y="1707"/>
                  </a:lnTo>
                  <a:lnTo>
                    <a:pt x="5315" y="1709"/>
                  </a:lnTo>
                  <a:lnTo>
                    <a:pt x="5356" y="1719"/>
                  </a:lnTo>
                  <a:lnTo>
                    <a:pt x="5365" y="1721"/>
                  </a:lnTo>
                  <a:lnTo>
                    <a:pt x="5406" y="1733"/>
                  </a:lnTo>
                  <a:lnTo>
                    <a:pt x="5415" y="1736"/>
                  </a:lnTo>
                  <a:lnTo>
                    <a:pt x="5456" y="1749"/>
                  </a:lnTo>
                  <a:lnTo>
                    <a:pt x="5465" y="1752"/>
                  </a:lnTo>
                  <a:lnTo>
                    <a:pt x="5505" y="1767"/>
                  </a:lnTo>
                  <a:lnTo>
                    <a:pt x="5513" y="1770"/>
                  </a:lnTo>
                  <a:lnTo>
                    <a:pt x="5553" y="1787"/>
                  </a:lnTo>
                  <a:lnTo>
                    <a:pt x="5562" y="1791"/>
                  </a:lnTo>
                  <a:lnTo>
                    <a:pt x="5601" y="1808"/>
                  </a:lnTo>
                  <a:lnTo>
                    <a:pt x="5609" y="1812"/>
                  </a:lnTo>
                  <a:lnTo>
                    <a:pt x="5645" y="1830"/>
                  </a:lnTo>
                  <a:lnTo>
                    <a:pt x="6020" y="1267"/>
                  </a:lnTo>
                  <a:lnTo>
                    <a:pt x="6032" y="1251"/>
                  </a:lnTo>
                  <a:lnTo>
                    <a:pt x="6046" y="1237"/>
                  </a:lnTo>
                  <a:lnTo>
                    <a:pt x="6061" y="1225"/>
                  </a:lnTo>
                  <a:lnTo>
                    <a:pt x="6078" y="1216"/>
                  </a:lnTo>
                  <a:lnTo>
                    <a:pt x="6097" y="1208"/>
                  </a:lnTo>
                  <a:lnTo>
                    <a:pt x="6116" y="1203"/>
                  </a:lnTo>
                  <a:lnTo>
                    <a:pt x="6135" y="1200"/>
                  </a:lnTo>
                  <a:lnTo>
                    <a:pt x="6155" y="1200"/>
                  </a:lnTo>
                  <a:lnTo>
                    <a:pt x="6174" y="1203"/>
                  </a:lnTo>
                  <a:lnTo>
                    <a:pt x="6193" y="1208"/>
                  </a:lnTo>
                  <a:lnTo>
                    <a:pt x="6211" y="1215"/>
                  </a:lnTo>
                  <a:lnTo>
                    <a:pt x="6228" y="1225"/>
                  </a:lnTo>
                  <a:lnTo>
                    <a:pt x="6244" y="1237"/>
                  </a:lnTo>
                  <a:lnTo>
                    <a:pt x="6258" y="1251"/>
                  </a:lnTo>
                  <a:lnTo>
                    <a:pt x="6270" y="1266"/>
                  </a:lnTo>
                  <a:lnTo>
                    <a:pt x="6279" y="1283"/>
                  </a:lnTo>
                  <a:lnTo>
                    <a:pt x="6287" y="1302"/>
                  </a:lnTo>
                  <a:lnTo>
                    <a:pt x="6292" y="1321"/>
                  </a:lnTo>
                  <a:lnTo>
                    <a:pt x="6295" y="1340"/>
                  </a:lnTo>
                  <a:lnTo>
                    <a:pt x="6295" y="1360"/>
                  </a:lnTo>
                  <a:lnTo>
                    <a:pt x="6292" y="1379"/>
                  </a:lnTo>
                  <a:lnTo>
                    <a:pt x="6287" y="1398"/>
                  </a:lnTo>
                  <a:lnTo>
                    <a:pt x="6280" y="1416"/>
                  </a:lnTo>
                  <a:lnTo>
                    <a:pt x="6270" y="1433"/>
                  </a:lnTo>
                  <a:lnTo>
                    <a:pt x="5894" y="1997"/>
                  </a:lnTo>
                  <a:lnTo>
                    <a:pt x="5907" y="2007"/>
                  </a:lnTo>
                  <a:lnTo>
                    <a:pt x="5914" y="2013"/>
                  </a:lnTo>
                  <a:lnTo>
                    <a:pt x="5946" y="2042"/>
                  </a:lnTo>
                  <a:lnTo>
                    <a:pt x="5953" y="2048"/>
                  </a:lnTo>
                  <a:lnTo>
                    <a:pt x="5983" y="2078"/>
                  </a:lnTo>
                  <a:lnTo>
                    <a:pt x="5990" y="2084"/>
                  </a:lnTo>
                  <a:lnTo>
                    <a:pt x="6020" y="2115"/>
                  </a:lnTo>
                  <a:lnTo>
                    <a:pt x="6026" y="2122"/>
                  </a:lnTo>
                  <a:lnTo>
                    <a:pt x="6054" y="2154"/>
                  </a:lnTo>
                  <a:lnTo>
                    <a:pt x="6060" y="2161"/>
                  </a:lnTo>
                  <a:lnTo>
                    <a:pt x="6088" y="2194"/>
                  </a:lnTo>
                  <a:lnTo>
                    <a:pt x="6093" y="2201"/>
                  </a:lnTo>
                  <a:lnTo>
                    <a:pt x="6120" y="2235"/>
                  </a:lnTo>
                  <a:lnTo>
                    <a:pt x="6125" y="2242"/>
                  </a:lnTo>
                  <a:lnTo>
                    <a:pt x="6150" y="2277"/>
                  </a:lnTo>
                  <a:lnTo>
                    <a:pt x="6155" y="2285"/>
                  </a:lnTo>
                  <a:lnTo>
                    <a:pt x="6179" y="2321"/>
                  </a:lnTo>
                  <a:lnTo>
                    <a:pt x="6184" y="2329"/>
                  </a:lnTo>
                  <a:lnTo>
                    <a:pt x="6206" y="2366"/>
                  </a:lnTo>
                  <a:lnTo>
                    <a:pt x="6211" y="2375"/>
                  </a:lnTo>
                  <a:lnTo>
                    <a:pt x="6232" y="2412"/>
                  </a:lnTo>
                  <a:lnTo>
                    <a:pt x="6236" y="2420"/>
                  </a:lnTo>
                  <a:lnTo>
                    <a:pt x="6255" y="2459"/>
                  </a:lnTo>
                  <a:lnTo>
                    <a:pt x="6259" y="2467"/>
                  </a:lnTo>
                  <a:lnTo>
                    <a:pt x="6277" y="2506"/>
                  </a:lnTo>
                  <a:lnTo>
                    <a:pt x="6281" y="2515"/>
                  </a:lnTo>
                  <a:lnTo>
                    <a:pt x="6297" y="2554"/>
                  </a:lnTo>
                  <a:lnTo>
                    <a:pt x="6301" y="2563"/>
                  </a:lnTo>
                  <a:lnTo>
                    <a:pt x="6315" y="2603"/>
                  </a:lnTo>
                  <a:lnTo>
                    <a:pt x="6318" y="2612"/>
                  </a:lnTo>
                  <a:lnTo>
                    <a:pt x="6332" y="2652"/>
                  </a:lnTo>
                  <a:lnTo>
                    <a:pt x="6334" y="2661"/>
                  </a:lnTo>
                  <a:lnTo>
                    <a:pt x="6346" y="2702"/>
                  </a:lnTo>
                  <a:lnTo>
                    <a:pt x="6349" y="2711"/>
                  </a:lnTo>
                  <a:lnTo>
                    <a:pt x="6359" y="2753"/>
                  </a:lnTo>
                  <a:lnTo>
                    <a:pt x="6361" y="2762"/>
                  </a:lnTo>
                  <a:lnTo>
                    <a:pt x="6370" y="2804"/>
                  </a:lnTo>
                  <a:lnTo>
                    <a:pt x="6371" y="2813"/>
                  </a:lnTo>
                  <a:lnTo>
                    <a:pt x="6379" y="2855"/>
                  </a:lnTo>
                  <a:lnTo>
                    <a:pt x="6380" y="2864"/>
                  </a:lnTo>
                  <a:lnTo>
                    <a:pt x="6386" y="2907"/>
                  </a:lnTo>
                  <a:lnTo>
                    <a:pt x="6387" y="2916"/>
                  </a:lnTo>
                  <a:lnTo>
                    <a:pt x="6391" y="2959"/>
                  </a:lnTo>
                  <a:lnTo>
                    <a:pt x="6391" y="2968"/>
                  </a:lnTo>
                  <a:lnTo>
                    <a:pt x="6394" y="3011"/>
                  </a:lnTo>
                  <a:lnTo>
                    <a:pt x="6394" y="3020"/>
                  </a:lnTo>
                  <a:lnTo>
                    <a:pt x="6395" y="3063"/>
                  </a:lnTo>
                  <a:lnTo>
                    <a:pt x="6395" y="3073"/>
                  </a:lnTo>
                  <a:lnTo>
                    <a:pt x="6394" y="3116"/>
                  </a:lnTo>
                  <a:lnTo>
                    <a:pt x="6394" y="3125"/>
                  </a:lnTo>
                  <a:lnTo>
                    <a:pt x="6391" y="3168"/>
                  </a:lnTo>
                  <a:lnTo>
                    <a:pt x="6391" y="3177"/>
                  </a:lnTo>
                  <a:lnTo>
                    <a:pt x="6387" y="3220"/>
                  </a:lnTo>
                  <a:lnTo>
                    <a:pt x="6386" y="3229"/>
                  </a:lnTo>
                  <a:lnTo>
                    <a:pt x="6380" y="3272"/>
                  </a:lnTo>
                  <a:lnTo>
                    <a:pt x="6379" y="3281"/>
                  </a:lnTo>
                  <a:lnTo>
                    <a:pt x="6371" y="3323"/>
                  </a:lnTo>
                  <a:lnTo>
                    <a:pt x="6370" y="3332"/>
                  </a:lnTo>
                  <a:lnTo>
                    <a:pt x="6361" y="3374"/>
                  </a:lnTo>
                  <a:lnTo>
                    <a:pt x="6359" y="3383"/>
                  </a:lnTo>
                  <a:lnTo>
                    <a:pt x="6349" y="3424"/>
                  </a:lnTo>
                  <a:lnTo>
                    <a:pt x="6346" y="3433"/>
                  </a:lnTo>
                  <a:lnTo>
                    <a:pt x="6334" y="3474"/>
                  </a:lnTo>
                  <a:lnTo>
                    <a:pt x="6332" y="3483"/>
                  </a:lnTo>
                  <a:lnTo>
                    <a:pt x="6318" y="3524"/>
                  </a:lnTo>
                  <a:lnTo>
                    <a:pt x="6315" y="3532"/>
                  </a:lnTo>
                  <a:lnTo>
                    <a:pt x="6301" y="3572"/>
                  </a:lnTo>
                  <a:lnTo>
                    <a:pt x="6297" y="3581"/>
                  </a:lnTo>
                  <a:lnTo>
                    <a:pt x="6281" y="3621"/>
                  </a:lnTo>
                  <a:lnTo>
                    <a:pt x="6277" y="3629"/>
                  </a:lnTo>
                  <a:lnTo>
                    <a:pt x="6259" y="3668"/>
                  </a:lnTo>
                  <a:lnTo>
                    <a:pt x="6255" y="3676"/>
                  </a:lnTo>
                  <a:lnTo>
                    <a:pt x="6236" y="3715"/>
                  </a:lnTo>
                  <a:lnTo>
                    <a:pt x="6232" y="3723"/>
                  </a:lnTo>
                  <a:lnTo>
                    <a:pt x="6211" y="3761"/>
                  </a:lnTo>
                  <a:lnTo>
                    <a:pt x="6206" y="3769"/>
                  </a:lnTo>
                  <a:lnTo>
                    <a:pt x="6184" y="3806"/>
                  </a:lnTo>
                  <a:lnTo>
                    <a:pt x="6179" y="3814"/>
                  </a:lnTo>
                  <a:lnTo>
                    <a:pt x="6155" y="3850"/>
                  </a:lnTo>
                  <a:lnTo>
                    <a:pt x="6150" y="3858"/>
                  </a:lnTo>
                  <a:lnTo>
                    <a:pt x="6126" y="3891"/>
                  </a:lnTo>
                  <a:lnTo>
                    <a:pt x="6141" y="3901"/>
                  </a:lnTo>
                  <a:lnTo>
                    <a:pt x="6150" y="3907"/>
                  </a:lnTo>
                  <a:lnTo>
                    <a:pt x="6189" y="3936"/>
                  </a:lnTo>
                  <a:lnTo>
                    <a:pt x="6195" y="3931"/>
                  </a:lnTo>
                  <a:lnTo>
                    <a:pt x="6200" y="3928"/>
                  </a:lnTo>
                  <a:lnTo>
                    <a:pt x="6231" y="3907"/>
                  </a:lnTo>
                  <a:lnTo>
                    <a:pt x="6235" y="3904"/>
                  </a:lnTo>
                  <a:lnTo>
                    <a:pt x="6267" y="3885"/>
                  </a:lnTo>
                  <a:lnTo>
                    <a:pt x="6271" y="3882"/>
                  </a:lnTo>
                  <a:lnTo>
                    <a:pt x="6304" y="3863"/>
                  </a:lnTo>
                  <a:lnTo>
                    <a:pt x="6309" y="3861"/>
                  </a:lnTo>
                  <a:lnTo>
                    <a:pt x="6343" y="3842"/>
                  </a:lnTo>
                  <a:lnTo>
                    <a:pt x="6347" y="3840"/>
                  </a:lnTo>
                  <a:lnTo>
                    <a:pt x="6383" y="3822"/>
                  </a:lnTo>
                  <a:lnTo>
                    <a:pt x="6387" y="3820"/>
                  </a:lnTo>
                  <a:lnTo>
                    <a:pt x="6424" y="3803"/>
                  </a:lnTo>
                  <a:lnTo>
                    <a:pt x="6428" y="3801"/>
                  </a:lnTo>
                  <a:lnTo>
                    <a:pt x="6466" y="3785"/>
                  </a:lnTo>
                  <a:lnTo>
                    <a:pt x="6470" y="3784"/>
                  </a:lnTo>
                  <a:lnTo>
                    <a:pt x="6509" y="3768"/>
                  </a:lnTo>
                  <a:lnTo>
                    <a:pt x="6513" y="3767"/>
                  </a:lnTo>
                  <a:lnTo>
                    <a:pt x="6553" y="3752"/>
                  </a:lnTo>
                  <a:lnTo>
                    <a:pt x="6557" y="3751"/>
                  </a:lnTo>
                  <a:lnTo>
                    <a:pt x="6598" y="3737"/>
                  </a:lnTo>
                  <a:lnTo>
                    <a:pt x="6602" y="3736"/>
                  </a:lnTo>
                  <a:lnTo>
                    <a:pt x="6644" y="3723"/>
                  </a:lnTo>
                  <a:lnTo>
                    <a:pt x="6648" y="3722"/>
                  </a:lnTo>
                  <a:lnTo>
                    <a:pt x="6691" y="3709"/>
                  </a:lnTo>
                  <a:lnTo>
                    <a:pt x="6694" y="3709"/>
                  </a:lnTo>
                  <a:lnTo>
                    <a:pt x="6738" y="3697"/>
                  </a:lnTo>
                  <a:lnTo>
                    <a:pt x="6742" y="3696"/>
                  </a:lnTo>
                  <a:lnTo>
                    <a:pt x="6786" y="3686"/>
                  </a:lnTo>
                  <a:lnTo>
                    <a:pt x="6790" y="3686"/>
                  </a:lnTo>
                  <a:lnTo>
                    <a:pt x="6835" y="3676"/>
                  </a:lnTo>
                  <a:lnTo>
                    <a:pt x="6838" y="3676"/>
                  </a:lnTo>
                  <a:lnTo>
                    <a:pt x="6884" y="3667"/>
                  </a:lnTo>
                  <a:lnTo>
                    <a:pt x="6887" y="3667"/>
                  </a:lnTo>
                  <a:lnTo>
                    <a:pt x="6933" y="3659"/>
                  </a:lnTo>
                  <a:lnTo>
                    <a:pt x="6936" y="3659"/>
                  </a:lnTo>
                  <a:lnTo>
                    <a:pt x="6983" y="3652"/>
                  </a:lnTo>
                  <a:lnTo>
                    <a:pt x="6986" y="3652"/>
                  </a:lnTo>
                  <a:lnTo>
                    <a:pt x="7033" y="3646"/>
                  </a:lnTo>
                  <a:lnTo>
                    <a:pt x="7036" y="3646"/>
                  </a:lnTo>
                  <a:lnTo>
                    <a:pt x="7084" y="3642"/>
                  </a:lnTo>
                  <a:lnTo>
                    <a:pt x="7087" y="3641"/>
                  </a:lnTo>
                  <a:lnTo>
                    <a:pt x="7135" y="3638"/>
                  </a:lnTo>
                  <a:lnTo>
                    <a:pt x="7138" y="3638"/>
                  </a:lnTo>
                  <a:lnTo>
                    <a:pt x="7186" y="3635"/>
                  </a:lnTo>
                  <a:lnTo>
                    <a:pt x="7189" y="3635"/>
                  </a:lnTo>
                  <a:lnTo>
                    <a:pt x="7237" y="3634"/>
                  </a:lnTo>
                  <a:lnTo>
                    <a:pt x="7240" y="3634"/>
                  </a:lnTo>
                  <a:lnTo>
                    <a:pt x="7288" y="3633"/>
                  </a:lnTo>
                  <a:lnTo>
                    <a:pt x="7292" y="3633"/>
                  </a:lnTo>
                  <a:lnTo>
                    <a:pt x="7340" y="3634"/>
                  </a:lnTo>
                  <a:lnTo>
                    <a:pt x="7343" y="3634"/>
                  </a:lnTo>
                  <a:lnTo>
                    <a:pt x="7391" y="3635"/>
                  </a:lnTo>
                  <a:lnTo>
                    <a:pt x="7394" y="3635"/>
                  </a:lnTo>
                  <a:lnTo>
                    <a:pt x="7442" y="3638"/>
                  </a:lnTo>
                  <a:lnTo>
                    <a:pt x="7445" y="3638"/>
                  </a:lnTo>
                  <a:lnTo>
                    <a:pt x="7493" y="3641"/>
                  </a:lnTo>
                  <a:lnTo>
                    <a:pt x="7496" y="3642"/>
                  </a:lnTo>
                  <a:lnTo>
                    <a:pt x="7544" y="3646"/>
                  </a:lnTo>
                  <a:lnTo>
                    <a:pt x="7547" y="3646"/>
                  </a:lnTo>
                  <a:lnTo>
                    <a:pt x="7594" y="3652"/>
                  </a:lnTo>
                  <a:lnTo>
                    <a:pt x="7597" y="3652"/>
                  </a:lnTo>
                  <a:lnTo>
                    <a:pt x="7644" y="3659"/>
                  </a:lnTo>
                  <a:lnTo>
                    <a:pt x="7647" y="3659"/>
                  </a:lnTo>
                  <a:lnTo>
                    <a:pt x="7693" y="3667"/>
                  </a:lnTo>
                  <a:lnTo>
                    <a:pt x="7696" y="3667"/>
                  </a:lnTo>
                  <a:lnTo>
                    <a:pt x="7742" y="3676"/>
                  </a:lnTo>
                  <a:lnTo>
                    <a:pt x="7745" y="3676"/>
                  </a:lnTo>
                  <a:lnTo>
                    <a:pt x="7790" y="3686"/>
                  </a:lnTo>
                  <a:lnTo>
                    <a:pt x="7794" y="3686"/>
                  </a:lnTo>
                  <a:lnTo>
                    <a:pt x="7838" y="3696"/>
                  </a:lnTo>
                  <a:lnTo>
                    <a:pt x="7842" y="3697"/>
                  </a:lnTo>
                  <a:lnTo>
                    <a:pt x="7886" y="3709"/>
                  </a:lnTo>
                  <a:lnTo>
                    <a:pt x="7889" y="3709"/>
                  </a:lnTo>
                  <a:lnTo>
                    <a:pt x="7932" y="3722"/>
                  </a:lnTo>
                  <a:lnTo>
                    <a:pt x="7936" y="3723"/>
                  </a:lnTo>
                  <a:lnTo>
                    <a:pt x="7978" y="3736"/>
                  </a:lnTo>
                  <a:lnTo>
                    <a:pt x="7982" y="3737"/>
                  </a:lnTo>
                  <a:lnTo>
                    <a:pt x="8023" y="3751"/>
                  </a:lnTo>
                  <a:lnTo>
                    <a:pt x="8027" y="3752"/>
                  </a:lnTo>
                  <a:lnTo>
                    <a:pt x="8067" y="3767"/>
                  </a:lnTo>
                  <a:lnTo>
                    <a:pt x="8071" y="3768"/>
                  </a:lnTo>
                  <a:lnTo>
                    <a:pt x="8110" y="3784"/>
                  </a:lnTo>
                  <a:lnTo>
                    <a:pt x="8114" y="3785"/>
                  </a:lnTo>
                  <a:lnTo>
                    <a:pt x="8152" y="3801"/>
                  </a:lnTo>
                  <a:lnTo>
                    <a:pt x="8156" y="3803"/>
                  </a:lnTo>
                  <a:lnTo>
                    <a:pt x="8193" y="3820"/>
                  </a:lnTo>
                  <a:lnTo>
                    <a:pt x="8197" y="3822"/>
                  </a:lnTo>
                  <a:lnTo>
                    <a:pt x="8233" y="3840"/>
                  </a:lnTo>
                  <a:lnTo>
                    <a:pt x="8237" y="3842"/>
                  </a:lnTo>
                  <a:lnTo>
                    <a:pt x="8272" y="3860"/>
                  </a:lnTo>
                  <a:lnTo>
                    <a:pt x="8276" y="3863"/>
                  </a:lnTo>
                  <a:lnTo>
                    <a:pt x="8309" y="3882"/>
                  </a:lnTo>
                  <a:lnTo>
                    <a:pt x="8314" y="3884"/>
                  </a:lnTo>
                  <a:lnTo>
                    <a:pt x="8346" y="3904"/>
                  </a:lnTo>
                  <a:lnTo>
                    <a:pt x="8350" y="3907"/>
                  </a:lnTo>
                  <a:lnTo>
                    <a:pt x="8381" y="3928"/>
                  </a:lnTo>
                  <a:lnTo>
                    <a:pt x="8385" y="3931"/>
                  </a:lnTo>
                  <a:lnTo>
                    <a:pt x="8415" y="3952"/>
                  </a:lnTo>
                  <a:lnTo>
                    <a:pt x="8419" y="3955"/>
                  </a:lnTo>
                  <a:lnTo>
                    <a:pt x="8447" y="3977"/>
                  </a:lnTo>
                  <a:lnTo>
                    <a:pt x="8452" y="3981"/>
                  </a:lnTo>
                  <a:lnTo>
                    <a:pt x="8478" y="4004"/>
                  </a:lnTo>
                  <a:lnTo>
                    <a:pt x="8483" y="4008"/>
                  </a:lnTo>
                  <a:lnTo>
                    <a:pt x="8508" y="4031"/>
                  </a:lnTo>
                  <a:lnTo>
                    <a:pt x="8512" y="4035"/>
                  </a:lnTo>
                  <a:lnTo>
                    <a:pt x="8536" y="4059"/>
                  </a:lnTo>
                  <a:lnTo>
                    <a:pt x="8541" y="4064"/>
                  </a:lnTo>
                  <a:lnTo>
                    <a:pt x="8562" y="4088"/>
                  </a:lnTo>
                  <a:lnTo>
                    <a:pt x="8567" y="4093"/>
                  </a:lnTo>
                  <a:lnTo>
                    <a:pt x="8587" y="4118"/>
                  </a:lnTo>
                  <a:lnTo>
                    <a:pt x="8592" y="4123"/>
                  </a:lnTo>
                  <a:lnTo>
                    <a:pt x="8610" y="4148"/>
                  </a:lnTo>
                  <a:lnTo>
                    <a:pt x="8614" y="4154"/>
                  </a:lnTo>
                  <a:lnTo>
                    <a:pt x="8631" y="4180"/>
                  </a:lnTo>
                  <a:lnTo>
                    <a:pt x="8635" y="4186"/>
                  </a:lnTo>
                  <a:lnTo>
                    <a:pt x="8650" y="4212"/>
                  </a:lnTo>
                  <a:lnTo>
                    <a:pt x="8654" y="4219"/>
                  </a:lnTo>
                  <a:lnTo>
                    <a:pt x="8668" y="4245"/>
                  </a:lnTo>
                  <a:lnTo>
                    <a:pt x="8671" y="4253"/>
                  </a:lnTo>
                  <a:lnTo>
                    <a:pt x="8683" y="4279"/>
                  </a:lnTo>
                  <a:lnTo>
                    <a:pt x="8686" y="4287"/>
                  </a:lnTo>
                  <a:lnTo>
                    <a:pt x="8696" y="4313"/>
                  </a:lnTo>
                  <a:lnTo>
                    <a:pt x="8699" y="4322"/>
                  </a:lnTo>
                  <a:lnTo>
                    <a:pt x="8707" y="4348"/>
                  </a:lnTo>
                  <a:lnTo>
                    <a:pt x="8710" y="4358"/>
                  </a:lnTo>
                  <a:lnTo>
                    <a:pt x="8716" y="4384"/>
                  </a:lnTo>
                  <a:lnTo>
                    <a:pt x="8718" y="4394"/>
                  </a:lnTo>
                  <a:lnTo>
                    <a:pt x="8722" y="4420"/>
                  </a:lnTo>
                  <a:lnTo>
                    <a:pt x="8724" y="4430"/>
                  </a:lnTo>
                  <a:lnTo>
                    <a:pt x="8726" y="4457"/>
                  </a:lnTo>
                  <a:lnTo>
                    <a:pt x="8727" y="4467"/>
                  </a:lnTo>
                  <a:lnTo>
                    <a:pt x="8728" y="4494"/>
                  </a:lnTo>
                  <a:lnTo>
                    <a:pt x="8728" y="4504"/>
                  </a:lnTo>
                  <a:lnTo>
                    <a:pt x="8727" y="4531"/>
                  </a:lnTo>
                  <a:lnTo>
                    <a:pt x="8726" y="4541"/>
                  </a:lnTo>
                  <a:lnTo>
                    <a:pt x="8724" y="4568"/>
                  </a:lnTo>
                  <a:lnTo>
                    <a:pt x="8722" y="4578"/>
                  </a:lnTo>
                  <a:lnTo>
                    <a:pt x="8718" y="4604"/>
                  </a:lnTo>
                  <a:lnTo>
                    <a:pt x="8716" y="4614"/>
                  </a:lnTo>
                  <a:lnTo>
                    <a:pt x="8710" y="4640"/>
                  </a:lnTo>
                  <a:lnTo>
                    <a:pt x="8707" y="4650"/>
                  </a:lnTo>
                  <a:lnTo>
                    <a:pt x="8699" y="4676"/>
                  </a:lnTo>
                  <a:lnTo>
                    <a:pt x="8696" y="4685"/>
                  </a:lnTo>
                  <a:lnTo>
                    <a:pt x="8686" y="4711"/>
                  </a:lnTo>
                  <a:lnTo>
                    <a:pt x="8683" y="4719"/>
                  </a:lnTo>
                  <a:lnTo>
                    <a:pt x="8671" y="4745"/>
                  </a:lnTo>
                  <a:lnTo>
                    <a:pt x="8668" y="4753"/>
                  </a:lnTo>
                  <a:lnTo>
                    <a:pt x="8654" y="4779"/>
                  </a:lnTo>
                  <a:lnTo>
                    <a:pt x="8650" y="4786"/>
                  </a:lnTo>
                  <a:lnTo>
                    <a:pt x="8635" y="4812"/>
                  </a:lnTo>
                  <a:lnTo>
                    <a:pt x="8631" y="4818"/>
                  </a:lnTo>
                  <a:lnTo>
                    <a:pt x="8614" y="4844"/>
                  </a:lnTo>
                  <a:lnTo>
                    <a:pt x="8610" y="4850"/>
                  </a:lnTo>
                  <a:lnTo>
                    <a:pt x="8592" y="4875"/>
                  </a:lnTo>
                  <a:lnTo>
                    <a:pt x="8587" y="4880"/>
                  </a:lnTo>
                  <a:lnTo>
                    <a:pt x="8567" y="4905"/>
                  </a:lnTo>
                  <a:lnTo>
                    <a:pt x="8562" y="4910"/>
                  </a:lnTo>
                  <a:lnTo>
                    <a:pt x="8541" y="4934"/>
                  </a:lnTo>
                  <a:lnTo>
                    <a:pt x="8536" y="4939"/>
                  </a:lnTo>
                  <a:lnTo>
                    <a:pt x="8512" y="4963"/>
                  </a:lnTo>
                  <a:lnTo>
                    <a:pt x="8508" y="4967"/>
                  </a:lnTo>
                  <a:lnTo>
                    <a:pt x="8483" y="4990"/>
                  </a:lnTo>
                  <a:lnTo>
                    <a:pt x="8478" y="4994"/>
                  </a:lnTo>
                  <a:lnTo>
                    <a:pt x="8452" y="5017"/>
                  </a:lnTo>
                  <a:lnTo>
                    <a:pt x="8447" y="5021"/>
                  </a:lnTo>
                  <a:lnTo>
                    <a:pt x="8419" y="5043"/>
                  </a:lnTo>
                  <a:lnTo>
                    <a:pt x="8415" y="5046"/>
                  </a:lnTo>
                  <a:lnTo>
                    <a:pt x="8385" y="5067"/>
                  </a:lnTo>
                  <a:lnTo>
                    <a:pt x="8381" y="5070"/>
                  </a:lnTo>
                  <a:lnTo>
                    <a:pt x="8350" y="5091"/>
                  </a:lnTo>
                  <a:lnTo>
                    <a:pt x="8346" y="5094"/>
                  </a:lnTo>
                  <a:lnTo>
                    <a:pt x="8314" y="5114"/>
                  </a:lnTo>
                  <a:lnTo>
                    <a:pt x="8309" y="5116"/>
                  </a:lnTo>
                  <a:lnTo>
                    <a:pt x="8276" y="5135"/>
                  </a:lnTo>
                  <a:lnTo>
                    <a:pt x="8272" y="5138"/>
                  </a:lnTo>
                  <a:lnTo>
                    <a:pt x="8237" y="5156"/>
                  </a:lnTo>
                  <a:lnTo>
                    <a:pt x="8233" y="5158"/>
                  </a:lnTo>
                  <a:lnTo>
                    <a:pt x="8197" y="5176"/>
                  </a:lnTo>
                  <a:lnTo>
                    <a:pt x="8193" y="5178"/>
                  </a:lnTo>
                  <a:lnTo>
                    <a:pt x="8156" y="5195"/>
                  </a:lnTo>
                  <a:lnTo>
                    <a:pt x="8152" y="5197"/>
                  </a:lnTo>
                  <a:lnTo>
                    <a:pt x="8114" y="5213"/>
                  </a:lnTo>
                  <a:lnTo>
                    <a:pt x="8110" y="5214"/>
                  </a:lnTo>
                  <a:lnTo>
                    <a:pt x="8071" y="5230"/>
                  </a:lnTo>
                  <a:lnTo>
                    <a:pt x="8067" y="5231"/>
                  </a:lnTo>
                  <a:lnTo>
                    <a:pt x="8027" y="5246"/>
                  </a:lnTo>
                  <a:lnTo>
                    <a:pt x="8023" y="5247"/>
                  </a:lnTo>
                  <a:lnTo>
                    <a:pt x="7982" y="5261"/>
                  </a:lnTo>
                  <a:lnTo>
                    <a:pt x="7978" y="5262"/>
                  </a:lnTo>
                  <a:lnTo>
                    <a:pt x="7936" y="5275"/>
                  </a:lnTo>
                  <a:lnTo>
                    <a:pt x="7932" y="5276"/>
                  </a:lnTo>
                  <a:lnTo>
                    <a:pt x="7889" y="5289"/>
                  </a:lnTo>
                  <a:lnTo>
                    <a:pt x="7886" y="5289"/>
                  </a:lnTo>
                  <a:lnTo>
                    <a:pt x="7842" y="5301"/>
                  </a:lnTo>
                  <a:lnTo>
                    <a:pt x="7838" y="5302"/>
                  </a:lnTo>
                  <a:lnTo>
                    <a:pt x="7794" y="5312"/>
                  </a:lnTo>
                  <a:lnTo>
                    <a:pt x="7790" y="5312"/>
                  </a:lnTo>
                  <a:lnTo>
                    <a:pt x="7745" y="5322"/>
                  </a:lnTo>
                  <a:lnTo>
                    <a:pt x="7742" y="5322"/>
                  </a:lnTo>
                  <a:lnTo>
                    <a:pt x="7696" y="5331"/>
                  </a:lnTo>
                  <a:lnTo>
                    <a:pt x="7693" y="5331"/>
                  </a:lnTo>
                  <a:lnTo>
                    <a:pt x="7647" y="5339"/>
                  </a:lnTo>
                  <a:lnTo>
                    <a:pt x="7644" y="5339"/>
                  </a:lnTo>
                  <a:lnTo>
                    <a:pt x="7597" y="5346"/>
                  </a:lnTo>
                  <a:lnTo>
                    <a:pt x="7594" y="5346"/>
                  </a:lnTo>
                  <a:lnTo>
                    <a:pt x="7547" y="5352"/>
                  </a:lnTo>
                  <a:lnTo>
                    <a:pt x="7544" y="5352"/>
                  </a:lnTo>
                  <a:lnTo>
                    <a:pt x="7496" y="5356"/>
                  </a:lnTo>
                  <a:lnTo>
                    <a:pt x="7493" y="5357"/>
                  </a:lnTo>
                  <a:lnTo>
                    <a:pt x="7445" y="5360"/>
                  </a:lnTo>
                  <a:lnTo>
                    <a:pt x="7442" y="5360"/>
                  </a:lnTo>
                  <a:lnTo>
                    <a:pt x="7394" y="5363"/>
                  </a:lnTo>
                  <a:lnTo>
                    <a:pt x="7391" y="5363"/>
                  </a:lnTo>
                  <a:lnTo>
                    <a:pt x="7343" y="5364"/>
                  </a:lnTo>
                  <a:lnTo>
                    <a:pt x="7340" y="5364"/>
                  </a:lnTo>
                  <a:lnTo>
                    <a:pt x="7292" y="5365"/>
                  </a:lnTo>
                  <a:lnTo>
                    <a:pt x="7288" y="5365"/>
                  </a:lnTo>
                  <a:lnTo>
                    <a:pt x="7240" y="5364"/>
                  </a:lnTo>
                  <a:lnTo>
                    <a:pt x="7237" y="5364"/>
                  </a:lnTo>
                  <a:lnTo>
                    <a:pt x="7189" y="5363"/>
                  </a:lnTo>
                  <a:lnTo>
                    <a:pt x="7186" y="5363"/>
                  </a:lnTo>
                  <a:lnTo>
                    <a:pt x="7138" y="5360"/>
                  </a:lnTo>
                  <a:lnTo>
                    <a:pt x="7136" y="5360"/>
                  </a:lnTo>
                  <a:lnTo>
                    <a:pt x="7156" y="5434"/>
                  </a:lnTo>
                  <a:lnTo>
                    <a:pt x="7158" y="5442"/>
                  </a:lnTo>
                  <a:lnTo>
                    <a:pt x="7179" y="5529"/>
                  </a:lnTo>
                  <a:lnTo>
                    <a:pt x="7180" y="5537"/>
                  </a:lnTo>
                  <a:lnTo>
                    <a:pt x="7198" y="5625"/>
                  </a:lnTo>
                  <a:lnTo>
                    <a:pt x="7200" y="5633"/>
                  </a:lnTo>
                  <a:lnTo>
                    <a:pt x="7215" y="5722"/>
                  </a:lnTo>
                  <a:lnTo>
                    <a:pt x="7216" y="5729"/>
                  </a:lnTo>
                  <a:lnTo>
                    <a:pt x="7229" y="5819"/>
                  </a:lnTo>
                  <a:lnTo>
                    <a:pt x="7230" y="5827"/>
                  </a:lnTo>
                  <a:lnTo>
                    <a:pt x="7240" y="5917"/>
                  </a:lnTo>
                  <a:lnTo>
                    <a:pt x="7241" y="5925"/>
                  </a:lnTo>
                  <a:lnTo>
                    <a:pt x="7248" y="6015"/>
                  </a:lnTo>
                  <a:lnTo>
                    <a:pt x="7248" y="6023"/>
                  </a:lnTo>
                  <a:lnTo>
                    <a:pt x="7252" y="6114"/>
                  </a:lnTo>
                  <a:lnTo>
                    <a:pt x="7253" y="6122"/>
                  </a:lnTo>
                  <a:lnTo>
                    <a:pt x="7254" y="6213"/>
                  </a:lnTo>
                  <a:lnTo>
                    <a:pt x="7254" y="6221"/>
                  </a:lnTo>
                  <a:lnTo>
                    <a:pt x="7253" y="6312"/>
                  </a:lnTo>
                  <a:lnTo>
                    <a:pt x="7252" y="6320"/>
                  </a:lnTo>
                  <a:lnTo>
                    <a:pt x="7248" y="6411"/>
                  </a:lnTo>
                  <a:lnTo>
                    <a:pt x="7248" y="6419"/>
                  </a:lnTo>
                  <a:lnTo>
                    <a:pt x="7241" y="6509"/>
                  </a:lnTo>
                  <a:lnTo>
                    <a:pt x="7240" y="6517"/>
                  </a:lnTo>
                  <a:lnTo>
                    <a:pt x="7230" y="6607"/>
                  </a:lnTo>
                  <a:lnTo>
                    <a:pt x="7229" y="6615"/>
                  </a:lnTo>
                  <a:lnTo>
                    <a:pt x="7216" y="6704"/>
                  </a:lnTo>
                  <a:lnTo>
                    <a:pt x="7215" y="6712"/>
                  </a:lnTo>
                  <a:lnTo>
                    <a:pt x="7200" y="6801"/>
                  </a:lnTo>
                  <a:lnTo>
                    <a:pt x="7198" y="6809"/>
                  </a:lnTo>
                  <a:lnTo>
                    <a:pt x="7180" y="6897"/>
                  </a:lnTo>
                  <a:lnTo>
                    <a:pt x="7179" y="6904"/>
                  </a:lnTo>
                  <a:lnTo>
                    <a:pt x="7158" y="6991"/>
                  </a:lnTo>
                  <a:lnTo>
                    <a:pt x="7156" y="6999"/>
                  </a:lnTo>
                  <a:lnTo>
                    <a:pt x="7133" y="7085"/>
                  </a:lnTo>
                  <a:lnTo>
                    <a:pt x="7130" y="7093"/>
                  </a:lnTo>
                  <a:lnTo>
                    <a:pt x="7104" y="7178"/>
                  </a:lnTo>
                  <a:lnTo>
                    <a:pt x="7102" y="7186"/>
                  </a:lnTo>
                  <a:lnTo>
                    <a:pt x="7073" y="7270"/>
                  </a:lnTo>
                  <a:lnTo>
                    <a:pt x="7070" y="7277"/>
                  </a:lnTo>
                  <a:lnTo>
                    <a:pt x="7039" y="7360"/>
                  </a:lnTo>
                  <a:lnTo>
                    <a:pt x="7036" y="7368"/>
                  </a:lnTo>
                  <a:lnTo>
                    <a:pt x="7002" y="7449"/>
                  </a:lnTo>
                  <a:lnTo>
                    <a:pt x="6999" y="7457"/>
                  </a:lnTo>
                  <a:lnTo>
                    <a:pt x="6963" y="7537"/>
                  </a:lnTo>
                  <a:lnTo>
                    <a:pt x="6959" y="7544"/>
                  </a:lnTo>
                  <a:lnTo>
                    <a:pt x="6920" y="7622"/>
                  </a:lnTo>
                  <a:lnTo>
                    <a:pt x="6917" y="7630"/>
                  </a:lnTo>
                  <a:lnTo>
                    <a:pt x="6876" y="7706"/>
                  </a:lnTo>
                  <a:lnTo>
                    <a:pt x="6871" y="7714"/>
                  </a:lnTo>
                  <a:lnTo>
                    <a:pt x="6828" y="7788"/>
                  </a:lnTo>
                  <a:lnTo>
                    <a:pt x="6823" y="7795"/>
                  </a:lnTo>
                  <a:lnTo>
                    <a:pt x="6778" y="7867"/>
                  </a:lnTo>
                  <a:lnTo>
                    <a:pt x="6773" y="7875"/>
                  </a:lnTo>
                  <a:lnTo>
                    <a:pt x="6725" y="7945"/>
                  </a:lnTo>
                  <a:lnTo>
                    <a:pt x="6720" y="7952"/>
                  </a:lnTo>
                  <a:lnTo>
                    <a:pt x="6670" y="8020"/>
                  </a:lnTo>
                  <a:lnTo>
                    <a:pt x="6665" y="8027"/>
                  </a:lnTo>
                  <a:lnTo>
                    <a:pt x="6613" y="8092"/>
                  </a:lnTo>
                  <a:lnTo>
                    <a:pt x="6607" y="8099"/>
                  </a:lnTo>
                  <a:lnTo>
                    <a:pt x="6554" y="8162"/>
                  </a:lnTo>
                  <a:lnTo>
                    <a:pt x="6547" y="8169"/>
                  </a:lnTo>
                  <a:lnTo>
                    <a:pt x="6492" y="8230"/>
                  </a:lnTo>
                  <a:lnTo>
                    <a:pt x="6485" y="8237"/>
                  </a:lnTo>
                  <a:lnTo>
                    <a:pt x="6427" y="8295"/>
                  </a:lnTo>
                  <a:lnTo>
                    <a:pt x="6421" y="8301"/>
                  </a:lnTo>
                  <a:lnTo>
                    <a:pt x="6361" y="8357"/>
                  </a:lnTo>
                  <a:lnTo>
                    <a:pt x="6354" y="8363"/>
                  </a:lnTo>
                  <a:lnTo>
                    <a:pt x="6293" y="8416"/>
                  </a:lnTo>
                  <a:lnTo>
                    <a:pt x="6285" y="8422"/>
                  </a:lnTo>
                  <a:lnTo>
                    <a:pt x="6222" y="8472"/>
                  </a:lnTo>
                  <a:lnTo>
                    <a:pt x="6214" y="8478"/>
                  </a:lnTo>
                  <a:lnTo>
                    <a:pt x="6150" y="8526"/>
                  </a:lnTo>
                  <a:lnTo>
                    <a:pt x="6141" y="8532"/>
                  </a:lnTo>
                  <a:lnTo>
                    <a:pt x="6075" y="8576"/>
                  </a:lnTo>
                  <a:lnTo>
                    <a:pt x="6067" y="8581"/>
                  </a:lnTo>
                  <a:lnTo>
                    <a:pt x="6000" y="8623"/>
                  </a:lnTo>
                  <a:lnTo>
                    <a:pt x="5991" y="8628"/>
                  </a:lnTo>
                  <a:lnTo>
                    <a:pt x="5922" y="8666"/>
                  </a:lnTo>
                  <a:lnTo>
                    <a:pt x="5913" y="8671"/>
                  </a:lnTo>
                  <a:lnTo>
                    <a:pt x="5844" y="8706"/>
                  </a:lnTo>
                  <a:lnTo>
                    <a:pt x="5834" y="8710"/>
                  </a:lnTo>
                  <a:lnTo>
                    <a:pt x="5764" y="8742"/>
                  </a:lnTo>
                  <a:lnTo>
                    <a:pt x="5754" y="8746"/>
                  </a:lnTo>
                  <a:lnTo>
                    <a:pt x="5683" y="8774"/>
                  </a:lnTo>
                  <a:lnTo>
                    <a:pt x="5673" y="8778"/>
                  </a:lnTo>
                  <a:lnTo>
                    <a:pt x="5601" y="8803"/>
                  </a:lnTo>
                  <a:lnTo>
                    <a:pt x="5591" y="8807"/>
                  </a:lnTo>
                  <a:lnTo>
                    <a:pt x="5518" y="8828"/>
                  </a:lnTo>
                  <a:lnTo>
                    <a:pt x="5507" y="8831"/>
                  </a:lnTo>
                  <a:lnTo>
                    <a:pt x="5434" y="8850"/>
                  </a:lnTo>
                  <a:lnTo>
                    <a:pt x="5423" y="8852"/>
                  </a:lnTo>
                  <a:lnTo>
                    <a:pt x="5350" y="8868"/>
                  </a:lnTo>
                  <a:lnTo>
                    <a:pt x="5339" y="8870"/>
                  </a:lnTo>
                  <a:lnTo>
                    <a:pt x="5264" y="8882"/>
                  </a:lnTo>
                  <a:lnTo>
                    <a:pt x="5253" y="8883"/>
                  </a:lnTo>
                  <a:lnTo>
                    <a:pt x="5179" y="8892"/>
                  </a:lnTo>
                  <a:lnTo>
                    <a:pt x="5167" y="8893"/>
                  </a:lnTo>
                  <a:lnTo>
                    <a:pt x="5092" y="8898"/>
                  </a:lnTo>
                  <a:lnTo>
                    <a:pt x="5081" y="8898"/>
                  </a:lnTo>
                  <a:lnTo>
                    <a:pt x="5006" y="8900"/>
                  </a:lnTo>
                  <a:lnTo>
                    <a:pt x="4994" y="8900"/>
                  </a:lnTo>
                  <a:lnTo>
                    <a:pt x="4919" y="8898"/>
                  </a:lnTo>
                  <a:lnTo>
                    <a:pt x="4908" y="8898"/>
                  </a:lnTo>
                  <a:lnTo>
                    <a:pt x="4833" y="8893"/>
                  </a:lnTo>
                  <a:lnTo>
                    <a:pt x="4821" y="8892"/>
                  </a:lnTo>
                  <a:lnTo>
                    <a:pt x="4747" y="8883"/>
                  </a:lnTo>
                  <a:lnTo>
                    <a:pt x="4736" y="8882"/>
                  </a:lnTo>
                  <a:lnTo>
                    <a:pt x="4661" y="8870"/>
                  </a:lnTo>
                  <a:lnTo>
                    <a:pt x="4650" y="8868"/>
                  </a:lnTo>
                  <a:lnTo>
                    <a:pt x="4577" y="8852"/>
                  </a:lnTo>
                  <a:lnTo>
                    <a:pt x="4566" y="8850"/>
                  </a:lnTo>
                  <a:lnTo>
                    <a:pt x="4493" y="8831"/>
                  </a:lnTo>
                  <a:lnTo>
                    <a:pt x="4482" y="8828"/>
                  </a:lnTo>
                  <a:lnTo>
                    <a:pt x="4409" y="8807"/>
                  </a:lnTo>
                  <a:lnTo>
                    <a:pt x="4399" y="8803"/>
                  </a:lnTo>
                  <a:lnTo>
                    <a:pt x="4327" y="8778"/>
                  </a:lnTo>
                  <a:lnTo>
                    <a:pt x="4317" y="8774"/>
                  </a:lnTo>
                  <a:lnTo>
                    <a:pt x="4246" y="8746"/>
                  </a:lnTo>
                  <a:lnTo>
                    <a:pt x="4236" y="8742"/>
                  </a:lnTo>
                  <a:lnTo>
                    <a:pt x="4166" y="8710"/>
                  </a:lnTo>
                  <a:lnTo>
                    <a:pt x="4156" y="8706"/>
                  </a:lnTo>
                  <a:lnTo>
                    <a:pt x="4087" y="8671"/>
                  </a:lnTo>
                  <a:lnTo>
                    <a:pt x="4078" y="8666"/>
                  </a:lnTo>
                  <a:lnTo>
                    <a:pt x="4009" y="8628"/>
                  </a:lnTo>
                  <a:lnTo>
                    <a:pt x="4000" y="8623"/>
                  </a:lnTo>
                  <a:lnTo>
                    <a:pt x="3933" y="8581"/>
                  </a:lnTo>
                  <a:lnTo>
                    <a:pt x="3925" y="8576"/>
                  </a:lnTo>
                  <a:lnTo>
                    <a:pt x="3859" y="8532"/>
                  </a:lnTo>
                  <a:lnTo>
                    <a:pt x="3850" y="8526"/>
                  </a:lnTo>
                  <a:lnTo>
                    <a:pt x="3786" y="8478"/>
                  </a:lnTo>
                  <a:lnTo>
                    <a:pt x="3778" y="8472"/>
                  </a:lnTo>
                  <a:lnTo>
                    <a:pt x="3715" y="8422"/>
                  </a:lnTo>
                  <a:lnTo>
                    <a:pt x="3707" y="8416"/>
                  </a:lnTo>
                  <a:lnTo>
                    <a:pt x="3646" y="8363"/>
                  </a:lnTo>
                  <a:lnTo>
                    <a:pt x="3639" y="8357"/>
                  </a:lnTo>
                  <a:lnTo>
                    <a:pt x="3579" y="8301"/>
                  </a:lnTo>
                  <a:lnTo>
                    <a:pt x="3573" y="8295"/>
                  </a:lnTo>
                  <a:lnTo>
                    <a:pt x="3515" y="8237"/>
                  </a:lnTo>
                  <a:lnTo>
                    <a:pt x="3508" y="8230"/>
                  </a:lnTo>
                  <a:lnTo>
                    <a:pt x="3453" y="8169"/>
                  </a:lnTo>
                  <a:lnTo>
                    <a:pt x="3446" y="8162"/>
                  </a:lnTo>
                  <a:lnTo>
                    <a:pt x="3393" y="8099"/>
                  </a:lnTo>
                  <a:lnTo>
                    <a:pt x="3387" y="8092"/>
                  </a:lnTo>
                  <a:lnTo>
                    <a:pt x="3335" y="8027"/>
                  </a:lnTo>
                  <a:lnTo>
                    <a:pt x="3330" y="8020"/>
                  </a:lnTo>
                  <a:lnTo>
                    <a:pt x="3280" y="7952"/>
                  </a:lnTo>
                  <a:lnTo>
                    <a:pt x="3275" y="7945"/>
                  </a:lnTo>
                  <a:lnTo>
                    <a:pt x="3227" y="7875"/>
                  </a:lnTo>
                  <a:lnTo>
                    <a:pt x="3222" y="7867"/>
                  </a:lnTo>
                  <a:lnTo>
                    <a:pt x="3177" y="7795"/>
                  </a:lnTo>
                  <a:lnTo>
                    <a:pt x="3172" y="7788"/>
                  </a:lnTo>
                  <a:lnTo>
                    <a:pt x="3129" y="7714"/>
                  </a:lnTo>
                  <a:lnTo>
                    <a:pt x="3124" y="7706"/>
                  </a:lnTo>
                  <a:lnTo>
                    <a:pt x="3083" y="7630"/>
                  </a:lnTo>
                  <a:lnTo>
                    <a:pt x="3080" y="7622"/>
                  </a:lnTo>
                  <a:lnTo>
                    <a:pt x="3041" y="7544"/>
                  </a:lnTo>
                  <a:lnTo>
                    <a:pt x="3037" y="7537"/>
                  </a:lnTo>
                  <a:lnTo>
                    <a:pt x="3001" y="7457"/>
                  </a:lnTo>
                  <a:lnTo>
                    <a:pt x="2998" y="7449"/>
                  </a:lnTo>
                  <a:lnTo>
                    <a:pt x="2964" y="7368"/>
                  </a:lnTo>
                  <a:lnTo>
                    <a:pt x="2961" y="7360"/>
                  </a:lnTo>
                  <a:lnTo>
                    <a:pt x="2930" y="7277"/>
                  </a:lnTo>
                  <a:lnTo>
                    <a:pt x="2927" y="7270"/>
                  </a:lnTo>
                  <a:lnTo>
                    <a:pt x="2898" y="7186"/>
                  </a:lnTo>
                  <a:lnTo>
                    <a:pt x="2896" y="7178"/>
                  </a:lnTo>
                  <a:lnTo>
                    <a:pt x="2870" y="7093"/>
                  </a:lnTo>
                  <a:lnTo>
                    <a:pt x="2867" y="7085"/>
                  </a:lnTo>
                  <a:lnTo>
                    <a:pt x="2844" y="6999"/>
                  </a:lnTo>
                  <a:lnTo>
                    <a:pt x="2842" y="6991"/>
                  </a:lnTo>
                  <a:lnTo>
                    <a:pt x="2821" y="6904"/>
                  </a:lnTo>
                  <a:lnTo>
                    <a:pt x="2820" y="6897"/>
                  </a:lnTo>
                  <a:lnTo>
                    <a:pt x="2802" y="6809"/>
                  </a:lnTo>
                  <a:lnTo>
                    <a:pt x="2800" y="6801"/>
                  </a:lnTo>
                  <a:lnTo>
                    <a:pt x="2785" y="6712"/>
                  </a:lnTo>
                  <a:lnTo>
                    <a:pt x="2784" y="6704"/>
                  </a:lnTo>
                  <a:lnTo>
                    <a:pt x="2771" y="6615"/>
                  </a:lnTo>
                  <a:lnTo>
                    <a:pt x="2770" y="6607"/>
                  </a:lnTo>
                  <a:lnTo>
                    <a:pt x="2760" y="6517"/>
                  </a:lnTo>
                  <a:lnTo>
                    <a:pt x="2759" y="6509"/>
                  </a:lnTo>
                  <a:lnTo>
                    <a:pt x="2752" y="6419"/>
                  </a:lnTo>
                  <a:lnTo>
                    <a:pt x="2752" y="6411"/>
                  </a:lnTo>
                  <a:lnTo>
                    <a:pt x="2748" y="6320"/>
                  </a:lnTo>
                  <a:lnTo>
                    <a:pt x="2747" y="6312"/>
                  </a:lnTo>
                  <a:lnTo>
                    <a:pt x="2746" y="6221"/>
                  </a:lnTo>
                  <a:lnTo>
                    <a:pt x="2746" y="6213"/>
                  </a:lnTo>
                  <a:lnTo>
                    <a:pt x="2747" y="6122"/>
                  </a:lnTo>
                  <a:lnTo>
                    <a:pt x="2748" y="6114"/>
                  </a:lnTo>
                  <a:lnTo>
                    <a:pt x="2752" y="6023"/>
                  </a:lnTo>
                  <a:lnTo>
                    <a:pt x="2752" y="6015"/>
                  </a:lnTo>
                  <a:lnTo>
                    <a:pt x="2759" y="5925"/>
                  </a:lnTo>
                  <a:lnTo>
                    <a:pt x="2760" y="5917"/>
                  </a:lnTo>
                  <a:lnTo>
                    <a:pt x="2770" y="5827"/>
                  </a:lnTo>
                  <a:lnTo>
                    <a:pt x="2771" y="5819"/>
                  </a:lnTo>
                  <a:lnTo>
                    <a:pt x="2784" y="5729"/>
                  </a:lnTo>
                  <a:lnTo>
                    <a:pt x="2785" y="5722"/>
                  </a:lnTo>
                  <a:lnTo>
                    <a:pt x="2800" y="5633"/>
                  </a:lnTo>
                  <a:lnTo>
                    <a:pt x="2802" y="5625"/>
                  </a:lnTo>
                  <a:lnTo>
                    <a:pt x="2820" y="5537"/>
                  </a:lnTo>
                  <a:lnTo>
                    <a:pt x="2821" y="5529"/>
                  </a:lnTo>
                  <a:lnTo>
                    <a:pt x="2842" y="5442"/>
                  </a:lnTo>
                  <a:lnTo>
                    <a:pt x="2844" y="5434"/>
                  </a:lnTo>
                  <a:lnTo>
                    <a:pt x="2864" y="5360"/>
                  </a:lnTo>
                  <a:lnTo>
                    <a:pt x="2862" y="5360"/>
                  </a:lnTo>
                  <a:lnTo>
                    <a:pt x="2814" y="5363"/>
                  </a:lnTo>
                  <a:lnTo>
                    <a:pt x="2811" y="5363"/>
                  </a:lnTo>
                  <a:lnTo>
                    <a:pt x="2763" y="5364"/>
                  </a:lnTo>
                  <a:lnTo>
                    <a:pt x="2760" y="5364"/>
                  </a:lnTo>
                  <a:lnTo>
                    <a:pt x="2712" y="5365"/>
                  </a:lnTo>
                  <a:lnTo>
                    <a:pt x="2708" y="5365"/>
                  </a:lnTo>
                  <a:lnTo>
                    <a:pt x="2660" y="5364"/>
                  </a:lnTo>
                  <a:lnTo>
                    <a:pt x="2657" y="5364"/>
                  </a:lnTo>
                  <a:lnTo>
                    <a:pt x="2609" y="5363"/>
                  </a:lnTo>
                  <a:lnTo>
                    <a:pt x="2606" y="5363"/>
                  </a:lnTo>
                  <a:lnTo>
                    <a:pt x="2558" y="5360"/>
                  </a:lnTo>
                  <a:lnTo>
                    <a:pt x="2555" y="5360"/>
                  </a:lnTo>
                  <a:lnTo>
                    <a:pt x="2507" y="5357"/>
                  </a:lnTo>
                  <a:lnTo>
                    <a:pt x="2504" y="5356"/>
                  </a:lnTo>
                  <a:lnTo>
                    <a:pt x="2456" y="5352"/>
                  </a:lnTo>
                  <a:lnTo>
                    <a:pt x="2453" y="5352"/>
                  </a:lnTo>
                  <a:lnTo>
                    <a:pt x="2406" y="5346"/>
                  </a:lnTo>
                  <a:lnTo>
                    <a:pt x="2403" y="5346"/>
                  </a:lnTo>
                  <a:lnTo>
                    <a:pt x="2356" y="5339"/>
                  </a:lnTo>
                  <a:lnTo>
                    <a:pt x="2353" y="5339"/>
                  </a:lnTo>
                  <a:lnTo>
                    <a:pt x="2307" y="5331"/>
                  </a:lnTo>
                  <a:lnTo>
                    <a:pt x="2304" y="5331"/>
                  </a:lnTo>
                  <a:lnTo>
                    <a:pt x="2258" y="5322"/>
                  </a:lnTo>
                  <a:lnTo>
                    <a:pt x="2255" y="5322"/>
                  </a:lnTo>
                  <a:lnTo>
                    <a:pt x="2210" y="5312"/>
                  </a:lnTo>
                  <a:lnTo>
                    <a:pt x="2206" y="5312"/>
                  </a:lnTo>
                  <a:lnTo>
                    <a:pt x="2162" y="5302"/>
                  </a:lnTo>
                  <a:lnTo>
                    <a:pt x="2158" y="5301"/>
                  </a:lnTo>
                  <a:lnTo>
                    <a:pt x="2114" y="5289"/>
                  </a:lnTo>
                  <a:lnTo>
                    <a:pt x="2111" y="5289"/>
                  </a:lnTo>
                  <a:lnTo>
                    <a:pt x="2068" y="5276"/>
                  </a:lnTo>
                  <a:lnTo>
                    <a:pt x="2064" y="5275"/>
                  </a:lnTo>
                  <a:lnTo>
                    <a:pt x="2022" y="5262"/>
                  </a:lnTo>
                  <a:lnTo>
                    <a:pt x="2018" y="5261"/>
                  </a:lnTo>
                  <a:lnTo>
                    <a:pt x="1977" y="5247"/>
                  </a:lnTo>
                  <a:lnTo>
                    <a:pt x="1973" y="5246"/>
                  </a:lnTo>
                  <a:lnTo>
                    <a:pt x="1933" y="5231"/>
                  </a:lnTo>
                  <a:lnTo>
                    <a:pt x="1929" y="5230"/>
                  </a:lnTo>
                  <a:lnTo>
                    <a:pt x="1890" y="5214"/>
                  </a:lnTo>
                  <a:lnTo>
                    <a:pt x="1886" y="5213"/>
                  </a:lnTo>
                  <a:lnTo>
                    <a:pt x="1848" y="5197"/>
                  </a:lnTo>
                  <a:lnTo>
                    <a:pt x="1844" y="5195"/>
                  </a:lnTo>
                  <a:lnTo>
                    <a:pt x="1807" y="5178"/>
                  </a:lnTo>
                  <a:lnTo>
                    <a:pt x="1803" y="5176"/>
                  </a:lnTo>
                  <a:lnTo>
                    <a:pt x="1767" y="5158"/>
                  </a:lnTo>
                  <a:lnTo>
                    <a:pt x="1763" y="5156"/>
                  </a:lnTo>
                  <a:lnTo>
                    <a:pt x="1728" y="5138"/>
                  </a:lnTo>
                  <a:lnTo>
                    <a:pt x="1724" y="5135"/>
                  </a:lnTo>
                  <a:lnTo>
                    <a:pt x="1691" y="5116"/>
                  </a:lnTo>
                  <a:lnTo>
                    <a:pt x="1686" y="5114"/>
                  </a:lnTo>
                  <a:lnTo>
                    <a:pt x="1654" y="5094"/>
                  </a:lnTo>
                  <a:lnTo>
                    <a:pt x="1650" y="5091"/>
                  </a:lnTo>
                  <a:lnTo>
                    <a:pt x="1619" y="5070"/>
                  </a:lnTo>
                  <a:lnTo>
                    <a:pt x="1615" y="5067"/>
                  </a:lnTo>
                  <a:lnTo>
                    <a:pt x="1585" y="5046"/>
                  </a:lnTo>
                  <a:lnTo>
                    <a:pt x="1581" y="5043"/>
                  </a:lnTo>
                  <a:lnTo>
                    <a:pt x="1553" y="5021"/>
                  </a:lnTo>
                  <a:lnTo>
                    <a:pt x="1548" y="5017"/>
                  </a:lnTo>
                  <a:lnTo>
                    <a:pt x="1522" y="4994"/>
                  </a:lnTo>
                  <a:lnTo>
                    <a:pt x="1517" y="4990"/>
                  </a:lnTo>
                  <a:lnTo>
                    <a:pt x="1492" y="4967"/>
                  </a:lnTo>
                  <a:lnTo>
                    <a:pt x="1488" y="4963"/>
                  </a:lnTo>
                  <a:lnTo>
                    <a:pt x="1464" y="4939"/>
                  </a:lnTo>
                  <a:lnTo>
                    <a:pt x="1459" y="4934"/>
                  </a:lnTo>
                  <a:lnTo>
                    <a:pt x="1438" y="4910"/>
                  </a:lnTo>
                  <a:lnTo>
                    <a:pt x="1433" y="4905"/>
                  </a:lnTo>
                  <a:lnTo>
                    <a:pt x="1413" y="4880"/>
                  </a:lnTo>
                  <a:lnTo>
                    <a:pt x="1408" y="4875"/>
                  </a:lnTo>
                  <a:lnTo>
                    <a:pt x="1390" y="4850"/>
                  </a:lnTo>
                  <a:lnTo>
                    <a:pt x="1386" y="4844"/>
                  </a:lnTo>
                  <a:lnTo>
                    <a:pt x="1369" y="4818"/>
                  </a:lnTo>
                  <a:lnTo>
                    <a:pt x="1365" y="4812"/>
                  </a:lnTo>
                  <a:lnTo>
                    <a:pt x="1350" y="4786"/>
                  </a:lnTo>
                  <a:lnTo>
                    <a:pt x="1346" y="4779"/>
                  </a:lnTo>
                  <a:lnTo>
                    <a:pt x="1332" y="4753"/>
                  </a:lnTo>
                  <a:lnTo>
                    <a:pt x="1329" y="4745"/>
                  </a:lnTo>
                  <a:lnTo>
                    <a:pt x="1317" y="4719"/>
                  </a:lnTo>
                  <a:lnTo>
                    <a:pt x="1314" y="4711"/>
                  </a:lnTo>
                  <a:lnTo>
                    <a:pt x="1304" y="4685"/>
                  </a:lnTo>
                  <a:lnTo>
                    <a:pt x="1301" y="4676"/>
                  </a:lnTo>
                  <a:lnTo>
                    <a:pt x="1293" y="4650"/>
                  </a:lnTo>
                  <a:lnTo>
                    <a:pt x="1290" y="4640"/>
                  </a:lnTo>
                  <a:lnTo>
                    <a:pt x="1284" y="4614"/>
                  </a:lnTo>
                  <a:lnTo>
                    <a:pt x="1282" y="4604"/>
                  </a:lnTo>
                  <a:lnTo>
                    <a:pt x="1278" y="4578"/>
                  </a:lnTo>
                  <a:lnTo>
                    <a:pt x="1276" y="4568"/>
                  </a:lnTo>
                  <a:lnTo>
                    <a:pt x="1274" y="4541"/>
                  </a:lnTo>
                  <a:lnTo>
                    <a:pt x="1273" y="4531"/>
                  </a:lnTo>
                  <a:lnTo>
                    <a:pt x="1272" y="4504"/>
                  </a:lnTo>
                  <a:lnTo>
                    <a:pt x="1272" y="4494"/>
                  </a:lnTo>
                  <a:lnTo>
                    <a:pt x="1273" y="4467"/>
                  </a:lnTo>
                  <a:lnTo>
                    <a:pt x="1274" y="4457"/>
                  </a:lnTo>
                  <a:lnTo>
                    <a:pt x="1276" y="4430"/>
                  </a:lnTo>
                  <a:lnTo>
                    <a:pt x="1278" y="4420"/>
                  </a:lnTo>
                  <a:lnTo>
                    <a:pt x="1282" y="4394"/>
                  </a:lnTo>
                  <a:lnTo>
                    <a:pt x="1284" y="4384"/>
                  </a:lnTo>
                  <a:lnTo>
                    <a:pt x="1290" y="4358"/>
                  </a:lnTo>
                  <a:lnTo>
                    <a:pt x="1293" y="4348"/>
                  </a:lnTo>
                  <a:lnTo>
                    <a:pt x="1301" y="4322"/>
                  </a:lnTo>
                  <a:lnTo>
                    <a:pt x="1304" y="4313"/>
                  </a:lnTo>
                  <a:lnTo>
                    <a:pt x="1314" y="4287"/>
                  </a:lnTo>
                  <a:lnTo>
                    <a:pt x="1317" y="4279"/>
                  </a:lnTo>
                  <a:lnTo>
                    <a:pt x="1329" y="4253"/>
                  </a:lnTo>
                  <a:lnTo>
                    <a:pt x="1332" y="4245"/>
                  </a:lnTo>
                  <a:lnTo>
                    <a:pt x="1346" y="4219"/>
                  </a:lnTo>
                  <a:lnTo>
                    <a:pt x="1350" y="4212"/>
                  </a:lnTo>
                  <a:lnTo>
                    <a:pt x="1365" y="4186"/>
                  </a:lnTo>
                  <a:lnTo>
                    <a:pt x="1369" y="4180"/>
                  </a:lnTo>
                  <a:lnTo>
                    <a:pt x="1386" y="4154"/>
                  </a:lnTo>
                  <a:lnTo>
                    <a:pt x="1390" y="4148"/>
                  </a:lnTo>
                  <a:lnTo>
                    <a:pt x="1408" y="4123"/>
                  </a:lnTo>
                  <a:lnTo>
                    <a:pt x="1413" y="4118"/>
                  </a:lnTo>
                  <a:lnTo>
                    <a:pt x="1433" y="4093"/>
                  </a:lnTo>
                  <a:lnTo>
                    <a:pt x="1438" y="4088"/>
                  </a:lnTo>
                  <a:lnTo>
                    <a:pt x="1459" y="4064"/>
                  </a:lnTo>
                  <a:lnTo>
                    <a:pt x="1464" y="4059"/>
                  </a:lnTo>
                  <a:lnTo>
                    <a:pt x="1488" y="4035"/>
                  </a:lnTo>
                  <a:lnTo>
                    <a:pt x="1492" y="4031"/>
                  </a:lnTo>
                  <a:lnTo>
                    <a:pt x="1517" y="4008"/>
                  </a:lnTo>
                  <a:lnTo>
                    <a:pt x="1522" y="4004"/>
                  </a:lnTo>
                  <a:lnTo>
                    <a:pt x="1548" y="3981"/>
                  </a:lnTo>
                  <a:lnTo>
                    <a:pt x="1553" y="3977"/>
                  </a:lnTo>
                  <a:lnTo>
                    <a:pt x="1581" y="3955"/>
                  </a:lnTo>
                  <a:lnTo>
                    <a:pt x="1585" y="3952"/>
                  </a:lnTo>
                  <a:lnTo>
                    <a:pt x="1615" y="3931"/>
                  </a:lnTo>
                  <a:lnTo>
                    <a:pt x="1619" y="3928"/>
                  </a:lnTo>
                  <a:lnTo>
                    <a:pt x="1650" y="3907"/>
                  </a:lnTo>
                  <a:lnTo>
                    <a:pt x="1654" y="3904"/>
                  </a:lnTo>
                  <a:lnTo>
                    <a:pt x="1686" y="3884"/>
                  </a:lnTo>
                  <a:lnTo>
                    <a:pt x="1691" y="3882"/>
                  </a:lnTo>
                  <a:lnTo>
                    <a:pt x="1724" y="3863"/>
                  </a:lnTo>
                  <a:lnTo>
                    <a:pt x="1728" y="3860"/>
                  </a:lnTo>
                  <a:lnTo>
                    <a:pt x="1763" y="3842"/>
                  </a:lnTo>
                  <a:lnTo>
                    <a:pt x="1767" y="3840"/>
                  </a:lnTo>
                  <a:lnTo>
                    <a:pt x="1803" y="3822"/>
                  </a:lnTo>
                  <a:lnTo>
                    <a:pt x="1807" y="3820"/>
                  </a:lnTo>
                  <a:lnTo>
                    <a:pt x="1844" y="3803"/>
                  </a:lnTo>
                  <a:lnTo>
                    <a:pt x="1848" y="3801"/>
                  </a:lnTo>
                  <a:lnTo>
                    <a:pt x="1886" y="3785"/>
                  </a:lnTo>
                  <a:lnTo>
                    <a:pt x="1890" y="3784"/>
                  </a:lnTo>
                  <a:lnTo>
                    <a:pt x="1929" y="3768"/>
                  </a:lnTo>
                  <a:lnTo>
                    <a:pt x="1933" y="3767"/>
                  </a:lnTo>
                  <a:lnTo>
                    <a:pt x="1973" y="3752"/>
                  </a:lnTo>
                  <a:lnTo>
                    <a:pt x="1977" y="3751"/>
                  </a:lnTo>
                  <a:lnTo>
                    <a:pt x="2018" y="3737"/>
                  </a:lnTo>
                  <a:lnTo>
                    <a:pt x="2022" y="3736"/>
                  </a:lnTo>
                  <a:lnTo>
                    <a:pt x="2064" y="3723"/>
                  </a:lnTo>
                  <a:lnTo>
                    <a:pt x="2068" y="3722"/>
                  </a:lnTo>
                  <a:lnTo>
                    <a:pt x="2111" y="3709"/>
                  </a:lnTo>
                  <a:lnTo>
                    <a:pt x="2114" y="3709"/>
                  </a:lnTo>
                  <a:lnTo>
                    <a:pt x="2158" y="3697"/>
                  </a:lnTo>
                  <a:lnTo>
                    <a:pt x="2162" y="3696"/>
                  </a:lnTo>
                  <a:lnTo>
                    <a:pt x="2206" y="3686"/>
                  </a:lnTo>
                  <a:lnTo>
                    <a:pt x="2210" y="3686"/>
                  </a:lnTo>
                  <a:lnTo>
                    <a:pt x="2255" y="3676"/>
                  </a:lnTo>
                  <a:lnTo>
                    <a:pt x="2258" y="3676"/>
                  </a:lnTo>
                  <a:lnTo>
                    <a:pt x="2304" y="3667"/>
                  </a:lnTo>
                  <a:lnTo>
                    <a:pt x="2307" y="3667"/>
                  </a:lnTo>
                  <a:lnTo>
                    <a:pt x="2353" y="3659"/>
                  </a:lnTo>
                  <a:lnTo>
                    <a:pt x="2356" y="3659"/>
                  </a:lnTo>
                  <a:lnTo>
                    <a:pt x="2403" y="3652"/>
                  </a:lnTo>
                  <a:lnTo>
                    <a:pt x="2406" y="3652"/>
                  </a:lnTo>
                  <a:lnTo>
                    <a:pt x="2453" y="3646"/>
                  </a:lnTo>
                  <a:lnTo>
                    <a:pt x="2456" y="3646"/>
                  </a:lnTo>
                  <a:lnTo>
                    <a:pt x="2504" y="3642"/>
                  </a:lnTo>
                  <a:lnTo>
                    <a:pt x="2507" y="3641"/>
                  </a:lnTo>
                  <a:lnTo>
                    <a:pt x="2555" y="3638"/>
                  </a:lnTo>
                  <a:lnTo>
                    <a:pt x="2558" y="3638"/>
                  </a:lnTo>
                  <a:lnTo>
                    <a:pt x="2606" y="3635"/>
                  </a:lnTo>
                  <a:lnTo>
                    <a:pt x="2609" y="3635"/>
                  </a:lnTo>
                  <a:lnTo>
                    <a:pt x="2657" y="3634"/>
                  </a:lnTo>
                  <a:lnTo>
                    <a:pt x="2660" y="3634"/>
                  </a:lnTo>
                  <a:lnTo>
                    <a:pt x="2708" y="3633"/>
                  </a:lnTo>
                  <a:lnTo>
                    <a:pt x="2712" y="3633"/>
                  </a:lnTo>
                  <a:lnTo>
                    <a:pt x="2760" y="3634"/>
                  </a:lnTo>
                  <a:lnTo>
                    <a:pt x="2763" y="3634"/>
                  </a:lnTo>
                  <a:lnTo>
                    <a:pt x="2811" y="3635"/>
                  </a:lnTo>
                  <a:lnTo>
                    <a:pt x="2814" y="3635"/>
                  </a:lnTo>
                  <a:lnTo>
                    <a:pt x="2862" y="3638"/>
                  </a:lnTo>
                  <a:lnTo>
                    <a:pt x="2865" y="3638"/>
                  </a:lnTo>
                  <a:lnTo>
                    <a:pt x="2913" y="3641"/>
                  </a:lnTo>
                  <a:lnTo>
                    <a:pt x="2916" y="3642"/>
                  </a:lnTo>
                  <a:lnTo>
                    <a:pt x="2964" y="3646"/>
                  </a:lnTo>
                  <a:lnTo>
                    <a:pt x="2967" y="3646"/>
                  </a:lnTo>
                  <a:lnTo>
                    <a:pt x="3014" y="3652"/>
                  </a:lnTo>
                  <a:lnTo>
                    <a:pt x="3017" y="3652"/>
                  </a:lnTo>
                  <a:lnTo>
                    <a:pt x="3064" y="3659"/>
                  </a:lnTo>
                  <a:lnTo>
                    <a:pt x="3067" y="3659"/>
                  </a:lnTo>
                  <a:lnTo>
                    <a:pt x="3113" y="3667"/>
                  </a:lnTo>
                  <a:lnTo>
                    <a:pt x="3116" y="3667"/>
                  </a:lnTo>
                  <a:lnTo>
                    <a:pt x="3162" y="3676"/>
                  </a:lnTo>
                  <a:lnTo>
                    <a:pt x="3165" y="3676"/>
                  </a:lnTo>
                  <a:lnTo>
                    <a:pt x="3210" y="3686"/>
                  </a:lnTo>
                  <a:lnTo>
                    <a:pt x="3214" y="3686"/>
                  </a:lnTo>
                  <a:lnTo>
                    <a:pt x="3258" y="3696"/>
                  </a:lnTo>
                  <a:lnTo>
                    <a:pt x="3262" y="3697"/>
                  </a:lnTo>
                  <a:lnTo>
                    <a:pt x="3306" y="3709"/>
                  </a:lnTo>
                  <a:lnTo>
                    <a:pt x="3309" y="3709"/>
                  </a:lnTo>
                  <a:lnTo>
                    <a:pt x="3352" y="3722"/>
                  </a:lnTo>
                  <a:lnTo>
                    <a:pt x="3356" y="3723"/>
                  </a:lnTo>
                  <a:lnTo>
                    <a:pt x="3398" y="3736"/>
                  </a:lnTo>
                  <a:lnTo>
                    <a:pt x="3402" y="3737"/>
                  </a:lnTo>
                  <a:lnTo>
                    <a:pt x="3443" y="3751"/>
                  </a:lnTo>
                  <a:lnTo>
                    <a:pt x="3447" y="3752"/>
                  </a:lnTo>
                  <a:lnTo>
                    <a:pt x="3487" y="3767"/>
                  </a:lnTo>
                  <a:lnTo>
                    <a:pt x="3491" y="3768"/>
                  </a:lnTo>
                  <a:lnTo>
                    <a:pt x="3530" y="3784"/>
                  </a:lnTo>
                  <a:lnTo>
                    <a:pt x="3534" y="3785"/>
                  </a:lnTo>
                  <a:lnTo>
                    <a:pt x="3572" y="3801"/>
                  </a:lnTo>
                  <a:lnTo>
                    <a:pt x="3576" y="3803"/>
                  </a:lnTo>
                  <a:lnTo>
                    <a:pt x="3613" y="3820"/>
                  </a:lnTo>
                  <a:lnTo>
                    <a:pt x="3617" y="3822"/>
                  </a:lnTo>
                  <a:lnTo>
                    <a:pt x="3653" y="3840"/>
                  </a:lnTo>
                  <a:lnTo>
                    <a:pt x="3657" y="3842"/>
                  </a:lnTo>
                  <a:lnTo>
                    <a:pt x="3691" y="3861"/>
                  </a:lnTo>
                  <a:lnTo>
                    <a:pt x="3696" y="3863"/>
                  </a:lnTo>
                  <a:lnTo>
                    <a:pt x="3729" y="3882"/>
                  </a:lnTo>
                  <a:lnTo>
                    <a:pt x="3733" y="3885"/>
                  </a:lnTo>
                  <a:lnTo>
                    <a:pt x="3765" y="3904"/>
                  </a:lnTo>
                  <a:lnTo>
                    <a:pt x="3769" y="3907"/>
                  </a:lnTo>
                  <a:lnTo>
                    <a:pt x="3800" y="3928"/>
                  </a:lnTo>
                  <a:lnTo>
                    <a:pt x="3805" y="3931"/>
                  </a:lnTo>
                  <a:lnTo>
                    <a:pt x="3811" y="3936"/>
                  </a:lnTo>
                  <a:lnTo>
                    <a:pt x="3850" y="3907"/>
                  </a:lnTo>
                  <a:lnTo>
                    <a:pt x="3859" y="3901"/>
                  </a:lnTo>
                  <a:lnTo>
                    <a:pt x="3874" y="3891"/>
                  </a:lnTo>
                  <a:lnTo>
                    <a:pt x="3850" y="3858"/>
                  </a:lnTo>
                  <a:lnTo>
                    <a:pt x="3845" y="3850"/>
                  </a:lnTo>
                  <a:lnTo>
                    <a:pt x="3821" y="3814"/>
                  </a:lnTo>
                  <a:lnTo>
                    <a:pt x="3816" y="3806"/>
                  </a:lnTo>
                  <a:lnTo>
                    <a:pt x="3794" y="3769"/>
                  </a:lnTo>
                  <a:lnTo>
                    <a:pt x="3789" y="3761"/>
                  </a:lnTo>
                  <a:lnTo>
                    <a:pt x="3768" y="3723"/>
                  </a:lnTo>
                  <a:lnTo>
                    <a:pt x="3764" y="3715"/>
                  </a:lnTo>
                  <a:lnTo>
                    <a:pt x="3745" y="3676"/>
                  </a:lnTo>
                  <a:lnTo>
                    <a:pt x="3741" y="3668"/>
                  </a:lnTo>
                  <a:lnTo>
                    <a:pt x="3723" y="3629"/>
                  </a:lnTo>
                  <a:lnTo>
                    <a:pt x="3719" y="3621"/>
                  </a:lnTo>
                  <a:lnTo>
                    <a:pt x="3703" y="3581"/>
                  </a:lnTo>
                  <a:lnTo>
                    <a:pt x="3699" y="3572"/>
                  </a:lnTo>
                  <a:lnTo>
                    <a:pt x="3685" y="3532"/>
                  </a:lnTo>
                  <a:lnTo>
                    <a:pt x="3682" y="3524"/>
                  </a:lnTo>
                  <a:lnTo>
                    <a:pt x="3668" y="3483"/>
                  </a:lnTo>
                  <a:lnTo>
                    <a:pt x="3666" y="3474"/>
                  </a:lnTo>
                  <a:lnTo>
                    <a:pt x="3654" y="3433"/>
                  </a:lnTo>
                  <a:lnTo>
                    <a:pt x="3651" y="3424"/>
                  </a:lnTo>
                  <a:lnTo>
                    <a:pt x="3641" y="3383"/>
                  </a:lnTo>
                  <a:lnTo>
                    <a:pt x="3639" y="3374"/>
                  </a:lnTo>
                  <a:lnTo>
                    <a:pt x="3630" y="3332"/>
                  </a:lnTo>
                  <a:lnTo>
                    <a:pt x="3629" y="3323"/>
                  </a:lnTo>
                  <a:lnTo>
                    <a:pt x="3621" y="3281"/>
                  </a:lnTo>
                  <a:lnTo>
                    <a:pt x="3620" y="3272"/>
                  </a:lnTo>
                  <a:lnTo>
                    <a:pt x="3614" y="3229"/>
                  </a:lnTo>
                  <a:lnTo>
                    <a:pt x="3613" y="3220"/>
                  </a:lnTo>
                  <a:lnTo>
                    <a:pt x="3609" y="3177"/>
                  </a:lnTo>
                  <a:lnTo>
                    <a:pt x="3609" y="3168"/>
                  </a:lnTo>
                  <a:lnTo>
                    <a:pt x="3606" y="3125"/>
                  </a:lnTo>
                  <a:lnTo>
                    <a:pt x="3606" y="3116"/>
                  </a:lnTo>
                  <a:lnTo>
                    <a:pt x="3605" y="3073"/>
                  </a:lnTo>
                  <a:lnTo>
                    <a:pt x="3605" y="3063"/>
                  </a:lnTo>
                  <a:lnTo>
                    <a:pt x="3606" y="3020"/>
                  </a:lnTo>
                  <a:lnTo>
                    <a:pt x="3606" y="3011"/>
                  </a:lnTo>
                  <a:lnTo>
                    <a:pt x="3609" y="2968"/>
                  </a:lnTo>
                  <a:lnTo>
                    <a:pt x="3609" y="2959"/>
                  </a:lnTo>
                  <a:lnTo>
                    <a:pt x="3613" y="2916"/>
                  </a:lnTo>
                  <a:lnTo>
                    <a:pt x="3614" y="2907"/>
                  </a:lnTo>
                  <a:lnTo>
                    <a:pt x="3620" y="2864"/>
                  </a:lnTo>
                  <a:lnTo>
                    <a:pt x="3621" y="2855"/>
                  </a:lnTo>
                  <a:lnTo>
                    <a:pt x="3629" y="2813"/>
                  </a:lnTo>
                  <a:lnTo>
                    <a:pt x="3630" y="2804"/>
                  </a:lnTo>
                  <a:lnTo>
                    <a:pt x="3639" y="2762"/>
                  </a:lnTo>
                  <a:lnTo>
                    <a:pt x="3641" y="2753"/>
                  </a:lnTo>
                  <a:lnTo>
                    <a:pt x="3651" y="2711"/>
                  </a:lnTo>
                  <a:lnTo>
                    <a:pt x="3654" y="2702"/>
                  </a:lnTo>
                  <a:lnTo>
                    <a:pt x="3666" y="2661"/>
                  </a:lnTo>
                  <a:lnTo>
                    <a:pt x="3668" y="2652"/>
                  </a:lnTo>
                  <a:lnTo>
                    <a:pt x="3682" y="2612"/>
                  </a:lnTo>
                  <a:lnTo>
                    <a:pt x="3685" y="2603"/>
                  </a:lnTo>
                  <a:lnTo>
                    <a:pt x="3699" y="2563"/>
                  </a:lnTo>
                  <a:lnTo>
                    <a:pt x="3703" y="2554"/>
                  </a:lnTo>
                  <a:lnTo>
                    <a:pt x="3719" y="2515"/>
                  </a:lnTo>
                  <a:lnTo>
                    <a:pt x="3723" y="2506"/>
                  </a:lnTo>
                  <a:lnTo>
                    <a:pt x="3741" y="2467"/>
                  </a:lnTo>
                  <a:lnTo>
                    <a:pt x="3745" y="2459"/>
                  </a:lnTo>
                  <a:lnTo>
                    <a:pt x="3764" y="2420"/>
                  </a:lnTo>
                  <a:lnTo>
                    <a:pt x="3768" y="2412"/>
                  </a:lnTo>
                  <a:lnTo>
                    <a:pt x="3789" y="2375"/>
                  </a:lnTo>
                  <a:lnTo>
                    <a:pt x="3794" y="2366"/>
                  </a:lnTo>
                  <a:lnTo>
                    <a:pt x="3816" y="2329"/>
                  </a:lnTo>
                  <a:lnTo>
                    <a:pt x="3821" y="2321"/>
                  </a:lnTo>
                  <a:lnTo>
                    <a:pt x="3845" y="2285"/>
                  </a:lnTo>
                  <a:lnTo>
                    <a:pt x="3850" y="2277"/>
                  </a:lnTo>
                  <a:lnTo>
                    <a:pt x="3875" y="2242"/>
                  </a:lnTo>
                  <a:lnTo>
                    <a:pt x="3880" y="2235"/>
                  </a:lnTo>
                  <a:lnTo>
                    <a:pt x="3907" y="2201"/>
                  </a:lnTo>
                  <a:lnTo>
                    <a:pt x="3912" y="2194"/>
                  </a:lnTo>
                  <a:lnTo>
                    <a:pt x="3940" y="2161"/>
                  </a:lnTo>
                  <a:lnTo>
                    <a:pt x="3946" y="2154"/>
                  </a:lnTo>
                  <a:lnTo>
                    <a:pt x="3974" y="2122"/>
                  </a:lnTo>
                  <a:lnTo>
                    <a:pt x="3980" y="2115"/>
                  </a:lnTo>
                  <a:lnTo>
                    <a:pt x="4010" y="2084"/>
                  </a:lnTo>
                  <a:lnTo>
                    <a:pt x="4017" y="2078"/>
                  </a:lnTo>
                  <a:lnTo>
                    <a:pt x="4047" y="2048"/>
                  </a:lnTo>
                  <a:lnTo>
                    <a:pt x="4054" y="2042"/>
                  </a:lnTo>
                  <a:lnTo>
                    <a:pt x="4086" y="2013"/>
                  </a:lnTo>
                  <a:lnTo>
                    <a:pt x="4093" y="2007"/>
                  </a:lnTo>
                  <a:lnTo>
                    <a:pt x="4106" y="1997"/>
                  </a:lnTo>
                  <a:lnTo>
                    <a:pt x="3730" y="1433"/>
                  </a:lnTo>
                  <a:lnTo>
                    <a:pt x="3720" y="1416"/>
                  </a:lnTo>
                  <a:lnTo>
                    <a:pt x="3713" y="1398"/>
                  </a:lnTo>
                  <a:lnTo>
                    <a:pt x="3708" y="1379"/>
                  </a:lnTo>
                  <a:lnTo>
                    <a:pt x="3705" y="1360"/>
                  </a:lnTo>
                  <a:lnTo>
                    <a:pt x="3705" y="1340"/>
                  </a:lnTo>
                  <a:lnTo>
                    <a:pt x="3708" y="1321"/>
                  </a:lnTo>
                  <a:lnTo>
                    <a:pt x="3713" y="1302"/>
                  </a:lnTo>
                  <a:lnTo>
                    <a:pt x="3721" y="1283"/>
                  </a:lnTo>
                  <a:lnTo>
                    <a:pt x="3730" y="1266"/>
                  </a:lnTo>
                  <a:lnTo>
                    <a:pt x="3742" y="1251"/>
                  </a:lnTo>
                  <a:lnTo>
                    <a:pt x="3756" y="1237"/>
                  </a:lnTo>
                  <a:lnTo>
                    <a:pt x="3772" y="1225"/>
                  </a:lnTo>
                  <a:lnTo>
                    <a:pt x="3789" y="1215"/>
                  </a:lnTo>
                  <a:lnTo>
                    <a:pt x="3807" y="1208"/>
                  </a:lnTo>
                  <a:lnTo>
                    <a:pt x="3826" y="1203"/>
                  </a:lnTo>
                  <a:lnTo>
                    <a:pt x="3845" y="1200"/>
                  </a:lnTo>
                  <a:lnTo>
                    <a:pt x="3865" y="1200"/>
                  </a:lnTo>
                  <a:lnTo>
                    <a:pt x="3884" y="1203"/>
                  </a:lnTo>
                  <a:lnTo>
                    <a:pt x="3903" y="1208"/>
                  </a:lnTo>
                  <a:lnTo>
                    <a:pt x="3922" y="1216"/>
                  </a:lnTo>
                  <a:close/>
                  <a:moveTo>
                    <a:pt x="8423" y="4550"/>
                  </a:moveTo>
                  <a:lnTo>
                    <a:pt x="8426" y="4533"/>
                  </a:lnTo>
                  <a:lnTo>
                    <a:pt x="8427" y="4516"/>
                  </a:lnTo>
                  <a:lnTo>
                    <a:pt x="8428" y="4499"/>
                  </a:lnTo>
                  <a:lnTo>
                    <a:pt x="8427" y="4482"/>
                  </a:lnTo>
                  <a:lnTo>
                    <a:pt x="8426" y="4465"/>
                  </a:lnTo>
                  <a:lnTo>
                    <a:pt x="8423" y="4448"/>
                  </a:lnTo>
                  <a:lnTo>
                    <a:pt x="8419" y="4431"/>
                  </a:lnTo>
                  <a:lnTo>
                    <a:pt x="8414" y="4414"/>
                  </a:lnTo>
                  <a:lnTo>
                    <a:pt x="8407" y="4396"/>
                  </a:lnTo>
                  <a:lnTo>
                    <a:pt x="8399" y="4379"/>
                  </a:lnTo>
                  <a:lnTo>
                    <a:pt x="8390" y="4361"/>
                  </a:lnTo>
                  <a:lnTo>
                    <a:pt x="8379" y="4342"/>
                  </a:lnTo>
                  <a:lnTo>
                    <a:pt x="8367" y="4324"/>
                  </a:lnTo>
                  <a:lnTo>
                    <a:pt x="8353" y="4305"/>
                  </a:lnTo>
                  <a:lnTo>
                    <a:pt x="8338" y="4287"/>
                  </a:lnTo>
                  <a:lnTo>
                    <a:pt x="8321" y="4268"/>
                  </a:lnTo>
                  <a:lnTo>
                    <a:pt x="8302" y="4249"/>
                  </a:lnTo>
                  <a:lnTo>
                    <a:pt x="8282" y="4230"/>
                  </a:lnTo>
                  <a:lnTo>
                    <a:pt x="8260" y="4212"/>
                  </a:lnTo>
                  <a:lnTo>
                    <a:pt x="8236" y="4194"/>
                  </a:lnTo>
                  <a:lnTo>
                    <a:pt x="8212" y="4176"/>
                  </a:lnTo>
                  <a:lnTo>
                    <a:pt x="8185" y="4158"/>
                  </a:lnTo>
                  <a:lnTo>
                    <a:pt x="8158" y="4141"/>
                  </a:lnTo>
                  <a:lnTo>
                    <a:pt x="8128" y="4124"/>
                  </a:lnTo>
                  <a:lnTo>
                    <a:pt x="8098" y="4108"/>
                  </a:lnTo>
                  <a:lnTo>
                    <a:pt x="8066" y="4092"/>
                  </a:lnTo>
                  <a:lnTo>
                    <a:pt x="8033" y="4077"/>
                  </a:lnTo>
                  <a:lnTo>
                    <a:pt x="7998" y="4062"/>
                  </a:lnTo>
                  <a:lnTo>
                    <a:pt x="7963" y="4048"/>
                  </a:lnTo>
                  <a:lnTo>
                    <a:pt x="7926" y="4035"/>
                  </a:lnTo>
                  <a:lnTo>
                    <a:pt x="7888" y="4022"/>
                  </a:lnTo>
                  <a:lnTo>
                    <a:pt x="7849" y="4010"/>
                  </a:lnTo>
                  <a:lnTo>
                    <a:pt x="7810" y="3999"/>
                  </a:lnTo>
                  <a:lnTo>
                    <a:pt x="7769" y="3988"/>
                  </a:lnTo>
                  <a:lnTo>
                    <a:pt x="7728" y="3979"/>
                  </a:lnTo>
                  <a:lnTo>
                    <a:pt x="7686" y="3970"/>
                  </a:lnTo>
                  <a:lnTo>
                    <a:pt x="7644" y="3963"/>
                  </a:lnTo>
                  <a:lnTo>
                    <a:pt x="7601" y="3956"/>
                  </a:lnTo>
                  <a:lnTo>
                    <a:pt x="7558" y="3950"/>
                  </a:lnTo>
                  <a:lnTo>
                    <a:pt x="7514" y="3945"/>
                  </a:lnTo>
                  <a:lnTo>
                    <a:pt x="7470" y="3940"/>
                  </a:lnTo>
                  <a:lnTo>
                    <a:pt x="7425" y="3937"/>
                  </a:lnTo>
                  <a:lnTo>
                    <a:pt x="7380" y="3935"/>
                  </a:lnTo>
                  <a:lnTo>
                    <a:pt x="7335" y="3933"/>
                  </a:lnTo>
                  <a:lnTo>
                    <a:pt x="7290" y="3933"/>
                  </a:lnTo>
                  <a:lnTo>
                    <a:pt x="7245" y="3933"/>
                  </a:lnTo>
                  <a:lnTo>
                    <a:pt x="7200" y="3935"/>
                  </a:lnTo>
                  <a:lnTo>
                    <a:pt x="7155" y="3937"/>
                  </a:lnTo>
                  <a:lnTo>
                    <a:pt x="7110" y="3940"/>
                  </a:lnTo>
                  <a:lnTo>
                    <a:pt x="7066" y="3945"/>
                  </a:lnTo>
                  <a:lnTo>
                    <a:pt x="7022" y="3950"/>
                  </a:lnTo>
                  <a:lnTo>
                    <a:pt x="6979" y="3956"/>
                  </a:lnTo>
                  <a:lnTo>
                    <a:pt x="6936" y="3963"/>
                  </a:lnTo>
                  <a:lnTo>
                    <a:pt x="6894" y="3970"/>
                  </a:lnTo>
                  <a:lnTo>
                    <a:pt x="6852" y="3979"/>
                  </a:lnTo>
                  <a:lnTo>
                    <a:pt x="6811" y="3988"/>
                  </a:lnTo>
                  <a:lnTo>
                    <a:pt x="6770" y="3999"/>
                  </a:lnTo>
                  <a:lnTo>
                    <a:pt x="6731" y="4010"/>
                  </a:lnTo>
                  <a:lnTo>
                    <a:pt x="6692" y="4022"/>
                  </a:lnTo>
                  <a:lnTo>
                    <a:pt x="6654" y="4035"/>
                  </a:lnTo>
                  <a:lnTo>
                    <a:pt x="6617" y="4048"/>
                  </a:lnTo>
                  <a:lnTo>
                    <a:pt x="6582" y="4062"/>
                  </a:lnTo>
                  <a:lnTo>
                    <a:pt x="6548" y="4077"/>
                  </a:lnTo>
                  <a:lnTo>
                    <a:pt x="6514" y="4092"/>
                  </a:lnTo>
                  <a:lnTo>
                    <a:pt x="6483" y="4108"/>
                  </a:lnTo>
                  <a:lnTo>
                    <a:pt x="6452" y="4124"/>
                  </a:lnTo>
                  <a:lnTo>
                    <a:pt x="6427" y="4138"/>
                  </a:lnTo>
                  <a:lnTo>
                    <a:pt x="6427" y="4138"/>
                  </a:lnTo>
                  <a:lnTo>
                    <a:pt x="6485" y="4196"/>
                  </a:lnTo>
                  <a:lnTo>
                    <a:pt x="6492" y="4203"/>
                  </a:lnTo>
                  <a:lnTo>
                    <a:pt x="6547" y="4264"/>
                  </a:lnTo>
                  <a:lnTo>
                    <a:pt x="6554" y="4271"/>
                  </a:lnTo>
                  <a:lnTo>
                    <a:pt x="6607" y="4334"/>
                  </a:lnTo>
                  <a:lnTo>
                    <a:pt x="6613" y="4341"/>
                  </a:lnTo>
                  <a:lnTo>
                    <a:pt x="6665" y="4406"/>
                  </a:lnTo>
                  <a:lnTo>
                    <a:pt x="6670" y="4413"/>
                  </a:lnTo>
                  <a:lnTo>
                    <a:pt x="6720" y="4481"/>
                  </a:lnTo>
                  <a:lnTo>
                    <a:pt x="6725" y="4488"/>
                  </a:lnTo>
                  <a:lnTo>
                    <a:pt x="6773" y="4558"/>
                  </a:lnTo>
                  <a:lnTo>
                    <a:pt x="6778" y="4566"/>
                  </a:lnTo>
                  <a:lnTo>
                    <a:pt x="6823" y="4638"/>
                  </a:lnTo>
                  <a:lnTo>
                    <a:pt x="6828" y="4645"/>
                  </a:lnTo>
                  <a:lnTo>
                    <a:pt x="6871" y="4719"/>
                  </a:lnTo>
                  <a:lnTo>
                    <a:pt x="6876" y="4727"/>
                  </a:lnTo>
                  <a:lnTo>
                    <a:pt x="6917" y="4803"/>
                  </a:lnTo>
                  <a:lnTo>
                    <a:pt x="6920" y="4811"/>
                  </a:lnTo>
                  <a:lnTo>
                    <a:pt x="6959" y="4889"/>
                  </a:lnTo>
                  <a:lnTo>
                    <a:pt x="6963" y="4896"/>
                  </a:lnTo>
                  <a:lnTo>
                    <a:pt x="6999" y="4976"/>
                  </a:lnTo>
                  <a:lnTo>
                    <a:pt x="7002" y="4984"/>
                  </a:lnTo>
                  <a:lnTo>
                    <a:pt x="7029" y="5049"/>
                  </a:lnTo>
                  <a:lnTo>
                    <a:pt x="7066" y="5053"/>
                  </a:lnTo>
                  <a:lnTo>
                    <a:pt x="7110" y="5058"/>
                  </a:lnTo>
                  <a:lnTo>
                    <a:pt x="7155" y="5061"/>
                  </a:lnTo>
                  <a:lnTo>
                    <a:pt x="7200" y="5063"/>
                  </a:lnTo>
                  <a:lnTo>
                    <a:pt x="7245" y="5065"/>
                  </a:lnTo>
                  <a:lnTo>
                    <a:pt x="7290" y="5065"/>
                  </a:lnTo>
                  <a:lnTo>
                    <a:pt x="7335" y="5065"/>
                  </a:lnTo>
                  <a:lnTo>
                    <a:pt x="7380" y="5063"/>
                  </a:lnTo>
                  <a:lnTo>
                    <a:pt x="7425" y="5061"/>
                  </a:lnTo>
                  <a:lnTo>
                    <a:pt x="7470" y="5058"/>
                  </a:lnTo>
                  <a:lnTo>
                    <a:pt x="7514" y="5053"/>
                  </a:lnTo>
                  <a:lnTo>
                    <a:pt x="7558" y="5048"/>
                  </a:lnTo>
                  <a:lnTo>
                    <a:pt x="7601" y="5042"/>
                  </a:lnTo>
                  <a:lnTo>
                    <a:pt x="7644" y="5035"/>
                  </a:lnTo>
                  <a:lnTo>
                    <a:pt x="7686" y="5028"/>
                  </a:lnTo>
                  <a:lnTo>
                    <a:pt x="7728" y="5019"/>
                  </a:lnTo>
                  <a:lnTo>
                    <a:pt x="7769" y="5010"/>
                  </a:lnTo>
                  <a:lnTo>
                    <a:pt x="7810" y="4999"/>
                  </a:lnTo>
                  <a:lnTo>
                    <a:pt x="7849" y="4988"/>
                  </a:lnTo>
                  <a:lnTo>
                    <a:pt x="7888" y="4976"/>
                  </a:lnTo>
                  <a:lnTo>
                    <a:pt x="7926" y="4963"/>
                  </a:lnTo>
                  <a:lnTo>
                    <a:pt x="7963" y="4950"/>
                  </a:lnTo>
                  <a:lnTo>
                    <a:pt x="7998" y="4936"/>
                  </a:lnTo>
                  <a:lnTo>
                    <a:pt x="8033" y="4921"/>
                  </a:lnTo>
                  <a:lnTo>
                    <a:pt x="8066" y="4906"/>
                  </a:lnTo>
                  <a:lnTo>
                    <a:pt x="8098" y="4890"/>
                  </a:lnTo>
                  <a:lnTo>
                    <a:pt x="8128" y="4874"/>
                  </a:lnTo>
                  <a:lnTo>
                    <a:pt x="8158" y="4857"/>
                  </a:lnTo>
                  <a:lnTo>
                    <a:pt x="8185" y="4840"/>
                  </a:lnTo>
                  <a:lnTo>
                    <a:pt x="8212" y="4822"/>
                  </a:lnTo>
                  <a:lnTo>
                    <a:pt x="8236" y="4804"/>
                  </a:lnTo>
                  <a:lnTo>
                    <a:pt x="8260" y="4786"/>
                  </a:lnTo>
                  <a:lnTo>
                    <a:pt x="8282" y="4768"/>
                  </a:lnTo>
                  <a:lnTo>
                    <a:pt x="8302" y="4749"/>
                  </a:lnTo>
                  <a:lnTo>
                    <a:pt x="8321" y="4730"/>
                  </a:lnTo>
                  <a:lnTo>
                    <a:pt x="8338" y="4711"/>
                  </a:lnTo>
                  <a:lnTo>
                    <a:pt x="8353" y="4693"/>
                  </a:lnTo>
                  <a:lnTo>
                    <a:pt x="8367" y="4674"/>
                  </a:lnTo>
                  <a:lnTo>
                    <a:pt x="8379" y="4656"/>
                  </a:lnTo>
                  <a:lnTo>
                    <a:pt x="8390" y="4637"/>
                  </a:lnTo>
                  <a:lnTo>
                    <a:pt x="8399" y="4619"/>
                  </a:lnTo>
                  <a:lnTo>
                    <a:pt x="8407" y="4602"/>
                  </a:lnTo>
                  <a:lnTo>
                    <a:pt x="8414" y="4584"/>
                  </a:lnTo>
                  <a:lnTo>
                    <a:pt x="8419" y="4567"/>
                  </a:lnTo>
                  <a:lnTo>
                    <a:pt x="8423" y="4550"/>
                  </a:lnTo>
                  <a:close/>
                  <a:moveTo>
                    <a:pt x="6672" y="5562"/>
                  </a:moveTo>
                  <a:lnTo>
                    <a:pt x="6658" y="5508"/>
                  </a:lnTo>
                  <a:lnTo>
                    <a:pt x="3342" y="5508"/>
                  </a:lnTo>
                  <a:lnTo>
                    <a:pt x="3328" y="5562"/>
                  </a:lnTo>
                  <a:lnTo>
                    <a:pt x="3309" y="5641"/>
                  </a:lnTo>
                  <a:lnTo>
                    <a:pt x="3292" y="5722"/>
                  </a:lnTo>
                  <a:lnTo>
                    <a:pt x="3278" y="5803"/>
                  </a:lnTo>
                  <a:lnTo>
                    <a:pt x="3267" y="5885"/>
                  </a:lnTo>
                  <a:lnTo>
                    <a:pt x="3258" y="5967"/>
                  </a:lnTo>
                  <a:lnTo>
                    <a:pt x="3251" y="6050"/>
                  </a:lnTo>
                  <a:lnTo>
                    <a:pt x="3247" y="6133"/>
                  </a:lnTo>
                  <a:lnTo>
                    <a:pt x="3246" y="6217"/>
                  </a:lnTo>
                  <a:lnTo>
                    <a:pt x="3247" y="6301"/>
                  </a:lnTo>
                  <a:lnTo>
                    <a:pt x="3251" y="6384"/>
                  </a:lnTo>
                  <a:lnTo>
                    <a:pt x="3258" y="6467"/>
                  </a:lnTo>
                  <a:lnTo>
                    <a:pt x="3267" y="6549"/>
                  </a:lnTo>
                  <a:lnTo>
                    <a:pt x="3278" y="6631"/>
                  </a:lnTo>
                  <a:lnTo>
                    <a:pt x="3280" y="6639"/>
                  </a:lnTo>
                  <a:lnTo>
                    <a:pt x="3282" y="6639"/>
                  </a:lnTo>
                  <a:lnTo>
                    <a:pt x="6718" y="6639"/>
                  </a:lnTo>
                  <a:lnTo>
                    <a:pt x="6720" y="6639"/>
                  </a:lnTo>
                  <a:lnTo>
                    <a:pt x="6722" y="6631"/>
                  </a:lnTo>
                  <a:lnTo>
                    <a:pt x="6733" y="6549"/>
                  </a:lnTo>
                  <a:lnTo>
                    <a:pt x="6742" y="6467"/>
                  </a:lnTo>
                  <a:lnTo>
                    <a:pt x="6749" y="6384"/>
                  </a:lnTo>
                  <a:lnTo>
                    <a:pt x="6753" y="6301"/>
                  </a:lnTo>
                  <a:lnTo>
                    <a:pt x="6754" y="6217"/>
                  </a:lnTo>
                  <a:lnTo>
                    <a:pt x="6753" y="6133"/>
                  </a:lnTo>
                  <a:lnTo>
                    <a:pt x="6749" y="6050"/>
                  </a:lnTo>
                  <a:lnTo>
                    <a:pt x="6742" y="5967"/>
                  </a:lnTo>
                  <a:lnTo>
                    <a:pt x="6733" y="5885"/>
                  </a:lnTo>
                  <a:lnTo>
                    <a:pt x="6722" y="5803"/>
                  </a:lnTo>
                  <a:lnTo>
                    <a:pt x="6708" y="5722"/>
                  </a:lnTo>
                  <a:lnTo>
                    <a:pt x="6691" y="5641"/>
                  </a:lnTo>
                  <a:lnTo>
                    <a:pt x="6672" y="5562"/>
                  </a:lnTo>
                  <a:close/>
                  <a:moveTo>
                    <a:pt x="6601" y="7104"/>
                  </a:moveTo>
                  <a:lnTo>
                    <a:pt x="6627" y="7028"/>
                  </a:lnTo>
                  <a:lnTo>
                    <a:pt x="6651" y="6950"/>
                  </a:lnTo>
                  <a:lnTo>
                    <a:pt x="6654" y="6939"/>
                  </a:lnTo>
                  <a:lnTo>
                    <a:pt x="3346" y="6939"/>
                  </a:lnTo>
                  <a:lnTo>
                    <a:pt x="3349" y="6950"/>
                  </a:lnTo>
                  <a:lnTo>
                    <a:pt x="3373" y="7028"/>
                  </a:lnTo>
                  <a:lnTo>
                    <a:pt x="3399" y="7104"/>
                  </a:lnTo>
                  <a:lnTo>
                    <a:pt x="3427" y="7179"/>
                  </a:lnTo>
                  <a:lnTo>
                    <a:pt x="3458" y="7253"/>
                  </a:lnTo>
                  <a:lnTo>
                    <a:pt x="3491" y="7326"/>
                  </a:lnTo>
                  <a:lnTo>
                    <a:pt x="3526" y="7397"/>
                  </a:lnTo>
                  <a:lnTo>
                    <a:pt x="3563" y="7465"/>
                  </a:lnTo>
                  <a:lnTo>
                    <a:pt x="3602" y="7532"/>
                  </a:lnTo>
                  <a:lnTo>
                    <a:pt x="3643" y="7597"/>
                  </a:lnTo>
                  <a:lnTo>
                    <a:pt x="3685" y="7659"/>
                  </a:lnTo>
                  <a:lnTo>
                    <a:pt x="3730" y="7720"/>
                  </a:lnTo>
                  <a:lnTo>
                    <a:pt x="3776" y="7778"/>
                  </a:lnTo>
                  <a:lnTo>
                    <a:pt x="3793" y="7798"/>
                  </a:lnTo>
                  <a:lnTo>
                    <a:pt x="3798" y="7795"/>
                  </a:lnTo>
                  <a:lnTo>
                    <a:pt x="3816" y="7789"/>
                  </a:lnTo>
                  <a:lnTo>
                    <a:pt x="3835" y="7785"/>
                  </a:lnTo>
                  <a:lnTo>
                    <a:pt x="3855" y="7784"/>
                  </a:lnTo>
                  <a:lnTo>
                    <a:pt x="6145" y="7784"/>
                  </a:lnTo>
                  <a:lnTo>
                    <a:pt x="6165" y="7785"/>
                  </a:lnTo>
                  <a:lnTo>
                    <a:pt x="6184" y="7789"/>
                  </a:lnTo>
                  <a:lnTo>
                    <a:pt x="6202" y="7795"/>
                  </a:lnTo>
                  <a:lnTo>
                    <a:pt x="6207" y="7798"/>
                  </a:lnTo>
                  <a:lnTo>
                    <a:pt x="6224" y="7778"/>
                  </a:lnTo>
                  <a:lnTo>
                    <a:pt x="6270" y="7720"/>
                  </a:lnTo>
                  <a:lnTo>
                    <a:pt x="6315" y="7659"/>
                  </a:lnTo>
                  <a:lnTo>
                    <a:pt x="6357" y="7597"/>
                  </a:lnTo>
                  <a:lnTo>
                    <a:pt x="6398" y="7532"/>
                  </a:lnTo>
                  <a:lnTo>
                    <a:pt x="6437" y="7465"/>
                  </a:lnTo>
                  <a:lnTo>
                    <a:pt x="6474" y="7397"/>
                  </a:lnTo>
                  <a:lnTo>
                    <a:pt x="6509" y="7326"/>
                  </a:lnTo>
                  <a:lnTo>
                    <a:pt x="6542" y="7253"/>
                  </a:lnTo>
                  <a:lnTo>
                    <a:pt x="6573" y="7179"/>
                  </a:lnTo>
                  <a:lnTo>
                    <a:pt x="6601" y="7104"/>
                  </a:lnTo>
                  <a:close/>
                  <a:moveTo>
                    <a:pt x="4253" y="4246"/>
                  </a:moveTo>
                  <a:lnTo>
                    <a:pt x="4250" y="4244"/>
                  </a:lnTo>
                  <a:lnTo>
                    <a:pt x="4199" y="4276"/>
                  </a:lnTo>
                  <a:lnTo>
                    <a:pt x="4141" y="4314"/>
                  </a:lnTo>
                  <a:lnTo>
                    <a:pt x="4121" y="4329"/>
                  </a:lnTo>
                  <a:lnTo>
                    <a:pt x="4127" y="4348"/>
                  </a:lnTo>
                  <a:lnTo>
                    <a:pt x="4130" y="4358"/>
                  </a:lnTo>
                  <a:lnTo>
                    <a:pt x="4136" y="4384"/>
                  </a:lnTo>
                  <a:lnTo>
                    <a:pt x="4138" y="4394"/>
                  </a:lnTo>
                  <a:lnTo>
                    <a:pt x="4142" y="4420"/>
                  </a:lnTo>
                  <a:lnTo>
                    <a:pt x="4144" y="4430"/>
                  </a:lnTo>
                  <a:lnTo>
                    <a:pt x="4146" y="4457"/>
                  </a:lnTo>
                  <a:lnTo>
                    <a:pt x="4147" y="4467"/>
                  </a:lnTo>
                  <a:lnTo>
                    <a:pt x="4148" y="4494"/>
                  </a:lnTo>
                  <a:lnTo>
                    <a:pt x="4148" y="4504"/>
                  </a:lnTo>
                  <a:lnTo>
                    <a:pt x="4147" y="4531"/>
                  </a:lnTo>
                  <a:lnTo>
                    <a:pt x="4146" y="4541"/>
                  </a:lnTo>
                  <a:lnTo>
                    <a:pt x="4144" y="4568"/>
                  </a:lnTo>
                  <a:lnTo>
                    <a:pt x="4142" y="4578"/>
                  </a:lnTo>
                  <a:lnTo>
                    <a:pt x="4138" y="4604"/>
                  </a:lnTo>
                  <a:lnTo>
                    <a:pt x="4136" y="4614"/>
                  </a:lnTo>
                  <a:lnTo>
                    <a:pt x="4130" y="4640"/>
                  </a:lnTo>
                  <a:lnTo>
                    <a:pt x="4127" y="4650"/>
                  </a:lnTo>
                  <a:lnTo>
                    <a:pt x="4119" y="4676"/>
                  </a:lnTo>
                  <a:lnTo>
                    <a:pt x="4116" y="4685"/>
                  </a:lnTo>
                  <a:lnTo>
                    <a:pt x="4106" y="4711"/>
                  </a:lnTo>
                  <a:lnTo>
                    <a:pt x="4103" y="4720"/>
                  </a:lnTo>
                  <a:lnTo>
                    <a:pt x="4091" y="4745"/>
                  </a:lnTo>
                  <a:lnTo>
                    <a:pt x="4087" y="4753"/>
                  </a:lnTo>
                  <a:lnTo>
                    <a:pt x="4074" y="4779"/>
                  </a:lnTo>
                  <a:lnTo>
                    <a:pt x="4070" y="4787"/>
                  </a:lnTo>
                  <a:lnTo>
                    <a:pt x="4055" y="4812"/>
                  </a:lnTo>
                  <a:lnTo>
                    <a:pt x="4051" y="4819"/>
                  </a:lnTo>
                  <a:lnTo>
                    <a:pt x="4034" y="4844"/>
                  </a:lnTo>
                  <a:lnTo>
                    <a:pt x="4029" y="4850"/>
                  </a:lnTo>
                  <a:lnTo>
                    <a:pt x="4011" y="4875"/>
                  </a:lnTo>
                  <a:lnTo>
                    <a:pt x="4006" y="4881"/>
                  </a:lnTo>
                  <a:lnTo>
                    <a:pt x="3986" y="4905"/>
                  </a:lnTo>
                  <a:lnTo>
                    <a:pt x="3981" y="4911"/>
                  </a:lnTo>
                  <a:lnTo>
                    <a:pt x="3959" y="4935"/>
                  </a:lnTo>
                  <a:lnTo>
                    <a:pt x="3955" y="4940"/>
                  </a:lnTo>
                  <a:lnTo>
                    <a:pt x="3931" y="4963"/>
                  </a:lnTo>
                  <a:lnTo>
                    <a:pt x="3927" y="4967"/>
                  </a:lnTo>
                  <a:lnTo>
                    <a:pt x="3902" y="4990"/>
                  </a:lnTo>
                  <a:lnTo>
                    <a:pt x="3897" y="4994"/>
                  </a:lnTo>
                  <a:lnTo>
                    <a:pt x="3871" y="5017"/>
                  </a:lnTo>
                  <a:lnTo>
                    <a:pt x="3866" y="5021"/>
                  </a:lnTo>
                  <a:lnTo>
                    <a:pt x="3838" y="5042"/>
                  </a:lnTo>
                  <a:lnTo>
                    <a:pt x="3834" y="5046"/>
                  </a:lnTo>
                  <a:lnTo>
                    <a:pt x="3805" y="5067"/>
                  </a:lnTo>
                  <a:lnTo>
                    <a:pt x="3800" y="5070"/>
                  </a:lnTo>
                  <a:lnTo>
                    <a:pt x="3769" y="5091"/>
                  </a:lnTo>
                  <a:lnTo>
                    <a:pt x="3765" y="5094"/>
                  </a:lnTo>
                  <a:lnTo>
                    <a:pt x="3733" y="5113"/>
                  </a:lnTo>
                  <a:lnTo>
                    <a:pt x="3729" y="5116"/>
                  </a:lnTo>
                  <a:lnTo>
                    <a:pt x="3696" y="5135"/>
                  </a:lnTo>
                  <a:lnTo>
                    <a:pt x="3691" y="5137"/>
                  </a:lnTo>
                  <a:lnTo>
                    <a:pt x="3657" y="5156"/>
                  </a:lnTo>
                  <a:lnTo>
                    <a:pt x="3653" y="5158"/>
                  </a:lnTo>
                  <a:lnTo>
                    <a:pt x="3617" y="5176"/>
                  </a:lnTo>
                  <a:lnTo>
                    <a:pt x="3613" y="5178"/>
                  </a:lnTo>
                  <a:lnTo>
                    <a:pt x="3576" y="5195"/>
                  </a:lnTo>
                  <a:lnTo>
                    <a:pt x="3572" y="5197"/>
                  </a:lnTo>
                  <a:lnTo>
                    <a:pt x="3545" y="5208"/>
                  </a:lnTo>
                  <a:lnTo>
                    <a:pt x="6455" y="5208"/>
                  </a:lnTo>
                  <a:lnTo>
                    <a:pt x="6428" y="5197"/>
                  </a:lnTo>
                  <a:lnTo>
                    <a:pt x="6424" y="5195"/>
                  </a:lnTo>
                  <a:lnTo>
                    <a:pt x="6387" y="5178"/>
                  </a:lnTo>
                  <a:lnTo>
                    <a:pt x="6383" y="5176"/>
                  </a:lnTo>
                  <a:lnTo>
                    <a:pt x="6347" y="5158"/>
                  </a:lnTo>
                  <a:lnTo>
                    <a:pt x="6343" y="5156"/>
                  </a:lnTo>
                  <a:lnTo>
                    <a:pt x="6309" y="5137"/>
                  </a:lnTo>
                  <a:lnTo>
                    <a:pt x="6304" y="5135"/>
                  </a:lnTo>
                  <a:lnTo>
                    <a:pt x="6271" y="5116"/>
                  </a:lnTo>
                  <a:lnTo>
                    <a:pt x="6267" y="5113"/>
                  </a:lnTo>
                  <a:lnTo>
                    <a:pt x="6235" y="5094"/>
                  </a:lnTo>
                  <a:lnTo>
                    <a:pt x="6231" y="5091"/>
                  </a:lnTo>
                  <a:lnTo>
                    <a:pt x="6200" y="5070"/>
                  </a:lnTo>
                  <a:lnTo>
                    <a:pt x="6195" y="5067"/>
                  </a:lnTo>
                  <a:lnTo>
                    <a:pt x="6166" y="5046"/>
                  </a:lnTo>
                  <a:lnTo>
                    <a:pt x="6162" y="5042"/>
                  </a:lnTo>
                  <a:lnTo>
                    <a:pt x="6134" y="5021"/>
                  </a:lnTo>
                  <a:lnTo>
                    <a:pt x="6129" y="5017"/>
                  </a:lnTo>
                  <a:lnTo>
                    <a:pt x="6103" y="4994"/>
                  </a:lnTo>
                  <a:lnTo>
                    <a:pt x="6098" y="4990"/>
                  </a:lnTo>
                  <a:lnTo>
                    <a:pt x="6073" y="4967"/>
                  </a:lnTo>
                  <a:lnTo>
                    <a:pt x="6069" y="4963"/>
                  </a:lnTo>
                  <a:lnTo>
                    <a:pt x="6045" y="4940"/>
                  </a:lnTo>
                  <a:lnTo>
                    <a:pt x="6041" y="4935"/>
                  </a:lnTo>
                  <a:lnTo>
                    <a:pt x="6019" y="4911"/>
                  </a:lnTo>
                  <a:lnTo>
                    <a:pt x="6014" y="4905"/>
                  </a:lnTo>
                  <a:lnTo>
                    <a:pt x="5994" y="4881"/>
                  </a:lnTo>
                  <a:lnTo>
                    <a:pt x="5989" y="4875"/>
                  </a:lnTo>
                  <a:lnTo>
                    <a:pt x="5971" y="4850"/>
                  </a:lnTo>
                  <a:lnTo>
                    <a:pt x="5966" y="4844"/>
                  </a:lnTo>
                  <a:lnTo>
                    <a:pt x="5949" y="4819"/>
                  </a:lnTo>
                  <a:lnTo>
                    <a:pt x="5945" y="4812"/>
                  </a:lnTo>
                  <a:lnTo>
                    <a:pt x="5930" y="4787"/>
                  </a:lnTo>
                  <a:lnTo>
                    <a:pt x="5926" y="4779"/>
                  </a:lnTo>
                  <a:lnTo>
                    <a:pt x="5913" y="4753"/>
                  </a:lnTo>
                  <a:lnTo>
                    <a:pt x="5909" y="4745"/>
                  </a:lnTo>
                  <a:lnTo>
                    <a:pt x="5897" y="4720"/>
                  </a:lnTo>
                  <a:lnTo>
                    <a:pt x="5894" y="4711"/>
                  </a:lnTo>
                  <a:lnTo>
                    <a:pt x="5884" y="4685"/>
                  </a:lnTo>
                  <a:lnTo>
                    <a:pt x="5881" y="4676"/>
                  </a:lnTo>
                  <a:lnTo>
                    <a:pt x="5873" y="4650"/>
                  </a:lnTo>
                  <a:lnTo>
                    <a:pt x="5870" y="4640"/>
                  </a:lnTo>
                  <a:lnTo>
                    <a:pt x="5864" y="4614"/>
                  </a:lnTo>
                  <a:lnTo>
                    <a:pt x="5862" y="4604"/>
                  </a:lnTo>
                  <a:lnTo>
                    <a:pt x="5858" y="4578"/>
                  </a:lnTo>
                  <a:lnTo>
                    <a:pt x="5856" y="4568"/>
                  </a:lnTo>
                  <a:lnTo>
                    <a:pt x="5854" y="4541"/>
                  </a:lnTo>
                  <a:lnTo>
                    <a:pt x="5853" y="4531"/>
                  </a:lnTo>
                  <a:lnTo>
                    <a:pt x="5852" y="4504"/>
                  </a:lnTo>
                  <a:lnTo>
                    <a:pt x="5852" y="4494"/>
                  </a:lnTo>
                  <a:lnTo>
                    <a:pt x="5853" y="4467"/>
                  </a:lnTo>
                  <a:lnTo>
                    <a:pt x="5854" y="4457"/>
                  </a:lnTo>
                  <a:lnTo>
                    <a:pt x="5856" y="4430"/>
                  </a:lnTo>
                  <a:lnTo>
                    <a:pt x="5858" y="4420"/>
                  </a:lnTo>
                  <a:lnTo>
                    <a:pt x="5862" y="4394"/>
                  </a:lnTo>
                  <a:lnTo>
                    <a:pt x="5864" y="4384"/>
                  </a:lnTo>
                  <a:lnTo>
                    <a:pt x="5870" y="4358"/>
                  </a:lnTo>
                  <a:lnTo>
                    <a:pt x="5873" y="4348"/>
                  </a:lnTo>
                  <a:lnTo>
                    <a:pt x="5879" y="4329"/>
                  </a:lnTo>
                  <a:lnTo>
                    <a:pt x="5859" y="4314"/>
                  </a:lnTo>
                  <a:lnTo>
                    <a:pt x="5801" y="4276"/>
                  </a:lnTo>
                  <a:lnTo>
                    <a:pt x="5750" y="4244"/>
                  </a:lnTo>
                  <a:lnTo>
                    <a:pt x="5747" y="4246"/>
                  </a:lnTo>
                  <a:lnTo>
                    <a:pt x="5739" y="4251"/>
                  </a:lnTo>
                  <a:lnTo>
                    <a:pt x="5702" y="4273"/>
                  </a:lnTo>
                  <a:lnTo>
                    <a:pt x="5694" y="4278"/>
                  </a:lnTo>
                  <a:lnTo>
                    <a:pt x="5656" y="4299"/>
                  </a:lnTo>
                  <a:lnTo>
                    <a:pt x="5648" y="4303"/>
                  </a:lnTo>
                  <a:lnTo>
                    <a:pt x="5609" y="4322"/>
                  </a:lnTo>
                  <a:lnTo>
                    <a:pt x="5601" y="4327"/>
                  </a:lnTo>
                  <a:lnTo>
                    <a:pt x="5562" y="4344"/>
                  </a:lnTo>
                  <a:lnTo>
                    <a:pt x="5553" y="4348"/>
                  </a:lnTo>
                  <a:lnTo>
                    <a:pt x="5514" y="4365"/>
                  </a:lnTo>
                  <a:lnTo>
                    <a:pt x="5505" y="4368"/>
                  </a:lnTo>
                  <a:lnTo>
                    <a:pt x="5465" y="4383"/>
                  </a:lnTo>
                  <a:lnTo>
                    <a:pt x="5456" y="4386"/>
                  </a:lnTo>
                  <a:lnTo>
                    <a:pt x="5416" y="4399"/>
                  </a:lnTo>
                  <a:lnTo>
                    <a:pt x="5407" y="4402"/>
                  </a:lnTo>
                  <a:lnTo>
                    <a:pt x="5366" y="4414"/>
                  </a:lnTo>
                  <a:lnTo>
                    <a:pt x="5357" y="4416"/>
                  </a:lnTo>
                  <a:lnTo>
                    <a:pt x="5315" y="4427"/>
                  </a:lnTo>
                  <a:lnTo>
                    <a:pt x="5306" y="4429"/>
                  </a:lnTo>
                  <a:lnTo>
                    <a:pt x="5264" y="4438"/>
                  </a:lnTo>
                  <a:lnTo>
                    <a:pt x="5255" y="4439"/>
                  </a:lnTo>
                  <a:lnTo>
                    <a:pt x="5213" y="4447"/>
                  </a:lnTo>
                  <a:lnTo>
                    <a:pt x="5204" y="4448"/>
                  </a:lnTo>
                  <a:lnTo>
                    <a:pt x="5161" y="4454"/>
                  </a:lnTo>
                  <a:lnTo>
                    <a:pt x="5152" y="4455"/>
                  </a:lnTo>
                  <a:lnTo>
                    <a:pt x="5109" y="4459"/>
                  </a:lnTo>
                  <a:lnTo>
                    <a:pt x="5100" y="4459"/>
                  </a:lnTo>
                  <a:lnTo>
                    <a:pt x="5057" y="4462"/>
                  </a:lnTo>
                  <a:lnTo>
                    <a:pt x="5048" y="4462"/>
                  </a:lnTo>
                  <a:lnTo>
                    <a:pt x="5005" y="4463"/>
                  </a:lnTo>
                  <a:lnTo>
                    <a:pt x="4995" y="4463"/>
                  </a:lnTo>
                  <a:lnTo>
                    <a:pt x="4952" y="4462"/>
                  </a:lnTo>
                  <a:lnTo>
                    <a:pt x="4943" y="4462"/>
                  </a:lnTo>
                  <a:lnTo>
                    <a:pt x="4900" y="4459"/>
                  </a:lnTo>
                  <a:lnTo>
                    <a:pt x="4891" y="4459"/>
                  </a:lnTo>
                  <a:lnTo>
                    <a:pt x="4848" y="4455"/>
                  </a:lnTo>
                  <a:lnTo>
                    <a:pt x="4839" y="4454"/>
                  </a:lnTo>
                  <a:lnTo>
                    <a:pt x="4796" y="4448"/>
                  </a:lnTo>
                  <a:lnTo>
                    <a:pt x="4787" y="4447"/>
                  </a:lnTo>
                  <a:lnTo>
                    <a:pt x="4745" y="4439"/>
                  </a:lnTo>
                  <a:lnTo>
                    <a:pt x="4736" y="4438"/>
                  </a:lnTo>
                  <a:lnTo>
                    <a:pt x="4694" y="4429"/>
                  </a:lnTo>
                  <a:lnTo>
                    <a:pt x="4685" y="4427"/>
                  </a:lnTo>
                  <a:lnTo>
                    <a:pt x="4643" y="4416"/>
                  </a:lnTo>
                  <a:lnTo>
                    <a:pt x="4634" y="4414"/>
                  </a:lnTo>
                  <a:lnTo>
                    <a:pt x="4593" y="4402"/>
                  </a:lnTo>
                  <a:lnTo>
                    <a:pt x="4584" y="4399"/>
                  </a:lnTo>
                  <a:lnTo>
                    <a:pt x="4544" y="4386"/>
                  </a:lnTo>
                  <a:lnTo>
                    <a:pt x="4535" y="4383"/>
                  </a:lnTo>
                  <a:lnTo>
                    <a:pt x="4495" y="4368"/>
                  </a:lnTo>
                  <a:lnTo>
                    <a:pt x="4486" y="4365"/>
                  </a:lnTo>
                  <a:lnTo>
                    <a:pt x="4447" y="4348"/>
                  </a:lnTo>
                  <a:lnTo>
                    <a:pt x="4438" y="4344"/>
                  </a:lnTo>
                  <a:lnTo>
                    <a:pt x="4399" y="4327"/>
                  </a:lnTo>
                  <a:lnTo>
                    <a:pt x="4391" y="4322"/>
                  </a:lnTo>
                  <a:lnTo>
                    <a:pt x="4352" y="4303"/>
                  </a:lnTo>
                  <a:lnTo>
                    <a:pt x="4344" y="4299"/>
                  </a:lnTo>
                  <a:lnTo>
                    <a:pt x="4306" y="4278"/>
                  </a:lnTo>
                  <a:lnTo>
                    <a:pt x="4298" y="4273"/>
                  </a:lnTo>
                  <a:lnTo>
                    <a:pt x="4261" y="4251"/>
                  </a:lnTo>
                  <a:lnTo>
                    <a:pt x="4253" y="4246"/>
                  </a:lnTo>
                  <a:close/>
                  <a:moveTo>
                    <a:pt x="6299" y="4768"/>
                  </a:moveTo>
                  <a:lnTo>
                    <a:pt x="6321" y="4786"/>
                  </a:lnTo>
                  <a:lnTo>
                    <a:pt x="6326" y="4790"/>
                  </a:lnTo>
                  <a:lnTo>
                    <a:pt x="6315" y="4774"/>
                  </a:lnTo>
                  <a:lnTo>
                    <a:pt x="6270" y="4713"/>
                  </a:lnTo>
                  <a:lnTo>
                    <a:pt x="6224" y="4655"/>
                  </a:lnTo>
                  <a:lnTo>
                    <a:pt x="6176" y="4599"/>
                  </a:lnTo>
                  <a:lnTo>
                    <a:pt x="6169" y="4591"/>
                  </a:lnTo>
                  <a:lnTo>
                    <a:pt x="6173" y="4602"/>
                  </a:lnTo>
                  <a:lnTo>
                    <a:pt x="6181" y="4619"/>
                  </a:lnTo>
                  <a:lnTo>
                    <a:pt x="6190" y="4637"/>
                  </a:lnTo>
                  <a:lnTo>
                    <a:pt x="6201" y="4655"/>
                  </a:lnTo>
                  <a:lnTo>
                    <a:pt x="6213" y="4674"/>
                  </a:lnTo>
                  <a:lnTo>
                    <a:pt x="6227" y="4692"/>
                  </a:lnTo>
                  <a:lnTo>
                    <a:pt x="6243" y="4711"/>
                  </a:lnTo>
                  <a:lnTo>
                    <a:pt x="6260" y="4730"/>
                  </a:lnTo>
                  <a:lnTo>
                    <a:pt x="6279" y="4749"/>
                  </a:lnTo>
                  <a:lnTo>
                    <a:pt x="6299" y="4768"/>
                  </a:lnTo>
                  <a:close/>
                  <a:moveTo>
                    <a:pt x="5743" y="8194"/>
                  </a:moveTo>
                  <a:lnTo>
                    <a:pt x="5801" y="8158"/>
                  </a:lnTo>
                  <a:lnTo>
                    <a:pt x="5858" y="8119"/>
                  </a:lnTo>
                  <a:lnTo>
                    <a:pt x="5907" y="8084"/>
                  </a:lnTo>
                  <a:lnTo>
                    <a:pt x="4093" y="8084"/>
                  </a:lnTo>
                  <a:lnTo>
                    <a:pt x="4142" y="8119"/>
                  </a:lnTo>
                  <a:lnTo>
                    <a:pt x="4199" y="8158"/>
                  </a:lnTo>
                  <a:lnTo>
                    <a:pt x="4257" y="8194"/>
                  </a:lnTo>
                  <a:lnTo>
                    <a:pt x="4316" y="8226"/>
                  </a:lnTo>
                  <a:lnTo>
                    <a:pt x="4376" y="8256"/>
                  </a:lnTo>
                  <a:lnTo>
                    <a:pt x="4436" y="8284"/>
                  </a:lnTo>
                  <a:lnTo>
                    <a:pt x="4497" y="8308"/>
                  </a:lnTo>
                  <a:lnTo>
                    <a:pt x="4559" y="8329"/>
                  </a:lnTo>
                  <a:lnTo>
                    <a:pt x="4621" y="8348"/>
                  </a:lnTo>
                  <a:lnTo>
                    <a:pt x="4683" y="8364"/>
                  </a:lnTo>
                  <a:lnTo>
                    <a:pt x="4746" y="8377"/>
                  </a:lnTo>
                  <a:lnTo>
                    <a:pt x="4809" y="8387"/>
                  </a:lnTo>
                  <a:lnTo>
                    <a:pt x="4872" y="8394"/>
                  </a:lnTo>
                  <a:lnTo>
                    <a:pt x="4936" y="8398"/>
                  </a:lnTo>
                  <a:lnTo>
                    <a:pt x="5000" y="8400"/>
                  </a:lnTo>
                  <a:lnTo>
                    <a:pt x="5064" y="8398"/>
                  </a:lnTo>
                  <a:lnTo>
                    <a:pt x="5128" y="8394"/>
                  </a:lnTo>
                  <a:lnTo>
                    <a:pt x="5191" y="8387"/>
                  </a:lnTo>
                  <a:lnTo>
                    <a:pt x="5254" y="8377"/>
                  </a:lnTo>
                  <a:lnTo>
                    <a:pt x="5317" y="8364"/>
                  </a:lnTo>
                  <a:lnTo>
                    <a:pt x="5379" y="8348"/>
                  </a:lnTo>
                  <a:lnTo>
                    <a:pt x="5441" y="8329"/>
                  </a:lnTo>
                  <a:lnTo>
                    <a:pt x="5503" y="8308"/>
                  </a:lnTo>
                  <a:lnTo>
                    <a:pt x="5564" y="8284"/>
                  </a:lnTo>
                  <a:lnTo>
                    <a:pt x="5624" y="8256"/>
                  </a:lnTo>
                  <a:lnTo>
                    <a:pt x="5684" y="8226"/>
                  </a:lnTo>
                  <a:lnTo>
                    <a:pt x="5743" y="8194"/>
                  </a:lnTo>
                  <a:close/>
                  <a:moveTo>
                    <a:pt x="4493" y="2344"/>
                  </a:moveTo>
                  <a:lnTo>
                    <a:pt x="4475" y="2351"/>
                  </a:lnTo>
                  <a:lnTo>
                    <a:pt x="4457" y="2356"/>
                  </a:lnTo>
                  <a:lnTo>
                    <a:pt x="4442" y="2368"/>
                  </a:lnTo>
                  <a:lnTo>
                    <a:pt x="4416" y="2389"/>
                  </a:lnTo>
                  <a:lnTo>
                    <a:pt x="4391" y="2411"/>
                  </a:lnTo>
                  <a:lnTo>
                    <a:pt x="4367" y="2434"/>
                  </a:lnTo>
                  <a:lnTo>
                    <a:pt x="4344" y="2458"/>
                  </a:lnTo>
                  <a:lnTo>
                    <a:pt x="4322" y="2483"/>
                  </a:lnTo>
                  <a:lnTo>
                    <a:pt x="4300" y="2509"/>
                  </a:lnTo>
                  <a:lnTo>
                    <a:pt x="4280" y="2536"/>
                  </a:lnTo>
                  <a:lnTo>
                    <a:pt x="4260" y="2563"/>
                  </a:lnTo>
                  <a:lnTo>
                    <a:pt x="4242" y="2592"/>
                  </a:lnTo>
                  <a:lnTo>
                    <a:pt x="4225" y="2620"/>
                  </a:lnTo>
                  <a:lnTo>
                    <a:pt x="4209" y="2649"/>
                  </a:lnTo>
                  <a:lnTo>
                    <a:pt x="4194" y="2679"/>
                  </a:lnTo>
                  <a:lnTo>
                    <a:pt x="4180" y="2710"/>
                  </a:lnTo>
                  <a:lnTo>
                    <a:pt x="4167" y="2741"/>
                  </a:lnTo>
                  <a:lnTo>
                    <a:pt x="4155" y="2772"/>
                  </a:lnTo>
                  <a:lnTo>
                    <a:pt x="4145" y="2804"/>
                  </a:lnTo>
                  <a:lnTo>
                    <a:pt x="4136" y="2836"/>
                  </a:lnTo>
                  <a:lnTo>
                    <a:pt x="4128" y="2868"/>
                  </a:lnTo>
                  <a:lnTo>
                    <a:pt x="4121" y="2901"/>
                  </a:lnTo>
                  <a:lnTo>
                    <a:pt x="4115" y="2934"/>
                  </a:lnTo>
                  <a:lnTo>
                    <a:pt x="4111" y="2967"/>
                  </a:lnTo>
                  <a:lnTo>
                    <a:pt x="4108" y="3001"/>
                  </a:lnTo>
                  <a:lnTo>
                    <a:pt x="4106" y="3034"/>
                  </a:lnTo>
                  <a:lnTo>
                    <a:pt x="4105" y="3068"/>
                  </a:lnTo>
                  <a:lnTo>
                    <a:pt x="4106" y="3102"/>
                  </a:lnTo>
                  <a:lnTo>
                    <a:pt x="4108" y="3135"/>
                  </a:lnTo>
                  <a:lnTo>
                    <a:pt x="4111" y="3168"/>
                  </a:lnTo>
                  <a:lnTo>
                    <a:pt x="4115" y="3202"/>
                  </a:lnTo>
                  <a:lnTo>
                    <a:pt x="4121" y="3234"/>
                  </a:lnTo>
                  <a:lnTo>
                    <a:pt x="4127" y="3267"/>
                  </a:lnTo>
                  <a:lnTo>
                    <a:pt x="4136" y="3299"/>
                  </a:lnTo>
                  <a:lnTo>
                    <a:pt x="4145" y="3331"/>
                  </a:lnTo>
                  <a:lnTo>
                    <a:pt x="4155" y="3363"/>
                  </a:lnTo>
                  <a:lnTo>
                    <a:pt x="4167" y="3395"/>
                  </a:lnTo>
                  <a:lnTo>
                    <a:pt x="4180" y="3425"/>
                  </a:lnTo>
                  <a:lnTo>
                    <a:pt x="4193" y="3456"/>
                  </a:lnTo>
                  <a:lnTo>
                    <a:pt x="4209" y="3486"/>
                  </a:lnTo>
                  <a:lnTo>
                    <a:pt x="4225" y="3515"/>
                  </a:lnTo>
                  <a:lnTo>
                    <a:pt x="4242" y="3543"/>
                  </a:lnTo>
                  <a:lnTo>
                    <a:pt x="4260" y="3572"/>
                  </a:lnTo>
                  <a:lnTo>
                    <a:pt x="4280" y="3599"/>
                  </a:lnTo>
                  <a:lnTo>
                    <a:pt x="4300" y="3626"/>
                  </a:lnTo>
                  <a:lnTo>
                    <a:pt x="4322" y="3652"/>
                  </a:lnTo>
                  <a:lnTo>
                    <a:pt x="4325" y="3656"/>
                  </a:lnTo>
                  <a:lnTo>
                    <a:pt x="4327" y="3655"/>
                  </a:lnTo>
                  <a:lnTo>
                    <a:pt x="4399" y="3630"/>
                  </a:lnTo>
                  <a:lnTo>
                    <a:pt x="4409" y="3627"/>
                  </a:lnTo>
                  <a:lnTo>
                    <a:pt x="4482" y="3605"/>
                  </a:lnTo>
                  <a:lnTo>
                    <a:pt x="4492" y="3602"/>
                  </a:lnTo>
                  <a:lnTo>
                    <a:pt x="4565" y="3583"/>
                  </a:lnTo>
                  <a:lnTo>
                    <a:pt x="4576" y="3581"/>
                  </a:lnTo>
                  <a:lnTo>
                    <a:pt x="4650" y="3566"/>
                  </a:lnTo>
                  <a:lnTo>
                    <a:pt x="4661" y="3564"/>
                  </a:lnTo>
                  <a:lnTo>
                    <a:pt x="4735" y="3552"/>
                  </a:lnTo>
                  <a:lnTo>
                    <a:pt x="4747" y="3550"/>
                  </a:lnTo>
                  <a:lnTo>
                    <a:pt x="4821" y="3542"/>
                  </a:lnTo>
                  <a:lnTo>
                    <a:pt x="4833" y="3540"/>
                  </a:lnTo>
                  <a:lnTo>
                    <a:pt x="4908" y="3535"/>
                  </a:lnTo>
                  <a:lnTo>
                    <a:pt x="4919" y="3535"/>
                  </a:lnTo>
                  <a:lnTo>
                    <a:pt x="4994" y="3533"/>
                  </a:lnTo>
                  <a:lnTo>
                    <a:pt x="5006" y="3533"/>
                  </a:lnTo>
                  <a:lnTo>
                    <a:pt x="5081" y="3535"/>
                  </a:lnTo>
                  <a:lnTo>
                    <a:pt x="5092" y="3535"/>
                  </a:lnTo>
                  <a:lnTo>
                    <a:pt x="5167" y="3540"/>
                  </a:lnTo>
                  <a:lnTo>
                    <a:pt x="5179" y="3542"/>
                  </a:lnTo>
                  <a:lnTo>
                    <a:pt x="5253" y="3550"/>
                  </a:lnTo>
                  <a:lnTo>
                    <a:pt x="5265" y="3552"/>
                  </a:lnTo>
                  <a:lnTo>
                    <a:pt x="5339" y="3564"/>
                  </a:lnTo>
                  <a:lnTo>
                    <a:pt x="5350" y="3566"/>
                  </a:lnTo>
                  <a:lnTo>
                    <a:pt x="5424" y="3581"/>
                  </a:lnTo>
                  <a:lnTo>
                    <a:pt x="5435" y="3583"/>
                  </a:lnTo>
                  <a:lnTo>
                    <a:pt x="5508" y="3602"/>
                  </a:lnTo>
                  <a:lnTo>
                    <a:pt x="5518" y="3605"/>
                  </a:lnTo>
                  <a:lnTo>
                    <a:pt x="5591" y="3627"/>
                  </a:lnTo>
                  <a:lnTo>
                    <a:pt x="5601" y="3630"/>
                  </a:lnTo>
                  <a:lnTo>
                    <a:pt x="5673" y="3655"/>
                  </a:lnTo>
                  <a:lnTo>
                    <a:pt x="5675" y="3656"/>
                  </a:lnTo>
                  <a:lnTo>
                    <a:pt x="5678" y="3652"/>
                  </a:lnTo>
                  <a:lnTo>
                    <a:pt x="5700" y="3626"/>
                  </a:lnTo>
                  <a:lnTo>
                    <a:pt x="5720" y="3599"/>
                  </a:lnTo>
                  <a:lnTo>
                    <a:pt x="5740" y="3572"/>
                  </a:lnTo>
                  <a:lnTo>
                    <a:pt x="5758" y="3543"/>
                  </a:lnTo>
                  <a:lnTo>
                    <a:pt x="5775" y="3515"/>
                  </a:lnTo>
                  <a:lnTo>
                    <a:pt x="5791" y="3486"/>
                  </a:lnTo>
                  <a:lnTo>
                    <a:pt x="5807" y="3456"/>
                  </a:lnTo>
                  <a:lnTo>
                    <a:pt x="5820" y="3425"/>
                  </a:lnTo>
                  <a:lnTo>
                    <a:pt x="5833" y="3395"/>
                  </a:lnTo>
                  <a:lnTo>
                    <a:pt x="5845" y="3363"/>
                  </a:lnTo>
                  <a:lnTo>
                    <a:pt x="5855" y="3331"/>
                  </a:lnTo>
                  <a:lnTo>
                    <a:pt x="5864" y="3299"/>
                  </a:lnTo>
                  <a:lnTo>
                    <a:pt x="5873" y="3267"/>
                  </a:lnTo>
                  <a:lnTo>
                    <a:pt x="5879" y="3234"/>
                  </a:lnTo>
                  <a:lnTo>
                    <a:pt x="5885" y="3202"/>
                  </a:lnTo>
                  <a:lnTo>
                    <a:pt x="5889" y="3168"/>
                  </a:lnTo>
                  <a:lnTo>
                    <a:pt x="5892" y="3135"/>
                  </a:lnTo>
                  <a:lnTo>
                    <a:pt x="5894" y="3102"/>
                  </a:lnTo>
                  <a:lnTo>
                    <a:pt x="5895" y="3068"/>
                  </a:lnTo>
                  <a:lnTo>
                    <a:pt x="5894" y="3034"/>
                  </a:lnTo>
                  <a:lnTo>
                    <a:pt x="5892" y="3001"/>
                  </a:lnTo>
                  <a:lnTo>
                    <a:pt x="5889" y="2967"/>
                  </a:lnTo>
                  <a:lnTo>
                    <a:pt x="5885" y="2934"/>
                  </a:lnTo>
                  <a:lnTo>
                    <a:pt x="5879" y="2901"/>
                  </a:lnTo>
                  <a:lnTo>
                    <a:pt x="5872" y="2868"/>
                  </a:lnTo>
                  <a:lnTo>
                    <a:pt x="5864" y="2836"/>
                  </a:lnTo>
                  <a:lnTo>
                    <a:pt x="5855" y="2804"/>
                  </a:lnTo>
                  <a:lnTo>
                    <a:pt x="5845" y="2772"/>
                  </a:lnTo>
                  <a:lnTo>
                    <a:pt x="5833" y="2741"/>
                  </a:lnTo>
                  <a:lnTo>
                    <a:pt x="5820" y="2710"/>
                  </a:lnTo>
                  <a:lnTo>
                    <a:pt x="5806" y="2679"/>
                  </a:lnTo>
                  <a:lnTo>
                    <a:pt x="5791" y="2649"/>
                  </a:lnTo>
                  <a:lnTo>
                    <a:pt x="5775" y="2620"/>
                  </a:lnTo>
                  <a:lnTo>
                    <a:pt x="5758" y="2592"/>
                  </a:lnTo>
                  <a:lnTo>
                    <a:pt x="5740" y="2563"/>
                  </a:lnTo>
                  <a:lnTo>
                    <a:pt x="5720" y="2536"/>
                  </a:lnTo>
                  <a:lnTo>
                    <a:pt x="5700" y="2509"/>
                  </a:lnTo>
                  <a:lnTo>
                    <a:pt x="5678" y="2483"/>
                  </a:lnTo>
                  <a:lnTo>
                    <a:pt x="5656" y="2458"/>
                  </a:lnTo>
                  <a:lnTo>
                    <a:pt x="5633" y="2434"/>
                  </a:lnTo>
                  <a:lnTo>
                    <a:pt x="5609" y="2411"/>
                  </a:lnTo>
                  <a:lnTo>
                    <a:pt x="5584" y="2389"/>
                  </a:lnTo>
                  <a:lnTo>
                    <a:pt x="5558" y="2368"/>
                  </a:lnTo>
                  <a:lnTo>
                    <a:pt x="5543" y="2356"/>
                  </a:lnTo>
                  <a:lnTo>
                    <a:pt x="5525" y="2351"/>
                  </a:lnTo>
                  <a:lnTo>
                    <a:pt x="5507" y="2344"/>
                  </a:lnTo>
                  <a:lnTo>
                    <a:pt x="5490" y="2334"/>
                  </a:lnTo>
                  <a:lnTo>
                    <a:pt x="5474" y="2322"/>
                  </a:lnTo>
                  <a:lnTo>
                    <a:pt x="5460" y="2308"/>
                  </a:lnTo>
                  <a:lnTo>
                    <a:pt x="5449" y="2293"/>
                  </a:lnTo>
                  <a:lnTo>
                    <a:pt x="5448" y="2293"/>
                  </a:lnTo>
                  <a:lnTo>
                    <a:pt x="5418" y="2276"/>
                  </a:lnTo>
                  <a:lnTo>
                    <a:pt x="5388" y="2261"/>
                  </a:lnTo>
                  <a:lnTo>
                    <a:pt x="5358" y="2247"/>
                  </a:lnTo>
                  <a:lnTo>
                    <a:pt x="5327" y="2234"/>
                  </a:lnTo>
                  <a:lnTo>
                    <a:pt x="5296" y="2223"/>
                  </a:lnTo>
                  <a:lnTo>
                    <a:pt x="5264" y="2212"/>
                  </a:lnTo>
                  <a:lnTo>
                    <a:pt x="5232" y="2203"/>
                  </a:lnTo>
                  <a:lnTo>
                    <a:pt x="5200" y="2195"/>
                  </a:lnTo>
                  <a:lnTo>
                    <a:pt x="5167" y="2189"/>
                  </a:lnTo>
                  <a:lnTo>
                    <a:pt x="5134" y="2183"/>
                  </a:lnTo>
                  <a:lnTo>
                    <a:pt x="5101" y="2179"/>
                  </a:lnTo>
                  <a:lnTo>
                    <a:pt x="5067" y="2176"/>
                  </a:lnTo>
                  <a:lnTo>
                    <a:pt x="5034" y="2174"/>
                  </a:lnTo>
                  <a:lnTo>
                    <a:pt x="5000" y="2173"/>
                  </a:lnTo>
                  <a:lnTo>
                    <a:pt x="4966" y="2174"/>
                  </a:lnTo>
                  <a:lnTo>
                    <a:pt x="4933" y="2176"/>
                  </a:lnTo>
                  <a:lnTo>
                    <a:pt x="4899" y="2179"/>
                  </a:lnTo>
                  <a:lnTo>
                    <a:pt x="4866" y="2183"/>
                  </a:lnTo>
                  <a:lnTo>
                    <a:pt x="4833" y="2189"/>
                  </a:lnTo>
                  <a:lnTo>
                    <a:pt x="4800" y="2195"/>
                  </a:lnTo>
                  <a:lnTo>
                    <a:pt x="4768" y="2203"/>
                  </a:lnTo>
                  <a:lnTo>
                    <a:pt x="4736" y="2212"/>
                  </a:lnTo>
                  <a:lnTo>
                    <a:pt x="4704" y="2223"/>
                  </a:lnTo>
                  <a:lnTo>
                    <a:pt x="4673" y="2234"/>
                  </a:lnTo>
                  <a:lnTo>
                    <a:pt x="4642" y="2247"/>
                  </a:lnTo>
                  <a:lnTo>
                    <a:pt x="4612" y="2261"/>
                  </a:lnTo>
                  <a:lnTo>
                    <a:pt x="4582" y="2276"/>
                  </a:lnTo>
                  <a:lnTo>
                    <a:pt x="4552" y="2293"/>
                  </a:lnTo>
                  <a:lnTo>
                    <a:pt x="4551" y="2293"/>
                  </a:lnTo>
                  <a:lnTo>
                    <a:pt x="4540" y="2308"/>
                  </a:lnTo>
                  <a:lnTo>
                    <a:pt x="4526" y="2322"/>
                  </a:lnTo>
                  <a:lnTo>
                    <a:pt x="4510" y="2334"/>
                  </a:lnTo>
                  <a:lnTo>
                    <a:pt x="4493" y="2344"/>
                  </a:lnTo>
                  <a:close/>
                  <a:moveTo>
                    <a:pt x="3827" y="4602"/>
                  </a:moveTo>
                  <a:lnTo>
                    <a:pt x="3831" y="4591"/>
                  </a:lnTo>
                  <a:lnTo>
                    <a:pt x="3824" y="4599"/>
                  </a:lnTo>
                  <a:lnTo>
                    <a:pt x="3776" y="4655"/>
                  </a:lnTo>
                  <a:lnTo>
                    <a:pt x="3730" y="4713"/>
                  </a:lnTo>
                  <a:lnTo>
                    <a:pt x="3685" y="4774"/>
                  </a:lnTo>
                  <a:lnTo>
                    <a:pt x="3674" y="4790"/>
                  </a:lnTo>
                  <a:lnTo>
                    <a:pt x="3679" y="4786"/>
                  </a:lnTo>
                  <a:lnTo>
                    <a:pt x="3701" y="4768"/>
                  </a:lnTo>
                  <a:lnTo>
                    <a:pt x="3721" y="4749"/>
                  </a:lnTo>
                  <a:lnTo>
                    <a:pt x="3740" y="4730"/>
                  </a:lnTo>
                  <a:lnTo>
                    <a:pt x="3757" y="4711"/>
                  </a:lnTo>
                  <a:lnTo>
                    <a:pt x="3773" y="4692"/>
                  </a:lnTo>
                  <a:lnTo>
                    <a:pt x="3787" y="4674"/>
                  </a:lnTo>
                  <a:lnTo>
                    <a:pt x="3799" y="4655"/>
                  </a:lnTo>
                  <a:lnTo>
                    <a:pt x="3810" y="4637"/>
                  </a:lnTo>
                  <a:lnTo>
                    <a:pt x="3819" y="4619"/>
                  </a:lnTo>
                  <a:lnTo>
                    <a:pt x="3827" y="4602"/>
                  </a:lnTo>
                  <a:close/>
                  <a:moveTo>
                    <a:pt x="2934" y="5053"/>
                  </a:moveTo>
                  <a:lnTo>
                    <a:pt x="2971" y="5049"/>
                  </a:lnTo>
                  <a:lnTo>
                    <a:pt x="2998" y="4984"/>
                  </a:lnTo>
                  <a:lnTo>
                    <a:pt x="3001" y="4976"/>
                  </a:lnTo>
                  <a:lnTo>
                    <a:pt x="3037" y="4896"/>
                  </a:lnTo>
                  <a:lnTo>
                    <a:pt x="3041" y="4889"/>
                  </a:lnTo>
                  <a:lnTo>
                    <a:pt x="3080" y="4811"/>
                  </a:lnTo>
                  <a:lnTo>
                    <a:pt x="3083" y="4803"/>
                  </a:lnTo>
                  <a:lnTo>
                    <a:pt x="3124" y="4727"/>
                  </a:lnTo>
                  <a:lnTo>
                    <a:pt x="3129" y="4719"/>
                  </a:lnTo>
                  <a:lnTo>
                    <a:pt x="3172" y="4645"/>
                  </a:lnTo>
                  <a:lnTo>
                    <a:pt x="3177" y="4638"/>
                  </a:lnTo>
                  <a:lnTo>
                    <a:pt x="3222" y="4566"/>
                  </a:lnTo>
                  <a:lnTo>
                    <a:pt x="3227" y="4558"/>
                  </a:lnTo>
                  <a:lnTo>
                    <a:pt x="3275" y="4488"/>
                  </a:lnTo>
                  <a:lnTo>
                    <a:pt x="3280" y="4481"/>
                  </a:lnTo>
                  <a:lnTo>
                    <a:pt x="3330" y="4413"/>
                  </a:lnTo>
                  <a:lnTo>
                    <a:pt x="3335" y="4406"/>
                  </a:lnTo>
                  <a:lnTo>
                    <a:pt x="3387" y="4341"/>
                  </a:lnTo>
                  <a:lnTo>
                    <a:pt x="3393" y="4334"/>
                  </a:lnTo>
                  <a:lnTo>
                    <a:pt x="3446" y="4271"/>
                  </a:lnTo>
                  <a:lnTo>
                    <a:pt x="3453" y="4264"/>
                  </a:lnTo>
                  <a:lnTo>
                    <a:pt x="3508" y="4203"/>
                  </a:lnTo>
                  <a:lnTo>
                    <a:pt x="3515" y="4196"/>
                  </a:lnTo>
                  <a:lnTo>
                    <a:pt x="3573" y="4138"/>
                  </a:lnTo>
                  <a:lnTo>
                    <a:pt x="3573" y="4138"/>
                  </a:lnTo>
                  <a:lnTo>
                    <a:pt x="3548" y="4124"/>
                  </a:lnTo>
                  <a:lnTo>
                    <a:pt x="3517" y="4108"/>
                  </a:lnTo>
                  <a:lnTo>
                    <a:pt x="3486" y="4092"/>
                  </a:lnTo>
                  <a:lnTo>
                    <a:pt x="3452" y="4077"/>
                  </a:lnTo>
                  <a:lnTo>
                    <a:pt x="3418" y="4062"/>
                  </a:lnTo>
                  <a:lnTo>
                    <a:pt x="3383" y="4048"/>
                  </a:lnTo>
                  <a:lnTo>
                    <a:pt x="3346" y="4035"/>
                  </a:lnTo>
                  <a:lnTo>
                    <a:pt x="3308" y="4022"/>
                  </a:lnTo>
                  <a:lnTo>
                    <a:pt x="3269" y="4010"/>
                  </a:lnTo>
                  <a:lnTo>
                    <a:pt x="3230" y="3999"/>
                  </a:lnTo>
                  <a:lnTo>
                    <a:pt x="3189" y="3988"/>
                  </a:lnTo>
                  <a:lnTo>
                    <a:pt x="3148" y="3979"/>
                  </a:lnTo>
                  <a:lnTo>
                    <a:pt x="3106" y="3970"/>
                  </a:lnTo>
                  <a:lnTo>
                    <a:pt x="3064" y="3963"/>
                  </a:lnTo>
                  <a:lnTo>
                    <a:pt x="3021" y="3956"/>
                  </a:lnTo>
                  <a:lnTo>
                    <a:pt x="2978" y="3950"/>
                  </a:lnTo>
                  <a:lnTo>
                    <a:pt x="2934" y="3945"/>
                  </a:lnTo>
                  <a:lnTo>
                    <a:pt x="2890" y="3940"/>
                  </a:lnTo>
                  <a:lnTo>
                    <a:pt x="2845" y="3937"/>
                  </a:lnTo>
                  <a:lnTo>
                    <a:pt x="2800" y="3935"/>
                  </a:lnTo>
                  <a:lnTo>
                    <a:pt x="2755" y="3933"/>
                  </a:lnTo>
                  <a:lnTo>
                    <a:pt x="2710" y="3933"/>
                  </a:lnTo>
                  <a:lnTo>
                    <a:pt x="2665" y="3933"/>
                  </a:lnTo>
                  <a:lnTo>
                    <a:pt x="2620" y="3935"/>
                  </a:lnTo>
                  <a:lnTo>
                    <a:pt x="2575" y="3937"/>
                  </a:lnTo>
                  <a:lnTo>
                    <a:pt x="2530" y="3940"/>
                  </a:lnTo>
                  <a:lnTo>
                    <a:pt x="2486" y="3945"/>
                  </a:lnTo>
                  <a:lnTo>
                    <a:pt x="2442" y="3950"/>
                  </a:lnTo>
                  <a:lnTo>
                    <a:pt x="2399" y="3956"/>
                  </a:lnTo>
                  <a:lnTo>
                    <a:pt x="2356" y="3963"/>
                  </a:lnTo>
                  <a:lnTo>
                    <a:pt x="2314" y="3970"/>
                  </a:lnTo>
                  <a:lnTo>
                    <a:pt x="2272" y="3979"/>
                  </a:lnTo>
                  <a:lnTo>
                    <a:pt x="2231" y="3988"/>
                  </a:lnTo>
                  <a:lnTo>
                    <a:pt x="2190" y="3999"/>
                  </a:lnTo>
                  <a:lnTo>
                    <a:pt x="2151" y="4010"/>
                  </a:lnTo>
                  <a:lnTo>
                    <a:pt x="2112" y="4022"/>
                  </a:lnTo>
                  <a:lnTo>
                    <a:pt x="2074" y="4035"/>
                  </a:lnTo>
                  <a:lnTo>
                    <a:pt x="2037" y="4048"/>
                  </a:lnTo>
                  <a:lnTo>
                    <a:pt x="2002" y="4062"/>
                  </a:lnTo>
                  <a:lnTo>
                    <a:pt x="1967" y="4077"/>
                  </a:lnTo>
                  <a:lnTo>
                    <a:pt x="1934" y="4092"/>
                  </a:lnTo>
                  <a:lnTo>
                    <a:pt x="1902" y="4108"/>
                  </a:lnTo>
                  <a:lnTo>
                    <a:pt x="1872" y="4124"/>
                  </a:lnTo>
                  <a:lnTo>
                    <a:pt x="1842" y="4141"/>
                  </a:lnTo>
                  <a:lnTo>
                    <a:pt x="1815" y="4158"/>
                  </a:lnTo>
                  <a:lnTo>
                    <a:pt x="1788" y="4176"/>
                  </a:lnTo>
                  <a:lnTo>
                    <a:pt x="1764" y="4194"/>
                  </a:lnTo>
                  <a:lnTo>
                    <a:pt x="1740" y="4212"/>
                  </a:lnTo>
                  <a:lnTo>
                    <a:pt x="1718" y="4230"/>
                  </a:lnTo>
                  <a:lnTo>
                    <a:pt x="1698" y="4249"/>
                  </a:lnTo>
                  <a:lnTo>
                    <a:pt x="1679" y="4268"/>
                  </a:lnTo>
                  <a:lnTo>
                    <a:pt x="1662" y="4287"/>
                  </a:lnTo>
                  <a:lnTo>
                    <a:pt x="1647" y="4305"/>
                  </a:lnTo>
                  <a:lnTo>
                    <a:pt x="1633" y="4324"/>
                  </a:lnTo>
                  <a:lnTo>
                    <a:pt x="1621" y="4342"/>
                  </a:lnTo>
                  <a:lnTo>
                    <a:pt x="1610" y="4361"/>
                  </a:lnTo>
                  <a:lnTo>
                    <a:pt x="1601" y="4379"/>
                  </a:lnTo>
                  <a:lnTo>
                    <a:pt x="1593" y="4396"/>
                  </a:lnTo>
                  <a:lnTo>
                    <a:pt x="1586" y="4414"/>
                  </a:lnTo>
                  <a:lnTo>
                    <a:pt x="1581" y="4431"/>
                  </a:lnTo>
                  <a:lnTo>
                    <a:pt x="1577" y="4448"/>
                  </a:lnTo>
                  <a:lnTo>
                    <a:pt x="1574" y="4465"/>
                  </a:lnTo>
                  <a:lnTo>
                    <a:pt x="1573" y="4482"/>
                  </a:lnTo>
                  <a:lnTo>
                    <a:pt x="1572" y="4499"/>
                  </a:lnTo>
                  <a:lnTo>
                    <a:pt x="1573" y="4516"/>
                  </a:lnTo>
                  <a:lnTo>
                    <a:pt x="1574" y="4533"/>
                  </a:lnTo>
                  <a:lnTo>
                    <a:pt x="1577" y="4550"/>
                  </a:lnTo>
                  <a:lnTo>
                    <a:pt x="1581" y="4567"/>
                  </a:lnTo>
                  <a:lnTo>
                    <a:pt x="1586" y="4584"/>
                  </a:lnTo>
                  <a:lnTo>
                    <a:pt x="1593" y="4602"/>
                  </a:lnTo>
                  <a:lnTo>
                    <a:pt x="1601" y="4619"/>
                  </a:lnTo>
                  <a:lnTo>
                    <a:pt x="1610" y="4637"/>
                  </a:lnTo>
                  <a:lnTo>
                    <a:pt x="1621" y="4656"/>
                  </a:lnTo>
                  <a:lnTo>
                    <a:pt x="1633" y="4674"/>
                  </a:lnTo>
                  <a:lnTo>
                    <a:pt x="1647" y="4693"/>
                  </a:lnTo>
                  <a:lnTo>
                    <a:pt x="1662" y="4711"/>
                  </a:lnTo>
                  <a:lnTo>
                    <a:pt x="1679" y="4730"/>
                  </a:lnTo>
                  <a:lnTo>
                    <a:pt x="1698" y="4749"/>
                  </a:lnTo>
                  <a:lnTo>
                    <a:pt x="1718" y="4768"/>
                  </a:lnTo>
                  <a:lnTo>
                    <a:pt x="1740" y="4786"/>
                  </a:lnTo>
                  <a:lnTo>
                    <a:pt x="1764" y="4804"/>
                  </a:lnTo>
                  <a:lnTo>
                    <a:pt x="1788" y="4822"/>
                  </a:lnTo>
                  <a:lnTo>
                    <a:pt x="1815" y="4840"/>
                  </a:lnTo>
                  <a:lnTo>
                    <a:pt x="1842" y="4857"/>
                  </a:lnTo>
                  <a:lnTo>
                    <a:pt x="1872" y="4874"/>
                  </a:lnTo>
                  <a:lnTo>
                    <a:pt x="1902" y="4890"/>
                  </a:lnTo>
                  <a:lnTo>
                    <a:pt x="1934" y="4906"/>
                  </a:lnTo>
                  <a:lnTo>
                    <a:pt x="1967" y="4921"/>
                  </a:lnTo>
                  <a:lnTo>
                    <a:pt x="2002" y="4936"/>
                  </a:lnTo>
                  <a:lnTo>
                    <a:pt x="2037" y="4950"/>
                  </a:lnTo>
                  <a:lnTo>
                    <a:pt x="2074" y="4963"/>
                  </a:lnTo>
                  <a:lnTo>
                    <a:pt x="2112" y="4976"/>
                  </a:lnTo>
                  <a:lnTo>
                    <a:pt x="2151" y="4988"/>
                  </a:lnTo>
                  <a:lnTo>
                    <a:pt x="2190" y="4999"/>
                  </a:lnTo>
                  <a:lnTo>
                    <a:pt x="2231" y="5010"/>
                  </a:lnTo>
                  <a:lnTo>
                    <a:pt x="2272" y="5019"/>
                  </a:lnTo>
                  <a:lnTo>
                    <a:pt x="2314" y="5028"/>
                  </a:lnTo>
                  <a:lnTo>
                    <a:pt x="2356" y="5035"/>
                  </a:lnTo>
                  <a:lnTo>
                    <a:pt x="2399" y="5042"/>
                  </a:lnTo>
                  <a:lnTo>
                    <a:pt x="2442" y="5048"/>
                  </a:lnTo>
                  <a:lnTo>
                    <a:pt x="2486" y="5053"/>
                  </a:lnTo>
                  <a:lnTo>
                    <a:pt x="2530" y="5058"/>
                  </a:lnTo>
                  <a:lnTo>
                    <a:pt x="2575" y="5061"/>
                  </a:lnTo>
                  <a:lnTo>
                    <a:pt x="2620" y="5063"/>
                  </a:lnTo>
                  <a:lnTo>
                    <a:pt x="2665" y="5065"/>
                  </a:lnTo>
                  <a:lnTo>
                    <a:pt x="2710" y="5065"/>
                  </a:lnTo>
                  <a:lnTo>
                    <a:pt x="2755" y="5065"/>
                  </a:lnTo>
                  <a:lnTo>
                    <a:pt x="2800" y="5063"/>
                  </a:lnTo>
                  <a:lnTo>
                    <a:pt x="2845" y="5061"/>
                  </a:lnTo>
                  <a:lnTo>
                    <a:pt x="2890" y="5058"/>
                  </a:lnTo>
                  <a:lnTo>
                    <a:pt x="2934" y="505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31" name="Google Shape;2931;p25"/>
          <p:cNvGrpSpPr/>
          <p:nvPr/>
        </p:nvGrpSpPr>
        <p:grpSpPr>
          <a:xfrm>
            <a:off x="4098294" y="2659634"/>
            <a:ext cx="633600" cy="633600"/>
            <a:chOff x="4098294" y="5358687"/>
            <a:chExt cx="633600" cy="633600"/>
          </a:xfrm>
        </p:grpSpPr>
        <p:sp>
          <p:nvSpPr>
            <p:cNvPr id="2932" name="Google Shape;2932;p25"/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461"/>
                  </a:moveTo>
                  <a:lnTo>
                    <a:pt x="1464" y="5094"/>
                  </a:lnTo>
                  <a:lnTo>
                    <a:pt x="1911" y="4784"/>
                  </a:lnTo>
                  <a:lnTo>
                    <a:pt x="2385" y="4530"/>
                  </a:lnTo>
                  <a:lnTo>
                    <a:pt x="2879" y="4332"/>
                  </a:lnTo>
                  <a:lnTo>
                    <a:pt x="3385" y="4191"/>
                  </a:lnTo>
                  <a:lnTo>
                    <a:pt x="3897" y="4106"/>
                  </a:lnTo>
                  <a:lnTo>
                    <a:pt x="4407" y="4078"/>
                  </a:lnTo>
                  <a:lnTo>
                    <a:pt x="4910" y="4106"/>
                  </a:lnTo>
                  <a:lnTo>
                    <a:pt x="5398" y="4191"/>
                  </a:lnTo>
                  <a:lnTo>
                    <a:pt x="5863" y="4332"/>
                  </a:lnTo>
                  <a:lnTo>
                    <a:pt x="6301" y="4530"/>
                  </a:lnTo>
                  <a:lnTo>
                    <a:pt x="6702" y="4784"/>
                  </a:lnTo>
                  <a:lnTo>
                    <a:pt x="7061" y="5094"/>
                  </a:lnTo>
                  <a:lnTo>
                    <a:pt x="7370" y="5461"/>
                  </a:lnTo>
                  <a:lnTo>
                    <a:pt x="7061" y="5828"/>
                  </a:lnTo>
                  <a:lnTo>
                    <a:pt x="6702" y="6138"/>
                  </a:lnTo>
                  <a:lnTo>
                    <a:pt x="6301" y="6392"/>
                  </a:lnTo>
                  <a:lnTo>
                    <a:pt x="5863" y="6589"/>
                  </a:lnTo>
                  <a:lnTo>
                    <a:pt x="5398" y="6730"/>
                  </a:lnTo>
                  <a:lnTo>
                    <a:pt x="4910" y="6815"/>
                  </a:lnTo>
                  <a:lnTo>
                    <a:pt x="4407" y="6843"/>
                  </a:lnTo>
                  <a:lnTo>
                    <a:pt x="3897" y="6815"/>
                  </a:lnTo>
                  <a:lnTo>
                    <a:pt x="3385" y="6730"/>
                  </a:lnTo>
                  <a:lnTo>
                    <a:pt x="2879" y="6589"/>
                  </a:lnTo>
                  <a:lnTo>
                    <a:pt x="2385" y="6392"/>
                  </a:lnTo>
                  <a:lnTo>
                    <a:pt x="1911" y="6138"/>
                  </a:lnTo>
                  <a:lnTo>
                    <a:pt x="1464" y="5828"/>
                  </a:lnTo>
                  <a:lnTo>
                    <a:pt x="1050" y="54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1" y="4085"/>
                  </a:moveTo>
                  <a:lnTo>
                    <a:pt x="5919" y="4088"/>
                  </a:lnTo>
                  <a:lnTo>
                    <a:pt x="5936" y="4093"/>
                  </a:lnTo>
                  <a:lnTo>
                    <a:pt x="5966" y="4104"/>
                  </a:lnTo>
                  <a:lnTo>
                    <a:pt x="6404" y="4302"/>
                  </a:lnTo>
                  <a:lnTo>
                    <a:pt x="6434" y="4318"/>
                  </a:lnTo>
                  <a:lnTo>
                    <a:pt x="6836" y="4572"/>
                  </a:lnTo>
                  <a:lnTo>
                    <a:pt x="6866" y="4595"/>
                  </a:lnTo>
                  <a:lnTo>
                    <a:pt x="7224" y="4905"/>
                  </a:lnTo>
                  <a:lnTo>
                    <a:pt x="7252" y="4933"/>
                  </a:lnTo>
                  <a:lnTo>
                    <a:pt x="7401" y="5110"/>
                  </a:lnTo>
                  <a:lnTo>
                    <a:pt x="8790" y="3952"/>
                  </a:lnTo>
                  <a:lnTo>
                    <a:pt x="8817" y="3932"/>
                  </a:lnTo>
                  <a:lnTo>
                    <a:pt x="8846" y="3917"/>
                  </a:lnTo>
                  <a:lnTo>
                    <a:pt x="8877" y="3905"/>
                  </a:lnTo>
                  <a:lnTo>
                    <a:pt x="8910" y="3897"/>
                  </a:lnTo>
                  <a:lnTo>
                    <a:pt x="8943" y="3894"/>
                  </a:lnTo>
                  <a:lnTo>
                    <a:pt x="8976" y="3895"/>
                  </a:lnTo>
                  <a:lnTo>
                    <a:pt x="9009" y="3901"/>
                  </a:lnTo>
                  <a:lnTo>
                    <a:pt x="9041" y="3911"/>
                  </a:lnTo>
                  <a:lnTo>
                    <a:pt x="9071" y="3925"/>
                  </a:lnTo>
                  <a:lnTo>
                    <a:pt x="9099" y="3943"/>
                  </a:lnTo>
                  <a:lnTo>
                    <a:pt x="9124" y="3965"/>
                  </a:lnTo>
                  <a:lnTo>
                    <a:pt x="9147" y="3989"/>
                  </a:lnTo>
                  <a:lnTo>
                    <a:pt x="9165" y="4017"/>
                  </a:lnTo>
                  <a:lnTo>
                    <a:pt x="9180" y="4047"/>
                  </a:lnTo>
                  <a:lnTo>
                    <a:pt x="9191" y="4078"/>
                  </a:lnTo>
                  <a:lnTo>
                    <a:pt x="9198" y="4111"/>
                  </a:lnTo>
                  <a:lnTo>
                    <a:pt x="9200" y="4144"/>
                  </a:lnTo>
                  <a:lnTo>
                    <a:pt x="9200" y="6778"/>
                  </a:lnTo>
                  <a:lnTo>
                    <a:pt x="9198" y="6811"/>
                  </a:lnTo>
                  <a:lnTo>
                    <a:pt x="9191" y="6844"/>
                  </a:lnTo>
                  <a:lnTo>
                    <a:pt x="9180" y="6875"/>
                  </a:lnTo>
                  <a:lnTo>
                    <a:pt x="9165" y="6905"/>
                  </a:lnTo>
                  <a:lnTo>
                    <a:pt x="9147" y="6933"/>
                  </a:lnTo>
                  <a:lnTo>
                    <a:pt x="9124" y="6957"/>
                  </a:lnTo>
                  <a:lnTo>
                    <a:pt x="9099" y="6979"/>
                  </a:lnTo>
                  <a:lnTo>
                    <a:pt x="9071" y="6997"/>
                  </a:lnTo>
                  <a:lnTo>
                    <a:pt x="9041" y="7011"/>
                  </a:lnTo>
                  <a:lnTo>
                    <a:pt x="9009" y="7021"/>
                  </a:lnTo>
                  <a:lnTo>
                    <a:pt x="8976" y="7027"/>
                  </a:lnTo>
                  <a:lnTo>
                    <a:pt x="8943" y="7028"/>
                  </a:lnTo>
                  <a:lnTo>
                    <a:pt x="8910" y="7025"/>
                  </a:lnTo>
                  <a:lnTo>
                    <a:pt x="8877" y="7017"/>
                  </a:lnTo>
                  <a:lnTo>
                    <a:pt x="8846" y="7005"/>
                  </a:lnTo>
                  <a:lnTo>
                    <a:pt x="8817" y="6990"/>
                  </a:lnTo>
                  <a:lnTo>
                    <a:pt x="8790" y="6970"/>
                  </a:lnTo>
                  <a:lnTo>
                    <a:pt x="7401" y="5812"/>
                  </a:lnTo>
                  <a:lnTo>
                    <a:pt x="7252" y="5989"/>
                  </a:lnTo>
                  <a:lnTo>
                    <a:pt x="7224" y="6017"/>
                  </a:lnTo>
                  <a:lnTo>
                    <a:pt x="6865" y="6327"/>
                  </a:lnTo>
                  <a:lnTo>
                    <a:pt x="6836" y="6349"/>
                  </a:lnTo>
                  <a:lnTo>
                    <a:pt x="6434" y="6603"/>
                  </a:lnTo>
                  <a:lnTo>
                    <a:pt x="6403" y="6620"/>
                  </a:lnTo>
                  <a:lnTo>
                    <a:pt x="5966" y="6817"/>
                  </a:lnTo>
                  <a:lnTo>
                    <a:pt x="5936" y="6829"/>
                  </a:lnTo>
                  <a:lnTo>
                    <a:pt x="5470" y="6970"/>
                  </a:lnTo>
                  <a:lnTo>
                    <a:pt x="5440" y="6977"/>
                  </a:lnTo>
                  <a:lnTo>
                    <a:pt x="4953" y="7061"/>
                  </a:lnTo>
                  <a:lnTo>
                    <a:pt x="4924" y="7065"/>
                  </a:lnTo>
                  <a:lnTo>
                    <a:pt x="4421" y="7093"/>
                  </a:lnTo>
                  <a:lnTo>
                    <a:pt x="4393" y="7093"/>
                  </a:lnTo>
                  <a:lnTo>
                    <a:pt x="3883" y="7065"/>
                  </a:lnTo>
                  <a:lnTo>
                    <a:pt x="3856" y="7062"/>
                  </a:lnTo>
                  <a:lnTo>
                    <a:pt x="3344" y="6977"/>
                  </a:lnTo>
                  <a:lnTo>
                    <a:pt x="3318" y="6971"/>
                  </a:lnTo>
                  <a:lnTo>
                    <a:pt x="2811" y="6830"/>
                  </a:lnTo>
                  <a:lnTo>
                    <a:pt x="2786" y="6821"/>
                  </a:lnTo>
                  <a:lnTo>
                    <a:pt x="2292" y="6624"/>
                  </a:lnTo>
                  <a:lnTo>
                    <a:pt x="2267" y="6612"/>
                  </a:lnTo>
                  <a:lnTo>
                    <a:pt x="1793" y="6358"/>
                  </a:lnTo>
                  <a:lnTo>
                    <a:pt x="1769" y="6343"/>
                  </a:lnTo>
                  <a:lnTo>
                    <a:pt x="1321" y="6033"/>
                  </a:lnTo>
                  <a:lnTo>
                    <a:pt x="1298" y="6015"/>
                  </a:lnTo>
                  <a:lnTo>
                    <a:pt x="884" y="5648"/>
                  </a:lnTo>
                  <a:lnTo>
                    <a:pt x="861" y="5625"/>
                  </a:lnTo>
                  <a:lnTo>
                    <a:pt x="842" y="5599"/>
                  </a:lnTo>
                  <a:lnTo>
                    <a:pt x="825" y="5571"/>
                  </a:lnTo>
                  <a:lnTo>
                    <a:pt x="813" y="5541"/>
                  </a:lnTo>
                  <a:lnTo>
                    <a:pt x="805" y="5510"/>
                  </a:lnTo>
                  <a:lnTo>
                    <a:pt x="801" y="5477"/>
                  </a:lnTo>
                  <a:lnTo>
                    <a:pt x="801" y="5445"/>
                  </a:lnTo>
                  <a:lnTo>
                    <a:pt x="805" y="5413"/>
                  </a:lnTo>
                  <a:lnTo>
                    <a:pt x="813" y="5381"/>
                  </a:lnTo>
                  <a:lnTo>
                    <a:pt x="825" y="5351"/>
                  </a:lnTo>
                  <a:lnTo>
                    <a:pt x="842" y="5323"/>
                  </a:lnTo>
                  <a:lnTo>
                    <a:pt x="861" y="5297"/>
                  </a:lnTo>
                  <a:lnTo>
                    <a:pt x="884" y="5274"/>
                  </a:lnTo>
                  <a:lnTo>
                    <a:pt x="1298" y="4907"/>
                  </a:lnTo>
                  <a:lnTo>
                    <a:pt x="1321" y="4889"/>
                  </a:lnTo>
                  <a:lnTo>
                    <a:pt x="1769" y="4578"/>
                  </a:lnTo>
                  <a:lnTo>
                    <a:pt x="1793" y="4563"/>
                  </a:lnTo>
                  <a:lnTo>
                    <a:pt x="2267" y="4309"/>
                  </a:lnTo>
                  <a:lnTo>
                    <a:pt x="2292" y="4298"/>
                  </a:lnTo>
                  <a:lnTo>
                    <a:pt x="2786" y="4100"/>
                  </a:lnTo>
                  <a:lnTo>
                    <a:pt x="2811" y="4091"/>
                  </a:lnTo>
                  <a:lnTo>
                    <a:pt x="3317" y="3950"/>
                  </a:lnTo>
                  <a:lnTo>
                    <a:pt x="3344" y="3944"/>
                  </a:lnTo>
                  <a:lnTo>
                    <a:pt x="3856" y="3860"/>
                  </a:lnTo>
                  <a:lnTo>
                    <a:pt x="3883" y="3857"/>
                  </a:lnTo>
                  <a:lnTo>
                    <a:pt x="4095" y="3845"/>
                  </a:lnTo>
                  <a:lnTo>
                    <a:pt x="4092" y="3842"/>
                  </a:lnTo>
                  <a:lnTo>
                    <a:pt x="4081" y="3825"/>
                  </a:lnTo>
                  <a:lnTo>
                    <a:pt x="4072" y="3808"/>
                  </a:lnTo>
                  <a:lnTo>
                    <a:pt x="4066" y="3789"/>
                  </a:lnTo>
                  <a:lnTo>
                    <a:pt x="4062" y="3770"/>
                  </a:lnTo>
                  <a:lnTo>
                    <a:pt x="4060" y="3751"/>
                  </a:lnTo>
                  <a:lnTo>
                    <a:pt x="4061" y="3731"/>
                  </a:lnTo>
                  <a:lnTo>
                    <a:pt x="4065" y="3712"/>
                  </a:lnTo>
                  <a:lnTo>
                    <a:pt x="4071" y="3693"/>
                  </a:lnTo>
                  <a:lnTo>
                    <a:pt x="4079" y="3675"/>
                  </a:lnTo>
                  <a:lnTo>
                    <a:pt x="4090" y="3659"/>
                  </a:lnTo>
                  <a:lnTo>
                    <a:pt x="4880" y="2606"/>
                  </a:lnTo>
                  <a:lnTo>
                    <a:pt x="4893" y="2591"/>
                  </a:lnTo>
                  <a:lnTo>
                    <a:pt x="4907" y="2578"/>
                  </a:lnTo>
                  <a:lnTo>
                    <a:pt x="4923" y="2567"/>
                  </a:lnTo>
                  <a:lnTo>
                    <a:pt x="4941" y="2558"/>
                  </a:lnTo>
                  <a:lnTo>
                    <a:pt x="4959" y="2552"/>
                  </a:lnTo>
                  <a:lnTo>
                    <a:pt x="4978" y="2548"/>
                  </a:lnTo>
                  <a:lnTo>
                    <a:pt x="4998" y="2546"/>
                  </a:lnTo>
                  <a:lnTo>
                    <a:pt x="5017" y="2547"/>
                  </a:lnTo>
                  <a:lnTo>
                    <a:pt x="5037" y="2551"/>
                  </a:lnTo>
                  <a:lnTo>
                    <a:pt x="5055" y="2557"/>
                  </a:lnTo>
                  <a:lnTo>
                    <a:pt x="5073" y="2565"/>
                  </a:lnTo>
                  <a:lnTo>
                    <a:pt x="5089" y="2576"/>
                  </a:lnTo>
                  <a:lnTo>
                    <a:pt x="5104" y="2588"/>
                  </a:lnTo>
                  <a:lnTo>
                    <a:pt x="5117" y="2603"/>
                  </a:lnTo>
                  <a:lnTo>
                    <a:pt x="5129" y="2619"/>
                  </a:lnTo>
                  <a:lnTo>
                    <a:pt x="5919" y="3935"/>
                  </a:lnTo>
                  <a:lnTo>
                    <a:pt x="5928" y="3952"/>
                  </a:lnTo>
                  <a:lnTo>
                    <a:pt x="5934" y="3971"/>
                  </a:lnTo>
                  <a:lnTo>
                    <a:pt x="5938" y="3990"/>
                  </a:lnTo>
                  <a:lnTo>
                    <a:pt x="5940" y="4009"/>
                  </a:lnTo>
                  <a:lnTo>
                    <a:pt x="5939" y="4029"/>
                  </a:lnTo>
                  <a:lnTo>
                    <a:pt x="5936" y="4048"/>
                  </a:lnTo>
                  <a:lnTo>
                    <a:pt x="5930" y="4067"/>
                  </a:lnTo>
                  <a:lnTo>
                    <a:pt x="5921" y="4085"/>
                  </a:lnTo>
                  <a:close/>
                  <a:moveTo>
                    <a:pt x="8700" y="6244"/>
                  </a:moveTo>
                  <a:lnTo>
                    <a:pt x="8700" y="4678"/>
                  </a:lnTo>
                  <a:lnTo>
                    <a:pt x="7760" y="5461"/>
                  </a:lnTo>
                  <a:lnTo>
                    <a:pt x="8700" y="6244"/>
                  </a:lnTo>
                  <a:close/>
                  <a:moveTo>
                    <a:pt x="2042" y="4997"/>
                  </a:moveTo>
                  <a:lnTo>
                    <a:pt x="1619" y="5291"/>
                  </a:lnTo>
                  <a:lnTo>
                    <a:pt x="1427" y="5461"/>
                  </a:lnTo>
                  <a:lnTo>
                    <a:pt x="1619" y="5631"/>
                  </a:lnTo>
                  <a:lnTo>
                    <a:pt x="2042" y="5924"/>
                  </a:lnTo>
                  <a:lnTo>
                    <a:pt x="2491" y="6165"/>
                  </a:lnTo>
                  <a:lnTo>
                    <a:pt x="2959" y="6352"/>
                  </a:lnTo>
                  <a:lnTo>
                    <a:pt x="3439" y="6486"/>
                  </a:lnTo>
                  <a:lnTo>
                    <a:pt x="3924" y="6566"/>
                  </a:lnTo>
                  <a:lnTo>
                    <a:pt x="4407" y="6593"/>
                  </a:lnTo>
                  <a:lnTo>
                    <a:pt x="4881" y="6566"/>
                  </a:lnTo>
                  <a:lnTo>
                    <a:pt x="5340" y="6487"/>
                  </a:lnTo>
                  <a:lnTo>
                    <a:pt x="5775" y="6355"/>
                  </a:lnTo>
                  <a:lnTo>
                    <a:pt x="6182" y="6171"/>
                  </a:lnTo>
                  <a:lnTo>
                    <a:pt x="6553" y="5937"/>
                  </a:lnTo>
                  <a:lnTo>
                    <a:pt x="6882" y="5652"/>
                  </a:lnTo>
                  <a:lnTo>
                    <a:pt x="7043" y="5461"/>
                  </a:lnTo>
                  <a:lnTo>
                    <a:pt x="6882" y="5270"/>
                  </a:lnTo>
                  <a:lnTo>
                    <a:pt x="6552" y="4985"/>
                  </a:lnTo>
                  <a:lnTo>
                    <a:pt x="6182" y="4750"/>
                  </a:lnTo>
                  <a:lnTo>
                    <a:pt x="5775" y="4567"/>
                  </a:lnTo>
                  <a:lnTo>
                    <a:pt x="5340" y="4435"/>
                  </a:lnTo>
                  <a:lnTo>
                    <a:pt x="4881" y="4355"/>
                  </a:lnTo>
                  <a:lnTo>
                    <a:pt x="4407" y="4328"/>
                  </a:lnTo>
                  <a:lnTo>
                    <a:pt x="3924" y="4355"/>
                  </a:lnTo>
                  <a:lnTo>
                    <a:pt x="3439" y="4435"/>
                  </a:lnTo>
                  <a:lnTo>
                    <a:pt x="2959" y="4569"/>
                  </a:lnTo>
                  <a:lnTo>
                    <a:pt x="2491" y="4757"/>
                  </a:lnTo>
                  <a:lnTo>
                    <a:pt x="2042" y="4997"/>
                  </a:lnTo>
                  <a:close/>
                  <a:moveTo>
                    <a:pt x="4986" y="2964"/>
                  </a:moveTo>
                  <a:lnTo>
                    <a:pt x="4336" y="3832"/>
                  </a:lnTo>
                  <a:lnTo>
                    <a:pt x="4393" y="3828"/>
                  </a:lnTo>
                  <a:lnTo>
                    <a:pt x="4421" y="3828"/>
                  </a:lnTo>
                  <a:lnTo>
                    <a:pt x="4924" y="3857"/>
                  </a:lnTo>
                  <a:lnTo>
                    <a:pt x="4953" y="3860"/>
                  </a:lnTo>
                  <a:lnTo>
                    <a:pt x="5440" y="3945"/>
                  </a:lnTo>
                  <a:lnTo>
                    <a:pt x="5470" y="3952"/>
                  </a:lnTo>
                  <a:lnTo>
                    <a:pt x="5603" y="3992"/>
                  </a:lnTo>
                  <a:lnTo>
                    <a:pt x="4986" y="2964"/>
                  </a:lnTo>
                  <a:close/>
                  <a:moveTo>
                    <a:pt x="3235" y="5040"/>
                  </a:moveTo>
                  <a:lnTo>
                    <a:pt x="3236" y="5053"/>
                  </a:lnTo>
                  <a:lnTo>
                    <a:pt x="3236" y="5066"/>
                  </a:lnTo>
                  <a:lnTo>
                    <a:pt x="3236" y="5079"/>
                  </a:lnTo>
                  <a:lnTo>
                    <a:pt x="3235" y="5092"/>
                  </a:lnTo>
                  <a:lnTo>
                    <a:pt x="3234" y="5104"/>
                  </a:lnTo>
                  <a:lnTo>
                    <a:pt x="3232" y="5117"/>
                  </a:lnTo>
                  <a:lnTo>
                    <a:pt x="3230" y="5130"/>
                  </a:lnTo>
                  <a:lnTo>
                    <a:pt x="3227" y="5142"/>
                  </a:lnTo>
                  <a:lnTo>
                    <a:pt x="3224" y="5154"/>
                  </a:lnTo>
                  <a:lnTo>
                    <a:pt x="3221" y="5167"/>
                  </a:lnTo>
                  <a:lnTo>
                    <a:pt x="3217" y="5179"/>
                  </a:lnTo>
                  <a:lnTo>
                    <a:pt x="3212" y="5191"/>
                  </a:lnTo>
                  <a:lnTo>
                    <a:pt x="3207" y="5203"/>
                  </a:lnTo>
                  <a:lnTo>
                    <a:pt x="3202" y="5214"/>
                  </a:lnTo>
                  <a:lnTo>
                    <a:pt x="3196" y="5226"/>
                  </a:lnTo>
                  <a:lnTo>
                    <a:pt x="3190" y="5237"/>
                  </a:lnTo>
                  <a:lnTo>
                    <a:pt x="3183" y="5248"/>
                  </a:lnTo>
                  <a:lnTo>
                    <a:pt x="3176" y="5259"/>
                  </a:lnTo>
                  <a:lnTo>
                    <a:pt x="3169" y="5269"/>
                  </a:lnTo>
                  <a:lnTo>
                    <a:pt x="3161" y="5279"/>
                  </a:lnTo>
                  <a:lnTo>
                    <a:pt x="3153" y="5289"/>
                  </a:lnTo>
                  <a:lnTo>
                    <a:pt x="3145" y="5299"/>
                  </a:lnTo>
                  <a:lnTo>
                    <a:pt x="3136" y="5308"/>
                  </a:lnTo>
                  <a:lnTo>
                    <a:pt x="3127" y="5317"/>
                  </a:lnTo>
                  <a:lnTo>
                    <a:pt x="3117" y="5325"/>
                  </a:lnTo>
                  <a:lnTo>
                    <a:pt x="3107" y="5333"/>
                  </a:lnTo>
                  <a:lnTo>
                    <a:pt x="3097" y="5341"/>
                  </a:lnTo>
                  <a:lnTo>
                    <a:pt x="3087" y="5348"/>
                  </a:lnTo>
                  <a:lnTo>
                    <a:pt x="3076" y="5355"/>
                  </a:lnTo>
                  <a:lnTo>
                    <a:pt x="3065" y="5362"/>
                  </a:lnTo>
                  <a:lnTo>
                    <a:pt x="3054" y="5368"/>
                  </a:lnTo>
                  <a:lnTo>
                    <a:pt x="3042" y="5374"/>
                  </a:lnTo>
                  <a:lnTo>
                    <a:pt x="3030" y="5379"/>
                  </a:lnTo>
                  <a:lnTo>
                    <a:pt x="3018" y="5384"/>
                  </a:lnTo>
                  <a:lnTo>
                    <a:pt x="3006" y="5389"/>
                  </a:lnTo>
                  <a:lnTo>
                    <a:pt x="2994" y="5393"/>
                  </a:lnTo>
                  <a:lnTo>
                    <a:pt x="2982" y="5396"/>
                  </a:lnTo>
                  <a:lnTo>
                    <a:pt x="2969" y="5399"/>
                  </a:lnTo>
                  <a:lnTo>
                    <a:pt x="2957" y="5402"/>
                  </a:lnTo>
                  <a:lnTo>
                    <a:pt x="2944" y="5404"/>
                  </a:lnTo>
                  <a:lnTo>
                    <a:pt x="2931" y="5406"/>
                  </a:lnTo>
                  <a:lnTo>
                    <a:pt x="2919" y="5407"/>
                  </a:lnTo>
                  <a:lnTo>
                    <a:pt x="2906" y="5408"/>
                  </a:lnTo>
                  <a:lnTo>
                    <a:pt x="2893" y="5408"/>
                  </a:lnTo>
                  <a:lnTo>
                    <a:pt x="2880" y="5408"/>
                  </a:lnTo>
                  <a:lnTo>
                    <a:pt x="2867" y="5407"/>
                  </a:lnTo>
                  <a:lnTo>
                    <a:pt x="2855" y="5406"/>
                  </a:lnTo>
                  <a:lnTo>
                    <a:pt x="2842" y="5404"/>
                  </a:lnTo>
                  <a:lnTo>
                    <a:pt x="2829" y="5402"/>
                  </a:lnTo>
                  <a:lnTo>
                    <a:pt x="2817" y="5399"/>
                  </a:lnTo>
                  <a:lnTo>
                    <a:pt x="2804" y="5396"/>
                  </a:lnTo>
                  <a:lnTo>
                    <a:pt x="2792" y="5393"/>
                  </a:lnTo>
                  <a:lnTo>
                    <a:pt x="2780" y="5389"/>
                  </a:lnTo>
                  <a:lnTo>
                    <a:pt x="2768" y="5384"/>
                  </a:lnTo>
                  <a:lnTo>
                    <a:pt x="2756" y="5379"/>
                  </a:lnTo>
                  <a:lnTo>
                    <a:pt x="2745" y="5374"/>
                  </a:lnTo>
                  <a:lnTo>
                    <a:pt x="2733" y="5368"/>
                  </a:lnTo>
                  <a:lnTo>
                    <a:pt x="2722" y="5362"/>
                  </a:lnTo>
                  <a:lnTo>
                    <a:pt x="2711" y="5355"/>
                  </a:lnTo>
                  <a:lnTo>
                    <a:pt x="2700" y="5348"/>
                  </a:lnTo>
                  <a:lnTo>
                    <a:pt x="2690" y="5341"/>
                  </a:lnTo>
                  <a:lnTo>
                    <a:pt x="2680" y="5333"/>
                  </a:lnTo>
                  <a:lnTo>
                    <a:pt x="2670" y="5325"/>
                  </a:lnTo>
                  <a:lnTo>
                    <a:pt x="2660" y="5317"/>
                  </a:lnTo>
                  <a:lnTo>
                    <a:pt x="2651" y="5308"/>
                  </a:lnTo>
                  <a:lnTo>
                    <a:pt x="2642" y="5299"/>
                  </a:lnTo>
                  <a:lnTo>
                    <a:pt x="2634" y="5289"/>
                  </a:lnTo>
                  <a:lnTo>
                    <a:pt x="2626" y="5279"/>
                  </a:lnTo>
                  <a:lnTo>
                    <a:pt x="2618" y="5269"/>
                  </a:lnTo>
                  <a:lnTo>
                    <a:pt x="2611" y="5259"/>
                  </a:lnTo>
                  <a:lnTo>
                    <a:pt x="2604" y="5248"/>
                  </a:lnTo>
                  <a:lnTo>
                    <a:pt x="2597" y="5237"/>
                  </a:lnTo>
                  <a:lnTo>
                    <a:pt x="2591" y="5226"/>
                  </a:lnTo>
                  <a:lnTo>
                    <a:pt x="2585" y="5214"/>
                  </a:lnTo>
                  <a:lnTo>
                    <a:pt x="2580" y="5203"/>
                  </a:lnTo>
                  <a:lnTo>
                    <a:pt x="2575" y="5191"/>
                  </a:lnTo>
                  <a:lnTo>
                    <a:pt x="2570" y="5179"/>
                  </a:lnTo>
                  <a:lnTo>
                    <a:pt x="2566" y="5167"/>
                  </a:lnTo>
                  <a:lnTo>
                    <a:pt x="2563" y="5154"/>
                  </a:lnTo>
                  <a:lnTo>
                    <a:pt x="2560" y="5142"/>
                  </a:lnTo>
                  <a:lnTo>
                    <a:pt x="2557" y="5130"/>
                  </a:lnTo>
                  <a:lnTo>
                    <a:pt x="2555" y="5117"/>
                  </a:lnTo>
                  <a:lnTo>
                    <a:pt x="2553" y="5104"/>
                  </a:lnTo>
                  <a:lnTo>
                    <a:pt x="2552" y="5092"/>
                  </a:lnTo>
                  <a:lnTo>
                    <a:pt x="2551" y="5079"/>
                  </a:lnTo>
                  <a:lnTo>
                    <a:pt x="2551" y="5066"/>
                  </a:lnTo>
                  <a:lnTo>
                    <a:pt x="2551" y="5053"/>
                  </a:lnTo>
                  <a:lnTo>
                    <a:pt x="2552" y="5040"/>
                  </a:lnTo>
                  <a:lnTo>
                    <a:pt x="2553" y="5028"/>
                  </a:lnTo>
                  <a:lnTo>
                    <a:pt x="2555" y="5015"/>
                  </a:lnTo>
                  <a:lnTo>
                    <a:pt x="2557" y="5002"/>
                  </a:lnTo>
                  <a:lnTo>
                    <a:pt x="2560" y="4990"/>
                  </a:lnTo>
                  <a:lnTo>
                    <a:pt x="2563" y="4978"/>
                  </a:lnTo>
                  <a:lnTo>
                    <a:pt x="2566" y="4965"/>
                  </a:lnTo>
                  <a:lnTo>
                    <a:pt x="2570" y="4953"/>
                  </a:lnTo>
                  <a:lnTo>
                    <a:pt x="2575" y="4941"/>
                  </a:lnTo>
                  <a:lnTo>
                    <a:pt x="2580" y="4929"/>
                  </a:lnTo>
                  <a:lnTo>
                    <a:pt x="2585" y="4918"/>
                  </a:lnTo>
                  <a:lnTo>
                    <a:pt x="2591" y="4906"/>
                  </a:lnTo>
                  <a:lnTo>
                    <a:pt x="2597" y="4895"/>
                  </a:lnTo>
                  <a:lnTo>
                    <a:pt x="2604" y="4884"/>
                  </a:lnTo>
                  <a:lnTo>
                    <a:pt x="2611" y="4873"/>
                  </a:lnTo>
                  <a:lnTo>
                    <a:pt x="2618" y="4863"/>
                  </a:lnTo>
                  <a:lnTo>
                    <a:pt x="2626" y="4853"/>
                  </a:lnTo>
                  <a:lnTo>
                    <a:pt x="2634" y="4843"/>
                  </a:lnTo>
                  <a:lnTo>
                    <a:pt x="2642" y="4833"/>
                  </a:lnTo>
                  <a:lnTo>
                    <a:pt x="2651" y="4824"/>
                  </a:lnTo>
                  <a:lnTo>
                    <a:pt x="2660" y="4815"/>
                  </a:lnTo>
                  <a:lnTo>
                    <a:pt x="2670" y="4806"/>
                  </a:lnTo>
                  <a:lnTo>
                    <a:pt x="2680" y="4798"/>
                  </a:lnTo>
                  <a:lnTo>
                    <a:pt x="2690" y="4790"/>
                  </a:lnTo>
                  <a:lnTo>
                    <a:pt x="2700" y="4783"/>
                  </a:lnTo>
                  <a:lnTo>
                    <a:pt x="2711" y="4776"/>
                  </a:lnTo>
                  <a:lnTo>
                    <a:pt x="2722" y="4769"/>
                  </a:lnTo>
                  <a:lnTo>
                    <a:pt x="2733" y="4763"/>
                  </a:lnTo>
                  <a:lnTo>
                    <a:pt x="2745" y="4757"/>
                  </a:lnTo>
                  <a:lnTo>
                    <a:pt x="2756" y="4752"/>
                  </a:lnTo>
                  <a:lnTo>
                    <a:pt x="2768" y="4747"/>
                  </a:lnTo>
                  <a:lnTo>
                    <a:pt x="2780" y="4742"/>
                  </a:lnTo>
                  <a:lnTo>
                    <a:pt x="2792" y="4738"/>
                  </a:lnTo>
                  <a:lnTo>
                    <a:pt x="2804" y="4735"/>
                  </a:lnTo>
                  <a:lnTo>
                    <a:pt x="2817" y="4732"/>
                  </a:lnTo>
                  <a:lnTo>
                    <a:pt x="2829" y="4729"/>
                  </a:lnTo>
                  <a:lnTo>
                    <a:pt x="2842" y="4727"/>
                  </a:lnTo>
                  <a:lnTo>
                    <a:pt x="2855" y="4725"/>
                  </a:lnTo>
                  <a:lnTo>
                    <a:pt x="2867" y="4724"/>
                  </a:lnTo>
                  <a:lnTo>
                    <a:pt x="2880" y="4723"/>
                  </a:lnTo>
                  <a:lnTo>
                    <a:pt x="2893" y="4723"/>
                  </a:lnTo>
                  <a:lnTo>
                    <a:pt x="2906" y="4723"/>
                  </a:lnTo>
                  <a:lnTo>
                    <a:pt x="2919" y="4724"/>
                  </a:lnTo>
                  <a:lnTo>
                    <a:pt x="2931" y="4725"/>
                  </a:lnTo>
                  <a:lnTo>
                    <a:pt x="2944" y="4727"/>
                  </a:lnTo>
                  <a:lnTo>
                    <a:pt x="2957" y="4729"/>
                  </a:lnTo>
                  <a:lnTo>
                    <a:pt x="2969" y="4732"/>
                  </a:lnTo>
                  <a:lnTo>
                    <a:pt x="2982" y="4735"/>
                  </a:lnTo>
                  <a:lnTo>
                    <a:pt x="2994" y="4738"/>
                  </a:lnTo>
                  <a:lnTo>
                    <a:pt x="3006" y="4742"/>
                  </a:lnTo>
                  <a:lnTo>
                    <a:pt x="3018" y="4747"/>
                  </a:lnTo>
                  <a:lnTo>
                    <a:pt x="3030" y="4752"/>
                  </a:lnTo>
                  <a:lnTo>
                    <a:pt x="3041" y="4757"/>
                  </a:lnTo>
                  <a:lnTo>
                    <a:pt x="3053" y="4763"/>
                  </a:lnTo>
                  <a:lnTo>
                    <a:pt x="3064" y="4769"/>
                  </a:lnTo>
                  <a:lnTo>
                    <a:pt x="3075" y="4776"/>
                  </a:lnTo>
                  <a:lnTo>
                    <a:pt x="3086" y="4783"/>
                  </a:lnTo>
                  <a:lnTo>
                    <a:pt x="3097" y="4790"/>
                  </a:lnTo>
                  <a:lnTo>
                    <a:pt x="3107" y="4798"/>
                  </a:lnTo>
                  <a:lnTo>
                    <a:pt x="3117" y="4806"/>
                  </a:lnTo>
                  <a:lnTo>
                    <a:pt x="3126" y="4815"/>
                  </a:lnTo>
                  <a:lnTo>
                    <a:pt x="3136" y="4824"/>
                  </a:lnTo>
                  <a:lnTo>
                    <a:pt x="3145" y="4833"/>
                  </a:lnTo>
                  <a:lnTo>
                    <a:pt x="3153" y="4843"/>
                  </a:lnTo>
                  <a:lnTo>
                    <a:pt x="3161" y="4853"/>
                  </a:lnTo>
                  <a:lnTo>
                    <a:pt x="3169" y="4863"/>
                  </a:lnTo>
                  <a:lnTo>
                    <a:pt x="3176" y="4873"/>
                  </a:lnTo>
                  <a:lnTo>
                    <a:pt x="3183" y="4884"/>
                  </a:lnTo>
                  <a:lnTo>
                    <a:pt x="3190" y="4895"/>
                  </a:lnTo>
                  <a:lnTo>
                    <a:pt x="3196" y="4906"/>
                  </a:lnTo>
                  <a:lnTo>
                    <a:pt x="3202" y="4918"/>
                  </a:lnTo>
                  <a:lnTo>
                    <a:pt x="3207" y="4929"/>
                  </a:lnTo>
                  <a:lnTo>
                    <a:pt x="3212" y="4941"/>
                  </a:lnTo>
                  <a:lnTo>
                    <a:pt x="3217" y="4953"/>
                  </a:lnTo>
                  <a:lnTo>
                    <a:pt x="3221" y="4965"/>
                  </a:lnTo>
                  <a:lnTo>
                    <a:pt x="3224" y="4978"/>
                  </a:lnTo>
                  <a:lnTo>
                    <a:pt x="3227" y="4990"/>
                  </a:lnTo>
                  <a:lnTo>
                    <a:pt x="3230" y="5002"/>
                  </a:lnTo>
                  <a:lnTo>
                    <a:pt x="3232" y="5015"/>
                  </a:lnTo>
                  <a:lnTo>
                    <a:pt x="3234" y="5028"/>
                  </a:lnTo>
                  <a:lnTo>
                    <a:pt x="3235" y="504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37" name="Google Shape;2937;p25"/>
          <p:cNvGrpSpPr/>
          <p:nvPr/>
        </p:nvGrpSpPr>
        <p:grpSpPr>
          <a:xfrm>
            <a:off x="5231748" y="2659634"/>
            <a:ext cx="633600" cy="633600"/>
            <a:chOff x="5231748" y="5358687"/>
            <a:chExt cx="633600" cy="633600"/>
          </a:xfrm>
        </p:grpSpPr>
        <p:sp>
          <p:nvSpPr>
            <p:cNvPr id="2938" name="Google Shape;2938;p25"/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0" y="2042"/>
                  </a:moveTo>
                  <a:lnTo>
                    <a:pt x="6789" y="2093"/>
                  </a:lnTo>
                  <a:lnTo>
                    <a:pt x="7585" y="2093"/>
                  </a:lnTo>
                  <a:lnTo>
                    <a:pt x="7618" y="2095"/>
                  </a:lnTo>
                  <a:lnTo>
                    <a:pt x="7650" y="2102"/>
                  </a:lnTo>
                  <a:lnTo>
                    <a:pt x="7681" y="2112"/>
                  </a:lnTo>
                  <a:lnTo>
                    <a:pt x="7710" y="2126"/>
                  </a:lnTo>
                  <a:lnTo>
                    <a:pt x="7737" y="2145"/>
                  </a:lnTo>
                  <a:lnTo>
                    <a:pt x="7762" y="2166"/>
                  </a:lnTo>
                  <a:lnTo>
                    <a:pt x="7783" y="2191"/>
                  </a:lnTo>
                  <a:lnTo>
                    <a:pt x="7802" y="2218"/>
                  </a:lnTo>
                  <a:lnTo>
                    <a:pt x="7816" y="2247"/>
                  </a:lnTo>
                  <a:lnTo>
                    <a:pt x="7826" y="2278"/>
                  </a:lnTo>
                  <a:lnTo>
                    <a:pt x="7833" y="2310"/>
                  </a:lnTo>
                  <a:lnTo>
                    <a:pt x="7835" y="2343"/>
                  </a:lnTo>
                  <a:lnTo>
                    <a:pt x="7833" y="2376"/>
                  </a:lnTo>
                  <a:lnTo>
                    <a:pt x="7826" y="2408"/>
                  </a:lnTo>
                  <a:lnTo>
                    <a:pt x="7816" y="2439"/>
                  </a:lnTo>
                  <a:lnTo>
                    <a:pt x="7802" y="2468"/>
                  </a:lnTo>
                  <a:lnTo>
                    <a:pt x="7783" y="2495"/>
                  </a:lnTo>
                  <a:lnTo>
                    <a:pt x="7762" y="2520"/>
                  </a:lnTo>
                  <a:lnTo>
                    <a:pt x="7737" y="2541"/>
                  </a:lnTo>
                  <a:lnTo>
                    <a:pt x="7710" y="2560"/>
                  </a:lnTo>
                  <a:lnTo>
                    <a:pt x="7681" y="2574"/>
                  </a:lnTo>
                  <a:lnTo>
                    <a:pt x="7650" y="2584"/>
                  </a:lnTo>
                  <a:lnTo>
                    <a:pt x="7618" y="2591"/>
                  </a:lnTo>
                  <a:lnTo>
                    <a:pt x="7585" y="2593"/>
                  </a:lnTo>
                  <a:lnTo>
                    <a:pt x="2415" y="2593"/>
                  </a:lnTo>
                  <a:lnTo>
                    <a:pt x="2382" y="2591"/>
                  </a:lnTo>
                  <a:lnTo>
                    <a:pt x="2350" y="2584"/>
                  </a:lnTo>
                  <a:lnTo>
                    <a:pt x="2319" y="2574"/>
                  </a:lnTo>
                  <a:lnTo>
                    <a:pt x="2290" y="2560"/>
                  </a:lnTo>
                  <a:lnTo>
                    <a:pt x="2263" y="2541"/>
                  </a:lnTo>
                  <a:lnTo>
                    <a:pt x="2238" y="2520"/>
                  </a:lnTo>
                  <a:lnTo>
                    <a:pt x="2217" y="2495"/>
                  </a:lnTo>
                  <a:lnTo>
                    <a:pt x="2198" y="2468"/>
                  </a:lnTo>
                  <a:lnTo>
                    <a:pt x="2184" y="2439"/>
                  </a:lnTo>
                  <a:lnTo>
                    <a:pt x="2174" y="2408"/>
                  </a:lnTo>
                  <a:lnTo>
                    <a:pt x="2167" y="2376"/>
                  </a:lnTo>
                  <a:lnTo>
                    <a:pt x="2165" y="2343"/>
                  </a:lnTo>
                  <a:lnTo>
                    <a:pt x="2167" y="2310"/>
                  </a:lnTo>
                  <a:lnTo>
                    <a:pt x="2174" y="2278"/>
                  </a:lnTo>
                  <a:lnTo>
                    <a:pt x="2184" y="2247"/>
                  </a:lnTo>
                  <a:lnTo>
                    <a:pt x="2198" y="2218"/>
                  </a:lnTo>
                  <a:lnTo>
                    <a:pt x="2217" y="2191"/>
                  </a:lnTo>
                  <a:lnTo>
                    <a:pt x="2238" y="2166"/>
                  </a:lnTo>
                  <a:lnTo>
                    <a:pt x="2263" y="2145"/>
                  </a:lnTo>
                  <a:lnTo>
                    <a:pt x="2290" y="2126"/>
                  </a:lnTo>
                  <a:lnTo>
                    <a:pt x="2319" y="2112"/>
                  </a:lnTo>
                  <a:lnTo>
                    <a:pt x="2350" y="2102"/>
                  </a:lnTo>
                  <a:lnTo>
                    <a:pt x="2382" y="2095"/>
                  </a:lnTo>
                  <a:lnTo>
                    <a:pt x="2415" y="2093"/>
                  </a:lnTo>
                  <a:lnTo>
                    <a:pt x="3211" y="2093"/>
                  </a:lnTo>
                  <a:lnTo>
                    <a:pt x="3220" y="2042"/>
                  </a:lnTo>
                  <a:lnTo>
                    <a:pt x="3227" y="2013"/>
                  </a:lnTo>
                  <a:lnTo>
                    <a:pt x="3237" y="1985"/>
                  </a:lnTo>
                  <a:lnTo>
                    <a:pt x="3251" y="1958"/>
                  </a:lnTo>
                  <a:lnTo>
                    <a:pt x="3380" y="1741"/>
                  </a:lnTo>
                  <a:lnTo>
                    <a:pt x="3402" y="1710"/>
                  </a:lnTo>
                  <a:lnTo>
                    <a:pt x="3428" y="1682"/>
                  </a:lnTo>
                  <a:lnTo>
                    <a:pt x="3626" y="1504"/>
                  </a:lnTo>
                  <a:lnTo>
                    <a:pt x="3649" y="1486"/>
                  </a:lnTo>
                  <a:lnTo>
                    <a:pt x="3673" y="1471"/>
                  </a:lnTo>
                  <a:lnTo>
                    <a:pt x="3927" y="1332"/>
                  </a:lnTo>
                  <a:lnTo>
                    <a:pt x="3967" y="1314"/>
                  </a:lnTo>
                  <a:lnTo>
                    <a:pt x="4262" y="1215"/>
                  </a:lnTo>
                  <a:lnTo>
                    <a:pt x="4296" y="1207"/>
                  </a:lnTo>
                  <a:lnTo>
                    <a:pt x="4618" y="1147"/>
                  </a:lnTo>
                  <a:lnTo>
                    <a:pt x="4649" y="1143"/>
                  </a:lnTo>
                  <a:lnTo>
                    <a:pt x="4985" y="1124"/>
                  </a:lnTo>
                  <a:lnTo>
                    <a:pt x="5015" y="1124"/>
                  </a:lnTo>
                  <a:lnTo>
                    <a:pt x="5351" y="1143"/>
                  </a:lnTo>
                  <a:lnTo>
                    <a:pt x="5382" y="1147"/>
                  </a:lnTo>
                  <a:lnTo>
                    <a:pt x="5704" y="1207"/>
                  </a:lnTo>
                  <a:lnTo>
                    <a:pt x="5738" y="1215"/>
                  </a:lnTo>
                  <a:lnTo>
                    <a:pt x="6033" y="1314"/>
                  </a:lnTo>
                  <a:lnTo>
                    <a:pt x="6073" y="1332"/>
                  </a:lnTo>
                  <a:lnTo>
                    <a:pt x="6327" y="1471"/>
                  </a:lnTo>
                  <a:lnTo>
                    <a:pt x="6351" y="1486"/>
                  </a:lnTo>
                  <a:lnTo>
                    <a:pt x="6374" y="1504"/>
                  </a:lnTo>
                  <a:lnTo>
                    <a:pt x="6572" y="1682"/>
                  </a:lnTo>
                  <a:lnTo>
                    <a:pt x="6598" y="1710"/>
                  </a:lnTo>
                  <a:lnTo>
                    <a:pt x="6620" y="1741"/>
                  </a:lnTo>
                  <a:lnTo>
                    <a:pt x="6749" y="1958"/>
                  </a:lnTo>
                  <a:lnTo>
                    <a:pt x="6763" y="1985"/>
                  </a:lnTo>
                  <a:lnTo>
                    <a:pt x="6773" y="2013"/>
                  </a:lnTo>
                  <a:lnTo>
                    <a:pt x="6780" y="2042"/>
                  </a:lnTo>
                  <a:close/>
                  <a:moveTo>
                    <a:pt x="3791" y="2028"/>
                  </a:moveTo>
                  <a:lnTo>
                    <a:pt x="3752" y="2093"/>
                  </a:lnTo>
                  <a:lnTo>
                    <a:pt x="6248" y="2093"/>
                  </a:lnTo>
                  <a:lnTo>
                    <a:pt x="6209" y="2028"/>
                  </a:lnTo>
                  <a:lnTo>
                    <a:pt x="6061" y="1895"/>
                  </a:lnTo>
                  <a:lnTo>
                    <a:pt x="5853" y="1781"/>
                  </a:lnTo>
                  <a:lnTo>
                    <a:pt x="5596" y="1695"/>
                  </a:lnTo>
                  <a:lnTo>
                    <a:pt x="5306" y="1642"/>
                  </a:lnTo>
                  <a:lnTo>
                    <a:pt x="5000" y="1624"/>
                  </a:lnTo>
                  <a:lnTo>
                    <a:pt x="4694" y="1642"/>
                  </a:lnTo>
                  <a:lnTo>
                    <a:pt x="4404" y="1695"/>
                  </a:lnTo>
                  <a:lnTo>
                    <a:pt x="4147" y="1781"/>
                  </a:lnTo>
                  <a:lnTo>
                    <a:pt x="3939" y="1895"/>
                  </a:lnTo>
                  <a:lnTo>
                    <a:pt x="3791" y="20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8" y="8015"/>
                  </a:moveTo>
                  <a:lnTo>
                    <a:pt x="3014" y="8439"/>
                  </a:lnTo>
                  <a:lnTo>
                    <a:pt x="2950" y="8979"/>
                  </a:lnTo>
                  <a:lnTo>
                    <a:pt x="2944" y="9011"/>
                  </a:lnTo>
                  <a:lnTo>
                    <a:pt x="2934" y="9042"/>
                  </a:lnTo>
                  <a:lnTo>
                    <a:pt x="2920" y="9072"/>
                  </a:lnTo>
                  <a:lnTo>
                    <a:pt x="2902" y="9099"/>
                  </a:lnTo>
                  <a:lnTo>
                    <a:pt x="2881" y="9124"/>
                  </a:lnTo>
                  <a:lnTo>
                    <a:pt x="2857" y="9146"/>
                  </a:lnTo>
                  <a:lnTo>
                    <a:pt x="2830" y="9165"/>
                  </a:lnTo>
                  <a:lnTo>
                    <a:pt x="2801" y="9180"/>
                  </a:lnTo>
                  <a:lnTo>
                    <a:pt x="2770" y="9191"/>
                  </a:lnTo>
                  <a:lnTo>
                    <a:pt x="2738" y="9197"/>
                  </a:lnTo>
                  <a:lnTo>
                    <a:pt x="2706" y="9200"/>
                  </a:lnTo>
                  <a:lnTo>
                    <a:pt x="2673" y="9198"/>
                  </a:lnTo>
                  <a:lnTo>
                    <a:pt x="2641" y="9192"/>
                  </a:lnTo>
                  <a:lnTo>
                    <a:pt x="2610" y="9182"/>
                  </a:lnTo>
                  <a:lnTo>
                    <a:pt x="2580" y="9168"/>
                  </a:lnTo>
                  <a:lnTo>
                    <a:pt x="2553" y="9150"/>
                  </a:lnTo>
                  <a:lnTo>
                    <a:pt x="2528" y="9129"/>
                  </a:lnTo>
                  <a:lnTo>
                    <a:pt x="2506" y="9105"/>
                  </a:lnTo>
                  <a:lnTo>
                    <a:pt x="2487" y="9078"/>
                  </a:lnTo>
                  <a:lnTo>
                    <a:pt x="2472" y="9049"/>
                  </a:lnTo>
                  <a:lnTo>
                    <a:pt x="2461" y="9018"/>
                  </a:lnTo>
                  <a:lnTo>
                    <a:pt x="2455" y="8986"/>
                  </a:lnTo>
                  <a:lnTo>
                    <a:pt x="2452" y="8954"/>
                  </a:lnTo>
                  <a:lnTo>
                    <a:pt x="2454" y="8921"/>
                  </a:lnTo>
                  <a:lnTo>
                    <a:pt x="2521" y="8349"/>
                  </a:lnTo>
                  <a:lnTo>
                    <a:pt x="2526" y="8318"/>
                  </a:lnTo>
                  <a:lnTo>
                    <a:pt x="2536" y="8288"/>
                  </a:lnTo>
                  <a:lnTo>
                    <a:pt x="2724" y="7804"/>
                  </a:lnTo>
                  <a:lnTo>
                    <a:pt x="2737" y="7775"/>
                  </a:lnTo>
                  <a:lnTo>
                    <a:pt x="2754" y="7747"/>
                  </a:lnTo>
                  <a:lnTo>
                    <a:pt x="3043" y="7352"/>
                  </a:lnTo>
                  <a:lnTo>
                    <a:pt x="3062" y="7328"/>
                  </a:lnTo>
                  <a:lnTo>
                    <a:pt x="3084" y="7307"/>
                  </a:lnTo>
                  <a:lnTo>
                    <a:pt x="3453" y="6999"/>
                  </a:lnTo>
                  <a:lnTo>
                    <a:pt x="3475" y="6983"/>
                  </a:lnTo>
                  <a:lnTo>
                    <a:pt x="3499" y="6969"/>
                  </a:lnTo>
                  <a:lnTo>
                    <a:pt x="3928" y="6749"/>
                  </a:lnTo>
                  <a:lnTo>
                    <a:pt x="3951" y="6738"/>
                  </a:lnTo>
                  <a:lnTo>
                    <a:pt x="3974" y="6730"/>
                  </a:lnTo>
                  <a:lnTo>
                    <a:pt x="4443" y="6599"/>
                  </a:lnTo>
                  <a:lnTo>
                    <a:pt x="4489" y="6590"/>
                  </a:lnTo>
                  <a:lnTo>
                    <a:pt x="4978" y="6546"/>
                  </a:lnTo>
                  <a:lnTo>
                    <a:pt x="5022" y="6546"/>
                  </a:lnTo>
                  <a:lnTo>
                    <a:pt x="5511" y="6590"/>
                  </a:lnTo>
                  <a:lnTo>
                    <a:pt x="5557" y="6599"/>
                  </a:lnTo>
                  <a:lnTo>
                    <a:pt x="6026" y="6730"/>
                  </a:lnTo>
                  <a:lnTo>
                    <a:pt x="6049" y="6738"/>
                  </a:lnTo>
                  <a:lnTo>
                    <a:pt x="6072" y="6749"/>
                  </a:lnTo>
                  <a:lnTo>
                    <a:pt x="6501" y="6969"/>
                  </a:lnTo>
                  <a:lnTo>
                    <a:pt x="6525" y="6983"/>
                  </a:lnTo>
                  <a:lnTo>
                    <a:pt x="6547" y="6999"/>
                  </a:lnTo>
                  <a:lnTo>
                    <a:pt x="6916" y="7307"/>
                  </a:lnTo>
                  <a:lnTo>
                    <a:pt x="6938" y="7328"/>
                  </a:lnTo>
                  <a:lnTo>
                    <a:pt x="6957" y="7352"/>
                  </a:lnTo>
                  <a:lnTo>
                    <a:pt x="7246" y="7747"/>
                  </a:lnTo>
                  <a:lnTo>
                    <a:pt x="7263" y="7775"/>
                  </a:lnTo>
                  <a:lnTo>
                    <a:pt x="7276" y="7804"/>
                  </a:lnTo>
                  <a:lnTo>
                    <a:pt x="7464" y="8288"/>
                  </a:lnTo>
                  <a:lnTo>
                    <a:pt x="7474" y="8318"/>
                  </a:lnTo>
                  <a:lnTo>
                    <a:pt x="7479" y="8349"/>
                  </a:lnTo>
                  <a:lnTo>
                    <a:pt x="7546" y="8921"/>
                  </a:lnTo>
                  <a:lnTo>
                    <a:pt x="7548" y="8954"/>
                  </a:lnTo>
                  <a:lnTo>
                    <a:pt x="7545" y="8986"/>
                  </a:lnTo>
                  <a:lnTo>
                    <a:pt x="7539" y="9018"/>
                  </a:lnTo>
                  <a:lnTo>
                    <a:pt x="7528" y="9049"/>
                  </a:lnTo>
                  <a:lnTo>
                    <a:pt x="7513" y="9078"/>
                  </a:lnTo>
                  <a:lnTo>
                    <a:pt x="7494" y="9105"/>
                  </a:lnTo>
                  <a:lnTo>
                    <a:pt x="7472" y="9129"/>
                  </a:lnTo>
                  <a:lnTo>
                    <a:pt x="7447" y="9150"/>
                  </a:lnTo>
                  <a:lnTo>
                    <a:pt x="7420" y="9168"/>
                  </a:lnTo>
                  <a:lnTo>
                    <a:pt x="7390" y="9182"/>
                  </a:lnTo>
                  <a:lnTo>
                    <a:pt x="7359" y="9192"/>
                  </a:lnTo>
                  <a:lnTo>
                    <a:pt x="7327" y="9198"/>
                  </a:lnTo>
                  <a:lnTo>
                    <a:pt x="7294" y="9200"/>
                  </a:lnTo>
                  <a:lnTo>
                    <a:pt x="7262" y="9197"/>
                  </a:lnTo>
                  <a:lnTo>
                    <a:pt x="7230" y="9191"/>
                  </a:lnTo>
                  <a:lnTo>
                    <a:pt x="7199" y="9180"/>
                  </a:lnTo>
                  <a:lnTo>
                    <a:pt x="7170" y="9165"/>
                  </a:lnTo>
                  <a:lnTo>
                    <a:pt x="7143" y="9146"/>
                  </a:lnTo>
                  <a:lnTo>
                    <a:pt x="7119" y="9124"/>
                  </a:lnTo>
                  <a:lnTo>
                    <a:pt x="7098" y="9099"/>
                  </a:lnTo>
                  <a:lnTo>
                    <a:pt x="7080" y="9072"/>
                  </a:lnTo>
                  <a:lnTo>
                    <a:pt x="7066" y="9042"/>
                  </a:lnTo>
                  <a:lnTo>
                    <a:pt x="7056" y="9011"/>
                  </a:lnTo>
                  <a:lnTo>
                    <a:pt x="7050" y="8979"/>
                  </a:lnTo>
                  <a:lnTo>
                    <a:pt x="6986" y="8439"/>
                  </a:lnTo>
                  <a:lnTo>
                    <a:pt x="6822" y="8015"/>
                  </a:lnTo>
                  <a:lnTo>
                    <a:pt x="6571" y="7671"/>
                  </a:lnTo>
                  <a:lnTo>
                    <a:pt x="6248" y="7401"/>
                  </a:lnTo>
                  <a:lnTo>
                    <a:pt x="5866" y="7205"/>
                  </a:lnTo>
                  <a:lnTo>
                    <a:pt x="5444" y="7086"/>
                  </a:lnTo>
                  <a:lnTo>
                    <a:pt x="5000" y="7046"/>
                  </a:lnTo>
                  <a:lnTo>
                    <a:pt x="4556" y="7086"/>
                  </a:lnTo>
                  <a:lnTo>
                    <a:pt x="4134" y="7205"/>
                  </a:lnTo>
                  <a:lnTo>
                    <a:pt x="3752" y="7401"/>
                  </a:lnTo>
                  <a:lnTo>
                    <a:pt x="3429" y="7671"/>
                  </a:lnTo>
                  <a:lnTo>
                    <a:pt x="3178" y="8015"/>
                  </a:lnTo>
                  <a:close/>
                  <a:moveTo>
                    <a:pt x="6829" y="3141"/>
                  </a:moveTo>
                  <a:lnTo>
                    <a:pt x="6830" y="3200"/>
                  </a:lnTo>
                  <a:lnTo>
                    <a:pt x="6830" y="3210"/>
                  </a:lnTo>
                  <a:lnTo>
                    <a:pt x="6829" y="3269"/>
                  </a:lnTo>
                  <a:lnTo>
                    <a:pt x="6828" y="3278"/>
                  </a:lnTo>
                  <a:lnTo>
                    <a:pt x="6825" y="3337"/>
                  </a:lnTo>
                  <a:lnTo>
                    <a:pt x="6824" y="3347"/>
                  </a:lnTo>
                  <a:lnTo>
                    <a:pt x="6819" y="3406"/>
                  </a:lnTo>
                  <a:lnTo>
                    <a:pt x="6818" y="3415"/>
                  </a:lnTo>
                  <a:lnTo>
                    <a:pt x="6810" y="3473"/>
                  </a:lnTo>
                  <a:lnTo>
                    <a:pt x="6809" y="3483"/>
                  </a:lnTo>
                  <a:lnTo>
                    <a:pt x="6799" y="3541"/>
                  </a:lnTo>
                  <a:lnTo>
                    <a:pt x="6797" y="3550"/>
                  </a:lnTo>
                  <a:lnTo>
                    <a:pt x="6785" y="3608"/>
                  </a:lnTo>
                  <a:lnTo>
                    <a:pt x="6783" y="3617"/>
                  </a:lnTo>
                  <a:lnTo>
                    <a:pt x="6769" y="3674"/>
                  </a:lnTo>
                  <a:lnTo>
                    <a:pt x="6766" y="3683"/>
                  </a:lnTo>
                  <a:lnTo>
                    <a:pt x="6750" y="3739"/>
                  </a:lnTo>
                  <a:lnTo>
                    <a:pt x="6747" y="3748"/>
                  </a:lnTo>
                  <a:lnTo>
                    <a:pt x="6729" y="3804"/>
                  </a:lnTo>
                  <a:lnTo>
                    <a:pt x="6726" y="3813"/>
                  </a:lnTo>
                  <a:lnTo>
                    <a:pt x="6705" y="3868"/>
                  </a:lnTo>
                  <a:lnTo>
                    <a:pt x="6702" y="3877"/>
                  </a:lnTo>
                  <a:lnTo>
                    <a:pt x="6679" y="3932"/>
                  </a:lnTo>
                  <a:lnTo>
                    <a:pt x="6675" y="3940"/>
                  </a:lnTo>
                  <a:lnTo>
                    <a:pt x="6651" y="3994"/>
                  </a:lnTo>
                  <a:lnTo>
                    <a:pt x="6647" y="4002"/>
                  </a:lnTo>
                  <a:lnTo>
                    <a:pt x="6620" y="4055"/>
                  </a:lnTo>
                  <a:lnTo>
                    <a:pt x="6616" y="4064"/>
                  </a:lnTo>
                  <a:lnTo>
                    <a:pt x="6587" y="4116"/>
                  </a:lnTo>
                  <a:lnTo>
                    <a:pt x="6582" y="4124"/>
                  </a:lnTo>
                  <a:lnTo>
                    <a:pt x="6552" y="4175"/>
                  </a:lnTo>
                  <a:lnTo>
                    <a:pt x="6547" y="4183"/>
                  </a:lnTo>
                  <a:lnTo>
                    <a:pt x="6514" y="4232"/>
                  </a:lnTo>
                  <a:lnTo>
                    <a:pt x="6509" y="4240"/>
                  </a:lnTo>
                  <a:lnTo>
                    <a:pt x="6475" y="4288"/>
                  </a:lnTo>
                  <a:lnTo>
                    <a:pt x="6469" y="4296"/>
                  </a:lnTo>
                  <a:lnTo>
                    <a:pt x="6433" y="4342"/>
                  </a:lnTo>
                  <a:lnTo>
                    <a:pt x="6427" y="4350"/>
                  </a:lnTo>
                  <a:lnTo>
                    <a:pt x="6390" y="4395"/>
                  </a:lnTo>
                  <a:lnTo>
                    <a:pt x="6384" y="4402"/>
                  </a:lnTo>
                  <a:lnTo>
                    <a:pt x="6344" y="4446"/>
                  </a:lnTo>
                  <a:lnTo>
                    <a:pt x="6338" y="4453"/>
                  </a:lnTo>
                  <a:lnTo>
                    <a:pt x="6297" y="4495"/>
                  </a:lnTo>
                  <a:lnTo>
                    <a:pt x="6291" y="4502"/>
                  </a:lnTo>
                  <a:lnTo>
                    <a:pt x="6248" y="4543"/>
                  </a:lnTo>
                  <a:lnTo>
                    <a:pt x="6241" y="4549"/>
                  </a:lnTo>
                  <a:lnTo>
                    <a:pt x="6197" y="4588"/>
                  </a:lnTo>
                  <a:lnTo>
                    <a:pt x="6190" y="4595"/>
                  </a:lnTo>
                  <a:lnTo>
                    <a:pt x="6145" y="4632"/>
                  </a:lnTo>
                  <a:lnTo>
                    <a:pt x="6138" y="4638"/>
                  </a:lnTo>
                  <a:lnTo>
                    <a:pt x="6091" y="4674"/>
                  </a:lnTo>
                  <a:lnTo>
                    <a:pt x="6083" y="4679"/>
                  </a:lnTo>
                  <a:lnTo>
                    <a:pt x="6035" y="4714"/>
                  </a:lnTo>
                  <a:lnTo>
                    <a:pt x="6027" y="4719"/>
                  </a:lnTo>
                  <a:lnTo>
                    <a:pt x="5978" y="4751"/>
                  </a:lnTo>
                  <a:lnTo>
                    <a:pt x="5970" y="4756"/>
                  </a:lnTo>
                  <a:lnTo>
                    <a:pt x="5919" y="4787"/>
                  </a:lnTo>
                  <a:lnTo>
                    <a:pt x="5911" y="4792"/>
                  </a:lnTo>
                  <a:lnTo>
                    <a:pt x="5859" y="4820"/>
                  </a:lnTo>
                  <a:lnTo>
                    <a:pt x="5851" y="4825"/>
                  </a:lnTo>
                  <a:lnTo>
                    <a:pt x="5798" y="4852"/>
                  </a:lnTo>
                  <a:lnTo>
                    <a:pt x="5790" y="4856"/>
                  </a:lnTo>
                  <a:lnTo>
                    <a:pt x="5736" y="4880"/>
                  </a:lnTo>
                  <a:lnTo>
                    <a:pt x="5727" y="4884"/>
                  </a:lnTo>
                  <a:lnTo>
                    <a:pt x="5673" y="4907"/>
                  </a:lnTo>
                  <a:lnTo>
                    <a:pt x="5664" y="4910"/>
                  </a:lnTo>
                  <a:lnTo>
                    <a:pt x="5609" y="4931"/>
                  </a:lnTo>
                  <a:lnTo>
                    <a:pt x="5600" y="4934"/>
                  </a:lnTo>
                  <a:lnTo>
                    <a:pt x="5544" y="4952"/>
                  </a:lnTo>
                  <a:lnTo>
                    <a:pt x="5535" y="4955"/>
                  </a:lnTo>
                  <a:lnTo>
                    <a:pt x="5478" y="4971"/>
                  </a:lnTo>
                  <a:lnTo>
                    <a:pt x="5469" y="4974"/>
                  </a:lnTo>
                  <a:lnTo>
                    <a:pt x="5412" y="4988"/>
                  </a:lnTo>
                  <a:lnTo>
                    <a:pt x="5403" y="4990"/>
                  </a:lnTo>
                  <a:lnTo>
                    <a:pt x="5345" y="5002"/>
                  </a:lnTo>
                  <a:lnTo>
                    <a:pt x="5336" y="5004"/>
                  </a:lnTo>
                  <a:lnTo>
                    <a:pt x="5278" y="5014"/>
                  </a:lnTo>
                  <a:lnTo>
                    <a:pt x="5268" y="5015"/>
                  </a:lnTo>
                  <a:lnTo>
                    <a:pt x="5210" y="5023"/>
                  </a:lnTo>
                  <a:lnTo>
                    <a:pt x="5201" y="5024"/>
                  </a:lnTo>
                  <a:lnTo>
                    <a:pt x="5142" y="5029"/>
                  </a:lnTo>
                  <a:lnTo>
                    <a:pt x="5132" y="5030"/>
                  </a:lnTo>
                  <a:lnTo>
                    <a:pt x="5073" y="5033"/>
                  </a:lnTo>
                  <a:lnTo>
                    <a:pt x="5064" y="5034"/>
                  </a:lnTo>
                  <a:lnTo>
                    <a:pt x="5005" y="5035"/>
                  </a:lnTo>
                  <a:lnTo>
                    <a:pt x="4995" y="5035"/>
                  </a:lnTo>
                  <a:lnTo>
                    <a:pt x="4936" y="5034"/>
                  </a:lnTo>
                  <a:lnTo>
                    <a:pt x="4927" y="5033"/>
                  </a:lnTo>
                  <a:lnTo>
                    <a:pt x="4868" y="5030"/>
                  </a:lnTo>
                  <a:lnTo>
                    <a:pt x="4858" y="5029"/>
                  </a:lnTo>
                  <a:lnTo>
                    <a:pt x="4799" y="5024"/>
                  </a:lnTo>
                  <a:lnTo>
                    <a:pt x="4790" y="5023"/>
                  </a:lnTo>
                  <a:lnTo>
                    <a:pt x="4732" y="5015"/>
                  </a:lnTo>
                  <a:lnTo>
                    <a:pt x="4722" y="5014"/>
                  </a:lnTo>
                  <a:lnTo>
                    <a:pt x="4664" y="5004"/>
                  </a:lnTo>
                  <a:lnTo>
                    <a:pt x="4655" y="5002"/>
                  </a:lnTo>
                  <a:lnTo>
                    <a:pt x="4597" y="4990"/>
                  </a:lnTo>
                  <a:lnTo>
                    <a:pt x="4588" y="4988"/>
                  </a:lnTo>
                  <a:lnTo>
                    <a:pt x="4531" y="4974"/>
                  </a:lnTo>
                  <a:lnTo>
                    <a:pt x="4522" y="4971"/>
                  </a:lnTo>
                  <a:lnTo>
                    <a:pt x="4465" y="4955"/>
                  </a:lnTo>
                  <a:lnTo>
                    <a:pt x="4456" y="4952"/>
                  </a:lnTo>
                  <a:lnTo>
                    <a:pt x="4400" y="4934"/>
                  </a:lnTo>
                  <a:lnTo>
                    <a:pt x="4391" y="4931"/>
                  </a:lnTo>
                  <a:lnTo>
                    <a:pt x="4336" y="4910"/>
                  </a:lnTo>
                  <a:lnTo>
                    <a:pt x="4327" y="4907"/>
                  </a:lnTo>
                  <a:lnTo>
                    <a:pt x="4273" y="4884"/>
                  </a:lnTo>
                  <a:lnTo>
                    <a:pt x="4264" y="4880"/>
                  </a:lnTo>
                  <a:lnTo>
                    <a:pt x="4210" y="4856"/>
                  </a:lnTo>
                  <a:lnTo>
                    <a:pt x="4202" y="4852"/>
                  </a:lnTo>
                  <a:lnTo>
                    <a:pt x="4149" y="4825"/>
                  </a:lnTo>
                  <a:lnTo>
                    <a:pt x="4141" y="4820"/>
                  </a:lnTo>
                  <a:lnTo>
                    <a:pt x="4089" y="4792"/>
                  </a:lnTo>
                  <a:lnTo>
                    <a:pt x="4081" y="4787"/>
                  </a:lnTo>
                  <a:lnTo>
                    <a:pt x="4030" y="4756"/>
                  </a:lnTo>
                  <a:lnTo>
                    <a:pt x="4022" y="4751"/>
                  </a:lnTo>
                  <a:lnTo>
                    <a:pt x="3973" y="4719"/>
                  </a:lnTo>
                  <a:lnTo>
                    <a:pt x="3965" y="4714"/>
                  </a:lnTo>
                  <a:lnTo>
                    <a:pt x="3917" y="4679"/>
                  </a:lnTo>
                  <a:lnTo>
                    <a:pt x="3909" y="4674"/>
                  </a:lnTo>
                  <a:lnTo>
                    <a:pt x="3862" y="4638"/>
                  </a:lnTo>
                  <a:lnTo>
                    <a:pt x="3855" y="4632"/>
                  </a:lnTo>
                  <a:lnTo>
                    <a:pt x="3810" y="4595"/>
                  </a:lnTo>
                  <a:lnTo>
                    <a:pt x="3803" y="4588"/>
                  </a:lnTo>
                  <a:lnTo>
                    <a:pt x="3759" y="4549"/>
                  </a:lnTo>
                  <a:lnTo>
                    <a:pt x="3752" y="4543"/>
                  </a:lnTo>
                  <a:lnTo>
                    <a:pt x="3709" y="4502"/>
                  </a:lnTo>
                  <a:lnTo>
                    <a:pt x="3703" y="4495"/>
                  </a:lnTo>
                  <a:lnTo>
                    <a:pt x="3662" y="4453"/>
                  </a:lnTo>
                  <a:lnTo>
                    <a:pt x="3656" y="4446"/>
                  </a:lnTo>
                  <a:lnTo>
                    <a:pt x="3616" y="4402"/>
                  </a:lnTo>
                  <a:lnTo>
                    <a:pt x="3610" y="4395"/>
                  </a:lnTo>
                  <a:lnTo>
                    <a:pt x="3573" y="4350"/>
                  </a:lnTo>
                  <a:lnTo>
                    <a:pt x="3567" y="4342"/>
                  </a:lnTo>
                  <a:lnTo>
                    <a:pt x="3531" y="4296"/>
                  </a:lnTo>
                  <a:lnTo>
                    <a:pt x="3525" y="4288"/>
                  </a:lnTo>
                  <a:lnTo>
                    <a:pt x="3491" y="4240"/>
                  </a:lnTo>
                  <a:lnTo>
                    <a:pt x="3486" y="4232"/>
                  </a:lnTo>
                  <a:lnTo>
                    <a:pt x="3453" y="4183"/>
                  </a:lnTo>
                  <a:lnTo>
                    <a:pt x="3448" y="4175"/>
                  </a:lnTo>
                  <a:lnTo>
                    <a:pt x="3418" y="4124"/>
                  </a:lnTo>
                  <a:lnTo>
                    <a:pt x="3413" y="4116"/>
                  </a:lnTo>
                  <a:lnTo>
                    <a:pt x="3384" y="4064"/>
                  </a:lnTo>
                  <a:lnTo>
                    <a:pt x="3380" y="4055"/>
                  </a:lnTo>
                  <a:lnTo>
                    <a:pt x="3353" y="4002"/>
                  </a:lnTo>
                  <a:lnTo>
                    <a:pt x="3349" y="3994"/>
                  </a:lnTo>
                  <a:lnTo>
                    <a:pt x="3325" y="3940"/>
                  </a:lnTo>
                  <a:lnTo>
                    <a:pt x="3321" y="3932"/>
                  </a:lnTo>
                  <a:lnTo>
                    <a:pt x="3298" y="3877"/>
                  </a:lnTo>
                  <a:lnTo>
                    <a:pt x="3295" y="3868"/>
                  </a:lnTo>
                  <a:lnTo>
                    <a:pt x="3274" y="3813"/>
                  </a:lnTo>
                  <a:lnTo>
                    <a:pt x="3271" y="3804"/>
                  </a:lnTo>
                  <a:lnTo>
                    <a:pt x="3253" y="3748"/>
                  </a:lnTo>
                  <a:lnTo>
                    <a:pt x="3250" y="3739"/>
                  </a:lnTo>
                  <a:lnTo>
                    <a:pt x="3234" y="3683"/>
                  </a:lnTo>
                  <a:lnTo>
                    <a:pt x="3231" y="3674"/>
                  </a:lnTo>
                  <a:lnTo>
                    <a:pt x="3217" y="3617"/>
                  </a:lnTo>
                  <a:lnTo>
                    <a:pt x="3215" y="3608"/>
                  </a:lnTo>
                  <a:lnTo>
                    <a:pt x="3203" y="3550"/>
                  </a:lnTo>
                  <a:lnTo>
                    <a:pt x="3201" y="3541"/>
                  </a:lnTo>
                  <a:lnTo>
                    <a:pt x="3191" y="3483"/>
                  </a:lnTo>
                  <a:lnTo>
                    <a:pt x="3190" y="3473"/>
                  </a:lnTo>
                  <a:lnTo>
                    <a:pt x="3182" y="3415"/>
                  </a:lnTo>
                  <a:lnTo>
                    <a:pt x="3181" y="3406"/>
                  </a:lnTo>
                  <a:lnTo>
                    <a:pt x="3176" y="3347"/>
                  </a:lnTo>
                  <a:lnTo>
                    <a:pt x="3175" y="3337"/>
                  </a:lnTo>
                  <a:lnTo>
                    <a:pt x="3172" y="3278"/>
                  </a:lnTo>
                  <a:lnTo>
                    <a:pt x="3171" y="3269"/>
                  </a:lnTo>
                  <a:lnTo>
                    <a:pt x="3170" y="3210"/>
                  </a:lnTo>
                  <a:lnTo>
                    <a:pt x="3170" y="3200"/>
                  </a:lnTo>
                  <a:lnTo>
                    <a:pt x="3171" y="3141"/>
                  </a:lnTo>
                  <a:lnTo>
                    <a:pt x="3172" y="3131"/>
                  </a:lnTo>
                  <a:lnTo>
                    <a:pt x="3175" y="3072"/>
                  </a:lnTo>
                  <a:lnTo>
                    <a:pt x="3176" y="3063"/>
                  </a:lnTo>
                  <a:lnTo>
                    <a:pt x="3181" y="3004"/>
                  </a:lnTo>
                  <a:lnTo>
                    <a:pt x="3182" y="2995"/>
                  </a:lnTo>
                  <a:lnTo>
                    <a:pt x="3190" y="2936"/>
                  </a:lnTo>
                  <a:lnTo>
                    <a:pt x="3191" y="2927"/>
                  </a:lnTo>
                  <a:lnTo>
                    <a:pt x="3201" y="2869"/>
                  </a:lnTo>
                  <a:lnTo>
                    <a:pt x="3203" y="2859"/>
                  </a:lnTo>
                  <a:lnTo>
                    <a:pt x="3215" y="2802"/>
                  </a:lnTo>
                  <a:lnTo>
                    <a:pt x="3217" y="2793"/>
                  </a:lnTo>
                  <a:lnTo>
                    <a:pt x="3231" y="2735"/>
                  </a:lnTo>
                  <a:lnTo>
                    <a:pt x="3234" y="2726"/>
                  </a:lnTo>
                  <a:lnTo>
                    <a:pt x="3250" y="2670"/>
                  </a:lnTo>
                  <a:lnTo>
                    <a:pt x="3253" y="2661"/>
                  </a:lnTo>
                  <a:lnTo>
                    <a:pt x="3271" y="2605"/>
                  </a:lnTo>
                  <a:lnTo>
                    <a:pt x="3274" y="2596"/>
                  </a:lnTo>
                  <a:lnTo>
                    <a:pt x="3295" y="2541"/>
                  </a:lnTo>
                  <a:lnTo>
                    <a:pt x="3298" y="2532"/>
                  </a:lnTo>
                  <a:lnTo>
                    <a:pt x="3321" y="2478"/>
                  </a:lnTo>
                  <a:lnTo>
                    <a:pt x="3325" y="2469"/>
                  </a:lnTo>
                  <a:lnTo>
                    <a:pt x="3349" y="2415"/>
                  </a:lnTo>
                  <a:lnTo>
                    <a:pt x="3353" y="2407"/>
                  </a:lnTo>
                  <a:lnTo>
                    <a:pt x="3380" y="2354"/>
                  </a:lnTo>
                  <a:lnTo>
                    <a:pt x="3385" y="2346"/>
                  </a:lnTo>
                  <a:lnTo>
                    <a:pt x="3413" y="2294"/>
                  </a:lnTo>
                  <a:lnTo>
                    <a:pt x="3417" y="2287"/>
                  </a:lnTo>
                  <a:lnTo>
                    <a:pt x="3448" y="2236"/>
                  </a:lnTo>
                  <a:lnTo>
                    <a:pt x="3453" y="2228"/>
                  </a:lnTo>
                  <a:lnTo>
                    <a:pt x="3485" y="2178"/>
                  </a:lnTo>
                  <a:lnTo>
                    <a:pt x="3491" y="2170"/>
                  </a:lnTo>
                  <a:lnTo>
                    <a:pt x="3525" y="2122"/>
                  </a:lnTo>
                  <a:lnTo>
                    <a:pt x="3531" y="2114"/>
                  </a:lnTo>
                  <a:lnTo>
                    <a:pt x="3566" y="2067"/>
                  </a:lnTo>
                  <a:lnTo>
                    <a:pt x="3572" y="2060"/>
                  </a:lnTo>
                  <a:lnTo>
                    <a:pt x="3610" y="2014"/>
                  </a:lnTo>
                  <a:lnTo>
                    <a:pt x="3616" y="2007"/>
                  </a:lnTo>
                  <a:lnTo>
                    <a:pt x="3655" y="1963"/>
                  </a:lnTo>
                  <a:lnTo>
                    <a:pt x="3662" y="1956"/>
                  </a:lnTo>
                  <a:lnTo>
                    <a:pt x="3703" y="1914"/>
                  </a:lnTo>
                  <a:lnTo>
                    <a:pt x="3709" y="1907"/>
                  </a:lnTo>
                  <a:lnTo>
                    <a:pt x="3752" y="1866"/>
                  </a:lnTo>
                  <a:lnTo>
                    <a:pt x="3759" y="1860"/>
                  </a:lnTo>
                  <a:lnTo>
                    <a:pt x="3803" y="1821"/>
                  </a:lnTo>
                  <a:lnTo>
                    <a:pt x="3810" y="1815"/>
                  </a:lnTo>
                  <a:lnTo>
                    <a:pt x="3855" y="1777"/>
                  </a:lnTo>
                  <a:lnTo>
                    <a:pt x="3862" y="1771"/>
                  </a:lnTo>
                  <a:lnTo>
                    <a:pt x="3909" y="1735"/>
                  </a:lnTo>
                  <a:lnTo>
                    <a:pt x="3917" y="1730"/>
                  </a:lnTo>
                  <a:lnTo>
                    <a:pt x="3965" y="1695"/>
                  </a:lnTo>
                  <a:lnTo>
                    <a:pt x="3973" y="1690"/>
                  </a:lnTo>
                  <a:lnTo>
                    <a:pt x="4022" y="1658"/>
                  </a:lnTo>
                  <a:lnTo>
                    <a:pt x="4030" y="1653"/>
                  </a:lnTo>
                  <a:lnTo>
                    <a:pt x="4081" y="1622"/>
                  </a:lnTo>
                  <a:lnTo>
                    <a:pt x="4089" y="1617"/>
                  </a:lnTo>
                  <a:lnTo>
                    <a:pt x="4141" y="1588"/>
                  </a:lnTo>
                  <a:lnTo>
                    <a:pt x="4150" y="1584"/>
                  </a:lnTo>
                  <a:lnTo>
                    <a:pt x="4203" y="1557"/>
                  </a:lnTo>
                  <a:lnTo>
                    <a:pt x="4211" y="1553"/>
                  </a:lnTo>
                  <a:lnTo>
                    <a:pt x="4265" y="1529"/>
                  </a:lnTo>
                  <a:lnTo>
                    <a:pt x="4273" y="1525"/>
                  </a:lnTo>
                  <a:lnTo>
                    <a:pt x="4328" y="1503"/>
                  </a:lnTo>
                  <a:lnTo>
                    <a:pt x="4336" y="1499"/>
                  </a:lnTo>
                  <a:lnTo>
                    <a:pt x="4392" y="1479"/>
                  </a:lnTo>
                  <a:lnTo>
                    <a:pt x="4401" y="1476"/>
                  </a:lnTo>
                  <a:lnTo>
                    <a:pt x="4457" y="1457"/>
                  </a:lnTo>
                  <a:lnTo>
                    <a:pt x="4465" y="1455"/>
                  </a:lnTo>
                  <a:lnTo>
                    <a:pt x="4522" y="1438"/>
                  </a:lnTo>
                  <a:lnTo>
                    <a:pt x="4531" y="1436"/>
                  </a:lnTo>
                  <a:lnTo>
                    <a:pt x="4588" y="1422"/>
                  </a:lnTo>
                  <a:lnTo>
                    <a:pt x="4597" y="1420"/>
                  </a:lnTo>
                  <a:lnTo>
                    <a:pt x="4655" y="1408"/>
                  </a:lnTo>
                  <a:lnTo>
                    <a:pt x="4664" y="1406"/>
                  </a:lnTo>
                  <a:lnTo>
                    <a:pt x="4722" y="1396"/>
                  </a:lnTo>
                  <a:lnTo>
                    <a:pt x="4732" y="1395"/>
                  </a:lnTo>
                  <a:lnTo>
                    <a:pt x="4790" y="1387"/>
                  </a:lnTo>
                  <a:lnTo>
                    <a:pt x="4799" y="1386"/>
                  </a:lnTo>
                  <a:lnTo>
                    <a:pt x="4858" y="1381"/>
                  </a:lnTo>
                  <a:lnTo>
                    <a:pt x="4868" y="1380"/>
                  </a:lnTo>
                  <a:lnTo>
                    <a:pt x="4927" y="1377"/>
                  </a:lnTo>
                  <a:lnTo>
                    <a:pt x="4936" y="1376"/>
                  </a:lnTo>
                  <a:lnTo>
                    <a:pt x="4995" y="1375"/>
                  </a:lnTo>
                  <a:lnTo>
                    <a:pt x="5005" y="1375"/>
                  </a:lnTo>
                  <a:lnTo>
                    <a:pt x="5064" y="1376"/>
                  </a:lnTo>
                  <a:lnTo>
                    <a:pt x="5073" y="1377"/>
                  </a:lnTo>
                  <a:lnTo>
                    <a:pt x="5132" y="1380"/>
                  </a:lnTo>
                  <a:lnTo>
                    <a:pt x="5142" y="1381"/>
                  </a:lnTo>
                  <a:lnTo>
                    <a:pt x="5201" y="1386"/>
                  </a:lnTo>
                  <a:lnTo>
                    <a:pt x="5210" y="1387"/>
                  </a:lnTo>
                  <a:lnTo>
                    <a:pt x="5268" y="1395"/>
                  </a:lnTo>
                  <a:lnTo>
                    <a:pt x="5278" y="1396"/>
                  </a:lnTo>
                  <a:lnTo>
                    <a:pt x="5336" y="1406"/>
                  </a:lnTo>
                  <a:lnTo>
                    <a:pt x="5345" y="1408"/>
                  </a:lnTo>
                  <a:lnTo>
                    <a:pt x="5403" y="1420"/>
                  </a:lnTo>
                  <a:lnTo>
                    <a:pt x="5412" y="1422"/>
                  </a:lnTo>
                  <a:lnTo>
                    <a:pt x="5469" y="1436"/>
                  </a:lnTo>
                  <a:lnTo>
                    <a:pt x="5478" y="1438"/>
                  </a:lnTo>
                  <a:lnTo>
                    <a:pt x="5535" y="1455"/>
                  </a:lnTo>
                  <a:lnTo>
                    <a:pt x="5543" y="1457"/>
                  </a:lnTo>
                  <a:lnTo>
                    <a:pt x="5599" y="1476"/>
                  </a:lnTo>
                  <a:lnTo>
                    <a:pt x="5608" y="1479"/>
                  </a:lnTo>
                  <a:lnTo>
                    <a:pt x="5664" y="1499"/>
                  </a:lnTo>
                  <a:lnTo>
                    <a:pt x="5672" y="1503"/>
                  </a:lnTo>
                  <a:lnTo>
                    <a:pt x="5727" y="1525"/>
                  </a:lnTo>
                  <a:lnTo>
                    <a:pt x="5735" y="1529"/>
                  </a:lnTo>
                  <a:lnTo>
                    <a:pt x="5789" y="1553"/>
                  </a:lnTo>
                  <a:lnTo>
                    <a:pt x="5797" y="1557"/>
                  </a:lnTo>
                  <a:lnTo>
                    <a:pt x="5850" y="1584"/>
                  </a:lnTo>
                  <a:lnTo>
                    <a:pt x="5859" y="1588"/>
                  </a:lnTo>
                  <a:lnTo>
                    <a:pt x="5911" y="1617"/>
                  </a:lnTo>
                  <a:lnTo>
                    <a:pt x="5919" y="1622"/>
                  </a:lnTo>
                  <a:lnTo>
                    <a:pt x="5970" y="1653"/>
                  </a:lnTo>
                  <a:lnTo>
                    <a:pt x="5978" y="1658"/>
                  </a:lnTo>
                  <a:lnTo>
                    <a:pt x="6027" y="1690"/>
                  </a:lnTo>
                  <a:lnTo>
                    <a:pt x="6035" y="1695"/>
                  </a:lnTo>
                  <a:lnTo>
                    <a:pt x="6083" y="1730"/>
                  </a:lnTo>
                  <a:lnTo>
                    <a:pt x="6091" y="1735"/>
                  </a:lnTo>
                  <a:lnTo>
                    <a:pt x="6138" y="1771"/>
                  </a:lnTo>
                  <a:lnTo>
                    <a:pt x="6145" y="1777"/>
                  </a:lnTo>
                  <a:lnTo>
                    <a:pt x="6190" y="1815"/>
                  </a:lnTo>
                  <a:lnTo>
                    <a:pt x="6197" y="1821"/>
                  </a:lnTo>
                  <a:lnTo>
                    <a:pt x="6241" y="1860"/>
                  </a:lnTo>
                  <a:lnTo>
                    <a:pt x="6248" y="1866"/>
                  </a:lnTo>
                  <a:lnTo>
                    <a:pt x="6291" y="1907"/>
                  </a:lnTo>
                  <a:lnTo>
                    <a:pt x="6297" y="1914"/>
                  </a:lnTo>
                  <a:lnTo>
                    <a:pt x="6338" y="1956"/>
                  </a:lnTo>
                  <a:lnTo>
                    <a:pt x="6345" y="1963"/>
                  </a:lnTo>
                  <a:lnTo>
                    <a:pt x="6384" y="2007"/>
                  </a:lnTo>
                  <a:lnTo>
                    <a:pt x="6390" y="2014"/>
                  </a:lnTo>
                  <a:lnTo>
                    <a:pt x="6428" y="2060"/>
                  </a:lnTo>
                  <a:lnTo>
                    <a:pt x="6434" y="2067"/>
                  </a:lnTo>
                  <a:lnTo>
                    <a:pt x="6469" y="2114"/>
                  </a:lnTo>
                  <a:lnTo>
                    <a:pt x="6475" y="2122"/>
                  </a:lnTo>
                  <a:lnTo>
                    <a:pt x="6509" y="2170"/>
                  </a:lnTo>
                  <a:lnTo>
                    <a:pt x="6515" y="2178"/>
                  </a:lnTo>
                  <a:lnTo>
                    <a:pt x="6547" y="2228"/>
                  </a:lnTo>
                  <a:lnTo>
                    <a:pt x="6552" y="2236"/>
                  </a:lnTo>
                  <a:lnTo>
                    <a:pt x="6583" y="2287"/>
                  </a:lnTo>
                  <a:lnTo>
                    <a:pt x="6587" y="2294"/>
                  </a:lnTo>
                  <a:lnTo>
                    <a:pt x="6615" y="2346"/>
                  </a:lnTo>
                  <a:lnTo>
                    <a:pt x="6620" y="2354"/>
                  </a:lnTo>
                  <a:lnTo>
                    <a:pt x="6647" y="2407"/>
                  </a:lnTo>
                  <a:lnTo>
                    <a:pt x="6651" y="2415"/>
                  </a:lnTo>
                  <a:lnTo>
                    <a:pt x="6675" y="2469"/>
                  </a:lnTo>
                  <a:lnTo>
                    <a:pt x="6679" y="2478"/>
                  </a:lnTo>
                  <a:lnTo>
                    <a:pt x="6702" y="2532"/>
                  </a:lnTo>
                  <a:lnTo>
                    <a:pt x="6705" y="2541"/>
                  </a:lnTo>
                  <a:lnTo>
                    <a:pt x="6726" y="2596"/>
                  </a:lnTo>
                  <a:lnTo>
                    <a:pt x="6729" y="2605"/>
                  </a:lnTo>
                  <a:lnTo>
                    <a:pt x="6747" y="2661"/>
                  </a:lnTo>
                  <a:lnTo>
                    <a:pt x="6750" y="2670"/>
                  </a:lnTo>
                  <a:lnTo>
                    <a:pt x="6766" y="2726"/>
                  </a:lnTo>
                  <a:lnTo>
                    <a:pt x="6769" y="2735"/>
                  </a:lnTo>
                  <a:lnTo>
                    <a:pt x="6783" y="2793"/>
                  </a:lnTo>
                  <a:lnTo>
                    <a:pt x="6785" y="2802"/>
                  </a:lnTo>
                  <a:lnTo>
                    <a:pt x="6797" y="2859"/>
                  </a:lnTo>
                  <a:lnTo>
                    <a:pt x="6799" y="2869"/>
                  </a:lnTo>
                  <a:lnTo>
                    <a:pt x="6809" y="2927"/>
                  </a:lnTo>
                  <a:lnTo>
                    <a:pt x="6810" y="2936"/>
                  </a:lnTo>
                  <a:lnTo>
                    <a:pt x="6818" y="2995"/>
                  </a:lnTo>
                  <a:lnTo>
                    <a:pt x="6819" y="3004"/>
                  </a:lnTo>
                  <a:lnTo>
                    <a:pt x="6824" y="3063"/>
                  </a:lnTo>
                  <a:lnTo>
                    <a:pt x="6825" y="3072"/>
                  </a:lnTo>
                  <a:lnTo>
                    <a:pt x="6828" y="3131"/>
                  </a:lnTo>
                  <a:lnTo>
                    <a:pt x="6829" y="3141"/>
                  </a:lnTo>
                  <a:close/>
                  <a:moveTo>
                    <a:pt x="6329" y="3255"/>
                  </a:moveTo>
                  <a:lnTo>
                    <a:pt x="6330" y="3205"/>
                  </a:lnTo>
                  <a:lnTo>
                    <a:pt x="6329" y="3155"/>
                  </a:lnTo>
                  <a:lnTo>
                    <a:pt x="6326" y="3105"/>
                  </a:lnTo>
                  <a:lnTo>
                    <a:pt x="6322" y="3055"/>
                  </a:lnTo>
                  <a:lnTo>
                    <a:pt x="6315" y="3006"/>
                  </a:lnTo>
                  <a:lnTo>
                    <a:pt x="6307" y="2957"/>
                  </a:lnTo>
                  <a:lnTo>
                    <a:pt x="6297" y="2909"/>
                  </a:lnTo>
                  <a:lnTo>
                    <a:pt x="6285" y="2861"/>
                  </a:lnTo>
                  <a:lnTo>
                    <a:pt x="6271" y="2813"/>
                  </a:lnTo>
                  <a:lnTo>
                    <a:pt x="6255" y="2766"/>
                  </a:lnTo>
                  <a:lnTo>
                    <a:pt x="6238" y="2719"/>
                  </a:lnTo>
                  <a:lnTo>
                    <a:pt x="6219" y="2674"/>
                  </a:lnTo>
                  <a:lnTo>
                    <a:pt x="6198" y="2628"/>
                  </a:lnTo>
                  <a:lnTo>
                    <a:pt x="6176" y="2584"/>
                  </a:lnTo>
                  <a:lnTo>
                    <a:pt x="6151" y="2540"/>
                  </a:lnTo>
                  <a:lnTo>
                    <a:pt x="6125" y="2496"/>
                  </a:lnTo>
                  <a:lnTo>
                    <a:pt x="6098" y="2455"/>
                  </a:lnTo>
                  <a:lnTo>
                    <a:pt x="6070" y="2414"/>
                  </a:lnTo>
                  <a:lnTo>
                    <a:pt x="6039" y="2375"/>
                  </a:lnTo>
                  <a:lnTo>
                    <a:pt x="6008" y="2337"/>
                  </a:lnTo>
                  <a:lnTo>
                    <a:pt x="5975" y="2300"/>
                  </a:lnTo>
                  <a:lnTo>
                    <a:pt x="5940" y="2264"/>
                  </a:lnTo>
                  <a:lnTo>
                    <a:pt x="5905" y="2230"/>
                  </a:lnTo>
                  <a:lnTo>
                    <a:pt x="5868" y="2197"/>
                  </a:lnTo>
                  <a:lnTo>
                    <a:pt x="5829" y="2165"/>
                  </a:lnTo>
                  <a:lnTo>
                    <a:pt x="5790" y="2135"/>
                  </a:lnTo>
                  <a:lnTo>
                    <a:pt x="5749" y="2106"/>
                  </a:lnTo>
                  <a:lnTo>
                    <a:pt x="5708" y="2078"/>
                  </a:lnTo>
                  <a:lnTo>
                    <a:pt x="5665" y="2053"/>
                  </a:lnTo>
                  <a:lnTo>
                    <a:pt x="5622" y="2029"/>
                  </a:lnTo>
                  <a:lnTo>
                    <a:pt x="5577" y="2006"/>
                  </a:lnTo>
                  <a:lnTo>
                    <a:pt x="5532" y="1986"/>
                  </a:lnTo>
                  <a:lnTo>
                    <a:pt x="5486" y="1967"/>
                  </a:lnTo>
                  <a:lnTo>
                    <a:pt x="5439" y="1949"/>
                  </a:lnTo>
                  <a:lnTo>
                    <a:pt x="5392" y="1934"/>
                  </a:lnTo>
                  <a:lnTo>
                    <a:pt x="5344" y="1920"/>
                  </a:lnTo>
                  <a:lnTo>
                    <a:pt x="5296" y="1908"/>
                  </a:lnTo>
                  <a:lnTo>
                    <a:pt x="5247" y="1898"/>
                  </a:lnTo>
                  <a:lnTo>
                    <a:pt x="5198" y="1890"/>
                  </a:lnTo>
                  <a:lnTo>
                    <a:pt x="5149" y="1883"/>
                  </a:lnTo>
                  <a:lnTo>
                    <a:pt x="5100" y="1879"/>
                  </a:lnTo>
                  <a:lnTo>
                    <a:pt x="5050" y="1876"/>
                  </a:lnTo>
                  <a:lnTo>
                    <a:pt x="5000" y="1875"/>
                  </a:lnTo>
                  <a:lnTo>
                    <a:pt x="4950" y="1876"/>
                  </a:lnTo>
                  <a:lnTo>
                    <a:pt x="4900" y="1879"/>
                  </a:lnTo>
                  <a:lnTo>
                    <a:pt x="4851" y="1883"/>
                  </a:lnTo>
                  <a:lnTo>
                    <a:pt x="4802" y="1890"/>
                  </a:lnTo>
                  <a:lnTo>
                    <a:pt x="4753" y="1898"/>
                  </a:lnTo>
                  <a:lnTo>
                    <a:pt x="4704" y="1908"/>
                  </a:lnTo>
                  <a:lnTo>
                    <a:pt x="4656" y="1920"/>
                  </a:lnTo>
                  <a:lnTo>
                    <a:pt x="4608" y="1934"/>
                  </a:lnTo>
                  <a:lnTo>
                    <a:pt x="4561" y="1949"/>
                  </a:lnTo>
                  <a:lnTo>
                    <a:pt x="4514" y="1967"/>
                  </a:lnTo>
                  <a:lnTo>
                    <a:pt x="4468" y="1986"/>
                  </a:lnTo>
                  <a:lnTo>
                    <a:pt x="4423" y="2006"/>
                  </a:lnTo>
                  <a:lnTo>
                    <a:pt x="4378" y="2029"/>
                  </a:lnTo>
                  <a:lnTo>
                    <a:pt x="4335" y="2053"/>
                  </a:lnTo>
                  <a:lnTo>
                    <a:pt x="4292" y="2078"/>
                  </a:lnTo>
                  <a:lnTo>
                    <a:pt x="4251" y="2106"/>
                  </a:lnTo>
                  <a:lnTo>
                    <a:pt x="4210" y="2135"/>
                  </a:lnTo>
                  <a:lnTo>
                    <a:pt x="4171" y="2165"/>
                  </a:lnTo>
                  <a:lnTo>
                    <a:pt x="4132" y="2197"/>
                  </a:lnTo>
                  <a:lnTo>
                    <a:pt x="4095" y="2230"/>
                  </a:lnTo>
                  <a:lnTo>
                    <a:pt x="4060" y="2264"/>
                  </a:lnTo>
                  <a:lnTo>
                    <a:pt x="4025" y="2300"/>
                  </a:lnTo>
                  <a:lnTo>
                    <a:pt x="3992" y="2337"/>
                  </a:lnTo>
                  <a:lnTo>
                    <a:pt x="3961" y="2375"/>
                  </a:lnTo>
                  <a:lnTo>
                    <a:pt x="3930" y="2414"/>
                  </a:lnTo>
                  <a:lnTo>
                    <a:pt x="3902" y="2455"/>
                  </a:lnTo>
                  <a:lnTo>
                    <a:pt x="3875" y="2496"/>
                  </a:lnTo>
                  <a:lnTo>
                    <a:pt x="3849" y="2540"/>
                  </a:lnTo>
                  <a:lnTo>
                    <a:pt x="3824" y="2584"/>
                  </a:lnTo>
                  <a:lnTo>
                    <a:pt x="3802" y="2628"/>
                  </a:lnTo>
                  <a:lnTo>
                    <a:pt x="3781" y="2674"/>
                  </a:lnTo>
                  <a:lnTo>
                    <a:pt x="3762" y="2719"/>
                  </a:lnTo>
                  <a:lnTo>
                    <a:pt x="3745" y="2766"/>
                  </a:lnTo>
                  <a:lnTo>
                    <a:pt x="3729" y="2813"/>
                  </a:lnTo>
                  <a:lnTo>
                    <a:pt x="3715" y="2861"/>
                  </a:lnTo>
                  <a:lnTo>
                    <a:pt x="3703" y="2909"/>
                  </a:lnTo>
                  <a:lnTo>
                    <a:pt x="3693" y="2957"/>
                  </a:lnTo>
                  <a:lnTo>
                    <a:pt x="3685" y="3006"/>
                  </a:lnTo>
                  <a:lnTo>
                    <a:pt x="3678" y="3055"/>
                  </a:lnTo>
                  <a:lnTo>
                    <a:pt x="3674" y="3105"/>
                  </a:lnTo>
                  <a:lnTo>
                    <a:pt x="3671" y="3155"/>
                  </a:lnTo>
                  <a:lnTo>
                    <a:pt x="3670" y="3205"/>
                  </a:lnTo>
                  <a:lnTo>
                    <a:pt x="3671" y="3255"/>
                  </a:lnTo>
                  <a:lnTo>
                    <a:pt x="3674" y="3305"/>
                  </a:lnTo>
                  <a:lnTo>
                    <a:pt x="3678" y="3354"/>
                  </a:lnTo>
                  <a:lnTo>
                    <a:pt x="3685" y="3403"/>
                  </a:lnTo>
                  <a:lnTo>
                    <a:pt x="3693" y="3452"/>
                  </a:lnTo>
                  <a:lnTo>
                    <a:pt x="3703" y="3501"/>
                  </a:lnTo>
                  <a:lnTo>
                    <a:pt x="3715" y="3549"/>
                  </a:lnTo>
                  <a:lnTo>
                    <a:pt x="3729" y="3596"/>
                  </a:lnTo>
                  <a:lnTo>
                    <a:pt x="3745" y="3643"/>
                  </a:lnTo>
                  <a:lnTo>
                    <a:pt x="3762" y="3690"/>
                  </a:lnTo>
                  <a:lnTo>
                    <a:pt x="3781" y="3736"/>
                  </a:lnTo>
                  <a:lnTo>
                    <a:pt x="3802" y="3781"/>
                  </a:lnTo>
                  <a:lnTo>
                    <a:pt x="3824" y="3826"/>
                  </a:lnTo>
                  <a:lnTo>
                    <a:pt x="3849" y="3870"/>
                  </a:lnTo>
                  <a:lnTo>
                    <a:pt x="3874" y="3913"/>
                  </a:lnTo>
                  <a:lnTo>
                    <a:pt x="3902" y="3955"/>
                  </a:lnTo>
                  <a:lnTo>
                    <a:pt x="3930" y="3995"/>
                  </a:lnTo>
                  <a:lnTo>
                    <a:pt x="3960" y="4034"/>
                  </a:lnTo>
                  <a:lnTo>
                    <a:pt x="3992" y="4072"/>
                  </a:lnTo>
                  <a:lnTo>
                    <a:pt x="4025" y="4109"/>
                  </a:lnTo>
                  <a:lnTo>
                    <a:pt x="4059" y="4145"/>
                  </a:lnTo>
                  <a:lnTo>
                    <a:pt x="4095" y="4179"/>
                  </a:lnTo>
                  <a:lnTo>
                    <a:pt x="4132" y="4212"/>
                  </a:lnTo>
                  <a:lnTo>
                    <a:pt x="4170" y="4244"/>
                  </a:lnTo>
                  <a:lnTo>
                    <a:pt x="4210" y="4274"/>
                  </a:lnTo>
                  <a:lnTo>
                    <a:pt x="4251" y="4303"/>
                  </a:lnTo>
                  <a:lnTo>
                    <a:pt x="4292" y="4331"/>
                  </a:lnTo>
                  <a:lnTo>
                    <a:pt x="4335" y="4357"/>
                  </a:lnTo>
                  <a:lnTo>
                    <a:pt x="4379" y="4381"/>
                  </a:lnTo>
                  <a:lnTo>
                    <a:pt x="4423" y="4403"/>
                  </a:lnTo>
                  <a:lnTo>
                    <a:pt x="4469" y="4424"/>
                  </a:lnTo>
                  <a:lnTo>
                    <a:pt x="4515" y="4443"/>
                  </a:lnTo>
                  <a:lnTo>
                    <a:pt x="4561" y="4460"/>
                  </a:lnTo>
                  <a:lnTo>
                    <a:pt x="4608" y="4476"/>
                  </a:lnTo>
                  <a:lnTo>
                    <a:pt x="4656" y="4490"/>
                  </a:lnTo>
                  <a:lnTo>
                    <a:pt x="4704" y="4502"/>
                  </a:lnTo>
                  <a:lnTo>
                    <a:pt x="4753" y="4512"/>
                  </a:lnTo>
                  <a:lnTo>
                    <a:pt x="4802" y="4520"/>
                  </a:lnTo>
                  <a:lnTo>
                    <a:pt x="4851" y="4527"/>
                  </a:lnTo>
                  <a:lnTo>
                    <a:pt x="4900" y="4531"/>
                  </a:lnTo>
                  <a:lnTo>
                    <a:pt x="4950" y="4534"/>
                  </a:lnTo>
                  <a:lnTo>
                    <a:pt x="5000" y="4535"/>
                  </a:lnTo>
                  <a:lnTo>
                    <a:pt x="5050" y="4534"/>
                  </a:lnTo>
                  <a:lnTo>
                    <a:pt x="5100" y="4531"/>
                  </a:lnTo>
                  <a:lnTo>
                    <a:pt x="5149" y="4527"/>
                  </a:lnTo>
                  <a:lnTo>
                    <a:pt x="5198" y="4520"/>
                  </a:lnTo>
                  <a:lnTo>
                    <a:pt x="5247" y="4512"/>
                  </a:lnTo>
                  <a:lnTo>
                    <a:pt x="5296" y="4502"/>
                  </a:lnTo>
                  <a:lnTo>
                    <a:pt x="5344" y="4490"/>
                  </a:lnTo>
                  <a:lnTo>
                    <a:pt x="5392" y="4476"/>
                  </a:lnTo>
                  <a:lnTo>
                    <a:pt x="5439" y="4460"/>
                  </a:lnTo>
                  <a:lnTo>
                    <a:pt x="5485" y="4443"/>
                  </a:lnTo>
                  <a:lnTo>
                    <a:pt x="5531" y="4424"/>
                  </a:lnTo>
                  <a:lnTo>
                    <a:pt x="5577" y="4403"/>
                  </a:lnTo>
                  <a:lnTo>
                    <a:pt x="5621" y="4381"/>
                  </a:lnTo>
                  <a:lnTo>
                    <a:pt x="5665" y="4357"/>
                  </a:lnTo>
                  <a:lnTo>
                    <a:pt x="5708" y="4331"/>
                  </a:lnTo>
                  <a:lnTo>
                    <a:pt x="5749" y="4303"/>
                  </a:lnTo>
                  <a:lnTo>
                    <a:pt x="5790" y="4274"/>
                  </a:lnTo>
                  <a:lnTo>
                    <a:pt x="5830" y="4244"/>
                  </a:lnTo>
                  <a:lnTo>
                    <a:pt x="5868" y="4212"/>
                  </a:lnTo>
                  <a:lnTo>
                    <a:pt x="5905" y="4179"/>
                  </a:lnTo>
                  <a:lnTo>
                    <a:pt x="5941" y="4145"/>
                  </a:lnTo>
                  <a:lnTo>
                    <a:pt x="5975" y="4109"/>
                  </a:lnTo>
                  <a:lnTo>
                    <a:pt x="6008" y="4072"/>
                  </a:lnTo>
                  <a:lnTo>
                    <a:pt x="6040" y="4034"/>
                  </a:lnTo>
                  <a:lnTo>
                    <a:pt x="6070" y="3995"/>
                  </a:lnTo>
                  <a:lnTo>
                    <a:pt x="6098" y="3955"/>
                  </a:lnTo>
                  <a:lnTo>
                    <a:pt x="6126" y="3913"/>
                  </a:lnTo>
                  <a:lnTo>
                    <a:pt x="6151" y="3870"/>
                  </a:lnTo>
                  <a:lnTo>
                    <a:pt x="6176" y="3826"/>
                  </a:lnTo>
                  <a:lnTo>
                    <a:pt x="6198" y="3781"/>
                  </a:lnTo>
                  <a:lnTo>
                    <a:pt x="6219" y="3736"/>
                  </a:lnTo>
                  <a:lnTo>
                    <a:pt x="6238" y="3690"/>
                  </a:lnTo>
                  <a:lnTo>
                    <a:pt x="6255" y="3643"/>
                  </a:lnTo>
                  <a:lnTo>
                    <a:pt x="6271" y="3596"/>
                  </a:lnTo>
                  <a:lnTo>
                    <a:pt x="6285" y="3549"/>
                  </a:lnTo>
                  <a:lnTo>
                    <a:pt x="6297" y="3501"/>
                  </a:lnTo>
                  <a:lnTo>
                    <a:pt x="6307" y="3452"/>
                  </a:lnTo>
                  <a:lnTo>
                    <a:pt x="6315" y="3403"/>
                  </a:lnTo>
                  <a:lnTo>
                    <a:pt x="6322" y="3354"/>
                  </a:lnTo>
                  <a:lnTo>
                    <a:pt x="6326" y="3305"/>
                  </a:lnTo>
                  <a:lnTo>
                    <a:pt x="6329" y="325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40" name="Google Shape;2940;p25"/>
          <p:cNvGrpSpPr/>
          <p:nvPr/>
        </p:nvGrpSpPr>
        <p:grpSpPr>
          <a:xfrm>
            <a:off x="6365202" y="2659634"/>
            <a:ext cx="633600" cy="633600"/>
            <a:chOff x="6365202" y="5358687"/>
            <a:chExt cx="633600" cy="633600"/>
          </a:xfrm>
        </p:grpSpPr>
        <p:sp>
          <p:nvSpPr>
            <p:cNvPr id="2941" name="Google Shape;2941;p25"/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2" y="2329"/>
                  </a:moveTo>
                  <a:lnTo>
                    <a:pt x="6324" y="2337"/>
                  </a:lnTo>
                  <a:lnTo>
                    <a:pt x="6340" y="2327"/>
                  </a:lnTo>
                  <a:lnTo>
                    <a:pt x="6369" y="2309"/>
                  </a:lnTo>
                  <a:lnTo>
                    <a:pt x="6399" y="2292"/>
                  </a:lnTo>
                  <a:lnTo>
                    <a:pt x="6429" y="2277"/>
                  </a:lnTo>
                  <a:lnTo>
                    <a:pt x="6460" y="2263"/>
                  </a:lnTo>
                  <a:lnTo>
                    <a:pt x="6492" y="2250"/>
                  </a:lnTo>
                  <a:lnTo>
                    <a:pt x="6524" y="2238"/>
                  </a:lnTo>
                  <a:lnTo>
                    <a:pt x="6556" y="2227"/>
                  </a:lnTo>
                  <a:lnTo>
                    <a:pt x="6589" y="2218"/>
                  </a:lnTo>
                  <a:lnTo>
                    <a:pt x="6622" y="2209"/>
                  </a:lnTo>
                  <a:lnTo>
                    <a:pt x="6655" y="2202"/>
                  </a:lnTo>
                  <a:lnTo>
                    <a:pt x="6689" y="2196"/>
                  </a:lnTo>
                  <a:lnTo>
                    <a:pt x="6723" y="2192"/>
                  </a:lnTo>
                  <a:lnTo>
                    <a:pt x="6757" y="2189"/>
                  </a:lnTo>
                  <a:lnTo>
                    <a:pt x="6791" y="2187"/>
                  </a:lnTo>
                  <a:lnTo>
                    <a:pt x="6825" y="2186"/>
                  </a:lnTo>
                  <a:lnTo>
                    <a:pt x="6859" y="2187"/>
                  </a:lnTo>
                  <a:lnTo>
                    <a:pt x="6893" y="2189"/>
                  </a:lnTo>
                  <a:lnTo>
                    <a:pt x="6927" y="2192"/>
                  </a:lnTo>
                  <a:lnTo>
                    <a:pt x="6961" y="2196"/>
                  </a:lnTo>
                  <a:lnTo>
                    <a:pt x="6995" y="2202"/>
                  </a:lnTo>
                  <a:lnTo>
                    <a:pt x="7028" y="2209"/>
                  </a:lnTo>
                  <a:lnTo>
                    <a:pt x="7061" y="2218"/>
                  </a:lnTo>
                  <a:lnTo>
                    <a:pt x="7094" y="2227"/>
                  </a:lnTo>
                  <a:lnTo>
                    <a:pt x="7126" y="2238"/>
                  </a:lnTo>
                  <a:lnTo>
                    <a:pt x="7158" y="2250"/>
                  </a:lnTo>
                  <a:lnTo>
                    <a:pt x="7190" y="2263"/>
                  </a:lnTo>
                  <a:lnTo>
                    <a:pt x="7221" y="2277"/>
                  </a:lnTo>
                  <a:lnTo>
                    <a:pt x="7251" y="2292"/>
                  </a:lnTo>
                  <a:lnTo>
                    <a:pt x="7281" y="2309"/>
                  </a:lnTo>
                  <a:lnTo>
                    <a:pt x="7310" y="2327"/>
                  </a:lnTo>
                  <a:lnTo>
                    <a:pt x="7339" y="2345"/>
                  </a:lnTo>
                  <a:lnTo>
                    <a:pt x="7367" y="2365"/>
                  </a:lnTo>
                  <a:lnTo>
                    <a:pt x="7394" y="2386"/>
                  </a:lnTo>
                  <a:lnTo>
                    <a:pt x="7420" y="2408"/>
                  </a:lnTo>
                  <a:lnTo>
                    <a:pt x="7446" y="2430"/>
                  </a:lnTo>
                  <a:lnTo>
                    <a:pt x="7470" y="2454"/>
                  </a:lnTo>
                  <a:lnTo>
                    <a:pt x="7494" y="2478"/>
                  </a:lnTo>
                  <a:lnTo>
                    <a:pt x="7516" y="2504"/>
                  </a:lnTo>
                  <a:lnTo>
                    <a:pt x="7538" y="2530"/>
                  </a:lnTo>
                  <a:lnTo>
                    <a:pt x="7559" y="2557"/>
                  </a:lnTo>
                  <a:lnTo>
                    <a:pt x="7579" y="2585"/>
                  </a:lnTo>
                  <a:lnTo>
                    <a:pt x="7597" y="2614"/>
                  </a:lnTo>
                  <a:lnTo>
                    <a:pt x="7615" y="2643"/>
                  </a:lnTo>
                  <a:lnTo>
                    <a:pt x="7632" y="2673"/>
                  </a:lnTo>
                  <a:lnTo>
                    <a:pt x="7647" y="2703"/>
                  </a:lnTo>
                  <a:lnTo>
                    <a:pt x="7661" y="2734"/>
                  </a:lnTo>
                  <a:lnTo>
                    <a:pt x="7674" y="2766"/>
                  </a:lnTo>
                  <a:lnTo>
                    <a:pt x="7686" y="2798"/>
                  </a:lnTo>
                  <a:lnTo>
                    <a:pt x="7697" y="2830"/>
                  </a:lnTo>
                  <a:lnTo>
                    <a:pt x="7706" y="2863"/>
                  </a:lnTo>
                  <a:lnTo>
                    <a:pt x="7715" y="2896"/>
                  </a:lnTo>
                  <a:lnTo>
                    <a:pt x="7722" y="2929"/>
                  </a:lnTo>
                  <a:lnTo>
                    <a:pt x="7728" y="2963"/>
                  </a:lnTo>
                  <a:lnTo>
                    <a:pt x="7732" y="2997"/>
                  </a:lnTo>
                  <a:lnTo>
                    <a:pt x="7735" y="3031"/>
                  </a:lnTo>
                  <a:lnTo>
                    <a:pt x="7737" y="3065"/>
                  </a:lnTo>
                  <a:lnTo>
                    <a:pt x="7738" y="3099"/>
                  </a:lnTo>
                  <a:lnTo>
                    <a:pt x="7737" y="3133"/>
                  </a:lnTo>
                  <a:lnTo>
                    <a:pt x="7735" y="3167"/>
                  </a:lnTo>
                  <a:lnTo>
                    <a:pt x="7732" y="3201"/>
                  </a:lnTo>
                  <a:lnTo>
                    <a:pt x="7728" y="3235"/>
                  </a:lnTo>
                  <a:lnTo>
                    <a:pt x="7722" y="3269"/>
                  </a:lnTo>
                  <a:lnTo>
                    <a:pt x="7715" y="3302"/>
                  </a:lnTo>
                  <a:lnTo>
                    <a:pt x="7706" y="3335"/>
                  </a:lnTo>
                  <a:lnTo>
                    <a:pt x="7697" y="3368"/>
                  </a:lnTo>
                  <a:lnTo>
                    <a:pt x="7686" y="3400"/>
                  </a:lnTo>
                  <a:lnTo>
                    <a:pt x="7674" y="3432"/>
                  </a:lnTo>
                  <a:lnTo>
                    <a:pt x="7661" y="3464"/>
                  </a:lnTo>
                  <a:lnTo>
                    <a:pt x="7647" y="3495"/>
                  </a:lnTo>
                  <a:lnTo>
                    <a:pt x="7632" y="3525"/>
                  </a:lnTo>
                  <a:lnTo>
                    <a:pt x="7615" y="3555"/>
                  </a:lnTo>
                  <a:lnTo>
                    <a:pt x="7597" y="3584"/>
                  </a:lnTo>
                  <a:lnTo>
                    <a:pt x="7579" y="3613"/>
                  </a:lnTo>
                  <a:lnTo>
                    <a:pt x="7559" y="3641"/>
                  </a:lnTo>
                  <a:lnTo>
                    <a:pt x="7538" y="3668"/>
                  </a:lnTo>
                  <a:lnTo>
                    <a:pt x="7516" y="3694"/>
                  </a:lnTo>
                  <a:lnTo>
                    <a:pt x="7494" y="3720"/>
                  </a:lnTo>
                  <a:lnTo>
                    <a:pt x="7470" y="3744"/>
                  </a:lnTo>
                  <a:lnTo>
                    <a:pt x="7446" y="3768"/>
                  </a:lnTo>
                  <a:lnTo>
                    <a:pt x="7420" y="3790"/>
                  </a:lnTo>
                  <a:lnTo>
                    <a:pt x="7394" y="3812"/>
                  </a:lnTo>
                  <a:lnTo>
                    <a:pt x="7367" y="3833"/>
                  </a:lnTo>
                  <a:lnTo>
                    <a:pt x="7339" y="3853"/>
                  </a:lnTo>
                  <a:lnTo>
                    <a:pt x="7310" y="3871"/>
                  </a:lnTo>
                  <a:lnTo>
                    <a:pt x="7281" y="3889"/>
                  </a:lnTo>
                  <a:lnTo>
                    <a:pt x="7251" y="3906"/>
                  </a:lnTo>
                  <a:lnTo>
                    <a:pt x="7221" y="3921"/>
                  </a:lnTo>
                  <a:lnTo>
                    <a:pt x="7190" y="3935"/>
                  </a:lnTo>
                  <a:lnTo>
                    <a:pt x="7158" y="3948"/>
                  </a:lnTo>
                  <a:lnTo>
                    <a:pt x="7126" y="3960"/>
                  </a:lnTo>
                  <a:lnTo>
                    <a:pt x="7094" y="3971"/>
                  </a:lnTo>
                  <a:lnTo>
                    <a:pt x="7061" y="3980"/>
                  </a:lnTo>
                  <a:lnTo>
                    <a:pt x="7028" y="3988"/>
                  </a:lnTo>
                  <a:lnTo>
                    <a:pt x="6995" y="3995"/>
                  </a:lnTo>
                  <a:lnTo>
                    <a:pt x="6961" y="4001"/>
                  </a:lnTo>
                  <a:lnTo>
                    <a:pt x="6927" y="4005"/>
                  </a:lnTo>
                  <a:lnTo>
                    <a:pt x="6893" y="4008"/>
                  </a:lnTo>
                  <a:lnTo>
                    <a:pt x="6859" y="4010"/>
                  </a:lnTo>
                  <a:lnTo>
                    <a:pt x="6825" y="4011"/>
                  </a:lnTo>
                  <a:lnTo>
                    <a:pt x="6791" y="4010"/>
                  </a:lnTo>
                  <a:lnTo>
                    <a:pt x="6757" y="4008"/>
                  </a:lnTo>
                  <a:lnTo>
                    <a:pt x="6723" y="4005"/>
                  </a:lnTo>
                  <a:lnTo>
                    <a:pt x="6689" y="4001"/>
                  </a:lnTo>
                  <a:lnTo>
                    <a:pt x="6655" y="3995"/>
                  </a:lnTo>
                  <a:lnTo>
                    <a:pt x="6622" y="3988"/>
                  </a:lnTo>
                  <a:lnTo>
                    <a:pt x="6589" y="3980"/>
                  </a:lnTo>
                  <a:lnTo>
                    <a:pt x="6556" y="3971"/>
                  </a:lnTo>
                  <a:lnTo>
                    <a:pt x="6524" y="3960"/>
                  </a:lnTo>
                  <a:lnTo>
                    <a:pt x="6492" y="3948"/>
                  </a:lnTo>
                  <a:lnTo>
                    <a:pt x="6460" y="3935"/>
                  </a:lnTo>
                  <a:lnTo>
                    <a:pt x="6429" y="3921"/>
                  </a:lnTo>
                  <a:lnTo>
                    <a:pt x="6399" y="3906"/>
                  </a:lnTo>
                  <a:lnTo>
                    <a:pt x="6369" y="3889"/>
                  </a:lnTo>
                  <a:lnTo>
                    <a:pt x="6340" y="3871"/>
                  </a:lnTo>
                  <a:lnTo>
                    <a:pt x="6311" y="3853"/>
                  </a:lnTo>
                  <a:lnTo>
                    <a:pt x="6283" y="3833"/>
                  </a:lnTo>
                  <a:lnTo>
                    <a:pt x="6256" y="3812"/>
                  </a:lnTo>
                  <a:lnTo>
                    <a:pt x="6230" y="3790"/>
                  </a:lnTo>
                  <a:lnTo>
                    <a:pt x="6204" y="3768"/>
                  </a:lnTo>
                  <a:lnTo>
                    <a:pt x="6180" y="3744"/>
                  </a:lnTo>
                  <a:lnTo>
                    <a:pt x="6156" y="3720"/>
                  </a:lnTo>
                  <a:lnTo>
                    <a:pt x="6134" y="3694"/>
                  </a:lnTo>
                  <a:lnTo>
                    <a:pt x="6112" y="3668"/>
                  </a:lnTo>
                  <a:lnTo>
                    <a:pt x="6091" y="3641"/>
                  </a:lnTo>
                  <a:lnTo>
                    <a:pt x="6071" y="3613"/>
                  </a:lnTo>
                  <a:lnTo>
                    <a:pt x="6053" y="3584"/>
                  </a:lnTo>
                  <a:lnTo>
                    <a:pt x="6035" y="3555"/>
                  </a:lnTo>
                  <a:lnTo>
                    <a:pt x="6018" y="3525"/>
                  </a:lnTo>
                  <a:lnTo>
                    <a:pt x="6003" y="3495"/>
                  </a:lnTo>
                  <a:lnTo>
                    <a:pt x="5989" y="3464"/>
                  </a:lnTo>
                  <a:lnTo>
                    <a:pt x="5987" y="3459"/>
                  </a:lnTo>
                  <a:lnTo>
                    <a:pt x="5968" y="3475"/>
                  </a:lnTo>
                  <a:lnTo>
                    <a:pt x="5936" y="3499"/>
                  </a:lnTo>
                  <a:lnTo>
                    <a:pt x="5904" y="3522"/>
                  </a:lnTo>
                  <a:lnTo>
                    <a:pt x="5870" y="3544"/>
                  </a:lnTo>
                  <a:lnTo>
                    <a:pt x="5836" y="3565"/>
                  </a:lnTo>
                  <a:lnTo>
                    <a:pt x="5801" y="3584"/>
                  </a:lnTo>
                  <a:lnTo>
                    <a:pt x="5766" y="3602"/>
                  </a:lnTo>
                  <a:lnTo>
                    <a:pt x="5730" y="3619"/>
                  </a:lnTo>
                  <a:lnTo>
                    <a:pt x="5693" y="3634"/>
                  </a:lnTo>
                  <a:lnTo>
                    <a:pt x="5656" y="3648"/>
                  </a:lnTo>
                  <a:lnTo>
                    <a:pt x="5618" y="3660"/>
                  </a:lnTo>
                  <a:lnTo>
                    <a:pt x="5580" y="3671"/>
                  </a:lnTo>
                  <a:lnTo>
                    <a:pt x="5541" y="3680"/>
                  </a:lnTo>
                  <a:lnTo>
                    <a:pt x="5502" y="3688"/>
                  </a:lnTo>
                  <a:lnTo>
                    <a:pt x="5463" y="3695"/>
                  </a:lnTo>
                  <a:lnTo>
                    <a:pt x="5424" y="3700"/>
                  </a:lnTo>
                  <a:lnTo>
                    <a:pt x="5384" y="3704"/>
                  </a:lnTo>
                  <a:lnTo>
                    <a:pt x="5344" y="3706"/>
                  </a:lnTo>
                  <a:lnTo>
                    <a:pt x="5304" y="3707"/>
                  </a:lnTo>
                  <a:lnTo>
                    <a:pt x="5264" y="3706"/>
                  </a:lnTo>
                  <a:lnTo>
                    <a:pt x="5224" y="3704"/>
                  </a:lnTo>
                  <a:lnTo>
                    <a:pt x="5185" y="3700"/>
                  </a:lnTo>
                  <a:lnTo>
                    <a:pt x="5145" y="3695"/>
                  </a:lnTo>
                  <a:lnTo>
                    <a:pt x="5106" y="3688"/>
                  </a:lnTo>
                  <a:lnTo>
                    <a:pt x="5067" y="3680"/>
                  </a:lnTo>
                  <a:lnTo>
                    <a:pt x="5029" y="3671"/>
                  </a:lnTo>
                  <a:lnTo>
                    <a:pt x="4991" y="3660"/>
                  </a:lnTo>
                  <a:lnTo>
                    <a:pt x="4953" y="3648"/>
                  </a:lnTo>
                  <a:lnTo>
                    <a:pt x="4916" y="3634"/>
                  </a:lnTo>
                  <a:lnTo>
                    <a:pt x="4879" y="3619"/>
                  </a:lnTo>
                  <a:lnTo>
                    <a:pt x="4843" y="3602"/>
                  </a:lnTo>
                  <a:lnTo>
                    <a:pt x="4807" y="3584"/>
                  </a:lnTo>
                  <a:lnTo>
                    <a:pt x="4772" y="3565"/>
                  </a:lnTo>
                  <a:lnTo>
                    <a:pt x="4738" y="3544"/>
                  </a:lnTo>
                  <a:lnTo>
                    <a:pt x="4704" y="3522"/>
                  </a:lnTo>
                  <a:lnTo>
                    <a:pt x="4672" y="3499"/>
                  </a:lnTo>
                  <a:lnTo>
                    <a:pt x="4640" y="3475"/>
                  </a:lnTo>
                  <a:lnTo>
                    <a:pt x="4610" y="3450"/>
                  </a:lnTo>
                  <a:lnTo>
                    <a:pt x="4580" y="3423"/>
                  </a:lnTo>
                  <a:lnTo>
                    <a:pt x="4552" y="3396"/>
                  </a:lnTo>
                  <a:lnTo>
                    <a:pt x="4524" y="3367"/>
                  </a:lnTo>
                  <a:lnTo>
                    <a:pt x="4497" y="3337"/>
                  </a:lnTo>
                  <a:lnTo>
                    <a:pt x="4472" y="3307"/>
                  </a:lnTo>
                  <a:lnTo>
                    <a:pt x="4448" y="3275"/>
                  </a:lnTo>
                  <a:lnTo>
                    <a:pt x="4425" y="3243"/>
                  </a:lnTo>
                  <a:lnTo>
                    <a:pt x="4403" y="3209"/>
                  </a:lnTo>
                  <a:lnTo>
                    <a:pt x="4382" y="3175"/>
                  </a:lnTo>
                  <a:lnTo>
                    <a:pt x="4369" y="3151"/>
                  </a:lnTo>
                  <a:lnTo>
                    <a:pt x="4360" y="3183"/>
                  </a:lnTo>
                  <a:lnTo>
                    <a:pt x="4351" y="3216"/>
                  </a:lnTo>
                  <a:lnTo>
                    <a:pt x="4340" y="3248"/>
                  </a:lnTo>
                  <a:lnTo>
                    <a:pt x="4328" y="3280"/>
                  </a:lnTo>
                  <a:lnTo>
                    <a:pt x="4315" y="3311"/>
                  </a:lnTo>
                  <a:lnTo>
                    <a:pt x="4301" y="3342"/>
                  </a:lnTo>
                  <a:lnTo>
                    <a:pt x="4286" y="3373"/>
                  </a:lnTo>
                  <a:lnTo>
                    <a:pt x="4269" y="3403"/>
                  </a:lnTo>
                  <a:lnTo>
                    <a:pt x="4251" y="3432"/>
                  </a:lnTo>
                  <a:lnTo>
                    <a:pt x="4233" y="3461"/>
                  </a:lnTo>
                  <a:lnTo>
                    <a:pt x="4213" y="3489"/>
                  </a:lnTo>
                  <a:lnTo>
                    <a:pt x="4192" y="3516"/>
                  </a:lnTo>
                  <a:lnTo>
                    <a:pt x="4170" y="3542"/>
                  </a:lnTo>
                  <a:lnTo>
                    <a:pt x="4148" y="3568"/>
                  </a:lnTo>
                  <a:lnTo>
                    <a:pt x="4124" y="3592"/>
                  </a:lnTo>
                  <a:lnTo>
                    <a:pt x="4100" y="3616"/>
                  </a:lnTo>
                  <a:lnTo>
                    <a:pt x="4074" y="3638"/>
                  </a:lnTo>
                  <a:lnTo>
                    <a:pt x="4048" y="3660"/>
                  </a:lnTo>
                  <a:lnTo>
                    <a:pt x="4021" y="3681"/>
                  </a:lnTo>
                  <a:lnTo>
                    <a:pt x="3993" y="3701"/>
                  </a:lnTo>
                  <a:lnTo>
                    <a:pt x="3964" y="3719"/>
                  </a:lnTo>
                  <a:lnTo>
                    <a:pt x="3935" y="3737"/>
                  </a:lnTo>
                  <a:lnTo>
                    <a:pt x="3905" y="3754"/>
                  </a:lnTo>
                  <a:lnTo>
                    <a:pt x="3875" y="3769"/>
                  </a:lnTo>
                  <a:lnTo>
                    <a:pt x="3844" y="3783"/>
                  </a:lnTo>
                  <a:lnTo>
                    <a:pt x="3812" y="3796"/>
                  </a:lnTo>
                  <a:lnTo>
                    <a:pt x="3780" y="3808"/>
                  </a:lnTo>
                  <a:lnTo>
                    <a:pt x="3748" y="3819"/>
                  </a:lnTo>
                  <a:lnTo>
                    <a:pt x="3715" y="3828"/>
                  </a:lnTo>
                  <a:lnTo>
                    <a:pt x="3682" y="3836"/>
                  </a:lnTo>
                  <a:lnTo>
                    <a:pt x="3649" y="3843"/>
                  </a:lnTo>
                  <a:lnTo>
                    <a:pt x="3615" y="3849"/>
                  </a:lnTo>
                  <a:lnTo>
                    <a:pt x="3581" y="3853"/>
                  </a:lnTo>
                  <a:lnTo>
                    <a:pt x="3547" y="3856"/>
                  </a:lnTo>
                  <a:lnTo>
                    <a:pt x="3513" y="3858"/>
                  </a:lnTo>
                  <a:lnTo>
                    <a:pt x="3479" y="3859"/>
                  </a:lnTo>
                  <a:lnTo>
                    <a:pt x="3445" y="3858"/>
                  </a:lnTo>
                  <a:lnTo>
                    <a:pt x="3411" y="3856"/>
                  </a:lnTo>
                  <a:lnTo>
                    <a:pt x="3377" y="3853"/>
                  </a:lnTo>
                  <a:lnTo>
                    <a:pt x="3343" y="3849"/>
                  </a:lnTo>
                  <a:lnTo>
                    <a:pt x="3309" y="3843"/>
                  </a:lnTo>
                  <a:lnTo>
                    <a:pt x="3276" y="3836"/>
                  </a:lnTo>
                  <a:lnTo>
                    <a:pt x="3243" y="3828"/>
                  </a:lnTo>
                  <a:lnTo>
                    <a:pt x="3210" y="3819"/>
                  </a:lnTo>
                  <a:lnTo>
                    <a:pt x="3178" y="3808"/>
                  </a:lnTo>
                  <a:lnTo>
                    <a:pt x="3146" y="3796"/>
                  </a:lnTo>
                  <a:lnTo>
                    <a:pt x="3115" y="3783"/>
                  </a:lnTo>
                  <a:lnTo>
                    <a:pt x="3084" y="3769"/>
                  </a:lnTo>
                  <a:lnTo>
                    <a:pt x="3053" y="3754"/>
                  </a:lnTo>
                  <a:lnTo>
                    <a:pt x="3023" y="3737"/>
                  </a:lnTo>
                  <a:lnTo>
                    <a:pt x="2994" y="3719"/>
                  </a:lnTo>
                  <a:lnTo>
                    <a:pt x="2965" y="3701"/>
                  </a:lnTo>
                  <a:lnTo>
                    <a:pt x="2937" y="3681"/>
                  </a:lnTo>
                  <a:lnTo>
                    <a:pt x="2910" y="3660"/>
                  </a:lnTo>
                  <a:lnTo>
                    <a:pt x="2884" y="3638"/>
                  </a:lnTo>
                  <a:lnTo>
                    <a:pt x="2858" y="3616"/>
                  </a:lnTo>
                  <a:lnTo>
                    <a:pt x="2834" y="3592"/>
                  </a:lnTo>
                  <a:lnTo>
                    <a:pt x="2810" y="3568"/>
                  </a:lnTo>
                  <a:lnTo>
                    <a:pt x="2788" y="3542"/>
                  </a:lnTo>
                  <a:lnTo>
                    <a:pt x="2766" y="3516"/>
                  </a:lnTo>
                  <a:lnTo>
                    <a:pt x="2745" y="3489"/>
                  </a:lnTo>
                  <a:lnTo>
                    <a:pt x="2725" y="3461"/>
                  </a:lnTo>
                  <a:lnTo>
                    <a:pt x="2707" y="3432"/>
                  </a:lnTo>
                  <a:lnTo>
                    <a:pt x="2689" y="3403"/>
                  </a:lnTo>
                  <a:lnTo>
                    <a:pt x="2672" y="3373"/>
                  </a:lnTo>
                  <a:lnTo>
                    <a:pt x="2657" y="3342"/>
                  </a:lnTo>
                  <a:lnTo>
                    <a:pt x="2643" y="3311"/>
                  </a:lnTo>
                  <a:lnTo>
                    <a:pt x="2630" y="3280"/>
                  </a:lnTo>
                  <a:lnTo>
                    <a:pt x="2618" y="3248"/>
                  </a:lnTo>
                  <a:lnTo>
                    <a:pt x="2607" y="3216"/>
                  </a:lnTo>
                  <a:lnTo>
                    <a:pt x="2598" y="3183"/>
                  </a:lnTo>
                  <a:lnTo>
                    <a:pt x="2590" y="3150"/>
                  </a:lnTo>
                  <a:lnTo>
                    <a:pt x="2583" y="3117"/>
                  </a:lnTo>
                  <a:lnTo>
                    <a:pt x="2577" y="3083"/>
                  </a:lnTo>
                  <a:lnTo>
                    <a:pt x="2573" y="3049"/>
                  </a:lnTo>
                  <a:lnTo>
                    <a:pt x="2570" y="3015"/>
                  </a:lnTo>
                  <a:lnTo>
                    <a:pt x="2568" y="2981"/>
                  </a:lnTo>
                  <a:lnTo>
                    <a:pt x="2567" y="2947"/>
                  </a:lnTo>
                  <a:lnTo>
                    <a:pt x="2568" y="2913"/>
                  </a:lnTo>
                  <a:lnTo>
                    <a:pt x="2570" y="2879"/>
                  </a:lnTo>
                  <a:lnTo>
                    <a:pt x="2573" y="2845"/>
                  </a:lnTo>
                  <a:lnTo>
                    <a:pt x="2577" y="2811"/>
                  </a:lnTo>
                  <a:lnTo>
                    <a:pt x="2583" y="2777"/>
                  </a:lnTo>
                  <a:lnTo>
                    <a:pt x="2590" y="2744"/>
                  </a:lnTo>
                  <a:lnTo>
                    <a:pt x="2598" y="2711"/>
                  </a:lnTo>
                  <a:lnTo>
                    <a:pt x="2607" y="2678"/>
                  </a:lnTo>
                  <a:lnTo>
                    <a:pt x="2618" y="2646"/>
                  </a:lnTo>
                  <a:lnTo>
                    <a:pt x="2630" y="2614"/>
                  </a:lnTo>
                  <a:lnTo>
                    <a:pt x="2643" y="2582"/>
                  </a:lnTo>
                  <a:lnTo>
                    <a:pt x="2657" y="2551"/>
                  </a:lnTo>
                  <a:lnTo>
                    <a:pt x="2672" y="2521"/>
                  </a:lnTo>
                  <a:lnTo>
                    <a:pt x="2689" y="2491"/>
                  </a:lnTo>
                  <a:lnTo>
                    <a:pt x="2707" y="2462"/>
                  </a:lnTo>
                  <a:lnTo>
                    <a:pt x="2725" y="2433"/>
                  </a:lnTo>
                  <a:lnTo>
                    <a:pt x="2745" y="2405"/>
                  </a:lnTo>
                  <a:lnTo>
                    <a:pt x="2766" y="2378"/>
                  </a:lnTo>
                  <a:lnTo>
                    <a:pt x="2788" y="2352"/>
                  </a:lnTo>
                  <a:lnTo>
                    <a:pt x="2810" y="2326"/>
                  </a:lnTo>
                  <a:lnTo>
                    <a:pt x="2834" y="2302"/>
                  </a:lnTo>
                  <a:lnTo>
                    <a:pt x="2858" y="2278"/>
                  </a:lnTo>
                  <a:lnTo>
                    <a:pt x="2884" y="2256"/>
                  </a:lnTo>
                  <a:lnTo>
                    <a:pt x="2910" y="2234"/>
                  </a:lnTo>
                  <a:lnTo>
                    <a:pt x="2937" y="2213"/>
                  </a:lnTo>
                  <a:lnTo>
                    <a:pt x="2965" y="2193"/>
                  </a:lnTo>
                  <a:lnTo>
                    <a:pt x="2994" y="2175"/>
                  </a:lnTo>
                  <a:lnTo>
                    <a:pt x="3023" y="2157"/>
                  </a:lnTo>
                  <a:lnTo>
                    <a:pt x="3053" y="2140"/>
                  </a:lnTo>
                  <a:lnTo>
                    <a:pt x="3084" y="2125"/>
                  </a:lnTo>
                  <a:lnTo>
                    <a:pt x="3115" y="2111"/>
                  </a:lnTo>
                  <a:lnTo>
                    <a:pt x="3146" y="2098"/>
                  </a:lnTo>
                  <a:lnTo>
                    <a:pt x="3178" y="2086"/>
                  </a:lnTo>
                  <a:lnTo>
                    <a:pt x="3210" y="2075"/>
                  </a:lnTo>
                  <a:lnTo>
                    <a:pt x="3243" y="2065"/>
                  </a:lnTo>
                  <a:lnTo>
                    <a:pt x="3276" y="2057"/>
                  </a:lnTo>
                  <a:lnTo>
                    <a:pt x="3309" y="2050"/>
                  </a:lnTo>
                  <a:lnTo>
                    <a:pt x="3343" y="2044"/>
                  </a:lnTo>
                  <a:lnTo>
                    <a:pt x="3377" y="2040"/>
                  </a:lnTo>
                  <a:lnTo>
                    <a:pt x="3411" y="2037"/>
                  </a:lnTo>
                  <a:lnTo>
                    <a:pt x="3445" y="2035"/>
                  </a:lnTo>
                  <a:lnTo>
                    <a:pt x="3479" y="2034"/>
                  </a:lnTo>
                  <a:lnTo>
                    <a:pt x="3513" y="2035"/>
                  </a:lnTo>
                  <a:lnTo>
                    <a:pt x="3547" y="2037"/>
                  </a:lnTo>
                  <a:lnTo>
                    <a:pt x="3581" y="2040"/>
                  </a:lnTo>
                  <a:lnTo>
                    <a:pt x="3615" y="2044"/>
                  </a:lnTo>
                  <a:lnTo>
                    <a:pt x="3649" y="2050"/>
                  </a:lnTo>
                  <a:lnTo>
                    <a:pt x="3682" y="2057"/>
                  </a:lnTo>
                  <a:lnTo>
                    <a:pt x="3715" y="2066"/>
                  </a:lnTo>
                  <a:lnTo>
                    <a:pt x="3748" y="2075"/>
                  </a:lnTo>
                  <a:lnTo>
                    <a:pt x="3780" y="2086"/>
                  </a:lnTo>
                  <a:lnTo>
                    <a:pt x="3812" y="2098"/>
                  </a:lnTo>
                  <a:lnTo>
                    <a:pt x="3844" y="2111"/>
                  </a:lnTo>
                  <a:lnTo>
                    <a:pt x="3875" y="2125"/>
                  </a:lnTo>
                  <a:lnTo>
                    <a:pt x="3905" y="2140"/>
                  </a:lnTo>
                  <a:lnTo>
                    <a:pt x="3935" y="2157"/>
                  </a:lnTo>
                  <a:lnTo>
                    <a:pt x="3964" y="2175"/>
                  </a:lnTo>
                  <a:lnTo>
                    <a:pt x="3993" y="2193"/>
                  </a:lnTo>
                  <a:lnTo>
                    <a:pt x="4021" y="2213"/>
                  </a:lnTo>
                  <a:lnTo>
                    <a:pt x="4048" y="2234"/>
                  </a:lnTo>
                  <a:lnTo>
                    <a:pt x="4074" y="2256"/>
                  </a:lnTo>
                  <a:lnTo>
                    <a:pt x="4100" y="2278"/>
                  </a:lnTo>
                  <a:lnTo>
                    <a:pt x="4124" y="2302"/>
                  </a:lnTo>
                  <a:lnTo>
                    <a:pt x="4148" y="2326"/>
                  </a:lnTo>
                  <a:lnTo>
                    <a:pt x="4170" y="2352"/>
                  </a:lnTo>
                  <a:lnTo>
                    <a:pt x="4192" y="2378"/>
                  </a:lnTo>
                  <a:lnTo>
                    <a:pt x="4213" y="2405"/>
                  </a:lnTo>
                  <a:lnTo>
                    <a:pt x="4233" y="2433"/>
                  </a:lnTo>
                  <a:lnTo>
                    <a:pt x="4251" y="2462"/>
                  </a:lnTo>
                  <a:lnTo>
                    <a:pt x="4255" y="2467"/>
                  </a:lnTo>
                  <a:lnTo>
                    <a:pt x="4259" y="2445"/>
                  </a:lnTo>
                  <a:lnTo>
                    <a:pt x="4267" y="2406"/>
                  </a:lnTo>
                  <a:lnTo>
                    <a:pt x="4276" y="2367"/>
                  </a:lnTo>
                  <a:lnTo>
                    <a:pt x="4287" y="2329"/>
                  </a:lnTo>
                  <a:lnTo>
                    <a:pt x="4299" y="2291"/>
                  </a:lnTo>
                  <a:lnTo>
                    <a:pt x="4313" y="2254"/>
                  </a:lnTo>
                  <a:lnTo>
                    <a:pt x="4328" y="2217"/>
                  </a:lnTo>
                  <a:lnTo>
                    <a:pt x="4345" y="2181"/>
                  </a:lnTo>
                  <a:lnTo>
                    <a:pt x="4363" y="2145"/>
                  </a:lnTo>
                  <a:lnTo>
                    <a:pt x="4382" y="2110"/>
                  </a:lnTo>
                  <a:lnTo>
                    <a:pt x="4403" y="2076"/>
                  </a:lnTo>
                  <a:lnTo>
                    <a:pt x="4425" y="2043"/>
                  </a:lnTo>
                  <a:lnTo>
                    <a:pt x="4448" y="2010"/>
                  </a:lnTo>
                  <a:lnTo>
                    <a:pt x="4472" y="1979"/>
                  </a:lnTo>
                  <a:lnTo>
                    <a:pt x="4497" y="1948"/>
                  </a:lnTo>
                  <a:lnTo>
                    <a:pt x="4524" y="1919"/>
                  </a:lnTo>
                  <a:lnTo>
                    <a:pt x="4552" y="1890"/>
                  </a:lnTo>
                  <a:lnTo>
                    <a:pt x="4580" y="1862"/>
                  </a:lnTo>
                  <a:lnTo>
                    <a:pt x="4610" y="1836"/>
                  </a:lnTo>
                  <a:lnTo>
                    <a:pt x="4640" y="1811"/>
                  </a:lnTo>
                  <a:lnTo>
                    <a:pt x="4672" y="1786"/>
                  </a:lnTo>
                  <a:lnTo>
                    <a:pt x="4704" y="1763"/>
                  </a:lnTo>
                  <a:lnTo>
                    <a:pt x="4738" y="1742"/>
                  </a:lnTo>
                  <a:lnTo>
                    <a:pt x="4772" y="1721"/>
                  </a:lnTo>
                  <a:lnTo>
                    <a:pt x="4807" y="1702"/>
                  </a:lnTo>
                  <a:lnTo>
                    <a:pt x="4843" y="1683"/>
                  </a:lnTo>
                  <a:lnTo>
                    <a:pt x="4879" y="1667"/>
                  </a:lnTo>
                  <a:lnTo>
                    <a:pt x="4916" y="1652"/>
                  </a:lnTo>
                  <a:lnTo>
                    <a:pt x="4953" y="1638"/>
                  </a:lnTo>
                  <a:lnTo>
                    <a:pt x="4991" y="1625"/>
                  </a:lnTo>
                  <a:lnTo>
                    <a:pt x="5029" y="1614"/>
                  </a:lnTo>
                  <a:lnTo>
                    <a:pt x="5067" y="1605"/>
                  </a:lnTo>
                  <a:lnTo>
                    <a:pt x="5106" y="1597"/>
                  </a:lnTo>
                  <a:lnTo>
                    <a:pt x="5145" y="1590"/>
                  </a:lnTo>
                  <a:lnTo>
                    <a:pt x="5185" y="1585"/>
                  </a:lnTo>
                  <a:lnTo>
                    <a:pt x="5224" y="1581"/>
                  </a:lnTo>
                  <a:lnTo>
                    <a:pt x="5264" y="1579"/>
                  </a:lnTo>
                  <a:lnTo>
                    <a:pt x="5304" y="1578"/>
                  </a:lnTo>
                  <a:lnTo>
                    <a:pt x="5344" y="1579"/>
                  </a:lnTo>
                  <a:lnTo>
                    <a:pt x="5384" y="1581"/>
                  </a:lnTo>
                  <a:lnTo>
                    <a:pt x="5424" y="1585"/>
                  </a:lnTo>
                  <a:lnTo>
                    <a:pt x="5463" y="1590"/>
                  </a:lnTo>
                  <a:lnTo>
                    <a:pt x="5502" y="1597"/>
                  </a:lnTo>
                  <a:lnTo>
                    <a:pt x="5541" y="1605"/>
                  </a:lnTo>
                  <a:lnTo>
                    <a:pt x="5580" y="1614"/>
                  </a:lnTo>
                  <a:lnTo>
                    <a:pt x="5618" y="1625"/>
                  </a:lnTo>
                  <a:lnTo>
                    <a:pt x="5656" y="1638"/>
                  </a:lnTo>
                  <a:lnTo>
                    <a:pt x="5693" y="1652"/>
                  </a:lnTo>
                  <a:lnTo>
                    <a:pt x="5730" y="1667"/>
                  </a:lnTo>
                  <a:lnTo>
                    <a:pt x="5766" y="1683"/>
                  </a:lnTo>
                  <a:lnTo>
                    <a:pt x="5801" y="1702"/>
                  </a:lnTo>
                  <a:lnTo>
                    <a:pt x="5836" y="1721"/>
                  </a:lnTo>
                  <a:lnTo>
                    <a:pt x="5870" y="1742"/>
                  </a:lnTo>
                  <a:lnTo>
                    <a:pt x="5904" y="1763"/>
                  </a:lnTo>
                  <a:lnTo>
                    <a:pt x="5936" y="1786"/>
                  </a:lnTo>
                  <a:lnTo>
                    <a:pt x="5968" y="1811"/>
                  </a:lnTo>
                  <a:lnTo>
                    <a:pt x="5999" y="1836"/>
                  </a:lnTo>
                  <a:lnTo>
                    <a:pt x="6028" y="1862"/>
                  </a:lnTo>
                  <a:lnTo>
                    <a:pt x="6057" y="1890"/>
                  </a:lnTo>
                  <a:lnTo>
                    <a:pt x="6084" y="1919"/>
                  </a:lnTo>
                  <a:lnTo>
                    <a:pt x="6111" y="1948"/>
                  </a:lnTo>
                  <a:lnTo>
                    <a:pt x="6136" y="1979"/>
                  </a:lnTo>
                  <a:lnTo>
                    <a:pt x="6161" y="2010"/>
                  </a:lnTo>
                  <a:lnTo>
                    <a:pt x="6184" y="2043"/>
                  </a:lnTo>
                  <a:lnTo>
                    <a:pt x="6205" y="2076"/>
                  </a:lnTo>
                  <a:lnTo>
                    <a:pt x="6226" y="2110"/>
                  </a:lnTo>
                  <a:lnTo>
                    <a:pt x="6245" y="2145"/>
                  </a:lnTo>
                  <a:lnTo>
                    <a:pt x="6264" y="2181"/>
                  </a:lnTo>
                  <a:lnTo>
                    <a:pt x="6280" y="2217"/>
                  </a:lnTo>
                  <a:lnTo>
                    <a:pt x="6295" y="2254"/>
                  </a:lnTo>
                  <a:lnTo>
                    <a:pt x="6309" y="2291"/>
                  </a:lnTo>
                  <a:lnTo>
                    <a:pt x="6322" y="23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77" y="2129"/>
                  </a:moveTo>
                  <a:lnTo>
                    <a:pt x="6390" y="2157"/>
                  </a:lnTo>
                  <a:lnTo>
                    <a:pt x="6408" y="2149"/>
                  </a:lnTo>
                  <a:lnTo>
                    <a:pt x="6412" y="2147"/>
                  </a:lnTo>
                  <a:lnTo>
                    <a:pt x="6444" y="2134"/>
                  </a:lnTo>
                  <a:lnTo>
                    <a:pt x="6448" y="2133"/>
                  </a:lnTo>
                  <a:lnTo>
                    <a:pt x="6480" y="2121"/>
                  </a:lnTo>
                  <a:lnTo>
                    <a:pt x="6484" y="2119"/>
                  </a:lnTo>
                  <a:lnTo>
                    <a:pt x="6517" y="2108"/>
                  </a:lnTo>
                  <a:lnTo>
                    <a:pt x="6521" y="2107"/>
                  </a:lnTo>
                  <a:lnTo>
                    <a:pt x="6554" y="2097"/>
                  </a:lnTo>
                  <a:lnTo>
                    <a:pt x="6558" y="2096"/>
                  </a:lnTo>
                  <a:lnTo>
                    <a:pt x="6591" y="2088"/>
                  </a:lnTo>
                  <a:lnTo>
                    <a:pt x="6596" y="2087"/>
                  </a:lnTo>
                  <a:lnTo>
                    <a:pt x="6629" y="2080"/>
                  </a:lnTo>
                  <a:lnTo>
                    <a:pt x="6634" y="2079"/>
                  </a:lnTo>
                  <a:lnTo>
                    <a:pt x="6668" y="2073"/>
                  </a:lnTo>
                  <a:lnTo>
                    <a:pt x="6672" y="2072"/>
                  </a:lnTo>
                  <a:lnTo>
                    <a:pt x="6706" y="2068"/>
                  </a:lnTo>
                  <a:lnTo>
                    <a:pt x="6711" y="2067"/>
                  </a:lnTo>
                  <a:lnTo>
                    <a:pt x="6745" y="2064"/>
                  </a:lnTo>
                  <a:lnTo>
                    <a:pt x="6749" y="2064"/>
                  </a:lnTo>
                  <a:lnTo>
                    <a:pt x="6784" y="2062"/>
                  </a:lnTo>
                  <a:lnTo>
                    <a:pt x="6788" y="2062"/>
                  </a:lnTo>
                  <a:lnTo>
                    <a:pt x="6823" y="2061"/>
                  </a:lnTo>
                  <a:lnTo>
                    <a:pt x="6827" y="2061"/>
                  </a:lnTo>
                  <a:lnTo>
                    <a:pt x="6862" y="2062"/>
                  </a:lnTo>
                  <a:lnTo>
                    <a:pt x="6866" y="2062"/>
                  </a:lnTo>
                  <a:lnTo>
                    <a:pt x="6901" y="2064"/>
                  </a:lnTo>
                  <a:lnTo>
                    <a:pt x="6905" y="2064"/>
                  </a:lnTo>
                  <a:lnTo>
                    <a:pt x="6939" y="2067"/>
                  </a:lnTo>
                  <a:lnTo>
                    <a:pt x="6944" y="2068"/>
                  </a:lnTo>
                  <a:lnTo>
                    <a:pt x="6978" y="2072"/>
                  </a:lnTo>
                  <a:lnTo>
                    <a:pt x="6982" y="2073"/>
                  </a:lnTo>
                  <a:lnTo>
                    <a:pt x="7016" y="2079"/>
                  </a:lnTo>
                  <a:lnTo>
                    <a:pt x="7021" y="2080"/>
                  </a:lnTo>
                  <a:lnTo>
                    <a:pt x="7054" y="2087"/>
                  </a:lnTo>
                  <a:lnTo>
                    <a:pt x="7059" y="2088"/>
                  </a:lnTo>
                  <a:lnTo>
                    <a:pt x="7092" y="2096"/>
                  </a:lnTo>
                  <a:lnTo>
                    <a:pt x="7096" y="2097"/>
                  </a:lnTo>
                  <a:lnTo>
                    <a:pt x="7129" y="2107"/>
                  </a:lnTo>
                  <a:lnTo>
                    <a:pt x="7133" y="2108"/>
                  </a:lnTo>
                  <a:lnTo>
                    <a:pt x="7166" y="2119"/>
                  </a:lnTo>
                  <a:lnTo>
                    <a:pt x="7170" y="2121"/>
                  </a:lnTo>
                  <a:lnTo>
                    <a:pt x="7202" y="2133"/>
                  </a:lnTo>
                  <a:lnTo>
                    <a:pt x="7206" y="2134"/>
                  </a:lnTo>
                  <a:lnTo>
                    <a:pt x="7238" y="2147"/>
                  </a:lnTo>
                  <a:lnTo>
                    <a:pt x="7242" y="2149"/>
                  </a:lnTo>
                  <a:lnTo>
                    <a:pt x="7273" y="2163"/>
                  </a:lnTo>
                  <a:lnTo>
                    <a:pt x="7277" y="2165"/>
                  </a:lnTo>
                  <a:lnTo>
                    <a:pt x="7308" y="2181"/>
                  </a:lnTo>
                  <a:lnTo>
                    <a:pt x="7312" y="2183"/>
                  </a:lnTo>
                  <a:lnTo>
                    <a:pt x="7342" y="2200"/>
                  </a:lnTo>
                  <a:lnTo>
                    <a:pt x="7345" y="2202"/>
                  </a:lnTo>
                  <a:lnTo>
                    <a:pt x="7375" y="2220"/>
                  </a:lnTo>
                  <a:lnTo>
                    <a:pt x="7379" y="2222"/>
                  </a:lnTo>
                  <a:lnTo>
                    <a:pt x="7407" y="2241"/>
                  </a:lnTo>
                  <a:lnTo>
                    <a:pt x="7411" y="2243"/>
                  </a:lnTo>
                  <a:lnTo>
                    <a:pt x="7439" y="2263"/>
                  </a:lnTo>
                  <a:lnTo>
                    <a:pt x="7443" y="2266"/>
                  </a:lnTo>
                  <a:lnTo>
                    <a:pt x="7470" y="2287"/>
                  </a:lnTo>
                  <a:lnTo>
                    <a:pt x="7474" y="2290"/>
                  </a:lnTo>
                  <a:lnTo>
                    <a:pt x="7500" y="2311"/>
                  </a:lnTo>
                  <a:lnTo>
                    <a:pt x="7504" y="2314"/>
                  </a:lnTo>
                  <a:lnTo>
                    <a:pt x="7529" y="2337"/>
                  </a:lnTo>
                  <a:lnTo>
                    <a:pt x="7532" y="2340"/>
                  </a:lnTo>
                  <a:lnTo>
                    <a:pt x="7557" y="2364"/>
                  </a:lnTo>
                  <a:lnTo>
                    <a:pt x="7560" y="2367"/>
                  </a:lnTo>
                  <a:lnTo>
                    <a:pt x="7584" y="2392"/>
                  </a:lnTo>
                  <a:lnTo>
                    <a:pt x="7587" y="2395"/>
                  </a:lnTo>
                  <a:lnTo>
                    <a:pt x="7610" y="2420"/>
                  </a:lnTo>
                  <a:lnTo>
                    <a:pt x="7613" y="2424"/>
                  </a:lnTo>
                  <a:lnTo>
                    <a:pt x="7634" y="2450"/>
                  </a:lnTo>
                  <a:lnTo>
                    <a:pt x="7637" y="2454"/>
                  </a:lnTo>
                  <a:lnTo>
                    <a:pt x="7658" y="2481"/>
                  </a:lnTo>
                  <a:lnTo>
                    <a:pt x="7661" y="2485"/>
                  </a:lnTo>
                  <a:lnTo>
                    <a:pt x="7681" y="2513"/>
                  </a:lnTo>
                  <a:lnTo>
                    <a:pt x="7683" y="2517"/>
                  </a:lnTo>
                  <a:lnTo>
                    <a:pt x="7702" y="2545"/>
                  </a:lnTo>
                  <a:lnTo>
                    <a:pt x="7704" y="2549"/>
                  </a:lnTo>
                  <a:lnTo>
                    <a:pt x="7722" y="2579"/>
                  </a:lnTo>
                  <a:lnTo>
                    <a:pt x="7724" y="2582"/>
                  </a:lnTo>
                  <a:lnTo>
                    <a:pt x="7741" y="2612"/>
                  </a:lnTo>
                  <a:lnTo>
                    <a:pt x="7743" y="2616"/>
                  </a:lnTo>
                  <a:lnTo>
                    <a:pt x="7759" y="2647"/>
                  </a:lnTo>
                  <a:lnTo>
                    <a:pt x="7761" y="2651"/>
                  </a:lnTo>
                  <a:lnTo>
                    <a:pt x="7775" y="2682"/>
                  </a:lnTo>
                  <a:lnTo>
                    <a:pt x="7777" y="2686"/>
                  </a:lnTo>
                  <a:lnTo>
                    <a:pt x="7790" y="2718"/>
                  </a:lnTo>
                  <a:lnTo>
                    <a:pt x="7791" y="2722"/>
                  </a:lnTo>
                  <a:lnTo>
                    <a:pt x="7803" y="2754"/>
                  </a:lnTo>
                  <a:lnTo>
                    <a:pt x="7805" y="2758"/>
                  </a:lnTo>
                  <a:lnTo>
                    <a:pt x="7816" y="2791"/>
                  </a:lnTo>
                  <a:lnTo>
                    <a:pt x="7817" y="2795"/>
                  </a:lnTo>
                  <a:lnTo>
                    <a:pt x="7827" y="2828"/>
                  </a:lnTo>
                  <a:lnTo>
                    <a:pt x="7828" y="2832"/>
                  </a:lnTo>
                  <a:lnTo>
                    <a:pt x="7836" y="2865"/>
                  </a:lnTo>
                  <a:lnTo>
                    <a:pt x="7837" y="2870"/>
                  </a:lnTo>
                  <a:lnTo>
                    <a:pt x="7844" y="2903"/>
                  </a:lnTo>
                  <a:lnTo>
                    <a:pt x="7845" y="2908"/>
                  </a:lnTo>
                  <a:lnTo>
                    <a:pt x="7851" y="2942"/>
                  </a:lnTo>
                  <a:lnTo>
                    <a:pt x="7852" y="2946"/>
                  </a:lnTo>
                  <a:lnTo>
                    <a:pt x="7856" y="2980"/>
                  </a:lnTo>
                  <a:lnTo>
                    <a:pt x="7857" y="2985"/>
                  </a:lnTo>
                  <a:lnTo>
                    <a:pt x="7860" y="3019"/>
                  </a:lnTo>
                  <a:lnTo>
                    <a:pt x="7860" y="3023"/>
                  </a:lnTo>
                  <a:lnTo>
                    <a:pt x="7862" y="3058"/>
                  </a:lnTo>
                  <a:lnTo>
                    <a:pt x="7862" y="3062"/>
                  </a:lnTo>
                  <a:lnTo>
                    <a:pt x="7863" y="3097"/>
                  </a:lnTo>
                  <a:lnTo>
                    <a:pt x="7863" y="3101"/>
                  </a:lnTo>
                  <a:lnTo>
                    <a:pt x="7862" y="3136"/>
                  </a:lnTo>
                  <a:lnTo>
                    <a:pt x="7862" y="3140"/>
                  </a:lnTo>
                  <a:lnTo>
                    <a:pt x="7860" y="3175"/>
                  </a:lnTo>
                  <a:lnTo>
                    <a:pt x="7860" y="3179"/>
                  </a:lnTo>
                  <a:lnTo>
                    <a:pt x="7857" y="3213"/>
                  </a:lnTo>
                  <a:lnTo>
                    <a:pt x="7856" y="3218"/>
                  </a:lnTo>
                  <a:lnTo>
                    <a:pt x="7852" y="3252"/>
                  </a:lnTo>
                  <a:lnTo>
                    <a:pt x="7851" y="3256"/>
                  </a:lnTo>
                  <a:lnTo>
                    <a:pt x="7845" y="3290"/>
                  </a:lnTo>
                  <a:lnTo>
                    <a:pt x="7844" y="3295"/>
                  </a:lnTo>
                  <a:lnTo>
                    <a:pt x="7837" y="3328"/>
                  </a:lnTo>
                  <a:lnTo>
                    <a:pt x="7836" y="3333"/>
                  </a:lnTo>
                  <a:lnTo>
                    <a:pt x="7828" y="3366"/>
                  </a:lnTo>
                  <a:lnTo>
                    <a:pt x="7827" y="3370"/>
                  </a:lnTo>
                  <a:lnTo>
                    <a:pt x="7817" y="3403"/>
                  </a:lnTo>
                  <a:lnTo>
                    <a:pt x="7816" y="3407"/>
                  </a:lnTo>
                  <a:lnTo>
                    <a:pt x="7805" y="3440"/>
                  </a:lnTo>
                  <a:lnTo>
                    <a:pt x="7803" y="3444"/>
                  </a:lnTo>
                  <a:lnTo>
                    <a:pt x="7791" y="3476"/>
                  </a:lnTo>
                  <a:lnTo>
                    <a:pt x="7790" y="3480"/>
                  </a:lnTo>
                  <a:lnTo>
                    <a:pt x="7777" y="3512"/>
                  </a:lnTo>
                  <a:lnTo>
                    <a:pt x="7775" y="3516"/>
                  </a:lnTo>
                  <a:lnTo>
                    <a:pt x="7761" y="3547"/>
                  </a:lnTo>
                  <a:lnTo>
                    <a:pt x="7759" y="3551"/>
                  </a:lnTo>
                  <a:lnTo>
                    <a:pt x="7743" y="3582"/>
                  </a:lnTo>
                  <a:lnTo>
                    <a:pt x="7741" y="3586"/>
                  </a:lnTo>
                  <a:lnTo>
                    <a:pt x="7724" y="3616"/>
                  </a:lnTo>
                  <a:lnTo>
                    <a:pt x="7722" y="3619"/>
                  </a:lnTo>
                  <a:lnTo>
                    <a:pt x="7704" y="3649"/>
                  </a:lnTo>
                  <a:lnTo>
                    <a:pt x="7702" y="3653"/>
                  </a:lnTo>
                  <a:lnTo>
                    <a:pt x="7683" y="3681"/>
                  </a:lnTo>
                  <a:lnTo>
                    <a:pt x="7681" y="3685"/>
                  </a:lnTo>
                  <a:lnTo>
                    <a:pt x="7661" y="3713"/>
                  </a:lnTo>
                  <a:lnTo>
                    <a:pt x="7658" y="3717"/>
                  </a:lnTo>
                  <a:lnTo>
                    <a:pt x="7637" y="3744"/>
                  </a:lnTo>
                  <a:lnTo>
                    <a:pt x="7634" y="3748"/>
                  </a:lnTo>
                  <a:lnTo>
                    <a:pt x="7613" y="3774"/>
                  </a:lnTo>
                  <a:lnTo>
                    <a:pt x="7610" y="3778"/>
                  </a:lnTo>
                  <a:lnTo>
                    <a:pt x="7587" y="3803"/>
                  </a:lnTo>
                  <a:lnTo>
                    <a:pt x="7584" y="3806"/>
                  </a:lnTo>
                  <a:lnTo>
                    <a:pt x="7560" y="3831"/>
                  </a:lnTo>
                  <a:lnTo>
                    <a:pt x="7557" y="3834"/>
                  </a:lnTo>
                  <a:lnTo>
                    <a:pt x="7532" y="3858"/>
                  </a:lnTo>
                  <a:lnTo>
                    <a:pt x="7529" y="3861"/>
                  </a:lnTo>
                  <a:lnTo>
                    <a:pt x="7504" y="3884"/>
                  </a:lnTo>
                  <a:lnTo>
                    <a:pt x="7500" y="3887"/>
                  </a:lnTo>
                  <a:lnTo>
                    <a:pt x="7474" y="3908"/>
                  </a:lnTo>
                  <a:lnTo>
                    <a:pt x="7470" y="3911"/>
                  </a:lnTo>
                  <a:lnTo>
                    <a:pt x="7467" y="3914"/>
                  </a:lnTo>
                  <a:lnTo>
                    <a:pt x="8650" y="3914"/>
                  </a:lnTo>
                  <a:lnTo>
                    <a:pt x="8683" y="3916"/>
                  </a:lnTo>
                  <a:lnTo>
                    <a:pt x="8715" y="3923"/>
                  </a:lnTo>
                  <a:lnTo>
                    <a:pt x="8746" y="3933"/>
                  </a:lnTo>
                  <a:lnTo>
                    <a:pt x="8776" y="3948"/>
                  </a:lnTo>
                  <a:lnTo>
                    <a:pt x="8803" y="3967"/>
                  </a:lnTo>
                  <a:lnTo>
                    <a:pt x="8828" y="3988"/>
                  </a:lnTo>
                  <a:lnTo>
                    <a:pt x="8850" y="4013"/>
                  </a:lnTo>
                  <a:lnTo>
                    <a:pt x="8868" y="4041"/>
                  </a:lnTo>
                  <a:lnTo>
                    <a:pt x="8882" y="4071"/>
                  </a:lnTo>
                  <a:lnTo>
                    <a:pt x="8892" y="4102"/>
                  </a:lnTo>
                  <a:lnTo>
                    <a:pt x="8898" y="4135"/>
                  </a:lnTo>
                  <a:lnTo>
                    <a:pt x="8900" y="4168"/>
                  </a:lnTo>
                  <a:lnTo>
                    <a:pt x="8897" y="4200"/>
                  </a:lnTo>
                  <a:lnTo>
                    <a:pt x="8890" y="4233"/>
                  </a:lnTo>
                  <a:lnTo>
                    <a:pt x="8511" y="5559"/>
                  </a:lnTo>
                  <a:lnTo>
                    <a:pt x="8650" y="5559"/>
                  </a:lnTo>
                  <a:lnTo>
                    <a:pt x="8666" y="5560"/>
                  </a:lnTo>
                  <a:lnTo>
                    <a:pt x="8682" y="5563"/>
                  </a:lnTo>
                  <a:lnTo>
                    <a:pt x="8698" y="5569"/>
                  </a:lnTo>
                  <a:lnTo>
                    <a:pt x="8712" y="5576"/>
                  </a:lnTo>
                  <a:lnTo>
                    <a:pt x="8726" y="5585"/>
                  </a:lnTo>
                  <a:lnTo>
                    <a:pt x="8738" y="5596"/>
                  </a:lnTo>
                  <a:lnTo>
                    <a:pt x="8749" y="5608"/>
                  </a:lnTo>
                  <a:lnTo>
                    <a:pt x="8758" y="5622"/>
                  </a:lnTo>
                  <a:lnTo>
                    <a:pt x="8765" y="5636"/>
                  </a:lnTo>
                  <a:lnTo>
                    <a:pt x="8771" y="5652"/>
                  </a:lnTo>
                  <a:lnTo>
                    <a:pt x="8774" y="5668"/>
                  </a:lnTo>
                  <a:lnTo>
                    <a:pt x="8775" y="5684"/>
                  </a:lnTo>
                  <a:lnTo>
                    <a:pt x="8774" y="5700"/>
                  </a:lnTo>
                  <a:lnTo>
                    <a:pt x="8771" y="5716"/>
                  </a:lnTo>
                  <a:lnTo>
                    <a:pt x="8765" y="5732"/>
                  </a:lnTo>
                  <a:lnTo>
                    <a:pt x="8758" y="5746"/>
                  </a:lnTo>
                  <a:lnTo>
                    <a:pt x="8749" y="5760"/>
                  </a:lnTo>
                  <a:lnTo>
                    <a:pt x="8738" y="5772"/>
                  </a:lnTo>
                  <a:lnTo>
                    <a:pt x="8726" y="5783"/>
                  </a:lnTo>
                  <a:lnTo>
                    <a:pt x="8712" y="5792"/>
                  </a:lnTo>
                  <a:lnTo>
                    <a:pt x="8698" y="5799"/>
                  </a:lnTo>
                  <a:lnTo>
                    <a:pt x="8682" y="5805"/>
                  </a:lnTo>
                  <a:lnTo>
                    <a:pt x="8666" y="5808"/>
                  </a:lnTo>
                  <a:lnTo>
                    <a:pt x="8650" y="5809"/>
                  </a:lnTo>
                  <a:lnTo>
                    <a:pt x="8440" y="5809"/>
                  </a:lnTo>
                  <a:lnTo>
                    <a:pt x="7673" y="8491"/>
                  </a:lnTo>
                  <a:lnTo>
                    <a:pt x="7663" y="8521"/>
                  </a:lnTo>
                  <a:lnTo>
                    <a:pt x="7648" y="8550"/>
                  </a:lnTo>
                  <a:lnTo>
                    <a:pt x="7630" y="8576"/>
                  </a:lnTo>
                  <a:lnTo>
                    <a:pt x="7608" y="8601"/>
                  </a:lnTo>
                  <a:lnTo>
                    <a:pt x="7584" y="8622"/>
                  </a:lnTo>
                  <a:lnTo>
                    <a:pt x="7557" y="8639"/>
                  </a:lnTo>
                  <a:lnTo>
                    <a:pt x="7528" y="8653"/>
                  </a:lnTo>
                  <a:lnTo>
                    <a:pt x="7497" y="8664"/>
                  </a:lnTo>
                  <a:lnTo>
                    <a:pt x="7465" y="8670"/>
                  </a:lnTo>
                  <a:lnTo>
                    <a:pt x="7433" y="8672"/>
                  </a:lnTo>
                  <a:lnTo>
                    <a:pt x="2567" y="8672"/>
                  </a:lnTo>
                  <a:lnTo>
                    <a:pt x="2535" y="8670"/>
                  </a:lnTo>
                  <a:lnTo>
                    <a:pt x="2503" y="8664"/>
                  </a:lnTo>
                  <a:lnTo>
                    <a:pt x="2472" y="8653"/>
                  </a:lnTo>
                  <a:lnTo>
                    <a:pt x="2443" y="8639"/>
                  </a:lnTo>
                  <a:lnTo>
                    <a:pt x="2416" y="8622"/>
                  </a:lnTo>
                  <a:lnTo>
                    <a:pt x="2392" y="8601"/>
                  </a:lnTo>
                  <a:lnTo>
                    <a:pt x="2370" y="8576"/>
                  </a:lnTo>
                  <a:lnTo>
                    <a:pt x="2352" y="8550"/>
                  </a:lnTo>
                  <a:lnTo>
                    <a:pt x="2337" y="8521"/>
                  </a:lnTo>
                  <a:lnTo>
                    <a:pt x="2327" y="8491"/>
                  </a:lnTo>
                  <a:lnTo>
                    <a:pt x="1560" y="5809"/>
                  </a:lnTo>
                  <a:lnTo>
                    <a:pt x="1350" y="5809"/>
                  </a:lnTo>
                  <a:lnTo>
                    <a:pt x="1334" y="5808"/>
                  </a:lnTo>
                  <a:lnTo>
                    <a:pt x="1318" y="5805"/>
                  </a:lnTo>
                  <a:lnTo>
                    <a:pt x="1302" y="5799"/>
                  </a:lnTo>
                  <a:lnTo>
                    <a:pt x="1288" y="5792"/>
                  </a:lnTo>
                  <a:lnTo>
                    <a:pt x="1274" y="5783"/>
                  </a:lnTo>
                  <a:lnTo>
                    <a:pt x="1262" y="5772"/>
                  </a:lnTo>
                  <a:lnTo>
                    <a:pt x="1251" y="5760"/>
                  </a:lnTo>
                  <a:lnTo>
                    <a:pt x="1242" y="5746"/>
                  </a:lnTo>
                  <a:lnTo>
                    <a:pt x="1235" y="5732"/>
                  </a:lnTo>
                  <a:lnTo>
                    <a:pt x="1229" y="5716"/>
                  </a:lnTo>
                  <a:lnTo>
                    <a:pt x="1226" y="5700"/>
                  </a:lnTo>
                  <a:lnTo>
                    <a:pt x="1225" y="5684"/>
                  </a:lnTo>
                  <a:lnTo>
                    <a:pt x="1226" y="5668"/>
                  </a:lnTo>
                  <a:lnTo>
                    <a:pt x="1229" y="5652"/>
                  </a:lnTo>
                  <a:lnTo>
                    <a:pt x="1235" y="5636"/>
                  </a:lnTo>
                  <a:lnTo>
                    <a:pt x="1242" y="5622"/>
                  </a:lnTo>
                  <a:lnTo>
                    <a:pt x="1251" y="5608"/>
                  </a:lnTo>
                  <a:lnTo>
                    <a:pt x="1262" y="5596"/>
                  </a:lnTo>
                  <a:lnTo>
                    <a:pt x="1274" y="5585"/>
                  </a:lnTo>
                  <a:lnTo>
                    <a:pt x="1288" y="5576"/>
                  </a:lnTo>
                  <a:lnTo>
                    <a:pt x="1302" y="5569"/>
                  </a:lnTo>
                  <a:lnTo>
                    <a:pt x="1318" y="5563"/>
                  </a:lnTo>
                  <a:lnTo>
                    <a:pt x="1334" y="5560"/>
                  </a:lnTo>
                  <a:lnTo>
                    <a:pt x="1350" y="5559"/>
                  </a:lnTo>
                  <a:lnTo>
                    <a:pt x="1489" y="5559"/>
                  </a:lnTo>
                  <a:lnTo>
                    <a:pt x="1110" y="4233"/>
                  </a:lnTo>
                  <a:lnTo>
                    <a:pt x="1103" y="4200"/>
                  </a:lnTo>
                  <a:lnTo>
                    <a:pt x="1100" y="4168"/>
                  </a:lnTo>
                  <a:lnTo>
                    <a:pt x="1102" y="4135"/>
                  </a:lnTo>
                  <a:lnTo>
                    <a:pt x="1108" y="4102"/>
                  </a:lnTo>
                  <a:lnTo>
                    <a:pt x="1118" y="4071"/>
                  </a:lnTo>
                  <a:lnTo>
                    <a:pt x="1132" y="4041"/>
                  </a:lnTo>
                  <a:lnTo>
                    <a:pt x="1150" y="4013"/>
                  </a:lnTo>
                  <a:lnTo>
                    <a:pt x="1172" y="3988"/>
                  </a:lnTo>
                  <a:lnTo>
                    <a:pt x="1197" y="3967"/>
                  </a:lnTo>
                  <a:lnTo>
                    <a:pt x="1224" y="3948"/>
                  </a:lnTo>
                  <a:lnTo>
                    <a:pt x="1254" y="3933"/>
                  </a:lnTo>
                  <a:lnTo>
                    <a:pt x="1285" y="3923"/>
                  </a:lnTo>
                  <a:lnTo>
                    <a:pt x="1317" y="3916"/>
                  </a:lnTo>
                  <a:lnTo>
                    <a:pt x="1350" y="3914"/>
                  </a:lnTo>
                  <a:lnTo>
                    <a:pt x="3104" y="3914"/>
                  </a:lnTo>
                  <a:lnTo>
                    <a:pt x="3103" y="3913"/>
                  </a:lnTo>
                  <a:lnTo>
                    <a:pt x="3098" y="3912"/>
                  </a:lnTo>
                  <a:lnTo>
                    <a:pt x="3067" y="3899"/>
                  </a:lnTo>
                  <a:lnTo>
                    <a:pt x="3063" y="3897"/>
                  </a:lnTo>
                  <a:lnTo>
                    <a:pt x="3032" y="3883"/>
                  </a:lnTo>
                  <a:lnTo>
                    <a:pt x="3027" y="3881"/>
                  </a:lnTo>
                  <a:lnTo>
                    <a:pt x="2997" y="3865"/>
                  </a:lnTo>
                  <a:lnTo>
                    <a:pt x="2993" y="3863"/>
                  </a:lnTo>
                  <a:lnTo>
                    <a:pt x="2963" y="3846"/>
                  </a:lnTo>
                  <a:lnTo>
                    <a:pt x="2959" y="3844"/>
                  </a:lnTo>
                  <a:lnTo>
                    <a:pt x="2929" y="3826"/>
                  </a:lnTo>
                  <a:lnTo>
                    <a:pt x="2925" y="3824"/>
                  </a:lnTo>
                  <a:lnTo>
                    <a:pt x="2897" y="3805"/>
                  </a:lnTo>
                  <a:lnTo>
                    <a:pt x="2893" y="3803"/>
                  </a:lnTo>
                  <a:lnTo>
                    <a:pt x="2865" y="3783"/>
                  </a:lnTo>
                  <a:lnTo>
                    <a:pt x="2861" y="3780"/>
                  </a:lnTo>
                  <a:lnTo>
                    <a:pt x="2834" y="3759"/>
                  </a:lnTo>
                  <a:lnTo>
                    <a:pt x="2830" y="3756"/>
                  </a:lnTo>
                  <a:lnTo>
                    <a:pt x="2804" y="3735"/>
                  </a:lnTo>
                  <a:lnTo>
                    <a:pt x="2800" y="3732"/>
                  </a:lnTo>
                  <a:lnTo>
                    <a:pt x="2775" y="3709"/>
                  </a:lnTo>
                  <a:lnTo>
                    <a:pt x="2772" y="3706"/>
                  </a:lnTo>
                  <a:lnTo>
                    <a:pt x="2747" y="3682"/>
                  </a:lnTo>
                  <a:lnTo>
                    <a:pt x="2744" y="3679"/>
                  </a:lnTo>
                  <a:lnTo>
                    <a:pt x="2720" y="3654"/>
                  </a:lnTo>
                  <a:lnTo>
                    <a:pt x="2717" y="3651"/>
                  </a:lnTo>
                  <a:lnTo>
                    <a:pt x="2694" y="3626"/>
                  </a:lnTo>
                  <a:lnTo>
                    <a:pt x="2691" y="3622"/>
                  </a:lnTo>
                  <a:lnTo>
                    <a:pt x="2670" y="3596"/>
                  </a:lnTo>
                  <a:lnTo>
                    <a:pt x="2667" y="3592"/>
                  </a:lnTo>
                  <a:lnTo>
                    <a:pt x="2646" y="3565"/>
                  </a:lnTo>
                  <a:lnTo>
                    <a:pt x="2643" y="3561"/>
                  </a:lnTo>
                  <a:lnTo>
                    <a:pt x="2623" y="3533"/>
                  </a:lnTo>
                  <a:lnTo>
                    <a:pt x="2621" y="3529"/>
                  </a:lnTo>
                  <a:lnTo>
                    <a:pt x="2602" y="3501"/>
                  </a:lnTo>
                  <a:lnTo>
                    <a:pt x="2600" y="3497"/>
                  </a:lnTo>
                  <a:lnTo>
                    <a:pt x="2582" y="3467"/>
                  </a:lnTo>
                  <a:lnTo>
                    <a:pt x="2580" y="3463"/>
                  </a:lnTo>
                  <a:lnTo>
                    <a:pt x="2563" y="3433"/>
                  </a:lnTo>
                  <a:lnTo>
                    <a:pt x="2561" y="3429"/>
                  </a:lnTo>
                  <a:lnTo>
                    <a:pt x="2545" y="3399"/>
                  </a:lnTo>
                  <a:lnTo>
                    <a:pt x="2543" y="3394"/>
                  </a:lnTo>
                  <a:lnTo>
                    <a:pt x="2529" y="3363"/>
                  </a:lnTo>
                  <a:lnTo>
                    <a:pt x="2527" y="3359"/>
                  </a:lnTo>
                  <a:lnTo>
                    <a:pt x="2514" y="3328"/>
                  </a:lnTo>
                  <a:lnTo>
                    <a:pt x="2513" y="3323"/>
                  </a:lnTo>
                  <a:lnTo>
                    <a:pt x="2501" y="3291"/>
                  </a:lnTo>
                  <a:lnTo>
                    <a:pt x="2499" y="3287"/>
                  </a:lnTo>
                  <a:lnTo>
                    <a:pt x="2489" y="3255"/>
                  </a:lnTo>
                  <a:lnTo>
                    <a:pt x="2487" y="3250"/>
                  </a:lnTo>
                  <a:lnTo>
                    <a:pt x="2478" y="3217"/>
                  </a:lnTo>
                  <a:lnTo>
                    <a:pt x="2477" y="3213"/>
                  </a:lnTo>
                  <a:lnTo>
                    <a:pt x="2468" y="3180"/>
                  </a:lnTo>
                  <a:lnTo>
                    <a:pt x="2467" y="3175"/>
                  </a:lnTo>
                  <a:lnTo>
                    <a:pt x="2461" y="3142"/>
                  </a:lnTo>
                  <a:lnTo>
                    <a:pt x="2460" y="3138"/>
                  </a:lnTo>
                  <a:lnTo>
                    <a:pt x="2454" y="3104"/>
                  </a:lnTo>
                  <a:lnTo>
                    <a:pt x="2453" y="3099"/>
                  </a:lnTo>
                  <a:lnTo>
                    <a:pt x="2449" y="3066"/>
                  </a:lnTo>
                  <a:lnTo>
                    <a:pt x="2448" y="3061"/>
                  </a:lnTo>
                  <a:lnTo>
                    <a:pt x="2445" y="3027"/>
                  </a:lnTo>
                  <a:lnTo>
                    <a:pt x="2445" y="3022"/>
                  </a:lnTo>
                  <a:lnTo>
                    <a:pt x="2443" y="2988"/>
                  </a:lnTo>
                  <a:lnTo>
                    <a:pt x="2443" y="2984"/>
                  </a:lnTo>
                  <a:lnTo>
                    <a:pt x="2442" y="2949"/>
                  </a:lnTo>
                  <a:lnTo>
                    <a:pt x="2442" y="2945"/>
                  </a:lnTo>
                  <a:lnTo>
                    <a:pt x="2443" y="2910"/>
                  </a:lnTo>
                  <a:lnTo>
                    <a:pt x="2443" y="2906"/>
                  </a:lnTo>
                  <a:lnTo>
                    <a:pt x="2445" y="2872"/>
                  </a:lnTo>
                  <a:lnTo>
                    <a:pt x="2445" y="2867"/>
                  </a:lnTo>
                  <a:lnTo>
                    <a:pt x="2448" y="2833"/>
                  </a:lnTo>
                  <a:lnTo>
                    <a:pt x="2449" y="2828"/>
                  </a:lnTo>
                  <a:lnTo>
                    <a:pt x="2453" y="2794"/>
                  </a:lnTo>
                  <a:lnTo>
                    <a:pt x="2454" y="2790"/>
                  </a:lnTo>
                  <a:lnTo>
                    <a:pt x="2460" y="2756"/>
                  </a:lnTo>
                  <a:lnTo>
                    <a:pt x="2461" y="2752"/>
                  </a:lnTo>
                  <a:lnTo>
                    <a:pt x="2467" y="2718"/>
                  </a:lnTo>
                  <a:lnTo>
                    <a:pt x="2468" y="2714"/>
                  </a:lnTo>
                  <a:lnTo>
                    <a:pt x="2477" y="2681"/>
                  </a:lnTo>
                  <a:lnTo>
                    <a:pt x="2478" y="2676"/>
                  </a:lnTo>
                  <a:lnTo>
                    <a:pt x="2487" y="2644"/>
                  </a:lnTo>
                  <a:lnTo>
                    <a:pt x="2489" y="2639"/>
                  </a:lnTo>
                  <a:lnTo>
                    <a:pt x="2499" y="2607"/>
                  </a:lnTo>
                  <a:lnTo>
                    <a:pt x="2501" y="2602"/>
                  </a:lnTo>
                  <a:lnTo>
                    <a:pt x="2513" y="2570"/>
                  </a:lnTo>
                  <a:lnTo>
                    <a:pt x="2514" y="2566"/>
                  </a:lnTo>
                  <a:lnTo>
                    <a:pt x="2527" y="2535"/>
                  </a:lnTo>
                  <a:lnTo>
                    <a:pt x="2529" y="2530"/>
                  </a:lnTo>
                  <a:lnTo>
                    <a:pt x="2543" y="2499"/>
                  </a:lnTo>
                  <a:lnTo>
                    <a:pt x="2545" y="2495"/>
                  </a:lnTo>
                  <a:lnTo>
                    <a:pt x="2561" y="2464"/>
                  </a:lnTo>
                  <a:lnTo>
                    <a:pt x="2563" y="2460"/>
                  </a:lnTo>
                  <a:lnTo>
                    <a:pt x="2580" y="2430"/>
                  </a:lnTo>
                  <a:lnTo>
                    <a:pt x="2582" y="2427"/>
                  </a:lnTo>
                  <a:lnTo>
                    <a:pt x="2600" y="2397"/>
                  </a:lnTo>
                  <a:lnTo>
                    <a:pt x="2602" y="2393"/>
                  </a:lnTo>
                  <a:lnTo>
                    <a:pt x="2621" y="2365"/>
                  </a:lnTo>
                  <a:lnTo>
                    <a:pt x="2623" y="2361"/>
                  </a:lnTo>
                  <a:lnTo>
                    <a:pt x="2643" y="2333"/>
                  </a:lnTo>
                  <a:lnTo>
                    <a:pt x="2646" y="2329"/>
                  </a:lnTo>
                  <a:lnTo>
                    <a:pt x="2667" y="2302"/>
                  </a:lnTo>
                  <a:lnTo>
                    <a:pt x="2670" y="2298"/>
                  </a:lnTo>
                  <a:lnTo>
                    <a:pt x="2691" y="2272"/>
                  </a:lnTo>
                  <a:lnTo>
                    <a:pt x="2694" y="2268"/>
                  </a:lnTo>
                  <a:lnTo>
                    <a:pt x="2717" y="2243"/>
                  </a:lnTo>
                  <a:lnTo>
                    <a:pt x="2720" y="2240"/>
                  </a:lnTo>
                  <a:lnTo>
                    <a:pt x="2744" y="2215"/>
                  </a:lnTo>
                  <a:lnTo>
                    <a:pt x="2747" y="2212"/>
                  </a:lnTo>
                  <a:lnTo>
                    <a:pt x="2772" y="2188"/>
                  </a:lnTo>
                  <a:lnTo>
                    <a:pt x="2775" y="2185"/>
                  </a:lnTo>
                  <a:lnTo>
                    <a:pt x="2800" y="2162"/>
                  </a:lnTo>
                  <a:lnTo>
                    <a:pt x="2804" y="2159"/>
                  </a:lnTo>
                  <a:lnTo>
                    <a:pt x="2830" y="2138"/>
                  </a:lnTo>
                  <a:lnTo>
                    <a:pt x="2834" y="2135"/>
                  </a:lnTo>
                  <a:lnTo>
                    <a:pt x="2861" y="2114"/>
                  </a:lnTo>
                  <a:lnTo>
                    <a:pt x="2865" y="2111"/>
                  </a:lnTo>
                  <a:lnTo>
                    <a:pt x="2893" y="2091"/>
                  </a:lnTo>
                  <a:lnTo>
                    <a:pt x="2897" y="2089"/>
                  </a:lnTo>
                  <a:lnTo>
                    <a:pt x="2925" y="2070"/>
                  </a:lnTo>
                  <a:lnTo>
                    <a:pt x="2929" y="2068"/>
                  </a:lnTo>
                  <a:lnTo>
                    <a:pt x="2959" y="2050"/>
                  </a:lnTo>
                  <a:lnTo>
                    <a:pt x="2963" y="2048"/>
                  </a:lnTo>
                  <a:lnTo>
                    <a:pt x="2993" y="2031"/>
                  </a:lnTo>
                  <a:lnTo>
                    <a:pt x="2997" y="2029"/>
                  </a:lnTo>
                  <a:lnTo>
                    <a:pt x="3027" y="2013"/>
                  </a:lnTo>
                  <a:lnTo>
                    <a:pt x="3031" y="2011"/>
                  </a:lnTo>
                  <a:lnTo>
                    <a:pt x="3063" y="1997"/>
                  </a:lnTo>
                  <a:lnTo>
                    <a:pt x="3067" y="1995"/>
                  </a:lnTo>
                  <a:lnTo>
                    <a:pt x="3098" y="1982"/>
                  </a:lnTo>
                  <a:lnTo>
                    <a:pt x="3103" y="1981"/>
                  </a:lnTo>
                  <a:lnTo>
                    <a:pt x="3134" y="1969"/>
                  </a:lnTo>
                  <a:lnTo>
                    <a:pt x="3139" y="1967"/>
                  </a:lnTo>
                  <a:lnTo>
                    <a:pt x="3171" y="1956"/>
                  </a:lnTo>
                  <a:lnTo>
                    <a:pt x="3176" y="1955"/>
                  </a:lnTo>
                  <a:lnTo>
                    <a:pt x="3208" y="1945"/>
                  </a:lnTo>
                  <a:lnTo>
                    <a:pt x="3213" y="1944"/>
                  </a:lnTo>
                  <a:lnTo>
                    <a:pt x="3246" y="1936"/>
                  </a:lnTo>
                  <a:lnTo>
                    <a:pt x="3250" y="1935"/>
                  </a:lnTo>
                  <a:lnTo>
                    <a:pt x="3284" y="1928"/>
                  </a:lnTo>
                  <a:lnTo>
                    <a:pt x="3288" y="1927"/>
                  </a:lnTo>
                  <a:lnTo>
                    <a:pt x="3322" y="1921"/>
                  </a:lnTo>
                  <a:lnTo>
                    <a:pt x="3326" y="1920"/>
                  </a:lnTo>
                  <a:lnTo>
                    <a:pt x="3360" y="1916"/>
                  </a:lnTo>
                  <a:lnTo>
                    <a:pt x="3365" y="1915"/>
                  </a:lnTo>
                  <a:lnTo>
                    <a:pt x="3399" y="1912"/>
                  </a:lnTo>
                  <a:lnTo>
                    <a:pt x="3403" y="1912"/>
                  </a:lnTo>
                  <a:lnTo>
                    <a:pt x="3438" y="1910"/>
                  </a:lnTo>
                  <a:lnTo>
                    <a:pt x="3442" y="1910"/>
                  </a:lnTo>
                  <a:lnTo>
                    <a:pt x="3477" y="1909"/>
                  </a:lnTo>
                  <a:lnTo>
                    <a:pt x="3481" y="1909"/>
                  </a:lnTo>
                  <a:lnTo>
                    <a:pt x="3516" y="1910"/>
                  </a:lnTo>
                  <a:lnTo>
                    <a:pt x="3520" y="1910"/>
                  </a:lnTo>
                  <a:lnTo>
                    <a:pt x="3555" y="1912"/>
                  </a:lnTo>
                  <a:lnTo>
                    <a:pt x="3559" y="1912"/>
                  </a:lnTo>
                  <a:lnTo>
                    <a:pt x="3593" y="1915"/>
                  </a:lnTo>
                  <a:lnTo>
                    <a:pt x="3598" y="1916"/>
                  </a:lnTo>
                  <a:lnTo>
                    <a:pt x="3632" y="1920"/>
                  </a:lnTo>
                  <a:lnTo>
                    <a:pt x="3636" y="1921"/>
                  </a:lnTo>
                  <a:lnTo>
                    <a:pt x="3670" y="1927"/>
                  </a:lnTo>
                  <a:lnTo>
                    <a:pt x="3675" y="1928"/>
                  </a:lnTo>
                  <a:lnTo>
                    <a:pt x="3708" y="1935"/>
                  </a:lnTo>
                  <a:lnTo>
                    <a:pt x="3713" y="1936"/>
                  </a:lnTo>
                  <a:lnTo>
                    <a:pt x="3746" y="1944"/>
                  </a:lnTo>
                  <a:lnTo>
                    <a:pt x="3750" y="1945"/>
                  </a:lnTo>
                  <a:lnTo>
                    <a:pt x="3783" y="1955"/>
                  </a:lnTo>
                  <a:lnTo>
                    <a:pt x="3787" y="1956"/>
                  </a:lnTo>
                  <a:lnTo>
                    <a:pt x="3820" y="1967"/>
                  </a:lnTo>
                  <a:lnTo>
                    <a:pt x="3824" y="1969"/>
                  </a:lnTo>
                  <a:lnTo>
                    <a:pt x="3856" y="1981"/>
                  </a:lnTo>
                  <a:lnTo>
                    <a:pt x="3860" y="1982"/>
                  </a:lnTo>
                  <a:lnTo>
                    <a:pt x="3892" y="1995"/>
                  </a:lnTo>
                  <a:lnTo>
                    <a:pt x="3896" y="1997"/>
                  </a:lnTo>
                  <a:lnTo>
                    <a:pt x="3927" y="2011"/>
                  </a:lnTo>
                  <a:lnTo>
                    <a:pt x="3931" y="2013"/>
                  </a:lnTo>
                  <a:lnTo>
                    <a:pt x="3962" y="2029"/>
                  </a:lnTo>
                  <a:lnTo>
                    <a:pt x="3966" y="2031"/>
                  </a:lnTo>
                  <a:lnTo>
                    <a:pt x="3996" y="2048"/>
                  </a:lnTo>
                  <a:lnTo>
                    <a:pt x="3999" y="2050"/>
                  </a:lnTo>
                  <a:lnTo>
                    <a:pt x="4029" y="2068"/>
                  </a:lnTo>
                  <a:lnTo>
                    <a:pt x="4033" y="2070"/>
                  </a:lnTo>
                  <a:lnTo>
                    <a:pt x="4061" y="2089"/>
                  </a:lnTo>
                  <a:lnTo>
                    <a:pt x="4065" y="2091"/>
                  </a:lnTo>
                  <a:lnTo>
                    <a:pt x="4093" y="2111"/>
                  </a:lnTo>
                  <a:lnTo>
                    <a:pt x="4097" y="2114"/>
                  </a:lnTo>
                  <a:lnTo>
                    <a:pt x="4124" y="2135"/>
                  </a:lnTo>
                  <a:lnTo>
                    <a:pt x="4128" y="2138"/>
                  </a:lnTo>
                  <a:lnTo>
                    <a:pt x="4154" y="2159"/>
                  </a:lnTo>
                  <a:lnTo>
                    <a:pt x="4158" y="2162"/>
                  </a:lnTo>
                  <a:lnTo>
                    <a:pt x="4183" y="2185"/>
                  </a:lnTo>
                  <a:lnTo>
                    <a:pt x="4186" y="2188"/>
                  </a:lnTo>
                  <a:lnTo>
                    <a:pt x="4200" y="2201"/>
                  </a:lnTo>
                  <a:lnTo>
                    <a:pt x="4213" y="2169"/>
                  </a:lnTo>
                  <a:lnTo>
                    <a:pt x="4215" y="2165"/>
                  </a:lnTo>
                  <a:lnTo>
                    <a:pt x="4231" y="2129"/>
                  </a:lnTo>
                  <a:lnTo>
                    <a:pt x="4233" y="2125"/>
                  </a:lnTo>
                  <a:lnTo>
                    <a:pt x="4251" y="2089"/>
                  </a:lnTo>
                  <a:lnTo>
                    <a:pt x="4253" y="2085"/>
                  </a:lnTo>
                  <a:lnTo>
                    <a:pt x="4272" y="2050"/>
                  </a:lnTo>
                  <a:lnTo>
                    <a:pt x="4275" y="2045"/>
                  </a:lnTo>
                  <a:lnTo>
                    <a:pt x="4296" y="2011"/>
                  </a:lnTo>
                  <a:lnTo>
                    <a:pt x="4298" y="2007"/>
                  </a:lnTo>
                  <a:lnTo>
                    <a:pt x="4320" y="1974"/>
                  </a:lnTo>
                  <a:lnTo>
                    <a:pt x="4323" y="1970"/>
                  </a:lnTo>
                  <a:lnTo>
                    <a:pt x="4346" y="1938"/>
                  </a:lnTo>
                  <a:lnTo>
                    <a:pt x="4349" y="1934"/>
                  </a:lnTo>
                  <a:lnTo>
                    <a:pt x="4373" y="1902"/>
                  </a:lnTo>
                  <a:lnTo>
                    <a:pt x="4376" y="1899"/>
                  </a:lnTo>
                  <a:lnTo>
                    <a:pt x="4401" y="1868"/>
                  </a:lnTo>
                  <a:lnTo>
                    <a:pt x="4404" y="1865"/>
                  </a:lnTo>
                  <a:lnTo>
                    <a:pt x="4431" y="1835"/>
                  </a:lnTo>
                  <a:lnTo>
                    <a:pt x="4434" y="1832"/>
                  </a:lnTo>
                  <a:lnTo>
                    <a:pt x="4461" y="1803"/>
                  </a:lnTo>
                  <a:lnTo>
                    <a:pt x="4465" y="1800"/>
                  </a:lnTo>
                  <a:lnTo>
                    <a:pt x="4493" y="1772"/>
                  </a:lnTo>
                  <a:lnTo>
                    <a:pt x="4497" y="1769"/>
                  </a:lnTo>
                  <a:lnTo>
                    <a:pt x="4526" y="1743"/>
                  </a:lnTo>
                  <a:lnTo>
                    <a:pt x="4530" y="1740"/>
                  </a:lnTo>
                  <a:lnTo>
                    <a:pt x="4561" y="1714"/>
                  </a:lnTo>
                  <a:lnTo>
                    <a:pt x="4564" y="1711"/>
                  </a:lnTo>
                  <a:lnTo>
                    <a:pt x="4596" y="1687"/>
                  </a:lnTo>
                  <a:lnTo>
                    <a:pt x="4600" y="1684"/>
                  </a:lnTo>
                  <a:lnTo>
                    <a:pt x="4632" y="1661"/>
                  </a:lnTo>
                  <a:lnTo>
                    <a:pt x="4636" y="1659"/>
                  </a:lnTo>
                  <a:lnTo>
                    <a:pt x="4669" y="1637"/>
                  </a:lnTo>
                  <a:lnTo>
                    <a:pt x="4673" y="1634"/>
                  </a:lnTo>
                  <a:lnTo>
                    <a:pt x="4708" y="1614"/>
                  </a:lnTo>
                  <a:lnTo>
                    <a:pt x="4711" y="1612"/>
                  </a:lnTo>
                  <a:lnTo>
                    <a:pt x="4746" y="1592"/>
                  </a:lnTo>
                  <a:lnTo>
                    <a:pt x="4751" y="1590"/>
                  </a:lnTo>
                  <a:lnTo>
                    <a:pt x="4786" y="1572"/>
                  </a:lnTo>
                  <a:lnTo>
                    <a:pt x="4790" y="1570"/>
                  </a:lnTo>
                  <a:lnTo>
                    <a:pt x="4827" y="1553"/>
                  </a:lnTo>
                  <a:lnTo>
                    <a:pt x="4831" y="1551"/>
                  </a:lnTo>
                  <a:lnTo>
                    <a:pt x="4868" y="1536"/>
                  </a:lnTo>
                  <a:lnTo>
                    <a:pt x="4872" y="1534"/>
                  </a:lnTo>
                  <a:lnTo>
                    <a:pt x="4909" y="1521"/>
                  </a:lnTo>
                  <a:lnTo>
                    <a:pt x="4914" y="1519"/>
                  </a:lnTo>
                  <a:lnTo>
                    <a:pt x="4951" y="1507"/>
                  </a:lnTo>
                  <a:lnTo>
                    <a:pt x="4956" y="1505"/>
                  </a:lnTo>
                  <a:lnTo>
                    <a:pt x="4994" y="1494"/>
                  </a:lnTo>
                  <a:lnTo>
                    <a:pt x="4998" y="1493"/>
                  </a:lnTo>
                  <a:lnTo>
                    <a:pt x="5037" y="1483"/>
                  </a:lnTo>
                  <a:lnTo>
                    <a:pt x="5042" y="1482"/>
                  </a:lnTo>
                  <a:lnTo>
                    <a:pt x="5080" y="1474"/>
                  </a:lnTo>
                  <a:lnTo>
                    <a:pt x="5085" y="1473"/>
                  </a:lnTo>
                  <a:lnTo>
                    <a:pt x="5124" y="1467"/>
                  </a:lnTo>
                  <a:lnTo>
                    <a:pt x="5129" y="1466"/>
                  </a:lnTo>
                  <a:lnTo>
                    <a:pt x="5168" y="1461"/>
                  </a:lnTo>
                  <a:lnTo>
                    <a:pt x="5173" y="1460"/>
                  </a:lnTo>
                  <a:lnTo>
                    <a:pt x="5212" y="1457"/>
                  </a:lnTo>
                  <a:lnTo>
                    <a:pt x="5217" y="1456"/>
                  </a:lnTo>
                  <a:lnTo>
                    <a:pt x="5257" y="1454"/>
                  </a:lnTo>
                  <a:lnTo>
                    <a:pt x="5262" y="1454"/>
                  </a:lnTo>
                  <a:lnTo>
                    <a:pt x="5302" y="1453"/>
                  </a:lnTo>
                  <a:lnTo>
                    <a:pt x="5306" y="1453"/>
                  </a:lnTo>
                  <a:lnTo>
                    <a:pt x="5346" y="1454"/>
                  </a:lnTo>
                  <a:lnTo>
                    <a:pt x="5351" y="1454"/>
                  </a:lnTo>
                  <a:lnTo>
                    <a:pt x="5391" y="1456"/>
                  </a:lnTo>
                  <a:lnTo>
                    <a:pt x="5396" y="1457"/>
                  </a:lnTo>
                  <a:lnTo>
                    <a:pt x="5435" y="1460"/>
                  </a:lnTo>
                  <a:lnTo>
                    <a:pt x="5440" y="1461"/>
                  </a:lnTo>
                  <a:lnTo>
                    <a:pt x="5479" y="1466"/>
                  </a:lnTo>
                  <a:lnTo>
                    <a:pt x="5484" y="1467"/>
                  </a:lnTo>
                  <a:lnTo>
                    <a:pt x="5523" y="1473"/>
                  </a:lnTo>
                  <a:lnTo>
                    <a:pt x="5528" y="1474"/>
                  </a:lnTo>
                  <a:lnTo>
                    <a:pt x="5567" y="1482"/>
                  </a:lnTo>
                  <a:lnTo>
                    <a:pt x="5571" y="1483"/>
                  </a:lnTo>
                  <a:lnTo>
                    <a:pt x="5610" y="1493"/>
                  </a:lnTo>
                  <a:lnTo>
                    <a:pt x="5614" y="1494"/>
                  </a:lnTo>
                  <a:lnTo>
                    <a:pt x="5653" y="1505"/>
                  </a:lnTo>
                  <a:lnTo>
                    <a:pt x="5657" y="1507"/>
                  </a:lnTo>
                  <a:lnTo>
                    <a:pt x="5695" y="1519"/>
                  </a:lnTo>
                  <a:lnTo>
                    <a:pt x="5699" y="1521"/>
                  </a:lnTo>
                  <a:lnTo>
                    <a:pt x="5736" y="1534"/>
                  </a:lnTo>
                  <a:lnTo>
                    <a:pt x="5741" y="1536"/>
                  </a:lnTo>
                  <a:lnTo>
                    <a:pt x="5778" y="1551"/>
                  </a:lnTo>
                  <a:lnTo>
                    <a:pt x="5782" y="1553"/>
                  </a:lnTo>
                  <a:lnTo>
                    <a:pt x="5818" y="1570"/>
                  </a:lnTo>
                  <a:lnTo>
                    <a:pt x="5822" y="1572"/>
                  </a:lnTo>
                  <a:lnTo>
                    <a:pt x="5858" y="1590"/>
                  </a:lnTo>
                  <a:lnTo>
                    <a:pt x="5862" y="1592"/>
                  </a:lnTo>
                  <a:lnTo>
                    <a:pt x="5897" y="1612"/>
                  </a:lnTo>
                  <a:lnTo>
                    <a:pt x="5900" y="1614"/>
                  </a:lnTo>
                  <a:lnTo>
                    <a:pt x="5935" y="1634"/>
                  </a:lnTo>
                  <a:lnTo>
                    <a:pt x="5939" y="1637"/>
                  </a:lnTo>
                  <a:lnTo>
                    <a:pt x="5972" y="1659"/>
                  </a:lnTo>
                  <a:lnTo>
                    <a:pt x="5976" y="1661"/>
                  </a:lnTo>
                  <a:lnTo>
                    <a:pt x="6008" y="1684"/>
                  </a:lnTo>
                  <a:lnTo>
                    <a:pt x="6012" y="1687"/>
                  </a:lnTo>
                  <a:lnTo>
                    <a:pt x="6044" y="1711"/>
                  </a:lnTo>
                  <a:lnTo>
                    <a:pt x="6048" y="1714"/>
                  </a:lnTo>
                  <a:lnTo>
                    <a:pt x="6078" y="1740"/>
                  </a:lnTo>
                  <a:lnTo>
                    <a:pt x="6082" y="1743"/>
                  </a:lnTo>
                  <a:lnTo>
                    <a:pt x="6111" y="1769"/>
                  </a:lnTo>
                  <a:lnTo>
                    <a:pt x="6115" y="1772"/>
                  </a:lnTo>
                  <a:lnTo>
                    <a:pt x="6144" y="1800"/>
                  </a:lnTo>
                  <a:lnTo>
                    <a:pt x="6147" y="1803"/>
                  </a:lnTo>
                  <a:lnTo>
                    <a:pt x="6174" y="1832"/>
                  </a:lnTo>
                  <a:lnTo>
                    <a:pt x="6178" y="1835"/>
                  </a:lnTo>
                  <a:lnTo>
                    <a:pt x="6204" y="1865"/>
                  </a:lnTo>
                  <a:lnTo>
                    <a:pt x="6207" y="1868"/>
                  </a:lnTo>
                  <a:lnTo>
                    <a:pt x="6233" y="1899"/>
                  </a:lnTo>
                  <a:lnTo>
                    <a:pt x="6235" y="1903"/>
                  </a:lnTo>
                  <a:lnTo>
                    <a:pt x="6260" y="1934"/>
                  </a:lnTo>
                  <a:lnTo>
                    <a:pt x="6262" y="1938"/>
                  </a:lnTo>
                  <a:lnTo>
                    <a:pt x="6285" y="1970"/>
                  </a:lnTo>
                  <a:lnTo>
                    <a:pt x="6288" y="1974"/>
                  </a:lnTo>
                  <a:lnTo>
                    <a:pt x="6310" y="2007"/>
                  </a:lnTo>
                  <a:lnTo>
                    <a:pt x="6312" y="2011"/>
                  </a:lnTo>
                  <a:lnTo>
                    <a:pt x="6333" y="2045"/>
                  </a:lnTo>
                  <a:lnTo>
                    <a:pt x="6335" y="2049"/>
                  </a:lnTo>
                  <a:lnTo>
                    <a:pt x="6355" y="2084"/>
                  </a:lnTo>
                  <a:lnTo>
                    <a:pt x="6357" y="2089"/>
                  </a:lnTo>
                  <a:lnTo>
                    <a:pt x="6375" y="2124"/>
                  </a:lnTo>
                  <a:lnTo>
                    <a:pt x="6377" y="2129"/>
                  </a:lnTo>
                  <a:close/>
                  <a:moveTo>
                    <a:pt x="6746" y="5559"/>
                  </a:moveTo>
                  <a:lnTo>
                    <a:pt x="7991" y="5559"/>
                  </a:lnTo>
                  <a:lnTo>
                    <a:pt x="8319" y="4414"/>
                  </a:lnTo>
                  <a:lnTo>
                    <a:pt x="6664" y="4414"/>
                  </a:lnTo>
                  <a:lnTo>
                    <a:pt x="6746" y="5559"/>
                  </a:lnTo>
                  <a:close/>
                  <a:moveTo>
                    <a:pt x="6764" y="5809"/>
                  </a:moveTo>
                  <a:lnTo>
                    <a:pt x="6932" y="8172"/>
                  </a:lnTo>
                  <a:lnTo>
                    <a:pt x="7244" y="8172"/>
                  </a:lnTo>
                  <a:lnTo>
                    <a:pt x="7920" y="5809"/>
                  </a:lnTo>
                  <a:lnTo>
                    <a:pt x="6764" y="5809"/>
                  </a:lnTo>
                  <a:close/>
                  <a:moveTo>
                    <a:pt x="6493" y="2596"/>
                  </a:moveTo>
                  <a:lnTo>
                    <a:pt x="6493" y="2601"/>
                  </a:lnTo>
                  <a:lnTo>
                    <a:pt x="6494" y="2641"/>
                  </a:lnTo>
                  <a:lnTo>
                    <a:pt x="6494" y="2645"/>
                  </a:lnTo>
                  <a:lnTo>
                    <a:pt x="6493" y="2685"/>
                  </a:lnTo>
                  <a:lnTo>
                    <a:pt x="6493" y="2690"/>
                  </a:lnTo>
                  <a:lnTo>
                    <a:pt x="6491" y="2730"/>
                  </a:lnTo>
                  <a:lnTo>
                    <a:pt x="6490" y="2735"/>
                  </a:lnTo>
                  <a:lnTo>
                    <a:pt x="6487" y="2774"/>
                  </a:lnTo>
                  <a:lnTo>
                    <a:pt x="6486" y="2779"/>
                  </a:lnTo>
                  <a:lnTo>
                    <a:pt x="6481" y="2818"/>
                  </a:lnTo>
                  <a:lnTo>
                    <a:pt x="6480" y="2823"/>
                  </a:lnTo>
                  <a:lnTo>
                    <a:pt x="6474" y="2862"/>
                  </a:lnTo>
                  <a:lnTo>
                    <a:pt x="6473" y="2867"/>
                  </a:lnTo>
                  <a:lnTo>
                    <a:pt x="6465" y="2905"/>
                  </a:lnTo>
                  <a:lnTo>
                    <a:pt x="6464" y="2910"/>
                  </a:lnTo>
                  <a:lnTo>
                    <a:pt x="6454" y="2949"/>
                  </a:lnTo>
                  <a:lnTo>
                    <a:pt x="6453" y="2953"/>
                  </a:lnTo>
                  <a:lnTo>
                    <a:pt x="6442" y="2991"/>
                  </a:lnTo>
                  <a:lnTo>
                    <a:pt x="6440" y="2996"/>
                  </a:lnTo>
                  <a:lnTo>
                    <a:pt x="6428" y="3033"/>
                  </a:lnTo>
                  <a:lnTo>
                    <a:pt x="6426" y="3038"/>
                  </a:lnTo>
                  <a:lnTo>
                    <a:pt x="6413" y="3075"/>
                  </a:lnTo>
                  <a:lnTo>
                    <a:pt x="6411" y="3079"/>
                  </a:lnTo>
                  <a:lnTo>
                    <a:pt x="6396" y="3116"/>
                  </a:lnTo>
                  <a:lnTo>
                    <a:pt x="6394" y="3120"/>
                  </a:lnTo>
                  <a:lnTo>
                    <a:pt x="6377" y="3157"/>
                  </a:lnTo>
                  <a:lnTo>
                    <a:pt x="6375" y="3161"/>
                  </a:lnTo>
                  <a:lnTo>
                    <a:pt x="6357" y="3196"/>
                  </a:lnTo>
                  <a:lnTo>
                    <a:pt x="6355" y="3201"/>
                  </a:lnTo>
                  <a:lnTo>
                    <a:pt x="6335" y="3236"/>
                  </a:lnTo>
                  <a:lnTo>
                    <a:pt x="6333" y="3239"/>
                  </a:lnTo>
                  <a:lnTo>
                    <a:pt x="6313" y="3274"/>
                  </a:lnTo>
                  <a:lnTo>
                    <a:pt x="6310" y="3278"/>
                  </a:lnTo>
                  <a:lnTo>
                    <a:pt x="6288" y="3311"/>
                  </a:lnTo>
                  <a:lnTo>
                    <a:pt x="6286" y="3315"/>
                  </a:lnTo>
                  <a:lnTo>
                    <a:pt x="6263" y="3347"/>
                  </a:lnTo>
                  <a:lnTo>
                    <a:pt x="6260" y="3351"/>
                  </a:lnTo>
                  <a:lnTo>
                    <a:pt x="6235" y="3383"/>
                  </a:lnTo>
                  <a:lnTo>
                    <a:pt x="6233" y="3387"/>
                  </a:lnTo>
                  <a:lnTo>
                    <a:pt x="6207" y="3417"/>
                  </a:lnTo>
                  <a:lnTo>
                    <a:pt x="6204" y="3421"/>
                  </a:lnTo>
                  <a:lnTo>
                    <a:pt x="6178" y="3450"/>
                  </a:lnTo>
                  <a:lnTo>
                    <a:pt x="6174" y="3454"/>
                  </a:lnTo>
                  <a:lnTo>
                    <a:pt x="6147" y="3482"/>
                  </a:lnTo>
                  <a:lnTo>
                    <a:pt x="6144" y="3486"/>
                  </a:lnTo>
                  <a:lnTo>
                    <a:pt x="6141" y="3488"/>
                  </a:lnTo>
                  <a:lnTo>
                    <a:pt x="6143" y="3492"/>
                  </a:lnTo>
                  <a:lnTo>
                    <a:pt x="6159" y="3518"/>
                  </a:lnTo>
                  <a:lnTo>
                    <a:pt x="6175" y="3543"/>
                  </a:lnTo>
                  <a:lnTo>
                    <a:pt x="6192" y="3567"/>
                  </a:lnTo>
                  <a:lnTo>
                    <a:pt x="6210" y="3590"/>
                  </a:lnTo>
                  <a:lnTo>
                    <a:pt x="6228" y="3613"/>
                  </a:lnTo>
                  <a:lnTo>
                    <a:pt x="6248" y="3635"/>
                  </a:lnTo>
                  <a:lnTo>
                    <a:pt x="6268" y="3656"/>
                  </a:lnTo>
                  <a:lnTo>
                    <a:pt x="6289" y="3676"/>
                  </a:lnTo>
                  <a:lnTo>
                    <a:pt x="6311" y="3696"/>
                  </a:lnTo>
                  <a:lnTo>
                    <a:pt x="6334" y="3714"/>
                  </a:lnTo>
                  <a:lnTo>
                    <a:pt x="6357" y="3732"/>
                  </a:lnTo>
                  <a:lnTo>
                    <a:pt x="6381" y="3749"/>
                  </a:lnTo>
                  <a:lnTo>
                    <a:pt x="6406" y="3765"/>
                  </a:lnTo>
                  <a:lnTo>
                    <a:pt x="6432" y="3781"/>
                  </a:lnTo>
                  <a:lnTo>
                    <a:pt x="6457" y="3795"/>
                  </a:lnTo>
                  <a:lnTo>
                    <a:pt x="6484" y="3808"/>
                  </a:lnTo>
                  <a:lnTo>
                    <a:pt x="6510" y="3821"/>
                  </a:lnTo>
                  <a:lnTo>
                    <a:pt x="6537" y="3832"/>
                  </a:lnTo>
                  <a:lnTo>
                    <a:pt x="6565" y="3842"/>
                  </a:lnTo>
                  <a:lnTo>
                    <a:pt x="6593" y="3851"/>
                  </a:lnTo>
                  <a:lnTo>
                    <a:pt x="6621" y="3859"/>
                  </a:lnTo>
                  <a:lnTo>
                    <a:pt x="6650" y="3866"/>
                  </a:lnTo>
                  <a:lnTo>
                    <a:pt x="6678" y="3872"/>
                  </a:lnTo>
                  <a:lnTo>
                    <a:pt x="6707" y="3877"/>
                  </a:lnTo>
                  <a:lnTo>
                    <a:pt x="6737" y="3881"/>
                  </a:lnTo>
                  <a:lnTo>
                    <a:pt x="6766" y="3884"/>
                  </a:lnTo>
                  <a:lnTo>
                    <a:pt x="6795" y="3885"/>
                  </a:lnTo>
                  <a:lnTo>
                    <a:pt x="6825" y="3886"/>
                  </a:lnTo>
                  <a:lnTo>
                    <a:pt x="6855" y="3885"/>
                  </a:lnTo>
                  <a:lnTo>
                    <a:pt x="6884" y="3884"/>
                  </a:lnTo>
                  <a:lnTo>
                    <a:pt x="6913" y="3881"/>
                  </a:lnTo>
                  <a:lnTo>
                    <a:pt x="6943" y="3877"/>
                  </a:lnTo>
                  <a:lnTo>
                    <a:pt x="6972" y="3872"/>
                  </a:lnTo>
                  <a:lnTo>
                    <a:pt x="7000" y="3866"/>
                  </a:lnTo>
                  <a:lnTo>
                    <a:pt x="7029" y="3859"/>
                  </a:lnTo>
                  <a:lnTo>
                    <a:pt x="7057" y="3851"/>
                  </a:lnTo>
                  <a:lnTo>
                    <a:pt x="7085" y="3842"/>
                  </a:lnTo>
                  <a:lnTo>
                    <a:pt x="7113" y="3832"/>
                  </a:lnTo>
                  <a:lnTo>
                    <a:pt x="7140" y="3821"/>
                  </a:lnTo>
                  <a:lnTo>
                    <a:pt x="7166" y="3808"/>
                  </a:lnTo>
                  <a:lnTo>
                    <a:pt x="7193" y="3795"/>
                  </a:lnTo>
                  <a:lnTo>
                    <a:pt x="7218" y="3781"/>
                  </a:lnTo>
                  <a:lnTo>
                    <a:pt x="7244" y="3765"/>
                  </a:lnTo>
                  <a:lnTo>
                    <a:pt x="7269" y="3749"/>
                  </a:lnTo>
                  <a:lnTo>
                    <a:pt x="7293" y="3732"/>
                  </a:lnTo>
                  <a:lnTo>
                    <a:pt x="7316" y="3714"/>
                  </a:lnTo>
                  <a:lnTo>
                    <a:pt x="7339" y="3696"/>
                  </a:lnTo>
                  <a:lnTo>
                    <a:pt x="7361" y="3676"/>
                  </a:lnTo>
                  <a:lnTo>
                    <a:pt x="7382" y="3656"/>
                  </a:lnTo>
                  <a:lnTo>
                    <a:pt x="7402" y="3635"/>
                  </a:lnTo>
                  <a:lnTo>
                    <a:pt x="7422" y="3613"/>
                  </a:lnTo>
                  <a:lnTo>
                    <a:pt x="7440" y="3590"/>
                  </a:lnTo>
                  <a:lnTo>
                    <a:pt x="7458" y="3567"/>
                  </a:lnTo>
                  <a:lnTo>
                    <a:pt x="7475" y="3543"/>
                  </a:lnTo>
                  <a:lnTo>
                    <a:pt x="7491" y="3518"/>
                  </a:lnTo>
                  <a:lnTo>
                    <a:pt x="7507" y="3492"/>
                  </a:lnTo>
                  <a:lnTo>
                    <a:pt x="7521" y="3467"/>
                  </a:lnTo>
                  <a:lnTo>
                    <a:pt x="7534" y="3440"/>
                  </a:lnTo>
                  <a:lnTo>
                    <a:pt x="7547" y="3414"/>
                  </a:lnTo>
                  <a:lnTo>
                    <a:pt x="7558" y="3386"/>
                  </a:lnTo>
                  <a:lnTo>
                    <a:pt x="7568" y="3359"/>
                  </a:lnTo>
                  <a:lnTo>
                    <a:pt x="7578" y="3331"/>
                  </a:lnTo>
                  <a:lnTo>
                    <a:pt x="7586" y="3303"/>
                  </a:lnTo>
                  <a:lnTo>
                    <a:pt x="7593" y="3274"/>
                  </a:lnTo>
                  <a:lnTo>
                    <a:pt x="7599" y="3245"/>
                  </a:lnTo>
                  <a:lnTo>
                    <a:pt x="7604" y="3216"/>
                  </a:lnTo>
                  <a:lnTo>
                    <a:pt x="7608" y="3187"/>
                  </a:lnTo>
                  <a:lnTo>
                    <a:pt x="7611" y="3158"/>
                  </a:lnTo>
                  <a:lnTo>
                    <a:pt x="7612" y="3128"/>
                  </a:lnTo>
                  <a:lnTo>
                    <a:pt x="7613" y="3099"/>
                  </a:lnTo>
                  <a:lnTo>
                    <a:pt x="7612" y="3070"/>
                  </a:lnTo>
                  <a:lnTo>
                    <a:pt x="7611" y="3040"/>
                  </a:lnTo>
                  <a:lnTo>
                    <a:pt x="7608" y="3011"/>
                  </a:lnTo>
                  <a:lnTo>
                    <a:pt x="7604" y="2982"/>
                  </a:lnTo>
                  <a:lnTo>
                    <a:pt x="7599" y="2953"/>
                  </a:lnTo>
                  <a:lnTo>
                    <a:pt x="7593" y="2924"/>
                  </a:lnTo>
                  <a:lnTo>
                    <a:pt x="7586" y="2895"/>
                  </a:lnTo>
                  <a:lnTo>
                    <a:pt x="7578" y="2867"/>
                  </a:lnTo>
                  <a:lnTo>
                    <a:pt x="7568" y="2839"/>
                  </a:lnTo>
                  <a:lnTo>
                    <a:pt x="7558" y="2812"/>
                  </a:lnTo>
                  <a:lnTo>
                    <a:pt x="7547" y="2784"/>
                  </a:lnTo>
                  <a:lnTo>
                    <a:pt x="7534" y="2758"/>
                  </a:lnTo>
                  <a:lnTo>
                    <a:pt x="7521" y="2731"/>
                  </a:lnTo>
                  <a:lnTo>
                    <a:pt x="7507" y="2706"/>
                  </a:lnTo>
                  <a:lnTo>
                    <a:pt x="7491" y="2680"/>
                  </a:lnTo>
                  <a:lnTo>
                    <a:pt x="7475" y="2655"/>
                  </a:lnTo>
                  <a:lnTo>
                    <a:pt x="7458" y="2631"/>
                  </a:lnTo>
                  <a:lnTo>
                    <a:pt x="7440" y="2608"/>
                  </a:lnTo>
                  <a:lnTo>
                    <a:pt x="7422" y="2585"/>
                  </a:lnTo>
                  <a:lnTo>
                    <a:pt x="7402" y="2563"/>
                  </a:lnTo>
                  <a:lnTo>
                    <a:pt x="7382" y="2542"/>
                  </a:lnTo>
                  <a:lnTo>
                    <a:pt x="7361" y="2522"/>
                  </a:lnTo>
                  <a:lnTo>
                    <a:pt x="7339" y="2502"/>
                  </a:lnTo>
                  <a:lnTo>
                    <a:pt x="7316" y="2484"/>
                  </a:lnTo>
                  <a:lnTo>
                    <a:pt x="7293" y="2466"/>
                  </a:lnTo>
                  <a:lnTo>
                    <a:pt x="7269" y="2449"/>
                  </a:lnTo>
                  <a:lnTo>
                    <a:pt x="7244" y="2433"/>
                  </a:lnTo>
                  <a:lnTo>
                    <a:pt x="7218" y="2417"/>
                  </a:lnTo>
                  <a:lnTo>
                    <a:pt x="7193" y="2403"/>
                  </a:lnTo>
                  <a:lnTo>
                    <a:pt x="7166" y="2390"/>
                  </a:lnTo>
                  <a:lnTo>
                    <a:pt x="7140" y="2377"/>
                  </a:lnTo>
                  <a:lnTo>
                    <a:pt x="7112" y="2366"/>
                  </a:lnTo>
                  <a:lnTo>
                    <a:pt x="7085" y="2356"/>
                  </a:lnTo>
                  <a:lnTo>
                    <a:pt x="7057" y="2346"/>
                  </a:lnTo>
                  <a:lnTo>
                    <a:pt x="7029" y="2338"/>
                  </a:lnTo>
                  <a:lnTo>
                    <a:pt x="7000" y="2331"/>
                  </a:lnTo>
                  <a:lnTo>
                    <a:pt x="6971" y="2325"/>
                  </a:lnTo>
                  <a:lnTo>
                    <a:pt x="6942" y="2320"/>
                  </a:lnTo>
                  <a:lnTo>
                    <a:pt x="6913" y="2316"/>
                  </a:lnTo>
                  <a:lnTo>
                    <a:pt x="6884" y="2313"/>
                  </a:lnTo>
                  <a:lnTo>
                    <a:pt x="6854" y="2312"/>
                  </a:lnTo>
                  <a:lnTo>
                    <a:pt x="6825" y="2311"/>
                  </a:lnTo>
                  <a:lnTo>
                    <a:pt x="6796" y="2312"/>
                  </a:lnTo>
                  <a:lnTo>
                    <a:pt x="6766" y="2313"/>
                  </a:lnTo>
                  <a:lnTo>
                    <a:pt x="6737" y="2316"/>
                  </a:lnTo>
                  <a:lnTo>
                    <a:pt x="6708" y="2320"/>
                  </a:lnTo>
                  <a:lnTo>
                    <a:pt x="6679" y="2325"/>
                  </a:lnTo>
                  <a:lnTo>
                    <a:pt x="6650" y="2331"/>
                  </a:lnTo>
                  <a:lnTo>
                    <a:pt x="6621" y="2338"/>
                  </a:lnTo>
                  <a:lnTo>
                    <a:pt x="6593" y="2346"/>
                  </a:lnTo>
                  <a:lnTo>
                    <a:pt x="6565" y="2356"/>
                  </a:lnTo>
                  <a:lnTo>
                    <a:pt x="6538" y="2366"/>
                  </a:lnTo>
                  <a:lnTo>
                    <a:pt x="6510" y="2377"/>
                  </a:lnTo>
                  <a:lnTo>
                    <a:pt x="6484" y="2390"/>
                  </a:lnTo>
                  <a:lnTo>
                    <a:pt x="6468" y="2397"/>
                  </a:lnTo>
                  <a:lnTo>
                    <a:pt x="6473" y="2419"/>
                  </a:lnTo>
                  <a:lnTo>
                    <a:pt x="6474" y="2424"/>
                  </a:lnTo>
                  <a:lnTo>
                    <a:pt x="6480" y="2463"/>
                  </a:lnTo>
                  <a:lnTo>
                    <a:pt x="6481" y="2468"/>
                  </a:lnTo>
                  <a:lnTo>
                    <a:pt x="6486" y="2507"/>
                  </a:lnTo>
                  <a:lnTo>
                    <a:pt x="6487" y="2512"/>
                  </a:lnTo>
                  <a:lnTo>
                    <a:pt x="6490" y="2551"/>
                  </a:lnTo>
                  <a:lnTo>
                    <a:pt x="6491" y="2556"/>
                  </a:lnTo>
                  <a:lnTo>
                    <a:pt x="6493" y="2596"/>
                  </a:lnTo>
                  <a:close/>
                  <a:moveTo>
                    <a:pt x="6513" y="5809"/>
                  </a:moveTo>
                  <a:lnTo>
                    <a:pt x="5125" y="5809"/>
                  </a:lnTo>
                  <a:lnTo>
                    <a:pt x="5125" y="8172"/>
                  </a:lnTo>
                  <a:lnTo>
                    <a:pt x="6682" y="8172"/>
                  </a:lnTo>
                  <a:lnTo>
                    <a:pt x="6513" y="5809"/>
                  </a:lnTo>
                  <a:close/>
                  <a:moveTo>
                    <a:pt x="5125" y="5559"/>
                  </a:moveTo>
                  <a:lnTo>
                    <a:pt x="6495" y="5559"/>
                  </a:lnTo>
                  <a:lnTo>
                    <a:pt x="6414" y="4414"/>
                  </a:lnTo>
                  <a:lnTo>
                    <a:pt x="5125" y="4414"/>
                  </a:lnTo>
                  <a:lnTo>
                    <a:pt x="5125" y="5559"/>
                  </a:lnTo>
                  <a:close/>
                  <a:moveTo>
                    <a:pt x="6241" y="2713"/>
                  </a:moveTo>
                  <a:lnTo>
                    <a:pt x="6243" y="2678"/>
                  </a:lnTo>
                  <a:lnTo>
                    <a:pt x="6244" y="2643"/>
                  </a:lnTo>
                  <a:lnTo>
                    <a:pt x="6243" y="2608"/>
                  </a:lnTo>
                  <a:lnTo>
                    <a:pt x="6241" y="2572"/>
                  </a:lnTo>
                  <a:lnTo>
                    <a:pt x="6241" y="2571"/>
                  </a:lnTo>
                  <a:lnTo>
                    <a:pt x="6228" y="2585"/>
                  </a:lnTo>
                  <a:lnTo>
                    <a:pt x="6210" y="2608"/>
                  </a:lnTo>
                  <a:lnTo>
                    <a:pt x="6192" y="2631"/>
                  </a:lnTo>
                  <a:lnTo>
                    <a:pt x="6175" y="2655"/>
                  </a:lnTo>
                  <a:lnTo>
                    <a:pt x="6159" y="2680"/>
                  </a:lnTo>
                  <a:lnTo>
                    <a:pt x="6143" y="2706"/>
                  </a:lnTo>
                  <a:lnTo>
                    <a:pt x="6129" y="2731"/>
                  </a:lnTo>
                  <a:lnTo>
                    <a:pt x="6116" y="2758"/>
                  </a:lnTo>
                  <a:lnTo>
                    <a:pt x="6103" y="2784"/>
                  </a:lnTo>
                  <a:lnTo>
                    <a:pt x="6092" y="2812"/>
                  </a:lnTo>
                  <a:lnTo>
                    <a:pt x="6082" y="2839"/>
                  </a:lnTo>
                  <a:lnTo>
                    <a:pt x="6072" y="2867"/>
                  </a:lnTo>
                  <a:lnTo>
                    <a:pt x="6064" y="2895"/>
                  </a:lnTo>
                  <a:lnTo>
                    <a:pt x="6057" y="2924"/>
                  </a:lnTo>
                  <a:lnTo>
                    <a:pt x="6051" y="2953"/>
                  </a:lnTo>
                  <a:lnTo>
                    <a:pt x="6046" y="2982"/>
                  </a:lnTo>
                  <a:lnTo>
                    <a:pt x="6042" y="3011"/>
                  </a:lnTo>
                  <a:lnTo>
                    <a:pt x="6039" y="3040"/>
                  </a:lnTo>
                  <a:lnTo>
                    <a:pt x="6038" y="3070"/>
                  </a:lnTo>
                  <a:lnTo>
                    <a:pt x="6037" y="3099"/>
                  </a:lnTo>
                  <a:lnTo>
                    <a:pt x="6038" y="3128"/>
                  </a:lnTo>
                  <a:lnTo>
                    <a:pt x="6039" y="3158"/>
                  </a:lnTo>
                  <a:lnTo>
                    <a:pt x="6042" y="3187"/>
                  </a:lnTo>
                  <a:lnTo>
                    <a:pt x="6046" y="3216"/>
                  </a:lnTo>
                  <a:lnTo>
                    <a:pt x="6046" y="3219"/>
                  </a:lnTo>
                  <a:lnTo>
                    <a:pt x="6060" y="3201"/>
                  </a:lnTo>
                  <a:lnTo>
                    <a:pt x="6080" y="3172"/>
                  </a:lnTo>
                  <a:lnTo>
                    <a:pt x="6099" y="3143"/>
                  </a:lnTo>
                  <a:lnTo>
                    <a:pt x="6118" y="3112"/>
                  </a:lnTo>
                  <a:lnTo>
                    <a:pt x="6135" y="3081"/>
                  </a:lnTo>
                  <a:lnTo>
                    <a:pt x="6151" y="3050"/>
                  </a:lnTo>
                  <a:lnTo>
                    <a:pt x="6166" y="3018"/>
                  </a:lnTo>
                  <a:lnTo>
                    <a:pt x="6179" y="2986"/>
                  </a:lnTo>
                  <a:lnTo>
                    <a:pt x="6191" y="2953"/>
                  </a:lnTo>
                  <a:lnTo>
                    <a:pt x="6202" y="2920"/>
                  </a:lnTo>
                  <a:lnTo>
                    <a:pt x="6212" y="2886"/>
                  </a:lnTo>
                  <a:lnTo>
                    <a:pt x="6220" y="2852"/>
                  </a:lnTo>
                  <a:lnTo>
                    <a:pt x="6228" y="2818"/>
                  </a:lnTo>
                  <a:lnTo>
                    <a:pt x="6233" y="2783"/>
                  </a:lnTo>
                  <a:lnTo>
                    <a:pt x="6238" y="2748"/>
                  </a:lnTo>
                  <a:lnTo>
                    <a:pt x="6241" y="2713"/>
                  </a:lnTo>
                  <a:close/>
                  <a:moveTo>
                    <a:pt x="3856" y="3913"/>
                  </a:moveTo>
                  <a:lnTo>
                    <a:pt x="3854" y="3914"/>
                  </a:lnTo>
                  <a:lnTo>
                    <a:pt x="6183" y="3914"/>
                  </a:lnTo>
                  <a:lnTo>
                    <a:pt x="6180" y="3911"/>
                  </a:lnTo>
                  <a:lnTo>
                    <a:pt x="6176" y="3908"/>
                  </a:lnTo>
                  <a:lnTo>
                    <a:pt x="6150" y="3887"/>
                  </a:lnTo>
                  <a:lnTo>
                    <a:pt x="6146" y="3884"/>
                  </a:lnTo>
                  <a:lnTo>
                    <a:pt x="6121" y="3861"/>
                  </a:lnTo>
                  <a:lnTo>
                    <a:pt x="6118" y="3858"/>
                  </a:lnTo>
                  <a:lnTo>
                    <a:pt x="6093" y="3834"/>
                  </a:lnTo>
                  <a:lnTo>
                    <a:pt x="6090" y="3831"/>
                  </a:lnTo>
                  <a:lnTo>
                    <a:pt x="6066" y="3806"/>
                  </a:lnTo>
                  <a:lnTo>
                    <a:pt x="6063" y="3803"/>
                  </a:lnTo>
                  <a:lnTo>
                    <a:pt x="6040" y="3778"/>
                  </a:lnTo>
                  <a:lnTo>
                    <a:pt x="6037" y="3774"/>
                  </a:lnTo>
                  <a:lnTo>
                    <a:pt x="6016" y="3748"/>
                  </a:lnTo>
                  <a:lnTo>
                    <a:pt x="6013" y="3744"/>
                  </a:lnTo>
                  <a:lnTo>
                    <a:pt x="5992" y="3717"/>
                  </a:lnTo>
                  <a:lnTo>
                    <a:pt x="5989" y="3713"/>
                  </a:lnTo>
                  <a:lnTo>
                    <a:pt x="5969" y="3685"/>
                  </a:lnTo>
                  <a:lnTo>
                    <a:pt x="5967" y="3681"/>
                  </a:lnTo>
                  <a:lnTo>
                    <a:pt x="5948" y="3653"/>
                  </a:lnTo>
                  <a:lnTo>
                    <a:pt x="5946" y="3649"/>
                  </a:lnTo>
                  <a:lnTo>
                    <a:pt x="5944" y="3646"/>
                  </a:lnTo>
                  <a:lnTo>
                    <a:pt x="5939" y="3649"/>
                  </a:lnTo>
                  <a:lnTo>
                    <a:pt x="5935" y="3651"/>
                  </a:lnTo>
                  <a:lnTo>
                    <a:pt x="5901" y="3672"/>
                  </a:lnTo>
                  <a:lnTo>
                    <a:pt x="5896" y="3674"/>
                  </a:lnTo>
                  <a:lnTo>
                    <a:pt x="5862" y="3694"/>
                  </a:lnTo>
                  <a:lnTo>
                    <a:pt x="5857" y="3696"/>
                  </a:lnTo>
                  <a:lnTo>
                    <a:pt x="5822" y="3714"/>
                  </a:lnTo>
                  <a:lnTo>
                    <a:pt x="5818" y="3716"/>
                  </a:lnTo>
                  <a:lnTo>
                    <a:pt x="5782" y="3732"/>
                  </a:lnTo>
                  <a:lnTo>
                    <a:pt x="5777" y="3734"/>
                  </a:lnTo>
                  <a:lnTo>
                    <a:pt x="5741" y="3749"/>
                  </a:lnTo>
                  <a:lnTo>
                    <a:pt x="5736" y="3751"/>
                  </a:lnTo>
                  <a:lnTo>
                    <a:pt x="5699" y="3765"/>
                  </a:lnTo>
                  <a:lnTo>
                    <a:pt x="5695" y="3766"/>
                  </a:lnTo>
                  <a:lnTo>
                    <a:pt x="5657" y="3779"/>
                  </a:lnTo>
                  <a:lnTo>
                    <a:pt x="5652" y="3780"/>
                  </a:lnTo>
                  <a:lnTo>
                    <a:pt x="5614" y="3791"/>
                  </a:lnTo>
                  <a:lnTo>
                    <a:pt x="5610" y="3792"/>
                  </a:lnTo>
                  <a:lnTo>
                    <a:pt x="5571" y="3802"/>
                  </a:lnTo>
                  <a:lnTo>
                    <a:pt x="5567" y="3803"/>
                  </a:lnTo>
                  <a:lnTo>
                    <a:pt x="5528" y="3811"/>
                  </a:lnTo>
                  <a:lnTo>
                    <a:pt x="5523" y="3812"/>
                  </a:lnTo>
                  <a:lnTo>
                    <a:pt x="5484" y="3818"/>
                  </a:lnTo>
                  <a:lnTo>
                    <a:pt x="5479" y="3819"/>
                  </a:lnTo>
                  <a:lnTo>
                    <a:pt x="5440" y="3824"/>
                  </a:lnTo>
                  <a:lnTo>
                    <a:pt x="5435" y="3825"/>
                  </a:lnTo>
                  <a:lnTo>
                    <a:pt x="5396" y="3828"/>
                  </a:lnTo>
                  <a:lnTo>
                    <a:pt x="5391" y="3829"/>
                  </a:lnTo>
                  <a:lnTo>
                    <a:pt x="5351" y="3831"/>
                  </a:lnTo>
                  <a:lnTo>
                    <a:pt x="5346" y="3831"/>
                  </a:lnTo>
                  <a:lnTo>
                    <a:pt x="5306" y="3832"/>
                  </a:lnTo>
                  <a:lnTo>
                    <a:pt x="5302" y="3832"/>
                  </a:lnTo>
                  <a:lnTo>
                    <a:pt x="5262" y="3831"/>
                  </a:lnTo>
                  <a:lnTo>
                    <a:pt x="5257" y="3831"/>
                  </a:lnTo>
                  <a:lnTo>
                    <a:pt x="5217" y="3829"/>
                  </a:lnTo>
                  <a:lnTo>
                    <a:pt x="5212" y="3828"/>
                  </a:lnTo>
                  <a:lnTo>
                    <a:pt x="5173" y="3825"/>
                  </a:lnTo>
                  <a:lnTo>
                    <a:pt x="5168" y="3824"/>
                  </a:lnTo>
                  <a:lnTo>
                    <a:pt x="5129" y="3819"/>
                  </a:lnTo>
                  <a:lnTo>
                    <a:pt x="5124" y="3818"/>
                  </a:lnTo>
                  <a:lnTo>
                    <a:pt x="5085" y="3812"/>
                  </a:lnTo>
                  <a:lnTo>
                    <a:pt x="5080" y="3811"/>
                  </a:lnTo>
                  <a:lnTo>
                    <a:pt x="5042" y="3803"/>
                  </a:lnTo>
                  <a:lnTo>
                    <a:pt x="5037" y="3802"/>
                  </a:lnTo>
                  <a:lnTo>
                    <a:pt x="4999" y="3792"/>
                  </a:lnTo>
                  <a:lnTo>
                    <a:pt x="4994" y="3791"/>
                  </a:lnTo>
                  <a:lnTo>
                    <a:pt x="4956" y="3780"/>
                  </a:lnTo>
                  <a:lnTo>
                    <a:pt x="4952" y="3779"/>
                  </a:lnTo>
                  <a:lnTo>
                    <a:pt x="4914" y="3766"/>
                  </a:lnTo>
                  <a:lnTo>
                    <a:pt x="4910" y="3765"/>
                  </a:lnTo>
                  <a:lnTo>
                    <a:pt x="4872" y="3751"/>
                  </a:lnTo>
                  <a:lnTo>
                    <a:pt x="4868" y="3749"/>
                  </a:lnTo>
                  <a:lnTo>
                    <a:pt x="4831" y="3734"/>
                  </a:lnTo>
                  <a:lnTo>
                    <a:pt x="4827" y="3732"/>
                  </a:lnTo>
                  <a:lnTo>
                    <a:pt x="4791" y="3716"/>
                  </a:lnTo>
                  <a:lnTo>
                    <a:pt x="4787" y="3714"/>
                  </a:lnTo>
                  <a:lnTo>
                    <a:pt x="4751" y="3696"/>
                  </a:lnTo>
                  <a:lnTo>
                    <a:pt x="4747" y="3694"/>
                  </a:lnTo>
                  <a:lnTo>
                    <a:pt x="4712" y="3675"/>
                  </a:lnTo>
                  <a:lnTo>
                    <a:pt x="4707" y="3672"/>
                  </a:lnTo>
                  <a:lnTo>
                    <a:pt x="4673" y="3651"/>
                  </a:lnTo>
                  <a:lnTo>
                    <a:pt x="4669" y="3649"/>
                  </a:lnTo>
                  <a:lnTo>
                    <a:pt x="4636" y="3627"/>
                  </a:lnTo>
                  <a:lnTo>
                    <a:pt x="4632" y="3624"/>
                  </a:lnTo>
                  <a:lnTo>
                    <a:pt x="4599" y="3601"/>
                  </a:lnTo>
                  <a:lnTo>
                    <a:pt x="4596" y="3598"/>
                  </a:lnTo>
                  <a:lnTo>
                    <a:pt x="4564" y="3574"/>
                  </a:lnTo>
                  <a:lnTo>
                    <a:pt x="4560" y="3571"/>
                  </a:lnTo>
                  <a:lnTo>
                    <a:pt x="4530" y="3546"/>
                  </a:lnTo>
                  <a:lnTo>
                    <a:pt x="4526" y="3543"/>
                  </a:lnTo>
                  <a:lnTo>
                    <a:pt x="4497" y="3516"/>
                  </a:lnTo>
                  <a:lnTo>
                    <a:pt x="4493" y="3513"/>
                  </a:lnTo>
                  <a:lnTo>
                    <a:pt x="4465" y="3486"/>
                  </a:lnTo>
                  <a:lnTo>
                    <a:pt x="4461" y="3482"/>
                  </a:lnTo>
                  <a:lnTo>
                    <a:pt x="4434" y="3454"/>
                  </a:lnTo>
                  <a:lnTo>
                    <a:pt x="4431" y="3450"/>
                  </a:lnTo>
                  <a:lnTo>
                    <a:pt x="4404" y="3421"/>
                  </a:lnTo>
                  <a:lnTo>
                    <a:pt x="4403" y="3419"/>
                  </a:lnTo>
                  <a:lnTo>
                    <a:pt x="4397" y="3429"/>
                  </a:lnTo>
                  <a:lnTo>
                    <a:pt x="4395" y="3433"/>
                  </a:lnTo>
                  <a:lnTo>
                    <a:pt x="4378" y="3463"/>
                  </a:lnTo>
                  <a:lnTo>
                    <a:pt x="4376" y="3467"/>
                  </a:lnTo>
                  <a:lnTo>
                    <a:pt x="4358" y="3497"/>
                  </a:lnTo>
                  <a:lnTo>
                    <a:pt x="4356" y="3501"/>
                  </a:lnTo>
                  <a:lnTo>
                    <a:pt x="4337" y="3529"/>
                  </a:lnTo>
                  <a:lnTo>
                    <a:pt x="4335" y="3533"/>
                  </a:lnTo>
                  <a:lnTo>
                    <a:pt x="4315" y="3561"/>
                  </a:lnTo>
                  <a:lnTo>
                    <a:pt x="4312" y="3565"/>
                  </a:lnTo>
                  <a:lnTo>
                    <a:pt x="4291" y="3592"/>
                  </a:lnTo>
                  <a:lnTo>
                    <a:pt x="4288" y="3596"/>
                  </a:lnTo>
                  <a:lnTo>
                    <a:pt x="4267" y="3622"/>
                  </a:lnTo>
                  <a:lnTo>
                    <a:pt x="4264" y="3626"/>
                  </a:lnTo>
                  <a:lnTo>
                    <a:pt x="4241" y="3651"/>
                  </a:lnTo>
                  <a:lnTo>
                    <a:pt x="4238" y="3654"/>
                  </a:lnTo>
                  <a:lnTo>
                    <a:pt x="4214" y="3679"/>
                  </a:lnTo>
                  <a:lnTo>
                    <a:pt x="4211" y="3682"/>
                  </a:lnTo>
                  <a:lnTo>
                    <a:pt x="4186" y="3706"/>
                  </a:lnTo>
                  <a:lnTo>
                    <a:pt x="4183" y="3709"/>
                  </a:lnTo>
                  <a:lnTo>
                    <a:pt x="4158" y="3732"/>
                  </a:lnTo>
                  <a:lnTo>
                    <a:pt x="4154" y="3735"/>
                  </a:lnTo>
                  <a:lnTo>
                    <a:pt x="4128" y="3756"/>
                  </a:lnTo>
                  <a:lnTo>
                    <a:pt x="4124" y="3759"/>
                  </a:lnTo>
                  <a:lnTo>
                    <a:pt x="4097" y="3780"/>
                  </a:lnTo>
                  <a:lnTo>
                    <a:pt x="4093" y="3783"/>
                  </a:lnTo>
                  <a:lnTo>
                    <a:pt x="4065" y="3803"/>
                  </a:lnTo>
                  <a:lnTo>
                    <a:pt x="4061" y="3805"/>
                  </a:lnTo>
                  <a:lnTo>
                    <a:pt x="4033" y="3824"/>
                  </a:lnTo>
                  <a:lnTo>
                    <a:pt x="4029" y="3826"/>
                  </a:lnTo>
                  <a:lnTo>
                    <a:pt x="3999" y="3844"/>
                  </a:lnTo>
                  <a:lnTo>
                    <a:pt x="3996" y="3846"/>
                  </a:lnTo>
                  <a:lnTo>
                    <a:pt x="3966" y="3863"/>
                  </a:lnTo>
                  <a:lnTo>
                    <a:pt x="3962" y="3865"/>
                  </a:lnTo>
                  <a:lnTo>
                    <a:pt x="3931" y="3881"/>
                  </a:lnTo>
                  <a:lnTo>
                    <a:pt x="3927" y="3883"/>
                  </a:lnTo>
                  <a:lnTo>
                    <a:pt x="3896" y="3897"/>
                  </a:lnTo>
                  <a:lnTo>
                    <a:pt x="3891" y="3899"/>
                  </a:lnTo>
                  <a:lnTo>
                    <a:pt x="3860" y="3912"/>
                  </a:lnTo>
                  <a:lnTo>
                    <a:pt x="3856" y="3913"/>
                  </a:lnTo>
                  <a:close/>
                  <a:moveTo>
                    <a:pt x="5833" y="3419"/>
                  </a:moveTo>
                  <a:lnTo>
                    <a:pt x="5837" y="3416"/>
                  </a:lnTo>
                  <a:lnTo>
                    <a:pt x="5834" y="3407"/>
                  </a:lnTo>
                  <a:lnTo>
                    <a:pt x="5833" y="3403"/>
                  </a:lnTo>
                  <a:lnTo>
                    <a:pt x="5823" y="3370"/>
                  </a:lnTo>
                  <a:lnTo>
                    <a:pt x="5822" y="3366"/>
                  </a:lnTo>
                  <a:lnTo>
                    <a:pt x="5814" y="3333"/>
                  </a:lnTo>
                  <a:lnTo>
                    <a:pt x="5813" y="3328"/>
                  </a:lnTo>
                  <a:lnTo>
                    <a:pt x="5806" y="3295"/>
                  </a:lnTo>
                  <a:lnTo>
                    <a:pt x="5805" y="3290"/>
                  </a:lnTo>
                  <a:lnTo>
                    <a:pt x="5799" y="3256"/>
                  </a:lnTo>
                  <a:lnTo>
                    <a:pt x="5798" y="3252"/>
                  </a:lnTo>
                  <a:lnTo>
                    <a:pt x="5794" y="3218"/>
                  </a:lnTo>
                  <a:lnTo>
                    <a:pt x="5793" y="3213"/>
                  </a:lnTo>
                  <a:lnTo>
                    <a:pt x="5790" y="3179"/>
                  </a:lnTo>
                  <a:lnTo>
                    <a:pt x="5790" y="3175"/>
                  </a:lnTo>
                  <a:lnTo>
                    <a:pt x="5788" y="3140"/>
                  </a:lnTo>
                  <a:lnTo>
                    <a:pt x="5788" y="3136"/>
                  </a:lnTo>
                  <a:lnTo>
                    <a:pt x="5787" y="3101"/>
                  </a:lnTo>
                  <a:lnTo>
                    <a:pt x="5787" y="3097"/>
                  </a:lnTo>
                  <a:lnTo>
                    <a:pt x="5788" y="3062"/>
                  </a:lnTo>
                  <a:lnTo>
                    <a:pt x="5788" y="3058"/>
                  </a:lnTo>
                  <a:lnTo>
                    <a:pt x="5790" y="3023"/>
                  </a:lnTo>
                  <a:lnTo>
                    <a:pt x="5790" y="3019"/>
                  </a:lnTo>
                  <a:lnTo>
                    <a:pt x="5793" y="2985"/>
                  </a:lnTo>
                  <a:lnTo>
                    <a:pt x="5794" y="2980"/>
                  </a:lnTo>
                  <a:lnTo>
                    <a:pt x="5798" y="2946"/>
                  </a:lnTo>
                  <a:lnTo>
                    <a:pt x="5799" y="2942"/>
                  </a:lnTo>
                  <a:lnTo>
                    <a:pt x="5805" y="2908"/>
                  </a:lnTo>
                  <a:lnTo>
                    <a:pt x="5806" y="2903"/>
                  </a:lnTo>
                  <a:lnTo>
                    <a:pt x="5813" y="2870"/>
                  </a:lnTo>
                  <a:lnTo>
                    <a:pt x="5814" y="2865"/>
                  </a:lnTo>
                  <a:lnTo>
                    <a:pt x="5822" y="2832"/>
                  </a:lnTo>
                  <a:lnTo>
                    <a:pt x="5823" y="2828"/>
                  </a:lnTo>
                  <a:lnTo>
                    <a:pt x="5833" y="2795"/>
                  </a:lnTo>
                  <a:lnTo>
                    <a:pt x="5834" y="2791"/>
                  </a:lnTo>
                  <a:lnTo>
                    <a:pt x="5845" y="2758"/>
                  </a:lnTo>
                  <a:lnTo>
                    <a:pt x="5847" y="2754"/>
                  </a:lnTo>
                  <a:lnTo>
                    <a:pt x="5859" y="2722"/>
                  </a:lnTo>
                  <a:lnTo>
                    <a:pt x="5860" y="2718"/>
                  </a:lnTo>
                  <a:lnTo>
                    <a:pt x="5873" y="2686"/>
                  </a:lnTo>
                  <a:lnTo>
                    <a:pt x="5875" y="2682"/>
                  </a:lnTo>
                  <a:lnTo>
                    <a:pt x="5889" y="2651"/>
                  </a:lnTo>
                  <a:lnTo>
                    <a:pt x="5891" y="2647"/>
                  </a:lnTo>
                  <a:lnTo>
                    <a:pt x="5907" y="2616"/>
                  </a:lnTo>
                  <a:lnTo>
                    <a:pt x="5909" y="2612"/>
                  </a:lnTo>
                  <a:lnTo>
                    <a:pt x="5926" y="2582"/>
                  </a:lnTo>
                  <a:lnTo>
                    <a:pt x="5928" y="2579"/>
                  </a:lnTo>
                  <a:lnTo>
                    <a:pt x="5946" y="2549"/>
                  </a:lnTo>
                  <a:lnTo>
                    <a:pt x="5948" y="2545"/>
                  </a:lnTo>
                  <a:lnTo>
                    <a:pt x="5967" y="2517"/>
                  </a:lnTo>
                  <a:lnTo>
                    <a:pt x="5969" y="2513"/>
                  </a:lnTo>
                  <a:lnTo>
                    <a:pt x="5989" y="2485"/>
                  </a:lnTo>
                  <a:lnTo>
                    <a:pt x="5992" y="2481"/>
                  </a:lnTo>
                  <a:lnTo>
                    <a:pt x="6013" y="2454"/>
                  </a:lnTo>
                  <a:lnTo>
                    <a:pt x="6016" y="2450"/>
                  </a:lnTo>
                  <a:lnTo>
                    <a:pt x="6037" y="2424"/>
                  </a:lnTo>
                  <a:lnTo>
                    <a:pt x="6040" y="2420"/>
                  </a:lnTo>
                  <a:lnTo>
                    <a:pt x="6063" y="2395"/>
                  </a:lnTo>
                  <a:lnTo>
                    <a:pt x="6066" y="2392"/>
                  </a:lnTo>
                  <a:lnTo>
                    <a:pt x="6090" y="2367"/>
                  </a:lnTo>
                  <a:lnTo>
                    <a:pt x="6093" y="2364"/>
                  </a:lnTo>
                  <a:lnTo>
                    <a:pt x="6118" y="2340"/>
                  </a:lnTo>
                  <a:lnTo>
                    <a:pt x="6121" y="2337"/>
                  </a:lnTo>
                  <a:lnTo>
                    <a:pt x="6146" y="2314"/>
                  </a:lnTo>
                  <a:lnTo>
                    <a:pt x="6150" y="2311"/>
                  </a:lnTo>
                  <a:lnTo>
                    <a:pt x="6175" y="2290"/>
                  </a:lnTo>
                  <a:lnTo>
                    <a:pt x="6166" y="2267"/>
                  </a:lnTo>
                  <a:lnTo>
                    <a:pt x="6151" y="2235"/>
                  </a:lnTo>
                  <a:lnTo>
                    <a:pt x="6135" y="2204"/>
                  </a:lnTo>
                  <a:lnTo>
                    <a:pt x="6118" y="2173"/>
                  </a:lnTo>
                  <a:lnTo>
                    <a:pt x="6100" y="2142"/>
                  </a:lnTo>
                  <a:lnTo>
                    <a:pt x="6080" y="2113"/>
                  </a:lnTo>
                  <a:lnTo>
                    <a:pt x="6060" y="2085"/>
                  </a:lnTo>
                  <a:lnTo>
                    <a:pt x="6039" y="2057"/>
                  </a:lnTo>
                  <a:lnTo>
                    <a:pt x="6016" y="2030"/>
                  </a:lnTo>
                  <a:lnTo>
                    <a:pt x="5993" y="2004"/>
                  </a:lnTo>
                  <a:lnTo>
                    <a:pt x="5969" y="1978"/>
                  </a:lnTo>
                  <a:lnTo>
                    <a:pt x="5943" y="1954"/>
                  </a:lnTo>
                  <a:lnTo>
                    <a:pt x="5917" y="1931"/>
                  </a:lnTo>
                  <a:lnTo>
                    <a:pt x="5890" y="1908"/>
                  </a:lnTo>
                  <a:lnTo>
                    <a:pt x="5862" y="1887"/>
                  </a:lnTo>
                  <a:lnTo>
                    <a:pt x="5833" y="1867"/>
                  </a:lnTo>
                  <a:lnTo>
                    <a:pt x="5804" y="1848"/>
                  </a:lnTo>
                  <a:lnTo>
                    <a:pt x="5773" y="1829"/>
                  </a:lnTo>
                  <a:lnTo>
                    <a:pt x="5742" y="1812"/>
                  </a:lnTo>
                  <a:lnTo>
                    <a:pt x="5711" y="1796"/>
                  </a:lnTo>
                  <a:lnTo>
                    <a:pt x="5679" y="1781"/>
                  </a:lnTo>
                  <a:lnTo>
                    <a:pt x="5647" y="1768"/>
                  </a:lnTo>
                  <a:lnTo>
                    <a:pt x="5614" y="1756"/>
                  </a:lnTo>
                  <a:lnTo>
                    <a:pt x="5581" y="1745"/>
                  </a:lnTo>
                  <a:lnTo>
                    <a:pt x="5547" y="1735"/>
                  </a:lnTo>
                  <a:lnTo>
                    <a:pt x="5513" y="1727"/>
                  </a:lnTo>
                  <a:lnTo>
                    <a:pt x="5479" y="1719"/>
                  </a:lnTo>
                  <a:lnTo>
                    <a:pt x="5444" y="1714"/>
                  </a:lnTo>
                  <a:lnTo>
                    <a:pt x="5410" y="1709"/>
                  </a:lnTo>
                  <a:lnTo>
                    <a:pt x="5375" y="1706"/>
                  </a:lnTo>
                  <a:lnTo>
                    <a:pt x="5339" y="1704"/>
                  </a:lnTo>
                  <a:lnTo>
                    <a:pt x="5304" y="1703"/>
                  </a:lnTo>
                  <a:lnTo>
                    <a:pt x="5269" y="1704"/>
                  </a:lnTo>
                  <a:lnTo>
                    <a:pt x="5234" y="1706"/>
                  </a:lnTo>
                  <a:lnTo>
                    <a:pt x="5199" y="1709"/>
                  </a:lnTo>
                  <a:lnTo>
                    <a:pt x="5164" y="1714"/>
                  </a:lnTo>
                  <a:lnTo>
                    <a:pt x="5129" y="1719"/>
                  </a:lnTo>
                  <a:lnTo>
                    <a:pt x="5095" y="1727"/>
                  </a:lnTo>
                  <a:lnTo>
                    <a:pt x="5061" y="1735"/>
                  </a:lnTo>
                  <a:lnTo>
                    <a:pt x="5027" y="1745"/>
                  </a:lnTo>
                  <a:lnTo>
                    <a:pt x="4994" y="1756"/>
                  </a:lnTo>
                  <a:lnTo>
                    <a:pt x="4961" y="1768"/>
                  </a:lnTo>
                  <a:lnTo>
                    <a:pt x="4929" y="1781"/>
                  </a:lnTo>
                  <a:lnTo>
                    <a:pt x="4897" y="1796"/>
                  </a:lnTo>
                  <a:lnTo>
                    <a:pt x="4866" y="1812"/>
                  </a:lnTo>
                  <a:lnTo>
                    <a:pt x="4835" y="1829"/>
                  </a:lnTo>
                  <a:lnTo>
                    <a:pt x="4804" y="1848"/>
                  </a:lnTo>
                  <a:lnTo>
                    <a:pt x="4775" y="1867"/>
                  </a:lnTo>
                  <a:lnTo>
                    <a:pt x="4746" y="1887"/>
                  </a:lnTo>
                  <a:lnTo>
                    <a:pt x="4718" y="1908"/>
                  </a:lnTo>
                  <a:lnTo>
                    <a:pt x="4691" y="1931"/>
                  </a:lnTo>
                  <a:lnTo>
                    <a:pt x="4665" y="1954"/>
                  </a:lnTo>
                  <a:lnTo>
                    <a:pt x="4640" y="1978"/>
                  </a:lnTo>
                  <a:lnTo>
                    <a:pt x="4616" y="2004"/>
                  </a:lnTo>
                  <a:lnTo>
                    <a:pt x="4592" y="2030"/>
                  </a:lnTo>
                  <a:lnTo>
                    <a:pt x="4570" y="2057"/>
                  </a:lnTo>
                  <a:lnTo>
                    <a:pt x="4548" y="2085"/>
                  </a:lnTo>
                  <a:lnTo>
                    <a:pt x="4528" y="2113"/>
                  </a:lnTo>
                  <a:lnTo>
                    <a:pt x="4508" y="2143"/>
                  </a:lnTo>
                  <a:lnTo>
                    <a:pt x="4490" y="2173"/>
                  </a:lnTo>
                  <a:lnTo>
                    <a:pt x="4473" y="2203"/>
                  </a:lnTo>
                  <a:lnTo>
                    <a:pt x="4458" y="2235"/>
                  </a:lnTo>
                  <a:lnTo>
                    <a:pt x="4443" y="2267"/>
                  </a:lnTo>
                  <a:lnTo>
                    <a:pt x="4430" y="2299"/>
                  </a:lnTo>
                  <a:lnTo>
                    <a:pt x="4418" y="2332"/>
                  </a:lnTo>
                  <a:lnTo>
                    <a:pt x="4407" y="2366"/>
                  </a:lnTo>
                  <a:lnTo>
                    <a:pt x="4397" y="2399"/>
                  </a:lnTo>
                  <a:lnTo>
                    <a:pt x="4389" y="2433"/>
                  </a:lnTo>
                  <a:lnTo>
                    <a:pt x="4386" y="2445"/>
                  </a:lnTo>
                  <a:lnTo>
                    <a:pt x="4395" y="2460"/>
                  </a:lnTo>
                  <a:lnTo>
                    <a:pt x="4397" y="2464"/>
                  </a:lnTo>
                  <a:lnTo>
                    <a:pt x="4413" y="2495"/>
                  </a:lnTo>
                  <a:lnTo>
                    <a:pt x="4415" y="2499"/>
                  </a:lnTo>
                  <a:lnTo>
                    <a:pt x="4429" y="2530"/>
                  </a:lnTo>
                  <a:lnTo>
                    <a:pt x="4431" y="2534"/>
                  </a:lnTo>
                  <a:lnTo>
                    <a:pt x="4444" y="2566"/>
                  </a:lnTo>
                  <a:lnTo>
                    <a:pt x="4445" y="2570"/>
                  </a:lnTo>
                  <a:lnTo>
                    <a:pt x="4457" y="2602"/>
                  </a:lnTo>
                  <a:lnTo>
                    <a:pt x="4459" y="2606"/>
                  </a:lnTo>
                  <a:lnTo>
                    <a:pt x="4470" y="2639"/>
                  </a:lnTo>
                  <a:lnTo>
                    <a:pt x="4471" y="2643"/>
                  </a:lnTo>
                  <a:lnTo>
                    <a:pt x="4481" y="2676"/>
                  </a:lnTo>
                  <a:lnTo>
                    <a:pt x="4482" y="2680"/>
                  </a:lnTo>
                  <a:lnTo>
                    <a:pt x="4490" y="2713"/>
                  </a:lnTo>
                  <a:lnTo>
                    <a:pt x="4491" y="2718"/>
                  </a:lnTo>
                  <a:lnTo>
                    <a:pt x="4498" y="2751"/>
                  </a:lnTo>
                  <a:lnTo>
                    <a:pt x="4499" y="2756"/>
                  </a:lnTo>
                  <a:lnTo>
                    <a:pt x="4505" y="2790"/>
                  </a:lnTo>
                  <a:lnTo>
                    <a:pt x="4506" y="2794"/>
                  </a:lnTo>
                  <a:lnTo>
                    <a:pt x="4510" y="2828"/>
                  </a:lnTo>
                  <a:lnTo>
                    <a:pt x="4511" y="2833"/>
                  </a:lnTo>
                  <a:lnTo>
                    <a:pt x="4514" y="2867"/>
                  </a:lnTo>
                  <a:lnTo>
                    <a:pt x="4514" y="2871"/>
                  </a:lnTo>
                  <a:lnTo>
                    <a:pt x="4516" y="2906"/>
                  </a:lnTo>
                  <a:lnTo>
                    <a:pt x="4516" y="2910"/>
                  </a:lnTo>
                  <a:lnTo>
                    <a:pt x="4517" y="2945"/>
                  </a:lnTo>
                  <a:lnTo>
                    <a:pt x="4517" y="2949"/>
                  </a:lnTo>
                  <a:lnTo>
                    <a:pt x="4516" y="2984"/>
                  </a:lnTo>
                  <a:lnTo>
                    <a:pt x="4516" y="2988"/>
                  </a:lnTo>
                  <a:lnTo>
                    <a:pt x="4514" y="3023"/>
                  </a:lnTo>
                  <a:lnTo>
                    <a:pt x="4514" y="3027"/>
                  </a:lnTo>
                  <a:lnTo>
                    <a:pt x="4511" y="3061"/>
                  </a:lnTo>
                  <a:lnTo>
                    <a:pt x="4510" y="3066"/>
                  </a:lnTo>
                  <a:lnTo>
                    <a:pt x="4506" y="3100"/>
                  </a:lnTo>
                  <a:lnTo>
                    <a:pt x="4505" y="3104"/>
                  </a:lnTo>
                  <a:lnTo>
                    <a:pt x="4500" y="3129"/>
                  </a:lnTo>
                  <a:lnTo>
                    <a:pt x="4508" y="3143"/>
                  </a:lnTo>
                  <a:lnTo>
                    <a:pt x="4528" y="3172"/>
                  </a:lnTo>
                  <a:lnTo>
                    <a:pt x="4548" y="3201"/>
                  </a:lnTo>
                  <a:lnTo>
                    <a:pt x="4570" y="3229"/>
                  </a:lnTo>
                  <a:lnTo>
                    <a:pt x="4592" y="3256"/>
                  </a:lnTo>
                  <a:lnTo>
                    <a:pt x="4616" y="3282"/>
                  </a:lnTo>
                  <a:lnTo>
                    <a:pt x="4640" y="3307"/>
                  </a:lnTo>
                  <a:lnTo>
                    <a:pt x="4665" y="3331"/>
                  </a:lnTo>
                  <a:lnTo>
                    <a:pt x="4691" y="3355"/>
                  </a:lnTo>
                  <a:lnTo>
                    <a:pt x="4718" y="3377"/>
                  </a:lnTo>
                  <a:lnTo>
                    <a:pt x="4746" y="3399"/>
                  </a:lnTo>
                  <a:lnTo>
                    <a:pt x="4775" y="3419"/>
                  </a:lnTo>
                  <a:lnTo>
                    <a:pt x="4804" y="3439"/>
                  </a:lnTo>
                  <a:lnTo>
                    <a:pt x="4834" y="3457"/>
                  </a:lnTo>
                  <a:lnTo>
                    <a:pt x="4865" y="3474"/>
                  </a:lnTo>
                  <a:lnTo>
                    <a:pt x="4897" y="3489"/>
                  </a:lnTo>
                  <a:lnTo>
                    <a:pt x="4929" y="3504"/>
                  </a:lnTo>
                  <a:lnTo>
                    <a:pt x="4961" y="3517"/>
                  </a:lnTo>
                  <a:lnTo>
                    <a:pt x="4994" y="3530"/>
                  </a:lnTo>
                  <a:lnTo>
                    <a:pt x="5027" y="3540"/>
                  </a:lnTo>
                  <a:lnTo>
                    <a:pt x="5061" y="3550"/>
                  </a:lnTo>
                  <a:lnTo>
                    <a:pt x="5095" y="3558"/>
                  </a:lnTo>
                  <a:lnTo>
                    <a:pt x="5129" y="3566"/>
                  </a:lnTo>
                  <a:lnTo>
                    <a:pt x="5164" y="3571"/>
                  </a:lnTo>
                  <a:lnTo>
                    <a:pt x="5198" y="3576"/>
                  </a:lnTo>
                  <a:lnTo>
                    <a:pt x="5233" y="3579"/>
                  </a:lnTo>
                  <a:lnTo>
                    <a:pt x="5269" y="3581"/>
                  </a:lnTo>
                  <a:lnTo>
                    <a:pt x="5304" y="3582"/>
                  </a:lnTo>
                  <a:lnTo>
                    <a:pt x="5339" y="3581"/>
                  </a:lnTo>
                  <a:lnTo>
                    <a:pt x="5375" y="3579"/>
                  </a:lnTo>
                  <a:lnTo>
                    <a:pt x="5410" y="3576"/>
                  </a:lnTo>
                  <a:lnTo>
                    <a:pt x="5445" y="3571"/>
                  </a:lnTo>
                  <a:lnTo>
                    <a:pt x="5479" y="3566"/>
                  </a:lnTo>
                  <a:lnTo>
                    <a:pt x="5513" y="3558"/>
                  </a:lnTo>
                  <a:lnTo>
                    <a:pt x="5548" y="3550"/>
                  </a:lnTo>
                  <a:lnTo>
                    <a:pt x="5581" y="3540"/>
                  </a:lnTo>
                  <a:lnTo>
                    <a:pt x="5614" y="3530"/>
                  </a:lnTo>
                  <a:lnTo>
                    <a:pt x="5647" y="3517"/>
                  </a:lnTo>
                  <a:lnTo>
                    <a:pt x="5680" y="3504"/>
                  </a:lnTo>
                  <a:lnTo>
                    <a:pt x="5711" y="3489"/>
                  </a:lnTo>
                  <a:lnTo>
                    <a:pt x="5743" y="3474"/>
                  </a:lnTo>
                  <a:lnTo>
                    <a:pt x="5773" y="3457"/>
                  </a:lnTo>
                  <a:lnTo>
                    <a:pt x="5804" y="3438"/>
                  </a:lnTo>
                  <a:lnTo>
                    <a:pt x="5833" y="3419"/>
                  </a:lnTo>
                  <a:close/>
                  <a:moveTo>
                    <a:pt x="3505" y="5559"/>
                  </a:moveTo>
                  <a:lnTo>
                    <a:pt x="4875" y="5559"/>
                  </a:lnTo>
                  <a:lnTo>
                    <a:pt x="4875" y="4414"/>
                  </a:lnTo>
                  <a:lnTo>
                    <a:pt x="3586" y="4414"/>
                  </a:lnTo>
                  <a:lnTo>
                    <a:pt x="3505" y="5559"/>
                  </a:lnTo>
                  <a:close/>
                  <a:moveTo>
                    <a:pt x="4875" y="5809"/>
                  </a:moveTo>
                  <a:lnTo>
                    <a:pt x="3487" y="5809"/>
                  </a:lnTo>
                  <a:lnTo>
                    <a:pt x="3318" y="8172"/>
                  </a:lnTo>
                  <a:lnTo>
                    <a:pt x="4875" y="8172"/>
                  </a:lnTo>
                  <a:lnTo>
                    <a:pt x="4875" y="5809"/>
                  </a:lnTo>
                  <a:close/>
                  <a:moveTo>
                    <a:pt x="4122" y="2512"/>
                  </a:moveTo>
                  <a:lnTo>
                    <a:pt x="4123" y="2507"/>
                  </a:lnTo>
                  <a:lnTo>
                    <a:pt x="4124" y="2496"/>
                  </a:lnTo>
                  <a:lnTo>
                    <a:pt x="4112" y="2479"/>
                  </a:lnTo>
                  <a:lnTo>
                    <a:pt x="4094" y="2456"/>
                  </a:lnTo>
                  <a:lnTo>
                    <a:pt x="4076" y="2433"/>
                  </a:lnTo>
                  <a:lnTo>
                    <a:pt x="4056" y="2411"/>
                  </a:lnTo>
                  <a:lnTo>
                    <a:pt x="4036" y="2390"/>
                  </a:lnTo>
                  <a:lnTo>
                    <a:pt x="4015" y="2370"/>
                  </a:lnTo>
                  <a:lnTo>
                    <a:pt x="3993" y="2350"/>
                  </a:lnTo>
                  <a:lnTo>
                    <a:pt x="3970" y="2332"/>
                  </a:lnTo>
                  <a:lnTo>
                    <a:pt x="3947" y="2314"/>
                  </a:lnTo>
                  <a:lnTo>
                    <a:pt x="3923" y="2297"/>
                  </a:lnTo>
                  <a:lnTo>
                    <a:pt x="3898" y="2281"/>
                  </a:lnTo>
                  <a:lnTo>
                    <a:pt x="3872" y="2265"/>
                  </a:lnTo>
                  <a:lnTo>
                    <a:pt x="3847" y="2251"/>
                  </a:lnTo>
                  <a:lnTo>
                    <a:pt x="3820" y="2238"/>
                  </a:lnTo>
                  <a:lnTo>
                    <a:pt x="3794" y="2225"/>
                  </a:lnTo>
                  <a:lnTo>
                    <a:pt x="3766" y="2214"/>
                  </a:lnTo>
                  <a:lnTo>
                    <a:pt x="3739" y="2204"/>
                  </a:lnTo>
                  <a:lnTo>
                    <a:pt x="3711" y="2194"/>
                  </a:lnTo>
                  <a:lnTo>
                    <a:pt x="3683" y="2186"/>
                  </a:lnTo>
                  <a:lnTo>
                    <a:pt x="3654" y="2179"/>
                  </a:lnTo>
                  <a:lnTo>
                    <a:pt x="3625" y="2173"/>
                  </a:lnTo>
                  <a:lnTo>
                    <a:pt x="3596" y="2168"/>
                  </a:lnTo>
                  <a:lnTo>
                    <a:pt x="3567" y="2164"/>
                  </a:lnTo>
                  <a:lnTo>
                    <a:pt x="3538" y="2161"/>
                  </a:lnTo>
                  <a:lnTo>
                    <a:pt x="3508" y="2160"/>
                  </a:lnTo>
                  <a:lnTo>
                    <a:pt x="3479" y="2159"/>
                  </a:lnTo>
                  <a:lnTo>
                    <a:pt x="3450" y="2160"/>
                  </a:lnTo>
                  <a:lnTo>
                    <a:pt x="3420" y="2161"/>
                  </a:lnTo>
                  <a:lnTo>
                    <a:pt x="3391" y="2164"/>
                  </a:lnTo>
                  <a:lnTo>
                    <a:pt x="3362" y="2168"/>
                  </a:lnTo>
                  <a:lnTo>
                    <a:pt x="3333" y="2173"/>
                  </a:lnTo>
                  <a:lnTo>
                    <a:pt x="3304" y="2179"/>
                  </a:lnTo>
                  <a:lnTo>
                    <a:pt x="3276" y="2186"/>
                  </a:lnTo>
                  <a:lnTo>
                    <a:pt x="3248" y="2194"/>
                  </a:lnTo>
                  <a:lnTo>
                    <a:pt x="3220" y="2204"/>
                  </a:lnTo>
                  <a:lnTo>
                    <a:pt x="3192" y="2214"/>
                  </a:lnTo>
                  <a:lnTo>
                    <a:pt x="3165" y="2225"/>
                  </a:lnTo>
                  <a:lnTo>
                    <a:pt x="3138" y="2238"/>
                  </a:lnTo>
                  <a:lnTo>
                    <a:pt x="3111" y="2251"/>
                  </a:lnTo>
                  <a:lnTo>
                    <a:pt x="3085" y="2265"/>
                  </a:lnTo>
                  <a:lnTo>
                    <a:pt x="3060" y="2281"/>
                  </a:lnTo>
                  <a:lnTo>
                    <a:pt x="3035" y="2297"/>
                  </a:lnTo>
                  <a:lnTo>
                    <a:pt x="3011" y="2314"/>
                  </a:lnTo>
                  <a:lnTo>
                    <a:pt x="2988" y="2332"/>
                  </a:lnTo>
                  <a:lnTo>
                    <a:pt x="2965" y="2350"/>
                  </a:lnTo>
                  <a:lnTo>
                    <a:pt x="2943" y="2370"/>
                  </a:lnTo>
                  <a:lnTo>
                    <a:pt x="2922" y="2390"/>
                  </a:lnTo>
                  <a:lnTo>
                    <a:pt x="2902" y="2411"/>
                  </a:lnTo>
                  <a:lnTo>
                    <a:pt x="2882" y="2433"/>
                  </a:lnTo>
                  <a:lnTo>
                    <a:pt x="2864" y="2456"/>
                  </a:lnTo>
                  <a:lnTo>
                    <a:pt x="2846" y="2479"/>
                  </a:lnTo>
                  <a:lnTo>
                    <a:pt x="2829" y="2503"/>
                  </a:lnTo>
                  <a:lnTo>
                    <a:pt x="2813" y="2528"/>
                  </a:lnTo>
                  <a:lnTo>
                    <a:pt x="2797" y="2554"/>
                  </a:lnTo>
                  <a:lnTo>
                    <a:pt x="2783" y="2579"/>
                  </a:lnTo>
                  <a:lnTo>
                    <a:pt x="2770" y="2606"/>
                  </a:lnTo>
                  <a:lnTo>
                    <a:pt x="2757" y="2632"/>
                  </a:lnTo>
                  <a:lnTo>
                    <a:pt x="2746" y="2659"/>
                  </a:lnTo>
                  <a:lnTo>
                    <a:pt x="2736" y="2687"/>
                  </a:lnTo>
                  <a:lnTo>
                    <a:pt x="2727" y="2715"/>
                  </a:lnTo>
                  <a:lnTo>
                    <a:pt x="2719" y="2743"/>
                  </a:lnTo>
                  <a:lnTo>
                    <a:pt x="2712" y="2772"/>
                  </a:lnTo>
                  <a:lnTo>
                    <a:pt x="2706" y="2800"/>
                  </a:lnTo>
                  <a:lnTo>
                    <a:pt x="2701" y="2829"/>
                  </a:lnTo>
                  <a:lnTo>
                    <a:pt x="2697" y="2859"/>
                  </a:lnTo>
                  <a:lnTo>
                    <a:pt x="2694" y="2888"/>
                  </a:lnTo>
                  <a:lnTo>
                    <a:pt x="2693" y="2917"/>
                  </a:lnTo>
                  <a:lnTo>
                    <a:pt x="2692" y="2947"/>
                  </a:lnTo>
                  <a:lnTo>
                    <a:pt x="2693" y="2977"/>
                  </a:lnTo>
                  <a:lnTo>
                    <a:pt x="2694" y="3006"/>
                  </a:lnTo>
                  <a:lnTo>
                    <a:pt x="2697" y="3035"/>
                  </a:lnTo>
                  <a:lnTo>
                    <a:pt x="2701" y="3064"/>
                  </a:lnTo>
                  <a:lnTo>
                    <a:pt x="2706" y="3093"/>
                  </a:lnTo>
                  <a:lnTo>
                    <a:pt x="2712" y="3122"/>
                  </a:lnTo>
                  <a:lnTo>
                    <a:pt x="2719" y="3151"/>
                  </a:lnTo>
                  <a:lnTo>
                    <a:pt x="2727" y="3179"/>
                  </a:lnTo>
                  <a:lnTo>
                    <a:pt x="2736" y="3207"/>
                  </a:lnTo>
                  <a:lnTo>
                    <a:pt x="2746" y="3234"/>
                  </a:lnTo>
                  <a:lnTo>
                    <a:pt x="2757" y="3261"/>
                  </a:lnTo>
                  <a:lnTo>
                    <a:pt x="2770" y="3288"/>
                  </a:lnTo>
                  <a:lnTo>
                    <a:pt x="2783" y="3315"/>
                  </a:lnTo>
                  <a:lnTo>
                    <a:pt x="2797" y="3341"/>
                  </a:lnTo>
                  <a:lnTo>
                    <a:pt x="2813" y="3366"/>
                  </a:lnTo>
                  <a:lnTo>
                    <a:pt x="2829" y="3391"/>
                  </a:lnTo>
                  <a:lnTo>
                    <a:pt x="2846" y="3415"/>
                  </a:lnTo>
                  <a:lnTo>
                    <a:pt x="2864" y="3438"/>
                  </a:lnTo>
                  <a:lnTo>
                    <a:pt x="2882" y="3461"/>
                  </a:lnTo>
                  <a:lnTo>
                    <a:pt x="2902" y="3483"/>
                  </a:lnTo>
                  <a:lnTo>
                    <a:pt x="2922" y="3504"/>
                  </a:lnTo>
                  <a:lnTo>
                    <a:pt x="2943" y="3524"/>
                  </a:lnTo>
                  <a:lnTo>
                    <a:pt x="2965" y="3544"/>
                  </a:lnTo>
                  <a:lnTo>
                    <a:pt x="2988" y="3562"/>
                  </a:lnTo>
                  <a:lnTo>
                    <a:pt x="3011" y="3580"/>
                  </a:lnTo>
                  <a:lnTo>
                    <a:pt x="3035" y="3597"/>
                  </a:lnTo>
                  <a:lnTo>
                    <a:pt x="3060" y="3613"/>
                  </a:lnTo>
                  <a:lnTo>
                    <a:pt x="3085" y="3629"/>
                  </a:lnTo>
                  <a:lnTo>
                    <a:pt x="3111" y="3643"/>
                  </a:lnTo>
                  <a:lnTo>
                    <a:pt x="3138" y="3656"/>
                  </a:lnTo>
                  <a:lnTo>
                    <a:pt x="3165" y="3669"/>
                  </a:lnTo>
                  <a:lnTo>
                    <a:pt x="3192" y="3680"/>
                  </a:lnTo>
                  <a:lnTo>
                    <a:pt x="3219" y="3690"/>
                  </a:lnTo>
                  <a:lnTo>
                    <a:pt x="3247" y="3699"/>
                  </a:lnTo>
                  <a:lnTo>
                    <a:pt x="3275" y="3707"/>
                  </a:lnTo>
                  <a:lnTo>
                    <a:pt x="3304" y="3714"/>
                  </a:lnTo>
                  <a:lnTo>
                    <a:pt x="3333" y="3720"/>
                  </a:lnTo>
                  <a:lnTo>
                    <a:pt x="3362" y="3725"/>
                  </a:lnTo>
                  <a:lnTo>
                    <a:pt x="3391" y="3729"/>
                  </a:lnTo>
                  <a:lnTo>
                    <a:pt x="3420" y="3732"/>
                  </a:lnTo>
                  <a:lnTo>
                    <a:pt x="3449" y="3733"/>
                  </a:lnTo>
                  <a:lnTo>
                    <a:pt x="3479" y="3734"/>
                  </a:lnTo>
                  <a:lnTo>
                    <a:pt x="3509" y="3733"/>
                  </a:lnTo>
                  <a:lnTo>
                    <a:pt x="3538" y="3732"/>
                  </a:lnTo>
                  <a:lnTo>
                    <a:pt x="3567" y="3729"/>
                  </a:lnTo>
                  <a:lnTo>
                    <a:pt x="3597" y="3725"/>
                  </a:lnTo>
                  <a:lnTo>
                    <a:pt x="3626" y="3720"/>
                  </a:lnTo>
                  <a:lnTo>
                    <a:pt x="3654" y="3714"/>
                  </a:lnTo>
                  <a:lnTo>
                    <a:pt x="3683" y="3707"/>
                  </a:lnTo>
                  <a:lnTo>
                    <a:pt x="3711" y="3699"/>
                  </a:lnTo>
                  <a:lnTo>
                    <a:pt x="3739" y="3690"/>
                  </a:lnTo>
                  <a:lnTo>
                    <a:pt x="3767" y="3680"/>
                  </a:lnTo>
                  <a:lnTo>
                    <a:pt x="3794" y="3669"/>
                  </a:lnTo>
                  <a:lnTo>
                    <a:pt x="3820" y="3656"/>
                  </a:lnTo>
                  <a:lnTo>
                    <a:pt x="3847" y="3643"/>
                  </a:lnTo>
                  <a:lnTo>
                    <a:pt x="3872" y="3629"/>
                  </a:lnTo>
                  <a:lnTo>
                    <a:pt x="3898" y="3613"/>
                  </a:lnTo>
                  <a:lnTo>
                    <a:pt x="3923" y="3597"/>
                  </a:lnTo>
                  <a:lnTo>
                    <a:pt x="3947" y="3580"/>
                  </a:lnTo>
                  <a:lnTo>
                    <a:pt x="3970" y="3562"/>
                  </a:lnTo>
                  <a:lnTo>
                    <a:pt x="3993" y="3544"/>
                  </a:lnTo>
                  <a:lnTo>
                    <a:pt x="4015" y="3524"/>
                  </a:lnTo>
                  <a:lnTo>
                    <a:pt x="4036" y="3504"/>
                  </a:lnTo>
                  <a:lnTo>
                    <a:pt x="4056" y="3483"/>
                  </a:lnTo>
                  <a:lnTo>
                    <a:pt x="4076" y="3461"/>
                  </a:lnTo>
                  <a:lnTo>
                    <a:pt x="4094" y="3438"/>
                  </a:lnTo>
                  <a:lnTo>
                    <a:pt x="4112" y="3415"/>
                  </a:lnTo>
                  <a:lnTo>
                    <a:pt x="4129" y="3391"/>
                  </a:lnTo>
                  <a:lnTo>
                    <a:pt x="4145" y="3366"/>
                  </a:lnTo>
                  <a:lnTo>
                    <a:pt x="4161" y="3341"/>
                  </a:lnTo>
                  <a:lnTo>
                    <a:pt x="4175" y="3315"/>
                  </a:lnTo>
                  <a:lnTo>
                    <a:pt x="4188" y="3288"/>
                  </a:lnTo>
                  <a:lnTo>
                    <a:pt x="4201" y="3261"/>
                  </a:lnTo>
                  <a:lnTo>
                    <a:pt x="4212" y="3234"/>
                  </a:lnTo>
                  <a:lnTo>
                    <a:pt x="4222" y="3206"/>
                  </a:lnTo>
                  <a:lnTo>
                    <a:pt x="4232" y="3178"/>
                  </a:lnTo>
                  <a:lnTo>
                    <a:pt x="4235" y="3165"/>
                  </a:lnTo>
                  <a:lnTo>
                    <a:pt x="4233" y="3160"/>
                  </a:lnTo>
                  <a:lnTo>
                    <a:pt x="4231" y="3156"/>
                  </a:lnTo>
                  <a:lnTo>
                    <a:pt x="4215" y="3120"/>
                  </a:lnTo>
                  <a:lnTo>
                    <a:pt x="4213" y="3116"/>
                  </a:lnTo>
                  <a:lnTo>
                    <a:pt x="4198" y="3079"/>
                  </a:lnTo>
                  <a:lnTo>
                    <a:pt x="4196" y="3075"/>
                  </a:lnTo>
                  <a:lnTo>
                    <a:pt x="4182" y="3037"/>
                  </a:lnTo>
                  <a:lnTo>
                    <a:pt x="4181" y="3033"/>
                  </a:lnTo>
                  <a:lnTo>
                    <a:pt x="4168" y="2995"/>
                  </a:lnTo>
                  <a:lnTo>
                    <a:pt x="4167" y="2991"/>
                  </a:lnTo>
                  <a:lnTo>
                    <a:pt x="4156" y="2953"/>
                  </a:lnTo>
                  <a:lnTo>
                    <a:pt x="4155" y="2948"/>
                  </a:lnTo>
                  <a:lnTo>
                    <a:pt x="4145" y="2910"/>
                  </a:lnTo>
                  <a:lnTo>
                    <a:pt x="4144" y="2905"/>
                  </a:lnTo>
                  <a:lnTo>
                    <a:pt x="4136" y="2867"/>
                  </a:lnTo>
                  <a:lnTo>
                    <a:pt x="4135" y="2862"/>
                  </a:lnTo>
                  <a:lnTo>
                    <a:pt x="4129" y="2823"/>
                  </a:lnTo>
                  <a:lnTo>
                    <a:pt x="4128" y="2818"/>
                  </a:lnTo>
                  <a:lnTo>
                    <a:pt x="4123" y="2779"/>
                  </a:lnTo>
                  <a:lnTo>
                    <a:pt x="4122" y="2774"/>
                  </a:lnTo>
                  <a:lnTo>
                    <a:pt x="4119" y="2735"/>
                  </a:lnTo>
                  <a:lnTo>
                    <a:pt x="4118" y="2730"/>
                  </a:lnTo>
                  <a:lnTo>
                    <a:pt x="4116" y="2690"/>
                  </a:lnTo>
                  <a:lnTo>
                    <a:pt x="4116" y="2685"/>
                  </a:lnTo>
                  <a:lnTo>
                    <a:pt x="4115" y="2645"/>
                  </a:lnTo>
                  <a:lnTo>
                    <a:pt x="4115" y="2641"/>
                  </a:lnTo>
                  <a:lnTo>
                    <a:pt x="4116" y="2601"/>
                  </a:lnTo>
                  <a:lnTo>
                    <a:pt x="4116" y="2596"/>
                  </a:lnTo>
                  <a:lnTo>
                    <a:pt x="4118" y="2556"/>
                  </a:lnTo>
                  <a:lnTo>
                    <a:pt x="4119" y="2551"/>
                  </a:lnTo>
                  <a:lnTo>
                    <a:pt x="4122" y="2512"/>
                  </a:lnTo>
                  <a:close/>
                  <a:moveTo>
                    <a:pt x="2009" y="5559"/>
                  </a:moveTo>
                  <a:lnTo>
                    <a:pt x="3254" y="5559"/>
                  </a:lnTo>
                  <a:lnTo>
                    <a:pt x="3336" y="4414"/>
                  </a:lnTo>
                  <a:lnTo>
                    <a:pt x="1681" y="4414"/>
                  </a:lnTo>
                  <a:lnTo>
                    <a:pt x="2009" y="5559"/>
                  </a:lnTo>
                  <a:close/>
                  <a:moveTo>
                    <a:pt x="3236" y="5809"/>
                  </a:moveTo>
                  <a:lnTo>
                    <a:pt x="2080" y="5809"/>
                  </a:lnTo>
                  <a:lnTo>
                    <a:pt x="2756" y="8172"/>
                  </a:lnTo>
                  <a:lnTo>
                    <a:pt x="3068" y="8172"/>
                  </a:lnTo>
                  <a:lnTo>
                    <a:pt x="3236" y="580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9" name="Google Shape;2949;p25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25</a:t>
            </a:fld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2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6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26</a:t>
            </a:fld>
            <a:endParaRPr/>
          </a:p>
        </p:txBody>
      </p:sp>
      <p:grpSp>
        <p:nvGrpSpPr>
          <p:cNvPr id="177" name="Google Shape;2785;p25">
            <a:extLst>
              <a:ext uri="{FF2B5EF4-FFF2-40B4-BE49-F238E27FC236}">
                <a16:creationId xmlns:a16="http://schemas.microsoft.com/office/drawing/2014/main" id="{9B006493-3894-4530-BA68-73DB406AB7DF}"/>
              </a:ext>
            </a:extLst>
          </p:cNvPr>
          <p:cNvGrpSpPr/>
          <p:nvPr/>
        </p:nvGrpSpPr>
        <p:grpSpPr>
          <a:xfrm>
            <a:off x="697932" y="861060"/>
            <a:ext cx="633202" cy="633202"/>
            <a:chOff x="697932" y="861060"/>
            <a:chExt cx="633202" cy="633202"/>
          </a:xfrm>
          <a:solidFill>
            <a:schemeClr val="bg1"/>
          </a:solidFill>
        </p:grpSpPr>
        <p:sp>
          <p:nvSpPr>
            <p:cNvPr id="178" name="Google Shape;2786;p25">
              <a:extLst>
                <a:ext uri="{FF2B5EF4-FFF2-40B4-BE49-F238E27FC236}">
                  <a16:creationId xmlns:a16="http://schemas.microsoft.com/office/drawing/2014/main" id="{A5D7DD1F-4DCA-484C-A02F-BFA20154EC77}"/>
                </a:ext>
              </a:extLst>
            </p:cNvPr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4680"/>
                  </a:moveTo>
                  <a:lnTo>
                    <a:pt x="4662" y="4663"/>
                  </a:lnTo>
                  <a:lnTo>
                    <a:pt x="4337" y="4614"/>
                  </a:lnTo>
                  <a:lnTo>
                    <a:pt x="4025" y="4534"/>
                  </a:lnTo>
                  <a:lnTo>
                    <a:pt x="3729" y="4424"/>
                  </a:lnTo>
                  <a:lnTo>
                    <a:pt x="3452" y="4288"/>
                  </a:lnTo>
                  <a:lnTo>
                    <a:pt x="3195" y="4126"/>
                  </a:lnTo>
                  <a:lnTo>
                    <a:pt x="2960" y="3940"/>
                  </a:lnTo>
                  <a:lnTo>
                    <a:pt x="2750" y="3732"/>
                  </a:lnTo>
                  <a:lnTo>
                    <a:pt x="2566" y="3504"/>
                  </a:lnTo>
                  <a:lnTo>
                    <a:pt x="2411" y="3257"/>
                  </a:lnTo>
                  <a:lnTo>
                    <a:pt x="2287" y="2994"/>
                  </a:lnTo>
                  <a:lnTo>
                    <a:pt x="2196" y="2715"/>
                  </a:lnTo>
                  <a:lnTo>
                    <a:pt x="2139" y="2423"/>
                  </a:lnTo>
                  <a:lnTo>
                    <a:pt x="2120" y="2120"/>
                  </a:lnTo>
                  <a:lnTo>
                    <a:pt x="2517" y="2137"/>
                  </a:lnTo>
                  <a:lnTo>
                    <a:pt x="2884" y="2186"/>
                  </a:lnTo>
                  <a:lnTo>
                    <a:pt x="3222" y="2266"/>
                  </a:lnTo>
                  <a:lnTo>
                    <a:pt x="3531" y="2376"/>
                  </a:lnTo>
                  <a:lnTo>
                    <a:pt x="3810" y="2512"/>
                  </a:lnTo>
                  <a:lnTo>
                    <a:pt x="4060" y="2674"/>
                  </a:lnTo>
                  <a:lnTo>
                    <a:pt x="4280" y="2860"/>
                  </a:lnTo>
                  <a:lnTo>
                    <a:pt x="4471" y="3068"/>
                  </a:lnTo>
                  <a:lnTo>
                    <a:pt x="4633" y="3296"/>
                  </a:lnTo>
                  <a:lnTo>
                    <a:pt x="4765" y="3543"/>
                  </a:lnTo>
                  <a:lnTo>
                    <a:pt x="4868" y="3806"/>
                  </a:lnTo>
                  <a:lnTo>
                    <a:pt x="4941" y="4085"/>
                  </a:lnTo>
                  <a:lnTo>
                    <a:pt x="4985" y="4377"/>
                  </a:lnTo>
                  <a:lnTo>
                    <a:pt x="5000" y="4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2787;p25">
              <a:extLst>
                <a:ext uri="{FF2B5EF4-FFF2-40B4-BE49-F238E27FC236}">
                  <a16:creationId xmlns:a16="http://schemas.microsoft.com/office/drawing/2014/main" id="{CB74708E-B059-42E9-9310-98E3585AE2EE}"/>
                </a:ext>
              </a:extLst>
            </p:cNvPr>
            <p:cNvSpPr/>
            <p:nvPr/>
          </p:nvSpPr>
          <p:spPr>
            <a:xfrm>
              <a:off x="69793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75" y="4270"/>
                  </a:moveTo>
                  <a:lnTo>
                    <a:pt x="5350" y="4273"/>
                  </a:lnTo>
                  <a:lnTo>
                    <a:pt x="5250" y="4278"/>
                  </a:lnTo>
                  <a:lnTo>
                    <a:pt x="5250" y="8270"/>
                  </a:lnTo>
                  <a:lnTo>
                    <a:pt x="7560" y="8270"/>
                  </a:lnTo>
                  <a:lnTo>
                    <a:pt x="7593" y="8272"/>
                  </a:lnTo>
                  <a:lnTo>
                    <a:pt x="7625" y="8279"/>
                  </a:lnTo>
                  <a:lnTo>
                    <a:pt x="7656" y="8289"/>
                  </a:lnTo>
                  <a:lnTo>
                    <a:pt x="7685" y="8303"/>
                  </a:lnTo>
                  <a:lnTo>
                    <a:pt x="7712" y="8322"/>
                  </a:lnTo>
                  <a:lnTo>
                    <a:pt x="7737" y="8343"/>
                  </a:lnTo>
                  <a:lnTo>
                    <a:pt x="7758" y="8368"/>
                  </a:lnTo>
                  <a:lnTo>
                    <a:pt x="7777" y="8395"/>
                  </a:lnTo>
                  <a:lnTo>
                    <a:pt x="7791" y="8424"/>
                  </a:lnTo>
                  <a:lnTo>
                    <a:pt x="7801" y="8455"/>
                  </a:lnTo>
                  <a:lnTo>
                    <a:pt x="7808" y="8487"/>
                  </a:lnTo>
                  <a:lnTo>
                    <a:pt x="7810" y="8520"/>
                  </a:lnTo>
                  <a:lnTo>
                    <a:pt x="7808" y="8553"/>
                  </a:lnTo>
                  <a:lnTo>
                    <a:pt x="7801" y="8585"/>
                  </a:lnTo>
                  <a:lnTo>
                    <a:pt x="7791" y="8616"/>
                  </a:lnTo>
                  <a:lnTo>
                    <a:pt x="7777" y="8645"/>
                  </a:lnTo>
                  <a:lnTo>
                    <a:pt x="7758" y="8672"/>
                  </a:lnTo>
                  <a:lnTo>
                    <a:pt x="7737" y="8697"/>
                  </a:lnTo>
                  <a:lnTo>
                    <a:pt x="7712" y="8718"/>
                  </a:lnTo>
                  <a:lnTo>
                    <a:pt x="7685" y="8737"/>
                  </a:lnTo>
                  <a:lnTo>
                    <a:pt x="7656" y="8751"/>
                  </a:lnTo>
                  <a:lnTo>
                    <a:pt x="7625" y="8761"/>
                  </a:lnTo>
                  <a:lnTo>
                    <a:pt x="7593" y="8768"/>
                  </a:lnTo>
                  <a:lnTo>
                    <a:pt x="7560" y="8770"/>
                  </a:lnTo>
                  <a:lnTo>
                    <a:pt x="5000" y="8770"/>
                  </a:lnTo>
                  <a:lnTo>
                    <a:pt x="2440" y="8770"/>
                  </a:lnTo>
                  <a:lnTo>
                    <a:pt x="2407" y="8768"/>
                  </a:lnTo>
                  <a:lnTo>
                    <a:pt x="2375" y="8761"/>
                  </a:lnTo>
                  <a:lnTo>
                    <a:pt x="2344" y="8751"/>
                  </a:lnTo>
                  <a:lnTo>
                    <a:pt x="2315" y="8737"/>
                  </a:lnTo>
                  <a:lnTo>
                    <a:pt x="2288" y="8718"/>
                  </a:lnTo>
                  <a:lnTo>
                    <a:pt x="2263" y="8697"/>
                  </a:lnTo>
                  <a:lnTo>
                    <a:pt x="2242" y="8672"/>
                  </a:lnTo>
                  <a:lnTo>
                    <a:pt x="2223" y="8645"/>
                  </a:lnTo>
                  <a:lnTo>
                    <a:pt x="2209" y="8616"/>
                  </a:lnTo>
                  <a:lnTo>
                    <a:pt x="2199" y="8585"/>
                  </a:lnTo>
                  <a:lnTo>
                    <a:pt x="2192" y="8553"/>
                  </a:lnTo>
                  <a:lnTo>
                    <a:pt x="2190" y="8520"/>
                  </a:lnTo>
                  <a:lnTo>
                    <a:pt x="2192" y="8487"/>
                  </a:lnTo>
                  <a:lnTo>
                    <a:pt x="2199" y="8455"/>
                  </a:lnTo>
                  <a:lnTo>
                    <a:pt x="2209" y="8424"/>
                  </a:lnTo>
                  <a:lnTo>
                    <a:pt x="2223" y="8395"/>
                  </a:lnTo>
                  <a:lnTo>
                    <a:pt x="2242" y="8368"/>
                  </a:lnTo>
                  <a:lnTo>
                    <a:pt x="2263" y="8343"/>
                  </a:lnTo>
                  <a:lnTo>
                    <a:pt x="2288" y="8322"/>
                  </a:lnTo>
                  <a:lnTo>
                    <a:pt x="2315" y="8303"/>
                  </a:lnTo>
                  <a:lnTo>
                    <a:pt x="2344" y="8289"/>
                  </a:lnTo>
                  <a:lnTo>
                    <a:pt x="2375" y="8279"/>
                  </a:lnTo>
                  <a:lnTo>
                    <a:pt x="2407" y="8272"/>
                  </a:lnTo>
                  <a:lnTo>
                    <a:pt x="2440" y="8270"/>
                  </a:lnTo>
                  <a:lnTo>
                    <a:pt x="4750" y="8270"/>
                  </a:lnTo>
                  <a:lnTo>
                    <a:pt x="4750" y="4918"/>
                  </a:lnTo>
                  <a:lnTo>
                    <a:pt x="4650" y="4913"/>
                  </a:lnTo>
                  <a:lnTo>
                    <a:pt x="4625" y="4910"/>
                  </a:lnTo>
                  <a:lnTo>
                    <a:pt x="4299" y="4861"/>
                  </a:lnTo>
                  <a:lnTo>
                    <a:pt x="4274" y="4856"/>
                  </a:lnTo>
                  <a:lnTo>
                    <a:pt x="3963" y="4776"/>
                  </a:lnTo>
                  <a:lnTo>
                    <a:pt x="3938" y="4768"/>
                  </a:lnTo>
                  <a:lnTo>
                    <a:pt x="3643" y="4659"/>
                  </a:lnTo>
                  <a:lnTo>
                    <a:pt x="3619" y="4649"/>
                  </a:lnTo>
                  <a:lnTo>
                    <a:pt x="3342" y="4512"/>
                  </a:lnTo>
                  <a:lnTo>
                    <a:pt x="3319" y="4499"/>
                  </a:lnTo>
                  <a:lnTo>
                    <a:pt x="3061" y="4337"/>
                  </a:lnTo>
                  <a:lnTo>
                    <a:pt x="3040" y="4322"/>
                  </a:lnTo>
                  <a:lnTo>
                    <a:pt x="2805" y="4136"/>
                  </a:lnTo>
                  <a:lnTo>
                    <a:pt x="2784" y="4118"/>
                  </a:lnTo>
                  <a:lnTo>
                    <a:pt x="2574" y="3910"/>
                  </a:lnTo>
                  <a:lnTo>
                    <a:pt x="2555" y="3889"/>
                  </a:lnTo>
                  <a:lnTo>
                    <a:pt x="2371" y="3661"/>
                  </a:lnTo>
                  <a:lnTo>
                    <a:pt x="2354" y="3637"/>
                  </a:lnTo>
                  <a:lnTo>
                    <a:pt x="2199" y="3390"/>
                  </a:lnTo>
                  <a:lnTo>
                    <a:pt x="2185" y="3364"/>
                  </a:lnTo>
                  <a:lnTo>
                    <a:pt x="2061" y="3100"/>
                  </a:lnTo>
                  <a:lnTo>
                    <a:pt x="2049" y="3072"/>
                  </a:lnTo>
                  <a:lnTo>
                    <a:pt x="1958" y="2793"/>
                  </a:lnTo>
                  <a:lnTo>
                    <a:pt x="1950" y="2763"/>
                  </a:lnTo>
                  <a:lnTo>
                    <a:pt x="1894" y="2471"/>
                  </a:lnTo>
                  <a:lnTo>
                    <a:pt x="1890" y="2439"/>
                  </a:lnTo>
                  <a:lnTo>
                    <a:pt x="1871" y="2136"/>
                  </a:lnTo>
                  <a:lnTo>
                    <a:pt x="1871" y="2104"/>
                  </a:lnTo>
                  <a:lnTo>
                    <a:pt x="1875" y="2072"/>
                  </a:lnTo>
                  <a:lnTo>
                    <a:pt x="1883" y="2041"/>
                  </a:lnTo>
                  <a:lnTo>
                    <a:pt x="1895" y="2011"/>
                  </a:lnTo>
                  <a:lnTo>
                    <a:pt x="1911" y="1983"/>
                  </a:lnTo>
                  <a:lnTo>
                    <a:pt x="1930" y="1957"/>
                  </a:lnTo>
                  <a:lnTo>
                    <a:pt x="1953" y="1934"/>
                  </a:lnTo>
                  <a:lnTo>
                    <a:pt x="1978" y="1914"/>
                  </a:lnTo>
                  <a:lnTo>
                    <a:pt x="2006" y="1897"/>
                  </a:lnTo>
                  <a:lnTo>
                    <a:pt x="2036" y="1885"/>
                  </a:lnTo>
                  <a:lnTo>
                    <a:pt x="2067" y="1876"/>
                  </a:lnTo>
                  <a:lnTo>
                    <a:pt x="2098" y="1871"/>
                  </a:lnTo>
                  <a:lnTo>
                    <a:pt x="2131" y="1870"/>
                  </a:lnTo>
                  <a:lnTo>
                    <a:pt x="2527" y="1887"/>
                  </a:lnTo>
                  <a:lnTo>
                    <a:pt x="2550" y="1889"/>
                  </a:lnTo>
                  <a:lnTo>
                    <a:pt x="2917" y="1938"/>
                  </a:lnTo>
                  <a:lnTo>
                    <a:pt x="2942" y="1943"/>
                  </a:lnTo>
                  <a:lnTo>
                    <a:pt x="3280" y="2023"/>
                  </a:lnTo>
                  <a:lnTo>
                    <a:pt x="3305" y="2031"/>
                  </a:lnTo>
                  <a:lnTo>
                    <a:pt x="3614" y="2140"/>
                  </a:lnTo>
                  <a:lnTo>
                    <a:pt x="3640" y="2151"/>
                  </a:lnTo>
                  <a:lnTo>
                    <a:pt x="3920" y="2288"/>
                  </a:lnTo>
                  <a:lnTo>
                    <a:pt x="3946" y="2302"/>
                  </a:lnTo>
                  <a:lnTo>
                    <a:pt x="4196" y="2464"/>
                  </a:lnTo>
                  <a:lnTo>
                    <a:pt x="4221" y="2483"/>
                  </a:lnTo>
                  <a:lnTo>
                    <a:pt x="4441" y="2669"/>
                  </a:lnTo>
                  <a:lnTo>
                    <a:pt x="4464" y="2691"/>
                  </a:lnTo>
                  <a:lnTo>
                    <a:pt x="4655" y="2899"/>
                  </a:lnTo>
                  <a:lnTo>
                    <a:pt x="4675" y="2923"/>
                  </a:lnTo>
                  <a:lnTo>
                    <a:pt x="4837" y="3152"/>
                  </a:lnTo>
                  <a:lnTo>
                    <a:pt x="4853" y="3178"/>
                  </a:lnTo>
                  <a:lnTo>
                    <a:pt x="4865" y="3200"/>
                  </a:lnTo>
                  <a:lnTo>
                    <a:pt x="4891" y="3102"/>
                  </a:lnTo>
                  <a:lnTo>
                    <a:pt x="4899" y="3075"/>
                  </a:lnTo>
                  <a:lnTo>
                    <a:pt x="5002" y="2812"/>
                  </a:lnTo>
                  <a:lnTo>
                    <a:pt x="5015" y="2785"/>
                  </a:lnTo>
                  <a:lnTo>
                    <a:pt x="5147" y="2538"/>
                  </a:lnTo>
                  <a:lnTo>
                    <a:pt x="5163" y="2512"/>
                  </a:lnTo>
                  <a:lnTo>
                    <a:pt x="5325" y="2283"/>
                  </a:lnTo>
                  <a:lnTo>
                    <a:pt x="5345" y="2259"/>
                  </a:lnTo>
                  <a:lnTo>
                    <a:pt x="5536" y="2051"/>
                  </a:lnTo>
                  <a:lnTo>
                    <a:pt x="5559" y="2029"/>
                  </a:lnTo>
                  <a:lnTo>
                    <a:pt x="5779" y="1843"/>
                  </a:lnTo>
                  <a:lnTo>
                    <a:pt x="5804" y="1824"/>
                  </a:lnTo>
                  <a:lnTo>
                    <a:pt x="6054" y="1662"/>
                  </a:lnTo>
                  <a:lnTo>
                    <a:pt x="6080" y="1648"/>
                  </a:lnTo>
                  <a:lnTo>
                    <a:pt x="6360" y="1511"/>
                  </a:lnTo>
                  <a:lnTo>
                    <a:pt x="6386" y="1500"/>
                  </a:lnTo>
                  <a:lnTo>
                    <a:pt x="6695" y="1391"/>
                  </a:lnTo>
                  <a:lnTo>
                    <a:pt x="6720" y="1383"/>
                  </a:lnTo>
                  <a:lnTo>
                    <a:pt x="7058" y="1303"/>
                  </a:lnTo>
                  <a:lnTo>
                    <a:pt x="7083" y="1298"/>
                  </a:lnTo>
                  <a:lnTo>
                    <a:pt x="7450" y="1249"/>
                  </a:lnTo>
                  <a:lnTo>
                    <a:pt x="7473" y="1247"/>
                  </a:lnTo>
                  <a:lnTo>
                    <a:pt x="7869" y="1230"/>
                  </a:lnTo>
                  <a:lnTo>
                    <a:pt x="7902" y="1231"/>
                  </a:lnTo>
                  <a:lnTo>
                    <a:pt x="7933" y="1236"/>
                  </a:lnTo>
                  <a:lnTo>
                    <a:pt x="7964" y="1245"/>
                  </a:lnTo>
                  <a:lnTo>
                    <a:pt x="7994" y="1257"/>
                  </a:lnTo>
                  <a:lnTo>
                    <a:pt x="8022" y="1274"/>
                  </a:lnTo>
                  <a:lnTo>
                    <a:pt x="8047" y="1294"/>
                  </a:lnTo>
                  <a:lnTo>
                    <a:pt x="8070" y="1317"/>
                  </a:lnTo>
                  <a:lnTo>
                    <a:pt x="8089" y="1343"/>
                  </a:lnTo>
                  <a:lnTo>
                    <a:pt x="8105" y="1371"/>
                  </a:lnTo>
                  <a:lnTo>
                    <a:pt x="8117" y="1401"/>
                  </a:lnTo>
                  <a:lnTo>
                    <a:pt x="8125" y="1432"/>
                  </a:lnTo>
                  <a:lnTo>
                    <a:pt x="8129" y="1464"/>
                  </a:lnTo>
                  <a:lnTo>
                    <a:pt x="8129" y="1496"/>
                  </a:lnTo>
                  <a:lnTo>
                    <a:pt x="8110" y="1799"/>
                  </a:lnTo>
                  <a:lnTo>
                    <a:pt x="8106" y="1831"/>
                  </a:lnTo>
                  <a:lnTo>
                    <a:pt x="8050" y="2123"/>
                  </a:lnTo>
                  <a:lnTo>
                    <a:pt x="8042" y="2153"/>
                  </a:lnTo>
                  <a:lnTo>
                    <a:pt x="7951" y="2432"/>
                  </a:lnTo>
                  <a:lnTo>
                    <a:pt x="7939" y="2460"/>
                  </a:lnTo>
                  <a:lnTo>
                    <a:pt x="7815" y="2724"/>
                  </a:lnTo>
                  <a:lnTo>
                    <a:pt x="7801" y="2750"/>
                  </a:lnTo>
                  <a:lnTo>
                    <a:pt x="7646" y="2997"/>
                  </a:lnTo>
                  <a:lnTo>
                    <a:pt x="7629" y="3021"/>
                  </a:lnTo>
                  <a:lnTo>
                    <a:pt x="7445" y="3249"/>
                  </a:lnTo>
                  <a:lnTo>
                    <a:pt x="7426" y="3270"/>
                  </a:lnTo>
                  <a:lnTo>
                    <a:pt x="7216" y="3478"/>
                  </a:lnTo>
                  <a:lnTo>
                    <a:pt x="7195" y="3496"/>
                  </a:lnTo>
                  <a:lnTo>
                    <a:pt x="6960" y="3682"/>
                  </a:lnTo>
                  <a:lnTo>
                    <a:pt x="6939" y="3697"/>
                  </a:lnTo>
                  <a:lnTo>
                    <a:pt x="6681" y="3859"/>
                  </a:lnTo>
                  <a:lnTo>
                    <a:pt x="6658" y="3872"/>
                  </a:lnTo>
                  <a:lnTo>
                    <a:pt x="6381" y="4009"/>
                  </a:lnTo>
                  <a:lnTo>
                    <a:pt x="6357" y="4019"/>
                  </a:lnTo>
                  <a:lnTo>
                    <a:pt x="6062" y="4128"/>
                  </a:lnTo>
                  <a:lnTo>
                    <a:pt x="6037" y="4136"/>
                  </a:lnTo>
                  <a:lnTo>
                    <a:pt x="5726" y="4216"/>
                  </a:lnTo>
                  <a:lnTo>
                    <a:pt x="5701" y="4221"/>
                  </a:lnTo>
                  <a:lnTo>
                    <a:pt x="5375" y="4270"/>
                  </a:lnTo>
                  <a:close/>
                  <a:moveTo>
                    <a:pt x="5304" y="3495"/>
                  </a:moveTo>
                  <a:lnTo>
                    <a:pt x="5264" y="3761"/>
                  </a:lnTo>
                  <a:lnTo>
                    <a:pt x="5263" y="3777"/>
                  </a:lnTo>
                  <a:lnTo>
                    <a:pt x="5313" y="3774"/>
                  </a:lnTo>
                  <a:lnTo>
                    <a:pt x="5613" y="3728"/>
                  </a:lnTo>
                  <a:lnTo>
                    <a:pt x="5900" y="3655"/>
                  </a:lnTo>
                  <a:lnTo>
                    <a:pt x="6172" y="3554"/>
                  </a:lnTo>
                  <a:lnTo>
                    <a:pt x="6426" y="3429"/>
                  </a:lnTo>
                  <a:lnTo>
                    <a:pt x="6661" y="3281"/>
                  </a:lnTo>
                  <a:lnTo>
                    <a:pt x="6874" y="3113"/>
                  </a:lnTo>
                  <a:lnTo>
                    <a:pt x="7064" y="2924"/>
                  </a:lnTo>
                  <a:lnTo>
                    <a:pt x="7230" y="2719"/>
                  </a:lnTo>
                  <a:lnTo>
                    <a:pt x="7369" y="2497"/>
                  </a:lnTo>
                  <a:lnTo>
                    <a:pt x="7480" y="2261"/>
                  </a:lnTo>
                  <a:lnTo>
                    <a:pt x="7562" y="2012"/>
                  </a:lnTo>
                  <a:lnTo>
                    <a:pt x="7612" y="1752"/>
                  </a:lnTo>
                  <a:lnTo>
                    <a:pt x="7613" y="1742"/>
                  </a:lnTo>
                  <a:lnTo>
                    <a:pt x="7505" y="1746"/>
                  </a:lnTo>
                  <a:lnTo>
                    <a:pt x="7162" y="1792"/>
                  </a:lnTo>
                  <a:lnTo>
                    <a:pt x="6849" y="1867"/>
                  </a:lnTo>
                  <a:lnTo>
                    <a:pt x="6566" y="1967"/>
                  </a:lnTo>
                  <a:lnTo>
                    <a:pt x="6314" y="2090"/>
                  </a:lnTo>
                  <a:lnTo>
                    <a:pt x="6090" y="2235"/>
                  </a:lnTo>
                  <a:lnTo>
                    <a:pt x="5893" y="2401"/>
                  </a:lnTo>
                  <a:lnTo>
                    <a:pt x="5724" y="2585"/>
                  </a:lnTo>
                  <a:lnTo>
                    <a:pt x="5580" y="2788"/>
                  </a:lnTo>
                  <a:lnTo>
                    <a:pt x="5463" y="3008"/>
                  </a:lnTo>
                  <a:lnTo>
                    <a:pt x="5370" y="3244"/>
                  </a:lnTo>
                  <a:lnTo>
                    <a:pt x="5304" y="3495"/>
                  </a:lnTo>
                  <a:close/>
                  <a:moveTo>
                    <a:pt x="4387" y="4368"/>
                  </a:moveTo>
                  <a:lnTo>
                    <a:pt x="4687" y="4414"/>
                  </a:lnTo>
                  <a:lnTo>
                    <a:pt x="4737" y="4417"/>
                  </a:lnTo>
                  <a:lnTo>
                    <a:pt x="4736" y="4401"/>
                  </a:lnTo>
                  <a:lnTo>
                    <a:pt x="4696" y="4135"/>
                  </a:lnTo>
                  <a:lnTo>
                    <a:pt x="4630" y="3884"/>
                  </a:lnTo>
                  <a:lnTo>
                    <a:pt x="4537" y="3648"/>
                  </a:lnTo>
                  <a:lnTo>
                    <a:pt x="4420" y="3428"/>
                  </a:lnTo>
                  <a:lnTo>
                    <a:pt x="4276" y="3225"/>
                  </a:lnTo>
                  <a:lnTo>
                    <a:pt x="4107" y="3041"/>
                  </a:lnTo>
                  <a:lnTo>
                    <a:pt x="3910" y="2875"/>
                  </a:lnTo>
                  <a:lnTo>
                    <a:pt x="3686" y="2730"/>
                  </a:lnTo>
                  <a:lnTo>
                    <a:pt x="3434" y="2607"/>
                  </a:lnTo>
                  <a:lnTo>
                    <a:pt x="3151" y="2507"/>
                  </a:lnTo>
                  <a:lnTo>
                    <a:pt x="2838" y="2432"/>
                  </a:lnTo>
                  <a:lnTo>
                    <a:pt x="2495" y="2386"/>
                  </a:lnTo>
                  <a:lnTo>
                    <a:pt x="2387" y="2382"/>
                  </a:lnTo>
                  <a:lnTo>
                    <a:pt x="2388" y="2392"/>
                  </a:lnTo>
                  <a:lnTo>
                    <a:pt x="2438" y="2652"/>
                  </a:lnTo>
                  <a:lnTo>
                    <a:pt x="2520" y="2901"/>
                  </a:lnTo>
                  <a:lnTo>
                    <a:pt x="2631" y="3137"/>
                  </a:lnTo>
                  <a:lnTo>
                    <a:pt x="2770" y="3359"/>
                  </a:lnTo>
                  <a:lnTo>
                    <a:pt x="2936" y="3564"/>
                  </a:lnTo>
                  <a:lnTo>
                    <a:pt x="3126" y="3753"/>
                  </a:lnTo>
                  <a:lnTo>
                    <a:pt x="3339" y="3921"/>
                  </a:lnTo>
                  <a:lnTo>
                    <a:pt x="3574" y="4069"/>
                  </a:lnTo>
                  <a:lnTo>
                    <a:pt x="3828" y="4194"/>
                  </a:lnTo>
                  <a:lnTo>
                    <a:pt x="4100" y="4295"/>
                  </a:lnTo>
                  <a:lnTo>
                    <a:pt x="4387" y="43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2788;p25">
            <a:extLst>
              <a:ext uri="{FF2B5EF4-FFF2-40B4-BE49-F238E27FC236}">
                <a16:creationId xmlns:a16="http://schemas.microsoft.com/office/drawing/2014/main" id="{5A866B24-A684-443D-BF0D-D580B46B8C80}"/>
              </a:ext>
            </a:extLst>
          </p:cNvPr>
          <p:cNvGrpSpPr/>
          <p:nvPr/>
        </p:nvGrpSpPr>
        <p:grpSpPr>
          <a:xfrm>
            <a:off x="1830237" y="861060"/>
            <a:ext cx="633202" cy="633202"/>
            <a:chOff x="1830237" y="861060"/>
            <a:chExt cx="633202" cy="633202"/>
          </a:xfrm>
          <a:solidFill>
            <a:schemeClr val="bg1"/>
          </a:solidFill>
        </p:grpSpPr>
        <p:sp>
          <p:nvSpPr>
            <p:cNvPr id="181" name="Google Shape;2789;p25">
              <a:extLst>
                <a:ext uri="{FF2B5EF4-FFF2-40B4-BE49-F238E27FC236}">
                  <a16:creationId xmlns:a16="http://schemas.microsoft.com/office/drawing/2014/main" id="{75DADA22-98B3-4B47-A24A-0CF6DB1FEC0F}"/>
                </a:ext>
              </a:extLst>
            </p:cNvPr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33" y="4012"/>
                  </a:moveTo>
                  <a:lnTo>
                    <a:pt x="7387" y="3996"/>
                  </a:lnTo>
                  <a:lnTo>
                    <a:pt x="7158" y="3952"/>
                  </a:lnTo>
                  <a:lnTo>
                    <a:pt x="6945" y="3881"/>
                  </a:lnTo>
                  <a:lnTo>
                    <a:pt x="6749" y="3788"/>
                  </a:lnTo>
                  <a:lnTo>
                    <a:pt x="6571" y="3675"/>
                  </a:lnTo>
                  <a:lnTo>
                    <a:pt x="6410" y="3546"/>
                  </a:lnTo>
                  <a:lnTo>
                    <a:pt x="6267" y="3403"/>
                  </a:lnTo>
                  <a:lnTo>
                    <a:pt x="6142" y="3251"/>
                  </a:lnTo>
                  <a:lnTo>
                    <a:pt x="6036" y="3091"/>
                  </a:lnTo>
                  <a:lnTo>
                    <a:pt x="5948" y="2928"/>
                  </a:lnTo>
                  <a:lnTo>
                    <a:pt x="5879" y="2764"/>
                  </a:lnTo>
                  <a:lnTo>
                    <a:pt x="5830" y="2603"/>
                  </a:lnTo>
                  <a:lnTo>
                    <a:pt x="5800" y="2448"/>
                  </a:lnTo>
                  <a:lnTo>
                    <a:pt x="5790" y="2301"/>
                  </a:lnTo>
                  <a:lnTo>
                    <a:pt x="6036" y="2315"/>
                  </a:lnTo>
                  <a:lnTo>
                    <a:pt x="6265" y="2354"/>
                  </a:lnTo>
                  <a:lnTo>
                    <a:pt x="6478" y="2418"/>
                  </a:lnTo>
                  <a:lnTo>
                    <a:pt x="6674" y="2502"/>
                  </a:lnTo>
                  <a:lnTo>
                    <a:pt x="6852" y="2606"/>
                  </a:lnTo>
                  <a:lnTo>
                    <a:pt x="7013" y="2726"/>
                  </a:lnTo>
                  <a:lnTo>
                    <a:pt x="7156" y="2861"/>
                  </a:lnTo>
                  <a:lnTo>
                    <a:pt x="7281" y="3007"/>
                  </a:lnTo>
                  <a:lnTo>
                    <a:pt x="7387" y="3164"/>
                  </a:lnTo>
                  <a:lnTo>
                    <a:pt x="7475" y="3328"/>
                  </a:lnTo>
                  <a:lnTo>
                    <a:pt x="7544" y="3497"/>
                  </a:lnTo>
                  <a:lnTo>
                    <a:pt x="7593" y="3669"/>
                  </a:lnTo>
                  <a:lnTo>
                    <a:pt x="7623" y="3841"/>
                  </a:lnTo>
                  <a:lnTo>
                    <a:pt x="7633" y="40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2790;p25">
              <a:extLst>
                <a:ext uri="{FF2B5EF4-FFF2-40B4-BE49-F238E27FC236}">
                  <a16:creationId xmlns:a16="http://schemas.microsoft.com/office/drawing/2014/main" id="{4FA0A4DD-4926-4DCB-82F5-BCA756506539}"/>
                </a:ext>
              </a:extLst>
            </p:cNvPr>
            <p:cNvSpPr/>
            <p:nvPr/>
          </p:nvSpPr>
          <p:spPr>
            <a:xfrm>
              <a:off x="183023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59" y="2751"/>
                  </a:moveTo>
                  <a:lnTo>
                    <a:pt x="7270" y="2763"/>
                  </a:lnTo>
                  <a:lnTo>
                    <a:pt x="7383" y="2896"/>
                  </a:lnTo>
                  <a:lnTo>
                    <a:pt x="7383" y="2432"/>
                  </a:lnTo>
                  <a:lnTo>
                    <a:pt x="7385" y="2399"/>
                  </a:lnTo>
                  <a:lnTo>
                    <a:pt x="7392" y="2367"/>
                  </a:lnTo>
                  <a:lnTo>
                    <a:pt x="7402" y="2336"/>
                  </a:lnTo>
                  <a:lnTo>
                    <a:pt x="7416" y="2307"/>
                  </a:lnTo>
                  <a:lnTo>
                    <a:pt x="7435" y="2280"/>
                  </a:lnTo>
                  <a:lnTo>
                    <a:pt x="7456" y="2255"/>
                  </a:lnTo>
                  <a:lnTo>
                    <a:pt x="7481" y="2234"/>
                  </a:lnTo>
                  <a:lnTo>
                    <a:pt x="7508" y="2215"/>
                  </a:lnTo>
                  <a:lnTo>
                    <a:pt x="7537" y="2201"/>
                  </a:lnTo>
                  <a:lnTo>
                    <a:pt x="7568" y="2191"/>
                  </a:lnTo>
                  <a:lnTo>
                    <a:pt x="7600" y="2184"/>
                  </a:lnTo>
                  <a:lnTo>
                    <a:pt x="7633" y="2182"/>
                  </a:lnTo>
                  <a:lnTo>
                    <a:pt x="7666" y="2184"/>
                  </a:lnTo>
                  <a:lnTo>
                    <a:pt x="7698" y="2191"/>
                  </a:lnTo>
                  <a:lnTo>
                    <a:pt x="7729" y="2201"/>
                  </a:lnTo>
                  <a:lnTo>
                    <a:pt x="7758" y="2215"/>
                  </a:lnTo>
                  <a:lnTo>
                    <a:pt x="7785" y="2234"/>
                  </a:lnTo>
                  <a:lnTo>
                    <a:pt x="7810" y="2255"/>
                  </a:lnTo>
                  <a:lnTo>
                    <a:pt x="7831" y="2280"/>
                  </a:lnTo>
                  <a:lnTo>
                    <a:pt x="7850" y="2307"/>
                  </a:lnTo>
                  <a:lnTo>
                    <a:pt x="7864" y="2336"/>
                  </a:lnTo>
                  <a:lnTo>
                    <a:pt x="7874" y="2367"/>
                  </a:lnTo>
                  <a:lnTo>
                    <a:pt x="7881" y="2399"/>
                  </a:lnTo>
                  <a:lnTo>
                    <a:pt x="7883" y="2432"/>
                  </a:lnTo>
                  <a:lnTo>
                    <a:pt x="7883" y="7449"/>
                  </a:lnTo>
                  <a:lnTo>
                    <a:pt x="8950" y="7449"/>
                  </a:lnTo>
                  <a:lnTo>
                    <a:pt x="8983" y="7451"/>
                  </a:lnTo>
                  <a:lnTo>
                    <a:pt x="9015" y="7458"/>
                  </a:lnTo>
                  <a:lnTo>
                    <a:pt x="9046" y="7468"/>
                  </a:lnTo>
                  <a:lnTo>
                    <a:pt x="9075" y="7482"/>
                  </a:lnTo>
                  <a:lnTo>
                    <a:pt x="9102" y="7501"/>
                  </a:lnTo>
                  <a:lnTo>
                    <a:pt x="9127" y="7522"/>
                  </a:lnTo>
                  <a:lnTo>
                    <a:pt x="9148" y="7547"/>
                  </a:lnTo>
                  <a:lnTo>
                    <a:pt x="9167" y="7574"/>
                  </a:lnTo>
                  <a:lnTo>
                    <a:pt x="9181" y="7603"/>
                  </a:lnTo>
                  <a:lnTo>
                    <a:pt x="9191" y="7634"/>
                  </a:lnTo>
                  <a:lnTo>
                    <a:pt x="9198" y="7666"/>
                  </a:lnTo>
                  <a:lnTo>
                    <a:pt x="9200" y="7699"/>
                  </a:lnTo>
                  <a:lnTo>
                    <a:pt x="9198" y="7732"/>
                  </a:lnTo>
                  <a:lnTo>
                    <a:pt x="9191" y="7764"/>
                  </a:lnTo>
                  <a:lnTo>
                    <a:pt x="9181" y="7795"/>
                  </a:lnTo>
                  <a:lnTo>
                    <a:pt x="9167" y="7824"/>
                  </a:lnTo>
                  <a:lnTo>
                    <a:pt x="9148" y="7851"/>
                  </a:lnTo>
                  <a:lnTo>
                    <a:pt x="9127" y="7876"/>
                  </a:lnTo>
                  <a:lnTo>
                    <a:pt x="9102" y="7897"/>
                  </a:lnTo>
                  <a:lnTo>
                    <a:pt x="9075" y="7916"/>
                  </a:lnTo>
                  <a:lnTo>
                    <a:pt x="9046" y="7930"/>
                  </a:lnTo>
                  <a:lnTo>
                    <a:pt x="9015" y="7940"/>
                  </a:lnTo>
                  <a:lnTo>
                    <a:pt x="8983" y="7947"/>
                  </a:lnTo>
                  <a:lnTo>
                    <a:pt x="8950" y="7949"/>
                  </a:lnTo>
                  <a:lnTo>
                    <a:pt x="7633" y="7949"/>
                  </a:lnTo>
                  <a:lnTo>
                    <a:pt x="1050" y="7949"/>
                  </a:lnTo>
                  <a:lnTo>
                    <a:pt x="1017" y="7947"/>
                  </a:lnTo>
                  <a:lnTo>
                    <a:pt x="985" y="7940"/>
                  </a:lnTo>
                  <a:lnTo>
                    <a:pt x="954" y="7930"/>
                  </a:lnTo>
                  <a:lnTo>
                    <a:pt x="925" y="7916"/>
                  </a:lnTo>
                  <a:lnTo>
                    <a:pt x="898" y="7897"/>
                  </a:lnTo>
                  <a:lnTo>
                    <a:pt x="873" y="7876"/>
                  </a:lnTo>
                  <a:lnTo>
                    <a:pt x="852" y="7851"/>
                  </a:lnTo>
                  <a:lnTo>
                    <a:pt x="833" y="7824"/>
                  </a:lnTo>
                  <a:lnTo>
                    <a:pt x="819" y="7795"/>
                  </a:lnTo>
                  <a:lnTo>
                    <a:pt x="809" y="7764"/>
                  </a:lnTo>
                  <a:lnTo>
                    <a:pt x="802" y="7732"/>
                  </a:lnTo>
                  <a:lnTo>
                    <a:pt x="800" y="7699"/>
                  </a:lnTo>
                  <a:lnTo>
                    <a:pt x="802" y="7666"/>
                  </a:lnTo>
                  <a:lnTo>
                    <a:pt x="809" y="7634"/>
                  </a:lnTo>
                  <a:lnTo>
                    <a:pt x="819" y="7603"/>
                  </a:lnTo>
                  <a:lnTo>
                    <a:pt x="833" y="7574"/>
                  </a:lnTo>
                  <a:lnTo>
                    <a:pt x="852" y="7547"/>
                  </a:lnTo>
                  <a:lnTo>
                    <a:pt x="873" y="7522"/>
                  </a:lnTo>
                  <a:lnTo>
                    <a:pt x="898" y="7501"/>
                  </a:lnTo>
                  <a:lnTo>
                    <a:pt x="925" y="7482"/>
                  </a:lnTo>
                  <a:lnTo>
                    <a:pt x="954" y="7468"/>
                  </a:lnTo>
                  <a:lnTo>
                    <a:pt x="985" y="7458"/>
                  </a:lnTo>
                  <a:lnTo>
                    <a:pt x="1017" y="7451"/>
                  </a:lnTo>
                  <a:lnTo>
                    <a:pt x="1050" y="7449"/>
                  </a:lnTo>
                  <a:lnTo>
                    <a:pt x="2167" y="7449"/>
                  </a:lnTo>
                  <a:lnTo>
                    <a:pt x="2167" y="6303"/>
                  </a:lnTo>
                  <a:lnTo>
                    <a:pt x="2162" y="6302"/>
                  </a:lnTo>
                  <a:lnTo>
                    <a:pt x="2016" y="6270"/>
                  </a:lnTo>
                  <a:lnTo>
                    <a:pt x="1987" y="6261"/>
                  </a:lnTo>
                  <a:lnTo>
                    <a:pt x="1856" y="6209"/>
                  </a:lnTo>
                  <a:lnTo>
                    <a:pt x="1829" y="6197"/>
                  </a:lnTo>
                  <a:lnTo>
                    <a:pt x="1713" y="6130"/>
                  </a:lnTo>
                  <a:lnTo>
                    <a:pt x="1690" y="6114"/>
                  </a:lnTo>
                  <a:lnTo>
                    <a:pt x="1587" y="6035"/>
                  </a:lnTo>
                  <a:lnTo>
                    <a:pt x="1569" y="6018"/>
                  </a:lnTo>
                  <a:lnTo>
                    <a:pt x="1479" y="5929"/>
                  </a:lnTo>
                  <a:lnTo>
                    <a:pt x="1464" y="5912"/>
                  </a:lnTo>
                  <a:lnTo>
                    <a:pt x="1387" y="5816"/>
                  </a:lnTo>
                  <a:lnTo>
                    <a:pt x="1376" y="5800"/>
                  </a:lnTo>
                  <a:lnTo>
                    <a:pt x="1311" y="5699"/>
                  </a:lnTo>
                  <a:lnTo>
                    <a:pt x="1302" y="5684"/>
                  </a:lnTo>
                  <a:lnTo>
                    <a:pt x="1249" y="5582"/>
                  </a:lnTo>
                  <a:lnTo>
                    <a:pt x="1242" y="5567"/>
                  </a:lnTo>
                  <a:lnTo>
                    <a:pt x="1200" y="5468"/>
                  </a:lnTo>
                  <a:lnTo>
                    <a:pt x="1194" y="5453"/>
                  </a:lnTo>
                  <a:lnTo>
                    <a:pt x="1162" y="5358"/>
                  </a:lnTo>
                  <a:lnTo>
                    <a:pt x="1158" y="5343"/>
                  </a:lnTo>
                  <a:lnTo>
                    <a:pt x="1136" y="5256"/>
                  </a:lnTo>
                  <a:lnTo>
                    <a:pt x="1133" y="5240"/>
                  </a:lnTo>
                  <a:lnTo>
                    <a:pt x="1120" y="5163"/>
                  </a:lnTo>
                  <a:lnTo>
                    <a:pt x="1118" y="5143"/>
                  </a:lnTo>
                  <a:lnTo>
                    <a:pt x="1113" y="5079"/>
                  </a:lnTo>
                  <a:lnTo>
                    <a:pt x="1113" y="5053"/>
                  </a:lnTo>
                  <a:lnTo>
                    <a:pt x="1117" y="5027"/>
                  </a:lnTo>
                  <a:lnTo>
                    <a:pt x="1123" y="5002"/>
                  </a:lnTo>
                  <a:lnTo>
                    <a:pt x="1133" y="4978"/>
                  </a:lnTo>
                  <a:lnTo>
                    <a:pt x="1146" y="4956"/>
                  </a:lnTo>
                  <a:lnTo>
                    <a:pt x="1162" y="4935"/>
                  </a:lnTo>
                  <a:lnTo>
                    <a:pt x="1180" y="4917"/>
                  </a:lnTo>
                  <a:lnTo>
                    <a:pt x="1200" y="4901"/>
                  </a:lnTo>
                  <a:lnTo>
                    <a:pt x="1223" y="4888"/>
                  </a:lnTo>
                  <a:lnTo>
                    <a:pt x="1246" y="4877"/>
                  </a:lnTo>
                  <a:lnTo>
                    <a:pt x="1271" y="4870"/>
                  </a:lnTo>
                  <a:lnTo>
                    <a:pt x="1297" y="4867"/>
                  </a:lnTo>
                  <a:lnTo>
                    <a:pt x="1323" y="4866"/>
                  </a:lnTo>
                  <a:lnTo>
                    <a:pt x="1484" y="4874"/>
                  </a:lnTo>
                  <a:lnTo>
                    <a:pt x="1505" y="4876"/>
                  </a:lnTo>
                  <a:lnTo>
                    <a:pt x="1651" y="4899"/>
                  </a:lnTo>
                  <a:lnTo>
                    <a:pt x="1674" y="4904"/>
                  </a:lnTo>
                  <a:lnTo>
                    <a:pt x="1805" y="4941"/>
                  </a:lnTo>
                  <a:lnTo>
                    <a:pt x="1829" y="4949"/>
                  </a:lnTo>
                  <a:lnTo>
                    <a:pt x="1945" y="4998"/>
                  </a:lnTo>
                  <a:lnTo>
                    <a:pt x="1969" y="5010"/>
                  </a:lnTo>
                  <a:lnTo>
                    <a:pt x="2072" y="5071"/>
                  </a:lnTo>
                  <a:lnTo>
                    <a:pt x="2095" y="5087"/>
                  </a:lnTo>
                  <a:lnTo>
                    <a:pt x="2184" y="5158"/>
                  </a:lnTo>
                  <a:lnTo>
                    <a:pt x="2204" y="5176"/>
                  </a:lnTo>
                  <a:lnTo>
                    <a:pt x="2281" y="5257"/>
                  </a:lnTo>
                  <a:lnTo>
                    <a:pt x="2298" y="5277"/>
                  </a:lnTo>
                  <a:lnTo>
                    <a:pt x="2362" y="5365"/>
                  </a:lnTo>
                  <a:lnTo>
                    <a:pt x="2376" y="5386"/>
                  </a:lnTo>
                  <a:lnTo>
                    <a:pt x="2379" y="5393"/>
                  </a:lnTo>
                  <a:lnTo>
                    <a:pt x="2393" y="5394"/>
                  </a:lnTo>
                  <a:lnTo>
                    <a:pt x="2419" y="5399"/>
                  </a:lnTo>
                  <a:lnTo>
                    <a:pt x="2444" y="5407"/>
                  </a:lnTo>
                  <a:lnTo>
                    <a:pt x="2467" y="5419"/>
                  </a:lnTo>
                  <a:lnTo>
                    <a:pt x="2489" y="5433"/>
                  </a:lnTo>
                  <a:lnTo>
                    <a:pt x="2508" y="5451"/>
                  </a:lnTo>
                  <a:lnTo>
                    <a:pt x="2526" y="5470"/>
                  </a:lnTo>
                  <a:lnTo>
                    <a:pt x="2540" y="5492"/>
                  </a:lnTo>
                  <a:lnTo>
                    <a:pt x="2552" y="5515"/>
                  </a:lnTo>
                  <a:lnTo>
                    <a:pt x="2560" y="5540"/>
                  </a:lnTo>
                  <a:lnTo>
                    <a:pt x="2565" y="5566"/>
                  </a:lnTo>
                  <a:lnTo>
                    <a:pt x="2567" y="5592"/>
                  </a:lnTo>
                  <a:lnTo>
                    <a:pt x="2567" y="7449"/>
                  </a:lnTo>
                  <a:lnTo>
                    <a:pt x="4800" y="7449"/>
                  </a:lnTo>
                  <a:lnTo>
                    <a:pt x="4800" y="4988"/>
                  </a:lnTo>
                  <a:lnTo>
                    <a:pt x="4796" y="4988"/>
                  </a:lnTo>
                  <a:lnTo>
                    <a:pt x="4767" y="4984"/>
                  </a:lnTo>
                  <a:lnTo>
                    <a:pt x="4593" y="4945"/>
                  </a:lnTo>
                  <a:lnTo>
                    <a:pt x="4565" y="4937"/>
                  </a:lnTo>
                  <a:lnTo>
                    <a:pt x="4407" y="4876"/>
                  </a:lnTo>
                  <a:lnTo>
                    <a:pt x="4382" y="4864"/>
                  </a:lnTo>
                  <a:lnTo>
                    <a:pt x="4239" y="4785"/>
                  </a:lnTo>
                  <a:lnTo>
                    <a:pt x="4217" y="4771"/>
                  </a:lnTo>
                  <a:lnTo>
                    <a:pt x="4089" y="4676"/>
                  </a:lnTo>
                  <a:lnTo>
                    <a:pt x="4070" y="4661"/>
                  </a:lnTo>
                  <a:lnTo>
                    <a:pt x="3957" y="4554"/>
                  </a:lnTo>
                  <a:lnTo>
                    <a:pt x="3942" y="4538"/>
                  </a:lnTo>
                  <a:lnTo>
                    <a:pt x="3843" y="4422"/>
                  </a:lnTo>
                  <a:lnTo>
                    <a:pt x="3831" y="4406"/>
                  </a:lnTo>
                  <a:lnTo>
                    <a:pt x="3747" y="4284"/>
                  </a:lnTo>
                  <a:lnTo>
                    <a:pt x="3737" y="4268"/>
                  </a:lnTo>
                  <a:lnTo>
                    <a:pt x="3666" y="4143"/>
                  </a:lnTo>
                  <a:lnTo>
                    <a:pt x="3658" y="4128"/>
                  </a:lnTo>
                  <a:lnTo>
                    <a:pt x="3601" y="4003"/>
                  </a:lnTo>
                  <a:lnTo>
                    <a:pt x="3595" y="3988"/>
                  </a:lnTo>
                  <a:lnTo>
                    <a:pt x="3551" y="3866"/>
                  </a:lnTo>
                  <a:lnTo>
                    <a:pt x="3546" y="3850"/>
                  </a:lnTo>
                  <a:lnTo>
                    <a:pt x="3515" y="3736"/>
                  </a:lnTo>
                  <a:lnTo>
                    <a:pt x="3511" y="3718"/>
                  </a:lnTo>
                  <a:lnTo>
                    <a:pt x="3492" y="3613"/>
                  </a:lnTo>
                  <a:lnTo>
                    <a:pt x="3490" y="3591"/>
                  </a:lnTo>
                  <a:lnTo>
                    <a:pt x="3483" y="3499"/>
                  </a:lnTo>
                  <a:lnTo>
                    <a:pt x="3483" y="3473"/>
                  </a:lnTo>
                  <a:lnTo>
                    <a:pt x="3487" y="3447"/>
                  </a:lnTo>
                  <a:lnTo>
                    <a:pt x="3494" y="3422"/>
                  </a:lnTo>
                  <a:lnTo>
                    <a:pt x="3503" y="3398"/>
                  </a:lnTo>
                  <a:lnTo>
                    <a:pt x="3517" y="3375"/>
                  </a:lnTo>
                  <a:lnTo>
                    <a:pt x="3532" y="3354"/>
                  </a:lnTo>
                  <a:lnTo>
                    <a:pt x="3551" y="3336"/>
                  </a:lnTo>
                  <a:lnTo>
                    <a:pt x="3571" y="3320"/>
                  </a:lnTo>
                  <a:lnTo>
                    <a:pt x="3594" y="3307"/>
                  </a:lnTo>
                  <a:lnTo>
                    <a:pt x="3618" y="3297"/>
                  </a:lnTo>
                  <a:lnTo>
                    <a:pt x="3643" y="3290"/>
                  </a:lnTo>
                  <a:lnTo>
                    <a:pt x="3669" y="3286"/>
                  </a:lnTo>
                  <a:lnTo>
                    <a:pt x="3695" y="3286"/>
                  </a:lnTo>
                  <a:lnTo>
                    <a:pt x="3885" y="3298"/>
                  </a:lnTo>
                  <a:lnTo>
                    <a:pt x="3911" y="3301"/>
                  </a:lnTo>
                  <a:lnTo>
                    <a:pt x="4084" y="3335"/>
                  </a:lnTo>
                  <a:lnTo>
                    <a:pt x="4110" y="3342"/>
                  </a:lnTo>
                  <a:lnTo>
                    <a:pt x="4268" y="3395"/>
                  </a:lnTo>
                  <a:lnTo>
                    <a:pt x="4293" y="3405"/>
                  </a:lnTo>
                  <a:lnTo>
                    <a:pt x="4436" y="3475"/>
                  </a:lnTo>
                  <a:lnTo>
                    <a:pt x="4458" y="3489"/>
                  </a:lnTo>
                  <a:lnTo>
                    <a:pt x="4586" y="3574"/>
                  </a:lnTo>
                  <a:lnTo>
                    <a:pt x="4606" y="3589"/>
                  </a:lnTo>
                  <a:lnTo>
                    <a:pt x="4719" y="3687"/>
                  </a:lnTo>
                  <a:lnTo>
                    <a:pt x="4736" y="3704"/>
                  </a:lnTo>
                  <a:lnTo>
                    <a:pt x="4835" y="3812"/>
                  </a:lnTo>
                  <a:lnTo>
                    <a:pt x="4849" y="3829"/>
                  </a:lnTo>
                  <a:lnTo>
                    <a:pt x="4871" y="3860"/>
                  </a:lnTo>
                  <a:lnTo>
                    <a:pt x="4878" y="3853"/>
                  </a:lnTo>
                  <a:lnTo>
                    <a:pt x="4900" y="3839"/>
                  </a:lnTo>
                  <a:lnTo>
                    <a:pt x="4923" y="3827"/>
                  </a:lnTo>
                  <a:lnTo>
                    <a:pt x="4948" y="3819"/>
                  </a:lnTo>
                  <a:lnTo>
                    <a:pt x="4974" y="3814"/>
                  </a:lnTo>
                  <a:lnTo>
                    <a:pt x="5000" y="3812"/>
                  </a:lnTo>
                  <a:lnTo>
                    <a:pt x="5026" y="3814"/>
                  </a:lnTo>
                  <a:lnTo>
                    <a:pt x="5052" y="3819"/>
                  </a:lnTo>
                  <a:lnTo>
                    <a:pt x="5077" y="3827"/>
                  </a:lnTo>
                  <a:lnTo>
                    <a:pt x="5100" y="3839"/>
                  </a:lnTo>
                  <a:lnTo>
                    <a:pt x="5122" y="3853"/>
                  </a:lnTo>
                  <a:lnTo>
                    <a:pt x="5141" y="3871"/>
                  </a:lnTo>
                  <a:lnTo>
                    <a:pt x="5159" y="3890"/>
                  </a:lnTo>
                  <a:lnTo>
                    <a:pt x="5173" y="3912"/>
                  </a:lnTo>
                  <a:lnTo>
                    <a:pt x="5185" y="3935"/>
                  </a:lnTo>
                  <a:lnTo>
                    <a:pt x="5193" y="3960"/>
                  </a:lnTo>
                  <a:lnTo>
                    <a:pt x="5198" y="3986"/>
                  </a:lnTo>
                  <a:lnTo>
                    <a:pt x="5200" y="4012"/>
                  </a:lnTo>
                  <a:lnTo>
                    <a:pt x="5200" y="7449"/>
                  </a:lnTo>
                  <a:lnTo>
                    <a:pt x="7383" y="7449"/>
                  </a:lnTo>
                  <a:lnTo>
                    <a:pt x="7383" y="4146"/>
                  </a:lnTo>
                  <a:lnTo>
                    <a:pt x="7378" y="4146"/>
                  </a:lnTo>
                  <a:lnTo>
                    <a:pt x="7359" y="4144"/>
                  </a:lnTo>
                  <a:lnTo>
                    <a:pt x="7129" y="4099"/>
                  </a:lnTo>
                  <a:lnTo>
                    <a:pt x="7111" y="4094"/>
                  </a:lnTo>
                  <a:lnTo>
                    <a:pt x="6898" y="4024"/>
                  </a:lnTo>
                  <a:lnTo>
                    <a:pt x="6881" y="4017"/>
                  </a:lnTo>
                  <a:lnTo>
                    <a:pt x="6685" y="3923"/>
                  </a:lnTo>
                  <a:lnTo>
                    <a:pt x="6669" y="3915"/>
                  </a:lnTo>
                  <a:lnTo>
                    <a:pt x="6491" y="3802"/>
                  </a:lnTo>
                  <a:lnTo>
                    <a:pt x="6477" y="3792"/>
                  </a:lnTo>
                  <a:lnTo>
                    <a:pt x="6316" y="3663"/>
                  </a:lnTo>
                  <a:lnTo>
                    <a:pt x="6304" y="3652"/>
                  </a:lnTo>
                  <a:lnTo>
                    <a:pt x="6161" y="3509"/>
                  </a:lnTo>
                  <a:lnTo>
                    <a:pt x="6151" y="3498"/>
                  </a:lnTo>
                  <a:lnTo>
                    <a:pt x="6026" y="3346"/>
                  </a:lnTo>
                  <a:lnTo>
                    <a:pt x="6017" y="3334"/>
                  </a:lnTo>
                  <a:lnTo>
                    <a:pt x="5911" y="3174"/>
                  </a:lnTo>
                  <a:lnTo>
                    <a:pt x="5904" y="3162"/>
                  </a:lnTo>
                  <a:lnTo>
                    <a:pt x="5816" y="2999"/>
                  </a:lnTo>
                  <a:lnTo>
                    <a:pt x="5810" y="2986"/>
                  </a:lnTo>
                  <a:lnTo>
                    <a:pt x="5741" y="2822"/>
                  </a:lnTo>
                  <a:lnTo>
                    <a:pt x="5736" y="2808"/>
                  </a:lnTo>
                  <a:lnTo>
                    <a:pt x="5686" y="2647"/>
                  </a:lnTo>
                  <a:lnTo>
                    <a:pt x="5683" y="2631"/>
                  </a:lnTo>
                  <a:lnTo>
                    <a:pt x="5653" y="2476"/>
                  </a:lnTo>
                  <a:lnTo>
                    <a:pt x="5650" y="2458"/>
                  </a:lnTo>
                  <a:lnTo>
                    <a:pt x="5640" y="2311"/>
                  </a:lnTo>
                  <a:lnTo>
                    <a:pt x="5640" y="2292"/>
                  </a:lnTo>
                  <a:lnTo>
                    <a:pt x="5643" y="2272"/>
                  </a:lnTo>
                  <a:lnTo>
                    <a:pt x="5648" y="2253"/>
                  </a:lnTo>
                  <a:lnTo>
                    <a:pt x="5655" y="2235"/>
                  </a:lnTo>
                  <a:lnTo>
                    <a:pt x="5665" y="2218"/>
                  </a:lnTo>
                  <a:lnTo>
                    <a:pt x="5677" y="2203"/>
                  </a:lnTo>
                  <a:lnTo>
                    <a:pt x="5690" y="2189"/>
                  </a:lnTo>
                  <a:lnTo>
                    <a:pt x="5706" y="2177"/>
                  </a:lnTo>
                  <a:lnTo>
                    <a:pt x="5723" y="2167"/>
                  </a:lnTo>
                  <a:lnTo>
                    <a:pt x="5741" y="2159"/>
                  </a:lnTo>
                  <a:lnTo>
                    <a:pt x="5759" y="2154"/>
                  </a:lnTo>
                  <a:lnTo>
                    <a:pt x="5779" y="2151"/>
                  </a:lnTo>
                  <a:lnTo>
                    <a:pt x="5798" y="2151"/>
                  </a:lnTo>
                  <a:lnTo>
                    <a:pt x="6044" y="2165"/>
                  </a:lnTo>
                  <a:lnTo>
                    <a:pt x="6061" y="2167"/>
                  </a:lnTo>
                  <a:lnTo>
                    <a:pt x="6291" y="2207"/>
                  </a:lnTo>
                  <a:lnTo>
                    <a:pt x="6308" y="2211"/>
                  </a:lnTo>
                  <a:lnTo>
                    <a:pt x="6521" y="2274"/>
                  </a:lnTo>
                  <a:lnTo>
                    <a:pt x="6537" y="2280"/>
                  </a:lnTo>
                  <a:lnTo>
                    <a:pt x="6733" y="2364"/>
                  </a:lnTo>
                  <a:lnTo>
                    <a:pt x="6749" y="2372"/>
                  </a:lnTo>
                  <a:lnTo>
                    <a:pt x="6927" y="2476"/>
                  </a:lnTo>
                  <a:lnTo>
                    <a:pt x="6942" y="2486"/>
                  </a:lnTo>
                  <a:lnTo>
                    <a:pt x="7103" y="2606"/>
                  </a:lnTo>
                  <a:lnTo>
                    <a:pt x="7116" y="2617"/>
                  </a:lnTo>
                  <a:lnTo>
                    <a:pt x="7259" y="2751"/>
                  </a:lnTo>
                  <a:close/>
                  <a:moveTo>
                    <a:pt x="6231" y="2501"/>
                  </a:moveTo>
                  <a:lnTo>
                    <a:pt x="6019" y="2464"/>
                  </a:lnTo>
                  <a:lnTo>
                    <a:pt x="5955" y="2460"/>
                  </a:lnTo>
                  <a:lnTo>
                    <a:pt x="5976" y="2567"/>
                  </a:lnTo>
                  <a:lnTo>
                    <a:pt x="6021" y="2713"/>
                  </a:lnTo>
                  <a:lnTo>
                    <a:pt x="6084" y="2863"/>
                  </a:lnTo>
                  <a:lnTo>
                    <a:pt x="6165" y="3014"/>
                  </a:lnTo>
                  <a:lnTo>
                    <a:pt x="6263" y="3161"/>
                  </a:lnTo>
                  <a:lnTo>
                    <a:pt x="6378" y="3302"/>
                  </a:lnTo>
                  <a:lnTo>
                    <a:pt x="6510" y="3434"/>
                  </a:lnTo>
                  <a:lnTo>
                    <a:pt x="6658" y="3553"/>
                  </a:lnTo>
                  <a:lnTo>
                    <a:pt x="6822" y="3656"/>
                  </a:lnTo>
                  <a:lnTo>
                    <a:pt x="7001" y="3742"/>
                  </a:lnTo>
                  <a:lnTo>
                    <a:pt x="7196" y="3806"/>
                  </a:lnTo>
                  <a:lnTo>
                    <a:pt x="7383" y="3843"/>
                  </a:lnTo>
                  <a:lnTo>
                    <a:pt x="7383" y="3500"/>
                  </a:lnTo>
                  <a:lnTo>
                    <a:pt x="7339" y="3392"/>
                  </a:lnTo>
                  <a:lnTo>
                    <a:pt x="7259" y="3242"/>
                  </a:lnTo>
                  <a:lnTo>
                    <a:pt x="7161" y="3098"/>
                  </a:lnTo>
                  <a:lnTo>
                    <a:pt x="7047" y="2964"/>
                  </a:lnTo>
                  <a:lnTo>
                    <a:pt x="6916" y="2841"/>
                  </a:lnTo>
                  <a:lnTo>
                    <a:pt x="6769" y="2731"/>
                  </a:lnTo>
                  <a:lnTo>
                    <a:pt x="6606" y="2636"/>
                  </a:lnTo>
                  <a:lnTo>
                    <a:pt x="6427" y="2559"/>
                  </a:lnTo>
                  <a:lnTo>
                    <a:pt x="6231" y="2501"/>
                  </a:lnTo>
                  <a:close/>
                  <a:moveTo>
                    <a:pt x="4247" y="3828"/>
                  </a:moveTo>
                  <a:lnTo>
                    <a:pt x="4128" y="3770"/>
                  </a:lnTo>
                  <a:lnTo>
                    <a:pt x="3995" y="3725"/>
                  </a:lnTo>
                  <a:lnTo>
                    <a:pt x="3922" y="3711"/>
                  </a:lnTo>
                  <a:lnTo>
                    <a:pt x="3930" y="3738"/>
                  </a:lnTo>
                  <a:lnTo>
                    <a:pt x="3968" y="3844"/>
                  </a:lnTo>
                  <a:lnTo>
                    <a:pt x="4018" y="3953"/>
                  </a:lnTo>
                  <a:lnTo>
                    <a:pt x="4081" y="4063"/>
                  </a:lnTo>
                  <a:lnTo>
                    <a:pt x="4155" y="4170"/>
                  </a:lnTo>
                  <a:lnTo>
                    <a:pt x="4240" y="4271"/>
                  </a:lnTo>
                  <a:lnTo>
                    <a:pt x="4336" y="4362"/>
                  </a:lnTo>
                  <a:lnTo>
                    <a:pt x="4444" y="4442"/>
                  </a:lnTo>
                  <a:lnTo>
                    <a:pt x="4563" y="4508"/>
                  </a:lnTo>
                  <a:lnTo>
                    <a:pt x="4694" y="4558"/>
                  </a:lnTo>
                  <a:lnTo>
                    <a:pt x="4772" y="4575"/>
                  </a:lnTo>
                  <a:lnTo>
                    <a:pt x="4752" y="4495"/>
                  </a:lnTo>
                  <a:lnTo>
                    <a:pt x="4714" y="4386"/>
                  </a:lnTo>
                  <a:lnTo>
                    <a:pt x="4665" y="4277"/>
                  </a:lnTo>
                  <a:lnTo>
                    <a:pt x="4604" y="4172"/>
                  </a:lnTo>
                  <a:lnTo>
                    <a:pt x="4532" y="4073"/>
                  </a:lnTo>
                  <a:lnTo>
                    <a:pt x="4449" y="3982"/>
                  </a:lnTo>
                  <a:lnTo>
                    <a:pt x="4354" y="3900"/>
                  </a:lnTo>
                  <a:lnTo>
                    <a:pt x="4247" y="3828"/>
                  </a:lnTo>
                  <a:close/>
                  <a:moveTo>
                    <a:pt x="1856" y="5408"/>
                  </a:moveTo>
                  <a:lnTo>
                    <a:pt x="1777" y="5362"/>
                  </a:lnTo>
                  <a:lnTo>
                    <a:pt x="1685" y="5322"/>
                  </a:lnTo>
                  <a:lnTo>
                    <a:pt x="1578" y="5292"/>
                  </a:lnTo>
                  <a:lnTo>
                    <a:pt x="1561" y="5290"/>
                  </a:lnTo>
                  <a:lnTo>
                    <a:pt x="1571" y="5319"/>
                  </a:lnTo>
                  <a:lnTo>
                    <a:pt x="1607" y="5404"/>
                  </a:lnTo>
                  <a:lnTo>
                    <a:pt x="1652" y="5490"/>
                  </a:lnTo>
                  <a:lnTo>
                    <a:pt x="1706" y="5574"/>
                  </a:lnTo>
                  <a:lnTo>
                    <a:pt x="1770" y="5654"/>
                  </a:lnTo>
                  <a:lnTo>
                    <a:pt x="1842" y="5726"/>
                  </a:lnTo>
                  <a:lnTo>
                    <a:pt x="1924" y="5790"/>
                  </a:lnTo>
                  <a:lnTo>
                    <a:pt x="2016" y="5842"/>
                  </a:lnTo>
                  <a:lnTo>
                    <a:pt x="2119" y="5883"/>
                  </a:lnTo>
                  <a:lnTo>
                    <a:pt x="2145" y="5889"/>
                  </a:lnTo>
                  <a:lnTo>
                    <a:pt x="2134" y="5834"/>
                  </a:lnTo>
                  <a:lnTo>
                    <a:pt x="2108" y="5747"/>
                  </a:lnTo>
                  <a:lnTo>
                    <a:pt x="2074" y="5666"/>
                  </a:lnTo>
                  <a:lnTo>
                    <a:pt x="2032" y="5591"/>
                  </a:lnTo>
                  <a:lnTo>
                    <a:pt x="1983" y="5524"/>
                  </a:lnTo>
                  <a:lnTo>
                    <a:pt x="1924" y="5463"/>
                  </a:lnTo>
                  <a:lnTo>
                    <a:pt x="1856" y="54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2791;p25">
            <a:extLst>
              <a:ext uri="{FF2B5EF4-FFF2-40B4-BE49-F238E27FC236}">
                <a16:creationId xmlns:a16="http://schemas.microsoft.com/office/drawing/2014/main" id="{9B61E933-2E6B-4844-921D-99CC94D013AA}"/>
              </a:ext>
            </a:extLst>
          </p:cNvPr>
          <p:cNvGrpSpPr/>
          <p:nvPr/>
        </p:nvGrpSpPr>
        <p:grpSpPr>
          <a:xfrm>
            <a:off x="2962542" y="861060"/>
            <a:ext cx="633202" cy="633202"/>
            <a:chOff x="2962542" y="861060"/>
            <a:chExt cx="633202" cy="633202"/>
          </a:xfrm>
          <a:solidFill>
            <a:schemeClr val="bg1"/>
          </a:solidFill>
        </p:grpSpPr>
        <p:sp>
          <p:nvSpPr>
            <p:cNvPr id="184" name="Google Shape;2792;p25">
              <a:extLst>
                <a:ext uri="{FF2B5EF4-FFF2-40B4-BE49-F238E27FC236}">
                  <a16:creationId xmlns:a16="http://schemas.microsoft.com/office/drawing/2014/main" id="{D901BAB0-715B-4C78-B3BB-1D56197D394D}"/>
                </a:ext>
              </a:extLst>
            </p:cNvPr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30" y="2068"/>
                  </a:moveTo>
                  <a:lnTo>
                    <a:pt x="4640" y="2200"/>
                  </a:lnTo>
                  <a:lnTo>
                    <a:pt x="4672" y="2247"/>
                  </a:lnTo>
                  <a:lnTo>
                    <a:pt x="4706" y="2092"/>
                  </a:lnTo>
                  <a:lnTo>
                    <a:pt x="4758" y="1929"/>
                  </a:lnTo>
                  <a:lnTo>
                    <a:pt x="4824" y="1772"/>
                  </a:lnTo>
                  <a:lnTo>
                    <a:pt x="4904" y="1622"/>
                  </a:lnTo>
                  <a:lnTo>
                    <a:pt x="5000" y="1480"/>
                  </a:lnTo>
                  <a:lnTo>
                    <a:pt x="5096" y="1622"/>
                  </a:lnTo>
                  <a:lnTo>
                    <a:pt x="5176" y="1772"/>
                  </a:lnTo>
                  <a:lnTo>
                    <a:pt x="5242" y="1929"/>
                  </a:lnTo>
                  <a:lnTo>
                    <a:pt x="5294" y="2092"/>
                  </a:lnTo>
                  <a:lnTo>
                    <a:pt x="5328" y="2247"/>
                  </a:lnTo>
                  <a:lnTo>
                    <a:pt x="5360" y="2200"/>
                  </a:lnTo>
                  <a:lnTo>
                    <a:pt x="5470" y="2068"/>
                  </a:lnTo>
                  <a:lnTo>
                    <a:pt x="5595" y="1945"/>
                  </a:lnTo>
                  <a:lnTo>
                    <a:pt x="5735" y="1833"/>
                  </a:lnTo>
                  <a:lnTo>
                    <a:pt x="5889" y="1730"/>
                  </a:lnTo>
                  <a:lnTo>
                    <a:pt x="6058" y="1637"/>
                  </a:lnTo>
                  <a:lnTo>
                    <a:pt x="6242" y="1553"/>
                  </a:lnTo>
                  <a:lnTo>
                    <a:pt x="6440" y="1480"/>
                  </a:lnTo>
                  <a:lnTo>
                    <a:pt x="6433" y="1622"/>
                  </a:lnTo>
                  <a:lnTo>
                    <a:pt x="6411" y="1771"/>
                  </a:lnTo>
                  <a:lnTo>
                    <a:pt x="6374" y="1926"/>
                  </a:lnTo>
                  <a:lnTo>
                    <a:pt x="6322" y="2085"/>
                  </a:lnTo>
                  <a:lnTo>
                    <a:pt x="6256" y="2244"/>
                  </a:lnTo>
                  <a:lnTo>
                    <a:pt x="6176" y="2404"/>
                  </a:lnTo>
                  <a:lnTo>
                    <a:pt x="6080" y="2560"/>
                  </a:lnTo>
                  <a:lnTo>
                    <a:pt x="5970" y="2711"/>
                  </a:lnTo>
                  <a:lnTo>
                    <a:pt x="5845" y="2856"/>
                  </a:lnTo>
                  <a:lnTo>
                    <a:pt x="5705" y="2991"/>
                  </a:lnTo>
                  <a:lnTo>
                    <a:pt x="5551" y="3116"/>
                  </a:lnTo>
                  <a:lnTo>
                    <a:pt x="5382" y="3226"/>
                  </a:lnTo>
                  <a:lnTo>
                    <a:pt x="5227" y="3307"/>
                  </a:lnTo>
                  <a:lnTo>
                    <a:pt x="5176" y="3428"/>
                  </a:lnTo>
                  <a:lnTo>
                    <a:pt x="5096" y="3578"/>
                  </a:lnTo>
                  <a:lnTo>
                    <a:pt x="5000" y="3720"/>
                  </a:lnTo>
                  <a:lnTo>
                    <a:pt x="4904" y="3578"/>
                  </a:lnTo>
                  <a:lnTo>
                    <a:pt x="4824" y="3428"/>
                  </a:lnTo>
                  <a:lnTo>
                    <a:pt x="4773" y="3307"/>
                  </a:lnTo>
                  <a:lnTo>
                    <a:pt x="4618" y="3226"/>
                  </a:lnTo>
                  <a:lnTo>
                    <a:pt x="4449" y="3116"/>
                  </a:lnTo>
                  <a:lnTo>
                    <a:pt x="4295" y="2991"/>
                  </a:lnTo>
                  <a:lnTo>
                    <a:pt x="4155" y="2856"/>
                  </a:lnTo>
                  <a:lnTo>
                    <a:pt x="4030" y="2711"/>
                  </a:lnTo>
                  <a:lnTo>
                    <a:pt x="3920" y="2560"/>
                  </a:lnTo>
                  <a:lnTo>
                    <a:pt x="3824" y="2404"/>
                  </a:lnTo>
                  <a:lnTo>
                    <a:pt x="3744" y="2244"/>
                  </a:lnTo>
                  <a:lnTo>
                    <a:pt x="3678" y="2085"/>
                  </a:lnTo>
                  <a:lnTo>
                    <a:pt x="3626" y="1926"/>
                  </a:lnTo>
                  <a:lnTo>
                    <a:pt x="3589" y="1771"/>
                  </a:lnTo>
                  <a:lnTo>
                    <a:pt x="3567" y="1622"/>
                  </a:lnTo>
                  <a:lnTo>
                    <a:pt x="3560" y="1480"/>
                  </a:lnTo>
                  <a:lnTo>
                    <a:pt x="3758" y="1553"/>
                  </a:lnTo>
                  <a:lnTo>
                    <a:pt x="3942" y="1637"/>
                  </a:lnTo>
                  <a:lnTo>
                    <a:pt x="4111" y="1730"/>
                  </a:lnTo>
                  <a:lnTo>
                    <a:pt x="4265" y="1833"/>
                  </a:lnTo>
                  <a:lnTo>
                    <a:pt x="4405" y="1945"/>
                  </a:lnTo>
                  <a:lnTo>
                    <a:pt x="4530" y="2068"/>
                  </a:lnTo>
                  <a:close/>
                  <a:moveTo>
                    <a:pt x="4934" y="4427"/>
                  </a:moveTo>
                  <a:lnTo>
                    <a:pt x="4971" y="4608"/>
                  </a:lnTo>
                  <a:lnTo>
                    <a:pt x="4993" y="4799"/>
                  </a:lnTo>
                  <a:lnTo>
                    <a:pt x="5000" y="5000"/>
                  </a:lnTo>
                  <a:lnTo>
                    <a:pt x="4802" y="4922"/>
                  </a:lnTo>
                  <a:lnTo>
                    <a:pt x="4618" y="4826"/>
                  </a:lnTo>
                  <a:lnTo>
                    <a:pt x="4449" y="4716"/>
                  </a:lnTo>
                  <a:lnTo>
                    <a:pt x="4295" y="4591"/>
                  </a:lnTo>
                  <a:lnTo>
                    <a:pt x="4155" y="4456"/>
                  </a:lnTo>
                  <a:lnTo>
                    <a:pt x="4030" y="4311"/>
                  </a:lnTo>
                  <a:lnTo>
                    <a:pt x="3920" y="4160"/>
                  </a:lnTo>
                  <a:lnTo>
                    <a:pt x="3824" y="4004"/>
                  </a:lnTo>
                  <a:lnTo>
                    <a:pt x="3744" y="3844"/>
                  </a:lnTo>
                  <a:lnTo>
                    <a:pt x="3678" y="3685"/>
                  </a:lnTo>
                  <a:lnTo>
                    <a:pt x="3626" y="3526"/>
                  </a:lnTo>
                  <a:lnTo>
                    <a:pt x="3589" y="3371"/>
                  </a:lnTo>
                  <a:lnTo>
                    <a:pt x="3567" y="3222"/>
                  </a:lnTo>
                  <a:lnTo>
                    <a:pt x="3560" y="3080"/>
                  </a:lnTo>
                  <a:lnTo>
                    <a:pt x="3758" y="3153"/>
                  </a:lnTo>
                  <a:lnTo>
                    <a:pt x="3942" y="3237"/>
                  </a:lnTo>
                  <a:lnTo>
                    <a:pt x="4111" y="3330"/>
                  </a:lnTo>
                  <a:lnTo>
                    <a:pt x="4265" y="3433"/>
                  </a:lnTo>
                  <a:lnTo>
                    <a:pt x="4405" y="3545"/>
                  </a:lnTo>
                  <a:lnTo>
                    <a:pt x="4530" y="3668"/>
                  </a:lnTo>
                  <a:lnTo>
                    <a:pt x="4640" y="3800"/>
                  </a:lnTo>
                  <a:lnTo>
                    <a:pt x="4736" y="3942"/>
                  </a:lnTo>
                  <a:lnTo>
                    <a:pt x="4816" y="4094"/>
                  </a:lnTo>
                  <a:lnTo>
                    <a:pt x="4882" y="4256"/>
                  </a:lnTo>
                  <a:lnTo>
                    <a:pt x="4934" y="4427"/>
                  </a:lnTo>
                  <a:close/>
                  <a:moveTo>
                    <a:pt x="5000" y="5000"/>
                  </a:moveTo>
                  <a:lnTo>
                    <a:pt x="5007" y="4799"/>
                  </a:lnTo>
                  <a:lnTo>
                    <a:pt x="5029" y="4608"/>
                  </a:lnTo>
                  <a:lnTo>
                    <a:pt x="5066" y="4427"/>
                  </a:lnTo>
                  <a:lnTo>
                    <a:pt x="5118" y="4256"/>
                  </a:lnTo>
                  <a:lnTo>
                    <a:pt x="5184" y="4094"/>
                  </a:lnTo>
                  <a:lnTo>
                    <a:pt x="5264" y="3942"/>
                  </a:lnTo>
                  <a:lnTo>
                    <a:pt x="5360" y="3800"/>
                  </a:lnTo>
                  <a:lnTo>
                    <a:pt x="5470" y="3668"/>
                  </a:lnTo>
                  <a:lnTo>
                    <a:pt x="5595" y="3545"/>
                  </a:lnTo>
                  <a:lnTo>
                    <a:pt x="5735" y="3433"/>
                  </a:lnTo>
                  <a:lnTo>
                    <a:pt x="5889" y="3330"/>
                  </a:lnTo>
                  <a:lnTo>
                    <a:pt x="6058" y="3237"/>
                  </a:lnTo>
                  <a:lnTo>
                    <a:pt x="6242" y="3153"/>
                  </a:lnTo>
                  <a:lnTo>
                    <a:pt x="6440" y="3080"/>
                  </a:lnTo>
                  <a:lnTo>
                    <a:pt x="6433" y="3222"/>
                  </a:lnTo>
                  <a:lnTo>
                    <a:pt x="6411" y="3371"/>
                  </a:lnTo>
                  <a:lnTo>
                    <a:pt x="6374" y="3526"/>
                  </a:lnTo>
                  <a:lnTo>
                    <a:pt x="6322" y="3685"/>
                  </a:lnTo>
                  <a:lnTo>
                    <a:pt x="6256" y="3844"/>
                  </a:lnTo>
                  <a:lnTo>
                    <a:pt x="6176" y="4004"/>
                  </a:lnTo>
                  <a:lnTo>
                    <a:pt x="6080" y="4160"/>
                  </a:lnTo>
                  <a:lnTo>
                    <a:pt x="5970" y="4311"/>
                  </a:lnTo>
                  <a:lnTo>
                    <a:pt x="5845" y="4456"/>
                  </a:lnTo>
                  <a:lnTo>
                    <a:pt x="5705" y="4591"/>
                  </a:lnTo>
                  <a:lnTo>
                    <a:pt x="5551" y="4716"/>
                  </a:lnTo>
                  <a:lnTo>
                    <a:pt x="5382" y="4826"/>
                  </a:lnTo>
                  <a:lnTo>
                    <a:pt x="5198" y="4922"/>
                  </a:lnTo>
                  <a:lnTo>
                    <a:pt x="5000" y="5000"/>
                  </a:lnTo>
                  <a:close/>
                  <a:moveTo>
                    <a:pt x="4934" y="6027"/>
                  </a:moveTo>
                  <a:lnTo>
                    <a:pt x="4971" y="6208"/>
                  </a:lnTo>
                  <a:lnTo>
                    <a:pt x="4993" y="6399"/>
                  </a:lnTo>
                  <a:lnTo>
                    <a:pt x="5000" y="6600"/>
                  </a:lnTo>
                  <a:lnTo>
                    <a:pt x="4802" y="6522"/>
                  </a:lnTo>
                  <a:lnTo>
                    <a:pt x="4618" y="6426"/>
                  </a:lnTo>
                  <a:lnTo>
                    <a:pt x="4449" y="6316"/>
                  </a:lnTo>
                  <a:lnTo>
                    <a:pt x="4295" y="6191"/>
                  </a:lnTo>
                  <a:lnTo>
                    <a:pt x="4155" y="6056"/>
                  </a:lnTo>
                  <a:lnTo>
                    <a:pt x="4030" y="5911"/>
                  </a:lnTo>
                  <a:lnTo>
                    <a:pt x="3920" y="5760"/>
                  </a:lnTo>
                  <a:lnTo>
                    <a:pt x="3824" y="5604"/>
                  </a:lnTo>
                  <a:lnTo>
                    <a:pt x="3744" y="5444"/>
                  </a:lnTo>
                  <a:lnTo>
                    <a:pt x="3678" y="5285"/>
                  </a:lnTo>
                  <a:lnTo>
                    <a:pt x="3626" y="5126"/>
                  </a:lnTo>
                  <a:lnTo>
                    <a:pt x="3589" y="4971"/>
                  </a:lnTo>
                  <a:lnTo>
                    <a:pt x="3567" y="4822"/>
                  </a:lnTo>
                  <a:lnTo>
                    <a:pt x="3560" y="4680"/>
                  </a:lnTo>
                  <a:lnTo>
                    <a:pt x="3758" y="4753"/>
                  </a:lnTo>
                  <a:lnTo>
                    <a:pt x="3942" y="4837"/>
                  </a:lnTo>
                  <a:lnTo>
                    <a:pt x="4111" y="4930"/>
                  </a:lnTo>
                  <a:lnTo>
                    <a:pt x="4265" y="5033"/>
                  </a:lnTo>
                  <a:lnTo>
                    <a:pt x="4405" y="5145"/>
                  </a:lnTo>
                  <a:lnTo>
                    <a:pt x="4530" y="5268"/>
                  </a:lnTo>
                  <a:lnTo>
                    <a:pt x="4640" y="5400"/>
                  </a:lnTo>
                  <a:lnTo>
                    <a:pt x="4736" y="5542"/>
                  </a:lnTo>
                  <a:lnTo>
                    <a:pt x="4816" y="5694"/>
                  </a:lnTo>
                  <a:lnTo>
                    <a:pt x="4882" y="5856"/>
                  </a:lnTo>
                  <a:lnTo>
                    <a:pt x="4934" y="6027"/>
                  </a:lnTo>
                  <a:close/>
                  <a:moveTo>
                    <a:pt x="5000" y="6600"/>
                  </a:moveTo>
                  <a:lnTo>
                    <a:pt x="5007" y="6399"/>
                  </a:lnTo>
                  <a:lnTo>
                    <a:pt x="5029" y="6208"/>
                  </a:lnTo>
                  <a:lnTo>
                    <a:pt x="5066" y="6027"/>
                  </a:lnTo>
                  <a:lnTo>
                    <a:pt x="5118" y="5856"/>
                  </a:lnTo>
                  <a:lnTo>
                    <a:pt x="5184" y="5694"/>
                  </a:lnTo>
                  <a:lnTo>
                    <a:pt x="5264" y="5542"/>
                  </a:lnTo>
                  <a:lnTo>
                    <a:pt x="5360" y="5400"/>
                  </a:lnTo>
                  <a:lnTo>
                    <a:pt x="5470" y="5268"/>
                  </a:lnTo>
                  <a:lnTo>
                    <a:pt x="5595" y="5145"/>
                  </a:lnTo>
                  <a:lnTo>
                    <a:pt x="5735" y="5033"/>
                  </a:lnTo>
                  <a:lnTo>
                    <a:pt x="5889" y="4930"/>
                  </a:lnTo>
                  <a:lnTo>
                    <a:pt x="6058" y="4837"/>
                  </a:lnTo>
                  <a:lnTo>
                    <a:pt x="6242" y="4753"/>
                  </a:lnTo>
                  <a:lnTo>
                    <a:pt x="6440" y="4680"/>
                  </a:lnTo>
                  <a:lnTo>
                    <a:pt x="6433" y="4822"/>
                  </a:lnTo>
                  <a:lnTo>
                    <a:pt x="6411" y="4971"/>
                  </a:lnTo>
                  <a:lnTo>
                    <a:pt x="6374" y="5126"/>
                  </a:lnTo>
                  <a:lnTo>
                    <a:pt x="6322" y="5285"/>
                  </a:lnTo>
                  <a:lnTo>
                    <a:pt x="6256" y="5444"/>
                  </a:lnTo>
                  <a:lnTo>
                    <a:pt x="6176" y="5604"/>
                  </a:lnTo>
                  <a:lnTo>
                    <a:pt x="6080" y="5760"/>
                  </a:lnTo>
                  <a:lnTo>
                    <a:pt x="5970" y="5911"/>
                  </a:lnTo>
                  <a:lnTo>
                    <a:pt x="5845" y="6056"/>
                  </a:lnTo>
                  <a:lnTo>
                    <a:pt x="5705" y="6191"/>
                  </a:lnTo>
                  <a:lnTo>
                    <a:pt x="5551" y="6316"/>
                  </a:lnTo>
                  <a:lnTo>
                    <a:pt x="5382" y="6426"/>
                  </a:lnTo>
                  <a:lnTo>
                    <a:pt x="5198" y="6522"/>
                  </a:lnTo>
                  <a:lnTo>
                    <a:pt x="5000" y="6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793;p25">
              <a:extLst>
                <a:ext uri="{FF2B5EF4-FFF2-40B4-BE49-F238E27FC236}">
                  <a16:creationId xmlns:a16="http://schemas.microsoft.com/office/drawing/2014/main" id="{04727020-902D-4BAC-8501-8C31120E1DEC}"/>
                </a:ext>
              </a:extLst>
            </p:cNvPr>
            <p:cNvSpPr/>
            <p:nvPr/>
          </p:nvSpPr>
          <p:spPr>
            <a:xfrm>
              <a:off x="296254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83" y="1848"/>
                  </a:moveTo>
                  <a:lnTo>
                    <a:pt x="4492" y="1856"/>
                  </a:lnTo>
                  <a:lnTo>
                    <a:pt x="4612" y="1974"/>
                  </a:lnTo>
                  <a:lnTo>
                    <a:pt x="4638" y="1892"/>
                  </a:lnTo>
                  <a:lnTo>
                    <a:pt x="4642" y="1881"/>
                  </a:lnTo>
                  <a:lnTo>
                    <a:pt x="4708" y="1724"/>
                  </a:lnTo>
                  <a:lnTo>
                    <a:pt x="4714" y="1713"/>
                  </a:lnTo>
                  <a:lnTo>
                    <a:pt x="4794" y="1563"/>
                  </a:lnTo>
                  <a:lnTo>
                    <a:pt x="4801" y="1552"/>
                  </a:lnTo>
                  <a:lnTo>
                    <a:pt x="4896" y="1410"/>
                  </a:lnTo>
                  <a:lnTo>
                    <a:pt x="4906" y="1397"/>
                  </a:lnTo>
                  <a:lnTo>
                    <a:pt x="4918" y="1386"/>
                  </a:lnTo>
                  <a:lnTo>
                    <a:pt x="4931" y="1376"/>
                  </a:lnTo>
                  <a:lnTo>
                    <a:pt x="4945" y="1368"/>
                  </a:lnTo>
                  <a:lnTo>
                    <a:pt x="4960" y="1362"/>
                  </a:lnTo>
                  <a:lnTo>
                    <a:pt x="4976" y="1357"/>
                  </a:lnTo>
                  <a:lnTo>
                    <a:pt x="4992" y="1355"/>
                  </a:lnTo>
                  <a:lnTo>
                    <a:pt x="5008" y="1355"/>
                  </a:lnTo>
                  <a:lnTo>
                    <a:pt x="5024" y="1357"/>
                  </a:lnTo>
                  <a:lnTo>
                    <a:pt x="5040" y="1362"/>
                  </a:lnTo>
                  <a:lnTo>
                    <a:pt x="5055" y="1368"/>
                  </a:lnTo>
                  <a:lnTo>
                    <a:pt x="5069" y="1376"/>
                  </a:lnTo>
                  <a:lnTo>
                    <a:pt x="5082" y="1386"/>
                  </a:lnTo>
                  <a:lnTo>
                    <a:pt x="5094" y="1397"/>
                  </a:lnTo>
                  <a:lnTo>
                    <a:pt x="5104" y="1410"/>
                  </a:lnTo>
                  <a:lnTo>
                    <a:pt x="5199" y="1552"/>
                  </a:lnTo>
                  <a:lnTo>
                    <a:pt x="5206" y="1563"/>
                  </a:lnTo>
                  <a:lnTo>
                    <a:pt x="5286" y="1713"/>
                  </a:lnTo>
                  <a:lnTo>
                    <a:pt x="5292" y="1724"/>
                  </a:lnTo>
                  <a:lnTo>
                    <a:pt x="5358" y="1881"/>
                  </a:lnTo>
                  <a:lnTo>
                    <a:pt x="5362" y="1892"/>
                  </a:lnTo>
                  <a:lnTo>
                    <a:pt x="5388" y="1974"/>
                  </a:lnTo>
                  <a:lnTo>
                    <a:pt x="5508" y="1856"/>
                  </a:lnTo>
                  <a:lnTo>
                    <a:pt x="5517" y="1848"/>
                  </a:lnTo>
                  <a:lnTo>
                    <a:pt x="5656" y="1735"/>
                  </a:lnTo>
                  <a:lnTo>
                    <a:pt x="5665" y="1729"/>
                  </a:lnTo>
                  <a:lnTo>
                    <a:pt x="5820" y="1626"/>
                  </a:lnTo>
                  <a:lnTo>
                    <a:pt x="5829" y="1620"/>
                  </a:lnTo>
                  <a:lnTo>
                    <a:pt x="5998" y="1527"/>
                  </a:lnTo>
                  <a:lnTo>
                    <a:pt x="6006" y="1523"/>
                  </a:lnTo>
                  <a:lnTo>
                    <a:pt x="6190" y="1440"/>
                  </a:lnTo>
                  <a:lnTo>
                    <a:pt x="6198" y="1436"/>
                  </a:lnTo>
                  <a:lnTo>
                    <a:pt x="6397" y="1363"/>
                  </a:lnTo>
                  <a:lnTo>
                    <a:pt x="6412" y="1358"/>
                  </a:lnTo>
                  <a:lnTo>
                    <a:pt x="6429" y="1356"/>
                  </a:lnTo>
                  <a:lnTo>
                    <a:pt x="6445" y="1355"/>
                  </a:lnTo>
                  <a:lnTo>
                    <a:pt x="6461" y="1357"/>
                  </a:lnTo>
                  <a:lnTo>
                    <a:pt x="6477" y="1361"/>
                  </a:lnTo>
                  <a:lnTo>
                    <a:pt x="6493" y="1367"/>
                  </a:lnTo>
                  <a:lnTo>
                    <a:pt x="6507" y="1375"/>
                  </a:lnTo>
                  <a:lnTo>
                    <a:pt x="6521" y="1384"/>
                  </a:lnTo>
                  <a:lnTo>
                    <a:pt x="6532" y="1396"/>
                  </a:lnTo>
                  <a:lnTo>
                    <a:pt x="6543" y="1409"/>
                  </a:lnTo>
                  <a:lnTo>
                    <a:pt x="6551" y="1423"/>
                  </a:lnTo>
                  <a:lnTo>
                    <a:pt x="6558" y="1438"/>
                  </a:lnTo>
                  <a:lnTo>
                    <a:pt x="6562" y="1454"/>
                  </a:lnTo>
                  <a:lnTo>
                    <a:pt x="6565" y="1470"/>
                  </a:lnTo>
                  <a:lnTo>
                    <a:pt x="6565" y="1486"/>
                  </a:lnTo>
                  <a:lnTo>
                    <a:pt x="6557" y="1628"/>
                  </a:lnTo>
                  <a:lnTo>
                    <a:pt x="6556" y="1640"/>
                  </a:lnTo>
                  <a:lnTo>
                    <a:pt x="6534" y="1789"/>
                  </a:lnTo>
                  <a:lnTo>
                    <a:pt x="6532" y="1800"/>
                  </a:lnTo>
                  <a:lnTo>
                    <a:pt x="6496" y="1955"/>
                  </a:lnTo>
                  <a:lnTo>
                    <a:pt x="6493" y="1965"/>
                  </a:lnTo>
                  <a:lnTo>
                    <a:pt x="6441" y="2123"/>
                  </a:lnTo>
                  <a:lnTo>
                    <a:pt x="6438" y="2132"/>
                  </a:lnTo>
                  <a:lnTo>
                    <a:pt x="6372" y="2292"/>
                  </a:lnTo>
                  <a:lnTo>
                    <a:pt x="6368" y="2301"/>
                  </a:lnTo>
                  <a:lnTo>
                    <a:pt x="6287" y="2460"/>
                  </a:lnTo>
                  <a:lnTo>
                    <a:pt x="6282" y="2469"/>
                  </a:lnTo>
                  <a:lnTo>
                    <a:pt x="6187" y="2625"/>
                  </a:lnTo>
                  <a:lnTo>
                    <a:pt x="6181" y="2634"/>
                  </a:lnTo>
                  <a:lnTo>
                    <a:pt x="6071" y="2785"/>
                  </a:lnTo>
                  <a:lnTo>
                    <a:pt x="6064" y="2793"/>
                  </a:lnTo>
                  <a:lnTo>
                    <a:pt x="5939" y="2938"/>
                  </a:lnTo>
                  <a:lnTo>
                    <a:pt x="5932" y="2946"/>
                  </a:lnTo>
                  <a:lnTo>
                    <a:pt x="5792" y="3081"/>
                  </a:lnTo>
                  <a:lnTo>
                    <a:pt x="5784" y="3089"/>
                  </a:lnTo>
                  <a:lnTo>
                    <a:pt x="5629" y="3213"/>
                  </a:lnTo>
                  <a:lnTo>
                    <a:pt x="5620" y="3220"/>
                  </a:lnTo>
                  <a:lnTo>
                    <a:pt x="5451" y="3331"/>
                  </a:lnTo>
                  <a:lnTo>
                    <a:pt x="5440" y="3337"/>
                  </a:lnTo>
                  <a:lnTo>
                    <a:pt x="5325" y="3397"/>
                  </a:lnTo>
                  <a:lnTo>
                    <a:pt x="5292" y="3476"/>
                  </a:lnTo>
                  <a:lnTo>
                    <a:pt x="5286" y="3487"/>
                  </a:lnTo>
                  <a:lnTo>
                    <a:pt x="5250" y="3555"/>
                  </a:lnTo>
                  <a:lnTo>
                    <a:pt x="5250" y="3740"/>
                  </a:lnTo>
                  <a:lnTo>
                    <a:pt x="5256" y="3730"/>
                  </a:lnTo>
                  <a:lnTo>
                    <a:pt x="5264" y="3720"/>
                  </a:lnTo>
                  <a:lnTo>
                    <a:pt x="5374" y="3588"/>
                  </a:lnTo>
                  <a:lnTo>
                    <a:pt x="5383" y="3578"/>
                  </a:lnTo>
                  <a:lnTo>
                    <a:pt x="5508" y="3456"/>
                  </a:lnTo>
                  <a:lnTo>
                    <a:pt x="5517" y="3448"/>
                  </a:lnTo>
                  <a:lnTo>
                    <a:pt x="5656" y="3335"/>
                  </a:lnTo>
                  <a:lnTo>
                    <a:pt x="5665" y="3329"/>
                  </a:lnTo>
                  <a:lnTo>
                    <a:pt x="5820" y="3226"/>
                  </a:lnTo>
                  <a:lnTo>
                    <a:pt x="5829" y="3220"/>
                  </a:lnTo>
                  <a:lnTo>
                    <a:pt x="5998" y="3127"/>
                  </a:lnTo>
                  <a:lnTo>
                    <a:pt x="6006" y="3123"/>
                  </a:lnTo>
                  <a:lnTo>
                    <a:pt x="6190" y="3040"/>
                  </a:lnTo>
                  <a:lnTo>
                    <a:pt x="6198" y="3036"/>
                  </a:lnTo>
                  <a:lnTo>
                    <a:pt x="6397" y="2963"/>
                  </a:lnTo>
                  <a:lnTo>
                    <a:pt x="6412" y="2958"/>
                  </a:lnTo>
                  <a:lnTo>
                    <a:pt x="6429" y="2956"/>
                  </a:lnTo>
                  <a:lnTo>
                    <a:pt x="6445" y="2955"/>
                  </a:lnTo>
                  <a:lnTo>
                    <a:pt x="6461" y="2957"/>
                  </a:lnTo>
                  <a:lnTo>
                    <a:pt x="6477" y="2961"/>
                  </a:lnTo>
                  <a:lnTo>
                    <a:pt x="6493" y="2967"/>
                  </a:lnTo>
                  <a:lnTo>
                    <a:pt x="6507" y="2975"/>
                  </a:lnTo>
                  <a:lnTo>
                    <a:pt x="6521" y="2984"/>
                  </a:lnTo>
                  <a:lnTo>
                    <a:pt x="6532" y="2996"/>
                  </a:lnTo>
                  <a:lnTo>
                    <a:pt x="6543" y="3009"/>
                  </a:lnTo>
                  <a:lnTo>
                    <a:pt x="6551" y="3023"/>
                  </a:lnTo>
                  <a:lnTo>
                    <a:pt x="6558" y="3038"/>
                  </a:lnTo>
                  <a:lnTo>
                    <a:pt x="6562" y="3054"/>
                  </a:lnTo>
                  <a:lnTo>
                    <a:pt x="6565" y="3070"/>
                  </a:lnTo>
                  <a:lnTo>
                    <a:pt x="6565" y="3086"/>
                  </a:lnTo>
                  <a:lnTo>
                    <a:pt x="6557" y="3228"/>
                  </a:lnTo>
                  <a:lnTo>
                    <a:pt x="6556" y="3240"/>
                  </a:lnTo>
                  <a:lnTo>
                    <a:pt x="6534" y="3389"/>
                  </a:lnTo>
                  <a:lnTo>
                    <a:pt x="6532" y="3400"/>
                  </a:lnTo>
                  <a:lnTo>
                    <a:pt x="6496" y="3555"/>
                  </a:lnTo>
                  <a:lnTo>
                    <a:pt x="6493" y="3565"/>
                  </a:lnTo>
                  <a:lnTo>
                    <a:pt x="6441" y="3723"/>
                  </a:lnTo>
                  <a:lnTo>
                    <a:pt x="6438" y="3732"/>
                  </a:lnTo>
                  <a:lnTo>
                    <a:pt x="6372" y="3892"/>
                  </a:lnTo>
                  <a:lnTo>
                    <a:pt x="6368" y="3901"/>
                  </a:lnTo>
                  <a:lnTo>
                    <a:pt x="6287" y="4060"/>
                  </a:lnTo>
                  <a:lnTo>
                    <a:pt x="6282" y="4069"/>
                  </a:lnTo>
                  <a:lnTo>
                    <a:pt x="6187" y="4225"/>
                  </a:lnTo>
                  <a:lnTo>
                    <a:pt x="6181" y="4234"/>
                  </a:lnTo>
                  <a:lnTo>
                    <a:pt x="6071" y="4385"/>
                  </a:lnTo>
                  <a:lnTo>
                    <a:pt x="6064" y="4393"/>
                  </a:lnTo>
                  <a:lnTo>
                    <a:pt x="5939" y="4538"/>
                  </a:lnTo>
                  <a:lnTo>
                    <a:pt x="5932" y="4546"/>
                  </a:lnTo>
                  <a:lnTo>
                    <a:pt x="5792" y="4681"/>
                  </a:lnTo>
                  <a:lnTo>
                    <a:pt x="5784" y="4689"/>
                  </a:lnTo>
                  <a:lnTo>
                    <a:pt x="5629" y="4813"/>
                  </a:lnTo>
                  <a:lnTo>
                    <a:pt x="5620" y="4820"/>
                  </a:lnTo>
                  <a:lnTo>
                    <a:pt x="5451" y="4931"/>
                  </a:lnTo>
                  <a:lnTo>
                    <a:pt x="5440" y="4937"/>
                  </a:lnTo>
                  <a:lnTo>
                    <a:pt x="5256" y="5033"/>
                  </a:lnTo>
                  <a:lnTo>
                    <a:pt x="5250" y="5036"/>
                  </a:lnTo>
                  <a:lnTo>
                    <a:pt x="5250" y="5340"/>
                  </a:lnTo>
                  <a:lnTo>
                    <a:pt x="5256" y="5330"/>
                  </a:lnTo>
                  <a:lnTo>
                    <a:pt x="5264" y="5320"/>
                  </a:lnTo>
                  <a:lnTo>
                    <a:pt x="5374" y="5188"/>
                  </a:lnTo>
                  <a:lnTo>
                    <a:pt x="5383" y="5178"/>
                  </a:lnTo>
                  <a:lnTo>
                    <a:pt x="5508" y="5056"/>
                  </a:lnTo>
                  <a:lnTo>
                    <a:pt x="5517" y="5048"/>
                  </a:lnTo>
                  <a:lnTo>
                    <a:pt x="5656" y="4935"/>
                  </a:lnTo>
                  <a:lnTo>
                    <a:pt x="5665" y="4929"/>
                  </a:lnTo>
                  <a:lnTo>
                    <a:pt x="5820" y="4826"/>
                  </a:lnTo>
                  <a:lnTo>
                    <a:pt x="5829" y="4820"/>
                  </a:lnTo>
                  <a:lnTo>
                    <a:pt x="5998" y="4727"/>
                  </a:lnTo>
                  <a:lnTo>
                    <a:pt x="6006" y="4723"/>
                  </a:lnTo>
                  <a:lnTo>
                    <a:pt x="6190" y="4640"/>
                  </a:lnTo>
                  <a:lnTo>
                    <a:pt x="6198" y="4636"/>
                  </a:lnTo>
                  <a:lnTo>
                    <a:pt x="6397" y="4563"/>
                  </a:lnTo>
                  <a:lnTo>
                    <a:pt x="6412" y="4558"/>
                  </a:lnTo>
                  <a:lnTo>
                    <a:pt x="6429" y="4556"/>
                  </a:lnTo>
                  <a:lnTo>
                    <a:pt x="6445" y="4555"/>
                  </a:lnTo>
                  <a:lnTo>
                    <a:pt x="6461" y="4557"/>
                  </a:lnTo>
                  <a:lnTo>
                    <a:pt x="6477" y="4561"/>
                  </a:lnTo>
                  <a:lnTo>
                    <a:pt x="6493" y="4567"/>
                  </a:lnTo>
                  <a:lnTo>
                    <a:pt x="6507" y="4575"/>
                  </a:lnTo>
                  <a:lnTo>
                    <a:pt x="6521" y="4584"/>
                  </a:lnTo>
                  <a:lnTo>
                    <a:pt x="6532" y="4596"/>
                  </a:lnTo>
                  <a:lnTo>
                    <a:pt x="6543" y="4609"/>
                  </a:lnTo>
                  <a:lnTo>
                    <a:pt x="6551" y="4623"/>
                  </a:lnTo>
                  <a:lnTo>
                    <a:pt x="6558" y="4638"/>
                  </a:lnTo>
                  <a:lnTo>
                    <a:pt x="6562" y="4654"/>
                  </a:lnTo>
                  <a:lnTo>
                    <a:pt x="6565" y="4670"/>
                  </a:lnTo>
                  <a:lnTo>
                    <a:pt x="6565" y="4686"/>
                  </a:lnTo>
                  <a:lnTo>
                    <a:pt x="6557" y="4828"/>
                  </a:lnTo>
                  <a:lnTo>
                    <a:pt x="6556" y="4840"/>
                  </a:lnTo>
                  <a:lnTo>
                    <a:pt x="6534" y="4989"/>
                  </a:lnTo>
                  <a:lnTo>
                    <a:pt x="6532" y="5000"/>
                  </a:lnTo>
                  <a:lnTo>
                    <a:pt x="6496" y="5155"/>
                  </a:lnTo>
                  <a:lnTo>
                    <a:pt x="6493" y="5165"/>
                  </a:lnTo>
                  <a:lnTo>
                    <a:pt x="6441" y="5323"/>
                  </a:lnTo>
                  <a:lnTo>
                    <a:pt x="6438" y="5332"/>
                  </a:lnTo>
                  <a:lnTo>
                    <a:pt x="6372" y="5492"/>
                  </a:lnTo>
                  <a:lnTo>
                    <a:pt x="6368" y="5501"/>
                  </a:lnTo>
                  <a:lnTo>
                    <a:pt x="6287" y="5660"/>
                  </a:lnTo>
                  <a:lnTo>
                    <a:pt x="6282" y="5669"/>
                  </a:lnTo>
                  <a:lnTo>
                    <a:pt x="6187" y="5825"/>
                  </a:lnTo>
                  <a:lnTo>
                    <a:pt x="6181" y="5834"/>
                  </a:lnTo>
                  <a:lnTo>
                    <a:pt x="6071" y="5985"/>
                  </a:lnTo>
                  <a:lnTo>
                    <a:pt x="6064" y="5993"/>
                  </a:lnTo>
                  <a:lnTo>
                    <a:pt x="5939" y="6138"/>
                  </a:lnTo>
                  <a:lnTo>
                    <a:pt x="5932" y="6146"/>
                  </a:lnTo>
                  <a:lnTo>
                    <a:pt x="5792" y="6281"/>
                  </a:lnTo>
                  <a:lnTo>
                    <a:pt x="5784" y="6289"/>
                  </a:lnTo>
                  <a:lnTo>
                    <a:pt x="5629" y="6413"/>
                  </a:lnTo>
                  <a:lnTo>
                    <a:pt x="5620" y="6420"/>
                  </a:lnTo>
                  <a:lnTo>
                    <a:pt x="5451" y="6531"/>
                  </a:lnTo>
                  <a:lnTo>
                    <a:pt x="5440" y="6537"/>
                  </a:lnTo>
                  <a:lnTo>
                    <a:pt x="5256" y="6633"/>
                  </a:lnTo>
                  <a:lnTo>
                    <a:pt x="5250" y="6636"/>
                  </a:lnTo>
                  <a:lnTo>
                    <a:pt x="5250" y="8520"/>
                  </a:lnTo>
                  <a:lnTo>
                    <a:pt x="5248" y="8553"/>
                  </a:lnTo>
                  <a:lnTo>
                    <a:pt x="5241" y="8585"/>
                  </a:lnTo>
                  <a:lnTo>
                    <a:pt x="5231" y="8616"/>
                  </a:lnTo>
                  <a:lnTo>
                    <a:pt x="5217" y="8645"/>
                  </a:lnTo>
                  <a:lnTo>
                    <a:pt x="5198" y="8672"/>
                  </a:lnTo>
                  <a:lnTo>
                    <a:pt x="5177" y="8697"/>
                  </a:lnTo>
                  <a:lnTo>
                    <a:pt x="5152" y="8718"/>
                  </a:lnTo>
                  <a:lnTo>
                    <a:pt x="5125" y="8737"/>
                  </a:lnTo>
                  <a:lnTo>
                    <a:pt x="5096" y="8751"/>
                  </a:lnTo>
                  <a:lnTo>
                    <a:pt x="5065" y="8761"/>
                  </a:lnTo>
                  <a:lnTo>
                    <a:pt x="5033" y="8768"/>
                  </a:lnTo>
                  <a:lnTo>
                    <a:pt x="5000" y="8770"/>
                  </a:lnTo>
                  <a:lnTo>
                    <a:pt x="4967" y="8768"/>
                  </a:lnTo>
                  <a:lnTo>
                    <a:pt x="4935" y="8761"/>
                  </a:lnTo>
                  <a:lnTo>
                    <a:pt x="4904" y="8751"/>
                  </a:lnTo>
                  <a:lnTo>
                    <a:pt x="4875" y="8737"/>
                  </a:lnTo>
                  <a:lnTo>
                    <a:pt x="4848" y="8718"/>
                  </a:lnTo>
                  <a:lnTo>
                    <a:pt x="4823" y="8697"/>
                  </a:lnTo>
                  <a:lnTo>
                    <a:pt x="4802" y="8672"/>
                  </a:lnTo>
                  <a:lnTo>
                    <a:pt x="4783" y="8645"/>
                  </a:lnTo>
                  <a:lnTo>
                    <a:pt x="4769" y="8616"/>
                  </a:lnTo>
                  <a:lnTo>
                    <a:pt x="4759" y="8585"/>
                  </a:lnTo>
                  <a:lnTo>
                    <a:pt x="4752" y="8553"/>
                  </a:lnTo>
                  <a:lnTo>
                    <a:pt x="4750" y="8520"/>
                  </a:lnTo>
                  <a:lnTo>
                    <a:pt x="4750" y="6636"/>
                  </a:lnTo>
                  <a:lnTo>
                    <a:pt x="4744" y="6633"/>
                  </a:lnTo>
                  <a:lnTo>
                    <a:pt x="4560" y="6537"/>
                  </a:lnTo>
                  <a:lnTo>
                    <a:pt x="4549" y="6531"/>
                  </a:lnTo>
                  <a:lnTo>
                    <a:pt x="4380" y="6420"/>
                  </a:lnTo>
                  <a:lnTo>
                    <a:pt x="4371" y="6413"/>
                  </a:lnTo>
                  <a:lnTo>
                    <a:pt x="4216" y="6289"/>
                  </a:lnTo>
                  <a:lnTo>
                    <a:pt x="4208" y="6281"/>
                  </a:lnTo>
                  <a:lnTo>
                    <a:pt x="4068" y="6146"/>
                  </a:lnTo>
                  <a:lnTo>
                    <a:pt x="4061" y="6138"/>
                  </a:lnTo>
                  <a:lnTo>
                    <a:pt x="3936" y="5993"/>
                  </a:lnTo>
                  <a:lnTo>
                    <a:pt x="3929" y="5985"/>
                  </a:lnTo>
                  <a:lnTo>
                    <a:pt x="3819" y="5834"/>
                  </a:lnTo>
                  <a:lnTo>
                    <a:pt x="3813" y="5825"/>
                  </a:lnTo>
                  <a:lnTo>
                    <a:pt x="3718" y="5669"/>
                  </a:lnTo>
                  <a:lnTo>
                    <a:pt x="3713" y="5660"/>
                  </a:lnTo>
                  <a:lnTo>
                    <a:pt x="3632" y="5501"/>
                  </a:lnTo>
                  <a:lnTo>
                    <a:pt x="3628" y="5492"/>
                  </a:lnTo>
                  <a:lnTo>
                    <a:pt x="3562" y="5332"/>
                  </a:lnTo>
                  <a:lnTo>
                    <a:pt x="3559" y="5323"/>
                  </a:lnTo>
                  <a:lnTo>
                    <a:pt x="3507" y="5165"/>
                  </a:lnTo>
                  <a:lnTo>
                    <a:pt x="3504" y="5155"/>
                  </a:lnTo>
                  <a:lnTo>
                    <a:pt x="3468" y="5000"/>
                  </a:lnTo>
                  <a:lnTo>
                    <a:pt x="3466" y="4989"/>
                  </a:lnTo>
                  <a:lnTo>
                    <a:pt x="3444" y="4840"/>
                  </a:lnTo>
                  <a:lnTo>
                    <a:pt x="3443" y="4828"/>
                  </a:lnTo>
                  <a:lnTo>
                    <a:pt x="3435" y="4686"/>
                  </a:lnTo>
                  <a:lnTo>
                    <a:pt x="3435" y="4670"/>
                  </a:lnTo>
                  <a:lnTo>
                    <a:pt x="3438" y="4654"/>
                  </a:lnTo>
                  <a:lnTo>
                    <a:pt x="3442" y="4638"/>
                  </a:lnTo>
                  <a:lnTo>
                    <a:pt x="3449" y="4623"/>
                  </a:lnTo>
                  <a:lnTo>
                    <a:pt x="3457" y="4609"/>
                  </a:lnTo>
                  <a:lnTo>
                    <a:pt x="3468" y="4596"/>
                  </a:lnTo>
                  <a:lnTo>
                    <a:pt x="3479" y="4584"/>
                  </a:lnTo>
                  <a:lnTo>
                    <a:pt x="3493" y="4575"/>
                  </a:lnTo>
                  <a:lnTo>
                    <a:pt x="3507" y="4567"/>
                  </a:lnTo>
                  <a:lnTo>
                    <a:pt x="3523" y="4561"/>
                  </a:lnTo>
                  <a:lnTo>
                    <a:pt x="3539" y="4557"/>
                  </a:lnTo>
                  <a:lnTo>
                    <a:pt x="3555" y="4555"/>
                  </a:lnTo>
                  <a:lnTo>
                    <a:pt x="3571" y="4556"/>
                  </a:lnTo>
                  <a:lnTo>
                    <a:pt x="3588" y="4558"/>
                  </a:lnTo>
                  <a:lnTo>
                    <a:pt x="3603" y="4563"/>
                  </a:lnTo>
                  <a:lnTo>
                    <a:pt x="3802" y="4636"/>
                  </a:lnTo>
                  <a:lnTo>
                    <a:pt x="3810" y="4640"/>
                  </a:lnTo>
                  <a:lnTo>
                    <a:pt x="3994" y="4723"/>
                  </a:lnTo>
                  <a:lnTo>
                    <a:pt x="4002" y="4727"/>
                  </a:lnTo>
                  <a:lnTo>
                    <a:pt x="4171" y="4820"/>
                  </a:lnTo>
                  <a:lnTo>
                    <a:pt x="4180" y="4826"/>
                  </a:lnTo>
                  <a:lnTo>
                    <a:pt x="4335" y="4929"/>
                  </a:lnTo>
                  <a:lnTo>
                    <a:pt x="4344" y="4935"/>
                  </a:lnTo>
                  <a:lnTo>
                    <a:pt x="4483" y="5048"/>
                  </a:lnTo>
                  <a:lnTo>
                    <a:pt x="4492" y="5056"/>
                  </a:lnTo>
                  <a:lnTo>
                    <a:pt x="4617" y="5178"/>
                  </a:lnTo>
                  <a:lnTo>
                    <a:pt x="4626" y="5188"/>
                  </a:lnTo>
                  <a:lnTo>
                    <a:pt x="4736" y="5320"/>
                  </a:lnTo>
                  <a:lnTo>
                    <a:pt x="4744" y="5330"/>
                  </a:lnTo>
                  <a:lnTo>
                    <a:pt x="4750" y="5340"/>
                  </a:lnTo>
                  <a:lnTo>
                    <a:pt x="4750" y="5036"/>
                  </a:lnTo>
                  <a:lnTo>
                    <a:pt x="4744" y="5033"/>
                  </a:lnTo>
                  <a:lnTo>
                    <a:pt x="4560" y="4937"/>
                  </a:lnTo>
                  <a:lnTo>
                    <a:pt x="4549" y="4931"/>
                  </a:lnTo>
                  <a:lnTo>
                    <a:pt x="4380" y="4820"/>
                  </a:lnTo>
                  <a:lnTo>
                    <a:pt x="4371" y="4813"/>
                  </a:lnTo>
                  <a:lnTo>
                    <a:pt x="4216" y="4689"/>
                  </a:lnTo>
                  <a:lnTo>
                    <a:pt x="4208" y="4681"/>
                  </a:lnTo>
                  <a:lnTo>
                    <a:pt x="4068" y="4546"/>
                  </a:lnTo>
                  <a:lnTo>
                    <a:pt x="4061" y="4538"/>
                  </a:lnTo>
                  <a:lnTo>
                    <a:pt x="3936" y="4393"/>
                  </a:lnTo>
                  <a:lnTo>
                    <a:pt x="3929" y="4385"/>
                  </a:lnTo>
                  <a:lnTo>
                    <a:pt x="3819" y="4234"/>
                  </a:lnTo>
                  <a:lnTo>
                    <a:pt x="3813" y="4225"/>
                  </a:lnTo>
                  <a:lnTo>
                    <a:pt x="3718" y="4069"/>
                  </a:lnTo>
                  <a:lnTo>
                    <a:pt x="3713" y="4060"/>
                  </a:lnTo>
                  <a:lnTo>
                    <a:pt x="3632" y="3901"/>
                  </a:lnTo>
                  <a:lnTo>
                    <a:pt x="3628" y="3892"/>
                  </a:lnTo>
                  <a:lnTo>
                    <a:pt x="3562" y="3732"/>
                  </a:lnTo>
                  <a:lnTo>
                    <a:pt x="3559" y="3723"/>
                  </a:lnTo>
                  <a:lnTo>
                    <a:pt x="3507" y="3565"/>
                  </a:lnTo>
                  <a:lnTo>
                    <a:pt x="3504" y="3555"/>
                  </a:lnTo>
                  <a:lnTo>
                    <a:pt x="3468" y="3400"/>
                  </a:lnTo>
                  <a:lnTo>
                    <a:pt x="3466" y="3389"/>
                  </a:lnTo>
                  <a:lnTo>
                    <a:pt x="3444" y="3240"/>
                  </a:lnTo>
                  <a:lnTo>
                    <a:pt x="3443" y="3228"/>
                  </a:lnTo>
                  <a:lnTo>
                    <a:pt x="3435" y="3086"/>
                  </a:lnTo>
                  <a:lnTo>
                    <a:pt x="3435" y="3070"/>
                  </a:lnTo>
                  <a:lnTo>
                    <a:pt x="3438" y="3054"/>
                  </a:lnTo>
                  <a:lnTo>
                    <a:pt x="3442" y="3038"/>
                  </a:lnTo>
                  <a:lnTo>
                    <a:pt x="3449" y="3023"/>
                  </a:lnTo>
                  <a:lnTo>
                    <a:pt x="3457" y="3009"/>
                  </a:lnTo>
                  <a:lnTo>
                    <a:pt x="3468" y="2996"/>
                  </a:lnTo>
                  <a:lnTo>
                    <a:pt x="3479" y="2984"/>
                  </a:lnTo>
                  <a:lnTo>
                    <a:pt x="3493" y="2975"/>
                  </a:lnTo>
                  <a:lnTo>
                    <a:pt x="3507" y="2967"/>
                  </a:lnTo>
                  <a:lnTo>
                    <a:pt x="3523" y="2961"/>
                  </a:lnTo>
                  <a:lnTo>
                    <a:pt x="3539" y="2957"/>
                  </a:lnTo>
                  <a:lnTo>
                    <a:pt x="3555" y="2955"/>
                  </a:lnTo>
                  <a:lnTo>
                    <a:pt x="3571" y="2956"/>
                  </a:lnTo>
                  <a:lnTo>
                    <a:pt x="3588" y="2958"/>
                  </a:lnTo>
                  <a:lnTo>
                    <a:pt x="3603" y="2963"/>
                  </a:lnTo>
                  <a:lnTo>
                    <a:pt x="3802" y="3036"/>
                  </a:lnTo>
                  <a:lnTo>
                    <a:pt x="3810" y="3040"/>
                  </a:lnTo>
                  <a:lnTo>
                    <a:pt x="3994" y="3123"/>
                  </a:lnTo>
                  <a:lnTo>
                    <a:pt x="4002" y="3127"/>
                  </a:lnTo>
                  <a:lnTo>
                    <a:pt x="4171" y="3220"/>
                  </a:lnTo>
                  <a:lnTo>
                    <a:pt x="4180" y="3226"/>
                  </a:lnTo>
                  <a:lnTo>
                    <a:pt x="4335" y="3329"/>
                  </a:lnTo>
                  <a:lnTo>
                    <a:pt x="4344" y="3335"/>
                  </a:lnTo>
                  <a:lnTo>
                    <a:pt x="4483" y="3448"/>
                  </a:lnTo>
                  <a:lnTo>
                    <a:pt x="4492" y="3456"/>
                  </a:lnTo>
                  <a:lnTo>
                    <a:pt x="4617" y="3578"/>
                  </a:lnTo>
                  <a:lnTo>
                    <a:pt x="4626" y="3588"/>
                  </a:lnTo>
                  <a:lnTo>
                    <a:pt x="4736" y="3720"/>
                  </a:lnTo>
                  <a:lnTo>
                    <a:pt x="4744" y="3730"/>
                  </a:lnTo>
                  <a:lnTo>
                    <a:pt x="4750" y="3740"/>
                  </a:lnTo>
                  <a:lnTo>
                    <a:pt x="4750" y="3555"/>
                  </a:lnTo>
                  <a:lnTo>
                    <a:pt x="4714" y="3487"/>
                  </a:lnTo>
                  <a:lnTo>
                    <a:pt x="4708" y="3476"/>
                  </a:lnTo>
                  <a:lnTo>
                    <a:pt x="4675" y="3397"/>
                  </a:lnTo>
                  <a:lnTo>
                    <a:pt x="4560" y="3337"/>
                  </a:lnTo>
                  <a:lnTo>
                    <a:pt x="4549" y="3331"/>
                  </a:lnTo>
                  <a:lnTo>
                    <a:pt x="4380" y="3220"/>
                  </a:lnTo>
                  <a:lnTo>
                    <a:pt x="4371" y="3213"/>
                  </a:lnTo>
                  <a:lnTo>
                    <a:pt x="4216" y="3089"/>
                  </a:lnTo>
                  <a:lnTo>
                    <a:pt x="4208" y="3081"/>
                  </a:lnTo>
                  <a:lnTo>
                    <a:pt x="4068" y="2946"/>
                  </a:lnTo>
                  <a:lnTo>
                    <a:pt x="4061" y="2938"/>
                  </a:lnTo>
                  <a:lnTo>
                    <a:pt x="3936" y="2793"/>
                  </a:lnTo>
                  <a:lnTo>
                    <a:pt x="3929" y="2785"/>
                  </a:lnTo>
                  <a:lnTo>
                    <a:pt x="3819" y="2634"/>
                  </a:lnTo>
                  <a:lnTo>
                    <a:pt x="3813" y="2625"/>
                  </a:lnTo>
                  <a:lnTo>
                    <a:pt x="3718" y="2469"/>
                  </a:lnTo>
                  <a:lnTo>
                    <a:pt x="3713" y="2460"/>
                  </a:lnTo>
                  <a:lnTo>
                    <a:pt x="3632" y="2301"/>
                  </a:lnTo>
                  <a:lnTo>
                    <a:pt x="3628" y="2292"/>
                  </a:lnTo>
                  <a:lnTo>
                    <a:pt x="3562" y="2132"/>
                  </a:lnTo>
                  <a:lnTo>
                    <a:pt x="3559" y="2123"/>
                  </a:lnTo>
                  <a:lnTo>
                    <a:pt x="3507" y="1965"/>
                  </a:lnTo>
                  <a:lnTo>
                    <a:pt x="3504" y="1955"/>
                  </a:lnTo>
                  <a:lnTo>
                    <a:pt x="3468" y="1800"/>
                  </a:lnTo>
                  <a:lnTo>
                    <a:pt x="3466" y="1789"/>
                  </a:lnTo>
                  <a:lnTo>
                    <a:pt x="3444" y="1640"/>
                  </a:lnTo>
                  <a:lnTo>
                    <a:pt x="3443" y="1628"/>
                  </a:lnTo>
                  <a:lnTo>
                    <a:pt x="3435" y="1486"/>
                  </a:lnTo>
                  <a:lnTo>
                    <a:pt x="3435" y="1470"/>
                  </a:lnTo>
                  <a:lnTo>
                    <a:pt x="3438" y="1454"/>
                  </a:lnTo>
                  <a:lnTo>
                    <a:pt x="3442" y="1438"/>
                  </a:lnTo>
                  <a:lnTo>
                    <a:pt x="3449" y="1423"/>
                  </a:lnTo>
                  <a:lnTo>
                    <a:pt x="3457" y="1409"/>
                  </a:lnTo>
                  <a:lnTo>
                    <a:pt x="3468" y="1396"/>
                  </a:lnTo>
                  <a:lnTo>
                    <a:pt x="3479" y="1384"/>
                  </a:lnTo>
                  <a:lnTo>
                    <a:pt x="3493" y="1375"/>
                  </a:lnTo>
                  <a:lnTo>
                    <a:pt x="3507" y="1367"/>
                  </a:lnTo>
                  <a:lnTo>
                    <a:pt x="3523" y="1361"/>
                  </a:lnTo>
                  <a:lnTo>
                    <a:pt x="3539" y="1357"/>
                  </a:lnTo>
                  <a:lnTo>
                    <a:pt x="3555" y="1355"/>
                  </a:lnTo>
                  <a:lnTo>
                    <a:pt x="3571" y="1356"/>
                  </a:lnTo>
                  <a:lnTo>
                    <a:pt x="3588" y="1358"/>
                  </a:lnTo>
                  <a:lnTo>
                    <a:pt x="3603" y="1363"/>
                  </a:lnTo>
                  <a:lnTo>
                    <a:pt x="3802" y="1436"/>
                  </a:lnTo>
                  <a:lnTo>
                    <a:pt x="3810" y="1440"/>
                  </a:lnTo>
                  <a:lnTo>
                    <a:pt x="3994" y="1523"/>
                  </a:lnTo>
                  <a:lnTo>
                    <a:pt x="4002" y="1527"/>
                  </a:lnTo>
                  <a:lnTo>
                    <a:pt x="4171" y="1620"/>
                  </a:lnTo>
                  <a:lnTo>
                    <a:pt x="4180" y="1626"/>
                  </a:lnTo>
                  <a:lnTo>
                    <a:pt x="4335" y="1729"/>
                  </a:lnTo>
                  <a:lnTo>
                    <a:pt x="4344" y="1735"/>
                  </a:lnTo>
                  <a:lnTo>
                    <a:pt x="4483" y="1848"/>
                  </a:lnTo>
                  <a:close/>
                  <a:moveTo>
                    <a:pt x="5297" y="5747"/>
                  </a:moveTo>
                  <a:lnTo>
                    <a:pt x="5250" y="5862"/>
                  </a:lnTo>
                  <a:lnTo>
                    <a:pt x="5250" y="6354"/>
                  </a:lnTo>
                  <a:lnTo>
                    <a:pt x="5319" y="6318"/>
                  </a:lnTo>
                  <a:lnTo>
                    <a:pt x="5477" y="6214"/>
                  </a:lnTo>
                  <a:lnTo>
                    <a:pt x="5622" y="6098"/>
                  </a:lnTo>
                  <a:lnTo>
                    <a:pt x="5754" y="5970"/>
                  </a:lnTo>
                  <a:lnTo>
                    <a:pt x="5872" y="5834"/>
                  </a:lnTo>
                  <a:lnTo>
                    <a:pt x="5976" y="5691"/>
                  </a:lnTo>
                  <a:lnTo>
                    <a:pt x="6066" y="5543"/>
                  </a:lnTo>
                  <a:lnTo>
                    <a:pt x="6143" y="5392"/>
                  </a:lnTo>
                  <a:lnTo>
                    <a:pt x="6205" y="5241"/>
                  </a:lnTo>
                  <a:lnTo>
                    <a:pt x="6253" y="5092"/>
                  </a:lnTo>
                  <a:lnTo>
                    <a:pt x="6288" y="4947"/>
                  </a:lnTo>
                  <a:lnTo>
                    <a:pt x="6300" y="4865"/>
                  </a:lnTo>
                  <a:lnTo>
                    <a:pt x="6289" y="4869"/>
                  </a:lnTo>
                  <a:lnTo>
                    <a:pt x="6114" y="4949"/>
                  </a:lnTo>
                  <a:lnTo>
                    <a:pt x="5954" y="5037"/>
                  </a:lnTo>
                  <a:lnTo>
                    <a:pt x="5809" y="5134"/>
                  </a:lnTo>
                  <a:lnTo>
                    <a:pt x="5678" y="5239"/>
                  </a:lnTo>
                  <a:lnTo>
                    <a:pt x="5562" y="5353"/>
                  </a:lnTo>
                  <a:lnTo>
                    <a:pt x="5460" y="5475"/>
                  </a:lnTo>
                  <a:lnTo>
                    <a:pt x="5372" y="5606"/>
                  </a:lnTo>
                  <a:lnTo>
                    <a:pt x="5297" y="5747"/>
                  </a:lnTo>
                  <a:close/>
                  <a:moveTo>
                    <a:pt x="5460" y="3875"/>
                  </a:moveTo>
                  <a:lnTo>
                    <a:pt x="5372" y="4006"/>
                  </a:lnTo>
                  <a:lnTo>
                    <a:pt x="5297" y="4147"/>
                  </a:lnTo>
                  <a:lnTo>
                    <a:pt x="5250" y="4262"/>
                  </a:lnTo>
                  <a:lnTo>
                    <a:pt x="5250" y="4754"/>
                  </a:lnTo>
                  <a:lnTo>
                    <a:pt x="5319" y="4718"/>
                  </a:lnTo>
                  <a:lnTo>
                    <a:pt x="5477" y="4614"/>
                  </a:lnTo>
                  <a:lnTo>
                    <a:pt x="5622" y="4498"/>
                  </a:lnTo>
                  <a:lnTo>
                    <a:pt x="5754" y="4370"/>
                  </a:lnTo>
                  <a:lnTo>
                    <a:pt x="5872" y="4234"/>
                  </a:lnTo>
                  <a:lnTo>
                    <a:pt x="5976" y="4091"/>
                  </a:lnTo>
                  <a:lnTo>
                    <a:pt x="6066" y="3943"/>
                  </a:lnTo>
                  <a:lnTo>
                    <a:pt x="6143" y="3792"/>
                  </a:lnTo>
                  <a:lnTo>
                    <a:pt x="6205" y="3641"/>
                  </a:lnTo>
                  <a:lnTo>
                    <a:pt x="6253" y="3492"/>
                  </a:lnTo>
                  <a:lnTo>
                    <a:pt x="6288" y="3347"/>
                  </a:lnTo>
                  <a:lnTo>
                    <a:pt x="6300" y="3265"/>
                  </a:lnTo>
                  <a:lnTo>
                    <a:pt x="6289" y="3269"/>
                  </a:lnTo>
                  <a:lnTo>
                    <a:pt x="6114" y="3349"/>
                  </a:lnTo>
                  <a:lnTo>
                    <a:pt x="5954" y="3437"/>
                  </a:lnTo>
                  <a:lnTo>
                    <a:pt x="5809" y="3534"/>
                  </a:lnTo>
                  <a:lnTo>
                    <a:pt x="5678" y="3639"/>
                  </a:lnTo>
                  <a:lnTo>
                    <a:pt x="5562" y="3753"/>
                  </a:lnTo>
                  <a:lnTo>
                    <a:pt x="5460" y="3875"/>
                  </a:lnTo>
                  <a:close/>
                  <a:moveTo>
                    <a:pt x="5562" y="2153"/>
                  </a:moveTo>
                  <a:lnTo>
                    <a:pt x="5460" y="2275"/>
                  </a:lnTo>
                  <a:lnTo>
                    <a:pt x="5459" y="2277"/>
                  </a:lnTo>
                  <a:lnTo>
                    <a:pt x="5477" y="2413"/>
                  </a:lnTo>
                  <a:lnTo>
                    <a:pt x="5478" y="2423"/>
                  </a:lnTo>
                  <a:lnTo>
                    <a:pt x="5485" y="2595"/>
                  </a:lnTo>
                  <a:lnTo>
                    <a:pt x="5485" y="2605"/>
                  </a:lnTo>
                  <a:lnTo>
                    <a:pt x="5478" y="2777"/>
                  </a:lnTo>
                  <a:lnTo>
                    <a:pt x="5477" y="2787"/>
                  </a:lnTo>
                  <a:lnTo>
                    <a:pt x="5455" y="2957"/>
                  </a:lnTo>
                  <a:lnTo>
                    <a:pt x="5453" y="2968"/>
                  </a:lnTo>
                  <a:lnTo>
                    <a:pt x="5437" y="3041"/>
                  </a:lnTo>
                  <a:lnTo>
                    <a:pt x="5477" y="3014"/>
                  </a:lnTo>
                  <a:lnTo>
                    <a:pt x="5622" y="2898"/>
                  </a:lnTo>
                  <a:lnTo>
                    <a:pt x="5754" y="2770"/>
                  </a:lnTo>
                  <a:lnTo>
                    <a:pt x="5872" y="2634"/>
                  </a:lnTo>
                  <a:lnTo>
                    <a:pt x="5976" y="2491"/>
                  </a:lnTo>
                  <a:lnTo>
                    <a:pt x="6066" y="2343"/>
                  </a:lnTo>
                  <a:lnTo>
                    <a:pt x="6143" y="2192"/>
                  </a:lnTo>
                  <a:lnTo>
                    <a:pt x="6205" y="2041"/>
                  </a:lnTo>
                  <a:lnTo>
                    <a:pt x="6253" y="1892"/>
                  </a:lnTo>
                  <a:lnTo>
                    <a:pt x="6288" y="1747"/>
                  </a:lnTo>
                  <a:lnTo>
                    <a:pt x="6300" y="1665"/>
                  </a:lnTo>
                  <a:lnTo>
                    <a:pt x="6289" y="1669"/>
                  </a:lnTo>
                  <a:lnTo>
                    <a:pt x="6114" y="1749"/>
                  </a:lnTo>
                  <a:lnTo>
                    <a:pt x="5954" y="1837"/>
                  </a:lnTo>
                  <a:lnTo>
                    <a:pt x="5809" y="1934"/>
                  </a:lnTo>
                  <a:lnTo>
                    <a:pt x="5678" y="2039"/>
                  </a:lnTo>
                  <a:lnTo>
                    <a:pt x="5562" y="2153"/>
                  </a:lnTo>
                  <a:close/>
                  <a:moveTo>
                    <a:pt x="4937" y="1826"/>
                  </a:moveTo>
                  <a:lnTo>
                    <a:pt x="4911" y="1887"/>
                  </a:lnTo>
                  <a:lnTo>
                    <a:pt x="4935" y="1879"/>
                  </a:lnTo>
                  <a:lnTo>
                    <a:pt x="4967" y="1872"/>
                  </a:lnTo>
                  <a:lnTo>
                    <a:pt x="5000" y="1870"/>
                  </a:lnTo>
                  <a:lnTo>
                    <a:pt x="5033" y="1872"/>
                  </a:lnTo>
                  <a:lnTo>
                    <a:pt x="5065" y="1879"/>
                  </a:lnTo>
                  <a:lnTo>
                    <a:pt x="5089" y="1887"/>
                  </a:lnTo>
                  <a:lnTo>
                    <a:pt x="5063" y="1826"/>
                  </a:lnTo>
                  <a:lnTo>
                    <a:pt x="5000" y="1708"/>
                  </a:lnTo>
                  <a:lnTo>
                    <a:pt x="4937" y="1826"/>
                  </a:lnTo>
                  <a:close/>
                  <a:moveTo>
                    <a:pt x="4046" y="3437"/>
                  </a:moveTo>
                  <a:lnTo>
                    <a:pt x="3886" y="3349"/>
                  </a:lnTo>
                  <a:lnTo>
                    <a:pt x="3711" y="3269"/>
                  </a:lnTo>
                  <a:lnTo>
                    <a:pt x="3700" y="3265"/>
                  </a:lnTo>
                  <a:lnTo>
                    <a:pt x="3712" y="3347"/>
                  </a:lnTo>
                  <a:lnTo>
                    <a:pt x="3747" y="3492"/>
                  </a:lnTo>
                  <a:lnTo>
                    <a:pt x="3795" y="3641"/>
                  </a:lnTo>
                  <a:lnTo>
                    <a:pt x="3857" y="3792"/>
                  </a:lnTo>
                  <a:lnTo>
                    <a:pt x="3934" y="3943"/>
                  </a:lnTo>
                  <a:lnTo>
                    <a:pt x="4024" y="4091"/>
                  </a:lnTo>
                  <a:lnTo>
                    <a:pt x="4128" y="4234"/>
                  </a:lnTo>
                  <a:lnTo>
                    <a:pt x="4246" y="4370"/>
                  </a:lnTo>
                  <a:lnTo>
                    <a:pt x="4378" y="4498"/>
                  </a:lnTo>
                  <a:lnTo>
                    <a:pt x="4523" y="4614"/>
                  </a:lnTo>
                  <a:lnTo>
                    <a:pt x="4681" y="4718"/>
                  </a:lnTo>
                  <a:lnTo>
                    <a:pt x="4750" y="4754"/>
                  </a:lnTo>
                  <a:lnTo>
                    <a:pt x="4750" y="4262"/>
                  </a:lnTo>
                  <a:lnTo>
                    <a:pt x="4703" y="4147"/>
                  </a:lnTo>
                  <a:lnTo>
                    <a:pt x="4628" y="4006"/>
                  </a:lnTo>
                  <a:lnTo>
                    <a:pt x="4540" y="3875"/>
                  </a:lnTo>
                  <a:lnTo>
                    <a:pt x="4438" y="3753"/>
                  </a:lnTo>
                  <a:lnTo>
                    <a:pt x="4322" y="3639"/>
                  </a:lnTo>
                  <a:lnTo>
                    <a:pt x="4191" y="3534"/>
                  </a:lnTo>
                  <a:lnTo>
                    <a:pt x="4046" y="3437"/>
                  </a:lnTo>
                  <a:close/>
                  <a:moveTo>
                    <a:pt x="4681" y="6318"/>
                  </a:moveTo>
                  <a:lnTo>
                    <a:pt x="4750" y="6354"/>
                  </a:lnTo>
                  <a:lnTo>
                    <a:pt x="4750" y="5862"/>
                  </a:lnTo>
                  <a:lnTo>
                    <a:pt x="4703" y="5747"/>
                  </a:lnTo>
                  <a:lnTo>
                    <a:pt x="4628" y="5606"/>
                  </a:lnTo>
                  <a:lnTo>
                    <a:pt x="4540" y="5475"/>
                  </a:lnTo>
                  <a:lnTo>
                    <a:pt x="4438" y="5353"/>
                  </a:lnTo>
                  <a:lnTo>
                    <a:pt x="4322" y="5239"/>
                  </a:lnTo>
                  <a:lnTo>
                    <a:pt x="4191" y="5134"/>
                  </a:lnTo>
                  <a:lnTo>
                    <a:pt x="4046" y="5037"/>
                  </a:lnTo>
                  <a:lnTo>
                    <a:pt x="3886" y="4949"/>
                  </a:lnTo>
                  <a:lnTo>
                    <a:pt x="3711" y="4869"/>
                  </a:lnTo>
                  <a:lnTo>
                    <a:pt x="3700" y="4865"/>
                  </a:lnTo>
                  <a:lnTo>
                    <a:pt x="3712" y="4947"/>
                  </a:lnTo>
                  <a:lnTo>
                    <a:pt x="3747" y="5092"/>
                  </a:lnTo>
                  <a:lnTo>
                    <a:pt x="3795" y="5241"/>
                  </a:lnTo>
                  <a:lnTo>
                    <a:pt x="3857" y="5392"/>
                  </a:lnTo>
                  <a:lnTo>
                    <a:pt x="3934" y="5543"/>
                  </a:lnTo>
                  <a:lnTo>
                    <a:pt x="4024" y="5691"/>
                  </a:lnTo>
                  <a:lnTo>
                    <a:pt x="4128" y="5834"/>
                  </a:lnTo>
                  <a:lnTo>
                    <a:pt x="4246" y="5970"/>
                  </a:lnTo>
                  <a:lnTo>
                    <a:pt x="4378" y="6098"/>
                  </a:lnTo>
                  <a:lnTo>
                    <a:pt x="4523" y="6214"/>
                  </a:lnTo>
                  <a:lnTo>
                    <a:pt x="4681" y="6318"/>
                  </a:lnTo>
                  <a:close/>
                  <a:moveTo>
                    <a:pt x="4046" y="1837"/>
                  </a:moveTo>
                  <a:lnTo>
                    <a:pt x="3886" y="1749"/>
                  </a:lnTo>
                  <a:lnTo>
                    <a:pt x="3711" y="1669"/>
                  </a:lnTo>
                  <a:lnTo>
                    <a:pt x="3700" y="1665"/>
                  </a:lnTo>
                  <a:lnTo>
                    <a:pt x="3712" y="1747"/>
                  </a:lnTo>
                  <a:lnTo>
                    <a:pt x="3747" y="1892"/>
                  </a:lnTo>
                  <a:lnTo>
                    <a:pt x="3795" y="2041"/>
                  </a:lnTo>
                  <a:lnTo>
                    <a:pt x="3857" y="2192"/>
                  </a:lnTo>
                  <a:lnTo>
                    <a:pt x="3934" y="2343"/>
                  </a:lnTo>
                  <a:lnTo>
                    <a:pt x="4024" y="2491"/>
                  </a:lnTo>
                  <a:lnTo>
                    <a:pt x="4128" y="2634"/>
                  </a:lnTo>
                  <a:lnTo>
                    <a:pt x="4246" y="2770"/>
                  </a:lnTo>
                  <a:lnTo>
                    <a:pt x="4378" y="2898"/>
                  </a:lnTo>
                  <a:lnTo>
                    <a:pt x="4523" y="3014"/>
                  </a:lnTo>
                  <a:lnTo>
                    <a:pt x="4563" y="3041"/>
                  </a:lnTo>
                  <a:lnTo>
                    <a:pt x="4547" y="2968"/>
                  </a:lnTo>
                  <a:lnTo>
                    <a:pt x="4545" y="2957"/>
                  </a:lnTo>
                  <a:lnTo>
                    <a:pt x="4523" y="2787"/>
                  </a:lnTo>
                  <a:lnTo>
                    <a:pt x="4522" y="2777"/>
                  </a:lnTo>
                  <a:lnTo>
                    <a:pt x="4515" y="2605"/>
                  </a:lnTo>
                  <a:lnTo>
                    <a:pt x="4515" y="2595"/>
                  </a:lnTo>
                  <a:lnTo>
                    <a:pt x="4522" y="2423"/>
                  </a:lnTo>
                  <a:lnTo>
                    <a:pt x="4523" y="2413"/>
                  </a:lnTo>
                  <a:lnTo>
                    <a:pt x="4541" y="2277"/>
                  </a:lnTo>
                  <a:lnTo>
                    <a:pt x="4540" y="2275"/>
                  </a:lnTo>
                  <a:lnTo>
                    <a:pt x="4438" y="2153"/>
                  </a:lnTo>
                  <a:lnTo>
                    <a:pt x="4322" y="2039"/>
                  </a:lnTo>
                  <a:lnTo>
                    <a:pt x="4191" y="1934"/>
                  </a:lnTo>
                  <a:lnTo>
                    <a:pt x="4046" y="18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794;p25">
            <a:extLst>
              <a:ext uri="{FF2B5EF4-FFF2-40B4-BE49-F238E27FC236}">
                <a16:creationId xmlns:a16="http://schemas.microsoft.com/office/drawing/2014/main" id="{A5911219-EABB-4464-B17A-82E35C702D0F}"/>
              </a:ext>
            </a:extLst>
          </p:cNvPr>
          <p:cNvGrpSpPr/>
          <p:nvPr/>
        </p:nvGrpSpPr>
        <p:grpSpPr>
          <a:xfrm>
            <a:off x="6359457" y="861060"/>
            <a:ext cx="633202" cy="633202"/>
            <a:chOff x="6359457" y="861060"/>
            <a:chExt cx="633202" cy="633202"/>
          </a:xfrm>
          <a:solidFill>
            <a:schemeClr val="bg1"/>
          </a:solidFill>
        </p:grpSpPr>
        <p:sp>
          <p:nvSpPr>
            <p:cNvPr id="187" name="Google Shape;2795;p25">
              <a:extLst>
                <a:ext uri="{FF2B5EF4-FFF2-40B4-BE49-F238E27FC236}">
                  <a16:creationId xmlns:a16="http://schemas.microsoft.com/office/drawing/2014/main" id="{2224AA57-429E-4D5A-A286-3CBFEBB0FE82}"/>
                </a:ext>
              </a:extLst>
            </p:cNvPr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796;p25">
              <a:extLst>
                <a:ext uri="{FF2B5EF4-FFF2-40B4-BE49-F238E27FC236}">
                  <a16:creationId xmlns:a16="http://schemas.microsoft.com/office/drawing/2014/main" id="{BEE8CFFE-7A12-4DCC-BFC6-DC22742233AE}"/>
                </a:ext>
              </a:extLst>
            </p:cNvPr>
            <p:cNvSpPr/>
            <p:nvPr/>
          </p:nvSpPr>
          <p:spPr>
            <a:xfrm>
              <a:off x="635945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797;p25">
            <a:extLst>
              <a:ext uri="{FF2B5EF4-FFF2-40B4-BE49-F238E27FC236}">
                <a16:creationId xmlns:a16="http://schemas.microsoft.com/office/drawing/2014/main" id="{1919E09C-70FC-4A2F-A484-0CE8FEA91921}"/>
              </a:ext>
            </a:extLst>
          </p:cNvPr>
          <p:cNvGrpSpPr/>
          <p:nvPr/>
        </p:nvGrpSpPr>
        <p:grpSpPr>
          <a:xfrm>
            <a:off x="8632110" y="861060"/>
            <a:ext cx="633202" cy="633202"/>
            <a:chOff x="8632110" y="861060"/>
            <a:chExt cx="633202" cy="633202"/>
          </a:xfrm>
          <a:solidFill>
            <a:schemeClr val="bg1"/>
          </a:solidFill>
        </p:grpSpPr>
        <p:sp>
          <p:nvSpPr>
            <p:cNvPr id="190" name="Google Shape;2798;p25">
              <a:extLst>
                <a:ext uri="{FF2B5EF4-FFF2-40B4-BE49-F238E27FC236}">
                  <a16:creationId xmlns:a16="http://schemas.microsoft.com/office/drawing/2014/main" id="{68DCDD9A-90A3-46F7-B930-CC8406E83567}"/>
                </a:ext>
              </a:extLst>
            </p:cNvPr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84" y="2560"/>
                  </a:moveTo>
                  <a:lnTo>
                    <a:pt x="7459" y="2690"/>
                  </a:lnTo>
                  <a:lnTo>
                    <a:pt x="7336" y="2617"/>
                  </a:lnTo>
                  <a:lnTo>
                    <a:pt x="7222" y="2529"/>
                  </a:lnTo>
                  <a:lnTo>
                    <a:pt x="7118" y="2426"/>
                  </a:lnTo>
                  <a:lnTo>
                    <a:pt x="7025" y="2313"/>
                  </a:lnTo>
                  <a:lnTo>
                    <a:pt x="6941" y="2190"/>
                  </a:lnTo>
                  <a:lnTo>
                    <a:pt x="6869" y="2060"/>
                  </a:lnTo>
                  <a:lnTo>
                    <a:pt x="6807" y="1926"/>
                  </a:lnTo>
                  <a:lnTo>
                    <a:pt x="6757" y="1789"/>
                  </a:lnTo>
                  <a:lnTo>
                    <a:pt x="6719" y="1653"/>
                  </a:lnTo>
                  <a:lnTo>
                    <a:pt x="6692" y="1518"/>
                  </a:lnTo>
                  <a:lnTo>
                    <a:pt x="6678" y="1389"/>
                  </a:lnTo>
                  <a:lnTo>
                    <a:pt x="6677" y="1266"/>
                  </a:lnTo>
                  <a:lnTo>
                    <a:pt x="6689" y="1152"/>
                  </a:lnTo>
                  <a:lnTo>
                    <a:pt x="6714" y="1050"/>
                  </a:lnTo>
                  <a:lnTo>
                    <a:pt x="6837" y="1120"/>
                  </a:lnTo>
                  <a:lnTo>
                    <a:pt x="6951" y="1203"/>
                  </a:lnTo>
                  <a:lnTo>
                    <a:pt x="7055" y="1297"/>
                  </a:lnTo>
                  <a:lnTo>
                    <a:pt x="7148" y="1401"/>
                  </a:lnTo>
                  <a:lnTo>
                    <a:pt x="7232" y="1513"/>
                  </a:lnTo>
                  <a:lnTo>
                    <a:pt x="7304" y="1633"/>
                  </a:lnTo>
                  <a:lnTo>
                    <a:pt x="7366" y="1758"/>
                  </a:lnTo>
                  <a:lnTo>
                    <a:pt x="7416" y="1888"/>
                  </a:lnTo>
                  <a:lnTo>
                    <a:pt x="7454" y="2021"/>
                  </a:lnTo>
                  <a:lnTo>
                    <a:pt x="7481" y="2156"/>
                  </a:lnTo>
                  <a:lnTo>
                    <a:pt x="7495" y="2292"/>
                  </a:lnTo>
                  <a:lnTo>
                    <a:pt x="7496" y="2427"/>
                  </a:lnTo>
                  <a:lnTo>
                    <a:pt x="7484" y="2560"/>
                  </a:lnTo>
                  <a:close/>
                  <a:moveTo>
                    <a:pt x="6602" y="3329"/>
                  </a:moveTo>
                  <a:lnTo>
                    <a:pt x="6590" y="3456"/>
                  </a:lnTo>
                  <a:lnTo>
                    <a:pt x="6565" y="3584"/>
                  </a:lnTo>
                  <a:lnTo>
                    <a:pt x="6442" y="3514"/>
                  </a:lnTo>
                  <a:lnTo>
                    <a:pt x="6328" y="3431"/>
                  </a:lnTo>
                  <a:lnTo>
                    <a:pt x="6224" y="3338"/>
                  </a:lnTo>
                  <a:lnTo>
                    <a:pt x="6131" y="3236"/>
                  </a:lnTo>
                  <a:lnTo>
                    <a:pt x="6047" y="3128"/>
                  </a:lnTo>
                  <a:lnTo>
                    <a:pt x="5975" y="3013"/>
                  </a:lnTo>
                  <a:lnTo>
                    <a:pt x="5913" y="2895"/>
                  </a:lnTo>
                  <a:lnTo>
                    <a:pt x="5863" y="2774"/>
                  </a:lnTo>
                  <a:lnTo>
                    <a:pt x="5825" y="2653"/>
                  </a:lnTo>
                  <a:lnTo>
                    <a:pt x="5798" y="2532"/>
                  </a:lnTo>
                  <a:lnTo>
                    <a:pt x="5784" y="2415"/>
                  </a:lnTo>
                  <a:lnTo>
                    <a:pt x="5783" y="2301"/>
                  </a:lnTo>
                  <a:lnTo>
                    <a:pt x="5795" y="2193"/>
                  </a:lnTo>
                  <a:lnTo>
                    <a:pt x="5820" y="2093"/>
                  </a:lnTo>
                  <a:lnTo>
                    <a:pt x="5943" y="2162"/>
                  </a:lnTo>
                  <a:lnTo>
                    <a:pt x="6057" y="2238"/>
                  </a:lnTo>
                  <a:lnTo>
                    <a:pt x="6161" y="2323"/>
                  </a:lnTo>
                  <a:lnTo>
                    <a:pt x="6254" y="2415"/>
                  </a:lnTo>
                  <a:lnTo>
                    <a:pt x="6338" y="2513"/>
                  </a:lnTo>
                  <a:lnTo>
                    <a:pt x="6410" y="2618"/>
                  </a:lnTo>
                  <a:lnTo>
                    <a:pt x="6472" y="2727"/>
                  </a:lnTo>
                  <a:lnTo>
                    <a:pt x="6522" y="2841"/>
                  </a:lnTo>
                  <a:lnTo>
                    <a:pt x="6560" y="2959"/>
                  </a:lnTo>
                  <a:lnTo>
                    <a:pt x="6587" y="3080"/>
                  </a:lnTo>
                  <a:lnTo>
                    <a:pt x="6601" y="3204"/>
                  </a:lnTo>
                  <a:lnTo>
                    <a:pt x="6602" y="3329"/>
                  </a:lnTo>
                  <a:close/>
                  <a:moveTo>
                    <a:pt x="5708" y="4521"/>
                  </a:moveTo>
                  <a:lnTo>
                    <a:pt x="5696" y="4648"/>
                  </a:lnTo>
                  <a:lnTo>
                    <a:pt x="5671" y="4776"/>
                  </a:lnTo>
                  <a:lnTo>
                    <a:pt x="5548" y="4706"/>
                  </a:lnTo>
                  <a:lnTo>
                    <a:pt x="5434" y="4623"/>
                  </a:lnTo>
                  <a:lnTo>
                    <a:pt x="5330" y="4530"/>
                  </a:lnTo>
                  <a:lnTo>
                    <a:pt x="5236" y="4428"/>
                  </a:lnTo>
                  <a:lnTo>
                    <a:pt x="5153" y="4320"/>
                  </a:lnTo>
                  <a:lnTo>
                    <a:pt x="5080" y="4205"/>
                  </a:lnTo>
                  <a:lnTo>
                    <a:pt x="5019" y="4087"/>
                  </a:lnTo>
                  <a:lnTo>
                    <a:pt x="4968" y="3966"/>
                  </a:lnTo>
                  <a:lnTo>
                    <a:pt x="4930" y="3845"/>
                  </a:lnTo>
                  <a:lnTo>
                    <a:pt x="4903" y="3725"/>
                  </a:lnTo>
                  <a:lnTo>
                    <a:pt x="4889" y="3607"/>
                  </a:lnTo>
                  <a:lnTo>
                    <a:pt x="4888" y="3494"/>
                  </a:lnTo>
                  <a:lnTo>
                    <a:pt x="4900" y="3386"/>
                  </a:lnTo>
                  <a:lnTo>
                    <a:pt x="4925" y="3286"/>
                  </a:lnTo>
                  <a:lnTo>
                    <a:pt x="5048" y="3354"/>
                  </a:lnTo>
                  <a:lnTo>
                    <a:pt x="5162" y="3431"/>
                  </a:lnTo>
                  <a:lnTo>
                    <a:pt x="5266" y="3516"/>
                  </a:lnTo>
                  <a:lnTo>
                    <a:pt x="5360" y="3607"/>
                  </a:lnTo>
                  <a:lnTo>
                    <a:pt x="5443" y="3706"/>
                  </a:lnTo>
                  <a:lnTo>
                    <a:pt x="5516" y="3810"/>
                  </a:lnTo>
                  <a:lnTo>
                    <a:pt x="5578" y="3919"/>
                  </a:lnTo>
                  <a:lnTo>
                    <a:pt x="5628" y="4033"/>
                  </a:lnTo>
                  <a:lnTo>
                    <a:pt x="5666" y="4151"/>
                  </a:lnTo>
                  <a:lnTo>
                    <a:pt x="5693" y="4272"/>
                  </a:lnTo>
                  <a:lnTo>
                    <a:pt x="5707" y="4396"/>
                  </a:lnTo>
                  <a:lnTo>
                    <a:pt x="5708" y="45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799;p25">
              <a:extLst>
                <a:ext uri="{FF2B5EF4-FFF2-40B4-BE49-F238E27FC236}">
                  <a16:creationId xmlns:a16="http://schemas.microsoft.com/office/drawing/2014/main" id="{515ED8CA-B8A4-4CBE-BB81-15763BA6B96B}"/>
                </a:ext>
              </a:extLst>
            </p:cNvPr>
            <p:cNvSpPr/>
            <p:nvPr/>
          </p:nvSpPr>
          <p:spPr>
            <a:xfrm>
              <a:off x="8632110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0" y="2438"/>
                  </a:moveTo>
                  <a:lnTo>
                    <a:pt x="7615" y="2495"/>
                  </a:lnTo>
                  <a:lnTo>
                    <a:pt x="7618" y="2497"/>
                  </a:lnTo>
                  <a:lnTo>
                    <a:pt x="7641" y="2519"/>
                  </a:lnTo>
                  <a:lnTo>
                    <a:pt x="7662" y="2544"/>
                  </a:lnTo>
                  <a:lnTo>
                    <a:pt x="7679" y="2572"/>
                  </a:lnTo>
                  <a:lnTo>
                    <a:pt x="7693" y="2602"/>
                  </a:lnTo>
                  <a:lnTo>
                    <a:pt x="7702" y="2633"/>
                  </a:lnTo>
                  <a:lnTo>
                    <a:pt x="7708" y="2665"/>
                  </a:lnTo>
                  <a:lnTo>
                    <a:pt x="7709" y="2698"/>
                  </a:lnTo>
                  <a:lnTo>
                    <a:pt x="7706" y="2731"/>
                  </a:lnTo>
                  <a:lnTo>
                    <a:pt x="7698" y="2763"/>
                  </a:lnTo>
                  <a:lnTo>
                    <a:pt x="7687" y="2793"/>
                  </a:lnTo>
                  <a:lnTo>
                    <a:pt x="7671" y="2822"/>
                  </a:lnTo>
                  <a:lnTo>
                    <a:pt x="7652" y="2849"/>
                  </a:lnTo>
                  <a:lnTo>
                    <a:pt x="7630" y="2872"/>
                  </a:lnTo>
                  <a:lnTo>
                    <a:pt x="7605" y="2893"/>
                  </a:lnTo>
                  <a:lnTo>
                    <a:pt x="7242" y="3153"/>
                  </a:lnTo>
                  <a:lnTo>
                    <a:pt x="6914" y="3426"/>
                  </a:lnTo>
                  <a:lnTo>
                    <a:pt x="6611" y="3720"/>
                  </a:lnTo>
                  <a:lnTo>
                    <a:pt x="6333" y="4036"/>
                  </a:lnTo>
                  <a:lnTo>
                    <a:pt x="6078" y="4378"/>
                  </a:lnTo>
                  <a:lnTo>
                    <a:pt x="5846" y="4747"/>
                  </a:lnTo>
                  <a:lnTo>
                    <a:pt x="5635" y="5146"/>
                  </a:lnTo>
                  <a:lnTo>
                    <a:pt x="5446" y="5578"/>
                  </a:lnTo>
                  <a:lnTo>
                    <a:pt x="5277" y="6044"/>
                  </a:lnTo>
                  <a:lnTo>
                    <a:pt x="5128" y="6548"/>
                  </a:lnTo>
                  <a:lnTo>
                    <a:pt x="4999" y="7091"/>
                  </a:lnTo>
                  <a:lnTo>
                    <a:pt x="4890" y="7674"/>
                  </a:lnTo>
                  <a:lnTo>
                    <a:pt x="4799" y="8301"/>
                  </a:lnTo>
                  <a:lnTo>
                    <a:pt x="4727" y="8977"/>
                  </a:lnTo>
                  <a:lnTo>
                    <a:pt x="4721" y="9009"/>
                  </a:lnTo>
                  <a:lnTo>
                    <a:pt x="4711" y="9040"/>
                  </a:lnTo>
                  <a:lnTo>
                    <a:pt x="4697" y="9070"/>
                  </a:lnTo>
                  <a:lnTo>
                    <a:pt x="4680" y="9097"/>
                  </a:lnTo>
                  <a:lnTo>
                    <a:pt x="4659" y="9123"/>
                  </a:lnTo>
                  <a:lnTo>
                    <a:pt x="4635" y="9145"/>
                  </a:lnTo>
                  <a:lnTo>
                    <a:pt x="4608" y="9163"/>
                  </a:lnTo>
                  <a:lnTo>
                    <a:pt x="4579" y="9179"/>
                  </a:lnTo>
                  <a:lnTo>
                    <a:pt x="4548" y="9190"/>
                  </a:lnTo>
                  <a:lnTo>
                    <a:pt x="4517" y="9197"/>
                  </a:lnTo>
                  <a:lnTo>
                    <a:pt x="4484" y="9200"/>
                  </a:lnTo>
                  <a:lnTo>
                    <a:pt x="4451" y="9199"/>
                  </a:lnTo>
                  <a:lnTo>
                    <a:pt x="4419" y="9193"/>
                  </a:lnTo>
                  <a:lnTo>
                    <a:pt x="4388" y="9183"/>
                  </a:lnTo>
                  <a:lnTo>
                    <a:pt x="4358" y="9169"/>
                  </a:lnTo>
                  <a:lnTo>
                    <a:pt x="4331" y="9152"/>
                  </a:lnTo>
                  <a:lnTo>
                    <a:pt x="4305" y="9131"/>
                  </a:lnTo>
                  <a:lnTo>
                    <a:pt x="4283" y="9107"/>
                  </a:lnTo>
                  <a:lnTo>
                    <a:pt x="4265" y="9080"/>
                  </a:lnTo>
                  <a:lnTo>
                    <a:pt x="4249" y="9051"/>
                  </a:lnTo>
                  <a:lnTo>
                    <a:pt x="4238" y="9020"/>
                  </a:lnTo>
                  <a:lnTo>
                    <a:pt x="4231" y="8989"/>
                  </a:lnTo>
                  <a:lnTo>
                    <a:pt x="4228" y="8956"/>
                  </a:lnTo>
                  <a:lnTo>
                    <a:pt x="4229" y="8923"/>
                  </a:lnTo>
                  <a:lnTo>
                    <a:pt x="4303" y="8243"/>
                  </a:lnTo>
                  <a:lnTo>
                    <a:pt x="4304" y="8234"/>
                  </a:lnTo>
                  <a:lnTo>
                    <a:pt x="4396" y="7598"/>
                  </a:lnTo>
                  <a:lnTo>
                    <a:pt x="4397" y="7587"/>
                  </a:lnTo>
                  <a:lnTo>
                    <a:pt x="4509" y="6992"/>
                  </a:lnTo>
                  <a:lnTo>
                    <a:pt x="4511" y="6981"/>
                  </a:lnTo>
                  <a:lnTo>
                    <a:pt x="4643" y="6426"/>
                  </a:lnTo>
                  <a:lnTo>
                    <a:pt x="4647" y="6413"/>
                  </a:lnTo>
                  <a:lnTo>
                    <a:pt x="4799" y="5895"/>
                  </a:lnTo>
                  <a:lnTo>
                    <a:pt x="4804" y="5881"/>
                  </a:lnTo>
                  <a:lnTo>
                    <a:pt x="4978" y="5400"/>
                  </a:lnTo>
                  <a:lnTo>
                    <a:pt x="4984" y="5384"/>
                  </a:lnTo>
                  <a:lnTo>
                    <a:pt x="5181" y="4937"/>
                  </a:lnTo>
                  <a:lnTo>
                    <a:pt x="5189" y="4921"/>
                  </a:lnTo>
                  <a:lnTo>
                    <a:pt x="5314" y="4683"/>
                  </a:lnTo>
                  <a:lnTo>
                    <a:pt x="5247" y="4623"/>
                  </a:lnTo>
                  <a:lnTo>
                    <a:pt x="5238" y="4615"/>
                  </a:lnTo>
                  <a:lnTo>
                    <a:pt x="5145" y="4513"/>
                  </a:lnTo>
                  <a:lnTo>
                    <a:pt x="5137" y="4505"/>
                  </a:lnTo>
                  <a:lnTo>
                    <a:pt x="5054" y="4396"/>
                  </a:lnTo>
                  <a:lnTo>
                    <a:pt x="5047" y="4387"/>
                  </a:lnTo>
                  <a:lnTo>
                    <a:pt x="4975" y="4272"/>
                  </a:lnTo>
                  <a:lnTo>
                    <a:pt x="4969" y="4263"/>
                  </a:lnTo>
                  <a:lnTo>
                    <a:pt x="4908" y="4145"/>
                  </a:lnTo>
                  <a:lnTo>
                    <a:pt x="4903" y="4135"/>
                  </a:lnTo>
                  <a:lnTo>
                    <a:pt x="4853" y="4014"/>
                  </a:lnTo>
                  <a:lnTo>
                    <a:pt x="4849" y="4004"/>
                  </a:lnTo>
                  <a:lnTo>
                    <a:pt x="4811" y="3883"/>
                  </a:lnTo>
                  <a:lnTo>
                    <a:pt x="4808" y="3872"/>
                  </a:lnTo>
                  <a:lnTo>
                    <a:pt x="4781" y="3752"/>
                  </a:lnTo>
                  <a:lnTo>
                    <a:pt x="4779" y="3740"/>
                  </a:lnTo>
                  <a:lnTo>
                    <a:pt x="4765" y="3622"/>
                  </a:lnTo>
                  <a:lnTo>
                    <a:pt x="4764" y="3609"/>
                  </a:lnTo>
                  <a:lnTo>
                    <a:pt x="4763" y="3495"/>
                  </a:lnTo>
                  <a:lnTo>
                    <a:pt x="4764" y="3480"/>
                  </a:lnTo>
                  <a:lnTo>
                    <a:pt x="4776" y="3373"/>
                  </a:lnTo>
                  <a:lnTo>
                    <a:pt x="4779" y="3356"/>
                  </a:lnTo>
                  <a:lnTo>
                    <a:pt x="4804" y="3256"/>
                  </a:lnTo>
                  <a:lnTo>
                    <a:pt x="4809" y="3240"/>
                  </a:lnTo>
                  <a:lnTo>
                    <a:pt x="4816" y="3225"/>
                  </a:lnTo>
                  <a:lnTo>
                    <a:pt x="4825" y="3212"/>
                  </a:lnTo>
                  <a:lnTo>
                    <a:pt x="4835" y="3199"/>
                  </a:lnTo>
                  <a:lnTo>
                    <a:pt x="4847" y="3188"/>
                  </a:lnTo>
                  <a:lnTo>
                    <a:pt x="4861" y="3179"/>
                  </a:lnTo>
                  <a:lnTo>
                    <a:pt x="4875" y="3171"/>
                  </a:lnTo>
                  <a:lnTo>
                    <a:pt x="4891" y="3166"/>
                  </a:lnTo>
                  <a:lnTo>
                    <a:pt x="4907" y="3162"/>
                  </a:lnTo>
                  <a:lnTo>
                    <a:pt x="4923" y="3161"/>
                  </a:lnTo>
                  <a:lnTo>
                    <a:pt x="4939" y="3162"/>
                  </a:lnTo>
                  <a:lnTo>
                    <a:pt x="4955" y="3165"/>
                  </a:lnTo>
                  <a:lnTo>
                    <a:pt x="4971" y="3170"/>
                  </a:lnTo>
                  <a:lnTo>
                    <a:pt x="4986" y="3177"/>
                  </a:lnTo>
                  <a:lnTo>
                    <a:pt x="5109" y="3245"/>
                  </a:lnTo>
                  <a:lnTo>
                    <a:pt x="5118" y="3251"/>
                  </a:lnTo>
                  <a:lnTo>
                    <a:pt x="5232" y="3327"/>
                  </a:lnTo>
                  <a:lnTo>
                    <a:pt x="5241" y="3334"/>
                  </a:lnTo>
                  <a:lnTo>
                    <a:pt x="5345" y="3419"/>
                  </a:lnTo>
                  <a:lnTo>
                    <a:pt x="5354" y="3426"/>
                  </a:lnTo>
                  <a:lnTo>
                    <a:pt x="5447" y="3518"/>
                  </a:lnTo>
                  <a:lnTo>
                    <a:pt x="5455" y="3527"/>
                  </a:lnTo>
                  <a:lnTo>
                    <a:pt x="5539" y="3625"/>
                  </a:lnTo>
                  <a:lnTo>
                    <a:pt x="5546" y="3634"/>
                  </a:lnTo>
                  <a:lnTo>
                    <a:pt x="5619" y="3738"/>
                  </a:lnTo>
                  <a:lnTo>
                    <a:pt x="5625" y="3749"/>
                  </a:lnTo>
                  <a:lnTo>
                    <a:pt x="5687" y="3858"/>
                  </a:lnTo>
                  <a:lnTo>
                    <a:pt x="5692" y="3869"/>
                  </a:lnTo>
                  <a:lnTo>
                    <a:pt x="5742" y="3983"/>
                  </a:lnTo>
                  <a:lnTo>
                    <a:pt x="5744" y="3988"/>
                  </a:lnTo>
                  <a:lnTo>
                    <a:pt x="5938" y="3729"/>
                  </a:lnTo>
                  <a:lnTo>
                    <a:pt x="5950" y="3714"/>
                  </a:lnTo>
                  <a:lnTo>
                    <a:pt x="6173" y="3460"/>
                  </a:lnTo>
                  <a:lnTo>
                    <a:pt x="6141" y="3431"/>
                  </a:lnTo>
                  <a:lnTo>
                    <a:pt x="6132" y="3423"/>
                  </a:lnTo>
                  <a:lnTo>
                    <a:pt x="6039" y="3321"/>
                  </a:lnTo>
                  <a:lnTo>
                    <a:pt x="6031" y="3312"/>
                  </a:lnTo>
                  <a:lnTo>
                    <a:pt x="5948" y="3204"/>
                  </a:lnTo>
                  <a:lnTo>
                    <a:pt x="5942" y="3195"/>
                  </a:lnTo>
                  <a:lnTo>
                    <a:pt x="5869" y="3080"/>
                  </a:lnTo>
                  <a:lnTo>
                    <a:pt x="5864" y="3071"/>
                  </a:lnTo>
                  <a:lnTo>
                    <a:pt x="5802" y="2952"/>
                  </a:lnTo>
                  <a:lnTo>
                    <a:pt x="5798" y="2943"/>
                  </a:lnTo>
                  <a:lnTo>
                    <a:pt x="5748" y="2822"/>
                  </a:lnTo>
                  <a:lnTo>
                    <a:pt x="5744" y="2812"/>
                  </a:lnTo>
                  <a:lnTo>
                    <a:pt x="5705" y="2690"/>
                  </a:lnTo>
                  <a:lnTo>
                    <a:pt x="5703" y="2679"/>
                  </a:lnTo>
                  <a:lnTo>
                    <a:pt x="5676" y="2559"/>
                  </a:lnTo>
                  <a:lnTo>
                    <a:pt x="5674" y="2547"/>
                  </a:lnTo>
                  <a:lnTo>
                    <a:pt x="5660" y="2429"/>
                  </a:lnTo>
                  <a:lnTo>
                    <a:pt x="5659" y="2416"/>
                  </a:lnTo>
                  <a:lnTo>
                    <a:pt x="5658" y="2302"/>
                  </a:lnTo>
                  <a:lnTo>
                    <a:pt x="5659" y="2287"/>
                  </a:lnTo>
                  <a:lnTo>
                    <a:pt x="5671" y="2180"/>
                  </a:lnTo>
                  <a:lnTo>
                    <a:pt x="5674" y="2163"/>
                  </a:lnTo>
                  <a:lnTo>
                    <a:pt x="5699" y="2063"/>
                  </a:lnTo>
                  <a:lnTo>
                    <a:pt x="5704" y="2047"/>
                  </a:lnTo>
                  <a:lnTo>
                    <a:pt x="5711" y="2032"/>
                  </a:lnTo>
                  <a:lnTo>
                    <a:pt x="5720" y="2019"/>
                  </a:lnTo>
                  <a:lnTo>
                    <a:pt x="5730" y="2006"/>
                  </a:lnTo>
                  <a:lnTo>
                    <a:pt x="5742" y="1995"/>
                  </a:lnTo>
                  <a:lnTo>
                    <a:pt x="5756" y="1986"/>
                  </a:lnTo>
                  <a:lnTo>
                    <a:pt x="5770" y="1978"/>
                  </a:lnTo>
                  <a:lnTo>
                    <a:pt x="5786" y="1973"/>
                  </a:lnTo>
                  <a:lnTo>
                    <a:pt x="5802" y="1969"/>
                  </a:lnTo>
                  <a:lnTo>
                    <a:pt x="5818" y="1968"/>
                  </a:lnTo>
                  <a:lnTo>
                    <a:pt x="5834" y="1969"/>
                  </a:lnTo>
                  <a:lnTo>
                    <a:pt x="5850" y="1972"/>
                  </a:lnTo>
                  <a:lnTo>
                    <a:pt x="5866" y="1977"/>
                  </a:lnTo>
                  <a:lnTo>
                    <a:pt x="5881" y="1984"/>
                  </a:lnTo>
                  <a:lnTo>
                    <a:pt x="6004" y="2052"/>
                  </a:lnTo>
                  <a:lnTo>
                    <a:pt x="6013" y="2058"/>
                  </a:lnTo>
                  <a:lnTo>
                    <a:pt x="6127" y="2135"/>
                  </a:lnTo>
                  <a:lnTo>
                    <a:pt x="6136" y="2142"/>
                  </a:lnTo>
                  <a:lnTo>
                    <a:pt x="6240" y="2226"/>
                  </a:lnTo>
                  <a:lnTo>
                    <a:pt x="6248" y="2234"/>
                  </a:lnTo>
                  <a:lnTo>
                    <a:pt x="6342" y="2326"/>
                  </a:lnTo>
                  <a:lnTo>
                    <a:pt x="6350" y="2334"/>
                  </a:lnTo>
                  <a:lnTo>
                    <a:pt x="6433" y="2433"/>
                  </a:lnTo>
                  <a:lnTo>
                    <a:pt x="6440" y="2442"/>
                  </a:lnTo>
                  <a:lnTo>
                    <a:pt x="6513" y="2546"/>
                  </a:lnTo>
                  <a:lnTo>
                    <a:pt x="6519" y="2556"/>
                  </a:lnTo>
                  <a:lnTo>
                    <a:pt x="6581" y="2666"/>
                  </a:lnTo>
                  <a:lnTo>
                    <a:pt x="6586" y="2677"/>
                  </a:lnTo>
                  <a:lnTo>
                    <a:pt x="6636" y="2791"/>
                  </a:lnTo>
                  <a:lnTo>
                    <a:pt x="6641" y="2802"/>
                  </a:lnTo>
                  <a:lnTo>
                    <a:pt x="6679" y="2920"/>
                  </a:lnTo>
                  <a:lnTo>
                    <a:pt x="6683" y="2932"/>
                  </a:lnTo>
                  <a:lnTo>
                    <a:pt x="6689" y="2963"/>
                  </a:lnTo>
                  <a:lnTo>
                    <a:pt x="6930" y="2763"/>
                  </a:lnTo>
                  <a:lnTo>
                    <a:pt x="6944" y="2752"/>
                  </a:lnTo>
                  <a:lnTo>
                    <a:pt x="7133" y="2616"/>
                  </a:lnTo>
                  <a:lnTo>
                    <a:pt x="7031" y="2516"/>
                  </a:lnTo>
                  <a:lnTo>
                    <a:pt x="7022" y="2506"/>
                  </a:lnTo>
                  <a:lnTo>
                    <a:pt x="6928" y="2392"/>
                  </a:lnTo>
                  <a:lnTo>
                    <a:pt x="6921" y="2383"/>
                  </a:lnTo>
                  <a:lnTo>
                    <a:pt x="6838" y="2260"/>
                  </a:lnTo>
                  <a:lnTo>
                    <a:pt x="6832" y="2251"/>
                  </a:lnTo>
                  <a:lnTo>
                    <a:pt x="6760" y="2121"/>
                  </a:lnTo>
                  <a:lnTo>
                    <a:pt x="6755" y="2112"/>
                  </a:lnTo>
                  <a:lnTo>
                    <a:pt x="6693" y="1978"/>
                  </a:lnTo>
                  <a:lnTo>
                    <a:pt x="6690" y="1969"/>
                  </a:lnTo>
                  <a:lnTo>
                    <a:pt x="6640" y="1832"/>
                  </a:lnTo>
                  <a:lnTo>
                    <a:pt x="6637" y="1823"/>
                  </a:lnTo>
                  <a:lnTo>
                    <a:pt x="6598" y="1687"/>
                  </a:lnTo>
                  <a:lnTo>
                    <a:pt x="6596" y="1677"/>
                  </a:lnTo>
                  <a:lnTo>
                    <a:pt x="6570" y="1543"/>
                  </a:lnTo>
                  <a:lnTo>
                    <a:pt x="6568" y="1532"/>
                  </a:lnTo>
                  <a:lnTo>
                    <a:pt x="6554" y="1402"/>
                  </a:lnTo>
                  <a:lnTo>
                    <a:pt x="6553" y="1390"/>
                  </a:lnTo>
                  <a:lnTo>
                    <a:pt x="6552" y="1267"/>
                  </a:lnTo>
                  <a:lnTo>
                    <a:pt x="6553" y="1253"/>
                  </a:lnTo>
                  <a:lnTo>
                    <a:pt x="6565" y="1139"/>
                  </a:lnTo>
                  <a:lnTo>
                    <a:pt x="6567" y="1122"/>
                  </a:lnTo>
                  <a:lnTo>
                    <a:pt x="6593" y="1020"/>
                  </a:lnTo>
                  <a:lnTo>
                    <a:pt x="6598" y="1004"/>
                  </a:lnTo>
                  <a:lnTo>
                    <a:pt x="6605" y="989"/>
                  </a:lnTo>
                  <a:lnTo>
                    <a:pt x="6614" y="976"/>
                  </a:lnTo>
                  <a:lnTo>
                    <a:pt x="6624" y="963"/>
                  </a:lnTo>
                  <a:lnTo>
                    <a:pt x="6636" y="952"/>
                  </a:lnTo>
                  <a:lnTo>
                    <a:pt x="6650" y="943"/>
                  </a:lnTo>
                  <a:lnTo>
                    <a:pt x="6665" y="935"/>
                  </a:lnTo>
                  <a:lnTo>
                    <a:pt x="6680" y="930"/>
                  </a:lnTo>
                  <a:lnTo>
                    <a:pt x="6696" y="926"/>
                  </a:lnTo>
                  <a:lnTo>
                    <a:pt x="6713" y="925"/>
                  </a:lnTo>
                  <a:lnTo>
                    <a:pt x="6729" y="926"/>
                  </a:lnTo>
                  <a:lnTo>
                    <a:pt x="6746" y="929"/>
                  </a:lnTo>
                  <a:lnTo>
                    <a:pt x="6761" y="934"/>
                  </a:lnTo>
                  <a:lnTo>
                    <a:pt x="6776" y="942"/>
                  </a:lnTo>
                  <a:lnTo>
                    <a:pt x="6899" y="1012"/>
                  </a:lnTo>
                  <a:lnTo>
                    <a:pt x="6911" y="1019"/>
                  </a:lnTo>
                  <a:lnTo>
                    <a:pt x="7024" y="1102"/>
                  </a:lnTo>
                  <a:lnTo>
                    <a:pt x="7035" y="1111"/>
                  </a:lnTo>
                  <a:lnTo>
                    <a:pt x="7138" y="1205"/>
                  </a:lnTo>
                  <a:lnTo>
                    <a:pt x="7147" y="1213"/>
                  </a:lnTo>
                  <a:lnTo>
                    <a:pt x="7241" y="1317"/>
                  </a:lnTo>
                  <a:lnTo>
                    <a:pt x="7249" y="1326"/>
                  </a:lnTo>
                  <a:lnTo>
                    <a:pt x="7332" y="1439"/>
                  </a:lnTo>
                  <a:lnTo>
                    <a:pt x="7339" y="1448"/>
                  </a:lnTo>
                  <a:lnTo>
                    <a:pt x="7411" y="1568"/>
                  </a:lnTo>
                  <a:lnTo>
                    <a:pt x="7417" y="1578"/>
                  </a:lnTo>
                  <a:lnTo>
                    <a:pt x="7478" y="1703"/>
                  </a:lnTo>
                  <a:lnTo>
                    <a:pt x="7482" y="1713"/>
                  </a:lnTo>
                  <a:lnTo>
                    <a:pt x="7533" y="1843"/>
                  </a:lnTo>
                  <a:lnTo>
                    <a:pt x="7536" y="1853"/>
                  </a:lnTo>
                  <a:lnTo>
                    <a:pt x="7574" y="1986"/>
                  </a:lnTo>
                  <a:lnTo>
                    <a:pt x="7577" y="1997"/>
                  </a:lnTo>
                  <a:lnTo>
                    <a:pt x="7603" y="2132"/>
                  </a:lnTo>
                  <a:lnTo>
                    <a:pt x="7605" y="2143"/>
                  </a:lnTo>
                  <a:lnTo>
                    <a:pt x="7619" y="2279"/>
                  </a:lnTo>
                  <a:lnTo>
                    <a:pt x="7620" y="2291"/>
                  </a:lnTo>
                  <a:lnTo>
                    <a:pt x="7621" y="2426"/>
                  </a:lnTo>
                  <a:lnTo>
                    <a:pt x="7620" y="2438"/>
                  </a:lnTo>
                  <a:close/>
                  <a:moveTo>
                    <a:pt x="6966" y="1386"/>
                  </a:moveTo>
                  <a:lnTo>
                    <a:pt x="6872" y="1300"/>
                  </a:lnTo>
                  <a:lnTo>
                    <a:pt x="6804" y="1251"/>
                  </a:lnTo>
                  <a:lnTo>
                    <a:pt x="6802" y="1272"/>
                  </a:lnTo>
                  <a:lnTo>
                    <a:pt x="6803" y="1381"/>
                  </a:lnTo>
                  <a:lnTo>
                    <a:pt x="6816" y="1500"/>
                  </a:lnTo>
                  <a:lnTo>
                    <a:pt x="6840" y="1624"/>
                  </a:lnTo>
                  <a:lnTo>
                    <a:pt x="6876" y="1751"/>
                  </a:lnTo>
                  <a:lnTo>
                    <a:pt x="6923" y="1878"/>
                  </a:lnTo>
                  <a:lnTo>
                    <a:pt x="6980" y="2004"/>
                  </a:lnTo>
                  <a:lnTo>
                    <a:pt x="7048" y="2124"/>
                  </a:lnTo>
                  <a:lnTo>
                    <a:pt x="7125" y="2238"/>
                  </a:lnTo>
                  <a:lnTo>
                    <a:pt x="7211" y="2342"/>
                  </a:lnTo>
                  <a:lnTo>
                    <a:pt x="7305" y="2435"/>
                  </a:lnTo>
                  <a:lnTo>
                    <a:pt x="7346" y="2467"/>
                  </a:lnTo>
                  <a:lnTo>
                    <a:pt x="7368" y="2457"/>
                  </a:lnTo>
                  <a:lnTo>
                    <a:pt x="7371" y="2422"/>
                  </a:lnTo>
                  <a:lnTo>
                    <a:pt x="7370" y="2299"/>
                  </a:lnTo>
                  <a:lnTo>
                    <a:pt x="7357" y="2174"/>
                  </a:lnTo>
                  <a:lnTo>
                    <a:pt x="7333" y="2050"/>
                  </a:lnTo>
                  <a:lnTo>
                    <a:pt x="7297" y="1928"/>
                  </a:lnTo>
                  <a:lnTo>
                    <a:pt x="7251" y="1808"/>
                  </a:lnTo>
                  <a:lnTo>
                    <a:pt x="7195" y="1693"/>
                  </a:lnTo>
                  <a:lnTo>
                    <a:pt x="7128" y="1583"/>
                  </a:lnTo>
                  <a:lnTo>
                    <a:pt x="7052" y="1480"/>
                  </a:lnTo>
                  <a:lnTo>
                    <a:pt x="6966" y="1386"/>
                  </a:lnTo>
                  <a:close/>
                  <a:moveTo>
                    <a:pt x="6077" y="2416"/>
                  </a:moveTo>
                  <a:lnTo>
                    <a:pt x="5982" y="2339"/>
                  </a:lnTo>
                  <a:lnTo>
                    <a:pt x="5910" y="2290"/>
                  </a:lnTo>
                  <a:lnTo>
                    <a:pt x="5908" y="2307"/>
                  </a:lnTo>
                  <a:lnTo>
                    <a:pt x="5909" y="2407"/>
                  </a:lnTo>
                  <a:lnTo>
                    <a:pt x="5922" y="2512"/>
                  </a:lnTo>
                  <a:lnTo>
                    <a:pt x="5946" y="2620"/>
                  </a:lnTo>
                  <a:lnTo>
                    <a:pt x="5981" y="2731"/>
                  </a:lnTo>
                  <a:lnTo>
                    <a:pt x="6027" y="2842"/>
                  </a:lnTo>
                  <a:lnTo>
                    <a:pt x="6083" y="2951"/>
                  </a:lnTo>
                  <a:lnTo>
                    <a:pt x="6150" y="3056"/>
                  </a:lnTo>
                  <a:lnTo>
                    <a:pt x="6226" y="3156"/>
                  </a:lnTo>
                  <a:lnTo>
                    <a:pt x="6312" y="3249"/>
                  </a:lnTo>
                  <a:lnTo>
                    <a:pt x="6347" y="3280"/>
                  </a:lnTo>
                  <a:lnTo>
                    <a:pt x="6470" y="3160"/>
                  </a:lnTo>
                  <a:lnTo>
                    <a:pt x="6463" y="3100"/>
                  </a:lnTo>
                  <a:lnTo>
                    <a:pt x="6440" y="2992"/>
                  </a:lnTo>
                  <a:lnTo>
                    <a:pt x="6405" y="2886"/>
                  </a:lnTo>
                  <a:lnTo>
                    <a:pt x="6360" y="2783"/>
                  </a:lnTo>
                  <a:lnTo>
                    <a:pt x="6304" y="2684"/>
                  </a:lnTo>
                  <a:lnTo>
                    <a:pt x="6239" y="2590"/>
                  </a:lnTo>
                  <a:lnTo>
                    <a:pt x="6163" y="2500"/>
                  </a:lnTo>
                  <a:lnTo>
                    <a:pt x="6077" y="2416"/>
                  </a:lnTo>
                  <a:close/>
                  <a:moveTo>
                    <a:pt x="5183" y="3609"/>
                  </a:moveTo>
                  <a:lnTo>
                    <a:pt x="5088" y="3532"/>
                  </a:lnTo>
                  <a:lnTo>
                    <a:pt x="5015" y="3483"/>
                  </a:lnTo>
                  <a:lnTo>
                    <a:pt x="5013" y="3500"/>
                  </a:lnTo>
                  <a:lnTo>
                    <a:pt x="5014" y="3599"/>
                  </a:lnTo>
                  <a:lnTo>
                    <a:pt x="5027" y="3704"/>
                  </a:lnTo>
                  <a:lnTo>
                    <a:pt x="5051" y="3813"/>
                  </a:lnTo>
                  <a:lnTo>
                    <a:pt x="5086" y="3923"/>
                  </a:lnTo>
                  <a:lnTo>
                    <a:pt x="5132" y="4034"/>
                  </a:lnTo>
                  <a:lnTo>
                    <a:pt x="5189" y="4143"/>
                  </a:lnTo>
                  <a:lnTo>
                    <a:pt x="5256" y="4248"/>
                  </a:lnTo>
                  <a:lnTo>
                    <a:pt x="5332" y="4348"/>
                  </a:lnTo>
                  <a:lnTo>
                    <a:pt x="5418" y="4441"/>
                  </a:lnTo>
                  <a:lnTo>
                    <a:pt x="5437" y="4458"/>
                  </a:lnTo>
                  <a:lnTo>
                    <a:pt x="5562" y="4259"/>
                  </a:lnTo>
                  <a:lnTo>
                    <a:pt x="5546" y="4184"/>
                  </a:lnTo>
                  <a:lnTo>
                    <a:pt x="5511" y="4078"/>
                  </a:lnTo>
                  <a:lnTo>
                    <a:pt x="5466" y="3975"/>
                  </a:lnTo>
                  <a:lnTo>
                    <a:pt x="5410" y="3876"/>
                  </a:lnTo>
                  <a:lnTo>
                    <a:pt x="5344" y="3782"/>
                  </a:lnTo>
                  <a:lnTo>
                    <a:pt x="5269" y="3693"/>
                  </a:lnTo>
                  <a:lnTo>
                    <a:pt x="5183" y="3609"/>
                  </a:lnTo>
                  <a:close/>
                  <a:moveTo>
                    <a:pt x="4688" y="4955"/>
                  </a:moveTo>
                  <a:lnTo>
                    <a:pt x="4716" y="5145"/>
                  </a:lnTo>
                  <a:lnTo>
                    <a:pt x="4718" y="5169"/>
                  </a:lnTo>
                  <a:lnTo>
                    <a:pt x="4728" y="5361"/>
                  </a:lnTo>
                  <a:lnTo>
                    <a:pt x="4727" y="5393"/>
                  </a:lnTo>
                  <a:lnTo>
                    <a:pt x="4723" y="5424"/>
                  </a:lnTo>
                  <a:lnTo>
                    <a:pt x="4714" y="5455"/>
                  </a:lnTo>
                  <a:lnTo>
                    <a:pt x="4702" y="5485"/>
                  </a:lnTo>
                  <a:lnTo>
                    <a:pt x="4686" y="5512"/>
                  </a:lnTo>
                  <a:lnTo>
                    <a:pt x="4666" y="5538"/>
                  </a:lnTo>
                  <a:lnTo>
                    <a:pt x="4644" y="5560"/>
                  </a:lnTo>
                  <a:lnTo>
                    <a:pt x="4618" y="5580"/>
                  </a:lnTo>
                  <a:lnTo>
                    <a:pt x="4591" y="5596"/>
                  </a:lnTo>
                  <a:lnTo>
                    <a:pt x="4562" y="5609"/>
                  </a:lnTo>
                  <a:lnTo>
                    <a:pt x="4531" y="5617"/>
                  </a:lnTo>
                  <a:lnTo>
                    <a:pt x="4499" y="5622"/>
                  </a:lnTo>
                  <a:lnTo>
                    <a:pt x="4467" y="5623"/>
                  </a:lnTo>
                  <a:lnTo>
                    <a:pt x="4436" y="5619"/>
                  </a:lnTo>
                  <a:lnTo>
                    <a:pt x="4405" y="5612"/>
                  </a:lnTo>
                  <a:lnTo>
                    <a:pt x="4154" y="5535"/>
                  </a:lnTo>
                  <a:lnTo>
                    <a:pt x="4130" y="5526"/>
                  </a:lnTo>
                  <a:lnTo>
                    <a:pt x="3890" y="5425"/>
                  </a:lnTo>
                  <a:lnTo>
                    <a:pt x="3869" y="5415"/>
                  </a:lnTo>
                  <a:lnTo>
                    <a:pt x="3641" y="5293"/>
                  </a:lnTo>
                  <a:lnTo>
                    <a:pt x="3623" y="5283"/>
                  </a:lnTo>
                  <a:lnTo>
                    <a:pt x="3407" y="5143"/>
                  </a:lnTo>
                  <a:lnTo>
                    <a:pt x="3391" y="5132"/>
                  </a:lnTo>
                  <a:lnTo>
                    <a:pt x="3190" y="4978"/>
                  </a:lnTo>
                  <a:lnTo>
                    <a:pt x="3176" y="4966"/>
                  </a:lnTo>
                  <a:lnTo>
                    <a:pt x="2990" y="4801"/>
                  </a:lnTo>
                  <a:lnTo>
                    <a:pt x="2978" y="4789"/>
                  </a:lnTo>
                  <a:lnTo>
                    <a:pt x="2809" y="4616"/>
                  </a:lnTo>
                  <a:lnTo>
                    <a:pt x="2797" y="4603"/>
                  </a:lnTo>
                  <a:lnTo>
                    <a:pt x="2647" y="4425"/>
                  </a:lnTo>
                  <a:lnTo>
                    <a:pt x="2636" y="4411"/>
                  </a:lnTo>
                  <a:lnTo>
                    <a:pt x="2505" y="4233"/>
                  </a:lnTo>
                  <a:lnTo>
                    <a:pt x="2495" y="4217"/>
                  </a:lnTo>
                  <a:lnTo>
                    <a:pt x="2385" y="4040"/>
                  </a:lnTo>
                  <a:lnTo>
                    <a:pt x="2374" y="4022"/>
                  </a:lnTo>
                  <a:lnTo>
                    <a:pt x="2287" y="3851"/>
                  </a:lnTo>
                  <a:lnTo>
                    <a:pt x="2277" y="3828"/>
                  </a:lnTo>
                  <a:lnTo>
                    <a:pt x="2212" y="3665"/>
                  </a:lnTo>
                  <a:lnTo>
                    <a:pt x="2203" y="3637"/>
                  </a:lnTo>
                  <a:lnTo>
                    <a:pt x="2164" y="3485"/>
                  </a:lnTo>
                  <a:lnTo>
                    <a:pt x="2157" y="3447"/>
                  </a:lnTo>
                  <a:lnTo>
                    <a:pt x="2143" y="3311"/>
                  </a:lnTo>
                  <a:lnTo>
                    <a:pt x="2142" y="3279"/>
                  </a:lnTo>
                  <a:lnTo>
                    <a:pt x="2145" y="3247"/>
                  </a:lnTo>
                  <a:lnTo>
                    <a:pt x="2152" y="3216"/>
                  </a:lnTo>
                  <a:lnTo>
                    <a:pt x="2163" y="3187"/>
                  </a:lnTo>
                  <a:lnTo>
                    <a:pt x="2177" y="3158"/>
                  </a:lnTo>
                  <a:lnTo>
                    <a:pt x="2195" y="3132"/>
                  </a:lnTo>
                  <a:lnTo>
                    <a:pt x="2216" y="3108"/>
                  </a:lnTo>
                  <a:lnTo>
                    <a:pt x="2240" y="3088"/>
                  </a:lnTo>
                  <a:lnTo>
                    <a:pt x="2266" y="3070"/>
                  </a:lnTo>
                  <a:lnTo>
                    <a:pt x="2294" y="3056"/>
                  </a:lnTo>
                  <a:lnTo>
                    <a:pt x="2324" y="3045"/>
                  </a:lnTo>
                  <a:lnTo>
                    <a:pt x="2355" y="3039"/>
                  </a:lnTo>
                  <a:lnTo>
                    <a:pt x="2387" y="3036"/>
                  </a:lnTo>
                  <a:lnTo>
                    <a:pt x="2419" y="3037"/>
                  </a:lnTo>
                  <a:lnTo>
                    <a:pt x="2450" y="3043"/>
                  </a:lnTo>
                  <a:lnTo>
                    <a:pt x="2756" y="3116"/>
                  </a:lnTo>
                  <a:lnTo>
                    <a:pt x="2774" y="3121"/>
                  </a:lnTo>
                  <a:lnTo>
                    <a:pt x="3053" y="3210"/>
                  </a:lnTo>
                  <a:lnTo>
                    <a:pt x="3073" y="3218"/>
                  </a:lnTo>
                  <a:lnTo>
                    <a:pt x="3326" y="3323"/>
                  </a:lnTo>
                  <a:lnTo>
                    <a:pt x="3346" y="3333"/>
                  </a:lnTo>
                  <a:lnTo>
                    <a:pt x="3574" y="3452"/>
                  </a:lnTo>
                  <a:lnTo>
                    <a:pt x="3594" y="3464"/>
                  </a:lnTo>
                  <a:lnTo>
                    <a:pt x="3797" y="3597"/>
                  </a:lnTo>
                  <a:lnTo>
                    <a:pt x="3817" y="3612"/>
                  </a:lnTo>
                  <a:lnTo>
                    <a:pt x="3996" y="3756"/>
                  </a:lnTo>
                  <a:lnTo>
                    <a:pt x="4015" y="3774"/>
                  </a:lnTo>
                  <a:lnTo>
                    <a:pt x="4170" y="3929"/>
                  </a:lnTo>
                  <a:lnTo>
                    <a:pt x="4188" y="3949"/>
                  </a:lnTo>
                  <a:lnTo>
                    <a:pt x="4321" y="4113"/>
                  </a:lnTo>
                  <a:lnTo>
                    <a:pt x="4337" y="4135"/>
                  </a:lnTo>
                  <a:lnTo>
                    <a:pt x="4447" y="4307"/>
                  </a:lnTo>
                  <a:lnTo>
                    <a:pt x="4460" y="4330"/>
                  </a:lnTo>
                  <a:lnTo>
                    <a:pt x="4549" y="4509"/>
                  </a:lnTo>
                  <a:lnTo>
                    <a:pt x="4560" y="4533"/>
                  </a:lnTo>
                  <a:lnTo>
                    <a:pt x="4627" y="4717"/>
                  </a:lnTo>
                  <a:lnTo>
                    <a:pt x="4635" y="4742"/>
                  </a:lnTo>
                  <a:lnTo>
                    <a:pt x="4683" y="4930"/>
                  </a:lnTo>
                  <a:lnTo>
                    <a:pt x="4688" y="4955"/>
                  </a:lnTo>
                  <a:close/>
                  <a:moveTo>
                    <a:pt x="3330" y="3889"/>
                  </a:moveTo>
                  <a:lnTo>
                    <a:pt x="3123" y="3780"/>
                  </a:lnTo>
                  <a:lnTo>
                    <a:pt x="2890" y="3683"/>
                  </a:lnTo>
                  <a:lnTo>
                    <a:pt x="2738" y="3634"/>
                  </a:lnTo>
                  <a:lnTo>
                    <a:pt x="2815" y="3785"/>
                  </a:lnTo>
                  <a:lnTo>
                    <a:pt x="2914" y="3945"/>
                  </a:lnTo>
                  <a:lnTo>
                    <a:pt x="3034" y="4109"/>
                  </a:lnTo>
                  <a:lnTo>
                    <a:pt x="3173" y="4273"/>
                  </a:lnTo>
                  <a:lnTo>
                    <a:pt x="3329" y="4433"/>
                  </a:lnTo>
                  <a:lnTo>
                    <a:pt x="3501" y="4586"/>
                  </a:lnTo>
                  <a:lnTo>
                    <a:pt x="3687" y="4729"/>
                  </a:lnTo>
                  <a:lnTo>
                    <a:pt x="3886" y="4857"/>
                  </a:lnTo>
                  <a:lnTo>
                    <a:pt x="4095" y="4969"/>
                  </a:lnTo>
                  <a:lnTo>
                    <a:pt x="4187" y="5008"/>
                  </a:lnTo>
                  <a:lnTo>
                    <a:pt x="4154" y="4878"/>
                  </a:lnTo>
                  <a:lnTo>
                    <a:pt x="4095" y="4719"/>
                  </a:lnTo>
                  <a:lnTo>
                    <a:pt x="4019" y="4565"/>
                  </a:lnTo>
                  <a:lnTo>
                    <a:pt x="3923" y="4416"/>
                  </a:lnTo>
                  <a:lnTo>
                    <a:pt x="3808" y="4273"/>
                  </a:lnTo>
                  <a:lnTo>
                    <a:pt x="3671" y="4137"/>
                  </a:lnTo>
                  <a:lnTo>
                    <a:pt x="3512" y="4009"/>
                  </a:lnTo>
                  <a:lnTo>
                    <a:pt x="3330" y="38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800;p25">
            <a:extLst>
              <a:ext uri="{FF2B5EF4-FFF2-40B4-BE49-F238E27FC236}">
                <a16:creationId xmlns:a16="http://schemas.microsoft.com/office/drawing/2014/main" id="{6BC99679-6782-4935-A0F4-53D68A7986C1}"/>
              </a:ext>
            </a:extLst>
          </p:cNvPr>
          <p:cNvGrpSpPr/>
          <p:nvPr/>
        </p:nvGrpSpPr>
        <p:grpSpPr>
          <a:xfrm>
            <a:off x="4094847" y="861060"/>
            <a:ext cx="633202" cy="633202"/>
            <a:chOff x="4094847" y="861060"/>
            <a:chExt cx="633202" cy="633202"/>
          </a:xfrm>
          <a:solidFill>
            <a:schemeClr val="bg1"/>
          </a:solidFill>
        </p:grpSpPr>
        <p:sp>
          <p:nvSpPr>
            <p:cNvPr id="193" name="Google Shape;2801;p25">
              <a:extLst>
                <a:ext uri="{FF2B5EF4-FFF2-40B4-BE49-F238E27FC236}">
                  <a16:creationId xmlns:a16="http://schemas.microsoft.com/office/drawing/2014/main" id="{03599F9E-0DF6-44AE-AC1B-63CB334F520C}"/>
                </a:ext>
              </a:extLst>
            </p:cNvPr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46" y="5912"/>
                  </a:moveTo>
                  <a:lnTo>
                    <a:pt x="3112" y="5889"/>
                  </a:lnTo>
                  <a:lnTo>
                    <a:pt x="2902" y="5822"/>
                  </a:lnTo>
                  <a:lnTo>
                    <a:pt x="2717" y="5718"/>
                  </a:lnTo>
                  <a:lnTo>
                    <a:pt x="2560" y="5582"/>
                  </a:lnTo>
                  <a:lnTo>
                    <a:pt x="2432" y="5421"/>
                  </a:lnTo>
                  <a:lnTo>
                    <a:pt x="2337" y="5239"/>
                  </a:lnTo>
                  <a:lnTo>
                    <a:pt x="2276" y="5043"/>
                  </a:lnTo>
                  <a:lnTo>
                    <a:pt x="2252" y="4838"/>
                  </a:lnTo>
                  <a:lnTo>
                    <a:pt x="2267" y="4630"/>
                  </a:lnTo>
                  <a:lnTo>
                    <a:pt x="2323" y="4424"/>
                  </a:lnTo>
                  <a:lnTo>
                    <a:pt x="2423" y="4227"/>
                  </a:lnTo>
                  <a:lnTo>
                    <a:pt x="2568" y="4045"/>
                  </a:lnTo>
                  <a:lnTo>
                    <a:pt x="2761" y="3882"/>
                  </a:lnTo>
                  <a:lnTo>
                    <a:pt x="3004" y="3745"/>
                  </a:lnTo>
                  <a:lnTo>
                    <a:pt x="2964" y="3458"/>
                  </a:lnTo>
                  <a:lnTo>
                    <a:pt x="2988" y="3185"/>
                  </a:lnTo>
                  <a:lnTo>
                    <a:pt x="3067" y="2929"/>
                  </a:lnTo>
                  <a:lnTo>
                    <a:pt x="3195" y="2696"/>
                  </a:lnTo>
                  <a:lnTo>
                    <a:pt x="3365" y="2488"/>
                  </a:lnTo>
                  <a:lnTo>
                    <a:pt x="3570" y="2309"/>
                  </a:lnTo>
                  <a:lnTo>
                    <a:pt x="3802" y="2163"/>
                  </a:lnTo>
                  <a:lnTo>
                    <a:pt x="4056" y="2054"/>
                  </a:lnTo>
                  <a:lnTo>
                    <a:pt x="4324" y="1985"/>
                  </a:lnTo>
                  <a:lnTo>
                    <a:pt x="4598" y="1960"/>
                  </a:lnTo>
                  <a:lnTo>
                    <a:pt x="4873" y="1983"/>
                  </a:lnTo>
                  <a:lnTo>
                    <a:pt x="5141" y="2058"/>
                  </a:lnTo>
                  <a:lnTo>
                    <a:pt x="5394" y="2188"/>
                  </a:lnTo>
                  <a:lnTo>
                    <a:pt x="5627" y="2377"/>
                  </a:lnTo>
                  <a:lnTo>
                    <a:pt x="5960" y="2313"/>
                  </a:lnTo>
                  <a:lnTo>
                    <a:pt x="6272" y="2312"/>
                  </a:lnTo>
                  <a:lnTo>
                    <a:pt x="6558" y="2366"/>
                  </a:lnTo>
                  <a:lnTo>
                    <a:pt x="6816" y="2470"/>
                  </a:lnTo>
                  <a:lnTo>
                    <a:pt x="7042" y="2615"/>
                  </a:lnTo>
                  <a:lnTo>
                    <a:pt x="7231" y="2795"/>
                  </a:lnTo>
                  <a:lnTo>
                    <a:pt x="7381" y="3004"/>
                  </a:lnTo>
                  <a:lnTo>
                    <a:pt x="7487" y="3233"/>
                  </a:lnTo>
                  <a:lnTo>
                    <a:pt x="7545" y="3476"/>
                  </a:lnTo>
                  <a:lnTo>
                    <a:pt x="7553" y="3727"/>
                  </a:lnTo>
                  <a:lnTo>
                    <a:pt x="7505" y="3977"/>
                  </a:lnTo>
                  <a:lnTo>
                    <a:pt x="7399" y="4220"/>
                  </a:lnTo>
                  <a:lnTo>
                    <a:pt x="7231" y="4450"/>
                  </a:lnTo>
                  <a:lnTo>
                    <a:pt x="6996" y="4658"/>
                  </a:lnTo>
                  <a:lnTo>
                    <a:pt x="7133" y="4855"/>
                  </a:lnTo>
                  <a:lnTo>
                    <a:pt x="7207" y="5051"/>
                  </a:lnTo>
                  <a:lnTo>
                    <a:pt x="7222" y="5243"/>
                  </a:lnTo>
                  <a:lnTo>
                    <a:pt x="7186" y="5428"/>
                  </a:lnTo>
                  <a:lnTo>
                    <a:pt x="7104" y="5601"/>
                  </a:lnTo>
                  <a:lnTo>
                    <a:pt x="6981" y="5759"/>
                  </a:lnTo>
                  <a:lnTo>
                    <a:pt x="6825" y="5898"/>
                  </a:lnTo>
                  <a:lnTo>
                    <a:pt x="6641" y="6015"/>
                  </a:lnTo>
                  <a:lnTo>
                    <a:pt x="6435" y="6105"/>
                  </a:lnTo>
                  <a:lnTo>
                    <a:pt x="6213" y="6164"/>
                  </a:lnTo>
                  <a:lnTo>
                    <a:pt x="5981" y="6190"/>
                  </a:lnTo>
                  <a:lnTo>
                    <a:pt x="5745" y="6179"/>
                  </a:lnTo>
                  <a:lnTo>
                    <a:pt x="5511" y="6125"/>
                  </a:lnTo>
                  <a:lnTo>
                    <a:pt x="5285" y="6027"/>
                  </a:lnTo>
                  <a:lnTo>
                    <a:pt x="5137" y="6116"/>
                  </a:lnTo>
                  <a:lnTo>
                    <a:pt x="4986" y="6188"/>
                  </a:lnTo>
                  <a:lnTo>
                    <a:pt x="4834" y="6244"/>
                  </a:lnTo>
                  <a:lnTo>
                    <a:pt x="4681" y="6284"/>
                  </a:lnTo>
                  <a:lnTo>
                    <a:pt x="4529" y="6308"/>
                  </a:lnTo>
                  <a:lnTo>
                    <a:pt x="4378" y="6317"/>
                  </a:lnTo>
                  <a:lnTo>
                    <a:pt x="4230" y="6312"/>
                  </a:lnTo>
                  <a:lnTo>
                    <a:pt x="4085" y="6293"/>
                  </a:lnTo>
                  <a:lnTo>
                    <a:pt x="3945" y="6260"/>
                  </a:lnTo>
                  <a:lnTo>
                    <a:pt x="3810" y="6214"/>
                  </a:lnTo>
                  <a:lnTo>
                    <a:pt x="3682" y="6156"/>
                  </a:lnTo>
                  <a:lnTo>
                    <a:pt x="3561" y="6086"/>
                  </a:lnTo>
                  <a:lnTo>
                    <a:pt x="3449" y="6005"/>
                  </a:lnTo>
                  <a:lnTo>
                    <a:pt x="3346" y="59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802;p25">
              <a:extLst>
                <a:ext uri="{FF2B5EF4-FFF2-40B4-BE49-F238E27FC236}">
                  <a16:creationId xmlns:a16="http://schemas.microsoft.com/office/drawing/2014/main" id="{6F1DA40A-863F-4990-934E-95C1D5BE5CBA}"/>
                </a:ext>
              </a:extLst>
            </p:cNvPr>
            <p:cNvSpPr/>
            <p:nvPr/>
          </p:nvSpPr>
          <p:spPr>
            <a:xfrm>
              <a:off x="4094847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1" y="6190"/>
                  </a:moveTo>
                  <a:lnTo>
                    <a:pt x="3240" y="6153"/>
                  </a:lnTo>
                  <a:lnTo>
                    <a:pt x="3087" y="6137"/>
                  </a:lnTo>
                  <a:lnTo>
                    <a:pt x="3062" y="6133"/>
                  </a:lnTo>
                  <a:lnTo>
                    <a:pt x="3037" y="6127"/>
                  </a:lnTo>
                  <a:lnTo>
                    <a:pt x="2826" y="6060"/>
                  </a:lnTo>
                  <a:lnTo>
                    <a:pt x="2802" y="6051"/>
                  </a:lnTo>
                  <a:lnTo>
                    <a:pt x="2779" y="6040"/>
                  </a:lnTo>
                  <a:lnTo>
                    <a:pt x="2594" y="5936"/>
                  </a:lnTo>
                  <a:lnTo>
                    <a:pt x="2573" y="5923"/>
                  </a:lnTo>
                  <a:lnTo>
                    <a:pt x="2554" y="5907"/>
                  </a:lnTo>
                  <a:lnTo>
                    <a:pt x="2396" y="5772"/>
                  </a:lnTo>
                  <a:lnTo>
                    <a:pt x="2363" y="5737"/>
                  </a:lnTo>
                  <a:lnTo>
                    <a:pt x="2236" y="5575"/>
                  </a:lnTo>
                  <a:lnTo>
                    <a:pt x="2211" y="5537"/>
                  </a:lnTo>
                  <a:lnTo>
                    <a:pt x="2116" y="5355"/>
                  </a:lnTo>
                  <a:lnTo>
                    <a:pt x="2098" y="5313"/>
                  </a:lnTo>
                  <a:lnTo>
                    <a:pt x="2038" y="5117"/>
                  </a:lnTo>
                  <a:lnTo>
                    <a:pt x="2028" y="5072"/>
                  </a:lnTo>
                  <a:lnTo>
                    <a:pt x="2004" y="4867"/>
                  </a:lnTo>
                  <a:lnTo>
                    <a:pt x="2003" y="4820"/>
                  </a:lnTo>
                  <a:lnTo>
                    <a:pt x="2018" y="4612"/>
                  </a:lnTo>
                  <a:lnTo>
                    <a:pt x="2026" y="4564"/>
                  </a:lnTo>
                  <a:lnTo>
                    <a:pt x="2082" y="4358"/>
                  </a:lnTo>
                  <a:lnTo>
                    <a:pt x="2090" y="4335"/>
                  </a:lnTo>
                  <a:lnTo>
                    <a:pt x="2100" y="4312"/>
                  </a:lnTo>
                  <a:lnTo>
                    <a:pt x="2200" y="4115"/>
                  </a:lnTo>
                  <a:lnTo>
                    <a:pt x="2212" y="4093"/>
                  </a:lnTo>
                  <a:lnTo>
                    <a:pt x="2227" y="4072"/>
                  </a:lnTo>
                  <a:lnTo>
                    <a:pt x="2372" y="3889"/>
                  </a:lnTo>
                  <a:lnTo>
                    <a:pt x="2389" y="3871"/>
                  </a:lnTo>
                  <a:lnTo>
                    <a:pt x="2407" y="3854"/>
                  </a:lnTo>
                  <a:lnTo>
                    <a:pt x="2600" y="3691"/>
                  </a:lnTo>
                  <a:lnTo>
                    <a:pt x="2638" y="3664"/>
                  </a:lnTo>
                  <a:lnTo>
                    <a:pt x="2733" y="3611"/>
                  </a:lnTo>
                  <a:lnTo>
                    <a:pt x="2717" y="3492"/>
                  </a:lnTo>
                  <a:lnTo>
                    <a:pt x="2715" y="3464"/>
                  </a:lnTo>
                  <a:lnTo>
                    <a:pt x="2715" y="3436"/>
                  </a:lnTo>
                  <a:lnTo>
                    <a:pt x="2739" y="3163"/>
                  </a:lnTo>
                  <a:lnTo>
                    <a:pt x="2742" y="3137"/>
                  </a:lnTo>
                  <a:lnTo>
                    <a:pt x="2749" y="3111"/>
                  </a:lnTo>
                  <a:lnTo>
                    <a:pt x="2828" y="2855"/>
                  </a:lnTo>
                  <a:lnTo>
                    <a:pt x="2837" y="2832"/>
                  </a:lnTo>
                  <a:lnTo>
                    <a:pt x="2848" y="2809"/>
                  </a:lnTo>
                  <a:lnTo>
                    <a:pt x="2976" y="2576"/>
                  </a:lnTo>
                  <a:lnTo>
                    <a:pt x="3001" y="2538"/>
                  </a:lnTo>
                  <a:lnTo>
                    <a:pt x="3171" y="2330"/>
                  </a:lnTo>
                  <a:lnTo>
                    <a:pt x="3200" y="2300"/>
                  </a:lnTo>
                  <a:lnTo>
                    <a:pt x="3405" y="2121"/>
                  </a:lnTo>
                  <a:lnTo>
                    <a:pt x="3437" y="2097"/>
                  </a:lnTo>
                  <a:lnTo>
                    <a:pt x="3670" y="1951"/>
                  </a:lnTo>
                  <a:lnTo>
                    <a:pt x="3704" y="1933"/>
                  </a:lnTo>
                  <a:lnTo>
                    <a:pt x="3957" y="1824"/>
                  </a:lnTo>
                  <a:lnTo>
                    <a:pt x="3994" y="1811"/>
                  </a:lnTo>
                  <a:lnTo>
                    <a:pt x="4261" y="1742"/>
                  </a:lnTo>
                  <a:lnTo>
                    <a:pt x="4301" y="1736"/>
                  </a:lnTo>
                  <a:lnTo>
                    <a:pt x="4576" y="1711"/>
                  </a:lnTo>
                  <a:lnTo>
                    <a:pt x="4619" y="1711"/>
                  </a:lnTo>
                  <a:lnTo>
                    <a:pt x="4894" y="1734"/>
                  </a:lnTo>
                  <a:lnTo>
                    <a:pt x="4940" y="1742"/>
                  </a:lnTo>
                  <a:lnTo>
                    <a:pt x="5208" y="1817"/>
                  </a:lnTo>
                  <a:lnTo>
                    <a:pt x="5232" y="1825"/>
                  </a:lnTo>
                  <a:lnTo>
                    <a:pt x="5255" y="1835"/>
                  </a:lnTo>
                  <a:lnTo>
                    <a:pt x="5508" y="1965"/>
                  </a:lnTo>
                  <a:lnTo>
                    <a:pt x="5531" y="1978"/>
                  </a:lnTo>
                  <a:lnTo>
                    <a:pt x="5552" y="1994"/>
                  </a:lnTo>
                  <a:lnTo>
                    <a:pt x="5694" y="2109"/>
                  </a:lnTo>
                  <a:lnTo>
                    <a:pt x="5913" y="2067"/>
                  </a:lnTo>
                  <a:lnTo>
                    <a:pt x="5959" y="2063"/>
                  </a:lnTo>
                  <a:lnTo>
                    <a:pt x="6271" y="2062"/>
                  </a:lnTo>
                  <a:lnTo>
                    <a:pt x="6318" y="2066"/>
                  </a:lnTo>
                  <a:lnTo>
                    <a:pt x="6605" y="2121"/>
                  </a:lnTo>
                  <a:lnTo>
                    <a:pt x="6651" y="2134"/>
                  </a:lnTo>
                  <a:lnTo>
                    <a:pt x="6909" y="2238"/>
                  </a:lnTo>
                  <a:lnTo>
                    <a:pt x="6952" y="2260"/>
                  </a:lnTo>
                  <a:lnTo>
                    <a:pt x="7177" y="2405"/>
                  </a:lnTo>
                  <a:lnTo>
                    <a:pt x="7214" y="2434"/>
                  </a:lnTo>
                  <a:lnTo>
                    <a:pt x="7404" y="2614"/>
                  </a:lnTo>
                  <a:lnTo>
                    <a:pt x="7435" y="2650"/>
                  </a:lnTo>
                  <a:lnTo>
                    <a:pt x="7584" y="2858"/>
                  </a:lnTo>
                  <a:lnTo>
                    <a:pt x="7608" y="2899"/>
                  </a:lnTo>
                  <a:lnTo>
                    <a:pt x="7714" y="3128"/>
                  </a:lnTo>
                  <a:lnTo>
                    <a:pt x="7723" y="3151"/>
                  </a:lnTo>
                  <a:lnTo>
                    <a:pt x="7730" y="3175"/>
                  </a:lnTo>
                  <a:lnTo>
                    <a:pt x="7788" y="3418"/>
                  </a:lnTo>
                  <a:lnTo>
                    <a:pt x="7793" y="3443"/>
                  </a:lnTo>
                  <a:lnTo>
                    <a:pt x="7795" y="3469"/>
                  </a:lnTo>
                  <a:lnTo>
                    <a:pt x="7803" y="3719"/>
                  </a:lnTo>
                  <a:lnTo>
                    <a:pt x="7802" y="3746"/>
                  </a:lnTo>
                  <a:lnTo>
                    <a:pt x="7798" y="3773"/>
                  </a:lnTo>
                  <a:lnTo>
                    <a:pt x="7751" y="4023"/>
                  </a:lnTo>
                  <a:lnTo>
                    <a:pt x="7744" y="4051"/>
                  </a:lnTo>
                  <a:lnTo>
                    <a:pt x="7734" y="4077"/>
                  </a:lnTo>
                  <a:lnTo>
                    <a:pt x="7628" y="4320"/>
                  </a:lnTo>
                  <a:lnTo>
                    <a:pt x="7616" y="4345"/>
                  </a:lnTo>
                  <a:lnTo>
                    <a:pt x="7601" y="4368"/>
                  </a:lnTo>
                  <a:lnTo>
                    <a:pt x="7432" y="4598"/>
                  </a:lnTo>
                  <a:lnTo>
                    <a:pt x="7415" y="4618"/>
                  </a:lnTo>
                  <a:lnTo>
                    <a:pt x="7397" y="4636"/>
                  </a:lnTo>
                  <a:lnTo>
                    <a:pt x="7328" y="4697"/>
                  </a:lnTo>
                  <a:lnTo>
                    <a:pt x="7338" y="4711"/>
                  </a:lnTo>
                  <a:lnTo>
                    <a:pt x="7355" y="4738"/>
                  </a:lnTo>
                  <a:lnTo>
                    <a:pt x="7367" y="4767"/>
                  </a:lnTo>
                  <a:lnTo>
                    <a:pt x="7441" y="4963"/>
                  </a:lnTo>
                  <a:lnTo>
                    <a:pt x="7451" y="4997"/>
                  </a:lnTo>
                  <a:lnTo>
                    <a:pt x="7456" y="5031"/>
                  </a:lnTo>
                  <a:lnTo>
                    <a:pt x="7471" y="5223"/>
                  </a:lnTo>
                  <a:lnTo>
                    <a:pt x="7472" y="5258"/>
                  </a:lnTo>
                  <a:lnTo>
                    <a:pt x="7468" y="5292"/>
                  </a:lnTo>
                  <a:lnTo>
                    <a:pt x="7431" y="5476"/>
                  </a:lnTo>
                  <a:lnTo>
                    <a:pt x="7423" y="5506"/>
                  </a:lnTo>
                  <a:lnTo>
                    <a:pt x="7412" y="5535"/>
                  </a:lnTo>
                  <a:lnTo>
                    <a:pt x="7329" y="5708"/>
                  </a:lnTo>
                  <a:lnTo>
                    <a:pt x="7317" y="5732"/>
                  </a:lnTo>
                  <a:lnTo>
                    <a:pt x="7301" y="5754"/>
                  </a:lnTo>
                  <a:lnTo>
                    <a:pt x="7179" y="5912"/>
                  </a:lnTo>
                  <a:lnTo>
                    <a:pt x="7148" y="5946"/>
                  </a:lnTo>
                  <a:lnTo>
                    <a:pt x="6992" y="6085"/>
                  </a:lnTo>
                  <a:lnTo>
                    <a:pt x="6959" y="6110"/>
                  </a:lnTo>
                  <a:lnTo>
                    <a:pt x="6775" y="6226"/>
                  </a:lnTo>
                  <a:lnTo>
                    <a:pt x="6741" y="6244"/>
                  </a:lnTo>
                  <a:lnTo>
                    <a:pt x="6535" y="6334"/>
                  </a:lnTo>
                  <a:lnTo>
                    <a:pt x="6500" y="6346"/>
                  </a:lnTo>
                  <a:lnTo>
                    <a:pt x="6278" y="6406"/>
                  </a:lnTo>
                  <a:lnTo>
                    <a:pt x="6241" y="6413"/>
                  </a:lnTo>
                  <a:lnTo>
                    <a:pt x="6009" y="6439"/>
                  </a:lnTo>
                  <a:lnTo>
                    <a:pt x="5969" y="6440"/>
                  </a:lnTo>
                  <a:lnTo>
                    <a:pt x="5733" y="6428"/>
                  </a:lnTo>
                  <a:lnTo>
                    <a:pt x="5698" y="6423"/>
                  </a:lnTo>
                  <a:lnTo>
                    <a:pt x="5193" y="6928"/>
                  </a:lnTo>
                  <a:lnTo>
                    <a:pt x="5193" y="8650"/>
                  </a:lnTo>
                  <a:lnTo>
                    <a:pt x="5191" y="8683"/>
                  </a:lnTo>
                  <a:lnTo>
                    <a:pt x="5184" y="8715"/>
                  </a:lnTo>
                  <a:lnTo>
                    <a:pt x="5174" y="8746"/>
                  </a:lnTo>
                  <a:lnTo>
                    <a:pt x="5160" y="8775"/>
                  </a:lnTo>
                  <a:lnTo>
                    <a:pt x="5141" y="8802"/>
                  </a:lnTo>
                  <a:lnTo>
                    <a:pt x="5120" y="8827"/>
                  </a:lnTo>
                  <a:lnTo>
                    <a:pt x="5095" y="8848"/>
                  </a:lnTo>
                  <a:lnTo>
                    <a:pt x="5068" y="8867"/>
                  </a:lnTo>
                  <a:lnTo>
                    <a:pt x="5039" y="8881"/>
                  </a:lnTo>
                  <a:lnTo>
                    <a:pt x="5008" y="8891"/>
                  </a:lnTo>
                  <a:lnTo>
                    <a:pt x="4976" y="8898"/>
                  </a:lnTo>
                  <a:lnTo>
                    <a:pt x="4943" y="8900"/>
                  </a:lnTo>
                  <a:lnTo>
                    <a:pt x="4910" y="8898"/>
                  </a:lnTo>
                  <a:lnTo>
                    <a:pt x="4878" y="8891"/>
                  </a:lnTo>
                  <a:lnTo>
                    <a:pt x="4847" y="8881"/>
                  </a:lnTo>
                  <a:lnTo>
                    <a:pt x="4818" y="8867"/>
                  </a:lnTo>
                  <a:lnTo>
                    <a:pt x="4791" y="8848"/>
                  </a:lnTo>
                  <a:lnTo>
                    <a:pt x="4766" y="8827"/>
                  </a:lnTo>
                  <a:lnTo>
                    <a:pt x="4745" y="8802"/>
                  </a:lnTo>
                  <a:lnTo>
                    <a:pt x="4726" y="8775"/>
                  </a:lnTo>
                  <a:lnTo>
                    <a:pt x="4712" y="8746"/>
                  </a:lnTo>
                  <a:lnTo>
                    <a:pt x="4702" y="8715"/>
                  </a:lnTo>
                  <a:lnTo>
                    <a:pt x="4695" y="8683"/>
                  </a:lnTo>
                  <a:lnTo>
                    <a:pt x="4693" y="8650"/>
                  </a:lnTo>
                  <a:lnTo>
                    <a:pt x="4693" y="7385"/>
                  </a:lnTo>
                  <a:lnTo>
                    <a:pt x="3853" y="6546"/>
                  </a:lnTo>
                  <a:lnTo>
                    <a:pt x="3832" y="6521"/>
                  </a:lnTo>
                  <a:lnTo>
                    <a:pt x="3814" y="6494"/>
                  </a:lnTo>
                  <a:lnTo>
                    <a:pt x="3805" y="6477"/>
                  </a:lnTo>
                  <a:lnTo>
                    <a:pt x="3730" y="6451"/>
                  </a:lnTo>
                  <a:lnTo>
                    <a:pt x="3707" y="6442"/>
                  </a:lnTo>
                  <a:lnTo>
                    <a:pt x="3579" y="6384"/>
                  </a:lnTo>
                  <a:lnTo>
                    <a:pt x="3556" y="6373"/>
                  </a:lnTo>
                  <a:lnTo>
                    <a:pt x="3436" y="6302"/>
                  </a:lnTo>
                  <a:lnTo>
                    <a:pt x="3414" y="6288"/>
                  </a:lnTo>
                  <a:lnTo>
                    <a:pt x="3302" y="6207"/>
                  </a:lnTo>
                  <a:lnTo>
                    <a:pt x="3281" y="6190"/>
                  </a:lnTo>
                  <a:close/>
                  <a:moveTo>
                    <a:pt x="3489" y="5707"/>
                  </a:moveTo>
                  <a:lnTo>
                    <a:pt x="3513" y="5726"/>
                  </a:lnTo>
                  <a:lnTo>
                    <a:pt x="3606" y="5810"/>
                  </a:lnTo>
                  <a:lnTo>
                    <a:pt x="3698" y="5876"/>
                  </a:lnTo>
                  <a:lnTo>
                    <a:pt x="3797" y="5934"/>
                  </a:lnTo>
                  <a:lnTo>
                    <a:pt x="3902" y="5982"/>
                  </a:lnTo>
                  <a:lnTo>
                    <a:pt x="4014" y="6019"/>
                  </a:lnTo>
                  <a:lnTo>
                    <a:pt x="4130" y="6046"/>
                  </a:lnTo>
                  <a:lnTo>
                    <a:pt x="4251" y="6062"/>
                  </a:lnTo>
                  <a:lnTo>
                    <a:pt x="4375" y="6067"/>
                  </a:lnTo>
                  <a:lnTo>
                    <a:pt x="4502" y="6059"/>
                  </a:lnTo>
                  <a:lnTo>
                    <a:pt x="4630" y="6039"/>
                  </a:lnTo>
                  <a:lnTo>
                    <a:pt x="4693" y="6022"/>
                  </a:lnTo>
                  <a:lnTo>
                    <a:pt x="4693" y="5912"/>
                  </a:lnTo>
                  <a:lnTo>
                    <a:pt x="4695" y="5879"/>
                  </a:lnTo>
                  <a:lnTo>
                    <a:pt x="4702" y="5847"/>
                  </a:lnTo>
                  <a:lnTo>
                    <a:pt x="4712" y="5816"/>
                  </a:lnTo>
                  <a:lnTo>
                    <a:pt x="4726" y="5787"/>
                  </a:lnTo>
                  <a:lnTo>
                    <a:pt x="4745" y="5760"/>
                  </a:lnTo>
                  <a:lnTo>
                    <a:pt x="4766" y="5735"/>
                  </a:lnTo>
                  <a:lnTo>
                    <a:pt x="4791" y="5714"/>
                  </a:lnTo>
                  <a:lnTo>
                    <a:pt x="4818" y="5695"/>
                  </a:lnTo>
                  <a:lnTo>
                    <a:pt x="4847" y="5681"/>
                  </a:lnTo>
                  <a:lnTo>
                    <a:pt x="4878" y="5671"/>
                  </a:lnTo>
                  <a:lnTo>
                    <a:pt x="4910" y="5664"/>
                  </a:lnTo>
                  <a:lnTo>
                    <a:pt x="4943" y="5662"/>
                  </a:lnTo>
                  <a:lnTo>
                    <a:pt x="4976" y="5664"/>
                  </a:lnTo>
                  <a:lnTo>
                    <a:pt x="5008" y="5671"/>
                  </a:lnTo>
                  <a:lnTo>
                    <a:pt x="5039" y="5681"/>
                  </a:lnTo>
                  <a:lnTo>
                    <a:pt x="5068" y="5695"/>
                  </a:lnTo>
                  <a:lnTo>
                    <a:pt x="5095" y="5714"/>
                  </a:lnTo>
                  <a:lnTo>
                    <a:pt x="5120" y="5735"/>
                  </a:lnTo>
                  <a:lnTo>
                    <a:pt x="5141" y="5760"/>
                  </a:lnTo>
                  <a:lnTo>
                    <a:pt x="5160" y="5787"/>
                  </a:lnTo>
                  <a:lnTo>
                    <a:pt x="5169" y="5806"/>
                  </a:lnTo>
                  <a:lnTo>
                    <a:pt x="5186" y="5797"/>
                  </a:lnTo>
                  <a:lnTo>
                    <a:pt x="5218" y="5786"/>
                  </a:lnTo>
                  <a:lnTo>
                    <a:pt x="5252" y="5779"/>
                  </a:lnTo>
                  <a:lnTo>
                    <a:pt x="5286" y="5777"/>
                  </a:lnTo>
                  <a:lnTo>
                    <a:pt x="5319" y="5779"/>
                  </a:lnTo>
                  <a:lnTo>
                    <a:pt x="5353" y="5786"/>
                  </a:lnTo>
                  <a:lnTo>
                    <a:pt x="5385" y="5798"/>
                  </a:lnTo>
                  <a:lnTo>
                    <a:pt x="5546" y="5868"/>
                  </a:lnTo>
                  <a:lnTo>
                    <a:pt x="5678" y="5735"/>
                  </a:lnTo>
                  <a:lnTo>
                    <a:pt x="5703" y="5714"/>
                  </a:lnTo>
                  <a:lnTo>
                    <a:pt x="5730" y="5696"/>
                  </a:lnTo>
                  <a:lnTo>
                    <a:pt x="5759" y="5681"/>
                  </a:lnTo>
                  <a:lnTo>
                    <a:pt x="5790" y="5671"/>
                  </a:lnTo>
                  <a:lnTo>
                    <a:pt x="5822" y="5664"/>
                  </a:lnTo>
                  <a:lnTo>
                    <a:pt x="5855" y="5662"/>
                  </a:lnTo>
                  <a:lnTo>
                    <a:pt x="5887" y="5664"/>
                  </a:lnTo>
                  <a:lnTo>
                    <a:pt x="5920" y="5670"/>
                  </a:lnTo>
                  <a:lnTo>
                    <a:pt x="5951" y="5681"/>
                  </a:lnTo>
                  <a:lnTo>
                    <a:pt x="5980" y="5695"/>
                  </a:lnTo>
                  <a:lnTo>
                    <a:pt x="6007" y="5714"/>
                  </a:lnTo>
                  <a:lnTo>
                    <a:pt x="6032" y="5735"/>
                  </a:lnTo>
                  <a:lnTo>
                    <a:pt x="6053" y="5760"/>
                  </a:lnTo>
                  <a:lnTo>
                    <a:pt x="6071" y="5787"/>
                  </a:lnTo>
                  <a:lnTo>
                    <a:pt x="6086" y="5816"/>
                  </a:lnTo>
                  <a:lnTo>
                    <a:pt x="6096" y="5847"/>
                  </a:lnTo>
                  <a:lnTo>
                    <a:pt x="6103" y="5879"/>
                  </a:lnTo>
                  <a:lnTo>
                    <a:pt x="6105" y="5912"/>
                  </a:lnTo>
                  <a:lnTo>
                    <a:pt x="6104" y="5925"/>
                  </a:lnTo>
                  <a:lnTo>
                    <a:pt x="6166" y="5918"/>
                  </a:lnTo>
                  <a:lnTo>
                    <a:pt x="6352" y="5868"/>
                  </a:lnTo>
                  <a:lnTo>
                    <a:pt x="6524" y="5793"/>
                  </a:lnTo>
                  <a:lnTo>
                    <a:pt x="6674" y="5698"/>
                  </a:lnTo>
                  <a:lnTo>
                    <a:pt x="6798" y="5588"/>
                  </a:lnTo>
                  <a:lnTo>
                    <a:pt x="6889" y="5470"/>
                  </a:lnTo>
                  <a:lnTo>
                    <a:pt x="6947" y="5349"/>
                  </a:lnTo>
                  <a:lnTo>
                    <a:pt x="6970" y="5229"/>
                  </a:lnTo>
                  <a:lnTo>
                    <a:pt x="6960" y="5106"/>
                  </a:lnTo>
                  <a:lnTo>
                    <a:pt x="6910" y="4972"/>
                  </a:lnTo>
                  <a:lnTo>
                    <a:pt x="6791" y="4801"/>
                  </a:lnTo>
                  <a:lnTo>
                    <a:pt x="6774" y="4773"/>
                  </a:lnTo>
                  <a:lnTo>
                    <a:pt x="6761" y="4743"/>
                  </a:lnTo>
                  <a:lnTo>
                    <a:pt x="6752" y="4711"/>
                  </a:lnTo>
                  <a:lnTo>
                    <a:pt x="6747" y="4678"/>
                  </a:lnTo>
                  <a:lnTo>
                    <a:pt x="6746" y="4645"/>
                  </a:lnTo>
                  <a:lnTo>
                    <a:pt x="6750" y="4612"/>
                  </a:lnTo>
                  <a:lnTo>
                    <a:pt x="6758" y="4580"/>
                  </a:lnTo>
                  <a:lnTo>
                    <a:pt x="6771" y="4550"/>
                  </a:lnTo>
                  <a:lnTo>
                    <a:pt x="6787" y="4521"/>
                  </a:lnTo>
                  <a:lnTo>
                    <a:pt x="6807" y="4495"/>
                  </a:lnTo>
                  <a:lnTo>
                    <a:pt x="6830" y="4471"/>
                  </a:lnTo>
                  <a:lnTo>
                    <a:pt x="7045" y="4280"/>
                  </a:lnTo>
                  <a:lnTo>
                    <a:pt x="7181" y="4095"/>
                  </a:lnTo>
                  <a:lnTo>
                    <a:pt x="7265" y="3903"/>
                  </a:lnTo>
                  <a:lnTo>
                    <a:pt x="7302" y="3707"/>
                  </a:lnTo>
                  <a:lnTo>
                    <a:pt x="7296" y="3510"/>
                  </a:lnTo>
                  <a:lnTo>
                    <a:pt x="7250" y="3315"/>
                  </a:lnTo>
                  <a:lnTo>
                    <a:pt x="7164" y="3130"/>
                  </a:lnTo>
                  <a:lnTo>
                    <a:pt x="7042" y="2960"/>
                  </a:lnTo>
                  <a:lnTo>
                    <a:pt x="6887" y="2812"/>
                  </a:lnTo>
                  <a:lnTo>
                    <a:pt x="6701" y="2693"/>
                  </a:lnTo>
                  <a:lnTo>
                    <a:pt x="6488" y="2607"/>
                  </a:lnTo>
                  <a:lnTo>
                    <a:pt x="6248" y="2562"/>
                  </a:lnTo>
                  <a:lnTo>
                    <a:pt x="5984" y="2563"/>
                  </a:lnTo>
                  <a:lnTo>
                    <a:pt x="5674" y="2622"/>
                  </a:lnTo>
                  <a:lnTo>
                    <a:pt x="5643" y="2626"/>
                  </a:lnTo>
                  <a:lnTo>
                    <a:pt x="5612" y="2627"/>
                  </a:lnTo>
                  <a:lnTo>
                    <a:pt x="5581" y="2623"/>
                  </a:lnTo>
                  <a:lnTo>
                    <a:pt x="5551" y="2615"/>
                  </a:lnTo>
                  <a:lnTo>
                    <a:pt x="5522" y="2604"/>
                  </a:lnTo>
                  <a:lnTo>
                    <a:pt x="5495" y="2589"/>
                  </a:lnTo>
                  <a:lnTo>
                    <a:pt x="5469" y="2571"/>
                  </a:lnTo>
                  <a:lnTo>
                    <a:pt x="5257" y="2398"/>
                  </a:lnTo>
                  <a:lnTo>
                    <a:pt x="5049" y="2292"/>
                  </a:lnTo>
                  <a:lnTo>
                    <a:pt x="4829" y="2230"/>
                  </a:lnTo>
                  <a:lnTo>
                    <a:pt x="4599" y="2211"/>
                  </a:lnTo>
                  <a:lnTo>
                    <a:pt x="4367" y="2232"/>
                  </a:lnTo>
                  <a:lnTo>
                    <a:pt x="4137" y="2291"/>
                  </a:lnTo>
                  <a:lnTo>
                    <a:pt x="3919" y="2385"/>
                  </a:lnTo>
                  <a:lnTo>
                    <a:pt x="3719" y="2510"/>
                  </a:lnTo>
                  <a:lnTo>
                    <a:pt x="3545" y="2662"/>
                  </a:lnTo>
                  <a:lnTo>
                    <a:pt x="3403" y="2836"/>
                  </a:lnTo>
                  <a:lnTo>
                    <a:pt x="3298" y="3028"/>
                  </a:lnTo>
                  <a:lnTo>
                    <a:pt x="3235" y="3233"/>
                  </a:lnTo>
                  <a:lnTo>
                    <a:pt x="3216" y="3451"/>
                  </a:lnTo>
                  <a:lnTo>
                    <a:pt x="3252" y="3711"/>
                  </a:lnTo>
                  <a:lnTo>
                    <a:pt x="3254" y="3744"/>
                  </a:lnTo>
                  <a:lnTo>
                    <a:pt x="3252" y="3777"/>
                  </a:lnTo>
                  <a:lnTo>
                    <a:pt x="3246" y="3810"/>
                  </a:lnTo>
                  <a:lnTo>
                    <a:pt x="3235" y="3841"/>
                  </a:lnTo>
                  <a:lnTo>
                    <a:pt x="3220" y="3871"/>
                  </a:lnTo>
                  <a:lnTo>
                    <a:pt x="3202" y="3898"/>
                  </a:lnTo>
                  <a:lnTo>
                    <a:pt x="3180" y="3923"/>
                  </a:lnTo>
                  <a:lnTo>
                    <a:pt x="3155" y="3945"/>
                  </a:lnTo>
                  <a:lnTo>
                    <a:pt x="3127" y="3963"/>
                  </a:lnTo>
                  <a:lnTo>
                    <a:pt x="2904" y="4088"/>
                  </a:lnTo>
                  <a:lnTo>
                    <a:pt x="2748" y="4220"/>
                  </a:lnTo>
                  <a:lnTo>
                    <a:pt x="2634" y="4363"/>
                  </a:lnTo>
                  <a:lnTo>
                    <a:pt x="2558" y="4515"/>
                  </a:lnTo>
                  <a:lnTo>
                    <a:pt x="2515" y="4672"/>
                  </a:lnTo>
                  <a:lnTo>
                    <a:pt x="2504" y="4832"/>
                  </a:lnTo>
                  <a:lnTo>
                    <a:pt x="2522" y="4991"/>
                  </a:lnTo>
                  <a:lnTo>
                    <a:pt x="2569" y="5143"/>
                  </a:lnTo>
                  <a:lnTo>
                    <a:pt x="2643" y="5284"/>
                  </a:lnTo>
                  <a:lnTo>
                    <a:pt x="2741" y="5409"/>
                  </a:lnTo>
                  <a:lnTo>
                    <a:pt x="2861" y="5512"/>
                  </a:lnTo>
                  <a:lnTo>
                    <a:pt x="3002" y="5591"/>
                  </a:lnTo>
                  <a:lnTo>
                    <a:pt x="3163" y="5642"/>
                  </a:lnTo>
                  <a:lnTo>
                    <a:pt x="3371" y="5663"/>
                  </a:lnTo>
                  <a:lnTo>
                    <a:pt x="3402" y="5668"/>
                  </a:lnTo>
                  <a:lnTo>
                    <a:pt x="3433" y="5677"/>
                  </a:lnTo>
                  <a:lnTo>
                    <a:pt x="3461" y="5690"/>
                  </a:lnTo>
                  <a:lnTo>
                    <a:pt x="3489" y="5707"/>
                  </a:lnTo>
                  <a:close/>
                  <a:moveTo>
                    <a:pt x="4693" y="6535"/>
                  </a:moveTo>
                  <a:lnTo>
                    <a:pt x="4569" y="6555"/>
                  </a:lnTo>
                  <a:lnTo>
                    <a:pt x="4693" y="6678"/>
                  </a:lnTo>
                  <a:lnTo>
                    <a:pt x="4693" y="65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803;p25">
            <a:extLst>
              <a:ext uri="{FF2B5EF4-FFF2-40B4-BE49-F238E27FC236}">
                <a16:creationId xmlns:a16="http://schemas.microsoft.com/office/drawing/2014/main" id="{381FAC52-299A-44F3-9364-EDBC4140EF98}"/>
              </a:ext>
            </a:extLst>
          </p:cNvPr>
          <p:cNvGrpSpPr/>
          <p:nvPr/>
        </p:nvGrpSpPr>
        <p:grpSpPr>
          <a:xfrm>
            <a:off x="5227152" y="861060"/>
            <a:ext cx="633202" cy="633202"/>
            <a:chOff x="5227152" y="861060"/>
            <a:chExt cx="633202" cy="633202"/>
          </a:xfrm>
          <a:solidFill>
            <a:schemeClr val="bg1"/>
          </a:solidFill>
        </p:grpSpPr>
        <p:sp>
          <p:nvSpPr>
            <p:cNvPr id="196" name="Google Shape;2804;p25">
              <a:extLst>
                <a:ext uri="{FF2B5EF4-FFF2-40B4-BE49-F238E27FC236}">
                  <a16:creationId xmlns:a16="http://schemas.microsoft.com/office/drawing/2014/main" id="{252CBA4A-13B4-4DC2-A991-12A59399B5C3}"/>
                </a:ext>
              </a:extLst>
            </p:cNvPr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7" y="7519"/>
                  </a:moveTo>
                  <a:lnTo>
                    <a:pt x="2592" y="7915"/>
                  </a:lnTo>
                  <a:lnTo>
                    <a:pt x="2567" y="7936"/>
                  </a:lnTo>
                  <a:lnTo>
                    <a:pt x="2540" y="7954"/>
                  </a:lnTo>
                  <a:lnTo>
                    <a:pt x="2511" y="7969"/>
                  </a:lnTo>
                  <a:lnTo>
                    <a:pt x="2480" y="7979"/>
                  </a:lnTo>
                  <a:lnTo>
                    <a:pt x="2448" y="7986"/>
                  </a:lnTo>
                  <a:lnTo>
                    <a:pt x="2415" y="7988"/>
                  </a:lnTo>
                  <a:lnTo>
                    <a:pt x="2382" y="7986"/>
                  </a:lnTo>
                  <a:lnTo>
                    <a:pt x="2350" y="7979"/>
                  </a:lnTo>
                  <a:lnTo>
                    <a:pt x="2319" y="7969"/>
                  </a:lnTo>
                  <a:lnTo>
                    <a:pt x="2290" y="7955"/>
                  </a:lnTo>
                  <a:lnTo>
                    <a:pt x="2263" y="7936"/>
                  </a:lnTo>
                  <a:lnTo>
                    <a:pt x="2238" y="7915"/>
                  </a:lnTo>
                  <a:lnTo>
                    <a:pt x="2217" y="7890"/>
                  </a:lnTo>
                  <a:lnTo>
                    <a:pt x="2199" y="7863"/>
                  </a:lnTo>
                  <a:lnTo>
                    <a:pt x="2184" y="7834"/>
                  </a:lnTo>
                  <a:lnTo>
                    <a:pt x="2174" y="7803"/>
                  </a:lnTo>
                  <a:lnTo>
                    <a:pt x="2167" y="7771"/>
                  </a:lnTo>
                  <a:lnTo>
                    <a:pt x="2165" y="7738"/>
                  </a:lnTo>
                  <a:lnTo>
                    <a:pt x="2167" y="7705"/>
                  </a:lnTo>
                  <a:lnTo>
                    <a:pt x="2174" y="7673"/>
                  </a:lnTo>
                  <a:lnTo>
                    <a:pt x="2184" y="7642"/>
                  </a:lnTo>
                  <a:lnTo>
                    <a:pt x="2198" y="7613"/>
                  </a:lnTo>
                  <a:lnTo>
                    <a:pt x="2217" y="7586"/>
                  </a:lnTo>
                  <a:lnTo>
                    <a:pt x="2238" y="7561"/>
                  </a:lnTo>
                  <a:lnTo>
                    <a:pt x="2634" y="7166"/>
                  </a:lnTo>
                  <a:lnTo>
                    <a:pt x="3037" y="6762"/>
                  </a:lnTo>
                  <a:lnTo>
                    <a:pt x="3447" y="6352"/>
                  </a:lnTo>
                  <a:lnTo>
                    <a:pt x="3863" y="5936"/>
                  </a:lnTo>
                  <a:lnTo>
                    <a:pt x="4282" y="5517"/>
                  </a:lnTo>
                  <a:lnTo>
                    <a:pt x="4704" y="5094"/>
                  </a:lnTo>
                  <a:lnTo>
                    <a:pt x="5128" y="4671"/>
                  </a:lnTo>
                  <a:lnTo>
                    <a:pt x="5551" y="4247"/>
                  </a:lnTo>
                  <a:lnTo>
                    <a:pt x="5973" y="3825"/>
                  </a:lnTo>
                  <a:lnTo>
                    <a:pt x="6393" y="3406"/>
                  </a:lnTo>
                  <a:lnTo>
                    <a:pt x="6808" y="2990"/>
                  </a:lnTo>
                  <a:lnTo>
                    <a:pt x="7218" y="2580"/>
                  </a:lnTo>
                  <a:lnTo>
                    <a:pt x="7622" y="2177"/>
                  </a:lnTo>
                  <a:lnTo>
                    <a:pt x="8017" y="1781"/>
                  </a:lnTo>
                  <a:lnTo>
                    <a:pt x="8042" y="1760"/>
                  </a:lnTo>
                  <a:lnTo>
                    <a:pt x="8069" y="1741"/>
                  </a:lnTo>
                  <a:lnTo>
                    <a:pt x="8098" y="1727"/>
                  </a:lnTo>
                  <a:lnTo>
                    <a:pt x="8129" y="1717"/>
                  </a:lnTo>
                  <a:lnTo>
                    <a:pt x="8161" y="1710"/>
                  </a:lnTo>
                  <a:lnTo>
                    <a:pt x="8194" y="1708"/>
                  </a:lnTo>
                  <a:lnTo>
                    <a:pt x="8227" y="1710"/>
                  </a:lnTo>
                  <a:lnTo>
                    <a:pt x="8259" y="1717"/>
                  </a:lnTo>
                  <a:lnTo>
                    <a:pt x="8290" y="1727"/>
                  </a:lnTo>
                  <a:lnTo>
                    <a:pt x="8319" y="1741"/>
                  </a:lnTo>
                  <a:lnTo>
                    <a:pt x="8346" y="1760"/>
                  </a:lnTo>
                  <a:lnTo>
                    <a:pt x="8371" y="1781"/>
                  </a:lnTo>
                  <a:lnTo>
                    <a:pt x="8392" y="1806"/>
                  </a:lnTo>
                  <a:lnTo>
                    <a:pt x="8411" y="1833"/>
                  </a:lnTo>
                  <a:lnTo>
                    <a:pt x="8425" y="1862"/>
                  </a:lnTo>
                  <a:lnTo>
                    <a:pt x="8435" y="1893"/>
                  </a:lnTo>
                  <a:lnTo>
                    <a:pt x="8442" y="1925"/>
                  </a:lnTo>
                  <a:lnTo>
                    <a:pt x="8444" y="1958"/>
                  </a:lnTo>
                  <a:lnTo>
                    <a:pt x="8442" y="1991"/>
                  </a:lnTo>
                  <a:lnTo>
                    <a:pt x="8435" y="2023"/>
                  </a:lnTo>
                  <a:lnTo>
                    <a:pt x="8425" y="2054"/>
                  </a:lnTo>
                  <a:lnTo>
                    <a:pt x="8411" y="2083"/>
                  </a:lnTo>
                  <a:lnTo>
                    <a:pt x="8392" y="2110"/>
                  </a:lnTo>
                  <a:lnTo>
                    <a:pt x="8371" y="2135"/>
                  </a:lnTo>
                  <a:lnTo>
                    <a:pt x="7975" y="2530"/>
                  </a:lnTo>
                  <a:lnTo>
                    <a:pt x="7572" y="2934"/>
                  </a:lnTo>
                  <a:lnTo>
                    <a:pt x="7162" y="3344"/>
                  </a:lnTo>
                  <a:lnTo>
                    <a:pt x="6746" y="3759"/>
                  </a:lnTo>
                  <a:lnTo>
                    <a:pt x="6327" y="4179"/>
                  </a:lnTo>
                  <a:lnTo>
                    <a:pt x="5905" y="4601"/>
                  </a:lnTo>
                  <a:lnTo>
                    <a:pt x="5481" y="5024"/>
                  </a:lnTo>
                  <a:lnTo>
                    <a:pt x="5058" y="5448"/>
                  </a:lnTo>
                  <a:lnTo>
                    <a:pt x="4636" y="5870"/>
                  </a:lnTo>
                  <a:lnTo>
                    <a:pt x="4216" y="6290"/>
                  </a:lnTo>
                  <a:lnTo>
                    <a:pt x="3801" y="6705"/>
                  </a:lnTo>
                  <a:lnTo>
                    <a:pt x="3391" y="7115"/>
                  </a:lnTo>
                  <a:lnTo>
                    <a:pt x="2987" y="7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805;p25">
              <a:extLst>
                <a:ext uri="{FF2B5EF4-FFF2-40B4-BE49-F238E27FC236}">
                  <a16:creationId xmlns:a16="http://schemas.microsoft.com/office/drawing/2014/main" id="{6C1E2123-7B4E-42E9-B102-086954C3FF94}"/>
                </a:ext>
              </a:extLst>
            </p:cNvPr>
            <p:cNvSpPr/>
            <p:nvPr/>
          </p:nvSpPr>
          <p:spPr>
            <a:xfrm>
              <a:off x="522715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30" y="8851"/>
                  </a:moveTo>
                  <a:lnTo>
                    <a:pt x="2404" y="8854"/>
                  </a:lnTo>
                  <a:lnTo>
                    <a:pt x="1515" y="8900"/>
                  </a:lnTo>
                  <a:lnTo>
                    <a:pt x="1483" y="8899"/>
                  </a:lnTo>
                  <a:lnTo>
                    <a:pt x="1451" y="8895"/>
                  </a:lnTo>
                  <a:lnTo>
                    <a:pt x="1420" y="8886"/>
                  </a:lnTo>
                  <a:lnTo>
                    <a:pt x="1390" y="8874"/>
                  </a:lnTo>
                  <a:lnTo>
                    <a:pt x="1362" y="8857"/>
                  </a:lnTo>
                  <a:lnTo>
                    <a:pt x="1337" y="8838"/>
                  </a:lnTo>
                  <a:lnTo>
                    <a:pt x="1314" y="8815"/>
                  </a:lnTo>
                  <a:lnTo>
                    <a:pt x="1294" y="8789"/>
                  </a:lnTo>
                  <a:lnTo>
                    <a:pt x="1278" y="8762"/>
                  </a:lnTo>
                  <a:lnTo>
                    <a:pt x="1266" y="8732"/>
                  </a:lnTo>
                  <a:lnTo>
                    <a:pt x="1257" y="8701"/>
                  </a:lnTo>
                  <a:lnTo>
                    <a:pt x="1253" y="8669"/>
                  </a:lnTo>
                  <a:lnTo>
                    <a:pt x="1252" y="8637"/>
                  </a:lnTo>
                  <a:lnTo>
                    <a:pt x="1302" y="7688"/>
                  </a:lnTo>
                  <a:lnTo>
                    <a:pt x="1305" y="7660"/>
                  </a:lnTo>
                  <a:lnTo>
                    <a:pt x="1451" y="6769"/>
                  </a:lnTo>
                  <a:lnTo>
                    <a:pt x="1457" y="6741"/>
                  </a:lnTo>
                  <a:lnTo>
                    <a:pt x="1692" y="5910"/>
                  </a:lnTo>
                  <a:lnTo>
                    <a:pt x="1702" y="5882"/>
                  </a:lnTo>
                  <a:lnTo>
                    <a:pt x="2019" y="5112"/>
                  </a:lnTo>
                  <a:lnTo>
                    <a:pt x="2032" y="5086"/>
                  </a:lnTo>
                  <a:lnTo>
                    <a:pt x="2425" y="4380"/>
                  </a:lnTo>
                  <a:lnTo>
                    <a:pt x="2441" y="4355"/>
                  </a:lnTo>
                  <a:lnTo>
                    <a:pt x="2904" y="3715"/>
                  </a:lnTo>
                  <a:lnTo>
                    <a:pt x="2922" y="3693"/>
                  </a:lnTo>
                  <a:lnTo>
                    <a:pt x="3447" y="3120"/>
                  </a:lnTo>
                  <a:lnTo>
                    <a:pt x="3468" y="3100"/>
                  </a:lnTo>
                  <a:lnTo>
                    <a:pt x="4049" y="2598"/>
                  </a:lnTo>
                  <a:lnTo>
                    <a:pt x="4071" y="2580"/>
                  </a:lnTo>
                  <a:lnTo>
                    <a:pt x="4701" y="2150"/>
                  </a:lnTo>
                  <a:lnTo>
                    <a:pt x="4725" y="2135"/>
                  </a:lnTo>
                  <a:lnTo>
                    <a:pt x="5398" y="1778"/>
                  </a:lnTo>
                  <a:lnTo>
                    <a:pt x="5423" y="1767"/>
                  </a:lnTo>
                  <a:lnTo>
                    <a:pt x="6131" y="1486"/>
                  </a:lnTo>
                  <a:lnTo>
                    <a:pt x="6157" y="1477"/>
                  </a:lnTo>
                  <a:lnTo>
                    <a:pt x="6895" y="1274"/>
                  </a:lnTo>
                  <a:lnTo>
                    <a:pt x="6921" y="1268"/>
                  </a:lnTo>
                  <a:lnTo>
                    <a:pt x="7682" y="1145"/>
                  </a:lnTo>
                  <a:lnTo>
                    <a:pt x="7708" y="1142"/>
                  </a:lnTo>
                  <a:lnTo>
                    <a:pt x="8485" y="1100"/>
                  </a:lnTo>
                  <a:lnTo>
                    <a:pt x="8517" y="1101"/>
                  </a:lnTo>
                  <a:lnTo>
                    <a:pt x="8549" y="1105"/>
                  </a:lnTo>
                  <a:lnTo>
                    <a:pt x="8579" y="1114"/>
                  </a:lnTo>
                  <a:lnTo>
                    <a:pt x="8609" y="1126"/>
                  </a:lnTo>
                  <a:lnTo>
                    <a:pt x="8637" y="1142"/>
                  </a:lnTo>
                  <a:lnTo>
                    <a:pt x="8662" y="1162"/>
                  </a:lnTo>
                  <a:lnTo>
                    <a:pt x="8685" y="1184"/>
                  </a:lnTo>
                  <a:lnTo>
                    <a:pt x="8705" y="1210"/>
                  </a:lnTo>
                  <a:lnTo>
                    <a:pt x="8721" y="1237"/>
                  </a:lnTo>
                  <a:lnTo>
                    <a:pt x="8734" y="1267"/>
                  </a:lnTo>
                  <a:lnTo>
                    <a:pt x="8742" y="1298"/>
                  </a:lnTo>
                  <a:lnTo>
                    <a:pt x="8747" y="1329"/>
                  </a:lnTo>
                  <a:lnTo>
                    <a:pt x="8748" y="1362"/>
                  </a:lnTo>
                  <a:lnTo>
                    <a:pt x="8706" y="2255"/>
                  </a:lnTo>
                  <a:lnTo>
                    <a:pt x="8704" y="2279"/>
                  </a:lnTo>
                  <a:lnTo>
                    <a:pt x="8581" y="3131"/>
                  </a:lnTo>
                  <a:lnTo>
                    <a:pt x="8576" y="3156"/>
                  </a:lnTo>
                  <a:lnTo>
                    <a:pt x="8375" y="3962"/>
                  </a:lnTo>
                  <a:lnTo>
                    <a:pt x="8368" y="3988"/>
                  </a:lnTo>
                  <a:lnTo>
                    <a:pt x="8091" y="4745"/>
                  </a:lnTo>
                  <a:lnTo>
                    <a:pt x="8080" y="4771"/>
                  </a:lnTo>
                  <a:lnTo>
                    <a:pt x="7730" y="5475"/>
                  </a:lnTo>
                  <a:lnTo>
                    <a:pt x="7715" y="5500"/>
                  </a:lnTo>
                  <a:lnTo>
                    <a:pt x="7295" y="6147"/>
                  </a:lnTo>
                  <a:lnTo>
                    <a:pt x="7277" y="6171"/>
                  </a:lnTo>
                  <a:lnTo>
                    <a:pt x="6789" y="6757"/>
                  </a:lnTo>
                  <a:lnTo>
                    <a:pt x="6768" y="6779"/>
                  </a:lnTo>
                  <a:lnTo>
                    <a:pt x="6214" y="7300"/>
                  </a:lnTo>
                  <a:lnTo>
                    <a:pt x="6191" y="7319"/>
                  </a:lnTo>
                  <a:lnTo>
                    <a:pt x="5575" y="7771"/>
                  </a:lnTo>
                  <a:lnTo>
                    <a:pt x="5549" y="7787"/>
                  </a:lnTo>
                  <a:lnTo>
                    <a:pt x="4873" y="8166"/>
                  </a:lnTo>
                  <a:lnTo>
                    <a:pt x="4846" y="8179"/>
                  </a:lnTo>
                  <a:lnTo>
                    <a:pt x="4113" y="8480"/>
                  </a:lnTo>
                  <a:lnTo>
                    <a:pt x="4085" y="8490"/>
                  </a:lnTo>
                  <a:lnTo>
                    <a:pt x="3298" y="8710"/>
                  </a:lnTo>
                  <a:lnTo>
                    <a:pt x="3270" y="8716"/>
                  </a:lnTo>
                  <a:lnTo>
                    <a:pt x="2430" y="8851"/>
                  </a:lnTo>
                  <a:close/>
                  <a:moveTo>
                    <a:pt x="1942" y="6864"/>
                  </a:moveTo>
                  <a:lnTo>
                    <a:pt x="1801" y="7728"/>
                  </a:lnTo>
                  <a:lnTo>
                    <a:pt x="1766" y="8386"/>
                  </a:lnTo>
                  <a:lnTo>
                    <a:pt x="2364" y="8355"/>
                  </a:lnTo>
                  <a:lnTo>
                    <a:pt x="3177" y="8224"/>
                  </a:lnTo>
                  <a:lnTo>
                    <a:pt x="3936" y="8012"/>
                  </a:lnTo>
                  <a:lnTo>
                    <a:pt x="4642" y="7722"/>
                  </a:lnTo>
                  <a:lnTo>
                    <a:pt x="5292" y="7358"/>
                  </a:lnTo>
                  <a:lnTo>
                    <a:pt x="5883" y="6925"/>
                  </a:lnTo>
                  <a:lnTo>
                    <a:pt x="6414" y="6425"/>
                  </a:lnTo>
                  <a:lnTo>
                    <a:pt x="6884" y="5862"/>
                  </a:lnTo>
                  <a:lnTo>
                    <a:pt x="7288" y="5239"/>
                  </a:lnTo>
                  <a:lnTo>
                    <a:pt x="7626" y="4560"/>
                  </a:lnTo>
                  <a:lnTo>
                    <a:pt x="7893" y="3828"/>
                  </a:lnTo>
                  <a:lnTo>
                    <a:pt x="8088" y="3047"/>
                  </a:lnTo>
                  <a:lnTo>
                    <a:pt x="8207" y="2219"/>
                  </a:lnTo>
                  <a:lnTo>
                    <a:pt x="8235" y="1614"/>
                  </a:lnTo>
                  <a:lnTo>
                    <a:pt x="7748" y="1640"/>
                  </a:lnTo>
                  <a:lnTo>
                    <a:pt x="7015" y="1760"/>
                  </a:lnTo>
                  <a:lnTo>
                    <a:pt x="6303" y="1956"/>
                  </a:lnTo>
                  <a:lnTo>
                    <a:pt x="5620" y="2227"/>
                  </a:lnTo>
                  <a:lnTo>
                    <a:pt x="4972" y="2570"/>
                  </a:lnTo>
                  <a:lnTo>
                    <a:pt x="4365" y="2985"/>
                  </a:lnTo>
                  <a:lnTo>
                    <a:pt x="3806" y="3469"/>
                  </a:lnTo>
                  <a:lnTo>
                    <a:pt x="3300" y="4020"/>
                  </a:lnTo>
                  <a:lnTo>
                    <a:pt x="2855" y="4636"/>
                  </a:lnTo>
                  <a:lnTo>
                    <a:pt x="2476" y="5317"/>
                  </a:lnTo>
                  <a:lnTo>
                    <a:pt x="2170" y="6059"/>
                  </a:lnTo>
                  <a:lnTo>
                    <a:pt x="1942" y="6864"/>
                  </a:lnTo>
                  <a:close/>
                  <a:moveTo>
                    <a:pt x="6094" y="3028"/>
                  </a:moveTo>
                  <a:lnTo>
                    <a:pt x="6113" y="3033"/>
                  </a:lnTo>
                  <a:lnTo>
                    <a:pt x="6131" y="3040"/>
                  </a:lnTo>
                  <a:lnTo>
                    <a:pt x="6148" y="3050"/>
                  </a:lnTo>
                  <a:lnTo>
                    <a:pt x="7060" y="3658"/>
                  </a:lnTo>
                  <a:lnTo>
                    <a:pt x="7076" y="3670"/>
                  </a:lnTo>
                  <a:lnTo>
                    <a:pt x="7090" y="3684"/>
                  </a:lnTo>
                  <a:lnTo>
                    <a:pt x="7102" y="3700"/>
                  </a:lnTo>
                  <a:lnTo>
                    <a:pt x="7111" y="3717"/>
                  </a:lnTo>
                  <a:lnTo>
                    <a:pt x="7119" y="3735"/>
                  </a:lnTo>
                  <a:lnTo>
                    <a:pt x="7124" y="3754"/>
                  </a:lnTo>
                  <a:lnTo>
                    <a:pt x="7127" y="3773"/>
                  </a:lnTo>
                  <a:lnTo>
                    <a:pt x="7127" y="3793"/>
                  </a:lnTo>
                  <a:lnTo>
                    <a:pt x="7124" y="3812"/>
                  </a:lnTo>
                  <a:lnTo>
                    <a:pt x="7119" y="3831"/>
                  </a:lnTo>
                  <a:lnTo>
                    <a:pt x="7112" y="3849"/>
                  </a:lnTo>
                  <a:lnTo>
                    <a:pt x="7102" y="3866"/>
                  </a:lnTo>
                  <a:lnTo>
                    <a:pt x="7090" y="3882"/>
                  </a:lnTo>
                  <a:lnTo>
                    <a:pt x="7076" y="3896"/>
                  </a:lnTo>
                  <a:lnTo>
                    <a:pt x="7060" y="3908"/>
                  </a:lnTo>
                  <a:lnTo>
                    <a:pt x="7043" y="3917"/>
                  </a:lnTo>
                  <a:lnTo>
                    <a:pt x="7025" y="3925"/>
                  </a:lnTo>
                  <a:lnTo>
                    <a:pt x="7006" y="3930"/>
                  </a:lnTo>
                  <a:lnTo>
                    <a:pt x="6987" y="3933"/>
                  </a:lnTo>
                  <a:lnTo>
                    <a:pt x="6967" y="3933"/>
                  </a:lnTo>
                  <a:lnTo>
                    <a:pt x="6948" y="3930"/>
                  </a:lnTo>
                  <a:lnTo>
                    <a:pt x="6929" y="3925"/>
                  </a:lnTo>
                  <a:lnTo>
                    <a:pt x="6911" y="3918"/>
                  </a:lnTo>
                  <a:lnTo>
                    <a:pt x="6894" y="3908"/>
                  </a:lnTo>
                  <a:lnTo>
                    <a:pt x="5982" y="3300"/>
                  </a:lnTo>
                  <a:lnTo>
                    <a:pt x="5966" y="3288"/>
                  </a:lnTo>
                  <a:lnTo>
                    <a:pt x="5952" y="3274"/>
                  </a:lnTo>
                  <a:lnTo>
                    <a:pt x="5940" y="3258"/>
                  </a:lnTo>
                  <a:lnTo>
                    <a:pt x="5931" y="3241"/>
                  </a:lnTo>
                  <a:lnTo>
                    <a:pt x="5923" y="3223"/>
                  </a:lnTo>
                  <a:lnTo>
                    <a:pt x="5918" y="3204"/>
                  </a:lnTo>
                  <a:lnTo>
                    <a:pt x="5915" y="3185"/>
                  </a:lnTo>
                  <a:lnTo>
                    <a:pt x="5915" y="3165"/>
                  </a:lnTo>
                  <a:lnTo>
                    <a:pt x="5918" y="3146"/>
                  </a:lnTo>
                  <a:lnTo>
                    <a:pt x="5923" y="3127"/>
                  </a:lnTo>
                  <a:lnTo>
                    <a:pt x="5930" y="3109"/>
                  </a:lnTo>
                  <a:lnTo>
                    <a:pt x="5940" y="3092"/>
                  </a:lnTo>
                  <a:lnTo>
                    <a:pt x="5952" y="3076"/>
                  </a:lnTo>
                  <a:lnTo>
                    <a:pt x="5966" y="3062"/>
                  </a:lnTo>
                  <a:lnTo>
                    <a:pt x="5982" y="3050"/>
                  </a:lnTo>
                  <a:lnTo>
                    <a:pt x="5999" y="3041"/>
                  </a:lnTo>
                  <a:lnTo>
                    <a:pt x="6017" y="3033"/>
                  </a:lnTo>
                  <a:lnTo>
                    <a:pt x="6036" y="3028"/>
                  </a:lnTo>
                  <a:lnTo>
                    <a:pt x="6055" y="3025"/>
                  </a:lnTo>
                  <a:lnTo>
                    <a:pt x="6075" y="3025"/>
                  </a:lnTo>
                  <a:lnTo>
                    <a:pt x="6094" y="3028"/>
                  </a:lnTo>
                  <a:close/>
                  <a:moveTo>
                    <a:pt x="4858" y="4242"/>
                  </a:moveTo>
                  <a:lnTo>
                    <a:pt x="4877" y="4245"/>
                  </a:lnTo>
                  <a:lnTo>
                    <a:pt x="4896" y="4250"/>
                  </a:lnTo>
                  <a:lnTo>
                    <a:pt x="4914" y="4257"/>
                  </a:lnTo>
                  <a:lnTo>
                    <a:pt x="4931" y="4267"/>
                  </a:lnTo>
                  <a:lnTo>
                    <a:pt x="5843" y="4875"/>
                  </a:lnTo>
                  <a:lnTo>
                    <a:pt x="5859" y="4887"/>
                  </a:lnTo>
                  <a:lnTo>
                    <a:pt x="5873" y="4901"/>
                  </a:lnTo>
                  <a:lnTo>
                    <a:pt x="5885" y="4917"/>
                  </a:lnTo>
                  <a:lnTo>
                    <a:pt x="5894" y="4934"/>
                  </a:lnTo>
                  <a:lnTo>
                    <a:pt x="5902" y="4952"/>
                  </a:lnTo>
                  <a:lnTo>
                    <a:pt x="5907" y="4971"/>
                  </a:lnTo>
                  <a:lnTo>
                    <a:pt x="5910" y="4990"/>
                  </a:lnTo>
                  <a:lnTo>
                    <a:pt x="5910" y="5010"/>
                  </a:lnTo>
                  <a:lnTo>
                    <a:pt x="5907" y="5029"/>
                  </a:lnTo>
                  <a:lnTo>
                    <a:pt x="5902" y="5048"/>
                  </a:lnTo>
                  <a:lnTo>
                    <a:pt x="5895" y="5066"/>
                  </a:lnTo>
                  <a:lnTo>
                    <a:pt x="5885" y="5083"/>
                  </a:lnTo>
                  <a:lnTo>
                    <a:pt x="5873" y="5099"/>
                  </a:lnTo>
                  <a:lnTo>
                    <a:pt x="5859" y="5113"/>
                  </a:lnTo>
                  <a:lnTo>
                    <a:pt x="5843" y="5125"/>
                  </a:lnTo>
                  <a:lnTo>
                    <a:pt x="5826" y="5134"/>
                  </a:lnTo>
                  <a:lnTo>
                    <a:pt x="5808" y="5142"/>
                  </a:lnTo>
                  <a:lnTo>
                    <a:pt x="5789" y="5147"/>
                  </a:lnTo>
                  <a:lnTo>
                    <a:pt x="5770" y="5150"/>
                  </a:lnTo>
                  <a:lnTo>
                    <a:pt x="5750" y="5150"/>
                  </a:lnTo>
                  <a:lnTo>
                    <a:pt x="5731" y="5147"/>
                  </a:lnTo>
                  <a:lnTo>
                    <a:pt x="5712" y="5142"/>
                  </a:lnTo>
                  <a:lnTo>
                    <a:pt x="5694" y="5135"/>
                  </a:lnTo>
                  <a:lnTo>
                    <a:pt x="5677" y="5125"/>
                  </a:lnTo>
                  <a:lnTo>
                    <a:pt x="4765" y="4517"/>
                  </a:lnTo>
                  <a:lnTo>
                    <a:pt x="4749" y="4505"/>
                  </a:lnTo>
                  <a:lnTo>
                    <a:pt x="4735" y="4491"/>
                  </a:lnTo>
                  <a:lnTo>
                    <a:pt x="4723" y="4475"/>
                  </a:lnTo>
                  <a:lnTo>
                    <a:pt x="4714" y="4458"/>
                  </a:lnTo>
                  <a:lnTo>
                    <a:pt x="4706" y="4440"/>
                  </a:lnTo>
                  <a:lnTo>
                    <a:pt x="4701" y="4421"/>
                  </a:lnTo>
                  <a:lnTo>
                    <a:pt x="4698" y="4402"/>
                  </a:lnTo>
                  <a:lnTo>
                    <a:pt x="4698" y="4382"/>
                  </a:lnTo>
                  <a:lnTo>
                    <a:pt x="4701" y="4363"/>
                  </a:lnTo>
                  <a:lnTo>
                    <a:pt x="4706" y="4344"/>
                  </a:lnTo>
                  <a:lnTo>
                    <a:pt x="4713" y="4326"/>
                  </a:lnTo>
                  <a:lnTo>
                    <a:pt x="4723" y="4309"/>
                  </a:lnTo>
                  <a:lnTo>
                    <a:pt x="4735" y="4293"/>
                  </a:lnTo>
                  <a:lnTo>
                    <a:pt x="4749" y="4279"/>
                  </a:lnTo>
                  <a:lnTo>
                    <a:pt x="4765" y="4267"/>
                  </a:lnTo>
                  <a:lnTo>
                    <a:pt x="4782" y="4258"/>
                  </a:lnTo>
                  <a:lnTo>
                    <a:pt x="4800" y="4250"/>
                  </a:lnTo>
                  <a:lnTo>
                    <a:pt x="4819" y="4245"/>
                  </a:lnTo>
                  <a:lnTo>
                    <a:pt x="4838" y="4242"/>
                  </a:lnTo>
                  <a:lnTo>
                    <a:pt x="4858" y="4242"/>
                  </a:lnTo>
                  <a:close/>
                  <a:moveTo>
                    <a:pt x="3337" y="5762"/>
                  </a:moveTo>
                  <a:lnTo>
                    <a:pt x="3356" y="5765"/>
                  </a:lnTo>
                  <a:lnTo>
                    <a:pt x="3375" y="5770"/>
                  </a:lnTo>
                  <a:lnTo>
                    <a:pt x="3393" y="5777"/>
                  </a:lnTo>
                  <a:lnTo>
                    <a:pt x="3410" y="5787"/>
                  </a:lnTo>
                  <a:lnTo>
                    <a:pt x="4323" y="6396"/>
                  </a:lnTo>
                  <a:lnTo>
                    <a:pt x="4339" y="6408"/>
                  </a:lnTo>
                  <a:lnTo>
                    <a:pt x="4353" y="6422"/>
                  </a:lnTo>
                  <a:lnTo>
                    <a:pt x="4365" y="6438"/>
                  </a:lnTo>
                  <a:lnTo>
                    <a:pt x="4374" y="6455"/>
                  </a:lnTo>
                  <a:lnTo>
                    <a:pt x="4382" y="6473"/>
                  </a:lnTo>
                  <a:lnTo>
                    <a:pt x="4387" y="6492"/>
                  </a:lnTo>
                  <a:lnTo>
                    <a:pt x="4390" y="6511"/>
                  </a:lnTo>
                  <a:lnTo>
                    <a:pt x="4390" y="6531"/>
                  </a:lnTo>
                  <a:lnTo>
                    <a:pt x="4387" y="6550"/>
                  </a:lnTo>
                  <a:lnTo>
                    <a:pt x="4382" y="6569"/>
                  </a:lnTo>
                  <a:lnTo>
                    <a:pt x="4375" y="6587"/>
                  </a:lnTo>
                  <a:lnTo>
                    <a:pt x="4365" y="6604"/>
                  </a:lnTo>
                  <a:lnTo>
                    <a:pt x="4353" y="6620"/>
                  </a:lnTo>
                  <a:lnTo>
                    <a:pt x="4339" y="6634"/>
                  </a:lnTo>
                  <a:lnTo>
                    <a:pt x="4323" y="6646"/>
                  </a:lnTo>
                  <a:lnTo>
                    <a:pt x="4306" y="6655"/>
                  </a:lnTo>
                  <a:lnTo>
                    <a:pt x="4288" y="6663"/>
                  </a:lnTo>
                  <a:lnTo>
                    <a:pt x="4269" y="6668"/>
                  </a:lnTo>
                  <a:lnTo>
                    <a:pt x="4250" y="6671"/>
                  </a:lnTo>
                  <a:lnTo>
                    <a:pt x="4230" y="6671"/>
                  </a:lnTo>
                  <a:lnTo>
                    <a:pt x="4211" y="6668"/>
                  </a:lnTo>
                  <a:lnTo>
                    <a:pt x="4192" y="6663"/>
                  </a:lnTo>
                  <a:lnTo>
                    <a:pt x="4174" y="6656"/>
                  </a:lnTo>
                  <a:lnTo>
                    <a:pt x="4157" y="6646"/>
                  </a:lnTo>
                  <a:lnTo>
                    <a:pt x="3244" y="6037"/>
                  </a:lnTo>
                  <a:lnTo>
                    <a:pt x="3228" y="6025"/>
                  </a:lnTo>
                  <a:lnTo>
                    <a:pt x="3214" y="6011"/>
                  </a:lnTo>
                  <a:lnTo>
                    <a:pt x="3202" y="5995"/>
                  </a:lnTo>
                  <a:lnTo>
                    <a:pt x="3193" y="5978"/>
                  </a:lnTo>
                  <a:lnTo>
                    <a:pt x="3185" y="5960"/>
                  </a:lnTo>
                  <a:lnTo>
                    <a:pt x="3180" y="5941"/>
                  </a:lnTo>
                  <a:lnTo>
                    <a:pt x="3177" y="5922"/>
                  </a:lnTo>
                  <a:lnTo>
                    <a:pt x="3177" y="5902"/>
                  </a:lnTo>
                  <a:lnTo>
                    <a:pt x="3180" y="5883"/>
                  </a:lnTo>
                  <a:lnTo>
                    <a:pt x="3185" y="5864"/>
                  </a:lnTo>
                  <a:lnTo>
                    <a:pt x="3192" y="5846"/>
                  </a:lnTo>
                  <a:lnTo>
                    <a:pt x="3202" y="5829"/>
                  </a:lnTo>
                  <a:lnTo>
                    <a:pt x="3214" y="5813"/>
                  </a:lnTo>
                  <a:lnTo>
                    <a:pt x="3228" y="5799"/>
                  </a:lnTo>
                  <a:lnTo>
                    <a:pt x="3244" y="5787"/>
                  </a:lnTo>
                  <a:lnTo>
                    <a:pt x="3261" y="5778"/>
                  </a:lnTo>
                  <a:lnTo>
                    <a:pt x="3279" y="5770"/>
                  </a:lnTo>
                  <a:lnTo>
                    <a:pt x="3298" y="5765"/>
                  </a:lnTo>
                  <a:lnTo>
                    <a:pt x="3317" y="5762"/>
                  </a:lnTo>
                  <a:lnTo>
                    <a:pt x="3337" y="57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806;p25">
            <a:extLst>
              <a:ext uri="{FF2B5EF4-FFF2-40B4-BE49-F238E27FC236}">
                <a16:creationId xmlns:a16="http://schemas.microsoft.com/office/drawing/2014/main" id="{982E0B19-25E5-43AF-9677-D49B693F223D}"/>
              </a:ext>
            </a:extLst>
          </p:cNvPr>
          <p:cNvGrpSpPr/>
          <p:nvPr/>
        </p:nvGrpSpPr>
        <p:grpSpPr>
          <a:xfrm>
            <a:off x="7491762" y="861060"/>
            <a:ext cx="633202" cy="633202"/>
            <a:chOff x="7491762" y="861060"/>
            <a:chExt cx="633202" cy="633202"/>
          </a:xfrm>
          <a:solidFill>
            <a:schemeClr val="bg1"/>
          </a:solidFill>
        </p:grpSpPr>
        <p:sp>
          <p:nvSpPr>
            <p:cNvPr id="199" name="Google Shape;2807;p25">
              <a:extLst>
                <a:ext uri="{FF2B5EF4-FFF2-40B4-BE49-F238E27FC236}">
                  <a16:creationId xmlns:a16="http://schemas.microsoft.com/office/drawing/2014/main" id="{13979E0D-5F35-4400-B1BF-84CFBBD927ED}"/>
                </a:ext>
              </a:extLst>
            </p:cNvPr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0" y="3957"/>
                  </a:moveTo>
                  <a:lnTo>
                    <a:pt x="6481" y="4012"/>
                  </a:lnTo>
                  <a:lnTo>
                    <a:pt x="6480" y="4068"/>
                  </a:lnTo>
                  <a:lnTo>
                    <a:pt x="6477" y="4123"/>
                  </a:lnTo>
                  <a:lnTo>
                    <a:pt x="6472" y="4178"/>
                  </a:lnTo>
                  <a:lnTo>
                    <a:pt x="6464" y="4233"/>
                  </a:lnTo>
                  <a:lnTo>
                    <a:pt x="6455" y="4288"/>
                  </a:lnTo>
                  <a:lnTo>
                    <a:pt x="6444" y="4342"/>
                  </a:lnTo>
                  <a:lnTo>
                    <a:pt x="6431" y="4396"/>
                  </a:lnTo>
                  <a:lnTo>
                    <a:pt x="6416" y="4449"/>
                  </a:lnTo>
                  <a:lnTo>
                    <a:pt x="6398" y="4501"/>
                  </a:lnTo>
                  <a:lnTo>
                    <a:pt x="6379" y="4553"/>
                  </a:lnTo>
                  <a:lnTo>
                    <a:pt x="6358" y="4604"/>
                  </a:lnTo>
                  <a:lnTo>
                    <a:pt x="6335" y="4655"/>
                  </a:lnTo>
                  <a:lnTo>
                    <a:pt x="6310" y="4704"/>
                  </a:lnTo>
                  <a:lnTo>
                    <a:pt x="6283" y="4753"/>
                  </a:lnTo>
                  <a:lnTo>
                    <a:pt x="6254" y="4801"/>
                  </a:lnTo>
                  <a:lnTo>
                    <a:pt x="6224" y="4847"/>
                  </a:lnTo>
                  <a:lnTo>
                    <a:pt x="6192" y="4892"/>
                  </a:lnTo>
                  <a:lnTo>
                    <a:pt x="6158" y="4936"/>
                  </a:lnTo>
                  <a:lnTo>
                    <a:pt x="6123" y="4979"/>
                  </a:lnTo>
                  <a:lnTo>
                    <a:pt x="6086" y="5020"/>
                  </a:lnTo>
                  <a:lnTo>
                    <a:pt x="6048" y="5060"/>
                  </a:lnTo>
                  <a:lnTo>
                    <a:pt x="6008" y="5098"/>
                  </a:lnTo>
                  <a:lnTo>
                    <a:pt x="5967" y="5135"/>
                  </a:lnTo>
                  <a:lnTo>
                    <a:pt x="5924" y="5170"/>
                  </a:lnTo>
                  <a:lnTo>
                    <a:pt x="5880" y="5204"/>
                  </a:lnTo>
                  <a:lnTo>
                    <a:pt x="5835" y="5236"/>
                  </a:lnTo>
                  <a:lnTo>
                    <a:pt x="5789" y="5266"/>
                  </a:lnTo>
                  <a:lnTo>
                    <a:pt x="5741" y="5295"/>
                  </a:lnTo>
                  <a:lnTo>
                    <a:pt x="5692" y="5322"/>
                  </a:lnTo>
                  <a:lnTo>
                    <a:pt x="5642" y="5347"/>
                  </a:lnTo>
                  <a:lnTo>
                    <a:pt x="5592" y="5370"/>
                  </a:lnTo>
                  <a:lnTo>
                    <a:pt x="5541" y="5391"/>
                  </a:lnTo>
                  <a:lnTo>
                    <a:pt x="5489" y="5411"/>
                  </a:lnTo>
                  <a:lnTo>
                    <a:pt x="5436" y="5428"/>
                  </a:lnTo>
                  <a:lnTo>
                    <a:pt x="5383" y="5443"/>
                  </a:lnTo>
                  <a:lnTo>
                    <a:pt x="5330" y="5457"/>
                  </a:lnTo>
                  <a:lnTo>
                    <a:pt x="5276" y="5468"/>
                  </a:lnTo>
                  <a:lnTo>
                    <a:pt x="5221" y="5477"/>
                  </a:lnTo>
                  <a:lnTo>
                    <a:pt x="5166" y="5485"/>
                  </a:lnTo>
                  <a:lnTo>
                    <a:pt x="5111" y="5490"/>
                  </a:lnTo>
                  <a:lnTo>
                    <a:pt x="5056" y="5493"/>
                  </a:lnTo>
                  <a:lnTo>
                    <a:pt x="5000" y="5494"/>
                  </a:lnTo>
                  <a:lnTo>
                    <a:pt x="4944" y="5493"/>
                  </a:lnTo>
                  <a:lnTo>
                    <a:pt x="4889" y="5490"/>
                  </a:lnTo>
                  <a:lnTo>
                    <a:pt x="4834" y="5485"/>
                  </a:lnTo>
                  <a:lnTo>
                    <a:pt x="4779" y="5477"/>
                  </a:lnTo>
                  <a:lnTo>
                    <a:pt x="4724" y="5468"/>
                  </a:lnTo>
                  <a:lnTo>
                    <a:pt x="4670" y="5457"/>
                  </a:lnTo>
                  <a:lnTo>
                    <a:pt x="4617" y="5443"/>
                  </a:lnTo>
                  <a:lnTo>
                    <a:pt x="4564" y="5428"/>
                  </a:lnTo>
                  <a:lnTo>
                    <a:pt x="4511" y="5411"/>
                  </a:lnTo>
                  <a:lnTo>
                    <a:pt x="4459" y="5391"/>
                  </a:lnTo>
                  <a:lnTo>
                    <a:pt x="4408" y="5370"/>
                  </a:lnTo>
                  <a:lnTo>
                    <a:pt x="4358" y="5347"/>
                  </a:lnTo>
                  <a:lnTo>
                    <a:pt x="4308" y="5322"/>
                  </a:lnTo>
                  <a:lnTo>
                    <a:pt x="4259" y="5295"/>
                  </a:lnTo>
                  <a:lnTo>
                    <a:pt x="4211" y="5266"/>
                  </a:lnTo>
                  <a:lnTo>
                    <a:pt x="4165" y="5236"/>
                  </a:lnTo>
                  <a:lnTo>
                    <a:pt x="4120" y="5204"/>
                  </a:lnTo>
                  <a:lnTo>
                    <a:pt x="4076" y="5170"/>
                  </a:lnTo>
                  <a:lnTo>
                    <a:pt x="4033" y="5135"/>
                  </a:lnTo>
                  <a:lnTo>
                    <a:pt x="3992" y="5098"/>
                  </a:lnTo>
                  <a:lnTo>
                    <a:pt x="3952" y="5060"/>
                  </a:lnTo>
                  <a:lnTo>
                    <a:pt x="3914" y="5020"/>
                  </a:lnTo>
                  <a:lnTo>
                    <a:pt x="3877" y="4979"/>
                  </a:lnTo>
                  <a:lnTo>
                    <a:pt x="3842" y="4936"/>
                  </a:lnTo>
                  <a:lnTo>
                    <a:pt x="3808" y="4892"/>
                  </a:lnTo>
                  <a:lnTo>
                    <a:pt x="3776" y="4847"/>
                  </a:lnTo>
                  <a:lnTo>
                    <a:pt x="3746" y="4801"/>
                  </a:lnTo>
                  <a:lnTo>
                    <a:pt x="3717" y="4753"/>
                  </a:lnTo>
                  <a:lnTo>
                    <a:pt x="3690" y="4704"/>
                  </a:lnTo>
                  <a:lnTo>
                    <a:pt x="3665" y="4655"/>
                  </a:lnTo>
                  <a:lnTo>
                    <a:pt x="3642" y="4604"/>
                  </a:lnTo>
                  <a:lnTo>
                    <a:pt x="3621" y="4553"/>
                  </a:lnTo>
                  <a:lnTo>
                    <a:pt x="3602" y="4501"/>
                  </a:lnTo>
                  <a:lnTo>
                    <a:pt x="3584" y="4449"/>
                  </a:lnTo>
                  <a:lnTo>
                    <a:pt x="3569" y="4396"/>
                  </a:lnTo>
                  <a:lnTo>
                    <a:pt x="3556" y="4342"/>
                  </a:lnTo>
                  <a:lnTo>
                    <a:pt x="3545" y="4288"/>
                  </a:lnTo>
                  <a:lnTo>
                    <a:pt x="3536" y="4233"/>
                  </a:lnTo>
                  <a:lnTo>
                    <a:pt x="3528" y="4178"/>
                  </a:lnTo>
                  <a:lnTo>
                    <a:pt x="3523" y="4123"/>
                  </a:lnTo>
                  <a:lnTo>
                    <a:pt x="3520" y="4068"/>
                  </a:lnTo>
                  <a:lnTo>
                    <a:pt x="3519" y="4012"/>
                  </a:lnTo>
                  <a:lnTo>
                    <a:pt x="3520" y="3957"/>
                  </a:lnTo>
                  <a:lnTo>
                    <a:pt x="3523" y="3901"/>
                  </a:lnTo>
                  <a:lnTo>
                    <a:pt x="3528" y="3846"/>
                  </a:lnTo>
                  <a:lnTo>
                    <a:pt x="3536" y="3791"/>
                  </a:lnTo>
                  <a:lnTo>
                    <a:pt x="3545" y="3737"/>
                  </a:lnTo>
                  <a:lnTo>
                    <a:pt x="3556" y="3683"/>
                  </a:lnTo>
                  <a:lnTo>
                    <a:pt x="3569" y="3629"/>
                  </a:lnTo>
                  <a:lnTo>
                    <a:pt x="3584" y="3576"/>
                  </a:lnTo>
                  <a:lnTo>
                    <a:pt x="3602" y="3524"/>
                  </a:lnTo>
                  <a:lnTo>
                    <a:pt x="3621" y="3472"/>
                  </a:lnTo>
                  <a:lnTo>
                    <a:pt x="3642" y="3421"/>
                  </a:lnTo>
                  <a:lnTo>
                    <a:pt x="3665" y="3370"/>
                  </a:lnTo>
                  <a:lnTo>
                    <a:pt x="3690" y="3321"/>
                  </a:lnTo>
                  <a:lnTo>
                    <a:pt x="3717" y="3272"/>
                  </a:lnTo>
                  <a:lnTo>
                    <a:pt x="3746" y="3224"/>
                  </a:lnTo>
                  <a:lnTo>
                    <a:pt x="3776" y="3178"/>
                  </a:lnTo>
                  <a:lnTo>
                    <a:pt x="3808" y="3133"/>
                  </a:lnTo>
                  <a:lnTo>
                    <a:pt x="3842" y="3089"/>
                  </a:lnTo>
                  <a:lnTo>
                    <a:pt x="3877" y="3046"/>
                  </a:lnTo>
                  <a:lnTo>
                    <a:pt x="3914" y="3005"/>
                  </a:lnTo>
                  <a:lnTo>
                    <a:pt x="3952" y="2965"/>
                  </a:lnTo>
                  <a:lnTo>
                    <a:pt x="3992" y="2927"/>
                  </a:lnTo>
                  <a:lnTo>
                    <a:pt x="4033" y="2890"/>
                  </a:lnTo>
                  <a:lnTo>
                    <a:pt x="4076" y="2855"/>
                  </a:lnTo>
                  <a:lnTo>
                    <a:pt x="4120" y="2821"/>
                  </a:lnTo>
                  <a:lnTo>
                    <a:pt x="4165" y="2789"/>
                  </a:lnTo>
                  <a:lnTo>
                    <a:pt x="4211" y="2759"/>
                  </a:lnTo>
                  <a:lnTo>
                    <a:pt x="4259" y="2730"/>
                  </a:lnTo>
                  <a:lnTo>
                    <a:pt x="4308" y="2703"/>
                  </a:lnTo>
                  <a:lnTo>
                    <a:pt x="4358" y="2678"/>
                  </a:lnTo>
                  <a:lnTo>
                    <a:pt x="4408" y="2655"/>
                  </a:lnTo>
                  <a:lnTo>
                    <a:pt x="4459" y="2634"/>
                  </a:lnTo>
                  <a:lnTo>
                    <a:pt x="4511" y="2614"/>
                  </a:lnTo>
                  <a:lnTo>
                    <a:pt x="4564" y="2597"/>
                  </a:lnTo>
                  <a:lnTo>
                    <a:pt x="4617" y="2582"/>
                  </a:lnTo>
                  <a:lnTo>
                    <a:pt x="4670" y="2568"/>
                  </a:lnTo>
                  <a:lnTo>
                    <a:pt x="4724" y="2557"/>
                  </a:lnTo>
                  <a:lnTo>
                    <a:pt x="4779" y="2548"/>
                  </a:lnTo>
                  <a:lnTo>
                    <a:pt x="4834" y="2540"/>
                  </a:lnTo>
                  <a:lnTo>
                    <a:pt x="4889" y="2535"/>
                  </a:lnTo>
                  <a:lnTo>
                    <a:pt x="4944" y="2532"/>
                  </a:lnTo>
                  <a:lnTo>
                    <a:pt x="5000" y="2531"/>
                  </a:lnTo>
                  <a:lnTo>
                    <a:pt x="5056" y="2532"/>
                  </a:lnTo>
                  <a:lnTo>
                    <a:pt x="5111" y="2535"/>
                  </a:lnTo>
                  <a:lnTo>
                    <a:pt x="5166" y="2540"/>
                  </a:lnTo>
                  <a:lnTo>
                    <a:pt x="5221" y="2548"/>
                  </a:lnTo>
                  <a:lnTo>
                    <a:pt x="5276" y="2557"/>
                  </a:lnTo>
                  <a:lnTo>
                    <a:pt x="5330" y="2568"/>
                  </a:lnTo>
                  <a:lnTo>
                    <a:pt x="5383" y="2582"/>
                  </a:lnTo>
                  <a:lnTo>
                    <a:pt x="5436" y="2597"/>
                  </a:lnTo>
                  <a:lnTo>
                    <a:pt x="5489" y="2614"/>
                  </a:lnTo>
                  <a:lnTo>
                    <a:pt x="5541" y="2634"/>
                  </a:lnTo>
                  <a:lnTo>
                    <a:pt x="5592" y="2655"/>
                  </a:lnTo>
                  <a:lnTo>
                    <a:pt x="5642" y="2678"/>
                  </a:lnTo>
                  <a:lnTo>
                    <a:pt x="5692" y="2703"/>
                  </a:lnTo>
                  <a:lnTo>
                    <a:pt x="5741" y="2730"/>
                  </a:lnTo>
                  <a:lnTo>
                    <a:pt x="5789" y="2759"/>
                  </a:lnTo>
                  <a:lnTo>
                    <a:pt x="5835" y="2789"/>
                  </a:lnTo>
                  <a:lnTo>
                    <a:pt x="5880" y="2821"/>
                  </a:lnTo>
                  <a:lnTo>
                    <a:pt x="5924" y="2855"/>
                  </a:lnTo>
                  <a:lnTo>
                    <a:pt x="5967" y="2890"/>
                  </a:lnTo>
                  <a:lnTo>
                    <a:pt x="6008" y="2927"/>
                  </a:lnTo>
                  <a:lnTo>
                    <a:pt x="6048" y="2965"/>
                  </a:lnTo>
                  <a:lnTo>
                    <a:pt x="6086" y="3005"/>
                  </a:lnTo>
                  <a:lnTo>
                    <a:pt x="6123" y="3046"/>
                  </a:lnTo>
                  <a:lnTo>
                    <a:pt x="6158" y="3089"/>
                  </a:lnTo>
                  <a:lnTo>
                    <a:pt x="6192" y="3133"/>
                  </a:lnTo>
                  <a:lnTo>
                    <a:pt x="6224" y="3178"/>
                  </a:lnTo>
                  <a:lnTo>
                    <a:pt x="6254" y="3224"/>
                  </a:lnTo>
                  <a:lnTo>
                    <a:pt x="6283" y="3272"/>
                  </a:lnTo>
                  <a:lnTo>
                    <a:pt x="6310" y="3321"/>
                  </a:lnTo>
                  <a:lnTo>
                    <a:pt x="6335" y="3370"/>
                  </a:lnTo>
                  <a:lnTo>
                    <a:pt x="6358" y="3421"/>
                  </a:lnTo>
                  <a:lnTo>
                    <a:pt x="6379" y="3472"/>
                  </a:lnTo>
                  <a:lnTo>
                    <a:pt x="6398" y="3524"/>
                  </a:lnTo>
                  <a:lnTo>
                    <a:pt x="6416" y="3576"/>
                  </a:lnTo>
                  <a:lnTo>
                    <a:pt x="6431" y="3629"/>
                  </a:lnTo>
                  <a:lnTo>
                    <a:pt x="6444" y="3683"/>
                  </a:lnTo>
                  <a:lnTo>
                    <a:pt x="6455" y="3737"/>
                  </a:lnTo>
                  <a:lnTo>
                    <a:pt x="6464" y="3791"/>
                  </a:lnTo>
                  <a:lnTo>
                    <a:pt x="6472" y="3846"/>
                  </a:lnTo>
                  <a:lnTo>
                    <a:pt x="6477" y="3901"/>
                  </a:lnTo>
                  <a:lnTo>
                    <a:pt x="6480" y="39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808;p25">
              <a:extLst>
                <a:ext uri="{FF2B5EF4-FFF2-40B4-BE49-F238E27FC236}">
                  <a16:creationId xmlns:a16="http://schemas.microsoft.com/office/drawing/2014/main" id="{2FB8C180-1DEC-44FC-B07D-81845587E354}"/>
                </a:ext>
              </a:extLst>
            </p:cNvPr>
            <p:cNvSpPr/>
            <p:nvPr/>
          </p:nvSpPr>
          <p:spPr>
            <a:xfrm>
              <a:off x="74917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83" y="2263"/>
                  </a:moveTo>
                  <a:lnTo>
                    <a:pt x="5379" y="2275"/>
                  </a:lnTo>
                  <a:lnTo>
                    <a:pt x="5374" y="2287"/>
                  </a:lnTo>
                  <a:lnTo>
                    <a:pt x="5359" y="2319"/>
                  </a:lnTo>
                  <a:lnTo>
                    <a:pt x="5381" y="2324"/>
                  </a:lnTo>
                  <a:lnTo>
                    <a:pt x="5390" y="2326"/>
                  </a:lnTo>
                  <a:lnTo>
                    <a:pt x="5444" y="2339"/>
                  </a:lnTo>
                  <a:lnTo>
                    <a:pt x="5453" y="2342"/>
                  </a:lnTo>
                  <a:lnTo>
                    <a:pt x="5506" y="2357"/>
                  </a:lnTo>
                  <a:lnTo>
                    <a:pt x="5515" y="2360"/>
                  </a:lnTo>
                  <a:lnTo>
                    <a:pt x="5534" y="2366"/>
                  </a:lnTo>
                  <a:lnTo>
                    <a:pt x="5538" y="2327"/>
                  </a:lnTo>
                  <a:lnTo>
                    <a:pt x="5540" y="2314"/>
                  </a:lnTo>
                  <a:lnTo>
                    <a:pt x="5543" y="2301"/>
                  </a:lnTo>
                  <a:lnTo>
                    <a:pt x="5566" y="2227"/>
                  </a:lnTo>
                  <a:lnTo>
                    <a:pt x="5573" y="2208"/>
                  </a:lnTo>
                  <a:lnTo>
                    <a:pt x="5613" y="2127"/>
                  </a:lnTo>
                  <a:lnTo>
                    <a:pt x="5621" y="2114"/>
                  </a:lnTo>
                  <a:lnTo>
                    <a:pt x="5678" y="2027"/>
                  </a:lnTo>
                  <a:lnTo>
                    <a:pt x="5684" y="2018"/>
                  </a:lnTo>
                  <a:lnTo>
                    <a:pt x="5758" y="1925"/>
                  </a:lnTo>
                  <a:lnTo>
                    <a:pt x="5764" y="1918"/>
                  </a:lnTo>
                  <a:lnTo>
                    <a:pt x="5855" y="1819"/>
                  </a:lnTo>
                  <a:lnTo>
                    <a:pt x="5860" y="1814"/>
                  </a:lnTo>
                  <a:lnTo>
                    <a:pt x="5968" y="1709"/>
                  </a:lnTo>
                  <a:lnTo>
                    <a:pt x="5972" y="1705"/>
                  </a:lnTo>
                  <a:lnTo>
                    <a:pt x="6097" y="1593"/>
                  </a:lnTo>
                  <a:lnTo>
                    <a:pt x="6100" y="1590"/>
                  </a:lnTo>
                  <a:lnTo>
                    <a:pt x="6242" y="1473"/>
                  </a:lnTo>
                  <a:lnTo>
                    <a:pt x="6245" y="1470"/>
                  </a:lnTo>
                  <a:lnTo>
                    <a:pt x="6404" y="1346"/>
                  </a:lnTo>
                  <a:lnTo>
                    <a:pt x="6418" y="1337"/>
                  </a:lnTo>
                  <a:lnTo>
                    <a:pt x="6432" y="1330"/>
                  </a:lnTo>
                  <a:lnTo>
                    <a:pt x="6448" y="1324"/>
                  </a:lnTo>
                  <a:lnTo>
                    <a:pt x="6464" y="1321"/>
                  </a:lnTo>
                  <a:lnTo>
                    <a:pt x="6481" y="1320"/>
                  </a:lnTo>
                  <a:lnTo>
                    <a:pt x="6497" y="1321"/>
                  </a:lnTo>
                  <a:lnTo>
                    <a:pt x="6513" y="1324"/>
                  </a:lnTo>
                  <a:lnTo>
                    <a:pt x="6529" y="1329"/>
                  </a:lnTo>
                  <a:lnTo>
                    <a:pt x="6543" y="1337"/>
                  </a:lnTo>
                  <a:lnTo>
                    <a:pt x="6557" y="1346"/>
                  </a:lnTo>
                  <a:lnTo>
                    <a:pt x="6570" y="1357"/>
                  </a:lnTo>
                  <a:lnTo>
                    <a:pt x="6580" y="1369"/>
                  </a:lnTo>
                  <a:lnTo>
                    <a:pt x="6589" y="1383"/>
                  </a:lnTo>
                  <a:lnTo>
                    <a:pt x="6597" y="1398"/>
                  </a:lnTo>
                  <a:lnTo>
                    <a:pt x="6602" y="1413"/>
                  </a:lnTo>
                  <a:lnTo>
                    <a:pt x="6605" y="1429"/>
                  </a:lnTo>
                  <a:lnTo>
                    <a:pt x="6606" y="1446"/>
                  </a:lnTo>
                  <a:lnTo>
                    <a:pt x="6605" y="1462"/>
                  </a:lnTo>
                  <a:lnTo>
                    <a:pt x="6577" y="1663"/>
                  </a:lnTo>
                  <a:lnTo>
                    <a:pt x="6576" y="1667"/>
                  </a:lnTo>
                  <a:lnTo>
                    <a:pt x="6545" y="1850"/>
                  </a:lnTo>
                  <a:lnTo>
                    <a:pt x="6544" y="1854"/>
                  </a:lnTo>
                  <a:lnTo>
                    <a:pt x="6510" y="2019"/>
                  </a:lnTo>
                  <a:lnTo>
                    <a:pt x="6509" y="2024"/>
                  </a:lnTo>
                  <a:lnTo>
                    <a:pt x="6471" y="2171"/>
                  </a:lnTo>
                  <a:lnTo>
                    <a:pt x="6469" y="2178"/>
                  </a:lnTo>
                  <a:lnTo>
                    <a:pt x="6429" y="2307"/>
                  </a:lnTo>
                  <a:lnTo>
                    <a:pt x="6426" y="2315"/>
                  </a:lnTo>
                  <a:lnTo>
                    <a:pt x="6382" y="2426"/>
                  </a:lnTo>
                  <a:lnTo>
                    <a:pt x="6377" y="2436"/>
                  </a:lnTo>
                  <a:lnTo>
                    <a:pt x="6330" y="2529"/>
                  </a:lnTo>
                  <a:lnTo>
                    <a:pt x="6323" y="2542"/>
                  </a:lnTo>
                  <a:lnTo>
                    <a:pt x="6273" y="2617"/>
                  </a:lnTo>
                  <a:lnTo>
                    <a:pt x="6260" y="2633"/>
                  </a:lnTo>
                  <a:lnTo>
                    <a:pt x="6207" y="2690"/>
                  </a:lnTo>
                  <a:lnTo>
                    <a:pt x="6197" y="2699"/>
                  </a:lnTo>
                  <a:lnTo>
                    <a:pt x="6186" y="2707"/>
                  </a:lnTo>
                  <a:lnTo>
                    <a:pt x="6158" y="2726"/>
                  </a:lnTo>
                  <a:lnTo>
                    <a:pt x="6174" y="2741"/>
                  </a:lnTo>
                  <a:lnTo>
                    <a:pt x="6181" y="2747"/>
                  </a:lnTo>
                  <a:lnTo>
                    <a:pt x="6221" y="2785"/>
                  </a:lnTo>
                  <a:lnTo>
                    <a:pt x="6228" y="2792"/>
                  </a:lnTo>
                  <a:lnTo>
                    <a:pt x="6266" y="2832"/>
                  </a:lnTo>
                  <a:lnTo>
                    <a:pt x="6272" y="2839"/>
                  </a:lnTo>
                  <a:lnTo>
                    <a:pt x="6286" y="2854"/>
                  </a:lnTo>
                  <a:lnTo>
                    <a:pt x="6306" y="2826"/>
                  </a:lnTo>
                  <a:lnTo>
                    <a:pt x="6314" y="2815"/>
                  </a:lnTo>
                  <a:lnTo>
                    <a:pt x="6323" y="2805"/>
                  </a:lnTo>
                  <a:lnTo>
                    <a:pt x="6380" y="2752"/>
                  </a:lnTo>
                  <a:lnTo>
                    <a:pt x="6396" y="2739"/>
                  </a:lnTo>
                  <a:lnTo>
                    <a:pt x="6470" y="2689"/>
                  </a:lnTo>
                  <a:lnTo>
                    <a:pt x="6484" y="2682"/>
                  </a:lnTo>
                  <a:lnTo>
                    <a:pt x="6576" y="2635"/>
                  </a:lnTo>
                  <a:lnTo>
                    <a:pt x="6587" y="2630"/>
                  </a:lnTo>
                  <a:lnTo>
                    <a:pt x="6697" y="2586"/>
                  </a:lnTo>
                  <a:lnTo>
                    <a:pt x="6706" y="2583"/>
                  </a:lnTo>
                  <a:lnTo>
                    <a:pt x="6835" y="2543"/>
                  </a:lnTo>
                  <a:lnTo>
                    <a:pt x="6841" y="2541"/>
                  </a:lnTo>
                  <a:lnTo>
                    <a:pt x="6988" y="2503"/>
                  </a:lnTo>
                  <a:lnTo>
                    <a:pt x="6993" y="2502"/>
                  </a:lnTo>
                  <a:lnTo>
                    <a:pt x="7158" y="2468"/>
                  </a:lnTo>
                  <a:lnTo>
                    <a:pt x="7163" y="2467"/>
                  </a:lnTo>
                  <a:lnTo>
                    <a:pt x="7345" y="2436"/>
                  </a:lnTo>
                  <a:lnTo>
                    <a:pt x="7349" y="2435"/>
                  </a:lnTo>
                  <a:lnTo>
                    <a:pt x="7550" y="2407"/>
                  </a:lnTo>
                  <a:lnTo>
                    <a:pt x="7566" y="2406"/>
                  </a:lnTo>
                  <a:lnTo>
                    <a:pt x="7583" y="2407"/>
                  </a:lnTo>
                  <a:lnTo>
                    <a:pt x="7599" y="2410"/>
                  </a:lnTo>
                  <a:lnTo>
                    <a:pt x="7614" y="2415"/>
                  </a:lnTo>
                  <a:lnTo>
                    <a:pt x="7629" y="2423"/>
                  </a:lnTo>
                  <a:lnTo>
                    <a:pt x="7643" y="2432"/>
                  </a:lnTo>
                  <a:lnTo>
                    <a:pt x="7655" y="2442"/>
                  </a:lnTo>
                  <a:lnTo>
                    <a:pt x="7666" y="2455"/>
                  </a:lnTo>
                  <a:lnTo>
                    <a:pt x="7675" y="2468"/>
                  </a:lnTo>
                  <a:lnTo>
                    <a:pt x="7683" y="2483"/>
                  </a:lnTo>
                  <a:lnTo>
                    <a:pt x="7688" y="2499"/>
                  </a:lnTo>
                  <a:lnTo>
                    <a:pt x="7691" y="2515"/>
                  </a:lnTo>
                  <a:lnTo>
                    <a:pt x="7692" y="2531"/>
                  </a:lnTo>
                  <a:lnTo>
                    <a:pt x="7691" y="2548"/>
                  </a:lnTo>
                  <a:lnTo>
                    <a:pt x="7688" y="2564"/>
                  </a:lnTo>
                  <a:lnTo>
                    <a:pt x="7682" y="2579"/>
                  </a:lnTo>
                  <a:lnTo>
                    <a:pt x="7675" y="2594"/>
                  </a:lnTo>
                  <a:lnTo>
                    <a:pt x="7666" y="2608"/>
                  </a:lnTo>
                  <a:lnTo>
                    <a:pt x="7542" y="2767"/>
                  </a:lnTo>
                  <a:lnTo>
                    <a:pt x="7540" y="2770"/>
                  </a:lnTo>
                  <a:lnTo>
                    <a:pt x="7422" y="2912"/>
                  </a:lnTo>
                  <a:lnTo>
                    <a:pt x="7419" y="2915"/>
                  </a:lnTo>
                  <a:lnTo>
                    <a:pt x="7307" y="3040"/>
                  </a:lnTo>
                  <a:lnTo>
                    <a:pt x="7304" y="3044"/>
                  </a:lnTo>
                  <a:lnTo>
                    <a:pt x="7198" y="3152"/>
                  </a:lnTo>
                  <a:lnTo>
                    <a:pt x="7193" y="3157"/>
                  </a:lnTo>
                  <a:lnTo>
                    <a:pt x="7094" y="3248"/>
                  </a:lnTo>
                  <a:lnTo>
                    <a:pt x="7088" y="3254"/>
                  </a:lnTo>
                  <a:lnTo>
                    <a:pt x="6995" y="3328"/>
                  </a:lnTo>
                  <a:lnTo>
                    <a:pt x="6985" y="3335"/>
                  </a:lnTo>
                  <a:lnTo>
                    <a:pt x="6899" y="3392"/>
                  </a:lnTo>
                  <a:lnTo>
                    <a:pt x="6886" y="3399"/>
                  </a:lnTo>
                  <a:lnTo>
                    <a:pt x="6805" y="3439"/>
                  </a:lnTo>
                  <a:lnTo>
                    <a:pt x="6786" y="3447"/>
                  </a:lnTo>
                  <a:lnTo>
                    <a:pt x="6712" y="3470"/>
                  </a:lnTo>
                  <a:lnTo>
                    <a:pt x="6699" y="3473"/>
                  </a:lnTo>
                  <a:lnTo>
                    <a:pt x="6686" y="3475"/>
                  </a:lnTo>
                  <a:lnTo>
                    <a:pt x="6646" y="3478"/>
                  </a:lnTo>
                  <a:lnTo>
                    <a:pt x="6653" y="3498"/>
                  </a:lnTo>
                  <a:lnTo>
                    <a:pt x="6656" y="3507"/>
                  </a:lnTo>
                  <a:lnTo>
                    <a:pt x="6671" y="3560"/>
                  </a:lnTo>
                  <a:lnTo>
                    <a:pt x="6673" y="3569"/>
                  </a:lnTo>
                  <a:lnTo>
                    <a:pt x="6687" y="3623"/>
                  </a:lnTo>
                  <a:lnTo>
                    <a:pt x="6689" y="3632"/>
                  </a:lnTo>
                  <a:lnTo>
                    <a:pt x="6693" y="3653"/>
                  </a:lnTo>
                  <a:lnTo>
                    <a:pt x="6725" y="3638"/>
                  </a:lnTo>
                  <a:lnTo>
                    <a:pt x="6738" y="3633"/>
                  </a:lnTo>
                  <a:lnTo>
                    <a:pt x="6750" y="3630"/>
                  </a:lnTo>
                  <a:lnTo>
                    <a:pt x="6826" y="3612"/>
                  </a:lnTo>
                  <a:lnTo>
                    <a:pt x="6846" y="3610"/>
                  </a:lnTo>
                  <a:lnTo>
                    <a:pt x="6936" y="3604"/>
                  </a:lnTo>
                  <a:lnTo>
                    <a:pt x="6951" y="3604"/>
                  </a:lnTo>
                  <a:lnTo>
                    <a:pt x="7055" y="3609"/>
                  </a:lnTo>
                  <a:lnTo>
                    <a:pt x="7066" y="3611"/>
                  </a:lnTo>
                  <a:lnTo>
                    <a:pt x="7184" y="3628"/>
                  </a:lnTo>
                  <a:lnTo>
                    <a:pt x="7193" y="3630"/>
                  </a:lnTo>
                  <a:lnTo>
                    <a:pt x="7324" y="3658"/>
                  </a:lnTo>
                  <a:lnTo>
                    <a:pt x="7331" y="3660"/>
                  </a:lnTo>
                  <a:lnTo>
                    <a:pt x="7476" y="3701"/>
                  </a:lnTo>
                  <a:lnTo>
                    <a:pt x="7482" y="3702"/>
                  </a:lnTo>
                  <a:lnTo>
                    <a:pt x="7641" y="3754"/>
                  </a:lnTo>
                  <a:lnTo>
                    <a:pt x="7645" y="3756"/>
                  </a:lnTo>
                  <a:lnTo>
                    <a:pt x="7818" y="3819"/>
                  </a:lnTo>
                  <a:lnTo>
                    <a:pt x="7822" y="3821"/>
                  </a:lnTo>
                  <a:lnTo>
                    <a:pt x="8009" y="3896"/>
                  </a:lnTo>
                  <a:lnTo>
                    <a:pt x="8024" y="3903"/>
                  </a:lnTo>
                  <a:lnTo>
                    <a:pt x="8037" y="3912"/>
                  </a:lnTo>
                  <a:lnTo>
                    <a:pt x="8050" y="3923"/>
                  </a:lnTo>
                  <a:lnTo>
                    <a:pt x="8061" y="3935"/>
                  </a:lnTo>
                  <a:lnTo>
                    <a:pt x="8070" y="3949"/>
                  </a:lnTo>
                  <a:lnTo>
                    <a:pt x="8077" y="3964"/>
                  </a:lnTo>
                  <a:lnTo>
                    <a:pt x="8083" y="3979"/>
                  </a:lnTo>
                  <a:lnTo>
                    <a:pt x="8086" y="3996"/>
                  </a:lnTo>
                  <a:lnTo>
                    <a:pt x="8087" y="4012"/>
                  </a:lnTo>
                  <a:lnTo>
                    <a:pt x="8086" y="4028"/>
                  </a:lnTo>
                  <a:lnTo>
                    <a:pt x="8083" y="4045"/>
                  </a:lnTo>
                  <a:lnTo>
                    <a:pt x="8077" y="4060"/>
                  </a:lnTo>
                  <a:lnTo>
                    <a:pt x="8070" y="4075"/>
                  </a:lnTo>
                  <a:lnTo>
                    <a:pt x="8061" y="4089"/>
                  </a:lnTo>
                  <a:lnTo>
                    <a:pt x="8050" y="4101"/>
                  </a:lnTo>
                  <a:lnTo>
                    <a:pt x="8037" y="4112"/>
                  </a:lnTo>
                  <a:lnTo>
                    <a:pt x="8024" y="4121"/>
                  </a:lnTo>
                  <a:lnTo>
                    <a:pt x="8009" y="4128"/>
                  </a:lnTo>
                  <a:lnTo>
                    <a:pt x="7822" y="4203"/>
                  </a:lnTo>
                  <a:lnTo>
                    <a:pt x="7818" y="4205"/>
                  </a:lnTo>
                  <a:lnTo>
                    <a:pt x="7645" y="4268"/>
                  </a:lnTo>
                  <a:lnTo>
                    <a:pt x="7641" y="4270"/>
                  </a:lnTo>
                  <a:lnTo>
                    <a:pt x="7482" y="4322"/>
                  </a:lnTo>
                  <a:lnTo>
                    <a:pt x="7476" y="4324"/>
                  </a:lnTo>
                  <a:lnTo>
                    <a:pt x="7331" y="4364"/>
                  </a:lnTo>
                  <a:lnTo>
                    <a:pt x="7324" y="4366"/>
                  </a:lnTo>
                  <a:lnTo>
                    <a:pt x="7193" y="4395"/>
                  </a:lnTo>
                  <a:lnTo>
                    <a:pt x="7184" y="4396"/>
                  </a:lnTo>
                  <a:lnTo>
                    <a:pt x="7066" y="4414"/>
                  </a:lnTo>
                  <a:lnTo>
                    <a:pt x="7055" y="4415"/>
                  </a:lnTo>
                  <a:lnTo>
                    <a:pt x="6951" y="4421"/>
                  </a:lnTo>
                  <a:lnTo>
                    <a:pt x="6936" y="4421"/>
                  </a:lnTo>
                  <a:lnTo>
                    <a:pt x="6846" y="4415"/>
                  </a:lnTo>
                  <a:lnTo>
                    <a:pt x="6826" y="4412"/>
                  </a:lnTo>
                  <a:lnTo>
                    <a:pt x="6750" y="4395"/>
                  </a:lnTo>
                  <a:lnTo>
                    <a:pt x="6738" y="4391"/>
                  </a:lnTo>
                  <a:lnTo>
                    <a:pt x="6725" y="4386"/>
                  </a:lnTo>
                  <a:lnTo>
                    <a:pt x="6693" y="4371"/>
                  </a:lnTo>
                  <a:lnTo>
                    <a:pt x="6689" y="4393"/>
                  </a:lnTo>
                  <a:lnTo>
                    <a:pt x="6687" y="4402"/>
                  </a:lnTo>
                  <a:lnTo>
                    <a:pt x="6673" y="4456"/>
                  </a:lnTo>
                  <a:lnTo>
                    <a:pt x="6671" y="4465"/>
                  </a:lnTo>
                  <a:lnTo>
                    <a:pt x="6656" y="4518"/>
                  </a:lnTo>
                  <a:lnTo>
                    <a:pt x="6653" y="4527"/>
                  </a:lnTo>
                  <a:lnTo>
                    <a:pt x="6646" y="4547"/>
                  </a:lnTo>
                  <a:lnTo>
                    <a:pt x="6686" y="4550"/>
                  </a:lnTo>
                  <a:lnTo>
                    <a:pt x="6699" y="4552"/>
                  </a:lnTo>
                  <a:lnTo>
                    <a:pt x="6712" y="4555"/>
                  </a:lnTo>
                  <a:lnTo>
                    <a:pt x="6786" y="4578"/>
                  </a:lnTo>
                  <a:lnTo>
                    <a:pt x="6805" y="4586"/>
                  </a:lnTo>
                  <a:lnTo>
                    <a:pt x="6886" y="4626"/>
                  </a:lnTo>
                  <a:lnTo>
                    <a:pt x="6899" y="4633"/>
                  </a:lnTo>
                  <a:lnTo>
                    <a:pt x="6985" y="4690"/>
                  </a:lnTo>
                  <a:lnTo>
                    <a:pt x="6995" y="4697"/>
                  </a:lnTo>
                  <a:lnTo>
                    <a:pt x="7088" y="4771"/>
                  </a:lnTo>
                  <a:lnTo>
                    <a:pt x="7094" y="4777"/>
                  </a:lnTo>
                  <a:lnTo>
                    <a:pt x="7193" y="4868"/>
                  </a:lnTo>
                  <a:lnTo>
                    <a:pt x="7198" y="4873"/>
                  </a:lnTo>
                  <a:lnTo>
                    <a:pt x="7304" y="4981"/>
                  </a:lnTo>
                  <a:lnTo>
                    <a:pt x="7307" y="4985"/>
                  </a:lnTo>
                  <a:lnTo>
                    <a:pt x="7419" y="5110"/>
                  </a:lnTo>
                  <a:lnTo>
                    <a:pt x="7422" y="5113"/>
                  </a:lnTo>
                  <a:lnTo>
                    <a:pt x="7540" y="5255"/>
                  </a:lnTo>
                  <a:lnTo>
                    <a:pt x="7542" y="5258"/>
                  </a:lnTo>
                  <a:lnTo>
                    <a:pt x="7666" y="5417"/>
                  </a:lnTo>
                  <a:lnTo>
                    <a:pt x="7675" y="5431"/>
                  </a:lnTo>
                  <a:lnTo>
                    <a:pt x="7682" y="5446"/>
                  </a:lnTo>
                  <a:lnTo>
                    <a:pt x="7688" y="5461"/>
                  </a:lnTo>
                  <a:lnTo>
                    <a:pt x="7691" y="5477"/>
                  </a:lnTo>
                  <a:lnTo>
                    <a:pt x="7692" y="5494"/>
                  </a:lnTo>
                  <a:lnTo>
                    <a:pt x="7691" y="5510"/>
                  </a:lnTo>
                  <a:lnTo>
                    <a:pt x="7688" y="5526"/>
                  </a:lnTo>
                  <a:lnTo>
                    <a:pt x="7683" y="5542"/>
                  </a:lnTo>
                  <a:lnTo>
                    <a:pt x="7675" y="5557"/>
                  </a:lnTo>
                  <a:lnTo>
                    <a:pt x="7666" y="5570"/>
                  </a:lnTo>
                  <a:lnTo>
                    <a:pt x="7655" y="5583"/>
                  </a:lnTo>
                  <a:lnTo>
                    <a:pt x="7643" y="5593"/>
                  </a:lnTo>
                  <a:lnTo>
                    <a:pt x="7629" y="5602"/>
                  </a:lnTo>
                  <a:lnTo>
                    <a:pt x="7614" y="5610"/>
                  </a:lnTo>
                  <a:lnTo>
                    <a:pt x="7599" y="5615"/>
                  </a:lnTo>
                  <a:lnTo>
                    <a:pt x="7583" y="5618"/>
                  </a:lnTo>
                  <a:lnTo>
                    <a:pt x="7566" y="5619"/>
                  </a:lnTo>
                  <a:lnTo>
                    <a:pt x="7550" y="5618"/>
                  </a:lnTo>
                  <a:lnTo>
                    <a:pt x="7349" y="5590"/>
                  </a:lnTo>
                  <a:lnTo>
                    <a:pt x="7345" y="5589"/>
                  </a:lnTo>
                  <a:lnTo>
                    <a:pt x="7163" y="5558"/>
                  </a:lnTo>
                  <a:lnTo>
                    <a:pt x="7158" y="5557"/>
                  </a:lnTo>
                  <a:lnTo>
                    <a:pt x="7140" y="5553"/>
                  </a:lnTo>
                  <a:lnTo>
                    <a:pt x="7144" y="5557"/>
                  </a:lnTo>
                  <a:lnTo>
                    <a:pt x="7167" y="5581"/>
                  </a:lnTo>
                  <a:lnTo>
                    <a:pt x="7186" y="5607"/>
                  </a:lnTo>
                  <a:lnTo>
                    <a:pt x="7202" y="5637"/>
                  </a:lnTo>
                  <a:lnTo>
                    <a:pt x="7214" y="5668"/>
                  </a:lnTo>
                  <a:lnTo>
                    <a:pt x="7222" y="5700"/>
                  </a:lnTo>
                  <a:lnTo>
                    <a:pt x="7225" y="5733"/>
                  </a:lnTo>
                  <a:lnTo>
                    <a:pt x="7224" y="5766"/>
                  </a:lnTo>
                  <a:lnTo>
                    <a:pt x="7213" y="5879"/>
                  </a:lnTo>
                  <a:lnTo>
                    <a:pt x="7205" y="5918"/>
                  </a:lnTo>
                  <a:lnTo>
                    <a:pt x="7172" y="6043"/>
                  </a:lnTo>
                  <a:lnTo>
                    <a:pt x="7162" y="6073"/>
                  </a:lnTo>
                  <a:lnTo>
                    <a:pt x="7107" y="6208"/>
                  </a:lnTo>
                  <a:lnTo>
                    <a:pt x="7096" y="6232"/>
                  </a:lnTo>
                  <a:lnTo>
                    <a:pt x="7020" y="6374"/>
                  </a:lnTo>
                  <a:lnTo>
                    <a:pt x="7008" y="6394"/>
                  </a:lnTo>
                  <a:lnTo>
                    <a:pt x="6911" y="6540"/>
                  </a:lnTo>
                  <a:lnTo>
                    <a:pt x="6899" y="6557"/>
                  </a:lnTo>
                  <a:lnTo>
                    <a:pt x="6783" y="6705"/>
                  </a:lnTo>
                  <a:lnTo>
                    <a:pt x="6770" y="6720"/>
                  </a:lnTo>
                  <a:lnTo>
                    <a:pt x="6634" y="6867"/>
                  </a:lnTo>
                  <a:lnTo>
                    <a:pt x="6620" y="6881"/>
                  </a:lnTo>
                  <a:lnTo>
                    <a:pt x="6465" y="7024"/>
                  </a:lnTo>
                  <a:lnTo>
                    <a:pt x="6450" y="7037"/>
                  </a:lnTo>
                  <a:lnTo>
                    <a:pt x="6277" y="7173"/>
                  </a:lnTo>
                  <a:lnTo>
                    <a:pt x="6261" y="7185"/>
                  </a:lnTo>
                  <a:lnTo>
                    <a:pt x="6070" y="7313"/>
                  </a:lnTo>
                  <a:lnTo>
                    <a:pt x="6053" y="7323"/>
                  </a:lnTo>
                  <a:lnTo>
                    <a:pt x="5844" y="7439"/>
                  </a:lnTo>
                  <a:lnTo>
                    <a:pt x="5825" y="7448"/>
                  </a:lnTo>
                  <a:lnTo>
                    <a:pt x="5600" y="7549"/>
                  </a:lnTo>
                  <a:lnTo>
                    <a:pt x="5580" y="7558"/>
                  </a:lnTo>
                  <a:lnTo>
                    <a:pt x="5339" y="7641"/>
                  </a:lnTo>
                  <a:lnTo>
                    <a:pt x="5317" y="7648"/>
                  </a:lnTo>
                  <a:lnTo>
                    <a:pt x="5250" y="7664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675"/>
                  </a:lnTo>
                  <a:lnTo>
                    <a:pt x="4744" y="6658"/>
                  </a:lnTo>
                  <a:lnTo>
                    <a:pt x="4742" y="6654"/>
                  </a:lnTo>
                  <a:lnTo>
                    <a:pt x="4690" y="6494"/>
                  </a:lnTo>
                  <a:lnTo>
                    <a:pt x="4688" y="6489"/>
                  </a:lnTo>
                  <a:lnTo>
                    <a:pt x="4648" y="6343"/>
                  </a:lnTo>
                  <a:lnTo>
                    <a:pt x="4646" y="6337"/>
                  </a:lnTo>
                  <a:lnTo>
                    <a:pt x="4617" y="6205"/>
                  </a:lnTo>
                  <a:lnTo>
                    <a:pt x="4616" y="6196"/>
                  </a:lnTo>
                  <a:lnTo>
                    <a:pt x="4598" y="6079"/>
                  </a:lnTo>
                  <a:lnTo>
                    <a:pt x="4597" y="6067"/>
                  </a:lnTo>
                  <a:lnTo>
                    <a:pt x="4591" y="5963"/>
                  </a:lnTo>
                  <a:lnTo>
                    <a:pt x="4591" y="5948"/>
                  </a:lnTo>
                  <a:lnTo>
                    <a:pt x="4597" y="5858"/>
                  </a:lnTo>
                  <a:lnTo>
                    <a:pt x="4600" y="5839"/>
                  </a:lnTo>
                  <a:lnTo>
                    <a:pt x="4617" y="5762"/>
                  </a:lnTo>
                  <a:lnTo>
                    <a:pt x="4621" y="5750"/>
                  </a:lnTo>
                  <a:lnTo>
                    <a:pt x="4626" y="5738"/>
                  </a:lnTo>
                  <a:lnTo>
                    <a:pt x="4641" y="5706"/>
                  </a:lnTo>
                  <a:lnTo>
                    <a:pt x="4619" y="5701"/>
                  </a:lnTo>
                  <a:lnTo>
                    <a:pt x="4610" y="5699"/>
                  </a:lnTo>
                  <a:lnTo>
                    <a:pt x="4556" y="5686"/>
                  </a:lnTo>
                  <a:lnTo>
                    <a:pt x="4547" y="5683"/>
                  </a:lnTo>
                  <a:lnTo>
                    <a:pt x="4494" y="5668"/>
                  </a:lnTo>
                  <a:lnTo>
                    <a:pt x="4485" y="5665"/>
                  </a:lnTo>
                  <a:lnTo>
                    <a:pt x="4466" y="5659"/>
                  </a:lnTo>
                  <a:lnTo>
                    <a:pt x="4462" y="5698"/>
                  </a:lnTo>
                  <a:lnTo>
                    <a:pt x="4460" y="5711"/>
                  </a:lnTo>
                  <a:lnTo>
                    <a:pt x="4457" y="5724"/>
                  </a:lnTo>
                  <a:lnTo>
                    <a:pt x="4434" y="5798"/>
                  </a:lnTo>
                  <a:lnTo>
                    <a:pt x="4427" y="5817"/>
                  </a:lnTo>
                  <a:lnTo>
                    <a:pt x="4387" y="5898"/>
                  </a:lnTo>
                  <a:lnTo>
                    <a:pt x="4379" y="5911"/>
                  </a:lnTo>
                  <a:lnTo>
                    <a:pt x="4322" y="5998"/>
                  </a:lnTo>
                  <a:lnTo>
                    <a:pt x="4316" y="6007"/>
                  </a:lnTo>
                  <a:lnTo>
                    <a:pt x="4242" y="6100"/>
                  </a:lnTo>
                  <a:lnTo>
                    <a:pt x="4236" y="6107"/>
                  </a:lnTo>
                  <a:lnTo>
                    <a:pt x="4145" y="6206"/>
                  </a:lnTo>
                  <a:lnTo>
                    <a:pt x="4140" y="6211"/>
                  </a:lnTo>
                  <a:lnTo>
                    <a:pt x="4032" y="6316"/>
                  </a:lnTo>
                  <a:lnTo>
                    <a:pt x="4028" y="6320"/>
                  </a:lnTo>
                  <a:lnTo>
                    <a:pt x="3903" y="6432"/>
                  </a:lnTo>
                  <a:lnTo>
                    <a:pt x="3900" y="6435"/>
                  </a:lnTo>
                  <a:lnTo>
                    <a:pt x="3758" y="6552"/>
                  </a:lnTo>
                  <a:lnTo>
                    <a:pt x="3755" y="6555"/>
                  </a:lnTo>
                  <a:lnTo>
                    <a:pt x="3596" y="6679"/>
                  </a:lnTo>
                  <a:lnTo>
                    <a:pt x="3582" y="6688"/>
                  </a:lnTo>
                  <a:lnTo>
                    <a:pt x="3568" y="6695"/>
                  </a:lnTo>
                  <a:lnTo>
                    <a:pt x="3552" y="6701"/>
                  </a:lnTo>
                  <a:lnTo>
                    <a:pt x="3536" y="6704"/>
                  </a:lnTo>
                  <a:lnTo>
                    <a:pt x="3519" y="6705"/>
                  </a:lnTo>
                  <a:lnTo>
                    <a:pt x="3503" y="6704"/>
                  </a:lnTo>
                  <a:lnTo>
                    <a:pt x="3487" y="6701"/>
                  </a:lnTo>
                  <a:lnTo>
                    <a:pt x="3471" y="6696"/>
                  </a:lnTo>
                  <a:lnTo>
                    <a:pt x="3457" y="6688"/>
                  </a:lnTo>
                  <a:lnTo>
                    <a:pt x="3443" y="6679"/>
                  </a:lnTo>
                  <a:lnTo>
                    <a:pt x="3430" y="6668"/>
                  </a:lnTo>
                  <a:lnTo>
                    <a:pt x="3420" y="6656"/>
                  </a:lnTo>
                  <a:lnTo>
                    <a:pt x="3411" y="6642"/>
                  </a:lnTo>
                  <a:lnTo>
                    <a:pt x="3403" y="6627"/>
                  </a:lnTo>
                  <a:lnTo>
                    <a:pt x="3398" y="6612"/>
                  </a:lnTo>
                  <a:lnTo>
                    <a:pt x="3395" y="6596"/>
                  </a:lnTo>
                  <a:lnTo>
                    <a:pt x="3394" y="6579"/>
                  </a:lnTo>
                  <a:lnTo>
                    <a:pt x="3395" y="6563"/>
                  </a:lnTo>
                  <a:lnTo>
                    <a:pt x="3423" y="6362"/>
                  </a:lnTo>
                  <a:lnTo>
                    <a:pt x="3424" y="6358"/>
                  </a:lnTo>
                  <a:lnTo>
                    <a:pt x="3455" y="6175"/>
                  </a:lnTo>
                  <a:lnTo>
                    <a:pt x="3456" y="6171"/>
                  </a:lnTo>
                  <a:lnTo>
                    <a:pt x="3490" y="6006"/>
                  </a:lnTo>
                  <a:lnTo>
                    <a:pt x="3491" y="6001"/>
                  </a:lnTo>
                  <a:lnTo>
                    <a:pt x="3529" y="5854"/>
                  </a:lnTo>
                  <a:lnTo>
                    <a:pt x="3531" y="5847"/>
                  </a:lnTo>
                  <a:lnTo>
                    <a:pt x="3571" y="5718"/>
                  </a:lnTo>
                  <a:lnTo>
                    <a:pt x="3574" y="5710"/>
                  </a:lnTo>
                  <a:lnTo>
                    <a:pt x="3618" y="5599"/>
                  </a:lnTo>
                  <a:lnTo>
                    <a:pt x="3623" y="5589"/>
                  </a:lnTo>
                  <a:lnTo>
                    <a:pt x="3670" y="5496"/>
                  </a:lnTo>
                  <a:lnTo>
                    <a:pt x="3677" y="5483"/>
                  </a:lnTo>
                  <a:lnTo>
                    <a:pt x="3727" y="5408"/>
                  </a:lnTo>
                  <a:lnTo>
                    <a:pt x="3740" y="5392"/>
                  </a:lnTo>
                  <a:lnTo>
                    <a:pt x="3793" y="5335"/>
                  </a:lnTo>
                  <a:lnTo>
                    <a:pt x="3803" y="5326"/>
                  </a:lnTo>
                  <a:lnTo>
                    <a:pt x="3814" y="5318"/>
                  </a:lnTo>
                  <a:lnTo>
                    <a:pt x="3842" y="5299"/>
                  </a:lnTo>
                  <a:lnTo>
                    <a:pt x="3826" y="5284"/>
                  </a:lnTo>
                  <a:lnTo>
                    <a:pt x="3819" y="5278"/>
                  </a:lnTo>
                  <a:lnTo>
                    <a:pt x="3779" y="5240"/>
                  </a:lnTo>
                  <a:lnTo>
                    <a:pt x="3772" y="5233"/>
                  </a:lnTo>
                  <a:lnTo>
                    <a:pt x="3734" y="5193"/>
                  </a:lnTo>
                  <a:lnTo>
                    <a:pt x="3728" y="5186"/>
                  </a:lnTo>
                  <a:lnTo>
                    <a:pt x="3714" y="5171"/>
                  </a:lnTo>
                  <a:lnTo>
                    <a:pt x="3694" y="5199"/>
                  </a:lnTo>
                  <a:lnTo>
                    <a:pt x="3686" y="5210"/>
                  </a:lnTo>
                  <a:lnTo>
                    <a:pt x="3677" y="5220"/>
                  </a:lnTo>
                  <a:lnTo>
                    <a:pt x="3620" y="5273"/>
                  </a:lnTo>
                  <a:lnTo>
                    <a:pt x="3604" y="5286"/>
                  </a:lnTo>
                  <a:lnTo>
                    <a:pt x="3529" y="5336"/>
                  </a:lnTo>
                  <a:lnTo>
                    <a:pt x="3516" y="5343"/>
                  </a:lnTo>
                  <a:lnTo>
                    <a:pt x="3423" y="5390"/>
                  </a:lnTo>
                  <a:lnTo>
                    <a:pt x="3413" y="5395"/>
                  </a:lnTo>
                  <a:lnTo>
                    <a:pt x="3302" y="5439"/>
                  </a:lnTo>
                  <a:lnTo>
                    <a:pt x="3294" y="5442"/>
                  </a:lnTo>
                  <a:lnTo>
                    <a:pt x="3165" y="5482"/>
                  </a:lnTo>
                  <a:lnTo>
                    <a:pt x="3158" y="5484"/>
                  </a:lnTo>
                  <a:lnTo>
                    <a:pt x="3011" y="5522"/>
                  </a:lnTo>
                  <a:lnTo>
                    <a:pt x="3006" y="5523"/>
                  </a:lnTo>
                  <a:lnTo>
                    <a:pt x="2841" y="5557"/>
                  </a:lnTo>
                  <a:lnTo>
                    <a:pt x="2837" y="5558"/>
                  </a:lnTo>
                  <a:lnTo>
                    <a:pt x="2654" y="5589"/>
                  </a:lnTo>
                  <a:lnTo>
                    <a:pt x="2650" y="5590"/>
                  </a:lnTo>
                  <a:lnTo>
                    <a:pt x="2449" y="5618"/>
                  </a:lnTo>
                  <a:lnTo>
                    <a:pt x="2433" y="5619"/>
                  </a:lnTo>
                  <a:lnTo>
                    <a:pt x="2416" y="5618"/>
                  </a:lnTo>
                  <a:lnTo>
                    <a:pt x="2400" y="5615"/>
                  </a:lnTo>
                  <a:lnTo>
                    <a:pt x="2385" y="5610"/>
                  </a:lnTo>
                  <a:lnTo>
                    <a:pt x="2370" y="5602"/>
                  </a:lnTo>
                  <a:lnTo>
                    <a:pt x="2356" y="5593"/>
                  </a:lnTo>
                  <a:lnTo>
                    <a:pt x="2344" y="5583"/>
                  </a:lnTo>
                  <a:lnTo>
                    <a:pt x="2333" y="5570"/>
                  </a:lnTo>
                  <a:lnTo>
                    <a:pt x="2324" y="5557"/>
                  </a:lnTo>
                  <a:lnTo>
                    <a:pt x="2316" y="5542"/>
                  </a:lnTo>
                  <a:lnTo>
                    <a:pt x="2311" y="5526"/>
                  </a:lnTo>
                  <a:lnTo>
                    <a:pt x="2308" y="5510"/>
                  </a:lnTo>
                  <a:lnTo>
                    <a:pt x="2307" y="5494"/>
                  </a:lnTo>
                  <a:lnTo>
                    <a:pt x="2308" y="5477"/>
                  </a:lnTo>
                  <a:lnTo>
                    <a:pt x="2311" y="5461"/>
                  </a:lnTo>
                  <a:lnTo>
                    <a:pt x="2317" y="5446"/>
                  </a:lnTo>
                  <a:lnTo>
                    <a:pt x="2324" y="5431"/>
                  </a:lnTo>
                  <a:lnTo>
                    <a:pt x="2333" y="5417"/>
                  </a:lnTo>
                  <a:lnTo>
                    <a:pt x="2457" y="5258"/>
                  </a:lnTo>
                  <a:lnTo>
                    <a:pt x="2460" y="5255"/>
                  </a:lnTo>
                  <a:lnTo>
                    <a:pt x="2577" y="5113"/>
                  </a:lnTo>
                  <a:lnTo>
                    <a:pt x="2580" y="5110"/>
                  </a:lnTo>
                  <a:lnTo>
                    <a:pt x="2692" y="4985"/>
                  </a:lnTo>
                  <a:lnTo>
                    <a:pt x="2696" y="4981"/>
                  </a:lnTo>
                  <a:lnTo>
                    <a:pt x="2801" y="4873"/>
                  </a:lnTo>
                  <a:lnTo>
                    <a:pt x="2806" y="4868"/>
                  </a:lnTo>
                  <a:lnTo>
                    <a:pt x="2905" y="4777"/>
                  </a:lnTo>
                  <a:lnTo>
                    <a:pt x="2912" y="4771"/>
                  </a:lnTo>
                  <a:lnTo>
                    <a:pt x="3005" y="4697"/>
                  </a:lnTo>
                  <a:lnTo>
                    <a:pt x="3014" y="4690"/>
                  </a:lnTo>
                  <a:lnTo>
                    <a:pt x="3101" y="4633"/>
                  </a:lnTo>
                  <a:lnTo>
                    <a:pt x="3114" y="4626"/>
                  </a:lnTo>
                  <a:lnTo>
                    <a:pt x="3195" y="4586"/>
                  </a:lnTo>
                  <a:lnTo>
                    <a:pt x="3214" y="4578"/>
                  </a:lnTo>
                  <a:lnTo>
                    <a:pt x="3288" y="4555"/>
                  </a:lnTo>
                  <a:lnTo>
                    <a:pt x="3301" y="4552"/>
                  </a:lnTo>
                  <a:lnTo>
                    <a:pt x="3314" y="4550"/>
                  </a:lnTo>
                  <a:lnTo>
                    <a:pt x="3354" y="4547"/>
                  </a:lnTo>
                  <a:lnTo>
                    <a:pt x="3347" y="4527"/>
                  </a:lnTo>
                  <a:lnTo>
                    <a:pt x="3344" y="4518"/>
                  </a:lnTo>
                  <a:lnTo>
                    <a:pt x="3329" y="4465"/>
                  </a:lnTo>
                  <a:lnTo>
                    <a:pt x="3327" y="4456"/>
                  </a:lnTo>
                  <a:lnTo>
                    <a:pt x="3313" y="4402"/>
                  </a:lnTo>
                  <a:lnTo>
                    <a:pt x="3311" y="4393"/>
                  </a:lnTo>
                  <a:lnTo>
                    <a:pt x="3307" y="4371"/>
                  </a:lnTo>
                  <a:lnTo>
                    <a:pt x="3275" y="4386"/>
                  </a:lnTo>
                  <a:lnTo>
                    <a:pt x="3262" y="4391"/>
                  </a:lnTo>
                  <a:lnTo>
                    <a:pt x="3250" y="4395"/>
                  </a:lnTo>
                  <a:lnTo>
                    <a:pt x="3174" y="4412"/>
                  </a:lnTo>
                  <a:lnTo>
                    <a:pt x="3154" y="4415"/>
                  </a:lnTo>
                  <a:lnTo>
                    <a:pt x="3064" y="4421"/>
                  </a:lnTo>
                  <a:lnTo>
                    <a:pt x="3049" y="4421"/>
                  </a:lnTo>
                  <a:lnTo>
                    <a:pt x="2945" y="4415"/>
                  </a:lnTo>
                  <a:lnTo>
                    <a:pt x="2934" y="4414"/>
                  </a:lnTo>
                  <a:lnTo>
                    <a:pt x="2816" y="4396"/>
                  </a:lnTo>
                  <a:lnTo>
                    <a:pt x="2807" y="4395"/>
                  </a:lnTo>
                  <a:lnTo>
                    <a:pt x="2676" y="4366"/>
                  </a:lnTo>
                  <a:lnTo>
                    <a:pt x="2669" y="4364"/>
                  </a:lnTo>
                  <a:lnTo>
                    <a:pt x="2524" y="4324"/>
                  </a:lnTo>
                  <a:lnTo>
                    <a:pt x="2518" y="4322"/>
                  </a:lnTo>
                  <a:lnTo>
                    <a:pt x="2359" y="4270"/>
                  </a:lnTo>
                  <a:lnTo>
                    <a:pt x="2355" y="4268"/>
                  </a:lnTo>
                  <a:lnTo>
                    <a:pt x="2182" y="4205"/>
                  </a:lnTo>
                  <a:lnTo>
                    <a:pt x="2178" y="4203"/>
                  </a:lnTo>
                  <a:lnTo>
                    <a:pt x="1991" y="4128"/>
                  </a:lnTo>
                  <a:lnTo>
                    <a:pt x="1976" y="4121"/>
                  </a:lnTo>
                  <a:lnTo>
                    <a:pt x="1963" y="4112"/>
                  </a:lnTo>
                  <a:lnTo>
                    <a:pt x="1950" y="4101"/>
                  </a:lnTo>
                  <a:lnTo>
                    <a:pt x="1939" y="4089"/>
                  </a:lnTo>
                  <a:lnTo>
                    <a:pt x="1930" y="4075"/>
                  </a:lnTo>
                  <a:lnTo>
                    <a:pt x="1923" y="4060"/>
                  </a:lnTo>
                  <a:lnTo>
                    <a:pt x="1917" y="4045"/>
                  </a:lnTo>
                  <a:lnTo>
                    <a:pt x="1914" y="4028"/>
                  </a:lnTo>
                  <a:lnTo>
                    <a:pt x="1913" y="4012"/>
                  </a:lnTo>
                  <a:lnTo>
                    <a:pt x="1914" y="3996"/>
                  </a:lnTo>
                  <a:lnTo>
                    <a:pt x="1917" y="3979"/>
                  </a:lnTo>
                  <a:lnTo>
                    <a:pt x="1923" y="3964"/>
                  </a:lnTo>
                  <a:lnTo>
                    <a:pt x="1930" y="3949"/>
                  </a:lnTo>
                  <a:lnTo>
                    <a:pt x="1939" y="3935"/>
                  </a:lnTo>
                  <a:lnTo>
                    <a:pt x="1950" y="3923"/>
                  </a:lnTo>
                  <a:lnTo>
                    <a:pt x="1963" y="3912"/>
                  </a:lnTo>
                  <a:lnTo>
                    <a:pt x="1976" y="3903"/>
                  </a:lnTo>
                  <a:lnTo>
                    <a:pt x="1991" y="3896"/>
                  </a:lnTo>
                  <a:lnTo>
                    <a:pt x="2178" y="3821"/>
                  </a:lnTo>
                  <a:lnTo>
                    <a:pt x="2182" y="3819"/>
                  </a:lnTo>
                  <a:lnTo>
                    <a:pt x="2355" y="3756"/>
                  </a:lnTo>
                  <a:lnTo>
                    <a:pt x="2359" y="3754"/>
                  </a:lnTo>
                  <a:lnTo>
                    <a:pt x="2518" y="3702"/>
                  </a:lnTo>
                  <a:lnTo>
                    <a:pt x="2524" y="3701"/>
                  </a:lnTo>
                  <a:lnTo>
                    <a:pt x="2669" y="3660"/>
                  </a:lnTo>
                  <a:lnTo>
                    <a:pt x="2676" y="3658"/>
                  </a:lnTo>
                  <a:lnTo>
                    <a:pt x="2807" y="3630"/>
                  </a:lnTo>
                  <a:lnTo>
                    <a:pt x="2816" y="3628"/>
                  </a:lnTo>
                  <a:lnTo>
                    <a:pt x="2934" y="3611"/>
                  </a:lnTo>
                  <a:lnTo>
                    <a:pt x="2945" y="3609"/>
                  </a:lnTo>
                  <a:lnTo>
                    <a:pt x="3049" y="3604"/>
                  </a:lnTo>
                  <a:lnTo>
                    <a:pt x="3064" y="3604"/>
                  </a:lnTo>
                  <a:lnTo>
                    <a:pt x="3154" y="3610"/>
                  </a:lnTo>
                  <a:lnTo>
                    <a:pt x="3174" y="3612"/>
                  </a:lnTo>
                  <a:lnTo>
                    <a:pt x="3250" y="3630"/>
                  </a:lnTo>
                  <a:lnTo>
                    <a:pt x="3262" y="3633"/>
                  </a:lnTo>
                  <a:lnTo>
                    <a:pt x="3275" y="3638"/>
                  </a:lnTo>
                  <a:lnTo>
                    <a:pt x="3307" y="3653"/>
                  </a:lnTo>
                  <a:lnTo>
                    <a:pt x="3311" y="3632"/>
                  </a:lnTo>
                  <a:lnTo>
                    <a:pt x="3313" y="3623"/>
                  </a:lnTo>
                  <a:lnTo>
                    <a:pt x="3327" y="3569"/>
                  </a:lnTo>
                  <a:lnTo>
                    <a:pt x="3329" y="3560"/>
                  </a:lnTo>
                  <a:lnTo>
                    <a:pt x="3344" y="3507"/>
                  </a:lnTo>
                  <a:lnTo>
                    <a:pt x="3347" y="3498"/>
                  </a:lnTo>
                  <a:lnTo>
                    <a:pt x="3354" y="3478"/>
                  </a:lnTo>
                  <a:lnTo>
                    <a:pt x="3314" y="3475"/>
                  </a:lnTo>
                  <a:lnTo>
                    <a:pt x="3301" y="3473"/>
                  </a:lnTo>
                  <a:lnTo>
                    <a:pt x="3288" y="3470"/>
                  </a:lnTo>
                  <a:lnTo>
                    <a:pt x="3214" y="3447"/>
                  </a:lnTo>
                  <a:lnTo>
                    <a:pt x="3195" y="3439"/>
                  </a:lnTo>
                  <a:lnTo>
                    <a:pt x="3114" y="3399"/>
                  </a:lnTo>
                  <a:lnTo>
                    <a:pt x="3101" y="3392"/>
                  </a:lnTo>
                  <a:lnTo>
                    <a:pt x="3014" y="3335"/>
                  </a:lnTo>
                  <a:lnTo>
                    <a:pt x="3005" y="3328"/>
                  </a:lnTo>
                  <a:lnTo>
                    <a:pt x="2912" y="3254"/>
                  </a:lnTo>
                  <a:lnTo>
                    <a:pt x="2905" y="3248"/>
                  </a:lnTo>
                  <a:lnTo>
                    <a:pt x="2806" y="3157"/>
                  </a:lnTo>
                  <a:lnTo>
                    <a:pt x="2801" y="3152"/>
                  </a:lnTo>
                  <a:lnTo>
                    <a:pt x="2696" y="3044"/>
                  </a:lnTo>
                  <a:lnTo>
                    <a:pt x="2692" y="3040"/>
                  </a:lnTo>
                  <a:lnTo>
                    <a:pt x="2580" y="2915"/>
                  </a:lnTo>
                  <a:lnTo>
                    <a:pt x="2577" y="2912"/>
                  </a:lnTo>
                  <a:lnTo>
                    <a:pt x="2460" y="2770"/>
                  </a:lnTo>
                  <a:lnTo>
                    <a:pt x="2457" y="2767"/>
                  </a:lnTo>
                  <a:lnTo>
                    <a:pt x="2333" y="2608"/>
                  </a:lnTo>
                  <a:lnTo>
                    <a:pt x="2324" y="2594"/>
                  </a:lnTo>
                  <a:lnTo>
                    <a:pt x="2317" y="2579"/>
                  </a:lnTo>
                  <a:lnTo>
                    <a:pt x="2311" y="2564"/>
                  </a:lnTo>
                  <a:lnTo>
                    <a:pt x="2308" y="2548"/>
                  </a:lnTo>
                  <a:lnTo>
                    <a:pt x="2307" y="2531"/>
                  </a:lnTo>
                  <a:lnTo>
                    <a:pt x="2308" y="2515"/>
                  </a:lnTo>
                  <a:lnTo>
                    <a:pt x="2311" y="2499"/>
                  </a:lnTo>
                  <a:lnTo>
                    <a:pt x="2316" y="2483"/>
                  </a:lnTo>
                  <a:lnTo>
                    <a:pt x="2324" y="2468"/>
                  </a:lnTo>
                  <a:lnTo>
                    <a:pt x="2333" y="2455"/>
                  </a:lnTo>
                  <a:lnTo>
                    <a:pt x="2344" y="2442"/>
                  </a:lnTo>
                  <a:lnTo>
                    <a:pt x="2356" y="2432"/>
                  </a:lnTo>
                  <a:lnTo>
                    <a:pt x="2370" y="2423"/>
                  </a:lnTo>
                  <a:lnTo>
                    <a:pt x="2385" y="2415"/>
                  </a:lnTo>
                  <a:lnTo>
                    <a:pt x="2400" y="2410"/>
                  </a:lnTo>
                  <a:lnTo>
                    <a:pt x="2416" y="2407"/>
                  </a:lnTo>
                  <a:lnTo>
                    <a:pt x="2433" y="2406"/>
                  </a:lnTo>
                  <a:lnTo>
                    <a:pt x="2449" y="2407"/>
                  </a:lnTo>
                  <a:lnTo>
                    <a:pt x="2650" y="2435"/>
                  </a:lnTo>
                  <a:lnTo>
                    <a:pt x="2654" y="2436"/>
                  </a:lnTo>
                  <a:lnTo>
                    <a:pt x="2837" y="2467"/>
                  </a:lnTo>
                  <a:lnTo>
                    <a:pt x="2841" y="2468"/>
                  </a:lnTo>
                  <a:lnTo>
                    <a:pt x="3006" y="2502"/>
                  </a:lnTo>
                  <a:lnTo>
                    <a:pt x="3011" y="2503"/>
                  </a:lnTo>
                  <a:lnTo>
                    <a:pt x="3158" y="2541"/>
                  </a:lnTo>
                  <a:lnTo>
                    <a:pt x="3165" y="2543"/>
                  </a:lnTo>
                  <a:lnTo>
                    <a:pt x="3294" y="2583"/>
                  </a:lnTo>
                  <a:lnTo>
                    <a:pt x="3302" y="2586"/>
                  </a:lnTo>
                  <a:lnTo>
                    <a:pt x="3413" y="2630"/>
                  </a:lnTo>
                  <a:lnTo>
                    <a:pt x="3423" y="2635"/>
                  </a:lnTo>
                  <a:lnTo>
                    <a:pt x="3516" y="2682"/>
                  </a:lnTo>
                  <a:lnTo>
                    <a:pt x="3529" y="2689"/>
                  </a:lnTo>
                  <a:lnTo>
                    <a:pt x="3604" y="2739"/>
                  </a:lnTo>
                  <a:lnTo>
                    <a:pt x="3620" y="2752"/>
                  </a:lnTo>
                  <a:lnTo>
                    <a:pt x="3677" y="2805"/>
                  </a:lnTo>
                  <a:lnTo>
                    <a:pt x="3686" y="2815"/>
                  </a:lnTo>
                  <a:lnTo>
                    <a:pt x="3694" y="2826"/>
                  </a:lnTo>
                  <a:lnTo>
                    <a:pt x="3714" y="2854"/>
                  </a:lnTo>
                  <a:lnTo>
                    <a:pt x="3728" y="2839"/>
                  </a:lnTo>
                  <a:lnTo>
                    <a:pt x="3734" y="2832"/>
                  </a:lnTo>
                  <a:lnTo>
                    <a:pt x="3772" y="2792"/>
                  </a:lnTo>
                  <a:lnTo>
                    <a:pt x="3779" y="2785"/>
                  </a:lnTo>
                  <a:lnTo>
                    <a:pt x="3819" y="2747"/>
                  </a:lnTo>
                  <a:lnTo>
                    <a:pt x="3826" y="2741"/>
                  </a:lnTo>
                  <a:lnTo>
                    <a:pt x="3842" y="2726"/>
                  </a:lnTo>
                  <a:lnTo>
                    <a:pt x="3814" y="2707"/>
                  </a:lnTo>
                  <a:lnTo>
                    <a:pt x="3803" y="2699"/>
                  </a:lnTo>
                  <a:lnTo>
                    <a:pt x="3793" y="2690"/>
                  </a:lnTo>
                  <a:lnTo>
                    <a:pt x="3740" y="2633"/>
                  </a:lnTo>
                  <a:lnTo>
                    <a:pt x="3727" y="2617"/>
                  </a:lnTo>
                  <a:lnTo>
                    <a:pt x="3677" y="2542"/>
                  </a:lnTo>
                  <a:lnTo>
                    <a:pt x="3670" y="2529"/>
                  </a:lnTo>
                  <a:lnTo>
                    <a:pt x="3623" y="2436"/>
                  </a:lnTo>
                  <a:lnTo>
                    <a:pt x="3618" y="2426"/>
                  </a:lnTo>
                  <a:lnTo>
                    <a:pt x="3574" y="2315"/>
                  </a:lnTo>
                  <a:lnTo>
                    <a:pt x="3571" y="2307"/>
                  </a:lnTo>
                  <a:lnTo>
                    <a:pt x="3531" y="2178"/>
                  </a:lnTo>
                  <a:lnTo>
                    <a:pt x="3529" y="2171"/>
                  </a:lnTo>
                  <a:lnTo>
                    <a:pt x="3491" y="2024"/>
                  </a:lnTo>
                  <a:lnTo>
                    <a:pt x="3490" y="2019"/>
                  </a:lnTo>
                  <a:lnTo>
                    <a:pt x="3456" y="1854"/>
                  </a:lnTo>
                  <a:lnTo>
                    <a:pt x="3455" y="1850"/>
                  </a:lnTo>
                  <a:lnTo>
                    <a:pt x="3424" y="1667"/>
                  </a:lnTo>
                  <a:lnTo>
                    <a:pt x="3423" y="1663"/>
                  </a:lnTo>
                  <a:lnTo>
                    <a:pt x="3395" y="1462"/>
                  </a:lnTo>
                  <a:lnTo>
                    <a:pt x="3394" y="1446"/>
                  </a:lnTo>
                  <a:lnTo>
                    <a:pt x="3395" y="1429"/>
                  </a:lnTo>
                  <a:lnTo>
                    <a:pt x="3398" y="1413"/>
                  </a:lnTo>
                  <a:lnTo>
                    <a:pt x="3403" y="1398"/>
                  </a:lnTo>
                  <a:lnTo>
                    <a:pt x="3411" y="1383"/>
                  </a:lnTo>
                  <a:lnTo>
                    <a:pt x="3420" y="1369"/>
                  </a:lnTo>
                  <a:lnTo>
                    <a:pt x="3430" y="1357"/>
                  </a:lnTo>
                  <a:lnTo>
                    <a:pt x="3443" y="1346"/>
                  </a:lnTo>
                  <a:lnTo>
                    <a:pt x="3457" y="1337"/>
                  </a:lnTo>
                  <a:lnTo>
                    <a:pt x="3471" y="1329"/>
                  </a:lnTo>
                  <a:lnTo>
                    <a:pt x="3487" y="1324"/>
                  </a:lnTo>
                  <a:lnTo>
                    <a:pt x="3503" y="1321"/>
                  </a:lnTo>
                  <a:lnTo>
                    <a:pt x="3519" y="1320"/>
                  </a:lnTo>
                  <a:lnTo>
                    <a:pt x="3536" y="1321"/>
                  </a:lnTo>
                  <a:lnTo>
                    <a:pt x="3552" y="1324"/>
                  </a:lnTo>
                  <a:lnTo>
                    <a:pt x="3568" y="1330"/>
                  </a:lnTo>
                  <a:lnTo>
                    <a:pt x="3582" y="1337"/>
                  </a:lnTo>
                  <a:lnTo>
                    <a:pt x="3596" y="1346"/>
                  </a:lnTo>
                  <a:lnTo>
                    <a:pt x="3755" y="1470"/>
                  </a:lnTo>
                  <a:lnTo>
                    <a:pt x="3758" y="1473"/>
                  </a:lnTo>
                  <a:lnTo>
                    <a:pt x="3900" y="1590"/>
                  </a:lnTo>
                  <a:lnTo>
                    <a:pt x="3903" y="1593"/>
                  </a:lnTo>
                  <a:lnTo>
                    <a:pt x="4028" y="1705"/>
                  </a:lnTo>
                  <a:lnTo>
                    <a:pt x="4032" y="1709"/>
                  </a:lnTo>
                  <a:lnTo>
                    <a:pt x="4140" y="1814"/>
                  </a:lnTo>
                  <a:lnTo>
                    <a:pt x="4145" y="1819"/>
                  </a:lnTo>
                  <a:lnTo>
                    <a:pt x="4236" y="1918"/>
                  </a:lnTo>
                  <a:lnTo>
                    <a:pt x="4242" y="1925"/>
                  </a:lnTo>
                  <a:lnTo>
                    <a:pt x="4316" y="2018"/>
                  </a:lnTo>
                  <a:lnTo>
                    <a:pt x="4322" y="2027"/>
                  </a:lnTo>
                  <a:lnTo>
                    <a:pt x="4379" y="2114"/>
                  </a:lnTo>
                  <a:lnTo>
                    <a:pt x="4387" y="2127"/>
                  </a:lnTo>
                  <a:lnTo>
                    <a:pt x="4427" y="2208"/>
                  </a:lnTo>
                  <a:lnTo>
                    <a:pt x="4434" y="2227"/>
                  </a:lnTo>
                  <a:lnTo>
                    <a:pt x="4457" y="2301"/>
                  </a:lnTo>
                  <a:lnTo>
                    <a:pt x="4460" y="2314"/>
                  </a:lnTo>
                  <a:lnTo>
                    <a:pt x="4462" y="2327"/>
                  </a:lnTo>
                  <a:lnTo>
                    <a:pt x="4466" y="2366"/>
                  </a:lnTo>
                  <a:lnTo>
                    <a:pt x="4485" y="2360"/>
                  </a:lnTo>
                  <a:lnTo>
                    <a:pt x="4494" y="2357"/>
                  </a:lnTo>
                  <a:lnTo>
                    <a:pt x="4547" y="2342"/>
                  </a:lnTo>
                  <a:lnTo>
                    <a:pt x="4556" y="2339"/>
                  </a:lnTo>
                  <a:lnTo>
                    <a:pt x="4610" y="2326"/>
                  </a:lnTo>
                  <a:lnTo>
                    <a:pt x="4619" y="2324"/>
                  </a:lnTo>
                  <a:lnTo>
                    <a:pt x="4641" y="2319"/>
                  </a:lnTo>
                  <a:lnTo>
                    <a:pt x="4626" y="2287"/>
                  </a:lnTo>
                  <a:lnTo>
                    <a:pt x="4621" y="2275"/>
                  </a:lnTo>
                  <a:lnTo>
                    <a:pt x="4617" y="2263"/>
                  </a:lnTo>
                  <a:lnTo>
                    <a:pt x="4600" y="2186"/>
                  </a:lnTo>
                  <a:lnTo>
                    <a:pt x="4597" y="2167"/>
                  </a:lnTo>
                  <a:lnTo>
                    <a:pt x="4591" y="2077"/>
                  </a:lnTo>
                  <a:lnTo>
                    <a:pt x="4591" y="2062"/>
                  </a:lnTo>
                  <a:lnTo>
                    <a:pt x="4597" y="1958"/>
                  </a:lnTo>
                  <a:lnTo>
                    <a:pt x="4598" y="1946"/>
                  </a:lnTo>
                  <a:lnTo>
                    <a:pt x="4616" y="1829"/>
                  </a:lnTo>
                  <a:lnTo>
                    <a:pt x="4617" y="1820"/>
                  </a:lnTo>
                  <a:lnTo>
                    <a:pt x="4646" y="1688"/>
                  </a:lnTo>
                  <a:lnTo>
                    <a:pt x="4648" y="1682"/>
                  </a:lnTo>
                  <a:lnTo>
                    <a:pt x="4688" y="1536"/>
                  </a:lnTo>
                  <a:lnTo>
                    <a:pt x="4690" y="1531"/>
                  </a:lnTo>
                  <a:lnTo>
                    <a:pt x="4742" y="1371"/>
                  </a:lnTo>
                  <a:lnTo>
                    <a:pt x="4744" y="1367"/>
                  </a:lnTo>
                  <a:lnTo>
                    <a:pt x="4807" y="1194"/>
                  </a:lnTo>
                  <a:lnTo>
                    <a:pt x="4809" y="1190"/>
                  </a:lnTo>
                  <a:lnTo>
                    <a:pt x="4884" y="1003"/>
                  </a:lnTo>
                  <a:lnTo>
                    <a:pt x="4891" y="988"/>
                  </a:lnTo>
                  <a:lnTo>
                    <a:pt x="4900" y="975"/>
                  </a:lnTo>
                  <a:lnTo>
                    <a:pt x="4911" y="962"/>
                  </a:lnTo>
                  <a:lnTo>
                    <a:pt x="4923" y="951"/>
                  </a:lnTo>
                  <a:lnTo>
                    <a:pt x="4937" y="942"/>
                  </a:lnTo>
                  <a:lnTo>
                    <a:pt x="4952" y="935"/>
                  </a:lnTo>
                  <a:lnTo>
                    <a:pt x="4967" y="929"/>
                  </a:lnTo>
                  <a:lnTo>
                    <a:pt x="4984" y="926"/>
                  </a:lnTo>
                  <a:lnTo>
                    <a:pt x="5000" y="925"/>
                  </a:lnTo>
                  <a:lnTo>
                    <a:pt x="5016" y="926"/>
                  </a:lnTo>
                  <a:lnTo>
                    <a:pt x="5033" y="929"/>
                  </a:lnTo>
                  <a:lnTo>
                    <a:pt x="5048" y="935"/>
                  </a:lnTo>
                  <a:lnTo>
                    <a:pt x="5063" y="942"/>
                  </a:lnTo>
                  <a:lnTo>
                    <a:pt x="5077" y="951"/>
                  </a:lnTo>
                  <a:lnTo>
                    <a:pt x="5089" y="962"/>
                  </a:lnTo>
                  <a:lnTo>
                    <a:pt x="5100" y="975"/>
                  </a:lnTo>
                  <a:lnTo>
                    <a:pt x="5109" y="988"/>
                  </a:lnTo>
                  <a:lnTo>
                    <a:pt x="5116" y="1003"/>
                  </a:lnTo>
                  <a:lnTo>
                    <a:pt x="5191" y="1190"/>
                  </a:lnTo>
                  <a:lnTo>
                    <a:pt x="5193" y="1194"/>
                  </a:lnTo>
                  <a:lnTo>
                    <a:pt x="5256" y="1367"/>
                  </a:lnTo>
                  <a:lnTo>
                    <a:pt x="5258" y="1371"/>
                  </a:lnTo>
                  <a:lnTo>
                    <a:pt x="5310" y="1531"/>
                  </a:lnTo>
                  <a:lnTo>
                    <a:pt x="5312" y="1536"/>
                  </a:lnTo>
                  <a:lnTo>
                    <a:pt x="5352" y="1682"/>
                  </a:lnTo>
                  <a:lnTo>
                    <a:pt x="5354" y="1688"/>
                  </a:lnTo>
                  <a:lnTo>
                    <a:pt x="5383" y="1820"/>
                  </a:lnTo>
                  <a:lnTo>
                    <a:pt x="5384" y="1829"/>
                  </a:lnTo>
                  <a:lnTo>
                    <a:pt x="5402" y="1946"/>
                  </a:lnTo>
                  <a:lnTo>
                    <a:pt x="5403" y="1958"/>
                  </a:lnTo>
                  <a:lnTo>
                    <a:pt x="5409" y="2062"/>
                  </a:lnTo>
                  <a:lnTo>
                    <a:pt x="5409" y="2077"/>
                  </a:lnTo>
                  <a:lnTo>
                    <a:pt x="5403" y="2167"/>
                  </a:lnTo>
                  <a:lnTo>
                    <a:pt x="5400" y="2186"/>
                  </a:lnTo>
                  <a:lnTo>
                    <a:pt x="5383" y="2263"/>
                  </a:lnTo>
                  <a:close/>
                  <a:moveTo>
                    <a:pt x="6181" y="5278"/>
                  </a:moveTo>
                  <a:lnTo>
                    <a:pt x="6174" y="5284"/>
                  </a:lnTo>
                  <a:lnTo>
                    <a:pt x="6158" y="5299"/>
                  </a:lnTo>
                  <a:lnTo>
                    <a:pt x="6186" y="5318"/>
                  </a:lnTo>
                  <a:lnTo>
                    <a:pt x="6197" y="5326"/>
                  </a:lnTo>
                  <a:lnTo>
                    <a:pt x="6207" y="5335"/>
                  </a:lnTo>
                  <a:lnTo>
                    <a:pt x="6260" y="5392"/>
                  </a:lnTo>
                  <a:lnTo>
                    <a:pt x="6273" y="5408"/>
                  </a:lnTo>
                  <a:lnTo>
                    <a:pt x="6323" y="5483"/>
                  </a:lnTo>
                  <a:lnTo>
                    <a:pt x="6330" y="5496"/>
                  </a:lnTo>
                  <a:lnTo>
                    <a:pt x="6373" y="5580"/>
                  </a:lnTo>
                  <a:lnTo>
                    <a:pt x="6501" y="5544"/>
                  </a:lnTo>
                  <a:lnTo>
                    <a:pt x="6527" y="5538"/>
                  </a:lnTo>
                  <a:lnTo>
                    <a:pt x="6727" y="5505"/>
                  </a:lnTo>
                  <a:lnTo>
                    <a:pt x="6754" y="5503"/>
                  </a:lnTo>
                  <a:lnTo>
                    <a:pt x="6885" y="5495"/>
                  </a:lnTo>
                  <a:lnTo>
                    <a:pt x="6841" y="5484"/>
                  </a:lnTo>
                  <a:lnTo>
                    <a:pt x="6835" y="5482"/>
                  </a:lnTo>
                  <a:lnTo>
                    <a:pt x="6706" y="5442"/>
                  </a:lnTo>
                  <a:lnTo>
                    <a:pt x="6697" y="5439"/>
                  </a:lnTo>
                  <a:lnTo>
                    <a:pt x="6587" y="5395"/>
                  </a:lnTo>
                  <a:lnTo>
                    <a:pt x="6576" y="5390"/>
                  </a:lnTo>
                  <a:lnTo>
                    <a:pt x="6484" y="5343"/>
                  </a:lnTo>
                  <a:lnTo>
                    <a:pt x="6470" y="5336"/>
                  </a:lnTo>
                  <a:lnTo>
                    <a:pt x="6396" y="5286"/>
                  </a:lnTo>
                  <a:lnTo>
                    <a:pt x="6380" y="5273"/>
                  </a:lnTo>
                  <a:lnTo>
                    <a:pt x="6323" y="5220"/>
                  </a:lnTo>
                  <a:lnTo>
                    <a:pt x="6314" y="5210"/>
                  </a:lnTo>
                  <a:lnTo>
                    <a:pt x="6306" y="5199"/>
                  </a:lnTo>
                  <a:lnTo>
                    <a:pt x="6286" y="5171"/>
                  </a:lnTo>
                  <a:lnTo>
                    <a:pt x="6272" y="5186"/>
                  </a:lnTo>
                  <a:lnTo>
                    <a:pt x="6266" y="5193"/>
                  </a:lnTo>
                  <a:lnTo>
                    <a:pt x="6228" y="5233"/>
                  </a:lnTo>
                  <a:lnTo>
                    <a:pt x="6221" y="5240"/>
                  </a:lnTo>
                  <a:lnTo>
                    <a:pt x="6181" y="5278"/>
                  </a:lnTo>
                  <a:close/>
                  <a:moveTo>
                    <a:pt x="6622" y="6029"/>
                  </a:moveTo>
                  <a:lnTo>
                    <a:pt x="6521" y="6058"/>
                  </a:lnTo>
                  <a:lnTo>
                    <a:pt x="6544" y="6171"/>
                  </a:lnTo>
                  <a:lnTo>
                    <a:pt x="6545" y="6175"/>
                  </a:lnTo>
                  <a:lnTo>
                    <a:pt x="6547" y="6185"/>
                  </a:lnTo>
                  <a:lnTo>
                    <a:pt x="6584" y="6128"/>
                  </a:lnTo>
                  <a:lnTo>
                    <a:pt x="6639" y="6027"/>
                  </a:lnTo>
                  <a:lnTo>
                    <a:pt x="6622" y="6029"/>
                  </a:lnTo>
                  <a:close/>
                  <a:moveTo>
                    <a:pt x="6133" y="6650"/>
                  </a:moveTo>
                  <a:lnTo>
                    <a:pt x="6240" y="6551"/>
                  </a:lnTo>
                  <a:lnTo>
                    <a:pt x="6100" y="6435"/>
                  </a:lnTo>
                  <a:lnTo>
                    <a:pt x="6097" y="6432"/>
                  </a:lnTo>
                  <a:lnTo>
                    <a:pt x="5985" y="6332"/>
                  </a:lnTo>
                  <a:lnTo>
                    <a:pt x="5878" y="6420"/>
                  </a:lnTo>
                  <a:lnTo>
                    <a:pt x="5755" y="6543"/>
                  </a:lnTo>
                  <a:lnTo>
                    <a:pt x="5642" y="6679"/>
                  </a:lnTo>
                  <a:lnTo>
                    <a:pt x="5538" y="6828"/>
                  </a:lnTo>
                  <a:lnTo>
                    <a:pt x="5446" y="6988"/>
                  </a:lnTo>
                  <a:lnTo>
                    <a:pt x="5398" y="7091"/>
                  </a:lnTo>
                  <a:lnTo>
                    <a:pt x="5406" y="7089"/>
                  </a:lnTo>
                  <a:lnTo>
                    <a:pt x="5611" y="6997"/>
                  </a:lnTo>
                  <a:lnTo>
                    <a:pt x="5801" y="6891"/>
                  </a:lnTo>
                  <a:lnTo>
                    <a:pt x="5975" y="6775"/>
                  </a:lnTo>
                  <a:lnTo>
                    <a:pt x="6133" y="6650"/>
                  </a:lnTo>
                  <a:close/>
                  <a:moveTo>
                    <a:pt x="6210" y="4242"/>
                  </a:moveTo>
                  <a:lnTo>
                    <a:pt x="6217" y="4196"/>
                  </a:lnTo>
                  <a:lnTo>
                    <a:pt x="6223" y="4150"/>
                  </a:lnTo>
                  <a:lnTo>
                    <a:pt x="6228" y="4104"/>
                  </a:lnTo>
                  <a:lnTo>
                    <a:pt x="6230" y="4058"/>
                  </a:lnTo>
                  <a:lnTo>
                    <a:pt x="6231" y="4012"/>
                  </a:lnTo>
                  <a:lnTo>
                    <a:pt x="6230" y="3966"/>
                  </a:lnTo>
                  <a:lnTo>
                    <a:pt x="6228" y="3920"/>
                  </a:lnTo>
                  <a:lnTo>
                    <a:pt x="6223" y="3874"/>
                  </a:lnTo>
                  <a:lnTo>
                    <a:pt x="6217" y="3829"/>
                  </a:lnTo>
                  <a:lnTo>
                    <a:pt x="6210" y="3783"/>
                  </a:lnTo>
                  <a:lnTo>
                    <a:pt x="6200" y="3738"/>
                  </a:lnTo>
                  <a:lnTo>
                    <a:pt x="6189" y="3694"/>
                  </a:lnTo>
                  <a:lnTo>
                    <a:pt x="6177" y="3650"/>
                  </a:lnTo>
                  <a:lnTo>
                    <a:pt x="6162" y="3606"/>
                  </a:lnTo>
                  <a:lnTo>
                    <a:pt x="6146" y="3563"/>
                  </a:lnTo>
                  <a:lnTo>
                    <a:pt x="6129" y="3520"/>
                  </a:lnTo>
                  <a:lnTo>
                    <a:pt x="6110" y="3479"/>
                  </a:lnTo>
                  <a:lnTo>
                    <a:pt x="6089" y="3437"/>
                  </a:lnTo>
                  <a:lnTo>
                    <a:pt x="6066" y="3397"/>
                  </a:lnTo>
                  <a:lnTo>
                    <a:pt x="6043" y="3357"/>
                  </a:lnTo>
                  <a:lnTo>
                    <a:pt x="6017" y="3319"/>
                  </a:lnTo>
                  <a:lnTo>
                    <a:pt x="5991" y="3281"/>
                  </a:lnTo>
                  <a:lnTo>
                    <a:pt x="5963" y="3245"/>
                  </a:lnTo>
                  <a:lnTo>
                    <a:pt x="5933" y="3209"/>
                  </a:lnTo>
                  <a:lnTo>
                    <a:pt x="5903" y="3175"/>
                  </a:lnTo>
                  <a:lnTo>
                    <a:pt x="5871" y="3142"/>
                  </a:lnTo>
                  <a:lnTo>
                    <a:pt x="5838" y="3110"/>
                  </a:lnTo>
                  <a:lnTo>
                    <a:pt x="5804" y="3080"/>
                  </a:lnTo>
                  <a:lnTo>
                    <a:pt x="5768" y="3050"/>
                  </a:lnTo>
                  <a:lnTo>
                    <a:pt x="5732" y="3022"/>
                  </a:lnTo>
                  <a:lnTo>
                    <a:pt x="5694" y="2996"/>
                  </a:lnTo>
                  <a:lnTo>
                    <a:pt x="5656" y="2970"/>
                  </a:lnTo>
                  <a:lnTo>
                    <a:pt x="5616" y="2947"/>
                  </a:lnTo>
                  <a:lnTo>
                    <a:pt x="5576" y="2924"/>
                  </a:lnTo>
                  <a:lnTo>
                    <a:pt x="5534" y="2903"/>
                  </a:lnTo>
                  <a:lnTo>
                    <a:pt x="5492" y="2884"/>
                  </a:lnTo>
                  <a:lnTo>
                    <a:pt x="5449" y="2866"/>
                  </a:lnTo>
                  <a:lnTo>
                    <a:pt x="5406" y="2850"/>
                  </a:lnTo>
                  <a:lnTo>
                    <a:pt x="5362" y="2836"/>
                  </a:lnTo>
                  <a:lnTo>
                    <a:pt x="5318" y="2823"/>
                  </a:lnTo>
                  <a:lnTo>
                    <a:pt x="5274" y="2812"/>
                  </a:lnTo>
                  <a:lnTo>
                    <a:pt x="5229" y="2803"/>
                  </a:lnTo>
                  <a:lnTo>
                    <a:pt x="5184" y="2795"/>
                  </a:lnTo>
                  <a:lnTo>
                    <a:pt x="5138" y="2789"/>
                  </a:lnTo>
                  <a:lnTo>
                    <a:pt x="5092" y="2785"/>
                  </a:lnTo>
                  <a:lnTo>
                    <a:pt x="5046" y="2782"/>
                  </a:lnTo>
                  <a:lnTo>
                    <a:pt x="5000" y="2781"/>
                  </a:lnTo>
                  <a:lnTo>
                    <a:pt x="4954" y="2782"/>
                  </a:lnTo>
                  <a:lnTo>
                    <a:pt x="4908" y="2785"/>
                  </a:lnTo>
                  <a:lnTo>
                    <a:pt x="4862" y="2789"/>
                  </a:lnTo>
                  <a:lnTo>
                    <a:pt x="4816" y="2795"/>
                  </a:lnTo>
                  <a:lnTo>
                    <a:pt x="4771" y="2803"/>
                  </a:lnTo>
                  <a:lnTo>
                    <a:pt x="4726" y="2812"/>
                  </a:lnTo>
                  <a:lnTo>
                    <a:pt x="4682" y="2823"/>
                  </a:lnTo>
                  <a:lnTo>
                    <a:pt x="4638" y="2836"/>
                  </a:lnTo>
                  <a:lnTo>
                    <a:pt x="4594" y="2850"/>
                  </a:lnTo>
                  <a:lnTo>
                    <a:pt x="4551" y="2866"/>
                  </a:lnTo>
                  <a:lnTo>
                    <a:pt x="4508" y="2884"/>
                  </a:lnTo>
                  <a:lnTo>
                    <a:pt x="4466" y="2903"/>
                  </a:lnTo>
                  <a:lnTo>
                    <a:pt x="4424" y="2924"/>
                  </a:lnTo>
                  <a:lnTo>
                    <a:pt x="4384" y="2947"/>
                  </a:lnTo>
                  <a:lnTo>
                    <a:pt x="4344" y="2970"/>
                  </a:lnTo>
                  <a:lnTo>
                    <a:pt x="4306" y="2996"/>
                  </a:lnTo>
                  <a:lnTo>
                    <a:pt x="4268" y="3022"/>
                  </a:lnTo>
                  <a:lnTo>
                    <a:pt x="4232" y="3050"/>
                  </a:lnTo>
                  <a:lnTo>
                    <a:pt x="4196" y="3080"/>
                  </a:lnTo>
                  <a:lnTo>
                    <a:pt x="4162" y="3110"/>
                  </a:lnTo>
                  <a:lnTo>
                    <a:pt x="4129" y="3142"/>
                  </a:lnTo>
                  <a:lnTo>
                    <a:pt x="4097" y="3175"/>
                  </a:lnTo>
                  <a:lnTo>
                    <a:pt x="4067" y="3209"/>
                  </a:lnTo>
                  <a:lnTo>
                    <a:pt x="4037" y="3245"/>
                  </a:lnTo>
                  <a:lnTo>
                    <a:pt x="4009" y="3281"/>
                  </a:lnTo>
                  <a:lnTo>
                    <a:pt x="3983" y="3319"/>
                  </a:lnTo>
                  <a:lnTo>
                    <a:pt x="3957" y="3357"/>
                  </a:lnTo>
                  <a:lnTo>
                    <a:pt x="3934" y="3397"/>
                  </a:lnTo>
                  <a:lnTo>
                    <a:pt x="3911" y="3437"/>
                  </a:lnTo>
                  <a:lnTo>
                    <a:pt x="3890" y="3479"/>
                  </a:lnTo>
                  <a:lnTo>
                    <a:pt x="3871" y="3520"/>
                  </a:lnTo>
                  <a:lnTo>
                    <a:pt x="3854" y="3563"/>
                  </a:lnTo>
                  <a:lnTo>
                    <a:pt x="3838" y="3606"/>
                  </a:lnTo>
                  <a:lnTo>
                    <a:pt x="3823" y="3650"/>
                  </a:lnTo>
                  <a:lnTo>
                    <a:pt x="3811" y="3694"/>
                  </a:lnTo>
                  <a:lnTo>
                    <a:pt x="3800" y="3738"/>
                  </a:lnTo>
                  <a:lnTo>
                    <a:pt x="3790" y="3783"/>
                  </a:lnTo>
                  <a:lnTo>
                    <a:pt x="3783" y="3829"/>
                  </a:lnTo>
                  <a:lnTo>
                    <a:pt x="3777" y="3874"/>
                  </a:lnTo>
                  <a:lnTo>
                    <a:pt x="3772" y="3920"/>
                  </a:lnTo>
                  <a:lnTo>
                    <a:pt x="3770" y="3966"/>
                  </a:lnTo>
                  <a:lnTo>
                    <a:pt x="3769" y="4012"/>
                  </a:lnTo>
                  <a:lnTo>
                    <a:pt x="3770" y="4058"/>
                  </a:lnTo>
                  <a:lnTo>
                    <a:pt x="3772" y="4104"/>
                  </a:lnTo>
                  <a:lnTo>
                    <a:pt x="3777" y="4150"/>
                  </a:lnTo>
                  <a:lnTo>
                    <a:pt x="3783" y="4196"/>
                  </a:lnTo>
                  <a:lnTo>
                    <a:pt x="3790" y="4242"/>
                  </a:lnTo>
                  <a:lnTo>
                    <a:pt x="3800" y="4287"/>
                  </a:lnTo>
                  <a:lnTo>
                    <a:pt x="3811" y="4331"/>
                  </a:lnTo>
                  <a:lnTo>
                    <a:pt x="3824" y="4375"/>
                  </a:lnTo>
                  <a:lnTo>
                    <a:pt x="3838" y="4419"/>
                  </a:lnTo>
                  <a:lnTo>
                    <a:pt x="3854" y="4462"/>
                  </a:lnTo>
                  <a:lnTo>
                    <a:pt x="3871" y="4505"/>
                  </a:lnTo>
                  <a:lnTo>
                    <a:pt x="3890" y="4546"/>
                  </a:lnTo>
                  <a:lnTo>
                    <a:pt x="3911" y="4588"/>
                  </a:lnTo>
                  <a:lnTo>
                    <a:pt x="3934" y="4628"/>
                  </a:lnTo>
                  <a:lnTo>
                    <a:pt x="3957" y="4668"/>
                  </a:lnTo>
                  <a:lnTo>
                    <a:pt x="3983" y="4706"/>
                  </a:lnTo>
                  <a:lnTo>
                    <a:pt x="4009" y="4744"/>
                  </a:lnTo>
                  <a:lnTo>
                    <a:pt x="4037" y="4780"/>
                  </a:lnTo>
                  <a:lnTo>
                    <a:pt x="4067" y="4816"/>
                  </a:lnTo>
                  <a:lnTo>
                    <a:pt x="4097" y="4850"/>
                  </a:lnTo>
                  <a:lnTo>
                    <a:pt x="4129" y="4883"/>
                  </a:lnTo>
                  <a:lnTo>
                    <a:pt x="4162" y="4915"/>
                  </a:lnTo>
                  <a:lnTo>
                    <a:pt x="4196" y="4945"/>
                  </a:lnTo>
                  <a:lnTo>
                    <a:pt x="4232" y="4975"/>
                  </a:lnTo>
                  <a:lnTo>
                    <a:pt x="4268" y="5003"/>
                  </a:lnTo>
                  <a:lnTo>
                    <a:pt x="4306" y="5029"/>
                  </a:lnTo>
                  <a:lnTo>
                    <a:pt x="4344" y="5055"/>
                  </a:lnTo>
                  <a:lnTo>
                    <a:pt x="4384" y="5078"/>
                  </a:lnTo>
                  <a:lnTo>
                    <a:pt x="4424" y="5101"/>
                  </a:lnTo>
                  <a:lnTo>
                    <a:pt x="4466" y="5122"/>
                  </a:lnTo>
                  <a:lnTo>
                    <a:pt x="4508" y="5141"/>
                  </a:lnTo>
                  <a:lnTo>
                    <a:pt x="4551" y="5159"/>
                  </a:lnTo>
                  <a:lnTo>
                    <a:pt x="4594" y="5175"/>
                  </a:lnTo>
                  <a:lnTo>
                    <a:pt x="4638" y="5189"/>
                  </a:lnTo>
                  <a:lnTo>
                    <a:pt x="4682" y="5202"/>
                  </a:lnTo>
                  <a:lnTo>
                    <a:pt x="4726" y="5213"/>
                  </a:lnTo>
                  <a:lnTo>
                    <a:pt x="4771" y="5222"/>
                  </a:lnTo>
                  <a:lnTo>
                    <a:pt x="4816" y="5230"/>
                  </a:lnTo>
                  <a:lnTo>
                    <a:pt x="4862" y="5236"/>
                  </a:lnTo>
                  <a:lnTo>
                    <a:pt x="4908" y="5240"/>
                  </a:lnTo>
                  <a:lnTo>
                    <a:pt x="4954" y="5243"/>
                  </a:lnTo>
                  <a:lnTo>
                    <a:pt x="5000" y="5244"/>
                  </a:lnTo>
                  <a:lnTo>
                    <a:pt x="5046" y="5243"/>
                  </a:lnTo>
                  <a:lnTo>
                    <a:pt x="5092" y="5240"/>
                  </a:lnTo>
                  <a:lnTo>
                    <a:pt x="5138" y="5236"/>
                  </a:lnTo>
                  <a:lnTo>
                    <a:pt x="5184" y="5230"/>
                  </a:lnTo>
                  <a:lnTo>
                    <a:pt x="5229" y="5222"/>
                  </a:lnTo>
                  <a:lnTo>
                    <a:pt x="5274" y="5213"/>
                  </a:lnTo>
                  <a:lnTo>
                    <a:pt x="5318" y="5202"/>
                  </a:lnTo>
                  <a:lnTo>
                    <a:pt x="5362" y="5189"/>
                  </a:lnTo>
                  <a:lnTo>
                    <a:pt x="5406" y="5175"/>
                  </a:lnTo>
                  <a:lnTo>
                    <a:pt x="5449" y="5159"/>
                  </a:lnTo>
                  <a:lnTo>
                    <a:pt x="5492" y="5141"/>
                  </a:lnTo>
                  <a:lnTo>
                    <a:pt x="5534" y="5122"/>
                  </a:lnTo>
                  <a:lnTo>
                    <a:pt x="5576" y="5101"/>
                  </a:lnTo>
                  <a:lnTo>
                    <a:pt x="5616" y="5078"/>
                  </a:lnTo>
                  <a:lnTo>
                    <a:pt x="5656" y="5055"/>
                  </a:lnTo>
                  <a:lnTo>
                    <a:pt x="5694" y="5029"/>
                  </a:lnTo>
                  <a:lnTo>
                    <a:pt x="5732" y="5003"/>
                  </a:lnTo>
                  <a:lnTo>
                    <a:pt x="5768" y="4975"/>
                  </a:lnTo>
                  <a:lnTo>
                    <a:pt x="5804" y="4945"/>
                  </a:lnTo>
                  <a:lnTo>
                    <a:pt x="5838" y="4915"/>
                  </a:lnTo>
                  <a:lnTo>
                    <a:pt x="5871" y="4883"/>
                  </a:lnTo>
                  <a:lnTo>
                    <a:pt x="5903" y="4850"/>
                  </a:lnTo>
                  <a:lnTo>
                    <a:pt x="5933" y="4816"/>
                  </a:lnTo>
                  <a:lnTo>
                    <a:pt x="5963" y="4780"/>
                  </a:lnTo>
                  <a:lnTo>
                    <a:pt x="5991" y="4744"/>
                  </a:lnTo>
                  <a:lnTo>
                    <a:pt x="6017" y="4706"/>
                  </a:lnTo>
                  <a:lnTo>
                    <a:pt x="6043" y="4668"/>
                  </a:lnTo>
                  <a:lnTo>
                    <a:pt x="6066" y="4628"/>
                  </a:lnTo>
                  <a:lnTo>
                    <a:pt x="6089" y="4588"/>
                  </a:lnTo>
                  <a:lnTo>
                    <a:pt x="6110" y="4546"/>
                  </a:lnTo>
                  <a:lnTo>
                    <a:pt x="6129" y="4505"/>
                  </a:lnTo>
                  <a:lnTo>
                    <a:pt x="6146" y="4462"/>
                  </a:lnTo>
                  <a:lnTo>
                    <a:pt x="6162" y="4419"/>
                  </a:lnTo>
                  <a:lnTo>
                    <a:pt x="6176" y="4375"/>
                  </a:lnTo>
                  <a:lnTo>
                    <a:pt x="6189" y="4331"/>
                  </a:lnTo>
                  <a:lnTo>
                    <a:pt x="6200" y="4287"/>
                  </a:lnTo>
                  <a:lnTo>
                    <a:pt x="6210" y="4242"/>
                  </a:lnTo>
                  <a:close/>
                  <a:moveTo>
                    <a:pt x="5390" y="5699"/>
                  </a:moveTo>
                  <a:lnTo>
                    <a:pt x="5381" y="5701"/>
                  </a:lnTo>
                  <a:lnTo>
                    <a:pt x="5359" y="5706"/>
                  </a:lnTo>
                  <a:lnTo>
                    <a:pt x="5374" y="5738"/>
                  </a:lnTo>
                  <a:lnTo>
                    <a:pt x="5379" y="5750"/>
                  </a:lnTo>
                  <a:lnTo>
                    <a:pt x="5383" y="5762"/>
                  </a:lnTo>
                  <a:lnTo>
                    <a:pt x="5400" y="5839"/>
                  </a:lnTo>
                  <a:lnTo>
                    <a:pt x="5403" y="5858"/>
                  </a:lnTo>
                  <a:lnTo>
                    <a:pt x="5409" y="5948"/>
                  </a:lnTo>
                  <a:lnTo>
                    <a:pt x="5409" y="5963"/>
                  </a:lnTo>
                  <a:lnTo>
                    <a:pt x="5403" y="6067"/>
                  </a:lnTo>
                  <a:lnTo>
                    <a:pt x="5402" y="6079"/>
                  </a:lnTo>
                  <a:lnTo>
                    <a:pt x="5384" y="6196"/>
                  </a:lnTo>
                  <a:lnTo>
                    <a:pt x="5383" y="6205"/>
                  </a:lnTo>
                  <a:lnTo>
                    <a:pt x="5382" y="6210"/>
                  </a:lnTo>
                  <a:lnTo>
                    <a:pt x="5394" y="6197"/>
                  </a:lnTo>
                  <a:lnTo>
                    <a:pt x="5533" y="6058"/>
                  </a:lnTo>
                  <a:lnTo>
                    <a:pt x="5551" y="6042"/>
                  </a:lnTo>
                  <a:lnTo>
                    <a:pt x="5652" y="5958"/>
                  </a:lnTo>
                  <a:lnTo>
                    <a:pt x="5621" y="5911"/>
                  </a:lnTo>
                  <a:lnTo>
                    <a:pt x="5613" y="5898"/>
                  </a:lnTo>
                  <a:lnTo>
                    <a:pt x="5573" y="5817"/>
                  </a:lnTo>
                  <a:lnTo>
                    <a:pt x="5566" y="5798"/>
                  </a:lnTo>
                  <a:lnTo>
                    <a:pt x="5543" y="5724"/>
                  </a:lnTo>
                  <a:lnTo>
                    <a:pt x="5540" y="5711"/>
                  </a:lnTo>
                  <a:lnTo>
                    <a:pt x="5538" y="5698"/>
                  </a:lnTo>
                  <a:lnTo>
                    <a:pt x="5534" y="5659"/>
                  </a:lnTo>
                  <a:lnTo>
                    <a:pt x="5515" y="5665"/>
                  </a:lnTo>
                  <a:lnTo>
                    <a:pt x="5506" y="5668"/>
                  </a:lnTo>
                  <a:lnTo>
                    <a:pt x="5453" y="5683"/>
                  </a:lnTo>
                  <a:lnTo>
                    <a:pt x="5444" y="5686"/>
                  </a:lnTo>
                  <a:lnTo>
                    <a:pt x="5390" y="5699"/>
                  </a:lnTo>
                  <a:close/>
                  <a:moveTo>
                    <a:pt x="6633" y="4151"/>
                  </a:moveTo>
                  <a:lnTo>
                    <a:pt x="6667" y="4203"/>
                  </a:lnTo>
                  <a:lnTo>
                    <a:pt x="6716" y="4244"/>
                  </a:lnTo>
                  <a:lnTo>
                    <a:pt x="6778" y="4273"/>
                  </a:lnTo>
                  <a:lnTo>
                    <a:pt x="6854" y="4290"/>
                  </a:lnTo>
                  <a:lnTo>
                    <a:pt x="6944" y="4296"/>
                  </a:lnTo>
                  <a:lnTo>
                    <a:pt x="7048" y="4290"/>
                  </a:lnTo>
                  <a:lnTo>
                    <a:pt x="7166" y="4273"/>
                  </a:lnTo>
                  <a:lnTo>
                    <a:pt x="7297" y="4244"/>
                  </a:lnTo>
                  <a:lnTo>
                    <a:pt x="7443" y="4203"/>
                  </a:lnTo>
                  <a:lnTo>
                    <a:pt x="7602" y="4151"/>
                  </a:lnTo>
                  <a:lnTo>
                    <a:pt x="7775" y="4087"/>
                  </a:lnTo>
                  <a:lnTo>
                    <a:pt x="7962" y="4012"/>
                  </a:lnTo>
                  <a:lnTo>
                    <a:pt x="7775" y="3937"/>
                  </a:lnTo>
                  <a:lnTo>
                    <a:pt x="7602" y="3873"/>
                  </a:lnTo>
                  <a:lnTo>
                    <a:pt x="7443" y="3821"/>
                  </a:lnTo>
                  <a:lnTo>
                    <a:pt x="7297" y="3781"/>
                  </a:lnTo>
                  <a:lnTo>
                    <a:pt x="7166" y="3752"/>
                  </a:lnTo>
                  <a:lnTo>
                    <a:pt x="7048" y="3734"/>
                  </a:lnTo>
                  <a:lnTo>
                    <a:pt x="6944" y="3729"/>
                  </a:lnTo>
                  <a:lnTo>
                    <a:pt x="6854" y="3734"/>
                  </a:lnTo>
                  <a:lnTo>
                    <a:pt x="6778" y="3752"/>
                  </a:lnTo>
                  <a:lnTo>
                    <a:pt x="6716" y="3781"/>
                  </a:lnTo>
                  <a:lnTo>
                    <a:pt x="6667" y="3821"/>
                  </a:lnTo>
                  <a:lnTo>
                    <a:pt x="6633" y="3873"/>
                  </a:lnTo>
                  <a:lnTo>
                    <a:pt x="6612" y="3937"/>
                  </a:lnTo>
                  <a:lnTo>
                    <a:pt x="6605" y="4012"/>
                  </a:lnTo>
                  <a:lnTo>
                    <a:pt x="6612" y="4087"/>
                  </a:lnTo>
                  <a:lnTo>
                    <a:pt x="6633" y="4151"/>
                  </a:lnTo>
                  <a:close/>
                  <a:moveTo>
                    <a:pt x="6349" y="5013"/>
                  </a:moveTo>
                  <a:lnTo>
                    <a:pt x="6370" y="5072"/>
                  </a:lnTo>
                  <a:lnTo>
                    <a:pt x="6409" y="5128"/>
                  </a:lnTo>
                  <a:lnTo>
                    <a:pt x="6465" y="5182"/>
                  </a:lnTo>
                  <a:lnTo>
                    <a:pt x="6540" y="5232"/>
                  </a:lnTo>
                  <a:lnTo>
                    <a:pt x="6633" y="5279"/>
                  </a:lnTo>
                  <a:lnTo>
                    <a:pt x="6743" y="5322"/>
                  </a:lnTo>
                  <a:lnTo>
                    <a:pt x="6872" y="5363"/>
                  </a:lnTo>
                  <a:lnTo>
                    <a:pt x="7019" y="5401"/>
                  </a:lnTo>
                  <a:lnTo>
                    <a:pt x="7184" y="5435"/>
                  </a:lnTo>
                  <a:lnTo>
                    <a:pt x="7366" y="5466"/>
                  </a:lnTo>
                  <a:lnTo>
                    <a:pt x="7567" y="5494"/>
                  </a:lnTo>
                  <a:lnTo>
                    <a:pt x="7443" y="5335"/>
                  </a:lnTo>
                  <a:lnTo>
                    <a:pt x="7326" y="5193"/>
                  </a:lnTo>
                  <a:lnTo>
                    <a:pt x="7214" y="5068"/>
                  </a:lnTo>
                  <a:lnTo>
                    <a:pt x="7109" y="4960"/>
                  </a:lnTo>
                  <a:lnTo>
                    <a:pt x="7010" y="4869"/>
                  </a:lnTo>
                  <a:lnTo>
                    <a:pt x="6917" y="4795"/>
                  </a:lnTo>
                  <a:lnTo>
                    <a:pt x="6830" y="4738"/>
                  </a:lnTo>
                  <a:lnTo>
                    <a:pt x="6749" y="4698"/>
                  </a:lnTo>
                  <a:lnTo>
                    <a:pt x="6675" y="4675"/>
                  </a:lnTo>
                  <a:lnTo>
                    <a:pt x="6607" y="4669"/>
                  </a:lnTo>
                  <a:lnTo>
                    <a:pt x="6544" y="4680"/>
                  </a:lnTo>
                  <a:lnTo>
                    <a:pt x="6488" y="4708"/>
                  </a:lnTo>
                  <a:lnTo>
                    <a:pt x="6439" y="4753"/>
                  </a:lnTo>
                  <a:lnTo>
                    <a:pt x="6395" y="4815"/>
                  </a:lnTo>
                  <a:lnTo>
                    <a:pt x="6362" y="4884"/>
                  </a:lnTo>
                  <a:lnTo>
                    <a:pt x="6346" y="4950"/>
                  </a:lnTo>
                  <a:lnTo>
                    <a:pt x="6349" y="5013"/>
                  </a:lnTo>
                  <a:close/>
                  <a:moveTo>
                    <a:pt x="6544" y="3345"/>
                  </a:moveTo>
                  <a:lnTo>
                    <a:pt x="6607" y="3356"/>
                  </a:lnTo>
                  <a:lnTo>
                    <a:pt x="6675" y="3350"/>
                  </a:lnTo>
                  <a:lnTo>
                    <a:pt x="6749" y="3327"/>
                  </a:lnTo>
                  <a:lnTo>
                    <a:pt x="6830" y="3287"/>
                  </a:lnTo>
                  <a:lnTo>
                    <a:pt x="6917" y="3230"/>
                  </a:lnTo>
                  <a:lnTo>
                    <a:pt x="7010" y="3156"/>
                  </a:lnTo>
                  <a:lnTo>
                    <a:pt x="7109" y="3065"/>
                  </a:lnTo>
                  <a:lnTo>
                    <a:pt x="7214" y="2957"/>
                  </a:lnTo>
                  <a:lnTo>
                    <a:pt x="7326" y="2832"/>
                  </a:lnTo>
                  <a:lnTo>
                    <a:pt x="7443" y="2690"/>
                  </a:lnTo>
                  <a:lnTo>
                    <a:pt x="7567" y="2531"/>
                  </a:lnTo>
                  <a:lnTo>
                    <a:pt x="7366" y="2559"/>
                  </a:lnTo>
                  <a:lnTo>
                    <a:pt x="7184" y="2590"/>
                  </a:lnTo>
                  <a:lnTo>
                    <a:pt x="7019" y="2624"/>
                  </a:lnTo>
                  <a:lnTo>
                    <a:pt x="6872" y="2662"/>
                  </a:lnTo>
                  <a:lnTo>
                    <a:pt x="6743" y="2703"/>
                  </a:lnTo>
                  <a:lnTo>
                    <a:pt x="6633" y="2746"/>
                  </a:lnTo>
                  <a:lnTo>
                    <a:pt x="6540" y="2793"/>
                  </a:lnTo>
                  <a:lnTo>
                    <a:pt x="6465" y="2843"/>
                  </a:lnTo>
                  <a:lnTo>
                    <a:pt x="6409" y="2897"/>
                  </a:lnTo>
                  <a:lnTo>
                    <a:pt x="6370" y="2953"/>
                  </a:lnTo>
                  <a:lnTo>
                    <a:pt x="6349" y="3012"/>
                  </a:lnTo>
                  <a:lnTo>
                    <a:pt x="6346" y="3075"/>
                  </a:lnTo>
                  <a:lnTo>
                    <a:pt x="6362" y="3141"/>
                  </a:lnTo>
                  <a:lnTo>
                    <a:pt x="6395" y="3210"/>
                  </a:lnTo>
                  <a:lnTo>
                    <a:pt x="6439" y="3272"/>
                  </a:lnTo>
                  <a:lnTo>
                    <a:pt x="6488" y="3317"/>
                  </a:lnTo>
                  <a:lnTo>
                    <a:pt x="6544" y="3345"/>
                  </a:lnTo>
                  <a:close/>
                  <a:moveTo>
                    <a:pt x="5667" y="5556"/>
                  </a:moveTo>
                  <a:lnTo>
                    <a:pt x="5656" y="5619"/>
                  </a:lnTo>
                  <a:lnTo>
                    <a:pt x="5662" y="5687"/>
                  </a:lnTo>
                  <a:lnTo>
                    <a:pt x="5685" y="5762"/>
                  </a:lnTo>
                  <a:lnTo>
                    <a:pt x="5725" y="5842"/>
                  </a:lnTo>
                  <a:lnTo>
                    <a:pt x="5782" y="5929"/>
                  </a:lnTo>
                  <a:lnTo>
                    <a:pt x="5856" y="6022"/>
                  </a:lnTo>
                  <a:lnTo>
                    <a:pt x="5947" y="6121"/>
                  </a:lnTo>
                  <a:lnTo>
                    <a:pt x="6055" y="6227"/>
                  </a:lnTo>
                  <a:lnTo>
                    <a:pt x="6180" y="6338"/>
                  </a:lnTo>
                  <a:lnTo>
                    <a:pt x="6322" y="6456"/>
                  </a:lnTo>
                  <a:lnTo>
                    <a:pt x="6481" y="6580"/>
                  </a:lnTo>
                  <a:lnTo>
                    <a:pt x="6453" y="6379"/>
                  </a:lnTo>
                  <a:lnTo>
                    <a:pt x="6422" y="6196"/>
                  </a:lnTo>
                  <a:lnTo>
                    <a:pt x="6388" y="6031"/>
                  </a:lnTo>
                  <a:lnTo>
                    <a:pt x="6350" y="5885"/>
                  </a:lnTo>
                  <a:lnTo>
                    <a:pt x="6309" y="5756"/>
                  </a:lnTo>
                  <a:lnTo>
                    <a:pt x="6266" y="5645"/>
                  </a:lnTo>
                  <a:lnTo>
                    <a:pt x="6219" y="5552"/>
                  </a:lnTo>
                  <a:lnTo>
                    <a:pt x="6169" y="5477"/>
                  </a:lnTo>
                  <a:lnTo>
                    <a:pt x="6115" y="5421"/>
                  </a:lnTo>
                  <a:lnTo>
                    <a:pt x="6059" y="5382"/>
                  </a:lnTo>
                  <a:lnTo>
                    <a:pt x="6000" y="5361"/>
                  </a:lnTo>
                  <a:lnTo>
                    <a:pt x="5937" y="5358"/>
                  </a:lnTo>
                  <a:lnTo>
                    <a:pt x="5871" y="5374"/>
                  </a:lnTo>
                  <a:lnTo>
                    <a:pt x="5802" y="5407"/>
                  </a:lnTo>
                  <a:lnTo>
                    <a:pt x="5740" y="5451"/>
                  </a:lnTo>
                  <a:lnTo>
                    <a:pt x="5695" y="5500"/>
                  </a:lnTo>
                  <a:lnTo>
                    <a:pt x="5667" y="5556"/>
                  </a:lnTo>
                  <a:close/>
                  <a:moveTo>
                    <a:pt x="6000" y="2664"/>
                  </a:moveTo>
                  <a:lnTo>
                    <a:pt x="6059" y="2643"/>
                  </a:lnTo>
                  <a:lnTo>
                    <a:pt x="6115" y="2604"/>
                  </a:lnTo>
                  <a:lnTo>
                    <a:pt x="6169" y="2548"/>
                  </a:lnTo>
                  <a:lnTo>
                    <a:pt x="6219" y="2473"/>
                  </a:lnTo>
                  <a:lnTo>
                    <a:pt x="6266" y="2380"/>
                  </a:lnTo>
                  <a:lnTo>
                    <a:pt x="6309" y="2269"/>
                  </a:lnTo>
                  <a:lnTo>
                    <a:pt x="6350" y="2140"/>
                  </a:lnTo>
                  <a:lnTo>
                    <a:pt x="6388" y="1994"/>
                  </a:lnTo>
                  <a:lnTo>
                    <a:pt x="6422" y="1829"/>
                  </a:lnTo>
                  <a:lnTo>
                    <a:pt x="6453" y="1646"/>
                  </a:lnTo>
                  <a:lnTo>
                    <a:pt x="6481" y="1445"/>
                  </a:lnTo>
                  <a:lnTo>
                    <a:pt x="6322" y="1569"/>
                  </a:lnTo>
                  <a:lnTo>
                    <a:pt x="6180" y="1687"/>
                  </a:lnTo>
                  <a:lnTo>
                    <a:pt x="6055" y="1798"/>
                  </a:lnTo>
                  <a:lnTo>
                    <a:pt x="5947" y="1904"/>
                  </a:lnTo>
                  <a:lnTo>
                    <a:pt x="5856" y="2003"/>
                  </a:lnTo>
                  <a:lnTo>
                    <a:pt x="5782" y="2096"/>
                  </a:lnTo>
                  <a:lnTo>
                    <a:pt x="5725" y="2183"/>
                  </a:lnTo>
                  <a:lnTo>
                    <a:pt x="5685" y="2263"/>
                  </a:lnTo>
                  <a:lnTo>
                    <a:pt x="5662" y="2338"/>
                  </a:lnTo>
                  <a:lnTo>
                    <a:pt x="5656" y="2406"/>
                  </a:lnTo>
                  <a:lnTo>
                    <a:pt x="5667" y="2469"/>
                  </a:lnTo>
                  <a:lnTo>
                    <a:pt x="5695" y="2525"/>
                  </a:lnTo>
                  <a:lnTo>
                    <a:pt x="5740" y="2574"/>
                  </a:lnTo>
                  <a:lnTo>
                    <a:pt x="5802" y="2618"/>
                  </a:lnTo>
                  <a:lnTo>
                    <a:pt x="5871" y="2651"/>
                  </a:lnTo>
                  <a:lnTo>
                    <a:pt x="5937" y="2667"/>
                  </a:lnTo>
                  <a:lnTo>
                    <a:pt x="6000" y="2664"/>
                  </a:lnTo>
                  <a:close/>
                  <a:moveTo>
                    <a:pt x="4809" y="5679"/>
                  </a:moveTo>
                  <a:lnTo>
                    <a:pt x="4768" y="5728"/>
                  </a:lnTo>
                  <a:lnTo>
                    <a:pt x="4739" y="5790"/>
                  </a:lnTo>
                  <a:lnTo>
                    <a:pt x="4722" y="5866"/>
                  </a:lnTo>
                  <a:lnTo>
                    <a:pt x="4716" y="5956"/>
                  </a:lnTo>
                  <a:lnTo>
                    <a:pt x="4722" y="6060"/>
                  </a:lnTo>
                  <a:lnTo>
                    <a:pt x="4739" y="6178"/>
                  </a:lnTo>
                  <a:lnTo>
                    <a:pt x="4768" y="6310"/>
                  </a:lnTo>
                  <a:lnTo>
                    <a:pt x="4809" y="6455"/>
                  </a:lnTo>
                  <a:lnTo>
                    <a:pt x="4861" y="6615"/>
                  </a:lnTo>
                  <a:lnTo>
                    <a:pt x="4925" y="6788"/>
                  </a:lnTo>
                  <a:lnTo>
                    <a:pt x="5000" y="6975"/>
                  </a:lnTo>
                  <a:lnTo>
                    <a:pt x="5075" y="6788"/>
                  </a:lnTo>
                  <a:lnTo>
                    <a:pt x="5139" y="6615"/>
                  </a:lnTo>
                  <a:lnTo>
                    <a:pt x="5191" y="6455"/>
                  </a:lnTo>
                  <a:lnTo>
                    <a:pt x="5232" y="6310"/>
                  </a:lnTo>
                  <a:lnTo>
                    <a:pt x="5261" y="6178"/>
                  </a:lnTo>
                  <a:lnTo>
                    <a:pt x="5278" y="6060"/>
                  </a:lnTo>
                  <a:lnTo>
                    <a:pt x="5284" y="5956"/>
                  </a:lnTo>
                  <a:lnTo>
                    <a:pt x="5278" y="5866"/>
                  </a:lnTo>
                  <a:lnTo>
                    <a:pt x="5261" y="5790"/>
                  </a:lnTo>
                  <a:lnTo>
                    <a:pt x="5232" y="5728"/>
                  </a:lnTo>
                  <a:lnTo>
                    <a:pt x="5191" y="5679"/>
                  </a:lnTo>
                  <a:lnTo>
                    <a:pt x="5139" y="5645"/>
                  </a:lnTo>
                  <a:lnTo>
                    <a:pt x="5075" y="5624"/>
                  </a:lnTo>
                  <a:lnTo>
                    <a:pt x="5000" y="5617"/>
                  </a:lnTo>
                  <a:lnTo>
                    <a:pt x="4925" y="5624"/>
                  </a:lnTo>
                  <a:lnTo>
                    <a:pt x="4861" y="5645"/>
                  </a:lnTo>
                  <a:lnTo>
                    <a:pt x="4809" y="5679"/>
                  </a:lnTo>
                  <a:close/>
                  <a:moveTo>
                    <a:pt x="5139" y="2380"/>
                  </a:moveTo>
                  <a:lnTo>
                    <a:pt x="5191" y="2346"/>
                  </a:lnTo>
                  <a:lnTo>
                    <a:pt x="5232" y="2297"/>
                  </a:lnTo>
                  <a:lnTo>
                    <a:pt x="5261" y="2235"/>
                  </a:lnTo>
                  <a:lnTo>
                    <a:pt x="5278" y="2159"/>
                  </a:lnTo>
                  <a:lnTo>
                    <a:pt x="5284" y="2068"/>
                  </a:lnTo>
                  <a:lnTo>
                    <a:pt x="5278" y="1965"/>
                  </a:lnTo>
                  <a:lnTo>
                    <a:pt x="5261" y="1847"/>
                  </a:lnTo>
                  <a:lnTo>
                    <a:pt x="5232" y="1715"/>
                  </a:lnTo>
                  <a:lnTo>
                    <a:pt x="5191" y="1570"/>
                  </a:lnTo>
                  <a:lnTo>
                    <a:pt x="5139" y="1410"/>
                  </a:lnTo>
                  <a:lnTo>
                    <a:pt x="5075" y="1237"/>
                  </a:lnTo>
                  <a:lnTo>
                    <a:pt x="5000" y="1050"/>
                  </a:lnTo>
                  <a:lnTo>
                    <a:pt x="4925" y="1237"/>
                  </a:lnTo>
                  <a:lnTo>
                    <a:pt x="4861" y="1410"/>
                  </a:lnTo>
                  <a:lnTo>
                    <a:pt x="4809" y="1570"/>
                  </a:lnTo>
                  <a:lnTo>
                    <a:pt x="4768" y="1715"/>
                  </a:lnTo>
                  <a:lnTo>
                    <a:pt x="4739" y="1847"/>
                  </a:lnTo>
                  <a:lnTo>
                    <a:pt x="4722" y="1965"/>
                  </a:lnTo>
                  <a:lnTo>
                    <a:pt x="4716" y="2068"/>
                  </a:lnTo>
                  <a:lnTo>
                    <a:pt x="4722" y="2159"/>
                  </a:lnTo>
                  <a:lnTo>
                    <a:pt x="4739" y="2235"/>
                  </a:lnTo>
                  <a:lnTo>
                    <a:pt x="4768" y="2297"/>
                  </a:lnTo>
                  <a:lnTo>
                    <a:pt x="4809" y="2346"/>
                  </a:lnTo>
                  <a:lnTo>
                    <a:pt x="4861" y="2380"/>
                  </a:lnTo>
                  <a:lnTo>
                    <a:pt x="4925" y="2401"/>
                  </a:lnTo>
                  <a:lnTo>
                    <a:pt x="5000" y="2408"/>
                  </a:lnTo>
                  <a:lnTo>
                    <a:pt x="5075" y="2401"/>
                  </a:lnTo>
                  <a:lnTo>
                    <a:pt x="5139" y="2380"/>
                  </a:lnTo>
                  <a:close/>
                  <a:moveTo>
                    <a:pt x="4000" y="5361"/>
                  </a:moveTo>
                  <a:lnTo>
                    <a:pt x="3941" y="5382"/>
                  </a:lnTo>
                  <a:lnTo>
                    <a:pt x="3885" y="5421"/>
                  </a:lnTo>
                  <a:lnTo>
                    <a:pt x="3831" y="5477"/>
                  </a:lnTo>
                  <a:lnTo>
                    <a:pt x="3781" y="5552"/>
                  </a:lnTo>
                  <a:lnTo>
                    <a:pt x="3734" y="5645"/>
                  </a:lnTo>
                  <a:lnTo>
                    <a:pt x="3691" y="5756"/>
                  </a:lnTo>
                  <a:lnTo>
                    <a:pt x="3650" y="5885"/>
                  </a:lnTo>
                  <a:lnTo>
                    <a:pt x="3612" y="6031"/>
                  </a:lnTo>
                  <a:lnTo>
                    <a:pt x="3578" y="6196"/>
                  </a:lnTo>
                  <a:lnTo>
                    <a:pt x="3547" y="6379"/>
                  </a:lnTo>
                  <a:lnTo>
                    <a:pt x="3519" y="6580"/>
                  </a:lnTo>
                  <a:lnTo>
                    <a:pt x="3678" y="6456"/>
                  </a:lnTo>
                  <a:lnTo>
                    <a:pt x="3820" y="6338"/>
                  </a:lnTo>
                  <a:lnTo>
                    <a:pt x="3945" y="6227"/>
                  </a:lnTo>
                  <a:lnTo>
                    <a:pt x="4053" y="6121"/>
                  </a:lnTo>
                  <a:lnTo>
                    <a:pt x="4144" y="6022"/>
                  </a:lnTo>
                  <a:lnTo>
                    <a:pt x="4218" y="5929"/>
                  </a:lnTo>
                  <a:lnTo>
                    <a:pt x="4275" y="5842"/>
                  </a:lnTo>
                  <a:lnTo>
                    <a:pt x="4315" y="5762"/>
                  </a:lnTo>
                  <a:lnTo>
                    <a:pt x="4338" y="5687"/>
                  </a:lnTo>
                  <a:lnTo>
                    <a:pt x="4344" y="5619"/>
                  </a:lnTo>
                  <a:lnTo>
                    <a:pt x="4333" y="5556"/>
                  </a:lnTo>
                  <a:lnTo>
                    <a:pt x="4305" y="5500"/>
                  </a:lnTo>
                  <a:lnTo>
                    <a:pt x="4260" y="5451"/>
                  </a:lnTo>
                  <a:lnTo>
                    <a:pt x="4198" y="5407"/>
                  </a:lnTo>
                  <a:lnTo>
                    <a:pt x="4129" y="5374"/>
                  </a:lnTo>
                  <a:lnTo>
                    <a:pt x="4063" y="5358"/>
                  </a:lnTo>
                  <a:lnTo>
                    <a:pt x="4000" y="5361"/>
                  </a:lnTo>
                  <a:close/>
                  <a:moveTo>
                    <a:pt x="4305" y="2525"/>
                  </a:moveTo>
                  <a:lnTo>
                    <a:pt x="4333" y="2469"/>
                  </a:lnTo>
                  <a:lnTo>
                    <a:pt x="4344" y="2406"/>
                  </a:lnTo>
                  <a:lnTo>
                    <a:pt x="4338" y="2338"/>
                  </a:lnTo>
                  <a:lnTo>
                    <a:pt x="4315" y="2263"/>
                  </a:lnTo>
                  <a:lnTo>
                    <a:pt x="4275" y="2183"/>
                  </a:lnTo>
                  <a:lnTo>
                    <a:pt x="4218" y="2096"/>
                  </a:lnTo>
                  <a:lnTo>
                    <a:pt x="4144" y="2003"/>
                  </a:lnTo>
                  <a:lnTo>
                    <a:pt x="4053" y="1904"/>
                  </a:lnTo>
                  <a:lnTo>
                    <a:pt x="3945" y="1798"/>
                  </a:lnTo>
                  <a:lnTo>
                    <a:pt x="3820" y="1687"/>
                  </a:lnTo>
                  <a:lnTo>
                    <a:pt x="3678" y="1569"/>
                  </a:lnTo>
                  <a:lnTo>
                    <a:pt x="3519" y="1445"/>
                  </a:lnTo>
                  <a:lnTo>
                    <a:pt x="3547" y="1646"/>
                  </a:lnTo>
                  <a:lnTo>
                    <a:pt x="3578" y="1829"/>
                  </a:lnTo>
                  <a:lnTo>
                    <a:pt x="3612" y="1994"/>
                  </a:lnTo>
                  <a:lnTo>
                    <a:pt x="3650" y="2140"/>
                  </a:lnTo>
                  <a:lnTo>
                    <a:pt x="3691" y="2269"/>
                  </a:lnTo>
                  <a:lnTo>
                    <a:pt x="3734" y="2380"/>
                  </a:lnTo>
                  <a:lnTo>
                    <a:pt x="3781" y="2473"/>
                  </a:lnTo>
                  <a:lnTo>
                    <a:pt x="3831" y="2548"/>
                  </a:lnTo>
                  <a:lnTo>
                    <a:pt x="3885" y="2604"/>
                  </a:lnTo>
                  <a:lnTo>
                    <a:pt x="3941" y="2643"/>
                  </a:lnTo>
                  <a:lnTo>
                    <a:pt x="4000" y="2664"/>
                  </a:lnTo>
                  <a:lnTo>
                    <a:pt x="4063" y="2667"/>
                  </a:lnTo>
                  <a:lnTo>
                    <a:pt x="4129" y="2651"/>
                  </a:lnTo>
                  <a:lnTo>
                    <a:pt x="4198" y="2618"/>
                  </a:lnTo>
                  <a:lnTo>
                    <a:pt x="4260" y="2574"/>
                  </a:lnTo>
                  <a:lnTo>
                    <a:pt x="4305" y="2525"/>
                  </a:lnTo>
                  <a:close/>
                  <a:moveTo>
                    <a:pt x="3512" y="4708"/>
                  </a:moveTo>
                  <a:lnTo>
                    <a:pt x="3456" y="4680"/>
                  </a:lnTo>
                  <a:lnTo>
                    <a:pt x="3393" y="4669"/>
                  </a:lnTo>
                  <a:lnTo>
                    <a:pt x="3325" y="4675"/>
                  </a:lnTo>
                  <a:lnTo>
                    <a:pt x="3250" y="4698"/>
                  </a:lnTo>
                  <a:lnTo>
                    <a:pt x="3170" y="4738"/>
                  </a:lnTo>
                  <a:lnTo>
                    <a:pt x="3083" y="4795"/>
                  </a:lnTo>
                  <a:lnTo>
                    <a:pt x="2990" y="4869"/>
                  </a:lnTo>
                  <a:lnTo>
                    <a:pt x="2891" y="4960"/>
                  </a:lnTo>
                  <a:lnTo>
                    <a:pt x="2785" y="5068"/>
                  </a:lnTo>
                  <a:lnTo>
                    <a:pt x="2674" y="5193"/>
                  </a:lnTo>
                  <a:lnTo>
                    <a:pt x="2556" y="5335"/>
                  </a:lnTo>
                  <a:lnTo>
                    <a:pt x="2432" y="5494"/>
                  </a:lnTo>
                  <a:lnTo>
                    <a:pt x="2633" y="5466"/>
                  </a:lnTo>
                  <a:lnTo>
                    <a:pt x="2816" y="5435"/>
                  </a:lnTo>
                  <a:lnTo>
                    <a:pt x="2981" y="5401"/>
                  </a:lnTo>
                  <a:lnTo>
                    <a:pt x="3127" y="5363"/>
                  </a:lnTo>
                  <a:lnTo>
                    <a:pt x="3256" y="5322"/>
                  </a:lnTo>
                  <a:lnTo>
                    <a:pt x="3367" y="5279"/>
                  </a:lnTo>
                  <a:lnTo>
                    <a:pt x="3460" y="5232"/>
                  </a:lnTo>
                  <a:lnTo>
                    <a:pt x="3535" y="5182"/>
                  </a:lnTo>
                  <a:lnTo>
                    <a:pt x="3591" y="5128"/>
                  </a:lnTo>
                  <a:lnTo>
                    <a:pt x="3630" y="5072"/>
                  </a:lnTo>
                  <a:lnTo>
                    <a:pt x="3651" y="5013"/>
                  </a:lnTo>
                  <a:lnTo>
                    <a:pt x="3654" y="4950"/>
                  </a:lnTo>
                  <a:lnTo>
                    <a:pt x="3638" y="4884"/>
                  </a:lnTo>
                  <a:lnTo>
                    <a:pt x="3605" y="4815"/>
                  </a:lnTo>
                  <a:lnTo>
                    <a:pt x="3561" y="4753"/>
                  </a:lnTo>
                  <a:lnTo>
                    <a:pt x="3512" y="4708"/>
                  </a:lnTo>
                  <a:close/>
                  <a:moveTo>
                    <a:pt x="3651" y="3012"/>
                  </a:moveTo>
                  <a:lnTo>
                    <a:pt x="3630" y="2953"/>
                  </a:lnTo>
                  <a:lnTo>
                    <a:pt x="3591" y="2897"/>
                  </a:lnTo>
                  <a:lnTo>
                    <a:pt x="3535" y="2843"/>
                  </a:lnTo>
                  <a:lnTo>
                    <a:pt x="3460" y="2793"/>
                  </a:lnTo>
                  <a:lnTo>
                    <a:pt x="3367" y="2746"/>
                  </a:lnTo>
                  <a:lnTo>
                    <a:pt x="3256" y="2703"/>
                  </a:lnTo>
                  <a:lnTo>
                    <a:pt x="3127" y="2662"/>
                  </a:lnTo>
                  <a:lnTo>
                    <a:pt x="2981" y="2624"/>
                  </a:lnTo>
                  <a:lnTo>
                    <a:pt x="2816" y="2590"/>
                  </a:lnTo>
                  <a:lnTo>
                    <a:pt x="2633" y="2559"/>
                  </a:lnTo>
                  <a:lnTo>
                    <a:pt x="2432" y="2531"/>
                  </a:lnTo>
                  <a:lnTo>
                    <a:pt x="2556" y="2690"/>
                  </a:lnTo>
                  <a:lnTo>
                    <a:pt x="2674" y="2832"/>
                  </a:lnTo>
                  <a:lnTo>
                    <a:pt x="2785" y="2957"/>
                  </a:lnTo>
                  <a:lnTo>
                    <a:pt x="2891" y="3065"/>
                  </a:lnTo>
                  <a:lnTo>
                    <a:pt x="2990" y="3156"/>
                  </a:lnTo>
                  <a:lnTo>
                    <a:pt x="3083" y="3230"/>
                  </a:lnTo>
                  <a:lnTo>
                    <a:pt x="3170" y="3287"/>
                  </a:lnTo>
                  <a:lnTo>
                    <a:pt x="3250" y="3327"/>
                  </a:lnTo>
                  <a:lnTo>
                    <a:pt x="3325" y="3350"/>
                  </a:lnTo>
                  <a:lnTo>
                    <a:pt x="3393" y="3356"/>
                  </a:lnTo>
                  <a:lnTo>
                    <a:pt x="3456" y="3345"/>
                  </a:lnTo>
                  <a:lnTo>
                    <a:pt x="3512" y="3317"/>
                  </a:lnTo>
                  <a:lnTo>
                    <a:pt x="3561" y="3272"/>
                  </a:lnTo>
                  <a:lnTo>
                    <a:pt x="3605" y="3210"/>
                  </a:lnTo>
                  <a:lnTo>
                    <a:pt x="3638" y="3141"/>
                  </a:lnTo>
                  <a:lnTo>
                    <a:pt x="3654" y="3075"/>
                  </a:lnTo>
                  <a:lnTo>
                    <a:pt x="3651" y="3012"/>
                  </a:lnTo>
                  <a:close/>
                  <a:moveTo>
                    <a:pt x="3333" y="3821"/>
                  </a:moveTo>
                  <a:lnTo>
                    <a:pt x="3284" y="3781"/>
                  </a:lnTo>
                  <a:lnTo>
                    <a:pt x="3222" y="3752"/>
                  </a:lnTo>
                  <a:lnTo>
                    <a:pt x="3146" y="3734"/>
                  </a:lnTo>
                  <a:lnTo>
                    <a:pt x="3056" y="3729"/>
                  </a:lnTo>
                  <a:lnTo>
                    <a:pt x="2952" y="3734"/>
                  </a:lnTo>
                  <a:lnTo>
                    <a:pt x="2834" y="3752"/>
                  </a:lnTo>
                  <a:lnTo>
                    <a:pt x="2703" y="3781"/>
                  </a:lnTo>
                  <a:lnTo>
                    <a:pt x="2557" y="3821"/>
                  </a:lnTo>
                  <a:lnTo>
                    <a:pt x="2398" y="3873"/>
                  </a:lnTo>
                  <a:lnTo>
                    <a:pt x="2225" y="3937"/>
                  </a:lnTo>
                  <a:lnTo>
                    <a:pt x="2038" y="4012"/>
                  </a:lnTo>
                  <a:lnTo>
                    <a:pt x="2225" y="4087"/>
                  </a:lnTo>
                  <a:lnTo>
                    <a:pt x="2398" y="4151"/>
                  </a:lnTo>
                  <a:lnTo>
                    <a:pt x="2557" y="4203"/>
                  </a:lnTo>
                  <a:lnTo>
                    <a:pt x="2703" y="4244"/>
                  </a:lnTo>
                  <a:lnTo>
                    <a:pt x="2834" y="4273"/>
                  </a:lnTo>
                  <a:lnTo>
                    <a:pt x="2952" y="4290"/>
                  </a:lnTo>
                  <a:lnTo>
                    <a:pt x="3056" y="4296"/>
                  </a:lnTo>
                  <a:lnTo>
                    <a:pt x="3146" y="4290"/>
                  </a:lnTo>
                  <a:lnTo>
                    <a:pt x="3222" y="4273"/>
                  </a:lnTo>
                  <a:lnTo>
                    <a:pt x="3284" y="4244"/>
                  </a:lnTo>
                  <a:lnTo>
                    <a:pt x="3333" y="4203"/>
                  </a:lnTo>
                  <a:lnTo>
                    <a:pt x="3367" y="4151"/>
                  </a:lnTo>
                  <a:lnTo>
                    <a:pt x="3388" y="4087"/>
                  </a:lnTo>
                  <a:lnTo>
                    <a:pt x="3395" y="4012"/>
                  </a:lnTo>
                  <a:lnTo>
                    <a:pt x="3388" y="3937"/>
                  </a:lnTo>
                  <a:lnTo>
                    <a:pt x="3367" y="3873"/>
                  </a:lnTo>
                  <a:lnTo>
                    <a:pt x="3333" y="3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809;p25">
            <a:extLst>
              <a:ext uri="{FF2B5EF4-FFF2-40B4-BE49-F238E27FC236}">
                <a16:creationId xmlns:a16="http://schemas.microsoft.com/office/drawing/2014/main" id="{23C21163-D155-411C-B514-B332A586526A}"/>
              </a:ext>
            </a:extLst>
          </p:cNvPr>
          <p:cNvGrpSpPr/>
          <p:nvPr/>
        </p:nvGrpSpPr>
        <p:grpSpPr>
          <a:xfrm>
            <a:off x="697932" y="1760347"/>
            <a:ext cx="633202" cy="633202"/>
            <a:chOff x="697932" y="1760347"/>
            <a:chExt cx="633202" cy="633202"/>
          </a:xfrm>
          <a:solidFill>
            <a:schemeClr val="bg1"/>
          </a:solidFill>
        </p:grpSpPr>
        <p:sp>
          <p:nvSpPr>
            <p:cNvPr id="202" name="Google Shape;2810;p25">
              <a:extLst>
                <a:ext uri="{FF2B5EF4-FFF2-40B4-BE49-F238E27FC236}">
                  <a16:creationId xmlns:a16="http://schemas.microsoft.com/office/drawing/2014/main" id="{0F21F6AF-2B1E-45DA-9674-B53757FE8C13}"/>
                </a:ext>
              </a:extLst>
            </p:cNvPr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811;p25">
              <a:extLst>
                <a:ext uri="{FF2B5EF4-FFF2-40B4-BE49-F238E27FC236}">
                  <a16:creationId xmlns:a16="http://schemas.microsoft.com/office/drawing/2014/main" id="{7AEBD9BC-F9F7-42A1-9863-4DEA6696EEA3}"/>
                </a:ext>
              </a:extLst>
            </p:cNvPr>
            <p:cNvSpPr/>
            <p:nvPr/>
          </p:nvSpPr>
          <p:spPr>
            <a:xfrm>
              <a:off x="697932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812;p25">
            <a:extLst>
              <a:ext uri="{FF2B5EF4-FFF2-40B4-BE49-F238E27FC236}">
                <a16:creationId xmlns:a16="http://schemas.microsoft.com/office/drawing/2014/main" id="{EC64D8E1-72F6-4913-AE2B-3DD623D27526}"/>
              </a:ext>
            </a:extLst>
          </p:cNvPr>
          <p:cNvGrpSpPr/>
          <p:nvPr/>
        </p:nvGrpSpPr>
        <p:grpSpPr>
          <a:xfrm>
            <a:off x="1829928" y="1760347"/>
            <a:ext cx="633202" cy="633202"/>
            <a:chOff x="1829928" y="1760347"/>
            <a:chExt cx="633202" cy="633202"/>
          </a:xfrm>
          <a:solidFill>
            <a:schemeClr val="bg1"/>
          </a:solidFill>
        </p:grpSpPr>
        <p:sp>
          <p:nvSpPr>
            <p:cNvPr id="205" name="Google Shape;2813;p25">
              <a:extLst>
                <a:ext uri="{FF2B5EF4-FFF2-40B4-BE49-F238E27FC236}">
                  <a16:creationId xmlns:a16="http://schemas.microsoft.com/office/drawing/2014/main" id="{0F06BB44-D4F0-4470-919E-084E196DD4AC}"/>
                </a:ext>
              </a:extLst>
            </p:cNvPr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814;p25">
              <a:extLst>
                <a:ext uri="{FF2B5EF4-FFF2-40B4-BE49-F238E27FC236}">
                  <a16:creationId xmlns:a16="http://schemas.microsoft.com/office/drawing/2014/main" id="{1C4DB00B-60C3-4303-8BFE-15B91D325824}"/>
                </a:ext>
              </a:extLst>
            </p:cNvPr>
            <p:cNvSpPr/>
            <p:nvPr/>
          </p:nvSpPr>
          <p:spPr>
            <a:xfrm>
              <a:off x="1829928" y="1760347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815;p25">
            <a:extLst>
              <a:ext uri="{FF2B5EF4-FFF2-40B4-BE49-F238E27FC236}">
                <a16:creationId xmlns:a16="http://schemas.microsoft.com/office/drawing/2014/main" id="{FA740368-E731-4C8C-88B7-448DB6ADE597}"/>
              </a:ext>
            </a:extLst>
          </p:cNvPr>
          <p:cNvGrpSpPr/>
          <p:nvPr/>
        </p:nvGrpSpPr>
        <p:grpSpPr>
          <a:xfrm>
            <a:off x="10888678" y="861060"/>
            <a:ext cx="633202" cy="633202"/>
            <a:chOff x="10888678" y="861060"/>
            <a:chExt cx="633202" cy="633202"/>
          </a:xfrm>
          <a:solidFill>
            <a:schemeClr val="bg1"/>
          </a:solidFill>
        </p:grpSpPr>
        <p:sp>
          <p:nvSpPr>
            <p:cNvPr id="208" name="Google Shape;2816;p25">
              <a:extLst>
                <a:ext uri="{FF2B5EF4-FFF2-40B4-BE49-F238E27FC236}">
                  <a16:creationId xmlns:a16="http://schemas.microsoft.com/office/drawing/2014/main" id="{9491DF5B-0A11-4F9C-80A3-FD8EEE33214F}"/>
                </a:ext>
              </a:extLst>
            </p:cNvPr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025"/>
                  </a:moveTo>
                  <a:lnTo>
                    <a:pt x="5254" y="2809"/>
                  </a:lnTo>
                  <a:lnTo>
                    <a:pt x="5527" y="2645"/>
                  </a:lnTo>
                  <a:lnTo>
                    <a:pt x="5815" y="2533"/>
                  </a:lnTo>
                  <a:lnTo>
                    <a:pt x="6109" y="2472"/>
                  </a:lnTo>
                  <a:lnTo>
                    <a:pt x="6405" y="2463"/>
                  </a:lnTo>
                  <a:lnTo>
                    <a:pt x="6696" y="2507"/>
                  </a:lnTo>
                  <a:lnTo>
                    <a:pt x="6975" y="2602"/>
                  </a:lnTo>
                  <a:lnTo>
                    <a:pt x="7238" y="2749"/>
                  </a:lnTo>
                  <a:lnTo>
                    <a:pt x="7477" y="2947"/>
                  </a:lnTo>
                  <a:lnTo>
                    <a:pt x="7686" y="3198"/>
                  </a:lnTo>
                  <a:lnTo>
                    <a:pt x="7860" y="3500"/>
                  </a:lnTo>
                  <a:lnTo>
                    <a:pt x="7991" y="3854"/>
                  </a:lnTo>
                  <a:lnTo>
                    <a:pt x="8075" y="4260"/>
                  </a:lnTo>
                  <a:lnTo>
                    <a:pt x="8104" y="4718"/>
                  </a:lnTo>
                  <a:lnTo>
                    <a:pt x="8079" y="5197"/>
                  </a:lnTo>
                  <a:lnTo>
                    <a:pt x="8006" y="5663"/>
                  </a:lnTo>
                  <a:lnTo>
                    <a:pt x="7890" y="6113"/>
                  </a:lnTo>
                  <a:lnTo>
                    <a:pt x="7735" y="6544"/>
                  </a:lnTo>
                  <a:lnTo>
                    <a:pt x="7546" y="6951"/>
                  </a:lnTo>
                  <a:lnTo>
                    <a:pt x="7327" y="7331"/>
                  </a:lnTo>
                  <a:lnTo>
                    <a:pt x="7081" y="7680"/>
                  </a:lnTo>
                  <a:lnTo>
                    <a:pt x="6814" y="7995"/>
                  </a:lnTo>
                  <a:lnTo>
                    <a:pt x="6530" y="8271"/>
                  </a:lnTo>
                  <a:lnTo>
                    <a:pt x="6232" y="8506"/>
                  </a:lnTo>
                  <a:lnTo>
                    <a:pt x="5926" y="8695"/>
                  </a:lnTo>
                  <a:lnTo>
                    <a:pt x="5616" y="8834"/>
                  </a:lnTo>
                  <a:lnTo>
                    <a:pt x="5306" y="8920"/>
                  </a:lnTo>
                  <a:lnTo>
                    <a:pt x="5000" y="8950"/>
                  </a:lnTo>
                  <a:lnTo>
                    <a:pt x="4694" y="8920"/>
                  </a:lnTo>
                  <a:lnTo>
                    <a:pt x="4384" y="8834"/>
                  </a:lnTo>
                  <a:lnTo>
                    <a:pt x="4074" y="8695"/>
                  </a:lnTo>
                  <a:lnTo>
                    <a:pt x="3768" y="8506"/>
                  </a:lnTo>
                  <a:lnTo>
                    <a:pt x="3470" y="8271"/>
                  </a:lnTo>
                  <a:lnTo>
                    <a:pt x="3186" y="7995"/>
                  </a:lnTo>
                  <a:lnTo>
                    <a:pt x="2919" y="7680"/>
                  </a:lnTo>
                  <a:lnTo>
                    <a:pt x="2673" y="7331"/>
                  </a:lnTo>
                  <a:lnTo>
                    <a:pt x="2454" y="6951"/>
                  </a:lnTo>
                  <a:lnTo>
                    <a:pt x="2265" y="6544"/>
                  </a:lnTo>
                  <a:lnTo>
                    <a:pt x="2110" y="6113"/>
                  </a:lnTo>
                  <a:lnTo>
                    <a:pt x="1994" y="5663"/>
                  </a:lnTo>
                  <a:lnTo>
                    <a:pt x="1921" y="5197"/>
                  </a:lnTo>
                  <a:lnTo>
                    <a:pt x="1896" y="4718"/>
                  </a:lnTo>
                  <a:lnTo>
                    <a:pt x="1925" y="4260"/>
                  </a:lnTo>
                  <a:lnTo>
                    <a:pt x="2009" y="3854"/>
                  </a:lnTo>
                  <a:lnTo>
                    <a:pt x="2140" y="3500"/>
                  </a:lnTo>
                  <a:lnTo>
                    <a:pt x="2314" y="3198"/>
                  </a:lnTo>
                  <a:lnTo>
                    <a:pt x="2523" y="2947"/>
                  </a:lnTo>
                  <a:lnTo>
                    <a:pt x="2762" y="2749"/>
                  </a:lnTo>
                  <a:lnTo>
                    <a:pt x="3025" y="2602"/>
                  </a:lnTo>
                  <a:lnTo>
                    <a:pt x="3304" y="2507"/>
                  </a:lnTo>
                  <a:lnTo>
                    <a:pt x="3595" y="2463"/>
                  </a:lnTo>
                  <a:lnTo>
                    <a:pt x="3891" y="2472"/>
                  </a:lnTo>
                  <a:lnTo>
                    <a:pt x="4185" y="2533"/>
                  </a:lnTo>
                  <a:lnTo>
                    <a:pt x="4473" y="2645"/>
                  </a:lnTo>
                  <a:lnTo>
                    <a:pt x="4746" y="2809"/>
                  </a:lnTo>
                  <a:lnTo>
                    <a:pt x="5000" y="30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817;p25">
              <a:extLst>
                <a:ext uri="{FF2B5EF4-FFF2-40B4-BE49-F238E27FC236}">
                  <a16:creationId xmlns:a16="http://schemas.microsoft.com/office/drawing/2014/main" id="{6ECCA950-2E1B-4A25-B6FC-6D127CC497B9}"/>
                </a:ext>
              </a:extLst>
            </p:cNvPr>
            <p:cNvSpPr/>
            <p:nvPr/>
          </p:nvSpPr>
          <p:spPr>
            <a:xfrm>
              <a:off x="10888678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0" y="1953"/>
                  </a:moveTo>
                  <a:lnTo>
                    <a:pt x="5378" y="201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589" y="2716"/>
                  </a:lnTo>
                  <a:lnTo>
                    <a:pt x="7637" y="2755"/>
                  </a:lnTo>
                  <a:lnTo>
                    <a:pt x="7669" y="2787"/>
                  </a:lnTo>
                  <a:lnTo>
                    <a:pt x="7878" y="3038"/>
                  </a:lnTo>
                  <a:lnTo>
                    <a:pt x="7903" y="3073"/>
                  </a:lnTo>
                  <a:lnTo>
                    <a:pt x="8077" y="3376"/>
                  </a:lnTo>
                  <a:lnTo>
                    <a:pt x="8094" y="3413"/>
                  </a:lnTo>
                  <a:lnTo>
                    <a:pt x="8226" y="3767"/>
                  </a:lnTo>
                  <a:lnTo>
                    <a:pt x="8236" y="3804"/>
                  </a:lnTo>
                  <a:lnTo>
                    <a:pt x="8320" y="4210"/>
                  </a:lnTo>
                  <a:lnTo>
                    <a:pt x="8324" y="4244"/>
                  </a:lnTo>
                  <a:lnTo>
                    <a:pt x="8353" y="4702"/>
                  </a:lnTo>
                  <a:lnTo>
                    <a:pt x="8354" y="4731"/>
                  </a:lnTo>
                  <a:lnTo>
                    <a:pt x="8328" y="5210"/>
                  </a:lnTo>
                  <a:lnTo>
                    <a:pt x="8326" y="5235"/>
                  </a:lnTo>
                  <a:lnTo>
                    <a:pt x="8253" y="5702"/>
                  </a:lnTo>
                  <a:lnTo>
                    <a:pt x="8248" y="5725"/>
                  </a:lnTo>
                  <a:lnTo>
                    <a:pt x="8132" y="6176"/>
                  </a:lnTo>
                  <a:lnTo>
                    <a:pt x="8125" y="6198"/>
                  </a:lnTo>
                  <a:lnTo>
                    <a:pt x="7971" y="6629"/>
                  </a:lnTo>
                  <a:lnTo>
                    <a:pt x="7962" y="6649"/>
                  </a:lnTo>
                  <a:lnTo>
                    <a:pt x="7773" y="7057"/>
                  </a:lnTo>
                  <a:lnTo>
                    <a:pt x="7763" y="7076"/>
                  </a:lnTo>
                  <a:lnTo>
                    <a:pt x="7543" y="7456"/>
                  </a:lnTo>
                  <a:lnTo>
                    <a:pt x="7531" y="7475"/>
                  </a:lnTo>
                  <a:lnTo>
                    <a:pt x="7286" y="7824"/>
                  </a:lnTo>
                  <a:lnTo>
                    <a:pt x="7272" y="7842"/>
                  </a:lnTo>
                  <a:lnTo>
                    <a:pt x="7005" y="8157"/>
                  </a:lnTo>
                  <a:lnTo>
                    <a:pt x="6988" y="8174"/>
                  </a:lnTo>
                  <a:lnTo>
                    <a:pt x="6704" y="8451"/>
                  </a:lnTo>
                  <a:lnTo>
                    <a:pt x="6685" y="8468"/>
                  </a:lnTo>
                  <a:lnTo>
                    <a:pt x="6387" y="8702"/>
                  </a:lnTo>
                  <a:lnTo>
                    <a:pt x="6364" y="8719"/>
                  </a:lnTo>
                  <a:lnTo>
                    <a:pt x="6058" y="8907"/>
                  </a:lnTo>
                  <a:lnTo>
                    <a:pt x="6029" y="8923"/>
                  </a:lnTo>
                  <a:lnTo>
                    <a:pt x="5719" y="9062"/>
                  </a:lnTo>
                  <a:lnTo>
                    <a:pt x="5683" y="9075"/>
                  </a:lnTo>
                  <a:lnTo>
                    <a:pt x="5373" y="9161"/>
                  </a:lnTo>
                  <a:lnTo>
                    <a:pt x="5330" y="9169"/>
                  </a:lnTo>
                  <a:lnTo>
                    <a:pt x="5024" y="9199"/>
                  </a:lnTo>
                  <a:lnTo>
                    <a:pt x="4976" y="9199"/>
                  </a:lnTo>
                  <a:lnTo>
                    <a:pt x="4670" y="9169"/>
                  </a:lnTo>
                  <a:lnTo>
                    <a:pt x="4627" y="9161"/>
                  </a:lnTo>
                  <a:lnTo>
                    <a:pt x="4317" y="9075"/>
                  </a:lnTo>
                  <a:lnTo>
                    <a:pt x="4281" y="9062"/>
                  </a:lnTo>
                  <a:lnTo>
                    <a:pt x="3971" y="8923"/>
                  </a:lnTo>
                  <a:lnTo>
                    <a:pt x="3942" y="8907"/>
                  </a:lnTo>
                  <a:lnTo>
                    <a:pt x="3636" y="8719"/>
                  </a:lnTo>
                  <a:lnTo>
                    <a:pt x="3613" y="8702"/>
                  </a:lnTo>
                  <a:lnTo>
                    <a:pt x="3315" y="8468"/>
                  </a:lnTo>
                  <a:lnTo>
                    <a:pt x="3296" y="8451"/>
                  </a:lnTo>
                  <a:lnTo>
                    <a:pt x="3012" y="8174"/>
                  </a:lnTo>
                  <a:lnTo>
                    <a:pt x="2995" y="8157"/>
                  </a:lnTo>
                  <a:lnTo>
                    <a:pt x="2728" y="7842"/>
                  </a:lnTo>
                  <a:lnTo>
                    <a:pt x="2714" y="7824"/>
                  </a:lnTo>
                  <a:lnTo>
                    <a:pt x="2469" y="7475"/>
                  </a:lnTo>
                  <a:lnTo>
                    <a:pt x="2457" y="7456"/>
                  </a:lnTo>
                  <a:lnTo>
                    <a:pt x="2237" y="7076"/>
                  </a:lnTo>
                  <a:lnTo>
                    <a:pt x="2227" y="7057"/>
                  </a:lnTo>
                  <a:lnTo>
                    <a:pt x="2038" y="6649"/>
                  </a:lnTo>
                  <a:lnTo>
                    <a:pt x="2029" y="6629"/>
                  </a:lnTo>
                  <a:lnTo>
                    <a:pt x="1875" y="6198"/>
                  </a:lnTo>
                  <a:lnTo>
                    <a:pt x="1868" y="6176"/>
                  </a:lnTo>
                  <a:lnTo>
                    <a:pt x="1752" y="5725"/>
                  </a:lnTo>
                  <a:lnTo>
                    <a:pt x="1747" y="5702"/>
                  </a:lnTo>
                  <a:lnTo>
                    <a:pt x="1674" y="5235"/>
                  </a:lnTo>
                  <a:lnTo>
                    <a:pt x="1672" y="5210"/>
                  </a:lnTo>
                  <a:lnTo>
                    <a:pt x="1646" y="4731"/>
                  </a:lnTo>
                  <a:lnTo>
                    <a:pt x="1647" y="4702"/>
                  </a:lnTo>
                  <a:lnTo>
                    <a:pt x="1676" y="4244"/>
                  </a:lnTo>
                  <a:lnTo>
                    <a:pt x="1680" y="4210"/>
                  </a:lnTo>
                  <a:lnTo>
                    <a:pt x="1764" y="3804"/>
                  </a:lnTo>
                  <a:lnTo>
                    <a:pt x="1774" y="3767"/>
                  </a:lnTo>
                  <a:lnTo>
                    <a:pt x="1906" y="3413"/>
                  </a:lnTo>
                  <a:lnTo>
                    <a:pt x="1923" y="3376"/>
                  </a:lnTo>
                  <a:lnTo>
                    <a:pt x="2097" y="3073"/>
                  </a:lnTo>
                  <a:lnTo>
                    <a:pt x="2122" y="3038"/>
                  </a:lnTo>
                  <a:lnTo>
                    <a:pt x="2331" y="2787"/>
                  </a:lnTo>
                  <a:lnTo>
                    <a:pt x="2363" y="2755"/>
                  </a:lnTo>
                  <a:lnTo>
                    <a:pt x="2602" y="2556"/>
                  </a:lnTo>
                  <a:lnTo>
                    <a:pt x="2640" y="2530"/>
                  </a:lnTo>
                  <a:lnTo>
                    <a:pt x="2903" y="2384"/>
                  </a:lnTo>
                  <a:lnTo>
                    <a:pt x="2944" y="2365"/>
                  </a:lnTo>
                  <a:lnTo>
                    <a:pt x="3224" y="2270"/>
                  </a:lnTo>
                  <a:lnTo>
                    <a:pt x="3268" y="2259"/>
                  </a:lnTo>
                  <a:lnTo>
                    <a:pt x="3558" y="2216"/>
                  </a:lnTo>
                  <a:lnTo>
                    <a:pt x="3602" y="2214"/>
                  </a:lnTo>
                  <a:lnTo>
                    <a:pt x="3898" y="2222"/>
                  </a:lnTo>
                  <a:lnTo>
                    <a:pt x="3941" y="2227"/>
                  </a:lnTo>
                  <a:lnTo>
                    <a:pt x="4236" y="2288"/>
                  </a:lnTo>
                  <a:lnTo>
                    <a:pt x="4276" y="2300"/>
                  </a:lnTo>
                  <a:lnTo>
                    <a:pt x="4564" y="2412"/>
                  </a:lnTo>
                  <a:lnTo>
                    <a:pt x="4601" y="2430"/>
                  </a:lnTo>
                  <a:lnTo>
                    <a:pt x="4771" y="2532"/>
                  </a:lnTo>
                  <a:lnTo>
                    <a:pt x="4792" y="2346"/>
                  </a:lnTo>
                  <a:lnTo>
                    <a:pt x="4794" y="2332"/>
                  </a:lnTo>
                  <a:lnTo>
                    <a:pt x="4826" y="2146"/>
                  </a:lnTo>
                  <a:lnTo>
                    <a:pt x="4830" y="2129"/>
                  </a:lnTo>
                  <a:lnTo>
                    <a:pt x="4872" y="1959"/>
                  </a:lnTo>
                  <a:lnTo>
                    <a:pt x="4877" y="1939"/>
                  </a:lnTo>
                  <a:lnTo>
                    <a:pt x="4929" y="1783"/>
                  </a:lnTo>
                  <a:lnTo>
                    <a:pt x="4938" y="1762"/>
                  </a:lnTo>
                  <a:lnTo>
                    <a:pt x="5000" y="1619"/>
                  </a:lnTo>
                  <a:lnTo>
                    <a:pt x="5012" y="1597"/>
                  </a:lnTo>
                  <a:lnTo>
                    <a:pt x="5085" y="1467"/>
                  </a:lnTo>
                  <a:lnTo>
                    <a:pt x="5100" y="1444"/>
                  </a:lnTo>
                  <a:lnTo>
                    <a:pt x="5185" y="1327"/>
                  </a:lnTo>
                  <a:lnTo>
                    <a:pt x="5202" y="1305"/>
                  </a:lnTo>
                  <a:lnTo>
                    <a:pt x="5298" y="1199"/>
                  </a:lnTo>
                  <a:lnTo>
                    <a:pt x="5319" y="1179"/>
                  </a:lnTo>
                  <a:lnTo>
                    <a:pt x="5426" y="1085"/>
                  </a:lnTo>
                  <a:lnTo>
                    <a:pt x="5448" y="1068"/>
                  </a:lnTo>
                  <a:lnTo>
                    <a:pt x="5567" y="984"/>
                  </a:lnTo>
                  <a:lnTo>
                    <a:pt x="5589" y="971"/>
                  </a:lnTo>
                  <a:lnTo>
                    <a:pt x="5721" y="897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8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7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0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1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6" y="1338"/>
                  </a:lnTo>
                  <a:lnTo>
                    <a:pt x="5844" y="1401"/>
                  </a:lnTo>
                  <a:lnTo>
                    <a:pt x="5746" y="1470"/>
                  </a:lnTo>
                  <a:lnTo>
                    <a:pt x="5659" y="1546"/>
                  </a:lnTo>
                  <a:lnTo>
                    <a:pt x="5582" y="1631"/>
                  </a:lnTo>
                  <a:lnTo>
                    <a:pt x="5513" y="1725"/>
                  </a:lnTo>
                  <a:lnTo>
                    <a:pt x="5453" y="1832"/>
                  </a:lnTo>
                  <a:lnTo>
                    <a:pt x="5400" y="1953"/>
                  </a:lnTo>
                  <a:close/>
                  <a:moveTo>
                    <a:pt x="4844" y="3220"/>
                  </a:moveTo>
                  <a:lnTo>
                    <a:pt x="4841" y="3218"/>
                  </a:lnTo>
                  <a:lnTo>
                    <a:pt x="4838" y="3215"/>
                  </a:lnTo>
                  <a:lnTo>
                    <a:pt x="4600" y="3013"/>
                  </a:lnTo>
                  <a:lnTo>
                    <a:pt x="4362" y="2870"/>
                  </a:lnTo>
                  <a:lnTo>
                    <a:pt x="4114" y="2773"/>
                  </a:lnTo>
                  <a:lnTo>
                    <a:pt x="3862" y="2721"/>
                  </a:lnTo>
                  <a:lnTo>
                    <a:pt x="3610" y="2714"/>
                  </a:lnTo>
                  <a:lnTo>
                    <a:pt x="3363" y="2751"/>
                  </a:lnTo>
                  <a:lnTo>
                    <a:pt x="3127" y="2831"/>
                  </a:lnTo>
                  <a:lnTo>
                    <a:pt x="2904" y="2956"/>
                  </a:lnTo>
                  <a:lnTo>
                    <a:pt x="2701" y="3125"/>
                  </a:lnTo>
                  <a:lnTo>
                    <a:pt x="2520" y="3341"/>
                  </a:lnTo>
                  <a:lnTo>
                    <a:pt x="2367" y="3607"/>
                  </a:lnTo>
                  <a:lnTo>
                    <a:pt x="2250" y="3923"/>
                  </a:lnTo>
                  <a:lnTo>
                    <a:pt x="2174" y="4294"/>
                  </a:lnTo>
                  <a:lnTo>
                    <a:pt x="2146" y="4719"/>
                  </a:lnTo>
                  <a:lnTo>
                    <a:pt x="2170" y="5171"/>
                  </a:lnTo>
                  <a:lnTo>
                    <a:pt x="2239" y="5613"/>
                  </a:lnTo>
                  <a:lnTo>
                    <a:pt x="2349" y="6040"/>
                  </a:lnTo>
                  <a:lnTo>
                    <a:pt x="2496" y="6449"/>
                  </a:lnTo>
                  <a:lnTo>
                    <a:pt x="2676" y="6836"/>
                  </a:lnTo>
                  <a:lnTo>
                    <a:pt x="2884" y="7197"/>
                  </a:lnTo>
                  <a:lnTo>
                    <a:pt x="3117" y="7527"/>
                  </a:lnTo>
                  <a:lnTo>
                    <a:pt x="3369" y="7824"/>
                  </a:lnTo>
                  <a:lnTo>
                    <a:pt x="3635" y="8083"/>
                  </a:lnTo>
                  <a:lnTo>
                    <a:pt x="3911" y="8301"/>
                  </a:lnTo>
                  <a:lnTo>
                    <a:pt x="4191" y="8473"/>
                  </a:lnTo>
                  <a:lnTo>
                    <a:pt x="4469" y="8598"/>
                  </a:lnTo>
                  <a:lnTo>
                    <a:pt x="4740" y="8674"/>
                  </a:lnTo>
                  <a:lnTo>
                    <a:pt x="5000" y="8699"/>
                  </a:lnTo>
                  <a:lnTo>
                    <a:pt x="5260" y="8674"/>
                  </a:lnTo>
                  <a:lnTo>
                    <a:pt x="5531" y="8598"/>
                  </a:lnTo>
                  <a:lnTo>
                    <a:pt x="5809" y="8473"/>
                  </a:lnTo>
                  <a:lnTo>
                    <a:pt x="6089" y="8301"/>
                  </a:lnTo>
                  <a:lnTo>
                    <a:pt x="6365" y="8083"/>
                  </a:lnTo>
                  <a:lnTo>
                    <a:pt x="6631" y="7824"/>
                  </a:lnTo>
                  <a:lnTo>
                    <a:pt x="6883" y="7527"/>
                  </a:lnTo>
                  <a:lnTo>
                    <a:pt x="7116" y="7197"/>
                  </a:lnTo>
                  <a:lnTo>
                    <a:pt x="7324" y="6836"/>
                  </a:lnTo>
                  <a:lnTo>
                    <a:pt x="7504" y="6449"/>
                  </a:lnTo>
                  <a:lnTo>
                    <a:pt x="7651" y="6040"/>
                  </a:lnTo>
                  <a:lnTo>
                    <a:pt x="7761" y="5613"/>
                  </a:lnTo>
                  <a:lnTo>
                    <a:pt x="7830" y="5171"/>
                  </a:lnTo>
                  <a:lnTo>
                    <a:pt x="7854" y="4719"/>
                  </a:lnTo>
                  <a:lnTo>
                    <a:pt x="7826" y="4294"/>
                  </a:lnTo>
                  <a:lnTo>
                    <a:pt x="7750" y="3923"/>
                  </a:lnTo>
                  <a:lnTo>
                    <a:pt x="7633" y="3607"/>
                  </a:lnTo>
                  <a:lnTo>
                    <a:pt x="7480" y="3341"/>
                  </a:lnTo>
                  <a:lnTo>
                    <a:pt x="7299" y="3125"/>
                  </a:lnTo>
                  <a:lnTo>
                    <a:pt x="7100" y="2959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735" y="2832"/>
                  </a:lnTo>
                  <a:lnTo>
                    <a:pt x="5638" y="2870"/>
                  </a:lnTo>
                  <a:lnTo>
                    <a:pt x="5400" y="3013"/>
                  </a:lnTo>
                  <a:lnTo>
                    <a:pt x="5162" y="3215"/>
                  </a:lnTo>
                  <a:lnTo>
                    <a:pt x="5155" y="3221"/>
                  </a:lnTo>
                  <a:lnTo>
                    <a:pt x="5148" y="3226"/>
                  </a:lnTo>
                  <a:lnTo>
                    <a:pt x="5142" y="3230"/>
                  </a:lnTo>
                  <a:lnTo>
                    <a:pt x="5136" y="3235"/>
                  </a:lnTo>
                  <a:lnTo>
                    <a:pt x="5128" y="3239"/>
                  </a:lnTo>
                  <a:lnTo>
                    <a:pt x="5121" y="3244"/>
                  </a:lnTo>
                  <a:lnTo>
                    <a:pt x="5115" y="3247"/>
                  </a:lnTo>
                  <a:lnTo>
                    <a:pt x="5108" y="3250"/>
                  </a:lnTo>
                  <a:lnTo>
                    <a:pt x="5100" y="3254"/>
                  </a:lnTo>
                  <a:lnTo>
                    <a:pt x="5091" y="3258"/>
                  </a:lnTo>
                  <a:lnTo>
                    <a:pt x="5085" y="3260"/>
                  </a:lnTo>
                  <a:lnTo>
                    <a:pt x="5079" y="3262"/>
                  </a:lnTo>
                  <a:lnTo>
                    <a:pt x="5069" y="3265"/>
                  </a:lnTo>
                  <a:lnTo>
                    <a:pt x="5060" y="3268"/>
                  </a:lnTo>
                  <a:lnTo>
                    <a:pt x="5054" y="3269"/>
                  </a:lnTo>
                  <a:lnTo>
                    <a:pt x="5048" y="3270"/>
                  </a:lnTo>
                  <a:lnTo>
                    <a:pt x="5038" y="3272"/>
                  </a:lnTo>
                  <a:lnTo>
                    <a:pt x="5028" y="3273"/>
                  </a:lnTo>
                  <a:lnTo>
                    <a:pt x="5022" y="3274"/>
                  </a:lnTo>
                  <a:lnTo>
                    <a:pt x="5016" y="3274"/>
                  </a:lnTo>
                  <a:lnTo>
                    <a:pt x="5005" y="3274"/>
                  </a:lnTo>
                  <a:lnTo>
                    <a:pt x="4995" y="3275"/>
                  </a:lnTo>
                  <a:lnTo>
                    <a:pt x="4990" y="3274"/>
                  </a:lnTo>
                  <a:lnTo>
                    <a:pt x="4984" y="3274"/>
                  </a:lnTo>
                  <a:lnTo>
                    <a:pt x="4973" y="3273"/>
                  </a:lnTo>
                  <a:lnTo>
                    <a:pt x="4963" y="3272"/>
                  </a:lnTo>
                  <a:lnTo>
                    <a:pt x="4958" y="3271"/>
                  </a:lnTo>
                  <a:lnTo>
                    <a:pt x="4952" y="3270"/>
                  </a:lnTo>
                  <a:lnTo>
                    <a:pt x="4941" y="3268"/>
                  </a:lnTo>
                  <a:lnTo>
                    <a:pt x="4931" y="3265"/>
                  </a:lnTo>
                  <a:lnTo>
                    <a:pt x="4926" y="3264"/>
                  </a:lnTo>
                  <a:lnTo>
                    <a:pt x="4921" y="3262"/>
                  </a:lnTo>
                  <a:lnTo>
                    <a:pt x="4910" y="3258"/>
                  </a:lnTo>
                  <a:lnTo>
                    <a:pt x="4900" y="3254"/>
                  </a:lnTo>
                  <a:lnTo>
                    <a:pt x="4896" y="3252"/>
                  </a:lnTo>
                  <a:lnTo>
                    <a:pt x="4892" y="3250"/>
                  </a:lnTo>
                  <a:lnTo>
                    <a:pt x="4881" y="3244"/>
                  </a:lnTo>
                  <a:lnTo>
                    <a:pt x="4871" y="3239"/>
                  </a:lnTo>
                  <a:lnTo>
                    <a:pt x="4867" y="3237"/>
                  </a:lnTo>
                  <a:lnTo>
                    <a:pt x="4864" y="3235"/>
                  </a:lnTo>
                  <a:lnTo>
                    <a:pt x="4854" y="3227"/>
                  </a:lnTo>
                  <a:lnTo>
                    <a:pt x="4844" y="3220"/>
                  </a:lnTo>
                  <a:close/>
                  <a:moveTo>
                    <a:pt x="5877" y="2013"/>
                  </a:moveTo>
                  <a:lnTo>
                    <a:pt x="5701" y="2133"/>
                  </a:lnTo>
                  <a:lnTo>
                    <a:pt x="5603" y="2219"/>
                  </a:lnTo>
                  <a:lnTo>
                    <a:pt x="5629" y="2279"/>
                  </a:lnTo>
                  <a:lnTo>
                    <a:pt x="5659" y="2325"/>
                  </a:lnTo>
                  <a:lnTo>
                    <a:pt x="5724" y="2300"/>
                  </a:lnTo>
                  <a:lnTo>
                    <a:pt x="5764" y="2288"/>
                  </a:lnTo>
                  <a:lnTo>
                    <a:pt x="6059" y="2227"/>
                  </a:lnTo>
                  <a:lnTo>
                    <a:pt x="6102" y="2222"/>
                  </a:lnTo>
                  <a:lnTo>
                    <a:pt x="6398" y="2214"/>
                  </a:lnTo>
                  <a:lnTo>
                    <a:pt x="6442" y="2216"/>
                  </a:lnTo>
                  <a:lnTo>
                    <a:pt x="6732" y="2259"/>
                  </a:lnTo>
                  <a:lnTo>
                    <a:pt x="6776" y="2270"/>
                  </a:lnTo>
                  <a:lnTo>
                    <a:pt x="7056" y="2365"/>
                  </a:lnTo>
                  <a:lnTo>
                    <a:pt x="7097" y="2384"/>
                  </a:lnTo>
                  <a:lnTo>
                    <a:pt x="7337" y="2518"/>
                  </a:lnTo>
                  <a:lnTo>
                    <a:pt x="7412" y="2474"/>
                  </a:lnTo>
                  <a:lnTo>
                    <a:pt x="7496" y="2411"/>
                  </a:lnTo>
                  <a:lnTo>
                    <a:pt x="7474" y="2358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lnTo>
                    <a:pt x="6054" y="1923"/>
                  </a:lnTo>
                  <a:lnTo>
                    <a:pt x="5877" y="2013"/>
                  </a:lnTo>
                  <a:close/>
                  <a:moveTo>
                    <a:pt x="6359" y="2752"/>
                  </a:moveTo>
                  <a:lnTo>
                    <a:pt x="6524" y="2762"/>
                  </a:lnTo>
                  <a:lnTo>
                    <a:pt x="6645" y="2754"/>
                  </a:lnTo>
                  <a:lnTo>
                    <a:pt x="6637" y="2751"/>
                  </a:lnTo>
                  <a:lnTo>
                    <a:pt x="6390" y="2714"/>
                  </a:lnTo>
                  <a:lnTo>
                    <a:pt x="6196" y="2720"/>
                  </a:lnTo>
                  <a:lnTo>
                    <a:pt x="6203" y="2722"/>
                  </a:lnTo>
                  <a:lnTo>
                    <a:pt x="6359" y="2752"/>
                  </a:lnTo>
                  <a:close/>
                  <a:moveTo>
                    <a:pt x="5288" y="2410"/>
                  </a:moveTo>
                  <a:lnTo>
                    <a:pt x="5277" y="2503"/>
                  </a:lnTo>
                  <a:lnTo>
                    <a:pt x="5378" y="2443"/>
                  </a:lnTo>
                  <a:lnTo>
                    <a:pt x="5370" y="2431"/>
                  </a:lnTo>
                  <a:lnTo>
                    <a:pt x="5358" y="2408"/>
                  </a:lnTo>
                  <a:lnTo>
                    <a:pt x="5308" y="2292"/>
                  </a:lnTo>
                  <a:lnTo>
                    <a:pt x="5288" y="24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818;p25">
            <a:extLst>
              <a:ext uri="{FF2B5EF4-FFF2-40B4-BE49-F238E27FC236}">
                <a16:creationId xmlns:a16="http://schemas.microsoft.com/office/drawing/2014/main" id="{381E3AA3-3A21-4F0E-A60C-68044D4CE9E5}"/>
              </a:ext>
            </a:extLst>
          </p:cNvPr>
          <p:cNvGrpSpPr/>
          <p:nvPr/>
        </p:nvGrpSpPr>
        <p:grpSpPr>
          <a:xfrm>
            <a:off x="9765962" y="861060"/>
            <a:ext cx="633202" cy="633202"/>
            <a:chOff x="9765962" y="861060"/>
            <a:chExt cx="633202" cy="633202"/>
          </a:xfrm>
          <a:solidFill>
            <a:schemeClr val="bg1"/>
          </a:solidFill>
        </p:grpSpPr>
        <p:sp>
          <p:nvSpPr>
            <p:cNvPr id="211" name="Google Shape;2819;p25">
              <a:extLst>
                <a:ext uri="{FF2B5EF4-FFF2-40B4-BE49-F238E27FC236}">
                  <a16:creationId xmlns:a16="http://schemas.microsoft.com/office/drawing/2014/main" id="{9AB73965-E4C2-41BC-81C7-70B457AD83A4}"/>
                </a:ext>
              </a:extLst>
            </p:cNvPr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5" y="5306"/>
                  </a:moveTo>
                  <a:lnTo>
                    <a:pt x="4208" y="5336"/>
                  </a:lnTo>
                  <a:lnTo>
                    <a:pt x="4209" y="5365"/>
                  </a:lnTo>
                  <a:lnTo>
                    <a:pt x="4210" y="5395"/>
                  </a:lnTo>
                  <a:lnTo>
                    <a:pt x="4209" y="5425"/>
                  </a:lnTo>
                  <a:lnTo>
                    <a:pt x="4208" y="5454"/>
                  </a:lnTo>
                  <a:lnTo>
                    <a:pt x="4205" y="5484"/>
                  </a:lnTo>
                  <a:lnTo>
                    <a:pt x="4201" y="5513"/>
                  </a:lnTo>
                  <a:lnTo>
                    <a:pt x="4196" y="5542"/>
                  </a:lnTo>
                  <a:lnTo>
                    <a:pt x="4190" y="5571"/>
                  </a:lnTo>
                  <a:lnTo>
                    <a:pt x="4183" y="5600"/>
                  </a:lnTo>
                  <a:lnTo>
                    <a:pt x="4175" y="5628"/>
                  </a:lnTo>
                  <a:lnTo>
                    <a:pt x="4165" y="5656"/>
                  </a:lnTo>
                  <a:lnTo>
                    <a:pt x="4155" y="5684"/>
                  </a:lnTo>
                  <a:lnTo>
                    <a:pt x="4144" y="5711"/>
                  </a:lnTo>
                  <a:lnTo>
                    <a:pt x="4132" y="5738"/>
                  </a:lnTo>
                  <a:lnTo>
                    <a:pt x="4118" y="5764"/>
                  </a:lnTo>
                  <a:lnTo>
                    <a:pt x="4104" y="5790"/>
                  </a:lnTo>
                  <a:lnTo>
                    <a:pt x="4089" y="5815"/>
                  </a:lnTo>
                  <a:lnTo>
                    <a:pt x="4073" y="5840"/>
                  </a:lnTo>
                  <a:lnTo>
                    <a:pt x="4055" y="5864"/>
                  </a:lnTo>
                  <a:lnTo>
                    <a:pt x="4038" y="5888"/>
                  </a:lnTo>
                  <a:lnTo>
                    <a:pt x="4019" y="5910"/>
                  </a:lnTo>
                  <a:lnTo>
                    <a:pt x="3999" y="5932"/>
                  </a:lnTo>
                  <a:lnTo>
                    <a:pt x="3979" y="5954"/>
                  </a:lnTo>
                  <a:lnTo>
                    <a:pt x="3957" y="5974"/>
                  </a:lnTo>
                  <a:lnTo>
                    <a:pt x="3935" y="5994"/>
                  </a:lnTo>
                  <a:lnTo>
                    <a:pt x="3913" y="6013"/>
                  </a:lnTo>
                  <a:lnTo>
                    <a:pt x="3889" y="6030"/>
                  </a:lnTo>
                  <a:lnTo>
                    <a:pt x="3865" y="6048"/>
                  </a:lnTo>
                  <a:lnTo>
                    <a:pt x="3840" y="6064"/>
                  </a:lnTo>
                  <a:lnTo>
                    <a:pt x="3815" y="6079"/>
                  </a:lnTo>
                  <a:lnTo>
                    <a:pt x="3789" y="6093"/>
                  </a:lnTo>
                  <a:lnTo>
                    <a:pt x="3763" y="6107"/>
                  </a:lnTo>
                  <a:lnTo>
                    <a:pt x="3736" y="6119"/>
                  </a:lnTo>
                  <a:lnTo>
                    <a:pt x="3709" y="6130"/>
                  </a:lnTo>
                  <a:lnTo>
                    <a:pt x="3681" y="6140"/>
                  </a:lnTo>
                  <a:lnTo>
                    <a:pt x="3653" y="6150"/>
                  </a:lnTo>
                  <a:lnTo>
                    <a:pt x="3625" y="6158"/>
                  </a:lnTo>
                  <a:lnTo>
                    <a:pt x="3596" y="6165"/>
                  </a:lnTo>
                  <a:lnTo>
                    <a:pt x="3567" y="6171"/>
                  </a:lnTo>
                  <a:lnTo>
                    <a:pt x="3538" y="6176"/>
                  </a:lnTo>
                  <a:lnTo>
                    <a:pt x="3509" y="6180"/>
                  </a:lnTo>
                  <a:lnTo>
                    <a:pt x="3479" y="6183"/>
                  </a:lnTo>
                  <a:lnTo>
                    <a:pt x="3450" y="6184"/>
                  </a:lnTo>
                  <a:lnTo>
                    <a:pt x="3420" y="6185"/>
                  </a:lnTo>
                  <a:lnTo>
                    <a:pt x="3390" y="6184"/>
                  </a:lnTo>
                  <a:lnTo>
                    <a:pt x="3361" y="6183"/>
                  </a:lnTo>
                  <a:lnTo>
                    <a:pt x="3331" y="6180"/>
                  </a:lnTo>
                  <a:lnTo>
                    <a:pt x="3302" y="6176"/>
                  </a:lnTo>
                  <a:lnTo>
                    <a:pt x="3273" y="6171"/>
                  </a:lnTo>
                  <a:lnTo>
                    <a:pt x="3244" y="6165"/>
                  </a:lnTo>
                  <a:lnTo>
                    <a:pt x="3215" y="6158"/>
                  </a:lnTo>
                  <a:lnTo>
                    <a:pt x="3187" y="6150"/>
                  </a:lnTo>
                  <a:lnTo>
                    <a:pt x="3159" y="6140"/>
                  </a:lnTo>
                  <a:lnTo>
                    <a:pt x="3131" y="6130"/>
                  </a:lnTo>
                  <a:lnTo>
                    <a:pt x="3104" y="6119"/>
                  </a:lnTo>
                  <a:lnTo>
                    <a:pt x="3077" y="6107"/>
                  </a:lnTo>
                  <a:lnTo>
                    <a:pt x="3051" y="6093"/>
                  </a:lnTo>
                  <a:lnTo>
                    <a:pt x="3025" y="6079"/>
                  </a:lnTo>
                  <a:lnTo>
                    <a:pt x="3000" y="6064"/>
                  </a:lnTo>
                  <a:lnTo>
                    <a:pt x="2975" y="6048"/>
                  </a:lnTo>
                  <a:lnTo>
                    <a:pt x="2951" y="6030"/>
                  </a:lnTo>
                  <a:lnTo>
                    <a:pt x="2927" y="6013"/>
                  </a:lnTo>
                  <a:lnTo>
                    <a:pt x="2905" y="5994"/>
                  </a:lnTo>
                  <a:lnTo>
                    <a:pt x="2883" y="5974"/>
                  </a:lnTo>
                  <a:lnTo>
                    <a:pt x="2861" y="5954"/>
                  </a:lnTo>
                  <a:lnTo>
                    <a:pt x="2841" y="5932"/>
                  </a:lnTo>
                  <a:lnTo>
                    <a:pt x="2821" y="5910"/>
                  </a:lnTo>
                  <a:lnTo>
                    <a:pt x="2802" y="5888"/>
                  </a:lnTo>
                  <a:lnTo>
                    <a:pt x="2785" y="5864"/>
                  </a:lnTo>
                  <a:lnTo>
                    <a:pt x="2767" y="5840"/>
                  </a:lnTo>
                  <a:lnTo>
                    <a:pt x="2751" y="5815"/>
                  </a:lnTo>
                  <a:lnTo>
                    <a:pt x="2736" y="5790"/>
                  </a:lnTo>
                  <a:lnTo>
                    <a:pt x="2722" y="5764"/>
                  </a:lnTo>
                  <a:lnTo>
                    <a:pt x="2708" y="5738"/>
                  </a:lnTo>
                  <a:lnTo>
                    <a:pt x="2696" y="5711"/>
                  </a:lnTo>
                  <a:lnTo>
                    <a:pt x="2685" y="5684"/>
                  </a:lnTo>
                  <a:lnTo>
                    <a:pt x="2675" y="5656"/>
                  </a:lnTo>
                  <a:lnTo>
                    <a:pt x="2665" y="5628"/>
                  </a:lnTo>
                  <a:lnTo>
                    <a:pt x="2657" y="5600"/>
                  </a:lnTo>
                  <a:lnTo>
                    <a:pt x="2650" y="5571"/>
                  </a:lnTo>
                  <a:lnTo>
                    <a:pt x="2644" y="5542"/>
                  </a:lnTo>
                  <a:lnTo>
                    <a:pt x="2639" y="5513"/>
                  </a:lnTo>
                  <a:lnTo>
                    <a:pt x="2635" y="5484"/>
                  </a:lnTo>
                  <a:lnTo>
                    <a:pt x="2632" y="5454"/>
                  </a:lnTo>
                  <a:lnTo>
                    <a:pt x="2631" y="5425"/>
                  </a:lnTo>
                  <a:lnTo>
                    <a:pt x="2630" y="5395"/>
                  </a:lnTo>
                  <a:lnTo>
                    <a:pt x="2631" y="5365"/>
                  </a:lnTo>
                  <a:lnTo>
                    <a:pt x="2632" y="5336"/>
                  </a:lnTo>
                  <a:lnTo>
                    <a:pt x="2635" y="5306"/>
                  </a:lnTo>
                  <a:lnTo>
                    <a:pt x="2639" y="5277"/>
                  </a:lnTo>
                  <a:lnTo>
                    <a:pt x="2644" y="5248"/>
                  </a:lnTo>
                  <a:lnTo>
                    <a:pt x="2650" y="5219"/>
                  </a:lnTo>
                  <a:lnTo>
                    <a:pt x="2657" y="5190"/>
                  </a:lnTo>
                  <a:lnTo>
                    <a:pt x="2665" y="5162"/>
                  </a:lnTo>
                  <a:lnTo>
                    <a:pt x="2675" y="5134"/>
                  </a:lnTo>
                  <a:lnTo>
                    <a:pt x="2685" y="5106"/>
                  </a:lnTo>
                  <a:lnTo>
                    <a:pt x="2696" y="5079"/>
                  </a:lnTo>
                  <a:lnTo>
                    <a:pt x="2708" y="5052"/>
                  </a:lnTo>
                  <a:lnTo>
                    <a:pt x="2722" y="5026"/>
                  </a:lnTo>
                  <a:lnTo>
                    <a:pt x="2736" y="5000"/>
                  </a:lnTo>
                  <a:lnTo>
                    <a:pt x="2751" y="4975"/>
                  </a:lnTo>
                  <a:lnTo>
                    <a:pt x="2767" y="4950"/>
                  </a:lnTo>
                  <a:lnTo>
                    <a:pt x="2785" y="4926"/>
                  </a:lnTo>
                  <a:lnTo>
                    <a:pt x="2802" y="4902"/>
                  </a:lnTo>
                  <a:lnTo>
                    <a:pt x="2821" y="4880"/>
                  </a:lnTo>
                  <a:lnTo>
                    <a:pt x="2841" y="4858"/>
                  </a:lnTo>
                  <a:lnTo>
                    <a:pt x="2861" y="4836"/>
                  </a:lnTo>
                  <a:lnTo>
                    <a:pt x="2883" y="4816"/>
                  </a:lnTo>
                  <a:lnTo>
                    <a:pt x="2905" y="4796"/>
                  </a:lnTo>
                  <a:lnTo>
                    <a:pt x="2927" y="4777"/>
                  </a:lnTo>
                  <a:lnTo>
                    <a:pt x="2951" y="4760"/>
                  </a:lnTo>
                  <a:lnTo>
                    <a:pt x="2975" y="4742"/>
                  </a:lnTo>
                  <a:lnTo>
                    <a:pt x="3000" y="4726"/>
                  </a:lnTo>
                  <a:lnTo>
                    <a:pt x="3025" y="4711"/>
                  </a:lnTo>
                  <a:lnTo>
                    <a:pt x="3051" y="4697"/>
                  </a:lnTo>
                  <a:lnTo>
                    <a:pt x="3077" y="4683"/>
                  </a:lnTo>
                  <a:lnTo>
                    <a:pt x="3104" y="4671"/>
                  </a:lnTo>
                  <a:lnTo>
                    <a:pt x="3131" y="4660"/>
                  </a:lnTo>
                  <a:lnTo>
                    <a:pt x="3159" y="4650"/>
                  </a:lnTo>
                  <a:lnTo>
                    <a:pt x="3187" y="4640"/>
                  </a:lnTo>
                  <a:lnTo>
                    <a:pt x="3215" y="4632"/>
                  </a:lnTo>
                  <a:lnTo>
                    <a:pt x="3244" y="4625"/>
                  </a:lnTo>
                  <a:lnTo>
                    <a:pt x="3273" y="4619"/>
                  </a:lnTo>
                  <a:lnTo>
                    <a:pt x="3302" y="4614"/>
                  </a:lnTo>
                  <a:lnTo>
                    <a:pt x="3331" y="4610"/>
                  </a:lnTo>
                  <a:lnTo>
                    <a:pt x="3361" y="4607"/>
                  </a:lnTo>
                  <a:lnTo>
                    <a:pt x="3390" y="4606"/>
                  </a:lnTo>
                  <a:lnTo>
                    <a:pt x="3420" y="4605"/>
                  </a:lnTo>
                  <a:lnTo>
                    <a:pt x="3450" y="4606"/>
                  </a:lnTo>
                  <a:lnTo>
                    <a:pt x="3479" y="4607"/>
                  </a:lnTo>
                  <a:lnTo>
                    <a:pt x="3509" y="4610"/>
                  </a:lnTo>
                  <a:lnTo>
                    <a:pt x="3538" y="4614"/>
                  </a:lnTo>
                  <a:lnTo>
                    <a:pt x="3567" y="4619"/>
                  </a:lnTo>
                  <a:lnTo>
                    <a:pt x="3596" y="4625"/>
                  </a:lnTo>
                  <a:lnTo>
                    <a:pt x="3625" y="4632"/>
                  </a:lnTo>
                  <a:lnTo>
                    <a:pt x="3653" y="4640"/>
                  </a:lnTo>
                  <a:lnTo>
                    <a:pt x="3681" y="4650"/>
                  </a:lnTo>
                  <a:lnTo>
                    <a:pt x="3709" y="4660"/>
                  </a:lnTo>
                  <a:lnTo>
                    <a:pt x="3736" y="4671"/>
                  </a:lnTo>
                  <a:lnTo>
                    <a:pt x="3763" y="4683"/>
                  </a:lnTo>
                  <a:lnTo>
                    <a:pt x="3789" y="4697"/>
                  </a:lnTo>
                  <a:lnTo>
                    <a:pt x="3815" y="4711"/>
                  </a:lnTo>
                  <a:lnTo>
                    <a:pt x="3840" y="4726"/>
                  </a:lnTo>
                  <a:lnTo>
                    <a:pt x="3865" y="4742"/>
                  </a:lnTo>
                  <a:lnTo>
                    <a:pt x="3889" y="4760"/>
                  </a:lnTo>
                  <a:lnTo>
                    <a:pt x="3913" y="4777"/>
                  </a:lnTo>
                  <a:lnTo>
                    <a:pt x="3935" y="4796"/>
                  </a:lnTo>
                  <a:lnTo>
                    <a:pt x="3957" y="4816"/>
                  </a:lnTo>
                  <a:lnTo>
                    <a:pt x="3979" y="4836"/>
                  </a:lnTo>
                  <a:lnTo>
                    <a:pt x="3999" y="4858"/>
                  </a:lnTo>
                  <a:lnTo>
                    <a:pt x="4019" y="4880"/>
                  </a:lnTo>
                  <a:lnTo>
                    <a:pt x="4038" y="4902"/>
                  </a:lnTo>
                  <a:lnTo>
                    <a:pt x="4055" y="4926"/>
                  </a:lnTo>
                  <a:lnTo>
                    <a:pt x="4073" y="4950"/>
                  </a:lnTo>
                  <a:lnTo>
                    <a:pt x="4089" y="4975"/>
                  </a:lnTo>
                  <a:lnTo>
                    <a:pt x="4104" y="5000"/>
                  </a:lnTo>
                  <a:lnTo>
                    <a:pt x="4118" y="5026"/>
                  </a:lnTo>
                  <a:lnTo>
                    <a:pt x="4132" y="5052"/>
                  </a:lnTo>
                  <a:lnTo>
                    <a:pt x="4144" y="5079"/>
                  </a:lnTo>
                  <a:lnTo>
                    <a:pt x="4155" y="5106"/>
                  </a:lnTo>
                  <a:lnTo>
                    <a:pt x="4165" y="5134"/>
                  </a:lnTo>
                  <a:lnTo>
                    <a:pt x="4175" y="5162"/>
                  </a:lnTo>
                  <a:lnTo>
                    <a:pt x="4183" y="5190"/>
                  </a:lnTo>
                  <a:lnTo>
                    <a:pt x="4190" y="5219"/>
                  </a:lnTo>
                  <a:lnTo>
                    <a:pt x="4196" y="5248"/>
                  </a:lnTo>
                  <a:lnTo>
                    <a:pt x="4201" y="5277"/>
                  </a:lnTo>
                  <a:lnTo>
                    <a:pt x="4205" y="5306"/>
                  </a:lnTo>
                  <a:close/>
                  <a:moveTo>
                    <a:pt x="4210" y="5395"/>
                  </a:moveTo>
                  <a:lnTo>
                    <a:pt x="4211" y="5365"/>
                  </a:lnTo>
                  <a:lnTo>
                    <a:pt x="4212" y="5336"/>
                  </a:lnTo>
                  <a:lnTo>
                    <a:pt x="4215" y="5306"/>
                  </a:lnTo>
                  <a:lnTo>
                    <a:pt x="4219" y="5277"/>
                  </a:lnTo>
                  <a:lnTo>
                    <a:pt x="4224" y="5248"/>
                  </a:lnTo>
                  <a:lnTo>
                    <a:pt x="4230" y="5219"/>
                  </a:lnTo>
                  <a:lnTo>
                    <a:pt x="4237" y="5190"/>
                  </a:lnTo>
                  <a:lnTo>
                    <a:pt x="4245" y="5162"/>
                  </a:lnTo>
                  <a:lnTo>
                    <a:pt x="4255" y="5134"/>
                  </a:lnTo>
                  <a:lnTo>
                    <a:pt x="4265" y="5106"/>
                  </a:lnTo>
                  <a:lnTo>
                    <a:pt x="4276" y="5079"/>
                  </a:lnTo>
                  <a:lnTo>
                    <a:pt x="4288" y="5052"/>
                  </a:lnTo>
                  <a:lnTo>
                    <a:pt x="4302" y="5026"/>
                  </a:lnTo>
                  <a:lnTo>
                    <a:pt x="4316" y="5000"/>
                  </a:lnTo>
                  <a:lnTo>
                    <a:pt x="4331" y="4975"/>
                  </a:lnTo>
                  <a:lnTo>
                    <a:pt x="4347" y="4950"/>
                  </a:lnTo>
                  <a:lnTo>
                    <a:pt x="4365" y="4926"/>
                  </a:lnTo>
                  <a:lnTo>
                    <a:pt x="4382" y="4902"/>
                  </a:lnTo>
                  <a:lnTo>
                    <a:pt x="4401" y="4880"/>
                  </a:lnTo>
                  <a:lnTo>
                    <a:pt x="4421" y="4858"/>
                  </a:lnTo>
                  <a:lnTo>
                    <a:pt x="4441" y="4836"/>
                  </a:lnTo>
                  <a:lnTo>
                    <a:pt x="4463" y="4816"/>
                  </a:lnTo>
                  <a:lnTo>
                    <a:pt x="4485" y="4796"/>
                  </a:lnTo>
                  <a:lnTo>
                    <a:pt x="4507" y="4777"/>
                  </a:lnTo>
                  <a:lnTo>
                    <a:pt x="4531" y="4760"/>
                  </a:lnTo>
                  <a:lnTo>
                    <a:pt x="4555" y="4742"/>
                  </a:lnTo>
                  <a:lnTo>
                    <a:pt x="4580" y="4726"/>
                  </a:lnTo>
                  <a:lnTo>
                    <a:pt x="4605" y="4711"/>
                  </a:lnTo>
                  <a:lnTo>
                    <a:pt x="4631" y="4697"/>
                  </a:lnTo>
                  <a:lnTo>
                    <a:pt x="4657" y="4683"/>
                  </a:lnTo>
                  <a:lnTo>
                    <a:pt x="4684" y="4671"/>
                  </a:lnTo>
                  <a:lnTo>
                    <a:pt x="4711" y="4660"/>
                  </a:lnTo>
                  <a:lnTo>
                    <a:pt x="4739" y="4650"/>
                  </a:lnTo>
                  <a:lnTo>
                    <a:pt x="4767" y="4640"/>
                  </a:lnTo>
                  <a:lnTo>
                    <a:pt x="4795" y="4632"/>
                  </a:lnTo>
                  <a:lnTo>
                    <a:pt x="4824" y="4625"/>
                  </a:lnTo>
                  <a:lnTo>
                    <a:pt x="4853" y="4619"/>
                  </a:lnTo>
                  <a:lnTo>
                    <a:pt x="4882" y="4614"/>
                  </a:lnTo>
                  <a:lnTo>
                    <a:pt x="4911" y="4610"/>
                  </a:lnTo>
                  <a:lnTo>
                    <a:pt x="4941" y="4607"/>
                  </a:lnTo>
                  <a:lnTo>
                    <a:pt x="4970" y="4606"/>
                  </a:lnTo>
                  <a:lnTo>
                    <a:pt x="5000" y="4605"/>
                  </a:lnTo>
                  <a:lnTo>
                    <a:pt x="5030" y="4606"/>
                  </a:lnTo>
                  <a:lnTo>
                    <a:pt x="5059" y="4607"/>
                  </a:lnTo>
                  <a:lnTo>
                    <a:pt x="5089" y="4610"/>
                  </a:lnTo>
                  <a:lnTo>
                    <a:pt x="5118" y="4614"/>
                  </a:lnTo>
                  <a:lnTo>
                    <a:pt x="5147" y="4619"/>
                  </a:lnTo>
                  <a:lnTo>
                    <a:pt x="5176" y="4625"/>
                  </a:lnTo>
                  <a:lnTo>
                    <a:pt x="5205" y="4632"/>
                  </a:lnTo>
                  <a:lnTo>
                    <a:pt x="5233" y="4640"/>
                  </a:lnTo>
                  <a:lnTo>
                    <a:pt x="5261" y="4650"/>
                  </a:lnTo>
                  <a:lnTo>
                    <a:pt x="5289" y="4660"/>
                  </a:lnTo>
                  <a:lnTo>
                    <a:pt x="5316" y="4671"/>
                  </a:lnTo>
                  <a:lnTo>
                    <a:pt x="5343" y="4683"/>
                  </a:lnTo>
                  <a:lnTo>
                    <a:pt x="5369" y="4697"/>
                  </a:lnTo>
                  <a:lnTo>
                    <a:pt x="5395" y="4711"/>
                  </a:lnTo>
                  <a:lnTo>
                    <a:pt x="5420" y="4726"/>
                  </a:lnTo>
                  <a:lnTo>
                    <a:pt x="5445" y="4742"/>
                  </a:lnTo>
                  <a:lnTo>
                    <a:pt x="5469" y="4760"/>
                  </a:lnTo>
                  <a:lnTo>
                    <a:pt x="5493" y="4777"/>
                  </a:lnTo>
                  <a:lnTo>
                    <a:pt x="5515" y="4796"/>
                  </a:lnTo>
                  <a:lnTo>
                    <a:pt x="5537" y="4816"/>
                  </a:lnTo>
                  <a:lnTo>
                    <a:pt x="5559" y="4836"/>
                  </a:lnTo>
                  <a:lnTo>
                    <a:pt x="5579" y="4858"/>
                  </a:lnTo>
                  <a:lnTo>
                    <a:pt x="5599" y="4880"/>
                  </a:lnTo>
                  <a:lnTo>
                    <a:pt x="5618" y="4902"/>
                  </a:lnTo>
                  <a:lnTo>
                    <a:pt x="5635" y="4926"/>
                  </a:lnTo>
                  <a:lnTo>
                    <a:pt x="5653" y="4950"/>
                  </a:lnTo>
                  <a:lnTo>
                    <a:pt x="5669" y="4975"/>
                  </a:lnTo>
                  <a:lnTo>
                    <a:pt x="5684" y="5000"/>
                  </a:lnTo>
                  <a:lnTo>
                    <a:pt x="5698" y="5026"/>
                  </a:lnTo>
                  <a:lnTo>
                    <a:pt x="5712" y="5052"/>
                  </a:lnTo>
                  <a:lnTo>
                    <a:pt x="5724" y="5079"/>
                  </a:lnTo>
                  <a:lnTo>
                    <a:pt x="5735" y="5106"/>
                  </a:lnTo>
                  <a:lnTo>
                    <a:pt x="5745" y="5134"/>
                  </a:lnTo>
                  <a:lnTo>
                    <a:pt x="5755" y="5162"/>
                  </a:lnTo>
                  <a:lnTo>
                    <a:pt x="5763" y="5190"/>
                  </a:lnTo>
                  <a:lnTo>
                    <a:pt x="5770" y="5219"/>
                  </a:lnTo>
                  <a:lnTo>
                    <a:pt x="5776" y="5248"/>
                  </a:lnTo>
                  <a:lnTo>
                    <a:pt x="5781" y="5277"/>
                  </a:lnTo>
                  <a:lnTo>
                    <a:pt x="5785" y="5306"/>
                  </a:lnTo>
                  <a:lnTo>
                    <a:pt x="5788" y="5336"/>
                  </a:lnTo>
                  <a:lnTo>
                    <a:pt x="5789" y="5365"/>
                  </a:lnTo>
                  <a:lnTo>
                    <a:pt x="5790" y="5395"/>
                  </a:lnTo>
                  <a:lnTo>
                    <a:pt x="5789" y="5425"/>
                  </a:lnTo>
                  <a:lnTo>
                    <a:pt x="5788" y="5454"/>
                  </a:lnTo>
                  <a:lnTo>
                    <a:pt x="5785" y="5484"/>
                  </a:lnTo>
                  <a:lnTo>
                    <a:pt x="5781" y="5513"/>
                  </a:lnTo>
                  <a:lnTo>
                    <a:pt x="5776" y="5542"/>
                  </a:lnTo>
                  <a:lnTo>
                    <a:pt x="5770" y="5571"/>
                  </a:lnTo>
                  <a:lnTo>
                    <a:pt x="5763" y="5600"/>
                  </a:lnTo>
                  <a:lnTo>
                    <a:pt x="5755" y="5628"/>
                  </a:lnTo>
                  <a:lnTo>
                    <a:pt x="5745" y="5656"/>
                  </a:lnTo>
                  <a:lnTo>
                    <a:pt x="5735" y="5684"/>
                  </a:lnTo>
                  <a:lnTo>
                    <a:pt x="5724" y="5711"/>
                  </a:lnTo>
                  <a:lnTo>
                    <a:pt x="5712" y="5738"/>
                  </a:lnTo>
                  <a:lnTo>
                    <a:pt x="5698" y="5764"/>
                  </a:lnTo>
                  <a:lnTo>
                    <a:pt x="5684" y="5790"/>
                  </a:lnTo>
                  <a:lnTo>
                    <a:pt x="5669" y="5815"/>
                  </a:lnTo>
                  <a:lnTo>
                    <a:pt x="5653" y="5840"/>
                  </a:lnTo>
                  <a:lnTo>
                    <a:pt x="5635" y="5864"/>
                  </a:lnTo>
                  <a:lnTo>
                    <a:pt x="5618" y="5888"/>
                  </a:lnTo>
                  <a:lnTo>
                    <a:pt x="5599" y="5910"/>
                  </a:lnTo>
                  <a:lnTo>
                    <a:pt x="5579" y="5932"/>
                  </a:lnTo>
                  <a:lnTo>
                    <a:pt x="5559" y="5954"/>
                  </a:lnTo>
                  <a:lnTo>
                    <a:pt x="5537" y="5974"/>
                  </a:lnTo>
                  <a:lnTo>
                    <a:pt x="5515" y="5994"/>
                  </a:lnTo>
                  <a:lnTo>
                    <a:pt x="5493" y="6013"/>
                  </a:lnTo>
                  <a:lnTo>
                    <a:pt x="5469" y="6030"/>
                  </a:lnTo>
                  <a:lnTo>
                    <a:pt x="5445" y="6048"/>
                  </a:lnTo>
                  <a:lnTo>
                    <a:pt x="5420" y="6064"/>
                  </a:lnTo>
                  <a:lnTo>
                    <a:pt x="5395" y="6079"/>
                  </a:lnTo>
                  <a:lnTo>
                    <a:pt x="5369" y="6093"/>
                  </a:lnTo>
                  <a:lnTo>
                    <a:pt x="5343" y="6107"/>
                  </a:lnTo>
                  <a:lnTo>
                    <a:pt x="5316" y="6119"/>
                  </a:lnTo>
                  <a:lnTo>
                    <a:pt x="5289" y="6130"/>
                  </a:lnTo>
                  <a:lnTo>
                    <a:pt x="5261" y="6140"/>
                  </a:lnTo>
                  <a:lnTo>
                    <a:pt x="5233" y="6150"/>
                  </a:lnTo>
                  <a:lnTo>
                    <a:pt x="5205" y="6158"/>
                  </a:lnTo>
                  <a:lnTo>
                    <a:pt x="5176" y="6165"/>
                  </a:lnTo>
                  <a:lnTo>
                    <a:pt x="5147" y="6171"/>
                  </a:lnTo>
                  <a:lnTo>
                    <a:pt x="5118" y="6176"/>
                  </a:lnTo>
                  <a:lnTo>
                    <a:pt x="5089" y="6180"/>
                  </a:lnTo>
                  <a:lnTo>
                    <a:pt x="5059" y="6183"/>
                  </a:lnTo>
                  <a:lnTo>
                    <a:pt x="5030" y="6184"/>
                  </a:lnTo>
                  <a:lnTo>
                    <a:pt x="5000" y="6185"/>
                  </a:lnTo>
                  <a:lnTo>
                    <a:pt x="4970" y="6184"/>
                  </a:lnTo>
                  <a:lnTo>
                    <a:pt x="4941" y="6183"/>
                  </a:lnTo>
                  <a:lnTo>
                    <a:pt x="4911" y="6180"/>
                  </a:lnTo>
                  <a:lnTo>
                    <a:pt x="4882" y="6176"/>
                  </a:lnTo>
                  <a:lnTo>
                    <a:pt x="4853" y="6171"/>
                  </a:lnTo>
                  <a:lnTo>
                    <a:pt x="4824" y="6165"/>
                  </a:lnTo>
                  <a:lnTo>
                    <a:pt x="4795" y="6158"/>
                  </a:lnTo>
                  <a:lnTo>
                    <a:pt x="4767" y="6150"/>
                  </a:lnTo>
                  <a:lnTo>
                    <a:pt x="4739" y="6140"/>
                  </a:lnTo>
                  <a:lnTo>
                    <a:pt x="4711" y="6130"/>
                  </a:lnTo>
                  <a:lnTo>
                    <a:pt x="4684" y="6119"/>
                  </a:lnTo>
                  <a:lnTo>
                    <a:pt x="4657" y="6107"/>
                  </a:lnTo>
                  <a:lnTo>
                    <a:pt x="4631" y="6093"/>
                  </a:lnTo>
                  <a:lnTo>
                    <a:pt x="4605" y="6079"/>
                  </a:lnTo>
                  <a:lnTo>
                    <a:pt x="4580" y="6064"/>
                  </a:lnTo>
                  <a:lnTo>
                    <a:pt x="4555" y="6048"/>
                  </a:lnTo>
                  <a:lnTo>
                    <a:pt x="4531" y="6030"/>
                  </a:lnTo>
                  <a:lnTo>
                    <a:pt x="4507" y="6013"/>
                  </a:lnTo>
                  <a:lnTo>
                    <a:pt x="4485" y="5994"/>
                  </a:lnTo>
                  <a:lnTo>
                    <a:pt x="4463" y="5974"/>
                  </a:lnTo>
                  <a:lnTo>
                    <a:pt x="4441" y="5954"/>
                  </a:lnTo>
                  <a:lnTo>
                    <a:pt x="4421" y="5932"/>
                  </a:lnTo>
                  <a:lnTo>
                    <a:pt x="4401" y="5910"/>
                  </a:lnTo>
                  <a:lnTo>
                    <a:pt x="4382" y="5888"/>
                  </a:lnTo>
                  <a:lnTo>
                    <a:pt x="4365" y="5864"/>
                  </a:lnTo>
                  <a:lnTo>
                    <a:pt x="4347" y="5840"/>
                  </a:lnTo>
                  <a:lnTo>
                    <a:pt x="4331" y="5815"/>
                  </a:lnTo>
                  <a:lnTo>
                    <a:pt x="4316" y="5790"/>
                  </a:lnTo>
                  <a:lnTo>
                    <a:pt x="4302" y="5764"/>
                  </a:lnTo>
                  <a:lnTo>
                    <a:pt x="4288" y="5738"/>
                  </a:lnTo>
                  <a:lnTo>
                    <a:pt x="4276" y="5711"/>
                  </a:lnTo>
                  <a:lnTo>
                    <a:pt x="4265" y="5684"/>
                  </a:lnTo>
                  <a:lnTo>
                    <a:pt x="4255" y="5656"/>
                  </a:lnTo>
                  <a:lnTo>
                    <a:pt x="4245" y="5628"/>
                  </a:lnTo>
                  <a:lnTo>
                    <a:pt x="4237" y="5600"/>
                  </a:lnTo>
                  <a:lnTo>
                    <a:pt x="4230" y="5571"/>
                  </a:lnTo>
                  <a:lnTo>
                    <a:pt x="4224" y="5542"/>
                  </a:lnTo>
                  <a:lnTo>
                    <a:pt x="4219" y="5513"/>
                  </a:lnTo>
                  <a:lnTo>
                    <a:pt x="4215" y="5484"/>
                  </a:lnTo>
                  <a:lnTo>
                    <a:pt x="4212" y="5454"/>
                  </a:lnTo>
                  <a:lnTo>
                    <a:pt x="4211" y="5425"/>
                  </a:lnTo>
                  <a:lnTo>
                    <a:pt x="4210" y="5395"/>
                  </a:lnTo>
                  <a:close/>
                  <a:moveTo>
                    <a:pt x="5790" y="5395"/>
                  </a:moveTo>
                  <a:lnTo>
                    <a:pt x="5791" y="5365"/>
                  </a:lnTo>
                  <a:lnTo>
                    <a:pt x="5792" y="5336"/>
                  </a:lnTo>
                  <a:lnTo>
                    <a:pt x="5795" y="5306"/>
                  </a:lnTo>
                  <a:lnTo>
                    <a:pt x="5799" y="5277"/>
                  </a:lnTo>
                  <a:lnTo>
                    <a:pt x="5804" y="5248"/>
                  </a:lnTo>
                  <a:lnTo>
                    <a:pt x="5810" y="5219"/>
                  </a:lnTo>
                  <a:lnTo>
                    <a:pt x="5817" y="5190"/>
                  </a:lnTo>
                  <a:lnTo>
                    <a:pt x="5825" y="5162"/>
                  </a:lnTo>
                  <a:lnTo>
                    <a:pt x="5835" y="5134"/>
                  </a:lnTo>
                  <a:lnTo>
                    <a:pt x="5845" y="5106"/>
                  </a:lnTo>
                  <a:lnTo>
                    <a:pt x="5856" y="5079"/>
                  </a:lnTo>
                  <a:lnTo>
                    <a:pt x="5868" y="5052"/>
                  </a:lnTo>
                  <a:lnTo>
                    <a:pt x="5882" y="5026"/>
                  </a:lnTo>
                  <a:lnTo>
                    <a:pt x="5896" y="5000"/>
                  </a:lnTo>
                  <a:lnTo>
                    <a:pt x="5911" y="4975"/>
                  </a:lnTo>
                  <a:lnTo>
                    <a:pt x="5927" y="4950"/>
                  </a:lnTo>
                  <a:lnTo>
                    <a:pt x="5945" y="4926"/>
                  </a:lnTo>
                  <a:lnTo>
                    <a:pt x="5962" y="4902"/>
                  </a:lnTo>
                  <a:lnTo>
                    <a:pt x="5981" y="4880"/>
                  </a:lnTo>
                  <a:lnTo>
                    <a:pt x="6001" y="4858"/>
                  </a:lnTo>
                  <a:lnTo>
                    <a:pt x="6021" y="4836"/>
                  </a:lnTo>
                  <a:lnTo>
                    <a:pt x="6043" y="4816"/>
                  </a:lnTo>
                  <a:lnTo>
                    <a:pt x="6065" y="4796"/>
                  </a:lnTo>
                  <a:lnTo>
                    <a:pt x="6087" y="4777"/>
                  </a:lnTo>
                  <a:lnTo>
                    <a:pt x="6111" y="4760"/>
                  </a:lnTo>
                  <a:lnTo>
                    <a:pt x="6135" y="4742"/>
                  </a:lnTo>
                  <a:lnTo>
                    <a:pt x="6160" y="4726"/>
                  </a:lnTo>
                  <a:lnTo>
                    <a:pt x="6185" y="4711"/>
                  </a:lnTo>
                  <a:lnTo>
                    <a:pt x="6211" y="4697"/>
                  </a:lnTo>
                  <a:lnTo>
                    <a:pt x="6237" y="4683"/>
                  </a:lnTo>
                  <a:lnTo>
                    <a:pt x="6264" y="4671"/>
                  </a:lnTo>
                  <a:lnTo>
                    <a:pt x="6291" y="4660"/>
                  </a:lnTo>
                  <a:lnTo>
                    <a:pt x="6319" y="4650"/>
                  </a:lnTo>
                  <a:lnTo>
                    <a:pt x="6347" y="4640"/>
                  </a:lnTo>
                  <a:lnTo>
                    <a:pt x="6375" y="4632"/>
                  </a:lnTo>
                  <a:lnTo>
                    <a:pt x="6404" y="4625"/>
                  </a:lnTo>
                  <a:lnTo>
                    <a:pt x="6433" y="4619"/>
                  </a:lnTo>
                  <a:lnTo>
                    <a:pt x="6462" y="4614"/>
                  </a:lnTo>
                  <a:lnTo>
                    <a:pt x="6491" y="4610"/>
                  </a:lnTo>
                  <a:lnTo>
                    <a:pt x="6521" y="4607"/>
                  </a:lnTo>
                  <a:lnTo>
                    <a:pt x="6550" y="4606"/>
                  </a:lnTo>
                  <a:lnTo>
                    <a:pt x="6580" y="4605"/>
                  </a:lnTo>
                  <a:lnTo>
                    <a:pt x="6610" y="4606"/>
                  </a:lnTo>
                  <a:lnTo>
                    <a:pt x="6639" y="4607"/>
                  </a:lnTo>
                  <a:lnTo>
                    <a:pt x="6669" y="4610"/>
                  </a:lnTo>
                  <a:lnTo>
                    <a:pt x="6698" y="4614"/>
                  </a:lnTo>
                  <a:lnTo>
                    <a:pt x="6727" y="4619"/>
                  </a:lnTo>
                  <a:lnTo>
                    <a:pt x="6756" y="4625"/>
                  </a:lnTo>
                  <a:lnTo>
                    <a:pt x="6785" y="4632"/>
                  </a:lnTo>
                  <a:lnTo>
                    <a:pt x="6813" y="4640"/>
                  </a:lnTo>
                  <a:lnTo>
                    <a:pt x="6841" y="4650"/>
                  </a:lnTo>
                  <a:lnTo>
                    <a:pt x="6869" y="4660"/>
                  </a:lnTo>
                  <a:lnTo>
                    <a:pt x="6896" y="4671"/>
                  </a:lnTo>
                  <a:lnTo>
                    <a:pt x="6923" y="4683"/>
                  </a:lnTo>
                  <a:lnTo>
                    <a:pt x="6949" y="4697"/>
                  </a:lnTo>
                  <a:lnTo>
                    <a:pt x="6975" y="4711"/>
                  </a:lnTo>
                  <a:lnTo>
                    <a:pt x="7000" y="4726"/>
                  </a:lnTo>
                  <a:lnTo>
                    <a:pt x="7025" y="4742"/>
                  </a:lnTo>
                  <a:lnTo>
                    <a:pt x="7049" y="4760"/>
                  </a:lnTo>
                  <a:lnTo>
                    <a:pt x="7073" y="4777"/>
                  </a:lnTo>
                  <a:lnTo>
                    <a:pt x="7095" y="4796"/>
                  </a:lnTo>
                  <a:lnTo>
                    <a:pt x="7117" y="4816"/>
                  </a:lnTo>
                  <a:lnTo>
                    <a:pt x="7139" y="4836"/>
                  </a:lnTo>
                  <a:lnTo>
                    <a:pt x="7159" y="4858"/>
                  </a:lnTo>
                  <a:lnTo>
                    <a:pt x="7179" y="4880"/>
                  </a:lnTo>
                  <a:lnTo>
                    <a:pt x="7198" y="4902"/>
                  </a:lnTo>
                  <a:lnTo>
                    <a:pt x="7215" y="4926"/>
                  </a:lnTo>
                  <a:lnTo>
                    <a:pt x="7233" y="4950"/>
                  </a:lnTo>
                  <a:lnTo>
                    <a:pt x="7249" y="4975"/>
                  </a:lnTo>
                  <a:lnTo>
                    <a:pt x="7264" y="5000"/>
                  </a:lnTo>
                  <a:lnTo>
                    <a:pt x="7278" y="5026"/>
                  </a:lnTo>
                  <a:lnTo>
                    <a:pt x="7292" y="5052"/>
                  </a:lnTo>
                  <a:lnTo>
                    <a:pt x="7304" y="5079"/>
                  </a:lnTo>
                  <a:lnTo>
                    <a:pt x="7315" y="5106"/>
                  </a:lnTo>
                  <a:lnTo>
                    <a:pt x="7325" y="5134"/>
                  </a:lnTo>
                  <a:lnTo>
                    <a:pt x="7335" y="5162"/>
                  </a:lnTo>
                  <a:lnTo>
                    <a:pt x="7343" y="5190"/>
                  </a:lnTo>
                  <a:lnTo>
                    <a:pt x="7350" y="5219"/>
                  </a:lnTo>
                  <a:lnTo>
                    <a:pt x="7356" y="5248"/>
                  </a:lnTo>
                  <a:lnTo>
                    <a:pt x="7361" y="5277"/>
                  </a:lnTo>
                  <a:lnTo>
                    <a:pt x="7365" y="5306"/>
                  </a:lnTo>
                  <a:lnTo>
                    <a:pt x="7368" y="5336"/>
                  </a:lnTo>
                  <a:lnTo>
                    <a:pt x="7369" y="5365"/>
                  </a:lnTo>
                  <a:lnTo>
                    <a:pt x="7370" y="5395"/>
                  </a:lnTo>
                  <a:lnTo>
                    <a:pt x="7369" y="5425"/>
                  </a:lnTo>
                  <a:lnTo>
                    <a:pt x="7368" y="5454"/>
                  </a:lnTo>
                  <a:lnTo>
                    <a:pt x="7365" y="5484"/>
                  </a:lnTo>
                  <a:lnTo>
                    <a:pt x="7361" y="5513"/>
                  </a:lnTo>
                  <a:lnTo>
                    <a:pt x="7356" y="5542"/>
                  </a:lnTo>
                  <a:lnTo>
                    <a:pt x="7350" y="5571"/>
                  </a:lnTo>
                  <a:lnTo>
                    <a:pt x="7343" y="5600"/>
                  </a:lnTo>
                  <a:lnTo>
                    <a:pt x="7335" y="5628"/>
                  </a:lnTo>
                  <a:lnTo>
                    <a:pt x="7325" y="5656"/>
                  </a:lnTo>
                  <a:lnTo>
                    <a:pt x="7315" y="5684"/>
                  </a:lnTo>
                  <a:lnTo>
                    <a:pt x="7304" y="5711"/>
                  </a:lnTo>
                  <a:lnTo>
                    <a:pt x="7292" y="5738"/>
                  </a:lnTo>
                  <a:lnTo>
                    <a:pt x="7278" y="5764"/>
                  </a:lnTo>
                  <a:lnTo>
                    <a:pt x="7264" y="5790"/>
                  </a:lnTo>
                  <a:lnTo>
                    <a:pt x="7249" y="5815"/>
                  </a:lnTo>
                  <a:lnTo>
                    <a:pt x="7233" y="5840"/>
                  </a:lnTo>
                  <a:lnTo>
                    <a:pt x="7215" y="5864"/>
                  </a:lnTo>
                  <a:lnTo>
                    <a:pt x="7198" y="5888"/>
                  </a:lnTo>
                  <a:lnTo>
                    <a:pt x="7179" y="5910"/>
                  </a:lnTo>
                  <a:lnTo>
                    <a:pt x="7159" y="5932"/>
                  </a:lnTo>
                  <a:lnTo>
                    <a:pt x="7139" y="5954"/>
                  </a:lnTo>
                  <a:lnTo>
                    <a:pt x="7117" y="5974"/>
                  </a:lnTo>
                  <a:lnTo>
                    <a:pt x="7095" y="5994"/>
                  </a:lnTo>
                  <a:lnTo>
                    <a:pt x="7073" y="6013"/>
                  </a:lnTo>
                  <a:lnTo>
                    <a:pt x="7049" y="6030"/>
                  </a:lnTo>
                  <a:lnTo>
                    <a:pt x="7025" y="6048"/>
                  </a:lnTo>
                  <a:lnTo>
                    <a:pt x="7000" y="6064"/>
                  </a:lnTo>
                  <a:lnTo>
                    <a:pt x="6975" y="6079"/>
                  </a:lnTo>
                  <a:lnTo>
                    <a:pt x="6949" y="6093"/>
                  </a:lnTo>
                  <a:lnTo>
                    <a:pt x="6923" y="6107"/>
                  </a:lnTo>
                  <a:lnTo>
                    <a:pt x="6896" y="6119"/>
                  </a:lnTo>
                  <a:lnTo>
                    <a:pt x="6869" y="6130"/>
                  </a:lnTo>
                  <a:lnTo>
                    <a:pt x="6841" y="6140"/>
                  </a:lnTo>
                  <a:lnTo>
                    <a:pt x="6813" y="6150"/>
                  </a:lnTo>
                  <a:lnTo>
                    <a:pt x="6785" y="6158"/>
                  </a:lnTo>
                  <a:lnTo>
                    <a:pt x="6756" y="6165"/>
                  </a:lnTo>
                  <a:lnTo>
                    <a:pt x="6727" y="6171"/>
                  </a:lnTo>
                  <a:lnTo>
                    <a:pt x="6698" y="6176"/>
                  </a:lnTo>
                  <a:lnTo>
                    <a:pt x="6669" y="6180"/>
                  </a:lnTo>
                  <a:lnTo>
                    <a:pt x="6639" y="6183"/>
                  </a:lnTo>
                  <a:lnTo>
                    <a:pt x="6610" y="6184"/>
                  </a:lnTo>
                  <a:lnTo>
                    <a:pt x="6580" y="6185"/>
                  </a:lnTo>
                  <a:lnTo>
                    <a:pt x="6550" y="6184"/>
                  </a:lnTo>
                  <a:lnTo>
                    <a:pt x="6521" y="6183"/>
                  </a:lnTo>
                  <a:lnTo>
                    <a:pt x="6491" y="6180"/>
                  </a:lnTo>
                  <a:lnTo>
                    <a:pt x="6462" y="6176"/>
                  </a:lnTo>
                  <a:lnTo>
                    <a:pt x="6433" y="6171"/>
                  </a:lnTo>
                  <a:lnTo>
                    <a:pt x="6404" y="6165"/>
                  </a:lnTo>
                  <a:lnTo>
                    <a:pt x="6375" y="6158"/>
                  </a:lnTo>
                  <a:lnTo>
                    <a:pt x="6347" y="6150"/>
                  </a:lnTo>
                  <a:lnTo>
                    <a:pt x="6319" y="6140"/>
                  </a:lnTo>
                  <a:lnTo>
                    <a:pt x="6291" y="6130"/>
                  </a:lnTo>
                  <a:lnTo>
                    <a:pt x="6264" y="6119"/>
                  </a:lnTo>
                  <a:lnTo>
                    <a:pt x="6237" y="6107"/>
                  </a:lnTo>
                  <a:lnTo>
                    <a:pt x="6211" y="6093"/>
                  </a:lnTo>
                  <a:lnTo>
                    <a:pt x="6185" y="6079"/>
                  </a:lnTo>
                  <a:lnTo>
                    <a:pt x="6160" y="6064"/>
                  </a:lnTo>
                  <a:lnTo>
                    <a:pt x="6135" y="6048"/>
                  </a:lnTo>
                  <a:lnTo>
                    <a:pt x="6111" y="6030"/>
                  </a:lnTo>
                  <a:lnTo>
                    <a:pt x="6087" y="6013"/>
                  </a:lnTo>
                  <a:lnTo>
                    <a:pt x="6065" y="5994"/>
                  </a:lnTo>
                  <a:lnTo>
                    <a:pt x="6043" y="5974"/>
                  </a:lnTo>
                  <a:lnTo>
                    <a:pt x="6021" y="5954"/>
                  </a:lnTo>
                  <a:lnTo>
                    <a:pt x="6001" y="5932"/>
                  </a:lnTo>
                  <a:lnTo>
                    <a:pt x="5981" y="5910"/>
                  </a:lnTo>
                  <a:lnTo>
                    <a:pt x="5962" y="5888"/>
                  </a:lnTo>
                  <a:lnTo>
                    <a:pt x="5945" y="5864"/>
                  </a:lnTo>
                  <a:lnTo>
                    <a:pt x="5927" y="5840"/>
                  </a:lnTo>
                  <a:lnTo>
                    <a:pt x="5911" y="5815"/>
                  </a:lnTo>
                  <a:lnTo>
                    <a:pt x="5896" y="5790"/>
                  </a:lnTo>
                  <a:lnTo>
                    <a:pt x="5882" y="5764"/>
                  </a:lnTo>
                  <a:lnTo>
                    <a:pt x="5868" y="5738"/>
                  </a:lnTo>
                  <a:lnTo>
                    <a:pt x="5856" y="5711"/>
                  </a:lnTo>
                  <a:lnTo>
                    <a:pt x="5845" y="5684"/>
                  </a:lnTo>
                  <a:lnTo>
                    <a:pt x="5835" y="5656"/>
                  </a:lnTo>
                  <a:lnTo>
                    <a:pt x="5825" y="5628"/>
                  </a:lnTo>
                  <a:lnTo>
                    <a:pt x="5817" y="5600"/>
                  </a:lnTo>
                  <a:lnTo>
                    <a:pt x="5810" y="5571"/>
                  </a:lnTo>
                  <a:lnTo>
                    <a:pt x="5804" y="5542"/>
                  </a:lnTo>
                  <a:lnTo>
                    <a:pt x="5799" y="5513"/>
                  </a:lnTo>
                  <a:lnTo>
                    <a:pt x="5795" y="5484"/>
                  </a:lnTo>
                  <a:lnTo>
                    <a:pt x="5792" y="5454"/>
                  </a:lnTo>
                  <a:lnTo>
                    <a:pt x="5791" y="5425"/>
                  </a:lnTo>
                  <a:lnTo>
                    <a:pt x="5790" y="5395"/>
                  </a:lnTo>
                  <a:close/>
                  <a:moveTo>
                    <a:pt x="4995" y="3858"/>
                  </a:moveTo>
                  <a:lnTo>
                    <a:pt x="4998" y="3888"/>
                  </a:lnTo>
                  <a:lnTo>
                    <a:pt x="4999" y="3917"/>
                  </a:lnTo>
                  <a:lnTo>
                    <a:pt x="5000" y="3947"/>
                  </a:lnTo>
                  <a:lnTo>
                    <a:pt x="4999" y="3977"/>
                  </a:lnTo>
                  <a:lnTo>
                    <a:pt x="4998" y="4006"/>
                  </a:lnTo>
                  <a:lnTo>
                    <a:pt x="4995" y="4035"/>
                  </a:lnTo>
                  <a:lnTo>
                    <a:pt x="4991" y="4065"/>
                  </a:lnTo>
                  <a:lnTo>
                    <a:pt x="4986" y="4094"/>
                  </a:lnTo>
                  <a:lnTo>
                    <a:pt x="4980" y="4123"/>
                  </a:lnTo>
                  <a:lnTo>
                    <a:pt x="4973" y="4151"/>
                  </a:lnTo>
                  <a:lnTo>
                    <a:pt x="4965" y="4180"/>
                  </a:lnTo>
                  <a:lnTo>
                    <a:pt x="4955" y="4208"/>
                  </a:lnTo>
                  <a:lnTo>
                    <a:pt x="4945" y="4235"/>
                  </a:lnTo>
                  <a:lnTo>
                    <a:pt x="4934" y="4263"/>
                  </a:lnTo>
                  <a:lnTo>
                    <a:pt x="4922" y="4290"/>
                  </a:lnTo>
                  <a:lnTo>
                    <a:pt x="4908" y="4316"/>
                  </a:lnTo>
                  <a:lnTo>
                    <a:pt x="4894" y="4342"/>
                  </a:lnTo>
                  <a:lnTo>
                    <a:pt x="4879" y="4367"/>
                  </a:lnTo>
                  <a:lnTo>
                    <a:pt x="4863" y="4392"/>
                  </a:lnTo>
                  <a:lnTo>
                    <a:pt x="4845" y="4416"/>
                  </a:lnTo>
                  <a:lnTo>
                    <a:pt x="4828" y="4440"/>
                  </a:lnTo>
                  <a:lnTo>
                    <a:pt x="4809" y="4462"/>
                  </a:lnTo>
                  <a:lnTo>
                    <a:pt x="4789" y="4484"/>
                  </a:lnTo>
                  <a:lnTo>
                    <a:pt x="4769" y="4505"/>
                  </a:lnTo>
                  <a:lnTo>
                    <a:pt x="4747" y="4526"/>
                  </a:lnTo>
                  <a:lnTo>
                    <a:pt x="4725" y="4545"/>
                  </a:lnTo>
                  <a:lnTo>
                    <a:pt x="4703" y="4564"/>
                  </a:lnTo>
                  <a:lnTo>
                    <a:pt x="4679" y="4582"/>
                  </a:lnTo>
                  <a:lnTo>
                    <a:pt x="4655" y="4599"/>
                  </a:lnTo>
                  <a:lnTo>
                    <a:pt x="4630" y="4616"/>
                  </a:lnTo>
                  <a:lnTo>
                    <a:pt x="4605" y="4631"/>
                  </a:lnTo>
                  <a:lnTo>
                    <a:pt x="4579" y="4645"/>
                  </a:lnTo>
                  <a:lnTo>
                    <a:pt x="4553" y="4659"/>
                  </a:lnTo>
                  <a:lnTo>
                    <a:pt x="4526" y="4671"/>
                  </a:lnTo>
                  <a:lnTo>
                    <a:pt x="4499" y="4682"/>
                  </a:lnTo>
                  <a:lnTo>
                    <a:pt x="4471" y="4692"/>
                  </a:lnTo>
                  <a:lnTo>
                    <a:pt x="4443" y="4702"/>
                  </a:lnTo>
                  <a:lnTo>
                    <a:pt x="4415" y="4710"/>
                  </a:lnTo>
                  <a:lnTo>
                    <a:pt x="4386" y="4717"/>
                  </a:lnTo>
                  <a:lnTo>
                    <a:pt x="4357" y="4723"/>
                  </a:lnTo>
                  <a:lnTo>
                    <a:pt x="4328" y="4728"/>
                  </a:lnTo>
                  <a:lnTo>
                    <a:pt x="4299" y="4732"/>
                  </a:lnTo>
                  <a:lnTo>
                    <a:pt x="4269" y="4735"/>
                  </a:lnTo>
                  <a:lnTo>
                    <a:pt x="4240" y="4736"/>
                  </a:lnTo>
                  <a:lnTo>
                    <a:pt x="4210" y="4737"/>
                  </a:lnTo>
                  <a:lnTo>
                    <a:pt x="4180" y="4736"/>
                  </a:lnTo>
                  <a:lnTo>
                    <a:pt x="4151" y="4735"/>
                  </a:lnTo>
                  <a:lnTo>
                    <a:pt x="4121" y="4732"/>
                  </a:lnTo>
                  <a:lnTo>
                    <a:pt x="4092" y="4728"/>
                  </a:lnTo>
                  <a:lnTo>
                    <a:pt x="4063" y="4723"/>
                  </a:lnTo>
                  <a:lnTo>
                    <a:pt x="4034" y="4717"/>
                  </a:lnTo>
                  <a:lnTo>
                    <a:pt x="4005" y="4710"/>
                  </a:lnTo>
                  <a:lnTo>
                    <a:pt x="3977" y="4702"/>
                  </a:lnTo>
                  <a:lnTo>
                    <a:pt x="3949" y="4692"/>
                  </a:lnTo>
                  <a:lnTo>
                    <a:pt x="3921" y="4682"/>
                  </a:lnTo>
                  <a:lnTo>
                    <a:pt x="3894" y="4671"/>
                  </a:lnTo>
                  <a:lnTo>
                    <a:pt x="3867" y="4659"/>
                  </a:lnTo>
                  <a:lnTo>
                    <a:pt x="3841" y="4645"/>
                  </a:lnTo>
                  <a:lnTo>
                    <a:pt x="3815" y="4631"/>
                  </a:lnTo>
                  <a:lnTo>
                    <a:pt x="3790" y="4616"/>
                  </a:lnTo>
                  <a:lnTo>
                    <a:pt x="3765" y="4599"/>
                  </a:lnTo>
                  <a:lnTo>
                    <a:pt x="3741" y="4582"/>
                  </a:lnTo>
                  <a:lnTo>
                    <a:pt x="3717" y="4564"/>
                  </a:lnTo>
                  <a:lnTo>
                    <a:pt x="3695" y="4545"/>
                  </a:lnTo>
                  <a:lnTo>
                    <a:pt x="3673" y="4526"/>
                  </a:lnTo>
                  <a:lnTo>
                    <a:pt x="3651" y="4505"/>
                  </a:lnTo>
                  <a:lnTo>
                    <a:pt x="3631" y="4484"/>
                  </a:lnTo>
                  <a:lnTo>
                    <a:pt x="3611" y="4462"/>
                  </a:lnTo>
                  <a:lnTo>
                    <a:pt x="3592" y="4440"/>
                  </a:lnTo>
                  <a:lnTo>
                    <a:pt x="3575" y="4416"/>
                  </a:lnTo>
                  <a:lnTo>
                    <a:pt x="3557" y="4392"/>
                  </a:lnTo>
                  <a:lnTo>
                    <a:pt x="3541" y="4367"/>
                  </a:lnTo>
                  <a:lnTo>
                    <a:pt x="3526" y="4342"/>
                  </a:lnTo>
                  <a:lnTo>
                    <a:pt x="3512" y="4316"/>
                  </a:lnTo>
                  <a:lnTo>
                    <a:pt x="3498" y="4290"/>
                  </a:lnTo>
                  <a:lnTo>
                    <a:pt x="3486" y="4263"/>
                  </a:lnTo>
                  <a:lnTo>
                    <a:pt x="3475" y="4235"/>
                  </a:lnTo>
                  <a:lnTo>
                    <a:pt x="3465" y="4208"/>
                  </a:lnTo>
                  <a:lnTo>
                    <a:pt x="3455" y="4180"/>
                  </a:lnTo>
                  <a:lnTo>
                    <a:pt x="3447" y="4151"/>
                  </a:lnTo>
                  <a:lnTo>
                    <a:pt x="3440" y="4123"/>
                  </a:lnTo>
                  <a:lnTo>
                    <a:pt x="3434" y="4094"/>
                  </a:lnTo>
                  <a:lnTo>
                    <a:pt x="3429" y="4065"/>
                  </a:lnTo>
                  <a:lnTo>
                    <a:pt x="3425" y="4035"/>
                  </a:lnTo>
                  <a:lnTo>
                    <a:pt x="3422" y="4006"/>
                  </a:lnTo>
                  <a:lnTo>
                    <a:pt x="3421" y="3977"/>
                  </a:lnTo>
                  <a:lnTo>
                    <a:pt x="3420" y="3947"/>
                  </a:lnTo>
                  <a:lnTo>
                    <a:pt x="3421" y="3917"/>
                  </a:lnTo>
                  <a:lnTo>
                    <a:pt x="3422" y="3888"/>
                  </a:lnTo>
                  <a:lnTo>
                    <a:pt x="3425" y="3858"/>
                  </a:lnTo>
                  <a:lnTo>
                    <a:pt x="3429" y="3829"/>
                  </a:lnTo>
                  <a:lnTo>
                    <a:pt x="3434" y="3800"/>
                  </a:lnTo>
                  <a:lnTo>
                    <a:pt x="3440" y="3771"/>
                  </a:lnTo>
                  <a:lnTo>
                    <a:pt x="3447" y="3742"/>
                  </a:lnTo>
                  <a:lnTo>
                    <a:pt x="3455" y="3714"/>
                  </a:lnTo>
                  <a:lnTo>
                    <a:pt x="3465" y="3686"/>
                  </a:lnTo>
                  <a:lnTo>
                    <a:pt x="3475" y="3658"/>
                  </a:lnTo>
                  <a:lnTo>
                    <a:pt x="3486" y="3631"/>
                  </a:lnTo>
                  <a:lnTo>
                    <a:pt x="3498" y="3604"/>
                  </a:lnTo>
                  <a:lnTo>
                    <a:pt x="3512" y="3578"/>
                  </a:lnTo>
                  <a:lnTo>
                    <a:pt x="3526" y="3552"/>
                  </a:lnTo>
                  <a:lnTo>
                    <a:pt x="3541" y="3527"/>
                  </a:lnTo>
                  <a:lnTo>
                    <a:pt x="3557" y="3502"/>
                  </a:lnTo>
                  <a:lnTo>
                    <a:pt x="3575" y="3478"/>
                  </a:lnTo>
                  <a:lnTo>
                    <a:pt x="3592" y="3454"/>
                  </a:lnTo>
                  <a:lnTo>
                    <a:pt x="3611" y="3432"/>
                  </a:lnTo>
                  <a:lnTo>
                    <a:pt x="3631" y="3410"/>
                  </a:lnTo>
                  <a:lnTo>
                    <a:pt x="3651" y="3388"/>
                  </a:lnTo>
                  <a:lnTo>
                    <a:pt x="3673" y="3368"/>
                  </a:lnTo>
                  <a:lnTo>
                    <a:pt x="3695" y="3348"/>
                  </a:lnTo>
                  <a:lnTo>
                    <a:pt x="3717" y="3329"/>
                  </a:lnTo>
                  <a:lnTo>
                    <a:pt x="3741" y="3312"/>
                  </a:lnTo>
                  <a:lnTo>
                    <a:pt x="3765" y="3294"/>
                  </a:lnTo>
                  <a:lnTo>
                    <a:pt x="3790" y="3278"/>
                  </a:lnTo>
                  <a:lnTo>
                    <a:pt x="3815" y="3263"/>
                  </a:lnTo>
                  <a:lnTo>
                    <a:pt x="3841" y="3249"/>
                  </a:lnTo>
                  <a:lnTo>
                    <a:pt x="3867" y="3235"/>
                  </a:lnTo>
                  <a:lnTo>
                    <a:pt x="3894" y="3223"/>
                  </a:lnTo>
                  <a:lnTo>
                    <a:pt x="3921" y="3211"/>
                  </a:lnTo>
                  <a:lnTo>
                    <a:pt x="3949" y="3201"/>
                  </a:lnTo>
                  <a:lnTo>
                    <a:pt x="3977" y="3192"/>
                  </a:lnTo>
                  <a:lnTo>
                    <a:pt x="4005" y="3184"/>
                  </a:lnTo>
                  <a:lnTo>
                    <a:pt x="4034" y="3177"/>
                  </a:lnTo>
                  <a:lnTo>
                    <a:pt x="4063" y="3171"/>
                  </a:lnTo>
                  <a:lnTo>
                    <a:pt x="4092" y="3166"/>
                  </a:lnTo>
                  <a:lnTo>
                    <a:pt x="4121" y="3162"/>
                  </a:lnTo>
                  <a:lnTo>
                    <a:pt x="4151" y="3159"/>
                  </a:lnTo>
                  <a:lnTo>
                    <a:pt x="4180" y="3158"/>
                  </a:lnTo>
                  <a:lnTo>
                    <a:pt x="4210" y="3157"/>
                  </a:lnTo>
                  <a:lnTo>
                    <a:pt x="4240" y="3158"/>
                  </a:lnTo>
                  <a:lnTo>
                    <a:pt x="4269" y="3159"/>
                  </a:lnTo>
                  <a:lnTo>
                    <a:pt x="4299" y="3162"/>
                  </a:lnTo>
                  <a:lnTo>
                    <a:pt x="4328" y="3166"/>
                  </a:lnTo>
                  <a:lnTo>
                    <a:pt x="4357" y="3171"/>
                  </a:lnTo>
                  <a:lnTo>
                    <a:pt x="4386" y="3177"/>
                  </a:lnTo>
                  <a:lnTo>
                    <a:pt x="4415" y="3184"/>
                  </a:lnTo>
                  <a:lnTo>
                    <a:pt x="4443" y="3192"/>
                  </a:lnTo>
                  <a:lnTo>
                    <a:pt x="4471" y="3201"/>
                  </a:lnTo>
                  <a:lnTo>
                    <a:pt x="4499" y="3211"/>
                  </a:lnTo>
                  <a:lnTo>
                    <a:pt x="4526" y="3223"/>
                  </a:lnTo>
                  <a:lnTo>
                    <a:pt x="4553" y="3235"/>
                  </a:lnTo>
                  <a:lnTo>
                    <a:pt x="4579" y="3249"/>
                  </a:lnTo>
                  <a:lnTo>
                    <a:pt x="4605" y="3263"/>
                  </a:lnTo>
                  <a:lnTo>
                    <a:pt x="4630" y="3278"/>
                  </a:lnTo>
                  <a:lnTo>
                    <a:pt x="4655" y="3294"/>
                  </a:lnTo>
                  <a:lnTo>
                    <a:pt x="4679" y="3312"/>
                  </a:lnTo>
                  <a:lnTo>
                    <a:pt x="4703" y="3329"/>
                  </a:lnTo>
                  <a:lnTo>
                    <a:pt x="4725" y="3348"/>
                  </a:lnTo>
                  <a:lnTo>
                    <a:pt x="4747" y="3368"/>
                  </a:lnTo>
                  <a:lnTo>
                    <a:pt x="4769" y="3388"/>
                  </a:lnTo>
                  <a:lnTo>
                    <a:pt x="4789" y="3410"/>
                  </a:lnTo>
                  <a:lnTo>
                    <a:pt x="4809" y="3432"/>
                  </a:lnTo>
                  <a:lnTo>
                    <a:pt x="4828" y="3454"/>
                  </a:lnTo>
                  <a:lnTo>
                    <a:pt x="4845" y="3478"/>
                  </a:lnTo>
                  <a:lnTo>
                    <a:pt x="4863" y="3502"/>
                  </a:lnTo>
                  <a:lnTo>
                    <a:pt x="4879" y="3527"/>
                  </a:lnTo>
                  <a:lnTo>
                    <a:pt x="4894" y="3552"/>
                  </a:lnTo>
                  <a:lnTo>
                    <a:pt x="4908" y="3578"/>
                  </a:lnTo>
                  <a:lnTo>
                    <a:pt x="4922" y="3604"/>
                  </a:lnTo>
                  <a:lnTo>
                    <a:pt x="4934" y="3631"/>
                  </a:lnTo>
                  <a:lnTo>
                    <a:pt x="4945" y="3658"/>
                  </a:lnTo>
                  <a:lnTo>
                    <a:pt x="4955" y="3686"/>
                  </a:lnTo>
                  <a:lnTo>
                    <a:pt x="4965" y="3714"/>
                  </a:lnTo>
                  <a:lnTo>
                    <a:pt x="4973" y="3742"/>
                  </a:lnTo>
                  <a:lnTo>
                    <a:pt x="4980" y="3771"/>
                  </a:lnTo>
                  <a:lnTo>
                    <a:pt x="4986" y="3800"/>
                  </a:lnTo>
                  <a:lnTo>
                    <a:pt x="4991" y="3829"/>
                  </a:lnTo>
                  <a:lnTo>
                    <a:pt x="4995" y="3858"/>
                  </a:lnTo>
                  <a:close/>
                  <a:moveTo>
                    <a:pt x="5000" y="3947"/>
                  </a:moveTo>
                  <a:lnTo>
                    <a:pt x="5001" y="3917"/>
                  </a:lnTo>
                  <a:lnTo>
                    <a:pt x="5002" y="3888"/>
                  </a:lnTo>
                  <a:lnTo>
                    <a:pt x="5005" y="3858"/>
                  </a:lnTo>
                  <a:lnTo>
                    <a:pt x="5009" y="3829"/>
                  </a:lnTo>
                  <a:lnTo>
                    <a:pt x="5014" y="3800"/>
                  </a:lnTo>
                  <a:lnTo>
                    <a:pt x="5020" y="3771"/>
                  </a:lnTo>
                  <a:lnTo>
                    <a:pt x="5027" y="3742"/>
                  </a:lnTo>
                  <a:lnTo>
                    <a:pt x="5035" y="3714"/>
                  </a:lnTo>
                  <a:lnTo>
                    <a:pt x="5045" y="3686"/>
                  </a:lnTo>
                  <a:lnTo>
                    <a:pt x="5055" y="3658"/>
                  </a:lnTo>
                  <a:lnTo>
                    <a:pt x="5066" y="3631"/>
                  </a:lnTo>
                  <a:lnTo>
                    <a:pt x="5078" y="3604"/>
                  </a:lnTo>
                  <a:lnTo>
                    <a:pt x="5092" y="3578"/>
                  </a:lnTo>
                  <a:lnTo>
                    <a:pt x="5106" y="3552"/>
                  </a:lnTo>
                  <a:lnTo>
                    <a:pt x="5121" y="3527"/>
                  </a:lnTo>
                  <a:lnTo>
                    <a:pt x="5137" y="3502"/>
                  </a:lnTo>
                  <a:lnTo>
                    <a:pt x="5155" y="3478"/>
                  </a:lnTo>
                  <a:lnTo>
                    <a:pt x="5172" y="3454"/>
                  </a:lnTo>
                  <a:lnTo>
                    <a:pt x="5191" y="3432"/>
                  </a:lnTo>
                  <a:lnTo>
                    <a:pt x="5211" y="3410"/>
                  </a:lnTo>
                  <a:lnTo>
                    <a:pt x="5231" y="3388"/>
                  </a:lnTo>
                  <a:lnTo>
                    <a:pt x="5253" y="3368"/>
                  </a:lnTo>
                  <a:lnTo>
                    <a:pt x="5275" y="3348"/>
                  </a:lnTo>
                  <a:lnTo>
                    <a:pt x="5297" y="3329"/>
                  </a:lnTo>
                  <a:lnTo>
                    <a:pt x="5321" y="3312"/>
                  </a:lnTo>
                  <a:lnTo>
                    <a:pt x="5345" y="3294"/>
                  </a:lnTo>
                  <a:lnTo>
                    <a:pt x="5370" y="3278"/>
                  </a:lnTo>
                  <a:lnTo>
                    <a:pt x="5395" y="3263"/>
                  </a:lnTo>
                  <a:lnTo>
                    <a:pt x="5421" y="3249"/>
                  </a:lnTo>
                  <a:lnTo>
                    <a:pt x="5447" y="3235"/>
                  </a:lnTo>
                  <a:lnTo>
                    <a:pt x="5474" y="3223"/>
                  </a:lnTo>
                  <a:lnTo>
                    <a:pt x="5501" y="3211"/>
                  </a:lnTo>
                  <a:lnTo>
                    <a:pt x="5529" y="3201"/>
                  </a:lnTo>
                  <a:lnTo>
                    <a:pt x="5557" y="3192"/>
                  </a:lnTo>
                  <a:lnTo>
                    <a:pt x="5585" y="3184"/>
                  </a:lnTo>
                  <a:lnTo>
                    <a:pt x="5614" y="3177"/>
                  </a:lnTo>
                  <a:lnTo>
                    <a:pt x="5643" y="3171"/>
                  </a:lnTo>
                  <a:lnTo>
                    <a:pt x="5672" y="3166"/>
                  </a:lnTo>
                  <a:lnTo>
                    <a:pt x="5701" y="3162"/>
                  </a:lnTo>
                  <a:lnTo>
                    <a:pt x="5731" y="3159"/>
                  </a:lnTo>
                  <a:lnTo>
                    <a:pt x="5760" y="3158"/>
                  </a:lnTo>
                  <a:lnTo>
                    <a:pt x="5790" y="3157"/>
                  </a:lnTo>
                  <a:lnTo>
                    <a:pt x="5820" y="3158"/>
                  </a:lnTo>
                  <a:lnTo>
                    <a:pt x="5849" y="3159"/>
                  </a:lnTo>
                  <a:lnTo>
                    <a:pt x="5879" y="3162"/>
                  </a:lnTo>
                  <a:lnTo>
                    <a:pt x="5908" y="3166"/>
                  </a:lnTo>
                  <a:lnTo>
                    <a:pt x="5937" y="3171"/>
                  </a:lnTo>
                  <a:lnTo>
                    <a:pt x="5966" y="3177"/>
                  </a:lnTo>
                  <a:lnTo>
                    <a:pt x="5995" y="3184"/>
                  </a:lnTo>
                  <a:lnTo>
                    <a:pt x="6023" y="3192"/>
                  </a:lnTo>
                  <a:lnTo>
                    <a:pt x="6051" y="3201"/>
                  </a:lnTo>
                  <a:lnTo>
                    <a:pt x="6079" y="3211"/>
                  </a:lnTo>
                  <a:lnTo>
                    <a:pt x="6106" y="3223"/>
                  </a:lnTo>
                  <a:lnTo>
                    <a:pt x="6133" y="3235"/>
                  </a:lnTo>
                  <a:lnTo>
                    <a:pt x="6159" y="3249"/>
                  </a:lnTo>
                  <a:lnTo>
                    <a:pt x="6185" y="3263"/>
                  </a:lnTo>
                  <a:lnTo>
                    <a:pt x="6210" y="3278"/>
                  </a:lnTo>
                  <a:lnTo>
                    <a:pt x="6235" y="3294"/>
                  </a:lnTo>
                  <a:lnTo>
                    <a:pt x="6259" y="3312"/>
                  </a:lnTo>
                  <a:lnTo>
                    <a:pt x="6283" y="3329"/>
                  </a:lnTo>
                  <a:lnTo>
                    <a:pt x="6305" y="3348"/>
                  </a:lnTo>
                  <a:lnTo>
                    <a:pt x="6327" y="3368"/>
                  </a:lnTo>
                  <a:lnTo>
                    <a:pt x="6349" y="3388"/>
                  </a:lnTo>
                  <a:lnTo>
                    <a:pt x="6369" y="3410"/>
                  </a:lnTo>
                  <a:lnTo>
                    <a:pt x="6389" y="3432"/>
                  </a:lnTo>
                  <a:lnTo>
                    <a:pt x="6408" y="3454"/>
                  </a:lnTo>
                  <a:lnTo>
                    <a:pt x="6425" y="3478"/>
                  </a:lnTo>
                  <a:lnTo>
                    <a:pt x="6443" y="3502"/>
                  </a:lnTo>
                  <a:lnTo>
                    <a:pt x="6459" y="3527"/>
                  </a:lnTo>
                  <a:lnTo>
                    <a:pt x="6474" y="3552"/>
                  </a:lnTo>
                  <a:lnTo>
                    <a:pt x="6488" y="3578"/>
                  </a:lnTo>
                  <a:lnTo>
                    <a:pt x="6502" y="3604"/>
                  </a:lnTo>
                  <a:lnTo>
                    <a:pt x="6514" y="3631"/>
                  </a:lnTo>
                  <a:lnTo>
                    <a:pt x="6525" y="3658"/>
                  </a:lnTo>
                  <a:lnTo>
                    <a:pt x="6535" y="3686"/>
                  </a:lnTo>
                  <a:lnTo>
                    <a:pt x="6545" y="3714"/>
                  </a:lnTo>
                  <a:lnTo>
                    <a:pt x="6553" y="3742"/>
                  </a:lnTo>
                  <a:lnTo>
                    <a:pt x="6560" y="3771"/>
                  </a:lnTo>
                  <a:lnTo>
                    <a:pt x="6566" y="3800"/>
                  </a:lnTo>
                  <a:lnTo>
                    <a:pt x="6571" y="3829"/>
                  </a:lnTo>
                  <a:lnTo>
                    <a:pt x="6575" y="3858"/>
                  </a:lnTo>
                  <a:lnTo>
                    <a:pt x="6578" y="3888"/>
                  </a:lnTo>
                  <a:lnTo>
                    <a:pt x="6579" y="3917"/>
                  </a:lnTo>
                  <a:lnTo>
                    <a:pt x="6580" y="3947"/>
                  </a:lnTo>
                  <a:lnTo>
                    <a:pt x="6579" y="3977"/>
                  </a:lnTo>
                  <a:lnTo>
                    <a:pt x="6578" y="4006"/>
                  </a:lnTo>
                  <a:lnTo>
                    <a:pt x="6575" y="4035"/>
                  </a:lnTo>
                  <a:lnTo>
                    <a:pt x="6571" y="4065"/>
                  </a:lnTo>
                  <a:lnTo>
                    <a:pt x="6566" y="4094"/>
                  </a:lnTo>
                  <a:lnTo>
                    <a:pt x="6560" y="4123"/>
                  </a:lnTo>
                  <a:lnTo>
                    <a:pt x="6553" y="4151"/>
                  </a:lnTo>
                  <a:lnTo>
                    <a:pt x="6545" y="4180"/>
                  </a:lnTo>
                  <a:lnTo>
                    <a:pt x="6535" y="4208"/>
                  </a:lnTo>
                  <a:lnTo>
                    <a:pt x="6525" y="4235"/>
                  </a:lnTo>
                  <a:lnTo>
                    <a:pt x="6514" y="4263"/>
                  </a:lnTo>
                  <a:lnTo>
                    <a:pt x="6502" y="4290"/>
                  </a:lnTo>
                  <a:lnTo>
                    <a:pt x="6488" y="4316"/>
                  </a:lnTo>
                  <a:lnTo>
                    <a:pt x="6474" y="4342"/>
                  </a:lnTo>
                  <a:lnTo>
                    <a:pt x="6459" y="4367"/>
                  </a:lnTo>
                  <a:lnTo>
                    <a:pt x="6443" y="4392"/>
                  </a:lnTo>
                  <a:lnTo>
                    <a:pt x="6425" y="4416"/>
                  </a:lnTo>
                  <a:lnTo>
                    <a:pt x="6408" y="4440"/>
                  </a:lnTo>
                  <a:lnTo>
                    <a:pt x="6389" y="4462"/>
                  </a:lnTo>
                  <a:lnTo>
                    <a:pt x="6369" y="4484"/>
                  </a:lnTo>
                  <a:lnTo>
                    <a:pt x="6349" y="4505"/>
                  </a:lnTo>
                  <a:lnTo>
                    <a:pt x="6327" y="4526"/>
                  </a:lnTo>
                  <a:lnTo>
                    <a:pt x="6305" y="4545"/>
                  </a:lnTo>
                  <a:lnTo>
                    <a:pt x="6283" y="4564"/>
                  </a:lnTo>
                  <a:lnTo>
                    <a:pt x="6259" y="4582"/>
                  </a:lnTo>
                  <a:lnTo>
                    <a:pt x="6235" y="4599"/>
                  </a:lnTo>
                  <a:lnTo>
                    <a:pt x="6210" y="4616"/>
                  </a:lnTo>
                  <a:lnTo>
                    <a:pt x="6185" y="4631"/>
                  </a:lnTo>
                  <a:lnTo>
                    <a:pt x="6159" y="4645"/>
                  </a:lnTo>
                  <a:lnTo>
                    <a:pt x="6133" y="4659"/>
                  </a:lnTo>
                  <a:lnTo>
                    <a:pt x="6106" y="4671"/>
                  </a:lnTo>
                  <a:lnTo>
                    <a:pt x="6079" y="4682"/>
                  </a:lnTo>
                  <a:lnTo>
                    <a:pt x="6051" y="4692"/>
                  </a:lnTo>
                  <a:lnTo>
                    <a:pt x="6023" y="4702"/>
                  </a:lnTo>
                  <a:lnTo>
                    <a:pt x="5995" y="4710"/>
                  </a:lnTo>
                  <a:lnTo>
                    <a:pt x="5966" y="4717"/>
                  </a:lnTo>
                  <a:lnTo>
                    <a:pt x="5937" y="4723"/>
                  </a:lnTo>
                  <a:lnTo>
                    <a:pt x="5908" y="4728"/>
                  </a:lnTo>
                  <a:lnTo>
                    <a:pt x="5879" y="4732"/>
                  </a:lnTo>
                  <a:lnTo>
                    <a:pt x="5849" y="4735"/>
                  </a:lnTo>
                  <a:lnTo>
                    <a:pt x="5820" y="4736"/>
                  </a:lnTo>
                  <a:lnTo>
                    <a:pt x="5790" y="4737"/>
                  </a:lnTo>
                  <a:lnTo>
                    <a:pt x="5760" y="4736"/>
                  </a:lnTo>
                  <a:lnTo>
                    <a:pt x="5731" y="4735"/>
                  </a:lnTo>
                  <a:lnTo>
                    <a:pt x="5701" y="4732"/>
                  </a:lnTo>
                  <a:lnTo>
                    <a:pt x="5672" y="4728"/>
                  </a:lnTo>
                  <a:lnTo>
                    <a:pt x="5643" y="4723"/>
                  </a:lnTo>
                  <a:lnTo>
                    <a:pt x="5614" y="4717"/>
                  </a:lnTo>
                  <a:lnTo>
                    <a:pt x="5585" y="4710"/>
                  </a:lnTo>
                  <a:lnTo>
                    <a:pt x="5557" y="4702"/>
                  </a:lnTo>
                  <a:lnTo>
                    <a:pt x="5529" y="4692"/>
                  </a:lnTo>
                  <a:lnTo>
                    <a:pt x="5501" y="4682"/>
                  </a:lnTo>
                  <a:lnTo>
                    <a:pt x="5474" y="4671"/>
                  </a:lnTo>
                  <a:lnTo>
                    <a:pt x="5447" y="4659"/>
                  </a:lnTo>
                  <a:lnTo>
                    <a:pt x="5421" y="4645"/>
                  </a:lnTo>
                  <a:lnTo>
                    <a:pt x="5395" y="4631"/>
                  </a:lnTo>
                  <a:lnTo>
                    <a:pt x="5370" y="4616"/>
                  </a:lnTo>
                  <a:lnTo>
                    <a:pt x="5345" y="4599"/>
                  </a:lnTo>
                  <a:lnTo>
                    <a:pt x="5321" y="4582"/>
                  </a:lnTo>
                  <a:lnTo>
                    <a:pt x="5297" y="4564"/>
                  </a:lnTo>
                  <a:lnTo>
                    <a:pt x="5275" y="4545"/>
                  </a:lnTo>
                  <a:lnTo>
                    <a:pt x="5253" y="4526"/>
                  </a:lnTo>
                  <a:lnTo>
                    <a:pt x="5231" y="4505"/>
                  </a:lnTo>
                  <a:lnTo>
                    <a:pt x="5211" y="4484"/>
                  </a:lnTo>
                  <a:lnTo>
                    <a:pt x="5191" y="4462"/>
                  </a:lnTo>
                  <a:lnTo>
                    <a:pt x="5172" y="4440"/>
                  </a:lnTo>
                  <a:lnTo>
                    <a:pt x="5155" y="4416"/>
                  </a:lnTo>
                  <a:lnTo>
                    <a:pt x="5137" y="4392"/>
                  </a:lnTo>
                  <a:lnTo>
                    <a:pt x="5121" y="4367"/>
                  </a:lnTo>
                  <a:lnTo>
                    <a:pt x="5106" y="4342"/>
                  </a:lnTo>
                  <a:lnTo>
                    <a:pt x="5092" y="4316"/>
                  </a:lnTo>
                  <a:lnTo>
                    <a:pt x="5078" y="4290"/>
                  </a:lnTo>
                  <a:lnTo>
                    <a:pt x="5066" y="4263"/>
                  </a:lnTo>
                  <a:lnTo>
                    <a:pt x="5055" y="4235"/>
                  </a:lnTo>
                  <a:lnTo>
                    <a:pt x="5045" y="4208"/>
                  </a:lnTo>
                  <a:lnTo>
                    <a:pt x="5035" y="4180"/>
                  </a:lnTo>
                  <a:lnTo>
                    <a:pt x="5027" y="4151"/>
                  </a:lnTo>
                  <a:lnTo>
                    <a:pt x="5020" y="4123"/>
                  </a:lnTo>
                  <a:lnTo>
                    <a:pt x="5014" y="4094"/>
                  </a:lnTo>
                  <a:lnTo>
                    <a:pt x="5009" y="4065"/>
                  </a:lnTo>
                  <a:lnTo>
                    <a:pt x="5005" y="4035"/>
                  </a:lnTo>
                  <a:lnTo>
                    <a:pt x="5002" y="4006"/>
                  </a:lnTo>
                  <a:lnTo>
                    <a:pt x="5001" y="3977"/>
                  </a:lnTo>
                  <a:lnTo>
                    <a:pt x="5000" y="3947"/>
                  </a:lnTo>
                  <a:close/>
                  <a:moveTo>
                    <a:pt x="4995" y="6755"/>
                  </a:moveTo>
                  <a:lnTo>
                    <a:pt x="4998" y="6784"/>
                  </a:lnTo>
                  <a:lnTo>
                    <a:pt x="4999" y="6813"/>
                  </a:lnTo>
                  <a:lnTo>
                    <a:pt x="5000" y="6843"/>
                  </a:lnTo>
                  <a:lnTo>
                    <a:pt x="5001" y="6813"/>
                  </a:lnTo>
                  <a:lnTo>
                    <a:pt x="5002" y="6784"/>
                  </a:lnTo>
                  <a:lnTo>
                    <a:pt x="5005" y="6755"/>
                  </a:lnTo>
                  <a:lnTo>
                    <a:pt x="5009" y="6725"/>
                  </a:lnTo>
                  <a:lnTo>
                    <a:pt x="5014" y="6696"/>
                  </a:lnTo>
                  <a:lnTo>
                    <a:pt x="5020" y="6667"/>
                  </a:lnTo>
                  <a:lnTo>
                    <a:pt x="5027" y="6639"/>
                  </a:lnTo>
                  <a:lnTo>
                    <a:pt x="5035" y="6610"/>
                  </a:lnTo>
                  <a:lnTo>
                    <a:pt x="5045" y="6582"/>
                  </a:lnTo>
                  <a:lnTo>
                    <a:pt x="5055" y="6555"/>
                  </a:lnTo>
                  <a:lnTo>
                    <a:pt x="5066" y="6527"/>
                  </a:lnTo>
                  <a:lnTo>
                    <a:pt x="5078" y="6500"/>
                  </a:lnTo>
                  <a:lnTo>
                    <a:pt x="5092" y="6474"/>
                  </a:lnTo>
                  <a:lnTo>
                    <a:pt x="5106" y="6448"/>
                  </a:lnTo>
                  <a:lnTo>
                    <a:pt x="5121" y="6423"/>
                  </a:lnTo>
                  <a:lnTo>
                    <a:pt x="5137" y="6398"/>
                  </a:lnTo>
                  <a:lnTo>
                    <a:pt x="5155" y="6374"/>
                  </a:lnTo>
                  <a:lnTo>
                    <a:pt x="5172" y="6350"/>
                  </a:lnTo>
                  <a:lnTo>
                    <a:pt x="5191" y="6328"/>
                  </a:lnTo>
                  <a:lnTo>
                    <a:pt x="5211" y="6306"/>
                  </a:lnTo>
                  <a:lnTo>
                    <a:pt x="5231" y="6285"/>
                  </a:lnTo>
                  <a:lnTo>
                    <a:pt x="5253" y="6264"/>
                  </a:lnTo>
                  <a:lnTo>
                    <a:pt x="5275" y="6245"/>
                  </a:lnTo>
                  <a:lnTo>
                    <a:pt x="5297" y="6226"/>
                  </a:lnTo>
                  <a:lnTo>
                    <a:pt x="5321" y="6208"/>
                  </a:lnTo>
                  <a:lnTo>
                    <a:pt x="5345" y="6191"/>
                  </a:lnTo>
                  <a:lnTo>
                    <a:pt x="5370" y="6174"/>
                  </a:lnTo>
                  <a:lnTo>
                    <a:pt x="5395" y="6159"/>
                  </a:lnTo>
                  <a:lnTo>
                    <a:pt x="5421" y="6145"/>
                  </a:lnTo>
                  <a:lnTo>
                    <a:pt x="5447" y="6131"/>
                  </a:lnTo>
                  <a:lnTo>
                    <a:pt x="5474" y="6119"/>
                  </a:lnTo>
                  <a:lnTo>
                    <a:pt x="5501" y="6108"/>
                  </a:lnTo>
                  <a:lnTo>
                    <a:pt x="5529" y="6098"/>
                  </a:lnTo>
                  <a:lnTo>
                    <a:pt x="5557" y="6088"/>
                  </a:lnTo>
                  <a:lnTo>
                    <a:pt x="5585" y="6080"/>
                  </a:lnTo>
                  <a:lnTo>
                    <a:pt x="5614" y="6073"/>
                  </a:lnTo>
                  <a:lnTo>
                    <a:pt x="5643" y="6067"/>
                  </a:lnTo>
                  <a:lnTo>
                    <a:pt x="5672" y="6062"/>
                  </a:lnTo>
                  <a:lnTo>
                    <a:pt x="5701" y="6058"/>
                  </a:lnTo>
                  <a:lnTo>
                    <a:pt x="5731" y="6055"/>
                  </a:lnTo>
                  <a:lnTo>
                    <a:pt x="5760" y="6054"/>
                  </a:lnTo>
                  <a:lnTo>
                    <a:pt x="5790" y="6053"/>
                  </a:lnTo>
                  <a:lnTo>
                    <a:pt x="5820" y="6054"/>
                  </a:lnTo>
                  <a:lnTo>
                    <a:pt x="5849" y="6055"/>
                  </a:lnTo>
                  <a:lnTo>
                    <a:pt x="5879" y="6058"/>
                  </a:lnTo>
                  <a:lnTo>
                    <a:pt x="5908" y="6062"/>
                  </a:lnTo>
                  <a:lnTo>
                    <a:pt x="5937" y="6067"/>
                  </a:lnTo>
                  <a:lnTo>
                    <a:pt x="5966" y="6073"/>
                  </a:lnTo>
                  <a:lnTo>
                    <a:pt x="5995" y="6080"/>
                  </a:lnTo>
                  <a:lnTo>
                    <a:pt x="6023" y="6088"/>
                  </a:lnTo>
                  <a:lnTo>
                    <a:pt x="6051" y="6098"/>
                  </a:lnTo>
                  <a:lnTo>
                    <a:pt x="6079" y="6108"/>
                  </a:lnTo>
                  <a:lnTo>
                    <a:pt x="6106" y="6119"/>
                  </a:lnTo>
                  <a:lnTo>
                    <a:pt x="6133" y="6131"/>
                  </a:lnTo>
                  <a:lnTo>
                    <a:pt x="6159" y="6145"/>
                  </a:lnTo>
                  <a:lnTo>
                    <a:pt x="6185" y="6159"/>
                  </a:lnTo>
                  <a:lnTo>
                    <a:pt x="6210" y="6174"/>
                  </a:lnTo>
                  <a:lnTo>
                    <a:pt x="6235" y="6191"/>
                  </a:lnTo>
                  <a:lnTo>
                    <a:pt x="6259" y="6208"/>
                  </a:lnTo>
                  <a:lnTo>
                    <a:pt x="6283" y="6226"/>
                  </a:lnTo>
                  <a:lnTo>
                    <a:pt x="6305" y="6245"/>
                  </a:lnTo>
                  <a:lnTo>
                    <a:pt x="6327" y="6264"/>
                  </a:lnTo>
                  <a:lnTo>
                    <a:pt x="6349" y="6285"/>
                  </a:lnTo>
                  <a:lnTo>
                    <a:pt x="6369" y="6306"/>
                  </a:lnTo>
                  <a:lnTo>
                    <a:pt x="6389" y="6328"/>
                  </a:lnTo>
                  <a:lnTo>
                    <a:pt x="6408" y="6350"/>
                  </a:lnTo>
                  <a:lnTo>
                    <a:pt x="6425" y="6374"/>
                  </a:lnTo>
                  <a:lnTo>
                    <a:pt x="6443" y="6398"/>
                  </a:lnTo>
                  <a:lnTo>
                    <a:pt x="6459" y="6423"/>
                  </a:lnTo>
                  <a:lnTo>
                    <a:pt x="6474" y="6448"/>
                  </a:lnTo>
                  <a:lnTo>
                    <a:pt x="6488" y="6474"/>
                  </a:lnTo>
                  <a:lnTo>
                    <a:pt x="6502" y="6500"/>
                  </a:lnTo>
                  <a:lnTo>
                    <a:pt x="6514" y="6527"/>
                  </a:lnTo>
                  <a:lnTo>
                    <a:pt x="6525" y="6555"/>
                  </a:lnTo>
                  <a:lnTo>
                    <a:pt x="6535" y="6582"/>
                  </a:lnTo>
                  <a:lnTo>
                    <a:pt x="6545" y="6610"/>
                  </a:lnTo>
                  <a:lnTo>
                    <a:pt x="6553" y="6639"/>
                  </a:lnTo>
                  <a:lnTo>
                    <a:pt x="6560" y="6667"/>
                  </a:lnTo>
                  <a:lnTo>
                    <a:pt x="6566" y="6696"/>
                  </a:lnTo>
                  <a:lnTo>
                    <a:pt x="6571" y="6725"/>
                  </a:lnTo>
                  <a:lnTo>
                    <a:pt x="6575" y="6755"/>
                  </a:lnTo>
                  <a:lnTo>
                    <a:pt x="6578" y="6784"/>
                  </a:lnTo>
                  <a:lnTo>
                    <a:pt x="6579" y="6813"/>
                  </a:lnTo>
                  <a:lnTo>
                    <a:pt x="6580" y="6843"/>
                  </a:lnTo>
                  <a:lnTo>
                    <a:pt x="6579" y="6873"/>
                  </a:lnTo>
                  <a:lnTo>
                    <a:pt x="6578" y="6902"/>
                  </a:lnTo>
                  <a:lnTo>
                    <a:pt x="6575" y="6932"/>
                  </a:lnTo>
                  <a:lnTo>
                    <a:pt x="6571" y="6961"/>
                  </a:lnTo>
                  <a:lnTo>
                    <a:pt x="6566" y="6990"/>
                  </a:lnTo>
                  <a:lnTo>
                    <a:pt x="6560" y="7019"/>
                  </a:lnTo>
                  <a:lnTo>
                    <a:pt x="6553" y="7048"/>
                  </a:lnTo>
                  <a:lnTo>
                    <a:pt x="6545" y="7076"/>
                  </a:lnTo>
                  <a:lnTo>
                    <a:pt x="6535" y="7104"/>
                  </a:lnTo>
                  <a:lnTo>
                    <a:pt x="6525" y="7132"/>
                  </a:lnTo>
                  <a:lnTo>
                    <a:pt x="6514" y="7159"/>
                  </a:lnTo>
                  <a:lnTo>
                    <a:pt x="6502" y="7186"/>
                  </a:lnTo>
                  <a:lnTo>
                    <a:pt x="6488" y="7212"/>
                  </a:lnTo>
                  <a:lnTo>
                    <a:pt x="6474" y="7238"/>
                  </a:lnTo>
                  <a:lnTo>
                    <a:pt x="6459" y="7263"/>
                  </a:lnTo>
                  <a:lnTo>
                    <a:pt x="6443" y="7288"/>
                  </a:lnTo>
                  <a:lnTo>
                    <a:pt x="6425" y="7312"/>
                  </a:lnTo>
                  <a:lnTo>
                    <a:pt x="6408" y="7336"/>
                  </a:lnTo>
                  <a:lnTo>
                    <a:pt x="6389" y="7358"/>
                  </a:lnTo>
                  <a:lnTo>
                    <a:pt x="6369" y="7380"/>
                  </a:lnTo>
                  <a:lnTo>
                    <a:pt x="6349" y="7402"/>
                  </a:lnTo>
                  <a:lnTo>
                    <a:pt x="6327" y="7422"/>
                  </a:lnTo>
                  <a:lnTo>
                    <a:pt x="6305" y="7442"/>
                  </a:lnTo>
                  <a:lnTo>
                    <a:pt x="6283" y="7461"/>
                  </a:lnTo>
                  <a:lnTo>
                    <a:pt x="6259" y="7478"/>
                  </a:lnTo>
                  <a:lnTo>
                    <a:pt x="6235" y="7496"/>
                  </a:lnTo>
                  <a:lnTo>
                    <a:pt x="6210" y="7512"/>
                  </a:lnTo>
                  <a:lnTo>
                    <a:pt x="6185" y="7527"/>
                  </a:lnTo>
                  <a:lnTo>
                    <a:pt x="6159" y="7541"/>
                  </a:lnTo>
                  <a:lnTo>
                    <a:pt x="6133" y="7555"/>
                  </a:lnTo>
                  <a:lnTo>
                    <a:pt x="6106" y="7567"/>
                  </a:lnTo>
                  <a:lnTo>
                    <a:pt x="6079" y="7579"/>
                  </a:lnTo>
                  <a:lnTo>
                    <a:pt x="6051" y="7589"/>
                  </a:lnTo>
                  <a:lnTo>
                    <a:pt x="6023" y="7598"/>
                  </a:lnTo>
                  <a:lnTo>
                    <a:pt x="5995" y="7606"/>
                  </a:lnTo>
                  <a:lnTo>
                    <a:pt x="5966" y="7613"/>
                  </a:lnTo>
                  <a:lnTo>
                    <a:pt x="5937" y="7619"/>
                  </a:lnTo>
                  <a:lnTo>
                    <a:pt x="5908" y="7624"/>
                  </a:lnTo>
                  <a:lnTo>
                    <a:pt x="5879" y="7628"/>
                  </a:lnTo>
                  <a:lnTo>
                    <a:pt x="5849" y="7631"/>
                  </a:lnTo>
                  <a:lnTo>
                    <a:pt x="5820" y="7632"/>
                  </a:lnTo>
                  <a:lnTo>
                    <a:pt x="5790" y="7633"/>
                  </a:lnTo>
                  <a:lnTo>
                    <a:pt x="5760" y="7632"/>
                  </a:lnTo>
                  <a:lnTo>
                    <a:pt x="5731" y="7631"/>
                  </a:lnTo>
                  <a:lnTo>
                    <a:pt x="5701" y="7628"/>
                  </a:lnTo>
                  <a:lnTo>
                    <a:pt x="5672" y="7624"/>
                  </a:lnTo>
                  <a:lnTo>
                    <a:pt x="5643" y="7619"/>
                  </a:lnTo>
                  <a:lnTo>
                    <a:pt x="5614" y="7613"/>
                  </a:lnTo>
                  <a:lnTo>
                    <a:pt x="5585" y="7606"/>
                  </a:lnTo>
                  <a:lnTo>
                    <a:pt x="5557" y="7598"/>
                  </a:lnTo>
                  <a:lnTo>
                    <a:pt x="5554" y="7597"/>
                  </a:lnTo>
                  <a:lnTo>
                    <a:pt x="5559" y="7601"/>
                  </a:lnTo>
                  <a:lnTo>
                    <a:pt x="5579" y="7623"/>
                  </a:lnTo>
                  <a:lnTo>
                    <a:pt x="5599" y="7645"/>
                  </a:lnTo>
                  <a:lnTo>
                    <a:pt x="5618" y="7667"/>
                  </a:lnTo>
                  <a:lnTo>
                    <a:pt x="5635" y="7691"/>
                  </a:lnTo>
                  <a:lnTo>
                    <a:pt x="5653" y="7715"/>
                  </a:lnTo>
                  <a:lnTo>
                    <a:pt x="5669" y="7740"/>
                  </a:lnTo>
                  <a:lnTo>
                    <a:pt x="5684" y="7765"/>
                  </a:lnTo>
                  <a:lnTo>
                    <a:pt x="5698" y="7791"/>
                  </a:lnTo>
                  <a:lnTo>
                    <a:pt x="5712" y="7817"/>
                  </a:lnTo>
                  <a:lnTo>
                    <a:pt x="5724" y="7844"/>
                  </a:lnTo>
                  <a:lnTo>
                    <a:pt x="5735" y="7871"/>
                  </a:lnTo>
                  <a:lnTo>
                    <a:pt x="5745" y="7899"/>
                  </a:lnTo>
                  <a:lnTo>
                    <a:pt x="5755" y="7927"/>
                  </a:lnTo>
                  <a:lnTo>
                    <a:pt x="5763" y="7955"/>
                  </a:lnTo>
                  <a:lnTo>
                    <a:pt x="5770" y="7984"/>
                  </a:lnTo>
                  <a:lnTo>
                    <a:pt x="5776" y="8013"/>
                  </a:lnTo>
                  <a:lnTo>
                    <a:pt x="5781" y="8042"/>
                  </a:lnTo>
                  <a:lnTo>
                    <a:pt x="5785" y="8071"/>
                  </a:lnTo>
                  <a:lnTo>
                    <a:pt x="5788" y="8101"/>
                  </a:lnTo>
                  <a:lnTo>
                    <a:pt x="5789" y="8130"/>
                  </a:lnTo>
                  <a:lnTo>
                    <a:pt x="5790" y="8160"/>
                  </a:lnTo>
                  <a:lnTo>
                    <a:pt x="5789" y="8190"/>
                  </a:lnTo>
                  <a:lnTo>
                    <a:pt x="5788" y="8219"/>
                  </a:lnTo>
                  <a:lnTo>
                    <a:pt x="5785" y="8249"/>
                  </a:lnTo>
                  <a:lnTo>
                    <a:pt x="5781" y="8278"/>
                  </a:lnTo>
                  <a:lnTo>
                    <a:pt x="5776" y="8307"/>
                  </a:lnTo>
                  <a:lnTo>
                    <a:pt x="5770" y="8336"/>
                  </a:lnTo>
                  <a:lnTo>
                    <a:pt x="5763" y="8365"/>
                  </a:lnTo>
                  <a:lnTo>
                    <a:pt x="5755" y="8393"/>
                  </a:lnTo>
                  <a:lnTo>
                    <a:pt x="5745" y="8421"/>
                  </a:lnTo>
                  <a:lnTo>
                    <a:pt x="5735" y="8449"/>
                  </a:lnTo>
                  <a:lnTo>
                    <a:pt x="5724" y="8476"/>
                  </a:lnTo>
                  <a:lnTo>
                    <a:pt x="5712" y="8503"/>
                  </a:lnTo>
                  <a:lnTo>
                    <a:pt x="5698" y="8529"/>
                  </a:lnTo>
                  <a:lnTo>
                    <a:pt x="5684" y="8555"/>
                  </a:lnTo>
                  <a:lnTo>
                    <a:pt x="5669" y="8580"/>
                  </a:lnTo>
                  <a:lnTo>
                    <a:pt x="5653" y="8605"/>
                  </a:lnTo>
                  <a:lnTo>
                    <a:pt x="5635" y="8629"/>
                  </a:lnTo>
                  <a:lnTo>
                    <a:pt x="5618" y="8653"/>
                  </a:lnTo>
                  <a:lnTo>
                    <a:pt x="5599" y="8675"/>
                  </a:lnTo>
                  <a:lnTo>
                    <a:pt x="5579" y="8697"/>
                  </a:lnTo>
                  <a:lnTo>
                    <a:pt x="5559" y="8719"/>
                  </a:lnTo>
                  <a:lnTo>
                    <a:pt x="5537" y="8739"/>
                  </a:lnTo>
                  <a:lnTo>
                    <a:pt x="5515" y="8759"/>
                  </a:lnTo>
                  <a:lnTo>
                    <a:pt x="5493" y="8778"/>
                  </a:lnTo>
                  <a:lnTo>
                    <a:pt x="5469" y="8795"/>
                  </a:lnTo>
                  <a:lnTo>
                    <a:pt x="5445" y="8813"/>
                  </a:lnTo>
                  <a:lnTo>
                    <a:pt x="5420" y="8829"/>
                  </a:lnTo>
                  <a:lnTo>
                    <a:pt x="5395" y="8844"/>
                  </a:lnTo>
                  <a:lnTo>
                    <a:pt x="5369" y="8858"/>
                  </a:lnTo>
                  <a:lnTo>
                    <a:pt x="5343" y="8872"/>
                  </a:lnTo>
                  <a:lnTo>
                    <a:pt x="5316" y="8884"/>
                  </a:lnTo>
                  <a:lnTo>
                    <a:pt x="5289" y="8895"/>
                  </a:lnTo>
                  <a:lnTo>
                    <a:pt x="5261" y="8905"/>
                  </a:lnTo>
                  <a:lnTo>
                    <a:pt x="5233" y="8915"/>
                  </a:lnTo>
                  <a:lnTo>
                    <a:pt x="5205" y="8923"/>
                  </a:lnTo>
                  <a:lnTo>
                    <a:pt x="5176" y="8930"/>
                  </a:lnTo>
                  <a:lnTo>
                    <a:pt x="5147" y="8936"/>
                  </a:lnTo>
                  <a:lnTo>
                    <a:pt x="5118" y="8941"/>
                  </a:lnTo>
                  <a:lnTo>
                    <a:pt x="5089" y="8945"/>
                  </a:lnTo>
                  <a:lnTo>
                    <a:pt x="5059" y="8948"/>
                  </a:lnTo>
                  <a:lnTo>
                    <a:pt x="5030" y="8949"/>
                  </a:lnTo>
                  <a:lnTo>
                    <a:pt x="5000" y="8950"/>
                  </a:lnTo>
                  <a:lnTo>
                    <a:pt x="4970" y="8949"/>
                  </a:lnTo>
                  <a:lnTo>
                    <a:pt x="4941" y="8948"/>
                  </a:lnTo>
                  <a:lnTo>
                    <a:pt x="4911" y="8945"/>
                  </a:lnTo>
                  <a:lnTo>
                    <a:pt x="4882" y="8941"/>
                  </a:lnTo>
                  <a:lnTo>
                    <a:pt x="4853" y="8936"/>
                  </a:lnTo>
                  <a:lnTo>
                    <a:pt x="4824" y="8930"/>
                  </a:lnTo>
                  <a:lnTo>
                    <a:pt x="4795" y="8923"/>
                  </a:lnTo>
                  <a:lnTo>
                    <a:pt x="4767" y="8915"/>
                  </a:lnTo>
                  <a:lnTo>
                    <a:pt x="4739" y="8905"/>
                  </a:lnTo>
                  <a:lnTo>
                    <a:pt x="4711" y="8895"/>
                  </a:lnTo>
                  <a:lnTo>
                    <a:pt x="4684" y="8884"/>
                  </a:lnTo>
                  <a:lnTo>
                    <a:pt x="4657" y="8872"/>
                  </a:lnTo>
                  <a:lnTo>
                    <a:pt x="4631" y="8858"/>
                  </a:lnTo>
                  <a:lnTo>
                    <a:pt x="4605" y="8844"/>
                  </a:lnTo>
                  <a:lnTo>
                    <a:pt x="4580" y="8829"/>
                  </a:lnTo>
                  <a:lnTo>
                    <a:pt x="4555" y="8813"/>
                  </a:lnTo>
                  <a:lnTo>
                    <a:pt x="4531" y="8795"/>
                  </a:lnTo>
                  <a:lnTo>
                    <a:pt x="4507" y="8778"/>
                  </a:lnTo>
                  <a:lnTo>
                    <a:pt x="4485" y="8759"/>
                  </a:lnTo>
                  <a:lnTo>
                    <a:pt x="4463" y="8739"/>
                  </a:lnTo>
                  <a:lnTo>
                    <a:pt x="4441" y="8719"/>
                  </a:lnTo>
                  <a:lnTo>
                    <a:pt x="4421" y="8697"/>
                  </a:lnTo>
                  <a:lnTo>
                    <a:pt x="4401" y="8675"/>
                  </a:lnTo>
                  <a:lnTo>
                    <a:pt x="4382" y="8653"/>
                  </a:lnTo>
                  <a:lnTo>
                    <a:pt x="4365" y="8629"/>
                  </a:lnTo>
                  <a:lnTo>
                    <a:pt x="4347" y="8605"/>
                  </a:lnTo>
                  <a:lnTo>
                    <a:pt x="4331" y="8580"/>
                  </a:lnTo>
                  <a:lnTo>
                    <a:pt x="4316" y="8555"/>
                  </a:lnTo>
                  <a:lnTo>
                    <a:pt x="4302" y="8529"/>
                  </a:lnTo>
                  <a:lnTo>
                    <a:pt x="4288" y="8503"/>
                  </a:lnTo>
                  <a:lnTo>
                    <a:pt x="4276" y="8476"/>
                  </a:lnTo>
                  <a:lnTo>
                    <a:pt x="4265" y="8449"/>
                  </a:lnTo>
                  <a:lnTo>
                    <a:pt x="4255" y="8421"/>
                  </a:lnTo>
                  <a:lnTo>
                    <a:pt x="4245" y="8393"/>
                  </a:lnTo>
                  <a:lnTo>
                    <a:pt x="4237" y="8365"/>
                  </a:lnTo>
                  <a:lnTo>
                    <a:pt x="4230" y="8336"/>
                  </a:lnTo>
                  <a:lnTo>
                    <a:pt x="4224" y="8307"/>
                  </a:lnTo>
                  <a:lnTo>
                    <a:pt x="4219" y="8278"/>
                  </a:lnTo>
                  <a:lnTo>
                    <a:pt x="4215" y="8249"/>
                  </a:lnTo>
                  <a:lnTo>
                    <a:pt x="4212" y="8219"/>
                  </a:lnTo>
                  <a:lnTo>
                    <a:pt x="4211" y="8190"/>
                  </a:lnTo>
                  <a:lnTo>
                    <a:pt x="4210" y="8160"/>
                  </a:lnTo>
                  <a:lnTo>
                    <a:pt x="4211" y="8130"/>
                  </a:lnTo>
                  <a:lnTo>
                    <a:pt x="4212" y="8101"/>
                  </a:lnTo>
                  <a:lnTo>
                    <a:pt x="4215" y="8071"/>
                  </a:lnTo>
                  <a:lnTo>
                    <a:pt x="4219" y="8042"/>
                  </a:lnTo>
                  <a:lnTo>
                    <a:pt x="4224" y="8013"/>
                  </a:lnTo>
                  <a:lnTo>
                    <a:pt x="4230" y="7984"/>
                  </a:lnTo>
                  <a:lnTo>
                    <a:pt x="4237" y="7955"/>
                  </a:lnTo>
                  <a:lnTo>
                    <a:pt x="4245" y="7927"/>
                  </a:lnTo>
                  <a:lnTo>
                    <a:pt x="4255" y="7899"/>
                  </a:lnTo>
                  <a:lnTo>
                    <a:pt x="4265" y="7871"/>
                  </a:lnTo>
                  <a:lnTo>
                    <a:pt x="4276" y="7844"/>
                  </a:lnTo>
                  <a:lnTo>
                    <a:pt x="4288" y="7817"/>
                  </a:lnTo>
                  <a:lnTo>
                    <a:pt x="4302" y="7791"/>
                  </a:lnTo>
                  <a:lnTo>
                    <a:pt x="4316" y="7765"/>
                  </a:lnTo>
                  <a:lnTo>
                    <a:pt x="4331" y="7740"/>
                  </a:lnTo>
                  <a:lnTo>
                    <a:pt x="4347" y="7715"/>
                  </a:lnTo>
                  <a:lnTo>
                    <a:pt x="4365" y="7691"/>
                  </a:lnTo>
                  <a:lnTo>
                    <a:pt x="4382" y="7667"/>
                  </a:lnTo>
                  <a:lnTo>
                    <a:pt x="4401" y="7645"/>
                  </a:lnTo>
                  <a:lnTo>
                    <a:pt x="4421" y="7623"/>
                  </a:lnTo>
                  <a:lnTo>
                    <a:pt x="4441" y="7601"/>
                  </a:lnTo>
                  <a:lnTo>
                    <a:pt x="4446" y="7597"/>
                  </a:lnTo>
                  <a:lnTo>
                    <a:pt x="4443" y="7598"/>
                  </a:lnTo>
                  <a:lnTo>
                    <a:pt x="4415" y="7606"/>
                  </a:lnTo>
                  <a:lnTo>
                    <a:pt x="4386" y="7613"/>
                  </a:lnTo>
                  <a:lnTo>
                    <a:pt x="4357" y="7619"/>
                  </a:lnTo>
                  <a:lnTo>
                    <a:pt x="4328" y="7624"/>
                  </a:lnTo>
                  <a:lnTo>
                    <a:pt x="4299" y="7628"/>
                  </a:lnTo>
                  <a:lnTo>
                    <a:pt x="4269" y="7631"/>
                  </a:lnTo>
                  <a:lnTo>
                    <a:pt x="4240" y="7632"/>
                  </a:lnTo>
                  <a:lnTo>
                    <a:pt x="4210" y="7633"/>
                  </a:lnTo>
                  <a:lnTo>
                    <a:pt x="4180" y="7632"/>
                  </a:lnTo>
                  <a:lnTo>
                    <a:pt x="4151" y="7631"/>
                  </a:lnTo>
                  <a:lnTo>
                    <a:pt x="4121" y="7628"/>
                  </a:lnTo>
                  <a:lnTo>
                    <a:pt x="4092" y="7624"/>
                  </a:lnTo>
                  <a:lnTo>
                    <a:pt x="4063" y="7619"/>
                  </a:lnTo>
                  <a:lnTo>
                    <a:pt x="4034" y="7613"/>
                  </a:lnTo>
                  <a:lnTo>
                    <a:pt x="4005" y="7606"/>
                  </a:lnTo>
                  <a:lnTo>
                    <a:pt x="3977" y="7598"/>
                  </a:lnTo>
                  <a:lnTo>
                    <a:pt x="3949" y="7589"/>
                  </a:lnTo>
                  <a:lnTo>
                    <a:pt x="3921" y="7579"/>
                  </a:lnTo>
                  <a:lnTo>
                    <a:pt x="3894" y="7567"/>
                  </a:lnTo>
                  <a:lnTo>
                    <a:pt x="3867" y="7555"/>
                  </a:lnTo>
                  <a:lnTo>
                    <a:pt x="3841" y="7541"/>
                  </a:lnTo>
                  <a:lnTo>
                    <a:pt x="3815" y="7527"/>
                  </a:lnTo>
                  <a:lnTo>
                    <a:pt x="3790" y="7512"/>
                  </a:lnTo>
                  <a:lnTo>
                    <a:pt x="3765" y="7496"/>
                  </a:lnTo>
                  <a:lnTo>
                    <a:pt x="3741" y="7478"/>
                  </a:lnTo>
                  <a:lnTo>
                    <a:pt x="3717" y="7461"/>
                  </a:lnTo>
                  <a:lnTo>
                    <a:pt x="3695" y="7442"/>
                  </a:lnTo>
                  <a:lnTo>
                    <a:pt x="3673" y="7422"/>
                  </a:lnTo>
                  <a:lnTo>
                    <a:pt x="3651" y="7402"/>
                  </a:lnTo>
                  <a:lnTo>
                    <a:pt x="3631" y="7380"/>
                  </a:lnTo>
                  <a:lnTo>
                    <a:pt x="3611" y="7358"/>
                  </a:lnTo>
                  <a:lnTo>
                    <a:pt x="3592" y="7336"/>
                  </a:lnTo>
                  <a:lnTo>
                    <a:pt x="3575" y="7312"/>
                  </a:lnTo>
                  <a:lnTo>
                    <a:pt x="3557" y="7288"/>
                  </a:lnTo>
                  <a:lnTo>
                    <a:pt x="3541" y="7263"/>
                  </a:lnTo>
                  <a:lnTo>
                    <a:pt x="3526" y="7238"/>
                  </a:lnTo>
                  <a:lnTo>
                    <a:pt x="3512" y="7212"/>
                  </a:lnTo>
                  <a:lnTo>
                    <a:pt x="3498" y="7186"/>
                  </a:lnTo>
                  <a:lnTo>
                    <a:pt x="3486" y="7159"/>
                  </a:lnTo>
                  <a:lnTo>
                    <a:pt x="3475" y="7132"/>
                  </a:lnTo>
                  <a:lnTo>
                    <a:pt x="3465" y="7104"/>
                  </a:lnTo>
                  <a:lnTo>
                    <a:pt x="3455" y="7076"/>
                  </a:lnTo>
                  <a:lnTo>
                    <a:pt x="3447" y="7048"/>
                  </a:lnTo>
                  <a:lnTo>
                    <a:pt x="3440" y="7019"/>
                  </a:lnTo>
                  <a:lnTo>
                    <a:pt x="3434" y="6990"/>
                  </a:lnTo>
                  <a:lnTo>
                    <a:pt x="3429" y="6961"/>
                  </a:lnTo>
                  <a:lnTo>
                    <a:pt x="3425" y="6932"/>
                  </a:lnTo>
                  <a:lnTo>
                    <a:pt x="3422" y="6902"/>
                  </a:lnTo>
                  <a:lnTo>
                    <a:pt x="3421" y="6873"/>
                  </a:lnTo>
                  <a:lnTo>
                    <a:pt x="3420" y="6843"/>
                  </a:lnTo>
                  <a:lnTo>
                    <a:pt x="3421" y="6813"/>
                  </a:lnTo>
                  <a:lnTo>
                    <a:pt x="3422" y="6784"/>
                  </a:lnTo>
                  <a:lnTo>
                    <a:pt x="3425" y="6755"/>
                  </a:lnTo>
                  <a:lnTo>
                    <a:pt x="3429" y="6725"/>
                  </a:lnTo>
                  <a:lnTo>
                    <a:pt x="3434" y="6696"/>
                  </a:lnTo>
                  <a:lnTo>
                    <a:pt x="3440" y="6667"/>
                  </a:lnTo>
                  <a:lnTo>
                    <a:pt x="3447" y="6639"/>
                  </a:lnTo>
                  <a:lnTo>
                    <a:pt x="3455" y="6610"/>
                  </a:lnTo>
                  <a:lnTo>
                    <a:pt x="3465" y="6582"/>
                  </a:lnTo>
                  <a:lnTo>
                    <a:pt x="3475" y="6555"/>
                  </a:lnTo>
                  <a:lnTo>
                    <a:pt x="3486" y="6527"/>
                  </a:lnTo>
                  <a:lnTo>
                    <a:pt x="3498" y="6500"/>
                  </a:lnTo>
                  <a:lnTo>
                    <a:pt x="3512" y="6474"/>
                  </a:lnTo>
                  <a:lnTo>
                    <a:pt x="3526" y="6448"/>
                  </a:lnTo>
                  <a:lnTo>
                    <a:pt x="3541" y="6423"/>
                  </a:lnTo>
                  <a:lnTo>
                    <a:pt x="3557" y="6398"/>
                  </a:lnTo>
                  <a:lnTo>
                    <a:pt x="3575" y="6374"/>
                  </a:lnTo>
                  <a:lnTo>
                    <a:pt x="3592" y="6350"/>
                  </a:lnTo>
                  <a:lnTo>
                    <a:pt x="3611" y="6328"/>
                  </a:lnTo>
                  <a:lnTo>
                    <a:pt x="3631" y="6306"/>
                  </a:lnTo>
                  <a:lnTo>
                    <a:pt x="3651" y="6285"/>
                  </a:lnTo>
                  <a:lnTo>
                    <a:pt x="3673" y="6264"/>
                  </a:lnTo>
                  <a:lnTo>
                    <a:pt x="3695" y="6245"/>
                  </a:lnTo>
                  <a:lnTo>
                    <a:pt x="3717" y="6226"/>
                  </a:lnTo>
                  <a:lnTo>
                    <a:pt x="3741" y="6208"/>
                  </a:lnTo>
                  <a:lnTo>
                    <a:pt x="3765" y="6191"/>
                  </a:lnTo>
                  <a:lnTo>
                    <a:pt x="3790" y="6174"/>
                  </a:lnTo>
                  <a:lnTo>
                    <a:pt x="3815" y="6159"/>
                  </a:lnTo>
                  <a:lnTo>
                    <a:pt x="3841" y="6145"/>
                  </a:lnTo>
                  <a:lnTo>
                    <a:pt x="3867" y="6131"/>
                  </a:lnTo>
                  <a:lnTo>
                    <a:pt x="3894" y="6119"/>
                  </a:lnTo>
                  <a:lnTo>
                    <a:pt x="3921" y="6108"/>
                  </a:lnTo>
                  <a:lnTo>
                    <a:pt x="3949" y="6098"/>
                  </a:lnTo>
                  <a:lnTo>
                    <a:pt x="3977" y="6088"/>
                  </a:lnTo>
                  <a:lnTo>
                    <a:pt x="4005" y="6080"/>
                  </a:lnTo>
                  <a:lnTo>
                    <a:pt x="4034" y="6073"/>
                  </a:lnTo>
                  <a:lnTo>
                    <a:pt x="4063" y="6067"/>
                  </a:lnTo>
                  <a:lnTo>
                    <a:pt x="4092" y="6062"/>
                  </a:lnTo>
                  <a:lnTo>
                    <a:pt x="4121" y="6058"/>
                  </a:lnTo>
                  <a:lnTo>
                    <a:pt x="4151" y="6055"/>
                  </a:lnTo>
                  <a:lnTo>
                    <a:pt x="4180" y="6054"/>
                  </a:lnTo>
                  <a:lnTo>
                    <a:pt x="4210" y="6053"/>
                  </a:lnTo>
                  <a:lnTo>
                    <a:pt x="4240" y="6054"/>
                  </a:lnTo>
                  <a:lnTo>
                    <a:pt x="4269" y="6055"/>
                  </a:lnTo>
                  <a:lnTo>
                    <a:pt x="4299" y="6058"/>
                  </a:lnTo>
                  <a:lnTo>
                    <a:pt x="4328" y="6062"/>
                  </a:lnTo>
                  <a:lnTo>
                    <a:pt x="4357" y="6067"/>
                  </a:lnTo>
                  <a:lnTo>
                    <a:pt x="4386" y="6073"/>
                  </a:lnTo>
                  <a:lnTo>
                    <a:pt x="4415" y="6080"/>
                  </a:lnTo>
                  <a:lnTo>
                    <a:pt x="4443" y="6088"/>
                  </a:lnTo>
                  <a:lnTo>
                    <a:pt x="4471" y="6098"/>
                  </a:lnTo>
                  <a:lnTo>
                    <a:pt x="4499" y="6108"/>
                  </a:lnTo>
                  <a:lnTo>
                    <a:pt x="4526" y="6119"/>
                  </a:lnTo>
                  <a:lnTo>
                    <a:pt x="4553" y="6131"/>
                  </a:lnTo>
                  <a:lnTo>
                    <a:pt x="4579" y="6145"/>
                  </a:lnTo>
                  <a:lnTo>
                    <a:pt x="4605" y="6159"/>
                  </a:lnTo>
                  <a:lnTo>
                    <a:pt x="4630" y="6174"/>
                  </a:lnTo>
                  <a:lnTo>
                    <a:pt x="4655" y="6191"/>
                  </a:lnTo>
                  <a:lnTo>
                    <a:pt x="4679" y="6208"/>
                  </a:lnTo>
                  <a:lnTo>
                    <a:pt x="4703" y="6226"/>
                  </a:lnTo>
                  <a:lnTo>
                    <a:pt x="4725" y="6245"/>
                  </a:lnTo>
                  <a:lnTo>
                    <a:pt x="4747" y="6264"/>
                  </a:lnTo>
                  <a:lnTo>
                    <a:pt x="4769" y="6285"/>
                  </a:lnTo>
                  <a:lnTo>
                    <a:pt x="4789" y="6306"/>
                  </a:lnTo>
                  <a:lnTo>
                    <a:pt x="4809" y="6328"/>
                  </a:lnTo>
                  <a:lnTo>
                    <a:pt x="4828" y="6350"/>
                  </a:lnTo>
                  <a:lnTo>
                    <a:pt x="4845" y="6374"/>
                  </a:lnTo>
                  <a:lnTo>
                    <a:pt x="4863" y="6398"/>
                  </a:lnTo>
                  <a:lnTo>
                    <a:pt x="4879" y="6423"/>
                  </a:lnTo>
                  <a:lnTo>
                    <a:pt x="4894" y="6448"/>
                  </a:lnTo>
                  <a:lnTo>
                    <a:pt x="4908" y="6474"/>
                  </a:lnTo>
                  <a:lnTo>
                    <a:pt x="4922" y="6500"/>
                  </a:lnTo>
                  <a:lnTo>
                    <a:pt x="4934" y="6527"/>
                  </a:lnTo>
                  <a:lnTo>
                    <a:pt x="4945" y="6555"/>
                  </a:lnTo>
                  <a:lnTo>
                    <a:pt x="4955" y="6582"/>
                  </a:lnTo>
                  <a:lnTo>
                    <a:pt x="4965" y="6610"/>
                  </a:lnTo>
                  <a:lnTo>
                    <a:pt x="4973" y="6639"/>
                  </a:lnTo>
                  <a:lnTo>
                    <a:pt x="4980" y="6667"/>
                  </a:lnTo>
                  <a:lnTo>
                    <a:pt x="4986" y="6696"/>
                  </a:lnTo>
                  <a:lnTo>
                    <a:pt x="4991" y="6725"/>
                  </a:lnTo>
                  <a:lnTo>
                    <a:pt x="4995" y="6755"/>
                  </a:lnTo>
                  <a:close/>
                  <a:moveTo>
                    <a:pt x="5000" y="6843"/>
                  </a:moveTo>
                  <a:lnTo>
                    <a:pt x="4999" y="6873"/>
                  </a:lnTo>
                  <a:lnTo>
                    <a:pt x="4998" y="6902"/>
                  </a:lnTo>
                  <a:lnTo>
                    <a:pt x="4995" y="6932"/>
                  </a:lnTo>
                  <a:lnTo>
                    <a:pt x="4991" y="6961"/>
                  </a:lnTo>
                  <a:lnTo>
                    <a:pt x="4986" y="6990"/>
                  </a:lnTo>
                  <a:lnTo>
                    <a:pt x="4980" y="7019"/>
                  </a:lnTo>
                  <a:lnTo>
                    <a:pt x="4973" y="7048"/>
                  </a:lnTo>
                  <a:lnTo>
                    <a:pt x="4965" y="7076"/>
                  </a:lnTo>
                  <a:lnTo>
                    <a:pt x="4955" y="7104"/>
                  </a:lnTo>
                  <a:lnTo>
                    <a:pt x="4945" y="7132"/>
                  </a:lnTo>
                  <a:lnTo>
                    <a:pt x="4934" y="7159"/>
                  </a:lnTo>
                  <a:lnTo>
                    <a:pt x="4922" y="7186"/>
                  </a:lnTo>
                  <a:lnTo>
                    <a:pt x="4908" y="7212"/>
                  </a:lnTo>
                  <a:lnTo>
                    <a:pt x="4894" y="7238"/>
                  </a:lnTo>
                  <a:lnTo>
                    <a:pt x="4879" y="7263"/>
                  </a:lnTo>
                  <a:lnTo>
                    <a:pt x="4863" y="7288"/>
                  </a:lnTo>
                  <a:lnTo>
                    <a:pt x="4845" y="7312"/>
                  </a:lnTo>
                  <a:lnTo>
                    <a:pt x="4828" y="7336"/>
                  </a:lnTo>
                  <a:lnTo>
                    <a:pt x="4809" y="7358"/>
                  </a:lnTo>
                  <a:lnTo>
                    <a:pt x="4789" y="7380"/>
                  </a:lnTo>
                  <a:lnTo>
                    <a:pt x="4769" y="7402"/>
                  </a:lnTo>
                  <a:lnTo>
                    <a:pt x="4764" y="7406"/>
                  </a:lnTo>
                  <a:lnTo>
                    <a:pt x="4767" y="7405"/>
                  </a:lnTo>
                  <a:lnTo>
                    <a:pt x="4795" y="7397"/>
                  </a:lnTo>
                  <a:lnTo>
                    <a:pt x="4824" y="7390"/>
                  </a:lnTo>
                  <a:lnTo>
                    <a:pt x="4853" y="7384"/>
                  </a:lnTo>
                  <a:lnTo>
                    <a:pt x="4882" y="7379"/>
                  </a:lnTo>
                  <a:lnTo>
                    <a:pt x="4911" y="7375"/>
                  </a:lnTo>
                  <a:lnTo>
                    <a:pt x="4941" y="7372"/>
                  </a:lnTo>
                  <a:lnTo>
                    <a:pt x="4970" y="7371"/>
                  </a:lnTo>
                  <a:lnTo>
                    <a:pt x="5000" y="7370"/>
                  </a:lnTo>
                  <a:lnTo>
                    <a:pt x="5030" y="7371"/>
                  </a:lnTo>
                  <a:lnTo>
                    <a:pt x="5059" y="7372"/>
                  </a:lnTo>
                  <a:lnTo>
                    <a:pt x="5089" y="7375"/>
                  </a:lnTo>
                  <a:lnTo>
                    <a:pt x="5118" y="7379"/>
                  </a:lnTo>
                  <a:lnTo>
                    <a:pt x="5147" y="7384"/>
                  </a:lnTo>
                  <a:lnTo>
                    <a:pt x="5176" y="7390"/>
                  </a:lnTo>
                  <a:lnTo>
                    <a:pt x="5205" y="7397"/>
                  </a:lnTo>
                  <a:lnTo>
                    <a:pt x="5233" y="7405"/>
                  </a:lnTo>
                  <a:lnTo>
                    <a:pt x="5236" y="7406"/>
                  </a:lnTo>
                  <a:lnTo>
                    <a:pt x="5231" y="7402"/>
                  </a:lnTo>
                  <a:lnTo>
                    <a:pt x="5211" y="7380"/>
                  </a:lnTo>
                  <a:lnTo>
                    <a:pt x="5191" y="7358"/>
                  </a:lnTo>
                  <a:lnTo>
                    <a:pt x="5172" y="7336"/>
                  </a:lnTo>
                  <a:lnTo>
                    <a:pt x="5155" y="7312"/>
                  </a:lnTo>
                  <a:lnTo>
                    <a:pt x="5137" y="7288"/>
                  </a:lnTo>
                  <a:lnTo>
                    <a:pt x="5121" y="7263"/>
                  </a:lnTo>
                  <a:lnTo>
                    <a:pt x="5106" y="7238"/>
                  </a:lnTo>
                  <a:lnTo>
                    <a:pt x="5092" y="7212"/>
                  </a:lnTo>
                  <a:lnTo>
                    <a:pt x="5078" y="7186"/>
                  </a:lnTo>
                  <a:lnTo>
                    <a:pt x="5066" y="7159"/>
                  </a:lnTo>
                  <a:lnTo>
                    <a:pt x="5055" y="7132"/>
                  </a:lnTo>
                  <a:lnTo>
                    <a:pt x="5045" y="7104"/>
                  </a:lnTo>
                  <a:lnTo>
                    <a:pt x="5035" y="7076"/>
                  </a:lnTo>
                  <a:lnTo>
                    <a:pt x="5027" y="7048"/>
                  </a:lnTo>
                  <a:lnTo>
                    <a:pt x="5020" y="7019"/>
                  </a:lnTo>
                  <a:lnTo>
                    <a:pt x="5014" y="6990"/>
                  </a:lnTo>
                  <a:lnTo>
                    <a:pt x="5009" y="6961"/>
                  </a:lnTo>
                  <a:lnTo>
                    <a:pt x="5005" y="6932"/>
                  </a:lnTo>
                  <a:lnTo>
                    <a:pt x="5002" y="6902"/>
                  </a:lnTo>
                  <a:lnTo>
                    <a:pt x="5001" y="6873"/>
                  </a:lnTo>
                  <a:lnTo>
                    <a:pt x="5000" y="68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820;p25">
              <a:extLst>
                <a:ext uri="{FF2B5EF4-FFF2-40B4-BE49-F238E27FC236}">
                  <a16:creationId xmlns:a16="http://schemas.microsoft.com/office/drawing/2014/main" id="{B19D5049-D649-4A12-A99A-A9D585749107}"/>
                </a:ext>
              </a:extLst>
            </p:cNvPr>
            <p:cNvSpPr/>
            <p:nvPr/>
          </p:nvSpPr>
          <p:spPr>
            <a:xfrm>
              <a:off x="9765962" y="861060"/>
              <a:ext cx="633202" cy="633202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7" y="3433"/>
                  </a:moveTo>
                  <a:lnTo>
                    <a:pt x="4983" y="3458"/>
                  </a:lnTo>
                  <a:lnTo>
                    <a:pt x="4986" y="3462"/>
                  </a:lnTo>
                  <a:lnTo>
                    <a:pt x="5000" y="3486"/>
                  </a:lnTo>
                  <a:lnTo>
                    <a:pt x="5014" y="3462"/>
                  </a:lnTo>
                  <a:lnTo>
                    <a:pt x="5017" y="3458"/>
                  </a:lnTo>
                  <a:lnTo>
                    <a:pt x="5033" y="3433"/>
                  </a:lnTo>
                  <a:lnTo>
                    <a:pt x="5035" y="3430"/>
                  </a:lnTo>
                  <a:lnTo>
                    <a:pt x="5053" y="3405"/>
                  </a:lnTo>
                  <a:lnTo>
                    <a:pt x="5055" y="3402"/>
                  </a:lnTo>
                  <a:lnTo>
                    <a:pt x="5073" y="3378"/>
                  </a:lnTo>
                  <a:lnTo>
                    <a:pt x="5076" y="3375"/>
                  </a:lnTo>
                  <a:lnTo>
                    <a:pt x="5095" y="3352"/>
                  </a:lnTo>
                  <a:lnTo>
                    <a:pt x="5098" y="3348"/>
                  </a:lnTo>
                  <a:lnTo>
                    <a:pt x="5118" y="3326"/>
                  </a:lnTo>
                  <a:lnTo>
                    <a:pt x="5121" y="3323"/>
                  </a:lnTo>
                  <a:lnTo>
                    <a:pt x="5141" y="3302"/>
                  </a:lnTo>
                  <a:lnTo>
                    <a:pt x="5145" y="3298"/>
                  </a:lnTo>
                  <a:lnTo>
                    <a:pt x="5166" y="3278"/>
                  </a:lnTo>
                  <a:lnTo>
                    <a:pt x="5169" y="3275"/>
                  </a:lnTo>
                  <a:lnTo>
                    <a:pt x="5191" y="3255"/>
                  </a:lnTo>
                  <a:lnTo>
                    <a:pt x="5195" y="3252"/>
                  </a:lnTo>
                  <a:lnTo>
                    <a:pt x="5218" y="3233"/>
                  </a:lnTo>
                  <a:lnTo>
                    <a:pt x="5221" y="3230"/>
                  </a:lnTo>
                  <a:lnTo>
                    <a:pt x="5245" y="3212"/>
                  </a:lnTo>
                  <a:lnTo>
                    <a:pt x="5248" y="3210"/>
                  </a:lnTo>
                  <a:lnTo>
                    <a:pt x="5273" y="3192"/>
                  </a:lnTo>
                  <a:lnTo>
                    <a:pt x="5276" y="3190"/>
                  </a:lnTo>
                  <a:lnTo>
                    <a:pt x="5301" y="3174"/>
                  </a:lnTo>
                  <a:lnTo>
                    <a:pt x="5305" y="3171"/>
                  </a:lnTo>
                  <a:lnTo>
                    <a:pt x="5331" y="3156"/>
                  </a:lnTo>
                  <a:lnTo>
                    <a:pt x="5334" y="3154"/>
                  </a:lnTo>
                  <a:lnTo>
                    <a:pt x="5360" y="3139"/>
                  </a:lnTo>
                  <a:lnTo>
                    <a:pt x="5364" y="3137"/>
                  </a:lnTo>
                  <a:lnTo>
                    <a:pt x="5391" y="3124"/>
                  </a:lnTo>
                  <a:lnTo>
                    <a:pt x="5395" y="3122"/>
                  </a:lnTo>
                  <a:lnTo>
                    <a:pt x="5422" y="3109"/>
                  </a:lnTo>
                  <a:lnTo>
                    <a:pt x="5426" y="3107"/>
                  </a:lnTo>
                  <a:lnTo>
                    <a:pt x="5453" y="3096"/>
                  </a:lnTo>
                  <a:lnTo>
                    <a:pt x="5458" y="3094"/>
                  </a:lnTo>
                  <a:lnTo>
                    <a:pt x="5486" y="3084"/>
                  </a:lnTo>
                  <a:lnTo>
                    <a:pt x="5490" y="3082"/>
                  </a:lnTo>
                  <a:lnTo>
                    <a:pt x="5518" y="3073"/>
                  </a:lnTo>
                  <a:lnTo>
                    <a:pt x="5523" y="3072"/>
                  </a:lnTo>
                  <a:lnTo>
                    <a:pt x="5551" y="3064"/>
                  </a:lnTo>
                  <a:lnTo>
                    <a:pt x="5555" y="3062"/>
                  </a:lnTo>
                  <a:lnTo>
                    <a:pt x="5584" y="3055"/>
                  </a:lnTo>
                  <a:lnTo>
                    <a:pt x="5589" y="3054"/>
                  </a:lnTo>
                  <a:lnTo>
                    <a:pt x="5617" y="3048"/>
                  </a:lnTo>
                  <a:lnTo>
                    <a:pt x="5622" y="3047"/>
                  </a:lnTo>
                  <a:lnTo>
                    <a:pt x="5651" y="3043"/>
                  </a:lnTo>
                  <a:lnTo>
                    <a:pt x="5656" y="3042"/>
                  </a:lnTo>
                  <a:lnTo>
                    <a:pt x="5685" y="3038"/>
                  </a:lnTo>
                  <a:lnTo>
                    <a:pt x="5690" y="3037"/>
                  </a:lnTo>
                  <a:lnTo>
                    <a:pt x="5719" y="3035"/>
                  </a:lnTo>
                  <a:lnTo>
                    <a:pt x="5724" y="3034"/>
                  </a:lnTo>
                  <a:lnTo>
                    <a:pt x="5753" y="3033"/>
                  </a:lnTo>
                  <a:lnTo>
                    <a:pt x="5758" y="3033"/>
                  </a:lnTo>
                  <a:lnTo>
                    <a:pt x="5788" y="3032"/>
                  </a:lnTo>
                  <a:lnTo>
                    <a:pt x="5792" y="3032"/>
                  </a:lnTo>
                  <a:lnTo>
                    <a:pt x="5822" y="3033"/>
                  </a:lnTo>
                  <a:lnTo>
                    <a:pt x="5827" y="3033"/>
                  </a:lnTo>
                  <a:lnTo>
                    <a:pt x="5856" y="3034"/>
                  </a:lnTo>
                  <a:lnTo>
                    <a:pt x="5861" y="3035"/>
                  </a:lnTo>
                  <a:lnTo>
                    <a:pt x="5890" y="3037"/>
                  </a:lnTo>
                  <a:lnTo>
                    <a:pt x="5895" y="3038"/>
                  </a:lnTo>
                  <a:lnTo>
                    <a:pt x="5924" y="3042"/>
                  </a:lnTo>
                  <a:lnTo>
                    <a:pt x="5929" y="3043"/>
                  </a:lnTo>
                  <a:lnTo>
                    <a:pt x="5958" y="3047"/>
                  </a:lnTo>
                  <a:lnTo>
                    <a:pt x="5963" y="3048"/>
                  </a:lnTo>
                  <a:lnTo>
                    <a:pt x="5991" y="3054"/>
                  </a:lnTo>
                  <a:lnTo>
                    <a:pt x="5996" y="3055"/>
                  </a:lnTo>
                  <a:lnTo>
                    <a:pt x="6025" y="3062"/>
                  </a:lnTo>
                  <a:lnTo>
                    <a:pt x="6029" y="3064"/>
                  </a:lnTo>
                  <a:lnTo>
                    <a:pt x="6057" y="3072"/>
                  </a:lnTo>
                  <a:lnTo>
                    <a:pt x="6062" y="3073"/>
                  </a:lnTo>
                  <a:lnTo>
                    <a:pt x="6090" y="3082"/>
                  </a:lnTo>
                  <a:lnTo>
                    <a:pt x="6094" y="3084"/>
                  </a:lnTo>
                  <a:lnTo>
                    <a:pt x="6122" y="3094"/>
                  </a:lnTo>
                  <a:lnTo>
                    <a:pt x="6127" y="3096"/>
                  </a:lnTo>
                  <a:lnTo>
                    <a:pt x="6154" y="3107"/>
                  </a:lnTo>
                  <a:lnTo>
                    <a:pt x="6158" y="3109"/>
                  </a:lnTo>
                  <a:lnTo>
                    <a:pt x="6185" y="3122"/>
                  </a:lnTo>
                  <a:lnTo>
                    <a:pt x="6189" y="3124"/>
                  </a:lnTo>
                  <a:lnTo>
                    <a:pt x="6216" y="3137"/>
                  </a:lnTo>
                  <a:lnTo>
                    <a:pt x="6220" y="3139"/>
                  </a:lnTo>
                  <a:lnTo>
                    <a:pt x="6246" y="3154"/>
                  </a:lnTo>
                  <a:lnTo>
                    <a:pt x="6249" y="3156"/>
                  </a:lnTo>
                  <a:lnTo>
                    <a:pt x="6275" y="3171"/>
                  </a:lnTo>
                  <a:lnTo>
                    <a:pt x="6279" y="3174"/>
                  </a:lnTo>
                  <a:lnTo>
                    <a:pt x="6304" y="3190"/>
                  </a:lnTo>
                  <a:lnTo>
                    <a:pt x="6307" y="3192"/>
                  </a:lnTo>
                  <a:lnTo>
                    <a:pt x="6332" y="3210"/>
                  </a:lnTo>
                  <a:lnTo>
                    <a:pt x="6335" y="3212"/>
                  </a:lnTo>
                  <a:lnTo>
                    <a:pt x="6359" y="3230"/>
                  </a:lnTo>
                  <a:lnTo>
                    <a:pt x="6362" y="3233"/>
                  </a:lnTo>
                  <a:lnTo>
                    <a:pt x="6385" y="3252"/>
                  </a:lnTo>
                  <a:lnTo>
                    <a:pt x="6389" y="3255"/>
                  </a:lnTo>
                  <a:lnTo>
                    <a:pt x="6411" y="3275"/>
                  </a:lnTo>
                  <a:lnTo>
                    <a:pt x="6414" y="3278"/>
                  </a:lnTo>
                  <a:lnTo>
                    <a:pt x="6435" y="3298"/>
                  </a:lnTo>
                  <a:lnTo>
                    <a:pt x="6439" y="3302"/>
                  </a:lnTo>
                  <a:lnTo>
                    <a:pt x="6459" y="3323"/>
                  </a:lnTo>
                  <a:lnTo>
                    <a:pt x="6462" y="3326"/>
                  </a:lnTo>
                  <a:lnTo>
                    <a:pt x="6482" y="3348"/>
                  </a:lnTo>
                  <a:lnTo>
                    <a:pt x="6485" y="3352"/>
                  </a:lnTo>
                  <a:lnTo>
                    <a:pt x="6504" y="3375"/>
                  </a:lnTo>
                  <a:lnTo>
                    <a:pt x="6507" y="3378"/>
                  </a:lnTo>
                  <a:lnTo>
                    <a:pt x="6525" y="3402"/>
                  </a:lnTo>
                  <a:lnTo>
                    <a:pt x="6527" y="3405"/>
                  </a:lnTo>
                  <a:lnTo>
                    <a:pt x="6545" y="3430"/>
                  </a:lnTo>
                  <a:lnTo>
                    <a:pt x="6547" y="3433"/>
                  </a:lnTo>
                  <a:lnTo>
                    <a:pt x="6563" y="3458"/>
                  </a:lnTo>
                  <a:lnTo>
                    <a:pt x="6566" y="3462"/>
                  </a:lnTo>
                  <a:lnTo>
                    <a:pt x="6581" y="3488"/>
                  </a:lnTo>
                  <a:lnTo>
                    <a:pt x="6583" y="3492"/>
                  </a:lnTo>
                  <a:lnTo>
                    <a:pt x="6598" y="3518"/>
                  </a:lnTo>
                  <a:lnTo>
                    <a:pt x="6600" y="3522"/>
                  </a:lnTo>
                  <a:lnTo>
                    <a:pt x="6613" y="3548"/>
                  </a:lnTo>
                  <a:lnTo>
                    <a:pt x="6615" y="3552"/>
                  </a:lnTo>
                  <a:lnTo>
                    <a:pt x="6628" y="3579"/>
                  </a:lnTo>
                  <a:lnTo>
                    <a:pt x="6629" y="3583"/>
                  </a:lnTo>
                  <a:lnTo>
                    <a:pt x="6641" y="3611"/>
                  </a:lnTo>
                  <a:lnTo>
                    <a:pt x="6642" y="3615"/>
                  </a:lnTo>
                  <a:lnTo>
                    <a:pt x="6653" y="3643"/>
                  </a:lnTo>
                  <a:lnTo>
                    <a:pt x="6654" y="3647"/>
                  </a:lnTo>
                  <a:lnTo>
                    <a:pt x="6663" y="3675"/>
                  </a:lnTo>
                  <a:lnTo>
                    <a:pt x="6665" y="3679"/>
                  </a:lnTo>
                  <a:lnTo>
                    <a:pt x="6673" y="3708"/>
                  </a:lnTo>
                  <a:lnTo>
                    <a:pt x="6674" y="3712"/>
                  </a:lnTo>
                  <a:lnTo>
                    <a:pt x="6681" y="3741"/>
                  </a:lnTo>
                  <a:lnTo>
                    <a:pt x="6682" y="3745"/>
                  </a:lnTo>
                  <a:lnTo>
                    <a:pt x="6688" y="3774"/>
                  </a:lnTo>
                  <a:lnTo>
                    <a:pt x="6689" y="3779"/>
                  </a:lnTo>
                  <a:lnTo>
                    <a:pt x="6694" y="3808"/>
                  </a:lnTo>
                  <a:lnTo>
                    <a:pt x="6695" y="3812"/>
                  </a:lnTo>
                  <a:lnTo>
                    <a:pt x="6699" y="3842"/>
                  </a:lnTo>
                  <a:lnTo>
                    <a:pt x="6699" y="3846"/>
                  </a:lnTo>
                  <a:lnTo>
                    <a:pt x="6702" y="3876"/>
                  </a:lnTo>
                  <a:lnTo>
                    <a:pt x="6703" y="3881"/>
                  </a:lnTo>
                  <a:lnTo>
                    <a:pt x="6704" y="3910"/>
                  </a:lnTo>
                  <a:lnTo>
                    <a:pt x="6704" y="3915"/>
                  </a:lnTo>
                  <a:lnTo>
                    <a:pt x="6705" y="3945"/>
                  </a:lnTo>
                  <a:lnTo>
                    <a:pt x="6705" y="3949"/>
                  </a:lnTo>
                  <a:lnTo>
                    <a:pt x="6704" y="3979"/>
                  </a:lnTo>
                  <a:lnTo>
                    <a:pt x="6704" y="3984"/>
                  </a:lnTo>
                  <a:lnTo>
                    <a:pt x="6703" y="4013"/>
                  </a:lnTo>
                  <a:lnTo>
                    <a:pt x="6702" y="4018"/>
                  </a:lnTo>
                  <a:lnTo>
                    <a:pt x="6699" y="4047"/>
                  </a:lnTo>
                  <a:lnTo>
                    <a:pt x="6699" y="4052"/>
                  </a:lnTo>
                  <a:lnTo>
                    <a:pt x="6695" y="4081"/>
                  </a:lnTo>
                  <a:lnTo>
                    <a:pt x="6694" y="4086"/>
                  </a:lnTo>
                  <a:lnTo>
                    <a:pt x="6689" y="4115"/>
                  </a:lnTo>
                  <a:lnTo>
                    <a:pt x="6688" y="4119"/>
                  </a:lnTo>
                  <a:lnTo>
                    <a:pt x="6682" y="4148"/>
                  </a:lnTo>
                  <a:lnTo>
                    <a:pt x="6681" y="4153"/>
                  </a:lnTo>
                  <a:lnTo>
                    <a:pt x="6674" y="4181"/>
                  </a:lnTo>
                  <a:lnTo>
                    <a:pt x="6673" y="4186"/>
                  </a:lnTo>
                  <a:lnTo>
                    <a:pt x="6665" y="4214"/>
                  </a:lnTo>
                  <a:lnTo>
                    <a:pt x="6663" y="4219"/>
                  </a:lnTo>
                  <a:lnTo>
                    <a:pt x="6654" y="4247"/>
                  </a:lnTo>
                  <a:lnTo>
                    <a:pt x="6653" y="4251"/>
                  </a:lnTo>
                  <a:lnTo>
                    <a:pt x="6642" y="4279"/>
                  </a:lnTo>
                  <a:lnTo>
                    <a:pt x="6641" y="4283"/>
                  </a:lnTo>
                  <a:lnTo>
                    <a:pt x="6629" y="4310"/>
                  </a:lnTo>
                  <a:lnTo>
                    <a:pt x="6628" y="4315"/>
                  </a:lnTo>
                  <a:lnTo>
                    <a:pt x="6615" y="4342"/>
                  </a:lnTo>
                  <a:lnTo>
                    <a:pt x="6613" y="4346"/>
                  </a:lnTo>
                  <a:lnTo>
                    <a:pt x="6600" y="4372"/>
                  </a:lnTo>
                  <a:lnTo>
                    <a:pt x="6598" y="4376"/>
                  </a:lnTo>
                  <a:lnTo>
                    <a:pt x="6584" y="4402"/>
                  </a:lnTo>
                  <a:lnTo>
                    <a:pt x="6581" y="4406"/>
                  </a:lnTo>
                  <a:lnTo>
                    <a:pt x="6566" y="4432"/>
                  </a:lnTo>
                  <a:lnTo>
                    <a:pt x="6563" y="4436"/>
                  </a:lnTo>
                  <a:lnTo>
                    <a:pt x="6547" y="4461"/>
                  </a:lnTo>
                  <a:lnTo>
                    <a:pt x="6544" y="4464"/>
                  </a:lnTo>
                  <a:lnTo>
                    <a:pt x="6532" y="4481"/>
                  </a:lnTo>
                  <a:lnTo>
                    <a:pt x="6543" y="4481"/>
                  </a:lnTo>
                  <a:lnTo>
                    <a:pt x="6548" y="4481"/>
                  </a:lnTo>
                  <a:lnTo>
                    <a:pt x="6578" y="4480"/>
                  </a:lnTo>
                  <a:lnTo>
                    <a:pt x="6582" y="4480"/>
                  </a:lnTo>
                  <a:lnTo>
                    <a:pt x="6612" y="4481"/>
                  </a:lnTo>
                  <a:lnTo>
                    <a:pt x="6617" y="4481"/>
                  </a:lnTo>
                  <a:lnTo>
                    <a:pt x="6646" y="4482"/>
                  </a:lnTo>
                  <a:lnTo>
                    <a:pt x="6651" y="4483"/>
                  </a:lnTo>
                  <a:lnTo>
                    <a:pt x="6681" y="4486"/>
                  </a:lnTo>
                  <a:lnTo>
                    <a:pt x="6685" y="4486"/>
                  </a:lnTo>
                  <a:lnTo>
                    <a:pt x="6715" y="4490"/>
                  </a:lnTo>
                  <a:lnTo>
                    <a:pt x="6719" y="4491"/>
                  </a:lnTo>
                  <a:lnTo>
                    <a:pt x="6748" y="4496"/>
                  </a:lnTo>
                  <a:lnTo>
                    <a:pt x="6753" y="4497"/>
                  </a:lnTo>
                  <a:lnTo>
                    <a:pt x="6782" y="4503"/>
                  </a:lnTo>
                  <a:lnTo>
                    <a:pt x="6786" y="4504"/>
                  </a:lnTo>
                  <a:lnTo>
                    <a:pt x="6815" y="4511"/>
                  </a:lnTo>
                  <a:lnTo>
                    <a:pt x="6819" y="4512"/>
                  </a:lnTo>
                  <a:lnTo>
                    <a:pt x="6848" y="4520"/>
                  </a:lnTo>
                  <a:lnTo>
                    <a:pt x="6852" y="4522"/>
                  </a:lnTo>
                  <a:lnTo>
                    <a:pt x="6880" y="4531"/>
                  </a:lnTo>
                  <a:lnTo>
                    <a:pt x="6884" y="4532"/>
                  </a:lnTo>
                  <a:lnTo>
                    <a:pt x="6912" y="4543"/>
                  </a:lnTo>
                  <a:lnTo>
                    <a:pt x="6916" y="4544"/>
                  </a:lnTo>
                  <a:lnTo>
                    <a:pt x="6944" y="4556"/>
                  </a:lnTo>
                  <a:lnTo>
                    <a:pt x="6948" y="4557"/>
                  </a:lnTo>
                  <a:lnTo>
                    <a:pt x="6975" y="4570"/>
                  </a:lnTo>
                  <a:lnTo>
                    <a:pt x="6979" y="4572"/>
                  </a:lnTo>
                  <a:lnTo>
                    <a:pt x="7005" y="4585"/>
                  </a:lnTo>
                  <a:lnTo>
                    <a:pt x="7009" y="4587"/>
                  </a:lnTo>
                  <a:lnTo>
                    <a:pt x="7035" y="4602"/>
                  </a:lnTo>
                  <a:lnTo>
                    <a:pt x="7039" y="4604"/>
                  </a:lnTo>
                  <a:lnTo>
                    <a:pt x="7065" y="4619"/>
                  </a:lnTo>
                  <a:lnTo>
                    <a:pt x="7069" y="4622"/>
                  </a:lnTo>
                  <a:lnTo>
                    <a:pt x="7094" y="4638"/>
                  </a:lnTo>
                  <a:lnTo>
                    <a:pt x="7097" y="4640"/>
                  </a:lnTo>
                  <a:lnTo>
                    <a:pt x="7122" y="4658"/>
                  </a:lnTo>
                  <a:lnTo>
                    <a:pt x="7125" y="4660"/>
                  </a:lnTo>
                  <a:lnTo>
                    <a:pt x="7149" y="4678"/>
                  </a:lnTo>
                  <a:lnTo>
                    <a:pt x="7152" y="4681"/>
                  </a:lnTo>
                  <a:lnTo>
                    <a:pt x="7175" y="4700"/>
                  </a:lnTo>
                  <a:lnTo>
                    <a:pt x="7179" y="4703"/>
                  </a:lnTo>
                  <a:lnTo>
                    <a:pt x="7201" y="4723"/>
                  </a:lnTo>
                  <a:lnTo>
                    <a:pt x="7204" y="4726"/>
                  </a:lnTo>
                  <a:lnTo>
                    <a:pt x="7225" y="4746"/>
                  </a:lnTo>
                  <a:lnTo>
                    <a:pt x="7229" y="4750"/>
                  </a:lnTo>
                  <a:lnTo>
                    <a:pt x="7249" y="4771"/>
                  </a:lnTo>
                  <a:lnTo>
                    <a:pt x="7252" y="4774"/>
                  </a:lnTo>
                  <a:lnTo>
                    <a:pt x="7272" y="4796"/>
                  </a:lnTo>
                  <a:lnTo>
                    <a:pt x="7275" y="4800"/>
                  </a:lnTo>
                  <a:lnTo>
                    <a:pt x="7294" y="4823"/>
                  </a:lnTo>
                  <a:lnTo>
                    <a:pt x="7297" y="4826"/>
                  </a:lnTo>
                  <a:lnTo>
                    <a:pt x="7315" y="4850"/>
                  </a:lnTo>
                  <a:lnTo>
                    <a:pt x="7317" y="4853"/>
                  </a:lnTo>
                  <a:lnTo>
                    <a:pt x="7335" y="4878"/>
                  </a:lnTo>
                  <a:lnTo>
                    <a:pt x="7337" y="4881"/>
                  </a:lnTo>
                  <a:lnTo>
                    <a:pt x="7353" y="4906"/>
                  </a:lnTo>
                  <a:lnTo>
                    <a:pt x="7356" y="4910"/>
                  </a:lnTo>
                  <a:lnTo>
                    <a:pt x="7371" y="4936"/>
                  </a:lnTo>
                  <a:lnTo>
                    <a:pt x="7373" y="4940"/>
                  </a:lnTo>
                  <a:lnTo>
                    <a:pt x="7388" y="4966"/>
                  </a:lnTo>
                  <a:lnTo>
                    <a:pt x="7390" y="4970"/>
                  </a:lnTo>
                  <a:lnTo>
                    <a:pt x="7403" y="4996"/>
                  </a:lnTo>
                  <a:lnTo>
                    <a:pt x="7405" y="5000"/>
                  </a:lnTo>
                  <a:lnTo>
                    <a:pt x="7418" y="5027"/>
                  </a:lnTo>
                  <a:lnTo>
                    <a:pt x="7419" y="5031"/>
                  </a:lnTo>
                  <a:lnTo>
                    <a:pt x="7431" y="5059"/>
                  </a:lnTo>
                  <a:lnTo>
                    <a:pt x="7432" y="5063"/>
                  </a:lnTo>
                  <a:lnTo>
                    <a:pt x="7443" y="5091"/>
                  </a:lnTo>
                  <a:lnTo>
                    <a:pt x="7444" y="5095"/>
                  </a:lnTo>
                  <a:lnTo>
                    <a:pt x="7453" y="5123"/>
                  </a:lnTo>
                  <a:lnTo>
                    <a:pt x="7455" y="5127"/>
                  </a:lnTo>
                  <a:lnTo>
                    <a:pt x="7463" y="5156"/>
                  </a:lnTo>
                  <a:lnTo>
                    <a:pt x="7464" y="5160"/>
                  </a:lnTo>
                  <a:lnTo>
                    <a:pt x="7471" y="5189"/>
                  </a:lnTo>
                  <a:lnTo>
                    <a:pt x="7472" y="5193"/>
                  </a:lnTo>
                  <a:lnTo>
                    <a:pt x="7478" y="5222"/>
                  </a:lnTo>
                  <a:lnTo>
                    <a:pt x="7479" y="5227"/>
                  </a:lnTo>
                  <a:lnTo>
                    <a:pt x="7484" y="5256"/>
                  </a:lnTo>
                  <a:lnTo>
                    <a:pt x="7485" y="5260"/>
                  </a:lnTo>
                  <a:lnTo>
                    <a:pt x="7489" y="5290"/>
                  </a:lnTo>
                  <a:lnTo>
                    <a:pt x="7489" y="5294"/>
                  </a:lnTo>
                  <a:lnTo>
                    <a:pt x="7492" y="5324"/>
                  </a:lnTo>
                  <a:lnTo>
                    <a:pt x="7493" y="5329"/>
                  </a:lnTo>
                  <a:lnTo>
                    <a:pt x="7494" y="5358"/>
                  </a:lnTo>
                  <a:lnTo>
                    <a:pt x="7494" y="5363"/>
                  </a:lnTo>
                  <a:lnTo>
                    <a:pt x="7495" y="5393"/>
                  </a:lnTo>
                  <a:lnTo>
                    <a:pt x="7495" y="5397"/>
                  </a:lnTo>
                  <a:lnTo>
                    <a:pt x="7494" y="5427"/>
                  </a:lnTo>
                  <a:lnTo>
                    <a:pt x="7494" y="5432"/>
                  </a:lnTo>
                  <a:lnTo>
                    <a:pt x="7493" y="5461"/>
                  </a:lnTo>
                  <a:lnTo>
                    <a:pt x="7492" y="5466"/>
                  </a:lnTo>
                  <a:lnTo>
                    <a:pt x="7489" y="5496"/>
                  </a:lnTo>
                  <a:lnTo>
                    <a:pt x="7489" y="5500"/>
                  </a:lnTo>
                  <a:lnTo>
                    <a:pt x="7485" y="5530"/>
                  </a:lnTo>
                  <a:lnTo>
                    <a:pt x="7484" y="5534"/>
                  </a:lnTo>
                  <a:lnTo>
                    <a:pt x="7479" y="5563"/>
                  </a:lnTo>
                  <a:lnTo>
                    <a:pt x="7478" y="5568"/>
                  </a:lnTo>
                  <a:lnTo>
                    <a:pt x="7472" y="5597"/>
                  </a:lnTo>
                  <a:lnTo>
                    <a:pt x="7471" y="5601"/>
                  </a:lnTo>
                  <a:lnTo>
                    <a:pt x="7464" y="5630"/>
                  </a:lnTo>
                  <a:lnTo>
                    <a:pt x="7463" y="5634"/>
                  </a:lnTo>
                  <a:lnTo>
                    <a:pt x="7455" y="5663"/>
                  </a:lnTo>
                  <a:lnTo>
                    <a:pt x="7453" y="5667"/>
                  </a:lnTo>
                  <a:lnTo>
                    <a:pt x="7444" y="5695"/>
                  </a:lnTo>
                  <a:lnTo>
                    <a:pt x="7443" y="5699"/>
                  </a:lnTo>
                  <a:lnTo>
                    <a:pt x="7432" y="5727"/>
                  </a:lnTo>
                  <a:lnTo>
                    <a:pt x="7431" y="5731"/>
                  </a:lnTo>
                  <a:lnTo>
                    <a:pt x="7419" y="5759"/>
                  </a:lnTo>
                  <a:lnTo>
                    <a:pt x="7418" y="5763"/>
                  </a:lnTo>
                  <a:lnTo>
                    <a:pt x="7405" y="5790"/>
                  </a:lnTo>
                  <a:lnTo>
                    <a:pt x="7403" y="5794"/>
                  </a:lnTo>
                  <a:lnTo>
                    <a:pt x="7390" y="5820"/>
                  </a:lnTo>
                  <a:lnTo>
                    <a:pt x="7388" y="5824"/>
                  </a:lnTo>
                  <a:lnTo>
                    <a:pt x="7373" y="5850"/>
                  </a:lnTo>
                  <a:lnTo>
                    <a:pt x="7371" y="5854"/>
                  </a:lnTo>
                  <a:lnTo>
                    <a:pt x="7356" y="5880"/>
                  </a:lnTo>
                  <a:lnTo>
                    <a:pt x="7353" y="5884"/>
                  </a:lnTo>
                  <a:lnTo>
                    <a:pt x="7337" y="5909"/>
                  </a:lnTo>
                  <a:lnTo>
                    <a:pt x="7335" y="5912"/>
                  </a:lnTo>
                  <a:lnTo>
                    <a:pt x="7317" y="5937"/>
                  </a:lnTo>
                  <a:lnTo>
                    <a:pt x="7315" y="5940"/>
                  </a:lnTo>
                  <a:lnTo>
                    <a:pt x="7297" y="5964"/>
                  </a:lnTo>
                  <a:lnTo>
                    <a:pt x="7294" y="5967"/>
                  </a:lnTo>
                  <a:lnTo>
                    <a:pt x="7275" y="5990"/>
                  </a:lnTo>
                  <a:lnTo>
                    <a:pt x="7272" y="5994"/>
                  </a:lnTo>
                  <a:lnTo>
                    <a:pt x="7252" y="6016"/>
                  </a:lnTo>
                  <a:lnTo>
                    <a:pt x="7249" y="6019"/>
                  </a:lnTo>
                  <a:lnTo>
                    <a:pt x="7229" y="6040"/>
                  </a:lnTo>
                  <a:lnTo>
                    <a:pt x="7225" y="6044"/>
                  </a:lnTo>
                  <a:lnTo>
                    <a:pt x="7204" y="6064"/>
                  </a:lnTo>
                  <a:lnTo>
                    <a:pt x="7201" y="6067"/>
                  </a:lnTo>
                  <a:lnTo>
                    <a:pt x="7179" y="6087"/>
                  </a:lnTo>
                  <a:lnTo>
                    <a:pt x="7175" y="6090"/>
                  </a:lnTo>
                  <a:lnTo>
                    <a:pt x="7152" y="6109"/>
                  </a:lnTo>
                  <a:lnTo>
                    <a:pt x="7149" y="6112"/>
                  </a:lnTo>
                  <a:lnTo>
                    <a:pt x="7125" y="6130"/>
                  </a:lnTo>
                  <a:lnTo>
                    <a:pt x="7122" y="6132"/>
                  </a:lnTo>
                  <a:lnTo>
                    <a:pt x="7097" y="6150"/>
                  </a:lnTo>
                  <a:lnTo>
                    <a:pt x="7094" y="6152"/>
                  </a:lnTo>
                  <a:lnTo>
                    <a:pt x="7069" y="6168"/>
                  </a:lnTo>
                  <a:lnTo>
                    <a:pt x="7065" y="6171"/>
                  </a:lnTo>
                  <a:lnTo>
                    <a:pt x="7039" y="6186"/>
                  </a:lnTo>
                  <a:lnTo>
                    <a:pt x="7035" y="6188"/>
                  </a:lnTo>
                  <a:lnTo>
                    <a:pt x="7009" y="6203"/>
                  </a:lnTo>
                  <a:lnTo>
                    <a:pt x="7005" y="6205"/>
                  </a:lnTo>
                  <a:lnTo>
                    <a:pt x="6979" y="6218"/>
                  </a:lnTo>
                  <a:lnTo>
                    <a:pt x="6975" y="6220"/>
                  </a:lnTo>
                  <a:lnTo>
                    <a:pt x="6948" y="6233"/>
                  </a:lnTo>
                  <a:lnTo>
                    <a:pt x="6944" y="6234"/>
                  </a:lnTo>
                  <a:lnTo>
                    <a:pt x="6916" y="6246"/>
                  </a:lnTo>
                  <a:lnTo>
                    <a:pt x="6912" y="6247"/>
                  </a:lnTo>
                  <a:lnTo>
                    <a:pt x="6884" y="6258"/>
                  </a:lnTo>
                  <a:lnTo>
                    <a:pt x="6880" y="6259"/>
                  </a:lnTo>
                  <a:lnTo>
                    <a:pt x="6852" y="6268"/>
                  </a:lnTo>
                  <a:lnTo>
                    <a:pt x="6848" y="6270"/>
                  </a:lnTo>
                  <a:lnTo>
                    <a:pt x="6819" y="6278"/>
                  </a:lnTo>
                  <a:lnTo>
                    <a:pt x="6815" y="6279"/>
                  </a:lnTo>
                  <a:lnTo>
                    <a:pt x="6786" y="6286"/>
                  </a:lnTo>
                  <a:lnTo>
                    <a:pt x="6782" y="6287"/>
                  </a:lnTo>
                  <a:lnTo>
                    <a:pt x="6753" y="6293"/>
                  </a:lnTo>
                  <a:lnTo>
                    <a:pt x="6748" y="6294"/>
                  </a:lnTo>
                  <a:lnTo>
                    <a:pt x="6719" y="6299"/>
                  </a:lnTo>
                  <a:lnTo>
                    <a:pt x="6715" y="6300"/>
                  </a:lnTo>
                  <a:lnTo>
                    <a:pt x="6685" y="6304"/>
                  </a:lnTo>
                  <a:lnTo>
                    <a:pt x="6681" y="6304"/>
                  </a:lnTo>
                  <a:lnTo>
                    <a:pt x="6651" y="6307"/>
                  </a:lnTo>
                  <a:lnTo>
                    <a:pt x="6646" y="6308"/>
                  </a:lnTo>
                  <a:lnTo>
                    <a:pt x="6617" y="6309"/>
                  </a:lnTo>
                  <a:lnTo>
                    <a:pt x="6612" y="6309"/>
                  </a:lnTo>
                  <a:lnTo>
                    <a:pt x="6582" y="6310"/>
                  </a:lnTo>
                  <a:lnTo>
                    <a:pt x="6578" y="6310"/>
                  </a:lnTo>
                  <a:lnTo>
                    <a:pt x="6548" y="6309"/>
                  </a:lnTo>
                  <a:lnTo>
                    <a:pt x="6543" y="6309"/>
                  </a:lnTo>
                  <a:lnTo>
                    <a:pt x="6532" y="6309"/>
                  </a:lnTo>
                  <a:lnTo>
                    <a:pt x="6544" y="6326"/>
                  </a:lnTo>
                  <a:lnTo>
                    <a:pt x="6547" y="6329"/>
                  </a:lnTo>
                  <a:lnTo>
                    <a:pt x="6563" y="6354"/>
                  </a:lnTo>
                  <a:lnTo>
                    <a:pt x="6566" y="6358"/>
                  </a:lnTo>
                  <a:lnTo>
                    <a:pt x="6581" y="6384"/>
                  </a:lnTo>
                  <a:lnTo>
                    <a:pt x="6584" y="6388"/>
                  </a:lnTo>
                  <a:lnTo>
                    <a:pt x="6598" y="6414"/>
                  </a:lnTo>
                  <a:lnTo>
                    <a:pt x="6600" y="6418"/>
                  </a:lnTo>
                  <a:lnTo>
                    <a:pt x="6613" y="6444"/>
                  </a:lnTo>
                  <a:lnTo>
                    <a:pt x="6615" y="6448"/>
                  </a:lnTo>
                  <a:lnTo>
                    <a:pt x="6628" y="6475"/>
                  </a:lnTo>
                  <a:lnTo>
                    <a:pt x="6629" y="6480"/>
                  </a:lnTo>
                  <a:lnTo>
                    <a:pt x="6641" y="6507"/>
                  </a:lnTo>
                  <a:lnTo>
                    <a:pt x="6642" y="6511"/>
                  </a:lnTo>
                  <a:lnTo>
                    <a:pt x="6653" y="6539"/>
                  </a:lnTo>
                  <a:lnTo>
                    <a:pt x="6654" y="6543"/>
                  </a:lnTo>
                  <a:lnTo>
                    <a:pt x="6663" y="6571"/>
                  </a:lnTo>
                  <a:lnTo>
                    <a:pt x="6665" y="6576"/>
                  </a:lnTo>
                  <a:lnTo>
                    <a:pt x="6673" y="6604"/>
                  </a:lnTo>
                  <a:lnTo>
                    <a:pt x="6674" y="6609"/>
                  </a:lnTo>
                  <a:lnTo>
                    <a:pt x="6681" y="6637"/>
                  </a:lnTo>
                  <a:lnTo>
                    <a:pt x="6682" y="6642"/>
                  </a:lnTo>
                  <a:lnTo>
                    <a:pt x="6688" y="6671"/>
                  </a:lnTo>
                  <a:lnTo>
                    <a:pt x="6689" y="6675"/>
                  </a:lnTo>
                  <a:lnTo>
                    <a:pt x="6694" y="6704"/>
                  </a:lnTo>
                  <a:lnTo>
                    <a:pt x="6695" y="6709"/>
                  </a:lnTo>
                  <a:lnTo>
                    <a:pt x="6699" y="6738"/>
                  </a:lnTo>
                  <a:lnTo>
                    <a:pt x="6699" y="6743"/>
                  </a:lnTo>
                  <a:lnTo>
                    <a:pt x="6702" y="6772"/>
                  </a:lnTo>
                  <a:lnTo>
                    <a:pt x="6703" y="6777"/>
                  </a:lnTo>
                  <a:lnTo>
                    <a:pt x="6704" y="6806"/>
                  </a:lnTo>
                  <a:lnTo>
                    <a:pt x="6704" y="6811"/>
                  </a:lnTo>
                  <a:lnTo>
                    <a:pt x="6705" y="6841"/>
                  </a:lnTo>
                  <a:lnTo>
                    <a:pt x="6705" y="6845"/>
                  </a:lnTo>
                  <a:lnTo>
                    <a:pt x="6704" y="6875"/>
                  </a:lnTo>
                  <a:lnTo>
                    <a:pt x="6704" y="6880"/>
                  </a:lnTo>
                  <a:lnTo>
                    <a:pt x="6703" y="6909"/>
                  </a:lnTo>
                  <a:lnTo>
                    <a:pt x="6702" y="6914"/>
                  </a:lnTo>
                  <a:lnTo>
                    <a:pt x="6699" y="6944"/>
                  </a:lnTo>
                  <a:lnTo>
                    <a:pt x="6699" y="6948"/>
                  </a:lnTo>
                  <a:lnTo>
                    <a:pt x="6695" y="6978"/>
                  </a:lnTo>
                  <a:lnTo>
                    <a:pt x="6694" y="6982"/>
                  </a:lnTo>
                  <a:lnTo>
                    <a:pt x="6689" y="7011"/>
                  </a:lnTo>
                  <a:lnTo>
                    <a:pt x="6688" y="7016"/>
                  </a:lnTo>
                  <a:lnTo>
                    <a:pt x="6682" y="7045"/>
                  </a:lnTo>
                  <a:lnTo>
                    <a:pt x="6681" y="7049"/>
                  </a:lnTo>
                  <a:lnTo>
                    <a:pt x="6674" y="7078"/>
                  </a:lnTo>
                  <a:lnTo>
                    <a:pt x="6673" y="7082"/>
                  </a:lnTo>
                  <a:lnTo>
                    <a:pt x="6665" y="7111"/>
                  </a:lnTo>
                  <a:lnTo>
                    <a:pt x="6663" y="7115"/>
                  </a:lnTo>
                  <a:lnTo>
                    <a:pt x="6654" y="7143"/>
                  </a:lnTo>
                  <a:lnTo>
                    <a:pt x="6653" y="7147"/>
                  </a:lnTo>
                  <a:lnTo>
                    <a:pt x="6642" y="7175"/>
                  </a:lnTo>
                  <a:lnTo>
                    <a:pt x="6641" y="7179"/>
                  </a:lnTo>
                  <a:lnTo>
                    <a:pt x="6629" y="7207"/>
                  </a:lnTo>
                  <a:lnTo>
                    <a:pt x="6628" y="7211"/>
                  </a:lnTo>
                  <a:lnTo>
                    <a:pt x="6615" y="7238"/>
                  </a:lnTo>
                  <a:lnTo>
                    <a:pt x="6613" y="7242"/>
                  </a:lnTo>
                  <a:lnTo>
                    <a:pt x="6600" y="7268"/>
                  </a:lnTo>
                  <a:lnTo>
                    <a:pt x="6598" y="7272"/>
                  </a:lnTo>
                  <a:lnTo>
                    <a:pt x="6583" y="7298"/>
                  </a:lnTo>
                  <a:lnTo>
                    <a:pt x="6581" y="7302"/>
                  </a:lnTo>
                  <a:lnTo>
                    <a:pt x="6566" y="7328"/>
                  </a:lnTo>
                  <a:lnTo>
                    <a:pt x="6563" y="7332"/>
                  </a:lnTo>
                  <a:lnTo>
                    <a:pt x="6547" y="7357"/>
                  </a:lnTo>
                  <a:lnTo>
                    <a:pt x="6545" y="7360"/>
                  </a:lnTo>
                  <a:lnTo>
                    <a:pt x="6527" y="7385"/>
                  </a:lnTo>
                  <a:lnTo>
                    <a:pt x="6525" y="7388"/>
                  </a:lnTo>
                  <a:lnTo>
                    <a:pt x="6507" y="7412"/>
                  </a:lnTo>
                  <a:lnTo>
                    <a:pt x="6504" y="7415"/>
                  </a:lnTo>
                  <a:lnTo>
                    <a:pt x="6485" y="7438"/>
                  </a:lnTo>
                  <a:lnTo>
                    <a:pt x="6482" y="7442"/>
                  </a:lnTo>
                  <a:lnTo>
                    <a:pt x="6462" y="7464"/>
                  </a:lnTo>
                  <a:lnTo>
                    <a:pt x="6459" y="7467"/>
                  </a:lnTo>
                  <a:lnTo>
                    <a:pt x="6439" y="7488"/>
                  </a:lnTo>
                  <a:lnTo>
                    <a:pt x="6435" y="7492"/>
                  </a:lnTo>
                  <a:lnTo>
                    <a:pt x="6414" y="7512"/>
                  </a:lnTo>
                  <a:lnTo>
                    <a:pt x="6411" y="7515"/>
                  </a:lnTo>
                  <a:lnTo>
                    <a:pt x="6389" y="7535"/>
                  </a:lnTo>
                  <a:lnTo>
                    <a:pt x="6385" y="7538"/>
                  </a:lnTo>
                  <a:lnTo>
                    <a:pt x="6362" y="7557"/>
                  </a:lnTo>
                  <a:lnTo>
                    <a:pt x="6359" y="7560"/>
                  </a:lnTo>
                  <a:lnTo>
                    <a:pt x="6335" y="7578"/>
                  </a:lnTo>
                  <a:lnTo>
                    <a:pt x="6332" y="7580"/>
                  </a:lnTo>
                  <a:lnTo>
                    <a:pt x="6307" y="7598"/>
                  </a:lnTo>
                  <a:lnTo>
                    <a:pt x="6304" y="7600"/>
                  </a:lnTo>
                  <a:lnTo>
                    <a:pt x="6279" y="7616"/>
                  </a:lnTo>
                  <a:lnTo>
                    <a:pt x="6275" y="7619"/>
                  </a:lnTo>
                  <a:lnTo>
                    <a:pt x="6249" y="7634"/>
                  </a:lnTo>
                  <a:lnTo>
                    <a:pt x="6246" y="7636"/>
                  </a:lnTo>
                  <a:lnTo>
                    <a:pt x="6220" y="7651"/>
                  </a:lnTo>
                  <a:lnTo>
                    <a:pt x="6216" y="7653"/>
                  </a:lnTo>
                  <a:lnTo>
                    <a:pt x="6189" y="7666"/>
                  </a:lnTo>
                  <a:lnTo>
                    <a:pt x="6185" y="7668"/>
                  </a:lnTo>
                  <a:lnTo>
                    <a:pt x="6158" y="7681"/>
                  </a:lnTo>
                  <a:lnTo>
                    <a:pt x="6154" y="7683"/>
                  </a:lnTo>
                  <a:lnTo>
                    <a:pt x="6127" y="7694"/>
                  </a:lnTo>
                  <a:lnTo>
                    <a:pt x="6122" y="7696"/>
                  </a:lnTo>
                  <a:lnTo>
                    <a:pt x="6094" y="7706"/>
                  </a:lnTo>
                  <a:lnTo>
                    <a:pt x="6090" y="7708"/>
                  </a:lnTo>
                  <a:lnTo>
                    <a:pt x="6062" y="7717"/>
                  </a:lnTo>
                  <a:lnTo>
                    <a:pt x="6057" y="7718"/>
                  </a:lnTo>
                  <a:lnTo>
                    <a:pt x="6029" y="7726"/>
                  </a:lnTo>
                  <a:lnTo>
                    <a:pt x="6025" y="7728"/>
                  </a:lnTo>
                  <a:lnTo>
                    <a:pt x="5996" y="7735"/>
                  </a:lnTo>
                  <a:lnTo>
                    <a:pt x="5991" y="7736"/>
                  </a:lnTo>
                  <a:lnTo>
                    <a:pt x="5963" y="7742"/>
                  </a:lnTo>
                  <a:lnTo>
                    <a:pt x="5958" y="7743"/>
                  </a:lnTo>
                  <a:lnTo>
                    <a:pt x="5929" y="7747"/>
                  </a:lnTo>
                  <a:lnTo>
                    <a:pt x="5924" y="7748"/>
                  </a:lnTo>
                  <a:lnTo>
                    <a:pt x="5895" y="7752"/>
                  </a:lnTo>
                  <a:lnTo>
                    <a:pt x="5890" y="7753"/>
                  </a:lnTo>
                  <a:lnTo>
                    <a:pt x="5861" y="7755"/>
                  </a:lnTo>
                  <a:lnTo>
                    <a:pt x="5856" y="7756"/>
                  </a:lnTo>
                  <a:lnTo>
                    <a:pt x="5827" y="7757"/>
                  </a:lnTo>
                  <a:lnTo>
                    <a:pt x="5822" y="7757"/>
                  </a:lnTo>
                  <a:lnTo>
                    <a:pt x="5821" y="7757"/>
                  </a:lnTo>
                  <a:lnTo>
                    <a:pt x="5823" y="7761"/>
                  </a:lnTo>
                  <a:lnTo>
                    <a:pt x="5825" y="7765"/>
                  </a:lnTo>
                  <a:lnTo>
                    <a:pt x="5838" y="7792"/>
                  </a:lnTo>
                  <a:lnTo>
                    <a:pt x="5839" y="7796"/>
                  </a:lnTo>
                  <a:lnTo>
                    <a:pt x="5851" y="7824"/>
                  </a:lnTo>
                  <a:lnTo>
                    <a:pt x="5852" y="7828"/>
                  </a:lnTo>
                  <a:lnTo>
                    <a:pt x="5863" y="7856"/>
                  </a:lnTo>
                  <a:lnTo>
                    <a:pt x="5864" y="7860"/>
                  </a:lnTo>
                  <a:lnTo>
                    <a:pt x="5873" y="7888"/>
                  </a:lnTo>
                  <a:lnTo>
                    <a:pt x="5875" y="7892"/>
                  </a:lnTo>
                  <a:lnTo>
                    <a:pt x="5883" y="7921"/>
                  </a:lnTo>
                  <a:lnTo>
                    <a:pt x="5884" y="7925"/>
                  </a:lnTo>
                  <a:lnTo>
                    <a:pt x="5891" y="7954"/>
                  </a:lnTo>
                  <a:lnTo>
                    <a:pt x="5892" y="7958"/>
                  </a:lnTo>
                  <a:lnTo>
                    <a:pt x="5898" y="7987"/>
                  </a:lnTo>
                  <a:lnTo>
                    <a:pt x="5899" y="7992"/>
                  </a:lnTo>
                  <a:lnTo>
                    <a:pt x="5904" y="8021"/>
                  </a:lnTo>
                  <a:lnTo>
                    <a:pt x="5905" y="8025"/>
                  </a:lnTo>
                  <a:lnTo>
                    <a:pt x="5909" y="8055"/>
                  </a:lnTo>
                  <a:lnTo>
                    <a:pt x="5909" y="8059"/>
                  </a:lnTo>
                  <a:lnTo>
                    <a:pt x="5912" y="8089"/>
                  </a:lnTo>
                  <a:lnTo>
                    <a:pt x="5913" y="8094"/>
                  </a:lnTo>
                  <a:lnTo>
                    <a:pt x="5914" y="8123"/>
                  </a:lnTo>
                  <a:lnTo>
                    <a:pt x="5914" y="8128"/>
                  </a:lnTo>
                  <a:lnTo>
                    <a:pt x="5915" y="8158"/>
                  </a:lnTo>
                  <a:lnTo>
                    <a:pt x="5915" y="8162"/>
                  </a:lnTo>
                  <a:lnTo>
                    <a:pt x="5914" y="8192"/>
                  </a:lnTo>
                  <a:lnTo>
                    <a:pt x="5914" y="8197"/>
                  </a:lnTo>
                  <a:lnTo>
                    <a:pt x="5913" y="8226"/>
                  </a:lnTo>
                  <a:lnTo>
                    <a:pt x="5912" y="8231"/>
                  </a:lnTo>
                  <a:lnTo>
                    <a:pt x="5909" y="8261"/>
                  </a:lnTo>
                  <a:lnTo>
                    <a:pt x="5909" y="8265"/>
                  </a:lnTo>
                  <a:lnTo>
                    <a:pt x="5905" y="8295"/>
                  </a:lnTo>
                  <a:lnTo>
                    <a:pt x="5904" y="8299"/>
                  </a:lnTo>
                  <a:lnTo>
                    <a:pt x="5899" y="8328"/>
                  </a:lnTo>
                  <a:lnTo>
                    <a:pt x="5898" y="8333"/>
                  </a:lnTo>
                  <a:lnTo>
                    <a:pt x="5892" y="8362"/>
                  </a:lnTo>
                  <a:lnTo>
                    <a:pt x="5891" y="8366"/>
                  </a:lnTo>
                  <a:lnTo>
                    <a:pt x="5884" y="8395"/>
                  </a:lnTo>
                  <a:lnTo>
                    <a:pt x="5883" y="8399"/>
                  </a:lnTo>
                  <a:lnTo>
                    <a:pt x="5875" y="8428"/>
                  </a:lnTo>
                  <a:lnTo>
                    <a:pt x="5873" y="8432"/>
                  </a:lnTo>
                  <a:lnTo>
                    <a:pt x="5864" y="8460"/>
                  </a:lnTo>
                  <a:lnTo>
                    <a:pt x="5863" y="8464"/>
                  </a:lnTo>
                  <a:lnTo>
                    <a:pt x="5852" y="8492"/>
                  </a:lnTo>
                  <a:lnTo>
                    <a:pt x="5851" y="8496"/>
                  </a:lnTo>
                  <a:lnTo>
                    <a:pt x="5839" y="8524"/>
                  </a:lnTo>
                  <a:lnTo>
                    <a:pt x="5838" y="8528"/>
                  </a:lnTo>
                  <a:lnTo>
                    <a:pt x="5825" y="8555"/>
                  </a:lnTo>
                  <a:lnTo>
                    <a:pt x="5823" y="8559"/>
                  </a:lnTo>
                  <a:lnTo>
                    <a:pt x="5810" y="8585"/>
                  </a:lnTo>
                  <a:lnTo>
                    <a:pt x="5808" y="8589"/>
                  </a:lnTo>
                  <a:lnTo>
                    <a:pt x="5793" y="8615"/>
                  </a:lnTo>
                  <a:lnTo>
                    <a:pt x="5791" y="8619"/>
                  </a:lnTo>
                  <a:lnTo>
                    <a:pt x="5776" y="8645"/>
                  </a:lnTo>
                  <a:lnTo>
                    <a:pt x="5773" y="8649"/>
                  </a:lnTo>
                  <a:lnTo>
                    <a:pt x="5757" y="8674"/>
                  </a:lnTo>
                  <a:lnTo>
                    <a:pt x="5755" y="8677"/>
                  </a:lnTo>
                  <a:lnTo>
                    <a:pt x="5737" y="8702"/>
                  </a:lnTo>
                  <a:lnTo>
                    <a:pt x="5735" y="8705"/>
                  </a:lnTo>
                  <a:lnTo>
                    <a:pt x="5717" y="8729"/>
                  </a:lnTo>
                  <a:lnTo>
                    <a:pt x="5714" y="8732"/>
                  </a:lnTo>
                  <a:lnTo>
                    <a:pt x="5695" y="8755"/>
                  </a:lnTo>
                  <a:lnTo>
                    <a:pt x="5692" y="8759"/>
                  </a:lnTo>
                  <a:lnTo>
                    <a:pt x="5672" y="8781"/>
                  </a:lnTo>
                  <a:lnTo>
                    <a:pt x="5669" y="8784"/>
                  </a:lnTo>
                  <a:lnTo>
                    <a:pt x="5649" y="8805"/>
                  </a:lnTo>
                  <a:lnTo>
                    <a:pt x="5645" y="8809"/>
                  </a:lnTo>
                  <a:lnTo>
                    <a:pt x="5624" y="8829"/>
                  </a:lnTo>
                  <a:lnTo>
                    <a:pt x="5621" y="8832"/>
                  </a:lnTo>
                  <a:lnTo>
                    <a:pt x="5599" y="8852"/>
                  </a:lnTo>
                  <a:lnTo>
                    <a:pt x="5595" y="8855"/>
                  </a:lnTo>
                  <a:lnTo>
                    <a:pt x="5572" y="8874"/>
                  </a:lnTo>
                  <a:lnTo>
                    <a:pt x="5569" y="8877"/>
                  </a:lnTo>
                  <a:lnTo>
                    <a:pt x="5545" y="8895"/>
                  </a:lnTo>
                  <a:lnTo>
                    <a:pt x="5542" y="8897"/>
                  </a:lnTo>
                  <a:lnTo>
                    <a:pt x="5517" y="8915"/>
                  </a:lnTo>
                  <a:lnTo>
                    <a:pt x="5514" y="8917"/>
                  </a:lnTo>
                  <a:lnTo>
                    <a:pt x="5489" y="8933"/>
                  </a:lnTo>
                  <a:lnTo>
                    <a:pt x="5485" y="8936"/>
                  </a:lnTo>
                  <a:lnTo>
                    <a:pt x="5459" y="8951"/>
                  </a:lnTo>
                  <a:lnTo>
                    <a:pt x="5455" y="8953"/>
                  </a:lnTo>
                  <a:lnTo>
                    <a:pt x="5429" y="8968"/>
                  </a:lnTo>
                  <a:lnTo>
                    <a:pt x="5425" y="8970"/>
                  </a:lnTo>
                  <a:lnTo>
                    <a:pt x="5399" y="8983"/>
                  </a:lnTo>
                  <a:lnTo>
                    <a:pt x="5395" y="8985"/>
                  </a:lnTo>
                  <a:lnTo>
                    <a:pt x="5368" y="8998"/>
                  </a:lnTo>
                  <a:lnTo>
                    <a:pt x="5364" y="8999"/>
                  </a:lnTo>
                  <a:lnTo>
                    <a:pt x="5336" y="9011"/>
                  </a:lnTo>
                  <a:lnTo>
                    <a:pt x="5332" y="9012"/>
                  </a:lnTo>
                  <a:lnTo>
                    <a:pt x="5304" y="9023"/>
                  </a:lnTo>
                  <a:lnTo>
                    <a:pt x="5300" y="9024"/>
                  </a:lnTo>
                  <a:lnTo>
                    <a:pt x="5272" y="9033"/>
                  </a:lnTo>
                  <a:lnTo>
                    <a:pt x="5268" y="9035"/>
                  </a:lnTo>
                  <a:lnTo>
                    <a:pt x="5239" y="9043"/>
                  </a:lnTo>
                  <a:lnTo>
                    <a:pt x="5235" y="9044"/>
                  </a:lnTo>
                  <a:lnTo>
                    <a:pt x="5206" y="9051"/>
                  </a:lnTo>
                  <a:lnTo>
                    <a:pt x="5202" y="9052"/>
                  </a:lnTo>
                  <a:lnTo>
                    <a:pt x="5173" y="9058"/>
                  </a:lnTo>
                  <a:lnTo>
                    <a:pt x="5168" y="9059"/>
                  </a:lnTo>
                  <a:lnTo>
                    <a:pt x="5139" y="9064"/>
                  </a:lnTo>
                  <a:lnTo>
                    <a:pt x="5135" y="9065"/>
                  </a:lnTo>
                  <a:lnTo>
                    <a:pt x="5105" y="9069"/>
                  </a:lnTo>
                  <a:lnTo>
                    <a:pt x="5101" y="9069"/>
                  </a:lnTo>
                  <a:lnTo>
                    <a:pt x="5071" y="9072"/>
                  </a:lnTo>
                  <a:lnTo>
                    <a:pt x="5066" y="9073"/>
                  </a:lnTo>
                  <a:lnTo>
                    <a:pt x="5037" y="9074"/>
                  </a:lnTo>
                  <a:lnTo>
                    <a:pt x="5032" y="9074"/>
                  </a:lnTo>
                  <a:lnTo>
                    <a:pt x="5002" y="9075"/>
                  </a:lnTo>
                  <a:lnTo>
                    <a:pt x="4998" y="9075"/>
                  </a:lnTo>
                  <a:lnTo>
                    <a:pt x="4968" y="9074"/>
                  </a:lnTo>
                  <a:lnTo>
                    <a:pt x="4963" y="9074"/>
                  </a:lnTo>
                  <a:lnTo>
                    <a:pt x="4934" y="9073"/>
                  </a:lnTo>
                  <a:lnTo>
                    <a:pt x="4929" y="9072"/>
                  </a:lnTo>
                  <a:lnTo>
                    <a:pt x="4899" y="9069"/>
                  </a:lnTo>
                  <a:lnTo>
                    <a:pt x="4895" y="9069"/>
                  </a:lnTo>
                  <a:lnTo>
                    <a:pt x="4865" y="9065"/>
                  </a:lnTo>
                  <a:lnTo>
                    <a:pt x="4861" y="9064"/>
                  </a:lnTo>
                  <a:lnTo>
                    <a:pt x="4832" y="9059"/>
                  </a:lnTo>
                  <a:lnTo>
                    <a:pt x="4827" y="9058"/>
                  </a:lnTo>
                  <a:lnTo>
                    <a:pt x="4798" y="9052"/>
                  </a:lnTo>
                  <a:lnTo>
                    <a:pt x="4794" y="9051"/>
                  </a:lnTo>
                  <a:lnTo>
                    <a:pt x="4765" y="9044"/>
                  </a:lnTo>
                  <a:lnTo>
                    <a:pt x="4761" y="9043"/>
                  </a:lnTo>
                  <a:lnTo>
                    <a:pt x="4732" y="9035"/>
                  </a:lnTo>
                  <a:lnTo>
                    <a:pt x="4728" y="9033"/>
                  </a:lnTo>
                  <a:lnTo>
                    <a:pt x="4700" y="9024"/>
                  </a:lnTo>
                  <a:lnTo>
                    <a:pt x="4696" y="9023"/>
                  </a:lnTo>
                  <a:lnTo>
                    <a:pt x="4668" y="9012"/>
                  </a:lnTo>
                  <a:lnTo>
                    <a:pt x="4664" y="9011"/>
                  </a:lnTo>
                  <a:lnTo>
                    <a:pt x="4636" y="8999"/>
                  </a:lnTo>
                  <a:lnTo>
                    <a:pt x="4632" y="8998"/>
                  </a:lnTo>
                  <a:lnTo>
                    <a:pt x="4605" y="8985"/>
                  </a:lnTo>
                  <a:lnTo>
                    <a:pt x="4601" y="8983"/>
                  </a:lnTo>
                  <a:lnTo>
                    <a:pt x="4575" y="8970"/>
                  </a:lnTo>
                  <a:lnTo>
                    <a:pt x="4571" y="8968"/>
                  </a:lnTo>
                  <a:lnTo>
                    <a:pt x="4545" y="8953"/>
                  </a:lnTo>
                  <a:lnTo>
                    <a:pt x="4541" y="8951"/>
                  </a:lnTo>
                  <a:lnTo>
                    <a:pt x="4515" y="8936"/>
                  </a:lnTo>
                  <a:lnTo>
                    <a:pt x="4511" y="8933"/>
                  </a:lnTo>
                  <a:lnTo>
                    <a:pt x="4486" y="8917"/>
                  </a:lnTo>
                  <a:lnTo>
                    <a:pt x="4483" y="8915"/>
                  </a:lnTo>
                  <a:lnTo>
                    <a:pt x="4458" y="8897"/>
                  </a:lnTo>
                  <a:lnTo>
                    <a:pt x="4455" y="8895"/>
                  </a:lnTo>
                  <a:lnTo>
                    <a:pt x="4431" y="8877"/>
                  </a:lnTo>
                  <a:lnTo>
                    <a:pt x="4428" y="8874"/>
                  </a:lnTo>
                  <a:lnTo>
                    <a:pt x="4405" y="8855"/>
                  </a:lnTo>
                  <a:lnTo>
                    <a:pt x="4401" y="8852"/>
                  </a:lnTo>
                  <a:lnTo>
                    <a:pt x="4379" y="8832"/>
                  </a:lnTo>
                  <a:lnTo>
                    <a:pt x="4376" y="8829"/>
                  </a:lnTo>
                  <a:lnTo>
                    <a:pt x="4355" y="8809"/>
                  </a:lnTo>
                  <a:lnTo>
                    <a:pt x="4351" y="8805"/>
                  </a:lnTo>
                  <a:lnTo>
                    <a:pt x="4331" y="8784"/>
                  </a:lnTo>
                  <a:lnTo>
                    <a:pt x="4328" y="8781"/>
                  </a:lnTo>
                  <a:lnTo>
                    <a:pt x="4308" y="8759"/>
                  </a:lnTo>
                  <a:lnTo>
                    <a:pt x="4305" y="8755"/>
                  </a:lnTo>
                  <a:lnTo>
                    <a:pt x="4286" y="8732"/>
                  </a:lnTo>
                  <a:lnTo>
                    <a:pt x="4283" y="8729"/>
                  </a:lnTo>
                  <a:lnTo>
                    <a:pt x="4265" y="8705"/>
                  </a:lnTo>
                  <a:lnTo>
                    <a:pt x="4263" y="8702"/>
                  </a:lnTo>
                  <a:lnTo>
                    <a:pt x="4245" y="8677"/>
                  </a:lnTo>
                  <a:lnTo>
                    <a:pt x="4243" y="8674"/>
                  </a:lnTo>
                  <a:lnTo>
                    <a:pt x="4227" y="8649"/>
                  </a:lnTo>
                  <a:lnTo>
                    <a:pt x="4224" y="8645"/>
                  </a:lnTo>
                  <a:lnTo>
                    <a:pt x="4209" y="8619"/>
                  </a:lnTo>
                  <a:lnTo>
                    <a:pt x="4207" y="8615"/>
                  </a:lnTo>
                  <a:lnTo>
                    <a:pt x="4192" y="8589"/>
                  </a:lnTo>
                  <a:lnTo>
                    <a:pt x="4190" y="8585"/>
                  </a:lnTo>
                  <a:lnTo>
                    <a:pt x="4177" y="8559"/>
                  </a:lnTo>
                  <a:lnTo>
                    <a:pt x="4175" y="8555"/>
                  </a:lnTo>
                  <a:lnTo>
                    <a:pt x="4162" y="8528"/>
                  </a:lnTo>
                  <a:lnTo>
                    <a:pt x="4161" y="8524"/>
                  </a:lnTo>
                  <a:lnTo>
                    <a:pt x="4149" y="8496"/>
                  </a:lnTo>
                  <a:lnTo>
                    <a:pt x="4148" y="8492"/>
                  </a:lnTo>
                  <a:lnTo>
                    <a:pt x="4137" y="8464"/>
                  </a:lnTo>
                  <a:lnTo>
                    <a:pt x="4136" y="8460"/>
                  </a:lnTo>
                  <a:lnTo>
                    <a:pt x="4127" y="8432"/>
                  </a:lnTo>
                  <a:lnTo>
                    <a:pt x="4125" y="8428"/>
                  </a:lnTo>
                  <a:lnTo>
                    <a:pt x="4117" y="8399"/>
                  </a:lnTo>
                  <a:lnTo>
                    <a:pt x="4116" y="8395"/>
                  </a:lnTo>
                  <a:lnTo>
                    <a:pt x="4109" y="8366"/>
                  </a:lnTo>
                  <a:lnTo>
                    <a:pt x="4108" y="8362"/>
                  </a:lnTo>
                  <a:lnTo>
                    <a:pt x="4102" y="8333"/>
                  </a:lnTo>
                  <a:lnTo>
                    <a:pt x="4101" y="8328"/>
                  </a:lnTo>
                  <a:lnTo>
                    <a:pt x="4096" y="8299"/>
                  </a:lnTo>
                  <a:lnTo>
                    <a:pt x="4095" y="8295"/>
                  </a:lnTo>
                  <a:lnTo>
                    <a:pt x="4091" y="8265"/>
                  </a:lnTo>
                  <a:lnTo>
                    <a:pt x="4091" y="8261"/>
                  </a:lnTo>
                  <a:lnTo>
                    <a:pt x="4088" y="8231"/>
                  </a:lnTo>
                  <a:lnTo>
                    <a:pt x="4087" y="8226"/>
                  </a:lnTo>
                  <a:lnTo>
                    <a:pt x="4086" y="8197"/>
                  </a:lnTo>
                  <a:lnTo>
                    <a:pt x="4086" y="8192"/>
                  </a:lnTo>
                  <a:lnTo>
                    <a:pt x="4085" y="8162"/>
                  </a:lnTo>
                  <a:lnTo>
                    <a:pt x="4085" y="8158"/>
                  </a:lnTo>
                  <a:lnTo>
                    <a:pt x="4086" y="8128"/>
                  </a:lnTo>
                  <a:lnTo>
                    <a:pt x="4086" y="8123"/>
                  </a:lnTo>
                  <a:lnTo>
                    <a:pt x="4087" y="8094"/>
                  </a:lnTo>
                  <a:lnTo>
                    <a:pt x="4088" y="8089"/>
                  </a:lnTo>
                  <a:lnTo>
                    <a:pt x="4091" y="8059"/>
                  </a:lnTo>
                  <a:lnTo>
                    <a:pt x="4091" y="8055"/>
                  </a:lnTo>
                  <a:lnTo>
                    <a:pt x="4095" y="8025"/>
                  </a:lnTo>
                  <a:lnTo>
                    <a:pt x="4096" y="8021"/>
                  </a:lnTo>
                  <a:lnTo>
                    <a:pt x="4101" y="7992"/>
                  </a:lnTo>
                  <a:lnTo>
                    <a:pt x="4102" y="7987"/>
                  </a:lnTo>
                  <a:lnTo>
                    <a:pt x="4108" y="7958"/>
                  </a:lnTo>
                  <a:lnTo>
                    <a:pt x="4109" y="7954"/>
                  </a:lnTo>
                  <a:lnTo>
                    <a:pt x="4116" y="7925"/>
                  </a:lnTo>
                  <a:lnTo>
                    <a:pt x="4117" y="7921"/>
                  </a:lnTo>
                  <a:lnTo>
                    <a:pt x="4125" y="7892"/>
                  </a:lnTo>
                  <a:lnTo>
                    <a:pt x="4127" y="7888"/>
                  </a:lnTo>
                  <a:lnTo>
                    <a:pt x="4136" y="7860"/>
                  </a:lnTo>
                  <a:lnTo>
                    <a:pt x="4137" y="7856"/>
                  </a:lnTo>
                  <a:lnTo>
                    <a:pt x="4148" y="7828"/>
                  </a:lnTo>
                  <a:lnTo>
                    <a:pt x="4149" y="7824"/>
                  </a:lnTo>
                  <a:lnTo>
                    <a:pt x="4161" y="7796"/>
                  </a:lnTo>
                  <a:lnTo>
                    <a:pt x="4162" y="7792"/>
                  </a:lnTo>
                  <a:lnTo>
                    <a:pt x="4175" y="7765"/>
                  </a:lnTo>
                  <a:lnTo>
                    <a:pt x="4177" y="7761"/>
                  </a:lnTo>
                  <a:lnTo>
                    <a:pt x="4179" y="7757"/>
                  </a:lnTo>
                  <a:lnTo>
                    <a:pt x="4178" y="7757"/>
                  </a:lnTo>
                  <a:lnTo>
                    <a:pt x="4173" y="7757"/>
                  </a:lnTo>
                  <a:lnTo>
                    <a:pt x="4144" y="7756"/>
                  </a:lnTo>
                  <a:lnTo>
                    <a:pt x="4139" y="7755"/>
                  </a:lnTo>
                  <a:lnTo>
                    <a:pt x="4110" y="7753"/>
                  </a:lnTo>
                  <a:lnTo>
                    <a:pt x="4105" y="7752"/>
                  </a:lnTo>
                  <a:lnTo>
                    <a:pt x="4076" y="7748"/>
                  </a:lnTo>
                  <a:lnTo>
                    <a:pt x="4071" y="7747"/>
                  </a:lnTo>
                  <a:lnTo>
                    <a:pt x="4042" y="7743"/>
                  </a:lnTo>
                  <a:lnTo>
                    <a:pt x="4037" y="7742"/>
                  </a:lnTo>
                  <a:lnTo>
                    <a:pt x="4009" y="7736"/>
                  </a:lnTo>
                  <a:lnTo>
                    <a:pt x="4004" y="7735"/>
                  </a:lnTo>
                  <a:lnTo>
                    <a:pt x="3975" y="7728"/>
                  </a:lnTo>
                  <a:lnTo>
                    <a:pt x="3971" y="7726"/>
                  </a:lnTo>
                  <a:lnTo>
                    <a:pt x="3943" y="7718"/>
                  </a:lnTo>
                  <a:lnTo>
                    <a:pt x="3938" y="7717"/>
                  </a:lnTo>
                  <a:lnTo>
                    <a:pt x="3910" y="7708"/>
                  </a:lnTo>
                  <a:lnTo>
                    <a:pt x="3906" y="7706"/>
                  </a:lnTo>
                  <a:lnTo>
                    <a:pt x="3878" y="7696"/>
                  </a:lnTo>
                  <a:lnTo>
                    <a:pt x="3873" y="7694"/>
                  </a:lnTo>
                  <a:lnTo>
                    <a:pt x="3846" y="7683"/>
                  </a:lnTo>
                  <a:lnTo>
                    <a:pt x="3842" y="7681"/>
                  </a:lnTo>
                  <a:lnTo>
                    <a:pt x="3815" y="7668"/>
                  </a:lnTo>
                  <a:lnTo>
                    <a:pt x="3811" y="7666"/>
                  </a:lnTo>
                  <a:lnTo>
                    <a:pt x="3784" y="7653"/>
                  </a:lnTo>
                  <a:lnTo>
                    <a:pt x="3780" y="7651"/>
                  </a:lnTo>
                  <a:lnTo>
                    <a:pt x="3754" y="7636"/>
                  </a:lnTo>
                  <a:lnTo>
                    <a:pt x="3751" y="7634"/>
                  </a:lnTo>
                  <a:lnTo>
                    <a:pt x="3725" y="7619"/>
                  </a:lnTo>
                  <a:lnTo>
                    <a:pt x="3721" y="7616"/>
                  </a:lnTo>
                  <a:lnTo>
                    <a:pt x="3696" y="7600"/>
                  </a:lnTo>
                  <a:lnTo>
                    <a:pt x="3693" y="7598"/>
                  </a:lnTo>
                  <a:lnTo>
                    <a:pt x="3668" y="7580"/>
                  </a:lnTo>
                  <a:lnTo>
                    <a:pt x="3665" y="7578"/>
                  </a:lnTo>
                  <a:lnTo>
                    <a:pt x="3641" y="7560"/>
                  </a:lnTo>
                  <a:lnTo>
                    <a:pt x="3638" y="7557"/>
                  </a:lnTo>
                  <a:lnTo>
                    <a:pt x="3615" y="7538"/>
                  </a:lnTo>
                  <a:lnTo>
                    <a:pt x="3611" y="7535"/>
                  </a:lnTo>
                  <a:lnTo>
                    <a:pt x="3589" y="7515"/>
                  </a:lnTo>
                  <a:lnTo>
                    <a:pt x="3586" y="7512"/>
                  </a:lnTo>
                  <a:lnTo>
                    <a:pt x="3565" y="7492"/>
                  </a:lnTo>
                  <a:lnTo>
                    <a:pt x="3561" y="7488"/>
                  </a:lnTo>
                  <a:lnTo>
                    <a:pt x="3541" y="7467"/>
                  </a:lnTo>
                  <a:lnTo>
                    <a:pt x="3538" y="7464"/>
                  </a:lnTo>
                  <a:lnTo>
                    <a:pt x="3518" y="7442"/>
                  </a:lnTo>
                  <a:lnTo>
                    <a:pt x="3515" y="7438"/>
                  </a:lnTo>
                  <a:lnTo>
                    <a:pt x="3496" y="7415"/>
                  </a:lnTo>
                  <a:lnTo>
                    <a:pt x="3493" y="7412"/>
                  </a:lnTo>
                  <a:lnTo>
                    <a:pt x="3475" y="7388"/>
                  </a:lnTo>
                  <a:lnTo>
                    <a:pt x="3473" y="7385"/>
                  </a:lnTo>
                  <a:lnTo>
                    <a:pt x="3455" y="7360"/>
                  </a:lnTo>
                  <a:lnTo>
                    <a:pt x="3453" y="7357"/>
                  </a:lnTo>
                  <a:lnTo>
                    <a:pt x="3437" y="7332"/>
                  </a:lnTo>
                  <a:lnTo>
                    <a:pt x="3434" y="7328"/>
                  </a:lnTo>
                  <a:lnTo>
                    <a:pt x="3419" y="7302"/>
                  </a:lnTo>
                  <a:lnTo>
                    <a:pt x="3417" y="7298"/>
                  </a:lnTo>
                  <a:lnTo>
                    <a:pt x="3402" y="7272"/>
                  </a:lnTo>
                  <a:lnTo>
                    <a:pt x="3400" y="7268"/>
                  </a:lnTo>
                  <a:lnTo>
                    <a:pt x="3387" y="7242"/>
                  </a:lnTo>
                  <a:lnTo>
                    <a:pt x="3385" y="7238"/>
                  </a:lnTo>
                  <a:lnTo>
                    <a:pt x="3372" y="7211"/>
                  </a:lnTo>
                  <a:lnTo>
                    <a:pt x="3371" y="7207"/>
                  </a:lnTo>
                  <a:lnTo>
                    <a:pt x="3359" y="7179"/>
                  </a:lnTo>
                  <a:lnTo>
                    <a:pt x="3358" y="7175"/>
                  </a:lnTo>
                  <a:lnTo>
                    <a:pt x="3347" y="7147"/>
                  </a:lnTo>
                  <a:lnTo>
                    <a:pt x="3346" y="7143"/>
                  </a:lnTo>
                  <a:lnTo>
                    <a:pt x="3337" y="7115"/>
                  </a:lnTo>
                  <a:lnTo>
                    <a:pt x="3335" y="7111"/>
                  </a:lnTo>
                  <a:lnTo>
                    <a:pt x="3327" y="7082"/>
                  </a:lnTo>
                  <a:lnTo>
                    <a:pt x="3326" y="7078"/>
                  </a:lnTo>
                  <a:lnTo>
                    <a:pt x="3319" y="7049"/>
                  </a:lnTo>
                  <a:lnTo>
                    <a:pt x="3318" y="7045"/>
                  </a:lnTo>
                  <a:lnTo>
                    <a:pt x="3312" y="7016"/>
                  </a:lnTo>
                  <a:lnTo>
                    <a:pt x="3311" y="7011"/>
                  </a:lnTo>
                  <a:lnTo>
                    <a:pt x="3306" y="6982"/>
                  </a:lnTo>
                  <a:lnTo>
                    <a:pt x="3305" y="6978"/>
                  </a:lnTo>
                  <a:lnTo>
                    <a:pt x="3301" y="6948"/>
                  </a:lnTo>
                  <a:lnTo>
                    <a:pt x="3301" y="6944"/>
                  </a:lnTo>
                  <a:lnTo>
                    <a:pt x="3298" y="6914"/>
                  </a:lnTo>
                  <a:lnTo>
                    <a:pt x="3297" y="6909"/>
                  </a:lnTo>
                  <a:lnTo>
                    <a:pt x="3296" y="6880"/>
                  </a:lnTo>
                  <a:lnTo>
                    <a:pt x="3296" y="6875"/>
                  </a:lnTo>
                  <a:lnTo>
                    <a:pt x="3295" y="6845"/>
                  </a:lnTo>
                  <a:lnTo>
                    <a:pt x="3295" y="6841"/>
                  </a:lnTo>
                  <a:lnTo>
                    <a:pt x="3296" y="6811"/>
                  </a:lnTo>
                  <a:lnTo>
                    <a:pt x="3296" y="6806"/>
                  </a:lnTo>
                  <a:lnTo>
                    <a:pt x="3297" y="6777"/>
                  </a:lnTo>
                  <a:lnTo>
                    <a:pt x="3298" y="6772"/>
                  </a:lnTo>
                  <a:lnTo>
                    <a:pt x="3301" y="6743"/>
                  </a:lnTo>
                  <a:lnTo>
                    <a:pt x="3301" y="6738"/>
                  </a:lnTo>
                  <a:lnTo>
                    <a:pt x="3305" y="6709"/>
                  </a:lnTo>
                  <a:lnTo>
                    <a:pt x="3306" y="6704"/>
                  </a:lnTo>
                  <a:lnTo>
                    <a:pt x="3311" y="6675"/>
                  </a:lnTo>
                  <a:lnTo>
                    <a:pt x="3312" y="6671"/>
                  </a:lnTo>
                  <a:lnTo>
                    <a:pt x="3318" y="6642"/>
                  </a:lnTo>
                  <a:lnTo>
                    <a:pt x="3319" y="6637"/>
                  </a:lnTo>
                  <a:lnTo>
                    <a:pt x="3326" y="6609"/>
                  </a:lnTo>
                  <a:lnTo>
                    <a:pt x="3327" y="6604"/>
                  </a:lnTo>
                  <a:lnTo>
                    <a:pt x="3335" y="6576"/>
                  </a:lnTo>
                  <a:lnTo>
                    <a:pt x="3337" y="6571"/>
                  </a:lnTo>
                  <a:lnTo>
                    <a:pt x="3346" y="6543"/>
                  </a:lnTo>
                  <a:lnTo>
                    <a:pt x="3347" y="6539"/>
                  </a:lnTo>
                  <a:lnTo>
                    <a:pt x="3358" y="6511"/>
                  </a:lnTo>
                  <a:lnTo>
                    <a:pt x="3359" y="6507"/>
                  </a:lnTo>
                  <a:lnTo>
                    <a:pt x="3371" y="6480"/>
                  </a:lnTo>
                  <a:lnTo>
                    <a:pt x="3372" y="6475"/>
                  </a:lnTo>
                  <a:lnTo>
                    <a:pt x="3385" y="6448"/>
                  </a:lnTo>
                  <a:lnTo>
                    <a:pt x="3387" y="6444"/>
                  </a:lnTo>
                  <a:lnTo>
                    <a:pt x="3400" y="6418"/>
                  </a:lnTo>
                  <a:lnTo>
                    <a:pt x="3402" y="6414"/>
                  </a:lnTo>
                  <a:lnTo>
                    <a:pt x="3416" y="6388"/>
                  </a:lnTo>
                  <a:lnTo>
                    <a:pt x="3419" y="6384"/>
                  </a:lnTo>
                  <a:lnTo>
                    <a:pt x="3434" y="6358"/>
                  </a:lnTo>
                  <a:lnTo>
                    <a:pt x="3437" y="6354"/>
                  </a:lnTo>
                  <a:lnTo>
                    <a:pt x="3453" y="6329"/>
                  </a:lnTo>
                  <a:lnTo>
                    <a:pt x="3456" y="6326"/>
                  </a:lnTo>
                  <a:lnTo>
                    <a:pt x="3468" y="6309"/>
                  </a:lnTo>
                  <a:lnTo>
                    <a:pt x="3457" y="6309"/>
                  </a:lnTo>
                  <a:lnTo>
                    <a:pt x="3452" y="6309"/>
                  </a:lnTo>
                  <a:lnTo>
                    <a:pt x="3422" y="6310"/>
                  </a:lnTo>
                  <a:lnTo>
                    <a:pt x="3418" y="6310"/>
                  </a:lnTo>
                  <a:lnTo>
                    <a:pt x="3388" y="6309"/>
                  </a:lnTo>
                  <a:lnTo>
                    <a:pt x="3383" y="6309"/>
                  </a:lnTo>
                  <a:lnTo>
                    <a:pt x="3354" y="6308"/>
                  </a:lnTo>
                  <a:lnTo>
                    <a:pt x="3349" y="6307"/>
                  </a:lnTo>
                  <a:lnTo>
                    <a:pt x="3319" y="6304"/>
                  </a:lnTo>
                  <a:lnTo>
                    <a:pt x="3315" y="6304"/>
                  </a:lnTo>
                  <a:lnTo>
                    <a:pt x="3285" y="6300"/>
                  </a:lnTo>
                  <a:lnTo>
                    <a:pt x="3281" y="6299"/>
                  </a:lnTo>
                  <a:lnTo>
                    <a:pt x="3252" y="6294"/>
                  </a:lnTo>
                  <a:lnTo>
                    <a:pt x="3247" y="6293"/>
                  </a:lnTo>
                  <a:lnTo>
                    <a:pt x="3218" y="6287"/>
                  </a:lnTo>
                  <a:lnTo>
                    <a:pt x="3214" y="6286"/>
                  </a:lnTo>
                  <a:lnTo>
                    <a:pt x="3185" y="6279"/>
                  </a:lnTo>
                  <a:lnTo>
                    <a:pt x="3181" y="6278"/>
                  </a:lnTo>
                  <a:lnTo>
                    <a:pt x="3152" y="6270"/>
                  </a:lnTo>
                  <a:lnTo>
                    <a:pt x="3148" y="6268"/>
                  </a:lnTo>
                  <a:lnTo>
                    <a:pt x="3120" y="6259"/>
                  </a:lnTo>
                  <a:lnTo>
                    <a:pt x="3116" y="6258"/>
                  </a:lnTo>
                  <a:lnTo>
                    <a:pt x="3088" y="6247"/>
                  </a:lnTo>
                  <a:lnTo>
                    <a:pt x="3084" y="6246"/>
                  </a:lnTo>
                  <a:lnTo>
                    <a:pt x="3056" y="6234"/>
                  </a:lnTo>
                  <a:lnTo>
                    <a:pt x="3052" y="6233"/>
                  </a:lnTo>
                  <a:lnTo>
                    <a:pt x="3025" y="6220"/>
                  </a:lnTo>
                  <a:lnTo>
                    <a:pt x="3021" y="6218"/>
                  </a:lnTo>
                  <a:lnTo>
                    <a:pt x="2995" y="6205"/>
                  </a:lnTo>
                  <a:lnTo>
                    <a:pt x="2991" y="6203"/>
                  </a:lnTo>
                  <a:lnTo>
                    <a:pt x="2965" y="6188"/>
                  </a:lnTo>
                  <a:lnTo>
                    <a:pt x="2961" y="6186"/>
                  </a:lnTo>
                  <a:lnTo>
                    <a:pt x="2935" y="6171"/>
                  </a:lnTo>
                  <a:lnTo>
                    <a:pt x="2931" y="6168"/>
                  </a:lnTo>
                  <a:lnTo>
                    <a:pt x="2906" y="6152"/>
                  </a:lnTo>
                  <a:lnTo>
                    <a:pt x="2903" y="6150"/>
                  </a:lnTo>
                  <a:lnTo>
                    <a:pt x="2878" y="6132"/>
                  </a:lnTo>
                  <a:lnTo>
                    <a:pt x="2875" y="6130"/>
                  </a:lnTo>
                  <a:lnTo>
                    <a:pt x="2851" y="6112"/>
                  </a:lnTo>
                  <a:lnTo>
                    <a:pt x="2848" y="6109"/>
                  </a:lnTo>
                  <a:lnTo>
                    <a:pt x="2825" y="6090"/>
                  </a:lnTo>
                  <a:lnTo>
                    <a:pt x="2821" y="6087"/>
                  </a:lnTo>
                  <a:lnTo>
                    <a:pt x="2799" y="6067"/>
                  </a:lnTo>
                  <a:lnTo>
                    <a:pt x="2796" y="6064"/>
                  </a:lnTo>
                  <a:lnTo>
                    <a:pt x="2775" y="6044"/>
                  </a:lnTo>
                  <a:lnTo>
                    <a:pt x="2771" y="6040"/>
                  </a:lnTo>
                  <a:lnTo>
                    <a:pt x="2751" y="6019"/>
                  </a:lnTo>
                  <a:lnTo>
                    <a:pt x="2748" y="6016"/>
                  </a:lnTo>
                  <a:lnTo>
                    <a:pt x="2728" y="5994"/>
                  </a:lnTo>
                  <a:lnTo>
                    <a:pt x="2725" y="5990"/>
                  </a:lnTo>
                  <a:lnTo>
                    <a:pt x="2706" y="5967"/>
                  </a:lnTo>
                  <a:lnTo>
                    <a:pt x="2703" y="5964"/>
                  </a:lnTo>
                  <a:lnTo>
                    <a:pt x="2685" y="5940"/>
                  </a:lnTo>
                  <a:lnTo>
                    <a:pt x="2683" y="5937"/>
                  </a:lnTo>
                  <a:lnTo>
                    <a:pt x="2665" y="5912"/>
                  </a:lnTo>
                  <a:lnTo>
                    <a:pt x="2663" y="5909"/>
                  </a:lnTo>
                  <a:lnTo>
                    <a:pt x="2647" y="5884"/>
                  </a:lnTo>
                  <a:lnTo>
                    <a:pt x="2644" y="5880"/>
                  </a:lnTo>
                  <a:lnTo>
                    <a:pt x="2629" y="5854"/>
                  </a:lnTo>
                  <a:lnTo>
                    <a:pt x="2627" y="5850"/>
                  </a:lnTo>
                  <a:lnTo>
                    <a:pt x="2612" y="5824"/>
                  </a:lnTo>
                  <a:lnTo>
                    <a:pt x="2610" y="5820"/>
                  </a:lnTo>
                  <a:lnTo>
                    <a:pt x="2597" y="5794"/>
                  </a:lnTo>
                  <a:lnTo>
                    <a:pt x="2595" y="5790"/>
                  </a:lnTo>
                  <a:lnTo>
                    <a:pt x="2582" y="5763"/>
                  </a:lnTo>
                  <a:lnTo>
                    <a:pt x="2581" y="5759"/>
                  </a:lnTo>
                  <a:lnTo>
                    <a:pt x="2569" y="5731"/>
                  </a:lnTo>
                  <a:lnTo>
                    <a:pt x="2568" y="5727"/>
                  </a:lnTo>
                  <a:lnTo>
                    <a:pt x="2557" y="5699"/>
                  </a:lnTo>
                  <a:lnTo>
                    <a:pt x="2556" y="5695"/>
                  </a:lnTo>
                  <a:lnTo>
                    <a:pt x="2547" y="5667"/>
                  </a:lnTo>
                  <a:lnTo>
                    <a:pt x="2545" y="5663"/>
                  </a:lnTo>
                  <a:lnTo>
                    <a:pt x="2537" y="5634"/>
                  </a:lnTo>
                  <a:lnTo>
                    <a:pt x="2536" y="5630"/>
                  </a:lnTo>
                  <a:lnTo>
                    <a:pt x="2529" y="5601"/>
                  </a:lnTo>
                  <a:lnTo>
                    <a:pt x="2528" y="5597"/>
                  </a:lnTo>
                  <a:lnTo>
                    <a:pt x="2522" y="5568"/>
                  </a:lnTo>
                  <a:lnTo>
                    <a:pt x="2521" y="5563"/>
                  </a:lnTo>
                  <a:lnTo>
                    <a:pt x="2516" y="5534"/>
                  </a:lnTo>
                  <a:lnTo>
                    <a:pt x="2515" y="5530"/>
                  </a:lnTo>
                  <a:lnTo>
                    <a:pt x="2511" y="5500"/>
                  </a:lnTo>
                  <a:lnTo>
                    <a:pt x="2511" y="5496"/>
                  </a:lnTo>
                  <a:lnTo>
                    <a:pt x="2508" y="5466"/>
                  </a:lnTo>
                  <a:lnTo>
                    <a:pt x="2507" y="5461"/>
                  </a:lnTo>
                  <a:lnTo>
                    <a:pt x="2506" y="5432"/>
                  </a:lnTo>
                  <a:lnTo>
                    <a:pt x="2506" y="5427"/>
                  </a:lnTo>
                  <a:lnTo>
                    <a:pt x="2505" y="5397"/>
                  </a:lnTo>
                  <a:lnTo>
                    <a:pt x="2505" y="5393"/>
                  </a:lnTo>
                  <a:lnTo>
                    <a:pt x="2506" y="5363"/>
                  </a:lnTo>
                  <a:lnTo>
                    <a:pt x="2506" y="5358"/>
                  </a:lnTo>
                  <a:lnTo>
                    <a:pt x="2507" y="5329"/>
                  </a:lnTo>
                  <a:lnTo>
                    <a:pt x="2508" y="5324"/>
                  </a:lnTo>
                  <a:lnTo>
                    <a:pt x="2511" y="5294"/>
                  </a:lnTo>
                  <a:lnTo>
                    <a:pt x="2511" y="5290"/>
                  </a:lnTo>
                  <a:lnTo>
                    <a:pt x="2515" y="5260"/>
                  </a:lnTo>
                  <a:lnTo>
                    <a:pt x="2516" y="5256"/>
                  </a:lnTo>
                  <a:lnTo>
                    <a:pt x="2521" y="5227"/>
                  </a:lnTo>
                  <a:lnTo>
                    <a:pt x="2522" y="5222"/>
                  </a:lnTo>
                  <a:lnTo>
                    <a:pt x="2528" y="5193"/>
                  </a:lnTo>
                  <a:lnTo>
                    <a:pt x="2529" y="5189"/>
                  </a:lnTo>
                  <a:lnTo>
                    <a:pt x="2536" y="5160"/>
                  </a:lnTo>
                  <a:lnTo>
                    <a:pt x="2537" y="5156"/>
                  </a:lnTo>
                  <a:lnTo>
                    <a:pt x="2545" y="5127"/>
                  </a:lnTo>
                  <a:lnTo>
                    <a:pt x="2547" y="5123"/>
                  </a:lnTo>
                  <a:lnTo>
                    <a:pt x="2556" y="5095"/>
                  </a:lnTo>
                  <a:lnTo>
                    <a:pt x="2557" y="5091"/>
                  </a:lnTo>
                  <a:lnTo>
                    <a:pt x="2568" y="5063"/>
                  </a:lnTo>
                  <a:lnTo>
                    <a:pt x="2569" y="5059"/>
                  </a:lnTo>
                  <a:lnTo>
                    <a:pt x="2581" y="5031"/>
                  </a:lnTo>
                  <a:lnTo>
                    <a:pt x="2582" y="5027"/>
                  </a:lnTo>
                  <a:lnTo>
                    <a:pt x="2595" y="5000"/>
                  </a:lnTo>
                  <a:lnTo>
                    <a:pt x="2597" y="4996"/>
                  </a:lnTo>
                  <a:lnTo>
                    <a:pt x="2610" y="4970"/>
                  </a:lnTo>
                  <a:lnTo>
                    <a:pt x="2612" y="4966"/>
                  </a:lnTo>
                  <a:lnTo>
                    <a:pt x="2627" y="4940"/>
                  </a:lnTo>
                  <a:lnTo>
                    <a:pt x="2629" y="4936"/>
                  </a:lnTo>
                  <a:lnTo>
                    <a:pt x="2644" y="4910"/>
                  </a:lnTo>
                  <a:lnTo>
                    <a:pt x="2647" y="4906"/>
                  </a:lnTo>
                  <a:lnTo>
                    <a:pt x="2663" y="4881"/>
                  </a:lnTo>
                  <a:lnTo>
                    <a:pt x="2665" y="4878"/>
                  </a:lnTo>
                  <a:lnTo>
                    <a:pt x="2683" y="4853"/>
                  </a:lnTo>
                  <a:lnTo>
                    <a:pt x="2685" y="4850"/>
                  </a:lnTo>
                  <a:lnTo>
                    <a:pt x="2703" y="4826"/>
                  </a:lnTo>
                  <a:lnTo>
                    <a:pt x="2706" y="4823"/>
                  </a:lnTo>
                  <a:lnTo>
                    <a:pt x="2725" y="4800"/>
                  </a:lnTo>
                  <a:lnTo>
                    <a:pt x="2728" y="4796"/>
                  </a:lnTo>
                  <a:lnTo>
                    <a:pt x="2748" y="4774"/>
                  </a:lnTo>
                  <a:lnTo>
                    <a:pt x="2751" y="4771"/>
                  </a:lnTo>
                  <a:lnTo>
                    <a:pt x="2771" y="4750"/>
                  </a:lnTo>
                  <a:lnTo>
                    <a:pt x="2775" y="4746"/>
                  </a:lnTo>
                  <a:lnTo>
                    <a:pt x="2796" y="4726"/>
                  </a:lnTo>
                  <a:lnTo>
                    <a:pt x="2799" y="4723"/>
                  </a:lnTo>
                  <a:lnTo>
                    <a:pt x="2821" y="4703"/>
                  </a:lnTo>
                  <a:lnTo>
                    <a:pt x="2825" y="4700"/>
                  </a:lnTo>
                  <a:lnTo>
                    <a:pt x="2848" y="4681"/>
                  </a:lnTo>
                  <a:lnTo>
                    <a:pt x="2851" y="4678"/>
                  </a:lnTo>
                  <a:lnTo>
                    <a:pt x="2875" y="4660"/>
                  </a:lnTo>
                  <a:lnTo>
                    <a:pt x="2878" y="4658"/>
                  </a:lnTo>
                  <a:lnTo>
                    <a:pt x="2903" y="4640"/>
                  </a:lnTo>
                  <a:lnTo>
                    <a:pt x="2906" y="4638"/>
                  </a:lnTo>
                  <a:lnTo>
                    <a:pt x="2931" y="4622"/>
                  </a:lnTo>
                  <a:lnTo>
                    <a:pt x="2935" y="4619"/>
                  </a:lnTo>
                  <a:lnTo>
                    <a:pt x="2961" y="4604"/>
                  </a:lnTo>
                  <a:lnTo>
                    <a:pt x="2965" y="4602"/>
                  </a:lnTo>
                  <a:lnTo>
                    <a:pt x="2991" y="4587"/>
                  </a:lnTo>
                  <a:lnTo>
                    <a:pt x="2995" y="4585"/>
                  </a:lnTo>
                  <a:lnTo>
                    <a:pt x="3021" y="4572"/>
                  </a:lnTo>
                  <a:lnTo>
                    <a:pt x="3025" y="4570"/>
                  </a:lnTo>
                  <a:lnTo>
                    <a:pt x="3052" y="4557"/>
                  </a:lnTo>
                  <a:lnTo>
                    <a:pt x="3056" y="4556"/>
                  </a:lnTo>
                  <a:lnTo>
                    <a:pt x="3084" y="4544"/>
                  </a:lnTo>
                  <a:lnTo>
                    <a:pt x="3088" y="4543"/>
                  </a:lnTo>
                  <a:lnTo>
                    <a:pt x="3116" y="4532"/>
                  </a:lnTo>
                  <a:lnTo>
                    <a:pt x="3120" y="4531"/>
                  </a:lnTo>
                  <a:lnTo>
                    <a:pt x="3148" y="4522"/>
                  </a:lnTo>
                  <a:lnTo>
                    <a:pt x="3152" y="4520"/>
                  </a:lnTo>
                  <a:lnTo>
                    <a:pt x="3181" y="4512"/>
                  </a:lnTo>
                  <a:lnTo>
                    <a:pt x="3185" y="4511"/>
                  </a:lnTo>
                  <a:lnTo>
                    <a:pt x="3214" y="4504"/>
                  </a:lnTo>
                  <a:lnTo>
                    <a:pt x="3218" y="4503"/>
                  </a:lnTo>
                  <a:lnTo>
                    <a:pt x="3247" y="4497"/>
                  </a:lnTo>
                  <a:lnTo>
                    <a:pt x="3252" y="4496"/>
                  </a:lnTo>
                  <a:lnTo>
                    <a:pt x="3281" y="4491"/>
                  </a:lnTo>
                  <a:lnTo>
                    <a:pt x="3285" y="4490"/>
                  </a:lnTo>
                  <a:lnTo>
                    <a:pt x="3315" y="4486"/>
                  </a:lnTo>
                  <a:lnTo>
                    <a:pt x="3319" y="4486"/>
                  </a:lnTo>
                  <a:lnTo>
                    <a:pt x="3349" y="4483"/>
                  </a:lnTo>
                  <a:lnTo>
                    <a:pt x="3354" y="4482"/>
                  </a:lnTo>
                  <a:lnTo>
                    <a:pt x="3383" y="4481"/>
                  </a:lnTo>
                  <a:lnTo>
                    <a:pt x="3388" y="4481"/>
                  </a:lnTo>
                  <a:lnTo>
                    <a:pt x="3418" y="4480"/>
                  </a:lnTo>
                  <a:lnTo>
                    <a:pt x="3422" y="4480"/>
                  </a:lnTo>
                  <a:lnTo>
                    <a:pt x="3452" y="4481"/>
                  </a:lnTo>
                  <a:lnTo>
                    <a:pt x="3457" y="4481"/>
                  </a:lnTo>
                  <a:lnTo>
                    <a:pt x="3468" y="4481"/>
                  </a:lnTo>
                  <a:lnTo>
                    <a:pt x="3456" y="4464"/>
                  </a:lnTo>
                  <a:lnTo>
                    <a:pt x="3453" y="4461"/>
                  </a:lnTo>
                  <a:lnTo>
                    <a:pt x="3437" y="4436"/>
                  </a:lnTo>
                  <a:lnTo>
                    <a:pt x="3434" y="4432"/>
                  </a:lnTo>
                  <a:lnTo>
                    <a:pt x="3419" y="4406"/>
                  </a:lnTo>
                  <a:lnTo>
                    <a:pt x="3416" y="4402"/>
                  </a:lnTo>
                  <a:lnTo>
                    <a:pt x="3402" y="4376"/>
                  </a:lnTo>
                  <a:lnTo>
                    <a:pt x="3400" y="4372"/>
                  </a:lnTo>
                  <a:lnTo>
                    <a:pt x="3387" y="4346"/>
                  </a:lnTo>
                  <a:lnTo>
                    <a:pt x="3385" y="4342"/>
                  </a:lnTo>
                  <a:lnTo>
                    <a:pt x="3372" y="4315"/>
                  </a:lnTo>
                  <a:lnTo>
                    <a:pt x="3371" y="4310"/>
                  </a:lnTo>
                  <a:lnTo>
                    <a:pt x="3359" y="4283"/>
                  </a:lnTo>
                  <a:lnTo>
                    <a:pt x="3358" y="4279"/>
                  </a:lnTo>
                  <a:lnTo>
                    <a:pt x="3347" y="4251"/>
                  </a:lnTo>
                  <a:lnTo>
                    <a:pt x="3346" y="4247"/>
                  </a:lnTo>
                  <a:lnTo>
                    <a:pt x="3337" y="4219"/>
                  </a:lnTo>
                  <a:lnTo>
                    <a:pt x="3335" y="4214"/>
                  </a:lnTo>
                  <a:lnTo>
                    <a:pt x="3327" y="4186"/>
                  </a:lnTo>
                  <a:lnTo>
                    <a:pt x="3326" y="4181"/>
                  </a:lnTo>
                  <a:lnTo>
                    <a:pt x="3319" y="4153"/>
                  </a:lnTo>
                  <a:lnTo>
                    <a:pt x="3318" y="4148"/>
                  </a:lnTo>
                  <a:lnTo>
                    <a:pt x="3312" y="4119"/>
                  </a:lnTo>
                  <a:lnTo>
                    <a:pt x="3311" y="4115"/>
                  </a:lnTo>
                  <a:lnTo>
                    <a:pt x="3306" y="4086"/>
                  </a:lnTo>
                  <a:lnTo>
                    <a:pt x="3305" y="4081"/>
                  </a:lnTo>
                  <a:lnTo>
                    <a:pt x="3301" y="4052"/>
                  </a:lnTo>
                  <a:lnTo>
                    <a:pt x="3301" y="4047"/>
                  </a:lnTo>
                  <a:lnTo>
                    <a:pt x="3298" y="4018"/>
                  </a:lnTo>
                  <a:lnTo>
                    <a:pt x="3297" y="4013"/>
                  </a:lnTo>
                  <a:lnTo>
                    <a:pt x="3296" y="3984"/>
                  </a:lnTo>
                  <a:lnTo>
                    <a:pt x="3296" y="3979"/>
                  </a:lnTo>
                  <a:lnTo>
                    <a:pt x="3295" y="3949"/>
                  </a:lnTo>
                  <a:lnTo>
                    <a:pt x="3295" y="3945"/>
                  </a:lnTo>
                  <a:lnTo>
                    <a:pt x="3296" y="3915"/>
                  </a:lnTo>
                  <a:lnTo>
                    <a:pt x="3296" y="3910"/>
                  </a:lnTo>
                  <a:lnTo>
                    <a:pt x="3297" y="3881"/>
                  </a:lnTo>
                  <a:lnTo>
                    <a:pt x="3298" y="3876"/>
                  </a:lnTo>
                  <a:lnTo>
                    <a:pt x="3301" y="3846"/>
                  </a:lnTo>
                  <a:lnTo>
                    <a:pt x="3301" y="3842"/>
                  </a:lnTo>
                  <a:lnTo>
                    <a:pt x="3305" y="3812"/>
                  </a:lnTo>
                  <a:lnTo>
                    <a:pt x="3306" y="3808"/>
                  </a:lnTo>
                  <a:lnTo>
                    <a:pt x="3311" y="3779"/>
                  </a:lnTo>
                  <a:lnTo>
                    <a:pt x="3312" y="3774"/>
                  </a:lnTo>
                  <a:lnTo>
                    <a:pt x="3318" y="3745"/>
                  </a:lnTo>
                  <a:lnTo>
                    <a:pt x="3319" y="3741"/>
                  </a:lnTo>
                  <a:lnTo>
                    <a:pt x="3326" y="3712"/>
                  </a:lnTo>
                  <a:lnTo>
                    <a:pt x="3327" y="3708"/>
                  </a:lnTo>
                  <a:lnTo>
                    <a:pt x="3335" y="3679"/>
                  </a:lnTo>
                  <a:lnTo>
                    <a:pt x="3337" y="3675"/>
                  </a:lnTo>
                  <a:lnTo>
                    <a:pt x="3346" y="3647"/>
                  </a:lnTo>
                  <a:lnTo>
                    <a:pt x="3347" y="3643"/>
                  </a:lnTo>
                  <a:lnTo>
                    <a:pt x="3358" y="3615"/>
                  </a:lnTo>
                  <a:lnTo>
                    <a:pt x="3359" y="3611"/>
                  </a:lnTo>
                  <a:lnTo>
                    <a:pt x="3371" y="3583"/>
                  </a:lnTo>
                  <a:lnTo>
                    <a:pt x="3372" y="3579"/>
                  </a:lnTo>
                  <a:lnTo>
                    <a:pt x="3385" y="3552"/>
                  </a:lnTo>
                  <a:lnTo>
                    <a:pt x="3387" y="3548"/>
                  </a:lnTo>
                  <a:lnTo>
                    <a:pt x="3400" y="3522"/>
                  </a:lnTo>
                  <a:lnTo>
                    <a:pt x="3402" y="3518"/>
                  </a:lnTo>
                  <a:lnTo>
                    <a:pt x="3417" y="3492"/>
                  </a:lnTo>
                  <a:lnTo>
                    <a:pt x="3419" y="3488"/>
                  </a:lnTo>
                  <a:lnTo>
                    <a:pt x="3434" y="3462"/>
                  </a:lnTo>
                  <a:lnTo>
                    <a:pt x="3437" y="3458"/>
                  </a:lnTo>
                  <a:lnTo>
                    <a:pt x="3453" y="3433"/>
                  </a:lnTo>
                  <a:lnTo>
                    <a:pt x="3455" y="3430"/>
                  </a:lnTo>
                  <a:lnTo>
                    <a:pt x="3473" y="3405"/>
                  </a:lnTo>
                  <a:lnTo>
                    <a:pt x="3475" y="3402"/>
                  </a:lnTo>
                  <a:lnTo>
                    <a:pt x="3493" y="3378"/>
                  </a:lnTo>
                  <a:lnTo>
                    <a:pt x="3496" y="3375"/>
                  </a:lnTo>
                  <a:lnTo>
                    <a:pt x="3515" y="3352"/>
                  </a:lnTo>
                  <a:lnTo>
                    <a:pt x="3518" y="3348"/>
                  </a:lnTo>
                  <a:lnTo>
                    <a:pt x="3538" y="3326"/>
                  </a:lnTo>
                  <a:lnTo>
                    <a:pt x="3541" y="3323"/>
                  </a:lnTo>
                  <a:lnTo>
                    <a:pt x="3561" y="3302"/>
                  </a:lnTo>
                  <a:lnTo>
                    <a:pt x="3565" y="3298"/>
                  </a:lnTo>
                  <a:lnTo>
                    <a:pt x="3586" y="3278"/>
                  </a:lnTo>
                  <a:lnTo>
                    <a:pt x="3589" y="3275"/>
                  </a:lnTo>
                  <a:lnTo>
                    <a:pt x="3611" y="3255"/>
                  </a:lnTo>
                  <a:lnTo>
                    <a:pt x="3615" y="3252"/>
                  </a:lnTo>
                  <a:lnTo>
                    <a:pt x="3638" y="3233"/>
                  </a:lnTo>
                  <a:lnTo>
                    <a:pt x="3641" y="3230"/>
                  </a:lnTo>
                  <a:lnTo>
                    <a:pt x="3665" y="3212"/>
                  </a:lnTo>
                  <a:lnTo>
                    <a:pt x="3668" y="3210"/>
                  </a:lnTo>
                  <a:lnTo>
                    <a:pt x="3693" y="3192"/>
                  </a:lnTo>
                  <a:lnTo>
                    <a:pt x="3696" y="3190"/>
                  </a:lnTo>
                  <a:lnTo>
                    <a:pt x="3721" y="3174"/>
                  </a:lnTo>
                  <a:lnTo>
                    <a:pt x="3725" y="3171"/>
                  </a:lnTo>
                  <a:lnTo>
                    <a:pt x="3751" y="3156"/>
                  </a:lnTo>
                  <a:lnTo>
                    <a:pt x="3754" y="3154"/>
                  </a:lnTo>
                  <a:lnTo>
                    <a:pt x="3780" y="3139"/>
                  </a:lnTo>
                  <a:lnTo>
                    <a:pt x="3784" y="3137"/>
                  </a:lnTo>
                  <a:lnTo>
                    <a:pt x="3811" y="3124"/>
                  </a:lnTo>
                  <a:lnTo>
                    <a:pt x="3815" y="3122"/>
                  </a:lnTo>
                  <a:lnTo>
                    <a:pt x="3842" y="3109"/>
                  </a:lnTo>
                  <a:lnTo>
                    <a:pt x="3846" y="3107"/>
                  </a:lnTo>
                  <a:lnTo>
                    <a:pt x="3873" y="3096"/>
                  </a:lnTo>
                  <a:lnTo>
                    <a:pt x="3878" y="3094"/>
                  </a:lnTo>
                  <a:lnTo>
                    <a:pt x="3906" y="3084"/>
                  </a:lnTo>
                  <a:lnTo>
                    <a:pt x="3910" y="3082"/>
                  </a:lnTo>
                  <a:lnTo>
                    <a:pt x="3938" y="3073"/>
                  </a:lnTo>
                  <a:lnTo>
                    <a:pt x="3943" y="3072"/>
                  </a:lnTo>
                  <a:lnTo>
                    <a:pt x="3971" y="3064"/>
                  </a:lnTo>
                  <a:lnTo>
                    <a:pt x="3975" y="3062"/>
                  </a:lnTo>
                  <a:lnTo>
                    <a:pt x="4004" y="3055"/>
                  </a:lnTo>
                  <a:lnTo>
                    <a:pt x="4009" y="3054"/>
                  </a:lnTo>
                  <a:lnTo>
                    <a:pt x="4037" y="3048"/>
                  </a:lnTo>
                  <a:lnTo>
                    <a:pt x="4042" y="3047"/>
                  </a:lnTo>
                  <a:lnTo>
                    <a:pt x="4071" y="3043"/>
                  </a:lnTo>
                  <a:lnTo>
                    <a:pt x="4076" y="3042"/>
                  </a:lnTo>
                  <a:lnTo>
                    <a:pt x="4105" y="3038"/>
                  </a:lnTo>
                  <a:lnTo>
                    <a:pt x="4110" y="3037"/>
                  </a:lnTo>
                  <a:lnTo>
                    <a:pt x="4139" y="3035"/>
                  </a:lnTo>
                  <a:lnTo>
                    <a:pt x="4144" y="3034"/>
                  </a:lnTo>
                  <a:lnTo>
                    <a:pt x="4173" y="3033"/>
                  </a:lnTo>
                  <a:lnTo>
                    <a:pt x="4178" y="3033"/>
                  </a:lnTo>
                  <a:lnTo>
                    <a:pt x="4208" y="3032"/>
                  </a:lnTo>
                  <a:lnTo>
                    <a:pt x="4212" y="3032"/>
                  </a:lnTo>
                  <a:lnTo>
                    <a:pt x="4242" y="3033"/>
                  </a:lnTo>
                  <a:lnTo>
                    <a:pt x="4247" y="3033"/>
                  </a:lnTo>
                  <a:lnTo>
                    <a:pt x="4276" y="3034"/>
                  </a:lnTo>
                  <a:lnTo>
                    <a:pt x="4281" y="3035"/>
                  </a:lnTo>
                  <a:lnTo>
                    <a:pt x="4310" y="3037"/>
                  </a:lnTo>
                  <a:lnTo>
                    <a:pt x="4315" y="3038"/>
                  </a:lnTo>
                  <a:lnTo>
                    <a:pt x="4344" y="3042"/>
                  </a:lnTo>
                  <a:lnTo>
                    <a:pt x="4349" y="3043"/>
                  </a:lnTo>
                  <a:lnTo>
                    <a:pt x="4378" y="3047"/>
                  </a:lnTo>
                  <a:lnTo>
                    <a:pt x="4383" y="3048"/>
                  </a:lnTo>
                  <a:lnTo>
                    <a:pt x="4411" y="3054"/>
                  </a:lnTo>
                  <a:lnTo>
                    <a:pt x="4416" y="3055"/>
                  </a:lnTo>
                  <a:lnTo>
                    <a:pt x="4445" y="3062"/>
                  </a:lnTo>
                  <a:lnTo>
                    <a:pt x="4449" y="3064"/>
                  </a:lnTo>
                  <a:lnTo>
                    <a:pt x="4477" y="3072"/>
                  </a:lnTo>
                  <a:lnTo>
                    <a:pt x="4482" y="3073"/>
                  </a:lnTo>
                  <a:lnTo>
                    <a:pt x="4510" y="3082"/>
                  </a:lnTo>
                  <a:lnTo>
                    <a:pt x="4514" y="3084"/>
                  </a:lnTo>
                  <a:lnTo>
                    <a:pt x="4542" y="3094"/>
                  </a:lnTo>
                  <a:lnTo>
                    <a:pt x="4547" y="3096"/>
                  </a:lnTo>
                  <a:lnTo>
                    <a:pt x="4574" y="3107"/>
                  </a:lnTo>
                  <a:lnTo>
                    <a:pt x="4578" y="3109"/>
                  </a:lnTo>
                  <a:lnTo>
                    <a:pt x="4605" y="3122"/>
                  </a:lnTo>
                  <a:lnTo>
                    <a:pt x="4609" y="3124"/>
                  </a:lnTo>
                  <a:lnTo>
                    <a:pt x="4636" y="3137"/>
                  </a:lnTo>
                  <a:lnTo>
                    <a:pt x="4640" y="3139"/>
                  </a:lnTo>
                  <a:lnTo>
                    <a:pt x="4666" y="3154"/>
                  </a:lnTo>
                  <a:lnTo>
                    <a:pt x="4669" y="3156"/>
                  </a:lnTo>
                  <a:lnTo>
                    <a:pt x="4695" y="3171"/>
                  </a:lnTo>
                  <a:lnTo>
                    <a:pt x="4699" y="3174"/>
                  </a:lnTo>
                  <a:lnTo>
                    <a:pt x="4724" y="3190"/>
                  </a:lnTo>
                  <a:lnTo>
                    <a:pt x="4727" y="3192"/>
                  </a:lnTo>
                  <a:lnTo>
                    <a:pt x="4752" y="3210"/>
                  </a:lnTo>
                  <a:lnTo>
                    <a:pt x="4755" y="3212"/>
                  </a:lnTo>
                  <a:lnTo>
                    <a:pt x="4779" y="3230"/>
                  </a:lnTo>
                  <a:lnTo>
                    <a:pt x="4782" y="3233"/>
                  </a:lnTo>
                  <a:lnTo>
                    <a:pt x="4805" y="3252"/>
                  </a:lnTo>
                  <a:lnTo>
                    <a:pt x="4809" y="3255"/>
                  </a:lnTo>
                  <a:lnTo>
                    <a:pt x="4831" y="3275"/>
                  </a:lnTo>
                  <a:lnTo>
                    <a:pt x="4834" y="3278"/>
                  </a:lnTo>
                  <a:lnTo>
                    <a:pt x="4855" y="3298"/>
                  </a:lnTo>
                  <a:lnTo>
                    <a:pt x="4859" y="3302"/>
                  </a:lnTo>
                  <a:lnTo>
                    <a:pt x="4879" y="3323"/>
                  </a:lnTo>
                  <a:lnTo>
                    <a:pt x="4882" y="3326"/>
                  </a:lnTo>
                  <a:lnTo>
                    <a:pt x="4902" y="3348"/>
                  </a:lnTo>
                  <a:lnTo>
                    <a:pt x="4905" y="3352"/>
                  </a:lnTo>
                  <a:lnTo>
                    <a:pt x="4924" y="3375"/>
                  </a:lnTo>
                  <a:lnTo>
                    <a:pt x="4927" y="3378"/>
                  </a:lnTo>
                  <a:lnTo>
                    <a:pt x="4945" y="3402"/>
                  </a:lnTo>
                  <a:lnTo>
                    <a:pt x="4947" y="3405"/>
                  </a:lnTo>
                  <a:lnTo>
                    <a:pt x="4965" y="3430"/>
                  </a:lnTo>
                  <a:lnTo>
                    <a:pt x="4967" y="3433"/>
                  </a:lnTo>
                  <a:close/>
                  <a:moveTo>
                    <a:pt x="7241" y="5470"/>
                  </a:moveTo>
                  <a:lnTo>
                    <a:pt x="7243" y="5445"/>
                  </a:lnTo>
                  <a:lnTo>
                    <a:pt x="7245" y="5420"/>
                  </a:lnTo>
                  <a:lnTo>
                    <a:pt x="7245" y="5395"/>
                  </a:lnTo>
                  <a:lnTo>
                    <a:pt x="7245" y="5370"/>
                  </a:lnTo>
                  <a:lnTo>
                    <a:pt x="7243" y="5345"/>
                  </a:lnTo>
                  <a:lnTo>
                    <a:pt x="7241" y="5320"/>
                  </a:lnTo>
                  <a:lnTo>
                    <a:pt x="7237" y="5296"/>
                  </a:lnTo>
                  <a:lnTo>
                    <a:pt x="7233" y="5271"/>
                  </a:lnTo>
                  <a:lnTo>
                    <a:pt x="7228" y="5247"/>
                  </a:lnTo>
                  <a:lnTo>
                    <a:pt x="7222" y="5223"/>
                  </a:lnTo>
                  <a:lnTo>
                    <a:pt x="7215" y="5199"/>
                  </a:lnTo>
                  <a:lnTo>
                    <a:pt x="7207" y="5175"/>
                  </a:lnTo>
                  <a:lnTo>
                    <a:pt x="7199" y="5152"/>
                  </a:lnTo>
                  <a:lnTo>
                    <a:pt x="7189" y="5129"/>
                  </a:lnTo>
                  <a:lnTo>
                    <a:pt x="7179" y="5107"/>
                  </a:lnTo>
                  <a:lnTo>
                    <a:pt x="7168" y="5084"/>
                  </a:lnTo>
                  <a:lnTo>
                    <a:pt x="7156" y="5062"/>
                  </a:lnTo>
                  <a:lnTo>
                    <a:pt x="7143" y="5041"/>
                  </a:lnTo>
                  <a:lnTo>
                    <a:pt x="7129" y="5020"/>
                  </a:lnTo>
                  <a:lnTo>
                    <a:pt x="7115" y="5000"/>
                  </a:lnTo>
                  <a:lnTo>
                    <a:pt x="7100" y="4980"/>
                  </a:lnTo>
                  <a:lnTo>
                    <a:pt x="7084" y="4961"/>
                  </a:lnTo>
                  <a:lnTo>
                    <a:pt x="7067" y="4943"/>
                  </a:lnTo>
                  <a:lnTo>
                    <a:pt x="7050" y="4925"/>
                  </a:lnTo>
                  <a:lnTo>
                    <a:pt x="7032" y="4908"/>
                  </a:lnTo>
                  <a:lnTo>
                    <a:pt x="7014" y="4891"/>
                  </a:lnTo>
                  <a:lnTo>
                    <a:pt x="6995" y="4875"/>
                  </a:lnTo>
                  <a:lnTo>
                    <a:pt x="6975" y="4860"/>
                  </a:lnTo>
                  <a:lnTo>
                    <a:pt x="6955" y="4846"/>
                  </a:lnTo>
                  <a:lnTo>
                    <a:pt x="6934" y="4832"/>
                  </a:lnTo>
                  <a:lnTo>
                    <a:pt x="6913" y="4819"/>
                  </a:lnTo>
                  <a:lnTo>
                    <a:pt x="6891" y="4807"/>
                  </a:lnTo>
                  <a:lnTo>
                    <a:pt x="6868" y="4796"/>
                  </a:lnTo>
                  <a:lnTo>
                    <a:pt x="6846" y="4786"/>
                  </a:lnTo>
                  <a:lnTo>
                    <a:pt x="6823" y="4776"/>
                  </a:lnTo>
                  <a:lnTo>
                    <a:pt x="6800" y="4768"/>
                  </a:lnTo>
                  <a:lnTo>
                    <a:pt x="6776" y="4760"/>
                  </a:lnTo>
                  <a:lnTo>
                    <a:pt x="6752" y="4753"/>
                  </a:lnTo>
                  <a:lnTo>
                    <a:pt x="6728" y="4747"/>
                  </a:lnTo>
                  <a:lnTo>
                    <a:pt x="6704" y="4742"/>
                  </a:lnTo>
                  <a:lnTo>
                    <a:pt x="6679" y="4738"/>
                  </a:lnTo>
                  <a:lnTo>
                    <a:pt x="6655" y="4734"/>
                  </a:lnTo>
                  <a:lnTo>
                    <a:pt x="6630" y="4732"/>
                  </a:lnTo>
                  <a:lnTo>
                    <a:pt x="6605" y="4730"/>
                  </a:lnTo>
                  <a:lnTo>
                    <a:pt x="6580" y="4730"/>
                  </a:lnTo>
                  <a:lnTo>
                    <a:pt x="6555" y="4730"/>
                  </a:lnTo>
                  <a:lnTo>
                    <a:pt x="6530" y="4732"/>
                  </a:lnTo>
                  <a:lnTo>
                    <a:pt x="6505" y="4734"/>
                  </a:lnTo>
                  <a:lnTo>
                    <a:pt x="6481" y="4738"/>
                  </a:lnTo>
                  <a:lnTo>
                    <a:pt x="6456" y="4742"/>
                  </a:lnTo>
                  <a:lnTo>
                    <a:pt x="6432" y="4747"/>
                  </a:lnTo>
                  <a:lnTo>
                    <a:pt x="6408" y="4753"/>
                  </a:lnTo>
                  <a:lnTo>
                    <a:pt x="6384" y="4760"/>
                  </a:lnTo>
                  <a:lnTo>
                    <a:pt x="6360" y="4768"/>
                  </a:lnTo>
                  <a:lnTo>
                    <a:pt x="6337" y="4776"/>
                  </a:lnTo>
                  <a:lnTo>
                    <a:pt x="6314" y="4786"/>
                  </a:lnTo>
                  <a:lnTo>
                    <a:pt x="6292" y="4796"/>
                  </a:lnTo>
                  <a:lnTo>
                    <a:pt x="6269" y="4807"/>
                  </a:lnTo>
                  <a:lnTo>
                    <a:pt x="6247" y="4819"/>
                  </a:lnTo>
                  <a:lnTo>
                    <a:pt x="6226" y="4832"/>
                  </a:lnTo>
                  <a:lnTo>
                    <a:pt x="6205" y="4846"/>
                  </a:lnTo>
                  <a:lnTo>
                    <a:pt x="6185" y="4860"/>
                  </a:lnTo>
                  <a:lnTo>
                    <a:pt x="6165" y="4875"/>
                  </a:lnTo>
                  <a:lnTo>
                    <a:pt x="6146" y="4891"/>
                  </a:lnTo>
                  <a:lnTo>
                    <a:pt x="6128" y="4908"/>
                  </a:lnTo>
                  <a:lnTo>
                    <a:pt x="6110" y="4925"/>
                  </a:lnTo>
                  <a:lnTo>
                    <a:pt x="6093" y="4943"/>
                  </a:lnTo>
                  <a:lnTo>
                    <a:pt x="6076" y="4961"/>
                  </a:lnTo>
                  <a:lnTo>
                    <a:pt x="6060" y="4980"/>
                  </a:lnTo>
                  <a:lnTo>
                    <a:pt x="6045" y="5000"/>
                  </a:lnTo>
                  <a:lnTo>
                    <a:pt x="6031" y="5020"/>
                  </a:lnTo>
                  <a:lnTo>
                    <a:pt x="6017" y="5041"/>
                  </a:lnTo>
                  <a:lnTo>
                    <a:pt x="6004" y="5062"/>
                  </a:lnTo>
                  <a:lnTo>
                    <a:pt x="5992" y="5084"/>
                  </a:lnTo>
                  <a:lnTo>
                    <a:pt x="5981" y="5107"/>
                  </a:lnTo>
                  <a:lnTo>
                    <a:pt x="5971" y="5129"/>
                  </a:lnTo>
                  <a:lnTo>
                    <a:pt x="5961" y="5152"/>
                  </a:lnTo>
                  <a:lnTo>
                    <a:pt x="5953" y="5175"/>
                  </a:lnTo>
                  <a:lnTo>
                    <a:pt x="5945" y="5199"/>
                  </a:lnTo>
                  <a:lnTo>
                    <a:pt x="5938" y="5223"/>
                  </a:lnTo>
                  <a:lnTo>
                    <a:pt x="5932" y="5247"/>
                  </a:lnTo>
                  <a:lnTo>
                    <a:pt x="5927" y="5271"/>
                  </a:lnTo>
                  <a:lnTo>
                    <a:pt x="5923" y="5296"/>
                  </a:lnTo>
                  <a:lnTo>
                    <a:pt x="5919" y="5320"/>
                  </a:lnTo>
                  <a:lnTo>
                    <a:pt x="5917" y="5345"/>
                  </a:lnTo>
                  <a:lnTo>
                    <a:pt x="5915" y="5370"/>
                  </a:lnTo>
                  <a:lnTo>
                    <a:pt x="5915" y="5395"/>
                  </a:lnTo>
                  <a:lnTo>
                    <a:pt x="5915" y="5420"/>
                  </a:lnTo>
                  <a:lnTo>
                    <a:pt x="5917" y="5445"/>
                  </a:lnTo>
                  <a:lnTo>
                    <a:pt x="5919" y="5470"/>
                  </a:lnTo>
                  <a:lnTo>
                    <a:pt x="5923" y="5494"/>
                  </a:lnTo>
                  <a:lnTo>
                    <a:pt x="5927" y="5519"/>
                  </a:lnTo>
                  <a:lnTo>
                    <a:pt x="5932" y="5543"/>
                  </a:lnTo>
                  <a:lnTo>
                    <a:pt x="5938" y="5567"/>
                  </a:lnTo>
                  <a:lnTo>
                    <a:pt x="5945" y="5591"/>
                  </a:lnTo>
                  <a:lnTo>
                    <a:pt x="5953" y="5615"/>
                  </a:lnTo>
                  <a:lnTo>
                    <a:pt x="5961" y="5638"/>
                  </a:lnTo>
                  <a:lnTo>
                    <a:pt x="5971" y="5661"/>
                  </a:lnTo>
                  <a:lnTo>
                    <a:pt x="5981" y="5683"/>
                  </a:lnTo>
                  <a:lnTo>
                    <a:pt x="5992" y="5706"/>
                  </a:lnTo>
                  <a:lnTo>
                    <a:pt x="6004" y="5728"/>
                  </a:lnTo>
                  <a:lnTo>
                    <a:pt x="6017" y="5749"/>
                  </a:lnTo>
                  <a:lnTo>
                    <a:pt x="6031" y="5770"/>
                  </a:lnTo>
                  <a:lnTo>
                    <a:pt x="6045" y="5790"/>
                  </a:lnTo>
                  <a:lnTo>
                    <a:pt x="6060" y="5810"/>
                  </a:lnTo>
                  <a:lnTo>
                    <a:pt x="6076" y="5829"/>
                  </a:lnTo>
                  <a:lnTo>
                    <a:pt x="6093" y="5847"/>
                  </a:lnTo>
                  <a:lnTo>
                    <a:pt x="6110" y="5865"/>
                  </a:lnTo>
                  <a:lnTo>
                    <a:pt x="6128" y="5882"/>
                  </a:lnTo>
                  <a:lnTo>
                    <a:pt x="6146" y="5899"/>
                  </a:lnTo>
                  <a:lnTo>
                    <a:pt x="6165" y="5915"/>
                  </a:lnTo>
                  <a:lnTo>
                    <a:pt x="6185" y="5930"/>
                  </a:lnTo>
                  <a:lnTo>
                    <a:pt x="6205" y="5944"/>
                  </a:lnTo>
                  <a:lnTo>
                    <a:pt x="6226" y="5958"/>
                  </a:lnTo>
                  <a:lnTo>
                    <a:pt x="6247" y="5971"/>
                  </a:lnTo>
                  <a:lnTo>
                    <a:pt x="6269" y="5983"/>
                  </a:lnTo>
                  <a:lnTo>
                    <a:pt x="6292" y="5994"/>
                  </a:lnTo>
                  <a:lnTo>
                    <a:pt x="6314" y="6004"/>
                  </a:lnTo>
                  <a:lnTo>
                    <a:pt x="6337" y="6014"/>
                  </a:lnTo>
                  <a:lnTo>
                    <a:pt x="6360" y="6022"/>
                  </a:lnTo>
                  <a:lnTo>
                    <a:pt x="6384" y="6030"/>
                  </a:lnTo>
                  <a:lnTo>
                    <a:pt x="6408" y="6037"/>
                  </a:lnTo>
                  <a:lnTo>
                    <a:pt x="6432" y="6043"/>
                  </a:lnTo>
                  <a:lnTo>
                    <a:pt x="6456" y="6048"/>
                  </a:lnTo>
                  <a:lnTo>
                    <a:pt x="6481" y="6052"/>
                  </a:lnTo>
                  <a:lnTo>
                    <a:pt x="6505" y="6056"/>
                  </a:lnTo>
                  <a:lnTo>
                    <a:pt x="6530" y="6058"/>
                  </a:lnTo>
                  <a:lnTo>
                    <a:pt x="6555" y="6060"/>
                  </a:lnTo>
                  <a:lnTo>
                    <a:pt x="6580" y="6060"/>
                  </a:lnTo>
                  <a:lnTo>
                    <a:pt x="6605" y="6060"/>
                  </a:lnTo>
                  <a:lnTo>
                    <a:pt x="6630" y="6058"/>
                  </a:lnTo>
                  <a:lnTo>
                    <a:pt x="6655" y="6056"/>
                  </a:lnTo>
                  <a:lnTo>
                    <a:pt x="6679" y="6052"/>
                  </a:lnTo>
                  <a:lnTo>
                    <a:pt x="6704" y="6048"/>
                  </a:lnTo>
                  <a:lnTo>
                    <a:pt x="6728" y="6043"/>
                  </a:lnTo>
                  <a:lnTo>
                    <a:pt x="6752" y="6037"/>
                  </a:lnTo>
                  <a:lnTo>
                    <a:pt x="6776" y="6030"/>
                  </a:lnTo>
                  <a:lnTo>
                    <a:pt x="6800" y="6022"/>
                  </a:lnTo>
                  <a:lnTo>
                    <a:pt x="6823" y="6014"/>
                  </a:lnTo>
                  <a:lnTo>
                    <a:pt x="6846" y="6004"/>
                  </a:lnTo>
                  <a:lnTo>
                    <a:pt x="6868" y="5994"/>
                  </a:lnTo>
                  <a:lnTo>
                    <a:pt x="6891" y="5983"/>
                  </a:lnTo>
                  <a:lnTo>
                    <a:pt x="6913" y="5971"/>
                  </a:lnTo>
                  <a:lnTo>
                    <a:pt x="6934" y="5958"/>
                  </a:lnTo>
                  <a:lnTo>
                    <a:pt x="6955" y="5944"/>
                  </a:lnTo>
                  <a:lnTo>
                    <a:pt x="6975" y="5930"/>
                  </a:lnTo>
                  <a:lnTo>
                    <a:pt x="6995" y="5915"/>
                  </a:lnTo>
                  <a:lnTo>
                    <a:pt x="7014" y="5899"/>
                  </a:lnTo>
                  <a:lnTo>
                    <a:pt x="7032" y="5882"/>
                  </a:lnTo>
                  <a:lnTo>
                    <a:pt x="7050" y="5865"/>
                  </a:lnTo>
                  <a:lnTo>
                    <a:pt x="7067" y="5847"/>
                  </a:lnTo>
                  <a:lnTo>
                    <a:pt x="7084" y="5829"/>
                  </a:lnTo>
                  <a:lnTo>
                    <a:pt x="7100" y="5810"/>
                  </a:lnTo>
                  <a:lnTo>
                    <a:pt x="7115" y="5790"/>
                  </a:lnTo>
                  <a:lnTo>
                    <a:pt x="7129" y="5770"/>
                  </a:lnTo>
                  <a:lnTo>
                    <a:pt x="7143" y="5749"/>
                  </a:lnTo>
                  <a:lnTo>
                    <a:pt x="7156" y="5728"/>
                  </a:lnTo>
                  <a:lnTo>
                    <a:pt x="7168" y="5706"/>
                  </a:lnTo>
                  <a:lnTo>
                    <a:pt x="7179" y="5683"/>
                  </a:lnTo>
                  <a:lnTo>
                    <a:pt x="7189" y="5661"/>
                  </a:lnTo>
                  <a:lnTo>
                    <a:pt x="7199" y="5638"/>
                  </a:lnTo>
                  <a:lnTo>
                    <a:pt x="7207" y="5615"/>
                  </a:lnTo>
                  <a:lnTo>
                    <a:pt x="7215" y="5591"/>
                  </a:lnTo>
                  <a:lnTo>
                    <a:pt x="7222" y="5567"/>
                  </a:lnTo>
                  <a:lnTo>
                    <a:pt x="7228" y="5543"/>
                  </a:lnTo>
                  <a:lnTo>
                    <a:pt x="7233" y="5519"/>
                  </a:lnTo>
                  <a:lnTo>
                    <a:pt x="7237" y="5494"/>
                  </a:lnTo>
                  <a:lnTo>
                    <a:pt x="7241" y="5470"/>
                  </a:lnTo>
                  <a:close/>
                  <a:moveTo>
                    <a:pt x="6447" y="4046"/>
                  </a:moveTo>
                  <a:lnTo>
                    <a:pt x="6451" y="4021"/>
                  </a:lnTo>
                  <a:lnTo>
                    <a:pt x="6453" y="3997"/>
                  </a:lnTo>
                  <a:lnTo>
                    <a:pt x="6455" y="3972"/>
                  </a:lnTo>
                  <a:lnTo>
                    <a:pt x="6455" y="3947"/>
                  </a:lnTo>
                  <a:lnTo>
                    <a:pt x="6455" y="3922"/>
                  </a:lnTo>
                  <a:lnTo>
                    <a:pt x="6453" y="3897"/>
                  </a:lnTo>
                  <a:lnTo>
                    <a:pt x="6451" y="3872"/>
                  </a:lnTo>
                  <a:lnTo>
                    <a:pt x="6447" y="3848"/>
                  </a:lnTo>
                  <a:lnTo>
                    <a:pt x="6443" y="3823"/>
                  </a:lnTo>
                  <a:lnTo>
                    <a:pt x="6438" y="3799"/>
                  </a:lnTo>
                  <a:lnTo>
                    <a:pt x="6432" y="3775"/>
                  </a:lnTo>
                  <a:lnTo>
                    <a:pt x="6425" y="3751"/>
                  </a:lnTo>
                  <a:lnTo>
                    <a:pt x="6417" y="3727"/>
                  </a:lnTo>
                  <a:lnTo>
                    <a:pt x="6409" y="3704"/>
                  </a:lnTo>
                  <a:lnTo>
                    <a:pt x="6399" y="3681"/>
                  </a:lnTo>
                  <a:lnTo>
                    <a:pt x="6389" y="3659"/>
                  </a:lnTo>
                  <a:lnTo>
                    <a:pt x="6378" y="3636"/>
                  </a:lnTo>
                  <a:lnTo>
                    <a:pt x="6366" y="3614"/>
                  </a:lnTo>
                  <a:lnTo>
                    <a:pt x="6353" y="3593"/>
                  </a:lnTo>
                  <a:lnTo>
                    <a:pt x="6339" y="3572"/>
                  </a:lnTo>
                  <a:lnTo>
                    <a:pt x="6325" y="3552"/>
                  </a:lnTo>
                  <a:lnTo>
                    <a:pt x="6310" y="3532"/>
                  </a:lnTo>
                  <a:lnTo>
                    <a:pt x="6294" y="3513"/>
                  </a:lnTo>
                  <a:lnTo>
                    <a:pt x="6277" y="3495"/>
                  </a:lnTo>
                  <a:lnTo>
                    <a:pt x="6260" y="3477"/>
                  </a:lnTo>
                  <a:lnTo>
                    <a:pt x="6242" y="3460"/>
                  </a:lnTo>
                  <a:lnTo>
                    <a:pt x="6224" y="3443"/>
                  </a:lnTo>
                  <a:lnTo>
                    <a:pt x="6205" y="3427"/>
                  </a:lnTo>
                  <a:lnTo>
                    <a:pt x="6185" y="3412"/>
                  </a:lnTo>
                  <a:lnTo>
                    <a:pt x="6165" y="3398"/>
                  </a:lnTo>
                  <a:lnTo>
                    <a:pt x="6144" y="3384"/>
                  </a:lnTo>
                  <a:lnTo>
                    <a:pt x="6122" y="3371"/>
                  </a:lnTo>
                  <a:lnTo>
                    <a:pt x="6100" y="3359"/>
                  </a:lnTo>
                  <a:lnTo>
                    <a:pt x="6078" y="3348"/>
                  </a:lnTo>
                  <a:lnTo>
                    <a:pt x="6056" y="3337"/>
                  </a:lnTo>
                  <a:lnTo>
                    <a:pt x="6033" y="3328"/>
                  </a:lnTo>
                  <a:lnTo>
                    <a:pt x="6010" y="3319"/>
                  </a:lnTo>
                  <a:lnTo>
                    <a:pt x="5986" y="3311"/>
                  </a:lnTo>
                  <a:lnTo>
                    <a:pt x="5962" y="3305"/>
                  </a:lnTo>
                  <a:lnTo>
                    <a:pt x="5938" y="3299"/>
                  </a:lnTo>
                  <a:lnTo>
                    <a:pt x="5914" y="3294"/>
                  </a:lnTo>
                  <a:lnTo>
                    <a:pt x="5890" y="3289"/>
                  </a:lnTo>
                  <a:lnTo>
                    <a:pt x="5865" y="3286"/>
                  </a:lnTo>
                  <a:lnTo>
                    <a:pt x="5840" y="3284"/>
                  </a:lnTo>
                  <a:lnTo>
                    <a:pt x="5815" y="3282"/>
                  </a:lnTo>
                  <a:lnTo>
                    <a:pt x="5790" y="3282"/>
                  </a:lnTo>
                  <a:lnTo>
                    <a:pt x="5765" y="3282"/>
                  </a:lnTo>
                  <a:lnTo>
                    <a:pt x="5740" y="3284"/>
                  </a:lnTo>
                  <a:lnTo>
                    <a:pt x="5715" y="3286"/>
                  </a:lnTo>
                  <a:lnTo>
                    <a:pt x="5690" y="3289"/>
                  </a:lnTo>
                  <a:lnTo>
                    <a:pt x="5666" y="3294"/>
                  </a:lnTo>
                  <a:lnTo>
                    <a:pt x="5642" y="3299"/>
                  </a:lnTo>
                  <a:lnTo>
                    <a:pt x="5618" y="3305"/>
                  </a:lnTo>
                  <a:lnTo>
                    <a:pt x="5594" y="3311"/>
                  </a:lnTo>
                  <a:lnTo>
                    <a:pt x="5570" y="3319"/>
                  </a:lnTo>
                  <a:lnTo>
                    <a:pt x="5547" y="3328"/>
                  </a:lnTo>
                  <a:lnTo>
                    <a:pt x="5524" y="3337"/>
                  </a:lnTo>
                  <a:lnTo>
                    <a:pt x="5502" y="3348"/>
                  </a:lnTo>
                  <a:lnTo>
                    <a:pt x="5480" y="3359"/>
                  </a:lnTo>
                  <a:lnTo>
                    <a:pt x="5458" y="3371"/>
                  </a:lnTo>
                  <a:lnTo>
                    <a:pt x="5436" y="3384"/>
                  </a:lnTo>
                  <a:lnTo>
                    <a:pt x="5415" y="3398"/>
                  </a:lnTo>
                  <a:lnTo>
                    <a:pt x="5395" y="3412"/>
                  </a:lnTo>
                  <a:lnTo>
                    <a:pt x="5375" y="3427"/>
                  </a:lnTo>
                  <a:lnTo>
                    <a:pt x="5356" y="3443"/>
                  </a:lnTo>
                  <a:lnTo>
                    <a:pt x="5338" y="3460"/>
                  </a:lnTo>
                  <a:lnTo>
                    <a:pt x="5320" y="3477"/>
                  </a:lnTo>
                  <a:lnTo>
                    <a:pt x="5303" y="3495"/>
                  </a:lnTo>
                  <a:lnTo>
                    <a:pt x="5286" y="3513"/>
                  </a:lnTo>
                  <a:lnTo>
                    <a:pt x="5270" y="3532"/>
                  </a:lnTo>
                  <a:lnTo>
                    <a:pt x="5255" y="3552"/>
                  </a:lnTo>
                  <a:lnTo>
                    <a:pt x="5241" y="3572"/>
                  </a:lnTo>
                  <a:lnTo>
                    <a:pt x="5227" y="3593"/>
                  </a:lnTo>
                  <a:lnTo>
                    <a:pt x="5214" y="3614"/>
                  </a:lnTo>
                  <a:lnTo>
                    <a:pt x="5202" y="3636"/>
                  </a:lnTo>
                  <a:lnTo>
                    <a:pt x="5191" y="3659"/>
                  </a:lnTo>
                  <a:lnTo>
                    <a:pt x="5181" y="3681"/>
                  </a:lnTo>
                  <a:lnTo>
                    <a:pt x="5171" y="3704"/>
                  </a:lnTo>
                  <a:lnTo>
                    <a:pt x="5163" y="3727"/>
                  </a:lnTo>
                  <a:lnTo>
                    <a:pt x="5155" y="3751"/>
                  </a:lnTo>
                  <a:lnTo>
                    <a:pt x="5148" y="3775"/>
                  </a:lnTo>
                  <a:lnTo>
                    <a:pt x="5142" y="3799"/>
                  </a:lnTo>
                  <a:lnTo>
                    <a:pt x="5137" y="3823"/>
                  </a:lnTo>
                  <a:lnTo>
                    <a:pt x="5133" y="3848"/>
                  </a:lnTo>
                  <a:lnTo>
                    <a:pt x="5129" y="3872"/>
                  </a:lnTo>
                  <a:lnTo>
                    <a:pt x="5127" y="3897"/>
                  </a:lnTo>
                  <a:lnTo>
                    <a:pt x="5125" y="3922"/>
                  </a:lnTo>
                  <a:lnTo>
                    <a:pt x="5125" y="3947"/>
                  </a:lnTo>
                  <a:lnTo>
                    <a:pt x="5125" y="3972"/>
                  </a:lnTo>
                  <a:lnTo>
                    <a:pt x="5127" y="3997"/>
                  </a:lnTo>
                  <a:lnTo>
                    <a:pt x="5129" y="4021"/>
                  </a:lnTo>
                  <a:lnTo>
                    <a:pt x="5133" y="4046"/>
                  </a:lnTo>
                  <a:lnTo>
                    <a:pt x="5137" y="4070"/>
                  </a:lnTo>
                  <a:lnTo>
                    <a:pt x="5142" y="4095"/>
                  </a:lnTo>
                  <a:lnTo>
                    <a:pt x="5148" y="4119"/>
                  </a:lnTo>
                  <a:lnTo>
                    <a:pt x="5155" y="4143"/>
                  </a:lnTo>
                  <a:lnTo>
                    <a:pt x="5163" y="4166"/>
                  </a:lnTo>
                  <a:lnTo>
                    <a:pt x="5171" y="4190"/>
                  </a:lnTo>
                  <a:lnTo>
                    <a:pt x="5181" y="4213"/>
                  </a:lnTo>
                  <a:lnTo>
                    <a:pt x="5191" y="4235"/>
                  </a:lnTo>
                  <a:lnTo>
                    <a:pt x="5202" y="4258"/>
                  </a:lnTo>
                  <a:lnTo>
                    <a:pt x="5214" y="4280"/>
                  </a:lnTo>
                  <a:lnTo>
                    <a:pt x="5227" y="4301"/>
                  </a:lnTo>
                  <a:lnTo>
                    <a:pt x="5241" y="4322"/>
                  </a:lnTo>
                  <a:lnTo>
                    <a:pt x="5255" y="4342"/>
                  </a:lnTo>
                  <a:lnTo>
                    <a:pt x="5270" y="4361"/>
                  </a:lnTo>
                  <a:lnTo>
                    <a:pt x="5286" y="4380"/>
                  </a:lnTo>
                  <a:lnTo>
                    <a:pt x="5302" y="4399"/>
                  </a:lnTo>
                  <a:lnTo>
                    <a:pt x="5320" y="4417"/>
                  </a:lnTo>
                  <a:lnTo>
                    <a:pt x="5338" y="4434"/>
                  </a:lnTo>
                  <a:lnTo>
                    <a:pt x="5356" y="4450"/>
                  </a:lnTo>
                  <a:lnTo>
                    <a:pt x="5375" y="4466"/>
                  </a:lnTo>
                  <a:lnTo>
                    <a:pt x="5395" y="4482"/>
                  </a:lnTo>
                  <a:lnTo>
                    <a:pt x="5415" y="4496"/>
                  </a:lnTo>
                  <a:lnTo>
                    <a:pt x="5436" y="4510"/>
                  </a:lnTo>
                  <a:lnTo>
                    <a:pt x="5458" y="4523"/>
                  </a:lnTo>
                  <a:lnTo>
                    <a:pt x="5479" y="4535"/>
                  </a:lnTo>
                  <a:lnTo>
                    <a:pt x="5502" y="4546"/>
                  </a:lnTo>
                  <a:lnTo>
                    <a:pt x="5524" y="4556"/>
                  </a:lnTo>
                  <a:lnTo>
                    <a:pt x="5547" y="4566"/>
                  </a:lnTo>
                  <a:lnTo>
                    <a:pt x="5570" y="4574"/>
                  </a:lnTo>
                  <a:lnTo>
                    <a:pt x="5594" y="4582"/>
                  </a:lnTo>
                  <a:lnTo>
                    <a:pt x="5618" y="4589"/>
                  </a:lnTo>
                  <a:lnTo>
                    <a:pt x="5642" y="4595"/>
                  </a:lnTo>
                  <a:lnTo>
                    <a:pt x="5666" y="4600"/>
                  </a:lnTo>
                  <a:lnTo>
                    <a:pt x="5691" y="4604"/>
                  </a:lnTo>
                  <a:lnTo>
                    <a:pt x="5715" y="4608"/>
                  </a:lnTo>
                  <a:lnTo>
                    <a:pt x="5740" y="4610"/>
                  </a:lnTo>
                  <a:lnTo>
                    <a:pt x="5765" y="4612"/>
                  </a:lnTo>
                  <a:lnTo>
                    <a:pt x="5790" y="4612"/>
                  </a:lnTo>
                  <a:lnTo>
                    <a:pt x="5815" y="4612"/>
                  </a:lnTo>
                  <a:lnTo>
                    <a:pt x="5840" y="4610"/>
                  </a:lnTo>
                  <a:lnTo>
                    <a:pt x="5865" y="4608"/>
                  </a:lnTo>
                  <a:lnTo>
                    <a:pt x="5889" y="4604"/>
                  </a:lnTo>
                  <a:lnTo>
                    <a:pt x="5914" y="4600"/>
                  </a:lnTo>
                  <a:lnTo>
                    <a:pt x="5938" y="4595"/>
                  </a:lnTo>
                  <a:lnTo>
                    <a:pt x="5962" y="4589"/>
                  </a:lnTo>
                  <a:lnTo>
                    <a:pt x="5986" y="4582"/>
                  </a:lnTo>
                  <a:lnTo>
                    <a:pt x="6010" y="4574"/>
                  </a:lnTo>
                  <a:lnTo>
                    <a:pt x="6033" y="4566"/>
                  </a:lnTo>
                  <a:lnTo>
                    <a:pt x="6056" y="4556"/>
                  </a:lnTo>
                  <a:lnTo>
                    <a:pt x="6078" y="4546"/>
                  </a:lnTo>
                  <a:lnTo>
                    <a:pt x="6101" y="4535"/>
                  </a:lnTo>
                  <a:lnTo>
                    <a:pt x="6122" y="4523"/>
                  </a:lnTo>
                  <a:lnTo>
                    <a:pt x="6144" y="4510"/>
                  </a:lnTo>
                  <a:lnTo>
                    <a:pt x="6165" y="4496"/>
                  </a:lnTo>
                  <a:lnTo>
                    <a:pt x="6185" y="4482"/>
                  </a:lnTo>
                  <a:lnTo>
                    <a:pt x="6205" y="4466"/>
                  </a:lnTo>
                  <a:lnTo>
                    <a:pt x="6224" y="4450"/>
                  </a:lnTo>
                  <a:lnTo>
                    <a:pt x="6242" y="4434"/>
                  </a:lnTo>
                  <a:lnTo>
                    <a:pt x="6260" y="4417"/>
                  </a:lnTo>
                  <a:lnTo>
                    <a:pt x="6278" y="4399"/>
                  </a:lnTo>
                  <a:lnTo>
                    <a:pt x="6294" y="4380"/>
                  </a:lnTo>
                  <a:lnTo>
                    <a:pt x="6310" y="4361"/>
                  </a:lnTo>
                  <a:lnTo>
                    <a:pt x="6325" y="4342"/>
                  </a:lnTo>
                  <a:lnTo>
                    <a:pt x="6339" y="4322"/>
                  </a:lnTo>
                  <a:lnTo>
                    <a:pt x="6353" y="4301"/>
                  </a:lnTo>
                  <a:lnTo>
                    <a:pt x="6366" y="4280"/>
                  </a:lnTo>
                  <a:lnTo>
                    <a:pt x="6378" y="4258"/>
                  </a:lnTo>
                  <a:lnTo>
                    <a:pt x="6389" y="4235"/>
                  </a:lnTo>
                  <a:lnTo>
                    <a:pt x="6399" y="4213"/>
                  </a:lnTo>
                  <a:lnTo>
                    <a:pt x="6409" y="4190"/>
                  </a:lnTo>
                  <a:lnTo>
                    <a:pt x="6417" y="4166"/>
                  </a:lnTo>
                  <a:lnTo>
                    <a:pt x="6425" y="4143"/>
                  </a:lnTo>
                  <a:lnTo>
                    <a:pt x="6432" y="4119"/>
                  </a:lnTo>
                  <a:lnTo>
                    <a:pt x="6438" y="4095"/>
                  </a:lnTo>
                  <a:lnTo>
                    <a:pt x="6443" y="4070"/>
                  </a:lnTo>
                  <a:lnTo>
                    <a:pt x="6447" y="4046"/>
                  </a:lnTo>
                  <a:close/>
                  <a:moveTo>
                    <a:pt x="6447" y="6942"/>
                  </a:moveTo>
                  <a:lnTo>
                    <a:pt x="6451" y="6918"/>
                  </a:lnTo>
                  <a:lnTo>
                    <a:pt x="6453" y="6893"/>
                  </a:lnTo>
                  <a:lnTo>
                    <a:pt x="6455" y="6868"/>
                  </a:lnTo>
                  <a:lnTo>
                    <a:pt x="6455" y="6843"/>
                  </a:lnTo>
                  <a:lnTo>
                    <a:pt x="6455" y="6818"/>
                  </a:lnTo>
                  <a:lnTo>
                    <a:pt x="6453" y="6793"/>
                  </a:lnTo>
                  <a:lnTo>
                    <a:pt x="6451" y="6769"/>
                  </a:lnTo>
                  <a:lnTo>
                    <a:pt x="6447" y="6744"/>
                  </a:lnTo>
                  <a:lnTo>
                    <a:pt x="6443" y="6720"/>
                  </a:lnTo>
                  <a:lnTo>
                    <a:pt x="6438" y="6695"/>
                  </a:lnTo>
                  <a:lnTo>
                    <a:pt x="6432" y="6671"/>
                  </a:lnTo>
                  <a:lnTo>
                    <a:pt x="6425" y="6647"/>
                  </a:lnTo>
                  <a:lnTo>
                    <a:pt x="6417" y="6624"/>
                  </a:lnTo>
                  <a:lnTo>
                    <a:pt x="6409" y="6600"/>
                  </a:lnTo>
                  <a:lnTo>
                    <a:pt x="6399" y="6577"/>
                  </a:lnTo>
                  <a:lnTo>
                    <a:pt x="6389" y="6555"/>
                  </a:lnTo>
                  <a:lnTo>
                    <a:pt x="6378" y="6532"/>
                  </a:lnTo>
                  <a:lnTo>
                    <a:pt x="6366" y="6510"/>
                  </a:lnTo>
                  <a:lnTo>
                    <a:pt x="6353" y="6489"/>
                  </a:lnTo>
                  <a:lnTo>
                    <a:pt x="6339" y="6468"/>
                  </a:lnTo>
                  <a:lnTo>
                    <a:pt x="6325" y="6448"/>
                  </a:lnTo>
                  <a:lnTo>
                    <a:pt x="6310" y="6429"/>
                  </a:lnTo>
                  <a:lnTo>
                    <a:pt x="6294" y="6410"/>
                  </a:lnTo>
                  <a:lnTo>
                    <a:pt x="6278" y="6391"/>
                  </a:lnTo>
                  <a:lnTo>
                    <a:pt x="6260" y="6373"/>
                  </a:lnTo>
                  <a:lnTo>
                    <a:pt x="6242" y="6356"/>
                  </a:lnTo>
                  <a:lnTo>
                    <a:pt x="6224" y="6340"/>
                  </a:lnTo>
                  <a:lnTo>
                    <a:pt x="6205" y="6324"/>
                  </a:lnTo>
                  <a:lnTo>
                    <a:pt x="6185" y="6308"/>
                  </a:lnTo>
                  <a:lnTo>
                    <a:pt x="6165" y="6294"/>
                  </a:lnTo>
                  <a:lnTo>
                    <a:pt x="6144" y="6280"/>
                  </a:lnTo>
                  <a:lnTo>
                    <a:pt x="6122" y="6267"/>
                  </a:lnTo>
                  <a:lnTo>
                    <a:pt x="6101" y="6255"/>
                  </a:lnTo>
                  <a:lnTo>
                    <a:pt x="6078" y="6244"/>
                  </a:lnTo>
                  <a:lnTo>
                    <a:pt x="6056" y="6234"/>
                  </a:lnTo>
                  <a:lnTo>
                    <a:pt x="6033" y="6224"/>
                  </a:lnTo>
                  <a:lnTo>
                    <a:pt x="6010" y="6216"/>
                  </a:lnTo>
                  <a:lnTo>
                    <a:pt x="5986" y="6208"/>
                  </a:lnTo>
                  <a:lnTo>
                    <a:pt x="5962" y="6201"/>
                  </a:lnTo>
                  <a:lnTo>
                    <a:pt x="5938" y="6195"/>
                  </a:lnTo>
                  <a:lnTo>
                    <a:pt x="5914" y="6190"/>
                  </a:lnTo>
                  <a:lnTo>
                    <a:pt x="5889" y="6186"/>
                  </a:lnTo>
                  <a:lnTo>
                    <a:pt x="5865" y="6182"/>
                  </a:lnTo>
                  <a:lnTo>
                    <a:pt x="5840" y="6180"/>
                  </a:lnTo>
                  <a:lnTo>
                    <a:pt x="5815" y="6178"/>
                  </a:lnTo>
                  <a:lnTo>
                    <a:pt x="5790" y="6178"/>
                  </a:lnTo>
                  <a:lnTo>
                    <a:pt x="5765" y="6178"/>
                  </a:lnTo>
                  <a:lnTo>
                    <a:pt x="5740" y="6180"/>
                  </a:lnTo>
                  <a:lnTo>
                    <a:pt x="5715" y="6182"/>
                  </a:lnTo>
                  <a:lnTo>
                    <a:pt x="5691" y="6186"/>
                  </a:lnTo>
                  <a:lnTo>
                    <a:pt x="5666" y="6190"/>
                  </a:lnTo>
                  <a:lnTo>
                    <a:pt x="5642" y="6195"/>
                  </a:lnTo>
                  <a:lnTo>
                    <a:pt x="5618" y="6201"/>
                  </a:lnTo>
                  <a:lnTo>
                    <a:pt x="5594" y="6208"/>
                  </a:lnTo>
                  <a:lnTo>
                    <a:pt x="5570" y="6216"/>
                  </a:lnTo>
                  <a:lnTo>
                    <a:pt x="5547" y="6224"/>
                  </a:lnTo>
                  <a:lnTo>
                    <a:pt x="5524" y="6234"/>
                  </a:lnTo>
                  <a:lnTo>
                    <a:pt x="5502" y="6244"/>
                  </a:lnTo>
                  <a:lnTo>
                    <a:pt x="5479" y="6255"/>
                  </a:lnTo>
                  <a:lnTo>
                    <a:pt x="5458" y="6267"/>
                  </a:lnTo>
                  <a:lnTo>
                    <a:pt x="5436" y="6280"/>
                  </a:lnTo>
                  <a:lnTo>
                    <a:pt x="5415" y="6294"/>
                  </a:lnTo>
                  <a:lnTo>
                    <a:pt x="5395" y="6308"/>
                  </a:lnTo>
                  <a:lnTo>
                    <a:pt x="5375" y="6324"/>
                  </a:lnTo>
                  <a:lnTo>
                    <a:pt x="5356" y="6340"/>
                  </a:lnTo>
                  <a:lnTo>
                    <a:pt x="5338" y="6356"/>
                  </a:lnTo>
                  <a:lnTo>
                    <a:pt x="5320" y="6373"/>
                  </a:lnTo>
                  <a:lnTo>
                    <a:pt x="5302" y="6391"/>
                  </a:lnTo>
                  <a:lnTo>
                    <a:pt x="5286" y="6410"/>
                  </a:lnTo>
                  <a:lnTo>
                    <a:pt x="5270" y="6429"/>
                  </a:lnTo>
                  <a:lnTo>
                    <a:pt x="5255" y="6448"/>
                  </a:lnTo>
                  <a:lnTo>
                    <a:pt x="5241" y="6468"/>
                  </a:lnTo>
                  <a:lnTo>
                    <a:pt x="5227" y="6489"/>
                  </a:lnTo>
                  <a:lnTo>
                    <a:pt x="5214" y="6510"/>
                  </a:lnTo>
                  <a:lnTo>
                    <a:pt x="5202" y="6532"/>
                  </a:lnTo>
                  <a:lnTo>
                    <a:pt x="5191" y="6555"/>
                  </a:lnTo>
                  <a:lnTo>
                    <a:pt x="5181" y="6577"/>
                  </a:lnTo>
                  <a:lnTo>
                    <a:pt x="5171" y="6600"/>
                  </a:lnTo>
                  <a:lnTo>
                    <a:pt x="5163" y="6624"/>
                  </a:lnTo>
                  <a:lnTo>
                    <a:pt x="5155" y="6647"/>
                  </a:lnTo>
                  <a:lnTo>
                    <a:pt x="5148" y="6671"/>
                  </a:lnTo>
                  <a:lnTo>
                    <a:pt x="5142" y="6695"/>
                  </a:lnTo>
                  <a:lnTo>
                    <a:pt x="5137" y="6720"/>
                  </a:lnTo>
                  <a:lnTo>
                    <a:pt x="5133" y="6744"/>
                  </a:lnTo>
                  <a:lnTo>
                    <a:pt x="5129" y="6769"/>
                  </a:lnTo>
                  <a:lnTo>
                    <a:pt x="5127" y="6793"/>
                  </a:lnTo>
                  <a:lnTo>
                    <a:pt x="5125" y="6818"/>
                  </a:lnTo>
                  <a:lnTo>
                    <a:pt x="5125" y="6843"/>
                  </a:lnTo>
                  <a:lnTo>
                    <a:pt x="5125" y="6868"/>
                  </a:lnTo>
                  <a:lnTo>
                    <a:pt x="5127" y="6893"/>
                  </a:lnTo>
                  <a:lnTo>
                    <a:pt x="5129" y="6918"/>
                  </a:lnTo>
                  <a:lnTo>
                    <a:pt x="5133" y="6942"/>
                  </a:lnTo>
                  <a:lnTo>
                    <a:pt x="5137" y="6967"/>
                  </a:lnTo>
                  <a:lnTo>
                    <a:pt x="5142" y="6991"/>
                  </a:lnTo>
                  <a:lnTo>
                    <a:pt x="5148" y="7015"/>
                  </a:lnTo>
                  <a:lnTo>
                    <a:pt x="5155" y="7039"/>
                  </a:lnTo>
                  <a:lnTo>
                    <a:pt x="5163" y="7063"/>
                  </a:lnTo>
                  <a:lnTo>
                    <a:pt x="5171" y="7086"/>
                  </a:lnTo>
                  <a:lnTo>
                    <a:pt x="5181" y="7109"/>
                  </a:lnTo>
                  <a:lnTo>
                    <a:pt x="5191" y="7131"/>
                  </a:lnTo>
                  <a:lnTo>
                    <a:pt x="5202" y="7154"/>
                  </a:lnTo>
                  <a:lnTo>
                    <a:pt x="5214" y="7176"/>
                  </a:lnTo>
                  <a:lnTo>
                    <a:pt x="5227" y="7197"/>
                  </a:lnTo>
                  <a:lnTo>
                    <a:pt x="5241" y="7218"/>
                  </a:lnTo>
                  <a:lnTo>
                    <a:pt x="5255" y="7238"/>
                  </a:lnTo>
                  <a:lnTo>
                    <a:pt x="5270" y="7258"/>
                  </a:lnTo>
                  <a:lnTo>
                    <a:pt x="5286" y="7277"/>
                  </a:lnTo>
                  <a:lnTo>
                    <a:pt x="5303" y="7295"/>
                  </a:lnTo>
                  <a:lnTo>
                    <a:pt x="5305" y="7297"/>
                  </a:lnTo>
                  <a:lnTo>
                    <a:pt x="5332" y="7308"/>
                  </a:lnTo>
                  <a:lnTo>
                    <a:pt x="5336" y="7309"/>
                  </a:lnTo>
                  <a:lnTo>
                    <a:pt x="5364" y="7321"/>
                  </a:lnTo>
                  <a:lnTo>
                    <a:pt x="5368" y="7322"/>
                  </a:lnTo>
                  <a:lnTo>
                    <a:pt x="5395" y="7335"/>
                  </a:lnTo>
                  <a:lnTo>
                    <a:pt x="5399" y="7337"/>
                  </a:lnTo>
                  <a:lnTo>
                    <a:pt x="5425" y="7350"/>
                  </a:lnTo>
                  <a:lnTo>
                    <a:pt x="5429" y="7352"/>
                  </a:lnTo>
                  <a:lnTo>
                    <a:pt x="5455" y="7367"/>
                  </a:lnTo>
                  <a:lnTo>
                    <a:pt x="5459" y="7369"/>
                  </a:lnTo>
                  <a:lnTo>
                    <a:pt x="5485" y="7384"/>
                  </a:lnTo>
                  <a:lnTo>
                    <a:pt x="5489" y="7387"/>
                  </a:lnTo>
                  <a:lnTo>
                    <a:pt x="5514" y="7403"/>
                  </a:lnTo>
                  <a:lnTo>
                    <a:pt x="5517" y="7405"/>
                  </a:lnTo>
                  <a:lnTo>
                    <a:pt x="5542" y="7423"/>
                  </a:lnTo>
                  <a:lnTo>
                    <a:pt x="5545" y="7425"/>
                  </a:lnTo>
                  <a:lnTo>
                    <a:pt x="5569" y="7443"/>
                  </a:lnTo>
                  <a:lnTo>
                    <a:pt x="5572" y="7446"/>
                  </a:lnTo>
                  <a:lnTo>
                    <a:pt x="5595" y="7465"/>
                  </a:lnTo>
                  <a:lnTo>
                    <a:pt x="5599" y="7468"/>
                  </a:lnTo>
                  <a:lnTo>
                    <a:pt x="5618" y="7486"/>
                  </a:lnTo>
                  <a:lnTo>
                    <a:pt x="5642" y="7491"/>
                  </a:lnTo>
                  <a:lnTo>
                    <a:pt x="5666" y="7496"/>
                  </a:lnTo>
                  <a:lnTo>
                    <a:pt x="5690" y="7501"/>
                  </a:lnTo>
                  <a:lnTo>
                    <a:pt x="5715" y="7504"/>
                  </a:lnTo>
                  <a:lnTo>
                    <a:pt x="5740" y="7506"/>
                  </a:lnTo>
                  <a:lnTo>
                    <a:pt x="5765" y="7508"/>
                  </a:lnTo>
                  <a:lnTo>
                    <a:pt x="5790" y="7508"/>
                  </a:lnTo>
                  <a:lnTo>
                    <a:pt x="5815" y="7508"/>
                  </a:lnTo>
                  <a:lnTo>
                    <a:pt x="5840" y="7506"/>
                  </a:lnTo>
                  <a:lnTo>
                    <a:pt x="5865" y="7504"/>
                  </a:lnTo>
                  <a:lnTo>
                    <a:pt x="5890" y="7501"/>
                  </a:lnTo>
                  <a:lnTo>
                    <a:pt x="5914" y="7496"/>
                  </a:lnTo>
                  <a:lnTo>
                    <a:pt x="5938" y="7491"/>
                  </a:lnTo>
                  <a:lnTo>
                    <a:pt x="5962" y="7485"/>
                  </a:lnTo>
                  <a:lnTo>
                    <a:pt x="5986" y="7479"/>
                  </a:lnTo>
                  <a:lnTo>
                    <a:pt x="6010" y="7471"/>
                  </a:lnTo>
                  <a:lnTo>
                    <a:pt x="6033" y="7462"/>
                  </a:lnTo>
                  <a:lnTo>
                    <a:pt x="6056" y="7453"/>
                  </a:lnTo>
                  <a:lnTo>
                    <a:pt x="6078" y="7442"/>
                  </a:lnTo>
                  <a:lnTo>
                    <a:pt x="6100" y="7431"/>
                  </a:lnTo>
                  <a:lnTo>
                    <a:pt x="6122" y="7419"/>
                  </a:lnTo>
                  <a:lnTo>
                    <a:pt x="6144" y="7406"/>
                  </a:lnTo>
                  <a:lnTo>
                    <a:pt x="6165" y="7392"/>
                  </a:lnTo>
                  <a:lnTo>
                    <a:pt x="6185" y="7378"/>
                  </a:lnTo>
                  <a:lnTo>
                    <a:pt x="6205" y="7363"/>
                  </a:lnTo>
                  <a:lnTo>
                    <a:pt x="6224" y="7347"/>
                  </a:lnTo>
                  <a:lnTo>
                    <a:pt x="6242" y="7330"/>
                  </a:lnTo>
                  <a:lnTo>
                    <a:pt x="6260" y="7313"/>
                  </a:lnTo>
                  <a:lnTo>
                    <a:pt x="6277" y="7295"/>
                  </a:lnTo>
                  <a:lnTo>
                    <a:pt x="6294" y="7277"/>
                  </a:lnTo>
                  <a:lnTo>
                    <a:pt x="6310" y="7258"/>
                  </a:lnTo>
                  <a:lnTo>
                    <a:pt x="6325" y="7238"/>
                  </a:lnTo>
                  <a:lnTo>
                    <a:pt x="6339" y="7218"/>
                  </a:lnTo>
                  <a:lnTo>
                    <a:pt x="6353" y="7197"/>
                  </a:lnTo>
                  <a:lnTo>
                    <a:pt x="6366" y="7176"/>
                  </a:lnTo>
                  <a:lnTo>
                    <a:pt x="6378" y="7154"/>
                  </a:lnTo>
                  <a:lnTo>
                    <a:pt x="6389" y="7131"/>
                  </a:lnTo>
                  <a:lnTo>
                    <a:pt x="6399" y="7109"/>
                  </a:lnTo>
                  <a:lnTo>
                    <a:pt x="6409" y="7086"/>
                  </a:lnTo>
                  <a:lnTo>
                    <a:pt x="6417" y="7063"/>
                  </a:lnTo>
                  <a:lnTo>
                    <a:pt x="6425" y="7039"/>
                  </a:lnTo>
                  <a:lnTo>
                    <a:pt x="6432" y="7015"/>
                  </a:lnTo>
                  <a:lnTo>
                    <a:pt x="6438" y="6991"/>
                  </a:lnTo>
                  <a:lnTo>
                    <a:pt x="6443" y="6967"/>
                  </a:lnTo>
                  <a:lnTo>
                    <a:pt x="6447" y="6942"/>
                  </a:lnTo>
                  <a:close/>
                  <a:moveTo>
                    <a:pt x="5757" y="5909"/>
                  </a:moveTo>
                  <a:lnTo>
                    <a:pt x="5755" y="5912"/>
                  </a:lnTo>
                  <a:lnTo>
                    <a:pt x="5743" y="5929"/>
                  </a:lnTo>
                  <a:lnTo>
                    <a:pt x="5753" y="5929"/>
                  </a:lnTo>
                  <a:lnTo>
                    <a:pt x="5758" y="5929"/>
                  </a:lnTo>
                  <a:lnTo>
                    <a:pt x="5788" y="5928"/>
                  </a:lnTo>
                  <a:lnTo>
                    <a:pt x="5792" y="5928"/>
                  </a:lnTo>
                  <a:lnTo>
                    <a:pt x="5822" y="5929"/>
                  </a:lnTo>
                  <a:lnTo>
                    <a:pt x="5827" y="5929"/>
                  </a:lnTo>
                  <a:lnTo>
                    <a:pt x="5837" y="5929"/>
                  </a:lnTo>
                  <a:lnTo>
                    <a:pt x="5825" y="5912"/>
                  </a:lnTo>
                  <a:lnTo>
                    <a:pt x="5823" y="5909"/>
                  </a:lnTo>
                  <a:lnTo>
                    <a:pt x="5807" y="5884"/>
                  </a:lnTo>
                  <a:lnTo>
                    <a:pt x="5804" y="5880"/>
                  </a:lnTo>
                  <a:lnTo>
                    <a:pt x="5790" y="5856"/>
                  </a:lnTo>
                  <a:lnTo>
                    <a:pt x="5776" y="5880"/>
                  </a:lnTo>
                  <a:lnTo>
                    <a:pt x="5773" y="5884"/>
                  </a:lnTo>
                  <a:lnTo>
                    <a:pt x="5757" y="5909"/>
                  </a:lnTo>
                  <a:close/>
                  <a:moveTo>
                    <a:pt x="5753" y="4861"/>
                  </a:moveTo>
                  <a:lnTo>
                    <a:pt x="5743" y="4861"/>
                  </a:lnTo>
                  <a:lnTo>
                    <a:pt x="5755" y="4878"/>
                  </a:lnTo>
                  <a:lnTo>
                    <a:pt x="5757" y="4881"/>
                  </a:lnTo>
                  <a:lnTo>
                    <a:pt x="5773" y="4906"/>
                  </a:lnTo>
                  <a:lnTo>
                    <a:pt x="5776" y="4910"/>
                  </a:lnTo>
                  <a:lnTo>
                    <a:pt x="5790" y="4934"/>
                  </a:lnTo>
                  <a:lnTo>
                    <a:pt x="5804" y="4910"/>
                  </a:lnTo>
                  <a:lnTo>
                    <a:pt x="5807" y="4906"/>
                  </a:lnTo>
                  <a:lnTo>
                    <a:pt x="5823" y="4881"/>
                  </a:lnTo>
                  <a:lnTo>
                    <a:pt x="5825" y="4878"/>
                  </a:lnTo>
                  <a:lnTo>
                    <a:pt x="5837" y="4861"/>
                  </a:lnTo>
                  <a:lnTo>
                    <a:pt x="5827" y="4861"/>
                  </a:lnTo>
                  <a:lnTo>
                    <a:pt x="5822" y="4861"/>
                  </a:lnTo>
                  <a:lnTo>
                    <a:pt x="5792" y="4862"/>
                  </a:lnTo>
                  <a:lnTo>
                    <a:pt x="5788" y="4862"/>
                  </a:lnTo>
                  <a:lnTo>
                    <a:pt x="5758" y="4861"/>
                  </a:lnTo>
                  <a:lnTo>
                    <a:pt x="5753" y="4861"/>
                  </a:lnTo>
                  <a:close/>
                  <a:moveTo>
                    <a:pt x="4547" y="7694"/>
                  </a:moveTo>
                  <a:lnTo>
                    <a:pt x="4542" y="7696"/>
                  </a:lnTo>
                  <a:lnTo>
                    <a:pt x="4514" y="7706"/>
                  </a:lnTo>
                  <a:lnTo>
                    <a:pt x="4514" y="7706"/>
                  </a:lnTo>
                  <a:lnTo>
                    <a:pt x="4513" y="7708"/>
                  </a:lnTo>
                  <a:lnTo>
                    <a:pt x="4496" y="7726"/>
                  </a:lnTo>
                  <a:lnTo>
                    <a:pt x="4480" y="7745"/>
                  </a:lnTo>
                  <a:lnTo>
                    <a:pt x="4465" y="7765"/>
                  </a:lnTo>
                  <a:lnTo>
                    <a:pt x="4451" y="7785"/>
                  </a:lnTo>
                  <a:lnTo>
                    <a:pt x="4437" y="7806"/>
                  </a:lnTo>
                  <a:lnTo>
                    <a:pt x="4424" y="7827"/>
                  </a:lnTo>
                  <a:lnTo>
                    <a:pt x="4412" y="7849"/>
                  </a:lnTo>
                  <a:lnTo>
                    <a:pt x="4401" y="7872"/>
                  </a:lnTo>
                  <a:lnTo>
                    <a:pt x="4391" y="7894"/>
                  </a:lnTo>
                  <a:lnTo>
                    <a:pt x="4381" y="7917"/>
                  </a:lnTo>
                  <a:lnTo>
                    <a:pt x="4373" y="7940"/>
                  </a:lnTo>
                  <a:lnTo>
                    <a:pt x="4365" y="7964"/>
                  </a:lnTo>
                  <a:lnTo>
                    <a:pt x="4358" y="7988"/>
                  </a:lnTo>
                  <a:lnTo>
                    <a:pt x="4352" y="8012"/>
                  </a:lnTo>
                  <a:lnTo>
                    <a:pt x="4347" y="8036"/>
                  </a:lnTo>
                  <a:lnTo>
                    <a:pt x="4343" y="8061"/>
                  </a:lnTo>
                  <a:lnTo>
                    <a:pt x="4339" y="8085"/>
                  </a:lnTo>
                  <a:lnTo>
                    <a:pt x="4337" y="8110"/>
                  </a:lnTo>
                  <a:lnTo>
                    <a:pt x="4335" y="8135"/>
                  </a:lnTo>
                  <a:lnTo>
                    <a:pt x="4335" y="8160"/>
                  </a:lnTo>
                  <a:lnTo>
                    <a:pt x="4335" y="8185"/>
                  </a:lnTo>
                  <a:lnTo>
                    <a:pt x="4337" y="8210"/>
                  </a:lnTo>
                  <a:lnTo>
                    <a:pt x="4339" y="8235"/>
                  </a:lnTo>
                  <a:lnTo>
                    <a:pt x="4343" y="8259"/>
                  </a:lnTo>
                  <a:lnTo>
                    <a:pt x="4347" y="8284"/>
                  </a:lnTo>
                  <a:lnTo>
                    <a:pt x="4352" y="8308"/>
                  </a:lnTo>
                  <a:lnTo>
                    <a:pt x="4358" y="8332"/>
                  </a:lnTo>
                  <a:lnTo>
                    <a:pt x="4365" y="8356"/>
                  </a:lnTo>
                  <a:lnTo>
                    <a:pt x="4373" y="8380"/>
                  </a:lnTo>
                  <a:lnTo>
                    <a:pt x="4381" y="8403"/>
                  </a:lnTo>
                  <a:lnTo>
                    <a:pt x="4391" y="8426"/>
                  </a:lnTo>
                  <a:lnTo>
                    <a:pt x="4401" y="8448"/>
                  </a:lnTo>
                  <a:lnTo>
                    <a:pt x="4412" y="8471"/>
                  </a:lnTo>
                  <a:lnTo>
                    <a:pt x="4424" y="8493"/>
                  </a:lnTo>
                  <a:lnTo>
                    <a:pt x="4437" y="8514"/>
                  </a:lnTo>
                  <a:lnTo>
                    <a:pt x="4451" y="8535"/>
                  </a:lnTo>
                  <a:lnTo>
                    <a:pt x="4465" y="8555"/>
                  </a:lnTo>
                  <a:lnTo>
                    <a:pt x="4480" y="8575"/>
                  </a:lnTo>
                  <a:lnTo>
                    <a:pt x="4496" y="8594"/>
                  </a:lnTo>
                  <a:lnTo>
                    <a:pt x="4513" y="8612"/>
                  </a:lnTo>
                  <a:lnTo>
                    <a:pt x="4530" y="8630"/>
                  </a:lnTo>
                  <a:lnTo>
                    <a:pt x="4548" y="8647"/>
                  </a:lnTo>
                  <a:lnTo>
                    <a:pt x="4566" y="8664"/>
                  </a:lnTo>
                  <a:lnTo>
                    <a:pt x="4585" y="8680"/>
                  </a:lnTo>
                  <a:lnTo>
                    <a:pt x="4605" y="8695"/>
                  </a:lnTo>
                  <a:lnTo>
                    <a:pt x="4625" y="8709"/>
                  </a:lnTo>
                  <a:lnTo>
                    <a:pt x="4646" y="8723"/>
                  </a:lnTo>
                  <a:lnTo>
                    <a:pt x="4667" y="8736"/>
                  </a:lnTo>
                  <a:lnTo>
                    <a:pt x="4689" y="8748"/>
                  </a:lnTo>
                  <a:lnTo>
                    <a:pt x="4712" y="8759"/>
                  </a:lnTo>
                  <a:lnTo>
                    <a:pt x="4734" y="8769"/>
                  </a:lnTo>
                  <a:lnTo>
                    <a:pt x="4757" y="8779"/>
                  </a:lnTo>
                  <a:lnTo>
                    <a:pt x="4780" y="8787"/>
                  </a:lnTo>
                  <a:lnTo>
                    <a:pt x="4804" y="8795"/>
                  </a:lnTo>
                  <a:lnTo>
                    <a:pt x="4828" y="8802"/>
                  </a:lnTo>
                  <a:lnTo>
                    <a:pt x="4852" y="8808"/>
                  </a:lnTo>
                  <a:lnTo>
                    <a:pt x="4876" y="8813"/>
                  </a:lnTo>
                  <a:lnTo>
                    <a:pt x="4901" y="8817"/>
                  </a:lnTo>
                  <a:lnTo>
                    <a:pt x="4925" y="8821"/>
                  </a:lnTo>
                  <a:lnTo>
                    <a:pt x="4950" y="8823"/>
                  </a:lnTo>
                  <a:lnTo>
                    <a:pt x="4975" y="8825"/>
                  </a:lnTo>
                  <a:lnTo>
                    <a:pt x="5000" y="8825"/>
                  </a:lnTo>
                  <a:lnTo>
                    <a:pt x="5025" y="8825"/>
                  </a:lnTo>
                  <a:lnTo>
                    <a:pt x="5050" y="8823"/>
                  </a:lnTo>
                  <a:lnTo>
                    <a:pt x="5075" y="8821"/>
                  </a:lnTo>
                  <a:lnTo>
                    <a:pt x="5099" y="8817"/>
                  </a:lnTo>
                  <a:lnTo>
                    <a:pt x="5124" y="8813"/>
                  </a:lnTo>
                  <a:lnTo>
                    <a:pt x="5148" y="8808"/>
                  </a:lnTo>
                  <a:lnTo>
                    <a:pt x="5172" y="8802"/>
                  </a:lnTo>
                  <a:lnTo>
                    <a:pt x="5196" y="8795"/>
                  </a:lnTo>
                  <a:lnTo>
                    <a:pt x="5220" y="8787"/>
                  </a:lnTo>
                  <a:lnTo>
                    <a:pt x="5243" y="8779"/>
                  </a:lnTo>
                  <a:lnTo>
                    <a:pt x="5266" y="8769"/>
                  </a:lnTo>
                  <a:lnTo>
                    <a:pt x="5288" y="8759"/>
                  </a:lnTo>
                  <a:lnTo>
                    <a:pt x="5311" y="8748"/>
                  </a:lnTo>
                  <a:lnTo>
                    <a:pt x="5333" y="8736"/>
                  </a:lnTo>
                  <a:lnTo>
                    <a:pt x="5354" y="8723"/>
                  </a:lnTo>
                  <a:lnTo>
                    <a:pt x="5375" y="8709"/>
                  </a:lnTo>
                  <a:lnTo>
                    <a:pt x="5395" y="8695"/>
                  </a:lnTo>
                  <a:lnTo>
                    <a:pt x="5415" y="8680"/>
                  </a:lnTo>
                  <a:lnTo>
                    <a:pt x="5434" y="8664"/>
                  </a:lnTo>
                  <a:lnTo>
                    <a:pt x="5452" y="8647"/>
                  </a:lnTo>
                  <a:lnTo>
                    <a:pt x="5470" y="8630"/>
                  </a:lnTo>
                  <a:lnTo>
                    <a:pt x="5487" y="8612"/>
                  </a:lnTo>
                  <a:lnTo>
                    <a:pt x="5504" y="8594"/>
                  </a:lnTo>
                  <a:lnTo>
                    <a:pt x="5520" y="8575"/>
                  </a:lnTo>
                  <a:lnTo>
                    <a:pt x="5535" y="8555"/>
                  </a:lnTo>
                  <a:lnTo>
                    <a:pt x="5549" y="8535"/>
                  </a:lnTo>
                  <a:lnTo>
                    <a:pt x="5563" y="8514"/>
                  </a:lnTo>
                  <a:lnTo>
                    <a:pt x="5576" y="8493"/>
                  </a:lnTo>
                  <a:lnTo>
                    <a:pt x="5588" y="8471"/>
                  </a:lnTo>
                  <a:lnTo>
                    <a:pt x="5599" y="8448"/>
                  </a:lnTo>
                  <a:lnTo>
                    <a:pt x="5609" y="8426"/>
                  </a:lnTo>
                  <a:lnTo>
                    <a:pt x="5619" y="8403"/>
                  </a:lnTo>
                  <a:lnTo>
                    <a:pt x="5627" y="8380"/>
                  </a:lnTo>
                  <a:lnTo>
                    <a:pt x="5635" y="8356"/>
                  </a:lnTo>
                  <a:lnTo>
                    <a:pt x="5642" y="8332"/>
                  </a:lnTo>
                  <a:lnTo>
                    <a:pt x="5648" y="8308"/>
                  </a:lnTo>
                  <a:lnTo>
                    <a:pt x="5653" y="8284"/>
                  </a:lnTo>
                  <a:lnTo>
                    <a:pt x="5657" y="8259"/>
                  </a:lnTo>
                  <a:lnTo>
                    <a:pt x="5661" y="8235"/>
                  </a:lnTo>
                  <a:lnTo>
                    <a:pt x="5663" y="8210"/>
                  </a:lnTo>
                  <a:lnTo>
                    <a:pt x="5665" y="8185"/>
                  </a:lnTo>
                  <a:lnTo>
                    <a:pt x="5665" y="8160"/>
                  </a:lnTo>
                  <a:lnTo>
                    <a:pt x="5665" y="8135"/>
                  </a:lnTo>
                  <a:lnTo>
                    <a:pt x="5663" y="8110"/>
                  </a:lnTo>
                  <a:lnTo>
                    <a:pt x="5661" y="8085"/>
                  </a:lnTo>
                  <a:lnTo>
                    <a:pt x="5657" y="8061"/>
                  </a:lnTo>
                  <a:lnTo>
                    <a:pt x="5653" y="8036"/>
                  </a:lnTo>
                  <a:lnTo>
                    <a:pt x="5648" y="8012"/>
                  </a:lnTo>
                  <a:lnTo>
                    <a:pt x="5642" y="7988"/>
                  </a:lnTo>
                  <a:lnTo>
                    <a:pt x="5635" y="7964"/>
                  </a:lnTo>
                  <a:lnTo>
                    <a:pt x="5627" y="7940"/>
                  </a:lnTo>
                  <a:lnTo>
                    <a:pt x="5619" y="7917"/>
                  </a:lnTo>
                  <a:lnTo>
                    <a:pt x="5609" y="7894"/>
                  </a:lnTo>
                  <a:lnTo>
                    <a:pt x="5599" y="7872"/>
                  </a:lnTo>
                  <a:lnTo>
                    <a:pt x="5588" y="7849"/>
                  </a:lnTo>
                  <a:lnTo>
                    <a:pt x="5576" y="7827"/>
                  </a:lnTo>
                  <a:lnTo>
                    <a:pt x="5563" y="7806"/>
                  </a:lnTo>
                  <a:lnTo>
                    <a:pt x="5549" y="7785"/>
                  </a:lnTo>
                  <a:lnTo>
                    <a:pt x="5535" y="7765"/>
                  </a:lnTo>
                  <a:lnTo>
                    <a:pt x="5520" y="7745"/>
                  </a:lnTo>
                  <a:lnTo>
                    <a:pt x="5504" y="7726"/>
                  </a:lnTo>
                  <a:lnTo>
                    <a:pt x="5487" y="7708"/>
                  </a:lnTo>
                  <a:lnTo>
                    <a:pt x="5486" y="7706"/>
                  </a:lnTo>
                  <a:lnTo>
                    <a:pt x="5486" y="7706"/>
                  </a:lnTo>
                  <a:lnTo>
                    <a:pt x="5458" y="7696"/>
                  </a:lnTo>
                  <a:lnTo>
                    <a:pt x="5453" y="7694"/>
                  </a:lnTo>
                  <a:lnTo>
                    <a:pt x="5426" y="7683"/>
                  </a:lnTo>
                  <a:lnTo>
                    <a:pt x="5422" y="7681"/>
                  </a:lnTo>
                  <a:lnTo>
                    <a:pt x="5395" y="7668"/>
                  </a:lnTo>
                  <a:lnTo>
                    <a:pt x="5391" y="7666"/>
                  </a:lnTo>
                  <a:lnTo>
                    <a:pt x="5364" y="7653"/>
                  </a:lnTo>
                  <a:lnTo>
                    <a:pt x="5360" y="7651"/>
                  </a:lnTo>
                  <a:lnTo>
                    <a:pt x="5334" y="7636"/>
                  </a:lnTo>
                  <a:lnTo>
                    <a:pt x="5331" y="7634"/>
                  </a:lnTo>
                  <a:lnTo>
                    <a:pt x="5305" y="7619"/>
                  </a:lnTo>
                  <a:lnTo>
                    <a:pt x="5301" y="7616"/>
                  </a:lnTo>
                  <a:lnTo>
                    <a:pt x="5276" y="7600"/>
                  </a:lnTo>
                  <a:lnTo>
                    <a:pt x="5273" y="7598"/>
                  </a:lnTo>
                  <a:lnTo>
                    <a:pt x="5248" y="7580"/>
                  </a:lnTo>
                  <a:lnTo>
                    <a:pt x="5245" y="7578"/>
                  </a:lnTo>
                  <a:lnTo>
                    <a:pt x="5221" y="7560"/>
                  </a:lnTo>
                  <a:lnTo>
                    <a:pt x="5218" y="7557"/>
                  </a:lnTo>
                  <a:lnTo>
                    <a:pt x="5195" y="7538"/>
                  </a:lnTo>
                  <a:lnTo>
                    <a:pt x="5191" y="7535"/>
                  </a:lnTo>
                  <a:lnTo>
                    <a:pt x="5172" y="7518"/>
                  </a:lnTo>
                  <a:lnTo>
                    <a:pt x="5172" y="7518"/>
                  </a:lnTo>
                  <a:lnTo>
                    <a:pt x="5148" y="7512"/>
                  </a:lnTo>
                  <a:lnTo>
                    <a:pt x="5124" y="7507"/>
                  </a:lnTo>
                  <a:lnTo>
                    <a:pt x="5099" y="7503"/>
                  </a:lnTo>
                  <a:lnTo>
                    <a:pt x="5075" y="7499"/>
                  </a:lnTo>
                  <a:lnTo>
                    <a:pt x="5050" y="7497"/>
                  </a:lnTo>
                  <a:lnTo>
                    <a:pt x="5025" y="7495"/>
                  </a:lnTo>
                  <a:lnTo>
                    <a:pt x="5000" y="7495"/>
                  </a:lnTo>
                  <a:lnTo>
                    <a:pt x="4975" y="7495"/>
                  </a:lnTo>
                  <a:lnTo>
                    <a:pt x="4950" y="7497"/>
                  </a:lnTo>
                  <a:lnTo>
                    <a:pt x="4925" y="7499"/>
                  </a:lnTo>
                  <a:lnTo>
                    <a:pt x="4901" y="7503"/>
                  </a:lnTo>
                  <a:lnTo>
                    <a:pt x="4876" y="7507"/>
                  </a:lnTo>
                  <a:lnTo>
                    <a:pt x="4852" y="7512"/>
                  </a:lnTo>
                  <a:lnTo>
                    <a:pt x="4828" y="7518"/>
                  </a:lnTo>
                  <a:lnTo>
                    <a:pt x="4828" y="7518"/>
                  </a:lnTo>
                  <a:lnTo>
                    <a:pt x="4809" y="7535"/>
                  </a:lnTo>
                  <a:lnTo>
                    <a:pt x="4805" y="7538"/>
                  </a:lnTo>
                  <a:lnTo>
                    <a:pt x="4782" y="7557"/>
                  </a:lnTo>
                  <a:lnTo>
                    <a:pt x="4779" y="7560"/>
                  </a:lnTo>
                  <a:lnTo>
                    <a:pt x="4755" y="7578"/>
                  </a:lnTo>
                  <a:lnTo>
                    <a:pt x="4752" y="7580"/>
                  </a:lnTo>
                  <a:lnTo>
                    <a:pt x="4727" y="7598"/>
                  </a:lnTo>
                  <a:lnTo>
                    <a:pt x="4724" y="7600"/>
                  </a:lnTo>
                  <a:lnTo>
                    <a:pt x="4699" y="7616"/>
                  </a:lnTo>
                  <a:lnTo>
                    <a:pt x="4695" y="7619"/>
                  </a:lnTo>
                  <a:lnTo>
                    <a:pt x="4669" y="7634"/>
                  </a:lnTo>
                  <a:lnTo>
                    <a:pt x="4666" y="7636"/>
                  </a:lnTo>
                  <a:lnTo>
                    <a:pt x="4640" y="7651"/>
                  </a:lnTo>
                  <a:lnTo>
                    <a:pt x="4636" y="7653"/>
                  </a:lnTo>
                  <a:lnTo>
                    <a:pt x="4609" y="7666"/>
                  </a:lnTo>
                  <a:lnTo>
                    <a:pt x="4605" y="7668"/>
                  </a:lnTo>
                  <a:lnTo>
                    <a:pt x="4578" y="7681"/>
                  </a:lnTo>
                  <a:lnTo>
                    <a:pt x="4574" y="7683"/>
                  </a:lnTo>
                  <a:lnTo>
                    <a:pt x="4547" y="7694"/>
                  </a:lnTo>
                  <a:close/>
                  <a:moveTo>
                    <a:pt x="5661" y="5470"/>
                  </a:moveTo>
                  <a:lnTo>
                    <a:pt x="5663" y="5445"/>
                  </a:lnTo>
                  <a:lnTo>
                    <a:pt x="5665" y="5420"/>
                  </a:lnTo>
                  <a:lnTo>
                    <a:pt x="5665" y="5395"/>
                  </a:lnTo>
                  <a:lnTo>
                    <a:pt x="5665" y="5370"/>
                  </a:lnTo>
                  <a:lnTo>
                    <a:pt x="5663" y="5345"/>
                  </a:lnTo>
                  <a:lnTo>
                    <a:pt x="5661" y="5320"/>
                  </a:lnTo>
                  <a:lnTo>
                    <a:pt x="5657" y="5296"/>
                  </a:lnTo>
                  <a:lnTo>
                    <a:pt x="5653" y="5271"/>
                  </a:lnTo>
                  <a:lnTo>
                    <a:pt x="5648" y="5247"/>
                  </a:lnTo>
                  <a:lnTo>
                    <a:pt x="5642" y="5223"/>
                  </a:lnTo>
                  <a:lnTo>
                    <a:pt x="5635" y="5199"/>
                  </a:lnTo>
                  <a:lnTo>
                    <a:pt x="5627" y="5175"/>
                  </a:lnTo>
                  <a:lnTo>
                    <a:pt x="5619" y="5152"/>
                  </a:lnTo>
                  <a:lnTo>
                    <a:pt x="5609" y="5129"/>
                  </a:lnTo>
                  <a:lnTo>
                    <a:pt x="5599" y="5107"/>
                  </a:lnTo>
                  <a:lnTo>
                    <a:pt x="5588" y="5084"/>
                  </a:lnTo>
                  <a:lnTo>
                    <a:pt x="5576" y="5062"/>
                  </a:lnTo>
                  <a:lnTo>
                    <a:pt x="5563" y="5041"/>
                  </a:lnTo>
                  <a:lnTo>
                    <a:pt x="5549" y="5020"/>
                  </a:lnTo>
                  <a:lnTo>
                    <a:pt x="5535" y="5000"/>
                  </a:lnTo>
                  <a:lnTo>
                    <a:pt x="5520" y="4980"/>
                  </a:lnTo>
                  <a:lnTo>
                    <a:pt x="5504" y="4961"/>
                  </a:lnTo>
                  <a:lnTo>
                    <a:pt x="5487" y="4943"/>
                  </a:lnTo>
                  <a:lnTo>
                    <a:pt x="5470" y="4925"/>
                  </a:lnTo>
                  <a:lnTo>
                    <a:pt x="5452" y="4908"/>
                  </a:lnTo>
                  <a:lnTo>
                    <a:pt x="5434" y="4891"/>
                  </a:lnTo>
                  <a:lnTo>
                    <a:pt x="5415" y="4875"/>
                  </a:lnTo>
                  <a:lnTo>
                    <a:pt x="5395" y="4860"/>
                  </a:lnTo>
                  <a:lnTo>
                    <a:pt x="5375" y="4846"/>
                  </a:lnTo>
                  <a:lnTo>
                    <a:pt x="5354" y="4832"/>
                  </a:lnTo>
                  <a:lnTo>
                    <a:pt x="5333" y="4819"/>
                  </a:lnTo>
                  <a:lnTo>
                    <a:pt x="5311" y="4807"/>
                  </a:lnTo>
                  <a:lnTo>
                    <a:pt x="5288" y="4796"/>
                  </a:lnTo>
                  <a:lnTo>
                    <a:pt x="5266" y="4786"/>
                  </a:lnTo>
                  <a:lnTo>
                    <a:pt x="5243" y="4776"/>
                  </a:lnTo>
                  <a:lnTo>
                    <a:pt x="5220" y="4768"/>
                  </a:lnTo>
                  <a:lnTo>
                    <a:pt x="5196" y="4760"/>
                  </a:lnTo>
                  <a:lnTo>
                    <a:pt x="5172" y="4753"/>
                  </a:lnTo>
                  <a:lnTo>
                    <a:pt x="5148" y="4747"/>
                  </a:lnTo>
                  <a:lnTo>
                    <a:pt x="5124" y="4742"/>
                  </a:lnTo>
                  <a:lnTo>
                    <a:pt x="5099" y="4738"/>
                  </a:lnTo>
                  <a:lnTo>
                    <a:pt x="5075" y="4734"/>
                  </a:lnTo>
                  <a:lnTo>
                    <a:pt x="5050" y="4732"/>
                  </a:lnTo>
                  <a:lnTo>
                    <a:pt x="5025" y="4730"/>
                  </a:lnTo>
                  <a:lnTo>
                    <a:pt x="5000" y="4730"/>
                  </a:lnTo>
                  <a:lnTo>
                    <a:pt x="4975" y="4730"/>
                  </a:lnTo>
                  <a:lnTo>
                    <a:pt x="4950" y="4732"/>
                  </a:lnTo>
                  <a:lnTo>
                    <a:pt x="4925" y="4734"/>
                  </a:lnTo>
                  <a:lnTo>
                    <a:pt x="4901" y="4738"/>
                  </a:lnTo>
                  <a:lnTo>
                    <a:pt x="4876" y="4742"/>
                  </a:lnTo>
                  <a:lnTo>
                    <a:pt x="4852" y="4747"/>
                  </a:lnTo>
                  <a:lnTo>
                    <a:pt x="4828" y="4753"/>
                  </a:lnTo>
                  <a:lnTo>
                    <a:pt x="4804" y="4760"/>
                  </a:lnTo>
                  <a:lnTo>
                    <a:pt x="4780" y="4768"/>
                  </a:lnTo>
                  <a:lnTo>
                    <a:pt x="4757" y="4776"/>
                  </a:lnTo>
                  <a:lnTo>
                    <a:pt x="4734" y="4786"/>
                  </a:lnTo>
                  <a:lnTo>
                    <a:pt x="4712" y="4796"/>
                  </a:lnTo>
                  <a:lnTo>
                    <a:pt x="4689" y="4807"/>
                  </a:lnTo>
                  <a:lnTo>
                    <a:pt x="4667" y="4819"/>
                  </a:lnTo>
                  <a:lnTo>
                    <a:pt x="4646" y="4832"/>
                  </a:lnTo>
                  <a:lnTo>
                    <a:pt x="4625" y="4846"/>
                  </a:lnTo>
                  <a:lnTo>
                    <a:pt x="4605" y="4860"/>
                  </a:lnTo>
                  <a:lnTo>
                    <a:pt x="4585" y="4875"/>
                  </a:lnTo>
                  <a:lnTo>
                    <a:pt x="4566" y="4891"/>
                  </a:lnTo>
                  <a:lnTo>
                    <a:pt x="4548" y="4908"/>
                  </a:lnTo>
                  <a:lnTo>
                    <a:pt x="4530" y="4925"/>
                  </a:lnTo>
                  <a:lnTo>
                    <a:pt x="4513" y="4943"/>
                  </a:lnTo>
                  <a:lnTo>
                    <a:pt x="4496" y="4961"/>
                  </a:lnTo>
                  <a:lnTo>
                    <a:pt x="4480" y="4980"/>
                  </a:lnTo>
                  <a:lnTo>
                    <a:pt x="4465" y="5000"/>
                  </a:lnTo>
                  <a:lnTo>
                    <a:pt x="4451" y="5020"/>
                  </a:lnTo>
                  <a:lnTo>
                    <a:pt x="4437" y="5041"/>
                  </a:lnTo>
                  <a:lnTo>
                    <a:pt x="4424" y="5062"/>
                  </a:lnTo>
                  <a:lnTo>
                    <a:pt x="4412" y="5084"/>
                  </a:lnTo>
                  <a:lnTo>
                    <a:pt x="4401" y="5107"/>
                  </a:lnTo>
                  <a:lnTo>
                    <a:pt x="4391" y="5129"/>
                  </a:lnTo>
                  <a:lnTo>
                    <a:pt x="4381" y="5152"/>
                  </a:lnTo>
                  <a:lnTo>
                    <a:pt x="4373" y="5175"/>
                  </a:lnTo>
                  <a:lnTo>
                    <a:pt x="4365" y="5199"/>
                  </a:lnTo>
                  <a:lnTo>
                    <a:pt x="4358" y="5223"/>
                  </a:lnTo>
                  <a:lnTo>
                    <a:pt x="4352" y="5247"/>
                  </a:lnTo>
                  <a:lnTo>
                    <a:pt x="4347" y="5271"/>
                  </a:lnTo>
                  <a:lnTo>
                    <a:pt x="4343" y="5296"/>
                  </a:lnTo>
                  <a:lnTo>
                    <a:pt x="4339" y="5320"/>
                  </a:lnTo>
                  <a:lnTo>
                    <a:pt x="4337" y="5345"/>
                  </a:lnTo>
                  <a:lnTo>
                    <a:pt x="4335" y="5370"/>
                  </a:lnTo>
                  <a:lnTo>
                    <a:pt x="4335" y="5395"/>
                  </a:lnTo>
                  <a:lnTo>
                    <a:pt x="4335" y="5420"/>
                  </a:lnTo>
                  <a:lnTo>
                    <a:pt x="4337" y="5445"/>
                  </a:lnTo>
                  <a:lnTo>
                    <a:pt x="4339" y="5470"/>
                  </a:lnTo>
                  <a:lnTo>
                    <a:pt x="4343" y="5494"/>
                  </a:lnTo>
                  <a:lnTo>
                    <a:pt x="4347" y="5519"/>
                  </a:lnTo>
                  <a:lnTo>
                    <a:pt x="4352" y="5543"/>
                  </a:lnTo>
                  <a:lnTo>
                    <a:pt x="4358" y="5567"/>
                  </a:lnTo>
                  <a:lnTo>
                    <a:pt x="4365" y="5591"/>
                  </a:lnTo>
                  <a:lnTo>
                    <a:pt x="4373" y="5615"/>
                  </a:lnTo>
                  <a:lnTo>
                    <a:pt x="4381" y="5638"/>
                  </a:lnTo>
                  <a:lnTo>
                    <a:pt x="4391" y="5661"/>
                  </a:lnTo>
                  <a:lnTo>
                    <a:pt x="4401" y="5683"/>
                  </a:lnTo>
                  <a:lnTo>
                    <a:pt x="4412" y="5706"/>
                  </a:lnTo>
                  <a:lnTo>
                    <a:pt x="4424" y="5728"/>
                  </a:lnTo>
                  <a:lnTo>
                    <a:pt x="4437" y="5749"/>
                  </a:lnTo>
                  <a:lnTo>
                    <a:pt x="4451" y="5770"/>
                  </a:lnTo>
                  <a:lnTo>
                    <a:pt x="4465" y="5790"/>
                  </a:lnTo>
                  <a:lnTo>
                    <a:pt x="4480" y="5810"/>
                  </a:lnTo>
                  <a:lnTo>
                    <a:pt x="4496" y="5829"/>
                  </a:lnTo>
                  <a:lnTo>
                    <a:pt x="4513" y="5847"/>
                  </a:lnTo>
                  <a:lnTo>
                    <a:pt x="4530" y="5865"/>
                  </a:lnTo>
                  <a:lnTo>
                    <a:pt x="4548" y="5882"/>
                  </a:lnTo>
                  <a:lnTo>
                    <a:pt x="4566" y="5899"/>
                  </a:lnTo>
                  <a:lnTo>
                    <a:pt x="4585" y="5915"/>
                  </a:lnTo>
                  <a:lnTo>
                    <a:pt x="4605" y="5930"/>
                  </a:lnTo>
                  <a:lnTo>
                    <a:pt x="4625" y="5944"/>
                  </a:lnTo>
                  <a:lnTo>
                    <a:pt x="4646" y="5958"/>
                  </a:lnTo>
                  <a:lnTo>
                    <a:pt x="4667" y="5971"/>
                  </a:lnTo>
                  <a:lnTo>
                    <a:pt x="4689" y="5983"/>
                  </a:lnTo>
                  <a:lnTo>
                    <a:pt x="4712" y="5994"/>
                  </a:lnTo>
                  <a:lnTo>
                    <a:pt x="4734" y="6004"/>
                  </a:lnTo>
                  <a:lnTo>
                    <a:pt x="4757" y="6014"/>
                  </a:lnTo>
                  <a:lnTo>
                    <a:pt x="4780" y="6022"/>
                  </a:lnTo>
                  <a:lnTo>
                    <a:pt x="4804" y="6030"/>
                  </a:lnTo>
                  <a:lnTo>
                    <a:pt x="4828" y="6037"/>
                  </a:lnTo>
                  <a:lnTo>
                    <a:pt x="4852" y="6043"/>
                  </a:lnTo>
                  <a:lnTo>
                    <a:pt x="4876" y="6048"/>
                  </a:lnTo>
                  <a:lnTo>
                    <a:pt x="4901" y="6052"/>
                  </a:lnTo>
                  <a:lnTo>
                    <a:pt x="4925" y="6056"/>
                  </a:lnTo>
                  <a:lnTo>
                    <a:pt x="4950" y="6058"/>
                  </a:lnTo>
                  <a:lnTo>
                    <a:pt x="4975" y="6060"/>
                  </a:lnTo>
                  <a:lnTo>
                    <a:pt x="5000" y="6060"/>
                  </a:lnTo>
                  <a:lnTo>
                    <a:pt x="5025" y="6060"/>
                  </a:lnTo>
                  <a:lnTo>
                    <a:pt x="5050" y="6058"/>
                  </a:lnTo>
                  <a:lnTo>
                    <a:pt x="5075" y="6056"/>
                  </a:lnTo>
                  <a:lnTo>
                    <a:pt x="5099" y="6052"/>
                  </a:lnTo>
                  <a:lnTo>
                    <a:pt x="5124" y="6048"/>
                  </a:lnTo>
                  <a:lnTo>
                    <a:pt x="5148" y="6043"/>
                  </a:lnTo>
                  <a:lnTo>
                    <a:pt x="5172" y="6037"/>
                  </a:lnTo>
                  <a:lnTo>
                    <a:pt x="5196" y="6030"/>
                  </a:lnTo>
                  <a:lnTo>
                    <a:pt x="5220" y="6022"/>
                  </a:lnTo>
                  <a:lnTo>
                    <a:pt x="5243" y="6014"/>
                  </a:lnTo>
                  <a:lnTo>
                    <a:pt x="5266" y="6004"/>
                  </a:lnTo>
                  <a:lnTo>
                    <a:pt x="5288" y="5994"/>
                  </a:lnTo>
                  <a:lnTo>
                    <a:pt x="5311" y="5983"/>
                  </a:lnTo>
                  <a:lnTo>
                    <a:pt x="5333" y="5971"/>
                  </a:lnTo>
                  <a:lnTo>
                    <a:pt x="5354" y="5958"/>
                  </a:lnTo>
                  <a:lnTo>
                    <a:pt x="5375" y="5944"/>
                  </a:lnTo>
                  <a:lnTo>
                    <a:pt x="5395" y="5930"/>
                  </a:lnTo>
                  <a:lnTo>
                    <a:pt x="5415" y="5915"/>
                  </a:lnTo>
                  <a:lnTo>
                    <a:pt x="5434" y="5899"/>
                  </a:lnTo>
                  <a:lnTo>
                    <a:pt x="5452" y="5882"/>
                  </a:lnTo>
                  <a:lnTo>
                    <a:pt x="5470" y="5865"/>
                  </a:lnTo>
                  <a:lnTo>
                    <a:pt x="5487" y="5847"/>
                  </a:lnTo>
                  <a:lnTo>
                    <a:pt x="5504" y="5829"/>
                  </a:lnTo>
                  <a:lnTo>
                    <a:pt x="5520" y="5810"/>
                  </a:lnTo>
                  <a:lnTo>
                    <a:pt x="5535" y="5790"/>
                  </a:lnTo>
                  <a:lnTo>
                    <a:pt x="5549" y="5770"/>
                  </a:lnTo>
                  <a:lnTo>
                    <a:pt x="5563" y="5749"/>
                  </a:lnTo>
                  <a:lnTo>
                    <a:pt x="5576" y="5728"/>
                  </a:lnTo>
                  <a:lnTo>
                    <a:pt x="5588" y="5706"/>
                  </a:lnTo>
                  <a:lnTo>
                    <a:pt x="5599" y="5683"/>
                  </a:lnTo>
                  <a:lnTo>
                    <a:pt x="5609" y="5661"/>
                  </a:lnTo>
                  <a:lnTo>
                    <a:pt x="5619" y="5638"/>
                  </a:lnTo>
                  <a:lnTo>
                    <a:pt x="5627" y="5615"/>
                  </a:lnTo>
                  <a:lnTo>
                    <a:pt x="5635" y="5591"/>
                  </a:lnTo>
                  <a:lnTo>
                    <a:pt x="5642" y="5567"/>
                  </a:lnTo>
                  <a:lnTo>
                    <a:pt x="5648" y="5543"/>
                  </a:lnTo>
                  <a:lnTo>
                    <a:pt x="5653" y="5519"/>
                  </a:lnTo>
                  <a:lnTo>
                    <a:pt x="5657" y="5494"/>
                  </a:lnTo>
                  <a:lnTo>
                    <a:pt x="5661" y="5470"/>
                  </a:lnTo>
                  <a:close/>
                  <a:moveTo>
                    <a:pt x="4968" y="6309"/>
                  </a:moveTo>
                  <a:lnTo>
                    <a:pt x="4963" y="6309"/>
                  </a:lnTo>
                  <a:lnTo>
                    <a:pt x="4952" y="6309"/>
                  </a:lnTo>
                  <a:lnTo>
                    <a:pt x="4964" y="6326"/>
                  </a:lnTo>
                  <a:lnTo>
                    <a:pt x="4967" y="6329"/>
                  </a:lnTo>
                  <a:lnTo>
                    <a:pt x="4983" y="6354"/>
                  </a:lnTo>
                  <a:lnTo>
                    <a:pt x="4986" y="6358"/>
                  </a:lnTo>
                  <a:lnTo>
                    <a:pt x="5000" y="6382"/>
                  </a:lnTo>
                  <a:lnTo>
                    <a:pt x="5014" y="6358"/>
                  </a:lnTo>
                  <a:lnTo>
                    <a:pt x="5017" y="6354"/>
                  </a:lnTo>
                  <a:lnTo>
                    <a:pt x="5033" y="6329"/>
                  </a:lnTo>
                  <a:lnTo>
                    <a:pt x="5036" y="6326"/>
                  </a:lnTo>
                  <a:lnTo>
                    <a:pt x="5048" y="6309"/>
                  </a:lnTo>
                  <a:lnTo>
                    <a:pt x="5037" y="6309"/>
                  </a:lnTo>
                  <a:lnTo>
                    <a:pt x="5032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968" y="6309"/>
                  </a:lnTo>
                  <a:close/>
                  <a:moveTo>
                    <a:pt x="4964" y="4464"/>
                  </a:moveTo>
                  <a:lnTo>
                    <a:pt x="4952" y="4481"/>
                  </a:lnTo>
                  <a:lnTo>
                    <a:pt x="4963" y="4481"/>
                  </a:lnTo>
                  <a:lnTo>
                    <a:pt x="4968" y="4481"/>
                  </a:lnTo>
                  <a:lnTo>
                    <a:pt x="4998" y="4480"/>
                  </a:lnTo>
                  <a:lnTo>
                    <a:pt x="5002" y="4480"/>
                  </a:lnTo>
                  <a:lnTo>
                    <a:pt x="5032" y="4481"/>
                  </a:lnTo>
                  <a:lnTo>
                    <a:pt x="5037" y="4481"/>
                  </a:lnTo>
                  <a:lnTo>
                    <a:pt x="5048" y="4481"/>
                  </a:lnTo>
                  <a:lnTo>
                    <a:pt x="5036" y="4464"/>
                  </a:lnTo>
                  <a:lnTo>
                    <a:pt x="5033" y="4461"/>
                  </a:lnTo>
                  <a:lnTo>
                    <a:pt x="5017" y="4436"/>
                  </a:lnTo>
                  <a:lnTo>
                    <a:pt x="5014" y="4432"/>
                  </a:lnTo>
                  <a:lnTo>
                    <a:pt x="5000" y="4408"/>
                  </a:lnTo>
                  <a:lnTo>
                    <a:pt x="4986" y="4432"/>
                  </a:lnTo>
                  <a:lnTo>
                    <a:pt x="4983" y="4436"/>
                  </a:lnTo>
                  <a:lnTo>
                    <a:pt x="4967" y="4461"/>
                  </a:lnTo>
                  <a:lnTo>
                    <a:pt x="4964" y="4464"/>
                  </a:lnTo>
                  <a:close/>
                  <a:moveTo>
                    <a:pt x="4871" y="4021"/>
                  </a:moveTo>
                  <a:lnTo>
                    <a:pt x="4873" y="3997"/>
                  </a:lnTo>
                  <a:lnTo>
                    <a:pt x="4875" y="3972"/>
                  </a:lnTo>
                  <a:lnTo>
                    <a:pt x="4875" y="3947"/>
                  </a:lnTo>
                  <a:lnTo>
                    <a:pt x="4875" y="3922"/>
                  </a:lnTo>
                  <a:lnTo>
                    <a:pt x="4873" y="3897"/>
                  </a:lnTo>
                  <a:lnTo>
                    <a:pt x="4871" y="3872"/>
                  </a:lnTo>
                  <a:lnTo>
                    <a:pt x="4867" y="3848"/>
                  </a:lnTo>
                  <a:lnTo>
                    <a:pt x="4863" y="3823"/>
                  </a:lnTo>
                  <a:lnTo>
                    <a:pt x="4858" y="3799"/>
                  </a:lnTo>
                  <a:lnTo>
                    <a:pt x="4852" y="3775"/>
                  </a:lnTo>
                  <a:lnTo>
                    <a:pt x="4845" y="3751"/>
                  </a:lnTo>
                  <a:lnTo>
                    <a:pt x="4837" y="3727"/>
                  </a:lnTo>
                  <a:lnTo>
                    <a:pt x="4829" y="3704"/>
                  </a:lnTo>
                  <a:lnTo>
                    <a:pt x="4819" y="3681"/>
                  </a:lnTo>
                  <a:lnTo>
                    <a:pt x="4809" y="3659"/>
                  </a:lnTo>
                  <a:lnTo>
                    <a:pt x="4798" y="3636"/>
                  </a:lnTo>
                  <a:lnTo>
                    <a:pt x="4786" y="3614"/>
                  </a:lnTo>
                  <a:lnTo>
                    <a:pt x="4773" y="3593"/>
                  </a:lnTo>
                  <a:lnTo>
                    <a:pt x="4759" y="3572"/>
                  </a:lnTo>
                  <a:lnTo>
                    <a:pt x="4745" y="3552"/>
                  </a:lnTo>
                  <a:lnTo>
                    <a:pt x="4730" y="3532"/>
                  </a:lnTo>
                  <a:lnTo>
                    <a:pt x="4714" y="3513"/>
                  </a:lnTo>
                  <a:lnTo>
                    <a:pt x="4697" y="3495"/>
                  </a:lnTo>
                  <a:lnTo>
                    <a:pt x="4680" y="3477"/>
                  </a:lnTo>
                  <a:lnTo>
                    <a:pt x="4662" y="3460"/>
                  </a:lnTo>
                  <a:lnTo>
                    <a:pt x="4644" y="3443"/>
                  </a:lnTo>
                  <a:lnTo>
                    <a:pt x="4625" y="3427"/>
                  </a:lnTo>
                  <a:lnTo>
                    <a:pt x="4605" y="3412"/>
                  </a:lnTo>
                  <a:lnTo>
                    <a:pt x="4585" y="3398"/>
                  </a:lnTo>
                  <a:lnTo>
                    <a:pt x="4564" y="3384"/>
                  </a:lnTo>
                  <a:lnTo>
                    <a:pt x="4542" y="3371"/>
                  </a:lnTo>
                  <a:lnTo>
                    <a:pt x="4520" y="3359"/>
                  </a:lnTo>
                  <a:lnTo>
                    <a:pt x="4498" y="3348"/>
                  </a:lnTo>
                  <a:lnTo>
                    <a:pt x="4476" y="3337"/>
                  </a:lnTo>
                  <a:lnTo>
                    <a:pt x="4453" y="3328"/>
                  </a:lnTo>
                  <a:lnTo>
                    <a:pt x="4430" y="3319"/>
                  </a:lnTo>
                  <a:lnTo>
                    <a:pt x="4406" y="3311"/>
                  </a:lnTo>
                  <a:lnTo>
                    <a:pt x="4382" y="3305"/>
                  </a:lnTo>
                  <a:lnTo>
                    <a:pt x="4358" y="3299"/>
                  </a:lnTo>
                  <a:lnTo>
                    <a:pt x="4334" y="3294"/>
                  </a:lnTo>
                  <a:lnTo>
                    <a:pt x="4310" y="3289"/>
                  </a:lnTo>
                  <a:lnTo>
                    <a:pt x="4285" y="3286"/>
                  </a:lnTo>
                  <a:lnTo>
                    <a:pt x="4260" y="3284"/>
                  </a:lnTo>
                  <a:lnTo>
                    <a:pt x="4235" y="3282"/>
                  </a:lnTo>
                  <a:lnTo>
                    <a:pt x="4210" y="3282"/>
                  </a:lnTo>
                  <a:lnTo>
                    <a:pt x="4185" y="3282"/>
                  </a:lnTo>
                  <a:lnTo>
                    <a:pt x="4160" y="3284"/>
                  </a:lnTo>
                  <a:lnTo>
                    <a:pt x="4135" y="3286"/>
                  </a:lnTo>
                  <a:lnTo>
                    <a:pt x="4110" y="3289"/>
                  </a:lnTo>
                  <a:lnTo>
                    <a:pt x="4086" y="3294"/>
                  </a:lnTo>
                  <a:lnTo>
                    <a:pt x="4062" y="3299"/>
                  </a:lnTo>
                  <a:lnTo>
                    <a:pt x="4038" y="3305"/>
                  </a:lnTo>
                  <a:lnTo>
                    <a:pt x="4014" y="3311"/>
                  </a:lnTo>
                  <a:lnTo>
                    <a:pt x="3990" y="3319"/>
                  </a:lnTo>
                  <a:lnTo>
                    <a:pt x="3967" y="3328"/>
                  </a:lnTo>
                  <a:lnTo>
                    <a:pt x="3944" y="3337"/>
                  </a:lnTo>
                  <a:lnTo>
                    <a:pt x="3922" y="3348"/>
                  </a:lnTo>
                  <a:lnTo>
                    <a:pt x="3900" y="3359"/>
                  </a:lnTo>
                  <a:lnTo>
                    <a:pt x="3878" y="3371"/>
                  </a:lnTo>
                  <a:lnTo>
                    <a:pt x="3856" y="3384"/>
                  </a:lnTo>
                  <a:lnTo>
                    <a:pt x="3835" y="3398"/>
                  </a:lnTo>
                  <a:lnTo>
                    <a:pt x="3815" y="3412"/>
                  </a:lnTo>
                  <a:lnTo>
                    <a:pt x="3795" y="3427"/>
                  </a:lnTo>
                  <a:lnTo>
                    <a:pt x="3776" y="3443"/>
                  </a:lnTo>
                  <a:lnTo>
                    <a:pt x="3758" y="3460"/>
                  </a:lnTo>
                  <a:lnTo>
                    <a:pt x="3740" y="3477"/>
                  </a:lnTo>
                  <a:lnTo>
                    <a:pt x="3723" y="3495"/>
                  </a:lnTo>
                  <a:lnTo>
                    <a:pt x="3706" y="3513"/>
                  </a:lnTo>
                  <a:lnTo>
                    <a:pt x="3690" y="3532"/>
                  </a:lnTo>
                  <a:lnTo>
                    <a:pt x="3675" y="3552"/>
                  </a:lnTo>
                  <a:lnTo>
                    <a:pt x="3661" y="3572"/>
                  </a:lnTo>
                  <a:lnTo>
                    <a:pt x="3647" y="3593"/>
                  </a:lnTo>
                  <a:lnTo>
                    <a:pt x="3634" y="3614"/>
                  </a:lnTo>
                  <a:lnTo>
                    <a:pt x="3622" y="3636"/>
                  </a:lnTo>
                  <a:lnTo>
                    <a:pt x="3611" y="3659"/>
                  </a:lnTo>
                  <a:lnTo>
                    <a:pt x="3601" y="3681"/>
                  </a:lnTo>
                  <a:lnTo>
                    <a:pt x="3591" y="3704"/>
                  </a:lnTo>
                  <a:lnTo>
                    <a:pt x="3583" y="3727"/>
                  </a:lnTo>
                  <a:lnTo>
                    <a:pt x="3575" y="3751"/>
                  </a:lnTo>
                  <a:lnTo>
                    <a:pt x="3568" y="3775"/>
                  </a:lnTo>
                  <a:lnTo>
                    <a:pt x="3562" y="3799"/>
                  </a:lnTo>
                  <a:lnTo>
                    <a:pt x="3557" y="3823"/>
                  </a:lnTo>
                  <a:lnTo>
                    <a:pt x="3553" y="3848"/>
                  </a:lnTo>
                  <a:lnTo>
                    <a:pt x="3549" y="3872"/>
                  </a:lnTo>
                  <a:lnTo>
                    <a:pt x="3547" y="3897"/>
                  </a:lnTo>
                  <a:lnTo>
                    <a:pt x="3545" y="3922"/>
                  </a:lnTo>
                  <a:lnTo>
                    <a:pt x="3545" y="3947"/>
                  </a:lnTo>
                  <a:lnTo>
                    <a:pt x="3545" y="3972"/>
                  </a:lnTo>
                  <a:lnTo>
                    <a:pt x="3547" y="3997"/>
                  </a:lnTo>
                  <a:lnTo>
                    <a:pt x="3549" y="4021"/>
                  </a:lnTo>
                  <a:lnTo>
                    <a:pt x="3553" y="4046"/>
                  </a:lnTo>
                  <a:lnTo>
                    <a:pt x="3557" y="4070"/>
                  </a:lnTo>
                  <a:lnTo>
                    <a:pt x="3562" y="4095"/>
                  </a:lnTo>
                  <a:lnTo>
                    <a:pt x="3568" y="4119"/>
                  </a:lnTo>
                  <a:lnTo>
                    <a:pt x="3575" y="4143"/>
                  </a:lnTo>
                  <a:lnTo>
                    <a:pt x="3583" y="4166"/>
                  </a:lnTo>
                  <a:lnTo>
                    <a:pt x="3591" y="4190"/>
                  </a:lnTo>
                  <a:lnTo>
                    <a:pt x="3601" y="4213"/>
                  </a:lnTo>
                  <a:lnTo>
                    <a:pt x="3611" y="4235"/>
                  </a:lnTo>
                  <a:lnTo>
                    <a:pt x="3622" y="4258"/>
                  </a:lnTo>
                  <a:lnTo>
                    <a:pt x="3634" y="4280"/>
                  </a:lnTo>
                  <a:lnTo>
                    <a:pt x="3647" y="4301"/>
                  </a:lnTo>
                  <a:lnTo>
                    <a:pt x="3661" y="4322"/>
                  </a:lnTo>
                  <a:lnTo>
                    <a:pt x="3675" y="4342"/>
                  </a:lnTo>
                  <a:lnTo>
                    <a:pt x="3690" y="4361"/>
                  </a:lnTo>
                  <a:lnTo>
                    <a:pt x="3706" y="4380"/>
                  </a:lnTo>
                  <a:lnTo>
                    <a:pt x="3722" y="4399"/>
                  </a:lnTo>
                  <a:lnTo>
                    <a:pt x="3740" y="4417"/>
                  </a:lnTo>
                  <a:lnTo>
                    <a:pt x="3758" y="4434"/>
                  </a:lnTo>
                  <a:lnTo>
                    <a:pt x="3776" y="4450"/>
                  </a:lnTo>
                  <a:lnTo>
                    <a:pt x="3795" y="4466"/>
                  </a:lnTo>
                  <a:lnTo>
                    <a:pt x="3815" y="4482"/>
                  </a:lnTo>
                  <a:lnTo>
                    <a:pt x="3835" y="4496"/>
                  </a:lnTo>
                  <a:lnTo>
                    <a:pt x="3856" y="4510"/>
                  </a:lnTo>
                  <a:lnTo>
                    <a:pt x="3878" y="4523"/>
                  </a:lnTo>
                  <a:lnTo>
                    <a:pt x="3899" y="4535"/>
                  </a:lnTo>
                  <a:lnTo>
                    <a:pt x="3922" y="4546"/>
                  </a:lnTo>
                  <a:lnTo>
                    <a:pt x="3944" y="4556"/>
                  </a:lnTo>
                  <a:lnTo>
                    <a:pt x="3967" y="4566"/>
                  </a:lnTo>
                  <a:lnTo>
                    <a:pt x="3990" y="4574"/>
                  </a:lnTo>
                  <a:lnTo>
                    <a:pt x="4014" y="4582"/>
                  </a:lnTo>
                  <a:lnTo>
                    <a:pt x="4038" y="4589"/>
                  </a:lnTo>
                  <a:lnTo>
                    <a:pt x="4062" y="4595"/>
                  </a:lnTo>
                  <a:lnTo>
                    <a:pt x="4086" y="4600"/>
                  </a:lnTo>
                  <a:lnTo>
                    <a:pt x="4111" y="4604"/>
                  </a:lnTo>
                  <a:lnTo>
                    <a:pt x="4135" y="4608"/>
                  </a:lnTo>
                  <a:lnTo>
                    <a:pt x="4160" y="4610"/>
                  </a:lnTo>
                  <a:lnTo>
                    <a:pt x="4185" y="4612"/>
                  </a:lnTo>
                  <a:lnTo>
                    <a:pt x="4210" y="4612"/>
                  </a:lnTo>
                  <a:lnTo>
                    <a:pt x="4235" y="4612"/>
                  </a:lnTo>
                  <a:lnTo>
                    <a:pt x="4260" y="4610"/>
                  </a:lnTo>
                  <a:lnTo>
                    <a:pt x="4285" y="4608"/>
                  </a:lnTo>
                  <a:lnTo>
                    <a:pt x="4309" y="4604"/>
                  </a:lnTo>
                  <a:lnTo>
                    <a:pt x="4334" y="4600"/>
                  </a:lnTo>
                  <a:lnTo>
                    <a:pt x="4358" y="4595"/>
                  </a:lnTo>
                  <a:lnTo>
                    <a:pt x="4382" y="4589"/>
                  </a:lnTo>
                  <a:lnTo>
                    <a:pt x="4406" y="4582"/>
                  </a:lnTo>
                  <a:lnTo>
                    <a:pt x="4430" y="4574"/>
                  </a:lnTo>
                  <a:lnTo>
                    <a:pt x="4453" y="4566"/>
                  </a:lnTo>
                  <a:lnTo>
                    <a:pt x="4476" y="4556"/>
                  </a:lnTo>
                  <a:lnTo>
                    <a:pt x="4498" y="4546"/>
                  </a:lnTo>
                  <a:lnTo>
                    <a:pt x="4521" y="4535"/>
                  </a:lnTo>
                  <a:lnTo>
                    <a:pt x="4542" y="4523"/>
                  </a:lnTo>
                  <a:lnTo>
                    <a:pt x="4564" y="4510"/>
                  </a:lnTo>
                  <a:lnTo>
                    <a:pt x="4585" y="4496"/>
                  </a:lnTo>
                  <a:lnTo>
                    <a:pt x="4605" y="4482"/>
                  </a:lnTo>
                  <a:lnTo>
                    <a:pt x="4625" y="4466"/>
                  </a:lnTo>
                  <a:lnTo>
                    <a:pt x="4644" y="4450"/>
                  </a:lnTo>
                  <a:lnTo>
                    <a:pt x="4662" y="4434"/>
                  </a:lnTo>
                  <a:lnTo>
                    <a:pt x="4680" y="4417"/>
                  </a:lnTo>
                  <a:lnTo>
                    <a:pt x="4698" y="4399"/>
                  </a:lnTo>
                  <a:lnTo>
                    <a:pt x="4714" y="4380"/>
                  </a:lnTo>
                  <a:lnTo>
                    <a:pt x="4730" y="4361"/>
                  </a:lnTo>
                  <a:lnTo>
                    <a:pt x="4745" y="4342"/>
                  </a:lnTo>
                  <a:lnTo>
                    <a:pt x="4759" y="4322"/>
                  </a:lnTo>
                  <a:lnTo>
                    <a:pt x="4773" y="4301"/>
                  </a:lnTo>
                  <a:lnTo>
                    <a:pt x="4786" y="4280"/>
                  </a:lnTo>
                  <a:lnTo>
                    <a:pt x="4798" y="4258"/>
                  </a:lnTo>
                  <a:lnTo>
                    <a:pt x="4809" y="4235"/>
                  </a:lnTo>
                  <a:lnTo>
                    <a:pt x="4819" y="4213"/>
                  </a:lnTo>
                  <a:lnTo>
                    <a:pt x="4829" y="4190"/>
                  </a:lnTo>
                  <a:lnTo>
                    <a:pt x="4837" y="4166"/>
                  </a:lnTo>
                  <a:lnTo>
                    <a:pt x="4845" y="4143"/>
                  </a:lnTo>
                  <a:lnTo>
                    <a:pt x="4852" y="4119"/>
                  </a:lnTo>
                  <a:lnTo>
                    <a:pt x="4858" y="4095"/>
                  </a:lnTo>
                  <a:lnTo>
                    <a:pt x="4863" y="4070"/>
                  </a:lnTo>
                  <a:lnTo>
                    <a:pt x="4867" y="4046"/>
                  </a:lnTo>
                  <a:lnTo>
                    <a:pt x="4871" y="4021"/>
                  </a:lnTo>
                  <a:close/>
                  <a:moveTo>
                    <a:pt x="4871" y="6918"/>
                  </a:moveTo>
                  <a:lnTo>
                    <a:pt x="4873" y="6893"/>
                  </a:lnTo>
                  <a:lnTo>
                    <a:pt x="4875" y="6868"/>
                  </a:lnTo>
                  <a:lnTo>
                    <a:pt x="4875" y="6843"/>
                  </a:lnTo>
                  <a:lnTo>
                    <a:pt x="4875" y="6818"/>
                  </a:lnTo>
                  <a:lnTo>
                    <a:pt x="4873" y="6793"/>
                  </a:lnTo>
                  <a:lnTo>
                    <a:pt x="4871" y="6769"/>
                  </a:lnTo>
                  <a:lnTo>
                    <a:pt x="4867" y="6744"/>
                  </a:lnTo>
                  <a:lnTo>
                    <a:pt x="4863" y="6720"/>
                  </a:lnTo>
                  <a:lnTo>
                    <a:pt x="4858" y="6695"/>
                  </a:lnTo>
                  <a:lnTo>
                    <a:pt x="4852" y="6671"/>
                  </a:lnTo>
                  <a:lnTo>
                    <a:pt x="4845" y="6647"/>
                  </a:lnTo>
                  <a:lnTo>
                    <a:pt x="4837" y="6624"/>
                  </a:lnTo>
                  <a:lnTo>
                    <a:pt x="4829" y="6600"/>
                  </a:lnTo>
                  <a:lnTo>
                    <a:pt x="4819" y="6577"/>
                  </a:lnTo>
                  <a:lnTo>
                    <a:pt x="4809" y="6555"/>
                  </a:lnTo>
                  <a:lnTo>
                    <a:pt x="4798" y="6532"/>
                  </a:lnTo>
                  <a:lnTo>
                    <a:pt x="4786" y="6510"/>
                  </a:lnTo>
                  <a:lnTo>
                    <a:pt x="4773" y="6489"/>
                  </a:lnTo>
                  <a:lnTo>
                    <a:pt x="4759" y="6468"/>
                  </a:lnTo>
                  <a:lnTo>
                    <a:pt x="4745" y="6448"/>
                  </a:lnTo>
                  <a:lnTo>
                    <a:pt x="4730" y="6429"/>
                  </a:lnTo>
                  <a:lnTo>
                    <a:pt x="4714" y="6410"/>
                  </a:lnTo>
                  <a:lnTo>
                    <a:pt x="4698" y="6391"/>
                  </a:lnTo>
                  <a:lnTo>
                    <a:pt x="4680" y="6373"/>
                  </a:lnTo>
                  <a:lnTo>
                    <a:pt x="4662" y="6356"/>
                  </a:lnTo>
                  <a:lnTo>
                    <a:pt x="4644" y="6340"/>
                  </a:lnTo>
                  <a:lnTo>
                    <a:pt x="4625" y="6324"/>
                  </a:lnTo>
                  <a:lnTo>
                    <a:pt x="4605" y="6308"/>
                  </a:lnTo>
                  <a:lnTo>
                    <a:pt x="4585" y="6294"/>
                  </a:lnTo>
                  <a:lnTo>
                    <a:pt x="4564" y="6280"/>
                  </a:lnTo>
                  <a:lnTo>
                    <a:pt x="4542" y="6267"/>
                  </a:lnTo>
                  <a:lnTo>
                    <a:pt x="4521" y="6255"/>
                  </a:lnTo>
                  <a:lnTo>
                    <a:pt x="4498" y="6244"/>
                  </a:lnTo>
                  <a:lnTo>
                    <a:pt x="4476" y="6234"/>
                  </a:lnTo>
                  <a:lnTo>
                    <a:pt x="4453" y="6224"/>
                  </a:lnTo>
                  <a:lnTo>
                    <a:pt x="4430" y="6216"/>
                  </a:lnTo>
                  <a:lnTo>
                    <a:pt x="4406" y="6208"/>
                  </a:lnTo>
                  <a:lnTo>
                    <a:pt x="4382" y="6201"/>
                  </a:lnTo>
                  <a:lnTo>
                    <a:pt x="4358" y="6195"/>
                  </a:lnTo>
                  <a:lnTo>
                    <a:pt x="4334" y="6190"/>
                  </a:lnTo>
                  <a:lnTo>
                    <a:pt x="4309" y="6186"/>
                  </a:lnTo>
                  <a:lnTo>
                    <a:pt x="4285" y="6182"/>
                  </a:lnTo>
                  <a:lnTo>
                    <a:pt x="4260" y="6180"/>
                  </a:lnTo>
                  <a:lnTo>
                    <a:pt x="4235" y="6178"/>
                  </a:lnTo>
                  <a:lnTo>
                    <a:pt x="4210" y="6178"/>
                  </a:lnTo>
                  <a:lnTo>
                    <a:pt x="4185" y="6178"/>
                  </a:lnTo>
                  <a:lnTo>
                    <a:pt x="4160" y="6180"/>
                  </a:lnTo>
                  <a:lnTo>
                    <a:pt x="4135" y="6182"/>
                  </a:lnTo>
                  <a:lnTo>
                    <a:pt x="4111" y="6186"/>
                  </a:lnTo>
                  <a:lnTo>
                    <a:pt x="4086" y="6190"/>
                  </a:lnTo>
                  <a:lnTo>
                    <a:pt x="4062" y="6195"/>
                  </a:lnTo>
                  <a:lnTo>
                    <a:pt x="4038" y="6201"/>
                  </a:lnTo>
                  <a:lnTo>
                    <a:pt x="4014" y="6208"/>
                  </a:lnTo>
                  <a:lnTo>
                    <a:pt x="3990" y="6216"/>
                  </a:lnTo>
                  <a:lnTo>
                    <a:pt x="3967" y="6224"/>
                  </a:lnTo>
                  <a:lnTo>
                    <a:pt x="3944" y="6234"/>
                  </a:lnTo>
                  <a:lnTo>
                    <a:pt x="3922" y="6244"/>
                  </a:lnTo>
                  <a:lnTo>
                    <a:pt x="3899" y="6255"/>
                  </a:lnTo>
                  <a:lnTo>
                    <a:pt x="3878" y="6267"/>
                  </a:lnTo>
                  <a:lnTo>
                    <a:pt x="3856" y="6280"/>
                  </a:lnTo>
                  <a:lnTo>
                    <a:pt x="3835" y="6294"/>
                  </a:lnTo>
                  <a:lnTo>
                    <a:pt x="3815" y="6308"/>
                  </a:lnTo>
                  <a:lnTo>
                    <a:pt x="3795" y="6324"/>
                  </a:lnTo>
                  <a:lnTo>
                    <a:pt x="3776" y="6340"/>
                  </a:lnTo>
                  <a:lnTo>
                    <a:pt x="3758" y="6356"/>
                  </a:lnTo>
                  <a:lnTo>
                    <a:pt x="3740" y="6373"/>
                  </a:lnTo>
                  <a:lnTo>
                    <a:pt x="3722" y="6391"/>
                  </a:lnTo>
                  <a:lnTo>
                    <a:pt x="3706" y="6410"/>
                  </a:lnTo>
                  <a:lnTo>
                    <a:pt x="3690" y="6429"/>
                  </a:lnTo>
                  <a:lnTo>
                    <a:pt x="3675" y="6448"/>
                  </a:lnTo>
                  <a:lnTo>
                    <a:pt x="3661" y="6468"/>
                  </a:lnTo>
                  <a:lnTo>
                    <a:pt x="3647" y="6489"/>
                  </a:lnTo>
                  <a:lnTo>
                    <a:pt x="3634" y="6510"/>
                  </a:lnTo>
                  <a:lnTo>
                    <a:pt x="3622" y="6532"/>
                  </a:lnTo>
                  <a:lnTo>
                    <a:pt x="3611" y="6555"/>
                  </a:lnTo>
                  <a:lnTo>
                    <a:pt x="3601" y="6577"/>
                  </a:lnTo>
                  <a:lnTo>
                    <a:pt x="3591" y="6600"/>
                  </a:lnTo>
                  <a:lnTo>
                    <a:pt x="3583" y="6624"/>
                  </a:lnTo>
                  <a:lnTo>
                    <a:pt x="3575" y="6647"/>
                  </a:lnTo>
                  <a:lnTo>
                    <a:pt x="3568" y="6671"/>
                  </a:lnTo>
                  <a:lnTo>
                    <a:pt x="3562" y="6695"/>
                  </a:lnTo>
                  <a:lnTo>
                    <a:pt x="3557" y="6720"/>
                  </a:lnTo>
                  <a:lnTo>
                    <a:pt x="3553" y="6744"/>
                  </a:lnTo>
                  <a:lnTo>
                    <a:pt x="3549" y="6769"/>
                  </a:lnTo>
                  <a:lnTo>
                    <a:pt x="3547" y="6793"/>
                  </a:lnTo>
                  <a:lnTo>
                    <a:pt x="3545" y="6818"/>
                  </a:lnTo>
                  <a:lnTo>
                    <a:pt x="3545" y="6843"/>
                  </a:lnTo>
                  <a:lnTo>
                    <a:pt x="3545" y="6868"/>
                  </a:lnTo>
                  <a:lnTo>
                    <a:pt x="3547" y="6893"/>
                  </a:lnTo>
                  <a:lnTo>
                    <a:pt x="3549" y="6918"/>
                  </a:lnTo>
                  <a:lnTo>
                    <a:pt x="3553" y="6942"/>
                  </a:lnTo>
                  <a:lnTo>
                    <a:pt x="3557" y="6967"/>
                  </a:lnTo>
                  <a:lnTo>
                    <a:pt x="3562" y="6991"/>
                  </a:lnTo>
                  <a:lnTo>
                    <a:pt x="3568" y="7015"/>
                  </a:lnTo>
                  <a:lnTo>
                    <a:pt x="3575" y="7039"/>
                  </a:lnTo>
                  <a:lnTo>
                    <a:pt x="3583" y="7063"/>
                  </a:lnTo>
                  <a:lnTo>
                    <a:pt x="3591" y="7086"/>
                  </a:lnTo>
                  <a:lnTo>
                    <a:pt x="3601" y="7109"/>
                  </a:lnTo>
                  <a:lnTo>
                    <a:pt x="3611" y="7131"/>
                  </a:lnTo>
                  <a:lnTo>
                    <a:pt x="3622" y="7154"/>
                  </a:lnTo>
                  <a:lnTo>
                    <a:pt x="3634" y="7176"/>
                  </a:lnTo>
                  <a:lnTo>
                    <a:pt x="3647" y="7197"/>
                  </a:lnTo>
                  <a:lnTo>
                    <a:pt x="3661" y="7218"/>
                  </a:lnTo>
                  <a:lnTo>
                    <a:pt x="3675" y="7238"/>
                  </a:lnTo>
                  <a:lnTo>
                    <a:pt x="3690" y="7258"/>
                  </a:lnTo>
                  <a:lnTo>
                    <a:pt x="3706" y="7277"/>
                  </a:lnTo>
                  <a:lnTo>
                    <a:pt x="3723" y="7295"/>
                  </a:lnTo>
                  <a:lnTo>
                    <a:pt x="3740" y="7313"/>
                  </a:lnTo>
                  <a:lnTo>
                    <a:pt x="3758" y="7330"/>
                  </a:lnTo>
                  <a:lnTo>
                    <a:pt x="3776" y="7347"/>
                  </a:lnTo>
                  <a:lnTo>
                    <a:pt x="3795" y="7363"/>
                  </a:lnTo>
                  <a:lnTo>
                    <a:pt x="3815" y="7378"/>
                  </a:lnTo>
                  <a:lnTo>
                    <a:pt x="3835" y="7392"/>
                  </a:lnTo>
                  <a:lnTo>
                    <a:pt x="3856" y="7406"/>
                  </a:lnTo>
                  <a:lnTo>
                    <a:pt x="3878" y="7419"/>
                  </a:lnTo>
                  <a:lnTo>
                    <a:pt x="3900" y="7431"/>
                  </a:lnTo>
                  <a:lnTo>
                    <a:pt x="3922" y="7442"/>
                  </a:lnTo>
                  <a:lnTo>
                    <a:pt x="3944" y="7453"/>
                  </a:lnTo>
                  <a:lnTo>
                    <a:pt x="3967" y="7462"/>
                  </a:lnTo>
                  <a:lnTo>
                    <a:pt x="3990" y="7471"/>
                  </a:lnTo>
                  <a:lnTo>
                    <a:pt x="4014" y="7479"/>
                  </a:lnTo>
                  <a:lnTo>
                    <a:pt x="4038" y="7485"/>
                  </a:lnTo>
                  <a:lnTo>
                    <a:pt x="4062" y="7491"/>
                  </a:lnTo>
                  <a:lnTo>
                    <a:pt x="4086" y="7496"/>
                  </a:lnTo>
                  <a:lnTo>
                    <a:pt x="4110" y="7501"/>
                  </a:lnTo>
                  <a:lnTo>
                    <a:pt x="4135" y="7504"/>
                  </a:lnTo>
                  <a:lnTo>
                    <a:pt x="4160" y="7506"/>
                  </a:lnTo>
                  <a:lnTo>
                    <a:pt x="4185" y="7508"/>
                  </a:lnTo>
                  <a:lnTo>
                    <a:pt x="4210" y="7508"/>
                  </a:lnTo>
                  <a:lnTo>
                    <a:pt x="4235" y="7508"/>
                  </a:lnTo>
                  <a:lnTo>
                    <a:pt x="4260" y="7506"/>
                  </a:lnTo>
                  <a:lnTo>
                    <a:pt x="4285" y="7504"/>
                  </a:lnTo>
                  <a:lnTo>
                    <a:pt x="4310" y="7501"/>
                  </a:lnTo>
                  <a:lnTo>
                    <a:pt x="4334" y="7496"/>
                  </a:lnTo>
                  <a:lnTo>
                    <a:pt x="4358" y="7491"/>
                  </a:lnTo>
                  <a:lnTo>
                    <a:pt x="4382" y="7486"/>
                  </a:lnTo>
                  <a:lnTo>
                    <a:pt x="4401" y="7468"/>
                  </a:lnTo>
                  <a:lnTo>
                    <a:pt x="4405" y="7465"/>
                  </a:lnTo>
                  <a:lnTo>
                    <a:pt x="4428" y="7446"/>
                  </a:lnTo>
                  <a:lnTo>
                    <a:pt x="4431" y="7443"/>
                  </a:lnTo>
                  <a:lnTo>
                    <a:pt x="4455" y="7425"/>
                  </a:lnTo>
                  <a:lnTo>
                    <a:pt x="4458" y="7423"/>
                  </a:lnTo>
                  <a:lnTo>
                    <a:pt x="4483" y="7405"/>
                  </a:lnTo>
                  <a:lnTo>
                    <a:pt x="4486" y="7403"/>
                  </a:lnTo>
                  <a:lnTo>
                    <a:pt x="4511" y="7387"/>
                  </a:lnTo>
                  <a:lnTo>
                    <a:pt x="4515" y="7384"/>
                  </a:lnTo>
                  <a:lnTo>
                    <a:pt x="4541" y="7369"/>
                  </a:lnTo>
                  <a:lnTo>
                    <a:pt x="4545" y="7367"/>
                  </a:lnTo>
                  <a:lnTo>
                    <a:pt x="4571" y="7352"/>
                  </a:lnTo>
                  <a:lnTo>
                    <a:pt x="4575" y="7350"/>
                  </a:lnTo>
                  <a:lnTo>
                    <a:pt x="4601" y="7337"/>
                  </a:lnTo>
                  <a:lnTo>
                    <a:pt x="4605" y="7335"/>
                  </a:lnTo>
                  <a:lnTo>
                    <a:pt x="4632" y="7322"/>
                  </a:lnTo>
                  <a:lnTo>
                    <a:pt x="4636" y="7321"/>
                  </a:lnTo>
                  <a:lnTo>
                    <a:pt x="4664" y="7309"/>
                  </a:lnTo>
                  <a:lnTo>
                    <a:pt x="4668" y="7308"/>
                  </a:lnTo>
                  <a:lnTo>
                    <a:pt x="4695" y="7297"/>
                  </a:lnTo>
                  <a:lnTo>
                    <a:pt x="4697" y="7295"/>
                  </a:lnTo>
                  <a:lnTo>
                    <a:pt x="4714" y="7277"/>
                  </a:lnTo>
                  <a:lnTo>
                    <a:pt x="4730" y="7258"/>
                  </a:lnTo>
                  <a:lnTo>
                    <a:pt x="4745" y="7238"/>
                  </a:lnTo>
                  <a:lnTo>
                    <a:pt x="4759" y="7218"/>
                  </a:lnTo>
                  <a:lnTo>
                    <a:pt x="4773" y="7197"/>
                  </a:lnTo>
                  <a:lnTo>
                    <a:pt x="4786" y="7176"/>
                  </a:lnTo>
                  <a:lnTo>
                    <a:pt x="4798" y="7154"/>
                  </a:lnTo>
                  <a:lnTo>
                    <a:pt x="4809" y="7131"/>
                  </a:lnTo>
                  <a:lnTo>
                    <a:pt x="4819" y="7109"/>
                  </a:lnTo>
                  <a:lnTo>
                    <a:pt x="4829" y="7086"/>
                  </a:lnTo>
                  <a:lnTo>
                    <a:pt x="4837" y="7063"/>
                  </a:lnTo>
                  <a:lnTo>
                    <a:pt x="4845" y="7039"/>
                  </a:lnTo>
                  <a:lnTo>
                    <a:pt x="4852" y="7015"/>
                  </a:lnTo>
                  <a:lnTo>
                    <a:pt x="4858" y="6991"/>
                  </a:lnTo>
                  <a:lnTo>
                    <a:pt x="4863" y="6967"/>
                  </a:lnTo>
                  <a:lnTo>
                    <a:pt x="4867" y="6942"/>
                  </a:lnTo>
                  <a:lnTo>
                    <a:pt x="4871" y="6918"/>
                  </a:lnTo>
                  <a:close/>
                  <a:moveTo>
                    <a:pt x="4175" y="5912"/>
                  </a:moveTo>
                  <a:lnTo>
                    <a:pt x="4163" y="5929"/>
                  </a:lnTo>
                  <a:lnTo>
                    <a:pt x="4173" y="5929"/>
                  </a:lnTo>
                  <a:lnTo>
                    <a:pt x="4178" y="5929"/>
                  </a:lnTo>
                  <a:lnTo>
                    <a:pt x="4208" y="5928"/>
                  </a:lnTo>
                  <a:lnTo>
                    <a:pt x="4212" y="5928"/>
                  </a:lnTo>
                  <a:lnTo>
                    <a:pt x="4242" y="5929"/>
                  </a:lnTo>
                  <a:lnTo>
                    <a:pt x="4247" y="5929"/>
                  </a:lnTo>
                  <a:lnTo>
                    <a:pt x="4257" y="5929"/>
                  </a:lnTo>
                  <a:lnTo>
                    <a:pt x="4245" y="5912"/>
                  </a:lnTo>
                  <a:lnTo>
                    <a:pt x="4243" y="5909"/>
                  </a:lnTo>
                  <a:lnTo>
                    <a:pt x="4227" y="5884"/>
                  </a:lnTo>
                  <a:lnTo>
                    <a:pt x="4224" y="5880"/>
                  </a:lnTo>
                  <a:lnTo>
                    <a:pt x="4210" y="5856"/>
                  </a:lnTo>
                  <a:lnTo>
                    <a:pt x="4196" y="5880"/>
                  </a:lnTo>
                  <a:lnTo>
                    <a:pt x="4193" y="5884"/>
                  </a:lnTo>
                  <a:lnTo>
                    <a:pt x="4177" y="5909"/>
                  </a:lnTo>
                  <a:lnTo>
                    <a:pt x="4175" y="5912"/>
                  </a:lnTo>
                  <a:close/>
                  <a:moveTo>
                    <a:pt x="4196" y="4910"/>
                  </a:moveTo>
                  <a:lnTo>
                    <a:pt x="4210" y="4934"/>
                  </a:lnTo>
                  <a:lnTo>
                    <a:pt x="4224" y="4910"/>
                  </a:lnTo>
                  <a:lnTo>
                    <a:pt x="4227" y="4906"/>
                  </a:lnTo>
                  <a:lnTo>
                    <a:pt x="4243" y="4881"/>
                  </a:lnTo>
                  <a:lnTo>
                    <a:pt x="4245" y="4878"/>
                  </a:lnTo>
                  <a:lnTo>
                    <a:pt x="4257" y="4861"/>
                  </a:lnTo>
                  <a:lnTo>
                    <a:pt x="4247" y="4861"/>
                  </a:lnTo>
                  <a:lnTo>
                    <a:pt x="4242" y="4861"/>
                  </a:lnTo>
                  <a:lnTo>
                    <a:pt x="4212" y="4862"/>
                  </a:lnTo>
                  <a:lnTo>
                    <a:pt x="4208" y="4862"/>
                  </a:lnTo>
                  <a:lnTo>
                    <a:pt x="4178" y="4861"/>
                  </a:lnTo>
                  <a:lnTo>
                    <a:pt x="4173" y="4861"/>
                  </a:lnTo>
                  <a:lnTo>
                    <a:pt x="4163" y="4861"/>
                  </a:lnTo>
                  <a:lnTo>
                    <a:pt x="4175" y="4878"/>
                  </a:lnTo>
                  <a:lnTo>
                    <a:pt x="4177" y="4881"/>
                  </a:lnTo>
                  <a:lnTo>
                    <a:pt x="4193" y="4906"/>
                  </a:lnTo>
                  <a:lnTo>
                    <a:pt x="4196" y="4910"/>
                  </a:lnTo>
                  <a:close/>
                  <a:moveTo>
                    <a:pt x="4077" y="5494"/>
                  </a:moveTo>
                  <a:lnTo>
                    <a:pt x="4081" y="5470"/>
                  </a:lnTo>
                  <a:lnTo>
                    <a:pt x="4083" y="5445"/>
                  </a:lnTo>
                  <a:lnTo>
                    <a:pt x="4085" y="5420"/>
                  </a:lnTo>
                  <a:lnTo>
                    <a:pt x="4085" y="5395"/>
                  </a:lnTo>
                  <a:lnTo>
                    <a:pt x="4085" y="5370"/>
                  </a:lnTo>
                  <a:lnTo>
                    <a:pt x="4083" y="5345"/>
                  </a:lnTo>
                  <a:lnTo>
                    <a:pt x="4081" y="5320"/>
                  </a:lnTo>
                  <a:lnTo>
                    <a:pt x="4077" y="5296"/>
                  </a:lnTo>
                  <a:lnTo>
                    <a:pt x="4073" y="5271"/>
                  </a:lnTo>
                  <a:lnTo>
                    <a:pt x="4068" y="5247"/>
                  </a:lnTo>
                  <a:lnTo>
                    <a:pt x="4062" y="5223"/>
                  </a:lnTo>
                  <a:lnTo>
                    <a:pt x="4055" y="5199"/>
                  </a:lnTo>
                  <a:lnTo>
                    <a:pt x="4047" y="5175"/>
                  </a:lnTo>
                  <a:lnTo>
                    <a:pt x="4039" y="5152"/>
                  </a:lnTo>
                  <a:lnTo>
                    <a:pt x="4029" y="5129"/>
                  </a:lnTo>
                  <a:lnTo>
                    <a:pt x="4019" y="5107"/>
                  </a:lnTo>
                  <a:lnTo>
                    <a:pt x="4008" y="5084"/>
                  </a:lnTo>
                  <a:lnTo>
                    <a:pt x="3996" y="5062"/>
                  </a:lnTo>
                  <a:lnTo>
                    <a:pt x="3983" y="5041"/>
                  </a:lnTo>
                  <a:lnTo>
                    <a:pt x="3969" y="5020"/>
                  </a:lnTo>
                  <a:lnTo>
                    <a:pt x="3955" y="5000"/>
                  </a:lnTo>
                  <a:lnTo>
                    <a:pt x="3940" y="4980"/>
                  </a:lnTo>
                  <a:lnTo>
                    <a:pt x="3924" y="4961"/>
                  </a:lnTo>
                  <a:lnTo>
                    <a:pt x="3907" y="4943"/>
                  </a:lnTo>
                  <a:lnTo>
                    <a:pt x="3890" y="4925"/>
                  </a:lnTo>
                  <a:lnTo>
                    <a:pt x="3872" y="4908"/>
                  </a:lnTo>
                  <a:lnTo>
                    <a:pt x="3854" y="4891"/>
                  </a:lnTo>
                  <a:lnTo>
                    <a:pt x="3835" y="4875"/>
                  </a:lnTo>
                  <a:lnTo>
                    <a:pt x="3815" y="4860"/>
                  </a:lnTo>
                  <a:lnTo>
                    <a:pt x="3795" y="4846"/>
                  </a:lnTo>
                  <a:lnTo>
                    <a:pt x="3774" y="4832"/>
                  </a:lnTo>
                  <a:lnTo>
                    <a:pt x="3753" y="4819"/>
                  </a:lnTo>
                  <a:lnTo>
                    <a:pt x="3731" y="4807"/>
                  </a:lnTo>
                  <a:lnTo>
                    <a:pt x="3708" y="4796"/>
                  </a:lnTo>
                  <a:lnTo>
                    <a:pt x="3686" y="4786"/>
                  </a:lnTo>
                  <a:lnTo>
                    <a:pt x="3663" y="4776"/>
                  </a:lnTo>
                  <a:lnTo>
                    <a:pt x="3640" y="4768"/>
                  </a:lnTo>
                  <a:lnTo>
                    <a:pt x="3616" y="4760"/>
                  </a:lnTo>
                  <a:lnTo>
                    <a:pt x="3592" y="4753"/>
                  </a:lnTo>
                  <a:lnTo>
                    <a:pt x="3568" y="4747"/>
                  </a:lnTo>
                  <a:lnTo>
                    <a:pt x="3544" y="4742"/>
                  </a:lnTo>
                  <a:lnTo>
                    <a:pt x="3519" y="4738"/>
                  </a:lnTo>
                  <a:lnTo>
                    <a:pt x="3495" y="4734"/>
                  </a:lnTo>
                  <a:lnTo>
                    <a:pt x="3470" y="4732"/>
                  </a:lnTo>
                  <a:lnTo>
                    <a:pt x="3445" y="4730"/>
                  </a:lnTo>
                  <a:lnTo>
                    <a:pt x="3420" y="4730"/>
                  </a:lnTo>
                  <a:lnTo>
                    <a:pt x="3395" y="4730"/>
                  </a:lnTo>
                  <a:lnTo>
                    <a:pt x="3370" y="4732"/>
                  </a:lnTo>
                  <a:lnTo>
                    <a:pt x="3345" y="4734"/>
                  </a:lnTo>
                  <a:lnTo>
                    <a:pt x="3321" y="4738"/>
                  </a:lnTo>
                  <a:lnTo>
                    <a:pt x="3296" y="4742"/>
                  </a:lnTo>
                  <a:lnTo>
                    <a:pt x="3272" y="4747"/>
                  </a:lnTo>
                  <a:lnTo>
                    <a:pt x="3248" y="4753"/>
                  </a:lnTo>
                  <a:lnTo>
                    <a:pt x="3224" y="4760"/>
                  </a:lnTo>
                  <a:lnTo>
                    <a:pt x="3200" y="4768"/>
                  </a:lnTo>
                  <a:lnTo>
                    <a:pt x="3177" y="4776"/>
                  </a:lnTo>
                  <a:lnTo>
                    <a:pt x="3154" y="4786"/>
                  </a:lnTo>
                  <a:lnTo>
                    <a:pt x="3132" y="4796"/>
                  </a:lnTo>
                  <a:lnTo>
                    <a:pt x="3109" y="4807"/>
                  </a:lnTo>
                  <a:lnTo>
                    <a:pt x="3087" y="4819"/>
                  </a:lnTo>
                  <a:lnTo>
                    <a:pt x="3066" y="4832"/>
                  </a:lnTo>
                  <a:lnTo>
                    <a:pt x="3045" y="4846"/>
                  </a:lnTo>
                  <a:lnTo>
                    <a:pt x="3025" y="4860"/>
                  </a:lnTo>
                  <a:lnTo>
                    <a:pt x="3005" y="4875"/>
                  </a:lnTo>
                  <a:lnTo>
                    <a:pt x="2986" y="4891"/>
                  </a:lnTo>
                  <a:lnTo>
                    <a:pt x="2968" y="4908"/>
                  </a:lnTo>
                  <a:lnTo>
                    <a:pt x="2950" y="4925"/>
                  </a:lnTo>
                  <a:lnTo>
                    <a:pt x="2933" y="4943"/>
                  </a:lnTo>
                  <a:lnTo>
                    <a:pt x="2916" y="4961"/>
                  </a:lnTo>
                  <a:lnTo>
                    <a:pt x="2900" y="4980"/>
                  </a:lnTo>
                  <a:lnTo>
                    <a:pt x="2885" y="5000"/>
                  </a:lnTo>
                  <a:lnTo>
                    <a:pt x="2871" y="5020"/>
                  </a:lnTo>
                  <a:lnTo>
                    <a:pt x="2857" y="5041"/>
                  </a:lnTo>
                  <a:lnTo>
                    <a:pt x="2844" y="5062"/>
                  </a:lnTo>
                  <a:lnTo>
                    <a:pt x="2832" y="5084"/>
                  </a:lnTo>
                  <a:lnTo>
                    <a:pt x="2821" y="5107"/>
                  </a:lnTo>
                  <a:lnTo>
                    <a:pt x="2811" y="5129"/>
                  </a:lnTo>
                  <a:lnTo>
                    <a:pt x="2801" y="5152"/>
                  </a:lnTo>
                  <a:lnTo>
                    <a:pt x="2793" y="5175"/>
                  </a:lnTo>
                  <a:lnTo>
                    <a:pt x="2785" y="5199"/>
                  </a:lnTo>
                  <a:lnTo>
                    <a:pt x="2778" y="5223"/>
                  </a:lnTo>
                  <a:lnTo>
                    <a:pt x="2772" y="5247"/>
                  </a:lnTo>
                  <a:lnTo>
                    <a:pt x="2767" y="5271"/>
                  </a:lnTo>
                  <a:lnTo>
                    <a:pt x="2763" y="5296"/>
                  </a:lnTo>
                  <a:lnTo>
                    <a:pt x="2759" y="5320"/>
                  </a:lnTo>
                  <a:lnTo>
                    <a:pt x="2757" y="5345"/>
                  </a:lnTo>
                  <a:lnTo>
                    <a:pt x="2755" y="5370"/>
                  </a:lnTo>
                  <a:lnTo>
                    <a:pt x="2755" y="5395"/>
                  </a:lnTo>
                  <a:lnTo>
                    <a:pt x="2755" y="5420"/>
                  </a:lnTo>
                  <a:lnTo>
                    <a:pt x="2757" y="5445"/>
                  </a:lnTo>
                  <a:lnTo>
                    <a:pt x="2759" y="5470"/>
                  </a:lnTo>
                  <a:lnTo>
                    <a:pt x="2763" y="5494"/>
                  </a:lnTo>
                  <a:lnTo>
                    <a:pt x="2767" y="5519"/>
                  </a:lnTo>
                  <a:lnTo>
                    <a:pt x="2772" y="5543"/>
                  </a:lnTo>
                  <a:lnTo>
                    <a:pt x="2778" y="5567"/>
                  </a:lnTo>
                  <a:lnTo>
                    <a:pt x="2785" y="5591"/>
                  </a:lnTo>
                  <a:lnTo>
                    <a:pt x="2793" y="5615"/>
                  </a:lnTo>
                  <a:lnTo>
                    <a:pt x="2801" y="5638"/>
                  </a:lnTo>
                  <a:lnTo>
                    <a:pt x="2811" y="5661"/>
                  </a:lnTo>
                  <a:lnTo>
                    <a:pt x="2821" y="5683"/>
                  </a:lnTo>
                  <a:lnTo>
                    <a:pt x="2832" y="5706"/>
                  </a:lnTo>
                  <a:lnTo>
                    <a:pt x="2844" y="5728"/>
                  </a:lnTo>
                  <a:lnTo>
                    <a:pt x="2857" y="5749"/>
                  </a:lnTo>
                  <a:lnTo>
                    <a:pt x="2871" y="5770"/>
                  </a:lnTo>
                  <a:lnTo>
                    <a:pt x="2885" y="5790"/>
                  </a:lnTo>
                  <a:lnTo>
                    <a:pt x="2900" y="5810"/>
                  </a:lnTo>
                  <a:lnTo>
                    <a:pt x="2916" y="5829"/>
                  </a:lnTo>
                  <a:lnTo>
                    <a:pt x="2933" y="5847"/>
                  </a:lnTo>
                  <a:lnTo>
                    <a:pt x="2950" y="5865"/>
                  </a:lnTo>
                  <a:lnTo>
                    <a:pt x="2968" y="5882"/>
                  </a:lnTo>
                  <a:lnTo>
                    <a:pt x="2986" y="5899"/>
                  </a:lnTo>
                  <a:lnTo>
                    <a:pt x="3005" y="5915"/>
                  </a:lnTo>
                  <a:lnTo>
                    <a:pt x="3025" y="5930"/>
                  </a:lnTo>
                  <a:lnTo>
                    <a:pt x="3045" y="5944"/>
                  </a:lnTo>
                  <a:lnTo>
                    <a:pt x="3066" y="5958"/>
                  </a:lnTo>
                  <a:lnTo>
                    <a:pt x="3087" y="5971"/>
                  </a:lnTo>
                  <a:lnTo>
                    <a:pt x="3109" y="5983"/>
                  </a:lnTo>
                  <a:lnTo>
                    <a:pt x="3132" y="5994"/>
                  </a:lnTo>
                  <a:lnTo>
                    <a:pt x="3154" y="6004"/>
                  </a:lnTo>
                  <a:lnTo>
                    <a:pt x="3177" y="6014"/>
                  </a:lnTo>
                  <a:lnTo>
                    <a:pt x="3200" y="6022"/>
                  </a:lnTo>
                  <a:lnTo>
                    <a:pt x="3224" y="6030"/>
                  </a:lnTo>
                  <a:lnTo>
                    <a:pt x="3248" y="6037"/>
                  </a:lnTo>
                  <a:lnTo>
                    <a:pt x="3272" y="6043"/>
                  </a:lnTo>
                  <a:lnTo>
                    <a:pt x="3296" y="6048"/>
                  </a:lnTo>
                  <a:lnTo>
                    <a:pt x="3321" y="6052"/>
                  </a:lnTo>
                  <a:lnTo>
                    <a:pt x="3345" y="6056"/>
                  </a:lnTo>
                  <a:lnTo>
                    <a:pt x="3370" y="6058"/>
                  </a:lnTo>
                  <a:lnTo>
                    <a:pt x="3395" y="6060"/>
                  </a:lnTo>
                  <a:lnTo>
                    <a:pt x="3420" y="6060"/>
                  </a:lnTo>
                  <a:lnTo>
                    <a:pt x="3445" y="6060"/>
                  </a:lnTo>
                  <a:lnTo>
                    <a:pt x="3470" y="6058"/>
                  </a:lnTo>
                  <a:lnTo>
                    <a:pt x="3495" y="6056"/>
                  </a:lnTo>
                  <a:lnTo>
                    <a:pt x="3519" y="6052"/>
                  </a:lnTo>
                  <a:lnTo>
                    <a:pt x="3544" y="6048"/>
                  </a:lnTo>
                  <a:lnTo>
                    <a:pt x="3568" y="6043"/>
                  </a:lnTo>
                  <a:lnTo>
                    <a:pt x="3592" y="6037"/>
                  </a:lnTo>
                  <a:lnTo>
                    <a:pt x="3616" y="6030"/>
                  </a:lnTo>
                  <a:lnTo>
                    <a:pt x="3640" y="6022"/>
                  </a:lnTo>
                  <a:lnTo>
                    <a:pt x="3663" y="6014"/>
                  </a:lnTo>
                  <a:lnTo>
                    <a:pt x="3686" y="6004"/>
                  </a:lnTo>
                  <a:lnTo>
                    <a:pt x="3708" y="5994"/>
                  </a:lnTo>
                  <a:lnTo>
                    <a:pt x="3731" y="5983"/>
                  </a:lnTo>
                  <a:lnTo>
                    <a:pt x="3753" y="5971"/>
                  </a:lnTo>
                  <a:lnTo>
                    <a:pt x="3774" y="5958"/>
                  </a:lnTo>
                  <a:lnTo>
                    <a:pt x="3795" y="5944"/>
                  </a:lnTo>
                  <a:lnTo>
                    <a:pt x="3815" y="5930"/>
                  </a:lnTo>
                  <a:lnTo>
                    <a:pt x="3835" y="5915"/>
                  </a:lnTo>
                  <a:lnTo>
                    <a:pt x="3854" y="5899"/>
                  </a:lnTo>
                  <a:lnTo>
                    <a:pt x="3872" y="5882"/>
                  </a:lnTo>
                  <a:lnTo>
                    <a:pt x="3890" y="5865"/>
                  </a:lnTo>
                  <a:lnTo>
                    <a:pt x="3907" y="5847"/>
                  </a:lnTo>
                  <a:lnTo>
                    <a:pt x="3924" y="5829"/>
                  </a:lnTo>
                  <a:lnTo>
                    <a:pt x="3940" y="5810"/>
                  </a:lnTo>
                  <a:lnTo>
                    <a:pt x="3955" y="5790"/>
                  </a:lnTo>
                  <a:lnTo>
                    <a:pt x="3969" y="5770"/>
                  </a:lnTo>
                  <a:lnTo>
                    <a:pt x="3983" y="5749"/>
                  </a:lnTo>
                  <a:lnTo>
                    <a:pt x="3996" y="5728"/>
                  </a:lnTo>
                  <a:lnTo>
                    <a:pt x="4008" y="5706"/>
                  </a:lnTo>
                  <a:lnTo>
                    <a:pt x="4019" y="5683"/>
                  </a:lnTo>
                  <a:lnTo>
                    <a:pt x="4029" y="5661"/>
                  </a:lnTo>
                  <a:lnTo>
                    <a:pt x="4039" y="5638"/>
                  </a:lnTo>
                  <a:lnTo>
                    <a:pt x="4047" y="5615"/>
                  </a:lnTo>
                  <a:lnTo>
                    <a:pt x="4055" y="5591"/>
                  </a:lnTo>
                  <a:lnTo>
                    <a:pt x="4062" y="5567"/>
                  </a:lnTo>
                  <a:lnTo>
                    <a:pt x="4068" y="5543"/>
                  </a:lnTo>
                  <a:lnTo>
                    <a:pt x="4073" y="5519"/>
                  </a:lnTo>
                  <a:lnTo>
                    <a:pt x="4077" y="5494"/>
                  </a:lnTo>
                  <a:close/>
                  <a:moveTo>
                    <a:pt x="4733" y="1441"/>
                  </a:moveTo>
                  <a:lnTo>
                    <a:pt x="4912" y="1563"/>
                  </a:lnTo>
                  <a:lnTo>
                    <a:pt x="4927" y="1574"/>
                  </a:lnTo>
                  <a:lnTo>
                    <a:pt x="4950" y="1596"/>
                  </a:lnTo>
                  <a:lnTo>
                    <a:pt x="4967" y="1592"/>
                  </a:lnTo>
                  <a:lnTo>
                    <a:pt x="5000" y="1590"/>
                  </a:lnTo>
                  <a:lnTo>
                    <a:pt x="5033" y="1592"/>
                  </a:lnTo>
                  <a:lnTo>
                    <a:pt x="5065" y="1599"/>
                  </a:lnTo>
                  <a:lnTo>
                    <a:pt x="5096" y="1609"/>
                  </a:lnTo>
                  <a:lnTo>
                    <a:pt x="5125" y="1623"/>
                  </a:lnTo>
                  <a:lnTo>
                    <a:pt x="5152" y="1642"/>
                  </a:lnTo>
                  <a:lnTo>
                    <a:pt x="5177" y="1663"/>
                  </a:lnTo>
                  <a:lnTo>
                    <a:pt x="5198" y="1688"/>
                  </a:lnTo>
                  <a:lnTo>
                    <a:pt x="5217" y="1715"/>
                  </a:lnTo>
                  <a:lnTo>
                    <a:pt x="5231" y="1744"/>
                  </a:lnTo>
                  <a:lnTo>
                    <a:pt x="5241" y="1775"/>
                  </a:lnTo>
                  <a:lnTo>
                    <a:pt x="5248" y="1807"/>
                  </a:lnTo>
                  <a:lnTo>
                    <a:pt x="5250" y="1840"/>
                  </a:lnTo>
                  <a:lnTo>
                    <a:pt x="5250" y="2893"/>
                  </a:lnTo>
                  <a:lnTo>
                    <a:pt x="5248" y="2926"/>
                  </a:lnTo>
                  <a:lnTo>
                    <a:pt x="5241" y="2958"/>
                  </a:lnTo>
                  <a:lnTo>
                    <a:pt x="5231" y="2989"/>
                  </a:lnTo>
                  <a:lnTo>
                    <a:pt x="5217" y="3018"/>
                  </a:lnTo>
                  <a:lnTo>
                    <a:pt x="5198" y="3045"/>
                  </a:lnTo>
                  <a:lnTo>
                    <a:pt x="5177" y="3070"/>
                  </a:lnTo>
                  <a:lnTo>
                    <a:pt x="5152" y="3091"/>
                  </a:lnTo>
                  <a:lnTo>
                    <a:pt x="5125" y="3110"/>
                  </a:lnTo>
                  <a:lnTo>
                    <a:pt x="5096" y="3124"/>
                  </a:lnTo>
                  <a:lnTo>
                    <a:pt x="5065" y="3134"/>
                  </a:lnTo>
                  <a:lnTo>
                    <a:pt x="5033" y="3141"/>
                  </a:lnTo>
                  <a:lnTo>
                    <a:pt x="5000" y="3143"/>
                  </a:lnTo>
                  <a:lnTo>
                    <a:pt x="4967" y="3141"/>
                  </a:lnTo>
                  <a:lnTo>
                    <a:pt x="4935" y="3134"/>
                  </a:lnTo>
                  <a:lnTo>
                    <a:pt x="4904" y="3124"/>
                  </a:lnTo>
                  <a:lnTo>
                    <a:pt x="4875" y="3110"/>
                  </a:lnTo>
                  <a:lnTo>
                    <a:pt x="4848" y="3091"/>
                  </a:lnTo>
                  <a:lnTo>
                    <a:pt x="4823" y="3070"/>
                  </a:lnTo>
                  <a:lnTo>
                    <a:pt x="4802" y="3045"/>
                  </a:lnTo>
                  <a:lnTo>
                    <a:pt x="4783" y="3018"/>
                  </a:lnTo>
                  <a:lnTo>
                    <a:pt x="4769" y="2989"/>
                  </a:lnTo>
                  <a:lnTo>
                    <a:pt x="4759" y="2958"/>
                  </a:lnTo>
                  <a:lnTo>
                    <a:pt x="4752" y="2926"/>
                  </a:lnTo>
                  <a:lnTo>
                    <a:pt x="4750" y="2893"/>
                  </a:lnTo>
                  <a:lnTo>
                    <a:pt x="4750" y="2412"/>
                  </a:lnTo>
                  <a:lnTo>
                    <a:pt x="4691" y="2453"/>
                  </a:lnTo>
                  <a:lnTo>
                    <a:pt x="4669" y="2466"/>
                  </a:lnTo>
                  <a:lnTo>
                    <a:pt x="4527" y="2532"/>
                  </a:lnTo>
                  <a:lnTo>
                    <a:pt x="4506" y="2540"/>
                  </a:lnTo>
                  <a:lnTo>
                    <a:pt x="4351" y="2585"/>
                  </a:lnTo>
                  <a:lnTo>
                    <a:pt x="4331" y="2590"/>
                  </a:lnTo>
                  <a:lnTo>
                    <a:pt x="4166" y="2614"/>
                  </a:lnTo>
                  <a:lnTo>
                    <a:pt x="4148" y="2615"/>
                  </a:lnTo>
                  <a:lnTo>
                    <a:pt x="3975" y="2619"/>
                  </a:lnTo>
                  <a:lnTo>
                    <a:pt x="3958" y="2619"/>
                  </a:lnTo>
                  <a:lnTo>
                    <a:pt x="3779" y="2603"/>
                  </a:lnTo>
                  <a:lnTo>
                    <a:pt x="3764" y="2601"/>
                  </a:lnTo>
                  <a:lnTo>
                    <a:pt x="3582" y="2567"/>
                  </a:lnTo>
                  <a:lnTo>
                    <a:pt x="3569" y="2564"/>
                  </a:lnTo>
                  <a:lnTo>
                    <a:pt x="3385" y="2511"/>
                  </a:lnTo>
                  <a:lnTo>
                    <a:pt x="3373" y="2506"/>
                  </a:lnTo>
                  <a:lnTo>
                    <a:pt x="3190" y="2436"/>
                  </a:lnTo>
                  <a:lnTo>
                    <a:pt x="3178" y="2430"/>
                  </a:lnTo>
                  <a:lnTo>
                    <a:pt x="3000" y="2342"/>
                  </a:lnTo>
                  <a:lnTo>
                    <a:pt x="2988" y="2336"/>
                  </a:lnTo>
                  <a:lnTo>
                    <a:pt x="2815" y="2231"/>
                  </a:lnTo>
                  <a:lnTo>
                    <a:pt x="2799" y="2220"/>
                  </a:lnTo>
                  <a:lnTo>
                    <a:pt x="2785" y="2207"/>
                  </a:lnTo>
                  <a:lnTo>
                    <a:pt x="2772" y="2192"/>
                  </a:lnTo>
                  <a:lnTo>
                    <a:pt x="2762" y="2176"/>
                  </a:lnTo>
                  <a:lnTo>
                    <a:pt x="2754" y="2158"/>
                  </a:lnTo>
                  <a:lnTo>
                    <a:pt x="2748" y="2140"/>
                  </a:lnTo>
                  <a:lnTo>
                    <a:pt x="2744" y="2121"/>
                  </a:lnTo>
                  <a:lnTo>
                    <a:pt x="2743" y="2101"/>
                  </a:lnTo>
                  <a:lnTo>
                    <a:pt x="2744" y="2082"/>
                  </a:lnTo>
                  <a:lnTo>
                    <a:pt x="2748" y="2063"/>
                  </a:lnTo>
                  <a:lnTo>
                    <a:pt x="2755" y="2044"/>
                  </a:lnTo>
                  <a:lnTo>
                    <a:pt x="2823" y="1883"/>
                  </a:lnTo>
                  <a:lnTo>
                    <a:pt x="2834" y="1862"/>
                  </a:lnTo>
                  <a:lnTo>
                    <a:pt x="2924" y="1719"/>
                  </a:lnTo>
                  <a:lnTo>
                    <a:pt x="2939" y="1699"/>
                  </a:lnTo>
                  <a:lnTo>
                    <a:pt x="3048" y="1574"/>
                  </a:lnTo>
                  <a:lnTo>
                    <a:pt x="3065" y="1558"/>
                  </a:lnTo>
                  <a:lnTo>
                    <a:pt x="3192" y="1452"/>
                  </a:lnTo>
                  <a:lnTo>
                    <a:pt x="3211" y="1439"/>
                  </a:lnTo>
                  <a:lnTo>
                    <a:pt x="3353" y="1354"/>
                  </a:lnTo>
                  <a:lnTo>
                    <a:pt x="3373" y="1343"/>
                  </a:lnTo>
                  <a:lnTo>
                    <a:pt x="3528" y="1280"/>
                  </a:lnTo>
                  <a:lnTo>
                    <a:pt x="3549" y="1273"/>
                  </a:lnTo>
                  <a:lnTo>
                    <a:pt x="3714" y="1233"/>
                  </a:lnTo>
                  <a:lnTo>
                    <a:pt x="3736" y="1230"/>
                  </a:lnTo>
                  <a:lnTo>
                    <a:pt x="3908" y="1214"/>
                  </a:lnTo>
                  <a:lnTo>
                    <a:pt x="3930" y="1213"/>
                  </a:lnTo>
                  <a:lnTo>
                    <a:pt x="4109" y="1223"/>
                  </a:lnTo>
                  <a:lnTo>
                    <a:pt x="4130" y="1225"/>
                  </a:lnTo>
                  <a:lnTo>
                    <a:pt x="4312" y="1261"/>
                  </a:lnTo>
                  <a:lnTo>
                    <a:pt x="4332" y="1267"/>
                  </a:lnTo>
                  <a:lnTo>
                    <a:pt x="4515" y="1330"/>
                  </a:lnTo>
                  <a:lnTo>
                    <a:pt x="4534" y="1338"/>
                  </a:lnTo>
                  <a:lnTo>
                    <a:pt x="4716" y="1431"/>
                  </a:lnTo>
                  <a:lnTo>
                    <a:pt x="4733" y="1441"/>
                  </a:lnTo>
                  <a:close/>
                  <a:moveTo>
                    <a:pt x="4530" y="2199"/>
                  </a:moveTo>
                  <a:lnTo>
                    <a:pt x="4635" y="2126"/>
                  </a:lnTo>
                  <a:lnTo>
                    <a:pt x="4725" y="2035"/>
                  </a:lnTo>
                  <a:lnTo>
                    <a:pt x="4750" y="1999"/>
                  </a:lnTo>
                  <a:lnTo>
                    <a:pt x="4750" y="1840"/>
                  </a:lnTo>
                  <a:lnTo>
                    <a:pt x="4751" y="1820"/>
                  </a:lnTo>
                  <a:lnTo>
                    <a:pt x="4735" y="1805"/>
                  </a:lnTo>
                  <a:lnTo>
                    <a:pt x="4572" y="1694"/>
                  </a:lnTo>
                  <a:lnTo>
                    <a:pt x="4408" y="1610"/>
                  </a:lnTo>
                  <a:lnTo>
                    <a:pt x="4244" y="1554"/>
                  </a:lnTo>
                  <a:lnTo>
                    <a:pt x="4082" y="1522"/>
                  </a:lnTo>
                  <a:lnTo>
                    <a:pt x="3925" y="1513"/>
                  </a:lnTo>
                  <a:lnTo>
                    <a:pt x="3774" y="1527"/>
                  </a:lnTo>
                  <a:lnTo>
                    <a:pt x="3631" y="1562"/>
                  </a:lnTo>
                  <a:lnTo>
                    <a:pt x="3497" y="1617"/>
                  </a:lnTo>
                  <a:lnTo>
                    <a:pt x="3375" y="1690"/>
                  </a:lnTo>
                  <a:lnTo>
                    <a:pt x="3266" y="1781"/>
                  </a:lnTo>
                  <a:lnTo>
                    <a:pt x="3172" y="1888"/>
                  </a:lnTo>
                  <a:lnTo>
                    <a:pt x="3095" y="2012"/>
                  </a:lnTo>
                  <a:lnTo>
                    <a:pt x="3082" y="2042"/>
                  </a:lnTo>
                  <a:lnTo>
                    <a:pt x="3138" y="2076"/>
                  </a:lnTo>
                  <a:lnTo>
                    <a:pt x="3305" y="2158"/>
                  </a:lnTo>
                  <a:lnTo>
                    <a:pt x="3475" y="2224"/>
                  </a:lnTo>
                  <a:lnTo>
                    <a:pt x="3645" y="2273"/>
                  </a:lnTo>
                  <a:lnTo>
                    <a:pt x="3813" y="2305"/>
                  </a:lnTo>
                  <a:lnTo>
                    <a:pt x="3976" y="2319"/>
                  </a:lnTo>
                  <a:lnTo>
                    <a:pt x="4131" y="2316"/>
                  </a:lnTo>
                  <a:lnTo>
                    <a:pt x="4277" y="2294"/>
                  </a:lnTo>
                  <a:lnTo>
                    <a:pt x="4411" y="2255"/>
                  </a:lnTo>
                  <a:lnTo>
                    <a:pt x="4530" y="21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830;p25">
            <a:extLst>
              <a:ext uri="{FF2B5EF4-FFF2-40B4-BE49-F238E27FC236}">
                <a16:creationId xmlns:a16="http://schemas.microsoft.com/office/drawing/2014/main" id="{C28784A9-1DB2-43EC-9347-F37DC2DD42D4}"/>
              </a:ext>
            </a:extLst>
          </p:cNvPr>
          <p:cNvGrpSpPr/>
          <p:nvPr/>
        </p:nvGrpSpPr>
        <p:grpSpPr>
          <a:xfrm>
            <a:off x="6359106" y="1759949"/>
            <a:ext cx="633600" cy="633600"/>
            <a:chOff x="6359106" y="1759949"/>
            <a:chExt cx="633600" cy="633600"/>
          </a:xfrm>
          <a:solidFill>
            <a:schemeClr val="bg1"/>
          </a:solidFill>
        </p:grpSpPr>
        <p:sp>
          <p:nvSpPr>
            <p:cNvPr id="214" name="Google Shape;2831;p25">
              <a:extLst>
                <a:ext uri="{FF2B5EF4-FFF2-40B4-BE49-F238E27FC236}">
                  <a16:creationId xmlns:a16="http://schemas.microsoft.com/office/drawing/2014/main" id="{BA45A2CC-9BF9-4A7A-9A7F-87F24729A553}"/>
                </a:ext>
              </a:extLst>
            </p:cNvPr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782"/>
                  </a:moveTo>
                  <a:lnTo>
                    <a:pt x="8647" y="5890"/>
                  </a:lnTo>
                  <a:lnTo>
                    <a:pt x="8640" y="5997"/>
                  </a:lnTo>
                  <a:lnTo>
                    <a:pt x="8627" y="6104"/>
                  </a:lnTo>
                  <a:lnTo>
                    <a:pt x="8609" y="6210"/>
                  </a:lnTo>
                  <a:lnTo>
                    <a:pt x="8586" y="6316"/>
                  </a:lnTo>
                  <a:lnTo>
                    <a:pt x="8558" y="6421"/>
                  </a:lnTo>
                  <a:lnTo>
                    <a:pt x="8526" y="6524"/>
                  </a:lnTo>
                  <a:lnTo>
                    <a:pt x="8488" y="6627"/>
                  </a:lnTo>
                  <a:lnTo>
                    <a:pt x="8445" y="6729"/>
                  </a:lnTo>
                  <a:lnTo>
                    <a:pt x="8398" y="6829"/>
                  </a:lnTo>
                  <a:lnTo>
                    <a:pt x="8346" y="6928"/>
                  </a:lnTo>
                  <a:lnTo>
                    <a:pt x="8289" y="7026"/>
                  </a:lnTo>
                  <a:lnTo>
                    <a:pt x="8227" y="7122"/>
                  </a:lnTo>
                  <a:lnTo>
                    <a:pt x="8161" y="7216"/>
                  </a:lnTo>
                  <a:lnTo>
                    <a:pt x="8090" y="7308"/>
                  </a:lnTo>
                  <a:lnTo>
                    <a:pt x="8015" y="7398"/>
                  </a:lnTo>
                  <a:lnTo>
                    <a:pt x="7936" y="7486"/>
                  </a:lnTo>
                  <a:lnTo>
                    <a:pt x="7853" y="7571"/>
                  </a:lnTo>
                  <a:lnTo>
                    <a:pt x="7766" y="7653"/>
                  </a:lnTo>
                  <a:lnTo>
                    <a:pt x="7676" y="7733"/>
                  </a:lnTo>
                  <a:lnTo>
                    <a:pt x="7581" y="7810"/>
                  </a:lnTo>
                  <a:lnTo>
                    <a:pt x="7483" y="7884"/>
                  </a:lnTo>
                  <a:lnTo>
                    <a:pt x="7382" y="7956"/>
                  </a:lnTo>
                  <a:lnTo>
                    <a:pt x="7277" y="8024"/>
                  </a:lnTo>
                  <a:lnTo>
                    <a:pt x="7168" y="8089"/>
                  </a:lnTo>
                  <a:lnTo>
                    <a:pt x="7057" y="8151"/>
                  </a:lnTo>
                  <a:lnTo>
                    <a:pt x="6942" y="8210"/>
                  </a:lnTo>
                  <a:lnTo>
                    <a:pt x="6825" y="8266"/>
                  </a:lnTo>
                  <a:lnTo>
                    <a:pt x="6705" y="8318"/>
                  </a:lnTo>
                  <a:lnTo>
                    <a:pt x="6583" y="8366"/>
                  </a:lnTo>
                  <a:lnTo>
                    <a:pt x="6459" y="8411"/>
                  </a:lnTo>
                  <a:lnTo>
                    <a:pt x="6333" y="8452"/>
                  </a:lnTo>
                  <a:lnTo>
                    <a:pt x="6205" y="8489"/>
                  </a:lnTo>
                  <a:lnTo>
                    <a:pt x="6076" y="8523"/>
                  </a:lnTo>
                  <a:lnTo>
                    <a:pt x="5945" y="8552"/>
                  </a:lnTo>
                  <a:lnTo>
                    <a:pt x="5813" y="8578"/>
                  </a:lnTo>
                  <a:lnTo>
                    <a:pt x="5679" y="8600"/>
                  </a:lnTo>
                  <a:lnTo>
                    <a:pt x="5545" y="8618"/>
                  </a:lnTo>
                  <a:lnTo>
                    <a:pt x="5410" y="8632"/>
                  </a:lnTo>
                  <a:lnTo>
                    <a:pt x="5274" y="8642"/>
                  </a:lnTo>
                  <a:lnTo>
                    <a:pt x="5137" y="8648"/>
                  </a:lnTo>
                  <a:lnTo>
                    <a:pt x="5000" y="8650"/>
                  </a:lnTo>
                  <a:lnTo>
                    <a:pt x="4863" y="8648"/>
                  </a:lnTo>
                  <a:lnTo>
                    <a:pt x="4726" y="8642"/>
                  </a:lnTo>
                  <a:lnTo>
                    <a:pt x="4590" y="8632"/>
                  </a:lnTo>
                  <a:lnTo>
                    <a:pt x="4455" y="8618"/>
                  </a:lnTo>
                  <a:lnTo>
                    <a:pt x="4321" y="8600"/>
                  </a:lnTo>
                  <a:lnTo>
                    <a:pt x="4187" y="8578"/>
                  </a:lnTo>
                  <a:lnTo>
                    <a:pt x="4055" y="8552"/>
                  </a:lnTo>
                  <a:lnTo>
                    <a:pt x="3924" y="8523"/>
                  </a:lnTo>
                  <a:lnTo>
                    <a:pt x="3795" y="8489"/>
                  </a:lnTo>
                  <a:lnTo>
                    <a:pt x="3667" y="8452"/>
                  </a:lnTo>
                  <a:lnTo>
                    <a:pt x="3541" y="8411"/>
                  </a:lnTo>
                  <a:lnTo>
                    <a:pt x="3417" y="8366"/>
                  </a:lnTo>
                  <a:lnTo>
                    <a:pt x="3295" y="8318"/>
                  </a:lnTo>
                  <a:lnTo>
                    <a:pt x="3175" y="8266"/>
                  </a:lnTo>
                  <a:lnTo>
                    <a:pt x="3058" y="8210"/>
                  </a:lnTo>
                  <a:lnTo>
                    <a:pt x="2943" y="8151"/>
                  </a:lnTo>
                  <a:lnTo>
                    <a:pt x="2832" y="8089"/>
                  </a:lnTo>
                  <a:lnTo>
                    <a:pt x="2723" y="8024"/>
                  </a:lnTo>
                  <a:lnTo>
                    <a:pt x="2618" y="7956"/>
                  </a:lnTo>
                  <a:lnTo>
                    <a:pt x="2517" y="7884"/>
                  </a:lnTo>
                  <a:lnTo>
                    <a:pt x="2419" y="7810"/>
                  </a:lnTo>
                  <a:lnTo>
                    <a:pt x="2324" y="7733"/>
                  </a:lnTo>
                  <a:lnTo>
                    <a:pt x="2234" y="7653"/>
                  </a:lnTo>
                  <a:lnTo>
                    <a:pt x="2147" y="7571"/>
                  </a:lnTo>
                  <a:lnTo>
                    <a:pt x="2064" y="7486"/>
                  </a:lnTo>
                  <a:lnTo>
                    <a:pt x="1985" y="7398"/>
                  </a:lnTo>
                  <a:lnTo>
                    <a:pt x="1910" y="7308"/>
                  </a:lnTo>
                  <a:lnTo>
                    <a:pt x="1839" y="7216"/>
                  </a:lnTo>
                  <a:lnTo>
                    <a:pt x="1773" y="7122"/>
                  </a:lnTo>
                  <a:lnTo>
                    <a:pt x="1711" y="7026"/>
                  </a:lnTo>
                  <a:lnTo>
                    <a:pt x="1654" y="6928"/>
                  </a:lnTo>
                  <a:lnTo>
                    <a:pt x="1602" y="6829"/>
                  </a:lnTo>
                  <a:lnTo>
                    <a:pt x="1555" y="6729"/>
                  </a:lnTo>
                  <a:lnTo>
                    <a:pt x="1512" y="6627"/>
                  </a:lnTo>
                  <a:lnTo>
                    <a:pt x="1474" y="6524"/>
                  </a:lnTo>
                  <a:lnTo>
                    <a:pt x="1442" y="6421"/>
                  </a:lnTo>
                  <a:lnTo>
                    <a:pt x="1414" y="6316"/>
                  </a:lnTo>
                  <a:lnTo>
                    <a:pt x="1391" y="6210"/>
                  </a:lnTo>
                  <a:lnTo>
                    <a:pt x="1373" y="6104"/>
                  </a:lnTo>
                  <a:lnTo>
                    <a:pt x="1360" y="5997"/>
                  </a:lnTo>
                  <a:lnTo>
                    <a:pt x="1353" y="5890"/>
                  </a:lnTo>
                  <a:lnTo>
                    <a:pt x="1350" y="5782"/>
                  </a:lnTo>
                  <a:lnTo>
                    <a:pt x="1353" y="5674"/>
                  </a:lnTo>
                  <a:lnTo>
                    <a:pt x="1360" y="5567"/>
                  </a:lnTo>
                  <a:lnTo>
                    <a:pt x="1373" y="5460"/>
                  </a:lnTo>
                  <a:lnTo>
                    <a:pt x="1391" y="5354"/>
                  </a:lnTo>
                  <a:lnTo>
                    <a:pt x="1414" y="5248"/>
                  </a:lnTo>
                  <a:lnTo>
                    <a:pt x="1442" y="5144"/>
                  </a:lnTo>
                  <a:lnTo>
                    <a:pt x="1474" y="5040"/>
                  </a:lnTo>
                  <a:lnTo>
                    <a:pt x="1512" y="4937"/>
                  </a:lnTo>
                  <a:lnTo>
                    <a:pt x="1555" y="4835"/>
                  </a:lnTo>
                  <a:lnTo>
                    <a:pt x="1602" y="4735"/>
                  </a:lnTo>
                  <a:lnTo>
                    <a:pt x="1654" y="4636"/>
                  </a:lnTo>
                  <a:lnTo>
                    <a:pt x="1711" y="4538"/>
                  </a:lnTo>
                  <a:lnTo>
                    <a:pt x="1773" y="4442"/>
                  </a:lnTo>
                  <a:lnTo>
                    <a:pt x="1839" y="4348"/>
                  </a:lnTo>
                  <a:lnTo>
                    <a:pt x="1910" y="4256"/>
                  </a:lnTo>
                  <a:lnTo>
                    <a:pt x="1985" y="4166"/>
                  </a:lnTo>
                  <a:lnTo>
                    <a:pt x="2064" y="4078"/>
                  </a:lnTo>
                  <a:lnTo>
                    <a:pt x="2147" y="3993"/>
                  </a:lnTo>
                  <a:lnTo>
                    <a:pt x="2234" y="3911"/>
                  </a:lnTo>
                  <a:lnTo>
                    <a:pt x="2324" y="3831"/>
                  </a:lnTo>
                  <a:lnTo>
                    <a:pt x="2419" y="3754"/>
                  </a:lnTo>
                  <a:lnTo>
                    <a:pt x="2517" y="3680"/>
                  </a:lnTo>
                  <a:lnTo>
                    <a:pt x="2618" y="3609"/>
                  </a:lnTo>
                  <a:lnTo>
                    <a:pt x="2723" y="3540"/>
                  </a:lnTo>
                  <a:lnTo>
                    <a:pt x="2832" y="3475"/>
                  </a:lnTo>
                  <a:lnTo>
                    <a:pt x="2943" y="3413"/>
                  </a:lnTo>
                  <a:lnTo>
                    <a:pt x="3058" y="3354"/>
                  </a:lnTo>
                  <a:lnTo>
                    <a:pt x="3175" y="3299"/>
                  </a:lnTo>
                  <a:lnTo>
                    <a:pt x="3295" y="3247"/>
                  </a:lnTo>
                  <a:lnTo>
                    <a:pt x="3417" y="3198"/>
                  </a:lnTo>
                  <a:lnTo>
                    <a:pt x="3541" y="3154"/>
                  </a:lnTo>
                  <a:lnTo>
                    <a:pt x="3667" y="3112"/>
                  </a:lnTo>
                  <a:lnTo>
                    <a:pt x="3795" y="3075"/>
                  </a:lnTo>
                  <a:lnTo>
                    <a:pt x="3924" y="3042"/>
                  </a:lnTo>
                  <a:lnTo>
                    <a:pt x="4055" y="3012"/>
                  </a:lnTo>
                  <a:lnTo>
                    <a:pt x="4187" y="2986"/>
                  </a:lnTo>
                  <a:lnTo>
                    <a:pt x="4321" y="2964"/>
                  </a:lnTo>
                  <a:lnTo>
                    <a:pt x="4455" y="2946"/>
                  </a:lnTo>
                  <a:lnTo>
                    <a:pt x="4590" y="2932"/>
                  </a:lnTo>
                  <a:lnTo>
                    <a:pt x="4726" y="2922"/>
                  </a:lnTo>
                  <a:lnTo>
                    <a:pt x="4863" y="2916"/>
                  </a:lnTo>
                  <a:lnTo>
                    <a:pt x="5000" y="2914"/>
                  </a:lnTo>
                  <a:lnTo>
                    <a:pt x="5137" y="2916"/>
                  </a:lnTo>
                  <a:lnTo>
                    <a:pt x="5274" y="2922"/>
                  </a:lnTo>
                  <a:lnTo>
                    <a:pt x="5410" y="2932"/>
                  </a:lnTo>
                  <a:lnTo>
                    <a:pt x="5545" y="2946"/>
                  </a:lnTo>
                  <a:lnTo>
                    <a:pt x="5679" y="2964"/>
                  </a:lnTo>
                  <a:lnTo>
                    <a:pt x="5813" y="2986"/>
                  </a:lnTo>
                  <a:lnTo>
                    <a:pt x="5945" y="3012"/>
                  </a:lnTo>
                  <a:lnTo>
                    <a:pt x="6076" y="3042"/>
                  </a:lnTo>
                  <a:lnTo>
                    <a:pt x="6205" y="3075"/>
                  </a:lnTo>
                  <a:lnTo>
                    <a:pt x="6333" y="3112"/>
                  </a:lnTo>
                  <a:lnTo>
                    <a:pt x="6459" y="3154"/>
                  </a:lnTo>
                  <a:lnTo>
                    <a:pt x="6583" y="3198"/>
                  </a:lnTo>
                  <a:lnTo>
                    <a:pt x="6705" y="3247"/>
                  </a:lnTo>
                  <a:lnTo>
                    <a:pt x="6825" y="3299"/>
                  </a:lnTo>
                  <a:lnTo>
                    <a:pt x="6942" y="3354"/>
                  </a:lnTo>
                  <a:lnTo>
                    <a:pt x="7057" y="3413"/>
                  </a:lnTo>
                  <a:lnTo>
                    <a:pt x="7168" y="3475"/>
                  </a:lnTo>
                  <a:lnTo>
                    <a:pt x="7277" y="3540"/>
                  </a:lnTo>
                  <a:lnTo>
                    <a:pt x="7382" y="3609"/>
                  </a:lnTo>
                  <a:lnTo>
                    <a:pt x="7483" y="3680"/>
                  </a:lnTo>
                  <a:lnTo>
                    <a:pt x="7581" y="3754"/>
                  </a:lnTo>
                  <a:lnTo>
                    <a:pt x="7676" y="3831"/>
                  </a:lnTo>
                  <a:lnTo>
                    <a:pt x="7766" y="3911"/>
                  </a:lnTo>
                  <a:lnTo>
                    <a:pt x="7853" y="3993"/>
                  </a:lnTo>
                  <a:lnTo>
                    <a:pt x="7936" y="4078"/>
                  </a:lnTo>
                  <a:lnTo>
                    <a:pt x="8015" y="4166"/>
                  </a:lnTo>
                  <a:lnTo>
                    <a:pt x="8090" y="4256"/>
                  </a:lnTo>
                  <a:lnTo>
                    <a:pt x="8161" y="4348"/>
                  </a:lnTo>
                  <a:lnTo>
                    <a:pt x="8227" y="4442"/>
                  </a:lnTo>
                  <a:lnTo>
                    <a:pt x="8289" y="4538"/>
                  </a:lnTo>
                  <a:lnTo>
                    <a:pt x="8346" y="4636"/>
                  </a:lnTo>
                  <a:lnTo>
                    <a:pt x="8398" y="4735"/>
                  </a:lnTo>
                  <a:lnTo>
                    <a:pt x="8445" y="4835"/>
                  </a:lnTo>
                  <a:lnTo>
                    <a:pt x="8488" y="4937"/>
                  </a:lnTo>
                  <a:lnTo>
                    <a:pt x="8526" y="5040"/>
                  </a:lnTo>
                  <a:lnTo>
                    <a:pt x="8558" y="5144"/>
                  </a:lnTo>
                  <a:lnTo>
                    <a:pt x="8586" y="5248"/>
                  </a:lnTo>
                  <a:lnTo>
                    <a:pt x="8609" y="5354"/>
                  </a:lnTo>
                  <a:lnTo>
                    <a:pt x="8627" y="5460"/>
                  </a:lnTo>
                  <a:lnTo>
                    <a:pt x="8640" y="5567"/>
                  </a:lnTo>
                  <a:lnTo>
                    <a:pt x="8647" y="5674"/>
                  </a:lnTo>
                  <a:lnTo>
                    <a:pt x="8650" y="57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832;p25">
              <a:extLst>
                <a:ext uri="{FF2B5EF4-FFF2-40B4-BE49-F238E27FC236}">
                  <a16:creationId xmlns:a16="http://schemas.microsoft.com/office/drawing/2014/main" id="{EAD12B1B-508F-4110-AEFA-008A8901B03B}"/>
                </a:ext>
              </a:extLst>
            </p:cNvPr>
            <p:cNvSpPr/>
            <p:nvPr/>
          </p:nvSpPr>
          <p:spPr>
            <a:xfrm>
              <a:off x="6359106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1" y="1799"/>
                  </a:moveTo>
                  <a:lnTo>
                    <a:pt x="5254" y="1829"/>
                  </a:lnTo>
                  <a:lnTo>
                    <a:pt x="5250" y="1880"/>
                  </a:lnTo>
                  <a:lnTo>
                    <a:pt x="5250" y="2671"/>
                  </a:lnTo>
                  <a:lnTo>
                    <a:pt x="5285" y="2672"/>
                  </a:lnTo>
                  <a:lnTo>
                    <a:pt x="5292" y="2673"/>
                  </a:lnTo>
                  <a:lnTo>
                    <a:pt x="5428" y="2683"/>
                  </a:lnTo>
                  <a:lnTo>
                    <a:pt x="5436" y="2684"/>
                  </a:lnTo>
                  <a:lnTo>
                    <a:pt x="5571" y="2698"/>
                  </a:lnTo>
                  <a:lnTo>
                    <a:pt x="5578" y="2698"/>
                  </a:lnTo>
                  <a:lnTo>
                    <a:pt x="5713" y="2716"/>
                  </a:lnTo>
                  <a:lnTo>
                    <a:pt x="5720" y="2718"/>
                  </a:lnTo>
                  <a:lnTo>
                    <a:pt x="5853" y="2740"/>
                  </a:lnTo>
                  <a:lnTo>
                    <a:pt x="5861" y="2741"/>
                  </a:lnTo>
                  <a:lnTo>
                    <a:pt x="5993" y="2767"/>
                  </a:lnTo>
                  <a:lnTo>
                    <a:pt x="6000" y="2768"/>
                  </a:lnTo>
                  <a:lnTo>
                    <a:pt x="6131" y="2798"/>
                  </a:lnTo>
                  <a:lnTo>
                    <a:pt x="6138" y="2800"/>
                  </a:lnTo>
                  <a:lnTo>
                    <a:pt x="6268" y="2833"/>
                  </a:lnTo>
                  <a:lnTo>
                    <a:pt x="6275" y="2835"/>
                  </a:lnTo>
                  <a:lnTo>
                    <a:pt x="6403" y="2872"/>
                  </a:lnTo>
                  <a:lnTo>
                    <a:pt x="6410" y="2875"/>
                  </a:lnTo>
                  <a:lnTo>
                    <a:pt x="6536" y="2916"/>
                  </a:lnTo>
                  <a:lnTo>
                    <a:pt x="6543" y="2918"/>
                  </a:lnTo>
                  <a:lnTo>
                    <a:pt x="6668" y="2963"/>
                  </a:lnTo>
                  <a:lnTo>
                    <a:pt x="6675" y="2966"/>
                  </a:lnTo>
                  <a:lnTo>
                    <a:pt x="6797" y="3014"/>
                  </a:lnTo>
                  <a:lnTo>
                    <a:pt x="6805" y="3018"/>
                  </a:lnTo>
                  <a:lnTo>
                    <a:pt x="6925" y="3070"/>
                  </a:lnTo>
                  <a:lnTo>
                    <a:pt x="6932" y="3073"/>
                  </a:lnTo>
                  <a:lnTo>
                    <a:pt x="7049" y="3128"/>
                  </a:lnTo>
                  <a:lnTo>
                    <a:pt x="7057" y="3132"/>
                  </a:lnTo>
                  <a:lnTo>
                    <a:pt x="7171" y="3191"/>
                  </a:lnTo>
                  <a:lnTo>
                    <a:pt x="7179" y="3195"/>
                  </a:lnTo>
                  <a:lnTo>
                    <a:pt x="7290" y="3257"/>
                  </a:lnTo>
                  <a:lnTo>
                    <a:pt x="7297" y="3261"/>
                  </a:lnTo>
                  <a:lnTo>
                    <a:pt x="7406" y="3326"/>
                  </a:lnTo>
                  <a:lnTo>
                    <a:pt x="7413" y="3331"/>
                  </a:lnTo>
                  <a:lnTo>
                    <a:pt x="7518" y="3399"/>
                  </a:lnTo>
                  <a:lnTo>
                    <a:pt x="7525" y="3404"/>
                  </a:lnTo>
                  <a:lnTo>
                    <a:pt x="7627" y="3475"/>
                  </a:lnTo>
                  <a:lnTo>
                    <a:pt x="7634" y="3481"/>
                  </a:lnTo>
                  <a:lnTo>
                    <a:pt x="7732" y="3555"/>
                  </a:lnTo>
                  <a:lnTo>
                    <a:pt x="7739" y="3560"/>
                  </a:lnTo>
                  <a:lnTo>
                    <a:pt x="7834" y="3637"/>
                  </a:lnTo>
                  <a:lnTo>
                    <a:pt x="7841" y="3643"/>
                  </a:lnTo>
                  <a:lnTo>
                    <a:pt x="7931" y="3723"/>
                  </a:lnTo>
                  <a:lnTo>
                    <a:pt x="7938" y="3729"/>
                  </a:lnTo>
                  <a:lnTo>
                    <a:pt x="8025" y="3812"/>
                  </a:lnTo>
                  <a:lnTo>
                    <a:pt x="8032" y="3819"/>
                  </a:lnTo>
                  <a:lnTo>
                    <a:pt x="8115" y="3904"/>
                  </a:lnTo>
                  <a:lnTo>
                    <a:pt x="8122" y="3911"/>
                  </a:lnTo>
                  <a:lnTo>
                    <a:pt x="8201" y="3998"/>
                  </a:lnTo>
                  <a:lnTo>
                    <a:pt x="8207" y="4006"/>
                  </a:lnTo>
                  <a:lnTo>
                    <a:pt x="8282" y="4096"/>
                  </a:lnTo>
                  <a:lnTo>
                    <a:pt x="8289" y="4104"/>
                  </a:lnTo>
                  <a:lnTo>
                    <a:pt x="8359" y="4196"/>
                  </a:lnTo>
                  <a:lnTo>
                    <a:pt x="8366" y="4204"/>
                  </a:lnTo>
                  <a:lnTo>
                    <a:pt x="8432" y="4299"/>
                  </a:lnTo>
                  <a:lnTo>
                    <a:pt x="8438" y="4307"/>
                  </a:lnTo>
                  <a:lnTo>
                    <a:pt x="8499" y="4403"/>
                  </a:lnTo>
                  <a:lnTo>
                    <a:pt x="8505" y="4412"/>
                  </a:lnTo>
                  <a:lnTo>
                    <a:pt x="8562" y="4510"/>
                  </a:lnTo>
                  <a:lnTo>
                    <a:pt x="8567" y="4519"/>
                  </a:lnTo>
                  <a:lnTo>
                    <a:pt x="8619" y="4619"/>
                  </a:lnTo>
                  <a:lnTo>
                    <a:pt x="8624" y="4628"/>
                  </a:lnTo>
                  <a:lnTo>
                    <a:pt x="8671" y="4729"/>
                  </a:lnTo>
                  <a:lnTo>
                    <a:pt x="8676" y="4739"/>
                  </a:lnTo>
                  <a:lnTo>
                    <a:pt x="8718" y="4841"/>
                  </a:lnTo>
                  <a:lnTo>
                    <a:pt x="8723" y="4851"/>
                  </a:lnTo>
                  <a:lnTo>
                    <a:pt x="8760" y="4954"/>
                  </a:lnTo>
                  <a:lnTo>
                    <a:pt x="8764" y="4965"/>
                  </a:lnTo>
                  <a:lnTo>
                    <a:pt x="8797" y="5068"/>
                  </a:lnTo>
                  <a:lnTo>
                    <a:pt x="8800" y="5079"/>
                  </a:lnTo>
                  <a:lnTo>
                    <a:pt x="8828" y="5184"/>
                  </a:lnTo>
                  <a:lnTo>
                    <a:pt x="8830" y="5195"/>
                  </a:lnTo>
                  <a:lnTo>
                    <a:pt x="8853" y="5301"/>
                  </a:lnTo>
                  <a:lnTo>
                    <a:pt x="8856" y="5313"/>
                  </a:lnTo>
                  <a:lnTo>
                    <a:pt x="8873" y="5419"/>
                  </a:lnTo>
                  <a:lnTo>
                    <a:pt x="8875" y="5430"/>
                  </a:lnTo>
                  <a:lnTo>
                    <a:pt x="8888" y="5537"/>
                  </a:lnTo>
                  <a:lnTo>
                    <a:pt x="8889" y="5549"/>
                  </a:lnTo>
                  <a:lnTo>
                    <a:pt x="8897" y="5656"/>
                  </a:lnTo>
                  <a:lnTo>
                    <a:pt x="8897" y="5668"/>
                  </a:lnTo>
                  <a:lnTo>
                    <a:pt x="8900" y="5776"/>
                  </a:lnTo>
                  <a:lnTo>
                    <a:pt x="8900" y="5788"/>
                  </a:lnTo>
                  <a:lnTo>
                    <a:pt x="8897" y="5896"/>
                  </a:lnTo>
                  <a:lnTo>
                    <a:pt x="8897" y="5908"/>
                  </a:lnTo>
                  <a:lnTo>
                    <a:pt x="8889" y="6015"/>
                  </a:lnTo>
                  <a:lnTo>
                    <a:pt x="8888" y="6027"/>
                  </a:lnTo>
                  <a:lnTo>
                    <a:pt x="8875" y="6134"/>
                  </a:lnTo>
                  <a:lnTo>
                    <a:pt x="8873" y="6146"/>
                  </a:lnTo>
                  <a:lnTo>
                    <a:pt x="8856" y="6252"/>
                  </a:lnTo>
                  <a:lnTo>
                    <a:pt x="8853" y="6263"/>
                  </a:lnTo>
                  <a:lnTo>
                    <a:pt x="8830" y="6369"/>
                  </a:lnTo>
                  <a:lnTo>
                    <a:pt x="8828" y="6380"/>
                  </a:lnTo>
                  <a:lnTo>
                    <a:pt x="8800" y="6485"/>
                  </a:lnTo>
                  <a:lnTo>
                    <a:pt x="8797" y="6496"/>
                  </a:lnTo>
                  <a:lnTo>
                    <a:pt x="8764" y="6600"/>
                  </a:lnTo>
                  <a:lnTo>
                    <a:pt x="8760" y="6611"/>
                  </a:lnTo>
                  <a:lnTo>
                    <a:pt x="8723" y="6713"/>
                  </a:lnTo>
                  <a:lnTo>
                    <a:pt x="8718" y="6724"/>
                  </a:lnTo>
                  <a:lnTo>
                    <a:pt x="8676" y="6825"/>
                  </a:lnTo>
                  <a:lnTo>
                    <a:pt x="8671" y="6836"/>
                  </a:lnTo>
                  <a:lnTo>
                    <a:pt x="8624" y="6936"/>
                  </a:lnTo>
                  <a:lnTo>
                    <a:pt x="8619" y="6946"/>
                  </a:lnTo>
                  <a:lnTo>
                    <a:pt x="8567" y="7045"/>
                  </a:lnTo>
                  <a:lnTo>
                    <a:pt x="8562" y="7054"/>
                  </a:lnTo>
                  <a:lnTo>
                    <a:pt x="8505" y="7152"/>
                  </a:lnTo>
                  <a:lnTo>
                    <a:pt x="8499" y="7161"/>
                  </a:lnTo>
                  <a:lnTo>
                    <a:pt x="8438" y="7257"/>
                  </a:lnTo>
                  <a:lnTo>
                    <a:pt x="8432" y="7265"/>
                  </a:lnTo>
                  <a:lnTo>
                    <a:pt x="8366" y="7360"/>
                  </a:lnTo>
                  <a:lnTo>
                    <a:pt x="8359" y="7368"/>
                  </a:lnTo>
                  <a:lnTo>
                    <a:pt x="8289" y="7460"/>
                  </a:lnTo>
                  <a:lnTo>
                    <a:pt x="8282" y="7468"/>
                  </a:lnTo>
                  <a:lnTo>
                    <a:pt x="8207" y="7558"/>
                  </a:lnTo>
                  <a:lnTo>
                    <a:pt x="8201" y="7566"/>
                  </a:lnTo>
                  <a:lnTo>
                    <a:pt x="8122" y="7653"/>
                  </a:lnTo>
                  <a:lnTo>
                    <a:pt x="8115" y="7660"/>
                  </a:lnTo>
                  <a:lnTo>
                    <a:pt x="8032" y="7745"/>
                  </a:lnTo>
                  <a:lnTo>
                    <a:pt x="8025" y="7752"/>
                  </a:lnTo>
                  <a:lnTo>
                    <a:pt x="7938" y="7835"/>
                  </a:lnTo>
                  <a:lnTo>
                    <a:pt x="7931" y="7841"/>
                  </a:lnTo>
                  <a:lnTo>
                    <a:pt x="7841" y="7921"/>
                  </a:lnTo>
                  <a:lnTo>
                    <a:pt x="7834" y="7927"/>
                  </a:lnTo>
                  <a:lnTo>
                    <a:pt x="7739" y="8004"/>
                  </a:lnTo>
                  <a:lnTo>
                    <a:pt x="7732" y="8009"/>
                  </a:lnTo>
                  <a:lnTo>
                    <a:pt x="7634" y="8084"/>
                  </a:lnTo>
                  <a:lnTo>
                    <a:pt x="7627" y="8089"/>
                  </a:lnTo>
                  <a:lnTo>
                    <a:pt x="7525" y="8160"/>
                  </a:lnTo>
                  <a:lnTo>
                    <a:pt x="7518" y="8165"/>
                  </a:lnTo>
                  <a:lnTo>
                    <a:pt x="7413" y="8233"/>
                  </a:lnTo>
                  <a:lnTo>
                    <a:pt x="7406" y="8238"/>
                  </a:lnTo>
                  <a:lnTo>
                    <a:pt x="7298" y="8303"/>
                  </a:lnTo>
                  <a:lnTo>
                    <a:pt x="7290" y="8308"/>
                  </a:lnTo>
                  <a:lnTo>
                    <a:pt x="7179" y="8370"/>
                  </a:lnTo>
                  <a:lnTo>
                    <a:pt x="7171" y="8374"/>
                  </a:lnTo>
                  <a:lnTo>
                    <a:pt x="7057" y="8433"/>
                  </a:lnTo>
                  <a:lnTo>
                    <a:pt x="7050" y="8436"/>
                  </a:lnTo>
                  <a:lnTo>
                    <a:pt x="6932" y="8492"/>
                  </a:lnTo>
                  <a:lnTo>
                    <a:pt x="6924" y="8495"/>
                  </a:lnTo>
                  <a:lnTo>
                    <a:pt x="6804" y="8547"/>
                  </a:lnTo>
                  <a:lnTo>
                    <a:pt x="6797" y="8550"/>
                  </a:lnTo>
                  <a:lnTo>
                    <a:pt x="6675" y="8599"/>
                  </a:lnTo>
                  <a:lnTo>
                    <a:pt x="6667" y="8602"/>
                  </a:lnTo>
                  <a:lnTo>
                    <a:pt x="6543" y="8646"/>
                  </a:lnTo>
                  <a:lnTo>
                    <a:pt x="6536" y="8649"/>
                  </a:lnTo>
                  <a:lnTo>
                    <a:pt x="6410" y="8690"/>
                  </a:lnTo>
                  <a:lnTo>
                    <a:pt x="6403" y="8692"/>
                  </a:lnTo>
                  <a:lnTo>
                    <a:pt x="6275" y="8729"/>
                  </a:lnTo>
                  <a:lnTo>
                    <a:pt x="6267" y="8731"/>
                  </a:lnTo>
                  <a:lnTo>
                    <a:pt x="6138" y="8765"/>
                  </a:lnTo>
                  <a:lnTo>
                    <a:pt x="6131" y="8766"/>
                  </a:lnTo>
                  <a:lnTo>
                    <a:pt x="6000" y="8796"/>
                  </a:lnTo>
                  <a:lnTo>
                    <a:pt x="5993" y="8797"/>
                  </a:lnTo>
                  <a:lnTo>
                    <a:pt x="5861" y="8823"/>
                  </a:lnTo>
                  <a:lnTo>
                    <a:pt x="5853" y="8825"/>
                  </a:lnTo>
                  <a:lnTo>
                    <a:pt x="5720" y="8846"/>
                  </a:lnTo>
                  <a:lnTo>
                    <a:pt x="5713" y="8848"/>
                  </a:lnTo>
                  <a:lnTo>
                    <a:pt x="5578" y="8866"/>
                  </a:lnTo>
                  <a:lnTo>
                    <a:pt x="5571" y="8866"/>
                  </a:lnTo>
                  <a:lnTo>
                    <a:pt x="5436" y="8880"/>
                  </a:lnTo>
                  <a:lnTo>
                    <a:pt x="5428" y="8881"/>
                  </a:lnTo>
                  <a:lnTo>
                    <a:pt x="5292" y="8891"/>
                  </a:lnTo>
                  <a:lnTo>
                    <a:pt x="5285" y="8892"/>
                  </a:lnTo>
                  <a:lnTo>
                    <a:pt x="5148" y="8898"/>
                  </a:lnTo>
                  <a:lnTo>
                    <a:pt x="5141" y="8898"/>
                  </a:lnTo>
                  <a:lnTo>
                    <a:pt x="5004" y="8900"/>
                  </a:lnTo>
                  <a:lnTo>
                    <a:pt x="4996" y="8900"/>
                  </a:lnTo>
                  <a:lnTo>
                    <a:pt x="4859" y="8898"/>
                  </a:lnTo>
                  <a:lnTo>
                    <a:pt x="4852" y="8898"/>
                  </a:lnTo>
                  <a:lnTo>
                    <a:pt x="4715" y="8892"/>
                  </a:lnTo>
                  <a:lnTo>
                    <a:pt x="4708" y="8891"/>
                  </a:lnTo>
                  <a:lnTo>
                    <a:pt x="4572" y="8881"/>
                  </a:lnTo>
                  <a:lnTo>
                    <a:pt x="4564" y="8880"/>
                  </a:lnTo>
                  <a:lnTo>
                    <a:pt x="4429" y="8866"/>
                  </a:lnTo>
                  <a:lnTo>
                    <a:pt x="4422" y="8866"/>
                  </a:lnTo>
                  <a:lnTo>
                    <a:pt x="4287" y="8848"/>
                  </a:lnTo>
                  <a:lnTo>
                    <a:pt x="4280" y="8846"/>
                  </a:lnTo>
                  <a:lnTo>
                    <a:pt x="4147" y="8825"/>
                  </a:lnTo>
                  <a:lnTo>
                    <a:pt x="4139" y="8823"/>
                  </a:lnTo>
                  <a:lnTo>
                    <a:pt x="4007" y="8797"/>
                  </a:lnTo>
                  <a:lnTo>
                    <a:pt x="4000" y="8796"/>
                  </a:lnTo>
                  <a:lnTo>
                    <a:pt x="3869" y="8766"/>
                  </a:lnTo>
                  <a:lnTo>
                    <a:pt x="3862" y="8765"/>
                  </a:lnTo>
                  <a:lnTo>
                    <a:pt x="3733" y="8731"/>
                  </a:lnTo>
                  <a:lnTo>
                    <a:pt x="3725" y="8729"/>
                  </a:lnTo>
                  <a:lnTo>
                    <a:pt x="3597" y="8692"/>
                  </a:lnTo>
                  <a:lnTo>
                    <a:pt x="3590" y="8690"/>
                  </a:lnTo>
                  <a:lnTo>
                    <a:pt x="3464" y="8649"/>
                  </a:lnTo>
                  <a:lnTo>
                    <a:pt x="3457" y="8646"/>
                  </a:lnTo>
                  <a:lnTo>
                    <a:pt x="3333" y="8602"/>
                  </a:lnTo>
                  <a:lnTo>
                    <a:pt x="3325" y="8599"/>
                  </a:lnTo>
                  <a:lnTo>
                    <a:pt x="3203" y="8550"/>
                  </a:lnTo>
                  <a:lnTo>
                    <a:pt x="3196" y="8547"/>
                  </a:lnTo>
                  <a:lnTo>
                    <a:pt x="3076" y="8495"/>
                  </a:lnTo>
                  <a:lnTo>
                    <a:pt x="3068" y="8492"/>
                  </a:lnTo>
                  <a:lnTo>
                    <a:pt x="2950" y="8436"/>
                  </a:lnTo>
                  <a:lnTo>
                    <a:pt x="2943" y="8433"/>
                  </a:lnTo>
                  <a:lnTo>
                    <a:pt x="2829" y="8374"/>
                  </a:lnTo>
                  <a:lnTo>
                    <a:pt x="2821" y="8370"/>
                  </a:lnTo>
                  <a:lnTo>
                    <a:pt x="2710" y="8308"/>
                  </a:lnTo>
                  <a:lnTo>
                    <a:pt x="2702" y="8303"/>
                  </a:lnTo>
                  <a:lnTo>
                    <a:pt x="2594" y="8238"/>
                  </a:lnTo>
                  <a:lnTo>
                    <a:pt x="2587" y="8233"/>
                  </a:lnTo>
                  <a:lnTo>
                    <a:pt x="2482" y="8165"/>
                  </a:lnTo>
                  <a:lnTo>
                    <a:pt x="2475" y="8160"/>
                  </a:lnTo>
                  <a:lnTo>
                    <a:pt x="2373" y="8089"/>
                  </a:lnTo>
                  <a:lnTo>
                    <a:pt x="2366" y="8084"/>
                  </a:lnTo>
                  <a:lnTo>
                    <a:pt x="2268" y="8009"/>
                  </a:lnTo>
                  <a:lnTo>
                    <a:pt x="2261" y="8004"/>
                  </a:lnTo>
                  <a:lnTo>
                    <a:pt x="2166" y="7927"/>
                  </a:lnTo>
                  <a:lnTo>
                    <a:pt x="2159" y="7921"/>
                  </a:lnTo>
                  <a:lnTo>
                    <a:pt x="2069" y="7841"/>
                  </a:lnTo>
                  <a:lnTo>
                    <a:pt x="2062" y="7835"/>
                  </a:lnTo>
                  <a:lnTo>
                    <a:pt x="1975" y="7752"/>
                  </a:lnTo>
                  <a:lnTo>
                    <a:pt x="1968" y="7745"/>
                  </a:lnTo>
                  <a:lnTo>
                    <a:pt x="1885" y="7660"/>
                  </a:lnTo>
                  <a:lnTo>
                    <a:pt x="1878" y="7653"/>
                  </a:lnTo>
                  <a:lnTo>
                    <a:pt x="1799" y="7566"/>
                  </a:lnTo>
                  <a:lnTo>
                    <a:pt x="1793" y="7558"/>
                  </a:lnTo>
                  <a:lnTo>
                    <a:pt x="1718" y="7468"/>
                  </a:lnTo>
                  <a:lnTo>
                    <a:pt x="1711" y="7460"/>
                  </a:lnTo>
                  <a:lnTo>
                    <a:pt x="1641" y="7368"/>
                  </a:lnTo>
                  <a:lnTo>
                    <a:pt x="1634" y="7360"/>
                  </a:lnTo>
                  <a:lnTo>
                    <a:pt x="1568" y="7265"/>
                  </a:lnTo>
                  <a:lnTo>
                    <a:pt x="1562" y="7257"/>
                  </a:lnTo>
                  <a:lnTo>
                    <a:pt x="1501" y="7161"/>
                  </a:lnTo>
                  <a:lnTo>
                    <a:pt x="1495" y="7152"/>
                  </a:lnTo>
                  <a:lnTo>
                    <a:pt x="1438" y="7054"/>
                  </a:lnTo>
                  <a:lnTo>
                    <a:pt x="1433" y="7045"/>
                  </a:lnTo>
                  <a:lnTo>
                    <a:pt x="1381" y="6946"/>
                  </a:lnTo>
                  <a:lnTo>
                    <a:pt x="1376" y="6936"/>
                  </a:lnTo>
                  <a:lnTo>
                    <a:pt x="1329" y="6836"/>
                  </a:lnTo>
                  <a:lnTo>
                    <a:pt x="1324" y="6825"/>
                  </a:lnTo>
                  <a:lnTo>
                    <a:pt x="1282" y="6724"/>
                  </a:lnTo>
                  <a:lnTo>
                    <a:pt x="1277" y="6713"/>
                  </a:lnTo>
                  <a:lnTo>
                    <a:pt x="1240" y="6611"/>
                  </a:lnTo>
                  <a:lnTo>
                    <a:pt x="1236" y="6600"/>
                  </a:lnTo>
                  <a:lnTo>
                    <a:pt x="1203" y="6496"/>
                  </a:lnTo>
                  <a:lnTo>
                    <a:pt x="1200" y="6485"/>
                  </a:lnTo>
                  <a:lnTo>
                    <a:pt x="1172" y="6380"/>
                  </a:lnTo>
                  <a:lnTo>
                    <a:pt x="1170" y="6369"/>
                  </a:lnTo>
                  <a:lnTo>
                    <a:pt x="1147" y="6263"/>
                  </a:lnTo>
                  <a:lnTo>
                    <a:pt x="1144" y="6252"/>
                  </a:lnTo>
                  <a:lnTo>
                    <a:pt x="1127" y="6146"/>
                  </a:lnTo>
                  <a:lnTo>
                    <a:pt x="1125" y="6134"/>
                  </a:lnTo>
                  <a:lnTo>
                    <a:pt x="1112" y="6027"/>
                  </a:lnTo>
                  <a:lnTo>
                    <a:pt x="1111" y="6015"/>
                  </a:lnTo>
                  <a:lnTo>
                    <a:pt x="1103" y="5908"/>
                  </a:lnTo>
                  <a:lnTo>
                    <a:pt x="1103" y="5896"/>
                  </a:lnTo>
                  <a:lnTo>
                    <a:pt x="1100" y="5788"/>
                  </a:lnTo>
                  <a:lnTo>
                    <a:pt x="1100" y="5776"/>
                  </a:lnTo>
                  <a:lnTo>
                    <a:pt x="1103" y="5668"/>
                  </a:lnTo>
                  <a:lnTo>
                    <a:pt x="1103" y="5656"/>
                  </a:lnTo>
                  <a:lnTo>
                    <a:pt x="1111" y="5549"/>
                  </a:lnTo>
                  <a:lnTo>
                    <a:pt x="1112" y="5537"/>
                  </a:lnTo>
                  <a:lnTo>
                    <a:pt x="1125" y="5430"/>
                  </a:lnTo>
                  <a:lnTo>
                    <a:pt x="1127" y="5419"/>
                  </a:lnTo>
                  <a:lnTo>
                    <a:pt x="1144" y="5313"/>
                  </a:lnTo>
                  <a:lnTo>
                    <a:pt x="1147" y="5301"/>
                  </a:lnTo>
                  <a:lnTo>
                    <a:pt x="1170" y="5195"/>
                  </a:lnTo>
                  <a:lnTo>
                    <a:pt x="1172" y="5184"/>
                  </a:lnTo>
                  <a:lnTo>
                    <a:pt x="1200" y="5079"/>
                  </a:lnTo>
                  <a:lnTo>
                    <a:pt x="1203" y="5068"/>
                  </a:lnTo>
                  <a:lnTo>
                    <a:pt x="1236" y="4965"/>
                  </a:lnTo>
                  <a:lnTo>
                    <a:pt x="1240" y="4954"/>
                  </a:lnTo>
                  <a:lnTo>
                    <a:pt x="1277" y="4851"/>
                  </a:lnTo>
                  <a:lnTo>
                    <a:pt x="1282" y="4841"/>
                  </a:lnTo>
                  <a:lnTo>
                    <a:pt x="1324" y="4739"/>
                  </a:lnTo>
                  <a:lnTo>
                    <a:pt x="1329" y="4729"/>
                  </a:lnTo>
                  <a:lnTo>
                    <a:pt x="1376" y="4628"/>
                  </a:lnTo>
                  <a:lnTo>
                    <a:pt x="1381" y="4619"/>
                  </a:lnTo>
                  <a:lnTo>
                    <a:pt x="1433" y="4519"/>
                  </a:lnTo>
                  <a:lnTo>
                    <a:pt x="1438" y="4510"/>
                  </a:lnTo>
                  <a:lnTo>
                    <a:pt x="1495" y="4412"/>
                  </a:lnTo>
                  <a:lnTo>
                    <a:pt x="1501" y="4403"/>
                  </a:lnTo>
                  <a:lnTo>
                    <a:pt x="1562" y="4307"/>
                  </a:lnTo>
                  <a:lnTo>
                    <a:pt x="1568" y="4299"/>
                  </a:lnTo>
                  <a:lnTo>
                    <a:pt x="1634" y="4204"/>
                  </a:lnTo>
                  <a:lnTo>
                    <a:pt x="1641" y="4196"/>
                  </a:lnTo>
                  <a:lnTo>
                    <a:pt x="1711" y="4104"/>
                  </a:lnTo>
                  <a:lnTo>
                    <a:pt x="1718" y="4096"/>
                  </a:lnTo>
                  <a:lnTo>
                    <a:pt x="1793" y="4006"/>
                  </a:lnTo>
                  <a:lnTo>
                    <a:pt x="1799" y="3998"/>
                  </a:lnTo>
                  <a:lnTo>
                    <a:pt x="1878" y="3911"/>
                  </a:lnTo>
                  <a:lnTo>
                    <a:pt x="1885" y="3904"/>
                  </a:lnTo>
                  <a:lnTo>
                    <a:pt x="1968" y="3819"/>
                  </a:lnTo>
                  <a:lnTo>
                    <a:pt x="1975" y="3812"/>
                  </a:lnTo>
                  <a:lnTo>
                    <a:pt x="2062" y="3729"/>
                  </a:lnTo>
                  <a:lnTo>
                    <a:pt x="2069" y="3723"/>
                  </a:lnTo>
                  <a:lnTo>
                    <a:pt x="2159" y="3643"/>
                  </a:lnTo>
                  <a:lnTo>
                    <a:pt x="2166" y="3637"/>
                  </a:lnTo>
                  <a:lnTo>
                    <a:pt x="2261" y="3560"/>
                  </a:lnTo>
                  <a:lnTo>
                    <a:pt x="2268" y="3555"/>
                  </a:lnTo>
                  <a:lnTo>
                    <a:pt x="2366" y="3481"/>
                  </a:lnTo>
                  <a:lnTo>
                    <a:pt x="2373" y="3475"/>
                  </a:lnTo>
                  <a:lnTo>
                    <a:pt x="2475" y="3404"/>
                  </a:lnTo>
                  <a:lnTo>
                    <a:pt x="2482" y="3399"/>
                  </a:lnTo>
                  <a:lnTo>
                    <a:pt x="2587" y="3331"/>
                  </a:lnTo>
                  <a:lnTo>
                    <a:pt x="2594" y="3326"/>
                  </a:lnTo>
                  <a:lnTo>
                    <a:pt x="2703" y="3261"/>
                  </a:lnTo>
                  <a:lnTo>
                    <a:pt x="2710" y="3257"/>
                  </a:lnTo>
                  <a:lnTo>
                    <a:pt x="2821" y="3195"/>
                  </a:lnTo>
                  <a:lnTo>
                    <a:pt x="2829" y="3191"/>
                  </a:lnTo>
                  <a:lnTo>
                    <a:pt x="2943" y="3132"/>
                  </a:lnTo>
                  <a:lnTo>
                    <a:pt x="2951" y="3128"/>
                  </a:lnTo>
                  <a:lnTo>
                    <a:pt x="3068" y="3073"/>
                  </a:lnTo>
                  <a:lnTo>
                    <a:pt x="3075" y="3070"/>
                  </a:lnTo>
                  <a:lnTo>
                    <a:pt x="3195" y="3018"/>
                  </a:lnTo>
                  <a:lnTo>
                    <a:pt x="3203" y="3014"/>
                  </a:lnTo>
                  <a:lnTo>
                    <a:pt x="3325" y="2966"/>
                  </a:lnTo>
                  <a:lnTo>
                    <a:pt x="3332" y="2963"/>
                  </a:lnTo>
                  <a:lnTo>
                    <a:pt x="3457" y="2918"/>
                  </a:lnTo>
                  <a:lnTo>
                    <a:pt x="3464" y="2916"/>
                  </a:lnTo>
                  <a:lnTo>
                    <a:pt x="3590" y="2875"/>
                  </a:lnTo>
                  <a:lnTo>
                    <a:pt x="3597" y="2872"/>
                  </a:lnTo>
                  <a:lnTo>
                    <a:pt x="3725" y="2835"/>
                  </a:lnTo>
                  <a:lnTo>
                    <a:pt x="3732" y="2833"/>
                  </a:lnTo>
                  <a:lnTo>
                    <a:pt x="3862" y="2800"/>
                  </a:lnTo>
                  <a:lnTo>
                    <a:pt x="3869" y="2798"/>
                  </a:lnTo>
                  <a:lnTo>
                    <a:pt x="4000" y="2768"/>
                  </a:lnTo>
                  <a:lnTo>
                    <a:pt x="4007" y="2767"/>
                  </a:lnTo>
                  <a:lnTo>
                    <a:pt x="4139" y="2741"/>
                  </a:lnTo>
                  <a:lnTo>
                    <a:pt x="4147" y="2740"/>
                  </a:lnTo>
                  <a:lnTo>
                    <a:pt x="4280" y="2718"/>
                  </a:lnTo>
                  <a:lnTo>
                    <a:pt x="4287" y="2716"/>
                  </a:lnTo>
                  <a:lnTo>
                    <a:pt x="4422" y="2698"/>
                  </a:lnTo>
                  <a:lnTo>
                    <a:pt x="4429" y="2698"/>
                  </a:lnTo>
                  <a:lnTo>
                    <a:pt x="4564" y="2684"/>
                  </a:lnTo>
                  <a:lnTo>
                    <a:pt x="4572" y="2683"/>
                  </a:lnTo>
                  <a:lnTo>
                    <a:pt x="4708" y="2673"/>
                  </a:lnTo>
                  <a:lnTo>
                    <a:pt x="4715" y="2672"/>
                  </a:lnTo>
                  <a:lnTo>
                    <a:pt x="4750" y="2671"/>
                  </a:lnTo>
                  <a:lnTo>
                    <a:pt x="4750" y="1871"/>
                  </a:lnTo>
                  <a:lnTo>
                    <a:pt x="4751" y="1853"/>
                  </a:lnTo>
                  <a:lnTo>
                    <a:pt x="4757" y="1773"/>
                  </a:lnTo>
                  <a:lnTo>
                    <a:pt x="4763" y="1734"/>
                  </a:lnTo>
                  <a:lnTo>
                    <a:pt x="4780" y="1662"/>
                  </a:lnTo>
                  <a:lnTo>
                    <a:pt x="4793" y="1621"/>
                  </a:lnTo>
                  <a:lnTo>
                    <a:pt x="4821" y="1558"/>
                  </a:lnTo>
                  <a:lnTo>
                    <a:pt x="4843" y="1517"/>
                  </a:lnTo>
                  <a:lnTo>
                    <a:pt x="4880" y="1463"/>
                  </a:lnTo>
                  <a:lnTo>
                    <a:pt x="4910" y="1426"/>
                  </a:lnTo>
                  <a:lnTo>
                    <a:pt x="4955" y="1381"/>
                  </a:lnTo>
                  <a:lnTo>
                    <a:pt x="4992" y="1350"/>
                  </a:lnTo>
                  <a:lnTo>
                    <a:pt x="5045" y="1315"/>
                  </a:lnTo>
                  <a:lnTo>
                    <a:pt x="5085" y="1293"/>
                  </a:lnTo>
                  <a:lnTo>
                    <a:pt x="5145" y="1267"/>
                  </a:lnTo>
                  <a:lnTo>
                    <a:pt x="5186" y="1253"/>
                  </a:lnTo>
                  <a:lnTo>
                    <a:pt x="5251" y="1238"/>
                  </a:lnTo>
                  <a:lnTo>
                    <a:pt x="5290" y="1231"/>
                  </a:lnTo>
                  <a:lnTo>
                    <a:pt x="5361" y="1226"/>
                  </a:lnTo>
                  <a:lnTo>
                    <a:pt x="5397" y="1226"/>
                  </a:lnTo>
                  <a:lnTo>
                    <a:pt x="5472" y="1231"/>
                  </a:lnTo>
                  <a:lnTo>
                    <a:pt x="5505" y="1235"/>
                  </a:lnTo>
                  <a:lnTo>
                    <a:pt x="5584" y="1251"/>
                  </a:lnTo>
                  <a:lnTo>
                    <a:pt x="5613" y="1259"/>
                  </a:lnTo>
                  <a:lnTo>
                    <a:pt x="5694" y="1285"/>
                  </a:lnTo>
                  <a:lnTo>
                    <a:pt x="5721" y="1296"/>
                  </a:lnTo>
                  <a:lnTo>
                    <a:pt x="5803" y="1334"/>
                  </a:lnTo>
                  <a:lnTo>
                    <a:pt x="5827" y="1346"/>
                  </a:lnTo>
                  <a:lnTo>
                    <a:pt x="5910" y="1396"/>
                  </a:lnTo>
                  <a:lnTo>
                    <a:pt x="5937" y="1415"/>
                  </a:lnTo>
                  <a:lnTo>
                    <a:pt x="5961" y="1437"/>
                  </a:lnTo>
                  <a:lnTo>
                    <a:pt x="5983" y="1462"/>
                  </a:lnTo>
                  <a:lnTo>
                    <a:pt x="6000" y="1489"/>
                  </a:lnTo>
                  <a:lnTo>
                    <a:pt x="6014" y="1519"/>
                  </a:lnTo>
                  <a:lnTo>
                    <a:pt x="6024" y="1550"/>
                  </a:lnTo>
                  <a:lnTo>
                    <a:pt x="6030" y="1582"/>
                  </a:lnTo>
                  <a:lnTo>
                    <a:pt x="6032" y="1615"/>
                  </a:lnTo>
                  <a:lnTo>
                    <a:pt x="6029" y="1647"/>
                  </a:lnTo>
                  <a:lnTo>
                    <a:pt x="6022" y="1679"/>
                  </a:lnTo>
                  <a:lnTo>
                    <a:pt x="6011" y="1710"/>
                  </a:lnTo>
                  <a:lnTo>
                    <a:pt x="5997" y="1739"/>
                  </a:lnTo>
                  <a:lnTo>
                    <a:pt x="5978" y="1766"/>
                  </a:lnTo>
                  <a:lnTo>
                    <a:pt x="5956" y="1790"/>
                  </a:lnTo>
                  <a:lnTo>
                    <a:pt x="5931" y="1812"/>
                  </a:lnTo>
                  <a:lnTo>
                    <a:pt x="5904" y="1829"/>
                  </a:lnTo>
                  <a:lnTo>
                    <a:pt x="5874" y="1843"/>
                  </a:lnTo>
                  <a:lnTo>
                    <a:pt x="5843" y="1853"/>
                  </a:lnTo>
                  <a:lnTo>
                    <a:pt x="5811" y="1859"/>
                  </a:lnTo>
                  <a:lnTo>
                    <a:pt x="5778" y="1861"/>
                  </a:lnTo>
                  <a:lnTo>
                    <a:pt x="5746" y="1858"/>
                  </a:lnTo>
                  <a:lnTo>
                    <a:pt x="5714" y="1851"/>
                  </a:lnTo>
                  <a:lnTo>
                    <a:pt x="5683" y="1840"/>
                  </a:lnTo>
                  <a:lnTo>
                    <a:pt x="5654" y="1826"/>
                  </a:lnTo>
                  <a:lnTo>
                    <a:pt x="5581" y="1782"/>
                  </a:lnTo>
                  <a:lnTo>
                    <a:pt x="5523" y="1756"/>
                  </a:lnTo>
                  <a:lnTo>
                    <a:pt x="5470" y="1738"/>
                  </a:lnTo>
                  <a:lnTo>
                    <a:pt x="5423" y="1728"/>
                  </a:lnTo>
                  <a:lnTo>
                    <a:pt x="5382" y="1726"/>
                  </a:lnTo>
                  <a:lnTo>
                    <a:pt x="5349" y="1728"/>
                  </a:lnTo>
                  <a:lnTo>
                    <a:pt x="5324" y="1734"/>
                  </a:lnTo>
                  <a:lnTo>
                    <a:pt x="5305" y="1743"/>
                  </a:lnTo>
                  <a:lnTo>
                    <a:pt x="5291" y="1752"/>
                  </a:lnTo>
                  <a:lnTo>
                    <a:pt x="5280" y="1763"/>
                  </a:lnTo>
                  <a:lnTo>
                    <a:pt x="5270" y="1778"/>
                  </a:lnTo>
                  <a:lnTo>
                    <a:pt x="5261" y="1799"/>
                  </a:lnTo>
                  <a:close/>
                  <a:moveTo>
                    <a:pt x="6925" y="7789"/>
                  </a:moveTo>
                  <a:lnTo>
                    <a:pt x="6922" y="7798"/>
                  </a:lnTo>
                  <a:lnTo>
                    <a:pt x="6866" y="7969"/>
                  </a:lnTo>
                  <a:lnTo>
                    <a:pt x="6939" y="7931"/>
                  </a:lnTo>
                  <a:lnTo>
                    <a:pt x="7043" y="7873"/>
                  </a:lnTo>
                  <a:lnTo>
                    <a:pt x="7144" y="7812"/>
                  </a:lnTo>
                  <a:lnTo>
                    <a:pt x="7241" y="7748"/>
                  </a:lnTo>
                  <a:lnTo>
                    <a:pt x="7336" y="7682"/>
                  </a:lnTo>
                  <a:lnTo>
                    <a:pt x="7427" y="7613"/>
                  </a:lnTo>
                  <a:lnTo>
                    <a:pt x="7514" y="7542"/>
                  </a:lnTo>
                  <a:lnTo>
                    <a:pt x="7598" y="7469"/>
                  </a:lnTo>
                  <a:lnTo>
                    <a:pt x="7678" y="7393"/>
                  </a:lnTo>
                  <a:lnTo>
                    <a:pt x="7754" y="7315"/>
                  </a:lnTo>
                  <a:lnTo>
                    <a:pt x="7826" y="7234"/>
                  </a:lnTo>
                  <a:lnTo>
                    <a:pt x="7895" y="7152"/>
                  </a:lnTo>
                  <a:lnTo>
                    <a:pt x="7959" y="7068"/>
                  </a:lnTo>
                  <a:lnTo>
                    <a:pt x="8020" y="6982"/>
                  </a:lnTo>
                  <a:lnTo>
                    <a:pt x="8076" y="6895"/>
                  </a:lnTo>
                  <a:lnTo>
                    <a:pt x="8127" y="6807"/>
                  </a:lnTo>
                  <a:lnTo>
                    <a:pt x="8174" y="6718"/>
                  </a:lnTo>
                  <a:lnTo>
                    <a:pt x="8217" y="6627"/>
                  </a:lnTo>
                  <a:lnTo>
                    <a:pt x="8255" y="6536"/>
                  </a:lnTo>
                  <a:lnTo>
                    <a:pt x="8289" y="6444"/>
                  </a:lnTo>
                  <a:lnTo>
                    <a:pt x="8318" y="6351"/>
                  </a:lnTo>
                  <a:lnTo>
                    <a:pt x="8343" y="6257"/>
                  </a:lnTo>
                  <a:lnTo>
                    <a:pt x="8363" y="6163"/>
                  </a:lnTo>
                  <a:lnTo>
                    <a:pt x="8379" y="6069"/>
                  </a:lnTo>
                  <a:lnTo>
                    <a:pt x="8391" y="5973"/>
                  </a:lnTo>
                  <a:lnTo>
                    <a:pt x="8398" y="5878"/>
                  </a:lnTo>
                  <a:lnTo>
                    <a:pt x="8400" y="5782"/>
                  </a:lnTo>
                  <a:lnTo>
                    <a:pt x="8398" y="5686"/>
                  </a:lnTo>
                  <a:lnTo>
                    <a:pt x="8391" y="5591"/>
                  </a:lnTo>
                  <a:lnTo>
                    <a:pt x="8379" y="5496"/>
                  </a:lnTo>
                  <a:lnTo>
                    <a:pt x="8363" y="5401"/>
                  </a:lnTo>
                  <a:lnTo>
                    <a:pt x="8343" y="5307"/>
                  </a:lnTo>
                  <a:lnTo>
                    <a:pt x="8318" y="5214"/>
                  </a:lnTo>
                  <a:lnTo>
                    <a:pt x="8289" y="5121"/>
                  </a:lnTo>
                  <a:lnTo>
                    <a:pt x="8255" y="5028"/>
                  </a:lnTo>
                  <a:lnTo>
                    <a:pt x="8217" y="4937"/>
                  </a:lnTo>
                  <a:lnTo>
                    <a:pt x="8174" y="4847"/>
                  </a:lnTo>
                  <a:lnTo>
                    <a:pt x="8127" y="4757"/>
                  </a:lnTo>
                  <a:lnTo>
                    <a:pt x="8076" y="4669"/>
                  </a:lnTo>
                  <a:lnTo>
                    <a:pt x="8020" y="4582"/>
                  </a:lnTo>
                  <a:lnTo>
                    <a:pt x="7959" y="4496"/>
                  </a:lnTo>
                  <a:lnTo>
                    <a:pt x="7895" y="4412"/>
                  </a:lnTo>
                  <a:lnTo>
                    <a:pt x="7826" y="4330"/>
                  </a:lnTo>
                  <a:lnTo>
                    <a:pt x="7754" y="4249"/>
                  </a:lnTo>
                  <a:lnTo>
                    <a:pt x="7678" y="4171"/>
                  </a:lnTo>
                  <a:lnTo>
                    <a:pt x="7598" y="4096"/>
                  </a:lnTo>
                  <a:lnTo>
                    <a:pt x="7514" y="4022"/>
                  </a:lnTo>
                  <a:lnTo>
                    <a:pt x="7427" y="3951"/>
                  </a:lnTo>
                  <a:lnTo>
                    <a:pt x="7336" y="3882"/>
                  </a:lnTo>
                  <a:lnTo>
                    <a:pt x="7242" y="3816"/>
                  </a:lnTo>
                  <a:lnTo>
                    <a:pt x="7144" y="3752"/>
                  </a:lnTo>
                  <a:lnTo>
                    <a:pt x="7043" y="3692"/>
                  </a:lnTo>
                  <a:lnTo>
                    <a:pt x="6939" y="3634"/>
                  </a:lnTo>
                  <a:lnTo>
                    <a:pt x="6866" y="3596"/>
                  </a:lnTo>
                  <a:lnTo>
                    <a:pt x="6922" y="3767"/>
                  </a:lnTo>
                  <a:lnTo>
                    <a:pt x="6925" y="3776"/>
                  </a:lnTo>
                  <a:lnTo>
                    <a:pt x="7015" y="4137"/>
                  </a:lnTo>
                  <a:lnTo>
                    <a:pt x="7016" y="4145"/>
                  </a:lnTo>
                  <a:lnTo>
                    <a:pt x="7086" y="4529"/>
                  </a:lnTo>
                  <a:lnTo>
                    <a:pt x="7087" y="4536"/>
                  </a:lnTo>
                  <a:lnTo>
                    <a:pt x="7137" y="4937"/>
                  </a:lnTo>
                  <a:lnTo>
                    <a:pt x="7138" y="4943"/>
                  </a:lnTo>
                  <a:lnTo>
                    <a:pt x="7168" y="5355"/>
                  </a:lnTo>
                  <a:lnTo>
                    <a:pt x="7168" y="5361"/>
                  </a:lnTo>
                  <a:lnTo>
                    <a:pt x="7178" y="5779"/>
                  </a:lnTo>
                  <a:lnTo>
                    <a:pt x="7178" y="5785"/>
                  </a:lnTo>
                  <a:lnTo>
                    <a:pt x="7168" y="6203"/>
                  </a:lnTo>
                  <a:lnTo>
                    <a:pt x="7168" y="6209"/>
                  </a:lnTo>
                  <a:lnTo>
                    <a:pt x="7138" y="6622"/>
                  </a:lnTo>
                  <a:lnTo>
                    <a:pt x="7137" y="6628"/>
                  </a:lnTo>
                  <a:lnTo>
                    <a:pt x="7087" y="7029"/>
                  </a:lnTo>
                  <a:lnTo>
                    <a:pt x="7086" y="7036"/>
                  </a:lnTo>
                  <a:lnTo>
                    <a:pt x="7016" y="7420"/>
                  </a:lnTo>
                  <a:lnTo>
                    <a:pt x="7015" y="7428"/>
                  </a:lnTo>
                  <a:lnTo>
                    <a:pt x="6925" y="7789"/>
                  </a:lnTo>
                  <a:close/>
                  <a:moveTo>
                    <a:pt x="6889" y="4964"/>
                  </a:moveTo>
                  <a:lnTo>
                    <a:pt x="6840" y="4570"/>
                  </a:lnTo>
                  <a:lnTo>
                    <a:pt x="6771" y="4193"/>
                  </a:lnTo>
                  <a:lnTo>
                    <a:pt x="6683" y="3841"/>
                  </a:lnTo>
                  <a:lnTo>
                    <a:pt x="6577" y="3518"/>
                  </a:lnTo>
                  <a:lnTo>
                    <a:pt x="6549" y="3454"/>
                  </a:lnTo>
                  <a:lnTo>
                    <a:pt x="6494" y="3432"/>
                  </a:lnTo>
                  <a:lnTo>
                    <a:pt x="6377" y="3390"/>
                  </a:lnTo>
                  <a:lnTo>
                    <a:pt x="6259" y="3351"/>
                  </a:lnTo>
                  <a:lnTo>
                    <a:pt x="6138" y="3316"/>
                  </a:lnTo>
                  <a:lnTo>
                    <a:pt x="6017" y="3285"/>
                  </a:lnTo>
                  <a:lnTo>
                    <a:pt x="5893" y="3257"/>
                  </a:lnTo>
                  <a:lnTo>
                    <a:pt x="5768" y="3232"/>
                  </a:lnTo>
                  <a:lnTo>
                    <a:pt x="5642" y="3212"/>
                  </a:lnTo>
                  <a:lnTo>
                    <a:pt x="5515" y="3195"/>
                  </a:lnTo>
                  <a:lnTo>
                    <a:pt x="5388" y="3181"/>
                  </a:lnTo>
                  <a:lnTo>
                    <a:pt x="5259" y="3172"/>
                  </a:lnTo>
                  <a:lnTo>
                    <a:pt x="5130" y="3166"/>
                  </a:lnTo>
                  <a:lnTo>
                    <a:pt x="5125" y="3166"/>
                  </a:lnTo>
                  <a:lnTo>
                    <a:pt x="5125" y="8398"/>
                  </a:lnTo>
                  <a:lnTo>
                    <a:pt x="5130" y="8398"/>
                  </a:lnTo>
                  <a:lnTo>
                    <a:pt x="5259" y="8392"/>
                  </a:lnTo>
                  <a:lnTo>
                    <a:pt x="5388" y="8383"/>
                  </a:lnTo>
                  <a:lnTo>
                    <a:pt x="5516" y="8369"/>
                  </a:lnTo>
                  <a:lnTo>
                    <a:pt x="5643" y="8352"/>
                  </a:lnTo>
                  <a:lnTo>
                    <a:pt x="5768" y="8332"/>
                  </a:lnTo>
                  <a:lnTo>
                    <a:pt x="5893" y="8307"/>
                  </a:lnTo>
                  <a:lnTo>
                    <a:pt x="6017" y="8280"/>
                  </a:lnTo>
                  <a:lnTo>
                    <a:pt x="6139" y="8248"/>
                  </a:lnTo>
                  <a:lnTo>
                    <a:pt x="6259" y="8213"/>
                  </a:lnTo>
                  <a:lnTo>
                    <a:pt x="6378" y="8174"/>
                  </a:lnTo>
                  <a:lnTo>
                    <a:pt x="6494" y="8132"/>
                  </a:lnTo>
                  <a:lnTo>
                    <a:pt x="6549" y="8111"/>
                  </a:lnTo>
                  <a:lnTo>
                    <a:pt x="6577" y="8046"/>
                  </a:lnTo>
                  <a:lnTo>
                    <a:pt x="6683" y="7724"/>
                  </a:lnTo>
                  <a:lnTo>
                    <a:pt x="6771" y="7371"/>
                  </a:lnTo>
                  <a:lnTo>
                    <a:pt x="6840" y="6995"/>
                  </a:lnTo>
                  <a:lnTo>
                    <a:pt x="6889" y="6600"/>
                  </a:lnTo>
                  <a:lnTo>
                    <a:pt x="6918" y="6194"/>
                  </a:lnTo>
                  <a:lnTo>
                    <a:pt x="6928" y="5782"/>
                  </a:lnTo>
                  <a:lnTo>
                    <a:pt x="6918" y="5370"/>
                  </a:lnTo>
                  <a:lnTo>
                    <a:pt x="6889" y="4964"/>
                  </a:lnTo>
                  <a:close/>
                  <a:moveTo>
                    <a:pt x="3423" y="8046"/>
                  </a:moveTo>
                  <a:lnTo>
                    <a:pt x="3451" y="8111"/>
                  </a:lnTo>
                  <a:lnTo>
                    <a:pt x="3506" y="8132"/>
                  </a:lnTo>
                  <a:lnTo>
                    <a:pt x="3622" y="8174"/>
                  </a:lnTo>
                  <a:lnTo>
                    <a:pt x="3741" y="8213"/>
                  </a:lnTo>
                  <a:lnTo>
                    <a:pt x="3861" y="8248"/>
                  </a:lnTo>
                  <a:lnTo>
                    <a:pt x="3983" y="8280"/>
                  </a:lnTo>
                  <a:lnTo>
                    <a:pt x="4107" y="8307"/>
                  </a:lnTo>
                  <a:lnTo>
                    <a:pt x="4232" y="8332"/>
                  </a:lnTo>
                  <a:lnTo>
                    <a:pt x="4357" y="8352"/>
                  </a:lnTo>
                  <a:lnTo>
                    <a:pt x="4484" y="8369"/>
                  </a:lnTo>
                  <a:lnTo>
                    <a:pt x="4612" y="8383"/>
                  </a:lnTo>
                  <a:lnTo>
                    <a:pt x="4741" y="8392"/>
                  </a:lnTo>
                  <a:lnTo>
                    <a:pt x="4870" y="8398"/>
                  </a:lnTo>
                  <a:lnTo>
                    <a:pt x="4875" y="8398"/>
                  </a:lnTo>
                  <a:lnTo>
                    <a:pt x="4875" y="3166"/>
                  </a:lnTo>
                  <a:lnTo>
                    <a:pt x="4870" y="3166"/>
                  </a:lnTo>
                  <a:lnTo>
                    <a:pt x="4741" y="3172"/>
                  </a:lnTo>
                  <a:lnTo>
                    <a:pt x="4612" y="3181"/>
                  </a:lnTo>
                  <a:lnTo>
                    <a:pt x="4485" y="3195"/>
                  </a:lnTo>
                  <a:lnTo>
                    <a:pt x="4358" y="3212"/>
                  </a:lnTo>
                  <a:lnTo>
                    <a:pt x="4232" y="3232"/>
                  </a:lnTo>
                  <a:lnTo>
                    <a:pt x="4107" y="3257"/>
                  </a:lnTo>
                  <a:lnTo>
                    <a:pt x="3983" y="3285"/>
                  </a:lnTo>
                  <a:lnTo>
                    <a:pt x="3862" y="3316"/>
                  </a:lnTo>
                  <a:lnTo>
                    <a:pt x="3741" y="3351"/>
                  </a:lnTo>
                  <a:lnTo>
                    <a:pt x="3623" y="3390"/>
                  </a:lnTo>
                  <a:lnTo>
                    <a:pt x="3506" y="3432"/>
                  </a:lnTo>
                  <a:lnTo>
                    <a:pt x="3451" y="3454"/>
                  </a:lnTo>
                  <a:lnTo>
                    <a:pt x="3423" y="3518"/>
                  </a:lnTo>
                  <a:lnTo>
                    <a:pt x="3317" y="3841"/>
                  </a:lnTo>
                  <a:lnTo>
                    <a:pt x="3229" y="4193"/>
                  </a:lnTo>
                  <a:lnTo>
                    <a:pt x="3160" y="4570"/>
                  </a:lnTo>
                  <a:lnTo>
                    <a:pt x="3111" y="4964"/>
                  </a:lnTo>
                  <a:lnTo>
                    <a:pt x="3082" y="5370"/>
                  </a:lnTo>
                  <a:lnTo>
                    <a:pt x="3072" y="5782"/>
                  </a:lnTo>
                  <a:lnTo>
                    <a:pt x="3082" y="6194"/>
                  </a:lnTo>
                  <a:lnTo>
                    <a:pt x="3111" y="6600"/>
                  </a:lnTo>
                  <a:lnTo>
                    <a:pt x="3160" y="6995"/>
                  </a:lnTo>
                  <a:lnTo>
                    <a:pt x="3229" y="7371"/>
                  </a:lnTo>
                  <a:lnTo>
                    <a:pt x="3317" y="7724"/>
                  </a:lnTo>
                  <a:lnTo>
                    <a:pt x="3423" y="8046"/>
                  </a:lnTo>
                  <a:close/>
                  <a:moveTo>
                    <a:pt x="3075" y="3776"/>
                  </a:moveTo>
                  <a:lnTo>
                    <a:pt x="3078" y="3767"/>
                  </a:lnTo>
                  <a:lnTo>
                    <a:pt x="3134" y="3596"/>
                  </a:lnTo>
                  <a:lnTo>
                    <a:pt x="3061" y="3634"/>
                  </a:lnTo>
                  <a:lnTo>
                    <a:pt x="2957" y="3692"/>
                  </a:lnTo>
                  <a:lnTo>
                    <a:pt x="2856" y="3752"/>
                  </a:lnTo>
                  <a:lnTo>
                    <a:pt x="2758" y="3816"/>
                  </a:lnTo>
                  <a:lnTo>
                    <a:pt x="2664" y="3882"/>
                  </a:lnTo>
                  <a:lnTo>
                    <a:pt x="2573" y="3951"/>
                  </a:lnTo>
                  <a:lnTo>
                    <a:pt x="2486" y="4022"/>
                  </a:lnTo>
                  <a:lnTo>
                    <a:pt x="2402" y="4096"/>
                  </a:lnTo>
                  <a:lnTo>
                    <a:pt x="2322" y="4171"/>
                  </a:lnTo>
                  <a:lnTo>
                    <a:pt x="2246" y="4249"/>
                  </a:lnTo>
                  <a:lnTo>
                    <a:pt x="2174" y="4330"/>
                  </a:lnTo>
                  <a:lnTo>
                    <a:pt x="2105" y="4412"/>
                  </a:lnTo>
                  <a:lnTo>
                    <a:pt x="2041" y="4496"/>
                  </a:lnTo>
                  <a:lnTo>
                    <a:pt x="1980" y="4582"/>
                  </a:lnTo>
                  <a:lnTo>
                    <a:pt x="1924" y="4669"/>
                  </a:lnTo>
                  <a:lnTo>
                    <a:pt x="1873" y="4757"/>
                  </a:lnTo>
                  <a:lnTo>
                    <a:pt x="1826" y="4847"/>
                  </a:lnTo>
                  <a:lnTo>
                    <a:pt x="1783" y="4937"/>
                  </a:lnTo>
                  <a:lnTo>
                    <a:pt x="1745" y="5028"/>
                  </a:lnTo>
                  <a:lnTo>
                    <a:pt x="1711" y="5121"/>
                  </a:lnTo>
                  <a:lnTo>
                    <a:pt x="1682" y="5214"/>
                  </a:lnTo>
                  <a:lnTo>
                    <a:pt x="1657" y="5307"/>
                  </a:lnTo>
                  <a:lnTo>
                    <a:pt x="1637" y="5401"/>
                  </a:lnTo>
                  <a:lnTo>
                    <a:pt x="1621" y="5496"/>
                  </a:lnTo>
                  <a:lnTo>
                    <a:pt x="1609" y="5591"/>
                  </a:lnTo>
                  <a:lnTo>
                    <a:pt x="1602" y="5686"/>
                  </a:lnTo>
                  <a:lnTo>
                    <a:pt x="1600" y="5782"/>
                  </a:lnTo>
                  <a:lnTo>
                    <a:pt x="1602" y="5878"/>
                  </a:lnTo>
                  <a:lnTo>
                    <a:pt x="1609" y="5973"/>
                  </a:lnTo>
                  <a:lnTo>
                    <a:pt x="1621" y="6069"/>
                  </a:lnTo>
                  <a:lnTo>
                    <a:pt x="1637" y="6163"/>
                  </a:lnTo>
                  <a:lnTo>
                    <a:pt x="1657" y="6257"/>
                  </a:lnTo>
                  <a:lnTo>
                    <a:pt x="1682" y="6351"/>
                  </a:lnTo>
                  <a:lnTo>
                    <a:pt x="1711" y="6444"/>
                  </a:lnTo>
                  <a:lnTo>
                    <a:pt x="1745" y="6536"/>
                  </a:lnTo>
                  <a:lnTo>
                    <a:pt x="1783" y="6627"/>
                  </a:lnTo>
                  <a:lnTo>
                    <a:pt x="1826" y="6718"/>
                  </a:lnTo>
                  <a:lnTo>
                    <a:pt x="1873" y="6807"/>
                  </a:lnTo>
                  <a:lnTo>
                    <a:pt x="1924" y="6895"/>
                  </a:lnTo>
                  <a:lnTo>
                    <a:pt x="1980" y="6982"/>
                  </a:lnTo>
                  <a:lnTo>
                    <a:pt x="2041" y="7068"/>
                  </a:lnTo>
                  <a:lnTo>
                    <a:pt x="2105" y="7152"/>
                  </a:lnTo>
                  <a:lnTo>
                    <a:pt x="2174" y="7234"/>
                  </a:lnTo>
                  <a:lnTo>
                    <a:pt x="2246" y="7315"/>
                  </a:lnTo>
                  <a:lnTo>
                    <a:pt x="2322" y="7393"/>
                  </a:lnTo>
                  <a:lnTo>
                    <a:pt x="2402" y="7469"/>
                  </a:lnTo>
                  <a:lnTo>
                    <a:pt x="2486" y="7542"/>
                  </a:lnTo>
                  <a:lnTo>
                    <a:pt x="2573" y="7613"/>
                  </a:lnTo>
                  <a:lnTo>
                    <a:pt x="2664" y="7682"/>
                  </a:lnTo>
                  <a:lnTo>
                    <a:pt x="2759" y="7748"/>
                  </a:lnTo>
                  <a:lnTo>
                    <a:pt x="2856" y="7812"/>
                  </a:lnTo>
                  <a:lnTo>
                    <a:pt x="2957" y="7873"/>
                  </a:lnTo>
                  <a:lnTo>
                    <a:pt x="3061" y="7931"/>
                  </a:lnTo>
                  <a:lnTo>
                    <a:pt x="3134" y="7969"/>
                  </a:lnTo>
                  <a:lnTo>
                    <a:pt x="3078" y="7798"/>
                  </a:lnTo>
                  <a:lnTo>
                    <a:pt x="3075" y="7789"/>
                  </a:lnTo>
                  <a:lnTo>
                    <a:pt x="2985" y="7428"/>
                  </a:lnTo>
                  <a:lnTo>
                    <a:pt x="2984" y="7420"/>
                  </a:lnTo>
                  <a:lnTo>
                    <a:pt x="2914" y="7036"/>
                  </a:lnTo>
                  <a:lnTo>
                    <a:pt x="2913" y="7029"/>
                  </a:lnTo>
                  <a:lnTo>
                    <a:pt x="2863" y="6628"/>
                  </a:lnTo>
                  <a:lnTo>
                    <a:pt x="2862" y="6622"/>
                  </a:lnTo>
                  <a:lnTo>
                    <a:pt x="2832" y="6209"/>
                  </a:lnTo>
                  <a:lnTo>
                    <a:pt x="2832" y="6203"/>
                  </a:lnTo>
                  <a:lnTo>
                    <a:pt x="2822" y="5785"/>
                  </a:lnTo>
                  <a:lnTo>
                    <a:pt x="2822" y="5779"/>
                  </a:lnTo>
                  <a:lnTo>
                    <a:pt x="2832" y="5361"/>
                  </a:lnTo>
                  <a:lnTo>
                    <a:pt x="2832" y="5355"/>
                  </a:lnTo>
                  <a:lnTo>
                    <a:pt x="2862" y="4943"/>
                  </a:lnTo>
                  <a:lnTo>
                    <a:pt x="2863" y="4937"/>
                  </a:lnTo>
                  <a:lnTo>
                    <a:pt x="2913" y="4536"/>
                  </a:lnTo>
                  <a:lnTo>
                    <a:pt x="2914" y="4529"/>
                  </a:lnTo>
                  <a:lnTo>
                    <a:pt x="2984" y="4145"/>
                  </a:lnTo>
                  <a:lnTo>
                    <a:pt x="2985" y="4137"/>
                  </a:lnTo>
                  <a:lnTo>
                    <a:pt x="3075" y="37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833;p25">
            <a:extLst>
              <a:ext uri="{FF2B5EF4-FFF2-40B4-BE49-F238E27FC236}">
                <a16:creationId xmlns:a16="http://schemas.microsoft.com/office/drawing/2014/main" id="{EEAB1F07-BCF5-41A7-BF20-B5D81FC7321A}"/>
              </a:ext>
            </a:extLst>
          </p:cNvPr>
          <p:cNvGrpSpPr/>
          <p:nvPr/>
        </p:nvGrpSpPr>
        <p:grpSpPr>
          <a:xfrm>
            <a:off x="7491500" y="1759949"/>
            <a:ext cx="633600" cy="633600"/>
            <a:chOff x="7491500" y="1759949"/>
            <a:chExt cx="633600" cy="633600"/>
          </a:xfrm>
          <a:solidFill>
            <a:schemeClr val="bg1"/>
          </a:solidFill>
        </p:grpSpPr>
        <p:sp>
          <p:nvSpPr>
            <p:cNvPr id="217" name="Google Shape;2834;p25">
              <a:extLst>
                <a:ext uri="{FF2B5EF4-FFF2-40B4-BE49-F238E27FC236}">
                  <a16:creationId xmlns:a16="http://schemas.microsoft.com/office/drawing/2014/main" id="{0EA6F8A6-E37D-4206-B406-4F970BDB2D91}"/>
                </a:ext>
              </a:extLst>
            </p:cNvPr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68" y="6417"/>
                  </a:moveTo>
                  <a:lnTo>
                    <a:pt x="6232" y="6417"/>
                  </a:lnTo>
                  <a:lnTo>
                    <a:pt x="5616" y="8634"/>
                  </a:lnTo>
                  <a:lnTo>
                    <a:pt x="5556" y="8757"/>
                  </a:lnTo>
                  <a:lnTo>
                    <a:pt x="5483" y="8860"/>
                  </a:lnTo>
                  <a:lnTo>
                    <a:pt x="5400" y="8945"/>
                  </a:lnTo>
                  <a:lnTo>
                    <a:pt x="5307" y="9011"/>
                  </a:lnTo>
                  <a:lnTo>
                    <a:pt x="5208" y="9058"/>
                  </a:lnTo>
                  <a:lnTo>
                    <a:pt x="5105" y="9087"/>
                  </a:lnTo>
                  <a:lnTo>
                    <a:pt x="5000" y="9096"/>
                  </a:lnTo>
                  <a:lnTo>
                    <a:pt x="4895" y="9087"/>
                  </a:lnTo>
                  <a:lnTo>
                    <a:pt x="4792" y="9058"/>
                  </a:lnTo>
                  <a:lnTo>
                    <a:pt x="4693" y="9011"/>
                  </a:lnTo>
                  <a:lnTo>
                    <a:pt x="4600" y="8945"/>
                  </a:lnTo>
                  <a:lnTo>
                    <a:pt x="4517" y="8860"/>
                  </a:lnTo>
                  <a:lnTo>
                    <a:pt x="4444" y="8757"/>
                  </a:lnTo>
                  <a:lnTo>
                    <a:pt x="4384" y="8634"/>
                  </a:lnTo>
                  <a:lnTo>
                    <a:pt x="3768" y="64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835;p25">
              <a:extLst>
                <a:ext uri="{FF2B5EF4-FFF2-40B4-BE49-F238E27FC236}">
                  <a16:creationId xmlns:a16="http://schemas.microsoft.com/office/drawing/2014/main" id="{64EFFD47-E207-44AD-A51B-A9D043750DDC}"/>
                </a:ext>
              </a:extLst>
            </p:cNvPr>
            <p:cNvSpPr/>
            <p:nvPr/>
          </p:nvSpPr>
          <p:spPr>
            <a:xfrm>
              <a:off x="7491500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1" y="2475"/>
                  </a:moveTo>
                  <a:lnTo>
                    <a:pt x="4011" y="1489"/>
                  </a:lnTo>
                  <a:lnTo>
                    <a:pt x="4011" y="1484"/>
                  </a:lnTo>
                  <a:lnTo>
                    <a:pt x="4012" y="1457"/>
                  </a:lnTo>
                  <a:lnTo>
                    <a:pt x="4012" y="1447"/>
                  </a:lnTo>
                  <a:lnTo>
                    <a:pt x="4013" y="1419"/>
                  </a:lnTo>
                  <a:lnTo>
                    <a:pt x="4014" y="1410"/>
                  </a:lnTo>
                  <a:lnTo>
                    <a:pt x="4017" y="1383"/>
                  </a:lnTo>
                  <a:lnTo>
                    <a:pt x="4018" y="1373"/>
                  </a:lnTo>
                  <a:lnTo>
                    <a:pt x="4021" y="1346"/>
                  </a:lnTo>
                  <a:lnTo>
                    <a:pt x="4023" y="1337"/>
                  </a:lnTo>
                  <a:lnTo>
                    <a:pt x="4027" y="1310"/>
                  </a:lnTo>
                  <a:lnTo>
                    <a:pt x="4029" y="1300"/>
                  </a:lnTo>
                  <a:lnTo>
                    <a:pt x="4035" y="1273"/>
                  </a:lnTo>
                  <a:lnTo>
                    <a:pt x="4037" y="1264"/>
                  </a:lnTo>
                  <a:lnTo>
                    <a:pt x="4043" y="1238"/>
                  </a:lnTo>
                  <a:lnTo>
                    <a:pt x="4046" y="1228"/>
                  </a:lnTo>
                  <a:lnTo>
                    <a:pt x="4054" y="1202"/>
                  </a:lnTo>
                  <a:lnTo>
                    <a:pt x="4056" y="1193"/>
                  </a:lnTo>
                  <a:lnTo>
                    <a:pt x="4065" y="1167"/>
                  </a:lnTo>
                  <a:lnTo>
                    <a:pt x="4068" y="1158"/>
                  </a:lnTo>
                  <a:lnTo>
                    <a:pt x="4078" y="1132"/>
                  </a:lnTo>
                  <a:lnTo>
                    <a:pt x="4081" y="1124"/>
                  </a:lnTo>
                  <a:lnTo>
                    <a:pt x="4092" y="1098"/>
                  </a:lnTo>
                  <a:lnTo>
                    <a:pt x="4095" y="1089"/>
                  </a:lnTo>
                  <a:lnTo>
                    <a:pt x="4107" y="1064"/>
                  </a:lnTo>
                  <a:lnTo>
                    <a:pt x="4111" y="1056"/>
                  </a:lnTo>
                  <a:lnTo>
                    <a:pt x="4124" y="1031"/>
                  </a:lnTo>
                  <a:lnTo>
                    <a:pt x="4128" y="1023"/>
                  </a:lnTo>
                  <a:lnTo>
                    <a:pt x="4141" y="999"/>
                  </a:lnTo>
                  <a:lnTo>
                    <a:pt x="4146" y="991"/>
                  </a:lnTo>
                  <a:lnTo>
                    <a:pt x="4160" y="967"/>
                  </a:lnTo>
                  <a:lnTo>
                    <a:pt x="4165" y="959"/>
                  </a:lnTo>
                  <a:lnTo>
                    <a:pt x="4180" y="936"/>
                  </a:lnTo>
                  <a:lnTo>
                    <a:pt x="4185" y="928"/>
                  </a:lnTo>
                  <a:lnTo>
                    <a:pt x="4201" y="906"/>
                  </a:lnTo>
                  <a:lnTo>
                    <a:pt x="4207" y="898"/>
                  </a:lnTo>
                  <a:lnTo>
                    <a:pt x="4224" y="876"/>
                  </a:lnTo>
                  <a:lnTo>
                    <a:pt x="4230" y="869"/>
                  </a:lnTo>
                  <a:lnTo>
                    <a:pt x="4247" y="848"/>
                  </a:lnTo>
                  <a:lnTo>
                    <a:pt x="4253" y="841"/>
                  </a:lnTo>
                  <a:lnTo>
                    <a:pt x="4272" y="820"/>
                  </a:lnTo>
                  <a:lnTo>
                    <a:pt x="4278" y="813"/>
                  </a:lnTo>
                  <a:lnTo>
                    <a:pt x="4297" y="793"/>
                  </a:lnTo>
                  <a:lnTo>
                    <a:pt x="4304" y="787"/>
                  </a:lnTo>
                  <a:lnTo>
                    <a:pt x="4323" y="768"/>
                  </a:lnTo>
                  <a:lnTo>
                    <a:pt x="4330" y="761"/>
                  </a:lnTo>
                  <a:lnTo>
                    <a:pt x="4351" y="743"/>
                  </a:lnTo>
                  <a:lnTo>
                    <a:pt x="4358" y="737"/>
                  </a:lnTo>
                  <a:lnTo>
                    <a:pt x="4379" y="719"/>
                  </a:lnTo>
                  <a:lnTo>
                    <a:pt x="4386" y="713"/>
                  </a:lnTo>
                  <a:lnTo>
                    <a:pt x="4408" y="696"/>
                  </a:lnTo>
                  <a:lnTo>
                    <a:pt x="4416" y="691"/>
                  </a:lnTo>
                  <a:lnTo>
                    <a:pt x="4438" y="675"/>
                  </a:lnTo>
                  <a:lnTo>
                    <a:pt x="4446" y="670"/>
                  </a:lnTo>
                  <a:lnTo>
                    <a:pt x="4469" y="654"/>
                  </a:lnTo>
                  <a:lnTo>
                    <a:pt x="4477" y="650"/>
                  </a:lnTo>
                  <a:lnTo>
                    <a:pt x="4501" y="635"/>
                  </a:lnTo>
                  <a:lnTo>
                    <a:pt x="4509" y="630"/>
                  </a:lnTo>
                  <a:lnTo>
                    <a:pt x="4534" y="617"/>
                  </a:lnTo>
                  <a:lnTo>
                    <a:pt x="4542" y="612"/>
                  </a:lnTo>
                  <a:lnTo>
                    <a:pt x="4567" y="600"/>
                  </a:lnTo>
                  <a:lnTo>
                    <a:pt x="4575" y="596"/>
                  </a:lnTo>
                  <a:lnTo>
                    <a:pt x="4600" y="584"/>
                  </a:lnTo>
                  <a:lnTo>
                    <a:pt x="4609" y="580"/>
                  </a:lnTo>
                  <a:lnTo>
                    <a:pt x="4635" y="570"/>
                  </a:lnTo>
                  <a:lnTo>
                    <a:pt x="4643" y="567"/>
                  </a:lnTo>
                  <a:lnTo>
                    <a:pt x="4669" y="557"/>
                  </a:lnTo>
                  <a:lnTo>
                    <a:pt x="4678" y="554"/>
                  </a:lnTo>
                  <a:lnTo>
                    <a:pt x="4704" y="545"/>
                  </a:lnTo>
                  <a:lnTo>
                    <a:pt x="4713" y="542"/>
                  </a:lnTo>
                  <a:lnTo>
                    <a:pt x="4740" y="535"/>
                  </a:lnTo>
                  <a:lnTo>
                    <a:pt x="4749" y="532"/>
                  </a:lnTo>
                  <a:lnTo>
                    <a:pt x="4775" y="526"/>
                  </a:lnTo>
                  <a:lnTo>
                    <a:pt x="4784" y="524"/>
                  </a:lnTo>
                  <a:lnTo>
                    <a:pt x="4811" y="518"/>
                  </a:lnTo>
                  <a:lnTo>
                    <a:pt x="4821" y="516"/>
                  </a:lnTo>
                  <a:lnTo>
                    <a:pt x="4848" y="512"/>
                  </a:lnTo>
                  <a:lnTo>
                    <a:pt x="4857" y="510"/>
                  </a:lnTo>
                  <a:lnTo>
                    <a:pt x="4884" y="507"/>
                  </a:lnTo>
                  <a:lnTo>
                    <a:pt x="4894" y="506"/>
                  </a:lnTo>
                  <a:lnTo>
                    <a:pt x="4921" y="503"/>
                  </a:lnTo>
                  <a:lnTo>
                    <a:pt x="4930" y="502"/>
                  </a:lnTo>
                  <a:lnTo>
                    <a:pt x="4958" y="501"/>
                  </a:lnTo>
                  <a:lnTo>
                    <a:pt x="4968" y="501"/>
                  </a:lnTo>
                  <a:lnTo>
                    <a:pt x="4995" y="500"/>
                  </a:lnTo>
                  <a:lnTo>
                    <a:pt x="5005" y="500"/>
                  </a:lnTo>
                  <a:lnTo>
                    <a:pt x="5032" y="501"/>
                  </a:lnTo>
                  <a:lnTo>
                    <a:pt x="5042" y="501"/>
                  </a:lnTo>
                  <a:lnTo>
                    <a:pt x="5070" y="502"/>
                  </a:lnTo>
                  <a:lnTo>
                    <a:pt x="5079" y="503"/>
                  </a:lnTo>
                  <a:lnTo>
                    <a:pt x="5106" y="506"/>
                  </a:lnTo>
                  <a:lnTo>
                    <a:pt x="5116" y="507"/>
                  </a:lnTo>
                  <a:lnTo>
                    <a:pt x="5143" y="510"/>
                  </a:lnTo>
                  <a:lnTo>
                    <a:pt x="5152" y="512"/>
                  </a:lnTo>
                  <a:lnTo>
                    <a:pt x="5179" y="516"/>
                  </a:lnTo>
                  <a:lnTo>
                    <a:pt x="5189" y="518"/>
                  </a:lnTo>
                  <a:lnTo>
                    <a:pt x="5216" y="524"/>
                  </a:lnTo>
                  <a:lnTo>
                    <a:pt x="5225" y="526"/>
                  </a:lnTo>
                  <a:lnTo>
                    <a:pt x="5251" y="532"/>
                  </a:lnTo>
                  <a:lnTo>
                    <a:pt x="5260" y="535"/>
                  </a:lnTo>
                  <a:lnTo>
                    <a:pt x="5287" y="542"/>
                  </a:lnTo>
                  <a:lnTo>
                    <a:pt x="5296" y="545"/>
                  </a:lnTo>
                  <a:lnTo>
                    <a:pt x="5322" y="554"/>
                  </a:lnTo>
                  <a:lnTo>
                    <a:pt x="5331" y="557"/>
                  </a:lnTo>
                  <a:lnTo>
                    <a:pt x="5357" y="567"/>
                  </a:lnTo>
                  <a:lnTo>
                    <a:pt x="5365" y="570"/>
                  </a:lnTo>
                  <a:lnTo>
                    <a:pt x="5391" y="580"/>
                  </a:lnTo>
                  <a:lnTo>
                    <a:pt x="5400" y="584"/>
                  </a:lnTo>
                  <a:lnTo>
                    <a:pt x="5425" y="596"/>
                  </a:lnTo>
                  <a:lnTo>
                    <a:pt x="5433" y="600"/>
                  </a:lnTo>
                  <a:lnTo>
                    <a:pt x="5458" y="612"/>
                  </a:lnTo>
                  <a:lnTo>
                    <a:pt x="5466" y="617"/>
                  </a:lnTo>
                  <a:lnTo>
                    <a:pt x="5491" y="630"/>
                  </a:lnTo>
                  <a:lnTo>
                    <a:pt x="5499" y="635"/>
                  </a:lnTo>
                  <a:lnTo>
                    <a:pt x="5523" y="650"/>
                  </a:lnTo>
                  <a:lnTo>
                    <a:pt x="5531" y="654"/>
                  </a:lnTo>
                  <a:lnTo>
                    <a:pt x="5554" y="670"/>
                  </a:lnTo>
                  <a:lnTo>
                    <a:pt x="5562" y="675"/>
                  </a:lnTo>
                  <a:lnTo>
                    <a:pt x="5584" y="691"/>
                  </a:lnTo>
                  <a:lnTo>
                    <a:pt x="5592" y="696"/>
                  </a:lnTo>
                  <a:lnTo>
                    <a:pt x="5614" y="713"/>
                  </a:lnTo>
                  <a:lnTo>
                    <a:pt x="5621" y="719"/>
                  </a:lnTo>
                  <a:lnTo>
                    <a:pt x="5642" y="737"/>
                  </a:lnTo>
                  <a:lnTo>
                    <a:pt x="5649" y="743"/>
                  </a:lnTo>
                  <a:lnTo>
                    <a:pt x="5670" y="761"/>
                  </a:lnTo>
                  <a:lnTo>
                    <a:pt x="5677" y="768"/>
                  </a:lnTo>
                  <a:lnTo>
                    <a:pt x="5696" y="787"/>
                  </a:lnTo>
                  <a:lnTo>
                    <a:pt x="5703" y="793"/>
                  </a:lnTo>
                  <a:lnTo>
                    <a:pt x="5722" y="813"/>
                  </a:lnTo>
                  <a:lnTo>
                    <a:pt x="5728" y="820"/>
                  </a:lnTo>
                  <a:lnTo>
                    <a:pt x="5747" y="841"/>
                  </a:lnTo>
                  <a:lnTo>
                    <a:pt x="5753" y="848"/>
                  </a:lnTo>
                  <a:lnTo>
                    <a:pt x="5770" y="869"/>
                  </a:lnTo>
                  <a:lnTo>
                    <a:pt x="5776" y="876"/>
                  </a:lnTo>
                  <a:lnTo>
                    <a:pt x="5793" y="898"/>
                  </a:lnTo>
                  <a:lnTo>
                    <a:pt x="5799" y="906"/>
                  </a:lnTo>
                  <a:lnTo>
                    <a:pt x="5815" y="928"/>
                  </a:lnTo>
                  <a:lnTo>
                    <a:pt x="5820" y="936"/>
                  </a:lnTo>
                  <a:lnTo>
                    <a:pt x="5835" y="959"/>
                  </a:lnTo>
                  <a:lnTo>
                    <a:pt x="5840" y="967"/>
                  </a:lnTo>
                  <a:lnTo>
                    <a:pt x="5854" y="991"/>
                  </a:lnTo>
                  <a:lnTo>
                    <a:pt x="5859" y="999"/>
                  </a:lnTo>
                  <a:lnTo>
                    <a:pt x="5872" y="1023"/>
                  </a:lnTo>
                  <a:lnTo>
                    <a:pt x="5876" y="1031"/>
                  </a:lnTo>
                  <a:lnTo>
                    <a:pt x="5889" y="1056"/>
                  </a:lnTo>
                  <a:lnTo>
                    <a:pt x="5893" y="1064"/>
                  </a:lnTo>
                  <a:lnTo>
                    <a:pt x="5905" y="1089"/>
                  </a:lnTo>
                  <a:lnTo>
                    <a:pt x="5908" y="1098"/>
                  </a:lnTo>
                  <a:lnTo>
                    <a:pt x="5919" y="1124"/>
                  </a:lnTo>
                  <a:lnTo>
                    <a:pt x="5922" y="1132"/>
                  </a:lnTo>
                  <a:lnTo>
                    <a:pt x="5932" y="1158"/>
                  </a:lnTo>
                  <a:lnTo>
                    <a:pt x="5935" y="1167"/>
                  </a:lnTo>
                  <a:lnTo>
                    <a:pt x="5944" y="1193"/>
                  </a:lnTo>
                  <a:lnTo>
                    <a:pt x="5946" y="1202"/>
                  </a:lnTo>
                  <a:lnTo>
                    <a:pt x="5954" y="1228"/>
                  </a:lnTo>
                  <a:lnTo>
                    <a:pt x="5957" y="1238"/>
                  </a:lnTo>
                  <a:lnTo>
                    <a:pt x="5963" y="1264"/>
                  </a:lnTo>
                  <a:lnTo>
                    <a:pt x="5965" y="1273"/>
                  </a:lnTo>
                  <a:lnTo>
                    <a:pt x="5971" y="1300"/>
                  </a:lnTo>
                  <a:lnTo>
                    <a:pt x="5973" y="1310"/>
                  </a:lnTo>
                  <a:lnTo>
                    <a:pt x="5977" y="1337"/>
                  </a:lnTo>
                  <a:lnTo>
                    <a:pt x="5979" y="1346"/>
                  </a:lnTo>
                  <a:lnTo>
                    <a:pt x="5982" y="1373"/>
                  </a:lnTo>
                  <a:lnTo>
                    <a:pt x="5983" y="1383"/>
                  </a:lnTo>
                  <a:lnTo>
                    <a:pt x="5986" y="1410"/>
                  </a:lnTo>
                  <a:lnTo>
                    <a:pt x="5987" y="1419"/>
                  </a:lnTo>
                  <a:lnTo>
                    <a:pt x="5988" y="1447"/>
                  </a:lnTo>
                  <a:lnTo>
                    <a:pt x="5988" y="1457"/>
                  </a:lnTo>
                  <a:lnTo>
                    <a:pt x="5989" y="1484"/>
                  </a:lnTo>
                  <a:lnTo>
                    <a:pt x="5989" y="1489"/>
                  </a:lnTo>
                  <a:lnTo>
                    <a:pt x="5989" y="2475"/>
                  </a:lnTo>
                  <a:lnTo>
                    <a:pt x="5987" y="2508"/>
                  </a:lnTo>
                  <a:lnTo>
                    <a:pt x="5980" y="2540"/>
                  </a:lnTo>
                  <a:lnTo>
                    <a:pt x="5970" y="2571"/>
                  </a:lnTo>
                  <a:lnTo>
                    <a:pt x="5956" y="2600"/>
                  </a:lnTo>
                  <a:lnTo>
                    <a:pt x="5937" y="2627"/>
                  </a:lnTo>
                  <a:lnTo>
                    <a:pt x="5916" y="2652"/>
                  </a:lnTo>
                  <a:lnTo>
                    <a:pt x="5891" y="2673"/>
                  </a:lnTo>
                  <a:lnTo>
                    <a:pt x="5864" y="2692"/>
                  </a:lnTo>
                  <a:lnTo>
                    <a:pt x="5835" y="2706"/>
                  </a:lnTo>
                  <a:lnTo>
                    <a:pt x="5804" y="2716"/>
                  </a:lnTo>
                  <a:lnTo>
                    <a:pt x="5772" y="2723"/>
                  </a:lnTo>
                  <a:lnTo>
                    <a:pt x="5739" y="2725"/>
                  </a:lnTo>
                  <a:lnTo>
                    <a:pt x="5250" y="2725"/>
                  </a:lnTo>
                  <a:lnTo>
                    <a:pt x="5250" y="6167"/>
                  </a:lnTo>
                  <a:lnTo>
                    <a:pt x="6232" y="6167"/>
                  </a:lnTo>
                  <a:lnTo>
                    <a:pt x="6265" y="6169"/>
                  </a:lnTo>
                  <a:lnTo>
                    <a:pt x="6297" y="6176"/>
                  </a:lnTo>
                  <a:lnTo>
                    <a:pt x="6328" y="6186"/>
                  </a:lnTo>
                  <a:lnTo>
                    <a:pt x="6358" y="6201"/>
                  </a:lnTo>
                  <a:lnTo>
                    <a:pt x="6385" y="6219"/>
                  </a:lnTo>
                  <a:lnTo>
                    <a:pt x="6409" y="6241"/>
                  </a:lnTo>
                  <a:lnTo>
                    <a:pt x="6431" y="6266"/>
                  </a:lnTo>
                  <a:lnTo>
                    <a:pt x="6449" y="6293"/>
                  </a:lnTo>
                  <a:lnTo>
                    <a:pt x="6464" y="6323"/>
                  </a:lnTo>
                  <a:lnTo>
                    <a:pt x="6474" y="6354"/>
                  </a:lnTo>
                  <a:lnTo>
                    <a:pt x="6480" y="6386"/>
                  </a:lnTo>
                  <a:lnTo>
                    <a:pt x="6482" y="6419"/>
                  </a:lnTo>
                  <a:lnTo>
                    <a:pt x="6480" y="6452"/>
                  </a:lnTo>
                  <a:lnTo>
                    <a:pt x="6473" y="6484"/>
                  </a:lnTo>
                  <a:lnTo>
                    <a:pt x="5857" y="8701"/>
                  </a:lnTo>
                  <a:lnTo>
                    <a:pt x="5841" y="8744"/>
                  </a:lnTo>
                  <a:lnTo>
                    <a:pt x="5781" y="8866"/>
                  </a:lnTo>
                  <a:lnTo>
                    <a:pt x="5761" y="8900"/>
                  </a:lnTo>
                  <a:lnTo>
                    <a:pt x="5688" y="9004"/>
                  </a:lnTo>
                  <a:lnTo>
                    <a:pt x="5661" y="9036"/>
                  </a:lnTo>
                  <a:lnTo>
                    <a:pt x="5578" y="9121"/>
                  </a:lnTo>
                  <a:lnTo>
                    <a:pt x="5545" y="9149"/>
                  </a:lnTo>
                  <a:lnTo>
                    <a:pt x="5453" y="9215"/>
                  </a:lnTo>
                  <a:lnTo>
                    <a:pt x="5415" y="9237"/>
                  </a:lnTo>
                  <a:lnTo>
                    <a:pt x="5316" y="9284"/>
                  </a:lnTo>
                  <a:lnTo>
                    <a:pt x="5275" y="9299"/>
                  </a:lnTo>
                  <a:lnTo>
                    <a:pt x="5171" y="9328"/>
                  </a:lnTo>
                  <a:lnTo>
                    <a:pt x="5128" y="9336"/>
                  </a:lnTo>
                  <a:lnTo>
                    <a:pt x="5022" y="9345"/>
                  </a:lnTo>
                  <a:lnTo>
                    <a:pt x="4978" y="9345"/>
                  </a:lnTo>
                  <a:lnTo>
                    <a:pt x="4872" y="9336"/>
                  </a:lnTo>
                  <a:lnTo>
                    <a:pt x="4829" y="9328"/>
                  </a:lnTo>
                  <a:lnTo>
                    <a:pt x="4725" y="9299"/>
                  </a:lnTo>
                  <a:lnTo>
                    <a:pt x="4684" y="9284"/>
                  </a:lnTo>
                  <a:lnTo>
                    <a:pt x="4585" y="9237"/>
                  </a:lnTo>
                  <a:lnTo>
                    <a:pt x="4547" y="9215"/>
                  </a:lnTo>
                  <a:lnTo>
                    <a:pt x="4455" y="9149"/>
                  </a:lnTo>
                  <a:lnTo>
                    <a:pt x="4422" y="9121"/>
                  </a:lnTo>
                  <a:lnTo>
                    <a:pt x="4339" y="9036"/>
                  </a:lnTo>
                  <a:lnTo>
                    <a:pt x="4312" y="9004"/>
                  </a:lnTo>
                  <a:lnTo>
                    <a:pt x="4239" y="8900"/>
                  </a:lnTo>
                  <a:lnTo>
                    <a:pt x="4219" y="8866"/>
                  </a:lnTo>
                  <a:lnTo>
                    <a:pt x="4159" y="8744"/>
                  </a:lnTo>
                  <a:lnTo>
                    <a:pt x="4143" y="8701"/>
                  </a:lnTo>
                  <a:lnTo>
                    <a:pt x="3527" y="6484"/>
                  </a:lnTo>
                  <a:lnTo>
                    <a:pt x="3520" y="6452"/>
                  </a:lnTo>
                  <a:lnTo>
                    <a:pt x="3518" y="6419"/>
                  </a:lnTo>
                  <a:lnTo>
                    <a:pt x="3520" y="6386"/>
                  </a:lnTo>
                  <a:lnTo>
                    <a:pt x="3526" y="6354"/>
                  </a:lnTo>
                  <a:lnTo>
                    <a:pt x="3536" y="6323"/>
                  </a:lnTo>
                  <a:lnTo>
                    <a:pt x="3551" y="6293"/>
                  </a:lnTo>
                  <a:lnTo>
                    <a:pt x="3569" y="6266"/>
                  </a:lnTo>
                  <a:lnTo>
                    <a:pt x="3591" y="6241"/>
                  </a:lnTo>
                  <a:lnTo>
                    <a:pt x="3615" y="6219"/>
                  </a:lnTo>
                  <a:lnTo>
                    <a:pt x="3642" y="6201"/>
                  </a:lnTo>
                  <a:lnTo>
                    <a:pt x="3672" y="6186"/>
                  </a:lnTo>
                  <a:lnTo>
                    <a:pt x="3703" y="6176"/>
                  </a:lnTo>
                  <a:lnTo>
                    <a:pt x="3735" y="6169"/>
                  </a:lnTo>
                  <a:lnTo>
                    <a:pt x="3768" y="6167"/>
                  </a:lnTo>
                  <a:lnTo>
                    <a:pt x="4750" y="6167"/>
                  </a:lnTo>
                  <a:lnTo>
                    <a:pt x="4750" y="2725"/>
                  </a:lnTo>
                  <a:lnTo>
                    <a:pt x="4261" y="2725"/>
                  </a:lnTo>
                  <a:lnTo>
                    <a:pt x="4228" y="2723"/>
                  </a:lnTo>
                  <a:lnTo>
                    <a:pt x="4196" y="2716"/>
                  </a:lnTo>
                  <a:lnTo>
                    <a:pt x="4165" y="2706"/>
                  </a:lnTo>
                  <a:lnTo>
                    <a:pt x="4136" y="2692"/>
                  </a:lnTo>
                  <a:lnTo>
                    <a:pt x="4109" y="2673"/>
                  </a:lnTo>
                  <a:lnTo>
                    <a:pt x="4084" y="2652"/>
                  </a:lnTo>
                  <a:lnTo>
                    <a:pt x="4063" y="2627"/>
                  </a:lnTo>
                  <a:lnTo>
                    <a:pt x="4044" y="2600"/>
                  </a:lnTo>
                  <a:lnTo>
                    <a:pt x="4030" y="2571"/>
                  </a:lnTo>
                  <a:lnTo>
                    <a:pt x="4020" y="2540"/>
                  </a:lnTo>
                  <a:lnTo>
                    <a:pt x="4013" y="2508"/>
                  </a:lnTo>
                  <a:lnTo>
                    <a:pt x="4011" y="2475"/>
                  </a:lnTo>
                  <a:close/>
                  <a:moveTo>
                    <a:pt x="5903" y="6667"/>
                  </a:moveTo>
                  <a:lnTo>
                    <a:pt x="5000" y="6667"/>
                  </a:lnTo>
                  <a:lnTo>
                    <a:pt x="4097" y="6667"/>
                  </a:lnTo>
                  <a:lnTo>
                    <a:pt x="4619" y="8545"/>
                  </a:lnTo>
                  <a:lnTo>
                    <a:pt x="4660" y="8629"/>
                  </a:lnTo>
                  <a:lnTo>
                    <a:pt x="4709" y="8700"/>
                  </a:lnTo>
                  <a:lnTo>
                    <a:pt x="4763" y="8754"/>
                  </a:lnTo>
                  <a:lnTo>
                    <a:pt x="4820" y="8795"/>
                  </a:lnTo>
                  <a:lnTo>
                    <a:pt x="4879" y="8823"/>
                  </a:lnTo>
                  <a:lnTo>
                    <a:pt x="4939" y="8840"/>
                  </a:lnTo>
                  <a:lnTo>
                    <a:pt x="5000" y="8845"/>
                  </a:lnTo>
                  <a:lnTo>
                    <a:pt x="5061" y="8840"/>
                  </a:lnTo>
                  <a:lnTo>
                    <a:pt x="5121" y="8823"/>
                  </a:lnTo>
                  <a:lnTo>
                    <a:pt x="5180" y="8795"/>
                  </a:lnTo>
                  <a:lnTo>
                    <a:pt x="5237" y="8754"/>
                  </a:lnTo>
                  <a:lnTo>
                    <a:pt x="5291" y="8700"/>
                  </a:lnTo>
                  <a:lnTo>
                    <a:pt x="5340" y="8629"/>
                  </a:lnTo>
                  <a:lnTo>
                    <a:pt x="5381" y="8545"/>
                  </a:lnTo>
                  <a:lnTo>
                    <a:pt x="5903" y="6667"/>
                  </a:lnTo>
                  <a:close/>
                  <a:moveTo>
                    <a:pt x="4511" y="1471"/>
                  </a:moveTo>
                  <a:lnTo>
                    <a:pt x="4511" y="1491"/>
                  </a:lnTo>
                  <a:lnTo>
                    <a:pt x="4511" y="2225"/>
                  </a:lnTo>
                  <a:lnTo>
                    <a:pt x="5000" y="2225"/>
                  </a:lnTo>
                  <a:lnTo>
                    <a:pt x="5489" y="2225"/>
                  </a:lnTo>
                  <a:lnTo>
                    <a:pt x="5489" y="1491"/>
                  </a:lnTo>
                  <a:lnTo>
                    <a:pt x="5489" y="1471"/>
                  </a:lnTo>
                  <a:lnTo>
                    <a:pt x="5488" y="1452"/>
                  </a:lnTo>
                  <a:lnTo>
                    <a:pt x="5486" y="1434"/>
                  </a:lnTo>
                  <a:lnTo>
                    <a:pt x="5483" y="1416"/>
                  </a:lnTo>
                  <a:lnTo>
                    <a:pt x="5480" y="1398"/>
                  </a:lnTo>
                  <a:lnTo>
                    <a:pt x="5477" y="1380"/>
                  </a:lnTo>
                  <a:lnTo>
                    <a:pt x="5472" y="1363"/>
                  </a:lnTo>
                  <a:lnTo>
                    <a:pt x="5467" y="1345"/>
                  </a:lnTo>
                  <a:lnTo>
                    <a:pt x="5462" y="1328"/>
                  </a:lnTo>
                  <a:lnTo>
                    <a:pt x="5455" y="1311"/>
                  </a:lnTo>
                  <a:lnTo>
                    <a:pt x="5448" y="1294"/>
                  </a:lnTo>
                  <a:lnTo>
                    <a:pt x="5441" y="1278"/>
                  </a:lnTo>
                  <a:lnTo>
                    <a:pt x="5433" y="1261"/>
                  </a:lnTo>
                  <a:lnTo>
                    <a:pt x="5423" y="1245"/>
                  </a:lnTo>
                  <a:lnTo>
                    <a:pt x="5414" y="1229"/>
                  </a:lnTo>
                  <a:lnTo>
                    <a:pt x="5404" y="1213"/>
                  </a:lnTo>
                  <a:lnTo>
                    <a:pt x="5393" y="1198"/>
                  </a:lnTo>
                  <a:lnTo>
                    <a:pt x="5382" y="1184"/>
                  </a:lnTo>
                  <a:lnTo>
                    <a:pt x="5370" y="1170"/>
                  </a:lnTo>
                  <a:lnTo>
                    <a:pt x="5358" y="1156"/>
                  </a:lnTo>
                  <a:lnTo>
                    <a:pt x="5346" y="1143"/>
                  </a:lnTo>
                  <a:lnTo>
                    <a:pt x="5332" y="1130"/>
                  </a:lnTo>
                  <a:lnTo>
                    <a:pt x="5319" y="1118"/>
                  </a:lnTo>
                  <a:lnTo>
                    <a:pt x="5305" y="1107"/>
                  </a:lnTo>
                  <a:lnTo>
                    <a:pt x="5290" y="1095"/>
                  </a:lnTo>
                  <a:lnTo>
                    <a:pt x="5276" y="1085"/>
                  </a:lnTo>
                  <a:lnTo>
                    <a:pt x="5260" y="1075"/>
                  </a:lnTo>
                  <a:lnTo>
                    <a:pt x="5245" y="1066"/>
                  </a:lnTo>
                  <a:lnTo>
                    <a:pt x="5229" y="1057"/>
                  </a:lnTo>
                  <a:lnTo>
                    <a:pt x="5212" y="1048"/>
                  </a:lnTo>
                  <a:lnTo>
                    <a:pt x="5196" y="1041"/>
                  </a:lnTo>
                  <a:lnTo>
                    <a:pt x="5179" y="1034"/>
                  </a:lnTo>
                  <a:lnTo>
                    <a:pt x="5162" y="1027"/>
                  </a:lnTo>
                  <a:lnTo>
                    <a:pt x="5144" y="1022"/>
                  </a:lnTo>
                  <a:lnTo>
                    <a:pt x="5127" y="1017"/>
                  </a:lnTo>
                  <a:lnTo>
                    <a:pt x="5109" y="1012"/>
                  </a:lnTo>
                  <a:lnTo>
                    <a:pt x="5091" y="1009"/>
                  </a:lnTo>
                  <a:lnTo>
                    <a:pt x="5073" y="1006"/>
                  </a:lnTo>
                  <a:lnTo>
                    <a:pt x="5055" y="1003"/>
                  </a:lnTo>
                  <a:lnTo>
                    <a:pt x="5037" y="1001"/>
                  </a:lnTo>
                  <a:lnTo>
                    <a:pt x="5018" y="1000"/>
                  </a:lnTo>
                  <a:lnTo>
                    <a:pt x="5000" y="1000"/>
                  </a:lnTo>
                  <a:lnTo>
                    <a:pt x="4982" y="1000"/>
                  </a:lnTo>
                  <a:lnTo>
                    <a:pt x="4963" y="1001"/>
                  </a:lnTo>
                  <a:lnTo>
                    <a:pt x="4945" y="1003"/>
                  </a:lnTo>
                  <a:lnTo>
                    <a:pt x="4927" y="1006"/>
                  </a:lnTo>
                  <a:lnTo>
                    <a:pt x="4909" y="1009"/>
                  </a:lnTo>
                  <a:lnTo>
                    <a:pt x="4891" y="1012"/>
                  </a:lnTo>
                  <a:lnTo>
                    <a:pt x="4873" y="1017"/>
                  </a:lnTo>
                  <a:lnTo>
                    <a:pt x="4856" y="1022"/>
                  </a:lnTo>
                  <a:lnTo>
                    <a:pt x="4838" y="1027"/>
                  </a:lnTo>
                  <a:lnTo>
                    <a:pt x="4821" y="1034"/>
                  </a:lnTo>
                  <a:lnTo>
                    <a:pt x="4804" y="1041"/>
                  </a:lnTo>
                  <a:lnTo>
                    <a:pt x="4788" y="1048"/>
                  </a:lnTo>
                  <a:lnTo>
                    <a:pt x="4771" y="1057"/>
                  </a:lnTo>
                  <a:lnTo>
                    <a:pt x="4755" y="1066"/>
                  </a:lnTo>
                  <a:lnTo>
                    <a:pt x="4740" y="1075"/>
                  </a:lnTo>
                  <a:lnTo>
                    <a:pt x="4724" y="1085"/>
                  </a:lnTo>
                  <a:lnTo>
                    <a:pt x="4710" y="1095"/>
                  </a:lnTo>
                  <a:lnTo>
                    <a:pt x="4695" y="1107"/>
                  </a:lnTo>
                  <a:lnTo>
                    <a:pt x="4681" y="1118"/>
                  </a:lnTo>
                  <a:lnTo>
                    <a:pt x="4668" y="1130"/>
                  </a:lnTo>
                  <a:lnTo>
                    <a:pt x="4654" y="1143"/>
                  </a:lnTo>
                  <a:lnTo>
                    <a:pt x="4642" y="1156"/>
                  </a:lnTo>
                  <a:lnTo>
                    <a:pt x="4630" y="1170"/>
                  </a:lnTo>
                  <a:lnTo>
                    <a:pt x="4618" y="1184"/>
                  </a:lnTo>
                  <a:lnTo>
                    <a:pt x="4607" y="1198"/>
                  </a:lnTo>
                  <a:lnTo>
                    <a:pt x="4596" y="1213"/>
                  </a:lnTo>
                  <a:lnTo>
                    <a:pt x="4586" y="1229"/>
                  </a:lnTo>
                  <a:lnTo>
                    <a:pt x="4577" y="1245"/>
                  </a:lnTo>
                  <a:lnTo>
                    <a:pt x="4567" y="1261"/>
                  </a:lnTo>
                  <a:lnTo>
                    <a:pt x="4559" y="1278"/>
                  </a:lnTo>
                  <a:lnTo>
                    <a:pt x="4552" y="1294"/>
                  </a:lnTo>
                  <a:lnTo>
                    <a:pt x="4545" y="1311"/>
                  </a:lnTo>
                  <a:lnTo>
                    <a:pt x="4538" y="1328"/>
                  </a:lnTo>
                  <a:lnTo>
                    <a:pt x="4533" y="1345"/>
                  </a:lnTo>
                  <a:lnTo>
                    <a:pt x="4528" y="1363"/>
                  </a:lnTo>
                  <a:lnTo>
                    <a:pt x="4523" y="1380"/>
                  </a:lnTo>
                  <a:lnTo>
                    <a:pt x="4520" y="1398"/>
                  </a:lnTo>
                  <a:lnTo>
                    <a:pt x="4517" y="1416"/>
                  </a:lnTo>
                  <a:lnTo>
                    <a:pt x="4514" y="1434"/>
                  </a:lnTo>
                  <a:lnTo>
                    <a:pt x="4512" y="1452"/>
                  </a:lnTo>
                  <a:lnTo>
                    <a:pt x="4511" y="14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836;p25">
            <a:extLst>
              <a:ext uri="{FF2B5EF4-FFF2-40B4-BE49-F238E27FC236}">
                <a16:creationId xmlns:a16="http://schemas.microsoft.com/office/drawing/2014/main" id="{E2294CD9-9BDC-4D35-8AD4-C12B9FAA259C}"/>
              </a:ext>
            </a:extLst>
          </p:cNvPr>
          <p:cNvGrpSpPr/>
          <p:nvPr/>
        </p:nvGrpSpPr>
        <p:grpSpPr>
          <a:xfrm>
            <a:off x="8623894" y="1759949"/>
            <a:ext cx="633600" cy="633600"/>
            <a:chOff x="8623894" y="1759949"/>
            <a:chExt cx="633600" cy="633600"/>
          </a:xfrm>
          <a:solidFill>
            <a:schemeClr val="bg1"/>
          </a:solidFill>
        </p:grpSpPr>
        <p:sp>
          <p:nvSpPr>
            <p:cNvPr id="220" name="Google Shape;2837;p25">
              <a:extLst>
                <a:ext uri="{FF2B5EF4-FFF2-40B4-BE49-F238E27FC236}">
                  <a16:creationId xmlns:a16="http://schemas.microsoft.com/office/drawing/2014/main" id="{E650B92D-E21C-4D65-BF53-1A29234B47DE}"/>
                </a:ext>
              </a:extLst>
            </p:cNvPr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2" y="9127"/>
                  </a:moveTo>
                  <a:lnTo>
                    <a:pt x="6981" y="9102"/>
                  </a:lnTo>
                  <a:lnTo>
                    <a:pt x="6962" y="9075"/>
                  </a:lnTo>
                  <a:lnTo>
                    <a:pt x="6948" y="9046"/>
                  </a:lnTo>
                  <a:lnTo>
                    <a:pt x="6938" y="9015"/>
                  </a:lnTo>
                  <a:lnTo>
                    <a:pt x="6931" y="8983"/>
                  </a:lnTo>
                  <a:lnTo>
                    <a:pt x="6929" y="8950"/>
                  </a:lnTo>
                  <a:lnTo>
                    <a:pt x="6929" y="6498"/>
                  </a:lnTo>
                  <a:lnTo>
                    <a:pt x="6931" y="6465"/>
                  </a:lnTo>
                  <a:lnTo>
                    <a:pt x="6938" y="6433"/>
                  </a:lnTo>
                  <a:lnTo>
                    <a:pt x="6948" y="6402"/>
                  </a:lnTo>
                  <a:lnTo>
                    <a:pt x="6962" y="6373"/>
                  </a:lnTo>
                  <a:lnTo>
                    <a:pt x="6981" y="6346"/>
                  </a:lnTo>
                  <a:lnTo>
                    <a:pt x="7002" y="6321"/>
                  </a:lnTo>
                  <a:lnTo>
                    <a:pt x="7027" y="6300"/>
                  </a:lnTo>
                  <a:lnTo>
                    <a:pt x="7054" y="6281"/>
                  </a:lnTo>
                  <a:lnTo>
                    <a:pt x="7083" y="6267"/>
                  </a:lnTo>
                  <a:lnTo>
                    <a:pt x="7114" y="6257"/>
                  </a:lnTo>
                  <a:lnTo>
                    <a:pt x="7146" y="6250"/>
                  </a:lnTo>
                  <a:lnTo>
                    <a:pt x="7179" y="6248"/>
                  </a:lnTo>
                  <a:lnTo>
                    <a:pt x="7212" y="6250"/>
                  </a:lnTo>
                  <a:lnTo>
                    <a:pt x="7244" y="6257"/>
                  </a:lnTo>
                  <a:lnTo>
                    <a:pt x="7275" y="6267"/>
                  </a:lnTo>
                  <a:lnTo>
                    <a:pt x="7304" y="6281"/>
                  </a:lnTo>
                  <a:lnTo>
                    <a:pt x="7331" y="6300"/>
                  </a:lnTo>
                  <a:lnTo>
                    <a:pt x="7356" y="6321"/>
                  </a:lnTo>
                  <a:lnTo>
                    <a:pt x="7377" y="6346"/>
                  </a:lnTo>
                  <a:lnTo>
                    <a:pt x="7396" y="6373"/>
                  </a:lnTo>
                  <a:lnTo>
                    <a:pt x="7410" y="6402"/>
                  </a:lnTo>
                  <a:lnTo>
                    <a:pt x="7420" y="6433"/>
                  </a:lnTo>
                  <a:lnTo>
                    <a:pt x="7427" y="6465"/>
                  </a:lnTo>
                  <a:lnTo>
                    <a:pt x="7429" y="6498"/>
                  </a:lnTo>
                  <a:lnTo>
                    <a:pt x="7429" y="8950"/>
                  </a:lnTo>
                  <a:lnTo>
                    <a:pt x="7427" y="8983"/>
                  </a:lnTo>
                  <a:lnTo>
                    <a:pt x="7420" y="9015"/>
                  </a:lnTo>
                  <a:lnTo>
                    <a:pt x="7410" y="9046"/>
                  </a:lnTo>
                  <a:lnTo>
                    <a:pt x="7396" y="9075"/>
                  </a:lnTo>
                  <a:lnTo>
                    <a:pt x="7377" y="9102"/>
                  </a:lnTo>
                  <a:lnTo>
                    <a:pt x="7356" y="9127"/>
                  </a:lnTo>
                  <a:lnTo>
                    <a:pt x="7331" y="9148"/>
                  </a:lnTo>
                  <a:lnTo>
                    <a:pt x="7304" y="9167"/>
                  </a:lnTo>
                  <a:lnTo>
                    <a:pt x="7275" y="9181"/>
                  </a:lnTo>
                  <a:lnTo>
                    <a:pt x="7244" y="9191"/>
                  </a:lnTo>
                  <a:lnTo>
                    <a:pt x="7212" y="9198"/>
                  </a:lnTo>
                  <a:lnTo>
                    <a:pt x="7179" y="9200"/>
                  </a:lnTo>
                  <a:lnTo>
                    <a:pt x="7146" y="9198"/>
                  </a:lnTo>
                  <a:lnTo>
                    <a:pt x="7114" y="9191"/>
                  </a:lnTo>
                  <a:lnTo>
                    <a:pt x="7083" y="9181"/>
                  </a:lnTo>
                  <a:lnTo>
                    <a:pt x="7054" y="9167"/>
                  </a:lnTo>
                  <a:lnTo>
                    <a:pt x="7027" y="9148"/>
                  </a:lnTo>
                  <a:lnTo>
                    <a:pt x="7002" y="9127"/>
                  </a:lnTo>
                  <a:close/>
                  <a:moveTo>
                    <a:pt x="5913" y="9127"/>
                  </a:moveTo>
                  <a:lnTo>
                    <a:pt x="5892" y="9102"/>
                  </a:lnTo>
                  <a:lnTo>
                    <a:pt x="5873" y="9075"/>
                  </a:lnTo>
                  <a:lnTo>
                    <a:pt x="5859" y="9046"/>
                  </a:lnTo>
                  <a:lnTo>
                    <a:pt x="5849" y="9015"/>
                  </a:lnTo>
                  <a:lnTo>
                    <a:pt x="5842" y="8983"/>
                  </a:lnTo>
                  <a:lnTo>
                    <a:pt x="5840" y="8950"/>
                  </a:lnTo>
                  <a:lnTo>
                    <a:pt x="5840" y="6498"/>
                  </a:lnTo>
                  <a:lnTo>
                    <a:pt x="5842" y="6465"/>
                  </a:lnTo>
                  <a:lnTo>
                    <a:pt x="5849" y="6433"/>
                  </a:lnTo>
                  <a:lnTo>
                    <a:pt x="5859" y="6402"/>
                  </a:lnTo>
                  <a:lnTo>
                    <a:pt x="5873" y="6373"/>
                  </a:lnTo>
                  <a:lnTo>
                    <a:pt x="5892" y="6346"/>
                  </a:lnTo>
                  <a:lnTo>
                    <a:pt x="5913" y="6321"/>
                  </a:lnTo>
                  <a:lnTo>
                    <a:pt x="5938" y="6300"/>
                  </a:lnTo>
                  <a:lnTo>
                    <a:pt x="5965" y="6281"/>
                  </a:lnTo>
                  <a:lnTo>
                    <a:pt x="5994" y="6267"/>
                  </a:lnTo>
                  <a:lnTo>
                    <a:pt x="6025" y="6257"/>
                  </a:lnTo>
                  <a:lnTo>
                    <a:pt x="6057" y="6250"/>
                  </a:lnTo>
                  <a:lnTo>
                    <a:pt x="6090" y="6248"/>
                  </a:lnTo>
                  <a:lnTo>
                    <a:pt x="6123" y="6250"/>
                  </a:lnTo>
                  <a:lnTo>
                    <a:pt x="6155" y="6257"/>
                  </a:lnTo>
                  <a:lnTo>
                    <a:pt x="6186" y="6267"/>
                  </a:lnTo>
                  <a:lnTo>
                    <a:pt x="6215" y="6281"/>
                  </a:lnTo>
                  <a:lnTo>
                    <a:pt x="6242" y="6300"/>
                  </a:lnTo>
                  <a:lnTo>
                    <a:pt x="6267" y="6321"/>
                  </a:lnTo>
                  <a:lnTo>
                    <a:pt x="6288" y="6346"/>
                  </a:lnTo>
                  <a:lnTo>
                    <a:pt x="6307" y="6373"/>
                  </a:lnTo>
                  <a:lnTo>
                    <a:pt x="6321" y="6402"/>
                  </a:lnTo>
                  <a:lnTo>
                    <a:pt x="6331" y="6433"/>
                  </a:lnTo>
                  <a:lnTo>
                    <a:pt x="6338" y="6465"/>
                  </a:lnTo>
                  <a:lnTo>
                    <a:pt x="6340" y="6498"/>
                  </a:lnTo>
                  <a:lnTo>
                    <a:pt x="6340" y="8950"/>
                  </a:lnTo>
                  <a:lnTo>
                    <a:pt x="6338" y="8983"/>
                  </a:lnTo>
                  <a:lnTo>
                    <a:pt x="6331" y="9015"/>
                  </a:lnTo>
                  <a:lnTo>
                    <a:pt x="6321" y="9046"/>
                  </a:lnTo>
                  <a:lnTo>
                    <a:pt x="6307" y="9075"/>
                  </a:lnTo>
                  <a:lnTo>
                    <a:pt x="6288" y="9102"/>
                  </a:lnTo>
                  <a:lnTo>
                    <a:pt x="6267" y="9127"/>
                  </a:lnTo>
                  <a:lnTo>
                    <a:pt x="6242" y="9148"/>
                  </a:lnTo>
                  <a:lnTo>
                    <a:pt x="6215" y="9167"/>
                  </a:lnTo>
                  <a:lnTo>
                    <a:pt x="6186" y="9181"/>
                  </a:lnTo>
                  <a:lnTo>
                    <a:pt x="6155" y="9191"/>
                  </a:lnTo>
                  <a:lnTo>
                    <a:pt x="6123" y="9198"/>
                  </a:lnTo>
                  <a:lnTo>
                    <a:pt x="6090" y="9200"/>
                  </a:lnTo>
                  <a:lnTo>
                    <a:pt x="6057" y="9198"/>
                  </a:lnTo>
                  <a:lnTo>
                    <a:pt x="6025" y="9191"/>
                  </a:lnTo>
                  <a:lnTo>
                    <a:pt x="5994" y="9181"/>
                  </a:lnTo>
                  <a:lnTo>
                    <a:pt x="5965" y="9167"/>
                  </a:lnTo>
                  <a:lnTo>
                    <a:pt x="5938" y="9148"/>
                  </a:lnTo>
                  <a:lnTo>
                    <a:pt x="5913" y="9127"/>
                  </a:lnTo>
                  <a:close/>
                  <a:moveTo>
                    <a:pt x="4783" y="9075"/>
                  </a:move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98"/>
                  </a:lnTo>
                  <a:lnTo>
                    <a:pt x="4752" y="6465"/>
                  </a:lnTo>
                  <a:lnTo>
                    <a:pt x="4759" y="6433"/>
                  </a:lnTo>
                  <a:lnTo>
                    <a:pt x="4769" y="6402"/>
                  </a:lnTo>
                  <a:lnTo>
                    <a:pt x="4783" y="6373"/>
                  </a:lnTo>
                  <a:lnTo>
                    <a:pt x="4802" y="6346"/>
                  </a:lnTo>
                  <a:lnTo>
                    <a:pt x="4823" y="6321"/>
                  </a:lnTo>
                  <a:lnTo>
                    <a:pt x="4848" y="6300"/>
                  </a:lnTo>
                  <a:lnTo>
                    <a:pt x="4875" y="6281"/>
                  </a:lnTo>
                  <a:lnTo>
                    <a:pt x="4904" y="6267"/>
                  </a:lnTo>
                  <a:lnTo>
                    <a:pt x="4935" y="6257"/>
                  </a:lnTo>
                  <a:lnTo>
                    <a:pt x="4967" y="6250"/>
                  </a:lnTo>
                  <a:lnTo>
                    <a:pt x="5000" y="6248"/>
                  </a:lnTo>
                  <a:lnTo>
                    <a:pt x="5033" y="6250"/>
                  </a:lnTo>
                  <a:lnTo>
                    <a:pt x="5065" y="6257"/>
                  </a:lnTo>
                  <a:lnTo>
                    <a:pt x="5096" y="6267"/>
                  </a:lnTo>
                  <a:lnTo>
                    <a:pt x="5125" y="6281"/>
                  </a:lnTo>
                  <a:lnTo>
                    <a:pt x="5152" y="6300"/>
                  </a:lnTo>
                  <a:lnTo>
                    <a:pt x="5177" y="6321"/>
                  </a:lnTo>
                  <a:lnTo>
                    <a:pt x="5198" y="6346"/>
                  </a:lnTo>
                  <a:lnTo>
                    <a:pt x="5217" y="6373"/>
                  </a:lnTo>
                  <a:lnTo>
                    <a:pt x="5231" y="6402"/>
                  </a:lnTo>
                  <a:lnTo>
                    <a:pt x="5241" y="6433"/>
                  </a:lnTo>
                  <a:lnTo>
                    <a:pt x="5248" y="6465"/>
                  </a:lnTo>
                  <a:lnTo>
                    <a:pt x="5250" y="6498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close/>
                  <a:moveTo>
                    <a:pt x="3693" y="9075"/>
                  </a:moveTo>
                  <a:lnTo>
                    <a:pt x="3679" y="9046"/>
                  </a:lnTo>
                  <a:lnTo>
                    <a:pt x="3669" y="9015"/>
                  </a:lnTo>
                  <a:lnTo>
                    <a:pt x="3662" y="8983"/>
                  </a:lnTo>
                  <a:lnTo>
                    <a:pt x="3660" y="8950"/>
                  </a:lnTo>
                  <a:lnTo>
                    <a:pt x="3660" y="6498"/>
                  </a:lnTo>
                  <a:lnTo>
                    <a:pt x="3662" y="6465"/>
                  </a:lnTo>
                  <a:lnTo>
                    <a:pt x="3669" y="6433"/>
                  </a:lnTo>
                  <a:lnTo>
                    <a:pt x="3679" y="6402"/>
                  </a:lnTo>
                  <a:lnTo>
                    <a:pt x="3693" y="6373"/>
                  </a:lnTo>
                  <a:lnTo>
                    <a:pt x="3712" y="6346"/>
                  </a:lnTo>
                  <a:lnTo>
                    <a:pt x="3733" y="6321"/>
                  </a:lnTo>
                  <a:lnTo>
                    <a:pt x="3758" y="6300"/>
                  </a:lnTo>
                  <a:lnTo>
                    <a:pt x="3785" y="6281"/>
                  </a:lnTo>
                  <a:lnTo>
                    <a:pt x="3814" y="6267"/>
                  </a:lnTo>
                  <a:lnTo>
                    <a:pt x="3845" y="6257"/>
                  </a:lnTo>
                  <a:lnTo>
                    <a:pt x="3877" y="6250"/>
                  </a:lnTo>
                  <a:lnTo>
                    <a:pt x="3910" y="6248"/>
                  </a:lnTo>
                  <a:lnTo>
                    <a:pt x="3943" y="6250"/>
                  </a:lnTo>
                  <a:lnTo>
                    <a:pt x="3975" y="6257"/>
                  </a:lnTo>
                  <a:lnTo>
                    <a:pt x="4006" y="6267"/>
                  </a:lnTo>
                  <a:lnTo>
                    <a:pt x="4035" y="6281"/>
                  </a:lnTo>
                  <a:lnTo>
                    <a:pt x="4062" y="6300"/>
                  </a:lnTo>
                  <a:lnTo>
                    <a:pt x="4087" y="6321"/>
                  </a:lnTo>
                  <a:lnTo>
                    <a:pt x="4108" y="6346"/>
                  </a:lnTo>
                  <a:lnTo>
                    <a:pt x="4127" y="6373"/>
                  </a:lnTo>
                  <a:lnTo>
                    <a:pt x="4141" y="6402"/>
                  </a:lnTo>
                  <a:lnTo>
                    <a:pt x="4151" y="6433"/>
                  </a:lnTo>
                  <a:lnTo>
                    <a:pt x="4158" y="6465"/>
                  </a:lnTo>
                  <a:lnTo>
                    <a:pt x="4160" y="6498"/>
                  </a:lnTo>
                  <a:lnTo>
                    <a:pt x="4160" y="8950"/>
                  </a:lnTo>
                  <a:lnTo>
                    <a:pt x="4158" y="8983"/>
                  </a:lnTo>
                  <a:lnTo>
                    <a:pt x="4151" y="9015"/>
                  </a:lnTo>
                  <a:lnTo>
                    <a:pt x="4141" y="9046"/>
                  </a:lnTo>
                  <a:lnTo>
                    <a:pt x="4127" y="9075"/>
                  </a:lnTo>
                  <a:lnTo>
                    <a:pt x="4108" y="9102"/>
                  </a:lnTo>
                  <a:lnTo>
                    <a:pt x="4087" y="9127"/>
                  </a:lnTo>
                  <a:lnTo>
                    <a:pt x="4062" y="9148"/>
                  </a:lnTo>
                  <a:lnTo>
                    <a:pt x="4035" y="9167"/>
                  </a:lnTo>
                  <a:lnTo>
                    <a:pt x="4006" y="9181"/>
                  </a:lnTo>
                  <a:lnTo>
                    <a:pt x="3975" y="9191"/>
                  </a:lnTo>
                  <a:lnTo>
                    <a:pt x="3943" y="9198"/>
                  </a:lnTo>
                  <a:lnTo>
                    <a:pt x="3910" y="9200"/>
                  </a:lnTo>
                  <a:lnTo>
                    <a:pt x="3877" y="9198"/>
                  </a:lnTo>
                  <a:lnTo>
                    <a:pt x="3845" y="9191"/>
                  </a:lnTo>
                  <a:lnTo>
                    <a:pt x="3814" y="9181"/>
                  </a:lnTo>
                  <a:lnTo>
                    <a:pt x="3785" y="9167"/>
                  </a:lnTo>
                  <a:lnTo>
                    <a:pt x="3758" y="9148"/>
                  </a:lnTo>
                  <a:lnTo>
                    <a:pt x="3733" y="9127"/>
                  </a:lnTo>
                  <a:lnTo>
                    <a:pt x="3712" y="9102"/>
                  </a:lnTo>
                  <a:lnTo>
                    <a:pt x="3693" y="9075"/>
                  </a:lnTo>
                  <a:close/>
                  <a:moveTo>
                    <a:pt x="2604" y="9075"/>
                  </a:moveTo>
                  <a:lnTo>
                    <a:pt x="2590" y="9046"/>
                  </a:lnTo>
                  <a:lnTo>
                    <a:pt x="2580" y="9015"/>
                  </a:lnTo>
                  <a:lnTo>
                    <a:pt x="2573" y="8983"/>
                  </a:lnTo>
                  <a:lnTo>
                    <a:pt x="2571" y="8950"/>
                  </a:lnTo>
                  <a:lnTo>
                    <a:pt x="2571" y="6498"/>
                  </a:lnTo>
                  <a:lnTo>
                    <a:pt x="2573" y="6465"/>
                  </a:lnTo>
                  <a:lnTo>
                    <a:pt x="2580" y="6433"/>
                  </a:lnTo>
                  <a:lnTo>
                    <a:pt x="2590" y="6402"/>
                  </a:lnTo>
                  <a:lnTo>
                    <a:pt x="2604" y="6373"/>
                  </a:lnTo>
                  <a:lnTo>
                    <a:pt x="2623" y="6346"/>
                  </a:lnTo>
                  <a:lnTo>
                    <a:pt x="2644" y="6321"/>
                  </a:lnTo>
                  <a:lnTo>
                    <a:pt x="2669" y="6300"/>
                  </a:lnTo>
                  <a:lnTo>
                    <a:pt x="2696" y="6281"/>
                  </a:lnTo>
                  <a:lnTo>
                    <a:pt x="2725" y="6267"/>
                  </a:lnTo>
                  <a:lnTo>
                    <a:pt x="2756" y="6257"/>
                  </a:lnTo>
                  <a:lnTo>
                    <a:pt x="2788" y="6250"/>
                  </a:lnTo>
                  <a:lnTo>
                    <a:pt x="2821" y="6248"/>
                  </a:lnTo>
                  <a:lnTo>
                    <a:pt x="2854" y="6250"/>
                  </a:lnTo>
                  <a:lnTo>
                    <a:pt x="2886" y="6257"/>
                  </a:lnTo>
                  <a:lnTo>
                    <a:pt x="2917" y="6267"/>
                  </a:lnTo>
                  <a:lnTo>
                    <a:pt x="2946" y="6281"/>
                  </a:lnTo>
                  <a:lnTo>
                    <a:pt x="2973" y="6300"/>
                  </a:lnTo>
                  <a:lnTo>
                    <a:pt x="2998" y="6321"/>
                  </a:lnTo>
                  <a:lnTo>
                    <a:pt x="3019" y="6346"/>
                  </a:lnTo>
                  <a:lnTo>
                    <a:pt x="3038" y="6373"/>
                  </a:lnTo>
                  <a:lnTo>
                    <a:pt x="3052" y="6402"/>
                  </a:lnTo>
                  <a:lnTo>
                    <a:pt x="3062" y="6433"/>
                  </a:lnTo>
                  <a:lnTo>
                    <a:pt x="3069" y="6465"/>
                  </a:lnTo>
                  <a:lnTo>
                    <a:pt x="3071" y="6498"/>
                  </a:lnTo>
                  <a:lnTo>
                    <a:pt x="3071" y="8950"/>
                  </a:lnTo>
                  <a:lnTo>
                    <a:pt x="3069" y="8983"/>
                  </a:lnTo>
                  <a:lnTo>
                    <a:pt x="3062" y="9015"/>
                  </a:lnTo>
                  <a:lnTo>
                    <a:pt x="3052" y="9046"/>
                  </a:lnTo>
                  <a:lnTo>
                    <a:pt x="3038" y="9075"/>
                  </a:lnTo>
                  <a:lnTo>
                    <a:pt x="3019" y="9102"/>
                  </a:lnTo>
                  <a:lnTo>
                    <a:pt x="2998" y="9127"/>
                  </a:lnTo>
                  <a:lnTo>
                    <a:pt x="2973" y="9148"/>
                  </a:lnTo>
                  <a:lnTo>
                    <a:pt x="2946" y="9167"/>
                  </a:lnTo>
                  <a:lnTo>
                    <a:pt x="2917" y="9181"/>
                  </a:lnTo>
                  <a:lnTo>
                    <a:pt x="2886" y="9191"/>
                  </a:lnTo>
                  <a:lnTo>
                    <a:pt x="2854" y="9198"/>
                  </a:lnTo>
                  <a:lnTo>
                    <a:pt x="2821" y="9200"/>
                  </a:lnTo>
                  <a:lnTo>
                    <a:pt x="2788" y="9198"/>
                  </a:lnTo>
                  <a:lnTo>
                    <a:pt x="2756" y="9191"/>
                  </a:lnTo>
                  <a:lnTo>
                    <a:pt x="2725" y="9181"/>
                  </a:lnTo>
                  <a:lnTo>
                    <a:pt x="2696" y="9167"/>
                  </a:lnTo>
                  <a:lnTo>
                    <a:pt x="2669" y="9148"/>
                  </a:lnTo>
                  <a:lnTo>
                    <a:pt x="2644" y="9127"/>
                  </a:lnTo>
                  <a:lnTo>
                    <a:pt x="2623" y="9102"/>
                  </a:lnTo>
                  <a:lnTo>
                    <a:pt x="2604" y="90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838;p25">
              <a:extLst>
                <a:ext uri="{FF2B5EF4-FFF2-40B4-BE49-F238E27FC236}">
                  <a16:creationId xmlns:a16="http://schemas.microsoft.com/office/drawing/2014/main" id="{2CFC182D-821A-4A91-8352-AE39B8B441DD}"/>
                </a:ext>
              </a:extLst>
            </p:cNvPr>
            <p:cNvSpPr/>
            <p:nvPr/>
          </p:nvSpPr>
          <p:spPr>
            <a:xfrm>
              <a:off x="8623894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1050"/>
                  </a:moveTo>
                  <a:lnTo>
                    <a:pt x="5250" y="6248"/>
                  </a:lnTo>
                  <a:lnTo>
                    <a:pt x="7724" y="6248"/>
                  </a:lnTo>
                  <a:lnTo>
                    <a:pt x="7757" y="6250"/>
                  </a:lnTo>
                  <a:lnTo>
                    <a:pt x="7789" y="6257"/>
                  </a:lnTo>
                  <a:lnTo>
                    <a:pt x="7820" y="6267"/>
                  </a:lnTo>
                  <a:lnTo>
                    <a:pt x="7849" y="6281"/>
                  </a:lnTo>
                  <a:lnTo>
                    <a:pt x="7876" y="6300"/>
                  </a:lnTo>
                  <a:lnTo>
                    <a:pt x="7901" y="6321"/>
                  </a:lnTo>
                  <a:lnTo>
                    <a:pt x="7922" y="6346"/>
                  </a:lnTo>
                  <a:lnTo>
                    <a:pt x="7941" y="6373"/>
                  </a:lnTo>
                  <a:lnTo>
                    <a:pt x="7955" y="6402"/>
                  </a:lnTo>
                  <a:lnTo>
                    <a:pt x="7965" y="6433"/>
                  </a:lnTo>
                  <a:lnTo>
                    <a:pt x="7972" y="6465"/>
                  </a:lnTo>
                  <a:lnTo>
                    <a:pt x="7974" y="6498"/>
                  </a:lnTo>
                  <a:lnTo>
                    <a:pt x="7972" y="6531"/>
                  </a:lnTo>
                  <a:lnTo>
                    <a:pt x="7965" y="6563"/>
                  </a:lnTo>
                  <a:lnTo>
                    <a:pt x="7955" y="6594"/>
                  </a:lnTo>
                  <a:lnTo>
                    <a:pt x="7941" y="6623"/>
                  </a:lnTo>
                  <a:lnTo>
                    <a:pt x="7922" y="6650"/>
                  </a:lnTo>
                  <a:lnTo>
                    <a:pt x="7901" y="6675"/>
                  </a:lnTo>
                  <a:lnTo>
                    <a:pt x="7876" y="6696"/>
                  </a:lnTo>
                  <a:lnTo>
                    <a:pt x="7849" y="6715"/>
                  </a:lnTo>
                  <a:lnTo>
                    <a:pt x="7820" y="6729"/>
                  </a:lnTo>
                  <a:lnTo>
                    <a:pt x="7789" y="6739"/>
                  </a:lnTo>
                  <a:lnTo>
                    <a:pt x="7757" y="6746"/>
                  </a:lnTo>
                  <a:lnTo>
                    <a:pt x="7724" y="6748"/>
                  </a:lnTo>
                  <a:lnTo>
                    <a:pt x="5000" y="6748"/>
                  </a:lnTo>
                  <a:lnTo>
                    <a:pt x="2276" y="6748"/>
                  </a:lnTo>
                  <a:lnTo>
                    <a:pt x="2243" y="6746"/>
                  </a:lnTo>
                  <a:lnTo>
                    <a:pt x="2211" y="6739"/>
                  </a:lnTo>
                  <a:lnTo>
                    <a:pt x="2180" y="6729"/>
                  </a:lnTo>
                  <a:lnTo>
                    <a:pt x="2151" y="6715"/>
                  </a:lnTo>
                  <a:lnTo>
                    <a:pt x="2124" y="6696"/>
                  </a:lnTo>
                  <a:lnTo>
                    <a:pt x="2099" y="6675"/>
                  </a:lnTo>
                  <a:lnTo>
                    <a:pt x="2078" y="6650"/>
                  </a:lnTo>
                  <a:lnTo>
                    <a:pt x="2059" y="6623"/>
                  </a:lnTo>
                  <a:lnTo>
                    <a:pt x="2045" y="6594"/>
                  </a:lnTo>
                  <a:lnTo>
                    <a:pt x="2035" y="6563"/>
                  </a:lnTo>
                  <a:lnTo>
                    <a:pt x="2028" y="6531"/>
                  </a:lnTo>
                  <a:lnTo>
                    <a:pt x="2026" y="6498"/>
                  </a:lnTo>
                  <a:lnTo>
                    <a:pt x="2028" y="6465"/>
                  </a:lnTo>
                  <a:lnTo>
                    <a:pt x="2035" y="6433"/>
                  </a:lnTo>
                  <a:lnTo>
                    <a:pt x="2045" y="6402"/>
                  </a:lnTo>
                  <a:lnTo>
                    <a:pt x="2059" y="6373"/>
                  </a:lnTo>
                  <a:lnTo>
                    <a:pt x="2078" y="6346"/>
                  </a:lnTo>
                  <a:lnTo>
                    <a:pt x="2099" y="6321"/>
                  </a:lnTo>
                  <a:lnTo>
                    <a:pt x="2124" y="6300"/>
                  </a:lnTo>
                  <a:lnTo>
                    <a:pt x="2151" y="6281"/>
                  </a:lnTo>
                  <a:lnTo>
                    <a:pt x="2180" y="6267"/>
                  </a:lnTo>
                  <a:lnTo>
                    <a:pt x="2211" y="6257"/>
                  </a:lnTo>
                  <a:lnTo>
                    <a:pt x="2243" y="6250"/>
                  </a:lnTo>
                  <a:lnTo>
                    <a:pt x="2276" y="6248"/>
                  </a:lnTo>
                  <a:lnTo>
                    <a:pt x="4750" y="6248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842;p25">
            <a:extLst>
              <a:ext uri="{FF2B5EF4-FFF2-40B4-BE49-F238E27FC236}">
                <a16:creationId xmlns:a16="http://schemas.microsoft.com/office/drawing/2014/main" id="{D17A33A4-103C-4A7C-9CDD-0E2D5CB4F84A}"/>
              </a:ext>
            </a:extLst>
          </p:cNvPr>
          <p:cNvGrpSpPr/>
          <p:nvPr/>
        </p:nvGrpSpPr>
        <p:grpSpPr>
          <a:xfrm>
            <a:off x="10888678" y="1759949"/>
            <a:ext cx="633600" cy="633600"/>
            <a:chOff x="10888678" y="1759949"/>
            <a:chExt cx="633600" cy="633600"/>
          </a:xfrm>
          <a:solidFill>
            <a:schemeClr val="bg1"/>
          </a:solidFill>
        </p:grpSpPr>
        <p:sp>
          <p:nvSpPr>
            <p:cNvPr id="223" name="Google Shape;2843;p25">
              <a:extLst>
                <a:ext uri="{FF2B5EF4-FFF2-40B4-BE49-F238E27FC236}">
                  <a16:creationId xmlns:a16="http://schemas.microsoft.com/office/drawing/2014/main" id="{7EC7890F-788B-4BAD-AC61-3162CF02059B}"/>
                </a:ext>
              </a:extLst>
            </p:cNvPr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71" y="9117"/>
                  </a:moveTo>
                  <a:lnTo>
                    <a:pt x="6057" y="9088"/>
                  </a:lnTo>
                  <a:lnTo>
                    <a:pt x="6047" y="9057"/>
                  </a:lnTo>
                  <a:lnTo>
                    <a:pt x="6040" y="9025"/>
                  </a:lnTo>
                  <a:lnTo>
                    <a:pt x="6038" y="8992"/>
                  </a:lnTo>
                  <a:lnTo>
                    <a:pt x="6038" y="5129"/>
                  </a:lnTo>
                  <a:lnTo>
                    <a:pt x="6040" y="5096"/>
                  </a:lnTo>
                  <a:lnTo>
                    <a:pt x="6047" y="5064"/>
                  </a:lnTo>
                  <a:lnTo>
                    <a:pt x="6057" y="5033"/>
                  </a:lnTo>
                  <a:lnTo>
                    <a:pt x="6071" y="5004"/>
                  </a:lnTo>
                  <a:lnTo>
                    <a:pt x="6090" y="4977"/>
                  </a:lnTo>
                  <a:lnTo>
                    <a:pt x="6111" y="4952"/>
                  </a:lnTo>
                  <a:lnTo>
                    <a:pt x="6136" y="4931"/>
                  </a:lnTo>
                  <a:lnTo>
                    <a:pt x="6163" y="4912"/>
                  </a:lnTo>
                  <a:lnTo>
                    <a:pt x="6192" y="4898"/>
                  </a:lnTo>
                  <a:lnTo>
                    <a:pt x="6223" y="4888"/>
                  </a:lnTo>
                  <a:lnTo>
                    <a:pt x="6255" y="4881"/>
                  </a:lnTo>
                  <a:lnTo>
                    <a:pt x="6288" y="4879"/>
                  </a:lnTo>
                  <a:lnTo>
                    <a:pt x="6321" y="4881"/>
                  </a:lnTo>
                  <a:lnTo>
                    <a:pt x="6353" y="4888"/>
                  </a:lnTo>
                  <a:lnTo>
                    <a:pt x="6384" y="4898"/>
                  </a:lnTo>
                  <a:lnTo>
                    <a:pt x="6413" y="4912"/>
                  </a:lnTo>
                  <a:lnTo>
                    <a:pt x="6440" y="4931"/>
                  </a:lnTo>
                  <a:lnTo>
                    <a:pt x="6465" y="4952"/>
                  </a:lnTo>
                  <a:lnTo>
                    <a:pt x="6486" y="4977"/>
                  </a:lnTo>
                  <a:lnTo>
                    <a:pt x="6505" y="5004"/>
                  </a:lnTo>
                  <a:lnTo>
                    <a:pt x="6519" y="5033"/>
                  </a:lnTo>
                  <a:lnTo>
                    <a:pt x="6529" y="5064"/>
                  </a:lnTo>
                  <a:lnTo>
                    <a:pt x="6536" y="5096"/>
                  </a:lnTo>
                  <a:lnTo>
                    <a:pt x="6538" y="5129"/>
                  </a:lnTo>
                  <a:lnTo>
                    <a:pt x="6538" y="8992"/>
                  </a:lnTo>
                  <a:lnTo>
                    <a:pt x="6536" y="9025"/>
                  </a:lnTo>
                  <a:lnTo>
                    <a:pt x="6529" y="9057"/>
                  </a:lnTo>
                  <a:lnTo>
                    <a:pt x="6519" y="9088"/>
                  </a:lnTo>
                  <a:lnTo>
                    <a:pt x="6505" y="9117"/>
                  </a:lnTo>
                  <a:lnTo>
                    <a:pt x="6486" y="9144"/>
                  </a:lnTo>
                  <a:lnTo>
                    <a:pt x="6465" y="9169"/>
                  </a:lnTo>
                  <a:lnTo>
                    <a:pt x="6440" y="9190"/>
                  </a:lnTo>
                  <a:lnTo>
                    <a:pt x="6413" y="9209"/>
                  </a:lnTo>
                  <a:lnTo>
                    <a:pt x="6384" y="9223"/>
                  </a:lnTo>
                  <a:lnTo>
                    <a:pt x="6353" y="9233"/>
                  </a:lnTo>
                  <a:lnTo>
                    <a:pt x="6321" y="9240"/>
                  </a:lnTo>
                  <a:lnTo>
                    <a:pt x="6288" y="9242"/>
                  </a:lnTo>
                  <a:lnTo>
                    <a:pt x="6255" y="9240"/>
                  </a:lnTo>
                  <a:lnTo>
                    <a:pt x="6223" y="9233"/>
                  </a:lnTo>
                  <a:lnTo>
                    <a:pt x="6192" y="9223"/>
                  </a:lnTo>
                  <a:lnTo>
                    <a:pt x="6163" y="9209"/>
                  </a:lnTo>
                  <a:lnTo>
                    <a:pt x="6136" y="9190"/>
                  </a:lnTo>
                  <a:lnTo>
                    <a:pt x="6111" y="9169"/>
                  </a:lnTo>
                  <a:lnTo>
                    <a:pt x="6090" y="9144"/>
                  </a:lnTo>
                  <a:lnTo>
                    <a:pt x="6071" y="9117"/>
                  </a:lnTo>
                  <a:close/>
                  <a:moveTo>
                    <a:pt x="4783" y="9375"/>
                  </a:moveTo>
                  <a:lnTo>
                    <a:pt x="4769" y="9346"/>
                  </a:lnTo>
                  <a:lnTo>
                    <a:pt x="4759" y="9315"/>
                  </a:lnTo>
                  <a:lnTo>
                    <a:pt x="4752" y="9283"/>
                  </a:lnTo>
                  <a:lnTo>
                    <a:pt x="4750" y="9250"/>
                  </a:lnTo>
                  <a:lnTo>
                    <a:pt x="4750" y="5129"/>
                  </a:lnTo>
                  <a:lnTo>
                    <a:pt x="4752" y="5096"/>
                  </a:lnTo>
                  <a:lnTo>
                    <a:pt x="4759" y="5064"/>
                  </a:lnTo>
                  <a:lnTo>
                    <a:pt x="4769" y="5033"/>
                  </a:lnTo>
                  <a:lnTo>
                    <a:pt x="4783" y="5004"/>
                  </a:lnTo>
                  <a:lnTo>
                    <a:pt x="4802" y="4977"/>
                  </a:lnTo>
                  <a:lnTo>
                    <a:pt x="4823" y="4952"/>
                  </a:lnTo>
                  <a:lnTo>
                    <a:pt x="4848" y="4931"/>
                  </a:lnTo>
                  <a:lnTo>
                    <a:pt x="4875" y="4912"/>
                  </a:lnTo>
                  <a:lnTo>
                    <a:pt x="4904" y="4898"/>
                  </a:lnTo>
                  <a:lnTo>
                    <a:pt x="4935" y="4888"/>
                  </a:lnTo>
                  <a:lnTo>
                    <a:pt x="4967" y="4881"/>
                  </a:lnTo>
                  <a:lnTo>
                    <a:pt x="5000" y="4879"/>
                  </a:lnTo>
                  <a:lnTo>
                    <a:pt x="5033" y="4881"/>
                  </a:lnTo>
                  <a:lnTo>
                    <a:pt x="5065" y="4888"/>
                  </a:lnTo>
                  <a:lnTo>
                    <a:pt x="5096" y="4898"/>
                  </a:lnTo>
                  <a:lnTo>
                    <a:pt x="5125" y="4912"/>
                  </a:lnTo>
                  <a:lnTo>
                    <a:pt x="5152" y="4931"/>
                  </a:lnTo>
                  <a:lnTo>
                    <a:pt x="5177" y="4952"/>
                  </a:lnTo>
                  <a:lnTo>
                    <a:pt x="5198" y="4977"/>
                  </a:lnTo>
                  <a:lnTo>
                    <a:pt x="5217" y="5004"/>
                  </a:lnTo>
                  <a:lnTo>
                    <a:pt x="5231" y="5033"/>
                  </a:lnTo>
                  <a:lnTo>
                    <a:pt x="5241" y="5064"/>
                  </a:lnTo>
                  <a:lnTo>
                    <a:pt x="5248" y="5096"/>
                  </a:lnTo>
                  <a:lnTo>
                    <a:pt x="5250" y="5129"/>
                  </a:lnTo>
                  <a:lnTo>
                    <a:pt x="5250" y="9250"/>
                  </a:lnTo>
                  <a:lnTo>
                    <a:pt x="5248" y="9283"/>
                  </a:lnTo>
                  <a:lnTo>
                    <a:pt x="5241" y="9315"/>
                  </a:lnTo>
                  <a:lnTo>
                    <a:pt x="5231" y="9346"/>
                  </a:lnTo>
                  <a:lnTo>
                    <a:pt x="5217" y="9375"/>
                  </a:lnTo>
                  <a:lnTo>
                    <a:pt x="5198" y="9402"/>
                  </a:lnTo>
                  <a:lnTo>
                    <a:pt x="5177" y="9427"/>
                  </a:lnTo>
                  <a:lnTo>
                    <a:pt x="5152" y="9448"/>
                  </a:lnTo>
                  <a:lnTo>
                    <a:pt x="5125" y="9467"/>
                  </a:lnTo>
                  <a:lnTo>
                    <a:pt x="5096" y="9481"/>
                  </a:lnTo>
                  <a:lnTo>
                    <a:pt x="5065" y="9491"/>
                  </a:lnTo>
                  <a:lnTo>
                    <a:pt x="5033" y="9498"/>
                  </a:lnTo>
                  <a:lnTo>
                    <a:pt x="5000" y="9500"/>
                  </a:lnTo>
                  <a:lnTo>
                    <a:pt x="4967" y="9498"/>
                  </a:lnTo>
                  <a:lnTo>
                    <a:pt x="4935" y="9491"/>
                  </a:lnTo>
                  <a:lnTo>
                    <a:pt x="4904" y="9481"/>
                  </a:lnTo>
                  <a:lnTo>
                    <a:pt x="4875" y="9467"/>
                  </a:lnTo>
                  <a:lnTo>
                    <a:pt x="4848" y="9448"/>
                  </a:lnTo>
                  <a:lnTo>
                    <a:pt x="4823" y="9427"/>
                  </a:lnTo>
                  <a:lnTo>
                    <a:pt x="4802" y="9402"/>
                  </a:lnTo>
                  <a:lnTo>
                    <a:pt x="4783" y="9375"/>
                  </a:lnTo>
                  <a:close/>
                  <a:moveTo>
                    <a:pt x="3471" y="9057"/>
                  </a:moveTo>
                  <a:lnTo>
                    <a:pt x="3464" y="9025"/>
                  </a:lnTo>
                  <a:lnTo>
                    <a:pt x="3462" y="8992"/>
                  </a:lnTo>
                  <a:lnTo>
                    <a:pt x="3462" y="5129"/>
                  </a:lnTo>
                  <a:lnTo>
                    <a:pt x="3464" y="5096"/>
                  </a:lnTo>
                  <a:lnTo>
                    <a:pt x="3471" y="5064"/>
                  </a:lnTo>
                  <a:lnTo>
                    <a:pt x="3481" y="5033"/>
                  </a:lnTo>
                  <a:lnTo>
                    <a:pt x="3495" y="5004"/>
                  </a:lnTo>
                  <a:lnTo>
                    <a:pt x="3514" y="4977"/>
                  </a:lnTo>
                  <a:lnTo>
                    <a:pt x="3535" y="4952"/>
                  </a:lnTo>
                  <a:lnTo>
                    <a:pt x="3560" y="4931"/>
                  </a:lnTo>
                  <a:lnTo>
                    <a:pt x="3587" y="4912"/>
                  </a:lnTo>
                  <a:lnTo>
                    <a:pt x="3616" y="4898"/>
                  </a:lnTo>
                  <a:lnTo>
                    <a:pt x="3647" y="4888"/>
                  </a:lnTo>
                  <a:lnTo>
                    <a:pt x="3679" y="4881"/>
                  </a:lnTo>
                  <a:lnTo>
                    <a:pt x="3712" y="4879"/>
                  </a:lnTo>
                  <a:lnTo>
                    <a:pt x="3745" y="4881"/>
                  </a:lnTo>
                  <a:lnTo>
                    <a:pt x="3777" y="4888"/>
                  </a:lnTo>
                  <a:lnTo>
                    <a:pt x="3808" y="4898"/>
                  </a:lnTo>
                  <a:lnTo>
                    <a:pt x="3837" y="4912"/>
                  </a:lnTo>
                  <a:lnTo>
                    <a:pt x="3864" y="4931"/>
                  </a:lnTo>
                  <a:lnTo>
                    <a:pt x="3889" y="4952"/>
                  </a:lnTo>
                  <a:lnTo>
                    <a:pt x="3910" y="4977"/>
                  </a:lnTo>
                  <a:lnTo>
                    <a:pt x="3929" y="5004"/>
                  </a:lnTo>
                  <a:lnTo>
                    <a:pt x="3943" y="5033"/>
                  </a:lnTo>
                  <a:lnTo>
                    <a:pt x="3953" y="5064"/>
                  </a:lnTo>
                  <a:lnTo>
                    <a:pt x="3960" y="5096"/>
                  </a:lnTo>
                  <a:lnTo>
                    <a:pt x="3962" y="5129"/>
                  </a:lnTo>
                  <a:lnTo>
                    <a:pt x="3962" y="8992"/>
                  </a:lnTo>
                  <a:lnTo>
                    <a:pt x="3960" y="9025"/>
                  </a:lnTo>
                  <a:lnTo>
                    <a:pt x="3953" y="9057"/>
                  </a:lnTo>
                  <a:lnTo>
                    <a:pt x="3943" y="9088"/>
                  </a:lnTo>
                  <a:lnTo>
                    <a:pt x="3929" y="9117"/>
                  </a:lnTo>
                  <a:lnTo>
                    <a:pt x="3910" y="9144"/>
                  </a:lnTo>
                  <a:lnTo>
                    <a:pt x="3889" y="9169"/>
                  </a:lnTo>
                  <a:lnTo>
                    <a:pt x="3864" y="9190"/>
                  </a:lnTo>
                  <a:lnTo>
                    <a:pt x="3837" y="9209"/>
                  </a:lnTo>
                  <a:lnTo>
                    <a:pt x="3808" y="9223"/>
                  </a:lnTo>
                  <a:lnTo>
                    <a:pt x="3777" y="9233"/>
                  </a:lnTo>
                  <a:lnTo>
                    <a:pt x="3745" y="9240"/>
                  </a:lnTo>
                  <a:lnTo>
                    <a:pt x="3712" y="9242"/>
                  </a:lnTo>
                  <a:lnTo>
                    <a:pt x="3679" y="9240"/>
                  </a:lnTo>
                  <a:lnTo>
                    <a:pt x="3647" y="9233"/>
                  </a:lnTo>
                  <a:lnTo>
                    <a:pt x="3616" y="9223"/>
                  </a:lnTo>
                  <a:lnTo>
                    <a:pt x="3587" y="9209"/>
                  </a:lnTo>
                  <a:lnTo>
                    <a:pt x="3560" y="9190"/>
                  </a:lnTo>
                  <a:lnTo>
                    <a:pt x="3535" y="9169"/>
                  </a:lnTo>
                  <a:lnTo>
                    <a:pt x="3514" y="9144"/>
                  </a:lnTo>
                  <a:lnTo>
                    <a:pt x="3495" y="9117"/>
                  </a:lnTo>
                  <a:lnTo>
                    <a:pt x="3481" y="9088"/>
                  </a:lnTo>
                  <a:lnTo>
                    <a:pt x="3471" y="90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844;p25">
              <a:extLst>
                <a:ext uri="{FF2B5EF4-FFF2-40B4-BE49-F238E27FC236}">
                  <a16:creationId xmlns:a16="http://schemas.microsoft.com/office/drawing/2014/main" id="{C0FB975E-5897-471C-AD57-3A70B0FF8DD3}"/>
                </a:ext>
              </a:extLst>
            </p:cNvPr>
            <p:cNvSpPr/>
            <p:nvPr/>
          </p:nvSpPr>
          <p:spPr>
            <a:xfrm>
              <a:off x="10888678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50" y="750"/>
                  </a:moveTo>
                  <a:lnTo>
                    <a:pt x="5250" y="4879"/>
                  </a:lnTo>
                  <a:lnTo>
                    <a:pt x="6545" y="4879"/>
                  </a:lnTo>
                  <a:lnTo>
                    <a:pt x="6578" y="4881"/>
                  </a:lnTo>
                  <a:lnTo>
                    <a:pt x="6610" y="4888"/>
                  </a:lnTo>
                  <a:lnTo>
                    <a:pt x="6641" y="4898"/>
                  </a:lnTo>
                  <a:lnTo>
                    <a:pt x="6670" y="4912"/>
                  </a:lnTo>
                  <a:lnTo>
                    <a:pt x="6697" y="4931"/>
                  </a:lnTo>
                  <a:lnTo>
                    <a:pt x="6722" y="4952"/>
                  </a:lnTo>
                  <a:lnTo>
                    <a:pt x="6743" y="4977"/>
                  </a:lnTo>
                  <a:lnTo>
                    <a:pt x="6762" y="5004"/>
                  </a:lnTo>
                  <a:lnTo>
                    <a:pt x="6776" y="5033"/>
                  </a:lnTo>
                  <a:lnTo>
                    <a:pt x="6786" y="5064"/>
                  </a:lnTo>
                  <a:lnTo>
                    <a:pt x="6793" y="5096"/>
                  </a:lnTo>
                  <a:lnTo>
                    <a:pt x="6795" y="5129"/>
                  </a:lnTo>
                  <a:lnTo>
                    <a:pt x="6793" y="5162"/>
                  </a:lnTo>
                  <a:lnTo>
                    <a:pt x="6786" y="5194"/>
                  </a:lnTo>
                  <a:lnTo>
                    <a:pt x="6776" y="5225"/>
                  </a:lnTo>
                  <a:lnTo>
                    <a:pt x="6762" y="5254"/>
                  </a:lnTo>
                  <a:lnTo>
                    <a:pt x="6743" y="5281"/>
                  </a:lnTo>
                  <a:lnTo>
                    <a:pt x="6722" y="5306"/>
                  </a:lnTo>
                  <a:lnTo>
                    <a:pt x="6697" y="5327"/>
                  </a:lnTo>
                  <a:lnTo>
                    <a:pt x="6670" y="5346"/>
                  </a:lnTo>
                  <a:lnTo>
                    <a:pt x="6641" y="5360"/>
                  </a:lnTo>
                  <a:lnTo>
                    <a:pt x="6610" y="5370"/>
                  </a:lnTo>
                  <a:lnTo>
                    <a:pt x="6578" y="5377"/>
                  </a:lnTo>
                  <a:lnTo>
                    <a:pt x="6545" y="5379"/>
                  </a:lnTo>
                  <a:lnTo>
                    <a:pt x="5000" y="5379"/>
                  </a:lnTo>
                  <a:lnTo>
                    <a:pt x="3455" y="5379"/>
                  </a:lnTo>
                  <a:lnTo>
                    <a:pt x="3422" y="5377"/>
                  </a:lnTo>
                  <a:lnTo>
                    <a:pt x="3390" y="5370"/>
                  </a:lnTo>
                  <a:lnTo>
                    <a:pt x="3359" y="5360"/>
                  </a:lnTo>
                  <a:lnTo>
                    <a:pt x="3330" y="5346"/>
                  </a:lnTo>
                  <a:lnTo>
                    <a:pt x="3303" y="5327"/>
                  </a:lnTo>
                  <a:lnTo>
                    <a:pt x="3278" y="5306"/>
                  </a:lnTo>
                  <a:lnTo>
                    <a:pt x="3257" y="5281"/>
                  </a:lnTo>
                  <a:lnTo>
                    <a:pt x="3238" y="5254"/>
                  </a:lnTo>
                  <a:lnTo>
                    <a:pt x="3224" y="5225"/>
                  </a:lnTo>
                  <a:lnTo>
                    <a:pt x="3214" y="5194"/>
                  </a:lnTo>
                  <a:lnTo>
                    <a:pt x="3207" y="5162"/>
                  </a:lnTo>
                  <a:lnTo>
                    <a:pt x="3205" y="5129"/>
                  </a:lnTo>
                  <a:lnTo>
                    <a:pt x="3207" y="5096"/>
                  </a:lnTo>
                  <a:lnTo>
                    <a:pt x="3214" y="5064"/>
                  </a:lnTo>
                  <a:lnTo>
                    <a:pt x="3224" y="5033"/>
                  </a:lnTo>
                  <a:lnTo>
                    <a:pt x="3238" y="5004"/>
                  </a:lnTo>
                  <a:lnTo>
                    <a:pt x="3257" y="4977"/>
                  </a:lnTo>
                  <a:lnTo>
                    <a:pt x="3278" y="4952"/>
                  </a:lnTo>
                  <a:lnTo>
                    <a:pt x="3303" y="4931"/>
                  </a:lnTo>
                  <a:lnTo>
                    <a:pt x="3330" y="4912"/>
                  </a:lnTo>
                  <a:lnTo>
                    <a:pt x="3359" y="4898"/>
                  </a:lnTo>
                  <a:lnTo>
                    <a:pt x="3390" y="4888"/>
                  </a:lnTo>
                  <a:lnTo>
                    <a:pt x="3422" y="4881"/>
                  </a:lnTo>
                  <a:lnTo>
                    <a:pt x="3455" y="4879"/>
                  </a:lnTo>
                  <a:lnTo>
                    <a:pt x="4750" y="4879"/>
                  </a:lnTo>
                  <a:lnTo>
                    <a:pt x="4750" y="750"/>
                  </a:lnTo>
                  <a:lnTo>
                    <a:pt x="4752" y="717"/>
                  </a:lnTo>
                  <a:lnTo>
                    <a:pt x="4759" y="685"/>
                  </a:lnTo>
                  <a:lnTo>
                    <a:pt x="4769" y="654"/>
                  </a:lnTo>
                  <a:lnTo>
                    <a:pt x="4783" y="625"/>
                  </a:lnTo>
                  <a:lnTo>
                    <a:pt x="4802" y="598"/>
                  </a:lnTo>
                  <a:lnTo>
                    <a:pt x="4823" y="573"/>
                  </a:lnTo>
                  <a:lnTo>
                    <a:pt x="4848" y="552"/>
                  </a:lnTo>
                  <a:lnTo>
                    <a:pt x="4875" y="533"/>
                  </a:lnTo>
                  <a:lnTo>
                    <a:pt x="4904" y="519"/>
                  </a:lnTo>
                  <a:lnTo>
                    <a:pt x="4935" y="509"/>
                  </a:lnTo>
                  <a:lnTo>
                    <a:pt x="4967" y="502"/>
                  </a:lnTo>
                  <a:lnTo>
                    <a:pt x="5000" y="500"/>
                  </a:lnTo>
                  <a:lnTo>
                    <a:pt x="5033" y="502"/>
                  </a:lnTo>
                  <a:lnTo>
                    <a:pt x="5065" y="509"/>
                  </a:lnTo>
                  <a:lnTo>
                    <a:pt x="5096" y="519"/>
                  </a:lnTo>
                  <a:lnTo>
                    <a:pt x="5125" y="533"/>
                  </a:lnTo>
                  <a:lnTo>
                    <a:pt x="5152" y="552"/>
                  </a:lnTo>
                  <a:lnTo>
                    <a:pt x="5177" y="573"/>
                  </a:lnTo>
                  <a:lnTo>
                    <a:pt x="5198" y="598"/>
                  </a:lnTo>
                  <a:lnTo>
                    <a:pt x="5217" y="625"/>
                  </a:lnTo>
                  <a:lnTo>
                    <a:pt x="5231" y="654"/>
                  </a:lnTo>
                  <a:lnTo>
                    <a:pt x="5241" y="685"/>
                  </a:lnTo>
                  <a:lnTo>
                    <a:pt x="5248" y="717"/>
                  </a:lnTo>
                  <a:lnTo>
                    <a:pt x="5250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893;p25">
            <a:extLst>
              <a:ext uri="{FF2B5EF4-FFF2-40B4-BE49-F238E27FC236}">
                <a16:creationId xmlns:a16="http://schemas.microsoft.com/office/drawing/2014/main" id="{FBB18319-33E2-48C2-AB89-66E97C14BB90}"/>
              </a:ext>
            </a:extLst>
          </p:cNvPr>
          <p:cNvGrpSpPr/>
          <p:nvPr/>
        </p:nvGrpSpPr>
        <p:grpSpPr>
          <a:xfrm>
            <a:off x="7491762" y="2659634"/>
            <a:ext cx="633600" cy="633600"/>
            <a:chOff x="7491762" y="3559319"/>
            <a:chExt cx="633600" cy="633600"/>
          </a:xfrm>
          <a:solidFill>
            <a:schemeClr val="bg1"/>
          </a:solidFill>
        </p:grpSpPr>
        <p:sp>
          <p:nvSpPr>
            <p:cNvPr id="226" name="Google Shape;2894;p25">
              <a:extLst>
                <a:ext uri="{FF2B5EF4-FFF2-40B4-BE49-F238E27FC236}">
                  <a16:creationId xmlns:a16="http://schemas.microsoft.com/office/drawing/2014/main" id="{64C41CAD-F347-4539-A5FD-952FC46D945E}"/>
                </a:ext>
              </a:extLst>
            </p:cNvPr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5" y="8324"/>
                  </a:moveTo>
                  <a:lnTo>
                    <a:pt x="4851" y="8305"/>
                  </a:lnTo>
                  <a:lnTo>
                    <a:pt x="4850" y="8285"/>
                  </a:lnTo>
                  <a:lnTo>
                    <a:pt x="4850" y="6002"/>
                  </a:lnTo>
                  <a:lnTo>
                    <a:pt x="3325" y="6002"/>
                  </a:lnTo>
                  <a:lnTo>
                    <a:pt x="3325" y="8285"/>
                  </a:lnTo>
                  <a:lnTo>
                    <a:pt x="3324" y="8305"/>
                  </a:lnTo>
                  <a:lnTo>
                    <a:pt x="3320" y="8324"/>
                  </a:lnTo>
                  <a:lnTo>
                    <a:pt x="3314" y="8342"/>
                  </a:lnTo>
                  <a:lnTo>
                    <a:pt x="3305" y="8360"/>
                  </a:lnTo>
                  <a:lnTo>
                    <a:pt x="3294" y="8376"/>
                  </a:lnTo>
                  <a:lnTo>
                    <a:pt x="3281" y="8391"/>
                  </a:lnTo>
                  <a:lnTo>
                    <a:pt x="3266" y="8404"/>
                  </a:lnTo>
                  <a:lnTo>
                    <a:pt x="3250" y="8415"/>
                  </a:lnTo>
                  <a:lnTo>
                    <a:pt x="3232" y="8424"/>
                  </a:lnTo>
                  <a:lnTo>
                    <a:pt x="3214" y="8430"/>
                  </a:lnTo>
                  <a:lnTo>
                    <a:pt x="3195" y="8434"/>
                  </a:lnTo>
                  <a:lnTo>
                    <a:pt x="3175" y="8435"/>
                  </a:lnTo>
                  <a:lnTo>
                    <a:pt x="3155" y="8434"/>
                  </a:lnTo>
                  <a:lnTo>
                    <a:pt x="3136" y="8430"/>
                  </a:lnTo>
                  <a:lnTo>
                    <a:pt x="3118" y="8424"/>
                  </a:lnTo>
                  <a:lnTo>
                    <a:pt x="3100" y="8415"/>
                  </a:lnTo>
                  <a:lnTo>
                    <a:pt x="3084" y="8404"/>
                  </a:lnTo>
                  <a:lnTo>
                    <a:pt x="3069" y="8391"/>
                  </a:lnTo>
                  <a:lnTo>
                    <a:pt x="3056" y="8376"/>
                  </a:lnTo>
                  <a:lnTo>
                    <a:pt x="3045" y="8360"/>
                  </a:lnTo>
                  <a:lnTo>
                    <a:pt x="3036" y="8342"/>
                  </a:lnTo>
                  <a:lnTo>
                    <a:pt x="3030" y="8324"/>
                  </a:lnTo>
                  <a:lnTo>
                    <a:pt x="3026" y="8305"/>
                  </a:lnTo>
                  <a:lnTo>
                    <a:pt x="3025" y="8285"/>
                  </a:lnTo>
                  <a:lnTo>
                    <a:pt x="3025" y="6002"/>
                  </a:lnTo>
                  <a:lnTo>
                    <a:pt x="1350" y="6002"/>
                  </a:lnTo>
                  <a:lnTo>
                    <a:pt x="1330" y="6001"/>
                  </a:lnTo>
                  <a:lnTo>
                    <a:pt x="1311" y="5997"/>
                  </a:lnTo>
                  <a:lnTo>
                    <a:pt x="1293" y="5991"/>
                  </a:lnTo>
                  <a:lnTo>
                    <a:pt x="1275" y="5982"/>
                  </a:lnTo>
                  <a:lnTo>
                    <a:pt x="1259" y="5971"/>
                  </a:lnTo>
                  <a:lnTo>
                    <a:pt x="1244" y="5958"/>
                  </a:lnTo>
                  <a:lnTo>
                    <a:pt x="1231" y="5943"/>
                  </a:lnTo>
                  <a:lnTo>
                    <a:pt x="1220" y="5927"/>
                  </a:lnTo>
                  <a:lnTo>
                    <a:pt x="1211" y="5909"/>
                  </a:lnTo>
                  <a:lnTo>
                    <a:pt x="1205" y="5891"/>
                  </a:lnTo>
                  <a:lnTo>
                    <a:pt x="1201" y="5872"/>
                  </a:lnTo>
                  <a:lnTo>
                    <a:pt x="1200" y="5852"/>
                  </a:lnTo>
                  <a:lnTo>
                    <a:pt x="1201" y="5832"/>
                  </a:lnTo>
                  <a:lnTo>
                    <a:pt x="1205" y="5813"/>
                  </a:lnTo>
                  <a:lnTo>
                    <a:pt x="1211" y="5795"/>
                  </a:lnTo>
                  <a:lnTo>
                    <a:pt x="1220" y="5777"/>
                  </a:lnTo>
                  <a:lnTo>
                    <a:pt x="1231" y="5761"/>
                  </a:lnTo>
                  <a:lnTo>
                    <a:pt x="1244" y="5746"/>
                  </a:lnTo>
                  <a:lnTo>
                    <a:pt x="1259" y="5733"/>
                  </a:lnTo>
                  <a:lnTo>
                    <a:pt x="1275" y="5722"/>
                  </a:lnTo>
                  <a:lnTo>
                    <a:pt x="1293" y="5713"/>
                  </a:lnTo>
                  <a:lnTo>
                    <a:pt x="1311" y="5707"/>
                  </a:lnTo>
                  <a:lnTo>
                    <a:pt x="1330" y="5703"/>
                  </a:lnTo>
                  <a:lnTo>
                    <a:pt x="1350" y="5702"/>
                  </a:lnTo>
                  <a:lnTo>
                    <a:pt x="3025" y="5702"/>
                  </a:lnTo>
                  <a:lnTo>
                    <a:pt x="3025" y="2932"/>
                  </a:lnTo>
                  <a:lnTo>
                    <a:pt x="3026" y="2912"/>
                  </a:lnTo>
                  <a:lnTo>
                    <a:pt x="3030" y="2893"/>
                  </a:lnTo>
                  <a:lnTo>
                    <a:pt x="3036" y="2875"/>
                  </a:lnTo>
                  <a:lnTo>
                    <a:pt x="3045" y="2857"/>
                  </a:lnTo>
                  <a:lnTo>
                    <a:pt x="3056" y="2841"/>
                  </a:lnTo>
                  <a:lnTo>
                    <a:pt x="3069" y="2826"/>
                  </a:lnTo>
                  <a:lnTo>
                    <a:pt x="3084" y="2813"/>
                  </a:lnTo>
                  <a:lnTo>
                    <a:pt x="3100" y="2802"/>
                  </a:lnTo>
                  <a:lnTo>
                    <a:pt x="3118" y="2793"/>
                  </a:lnTo>
                  <a:lnTo>
                    <a:pt x="3136" y="2787"/>
                  </a:lnTo>
                  <a:lnTo>
                    <a:pt x="3155" y="2783"/>
                  </a:lnTo>
                  <a:lnTo>
                    <a:pt x="3175" y="2782"/>
                  </a:lnTo>
                  <a:lnTo>
                    <a:pt x="3195" y="2783"/>
                  </a:lnTo>
                  <a:lnTo>
                    <a:pt x="3214" y="2787"/>
                  </a:lnTo>
                  <a:lnTo>
                    <a:pt x="3232" y="2793"/>
                  </a:lnTo>
                  <a:lnTo>
                    <a:pt x="3250" y="2802"/>
                  </a:lnTo>
                  <a:lnTo>
                    <a:pt x="3266" y="2813"/>
                  </a:lnTo>
                  <a:lnTo>
                    <a:pt x="3281" y="2826"/>
                  </a:lnTo>
                  <a:lnTo>
                    <a:pt x="3294" y="2841"/>
                  </a:lnTo>
                  <a:lnTo>
                    <a:pt x="3305" y="2857"/>
                  </a:lnTo>
                  <a:lnTo>
                    <a:pt x="3314" y="2875"/>
                  </a:lnTo>
                  <a:lnTo>
                    <a:pt x="3320" y="2893"/>
                  </a:lnTo>
                  <a:lnTo>
                    <a:pt x="3324" y="2912"/>
                  </a:lnTo>
                  <a:lnTo>
                    <a:pt x="3325" y="2932"/>
                  </a:lnTo>
                  <a:lnTo>
                    <a:pt x="3325" y="5702"/>
                  </a:lnTo>
                  <a:lnTo>
                    <a:pt x="4850" y="5702"/>
                  </a:lnTo>
                  <a:lnTo>
                    <a:pt x="4850" y="1715"/>
                  </a:lnTo>
                  <a:lnTo>
                    <a:pt x="4851" y="1695"/>
                  </a:lnTo>
                  <a:lnTo>
                    <a:pt x="4855" y="1676"/>
                  </a:lnTo>
                  <a:lnTo>
                    <a:pt x="4861" y="1658"/>
                  </a:lnTo>
                  <a:lnTo>
                    <a:pt x="4870" y="1640"/>
                  </a:lnTo>
                  <a:lnTo>
                    <a:pt x="4881" y="1624"/>
                  </a:lnTo>
                  <a:lnTo>
                    <a:pt x="4894" y="1609"/>
                  </a:lnTo>
                  <a:lnTo>
                    <a:pt x="4909" y="1596"/>
                  </a:lnTo>
                  <a:lnTo>
                    <a:pt x="4925" y="1585"/>
                  </a:lnTo>
                  <a:lnTo>
                    <a:pt x="4943" y="1576"/>
                  </a:lnTo>
                  <a:lnTo>
                    <a:pt x="4961" y="1570"/>
                  </a:lnTo>
                  <a:lnTo>
                    <a:pt x="4980" y="1566"/>
                  </a:lnTo>
                  <a:lnTo>
                    <a:pt x="5000" y="1565"/>
                  </a:lnTo>
                  <a:lnTo>
                    <a:pt x="5020" y="1566"/>
                  </a:lnTo>
                  <a:lnTo>
                    <a:pt x="5039" y="1570"/>
                  </a:lnTo>
                  <a:lnTo>
                    <a:pt x="5057" y="1576"/>
                  </a:lnTo>
                  <a:lnTo>
                    <a:pt x="5075" y="1585"/>
                  </a:lnTo>
                  <a:lnTo>
                    <a:pt x="5091" y="1596"/>
                  </a:lnTo>
                  <a:lnTo>
                    <a:pt x="5106" y="1609"/>
                  </a:lnTo>
                  <a:lnTo>
                    <a:pt x="5119" y="1624"/>
                  </a:lnTo>
                  <a:lnTo>
                    <a:pt x="5130" y="1640"/>
                  </a:lnTo>
                  <a:lnTo>
                    <a:pt x="5139" y="1658"/>
                  </a:lnTo>
                  <a:lnTo>
                    <a:pt x="5145" y="1676"/>
                  </a:lnTo>
                  <a:lnTo>
                    <a:pt x="5149" y="1695"/>
                  </a:lnTo>
                  <a:lnTo>
                    <a:pt x="5150" y="1715"/>
                  </a:lnTo>
                  <a:lnTo>
                    <a:pt x="5150" y="5702"/>
                  </a:lnTo>
                  <a:lnTo>
                    <a:pt x="6675" y="5702"/>
                  </a:lnTo>
                  <a:lnTo>
                    <a:pt x="6675" y="2932"/>
                  </a:lnTo>
                  <a:lnTo>
                    <a:pt x="6676" y="2912"/>
                  </a:lnTo>
                  <a:lnTo>
                    <a:pt x="6680" y="2893"/>
                  </a:lnTo>
                  <a:lnTo>
                    <a:pt x="6686" y="2875"/>
                  </a:lnTo>
                  <a:lnTo>
                    <a:pt x="6695" y="2857"/>
                  </a:lnTo>
                  <a:lnTo>
                    <a:pt x="6706" y="2841"/>
                  </a:lnTo>
                  <a:lnTo>
                    <a:pt x="6719" y="2826"/>
                  </a:lnTo>
                  <a:lnTo>
                    <a:pt x="6734" y="2813"/>
                  </a:lnTo>
                  <a:lnTo>
                    <a:pt x="6750" y="2802"/>
                  </a:lnTo>
                  <a:lnTo>
                    <a:pt x="6768" y="2793"/>
                  </a:lnTo>
                  <a:lnTo>
                    <a:pt x="6786" y="2787"/>
                  </a:lnTo>
                  <a:lnTo>
                    <a:pt x="6805" y="2783"/>
                  </a:lnTo>
                  <a:lnTo>
                    <a:pt x="6825" y="2782"/>
                  </a:lnTo>
                  <a:lnTo>
                    <a:pt x="6845" y="2783"/>
                  </a:lnTo>
                  <a:lnTo>
                    <a:pt x="6864" y="2787"/>
                  </a:lnTo>
                  <a:lnTo>
                    <a:pt x="6882" y="2793"/>
                  </a:lnTo>
                  <a:lnTo>
                    <a:pt x="6900" y="2802"/>
                  </a:lnTo>
                  <a:lnTo>
                    <a:pt x="6916" y="2813"/>
                  </a:lnTo>
                  <a:lnTo>
                    <a:pt x="6931" y="2826"/>
                  </a:lnTo>
                  <a:lnTo>
                    <a:pt x="6944" y="2841"/>
                  </a:lnTo>
                  <a:lnTo>
                    <a:pt x="6955" y="2857"/>
                  </a:lnTo>
                  <a:lnTo>
                    <a:pt x="6964" y="2875"/>
                  </a:lnTo>
                  <a:lnTo>
                    <a:pt x="6970" y="2893"/>
                  </a:lnTo>
                  <a:lnTo>
                    <a:pt x="6974" y="2912"/>
                  </a:lnTo>
                  <a:lnTo>
                    <a:pt x="6975" y="2932"/>
                  </a:lnTo>
                  <a:lnTo>
                    <a:pt x="6975" y="5702"/>
                  </a:lnTo>
                  <a:lnTo>
                    <a:pt x="8650" y="5702"/>
                  </a:lnTo>
                  <a:lnTo>
                    <a:pt x="8670" y="5703"/>
                  </a:lnTo>
                  <a:lnTo>
                    <a:pt x="8689" y="5707"/>
                  </a:lnTo>
                  <a:lnTo>
                    <a:pt x="8707" y="5713"/>
                  </a:lnTo>
                  <a:lnTo>
                    <a:pt x="8725" y="5722"/>
                  </a:lnTo>
                  <a:lnTo>
                    <a:pt x="8741" y="5733"/>
                  </a:lnTo>
                  <a:lnTo>
                    <a:pt x="8756" y="5746"/>
                  </a:lnTo>
                  <a:lnTo>
                    <a:pt x="8769" y="5761"/>
                  </a:lnTo>
                  <a:lnTo>
                    <a:pt x="8780" y="5777"/>
                  </a:lnTo>
                  <a:lnTo>
                    <a:pt x="8789" y="5795"/>
                  </a:lnTo>
                  <a:lnTo>
                    <a:pt x="8795" y="5813"/>
                  </a:lnTo>
                  <a:lnTo>
                    <a:pt x="8799" y="5832"/>
                  </a:lnTo>
                  <a:lnTo>
                    <a:pt x="8800" y="5852"/>
                  </a:lnTo>
                  <a:lnTo>
                    <a:pt x="8799" y="5872"/>
                  </a:lnTo>
                  <a:lnTo>
                    <a:pt x="8795" y="5891"/>
                  </a:lnTo>
                  <a:lnTo>
                    <a:pt x="8789" y="5909"/>
                  </a:lnTo>
                  <a:lnTo>
                    <a:pt x="8780" y="5927"/>
                  </a:lnTo>
                  <a:lnTo>
                    <a:pt x="8769" y="5943"/>
                  </a:lnTo>
                  <a:lnTo>
                    <a:pt x="8756" y="5958"/>
                  </a:lnTo>
                  <a:lnTo>
                    <a:pt x="8741" y="5971"/>
                  </a:lnTo>
                  <a:lnTo>
                    <a:pt x="8725" y="5982"/>
                  </a:lnTo>
                  <a:lnTo>
                    <a:pt x="8707" y="5991"/>
                  </a:lnTo>
                  <a:lnTo>
                    <a:pt x="8689" y="5997"/>
                  </a:lnTo>
                  <a:lnTo>
                    <a:pt x="8670" y="6001"/>
                  </a:lnTo>
                  <a:lnTo>
                    <a:pt x="8650" y="6002"/>
                  </a:lnTo>
                  <a:lnTo>
                    <a:pt x="6975" y="6002"/>
                  </a:lnTo>
                  <a:lnTo>
                    <a:pt x="6975" y="8285"/>
                  </a:lnTo>
                  <a:lnTo>
                    <a:pt x="6974" y="8305"/>
                  </a:lnTo>
                  <a:lnTo>
                    <a:pt x="6970" y="8324"/>
                  </a:lnTo>
                  <a:lnTo>
                    <a:pt x="6964" y="8342"/>
                  </a:lnTo>
                  <a:lnTo>
                    <a:pt x="6955" y="8360"/>
                  </a:lnTo>
                  <a:lnTo>
                    <a:pt x="6944" y="8376"/>
                  </a:lnTo>
                  <a:lnTo>
                    <a:pt x="6931" y="8391"/>
                  </a:lnTo>
                  <a:lnTo>
                    <a:pt x="6916" y="8404"/>
                  </a:lnTo>
                  <a:lnTo>
                    <a:pt x="6900" y="8415"/>
                  </a:lnTo>
                  <a:lnTo>
                    <a:pt x="6882" y="8424"/>
                  </a:lnTo>
                  <a:lnTo>
                    <a:pt x="6864" y="8430"/>
                  </a:lnTo>
                  <a:lnTo>
                    <a:pt x="6845" y="8434"/>
                  </a:lnTo>
                  <a:lnTo>
                    <a:pt x="6825" y="8435"/>
                  </a:lnTo>
                  <a:lnTo>
                    <a:pt x="6805" y="8434"/>
                  </a:lnTo>
                  <a:lnTo>
                    <a:pt x="6786" y="8430"/>
                  </a:lnTo>
                  <a:lnTo>
                    <a:pt x="6768" y="8424"/>
                  </a:lnTo>
                  <a:lnTo>
                    <a:pt x="6750" y="8415"/>
                  </a:lnTo>
                  <a:lnTo>
                    <a:pt x="6734" y="8404"/>
                  </a:lnTo>
                  <a:lnTo>
                    <a:pt x="6719" y="8391"/>
                  </a:lnTo>
                  <a:lnTo>
                    <a:pt x="6706" y="8376"/>
                  </a:lnTo>
                  <a:lnTo>
                    <a:pt x="6695" y="8360"/>
                  </a:lnTo>
                  <a:lnTo>
                    <a:pt x="6686" y="8342"/>
                  </a:lnTo>
                  <a:lnTo>
                    <a:pt x="6680" y="8324"/>
                  </a:lnTo>
                  <a:lnTo>
                    <a:pt x="6676" y="8305"/>
                  </a:lnTo>
                  <a:lnTo>
                    <a:pt x="6675" y="8285"/>
                  </a:lnTo>
                  <a:lnTo>
                    <a:pt x="6675" y="6002"/>
                  </a:lnTo>
                  <a:lnTo>
                    <a:pt x="5150" y="6002"/>
                  </a:lnTo>
                  <a:lnTo>
                    <a:pt x="5150" y="8285"/>
                  </a:lnTo>
                  <a:lnTo>
                    <a:pt x="5149" y="8305"/>
                  </a:lnTo>
                  <a:lnTo>
                    <a:pt x="5145" y="8324"/>
                  </a:lnTo>
                  <a:lnTo>
                    <a:pt x="5139" y="8342"/>
                  </a:lnTo>
                  <a:lnTo>
                    <a:pt x="5130" y="8360"/>
                  </a:lnTo>
                  <a:lnTo>
                    <a:pt x="5119" y="8376"/>
                  </a:lnTo>
                  <a:lnTo>
                    <a:pt x="5106" y="8391"/>
                  </a:lnTo>
                  <a:lnTo>
                    <a:pt x="5091" y="8404"/>
                  </a:lnTo>
                  <a:lnTo>
                    <a:pt x="5075" y="8415"/>
                  </a:lnTo>
                  <a:lnTo>
                    <a:pt x="5057" y="8424"/>
                  </a:lnTo>
                  <a:lnTo>
                    <a:pt x="5039" y="8430"/>
                  </a:lnTo>
                  <a:lnTo>
                    <a:pt x="5020" y="8434"/>
                  </a:lnTo>
                  <a:lnTo>
                    <a:pt x="5000" y="8435"/>
                  </a:lnTo>
                  <a:lnTo>
                    <a:pt x="4980" y="8434"/>
                  </a:lnTo>
                  <a:lnTo>
                    <a:pt x="4961" y="8430"/>
                  </a:lnTo>
                  <a:lnTo>
                    <a:pt x="4943" y="8424"/>
                  </a:lnTo>
                  <a:lnTo>
                    <a:pt x="4925" y="8415"/>
                  </a:lnTo>
                  <a:lnTo>
                    <a:pt x="4909" y="8404"/>
                  </a:lnTo>
                  <a:lnTo>
                    <a:pt x="4894" y="8391"/>
                  </a:lnTo>
                  <a:lnTo>
                    <a:pt x="4881" y="8376"/>
                  </a:lnTo>
                  <a:lnTo>
                    <a:pt x="4870" y="8360"/>
                  </a:lnTo>
                  <a:lnTo>
                    <a:pt x="4861" y="8342"/>
                  </a:lnTo>
                  <a:lnTo>
                    <a:pt x="4855" y="83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895;p25">
              <a:extLst>
                <a:ext uri="{FF2B5EF4-FFF2-40B4-BE49-F238E27FC236}">
                  <a16:creationId xmlns:a16="http://schemas.microsoft.com/office/drawing/2014/main" id="{73DB9F19-6D28-4873-9A13-6F775FD6F53A}"/>
                </a:ext>
              </a:extLst>
            </p:cNvPr>
            <p:cNvSpPr/>
            <p:nvPr/>
          </p:nvSpPr>
          <p:spPr>
            <a:xfrm>
              <a:off x="749176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535"/>
                  </a:moveTo>
                  <a:lnTo>
                    <a:pt x="1317" y="8533"/>
                  </a:lnTo>
                  <a:lnTo>
                    <a:pt x="1285" y="8526"/>
                  </a:lnTo>
                  <a:lnTo>
                    <a:pt x="1254" y="8516"/>
                  </a:lnTo>
                  <a:lnTo>
                    <a:pt x="1225" y="8502"/>
                  </a:lnTo>
                  <a:lnTo>
                    <a:pt x="1198" y="8483"/>
                  </a:lnTo>
                  <a:lnTo>
                    <a:pt x="1173" y="8462"/>
                  </a:lnTo>
                  <a:lnTo>
                    <a:pt x="1152" y="8437"/>
                  </a:lnTo>
                  <a:lnTo>
                    <a:pt x="1133" y="8410"/>
                  </a:lnTo>
                  <a:lnTo>
                    <a:pt x="1119" y="8381"/>
                  </a:lnTo>
                  <a:lnTo>
                    <a:pt x="1109" y="8350"/>
                  </a:lnTo>
                  <a:lnTo>
                    <a:pt x="1102" y="8318"/>
                  </a:lnTo>
                  <a:lnTo>
                    <a:pt x="1100" y="8285"/>
                  </a:lnTo>
                  <a:lnTo>
                    <a:pt x="1100" y="4148"/>
                  </a:lnTo>
                  <a:lnTo>
                    <a:pt x="1102" y="4117"/>
                  </a:lnTo>
                  <a:lnTo>
                    <a:pt x="1108" y="4087"/>
                  </a:lnTo>
                  <a:lnTo>
                    <a:pt x="1117" y="4058"/>
                  </a:lnTo>
                  <a:lnTo>
                    <a:pt x="1130" y="4030"/>
                  </a:lnTo>
                  <a:lnTo>
                    <a:pt x="1146" y="4004"/>
                  </a:lnTo>
                  <a:lnTo>
                    <a:pt x="1165" y="3980"/>
                  </a:lnTo>
                  <a:lnTo>
                    <a:pt x="1187" y="3959"/>
                  </a:lnTo>
                  <a:lnTo>
                    <a:pt x="1211" y="3940"/>
                  </a:lnTo>
                  <a:lnTo>
                    <a:pt x="4861" y="1507"/>
                  </a:lnTo>
                  <a:lnTo>
                    <a:pt x="4890" y="1491"/>
                  </a:lnTo>
                  <a:lnTo>
                    <a:pt x="4920" y="1478"/>
                  </a:lnTo>
                  <a:lnTo>
                    <a:pt x="4951" y="1470"/>
                  </a:lnTo>
                  <a:lnTo>
                    <a:pt x="4984" y="1466"/>
                  </a:lnTo>
                  <a:lnTo>
                    <a:pt x="5016" y="1466"/>
                  </a:lnTo>
                  <a:lnTo>
                    <a:pt x="5049" y="1470"/>
                  </a:lnTo>
                  <a:lnTo>
                    <a:pt x="5080" y="1478"/>
                  </a:lnTo>
                  <a:lnTo>
                    <a:pt x="5110" y="1491"/>
                  </a:lnTo>
                  <a:lnTo>
                    <a:pt x="5139" y="1507"/>
                  </a:lnTo>
                  <a:lnTo>
                    <a:pt x="8789" y="3940"/>
                  </a:lnTo>
                  <a:lnTo>
                    <a:pt x="8813" y="3959"/>
                  </a:lnTo>
                  <a:lnTo>
                    <a:pt x="8835" y="3980"/>
                  </a:lnTo>
                  <a:lnTo>
                    <a:pt x="8854" y="4004"/>
                  </a:lnTo>
                  <a:lnTo>
                    <a:pt x="8870" y="4030"/>
                  </a:lnTo>
                  <a:lnTo>
                    <a:pt x="8883" y="4058"/>
                  </a:lnTo>
                  <a:lnTo>
                    <a:pt x="8892" y="4087"/>
                  </a:lnTo>
                  <a:lnTo>
                    <a:pt x="8898" y="4117"/>
                  </a:lnTo>
                  <a:lnTo>
                    <a:pt x="8900" y="4148"/>
                  </a:lnTo>
                  <a:lnTo>
                    <a:pt x="8900" y="8285"/>
                  </a:lnTo>
                  <a:lnTo>
                    <a:pt x="8898" y="8318"/>
                  </a:lnTo>
                  <a:lnTo>
                    <a:pt x="8891" y="8350"/>
                  </a:lnTo>
                  <a:lnTo>
                    <a:pt x="8881" y="8381"/>
                  </a:lnTo>
                  <a:lnTo>
                    <a:pt x="8867" y="8410"/>
                  </a:lnTo>
                  <a:lnTo>
                    <a:pt x="8848" y="8437"/>
                  </a:lnTo>
                  <a:lnTo>
                    <a:pt x="8827" y="8462"/>
                  </a:lnTo>
                  <a:lnTo>
                    <a:pt x="8802" y="8483"/>
                  </a:lnTo>
                  <a:lnTo>
                    <a:pt x="8775" y="8502"/>
                  </a:lnTo>
                  <a:lnTo>
                    <a:pt x="8746" y="8516"/>
                  </a:lnTo>
                  <a:lnTo>
                    <a:pt x="8715" y="8526"/>
                  </a:lnTo>
                  <a:lnTo>
                    <a:pt x="8683" y="8533"/>
                  </a:lnTo>
                  <a:lnTo>
                    <a:pt x="8650" y="8535"/>
                  </a:lnTo>
                  <a:lnTo>
                    <a:pt x="1350" y="8535"/>
                  </a:lnTo>
                  <a:close/>
                  <a:moveTo>
                    <a:pt x="1600" y="8035"/>
                  </a:moveTo>
                  <a:lnTo>
                    <a:pt x="8400" y="8035"/>
                  </a:lnTo>
                  <a:lnTo>
                    <a:pt x="8400" y="4282"/>
                  </a:lnTo>
                  <a:lnTo>
                    <a:pt x="5000" y="2015"/>
                  </a:lnTo>
                  <a:lnTo>
                    <a:pt x="1600" y="4282"/>
                  </a:lnTo>
                  <a:lnTo>
                    <a:pt x="1600" y="80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902;p25">
            <a:extLst>
              <a:ext uri="{FF2B5EF4-FFF2-40B4-BE49-F238E27FC236}">
                <a16:creationId xmlns:a16="http://schemas.microsoft.com/office/drawing/2014/main" id="{7FBA2EE8-3924-4F36-870F-CD46ADEE783B}"/>
              </a:ext>
            </a:extLst>
          </p:cNvPr>
          <p:cNvGrpSpPr/>
          <p:nvPr/>
        </p:nvGrpSpPr>
        <p:grpSpPr>
          <a:xfrm>
            <a:off x="9756372" y="1759949"/>
            <a:ext cx="633600" cy="633600"/>
            <a:chOff x="9756372" y="3559319"/>
            <a:chExt cx="633600" cy="633600"/>
          </a:xfrm>
          <a:solidFill>
            <a:schemeClr val="bg1"/>
          </a:solidFill>
        </p:grpSpPr>
        <p:sp>
          <p:nvSpPr>
            <p:cNvPr id="229" name="Google Shape;2903;p25">
              <a:extLst>
                <a:ext uri="{FF2B5EF4-FFF2-40B4-BE49-F238E27FC236}">
                  <a16:creationId xmlns:a16="http://schemas.microsoft.com/office/drawing/2014/main" id="{7823D324-BE24-446F-8448-F86202EB6FCD}"/>
                </a:ext>
              </a:extLst>
            </p:cNvPr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6" y="3256"/>
                  </a:moveTo>
                  <a:lnTo>
                    <a:pt x="6501" y="3269"/>
                  </a:lnTo>
                  <a:lnTo>
                    <a:pt x="6514" y="3283"/>
                  </a:lnTo>
                  <a:lnTo>
                    <a:pt x="6524" y="3300"/>
                  </a:lnTo>
                  <a:lnTo>
                    <a:pt x="6533" y="3318"/>
                  </a:lnTo>
                  <a:lnTo>
                    <a:pt x="8043" y="7035"/>
                  </a:lnTo>
                  <a:lnTo>
                    <a:pt x="8049" y="7053"/>
                  </a:lnTo>
                  <a:lnTo>
                    <a:pt x="8053" y="7072"/>
                  </a:lnTo>
                  <a:lnTo>
                    <a:pt x="8054" y="7092"/>
                  </a:lnTo>
                  <a:lnTo>
                    <a:pt x="8053" y="7112"/>
                  </a:lnTo>
                  <a:lnTo>
                    <a:pt x="8049" y="7131"/>
                  </a:lnTo>
                  <a:lnTo>
                    <a:pt x="8042" y="7149"/>
                  </a:lnTo>
                  <a:lnTo>
                    <a:pt x="8033" y="7167"/>
                  </a:lnTo>
                  <a:lnTo>
                    <a:pt x="8022" y="7183"/>
                  </a:lnTo>
                  <a:lnTo>
                    <a:pt x="8009" y="7198"/>
                  </a:lnTo>
                  <a:lnTo>
                    <a:pt x="7995" y="7211"/>
                  </a:lnTo>
                  <a:lnTo>
                    <a:pt x="7978" y="7221"/>
                  </a:lnTo>
                  <a:lnTo>
                    <a:pt x="7960" y="7230"/>
                  </a:lnTo>
                  <a:lnTo>
                    <a:pt x="7942" y="7236"/>
                  </a:lnTo>
                  <a:lnTo>
                    <a:pt x="7923" y="7240"/>
                  </a:lnTo>
                  <a:lnTo>
                    <a:pt x="7903" y="7241"/>
                  </a:lnTo>
                  <a:lnTo>
                    <a:pt x="7883" y="7240"/>
                  </a:lnTo>
                  <a:lnTo>
                    <a:pt x="7864" y="7236"/>
                  </a:lnTo>
                  <a:lnTo>
                    <a:pt x="7846" y="7229"/>
                  </a:lnTo>
                  <a:lnTo>
                    <a:pt x="7828" y="7220"/>
                  </a:lnTo>
                  <a:lnTo>
                    <a:pt x="7812" y="7209"/>
                  </a:lnTo>
                  <a:lnTo>
                    <a:pt x="7797" y="7196"/>
                  </a:lnTo>
                  <a:lnTo>
                    <a:pt x="7784" y="7182"/>
                  </a:lnTo>
                  <a:lnTo>
                    <a:pt x="7774" y="7165"/>
                  </a:lnTo>
                  <a:lnTo>
                    <a:pt x="7765" y="7147"/>
                  </a:lnTo>
                  <a:lnTo>
                    <a:pt x="6255" y="3430"/>
                  </a:lnTo>
                  <a:lnTo>
                    <a:pt x="6249" y="3412"/>
                  </a:lnTo>
                  <a:lnTo>
                    <a:pt x="6245" y="3393"/>
                  </a:lnTo>
                  <a:lnTo>
                    <a:pt x="6244" y="3373"/>
                  </a:lnTo>
                  <a:lnTo>
                    <a:pt x="6245" y="3353"/>
                  </a:lnTo>
                  <a:lnTo>
                    <a:pt x="6249" y="3334"/>
                  </a:lnTo>
                  <a:lnTo>
                    <a:pt x="6256" y="3316"/>
                  </a:lnTo>
                  <a:lnTo>
                    <a:pt x="6265" y="3298"/>
                  </a:lnTo>
                  <a:lnTo>
                    <a:pt x="6276" y="3282"/>
                  </a:lnTo>
                  <a:lnTo>
                    <a:pt x="6289" y="3267"/>
                  </a:lnTo>
                  <a:lnTo>
                    <a:pt x="6303" y="3254"/>
                  </a:lnTo>
                  <a:lnTo>
                    <a:pt x="6320" y="3244"/>
                  </a:lnTo>
                  <a:lnTo>
                    <a:pt x="6338" y="3235"/>
                  </a:lnTo>
                  <a:lnTo>
                    <a:pt x="6356" y="3229"/>
                  </a:lnTo>
                  <a:lnTo>
                    <a:pt x="6375" y="3225"/>
                  </a:lnTo>
                  <a:lnTo>
                    <a:pt x="6395" y="3224"/>
                  </a:lnTo>
                  <a:lnTo>
                    <a:pt x="6415" y="3225"/>
                  </a:lnTo>
                  <a:lnTo>
                    <a:pt x="6434" y="3229"/>
                  </a:lnTo>
                  <a:lnTo>
                    <a:pt x="6452" y="3236"/>
                  </a:lnTo>
                  <a:lnTo>
                    <a:pt x="6470" y="3245"/>
                  </a:lnTo>
                  <a:lnTo>
                    <a:pt x="6486" y="3256"/>
                  </a:lnTo>
                  <a:close/>
                  <a:moveTo>
                    <a:pt x="5699" y="2817"/>
                  </a:moveTo>
                  <a:lnTo>
                    <a:pt x="5710" y="2833"/>
                  </a:lnTo>
                  <a:lnTo>
                    <a:pt x="5719" y="2851"/>
                  </a:lnTo>
                  <a:lnTo>
                    <a:pt x="5726" y="2869"/>
                  </a:lnTo>
                  <a:lnTo>
                    <a:pt x="5730" y="2888"/>
                  </a:lnTo>
                  <a:lnTo>
                    <a:pt x="6311" y="7070"/>
                  </a:lnTo>
                  <a:lnTo>
                    <a:pt x="6312" y="7090"/>
                  </a:lnTo>
                  <a:lnTo>
                    <a:pt x="6311" y="7110"/>
                  </a:lnTo>
                  <a:lnTo>
                    <a:pt x="6307" y="7129"/>
                  </a:lnTo>
                  <a:lnTo>
                    <a:pt x="6301" y="7147"/>
                  </a:lnTo>
                  <a:lnTo>
                    <a:pt x="6292" y="7165"/>
                  </a:lnTo>
                  <a:lnTo>
                    <a:pt x="6282" y="7181"/>
                  </a:lnTo>
                  <a:lnTo>
                    <a:pt x="6269" y="7196"/>
                  </a:lnTo>
                  <a:lnTo>
                    <a:pt x="6254" y="7209"/>
                  </a:lnTo>
                  <a:lnTo>
                    <a:pt x="6238" y="7220"/>
                  </a:lnTo>
                  <a:lnTo>
                    <a:pt x="6220" y="7229"/>
                  </a:lnTo>
                  <a:lnTo>
                    <a:pt x="6202" y="7236"/>
                  </a:lnTo>
                  <a:lnTo>
                    <a:pt x="6183" y="7240"/>
                  </a:lnTo>
                  <a:lnTo>
                    <a:pt x="6163" y="7241"/>
                  </a:lnTo>
                  <a:lnTo>
                    <a:pt x="6143" y="7240"/>
                  </a:lnTo>
                  <a:lnTo>
                    <a:pt x="6124" y="7236"/>
                  </a:lnTo>
                  <a:lnTo>
                    <a:pt x="6106" y="7230"/>
                  </a:lnTo>
                  <a:lnTo>
                    <a:pt x="6088" y="7221"/>
                  </a:lnTo>
                  <a:lnTo>
                    <a:pt x="6072" y="7211"/>
                  </a:lnTo>
                  <a:lnTo>
                    <a:pt x="6057" y="7198"/>
                  </a:lnTo>
                  <a:lnTo>
                    <a:pt x="6044" y="7183"/>
                  </a:lnTo>
                  <a:lnTo>
                    <a:pt x="6033" y="7167"/>
                  </a:lnTo>
                  <a:lnTo>
                    <a:pt x="6024" y="7149"/>
                  </a:lnTo>
                  <a:lnTo>
                    <a:pt x="6017" y="7131"/>
                  </a:lnTo>
                  <a:lnTo>
                    <a:pt x="6013" y="7112"/>
                  </a:lnTo>
                  <a:lnTo>
                    <a:pt x="5432" y="2930"/>
                  </a:lnTo>
                  <a:lnTo>
                    <a:pt x="5431" y="2910"/>
                  </a:lnTo>
                  <a:lnTo>
                    <a:pt x="5432" y="2890"/>
                  </a:lnTo>
                  <a:lnTo>
                    <a:pt x="5436" y="2871"/>
                  </a:lnTo>
                  <a:lnTo>
                    <a:pt x="5442" y="2853"/>
                  </a:lnTo>
                  <a:lnTo>
                    <a:pt x="5451" y="2835"/>
                  </a:lnTo>
                  <a:lnTo>
                    <a:pt x="5461" y="2819"/>
                  </a:lnTo>
                  <a:lnTo>
                    <a:pt x="5474" y="2804"/>
                  </a:lnTo>
                  <a:lnTo>
                    <a:pt x="5489" y="2791"/>
                  </a:lnTo>
                  <a:lnTo>
                    <a:pt x="5505" y="2780"/>
                  </a:lnTo>
                  <a:lnTo>
                    <a:pt x="5523" y="2771"/>
                  </a:lnTo>
                  <a:lnTo>
                    <a:pt x="5541" y="2764"/>
                  </a:lnTo>
                  <a:lnTo>
                    <a:pt x="5560" y="2760"/>
                  </a:lnTo>
                  <a:lnTo>
                    <a:pt x="5580" y="2759"/>
                  </a:lnTo>
                  <a:lnTo>
                    <a:pt x="5600" y="2760"/>
                  </a:lnTo>
                  <a:lnTo>
                    <a:pt x="5619" y="2764"/>
                  </a:lnTo>
                  <a:lnTo>
                    <a:pt x="5637" y="2770"/>
                  </a:lnTo>
                  <a:lnTo>
                    <a:pt x="5655" y="2779"/>
                  </a:lnTo>
                  <a:lnTo>
                    <a:pt x="5671" y="2789"/>
                  </a:lnTo>
                  <a:lnTo>
                    <a:pt x="5686" y="2802"/>
                  </a:lnTo>
                  <a:lnTo>
                    <a:pt x="5699" y="2817"/>
                  </a:lnTo>
                  <a:close/>
                  <a:moveTo>
                    <a:pt x="5021" y="2849"/>
                  </a:moveTo>
                  <a:lnTo>
                    <a:pt x="5028" y="2867"/>
                  </a:lnTo>
                  <a:lnTo>
                    <a:pt x="5032" y="2886"/>
                  </a:lnTo>
                  <a:lnTo>
                    <a:pt x="5034" y="2906"/>
                  </a:lnTo>
                  <a:lnTo>
                    <a:pt x="5033" y="2926"/>
                  </a:lnTo>
                  <a:lnTo>
                    <a:pt x="4568" y="7108"/>
                  </a:lnTo>
                  <a:lnTo>
                    <a:pt x="4565" y="7127"/>
                  </a:lnTo>
                  <a:lnTo>
                    <a:pt x="4559" y="7146"/>
                  </a:lnTo>
                  <a:lnTo>
                    <a:pt x="4550" y="7163"/>
                  </a:lnTo>
                  <a:lnTo>
                    <a:pt x="4540" y="7180"/>
                  </a:lnTo>
                  <a:lnTo>
                    <a:pt x="4527" y="7195"/>
                  </a:lnTo>
                  <a:lnTo>
                    <a:pt x="4513" y="7208"/>
                  </a:lnTo>
                  <a:lnTo>
                    <a:pt x="4497" y="7219"/>
                  </a:lnTo>
                  <a:lnTo>
                    <a:pt x="4479" y="7228"/>
                  </a:lnTo>
                  <a:lnTo>
                    <a:pt x="4461" y="7235"/>
                  </a:lnTo>
                  <a:lnTo>
                    <a:pt x="4442" y="7239"/>
                  </a:lnTo>
                  <a:lnTo>
                    <a:pt x="4422" y="7241"/>
                  </a:lnTo>
                  <a:lnTo>
                    <a:pt x="4402" y="7240"/>
                  </a:lnTo>
                  <a:lnTo>
                    <a:pt x="4383" y="7237"/>
                  </a:lnTo>
                  <a:lnTo>
                    <a:pt x="4364" y="7231"/>
                  </a:lnTo>
                  <a:lnTo>
                    <a:pt x="4347" y="7222"/>
                  </a:lnTo>
                  <a:lnTo>
                    <a:pt x="4330" y="7212"/>
                  </a:lnTo>
                  <a:lnTo>
                    <a:pt x="4315" y="7199"/>
                  </a:lnTo>
                  <a:lnTo>
                    <a:pt x="4302" y="7185"/>
                  </a:lnTo>
                  <a:lnTo>
                    <a:pt x="4291" y="7169"/>
                  </a:lnTo>
                  <a:lnTo>
                    <a:pt x="4282" y="7151"/>
                  </a:lnTo>
                  <a:lnTo>
                    <a:pt x="4275" y="7133"/>
                  </a:lnTo>
                  <a:lnTo>
                    <a:pt x="4271" y="7114"/>
                  </a:lnTo>
                  <a:lnTo>
                    <a:pt x="4269" y="7094"/>
                  </a:lnTo>
                  <a:lnTo>
                    <a:pt x="4270" y="7074"/>
                  </a:lnTo>
                  <a:lnTo>
                    <a:pt x="4735" y="2892"/>
                  </a:lnTo>
                  <a:lnTo>
                    <a:pt x="4738" y="2873"/>
                  </a:lnTo>
                  <a:lnTo>
                    <a:pt x="4744" y="2854"/>
                  </a:lnTo>
                  <a:lnTo>
                    <a:pt x="4753" y="2837"/>
                  </a:lnTo>
                  <a:lnTo>
                    <a:pt x="4763" y="2820"/>
                  </a:lnTo>
                  <a:lnTo>
                    <a:pt x="4776" y="2805"/>
                  </a:lnTo>
                  <a:lnTo>
                    <a:pt x="4790" y="2792"/>
                  </a:lnTo>
                  <a:lnTo>
                    <a:pt x="4806" y="2781"/>
                  </a:lnTo>
                  <a:lnTo>
                    <a:pt x="4824" y="2772"/>
                  </a:lnTo>
                  <a:lnTo>
                    <a:pt x="4842" y="2765"/>
                  </a:lnTo>
                  <a:lnTo>
                    <a:pt x="4861" y="2761"/>
                  </a:lnTo>
                  <a:lnTo>
                    <a:pt x="4881" y="2759"/>
                  </a:lnTo>
                  <a:lnTo>
                    <a:pt x="4901" y="2760"/>
                  </a:lnTo>
                  <a:lnTo>
                    <a:pt x="4920" y="2763"/>
                  </a:lnTo>
                  <a:lnTo>
                    <a:pt x="4939" y="2769"/>
                  </a:lnTo>
                  <a:lnTo>
                    <a:pt x="4956" y="2778"/>
                  </a:lnTo>
                  <a:lnTo>
                    <a:pt x="4973" y="2788"/>
                  </a:lnTo>
                  <a:lnTo>
                    <a:pt x="4988" y="2801"/>
                  </a:lnTo>
                  <a:lnTo>
                    <a:pt x="5001" y="2815"/>
                  </a:lnTo>
                  <a:lnTo>
                    <a:pt x="5012" y="2831"/>
                  </a:lnTo>
                  <a:lnTo>
                    <a:pt x="5021" y="2849"/>
                  </a:lnTo>
                  <a:close/>
                  <a:moveTo>
                    <a:pt x="4335" y="2883"/>
                  </a:moveTo>
                  <a:lnTo>
                    <a:pt x="4337" y="2902"/>
                  </a:lnTo>
                  <a:lnTo>
                    <a:pt x="4336" y="2922"/>
                  </a:lnTo>
                  <a:lnTo>
                    <a:pt x="4334" y="2941"/>
                  </a:lnTo>
                  <a:lnTo>
                    <a:pt x="4328" y="2960"/>
                  </a:lnTo>
                  <a:lnTo>
                    <a:pt x="2817" y="7142"/>
                  </a:lnTo>
                  <a:lnTo>
                    <a:pt x="2809" y="7160"/>
                  </a:lnTo>
                  <a:lnTo>
                    <a:pt x="2799" y="7177"/>
                  </a:lnTo>
                  <a:lnTo>
                    <a:pt x="2787" y="7192"/>
                  </a:lnTo>
                  <a:lnTo>
                    <a:pt x="2773" y="7206"/>
                  </a:lnTo>
                  <a:lnTo>
                    <a:pt x="2757" y="7217"/>
                  </a:lnTo>
                  <a:lnTo>
                    <a:pt x="2740" y="7227"/>
                  </a:lnTo>
                  <a:lnTo>
                    <a:pt x="2721" y="7234"/>
                  </a:lnTo>
                  <a:lnTo>
                    <a:pt x="2702" y="7239"/>
                  </a:lnTo>
                  <a:lnTo>
                    <a:pt x="2683" y="7241"/>
                  </a:lnTo>
                  <a:lnTo>
                    <a:pt x="2663" y="7240"/>
                  </a:lnTo>
                  <a:lnTo>
                    <a:pt x="2644" y="7238"/>
                  </a:lnTo>
                  <a:lnTo>
                    <a:pt x="2625" y="7232"/>
                  </a:lnTo>
                  <a:lnTo>
                    <a:pt x="2607" y="7224"/>
                  </a:lnTo>
                  <a:lnTo>
                    <a:pt x="2590" y="7214"/>
                  </a:lnTo>
                  <a:lnTo>
                    <a:pt x="2575" y="7202"/>
                  </a:lnTo>
                  <a:lnTo>
                    <a:pt x="2561" y="7188"/>
                  </a:lnTo>
                  <a:lnTo>
                    <a:pt x="2550" y="7172"/>
                  </a:lnTo>
                  <a:lnTo>
                    <a:pt x="2540" y="7155"/>
                  </a:lnTo>
                  <a:lnTo>
                    <a:pt x="2533" y="7136"/>
                  </a:lnTo>
                  <a:lnTo>
                    <a:pt x="2528" y="7117"/>
                  </a:lnTo>
                  <a:lnTo>
                    <a:pt x="2526" y="7098"/>
                  </a:lnTo>
                  <a:lnTo>
                    <a:pt x="2527" y="7078"/>
                  </a:lnTo>
                  <a:lnTo>
                    <a:pt x="2529" y="7059"/>
                  </a:lnTo>
                  <a:lnTo>
                    <a:pt x="2535" y="7040"/>
                  </a:lnTo>
                  <a:lnTo>
                    <a:pt x="4046" y="2858"/>
                  </a:lnTo>
                  <a:lnTo>
                    <a:pt x="4054" y="2840"/>
                  </a:lnTo>
                  <a:lnTo>
                    <a:pt x="4064" y="2823"/>
                  </a:lnTo>
                  <a:lnTo>
                    <a:pt x="4076" y="2808"/>
                  </a:lnTo>
                  <a:lnTo>
                    <a:pt x="4090" y="2794"/>
                  </a:lnTo>
                  <a:lnTo>
                    <a:pt x="4106" y="2783"/>
                  </a:lnTo>
                  <a:lnTo>
                    <a:pt x="4123" y="2773"/>
                  </a:lnTo>
                  <a:lnTo>
                    <a:pt x="4142" y="2766"/>
                  </a:lnTo>
                  <a:lnTo>
                    <a:pt x="4161" y="2761"/>
                  </a:lnTo>
                  <a:lnTo>
                    <a:pt x="4180" y="2759"/>
                  </a:lnTo>
                  <a:lnTo>
                    <a:pt x="4200" y="2760"/>
                  </a:lnTo>
                  <a:lnTo>
                    <a:pt x="4219" y="2762"/>
                  </a:lnTo>
                  <a:lnTo>
                    <a:pt x="4238" y="2768"/>
                  </a:lnTo>
                  <a:lnTo>
                    <a:pt x="4256" y="2776"/>
                  </a:lnTo>
                  <a:lnTo>
                    <a:pt x="4273" y="2786"/>
                  </a:lnTo>
                  <a:lnTo>
                    <a:pt x="4288" y="2798"/>
                  </a:lnTo>
                  <a:lnTo>
                    <a:pt x="4302" y="2812"/>
                  </a:lnTo>
                  <a:lnTo>
                    <a:pt x="4313" y="2828"/>
                  </a:lnTo>
                  <a:lnTo>
                    <a:pt x="4323" y="2845"/>
                  </a:lnTo>
                  <a:lnTo>
                    <a:pt x="4330" y="2864"/>
                  </a:lnTo>
                  <a:lnTo>
                    <a:pt x="4335" y="28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904;p25">
              <a:extLst>
                <a:ext uri="{FF2B5EF4-FFF2-40B4-BE49-F238E27FC236}">
                  <a16:creationId xmlns:a16="http://schemas.microsoft.com/office/drawing/2014/main" id="{B8334EC0-8E1D-43A4-B12E-B1D031AE901D}"/>
                </a:ext>
              </a:extLst>
            </p:cNvPr>
            <p:cNvSpPr/>
            <p:nvPr/>
          </p:nvSpPr>
          <p:spPr>
            <a:xfrm>
              <a:off x="9756372" y="355931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7341"/>
                  </a:moveTo>
                  <a:lnTo>
                    <a:pt x="1016" y="7339"/>
                  </a:lnTo>
                  <a:lnTo>
                    <a:pt x="983" y="7332"/>
                  </a:lnTo>
                  <a:lnTo>
                    <a:pt x="952" y="7321"/>
                  </a:lnTo>
                  <a:lnTo>
                    <a:pt x="922" y="7305"/>
                  </a:lnTo>
                  <a:lnTo>
                    <a:pt x="894" y="7286"/>
                  </a:lnTo>
                  <a:lnTo>
                    <a:pt x="869" y="7263"/>
                  </a:lnTo>
                  <a:lnTo>
                    <a:pt x="847" y="7238"/>
                  </a:lnTo>
                  <a:lnTo>
                    <a:pt x="830" y="7209"/>
                  </a:lnTo>
                  <a:lnTo>
                    <a:pt x="816" y="7178"/>
                  </a:lnTo>
                  <a:lnTo>
                    <a:pt x="806" y="7146"/>
                  </a:lnTo>
                  <a:lnTo>
                    <a:pt x="801" y="7113"/>
                  </a:lnTo>
                  <a:lnTo>
                    <a:pt x="800" y="7079"/>
                  </a:lnTo>
                  <a:lnTo>
                    <a:pt x="804" y="7045"/>
                  </a:lnTo>
                  <a:lnTo>
                    <a:pt x="813" y="7013"/>
                  </a:lnTo>
                  <a:lnTo>
                    <a:pt x="825" y="6982"/>
                  </a:lnTo>
                  <a:lnTo>
                    <a:pt x="842" y="6952"/>
                  </a:lnTo>
                  <a:lnTo>
                    <a:pt x="3630" y="2770"/>
                  </a:lnTo>
                  <a:lnTo>
                    <a:pt x="3649" y="2746"/>
                  </a:lnTo>
                  <a:lnTo>
                    <a:pt x="3670" y="2724"/>
                  </a:lnTo>
                  <a:lnTo>
                    <a:pt x="3694" y="2705"/>
                  </a:lnTo>
                  <a:lnTo>
                    <a:pt x="3720" y="2689"/>
                  </a:lnTo>
                  <a:lnTo>
                    <a:pt x="3748" y="2676"/>
                  </a:lnTo>
                  <a:lnTo>
                    <a:pt x="3777" y="2667"/>
                  </a:lnTo>
                  <a:lnTo>
                    <a:pt x="3807" y="2661"/>
                  </a:lnTo>
                  <a:lnTo>
                    <a:pt x="3838" y="2659"/>
                  </a:lnTo>
                  <a:lnTo>
                    <a:pt x="6162" y="2659"/>
                  </a:lnTo>
                  <a:lnTo>
                    <a:pt x="6193" y="2661"/>
                  </a:lnTo>
                  <a:lnTo>
                    <a:pt x="6223" y="2667"/>
                  </a:lnTo>
                  <a:lnTo>
                    <a:pt x="6252" y="2676"/>
                  </a:lnTo>
                  <a:lnTo>
                    <a:pt x="6280" y="2689"/>
                  </a:lnTo>
                  <a:lnTo>
                    <a:pt x="6306" y="2705"/>
                  </a:lnTo>
                  <a:lnTo>
                    <a:pt x="6330" y="2724"/>
                  </a:lnTo>
                  <a:lnTo>
                    <a:pt x="6351" y="2746"/>
                  </a:lnTo>
                  <a:lnTo>
                    <a:pt x="6370" y="2770"/>
                  </a:lnTo>
                  <a:lnTo>
                    <a:pt x="9158" y="6952"/>
                  </a:lnTo>
                  <a:lnTo>
                    <a:pt x="9175" y="6982"/>
                  </a:lnTo>
                  <a:lnTo>
                    <a:pt x="9187" y="7013"/>
                  </a:lnTo>
                  <a:lnTo>
                    <a:pt x="9196" y="7045"/>
                  </a:lnTo>
                  <a:lnTo>
                    <a:pt x="9200" y="7079"/>
                  </a:lnTo>
                  <a:lnTo>
                    <a:pt x="9199" y="7113"/>
                  </a:lnTo>
                  <a:lnTo>
                    <a:pt x="9194" y="7146"/>
                  </a:lnTo>
                  <a:lnTo>
                    <a:pt x="9184" y="7178"/>
                  </a:lnTo>
                  <a:lnTo>
                    <a:pt x="9170" y="7209"/>
                  </a:lnTo>
                  <a:lnTo>
                    <a:pt x="9153" y="7238"/>
                  </a:lnTo>
                  <a:lnTo>
                    <a:pt x="9131" y="7263"/>
                  </a:lnTo>
                  <a:lnTo>
                    <a:pt x="9106" y="7286"/>
                  </a:lnTo>
                  <a:lnTo>
                    <a:pt x="9078" y="7305"/>
                  </a:lnTo>
                  <a:lnTo>
                    <a:pt x="9048" y="7321"/>
                  </a:lnTo>
                  <a:lnTo>
                    <a:pt x="9017" y="7332"/>
                  </a:lnTo>
                  <a:lnTo>
                    <a:pt x="8984" y="7339"/>
                  </a:lnTo>
                  <a:lnTo>
                    <a:pt x="8950" y="7341"/>
                  </a:lnTo>
                  <a:lnTo>
                    <a:pt x="1050" y="7341"/>
                  </a:lnTo>
                  <a:close/>
                  <a:moveTo>
                    <a:pt x="1517" y="6841"/>
                  </a:moveTo>
                  <a:lnTo>
                    <a:pt x="8483" y="6841"/>
                  </a:lnTo>
                  <a:lnTo>
                    <a:pt x="6028" y="3159"/>
                  </a:lnTo>
                  <a:lnTo>
                    <a:pt x="3972" y="3159"/>
                  </a:lnTo>
                  <a:lnTo>
                    <a:pt x="1517" y="68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7AF3E18-DEF6-4EE8-8378-663FD197DB85}"/>
              </a:ext>
            </a:extLst>
          </p:cNvPr>
          <p:cNvGrpSpPr/>
          <p:nvPr/>
        </p:nvGrpSpPr>
        <p:grpSpPr>
          <a:xfrm>
            <a:off x="697932" y="2659634"/>
            <a:ext cx="633600" cy="633600"/>
            <a:chOff x="697932" y="2659634"/>
            <a:chExt cx="633600" cy="633600"/>
          </a:xfrm>
          <a:solidFill>
            <a:schemeClr val="bg1"/>
          </a:solidFill>
        </p:grpSpPr>
        <p:sp>
          <p:nvSpPr>
            <p:cNvPr id="232" name="Google Shape;2905;p25">
              <a:extLst>
                <a:ext uri="{FF2B5EF4-FFF2-40B4-BE49-F238E27FC236}">
                  <a16:creationId xmlns:a16="http://schemas.microsoft.com/office/drawing/2014/main" id="{EBA6C884-A81E-4E27-8F5A-76EF7879F8B4}"/>
                </a:ext>
              </a:extLst>
            </p:cNvPr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0" y="1101"/>
                  </a:moveTo>
                  <a:lnTo>
                    <a:pt x="5000" y="1050"/>
                  </a:lnTo>
                  <a:lnTo>
                    <a:pt x="5040" y="1101"/>
                  </a:lnTo>
                  <a:lnTo>
                    <a:pt x="5150" y="1246"/>
                  </a:lnTo>
                  <a:lnTo>
                    <a:pt x="5321" y="1475"/>
                  </a:lnTo>
                  <a:lnTo>
                    <a:pt x="5538" y="1775"/>
                  </a:lnTo>
                  <a:lnTo>
                    <a:pt x="5792" y="2136"/>
                  </a:lnTo>
                  <a:lnTo>
                    <a:pt x="6069" y="2546"/>
                  </a:lnTo>
                  <a:lnTo>
                    <a:pt x="6358" y="2994"/>
                  </a:lnTo>
                  <a:lnTo>
                    <a:pt x="6647" y="3468"/>
                  </a:lnTo>
                  <a:lnTo>
                    <a:pt x="6924" y="3957"/>
                  </a:lnTo>
                  <a:lnTo>
                    <a:pt x="7178" y="4451"/>
                  </a:lnTo>
                  <a:lnTo>
                    <a:pt x="7395" y="4936"/>
                  </a:lnTo>
                  <a:lnTo>
                    <a:pt x="7566" y="5403"/>
                  </a:lnTo>
                  <a:lnTo>
                    <a:pt x="7676" y="5839"/>
                  </a:lnTo>
                  <a:lnTo>
                    <a:pt x="7716" y="6234"/>
                  </a:lnTo>
                  <a:lnTo>
                    <a:pt x="7714" y="6336"/>
                  </a:lnTo>
                  <a:lnTo>
                    <a:pt x="7708" y="6438"/>
                  </a:lnTo>
                  <a:lnTo>
                    <a:pt x="7699" y="6539"/>
                  </a:lnTo>
                  <a:lnTo>
                    <a:pt x="7685" y="6640"/>
                  </a:lnTo>
                  <a:lnTo>
                    <a:pt x="7668" y="6740"/>
                  </a:lnTo>
                  <a:lnTo>
                    <a:pt x="7648" y="6839"/>
                  </a:lnTo>
                  <a:lnTo>
                    <a:pt x="7623" y="6937"/>
                  </a:lnTo>
                  <a:lnTo>
                    <a:pt x="7595" y="7034"/>
                  </a:lnTo>
                  <a:lnTo>
                    <a:pt x="7564" y="7131"/>
                  </a:lnTo>
                  <a:lnTo>
                    <a:pt x="7528" y="7226"/>
                  </a:lnTo>
                  <a:lnTo>
                    <a:pt x="7489" y="7319"/>
                  </a:lnTo>
                  <a:lnTo>
                    <a:pt x="7447" y="7412"/>
                  </a:lnTo>
                  <a:lnTo>
                    <a:pt x="7401" y="7503"/>
                  </a:lnTo>
                  <a:lnTo>
                    <a:pt x="7352" y="7592"/>
                  </a:lnTo>
                  <a:lnTo>
                    <a:pt x="7299" y="7679"/>
                  </a:lnTo>
                  <a:lnTo>
                    <a:pt x="7243" y="7765"/>
                  </a:lnTo>
                  <a:lnTo>
                    <a:pt x="7184" y="7848"/>
                  </a:lnTo>
                  <a:lnTo>
                    <a:pt x="7123" y="7928"/>
                  </a:lnTo>
                  <a:lnTo>
                    <a:pt x="7058" y="8006"/>
                  </a:lnTo>
                  <a:lnTo>
                    <a:pt x="6990" y="8082"/>
                  </a:lnTo>
                  <a:lnTo>
                    <a:pt x="6920" y="8155"/>
                  </a:lnTo>
                  <a:lnTo>
                    <a:pt x="6847" y="8225"/>
                  </a:lnTo>
                  <a:lnTo>
                    <a:pt x="6772" y="8292"/>
                  </a:lnTo>
                  <a:lnTo>
                    <a:pt x="6694" y="8357"/>
                  </a:lnTo>
                  <a:lnTo>
                    <a:pt x="6613" y="8419"/>
                  </a:lnTo>
                  <a:lnTo>
                    <a:pt x="6531" y="8478"/>
                  </a:lnTo>
                  <a:lnTo>
                    <a:pt x="6445" y="8533"/>
                  </a:lnTo>
                  <a:lnTo>
                    <a:pt x="6358" y="8586"/>
                  </a:lnTo>
                  <a:lnTo>
                    <a:pt x="6269" y="8635"/>
                  </a:lnTo>
                  <a:lnTo>
                    <a:pt x="6178" y="8681"/>
                  </a:lnTo>
                  <a:lnTo>
                    <a:pt x="6085" y="8724"/>
                  </a:lnTo>
                  <a:lnTo>
                    <a:pt x="5992" y="8763"/>
                  </a:lnTo>
                  <a:lnTo>
                    <a:pt x="5897" y="8798"/>
                  </a:lnTo>
                  <a:lnTo>
                    <a:pt x="5800" y="8830"/>
                  </a:lnTo>
                  <a:lnTo>
                    <a:pt x="5703" y="8858"/>
                  </a:lnTo>
                  <a:lnTo>
                    <a:pt x="5605" y="8882"/>
                  </a:lnTo>
                  <a:lnTo>
                    <a:pt x="5506" y="8903"/>
                  </a:lnTo>
                  <a:lnTo>
                    <a:pt x="5406" y="8920"/>
                  </a:lnTo>
                  <a:lnTo>
                    <a:pt x="5305" y="8933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5" y="8933"/>
                  </a:lnTo>
                  <a:lnTo>
                    <a:pt x="4594" y="8920"/>
                  </a:lnTo>
                  <a:lnTo>
                    <a:pt x="4494" y="8903"/>
                  </a:lnTo>
                  <a:lnTo>
                    <a:pt x="4395" y="8882"/>
                  </a:lnTo>
                  <a:lnTo>
                    <a:pt x="4297" y="8858"/>
                  </a:lnTo>
                  <a:lnTo>
                    <a:pt x="4200" y="8830"/>
                  </a:lnTo>
                  <a:lnTo>
                    <a:pt x="4103" y="8798"/>
                  </a:lnTo>
                  <a:lnTo>
                    <a:pt x="4008" y="8763"/>
                  </a:lnTo>
                  <a:lnTo>
                    <a:pt x="3915" y="8724"/>
                  </a:lnTo>
                  <a:lnTo>
                    <a:pt x="3822" y="8681"/>
                  </a:lnTo>
                  <a:lnTo>
                    <a:pt x="3731" y="8635"/>
                  </a:lnTo>
                  <a:lnTo>
                    <a:pt x="3642" y="8586"/>
                  </a:lnTo>
                  <a:lnTo>
                    <a:pt x="3555" y="8533"/>
                  </a:lnTo>
                  <a:lnTo>
                    <a:pt x="3469" y="8478"/>
                  </a:lnTo>
                  <a:lnTo>
                    <a:pt x="3387" y="8419"/>
                  </a:lnTo>
                  <a:lnTo>
                    <a:pt x="3306" y="8357"/>
                  </a:lnTo>
                  <a:lnTo>
                    <a:pt x="3228" y="8292"/>
                  </a:lnTo>
                  <a:lnTo>
                    <a:pt x="3153" y="8225"/>
                  </a:lnTo>
                  <a:lnTo>
                    <a:pt x="3080" y="8155"/>
                  </a:lnTo>
                  <a:lnTo>
                    <a:pt x="3010" y="8082"/>
                  </a:lnTo>
                  <a:lnTo>
                    <a:pt x="2942" y="8006"/>
                  </a:lnTo>
                  <a:lnTo>
                    <a:pt x="2877" y="7928"/>
                  </a:lnTo>
                  <a:lnTo>
                    <a:pt x="2816" y="7848"/>
                  </a:lnTo>
                  <a:lnTo>
                    <a:pt x="2757" y="7765"/>
                  </a:lnTo>
                  <a:lnTo>
                    <a:pt x="2701" y="7679"/>
                  </a:lnTo>
                  <a:lnTo>
                    <a:pt x="2648" y="7592"/>
                  </a:lnTo>
                  <a:lnTo>
                    <a:pt x="2599" y="7503"/>
                  </a:lnTo>
                  <a:lnTo>
                    <a:pt x="2553" y="7412"/>
                  </a:lnTo>
                  <a:lnTo>
                    <a:pt x="2511" y="7319"/>
                  </a:lnTo>
                  <a:lnTo>
                    <a:pt x="2472" y="7226"/>
                  </a:lnTo>
                  <a:lnTo>
                    <a:pt x="2436" y="7131"/>
                  </a:lnTo>
                  <a:lnTo>
                    <a:pt x="2405" y="7034"/>
                  </a:lnTo>
                  <a:lnTo>
                    <a:pt x="2377" y="6937"/>
                  </a:lnTo>
                  <a:lnTo>
                    <a:pt x="2352" y="6839"/>
                  </a:lnTo>
                  <a:lnTo>
                    <a:pt x="2332" y="6740"/>
                  </a:lnTo>
                  <a:lnTo>
                    <a:pt x="2315" y="6640"/>
                  </a:lnTo>
                  <a:lnTo>
                    <a:pt x="2301" y="6539"/>
                  </a:lnTo>
                  <a:lnTo>
                    <a:pt x="2292" y="6438"/>
                  </a:lnTo>
                  <a:lnTo>
                    <a:pt x="2286" y="6336"/>
                  </a:lnTo>
                  <a:lnTo>
                    <a:pt x="2284" y="6234"/>
                  </a:lnTo>
                  <a:lnTo>
                    <a:pt x="2324" y="5839"/>
                  </a:lnTo>
                  <a:lnTo>
                    <a:pt x="2434" y="5403"/>
                  </a:lnTo>
                  <a:lnTo>
                    <a:pt x="2605" y="4936"/>
                  </a:lnTo>
                  <a:lnTo>
                    <a:pt x="2822" y="4451"/>
                  </a:lnTo>
                  <a:lnTo>
                    <a:pt x="3076" y="3957"/>
                  </a:lnTo>
                  <a:lnTo>
                    <a:pt x="3353" y="3468"/>
                  </a:lnTo>
                  <a:lnTo>
                    <a:pt x="3642" y="2994"/>
                  </a:lnTo>
                  <a:lnTo>
                    <a:pt x="3931" y="2546"/>
                  </a:lnTo>
                  <a:lnTo>
                    <a:pt x="4208" y="2136"/>
                  </a:lnTo>
                  <a:lnTo>
                    <a:pt x="4462" y="1775"/>
                  </a:lnTo>
                  <a:lnTo>
                    <a:pt x="4679" y="1475"/>
                  </a:lnTo>
                  <a:lnTo>
                    <a:pt x="4850" y="1246"/>
                  </a:lnTo>
                  <a:lnTo>
                    <a:pt x="4960" y="1101"/>
                  </a:lnTo>
                  <a:close/>
                  <a:moveTo>
                    <a:pt x="3617" y="6248"/>
                  </a:moveTo>
                  <a:lnTo>
                    <a:pt x="3620" y="6286"/>
                  </a:lnTo>
                  <a:lnTo>
                    <a:pt x="3621" y="6291"/>
                  </a:lnTo>
                  <a:lnTo>
                    <a:pt x="3625" y="6329"/>
                  </a:lnTo>
                  <a:lnTo>
                    <a:pt x="3626" y="6333"/>
                  </a:lnTo>
                  <a:lnTo>
                    <a:pt x="3632" y="6371"/>
                  </a:lnTo>
                  <a:lnTo>
                    <a:pt x="3633" y="6375"/>
                  </a:lnTo>
                  <a:lnTo>
                    <a:pt x="3640" y="6413"/>
                  </a:lnTo>
                  <a:lnTo>
                    <a:pt x="3641" y="6417"/>
                  </a:lnTo>
                  <a:lnTo>
                    <a:pt x="3649" y="6454"/>
                  </a:lnTo>
                  <a:lnTo>
                    <a:pt x="3650" y="6459"/>
                  </a:lnTo>
                  <a:lnTo>
                    <a:pt x="3659" y="6495"/>
                  </a:lnTo>
                  <a:lnTo>
                    <a:pt x="3660" y="6500"/>
                  </a:lnTo>
                  <a:lnTo>
                    <a:pt x="3671" y="6536"/>
                  </a:lnTo>
                  <a:lnTo>
                    <a:pt x="3672" y="6541"/>
                  </a:lnTo>
                  <a:lnTo>
                    <a:pt x="3684" y="6577"/>
                  </a:lnTo>
                  <a:lnTo>
                    <a:pt x="3685" y="6581"/>
                  </a:lnTo>
                  <a:lnTo>
                    <a:pt x="3698" y="6617"/>
                  </a:lnTo>
                  <a:lnTo>
                    <a:pt x="3700" y="6621"/>
                  </a:lnTo>
                  <a:lnTo>
                    <a:pt x="3713" y="6657"/>
                  </a:lnTo>
                  <a:lnTo>
                    <a:pt x="3715" y="6661"/>
                  </a:lnTo>
                  <a:lnTo>
                    <a:pt x="3730" y="6696"/>
                  </a:lnTo>
                  <a:lnTo>
                    <a:pt x="3732" y="6700"/>
                  </a:lnTo>
                  <a:lnTo>
                    <a:pt x="3748" y="6735"/>
                  </a:lnTo>
                  <a:lnTo>
                    <a:pt x="3750" y="6739"/>
                  </a:lnTo>
                  <a:lnTo>
                    <a:pt x="3767" y="6773"/>
                  </a:lnTo>
                  <a:lnTo>
                    <a:pt x="3769" y="6777"/>
                  </a:lnTo>
                  <a:lnTo>
                    <a:pt x="3787" y="6810"/>
                  </a:lnTo>
                  <a:lnTo>
                    <a:pt x="3790" y="6815"/>
                  </a:lnTo>
                  <a:lnTo>
                    <a:pt x="3809" y="6848"/>
                  </a:lnTo>
                  <a:lnTo>
                    <a:pt x="3811" y="6852"/>
                  </a:lnTo>
                  <a:lnTo>
                    <a:pt x="3832" y="6884"/>
                  </a:lnTo>
                  <a:lnTo>
                    <a:pt x="3834" y="6888"/>
                  </a:lnTo>
                  <a:lnTo>
                    <a:pt x="3855" y="6919"/>
                  </a:lnTo>
                  <a:lnTo>
                    <a:pt x="3858" y="6923"/>
                  </a:lnTo>
                  <a:lnTo>
                    <a:pt x="3880" y="6954"/>
                  </a:lnTo>
                  <a:lnTo>
                    <a:pt x="3883" y="6958"/>
                  </a:lnTo>
                  <a:lnTo>
                    <a:pt x="3906" y="6988"/>
                  </a:lnTo>
                  <a:lnTo>
                    <a:pt x="3908" y="6991"/>
                  </a:lnTo>
                  <a:lnTo>
                    <a:pt x="3932" y="7021"/>
                  </a:lnTo>
                  <a:lnTo>
                    <a:pt x="3935" y="7024"/>
                  </a:lnTo>
                  <a:lnTo>
                    <a:pt x="3960" y="7053"/>
                  </a:lnTo>
                  <a:lnTo>
                    <a:pt x="3963" y="7056"/>
                  </a:lnTo>
                  <a:lnTo>
                    <a:pt x="3989" y="7084"/>
                  </a:lnTo>
                  <a:lnTo>
                    <a:pt x="3992" y="7088"/>
                  </a:lnTo>
                  <a:lnTo>
                    <a:pt x="4018" y="7115"/>
                  </a:lnTo>
                  <a:lnTo>
                    <a:pt x="4021" y="7118"/>
                  </a:lnTo>
                  <a:lnTo>
                    <a:pt x="4049" y="7144"/>
                  </a:lnTo>
                  <a:lnTo>
                    <a:pt x="4052" y="7148"/>
                  </a:lnTo>
                  <a:lnTo>
                    <a:pt x="4080" y="7173"/>
                  </a:lnTo>
                  <a:lnTo>
                    <a:pt x="4084" y="7176"/>
                  </a:lnTo>
                  <a:lnTo>
                    <a:pt x="4113" y="7201"/>
                  </a:lnTo>
                  <a:lnTo>
                    <a:pt x="4116" y="7204"/>
                  </a:lnTo>
                  <a:lnTo>
                    <a:pt x="4146" y="7228"/>
                  </a:lnTo>
                  <a:lnTo>
                    <a:pt x="4150" y="7230"/>
                  </a:lnTo>
                  <a:lnTo>
                    <a:pt x="4180" y="7253"/>
                  </a:lnTo>
                  <a:lnTo>
                    <a:pt x="4184" y="7256"/>
                  </a:lnTo>
                  <a:lnTo>
                    <a:pt x="4215" y="7278"/>
                  </a:lnTo>
                  <a:lnTo>
                    <a:pt x="4219" y="7280"/>
                  </a:lnTo>
                  <a:lnTo>
                    <a:pt x="4250" y="7301"/>
                  </a:lnTo>
                  <a:lnTo>
                    <a:pt x="4254" y="7304"/>
                  </a:lnTo>
                  <a:lnTo>
                    <a:pt x="4287" y="7324"/>
                  </a:lnTo>
                  <a:lnTo>
                    <a:pt x="4291" y="7326"/>
                  </a:lnTo>
                  <a:lnTo>
                    <a:pt x="4324" y="7345"/>
                  </a:lnTo>
                  <a:lnTo>
                    <a:pt x="4328" y="7347"/>
                  </a:lnTo>
                  <a:lnTo>
                    <a:pt x="4361" y="7365"/>
                  </a:lnTo>
                  <a:lnTo>
                    <a:pt x="4365" y="7367"/>
                  </a:lnTo>
                  <a:lnTo>
                    <a:pt x="4399" y="7384"/>
                  </a:lnTo>
                  <a:lnTo>
                    <a:pt x="4403" y="7386"/>
                  </a:lnTo>
                  <a:lnTo>
                    <a:pt x="4438" y="7402"/>
                  </a:lnTo>
                  <a:lnTo>
                    <a:pt x="4442" y="7404"/>
                  </a:lnTo>
                  <a:lnTo>
                    <a:pt x="4477" y="7418"/>
                  </a:lnTo>
                  <a:lnTo>
                    <a:pt x="4481" y="7420"/>
                  </a:lnTo>
                  <a:lnTo>
                    <a:pt x="4517" y="7434"/>
                  </a:lnTo>
                  <a:lnTo>
                    <a:pt x="4521" y="7435"/>
                  </a:lnTo>
                  <a:lnTo>
                    <a:pt x="4557" y="7448"/>
                  </a:lnTo>
                  <a:lnTo>
                    <a:pt x="4561" y="7449"/>
                  </a:lnTo>
                  <a:lnTo>
                    <a:pt x="4597" y="7460"/>
                  </a:lnTo>
                  <a:lnTo>
                    <a:pt x="4602" y="7462"/>
                  </a:lnTo>
                  <a:lnTo>
                    <a:pt x="4638" y="7472"/>
                  </a:lnTo>
                  <a:lnTo>
                    <a:pt x="4643" y="7473"/>
                  </a:lnTo>
                  <a:lnTo>
                    <a:pt x="4680" y="7482"/>
                  </a:lnTo>
                  <a:lnTo>
                    <a:pt x="4684" y="7484"/>
                  </a:lnTo>
                  <a:lnTo>
                    <a:pt x="4721" y="7492"/>
                  </a:lnTo>
                  <a:lnTo>
                    <a:pt x="4741" y="7494"/>
                  </a:lnTo>
                  <a:lnTo>
                    <a:pt x="4760" y="7495"/>
                  </a:lnTo>
                  <a:lnTo>
                    <a:pt x="4780" y="7493"/>
                  </a:lnTo>
                  <a:lnTo>
                    <a:pt x="4799" y="7488"/>
                  </a:lnTo>
                  <a:lnTo>
                    <a:pt x="4817" y="7481"/>
                  </a:lnTo>
                  <a:lnTo>
                    <a:pt x="4834" y="7471"/>
                  </a:lnTo>
                  <a:lnTo>
                    <a:pt x="4850" y="7459"/>
                  </a:lnTo>
                  <a:lnTo>
                    <a:pt x="4864" y="7446"/>
                  </a:lnTo>
                  <a:lnTo>
                    <a:pt x="4876" y="7431"/>
                  </a:lnTo>
                  <a:lnTo>
                    <a:pt x="4886" y="7414"/>
                  </a:lnTo>
                  <a:lnTo>
                    <a:pt x="4894" y="7396"/>
                  </a:lnTo>
                  <a:lnTo>
                    <a:pt x="4900" y="7377"/>
                  </a:lnTo>
                  <a:lnTo>
                    <a:pt x="4902" y="7357"/>
                  </a:lnTo>
                  <a:lnTo>
                    <a:pt x="4903" y="7338"/>
                  </a:lnTo>
                  <a:lnTo>
                    <a:pt x="4901" y="7318"/>
                  </a:lnTo>
                  <a:lnTo>
                    <a:pt x="4896" y="7299"/>
                  </a:lnTo>
                  <a:lnTo>
                    <a:pt x="4889" y="7281"/>
                  </a:lnTo>
                  <a:lnTo>
                    <a:pt x="4879" y="7264"/>
                  </a:lnTo>
                  <a:lnTo>
                    <a:pt x="4867" y="7248"/>
                  </a:lnTo>
                  <a:lnTo>
                    <a:pt x="4854" y="7234"/>
                  </a:lnTo>
                  <a:lnTo>
                    <a:pt x="4839" y="7222"/>
                  </a:lnTo>
                  <a:lnTo>
                    <a:pt x="4822" y="7212"/>
                  </a:lnTo>
                  <a:lnTo>
                    <a:pt x="4804" y="7204"/>
                  </a:lnTo>
                  <a:lnTo>
                    <a:pt x="4785" y="7198"/>
                  </a:lnTo>
                  <a:lnTo>
                    <a:pt x="4750" y="7191"/>
                  </a:lnTo>
                  <a:lnTo>
                    <a:pt x="4718" y="7183"/>
                  </a:lnTo>
                  <a:lnTo>
                    <a:pt x="4685" y="7174"/>
                  </a:lnTo>
                  <a:lnTo>
                    <a:pt x="4654" y="7164"/>
                  </a:lnTo>
                  <a:lnTo>
                    <a:pt x="4622" y="7153"/>
                  </a:lnTo>
                  <a:lnTo>
                    <a:pt x="4591" y="7141"/>
                  </a:lnTo>
                  <a:lnTo>
                    <a:pt x="4560" y="7128"/>
                  </a:lnTo>
                  <a:lnTo>
                    <a:pt x="4530" y="7114"/>
                  </a:lnTo>
                  <a:lnTo>
                    <a:pt x="4500" y="7099"/>
                  </a:lnTo>
                  <a:lnTo>
                    <a:pt x="4471" y="7084"/>
                  </a:lnTo>
                  <a:lnTo>
                    <a:pt x="4442" y="7067"/>
                  </a:lnTo>
                  <a:lnTo>
                    <a:pt x="4414" y="7049"/>
                  </a:lnTo>
                  <a:lnTo>
                    <a:pt x="4386" y="7031"/>
                  </a:lnTo>
                  <a:lnTo>
                    <a:pt x="4358" y="7012"/>
                  </a:lnTo>
                  <a:lnTo>
                    <a:pt x="4331" y="6991"/>
                  </a:lnTo>
                  <a:lnTo>
                    <a:pt x="4305" y="6971"/>
                  </a:lnTo>
                  <a:lnTo>
                    <a:pt x="4280" y="6949"/>
                  </a:lnTo>
                  <a:lnTo>
                    <a:pt x="4255" y="6927"/>
                  </a:lnTo>
                  <a:lnTo>
                    <a:pt x="4231" y="6904"/>
                  </a:lnTo>
                  <a:lnTo>
                    <a:pt x="4208" y="6880"/>
                  </a:lnTo>
                  <a:lnTo>
                    <a:pt x="4186" y="6855"/>
                  </a:lnTo>
                  <a:lnTo>
                    <a:pt x="4164" y="6830"/>
                  </a:lnTo>
                  <a:lnTo>
                    <a:pt x="4143" y="6804"/>
                  </a:lnTo>
                  <a:lnTo>
                    <a:pt x="4123" y="6778"/>
                  </a:lnTo>
                  <a:lnTo>
                    <a:pt x="4103" y="6750"/>
                  </a:lnTo>
                  <a:lnTo>
                    <a:pt x="4084" y="6723"/>
                  </a:lnTo>
                  <a:lnTo>
                    <a:pt x="4067" y="6694"/>
                  </a:lnTo>
                  <a:lnTo>
                    <a:pt x="4050" y="6665"/>
                  </a:lnTo>
                  <a:lnTo>
                    <a:pt x="4034" y="6636"/>
                  </a:lnTo>
                  <a:lnTo>
                    <a:pt x="4019" y="6606"/>
                  </a:lnTo>
                  <a:lnTo>
                    <a:pt x="4005" y="6576"/>
                  </a:lnTo>
                  <a:lnTo>
                    <a:pt x="3992" y="6546"/>
                  </a:lnTo>
                  <a:lnTo>
                    <a:pt x="3980" y="6515"/>
                  </a:lnTo>
                  <a:lnTo>
                    <a:pt x="3969" y="6483"/>
                  </a:lnTo>
                  <a:lnTo>
                    <a:pt x="3959" y="6452"/>
                  </a:lnTo>
                  <a:lnTo>
                    <a:pt x="3950" y="6420"/>
                  </a:lnTo>
                  <a:lnTo>
                    <a:pt x="3941" y="6387"/>
                  </a:lnTo>
                  <a:lnTo>
                    <a:pt x="3934" y="6355"/>
                  </a:lnTo>
                  <a:lnTo>
                    <a:pt x="3928" y="6322"/>
                  </a:lnTo>
                  <a:lnTo>
                    <a:pt x="3923" y="6289"/>
                  </a:lnTo>
                  <a:lnTo>
                    <a:pt x="3919" y="6256"/>
                  </a:lnTo>
                  <a:lnTo>
                    <a:pt x="3915" y="6220"/>
                  </a:lnTo>
                  <a:lnTo>
                    <a:pt x="3912" y="6201"/>
                  </a:lnTo>
                  <a:lnTo>
                    <a:pt x="3907" y="6182"/>
                  </a:lnTo>
                  <a:lnTo>
                    <a:pt x="3899" y="6164"/>
                  </a:lnTo>
                  <a:lnTo>
                    <a:pt x="3888" y="6147"/>
                  </a:lnTo>
                  <a:lnTo>
                    <a:pt x="3876" y="6132"/>
                  </a:lnTo>
                  <a:lnTo>
                    <a:pt x="3862" y="6118"/>
                  </a:lnTo>
                  <a:lnTo>
                    <a:pt x="3846" y="6107"/>
                  </a:lnTo>
                  <a:lnTo>
                    <a:pt x="3828" y="6098"/>
                  </a:lnTo>
                  <a:lnTo>
                    <a:pt x="3810" y="6091"/>
                  </a:lnTo>
                  <a:lnTo>
                    <a:pt x="3791" y="6086"/>
                  </a:lnTo>
                  <a:lnTo>
                    <a:pt x="3772" y="6084"/>
                  </a:lnTo>
                  <a:lnTo>
                    <a:pt x="3752" y="6085"/>
                  </a:lnTo>
                  <a:lnTo>
                    <a:pt x="3733" y="6088"/>
                  </a:lnTo>
                  <a:lnTo>
                    <a:pt x="3714" y="6093"/>
                  </a:lnTo>
                  <a:lnTo>
                    <a:pt x="3696" y="6101"/>
                  </a:lnTo>
                  <a:lnTo>
                    <a:pt x="3679" y="6112"/>
                  </a:lnTo>
                  <a:lnTo>
                    <a:pt x="3664" y="6124"/>
                  </a:lnTo>
                  <a:lnTo>
                    <a:pt x="3650" y="6138"/>
                  </a:lnTo>
                  <a:lnTo>
                    <a:pt x="3639" y="6154"/>
                  </a:lnTo>
                  <a:lnTo>
                    <a:pt x="3630" y="6172"/>
                  </a:lnTo>
                  <a:lnTo>
                    <a:pt x="3623" y="6190"/>
                  </a:lnTo>
                  <a:lnTo>
                    <a:pt x="3618" y="6209"/>
                  </a:lnTo>
                  <a:lnTo>
                    <a:pt x="3616" y="6228"/>
                  </a:lnTo>
                  <a:lnTo>
                    <a:pt x="3617" y="6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906;p25">
              <a:extLst>
                <a:ext uri="{FF2B5EF4-FFF2-40B4-BE49-F238E27FC236}">
                  <a16:creationId xmlns:a16="http://schemas.microsoft.com/office/drawing/2014/main" id="{AD3A2B1E-5838-49B7-A1A0-72CB6146963C}"/>
                </a:ext>
              </a:extLst>
            </p:cNvPr>
            <p:cNvSpPr/>
            <p:nvPr/>
          </p:nvSpPr>
          <p:spPr>
            <a:xfrm>
              <a:off x="69793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63" y="948"/>
                  </a:moveTo>
                  <a:lnTo>
                    <a:pt x="4803" y="897"/>
                  </a:lnTo>
                  <a:lnTo>
                    <a:pt x="4824" y="872"/>
                  </a:lnTo>
                  <a:lnTo>
                    <a:pt x="4849" y="851"/>
                  </a:lnTo>
                  <a:lnTo>
                    <a:pt x="4876" y="833"/>
                  </a:lnTo>
                  <a:lnTo>
                    <a:pt x="4905" y="819"/>
                  </a:lnTo>
                  <a:lnTo>
                    <a:pt x="4936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4" y="808"/>
                  </a:lnTo>
                  <a:lnTo>
                    <a:pt x="5095" y="819"/>
                  </a:lnTo>
                  <a:lnTo>
                    <a:pt x="5124" y="833"/>
                  </a:lnTo>
                  <a:lnTo>
                    <a:pt x="5151" y="851"/>
                  </a:lnTo>
                  <a:lnTo>
                    <a:pt x="5176" y="872"/>
                  </a:lnTo>
                  <a:lnTo>
                    <a:pt x="5197" y="897"/>
                  </a:lnTo>
                  <a:lnTo>
                    <a:pt x="5237" y="948"/>
                  </a:lnTo>
                  <a:lnTo>
                    <a:pt x="5238" y="949"/>
                  </a:lnTo>
                  <a:lnTo>
                    <a:pt x="5349" y="1095"/>
                  </a:lnTo>
                  <a:lnTo>
                    <a:pt x="5351" y="1097"/>
                  </a:lnTo>
                  <a:lnTo>
                    <a:pt x="5521" y="1326"/>
                  </a:lnTo>
                  <a:lnTo>
                    <a:pt x="5523" y="1328"/>
                  </a:lnTo>
                  <a:lnTo>
                    <a:pt x="5741" y="1629"/>
                  </a:lnTo>
                  <a:lnTo>
                    <a:pt x="5743" y="1632"/>
                  </a:lnTo>
                  <a:lnTo>
                    <a:pt x="5996" y="1993"/>
                  </a:lnTo>
                  <a:lnTo>
                    <a:pt x="5999" y="1996"/>
                  </a:lnTo>
                  <a:lnTo>
                    <a:pt x="6276" y="2406"/>
                  </a:lnTo>
                  <a:lnTo>
                    <a:pt x="6279" y="2411"/>
                  </a:lnTo>
                  <a:lnTo>
                    <a:pt x="6568" y="2858"/>
                  </a:lnTo>
                  <a:lnTo>
                    <a:pt x="6571" y="2864"/>
                  </a:lnTo>
                  <a:lnTo>
                    <a:pt x="6860" y="3338"/>
                  </a:lnTo>
                  <a:lnTo>
                    <a:pt x="6865" y="3345"/>
                  </a:lnTo>
                  <a:lnTo>
                    <a:pt x="7142" y="3834"/>
                  </a:lnTo>
                  <a:lnTo>
                    <a:pt x="7147" y="3843"/>
                  </a:lnTo>
                  <a:lnTo>
                    <a:pt x="7400" y="4336"/>
                  </a:lnTo>
                  <a:lnTo>
                    <a:pt x="7406" y="4348"/>
                  </a:lnTo>
                  <a:lnTo>
                    <a:pt x="7623" y="4834"/>
                  </a:lnTo>
                  <a:lnTo>
                    <a:pt x="7630" y="4850"/>
                  </a:lnTo>
                  <a:lnTo>
                    <a:pt x="7800" y="5317"/>
                  </a:lnTo>
                  <a:lnTo>
                    <a:pt x="7808" y="5341"/>
                  </a:lnTo>
                  <a:lnTo>
                    <a:pt x="7919" y="5778"/>
                  </a:lnTo>
                  <a:lnTo>
                    <a:pt x="7925" y="5814"/>
                  </a:lnTo>
                  <a:lnTo>
                    <a:pt x="7965" y="6209"/>
                  </a:lnTo>
                  <a:lnTo>
                    <a:pt x="7966" y="6239"/>
                  </a:lnTo>
                  <a:lnTo>
                    <a:pt x="7964" y="6341"/>
                  </a:lnTo>
                  <a:lnTo>
                    <a:pt x="7964" y="6350"/>
                  </a:lnTo>
                  <a:lnTo>
                    <a:pt x="7958" y="6452"/>
                  </a:lnTo>
                  <a:lnTo>
                    <a:pt x="7957" y="6461"/>
                  </a:lnTo>
                  <a:lnTo>
                    <a:pt x="7948" y="6562"/>
                  </a:lnTo>
                  <a:lnTo>
                    <a:pt x="7947" y="6572"/>
                  </a:lnTo>
                  <a:lnTo>
                    <a:pt x="7933" y="6672"/>
                  </a:lnTo>
                  <a:lnTo>
                    <a:pt x="7932" y="6682"/>
                  </a:lnTo>
                  <a:lnTo>
                    <a:pt x="7915" y="6782"/>
                  </a:lnTo>
                  <a:lnTo>
                    <a:pt x="7913" y="6791"/>
                  </a:lnTo>
                  <a:lnTo>
                    <a:pt x="7892" y="6890"/>
                  </a:lnTo>
                  <a:lnTo>
                    <a:pt x="7890" y="6899"/>
                  </a:lnTo>
                  <a:lnTo>
                    <a:pt x="7866" y="6997"/>
                  </a:lnTo>
                  <a:lnTo>
                    <a:pt x="7863" y="7006"/>
                  </a:lnTo>
                  <a:lnTo>
                    <a:pt x="7835" y="7104"/>
                  </a:lnTo>
                  <a:lnTo>
                    <a:pt x="7833" y="7112"/>
                  </a:lnTo>
                  <a:lnTo>
                    <a:pt x="7801" y="7209"/>
                  </a:lnTo>
                  <a:lnTo>
                    <a:pt x="7798" y="7217"/>
                  </a:lnTo>
                  <a:lnTo>
                    <a:pt x="7763" y="7313"/>
                  </a:lnTo>
                  <a:lnTo>
                    <a:pt x="7759" y="7321"/>
                  </a:lnTo>
                  <a:lnTo>
                    <a:pt x="7720" y="7415"/>
                  </a:lnTo>
                  <a:lnTo>
                    <a:pt x="7717" y="7424"/>
                  </a:lnTo>
                  <a:lnTo>
                    <a:pt x="7674" y="7516"/>
                  </a:lnTo>
                  <a:lnTo>
                    <a:pt x="7670" y="7524"/>
                  </a:lnTo>
                  <a:lnTo>
                    <a:pt x="7625" y="7615"/>
                  </a:lnTo>
                  <a:lnTo>
                    <a:pt x="7620" y="7623"/>
                  </a:lnTo>
                  <a:lnTo>
                    <a:pt x="7571" y="7713"/>
                  </a:lnTo>
                  <a:lnTo>
                    <a:pt x="7566" y="7721"/>
                  </a:lnTo>
                  <a:lnTo>
                    <a:pt x="7513" y="7809"/>
                  </a:lnTo>
                  <a:lnTo>
                    <a:pt x="7508" y="7816"/>
                  </a:lnTo>
                  <a:lnTo>
                    <a:pt x="7452" y="7902"/>
                  </a:lnTo>
                  <a:lnTo>
                    <a:pt x="7447" y="7909"/>
                  </a:lnTo>
                  <a:lnTo>
                    <a:pt x="7388" y="7992"/>
                  </a:lnTo>
                  <a:lnTo>
                    <a:pt x="7383" y="8000"/>
                  </a:lnTo>
                  <a:lnTo>
                    <a:pt x="7321" y="8080"/>
                  </a:lnTo>
                  <a:lnTo>
                    <a:pt x="7315" y="8088"/>
                  </a:lnTo>
                  <a:lnTo>
                    <a:pt x="7250" y="8166"/>
                  </a:lnTo>
                  <a:lnTo>
                    <a:pt x="7244" y="8173"/>
                  </a:lnTo>
                  <a:lnTo>
                    <a:pt x="7177" y="8248"/>
                  </a:lnTo>
                  <a:lnTo>
                    <a:pt x="7171" y="8255"/>
                  </a:lnTo>
                  <a:lnTo>
                    <a:pt x="7100" y="8328"/>
                  </a:lnTo>
                  <a:lnTo>
                    <a:pt x="7094" y="8335"/>
                  </a:lnTo>
                  <a:lnTo>
                    <a:pt x="7021" y="8405"/>
                  </a:lnTo>
                  <a:lnTo>
                    <a:pt x="7014" y="8411"/>
                  </a:lnTo>
                  <a:lnTo>
                    <a:pt x="6939" y="8479"/>
                  </a:lnTo>
                  <a:lnTo>
                    <a:pt x="6931" y="8485"/>
                  </a:lnTo>
                  <a:lnTo>
                    <a:pt x="6853" y="8550"/>
                  </a:lnTo>
                  <a:lnTo>
                    <a:pt x="6846" y="8555"/>
                  </a:lnTo>
                  <a:lnTo>
                    <a:pt x="6766" y="8617"/>
                  </a:lnTo>
                  <a:lnTo>
                    <a:pt x="6758" y="8623"/>
                  </a:lnTo>
                  <a:lnTo>
                    <a:pt x="6675" y="8682"/>
                  </a:lnTo>
                  <a:lnTo>
                    <a:pt x="6667" y="8687"/>
                  </a:lnTo>
                  <a:lnTo>
                    <a:pt x="6582" y="8743"/>
                  </a:lnTo>
                  <a:lnTo>
                    <a:pt x="6574" y="8748"/>
                  </a:lnTo>
                  <a:lnTo>
                    <a:pt x="6487" y="8800"/>
                  </a:lnTo>
                  <a:lnTo>
                    <a:pt x="6479" y="8805"/>
                  </a:lnTo>
                  <a:lnTo>
                    <a:pt x="6390" y="8854"/>
                  </a:lnTo>
                  <a:lnTo>
                    <a:pt x="6381" y="8859"/>
                  </a:lnTo>
                  <a:lnTo>
                    <a:pt x="6291" y="8905"/>
                  </a:lnTo>
                  <a:lnTo>
                    <a:pt x="6282" y="8909"/>
                  </a:lnTo>
                  <a:lnTo>
                    <a:pt x="6190" y="8951"/>
                  </a:lnTo>
                  <a:lnTo>
                    <a:pt x="6181" y="8955"/>
                  </a:lnTo>
                  <a:lnTo>
                    <a:pt x="6087" y="8994"/>
                  </a:lnTo>
                  <a:lnTo>
                    <a:pt x="6079" y="8997"/>
                  </a:lnTo>
                  <a:lnTo>
                    <a:pt x="5984" y="9032"/>
                  </a:lnTo>
                  <a:lnTo>
                    <a:pt x="5975" y="9035"/>
                  </a:lnTo>
                  <a:lnTo>
                    <a:pt x="5878" y="9067"/>
                  </a:lnTo>
                  <a:lnTo>
                    <a:pt x="5869" y="9070"/>
                  </a:lnTo>
                  <a:lnTo>
                    <a:pt x="5772" y="9098"/>
                  </a:lnTo>
                  <a:lnTo>
                    <a:pt x="5763" y="9100"/>
                  </a:lnTo>
                  <a:lnTo>
                    <a:pt x="5665" y="9125"/>
                  </a:lnTo>
                  <a:lnTo>
                    <a:pt x="5656" y="9127"/>
                  </a:lnTo>
                  <a:lnTo>
                    <a:pt x="5557" y="9147"/>
                  </a:lnTo>
                  <a:lnTo>
                    <a:pt x="5547" y="9149"/>
                  </a:lnTo>
                  <a:lnTo>
                    <a:pt x="5447" y="9166"/>
                  </a:lnTo>
                  <a:lnTo>
                    <a:pt x="5438" y="9168"/>
                  </a:lnTo>
                  <a:lnTo>
                    <a:pt x="5338" y="9181"/>
                  </a:lnTo>
                  <a:lnTo>
                    <a:pt x="5328" y="9182"/>
                  </a:lnTo>
                  <a:lnTo>
                    <a:pt x="5227" y="9191"/>
                  </a:lnTo>
                  <a:lnTo>
                    <a:pt x="5218" y="9192"/>
                  </a:lnTo>
                  <a:lnTo>
                    <a:pt x="5116" y="9198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4" y="9198"/>
                  </a:lnTo>
                  <a:lnTo>
                    <a:pt x="4782" y="9192"/>
                  </a:lnTo>
                  <a:lnTo>
                    <a:pt x="4773" y="9191"/>
                  </a:lnTo>
                  <a:lnTo>
                    <a:pt x="4672" y="9182"/>
                  </a:lnTo>
                  <a:lnTo>
                    <a:pt x="4662" y="9181"/>
                  </a:lnTo>
                  <a:lnTo>
                    <a:pt x="4562" y="9168"/>
                  </a:lnTo>
                  <a:lnTo>
                    <a:pt x="4553" y="9166"/>
                  </a:lnTo>
                  <a:lnTo>
                    <a:pt x="4453" y="9149"/>
                  </a:lnTo>
                  <a:lnTo>
                    <a:pt x="4443" y="9147"/>
                  </a:lnTo>
                  <a:lnTo>
                    <a:pt x="4344" y="9127"/>
                  </a:lnTo>
                  <a:lnTo>
                    <a:pt x="4335" y="9125"/>
                  </a:lnTo>
                  <a:lnTo>
                    <a:pt x="4237" y="9100"/>
                  </a:lnTo>
                  <a:lnTo>
                    <a:pt x="4228" y="9098"/>
                  </a:lnTo>
                  <a:lnTo>
                    <a:pt x="4131" y="9070"/>
                  </a:lnTo>
                  <a:lnTo>
                    <a:pt x="4122" y="9067"/>
                  </a:lnTo>
                  <a:lnTo>
                    <a:pt x="4025" y="9035"/>
                  </a:lnTo>
                  <a:lnTo>
                    <a:pt x="4016" y="9032"/>
                  </a:lnTo>
                  <a:lnTo>
                    <a:pt x="3921" y="8997"/>
                  </a:lnTo>
                  <a:lnTo>
                    <a:pt x="3913" y="8994"/>
                  </a:lnTo>
                  <a:lnTo>
                    <a:pt x="3819" y="8955"/>
                  </a:lnTo>
                  <a:lnTo>
                    <a:pt x="3810" y="8951"/>
                  </a:lnTo>
                  <a:lnTo>
                    <a:pt x="3718" y="8909"/>
                  </a:lnTo>
                  <a:lnTo>
                    <a:pt x="3709" y="8905"/>
                  </a:lnTo>
                  <a:lnTo>
                    <a:pt x="3619" y="8859"/>
                  </a:lnTo>
                  <a:lnTo>
                    <a:pt x="3610" y="8854"/>
                  </a:lnTo>
                  <a:lnTo>
                    <a:pt x="3521" y="8805"/>
                  </a:lnTo>
                  <a:lnTo>
                    <a:pt x="3513" y="8800"/>
                  </a:lnTo>
                  <a:lnTo>
                    <a:pt x="3426" y="8748"/>
                  </a:lnTo>
                  <a:lnTo>
                    <a:pt x="3418" y="8743"/>
                  </a:lnTo>
                  <a:lnTo>
                    <a:pt x="3333" y="8687"/>
                  </a:lnTo>
                  <a:lnTo>
                    <a:pt x="3325" y="8682"/>
                  </a:lnTo>
                  <a:lnTo>
                    <a:pt x="3242" y="8623"/>
                  </a:lnTo>
                  <a:lnTo>
                    <a:pt x="3234" y="8617"/>
                  </a:lnTo>
                  <a:lnTo>
                    <a:pt x="3154" y="8555"/>
                  </a:lnTo>
                  <a:lnTo>
                    <a:pt x="3147" y="8550"/>
                  </a:lnTo>
                  <a:lnTo>
                    <a:pt x="3069" y="8485"/>
                  </a:lnTo>
                  <a:lnTo>
                    <a:pt x="3061" y="8479"/>
                  </a:lnTo>
                  <a:lnTo>
                    <a:pt x="2986" y="8411"/>
                  </a:lnTo>
                  <a:lnTo>
                    <a:pt x="2979" y="8405"/>
                  </a:lnTo>
                  <a:lnTo>
                    <a:pt x="2906" y="8335"/>
                  </a:lnTo>
                  <a:lnTo>
                    <a:pt x="2900" y="8328"/>
                  </a:lnTo>
                  <a:lnTo>
                    <a:pt x="2829" y="8255"/>
                  </a:lnTo>
                  <a:lnTo>
                    <a:pt x="2823" y="8248"/>
                  </a:lnTo>
                  <a:lnTo>
                    <a:pt x="2756" y="8173"/>
                  </a:lnTo>
                  <a:lnTo>
                    <a:pt x="2750" y="8166"/>
                  </a:lnTo>
                  <a:lnTo>
                    <a:pt x="2685" y="8088"/>
                  </a:lnTo>
                  <a:lnTo>
                    <a:pt x="2679" y="8080"/>
                  </a:lnTo>
                  <a:lnTo>
                    <a:pt x="2617" y="8000"/>
                  </a:lnTo>
                  <a:lnTo>
                    <a:pt x="2612" y="7992"/>
                  </a:lnTo>
                  <a:lnTo>
                    <a:pt x="2553" y="7909"/>
                  </a:lnTo>
                  <a:lnTo>
                    <a:pt x="2548" y="7902"/>
                  </a:lnTo>
                  <a:lnTo>
                    <a:pt x="2492" y="7816"/>
                  </a:lnTo>
                  <a:lnTo>
                    <a:pt x="2487" y="7809"/>
                  </a:lnTo>
                  <a:lnTo>
                    <a:pt x="2434" y="7721"/>
                  </a:lnTo>
                  <a:lnTo>
                    <a:pt x="2429" y="7713"/>
                  </a:lnTo>
                  <a:lnTo>
                    <a:pt x="2380" y="7623"/>
                  </a:lnTo>
                  <a:lnTo>
                    <a:pt x="2375" y="7615"/>
                  </a:lnTo>
                  <a:lnTo>
                    <a:pt x="2330" y="7524"/>
                  </a:lnTo>
                  <a:lnTo>
                    <a:pt x="2326" y="7516"/>
                  </a:lnTo>
                  <a:lnTo>
                    <a:pt x="2283" y="7424"/>
                  </a:lnTo>
                  <a:lnTo>
                    <a:pt x="2280" y="7415"/>
                  </a:lnTo>
                  <a:lnTo>
                    <a:pt x="2241" y="7321"/>
                  </a:lnTo>
                  <a:lnTo>
                    <a:pt x="2237" y="7313"/>
                  </a:lnTo>
                  <a:lnTo>
                    <a:pt x="2202" y="7217"/>
                  </a:lnTo>
                  <a:lnTo>
                    <a:pt x="2199" y="7209"/>
                  </a:lnTo>
                  <a:lnTo>
                    <a:pt x="2167" y="7112"/>
                  </a:lnTo>
                  <a:lnTo>
                    <a:pt x="2165" y="7104"/>
                  </a:lnTo>
                  <a:lnTo>
                    <a:pt x="2137" y="7006"/>
                  </a:lnTo>
                  <a:lnTo>
                    <a:pt x="2134" y="6997"/>
                  </a:lnTo>
                  <a:lnTo>
                    <a:pt x="2110" y="6899"/>
                  </a:lnTo>
                  <a:lnTo>
                    <a:pt x="2108" y="6890"/>
                  </a:lnTo>
                  <a:lnTo>
                    <a:pt x="2087" y="6791"/>
                  </a:lnTo>
                  <a:lnTo>
                    <a:pt x="2085" y="6782"/>
                  </a:lnTo>
                  <a:lnTo>
                    <a:pt x="2068" y="6682"/>
                  </a:lnTo>
                  <a:lnTo>
                    <a:pt x="2067" y="6672"/>
                  </a:lnTo>
                  <a:lnTo>
                    <a:pt x="2053" y="6572"/>
                  </a:lnTo>
                  <a:lnTo>
                    <a:pt x="2052" y="6562"/>
                  </a:lnTo>
                  <a:lnTo>
                    <a:pt x="2043" y="6461"/>
                  </a:lnTo>
                  <a:lnTo>
                    <a:pt x="2042" y="6452"/>
                  </a:lnTo>
                  <a:lnTo>
                    <a:pt x="2036" y="6350"/>
                  </a:lnTo>
                  <a:lnTo>
                    <a:pt x="2036" y="6341"/>
                  </a:lnTo>
                  <a:lnTo>
                    <a:pt x="2034" y="6239"/>
                  </a:lnTo>
                  <a:lnTo>
                    <a:pt x="2035" y="6209"/>
                  </a:lnTo>
                  <a:lnTo>
                    <a:pt x="2075" y="5814"/>
                  </a:lnTo>
                  <a:lnTo>
                    <a:pt x="2081" y="5778"/>
                  </a:lnTo>
                  <a:lnTo>
                    <a:pt x="2192" y="5341"/>
                  </a:lnTo>
                  <a:lnTo>
                    <a:pt x="2200" y="5317"/>
                  </a:lnTo>
                  <a:lnTo>
                    <a:pt x="2370" y="4850"/>
                  </a:lnTo>
                  <a:lnTo>
                    <a:pt x="2377" y="4834"/>
                  </a:lnTo>
                  <a:lnTo>
                    <a:pt x="2594" y="4348"/>
                  </a:lnTo>
                  <a:lnTo>
                    <a:pt x="2600" y="4336"/>
                  </a:lnTo>
                  <a:lnTo>
                    <a:pt x="2853" y="3843"/>
                  </a:lnTo>
                  <a:lnTo>
                    <a:pt x="2858" y="3834"/>
                  </a:lnTo>
                  <a:lnTo>
                    <a:pt x="3135" y="3345"/>
                  </a:lnTo>
                  <a:lnTo>
                    <a:pt x="3140" y="3338"/>
                  </a:lnTo>
                  <a:lnTo>
                    <a:pt x="3429" y="2864"/>
                  </a:lnTo>
                  <a:lnTo>
                    <a:pt x="3432" y="2858"/>
                  </a:lnTo>
                  <a:lnTo>
                    <a:pt x="3721" y="2411"/>
                  </a:lnTo>
                  <a:lnTo>
                    <a:pt x="3724" y="2406"/>
                  </a:lnTo>
                  <a:lnTo>
                    <a:pt x="4001" y="1996"/>
                  </a:lnTo>
                  <a:lnTo>
                    <a:pt x="4004" y="1993"/>
                  </a:lnTo>
                  <a:lnTo>
                    <a:pt x="4257" y="1632"/>
                  </a:lnTo>
                  <a:lnTo>
                    <a:pt x="4259" y="1629"/>
                  </a:lnTo>
                  <a:lnTo>
                    <a:pt x="4477" y="1328"/>
                  </a:lnTo>
                  <a:lnTo>
                    <a:pt x="4479" y="1326"/>
                  </a:lnTo>
                  <a:lnTo>
                    <a:pt x="4649" y="1097"/>
                  </a:lnTo>
                  <a:lnTo>
                    <a:pt x="4651" y="1095"/>
                  </a:lnTo>
                  <a:lnTo>
                    <a:pt x="4762" y="949"/>
                  </a:lnTo>
                  <a:lnTo>
                    <a:pt x="4763" y="948"/>
                  </a:lnTo>
                  <a:close/>
                  <a:moveTo>
                    <a:pt x="5119" y="1623"/>
                  </a:moveTo>
                  <a:lnTo>
                    <a:pt x="5000" y="1463"/>
                  </a:lnTo>
                  <a:lnTo>
                    <a:pt x="4881" y="1623"/>
                  </a:lnTo>
                  <a:lnTo>
                    <a:pt x="4665" y="1921"/>
                  </a:lnTo>
                  <a:lnTo>
                    <a:pt x="4414" y="2278"/>
                  </a:lnTo>
                  <a:lnTo>
                    <a:pt x="4140" y="2684"/>
                  </a:lnTo>
                  <a:lnTo>
                    <a:pt x="3854" y="3127"/>
                  </a:lnTo>
                  <a:lnTo>
                    <a:pt x="3569" y="3595"/>
                  </a:lnTo>
                  <a:lnTo>
                    <a:pt x="3296" y="4076"/>
                  </a:lnTo>
                  <a:lnTo>
                    <a:pt x="3048" y="4559"/>
                  </a:lnTo>
                  <a:lnTo>
                    <a:pt x="2836" y="5030"/>
                  </a:lnTo>
                  <a:lnTo>
                    <a:pt x="2674" y="5477"/>
                  </a:lnTo>
                  <a:lnTo>
                    <a:pt x="2570" y="5883"/>
                  </a:lnTo>
                  <a:lnTo>
                    <a:pt x="2534" y="6244"/>
                  </a:lnTo>
                  <a:lnTo>
                    <a:pt x="2536" y="6327"/>
                  </a:lnTo>
                  <a:lnTo>
                    <a:pt x="2541" y="6419"/>
                  </a:lnTo>
                  <a:lnTo>
                    <a:pt x="2550" y="6511"/>
                  </a:lnTo>
                  <a:lnTo>
                    <a:pt x="2562" y="6602"/>
                  </a:lnTo>
                  <a:lnTo>
                    <a:pt x="2577" y="6693"/>
                  </a:lnTo>
                  <a:lnTo>
                    <a:pt x="2596" y="6783"/>
                  </a:lnTo>
                  <a:lnTo>
                    <a:pt x="2618" y="6872"/>
                  </a:lnTo>
                  <a:lnTo>
                    <a:pt x="2644" y="6961"/>
                  </a:lnTo>
                  <a:lnTo>
                    <a:pt x="2673" y="7048"/>
                  </a:lnTo>
                  <a:lnTo>
                    <a:pt x="2705" y="7134"/>
                  </a:lnTo>
                  <a:lnTo>
                    <a:pt x="2740" y="7219"/>
                  </a:lnTo>
                  <a:lnTo>
                    <a:pt x="2778" y="7303"/>
                  </a:lnTo>
                  <a:lnTo>
                    <a:pt x="2820" y="7386"/>
                  </a:lnTo>
                  <a:lnTo>
                    <a:pt x="2865" y="7467"/>
                  </a:lnTo>
                  <a:lnTo>
                    <a:pt x="2912" y="7546"/>
                  </a:lnTo>
                  <a:lnTo>
                    <a:pt x="2963" y="7624"/>
                  </a:lnTo>
                  <a:lnTo>
                    <a:pt x="3017" y="7699"/>
                  </a:lnTo>
                  <a:lnTo>
                    <a:pt x="3073" y="7772"/>
                  </a:lnTo>
                  <a:lnTo>
                    <a:pt x="3132" y="7843"/>
                  </a:lnTo>
                  <a:lnTo>
                    <a:pt x="3193" y="7912"/>
                  </a:lnTo>
                  <a:lnTo>
                    <a:pt x="3257" y="7978"/>
                  </a:lnTo>
                  <a:lnTo>
                    <a:pt x="3323" y="8042"/>
                  </a:lnTo>
                  <a:lnTo>
                    <a:pt x="3391" y="8103"/>
                  </a:lnTo>
                  <a:lnTo>
                    <a:pt x="3462" y="8162"/>
                  </a:lnTo>
                  <a:lnTo>
                    <a:pt x="3535" y="8218"/>
                  </a:lnTo>
                  <a:lnTo>
                    <a:pt x="3610" y="8271"/>
                  </a:lnTo>
                  <a:lnTo>
                    <a:pt x="3688" y="8322"/>
                  </a:lnTo>
                  <a:lnTo>
                    <a:pt x="3767" y="8369"/>
                  </a:lnTo>
                  <a:lnTo>
                    <a:pt x="3848" y="8414"/>
                  </a:lnTo>
                  <a:lnTo>
                    <a:pt x="3931" y="8456"/>
                  </a:lnTo>
                  <a:lnTo>
                    <a:pt x="4015" y="8495"/>
                  </a:lnTo>
                  <a:lnTo>
                    <a:pt x="4100" y="8530"/>
                  </a:lnTo>
                  <a:lnTo>
                    <a:pt x="4186" y="8562"/>
                  </a:lnTo>
                  <a:lnTo>
                    <a:pt x="4273" y="8591"/>
                  </a:lnTo>
                  <a:lnTo>
                    <a:pt x="4362" y="8616"/>
                  </a:lnTo>
                  <a:lnTo>
                    <a:pt x="4451" y="8638"/>
                  </a:lnTo>
                  <a:lnTo>
                    <a:pt x="4541" y="8657"/>
                  </a:lnTo>
                  <a:lnTo>
                    <a:pt x="4632" y="8672"/>
                  </a:lnTo>
                  <a:lnTo>
                    <a:pt x="4723" y="8684"/>
                  </a:lnTo>
                  <a:lnTo>
                    <a:pt x="4815" y="8693"/>
                  </a:lnTo>
                  <a:lnTo>
                    <a:pt x="4907" y="8698"/>
                  </a:lnTo>
                  <a:lnTo>
                    <a:pt x="5000" y="8700"/>
                  </a:lnTo>
                  <a:lnTo>
                    <a:pt x="5093" y="8698"/>
                  </a:lnTo>
                  <a:lnTo>
                    <a:pt x="5185" y="8693"/>
                  </a:lnTo>
                  <a:lnTo>
                    <a:pt x="5277" y="8684"/>
                  </a:lnTo>
                  <a:lnTo>
                    <a:pt x="5368" y="8672"/>
                  </a:lnTo>
                  <a:lnTo>
                    <a:pt x="5459" y="8657"/>
                  </a:lnTo>
                  <a:lnTo>
                    <a:pt x="5549" y="8638"/>
                  </a:lnTo>
                  <a:lnTo>
                    <a:pt x="5638" y="8616"/>
                  </a:lnTo>
                  <a:lnTo>
                    <a:pt x="5727" y="8591"/>
                  </a:lnTo>
                  <a:lnTo>
                    <a:pt x="5814" y="8562"/>
                  </a:lnTo>
                  <a:lnTo>
                    <a:pt x="5900" y="8530"/>
                  </a:lnTo>
                  <a:lnTo>
                    <a:pt x="5985" y="8495"/>
                  </a:lnTo>
                  <a:lnTo>
                    <a:pt x="6069" y="8456"/>
                  </a:lnTo>
                  <a:lnTo>
                    <a:pt x="6152" y="8414"/>
                  </a:lnTo>
                  <a:lnTo>
                    <a:pt x="6233" y="8369"/>
                  </a:lnTo>
                  <a:lnTo>
                    <a:pt x="6312" y="8322"/>
                  </a:lnTo>
                  <a:lnTo>
                    <a:pt x="6390" y="8271"/>
                  </a:lnTo>
                  <a:lnTo>
                    <a:pt x="6465" y="8218"/>
                  </a:lnTo>
                  <a:lnTo>
                    <a:pt x="6538" y="8162"/>
                  </a:lnTo>
                  <a:lnTo>
                    <a:pt x="6609" y="8103"/>
                  </a:lnTo>
                  <a:lnTo>
                    <a:pt x="6677" y="8042"/>
                  </a:lnTo>
                  <a:lnTo>
                    <a:pt x="6743" y="7978"/>
                  </a:lnTo>
                  <a:lnTo>
                    <a:pt x="6807" y="7912"/>
                  </a:lnTo>
                  <a:lnTo>
                    <a:pt x="6868" y="7843"/>
                  </a:lnTo>
                  <a:lnTo>
                    <a:pt x="6927" y="7772"/>
                  </a:lnTo>
                  <a:lnTo>
                    <a:pt x="6983" y="7699"/>
                  </a:lnTo>
                  <a:lnTo>
                    <a:pt x="7037" y="7624"/>
                  </a:lnTo>
                  <a:lnTo>
                    <a:pt x="7088" y="7546"/>
                  </a:lnTo>
                  <a:lnTo>
                    <a:pt x="7135" y="7467"/>
                  </a:lnTo>
                  <a:lnTo>
                    <a:pt x="7180" y="7386"/>
                  </a:lnTo>
                  <a:lnTo>
                    <a:pt x="7222" y="7303"/>
                  </a:lnTo>
                  <a:lnTo>
                    <a:pt x="7260" y="7219"/>
                  </a:lnTo>
                  <a:lnTo>
                    <a:pt x="7295" y="7134"/>
                  </a:lnTo>
                  <a:lnTo>
                    <a:pt x="7327" y="7048"/>
                  </a:lnTo>
                  <a:lnTo>
                    <a:pt x="7356" y="6961"/>
                  </a:lnTo>
                  <a:lnTo>
                    <a:pt x="7382" y="6872"/>
                  </a:lnTo>
                  <a:lnTo>
                    <a:pt x="7404" y="6783"/>
                  </a:lnTo>
                  <a:lnTo>
                    <a:pt x="7423" y="6693"/>
                  </a:lnTo>
                  <a:lnTo>
                    <a:pt x="7438" y="6602"/>
                  </a:lnTo>
                  <a:lnTo>
                    <a:pt x="7450" y="6511"/>
                  </a:lnTo>
                  <a:lnTo>
                    <a:pt x="7459" y="6419"/>
                  </a:lnTo>
                  <a:lnTo>
                    <a:pt x="7464" y="6327"/>
                  </a:lnTo>
                  <a:lnTo>
                    <a:pt x="7466" y="6244"/>
                  </a:lnTo>
                  <a:lnTo>
                    <a:pt x="7430" y="5883"/>
                  </a:lnTo>
                  <a:lnTo>
                    <a:pt x="7326" y="5477"/>
                  </a:lnTo>
                  <a:lnTo>
                    <a:pt x="7164" y="5030"/>
                  </a:lnTo>
                  <a:lnTo>
                    <a:pt x="6952" y="4559"/>
                  </a:lnTo>
                  <a:lnTo>
                    <a:pt x="6704" y="4076"/>
                  </a:lnTo>
                  <a:lnTo>
                    <a:pt x="6431" y="3595"/>
                  </a:lnTo>
                  <a:lnTo>
                    <a:pt x="6146" y="3127"/>
                  </a:lnTo>
                  <a:lnTo>
                    <a:pt x="5860" y="2684"/>
                  </a:lnTo>
                  <a:lnTo>
                    <a:pt x="5586" y="2278"/>
                  </a:lnTo>
                  <a:lnTo>
                    <a:pt x="5335" y="1921"/>
                  </a:lnTo>
                  <a:lnTo>
                    <a:pt x="5119" y="16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6BB51972-7C99-40F6-87CF-B52D092356FD}"/>
              </a:ext>
            </a:extLst>
          </p:cNvPr>
          <p:cNvGrpSpPr/>
          <p:nvPr/>
        </p:nvGrpSpPr>
        <p:grpSpPr>
          <a:xfrm>
            <a:off x="1830237" y="2659634"/>
            <a:ext cx="633600" cy="633600"/>
            <a:chOff x="1830237" y="2659634"/>
            <a:chExt cx="633600" cy="633600"/>
          </a:xfrm>
          <a:solidFill>
            <a:schemeClr val="bg1"/>
          </a:solidFill>
        </p:grpSpPr>
        <p:sp>
          <p:nvSpPr>
            <p:cNvPr id="235" name="Google Shape;2907;p25">
              <a:extLst>
                <a:ext uri="{FF2B5EF4-FFF2-40B4-BE49-F238E27FC236}">
                  <a16:creationId xmlns:a16="http://schemas.microsoft.com/office/drawing/2014/main" id="{B8989AC1-1EB0-403E-B869-9309B1C950EB}"/>
                </a:ext>
              </a:extLst>
            </p:cNvPr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607"/>
                  </a:moveTo>
                  <a:lnTo>
                    <a:pt x="5250" y="1640"/>
                  </a:lnTo>
                  <a:lnTo>
                    <a:pt x="5250" y="3071"/>
                  </a:lnTo>
                  <a:lnTo>
                    <a:pt x="5534" y="2896"/>
                  </a:lnTo>
                  <a:lnTo>
                    <a:pt x="5556" y="2884"/>
                  </a:lnTo>
                  <a:lnTo>
                    <a:pt x="5872" y="2730"/>
                  </a:lnTo>
                  <a:lnTo>
                    <a:pt x="5898" y="2719"/>
                  </a:lnTo>
                  <a:lnTo>
                    <a:pt x="6203" y="2611"/>
                  </a:lnTo>
                  <a:lnTo>
                    <a:pt x="6234" y="2603"/>
                  </a:lnTo>
                  <a:lnTo>
                    <a:pt x="6526" y="2542"/>
                  </a:lnTo>
                  <a:lnTo>
                    <a:pt x="6563" y="2537"/>
                  </a:lnTo>
                  <a:lnTo>
                    <a:pt x="6842" y="2521"/>
                  </a:lnTo>
                  <a:lnTo>
                    <a:pt x="6883" y="2522"/>
                  </a:lnTo>
                  <a:lnTo>
                    <a:pt x="7148" y="2552"/>
                  </a:lnTo>
                  <a:lnTo>
                    <a:pt x="7190" y="2560"/>
                  </a:lnTo>
                  <a:lnTo>
                    <a:pt x="7440" y="2633"/>
                  </a:lnTo>
                  <a:lnTo>
                    <a:pt x="7481" y="2650"/>
                  </a:lnTo>
                  <a:lnTo>
                    <a:pt x="7715" y="2766"/>
                  </a:lnTo>
                  <a:lnTo>
                    <a:pt x="7751" y="2788"/>
                  </a:lnTo>
                  <a:lnTo>
                    <a:pt x="7970" y="2948"/>
                  </a:lnTo>
                  <a:lnTo>
                    <a:pt x="7999" y="2973"/>
                  </a:lnTo>
                  <a:lnTo>
                    <a:pt x="8200" y="3174"/>
                  </a:lnTo>
                  <a:lnTo>
                    <a:pt x="8223" y="3200"/>
                  </a:lnTo>
                  <a:lnTo>
                    <a:pt x="8407" y="3443"/>
                  </a:lnTo>
                  <a:lnTo>
                    <a:pt x="8423" y="3467"/>
                  </a:lnTo>
                  <a:lnTo>
                    <a:pt x="8589" y="3751"/>
                  </a:lnTo>
                  <a:lnTo>
                    <a:pt x="8601" y="3773"/>
                  </a:lnTo>
                  <a:lnTo>
                    <a:pt x="8748" y="4097"/>
                  </a:lnTo>
                  <a:lnTo>
                    <a:pt x="8759" y="4127"/>
                  </a:lnTo>
                  <a:lnTo>
                    <a:pt x="8767" y="4159"/>
                  </a:lnTo>
                  <a:lnTo>
                    <a:pt x="8770" y="4192"/>
                  </a:lnTo>
                  <a:lnTo>
                    <a:pt x="8769" y="4224"/>
                  </a:lnTo>
                  <a:lnTo>
                    <a:pt x="8764" y="4257"/>
                  </a:lnTo>
                  <a:lnTo>
                    <a:pt x="8754" y="4288"/>
                  </a:lnTo>
                  <a:lnTo>
                    <a:pt x="8741" y="4318"/>
                  </a:lnTo>
                  <a:lnTo>
                    <a:pt x="8723" y="4345"/>
                  </a:lnTo>
                  <a:lnTo>
                    <a:pt x="8703" y="4371"/>
                  </a:lnTo>
                  <a:lnTo>
                    <a:pt x="8679" y="4393"/>
                  </a:lnTo>
                  <a:lnTo>
                    <a:pt x="8652" y="4412"/>
                  </a:lnTo>
                  <a:lnTo>
                    <a:pt x="8623" y="4428"/>
                  </a:lnTo>
                  <a:lnTo>
                    <a:pt x="8593" y="4439"/>
                  </a:lnTo>
                  <a:lnTo>
                    <a:pt x="8561" y="4447"/>
                  </a:lnTo>
                  <a:lnTo>
                    <a:pt x="8528" y="4450"/>
                  </a:lnTo>
                  <a:lnTo>
                    <a:pt x="8496" y="4449"/>
                  </a:lnTo>
                  <a:lnTo>
                    <a:pt x="8463" y="4444"/>
                  </a:lnTo>
                  <a:lnTo>
                    <a:pt x="8432" y="4434"/>
                  </a:lnTo>
                  <a:lnTo>
                    <a:pt x="8402" y="4421"/>
                  </a:lnTo>
                  <a:lnTo>
                    <a:pt x="8375" y="4403"/>
                  </a:lnTo>
                  <a:lnTo>
                    <a:pt x="8349" y="4383"/>
                  </a:lnTo>
                  <a:lnTo>
                    <a:pt x="8327" y="4359"/>
                  </a:lnTo>
                  <a:lnTo>
                    <a:pt x="8308" y="4332"/>
                  </a:lnTo>
                  <a:lnTo>
                    <a:pt x="8292" y="4303"/>
                  </a:lnTo>
                  <a:lnTo>
                    <a:pt x="8151" y="3992"/>
                  </a:lnTo>
                  <a:lnTo>
                    <a:pt x="7999" y="3733"/>
                  </a:lnTo>
                  <a:lnTo>
                    <a:pt x="7835" y="3516"/>
                  </a:lnTo>
                  <a:lnTo>
                    <a:pt x="7659" y="3340"/>
                  </a:lnTo>
                  <a:lnTo>
                    <a:pt x="7474" y="3204"/>
                  </a:lnTo>
                  <a:lnTo>
                    <a:pt x="7278" y="3107"/>
                  </a:lnTo>
                  <a:lnTo>
                    <a:pt x="7071" y="3046"/>
                  </a:lnTo>
                  <a:lnTo>
                    <a:pt x="6849" y="3021"/>
                  </a:lnTo>
                  <a:lnTo>
                    <a:pt x="6610" y="3035"/>
                  </a:lnTo>
                  <a:lnTo>
                    <a:pt x="6353" y="3089"/>
                  </a:lnTo>
                  <a:lnTo>
                    <a:pt x="6078" y="3185"/>
                  </a:lnTo>
                  <a:lnTo>
                    <a:pt x="5786" y="3328"/>
                  </a:lnTo>
                  <a:lnTo>
                    <a:pt x="5478" y="3517"/>
                  </a:lnTo>
                  <a:lnTo>
                    <a:pt x="5149" y="3761"/>
                  </a:lnTo>
                  <a:lnTo>
                    <a:pt x="5139" y="3767"/>
                  </a:lnTo>
                  <a:lnTo>
                    <a:pt x="5129" y="3774"/>
                  </a:lnTo>
                  <a:lnTo>
                    <a:pt x="5125" y="3776"/>
                  </a:lnTo>
                  <a:lnTo>
                    <a:pt x="5121" y="3779"/>
                  </a:lnTo>
                  <a:lnTo>
                    <a:pt x="5110" y="3784"/>
                  </a:lnTo>
                  <a:lnTo>
                    <a:pt x="5100" y="3789"/>
                  </a:lnTo>
                  <a:lnTo>
                    <a:pt x="5096" y="3791"/>
                  </a:lnTo>
                  <a:lnTo>
                    <a:pt x="5092" y="3793"/>
                  </a:lnTo>
                  <a:lnTo>
                    <a:pt x="5080" y="3796"/>
                  </a:lnTo>
                  <a:lnTo>
                    <a:pt x="5069" y="3800"/>
                  </a:lnTo>
                  <a:lnTo>
                    <a:pt x="5065" y="3801"/>
                  </a:lnTo>
                  <a:lnTo>
                    <a:pt x="5060" y="3803"/>
                  </a:lnTo>
                  <a:lnTo>
                    <a:pt x="5049" y="3805"/>
                  </a:lnTo>
                  <a:lnTo>
                    <a:pt x="5037" y="3807"/>
                  </a:lnTo>
                  <a:lnTo>
                    <a:pt x="5033" y="3808"/>
                  </a:lnTo>
                  <a:lnTo>
                    <a:pt x="5028" y="3808"/>
                  </a:lnTo>
                  <a:lnTo>
                    <a:pt x="5016" y="3809"/>
                  </a:lnTo>
                  <a:lnTo>
                    <a:pt x="5004" y="3810"/>
                  </a:lnTo>
                  <a:lnTo>
                    <a:pt x="5000" y="3810"/>
                  </a:lnTo>
                  <a:lnTo>
                    <a:pt x="4996" y="3810"/>
                  </a:lnTo>
                  <a:lnTo>
                    <a:pt x="4984" y="3809"/>
                  </a:lnTo>
                  <a:lnTo>
                    <a:pt x="4972" y="3808"/>
                  </a:lnTo>
                  <a:lnTo>
                    <a:pt x="4967" y="3808"/>
                  </a:lnTo>
                  <a:lnTo>
                    <a:pt x="4963" y="3807"/>
                  </a:lnTo>
                  <a:lnTo>
                    <a:pt x="4951" y="3805"/>
                  </a:lnTo>
                  <a:lnTo>
                    <a:pt x="4940" y="3803"/>
                  </a:lnTo>
                  <a:lnTo>
                    <a:pt x="4935" y="3801"/>
                  </a:lnTo>
                  <a:lnTo>
                    <a:pt x="4931" y="3800"/>
                  </a:lnTo>
                  <a:lnTo>
                    <a:pt x="4920" y="3796"/>
                  </a:lnTo>
                  <a:lnTo>
                    <a:pt x="4908" y="3793"/>
                  </a:lnTo>
                  <a:lnTo>
                    <a:pt x="4904" y="3791"/>
                  </a:lnTo>
                  <a:lnTo>
                    <a:pt x="4900" y="3789"/>
                  </a:lnTo>
                  <a:lnTo>
                    <a:pt x="4890" y="3784"/>
                  </a:lnTo>
                  <a:lnTo>
                    <a:pt x="4879" y="3779"/>
                  </a:lnTo>
                  <a:lnTo>
                    <a:pt x="4875" y="3776"/>
                  </a:lnTo>
                  <a:lnTo>
                    <a:pt x="4871" y="3774"/>
                  </a:lnTo>
                  <a:lnTo>
                    <a:pt x="4861" y="3767"/>
                  </a:lnTo>
                  <a:lnTo>
                    <a:pt x="4851" y="3761"/>
                  </a:lnTo>
                  <a:lnTo>
                    <a:pt x="4522" y="3517"/>
                  </a:lnTo>
                  <a:lnTo>
                    <a:pt x="4214" y="3328"/>
                  </a:lnTo>
                  <a:lnTo>
                    <a:pt x="3922" y="3185"/>
                  </a:lnTo>
                  <a:lnTo>
                    <a:pt x="3647" y="3089"/>
                  </a:lnTo>
                  <a:lnTo>
                    <a:pt x="3390" y="3035"/>
                  </a:lnTo>
                  <a:lnTo>
                    <a:pt x="3151" y="3021"/>
                  </a:lnTo>
                  <a:lnTo>
                    <a:pt x="2929" y="3046"/>
                  </a:lnTo>
                  <a:lnTo>
                    <a:pt x="2722" y="3107"/>
                  </a:lnTo>
                  <a:lnTo>
                    <a:pt x="2526" y="3204"/>
                  </a:lnTo>
                  <a:lnTo>
                    <a:pt x="2341" y="3340"/>
                  </a:lnTo>
                  <a:lnTo>
                    <a:pt x="2165" y="3516"/>
                  </a:lnTo>
                  <a:lnTo>
                    <a:pt x="2001" y="3733"/>
                  </a:lnTo>
                  <a:lnTo>
                    <a:pt x="1849" y="3992"/>
                  </a:lnTo>
                  <a:lnTo>
                    <a:pt x="1708" y="4303"/>
                  </a:lnTo>
                  <a:lnTo>
                    <a:pt x="1692" y="4332"/>
                  </a:lnTo>
                  <a:lnTo>
                    <a:pt x="1673" y="4359"/>
                  </a:lnTo>
                  <a:lnTo>
                    <a:pt x="1651" y="4383"/>
                  </a:lnTo>
                  <a:lnTo>
                    <a:pt x="1625" y="4403"/>
                  </a:lnTo>
                  <a:lnTo>
                    <a:pt x="1598" y="4421"/>
                  </a:lnTo>
                  <a:lnTo>
                    <a:pt x="1568" y="4434"/>
                  </a:lnTo>
                  <a:lnTo>
                    <a:pt x="1537" y="4444"/>
                  </a:lnTo>
                  <a:lnTo>
                    <a:pt x="1504" y="4449"/>
                  </a:lnTo>
                  <a:lnTo>
                    <a:pt x="1472" y="4450"/>
                  </a:lnTo>
                  <a:lnTo>
                    <a:pt x="1439" y="4447"/>
                  </a:lnTo>
                  <a:lnTo>
                    <a:pt x="1407" y="4439"/>
                  </a:lnTo>
                  <a:lnTo>
                    <a:pt x="1377" y="4428"/>
                  </a:lnTo>
                  <a:lnTo>
                    <a:pt x="1348" y="4412"/>
                  </a:lnTo>
                  <a:lnTo>
                    <a:pt x="1321" y="4393"/>
                  </a:lnTo>
                  <a:lnTo>
                    <a:pt x="1297" y="4371"/>
                  </a:lnTo>
                  <a:lnTo>
                    <a:pt x="1277" y="4345"/>
                  </a:lnTo>
                  <a:lnTo>
                    <a:pt x="1259" y="4318"/>
                  </a:lnTo>
                  <a:lnTo>
                    <a:pt x="1246" y="4288"/>
                  </a:lnTo>
                  <a:lnTo>
                    <a:pt x="1236" y="4257"/>
                  </a:lnTo>
                  <a:lnTo>
                    <a:pt x="1231" y="4224"/>
                  </a:lnTo>
                  <a:lnTo>
                    <a:pt x="1230" y="4192"/>
                  </a:lnTo>
                  <a:lnTo>
                    <a:pt x="1233" y="4159"/>
                  </a:lnTo>
                  <a:lnTo>
                    <a:pt x="1241" y="4127"/>
                  </a:lnTo>
                  <a:lnTo>
                    <a:pt x="1252" y="4097"/>
                  </a:lnTo>
                  <a:lnTo>
                    <a:pt x="1399" y="3773"/>
                  </a:lnTo>
                  <a:lnTo>
                    <a:pt x="1411" y="3751"/>
                  </a:lnTo>
                  <a:lnTo>
                    <a:pt x="1577" y="3467"/>
                  </a:lnTo>
                  <a:lnTo>
                    <a:pt x="1593" y="3443"/>
                  </a:lnTo>
                  <a:lnTo>
                    <a:pt x="1777" y="3200"/>
                  </a:lnTo>
                  <a:lnTo>
                    <a:pt x="1800" y="3174"/>
                  </a:lnTo>
                  <a:lnTo>
                    <a:pt x="2001" y="2973"/>
                  </a:lnTo>
                  <a:lnTo>
                    <a:pt x="2030" y="2948"/>
                  </a:lnTo>
                  <a:lnTo>
                    <a:pt x="2249" y="2788"/>
                  </a:lnTo>
                  <a:lnTo>
                    <a:pt x="2285" y="2766"/>
                  </a:lnTo>
                  <a:lnTo>
                    <a:pt x="2519" y="2650"/>
                  </a:lnTo>
                  <a:lnTo>
                    <a:pt x="2560" y="2633"/>
                  </a:lnTo>
                  <a:lnTo>
                    <a:pt x="2810" y="2560"/>
                  </a:lnTo>
                  <a:lnTo>
                    <a:pt x="2852" y="2552"/>
                  </a:lnTo>
                  <a:lnTo>
                    <a:pt x="3117" y="2522"/>
                  </a:lnTo>
                  <a:lnTo>
                    <a:pt x="3158" y="2521"/>
                  </a:lnTo>
                  <a:lnTo>
                    <a:pt x="3437" y="2537"/>
                  </a:lnTo>
                  <a:lnTo>
                    <a:pt x="3474" y="2542"/>
                  </a:lnTo>
                  <a:lnTo>
                    <a:pt x="3766" y="2603"/>
                  </a:lnTo>
                  <a:lnTo>
                    <a:pt x="3797" y="2611"/>
                  </a:lnTo>
                  <a:lnTo>
                    <a:pt x="4102" y="2719"/>
                  </a:lnTo>
                  <a:lnTo>
                    <a:pt x="4128" y="2730"/>
                  </a:lnTo>
                  <a:lnTo>
                    <a:pt x="4444" y="2884"/>
                  </a:lnTo>
                  <a:lnTo>
                    <a:pt x="4466" y="2896"/>
                  </a:lnTo>
                  <a:lnTo>
                    <a:pt x="4750" y="3071"/>
                  </a:lnTo>
                  <a:lnTo>
                    <a:pt x="4750" y="1640"/>
                  </a:lnTo>
                  <a:lnTo>
                    <a:pt x="4752" y="1607"/>
                  </a:lnTo>
                  <a:lnTo>
                    <a:pt x="4759" y="1575"/>
                  </a:lnTo>
                  <a:lnTo>
                    <a:pt x="4769" y="1544"/>
                  </a:lnTo>
                  <a:lnTo>
                    <a:pt x="4783" y="1515"/>
                  </a:lnTo>
                  <a:lnTo>
                    <a:pt x="4802" y="1488"/>
                  </a:lnTo>
                  <a:lnTo>
                    <a:pt x="4823" y="1463"/>
                  </a:lnTo>
                  <a:lnTo>
                    <a:pt x="4848" y="1442"/>
                  </a:lnTo>
                  <a:lnTo>
                    <a:pt x="4875" y="1423"/>
                  </a:lnTo>
                  <a:lnTo>
                    <a:pt x="4904" y="1409"/>
                  </a:lnTo>
                  <a:lnTo>
                    <a:pt x="4935" y="1399"/>
                  </a:lnTo>
                  <a:lnTo>
                    <a:pt x="4967" y="1392"/>
                  </a:lnTo>
                  <a:lnTo>
                    <a:pt x="5000" y="1390"/>
                  </a:lnTo>
                  <a:lnTo>
                    <a:pt x="5033" y="1392"/>
                  </a:lnTo>
                  <a:lnTo>
                    <a:pt x="5065" y="1399"/>
                  </a:lnTo>
                  <a:lnTo>
                    <a:pt x="5096" y="1409"/>
                  </a:lnTo>
                  <a:lnTo>
                    <a:pt x="5125" y="1423"/>
                  </a:lnTo>
                  <a:lnTo>
                    <a:pt x="5152" y="1442"/>
                  </a:lnTo>
                  <a:lnTo>
                    <a:pt x="5177" y="1463"/>
                  </a:lnTo>
                  <a:lnTo>
                    <a:pt x="5198" y="1488"/>
                  </a:lnTo>
                  <a:lnTo>
                    <a:pt x="5217" y="1515"/>
                  </a:lnTo>
                  <a:lnTo>
                    <a:pt x="5231" y="1544"/>
                  </a:lnTo>
                  <a:lnTo>
                    <a:pt x="5241" y="1575"/>
                  </a:lnTo>
                  <a:lnTo>
                    <a:pt x="5248" y="16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908;p25">
              <a:extLst>
                <a:ext uri="{FF2B5EF4-FFF2-40B4-BE49-F238E27FC236}">
                  <a16:creationId xmlns:a16="http://schemas.microsoft.com/office/drawing/2014/main" id="{BA1A0471-5CDE-41A0-8BF4-73863E8FA5FF}"/>
                </a:ext>
              </a:extLst>
            </p:cNvPr>
            <p:cNvSpPr/>
            <p:nvPr/>
          </p:nvSpPr>
          <p:spPr>
            <a:xfrm>
              <a:off x="183023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4173"/>
                  </a:moveTo>
                  <a:lnTo>
                    <a:pt x="5790" y="4197"/>
                  </a:lnTo>
                  <a:lnTo>
                    <a:pt x="5790" y="4203"/>
                  </a:lnTo>
                  <a:lnTo>
                    <a:pt x="5790" y="4227"/>
                  </a:lnTo>
                  <a:lnTo>
                    <a:pt x="5789" y="4233"/>
                  </a:lnTo>
                  <a:lnTo>
                    <a:pt x="5788" y="4256"/>
                  </a:lnTo>
                  <a:lnTo>
                    <a:pt x="5788" y="4262"/>
                  </a:lnTo>
                  <a:lnTo>
                    <a:pt x="5785" y="4286"/>
                  </a:lnTo>
                  <a:lnTo>
                    <a:pt x="5785" y="4292"/>
                  </a:lnTo>
                  <a:lnTo>
                    <a:pt x="5781" y="4315"/>
                  </a:lnTo>
                  <a:lnTo>
                    <a:pt x="5781" y="4321"/>
                  </a:lnTo>
                  <a:lnTo>
                    <a:pt x="5777" y="4344"/>
                  </a:lnTo>
                  <a:lnTo>
                    <a:pt x="5775" y="4350"/>
                  </a:lnTo>
                  <a:lnTo>
                    <a:pt x="5771" y="4373"/>
                  </a:lnTo>
                  <a:lnTo>
                    <a:pt x="5769" y="4379"/>
                  </a:lnTo>
                  <a:lnTo>
                    <a:pt x="5764" y="4402"/>
                  </a:lnTo>
                  <a:lnTo>
                    <a:pt x="5762" y="4407"/>
                  </a:lnTo>
                  <a:lnTo>
                    <a:pt x="5755" y="4430"/>
                  </a:lnTo>
                  <a:lnTo>
                    <a:pt x="5754" y="4436"/>
                  </a:lnTo>
                  <a:lnTo>
                    <a:pt x="5746" y="4458"/>
                  </a:lnTo>
                  <a:lnTo>
                    <a:pt x="5744" y="4464"/>
                  </a:lnTo>
                  <a:lnTo>
                    <a:pt x="5736" y="4486"/>
                  </a:lnTo>
                  <a:lnTo>
                    <a:pt x="5734" y="4491"/>
                  </a:lnTo>
                  <a:lnTo>
                    <a:pt x="5725" y="4513"/>
                  </a:lnTo>
                  <a:lnTo>
                    <a:pt x="5723" y="4518"/>
                  </a:lnTo>
                  <a:lnTo>
                    <a:pt x="5713" y="4540"/>
                  </a:lnTo>
                  <a:lnTo>
                    <a:pt x="5710" y="4545"/>
                  </a:lnTo>
                  <a:lnTo>
                    <a:pt x="5700" y="4567"/>
                  </a:lnTo>
                  <a:lnTo>
                    <a:pt x="5697" y="4572"/>
                  </a:lnTo>
                  <a:lnTo>
                    <a:pt x="5685" y="4593"/>
                  </a:lnTo>
                  <a:lnTo>
                    <a:pt x="5682" y="4597"/>
                  </a:lnTo>
                  <a:lnTo>
                    <a:pt x="5670" y="4618"/>
                  </a:lnTo>
                  <a:lnTo>
                    <a:pt x="5667" y="4623"/>
                  </a:lnTo>
                  <a:lnTo>
                    <a:pt x="5654" y="4643"/>
                  </a:lnTo>
                  <a:lnTo>
                    <a:pt x="5651" y="4647"/>
                  </a:lnTo>
                  <a:lnTo>
                    <a:pt x="5637" y="4667"/>
                  </a:lnTo>
                  <a:lnTo>
                    <a:pt x="5634" y="4671"/>
                  </a:lnTo>
                  <a:lnTo>
                    <a:pt x="5619" y="4690"/>
                  </a:lnTo>
                  <a:lnTo>
                    <a:pt x="5616" y="4695"/>
                  </a:lnTo>
                  <a:lnTo>
                    <a:pt x="5600" y="4713"/>
                  </a:lnTo>
                  <a:lnTo>
                    <a:pt x="5597" y="4717"/>
                  </a:lnTo>
                  <a:lnTo>
                    <a:pt x="5581" y="4735"/>
                  </a:lnTo>
                  <a:lnTo>
                    <a:pt x="5577" y="4739"/>
                  </a:lnTo>
                  <a:lnTo>
                    <a:pt x="5560" y="4756"/>
                  </a:lnTo>
                  <a:lnTo>
                    <a:pt x="5556" y="4760"/>
                  </a:lnTo>
                  <a:lnTo>
                    <a:pt x="5539" y="4777"/>
                  </a:lnTo>
                  <a:lnTo>
                    <a:pt x="5535" y="4781"/>
                  </a:lnTo>
                  <a:lnTo>
                    <a:pt x="5517" y="4797"/>
                  </a:lnTo>
                  <a:lnTo>
                    <a:pt x="5513" y="4800"/>
                  </a:lnTo>
                  <a:lnTo>
                    <a:pt x="5495" y="4816"/>
                  </a:lnTo>
                  <a:lnTo>
                    <a:pt x="5490" y="4819"/>
                  </a:lnTo>
                  <a:lnTo>
                    <a:pt x="5471" y="4834"/>
                  </a:lnTo>
                  <a:lnTo>
                    <a:pt x="5467" y="4837"/>
                  </a:lnTo>
                  <a:lnTo>
                    <a:pt x="5447" y="4851"/>
                  </a:lnTo>
                  <a:lnTo>
                    <a:pt x="5443" y="4854"/>
                  </a:lnTo>
                  <a:lnTo>
                    <a:pt x="5423" y="4867"/>
                  </a:lnTo>
                  <a:lnTo>
                    <a:pt x="5418" y="4870"/>
                  </a:lnTo>
                  <a:lnTo>
                    <a:pt x="5397" y="4882"/>
                  </a:lnTo>
                  <a:lnTo>
                    <a:pt x="5393" y="4885"/>
                  </a:lnTo>
                  <a:lnTo>
                    <a:pt x="5372" y="4897"/>
                  </a:lnTo>
                  <a:lnTo>
                    <a:pt x="5367" y="4900"/>
                  </a:lnTo>
                  <a:lnTo>
                    <a:pt x="5345" y="4910"/>
                  </a:lnTo>
                  <a:lnTo>
                    <a:pt x="5340" y="4913"/>
                  </a:lnTo>
                  <a:lnTo>
                    <a:pt x="5318" y="4923"/>
                  </a:lnTo>
                  <a:lnTo>
                    <a:pt x="5313" y="4925"/>
                  </a:lnTo>
                  <a:lnTo>
                    <a:pt x="5291" y="4934"/>
                  </a:lnTo>
                  <a:lnTo>
                    <a:pt x="5286" y="4936"/>
                  </a:lnTo>
                  <a:lnTo>
                    <a:pt x="5264" y="4944"/>
                  </a:lnTo>
                  <a:lnTo>
                    <a:pt x="5258" y="4946"/>
                  </a:lnTo>
                  <a:lnTo>
                    <a:pt x="5250" y="4949"/>
                  </a:lnTo>
                  <a:lnTo>
                    <a:pt x="5250" y="8110"/>
                  </a:lnTo>
                  <a:lnTo>
                    <a:pt x="6920" y="8110"/>
                  </a:lnTo>
                  <a:lnTo>
                    <a:pt x="6953" y="8112"/>
                  </a:lnTo>
                  <a:lnTo>
                    <a:pt x="6985" y="8119"/>
                  </a:lnTo>
                  <a:lnTo>
                    <a:pt x="7016" y="8129"/>
                  </a:lnTo>
                  <a:lnTo>
                    <a:pt x="7045" y="8143"/>
                  </a:lnTo>
                  <a:lnTo>
                    <a:pt x="7072" y="8162"/>
                  </a:lnTo>
                  <a:lnTo>
                    <a:pt x="7097" y="8183"/>
                  </a:lnTo>
                  <a:lnTo>
                    <a:pt x="7118" y="8208"/>
                  </a:lnTo>
                  <a:lnTo>
                    <a:pt x="7137" y="8235"/>
                  </a:lnTo>
                  <a:lnTo>
                    <a:pt x="7151" y="8264"/>
                  </a:lnTo>
                  <a:lnTo>
                    <a:pt x="7161" y="8295"/>
                  </a:lnTo>
                  <a:lnTo>
                    <a:pt x="7168" y="8327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5000" y="8610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2" y="8327"/>
                  </a:lnTo>
                  <a:lnTo>
                    <a:pt x="2839" y="8295"/>
                  </a:lnTo>
                  <a:lnTo>
                    <a:pt x="2849" y="8264"/>
                  </a:lnTo>
                  <a:lnTo>
                    <a:pt x="2863" y="8235"/>
                  </a:lnTo>
                  <a:lnTo>
                    <a:pt x="2882" y="8208"/>
                  </a:lnTo>
                  <a:lnTo>
                    <a:pt x="2903" y="8183"/>
                  </a:lnTo>
                  <a:lnTo>
                    <a:pt x="2928" y="8162"/>
                  </a:lnTo>
                  <a:lnTo>
                    <a:pt x="2955" y="8143"/>
                  </a:lnTo>
                  <a:lnTo>
                    <a:pt x="2984" y="8129"/>
                  </a:lnTo>
                  <a:lnTo>
                    <a:pt x="3015" y="8119"/>
                  </a:lnTo>
                  <a:lnTo>
                    <a:pt x="3047" y="8112"/>
                  </a:lnTo>
                  <a:lnTo>
                    <a:pt x="3080" y="8110"/>
                  </a:lnTo>
                  <a:lnTo>
                    <a:pt x="4750" y="8110"/>
                  </a:lnTo>
                  <a:lnTo>
                    <a:pt x="4750" y="4949"/>
                  </a:lnTo>
                  <a:lnTo>
                    <a:pt x="4742" y="4946"/>
                  </a:lnTo>
                  <a:lnTo>
                    <a:pt x="4736" y="4944"/>
                  </a:lnTo>
                  <a:lnTo>
                    <a:pt x="4714" y="4936"/>
                  </a:lnTo>
                  <a:lnTo>
                    <a:pt x="4709" y="4934"/>
                  </a:lnTo>
                  <a:lnTo>
                    <a:pt x="4687" y="4925"/>
                  </a:lnTo>
                  <a:lnTo>
                    <a:pt x="4682" y="4923"/>
                  </a:lnTo>
                  <a:lnTo>
                    <a:pt x="4660" y="4913"/>
                  </a:lnTo>
                  <a:lnTo>
                    <a:pt x="4655" y="4910"/>
                  </a:lnTo>
                  <a:lnTo>
                    <a:pt x="4633" y="4900"/>
                  </a:lnTo>
                  <a:lnTo>
                    <a:pt x="4628" y="4897"/>
                  </a:lnTo>
                  <a:lnTo>
                    <a:pt x="4607" y="4885"/>
                  </a:lnTo>
                  <a:lnTo>
                    <a:pt x="4603" y="4882"/>
                  </a:lnTo>
                  <a:lnTo>
                    <a:pt x="4582" y="4870"/>
                  </a:lnTo>
                  <a:lnTo>
                    <a:pt x="4577" y="4867"/>
                  </a:lnTo>
                  <a:lnTo>
                    <a:pt x="4557" y="4854"/>
                  </a:lnTo>
                  <a:lnTo>
                    <a:pt x="4553" y="4851"/>
                  </a:lnTo>
                  <a:lnTo>
                    <a:pt x="4533" y="4837"/>
                  </a:lnTo>
                  <a:lnTo>
                    <a:pt x="4529" y="4834"/>
                  </a:lnTo>
                  <a:lnTo>
                    <a:pt x="4510" y="4819"/>
                  </a:lnTo>
                  <a:lnTo>
                    <a:pt x="4505" y="4816"/>
                  </a:lnTo>
                  <a:lnTo>
                    <a:pt x="4487" y="4800"/>
                  </a:lnTo>
                  <a:lnTo>
                    <a:pt x="4483" y="4797"/>
                  </a:lnTo>
                  <a:lnTo>
                    <a:pt x="4465" y="4781"/>
                  </a:lnTo>
                  <a:lnTo>
                    <a:pt x="4461" y="4777"/>
                  </a:lnTo>
                  <a:lnTo>
                    <a:pt x="4444" y="4760"/>
                  </a:lnTo>
                  <a:lnTo>
                    <a:pt x="4440" y="4756"/>
                  </a:lnTo>
                  <a:lnTo>
                    <a:pt x="4423" y="4739"/>
                  </a:lnTo>
                  <a:lnTo>
                    <a:pt x="4419" y="4735"/>
                  </a:lnTo>
                  <a:lnTo>
                    <a:pt x="4403" y="4717"/>
                  </a:lnTo>
                  <a:lnTo>
                    <a:pt x="4400" y="4713"/>
                  </a:lnTo>
                  <a:lnTo>
                    <a:pt x="4384" y="4695"/>
                  </a:lnTo>
                  <a:lnTo>
                    <a:pt x="4381" y="4690"/>
                  </a:lnTo>
                  <a:lnTo>
                    <a:pt x="4366" y="4671"/>
                  </a:lnTo>
                  <a:lnTo>
                    <a:pt x="4363" y="4667"/>
                  </a:lnTo>
                  <a:lnTo>
                    <a:pt x="4349" y="4647"/>
                  </a:lnTo>
                  <a:lnTo>
                    <a:pt x="4346" y="4643"/>
                  </a:lnTo>
                  <a:lnTo>
                    <a:pt x="4333" y="4623"/>
                  </a:lnTo>
                  <a:lnTo>
                    <a:pt x="4330" y="4618"/>
                  </a:lnTo>
                  <a:lnTo>
                    <a:pt x="4318" y="4597"/>
                  </a:lnTo>
                  <a:lnTo>
                    <a:pt x="4315" y="4593"/>
                  </a:lnTo>
                  <a:lnTo>
                    <a:pt x="4303" y="4572"/>
                  </a:lnTo>
                  <a:lnTo>
                    <a:pt x="4300" y="4567"/>
                  </a:lnTo>
                  <a:lnTo>
                    <a:pt x="4290" y="4545"/>
                  </a:lnTo>
                  <a:lnTo>
                    <a:pt x="4287" y="4540"/>
                  </a:lnTo>
                  <a:lnTo>
                    <a:pt x="4277" y="4518"/>
                  </a:lnTo>
                  <a:lnTo>
                    <a:pt x="4275" y="4513"/>
                  </a:lnTo>
                  <a:lnTo>
                    <a:pt x="4266" y="4491"/>
                  </a:lnTo>
                  <a:lnTo>
                    <a:pt x="4264" y="4486"/>
                  </a:lnTo>
                  <a:lnTo>
                    <a:pt x="4256" y="4464"/>
                  </a:lnTo>
                  <a:lnTo>
                    <a:pt x="4254" y="4458"/>
                  </a:lnTo>
                  <a:lnTo>
                    <a:pt x="4246" y="4436"/>
                  </a:lnTo>
                  <a:lnTo>
                    <a:pt x="4245" y="4430"/>
                  </a:lnTo>
                  <a:lnTo>
                    <a:pt x="4238" y="4407"/>
                  </a:lnTo>
                  <a:lnTo>
                    <a:pt x="4236" y="4402"/>
                  </a:lnTo>
                  <a:lnTo>
                    <a:pt x="4231" y="4379"/>
                  </a:lnTo>
                  <a:lnTo>
                    <a:pt x="4229" y="4373"/>
                  </a:lnTo>
                  <a:lnTo>
                    <a:pt x="4225" y="4350"/>
                  </a:lnTo>
                  <a:lnTo>
                    <a:pt x="4223" y="4344"/>
                  </a:lnTo>
                  <a:lnTo>
                    <a:pt x="4219" y="4321"/>
                  </a:lnTo>
                  <a:lnTo>
                    <a:pt x="4219" y="4315"/>
                  </a:lnTo>
                  <a:lnTo>
                    <a:pt x="4215" y="4292"/>
                  </a:lnTo>
                  <a:lnTo>
                    <a:pt x="4215" y="4286"/>
                  </a:lnTo>
                  <a:lnTo>
                    <a:pt x="4212" y="4262"/>
                  </a:lnTo>
                  <a:lnTo>
                    <a:pt x="4212" y="4256"/>
                  </a:lnTo>
                  <a:lnTo>
                    <a:pt x="4211" y="4233"/>
                  </a:lnTo>
                  <a:lnTo>
                    <a:pt x="4210" y="4227"/>
                  </a:lnTo>
                  <a:lnTo>
                    <a:pt x="4210" y="4203"/>
                  </a:lnTo>
                  <a:lnTo>
                    <a:pt x="4210" y="4197"/>
                  </a:lnTo>
                  <a:lnTo>
                    <a:pt x="4210" y="4173"/>
                  </a:lnTo>
                  <a:lnTo>
                    <a:pt x="4211" y="4167"/>
                  </a:lnTo>
                  <a:lnTo>
                    <a:pt x="4212" y="4144"/>
                  </a:lnTo>
                  <a:lnTo>
                    <a:pt x="4212" y="4138"/>
                  </a:lnTo>
                  <a:lnTo>
                    <a:pt x="4215" y="4114"/>
                  </a:lnTo>
                  <a:lnTo>
                    <a:pt x="4215" y="4108"/>
                  </a:lnTo>
                  <a:lnTo>
                    <a:pt x="4219" y="4085"/>
                  </a:lnTo>
                  <a:lnTo>
                    <a:pt x="4219" y="4079"/>
                  </a:lnTo>
                  <a:lnTo>
                    <a:pt x="4223" y="4056"/>
                  </a:lnTo>
                  <a:lnTo>
                    <a:pt x="4225" y="4050"/>
                  </a:lnTo>
                  <a:lnTo>
                    <a:pt x="4229" y="4027"/>
                  </a:lnTo>
                  <a:lnTo>
                    <a:pt x="4231" y="4021"/>
                  </a:lnTo>
                  <a:lnTo>
                    <a:pt x="4236" y="3998"/>
                  </a:lnTo>
                  <a:lnTo>
                    <a:pt x="4238" y="3993"/>
                  </a:lnTo>
                  <a:lnTo>
                    <a:pt x="4245" y="3970"/>
                  </a:lnTo>
                  <a:lnTo>
                    <a:pt x="4246" y="3964"/>
                  </a:lnTo>
                  <a:lnTo>
                    <a:pt x="4254" y="3942"/>
                  </a:lnTo>
                  <a:lnTo>
                    <a:pt x="4256" y="3936"/>
                  </a:lnTo>
                  <a:lnTo>
                    <a:pt x="4264" y="3914"/>
                  </a:lnTo>
                  <a:lnTo>
                    <a:pt x="4266" y="3909"/>
                  </a:lnTo>
                  <a:lnTo>
                    <a:pt x="4275" y="3887"/>
                  </a:lnTo>
                  <a:lnTo>
                    <a:pt x="4277" y="3882"/>
                  </a:lnTo>
                  <a:lnTo>
                    <a:pt x="4287" y="3860"/>
                  </a:lnTo>
                  <a:lnTo>
                    <a:pt x="4290" y="3855"/>
                  </a:lnTo>
                  <a:lnTo>
                    <a:pt x="4300" y="3833"/>
                  </a:lnTo>
                  <a:lnTo>
                    <a:pt x="4303" y="3828"/>
                  </a:lnTo>
                  <a:lnTo>
                    <a:pt x="4315" y="3807"/>
                  </a:lnTo>
                  <a:lnTo>
                    <a:pt x="4318" y="3803"/>
                  </a:lnTo>
                  <a:lnTo>
                    <a:pt x="4330" y="3782"/>
                  </a:lnTo>
                  <a:lnTo>
                    <a:pt x="4333" y="3777"/>
                  </a:lnTo>
                  <a:lnTo>
                    <a:pt x="4346" y="3757"/>
                  </a:lnTo>
                  <a:lnTo>
                    <a:pt x="4349" y="3753"/>
                  </a:lnTo>
                  <a:lnTo>
                    <a:pt x="4363" y="3733"/>
                  </a:lnTo>
                  <a:lnTo>
                    <a:pt x="4366" y="3729"/>
                  </a:lnTo>
                  <a:lnTo>
                    <a:pt x="4381" y="3710"/>
                  </a:lnTo>
                  <a:lnTo>
                    <a:pt x="4384" y="3705"/>
                  </a:lnTo>
                  <a:lnTo>
                    <a:pt x="4400" y="3687"/>
                  </a:lnTo>
                  <a:lnTo>
                    <a:pt x="4403" y="3683"/>
                  </a:lnTo>
                  <a:lnTo>
                    <a:pt x="4419" y="3665"/>
                  </a:lnTo>
                  <a:lnTo>
                    <a:pt x="4423" y="3661"/>
                  </a:lnTo>
                  <a:lnTo>
                    <a:pt x="4440" y="3644"/>
                  </a:lnTo>
                  <a:lnTo>
                    <a:pt x="4444" y="3640"/>
                  </a:lnTo>
                  <a:lnTo>
                    <a:pt x="4461" y="3623"/>
                  </a:lnTo>
                  <a:lnTo>
                    <a:pt x="4465" y="3619"/>
                  </a:lnTo>
                  <a:lnTo>
                    <a:pt x="4483" y="3603"/>
                  </a:lnTo>
                  <a:lnTo>
                    <a:pt x="4487" y="3600"/>
                  </a:lnTo>
                  <a:lnTo>
                    <a:pt x="4505" y="3584"/>
                  </a:lnTo>
                  <a:lnTo>
                    <a:pt x="4510" y="3581"/>
                  </a:lnTo>
                  <a:lnTo>
                    <a:pt x="4529" y="3566"/>
                  </a:lnTo>
                  <a:lnTo>
                    <a:pt x="4533" y="3563"/>
                  </a:lnTo>
                  <a:lnTo>
                    <a:pt x="4553" y="3549"/>
                  </a:lnTo>
                  <a:lnTo>
                    <a:pt x="4557" y="3546"/>
                  </a:lnTo>
                  <a:lnTo>
                    <a:pt x="4577" y="3533"/>
                  </a:lnTo>
                  <a:lnTo>
                    <a:pt x="4582" y="3530"/>
                  </a:lnTo>
                  <a:lnTo>
                    <a:pt x="4603" y="3518"/>
                  </a:lnTo>
                  <a:lnTo>
                    <a:pt x="4607" y="3515"/>
                  </a:lnTo>
                  <a:lnTo>
                    <a:pt x="4628" y="3503"/>
                  </a:lnTo>
                  <a:lnTo>
                    <a:pt x="4633" y="3500"/>
                  </a:lnTo>
                  <a:lnTo>
                    <a:pt x="4655" y="3490"/>
                  </a:lnTo>
                  <a:lnTo>
                    <a:pt x="4660" y="3487"/>
                  </a:lnTo>
                  <a:lnTo>
                    <a:pt x="4682" y="3477"/>
                  </a:lnTo>
                  <a:lnTo>
                    <a:pt x="4687" y="3475"/>
                  </a:lnTo>
                  <a:lnTo>
                    <a:pt x="4709" y="3466"/>
                  </a:lnTo>
                  <a:lnTo>
                    <a:pt x="4714" y="3464"/>
                  </a:lnTo>
                  <a:lnTo>
                    <a:pt x="4736" y="3456"/>
                  </a:lnTo>
                  <a:lnTo>
                    <a:pt x="4742" y="3454"/>
                  </a:lnTo>
                  <a:lnTo>
                    <a:pt x="4764" y="3446"/>
                  </a:lnTo>
                  <a:lnTo>
                    <a:pt x="4770" y="3445"/>
                  </a:lnTo>
                  <a:lnTo>
                    <a:pt x="4793" y="3438"/>
                  </a:lnTo>
                  <a:lnTo>
                    <a:pt x="4798" y="3436"/>
                  </a:lnTo>
                  <a:lnTo>
                    <a:pt x="4821" y="3431"/>
                  </a:lnTo>
                  <a:lnTo>
                    <a:pt x="4827" y="3429"/>
                  </a:lnTo>
                  <a:lnTo>
                    <a:pt x="4850" y="3425"/>
                  </a:lnTo>
                  <a:lnTo>
                    <a:pt x="4856" y="3423"/>
                  </a:lnTo>
                  <a:lnTo>
                    <a:pt x="4879" y="3419"/>
                  </a:lnTo>
                  <a:lnTo>
                    <a:pt x="4885" y="3419"/>
                  </a:lnTo>
                  <a:lnTo>
                    <a:pt x="4908" y="3415"/>
                  </a:lnTo>
                  <a:lnTo>
                    <a:pt x="4914" y="3415"/>
                  </a:lnTo>
                  <a:lnTo>
                    <a:pt x="4938" y="3412"/>
                  </a:lnTo>
                  <a:lnTo>
                    <a:pt x="4944" y="3412"/>
                  </a:lnTo>
                  <a:lnTo>
                    <a:pt x="4967" y="3411"/>
                  </a:lnTo>
                  <a:lnTo>
                    <a:pt x="4973" y="3410"/>
                  </a:lnTo>
                  <a:lnTo>
                    <a:pt x="4997" y="3410"/>
                  </a:lnTo>
                  <a:lnTo>
                    <a:pt x="5003" y="3410"/>
                  </a:lnTo>
                  <a:lnTo>
                    <a:pt x="5027" y="3410"/>
                  </a:lnTo>
                  <a:lnTo>
                    <a:pt x="5033" y="3411"/>
                  </a:lnTo>
                  <a:lnTo>
                    <a:pt x="5056" y="3412"/>
                  </a:lnTo>
                  <a:lnTo>
                    <a:pt x="5062" y="3412"/>
                  </a:lnTo>
                  <a:lnTo>
                    <a:pt x="5086" y="3415"/>
                  </a:lnTo>
                  <a:lnTo>
                    <a:pt x="5092" y="3415"/>
                  </a:lnTo>
                  <a:lnTo>
                    <a:pt x="5115" y="3419"/>
                  </a:lnTo>
                  <a:lnTo>
                    <a:pt x="5121" y="3419"/>
                  </a:lnTo>
                  <a:lnTo>
                    <a:pt x="5144" y="3423"/>
                  </a:lnTo>
                  <a:lnTo>
                    <a:pt x="5150" y="3425"/>
                  </a:lnTo>
                  <a:lnTo>
                    <a:pt x="5173" y="3429"/>
                  </a:lnTo>
                  <a:lnTo>
                    <a:pt x="5179" y="3431"/>
                  </a:lnTo>
                  <a:lnTo>
                    <a:pt x="5202" y="3436"/>
                  </a:lnTo>
                  <a:lnTo>
                    <a:pt x="5207" y="3438"/>
                  </a:lnTo>
                  <a:lnTo>
                    <a:pt x="5230" y="3445"/>
                  </a:lnTo>
                  <a:lnTo>
                    <a:pt x="5236" y="3446"/>
                  </a:lnTo>
                  <a:lnTo>
                    <a:pt x="5258" y="3454"/>
                  </a:lnTo>
                  <a:lnTo>
                    <a:pt x="5264" y="3456"/>
                  </a:lnTo>
                  <a:lnTo>
                    <a:pt x="5286" y="3464"/>
                  </a:lnTo>
                  <a:lnTo>
                    <a:pt x="5291" y="3466"/>
                  </a:lnTo>
                  <a:lnTo>
                    <a:pt x="5313" y="3475"/>
                  </a:lnTo>
                  <a:lnTo>
                    <a:pt x="5318" y="3477"/>
                  </a:lnTo>
                  <a:lnTo>
                    <a:pt x="5340" y="3487"/>
                  </a:lnTo>
                  <a:lnTo>
                    <a:pt x="5345" y="3490"/>
                  </a:lnTo>
                  <a:lnTo>
                    <a:pt x="5367" y="3500"/>
                  </a:lnTo>
                  <a:lnTo>
                    <a:pt x="5372" y="3503"/>
                  </a:lnTo>
                  <a:lnTo>
                    <a:pt x="5393" y="3515"/>
                  </a:lnTo>
                  <a:lnTo>
                    <a:pt x="5397" y="3518"/>
                  </a:lnTo>
                  <a:lnTo>
                    <a:pt x="5418" y="3530"/>
                  </a:lnTo>
                  <a:lnTo>
                    <a:pt x="5423" y="3533"/>
                  </a:lnTo>
                  <a:lnTo>
                    <a:pt x="5443" y="3546"/>
                  </a:lnTo>
                  <a:lnTo>
                    <a:pt x="5447" y="3549"/>
                  </a:lnTo>
                  <a:lnTo>
                    <a:pt x="5467" y="3563"/>
                  </a:lnTo>
                  <a:lnTo>
                    <a:pt x="5471" y="3566"/>
                  </a:lnTo>
                  <a:lnTo>
                    <a:pt x="5490" y="3581"/>
                  </a:lnTo>
                  <a:lnTo>
                    <a:pt x="5495" y="3584"/>
                  </a:lnTo>
                  <a:lnTo>
                    <a:pt x="5513" y="3600"/>
                  </a:lnTo>
                  <a:lnTo>
                    <a:pt x="5517" y="3603"/>
                  </a:lnTo>
                  <a:lnTo>
                    <a:pt x="5535" y="3619"/>
                  </a:lnTo>
                  <a:lnTo>
                    <a:pt x="5539" y="3623"/>
                  </a:lnTo>
                  <a:lnTo>
                    <a:pt x="5556" y="3640"/>
                  </a:lnTo>
                  <a:lnTo>
                    <a:pt x="5560" y="3644"/>
                  </a:lnTo>
                  <a:lnTo>
                    <a:pt x="5577" y="3661"/>
                  </a:lnTo>
                  <a:lnTo>
                    <a:pt x="5581" y="3665"/>
                  </a:lnTo>
                  <a:lnTo>
                    <a:pt x="5597" y="3683"/>
                  </a:lnTo>
                  <a:lnTo>
                    <a:pt x="5600" y="3687"/>
                  </a:lnTo>
                  <a:lnTo>
                    <a:pt x="5616" y="3705"/>
                  </a:lnTo>
                  <a:lnTo>
                    <a:pt x="5619" y="3710"/>
                  </a:lnTo>
                  <a:lnTo>
                    <a:pt x="5634" y="3729"/>
                  </a:lnTo>
                  <a:lnTo>
                    <a:pt x="5637" y="3733"/>
                  </a:lnTo>
                  <a:lnTo>
                    <a:pt x="5651" y="3753"/>
                  </a:lnTo>
                  <a:lnTo>
                    <a:pt x="5654" y="3757"/>
                  </a:lnTo>
                  <a:lnTo>
                    <a:pt x="5667" y="3777"/>
                  </a:lnTo>
                  <a:lnTo>
                    <a:pt x="5670" y="3782"/>
                  </a:lnTo>
                  <a:lnTo>
                    <a:pt x="5682" y="3803"/>
                  </a:lnTo>
                  <a:lnTo>
                    <a:pt x="5685" y="3807"/>
                  </a:lnTo>
                  <a:lnTo>
                    <a:pt x="5697" y="3828"/>
                  </a:lnTo>
                  <a:lnTo>
                    <a:pt x="5700" y="3833"/>
                  </a:lnTo>
                  <a:lnTo>
                    <a:pt x="5710" y="3855"/>
                  </a:lnTo>
                  <a:lnTo>
                    <a:pt x="5713" y="3860"/>
                  </a:lnTo>
                  <a:lnTo>
                    <a:pt x="5723" y="3882"/>
                  </a:lnTo>
                  <a:lnTo>
                    <a:pt x="5725" y="3887"/>
                  </a:lnTo>
                  <a:lnTo>
                    <a:pt x="5734" y="3909"/>
                  </a:lnTo>
                  <a:lnTo>
                    <a:pt x="5736" y="3914"/>
                  </a:lnTo>
                  <a:lnTo>
                    <a:pt x="5744" y="3936"/>
                  </a:lnTo>
                  <a:lnTo>
                    <a:pt x="5746" y="3942"/>
                  </a:lnTo>
                  <a:lnTo>
                    <a:pt x="5754" y="3964"/>
                  </a:lnTo>
                  <a:lnTo>
                    <a:pt x="5755" y="3970"/>
                  </a:lnTo>
                  <a:lnTo>
                    <a:pt x="5762" y="3993"/>
                  </a:lnTo>
                  <a:lnTo>
                    <a:pt x="5764" y="3998"/>
                  </a:lnTo>
                  <a:lnTo>
                    <a:pt x="5769" y="4021"/>
                  </a:lnTo>
                  <a:lnTo>
                    <a:pt x="5771" y="4027"/>
                  </a:lnTo>
                  <a:lnTo>
                    <a:pt x="5775" y="4050"/>
                  </a:lnTo>
                  <a:lnTo>
                    <a:pt x="5777" y="4056"/>
                  </a:lnTo>
                  <a:lnTo>
                    <a:pt x="5781" y="4079"/>
                  </a:lnTo>
                  <a:lnTo>
                    <a:pt x="5781" y="4085"/>
                  </a:lnTo>
                  <a:lnTo>
                    <a:pt x="5785" y="4108"/>
                  </a:lnTo>
                  <a:lnTo>
                    <a:pt x="5785" y="4114"/>
                  </a:lnTo>
                  <a:lnTo>
                    <a:pt x="5788" y="4138"/>
                  </a:lnTo>
                  <a:lnTo>
                    <a:pt x="5788" y="4144"/>
                  </a:lnTo>
                  <a:lnTo>
                    <a:pt x="5789" y="4167"/>
                  </a:lnTo>
                  <a:lnTo>
                    <a:pt x="5790" y="4173"/>
                  </a:lnTo>
                  <a:close/>
                  <a:moveTo>
                    <a:pt x="5490" y="4218"/>
                  </a:moveTo>
                  <a:lnTo>
                    <a:pt x="5490" y="4200"/>
                  </a:lnTo>
                  <a:lnTo>
                    <a:pt x="5490" y="4182"/>
                  </a:lnTo>
                  <a:lnTo>
                    <a:pt x="5489" y="4163"/>
                  </a:lnTo>
                  <a:lnTo>
                    <a:pt x="5487" y="4145"/>
                  </a:lnTo>
                  <a:lnTo>
                    <a:pt x="5484" y="4127"/>
                  </a:lnTo>
                  <a:lnTo>
                    <a:pt x="5481" y="4109"/>
                  </a:lnTo>
                  <a:lnTo>
                    <a:pt x="5478" y="4091"/>
                  </a:lnTo>
                  <a:lnTo>
                    <a:pt x="5473" y="4073"/>
                  </a:lnTo>
                  <a:lnTo>
                    <a:pt x="5468" y="4056"/>
                  </a:lnTo>
                  <a:lnTo>
                    <a:pt x="5462" y="4038"/>
                  </a:lnTo>
                  <a:lnTo>
                    <a:pt x="5456" y="4021"/>
                  </a:lnTo>
                  <a:lnTo>
                    <a:pt x="5449" y="4004"/>
                  </a:lnTo>
                  <a:lnTo>
                    <a:pt x="5441" y="3987"/>
                  </a:lnTo>
                  <a:lnTo>
                    <a:pt x="5433" y="3971"/>
                  </a:lnTo>
                  <a:lnTo>
                    <a:pt x="5424" y="3955"/>
                  </a:lnTo>
                  <a:lnTo>
                    <a:pt x="5415" y="3939"/>
                  </a:lnTo>
                  <a:lnTo>
                    <a:pt x="5405" y="3924"/>
                  </a:lnTo>
                  <a:lnTo>
                    <a:pt x="5394" y="3909"/>
                  </a:lnTo>
                  <a:lnTo>
                    <a:pt x="5383" y="3895"/>
                  </a:lnTo>
                  <a:lnTo>
                    <a:pt x="5371" y="3881"/>
                  </a:lnTo>
                  <a:lnTo>
                    <a:pt x="5359" y="3867"/>
                  </a:lnTo>
                  <a:lnTo>
                    <a:pt x="5346" y="3854"/>
                  </a:lnTo>
                  <a:lnTo>
                    <a:pt x="5333" y="3841"/>
                  </a:lnTo>
                  <a:lnTo>
                    <a:pt x="5319" y="3829"/>
                  </a:lnTo>
                  <a:lnTo>
                    <a:pt x="5305" y="3817"/>
                  </a:lnTo>
                  <a:lnTo>
                    <a:pt x="5291" y="3806"/>
                  </a:lnTo>
                  <a:lnTo>
                    <a:pt x="5276" y="3795"/>
                  </a:lnTo>
                  <a:lnTo>
                    <a:pt x="5261" y="3785"/>
                  </a:lnTo>
                  <a:lnTo>
                    <a:pt x="5245" y="3776"/>
                  </a:lnTo>
                  <a:lnTo>
                    <a:pt x="5229" y="3767"/>
                  </a:lnTo>
                  <a:lnTo>
                    <a:pt x="5213" y="3759"/>
                  </a:lnTo>
                  <a:lnTo>
                    <a:pt x="5196" y="3751"/>
                  </a:lnTo>
                  <a:lnTo>
                    <a:pt x="5179" y="3744"/>
                  </a:lnTo>
                  <a:lnTo>
                    <a:pt x="5162" y="3738"/>
                  </a:lnTo>
                  <a:lnTo>
                    <a:pt x="5144" y="3732"/>
                  </a:lnTo>
                  <a:lnTo>
                    <a:pt x="5127" y="3727"/>
                  </a:lnTo>
                  <a:lnTo>
                    <a:pt x="5109" y="3722"/>
                  </a:lnTo>
                  <a:lnTo>
                    <a:pt x="5091" y="3719"/>
                  </a:lnTo>
                  <a:lnTo>
                    <a:pt x="5073" y="3716"/>
                  </a:lnTo>
                  <a:lnTo>
                    <a:pt x="5055" y="3713"/>
                  </a:lnTo>
                  <a:lnTo>
                    <a:pt x="5037" y="3711"/>
                  </a:lnTo>
                  <a:lnTo>
                    <a:pt x="5018" y="3710"/>
                  </a:lnTo>
                  <a:lnTo>
                    <a:pt x="5000" y="3710"/>
                  </a:lnTo>
                  <a:lnTo>
                    <a:pt x="4982" y="3710"/>
                  </a:lnTo>
                  <a:lnTo>
                    <a:pt x="4963" y="3711"/>
                  </a:lnTo>
                  <a:lnTo>
                    <a:pt x="4945" y="3713"/>
                  </a:lnTo>
                  <a:lnTo>
                    <a:pt x="4927" y="3716"/>
                  </a:lnTo>
                  <a:lnTo>
                    <a:pt x="4909" y="3719"/>
                  </a:lnTo>
                  <a:lnTo>
                    <a:pt x="4891" y="3722"/>
                  </a:lnTo>
                  <a:lnTo>
                    <a:pt x="4873" y="3727"/>
                  </a:lnTo>
                  <a:lnTo>
                    <a:pt x="4856" y="3732"/>
                  </a:lnTo>
                  <a:lnTo>
                    <a:pt x="4838" y="3738"/>
                  </a:lnTo>
                  <a:lnTo>
                    <a:pt x="4821" y="3744"/>
                  </a:lnTo>
                  <a:lnTo>
                    <a:pt x="4804" y="3751"/>
                  </a:lnTo>
                  <a:lnTo>
                    <a:pt x="4787" y="3759"/>
                  </a:lnTo>
                  <a:lnTo>
                    <a:pt x="4771" y="3767"/>
                  </a:lnTo>
                  <a:lnTo>
                    <a:pt x="4755" y="3776"/>
                  </a:lnTo>
                  <a:lnTo>
                    <a:pt x="4739" y="3785"/>
                  </a:lnTo>
                  <a:lnTo>
                    <a:pt x="4724" y="3795"/>
                  </a:lnTo>
                  <a:lnTo>
                    <a:pt x="4709" y="3806"/>
                  </a:lnTo>
                  <a:lnTo>
                    <a:pt x="4695" y="3817"/>
                  </a:lnTo>
                  <a:lnTo>
                    <a:pt x="4681" y="3829"/>
                  </a:lnTo>
                  <a:lnTo>
                    <a:pt x="4667" y="3841"/>
                  </a:lnTo>
                  <a:lnTo>
                    <a:pt x="4654" y="3854"/>
                  </a:lnTo>
                  <a:lnTo>
                    <a:pt x="4641" y="3867"/>
                  </a:lnTo>
                  <a:lnTo>
                    <a:pt x="4629" y="3881"/>
                  </a:lnTo>
                  <a:lnTo>
                    <a:pt x="4617" y="3895"/>
                  </a:lnTo>
                  <a:lnTo>
                    <a:pt x="4606" y="3909"/>
                  </a:lnTo>
                  <a:lnTo>
                    <a:pt x="4595" y="3924"/>
                  </a:lnTo>
                  <a:lnTo>
                    <a:pt x="4585" y="3939"/>
                  </a:lnTo>
                  <a:lnTo>
                    <a:pt x="4576" y="3955"/>
                  </a:lnTo>
                  <a:lnTo>
                    <a:pt x="4567" y="3971"/>
                  </a:lnTo>
                  <a:lnTo>
                    <a:pt x="4559" y="3987"/>
                  </a:lnTo>
                  <a:lnTo>
                    <a:pt x="4551" y="4004"/>
                  </a:lnTo>
                  <a:lnTo>
                    <a:pt x="4544" y="4021"/>
                  </a:lnTo>
                  <a:lnTo>
                    <a:pt x="4538" y="4038"/>
                  </a:lnTo>
                  <a:lnTo>
                    <a:pt x="4532" y="4056"/>
                  </a:lnTo>
                  <a:lnTo>
                    <a:pt x="4527" y="4073"/>
                  </a:lnTo>
                  <a:lnTo>
                    <a:pt x="4522" y="4091"/>
                  </a:lnTo>
                  <a:lnTo>
                    <a:pt x="4519" y="4109"/>
                  </a:lnTo>
                  <a:lnTo>
                    <a:pt x="4516" y="4127"/>
                  </a:lnTo>
                  <a:lnTo>
                    <a:pt x="4513" y="4145"/>
                  </a:lnTo>
                  <a:lnTo>
                    <a:pt x="4511" y="4163"/>
                  </a:lnTo>
                  <a:lnTo>
                    <a:pt x="4510" y="4182"/>
                  </a:lnTo>
                  <a:lnTo>
                    <a:pt x="4510" y="4200"/>
                  </a:lnTo>
                  <a:lnTo>
                    <a:pt x="4510" y="4218"/>
                  </a:lnTo>
                  <a:lnTo>
                    <a:pt x="4511" y="4237"/>
                  </a:lnTo>
                  <a:lnTo>
                    <a:pt x="4513" y="4255"/>
                  </a:lnTo>
                  <a:lnTo>
                    <a:pt x="4516" y="4273"/>
                  </a:lnTo>
                  <a:lnTo>
                    <a:pt x="4519" y="4291"/>
                  </a:lnTo>
                  <a:lnTo>
                    <a:pt x="4522" y="4309"/>
                  </a:lnTo>
                  <a:lnTo>
                    <a:pt x="4527" y="4327"/>
                  </a:lnTo>
                  <a:lnTo>
                    <a:pt x="4532" y="4344"/>
                  </a:lnTo>
                  <a:lnTo>
                    <a:pt x="4538" y="4362"/>
                  </a:lnTo>
                  <a:lnTo>
                    <a:pt x="4544" y="4379"/>
                  </a:lnTo>
                  <a:lnTo>
                    <a:pt x="4551" y="4396"/>
                  </a:lnTo>
                  <a:lnTo>
                    <a:pt x="4559" y="4413"/>
                  </a:lnTo>
                  <a:lnTo>
                    <a:pt x="4567" y="4429"/>
                  </a:lnTo>
                  <a:lnTo>
                    <a:pt x="4576" y="4445"/>
                  </a:lnTo>
                  <a:lnTo>
                    <a:pt x="4585" y="4461"/>
                  </a:lnTo>
                  <a:lnTo>
                    <a:pt x="4595" y="4476"/>
                  </a:lnTo>
                  <a:lnTo>
                    <a:pt x="4606" y="4491"/>
                  </a:lnTo>
                  <a:lnTo>
                    <a:pt x="4617" y="4505"/>
                  </a:lnTo>
                  <a:lnTo>
                    <a:pt x="4629" y="4519"/>
                  </a:lnTo>
                  <a:lnTo>
                    <a:pt x="4641" y="4533"/>
                  </a:lnTo>
                  <a:lnTo>
                    <a:pt x="4654" y="4546"/>
                  </a:lnTo>
                  <a:lnTo>
                    <a:pt x="4667" y="4559"/>
                  </a:lnTo>
                  <a:lnTo>
                    <a:pt x="4681" y="4571"/>
                  </a:lnTo>
                  <a:lnTo>
                    <a:pt x="4695" y="4583"/>
                  </a:lnTo>
                  <a:lnTo>
                    <a:pt x="4709" y="4594"/>
                  </a:lnTo>
                  <a:lnTo>
                    <a:pt x="4724" y="4605"/>
                  </a:lnTo>
                  <a:lnTo>
                    <a:pt x="4739" y="4615"/>
                  </a:lnTo>
                  <a:lnTo>
                    <a:pt x="4755" y="4624"/>
                  </a:lnTo>
                  <a:lnTo>
                    <a:pt x="4771" y="4633"/>
                  </a:lnTo>
                  <a:lnTo>
                    <a:pt x="4787" y="4641"/>
                  </a:lnTo>
                  <a:lnTo>
                    <a:pt x="4804" y="4649"/>
                  </a:lnTo>
                  <a:lnTo>
                    <a:pt x="4821" y="4656"/>
                  </a:lnTo>
                  <a:lnTo>
                    <a:pt x="4828" y="4659"/>
                  </a:lnTo>
                  <a:lnTo>
                    <a:pt x="4848" y="4642"/>
                  </a:lnTo>
                  <a:lnTo>
                    <a:pt x="4875" y="4623"/>
                  </a:lnTo>
                  <a:lnTo>
                    <a:pt x="4904" y="4609"/>
                  </a:lnTo>
                  <a:lnTo>
                    <a:pt x="4935" y="4599"/>
                  </a:lnTo>
                  <a:lnTo>
                    <a:pt x="4967" y="4592"/>
                  </a:lnTo>
                  <a:lnTo>
                    <a:pt x="5000" y="4590"/>
                  </a:lnTo>
                  <a:lnTo>
                    <a:pt x="5033" y="4592"/>
                  </a:lnTo>
                  <a:lnTo>
                    <a:pt x="5065" y="4599"/>
                  </a:lnTo>
                  <a:lnTo>
                    <a:pt x="5096" y="4609"/>
                  </a:lnTo>
                  <a:lnTo>
                    <a:pt x="5125" y="4623"/>
                  </a:lnTo>
                  <a:lnTo>
                    <a:pt x="5152" y="4642"/>
                  </a:lnTo>
                  <a:lnTo>
                    <a:pt x="5172" y="4659"/>
                  </a:lnTo>
                  <a:lnTo>
                    <a:pt x="5179" y="4656"/>
                  </a:lnTo>
                  <a:lnTo>
                    <a:pt x="5196" y="4649"/>
                  </a:lnTo>
                  <a:lnTo>
                    <a:pt x="5213" y="4641"/>
                  </a:lnTo>
                  <a:lnTo>
                    <a:pt x="5229" y="4633"/>
                  </a:lnTo>
                  <a:lnTo>
                    <a:pt x="5245" y="4624"/>
                  </a:lnTo>
                  <a:lnTo>
                    <a:pt x="5261" y="4615"/>
                  </a:lnTo>
                  <a:lnTo>
                    <a:pt x="5276" y="4605"/>
                  </a:lnTo>
                  <a:lnTo>
                    <a:pt x="5291" y="4594"/>
                  </a:lnTo>
                  <a:lnTo>
                    <a:pt x="5305" y="4583"/>
                  </a:lnTo>
                  <a:lnTo>
                    <a:pt x="5319" y="4571"/>
                  </a:lnTo>
                  <a:lnTo>
                    <a:pt x="5333" y="4559"/>
                  </a:lnTo>
                  <a:lnTo>
                    <a:pt x="5346" y="4546"/>
                  </a:lnTo>
                  <a:lnTo>
                    <a:pt x="5359" y="4533"/>
                  </a:lnTo>
                  <a:lnTo>
                    <a:pt x="5371" y="4519"/>
                  </a:lnTo>
                  <a:lnTo>
                    <a:pt x="5383" y="4505"/>
                  </a:lnTo>
                  <a:lnTo>
                    <a:pt x="5394" y="4491"/>
                  </a:lnTo>
                  <a:lnTo>
                    <a:pt x="5405" y="4476"/>
                  </a:lnTo>
                  <a:lnTo>
                    <a:pt x="5415" y="4461"/>
                  </a:lnTo>
                  <a:lnTo>
                    <a:pt x="5424" y="4445"/>
                  </a:lnTo>
                  <a:lnTo>
                    <a:pt x="5433" y="4429"/>
                  </a:lnTo>
                  <a:lnTo>
                    <a:pt x="5441" y="4413"/>
                  </a:lnTo>
                  <a:lnTo>
                    <a:pt x="5449" y="4396"/>
                  </a:lnTo>
                  <a:lnTo>
                    <a:pt x="5456" y="4379"/>
                  </a:lnTo>
                  <a:lnTo>
                    <a:pt x="5462" y="4362"/>
                  </a:lnTo>
                  <a:lnTo>
                    <a:pt x="5468" y="4344"/>
                  </a:lnTo>
                  <a:lnTo>
                    <a:pt x="5473" y="4327"/>
                  </a:lnTo>
                  <a:lnTo>
                    <a:pt x="5478" y="4309"/>
                  </a:lnTo>
                  <a:lnTo>
                    <a:pt x="5481" y="4291"/>
                  </a:lnTo>
                  <a:lnTo>
                    <a:pt x="5484" y="4273"/>
                  </a:lnTo>
                  <a:lnTo>
                    <a:pt x="5487" y="4255"/>
                  </a:lnTo>
                  <a:lnTo>
                    <a:pt x="5489" y="4237"/>
                  </a:lnTo>
                  <a:lnTo>
                    <a:pt x="5490" y="42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DDD60BB1-39D2-4BD8-ABF9-A913A01A1639}"/>
              </a:ext>
            </a:extLst>
          </p:cNvPr>
          <p:cNvGrpSpPr/>
          <p:nvPr/>
        </p:nvGrpSpPr>
        <p:grpSpPr>
          <a:xfrm>
            <a:off x="2962542" y="1759949"/>
            <a:ext cx="633600" cy="633600"/>
            <a:chOff x="2962542" y="1759949"/>
            <a:chExt cx="633600" cy="633600"/>
          </a:xfrm>
          <a:solidFill>
            <a:schemeClr val="bg1"/>
          </a:solidFill>
        </p:grpSpPr>
        <p:sp>
          <p:nvSpPr>
            <p:cNvPr id="238" name="Google Shape;2909;p25">
              <a:extLst>
                <a:ext uri="{FF2B5EF4-FFF2-40B4-BE49-F238E27FC236}">
                  <a16:creationId xmlns:a16="http://schemas.microsoft.com/office/drawing/2014/main" id="{CEED1020-1BC0-4EBE-912F-4C4BB4C91EA6}"/>
                </a:ext>
              </a:extLst>
            </p:cNvPr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47" y="5000"/>
                  </a:moveTo>
                  <a:lnTo>
                    <a:pt x="6946" y="5073"/>
                  </a:lnTo>
                  <a:lnTo>
                    <a:pt x="6942" y="5146"/>
                  </a:lnTo>
                  <a:lnTo>
                    <a:pt x="6935" y="5219"/>
                  </a:lnTo>
                  <a:lnTo>
                    <a:pt x="6925" y="5291"/>
                  </a:lnTo>
                  <a:lnTo>
                    <a:pt x="6913" y="5362"/>
                  </a:lnTo>
                  <a:lnTo>
                    <a:pt x="6898" y="5433"/>
                  </a:lnTo>
                  <a:lnTo>
                    <a:pt x="6881" y="5504"/>
                  </a:lnTo>
                  <a:lnTo>
                    <a:pt x="6861" y="5573"/>
                  </a:lnTo>
                  <a:lnTo>
                    <a:pt x="6838" y="5642"/>
                  </a:lnTo>
                  <a:lnTo>
                    <a:pt x="6813" y="5710"/>
                  </a:lnTo>
                  <a:lnTo>
                    <a:pt x="6785" y="5778"/>
                  </a:lnTo>
                  <a:lnTo>
                    <a:pt x="6754" y="5844"/>
                  </a:lnTo>
                  <a:lnTo>
                    <a:pt x="6721" y="5909"/>
                  </a:lnTo>
                  <a:lnTo>
                    <a:pt x="6686" y="5973"/>
                  </a:lnTo>
                  <a:lnTo>
                    <a:pt x="6648" y="6036"/>
                  </a:lnTo>
                  <a:lnTo>
                    <a:pt x="6608" y="6097"/>
                  </a:lnTo>
                  <a:lnTo>
                    <a:pt x="6566" y="6156"/>
                  </a:lnTo>
                  <a:lnTo>
                    <a:pt x="6522" y="6214"/>
                  </a:lnTo>
                  <a:lnTo>
                    <a:pt x="6475" y="6270"/>
                  </a:lnTo>
                  <a:lnTo>
                    <a:pt x="6427" y="6324"/>
                  </a:lnTo>
                  <a:lnTo>
                    <a:pt x="6376" y="6376"/>
                  </a:lnTo>
                  <a:lnTo>
                    <a:pt x="6324" y="6427"/>
                  </a:lnTo>
                  <a:lnTo>
                    <a:pt x="6270" y="6475"/>
                  </a:lnTo>
                  <a:lnTo>
                    <a:pt x="6214" y="6522"/>
                  </a:lnTo>
                  <a:lnTo>
                    <a:pt x="6156" y="6566"/>
                  </a:lnTo>
                  <a:lnTo>
                    <a:pt x="6097" y="6608"/>
                  </a:lnTo>
                  <a:lnTo>
                    <a:pt x="6036" y="6648"/>
                  </a:lnTo>
                  <a:lnTo>
                    <a:pt x="5973" y="6686"/>
                  </a:lnTo>
                  <a:lnTo>
                    <a:pt x="5909" y="6721"/>
                  </a:lnTo>
                  <a:lnTo>
                    <a:pt x="5844" y="6754"/>
                  </a:lnTo>
                  <a:lnTo>
                    <a:pt x="5778" y="6785"/>
                  </a:lnTo>
                  <a:lnTo>
                    <a:pt x="5710" y="6813"/>
                  </a:lnTo>
                  <a:lnTo>
                    <a:pt x="5642" y="6838"/>
                  </a:lnTo>
                  <a:lnTo>
                    <a:pt x="5573" y="6861"/>
                  </a:lnTo>
                  <a:lnTo>
                    <a:pt x="5504" y="6881"/>
                  </a:lnTo>
                  <a:lnTo>
                    <a:pt x="5433" y="6898"/>
                  </a:lnTo>
                  <a:lnTo>
                    <a:pt x="5362" y="6913"/>
                  </a:lnTo>
                  <a:lnTo>
                    <a:pt x="5291" y="6925"/>
                  </a:lnTo>
                  <a:lnTo>
                    <a:pt x="5219" y="6935"/>
                  </a:lnTo>
                  <a:lnTo>
                    <a:pt x="5146" y="6942"/>
                  </a:lnTo>
                  <a:lnTo>
                    <a:pt x="5073" y="6946"/>
                  </a:lnTo>
                  <a:lnTo>
                    <a:pt x="5000" y="6947"/>
                  </a:lnTo>
                  <a:lnTo>
                    <a:pt x="4927" y="6946"/>
                  </a:lnTo>
                  <a:lnTo>
                    <a:pt x="4854" y="6942"/>
                  </a:lnTo>
                  <a:lnTo>
                    <a:pt x="4781" y="6935"/>
                  </a:lnTo>
                  <a:lnTo>
                    <a:pt x="4709" y="6925"/>
                  </a:lnTo>
                  <a:lnTo>
                    <a:pt x="4638" y="6913"/>
                  </a:lnTo>
                  <a:lnTo>
                    <a:pt x="4567" y="6898"/>
                  </a:lnTo>
                  <a:lnTo>
                    <a:pt x="4496" y="6881"/>
                  </a:lnTo>
                  <a:lnTo>
                    <a:pt x="4427" y="6861"/>
                  </a:lnTo>
                  <a:lnTo>
                    <a:pt x="4358" y="6838"/>
                  </a:lnTo>
                  <a:lnTo>
                    <a:pt x="4290" y="6813"/>
                  </a:lnTo>
                  <a:lnTo>
                    <a:pt x="4222" y="6785"/>
                  </a:lnTo>
                  <a:lnTo>
                    <a:pt x="4156" y="6754"/>
                  </a:lnTo>
                  <a:lnTo>
                    <a:pt x="4091" y="6721"/>
                  </a:lnTo>
                  <a:lnTo>
                    <a:pt x="4027" y="6686"/>
                  </a:lnTo>
                  <a:lnTo>
                    <a:pt x="3964" y="6648"/>
                  </a:lnTo>
                  <a:lnTo>
                    <a:pt x="3903" y="6608"/>
                  </a:lnTo>
                  <a:lnTo>
                    <a:pt x="3844" y="6566"/>
                  </a:lnTo>
                  <a:lnTo>
                    <a:pt x="3786" y="6522"/>
                  </a:lnTo>
                  <a:lnTo>
                    <a:pt x="3730" y="6475"/>
                  </a:lnTo>
                  <a:lnTo>
                    <a:pt x="3676" y="6427"/>
                  </a:lnTo>
                  <a:lnTo>
                    <a:pt x="3624" y="6376"/>
                  </a:lnTo>
                  <a:lnTo>
                    <a:pt x="3573" y="6324"/>
                  </a:lnTo>
                  <a:lnTo>
                    <a:pt x="3525" y="6270"/>
                  </a:lnTo>
                  <a:lnTo>
                    <a:pt x="3478" y="6214"/>
                  </a:lnTo>
                  <a:lnTo>
                    <a:pt x="3434" y="6156"/>
                  </a:lnTo>
                  <a:lnTo>
                    <a:pt x="3392" y="6097"/>
                  </a:lnTo>
                  <a:lnTo>
                    <a:pt x="3352" y="6036"/>
                  </a:lnTo>
                  <a:lnTo>
                    <a:pt x="3314" y="5973"/>
                  </a:lnTo>
                  <a:lnTo>
                    <a:pt x="3279" y="5909"/>
                  </a:lnTo>
                  <a:lnTo>
                    <a:pt x="3246" y="5844"/>
                  </a:lnTo>
                  <a:lnTo>
                    <a:pt x="3215" y="5778"/>
                  </a:lnTo>
                  <a:lnTo>
                    <a:pt x="3187" y="5710"/>
                  </a:lnTo>
                  <a:lnTo>
                    <a:pt x="3162" y="5642"/>
                  </a:lnTo>
                  <a:lnTo>
                    <a:pt x="3139" y="5573"/>
                  </a:lnTo>
                  <a:lnTo>
                    <a:pt x="3119" y="5504"/>
                  </a:lnTo>
                  <a:lnTo>
                    <a:pt x="3102" y="5433"/>
                  </a:lnTo>
                  <a:lnTo>
                    <a:pt x="3087" y="5362"/>
                  </a:lnTo>
                  <a:lnTo>
                    <a:pt x="3075" y="5291"/>
                  </a:lnTo>
                  <a:lnTo>
                    <a:pt x="3065" y="5219"/>
                  </a:lnTo>
                  <a:lnTo>
                    <a:pt x="3058" y="5146"/>
                  </a:lnTo>
                  <a:lnTo>
                    <a:pt x="3054" y="5073"/>
                  </a:lnTo>
                  <a:lnTo>
                    <a:pt x="3053" y="5000"/>
                  </a:lnTo>
                  <a:lnTo>
                    <a:pt x="3054" y="4927"/>
                  </a:lnTo>
                  <a:lnTo>
                    <a:pt x="3058" y="4854"/>
                  </a:lnTo>
                  <a:lnTo>
                    <a:pt x="3065" y="4781"/>
                  </a:lnTo>
                  <a:lnTo>
                    <a:pt x="3075" y="4709"/>
                  </a:lnTo>
                  <a:lnTo>
                    <a:pt x="3087" y="4638"/>
                  </a:lnTo>
                  <a:lnTo>
                    <a:pt x="3102" y="4567"/>
                  </a:lnTo>
                  <a:lnTo>
                    <a:pt x="3119" y="4496"/>
                  </a:lnTo>
                  <a:lnTo>
                    <a:pt x="3139" y="4427"/>
                  </a:lnTo>
                  <a:lnTo>
                    <a:pt x="3162" y="4358"/>
                  </a:lnTo>
                  <a:lnTo>
                    <a:pt x="3187" y="4290"/>
                  </a:lnTo>
                  <a:lnTo>
                    <a:pt x="3215" y="4222"/>
                  </a:lnTo>
                  <a:lnTo>
                    <a:pt x="3246" y="4156"/>
                  </a:lnTo>
                  <a:lnTo>
                    <a:pt x="3279" y="4091"/>
                  </a:lnTo>
                  <a:lnTo>
                    <a:pt x="3314" y="4027"/>
                  </a:lnTo>
                  <a:lnTo>
                    <a:pt x="3352" y="3964"/>
                  </a:lnTo>
                  <a:lnTo>
                    <a:pt x="3392" y="3903"/>
                  </a:lnTo>
                  <a:lnTo>
                    <a:pt x="3434" y="3844"/>
                  </a:lnTo>
                  <a:lnTo>
                    <a:pt x="3478" y="3786"/>
                  </a:lnTo>
                  <a:lnTo>
                    <a:pt x="3525" y="3730"/>
                  </a:lnTo>
                  <a:lnTo>
                    <a:pt x="3573" y="3676"/>
                  </a:lnTo>
                  <a:lnTo>
                    <a:pt x="3624" y="3624"/>
                  </a:lnTo>
                  <a:lnTo>
                    <a:pt x="3676" y="3573"/>
                  </a:lnTo>
                  <a:lnTo>
                    <a:pt x="3730" y="3525"/>
                  </a:lnTo>
                  <a:lnTo>
                    <a:pt x="3786" y="3478"/>
                  </a:lnTo>
                  <a:lnTo>
                    <a:pt x="3844" y="3434"/>
                  </a:lnTo>
                  <a:lnTo>
                    <a:pt x="3903" y="3392"/>
                  </a:lnTo>
                  <a:lnTo>
                    <a:pt x="3964" y="3352"/>
                  </a:lnTo>
                  <a:lnTo>
                    <a:pt x="4027" y="3314"/>
                  </a:lnTo>
                  <a:lnTo>
                    <a:pt x="4091" y="3279"/>
                  </a:lnTo>
                  <a:lnTo>
                    <a:pt x="4156" y="3246"/>
                  </a:lnTo>
                  <a:lnTo>
                    <a:pt x="4222" y="3215"/>
                  </a:lnTo>
                  <a:lnTo>
                    <a:pt x="4290" y="3187"/>
                  </a:lnTo>
                  <a:lnTo>
                    <a:pt x="4358" y="3162"/>
                  </a:lnTo>
                  <a:lnTo>
                    <a:pt x="4427" y="3139"/>
                  </a:lnTo>
                  <a:lnTo>
                    <a:pt x="4496" y="3119"/>
                  </a:lnTo>
                  <a:lnTo>
                    <a:pt x="4567" y="3102"/>
                  </a:lnTo>
                  <a:lnTo>
                    <a:pt x="4638" y="3087"/>
                  </a:lnTo>
                  <a:lnTo>
                    <a:pt x="4709" y="3075"/>
                  </a:lnTo>
                  <a:lnTo>
                    <a:pt x="4781" y="3065"/>
                  </a:lnTo>
                  <a:lnTo>
                    <a:pt x="4854" y="3058"/>
                  </a:lnTo>
                  <a:lnTo>
                    <a:pt x="4927" y="3054"/>
                  </a:lnTo>
                  <a:lnTo>
                    <a:pt x="5000" y="3053"/>
                  </a:lnTo>
                  <a:lnTo>
                    <a:pt x="5073" y="3054"/>
                  </a:lnTo>
                  <a:lnTo>
                    <a:pt x="5146" y="3058"/>
                  </a:lnTo>
                  <a:lnTo>
                    <a:pt x="5219" y="3065"/>
                  </a:lnTo>
                  <a:lnTo>
                    <a:pt x="5291" y="3075"/>
                  </a:lnTo>
                  <a:lnTo>
                    <a:pt x="5362" y="3087"/>
                  </a:lnTo>
                  <a:lnTo>
                    <a:pt x="5433" y="3102"/>
                  </a:lnTo>
                  <a:lnTo>
                    <a:pt x="5504" y="3119"/>
                  </a:lnTo>
                  <a:lnTo>
                    <a:pt x="5573" y="3139"/>
                  </a:lnTo>
                  <a:lnTo>
                    <a:pt x="5642" y="3162"/>
                  </a:lnTo>
                  <a:lnTo>
                    <a:pt x="5710" y="3187"/>
                  </a:lnTo>
                  <a:lnTo>
                    <a:pt x="5778" y="3215"/>
                  </a:lnTo>
                  <a:lnTo>
                    <a:pt x="5844" y="3246"/>
                  </a:lnTo>
                  <a:lnTo>
                    <a:pt x="5909" y="3279"/>
                  </a:lnTo>
                  <a:lnTo>
                    <a:pt x="5973" y="3314"/>
                  </a:lnTo>
                  <a:lnTo>
                    <a:pt x="6036" y="3352"/>
                  </a:lnTo>
                  <a:lnTo>
                    <a:pt x="6097" y="3392"/>
                  </a:lnTo>
                  <a:lnTo>
                    <a:pt x="6156" y="3434"/>
                  </a:lnTo>
                  <a:lnTo>
                    <a:pt x="6214" y="3478"/>
                  </a:lnTo>
                  <a:lnTo>
                    <a:pt x="6270" y="3525"/>
                  </a:lnTo>
                  <a:lnTo>
                    <a:pt x="6324" y="3573"/>
                  </a:lnTo>
                  <a:lnTo>
                    <a:pt x="6376" y="3624"/>
                  </a:lnTo>
                  <a:lnTo>
                    <a:pt x="6427" y="3676"/>
                  </a:lnTo>
                  <a:lnTo>
                    <a:pt x="6475" y="3730"/>
                  </a:lnTo>
                  <a:lnTo>
                    <a:pt x="6522" y="3786"/>
                  </a:lnTo>
                  <a:lnTo>
                    <a:pt x="6566" y="3844"/>
                  </a:lnTo>
                  <a:lnTo>
                    <a:pt x="6608" y="3903"/>
                  </a:lnTo>
                  <a:lnTo>
                    <a:pt x="6648" y="3964"/>
                  </a:lnTo>
                  <a:lnTo>
                    <a:pt x="6686" y="4027"/>
                  </a:lnTo>
                  <a:lnTo>
                    <a:pt x="6721" y="4091"/>
                  </a:lnTo>
                  <a:lnTo>
                    <a:pt x="6754" y="4156"/>
                  </a:lnTo>
                  <a:lnTo>
                    <a:pt x="6785" y="4222"/>
                  </a:lnTo>
                  <a:lnTo>
                    <a:pt x="6813" y="4290"/>
                  </a:lnTo>
                  <a:lnTo>
                    <a:pt x="6838" y="4358"/>
                  </a:lnTo>
                  <a:lnTo>
                    <a:pt x="6861" y="4427"/>
                  </a:lnTo>
                  <a:lnTo>
                    <a:pt x="6881" y="4496"/>
                  </a:lnTo>
                  <a:lnTo>
                    <a:pt x="6898" y="4567"/>
                  </a:lnTo>
                  <a:lnTo>
                    <a:pt x="6913" y="4638"/>
                  </a:lnTo>
                  <a:lnTo>
                    <a:pt x="6925" y="4709"/>
                  </a:lnTo>
                  <a:lnTo>
                    <a:pt x="6935" y="4781"/>
                  </a:lnTo>
                  <a:lnTo>
                    <a:pt x="6942" y="4854"/>
                  </a:lnTo>
                  <a:lnTo>
                    <a:pt x="6946" y="4927"/>
                  </a:lnTo>
                  <a:lnTo>
                    <a:pt x="6947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910;p25">
              <a:extLst>
                <a:ext uri="{FF2B5EF4-FFF2-40B4-BE49-F238E27FC236}">
                  <a16:creationId xmlns:a16="http://schemas.microsoft.com/office/drawing/2014/main" id="{C7BAA852-594A-4B2D-9DA7-BE82EEDAA26A}"/>
                </a:ext>
              </a:extLst>
            </p:cNvPr>
            <p:cNvSpPr/>
            <p:nvPr/>
          </p:nvSpPr>
          <p:spPr>
            <a:xfrm>
              <a:off x="296254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5217"/>
                  </a:moveTo>
                  <a:lnTo>
                    <a:pt x="8746" y="5231"/>
                  </a:lnTo>
                  <a:lnTo>
                    <a:pt x="8715" y="5241"/>
                  </a:lnTo>
                  <a:lnTo>
                    <a:pt x="8683" y="5248"/>
                  </a:lnTo>
                  <a:lnTo>
                    <a:pt x="8650" y="5250"/>
                  </a:lnTo>
                  <a:lnTo>
                    <a:pt x="7677" y="5250"/>
                  </a:lnTo>
                  <a:lnTo>
                    <a:pt x="7644" y="5248"/>
                  </a:lnTo>
                  <a:lnTo>
                    <a:pt x="7612" y="5241"/>
                  </a:lnTo>
                  <a:lnTo>
                    <a:pt x="7581" y="5231"/>
                  </a:lnTo>
                  <a:lnTo>
                    <a:pt x="7552" y="5217"/>
                  </a:lnTo>
                  <a:lnTo>
                    <a:pt x="7525" y="5198"/>
                  </a:lnTo>
                  <a:lnTo>
                    <a:pt x="7500" y="5177"/>
                  </a:lnTo>
                  <a:lnTo>
                    <a:pt x="7479" y="5152"/>
                  </a:lnTo>
                  <a:lnTo>
                    <a:pt x="7460" y="5125"/>
                  </a:lnTo>
                  <a:lnTo>
                    <a:pt x="7446" y="5096"/>
                  </a:lnTo>
                  <a:lnTo>
                    <a:pt x="7436" y="5065"/>
                  </a:lnTo>
                  <a:lnTo>
                    <a:pt x="7429" y="5033"/>
                  </a:lnTo>
                  <a:lnTo>
                    <a:pt x="7427" y="5000"/>
                  </a:lnTo>
                  <a:lnTo>
                    <a:pt x="7429" y="4967"/>
                  </a:lnTo>
                  <a:lnTo>
                    <a:pt x="7436" y="4935"/>
                  </a:lnTo>
                  <a:lnTo>
                    <a:pt x="7446" y="4904"/>
                  </a:lnTo>
                  <a:lnTo>
                    <a:pt x="7460" y="4875"/>
                  </a:lnTo>
                  <a:lnTo>
                    <a:pt x="7479" y="4848"/>
                  </a:lnTo>
                  <a:lnTo>
                    <a:pt x="7500" y="4823"/>
                  </a:lnTo>
                  <a:lnTo>
                    <a:pt x="7525" y="4802"/>
                  </a:lnTo>
                  <a:lnTo>
                    <a:pt x="7552" y="4783"/>
                  </a:lnTo>
                  <a:lnTo>
                    <a:pt x="7581" y="4769"/>
                  </a:lnTo>
                  <a:lnTo>
                    <a:pt x="7612" y="4759"/>
                  </a:lnTo>
                  <a:lnTo>
                    <a:pt x="7644" y="4752"/>
                  </a:lnTo>
                  <a:lnTo>
                    <a:pt x="7677" y="4750"/>
                  </a:lnTo>
                  <a:lnTo>
                    <a:pt x="8650" y="4750"/>
                  </a:lnTo>
                  <a:lnTo>
                    <a:pt x="8683" y="4752"/>
                  </a:lnTo>
                  <a:lnTo>
                    <a:pt x="8715" y="4759"/>
                  </a:lnTo>
                  <a:lnTo>
                    <a:pt x="8746" y="4769"/>
                  </a:lnTo>
                  <a:lnTo>
                    <a:pt x="8775" y="4783"/>
                  </a:lnTo>
                  <a:lnTo>
                    <a:pt x="8802" y="4802"/>
                  </a:lnTo>
                  <a:lnTo>
                    <a:pt x="8827" y="4823"/>
                  </a:lnTo>
                  <a:lnTo>
                    <a:pt x="8848" y="4848"/>
                  </a:lnTo>
                  <a:lnTo>
                    <a:pt x="8867" y="4875"/>
                  </a:lnTo>
                  <a:lnTo>
                    <a:pt x="8881" y="4904"/>
                  </a:lnTo>
                  <a:lnTo>
                    <a:pt x="8891" y="4935"/>
                  </a:lnTo>
                  <a:lnTo>
                    <a:pt x="8898" y="4967"/>
                  </a:lnTo>
                  <a:lnTo>
                    <a:pt x="8900" y="5000"/>
                  </a:lnTo>
                  <a:lnTo>
                    <a:pt x="8898" y="5033"/>
                  </a:lnTo>
                  <a:lnTo>
                    <a:pt x="8891" y="5065"/>
                  </a:lnTo>
                  <a:lnTo>
                    <a:pt x="8881" y="5096"/>
                  </a:lnTo>
                  <a:lnTo>
                    <a:pt x="8867" y="5125"/>
                  </a:lnTo>
                  <a:lnTo>
                    <a:pt x="8848" y="5152"/>
                  </a:lnTo>
                  <a:lnTo>
                    <a:pt x="8827" y="5177"/>
                  </a:lnTo>
                  <a:lnTo>
                    <a:pt x="8802" y="5198"/>
                  </a:lnTo>
                  <a:lnTo>
                    <a:pt x="8775" y="5217"/>
                  </a:lnTo>
                  <a:close/>
                  <a:moveTo>
                    <a:pt x="8162" y="7075"/>
                  </a:moveTo>
                  <a:lnTo>
                    <a:pt x="8130" y="7073"/>
                  </a:lnTo>
                  <a:lnTo>
                    <a:pt x="8098" y="7066"/>
                  </a:lnTo>
                  <a:lnTo>
                    <a:pt x="8067" y="7056"/>
                  </a:lnTo>
                  <a:lnTo>
                    <a:pt x="8037" y="7041"/>
                  </a:lnTo>
                  <a:lnTo>
                    <a:pt x="7198" y="6554"/>
                  </a:lnTo>
                  <a:lnTo>
                    <a:pt x="7171" y="6536"/>
                  </a:lnTo>
                  <a:lnTo>
                    <a:pt x="7147" y="6514"/>
                  </a:lnTo>
                  <a:lnTo>
                    <a:pt x="7125" y="6490"/>
                  </a:lnTo>
                  <a:lnTo>
                    <a:pt x="7107" y="6462"/>
                  </a:lnTo>
                  <a:lnTo>
                    <a:pt x="7093" y="6433"/>
                  </a:lnTo>
                  <a:lnTo>
                    <a:pt x="7082" y="6402"/>
                  </a:lnTo>
                  <a:lnTo>
                    <a:pt x="7076" y="6370"/>
                  </a:lnTo>
                  <a:lnTo>
                    <a:pt x="7074" y="6337"/>
                  </a:lnTo>
                  <a:lnTo>
                    <a:pt x="7076" y="6305"/>
                  </a:lnTo>
                  <a:lnTo>
                    <a:pt x="7083" y="6273"/>
                  </a:lnTo>
                  <a:lnTo>
                    <a:pt x="7093" y="6242"/>
                  </a:lnTo>
                  <a:lnTo>
                    <a:pt x="7108" y="6212"/>
                  </a:lnTo>
                  <a:lnTo>
                    <a:pt x="7126" y="6185"/>
                  </a:lnTo>
                  <a:lnTo>
                    <a:pt x="7148" y="6161"/>
                  </a:lnTo>
                  <a:lnTo>
                    <a:pt x="7172" y="6139"/>
                  </a:lnTo>
                  <a:lnTo>
                    <a:pt x="7200" y="6121"/>
                  </a:lnTo>
                  <a:lnTo>
                    <a:pt x="7229" y="6107"/>
                  </a:lnTo>
                  <a:lnTo>
                    <a:pt x="7260" y="6096"/>
                  </a:lnTo>
                  <a:lnTo>
                    <a:pt x="7292" y="6090"/>
                  </a:lnTo>
                  <a:lnTo>
                    <a:pt x="7325" y="6088"/>
                  </a:lnTo>
                  <a:lnTo>
                    <a:pt x="7357" y="6090"/>
                  </a:lnTo>
                  <a:lnTo>
                    <a:pt x="7389" y="6097"/>
                  </a:lnTo>
                  <a:lnTo>
                    <a:pt x="7420" y="6107"/>
                  </a:lnTo>
                  <a:lnTo>
                    <a:pt x="7450" y="6122"/>
                  </a:lnTo>
                  <a:lnTo>
                    <a:pt x="8289" y="6609"/>
                  </a:lnTo>
                  <a:lnTo>
                    <a:pt x="8316" y="6627"/>
                  </a:lnTo>
                  <a:lnTo>
                    <a:pt x="8340" y="6649"/>
                  </a:lnTo>
                  <a:lnTo>
                    <a:pt x="8362" y="6673"/>
                  </a:lnTo>
                  <a:lnTo>
                    <a:pt x="8380" y="6701"/>
                  </a:lnTo>
                  <a:lnTo>
                    <a:pt x="8394" y="6730"/>
                  </a:lnTo>
                  <a:lnTo>
                    <a:pt x="8405" y="6761"/>
                  </a:lnTo>
                  <a:lnTo>
                    <a:pt x="8411" y="6793"/>
                  </a:lnTo>
                  <a:lnTo>
                    <a:pt x="8413" y="6826"/>
                  </a:lnTo>
                  <a:lnTo>
                    <a:pt x="8411" y="6858"/>
                  </a:lnTo>
                  <a:lnTo>
                    <a:pt x="8404" y="6890"/>
                  </a:lnTo>
                  <a:lnTo>
                    <a:pt x="8394" y="6921"/>
                  </a:lnTo>
                  <a:lnTo>
                    <a:pt x="8379" y="6951"/>
                  </a:lnTo>
                  <a:lnTo>
                    <a:pt x="8361" y="6978"/>
                  </a:lnTo>
                  <a:lnTo>
                    <a:pt x="8339" y="7002"/>
                  </a:lnTo>
                  <a:lnTo>
                    <a:pt x="8315" y="7024"/>
                  </a:lnTo>
                  <a:lnTo>
                    <a:pt x="8287" y="7042"/>
                  </a:lnTo>
                  <a:lnTo>
                    <a:pt x="8258" y="7056"/>
                  </a:lnTo>
                  <a:lnTo>
                    <a:pt x="8227" y="7067"/>
                  </a:lnTo>
                  <a:lnTo>
                    <a:pt x="8195" y="7073"/>
                  </a:lnTo>
                  <a:lnTo>
                    <a:pt x="8162" y="7075"/>
                  </a:lnTo>
                  <a:close/>
                  <a:moveTo>
                    <a:pt x="8380" y="3299"/>
                  </a:moveTo>
                  <a:lnTo>
                    <a:pt x="8362" y="3327"/>
                  </a:lnTo>
                  <a:lnTo>
                    <a:pt x="8340" y="3351"/>
                  </a:lnTo>
                  <a:lnTo>
                    <a:pt x="8316" y="3373"/>
                  </a:lnTo>
                  <a:lnTo>
                    <a:pt x="8289" y="3391"/>
                  </a:lnTo>
                  <a:lnTo>
                    <a:pt x="7450" y="3878"/>
                  </a:lnTo>
                  <a:lnTo>
                    <a:pt x="7420" y="3893"/>
                  </a:lnTo>
                  <a:lnTo>
                    <a:pt x="7389" y="3903"/>
                  </a:lnTo>
                  <a:lnTo>
                    <a:pt x="7357" y="3910"/>
                  </a:lnTo>
                  <a:lnTo>
                    <a:pt x="7325" y="3912"/>
                  </a:lnTo>
                  <a:lnTo>
                    <a:pt x="7292" y="3910"/>
                  </a:lnTo>
                  <a:lnTo>
                    <a:pt x="7260" y="3904"/>
                  </a:lnTo>
                  <a:lnTo>
                    <a:pt x="7229" y="3893"/>
                  </a:lnTo>
                  <a:lnTo>
                    <a:pt x="7200" y="3879"/>
                  </a:lnTo>
                  <a:lnTo>
                    <a:pt x="7172" y="3861"/>
                  </a:lnTo>
                  <a:lnTo>
                    <a:pt x="7148" y="3839"/>
                  </a:lnTo>
                  <a:lnTo>
                    <a:pt x="7126" y="3815"/>
                  </a:lnTo>
                  <a:lnTo>
                    <a:pt x="7108" y="3788"/>
                  </a:lnTo>
                  <a:lnTo>
                    <a:pt x="7093" y="3758"/>
                  </a:lnTo>
                  <a:lnTo>
                    <a:pt x="7083" y="3727"/>
                  </a:lnTo>
                  <a:lnTo>
                    <a:pt x="7076" y="3695"/>
                  </a:lnTo>
                  <a:lnTo>
                    <a:pt x="7074" y="3663"/>
                  </a:lnTo>
                  <a:lnTo>
                    <a:pt x="7076" y="3630"/>
                  </a:lnTo>
                  <a:lnTo>
                    <a:pt x="7082" y="3598"/>
                  </a:lnTo>
                  <a:lnTo>
                    <a:pt x="7093" y="3567"/>
                  </a:lnTo>
                  <a:lnTo>
                    <a:pt x="7107" y="3538"/>
                  </a:lnTo>
                  <a:lnTo>
                    <a:pt x="7125" y="3510"/>
                  </a:lnTo>
                  <a:lnTo>
                    <a:pt x="7147" y="3486"/>
                  </a:lnTo>
                  <a:lnTo>
                    <a:pt x="7171" y="3464"/>
                  </a:lnTo>
                  <a:lnTo>
                    <a:pt x="7198" y="3446"/>
                  </a:lnTo>
                  <a:lnTo>
                    <a:pt x="8037" y="2959"/>
                  </a:lnTo>
                  <a:lnTo>
                    <a:pt x="8067" y="2944"/>
                  </a:lnTo>
                  <a:lnTo>
                    <a:pt x="8098" y="2934"/>
                  </a:lnTo>
                  <a:lnTo>
                    <a:pt x="8130" y="2927"/>
                  </a:lnTo>
                  <a:lnTo>
                    <a:pt x="8162" y="2925"/>
                  </a:lnTo>
                  <a:lnTo>
                    <a:pt x="8195" y="2927"/>
                  </a:lnTo>
                  <a:lnTo>
                    <a:pt x="8227" y="2933"/>
                  </a:lnTo>
                  <a:lnTo>
                    <a:pt x="8258" y="2944"/>
                  </a:lnTo>
                  <a:lnTo>
                    <a:pt x="8287" y="2958"/>
                  </a:lnTo>
                  <a:lnTo>
                    <a:pt x="8315" y="2976"/>
                  </a:lnTo>
                  <a:lnTo>
                    <a:pt x="8339" y="2998"/>
                  </a:lnTo>
                  <a:lnTo>
                    <a:pt x="8361" y="3022"/>
                  </a:lnTo>
                  <a:lnTo>
                    <a:pt x="8379" y="3049"/>
                  </a:lnTo>
                  <a:lnTo>
                    <a:pt x="8394" y="3079"/>
                  </a:lnTo>
                  <a:lnTo>
                    <a:pt x="8404" y="3110"/>
                  </a:lnTo>
                  <a:lnTo>
                    <a:pt x="8411" y="3142"/>
                  </a:lnTo>
                  <a:lnTo>
                    <a:pt x="8413" y="3174"/>
                  </a:lnTo>
                  <a:lnTo>
                    <a:pt x="8411" y="3207"/>
                  </a:lnTo>
                  <a:lnTo>
                    <a:pt x="8405" y="3239"/>
                  </a:lnTo>
                  <a:lnTo>
                    <a:pt x="8394" y="3270"/>
                  </a:lnTo>
                  <a:lnTo>
                    <a:pt x="8380" y="3299"/>
                  </a:lnTo>
                  <a:close/>
                  <a:moveTo>
                    <a:pt x="7191" y="4840"/>
                  </a:moveTo>
                  <a:lnTo>
                    <a:pt x="7195" y="4913"/>
                  </a:lnTo>
                  <a:lnTo>
                    <a:pt x="7196" y="4922"/>
                  </a:lnTo>
                  <a:lnTo>
                    <a:pt x="7197" y="4995"/>
                  </a:lnTo>
                  <a:lnTo>
                    <a:pt x="7197" y="5005"/>
                  </a:lnTo>
                  <a:lnTo>
                    <a:pt x="7196" y="5078"/>
                  </a:lnTo>
                  <a:lnTo>
                    <a:pt x="7195" y="5087"/>
                  </a:lnTo>
                  <a:lnTo>
                    <a:pt x="7191" y="5160"/>
                  </a:lnTo>
                  <a:lnTo>
                    <a:pt x="7190" y="5169"/>
                  </a:lnTo>
                  <a:lnTo>
                    <a:pt x="7184" y="5242"/>
                  </a:lnTo>
                  <a:lnTo>
                    <a:pt x="7183" y="5251"/>
                  </a:lnTo>
                  <a:lnTo>
                    <a:pt x="7173" y="5323"/>
                  </a:lnTo>
                  <a:lnTo>
                    <a:pt x="7172" y="5333"/>
                  </a:lnTo>
                  <a:lnTo>
                    <a:pt x="7159" y="5404"/>
                  </a:lnTo>
                  <a:lnTo>
                    <a:pt x="7158" y="5413"/>
                  </a:lnTo>
                  <a:lnTo>
                    <a:pt x="7143" y="5485"/>
                  </a:lnTo>
                  <a:lnTo>
                    <a:pt x="7141" y="5494"/>
                  </a:lnTo>
                  <a:lnTo>
                    <a:pt x="7123" y="5564"/>
                  </a:lnTo>
                  <a:lnTo>
                    <a:pt x="7121" y="5573"/>
                  </a:lnTo>
                  <a:lnTo>
                    <a:pt x="7101" y="5643"/>
                  </a:lnTo>
                  <a:lnTo>
                    <a:pt x="7098" y="5652"/>
                  </a:lnTo>
                  <a:lnTo>
                    <a:pt x="7075" y="5721"/>
                  </a:lnTo>
                  <a:lnTo>
                    <a:pt x="7072" y="5729"/>
                  </a:lnTo>
                  <a:lnTo>
                    <a:pt x="7047" y="5798"/>
                  </a:lnTo>
                  <a:lnTo>
                    <a:pt x="7043" y="5806"/>
                  </a:lnTo>
                  <a:lnTo>
                    <a:pt x="7016" y="5873"/>
                  </a:lnTo>
                  <a:lnTo>
                    <a:pt x="7012" y="5882"/>
                  </a:lnTo>
                  <a:lnTo>
                    <a:pt x="6982" y="5948"/>
                  </a:lnTo>
                  <a:lnTo>
                    <a:pt x="6977" y="5957"/>
                  </a:lnTo>
                  <a:lnTo>
                    <a:pt x="6945" y="6022"/>
                  </a:lnTo>
                  <a:lnTo>
                    <a:pt x="6940" y="6030"/>
                  </a:lnTo>
                  <a:lnTo>
                    <a:pt x="6905" y="6094"/>
                  </a:lnTo>
                  <a:lnTo>
                    <a:pt x="6900" y="6102"/>
                  </a:lnTo>
                  <a:lnTo>
                    <a:pt x="6862" y="6165"/>
                  </a:lnTo>
                  <a:lnTo>
                    <a:pt x="6857" y="6173"/>
                  </a:lnTo>
                  <a:lnTo>
                    <a:pt x="6817" y="6234"/>
                  </a:lnTo>
                  <a:lnTo>
                    <a:pt x="6812" y="6241"/>
                  </a:lnTo>
                  <a:lnTo>
                    <a:pt x="6770" y="6301"/>
                  </a:lnTo>
                  <a:lnTo>
                    <a:pt x="6764" y="6308"/>
                  </a:lnTo>
                  <a:lnTo>
                    <a:pt x="6720" y="6366"/>
                  </a:lnTo>
                  <a:lnTo>
                    <a:pt x="6714" y="6373"/>
                  </a:lnTo>
                  <a:lnTo>
                    <a:pt x="6668" y="6429"/>
                  </a:lnTo>
                  <a:lnTo>
                    <a:pt x="6662" y="6437"/>
                  </a:lnTo>
                  <a:lnTo>
                    <a:pt x="6613" y="6491"/>
                  </a:lnTo>
                  <a:lnTo>
                    <a:pt x="6607" y="6498"/>
                  </a:lnTo>
                  <a:lnTo>
                    <a:pt x="6556" y="6550"/>
                  </a:lnTo>
                  <a:lnTo>
                    <a:pt x="6550" y="6556"/>
                  </a:lnTo>
                  <a:lnTo>
                    <a:pt x="6498" y="6607"/>
                  </a:lnTo>
                  <a:lnTo>
                    <a:pt x="6491" y="6613"/>
                  </a:lnTo>
                  <a:lnTo>
                    <a:pt x="6437" y="6662"/>
                  </a:lnTo>
                  <a:lnTo>
                    <a:pt x="6429" y="6668"/>
                  </a:lnTo>
                  <a:lnTo>
                    <a:pt x="6373" y="6714"/>
                  </a:lnTo>
                  <a:lnTo>
                    <a:pt x="6366" y="6720"/>
                  </a:lnTo>
                  <a:lnTo>
                    <a:pt x="6308" y="6764"/>
                  </a:lnTo>
                  <a:lnTo>
                    <a:pt x="6301" y="6770"/>
                  </a:lnTo>
                  <a:lnTo>
                    <a:pt x="6241" y="6812"/>
                  </a:lnTo>
                  <a:lnTo>
                    <a:pt x="6234" y="6817"/>
                  </a:lnTo>
                  <a:lnTo>
                    <a:pt x="6173" y="6857"/>
                  </a:lnTo>
                  <a:lnTo>
                    <a:pt x="6165" y="6862"/>
                  </a:lnTo>
                  <a:lnTo>
                    <a:pt x="6102" y="6900"/>
                  </a:lnTo>
                  <a:lnTo>
                    <a:pt x="6094" y="6905"/>
                  </a:lnTo>
                  <a:lnTo>
                    <a:pt x="6030" y="6940"/>
                  </a:lnTo>
                  <a:lnTo>
                    <a:pt x="6022" y="6945"/>
                  </a:lnTo>
                  <a:lnTo>
                    <a:pt x="5957" y="6977"/>
                  </a:lnTo>
                  <a:lnTo>
                    <a:pt x="5948" y="6982"/>
                  </a:lnTo>
                  <a:lnTo>
                    <a:pt x="5882" y="7012"/>
                  </a:lnTo>
                  <a:lnTo>
                    <a:pt x="5873" y="7016"/>
                  </a:lnTo>
                  <a:lnTo>
                    <a:pt x="5806" y="7043"/>
                  </a:lnTo>
                  <a:lnTo>
                    <a:pt x="5798" y="7047"/>
                  </a:lnTo>
                  <a:lnTo>
                    <a:pt x="5729" y="7072"/>
                  </a:lnTo>
                  <a:lnTo>
                    <a:pt x="5721" y="7075"/>
                  </a:lnTo>
                  <a:lnTo>
                    <a:pt x="5652" y="7098"/>
                  </a:lnTo>
                  <a:lnTo>
                    <a:pt x="5643" y="7101"/>
                  </a:lnTo>
                  <a:lnTo>
                    <a:pt x="5573" y="7121"/>
                  </a:lnTo>
                  <a:lnTo>
                    <a:pt x="5564" y="7123"/>
                  </a:lnTo>
                  <a:lnTo>
                    <a:pt x="5494" y="7141"/>
                  </a:lnTo>
                  <a:lnTo>
                    <a:pt x="5485" y="7143"/>
                  </a:lnTo>
                  <a:lnTo>
                    <a:pt x="5413" y="7158"/>
                  </a:lnTo>
                  <a:lnTo>
                    <a:pt x="5404" y="7159"/>
                  </a:lnTo>
                  <a:lnTo>
                    <a:pt x="5333" y="7172"/>
                  </a:lnTo>
                  <a:lnTo>
                    <a:pt x="5323" y="7173"/>
                  </a:lnTo>
                  <a:lnTo>
                    <a:pt x="5251" y="7183"/>
                  </a:lnTo>
                  <a:lnTo>
                    <a:pt x="5242" y="7184"/>
                  </a:lnTo>
                  <a:lnTo>
                    <a:pt x="5169" y="7190"/>
                  </a:lnTo>
                  <a:lnTo>
                    <a:pt x="5160" y="7191"/>
                  </a:lnTo>
                  <a:lnTo>
                    <a:pt x="5087" y="7195"/>
                  </a:lnTo>
                  <a:lnTo>
                    <a:pt x="5078" y="7196"/>
                  </a:lnTo>
                  <a:lnTo>
                    <a:pt x="5005" y="7197"/>
                  </a:lnTo>
                  <a:lnTo>
                    <a:pt x="4995" y="7197"/>
                  </a:lnTo>
                  <a:lnTo>
                    <a:pt x="4922" y="7196"/>
                  </a:lnTo>
                  <a:lnTo>
                    <a:pt x="4913" y="7195"/>
                  </a:lnTo>
                  <a:lnTo>
                    <a:pt x="4840" y="7191"/>
                  </a:lnTo>
                  <a:lnTo>
                    <a:pt x="4831" y="7190"/>
                  </a:lnTo>
                  <a:lnTo>
                    <a:pt x="4758" y="7184"/>
                  </a:lnTo>
                  <a:lnTo>
                    <a:pt x="4749" y="7183"/>
                  </a:lnTo>
                  <a:lnTo>
                    <a:pt x="4677" y="7173"/>
                  </a:lnTo>
                  <a:lnTo>
                    <a:pt x="4667" y="7172"/>
                  </a:lnTo>
                  <a:lnTo>
                    <a:pt x="4596" y="7159"/>
                  </a:lnTo>
                  <a:lnTo>
                    <a:pt x="4587" y="7158"/>
                  </a:lnTo>
                  <a:lnTo>
                    <a:pt x="4515" y="7143"/>
                  </a:lnTo>
                  <a:lnTo>
                    <a:pt x="4506" y="7141"/>
                  </a:lnTo>
                  <a:lnTo>
                    <a:pt x="4436" y="7123"/>
                  </a:lnTo>
                  <a:lnTo>
                    <a:pt x="4427" y="7121"/>
                  </a:lnTo>
                  <a:lnTo>
                    <a:pt x="4357" y="7101"/>
                  </a:lnTo>
                  <a:lnTo>
                    <a:pt x="4348" y="7098"/>
                  </a:lnTo>
                  <a:lnTo>
                    <a:pt x="4279" y="7075"/>
                  </a:lnTo>
                  <a:lnTo>
                    <a:pt x="4271" y="7072"/>
                  </a:lnTo>
                  <a:lnTo>
                    <a:pt x="4202" y="7047"/>
                  </a:lnTo>
                  <a:lnTo>
                    <a:pt x="4194" y="7043"/>
                  </a:lnTo>
                  <a:lnTo>
                    <a:pt x="4127" y="7016"/>
                  </a:lnTo>
                  <a:lnTo>
                    <a:pt x="4118" y="7012"/>
                  </a:lnTo>
                  <a:lnTo>
                    <a:pt x="4052" y="6982"/>
                  </a:lnTo>
                  <a:lnTo>
                    <a:pt x="4043" y="6977"/>
                  </a:lnTo>
                  <a:lnTo>
                    <a:pt x="3978" y="6945"/>
                  </a:lnTo>
                  <a:lnTo>
                    <a:pt x="3970" y="6940"/>
                  </a:lnTo>
                  <a:lnTo>
                    <a:pt x="3906" y="6905"/>
                  </a:lnTo>
                  <a:lnTo>
                    <a:pt x="3898" y="6900"/>
                  </a:lnTo>
                  <a:lnTo>
                    <a:pt x="3835" y="6862"/>
                  </a:lnTo>
                  <a:lnTo>
                    <a:pt x="3827" y="6857"/>
                  </a:lnTo>
                  <a:lnTo>
                    <a:pt x="3766" y="6817"/>
                  </a:lnTo>
                  <a:lnTo>
                    <a:pt x="3759" y="6812"/>
                  </a:lnTo>
                  <a:lnTo>
                    <a:pt x="3699" y="6770"/>
                  </a:lnTo>
                  <a:lnTo>
                    <a:pt x="3692" y="6764"/>
                  </a:lnTo>
                  <a:lnTo>
                    <a:pt x="3634" y="6720"/>
                  </a:lnTo>
                  <a:lnTo>
                    <a:pt x="3627" y="6714"/>
                  </a:lnTo>
                  <a:lnTo>
                    <a:pt x="3571" y="6668"/>
                  </a:lnTo>
                  <a:lnTo>
                    <a:pt x="3563" y="6662"/>
                  </a:lnTo>
                  <a:lnTo>
                    <a:pt x="3509" y="6613"/>
                  </a:lnTo>
                  <a:lnTo>
                    <a:pt x="3502" y="6607"/>
                  </a:lnTo>
                  <a:lnTo>
                    <a:pt x="3450" y="6556"/>
                  </a:lnTo>
                  <a:lnTo>
                    <a:pt x="3444" y="6550"/>
                  </a:lnTo>
                  <a:lnTo>
                    <a:pt x="3393" y="6498"/>
                  </a:lnTo>
                  <a:lnTo>
                    <a:pt x="3387" y="6491"/>
                  </a:lnTo>
                  <a:lnTo>
                    <a:pt x="3338" y="6437"/>
                  </a:lnTo>
                  <a:lnTo>
                    <a:pt x="3332" y="6429"/>
                  </a:lnTo>
                  <a:lnTo>
                    <a:pt x="3286" y="6373"/>
                  </a:lnTo>
                  <a:lnTo>
                    <a:pt x="3280" y="6366"/>
                  </a:lnTo>
                  <a:lnTo>
                    <a:pt x="3236" y="6308"/>
                  </a:lnTo>
                  <a:lnTo>
                    <a:pt x="3230" y="6301"/>
                  </a:lnTo>
                  <a:lnTo>
                    <a:pt x="3188" y="6241"/>
                  </a:lnTo>
                  <a:lnTo>
                    <a:pt x="3183" y="6234"/>
                  </a:lnTo>
                  <a:lnTo>
                    <a:pt x="3143" y="6173"/>
                  </a:lnTo>
                  <a:lnTo>
                    <a:pt x="3138" y="6165"/>
                  </a:lnTo>
                  <a:lnTo>
                    <a:pt x="3100" y="6102"/>
                  </a:lnTo>
                  <a:lnTo>
                    <a:pt x="3095" y="6094"/>
                  </a:lnTo>
                  <a:lnTo>
                    <a:pt x="3060" y="6030"/>
                  </a:lnTo>
                  <a:lnTo>
                    <a:pt x="3055" y="6022"/>
                  </a:lnTo>
                  <a:lnTo>
                    <a:pt x="3023" y="5957"/>
                  </a:lnTo>
                  <a:lnTo>
                    <a:pt x="3018" y="5948"/>
                  </a:lnTo>
                  <a:lnTo>
                    <a:pt x="2988" y="5882"/>
                  </a:lnTo>
                  <a:lnTo>
                    <a:pt x="2984" y="5873"/>
                  </a:lnTo>
                  <a:lnTo>
                    <a:pt x="2957" y="5806"/>
                  </a:lnTo>
                  <a:lnTo>
                    <a:pt x="2953" y="5798"/>
                  </a:lnTo>
                  <a:lnTo>
                    <a:pt x="2928" y="5729"/>
                  </a:lnTo>
                  <a:lnTo>
                    <a:pt x="2925" y="5721"/>
                  </a:lnTo>
                  <a:lnTo>
                    <a:pt x="2902" y="5652"/>
                  </a:lnTo>
                  <a:lnTo>
                    <a:pt x="2899" y="5643"/>
                  </a:lnTo>
                  <a:lnTo>
                    <a:pt x="2879" y="5573"/>
                  </a:lnTo>
                  <a:lnTo>
                    <a:pt x="2877" y="5564"/>
                  </a:lnTo>
                  <a:lnTo>
                    <a:pt x="2859" y="5494"/>
                  </a:lnTo>
                  <a:lnTo>
                    <a:pt x="2857" y="5485"/>
                  </a:lnTo>
                  <a:lnTo>
                    <a:pt x="2842" y="5413"/>
                  </a:lnTo>
                  <a:lnTo>
                    <a:pt x="2841" y="5404"/>
                  </a:lnTo>
                  <a:lnTo>
                    <a:pt x="2828" y="5333"/>
                  </a:lnTo>
                  <a:lnTo>
                    <a:pt x="2827" y="5323"/>
                  </a:lnTo>
                  <a:lnTo>
                    <a:pt x="2817" y="5251"/>
                  </a:lnTo>
                  <a:lnTo>
                    <a:pt x="2816" y="5242"/>
                  </a:lnTo>
                  <a:lnTo>
                    <a:pt x="2810" y="5169"/>
                  </a:lnTo>
                  <a:lnTo>
                    <a:pt x="2809" y="5160"/>
                  </a:lnTo>
                  <a:lnTo>
                    <a:pt x="2805" y="5087"/>
                  </a:lnTo>
                  <a:lnTo>
                    <a:pt x="2804" y="5078"/>
                  </a:lnTo>
                  <a:lnTo>
                    <a:pt x="2803" y="5005"/>
                  </a:lnTo>
                  <a:lnTo>
                    <a:pt x="2803" y="4995"/>
                  </a:lnTo>
                  <a:lnTo>
                    <a:pt x="2804" y="4922"/>
                  </a:lnTo>
                  <a:lnTo>
                    <a:pt x="2805" y="4913"/>
                  </a:lnTo>
                  <a:lnTo>
                    <a:pt x="2809" y="4840"/>
                  </a:lnTo>
                  <a:lnTo>
                    <a:pt x="2810" y="4831"/>
                  </a:lnTo>
                  <a:lnTo>
                    <a:pt x="2816" y="4758"/>
                  </a:lnTo>
                  <a:lnTo>
                    <a:pt x="2817" y="4749"/>
                  </a:lnTo>
                  <a:lnTo>
                    <a:pt x="2827" y="4677"/>
                  </a:lnTo>
                  <a:lnTo>
                    <a:pt x="2828" y="4667"/>
                  </a:lnTo>
                  <a:lnTo>
                    <a:pt x="2841" y="4596"/>
                  </a:lnTo>
                  <a:lnTo>
                    <a:pt x="2842" y="4587"/>
                  </a:lnTo>
                  <a:lnTo>
                    <a:pt x="2857" y="4515"/>
                  </a:lnTo>
                  <a:lnTo>
                    <a:pt x="2859" y="4506"/>
                  </a:lnTo>
                  <a:lnTo>
                    <a:pt x="2877" y="4436"/>
                  </a:lnTo>
                  <a:lnTo>
                    <a:pt x="2879" y="4427"/>
                  </a:lnTo>
                  <a:lnTo>
                    <a:pt x="2899" y="4357"/>
                  </a:lnTo>
                  <a:lnTo>
                    <a:pt x="2902" y="4348"/>
                  </a:lnTo>
                  <a:lnTo>
                    <a:pt x="2925" y="4279"/>
                  </a:lnTo>
                  <a:lnTo>
                    <a:pt x="2928" y="4271"/>
                  </a:lnTo>
                  <a:lnTo>
                    <a:pt x="2953" y="4202"/>
                  </a:lnTo>
                  <a:lnTo>
                    <a:pt x="2957" y="4194"/>
                  </a:lnTo>
                  <a:lnTo>
                    <a:pt x="2984" y="4127"/>
                  </a:lnTo>
                  <a:lnTo>
                    <a:pt x="2988" y="4118"/>
                  </a:lnTo>
                  <a:lnTo>
                    <a:pt x="3018" y="4052"/>
                  </a:lnTo>
                  <a:lnTo>
                    <a:pt x="3023" y="4043"/>
                  </a:lnTo>
                  <a:lnTo>
                    <a:pt x="3055" y="3978"/>
                  </a:lnTo>
                  <a:lnTo>
                    <a:pt x="3060" y="3970"/>
                  </a:lnTo>
                  <a:lnTo>
                    <a:pt x="3095" y="3906"/>
                  </a:lnTo>
                  <a:lnTo>
                    <a:pt x="3100" y="3898"/>
                  </a:lnTo>
                  <a:lnTo>
                    <a:pt x="3138" y="3835"/>
                  </a:lnTo>
                  <a:lnTo>
                    <a:pt x="3143" y="3827"/>
                  </a:lnTo>
                  <a:lnTo>
                    <a:pt x="3183" y="3766"/>
                  </a:lnTo>
                  <a:lnTo>
                    <a:pt x="3188" y="3759"/>
                  </a:lnTo>
                  <a:lnTo>
                    <a:pt x="3230" y="3699"/>
                  </a:lnTo>
                  <a:lnTo>
                    <a:pt x="3236" y="3692"/>
                  </a:lnTo>
                  <a:lnTo>
                    <a:pt x="3280" y="3634"/>
                  </a:lnTo>
                  <a:lnTo>
                    <a:pt x="3286" y="3627"/>
                  </a:lnTo>
                  <a:lnTo>
                    <a:pt x="3332" y="3571"/>
                  </a:lnTo>
                  <a:lnTo>
                    <a:pt x="3338" y="3563"/>
                  </a:lnTo>
                  <a:lnTo>
                    <a:pt x="3387" y="3509"/>
                  </a:lnTo>
                  <a:lnTo>
                    <a:pt x="3393" y="3502"/>
                  </a:lnTo>
                  <a:lnTo>
                    <a:pt x="3444" y="3450"/>
                  </a:lnTo>
                  <a:lnTo>
                    <a:pt x="3450" y="3444"/>
                  </a:lnTo>
                  <a:lnTo>
                    <a:pt x="3502" y="3393"/>
                  </a:lnTo>
                  <a:lnTo>
                    <a:pt x="3509" y="3387"/>
                  </a:lnTo>
                  <a:lnTo>
                    <a:pt x="3563" y="3338"/>
                  </a:lnTo>
                  <a:lnTo>
                    <a:pt x="3571" y="3332"/>
                  </a:lnTo>
                  <a:lnTo>
                    <a:pt x="3627" y="3286"/>
                  </a:lnTo>
                  <a:lnTo>
                    <a:pt x="3634" y="3280"/>
                  </a:lnTo>
                  <a:lnTo>
                    <a:pt x="3692" y="3236"/>
                  </a:lnTo>
                  <a:lnTo>
                    <a:pt x="3699" y="3230"/>
                  </a:lnTo>
                  <a:lnTo>
                    <a:pt x="3759" y="3188"/>
                  </a:lnTo>
                  <a:lnTo>
                    <a:pt x="3766" y="3183"/>
                  </a:lnTo>
                  <a:lnTo>
                    <a:pt x="3827" y="3143"/>
                  </a:lnTo>
                  <a:lnTo>
                    <a:pt x="3835" y="3138"/>
                  </a:lnTo>
                  <a:lnTo>
                    <a:pt x="3898" y="3100"/>
                  </a:lnTo>
                  <a:lnTo>
                    <a:pt x="3906" y="3095"/>
                  </a:lnTo>
                  <a:lnTo>
                    <a:pt x="3970" y="3060"/>
                  </a:lnTo>
                  <a:lnTo>
                    <a:pt x="3978" y="3055"/>
                  </a:lnTo>
                  <a:lnTo>
                    <a:pt x="4043" y="3023"/>
                  </a:lnTo>
                  <a:lnTo>
                    <a:pt x="4052" y="3018"/>
                  </a:lnTo>
                  <a:lnTo>
                    <a:pt x="4118" y="2988"/>
                  </a:lnTo>
                  <a:lnTo>
                    <a:pt x="4127" y="2984"/>
                  </a:lnTo>
                  <a:lnTo>
                    <a:pt x="4194" y="2957"/>
                  </a:lnTo>
                  <a:lnTo>
                    <a:pt x="4202" y="2953"/>
                  </a:lnTo>
                  <a:lnTo>
                    <a:pt x="4271" y="2928"/>
                  </a:lnTo>
                  <a:lnTo>
                    <a:pt x="4279" y="2925"/>
                  </a:lnTo>
                  <a:lnTo>
                    <a:pt x="4348" y="2902"/>
                  </a:lnTo>
                  <a:lnTo>
                    <a:pt x="4357" y="2899"/>
                  </a:lnTo>
                  <a:lnTo>
                    <a:pt x="4427" y="2879"/>
                  </a:lnTo>
                  <a:lnTo>
                    <a:pt x="4436" y="2877"/>
                  </a:lnTo>
                  <a:lnTo>
                    <a:pt x="4506" y="2859"/>
                  </a:lnTo>
                  <a:lnTo>
                    <a:pt x="4515" y="2857"/>
                  </a:lnTo>
                  <a:lnTo>
                    <a:pt x="4587" y="2842"/>
                  </a:lnTo>
                  <a:lnTo>
                    <a:pt x="4596" y="2841"/>
                  </a:lnTo>
                  <a:lnTo>
                    <a:pt x="4667" y="2828"/>
                  </a:lnTo>
                  <a:lnTo>
                    <a:pt x="4677" y="2827"/>
                  </a:lnTo>
                  <a:lnTo>
                    <a:pt x="4749" y="2817"/>
                  </a:lnTo>
                  <a:lnTo>
                    <a:pt x="4758" y="2816"/>
                  </a:lnTo>
                  <a:lnTo>
                    <a:pt x="4831" y="2810"/>
                  </a:lnTo>
                  <a:lnTo>
                    <a:pt x="4840" y="2809"/>
                  </a:lnTo>
                  <a:lnTo>
                    <a:pt x="4913" y="2805"/>
                  </a:lnTo>
                  <a:lnTo>
                    <a:pt x="4922" y="2804"/>
                  </a:lnTo>
                  <a:lnTo>
                    <a:pt x="4995" y="2803"/>
                  </a:lnTo>
                  <a:lnTo>
                    <a:pt x="5005" y="2803"/>
                  </a:lnTo>
                  <a:lnTo>
                    <a:pt x="5078" y="2804"/>
                  </a:lnTo>
                  <a:lnTo>
                    <a:pt x="5087" y="2805"/>
                  </a:lnTo>
                  <a:lnTo>
                    <a:pt x="5160" y="2809"/>
                  </a:lnTo>
                  <a:lnTo>
                    <a:pt x="5169" y="2810"/>
                  </a:lnTo>
                  <a:lnTo>
                    <a:pt x="5242" y="2816"/>
                  </a:lnTo>
                  <a:lnTo>
                    <a:pt x="5251" y="2817"/>
                  </a:lnTo>
                  <a:lnTo>
                    <a:pt x="5323" y="2827"/>
                  </a:lnTo>
                  <a:lnTo>
                    <a:pt x="5333" y="2828"/>
                  </a:lnTo>
                  <a:lnTo>
                    <a:pt x="5404" y="2841"/>
                  </a:lnTo>
                  <a:lnTo>
                    <a:pt x="5413" y="2842"/>
                  </a:lnTo>
                  <a:lnTo>
                    <a:pt x="5485" y="2857"/>
                  </a:lnTo>
                  <a:lnTo>
                    <a:pt x="5494" y="2859"/>
                  </a:lnTo>
                  <a:lnTo>
                    <a:pt x="5564" y="2877"/>
                  </a:lnTo>
                  <a:lnTo>
                    <a:pt x="5573" y="2879"/>
                  </a:lnTo>
                  <a:lnTo>
                    <a:pt x="5643" y="2899"/>
                  </a:lnTo>
                  <a:lnTo>
                    <a:pt x="5652" y="2902"/>
                  </a:lnTo>
                  <a:lnTo>
                    <a:pt x="5721" y="2925"/>
                  </a:lnTo>
                  <a:lnTo>
                    <a:pt x="5729" y="2928"/>
                  </a:lnTo>
                  <a:lnTo>
                    <a:pt x="5798" y="2953"/>
                  </a:lnTo>
                  <a:lnTo>
                    <a:pt x="5806" y="2957"/>
                  </a:lnTo>
                  <a:lnTo>
                    <a:pt x="5873" y="2984"/>
                  </a:lnTo>
                  <a:lnTo>
                    <a:pt x="5882" y="2988"/>
                  </a:lnTo>
                  <a:lnTo>
                    <a:pt x="5948" y="3018"/>
                  </a:lnTo>
                  <a:lnTo>
                    <a:pt x="5957" y="3023"/>
                  </a:lnTo>
                  <a:lnTo>
                    <a:pt x="6022" y="3055"/>
                  </a:lnTo>
                  <a:lnTo>
                    <a:pt x="6030" y="3060"/>
                  </a:lnTo>
                  <a:lnTo>
                    <a:pt x="6094" y="3095"/>
                  </a:lnTo>
                  <a:lnTo>
                    <a:pt x="6102" y="3100"/>
                  </a:lnTo>
                  <a:lnTo>
                    <a:pt x="6165" y="3138"/>
                  </a:lnTo>
                  <a:lnTo>
                    <a:pt x="6173" y="3143"/>
                  </a:lnTo>
                  <a:lnTo>
                    <a:pt x="6234" y="3183"/>
                  </a:lnTo>
                  <a:lnTo>
                    <a:pt x="6241" y="3188"/>
                  </a:lnTo>
                  <a:lnTo>
                    <a:pt x="6301" y="3230"/>
                  </a:lnTo>
                  <a:lnTo>
                    <a:pt x="6308" y="3236"/>
                  </a:lnTo>
                  <a:lnTo>
                    <a:pt x="6366" y="3280"/>
                  </a:lnTo>
                  <a:lnTo>
                    <a:pt x="6373" y="3286"/>
                  </a:lnTo>
                  <a:lnTo>
                    <a:pt x="6429" y="3332"/>
                  </a:lnTo>
                  <a:lnTo>
                    <a:pt x="6437" y="3338"/>
                  </a:lnTo>
                  <a:lnTo>
                    <a:pt x="6491" y="3387"/>
                  </a:lnTo>
                  <a:lnTo>
                    <a:pt x="6498" y="3393"/>
                  </a:lnTo>
                  <a:lnTo>
                    <a:pt x="6550" y="3444"/>
                  </a:lnTo>
                  <a:lnTo>
                    <a:pt x="6556" y="3450"/>
                  </a:lnTo>
                  <a:lnTo>
                    <a:pt x="6607" y="3502"/>
                  </a:lnTo>
                  <a:lnTo>
                    <a:pt x="6613" y="3509"/>
                  </a:lnTo>
                  <a:lnTo>
                    <a:pt x="6662" y="3563"/>
                  </a:lnTo>
                  <a:lnTo>
                    <a:pt x="6668" y="3571"/>
                  </a:lnTo>
                  <a:lnTo>
                    <a:pt x="6714" y="3627"/>
                  </a:lnTo>
                  <a:lnTo>
                    <a:pt x="6720" y="3634"/>
                  </a:lnTo>
                  <a:lnTo>
                    <a:pt x="6764" y="3692"/>
                  </a:lnTo>
                  <a:lnTo>
                    <a:pt x="6770" y="3699"/>
                  </a:lnTo>
                  <a:lnTo>
                    <a:pt x="6812" y="3759"/>
                  </a:lnTo>
                  <a:lnTo>
                    <a:pt x="6817" y="3766"/>
                  </a:lnTo>
                  <a:lnTo>
                    <a:pt x="6857" y="3827"/>
                  </a:lnTo>
                  <a:lnTo>
                    <a:pt x="6862" y="3835"/>
                  </a:lnTo>
                  <a:lnTo>
                    <a:pt x="6900" y="3898"/>
                  </a:lnTo>
                  <a:lnTo>
                    <a:pt x="6905" y="3906"/>
                  </a:lnTo>
                  <a:lnTo>
                    <a:pt x="6940" y="3970"/>
                  </a:lnTo>
                  <a:lnTo>
                    <a:pt x="6945" y="3978"/>
                  </a:lnTo>
                  <a:lnTo>
                    <a:pt x="6977" y="4043"/>
                  </a:lnTo>
                  <a:lnTo>
                    <a:pt x="6982" y="4052"/>
                  </a:lnTo>
                  <a:lnTo>
                    <a:pt x="7012" y="4118"/>
                  </a:lnTo>
                  <a:lnTo>
                    <a:pt x="7016" y="4127"/>
                  </a:lnTo>
                  <a:lnTo>
                    <a:pt x="7043" y="4194"/>
                  </a:lnTo>
                  <a:lnTo>
                    <a:pt x="7047" y="4202"/>
                  </a:lnTo>
                  <a:lnTo>
                    <a:pt x="7072" y="4271"/>
                  </a:lnTo>
                  <a:lnTo>
                    <a:pt x="7075" y="4279"/>
                  </a:lnTo>
                  <a:lnTo>
                    <a:pt x="7098" y="4348"/>
                  </a:lnTo>
                  <a:lnTo>
                    <a:pt x="7101" y="4357"/>
                  </a:lnTo>
                  <a:lnTo>
                    <a:pt x="7121" y="4427"/>
                  </a:lnTo>
                  <a:lnTo>
                    <a:pt x="7123" y="4436"/>
                  </a:lnTo>
                  <a:lnTo>
                    <a:pt x="7141" y="4506"/>
                  </a:lnTo>
                  <a:lnTo>
                    <a:pt x="7143" y="4515"/>
                  </a:lnTo>
                  <a:lnTo>
                    <a:pt x="7158" y="4587"/>
                  </a:lnTo>
                  <a:lnTo>
                    <a:pt x="7159" y="4596"/>
                  </a:lnTo>
                  <a:lnTo>
                    <a:pt x="7172" y="4667"/>
                  </a:lnTo>
                  <a:lnTo>
                    <a:pt x="7173" y="4677"/>
                  </a:lnTo>
                  <a:lnTo>
                    <a:pt x="7183" y="4749"/>
                  </a:lnTo>
                  <a:lnTo>
                    <a:pt x="7184" y="4758"/>
                  </a:lnTo>
                  <a:lnTo>
                    <a:pt x="7190" y="4831"/>
                  </a:lnTo>
                  <a:lnTo>
                    <a:pt x="7191" y="4840"/>
                  </a:lnTo>
                  <a:close/>
                  <a:moveTo>
                    <a:pt x="6686" y="5190"/>
                  </a:moveTo>
                  <a:lnTo>
                    <a:pt x="6692" y="5127"/>
                  </a:lnTo>
                  <a:lnTo>
                    <a:pt x="6696" y="5064"/>
                  </a:lnTo>
                  <a:lnTo>
                    <a:pt x="6697" y="5000"/>
                  </a:lnTo>
                  <a:lnTo>
                    <a:pt x="6696" y="4936"/>
                  </a:lnTo>
                  <a:lnTo>
                    <a:pt x="6692" y="4873"/>
                  </a:lnTo>
                  <a:lnTo>
                    <a:pt x="6686" y="4810"/>
                  </a:lnTo>
                  <a:lnTo>
                    <a:pt x="6678" y="4747"/>
                  </a:lnTo>
                  <a:lnTo>
                    <a:pt x="6667" y="4684"/>
                  </a:lnTo>
                  <a:lnTo>
                    <a:pt x="6654" y="4622"/>
                  </a:lnTo>
                  <a:lnTo>
                    <a:pt x="6639" y="4561"/>
                  </a:lnTo>
                  <a:lnTo>
                    <a:pt x="6622" y="4500"/>
                  </a:lnTo>
                  <a:lnTo>
                    <a:pt x="6602" y="4440"/>
                  </a:lnTo>
                  <a:lnTo>
                    <a:pt x="6580" y="4381"/>
                  </a:lnTo>
                  <a:lnTo>
                    <a:pt x="6556" y="4322"/>
                  </a:lnTo>
                  <a:lnTo>
                    <a:pt x="6529" y="4265"/>
                  </a:lnTo>
                  <a:lnTo>
                    <a:pt x="6500" y="4208"/>
                  </a:lnTo>
                  <a:lnTo>
                    <a:pt x="6469" y="4152"/>
                  </a:lnTo>
                  <a:lnTo>
                    <a:pt x="6437" y="4097"/>
                  </a:lnTo>
                  <a:lnTo>
                    <a:pt x="6402" y="4044"/>
                  </a:lnTo>
                  <a:lnTo>
                    <a:pt x="6365" y="3992"/>
                  </a:lnTo>
                  <a:lnTo>
                    <a:pt x="6326" y="3942"/>
                  </a:lnTo>
                  <a:lnTo>
                    <a:pt x="6286" y="3893"/>
                  </a:lnTo>
                  <a:lnTo>
                    <a:pt x="6244" y="3846"/>
                  </a:lnTo>
                  <a:lnTo>
                    <a:pt x="6200" y="3800"/>
                  </a:lnTo>
                  <a:lnTo>
                    <a:pt x="6154" y="3756"/>
                  </a:lnTo>
                  <a:lnTo>
                    <a:pt x="6107" y="3714"/>
                  </a:lnTo>
                  <a:lnTo>
                    <a:pt x="6058" y="3674"/>
                  </a:lnTo>
                  <a:lnTo>
                    <a:pt x="6008" y="3635"/>
                  </a:lnTo>
                  <a:lnTo>
                    <a:pt x="5956" y="3598"/>
                  </a:lnTo>
                  <a:lnTo>
                    <a:pt x="5903" y="3563"/>
                  </a:lnTo>
                  <a:lnTo>
                    <a:pt x="5848" y="3531"/>
                  </a:lnTo>
                  <a:lnTo>
                    <a:pt x="5792" y="3500"/>
                  </a:lnTo>
                  <a:lnTo>
                    <a:pt x="5735" y="3471"/>
                  </a:lnTo>
                  <a:lnTo>
                    <a:pt x="5678" y="3444"/>
                  </a:lnTo>
                  <a:lnTo>
                    <a:pt x="5619" y="3420"/>
                  </a:lnTo>
                  <a:lnTo>
                    <a:pt x="5560" y="3398"/>
                  </a:lnTo>
                  <a:lnTo>
                    <a:pt x="5500" y="3378"/>
                  </a:lnTo>
                  <a:lnTo>
                    <a:pt x="5439" y="3361"/>
                  </a:lnTo>
                  <a:lnTo>
                    <a:pt x="5378" y="3346"/>
                  </a:lnTo>
                  <a:lnTo>
                    <a:pt x="5316" y="3333"/>
                  </a:lnTo>
                  <a:lnTo>
                    <a:pt x="5253" y="3322"/>
                  </a:lnTo>
                  <a:lnTo>
                    <a:pt x="5190" y="3314"/>
                  </a:lnTo>
                  <a:lnTo>
                    <a:pt x="5127" y="3308"/>
                  </a:lnTo>
                  <a:lnTo>
                    <a:pt x="5064" y="3304"/>
                  </a:lnTo>
                  <a:lnTo>
                    <a:pt x="5000" y="3303"/>
                  </a:lnTo>
                  <a:lnTo>
                    <a:pt x="4936" y="3304"/>
                  </a:lnTo>
                  <a:lnTo>
                    <a:pt x="4873" y="3308"/>
                  </a:lnTo>
                  <a:lnTo>
                    <a:pt x="4810" y="3314"/>
                  </a:lnTo>
                  <a:lnTo>
                    <a:pt x="4747" y="3322"/>
                  </a:lnTo>
                  <a:lnTo>
                    <a:pt x="4684" y="3333"/>
                  </a:lnTo>
                  <a:lnTo>
                    <a:pt x="4622" y="3346"/>
                  </a:lnTo>
                  <a:lnTo>
                    <a:pt x="4561" y="3361"/>
                  </a:lnTo>
                  <a:lnTo>
                    <a:pt x="4500" y="3378"/>
                  </a:lnTo>
                  <a:lnTo>
                    <a:pt x="4440" y="3398"/>
                  </a:lnTo>
                  <a:lnTo>
                    <a:pt x="4381" y="3420"/>
                  </a:lnTo>
                  <a:lnTo>
                    <a:pt x="4322" y="3444"/>
                  </a:lnTo>
                  <a:lnTo>
                    <a:pt x="4265" y="3471"/>
                  </a:lnTo>
                  <a:lnTo>
                    <a:pt x="4208" y="3500"/>
                  </a:lnTo>
                  <a:lnTo>
                    <a:pt x="4152" y="3531"/>
                  </a:lnTo>
                  <a:lnTo>
                    <a:pt x="4097" y="3563"/>
                  </a:lnTo>
                  <a:lnTo>
                    <a:pt x="4044" y="3598"/>
                  </a:lnTo>
                  <a:lnTo>
                    <a:pt x="3992" y="3635"/>
                  </a:lnTo>
                  <a:lnTo>
                    <a:pt x="3942" y="3674"/>
                  </a:lnTo>
                  <a:lnTo>
                    <a:pt x="3893" y="3714"/>
                  </a:lnTo>
                  <a:lnTo>
                    <a:pt x="3846" y="3756"/>
                  </a:lnTo>
                  <a:lnTo>
                    <a:pt x="3800" y="3800"/>
                  </a:lnTo>
                  <a:lnTo>
                    <a:pt x="3756" y="3846"/>
                  </a:lnTo>
                  <a:lnTo>
                    <a:pt x="3714" y="3893"/>
                  </a:lnTo>
                  <a:lnTo>
                    <a:pt x="3674" y="3942"/>
                  </a:lnTo>
                  <a:lnTo>
                    <a:pt x="3635" y="3992"/>
                  </a:lnTo>
                  <a:lnTo>
                    <a:pt x="3598" y="4044"/>
                  </a:lnTo>
                  <a:lnTo>
                    <a:pt x="3563" y="4097"/>
                  </a:lnTo>
                  <a:lnTo>
                    <a:pt x="3531" y="4152"/>
                  </a:lnTo>
                  <a:lnTo>
                    <a:pt x="3500" y="4208"/>
                  </a:lnTo>
                  <a:lnTo>
                    <a:pt x="3471" y="4265"/>
                  </a:lnTo>
                  <a:lnTo>
                    <a:pt x="3444" y="4322"/>
                  </a:lnTo>
                  <a:lnTo>
                    <a:pt x="3420" y="4381"/>
                  </a:lnTo>
                  <a:lnTo>
                    <a:pt x="3398" y="4440"/>
                  </a:lnTo>
                  <a:lnTo>
                    <a:pt x="3378" y="4500"/>
                  </a:lnTo>
                  <a:lnTo>
                    <a:pt x="3361" y="4561"/>
                  </a:lnTo>
                  <a:lnTo>
                    <a:pt x="3346" y="4622"/>
                  </a:lnTo>
                  <a:lnTo>
                    <a:pt x="3333" y="4684"/>
                  </a:lnTo>
                  <a:lnTo>
                    <a:pt x="3322" y="4747"/>
                  </a:lnTo>
                  <a:lnTo>
                    <a:pt x="3314" y="4810"/>
                  </a:lnTo>
                  <a:lnTo>
                    <a:pt x="3308" y="4873"/>
                  </a:lnTo>
                  <a:lnTo>
                    <a:pt x="3304" y="4936"/>
                  </a:lnTo>
                  <a:lnTo>
                    <a:pt x="3303" y="5000"/>
                  </a:lnTo>
                  <a:lnTo>
                    <a:pt x="3304" y="5064"/>
                  </a:lnTo>
                  <a:lnTo>
                    <a:pt x="3308" y="5127"/>
                  </a:lnTo>
                  <a:lnTo>
                    <a:pt x="3314" y="5190"/>
                  </a:lnTo>
                  <a:lnTo>
                    <a:pt x="3322" y="5253"/>
                  </a:lnTo>
                  <a:lnTo>
                    <a:pt x="3333" y="5316"/>
                  </a:lnTo>
                  <a:lnTo>
                    <a:pt x="3346" y="5378"/>
                  </a:lnTo>
                  <a:lnTo>
                    <a:pt x="3361" y="5439"/>
                  </a:lnTo>
                  <a:lnTo>
                    <a:pt x="3378" y="5500"/>
                  </a:lnTo>
                  <a:lnTo>
                    <a:pt x="3398" y="5560"/>
                  </a:lnTo>
                  <a:lnTo>
                    <a:pt x="3420" y="5619"/>
                  </a:lnTo>
                  <a:lnTo>
                    <a:pt x="3444" y="5678"/>
                  </a:lnTo>
                  <a:lnTo>
                    <a:pt x="3471" y="5735"/>
                  </a:lnTo>
                  <a:lnTo>
                    <a:pt x="3500" y="5792"/>
                  </a:lnTo>
                  <a:lnTo>
                    <a:pt x="3531" y="5848"/>
                  </a:lnTo>
                  <a:lnTo>
                    <a:pt x="3563" y="5903"/>
                  </a:lnTo>
                  <a:lnTo>
                    <a:pt x="3598" y="5956"/>
                  </a:lnTo>
                  <a:lnTo>
                    <a:pt x="3635" y="6008"/>
                  </a:lnTo>
                  <a:lnTo>
                    <a:pt x="3674" y="6058"/>
                  </a:lnTo>
                  <a:lnTo>
                    <a:pt x="3714" y="6107"/>
                  </a:lnTo>
                  <a:lnTo>
                    <a:pt x="3756" y="6154"/>
                  </a:lnTo>
                  <a:lnTo>
                    <a:pt x="3800" y="6200"/>
                  </a:lnTo>
                  <a:lnTo>
                    <a:pt x="3846" y="6244"/>
                  </a:lnTo>
                  <a:lnTo>
                    <a:pt x="3893" y="6286"/>
                  </a:lnTo>
                  <a:lnTo>
                    <a:pt x="3942" y="6326"/>
                  </a:lnTo>
                  <a:lnTo>
                    <a:pt x="3992" y="6365"/>
                  </a:lnTo>
                  <a:lnTo>
                    <a:pt x="4044" y="6402"/>
                  </a:lnTo>
                  <a:lnTo>
                    <a:pt x="4097" y="6437"/>
                  </a:lnTo>
                  <a:lnTo>
                    <a:pt x="4152" y="6469"/>
                  </a:lnTo>
                  <a:lnTo>
                    <a:pt x="4208" y="6500"/>
                  </a:lnTo>
                  <a:lnTo>
                    <a:pt x="4265" y="6529"/>
                  </a:lnTo>
                  <a:lnTo>
                    <a:pt x="4322" y="6556"/>
                  </a:lnTo>
                  <a:lnTo>
                    <a:pt x="4381" y="6580"/>
                  </a:lnTo>
                  <a:lnTo>
                    <a:pt x="4440" y="6602"/>
                  </a:lnTo>
                  <a:lnTo>
                    <a:pt x="4500" y="6622"/>
                  </a:lnTo>
                  <a:lnTo>
                    <a:pt x="4561" y="6639"/>
                  </a:lnTo>
                  <a:lnTo>
                    <a:pt x="4622" y="6654"/>
                  </a:lnTo>
                  <a:lnTo>
                    <a:pt x="4684" y="6667"/>
                  </a:lnTo>
                  <a:lnTo>
                    <a:pt x="4747" y="6678"/>
                  </a:lnTo>
                  <a:lnTo>
                    <a:pt x="4810" y="6686"/>
                  </a:lnTo>
                  <a:lnTo>
                    <a:pt x="4873" y="6692"/>
                  </a:lnTo>
                  <a:lnTo>
                    <a:pt x="4936" y="6696"/>
                  </a:lnTo>
                  <a:lnTo>
                    <a:pt x="5000" y="6697"/>
                  </a:lnTo>
                  <a:lnTo>
                    <a:pt x="5064" y="6696"/>
                  </a:lnTo>
                  <a:lnTo>
                    <a:pt x="5127" y="6692"/>
                  </a:lnTo>
                  <a:lnTo>
                    <a:pt x="5190" y="6686"/>
                  </a:lnTo>
                  <a:lnTo>
                    <a:pt x="5253" y="6678"/>
                  </a:lnTo>
                  <a:lnTo>
                    <a:pt x="5316" y="6667"/>
                  </a:lnTo>
                  <a:lnTo>
                    <a:pt x="5378" y="6654"/>
                  </a:lnTo>
                  <a:lnTo>
                    <a:pt x="5439" y="6639"/>
                  </a:lnTo>
                  <a:lnTo>
                    <a:pt x="5500" y="6622"/>
                  </a:lnTo>
                  <a:lnTo>
                    <a:pt x="5560" y="6602"/>
                  </a:lnTo>
                  <a:lnTo>
                    <a:pt x="5619" y="6580"/>
                  </a:lnTo>
                  <a:lnTo>
                    <a:pt x="5678" y="6556"/>
                  </a:lnTo>
                  <a:lnTo>
                    <a:pt x="5735" y="6529"/>
                  </a:lnTo>
                  <a:lnTo>
                    <a:pt x="5792" y="6500"/>
                  </a:lnTo>
                  <a:lnTo>
                    <a:pt x="5848" y="6469"/>
                  </a:lnTo>
                  <a:lnTo>
                    <a:pt x="5903" y="6437"/>
                  </a:lnTo>
                  <a:lnTo>
                    <a:pt x="5956" y="6402"/>
                  </a:lnTo>
                  <a:lnTo>
                    <a:pt x="6008" y="6365"/>
                  </a:lnTo>
                  <a:lnTo>
                    <a:pt x="6058" y="6326"/>
                  </a:lnTo>
                  <a:lnTo>
                    <a:pt x="6107" y="6286"/>
                  </a:lnTo>
                  <a:lnTo>
                    <a:pt x="6154" y="6244"/>
                  </a:lnTo>
                  <a:lnTo>
                    <a:pt x="6200" y="6200"/>
                  </a:lnTo>
                  <a:lnTo>
                    <a:pt x="6244" y="6154"/>
                  </a:lnTo>
                  <a:lnTo>
                    <a:pt x="6286" y="6107"/>
                  </a:lnTo>
                  <a:lnTo>
                    <a:pt x="6326" y="6058"/>
                  </a:lnTo>
                  <a:lnTo>
                    <a:pt x="6365" y="6008"/>
                  </a:lnTo>
                  <a:lnTo>
                    <a:pt x="6402" y="5956"/>
                  </a:lnTo>
                  <a:lnTo>
                    <a:pt x="6437" y="5903"/>
                  </a:lnTo>
                  <a:lnTo>
                    <a:pt x="6469" y="5848"/>
                  </a:lnTo>
                  <a:lnTo>
                    <a:pt x="6500" y="5792"/>
                  </a:lnTo>
                  <a:lnTo>
                    <a:pt x="6529" y="5735"/>
                  </a:lnTo>
                  <a:lnTo>
                    <a:pt x="6556" y="5678"/>
                  </a:lnTo>
                  <a:lnTo>
                    <a:pt x="6580" y="5619"/>
                  </a:lnTo>
                  <a:lnTo>
                    <a:pt x="6602" y="5560"/>
                  </a:lnTo>
                  <a:lnTo>
                    <a:pt x="6622" y="5500"/>
                  </a:lnTo>
                  <a:lnTo>
                    <a:pt x="6639" y="5439"/>
                  </a:lnTo>
                  <a:lnTo>
                    <a:pt x="6654" y="5378"/>
                  </a:lnTo>
                  <a:lnTo>
                    <a:pt x="6667" y="5316"/>
                  </a:lnTo>
                  <a:lnTo>
                    <a:pt x="6678" y="5253"/>
                  </a:lnTo>
                  <a:lnTo>
                    <a:pt x="6686" y="5190"/>
                  </a:lnTo>
                  <a:close/>
                  <a:moveTo>
                    <a:pt x="6701" y="8380"/>
                  </a:moveTo>
                  <a:lnTo>
                    <a:pt x="6673" y="8362"/>
                  </a:lnTo>
                  <a:lnTo>
                    <a:pt x="6649" y="8340"/>
                  </a:lnTo>
                  <a:lnTo>
                    <a:pt x="6627" y="8316"/>
                  </a:lnTo>
                  <a:lnTo>
                    <a:pt x="6609" y="8289"/>
                  </a:lnTo>
                  <a:lnTo>
                    <a:pt x="6122" y="7450"/>
                  </a:lnTo>
                  <a:lnTo>
                    <a:pt x="6107" y="7420"/>
                  </a:lnTo>
                  <a:lnTo>
                    <a:pt x="6097" y="7389"/>
                  </a:lnTo>
                  <a:lnTo>
                    <a:pt x="6090" y="7357"/>
                  </a:lnTo>
                  <a:lnTo>
                    <a:pt x="6088" y="7325"/>
                  </a:lnTo>
                  <a:lnTo>
                    <a:pt x="6090" y="7292"/>
                  </a:lnTo>
                  <a:lnTo>
                    <a:pt x="6096" y="7260"/>
                  </a:lnTo>
                  <a:lnTo>
                    <a:pt x="6107" y="7229"/>
                  </a:lnTo>
                  <a:lnTo>
                    <a:pt x="6121" y="7200"/>
                  </a:lnTo>
                  <a:lnTo>
                    <a:pt x="6139" y="7172"/>
                  </a:lnTo>
                  <a:lnTo>
                    <a:pt x="6161" y="7148"/>
                  </a:lnTo>
                  <a:lnTo>
                    <a:pt x="6185" y="7126"/>
                  </a:lnTo>
                  <a:lnTo>
                    <a:pt x="6212" y="7108"/>
                  </a:lnTo>
                  <a:lnTo>
                    <a:pt x="6242" y="7093"/>
                  </a:lnTo>
                  <a:lnTo>
                    <a:pt x="6273" y="7083"/>
                  </a:lnTo>
                  <a:lnTo>
                    <a:pt x="6305" y="7076"/>
                  </a:lnTo>
                  <a:lnTo>
                    <a:pt x="6337" y="7074"/>
                  </a:lnTo>
                  <a:lnTo>
                    <a:pt x="6370" y="7076"/>
                  </a:lnTo>
                  <a:lnTo>
                    <a:pt x="6402" y="7082"/>
                  </a:lnTo>
                  <a:lnTo>
                    <a:pt x="6433" y="7093"/>
                  </a:lnTo>
                  <a:lnTo>
                    <a:pt x="6462" y="7107"/>
                  </a:lnTo>
                  <a:lnTo>
                    <a:pt x="6490" y="7125"/>
                  </a:lnTo>
                  <a:lnTo>
                    <a:pt x="6514" y="7147"/>
                  </a:lnTo>
                  <a:lnTo>
                    <a:pt x="6536" y="7171"/>
                  </a:lnTo>
                  <a:lnTo>
                    <a:pt x="6554" y="7198"/>
                  </a:lnTo>
                  <a:lnTo>
                    <a:pt x="7041" y="8037"/>
                  </a:lnTo>
                  <a:lnTo>
                    <a:pt x="7056" y="8067"/>
                  </a:lnTo>
                  <a:lnTo>
                    <a:pt x="7066" y="8098"/>
                  </a:lnTo>
                  <a:lnTo>
                    <a:pt x="7073" y="8130"/>
                  </a:lnTo>
                  <a:lnTo>
                    <a:pt x="7075" y="8162"/>
                  </a:lnTo>
                  <a:lnTo>
                    <a:pt x="7073" y="8195"/>
                  </a:lnTo>
                  <a:lnTo>
                    <a:pt x="7067" y="8227"/>
                  </a:lnTo>
                  <a:lnTo>
                    <a:pt x="7056" y="8258"/>
                  </a:lnTo>
                  <a:lnTo>
                    <a:pt x="7042" y="8287"/>
                  </a:lnTo>
                  <a:lnTo>
                    <a:pt x="7024" y="8315"/>
                  </a:lnTo>
                  <a:lnTo>
                    <a:pt x="7002" y="8339"/>
                  </a:lnTo>
                  <a:lnTo>
                    <a:pt x="6978" y="8361"/>
                  </a:lnTo>
                  <a:lnTo>
                    <a:pt x="6951" y="8379"/>
                  </a:lnTo>
                  <a:lnTo>
                    <a:pt x="6921" y="8394"/>
                  </a:lnTo>
                  <a:lnTo>
                    <a:pt x="6890" y="8404"/>
                  </a:lnTo>
                  <a:lnTo>
                    <a:pt x="6858" y="8411"/>
                  </a:lnTo>
                  <a:lnTo>
                    <a:pt x="6826" y="8413"/>
                  </a:lnTo>
                  <a:lnTo>
                    <a:pt x="6793" y="8411"/>
                  </a:lnTo>
                  <a:lnTo>
                    <a:pt x="6761" y="8405"/>
                  </a:lnTo>
                  <a:lnTo>
                    <a:pt x="6730" y="8394"/>
                  </a:lnTo>
                  <a:lnTo>
                    <a:pt x="6701" y="8380"/>
                  </a:lnTo>
                  <a:close/>
                  <a:moveTo>
                    <a:pt x="7075" y="1838"/>
                  </a:moveTo>
                  <a:lnTo>
                    <a:pt x="7073" y="1870"/>
                  </a:lnTo>
                  <a:lnTo>
                    <a:pt x="7066" y="1902"/>
                  </a:lnTo>
                  <a:lnTo>
                    <a:pt x="7056" y="1933"/>
                  </a:lnTo>
                  <a:lnTo>
                    <a:pt x="7041" y="1963"/>
                  </a:lnTo>
                  <a:lnTo>
                    <a:pt x="6554" y="2802"/>
                  </a:lnTo>
                  <a:lnTo>
                    <a:pt x="6536" y="2829"/>
                  </a:lnTo>
                  <a:lnTo>
                    <a:pt x="6514" y="2853"/>
                  </a:lnTo>
                  <a:lnTo>
                    <a:pt x="6490" y="2875"/>
                  </a:lnTo>
                  <a:lnTo>
                    <a:pt x="6462" y="2893"/>
                  </a:lnTo>
                  <a:lnTo>
                    <a:pt x="6433" y="2907"/>
                  </a:lnTo>
                  <a:lnTo>
                    <a:pt x="6402" y="2918"/>
                  </a:lnTo>
                  <a:lnTo>
                    <a:pt x="6370" y="2924"/>
                  </a:lnTo>
                  <a:lnTo>
                    <a:pt x="6337" y="2926"/>
                  </a:lnTo>
                  <a:lnTo>
                    <a:pt x="6305" y="2924"/>
                  </a:lnTo>
                  <a:lnTo>
                    <a:pt x="6273" y="2917"/>
                  </a:lnTo>
                  <a:lnTo>
                    <a:pt x="6242" y="2907"/>
                  </a:lnTo>
                  <a:lnTo>
                    <a:pt x="6212" y="2892"/>
                  </a:lnTo>
                  <a:lnTo>
                    <a:pt x="6185" y="2874"/>
                  </a:lnTo>
                  <a:lnTo>
                    <a:pt x="6161" y="2852"/>
                  </a:lnTo>
                  <a:lnTo>
                    <a:pt x="6139" y="2828"/>
                  </a:lnTo>
                  <a:lnTo>
                    <a:pt x="6121" y="2800"/>
                  </a:lnTo>
                  <a:lnTo>
                    <a:pt x="6107" y="2771"/>
                  </a:lnTo>
                  <a:lnTo>
                    <a:pt x="6096" y="2740"/>
                  </a:lnTo>
                  <a:lnTo>
                    <a:pt x="6090" y="2708"/>
                  </a:lnTo>
                  <a:lnTo>
                    <a:pt x="6088" y="2675"/>
                  </a:lnTo>
                  <a:lnTo>
                    <a:pt x="6090" y="2643"/>
                  </a:lnTo>
                  <a:lnTo>
                    <a:pt x="6097" y="2611"/>
                  </a:lnTo>
                  <a:lnTo>
                    <a:pt x="6107" y="2580"/>
                  </a:lnTo>
                  <a:lnTo>
                    <a:pt x="6122" y="2550"/>
                  </a:lnTo>
                  <a:lnTo>
                    <a:pt x="6609" y="1711"/>
                  </a:lnTo>
                  <a:lnTo>
                    <a:pt x="6627" y="1684"/>
                  </a:lnTo>
                  <a:lnTo>
                    <a:pt x="6649" y="1660"/>
                  </a:lnTo>
                  <a:lnTo>
                    <a:pt x="6673" y="1638"/>
                  </a:lnTo>
                  <a:lnTo>
                    <a:pt x="6701" y="1620"/>
                  </a:lnTo>
                  <a:lnTo>
                    <a:pt x="6730" y="1606"/>
                  </a:lnTo>
                  <a:lnTo>
                    <a:pt x="6761" y="1595"/>
                  </a:lnTo>
                  <a:lnTo>
                    <a:pt x="6793" y="1589"/>
                  </a:lnTo>
                  <a:lnTo>
                    <a:pt x="6826" y="1587"/>
                  </a:lnTo>
                  <a:lnTo>
                    <a:pt x="6858" y="1589"/>
                  </a:lnTo>
                  <a:lnTo>
                    <a:pt x="6890" y="1596"/>
                  </a:lnTo>
                  <a:lnTo>
                    <a:pt x="6921" y="1606"/>
                  </a:lnTo>
                  <a:lnTo>
                    <a:pt x="6951" y="1621"/>
                  </a:lnTo>
                  <a:lnTo>
                    <a:pt x="6978" y="1639"/>
                  </a:lnTo>
                  <a:lnTo>
                    <a:pt x="7002" y="1661"/>
                  </a:lnTo>
                  <a:lnTo>
                    <a:pt x="7024" y="1685"/>
                  </a:lnTo>
                  <a:lnTo>
                    <a:pt x="7042" y="1713"/>
                  </a:lnTo>
                  <a:lnTo>
                    <a:pt x="7056" y="1742"/>
                  </a:lnTo>
                  <a:lnTo>
                    <a:pt x="7067" y="1773"/>
                  </a:lnTo>
                  <a:lnTo>
                    <a:pt x="7073" y="1805"/>
                  </a:lnTo>
                  <a:lnTo>
                    <a:pt x="7075" y="1838"/>
                  </a:lnTo>
                  <a:close/>
                  <a:moveTo>
                    <a:pt x="4769" y="8746"/>
                  </a:moveTo>
                  <a:lnTo>
                    <a:pt x="4759" y="8715"/>
                  </a:lnTo>
                  <a:lnTo>
                    <a:pt x="4752" y="8683"/>
                  </a:lnTo>
                  <a:lnTo>
                    <a:pt x="4750" y="8650"/>
                  </a:lnTo>
                  <a:lnTo>
                    <a:pt x="4750" y="7677"/>
                  </a:lnTo>
                  <a:lnTo>
                    <a:pt x="4752" y="7644"/>
                  </a:lnTo>
                  <a:lnTo>
                    <a:pt x="4759" y="7612"/>
                  </a:lnTo>
                  <a:lnTo>
                    <a:pt x="4769" y="7581"/>
                  </a:lnTo>
                  <a:lnTo>
                    <a:pt x="4783" y="7552"/>
                  </a:lnTo>
                  <a:lnTo>
                    <a:pt x="4802" y="7525"/>
                  </a:lnTo>
                  <a:lnTo>
                    <a:pt x="4823" y="7500"/>
                  </a:lnTo>
                  <a:lnTo>
                    <a:pt x="4848" y="7479"/>
                  </a:lnTo>
                  <a:lnTo>
                    <a:pt x="4875" y="7460"/>
                  </a:lnTo>
                  <a:lnTo>
                    <a:pt x="4904" y="7446"/>
                  </a:lnTo>
                  <a:lnTo>
                    <a:pt x="4935" y="7436"/>
                  </a:lnTo>
                  <a:lnTo>
                    <a:pt x="4967" y="7429"/>
                  </a:lnTo>
                  <a:lnTo>
                    <a:pt x="5000" y="7427"/>
                  </a:lnTo>
                  <a:lnTo>
                    <a:pt x="5033" y="7429"/>
                  </a:lnTo>
                  <a:lnTo>
                    <a:pt x="5065" y="7436"/>
                  </a:lnTo>
                  <a:lnTo>
                    <a:pt x="5096" y="7446"/>
                  </a:lnTo>
                  <a:lnTo>
                    <a:pt x="5125" y="7460"/>
                  </a:lnTo>
                  <a:lnTo>
                    <a:pt x="5152" y="7479"/>
                  </a:lnTo>
                  <a:lnTo>
                    <a:pt x="5177" y="7500"/>
                  </a:lnTo>
                  <a:lnTo>
                    <a:pt x="5198" y="7525"/>
                  </a:lnTo>
                  <a:lnTo>
                    <a:pt x="5217" y="7552"/>
                  </a:lnTo>
                  <a:lnTo>
                    <a:pt x="5231" y="7581"/>
                  </a:lnTo>
                  <a:lnTo>
                    <a:pt x="5241" y="7612"/>
                  </a:lnTo>
                  <a:lnTo>
                    <a:pt x="5248" y="7644"/>
                  </a:lnTo>
                  <a:lnTo>
                    <a:pt x="5250" y="7677"/>
                  </a:lnTo>
                  <a:lnTo>
                    <a:pt x="5250" y="8650"/>
                  </a:lnTo>
                  <a:lnTo>
                    <a:pt x="5248" y="8683"/>
                  </a:lnTo>
                  <a:lnTo>
                    <a:pt x="5241" y="8715"/>
                  </a:lnTo>
                  <a:lnTo>
                    <a:pt x="5231" y="8746"/>
                  </a:lnTo>
                  <a:lnTo>
                    <a:pt x="5217" y="8775"/>
                  </a:lnTo>
                  <a:lnTo>
                    <a:pt x="5198" y="8802"/>
                  </a:lnTo>
                  <a:lnTo>
                    <a:pt x="5177" y="8827"/>
                  </a:lnTo>
                  <a:lnTo>
                    <a:pt x="5152" y="8848"/>
                  </a:lnTo>
                  <a:lnTo>
                    <a:pt x="5125" y="8867"/>
                  </a:lnTo>
                  <a:lnTo>
                    <a:pt x="5096" y="8881"/>
                  </a:lnTo>
                  <a:lnTo>
                    <a:pt x="5065" y="8891"/>
                  </a:lnTo>
                  <a:lnTo>
                    <a:pt x="5033" y="8898"/>
                  </a:lnTo>
                  <a:lnTo>
                    <a:pt x="5000" y="8900"/>
                  </a:lnTo>
                  <a:lnTo>
                    <a:pt x="4967" y="8898"/>
                  </a:lnTo>
                  <a:lnTo>
                    <a:pt x="4935" y="8891"/>
                  </a:lnTo>
                  <a:lnTo>
                    <a:pt x="4904" y="8881"/>
                  </a:lnTo>
                  <a:lnTo>
                    <a:pt x="4875" y="8867"/>
                  </a:lnTo>
                  <a:lnTo>
                    <a:pt x="4848" y="8848"/>
                  </a:lnTo>
                  <a:lnTo>
                    <a:pt x="4823" y="8827"/>
                  </a:lnTo>
                  <a:lnTo>
                    <a:pt x="4802" y="8802"/>
                  </a:lnTo>
                  <a:lnTo>
                    <a:pt x="4783" y="8775"/>
                  </a:lnTo>
                  <a:lnTo>
                    <a:pt x="4769" y="8746"/>
                  </a:lnTo>
                  <a:close/>
                  <a:moveTo>
                    <a:pt x="5217" y="1225"/>
                  </a:move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lnTo>
                    <a:pt x="5250" y="1350"/>
                  </a:lnTo>
                  <a:lnTo>
                    <a:pt x="5250" y="2323"/>
                  </a:lnTo>
                  <a:lnTo>
                    <a:pt x="5248" y="2356"/>
                  </a:lnTo>
                  <a:lnTo>
                    <a:pt x="5241" y="2388"/>
                  </a:lnTo>
                  <a:lnTo>
                    <a:pt x="5231" y="2419"/>
                  </a:lnTo>
                  <a:lnTo>
                    <a:pt x="5217" y="2448"/>
                  </a:lnTo>
                  <a:lnTo>
                    <a:pt x="5198" y="2475"/>
                  </a:lnTo>
                  <a:lnTo>
                    <a:pt x="5177" y="2500"/>
                  </a:lnTo>
                  <a:lnTo>
                    <a:pt x="5152" y="2521"/>
                  </a:lnTo>
                  <a:lnTo>
                    <a:pt x="5125" y="2540"/>
                  </a:lnTo>
                  <a:lnTo>
                    <a:pt x="5096" y="2554"/>
                  </a:lnTo>
                  <a:lnTo>
                    <a:pt x="5065" y="2564"/>
                  </a:lnTo>
                  <a:lnTo>
                    <a:pt x="5033" y="2571"/>
                  </a:lnTo>
                  <a:lnTo>
                    <a:pt x="5000" y="2573"/>
                  </a:lnTo>
                  <a:lnTo>
                    <a:pt x="4967" y="2571"/>
                  </a:lnTo>
                  <a:lnTo>
                    <a:pt x="4935" y="2564"/>
                  </a:lnTo>
                  <a:lnTo>
                    <a:pt x="4904" y="2554"/>
                  </a:lnTo>
                  <a:lnTo>
                    <a:pt x="4875" y="2540"/>
                  </a:lnTo>
                  <a:lnTo>
                    <a:pt x="4848" y="2521"/>
                  </a:lnTo>
                  <a:lnTo>
                    <a:pt x="4823" y="2500"/>
                  </a:lnTo>
                  <a:lnTo>
                    <a:pt x="4802" y="2475"/>
                  </a:lnTo>
                  <a:lnTo>
                    <a:pt x="4783" y="2448"/>
                  </a:lnTo>
                  <a:lnTo>
                    <a:pt x="4769" y="2419"/>
                  </a:lnTo>
                  <a:lnTo>
                    <a:pt x="4759" y="2388"/>
                  </a:lnTo>
                  <a:lnTo>
                    <a:pt x="4752" y="2356"/>
                  </a:lnTo>
                  <a:lnTo>
                    <a:pt x="4750" y="2323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close/>
                  <a:moveTo>
                    <a:pt x="2925" y="8162"/>
                  </a:moveTo>
                  <a:lnTo>
                    <a:pt x="2927" y="8130"/>
                  </a:lnTo>
                  <a:lnTo>
                    <a:pt x="2934" y="8098"/>
                  </a:lnTo>
                  <a:lnTo>
                    <a:pt x="2944" y="8067"/>
                  </a:lnTo>
                  <a:lnTo>
                    <a:pt x="2959" y="8037"/>
                  </a:lnTo>
                  <a:lnTo>
                    <a:pt x="3446" y="7198"/>
                  </a:lnTo>
                  <a:lnTo>
                    <a:pt x="3464" y="7171"/>
                  </a:lnTo>
                  <a:lnTo>
                    <a:pt x="3486" y="7147"/>
                  </a:lnTo>
                  <a:lnTo>
                    <a:pt x="3510" y="7125"/>
                  </a:lnTo>
                  <a:lnTo>
                    <a:pt x="3538" y="7107"/>
                  </a:lnTo>
                  <a:lnTo>
                    <a:pt x="3567" y="7093"/>
                  </a:lnTo>
                  <a:lnTo>
                    <a:pt x="3598" y="7082"/>
                  </a:lnTo>
                  <a:lnTo>
                    <a:pt x="3630" y="7076"/>
                  </a:lnTo>
                  <a:lnTo>
                    <a:pt x="3663" y="7074"/>
                  </a:lnTo>
                  <a:lnTo>
                    <a:pt x="3695" y="7076"/>
                  </a:lnTo>
                  <a:lnTo>
                    <a:pt x="3727" y="7083"/>
                  </a:lnTo>
                  <a:lnTo>
                    <a:pt x="3758" y="7093"/>
                  </a:lnTo>
                  <a:lnTo>
                    <a:pt x="3788" y="7108"/>
                  </a:lnTo>
                  <a:lnTo>
                    <a:pt x="3815" y="7126"/>
                  </a:lnTo>
                  <a:lnTo>
                    <a:pt x="3839" y="7148"/>
                  </a:lnTo>
                  <a:lnTo>
                    <a:pt x="3861" y="7172"/>
                  </a:lnTo>
                  <a:lnTo>
                    <a:pt x="3879" y="7200"/>
                  </a:lnTo>
                  <a:lnTo>
                    <a:pt x="3893" y="7229"/>
                  </a:lnTo>
                  <a:lnTo>
                    <a:pt x="3904" y="7260"/>
                  </a:lnTo>
                  <a:lnTo>
                    <a:pt x="3910" y="7292"/>
                  </a:lnTo>
                  <a:lnTo>
                    <a:pt x="3912" y="7325"/>
                  </a:lnTo>
                  <a:lnTo>
                    <a:pt x="3910" y="7357"/>
                  </a:lnTo>
                  <a:lnTo>
                    <a:pt x="3903" y="7389"/>
                  </a:lnTo>
                  <a:lnTo>
                    <a:pt x="3893" y="7420"/>
                  </a:lnTo>
                  <a:lnTo>
                    <a:pt x="3878" y="7450"/>
                  </a:lnTo>
                  <a:lnTo>
                    <a:pt x="3391" y="8289"/>
                  </a:lnTo>
                  <a:lnTo>
                    <a:pt x="3373" y="8316"/>
                  </a:lnTo>
                  <a:lnTo>
                    <a:pt x="3351" y="8340"/>
                  </a:lnTo>
                  <a:lnTo>
                    <a:pt x="3327" y="8362"/>
                  </a:lnTo>
                  <a:lnTo>
                    <a:pt x="3299" y="8380"/>
                  </a:lnTo>
                  <a:lnTo>
                    <a:pt x="3270" y="8394"/>
                  </a:lnTo>
                  <a:lnTo>
                    <a:pt x="3239" y="8405"/>
                  </a:lnTo>
                  <a:lnTo>
                    <a:pt x="3207" y="8411"/>
                  </a:lnTo>
                  <a:lnTo>
                    <a:pt x="3174" y="8413"/>
                  </a:lnTo>
                  <a:lnTo>
                    <a:pt x="3142" y="8411"/>
                  </a:lnTo>
                  <a:lnTo>
                    <a:pt x="3110" y="8404"/>
                  </a:lnTo>
                  <a:lnTo>
                    <a:pt x="3079" y="8394"/>
                  </a:lnTo>
                  <a:lnTo>
                    <a:pt x="3049" y="8379"/>
                  </a:lnTo>
                  <a:lnTo>
                    <a:pt x="3022" y="8361"/>
                  </a:lnTo>
                  <a:lnTo>
                    <a:pt x="2998" y="8339"/>
                  </a:lnTo>
                  <a:lnTo>
                    <a:pt x="2976" y="8315"/>
                  </a:lnTo>
                  <a:lnTo>
                    <a:pt x="2958" y="8287"/>
                  </a:lnTo>
                  <a:lnTo>
                    <a:pt x="2944" y="8258"/>
                  </a:lnTo>
                  <a:lnTo>
                    <a:pt x="2933" y="8227"/>
                  </a:lnTo>
                  <a:lnTo>
                    <a:pt x="2927" y="8195"/>
                  </a:lnTo>
                  <a:lnTo>
                    <a:pt x="2925" y="8162"/>
                  </a:lnTo>
                  <a:close/>
                  <a:moveTo>
                    <a:pt x="3327" y="1638"/>
                  </a:moveTo>
                  <a:lnTo>
                    <a:pt x="3351" y="1660"/>
                  </a:lnTo>
                  <a:lnTo>
                    <a:pt x="3373" y="1684"/>
                  </a:lnTo>
                  <a:lnTo>
                    <a:pt x="3391" y="1711"/>
                  </a:lnTo>
                  <a:lnTo>
                    <a:pt x="3878" y="2550"/>
                  </a:lnTo>
                  <a:lnTo>
                    <a:pt x="3893" y="2580"/>
                  </a:lnTo>
                  <a:lnTo>
                    <a:pt x="3903" y="2611"/>
                  </a:lnTo>
                  <a:lnTo>
                    <a:pt x="3910" y="2643"/>
                  </a:lnTo>
                  <a:lnTo>
                    <a:pt x="3912" y="2675"/>
                  </a:lnTo>
                  <a:lnTo>
                    <a:pt x="3910" y="2708"/>
                  </a:lnTo>
                  <a:lnTo>
                    <a:pt x="3904" y="2740"/>
                  </a:lnTo>
                  <a:lnTo>
                    <a:pt x="3893" y="2771"/>
                  </a:lnTo>
                  <a:lnTo>
                    <a:pt x="3879" y="2800"/>
                  </a:lnTo>
                  <a:lnTo>
                    <a:pt x="3861" y="2828"/>
                  </a:lnTo>
                  <a:lnTo>
                    <a:pt x="3839" y="2852"/>
                  </a:lnTo>
                  <a:lnTo>
                    <a:pt x="3815" y="2874"/>
                  </a:lnTo>
                  <a:lnTo>
                    <a:pt x="3788" y="2892"/>
                  </a:lnTo>
                  <a:lnTo>
                    <a:pt x="3758" y="2907"/>
                  </a:lnTo>
                  <a:lnTo>
                    <a:pt x="3727" y="2917"/>
                  </a:lnTo>
                  <a:lnTo>
                    <a:pt x="3695" y="2924"/>
                  </a:lnTo>
                  <a:lnTo>
                    <a:pt x="3663" y="2926"/>
                  </a:lnTo>
                  <a:lnTo>
                    <a:pt x="3630" y="2924"/>
                  </a:lnTo>
                  <a:lnTo>
                    <a:pt x="3598" y="2918"/>
                  </a:lnTo>
                  <a:lnTo>
                    <a:pt x="3567" y="2907"/>
                  </a:lnTo>
                  <a:lnTo>
                    <a:pt x="3538" y="2893"/>
                  </a:lnTo>
                  <a:lnTo>
                    <a:pt x="3510" y="2875"/>
                  </a:lnTo>
                  <a:lnTo>
                    <a:pt x="3486" y="2853"/>
                  </a:lnTo>
                  <a:lnTo>
                    <a:pt x="3464" y="2829"/>
                  </a:lnTo>
                  <a:lnTo>
                    <a:pt x="3446" y="2802"/>
                  </a:lnTo>
                  <a:lnTo>
                    <a:pt x="2959" y="1963"/>
                  </a:lnTo>
                  <a:lnTo>
                    <a:pt x="2944" y="1933"/>
                  </a:lnTo>
                  <a:lnTo>
                    <a:pt x="2934" y="1902"/>
                  </a:lnTo>
                  <a:lnTo>
                    <a:pt x="2927" y="1870"/>
                  </a:lnTo>
                  <a:lnTo>
                    <a:pt x="2925" y="1838"/>
                  </a:lnTo>
                  <a:lnTo>
                    <a:pt x="2927" y="1805"/>
                  </a:lnTo>
                  <a:lnTo>
                    <a:pt x="2933" y="1773"/>
                  </a:lnTo>
                  <a:lnTo>
                    <a:pt x="2944" y="1742"/>
                  </a:lnTo>
                  <a:lnTo>
                    <a:pt x="2958" y="1713"/>
                  </a:lnTo>
                  <a:lnTo>
                    <a:pt x="2976" y="1685"/>
                  </a:lnTo>
                  <a:lnTo>
                    <a:pt x="2998" y="1661"/>
                  </a:lnTo>
                  <a:lnTo>
                    <a:pt x="3022" y="1639"/>
                  </a:lnTo>
                  <a:lnTo>
                    <a:pt x="3049" y="1621"/>
                  </a:lnTo>
                  <a:lnTo>
                    <a:pt x="3079" y="1606"/>
                  </a:lnTo>
                  <a:lnTo>
                    <a:pt x="3110" y="1596"/>
                  </a:lnTo>
                  <a:lnTo>
                    <a:pt x="3142" y="1589"/>
                  </a:lnTo>
                  <a:lnTo>
                    <a:pt x="3174" y="1587"/>
                  </a:lnTo>
                  <a:lnTo>
                    <a:pt x="3207" y="1589"/>
                  </a:lnTo>
                  <a:lnTo>
                    <a:pt x="3239" y="1595"/>
                  </a:lnTo>
                  <a:lnTo>
                    <a:pt x="3270" y="1606"/>
                  </a:lnTo>
                  <a:lnTo>
                    <a:pt x="3299" y="1620"/>
                  </a:lnTo>
                  <a:lnTo>
                    <a:pt x="3327" y="1638"/>
                  </a:lnTo>
                  <a:close/>
                  <a:moveTo>
                    <a:pt x="1620" y="6701"/>
                  </a:moveTo>
                  <a:lnTo>
                    <a:pt x="1638" y="6673"/>
                  </a:lnTo>
                  <a:lnTo>
                    <a:pt x="1660" y="6649"/>
                  </a:lnTo>
                  <a:lnTo>
                    <a:pt x="1684" y="6627"/>
                  </a:lnTo>
                  <a:lnTo>
                    <a:pt x="1711" y="6609"/>
                  </a:lnTo>
                  <a:lnTo>
                    <a:pt x="2550" y="6122"/>
                  </a:lnTo>
                  <a:lnTo>
                    <a:pt x="2580" y="6107"/>
                  </a:lnTo>
                  <a:lnTo>
                    <a:pt x="2611" y="6097"/>
                  </a:lnTo>
                  <a:lnTo>
                    <a:pt x="2643" y="6090"/>
                  </a:lnTo>
                  <a:lnTo>
                    <a:pt x="2675" y="6088"/>
                  </a:lnTo>
                  <a:lnTo>
                    <a:pt x="2708" y="6090"/>
                  </a:lnTo>
                  <a:lnTo>
                    <a:pt x="2740" y="6096"/>
                  </a:lnTo>
                  <a:lnTo>
                    <a:pt x="2771" y="6107"/>
                  </a:lnTo>
                  <a:lnTo>
                    <a:pt x="2800" y="6121"/>
                  </a:lnTo>
                  <a:lnTo>
                    <a:pt x="2828" y="6139"/>
                  </a:lnTo>
                  <a:lnTo>
                    <a:pt x="2852" y="6161"/>
                  </a:lnTo>
                  <a:lnTo>
                    <a:pt x="2874" y="6185"/>
                  </a:lnTo>
                  <a:lnTo>
                    <a:pt x="2892" y="6212"/>
                  </a:lnTo>
                  <a:lnTo>
                    <a:pt x="2907" y="6242"/>
                  </a:lnTo>
                  <a:lnTo>
                    <a:pt x="2917" y="6273"/>
                  </a:lnTo>
                  <a:lnTo>
                    <a:pt x="2924" y="6305"/>
                  </a:lnTo>
                  <a:lnTo>
                    <a:pt x="2926" y="6337"/>
                  </a:lnTo>
                  <a:lnTo>
                    <a:pt x="2924" y="6370"/>
                  </a:lnTo>
                  <a:lnTo>
                    <a:pt x="2918" y="6402"/>
                  </a:lnTo>
                  <a:lnTo>
                    <a:pt x="2907" y="6433"/>
                  </a:lnTo>
                  <a:lnTo>
                    <a:pt x="2893" y="6462"/>
                  </a:lnTo>
                  <a:lnTo>
                    <a:pt x="2875" y="6490"/>
                  </a:lnTo>
                  <a:lnTo>
                    <a:pt x="2853" y="6514"/>
                  </a:lnTo>
                  <a:lnTo>
                    <a:pt x="2829" y="6536"/>
                  </a:lnTo>
                  <a:lnTo>
                    <a:pt x="2802" y="6554"/>
                  </a:lnTo>
                  <a:lnTo>
                    <a:pt x="1963" y="7041"/>
                  </a:lnTo>
                  <a:lnTo>
                    <a:pt x="1933" y="7056"/>
                  </a:lnTo>
                  <a:lnTo>
                    <a:pt x="1902" y="7066"/>
                  </a:lnTo>
                  <a:lnTo>
                    <a:pt x="1870" y="7073"/>
                  </a:lnTo>
                  <a:lnTo>
                    <a:pt x="1838" y="7075"/>
                  </a:lnTo>
                  <a:lnTo>
                    <a:pt x="1805" y="7073"/>
                  </a:lnTo>
                  <a:lnTo>
                    <a:pt x="1773" y="7067"/>
                  </a:lnTo>
                  <a:lnTo>
                    <a:pt x="1742" y="7056"/>
                  </a:lnTo>
                  <a:lnTo>
                    <a:pt x="1713" y="7042"/>
                  </a:lnTo>
                  <a:lnTo>
                    <a:pt x="1685" y="7024"/>
                  </a:lnTo>
                  <a:lnTo>
                    <a:pt x="1661" y="7002"/>
                  </a:lnTo>
                  <a:lnTo>
                    <a:pt x="1639" y="6978"/>
                  </a:lnTo>
                  <a:lnTo>
                    <a:pt x="1621" y="6951"/>
                  </a:lnTo>
                  <a:lnTo>
                    <a:pt x="1606" y="6921"/>
                  </a:lnTo>
                  <a:lnTo>
                    <a:pt x="1596" y="6890"/>
                  </a:lnTo>
                  <a:lnTo>
                    <a:pt x="1589" y="6858"/>
                  </a:lnTo>
                  <a:lnTo>
                    <a:pt x="1587" y="6826"/>
                  </a:lnTo>
                  <a:lnTo>
                    <a:pt x="1589" y="6793"/>
                  </a:lnTo>
                  <a:lnTo>
                    <a:pt x="1595" y="6761"/>
                  </a:lnTo>
                  <a:lnTo>
                    <a:pt x="1606" y="6730"/>
                  </a:lnTo>
                  <a:lnTo>
                    <a:pt x="1620" y="6701"/>
                  </a:lnTo>
                  <a:close/>
                  <a:moveTo>
                    <a:pt x="1838" y="2925"/>
                  </a:moveTo>
                  <a:lnTo>
                    <a:pt x="1870" y="2927"/>
                  </a:lnTo>
                  <a:lnTo>
                    <a:pt x="1902" y="2934"/>
                  </a:lnTo>
                  <a:lnTo>
                    <a:pt x="1933" y="2944"/>
                  </a:lnTo>
                  <a:lnTo>
                    <a:pt x="1963" y="2959"/>
                  </a:lnTo>
                  <a:lnTo>
                    <a:pt x="2802" y="3446"/>
                  </a:lnTo>
                  <a:lnTo>
                    <a:pt x="2829" y="3464"/>
                  </a:lnTo>
                  <a:lnTo>
                    <a:pt x="2853" y="3486"/>
                  </a:lnTo>
                  <a:lnTo>
                    <a:pt x="2875" y="3510"/>
                  </a:lnTo>
                  <a:lnTo>
                    <a:pt x="2893" y="3538"/>
                  </a:lnTo>
                  <a:lnTo>
                    <a:pt x="2907" y="3567"/>
                  </a:lnTo>
                  <a:lnTo>
                    <a:pt x="2918" y="3598"/>
                  </a:lnTo>
                  <a:lnTo>
                    <a:pt x="2924" y="3630"/>
                  </a:lnTo>
                  <a:lnTo>
                    <a:pt x="2926" y="3663"/>
                  </a:lnTo>
                  <a:lnTo>
                    <a:pt x="2924" y="3695"/>
                  </a:lnTo>
                  <a:lnTo>
                    <a:pt x="2917" y="3727"/>
                  </a:lnTo>
                  <a:lnTo>
                    <a:pt x="2907" y="3758"/>
                  </a:lnTo>
                  <a:lnTo>
                    <a:pt x="2892" y="3788"/>
                  </a:lnTo>
                  <a:lnTo>
                    <a:pt x="2874" y="3815"/>
                  </a:lnTo>
                  <a:lnTo>
                    <a:pt x="2852" y="3839"/>
                  </a:lnTo>
                  <a:lnTo>
                    <a:pt x="2828" y="3861"/>
                  </a:lnTo>
                  <a:lnTo>
                    <a:pt x="2800" y="3879"/>
                  </a:lnTo>
                  <a:lnTo>
                    <a:pt x="2771" y="3893"/>
                  </a:lnTo>
                  <a:lnTo>
                    <a:pt x="2740" y="3904"/>
                  </a:lnTo>
                  <a:lnTo>
                    <a:pt x="2708" y="3910"/>
                  </a:lnTo>
                  <a:lnTo>
                    <a:pt x="2675" y="3912"/>
                  </a:lnTo>
                  <a:lnTo>
                    <a:pt x="2643" y="3910"/>
                  </a:lnTo>
                  <a:lnTo>
                    <a:pt x="2611" y="3903"/>
                  </a:lnTo>
                  <a:lnTo>
                    <a:pt x="2580" y="3893"/>
                  </a:lnTo>
                  <a:lnTo>
                    <a:pt x="2550" y="3878"/>
                  </a:lnTo>
                  <a:lnTo>
                    <a:pt x="1711" y="3391"/>
                  </a:lnTo>
                  <a:lnTo>
                    <a:pt x="1684" y="3373"/>
                  </a:lnTo>
                  <a:lnTo>
                    <a:pt x="1660" y="3351"/>
                  </a:lnTo>
                  <a:lnTo>
                    <a:pt x="1638" y="3327"/>
                  </a:lnTo>
                  <a:lnTo>
                    <a:pt x="1620" y="3299"/>
                  </a:lnTo>
                  <a:lnTo>
                    <a:pt x="1606" y="3270"/>
                  </a:lnTo>
                  <a:lnTo>
                    <a:pt x="1595" y="3239"/>
                  </a:lnTo>
                  <a:lnTo>
                    <a:pt x="1589" y="3207"/>
                  </a:lnTo>
                  <a:lnTo>
                    <a:pt x="1587" y="3174"/>
                  </a:lnTo>
                  <a:lnTo>
                    <a:pt x="1589" y="3142"/>
                  </a:lnTo>
                  <a:lnTo>
                    <a:pt x="1596" y="3110"/>
                  </a:lnTo>
                  <a:lnTo>
                    <a:pt x="1606" y="3079"/>
                  </a:lnTo>
                  <a:lnTo>
                    <a:pt x="1621" y="3049"/>
                  </a:lnTo>
                  <a:lnTo>
                    <a:pt x="1639" y="3022"/>
                  </a:lnTo>
                  <a:lnTo>
                    <a:pt x="1661" y="2998"/>
                  </a:lnTo>
                  <a:lnTo>
                    <a:pt x="1685" y="2976"/>
                  </a:lnTo>
                  <a:lnTo>
                    <a:pt x="1713" y="2958"/>
                  </a:lnTo>
                  <a:lnTo>
                    <a:pt x="1742" y="2944"/>
                  </a:lnTo>
                  <a:lnTo>
                    <a:pt x="1773" y="2933"/>
                  </a:lnTo>
                  <a:lnTo>
                    <a:pt x="1805" y="2927"/>
                  </a:lnTo>
                  <a:lnTo>
                    <a:pt x="1838" y="2925"/>
                  </a:lnTo>
                  <a:close/>
                  <a:moveTo>
                    <a:pt x="1225" y="4783"/>
                  </a:moveTo>
                  <a:lnTo>
                    <a:pt x="1254" y="4769"/>
                  </a:lnTo>
                  <a:lnTo>
                    <a:pt x="1285" y="4759"/>
                  </a:lnTo>
                  <a:lnTo>
                    <a:pt x="1317" y="4752"/>
                  </a:lnTo>
                  <a:lnTo>
                    <a:pt x="1350" y="4750"/>
                  </a:lnTo>
                  <a:lnTo>
                    <a:pt x="2323" y="4750"/>
                  </a:lnTo>
                  <a:lnTo>
                    <a:pt x="2356" y="4752"/>
                  </a:lnTo>
                  <a:lnTo>
                    <a:pt x="2388" y="4759"/>
                  </a:lnTo>
                  <a:lnTo>
                    <a:pt x="2419" y="4769"/>
                  </a:lnTo>
                  <a:lnTo>
                    <a:pt x="2448" y="4783"/>
                  </a:lnTo>
                  <a:lnTo>
                    <a:pt x="2475" y="4802"/>
                  </a:lnTo>
                  <a:lnTo>
                    <a:pt x="2500" y="4823"/>
                  </a:lnTo>
                  <a:lnTo>
                    <a:pt x="2521" y="4848"/>
                  </a:lnTo>
                  <a:lnTo>
                    <a:pt x="2540" y="4875"/>
                  </a:lnTo>
                  <a:lnTo>
                    <a:pt x="2554" y="4904"/>
                  </a:lnTo>
                  <a:lnTo>
                    <a:pt x="2564" y="4935"/>
                  </a:lnTo>
                  <a:lnTo>
                    <a:pt x="2571" y="4967"/>
                  </a:lnTo>
                  <a:lnTo>
                    <a:pt x="2573" y="5000"/>
                  </a:lnTo>
                  <a:lnTo>
                    <a:pt x="2571" y="5033"/>
                  </a:lnTo>
                  <a:lnTo>
                    <a:pt x="2564" y="5065"/>
                  </a:lnTo>
                  <a:lnTo>
                    <a:pt x="2554" y="5096"/>
                  </a:lnTo>
                  <a:lnTo>
                    <a:pt x="2540" y="5125"/>
                  </a:lnTo>
                  <a:lnTo>
                    <a:pt x="2521" y="5152"/>
                  </a:lnTo>
                  <a:lnTo>
                    <a:pt x="2500" y="5177"/>
                  </a:lnTo>
                  <a:lnTo>
                    <a:pt x="2475" y="5198"/>
                  </a:lnTo>
                  <a:lnTo>
                    <a:pt x="2448" y="5217"/>
                  </a:lnTo>
                  <a:lnTo>
                    <a:pt x="2419" y="5231"/>
                  </a:lnTo>
                  <a:lnTo>
                    <a:pt x="2388" y="5241"/>
                  </a:lnTo>
                  <a:lnTo>
                    <a:pt x="2356" y="5248"/>
                  </a:lnTo>
                  <a:lnTo>
                    <a:pt x="2323" y="5250"/>
                  </a:lnTo>
                  <a:lnTo>
                    <a:pt x="1350" y="5250"/>
                  </a:lnTo>
                  <a:lnTo>
                    <a:pt x="1317" y="5248"/>
                  </a:lnTo>
                  <a:lnTo>
                    <a:pt x="1285" y="5241"/>
                  </a:lnTo>
                  <a:lnTo>
                    <a:pt x="1254" y="5231"/>
                  </a:lnTo>
                  <a:lnTo>
                    <a:pt x="1225" y="5217"/>
                  </a:lnTo>
                  <a:lnTo>
                    <a:pt x="1198" y="5198"/>
                  </a:lnTo>
                  <a:lnTo>
                    <a:pt x="1173" y="5177"/>
                  </a:lnTo>
                  <a:lnTo>
                    <a:pt x="1152" y="5152"/>
                  </a:lnTo>
                  <a:lnTo>
                    <a:pt x="1133" y="5125"/>
                  </a:lnTo>
                  <a:lnTo>
                    <a:pt x="1119" y="5096"/>
                  </a:lnTo>
                  <a:lnTo>
                    <a:pt x="1109" y="5065"/>
                  </a:lnTo>
                  <a:lnTo>
                    <a:pt x="1102" y="5033"/>
                  </a:lnTo>
                  <a:lnTo>
                    <a:pt x="1100" y="5000"/>
                  </a:lnTo>
                  <a:lnTo>
                    <a:pt x="1102" y="4967"/>
                  </a:lnTo>
                  <a:lnTo>
                    <a:pt x="1109" y="4935"/>
                  </a:lnTo>
                  <a:lnTo>
                    <a:pt x="1119" y="4904"/>
                  </a:lnTo>
                  <a:lnTo>
                    <a:pt x="1133" y="4875"/>
                  </a:lnTo>
                  <a:lnTo>
                    <a:pt x="1152" y="4848"/>
                  </a:lnTo>
                  <a:lnTo>
                    <a:pt x="1173" y="4823"/>
                  </a:lnTo>
                  <a:lnTo>
                    <a:pt x="1198" y="4802"/>
                  </a:lnTo>
                  <a:lnTo>
                    <a:pt x="1225" y="47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FF9AC2DA-2566-44E7-942F-EAEB1F641396}"/>
              </a:ext>
            </a:extLst>
          </p:cNvPr>
          <p:cNvGrpSpPr/>
          <p:nvPr/>
        </p:nvGrpSpPr>
        <p:grpSpPr>
          <a:xfrm>
            <a:off x="4094847" y="1759949"/>
            <a:ext cx="633600" cy="633600"/>
            <a:chOff x="4094847" y="1759949"/>
            <a:chExt cx="633600" cy="633600"/>
          </a:xfrm>
          <a:solidFill>
            <a:schemeClr val="bg1"/>
          </a:solidFill>
        </p:grpSpPr>
        <p:sp>
          <p:nvSpPr>
            <p:cNvPr id="241" name="Google Shape;2911;p25">
              <a:extLst>
                <a:ext uri="{FF2B5EF4-FFF2-40B4-BE49-F238E27FC236}">
                  <a16:creationId xmlns:a16="http://schemas.microsoft.com/office/drawing/2014/main" id="{A419A59E-F9C7-46AB-8299-F74EEEC1BCC1}"/>
                </a:ext>
              </a:extLst>
            </p:cNvPr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64" y="8405"/>
                  </a:moveTo>
                  <a:lnTo>
                    <a:pt x="5967" y="8372"/>
                  </a:lnTo>
                  <a:lnTo>
                    <a:pt x="5974" y="8340"/>
                  </a:lnTo>
                  <a:lnTo>
                    <a:pt x="6456" y="6653"/>
                  </a:lnTo>
                  <a:lnTo>
                    <a:pt x="6467" y="6623"/>
                  </a:lnTo>
                  <a:lnTo>
                    <a:pt x="6482" y="6593"/>
                  </a:lnTo>
                  <a:lnTo>
                    <a:pt x="6500" y="6567"/>
                  </a:lnTo>
                  <a:lnTo>
                    <a:pt x="6522" y="6542"/>
                  </a:lnTo>
                  <a:lnTo>
                    <a:pt x="6547" y="6521"/>
                  </a:lnTo>
                  <a:lnTo>
                    <a:pt x="6575" y="6503"/>
                  </a:lnTo>
                  <a:lnTo>
                    <a:pt x="6604" y="6489"/>
                  </a:lnTo>
                  <a:lnTo>
                    <a:pt x="6635" y="6479"/>
                  </a:lnTo>
                  <a:lnTo>
                    <a:pt x="6667" y="6474"/>
                  </a:lnTo>
                  <a:lnTo>
                    <a:pt x="6700" y="6472"/>
                  </a:lnTo>
                  <a:lnTo>
                    <a:pt x="6733" y="6475"/>
                  </a:lnTo>
                  <a:lnTo>
                    <a:pt x="6765" y="6482"/>
                  </a:lnTo>
                  <a:lnTo>
                    <a:pt x="6795" y="6493"/>
                  </a:lnTo>
                  <a:lnTo>
                    <a:pt x="6825" y="6508"/>
                  </a:lnTo>
                  <a:lnTo>
                    <a:pt x="6851" y="6526"/>
                  </a:lnTo>
                  <a:lnTo>
                    <a:pt x="6876" y="6548"/>
                  </a:lnTo>
                  <a:lnTo>
                    <a:pt x="6897" y="6573"/>
                  </a:lnTo>
                  <a:lnTo>
                    <a:pt x="6915" y="6601"/>
                  </a:lnTo>
                  <a:lnTo>
                    <a:pt x="6929" y="6630"/>
                  </a:lnTo>
                  <a:lnTo>
                    <a:pt x="6939" y="6661"/>
                  </a:lnTo>
                  <a:lnTo>
                    <a:pt x="6944" y="6693"/>
                  </a:lnTo>
                  <a:lnTo>
                    <a:pt x="6946" y="6726"/>
                  </a:lnTo>
                  <a:lnTo>
                    <a:pt x="6943" y="6759"/>
                  </a:lnTo>
                  <a:lnTo>
                    <a:pt x="6936" y="6791"/>
                  </a:lnTo>
                  <a:lnTo>
                    <a:pt x="6454" y="8478"/>
                  </a:lnTo>
                  <a:lnTo>
                    <a:pt x="6443" y="8508"/>
                  </a:lnTo>
                  <a:lnTo>
                    <a:pt x="6428" y="8538"/>
                  </a:lnTo>
                  <a:lnTo>
                    <a:pt x="6410" y="8564"/>
                  </a:lnTo>
                  <a:lnTo>
                    <a:pt x="6388" y="8589"/>
                  </a:lnTo>
                  <a:lnTo>
                    <a:pt x="6363" y="8610"/>
                  </a:lnTo>
                  <a:lnTo>
                    <a:pt x="6335" y="8628"/>
                  </a:lnTo>
                  <a:lnTo>
                    <a:pt x="6306" y="8642"/>
                  </a:lnTo>
                  <a:lnTo>
                    <a:pt x="6275" y="8652"/>
                  </a:lnTo>
                  <a:lnTo>
                    <a:pt x="6243" y="8657"/>
                  </a:lnTo>
                  <a:lnTo>
                    <a:pt x="6210" y="8659"/>
                  </a:lnTo>
                  <a:lnTo>
                    <a:pt x="6177" y="8656"/>
                  </a:lnTo>
                  <a:lnTo>
                    <a:pt x="6145" y="8649"/>
                  </a:lnTo>
                  <a:lnTo>
                    <a:pt x="6115" y="8638"/>
                  </a:lnTo>
                  <a:lnTo>
                    <a:pt x="6085" y="8623"/>
                  </a:lnTo>
                  <a:lnTo>
                    <a:pt x="6059" y="8605"/>
                  </a:lnTo>
                  <a:lnTo>
                    <a:pt x="6034" y="8583"/>
                  </a:lnTo>
                  <a:lnTo>
                    <a:pt x="6013" y="8558"/>
                  </a:lnTo>
                  <a:lnTo>
                    <a:pt x="5995" y="8530"/>
                  </a:lnTo>
                  <a:lnTo>
                    <a:pt x="5981" y="8501"/>
                  </a:lnTo>
                  <a:lnTo>
                    <a:pt x="5971" y="8470"/>
                  </a:lnTo>
                  <a:lnTo>
                    <a:pt x="5966" y="8438"/>
                  </a:lnTo>
                  <a:lnTo>
                    <a:pt x="5964" y="8405"/>
                  </a:lnTo>
                  <a:close/>
                  <a:moveTo>
                    <a:pt x="4518" y="8654"/>
                  </a:moveTo>
                  <a:lnTo>
                    <a:pt x="4520" y="8622"/>
                  </a:lnTo>
                  <a:lnTo>
                    <a:pt x="4525" y="8589"/>
                  </a:lnTo>
                  <a:lnTo>
                    <a:pt x="5007" y="6661"/>
                  </a:lnTo>
                  <a:lnTo>
                    <a:pt x="5017" y="6630"/>
                  </a:lnTo>
                  <a:lnTo>
                    <a:pt x="5031" y="6601"/>
                  </a:lnTo>
                  <a:lnTo>
                    <a:pt x="5049" y="6573"/>
                  </a:lnTo>
                  <a:lnTo>
                    <a:pt x="5070" y="6548"/>
                  </a:lnTo>
                  <a:lnTo>
                    <a:pt x="5094" y="6526"/>
                  </a:lnTo>
                  <a:lnTo>
                    <a:pt x="5121" y="6508"/>
                  </a:lnTo>
                  <a:lnTo>
                    <a:pt x="5150" y="6493"/>
                  </a:lnTo>
                  <a:lnTo>
                    <a:pt x="5181" y="6482"/>
                  </a:lnTo>
                  <a:lnTo>
                    <a:pt x="5213" y="6475"/>
                  </a:lnTo>
                  <a:lnTo>
                    <a:pt x="5246" y="6472"/>
                  </a:lnTo>
                  <a:lnTo>
                    <a:pt x="5278" y="6474"/>
                  </a:lnTo>
                  <a:lnTo>
                    <a:pt x="5311" y="6479"/>
                  </a:lnTo>
                  <a:lnTo>
                    <a:pt x="5342" y="6489"/>
                  </a:lnTo>
                  <a:lnTo>
                    <a:pt x="5371" y="6503"/>
                  </a:lnTo>
                  <a:lnTo>
                    <a:pt x="5399" y="6521"/>
                  </a:lnTo>
                  <a:lnTo>
                    <a:pt x="5424" y="6542"/>
                  </a:lnTo>
                  <a:lnTo>
                    <a:pt x="5446" y="6566"/>
                  </a:lnTo>
                  <a:lnTo>
                    <a:pt x="5464" y="6593"/>
                  </a:lnTo>
                  <a:lnTo>
                    <a:pt x="5479" y="6622"/>
                  </a:lnTo>
                  <a:lnTo>
                    <a:pt x="5490" y="6653"/>
                  </a:lnTo>
                  <a:lnTo>
                    <a:pt x="5497" y="6685"/>
                  </a:lnTo>
                  <a:lnTo>
                    <a:pt x="5500" y="6718"/>
                  </a:lnTo>
                  <a:lnTo>
                    <a:pt x="5498" y="6750"/>
                  </a:lnTo>
                  <a:lnTo>
                    <a:pt x="5493" y="6783"/>
                  </a:lnTo>
                  <a:lnTo>
                    <a:pt x="5011" y="8711"/>
                  </a:lnTo>
                  <a:lnTo>
                    <a:pt x="5001" y="8742"/>
                  </a:lnTo>
                  <a:lnTo>
                    <a:pt x="4987" y="8771"/>
                  </a:lnTo>
                  <a:lnTo>
                    <a:pt x="4969" y="8799"/>
                  </a:lnTo>
                  <a:lnTo>
                    <a:pt x="4948" y="8824"/>
                  </a:lnTo>
                  <a:lnTo>
                    <a:pt x="4924" y="8846"/>
                  </a:lnTo>
                  <a:lnTo>
                    <a:pt x="4897" y="8864"/>
                  </a:lnTo>
                  <a:lnTo>
                    <a:pt x="4868" y="8879"/>
                  </a:lnTo>
                  <a:lnTo>
                    <a:pt x="4837" y="8890"/>
                  </a:lnTo>
                  <a:lnTo>
                    <a:pt x="4805" y="8897"/>
                  </a:lnTo>
                  <a:lnTo>
                    <a:pt x="4772" y="8900"/>
                  </a:lnTo>
                  <a:lnTo>
                    <a:pt x="4740" y="8898"/>
                  </a:lnTo>
                  <a:lnTo>
                    <a:pt x="4707" y="8893"/>
                  </a:lnTo>
                  <a:lnTo>
                    <a:pt x="4676" y="8883"/>
                  </a:lnTo>
                  <a:lnTo>
                    <a:pt x="4647" y="8869"/>
                  </a:lnTo>
                  <a:lnTo>
                    <a:pt x="4619" y="8851"/>
                  </a:lnTo>
                  <a:lnTo>
                    <a:pt x="4594" y="8830"/>
                  </a:lnTo>
                  <a:lnTo>
                    <a:pt x="4572" y="8806"/>
                  </a:lnTo>
                  <a:lnTo>
                    <a:pt x="4554" y="8779"/>
                  </a:lnTo>
                  <a:lnTo>
                    <a:pt x="4539" y="8750"/>
                  </a:lnTo>
                  <a:lnTo>
                    <a:pt x="4528" y="8719"/>
                  </a:lnTo>
                  <a:lnTo>
                    <a:pt x="4521" y="8687"/>
                  </a:lnTo>
                  <a:lnTo>
                    <a:pt x="4518" y="8654"/>
                  </a:lnTo>
                  <a:close/>
                  <a:moveTo>
                    <a:pt x="3076" y="8372"/>
                  </a:moveTo>
                  <a:lnTo>
                    <a:pt x="3083" y="8340"/>
                  </a:lnTo>
                  <a:lnTo>
                    <a:pt x="3565" y="6653"/>
                  </a:lnTo>
                  <a:lnTo>
                    <a:pt x="3576" y="6623"/>
                  </a:lnTo>
                  <a:lnTo>
                    <a:pt x="3591" y="6593"/>
                  </a:lnTo>
                  <a:lnTo>
                    <a:pt x="3609" y="6567"/>
                  </a:lnTo>
                  <a:lnTo>
                    <a:pt x="3631" y="6542"/>
                  </a:lnTo>
                  <a:lnTo>
                    <a:pt x="3656" y="6521"/>
                  </a:lnTo>
                  <a:lnTo>
                    <a:pt x="3684" y="6503"/>
                  </a:lnTo>
                  <a:lnTo>
                    <a:pt x="3713" y="6489"/>
                  </a:lnTo>
                  <a:lnTo>
                    <a:pt x="3744" y="6479"/>
                  </a:lnTo>
                  <a:lnTo>
                    <a:pt x="3776" y="6474"/>
                  </a:lnTo>
                  <a:lnTo>
                    <a:pt x="3809" y="6472"/>
                  </a:lnTo>
                  <a:lnTo>
                    <a:pt x="3842" y="6475"/>
                  </a:lnTo>
                  <a:lnTo>
                    <a:pt x="3874" y="6482"/>
                  </a:lnTo>
                  <a:lnTo>
                    <a:pt x="3904" y="6493"/>
                  </a:lnTo>
                  <a:lnTo>
                    <a:pt x="3934" y="6508"/>
                  </a:lnTo>
                  <a:lnTo>
                    <a:pt x="3960" y="6526"/>
                  </a:lnTo>
                  <a:lnTo>
                    <a:pt x="3985" y="6548"/>
                  </a:lnTo>
                  <a:lnTo>
                    <a:pt x="4006" y="6573"/>
                  </a:lnTo>
                  <a:lnTo>
                    <a:pt x="4024" y="6601"/>
                  </a:lnTo>
                  <a:lnTo>
                    <a:pt x="4038" y="6630"/>
                  </a:lnTo>
                  <a:lnTo>
                    <a:pt x="4048" y="6661"/>
                  </a:lnTo>
                  <a:lnTo>
                    <a:pt x="4053" y="6693"/>
                  </a:lnTo>
                  <a:lnTo>
                    <a:pt x="4055" y="6726"/>
                  </a:lnTo>
                  <a:lnTo>
                    <a:pt x="4052" y="6759"/>
                  </a:lnTo>
                  <a:lnTo>
                    <a:pt x="4045" y="6791"/>
                  </a:lnTo>
                  <a:lnTo>
                    <a:pt x="3563" y="8478"/>
                  </a:lnTo>
                  <a:lnTo>
                    <a:pt x="3552" y="8508"/>
                  </a:lnTo>
                  <a:lnTo>
                    <a:pt x="3537" y="8538"/>
                  </a:lnTo>
                  <a:lnTo>
                    <a:pt x="3519" y="8564"/>
                  </a:lnTo>
                  <a:lnTo>
                    <a:pt x="3497" y="8589"/>
                  </a:lnTo>
                  <a:lnTo>
                    <a:pt x="3472" y="8610"/>
                  </a:lnTo>
                  <a:lnTo>
                    <a:pt x="3444" y="8628"/>
                  </a:lnTo>
                  <a:lnTo>
                    <a:pt x="3415" y="8642"/>
                  </a:lnTo>
                  <a:lnTo>
                    <a:pt x="3384" y="8652"/>
                  </a:lnTo>
                  <a:lnTo>
                    <a:pt x="3352" y="8657"/>
                  </a:lnTo>
                  <a:lnTo>
                    <a:pt x="3319" y="8659"/>
                  </a:lnTo>
                  <a:lnTo>
                    <a:pt x="3286" y="8656"/>
                  </a:lnTo>
                  <a:lnTo>
                    <a:pt x="3254" y="8649"/>
                  </a:lnTo>
                  <a:lnTo>
                    <a:pt x="3224" y="8638"/>
                  </a:lnTo>
                  <a:lnTo>
                    <a:pt x="3194" y="8623"/>
                  </a:lnTo>
                  <a:lnTo>
                    <a:pt x="3168" y="8605"/>
                  </a:lnTo>
                  <a:lnTo>
                    <a:pt x="3143" y="8583"/>
                  </a:lnTo>
                  <a:lnTo>
                    <a:pt x="3122" y="8558"/>
                  </a:lnTo>
                  <a:lnTo>
                    <a:pt x="3104" y="8530"/>
                  </a:lnTo>
                  <a:lnTo>
                    <a:pt x="3090" y="8501"/>
                  </a:lnTo>
                  <a:lnTo>
                    <a:pt x="3080" y="8470"/>
                  </a:lnTo>
                  <a:lnTo>
                    <a:pt x="3075" y="8438"/>
                  </a:lnTo>
                  <a:lnTo>
                    <a:pt x="3073" y="8405"/>
                  </a:lnTo>
                  <a:lnTo>
                    <a:pt x="3076" y="83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912;p25">
              <a:extLst>
                <a:ext uri="{FF2B5EF4-FFF2-40B4-BE49-F238E27FC236}">
                  <a16:creationId xmlns:a16="http://schemas.microsoft.com/office/drawing/2014/main" id="{6CF21361-DB9B-4FAF-B05C-73A101A237E3}"/>
                </a:ext>
              </a:extLst>
            </p:cNvPr>
            <p:cNvSpPr/>
            <p:nvPr/>
          </p:nvSpPr>
          <p:spPr>
            <a:xfrm>
              <a:off x="4094847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2" y="6008"/>
                  </a:moveTo>
                  <a:lnTo>
                    <a:pt x="3051" y="6006"/>
                  </a:lnTo>
                  <a:lnTo>
                    <a:pt x="3021" y="6001"/>
                  </a:lnTo>
                  <a:lnTo>
                    <a:pt x="2992" y="5991"/>
                  </a:lnTo>
                  <a:lnTo>
                    <a:pt x="2942" y="5972"/>
                  </a:lnTo>
                  <a:lnTo>
                    <a:pt x="2935" y="5969"/>
                  </a:lnTo>
                  <a:lnTo>
                    <a:pt x="2886" y="5948"/>
                  </a:lnTo>
                  <a:lnTo>
                    <a:pt x="2878" y="5945"/>
                  </a:lnTo>
                  <a:lnTo>
                    <a:pt x="2830" y="5923"/>
                  </a:lnTo>
                  <a:lnTo>
                    <a:pt x="2823" y="5919"/>
                  </a:lnTo>
                  <a:lnTo>
                    <a:pt x="2775" y="5895"/>
                  </a:lnTo>
                  <a:lnTo>
                    <a:pt x="2768" y="5892"/>
                  </a:lnTo>
                  <a:lnTo>
                    <a:pt x="2721" y="5866"/>
                  </a:lnTo>
                  <a:lnTo>
                    <a:pt x="2714" y="5862"/>
                  </a:lnTo>
                  <a:lnTo>
                    <a:pt x="2668" y="5836"/>
                  </a:lnTo>
                  <a:lnTo>
                    <a:pt x="2662" y="5831"/>
                  </a:lnTo>
                  <a:lnTo>
                    <a:pt x="2617" y="5803"/>
                  </a:lnTo>
                  <a:lnTo>
                    <a:pt x="2610" y="5799"/>
                  </a:lnTo>
                  <a:lnTo>
                    <a:pt x="2566" y="5769"/>
                  </a:lnTo>
                  <a:lnTo>
                    <a:pt x="2559" y="5765"/>
                  </a:lnTo>
                  <a:lnTo>
                    <a:pt x="2516" y="5733"/>
                  </a:lnTo>
                  <a:lnTo>
                    <a:pt x="2510" y="5729"/>
                  </a:lnTo>
                  <a:lnTo>
                    <a:pt x="2468" y="5696"/>
                  </a:lnTo>
                  <a:lnTo>
                    <a:pt x="2461" y="5691"/>
                  </a:lnTo>
                  <a:lnTo>
                    <a:pt x="2420" y="5657"/>
                  </a:lnTo>
                  <a:lnTo>
                    <a:pt x="2414" y="5652"/>
                  </a:lnTo>
                  <a:lnTo>
                    <a:pt x="2374" y="5617"/>
                  </a:lnTo>
                  <a:lnTo>
                    <a:pt x="2368" y="5612"/>
                  </a:lnTo>
                  <a:lnTo>
                    <a:pt x="2329" y="5575"/>
                  </a:lnTo>
                  <a:lnTo>
                    <a:pt x="2323" y="5570"/>
                  </a:lnTo>
                  <a:lnTo>
                    <a:pt x="2286" y="5532"/>
                  </a:lnTo>
                  <a:lnTo>
                    <a:pt x="2281" y="5527"/>
                  </a:lnTo>
                  <a:lnTo>
                    <a:pt x="2244" y="5489"/>
                  </a:lnTo>
                  <a:lnTo>
                    <a:pt x="2239" y="5483"/>
                  </a:lnTo>
                  <a:lnTo>
                    <a:pt x="2203" y="5443"/>
                  </a:lnTo>
                  <a:lnTo>
                    <a:pt x="2198" y="5437"/>
                  </a:lnTo>
                  <a:lnTo>
                    <a:pt x="2164" y="5396"/>
                  </a:lnTo>
                  <a:lnTo>
                    <a:pt x="2159" y="5390"/>
                  </a:lnTo>
                  <a:lnTo>
                    <a:pt x="2126" y="5348"/>
                  </a:lnTo>
                  <a:lnTo>
                    <a:pt x="2121" y="5341"/>
                  </a:lnTo>
                  <a:lnTo>
                    <a:pt x="2090" y="5299"/>
                  </a:lnTo>
                  <a:lnTo>
                    <a:pt x="2085" y="5292"/>
                  </a:lnTo>
                  <a:lnTo>
                    <a:pt x="2055" y="5248"/>
                  </a:lnTo>
                  <a:lnTo>
                    <a:pt x="2051" y="5242"/>
                  </a:lnTo>
                  <a:lnTo>
                    <a:pt x="2022" y="5197"/>
                  </a:lnTo>
                  <a:lnTo>
                    <a:pt x="2018" y="5190"/>
                  </a:lnTo>
                  <a:lnTo>
                    <a:pt x="1991" y="5145"/>
                  </a:lnTo>
                  <a:lnTo>
                    <a:pt x="1987" y="5138"/>
                  </a:lnTo>
                  <a:lnTo>
                    <a:pt x="1961" y="5091"/>
                  </a:lnTo>
                  <a:lnTo>
                    <a:pt x="1957" y="5084"/>
                  </a:lnTo>
                  <a:lnTo>
                    <a:pt x="1933" y="5037"/>
                  </a:lnTo>
                  <a:lnTo>
                    <a:pt x="1930" y="5030"/>
                  </a:lnTo>
                  <a:lnTo>
                    <a:pt x="1907" y="4982"/>
                  </a:lnTo>
                  <a:lnTo>
                    <a:pt x="1903" y="4975"/>
                  </a:lnTo>
                  <a:lnTo>
                    <a:pt x="1882" y="4926"/>
                  </a:lnTo>
                  <a:lnTo>
                    <a:pt x="1879" y="4919"/>
                  </a:lnTo>
                  <a:lnTo>
                    <a:pt x="1859" y="4869"/>
                  </a:lnTo>
                  <a:lnTo>
                    <a:pt x="1856" y="4862"/>
                  </a:lnTo>
                  <a:lnTo>
                    <a:pt x="1838" y="4812"/>
                  </a:lnTo>
                  <a:lnTo>
                    <a:pt x="1835" y="4803"/>
                  </a:lnTo>
                  <a:lnTo>
                    <a:pt x="1819" y="4753"/>
                  </a:lnTo>
                  <a:lnTo>
                    <a:pt x="1816" y="4745"/>
                  </a:lnTo>
                  <a:lnTo>
                    <a:pt x="1802" y="4694"/>
                  </a:lnTo>
                  <a:lnTo>
                    <a:pt x="1799" y="4686"/>
                  </a:lnTo>
                  <a:lnTo>
                    <a:pt x="1786" y="4635"/>
                  </a:lnTo>
                  <a:lnTo>
                    <a:pt x="1784" y="4627"/>
                  </a:lnTo>
                  <a:lnTo>
                    <a:pt x="1773" y="4575"/>
                  </a:lnTo>
                  <a:lnTo>
                    <a:pt x="1771" y="4567"/>
                  </a:lnTo>
                  <a:lnTo>
                    <a:pt x="1761" y="4515"/>
                  </a:lnTo>
                  <a:lnTo>
                    <a:pt x="1760" y="4507"/>
                  </a:lnTo>
                  <a:lnTo>
                    <a:pt x="1751" y="4455"/>
                  </a:lnTo>
                  <a:lnTo>
                    <a:pt x="1750" y="4447"/>
                  </a:lnTo>
                  <a:lnTo>
                    <a:pt x="1744" y="4394"/>
                  </a:lnTo>
                  <a:lnTo>
                    <a:pt x="1743" y="4387"/>
                  </a:lnTo>
                  <a:lnTo>
                    <a:pt x="1738" y="4334"/>
                  </a:lnTo>
                  <a:lnTo>
                    <a:pt x="1737" y="4326"/>
                  </a:lnTo>
                  <a:lnTo>
                    <a:pt x="1734" y="4273"/>
                  </a:lnTo>
                  <a:lnTo>
                    <a:pt x="1733" y="4265"/>
                  </a:lnTo>
                  <a:lnTo>
                    <a:pt x="1732" y="4212"/>
                  </a:lnTo>
                  <a:lnTo>
                    <a:pt x="1732" y="4204"/>
                  </a:lnTo>
                  <a:lnTo>
                    <a:pt x="1732" y="4150"/>
                  </a:lnTo>
                  <a:lnTo>
                    <a:pt x="1732" y="4143"/>
                  </a:lnTo>
                  <a:lnTo>
                    <a:pt x="1734" y="4089"/>
                  </a:lnTo>
                  <a:lnTo>
                    <a:pt x="1734" y="4081"/>
                  </a:lnTo>
                  <a:lnTo>
                    <a:pt x="1737" y="4028"/>
                  </a:lnTo>
                  <a:lnTo>
                    <a:pt x="1738" y="4020"/>
                  </a:lnTo>
                  <a:lnTo>
                    <a:pt x="1743" y="3967"/>
                  </a:lnTo>
                  <a:lnTo>
                    <a:pt x="1744" y="3959"/>
                  </a:lnTo>
                  <a:lnTo>
                    <a:pt x="1751" y="3906"/>
                  </a:lnTo>
                  <a:lnTo>
                    <a:pt x="1752" y="3898"/>
                  </a:lnTo>
                  <a:lnTo>
                    <a:pt x="1760" y="3846"/>
                  </a:lnTo>
                  <a:lnTo>
                    <a:pt x="1762" y="3838"/>
                  </a:lnTo>
                  <a:lnTo>
                    <a:pt x="1772" y="3786"/>
                  </a:lnTo>
                  <a:lnTo>
                    <a:pt x="1774" y="3778"/>
                  </a:lnTo>
                  <a:lnTo>
                    <a:pt x="1785" y="3726"/>
                  </a:lnTo>
                  <a:lnTo>
                    <a:pt x="1787" y="3718"/>
                  </a:lnTo>
                  <a:lnTo>
                    <a:pt x="1800" y="3667"/>
                  </a:lnTo>
                  <a:lnTo>
                    <a:pt x="1802" y="3659"/>
                  </a:lnTo>
                  <a:lnTo>
                    <a:pt x="1817" y="3608"/>
                  </a:lnTo>
                  <a:lnTo>
                    <a:pt x="1820" y="3601"/>
                  </a:lnTo>
                  <a:lnTo>
                    <a:pt x="1836" y="3550"/>
                  </a:lnTo>
                  <a:lnTo>
                    <a:pt x="1839" y="3543"/>
                  </a:lnTo>
                  <a:lnTo>
                    <a:pt x="1857" y="3493"/>
                  </a:lnTo>
                  <a:lnTo>
                    <a:pt x="1860" y="3486"/>
                  </a:lnTo>
                  <a:lnTo>
                    <a:pt x="1879" y="3436"/>
                  </a:lnTo>
                  <a:lnTo>
                    <a:pt x="1882" y="3429"/>
                  </a:lnTo>
                  <a:lnTo>
                    <a:pt x="1904" y="3380"/>
                  </a:lnTo>
                  <a:lnTo>
                    <a:pt x="1907" y="3373"/>
                  </a:lnTo>
                  <a:lnTo>
                    <a:pt x="1930" y="3325"/>
                  </a:lnTo>
                  <a:lnTo>
                    <a:pt x="1933" y="3318"/>
                  </a:lnTo>
                  <a:lnTo>
                    <a:pt x="1957" y="3270"/>
                  </a:lnTo>
                  <a:lnTo>
                    <a:pt x="1961" y="3263"/>
                  </a:lnTo>
                  <a:lnTo>
                    <a:pt x="1987" y="3216"/>
                  </a:lnTo>
                  <a:lnTo>
                    <a:pt x="1991" y="3209"/>
                  </a:lnTo>
                  <a:lnTo>
                    <a:pt x="2018" y="3163"/>
                  </a:lnTo>
                  <a:lnTo>
                    <a:pt x="2022" y="3156"/>
                  </a:lnTo>
                  <a:lnTo>
                    <a:pt x="2051" y="3111"/>
                  </a:lnTo>
                  <a:lnTo>
                    <a:pt x="2055" y="3105"/>
                  </a:lnTo>
                  <a:lnTo>
                    <a:pt x="2086" y="3061"/>
                  </a:lnTo>
                  <a:lnTo>
                    <a:pt x="2090" y="3054"/>
                  </a:lnTo>
                  <a:lnTo>
                    <a:pt x="2122" y="3011"/>
                  </a:lnTo>
                  <a:lnTo>
                    <a:pt x="2126" y="3005"/>
                  </a:lnTo>
                  <a:lnTo>
                    <a:pt x="2159" y="2963"/>
                  </a:lnTo>
                  <a:lnTo>
                    <a:pt x="2164" y="2957"/>
                  </a:lnTo>
                  <a:lnTo>
                    <a:pt x="2198" y="2916"/>
                  </a:lnTo>
                  <a:lnTo>
                    <a:pt x="2203" y="2910"/>
                  </a:lnTo>
                  <a:lnTo>
                    <a:pt x="2238" y="2871"/>
                  </a:lnTo>
                  <a:lnTo>
                    <a:pt x="2244" y="2865"/>
                  </a:lnTo>
                  <a:lnTo>
                    <a:pt x="2280" y="2826"/>
                  </a:lnTo>
                  <a:lnTo>
                    <a:pt x="2286" y="2821"/>
                  </a:lnTo>
                  <a:lnTo>
                    <a:pt x="2323" y="2783"/>
                  </a:lnTo>
                  <a:lnTo>
                    <a:pt x="2329" y="2778"/>
                  </a:lnTo>
                  <a:lnTo>
                    <a:pt x="2368" y="2741"/>
                  </a:lnTo>
                  <a:lnTo>
                    <a:pt x="2374" y="2736"/>
                  </a:lnTo>
                  <a:lnTo>
                    <a:pt x="2414" y="2701"/>
                  </a:lnTo>
                  <a:lnTo>
                    <a:pt x="2420" y="2696"/>
                  </a:lnTo>
                  <a:lnTo>
                    <a:pt x="2461" y="2662"/>
                  </a:lnTo>
                  <a:lnTo>
                    <a:pt x="2468" y="2657"/>
                  </a:lnTo>
                  <a:lnTo>
                    <a:pt x="2510" y="2625"/>
                  </a:lnTo>
                  <a:lnTo>
                    <a:pt x="2516" y="2620"/>
                  </a:lnTo>
                  <a:lnTo>
                    <a:pt x="2560" y="2589"/>
                  </a:lnTo>
                  <a:lnTo>
                    <a:pt x="2566" y="2584"/>
                  </a:lnTo>
                  <a:lnTo>
                    <a:pt x="2611" y="2554"/>
                  </a:lnTo>
                  <a:lnTo>
                    <a:pt x="2617" y="2550"/>
                  </a:lnTo>
                  <a:lnTo>
                    <a:pt x="2662" y="2522"/>
                  </a:lnTo>
                  <a:lnTo>
                    <a:pt x="2669" y="2518"/>
                  </a:lnTo>
                  <a:lnTo>
                    <a:pt x="2715" y="2491"/>
                  </a:lnTo>
                  <a:lnTo>
                    <a:pt x="2722" y="2487"/>
                  </a:lnTo>
                  <a:lnTo>
                    <a:pt x="2769" y="2462"/>
                  </a:lnTo>
                  <a:lnTo>
                    <a:pt x="2776" y="2458"/>
                  </a:lnTo>
                  <a:lnTo>
                    <a:pt x="2824" y="2434"/>
                  </a:lnTo>
                  <a:lnTo>
                    <a:pt x="2831" y="2431"/>
                  </a:lnTo>
                  <a:lnTo>
                    <a:pt x="2879" y="2408"/>
                  </a:lnTo>
                  <a:lnTo>
                    <a:pt x="2886" y="2405"/>
                  </a:lnTo>
                  <a:lnTo>
                    <a:pt x="2935" y="2384"/>
                  </a:lnTo>
                  <a:lnTo>
                    <a:pt x="2942" y="2381"/>
                  </a:lnTo>
                  <a:lnTo>
                    <a:pt x="2992" y="2362"/>
                  </a:lnTo>
                  <a:lnTo>
                    <a:pt x="2999" y="2359"/>
                  </a:lnTo>
                  <a:lnTo>
                    <a:pt x="3049" y="2342"/>
                  </a:lnTo>
                  <a:lnTo>
                    <a:pt x="3057" y="2339"/>
                  </a:lnTo>
                  <a:lnTo>
                    <a:pt x="3107" y="2323"/>
                  </a:lnTo>
                  <a:lnTo>
                    <a:pt x="3115" y="2321"/>
                  </a:lnTo>
                  <a:lnTo>
                    <a:pt x="3166" y="2307"/>
                  </a:lnTo>
                  <a:lnTo>
                    <a:pt x="3173" y="2305"/>
                  </a:lnTo>
                  <a:lnTo>
                    <a:pt x="3225" y="2292"/>
                  </a:lnTo>
                  <a:lnTo>
                    <a:pt x="3233" y="2290"/>
                  </a:lnTo>
                  <a:lnTo>
                    <a:pt x="3281" y="2279"/>
                  </a:lnTo>
                  <a:lnTo>
                    <a:pt x="3297" y="2251"/>
                  </a:lnTo>
                  <a:lnTo>
                    <a:pt x="3302" y="2244"/>
                  </a:lnTo>
                  <a:lnTo>
                    <a:pt x="3340" y="2181"/>
                  </a:lnTo>
                  <a:lnTo>
                    <a:pt x="3345" y="2173"/>
                  </a:lnTo>
                  <a:lnTo>
                    <a:pt x="3386" y="2112"/>
                  </a:lnTo>
                  <a:lnTo>
                    <a:pt x="3391" y="2105"/>
                  </a:lnTo>
                  <a:lnTo>
                    <a:pt x="3435" y="2045"/>
                  </a:lnTo>
                  <a:lnTo>
                    <a:pt x="3440" y="2038"/>
                  </a:lnTo>
                  <a:lnTo>
                    <a:pt x="3485" y="1980"/>
                  </a:lnTo>
                  <a:lnTo>
                    <a:pt x="3491" y="1973"/>
                  </a:lnTo>
                  <a:lnTo>
                    <a:pt x="3538" y="1916"/>
                  </a:lnTo>
                  <a:lnTo>
                    <a:pt x="3544" y="1910"/>
                  </a:lnTo>
                  <a:lnTo>
                    <a:pt x="3594" y="1855"/>
                  </a:lnTo>
                  <a:lnTo>
                    <a:pt x="3600" y="1848"/>
                  </a:lnTo>
                  <a:lnTo>
                    <a:pt x="3651" y="1795"/>
                  </a:lnTo>
                  <a:lnTo>
                    <a:pt x="3658" y="1789"/>
                  </a:lnTo>
                  <a:lnTo>
                    <a:pt x="3711" y="1738"/>
                  </a:lnTo>
                  <a:lnTo>
                    <a:pt x="3717" y="1732"/>
                  </a:lnTo>
                  <a:lnTo>
                    <a:pt x="3773" y="1683"/>
                  </a:lnTo>
                  <a:lnTo>
                    <a:pt x="3779" y="1677"/>
                  </a:lnTo>
                  <a:lnTo>
                    <a:pt x="3836" y="1630"/>
                  </a:lnTo>
                  <a:lnTo>
                    <a:pt x="3843" y="1624"/>
                  </a:lnTo>
                  <a:lnTo>
                    <a:pt x="3902" y="1579"/>
                  </a:lnTo>
                  <a:lnTo>
                    <a:pt x="3909" y="1573"/>
                  </a:lnTo>
                  <a:lnTo>
                    <a:pt x="3970" y="1530"/>
                  </a:lnTo>
                  <a:lnTo>
                    <a:pt x="3977" y="1525"/>
                  </a:lnTo>
                  <a:lnTo>
                    <a:pt x="4039" y="1485"/>
                  </a:lnTo>
                  <a:lnTo>
                    <a:pt x="4046" y="1480"/>
                  </a:lnTo>
                  <a:lnTo>
                    <a:pt x="4110" y="1441"/>
                  </a:lnTo>
                  <a:lnTo>
                    <a:pt x="4117" y="1437"/>
                  </a:lnTo>
                  <a:lnTo>
                    <a:pt x="4182" y="1401"/>
                  </a:lnTo>
                  <a:lnTo>
                    <a:pt x="4190" y="1396"/>
                  </a:lnTo>
                  <a:lnTo>
                    <a:pt x="4255" y="1362"/>
                  </a:lnTo>
                  <a:lnTo>
                    <a:pt x="4263" y="1358"/>
                  </a:lnTo>
                  <a:lnTo>
                    <a:pt x="4330" y="1327"/>
                  </a:lnTo>
                  <a:lnTo>
                    <a:pt x="4338" y="1323"/>
                  </a:lnTo>
                  <a:lnTo>
                    <a:pt x="4406" y="1294"/>
                  </a:lnTo>
                  <a:lnTo>
                    <a:pt x="4414" y="1291"/>
                  </a:lnTo>
                  <a:lnTo>
                    <a:pt x="4483" y="1265"/>
                  </a:lnTo>
                  <a:lnTo>
                    <a:pt x="4492" y="1261"/>
                  </a:lnTo>
                  <a:lnTo>
                    <a:pt x="4561" y="1238"/>
                  </a:lnTo>
                  <a:lnTo>
                    <a:pt x="4570" y="1235"/>
                  </a:lnTo>
                  <a:lnTo>
                    <a:pt x="4640" y="1213"/>
                  </a:lnTo>
                  <a:lnTo>
                    <a:pt x="4649" y="1211"/>
                  </a:lnTo>
                  <a:lnTo>
                    <a:pt x="4720" y="1192"/>
                  </a:lnTo>
                  <a:lnTo>
                    <a:pt x="4729" y="1190"/>
                  </a:lnTo>
                  <a:lnTo>
                    <a:pt x="4801" y="1173"/>
                  </a:lnTo>
                  <a:lnTo>
                    <a:pt x="4810" y="1172"/>
                  </a:lnTo>
                  <a:lnTo>
                    <a:pt x="4883" y="1158"/>
                  </a:lnTo>
                  <a:lnTo>
                    <a:pt x="4892" y="1156"/>
                  </a:lnTo>
                  <a:lnTo>
                    <a:pt x="4965" y="1145"/>
                  </a:lnTo>
                  <a:lnTo>
                    <a:pt x="4974" y="1144"/>
                  </a:lnTo>
                  <a:lnTo>
                    <a:pt x="5048" y="1136"/>
                  </a:lnTo>
                  <a:lnTo>
                    <a:pt x="5056" y="1135"/>
                  </a:lnTo>
                  <a:lnTo>
                    <a:pt x="5130" y="1129"/>
                  </a:lnTo>
                  <a:lnTo>
                    <a:pt x="5139" y="1128"/>
                  </a:lnTo>
                  <a:lnTo>
                    <a:pt x="5213" y="1125"/>
                  </a:lnTo>
                  <a:lnTo>
                    <a:pt x="5222" y="1125"/>
                  </a:lnTo>
                  <a:lnTo>
                    <a:pt x="5295" y="1124"/>
                  </a:lnTo>
                  <a:lnTo>
                    <a:pt x="5304" y="1124"/>
                  </a:lnTo>
                  <a:lnTo>
                    <a:pt x="5378" y="1126"/>
                  </a:lnTo>
                  <a:lnTo>
                    <a:pt x="5387" y="1127"/>
                  </a:lnTo>
                  <a:lnTo>
                    <a:pt x="5461" y="1132"/>
                  </a:lnTo>
                  <a:lnTo>
                    <a:pt x="5470" y="1132"/>
                  </a:lnTo>
                  <a:lnTo>
                    <a:pt x="5543" y="1140"/>
                  </a:lnTo>
                  <a:lnTo>
                    <a:pt x="5552" y="1141"/>
                  </a:lnTo>
                  <a:lnTo>
                    <a:pt x="5625" y="1151"/>
                  </a:lnTo>
                  <a:lnTo>
                    <a:pt x="5634" y="1152"/>
                  </a:lnTo>
                  <a:lnTo>
                    <a:pt x="5706" y="1165"/>
                  </a:lnTo>
                  <a:lnTo>
                    <a:pt x="5715" y="1167"/>
                  </a:lnTo>
                  <a:lnTo>
                    <a:pt x="5787" y="1182"/>
                  </a:lnTo>
                  <a:lnTo>
                    <a:pt x="5796" y="1184"/>
                  </a:lnTo>
                  <a:lnTo>
                    <a:pt x="5868" y="1202"/>
                  </a:lnTo>
                  <a:lnTo>
                    <a:pt x="5876" y="1204"/>
                  </a:lnTo>
                  <a:lnTo>
                    <a:pt x="5947" y="1225"/>
                  </a:lnTo>
                  <a:lnTo>
                    <a:pt x="5956" y="1227"/>
                  </a:lnTo>
                  <a:lnTo>
                    <a:pt x="6026" y="1251"/>
                  </a:lnTo>
                  <a:lnTo>
                    <a:pt x="6035" y="1254"/>
                  </a:lnTo>
                  <a:lnTo>
                    <a:pt x="6104" y="1279"/>
                  </a:lnTo>
                  <a:lnTo>
                    <a:pt x="6113" y="1283"/>
                  </a:lnTo>
                  <a:lnTo>
                    <a:pt x="6181" y="1311"/>
                  </a:lnTo>
                  <a:lnTo>
                    <a:pt x="6189" y="1314"/>
                  </a:lnTo>
                  <a:lnTo>
                    <a:pt x="6257" y="1345"/>
                  </a:lnTo>
                  <a:lnTo>
                    <a:pt x="6265" y="1349"/>
                  </a:lnTo>
                  <a:lnTo>
                    <a:pt x="6331" y="1382"/>
                  </a:lnTo>
                  <a:lnTo>
                    <a:pt x="6339" y="1386"/>
                  </a:lnTo>
                  <a:lnTo>
                    <a:pt x="6404" y="1421"/>
                  </a:lnTo>
                  <a:lnTo>
                    <a:pt x="6412" y="1425"/>
                  </a:lnTo>
                  <a:lnTo>
                    <a:pt x="6475" y="1463"/>
                  </a:lnTo>
                  <a:lnTo>
                    <a:pt x="6483" y="1467"/>
                  </a:lnTo>
                  <a:lnTo>
                    <a:pt x="6545" y="1507"/>
                  </a:lnTo>
                  <a:lnTo>
                    <a:pt x="6552" y="1512"/>
                  </a:lnTo>
                  <a:lnTo>
                    <a:pt x="6613" y="1554"/>
                  </a:lnTo>
                  <a:lnTo>
                    <a:pt x="6620" y="1559"/>
                  </a:lnTo>
                  <a:lnTo>
                    <a:pt x="6679" y="1603"/>
                  </a:lnTo>
                  <a:lnTo>
                    <a:pt x="6686" y="1609"/>
                  </a:lnTo>
                  <a:lnTo>
                    <a:pt x="6744" y="1655"/>
                  </a:lnTo>
                  <a:lnTo>
                    <a:pt x="6751" y="1661"/>
                  </a:lnTo>
                  <a:lnTo>
                    <a:pt x="6806" y="1709"/>
                  </a:lnTo>
                  <a:lnTo>
                    <a:pt x="6813" y="1715"/>
                  </a:lnTo>
                  <a:lnTo>
                    <a:pt x="6867" y="1765"/>
                  </a:lnTo>
                  <a:lnTo>
                    <a:pt x="6873" y="1771"/>
                  </a:lnTo>
                  <a:lnTo>
                    <a:pt x="6926" y="1823"/>
                  </a:lnTo>
                  <a:lnTo>
                    <a:pt x="6932" y="1830"/>
                  </a:lnTo>
                  <a:lnTo>
                    <a:pt x="6982" y="1884"/>
                  </a:lnTo>
                  <a:lnTo>
                    <a:pt x="6988" y="1891"/>
                  </a:lnTo>
                  <a:lnTo>
                    <a:pt x="7037" y="1947"/>
                  </a:lnTo>
                  <a:lnTo>
                    <a:pt x="7042" y="1954"/>
                  </a:lnTo>
                  <a:lnTo>
                    <a:pt x="7089" y="2011"/>
                  </a:lnTo>
                  <a:lnTo>
                    <a:pt x="7094" y="2019"/>
                  </a:lnTo>
                  <a:lnTo>
                    <a:pt x="7139" y="2078"/>
                  </a:lnTo>
                  <a:lnTo>
                    <a:pt x="7144" y="2085"/>
                  </a:lnTo>
                  <a:lnTo>
                    <a:pt x="7186" y="2146"/>
                  </a:lnTo>
                  <a:lnTo>
                    <a:pt x="7191" y="2154"/>
                  </a:lnTo>
                  <a:lnTo>
                    <a:pt x="7231" y="2216"/>
                  </a:lnTo>
                  <a:lnTo>
                    <a:pt x="7236" y="2224"/>
                  </a:lnTo>
                  <a:lnTo>
                    <a:pt x="7273" y="2287"/>
                  </a:lnTo>
                  <a:lnTo>
                    <a:pt x="7277" y="2295"/>
                  </a:lnTo>
                  <a:lnTo>
                    <a:pt x="7312" y="2360"/>
                  </a:lnTo>
                  <a:lnTo>
                    <a:pt x="7317" y="2368"/>
                  </a:lnTo>
                  <a:lnTo>
                    <a:pt x="7349" y="2434"/>
                  </a:lnTo>
                  <a:lnTo>
                    <a:pt x="7353" y="2442"/>
                  </a:lnTo>
                  <a:lnTo>
                    <a:pt x="7384" y="2509"/>
                  </a:lnTo>
                  <a:lnTo>
                    <a:pt x="7387" y="2517"/>
                  </a:lnTo>
                  <a:lnTo>
                    <a:pt x="7415" y="2586"/>
                  </a:lnTo>
                  <a:lnTo>
                    <a:pt x="7418" y="2594"/>
                  </a:lnTo>
                  <a:lnTo>
                    <a:pt x="7444" y="2663"/>
                  </a:lnTo>
                  <a:lnTo>
                    <a:pt x="7447" y="2671"/>
                  </a:lnTo>
                  <a:lnTo>
                    <a:pt x="7470" y="2742"/>
                  </a:lnTo>
                  <a:lnTo>
                    <a:pt x="7472" y="2750"/>
                  </a:lnTo>
                  <a:lnTo>
                    <a:pt x="7493" y="2821"/>
                  </a:lnTo>
                  <a:lnTo>
                    <a:pt x="7495" y="2830"/>
                  </a:lnTo>
                  <a:lnTo>
                    <a:pt x="7513" y="2902"/>
                  </a:lnTo>
                  <a:lnTo>
                    <a:pt x="7515" y="2910"/>
                  </a:lnTo>
                  <a:lnTo>
                    <a:pt x="7525" y="2954"/>
                  </a:lnTo>
                  <a:lnTo>
                    <a:pt x="7525" y="2954"/>
                  </a:lnTo>
                  <a:lnTo>
                    <a:pt x="7565" y="2982"/>
                  </a:lnTo>
                  <a:lnTo>
                    <a:pt x="7572" y="2987"/>
                  </a:lnTo>
                  <a:lnTo>
                    <a:pt x="7611" y="3016"/>
                  </a:lnTo>
                  <a:lnTo>
                    <a:pt x="7617" y="3022"/>
                  </a:lnTo>
                  <a:lnTo>
                    <a:pt x="7655" y="3052"/>
                  </a:lnTo>
                  <a:lnTo>
                    <a:pt x="7662" y="3058"/>
                  </a:lnTo>
                  <a:lnTo>
                    <a:pt x="7699" y="3089"/>
                  </a:lnTo>
                  <a:lnTo>
                    <a:pt x="7705" y="3095"/>
                  </a:lnTo>
                  <a:lnTo>
                    <a:pt x="7741" y="3128"/>
                  </a:lnTo>
                  <a:lnTo>
                    <a:pt x="7747" y="3134"/>
                  </a:lnTo>
                  <a:lnTo>
                    <a:pt x="7782" y="3168"/>
                  </a:lnTo>
                  <a:lnTo>
                    <a:pt x="7788" y="3174"/>
                  </a:lnTo>
                  <a:lnTo>
                    <a:pt x="7821" y="3209"/>
                  </a:lnTo>
                  <a:lnTo>
                    <a:pt x="7827" y="3216"/>
                  </a:lnTo>
                  <a:lnTo>
                    <a:pt x="7859" y="3252"/>
                  </a:lnTo>
                  <a:lnTo>
                    <a:pt x="7865" y="3259"/>
                  </a:lnTo>
                  <a:lnTo>
                    <a:pt x="7896" y="3296"/>
                  </a:lnTo>
                  <a:lnTo>
                    <a:pt x="7901" y="3303"/>
                  </a:lnTo>
                  <a:lnTo>
                    <a:pt x="7931" y="3342"/>
                  </a:lnTo>
                  <a:lnTo>
                    <a:pt x="7936" y="3349"/>
                  </a:lnTo>
                  <a:lnTo>
                    <a:pt x="7965" y="3388"/>
                  </a:lnTo>
                  <a:lnTo>
                    <a:pt x="7970" y="3395"/>
                  </a:lnTo>
                  <a:lnTo>
                    <a:pt x="7997" y="3436"/>
                  </a:lnTo>
                  <a:lnTo>
                    <a:pt x="8001" y="3443"/>
                  </a:lnTo>
                  <a:lnTo>
                    <a:pt x="8027" y="3484"/>
                  </a:lnTo>
                  <a:lnTo>
                    <a:pt x="8031" y="3492"/>
                  </a:lnTo>
                  <a:lnTo>
                    <a:pt x="8056" y="3534"/>
                  </a:lnTo>
                  <a:lnTo>
                    <a:pt x="8060" y="3541"/>
                  </a:lnTo>
                  <a:lnTo>
                    <a:pt x="8083" y="3585"/>
                  </a:lnTo>
                  <a:lnTo>
                    <a:pt x="8087" y="3592"/>
                  </a:lnTo>
                  <a:lnTo>
                    <a:pt x="8108" y="3636"/>
                  </a:lnTo>
                  <a:lnTo>
                    <a:pt x="8112" y="3643"/>
                  </a:lnTo>
                  <a:lnTo>
                    <a:pt x="8132" y="3688"/>
                  </a:lnTo>
                  <a:lnTo>
                    <a:pt x="8135" y="3696"/>
                  </a:lnTo>
                  <a:lnTo>
                    <a:pt x="8153" y="3741"/>
                  </a:lnTo>
                  <a:lnTo>
                    <a:pt x="8156" y="3748"/>
                  </a:lnTo>
                  <a:lnTo>
                    <a:pt x="8173" y="3794"/>
                  </a:lnTo>
                  <a:lnTo>
                    <a:pt x="8176" y="3802"/>
                  </a:lnTo>
                  <a:lnTo>
                    <a:pt x="8191" y="3848"/>
                  </a:lnTo>
                  <a:lnTo>
                    <a:pt x="8194" y="3856"/>
                  </a:lnTo>
                  <a:lnTo>
                    <a:pt x="8208" y="3903"/>
                  </a:lnTo>
                  <a:lnTo>
                    <a:pt x="8210" y="3911"/>
                  </a:lnTo>
                  <a:lnTo>
                    <a:pt x="8222" y="3958"/>
                  </a:lnTo>
                  <a:lnTo>
                    <a:pt x="8224" y="3966"/>
                  </a:lnTo>
                  <a:lnTo>
                    <a:pt x="8235" y="4014"/>
                  </a:lnTo>
                  <a:lnTo>
                    <a:pt x="8237" y="4022"/>
                  </a:lnTo>
                  <a:lnTo>
                    <a:pt x="8246" y="4070"/>
                  </a:lnTo>
                  <a:lnTo>
                    <a:pt x="8247" y="4078"/>
                  </a:lnTo>
                  <a:lnTo>
                    <a:pt x="8254" y="4127"/>
                  </a:lnTo>
                  <a:lnTo>
                    <a:pt x="8256" y="4135"/>
                  </a:lnTo>
                  <a:lnTo>
                    <a:pt x="8261" y="4184"/>
                  </a:lnTo>
                  <a:lnTo>
                    <a:pt x="8262" y="4192"/>
                  </a:lnTo>
                  <a:lnTo>
                    <a:pt x="8266" y="4241"/>
                  </a:lnTo>
                  <a:lnTo>
                    <a:pt x="8267" y="4250"/>
                  </a:lnTo>
                  <a:lnTo>
                    <a:pt x="8269" y="4298"/>
                  </a:lnTo>
                  <a:lnTo>
                    <a:pt x="8269" y="4307"/>
                  </a:lnTo>
                  <a:lnTo>
                    <a:pt x="8270" y="4356"/>
                  </a:lnTo>
                  <a:lnTo>
                    <a:pt x="8270" y="4364"/>
                  </a:lnTo>
                  <a:lnTo>
                    <a:pt x="8269" y="4413"/>
                  </a:lnTo>
                  <a:lnTo>
                    <a:pt x="8269" y="4422"/>
                  </a:lnTo>
                  <a:lnTo>
                    <a:pt x="8266" y="4470"/>
                  </a:lnTo>
                  <a:lnTo>
                    <a:pt x="8266" y="4479"/>
                  </a:lnTo>
                  <a:lnTo>
                    <a:pt x="8262" y="4527"/>
                  </a:lnTo>
                  <a:lnTo>
                    <a:pt x="8261" y="4536"/>
                  </a:lnTo>
                  <a:lnTo>
                    <a:pt x="8255" y="4584"/>
                  </a:lnTo>
                  <a:lnTo>
                    <a:pt x="8254" y="4592"/>
                  </a:lnTo>
                  <a:lnTo>
                    <a:pt x="8246" y="4641"/>
                  </a:lnTo>
                  <a:lnTo>
                    <a:pt x="8245" y="4649"/>
                  </a:lnTo>
                  <a:lnTo>
                    <a:pt x="8236" y="4697"/>
                  </a:lnTo>
                  <a:lnTo>
                    <a:pt x="8234" y="4705"/>
                  </a:lnTo>
                  <a:lnTo>
                    <a:pt x="8223" y="4752"/>
                  </a:lnTo>
                  <a:lnTo>
                    <a:pt x="8222" y="4761"/>
                  </a:lnTo>
                  <a:lnTo>
                    <a:pt x="8209" y="4808"/>
                  </a:lnTo>
                  <a:lnTo>
                    <a:pt x="8207" y="4816"/>
                  </a:lnTo>
                  <a:lnTo>
                    <a:pt x="8193" y="4863"/>
                  </a:lnTo>
                  <a:lnTo>
                    <a:pt x="8191" y="4871"/>
                  </a:lnTo>
                  <a:lnTo>
                    <a:pt x="8175" y="4917"/>
                  </a:lnTo>
                  <a:lnTo>
                    <a:pt x="8172" y="4925"/>
                  </a:lnTo>
                  <a:lnTo>
                    <a:pt x="8155" y="4971"/>
                  </a:lnTo>
                  <a:lnTo>
                    <a:pt x="8152" y="4979"/>
                  </a:lnTo>
                  <a:lnTo>
                    <a:pt x="8134" y="5024"/>
                  </a:lnTo>
                  <a:lnTo>
                    <a:pt x="8130" y="5032"/>
                  </a:lnTo>
                  <a:lnTo>
                    <a:pt x="8110" y="5076"/>
                  </a:lnTo>
                  <a:lnTo>
                    <a:pt x="8107" y="5084"/>
                  </a:lnTo>
                  <a:lnTo>
                    <a:pt x="8085" y="5128"/>
                  </a:lnTo>
                  <a:lnTo>
                    <a:pt x="8081" y="5135"/>
                  </a:lnTo>
                  <a:lnTo>
                    <a:pt x="8058" y="5179"/>
                  </a:lnTo>
                  <a:lnTo>
                    <a:pt x="8054" y="5186"/>
                  </a:lnTo>
                  <a:lnTo>
                    <a:pt x="8030" y="5228"/>
                  </a:lnTo>
                  <a:lnTo>
                    <a:pt x="8026" y="5235"/>
                  </a:lnTo>
                  <a:lnTo>
                    <a:pt x="8000" y="5277"/>
                  </a:lnTo>
                  <a:lnTo>
                    <a:pt x="7995" y="5284"/>
                  </a:lnTo>
                  <a:lnTo>
                    <a:pt x="7968" y="5324"/>
                  </a:lnTo>
                  <a:lnTo>
                    <a:pt x="7963" y="5331"/>
                  </a:lnTo>
                  <a:lnTo>
                    <a:pt x="7935" y="5371"/>
                  </a:lnTo>
                  <a:lnTo>
                    <a:pt x="7930" y="5377"/>
                  </a:lnTo>
                  <a:lnTo>
                    <a:pt x="7900" y="5416"/>
                  </a:lnTo>
                  <a:lnTo>
                    <a:pt x="7895" y="5423"/>
                  </a:lnTo>
                  <a:lnTo>
                    <a:pt x="7863" y="5460"/>
                  </a:lnTo>
                  <a:lnTo>
                    <a:pt x="7858" y="5466"/>
                  </a:lnTo>
                  <a:lnTo>
                    <a:pt x="7826" y="5503"/>
                  </a:lnTo>
                  <a:lnTo>
                    <a:pt x="7820" y="5509"/>
                  </a:lnTo>
                  <a:lnTo>
                    <a:pt x="7786" y="5545"/>
                  </a:lnTo>
                  <a:lnTo>
                    <a:pt x="7780" y="5551"/>
                  </a:lnTo>
                  <a:lnTo>
                    <a:pt x="7745" y="5585"/>
                  </a:lnTo>
                  <a:lnTo>
                    <a:pt x="7739" y="5591"/>
                  </a:lnTo>
                  <a:lnTo>
                    <a:pt x="7703" y="5624"/>
                  </a:lnTo>
                  <a:lnTo>
                    <a:pt x="7697" y="5630"/>
                  </a:lnTo>
                  <a:lnTo>
                    <a:pt x="7660" y="5662"/>
                  </a:lnTo>
                  <a:lnTo>
                    <a:pt x="7653" y="5667"/>
                  </a:lnTo>
                  <a:lnTo>
                    <a:pt x="7615" y="5698"/>
                  </a:lnTo>
                  <a:lnTo>
                    <a:pt x="7608" y="5703"/>
                  </a:lnTo>
                  <a:lnTo>
                    <a:pt x="7569" y="5732"/>
                  </a:lnTo>
                  <a:lnTo>
                    <a:pt x="7563" y="5737"/>
                  </a:lnTo>
                  <a:lnTo>
                    <a:pt x="7523" y="5765"/>
                  </a:lnTo>
                  <a:lnTo>
                    <a:pt x="7516" y="5769"/>
                  </a:lnTo>
                  <a:lnTo>
                    <a:pt x="7475" y="5796"/>
                  </a:lnTo>
                  <a:lnTo>
                    <a:pt x="7468" y="5800"/>
                  </a:lnTo>
                  <a:lnTo>
                    <a:pt x="7426" y="5825"/>
                  </a:lnTo>
                  <a:lnTo>
                    <a:pt x="7418" y="5830"/>
                  </a:lnTo>
                  <a:lnTo>
                    <a:pt x="7376" y="5853"/>
                  </a:lnTo>
                  <a:lnTo>
                    <a:pt x="7368" y="5857"/>
                  </a:lnTo>
                  <a:lnTo>
                    <a:pt x="7325" y="5879"/>
                  </a:lnTo>
                  <a:lnTo>
                    <a:pt x="7318" y="5883"/>
                  </a:lnTo>
                  <a:lnTo>
                    <a:pt x="7274" y="5904"/>
                  </a:lnTo>
                  <a:lnTo>
                    <a:pt x="7266" y="5907"/>
                  </a:lnTo>
                  <a:lnTo>
                    <a:pt x="7221" y="5926"/>
                  </a:lnTo>
                  <a:lnTo>
                    <a:pt x="7213" y="5930"/>
                  </a:lnTo>
                  <a:lnTo>
                    <a:pt x="7168" y="5947"/>
                  </a:lnTo>
                  <a:lnTo>
                    <a:pt x="7160" y="5950"/>
                  </a:lnTo>
                  <a:lnTo>
                    <a:pt x="7114" y="5966"/>
                  </a:lnTo>
                  <a:lnTo>
                    <a:pt x="7105" y="5969"/>
                  </a:lnTo>
                  <a:lnTo>
                    <a:pt x="7059" y="5984"/>
                  </a:lnTo>
                  <a:lnTo>
                    <a:pt x="7051" y="5986"/>
                  </a:lnTo>
                  <a:lnTo>
                    <a:pt x="7003" y="5999"/>
                  </a:lnTo>
                  <a:lnTo>
                    <a:pt x="6970" y="6006"/>
                  </a:lnTo>
                  <a:lnTo>
                    <a:pt x="6937" y="6008"/>
                  </a:lnTo>
                  <a:lnTo>
                    <a:pt x="3082" y="6008"/>
                  </a:lnTo>
                  <a:close/>
                  <a:moveTo>
                    <a:pt x="3129" y="5508"/>
                  </a:moveTo>
                  <a:lnTo>
                    <a:pt x="6903" y="5508"/>
                  </a:lnTo>
                  <a:lnTo>
                    <a:pt x="6914" y="5505"/>
                  </a:lnTo>
                  <a:lnTo>
                    <a:pt x="6952" y="5493"/>
                  </a:lnTo>
                  <a:lnTo>
                    <a:pt x="6990" y="5480"/>
                  </a:lnTo>
                  <a:lnTo>
                    <a:pt x="7028" y="5465"/>
                  </a:lnTo>
                  <a:lnTo>
                    <a:pt x="7065" y="5449"/>
                  </a:lnTo>
                  <a:lnTo>
                    <a:pt x="7101" y="5432"/>
                  </a:lnTo>
                  <a:lnTo>
                    <a:pt x="7137" y="5414"/>
                  </a:lnTo>
                  <a:lnTo>
                    <a:pt x="7172" y="5394"/>
                  </a:lnTo>
                  <a:lnTo>
                    <a:pt x="7207" y="5374"/>
                  </a:lnTo>
                  <a:lnTo>
                    <a:pt x="7240" y="5352"/>
                  </a:lnTo>
                  <a:lnTo>
                    <a:pt x="7273" y="5329"/>
                  </a:lnTo>
                  <a:lnTo>
                    <a:pt x="7306" y="5305"/>
                  </a:lnTo>
                  <a:lnTo>
                    <a:pt x="7337" y="5280"/>
                  </a:lnTo>
                  <a:lnTo>
                    <a:pt x="7368" y="5253"/>
                  </a:lnTo>
                  <a:lnTo>
                    <a:pt x="7398" y="5226"/>
                  </a:lnTo>
                  <a:lnTo>
                    <a:pt x="7427" y="5197"/>
                  </a:lnTo>
                  <a:lnTo>
                    <a:pt x="7454" y="5168"/>
                  </a:lnTo>
                  <a:lnTo>
                    <a:pt x="7481" y="5138"/>
                  </a:lnTo>
                  <a:lnTo>
                    <a:pt x="7507" y="5107"/>
                  </a:lnTo>
                  <a:lnTo>
                    <a:pt x="7532" y="5075"/>
                  </a:lnTo>
                  <a:lnTo>
                    <a:pt x="7555" y="5042"/>
                  </a:lnTo>
                  <a:lnTo>
                    <a:pt x="7578" y="5009"/>
                  </a:lnTo>
                  <a:lnTo>
                    <a:pt x="7599" y="4974"/>
                  </a:lnTo>
                  <a:lnTo>
                    <a:pt x="7619" y="4939"/>
                  </a:lnTo>
                  <a:lnTo>
                    <a:pt x="7638" y="4904"/>
                  </a:lnTo>
                  <a:lnTo>
                    <a:pt x="7656" y="4867"/>
                  </a:lnTo>
                  <a:lnTo>
                    <a:pt x="7673" y="4831"/>
                  </a:lnTo>
                  <a:lnTo>
                    <a:pt x="7688" y="4793"/>
                  </a:lnTo>
                  <a:lnTo>
                    <a:pt x="7702" y="4755"/>
                  </a:lnTo>
                  <a:lnTo>
                    <a:pt x="7715" y="4717"/>
                  </a:lnTo>
                  <a:lnTo>
                    <a:pt x="7726" y="4678"/>
                  </a:lnTo>
                  <a:lnTo>
                    <a:pt x="7737" y="4639"/>
                  </a:lnTo>
                  <a:lnTo>
                    <a:pt x="7745" y="4600"/>
                  </a:lnTo>
                  <a:lnTo>
                    <a:pt x="7753" y="4560"/>
                  </a:lnTo>
                  <a:lnTo>
                    <a:pt x="7759" y="4520"/>
                  </a:lnTo>
                  <a:lnTo>
                    <a:pt x="7764" y="4480"/>
                  </a:lnTo>
                  <a:lnTo>
                    <a:pt x="7767" y="4440"/>
                  </a:lnTo>
                  <a:lnTo>
                    <a:pt x="7769" y="4400"/>
                  </a:lnTo>
                  <a:lnTo>
                    <a:pt x="7770" y="4359"/>
                  </a:lnTo>
                  <a:lnTo>
                    <a:pt x="7770" y="4319"/>
                  </a:lnTo>
                  <a:lnTo>
                    <a:pt x="7768" y="4278"/>
                  </a:lnTo>
                  <a:lnTo>
                    <a:pt x="7764" y="4238"/>
                  </a:lnTo>
                  <a:lnTo>
                    <a:pt x="7759" y="4198"/>
                  </a:lnTo>
                  <a:lnTo>
                    <a:pt x="7753" y="4158"/>
                  </a:lnTo>
                  <a:lnTo>
                    <a:pt x="7746" y="4119"/>
                  </a:lnTo>
                  <a:lnTo>
                    <a:pt x="7737" y="4079"/>
                  </a:lnTo>
                  <a:lnTo>
                    <a:pt x="7727" y="4041"/>
                  </a:lnTo>
                  <a:lnTo>
                    <a:pt x="7716" y="4002"/>
                  </a:lnTo>
                  <a:lnTo>
                    <a:pt x="7703" y="3964"/>
                  </a:lnTo>
                  <a:lnTo>
                    <a:pt x="7689" y="3926"/>
                  </a:lnTo>
                  <a:lnTo>
                    <a:pt x="7674" y="3889"/>
                  </a:lnTo>
                  <a:lnTo>
                    <a:pt x="7657" y="3852"/>
                  </a:lnTo>
                  <a:lnTo>
                    <a:pt x="7640" y="3816"/>
                  </a:lnTo>
                  <a:lnTo>
                    <a:pt x="7621" y="3780"/>
                  </a:lnTo>
                  <a:lnTo>
                    <a:pt x="7600" y="3745"/>
                  </a:lnTo>
                  <a:lnTo>
                    <a:pt x="7579" y="3710"/>
                  </a:lnTo>
                  <a:lnTo>
                    <a:pt x="7556" y="3676"/>
                  </a:lnTo>
                  <a:lnTo>
                    <a:pt x="7533" y="3644"/>
                  </a:lnTo>
                  <a:lnTo>
                    <a:pt x="7508" y="3612"/>
                  </a:lnTo>
                  <a:lnTo>
                    <a:pt x="7482" y="3580"/>
                  </a:lnTo>
                  <a:lnTo>
                    <a:pt x="7456" y="3550"/>
                  </a:lnTo>
                  <a:lnTo>
                    <a:pt x="7428" y="3521"/>
                  </a:lnTo>
                  <a:lnTo>
                    <a:pt x="7399" y="3493"/>
                  </a:lnTo>
                  <a:lnTo>
                    <a:pt x="7370" y="3466"/>
                  </a:lnTo>
                  <a:lnTo>
                    <a:pt x="7339" y="3439"/>
                  </a:lnTo>
                  <a:lnTo>
                    <a:pt x="7308" y="3414"/>
                  </a:lnTo>
                  <a:lnTo>
                    <a:pt x="7276" y="3390"/>
                  </a:lnTo>
                  <a:lnTo>
                    <a:pt x="7243" y="3367"/>
                  </a:lnTo>
                  <a:lnTo>
                    <a:pt x="7209" y="3345"/>
                  </a:lnTo>
                  <a:lnTo>
                    <a:pt x="7171" y="3322"/>
                  </a:lnTo>
                  <a:lnTo>
                    <a:pt x="7145" y="3305"/>
                  </a:lnTo>
                  <a:lnTo>
                    <a:pt x="7122" y="3285"/>
                  </a:lnTo>
                  <a:lnTo>
                    <a:pt x="7102" y="3262"/>
                  </a:lnTo>
                  <a:lnTo>
                    <a:pt x="7085" y="3237"/>
                  </a:lnTo>
                  <a:lnTo>
                    <a:pt x="7071" y="3210"/>
                  </a:lnTo>
                  <a:lnTo>
                    <a:pt x="7060" y="3181"/>
                  </a:lnTo>
                  <a:lnTo>
                    <a:pt x="7053" y="3151"/>
                  </a:lnTo>
                  <a:lnTo>
                    <a:pt x="7041" y="3083"/>
                  </a:lnTo>
                  <a:lnTo>
                    <a:pt x="7027" y="3019"/>
                  </a:lnTo>
                  <a:lnTo>
                    <a:pt x="7011" y="2956"/>
                  </a:lnTo>
                  <a:lnTo>
                    <a:pt x="6993" y="2893"/>
                  </a:lnTo>
                  <a:lnTo>
                    <a:pt x="6973" y="2832"/>
                  </a:lnTo>
                  <a:lnTo>
                    <a:pt x="6951" y="2771"/>
                  </a:lnTo>
                  <a:lnTo>
                    <a:pt x="6926" y="2711"/>
                  </a:lnTo>
                  <a:lnTo>
                    <a:pt x="6899" y="2652"/>
                  </a:lnTo>
                  <a:lnTo>
                    <a:pt x="6871" y="2594"/>
                  </a:lnTo>
                  <a:lnTo>
                    <a:pt x="6840" y="2537"/>
                  </a:lnTo>
                  <a:lnTo>
                    <a:pt x="6807" y="2481"/>
                  </a:lnTo>
                  <a:lnTo>
                    <a:pt x="6772" y="2427"/>
                  </a:lnTo>
                  <a:lnTo>
                    <a:pt x="6735" y="2373"/>
                  </a:lnTo>
                  <a:lnTo>
                    <a:pt x="6696" y="2321"/>
                  </a:lnTo>
                  <a:lnTo>
                    <a:pt x="6656" y="2270"/>
                  </a:lnTo>
                  <a:lnTo>
                    <a:pt x="6613" y="2221"/>
                  </a:lnTo>
                  <a:lnTo>
                    <a:pt x="6569" y="2174"/>
                  </a:lnTo>
                  <a:lnTo>
                    <a:pt x="6523" y="2128"/>
                  </a:lnTo>
                  <a:lnTo>
                    <a:pt x="6476" y="2084"/>
                  </a:lnTo>
                  <a:lnTo>
                    <a:pt x="6427" y="2042"/>
                  </a:lnTo>
                  <a:lnTo>
                    <a:pt x="6377" y="2001"/>
                  </a:lnTo>
                  <a:lnTo>
                    <a:pt x="6325" y="1963"/>
                  </a:lnTo>
                  <a:lnTo>
                    <a:pt x="6272" y="1926"/>
                  </a:lnTo>
                  <a:lnTo>
                    <a:pt x="6217" y="1891"/>
                  </a:lnTo>
                  <a:lnTo>
                    <a:pt x="6162" y="1858"/>
                  </a:lnTo>
                  <a:lnTo>
                    <a:pt x="6105" y="1827"/>
                  </a:lnTo>
                  <a:lnTo>
                    <a:pt x="6046" y="1798"/>
                  </a:lnTo>
                  <a:lnTo>
                    <a:pt x="5987" y="1772"/>
                  </a:lnTo>
                  <a:lnTo>
                    <a:pt x="5926" y="1747"/>
                  </a:lnTo>
                  <a:lnTo>
                    <a:pt x="5865" y="1724"/>
                  </a:lnTo>
                  <a:lnTo>
                    <a:pt x="5804" y="1704"/>
                  </a:lnTo>
                  <a:lnTo>
                    <a:pt x="5742" y="1686"/>
                  </a:lnTo>
                  <a:lnTo>
                    <a:pt x="5679" y="1670"/>
                  </a:lnTo>
                  <a:lnTo>
                    <a:pt x="5616" y="1657"/>
                  </a:lnTo>
                  <a:lnTo>
                    <a:pt x="5552" y="1646"/>
                  </a:lnTo>
                  <a:lnTo>
                    <a:pt x="5488" y="1637"/>
                  </a:lnTo>
                  <a:lnTo>
                    <a:pt x="5424" y="1630"/>
                  </a:lnTo>
                  <a:lnTo>
                    <a:pt x="5359" y="1626"/>
                  </a:lnTo>
                  <a:lnTo>
                    <a:pt x="5295" y="1624"/>
                  </a:lnTo>
                  <a:lnTo>
                    <a:pt x="5230" y="1625"/>
                  </a:lnTo>
                  <a:lnTo>
                    <a:pt x="5165" y="1628"/>
                  </a:lnTo>
                  <a:lnTo>
                    <a:pt x="5100" y="1633"/>
                  </a:lnTo>
                  <a:lnTo>
                    <a:pt x="5035" y="1640"/>
                  </a:lnTo>
                  <a:lnTo>
                    <a:pt x="4971" y="1650"/>
                  </a:lnTo>
                  <a:lnTo>
                    <a:pt x="4907" y="1662"/>
                  </a:lnTo>
                  <a:lnTo>
                    <a:pt x="4844" y="1676"/>
                  </a:lnTo>
                  <a:lnTo>
                    <a:pt x="4782" y="1693"/>
                  </a:lnTo>
                  <a:lnTo>
                    <a:pt x="4720" y="1712"/>
                  </a:lnTo>
                  <a:lnTo>
                    <a:pt x="4659" y="1733"/>
                  </a:lnTo>
                  <a:lnTo>
                    <a:pt x="4598" y="1756"/>
                  </a:lnTo>
                  <a:lnTo>
                    <a:pt x="4539" y="1781"/>
                  </a:lnTo>
                  <a:lnTo>
                    <a:pt x="4480" y="1809"/>
                  </a:lnTo>
                  <a:lnTo>
                    <a:pt x="4423" y="1839"/>
                  </a:lnTo>
                  <a:lnTo>
                    <a:pt x="4366" y="1870"/>
                  </a:lnTo>
                  <a:lnTo>
                    <a:pt x="4311" y="1904"/>
                  </a:lnTo>
                  <a:lnTo>
                    <a:pt x="4257" y="1940"/>
                  </a:lnTo>
                  <a:lnTo>
                    <a:pt x="4203" y="1978"/>
                  </a:lnTo>
                  <a:lnTo>
                    <a:pt x="4152" y="2018"/>
                  </a:lnTo>
                  <a:lnTo>
                    <a:pt x="4102" y="2059"/>
                  </a:lnTo>
                  <a:lnTo>
                    <a:pt x="4054" y="2102"/>
                  </a:lnTo>
                  <a:lnTo>
                    <a:pt x="4007" y="2147"/>
                  </a:lnTo>
                  <a:lnTo>
                    <a:pt x="3962" y="2193"/>
                  </a:lnTo>
                  <a:lnTo>
                    <a:pt x="3918" y="2241"/>
                  </a:lnTo>
                  <a:lnTo>
                    <a:pt x="3877" y="2291"/>
                  </a:lnTo>
                  <a:lnTo>
                    <a:pt x="3837" y="2342"/>
                  </a:lnTo>
                  <a:lnTo>
                    <a:pt x="3799" y="2394"/>
                  </a:lnTo>
                  <a:lnTo>
                    <a:pt x="3763" y="2448"/>
                  </a:lnTo>
                  <a:lnTo>
                    <a:pt x="3729" y="2503"/>
                  </a:lnTo>
                  <a:lnTo>
                    <a:pt x="3697" y="2560"/>
                  </a:lnTo>
                  <a:lnTo>
                    <a:pt x="3664" y="2621"/>
                  </a:lnTo>
                  <a:lnTo>
                    <a:pt x="3647" y="2650"/>
                  </a:lnTo>
                  <a:lnTo>
                    <a:pt x="3626" y="2675"/>
                  </a:lnTo>
                  <a:lnTo>
                    <a:pt x="3602" y="2698"/>
                  </a:lnTo>
                  <a:lnTo>
                    <a:pt x="3574" y="2718"/>
                  </a:lnTo>
                  <a:lnTo>
                    <a:pt x="3545" y="2733"/>
                  </a:lnTo>
                  <a:lnTo>
                    <a:pt x="3514" y="2745"/>
                  </a:lnTo>
                  <a:lnTo>
                    <a:pt x="3481" y="2752"/>
                  </a:lnTo>
                  <a:lnTo>
                    <a:pt x="3432" y="2760"/>
                  </a:lnTo>
                  <a:lnTo>
                    <a:pt x="3387" y="2768"/>
                  </a:lnTo>
                  <a:lnTo>
                    <a:pt x="3343" y="2778"/>
                  </a:lnTo>
                  <a:lnTo>
                    <a:pt x="3299" y="2789"/>
                  </a:lnTo>
                  <a:lnTo>
                    <a:pt x="3255" y="2801"/>
                  </a:lnTo>
                  <a:lnTo>
                    <a:pt x="3212" y="2815"/>
                  </a:lnTo>
                  <a:lnTo>
                    <a:pt x="3169" y="2830"/>
                  </a:lnTo>
                  <a:lnTo>
                    <a:pt x="3127" y="2846"/>
                  </a:lnTo>
                  <a:lnTo>
                    <a:pt x="3085" y="2864"/>
                  </a:lnTo>
                  <a:lnTo>
                    <a:pt x="3044" y="2883"/>
                  </a:lnTo>
                  <a:lnTo>
                    <a:pt x="3004" y="2903"/>
                  </a:lnTo>
                  <a:lnTo>
                    <a:pt x="2964" y="2925"/>
                  </a:lnTo>
                  <a:lnTo>
                    <a:pt x="2925" y="2947"/>
                  </a:lnTo>
                  <a:lnTo>
                    <a:pt x="2886" y="2972"/>
                  </a:lnTo>
                  <a:lnTo>
                    <a:pt x="2848" y="2997"/>
                  </a:lnTo>
                  <a:lnTo>
                    <a:pt x="2811" y="3024"/>
                  </a:lnTo>
                  <a:lnTo>
                    <a:pt x="2775" y="3051"/>
                  </a:lnTo>
                  <a:lnTo>
                    <a:pt x="2740" y="3080"/>
                  </a:lnTo>
                  <a:lnTo>
                    <a:pt x="2706" y="3110"/>
                  </a:lnTo>
                  <a:lnTo>
                    <a:pt x="2673" y="3141"/>
                  </a:lnTo>
                  <a:lnTo>
                    <a:pt x="2641" y="3173"/>
                  </a:lnTo>
                  <a:lnTo>
                    <a:pt x="2610" y="3206"/>
                  </a:lnTo>
                  <a:lnTo>
                    <a:pt x="2580" y="3239"/>
                  </a:lnTo>
                  <a:lnTo>
                    <a:pt x="2551" y="3274"/>
                  </a:lnTo>
                  <a:lnTo>
                    <a:pt x="2523" y="3310"/>
                  </a:lnTo>
                  <a:lnTo>
                    <a:pt x="2496" y="3347"/>
                  </a:lnTo>
                  <a:lnTo>
                    <a:pt x="2470" y="3384"/>
                  </a:lnTo>
                  <a:lnTo>
                    <a:pt x="2446" y="3422"/>
                  </a:lnTo>
                  <a:lnTo>
                    <a:pt x="2423" y="3461"/>
                  </a:lnTo>
                  <a:lnTo>
                    <a:pt x="2401" y="3501"/>
                  </a:lnTo>
                  <a:lnTo>
                    <a:pt x="2380" y="3542"/>
                  </a:lnTo>
                  <a:lnTo>
                    <a:pt x="2361" y="3583"/>
                  </a:lnTo>
                  <a:lnTo>
                    <a:pt x="2342" y="3624"/>
                  </a:lnTo>
                  <a:lnTo>
                    <a:pt x="2326" y="3667"/>
                  </a:lnTo>
                  <a:lnTo>
                    <a:pt x="2310" y="3709"/>
                  </a:lnTo>
                  <a:lnTo>
                    <a:pt x="2296" y="3752"/>
                  </a:lnTo>
                  <a:lnTo>
                    <a:pt x="2283" y="3796"/>
                  </a:lnTo>
                  <a:lnTo>
                    <a:pt x="2272" y="3840"/>
                  </a:lnTo>
                  <a:lnTo>
                    <a:pt x="2262" y="3884"/>
                  </a:lnTo>
                  <a:lnTo>
                    <a:pt x="2254" y="3929"/>
                  </a:lnTo>
                  <a:lnTo>
                    <a:pt x="2246" y="3974"/>
                  </a:lnTo>
                  <a:lnTo>
                    <a:pt x="2240" y="4019"/>
                  </a:lnTo>
                  <a:lnTo>
                    <a:pt x="2236" y="4064"/>
                  </a:lnTo>
                  <a:lnTo>
                    <a:pt x="2233" y="4110"/>
                  </a:lnTo>
                  <a:lnTo>
                    <a:pt x="2232" y="4155"/>
                  </a:lnTo>
                  <a:lnTo>
                    <a:pt x="2232" y="4200"/>
                  </a:lnTo>
                  <a:lnTo>
                    <a:pt x="2233" y="4245"/>
                  </a:lnTo>
                  <a:lnTo>
                    <a:pt x="2236" y="4290"/>
                  </a:lnTo>
                  <a:lnTo>
                    <a:pt x="2240" y="4336"/>
                  </a:lnTo>
                  <a:lnTo>
                    <a:pt x="2246" y="4380"/>
                  </a:lnTo>
                  <a:lnTo>
                    <a:pt x="2253" y="4425"/>
                  </a:lnTo>
                  <a:lnTo>
                    <a:pt x="2261" y="4470"/>
                  </a:lnTo>
                  <a:lnTo>
                    <a:pt x="2271" y="4514"/>
                  </a:lnTo>
                  <a:lnTo>
                    <a:pt x="2283" y="4558"/>
                  </a:lnTo>
                  <a:lnTo>
                    <a:pt x="2295" y="4602"/>
                  </a:lnTo>
                  <a:lnTo>
                    <a:pt x="2309" y="4644"/>
                  </a:lnTo>
                  <a:lnTo>
                    <a:pt x="2325" y="4687"/>
                  </a:lnTo>
                  <a:lnTo>
                    <a:pt x="2342" y="4729"/>
                  </a:lnTo>
                  <a:lnTo>
                    <a:pt x="2360" y="4771"/>
                  </a:lnTo>
                  <a:lnTo>
                    <a:pt x="2380" y="4812"/>
                  </a:lnTo>
                  <a:lnTo>
                    <a:pt x="2400" y="4852"/>
                  </a:lnTo>
                  <a:lnTo>
                    <a:pt x="2422" y="4892"/>
                  </a:lnTo>
                  <a:lnTo>
                    <a:pt x="2445" y="4931"/>
                  </a:lnTo>
                  <a:lnTo>
                    <a:pt x="2470" y="4969"/>
                  </a:lnTo>
                  <a:lnTo>
                    <a:pt x="2495" y="5006"/>
                  </a:lnTo>
                  <a:lnTo>
                    <a:pt x="2522" y="5043"/>
                  </a:lnTo>
                  <a:lnTo>
                    <a:pt x="2550" y="5078"/>
                  </a:lnTo>
                  <a:lnTo>
                    <a:pt x="2579" y="5113"/>
                  </a:lnTo>
                  <a:lnTo>
                    <a:pt x="2609" y="5147"/>
                  </a:lnTo>
                  <a:lnTo>
                    <a:pt x="2641" y="5180"/>
                  </a:lnTo>
                  <a:lnTo>
                    <a:pt x="2673" y="5213"/>
                  </a:lnTo>
                  <a:lnTo>
                    <a:pt x="2707" y="5244"/>
                  </a:lnTo>
                  <a:lnTo>
                    <a:pt x="2741" y="5274"/>
                  </a:lnTo>
                  <a:lnTo>
                    <a:pt x="2776" y="5302"/>
                  </a:lnTo>
                  <a:lnTo>
                    <a:pt x="2812" y="5330"/>
                  </a:lnTo>
                  <a:lnTo>
                    <a:pt x="2848" y="5357"/>
                  </a:lnTo>
                  <a:lnTo>
                    <a:pt x="2886" y="5382"/>
                  </a:lnTo>
                  <a:lnTo>
                    <a:pt x="2924" y="5406"/>
                  </a:lnTo>
                  <a:lnTo>
                    <a:pt x="2963" y="5429"/>
                  </a:lnTo>
                  <a:lnTo>
                    <a:pt x="3003" y="5450"/>
                  </a:lnTo>
                  <a:lnTo>
                    <a:pt x="3043" y="5470"/>
                  </a:lnTo>
                  <a:lnTo>
                    <a:pt x="3084" y="5489"/>
                  </a:lnTo>
                  <a:lnTo>
                    <a:pt x="3126" y="5507"/>
                  </a:lnTo>
                  <a:lnTo>
                    <a:pt x="3129" y="55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629DB7D9-EF0D-4FD9-B67A-56D0ABC76AEE}"/>
              </a:ext>
            </a:extLst>
          </p:cNvPr>
          <p:cNvGrpSpPr/>
          <p:nvPr/>
        </p:nvGrpSpPr>
        <p:grpSpPr>
          <a:xfrm>
            <a:off x="5227152" y="1759949"/>
            <a:ext cx="633600" cy="633600"/>
            <a:chOff x="5227152" y="1759949"/>
            <a:chExt cx="633600" cy="633600"/>
          </a:xfrm>
          <a:solidFill>
            <a:schemeClr val="bg1"/>
          </a:solidFill>
        </p:grpSpPr>
        <p:sp>
          <p:nvSpPr>
            <p:cNvPr id="244" name="Google Shape;2913;p25">
              <a:extLst>
                <a:ext uri="{FF2B5EF4-FFF2-40B4-BE49-F238E27FC236}">
                  <a16:creationId xmlns:a16="http://schemas.microsoft.com/office/drawing/2014/main" id="{74EF3BAD-0C9C-489B-8320-4BFD6DEE68AF}"/>
                </a:ext>
              </a:extLst>
            </p:cNvPr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44" y="3583"/>
                  </a:moveTo>
                  <a:lnTo>
                    <a:pt x="5044" y="7157"/>
                  </a:lnTo>
                  <a:lnTo>
                    <a:pt x="5051" y="7159"/>
                  </a:lnTo>
                  <a:lnTo>
                    <a:pt x="5086" y="7169"/>
                  </a:lnTo>
                  <a:lnTo>
                    <a:pt x="5121" y="7181"/>
                  </a:lnTo>
                  <a:lnTo>
                    <a:pt x="5156" y="7194"/>
                  </a:lnTo>
                  <a:lnTo>
                    <a:pt x="5190" y="7208"/>
                  </a:lnTo>
                  <a:lnTo>
                    <a:pt x="5224" y="7223"/>
                  </a:lnTo>
                  <a:lnTo>
                    <a:pt x="5257" y="7240"/>
                  </a:lnTo>
                  <a:lnTo>
                    <a:pt x="5290" y="7258"/>
                  </a:lnTo>
                  <a:lnTo>
                    <a:pt x="5322" y="7277"/>
                  </a:lnTo>
                  <a:lnTo>
                    <a:pt x="5353" y="7298"/>
                  </a:lnTo>
                  <a:lnTo>
                    <a:pt x="5383" y="7319"/>
                  </a:lnTo>
                  <a:lnTo>
                    <a:pt x="5413" y="7342"/>
                  </a:lnTo>
                  <a:lnTo>
                    <a:pt x="5441" y="7365"/>
                  </a:lnTo>
                  <a:lnTo>
                    <a:pt x="5469" y="7390"/>
                  </a:lnTo>
                  <a:lnTo>
                    <a:pt x="5496" y="7416"/>
                  </a:lnTo>
                  <a:lnTo>
                    <a:pt x="5521" y="7442"/>
                  </a:lnTo>
                  <a:lnTo>
                    <a:pt x="5546" y="7470"/>
                  </a:lnTo>
                  <a:lnTo>
                    <a:pt x="5569" y="7498"/>
                  </a:lnTo>
                  <a:lnTo>
                    <a:pt x="5592" y="7528"/>
                  </a:lnTo>
                  <a:lnTo>
                    <a:pt x="5613" y="7558"/>
                  </a:lnTo>
                  <a:lnTo>
                    <a:pt x="5634" y="7589"/>
                  </a:lnTo>
                  <a:lnTo>
                    <a:pt x="5653" y="7621"/>
                  </a:lnTo>
                  <a:lnTo>
                    <a:pt x="5671" y="7654"/>
                  </a:lnTo>
                  <a:lnTo>
                    <a:pt x="5688" y="7687"/>
                  </a:lnTo>
                  <a:lnTo>
                    <a:pt x="5703" y="7721"/>
                  </a:lnTo>
                  <a:lnTo>
                    <a:pt x="5717" y="7755"/>
                  </a:lnTo>
                  <a:lnTo>
                    <a:pt x="5730" y="7790"/>
                  </a:lnTo>
                  <a:lnTo>
                    <a:pt x="5742" y="7825"/>
                  </a:lnTo>
                  <a:lnTo>
                    <a:pt x="5752" y="7860"/>
                  </a:lnTo>
                  <a:lnTo>
                    <a:pt x="5761" y="7896"/>
                  </a:lnTo>
                  <a:lnTo>
                    <a:pt x="5769" y="7932"/>
                  </a:lnTo>
                  <a:lnTo>
                    <a:pt x="5775" y="7969"/>
                  </a:lnTo>
                  <a:lnTo>
                    <a:pt x="5780" y="8006"/>
                  </a:lnTo>
                  <a:lnTo>
                    <a:pt x="5783" y="8043"/>
                  </a:lnTo>
                  <a:lnTo>
                    <a:pt x="5785" y="8080"/>
                  </a:lnTo>
                  <a:lnTo>
                    <a:pt x="5786" y="8117"/>
                  </a:lnTo>
                  <a:lnTo>
                    <a:pt x="5785" y="8154"/>
                  </a:lnTo>
                  <a:lnTo>
                    <a:pt x="5783" y="8191"/>
                  </a:lnTo>
                  <a:lnTo>
                    <a:pt x="5780" y="8228"/>
                  </a:lnTo>
                  <a:lnTo>
                    <a:pt x="5775" y="8265"/>
                  </a:lnTo>
                  <a:lnTo>
                    <a:pt x="5769" y="8301"/>
                  </a:lnTo>
                  <a:lnTo>
                    <a:pt x="5761" y="8338"/>
                  </a:lnTo>
                  <a:lnTo>
                    <a:pt x="5752" y="8374"/>
                  </a:lnTo>
                  <a:lnTo>
                    <a:pt x="5742" y="8409"/>
                  </a:lnTo>
                  <a:lnTo>
                    <a:pt x="5730" y="8444"/>
                  </a:lnTo>
                  <a:lnTo>
                    <a:pt x="5717" y="8479"/>
                  </a:lnTo>
                  <a:lnTo>
                    <a:pt x="5703" y="8513"/>
                  </a:lnTo>
                  <a:lnTo>
                    <a:pt x="5688" y="8546"/>
                  </a:lnTo>
                  <a:lnTo>
                    <a:pt x="5671" y="8580"/>
                  </a:lnTo>
                  <a:lnTo>
                    <a:pt x="5653" y="8612"/>
                  </a:lnTo>
                  <a:lnTo>
                    <a:pt x="5634" y="8644"/>
                  </a:lnTo>
                  <a:lnTo>
                    <a:pt x="5613" y="8675"/>
                  </a:lnTo>
                  <a:lnTo>
                    <a:pt x="5592" y="8705"/>
                  </a:lnTo>
                  <a:lnTo>
                    <a:pt x="5569" y="8735"/>
                  </a:lnTo>
                  <a:lnTo>
                    <a:pt x="5546" y="8763"/>
                  </a:lnTo>
                  <a:lnTo>
                    <a:pt x="5521" y="8791"/>
                  </a:lnTo>
                  <a:lnTo>
                    <a:pt x="5496" y="8818"/>
                  </a:lnTo>
                  <a:lnTo>
                    <a:pt x="5469" y="8843"/>
                  </a:lnTo>
                  <a:lnTo>
                    <a:pt x="5441" y="8868"/>
                  </a:lnTo>
                  <a:lnTo>
                    <a:pt x="5413" y="8891"/>
                  </a:lnTo>
                  <a:lnTo>
                    <a:pt x="5383" y="8914"/>
                  </a:lnTo>
                  <a:lnTo>
                    <a:pt x="5353" y="8935"/>
                  </a:lnTo>
                  <a:lnTo>
                    <a:pt x="5322" y="8956"/>
                  </a:lnTo>
                  <a:lnTo>
                    <a:pt x="5290" y="8975"/>
                  </a:lnTo>
                  <a:lnTo>
                    <a:pt x="5257" y="8993"/>
                  </a:lnTo>
                  <a:lnTo>
                    <a:pt x="5224" y="9010"/>
                  </a:lnTo>
                  <a:lnTo>
                    <a:pt x="5190" y="9026"/>
                  </a:lnTo>
                  <a:lnTo>
                    <a:pt x="5156" y="9040"/>
                  </a:lnTo>
                  <a:lnTo>
                    <a:pt x="5121" y="9053"/>
                  </a:lnTo>
                  <a:lnTo>
                    <a:pt x="5086" y="9064"/>
                  </a:lnTo>
                  <a:lnTo>
                    <a:pt x="5051" y="9074"/>
                  </a:lnTo>
                  <a:lnTo>
                    <a:pt x="5015" y="9083"/>
                  </a:lnTo>
                  <a:lnTo>
                    <a:pt x="4979" y="9091"/>
                  </a:lnTo>
                  <a:lnTo>
                    <a:pt x="4942" y="9097"/>
                  </a:lnTo>
                  <a:lnTo>
                    <a:pt x="4905" y="9102"/>
                  </a:lnTo>
                  <a:lnTo>
                    <a:pt x="4868" y="9105"/>
                  </a:lnTo>
                  <a:lnTo>
                    <a:pt x="4831" y="9107"/>
                  </a:lnTo>
                  <a:lnTo>
                    <a:pt x="4794" y="9108"/>
                  </a:lnTo>
                  <a:lnTo>
                    <a:pt x="4757" y="9107"/>
                  </a:lnTo>
                  <a:lnTo>
                    <a:pt x="4720" y="9105"/>
                  </a:lnTo>
                  <a:lnTo>
                    <a:pt x="4683" y="9102"/>
                  </a:lnTo>
                  <a:lnTo>
                    <a:pt x="4646" y="9097"/>
                  </a:lnTo>
                  <a:lnTo>
                    <a:pt x="4609" y="9091"/>
                  </a:lnTo>
                  <a:lnTo>
                    <a:pt x="4573" y="9083"/>
                  </a:lnTo>
                  <a:lnTo>
                    <a:pt x="4537" y="9074"/>
                  </a:lnTo>
                  <a:lnTo>
                    <a:pt x="4502" y="9064"/>
                  </a:lnTo>
                  <a:lnTo>
                    <a:pt x="4467" y="9053"/>
                  </a:lnTo>
                  <a:lnTo>
                    <a:pt x="4432" y="9040"/>
                  </a:lnTo>
                  <a:lnTo>
                    <a:pt x="4398" y="9026"/>
                  </a:lnTo>
                  <a:lnTo>
                    <a:pt x="4364" y="9010"/>
                  </a:lnTo>
                  <a:lnTo>
                    <a:pt x="4331" y="8993"/>
                  </a:lnTo>
                  <a:lnTo>
                    <a:pt x="4298" y="8975"/>
                  </a:lnTo>
                  <a:lnTo>
                    <a:pt x="4266" y="8956"/>
                  </a:lnTo>
                  <a:lnTo>
                    <a:pt x="4235" y="8935"/>
                  </a:lnTo>
                  <a:lnTo>
                    <a:pt x="4205" y="8914"/>
                  </a:lnTo>
                  <a:lnTo>
                    <a:pt x="4176" y="8891"/>
                  </a:lnTo>
                  <a:lnTo>
                    <a:pt x="4147" y="8868"/>
                  </a:lnTo>
                  <a:lnTo>
                    <a:pt x="4120" y="8843"/>
                  </a:lnTo>
                  <a:lnTo>
                    <a:pt x="4093" y="8818"/>
                  </a:lnTo>
                  <a:lnTo>
                    <a:pt x="4067" y="8791"/>
                  </a:lnTo>
                  <a:lnTo>
                    <a:pt x="4042" y="8763"/>
                  </a:lnTo>
                  <a:lnTo>
                    <a:pt x="4019" y="8735"/>
                  </a:lnTo>
                  <a:lnTo>
                    <a:pt x="3996" y="8705"/>
                  </a:lnTo>
                  <a:lnTo>
                    <a:pt x="3975" y="8675"/>
                  </a:lnTo>
                  <a:lnTo>
                    <a:pt x="3954" y="8644"/>
                  </a:lnTo>
                  <a:lnTo>
                    <a:pt x="3935" y="8612"/>
                  </a:lnTo>
                  <a:lnTo>
                    <a:pt x="3917" y="8580"/>
                  </a:lnTo>
                  <a:lnTo>
                    <a:pt x="3900" y="8546"/>
                  </a:lnTo>
                  <a:lnTo>
                    <a:pt x="3885" y="8513"/>
                  </a:lnTo>
                  <a:lnTo>
                    <a:pt x="3871" y="8479"/>
                  </a:lnTo>
                  <a:lnTo>
                    <a:pt x="3858" y="8444"/>
                  </a:lnTo>
                  <a:lnTo>
                    <a:pt x="3847" y="8409"/>
                  </a:lnTo>
                  <a:lnTo>
                    <a:pt x="3836" y="8374"/>
                  </a:lnTo>
                  <a:lnTo>
                    <a:pt x="3828" y="8338"/>
                  </a:lnTo>
                  <a:lnTo>
                    <a:pt x="3820" y="8301"/>
                  </a:lnTo>
                  <a:lnTo>
                    <a:pt x="3814" y="8265"/>
                  </a:lnTo>
                  <a:lnTo>
                    <a:pt x="3809" y="8228"/>
                  </a:lnTo>
                  <a:lnTo>
                    <a:pt x="3806" y="8191"/>
                  </a:lnTo>
                  <a:lnTo>
                    <a:pt x="3804" y="8154"/>
                  </a:lnTo>
                  <a:lnTo>
                    <a:pt x="3803" y="8117"/>
                  </a:lnTo>
                  <a:lnTo>
                    <a:pt x="3804" y="8080"/>
                  </a:lnTo>
                  <a:lnTo>
                    <a:pt x="3806" y="8043"/>
                  </a:lnTo>
                  <a:lnTo>
                    <a:pt x="3809" y="8006"/>
                  </a:lnTo>
                  <a:lnTo>
                    <a:pt x="3814" y="7969"/>
                  </a:lnTo>
                  <a:lnTo>
                    <a:pt x="3820" y="7932"/>
                  </a:lnTo>
                  <a:lnTo>
                    <a:pt x="3828" y="7896"/>
                  </a:lnTo>
                  <a:lnTo>
                    <a:pt x="3836" y="7860"/>
                  </a:lnTo>
                  <a:lnTo>
                    <a:pt x="3847" y="7825"/>
                  </a:lnTo>
                  <a:lnTo>
                    <a:pt x="3858" y="7790"/>
                  </a:lnTo>
                  <a:lnTo>
                    <a:pt x="3871" y="7755"/>
                  </a:lnTo>
                  <a:lnTo>
                    <a:pt x="3885" y="7721"/>
                  </a:lnTo>
                  <a:lnTo>
                    <a:pt x="3900" y="7687"/>
                  </a:lnTo>
                  <a:lnTo>
                    <a:pt x="3917" y="7654"/>
                  </a:lnTo>
                  <a:lnTo>
                    <a:pt x="3935" y="7621"/>
                  </a:lnTo>
                  <a:lnTo>
                    <a:pt x="3954" y="7589"/>
                  </a:lnTo>
                  <a:lnTo>
                    <a:pt x="3975" y="7558"/>
                  </a:lnTo>
                  <a:lnTo>
                    <a:pt x="3996" y="7528"/>
                  </a:lnTo>
                  <a:lnTo>
                    <a:pt x="4019" y="7498"/>
                  </a:lnTo>
                  <a:lnTo>
                    <a:pt x="4042" y="7470"/>
                  </a:lnTo>
                  <a:lnTo>
                    <a:pt x="4067" y="7442"/>
                  </a:lnTo>
                  <a:lnTo>
                    <a:pt x="4093" y="7416"/>
                  </a:lnTo>
                  <a:lnTo>
                    <a:pt x="4120" y="7390"/>
                  </a:lnTo>
                  <a:lnTo>
                    <a:pt x="4147" y="7365"/>
                  </a:lnTo>
                  <a:lnTo>
                    <a:pt x="4176" y="7342"/>
                  </a:lnTo>
                  <a:lnTo>
                    <a:pt x="4205" y="7319"/>
                  </a:lnTo>
                  <a:lnTo>
                    <a:pt x="4235" y="7298"/>
                  </a:lnTo>
                  <a:lnTo>
                    <a:pt x="4266" y="7277"/>
                  </a:lnTo>
                  <a:lnTo>
                    <a:pt x="4298" y="7258"/>
                  </a:lnTo>
                  <a:lnTo>
                    <a:pt x="4331" y="7240"/>
                  </a:lnTo>
                  <a:lnTo>
                    <a:pt x="4364" y="7223"/>
                  </a:lnTo>
                  <a:lnTo>
                    <a:pt x="4398" y="7208"/>
                  </a:lnTo>
                  <a:lnTo>
                    <a:pt x="4432" y="7194"/>
                  </a:lnTo>
                  <a:lnTo>
                    <a:pt x="4467" y="7181"/>
                  </a:lnTo>
                  <a:lnTo>
                    <a:pt x="4502" y="7169"/>
                  </a:lnTo>
                  <a:lnTo>
                    <a:pt x="4537" y="7159"/>
                  </a:lnTo>
                  <a:lnTo>
                    <a:pt x="4544" y="7157"/>
                  </a:lnTo>
                  <a:lnTo>
                    <a:pt x="4544" y="3583"/>
                  </a:lnTo>
                  <a:lnTo>
                    <a:pt x="4546" y="3550"/>
                  </a:lnTo>
                  <a:lnTo>
                    <a:pt x="4553" y="3518"/>
                  </a:lnTo>
                  <a:lnTo>
                    <a:pt x="4563" y="3487"/>
                  </a:lnTo>
                  <a:lnTo>
                    <a:pt x="4577" y="3458"/>
                  </a:lnTo>
                  <a:lnTo>
                    <a:pt x="4596" y="3431"/>
                  </a:lnTo>
                  <a:lnTo>
                    <a:pt x="4617" y="3406"/>
                  </a:lnTo>
                  <a:lnTo>
                    <a:pt x="4642" y="3385"/>
                  </a:lnTo>
                  <a:lnTo>
                    <a:pt x="4669" y="3366"/>
                  </a:lnTo>
                  <a:lnTo>
                    <a:pt x="4698" y="3352"/>
                  </a:lnTo>
                  <a:lnTo>
                    <a:pt x="4729" y="3342"/>
                  </a:lnTo>
                  <a:lnTo>
                    <a:pt x="4761" y="3335"/>
                  </a:lnTo>
                  <a:lnTo>
                    <a:pt x="4794" y="3333"/>
                  </a:lnTo>
                  <a:lnTo>
                    <a:pt x="4827" y="3335"/>
                  </a:lnTo>
                  <a:lnTo>
                    <a:pt x="4859" y="3342"/>
                  </a:lnTo>
                  <a:lnTo>
                    <a:pt x="4890" y="3352"/>
                  </a:lnTo>
                  <a:lnTo>
                    <a:pt x="4919" y="3366"/>
                  </a:lnTo>
                  <a:lnTo>
                    <a:pt x="4946" y="3385"/>
                  </a:lnTo>
                  <a:lnTo>
                    <a:pt x="4971" y="3406"/>
                  </a:lnTo>
                  <a:lnTo>
                    <a:pt x="4992" y="3431"/>
                  </a:lnTo>
                  <a:lnTo>
                    <a:pt x="5011" y="3458"/>
                  </a:lnTo>
                  <a:lnTo>
                    <a:pt x="5025" y="3487"/>
                  </a:lnTo>
                  <a:lnTo>
                    <a:pt x="5035" y="3518"/>
                  </a:lnTo>
                  <a:lnTo>
                    <a:pt x="5042" y="3550"/>
                  </a:lnTo>
                  <a:lnTo>
                    <a:pt x="5044" y="35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914;p25">
              <a:extLst>
                <a:ext uri="{FF2B5EF4-FFF2-40B4-BE49-F238E27FC236}">
                  <a16:creationId xmlns:a16="http://schemas.microsoft.com/office/drawing/2014/main" id="{6729EF0F-1AD9-4439-A31D-286DEE2F2CDA}"/>
                </a:ext>
              </a:extLst>
            </p:cNvPr>
            <p:cNvSpPr/>
            <p:nvPr/>
          </p:nvSpPr>
          <p:spPr>
            <a:xfrm>
              <a:off x="5227152" y="1759949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5" y="3162"/>
                  </a:moveTo>
                  <a:lnTo>
                    <a:pt x="6656" y="3166"/>
                  </a:lnTo>
                  <a:lnTo>
                    <a:pt x="6636" y="3167"/>
                  </a:lnTo>
                  <a:lnTo>
                    <a:pt x="5928" y="3167"/>
                  </a:lnTo>
                  <a:lnTo>
                    <a:pt x="5908" y="3166"/>
                  </a:lnTo>
                  <a:lnTo>
                    <a:pt x="5894" y="3163"/>
                  </a:lnTo>
                  <a:lnTo>
                    <a:pt x="5894" y="4287"/>
                  </a:lnTo>
                  <a:lnTo>
                    <a:pt x="5908" y="4284"/>
                  </a:lnTo>
                  <a:lnTo>
                    <a:pt x="5928" y="4283"/>
                  </a:lnTo>
                  <a:lnTo>
                    <a:pt x="6636" y="4283"/>
                  </a:lnTo>
                  <a:lnTo>
                    <a:pt x="6656" y="4284"/>
                  </a:lnTo>
                  <a:lnTo>
                    <a:pt x="6675" y="4288"/>
                  </a:lnTo>
                  <a:lnTo>
                    <a:pt x="6693" y="4294"/>
                  </a:lnTo>
                  <a:lnTo>
                    <a:pt x="6711" y="4303"/>
                  </a:lnTo>
                  <a:lnTo>
                    <a:pt x="6727" y="4314"/>
                  </a:lnTo>
                  <a:lnTo>
                    <a:pt x="6742" y="4327"/>
                  </a:lnTo>
                  <a:lnTo>
                    <a:pt x="6755" y="4342"/>
                  </a:lnTo>
                  <a:lnTo>
                    <a:pt x="6766" y="4358"/>
                  </a:lnTo>
                  <a:lnTo>
                    <a:pt x="6775" y="4376"/>
                  </a:lnTo>
                  <a:lnTo>
                    <a:pt x="6781" y="4394"/>
                  </a:lnTo>
                  <a:lnTo>
                    <a:pt x="6785" y="4413"/>
                  </a:lnTo>
                  <a:lnTo>
                    <a:pt x="6786" y="4433"/>
                  </a:lnTo>
                  <a:lnTo>
                    <a:pt x="6785" y="4453"/>
                  </a:lnTo>
                  <a:lnTo>
                    <a:pt x="6781" y="4472"/>
                  </a:lnTo>
                  <a:lnTo>
                    <a:pt x="6775" y="4490"/>
                  </a:lnTo>
                  <a:lnTo>
                    <a:pt x="6766" y="4508"/>
                  </a:lnTo>
                  <a:lnTo>
                    <a:pt x="6755" y="4524"/>
                  </a:lnTo>
                  <a:lnTo>
                    <a:pt x="6742" y="4539"/>
                  </a:lnTo>
                  <a:lnTo>
                    <a:pt x="6727" y="4552"/>
                  </a:lnTo>
                  <a:lnTo>
                    <a:pt x="6711" y="4563"/>
                  </a:lnTo>
                  <a:lnTo>
                    <a:pt x="6693" y="4572"/>
                  </a:lnTo>
                  <a:lnTo>
                    <a:pt x="6675" y="4578"/>
                  </a:lnTo>
                  <a:lnTo>
                    <a:pt x="6656" y="4582"/>
                  </a:lnTo>
                  <a:lnTo>
                    <a:pt x="6636" y="4583"/>
                  </a:lnTo>
                  <a:lnTo>
                    <a:pt x="5928" y="4583"/>
                  </a:lnTo>
                  <a:lnTo>
                    <a:pt x="5908" y="4582"/>
                  </a:lnTo>
                  <a:lnTo>
                    <a:pt x="5894" y="4579"/>
                  </a:lnTo>
                  <a:lnTo>
                    <a:pt x="5894" y="6581"/>
                  </a:lnTo>
                  <a:lnTo>
                    <a:pt x="5928" y="6612"/>
                  </a:lnTo>
                  <a:lnTo>
                    <a:pt x="5934" y="6618"/>
                  </a:lnTo>
                  <a:lnTo>
                    <a:pt x="5971" y="6653"/>
                  </a:lnTo>
                  <a:lnTo>
                    <a:pt x="5977" y="6659"/>
                  </a:lnTo>
                  <a:lnTo>
                    <a:pt x="6012" y="6695"/>
                  </a:lnTo>
                  <a:lnTo>
                    <a:pt x="6018" y="6702"/>
                  </a:lnTo>
                  <a:lnTo>
                    <a:pt x="6052" y="6740"/>
                  </a:lnTo>
                  <a:lnTo>
                    <a:pt x="6058" y="6746"/>
                  </a:lnTo>
                  <a:lnTo>
                    <a:pt x="6090" y="6785"/>
                  </a:lnTo>
                  <a:lnTo>
                    <a:pt x="6096" y="6792"/>
                  </a:lnTo>
                  <a:lnTo>
                    <a:pt x="6127" y="6832"/>
                  </a:lnTo>
                  <a:lnTo>
                    <a:pt x="6132" y="6839"/>
                  </a:lnTo>
                  <a:lnTo>
                    <a:pt x="6161" y="6880"/>
                  </a:lnTo>
                  <a:lnTo>
                    <a:pt x="6166" y="6888"/>
                  </a:lnTo>
                  <a:lnTo>
                    <a:pt x="6194" y="6930"/>
                  </a:lnTo>
                  <a:lnTo>
                    <a:pt x="6199" y="6937"/>
                  </a:lnTo>
                  <a:lnTo>
                    <a:pt x="6226" y="6980"/>
                  </a:lnTo>
                  <a:lnTo>
                    <a:pt x="6230" y="6988"/>
                  </a:lnTo>
                  <a:lnTo>
                    <a:pt x="6255" y="7032"/>
                  </a:lnTo>
                  <a:lnTo>
                    <a:pt x="6260" y="7040"/>
                  </a:lnTo>
                  <a:lnTo>
                    <a:pt x="6283" y="7085"/>
                  </a:lnTo>
                  <a:lnTo>
                    <a:pt x="6287" y="7093"/>
                  </a:lnTo>
                  <a:lnTo>
                    <a:pt x="6309" y="7139"/>
                  </a:lnTo>
                  <a:lnTo>
                    <a:pt x="6312" y="7146"/>
                  </a:lnTo>
                  <a:lnTo>
                    <a:pt x="6332" y="7193"/>
                  </a:lnTo>
                  <a:lnTo>
                    <a:pt x="6336" y="7201"/>
                  </a:lnTo>
                  <a:lnTo>
                    <a:pt x="6355" y="7248"/>
                  </a:lnTo>
                  <a:lnTo>
                    <a:pt x="6358" y="7257"/>
                  </a:lnTo>
                  <a:lnTo>
                    <a:pt x="6375" y="7304"/>
                  </a:lnTo>
                  <a:lnTo>
                    <a:pt x="6377" y="7313"/>
                  </a:lnTo>
                  <a:lnTo>
                    <a:pt x="6392" y="7361"/>
                  </a:lnTo>
                  <a:lnTo>
                    <a:pt x="6395" y="7370"/>
                  </a:lnTo>
                  <a:lnTo>
                    <a:pt x="6408" y="7419"/>
                  </a:lnTo>
                  <a:lnTo>
                    <a:pt x="6411" y="7427"/>
                  </a:lnTo>
                  <a:lnTo>
                    <a:pt x="6422" y="7476"/>
                  </a:lnTo>
                  <a:lnTo>
                    <a:pt x="6424" y="7485"/>
                  </a:lnTo>
                  <a:lnTo>
                    <a:pt x="6434" y="7534"/>
                  </a:lnTo>
                  <a:lnTo>
                    <a:pt x="6435" y="7543"/>
                  </a:lnTo>
                  <a:lnTo>
                    <a:pt x="6443" y="7593"/>
                  </a:lnTo>
                  <a:lnTo>
                    <a:pt x="6445" y="7602"/>
                  </a:lnTo>
                  <a:lnTo>
                    <a:pt x="6451" y="7652"/>
                  </a:lnTo>
                  <a:lnTo>
                    <a:pt x="6452" y="7661"/>
                  </a:lnTo>
                  <a:lnTo>
                    <a:pt x="6456" y="7711"/>
                  </a:lnTo>
                  <a:lnTo>
                    <a:pt x="6457" y="7720"/>
                  </a:lnTo>
                  <a:lnTo>
                    <a:pt x="6459" y="7770"/>
                  </a:lnTo>
                  <a:lnTo>
                    <a:pt x="6460" y="7779"/>
                  </a:lnTo>
                  <a:lnTo>
                    <a:pt x="6461" y="7830"/>
                  </a:lnTo>
                  <a:lnTo>
                    <a:pt x="6461" y="7839"/>
                  </a:lnTo>
                  <a:lnTo>
                    <a:pt x="6460" y="7889"/>
                  </a:lnTo>
                  <a:lnTo>
                    <a:pt x="6459" y="7898"/>
                  </a:lnTo>
                  <a:lnTo>
                    <a:pt x="6457" y="7949"/>
                  </a:lnTo>
                  <a:lnTo>
                    <a:pt x="6456" y="7957"/>
                  </a:lnTo>
                  <a:lnTo>
                    <a:pt x="6451" y="8008"/>
                  </a:lnTo>
                  <a:lnTo>
                    <a:pt x="6450" y="8017"/>
                  </a:lnTo>
                  <a:lnTo>
                    <a:pt x="6444" y="8067"/>
                  </a:lnTo>
                  <a:lnTo>
                    <a:pt x="6443" y="8076"/>
                  </a:lnTo>
                  <a:lnTo>
                    <a:pt x="6435" y="8126"/>
                  </a:lnTo>
                  <a:lnTo>
                    <a:pt x="6433" y="8135"/>
                  </a:lnTo>
                  <a:lnTo>
                    <a:pt x="6423" y="8184"/>
                  </a:lnTo>
                  <a:lnTo>
                    <a:pt x="6421" y="8193"/>
                  </a:lnTo>
                  <a:lnTo>
                    <a:pt x="6410" y="8242"/>
                  </a:lnTo>
                  <a:lnTo>
                    <a:pt x="6408" y="8251"/>
                  </a:lnTo>
                  <a:lnTo>
                    <a:pt x="6394" y="8299"/>
                  </a:lnTo>
                  <a:lnTo>
                    <a:pt x="6392" y="8308"/>
                  </a:lnTo>
                  <a:lnTo>
                    <a:pt x="6377" y="8356"/>
                  </a:lnTo>
                  <a:lnTo>
                    <a:pt x="6374" y="8364"/>
                  </a:lnTo>
                  <a:lnTo>
                    <a:pt x="6357" y="8412"/>
                  </a:lnTo>
                  <a:lnTo>
                    <a:pt x="6354" y="8420"/>
                  </a:lnTo>
                  <a:lnTo>
                    <a:pt x="6336" y="8467"/>
                  </a:lnTo>
                  <a:lnTo>
                    <a:pt x="6332" y="8475"/>
                  </a:lnTo>
                  <a:lnTo>
                    <a:pt x="6312" y="8522"/>
                  </a:lnTo>
                  <a:lnTo>
                    <a:pt x="6308" y="8530"/>
                  </a:lnTo>
                  <a:lnTo>
                    <a:pt x="6287" y="8575"/>
                  </a:lnTo>
                  <a:lnTo>
                    <a:pt x="6283" y="8583"/>
                  </a:lnTo>
                  <a:lnTo>
                    <a:pt x="6259" y="8628"/>
                  </a:lnTo>
                  <a:lnTo>
                    <a:pt x="6255" y="8636"/>
                  </a:lnTo>
                  <a:lnTo>
                    <a:pt x="6230" y="8680"/>
                  </a:lnTo>
                  <a:lnTo>
                    <a:pt x="6226" y="8688"/>
                  </a:lnTo>
                  <a:lnTo>
                    <a:pt x="6199" y="8731"/>
                  </a:lnTo>
                  <a:lnTo>
                    <a:pt x="6193" y="8740"/>
                  </a:lnTo>
                  <a:lnTo>
                    <a:pt x="6165" y="8782"/>
                  </a:lnTo>
                  <a:lnTo>
                    <a:pt x="6160" y="8789"/>
                  </a:lnTo>
                  <a:lnTo>
                    <a:pt x="6130" y="8830"/>
                  </a:lnTo>
                  <a:lnTo>
                    <a:pt x="6125" y="8837"/>
                  </a:lnTo>
                  <a:lnTo>
                    <a:pt x="6094" y="8877"/>
                  </a:lnTo>
                  <a:lnTo>
                    <a:pt x="6088" y="8884"/>
                  </a:lnTo>
                  <a:lnTo>
                    <a:pt x="6056" y="8922"/>
                  </a:lnTo>
                  <a:lnTo>
                    <a:pt x="6050" y="8929"/>
                  </a:lnTo>
                  <a:lnTo>
                    <a:pt x="6016" y="8967"/>
                  </a:lnTo>
                  <a:lnTo>
                    <a:pt x="6010" y="8973"/>
                  </a:lnTo>
                  <a:lnTo>
                    <a:pt x="5975" y="9009"/>
                  </a:lnTo>
                  <a:lnTo>
                    <a:pt x="5969" y="9015"/>
                  </a:lnTo>
                  <a:lnTo>
                    <a:pt x="5933" y="9050"/>
                  </a:lnTo>
                  <a:lnTo>
                    <a:pt x="5926" y="9056"/>
                  </a:lnTo>
                  <a:lnTo>
                    <a:pt x="5889" y="9090"/>
                  </a:lnTo>
                  <a:lnTo>
                    <a:pt x="5882" y="9096"/>
                  </a:lnTo>
                  <a:lnTo>
                    <a:pt x="5843" y="9128"/>
                  </a:lnTo>
                  <a:lnTo>
                    <a:pt x="5836" y="9134"/>
                  </a:lnTo>
                  <a:lnTo>
                    <a:pt x="5797" y="9165"/>
                  </a:lnTo>
                  <a:lnTo>
                    <a:pt x="5790" y="9170"/>
                  </a:lnTo>
                  <a:lnTo>
                    <a:pt x="5749" y="9200"/>
                  </a:lnTo>
                  <a:lnTo>
                    <a:pt x="5741" y="9205"/>
                  </a:lnTo>
                  <a:lnTo>
                    <a:pt x="5699" y="9233"/>
                  </a:lnTo>
                  <a:lnTo>
                    <a:pt x="5692" y="9238"/>
                  </a:lnTo>
                  <a:lnTo>
                    <a:pt x="5649" y="9264"/>
                  </a:lnTo>
                  <a:lnTo>
                    <a:pt x="5641" y="9269"/>
                  </a:lnTo>
                  <a:lnTo>
                    <a:pt x="5597" y="9294"/>
                  </a:lnTo>
                  <a:lnTo>
                    <a:pt x="5588" y="9299"/>
                  </a:lnTo>
                  <a:lnTo>
                    <a:pt x="5543" y="9322"/>
                  </a:lnTo>
                  <a:lnTo>
                    <a:pt x="5536" y="9326"/>
                  </a:lnTo>
                  <a:lnTo>
                    <a:pt x="5490" y="9348"/>
                  </a:lnTo>
                  <a:lnTo>
                    <a:pt x="5482" y="9352"/>
                  </a:lnTo>
                  <a:lnTo>
                    <a:pt x="5435" y="9372"/>
                  </a:lnTo>
                  <a:lnTo>
                    <a:pt x="5427" y="9375"/>
                  </a:lnTo>
                  <a:lnTo>
                    <a:pt x="5380" y="9393"/>
                  </a:lnTo>
                  <a:lnTo>
                    <a:pt x="5372" y="9397"/>
                  </a:lnTo>
                  <a:lnTo>
                    <a:pt x="5324" y="9413"/>
                  </a:lnTo>
                  <a:lnTo>
                    <a:pt x="5316" y="9416"/>
                  </a:lnTo>
                  <a:lnTo>
                    <a:pt x="5268" y="9431"/>
                  </a:lnTo>
                  <a:lnTo>
                    <a:pt x="5259" y="9434"/>
                  </a:lnTo>
                  <a:lnTo>
                    <a:pt x="5210" y="9447"/>
                  </a:lnTo>
                  <a:lnTo>
                    <a:pt x="5202" y="9449"/>
                  </a:lnTo>
                  <a:lnTo>
                    <a:pt x="5153" y="9461"/>
                  </a:lnTo>
                  <a:lnTo>
                    <a:pt x="5144" y="9463"/>
                  </a:lnTo>
                  <a:lnTo>
                    <a:pt x="5095" y="9473"/>
                  </a:lnTo>
                  <a:lnTo>
                    <a:pt x="5086" y="9474"/>
                  </a:lnTo>
                  <a:lnTo>
                    <a:pt x="5036" y="9482"/>
                  </a:lnTo>
                  <a:lnTo>
                    <a:pt x="5027" y="9483"/>
                  </a:lnTo>
                  <a:lnTo>
                    <a:pt x="4977" y="9490"/>
                  </a:lnTo>
                  <a:lnTo>
                    <a:pt x="4968" y="9491"/>
                  </a:lnTo>
                  <a:lnTo>
                    <a:pt x="4918" y="9495"/>
                  </a:lnTo>
                  <a:lnTo>
                    <a:pt x="4909" y="9496"/>
                  </a:lnTo>
                  <a:lnTo>
                    <a:pt x="4858" y="9499"/>
                  </a:lnTo>
                  <a:lnTo>
                    <a:pt x="4849" y="9499"/>
                  </a:lnTo>
                  <a:lnTo>
                    <a:pt x="4799" y="9500"/>
                  </a:lnTo>
                  <a:lnTo>
                    <a:pt x="4789" y="9500"/>
                  </a:lnTo>
                  <a:lnTo>
                    <a:pt x="4739" y="9499"/>
                  </a:lnTo>
                  <a:lnTo>
                    <a:pt x="4730" y="9499"/>
                  </a:lnTo>
                  <a:lnTo>
                    <a:pt x="4679" y="9496"/>
                  </a:lnTo>
                  <a:lnTo>
                    <a:pt x="4670" y="9495"/>
                  </a:lnTo>
                  <a:lnTo>
                    <a:pt x="4620" y="9491"/>
                  </a:lnTo>
                  <a:lnTo>
                    <a:pt x="4611" y="9490"/>
                  </a:lnTo>
                  <a:lnTo>
                    <a:pt x="4561" y="9483"/>
                  </a:lnTo>
                  <a:lnTo>
                    <a:pt x="4552" y="9482"/>
                  </a:lnTo>
                  <a:lnTo>
                    <a:pt x="4502" y="9474"/>
                  </a:lnTo>
                  <a:lnTo>
                    <a:pt x="4494" y="9473"/>
                  </a:lnTo>
                  <a:lnTo>
                    <a:pt x="4444" y="9463"/>
                  </a:lnTo>
                  <a:lnTo>
                    <a:pt x="4435" y="9461"/>
                  </a:lnTo>
                  <a:lnTo>
                    <a:pt x="4386" y="9449"/>
                  </a:lnTo>
                  <a:lnTo>
                    <a:pt x="4378" y="9447"/>
                  </a:lnTo>
                  <a:lnTo>
                    <a:pt x="4329" y="9434"/>
                  </a:lnTo>
                  <a:lnTo>
                    <a:pt x="4321" y="9431"/>
                  </a:lnTo>
                  <a:lnTo>
                    <a:pt x="4273" y="9416"/>
                  </a:lnTo>
                  <a:lnTo>
                    <a:pt x="4264" y="9413"/>
                  </a:lnTo>
                  <a:lnTo>
                    <a:pt x="4217" y="9397"/>
                  </a:lnTo>
                  <a:lnTo>
                    <a:pt x="4208" y="9393"/>
                  </a:lnTo>
                  <a:lnTo>
                    <a:pt x="4161" y="9375"/>
                  </a:lnTo>
                  <a:lnTo>
                    <a:pt x="4153" y="9372"/>
                  </a:lnTo>
                  <a:lnTo>
                    <a:pt x="4107" y="9352"/>
                  </a:lnTo>
                  <a:lnTo>
                    <a:pt x="4099" y="9348"/>
                  </a:lnTo>
                  <a:lnTo>
                    <a:pt x="4053" y="9326"/>
                  </a:lnTo>
                  <a:lnTo>
                    <a:pt x="4045" y="9322"/>
                  </a:lnTo>
                  <a:lnTo>
                    <a:pt x="4000" y="9299"/>
                  </a:lnTo>
                  <a:lnTo>
                    <a:pt x="3991" y="9294"/>
                  </a:lnTo>
                  <a:lnTo>
                    <a:pt x="3947" y="9269"/>
                  </a:lnTo>
                  <a:lnTo>
                    <a:pt x="3939" y="9264"/>
                  </a:lnTo>
                  <a:lnTo>
                    <a:pt x="3896" y="9238"/>
                  </a:lnTo>
                  <a:lnTo>
                    <a:pt x="3889" y="9233"/>
                  </a:lnTo>
                  <a:lnTo>
                    <a:pt x="3847" y="9205"/>
                  </a:lnTo>
                  <a:lnTo>
                    <a:pt x="3839" y="9200"/>
                  </a:lnTo>
                  <a:lnTo>
                    <a:pt x="3798" y="9170"/>
                  </a:lnTo>
                  <a:lnTo>
                    <a:pt x="3791" y="9165"/>
                  </a:lnTo>
                  <a:lnTo>
                    <a:pt x="3752" y="9134"/>
                  </a:lnTo>
                  <a:lnTo>
                    <a:pt x="3745" y="9128"/>
                  </a:lnTo>
                  <a:lnTo>
                    <a:pt x="3706" y="9096"/>
                  </a:lnTo>
                  <a:lnTo>
                    <a:pt x="3699" y="9090"/>
                  </a:lnTo>
                  <a:lnTo>
                    <a:pt x="3662" y="9056"/>
                  </a:lnTo>
                  <a:lnTo>
                    <a:pt x="3655" y="9050"/>
                  </a:lnTo>
                  <a:lnTo>
                    <a:pt x="3619" y="9015"/>
                  </a:lnTo>
                  <a:lnTo>
                    <a:pt x="3613" y="9009"/>
                  </a:lnTo>
                  <a:lnTo>
                    <a:pt x="3578" y="8973"/>
                  </a:lnTo>
                  <a:lnTo>
                    <a:pt x="3572" y="8966"/>
                  </a:lnTo>
                  <a:lnTo>
                    <a:pt x="3538" y="8929"/>
                  </a:lnTo>
                  <a:lnTo>
                    <a:pt x="3532" y="8922"/>
                  </a:lnTo>
                  <a:lnTo>
                    <a:pt x="3500" y="8883"/>
                  </a:lnTo>
                  <a:lnTo>
                    <a:pt x="3494" y="8876"/>
                  </a:lnTo>
                  <a:lnTo>
                    <a:pt x="3463" y="8837"/>
                  </a:lnTo>
                  <a:lnTo>
                    <a:pt x="3458" y="8829"/>
                  </a:lnTo>
                  <a:lnTo>
                    <a:pt x="3428" y="8788"/>
                  </a:lnTo>
                  <a:lnTo>
                    <a:pt x="3423" y="8781"/>
                  </a:lnTo>
                  <a:lnTo>
                    <a:pt x="3395" y="8739"/>
                  </a:lnTo>
                  <a:lnTo>
                    <a:pt x="3391" y="8732"/>
                  </a:lnTo>
                  <a:lnTo>
                    <a:pt x="3364" y="8688"/>
                  </a:lnTo>
                  <a:lnTo>
                    <a:pt x="3359" y="8681"/>
                  </a:lnTo>
                  <a:lnTo>
                    <a:pt x="3334" y="8637"/>
                  </a:lnTo>
                  <a:lnTo>
                    <a:pt x="3330" y="8629"/>
                  </a:lnTo>
                  <a:lnTo>
                    <a:pt x="3306" y="8584"/>
                  </a:lnTo>
                  <a:lnTo>
                    <a:pt x="3302" y="8576"/>
                  </a:lnTo>
                  <a:lnTo>
                    <a:pt x="3280" y="8530"/>
                  </a:lnTo>
                  <a:lnTo>
                    <a:pt x="3276" y="8522"/>
                  </a:lnTo>
                  <a:lnTo>
                    <a:pt x="3256" y="8476"/>
                  </a:lnTo>
                  <a:lnTo>
                    <a:pt x="3253" y="8468"/>
                  </a:lnTo>
                  <a:lnTo>
                    <a:pt x="3234" y="8421"/>
                  </a:lnTo>
                  <a:lnTo>
                    <a:pt x="3231" y="8412"/>
                  </a:lnTo>
                  <a:lnTo>
                    <a:pt x="3214" y="8365"/>
                  </a:lnTo>
                  <a:lnTo>
                    <a:pt x="3211" y="8356"/>
                  </a:lnTo>
                  <a:lnTo>
                    <a:pt x="3196" y="8308"/>
                  </a:lnTo>
                  <a:lnTo>
                    <a:pt x="3194" y="8300"/>
                  </a:lnTo>
                  <a:lnTo>
                    <a:pt x="3180" y="8251"/>
                  </a:lnTo>
                  <a:lnTo>
                    <a:pt x="3178" y="8242"/>
                  </a:lnTo>
                  <a:lnTo>
                    <a:pt x="3167" y="8193"/>
                  </a:lnTo>
                  <a:lnTo>
                    <a:pt x="3165" y="8184"/>
                  </a:lnTo>
                  <a:lnTo>
                    <a:pt x="3155" y="8135"/>
                  </a:lnTo>
                  <a:lnTo>
                    <a:pt x="3153" y="8126"/>
                  </a:lnTo>
                  <a:lnTo>
                    <a:pt x="3145" y="8076"/>
                  </a:lnTo>
                  <a:lnTo>
                    <a:pt x="3144" y="8067"/>
                  </a:lnTo>
                  <a:lnTo>
                    <a:pt x="3138" y="8017"/>
                  </a:lnTo>
                  <a:lnTo>
                    <a:pt x="3137" y="8008"/>
                  </a:lnTo>
                  <a:lnTo>
                    <a:pt x="3132" y="7957"/>
                  </a:lnTo>
                  <a:lnTo>
                    <a:pt x="3131" y="7948"/>
                  </a:lnTo>
                  <a:lnTo>
                    <a:pt x="3129" y="7898"/>
                  </a:lnTo>
                  <a:lnTo>
                    <a:pt x="3128" y="7889"/>
                  </a:lnTo>
                  <a:lnTo>
                    <a:pt x="3127" y="7838"/>
                  </a:lnTo>
                  <a:lnTo>
                    <a:pt x="3127" y="7829"/>
                  </a:lnTo>
                  <a:lnTo>
                    <a:pt x="3128" y="7779"/>
                  </a:lnTo>
                  <a:lnTo>
                    <a:pt x="3129" y="7770"/>
                  </a:lnTo>
                  <a:lnTo>
                    <a:pt x="3131" y="7720"/>
                  </a:lnTo>
                  <a:lnTo>
                    <a:pt x="3132" y="7711"/>
                  </a:lnTo>
                  <a:lnTo>
                    <a:pt x="3137" y="7660"/>
                  </a:lnTo>
                  <a:lnTo>
                    <a:pt x="3137" y="7652"/>
                  </a:lnTo>
                  <a:lnTo>
                    <a:pt x="3144" y="7602"/>
                  </a:lnTo>
                  <a:lnTo>
                    <a:pt x="3145" y="7593"/>
                  </a:lnTo>
                  <a:lnTo>
                    <a:pt x="3153" y="7543"/>
                  </a:lnTo>
                  <a:lnTo>
                    <a:pt x="3155" y="7534"/>
                  </a:lnTo>
                  <a:lnTo>
                    <a:pt x="3164" y="7485"/>
                  </a:lnTo>
                  <a:lnTo>
                    <a:pt x="3166" y="7476"/>
                  </a:lnTo>
                  <a:lnTo>
                    <a:pt x="3178" y="7427"/>
                  </a:lnTo>
                  <a:lnTo>
                    <a:pt x="3180" y="7419"/>
                  </a:lnTo>
                  <a:lnTo>
                    <a:pt x="3193" y="7370"/>
                  </a:lnTo>
                  <a:lnTo>
                    <a:pt x="3196" y="7361"/>
                  </a:lnTo>
                  <a:lnTo>
                    <a:pt x="3211" y="7313"/>
                  </a:lnTo>
                  <a:lnTo>
                    <a:pt x="3214" y="7305"/>
                  </a:lnTo>
                  <a:lnTo>
                    <a:pt x="3230" y="7257"/>
                  </a:lnTo>
                  <a:lnTo>
                    <a:pt x="3234" y="7249"/>
                  </a:lnTo>
                  <a:lnTo>
                    <a:pt x="3252" y="7202"/>
                  </a:lnTo>
                  <a:lnTo>
                    <a:pt x="3255" y="7193"/>
                  </a:lnTo>
                  <a:lnTo>
                    <a:pt x="3276" y="7147"/>
                  </a:lnTo>
                  <a:lnTo>
                    <a:pt x="3279" y="7139"/>
                  </a:lnTo>
                  <a:lnTo>
                    <a:pt x="3301" y="7093"/>
                  </a:lnTo>
                  <a:lnTo>
                    <a:pt x="3305" y="7085"/>
                  </a:lnTo>
                  <a:lnTo>
                    <a:pt x="3328" y="7040"/>
                  </a:lnTo>
                  <a:lnTo>
                    <a:pt x="3333" y="7032"/>
                  </a:lnTo>
                  <a:lnTo>
                    <a:pt x="3358" y="6988"/>
                  </a:lnTo>
                  <a:lnTo>
                    <a:pt x="3362" y="6980"/>
                  </a:lnTo>
                  <a:lnTo>
                    <a:pt x="3389" y="6937"/>
                  </a:lnTo>
                  <a:lnTo>
                    <a:pt x="3394" y="6930"/>
                  </a:lnTo>
                  <a:lnTo>
                    <a:pt x="3422" y="6888"/>
                  </a:lnTo>
                  <a:lnTo>
                    <a:pt x="3427" y="6880"/>
                  </a:lnTo>
                  <a:lnTo>
                    <a:pt x="3456" y="6839"/>
                  </a:lnTo>
                  <a:lnTo>
                    <a:pt x="3461" y="6832"/>
                  </a:lnTo>
                  <a:lnTo>
                    <a:pt x="3492" y="6792"/>
                  </a:lnTo>
                  <a:lnTo>
                    <a:pt x="3498" y="6785"/>
                  </a:lnTo>
                  <a:lnTo>
                    <a:pt x="3530" y="6746"/>
                  </a:lnTo>
                  <a:lnTo>
                    <a:pt x="3536" y="6740"/>
                  </a:lnTo>
                  <a:lnTo>
                    <a:pt x="3570" y="6702"/>
                  </a:lnTo>
                  <a:lnTo>
                    <a:pt x="3576" y="6695"/>
                  </a:lnTo>
                  <a:lnTo>
                    <a:pt x="3611" y="6659"/>
                  </a:lnTo>
                  <a:lnTo>
                    <a:pt x="3617" y="6653"/>
                  </a:lnTo>
                  <a:lnTo>
                    <a:pt x="3654" y="6618"/>
                  </a:lnTo>
                  <a:lnTo>
                    <a:pt x="3660" y="6612"/>
                  </a:lnTo>
                  <a:lnTo>
                    <a:pt x="3694" y="6581"/>
                  </a:lnTo>
                  <a:lnTo>
                    <a:pt x="3694" y="1600"/>
                  </a:lnTo>
                  <a:lnTo>
                    <a:pt x="3694" y="1595"/>
                  </a:lnTo>
                  <a:lnTo>
                    <a:pt x="3695" y="1563"/>
                  </a:lnTo>
                  <a:lnTo>
                    <a:pt x="3695" y="1554"/>
                  </a:lnTo>
                  <a:lnTo>
                    <a:pt x="3697" y="1522"/>
                  </a:lnTo>
                  <a:lnTo>
                    <a:pt x="3697" y="1513"/>
                  </a:lnTo>
                  <a:lnTo>
                    <a:pt x="3700" y="1481"/>
                  </a:lnTo>
                  <a:lnTo>
                    <a:pt x="3701" y="1472"/>
                  </a:lnTo>
                  <a:lnTo>
                    <a:pt x="3706" y="1441"/>
                  </a:lnTo>
                  <a:lnTo>
                    <a:pt x="3707" y="1431"/>
                  </a:lnTo>
                  <a:lnTo>
                    <a:pt x="3712" y="1400"/>
                  </a:lnTo>
                  <a:lnTo>
                    <a:pt x="3714" y="1391"/>
                  </a:lnTo>
                  <a:lnTo>
                    <a:pt x="3721" y="1360"/>
                  </a:lnTo>
                  <a:lnTo>
                    <a:pt x="3723" y="1351"/>
                  </a:lnTo>
                  <a:lnTo>
                    <a:pt x="3730" y="1320"/>
                  </a:lnTo>
                  <a:lnTo>
                    <a:pt x="3733" y="1311"/>
                  </a:lnTo>
                  <a:lnTo>
                    <a:pt x="3741" y="1280"/>
                  </a:lnTo>
                  <a:lnTo>
                    <a:pt x="3744" y="1271"/>
                  </a:lnTo>
                  <a:lnTo>
                    <a:pt x="3754" y="1241"/>
                  </a:lnTo>
                  <a:lnTo>
                    <a:pt x="3757" y="1232"/>
                  </a:lnTo>
                  <a:lnTo>
                    <a:pt x="3768" y="1203"/>
                  </a:lnTo>
                  <a:lnTo>
                    <a:pt x="3772" y="1194"/>
                  </a:lnTo>
                  <a:lnTo>
                    <a:pt x="3784" y="1164"/>
                  </a:lnTo>
                  <a:lnTo>
                    <a:pt x="3788" y="1156"/>
                  </a:lnTo>
                  <a:lnTo>
                    <a:pt x="3801" y="1127"/>
                  </a:lnTo>
                  <a:lnTo>
                    <a:pt x="3805" y="1118"/>
                  </a:lnTo>
                  <a:lnTo>
                    <a:pt x="3819" y="1090"/>
                  </a:lnTo>
                  <a:lnTo>
                    <a:pt x="3824" y="1081"/>
                  </a:lnTo>
                  <a:lnTo>
                    <a:pt x="3840" y="1054"/>
                  </a:lnTo>
                  <a:lnTo>
                    <a:pt x="3844" y="1045"/>
                  </a:lnTo>
                  <a:lnTo>
                    <a:pt x="3861" y="1018"/>
                  </a:lnTo>
                  <a:lnTo>
                    <a:pt x="3866" y="1010"/>
                  </a:lnTo>
                  <a:lnTo>
                    <a:pt x="3883" y="984"/>
                  </a:lnTo>
                  <a:lnTo>
                    <a:pt x="3888" y="976"/>
                  </a:lnTo>
                  <a:lnTo>
                    <a:pt x="3907" y="950"/>
                  </a:lnTo>
                  <a:lnTo>
                    <a:pt x="3912" y="943"/>
                  </a:lnTo>
                  <a:lnTo>
                    <a:pt x="3932" y="918"/>
                  </a:lnTo>
                  <a:lnTo>
                    <a:pt x="3937" y="910"/>
                  </a:lnTo>
                  <a:lnTo>
                    <a:pt x="3958" y="886"/>
                  </a:lnTo>
                  <a:lnTo>
                    <a:pt x="3964" y="879"/>
                  </a:lnTo>
                  <a:lnTo>
                    <a:pt x="3985" y="855"/>
                  </a:lnTo>
                  <a:lnTo>
                    <a:pt x="3991" y="848"/>
                  </a:lnTo>
                  <a:lnTo>
                    <a:pt x="4013" y="826"/>
                  </a:lnTo>
                  <a:lnTo>
                    <a:pt x="4020" y="819"/>
                  </a:lnTo>
                  <a:lnTo>
                    <a:pt x="4042" y="797"/>
                  </a:lnTo>
                  <a:lnTo>
                    <a:pt x="4049" y="791"/>
                  </a:lnTo>
                  <a:lnTo>
                    <a:pt x="4073" y="770"/>
                  </a:lnTo>
                  <a:lnTo>
                    <a:pt x="4080" y="763"/>
                  </a:lnTo>
                  <a:lnTo>
                    <a:pt x="4104" y="743"/>
                  </a:lnTo>
                  <a:lnTo>
                    <a:pt x="4112" y="737"/>
                  </a:lnTo>
                  <a:lnTo>
                    <a:pt x="4137" y="718"/>
                  </a:lnTo>
                  <a:lnTo>
                    <a:pt x="4145" y="712"/>
                  </a:lnTo>
                  <a:lnTo>
                    <a:pt x="4170" y="694"/>
                  </a:lnTo>
                  <a:lnTo>
                    <a:pt x="4178" y="688"/>
                  </a:lnTo>
                  <a:lnTo>
                    <a:pt x="4205" y="671"/>
                  </a:lnTo>
                  <a:lnTo>
                    <a:pt x="4213" y="666"/>
                  </a:lnTo>
                  <a:lnTo>
                    <a:pt x="4240" y="650"/>
                  </a:lnTo>
                  <a:lnTo>
                    <a:pt x="4248" y="646"/>
                  </a:lnTo>
                  <a:lnTo>
                    <a:pt x="4275" y="630"/>
                  </a:lnTo>
                  <a:lnTo>
                    <a:pt x="4284" y="625"/>
                  </a:lnTo>
                  <a:lnTo>
                    <a:pt x="4312" y="611"/>
                  </a:lnTo>
                  <a:lnTo>
                    <a:pt x="4321" y="607"/>
                  </a:lnTo>
                  <a:lnTo>
                    <a:pt x="4350" y="594"/>
                  </a:lnTo>
                  <a:lnTo>
                    <a:pt x="4358" y="590"/>
                  </a:lnTo>
                  <a:lnTo>
                    <a:pt x="4388" y="578"/>
                  </a:lnTo>
                  <a:lnTo>
                    <a:pt x="4397" y="574"/>
                  </a:lnTo>
                  <a:lnTo>
                    <a:pt x="4426" y="563"/>
                  </a:lnTo>
                  <a:lnTo>
                    <a:pt x="4435" y="560"/>
                  </a:lnTo>
                  <a:lnTo>
                    <a:pt x="4465" y="550"/>
                  </a:lnTo>
                  <a:lnTo>
                    <a:pt x="4474" y="547"/>
                  </a:lnTo>
                  <a:lnTo>
                    <a:pt x="4505" y="539"/>
                  </a:lnTo>
                  <a:lnTo>
                    <a:pt x="4514" y="536"/>
                  </a:lnTo>
                  <a:lnTo>
                    <a:pt x="4545" y="529"/>
                  </a:lnTo>
                  <a:lnTo>
                    <a:pt x="4554" y="527"/>
                  </a:lnTo>
                  <a:lnTo>
                    <a:pt x="4585" y="520"/>
                  </a:lnTo>
                  <a:lnTo>
                    <a:pt x="4594" y="518"/>
                  </a:lnTo>
                  <a:lnTo>
                    <a:pt x="4625" y="513"/>
                  </a:lnTo>
                  <a:lnTo>
                    <a:pt x="4635" y="512"/>
                  </a:lnTo>
                  <a:lnTo>
                    <a:pt x="4666" y="507"/>
                  </a:lnTo>
                  <a:lnTo>
                    <a:pt x="4675" y="506"/>
                  </a:lnTo>
                  <a:lnTo>
                    <a:pt x="4707" y="503"/>
                  </a:lnTo>
                  <a:lnTo>
                    <a:pt x="4716" y="503"/>
                  </a:lnTo>
                  <a:lnTo>
                    <a:pt x="4748" y="501"/>
                  </a:lnTo>
                  <a:lnTo>
                    <a:pt x="4757" y="501"/>
                  </a:lnTo>
                  <a:lnTo>
                    <a:pt x="4789" y="500"/>
                  </a:lnTo>
                  <a:lnTo>
                    <a:pt x="4799" y="500"/>
                  </a:lnTo>
                  <a:lnTo>
                    <a:pt x="4831" y="501"/>
                  </a:lnTo>
                  <a:lnTo>
                    <a:pt x="4840" y="501"/>
                  </a:lnTo>
                  <a:lnTo>
                    <a:pt x="4872" y="503"/>
                  </a:lnTo>
                  <a:lnTo>
                    <a:pt x="4881" y="503"/>
                  </a:lnTo>
                  <a:lnTo>
                    <a:pt x="4913" y="506"/>
                  </a:lnTo>
                  <a:lnTo>
                    <a:pt x="4922" y="507"/>
                  </a:lnTo>
                  <a:lnTo>
                    <a:pt x="4953" y="512"/>
                  </a:lnTo>
                  <a:lnTo>
                    <a:pt x="4963" y="513"/>
                  </a:lnTo>
                  <a:lnTo>
                    <a:pt x="4994" y="518"/>
                  </a:lnTo>
                  <a:lnTo>
                    <a:pt x="5003" y="520"/>
                  </a:lnTo>
                  <a:lnTo>
                    <a:pt x="5034" y="527"/>
                  </a:lnTo>
                  <a:lnTo>
                    <a:pt x="5043" y="529"/>
                  </a:lnTo>
                  <a:lnTo>
                    <a:pt x="5074" y="536"/>
                  </a:lnTo>
                  <a:lnTo>
                    <a:pt x="5083" y="539"/>
                  </a:lnTo>
                  <a:lnTo>
                    <a:pt x="5114" y="547"/>
                  </a:lnTo>
                  <a:lnTo>
                    <a:pt x="5123" y="550"/>
                  </a:lnTo>
                  <a:lnTo>
                    <a:pt x="5153" y="560"/>
                  </a:lnTo>
                  <a:lnTo>
                    <a:pt x="5162" y="563"/>
                  </a:lnTo>
                  <a:lnTo>
                    <a:pt x="5191" y="574"/>
                  </a:lnTo>
                  <a:lnTo>
                    <a:pt x="5200" y="578"/>
                  </a:lnTo>
                  <a:lnTo>
                    <a:pt x="5230" y="590"/>
                  </a:lnTo>
                  <a:lnTo>
                    <a:pt x="5238" y="594"/>
                  </a:lnTo>
                  <a:lnTo>
                    <a:pt x="5267" y="607"/>
                  </a:lnTo>
                  <a:lnTo>
                    <a:pt x="5276" y="611"/>
                  </a:lnTo>
                  <a:lnTo>
                    <a:pt x="5304" y="625"/>
                  </a:lnTo>
                  <a:lnTo>
                    <a:pt x="5313" y="630"/>
                  </a:lnTo>
                  <a:lnTo>
                    <a:pt x="5340" y="646"/>
                  </a:lnTo>
                  <a:lnTo>
                    <a:pt x="5348" y="650"/>
                  </a:lnTo>
                  <a:lnTo>
                    <a:pt x="5375" y="666"/>
                  </a:lnTo>
                  <a:lnTo>
                    <a:pt x="5383" y="671"/>
                  </a:lnTo>
                  <a:lnTo>
                    <a:pt x="5410" y="688"/>
                  </a:lnTo>
                  <a:lnTo>
                    <a:pt x="5417" y="694"/>
                  </a:lnTo>
                  <a:lnTo>
                    <a:pt x="5443" y="712"/>
                  </a:lnTo>
                  <a:lnTo>
                    <a:pt x="5451" y="718"/>
                  </a:lnTo>
                  <a:lnTo>
                    <a:pt x="5476" y="737"/>
                  </a:lnTo>
                  <a:lnTo>
                    <a:pt x="5484" y="743"/>
                  </a:lnTo>
                  <a:lnTo>
                    <a:pt x="5508" y="763"/>
                  </a:lnTo>
                  <a:lnTo>
                    <a:pt x="5515" y="769"/>
                  </a:lnTo>
                  <a:lnTo>
                    <a:pt x="5539" y="790"/>
                  </a:lnTo>
                  <a:lnTo>
                    <a:pt x="5546" y="797"/>
                  </a:lnTo>
                  <a:lnTo>
                    <a:pt x="5569" y="819"/>
                  </a:lnTo>
                  <a:lnTo>
                    <a:pt x="5575" y="825"/>
                  </a:lnTo>
                  <a:lnTo>
                    <a:pt x="5597" y="848"/>
                  </a:lnTo>
                  <a:lnTo>
                    <a:pt x="5604" y="855"/>
                  </a:lnTo>
                  <a:lnTo>
                    <a:pt x="5625" y="879"/>
                  </a:lnTo>
                  <a:lnTo>
                    <a:pt x="5631" y="886"/>
                  </a:lnTo>
                  <a:lnTo>
                    <a:pt x="5651" y="910"/>
                  </a:lnTo>
                  <a:lnTo>
                    <a:pt x="5657" y="918"/>
                  </a:lnTo>
                  <a:lnTo>
                    <a:pt x="5676" y="943"/>
                  </a:lnTo>
                  <a:lnTo>
                    <a:pt x="5682" y="951"/>
                  </a:lnTo>
                  <a:lnTo>
                    <a:pt x="5700" y="977"/>
                  </a:lnTo>
                  <a:lnTo>
                    <a:pt x="5706" y="984"/>
                  </a:lnTo>
                  <a:lnTo>
                    <a:pt x="5723" y="1011"/>
                  </a:lnTo>
                  <a:lnTo>
                    <a:pt x="5728" y="1019"/>
                  </a:lnTo>
                  <a:lnTo>
                    <a:pt x="5744" y="1046"/>
                  </a:lnTo>
                  <a:lnTo>
                    <a:pt x="5748" y="1054"/>
                  </a:lnTo>
                  <a:lnTo>
                    <a:pt x="5764" y="1081"/>
                  </a:lnTo>
                  <a:lnTo>
                    <a:pt x="5769" y="1090"/>
                  </a:lnTo>
                  <a:lnTo>
                    <a:pt x="5783" y="1118"/>
                  </a:lnTo>
                  <a:lnTo>
                    <a:pt x="5787" y="1127"/>
                  </a:lnTo>
                  <a:lnTo>
                    <a:pt x="5800" y="1156"/>
                  </a:lnTo>
                  <a:lnTo>
                    <a:pt x="5804" y="1164"/>
                  </a:lnTo>
                  <a:lnTo>
                    <a:pt x="5816" y="1194"/>
                  </a:lnTo>
                  <a:lnTo>
                    <a:pt x="5820" y="1203"/>
                  </a:lnTo>
                  <a:lnTo>
                    <a:pt x="5831" y="1232"/>
                  </a:lnTo>
                  <a:lnTo>
                    <a:pt x="5834" y="1241"/>
                  </a:lnTo>
                  <a:lnTo>
                    <a:pt x="5844" y="1271"/>
                  </a:lnTo>
                  <a:lnTo>
                    <a:pt x="5847" y="1280"/>
                  </a:lnTo>
                  <a:lnTo>
                    <a:pt x="5855" y="1311"/>
                  </a:lnTo>
                  <a:lnTo>
                    <a:pt x="5858" y="1320"/>
                  </a:lnTo>
                  <a:lnTo>
                    <a:pt x="5865" y="1351"/>
                  </a:lnTo>
                  <a:lnTo>
                    <a:pt x="5867" y="1360"/>
                  </a:lnTo>
                  <a:lnTo>
                    <a:pt x="5874" y="1391"/>
                  </a:lnTo>
                  <a:lnTo>
                    <a:pt x="5876" y="1400"/>
                  </a:lnTo>
                  <a:lnTo>
                    <a:pt x="5881" y="1431"/>
                  </a:lnTo>
                  <a:lnTo>
                    <a:pt x="5882" y="1441"/>
                  </a:lnTo>
                  <a:lnTo>
                    <a:pt x="5887" y="1472"/>
                  </a:lnTo>
                  <a:lnTo>
                    <a:pt x="5888" y="1481"/>
                  </a:lnTo>
                  <a:lnTo>
                    <a:pt x="5891" y="1513"/>
                  </a:lnTo>
                  <a:lnTo>
                    <a:pt x="5891" y="1522"/>
                  </a:lnTo>
                  <a:lnTo>
                    <a:pt x="5893" y="1554"/>
                  </a:lnTo>
                  <a:lnTo>
                    <a:pt x="5893" y="1563"/>
                  </a:lnTo>
                  <a:lnTo>
                    <a:pt x="5894" y="1595"/>
                  </a:lnTo>
                  <a:lnTo>
                    <a:pt x="5894" y="1600"/>
                  </a:lnTo>
                  <a:lnTo>
                    <a:pt x="5894" y="2871"/>
                  </a:lnTo>
                  <a:lnTo>
                    <a:pt x="5908" y="2868"/>
                  </a:lnTo>
                  <a:lnTo>
                    <a:pt x="5928" y="2867"/>
                  </a:lnTo>
                  <a:lnTo>
                    <a:pt x="6636" y="2867"/>
                  </a:lnTo>
                  <a:lnTo>
                    <a:pt x="6656" y="2868"/>
                  </a:lnTo>
                  <a:lnTo>
                    <a:pt x="6675" y="2872"/>
                  </a:lnTo>
                  <a:lnTo>
                    <a:pt x="6693" y="2878"/>
                  </a:lnTo>
                  <a:lnTo>
                    <a:pt x="6711" y="2887"/>
                  </a:lnTo>
                  <a:lnTo>
                    <a:pt x="6727" y="2898"/>
                  </a:lnTo>
                  <a:lnTo>
                    <a:pt x="6742" y="2911"/>
                  </a:lnTo>
                  <a:lnTo>
                    <a:pt x="6755" y="2926"/>
                  </a:lnTo>
                  <a:lnTo>
                    <a:pt x="6766" y="2942"/>
                  </a:lnTo>
                  <a:lnTo>
                    <a:pt x="6775" y="2960"/>
                  </a:lnTo>
                  <a:lnTo>
                    <a:pt x="6781" y="2978"/>
                  </a:lnTo>
                  <a:lnTo>
                    <a:pt x="6785" y="2997"/>
                  </a:lnTo>
                  <a:lnTo>
                    <a:pt x="6786" y="3017"/>
                  </a:lnTo>
                  <a:lnTo>
                    <a:pt x="6785" y="3037"/>
                  </a:lnTo>
                  <a:lnTo>
                    <a:pt x="6781" y="3056"/>
                  </a:lnTo>
                  <a:lnTo>
                    <a:pt x="6775" y="3074"/>
                  </a:lnTo>
                  <a:lnTo>
                    <a:pt x="6766" y="3092"/>
                  </a:lnTo>
                  <a:lnTo>
                    <a:pt x="6755" y="3108"/>
                  </a:lnTo>
                  <a:lnTo>
                    <a:pt x="6742" y="3123"/>
                  </a:lnTo>
                  <a:lnTo>
                    <a:pt x="6727" y="3136"/>
                  </a:lnTo>
                  <a:lnTo>
                    <a:pt x="6711" y="3147"/>
                  </a:lnTo>
                  <a:lnTo>
                    <a:pt x="6693" y="3156"/>
                  </a:lnTo>
                  <a:lnTo>
                    <a:pt x="6675" y="3162"/>
                  </a:lnTo>
                  <a:close/>
                  <a:moveTo>
                    <a:pt x="4196" y="1555"/>
                  </a:moveTo>
                  <a:lnTo>
                    <a:pt x="4194" y="1577"/>
                  </a:lnTo>
                  <a:lnTo>
                    <a:pt x="4194" y="1602"/>
                  </a:lnTo>
                  <a:lnTo>
                    <a:pt x="4194" y="6700"/>
                  </a:lnTo>
                  <a:lnTo>
                    <a:pt x="4192" y="6732"/>
                  </a:lnTo>
                  <a:lnTo>
                    <a:pt x="4186" y="6764"/>
                  </a:lnTo>
                  <a:lnTo>
                    <a:pt x="4175" y="6795"/>
                  </a:lnTo>
                  <a:lnTo>
                    <a:pt x="4161" y="6824"/>
                  </a:lnTo>
                  <a:lnTo>
                    <a:pt x="4143" y="6851"/>
                  </a:lnTo>
                  <a:lnTo>
                    <a:pt x="4122" y="6876"/>
                  </a:lnTo>
                  <a:lnTo>
                    <a:pt x="4097" y="6898"/>
                  </a:lnTo>
                  <a:lnTo>
                    <a:pt x="4061" y="6926"/>
                  </a:lnTo>
                  <a:lnTo>
                    <a:pt x="4029" y="6953"/>
                  </a:lnTo>
                  <a:lnTo>
                    <a:pt x="3998" y="6980"/>
                  </a:lnTo>
                  <a:lnTo>
                    <a:pt x="3968" y="7009"/>
                  </a:lnTo>
                  <a:lnTo>
                    <a:pt x="3939" y="7039"/>
                  </a:lnTo>
                  <a:lnTo>
                    <a:pt x="3911" y="7070"/>
                  </a:lnTo>
                  <a:lnTo>
                    <a:pt x="3885" y="7102"/>
                  </a:lnTo>
                  <a:lnTo>
                    <a:pt x="3859" y="7135"/>
                  </a:lnTo>
                  <a:lnTo>
                    <a:pt x="3835" y="7168"/>
                  </a:lnTo>
                  <a:lnTo>
                    <a:pt x="3812" y="7203"/>
                  </a:lnTo>
                  <a:lnTo>
                    <a:pt x="3790" y="7238"/>
                  </a:lnTo>
                  <a:lnTo>
                    <a:pt x="3770" y="7275"/>
                  </a:lnTo>
                  <a:lnTo>
                    <a:pt x="3751" y="7312"/>
                  </a:lnTo>
                  <a:lnTo>
                    <a:pt x="3733" y="7349"/>
                  </a:lnTo>
                  <a:lnTo>
                    <a:pt x="3716" y="7388"/>
                  </a:lnTo>
                  <a:lnTo>
                    <a:pt x="3701" y="7427"/>
                  </a:lnTo>
                  <a:lnTo>
                    <a:pt x="3687" y="7466"/>
                  </a:lnTo>
                  <a:lnTo>
                    <a:pt x="3675" y="7506"/>
                  </a:lnTo>
                  <a:lnTo>
                    <a:pt x="3664" y="7546"/>
                  </a:lnTo>
                  <a:lnTo>
                    <a:pt x="3654" y="7587"/>
                  </a:lnTo>
                  <a:lnTo>
                    <a:pt x="3646" y="7627"/>
                  </a:lnTo>
                  <a:lnTo>
                    <a:pt x="3639" y="7668"/>
                  </a:lnTo>
                  <a:lnTo>
                    <a:pt x="3634" y="7710"/>
                  </a:lnTo>
                  <a:lnTo>
                    <a:pt x="3630" y="7751"/>
                  </a:lnTo>
                  <a:lnTo>
                    <a:pt x="3628" y="7792"/>
                  </a:lnTo>
                  <a:lnTo>
                    <a:pt x="3627" y="7834"/>
                  </a:lnTo>
                  <a:lnTo>
                    <a:pt x="3628" y="7875"/>
                  </a:lnTo>
                  <a:lnTo>
                    <a:pt x="3630" y="7917"/>
                  </a:lnTo>
                  <a:lnTo>
                    <a:pt x="3634" y="7959"/>
                  </a:lnTo>
                  <a:lnTo>
                    <a:pt x="3639" y="8000"/>
                  </a:lnTo>
                  <a:lnTo>
                    <a:pt x="3646" y="8041"/>
                  </a:lnTo>
                  <a:lnTo>
                    <a:pt x="3654" y="8082"/>
                  </a:lnTo>
                  <a:lnTo>
                    <a:pt x="3664" y="8123"/>
                  </a:lnTo>
                  <a:lnTo>
                    <a:pt x="3675" y="8163"/>
                  </a:lnTo>
                  <a:lnTo>
                    <a:pt x="3687" y="8202"/>
                  </a:lnTo>
                  <a:lnTo>
                    <a:pt x="3701" y="8241"/>
                  </a:lnTo>
                  <a:lnTo>
                    <a:pt x="3716" y="8280"/>
                  </a:lnTo>
                  <a:lnTo>
                    <a:pt x="3733" y="8318"/>
                  </a:lnTo>
                  <a:lnTo>
                    <a:pt x="3751" y="8356"/>
                  </a:lnTo>
                  <a:lnTo>
                    <a:pt x="3770" y="8392"/>
                  </a:lnTo>
                  <a:lnTo>
                    <a:pt x="3791" y="8429"/>
                  </a:lnTo>
                  <a:lnTo>
                    <a:pt x="3813" y="8465"/>
                  </a:lnTo>
                  <a:lnTo>
                    <a:pt x="3836" y="8499"/>
                  </a:lnTo>
                  <a:lnTo>
                    <a:pt x="3861" y="8533"/>
                  </a:lnTo>
                  <a:lnTo>
                    <a:pt x="3886" y="8566"/>
                  </a:lnTo>
                  <a:lnTo>
                    <a:pt x="3913" y="8598"/>
                  </a:lnTo>
                  <a:lnTo>
                    <a:pt x="3941" y="8629"/>
                  </a:lnTo>
                  <a:lnTo>
                    <a:pt x="3970" y="8659"/>
                  </a:lnTo>
                  <a:lnTo>
                    <a:pt x="3999" y="8687"/>
                  </a:lnTo>
                  <a:lnTo>
                    <a:pt x="4030" y="8715"/>
                  </a:lnTo>
                  <a:lnTo>
                    <a:pt x="4062" y="8742"/>
                  </a:lnTo>
                  <a:lnTo>
                    <a:pt x="4095" y="8767"/>
                  </a:lnTo>
                  <a:lnTo>
                    <a:pt x="4129" y="8792"/>
                  </a:lnTo>
                  <a:lnTo>
                    <a:pt x="4163" y="8815"/>
                  </a:lnTo>
                  <a:lnTo>
                    <a:pt x="4199" y="8837"/>
                  </a:lnTo>
                  <a:lnTo>
                    <a:pt x="4235" y="8857"/>
                  </a:lnTo>
                  <a:lnTo>
                    <a:pt x="4271" y="8876"/>
                  </a:lnTo>
                  <a:lnTo>
                    <a:pt x="4309" y="8894"/>
                  </a:lnTo>
                  <a:lnTo>
                    <a:pt x="4348" y="8911"/>
                  </a:lnTo>
                  <a:lnTo>
                    <a:pt x="4387" y="8926"/>
                  </a:lnTo>
                  <a:lnTo>
                    <a:pt x="4426" y="8940"/>
                  </a:lnTo>
                  <a:lnTo>
                    <a:pt x="4466" y="8953"/>
                  </a:lnTo>
                  <a:lnTo>
                    <a:pt x="4506" y="8964"/>
                  </a:lnTo>
                  <a:lnTo>
                    <a:pt x="4546" y="8973"/>
                  </a:lnTo>
                  <a:lnTo>
                    <a:pt x="4587" y="8981"/>
                  </a:lnTo>
                  <a:lnTo>
                    <a:pt x="4628" y="8988"/>
                  </a:lnTo>
                  <a:lnTo>
                    <a:pt x="4669" y="8993"/>
                  </a:lnTo>
                  <a:lnTo>
                    <a:pt x="4711" y="8997"/>
                  </a:lnTo>
                  <a:lnTo>
                    <a:pt x="4752" y="8999"/>
                  </a:lnTo>
                  <a:lnTo>
                    <a:pt x="4794" y="9000"/>
                  </a:lnTo>
                  <a:lnTo>
                    <a:pt x="4836" y="8999"/>
                  </a:lnTo>
                  <a:lnTo>
                    <a:pt x="4877" y="8997"/>
                  </a:lnTo>
                  <a:lnTo>
                    <a:pt x="4919" y="8993"/>
                  </a:lnTo>
                  <a:lnTo>
                    <a:pt x="4960" y="8988"/>
                  </a:lnTo>
                  <a:lnTo>
                    <a:pt x="5001" y="8981"/>
                  </a:lnTo>
                  <a:lnTo>
                    <a:pt x="5042" y="8973"/>
                  </a:lnTo>
                  <a:lnTo>
                    <a:pt x="5083" y="8964"/>
                  </a:lnTo>
                  <a:lnTo>
                    <a:pt x="5123" y="8953"/>
                  </a:lnTo>
                  <a:lnTo>
                    <a:pt x="5162" y="8940"/>
                  </a:lnTo>
                  <a:lnTo>
                    <a:pt x="5202" y="8926"/>
                  </a:lnTo>
                  <a:lnTo>
                    <a:pt x="5241" y="8911"/>
                  </a:lnTo>
                  <a:lnTo>
                    <a:pt x="5279" y="8895"/>
                  </a:lnTo>
                  <a:lnTo>
                    <a:pt x="5317" y="8877"/>
                  </a:lnTo>
                  <a:lnTo>
                    <a:pt x="5353" y="8858"/>
                  </a:lnTo>
                  <a:lnTo>
                    <a:pt x="5389" y="8837"/>
                  </a:lnTo>
                  <a:lnTo>
                    <a:pt x="5425" y="8815"/>
                  </a:lnTo>
                  <a:lnTo>
                    <a:pt x="5459" y="8792"/>
                  </a:lnTo>
                  <a:lnTo>
                    <a:pt x="5493" y="8767"/>
                  </a:lnTo>
                  <a:lnTo>
                    <a:pt x="5526" y="8742"/>
                  </a:lnTo>
                  <a:lnTo>
                    <a:pt x="5558" y="8715"/>
                  </a:lnTo>
                  <a:lnTo>
                    <a:pt x="5589" y="8687"/>
                  </a:lnTo>
                  <a:lnTo>
                    <a:pt x="5619" y="8658"/>
                  </a:lnTo>
                  <a:lnTo>
                    <a:pt x="5648" y="8629"/>
                  </a:lnTo>
                  <a:lnTo>
                    <a:pt x="5676" y="8598"/>
                  </a:lnTo>
                  <a:lnTo>
                    <a:pt x="5702" y="8566"/>
                  </a:lnTo>
                  <a:lnTo>
                    <a:pt x="5728" y="8533"/>
                  </a:lnTo>
                  <a:lnTo>
                    <a:pt x="5753" y="8499"/>
                  </a:lnTo>
                  <a:lnTo>
                    <a:pt x="5776" y="8465"/>
                  </a:lnTo>
                  <a:lnTo>
                    <a:pt x="5797" y="8429"/>
                  </a:lnTo>
                  <a:lnTo>
                    <a:pt x="5818" y="8393"/>
                  </a:lnTo>
                  <a:lnTo>
                    <a:pt x="5837" y="8356"/>
                  </a:lnTo>
                  <a:lnTo>
                    <a:pt x="5855" y="8318"/>
                  </a:lnTo>
                  <a:lnTo>
                    <a:pt x="5872" y="8280"/>
                  </a:lnTo>
                  <a:lnTo>
                    <a:pt x="5887" y="8242"/>
                  </a:lnTo>
                  <a:lnTo>
                    <a:pt x="5901" y="8202"/>
                  </a:lnTo>
                  <a:lnTo>
                    <a:pt x="5913" y="8163"/>
                  </a:lnTo>
                  <a:lnTo>
                    <a:pt x="5924" y="8123"/>
                  </a:lnTo>
                  <a:lnTo>
                    <a:pt x="5934" y="8082"/>
                  </a:lnTo>
                  <a:lnTo>
                    <a:pt x="5942" y="8041"/>
                  </a:lnTo>
                  <a:lnTo>
                    <a:pt x="5949" y="8000"/>
                  </a:lnTo>
                  <a:lnTo>
                    <a:pt x="5954" y="7959"/>
                  </a:lnTo>
                  <a:lnTo>
                    <a:pt x="5958" y="7917"/>
                  </a:lnTo>
                  <a:lnTo>
                    <a:pt x="5960" y="7875"/>
                  </a:lnTo>
                  <a:lnTo>
                    <a:pt x="5961" y="7834"/>
                  </a:lnTo>
                  <a:lnTo>
                    <a:pt x="5960" y="7792"/>
                  </a:lnTo>
                  <a:lnTo>
                    <a:pt x="5958" y="7751"/>
                  </a:lnTo>
                  <a:lnTo>
                    <a:pt x="5954" y="7709"/>
                  </a:lnTo>
                  <a:lnTo>
                    <a:pt x="5949" y="7668"/>
                  </a:lnTo>
                  <a:lnTo>
                    <a:pt x="5942" y="7627"/>
                  </a:lnTo>
                  <a:lnTo>
                    <a:pt x="5934" y="7586"/>
                  </a:lnTo>
                  <a:lnTo>
                    <a:pt x="5925" y="7546"/>
                  </a:lnTo>
                  <a:lnTo>
                    <a:pt x="5914" y="7506"/>
                  </a:lnTo>
                  <a:lnTo>
                    <a:pt x="5902" y="7466"/>
                  </a:lnTo>
                  <a:lnTo>
                    <a:pt x="5888" y="7427"/>
                  </a:lnTo>
                  <a:lnTo>
                    <a:pt x="5872" y="7388"/>
                  </a:lnTo>
                  <a:lnTo>
                    <a:pt x="5855" y="7350"/>
                  </a:lnTo>
                  <a:lnTo>
                    <a:pt x="5837" y="7312"/>
                  </a:lnTo>
                  <a:lnTo>
                    <a:pt x="5818" y="7275"/>
                  </a:lnTo>
                  <a:lnTo>
                    <a:pt x="5798" y="7238"/>
                  </a:lnTo>
                  <a:lnTo>
                    <a:pt x="5776" y="7203"/>
                  </a:lnTo>
                  <a:lnTo>
                    <a:pt x="5753" y="7168"/>
                  </a:lnTo>
                  <a:lnTo>
                    <a:pt x="5729" y="7135"/>
                  </a:lnTo>
                  <a:lnTo>
                    <a:pt x="5703" y="7102"/>
                  </a:lnTo>
                  <a:lnTo>
                    <a:pt x="5677" y="7070"/>
                  </a:lnTo>
                  <a:lnTo>
                    <a:pt x="5649" y="7039"/>
                  </a:lnTo>
                  <a:lnTo>
                    <a:pt x="5620" y="7009"/>
                  </a:lnTo>
                  <a:lnTo>
                    <a:pt x="5590" y="6980"/>
                  </a:lnTo>
                  <a:lnTo>
                    <a:pt x="5559" y="6953"/>
                  </a:lnTo>
                  <a:lnTo>
                    <a:pt x="5527" y="6926"/>
                  </a:lnTo>
                  <a:lnTo>
                    <a:pt x="5491" y="6898"/>
                  </a:lnTo>
                  <a:lnTo>
                    <a:pt x="5466" y="6876"/>
                  </a:lnTo>
                  <a:lnTo>
                    <a:pt x="5445" y="6851"/>
                  </a:lnTo>
                  <a:lnTo>
                    <a:pt x="5427" y="6824"/>
                  </a:lnTo>
                  <a:lnTo>
                    <a:pt x="5413" y="6795"/>
                  </a:lnTo>
                  <a:lnTo>
                    <a:pt x="5402" y="6764"/>
                  </a:lnTo>
                  <a:lnTo>
                    <a:pt x="5396" y="6732"/>
                  </a:lnTo>
                  <a:lnTo>
                    <a:pt x="5394" y="6700"/>
                  </a:lnTo>
                  <a:lnTo>
                    <a:pt x="5394" y="1602"/>
                  </a:lnTo>
                  <a:lnTo>
                    <a:pt x="5394" y="1577"/>
                  </a:lnTo>
                  <a:lnTo>
                    <a:pt x="5392" y="1555"/>
                  </a:lnTo>
                  <a:lnTo>
                    <a:pt x="5390" y="1533"/>
                  </a:lnTo>
                  <a:lnTo>
                    <a:pt x="5387" y="1510"/>
                  </a:lnTo>
                  <a:lnTo>
                    <a:pt x="5384" y="1488"/>
                  </a:lnTo>
                  <a:lnTo>
                    <a:pt x="5379" y="1466"/>
                  </a:lnTo>
                  <a:lnTo>
                    <a:pt x="5374" y="1445"/>
                  </a:lnTo>
                  <a:lnTo>
                    <a:pt x="5367" y="1423"/>
                  </a:lnTo>
                  <a:lnTo>
                    <a:pt x="5360" y="1402"/>
                  </a:lnTo>
                  <a:lnTo>
                    <a:pt x="5353" y="1381"/>
                  </a:lnTo>
                  <a:lnTo>
                    <a:pt x="5344" y="1360"/>
                  </a:lnTo>
                  <a:lnTo>
                    <a:pt x="5335" y="1340"/>
                  </a:lnTo>
                  <a:lnTo>
                    <a:pt x="5325" y="1320"/>
                  </a:lnTo>
                  <a:lnTo>
                    <a:pt x="5313" y="1300"/>
                  </a:lnTo>
                  <a:lnTo>
                    <a:pt x="5302" y="1280"/>
                  </a:lnTo>
                  <a:lnTo>
                    <a:pt x="5289" y="1262"/>
                  </a:lnTo>
                  <a:lnTo>
                    <a:pt x="5277" y="1243"/>
                  </a:lnTo>
                  <a:lnTo>
                    <a:pt x="5263" y="1226"/>
                  </a:lnTo>
                  <a:lnTo>
                    <a:pt x="5249" y="1208"/>
                  </a:lnTo>
                  <a:lnTo>
                    <a:pt x="5234" y="1192"/>
                  </a:lnTo>
                  <a:lnTo>
                    <a:pt x="5218" y="1176"/>
                  </a:lnTo>
                  <a:lnTo>
                    <a:pt x="5202" y="1160"/>
                  </a:lnTo>
                  <a:lnTo>
                    <a:pt x="5186" y="1145"/>
                  </a:lnTo>
                  <a:lnTo>
                    <a:pt x="5168" y="1131"/>
                  </a:lnTo>
                  <a:lnTo>
                    <a:pt x="5151" y="1117"/>
                  </a:lnTo>
                  <a:lnTo>
                    <a:pt x="5132" y="1105"/>
                  </a:lnTo>
                  <a:lnTo>
                    <a:pt x="5114" y="1092"/>
                  </a:lnTo>
                  <a:lnTo>
                    <a:pt x="5094" y="1081"/>
                  </a:lnTo>
                  <a:lnTo>
                    <a:pt x="5074" y="1069"/>
                  </a:lnTo>
                  <a:lnTo>
                    <a:pt x="5054" y="1059"/>
                  </a:lnTo>
                  <a:lnTo>
                    <a:pt x="5034" y="1050"/>
                  </a:lnTo>
                  <a:lnTo>
                    <a:pt x="5013" y="1041"/>
                  </a:lnTo>
                  <a:lnTo>
                    <a:pt x="4992" y="1034"/>
                  </a:lnTo>
                  <a:lnTo>
                    <a:pt x="4971" y="1027"/>
                  </a:lnTo>
                  <a:lnTo>
                    <a:pt x="4949" y="1020"/>
                  </a:lnTo>
                  <a:lnTo>
                    <a:pt x="4928" y="1015"/>
                  </a:lnTo>
                  <a:lnTo>
                    <a:pt x="4906" y="1010"/>
                  </a:lnTo>
                  <a:lnTo>
                    <a:pt x="4884" y="1007"/>
                  </a:lnTo>
                  <a:lnTo>
                    <a:pt x="4861" y="1004"/>
                  </a:lnTo>
                  <a:lnTo>
                    <a:pt x="4839" y="1002"/>
                  </a:lnTo>
                  <a:lnTo>
                    <a:pt x="4817" y="1000"/>
                  </a:lnTo>
                  <a:lnTo>
                    <a:pt x="4794" y="1000"/>
                  </a:lnTo>
                  <a:lnTo>
                    <a:pt x="4771" y="1000"/>
                  </a:lnTo>
                  <a:lnTo>
                    <a:pt x="4749" y="1002"/>
                  </a:lnTo>
                  <a:lnTo>
                    <a:pt x="4727" y="1004"/>
                  </a:lnTo>
                  <a:lnTo>
                    <a:pt x="4704" y="1007"/>
                  </a:lnTo>
                  <a:lnTo>
                    <a:pt x="4682" y="1010"/>
                  </a:lnTo>
                  <a:lnTo>
                    <a:pt x="4660" y="1015"/>
                  </a:lnTo>
                  <a:lnTo>
                    <a:pt x="4639" y="1020"/>
                  </a:lnTo>
                  <a:lnTo>
                    <a:pt x="4617" y="1027"/>
                  </a:lnTo>
                  <a:lnTo>
                    <a:pt x="4596" y="1034"/>
                  </a:lnTo>
                  <a:lnTo>
                    <a:pt x="4575" y="1041"/>
                  </a:lnTo>
                  <a:lnTo>
                    <a:pt x="4554" y="1050"/>
                  </a:lnTo>
                  <a:lnTo>
                    <a:pt x="4534" y="1059"/>
                  </a:lnTo>
                  <a:lnTo>
                    <a:pt x="4514" y="1069"/>
                  </a:lnTo>
                  <a:lnTo>
                    <a:pt x="4494" y="1081"/>
                  </a:lnTo>
                  <a:lnTo>
                    <a:pt x="4474" y="1092"/>
                  </a:lnTo>
                  <a:lnTo>
                    <a:pt x="4456" y="1104"/>
                  </a:lnTo>
                  <a:lnTo>
                    <a:pt x="4438" y="1117"/>
                  </a:lnTo>
                  <a:lnTo>
                    <a:pt x="4420" y="1131"/>
                  </a:lnTo>
                  <a:lnTo>
                    <a:pt x="4403" y="1145"/>
                  </a:lnTo>
                  <a:lnTo>
                    <a:pt x="4386" y="1160"/>
                  </a:lnTo>
                  <a:lnTo>
                    <a:pt x="4370" y="1175"/>
                  </a:lnTo>
                  <a:lnTo>
                    <a:pt x="4355" y="1192"/>
                  </a:lnTo>
                  <a:lnTo>
                    <a:pt x="4340" y="1208"/>
                  </a:lnTo>
                  <a:lnTo>
                    <a:pt x="4325" y="1226"/>
                  </a:lnTo>
                  <a:lnTo>
                    <a:pt x="4312" y="1244"/>
                  </a:lnTo>
                  <a:lnTo>
                    <a:pt x="4298" y="1262"/>
                  </a:lnTo>
                  <a:lnTo>
                    <a:pt x="4286" y="1281"/>
                  </a:lnTo>
                  <a:lnTo>
                    <a:pt x="4274" y="1301"/>
                  </a:lnTo>
                  <a:lnTo>
                    <a:pt x="4263" y="1320"/>
                  </a:lnTo>
                  <a:lnTo>
                    <a:pt x="4253" y="1340"/>
                  </a:lnTo>
                  <a:lnTo>
                    <a:pt x="4244" y="1360"/>
                  </a:lnTo>
                  <a:lnTo>
                    <a:pt x="4235" y="1381"/>
                  </a:lnTo>
                  <a:lnTo>
                    <a:pt x="4228" y="1402"/>
                  </a:lnTo>
                  <a:lnTo>
                    <a:pt x="4221" y="1423"/>
                  </a:lnTo>
                  <a:lnTo>
                    <a:pt x="4214" y="1445"/>
                  </a:lnTo>
                  <a:lnTo>
                    <a:pt x="4209" y="1466"/>
                  </a:lnTo>
                  <a:lnTo>
                    <a:pt x="4204" y="1488"/>
                  </a:lnTo>
                  <a:lnTo>
                    <a:pt x="4201" y="1510"/>
                  </a:lnTo>
                  <a:lnTo>
                    <a:pt x="4198" y="1533"/>
                  </a:lnTo>
                  <a:lnTo>
                    <a:pt x="4196" y="15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74356DE1-B4C8-4810-94D2-789BACA0A12D}"/>
              </a:ext>
            </a:extLst>
          </p:cNvPr>
          <p:cNvGrpSpPr/>
          <p:nvPr/>
        </p:nvGrpSpPr>
        <p:grpSpPr>
          <a:xfrm>
            <a:off x="1829530" y="3558921"/>
            <a:ext cx="633600" cy="633600"/>
            <a:chOff x="7491762" y="4459004"/>
            <a:chExt cx="633600" cy="633600"/>
          </a:xfrm>
          <a:solidFill>
            <a:schemeClr val="bg1"/>
          </a:solidFill>
        </p:grpSpPr>
        <p:sp>
          <p:nvSpPr>
            <p:cNvPr id="247" name="Google Shape;2917;p25">
              <a:extLst>
                <a:ext uri="{FF2B5EF4-FFF2-40B4-BE49-F238E27FC236}">
                  <a16:creationId xmlns:a16="http://schemas.microsoft.com/office/drawing/2014/main" id="{71C952DA-F49C-4542-9448-BDD3EA407EAF}"/>
                </a:ext>
              </a:extLst>
            </p:cNvPr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6543"/>
                  </a:moveTo>
                  <a:lnTo>
                    <a:pt x="6480" y="6580"/>
                  </a:lnTo>
                  <a:lnTo>
                    <a:pt x="6477" y="6617"/>
                  </a:lnTo>
                  <a:lnTo>
                    <a:pt x="6472" y="6654"/>
                  </a:lnTo>
                  <a:lnTo>
                    <a:pt x="6464" y="6690"/>
                  </a:lnTo>
                  <a:lnTo>
                    <a:pt x="6455" y="6727"/>
                  </a:lnTo>
                  <a:lnTo>
                    <a:pt x="6444" y="6763"/>
                  </a:lnTo>
                  <a:lnTo>
                    <a:pt x="6431" y="6799"/>
                  </a:lnTo>
                  <a:lnTo>
                    <a:pt x="6416" y="6834"/>
                  </a:lnTo>
                  <a:lnTo>
                    <a:pt x="6398" y="6869"/>
                  </a:lnTo>
                  <a:lnTo>
                    <a:pt x="6379" y="6904"/>
                  </a:lnTo>
                  <a:lnTo>
                    <a:pt x="6358" y="6938"/>
                  </a:lnTo>
                  <a:lnTo>
                    <a:pt x="6335" y="6971"/>
                  </a:lnTo>
                  <a:lnTo>
                    <a:pt x="6310" y="7005"/>
                  </a:lnTo>
                  <a:lnTo>
                    <a:pt x="6283" y="7037"/>
                  </a:lnTo>
                  <a:lnTo>
                    <a:pt x="6254" y="7069"/>
                  </a:lnTo>
                  <a:lnTo>
                    <a:pt x="6224" y="7100"/>
                  </a:lnTo>
                  <a:lnTo>
                    <a:pt x="6192" y="7130"/>
                  </a:lnTo>
                  <a:lnTo>
                    <a:pt x="6158" y="7159"/>
                  </a:lnTo>
                  <a:lnTo>
                    <a:pt x="6123" y="7188"/>
                  </a:lnTo>
                  <a:lnTo>
                    <a:pt x="6086" y="7215"/>
                  </a:lnTo>
                  <a:lnTo>
                    <a:pt x="6048" y="7242"/>
                  </a:lnTo>
                  <a:lnTo>
                    <a:pt x="6008" y="7267"/>
                  </a:lnTo>
                  <a:lnTo>
                    <a:pt x="5967" y="7292"/>
                  </a:lnTo>
                  <a:lnTo>
                    <a:pt x="5924" y="7315"/>
                  </a:lnTo>
                  <a:lnTo>
                    <a:pt x="5880" y="7337"/>
                  </a:lnTo>
                  <a:lnTo>
                    <a:pt x="5835" y="7359"/>
                  </a:lnTo>
                  <a:lnTo>
                    <a:pt x="5789" y="7379"/>
                  </a:lnTo>
                  <a:lnTo>
                    <a:pt x="5741" y="7398"/>
                  </a:lnTo>
                  <a:lnTo>
                    <a:pt x="5692" y="7416"/>
                  </a:lnTo>
                  <a:lnTo>
                    <a:pt x="5642" y="7433"/>
                  </a:lnTo>
                  <a:lnTo>
                    <a:pt x="5592" y="7448"/>
                  </a:lnTo>
                  <a:lnTo>
                    <a:pt x="5541" y="7462"/>
                  </a:lnTo>
                  <a:lnTo>
                    <a:pt x="5489" y="7475"/>
                  </a:lnTo>
                  <a:lnTo>
                    <a:pt x="5436" y="7486"/>
                  </a:lnTo>
                  <a:lnTo>
                    <a:pt x="5383" y="7497"/>
                  </a:lnTo>
                  <a:lnTo>
                    <a:pt x="5330" y="7505"/>
                  </a:lnTo>
                  <a:lnTo>
                    <a:pt x="5276" y="7513"/>
                  </a:lnTo>
                  <a:lnTo>
                    <a:pt x="5221" y="7519"/>
                  </a:lnTo>
                  <a:lnTo>
                    <a:pt x="5166" y="7524"/>
                  </a:lnTo>
                  <a:lnTo>
                    <a:pt x="5111" y="7527"/>
                  </a:lnTo>
                  <a:lnTo>
                    <a:pt x="5056" y="7529"/>
                  </a:lnTo>
                  <a:lnTo>
                    <a:pt x="5000" y="7530"/>
                  </a:lnTo>
                  <a:lnTo>
                    <a:pt x="4944" y="7529"/>
                  </a:lnTo>
                  <a:lnTo>
                    <a:pt x="4889" y="7527"/>
                  </a:lnTo>
                  <a:lnTo>
                    <a:pt x="4834" y="7524"/>
                  </a:lnTo>
                  <a:lnTo>
                    <a:pt x="4779" y="7519"/>
                  </a:lnTo>
                  <a:lnTo>
                    <a:pt x="4724" y="7513"/>
                  </a:lnTo>
                  <a:lnTo>
                    <a:pt x="4670" y="7505"/>
                  </a:lnTo>
                  <a:lnTo>
                    <a:pt x="4617" y="7497"/>
                  </a:lnTo>
                  <a:lnTo>
                    <a:pt x="4564" y="7486"/>
                  </a:lnTo>
                  <a:lnTo>
                    <a:pt x="4511" y="7475"/>
                  </a:lnTo>
                  <a:lnTo>
                    <a:pt x="4459" y="7462"/>
                  </a:lnTo>
                  <a:lnTo>
                    <a:pt x="4408" y="7448"/>
                  </a:lnTo>
                  <a:lnTo>
                    <a:pt x="4358" y="7433"/>
                  </a:lnTo>
                  <a:lnTo>
                    <a:pt x="4308" y="7416"/>
                  </a:lnTo>
                  <a:lnTo>
                    <a:pt x="4259" y="7398"/>
                  </a:lnTo>
                  <a:lnTo>
                    <a:pt x="4211" y="7379"/>
                  </a:lnTo>
                  <a:lnTo>
                    <a:pt x="4165" y="7359"/>
                  </a:lnTo>
                  <a:lnTo>
                    <a:pt x="4120" y="7337"/>
                  </a:lnTo>
                  <a:lnTo>
                    <a:pt x="4076" y="7315"/>
                  </a:lnTo>
                  <a:lnTo>
                    <a:pt x="4033" y="7292"/>
                  </a:lnTo>
                  <a:lnTo>
                    <a:pt x="3992" y="7267"/>
                  </a:lnTo>
                  <a:lnTo>
                    <a:pt x="3952" y="7242"/>
                  </a:lnTo>
                  <a:lnTo>
                    <a:pt x="3914" y="7215"/>
                  </a:lnTo>
                  <a:lnTo>
                    <a:pt x="3877" y="7188"/>
                  </a:lnTo>
                  <a:lnTo>
                    <a:pt x="3842" y="7159"/>
                  </a:lnTo>
                  <a:lnTo>
                    <a:pt x="3808" y="7130"/>
                  </a:lnTo>
                  <a:lnTo>
                    <a:pt x="3776" y="7100"/>
                  </a:lnTo>
                  <a:lnTo>
                    <a:pt x="3746" y="7069"/>
                  </a:lnTo>
                  <a:lnTo>
                    <a:pt x="3717" y="7037"/>
                  </a:lnTo>
                  <a:lnTo>
                    <a:pt x="3690" y="7005"/>
                  </a:lnTo>
                  <a:lnTo>
                    <a:pt x="3665" y="6971"/>
                  </a:lnTo>
                  <a:lnTo>
                    <a:pt x="3642" y="6938"/>
                  </a:lnTo>
                  <a:lnTo>
                    <a:pt x="3621" y="6904"/>
                  </a:lnTo>
                  <a:lnTo>
                    <a:pt x="3602" y="6869"/>
                  </a:lnTo>
                  <a:lnTo>
                    <a:pt x="3584" y="6834"/>
                  </a:lnTo>
                  <a:lnTo>
                    <a:pt x="3569" y="6799"/>
                  </a:lnTo>
                  <a:lnTo>
                    <a:pt x="3556" y="6763"/>
                  </a:lnTo>
                  <a:lnTo>
                    <a:pt x="3545" y="6727"/>
                  </a:lnTo>
                  <a:lnTo>
                    <a:pt x="3536" y="6690"/>
                  </a:lnTo>
                  <a:lnTo>
                    <a:pt x="3528" y="6654"/>
                  </a:lnTo>
                  <a:lnTo>
                    <a:pt x="3523" y="6617"/>
                  </a:lnTo>
                  <a:lnTo>
                    <a:pt x="3520" y="6580"/>
                  </a:lnTo>
                  <a:lnTo>
                    <a:pt x="3519" y="6543"/>
                  </a:lnTo>
                  <a:lnTo>
                    <a:pt x="3520" y="6506"/>
                  </a:lnTo>
                  <a:lnTo>
                    <a:pt x="3523" y="6469"/>
                  </a:lnTo>
                  <a:lnTo>
                    <a:pt x="3528" y="6432"/>
                  </a:lnTo>
                  <a:lnTo>
                    <a:pt x="3536" y="6396"/>
                  </a:lnTo>
                  <a:lnTo>
                    <a:pt x="3545" y="6359"/>
                  </a:lnTo>
                  <a:lnTo>
                    <a:pt x="3556" y="6323"/>
                  </a:lnTo>
                  <a:lnTo>
                    <a:pt x="3569" y="6287"/>
                  </a:lnTo>
                  <a:lnTo>
                    <a:pt x="3584" y="6252"/>
                  </a:lnTo>
                  <a:lnTo>
                    <a:pt x="3602" y="6217"/>
                  </a:lnTo>
                  <a:lnTo>
                    <a:pt x="3621" y="6182"/>
                  </a:lnTo>
                  <a:lnTo>
                    <a:pt x="3642" y="6148"/>
                  </a:lnTo>
                  <a:lnTo>
                    <a:pt x="3665" y="6115"/>
                  </a:lnTo>
                  <a:lnTo>
                    <a:pt x="3690" y="6081"/>
                  </a:lnTo>
                  <a:lnTo>
                    <a:pt x="3717" y="6049"/>
                  </a:lnTo>
                  <a:lnTo>
                    <a:pt x="3746" y="6017"/>
                  </a:lnTo>
                  <a:lnTo>
                    <a:pt x="3776" y="5986"/>
                  </a:lnTo>
                  <a:lnTo>
                    <a:pt x="3808" y="5956"/>
                  </a:lnTo>
                  <a:lnTo>
                    <a:pt x="3842" y="5927"/>
                  </a:lnTo>
                  <a:lnTo>
                    <a:pt x="3877" y="5898"/>
                  </a:lnTo>
                  <a:lnTo>
                    <a:pt x="3914" y="5871"/>
                  </a:lnTo>
                  <a:lnTo>
                    <a:pt x="3952" y="5844"/>
                  </a:lnTo>
                  <a:lnTo>
                    <a:pt x="3992" y="5819"/>
                  </a:lnTo>
                  <a:lnTo>
                    <a:pt x="4033" y="5794"/>
                  </a:lnTo>
                  <a:lnTo>
                    <a:pt x="4076" y="5771"/>
                  </a:lnTo>
                  <a:lnTo>
                    <a:pt x="4120" y="5749"/>
                  </a:lnTo>
                  <a:lnTo>
                    <a:pt x="4165" y="5727"/>
                  </a:lnTo>
                  <a:lnTo>
                    <a:pt x="4211" y="5707"/>
                  </a:lnTo>
                  <a:lnTo>
                    <a:pt x="4259" y="5688"/>
                  </a:lnTo>
                  <a:lnTo>
                    <a:pt x="4308" y="5670"/>
                  </a:lnTo>
                  <a:lnTo>
                    <a:pt x="4358" y="5653"/>
                  </a:lnTo>
                  <a:lnTo>
                    <a:pt x="4408" y="5638"/>
                  </a:lnTo>
                  <a:lnTo>
                    <a:pt x="4459" y="5624"/>
                  </a:lnTo>
                  <a:lnTo>
                    <a:pt x="4511" y="5611"/>
                  </a:lnTo>
                  <a:lnTo>
                    <a:pt x="4564" y="5599"/>
                  </a:lnTo>
                  <a:lnTo>
                    <a:pt x="4617" y="5589"/>
                  </a:lnTo>
                  <a:lnTo>
                    <a:pt x="4670" y="5580"/>
                  </a:lnTo>
                  <a:lnTo>
                    <a:pt x="4724" y="5572"/>
                  </a:lnTo>
                  <a:lnTo>
                    <a:pt x="4779" y="5566"/>
                  </a:lnTo>
                  <a:lnTo>
                    <a:pt x="4834" y="5561"/>
                  </a:lnTo>
                  <a:lnTo>
                    <a:pt x="4889" y="5558"/>
                  </a:lnTo>
                  <a:lnTo>
                    <a:pt x="4944" y="5556"/>
                  </a:lnTo>
                  <a:lnTo>
                    <a:pt x="5000" y="5555"/>
                  </a:lnTo>
                  <a:lnTo>
                    <a:pt x="5056" y="5556"/>
                  </a:lnTo>
                  <a:lnTo>
                    <a:pt x="5111" y="5558"/>
                  </a:lnTo>
                  <a:lnTo>
                    <a:pt x="5166" y="5561"/>
                  </a:lnTo>
                  <a:lnTo>
                    <a:pt x="5221" y="5566"/>
                  </a:lnTo>
                  <a:lnTo>
                    <a:pt x="5276" y="5572"/>
                  </a:lnTo>
                  <a:lnTo>
                    <a:pt x="5330" y="5580"/>
                  </a:lnTo>
                  <a:lnTo>
                    <a:pt x="5383" y="5589"/>
                  </a:lnTo>
                  <a:lnTo>
                    <a:pt x="5436" y="5599"/>
                  </a:lnTo>
                  <a:lnTo>
                    <a:pt x="5489" y="5611"/>
                  </a:lnTo>
                  <a:lnTo>
                    <a:pt x="5541" y="5624"/>
                  </a:lnTo>
                  <a:lnTo>
                    <a:pt x="5592" y="5638"/>
                  </a:lnTo>
                  <a:lnTo>
                    <a:pt x="5642" y="5653"/>
                  </a:lnTo>
                  <a:lnTo>
                    <a:pt x="5692" y="5670"/>
                  </a:lnTo>
                  <a:lnTo>
                    <a:pt x="5741" y="5688"/>
                  </a:lnTo>
                  <a:lnTo>
                    <a:pt x="5789" y="5707"/>
                  </a:lnTo>
                  <a:lnTo>
                    <a:pt x="5835" y="5727"/>
                  </a:lnTo>
                  <a:lnTo>
                    <a:pt x="5880" y="5749"/>
                  </a:lnTo>
                  <a:lnTo>
                    <a:pt x="5924" y="5771"/>
                  </a:lnTo>
                  <a:lnTo>
                    <a:pt x="5967" y="5794"/>
                  </a:lnTo>
                  <a:lnTo>
                    <a:pt x="6008" y="5819"/>
                  </a:lnTo>
                  <a:lnTo>
                    <a:pt x="6048" y="5844"/>
                  </a:lnTo>
                  <a:lnTo>
                    <a:pt x="6086" y="5871"/>
                  </a:lnTo>
                  <a:lnTo>
                    <a:pt x="6123" y="5898"/>
                  </a:lnTo>
                  <a:lnTo>
                    <a:pt x="6158" y="5927"/>
                  </a:lnTo>
                  <a:lnTo>
                    <a:pt x="6192" y="5956"/>
                  </a:lnTo>
                  <a:lnTo>
                    <a:pt x="6224" y="5986"/>
                  </a:lnTo>
                  <a:lnTo>
                    <a:pt x="6254" y="6017"/>
                  </a:lnTo>
                  <a:lnTo>
                    <a:pt x="6283" y="6049"/>
                  </a:lnTo>
                  <a:lnTo>
                    <a:pt x="6310" y="6081"/>
                  </a:lnTo>
                  <a:lnTo>
                    <a:pt x="6335" y="6115"/>
                  </a:lnTo>
                  <a:lnTo>
                    <a:pt x="6358" y="6148"/>
                  </a:lnTo>
                  <a:lnTo>
                    <a:pt x="6379" y="6182"/>
                  </a:lnTo>
                  <a:lnTo>
                    <a:pt x="6398" y="6217"/>
                  </a:lnTo>
                  <a:lnTo>
                    <a:pt x="6416" y="6252"/>
                  </a:lnTo>
                  <a:lnTo>
                    <a:pt x="6431" y="6287"/>
                  </a:lnTo>
                  <a:lnTo>
                    <a:pt x="6444" y="6323"/>
                  </a:lnTo>
                  <a:lnTo>
                    <a:pt x="6455" y="6359"/>
                  </a:lnTo>
                  <a:lnTo>
                    <a:pt x="6464" y="6396"/>
                  </a:lnTo>
                  <a:lnTo>
                    <a:pt x="6472" y="6432"/>
                  </a:lnTo>
                  <a:lnTo>
                    <a:pt x="6477" y="6469"/>
                  </a:lnTo>
                  <a:lnTo>
                    <a:pt x="6480" y="6506"/>
                  </a:lnTo>
                  <a:lnTo>
                    <a:pt x="6481" y="65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918;p25">
              <a:extLst>
                <a:ext uri="{FF2B5EF4-FFF2-40B4-BE49-F238E27FC236}">
                  <a16:creationId xmlns:a16="http://schemas.microsoft.com/office/drawing/2014/main" id="{B04B22BB-7DA1-4F8A-8AB1-CF5BDEA13A3E}"/>
                </a:ext>
              </a:extLst>
            </p:cNvPr>
            <p:cNvSpPr/>
            <p:nvPr/>
          </p:nvSpPr>
          <p:spPr>
            <a:xfrm>
              <a:off x="7491762" y="445900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2" y="2729"/>
                  </a:moveTo>
                  <a:lnTo>
                    <a:pt x="3843" y="2741"/>
                  </a:lnTo>
                  <a:lnTo>
                    <a:pt x="3845" y="2740"/>
                  </a:lnTo>
                  <a:lnTo>
                    <a:pt x="3865" y="2735"/>
                  </a:lnTo>
                  <a:lnTo>
                    <a:pt x="4132" y="2672"/>
                  </a:lnTo>
                  <a:lnTo>
                    <a:pt x="4151" y="2668"/>
                  </a:lnTo>
                  <a:lnTo>
                    <a:pt x="4422" y="2625"/>
                  </a:lnTo>
                  <a:lnTo>
                    <a:pt x="4438" y="2623"/>
                  </a:lnTo>
                  <a:lnTo>
                    <a:pt x="4710" y="2599"/>
                  </a:lnTo>
                  <a:lnTo>
                    <a:pt x="4725" y="2598"/>
                  </a:lnTo>
                  <a:lnTo>
                    <a:pt x="4993" y="2590"/>
                  </a:lnTo>
                  <a:lnTo>
                    <a:pt x="5007" y="2590"/>
                  </a:lnTo>
                  <a:lnTo>
                    <a:pt x="5275" y="2598"/>
                  </a:lnTo>
                  <a:lnTo>
                    <a:pt x="5290" y="2599"/>
                  </a:lnTo>
                  <a:lnTo>
                    <a:pt x="5562" y="2623"/>
                  </a:lnTo>
                  <a:lnTo>
                    <a:pt x="5578" y="2625"/>
                  </a:lnTo>
                  <a:lnTo>
                    <a:pt x="5849" y="2668"/>
                  </a:lnTo>
                  <a:lnTo>
                    <a:pt x="5868" y="2672"/>
                  </a:lnTo>
                  <a:lnTo>
                    <a:pt x="6135" y="2735"/>
                  </a:lnTo>
                  <a:lnTo>
                    <a:pt x="6155" y="2740"/>
                  </a:lnTo>
                  <a:lnTo>
                    <a:pt x="6157" y="2741"/>
                  </a:lnTo>
                  <a:lnTo>
                    <a:pt x="6148" y="2729"/>
                  </a:lnTo>
                  <a:lnTo>
                    <a:pt x="6132" y="2701"/>
                  </a:lnTo>
                  <a:lnTo>
                    <a:pt x="6120" y="2670"/>
                  </a:lnTo>
                  <a:lnTo>
                    <a:pt x="6112" y="2638"/>
                  </a:lnTo>
                  <a:lnTo>
                    <a:pt x="6108" y="2606"/>
                  </a:lnTo>
                  <a:lnTo>
                    <a:pt x="6109" y="2573"/>
                  </a:lnTo>
                  <a:lnTo>
                    <a:pt x="6113" y="2541"/>
                  </a:lnTo>
                  <a:lnTo>
                    <a:pt x="6122" y="2509"/>
                  </a:lnTo>
                  <a:lnTo>
                    <a:pt x="6135" y="2479"/>
                  </a:lnTo>
                  <a:lnTo>
                    <a:pt x="6152" y="2451"/>
                  </a:lnTo>
                  <a:lnTo>
                    <a:pt x="6233" y="2334"/>
                  </a:lnTo>
                  <a:lnTo>
                    <a:pt x="6255" y="2306"/>
                  </a:lnTo>
                  <a:lnTo>
                    <a:pt x="6337" y="2217"/>
                  </a:lnTo>
                  <a:lnTo>
                    <a:pt x="6369" y="2188"/>
                  </a:lnTo>
                  <a:lnTo>
                    <a:pt x="6450" y="2127"/>
                  </a:lnTo>
                  <a:lnTo>
                    <a:pt x="6472" y="2112"/>
                  </a:lnTo>
                  <a:lnTo>
                    <a:pt x="6497" y="2099"/>
                  </a:lnTo>
                  <a:lnTo>
                    <a:pt x="6573" y="2064"/>
                  </a:lnTo>
                  <a:lnTo>
                    <a:pt x="6606" y="2052"/>
                  </a:lnTo>
                  <a:lnTo>
                    <a:pt x="6641" y="2044"/>
                  </a:lnTo>
                  <a:lnTo>
                    <a:pt x="6710" y="2034"/>
                  </a:lnTo>
                  <a:lnTo>
                    <a:pt x="6740" y="2032"/>
                  </a:lnTo>
                  <a:lnTo>
                    <a:pt x="6771" y="2033"/>
                  </a:lnTo>
                  <a:lnTo>
                    <a:pt x="6801" y="2038"/>
                  </a:lnTo>
                  <a:lnTo>
                    <a:pt x="6861" y="2051"/>
                  </a:lnTo>
                  <a:lnTo>
                    <a:pt x="6895" y="2062"/>
                  </a:lnTo>
                  <a:lnTo>
                    <a:pt x="6927" y="2077"/>
                  </a:lnTo>
                  <a:lnTo>
                    <a:pt x="6956" y="2096"/>
                  </a:lnTo>
                  <a:lnTo>
                    <a:pt x="7003" y="2132"/>
                  </a:lnTo>
                  <a:lnTo>
                    <a:pt x="7029" y="2154"/>
                  </a:lnTo>
                  <a:lnTo>
                    <a:pt x="7051" y="2180"/>
                  </a:lnTo>
                  <a:lnTo>
                    <a:pt x="7070" y="2208"/>
                  </a:lnTo>
                  <a:lnTo>
                    <a:pt x="7101" y="2265"/>
                  </a:lnTo>
                  <a:lnTo>
                    <a:pt x="7113" y="2290"/>
                  </a:lnTo>
                  <a:lnTo>
                    <a:pt x="7123" y="2315"/>
                  </a:lnTo>
                  <a:lnTo>
                    <a:pt x="7129" y="2342"/>
                  </a:lnTo>
                  <a:lnTo>
                    <a:pt x="7143" y="2418"/>
                  </a:lnTo>
                  <a:lnTo>
                    <a:pt x="7147" y="2449"/>
                  </a:lnTo>
                  <a:lnTo>
                    <a:pt x="7147" y="2481"/>
                  </a:lnTo>
                  <a:lnTo>
                    <a:pt x="7140" y="2575"/>
                  </a:lnTo>
                  <a:lnTo>
                    <a:pt x="7132" y="2622"/>
                  </a:lnTo>
                  <a:lnTo>
                    <a:pt x="7102" y="2733"/>
                  </a:lnTo>
                  <a:lnTo>
                    <a:pt x="7089" y="2769"/>
                  </a:lnTo>
                  <a:lnTo>
                    <a:pt x="7034" y="2895"/>
                  </a:lnTo>
                  <a:lnTo>
                    <a:pt x="7019" y="2923"/>
                  </a:lnTo>
                  <a:lnTo>
                    <a:pt x="6935" y="3063"/>
                  </a:lnTo>
                  <a:lnTo>
                    <a:pt x="6926" y="3076"/>
                  </a:lnTo>
                  <a:lnTo>
                    <a:pt x="6944" y="3086"/>
                  </a:lnTo>
                  <a:lnTo>
                    <a:pt x="6969" y="3102"/>
                  </a:lnTo>
                  <a:lnTo>
                    <a:pt x="7184" y="3261"/>
                  </a:lnTo>
                  <a:lnTo>
                    <a:pt x="7210" y="3283"/>
                  </a:lnTo>
                  <a:lnTo>
                    <a:pt x="7402" y="3470"/>
                  </a:lnTo>
                  <a:lnTo>
                    <a:pt x="7426" y="3497"/>
                  </a:lnTo>
                  <a:lnTo>
                    <a:pt x="7592" y="3714"/>
                  </a:lnTo>
                  <a:lnTo>
                    <a:pt x="7613" y="3746"/>
                  </a:lnTo>
                  <a:lnTo>
                    <a:pt x="7748" y="3994"/>
                  </a:lnTo>
                  <a:lnTo>
                    <a:pt x="7764" y="4029"/>
                  </a:lnTo>
                  <a:lnTo>
                    <a:pt x="7830" y="4212"/>
                  </a:lnTo>
                  <a:lnTo>
                    <a:pt x="7893" y="4201"/>
                  </a:lnTo>
                  <a:lnTo>
                    <a:pt x="7937" y="4198"/>
                  </a:lnTo>
                  <a:lnTo>
                    <a:pt x="8124" y="4198"/>
                  </a:lnTo>
                  <a:lnTo>
                    <a:pt x="8151" y="4200"/>
                  </a:lnTo>
                  <a:lnTo>
                    <a:pt x="8177" y="4205"/>
                  </a:lnTo>
                  <a:lnTo>
                    <a:pt x="8331" y="4239"/>
                  </a:lnTo>
                  <a:lnTo>
                    <a:pt x="8363" y="4248"/>
                  </a:lnTo>
                  <a:lnTo>
                    <a:pt x="8393" y="4262"/>
                  </a:lnTo>
                  <a:lnTo>
                    <a:pt x="8513" y="4325"/>
                  </a:lnTo>
                  <a:lnTo>
                    <a:pt x="8545" y="4345"/>
                  </a:lnTo>
                  <a:lnTo>
                    <a:pt x="8574" y="4370"/>
                  </a:lnTo>
                  <a:lnTo>
                    <a:pt x="8660" y="4456"/>
                  </a:lnTo>
                  <a:lnTo>
                    <a:pt x="8678" y="4477"/>
                  </a:lnTo>
                  <a:lnTo>
                    <a:pt x="8694" y="4499"/>
                  </a:lnTo>
                  <a:lnTo>
                    <a:pt x="8707" y="4524"/>
                  </a:lnTo>
                  <a:lnTo>
                    <a:pt x="8758" y="4628"/>
                  </a:lnTo>
                  <a:lnTo>
                    <a:pt x="8773" y="4666"/>
                  </a:lnTo>
                  <a:lnTo>
                    <a:pt x="8781" y="4706"/>
                  </a:lnTo>
                  <a:lnTo>
                    <a:pt x="8796" y="4824"/>
                  </a:lnTo>
                  <a:lnTo>
                    <a:pt x="8798" y="4861"/>
                  </a:lnTo>
                  <a:lnTo>
                    <a:pt x="8795" y="4898"/>
                  </a:lnTo>
                  <a:lnTo>
                    <a:pt x="8773" y="5024"/>
                  </a:lnTo>
                  <a:lnTo>
                    <a:pt x="8765" y="5056"/>
                  </a:lnTo>
                  <a:lnTo>
                    <a:pt x="8754" y="5086"/>
                  </a:lnTo>
                  <a:lnTo>
                    <a:pt x="8695" y="5215"/>
                  </a:lnTo>
                  <a:lnTo>
                    <a:pt x="8681" y="5240"/>
                  </a:lnTo>
                  <a:lnTo>
                    <a:pt x="8666" y="5263"/>
                  </a:lnTo>
                  <a:lnTo>
                    <a:pt x="8568" y="5390"/>
                  </a:lnTo>
                  <a:lnTo>
                    <a:pt x="8552" y="5409"/>
                  </a:lnTo>
                  <a:lnTo>
                    <a:pt x="8535" y="5426"/>
                  </a:lnTo>
                  <a:lnTo>
                    <a:pt x="8398" y="5546"/>
                  </a:lnTo>
                  <a:lnTo>
                    <a:pt x="8363" y="5572"/>
                  </a:lnTo>
                  <a:lnTo>
                    <a:pt x="8186" y="5679"/>
                  </a:lnTo>
                  <a:lnTo>
                    <a:pt x="8152" y="5696"/>
                  </a:lnTo>
                  <a:lnTo>
                    <a:pt x="7934" y="5786"/>
                  </a:lnTo>
                  <a:lnTo>
                    <a:pt x="7903" y="5797"/>
                  </a:lnTo>
                  <a:lnTo>
                    <a:pt x="7892" y="5799"/>
                  </a:lnTo>
                  <a:lnTo>
                    <a:pt x="7890" y="5809"/>
                  </a:lnTo>
                  <a:lnTo>
                    <a:pt x="7885" y="5835"/>
                  </a:lnTo>
                  <a:lnTo>
                    <a:pt x="7797" y="6162"/>
                  </a:lnTo>
                  <a:lnTo>
                    <a:pt x="7789" y="6188"/>
                  </a:lnTo>
                  <a:lnTo>
                    <a:pt x="7670" y="6495"/>
                  </a:lnTo>
                  <a:lnTo>
                    <a:pt x="7659" y="6520"/>
                  </a:lnTo>
                  <a:lnTo>
                    <a:pt x="7510" y="6806"/>
                  </a:lnTo>
                  <a:lnTo>
                    <a:pt x="7496" y="6829"/>
                  </a:lnTo>
                  <a:lnTo>
                    <a:pt x="7321" y="7092"/>
                  </a:lnTo>
                  <a:lnTo>
                    <a:pt x="7305" y="7114"/>
                  </a:lnTo>
                  <a:lnTo>
                    <a:pt x="7105" y="7352"/>
                  </a:lnTo>
                  <a:lnTo>
                    <a:pt x="7085" y="7372"/>
                  </a:lnTo>
                  <a:lnTo>
                    <a:pt x="6863" y="7584"/>
                  </a:lnTo>
                  <a:lnTo>
                    <a:pt x="6841" y="7602"/>
                  </a:lnTo>
                  <a:lnTo>
                    <a:pt x="6598" y="7785"/>
                  </a:lnTo>
                  <a:lnTo>
                    <a:pt x="6574" y="7801"/>
                  </a:lnTo>
                  <a:lnTo>
                    <a:pt x="6313" y="7955"/>
                  </a:lnTo>
                  <a:lnTo>
                    <a:pt x="6287" y="7968"/>
                  </a:lnTo>
                  <a:lnTo>
                    <a:pt x="6009" y="8090"/>
                  </a:lnTo>
                  <a:lnTo>
                    <a:pt x="5982" y="8100"/>
                  </a:lnTo>
                  <a:lnTo>
                    <a:pt x="5690" y="8190"/>
                  </a:lnTo>
                  <a:lnTo>
                    <a:pt x="5661" y="8197"/>
                  </a:lnTo>
                  <a:lnTo>
                    <a:pt x="5358" y="8251"/>
                  </a:lnTo>
                  <a:lnTo>
                    <a:pt x="5328" y="8255"/>
                  </a:lnTo>
                  <a:lnTo>
                    <a:pt x="5015" y="8274"/>
                  </a:lnTo>
                  <a:lnTo>
                    <a:pt x="4985" y="8274"/>
                  </a:lnTo>
                  <a:lnTo>
                    <a:pt x="4672" y="8255"/>
                  </a:lnTo>
                  <a:lnTo>
                    <a:pt x="4642" y="8251"/>
                  </a:lnTo>
                  <a:lnTo>
                    <a:pt x="4339" y="8197"/>
                  </a:lnTo>
                  <a:lnTo>
                    <a:pt x="4310" y="8190"/>
                  </a:lnTo>
                  <a:lnTo>
                    <a:pt x="4018" y="8100"/>
                  </a:lnTo>
                  <a:lnTo>
                    <a:pt x="3991" y="8090"/>
                  </a:lnTo>
                  <a:lnTo>
                    <a:pt x="3713" y="7968"/>
                  </a:lnTo>
                  <a:lnTo>
                    <a:pt x="3687" y="7955"/>
                  </a:lnTo>
                  <a:lnTo>
                    <a:pt x="3426" y="7801"/>
                  </a:lnTo>
                  <a:lnTo>
                    <a:pt x="3402" y="7785"/>
                  </a:lnTo>
                  <a:lnTo>
                    <a:pt x="3159" y="7602"/>
                  </a:lnTo>
                  <a:lnTo>
                    <a:pt x="3137" y="7584"/>
                  </a:lnTo>
                  <a:lnTo>
                    <a:pt x="2915" y="7372"/>
                  </a:lnTo>
                  <a:lnTo>
                    <a:pt x="2895" y="7352"/>
                  </a:lnTo>
                  <a:lnTo>
                    <a:pt x="2695" y="7114"/>
                  </a:lnTo>
                  <a:lnTo>
                    <a:pt x="2679" y="7092"/>
                  </a:lnTo>
                  <a:lnTo>
                    <a:pt x="2504" y="6829"/>
                  </a:lnTo>
                  <a:lnTo>
                    <a:pt x="2490" y="6806"/>
                  </a:lnTo>
                  <a:lnTo>
                    <a:pt x="2341" y="6520"/>
                  </a:lnTo>
                  <a:lnTo>
                    <a:pt x="2330" y="6495"/>
                  </a:lnTo>
                  <a:lnTo>
                    <a:pt x="2211" y="6188"/>
                  </a:lnTo>
                  <a:lnTo>
                    <a:pt x="2203" y="6162"/>
                  </a:lnTo>
                  <a:lnTo>
                    <a:pt x="2115" y="5835"/>
                  </a:lnTo>
                  <a:lnTo>
                    <a:pt x="2110" y="5809"/>
                  </a:lnTo>
                  <a:lnTo>
                    <a:pt x="2108" y="5799"/>
                  </a:lnTo>
                  <a:lnTo>
                    <a:pt x="2097" y="5797"/>
                  </a:lnTo>
                  <a:lnTo>
                    <a:pt x="2066" y="5786"/>
                  </a:lnTo>
                  <a:lnTo>
                    <a:pt x="1848" y="5696"/>
                  </a:lnTo>
                  <a:lnTo>
                    <a:pt x="1814" y="5679"/>
                  </a:lnTo>
                  <a:lnTo>
                    <a:pt x="1637" y="5572"/>
                  </a:lnTo>
                  <a:lnTo>
                    <a:pt x="1602" y="5546"/>
                  </a:lnTo>
                  <a:lnTo>
                    <a:pt x="1465" y="5426"/>
                  </a:lnTo>
                  <a:lnTo>
                    <a:pt x="1448" y="5409"/>
                  </a:lnTo>
                  <a:lnTo>
                    <a:pt x="1432" y="5390"/>
                  </a:lnTo>
                  <a:lnTo>
                    <a:pt x="1334" y="5263"/>
                  </a:lnTo>
                  <a:lnTo>
                    <a:pt x="1319" y="5240"/>
                  </a:lnTo>
                  <a:lnTo>
                    <a:pt x="1305" y="5215"/>
                  </a:lnTo>
                  <a:lnTo>
                    <a:pt x="1246" y="5086"/>
                  </a:lnTo>
                  <a:lnTo>
                    <a:pt x="1235" y="5056"/>
                  </a:lnTo>
                  <a:lnTo>
                    <a:pt x="1227" y="5024"/>
                  </a:lnTo>
                  <a:lnTo>
                    <a:pt x="1205" y="4898"/>
                  </a:lnTo>
                  <a:lnTo>
                    <a:pt x="1202" y="4861"/>
                  </a:lnTo>
                  <a:lnTo>
                    <a:pt x="1204" y="4824"/>
                  </a:lnTo>
                  <a:lnTo>
                    <a:pt x="1219" y="4706"/>
                  </a:lnTo>
                  <a:lnTo>
                    <a:pt x="1227" y="4666"/>
                  </a:lnTo>
                  <a:lnTo>
                    <a:pt x="1242" y="4628"/>
                  </a:lnTo>
                  <a:lnTo>
                    <a:pt x="1293" y="4524"/>
                  </a:lnTo>
                  <a:lnTo>
                    <a:pt x="1306" y="4499"/>
                  </a:lnTo>
                  <a:lnTo>
                    <a:pt x="1322" y="4477"/>
                  </a:lnTo>
                  <a:lnTo>
                    <a:pt x="1340" y="4456"/>
                  </a:lnTo>
                  <a:lnTo>
                    <a:pt x="1426" y="4370"/>
                  </a:lnTo>
                  <a:lnTo>
                    <a:pt x="1455" y="4345"/>
                  </a:lnTo>
                  <a:lnTo>
                    <a:pt x="1487" y="4325"/>
                  </a:lnTo>
                  <a:lnTo>
                    <a:pt x="1607" y="4262"/>
                  </a:lnTo>
                  <a:lnTo>
                    <a:pt x="1637" y="4248"/>
                  </a:lnTo>
                  <a:lnTo>
                    <a:pt x="1669" y="4239"/>
                  </a:lnTo>
                  <a:lnTo>
                    <a:pt x="1823" y="4205"/>
                  </a:lnTo>
                  <a:lnTo>
                    <a:pt x="1849" y="4200"/>
                  </a:lnTo>
                  <a:lnTo>
                    <a:pt x="1876" y="4198"/>
                  </a:lnTo>
                  <a:lnTo>
                    <a:pt x="2063" y="4198"/>
                  </a:lnTo>
                  <a:lnTo>
                    <a:pt x="2107" y="4201"/>
                  </a:lnTo>
                  <a:lnTo>
                    <a:pt x="2170" y="4212"/>
                  </a:lnTo>
                  <a:lnTo>
                    <a:pt x="2236" y="4029"/>
                  </a:lnTo>
                  <a:lnTo>
                    <a:pt x="2252" y="3994"/>
                  </a:lnTo>
                  <a:lnTo>
                    <a:pt x="2387" y="3746"/>
                  </a:lnTo>
                  <a:lnTo>
                    <a:pt x="2408" y="3714"/>
                  </a:lnTo>
                  <a:lnTo>
                    <a:pt x="2574" y="3497"/>
                  </a:lnTo>
                  <a:lnTo>
                    <a:pt x="2598" y="3470"/>
                  </a:lnTo>
                  <a:lnTo>
                    <a:pt x="2790" y="3283"/>
                  </a:lnTo>
                  <a:lnTo>
                    <a:pt x="2816" y="3261"/>
                  </a:lnTo>
                  <a:lnTo>
                    <a:pt x="3031" y="3102"/>
                  </a:lnTo>
                  <a:lnTo>
                    <a:pt x="3056" y="3086"/>
                  </a:lnTo>
                  <a:lnTo>
                    <a:pt x="3074" y="3076"/>
                  </a:lnTo>
                  <a:lnTo>
                    <a:pt x="3065" y="3063"/>
                  </a:lnTo>
                  <a:lnTo>
                    <a:pt x="2981" y="2923"/>
                  </a:lnTo>
                  <a:lnTo>
                    <a:pt x="2966" y="2895"/>
                  </a:lnTo>
                  <a:lnTo>
                    <a:pt x="2911" y="2769"/>
                  </a:lnTo>
                  <a:lnTo>
                    <a:pt x="2898" y="2733"/>
                  </a:lnTo>
                  <a:lnTo>
                    <a:pt x="2868" y="2622"/>
                  </a:lnTo>
                  <a:lnTo>
                    <a:pt x="2860" y="2575"/>
                  </a:lnTo>
                  <a:lnTo>
                    <a:pt x="2853" y="2481"/>
                  </a:lnTo>
                  <a:lnTo>
                    <a:pt x="2853" y="2449"/>
                  </a:lnTo>
                  <a:lnTo>
                    <a:pt x="2857" y="2418"/>
                  </a:lnTo>
                  <a:lnTo>
                    <a:pt x="2871" y="2342"/>
                  </a:lnTo>
                  <a:lnTo>
                    <a:pt x="2877" y="2315"/>
                  </a:lnTo>
                  <a:lnTo>
                    <a:pt x="2887" y="2290"/>
                  </a:lnTo>
                  <a:lnTo>
                    <a:pt x="2899" y="2265"/>
                  </a:lnTo>
                  <a:lnTo>
                    <a:pt x="2930" y="2208"/>
                  </a:lnTo>
                  <a:lnTo>
                    <a:pt x="2949" y="2180"/>
                  </a:lnTo>
                  <a:lnTo>
                    <a:pt x="2971" y="2154"/>
                  </a:lnTo>
                  <a:lnTo>
                    <a:pt x="2997" y="2132"/>
                  </a:lnTo>
                  <a:lnTo>
                    <a:pt x="3044" y="2096"/>
                  </a:lnTo>
                  <a:lnTo>
                    <a:pt x="3073" y="2077"/>
                  </a:lnTo>
                  <a:lnTo>
                    <a:pt x="3105" y="2062"/>
                  </a:lnTo>
                  <a:lnTo>
                    <a:pt x="3139" y="2051"/>
                  </a:lnTo>
                  <a:lnTo>
                    <a:pt x="3199" y="2038"/>
                  </a:lnTo>
                  <a:lnTo>
                    <a:pt x="3229" y="2033"/>
                  </a:lnTo>
                  <a:lnTo>
                    <a:pt x="3260" y="2032"/>
                  </a:lnTo>
                  <a:lnTo>
                    <a:pt x="3290" y="2034"/>
                  </a:lnTo>
                  <a:lnTo>
                    <a:pt x="3359" y="2044"/>
                  </a:lnTo>
                  <a:lnTo>
                    <a:pt x="3394" y="2052"/>
                  </a:lnTo>
                  <a:lnTo>
                    <a:pt x="3427" y="2064"/>
                  </a:lnTo>
                  <a:lnTo>
                    <a:pt x="3503" y="2099"/>
                  </a:lnTo>
                  <a:lnTo>
                    <a:pt x="3528" y="2112"/>
                  </a:lnTo>
                  <a:lnTo>
                    <a:pt x="3550" y="2127"/>
                  </a:lnTo>
                  <a:lnTo>
                    <a:pt x="3631" y="2188"/>
                  </a:lnTo>
                  <a:lnTo>
                    <a:pt x="3663" y="2217"/>
                  </a:lnTo>
                  <a:lnTo>
                    <a:pt x="3745" y="2306"/>
                  </a:lnTo>
                  <a:lnTo>
                    <a:pt x="3767" y="2334"/>
                  </a:lnTo>
                  <a:lnTo>
                    <a:pt x="3848" y="2451"/>
                  </a:lnTo>
                  <a:lnTo>
                    <a:pt x="3865" y="2479"/>
                  </a:lnTo>
                  <a:lnTo>
                    <a:pt x="3878" y="2509"/>
                  </a:lnTo>
                  <a:lnTo>
                    <a:pt x="3887" y="2541"/>
                  </a:lnTo>
                  <a:lnTo>
                    <a:pt x="3891" y="2573"/>
                  </a:lnTo>
                  <a:lnTo>
                    <a:pt x="3892" y="2606"/>
                  </a:lnTo>
                  <a:lnTo>
                    <a:pt x="3888" y="2638"/>
                  </a:lnTo>
                  <a:lnTo>
                    <a:pt x="3880" y="2670"/>
                  </a:lnTo>
                  <a:lnTo>
                    <a:pt x="3868" y="2701"/>
                  </a:lnTo>
                  <a:lnTo>
                    <a:pt x="3852" y="2729"/>
                  </a:lnTo>
                  <a:close/>
                  <a:moveTo>
                    <a:pt x="8246" y="4749"/>
                  </a:moveTo>
                  <a:lnTo>
                    <a:pt x="8189" y="4720"/>
                  </a:lnTo>
                  <a:lnTo>
                    <a:pt x="8094" y="4698"/>
                  </a:lnTo>
                  <a:lnTo>
                    <a:pt x="7958" y="4698"/>
                  </a:lnTo>
                  <a:lnTo>
                    <a:pt x="7944" y="4700"/>
                  </a:lnTo>
                  <a:lnTo>
                    <a:pt x="7966" y="5046"/>
                  </a:lnTo>
                  <a:lnTo>
                    <a:pt x="7966" y="5075"/>
                  </a:lnTo>
                  <a:lnTo>
                    <a:pt x="7958" y="5233"/>
                  </a:lnTo>
                  <a:lnTo>
                    <a:pt x="8085" y="5156"/>
                  </a:lnTo>
                  <a:lnTo>
                    <a:pt x="8187" y="5066"/>
                  </a:lnTo>
                  <a:lnTo>
                    <a:pt x="8252" y="4981"/>
                  </a:lnTo>
                  <a:lnTo>
                    <a:pt x="8286" y="4907"/>
                  </a:lnTo>
                  <a:lnTo>
                    <a:pt x="8296" y="4850"/>
                  </a:lnTo>
                  <a:lnTo>
                    <a:pt x="8291" y="4810"/>
                  </a:lnTo>
                  <a:lnTo>
                    <a:pt x="8276" y="4779"/>
                  </a:lnTo>
                  <a:lnTo>
                    <a:pt x="8246" y="4749"/>
                  </a:lnTo>
                  <a:close/>
                  <a:moveTo>
                    <a:pt x="2582" y="4813"/>
                  </a:moveTo>
                  <a:lnTo>
                    <a:pt x="2550" y="4817"/>
                  </a:lnTo>
                  <a:lnTo>
                    <a:pt x="2534" y="5063"/>
                  </a:lnTo>
                  <a:lnTo>
                    <a:pt x="2552" y="5399"/>
                  </a:lnTo>
                  <a:lnTo>
                    <a:pt x="2602" y="5718"/>
                  </a:lnTo>
                  <a:lnTo>
                    <a:pt x="2682" y="6020"/>
                  </a:lnTo>
                  <a:lnTo>
                    <a:pt x="2792" y="6302"/>
                  </a:lnTo>
                  <a:lnTo>
                    <a:pt x="2927" y="6563"/>
                  </a:lnTo>
                  <a:lnTo>
                    <a:pt x="3087" y="6803"/>
                  </a:lnTo>
                  <a:lnTo>
                    <a:pt x="3269" y="7019"/>
                  </a:lnTo>
                  <a:lnTo>
                    <a:pt x="3471" y="7211"/>
                  </a:lnTo>
                  <a:lnTo>
                    <a:pt x="3691" y="7377"/>
                  </a:lnTo>
                  <a:lnTo>
                    <a:pt x="3928" y="7516"/>
                  </a:lnTo>
                  <a:lnTo>
                    <a:pt x="4179" y="7627"/>
                  </a:lnTo>
                  <a:lnTo>
                    <a:pt x="4442" y="7707"/>
                  </a:lnTo>
                  <a:lnTo>
                    <a:pt x="4716" y="7757"/>
                  </a:lnTo>
                  <a:lnTo>
                    <a:pt x="5000" y="7774"/>
                  </a:lnTo>
                  <a:lnTo>
                    <a:pt x="5284" y="7757"/>
                  </a:lnTo>
                  <a:lnTo>
                    <a:pt x="5558" y="7707"/>
                  </a:lnTo>
                  <a:lnTo>
                    <a:pt x="5821" y="7627"/>
                  </a:lnTo>
                  <a:lnTo>
                    <a:pt x="6072" y="7516"/>
                  </a:lnTo>
                  <a:lnTo>
                    <a:pt x="6309" y="7377"/>
                  </a:lnTo>
                  <a:lnTo>
                    <a:pt x="6529" y="7211"/>
                  </a:lnTo>
                  <a:lnTo>
                    <a:pt x="6731" y="7019"/>
                  </a:lnTo>
                  <a:lnTo>
                    <a:pt x="6913" y="6803"/>
                  </a:lnTo>
                  <a:lnTo>
                    <a:pt x="7073" y="6563"/>
                  </a:lnTo>
                  <a:lnTo>
                    <a:pt x="7208" y="6302"/>
                  </a:lnTo>
                  <a:lnTo>
                    <a:pt x="7318" y="6020"/>
                  </a:lnTo>
                  <a:lnTo>
                    <a:pt x="7398" y="5718"/>
                  </a:lnTo>
                  <a:lnTo>
                    <a:pt x="7448" y="5399"/>
                  </a:lnTo>
                  <a:lnTo>
                    <a:pt x="7466" y="5063"/>
                  </a:lnTo>
                  <a:lnTo>
                    <a:pt x="7450" y="4817"/>
                  </a:lnTo>
                  <a:lnTo>
                    <a:pt x="7418" y="4813"/>
                  </a:lnTo>
                  <a:lnTo>
                    <a:pt x="7387" y="4804"/>
                  </a:lnTo>
                  <a:lnTo>
                    <a:pt x="7356" y="4791"/>
                  </a:lnTo>
                  <a:lnTo>
                    <a:pt x="7328" y="4775"/>
                  </a:lnTo>
                  <a:lnTo>
                    <a:pt x="7303" y="4755"/>
                  </a:lnTo>
                  <a:lnTo>
                    <a:pt x="7280" y="4731"/>
                  </a:lnTo>
                  <a:lnTo>
                    <a:pt x="7260" y="4705"/>
                  </a:lnTo>
                  <a:lnTo>
                    <a:pt x="7244" y="4677"/>
                  </a:lnTo>
                  <a:lnTo>
                    <a:pt x="7232" y="4646"/>
                  </a:lnTo>
                  <a:lnTo>
                    <a:pt x="7223" y="4615"/>
                  </a:lnTo>
                  <a:lnTo>
                    <a:pt x="7219" y="4582"/>
                  </a:lnTo>
                  <a:lnTo>
                    <a:pt x="7220" y="4549"/>
                  </a:lnTo>
                  <a:lnTo>
                    <a:pt x="7224" y="4517"/>
                  </a:lnTo>
                  <a:lnTo>
                    <a:pt x="7233" y="4486"/>
                  </a:lnTo>
                  <a:lnTo>
                    <a:pt x="7246" y="4455"/>
                  </a:lnTo>
                  <a:lnTo>
                    <a:pt x="7262" y="4427"/>
                  </a:lnTo>
                  <a:lnTo>
                    <a:pt x="7282" y="4402"/>
                  </a:lnTo>
                  <a:lnTo>
                    <a:pt x="7306" y="4379"/>
                  </a:lnTo>
                  <a:lnTo>
                    <a:pt x="7332" y="4359"/>
                  </a:lnTo>
                  <a:lnTo>
                    <a:pt x="7348" y="4350"/>
                  </a:lnTo>
                  <a:lnTo>
                    <a:pt x="7300" y="4217"/>
                  </a:lnTo>
                  <a:lnTo>
                    <a:pt x="7183" y="4002"/>
                  </a:lnTo>
                  <a:lnTo>
                    <a:pt x="7040" y="3815"/>
                  </a:lnTo>
                  <a:lnTo>
                    <a:pt x="6873" y="3653"/>
                  </a:lnTo>
                  <a:lnTo>
                    <a:pt x="6684" y="3513"/>
                  </a:lnTo>
                  <a:lnTo>
                    <a:pt x="6475" y="3395"/>
                  </a:lnTo>
                  <a:lnTo>
                    <a:pt x="6250" y="3297"/>
                  </a:lnTo>
                  <a:lnTo>
                    <a:pt x="6011" y="3219"/>
                  </a:lnTo>
                  <a:lnTo>
                    <a:pt x="5762" y="3161"/>
                  </a:lnTo>
                  <a:lnTo>
                    <a:pt x="5508" y="3121"/>
                  </a:lnTo>
                  <a:lnTo>
                    <a:pt x="5253" y="3098"/>
                  </a:lnTo>
                  <a:lnTo>
                    <a:pt x="5000" y="3090"/>
                  </a:lnTo>
                  <a:lnTo>
                    <a:pt x="4747" y="3098"/>
                  </a:lnTo>
                  <a:lnTo>
                    <a:pt x="4492" y="3121"/>
                  </a:lnTo>
                  <a:lnTo>
                    <a:pt x="4238" y="3161"/>
                  </a:lnTo>
                  <a:lnTo>
                    <a:pt x="3989" y="3219"/>
                  </a:lnTo>
                  <a:lnTo>
                    <a:pt x="3750" y="3297"/>
                  </a:lnTo>
                  <a:lnTo>
                    <a:pt x="3525" y="3395"/>
                  </a:lnTo>
                  <a:lnTo>
                    <a:pt x="3316" y="3513"/>
                  </a:lnTo>
                  <a:lnTo>
                    <a:pt x="3127" y="3653"/>
                  </a:lnTo>
                  <a:lnTo>
                    <a:pt x="2960" y="3815"/>
                  </a:lnTo>
                  <a:lnTo>
                    <a:pt x="2817" y="4002"/>
                  </a:lnTo>
                  <a:lnTo>
                    <a:pt x="2700" y="4217"/>
                  </a:lnTo>
                  <a:lnTo>
                    <a:pt x="2652" y="4350"/>
                  </a:lnTo>
                  <a:lnTo>
                    <a:pt x="2668" y="4359"/>
                  </a:lnTo>
                  <a:lnTo>
                    <a:pt x="2694" y="4379"/>
                  </a:lnTo>
                  <a:lnTo>
                    <a:pt x="2718" y="4402"/>
                  </a:lnTo>
                  <a:lnTo>
                    <a:pt x="2738" y="4427"/>
                  </a:lnTo>
                  <a:lnTo>
                    <a:pt x="2754" y="4455"/>
                  </a:lnTo>
                  <a:lnTo>
                    <a:pt x="2767" y="4486"/>
                  </a:lnTo>
                  <a:lnTo>
                    <a:pt x="2776" y="4517"/>
                  </a:lnTo>
                  <a:lnTo>
                    <a:pt x="2780" y="4549"/>
                  </a:lnTo>
                  <a:lnTo>
                    <a:pt x="2781" y="4582"/>
                  </a:lnTo>
                  <a:lnTo>
                    <a:pt x="2777" y="4615"/>
                  </a:lnTo>
                  <a:lnTo>
                    <a:pt x="2768" y="4646"/>
                  </a:lnTo>
                  <a:lnTo>
                    <a:pt x="2756" y="4677"/>
                  </a:lnTo>
                  <a:lnTo>
                    <a:pt x="2740" y="4705"/>
                  </a:lnTo>
                  <a:lnTo>
                    <a:pt x="2720" y="4731"/>
                  </a:lnTo>
                  <a:lnTo>
                    <a:pt x="2697" y="4755"/>
                  </a:lnTo>
                  <a:lnTo>
                    <a:pt x="2672" y="4775"/>
                  </a:lnTo>
                  <a:lnTo>
                    <a:pt x="2644" y="4791"/>
                  </a:lnTo>
                  <a:lnTo>
                    <a:pt x="2613" y="4804"/>
                  </a:lnTo>
                  <a:lnTo>
                    <a:pt x="2582" y="4813"/>
                  </a:lnTo>
                  <a:close/>
                  <a:moveTo>
                    <a:pt x="6435" y="2831"/>
                  </a:moveTo>
                  <a:lnTo>
                    <a:pt x="6433" y="2831"/>
                  </a:lnTo>
                  <a:lnTo>
                    <a:pt x="6438" y="2833"/>
                  </a:lnTo>
                  <a:lnTo>
                    <a:pt x="6472" y="2848"/>
                  </a:lnTo>
                  <a:lnTo>
                    <a:pt x="6513" y="2794"/>
                  </a:lnTo>
                  <a:lnTo>
                    <a:pt x="6519" y="2784"/>
                  </a:lnTo>
                  <a:lnTo>
                    <a:pt x="6494" y="2803"/>
                  </a:lnTo>
                  <a:lnTo>
                    <a:pt x="6466" y="2819"/>
                  </a:lnTo>
                  <a:lnTo>
                    <a:pt x="6435" y="2831"/>
                  </a:lnTo>
                  <a:close/>
                  <a:moveTo>
                    <a:pt x="3567" y="2831"/>
                  </a:moveTo>
                  <a:lnTo>
                    <a:pt x="3565" y="2831"/>
                  </a:lnTo>
                  <a:lnTo>
                    <a:pt x="3534" y="2819"/>
                  </a:lnTo>
                  <a:lnTo>
                    <a:pt x="3506" y="2803"/>
                  </a:lnTo>
                  <a:lnTo>
                    <a:pt x="3481" y="2784"/>
                  </a:lnTo>
                  <a:lnTo>
                    <a:pt x="3487" y="2794"/>
                  </a:lnTo>
                  <a:lnTo>
                    <a:pt x="3528" y="2848"/>
                  </a:lnTo>
                  <a:lnTo>
                    <a:pt x="3562" y="2833"/>
                  </a:lnTo>
                  <a:lnTo>
                    <a:pt x="3567" y="2831"/>
                  </a:lnTo>
                  <a:close/>
                  <a:moveTo>
                    <a:pt x="1915" y="5156"/>
                  </a:moveTo>
                  <a:lnTo>
                    <a:pt x="2042" y="5233"/>
                  </a:lnTo>
                  <a:lnTo>
                    <a:pt x="2034" y="5075"/>
                  </a:lnTo>
                  <a:lnTo>
                    <a:pt x="2034" y="5046"/>
                  </a:lnTo>
                  <a:lnTo>
                    <a:pt x="2056" y="4700"/>
                  </a:lnTo>
                  <a:lnTo>
                    <a:pt x="2042" y="4698"/>
                  </a:lnTo>
                  <a:lnTo>
                    <a:pt x="1906" y="4698"/>
                  </a:lnTo>
                  <a:lnTo>
                    <a:pt x="1811" y="4720"/>
                  </a:lnTo>
                  <a:lnTo>
                    <a:pt x="1754" y="4749"/>
                  </a:lnTo>
                  <a:lnTo>
                    <a:pt x="1724" y="4779"/>
                  </a:lnTo>
                  <a:lnTo>
                    <a:pt x="1709" y="4810"/>
                  </a:lnTo>
                  <a:lnTo>
                    <a:pt x="1704" y="4850"/>
                  </a:lnTo>
                  <a:lnTo>
                    <a:pt x="1714" y="4907"/>
                  </a:lnTo>
                  <a:lnTo>
                    <a:pt x="1748" y="4981"/>
                  </a:lnTo>
                  <a:lnTo>
                    <a:pt x="1813" y="5066"/>
                  </a:lnTo>
                  <a:lnTo>
                    <a:pt x="1915" y="5156"/>
                  </a:lnTo>
                  <a:close/>
                  <a:moveTo>
                    <a:pt x="6625" y="6448"/>
                  </a:moveTo>
                  <a:lnTo>
                    <a:pt x="6626" y="6456"/>
                  </a:lnTo>
                  <a:lnTo>
                    <a:pt x="6629" y="6493"/>
                  </a:lnTo>
                  <a:lnTo>
                    <a:pt x="6630" y="6502"/>
                  </a:lnTo>
                  <a:lnTo>
                    <a:pt x="6631" y="6539"/>
                  </a:lnTo>
                  <a:lnTo>
                    <a:pt x="6631" y="6547"/>
                  </a:lnTo>
                  <a:lnTo>
                    <a:pt x="6630" y="6584"/>
                  </a:lnTo>
                  <a:lnTo>
                    <a:pt x="6629" y="6593"/>
                  </a:lnTo>
                  <a:lnTo>
                    <a:pt x="6626" y="6630"/>
                  </a:lnTo>
                  <a:lnTo>
                    <a:pt x="6625" y="6638"/>
                  </a:lnTo>
                  <a:lnTo>
                    <a:pt x="6620" y="6675"/>
                  </a:lnTo>
                  <a:lnTo>
                    <a:pt x="6619" y="6683"/>
                  </a:lnTo>
                  <a:lnTo>
                    <a:pt x="6612" y="6719"/>
                  </a:lnTo>
                  <a:lnTo>
                    <a:pt x="6610" y="6727"/>
                  </a:lnTo>
                  <a:lnTo>
                    <a:pt x="6601" y="6764"/>
                  </a:lnTo>
                  <a:lnTo>
                    <a:pt x="6598" y="6771"/>
                  </a:lnTo>
                  <a:lnTo>
                    <a:pt x="6587" y="6807"/>
                  </a:lnTo>
                  <a:lnTo>
                    <a:pt x="6585" y="6815"/>
                  </a:lnTo>
                  <a:lnTo>
                    <a:pt x="6571" y="6851"/>
                  </a:lnTo>
                  <a:lnTo>
                    <a:pt x="6569" y="6858"/>
                  </a:lnTo>
                  <a:lnTo>
                    <a:pt x="6553" y="6893"/>
                  </a:lnTo>
                  <a:lnTo>
                    <a:pt x="6550" y="6900"/>
                  </a:lnTo>
                  <a:lnTo>
                    <a:pt x="6533" y="6935"/>
                  </a:lnTo>
                  <a:lnTo>
                    <a:pt x="6529" y="6942"/>
                  </a:lnTo>
                  <a:lnTo>
                    <a:pt x="6510" y="6976"/>
                  </a:lnTo>
                  <a:lnTo>
                    <a:pt x="6507" y="6983"/>
                  </a:lnTo>
                  <a:lnTo>
                    <a:pt x="6486" y="7017"/>
                  </a:lnTo>
                  <a:lnTo>
                    <a:pt x="6482" y="7023"/>
                  </a:lnTo>
                  <a:lnTo>
                    <a:pt x="6459" y="7056"/>
                  </a:lnTo>
                  <a:lnTo>
                    <a:pt x="6455" y="7062"/>
                  </a:lnTo>
                  <a:lnTo>
                    <a:pt x="6430" y="7095"/>
                  </a:lnTo>
                  <a:lnTo>
                    <a:pt x="6425" y="7100"/>
                  </a:lnTo>
                  <a:lnTo>
                    <a:pt x="6398" y="7133"/>
                  </a:lnTo>
                  <a:lnTo>
                    <a:pt x="6394" y="7138"/>
                  </a:lnTo>
                  <a:lnTo>
                    <a:pt x="6366" y="7169"/>
                  </a:lnTo>
                  <a:lnTo>
                    <a:pt x="6361" y="7174"/>
                  </a:lnTo>
                  <a:lnTo>
                    <a:pt x="6331" y="7205"/>
                  </a:lnTo>
                  <a:lnTo>
                    <a:pt x="6327" y="7209"/>
                  </a:lnTo>
                  <a:lnTo>
                    <a:pt x="6294" y="7239"/>
                  </a:lnTo>
                  <a:lnTo>
                    <a:pt x="6290" y="7243"/>
                  </a:lnTo>
                  <a:lnTo>
                    <a:pt x="6256" y="7272"/>
                  </a:lnTo>
                  <a:lnTo>
                    <a:pt x="6252" y="7276"/>
                  </a:lnTo>
                  <a:lnTo>
                    <a:pt x="6217" y="7304"/>
                  </a:lnTo>
                  <a:lnTo>
                    <a:pt x="6212" y="7308"/>
                  </a:lnTo>
                  <a:lnTo>
                    <a:pt x="6176" y="7335"/>
                  </a:lnTo>
                  <a:lnTo>
                    <a:pt x="6171" y="7338"/>
                  </a:lnTo>
                  <a:lnTo>
                    <a:pt x="6133" y="7365"/>
                  </a:lnTo>
                  <a:lnTo>
                    <a:pt x="6129" y="7368"/>
                  </a:lnTo>
                  <a:lnTo>
                    <a:pt x="6089" y="7393"/>
                  </a:lnTo>
                  <a:lnTo>
                    <a:pt x="6085" y="7396"/>
                  </a:lnTo>
                  <a:lnTo>
                    <a:pt x="6043" y="7420"/>
                  </a:lnTo>
                  <a:lnTo>
                    <a:pt x="6039" y="7423"/>
                  </a:lnTo>
                  <a:lnTo>
                    <a:pt x="5997" y="7446"/>
                  </a:lnTo>
                  <a:lnTo>
                    <a:pt x="5992" y="7449"/>
                  </a:lnTo>
                  <a:lnTo>
                    <a:pt x="5948" y="7471"/>
                  </a:lnTo>
                  <a:lnTo>
                    <a:pt x="5944" y="7473"/>
                  </a:lnTo>
                  <a:lnTo>
                    <a:pt x="5899" y="7494"/>
                  </a:lnTo>
                  <a:lnTo>
                    <a:pt x="5895" y="7496"/>
                  </a:lnTo>
                  <a:lnTo>
                    <a:pt x="5848" y="7517"/>
                  </a:lnTo>
                  <a:lnTo>
                    <a:pt x="5844" y="7518"/>
                  </a:lnTo>
                  <a:lnTo>
                    <a:pt x="5797" y="7537"/>
                  </a:lnTo>
                  <a:lnTo>
                    <a:pt x="5793" y="7539"/>
                  </a:lnTo>
                  <a:lnTo>
                    <a:pt x="5744" y="7557"/>
                  </a:lnTo>
                  <a:lnTo>
                    <a:pt x="5740" y="7558"/>
                  </a:lnTo>
                  <a:lnTo>
                    <a:pt x="5690" y="7575"/>
                  </a:lnTo>
                  <a:lnTo>
                    <a:pt x="5686" y="7576"/>
                  </a:lnTo>
                  <a:lnTo>
                    <a:pt x="5636" y="7592"/>
                  </a:lnTo>
                  <a:lnTo>
                    <a:pt x="5632" y="7593"/>
                  </a:lnTo>
                  <a:lnTo>
                    <a:pt x="5581" y="7607"/>
                  </a:lnTo>
                  <a:lnTo>
                    <a:pt x="5577" y="7608"/>
                  </a:lnTo>
                  <a:lnTo>
                    <a:pt x="5525" y="7621"/>
                  </a:lnTo>
                  <a:lnTo>
                    <a:pt x="5521" y="7622"/>
                  </a:lnTo>
                  <a:lnTo>
                    <a:pt x="5468" y="7633"/>
                  </a:lnTo>
                  <a:lnTo>
                    <a:pt x="5464" y="7634"/>
                  </a:lnTo>
                  <a:lnTo>
                    <a:pt x="5411" y="7644"/>
                  </a:lnTo>
                  <a:lnTo>
                    <a:pt x="5408" y="7645"/>
                  </a:lnTo>
                  <a:lnTo>
                    <a:pt x="5354" y="7653"/>
                  </a:lnTo>
                  <a:lnTo>
                    <a:pt x="5350" y="7654"/>
                  </a:lnTo>
                  <a:lnTo>
                    <a:pt x="5296" y="7662"/>
                  </a:lnTo>
                  <a:lnTo>
                    <a:pt x="5292" y="7662"/>
                  </a:lnTo>
                  <a:lnTo>
                    <a:pt x="5238" y="7668"/>
                  </a:lnTo>
                  <a:lnTo>
                    <a:pt x="5234" y="7668"/>
                  </a:lnTo>
                  <a:lnTo>
                    <a:pt x="5179" y="7673"/>
                  </a:lnTo>
                  <a:lnTo>
                    <a:pt x="5176" y="7674"/>
                  </a:lnTo>
                  <a:lnTo>
                    <a:pt x="5120" y="7677"/>
                  </a:lnTo>
                  <a:lnTo>
                    <a:pt x="5117" y="7677"/>
                  </a:lnTo>
                  <a:lnTo>
                    <a:pt x="5061" y="7679"/>
                  </a:lnTo>
                  <a:lnTo>
                    <a:pt x="5057" y="7679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43" y="7679"/>
                  </a:lnTo>
                  <a:lnTo>
                    <a:pt x="4939" y="7679"/>
                  </a:lnTo>
                  <a:lnTo>
                    <a:pt x="4883" y="7677"/>
                  </a:lnTo>
                  <a:lnTo>
                    <a:pt x="4880" y="7677"/>
                  </a:lnTo>
                  <a:lnTo>
                    <a:pt x="4824" y="7674"/>
                  </a:lnTo>
                  <a:lnTo>
                    <a:pt x="4821" y="7673"/>
                  </a:lnTo>
                  <a:lnTo>
                    <a:pt x="4766" y="7668"/>
                  </a:lnTo>
                  <a:lnTo>
                    <a:pt x="4762" y="7668"/>
                  </a:lnTo>
                  <a:lnTo>
                    <a:pt x="4708" y="7662"/>
                  </a:lnTo>
                  <a:lnTo>
                    <a:pt x="4704" y="7662"/>
                  </a:lnTo>
                  <a:lnTo>
                    <a:pt x="4650" y="7654"/>
                  </a:lnTo>
                  <a:lnTo>
                    <a:pt x="4646" y="7653"/>
                  </a:lnTo>
                  <a:lnTo>
                    <a:pt x="4592" y="7645"/>
                  </a:lnTo>
                  <a:lnTo>
                    <a:pt x="4589" y="7644"/>
                  </a:lnTo>
                  <a:lnTo>
                    <a:pt x="4536" y="7634"/>
                  </a:lnTo>
                  <a:lnTo>
                    <a:pt x="4532" y="7633"/>
                  </a:lnTo>
                  <a:lnTo>
                    <a:pt x="4479" y="7622"/>
                  </a:lnTo>
                  <a:lnTo>
                    <a:pt x="4475" y="7621"/>
                  </a:lnTo>
                  <a:lnTo>
                    <a:pt x="4423" y="7608"/>
                  </a:lnTo>
                  <a:lnTo>
                    <a:pt x="4419" y="7607"/>
                  </a:lnTo>
                  <a:lnTo>
                    <a:pt x="4368" y="7593"/>
                  </a:lnTo>
                  <a:lnTo>
                    <a:pt x="4364" y="7592"/>
                  </a:lnTo>
                  <a:lnTo>
                    <a:pt x="4314" y="7576"/>
                  </a:lnTo>
                  <a:lnTo>
                    <a:pt x="4310" y="7575"/>
                  </a:lnTo>
                  <a:lnTo>
                    <a:pt x="4260" y="7558"/>
                  </a:lnTo>
                  <a:lnTo>
                    <a:pt x="4256" y="7557"/>
                  </a:lnTo>
                  <a:lnTo>
                    <a:pt x="4207" y="7539"/>
                  </a:lnTo>
                  <a:lnTo>
                    <a:pt x="4203" y="7537"/>
                  </a:lnTo>
                  <a:lnTo>
                    <a:pt x="4156" y="7518"/>
                  </a:lnTo>
                  <a:lnTo>
                    <a:pt x="4152" y="7517"/>
                  </a:lnTo>
                  <a:lnTo>
                    <a:pt x="4105" y="7496"/>
                  </a:lnTo>
                  <a:lnTo>
                    <a:pt x="4101" y="7494"/>
                  </a:lnTo>
                  <a:lnTo>
                    <a:pt x="4056" y="7473"/>
                  </a:lnTo>
                  <a:lnTo>
                    <a:pt x="4052" y="7471"/>
                  </a:lnTo>
                  <a:lnTo>
                    <a:pt x="4008" y="7449"/>
                  </a:lnTo>
                  <a:lnTo>
                    <a:pt x="4003" y="7446"/>
                  </a:lnTo>
                  <a:lnTo>
                    <a:pt x="3961" y="7423"/>
                  </a:lnTo>
                  <a:lnTo>
                    <a:pt x="3957" y="7420"/>
                  </a:lnTo>
                  <a:lnTo>
                    <a:pt x="3915" y="7396"/>
                  </a:lnTo>
                  <a:lnTo>
                    <a:pt x="3911" y="7393"/>
                  </a:lnTo>
                  <a:lnTo>
                    <a:pt x="3871" y="7368"/>
                  </a:lnTo>
                  <a:lnTo>
                    <a:pt x="3867" y="7365"/>
                  </a:lnTo>
                  <a:lnTo>
                    <a:pt x="3829" y="7338"/>
                  </a:lnTo>
                  <a:lnTo>
                    <a:pt x="3824" y="7335"/>
                  </a:lnTo>
                  <a:lnTo>
                    <a:pt x="3788" y="7308"/>
                  </a:lnTo>
                  <a:lnTo>
                    <a:pt x="3783" y="7304"/>
                  </a:lnTo>
                  <a:lnTo>
                    <a:pt x="3748" y="7276"/>
                  </a:lnTo>
                  <a:lnTo>
                    <a:pt x="3744" y="7272"/>
                  </a:lnTo>
                  <a:lnTo>
                    <a:pt x="3710" y="7243"/>
                  </a:lnTo>
                  <a:lnTo>
                    <a:pt x="3706" y="7239"/>
                  </a:lnTo>
                  <a:lnTo>
                    <a:pt x="3673" y="7209"/>
                  </a:lnTo>
                  <a:lnTo>
                    <a:pt x="3669" y="7205"/>
                  </a:lnTo>
                  <a:lnTo>
                    <a:pt x="3639" y="7174"/>
                  </a:lnTo>
                  <a:lnTo>
                    <a:pt x="3634" y="7169"/>
                  </a:lnTo>
                  <a:lnTo>
                    <a:pt x="3606" y="7138"/>
                  </a:lnTo>
                  <a:lnTo>
                    <a:pt x="3602" y="7133"/>
                  </a:lnTo>
                  <a:lnTo>
                    <a:pt x="3575" y="7100"/>
                  </a:lnTo>
                  <a:lnTo>
                    <a:pt x="3570" y="7095"/>
                  </a:lnTo>
                  <a:lnTo>
                    <a:pt x="3545" y="7062"/>
                  </a:lnTo>
                  <a:lnTo>
                    <a:pt x="3541" y="7056"/>
                  </a:lnTo>
                  <a:lnTo>
                    <a:pt x="3518" y="7023"/>
                  </a:lnTo>
                  <a:lnTo>
                    <a:pt x="3514" y="7017"/>
                  </a:lnTo>
                  <a:lnTo>
                    <a:pt x="3493" y="6983"/>
                  </a:lnTo>
                  <a:lnTo>
                    <a:pt x="3490" y="6976"/>
                  </a:lnTo>
                  <a:lnTo>
                    <a:pt x="3471" y="6942"/>
                  </a:lnTo>
                  <a:lnTo>
                    <a:pt x="3467" y="6935"/>
                  </a:lnTo>
                  <a:lnTo>
                    <a:pt x="3450" y="6900"/>
                  </a:lnTo>
                  <a:lnTo>
                    <a:pt x="3447" y="6893"/>
                  </a:lnTo>
                  <a:lnTo>
                    <a:pt x="3431" y="6858"/>
                  </a:lnTo>
                  <a:lnTo>
                    <a:pt x="3429" y="6851"/>
                  </a:lnTo>
                  <a:lnTo>
                    <a:pt x="3415" y="6815"/>
                  </a:lnTo>
                  <a:lnTo>
                    <a:pt x="3413" y="6807"/>
                  </a:lnTo>
                  <a:lnTo>
                    <a:pt x="3402" y="6771"/>
                  </a:lnTo>
                  <a:lnTo>
                    <a:pt x="3399" y="6764"/>
                  </a:lnTo>
                  <a:lnTo>
                    <a:pt x="3390" y="6727"/>
                  </a:lnTo>
                  <a:lnTo>
                    <a:pt x="3388" y="6719"/>
                  </a:lnTo>
                  <a:lnTo>
                    <a:pt x="3381" y="6683"/>
                  </a:lnTo>
                  <a:lnTo>
                    <a:pt x="3380" y="6675"/>
                  </a:lnTo>
                  <a:lnTo>
                    <a:pt x="3375" y="6638"/>
                  </a:lnTo>
                  <a:lnTo>
                    <a:pt x="3374" y="6630"/>
                  </a:lnTo>
                  <a:lnTo>
                    <a:pt x="3371" y="6593"/>
                  </a:lnTo>
                  <a:lnTo>
                    <a:pt x="3370" y="6584"/>
                  </a:lnTo>
                  <a:lnTo>
                    <a:pt x="3369" y="6547"/>
                  </a:lnTo>
                  <a:lnTo>
                    <a:pt x="3369" y="6539"/>
                  </a:lnTo>
                  <a:lnTo>
                    <a:pt x="3370" y="6502"/>
                  </a:lnTo>
                  <a:lnTo>
                    <a:pt x="3371" y="6493"/>
                  </a:lnTo>
                  <a:lnTo>
                    <a:pt x="3374" y="6456"/>
                  </a:lnTo>
                  <a:lnTo>
                    <a:pt x="3375" y="6448"/>
                  </a:lnTo>
                  <a:lnTo>
                    <a:pt x="3380" y="6411"/>
                  </a:lnTo>
                  <a:lnTo>
                    <a:pt x="3381" y="6403"/>
                  </a:lnTo>
                  <a:lnTo>
                    <a:pt x="3388" y="6367"/>
                  </a:lnTo>
                  <a:lnTo>
                    <a:pt x="3390" y="6359"/>
                  </a:lnTo>
                  <a:lnTo>
                    <a:pt x="3399" y="6322"/>
                  </a:lnTo>
                  <a:lnTo>
                    <a:pt x="3402" y="6315"/>
                  </a:lnTo>
                  <a:lnTo>
                    <a:pt x="3413" y="6279"/>
                  </a:lnTo>
                  <a:lnTo>
                    <a:pt x="3415" y="6271"/>
                  </a:lnTo>
                  <a:lnTo>
                    <a:pt x="3429" y="6235"/>
                  </a:lnTo>
                  <a:lnTo>
                    <a:pt x="3431" y="6228"/>
                  </a:lnTo>
                  <a:lnTo>
                    <a:pt x="3447" y="6193"/>
                  </a:lnTo>
                  <a:lnTo>
                    <a:pt x="3450" y="6186"/>
                  </a:lnTo>
                  <a:lnTo>
                    <a:pt x="3467" y="6151"/>
                  </a:lnTo>
                  <a:lnTo>
                    <a:pt x="3471" y="6144"/>
                  </a:lnTo>
                  <a:lnTo>
                    <a:pt x="3490" y="6110"/>
                  </a:lnTo>
                  <a:lnTo>
                    <a:pt x="3493" y="6103"/>
                  </a:lnTo>
                  <a:lnTo>
                    <a:pt x="3514" y="6069"/>
                  </a:lnTo>
                  <a:lnTo>
                    <a:pt x="3518" y="6063"/>
                  </a:lnTo>
                  <a:lnTo>
                    <a:pt x="3541" y="6030"/>
                  </a:lnTo>
                  <a:lnTo>
                    <a:pt x="3545" y="6024"/>
                  </a:lnTo>
                  <a:lnTo>
                    <a:pt x="3570" y="5991"/>
                  </a:lnTo>
                  <a:lnTo>
                    <a:pt x="3575" y="5986"/>
                  </a:lnTo>
                  <a:lnTo>
                    <a:pt x="3602" y="5953"/>
                  </a:lnTo>
                  <a:lnTo>
                    <a:pt x="3606" y="5948"/>
                  </a:lnTo>
                  <a:lnTo>
                    <a:pt x="3634" y="5917"/>
                  </a:lnTo>
                  <a:lnTo>
                    <a:pt x="3639" y="5912"/>
                  </a:lnTo>
                  <a:lnTo>
                    <a:pt x="3669" y="5881"/>
                  </a:lnTo>
                  <a:lnTo>
                    <a:pt x="3673" y="5877"/>
                  </a:lnTo>
                  <a:lnTo>
                    <a:pt x="3706" y="5847"/>
                  </a:lnTo>
                  <a:lnTo>
                    <a:pt x="3710" y="5843"/>
                  </a:lnTo>
                  <a:lnTo>
                    <a:pt x="3744" y="5814"/>
                  </a:lnTo>
                  <a:lnTo>
                    <a:pt x="3748" y="5810"/>
                  </a:lnTo>
                  <a:lnTo>
                    <a:pt x="3783" y="5782"/>
                  </a:lnTo>
                  <a:lnTo>
                    <a:pt x="3788" y="5778"/>
                  </a:lnTo>
                  <a:lnTo>
                    <a:pt x="3824" y="5751"/>
                  </a:lnTo>
                  <a:lnTo>
                    <a:pt x="3829" y="5748"/>
                  </a:lnTo>
                  <a:lnTo>
                    <a:pt x="3867" y="5721"/>
                  </a:lnTo>
                  <a:lnTo>
                    <a:pt x="3871" y="5718"/>
                  </a:lnTo>
                  <a:lnTo>
                    <a:pt x="3911" y="5693"/>
                  </a:lnTo>
                  <a:lnTo>
                    <a:pt x="3915" y="5690"/>
                  </a:lnTo>
                  <a:lnTo>
                    <a:pt x="3957" y="5666"/>
                  </a:lnTo>
                  <a:lnTo>
                    <a:pt x="3961" y="5663"/>
                  </a:lnTo>
                  <a:lnTo>
                    <a:pt x="4003" y="5640"/>
                  </a:lnTo>
                  <a:lnTo>
                    <a:pt x="4008" y="5637"/>
                  </a:lnTo>
                  <a:lnTo>
                    <a:pt x="4052" y="5615"/>
                  </a:lnTo>
                  <a:lnTo>
                    <a:pt x="4056" y="5613"/>
                  </a:lnTo>
                  <a:lnTo>
                    <a:pt x="4101" y="5592"/>
                  </a:lnTo>
                  <a:lnTo>
                    <a:pt x="4105" y="5590"/>
                  </a:lnTo>
                  <a:lnTo>
                    <a:pt x="4152" y="5569"/>
                  </a:lnTo>
                  <a:lnTo>
                    <a:pt x="4156" y="5568"/>
                  </a:lnTo>
                  <a:lnTo>
                    <a:pt x="4203" y="5549"/>
                  </a:lnTo>
                  <a:lnTo>
                    <a:pt x="4207" y="5547"/>
                  </a:lnTo>
                  <a:lnTo>
                    <a:pt x="4256" y="5529"/>
                  </a:lnTo>
                  <a:lnTo>
                    <a:pt x="4260" y="5528"/>
                  </a:lnTo>
                  <a:lnTo>
                    <a:pt x="4310" y="5511"/>
                  </a:lnTo>
                  <a:lnTo>
                    <a:pt x="4314" y="5510"/>
                  </a:lnTo>
                  <a:lnTo>
                    <a:pt x="4364" y="5494"/>
                  </a:lnTo>
                  <a:lnTo>
                    <a:pt x="4368" y="5493"/>
                  </a:lnTo>
                  <a:lnTo>
                    <a:pt x="4419" y="5479"/>
                  </a:lnTo>
                  <a:lnTo>
                    <a:pt x="4423" y="5478"/>
                  </a:lnTo>
                  <a:lnTo>
                    <a:pt x="4475" y="5465"/>
                  </a:lnTo>
                  <a:lnTo>
                    <a:pt x="4479" y="5464"/>
                  </a:lnTo>
                  <a:lnTo>
                    <a:pt x="4531" y="5453"/>
                  </a:lnTo>
                  <a:lnTo>
                    <a:pt x="4535" y="5452"/>
                  </a:lnTo>
                  <a:lnTo>
                    <a:pt x="4588" y="5442"/>
                  </a:lnTo>
                  <a:lnTo>
                    <a:pt x="4592" y="5441"/>
                  </a:lnTo>
                  <a:lnTo>
                    <a:pt x="4646" y="5432"/>
                  </a:lnTo>
                  <a:lnTo>
                    <a:pt x="4650" y="5431"/>
                  </a:lnTo>
                  <a:lnTo>
                    <a:pt x="4704" y="5424"/>
                  </a:lnTo>
                  <a:lnTo>
                    <a:pt x="4707" y="5423"/>
                  </a:lnTo>
                  <a:lnTo>
                    <a:pt x="4762" y="5417"/>
                  </a:lnTo>
                  <a:lnTo>
                    <a:pt x="4766" y="5417"/>
                  </a:lnTo>
                  <a:lnTo>
                    <a:pt x="4821" y="5412"/>
                  </a:lnTo>
                  <a:lnTo>
                    <a:pt x="4824" y="5412"/>
                  </a:lnTo>
                  <a:lnTo>
                    <a:pt x="4879" y="5408"/>
                  </a:lnTo>
                  <a:lnTo>
                    <a:pt x="4883" y="5408"/>
                  </a:lnTo>
                  <a:lnTo>
                    <a:pt x="4939" y="5406"/>
                  </a:lnTo>
                  <a:lnTo>
                    <a:pt x="4942" y="5406"/>
                  </a:lnTo>
                  <a:lnTo>
                    <a:pt x="4998" y="5405"/>
                  </a:lnTo>
                  <a:lnTo>
                    <a:pt x="5002" y="5405"/>
                  </a:lnTo>
                  <a:lnTo>
                    <a:pt x="5058" y="5406"/>
                  </a:lnTo>
                  <a:lnTo>
                    <a:pt x="5061" y="5406"/>
                  </a:lnTo>
                  <a:lnTo>
                    <a:pt x="5117" y="5408"/>
                  </a:lnTo>
                  <a:lnTo>
                    <a:pt x="5121" y="5408"/>
                  </a:lnTo>
                  <a:lnTo>
                    <a:pt x="5176" y="5412"/>
                  </a:lnTo>
                  <a:lnTo>
                    <a:pt x="5179" y="5412"/>
                  </a:lnTo>
                  <a:lnTo>
                    <a:pt x="5234" y="5417"/>
                  </a:lnTo>
                  <a:lnTo>
                    <a:pt x="5238" y="5417"/>
                  </a:lnTo>
                  <a:lnTo>
                    <a:pt x="5293" y="5423"/>
                  </a:lnTo>
                  <a:lnTo>
                    <a:pt x="5296" y="5424"/>
                  </a:lnTo>
                  <a:lnTo>
                    <a:pt x="5350" y="5431"/>
                  </a:lnTo>
                  <a:lnTo>
                    <a:pt x="5354" y="5432"/>
                  </a:lnTo>
                  <a:lnTo>
                    <a:pt x="5408" y="5441"/>
                  </a:lnTo>
                  <a:lnTo>
                    <a:pt x="5412" y="5442"/>
                  </a:lnTo>
                  <a:lnTo>
                    <a:pt x="5465" y="5452"/>
                  </a:lnTo>
                  <a:lnTo>
                    <a:pt x="5469" y="5453"/>
                  </a:lnTo>
                  <a:lnTo>
                    <a:pt x="5521" y="5464"/>
                  </a:lnTo>
                  <a:lnTo>
                    <a:pt x="5525" y="5465"/>
                  </a:lnTo>
                  <a:lnTo>
                    <a:pt x="5577" y="5478"/>
                  </a:lnTo>
                  <a:lnTo>
                    <a:pt x="5581" y="5479"/>
                  </a:lnTo>
                  <a:lnTo>
                    <a:pt x="5632" y="5493"/>
                  </a:lnTo>
                  <a:lnTo>
                    <a:pt x="5636" y="5494"/>
                  </a:lnTo>
                  <a:lnTo>
                    <a:pt x="5686" y="5510"/>
                  </a:lnTo>
                  <a:lnTo>
                    <a:pt x="5690" y="5511"/>
                  </a:lnTo>
                  <a:lnTo>
                    <a:pt x="5740" y="5528"/>
                  </a:lnTo>
                  <a:lnTo>
                    <a:pt x="5744" y="5529"/>
                  </a:lnTo>
                  <a:lnTo>
                    <a:pt x="5793" y="5547"/>
                  </a:lnTo>
                  <a:lnTo>
                    <a:pt x="5797" y="5549"/>
                  </a:lnTo>
                  <a:lnTo>
                    <a:pt x="5844" y="5568"/>
                  </a:lnTo>
                  <a:lnTo>
                    <a:pt x="5848" y="5569"/>
                  </a:lnTo>
                  <a:lnTo>
                    <a:pt x="5895" y="5590"/>
                  </a:lnTo>
                  <a:lnTo>
                    <a:pt x="5899" y="5592"/>
                  </a:lnTo>
                  <a:lnTo>
                    <a:pt x="5944" y="5613"/>
                  </a:lnTo>
                  <a:lnTo>
                    <a:pt x="5948" y="5615"/>
                  </a:lnTo>
                  <a:lnTo>
                    <a:pt x="5992" y="5637"/>
                  </a:lnTo>
                  <a:lnTo>
                    <a:pt x="5997" y="5640"/>
                  </a:lnTo>
                  <a:lnTo>
                    <a:pt x="6039" y="5663"/>
                  </a:lnTo>
                  <a:lnTo>
                    <a:pt x="6043" y="5666"/>
                  </a:lnTo>
                  <a:lnTo>
                    <a:pt x="6085" y="5690"/>
                  </a:lnTo>
                  <a:lnTo>
                    <a:pt x="6089" y="5693"/>
                  </a:lnTo>
                  <a:lnTo>
                    <a:pt x="6129" y="5718"/>
                  </a:lnTo>
                  <a:lnTo>
                    <a:pt x="6133" y="5721"/>
                  </a:lnTo>
                  <a:lnTo>
                    <a:pt x="6171" y="5748"/>
                  </a:lnTo>
                  <a:lnTo>
                    <a:pt x="6176" y="5751"/>
                  </a:lnTo>
                  <a:lnTo>
                    <a:pt x="6212" y="5778"/>
                  </a:lnTo>
                  <a:lnTo>
                    <a:pt x="6217" y="5782"/>
                  </a:lnTo>
                  <a:lnTo>
                    <a:pt x="6252" y="5810"/>
                  </a:lnTo>
                  <a:lnTo>
                    <a:pt x="6256" y="5814"/>
                  </a:lnTo>
                  <a:lnTo>
                    <a:pt x="6290" y="5843"/>
                  </a:lnTo>
                  <a:lnTo>
                    <a:pt x="6294" y="5847"/>
                  </a:lnTo>
                  <a:lnTo>
                    <a:pt x="6327" y="5877"/>
                  </a:lnTo>
                  <a:lnTo>
                    <a:pt x="6331" y="5881"/>
                  </a:lnTo>
                  <a:lnTo>
                    <a:pt x="6361" y="5912"/>
                  </a:lnTo>
                  <a:lnTo>
                    <a:pt x="6366" y="5917"/>
                  </a:lnTo>
                  <a:lnTo>
                    <a:pt x="6394" y="5948"/>
                  </a:lnTo>
                  <a:lnTo>
                    <a:pt x="6398" y="5953"/>
                  </a:lnTo>
                  <a:lnTo>
                    <a:pt x="6425" y="5986"/>
                  </a:lnTo>
                  <a:lnTo>
                    <a:pt x="6430" y="5991"/>
                  </a:lnTo>
                  <a:lnTo>
                    <a:pt x="6455" y="6024"/>
                  </a:lnTo>
                  <a:lnTo>
                    <a:pt x="6459" y="6030"/>
                  </a:lnTo>
                  <a:lnTo>
                    <a:pt x="6482" y="6063"/>
                  </a:lnTo>
                  <a:lnTo>
                    <a:pt x="6486" y="6069"/>
                  </a:lnTo>
                  <a:lnTo>
                    <a:pt x="6507" y="6103"/>
                  </a:lnTo>
                  <a:lnTo>
                    <a:pt x="6510" y="6110"/>
                  </a:lnTo>
                  <a:lnTo>
                    <a:pt x="6529" y="6144"/>
                  </a:lnTo>
                  <a:lnTo>
                    <a:pt x="6533" y="6151"/>
                  </a:lnTo>
                  <a:lnTo>
                    <a:pt x="6550" y="6186"/>
                  </a:lnTo>
                  <a:lnTo>
                    <a:pt x="6553" y="6193"/>
                  </a:lnTo>
                  <a:lnTo>
                    <a:pt x="6569" y="6228"/>
                  </a:lnTo>
                  <a:lnTo>
                    <a:pt x="6571" y="6235"/>
                  </a:lnTo>
                  <a:lnTo>
                    <a:pt x="6585" y="6271"/>
                  </a:lnTo>
                  <a:lnTo>
                    <a:pt x="6587" y="6279"/>
                  </a:lnTo>
                  <a:lnTo>
                    <a:pt x="6598" y="6315"/>
                  </a:lnTo>
                  <a:lnTo>
                    <a:pt x="6601" y="6322"/>
                  </a:lnTo>
                  <a:lnTo>
                    <a:pt x="6610" y="6359"/>
                  </a:lnTo>
                  <a:lnTo>
                    <a:pt x="6612" y="6367"/>
                  </a:lnTo>
                  <a:lnTo>
                    <a:pt x="6619" y="6403"/>
                  </a:lnTo>
                  <a:lnTo>
                    <a:pt x="6620" y="6411"/>
                  </a:lnTo>
                  <a:lnTo>
                    <a:pt x="6625" y="6448"/>
                  </a:lnTo>
                  <a:close/>
                  <a:moveTo>
                    <a:pt x="6318" y="6657"/>
                  </a:moveTo>
                  <a:lnTo>
                    <a:pt x="6324" y="6629"/>
                  </a:lnTo>
                  <a:lnTo>
                    <a:pt x="6328" y="6600"/>
                  </a:lnTo>
                  <a:lnTo>
                    <a:pt x="6330" y="6572"/>
                  </a:lnTo>
                  <a:lnTo>
                    <a:pt x="6331" y="6543"/>
                  </a:lnTo>
                  <a:lnTo>
                    <a:pt x="6330" y="6514"/>
                  </a:lnTo>
                  <a:lnTo>
                    <a:pt x="6328" y="6486"/>
                  </a:lnTo>
                  <a:lnTo>
                    <a:pt x="6324" y="6457"/>
                  </a:lnTo>
                  <a:lnTo>
                    <a:pt x="6318" y="6429"/>
                  </a:lnTo>
                  <a:lnTo>
                    <a:pt x="6311" y="6400"/>
                  </a:lnTo>
                  <a:lnTo>
                    <a:pt x="6302" y="6372"/>
                  </a:lnTo>
                  <a:lnTo>
                    <a:pt x="6291" y="6343"/>
                  </a:lnTo>
                  <a:lnTo>
                    <a:pt x="6279" y="6315"/>
                  </a:lnTo>
                  <a:lnTo>
                    <a:pt x="6265" y="6286"/>
                  </a:lnTo>
                  <a:lnTo>
                    <a:pt x="6250" y="6258"/>
                  </a:lnTo>
                  <a:lnTo>
                    <a:pt x="6232" y="6230"/>
                  </a:lnTo>
                  <a:lnTo>
                    <a:pt x="6213" y="6202"/>
                  </a:lnTo>
                  <a:lnTo>
                    <a:pt x="6192" y="6175"/>
                  </a:lnTo>
                  <a:lnTo>
                    <a:pt x="6170" y="6147"/>
                  </a:lnTo>
                  <a:lnTo>
                    <a:pt x="6145" y="6120"/>
                  </a:lnTo>
                  <a:lnTo>
                    <a:pt x="6119" y="6094"/>
                  </a:lnTo>
                  <a:lnTo>
                    <a:pt x="6091" y="6067"/>
                  </a:lnTo>
                  <a:lnTo>
                    <a:pt x="6062" y="6042"/>
                  </a:lnTo>
                  <a:lnTo>
                    <a:pt x="6031" y="6017"/>
                  </a:lnTo>
                  <a:lnTo>
                    <a:pt x="5998" y="5993"/>
                  </a:lnTo>
                  <a:lnTo>
                    <a:pt x="5964" y="5969"/>
                  </a:lnTo>
                  <a:lnTo>
                    <a:pt x="5929" y="5947"/>
                  </a:lnTo>
                  <a:lnTo>
                    <a:pt x="5892" y="5925"/>
                  </a:lnTo>
                  <a:lnTo>
                    <a:pt x="5854" y="5903"/>
                  </a:lnTo>
                  <a:lnTo>
                    <a:pt x="5814" y="5883"/>
                  </a:lnTo>
                  <a:lnTo>
                    <a:pt x="5773" y="5864"/>
                  </a:lnTo>
                  <a:lnTo>
                    <a:pt x="5731" y="5845"/>
                  </a:lnTo>
                  <a:lnTo>
                    <a:pt x="5687" y="5828"/>
                  </a:lnTo>
                  <a:lnTo>
                    <a:pt x="5642" y="5811"/>
                  </a:lnTo>
                  <a:lnTo>
                    <a:pt x="5597" y="5796"/>
                  </a:lnTo>
                  <a:lnTo>
                    <a:pt x="5550" y="5782"/>
                  </a:lnTo>
                  <a:lnTo>
                    <a:pt x="5503" y="5769"/>
                  </a:lnTo>
                  <a:lnTo>
                    <a:pt x="5455" y="5757"/>
                  </a:lnTo>
                  <a:lnTo>
                    <a:pt x="5406" y="5746"/>
                  </a:lnTo>
                  <a:lnTo>
                    <a:pt x="5357" y="5737"/>
                  </a:lnTo>
                  <a:lnTo>
                    <a:pt x="5307" y="5728"/>
                  </a:lnTo>
                  <a:lnTo>
                    <a:pt x="5257" y="5721"/>
                  </a:lnTo>
                  <a:lnTo>
                    <a:pt x="5206" y="5715"/>
                  </a:lnTo>
                  <a:lnTo>
                    <a:pt x="5155" y="5711"/>
                  </a:lnTo>
                  <a:lnTo>
                    <a:pt x="5103" y="5708"/>
                  </a:lnTo>
                  <a:lnTo>
                    <a:pt x="5052" y="5706"/>
                  </a:lnTo>
                  <a:lnTo>
                    <a:pt x="5000" y="5705"/>
                  </a:lnTo>
                  <a:lnTo>
                    <a:pt x="4948" y="5706"/>
                  </a:lnTo>
                  <a:lnTo>
                    <a:pt x="4897" y="5708"/>
                  </a:lnTo>
                  <a:lnTo>
                    <a:pt x="4845" y="5711"/>
                  </a:lnTo>
                  <a:lnTo>
                    <a:pt x="4794" y="5715"/>
                  </a:lnTo>
                  <a:lnTo>
                    <a:pt x="4743" y="5721"/>
                  </a:lnTo>
                  <a:lnTo>
                    <a:pt x="4693" y="5728"/>
                  </a:lnTo>
                  <a:lnTo>
                    <a:pt x="4643" y="5737"/>
                  </a:lnTo>
                  <a:lnTo>
                    <a:pt x="4594" y="5746"/>
                  </a:lnTo>
                  <a:lnTo>
                    <a:pt x="4545" y="5757"/>
                  </a:lnTo>
                  <a:lnTo>
                    <a:pt x="4497" y="5769"/>
                  </a:lnTo>
                  <a:lnTo>
                    <a:pt x="4450" y="5782"/>
                  </a:lnTo>
                  <a:lnTo>
                    <a:pt x="4403" y="5796"/>
                  </a:lnTo>
                  <a:lnTo>
                    <a:pt x="4358" y="5811"/>
                  </a:lnTo>
                  <a:lnTo>
                    <a:pt x="4313" y="5828"/>
                  </a:lnTo>
                  <a:lnTo>
                    <a:pt x="4269" y="5845"/>
                  </a:lnTo>
                  <a:lnTo>
                    <a:pt x="4227" y="5864"/>
                  </a:lnTo>
                  <a:lnTo>
                    <a:pt x="4186" y="5883"/>
                  </a:lnTo>
                  <a:lnTo>
                    <a:pt x="4146" y="5903"/>
                  </a:lnTo>
                  <a:lnTo>
                    <a:pt x="4108" y="5925"/>
                  </a:lnTo>
                  <a:lnTo>
                    <a:pt x="4071" y="5947"/>
                  </a:lnTo>
                  <a:lnTo>
                    <a:pt x="4036" y="5969"/>
                  </a:lnTo>
                  <a:lnTo>
                    <a:pt x="4002" y="5993"/>
                  </a:lnTo>
                  <a:lnTo>
                    <a:pt x="3969" y="6017"/>
                  </a:lnTo>
                  <a:lnTo>
                    <a:pt x="3938" y="6042"/>
                  </a:lnTo>
                  <a:lnTo>
                    <a:pt x="3909" y="6067"/>
                  </a:lnTo>
                  <a:lnTo>
                    <a:pt x="3881" y="6094"/>
                  </a:lnTo>
                  <a:lnTo>
                    <a:pt x="3855" y="6120"/>
                  </a:lnTo>
                  <a:lnTo>
                    <a:pt x="3830" y="6147"/>
                  </a:lnTo>
                  <a:lnTo>
                    <a:pt x="3808" y="6175"/>
                  </a:lnTo>
                  <a:lnTo>
                    <a:pt x="3787" y="6202"/>
                  </a:lnTo>
                  <a:lnTo>
                    <a:pt x="3768" y="6230"/>
                  </a:lnTo>
                  <a:lnTo>
                    <a:pt x="3750" y="6258"/>
                  </a:lnTo>
                  <a:lnTo>
                    <a:pt x="3735" y="6286"/>
                  </a:lnTo>
                  <a:lnTo>
                    <a:pt x="3721" y="6315"/>
                  </a:lnTo>
                  <a:lnTo>
                    <a:pt x="3709" y="6343"/>
                  </a:lnTo>
                  <a:lnTo>
                    <a:pt x="3698" y="6372"/>
                  </a:lnTo>
                  <a:lnTo>
                    <a:pt x="3689" y="6400"/>
                  </a:lnTo>
                  <a:lnTo>
                    <a:pt x="3682" y="6429"/>
                  </a:lnTo>
                  <a:lnTo>
                    <a:pt x="3676" y="6457"/>
                  </a:lnTo>
                  <a:lnTo>
                    <a:pt x="3672" y="6486"/>
                  </a:lnTo>
                  <a:lnTo>
                    <a:pt x="3670" y="6514"/>
                  </a:lnTo>
                  <a:lnTo>
                    <a:pt x="3669" y="6543"/>
                  </a:lnTo>
                  <a:lnTo>
                    <a:pt x="3670" y="6572"/>
                  </a:lnTo>
                  <a:lnTo>
                    <a:pt x="3672" y="6600"/>
                  </a:lnTo>
                  <a:lnTo>
                    <a:pt x="3676" y="6629"/>
                  </a:lnTo>
                  <a:lnTo>
                    <a:pt x="3682" y="6657"/>
                  </a:lnTo>
                  <a:lnTo>
                    <a:pt x="3689" y="6686"/>
                  </a:lnTo>
                  <a:lnTo>
                    <a:pt x="3698" y="6714"/>
                  </a:lnTo>
                  <a:lnTo>
                    <a:pt x="3709" y="6743"/>
                  </a:lnTo>
                  <a:lnTo>
                    <a:pt x="3721" y="6771"/>
                  </a:lnTo>
                  <a:lnTo>
                    <a:pt x="3735" y="6800"/>
                  </a:lnTo>
                  <a:lnTo>
                    <a:pt x="3750" y="6828"/>
                  </a:lnTo>
                  <a:lnTo>
                    <a:pt x="3768" y="6856"/>
                  </a:lnTo>
                  <a:lnTo>
                    <a:pt x="3787" y="6884"/>
                  </a:lnTo>
                  <a:lnTo>
                    <a:pt x="3808" y="6911"/>
                  </a:lnTo>
                  <a:lnTo>
                    <a:pt x="3830" y="6939"/>
                  </a:lnTo>
                  <a:lnTo>
                    <a:pt x="3855" y="6966"/>
                  </a:lnTo>
                  <a:lnTo>
                    <a:pt x="3881" y="6992"/>
                  </a:lnTo>
                  <a:lnTo>
                    <a:pt x="3909" y="7019"/>
                  </a:lnTo>
                  <a:lnTo>
                    <a:pt x="3938" y="7044"/>
                  </a:lnTo>
                  <a:lnTo>
                    <a:pt x="3969" y="7069"/>
                  </a:lnTo>
                  <a:lnTo>
                    <a:pt x="4002" y="7093"/>
                  </a:lnTo>
                  <a:lnTo>
                    <a:pt x="4036" y="7117"/>
                  </a:lnTo>
                  <a:lnTo>
                    <a:pt x="4071" y="7139"/>
                  </a:lnTo>
                  <a:lnTo>
                    <a:pt x="4108" y="7161"/>
                  </a:lnTo>
                  <a:lnTo>
                    <a:pt x="4146" y="7183"/>
                  </a:lnTo>
                  <a:lnTo>
                    <a:pt x="4186" y="7203"/>
                  </a:lnTo>
                  <a:lnTo>
                    <a:pt x="4227" y="7222"/>
                  </a:lnTo>
                  <a:lnTo>
                    <a:pt x="4269" y="7241"/>
                  </a:lnTo>
                  <a:lnTo>
                    <a:pt x="4313" y="7258"/>
                  </a:lnTo>
                  <a:lnTo>
                    <a:pt x="4358" y="7275"/>
                  </a:lnTo>
                  <a:lnTo>
                    <a:pt x="4403" y="7290"/>
                  </a:lnTo>
                  <a:lnTo>
                    <a:pt x="4450" y="7304"/>
                  </a:lnTo>
                  <a:lnTo>
                    <a:pt x="4497" y="7317"/>
                  </a:lnTo>
                  <a:lnTo>
                    <a:pt x="4545" y="7329"/>
                  </a:lnTo>
                  <a:lnTo>
                    <a:pt x="4594" y="7340"/>
                  </a:lnTo>
                  <a:lnTo>
                    <a:pt x="4643" y="7349"/>
                  </a:lnTo>
                  <a:lnTo>
                    <a:pt x="4693" y="7357"/>
                  </a:lnTo>
                  <a:lnTo>
                    <a:pt x="4743" y="7364"/>
                  </a:lnTo>
                  <a:lnTo>
                    <a:pt x="4794" y="7370"/>
                  </a:lnTo>
                  <a:lnTo>
                    <a:pt x="4845" y="7374"/>
                  </a:lnTo>
                  <a:lnTo>
                    <a:pt x="4896" y="7377"/>
                  </a:lnTo>
                  <a:lnTo>
                    <a:pt x="4948" y="7379"/>
                  </a:lnTo>
                  <a:lnTo>
                    <a:pt x="5000" y="7380"/>
                  </a:lnTo>
                  <a:lnTo>
                    <a:pt x="5052" y="7379"/>
                  </a:lnTo>
                  <a:lnTo>
                    <a:pt x="5104" y="7377"/>
                  </a:lnTo>
                  <a:lnTo>
                    <a:pt x="5155" y="7374"/>
                  </a:lnTo>
                  <a:lnTo>
                    <a:pt x="5206" y="7370"/>
                  </a:lnTo>
                  <a:lnTo>
                    <a:pt x="5257" y="7364"/>
                  </a:lnTo>
                  <a:lnTo>
                    <a:pt x="5307" y="7357"/>
                  </a:lnTo>
                  <a:lnTo>
                    <a:pt x="5357" y="7349"/>
                  </a:lnTo>
                  <a:lnTo>
                    <a:pt x="5406" y="7340"/>
                  </a:lnTo>
                  <a:lnTo>
                    <a:pt x="5455" y="7329"/>
                  </a:lnTo>
                  <a:lnTo>
                    <a:pt x="5503" y="7317"/>
                  </a:lnTo>
                  <a:lnTo>
                    <a:pt x="5550" y="7304"/>
                  </a:lnTo>
                  <a:lnTo>
                    <a:pt x="5597" y="7290"/>
                  </a:lnTo>
                  <a:lnTo>
                    <a:pt x="5642" y="7275"/>
                  </a:lnTo>
                  <a:lnTo>
                    <a:pt x="5687" y="7258"/>
                  </a:lnTo>
                  <a:lnTo>
                    <a:pt x="5731" y="7241"/>
                  </a:lnTo>
                  <a:lnTo>
                    <a:pt x="5773" y="7222"/>
                  </a:lnTo>
                  <a:lnTo>
                    <a:pt x="5814" y="7203"/>
                  </a:lnTo>
                  <a:lnTo>
                    <a:pt x="5854" y="7183"/>
                  </a:lnTo>
                  <a:lnTo>
                    <a:pt x="5892" y="7161"/>
                  </a:lnTo>
                  <a:lnTo>
                    <a:pt x="5929" y="7139"/>
                  </a:lnTo>
                  <a:lnTo>
                    <a:pt x="5964" y="7117"/>
                  </a:lnTo>
                  <a:lnTo>
                    <a:pt x="5998" y="7093"/>
                  </a:lnTo>
                  <a:lnTo>
                    <a:pt x="6031" y="7069"/>
                  </a:lnTo>
                  <a:lnTo>
                    <a:pt x="6062" y="7044"/>
                  </a:lnTo>
                  <a:lnTo>
                    <a:pt x="6091" y="7019"/>
                  </a:lnTo>
                  <a:lnTo>
                    <a:pt x="6119" y="6992"/>
                  </a:lnTo>
                  <a:lnTo>
                    <a:pt x="6145" y="6966"/>
                  </a:lnTo>
                  <a:lnTo>
                    <a:pt x="6170" y="6939"/>
                  </a:lnTo>
                  <a:lnTo>
                    <a:pt x="6192" y="6911"/>
                  </a:lnTo>
                  <a:lnTo>
                    <a:pt x="6213" y="6884"/>
                  </a:lnTo>
                  <a:lnTo>
                    <a:pt x="6232" y="6856"/>
                  </a:lnTo>
                  <a:lnTo>
                    <a:pt x="6250" y="6828"/>
                  </a:lnTo>
                  <a:lnTo>
                    <a:pt x="6265" y="6800"/>
                  </a:lnTo>
                  <a:lnTo>
                    <a:pt x="6279" y="6771"/>
                  </a:lnTo>
                  <a:lnTo>
                    <a:pt x="6291" y="6743"/>
                  </a:lnTo>
                  <a:lnTo>
                    <a:pt x="6302" y="6714"/>
                  </a:lnTo>
                  <a:lnTo>
                    <a:pt x="6311" y="6686"/>
                  </a:lnTo>
                  <a:lnTo>
                    <a:pt x="6318" y="6657"/>
                  </a:lnTo>
                  <a:close/>
                  <a:moveTo>
                    <a:pt x="6354" y="4760"/>
                  </a:moveTo>
                  <a:lnTo>
                    <a:pt x="6356" y="4773"/>
                  </a:lnTo>
                  <a:lnTo>
                    <a:pt x="6357" y="4787"/>
                  </a:lnTo>
                  <a:lnTo>
                    <a:pt x="6358" y="4801"/>
                  </a:lnTo>
                  <a:lnTo>
                    <a:pt x="6358" y="4815"/>
                  </a:lnTo>
                  <a:lnTo>
                    <a:pt x="6358" y="4829"/>
                  </a:lnTo>
                  <a:lnTo>
                    <a:pt x="6357" y="4843"/>
                  </a:lnTo>
                  <a:lnTo>
                    <a:pt x="6356" y="4857"/>
                  </a:lnTo>
                  <a:lnTo>
                    <a:pt x="6354" y="4870"/>
                  </a:lnTo>
                  <a:lnTo>
                    <a:pt x="6352" y="4884"/>
                  </a:lnTo>
                  <a:lnTo>
                    <a:pt x="6349" y="4897"/>
                  </a:lnTo>
                  <a:lnTo>
                    <a:pt x="6345" y="4911"/>
                  </a:lnTo>
                  <a:lnTo>
                    <a:pt x="6342" y="4924"/>
                  </a:lnTo>
                  <a:lnTo>
                    <a:pt x="6337" y="4937"/>
                  </a:lnTo>
                  <a:lnTo>
                    <a:pt x="6332" y="4950"/>
                  </a:lnTo>
                  <a:lnTo>
                    <a:pt x="6327" y="4963"/>
                  </a:lnTo>
                  <a:lnTo>
                    <a:pt x="6321" y="4976"/>
                  </a:lnTo>
                  <a:lnTo>
                    <a:pt x="6315" y="4988"/>
                  </a:lnTo>
                  <a:lnTo>
                    <a:pt x="6308" y="5000"/>
                  </a:lnTo>
                  <a:lnTo>
                    <a:pt x="6301" y="5012"/>
                  </a:lnTo>
                  <a:lnTo>
                    <a:pt x="6293" y="5023"/>
                  </a:lnTo>
                  <a:lnTo>
                    <a:pt x="6285" y="5035"/>
                  </a:lnTo>
                  <a:lnTo>
                    <a:pt x="6277" y="5046"/>
                  </a:lnTo>
                  <a:lnTo>
                    <a:pt x="6268" y="5056"/>
                  </a:lnTo>
                  <a:lnTo>
                    <a:pt x="6259" y="5067"/>
                  </a:lnTo>
                  <a:lnTo>
                    <a:pt x="6250" y="5077"/>
                  </a:lnTo>
                  <a:lnTo>
                    <a:pt x="6240" y="5086"/>
                  </a:lnTo>
                  <a:lnTo>
                    <a:pt x="6229" y="5096"/>
                  </a:lnTo>
                  <a:lnTo>
                    <a:pt x="6219" y="5104"/>
                  </a:lnTo>
                  <a:lnTo>
                    <a:pt x="6208" y="5113"/>
                  </a:lnTo>
                  <a:lnTo>
                    <a:pt x="6196" y="5121"/>
                  </a:lnTo>
                  <a:lnTo>
                    <a:pt x="6185" y="5129"/>
                  </a:lnTo>
                  <a:lnTo>
                    <a:pt x="6173" y="5136"/>
                  </a:lnTo>
                  <a:lnTo>
                    <a:pt x="6161" y="5143"/>
                  </a:lnTo>
                  <a:lnTo>
                    <a:pt x="6148" y="5149"/>
                  </a:lnTo>
                  <a:lnTo>
                    <a:pt x="6135" y="5154"/>
                  </a:lnTo>
                  <a:lnTo>
                    <a:pt x="6123" y="5160"/>
                  </a:lnTo>
                  <a:lnTo>
                    <a:pt x="6110" y="5164"/>
                  </a:lnTo>
                  <a:lnTo>
                    <a:pt x="6096" y="5169"/>
                  </a:lnTo>
                  <a:lnTo>
                    <a:pt x="6083" y="5172"/>
                  </a:lnTo>
                  <a:lnTo>
                    <a:pt x="6070" y="5176"/>
                  </a:lnTo>
                  <a:lnTo>
                    <a:pt x="6056" y="5179"/>
                  </a:lnTo>
                  <a:lnTo>
                    <a:pt x="6043" y="5181"/>
                  </a:lnTo>
                  <a:lnTo>
                    <a:pt x="6029" y="5183"/>
                  </a:lnTo>
                  <a:lnTo>
                    <a:pt x="6015" y="5184"/>
                  </a:lnTo>
                  <a:lnTo>
                    <a:pt x="6002" y="5185"/>
                  </a:lnTo>
                  <a:lnTo>
                    <a:pt x="5988" y="5185"/>
                  </a:lnTo>
                  <a:lnTo>
                    <a:pt x="5974" y="5185"/>
                  </a:lnTo>
                  <a:lnTo>
                    <a:pt x="5960" y="5184"/>
                  </a:lnTo>
                  <a:lnTo>
                    <a:pt x="5946" y="5183"/>
                  </a:lnTo>
                  <a:lnTo>
                    <a:pt x="5933" y="5181"/>
                  </a:lnTo>
                  <a:lnTo>
                    <a:pt x="5919" y="5179"/>
                  </a:lnTo>
                  <a:lnTo>
                    <a:pt x="5905" y="5176"/>
                  </a:lnTo>
                  <a:lnTo>
                    <a:pt x="5892" y="5172"/>
                  </a:lnTo>
                  <a:lnTo>
                    <a:pt x="5879" y="5169"/>
                  </a:lnTo>
                  <a:lnTo>
                    <a:pt x="5865" y="5164"/>
                  </a:lnTo>
                  <a:lnTo>
                    <a:pt x="5852" y="5160"/>
                  </a:lnTo>
                  <a:lnTo>
                    <a:pt x="5840" y="5154"/>
                  </a:lnTo>
                  <a:lnTo>
                    <a:pt x="5827" y="5149"/>
                  </a:lnTo>
                  <a:lnTo>
                    <a:pt x="5814" y="5143"/>
                  </a:lnTo>
                  <a:lnTo>
                    <a:pt x="5802" y="5136"/>
                  </a:lnTo>
                  <a:lnTo>
                    <a:pt x="5790" y="5129"/>
                  </a:lnTo>
                  <a:lnTo>
                    <a:pt x="5779" y="5121"/>
                  </a:lnTo>
                  <a:lnTo>
                    <a:pt x="5767" y="5113"/>
                  </a:lnTo>
                  <a:lnTo>
                    <a:pt x="5756" y="5104"/>
                  </a:lnTo>
                  <a:lnTo>
                    <a:pt x="5746" y="5096"/>
                  </a:lnTo>
                  <a:lnTo>
                    <a:pt x="5735" y="5086"/>
                  </a:lnTo>
                  <a:lnTo>
                    <a:pt x="5726" y="5077"/>
                  </a:lnTo>
                  <a:lnTo>
                    <a:pt x="5716" y="5067"/>
                  </a:lnTo>
                  <a:lnTo>
                    <a:pt x="5707" y="5056"/>
                  </a:lnTo>
                  <a:lnTo>
                    <a:pt x="5698" y="5046"/>
                  </a:lnTo>
                  <a:lnTo>
                    <a:pt x="5690" y="5035"/>
                  </a:lnTo>
                  <a:lnTo>
                    <a:pt x="5682" y="5023"/>
                  </a:lnTo>
                  <a:lnTo>
                    <a:pt x="5674" y="5012"/>
                  </a:lnTo>
                  <a:lnTo>
                    <a:pt x="5667" y="5000"/>
                  </a:lnTo>
                  <a:lnTo>
                    <a:pt x="5660" y="4988"/>
                  </a:lnTo>
                  <a:lnTo>
                    <a:pt x="5654" y="4976"/>
                  </a:lnTo>
                  <a:lnTo>
                    <a:pt x="5648" y="4963"/>
                  </a:lnTo>
                  <a:lnTo>
                    <a:pt x="5643" y="4950"/>
                  </a:lnTo>
                  <a:lnTo>
                    <a:pt x="5638" y="4937"/>
                  </a:lnTo>
                  <a:lnTo>
                    <a:pt x="5633" y="4924"/>
                  </a:lnTo>
                  <a:lnTo>
                    <a:pt x="5630" y="4911"/>
                  </a:lnTo>
                  <a:lnTo>
                    <a:pt x="5626" y="4897"/>
                  </a:lnTo>
                  <a:lnTo>
                    <a:pt x="5623" y="4884"/>
                  </a:lnTo>
                  <a:lnTo>
                    <a:pt x="5621" y="4870"/>
                  </a:lnTo>
                  <a:lnTo>
                    <a:pt x="5619" y="4857"/>
                  </a:lnTo>
                  <a:lnTo>
                    <a:pt x="5618" y="4843"/>
                  </a:lnTo>
                  <a:lnTo>
                    <a:pt x="5617" y="4829"/>
                  </a:lnTo>
                  <a:lnTo>
                    <a:pt x="5617" y="4815"/>
                  </a:lnTo>
                  <a:lnTo>
                    <a:pt x="5617" y="4801"/>
                  </a:lnTo>
                  <a:lnTo>
                    <a:pt x="5618" y="4787"/>
                  </a:lnTo>
                  <a:lnTo>
                    <a:pt x="5619" y="4773"/>
                  </a:lnTo>
                  <a:lnTo>
                    <a:pt x="5621" y="4760"/>
                  </a:lnTo>
                  <a:lnTo>
                    <a:pt x="5623" y="4746"/>
                  </a:lnTo>
                  <a:lnTo>
                    <a:pt x="5626" y="4733"/>
                  </a:lnTo>
                  <a:lnTo>
                    <a:pt x="5630" y="4719"/>
                  </a:lnTo>
                  <a:lnTo>
                    <a:pt x="5633" y="4706"/>
                  </a:lnTo>
                  <a:lnTo>
                    <a:pt x="5638" y="4693"/>
                  </a:lnTo>
                  <a:lnTo>
                    <a:pt x="5643" y="4680"/>
                  </a:lnTo>
                  <a:lnTo>
                    <a:pt x="5648" y="4667"/>
                  </a:lnTo>
                  <a:lnTo>
                    <a:pt x="5654" y="4654"/>
                  </a:lnTo>
                  <a:lnTo>
                    <a:pt x="5660" y="4642"/>
                  </a:lnTo>
                  <a:lnTo>
                    <a:pt x="5667" y="4630"/>
                  </a:lnTo>
                  <a:lnTo>
                    <a:pt x="5674" y="4618"/>
                  </a:lnTo>
                  <a:lnTo>
                    <a:pt x="5682" y="4606"/>
                  </a:lnTo>
                  <a:lnTo>
                    <a:pt x="5690" y="4595"/>
                  </a:lnTo>
                  <a:lnTo>
                    <a:pt x="5698" y="4584"/>
                  </a:lnTo>
                  <a:lnTo>
                    <a:pt x="5707" y="4573"/>
                  </a:lnTo>
                  <a:lnTo>
                    <a:pt x="5716" y="4563"/>
                  </a:lnTo>
                  <a:lnTo>
                    <a:pt x="5726" y="4553"/>
                  </a:lnTo>
                  <a:lnTo>
                    <a:pt x="5735" y="4543"/>
                  </a:lnTo>
                  <a:lnTo>
                    <a:pt x="5746" y="4534"/>
                  </a:lnTo>
                  <a:lnTo>
                    <a:pt x="5756" y="4525"/>
                  </a:lnTo>
                  <a:lnTo>
                    <a:pt x="5767" y="4517"/>
                  </a:lnTo>
                  <a:lnTo>
                    <a:pt x="5779" y="4509"/>
                  </a:lnTo>
                  <a:lnTo>
                    <a:pt x="5790" y="4501"/>
                  </a:lnTo>
                  <a:lnTo>
                    <a:pt x="5802" y="4494"/>
                  </a:lnTo>
                  <a:lnTo>
                    <a:pt x="5814" y="4487"/>
                  </a:lnTo>
                  <a:lnTo>
                    <a:pt x="5827" y="4481"/>
                  </a:lnTo>
                  <a:lnTo>
                    <a:pt x="5840" y="4476"/>
                  </a:lnTo>
                  <a:lnTo>
                    <a:pt x="5852" y="4470"/>
                  </a:lnTo>
                  <a:lnTo>
                    <a:pt x="5865" y="4466"/>
                  </a:lnTo>
                  <a:lnTo>
                    <a:pt x="5879" y="4461"/>
                  </a:lnTo>
                  <a:lnTo>
                    <a:pt x="5892" y="4458"/>
                  </a:lnTo>
                  <a:lnTo>
                    <a:pt x="5905" y="4454"/>
                  </a:lnTo>
                  <a:lnTo>
                    <a:pt x="5919" y="4451"/>
                  </a:lnTo>
                  <a:lnTo>
                    <a:pt x="5933" y="4449"/>
                  </a:lnTo>
                  <a:lnTo>
                    <a:pt x="5946" y="4447"/>
                  </a:lnTo>
                  <a:lnTo>
                    <a:pt x="5960" y="4446"/>
                  </a:lnTo>
                  <a:lnTo>
                    <a:pt x="5974" y="4445"/>
                  </a:lnTo>
                  <a:lnTo>
                    <a:pt x="5988" y="4445"/>
                  </a:lnTo>
                  <a:lnTo>
                    <a:pt x="6002" y="4445"/>
                  </a:lnTo>
                  <a:lnTo>
                    <a:pt x="6015" y="4446"/>
                  </a:lnTo>
                  <a:lnTo>
                    <a:pt x="6029" y="4447"/>
                  </a:lnTo>
                  <a:lnTo>
                    <a:pt x="6043" y="4449"/>
                  </a:lnTo>
                  <a:lnTo>
                    <a:pt x="6056" y="4451"/>
                  </a:lnTo>
                  <a:lnTo>
                    <a:pt x="6070" y="4454"/>
                  </a:lnTo>
                  <a:lnTo>
                    <a:pt x="6083" y="4458"/>
                  </a:lnTo>
                  <a:lnTo>
                    <a:pt x="6096" y="4461"/>
                  </a:lnTo>
                  <a:lnTo>
                    <a:pt x="6110" y="4466"/>
                  </a:lnTo>
                  <a:lnTo>
                    <a:pt x="6123" y="4470"/>
                  </a:lnTo>
                  <a:lnTo>
                    <a:pt x="6135" y="4476"/>
                  </a:lnTo>
                  <a:lnTo>
                    <a:pt x="6148" y="4481"/>
                  </a:lnTo>
                  <a:lnTo>
                    <a:pt x="6161" y="4487"/>
                  </a:lnTo>
                  <a:lnTo>
                    <a:pt x="6173" y="4494"/>
                  </a:lnTo>
                  <a:lnTo>
                    <a:pt x="6185" y="4501"/>
                  </a:lnTo>
                  <a:lnTo>
                    <a:pt x="6196" y="4509"/>
                  </a:lnTo>
                  <a:lnTo>
                    <a:pt x="6208" y="4517"/>
                  </a:lnTo>
                  <a:lnTo>
                    <a:pt x="6219" y="4525"/>
                  </a:lnTo>
                  <a:lnTo>
                    <a:pt x="6229" y="4534"/>
                  </a:lnTo>
                  <a:lnTo>
                    <a:pt x="6240" y="4543"/>
                  </a:lnTo>
                  <a:lnTo>
                    <a:pt x="6250" y="4553"/>
                  </a:lnTo>
                  <a:lnTo>
                    <a:pt x="6259" y="4563"/>
                  </a:lnTo>
                  <a:lnTo>
                    <a:pt x="6268" y="4573"/>
                  </a:lnTo>
                  <a:lnTo>
                    <a:pt x="6277" y="4584"/>
                  </a:lnTo>
                  <a:lnTo>
                    <a:pt x="6285" y="4595"/>
                  </a:lnTo>
                  <a:lnTo>
                    <a:pt x="6293" y="4606"/>
                  </a:lnTo>
                  <a:lnTo>
                    <a:pt x="6301" y="4618"/>
                  </a:lnTo>
                  <a:lnTo>
                    <a:pt x="6308" y="4630"/>
                  </a:lnTo>
                  <a:lnTo>
                    <a:pt x="6315" y="4642"/>
                  </a:lnTo>
                  <a:lnTo>
                    <a:pt x="6321" y="4654"/>
                  </a:lnTo>
                  <a:lnTo>
                    <a:pt x="6327" y="4667"/>
                  </a:lnTo>
                  <a:lnTo>
                    <a:pt x="6332" y="4680"/>
                  </a:lnTo>
                  <a:lnTo>
                    <a:pt x="6337" y="4693"/>
                  </a:lnTo>
                  <a:lnTo>
                    <a:pt x="6342" y="4706"/>
                  </a:lnTo>
                  <a:lnTo>
                    <a:pt x="6345" y="4719"/>
                  </a:lnTo>
                  <a:lnTo>
                    <a:pt x="6349" y="4733"/>
                  </a:lnTo>
                  <a:lnTo>
                    <a:pt x="6352" y="4746"/>
                  </a:lnTo>
                  <a:lnTo>
                    <a:pt x="6354" y="4760"/>
                  </a:lnTo>
                  <a:close/>
                  <a:moveTo>
                    <a:pt x="5689" y="6513"/>
                  </a:moveTo>
                  <a:lnTo>
                    <a:pt x="5690" y="6521"/>
                  </a:lnTo>
                  <a:lnTo>
                    <a:pt x="5690" y="6528"/>
                  </a:lnTo>
                  <a:lnTo>
                    <a:pt x="5691" y="6536"/>
                  </a:lnTo>
                  <a:lnTo>
                    <a:pt x="5691" y="6543"/>
                  </a:lnTo>
                  <a:lnTo>
                    <a:pt x="5691" y="6550"/>
                  </a:lnTo>
                  <a:lnTo>
                    <a:pt x="5690" y="6558"/>
                  </a:lnTo>
                  <a:lnTo>
                    <a:pt x="5690" y="6565"/>
                  </a:lnTo>
                  <a:lnTo>
                    <a:pt x="5689" y="6573"/>
                  </a:lnTo>
                  <a:lnTo>
                    <a:pt x="5688" y="6580"/>
                  </a:lnTo>
                  <a:lnTo>
                    <a:pt x="5686" y="6587"/>
                  </a:lnTo>
                  <a:lnTo>
                    <a:pt x="5684" y="6594"/>
                  </a:lnTo>
                  <a:lnTo>
                    <a:pt x="5682" y="6601"/>
                  </a:lnTo>
                  <a:lnTo>
                    <a:pt x="5680" y="6608"/>
                  </a:lnTo>
                  <a:lnTo>
                    <a:pt x="5678" y="6615"/>
                  </a:lnTo>
                  <a:lnTo>
                    <a:pt x="5675" y="6622"/>
                  </a:lnTo>
                  <a:lnTo>
                    <a:pt x="5672" y="6629"/>
                  </a:lnTo>
                  <a:lnTo>
                    <a:pt x="5669" y="6636"/>
                  </a:lnTo>
                  <a:lnTo>
                    <a:pt x="5665" y="6642"/>
                  </a:lnTo>
                  <a:lnTo>
                    <a:pt x="5661" y="6648"/>
                  </a:lnTo>
                  <a:lnTo>
                    <a:pt x="5657" y="6655"/>
                  </a:lnTo>
                  <a:lnTo>
                    <a:pt x="5653" y="6661"/>
                  </a:lnTo>
                  <a:lnTo>
                    <a:pt x="5648" y="6666"/>
                  </a:lnTo>
                  <a:lnTo>
                    <a:pt x="5643" y="6672"/>
                  </a:lnTo>
                  <a:lnTo>
                    <a:pt x="5639" y="6678"/>
                  </a:lnTo>
                  <a:lnTo>
                    <a:pt x="5634" y="6683"/>
                  </a:lnTo>
                  <a:lnTo>
                    <a:pt x="5628" y="6688"/>
                  </a:lnTo>
                  <a:lnTo>
                    <a:pt x="5623" y="6693"/>
                  </a:lnTo>
                  <a:lnTo>
                    <a:pt x="5617" y="6698"/>
                  </a:lnTo>
                  <a:lnTo>
                    <a:pt x="5611" y="6702"/>
                  </a:lnTo>
                  <a:lnTo>
                    <a:pt x="5605" y="6706"/>
                  </a:lnTo>
                  <a:lnTo>
                    <a:pt x="5599" y="6710"/>
                  </a:lnTo>
                  <a:lnTo>
                    <a:pt x="5593" y="6714"/>
                  </a:lnTo>
                  <a:lnTo>
                    <a:pt x="5586" y="6718"/>
                  </a:lnTo>
                  <a:lnTo>
                    <a:pt x="5580" y="6721"/>
                  </a:lnTo>
                  <a:lnTo>
                    <a:pt x="5573" y="6724"/>
                  </a:lnTo>
                  <a:lnTo>
                    <a:pt x="5566" y="6727"/>
                  </a:lnTo>
                  <a:lnTo>
                    <a:pt x="5559" y="6729"/>
                  </a:lnTo>
                  <a:lnTo>
                    <a:pt x="5552" y="6731"/>
                  </a:lnTo>
                  <a:lnTo>
                    <a:pt x="5545" y="6733"/>
                  </a:lnTo>
                  <a:lnTo>
                    <a:pt x="5537" y="6735"/>
                  </a:lnTo>
                  <a:lnTo>
                    <a:pt x="5530" y="6737"/>
                  </a:lnTo>
                  <a:lnTo>
                    <a:pt x="5523" y="6738"/>
                  </a:lnTo>
                  <a:lnTo>
                    <a:pt x="5516" y="6739"/>
                  </a:lnTo>
                  <a:lnTo>
                    <a:pt x="5509" y="6739"/>
                  </a:lnTo>
                  <a:lnTo>
                    <a:pt x="5501" y="6740"/>
                  </a:lnTo>
                  <a:lnTo>
                    <a:pt x="5494" y="6740"/>
                  </a:lnTo>
                  <a:lnTo>
                    <a:pt x="5487" y="6740"/>
                  </a:lnTo>
                  <a:lnTo>
                    <a:pt x="5479" y="6739"/>
                  </a:lnTo>
                  <a:lnTo>
                    <a:pt x="5472" y="6739"/>
                  </a:lnTo>
                  <a:lnTo>
                    <a:pt x="5464" y="6738"/>
                  </a:lnTo>
                  <a:lnTo>
                    <a:pt x="5457" y="6737"/>
                  </a:lnTo>
                  <a:lnTo>
                    <a:pt x="5450" y="6735"/>
                  </a:lnTo>
                  <a:lnTo>
                    <a:pt x="5443" y="6733"/>
                  </a:lnTo>
                  <a:lnTo>
                    <a:pt x="5436" y="6731"/>
                  </a:lnTo>
                  <a:lnTo>
                    <a:pt x="5429" y="6729"/>
                  </a:lnTo>
                  <a:lnTo>
                    <a:pt x="5422" y="6727"/>
                  </a:lnTo>
                  <a:lnTo>
                    <a:pt x="5415" y="6724"/>
                  </a:lnTo>
                  <a:lnTo>
                    <a:pt x="5408" y="6721"/>
                  </a:lnTo>
                  <a:lnTo>
                    <a:pt x="5401" y="6718"/>
                  </a:lnTo>
                  <a:lnTo>
                    <a:pt x="5395" y="6714"/>
                  </a:lnTo>
                  <a:lnTo>
                    <a:pt x="5389" y="6710"/>
                  </a:lnTo>
                  <a:lnTo>
                    <a:pt x="5382" y="6706"/>
                  </a:lnTo>
                  <a:lnTo>
                    <a:pt x="5376" y="6702"/>
                  </a:lnTo>
                  <a:lnTo>
                    <a:pt x="5371" y="6698"/>
                  </a:lnTo>
                  <a:lnTo>
                    <a:pt x="5365" y="6693"/>
                  </a:lnTo>
                  <a:lnTo>
                    <a:pt x="5359" y="6688"/>
                  </a:lnTo>
                  <a:lnTo>
                    <a:pt x="5354" y="6683"/>
                  </a:lnTo>
                  <a:lnTo>
                    <a:pt x="5349" y="6678"/>
                  </a:lnTo>
                  <a:lnTo>
                    <a:pt x="5344" y="6672"/>
                  </a:lnTo>
                  <a:lnTo>
                    <a:pt x="5339" y="6666"/>
                  </a:lnTo>
                  <a:lnTo>
                    <a:pt x="5335" y="6661"/>
                  </a:lnTo>
                  <a:lnTo>
                    <a:pt x="5331" y="6655"/>
                  </a:lnTo>
                  <a:lnTo>
                    <a:pt x="5327" y="6648"/>
                  </a:lnTo>
                  <a:lnTo>
                    <a:pt x="5323" y="6642"/>
                  </a:lnTo>
                  <a:lnTo>
                    <a:pt x="5319" y="6636"/>
                  </a:lnTo>
                  <a:lnTo>
                    <a:pt x="5316" y="6629"/>
                  </a:lnTo>
                  <a:lnTo>
                    <a:pt x="5313" y="6622"/>
                  </a:lnTo>
                  <a:lnTo>
                    <a:pt x="5310" y="6615"/>
                  </a:lnTo>
                  <a:lnTo>
                    <a:pt x="5307" y="6608"/>
                  </a:lnTo>
                  <a:lnTo>
                    <a:pt x="5305" y="6601"/>
                  </a:lnTo>
                  <a:lnTo>
                    <a:pt x="5303" y="6594"/>
                  </a:lnTo>
                  <a:lnTo>
                    <a:pt x="5301" y="6587"/>
                  </a:lnTo>
                  <a:lnTo>
                    <a:pt x="5299" y="6580"/>
                  </a:lnTo>
                  <a:lnTo>
                    <a:pt x="5298" y="6573"/>
                  </a:lnTo>
                  <a:lnTo>
                    <a:pt x="5297" y="6565"/>
                  </a:lnTo>
                  <a:lnTo>
                    <a:pt x="5297" y="6558"/>
                  </a:lnTo>
                  <a:lnTo>
                    <a:pt x="5296" y="6550"/>
                  </a:lnTo>
                  <a:lnTo>
                    <a:pt x="5296" y="6543"/>
                  </a:lnTo>
                  <a:lnTo>
                    <a:pt x="5296" y="6536"/>
                  </a:lnTo>
                  <a:lnTo>
                    <a:pt x="5297" y="6528"/>
                  </a:lnTo>
                  <a:lnTo>
                    <a:pt x="5297" y="6521"/>
                  </a:lnTo>
                  <a:lnTo>
                    <a:pt x="5298" y="6513"/>
                  </a:lnTo>
                  <a:lnTo>
                    <a:pt x="5299" y="6506"/>
                  </a:lnTo>
                  <a:lnTo>
                    <a:pt x="5301" y="6499"/>
                  </a:lnTo>
                  <a:lnTo>
                    <a:pt x="5303" y="6492"/>
                  </a:lnTo>
                  <a:lnTo>
                    <a:pt x="5305" y="6485"/>
                  </a:lnTo>
                  <a:lnTo>
                    <a:pt x="5307" y="6478"/>
                  </a:lnTo>
                  <a:lnTo>
                    <a:pt x="5310" y="6471"/>
                  </a:lnTo>
                  <a:lnTo>
                    <a:pt x="5313" y="6464"/>
                  </a:lnTo>
                  <a:lnTo>
                    <a:pt x="5316" y="6457"/>
                  </a:lnTo>
                  <a:lnTo>
                    <a:pt x="5319" y="6450"/>
                  </a:lnTo>
                  <a:lnTo>
                    <a:pt x="5323" y="6444"/>
                  </a:lnTo>
                  <a:lnTo>
                    <a:pt x="5327" y="6438"/>
                  </a:lnTo>
                  <a:lnTo>
                    <a:pt x="5331" y="6431"/>
                  </a:lnTo>
                  <a:lnTo>
                    <a:pt x="5335" y="6425"/>
                  </a:lnTo>
                  <a:lnTo>
                    <a:pt x="5339" y="6420"/>
                  </a:lnTo>
                  <a:lnTo>
                    <a:pt x="5344" y="6414"/>
                  </a:lnTo>
                  <a:lnTo>
                    <a:pt x="5349" y="6408"/>
                  </a:lnTo>
                  <a:lnTo>
                    <a:pt x="5354" y="6403"/>
                  </a:lnTo>
                  <a:lnTo>
                    <a:pt x="5359" y="6398"/>
                  </a:lnTo>
                  <a:lnTo>
                    <a:pt x="5365" y="6393"/>
                  </a:lnTo>
                  <a:lnTo>
                    <a:pt x="5371" y="6388"/>
                  </a:lnTo>
                  <a:lnTo>
                    <a:pt x="5376" y="6384"/>
                  </a:lnTo>
                  <a:lnTo>
                    <a:pt x="5382" y="6380"/>
                  </a:lnTo>
                  <a:lnTo>
                    <a:pt x="5389" y="6376"/>
                  </a:lnTo>
                  <a:lnTo>
                    <a:pt x="5395" y="6372"/>
                  </a:lnTo>
                  <a:lnTo>
                    <a:pt x="5401" y="6368"/>
                  </a:lnTo>
                  <a:lnTo>
                    <a:pt x="5408" y="6365"/>
                  </a:lnTo>
                  <a:lnTo>
                    <a:pt x="5415" y="6362"/>
                  </a:lnTo>
                  <a:lnTo>
                    <a:pt x="5422" y="6359"/>
                  </a:lnTo>
                  <a:lnTo>
                    <a:pt x="5429" y="6357"/>
                  </a:lnTo>
                  <a:lnTo>
                    <a:pt x="5436" y="6354"/>
                  </a:lnTo>
                  <a:lnTo>
                    <a:pt x="5443" y="6352"/>
                  </a:lnTo>
                  <a:lnTo>
                    <a:pt x="5450" y="6350"/>
                  </a:lnTo>
                  <a:lnTo>
                    <a:pt x="5457" y="6349"/>
                  </a:lnTo>
                  <a:lnTo>
                    <a:pt x="5464" y="6347"/>
                  </a:lnTo>
                  <a:lnTo>
                    <a:pt x="5472" y="6346"/>
                  </a:lnTo>
                  <a:lnTo>
                    <a:pt x="5479" y="6346"/>
                  </a:lnTo>
                  <a:lnTo>
                    <a:pt x="5487" y="6345"/>
                  </a:lnTo>
                  <a:lnTo>
                    <a:pt x="5494" y="6345"/>
                  </a:lnTo>
                  <a:lnTo>
                    <a:pt x="5501" y="6345"/>
                  </a:lnTo>
                  <a:lnTo>
                    <a:pt x="5509" y="6346"/>
                  </a:lnTo>
                  <a:lnTo>
                    <a:pt x="5516" y="6346"/>
                  </a:lnTo>
                  <a:lnTo>
                    <a:pt x="5523" y="6347"/>
                  </a:lnTo>
                  <a:lnTo>
                    <a:pt x="5530" y="6349"/>
                  </a:lnTo>
                  <a:lnTo>
                    <a:pt x="5537" y="6350"/>
                  </a:lnTo>
                  <a:lnTo>
                    <a:pt x="5544" y="6352"/>
                  </a:lnTo>
                  <a:lnTo>
                    <a:pt x="5552" y="6354"/>
                  </a:lnTo>
                  <a:lnTo>
                    <a:pt x="5559" y="6357"/>
                  </a:lnTo>
                  <a:lnTo>
                    <a:pt x="5565" y="6359"/>
                  </a:lnTo>
                  <a:lnTo>
                    <a:pt x="5572" y="6362"/>
                  </a:lnTo>
                  <a:lnTo>
                    <a:pt x="5579" y="6365"/>
                  </a:lnTo>
                  <a:lnTo>
                    <a:pt x="5586" y="6368"/>
                  </a:lnTo>
                  <a:lnTo>
                    <a:pt x="5592" y="6372"/>
                  </a:lnTo>
                  <a:lnTo>
                    <a:pt x="5599" y="6376"/>
                  </a:lnTo>
                  <a:lnTo>
                    <a:pt x="5605" y="6380"/>
                  </a:lnTo>
                  <a:lnTo>
                    <a:pt x="5611" y="6384"/>
                  </a:lnTo>
                  <a:lnTo>
                    <a:pt x="5617" y="6388"/>
                  </a:lnTo>
                  <a:lnTo>
                    <a:pt x="5623" y="6393"/>
                  </a:lnTo>
                  <a:lnTo>
                    <a:pt x="5628" y="6398"/>
                  </a:lnTo>
                  <a:lnTo>
                    <a:pt x="5633" y="6403"/>
                  </a:lnTo>
                  <a:lnTo>
                    <a:pt x="5638" y="6408"/>
                  </a:lnTo>
                  <a:lnTo>
                    <a:pt x="5643" y="6414"/>
                  </a:lnTo>
                  <a:lnTo>
                    <a:pt x="5648" y="6420"/>
                  </a:lnTo>
                  <a:lnTo>
                    <a:pt x="5653" y="6425"/>
                  </a:lnTo>
                  <a:lnTo>
                    <a:pt x="5657" y="6431"/>
                  </a:lnTo>
                  <a:lnTo>
                    <a:pt x="5661" y="6438"/>
                  </a:lnTo>
                  <a:lnTo>
                    <a:pt x="5665" y="6444"/>
                  </a:lnTo>
                  <a:lnTo>
                    <a:pt x="5669" y="6450"/>
                  </a:lnTo>
                  <a:lnTo>
                    <a:pt x="5672" y="6457"/>
                  </a:lnTo>
                  <a:lnTo>
                    <a:pt x="5675" y="6464"/>
                  </a:lnTo>
                  <a:lnTo>
                    <a:pt x="5678" y="6471"/>
                  </a:lnTo>
                  <a:lnTo>
                    <a:pt x="5680" y="6478"/>
                  </a:lnTo>
                  <a:lnTo>
                    <a:pt x="5682" y="6485"/>
                  </a:lnTo>
                  <a:lnTo>
                    <a:pt x="5684" y="6492"/>
                  </a:lnTo>
                  <a:lnTo>
                    <a:pt x="5686" y="6499"/>
                  </a:lnTo>
                  <a:lnTo>
                    <a:pt x="5688" y="6506"/>
                  </a:lnTo>
                  <a:lnTo>
                    <a:pt x="5689" y="6513"/>
                  </a:lnTo>
                  <a:close/>
                  <a:moveTo>
                    <a:pt x="4703" y="6521"/>
                  </a:moveTo>
                  <a:lnTo>
                    <a:pt x="4703" y="6528"/>
                  </a:lnTo>
                  <a:lnTo>
                    <a:pt x="4704" y="6536"/>
                  </a:lnTo>
                  <a:lnTo>
                    <a:pt x="4704" y="6543"/>
                  </a:lnTo>
                  <a:lnTo>
                    <a:pt x="4704" y="6550"/>
                  </a:lnTo>
                  <a:lnTo>
                    <a:pt x="4703" y="6558"/>
                  </a:lnTo>
                  <a:lnTo>
                    <a:pt x="4703" y="6565"/>
                  </a:lnTo>
                  <a:lnTo>
                    <a:pt x="4702" y="6573"/>
                  </a:lnTo>
                  <a:lnTo>
                    <a:pt x="4701" y="6580"/>
                  </a:lnTo>
                  <a:lnTo>
                    <a:pt x="4699" y="6587"/>
                  </a:lnTo>
                  <a:lnTo>
                    <a:pt x="4697" y="6594"/>
                  </a:lnTo>
                  <a:lnTo>
                    <a:pt x="4695" y="6601"/>
                  </a:lnTo>
                  <a:lnTo>
                    <a:pt x="4693" y="6608"/>
                  </a:lnTo>
                  <a:lnTo>
                    <a:pt x="4690" y="6615"/>
                  </a:lnTo>
                  <a:lnTo>
                    <a:pt x="4687" y="6622"/>
                  </a:lnTo>
                  <a:lnTo>
                    <a:pt x="4684" y="6629"/>
                  </a:lnTo>
                  <a:lnTo>
                    <a:pt x="4681" y="6636"/>
                  </a:lnTo>
                  <a:lnTo>
                    <a:pt x="4677" y="6642"/>
                  </a:lnTo>
                  <a:lnTo>
                    <a:pt x="4673" y="6648"/>
                  </a:lnTo>
                  <a:lnTo>
                    <a:pt x="4669" y="6655"/>
                  </a:lnTo>
                  <a:lnTo>
                    <a:pt x="4665" y="6661"/>
                  </a:lnTo>
                  <a:lnTo>
                    <a:pt x="4661" y="6666"/>
                  </a:lnTo>
                  <a:lnTo>
                    <a:pt x="4656" y="6672"/>
                  </a:lnTo>
                  <a:lnTo>
                    <a:pt x="4651" y="6678"/>
                  </a:lnTo>
                  <a:lnTo>
                    <a:pt x="4646" y="6683"/>
                  </a:lnTo>
                  <a:lnTo>
                    <a:pt x="4641" y="6688"/>
                  </a:lnTo>
                  <a:lnTo>
                    <a:pt x="4635" y="6693"/>
                  </a:lnTo>
                  <a:lnTo>
                    <a:pt x="4629" y="6698"/>
                  </a:lnTo>
                  <a:lnTo>
                    <a:pt x="4624" y="6702"/>
                  </a:lnTo>
                  <a:lnTo>
                    <a:pt x="4618" y="6706"/>
                  </a:lnTo>
                  <a:lnTo>
                    <a:pt x="4611" y="6710"/>
                  </a:lnTo>
                  <a:lnTo>
                    <a:pt x="4605" y="6714"/>
                  </a:lnTo>
                  <a:lnTo>
                    <a:pt x="4599" y="6718"/>
                  </a:lnTo>
                  <a:lnTo>
                    <a:pt x="4592" y="6721"/>
                  </a:lnTo>
                  <a:lnTo>
                    <a:pt x="4585" y="6724"/>
                  </a:lnTo>
                  <a:lnTo>
                    <a:pt x="4578" y="6727"/>
                  </a:lnTo>
                  <a:lnTo>
                    <a:pt x="4571" y="6729"/>
                  </a:lnTo>
                  <a:lnTo>
                    <a:pt x="4564" y="6731"/>
                  </a:lnTo>
                  <a:lnTo>
                    <a:pt x="4557" y="6733"/>
                  </a:lnTo>
                  <a:lnTo>
                    <a:pt x="4550" y="6735"/>
                  </a:lnTo>
                  <a:lnTo>
                    <a:pt x="4543" y="6737"/>
                  </a:lnTo>
                  <a:lnTo>
                    <a:pt x="4536" y="6738"/>
                  </a:lnTo>
                  <a:lnTo>
                    <a:pt x="4528" y="6739"/>
                  </a:lnTo>
                  <a:lnTo>
                    <a:pt x="4521" y="6739"/>
                  </a:lnTo>
                  <a:lnTo>
                    <a:pt x="4513" y="6740"/>
                  </a:lnTo>
                  <a:lnTo>
                    <a:pt x="4506" y="6740"/>
                  </a:lnTo>
                  <a:lnTo>
                    <a:pt x="4499" y="6740"/>
                  </a:lnTo>
                  <a:lnTo>
                    <a:pt x="4491" y="6739"/>
                  </a:lnTo>
                  <a:lnTo>
                    <a:pt x="4484" y="6739"/>
                  </a:lnTo>
                  <a:lnTo>
                    <a:pt x="4477" y="6738"/>
                  </a:lnTo>
                  <a:lnTo>
                    <a:pt x="4470" y="6737"/>
                  </a:lnTo>
                  <a:lnTo>
                    <a:pt x="4463" y="6735"/>
                  </a:lnTo>
                  <a:lnTo>
                    <a:pt x="4456" y="6733"/>
                  </a:lnTo>
                  <a:lnTo>
                    <a:pt x="4448" y="6731"/>
                  </a:lnTo>
                  <a:lnTo>
                    <a:pt x="4441" y="6729"/>
                  </a:lnTo>
                  <a:lnTo>
                    <a:pt x="4435" y="6727"/>
                  </a:lnTo>
                  <a:lnTo>
                    <a:pt x="4428" y="6724"/>
                  </a:lnTo>
                  <a:lnTo>
                    <a:pt x="4421" y="6721"/>
                  </a:lnTo>
                  <a:lnTo>
                    <a:pt x="4414" y="6718"/>
                  </a:lnTo>
                  <a:lnTo>
                    <a:pt x="4408" y="6714"/>
                  </a:lnTo>
                  <a:lnTo>
                    <a:pt x="4401" y="6710"/>
                  </a:lnTo>
                  <a:lnTo>
                    <a:pt x="4395" y="6706"/>
                  </a:lnTo>
                  <a:lnTo>
                    <a:pt x="4389" y="6702"/>
                  </a:lnTo>
                  <a:lnTo>
                    <a:pt x="4383" y="6698"/>
                  </a:lnTo>
                  <a:lnTo>
                    <a:pt x="4377" y="6693"/>
                  </a:lnTo>
                  <a:lnTo>
                    <a:pt x="4372" y="6688"/>
                  </a:lnTo>
                  <a:lnTo>
                    <a:pt x="4367" y="6683"/>
                  </a:lnTo>
                  <a:lnTo>
                    <a:pt x="4362" y="6678"/>
                  </a:lnTo>
                  <a:lnTo>
                    <a:pt x="4357" y="6672"/>
                  </a:lnTo>
                  <a:lnTo>
                    <a:pt x="4352" y="6666"/>
                  </a:lnTo>
                  <a:lnTo>
                    <a:pt x="4347" y="6661"/>
                  </a:lnTo>
                  <a:lnTo>
                    <a:pt x="4343" y="6655"/>
                  </a:lnTo>
                  <a:lnTo>
                    <a:pt x="4339" y="6648"/>
                  </a:lnTo>
                  <a:lnTo>
                    <a:pt x="4335" y="6642"/>
                  </a:lnTo>
                  <a:lnTo>
                    <a:pt x="4331" y="6636"/>
                  </a:lnTo>
                  <a:lnTo>
                    <a:pt x="4328" y="6629"/>
                  </a:lnTo>
                  <a:lnTo>
                    <a:pt x="4325" y="6622"/>
                  </a:lnTo>
                  <a:lnTo>
                    <a:pt x="4322" y="6615"/>
                  </a:lnTo>
                  <a:lnTo>
                    <a:pt x="4320" y="6608"/>
                  </a:lnTo>
                  <a:lnTo>
                    <a:pt x="4318" y="6601"/>
                  </a:lnTo>
                  <a:lnTo>
                    <a:pt x="4316" y="6594"/>
                  </a:lnTo>
                  <a:lnTo>
                    <a:pt x="4314" y="6587"/>
                  </a:lnTo>
                  <a:lnTo>
                    <a:pt x="4312" y="6580"/>
                  </a:lnTo>
                  <a:lnTo>
                    <a:pt x="4311" y="6573"/>
                  </a:lnTo>
                  <a:lnTo>
                    <a:pt x="4310" y="6565"/>
                  </a:lnTo>
                  <a:lnTo>
                    <a:pt x="4310" y="6558"/>
                  </a:lnTo>
                  <a:lnTo>
                    <a:pt x="4309" y="6550"/>
                  </a:lnTo>
                  <a:lnTo>
                    <a:pt x="4309" y="6543"/>
                  </a:lnTo>
                  <a:lnTo>
                    <a:pt x="4309" y="6536"/>
                  </a:lnTo>
                  <a:lnTo>
                    <a:pt x="4310" y="6528"/>
                  </a:lnTo>
                  <a:lnTo>
                    <a:pt x="4310" y="6521"/>
                  </a:lnTo>
                  <a:lnTo>
                    <a:pt x="4311" y="6513"/>
                  </a:lnTo>
                  <a:lnTo>
                    <a:pt x="4312" y="6506"/>
                  </a:lnTo>
                  <a:lnTo>
                    <a:pt x="4314" y="6499"/>
                  </a:lnTo>
                  <a:lnTo>
                    <a:pt x="4316" y="6492"/>
                  </a:lnTo>
                  <a:lnTo>
                    <a:pt x="4318" y="6485"/>
                  </a:lnTo>
                  <a:lnTo>
                    <a:pt x="4320" y="6478"/>
                  </a:lnTo>
                  <a:lnTo>
                    <a:pt x="4322" y="6471"/>
                  </a:lnTo>
                  <a:lnTo>
                    <a:pt x="4325" y="6464"/>
                  </a:lnTo>
                  <a:lnTo>
                    <a:pt x="4328" y="6457"/>
                  </a:lnTo>
                  <a:lnTo>
                    <a:pt x="4331" y="6450"/>
                  </a:lnTo>
                  <a:lnTo>
                    <a:pt x="4335" y="6444"/>
                  </a:lnTo>
                  <a:lnTo>
                    <a:pt x="4339" y="6438"/>
                  </a:lnTo>
                  <a:lnTo>
                    <a:pt x="4343" y="6431"/>
                  </a:lnTo>
                  <a:lnTo>
                    <a:pt x="4347" y="6425"/>
                  </a:lnTo>
                  <a:lnTo>
                    <a:pt x="4352" y="6420"/>
                  </a:lnTo>
                  <a:lnTo>
                    <a:pt x="4357" y="6414"/>
                  </a:lnTo>
                  <a:lnTo>
                    <a:pt x="4361" y="6408"/>
                  </a:lnTo>
                  <a:lnTo>
                    <a:pt x="4366" y="6403"/>
                  </a:lnTo>
                  <a:lnTo>
                    <a:pt x="4372" y="6398"/>
                  </a:lnTo>
                  <a:lnTo>
                    <a:pt x="4377" y="6393"/>
                  </a:lnTo>
                  <a:lnTo>
                    <a:pt x="4383" y="6388"/>
                  </a:lnTo>
                  <a:lnTo>
                    <a:pt x="4389" y="6384"/>
                  </a:lnTo>
                  <a:lnTo>
                    <a:pt x="4395" y="6380"/>
                  </a:lnTo>
                  <a:lnTo>
                    <a:pt x="4401" y="6376"/>
                  </a:lnTo>
                  <a:lnTo>
                    <a:pt x="4407" y="6372"/>
                  </a:lnTo>
                  <a:lnTo>
                    <a:pt x="4414" y="6368"/>
                  </a:lnTo>
                  <a:lnTo>
                    <a:pt x="4420" y="6365"/>
                  </a:lnTo>
                  <a:lnTo>
                    <a:pt x="4427" y="6362"/>
                  </a:lnTo>
                  <a:lnTo>
                    <a:pt x="4434" y="6359"/>
                  </a:lnTo>
                  <a:lnTo>
                    <a:pt x="4441" y="6357"/>
                  </a:lnTo>
                  <a:lnTo>
                    <a:pt x="4448" y="6354"/>
                  </a:lnTo>
                  <a:lnTo>
                    <a:pt x="4455" y="6352"/>
                  </a:lnTo>
                  <a:lnTo>
                    <a:pt x="4463" y="6350"/>
                  </a:lnTo>
                  <a:lnTo>
                    <a:pt x="4470" y="6349"/>
                  </a:lnTo>
                  <a:lnTo>
                    <a:pt x="4477" y="6347"/>
                  </a:lnTo>
                  <a:lnTo>
                    <a:pt x="4484" y="6346"/>
                  </a:lnTo>
                  <a:lnTo>
                    <a:pt x="4491" y="6346"/>
                  </a:lnTo>
                  <a:lnTo>
                    <a:pt x="4499" y="6345"/>
                  </a:lnTo>
                  <a:lnTo>
                    <a:pt x="4506" y="6345"/>
                  </a:lnTo>
                  <a:lnTo>
                    <a:pt x="4513" y="6345"/>
                  </a:lnTo>
                  <a:lnTo>
                    <a:pt x="4521" y="6346"/>
                  </a:lnTo>
                  <a:lnTo>
                    <a:pt x="4528" y="6346"/>
                  </a:lnTo>
                  <a:lnTo>
                    <a:pt x="4536" y="6347"/>
                  </a:lnTo>
                  <a:lnTo>
                    <a:pt x="4543" y="6349"/>
                  </a:lnTo>
                  <a:lnTo>
                    <a:pt x="4550" y="6350"/>
                  </a:lnTo>
                  <a:lnTo>
                    <a:pt x="4557" y="6352"/>
                  </a:lnTo>
                  <a:lnTo>
                    <a:pt x="4564" y="6354"/>
                  </a:lnTo>
                  <a:lnTo>
                    <a:pt x="4571" y="6357"/>
                  </a:lnTo>
                  <a:lnTo>
                    <a:pt x="4578" y="6359"/>
                  </a:lnTo>
                  <a:lnTo>
                    <a:pt x="4585" y="6362"/>
                  </a:lnTo>
                  <a:lnTo>
                    <a:pt x="4592" y="6365"/>
                  </a:lnTo>
                  <a:lnTo>
                    <a:pt x="4599" y="6368"/>
                  </a:lnTo>
                  <a:lnTo>
                    <a:pt x="4605" y="6372"/>
                  </a:lnTo>
                  <a:lnTo>
                    <a:pt x="4611" y="6376"/>
                  </a:lnTo>
                  <a:lnTo>
                    <a:pt x="4618" y="6380"/>
                  </a:lnTo>
                  <a:lnTo>
                    <a:pt x="4624" y="6384"/>
                  </a:lnTo>
                  <a:lnTo>
                    <a:pt x="4629" y="6388"/>
                  </a:lnTo>
                  <a:lnTo>
                    <a:pt x="4635" y="6393"/>
                  </a:lnTo>
                  <a:lnTo>
                    <a:pt x="4641" y="6398"/>
                  </a:lnTo>
                  <a:lnTo>
                    <a:pt x="4646" y="6403"/>
                  </a:lnTo>
                  <a:lnTo>
                    <a:pt x="4651" y="6408"/>
                  </a:lnTo>
                  <a:lnTo>
                    <a:pt x="4656" y="6414"/>
                  </a:lnTo>
                  <a:lnTo>
                    <a:pt x="4661" y="6420"/>
                  </a:lnTo>
                  <a:lnTo>
                    <a:pt x="4665" y="6425"/>
                  </a:lnTo>
                  <a:lnTo>
                    <a:pt x="4669" y="6431"/>
                  </a:lnTo>
                  <a:lnTo>
                    <a:pt x="4673" y="6438"/>
                  </a:lnTo>
                  <a:lnTo>
                    <a:pt x="4677" y="6444"/>
                  </a:lnTo>
                  <a:lnTo>
                    <a:pt x="4681" y="6450"/>
                  </a:lnTo>
                  <a:lnTo>
                    <a:pt x="4684" y="6457"/>
                  </a:lnTo>
                  <a:lnTo>
                    <a:pt x="4687" y="6464"/>
                  </a:lnTo>
                  <a:lnTo>
                    <a:pt x="4690" y="6471"/>
                  </a:lnTo>
                  <a:lnTo>
                    <a:pt x="4693" y="6478"/>
                  </a:lnTo>
                  <a:lnTo>
                    <a:pt x="4695" y="6485"/>
                  </a:lnTo>
                  <a:lnTo>
                    <a:pt x="4697" y="6492"/>
                  </a:lnTo>
                  <a:lnTo>
                    <a:pt x="4699" y="6499"/>
                  </a:lnTo>
                  <a:lnTo>
                    <a:pt x="4701" y="6506"/>
                  </a:lnTo>
                  <a:lnTo>
                    <a:pt x="4702" y="6513"/>
                  </a:lnTo>
                  <a:lnTo>
                    <a:pt x="4703" y="6521"/>
                  </a:lnTo>
                  <a:close/>
                  <a:moveTo>
                    <a:pt x="4381" y="4773"/>
                  </a:moveTo>
                  <a:lnTo>
                    <a:pt x="4382" y="4787"/>
                  </a:lnTo>
                  <a:lnTo>
                    <a:pt x="4383" y="4801"/>
                  </a:lnTo>
                  <a:lnTo>
                    <a:pt x="4383" y="4815"/>
                  </a:lnTo>
                  <a:lnTo>
                    <a:pt x="4383" y="4829"/>
                  </a:lnTo>
                  <a:lnTo>
                    <a:pt x="4382" y="4843"/>
                  </a:lnTo>
                  <a:lnTo>
                    <a:pt x="4381" y="4857"/>
                  </a:lnTo>
                  <a:lnTo>
                    <a:pt x="4379" y="4870"/>
                  </a:lnTo>
                  <a:lnTo>
                    <a:pt x="4377" y="4884"/>
                  </a:lnTo>
                  <a:lnTo>
                    <a:pt x="4374" y="4897"/>
                  </a:lnTo>
                  <a:lnTo>
                    <a:pt x="4370" y="4911"/>
                  </a:lnTo>
                  <a:lnTo>
                    <a:pt x="4367" y="4924"/>
                  </a:lnTo>
                  <a:lnTo>
                    <a:pt x="4362" y="4937"/>
                  </a:lnTo>
                  <a:lnTo>
                    <a:pt x="4357" y="4950"/>
                  </a:lnTo>
                  <a:lnTo>
                    <a:pt x="4352" y="4963"/>
                  </a:lnTo>
                  <a:lnTo>
                    <a:pt x="4346" y="4976"/>
                  </a:lnTo>
                  <a:lnTo>
                    <a:pt x="4340" y="4988"/>
                  </a:lnTo>
                  <a:lnTo>
                    <a:pt x="4333" y="5000"/>
                  </a:lnTo>
                  <a:lnTo>
                    <a:pt x="4326" y="5012"/>
                  </a:lnTo>
                  <a:lnTo>
                    <a:pt x="4318" y="5023"/>
                  </a:lnTo>
                  <a:lnTo>
                    <a:pt x="4310" y="5035"/>
                  </a:lnTo>
                  <a:lnTo>
                    <a:pt x="4302" y="5046"/>
                  </a:lnTo>
                  <a:lnTo>
                    <a:pt x="4293" y="5056"/>
                  </a:lnTo>
                  <a:lnTo>
                    <a:pt x="4284" y="5067"/>
                  </a:lnTo>
                  <a:lnTo>
                    <a:pt x="4274" y="5077"/>
                  </a:lnTo>
                  <a:lnTo>
                    <a:pt x="4265" y="5086"/>
                  </a:lnTo>
                  <a:lnTo>
                    <a:pt x="4254" y="5096"/>
                  </a:lnTo>
                  <a:lnTo>
                    <a:pt x="4244" y="5104"/>
                  </a:lnTo>
                  <a:lnTo>
                    <a:pt x="4233" y="5113"/>
                  </a:lnTo>
                  <a:lnTo>
                    <a:pt x="4221" y="5121"/>
                  </a:lnTo>
                  <a:lnTo>
                    <a:pt x="4210" y="5129"/>
                  </a:lnTo>
                  <a:lnTo>
                    <a:pt x="4198" y="5136"/>
                  </a:lnTo>
                  <a:lnTo>
                    <a:pt x="4186" y="5143"/>
                  </a:lnTo>
                  <a:lnTo>
                    <a:pt x="4173" y="5149"/>
                  </a:lnTo>
                  <a:lnTo>
                    <a:pt x="4160" y="5154"/>
                  </a:lnTo>
                  <a:lnTo>
                    <a:pt x="4148" y="5160"/>
                  </a:lnTo>
                  <a:lnTo>
                    <a:pt x="4135" y="5164"/>
                  </a:lnTo>
                  <a:lnTo>
                    <a:pt x="4121" y="5169"/>
                  </a:lnTo>
                  <a:lnTo>
                    <a:pt x="4108" y="5172"/>
                  </a:lnTo>
                  <a:lnTo>
                    <a:pt x="4095" y="5176"/>
                  </a:lnTo>
                  <a:lnTo>
                    <a:pt x="4081" y="5179"/>
                  </a:lnTo>
                  <a:lnTo>
                    <a:pt x="4067" y="5181"/>
                  </a:lnTo>
                  <a:lnTo>
                    <a:pt x="4054" y="5183"/>
                  </a:lnTo>
                  <a:lnTo>
                    <a:pt x="4040" y="5184"/>
                  </a:lnTo>
                  <a:lnTo>
                    <a:pt x="4026" y="5185"/>
                  </a:lnTo>
                  <a:lnTo>
                    <a:pt x="4012" y="5185"/>
                  </a:lnTo>
                  <a:lnTo>
                    <a:pt x="3998" y="5185"/>
                  </a:lnTo>
                  <a:lnTo>
                    <a:pt x="3985" y="5184"/>
                  </a:lnTo>
                  <a:lnTo>
                    <a:pt x="3971" y="5183"/>
                  </a:lnTo>
                  <a:lnTo>
                    <a:pt x="3957" y="5181"/>
                  </a:lnTo>
                  <a:lnTo>
                    <a:pt x="3944" y="5179"/>
                  </a:lnTo>
                  <a:lnTo>
                    <a:pt x="3930" y="5176"/>
                  </a:lnTo>
                  <a:lnTo>
                    <a:pt x="3917" y="5172"/>
                  </a:lnTo>
                  <a:lnTo>
                    <a:pt x="3904" y="5169"/>
                  </a:lnTo>
                  <a:lnTo>
                    <a:pt x="3890" y="5164"/>
                  </a:lnTo>
                  <a:lnTo>
                    <a:pt x="3877" y="5160"/>
                  </a:lnTo>
                  <a:lnTo>
                    <a:pt x="3865" y="5154"/>
                  </a:lnTo>
                  <a:lnTo>
                    <a:pt x="3852" y="5149"/>
                  </a:lnTo>
                  <a:lnTo>
                    <a:pt x="3839" y="5143"/>
                  </a:lnTo>
                  <a:lnTo>
                    <a:pt x="3827" y="5136"/>
                  </a:lnTo>
                  <a:lnTo>
                    <a:pt x="3815" y="5129"/>
                  </a:lnTo>
                  <a:lnTo>
                    <a:pt x="3804" y="5121"/>
                  </a:lnTo>
                  <a:lnTo>
                    <a:pt x="3792" y="5113"/>
                  </a:lnTo>
                  <a:lnTo>
                    <a:pt x="3781" y="5104"/>
                  </a:lnTo>
                  <a:lnTo>
                    <a:pt x="3771" y="5096"/>
                  </a:lnTo>
                  <a:lnTo>
                    <a:pt x="3760" y="5086"/>
                  </a:lnTo>
                  <a:lnTo>
                    <a:pt x="3751" y="5077"/>
                  </a:lnTo>
                  <a:lnTo>
                    <a:pt x="3741" y="5067"/>
                  </a:lnTo>
                  <a:lnTo>
                    <a:pt x="3732" y="5056"/>
                  </a:lnTo>
                  <a:lnTo>
                    <a:pt x="3723" y="5046"/>
                  </a:lnTo>
                  <a:lnTo>
                    <a:pt x="3715" y="5035"/>
                  </a:lnTo>
                  <a:lnTo>
                    <a:pt x="3707" y="5023"/>
                  </a:lnTo>
                  <a:lnTo>
                    <a:pt x="3699" y="5012"/>
                  </a:lnTo>
                  <a:lnTo>
                    <a:pt x="3692" y="5000"/>
                  </a:lnTo>
                  <a:lnTo>
                    <a:pt x="3685" y="4988"/>
                  </a:lnTo>
                  <a:lnTo>
                    <a:pt x="3679" y="4976"/>
                  </a:lnTo>
                  <a:lnTo>
                    <a:pt x="3673" y="4963"/>
                  </a:lnTo>
                  <a:lnTo>
                    <a:pt x="3668" y="4950"/>
                  </a:lnTo>
                  <a:lnTo>
                    <a:pt x="3663" y="4937"/>
                  </a:lnTo>
                  <a:lnTo>
                    <a:pt x="3658" y="4924"/>
                  </a:lnTo>
                  <a:lnTo>
                    <a:pt x="3655" y="4911"/>
                  </a:lnTo>
                  <a:lnTo>
                    <a:pt x="3651" y="4897"/>
                  </a:lnTo>
                  <a:lnTo>
                    <a:pt x="3648" y="4884"/>
                  </a:lnTo>
                  <a:lnTo>
                    <a:pt x="3646" y="4870"/>
                  </a:lnTo>
                  <a:lnTo>
                    <a:pt x="3644" y="4857"/>
                  </a:lnTo>
                  <a:lnTo>
                    <a:pt x="3643" y="4843"/>
                  </a:lnTo>
                  <a:lnTo>
                    <a:pt x="3642" y="4829"/>
                  </a:lnTo>
                  <a:lnTo>
                    <a:pt x="3642" y="4815"/>
                  </a:lnTo>
                  <a:lnTo>
                    <a:pt x="3642" y="4801"/>
                  </a:lnTo>
                  <a:lnTo>
                    <a:pt x="3643" y="4787"/>
                  </a:lnTo>
                  <a:lnTo>
                    <a:pt x="3644" y="4773"/>
                  </a:lnTo>
                  <a:lnTo>
                    <a:pt x="3646" y="4760"/>
                  </a:lnTo>
                  <a:lnTo>
                    <a:pt x="3648" y="4746"/>
                  </a:lnTo>
                  <a:lnTo>
                    <a:pt x="3651" y="4733"/>
                  </a:lnTo>
                  <a:lnTo>
                    <a:pt x="3655" y="4719"/>
                  </a:lnTo>
                  <a:lnTo>
                    <a:pt x="3658" y="4706"/>
                  </a:lnTo>
                  <a:lnTo>
                    <a:pt x="3663" y="4693"/>
                  </a:lnTo>
                  <a:lnTo>
                    <a:pt x="3668" y="4680"/>
                  </a:lnTo>
                  <a:lnTo>
                    <a:pt x="3673" y="4667"/>
                  </a:lnTo>
                  <a:lnTo>
                    <a:pt x="3679" y="4654"/>
                  </a:lnTo>
                  <a:lnTo>
                    <a:pt x="3685" y="4642"/>
                  </a:lnTo>
                  <a:lnTo>
                    <a:pt x="3692" y="4630"/>
                  </a:lnTo>
                  <a:lnTo>
                    <a:pt x="3699" y="4618"/>
                  </a:lnTo>
                  <a:lnTo>
                    <a:pt x="3707" y="4606"/>
                  </a:lnTo>
                  <a:lnTo>
                    <a:pt x="3715" y="4595"/>
                  </a:lnTo>
                  <a:lnTo>
                    <a:pt x="3723" y="4584"/>
                  </a:lnTo>
                  <a:lnTo>
                    <a:pt x="3732" y="4573"/>
                  </a:lnTo>
                  <a:lnTo>
                    <a:pt x="3741" y="4563"/>
                  </a:lnTo>
                  <a:lnTo>
                    <a:pt x="3750" y="4553"/>
                  </a:lnTo>
                  <a:lnTo>
                    <a:pt x="3760" y="4543"/>
                  </a:lnTo>
                  <a:lnTo>
                    <a:pt x="3771" y="4534"/>
                  </a:lnTo>
                  <a:lnTo>
                    <a:pt x="3781" y="4525"/>
                  </a:lnTo>
                  <a:lnTo>
                    <a:pt x="3792" y="4517"/>
                  </a:lnTo>
                  <a:lnTo>
                    <a:pt x="3804" y="4509"/>
                  </a:lnTo>
                  <a:lnTo>
                    <a:pt x="3815" y="4501"/>
                  </a:lnTo>
                  <a:lnTo>
                    <a:pt x="3827" y="4494"/>
                  </a:lnTo>
                  <a:lnTo>
                    <a:pt x="3839" y="4487"/>
                  </a:lnTo>
                  <a:lnTo>
                    <a:pt x="3852" y="4481"/>
                  </a:lnTo>
                  <a:lnTo>
                    <a:pt x="3865" y="4476"/>
                  </a:lnTo>
                  <a:lnTo>
                    <a:pt x="3877" y="4470"/>
                  </a:lnTo>
                  <a:lnTo>
                    <a:pt x="3890" y="4466"/>
                  </a:lnTo>
                  <a:lnTo>
                    <a:pt x="3904" y="4461"/>
                  </a:lnTo>
                  <a:lnTo>
                    <a:pt x="3917" y="4458"/>
                  </a:lnTo>
                  <a:lnTo>
                    <a:pt x="3930" y="4454"/>
                  </a:lnTo>
                  <a:lnTo>
                    <a:pt x="3944" y="4451"/>
                  </a:lnTo>
                  <a:lnTo>
                    <a:pt x="3957" y="4449"/>
                  </a:lnTo>
                  <a:lnTo>
                    <a:pt x="3971" y="4447"/>
                  </a:lnTo>
                  <a:lnTo>
                    <a:pt x="3985" y="4446"/>
                  </a:lnTo>
                  <a:lnTo>
                    <a:pt x="3998" y="4445"/>
                  </a:lnTo>
                  <a:lnTo>
                    <a:pt x="4012" y="4445"/>
                  </a:lnTo>
                  <a:lnTo>
                    <a:pt x="4026" y="4445"/>
                  </a:lnTo>
                  <a:lnTo>
                    <a:pt x="4040" y="4446"/>
                  </a:lnTo>
                  <a:lnTo>
                    <a:pt x="4054" y="4447"/>
                  </a:lnTo>
                  <a:lnTo>
                    <a:pt x="4067" y="4449"/>
                  </a:lnTo>
                  <a:lnTo>
                    <a:pt x="4081" y="4451"/>
                  </a:lnTo>
                  <a:lnTo>
                    <a:pt x="4095" y="4454"/>
                  </a:lnTo>
                  <a:lnTo>
                    <a:pt x="4108" y="4458"/>
                  </a:lnTo>
                  <a:lnTo>
                    <a:pt x="4121" y="4461"/>
                  </a:lnTo>
                  <a:lnTo>
                    <a:pt x="4135" y="4466"/>
                  </a:lnTo>
                  <a:lnTo>
                    <a:pt x="4148" y="4470"/>
                  </a:lnTo>
                  <a:lnTo>
                    <a:pt x="4160" y="4476"/>
                  </a:lnTo>
                  <a:lnTo>
                    <a:pt x="4173" y="4481"/>
                  </a:lnTo>
                  <a:lnTo>
                    <a:pt x="4186" y="4487"/>
                  </a:lnTo>
                  <a:lnTo>
                    <a:pt x="4198" y="4494"/>
                  </a:lnTo>
                  <a:lnTo>
                    <a:pt x="4210" y="4501"/>
                  </a:lnTo>
                  <a:lnTo>
                    <a:pt x="4221" y="4509"/>
                  </a:lnTo>
                  <a:lnTo>
                    <a:pt x="4233" y="4517"/>
                  </a:lnTo>
                  <a:lnTo>
                    <a:pt x="4244" y="4525"/>
                  </a:lnTo>
                  <a:lnTo>
                    <a:pt x="4254" y="4534"/>
                  </a:lnTo>
                  <a:lnTo>
                    <a:pt x="4265" y="4543"/>
                  </a:lnTo>
                  <a:lnTo>
                    <a:pt x="4274" y="4553"/>
                  </a:lnTo>
                  <a:lnTo>
                    <a:pt x="4284" y="4563"/>
                  </a:lnTo>
                  <a:lnTo>
                    <a:pt x="4293" y="4573"/>
                  </a:lnTo>
                  <a:lnTo>
                    <a:pt x="4302" y="4584"/>
                  </a:lnTo>
                  <a:lnTo>
                    <a:pt x="4310" y="4595"/>
                  </a:lnTo>
                  <a:lnTo>
                    <a:pt x="4318" y="4606"/>
                  </a:lnTo>
                  <a:lnTo>
                    <a:pt x="4326" y="4618"/>
                  </a:lnTo>
                  <a:lnTo>
                    <a:pt x="4333" y="4630"/>
                  </a:lnTo>
                  <a:lnTo>
                    <a:pt x="4340" y="4642"/>
                  </a:lnTo>
                  <a:lnTo>
                    <a:pt x="4346" y="4654"/>
                  </a:lnTo>
                  <a:lnTo>
                    <a:pt x="4352" y="4667"/>
                  </a:lnTo>
                  <a:lnTo>
                    <a:pt x="4357" y="4680"/>
                  </a:lnTo>
                  <a:lnTo>
                    <a:pt x="4362" y="4693"/>
                  </a:lnTo>
                  <a:lnTo>
                    <a:pt x="4367" y="4706"/>
                  </a:lnTo>
                  <a:lnTo>
                    <a:pt x="4370" y="4719"/>
                  </a:lnTo>
                  <a:lnTo>
                    <a:pt x="4374" y="4733"/>
                  </a:lnTo>
                  <a:lnTo>
                    <a:pt x="4377" y="4746"/>
                  </a:lnTo>
                  <a:lnTo>
                    <a:pt x="4379" y="4760"/>
                  </a:lnTo>
                  <a:lnTo>
                    <a:pt x="4381" y="47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910AA382-E715-477D-8B87-4C192183FF22}"/>
              </a:ext>
            </a:extLst>
          </p:cNvPr>
          <p:cNvGrpSpPr/>
          <p:nvPr/>
        </p:nvGrpSpPr>
        <p:grpSpPr>
          <a:xfrm>
            <a:off x="8624067" y="2659634"/>
            <a:ext cx="633600" cy="633600"/>
            <a:chOff x="8624067" y="2659634"/>
            <a:chExt cx="633600" cy="633600"/>
          </a:xfrm>
          <a:solidFill>
            <a:schemeClr val="bg1"/>
          </a:solidFill>
        </p:grpSpPr>
        <p:sp>
          <p:nvSpPr>
            <p:cNvPr id="250" name="Google Shape;2919;p25">
              <a:extLst>
                <a:ext uri="{FF2B5EF4-FFF2-40B4-BE49-F238E27FC236}">
                  <a16:creationId xmlns:a16="http://schemas.microsoft.com/office/drawing/2014/main" id="{E0F57F7D-6BD2-48CA-8838-447764C09437}"/>
                </a:ext>
              </a:extLst>
            </p:cNvPr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22" y="6757"/>
                  </a:moveTo>
                  <a:lnTo>
                    <a:pt x="6621" y="6803"/>
                  </a:lnTo>
                  <a:lnTo>
                    <a:pt x="6617" y="6848"/>
                  </a:lnTo>
                  <a:lnTo>
                    <a:pt x="6612" y="6894"/>
                  </a:lnTo>
                  <a:lnTo>
                    <a:pt x="6604" y="6939"/>
                  </a:lnTo>
                  <a:lnTo>
                    <a:pt x="6594" y="6984"/>
                  </a:lnTo>
                  <a:lnTo>
                    <a:pt x="6581" y="7028"/>
                  </a:lnTo>
                  <a:lnTo>
                    <a:pt x="6567" y="7072"/>
                  </a:lnTo>
                  <a:lnTo>
                    <a:pt x="6550" y="7116"/>
                  </a:lnTo>
                  <a:lnTo>
                    <a:pt x="6531" y="7159"/>
                  </a:lnTo>
                  <a:lnTo>
                    <a:pt x="6510" y="7202"/>
                  </a:lnTo>
                  <a:lnTo>
                    <a:pt x="6487" y="7244"/>
                  </a:lnTo>
                  <a:lnTo>
                    <a:pt x="6462" y="7285"/>
                  </a:lnTo>
                  <a:lnTo>
                    <a:pt x="6434" y="7326"/>
                  </a:lnTo>
                  <a:lnTo>
                    <a:pt x="6405" y="7366"/>
                  </a:lnTo>
                  <a:lnTo>
                    <a:pt x="6374" y="7405"/>
                  </a:lnTo>
                  <a:lnTo>
                    <a:pt x="6340" y="7443"/>
                  </a:lnTo>
                  <a:lnTo>
                    <a:pt x="6305" y="7480"/>
                  </a:lnTo>
                  <a:lnTo>
                    <a:pt x="6268" y="7516"/>
                  </a:lnTo>
                  <a:lnTo>
                    <a:pt x="6230" y="7551"/>
                  </a:lnTo>
                  <a:lnTo>
                    <a:pt x="6189" y="7585"/>
                  </a:lnTo>
                  <a:lnTo>
                    <a:pt x="6147" y="7618"/>
                  </a:lnTo>
                  <a:lnTo>
                    <a:pt x="6104" y="7649"/>
                  </a:lnTo>
                  <a:lnTo>
                    <a:pt x="6059" y="7679"/>
                  </a:lnTo>
                  <a:lnTo>
                    <a:pt x="6012" y="7708"/>
                  </a:lnTo>
                  <a:lnTo>
                    <a:pt x="5964" y="7736"/>
                  </a:lnTo>
                  <a:lnTo>
                    <a:pt x="5914" y="7762"/>
                  </a:lnTo>
                  <a:lnTo>
                    <a:pt x="5863" y="7787"/>
                  </a:lnTo>
                  <a:lnTo>
                    <a:pt x="5811" y="7811"/>
                  </a:lnTo>
                  <a:lnTo>
                    <a:pt x="5758" y="7833"/>
                  </a:lnTo>
                  <a:lnTo>
                    <a:pt x="5704" y="7854"/>
                  </a:lnTo>
                  <a:lnTo>
                    <a:pt x="5648" y="7873"/>
                  </a:lnTo>
                  <a:lnTo>
                    <a:pt x="5592" y="7890"/>
                  </a:lnTo>
                  <a:lnTo>
                    <a:pt x="5536" y="7906"/>
                  </a:lnTo>
                  <a:lnTo>
                    <a:pt x="5478" y="7920"/>
                  </a:lnTo>
                  <a:lnTo>
                    <a:pt x="5420" y="7933"/>
                  </a:lnTo>
                  <a:lnTo>
                    <a:pt x="5361" y="7944"/>
                  </a:lnTo>
                  <a:lnTo>
                    <a:pt x="5302" y="7953"/>
                  </a:lnTo>
                  <a:lnTo>
                    <a:pt x="5242" y="7960"/>
                  </a:lnTo>
                  <a:lnTo>
                    <a:pt x="5182" y="7966"/>
                  </a:lnTo>
                  <a:lnTo>
                    <a:pt x="5122" y="7971"/>
                  </a:lnTo>
                  <a:lnTo>
                    <a:pt x="5061" y="7973"/>
                  </a:lnTo>
                  <a:lnTo>
                    <a:pt x="5000" y="7974"/>
                  </a:lnTo>
                  <a:lnTo>
                    <a:pt x="4939" y="7973"/>
                  </a:lnTo>
                  <a:lnTo>
                    <a:pt x="4878" y="7971"/>
                  </a:lnTo>
                  <a:lnTo>
                    <a:pt x="4818" y="7966"/>
                  </a:lnTo>
                  <a:lnTo>
                    <a:pt x="4758" y="7960"/>
                  </a:lnTo>
                  <a:lnTo>
                    <a:pt x="4698" y="7953"/>
                  </a:lnTo>
                  <a:lnTo>
                    <a:pt x="4639" y="7944"/>
                  </a:lnTo>
                  <a:lnTo>
                    <a:pt x="4580" y="7933"/>
                  </a:lnTo>
                  <a:lnTo>
                    <a:pt x="4522" y="7920"/>
                  </a:lnTo>
                  <a:lnTo>
                    <a:pt x="4464" y="7906"/>
                  </a:lnTo>
                  <a:lnTo>
                    <a:pt x="4408" y="7890"/>
                  </a:lnTo>
                  <a:lnTo>
                    <a:pt x="4352" y="7873"/>
                  </a:lnTo>
                  <a:lnTo>
                    <a:pt x="4296" y="7854"/>
                  </a:lnTo>
                  <a:lnTo>
                    <a:pt x="4242" y="7833"/>
                  </a:lnTo>
                  <a:lnTo>
                    <a:pt x="4189" y="7811"/>
                  </a:lnTo>
                  <a:lnTo>
                    <a:pt x="4137" y="7787"/>
                  </a:lnTo>
                  <a:lnTo>
                    <a:pt x="4086" y="7762"/>
                  </a:lnTo>
                  <a:lnTo>
                    <a:pt x="4036" y="7736"/>
                  </a:lnTo>
                  <a:lnTo>
                    <a:pt x="3988" y="7708"/>
                  </a:lnTo>
                  <a:lnTo>
                    <a:pt x="3941" y="7679"/>
                  </a:lnTo>
                  <a:lnTo>
                    <a:pt x="3896" y="7649"/>
                  </a:lnTo>
                  <a:lnTo>
                    <a:pt x="3853" y="7618"/>
                  </a:lnTo>
                  <a:lnTo>
                    <a:pt x="3811" y="7585"/>
                  </a:lnTo>
                  <a:lnTo>
                    <a:pt x="3770" y="7551"/>
                  </a:lnTo>
                  <a:lnTo>
                    <a:pt x="3732" y="7516"/>
                  </a:lnTo>
                  <a:lnTo>
                    <a:pt x="3695" y="7480"/>
                  </a:lnTo>
                  <a:lnTo>
                    <a:pt x="3660" y="7443"/>
                  </a:lnTo>
                  <a:lnTo>
                    <a:pt x="3626" y="7405"/>
                  </a:lnTo>
                  <a:lnTo>
                    <a:pt x="3595" y="7366"/>
                  </a:lnTo>
                  <a:lnTo>
                    <a:pt x="3566" y="7326"/>
                  </a:lnTo>
                  <a:lnTo>
                    <a:pt x="3538" y="7285"/>
                  </a:lnTo>
                  <a:lnTo>
                    <a:pt x="3513" y="7244"/>
                  </a:lnTo>
                  <a:lnTo>
                    <a:pt x="3490" y="7202"/>
                  </a:lnTo>
                  <a:lnTo>
                    <a:pt x="3469" y="7159"/>
                  </a:lnTo>
                  <a:lnTo>
                    <a:pt x="3450" y="7116"/>
                  </a:lnTo>
                  <a:lnTo>
                    <a:pt x="3433" y="7072"/>
                  </a:lnTo>
                  <a:lnTo>
                    <a:pt x="3419" y="7028"/>
                  </a:lnTo>
                  <a:lnTo>
                    <a:pt x="3406" y="6984"/>
                  </a:lnTo>
                  <a:lnTo>
                    <a:pt x="3396" y="6939"/>
                  </a:lnTo>
                  <a:lnTo>
                    <a:pt x="3388" y="6894"/>
                  </a:lnTo>
                  <a:lnTo>
                    <a:pt x="3383" y="6848"/>
                  </a:lnTo>
                  <a:lnTo>
                    <a:pt x="3379" y="6803"/>
                  </a:lnTo>
                  <a:lnTo>
                    <a:pt x="3378" y="6757"/>
                  </a:lnTo>
                  <a:lnTo>
                    <a:pt x="3379" y="6711"/>
                  </a:lnTo>
                  <a:lnTo>
                    <a:pt x="3383" y="6666"/>
                  </a:lnTo>
                  <a:lnTo>
                    <a:pt x="3388" y="6621"/>
                  </a:lnTo>
                  <a:lnTo>
                    <a:pt x="3396" y="6576"/>
                  </a:lnTo>
                  <a:lnTo>
                    <a:pt x="3406" y="6531"/>
                  </a:lnTo>
                  <a:lnTo>
                    <a:pt x="3419" y="6487"/>
                  </a:lnTo>
                  <a:lnTo>
                    <a:pt x="3433" y="6442"/>
                  </a:lnTo>
                  <a:lnTo>
                    <a:pt x="3450" y="6399"/>
                  </a:lnTo>
                  <a:lnTo>
                    <a:pt x="3469" y="6356"/>
                  </a:lnTo>
                  <a:lnTo>
                    <a:pt x="3490" y="6313"/>
                  </a:lnTo>
                  <a:lnTo>
                    <a:pt x="3513" y="6271"/>
                  </a:lnTo>
                  <a:lnTo>
                    <a:pt x="3538" y="6230"/>
                  </a:lnTo>
                  <a:lnTo>
                    <a:pt x="3566" y="6189"/>
                  </a:lnTo>
                  <a:lnTo>
                    <a:pt x="3595" y="6149"/>
                  </a:lnTo>
                  <a:lnTo>
                    <a:pt x="3626" y="6110"/>
                  </a:lnTo>
                  <a:lnTo>
                    <a:pt x="3660" y="6072"/>
                  </a:lnTo>
                  <a:lnTo>
                    <a:pt x="3695" y="6035"/>
                  </a:lnTo>
                  <a:lnTo>
                    <a:pt x="3732" y="5999"/>
                  </a:lnTo>
                  <a:lnTo>
                    <a:pt x="3770" y="5964"/>
                  </a:lnTo>
                  <a:lnTo>
                    <a:pt x="3811" y="5930"/>
                  </a:lnTo>
                  <a:lnTo>
                    <a:pt x="3853" y="5897"/>
                  </a:lnTo>
                  <a:lnTo>
                    <a:pt x="3896" y="5866"/>
                  </a:lnTo>
                  <a:lnTo>
                    <a:pt x="3941" y="5836"/>
                  </a:lnTo>
                  <a:lnTo>
                    <a:pt x="3988" y="5807"/>
                  </a:lnTo>
                  <a:lnTo>
                    <a:pt x="4036" y="5779"/>
                  </a:lnTo>
                  <a:lnTo>
                    <a:pt x="4086" y="5753"/>
                  </a:lnTo>
                  <a:lnTo>
                    <a:pt x="4137" y="5728"/>
                  </a:lnTo>
                  <a:lnTo>
                    <a:pt x="4189" y="5704"/>
                  </a:lnTo>
                  <a:lnTo>
                    <a:pt x="4242" y="5682"/>
                  </a:lnTo>
                  <a:lnTo>
                    <a:pt x="4296" y="5661"/>
                  </a:lnTo>
                  <a:lnTo>
                    <a:pt x="4352" y="5642"/>
                  </a:lnTo>
                  <a:lnTo>
                    <a:pt x="4408" y="5625"/>
                  </a:lnTo>
                  <a:lnTo>
                    <a:pt x="4464" y="5609"/>
                  </a:lnTo>
                  <a:lnTo>
                    <a:pt x="4522" y="5595"/>
                  </a:lnTo>
                  <a:lnTo>
                    <a:pt x="4580" y="5582"/>
                  </a:lnTo>
                  <a:lnTo>
                    <a:pt x="4639" y="5571"/>
                  </a:lnTo>
                  <a:lnTo>
                    <a:pt x="4698" y="5562"/>
                  </a:lnTo>
                  <a:lnTo>
                    <a:pt x="4758" y="5555"/>
                  </a:lnTo>
                  <a:lnTo>
                    <a:pt x="4818" y="5549"/>
                  </a:lnTo>
                  <a:lnTo>
                    <a:pt x="4878" y="5544"/>
                  </a:lnTo>
                  <a:lnTo>
                    <a:pt x="4939" y="5542"/>
                  </a:lnTo>
                  <a:lnTo>
                    <a:pt x="5000" y="5541"/>
                  </a:lnTo>
                  <a:lnTo>
                    <a:pt x="5061" y="5542"/>
                  </a:lnTo>
                  <a:lnTo>
                    <a:pt x="5122" y="5544"/>
                  </a:lnTo>
                  <a:lnTo>
                    <a:pt x="5182" y="5549"/>
                  </a:lnTo>
                  <a:lnTo>
                    <a:pt x="5242" y="5555"/>
                  </a:lnTo>
                  <a:lnTo>
                    <a:pt x="5302" y="5562"/>
                  </a:lnTo>
                  <a:lnTo>
                    <a:pt x="5361" y="5571"/>
                  </a:lnTo>
                  <a:lnTo>
                    <a:pt x="5420" y="5582"/>
                  </a:lnTo>
                  <a:lnTo>
                    <a:pt x="5478" y="5595"/>
                  </a:lnTo>
                  <a:lnTo>
                    <a:pt x="5536" y="5609"/>
                  </a:lnTo>
                  <a:lnTo>
                    <a:pt x="5592" y="5625"/>
                  </a:lnTo>
                  <a:lnTo>
                    <a:pt x="5648" y="5642"/>
                  </a:lnTo>
                  <a:lnTo>
                    <a:pt x="5704" y="5661"/>
                  </a:lnTo>
                  <a:lnTo>
                    <a:pt x="5758" y="5682"/>
                  </a:lnTo>
                  <a:lnTo>
                    <a:pt x="5811" y="5704"/>
                  </a:lnTo>
                  <a:lnTo>
                    <a:pt x="5863" y="5728"/>
                  </a:lnTo>
                  <a:lnTo>
                    <a:pt x="5914" y="5753"/>
                  </a:lnTo>
                  <a:lnTo>
                    <a:pt x="5964" y="5779"/>
                  </a:lnTo>
                  <a:lnTo>
                    <a:pt x="6012" y="5807"/>
                  </a:lnTo>
                  <a:lnTo>
                    <a:pt x="6059" y="5836"/>
                  </a:lnTo>
                  <a:lnTo>
                    <a:pt x="6104" y="5866"/>
                  </a:lnTo>
                  <a:lnTo>
                    <a:pt x="6147" y="5897"/>
                  </a:lnTo>
                  <a:lnTo>
                    <a:pt x="6189" y="5930"/>
                  </a:lnTo>
                  <a:lnTo>
                    <a:pt x="6230" y="5964"/>
                  </a:lnTo>
                  <a:lnTo>
                    <a:pt x="6268" y="5999"/>
                  </a:lnTo>
                  <a:lnTo>
                    <a:pt x="6305" y="6035"/>
                  </a:lnTo>
                  <a:lnTo>
                    <a:pt x="6340" y="6072"/>
                  </a:lnTo>
                  <a:lnTo>
                    <a:pt x="6374" y="6110"/>
                  </a:lnTo>
                  <a:lnTo>
                    <a:pt x="6405" y="6149"/>
                  </a:lnTo>
                  <a:lnTo>
                    <a:pt x="6434" y="6189"/>
                  </a:lnTo>
                  <a:lnTo>
                    <a:pt x="6462" y="6230"/>
                  </a:lnTo>
                  <a:lnTo>
                    <a:pt x="6487" y="6271"/>
                  </a:lnTo>
                  <a:lnTo>
                    <a:pt x="6510" y="6313"/>
                  </a:lnTo>
                  <a:lnTo>
                    <a:pt x="6531" y="6356"/>
                  </a:lnTo>
                  <a:lnTo>
                    <a:pt x="6550" y="6399"/>
                  </a:lnTo>
                  <a:lnTo>
                    <a:pt x="6567" y="6443"/>
                  </a:lnTo>
                  <a:lnTo>
                    <a:pt x="6581" y="6487"/>
                  </a:lnTo>
                  <a:lnTo>
                    <a:pt x="6594" y="6531"/>
                  </a:lnTo>
                  <a:lnTo>
                    <a:pt x="6604" y="6576"/>
                  </a:lnTo>
                  <a:lnTo>
                    <a:pt x="6612" y="6621"/>
                  </a:lnTo>
                  <a:lnTo>
                    <a:pt x="6617" y="6666"/>
                  </a:lnTo>
                  <a:lnTo>
                    <a:pt x="6621" y="6711"/>
                  </a:lnTo>
                  <a:lnTo>
                    <a:pt x="6622" y="67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920;p25">
              <a:extLst>
                <a:ext uri="{FF2B5EF4-FFF2-40B4-BE49-F238E27FC236}">
                  <a16:creationId xmlns:a16="http://schemas.microsoft.com/office/drawing/2014/main" id="{D60E1378-EE9F-4C83-9FF3-7C3B04090280}"/>
                </a:ext>
              </a:extLst>
            </p:cNvPr>
            <p:cNvSpPr/>
            <p:nvPr/>
          </p:nvSpPr>
          <p:spPr>
            <a:xfrm>
              <a:off x="8624067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50" y="1133"/>
                  </a:moveTo>
                  <a:lnTo>
                    <a:pt x="3852" y="2105"/>
                  </a:lnTo>
                  <a:lnTo>
                    <a:pt x="3966" y="2068"/>
                  </a:lnTo>
                  <a:lnTo>
                    <a:pt x="3975" y="2065"/>
                  </a:lnTo>
                  <a:lnTo>
                    <a:pt x="4091" y="2031"/>
                  </a:lnTo>
                  <a:lnTo>
                    <a:pt x="4100" y="2029"/>
                  </a:lnTo>
                  <a:lnTo>
                    <a:pt x="4218" y="2000"/>
                  </a:lnTo>
                  <a:lnTo>
                    <a:pt x="4227" y="1998"/>
                  </a:lnTo>
                  <a:lnTo>
                    <a:pt x="4345" y="1973"/>
                  </a:lnTo>
                  <a:lnTo>
                    <a:pt x="4354" y="1971"/>
                  </a:lnTo>
                  <a:lnTo>
                    <a:pt x="4474" y="1951"/>
                  </a:lnTo>
                  <a:lnTo>
                    <a:pt x="4483" y="1950"/>
                  </a:lnTo>
                  <a:lnTo>
                    <a:pt x="4603" y="1934"/>
                  </a:lnTo>
                  <a:lnTo>
                    <a:pt x="4613" y="1933"/>
                  </a:lnTo>
                  <a:lnTo>
                    <a:pt x="4733" y="1921"/>
                  </a:lnTo>
                  <a:lnTo>
                    <a:pt x="4743" y="1921"/>
                  </a:lnTo>
                  <a:lnTo>
                    <a:pt x="4864" y="1914"/>
                  </a:lnTo>
                  <a:lnTo>
                    <a:pt x="4874" y="1913"/>
                  </a:lnTo>
                  <a:lnTo>
                    <a:pt x="4995" y="1911"/>
                  </a:lnTo>
                  <a:lnTo>
                    <a:pt x="5005" y="1911"/>
                  </a:lnTo>
                  <a:lnTo>
                    <a:pt x="5126" y="1913"/>
                  </a:lnTo>
                  <a:lnTo>
                    <a:pt x="5136" y="1914"/>
                  </a:lnTo>
                  <a:lnTo>
                    <a:pt x="5257" y="1921"/>
                  </a:lnTo>
                  <a:lnTo>
                    <a:pt x="5267" y="1921"/>
                  </a:lnTo>
                  <a:lnTo>
                    <a:pt x="5387" y="1933"/>
                  </a:lnTo>
                  <a:lnTo>
                    <a:pt x="5397" y="1934"/>
                  </a:lnTo>
                  <a:lnTo>
                    <a:pt x="5517" y="1950"/>
                  </a:lnTo>
                  <a:lnTo>
                    <a:pt x="5526" y="1951"/>
                  </a:lnTo>
                  <a:lnTo>
                    <a:pt x="5646" y="1971"/>
                  </a:lnTo>
                  <a:lnTo>
                    <a:pt x="5655" y="1973"/>
                  </a:lnTo>
                  <a:lnTo>
                    <a:pt x="5773" y="1998"/>
                  </a:lnTo>
                  <a:lnTo>
                    <a:pt x="5782" y="2000"/>
                  </a:lnTo>
                  <a:lnTo>
                    <a:pt x="5900" y="2029"/>
                  </a:lnTo>
                  <a:lnTo>
                    <a:pt x="5909" y="2031"/>
                  </a:lnTo>
                  <a:lnTo>
                    <a:pt x="6025" y="2065"/>
                  </a:lnTo>
                  <a:lnTo>
                    <a:pt x="6034" y="2068"/>
                  </a:lnTo>
                  <a:lnTo>
                    <a:pt x="6148" y="2105"/>
                  </a:lnTo>
                  <a:lnTo>
                    <a:pt x="7850" y="1133"/>
                  </a:lnTo>
                  <a:lnTo>
                    <a:pt x="7879" y="1119"/>
                  </a:lnTo>
                  <a:lnTo>
                    <a:pt x="7909" y="1109"/>
                  </a:lnTo>
                  <a:lnTo>
                    <a:pt x="7940" y="1102"/>
                  </a:lnTo>
                  <a:lnTo>
                    <a:pt x="7972" y="1100"/>
                  </a:lnTo>
                  <a:lnTo>
                    <a:pt x="8004" y="1102"/>
                  </a:lnTo>
                  <a:lnTo>
                    <a:pt x="8035" y="1108"/>
                  </a:lnTo>
                  <a:lnTo>
                    <a:pt x="8066" y="1117"/>
                  </a:lnTo>
                  <a:lnTo>
                    <a:pt x="8094" y="1131"/>
                  </a:lnTo>
                  <a:lnTo>
                    <a:pt x="8121" y="1148"/>
                  </a:lnTo>
                  <a:lnTo>
                    <a:pt x="8146" y="1168"/>
                  </a:lnTo>
                  <a:lnTo>
                    <a:pt x="8168" y="1192"/>
                  </a:lnTo>
                  <a:lnTo>
                    <a:pt x="8186" y="1218"/>
                  </a:lnTo>
                  <a:lnTo>
                    <a:pt x="8201" y="1246"/>
                  </a:lnTo>
                  <a:lnTo>
                    <a:pt x="8213" y="1276"/>
                  </a:lnTo>
                  <a:lnTo>
                    <a:pt x="8220" y="1307"/>
                  </a:lnTo>
                  <a:lnTo>
                    <a:pt x="8224" y="1338"/>
                  </a:lnTo>
                  <a:lnTo>
                    <a:pt x="8223" y="1370"/>
                  </a:lnTo>
                  <a:lnTo>
                    <a:pt x="8219" y="1402"/>
                  </a:lnTo>
                  <a:lnTo>
                    <a:pt x="8210" y="1432"/>
                  </a:lnTo>
                  <a:lnTo>
                    <a:pt x="8198" y="1462"/>
                  </a:lnTo>
                  <a:lnTo>
                    <a:pt x="7464" y="2928"/>
                  </a:lnTo>
                  <a:lnTo>
                    <a:pt x="7467" y="2931"/>
                  </a:lnTo>
                  <a:lnTo>
                    <a:pt x="7474" y="2938"/>
                  </a:lnTo>
                  <a:lnTo>
                    <a:pt x="7558" y="3025"/>
                  </a:lnTo>
                  <a:lnTo>
                    <a:pt x="7564" y="3032"/>
                  </a:lnTo>
                  <a:lnTo>
                    <a:pt x="7645" y="3122"/>
                  </a:lnTo>
                  <a:lnTo>
                    <a:pt x="7651" y="3129"/>
                  </a:lnTo>
                  <a:lnTo>
                    <a:pt x="7728" y="3222"/>
                  </a:lnTo>
                  <a:lnTo>
                    <a:pt x="7734" y="3230"/>
                  </a:lnTo>
                  <a:lnTo>
                    <a:pt x="7808" y="3326"/>
                  </a:lnTo>
                  <a:lnTo>
                    <a:pt x="7814" y="3333"/>
                  </a:lnTo>
                  <a:lnTo>
                    <a:pt x="7884" y="3432"/>
                  </a:lnTo>
                  <a:lnTo>
                    <a:pt x="7889" y="3440"/>
                  </a:lnTo>
                  <a:lnTo>
                    <a:pt x="7956" y="3542"/>
                  </a:lnTo>
                  <a:lnTo>
                    <a:pt x="7961" y="3549"/>
                  </a:lnTo>
                  <a:lnTo>
                    <a:pt x="8024" y="3654"/>
                  </a:lnTo>
                  <a:lnTo>
                    <a:pt x="8029" y="3662"/>
                  </a:lnTo>
                  <a:lnTo>
                    <a:pt x="8088" y="3769"/>
                  </a:lnTo>
                  <a:lnTo>
                    <a:pt x="8092" y="3777"/>
                  </a:lnTo>
                  <a:lnTo>
                    <a:pt x="8147" y="3886"/>
                  </a:lnTo>
                  <a:lnTo>
                    <a:pt x="8151" y="3894"/>
                  </a:lnTo>
                  <a:lnTo>
                    <a:pt x="8202" y="4005"/>
                  </a:lnTo>
                  <a:lnTo>
                    <a:pt x="8205" y="4014"/>
                  </a:lnTo>
                  <a:lnTo>
                    <a:pt x="8252" y="4126"/>
                  </a:lnTo>
                  <a:lnTo>
                    <a:pt x="8255" y="4134"/>
                  </a:lnTo>
                  <a:lnTo>
                    <a:pt x="8297" y="4248"/>
                  </a:lnTo>
                  <a:lnTo>
                    <a:pt x="8300" y="4257"/>
                  </a:lnTo>
                  <a:lnTo>
                    <a:pt x="8338" y="4372"/>
                  </a:lnTo>
                  <a:lnTo>
                    <a:pt x="8341" y="4381"/>
                  </a:lnTo>
                  <a:lnTo>
                    <a:pt x="8374" y="4497"/>
                  </a:lnTo>
                  <a:lnTo>
                    <a:pt x="8377" y="4506"/>
                  </a:lnTo>
                  <a:lnTo>
                    <a:pt x="8406" y="4623"/>
                  </a:lnTo>
                  <a:lnTo>
                    <a:pt x="8408" y="4633"/>
                  </a:lnTo>
                  <a:lnTo>
                    <a:pt x="8432" y="4751"/>
                  </a:lnTo>
                  <a:lnTo>
                    <a:pt x="8434" y="4760"/>
                  </a:lnTo>
                  <a:lnTo>
                    <a:pt x="8454" y="4880"/>
                  </a:lnTo>
                  <a:lnTo>
                    <a:pt x="8456" y="4889"/>
                  </a:lnTo>
                  <a:lnTo>
                    <a:pt x="8471" y="5009"/>
                  </a:lnTo>
                  <a:lnTo>
                    <a:pt x="8473" y="5018"/>
                  </a:lnTo>
                  <a:lnTo>
                    <a:pt x="8484" y="5139"/>
                  </a:lnTo>
                  <a:lnTo>
                    <a:pt x="8485" y="5149"/>
                  </a:lnTo>
                  <a:lnTo>
                    <a:pt x="8491" y="5270"/>
                  </a:lnTo>
                  <a:lnTo>
                    <a:pt x="8492" y="5279"/>
                  </a:lnTo>
                  <a:lnTo>
                    <a:pt x="8494" y="5401"/>
                  </a:lnTo>
                  <a:lnTo>
                    <a:pt x="8494" y="5411"/>
                  </a:lnTo>
                  <a:lnTo>
                    <a:pt x="8492" y="5532"/>
                  </a:lnTo>
                  <a:lnTo>
                    <a:pt x="8491" y="5542"/>
                  </a:lnTo>
                  <a:lnTo>
                    <a:pt x="8485" y="5663"/>
                  </a:lnTo>
                  <a:lnTo>
                    <a:pt x="8484" y="5672"/>
                  </a:lnTo>
                  <a:lnTo>
                    <a:pt x="8473" y="5793"/>
                  </a:lnTo>
                  <a:lnTo>
                    <a:pt x="8471" y="5803"/>
                  </a:lnTo>
                  <a:lnTo>
                    <a:pt x="8456" y="5923"/>
                  </a:lnTo>
                  <a:lnTo>
                    <a:pt x="8454" y="5932"/>
                  </a:lnTo>
                  <a:lnTo>
                    <a:pt x="8434" y="6051"/>
                  </a:lnTo>
                  <a:lnTo>
                    <a:pt x="8432" y="6060"/>
                  </a:lnTo>
                  <a:lnTo>
                    <a:pt x="8408" y="6179"/>
                  </a:lnTo>
                  <a:lnTo>
                    <a:pt x="8406" y="6188"/>
                  </a:lnTo>
                  <a:lnTo>
                    <a:pt x="8377" y="6306"/>
                  </a:lnTo>
                  <a:lnTo>
                    <a:pt x="8374" y="6315"/>
                  </a:lnTo>
                  <a:lnTo>
                    <a:pt x="8341" y="6431"/>
                  </a:lnTo>
                  <a:lnTo>
                    <a:pt x="8338" y="6440"/>
                  </a:lnTo>
                  <a:lnTo>
                    <a:pt x="8300" y="6555"/>
                  </a:lnTo>
                  <a:lnTo>
                    <a:pt x="8297" y="6564"/>
                  </a:lnTo>
                  <a:lnTo>
                    <a:pt x="8255" y="6677"/>
                  </a:lnTo>
                  <a:lnTo>
                    <a:pt x="8252" y="6686"/>
                  </a:lnTo>
                  <a:lnTo>
                    <a:pt x="8205" y="6798"/>
                  </a:lnTo>
                  <a:lnTo>
                    <a:pt x="8202" y="6807"/>
                  </a:lnTo>
                  <a:lnTo>
                    <a:pt x="8151" y="6917"/>
                  </a:lnTo>
                  <a:lnTo>
                    <a:pt x="8147" y="6925"/>
                  </a:lnTo>
                  <a:lnTo>
                    <a:pt x="8092" y="7034"/>
                  </a:lnTo>
                  <a:lnTo>
                    <a:pt x="8088" y="7042"/>
                  </a:lnTo>
                  <a:lnTo>
                    <a:pt x="8029" y="7149"/>
                  </a:lnTo>
                  <a:lnTo>
                    <a:pt x="8024" y="7157"/>
                  </a:lnTo>
                  <a:lnTo>
                    <a:pt x="7961" y="7262"/>
                  </a:lnTo>
                  <a:lnTo>
                    <a:pt x="7956" y="7269"/>
                  </a:lnTo>
                  <a:lnTo>
                    <a:pt x="7889" y="7371"/>
                  </a:lnTo>
                  <a:lnTo>
                    <a:pt x="7884" y="7379"/>
                  </a:lnTo>
                  <a:lnTo>
                    <a:pt x="7814" y="7478"/>
                  </a:lnTo>
                  <a:lnTo>
                    <a:pt x="7808" y="7485"/>
                  </a:lnTo>
                  <a:lnTo>
                    <a:pt x="7734" y="7582"/>
                  </a:lnTo>
                  <a:lnTo>
                    <a:pt x="7728" y="7589"/>
                  </a:lnTo>
                  <a:lnTo>
                    <a:pt x="7651" y="7682"/>
                  </a:lnTo>
                  <a:lnTo>
                    <a:pt x="7645" y="7689"/>
                  </a:lnTo>
                  <a:lnTo>
                    <a:pt x="7564" y="7779"/>
                  </a:lnTo>
                  <a:lnTo>
                    <a:pt x="7558" y="7786"/>
                  </a:lnTo>
                  <a:lnTo>
                    <a:pt x="7474" y="7873"/>
                  </a:lnTo>
                  <a:lnTo>
                    <a:pt x="7467" y="7880"/>
                  </a:lnTo>
                  <a:lnTo>
                    <a:pt x="7380" y="7964"/>
                  </a:lnTo>
                  <a:lnTo>
                    <a:pt x="7373" y="7970"/>
                  </a:lnTo>
                  <a:lnTo>
                    <a:pt x="7283" y="8051"/>
                  </a:lnTo>
                  <a:lnTo>
                    <a:pt x="7276" y="8057"/>
                  </a:lnTo>
                  <a:lnTo>
                    <a:pt x="7183" y="8134"/>
                  </a:lnTo>
                  <a:lnTo>
                    <a:pt x="7175" y="8140"/>
                  </a:lnTo>
                  <a:lnTo>
                    <a:pt x="7079" y="8214"/>
                  </a:lnTo>
                  <a:lnTo>
                    <a:pt x="7072" y="8219"/>
                  </a:lnTo>
                  <a:lnTo>
                    <a:pt x="6973" y="8290"/>
                  </a:lnTo>
                  <a:lnTo>
                    <a:pt x="6965" y="8295"/>
                  </a:lnTo>
                  <a:lnTo>
                    <a:pt x="6863" y="8361"/>
                  </a:lnTo>
                  <a:lnTo>
                    <a:pt x="6855" y="8366"/>
                  </a:lnTo>
                  <a:lnTo>
                    <a:pt x="6751" y="8429"/>
                  </a:lnTo>
                  <a:lnTo>
                    <a:pt x="6743" y="8434"/>
                  </a:lnTo>
                  <a:lnTo>
                    <a:pt x="6636" y="8493"/>
                  </a:lnTo>
                  <a:lnTo>
                    <a:pt x="6628" y="8497"/>
                  </a:lnTo>
                  <a:lnTo>
                    <a:pt x="6519" y="8552"/>
                  </a:lnTo>
                  <a:lnTo>
                    <a:pt x="6511" y="8556"/>
                  </a:lnTo>
                  <a:lnTo>
                    <a:pt x="6401" y="8607"/>
                  </a:lnTo>
                  <a:lnTo>
                    <a:pt x="6392" y="8610"/>
                  </a:lnTo>
                  <a:lnTo>
                    <a:pt x="6280" y="8657"/>
                  </a:lnTo>
                  <a:lnTo>
                    <a:pt x="6271" y="8660"/>
                  </a:lnTo>
                  <a:lnTo>
                    <a:pt x="6158" y="8702"/>
                  </a:lnTo>
                  <a:lnTo>
                    <a:pt x="6149" y="8705"/>
                  </a:lnTo>
                  <a:lnTo>
                    <a:pt x="6034" y="8743"/>
                  </a:lnTo>
                  <a:lnTo>
                    <a:pt x="6025" y="8746"/>
                  </a:lnTo>
                  <a:lnTo>
                    <a:pt x="5909" y="8780"/>
                  </a:lnTo>
                  <a:lnTo>
                    <a:pt x="5900" y="8782"/>
                  </a:lnTo>
                  <a:lnTo>
                    <a:pt x="5782" y="8811"/>
                  </a:lnTo>
                  <a:lnTo>
                    <a:pt x="5773" y="8813"/>
                  </a:lnTo>
                  <a:lnTo>
                    <a:pt x="5655" y="8838"/>
                  </a:lnTo>
                  <a:lnTo>
                    <a:pt x="5646" y="8840"/>
                  </a:lnTo>
                  <a:lnTo>
                    <a:pt x="5526" y="8860"/>
                  </a:lnTo>
                  <a:lnTo>
                    <a:pt x="5517" y="8861"/>
                  </a:lnTo>
                  <a:lnTo>
                    <a:pt x="5397" y="8877"/>
                  </a:lnTo>
                  <a:lnTo>
                    <a:pt x="5387" y="8878"/>
                  </a:lnTo>
                  <a:lnTo>
                    <a:pt x="5267" y="8890"/>
                  </a:lnTo>
                  <a:lnTo>
                    <a:pt x="5257" y="8890"/>
                  </a:lnTo>
                  <a:lnTo>
                    <a:pt x="5136" y="8897"/>
                  </a:lnTo>
                  <a:lnTo>
                    <a:pt x="5126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4" y="8898"/>
                  </a:lnTo>
                  <a:lnTo>
                    <a:pt x="4864" y="8897"/>
                  </a:lnTo>
                  <a:lnTo>
                    <a:pt x="4743" y="8890"/>
                  </a:lnTo>
                  <a:lnTo>
                    <a:pt x="4733" y="8890"/>
                  </a:lnTo>
                  <a:lnTo>
                    <a:pt x="4613" y="8878"/>
                  </a:lnTo>
                  <a:lnTo>
                    <a:pt x="4603" y="8877"/>
                  </a:lnTo>
                  <a:lnTo>
                    <a:pt x="4483" y="8861"/>
                  </a:lnTo>
                  <a:lnTo>
                    <a:pt x="4474" y="8860"/>
                  </a:lnTo>
                  <a:lnTo>
                    <a:pt x="4354" y="8840"/>
                  </a:lnTo>
                  <a:lnTo>
                    <a:pt x="4345" y="8838"/>
                  </a:lnTo>
                  <a:lnTo>
                    <a:pt x="4227" y="8813"/>
                  </a:lnTo>
                  <a:lnTo>
                    <a:pt x="4218" y="8811"/>
                  </a:lnTo>
                  <a:lnTo>
                    <a:pt x="4100" y="8782"/>
                  </a:lnTo>
                  <a:lnTo>
                    <a:pt x="4091" y="8780"/>
                  </a:lnTo>
                  <a:lnTo>
                    <a:pt x="3975" y="8746"/>
                  </a:lnTo>
                  <a:lnTo>
                    <a:pt x="3966" y="8743"/>
                  </a:lnTo>
                  <a:lnTo>
                    <a:pt x="3851" y="8705"/>
                  </a:lnTo>
                  <a:lnTo>
                    <a:pt x="3842" y="8702"/>
                  </a:lnTo>
                  <a:lnTo>
                    <a:pt x="3729" y="8660"/>
                  </a:lnTo>
                  <a:lnTo>
                    <a:pt x="3720" y="8657"/>
                  </a:lnTo>
                  <a:lnTo>
                    <a:pt x="3608" y="8610"/>
                  </a:lnTo>
                  <a:lnTo>
                    <a:pt x="3599" y="8607"/>
                  </a:lnTo>
                  <a:lnTo>
                    <a:pt x="3489" y="8556"/>
                  </a:lnTo>
                  <a:lnTo>
                    <a:pt x="3481" y="8552"/>
                  </a:lnTo>
                  <a:lnTo>
                    <a:pt x="3372" y="8497"/>
                  </a:lnTo>
                  <a:lnTo>
                    <a:pt x="3364" y="8493"/>
                  </a:lnTo>
                  <a:lnTo>
                    <a:pt x="3257" y="8434"/>
                  </a:lnTo>
                  <a:lnTo>
                    <a:pt x="3249" y="8429"/>
                  </a:lnTo>
                  <a:lnTo>
                    <a:pt x="3145" y="8366"/>
                  </a:lnTo>
                  <a:lnTo>
                    <a:pt x="3137" y="8361"/>
                  </a:lnTo>
                  <a:lnTo>
                    <a:pt x="3035" y="8295"/>
                  </a:lnTo>
                  <a:lnTo>
                    <a:pt x="3027" y="8290"/>
                  </a:lnTo>
                  <a:lnTo>
                    <a:pt x="2928" y="8219"/>
                  </a:lnTo>
                  <a:lnTo>
                    <a:pt x="2921" y="8214"/>
                  </a:lnTo>
                  <a:lnTo>
                    <a:pt x="2825" y="8140"/>
                  </a:lnTo>
                  <a:lnTo>
                    <a:pt x="2817" y="8134"/>
                  </a:lnTo>
                  <a:lnTo>
                    <a:pt x="2724" y="8057"/>
                  </a:lnTo>
                  <a:lnTo>
                    <a:pt x="2717" y="8051"/>
                  </a:lnTo>
                  <a:lnTo>
                    <a:pt x="2627" y="7970"/>
                  </a:lnTo>
                  <a:lnTo>
                    <a:pt x="2620" y="7964"/>
                  </a:lnTo>
                  <a:lnTo>
                    <a:pt x="2533" y="7880"/>
                  </a:lnTo>
                  <a:lnTo>
                    <a:pt x="2526" y="7873"/>
                  </a:lnTo>
                  <a:lnTo>
                    <a:pt x="2442" y="7786"/>
                  </a:lnTo>
                  <a:lnTo>
                    <a:pt x="2436" y="7779"/>
                  </a:lnTo>
                  <a:lnTo>
                    <a:pt x="2355" y="7689"/>
                  </a:lnTo>
                  <a:lnTo>
                    <a:pt x="2349" y="7682"/>
                  </a:lnTo>
                  <a:lnTo>
                    <a:pt x="2272" y="7589"/>
                  </a:lnTo>
                  <a:lnTo>
                    <a:pt x="2266" y="7582"/>
                  </a:lnTo>
                  <a:lnTo>
                    <a:pt x="2192" y="7485"/>
                  </a:lnTo>
                  <a:lnTo>
                    <a:pt x="2186" y="7478"/>
                  </a:lnTo>
                  <a:lnTo>
                    <a:pt x="2116" y="7379"/>
                  </a:lnTo>
                  <a:lnTo>
                    <a:pt x="2111" y="7371"/>
                  </a:lnTo>
                  <a:lnTo>
                    <a:pt x="2044" y="7269"/>
                  </a:lnTo>
                  <a:lnTo>
                    <a:pt x="2039" y="7262"/>
                  </a:lnTo>
                  <a:lnTo>
                    <a:pt x="1976" y="7157"/>
                  </a:lnTo>
                  <a:lnTo>
                    <a:pt x="1971" y="7149"/>
                  </a:lnTo>
                  <a:lnTo>
                    <a:pt x="1912" y="7042"/>
                  </a:lnTo>
                  <a:lnTo>
                    <a:pt x="1908" y="7034"/>
                  </a:lnTo>
                  <a:lnTo>
                    <a:pt x="1853" y="6925"/>
                  </a:lnTo>
                  <a:lnTo>
                    <a:pt x="1849" y="6917"/>
                  </a:lnTo>
                  <a:lnTo>
                    <a:pt x="1798" y="6807"/>
                  </a:lnTo>
                  <a:lnTo>
                    <a:pt x="1795" y="6798"/>
                  </a:lnTo>
                  <a:lnTo>
                    <a:pt x="1748" y="6686"/>
                  </a:lnTo>
                  <a:lnTo>
                    <a:pt x="1745" y="6677"/>
                  </a:lnTo>
                  <a:lnTo>
                    <a:pt x="1703" y="6564"/>
                  </a:lnTo>
                  <a:lnTo>
                    <a:pt x="1700" y="6555"/>
                  </a:lnTo>
                  <a:lnTo>
                    <a:pt x="1662" y="6440"/>
                  </a:lnTo>
                  <a:lnTo>
                    <a:pt x="1659" y="6431"/>
                  </a:lnTo>
                  <a:lnTo>
                    <a:pt x="1626" y="6315"/>
                  </a:lnTo>
                  <a:lnTo>
                    <a:pt x="1623" y="6306"/>
                  </a:lnTo>
                  <a:lnTo>
                    <a:pt x="1594" y="6188"/>
                  </a:lnTo>
                  <a:lnTo>
                    <a:pt x="1592" y="6179"/>
                  </a:lnTo>
                  <a:lnTo>
                    <a:pt x="1568" y="6060"/>
                  </a:lnTo>
                  <a:lnTo>
                    <a:pt x="1566" y="6051"/>
                  </a:lnTo>
                  <a:lnTo>
                    <a:pt x="1546" y="5932"/>
                  </a:lnTo>
                  <a:lnTo>
                    <a:pt x="1544" y="5923"/>
                  </a:lnTo>
                  <a:lnTo>
                    <a:pt x="1529" y="5803"/>
                  </a:lnTo>
                  <a:lnTo>
                    <a:pt x="1527" y="5793"/>
                  </a:lnTo>
                  <a:lnTo>
                    <a:pt x="1516" y="5672"/>
                  </a:lnTo>
                  <a:lnTo>
                    <a:pt x="1515" y="5663"/>
                  </a:lnTo>
                  <a:lnTo>
                    <a:pt x="1509" y="5542"/>
                  </a:lnTo>
                  <a:lnTo>
                    <a:pt x="1508" y="5532"/>
                  </a:lnTo>
                  <a:lnTo>
                    <a:pt x="1506" y="5411"/>
                  </a:lnTo>
                  <a:lnTo>
                    <a:pt x="1506" y="5401"/>
                  </a:lnTo>
                  <a:lnTo>
                    <a:pt x="1508" y="5279"/>
                  </a:lnTo>
                  <a:lnTo>
                    <a:pt x="1509" y="5270"/>
                  </a:lnTo>
                  <a:lnTo>
                    <a:pt x="1515" y="5149"/>
                  </a:lnTo>
                  <a:lnTo>
                    <a:pt x="1516" y="5139"/>
                  </a:lnTo>
                  <a:lnTo>
                    <a:pt x="1527" y="5018"/>
                  </a:lnTo>
                  <a:lnTo>
                    <a:pt x="1529" y="5009"/>
                  </a:lnTo>
                  <a:lnTo>
                    <a:pt x="1544" y="4889"/>
                  </a:lnTo>
                  <a:lnTo>
                    <a:pt x="1546" y="4880"/>
                  </a:lnTo>
                  <a:lnTo>
                    <a:pt x="1566" y="4760"/>
                  </a:lnTo>
                  <a:lnTo>
                    <a:pt x="1568" y="4751"/>
                  </a:lnTo>
                  <a:lnTo>
                    <a:pt x="1592" y="4633"/>
                  </a:lnTo>
                  <a:lnTo>
                    <a:pt x="1594" y="4623"/>
                  </a:lnTo>
                  <a:lnTo>
                    <a:pt x="1623" y="4506"/>
                  </a:lnTo>
                  <a:lnTo>
                    <a:pt x="1626" y="4497"/>
                  </a:lnTo>
                  <a:lnTo>
                    <a:pt x="1659" y="4381"/>
                  </a:lnTo>
                  <a:lnTo>
                    <a:pt x="1662" y="4372"/>
                  </a:lnTo>
                  <a:lnTo>
                    <a:pt x="1700" y="4257"/>
                  </a:lnTo>
                  <a:lnTo>
                    <a:pt x="1703" y="4248"/>
                  </a:lnTo>
                  <a:lnTo>
                    <a:pt x="1745" y="4134"/>
                  </a:lnTo>
                  <a:lnTo>
                    <a:pt x="1748" y="4126"/>
                  </a:lnTo>
                  <a:lnTo>
                    <a:pt x="1795" y="4014"/>
                  </a:lnTo>
                  <a:lnTo>
                    <a:pt x="1798" y="4005"/>
                  </a:lnTo>
                  <a:lnTo>
                    <a:pt x="1849" y="3894"/>
                  </a:lnTo>
                  <a:lnTo>
                    <a:pt x="1853" y="3886"/>
                  </a:lnTo>
                  <a:lnTo>
                    <a:pt x="1908" y="3777"/>
                  </a:lnTo>
                  <a:lnTo>
                    <a:pt x="1912" y="3769"/>
                  </a:lnTo>
                  <a:lnTo>
                    <a:pt x="1971" y="3662"/>
                  </a:lnTo>
                  <a:lnTo>
                    <a:pt x="1976" y="3654"/>
                  </a:lnTo>
                  <a:lnTo>
                    <a:pt x="2039" y="3549"/>
                  </a:lnTo>
                  <a:lnTo>
                    <a:pt x="2044" y="3542"/>
                  </a:lnTo>
                  <a:lnTo>
                    <a:pt x="2111" y="3440"/>
                  </a:lnTo>
                  <a:lnTo>
                    <a:pt x="2116" y="3432"/>
                  </a:lnTo>
                  <a:lnTo>
                    <a:pt x="2186" y="3333"/>
                  </a:lnTo>
                  <a:lnTo>
                    <a:pt x="2192" y="3326"/>
                  </a:lnTo>
                  <a:lnTo>
                    <a:pt x="2266" y="3230"/>
                  </a:lnTo>
                  <a:lnTo>
                    <a:pt x="2272" y="3222"/>
                  </a:lnTo>
                  <a:lnTo>
                    <a:pt x="2349" y="3129"/>
                  </a:lnTo>
                  <a:lnTo>
                    <a:pt x="2355" y="3122"/>
                  </a:lnTo>
                  <a:lnTo>
                    <a:pt x="2436" y="3032"/>
                  </a:lnTo>
                  <a:lnTo>
                    <a:pt x="2442" y="3025"/>
                  </a:lnTo>
                  <a:lnTo>
                    <a:pt x="2526" y="2938"/>
                  </a:lnTo>
                  <a:lnTo>
                    <a:pt x="2533" y="2931"/>
                  </a:lnTo>
                  <a:lnTo>
                    <a:pt x="2536" y="2928"/>
                  </a:lnTo>
                  <a:lnTo>
                    <a:pt x="1802" y="1462"/>
                  </a:lnTo>
                  <a:lnTo>
                    <a:pt x="1790" y="1432"/>
                  </a:lnTo>
                  <a:lnTo>
                    <a:pt x="1781" y="1402"/>
                  </a:lnTo>
                  <a:lnTo>
                    <a:pt x="1777" y="1370"/>
                  </a:lnTo>
                  <a:lnTo>
                    <a:pt x="1776" y="1338"/>
                  </a:lnTo>
                  <a:lnTo>
                    <a:pt x="1780" y="1307"/>
                  </a:lnTo>
                  <a:lnTo>
                    <a:pt x="1787" y="1276"/>
                  </a:lnTo>
                  <a:lnTo>
                    <a:pt x="1799" y="1246"/>
                  </a:lnTo>
                  <a:lnTo>
                    <a:pt x="1814" y="1218"/>
                  </a:lnTo>
                  <a:lnTo>
                    <a:pt x="1832" y="1192"/>
                  </a:lnTo>
                  <a:lnTo>
                    <a:pt x="1854" y="1168"/>
                  </a:lnTo>
                  <a:lnTo>
                    <a:pt x="1879" y="1148"/>
                  </a:lnTo>
                  <a:lnTo>
                    <a:pt x="1906" y="1131"/>
                  </a:lnTo>
                  <a:lnTo>
                    <a:pt x="1934" y="1117"/>
                  </a:lnTo>
                  <a:lnTo>
                    <a:pt x="1965" y="1108"/>
                  </a:lnTo>
                  <a:lnTo>
                    <a:pt x="1996" y="1102"/>
                  </a:lnTo>
                  <a:lnTo>
                    <a:pt x="2028" y="1100"/>
                  </a:lnTo>
                  <a:lnTo>
                    <a:pt x="2060" y="1102"/>
                  </a:lnTo>
                  <a:lnTo>
                    <a:pt x="2091" y="1109"/>
                  </a:lnTo>
                  <a:lnTo>
                    <a:pt x="2121" y="1119"/>
                  </a:lnTo>
                  <a:lnTo>
                    <a:pt x="2150" y="1133"/>
                  </a:lnTo>
                  <a:close/>
                  <a:moveTo>
                    <a:pt x="3888" y="2679"/>
                  </a:moveTo>
                  <a:lnTo>
                    <a:pt x="3855" y="2673"/>
                  </a:lnTo>
                  <a:lnTo>
                    <a:pt x="3824" y="2662"/>
                  </a:lnTo>
                  <a:lnTo>
                    <a:pt x="3813" y="2657"/>
                  </a:lnTo>
                  <a:lnTo>
                    <a:pt x="3804" y="2661"/>
                  </a:lnTo>
                  <a:lnTo>
                    <a:pt x="3702" y="2707"/>
                  </a:lnTo>
                  <a:lnTo>
                    <a:pt x="3602" y="2758"/>
                  </a:lnTo>
                  <a:lnTo>
                    <a:pt x="3503" y="2812"/>
                  </a:lnTo>
                  <a:lnTo>
                    <a:pt x="3407" y="2871"/>
                  </a:lnTo>
                  <a:lnTo>
                    <a:pt x="3313" y="2932"/>
                  </a:lnTo>
                  <a:lnTo>
                    <a:pt x="3221" y="2997"/>
                  </a:lnTo>
                  <a:lnTo>
                    <a:pt x="3133" y="3065"/>
                  </a:lnTo>
                  <a:lnTo>
                    <a:pt x="3047" y="3137"/>
                  </a:lnTo>
                  <a:lnTo>
                    <a:pt x="2963" y="3211"/>
                  </a:lnTo>
                  <a:lnTo>
                    <a:pt x="2883" y="3288"/>
                  </a:lnTo>
                  <a:lnTo>
                    <a:pt x="2805" y="3369"/>
                  </a:lnTo>
                  <a:lnTo>
                    <a:pt x="2731" y="3452"/>
                  </a:lnTo>
                  <a:lnTo>
                    <a:pt x="2659" y="3538"/>
                  </a:lnTo>
                  <a:lnTo>
                    <a:pt x="2591" y="3627"/>
                  </a:lnTo>
                  <a:lnTo>
                    <a:pt x="2526" y="3718"/>
                  </a:lnTo>
                  <a:lnTo>
                    <a:pt x="2465" y="3812"/>
                  </a:lnTo>
                  <a:lnTo>
                    <a:pt x="2407" y="3908"/>
                  </a:lnTo>
                  <a:lnTo>
                    <a:pt x="2352" y="4007"/>
                  </a:lnTo>
                  <a:lnTo>
                    <a:pt x="2302" y="4107"/>
                  </a:lnTo>
                  <a:lnTo>
                    <a:pt x="2255" y="4209"/>
                  </a:lnTo>
                  <a:lnTo>
                    <a:pt x="2212" y="4312"/>
                  </a:lnTo>
                  <a:lnTo>
                    <a:pt x="2173" y="4417"/>
                  </a:lnTo>
                  <a:lnTo>
                    <a:pt x="2139" y="4523"/>
                  </a:lnTo>
                  <a:lnTo>
                    <a:pt x="2108" y="4631"/>
                  </a:lnTo>
                  <a:lnTo>
                    <a:pt x="2081" y="4739"/>
                  </a:lnTo>
                  <a:lnTo>
                    <a:pt x="2058" y="4848"/>
                  </a:lnTo>
                  <a:lnTo>
                    <a:pt x="2039" y="4959"/>
                  </a:lnTo>
                  <a:lnTo>
                    <a:pt x="2025" y="5070"/>
                  </a:lnTo>
                  <a:lnTo>
                    <a:pt x="2014" y="5181"/>
                  </a:lnTo>
                  <a:lnTo>
                    <a:pt x="2008" y="5293"/>
                  </a:lnTo>
                  <a:lnTo>
                    <a:pt x="2006" y="5406"/>
                  </a:lnTo>
                  <a:lnTo>
                    <a:pt x="2008" y="5518"/>
                  </a:lnTo>
                  <a:lnTo>
                    <a:pt x="2014" y="5630"/>
                  </a:lnTo>
                  <a:lnTo>
                    <a:pt x="2025" y="5742"/>
                  </a:lnTo>
                  <a:lnTo>
                    <a:pt x="2039" y="5853"/>
                  </a:lnTo>
                  <a:lnTo>
                    <a:pt x="2058" y="5963"/>
                  </a:lnTo>
                  <a:lnTo>
                    <a:pt x="2081" y="6073"/>
                  </a:lnTo>
                  <a:lnTo>
                    <a:pt x="2108" y="6181"/>
                  </a:lnTo>
                  <a:lnTo>
                    <a:pt x="2139" y="6288"/>
                  </a:lnTo>
                  <a:lnTo>
                    <a:pt x="2173" y="6394"/>
                  </a:lnTo>
                  <a:lnTo>
                    <a:pt x="2212" y="6499"/>
                  </a:lnTo>
                  <a:lnTo>
                    <a:pt x="2255" y="6603"/>
                  </a:lnTo>
                  <a:lnTo>
                    <a:pt x="2302" y="6704"/>
                  </a:lnTo>
                  <a:lnTo>
                    <a:pt x="2352" y="6804"/>
                  </a:lnTo>
                  <a:lnTo>
                    <a:pt x="2406" y="6903"/>
                  </a:lnTo>
                  <a:lnTo>
                    <a:pt x="2465" y="6999"/>
                  </a:lnTo>
                  <a:lnTo>
                    <a:pt x="2526" y="7093"/>
                  </a:lnTo>
                  <a:lnTo>
                    <a:pt x="2591" y="7184"/>
                  </a:lnTo>
                  <a:lnTo>
                    <a:pt x="2659" y="7273"/>
                  </a:lnTo>
                  <a:lnTo>
                    <a:pt x="2731" y="7359"/>
                  </a:lnTo>
                  <a:lnTo>
                    <a:pt x="2805" y="7443"/>
                  </a:lnTo>
                  <a:lnTo>
                    <a:pt x="2883" y="7523"/>
                  </a:lnTo>
                  <a:lnTo>
                    <a:pt x="2963" y="7600"/>
                  </a:lnTo>
                  <a:lnTo>
                    <a:pt x="3047" y="7675"/>
                  </a:lnTo>
                  <a:lnTo>
                    <a:pt x="3133" y="7746"/>
                  </a:lnTo>
                  <a:lnTo>
                    <a:pt x="3221" y="7814"/>
                  </a:lnTo>
                  <a:lnTo>
                    <a:pt x="3313" y="7879"/>
                  </a:lnTo>
                  <a:lnTo>
                    <a:pt x="3407" y="7940"/>
                  </a:lnTo>
                  <a:lnTo>
                    <a:pt x="3503" y="7998"/>
                  </a:lnTo>
                  <a:lnTo>
                    <a:pt x="3602" y="8053"/>
                  </a:lnTo>
                  <a:lnTo>
                    <a:pt x="3702" y="8104"/>
                  </a:lnTo>
                  <a:lnTo>
                    <a:pt x="3804" y="8150"/>
                  </a:lnTo>
                  <a:lnTo>
                    <a:pt x="3907" y="8193"/>
                  </a:lnTo>
                  <a:lnTo>
                    <a:pt x="4012" y="8232"/>
                  </a:lnTo>
                  <a:lnTo>
                    <a:pt x="4118" y="8267"/>
                  </a:lnTo>
                  <a:lnTo>
                    <a:pt x="4225" y="8298"/>
                  </a:lnTo>
                  <a:lnTo>
                    <a:pt x="4334" y="8325"/>
                  </a:lnTo>
                  <a:lnTo>
                    <a:pt x="4443" y="8348"/>
                  </a:lnTo>
                  <a:lnTo>
                    <a:pt x="4553" y="8366"/>
                  </a:lnTo>
                  <a:lnTo>
                    <a:pt x="4664" y="8381"/>
                  </a:lnTo>
                  <a:lnTo>
                    <a:pt x="4776" y="8392"/>
                  </a:lnTo>
                  <a:lnTo>
                    <a:pt x="4888" y="8398"/>
                  </a:lnTo>
                  <a:lnTo>
                    <a:pt x="5000" y="8400"/>
                  </a:lnTo>
                  <a:lnTo>
                    <a:pt x="5112" y="8398"/>
                  </a:lnTo>
                  <a:lnTo>
                    <a:pt x="5224" y="8392"/>
                  </a:lnTo>
                  <a:lnTo>
                    <a:pt x="5336" y="8381"/>
                  </a:lnTo>
                  <a:lnTo>
                    <a:pt x="5447" y="8366"/>
                  </a:lnTo>
                  <a:lnTo>
                    <a:pt x="5557" y="8348"/>
                  </a:lnTo>
                  <a:lnTo>
                    <a:pt x="5666" y="8325"/>
                  </a:lnTo>
                  <a:lnTo>
                    <a:pt x="5775" y="8298"/>
                  </a:lnTo>
                  <a:lnTo>
                    <a:pt x="5882" y="8267"/>
                  </a:lnTo>
                  <a:lnTo>
                    <a:pt x="5988" y="8232"/>
                  </a:lnTo>
                  <a:lnTo>
                    <a:pt x="6093" y="8193"/>
                  </a:lnTo>
                  <a:lnTo>
                    <a:pt x="6196" y="8150"/>
                  </a:lnTo>
                  <a:lnTo>
                    <a:pt x="6298" y="8104"/>
                  </a:lnTo>
                  <a:lnTo>
                    <a:pt x="6398" y="8053"/>
                  </a:lnTo>
                  <a:lnTo>
                    <a:pt x="6497" y="7998"/>
                  </a:lnTo>
                  <a:lnTo>
                    <a:pt x="6593" y="7940"/>
                  </a:lnTo>
                  <a:lnTo>
                    <a:pt x="6687" y="7879"/>
                  </a:lnTo>
                  <a:lnTo>
                    <a:pt x="6779" y="7814"/>
                  </a:lnTo>
                  <a:lnTo>
                    <a:pt x="6867" y="7746"/>
                  </a:lnTo>
                  <a:lnTo>
                    <a:pt x="6953" y="7675"/>
                  </a:lnTo>
                  <a:lnTo>
                    <a:pt x="7037" y="7600"/>
                  </a:lnTo>
                  <a:lnTo>
                    <a:pt x="7117" y="7523"/>
                  </a:lnTo>
                  <a:lnTo>
                    <a:pt x="7195" y="7443"/>
                  </a:lnTo>
                  <a:lnTo>
                    <a:pt x="7269" y="7359"/>
                  </a:lnTo>
                  <a:lnTo>
                    <a:pt x="7341" y="7273"/>
                  </a:lnTo>
                  <a:lnTo>
                    <a:pt x="7409" y="7184"/>
                  </a:lnTo>
                  <a:lnTo>
                    <a:pt x="7474" y="7093"/>
                  </a:lnTo>
                  <a:lnTo>
                    <a:pt x="7535" y="6999"/>
                  </a:lnTo>
                  <a:lnTo>
                    <a:pt x="7594" y="6903"/>
                  </a:lnTo>
                  <a:lnTo>
                    <a:pt x="7648" y="6804"/>
                  </a:lnTo>
                  <a:lnTo>
                    <a:pt x="7698" y="6704"/>
                  </a:lnTo>
                  <a:lnTo>
                    <a:pt x="7745" y="6603"/>
                  </a:lnTo>
                  <a:lnTo>
                    <a:pt x="7788" y="6499"/>
                  </a:lnTo>
                  <a:lnTo>
                    <a:pt x="7827" y="6394"/>
                  </a:lnTo>
                  <a:lnTo>
                    <a:pt x="7861" y="6288"/>
                  </a:lnTo>
                  <a:lnTo>
                    <a:pt x="7892" y="6181"/>
                  </a:lnTo>
                  <a:lnTo>
                    <a:pt x="7919" y="6073"/>
                  </a:lnTo>
                  <a:lnTo>
                    <a:pt x="7942" y="5963"/>
                  </a:lnTo>
                  <a:lnTo>
                    <a:pt x="7961" y="5853"/>
                  </a:lnTo>
                  <a:lnTo>
                    <a:pt x="7975" y="5742"/>
                  </a:lnTo>
                  <a:lnTo>
                    <a:pt x="7986" y="5630"/>
                  </a:lnTo>
                  <a:lnTo>
                    <a:pt x="7992" y="5518"/>
                  </a:lnTo>
                  <a:lnTo>
                    <a:pt x="7994" y="5406"/>
                  </a:lnTo>
                  <a:lnTo>
                    <a:pt x="7992" y="5293"/>
                  </a:lnTo>
                  <a:lnTo>
                    <a:pt x="7986" y="5181"/>
                  </a:lnTo>
                  <a:lnTo>
                    <a:pt x="7975" y="5070"/>
                  </a:lnTo>
                  <a:lnTo>
                    <a:pt x="7961" y="4959"/>
                  </a:lnTo>
                  <a:lnTo>
                    <a:pt x="7942" y="4848"/>
                  </a:lnTo>
                  <a:lnTo>
                    <a:pt x="7919" y="4739"/>
                  </a:lnTo>
                  <a:lnTo>
                    <a:pt x="7892" y="4631"/>
                  </a:lnTo>
                  <a:lnTo>
                    <a:pt x="7861" y="4523"/>
                  </a:lnTo>
                  <a:lnTo>
                    <a:pt x="7827" y="4417"/>
                  </a:lnTo>
                  <a:lnTo>
                    <a:pt x="7788" y="4312"/>
                  </a:lnTo>
                  <a:lnTo>
                    <a:pt x="7745" y="4209"/>
                  </a:lnTo>
                  <a:lnTo>
                    <a:pt x="7698" y="4107"/>
                  </a:lnTo>
                  <a:lnTo>
                    <a:pt x="7648" y="4007"/>
                  </a:lnTo>
                  <a:lnTo>
                    <a:pt x="7593" y="3908"/>
                  </a:lnTo>
                  <a:lnTo>
                    <a:pt x="7535" y="3812"/>
                  </a:lnTo>
                  <a:lnTo>
                    <a:pt x="7474" y="3718"/>
                  </a:lnTo>
                  <a:lnTo>
                    <a:pt x="7409" y="3627"/>
                  </a:lnTo>
                  <a:lnTo>
                    <a:pt x="7341" y="3538"/>
                  </a:lnTo>
                  <a:lnTo>
                    <a:pt x="7269" y="3452"/>
                  </a:lnTo>
                  <a:lnTo>
                    <a:pt x="7195" y="3369"/>
                  </a:lnTo>
                  <a:lnTo>
                    <a:pt x="7117" y="3288"/>
                  </a:lnTo>
                  <a:lnTo>
                    <a:pt x="7037" y="3211"/>
                  </a:lnTo>
                  <a:lnTo>
                    <a:pt x="6953" y="3137"/>
                  </a:lnTo>
                  <a:lnTo>
                    <a:pt x="6867" y="3065"/>
                  </a:lnTo>
                  <a:lnTo>
                    <a:pt x="6779" y="2997"/>
                  </a:lnTo>
                  <a:lnTo>
                    <a:pt x="6687" y="2932"/>
                  </a:lnTo>
                  <a:lnTo>
                    <a:pt x="6593" y="2871"/>
                  </a:lnTo>
                  <a:lnTo>
                    <a:pt x="6497" y="2812"/>
                  </a:lnTo>
                  <a:lnTo>
                    <a:pt x="6398" y="2758"/>
                  </a:lnTo>
                  <a:lnTo>
                    <a:pt x="6298" y="2707"/>
                  </a:lnTo>
                  <a:lnTo>
                    <a:pt x="6196" y="2661"/>
                  </a:lnTo>
                  <a:lnTo>
                    <a:pt x="6187" y="2657"/>
                  </a:lnTo>
                  <a:lnTo>
                    <a:pt x="6176" y="2662"/>
                  </a:lnTo>
                  <a:lnTo>
                    <a:pt x="6145" y="2673"/>
                  </a:lnTo>
                  <a:lnTo>
                    <a:pt x="6112" y="2679"/>
                  </a:lnTo>
                  <a:lnTo>
                    <a:pt x="6080" y="2681"/>
                  </a:lnTo>
                  <a:lnTo>
                    <a:pt x="6047" y="2679"/>
                  </a:lnTo>
                  <a:lnTo>
                    <a:pt x="6015" y="2672"/>
                  </a:lnTo>
                  <a:lnTo>
                    <a:pt x="5984" y="2662"/>
                  </a:lnTo>
                  <a:lnTo>
                    <a:pt x="5955" y="2647"/>
                  </a:lnTo>
                  <a:lnTo>
                    <a:pt x="5928" y="2629"/>
                  </a:lnTo>
                  <a:lnTo>
                    <a:pt x="5903" y="2607"/>
                  </a:lnTo>
                  <a:lnTo>
                    <a:pt x="5882" y="2582"/>
                  </a:lnTo>
                  <a:lnTo>
                    <a:pt x="5864" y="2555"/>
                  </a:lnTo>
                  <a:lnTo>
                    <a:pt x="5855" y="2536"/>
                  </a:lnTo>
                  <a:lnTo>
                    <a:pt x="5775" y="2513"/>
                  </a:lnTo>
                  <a:lnTo>
                    <a:pt x="5666" y="2486"/>
                  </a:lnTo>
                  <a:lnTo>
                    <a:pt x="5557" y="2463"/>
                  </a:lnTo>
                  <a:lnTo>
                    <a:pt x="5447" y="2445"/>
                  </a:lnTo>
                  <a:lnTo>
                    <a:pt x="5336" y="2430"/>
                  </a:lnTo>
                  <a:lnTo>
                    <a:pt x="5224" y="2419"/>
                  </a:lnTo>
                  <a:lnTo>
                    <a:pt x="5112" y="2413"/>
                  </a:lnTo>
                  <a:lnTo>
                    <a:pt x="5000" y="2411"/>
                  </a:lnTo>
                  <a:lnTo>
                    <a:pt x="4888" y="2413"/>
                  </a:lnTo>
                  <a:lnTo>
                    <a:pt x="4776" y="2419"/>
                  </a:lnTo>
                  <a:lnTo>
                    <a:pt x="4664" y="2430"/>
                  </a:lnTo>
                  <a:lnTo>
                    <a:pt x="4553" y="2445"/>
                  </a:lnTo>
                  <a:lnTo>
                    <a:pt x="4443" y="2463"/>
                  </a:lnTo>
                  <a:lnTo>
                    <a:pt x="4334" y="2486"/>
                  </a:lnTo>
                  <a:lnTo>
                    <a:pt x="4225" y="2513"/>
                  </a:lnTo>
                  <a:lnTo>
                    <a:pt x="4145" y="2536"/>
                  </a:lnTo>
                  <a:lnTo>
                    <a:pt x="4136" y="2555"/>
                  </a:lnTo>
                  <a:lnTo>
                    <a:pt x="4118" y="2582"/>
                  </a:lnTo>
                  <a:lnTo>
                    <a:pt x="4097" y="2607"/>
                  </a:lnTo>
                  <a:lnTo>
                    <a:pt x="4072" y="2629"/>
                  </a:lnTo>
                  <a:lnTo>
                    <a:pt x="4045" y="2647"/>
                  </a:lnTo>
                  <a:lnTo>
                    <a:pt x="4016" y="2662"/>
                  </a:lnTo>
                  <a:lnTo>
                    <a:pt x="3985" y="2672"/>
                  </a:lnTo>
                  <a:lnTo>
                    <a:pt x="3953" y="2679"/>
                  </a:lnTo>
                  <a:lnTo>
                    <a:pt x="3920" y="2681"/>
                  </a:lnTo>
                  <a:lnTo>
                    <a:pt x="3888" y="2679"/>
                  </a:lnTo>
                  <a:close/>
                  <a:moveTo>
                    <a:pt x="7381" y="1976"/>
                  </a:moveTo>
                  <a:lnTo>
                    <a:pt x="6711" y="2359"/>
                  </a:lnTo>
                  <a:lnTo>
                    <a:pt x="6743" y="2377"/>
                  </a:lnTo>
                  <a:lnTo>
                    <a:pt x="6751" y="2382"/>
                  </a:lnTo>
                  <a:lnTo>
                    <a:pt x="6855" y="2445"/>
                  </a:lnTo>
                  <a:lnTo>
                    <a:pt x="6863" y="2450"/>
                  </a:lnTo>
                  <a:lnTo>
                    <a:pt x="6965" y="2517"/>
                  </a:lnTo>
                  <a:lnTo>
                    <a:pt x="6973" y="2522"/>
                  </a:lnTo>
                  <a:lnTo>
                    <a:pt x="7072" y="2592"/>
                  </a:lnTo>
                  <a:lnTo>
                    <a:pt x="7073" y="2593"/>
                  </a:lnTo>
                  <a:lnTo>
                    <a:pt x="7381" y="1976"/>
                  </a:lnTo>
                  <a:close/>
                  <a:moveTo>
                    <a:pt x="2619" y="1976"/>
                  </a:moveTo>
                  <a:lnTo>
                    <a:pt x="2927" y="2593"/>
                  </a:lnTo>
                  <a:lnTo>
                    <a:pt x="2928" y="2592"/>
                  </a:lnTo>
                  <a:lnTo>
                    <a:pt x="3027" y="2522"/>
                  </a:lnTo>
                  <a:lnTo>
                    <a:pt x="3035" y="2517"/>
                  </a:lnTo>
                  <a:lnTo>
                    <a:pt x="3137" y="2450"/>
                  </a:lnTo>
                  <a:lnTo>
                    <a:pt x="3145" y="2445"/>
                  </a:lnTo>
                  <a:lnTo>
                    <a:pt x="3249" y="2382"/>
                  </a:lnTo>
                  <a:lnTo>
                    <a:pt x="3257" y="2377"/>
                  </a:lnTo>
                  <a:lnTo>
                    <a:pt x="3289" y="2359"/>
                  </a:lnTo>
                  <a:lnTo>
                    <a:pt x="2619" y="1976"/>
                  </a:lnTo>
                  <a:close/>
                  <a:moveTo>
                    <a:pt x="6767" y="6655"/>
                  </a:moveTo>
                  <a:lnTo>
                    <a:pt x="6770" y="6700"/>
                  </a:lnTo>
                  <a:lnTo>
                    <a:pt x="6771" y="6708"/>
                  </a:lnTo>
                  <a:lnTo>
                    <a:pt x="6772" y="6753"/>
                  </a:lnTo>
                  <a:lnTo>
                    <a:pt x="6772" y="6761"/>
                  </a:lnTo>
                  <a:lnTo>
                    <a:pt x="6771" y="6807"/>
                  </a:lnTo>
                  <a:lnTo>
                    <a:pt x="6770" y="6814"/>
                  </a:lnTo>
                  <a:lnTo>
                    <a:pt x="6767" y="6860"/>
                  </a:lnTo>
                  <a:lnTo>
                    <a:pt x="6766" y="6867"/>
                  </a:lnTo>
                  <a:lnTo>
                    <a:pt x="6761" y="6912"/>
                  </a:lnTo>
                  <a:lnTo>
                    <a:pt x="6759" y="6920"/>
                  </a:lnTo>
                  <a:lnTo>
                    <a:pt x="6752" y="6965"/>
                  </a:lnTo>
                  <a:lnTo>
                    <a:pt x="6750" y="6972"/>
                  </a:lnTo>
                  <a:lnTo>
                    <a:pt x="6740" y="7017"/>
                  </a:lnTo>
                  <a:lnTo>
                    <a:pt x="6738" y="7024"/>
                  </a:lnTo>
                  <a:lnTo>
                    <a:pt x="6726" y="7068"/>
                  </a:lnTo>
                  <a:lnTo>
                    <a:pt x="6724" y="7075"/>
                  </a:lnTo>
                  <a:lnTo>
                    <a:pt x="6709" y="7119"/>
                  </a:lnTo>
                  <a:lnTo>
                    <a:pt x="6707" y="7126"/>
                  </a:lnTo>
                  <a:lnTo>
                    <a:pt x="6690" y="7170"/>
                  </a:lnTo>
                  <a:lnTo>
                    <a:pt x="6687" y="7176"/>
                  </a:lnTo>
                  <a:lnTo>
                    <a:pt x="6669" y="7219"/>
                  </a:lnTo>
                  <a:lnTo>
                    <a:pt x="6666" y="7226"/>
                  </a:lnTo>
                  <a:lnTo>
                    <a:pt x="6645" y="7268"/>
                  </a:lnTo>
                  <a:lnTo>
                    <a:pt x="6642" y="7274"/>
                  </a:lnTo>
                  <a:lnTo>
                    <a:pt x="6618" y="7316"/>
                  </a:lnTo>
                  <a:lnTo>
                    <a:pt x="6615" y="7322"/>
                  </a:lnTo>
                  <a:lnTo>
                    <a:pt x="6590" y="7363"/>
                  </a:lnTo>
                  <a:lnTo>
                    <a:pt x="6586" y="7369"/>
                  </a:lnTo>
                  <a:lnTo>
                    <a:pt x="6559" y="7410"/>
                  </a:lnTo>
                  <a:lnTo>
                    <a:pt x="6555" y="7415"/>
                  </a:lnTo>
                  <a:lnTo>
                    <a:pt x="6526" y="7455"/>
                  </a:lnTo>
                  <a:lnTo>
                    <a:pt x="6522" y="7460"/>
                  </a:lnTo>
                  <a:lnTo>
                    <a:pt x="6491" y="7499"/>
                  </a:lnTo>
                  <a:lnTo>
                    <a:pt x="6487" y="7504"/>
                  </a:lnTo>
                  <a:lnTo>
                    <a:pt x="6453" y="7542"/>
                  </a:lnTo>
                  <a:lnTo>
                    <a:pt x="6449" y="7546"/>
                  </a:lnTo>
                  <a:lnTo>
                    <a:pt x="6414" y="7583"/>
                  </a:lnTo>
                  <a:lnTo>
                    <a:pt x="6410" y="7588"/>
                  </a:lnTo>
                  <a:lnTo>
                    <a:pt x="6373" y="7624"/>
                  </a:lnTo>
                  <a:lnTo>
                    <a:pt x="6369" y="7628"/>
                  </a:lnTo>
                  <a:lnTo>
                    <a:pt x="6330" y="7663"/>
                  </a:lnTo>
                  <a:lnTo>
                    <a:pt x="6326" y="7666"/>
                  </a:lnTo>
                  <a:lnTo>
                    <a:pt x="6286" y="7700"/>
                  </a:lnTo>
                  <a:lnTo>
                    <a:pt x="6281" y="7704"/>
                  </a:lnTo>
                  <a:lnTo>
                    <a:pt x="6239" y="7736"/>
                  </a:lnTo>
                  <a:lnTo>
                    <a:pt x="6235" y="7739"/>
                  </a:lnTo>
                  <a:lnTo>
                    <a:pt x="6191" y="7771"/>
                  </a:lnTo>
                  <a:lnTo>
                    <a:pt x="6187" y="7774"/>
                  </a:lnTo>
                  <a:lnTo>
                    <a:pt x="6142" y="7804"/>
                  </a:lnTo>
                  <a:lnTo>
                    <a:pt x="6138" y="7807"/>
                  </a:lnTo>
                  <a:lnTo>
                    <a:pt x="6091" y="7836"/>
                  </a:lnTo>
                  <a:lnTo>
                    <a:pt x="6087" y="7838"/>
                  </a:lnTo>
                  <a:lnTo>
                    <a:pt x="6039" y="7866"/>
                  </a:lnTo>
                  <a:lnTo>
                    <a:pt x="6034" y="7868"/>
                  </a:lnTo>
                  <a:lnTo>
                    <a:pt x="5985" y="7895"/>
                  </a:lnTo>
                  <a:lnTo>
                    <a:pt x="5980" y="7897"/>
                  </a:lnTo>
                  <a:lnTo>
                    <a:pt x="5929" y="7922"/>
                  </a:lnTo>
                  <a:lnTo>
                    <a:pt x="5925" y="7924"/>
                  </a:lnTo>
                  <a:lnTo>
                    <a:pt x="5873" y="7948"/>
                  </a:lnTo>
                  <a:lnTo>
                    <a:pt x="5869" y="7949"/>
                  </a:lnTo>
                  <a:lnTo>
                    <a:pt x="5815" y="7972"/>
                  </a:lnTo>
                  <a:lnTo>
                    <a:pt x="5811" y="7973"/>
                  </a:lnTo>
                  <a:lnTo>
                    <a:pt x="5757" y="7994"/>
                  </a:lnTo>
                  <a:lnTo>
                    <a:pt x="5752" y="7996"/>
                  </a:lnTo>
                  <a:lnTo>
                    <a:pt x="5697" y="8015"/>
                  </a:lnTo>
                  <a:lnTo>
                    <a:pt x="5693" y="8016"/>
                  </a:lnTo>
                  <a:lnTo>
                    <a:pt x="5637" y="8033"/>
                  </a:lnTo>
                  <a:lnTo>
                    <a:pt x="5633" y="8035"/>
                  </a:lnTo>
                  <a:lnTo>
                    <a:pt x="5576" y="8050"/>
                  </a:lnTo>
                  <a:lnTo>
                    <a:pt x="5572" y="8052"/>
                  </a:lnTo>
                  <a:lnTo>
                    <a:pt x="5514" y="8066"/>
                  </a:lnTo>
                  <a:lnTo>
                    <a:pt x="5510" y="8067"/>
                  </a:lnTo>
                  <a:lnTo>
                    <a:pt x="5452" y="8079"/>
                  </a:lnTo>
                  <a:lnTo>
                    <a:pt x="5448" y="8080"/>
                  </a:lnTo>
                  <a:lnTo>
                    <a:pt x="5389" y="8091"/>
                  </a:lnTo>
                  <a:lnTo>
                    <a:pt x="5385" y="8092"/>
                  </a:lnTo>
                  <a:lnTo>
                    <a:pt x="5325" y="8101"/>
                  </a:lnTo>
                  <a:lnTo>
                    <a:pt x="5321" y="8102"/>
                  </a:lnTo>
                  <a:lnTo>
                    <a:pt x="5261" y="8109"/>
                  </a:lnTo>
                  <a:lnTo>
                    <a:pt x="5257" y="8110"/>
                  </a:lnTo>
                  <a:lnTo>
                    <a:pt x="5197" y="8116"/>
                  </a:lnTo>
                  <a:lnTo>
                    <a:pt x="5193" y="8116"/>
                  </a:lnTo>
                  <a:lnTo>
                    <a:pt x="5132" y="8120"/>
                  </a:lnTo>
                  <a:lnTo>
                    <a:pt x="5128" y="8120"/>
                  </a:lnTo>
                  <a:lnTo>
                    <a:pt x="5067" y="8123"/>
                  </a:lnTo>
                  <a:lnTo>
                    <a:pt x="5063" y="8123"/>
                  </a:lnTo>
                  <a:lnTo>
                    <a:pt x="5002" y="8124"/>
                  </a:lnTo>
                  <a:lnTo>
                    <a:pt x="4998" y="8124"/>
                  </a:lnTo>
                  <a:lnTo>
                    <a:pt x="4937" y="8123"/>
                  </a:lnTo>
                  <a:lnTo>
                    <a:pt x="4933" y="8123"/>
                  </a:lnTo>
                  <a:lnTo>
                    <a:pt x="4872" y="8120"/>
                  </a:lnTo>
                  <a:lnTo>
                    <a:pt x="4868" y="8120"/>
                  </a:lnTo>
                  <a:lnTo>
                    <a:pt x="4807" y="8116"/>
                  </a:lnTo>
                  <a:lnTo>
                    <a:pt x="4803" y="8116"/>
                  </a:lnTo>
                  <a:lnTo>
                    <a:pt x="4743" y="8110"/>
                  </a:lnTo>
                  <a:lnTo>
                    <a:pt x="4739" y="8109"/>
                  </a:lnTo>
                  <a:lnTo>
                    <a:pt x="4679" y="8102"/>
                  </a:lnTo>
                  <a:lnTo>
                    <a:pt x="4675" y="8101"/>
                  </a:lnTo>
                  <a:lnTo>
                    <a:pt x="4615" y="8092"/>
                  </a:lnTo>
                  <a:lnTo>
                    <a:pt x="4611" y="8091"/>
                  </a:lnTo>
                  <a:lnTo>
                    <a:pt x="4552" y="8080"/>
                  </a:lnTo>
                  <a:lnTo>
                    <a:pt x="4548" y="8079"/>
                  </a:lnTo>
                  <a:lnTo>
                    <a:pt x="4490" y="8067"/>
                  </a:lnTo>
                  <a:lnTo>
                    <a:pt x="4486" y="8066"/>
                  </a:lnTo>
                  <a:lnTo>
                    <a:pt x="4428" y="8052"/>
                  </a:lnTo>
                  <a:lnTo>
                    <a:pt x="4424" y="8050"/>
                  </a:lnTo>
                  <a:lnTo>
                    <a:pt x="4367" y="8035"/>
                  </a:lnTo>
                  <a:lnTo>
                    <a:pt x="4363" y="8033"/>
                  </a:lnTo>
                  <a:lnTo>
                    <a:pt x="4307" y="8016"/>
                  </a:lnTo>
                  <a:lnTo>
                    <a:pt x="4303" y="8015"/>
                  </a:lnTo>
                  <a:lnTo>
                    <a:pt x="4248" y="7996"/>
                  </a:lnTo>
                  <a:lnTo>
                    <a:pt x="4243" y="7994"/>
                  </a:lnTo>
                  <a:lnTo>
                    <a:pt x="4189" y="7973"/>
                  </a:lnTo>
                  <a:lnTo>
                    <a:pt x="4185" y="7972"/>
                  </a:lnTo>
                  <a:lnTo>
                    <a:pt x="4131" y="7949"/>
                  </a:lnTo>
                  <a:lnTo>
                    <a:pt x="4127" y="7948"/>
                  </a:lnTo>
                  <a:lnTo>
                    <a:pt x="4075" y="7924"/>
                  </a:lnTo>
                  <a:lnTo>
                    <a:pt x="4071" y="7922"/>
                  </a:lnTo>
                  <a:lnTo>
                    <a:pt x="4020" y="7897"/>
                  </a:lnTo>
                  <a:lnTo>
                    <a:pt x="4015" y="7895"/>
                  </a:lnTo>
                  <a:lnTo>
                    <a:pt x="3966" y="7868"/>
                  </a:lnTo>
                  <a:lnTo>
                    <a:pt x="3961" y="7866"/>
                  </a:lnTo>
                  <a:lnTo>
                    <a:pt x="3913" y="7838"/>
                  </a:lnTo>
                  <a:lnTo>
                    <a:pt x="3909" y="7836"/>
                  </a:lnTo>
                  <a:lnTo>
                    <a:pt x="3862" y="7807"/>
                  </a:lnTo>
                  <a:lnTo>
                    <a:pt x="3858" y="7804"/>
                  </a:lnTo>
                  <a:lnTo>
                    <a:pt x="3813" y="7774"/>
                  </a:lnTo>
                  <a:lnTo>
                    <a:pt x="3809" y="7771"/>
                  </a:lnTo>
                  <a:lnTo>
                    <a:pt x="3765" y="7739"/>
                  </a:lnTo>
                  <a:lnTo>
                    <a:pt x="3761" y="7736"/>
                  </a:lnTo>
                  <a:lnTo>
                    <a:pt x="3719" y="7704"/>
                  </a:lnTo>
                  <a:lnTo>
                    <a:pt x="3714" y="7700"/>
                  </a:lnTo>
                  <a:lnTo>
                    <a:pt x="3674" y="7666"/>
                  </a:lnTo>
                  <a:lnTo>
                    <a:pt x="3670" y="7663"/>
                  </a:lnTo>
                  <a:lnTo>
                    <a:pt x="3631" y="7628"/>
                  </a:lnTo>
                  <a:lnTo>
                    <a:pt x="3627" y="7624"/>
                  </a:lnTo>
                  <a:lnTo>
                    <a:pt x="3590" y="7588"/>
                  </a:lnTo>
                  <a:lnTo>
                    <a:pt x="3586" y="7583"/>
                  </a:lnTo>
                  <a:lnTo>
                    <a:pt x="3551" y="7546"/>
                  </a:lnTo>
                  <a:lnTo>
                    <a:pt x="3547" y="7542"/>
                  </a:lnTo>
                  <a:lnTo>
                    <a:pt x="3513" y="7504"/>
                  </a:lnTo>
                  <a:lnTo>
                    <a:pt x="3509" y="7499"/>
                  </a:lnTo>
                  <a:lnTo>
                    <a:pt x="3478" y="7460"/>
                  </a:lnTo>
                  <a:lnTo>
                    <a:pt x="3474" y="7455"/>
                  </a:lnTo>
                  <a:lnTo>
                    <a:pt x="3445" y="7415"/>
                  </a:lnTo>
                  <a:lnTo>
                    <a:pt x="3441" y="7410"/>
                  </a:lnTo>
                  <a:lnTo>
                    <a:pt x="3414" y="7369"/>
                  </a:lnTo>
                  <a:lnTo>
                    <a:pt x="3410" y="7363"/>
                  </a:lnTo>
                  <a:lnTo>
                    <a:pt x="3385" y="7322"/>
                  </a:lnTo>
                  <a:lnTo>
                    <a:pt x="3382" y="7316"/>
                  </a:lnTo>
                  <a:lnTo>
                    <a:pt x="3358" y="7274"/>
                  </a:lnTo>
                  <a:lnTo>
                    <a:pt x="3355" y="7268"/>
                  </a:lnTo>
                  <a:lnTo>
                    <a:pt x="3334" y="7226"/>
                  </a:lnTo>
                  <a:lnTo>
                    <a:pt x="3331" y="7219"/>
                  </a:lnTo>
                  <a:lnTo>
                    <a:pt x="3313" y="7176"/>
                  </a:lnTo>
                  <a:lnTo>
                    <a:pt x="3310" y="7170"/>
                  </a:lnTo>
                  <a:lnTo>
                    <a:pt x="3293" y="7126"/>
                  </a:lnTo>
                  <a:lnTo>
                    <a:pt x="3291" y="7119"/>
                  </a:lnTo>
                  <a:lnTo>
                    <a:pt x="3276" y="7075"/>
                  </a:lnTo>
                  <a:lnTo>
                    <a:pt x="3274" y="7068"/>
                  </a:lnTo>
                  <a:lnTo>
                    <a:pt x="3262" y="7024"/>
                  </a:lnTo>
                  <a:lnTo>
                    <a:pt x="3260" y="7017"/>
                  </a:lnTo>
                  <a:lnTo>
                    <a:pt x="3250" y="6972"/>
                  </a:lnTo>
                  <a:lnTo>
                    <a:pt x="3248" y="6965"/>
                  </a:lnTo>
                  <a:lnTo>
                    <a:pt x="3241" y="6920"/>
                  </a:lnTo>
                  <a:lnTo>
                    <a:pt x="3239" y="6912"/>
                  </a:lnTo>
                  <a:lnTo>
                    <a:pt x="3234" y="6867"/>
                  </a:lnTo>
                  <a:lnTo>
                    <a:pt x="3233" y="6860"/>
                  </a:lnTo>
                  <a:lnTo>
                    <a:pt x="3230" y="6814"/>
                  </a:lnTo>
                  <a:lnTo>
                    <a:pt x="3229" y="6807"/>
                  </a:lnTo>
                  <a:lnTo>
                    <a:pt x="3228" y="6761"/>
                  </a:lnTo>
                  <a:lnTo>
                    <a:pt x="3228" y="6753"/>
                  </a:lnTo>
                  <a:lnTo>
                    <a:pt x="3229" y="6708"/>
                  </a:lnTo>
                  <a:lnTo>
                    <a:pt x="3230" y="6700"/>
                  </a:lnTo>
                  <a:lnTo>
                    <a:pt x="3233" y="6655"/>
                  </a:lnTo>
                  <a:lnTo>
                    <a:pt x="3234" y="6647"/>
                  </a:lnTo>
                  <a:lnTo>
                    <a:pt x="3239" y="6602"/>
                  </a:lnTo>
                  <a:lnTo>
                    <a:pt x="3241" y="6595"/>
                  </a:lnTo>
                  <a:lnTo>
                    <a:pt x="3248" y="6550"/>
                  </a:lnTo>
                  <a:lnTo>
                    <a:pt x="3250" y="6542"/>
                  </a:lnTo>
                  <a:lnTo>
                    <a:pt x="3260" y="6498"/>
                  </a:lnTo>
                  <a:lnTo>
                    <a:pt x="3262" y="6491"/>
                  </a:lnTo>
                  <a:lnTo>
                    <a:pt x="3274" y="6446"/>
                  </a:lnTo>
                  <a:lnTo>
                    <a:pt x="3276" y="6439"/>
                  </a:lnTo>
                  <a:lnTo>
                    <a:pt x="3291" y="6395"/>
                  </a:lnTo>
                  <a:lnTo>
                    <a:pt x="3293" y="6389"/>
                  </a:lnTo>
                  <a:lnTo>
                    <a:pt x="3310" y="6345"/>
                  </a:lnTo>
                  <a:lnTo>
                    <a:pt x="3313" y="6339"/>
                  </a:lnTo>
                  <a:lnTo>
                    <a:pt x="3331" y="6296"/>
                  </a:lnTo>
                  <a:lnTo>
                    <a:pt x="3334" y="6289"/>
                  </a:lnTo>
                  <a:lnTo>
                    <a:pt x="3355" y="6247"/>
                  </a:lnTo>
                  <a:lnTo>
                    <a:pt x="3358" y="6241"/>
                  </a:lnTo>
                  <a:lnTo>
                    <a:pt x="3382" y="6199"/>
                  </a:lnTo>
                  <a:lnTo>
                    <a:pt x="3385" y="6193"/>
                  </a:lnTo>
                  <a:lnTo>
                    <a:pt x="3410" y="6152"/>
                  </a:lnTo>
                  <a:lnTo>
                    <a:pt x="3414" y="6146"/>
                  </a:lnTo>
                  <a:lnTo>
                    <a:pt x="3441" y="6105"/>
                  </a:lnTo>
                  <a:lnTo>
                    <a:pt x="3445" y="6100"/>
                  </a:lnTo>
                  <a:lnTo>
                    <a:pt x="3474" y="6060"/>
                  </a:lnTo>
                  <a:lnTo>
                    <a:pt x="3478" y="6055"/>
                  </a:lnTo>
                  <a:lnTo>
                    <a:pt x="3509" y="6016"/>
                  </a:lnTo>
                  <a:lnTo>
                    <a:pt x="3513" y="6011"/>
                  </a:lnTo>
                  <a:lnTo>
                    <a:pt x="3547" y="5973"/>
                  </a:lnTo>
                  <a:lnTo>
                    <a:pt x="3551" y="5969"/>
                  </a:lnTo>
                  <a:lnTo>
                    <a:pt x="3586" y="5932"/>
                  </a:lnTo>
                  <a:lnTo>
                    <a:pt x="3590" y="5927"/>
                  </a:lnTo>
                  <a:lnTo>
                    <a:pt x="3627" y="5891"/>
                  </a:lnTo>
                  <a:lnTo>
                    <a:pt x="3631" y="5887"/>
                  </a:lnTo>
                  <a:lnTo>
                    <a:pt x="3670" y="5852"/>
                  </a:lnTo>
                  <a:lnTo>
                    <a:pt x="3674" y="5849"/>
                  </a:lnTo>
                  <a:lnTo>
                    <a:pt x="3714" y="5815"/>
                  </a:lnTo>
                  <a:lnTo>
                    <a:pt x="3719" y="5811"/>
                  </a:lnTo>
                  <a:lnTo>
                    <a:pt x="3761" y="5779"/>
                  </a:lnTo>
                  <a:lnTo>
                    <a:pt x="3765" y="5776"/>
                  </a:lnTo>
                  <a:lnTo>
                    <a:pt x="3809" y="5744"/>
                  </a:lnTo>
                  <a:lnTo>
                    <a:pt x="3813" y="5741"/>
                  </a:lnTo>
                  <a:lnTo>
                    <a:pt x="3858" y="5711"/>
                  </a:lnTo>
                  <a:lnTo>
                    <a:pt x="3862" y="5708"/>
                  </a:lnTo>
                  <a:lnTo>
                    <a:pt x="3909" y="5679"/>
                  </a:lnTo>
                  <a:lnTo>
                    <a:pt x="3913" y="5677"/>
                  </a:lnTo>
                  <a:lnTo>
                    <a:pt x="3961" y="5649"/>
                  </a:lnTo>
                  <a:lnTo>
                    <a:pt x="3966" y="5647"/>
                  </a:lnTo>
                  <a:lnTo>
                    <a:pt x="4015" y="5620"/>
                  </a:lnTo>
                  <a:lnTo>
                    <a:pt x="4020" y="5618"/>
                  </a:lnTo>
                  <a:lnTo>
                    <a:pt x="4071" y="5593"/>
                  </a:lnTo>
                  <a:lnTo>
                    <a:pt x="4075" y="5591"/>
                  </a:lnTo>
                  <a:lnTo>
                    <a:pt x="4127" y="5567"/>
                  </a:lnTo>
                  <a:lnTo>
                    <a:pt x="4131" y="5566"/>
                  </a:lnTo>
                  <a:lnTo>
                    <a:pt x="4185" y="5543"/>
                  </a:lnTo>
                  <a:lnTo>
                    <a:pt x="4189" y="5542"/>
                  </a:lnTo>
                  <a:lnTo>
                    <a:pt x="4243" y="5521"/>
                  </a:lnTo>
                  <a:lnTo>
                    <a:pt x="4248" y="5519"/>
                  </a:lnTo>
                  <a:lnTo>
                    <a:pt x="4303" y="5500"/>
                  </a:lnTo>
                  <a:lnTo>
                    <a:pt x="4307" y="5499"/>
                  </a:lnTo>
                  <a:lnTo>
                    <a:pt x="4363" y="5482"/>
                  </a:lnTo>
                  <a:lnTo>
                    <a:pt x="4367" y="5480"/>
                  </a:lnTo>
                  <a:lnTo>
                    <a:pt x="4424" y="5465"/>
                  </a:lnTo>
                  <a:lnTo>
                    <a:pt x="4428" y="5463"/>
                  </a:lnTo>
                  <a:lnTo>
                    <a:pt x="4486" y="5449"/>
                  </a:lnTo>
                  <a:lnTo>
                    <a:pt x="4490" y="5448"/>
                  </a:lnTo>
                  <a:lnTo>
                    <a:pt x="4548" y="5436"/>
                  </a:lnTo>
                  <a:lnTo>
                    <a:pt x="4552" y="5435"/>
                  </a:lnTo>
                  <a:lnTo>
                    <a:pt x="4611" y="5424"/>
                  </a:lnTo>
                  <a:lnTo>
                    <a:pt x="4615" y="5423"/>
                  </a:lnTo>
                  <a:lnTo>
                    <a:pt x="4675" y="5414"/>
                  </a:lnTo>
                  <a:lnTo>
                    <a:pt x="4679" y="5413"/>
                  </a:lnTo>
                  <a:lnTo>
                    <a:pt x="4739" y="5406"/>
                  </a:lnTo>
                  <a:lnTo>
                    <a:pt x="4743" y="5405"/>
                  </a:lnTo>
                  <a:lnTo>
                    <a:pt x="4803" y="5399"/>
                  </a:lnTo>
                  <a:lnTo>
                    <a:pt x="4807" y="5399"/>
                  </a:lnTo>
                  <a:lnTo>
                    <a:pt x="4868" y="5395"/>
                  </a:lnTo>
                  <a:lnTo>
                    <a:pt x="4872" y="5395"/>
                  </a:lnTo>
                  <a:lnTo>
                    <a:pt x="4933" y="5392"/>
                  </a:lnTo>
                  <a:lnTo>
                    <a:pt x="4937" y="5392"/>
                  </a:lnTo>
                  <a:lnTo>
                    <a:pt x="4998" y="5391"/>
                  </a:lnTo>
                  <a:lnTo>
                    <a:pt x="5002" y="5391"/>
                  </a:lnTo>
                  <a:lnTo>
                    <a:pt x="5063" y="5392"/>
                  </a:lnTo>
                  <a:lnTo>
                    <a:pt x="5067" y="5392"/>
                  </a:lnTo>
                  <a:lnTo>
                    <a:pt x="5128" y="5395"/>
                  </a:lnTo>
                  <a:lnTo>
                    <a:pt x="5132" y="5395"/>
                  </a:lnTo>
                  <a:lnTo>
                    <a:pt x="5193" y="5399"/>
                  </a:lnTo>
                  <a:lnTo>
                    <a:pt x="5197" y="5399"/>
                  </a:lnTo>
                  <a:lnTo>
                    <a:pt x="5257" y="5405"/>
                  </a:lnTo>
                  <a:lnTo>
                    <a:pt x="5261" y="5406"/>
                  </a:lnTo>
                  <a:lnTo>
                    <a:pt x="5321" y="5413"/>
                  </a:lnTo>
                  <a:lnTo>
                    <a:pt x="5325" y="5414"/>
                  </a:lnTo>
                  <a:lnTo>
                    <a:pt x="5385" y="5423"/>
                  </a:lnTo>
                  <a:lnTo>
                    <a:pt x="5389" y="5424"/>
                  </a:lnTo>
                  <a:lnTo>
                    <a:pt x="5448" y="5435"/>
                  </a:lnTo>
                  <a:lnTo>
                    <a:pt x="5452" y="5436"/>
                  </a:lnTo>
                  <a:lnTo>
                    <a:pt x="5510" y="5448"/>
                  </a:lnTo>
                  <a:lnTo>
                    <a:pt x="5514" y="5449"/>
                  </a:lnTo>
                  <a:lnTo>
                    <a:pt x="5572" y="5463"/>
                  </a:lnTo>
                  <a:lnTo>
                    <a:pt x="5576" y="5465"/>
                  </a:lnTo>
                  <a:lnTo>
                    <a:pt x="5633" y="5480"/>
                  </a:lnTo>
                  <a:lnTo>
                    <a:pt x="5637" y="5482"/>
                  </a:lnTo>
                  <a:lnTo>
                    <a:pt x="5693" y="5499"/>
                  </a:lnTo>
                  <a:lnTo>
                    <a:pt x="5697" y="5500"/>
                  </a:lnTo>
                  <a:lnTo>
                    <a:pt x="5752" y="5519"/>
                  </a:lnTo>
                  <a:lnTo>
                    <a:pt x="5757" y="5521"/>
                  </a:lnTo>
                  <a:lnTo>
                    <a:pt x="5811" y="5542"/>
                  </a:lnTo>
                  <a:lnTo>
                    <a:pt x="5815" y="5543"/>
                  </a:lnTo>
                  <a:lnTo>
                    <a:pt x="5869" y="5566"/>
                  </a:lnTo>
                  <a:lnTo>
                    <a:pt x="5873" y="5567"/>
                  </a:lnTo>
                  <a:lnTo>
                    <a:pt x="5925" y="5591"/>
                  </a:lnTo>
                  <a:lnTo>
                    <a:pt x="5929" y="5593"/>
                  </a:lnTo>
                  <a:lnTo>
                    <a:pt x="5980" y="5618"/>
                  </a:lnTo>
                  <a:lnTo>
                    <a:pt x="5985" y="5620"/>
                  </a:lnTo>
                  <a:lnTo>
                    <a:pt x="6034" y="5647"/>
                  </a:lnTo>
                  <a:lnTo>
                    <a:pt x="6039" y="5649"/>
                  </a:lnTo>
                  <a:lnTo>
                    <a:pt x="6087" y="5677"/>
                  </a:lnTo>
                  <a:lnTo>
                    <a:pt x="6091" y="5679"/>
                  </a:lnTo>
                  <a:lnTo>
                    <a:pt x="6138" y="5708"/>
                  </a:lnTo>
                  <a:lnTo>
                    <a:pt x="6142" y="5711"/>
                  </a:lnTo>
                  <a:lnTo>
                    <a:pt x="6187" y="5741"/>
                  </a:lnTo>
                  <a:lnTo>
                    <a:pt x="6191" y="5744"/>
                  </a:lnTo>
                  <a:lnTo>
                    <a:pt x="6235" y="5776"/>
                  </a:lnTo>
                  <a:lnTo>
                    <a:pt x="6239" y="5779"/>
                  </a:lnTo>
                  <a:lnTo>
                    <a:pt x="6281" y="5811"/>
                  </a:lnTo>
                  <a:lnTo>
                    <a:pt x="6286" y="5815"/>
                  </a:lnTo>
                  <a:lnTo>
                    <a:pt x="6326" y="5849"/>
                  </a:lnTo>
                  <a:lnTo>
                    <a:pt x="6330" y="5852"/>
                  </a:lnTo>
                  <a:lnTo>
                    <a:pt x="6369" y="5887"/>
                  </a:lnTo>
                  <a:lnTo>
                    <a:pt x="6373" y="5891"/>
                  </a:lnTo>
                  <a:lnTo>
                    <a:pt x="6410" y="5927"/>
                  </a:lnTo>
                  <a:lnTo>
                    <a:pt x="6414" y="5932"/>
                  </a:lnTo>
                  <a:lnTo>
                    <a:pt x="6449" y="5969"/>
                  </a:lnTo>
                  <a:lnTo>
                    <a:pt x="6453" y="5973"/>
                  </a:lnTo>
                  <a:lnTo>
                    <a:pt x="6487" y="6011"/>
                  </a:lnTo>
                  <a:lnTo>
                    <a:pt x="6491" y="6016"/>
                  </a:lnTo>
                  <a:lnTo>
                    <a:pt x="6522" y="6055"/>
                  </a:lnTo>
                  <a:lnTo>
                    <a:pt x="6526" y="6060"/>
                  </a:lnTo>
                  <a:lnTo>
                    <a:pt x="6555" y="6100"/>
                  </a:lnTo>
                  <a:lnTo>
                    <a:pt x="6559" y="6105"/>
                  </a:lnTo>
                  <a:lnTo>
                    <a:pt x="6586" y="6146"/>
                  </a:lnTo>
                  <a:lnTo>
                    <a:pt x="6590" y="6152"/>
                  </a:lnTo>
                  <a:lnTo>
                    <a:pt x="6615" y="6193"/>
                  </a:lnTo>
                  <a:lnTo>
                    <a:pt x="6618" y="6199"/>
                  </a:lnTo>
                  <a:lnTo>
                    <a:pt x="6642" y="6241"/>
                  </a:lnTo>
                  <a:lnTo>
                    <a:pt x="6645" y="6247"/>
                  </a:lnTo>
                  <a:lnTo>
                    <a:pt x="6666" y="6289"/>
                  </a:lnTo>
                  <a:lnTo>
                    <a:pt x="6669" y="6296"/>
                  </a:lnTo>
                  <a:lnTo>
                    <a:pt x="6687" y="6339"/>
                  </a:lnTo>
                  <a:lnTo>
                    <a:pt x="6690" y="6345"/>
                  </a:lnTo>
                  <a:lnTo>
                    <a:pt x="6707" y="6389"/>
                  </a:lnTo>
                  <a:lnTo>
                    <a:pt x="6709" y="6395"/>
                  </a:lnTo>
                  <a:lnTo>
                    <a:pt x="6724" y="6439"/>
                  </a:lnTo>
                  <a:lnTo>
                    <a:pt x="6726" y="6446"/>
                  </a:lnTo>
                  <a:lnTo>
                    <a:pt x="6738" y="6491"/>
                  </a:lnTo>
                  <a:lnTo>
                    <a:pt x="6740" y="6498"/>
                  </a:lnTo>
                  <a:lnTo>
                    <a:pt x="6750" y="6542"/>
                  </a:lnTo>
                  <a:lnTo>
                    <a:pt x="6752" y="6550"/>
                  </a:lnTo>
                  <a:lnTo>
                    <a:pt x="6759" y="6595"/>
                  </a:lnTo>
                  <a:lnTo>
                    <a:pt x="6761" y="6602"/>
                  </a:lnTo>
                  <a:lnTo>
                    <a:pt x="6766" y="6647"/>
                  </a:lnTo>
                  <a:lnTo>
                    <a:pt x="6767" y="6655"/>
                  </a:lnTo>
                  <a:close/>
                  <a:moveTo>
                    <a:pt x="6463" y="6872"/>
                  </a:moveTo>
                  <a:lnTo>
                    <a:pt x="6468" y="6833"/>
                  </a:lnTo>
                  <a:lnTo>
                    <a:pt x="6471" y="6795"/>
                  </a:lnTo>
                  <a:lnTo>
                    <a:pt x="6472" y="6757"/>
                  </a:lnTo>
                  <a:lnTo>
                    <a:pt x="6471" y="6719"/>
                  </a:lnTo>
                  <a:lnTo>
                    <a:pt x="6468" y="6681"/>
                  </a:lnTo>
                  <a:lnTo>
                    <a:pt x="6463" y="6643"/>
                  </a:lnTo>
                  <a:lnTo>
                    <a:pt x="6457" y="6605"/>
                  </a:lnTo>
                  <a:lnTo>
                    <a:pt x="6448" y="6568"/>
                  </a:lnTo>
                  <a:lnTo>
                    <a:pt x="6438" y="6530"/>
                  </a:lnTo>
                  <a:lnTo>
                    <a:pt x="6425" y="6493"/>
                  </a:lnTo>
                  <a:lnTo>
                    <a:pt x="6411" y="6456"/>
                  </a:lnTo>
                  <a:lnTo>
                    <a:pt x="6395" y="6419"/>
                  </a:lnTo>
                  <a:lnTo>
                    <a:pt x="6377" y="6383"/>
                  </a:lnTo>
                  <a:lnTo>
                    <a:pt x="6357" y="6346"/>
                  </a:lnTo>
                  <a:lnTo>
                    <a:pt x="6335" y="6311"/>
                  </a:lnTo>
                  <a:lnTo>
                    <a:pt x="6312" y="6275"/>
                  </a:lnTo>
                  <a:lnTo>
                    <a:pt x="6286" y="6240"/>
                  </a:lnTo>
                  <a:lnTo>
                    <a:pt x="6259" y="6206"/>
                  </a:lnTo>
                  <a:lnTo>
                    <a:pt x="6229" y="6173"/>
                  </a:lnTo>
                  <a:lnTo>
                    <a:pt x="6198" y="6140"/>
                  </a:lnTo>
                  <a:lnTo>
                    <a:pt x="6166" y="6108"/>
                  </a:lnTo>
                  <a:lnTo>
                    <a:pt x="6131" y="6077"/>
                  </a:lnTo>
                  <a:lnTo>
                    <a:pt x="6095" y="6047"/>
                  </a:lnTo>
                  <a:lnTo>
                    <a:pt x="6057" y="6017"/>
                  </a:lnTo>
                  <a:lnTo>
                    <a:pt x="6018" y="5989"/>
                  </a:lnTo>
                  <a:lnTo>
                    <a:pt x="5977" y="5962"/>
                  </a:lnTo>
                  <a:lnTo>
                    <a:pt x="5935" y="5935"/>
                  </a:lnTo>
                  <a:lnTo>
                    <a:pt x="5891" y="5910"/>
                  </a:lnTo>
                  <a:lnTo>
                    <a:pt x="5846" y="5886"/>
                  </a:lnTo>
                  <a:lnTo>
                    <a:pt x="5799" y="5863"/>
                  </a:lnTo>
                  <a:lnTo>
                    <a:pt x="5751" y="5842"/>
                  </a:lnTo>
                  <a:lnTo>
                    <a:pt x="5702" y="5821"/>
                  </a:lnTo>
                  <a:lnTo>
                    <a:pt x="5653" y="5802"/>
                  </a:lnTo>
                  <a:lnTo>
                    <a:pt x="5602" y="5785"/>
                  </a:lnTo>
                  <a:lnTo>
                    <a:pt x="5550" y="5769"/>
                  </a:lnTo>
                  <a:lnTo>
                    <a:pt x="5498" y="5754"/>
                  </a:lnTo>
                  <a:lnTo>
                    <a:pt x="5444" y="5741"/>
                  </a:lnTo>
                  <a:lnTo>
                    <a:pt x="5391" y="5729"/>
                  </a:lnTo>
                  <a:lnTo>
                    <a:pt x="5336" y="5719"/>
                  </a:lnTo>
                  <a:lnTo>
                    <a:pt x="5281" y="5711"/>
                  </a:lnTo>
                  <a:lnTo>
                    <a:pt x="5226" y="5704"/>
                  </a:lnTo>
                  <a:lnTo>
                    <a:pt x="5170" y="5698"/>
                  </a:lnTo>
                  <a:lnTo>
                    <a:pt x="5113" y="5694"/>
                  </a:lnTo>
                  <a:lnTo>
                    <a:pt x="5057" y="5692"/>
                  </a:lnTo>
                  <a:lnTo>
                    <a:pt x="5000" y="5691"/>
                  </a:lnTo>
                  <a:lnTo>
                    <a:pt x="4943" y="5692"/>
                  </a:lnTo>
                  <a:lnTo>
                    <a:pt x="4887" y="5694"/>
                  </a:lnTo>
                  <a:lnTo>
                    <a:pt x="4830" y="5698"/>
                  </a:lnTo>
                  <a:lnTo>
                    <a:pt x="4774" y="5704"/>
                  </a:lnTo>
                  <a:lnTo>
                    <a:pt x="4719" y="5711"/>
                  </a:lnTo>
                  <a:lnTo>
                    <a:pt x="4664" y="5719"/>
                  </a:lnTo>
                  <a:lnTo>
                    <a:pt x="4609" y="5729"/>
                  </a:lnTo>
                  <a:lnTo>
                    <a:pt x="4556" y="5741"/>
                  </a:lnTo>
                  <a:lnTo>
                    <a:pt x="4502" y="5754"/>
                  </a:lnTo>
                  <a:lnTo>
                    <a:pt x="4450" y="5769"/>
                  </a:lnTo>
                  <a:lnTo>
                    <a:pt x="4398" y="5785"/>
                  </a:lnTo>
                  <a:lnTo>
                    <a:pt x="4347" y="5802"/>
                  </a:lnTo>
                  <a:lnTo>
                    <a:pt x="4298" y="5821"/>
                  </a:lnTo>
                  <a:lnTo>
                    <a:pt x="4249" y="5842"/>
                  </a:lnTo>
                  <a:lnTo>
                    <a:pt x="4201" y="5863"/>
                  </a:lnTo>
                  <a:lnTo>
                    <a:pt x="4154" y="5886"/>
                  </a:lnTo>
                  <a:lnTo>
                    <a:pt x="4109" y="5910"/>
                  </a:lnTo>
                  <a:lnTo>
                    <a:pt x="4065" y="5935"/>
                  </a:lnTo>
                  <a:lnTo>
                    <a:pt x="4023" y="5962"/>
                  </a:lnTo>
                  <a:lnTo>
                    <a:pt x="3982" y="5989"/>
                  </a:lnTo>
                  <a:lnTo>
                    <a:pt x="3943" y="6017"/>
                  </a:lnTo>
                  <a:lnTo>
                    <a:pt x="3905" y="6047"/>
                  </a:lnTo>
                  <a:lnTo>
                    <a:pt x="3869" y="6077"/>
                  </a:lnTo>
                  <a:lnTo>
                    <a:pt x="3834" y="6108"/>
                  </a:lnTo>
                  <a:lnTo>
                    <a:pt x="3802" y="6140"/>
                  </a:lnTo>
                  <a:lnTo>
                    <a:pt x="3771" y="6173"/>
                  </a:lnTo>
                  <a:lnTo>
                    <a:pt x="3741" y="6206"/>
                  </a:lnTo>
                  <a:lnTo>
                    <a:pt x="3714" y="6240"/>
                  </a:lnTo>
                  <a:lnTo>
                    <a:pt x="3688" y="6275"/>
                  </a:lnTo>
                  <a:lnTo>
                    <a:pt x="3665" y="6311"/>
                  </a:lnTo>
                  <a:lnTo>
                    <a:pt x="3643" y="6346"/>
                  </a:lnTo>
                  <a:lnTo>
                    <a:pt x="3623" y="6383"/>
                  </a:lnTo>
                  <a:lnTo>
                    <a:pt x="3605" y="6419"/>
                  </a:lnTo>
                  <a:lnTo>
                    <a:pt x="3589" y="6456"/>
                  </a:lnTo>
                  <a:lnTo>
                    <a:pt x="3575" y="6493"/>
                  </a:lnTo>
                  <a:lnTo>
                    <a:pt x="3562" y="6530"/>
                  </a:lnTo>
                  <a:lnTo>
                    <a:pt x="3552" y="6568"/>
                  </a:lnTo>
                  <a:lnTo>
                    <a:pt x="3543" y="6605"/>
                  </a:lnTo>
                  <a:lnTo>
                    <a:pt x="3537" y="6643"/>
                  </a:lnTo>
                  <a:lnTo>
                    <a:pt x="3532" y="6681"/>
                  </a:lnTo>
                  <a:lnTo>
                    <a:pt x="3529" y="6719"/>
                  </a:lnTo>
                  <a:lnTo>
                    <a:pt x="3528" y="6757"/>
                  </a:lnTo>
                  <a:lnTo>
                    <a:pt x="3529" y="6795"/>
                  </a:lnTo>
                  <a:lnTo>
                    <a:pt x="3532" y="6833"/>
                  </a:lnTo>
                  <a:lnTo>
                    <a:pt x="3537" y="6872"/>
                  </a:lnTo>
                  <a:lnTo>
                    <a:pt x="3543" y="6909"/>
                  </a:lnTo>
                  <a:lnTo>
                    <a:pt x="3552" y="6947"/>
                  </a:lnTo>
                  <a:lnTo>
                    <a:pt x="3562" y="6985"/>
                  </a:lnTo>
                  <a:lnTo>
                    <a:pt x="3575" y="7022"/>
                  </a:lnTo>
                  <a:lnTo>
                    <a:pt x="3589" y="7059"/>
                  </a:lnTo>
                  <a:lnTo>
                    <a:pt x="3605" y="7096"/>
                  </a:lnTo>
                  <a:lnTo>
                    <a:pt x="3623" y="7132"/>
                  </a:lnTo>
                  <a:lnTo>
                    <a:pt x="3643" y="7169"/>
                  </a:lnTo>
                  <a:lnTo>
                    <a:pt x="3665" y="7204"/>
                  </a:lnTo>
                  <a:lnTo>
                    <a:pt x="3688" y="7240"/>
                  </a:lnTo>
                  <a:lnTo>
                    <a:pt x="3714" y="7275"/>
                  </a:lnTo>
                  <a:lnTo>
                    <a:pt x="3741" y="7309"/>
                  </a:lnTo>
                  <a:lnTo>
                    <a:pt x="3771" y="7342"/>
                  </a:lnTo>
                  <a:lnTo>
                    <a:pt x="3802" y="7375"/>
                  </a:lnTo>
                  <a:lnTo>
                    <a:pt x="3834" y="7407"/>
                  </a:lnTo>
                  <a:lnTo>
                    <a:pt x="3869" y="7438"/>
                  </a:lnTo>
                  <a:lnTo>
                    <a:pt x="3905" y="7468"/>
                  </a:lnTo>
                  <a:lnTo>
                    <a:pt x="3943" y="7498"/>
                  </a:lnTo>
                  <a:lnTo>
                    <a:pt x="3982" y="7526"/>
                  </a:lnTo>
                  <a:lnTo>
                    <a:pt x="4023" y="7553"/>
                  </a:lnTo>
                  <a:lnTo>
                    <a:pt x="4065" y="7580"/>
                  </a:lnTo>
                  <a:lnTo>
                    <a:pt x="4109" y="7605"/>
                  </a:lnTo>
                  <a:lnTo>
                    <a:pt x="4154" y="7629"/>
                  </a:lnTo>
                  <a:lnTo>
                    <a:pt x="4201" y="7652"/>
                  </a:lnTo>
                  <a:lnTo>
                    <a:pt x="4249" y="7673"/>
                  </a:lnTo>
                  <a:lnTo>
                    <a:pt x="4298" y="7694"/>
                  </a:lnTo>
                  <a:lnTo>
                    <a:pt x="4347" y="7713"/>
                  </a:lnTo>
                  <a:lnTo>
                    <a:pt x="4398" y="7730"/>
                  </a:lnTo>
                  <a:lnTo>
                    <a:pt x="4450" y="7746"/>
                  </a:lnTo>
                  <a:lnTo>
                    <a:pt x="4502" y="7761"/>
                  </a:lnTo>
                  <a:lnTo>
                    <a:pt x="4556" y="7774"/>
                  </a:lnTo>
                  <a:lnTo>
                    <a:pt x="4609" y="7786"/>
                  </a:lnTo>
                  <a:lnTo>
                    <a:pt x="4664" y="7796"/>
                  </a:lnTo>
                  <a:lnTo>
                    <a:pt x="4719" y="7804"/>
                  </a:lnTo>
                  <a:lnTo>
                    <a:pt x="4774" y="7811"/>
                  </a:lnTo>
                  <a:lnTo>
                    <a:pt x="4830" y="7817"/>
                  </a:lnTo>
                  <a:lnTo>
                    <a:pt x="4887" y="7821"/>
                  </a:lnTo>
                  <a:lnTo>
                    <a:pt x="4943" y="7823"/>
                  </a:lnTo>
                  <a:lnTo>
                    <a:pt x="5000" y="7824"/>
                  </a:lnTo>
                  <a:lnTo>
                    <a:pt x="5057" y="7823"/>
                  </a:lnTo>
                  <a:lnTo>
                    <a:pt x="5113" y="7821"/>
                  </a:lnTo>
                  <a:lnTo>
                    <a:pt x="5170" y="7817"/>
                  </a:lnTo>
                  <a:lnTo>
                    <a:pt x="5226" y="7811"/>
                  </a:lnTo>
                  <a:lnTo>
                    <a:pt x="5281" y="7804"/>
                  </a:lnTo>
                  <a:lnTo>
                    <a:pt x="5336" y="7796"/>
                  </a:lnTo>
                  <a:lnTo>
                    <a:pt x="5391" y="7786"/>
                  </a:lnTo>
                  <a:lnTo>
                    <a:pt x="5444" y="7774"/>
                  </a:lnTo>
                  <a:lnTo>
                    <a:pt x="5498" y="7761"/>
                  </a:lnTo>
                  <a:lnTo>
                    <a:pt x="5550" y="7746"/>
                  </a:lnTo>
                  <a:lnTo>
                    <a:pt x="5602" y="7730"/>
                  </a:lnTo>
                  <a:lnTo>
                    <a:pt x="5653" y="7713"/>
                  </a:lnTo>
                  <a:lnTo>
                    <a:pt x="5702" y="7694"/>
                  </a:lnTo>
                  <a:lnTo>
                    <a:pt x="5751" y="7673"/>
                  </a:lnTo>
                  <a:lnTo>
                    <a:pt x="5799" y="7652"/>
                  </a:lnTo>
                  <a:lnTo>
                    <a:pt x="5846" y="7629"/>
                  </a:lnTo>
                  <a:lnTo>
                    <a:pt x="5891" y="7605"/>
                  </a:lnTo>
                  <a:lnTo>
                    <a:pt x="5935" y="7580"/>
                  </a:lnTo>
                  <a:lnTo>
                    <a:pt x="5977" y="7553"/>
                  </a:lnTo>
                  <a:lnTo>
                    <a:pt x="6018" y="7526"/>
                  </a:lnTo>
                  <a:lnTo>
                    <a:pt x="6057" y="7498"/>
                  </a:lnTo>
                  <a:lnTo>
                    <a:pt x="6095" y="7468"/>
                  </a:lnTo>
                  <a:lnTo>
                    <a:pt x="6131" y="7438"/>
                  </a:lnTo>
                  <a:lnTo>
                    <a:pt x="6166" y="7407"/>
                  </a:lnTo>
                  <a:lnTo>
                    <a:pt x="6198" y="7375"/>
                  </a:lnTo>
                  <a:lnTo>
                    <a:pt x="6229" y="7342"/>
                  </a:lnTo>
                  <a:lnTo>
                    <a:pt x="6259" y="7309"/>
                  </a:lnTo>
                  <a:lnTo>
                    <a:pt x="6286" y="7275"/>
                  </a:lnTo>
                  <a:lnTo>
                    <a:pt x="6312" y="7240"/>
                  </a:lnTo>
                  <a:lnTo>
                    <a:pt x="6335" y="7204"/>
                  </a:lnTo>
                  <a:lnTo>
                    <a:pt x="6357" y="7169"/>
                  </a:lnTo>
                  <a:lnTo>
                    <a:pt x="6377" y="7132"/>
                  </a:lnTo>
                  <a:lnTo>
                    <a:pt x="6395" y="7096"/>
                  </a:lnTo>
                  <a:lnTo>
                    <a:pt x="6411" y="7059"/>
                  </a:lnTo>
                  <a:lnTo>
                    <a:pt x="6425" y="7022"/>
                  </a:lnTo>
                  <a:lnTo>
                    <a:pt x="6438" y="6985"/>
                  </a:lnTo>
                  <a:lnTo>
                    <a:pt x="6448" y="6947"/>
                  </a:lnTo>
                  <a:lnTo>
                    <a:pt x="6457" y="6909"/>
                  </a:lnTo>
                  <a:lnTo>
                    <a:pt x="6463" y="6872"/>
                  </a:lnTo>
                  <a:close/>
                  <a:moveTo>
                    <a:pt x="6431" y="4825"/>
                  </a:moveTo>
                  <a:lnTo>
                    <a:pt x="6432" y="4839"/>
                  </a:lnTo>
                  <a:lnTo>
                    <a:pt x="6433" y="4852"/>
                  </a:lnTo>
                  <a:lnTo>
                    <a:pt x="6433" y="4865"/>
                  </a:lnTo>
                  <a:lnTo>
                    <a:pt x="6433" y="4878"/>
                  </a:lnTo>
                  <a:lnTo>
                    <a:pt x="6432" y="4891"/>
                  </a:lnTo>
                  <a:lnTo>
                    <a:pt x="6431" y="4905"/>
                  </a:lnTo>
                  <a:lnTo>
                    <a:pt x="6429" y="4918"/>
                  </a:lnTo>
                  <a:lnTo>
                    <a:pt x="6427" y="4930"/>
                  </a:lnTo>
                  <a:lnTo>
                    <a:pt x="6424" y="4943"/>
                  </a:lnTo>
                  <a:lnTo>
                    <a:pt x="6421" y="4956"/>
                  </a:lnTo>
                  <a:lnTo>
                    <a:pt x="6418" y="4969"/>
                  </a:lnTo>
                  <a:lnTo>
                    <a:pt x="6413" y="4981"/>
                  </a:lnTo>
                  <a:lnTo>
                    <a:pt x="6409" y="4993"/>
                  </a:lnTo>
                  <a:lnTo>
                    <a:pt x="6404" y="5005"/>
                  </a:lnTo>
                  <a:lnTo>
                    <a:pt x="6398" y="5018"/>
                  </a:lnTo>
                  <a:lnTo>
                    <a:pt x="6392" y="5029"/>
                  </a:lnTo>
                  <a:lnTo>
                    <a:pt x="6386" y="5041"/>
                  </a:lnTo>
                  <a:lnTo>
                    <a:pt x="6379" y="5052"/>
                  </a:lnTo>
                  <a:lnTo>
                    <a:pt x="6372" y="5063"/>
                  </a:lnTo>
                  <a:lnTo>
                    <a:pt x="6364" y="5074"/>
                  </a:lnTo>
                  <a:lnTo>
                    <a:pt x="6356" y="5084"/>
                  </a:lnTo>
                  <a:lnTo>
                    <a:pt x="6348" y="5094"/>
                  </a:lnTo>
                  <a:lnTo>
                    <a:pt x="6339" y="5104"/>
                  </a:lnTo>
                  <a:lnTo>
                    <a:pt x="6330" y="5113"/>
                  </a:lnTo>
                  <a:lnTo>
                    <a:pt x="6321" y="5122"/>
                  </a:lnTo>
                  <a:lnTo>
                    <a:pt x="6311" y="5131"/>
                  </a:lnTo>
                  <a:lnTo>
                    <a:pt x="6301" y="5139"/>
                  </a:lnTo>
                  <a:lnTo>
                    <a:pt x="6290" y="5147"/>
                  </a:lnTo>
                  <a:lnTo>
                    <a:pt x="6280" y="5155"/>
                  </a:lnTo>
                  <a:lnTo>
                    <a:pt x="6268" y="5162"/>
                  </a:lnTo>
                  <a:lnTo>
                    <a:pt x="6257" y="5169"/>
                  </a:lnTo>
                  <a:lnTo>
                    <a:pt x="6246" y="5175"/>
                  </a:lnTo>
                  <a:lnTo>
                    <a:pt x="6234" y="5181"/>
                  </a:lnTo>
                  <a:lnTo>
                    <a:pt x="6222" y="5187"/>
                  </a:lnTo>
                  <a:lnTo>
                    <a:pt x="6210" y="5192"/>
                  </a:lnTo>
                  <a:lnTo>
                    <a:pt x="6197" y="5196"/>
                  </a:lnTo>
                  <a:lnTo>
                    <a:pt x="6185" y="5201"/>
                  </a:lnTo>
                  <a:lnTo>
                    <a:pt x="6172" y="5204"/>
                  </a:lnTo>
                  <a:lnTo>
                    <a:pt x="6160" y="5207"/>
                  </a:lnTo>
                  <a:lnTo>
                    <a:pt x="6147" y="5210"/>
                  </a:lnTo>
                  <a:lnTo>
                    <a:pt x="6134" y="5212"/>
                  </a:lnTo>
                  <a:lnTo>
                    <a:pt x="6121" y="5214"/>
                  </a:lnTo>
                  <a:lnTo>
                    <a:pt x="6107" y="5215"/>
                  </a:lnTo>
                  <a:lnTo>
                    <a:pt x="6094" y="5216"/>
                  </a:lnTo>
                  <a:lnTo>
                    <a:pt x="6081" y="5216"/>
                  </a:lnTo>
                  <a:lnTo>
                    <a:pt x="6068" y="5216"/>
                  </a:lnTo>
                  <a:lnTo>
                    <a:pt x="6055" y="5215"/>
                  </a:lnTo>
                  <a:lnTo>
                    <a:pt x="6042" y="5214"/>
                  </a:lnTo>
                  <a:lnTo>
                    <a:pt x="6029" y="5212"/>
                  </a:lnTo>
                  <a:lnTo>
                    <a:pt x="6016" y="5210"/>
                  </a:lnTo>
                  <a:lnTo>
                    <a:pt x="6003" y="5207"/>
                  </a:lnTo>
                  <a:lnTo>
                    <a:pt x="5991" y="5204"/>
                  </a:lnTo>
                  <a:lnTo>
                    <a:pt x="5978" y="5201"/>
                  </a:lnTo>
                  <a:lnTo>
                    <a:pt x="5965" y="5196"/>
                  </a:lnTo>
                  <a:lnTo>
                    <a:pt x="5953" y="5192"/>
                  </a:lnTo>
                  <a:lnTo>
                    <a:pt x="5941" y="5187"/>
                  </a:lnTo>
                  <a:lnTo>
                    <a:pt x="5929" y="5181"/>
                  </a:lnTo>
                  <a:lnTo>
                    <a:pt x="5917" y="5175"/>
                  </a:lnTo>
                  <a:lnTo>
                    <a:pt x="5906" y="5169"/>
                  </a:lnTo>
                  <a:lnTo>
                    <a:pt x="5895" y="5162"/>
                  </a:lnTo>
                  <a:lnTo>
                    <a:pt x="5883" y="5155"/>
                  </a:lnTo>
                  <a:lnTo>
                    <a:pt x="5873" y="5147"/>
                  </a:lnTo>
                  <a:lnTo>
                    <a:pt x="5862" y="5139"/>
                  </a:lnTo>
                  <a:lnTo>
                    <a:pt x="5852" y="5131"/>
                  </a:lnTo>
                  <a:lnTo>
                    <a:pt x="5842" y="5122"/>
                  </a:lnTo>
                  <a:lnTo>
                    <a:pt x="5833" y="5113"/>
                  </a:lnTo>
                  <a:lnTo>
                    <a:pt x="5824" y="5104"/>
                  </a:lnTo>
                  <a:lnTo>
                    <a:pt x="5815" y="5094"/>
                  </a:lnTo>
                  <a:lnTo>
                    <a:pt x="5807" y="5084"/>
                  </a:lnTo>
                  <a:lnTo>
                    <a:pt x="5799" y="5074"/>
                  </a:lnTo>
                  <a:lnTo>
                    <a:pt x="5791" y="5063"/>
                  </a:lnTo>
                  <a:lnTo>
                    <a:pt x="5784" y="5052"/>
                  </a:lnTo>
                  <a:lnTo>
                    <a:pt x="5777" y="5041"/>
                  </a:lnTo>
                  <a:lnTo>
                    <a:pt x="5771" y="5029"/>
                  </a:lnTo>
                  <a:lnTo>
                    <a:pt x="5765" y="5018"/>
                  </a:lnTo>
                  <a:lnTo>
                    <a:pt x="5759" y="5005"/>
                  </a:lnTo>
                  <a:lnTo>
                    <a:pt x="5754" y="4993"/>
                  </a:lnTo>
                  <a:lnTo>
                    <a:pt x="5750" y="4981"/>
                  </a:lnTo>
                  <a:lnTo>
                    <a:pt x="5745" y="4969"/>
                  </a:lnTo>
                  <a:lnTo>
                    <a:pt x="5742" y="4956"/>
                  </a:lnTo>
                  <a:lnTo>
                    <a:pt x="5739" y="4943"/>
                  </a:lnTo>
                  <a:lnTo>
                    <a:pt x="5736" y="4930"/>
                  </a:lnTo>
                  <a:lnTo>
                    <a:pt x="5734" y="4918"/>
                  </a:lnTo>
                  <a:lnTo>
                    <a:pt x="5732" y="4905"/>
                  </a:lnTo>
                  <a:lnTo>
                    <a:pt x="5731" y="4891"/>
                  </a:lnTo>
                  <a:lnTo>
                    <a:pt x="5730" y="4878"/>
                  </a:lnTo>
                  <a:lnTo>
                    <a:pt x="5730" y="4865"/>
                  </a:lnTo>
                  <a:lnTo>
                    <a:pt x="5730" y="4852"/>
                  </a:lnTo>
                  <a:lnTo>
                    <a:pt x="5731" y="4839"/>
                  </a:lnTo>
                  <a:lnTo>
                    <a:pt x="5732" y="4825"/>
                  </a:lnTo>
                  <a:lnTo>
                    <a:pt x="5734" y="4812"/>
                  </a:lnTo>
                  <a:lnTo>
                    <a:pt x="5736" y="4800"/>
                  </a:lnTo>
                  <a:lnTo>
                    <a:pt x="5739" y="4787"/>
                  </a:lnTo>
                  <a:lnTo>
                    <a:pt x="5742" y="4774"/>
                  </a:lnTo>
                  <a:lnTo>
                    <a:pt x="5745" y="4761"/>
                  </a:lnTo>
                  <a:lnTo>
                    <a:pt x="5750" y="4749"/>
                  </a:lnTo>
                  <a:lnTo>
                    <a:pt x="5754" y="4737"/>
                  </a:lnTo>
                  <a:lnTo>
                    <a:pt x="5759" y="4725"/>
                  </a:lnTo>
                  <a:lnTo>
                    <a:pt x="5765" y="4712"/>
                  </a:lnTo>
                  <a:lnTo>
                    <a:pt x="5771" y="4701"/>
                  </a:lnTo>
                  <a:lnTo>
                    <a:pt x="5777" y="4689"/>
                  </a:lnTo>
                  <a:lnTo>
                    <a:pt x="5784" y="4678"/>
                  </a:lnTo>
                  <a:lnTo>
                    <a:pt x="5791" y="4667"/>
                  </a:lnTo>
                  <a:lnTo>
                    <a:pt x="5799" y="4656"/>
                  </a:lnTo>
                  <a:lnTo>
                    <a:pt x="5807" y="4646"/>
                  </a:lnTo>
                  <a:lnTo>
                    <a:pt x="5815" y="4636"/>
                  </a:lnTo>
                  <a:lnTo>
                    <a:pt x="5824" y="4626"/>
                  </a:lnTo>
                  <a:lnTo>
                    <a:pt x="5833" y="4616"/>
                  </a:lnTo>
                  <a:lnTo>
                    <a:pt x="5842" y="4607"/>
                  </a:lnTo>
                  <a:lnTo>
                    <a:pt x="5852" y="4598"/>
                  </a:lnTo>
                  <a:lnTo>
                    <a:pt x="5862" y="4590"/>
                  </a:lnTo>
                  <a:lnTo>
                    <a:pt x="5873" y="4582"/>
                  </a:lnTo>
                  <a:lnTo>
                    <a:pt x="5883" y="4574"/>
                  </a:lnTo>
                  <a:lnTo>
                    <a:pt x="5895" y="4567"/>
                  </a:lnTo>
                  <a:lnTo>
                    <a:pt x="5906" y="4560"/>
                  </a:lnTo>
                  <a:lnTo>
                    <a:pt x="5917" y="4554"/>
                  </a:lnTo>
                  <a:lnTo>
                    <a:pt x="5929" y="4548"/>
                  </a:lnTo>
                  <a:lnTo>
                    <a:pt x="5941" y="4543"/>
                  </a:lnTo>
                  <a:lnTo>
                    <a:pt x="5953" y="4538"/>
                  </a:lnTo>
                  <a:lnTo>
                    <a:pt x="5965" y="4533"/>
                  </a:lnTo>
                  <a:lnTo>
                    <a:pt x="5978" y="4529"/>
                  </a:lnTo>
                  <a:lnTo>
                    <a:pt x="5991" y="4525"/>
                  </a:lnTo>
                  <a:lnTo>
                    <a:pt x="6003" y="4522"/>
                  </a:lnTo>
                  <a:lnTo>
                    <a:pt x="6016" y="4519"/>
                  </a:lnTo>
                  <a:lnTo>
                    <a:pt x="6029" y="4517"/>
                  </a:lnTo>
                  <a:lnTo>
                    <a:pt x="6042" y="4515"/>
                  </a:lnTo>
                  <a:lnTo>
                    <a:pt x="6055" y="4514"/>
                  </a:lnTo>
                  <a:lnTo>
                    <a:pt x="6068" y="4513"/>
                  </a:lnTo>
                  <a:lnTo>
                    <a:pt x="6081" y="4513"/>
                  </a:lnTo>
                  <a:lnTo>
                    <a:pt x="6094" y="4513"/>
                  </a:lnTo>
                  <a:lnTo>
                    <a:pt x="6107" y="4514"/>
                  </a:lnTo>
                  <a:lnTo>
                    <a:pt x="6121" y="4515"/>
                  </a:lnTo>
                  <a:lnTo>
                    <a:pt x="6134" y="4517"/>
                  </a:lnTo>
                  <a:lnTo>
                    <a:pt x="6147" y="4519"/>
                  </a:lnTo>
                  <a:lnTo>
                    <a:pt x="6160" y="4522"/>
                  </a:lnTo>
                  <a:lnTo>
                    <a:pt x="6172" y="4525"/>
                  </a:lnTo>
                  <a:lnTo>
                    <a:pt x="6185" y="4529"/>
                  </a:lnTo>
                  <a:lnTo>
                    <a:pt x="6197" y="4533"/>
                  </a:lnTo>
                  <a:lnTo>
                    <a:pt x="6210" y="4538"/>
                  </a:lnTo>
                  <a:lnTo>
                    <a:pt x="6222" y="4543"/>
                  </a:lnTo>
                  <a:lnTo>
                    <a:pt x="6234" y="4548"/>
                  </a:lnTo>
                  <a:lnTo>
                    <a:pt x="6246" y="4554"/>
                  </a:lnTo>
                  <a:lnTo>
                    <a:pt x="6257" y="4560"/>
                  </a:lnTo>
                  <a:lnTo>
                    <a:pt x="6268" y="4567"/>
                  </a:lnTo>
                  <a:lnTo>
                    <a:pt x="6280" y="4574"/>
                  </a:lnTo>
                  <a:lnTo>
                    <a:pt x="6290" y="4582"/>
                  </a:lnTo>
                  <a:lnTo>
                    <a:pt x="6301" y="4590"/>
                  </a:lnTo>
                  <a:lnTo>
                    <a:pt x="6311" y="4598"/>
                  </a:lnTo>
                  <a:lnTo>
                    <a:pt x="6321" y="4607"/>
                  </a:lnTo>
                  <a:lnTo>
                    <a:pt x="6330" y="4616"/>
                  </a:lnTo>
                  <a:lnTo>
                    <a:pt x="6339" y="4626"/>
                  </a:lnTo>
                  <a:lnTo>
                    <a:pt x="6348" y="4636"/>
                  </a:lnTo>
                  <a:lnTo>
                    <a:pt x="6356" y="4646"/>
                  </a:lnTo>
                  <a:lnTo>
                    <a:pt x="6364" y="4656"/>
                  </a:lnTo>
                  <a:lnTo>
                    <a:pt x="6372" y="4667"/>
                  </a:lnTo>
                  <a:lnTo>
                    <a:pt x="6379" y="4678"/>
                  </a:lnTo>
                  <a:lnTo>
                    <a:pt x="6386" y="4689"/>
                  </a:lnTo>
                  <a:lnTo>
                    <a:pt x="6392" y="4701"/>
                  </a:lnTo>
                  <a:lnTo>
                    <a:pt x="6398" y="4712"/>
                  </a:lnTo>
                  <a:lnTo>
                    <a:pt x="6404" y="4725"/>
                  </a:lnTo>
                  <a:lnTo>
                    <a:pt x="6409" y="4737"/>
                  </a:lnTo>
                  <a:lnTo>
                    <a:pt x="6413" y="4749"/>
                  </a:lnTo>
                  <a:lnTo>
                    <a:pt x="6418" y="4761"/>
                  </a:lnTo>
                  <a:lnTo>
                    <a:pt x="6421" y="4774"/>
                  </a:lnTo>
                  <a:lnTo>
                    <a:pt x="6424" y="4787"/>
                  </a:lnTo>
                  <a:lnTo>
                    <a:pt x="6427" y="4800"/>
                  </a:lnTo>
                  <a:lnTo>
                    <a:pt x="6429" y="4812"/>
                  </a:lnTo>
                  <a:lnTo>
                    <a:pt x="6431" y="4825"/>
                  </a:lnTo>
                  <a:close/>
                  <a:moveTo>
                    <a:pt x="5809" y="6727"/>
                  </a:moveTo>
                  <a:lnTo>
                    <a:pt x="5810" y="6737"/>
                  </a:lnTo>
                  <a:lnTo>
                    <a:pt x="5811" y="6747"/>
                  </a:lnTo>
                  <a:lnTo>
                    <a:pt x="5811" y="6757"/>
                  </a:lnTo>
                  <a:lnTo>
                    <a:pt x="5811" y="6767"/>
                  </a:lnTo>
                  <a:lnTo>
                    <a:pt x="5810" y="6777"/>
                  </a:lnTo>
                  <a:lnTo>
                    <a:pt x="5809" y="6788"/>
                  </a:lnTo>
                  <a:lnTo>
                    <a:pt x="5808" y="6798"/>
                  </a:lnTo>
                  <a:lnTo>
                    <a:pt x="5806" y="6808"/>
                  </a:lnTo>
                  <a:lnTo>
                    <a:pt x="5804" y="6817"/>
                  </a:lnTo>
                  <a:lnTo>
                    <a:pt x="5802" y="6827"/>
                  </a:lnTo>
                  <a:lnTo>
                    <a:pt x="5799" y="6837"/>
                  </a:lnTo>
                  <a:lnTo>
                    <a:pt x="5796" y="6847"/>
                  </a:lnTo>
                  <a:lnTo>
                    <a:pt x="5793" y="6856"/>
                  </a:lnTo>
                  <a:lnTo>
                    <a:pt x="5789" y="6865"/>
                  </a:lnTo>
                  <a:lnTo>
                    <a:pt x="5785" y="6875"/>
                  </a:lnTo>
                  <a:lnTo>
                    <a:pt x="5780" y="6884"/>
                  </a:lnTo>
                  <a:lnTo>
                    <a:pt x="5775" y="6893"/>
                  </a:lnTo>
                  <a:lnTo>
                    <a:pt x="5770" y="6902"/>
                  </a:lnTo>
                  <a:lnTo>
                    <a:pt x="5764" y="6910"/>
                  </a:lnTo>
                  <a:lnTo>
                    <a:pt x="5758" y="6918"/>
                  </a:lnTo>
                  <a:lnTo>
                    <a:pt x="5752" y="6926"/>
                  </a:lnTo>
                  <a:lnTo>
                    <a:pt x="5746" y="6934"/>
                  </a:lnTo>
                  <a:lnTo>
                    <a:pt x="5739" y="6942"/>
                  </a:lnTo>
                  <a:lnTo>
                    <a:pt x="5732" y="6949"/>
                  </a:lnTo>
                  <a:lnTo>
                    <a:pt x="5725" y="6956"/>
                  </a:lnTo>
                  <a:lnTo>
                    <a:pt x="5717" y="6963"/>
                  </a:lnTo>
                  <a:lnTo>
                    <a:pt x="5709" y="6969"/>
                  </a:lnTo>
                  <a:lnTo>
                    <a:pt x="5701" y="6975"/>
                  </a:lnTo>
                  <a:lnTo>
                    <a:pt x="5693" y="6981"/>
                  </a:lnTo>
                  <a:lnTo>
                    <a:pt x="5685" y="6987"/>
                  </a:lnTo>
                  <a:lnTo>
                    <a:pt x="5676" y="6992"/>
                  </a:lnTo>
                  <a:lnTo>
                    <a:pt x="5667" y="6997"/>
                  </a:lnTo>
                  <a:lnTo>
                    <a:pt x="5658" y="7001"/>
                  </a:lnTo>
                  <a:lnTo>
                    <a:pt x="5649" y="7005"/>
                  </a:lnTo>
                  <a:lnTo>
                    <a:pt x="5640" y="7009"/>
                  </a:lnTo>
                  <a:lnTo>
                    <a:pt x="5630" y="7013"/>
                  </a:lnTo>
                  <a:lnTo>
                    <a:pt x="5620" y="7016"/>
                  </a:lnTo>
                  <a:lnTo>
                    <a:pt x="5611" y="7019"/>
                  </a:lnTo>
                  <a:lnTo>
                    <a:pt x="5601" y="7021"/>
                  </a:lnTo>
                  <a:lnTo>
                    <a:pt x="5591" y="7023"/>
                  </a:lnTo>
                  <a:lnTo>
                    <a:pt x="5581" y="7025"/>
                  </a:lnTo>
                  <a:lnTo>
                    <a:pt x="5571" y="7026"/>
                  </a:lnTo>
                  <a:lnTo>
                    <a:pt x="5561" y="7027"/>
                  </a:lnTo>
                  <a:lnTo>
                    <a:pt x="5551" y="7028"/>
                  </a:lnTo>
                  <a:lnTo>
                    <a:pt x="5541" y="7028"/>
                  </a:lnTo>
                  <a:lnTo>
                    <a:pt x="5531" y="7028"/>
                  </a:lnTo>
                  <a:lnTo>
                    <a:pt x="5521" y="7027"/>
                  </a:lnTo>
                  <a:lnTo>
                    <a:pt x="5510" y="7026"/>
                  </a:lnTo>
                  <a:lnTo>
                    <a:pt x="5500" y="7025"/>
                  </a:lnTo>
                  <a:lnTo>
                    <a:pt x="5490" y="7023"/>
                  </a:lnTo>
                  <a:lnTo>
                    <a:pt x="5481" y="7021"/>
                  </a:lnTo>
                  <a:lnTo>
                    <a:pt x="5471" y="7019"/>
                  </a:lnTo>
                  <a:lnTo>
                    <a:pt x="5461" y="7016"/>
                  </a:lnTo>
                  <a:lnTo>
                    <a:pt x="5452" y="7013"/>
                  </a:lnTo>
                  <a:lnTo>
                    <a:pt x="5442" y="7009"/>
                  </a:lnTo>
                  <a:lnTo>
                    <a:pt x="5433" y="7005"/>
                  </a:lnTo>
                  <a:lnTo>
                    <a:pt x="5424" y="7001"/>
                  </a:lnTo>
                  <a:lnTo>
                    <a:pt x="5415" y="6997"/>
                  </a:lnTo>
                  <a:lnTo>
                    <a:pt x="5406" y="6992"/>
                  </a:lnTo>
                  <a:lnTo>
                    <a:pt x="5397" y="6987"/>
                  </a:lnTo>
                  <a:lnTo>
                    <a:pt x="5388" y="6981"/>
                  </a:lnTo>
                  <a:lnTo>
                    <a:pt x="5380" y="6975"/>
                  </a:lnTo>
                  <a:lnTo>
                    <a:pt x="5372" y="6969"/>
                  </a:lnTo>
                  <a:lnTo>
                    <a:pt x="5364" y="6963"/>
                  </a:lnTo>
                  <a:lnTo>
                    <a:pt x="5357" y="6956"/>
                  </a:lnTo>
                  <a:lnTo>
                    <a:pt x="5349" y="6949"/>
                  </a:lnTo>
                  <a:lnTo>
                    <a:pt x="5342" y="6942"/>
                  </a:lnTo>
                  <a:lnTo>
                    <a:pt x="5336" y="6934"/>
                  </a:lnTo>
                  <a:lnTo>
                    <a:pt x="5329" y="6926"/>
                  </a:lnTo>
                  <a:lnTo>
                    <a:pt x="5323" y="6918"/>
                  </a:lnTo>
                  <a:lnTo>
                    <a:pt x="5318" y="6910"/>
                  </a:lnTo>
                  <a:lnTo>
                    <a:pt x="5312" y="6902"/>
                  </a:lnTo>
                  <a:lnTo>
                    <a:pt x="5307" y="6893"/>
                  </a:lnTo>
                  <a:lnTo>
                    <a:pt x="5302" y="6884"/>
                  </a:lnTo>
                  <a:lnTo>
                    <a:pt x="5297" y="6875"/>
                  </a:lnTo>
                  <a:lnTo>
                    <a:pt x="5293" y="6865"/>
                  </a:lnTo>
                  <a:lnTo>
                    <a:pt x="5289" y="6856"/>
                  </a:lnTo>
                  <a:lnTo>
                    <a:pt x="5286" y="6847"/>
                  </a:lnTo>
                  <a:lnTo>
                    <a:pt x="5282" y="6837"/>
                  </a:lnTo>
                  <a:lnTo>
                    <a:pt x="5280" y="6827"/>
                  </a:lnTo>
                  <a:lnTo>
                    <a:pt x="5277" y="6817"/>
                  </a:lnTo>
                  <a:lnTo>
                    <a:pt x="5275" y="6808"/>
                  </a:lnTo>
                  <a:lnTo>
                    <a:pt x="5273" y="6798"/>
                  </a:lnTo>
                  <a:lnTo>
                    <a:pt x="5272" y="6788"/>
                  </a:lnTo>
                  <a:lnTo>
                    <a:pt x="5271" y="6777"/>
                  </a:lnTo>
                  <a:lnTo>
                    <a:pt x="5270" y="6767"/>
                  </a:lnTo>
                  <a:lnTo>
                    <a:pt x="5270" y="6757"/>
                  </a:lnTo>
                  <a:lnTo>
                    <a:pt x="5270" y="6747"/>
                  </a:lnTo>
                  <a:lnTo>
                    <a:pt x="5271" y="6737"/>
                  </a:lnTo>
                  <a:lnTo>
                    <a:pt x="5272" y="6727"/>
                  </a:lnTo>
                  <a:lnTo>
                    <a:pt x="5273" y="6717"/>
                  </a:lnTo>
                  <a:lnTo>
                    <a:pt x="5275" y="6707"/>
                  </a:lnTo>
                  <a:lnTo>
                    <a:pt x="5277" y="6697"/>
                  </a:lnTo>
                  <a:lnTo>
                    <a:pt x="5280" y="6687"/>
                  </a:lnTo>
                  <a:lnTo>
                    <a:pt x="5282" y="6678"/>
                  </a:lnTo>
                  <a:lnTo>
                    <a:pt x="5286" y="6668"/>
                  </a:lnTo>
                  <a:lnTo>
                    <a:pt x="5289" y="6658"/>
                  </a:lnTo>
                  <a:lnTo>
                    <a:pt x="5293" y="6649"/>
                  </a:lnTo>
                  <a:lnTo>
                    <a:pt x="5297" y="6640"/>
                  </a:lnTo>
                  <a:lnTo>
                    <a:pt x="5302" y="6631"/>
                  </a:lnTo>
                  <a:lnTo>
                    <a:pt x="5307" y="6622"/>
                  </a:lnTo>
                  <a:lnTo>
                    <a:pt x="5312" y="6613"/>
                  </a:lnTo>
                  <a:lnTo>
                    <a:pt x="5318" y="6605"/>
                  </a:lnTo>
                  <a:lnTo>
                    <a:pt x="5323" y="6597"/>
                  </a:lnTo>
                  <a:lnTo>
                    <a:pt x="5329" y="6589"/>
                  </a:lnTo>
                  <a:lnTo>
                    <a:pt x="5336" y="6581"/>
                  </a:lnTo>
                  <a:lnTo>
                    <a:pt x="5342" y="6573"/>
                  </a:lnTo>
                  <a:lnTo>
                    <a:pt x="5349" y="6566"/>
                  </a:lnTo>
                  <a:lnTo>
                    <a:pt x="5357" y="6559"/>
                  </a:lnTo>
                  <a:lnTo>
                    <a:pt x="5364" y="6552"/>
                  </a:lnTo>
                  <a:lnTo>
                    <a:pt x="5372" y="6546"/>
                  </a:lnTo>
                  <a:lnTo>
                    <a:pt x="5380" y="6540"/>
                  </a:lnTo>
                  <a:lnTo>
                    <a:pt x="5388" y="6534"/>
                  </a:lnTo>
                  <a:lnTo>
                    <a:pt x="5397" y="6528"/>
                  </a:lnTo>
                  <a:lnTo>
                    <a:pt x="5406" y="6523"/>
                  </a:lnTo>
                  <a:lnTo>
                    <a:pt x="5415" y="6518"/>
                  </a:lnTo>
                  <a:lnTo>
                    <a:pt x="5424" y="6514"/>
                  </a:lnTo>
                  <a:lnTo>
                    <a:pt x="5433" y="6510"/>
                  </a:lnTo>
                  <a:lnTo>
                    <a:pt x="5442" y="6506"/>
                  </a:lnTo>
                  <a:lnTo>
                    <a:pt x="5452" y="6502"/>
                  </a:lnTo>
                  <a:lnTo>
                    <a:pt x="5461" y="6499"/>
                  </a:lnTo>
                  <a:lnTo>
                    <a:pt x="5471" y="6496"/>
                  </a:lnTo>
                  <a:lnTo>
                    <a:pt x="5481" y="6494"/>
                  </a:lnTo>
                  <a:lnTo>
                    <a:pt x="5490" y="6492"/>
                  </a:lnTo>
                  <a:lnTo>
                    <a:pt x="5500" y="6490"/>
                  </a:lnTo>
                  <a:lnTo>
                    <a:pt x="5510" y="6489"/>
                  </a:lnTo>
                  <a:lnTo>
                    <a:pt x="5521" y="6488"/>
                  </a:lnTo>
                  <a:lnTo>
                    <a:pt x="5531" y="6487"/>
                  </a:lnTo>
                  <a:lnTo>
                    <a:pt x="5541" y="6487"/>
                  </a:lnTo>
                  <a:lnTo>
                    <a:pt x="5551" y="6487"/>
                  </a:lnTo>
                  <a:lnTo>
                    <a:pt x="5561" y="6488"/>
                  </a:lnTo>
                  <a:lnTo>
                    <a:pt x="5571" y="6489"/>
                  </a:lnTo>
                  <a:lnTo>
                    <a:pt x="5581" y="6490"/>
                  </a:lnTo>
                  <a:lnTo>
                    <a:pt x="5591" y="6492"/>
                  </a:lnTo>
                  <a:lnTo>
                    <a:pt x="5601" y="6494"/>
                  </a:lnTo>
                  <a:lnTo>
                    <a:pt x="5611" y="6496"/>
                  </a:lnTo>
                  <a:lnTo>
                    <a:pt x="5620" y="6499"/>
                  </a:lnTo>
                  <a:lnTo>
                    <a:pt x="5630" y="6502"/>
                  </a:lnTo>
                  <a:lnTo>
                    <a:pt x="5640" y="6506"/>
                  </a:lnTo>
                  <a:lnTo>
                    <a:pt x="5649" y="6510"/>
                  </a:lnTo>
                  <a:lnTo>
                    <a:pt x="5658" y="6514"/>
                  </a:lnTo>
                  <a:lnTo>
                    <a:pt x="5667" y="6518"/>
                  </a:lnTo>
                  <a:lnTo>
                    <a:pt x="5676" y="6523"/>
                  </a:lnTo>
                  <a:lnTo>
                    <a:pt x="5685" y="6528"/>
                  </a:lnTo>
                  <a:lnTo>
                    <a:pt x="5693" y="6534"/>
                  </a:lnTo>
                  <a:lnTo>
                    <a:pt x="5701" y="6540"/>
                  </a:lnTo>
                  <a:lnTo>
                    <a:pt x="5709" y="6546"/>
                  </a:lnTo>
                  <a:lnTo>
                    <a:pt x="5717" y="6552"/>
                  </a:lnTo>
                  <a:lnTo>
                    <a:pt x="5725" y="6559"/>
                  </a:lnTo>
                  <a:lnTo>
                    <a:pt x="5732" y="6566"/>
                  </a:lnTo>
                  <a:lnTo>
                    <a:pt x="5739" y="6573"/>
                  </a:lnTo>
                  <a:lnTo>
                    <a:pt x="5746" y="6581"/>
                  </a:lnTo>
                  <a:lnTo>
                    <a:pt x="5752" y="6589"/>
                  </a:lnTo>
                  <a:lnTo>
                    <a:pt x="5758" y="6597"/>
                  </a:lnTo>
                  <a:lnTo>
                    <a:pt x="5764" y="6605"/>
                  </a:lnTo>
                  <a:lnTo>
                    <a:pt x="5770" y="6613"/>
                  </a:lnTo>
                  <a:lnTo>
                    <a:pt x="5775" y="6622"/>
                  </a:lnTo>
                  <a:lnTo>
                    <a:pt x="5780" y="6631"/>
                  </a:lnTo>
                  <a:lnTo>
                    <a:pt x="5785" y="6640"/>
                  </a:lnTo>
                  <a:lnTo>
                    <a:pt x="5789" y="6649"/>
                  </a:lnTo>
                  <a:lnTo>
                    <a:pt x="5793" y="6658"/>
                  </a:lnTo>
                  <a:lnTo>
                    <a:pt x="5796" y="6668"/>
                  </a:lnTo>
                  <a:lnTo>
                    <a:pt x="5799" y="6678"/>
                  </a:lnTo>
                  <a:lnTo>
                    <a:pt x="5802" y="6687"/>
                  </a:lnTo>
                  <a:lnTo>
                    <a:pt x="5804" y="6697"/>
                  </a:lnTo>
                  <a:lnTo>
                    <a:pt x="5806" y="6707"/>
                  </a:lnTo>
                  <a:lnTo>
                    <a:pt x="5808" y="6717"/>
                  </a:lnTo>
                  <a:lnTo>
                    <a:pt x="5809" y="6727"/>
                  </a:lnTo>
                  <a:close/>
                  <a:moveTo>
                    <a:pt x="4728" y="6727"/>
                  </a:moveTo>
                  <a:lnTo>
                    <a:pt x="4729" y="6737"/>
                  </a:lnTo>
                  <a:lnTo>
                    <a:pt x="4730" y="6747"/>
                  </a:lnTo>
                  <a:lnTo>
                    <a:pt x="4730" y="6757"/>
                  </a:lnTo>
                  <a:lnTo>
                    <a:pt x="4730" y="6767"/>
                  </a:lnTo>
                  <a:lnTo>
                    <a:pt x="4729" y="6777"/>
                  </a:lnTo>
                  <a:lnTo>
                    <a:pt x="4728" y="6788"/>
                  </a:lnTo>
                  <a:lnTo>
                    <a:pt x="4727" y="6798"/>
                  </a:lnTo>
                  <a:lnTo>
                    <a:pt x="4725" y="6808"/>
                  </a:lnTo>
                  <a:lnTo>
                    <a:pt x="4723" y="6817"/>
                  </a:lnTo>
                  <a:lnTo>
                    <a:pt x="4720" y="6827"/>
                  </a:lnTo>
                  <a:lnTo>
                    <a:pt x="4718" y="6837"/>
                  </a:lnTo>
                  <a:lnTo>
                    <a:pt x="4714" y="6847"/>
                  </a:lnTo>
                  <a:lnTo>
                    <a:pt x="4711" y="6856"/>
                  </a:lnTo>
                  <a:lnTo>
                    <a:pt x="4707" y="6865"/>
                  </a:lnTo>
                  <a:lnTo>
                    <a:pt x="4703" y="6875"/>
                  </a:lnTo>
                  <a:lnTo>
                    <a:pt x="4698" y="6884"/>
                  </a:lnTo>
                  <a:lnTo>
                    <a:pt x="4693" y="6893"/>
                  </a:lnTo>
                  <a:lnTo>
                    <a:pt x="4688" y="6902"/>
                  </a:lnTo>
                  <a:lnTo>
                    <a:pt x="4682" y="6910"/>
                  </a:lnTo>
                  <a:lnTo>
                    <a:pt x="4677" y="6918"/>
                  </a:lnTo>
                  <a:lnTo>
                    <a:pt x="4671" y="6926"/>
                  </a:lnTo>
                  <a:lnTo>
                    <a:pt x="4664" y="6934"/>
                  </a:lnTo>
                  <a:lnTo>
                    <a:pt x="4658" y="6942"/>
                  </a:lnTo>
                  <a:lnTo>
                    <a:pt x="4651" y="6949"/>
                  </a:lnTo>
                  <a:lnTo>
                    <a:pt x="4643" y="6956"/>
                  </a:lnTo>
                  <a:lnTo>
                    <a:pt x="4636" y="6963"/>
                  </a:lnTo>
                  <a:lnTo>
                    <a:pt x="4628" y="6969"/>
                  </a:lnTo>
                  <a:lnTo>
                    <a:pt x="4620" y="6975"/>
                  </a:lnTo>
                  <a:lnTo>
                    <a:pt x="4612" y="6981"/>
                  </a:lnTo>
                  <a:lnTo>
                    <a:pt x="4603" y="6987"/>
                  </a:lnTo>
                  <a:lnTo>
                    <a:pt x="4594" y="6992"/>
                  </a:lnTo>
                  <a:lnTo>
                    <a:pt x="4585" y="6997"/>
                  </a:lnTo>
                  <a:lnTo>
                    <a:pt x="4576" y="7001"/>
                  </a:lnTo>
                  <a:lnTo>
                    <a:pt x="4567" y="7005"/>
                  </a:lnTo>
                  <a:lnTo>
                    <a:pt x="4558" y="7009"/>
                  </a:lnTo>
                  <a:lnTo>
                    <a:pt x="4548" y="7013"/>
                  </a:lnTo>
                  <a:lnTo>
                    <a:pt x="4539" y="7016"/>
                  </a:lnTo>
                  <a:lnTo>
                    <a:pt x="4529" y="7019"/>
                  </a:lnTo>
                  <a:lnTo>
                    <a:pt x="4519" y="7021"/>
                  </a:lnTo>
                  <a:lnTo>
                    <a:pt x="4510" y="7023"/>
                  </a:lnTo>
                  <a:lnTo>
                    <a:pt x="4500" y="7025"/>
                  </a:lnTo>
                  <a:lnTo>
                    <a:pt x="4490" y="7026"/>
                  </a:lnTo>
                  <a:lnTo>
                    <a:pt x="4479" y="7027"/>
                  </a:lnTo>
                  <a:lnTo>
                    <a:pt x="4469" y="7028"/>
                  </a:lnTo>
                  <a:lnTo>
                    <a:pt x="4459" y="7028"/>
                  </a:lnTo>
                  <a:lnTo>
                    <a:pt x="4449" y="7028"/>
                  </a:lnTo>
                  <a:lnTo>
                    <a:pt x="4439" y="7027"/>
                  </a:lnTo>
                  <a:lnTo>
                    <a:pt x="4429" y="7026"/>
                  </a:lnTo>
                  <a:lnTo>
                    <a:pt x="4419" y="7025"/>
                  </a:lnTo>
                  <a:lnTo>
                    <a:pt x="4409" y="7023"/>
                  </a:lnTo>
                  <a:lnTo>
                    <a:pt x="4399" y="7021"/>
                  </a:lnTo>
                  <a:lnTo>
                    <a:pt x="4389" y="7019"/>
                  </a:lnTo>
                  <a:lnTo>
                    <a:pt x="4380" y="7016"/>
                  </a:lnTo>
                  <a:lnTo>
                    <a:pt x="4370" y="7013"/>
                  </a:lnTo>
                  <a:lnTo>
                    <a:pt x="4360" y="7009"/>
                  </a:lnTo>
                  <a:lnTo>
                    <a:pt x="4351" y="7005"/>
                  </a:lnTo>
                  <a:lnTo>
                    <a:pt x="4342" y="7001"/>
                  </a:lnTo>
                  <a:lnTo>
                    <a:pt x="4333" y="6997"/>
                  </a:lnTo>
                  <a:lnTo>
                    <a:pt x="4324" y="6992"/>
                  </a:lnTo>
                  <a:lnTo>
                    <a:pt x="4315" y="6987"/>
                  </a:lnTo>
                  <a:lnTo>
                    <a:pt x="4307" y="6981"/>
                  </a:lnTo>
                  <a:lnTo>
                    <a:pt x="4299" y="6975"/>
                  </a:lnTo>
                  <a:lnTo>
                    <a:pt x="4291" y="6969"/>
                  </a:lnTo>
                  <a:lnTo>
                    <a:pt x="4283" y="6963"/>
                  </a:lnTo>
                  <a:lnTo>
                    <a:pt x="4275" y="6956"/>
                  </a:lnTo>
                  <a:lnTo>
                    <a:pt x="4268" y="6949"/>
                  </a:lnTo>
                  <a:lnTo>
                    <a:pt x="4261" y="6942"/>
                  </a:lnTo>
                  <a:lnTo>
                    <a:pt x="4254" y="6934"/>
                  </a:lnTo>
                  <a:lnTo>
                    <a:pt x="4248" y="6926"/>
                  </a:lnTo>
                  <a:lnTo>
                    <a:pt x="4242" y="6918"/>
                  </a:lnTo>
                  <a:lnTo>
                    <a:pt x="4236" y="6910"/>
                  </a:lnTo>
                  <a:lnTo>
                    <a:pt x="4230" y="6902"/>
                  </a:lnTo>
                  <a:lnTo>
                    <a:pt x="4225" y="6893"/>
                  </a:lnTo>
                  <a:lnTo>
                    <a:pt x="4220" y="6884"/>
                  </a:lnTo>
                  <a:lnTo>
                    <a:pt x="4215" y="6875"/>
                  </a:lnTo>
                  <a:lnTo>
                    <a:pt x="4211" y="6865"/>
                  </a:lnTo>
                  <a:lnTo>
                    <a:pt x="4207" y="6856"/>
                  </a:lnTo>
                  <a:lnTo>
                    <a:pt x="4204" y="6847"/>
                  </a:lnTo>
                  <a:lnTo>
                    <a:pt x="4201" y="6837"/>
                  </a:lnTo>
                  <a:lnTo>
                    <a:pt x="4198" y="6827"/>
                  </a:lnTo>
                  <a:lnTo>
                    <a:pt x="4196" y="6817"/>
                  </a:lnTo>
                  <a:lnTo>
                    <a:pt x="4194" y="6808"/>
                  </a:lnTo>
                  <a:lnTo>
                    <a:pt x="4192" y="6798"/>
                  </a:lnTo>
                  <a:lnTo>
                    <a:pt x="4191" y="6788"/>
                  </a:lnTo>
                  <a:lnTo>
                    <a:pt x="4190" y="6777"/>
                  </a:lnTo>
                  <a:lnTo>
                    <a:pt x="4189" y="6767"/>
                  </a:lnTo>
                  <a:lnTo>
                    <a:pt x="4189" y="6757"/>
                  </a:lnTo>
                  <a:lnTo>
                    <a:pt x="4189" y="6747"/>
                  </a:lnTo>
                  <a:lnTo>
                    <a:pt x="4190" y="6737"/>
                  </a:lnTo>
                  <a:lnTo>
                    <a:pt x="4191" y="6727"/>
                  </a:lnTo>
                  <a:lnTo>
                    <a:pt x="4192" y="6717"/>
                  </a:lnTo>
                  <a:lnTo>
                    <a:pt x="4194" y="6707"/>
                  </a:lnTo>
                  <a:lnTo>
                    <a:pt x="4196" y="6697"/>
                  </a:lnTo>
                  <a:lnTo>
                    <a:pt x="4198" y="6687"/>
                  </a:lnTo>
                  <a:lnTo>
                    <a:pt x="4201" y="6678"/>
                  </a:lnTo>
                  <a:lnTo>
                    <a:pt x="4204" y="6668"/>
                  </a:lnTo>
                  <a:lnTo>
                    <a:pt x="4207" y="6658"/>
                  </a:lnTo>
                  <a:lnTo>
                    <a:pt x="4211" y="6649"/>
                  </a:lnTo>
                  <a:lnTo>
                    <a:pt x="4215" y="6640"/>
                  </a:lnTo>
                  <a:lnTo>
                    <a:pt x="4220" y="6631"/>
                  </a:lnTo>
                  <a:lnTo>
                    <a:pt x="4225" y="6622"/>
                  </a:lnTo>
                  <a:lnTo>
                    <a:pt x="4230" y="6613"/>
                  </a:lnTo>
                  <a:lnTo>
                    <a:pt x="4236" y="6605"/>
                  </a:lnTo>
                  <a:lnTo>
                    <a:pt x="4242" y="6597"/>
                  </a:lnTo>
                  <a:lnTo>
                    <a:pt x="4248" y="6589"/>
                  </a:lnTo>
                  <a:lnTo>
                    <a:pt x="4254" y="6581"/>
                  </a:lnTo>
                  <a:lnTo>
                    <a:pt x="4261" y="6573"/>
                  </a:lnTo>
                  <a:lnTo>
                    <a:pt x="4268" y="6566"/>
                  </a:lnTo>
                  <a:lnTo>
                    <a:pt x="4275" y="6559"/>
                  </a:lnTo>
                  <a:lnTo>
                    <a:pt x="4283" y="6552"/>
                  </a:lnTo>
                  <a:lnTo>
                    <a:pt x="4291" y="6546"/>
                  </a:lnTo>
                  <a:lnTo>
                    <a:pt x="4299" y="6540"/>
                  </a:lnTo>
                  <a:lnTo>
                    <a:pt x="4307" y="6534"/>
                  </a:lnTo>
                  <a:lnTo>
                    <a:pt x="4315" y="6528"/>
                  </a:lnTo>
                  <a:lnTo>
                    <a:pt x="4324" y="6523"/>
                  </a:lnTo>
                  <a:lnTo>
                    <a:pt x="4333" y="6518"/>
                  </a:lnTo>
                  <a:lnTo>
                    <a:pt x="4342" y="6514"/>
                  </a:lnTo>
                  <a:lnTo>
                    <a:pt x="4351" y="6510"/>
                  </a:lnTo>
                  <a:lnTo>
                    <a:pt x="4360" y="6506"/>
                  </a:lnTo>
                  <a:lnTo>
                    <a:pt x="4370" y="6502"/>
                  </a:lnTo>
                  <a:lnTo>
                    <a:pt x="4380" y="6499"/>
                  </a:lnTo>
                  <a:lnTo>
                    <a:pt x="4389" y="6496"/>
                  </a:lnTo>
                  <a:lnTo>
                    <a:pt x="4399" y="6494"/>
                  </a:lnTo>
                  <a:lnTo>
                    <a:pt x="4409" y="6492"/>
                  </a:lnTo>
                  <a:lnTo>
                    <a:pt x="4419" y="6490"/>
                  </a:lnTo>
                  <a:lnTo>
                    <a:pt x="4429" y="6489"/>
                  </a:lnTo>
                  <a:lnTo>
                    <a:pt x="4439" y="6488"/>
                  </a:lnTo>
                  <a:lnTo>
                    <a:pt x="4449" y="6487"/>
                  </a:lnTo>
                  <a:lnTo>
                    <a:pt x="4459" y="6487"/>
                  </a:lnTo>
                  <a:lnTo>
                    <a:pt x="4469" y="6487"/>
                  </a:lnTo>
                  <a:lnTo>
                    <a:pt x="4479" y="6488"/>
                  </a:lnTo>
                  <a:lnTo>
                    <a:pt x="4490" y="6489"/>
                  </a:lnTo>
                  <a:lnTo>
                    <a:pt x="4500" y="6490"/>
                  </a:lnTo>
                  <a:lnTo>
                    <a:pt x="4510" y="6492"/>
                  </a:lnTo>
                  <a:lnTo>
                    <a:pt x="4519" y="6494"/>
                  </a:lnTo>
                  <a:lnTo>
                    <a:pt x="4529" y="6496"/>
                  </a:lnTo>
                  <a:lnTo>
                    <a:pt x="4539" y="6499"/>
                  </a:lnTo>
                  <a:lnTo>
                    <a:pt x="4548" y="6502"/>
                  </a:lnTo>
                  <a:lnTo>
                    <a:pt x="4558" y="6506"/>
                  </a:lnTo>
                  <a:lnTo>
                    <a:pt x="4567" y="6510"/>
                  </a:lnTo>
                  <a:lnTo>
                    <a:pt x="4576" y="6514"/>
                  </a:lnTo>
                  <a:lnTo>
                    <a:pt x="4585" y="6518"/>
                  </a:lnTo>
                  <a:lnTo>
                    <a:pt x="4594" y="6523"/>
                  </a:lnTo>
                  <a:lnTo>
                    <a:pt x="4603" y="6528"/>
                  </a:lnTo>
                  <a:lnTo>
                    <a:pt x="4612" y="6534"/>
                  </a:lnTo>
                  <a:lnTo>
                    <a:pt x="4620" y="6540"/>
                  </a:lnTo>
                  <a:lnTo>
                    <a:pt x="4628" y="6546"/>
                  </a:lnTo>
                  <a:lnTo>
                    <a:pt x="4636" y="6552"/>
                  </a:lnTo>
                  <a:lnTo>
                    <a:pt x="4643" y="6559"/>
                  </a:lnTo>
                  <a:lnTo>
                    <a:pt x="4651" y="6566"/>
                  </a:lnTo>
                  <a:lnTo>
                    <a:pt x="4658" y="6573"/>
                  </a:lnTo>
                  <a:lnTo>
                    <a:pt x="4664" y="6581"/>
                  </a:lnTo>
                  <a:lnTo>
                    <a:pt x="4671" y="6589"/>
                  </a:lnTo>
                  <a:lnTo>
                    <a:pt x="4677" y="6597"/>
                  </a:lnTo>
                  <a:lnTo>
                    <a:pt x="4682" y="6605"/>
                  </a:lnTo>
                  <a:lnTo>
                    <a:pt x="4688" y="6613"/>
                  </a:lnTo>
                  <a:lnTo>
                    <a:pt x="4693" y="6622"/>
                  </a:lnTo>
                  <a:lnTo>
                    <a:pt x="4698" y="6631"/>
                  </a:lnTo>
                  <a:lnTo>
                    <a:pt x="4703" y="6640"/>
                  </a:lnTo>
                  <a:lnTo>
                    <a:pt x="4707" y="6649"/>
                  </a:lnTo>
                  <a:lnTo>
                    <a:pt x="4711" y="6658"/>
                  </a:lnTo>
                  <a:lnTo>
                    <a:pt x="4714" y="6668"/>
                  </a:lnTo>
                  <a:lnTo>
                    <a:pt x="4718" y="6678"/>
                  </a:lnTo>
                  <a:lnTo>
                    <a:pt x="4720" y="6687"/>
                  </a:lnTo>
                  <a:lnTo>
                    <a:pt x="4723" y="6697"/>
                  </a:lnTo>
                  <a:lnTo>
                    <a:pt x="4725" y="6707"/>
                  </a:lnTo>
                  <a:lnTo>
                    <a:pt x="4727" y="6717"/>
                  </a:lnTo>
                  <a:lnTo>
                    <a:pt x="4728" y="6727"/>
                  </a:lnTo>
                  <a:close/>
                  <a:moveTo>
                    <a:pt x="4268" y="4825"/>
                  </a:moveTo>
                  <a:lnTo>
                    <a:pt x="4269" y="4839"/>
                  </a:lnTo>
                  <a:lnTo>
                    <a:pt x="4270" y="4852"/>
                  </a:lnTo>
                  <a:lnTo>
                    <a:pt x="4270" y="4865"/>
                  </a:lnTo>
                  <a:lnTo>
                    <a:pt x="4270" y="4878"/>
                  </a:lnTo>
                  <a:lnTo>
                    <a:pt x="4269" y="4891"/>
                  </a:lnTo>
                  <a:lnTo>
                    <a:pt x="4268" y="4905"/>
                  </a:lnTo>
                  <a:lnTo>
                    <a:pt x="4266" y="4918"/>
                  </a:lnTo>
                  <a:lnTo>
                    <a:pt x="4264" y="4930"/>
                  </a:lnTo>
                  <a:lnTo>
                    <a:pt x="4261" y="4943"/>
                  </a:lnTo>
                  <a:lnTo>
                    <a:pt x="4258" y="4956"/>
                  </a:lnTo>
                  <a:lnTo>
                    <a:pt x="4255" y="4969"/>
                  </a:lnTo>
                  <a:lnTo>
                    <a:pt x="4250" y="4981"/>
                  </a:lnTo>
                  <a:lnTo>
                    <a:pt x="4246" y="4993"/>
                  </a:lnTo>
                  <a:lnTo>
                    <a:pt x="4241" y="5005"/>
                  </a:lnTo>
                  <a:lnTo>
                    <a:pt x="4235" y="5018"/>
                  </a:lnTo>
                  <a:lnTo>
                    <a:pt x="4229" y="5029"/>
                  </a:lnTo>
                  <a:lnTo>
                    <a:pt x="4223" y="5041"/>
                  </a:lnTo>
                  <a:lnTo>
                    <a:pt x="4216" y="5052"/>
                  </a:lnTo>
                  <a:lnTo>
                    <a:pt x="4209" y="5063"/>
                  </a:lnTo>
                  <a:lnTo>
                    <a:pt x="4201" y="5074"/>
                  </a:lnTo>
                  <a:lnTo>
                    <a:pt x="4193" y="5084"/>
                  </a:lnTo>
                  <a:lnTo>
                    <a:pt x="4185" y="5094"/>
                  </a:lnTo>
                  <a:lnTo>
                    <a:pt x="4176" y="5104"/>
                  </a:lnTo>
                  <a:lnTo>
                    <a:pt x="4167" y="5113"/>
                  </a:lnTo>
                  <a:lnTo>
                    <a:pt x="4158" y="5122"/>
                  </a:lnTo>
                  <a:lnTo>
                    <a:pt x="4148" y="5131"/>
                  </a:lnTo>
                  <a:lnTo>
                    <a:pt x="4138" y="5139"/>
                  </a:lnTo>
                  <a:lnTo>
                    <a:pt x="4127" y="5147"/>
                  </a:lnTo>
                  <a:lnTo>
                    <a:pt x="4117" y="5155"/>
                  </a:lnTo>
                  <a:lnTo>
                    <a:pt x="4105" y="5162"/>
                  </a:lnTo>
                  <a:lnTo>
                    <a:pt x="4094" y="5169"/>
                  </a:lnTo>
                  <a:lnTo>
                    <a:pt x="4083" y="5175"/>
                  </a:lnTo>
                  <a:lnTo>
                    <a:pt x="4071" y="5181"/>
                  </a:lnTo>
                  <a:lnTo>
                    <a:pt x="4059" y="5187"/>
                  </a:lnTo>
                  <a:lnTo>
                    <a:pt x="4047" y="5192"/>
                  </a:lnTo>
                  <a:lnTo>
                    <a:pt x="4035" y="5196"/>
                  </a:lnTo>
                  <a:lnTo>
                    <a:pt x="4022" y="5201"/>
                  </a:lnTo>
                  <a:lnTo>
                    <a:pt x="4010" y="5204"/>
                  </a:lnTo>
                  <a:lnTo>
                    <a:pt x="3997" y="5207"/>
                  </a:lnTo>
                  <a:lnTo>
                    <a:pt x="3984" y="5210"/>
                  </a:lnTo>
                  <a:lnTo>
                    <a:pt x="3971" y="5212"/>
                  </a:lnTo>
                  <a:lnTo>
                    <a:pt x="3958" y="5214"/>
                  </a:lnTo>
                  <a:lnTo>
                    <a:pt x="3945" y="5215"/>
                  </a:lnTo>
                  <a:lnTo>
                    <a:pt x="3932" y="5216"/>
                  </a:lnTo>
                  <a:lnTo>
                    <a:pt x="3919" y="5216"/>
                  </a:lnTo>
                  <a:lnTo>
                    <a:pt x="3906" y="5216"/>
                  </a:lnTo>
                  <a:lnTo>
                    <a:pt x="3893" y="5215"/>
                  </a:lnTo>
                  <a:lnTo>
                    <a:pt x="3879" y="5214"/>
                  </a:lnTo>
                  <a:lnTo>
                    <a:pt x="3866" y="5212"/>
                  </a:lnTo>
                  <a:lnTo>
                    <a:pt x="3853" y="5210"/>
                  </a:lnTo>
                  <a:lnTo>
                    <a:pt x="3840" y="5207"/>
                  </a:lnTo>
                  <a:lnTo>
                    <a:pt x="3828" y="5204"/>
                  </a:lnTo>
                  <a:lnTo>
                    <a:pt x="3815" y="5201"/>
                  </a:lnTo>
                  <a:lnTo>
                    <a:pt x="3803" y="5196"/>
                  </a:lnTo>
                  <a:lnTo>
                    <a:pt x="3790" y="5192"/>
                  </a:lnTo>
                  <a:lnTo>
                    <a:pt x="3778" y="5187"/>
                  </a:lnTo>
                  <a:lnTo>
                    <a:pt x="3766" y="5181"/>
                  </a:lnTo>
                  <a:lnTo>
                    <a:pt x="3754" y="5175"/>
                  </a:lnTo>
                  <a:lnTo>
                    <a:pt x="3743" y="5169"/>
                  </a:lnTo>
                  <a:lnTo>
                    <a:pt x="3732" y="5162"/>
                  </a:lnTo>
                  <a:lnTo>
                    <a:pt x="3720" y="5155"/>
                  </a:lnTo>
                  <a:lnTo>
                    <a:pt x="3710" y="5147"/>
                  </a:lnTo>
                  <a:lnTo>
                    <a:pt x="3699" y="5139"/>
                  </a:lnTo>
                  <a:lnTo>
                    <a:pt x="3689" y="5131"/>
                  </a:lnTo>
                  <a:lnTo>
                    <a:pt x="3679" y="5122"/>
                  </a:lnTo>
                  <a:lnTo>
                    <a:pt x="3670" y="5113"/>
                  </a:lnTo>
                  <a:lnTo>
                    <a:pt x="3661" y="5104"/>
                  </a:lnTo>
                  <a:lnTo>
                    <a:pt x="3652" y="5094"/>
                  </a:lnTo>
                  <a:lnTo>
                    <a:pt x="3644" y="5084"/>
                  </a:lnTo>
                  <a:lnTo>
                    <a:pt x="3636" y="5074"/>
                  </a:lnTo>
                  <a:lnTo>
                    <a:pt x="3628" y="5063"/>
                  </a:lnTo>
                  <a:lnTo>
                    <a:pt x="3621" y="5052"/>
                  </a:lnTo>
                  <a:lnTo>
                    <a:pt x="3614" y="5041"/>
                  </a:lnTo>
                  <a:lnTo>
                    <a:pt x="3608" y="5029"/>
                  </a:lnTo>
                  <a:lnTo>
                    <a:pt x="3602" y="5018"/>
                  </a:lnTo>
                  <a:lnTo>
                    <a:pt x="3596" y="5005"/>
                  </a:lnTo>
                  <a:lnTo>
                    <a:pt x="3591" y="4993"/>
                  </a:lnTo>
                  <a:lnTo>
                    <a:pt x="3587" y="4981"/>
                  </a:lnTo>
                  <a:lnTo>
                    <a:pt x="3582" y="4969"/>
                  </a:lnTo>
                  <a:lnTo>
                    <a:pt x="3579" y="4956"/>
                  </a:lnTo>
                  <a:lnTo>
                    <a:pt x="3576" y="4943"/>
                  </a:lnTo>
                  <a:lnTo>
                    <a:pt x="3573" y="4930"/>
                  </a:lnTo>
                  <a:lnTo>
                    <a:pt x="3571" y="4918"/>
                  </a:lnTo>
                  <a:lnTo>
                    <a:pt x="3569" y="4905"/>
                  </a:lnTo>
                  <a:lnTo>
                    <a:pt x="3568" y="4891"/>
                  </a:lnTo>
                  <a:lnTo>
                    <a:pt x="3567" y="4878"/>
                  </a:lnTo>
                  <a:lnTo>
                    <a:pt x="3567" y="4865"/>
                  </a:lnTo>
                  <a:lnTo>
                    <a:pt x="3567" y="4852"/>
                  </a:lnTo>
                  <a:lnTo>
                    <a:pt x="3568" y="4839"/>
                  </a:lnTo>
                  <a:lnTo>
                    <a:pt x="3569" y="4825"/>
                  </a:lnTo>
                  <a:lnTo>
                    <a:pt x="3571" y="4812"/>
                  </a:lnTo>
                  <a:lnTo>
                    <a:pt x="3573" y="4800"/>
                  </a:lnTo>
                  <a:lnTo>
                    <a:pt x="3576" y="4787"/>
                  </a:lnTo>
                  <a:lnTo>
                    <a:pt x="3579" y="4774"/>
                  </a:lnTo>
                  <a:lnTo>
                    <a:pt x="3582" y="4761"/>
                  </a:lnTo>
                  <a:lnTo>
                    <a:pt x="3587" y="4749"/>
                  </a:lnTo>
                  <a:lnTo>
                    <a:pt x="3591" y="4737"/>
                  </a:lnTo>
                  <a:lnTo>
                    <a:pt x="3596" y="4725"/>
                  </a:lnTo>
                  <a:lnTo>
                    <a:pt x="3602" y="4712"/>
                  </a:lnTo>
                  <a:lnTo>
                    <a:pt x="3608" y="4701"/>
                  </a:lnTo>
                  <a:lnTo>
                    <a:pt x="3614" y="4689"/>
                  </a:lnTo>
                  <a:lnTo>
                    <a:pt x="3621" y="4678"/>
                  </a:lnTo>
                  <a:lnTo>
                    <a:pt x="3628" y="4667"/>
                  </a:lnTo>
                  <a:lnTo>
                    <a:pt x="3636" y="4656"/>
                  </a:lnTo>
                  <a:lnTo>
                    <a:pt x="3644" y="4646"/>
                  </a:lnTo>
                  <a:lnTo>
                    <a:pt x="3652" y="4636"/>
                  </a:lnTo>
                  <a:lnTo>
                    <a:pt x="3661" y="4626"/>
                  </a:lnTo>
                  <a:lnTo>
                    <a:pt x="3670" y="4616"/>
                  </a:lnTo>
                  <a:lnTo>
                    <a:pt x="3679" y="4607"/>
                  </a:lnTo>
                  <a:lnTo>
                    <a:pt x="3689" y="4598"/>
                  </a:lnTo>
                  <a:lnTo>
                    <a:pt x="3699" y="4590"/>
                  </a:lnTo>
                  <a:lnTo>
                    <a:pt x="3710" y="4582"/>
                  </a:lnTo>
                  <a:lnTo>
                    <a:pt x="3720" y="4574"/>
                  </a:lnTo>
                  <a:lnTo>
                    <a:pt x="3732" y="4567"/>
                  </a:lnTo>
                  <a:lnTo>
                    <a:pt x="3743" y="4560"/>
                  </a:lnTo>
                  <a:lnTo>
                    <a:pt x="3754" y="4554"/>
                  </a:lnTo>
                  <a:lnTo>
                    <a:pt x="3766" y="4548"/>
                  </a:lnTo>
                  <a:lnTo>
                    <a:pt x="3778" y="4543"/>
                  </a:lnTo>
                  <a:lnTo>
                    <a:pt x="3790" y="4538"/>
                  </a:lnTo>
                  <a:lnTo>
                    <a:pt x="3803" y="4533"/>
                  </a:lnTo>
                  <a:lnTo>
                    <a:pt x="3815" y="4529"/>
                  </a:lnTo>
                  <a:lnTo>
                    <a:pt x="3828" y="4525"/>
                  </a:lnTo>
                  <a:lnTo>
                    <a:pt x="3840" y="4522"/>
                  </a:lnTo>
                  <a:lnTo>
                    <a:pt x="3853" y="4519"/>
                  </a:lnTo>
                  <a:lnTo>
                    <a:pt x="3866" y="4517"/>
                  </a:lnTo>
                  <a:lnTo>
                    <a:pt x="3879" y="4515"/>
                  </a:lnTo>
                  <a:lnTo>
                    <a:pt x="3893" y="4514"/>
                  </a:lnTo>
                  <a:lnTo>
                    <a:pt x="3906" y="4513"/>
                  </a:lnTo>
                  <a:lnTo>
                    <a:pt x="3919" y="4513"/>
                  </a:lnTo>
                  <a:lnTo>
                    <a:pt x="3932" y="4513"/>
                  </a:lnTo>
                  <a:lnTo>
                    <a:pt x="3945" y="4514"/>
                  </a:lnTo>
                  <a:lnTo>
                    <a:pt x="3958" y="4515"/>
                  </a:lnTo>
                  <a:lnTo>
                    <a:pt x="3971" y="4517"/>
                  </a:lnTo>
                  <a:lnTo>
                    <a:pt x="3984" y="4519"/>
                  </a:lnTo>
                  <a:lnTo>
                    <a:pt x="3997" y="4522"/>
                  </a:lnTo>
                  <a:lnTo>
                    <a:pt x="4009" y="4525"/>
                  </a:lnTo>
                  <a:lnTo>
                    <a:pt x="4022" y="4529"/>
                  </a:lnTo>
                  <a:lnTo>
                    <a:pt x="4035" y="4533"/>
                  </a:lnTo>
                  <a:lnTo>
                    <a:pt x="4047" y="4538"/>
                  </a:lnTo>
                  <a:lnTo>
                    <a:pt x="4059" y="4543"/>
                  </a:lnTo>
                  <a:lnTo>
                    <a:pt x="4071" y="4548"/>
                  </a:lnTo>
                  <a:lnTo>
                    <a:pt x="4083" y="4554"/>
                  </a:lnTo>
                  <a:lnTo>
                    <a:pt x="4094" y="4560"/>
                  </a:lnTo>
                  <a:lnTo>
                    <a:pt x="4105" y="4567"/>
                  </a:lnTo>
                  <a:lnTo>
                    <a:pt x="4117" y="4574"/>
                  </a:lnTo>
                  <a:lnTo>
                    <a:pt x="4127" y="4582"/>
                  </a:lnTo>
                  <a:lnTo>
                    <a:pt x="4138" y="4590"/>
                  </a:lnTo>
                  <a:lnTo>
                    <a:pt x="4148" y="4598"/>
                  </a:lnTo>
                  <a:lnTo>
                    <a:pt x="4158" y="4607"/>
                  </a:lnTo>
                  <a:lnTo>
                    <a:pt x="4167" y="4616"/>
                  </a:lnTo>
                  <a:lnTo>
                    <a:pt x="4176" y="4626"/>
                  </a:lnTo>
                  <a:lnTo>
                    <a:pt x="4185" y="4636"/>
                  </a:lnTo>
                  <a:lnTo>
                    <a:pt x="4193" y="4646"/>
                  </a:lnTo>
                  <a:lnTo>
                    <a:pt x="4201" y="4656"/>
                  </a:lnTo>
                  <a:lnTo>
                    <a:pt x="4209" y="4667"/>
                  </a:lnTo>
                  <a:lnTo>
                    <a:pt x="4216" y="4678"/>
                  </a:lnTo>
                  <a:lnTo>
                    <a:pt x="4223" y="4689"/>
                  </a:lnTo>
                  <a:lnTo>
                    <a:pt x="4229" y="4701"/>
                  </a:lnTo>
                  <a:lnTo>
                    <a:pt x="4235" y="4712"/>
                  </a:lnTo>
                  <a:lnTo>
                    <a:pt x="4241" y="4725"/>
                  </a:lnTo>
                  <a:lnTo>
                    <a:pt x="4246" y="4737"/>
                  </a:lnTo>
                  <a:lnTo>
                    <a:pt x="4250" y="4749"/>
                  </a:lnTo>
                  <a:lnTo>
                    <a:pt x="4255" y="4761"/>
                  </a:lnTo>
                  <a:lnTo>
                    <a:pt x="4258" y="4774"/>
                  </a:lnTo>
                  <a:lnTo>
                    <a:pt x="4261" y="4787"/>
                  </a:lnTo>
                  <a:lnTo>
                    <a:pt x="4264" y="4800"/>
                  </a:lnTo>
                  <a:lnTo>
                    <a:pt x="4266" y="4812"/>
                  </a:lnTo>
                  <a:lnTo>
                    <a:pt x="4268" y="48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916C8D6-A8CB-4081-AF4B-D93C67D232FD}"/>
              </a:ext>
            </a:extLst>
          </p:cNvPr>
          <p:cNvGrpSpPr/>
          <p:nvPr/>
        </p:nvGrpSpPr>
        <p:grpSpPr>
          <a:xfrm>
            <a:off x="10888678" y="2659634"/>
            <a:ext cx="633600" cy="633600"/>
            <a:chOff x="10888678" y="2659634"/>
            <a:chExt cx="633600" cy="633600"/>
          </a:xfrm>
          <a:solidFill>
            <a:schemeClr val="bg1"/>
          </a:solidFill>
        </p:grpSpPr>
        <p:sp>
          <p:nvSpPr>
            <p:cNvPr id="253" name="Google Shape;2921;p25">
              <a:extLst>
                <a:ext uri="{FF2B5EF4-FFF2-40B4-BE49-F238E27FC236}">
                  <a16:creationId xmlns:a16="http://schemas.microsoft.com/office/drawing/2014/main" id="{61CCF30D-F273-455F-B98A-68587EC9AA08}"/>
                </a:ext>
              </a:extLst>
            </p:cNvPr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6" y="3827"/>
                  </a:moveTo>
                  <a:lnTo>
                    <a:pt x="7216" y="3175"/>
                  </a:lnTo>
                  <a:lnTo>
                    <a:pt x="8520" y="3436"/>
                  </a:lnTo>
                  <a:lnTo>
                    <a:pt x="7216" y="3827"/>
                  </a:lnTo>
                  <a:close/>
                  <a:moveTo>
                    <a:pt x="7216" y="2262"/>
                  </a:moveTo>
                  <a:lnTo>
                    <a:pt x="5652" y="2002"/>
                  </a:lnTo>
                  <a:lnTo>
                    <a:pt x="5712" y="1872"/>
                  </a:lnTo>
                  <a:lnTo>
                    <a:pt x="5778" y="1762"/>
                  </a:lnTo>
                  <a:lnTo>
                    <a:pt x="5850" y="1673"/>
                  </a:lnTo>
                  <a:lnTo>
                    <a:pt x="5927" y="1603"/>
                  </a:lnTo>
                  <a:lnTo>
                    <a:pt x="6007" y="1553"/>
                  </a:lnTo>
                  <a:lnTo>
                    <a:pt x="6089" y="1523"/>
                  </a:lnTo>
                  <a:lnTo>
                    <a:pt x="6173" y="1513"/>
                  </a:lnTo>
                  <a:lnTo>
                    <a:pt x="6257" y="1523"/>
                  </a:lnTo>
                  <a:lnTo>
                    <a:pt x="6339" y="1553"/>
                  </a:lnTo>
                  <a:lnTo>
                    <a:pt x="6420" y="1603"/>
                  </a:lnTo>
                  <a:lnTo>
                    <a:pt x="6496" y="1673"/>
                  </a:lnTo>
                  <a:lnTo>
                    <a:pt x="6569" y="1762"/>
                  </a:lnTo>
                  <a:lnTo>
                    <a:pt x="6635" y="1872"/>
                  </a:lnTo>
                  <a:lnTo>
                    <a:pt x="6695" y="2002"/>
                  </a:lnTo>
                  <a:lnTo>
                    <a:pt x="6754" y="1876"/>
                  </a:lnTo>
                  <a:lnTo>
                    <a:pt x="6819" y="1777"/>
                  </a:lnTo>
                  <a:lnTo>
                    <a:pt x="6888" y="1703"/>
                  </a:lnTo>
                  <a:lnTo>
                    <a:pt x="6958" y="1655"/>
                  </a:lnTo>
                  <a:lnTo>
                    <a:pt x="7026" y="1629"/>
                  </a:lnTo>
                  <a:lnTo>
                    <a:pt x="7091" y="1626"/>
                  </a:lnTo>
                  <a:lnTo>
                    <a:pt x="7151" y="1643"/>
                  </a:lnTo>
                  <a:lnTo>
                    <a:pt x="7202" y="1681"/>
                  </a:lnTo>
                  <a:lnTo>
                    <a:pt x="7244" y="1738"/>
                  </a:lnTo>
                  <a:lnTo>
                    <a:pt x="7272" y="1812"/>
                  </a:lnTo>
                  <a:lnTo>
                    <a:pt x="7286" y="1902"/>
                  </a:lnTo>
                  <a:lnTo>
                    <a:pt x="7283" y="2008"/>
                  </a:lnTo>
                  <a:lnTo>
                    <a:pt x="7260" y="2129"/>
                  </a:lnTo>
                  <a:lnTo>
                    <a:pt x="7216" y="22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922;p25">
              <a:extLst>
                <a:ext uri="{FF2B5EF4-FFF2-40B4-BE49-F238E27FC236}">
                  <a16:creationId xmlns:a16="http://schemas.microsoft.com/office/drawing/2014/main" id="{C097C0CE-8244-4078-9811-92F46F6CCB5C}"/>
                </a:ext>
              </a:extLst>
            </p:cNvPr>
            <p:cNvSpPr/>
            <p:nvPr/>
          </p:nvSpPr>
          <p:spPr>
            <a:xfrm>
              <a:off x="10888678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28" y="2317"/>
                  </a:moveTo>
                  <a:lnTo>
                    <a:pt x="7320" y="2331"/>
                  </a:lnTo>
                  <a:lnTo>
                    <a:pt x="7320" y="2332"/>
                  </a:lnTo>
                  <a:lnTo>
                    <a:pt x="7320" y="2333"/>
                  </a:lnTo>
                  <a:lnTo>
                    <a:pt x="7346" y="2369"/>
                  </a:lnTo>
                  <a:lnTo>
                    <a:pt x="7351" y="2376"/>
                  </a:lnTo>
                  <a:lnTo>
                    <a:pt x="7375" y="2413"/>
                  </a:lnTo>
                  <a:lnTo>
                    <a:pt x="7380" y="2421"/>
                  </a:lnTo>
                  <a:lnTo>
                    <a:pt x="7403" y="2459"/>
                  </a:lnTo>
                  <a:lnTo>
                    <a:pt x="7408" y="2467"/>
                  </a:lnTo>
                  <a:lnTo>
                    <a:pt x="7429" y="2506"/>
                  </a:lnTo>
                  <a:lnTo>
                    <a:pt x="7434" y="2514"/>
                  </a:lnTo>
                  <a:lnTo>
                    <a:pt x="7453" y="2554"/>
                  </a:lnTo>
                  <a:lnTo>
                    <a:pt x="7457" y="2562"/>
                  </a:lnTo>
                  <a:lnTo>
                    <a:pt x="7476" y="2602"/>
                  </a:lnTo>
                  <a:lnTo>
                    <a:pt x="7479" y="2611"/>
                  </a:lnTo>
                  <a:lnTo>
                    <a:pt x="7496" y="2651"/>
                  </a:lnTo>
                  <a:lnTo>
                    <a:pt x="7500" y="2660"/>
                  </a:lnTo>
                  <a:lnTo>
                    <a:pt x="7515" y="2701"/>
                  </a:lnTo>
                  <a:lnTo>
                    <a:pt x="7518" y="2710"/>
                  </a:lnTo>
                  <a:lnTo>
                    <a:pt x="7532" y="2751"/>
                  </a:lnTo>
                  <a:lnTo>
                    <a:pt x="7534" y="2760"/>
                  </a:lnTo>
                  <a:lnTo>
                    <a:pt x="7546" y="2802"/>
                  </a:lnTo>
                  <a:lnTo>
                    <a:pt x="7549" y="2811"/>
                  </a:lnTo>
                  <a:lnTo>
                    <a:pt x="7559" y="2854"/>
                  </a:lnTo>
                  <a:lnTo>
                    <a:pt x="7561" y="2863"/>
                  </a:lnTo>
                  <a:lnTo>
                    <a:pt x="7570" y="2906"/>
                  </a:lnTo>
                  <a:lnTo>
                    <a:pt x="7572" y="2915"/>
                  </a:lnTo>
                  <a:lnTo>
                    <a:pt x="7579" y="2958"/>
                  </a:lnTo>
                  <a:lnTo>
                    <a:pt x="7581" y="2967"/>
                  </a:lnTo>
                  <a:lnTo>
                    <a:pt x="7586" y="3011"/>
                  </a:lnTo>
                  <a:lnTo>
                    <a:pt x="7588" y="3020"/>
                  </a:lnTo>
                  <a:lnTo>
                    <a:pt x="7592" y="3064"/>
                  </a:lnTo>
                  <a:lnTo>
                    <a:pt x="7592" y="3073"/>
                  </a:lnTo>
                  <a:lnTo>
                    <a:pt x="7595" y="3117"/>
                  </a:lnTo>
                  <a:lnTo>
                    <a:pt x="7595" y="3123"/>
                  </a:lnTo>
                  <a:lnTo>
                    <a:pt x="8545" y="3313"/>
                  </a:lnTo>
                  <a:lnTo>
                    <a:pt x="8561" y="3318"/>
                  </a:lnTo>
                  <a:lnTo>
                    <a:pt x="8576" y="3324"/>
                  </a:lnTo>
                  <a:lnTo>
                    <a:pt x="8590" y="3333"/>
                  </a:lnTo>
                  <a:lnTo>
                    <a:pt x="8603" y="3343"/>
                  </a:lnTo>
                  <a:lnTo>
                    <a:pt x="8615" y="3355"/>
                  </a:lnTo>
                  <a:lnTo>
                    <a:pt x="8625" y="3368"/>
                  </a:lnTo>
                  <a:lnTo>
                    <a:pt x="8633" y="3382"/>
                  </a:lnTo>
                  <a:lnTo>
                    <a:pt x="8639" y="3398"/>
                  </a:lnTo>
                  <a:lnTo>
                    <a:pt x="8643" y="3414"/>
                  </a:lnTo>
                  <a:lnTo>
                    <a:pt x="8645" y="3430"/>
                  </a:lnTo>
                  <a:lnTo>
                    <a:pt x="8645" y="3447"/>
                  </a:lnTo>
                  <a:lnTo>
                    <a:pt x="8642" y="3463"/>
                  </a:lnTo>
                  <a:lnTo>
                    <a:pt x="8637" y="3479"/>
                  </a:lnTo>
                  <a:lnTo>
                    <a:pt x="8631" y="3494"/>
                  </a:lnTo>
                  <a:lnTo>
                    <a:pt x="8622" y="3508"/>
                  </a:lnTo>
                  <a:lnTo>
                    <a:pt x="8612" y="3521"/>
                  </a:lnTo>
                  <a:lnTo>
                    <a:pt x="8599" y="3532"/>
                  </a:lnTo>
                  <a:lnTo>
                    <a:pt x="8586" y="3542"/>
                  </a:lnTo>
                  <a:lnTo>
                    <a:pt x="8571" y="3550"/>
                  </a:lnTo>
                  <a:lnTo>
                    <a:pt x="8556" y="3556"/>
                  </a:lnTo>
                  <a:lnTo>
                    <a:pt x="7395" y="3904"/>
                  </a:lnTo>
                  <a:lnTo>
                    <a:pt x="7380" y="3929"/>
                  </a:lnTo>
                  <a:lnTo>
                    <a:pt x="7375" y="3937"/>
                  </a:lnTo>
                  <a:lnTo>
                    <a:pt x="7351" y="3974"/>
                  </a:lnTo>
                  <a:lnTo>
                    <a:pt x="7346" y="3981"/>
                  </a:lnTo>
                  <a:lnTo>
                    <a:pt x="7320" y="4017"/>
                  </a:lnTo>
                  <a:lnTo>
                    <a:pt x="7315" y="4024"/>
                  </a:lnTo>
                  <a:lnTo>
                    <a:pt x="7288" y="4059"/>
                  </a:lnTo>
                  <a:lnTo>
                    <a:pt x="7282" y="4066"/>
                  </a:lnTo>
                  <a:lnTo>
                    <a:pt x="7255" y="4100"/>
                  </a:lnTo>
                  <a:lnTo>
                    <a:pt x="7248" y="4107"/>
                  </a:lnTo>
                  <a:lnTo>
                    <a:pt x="7219" y="4140"/>
                  </a:lnTo>
                  <a:lnTo>
                    <a:pt x="7213" y="4147"/>
                  </a:lnTo>
                  <a:lnTo>
                    <a:pt x="7183" y="4178"/>
                  </a:lnTo>
                  <a:lnTo>
                    <a:pt x="7176" y="4185"/>
                  </a:lnTo>
                  <a:lnTo>
                    <a:pt x="7167" y="4194"/>
                  </a:lnTo>
                  <a:lnTo>
                    <a:pt x="7283" y="4325"/>
                  </a:lnTo>
                  <a:lnTo>
                    <a:pt x="7308" y="4358"/>
                  </a:lnTo>
                  <a:lnTo>
                    <a:pt x="7471" y="4617"/>
                  </a:lnTo>
                  <a:lnTo>
                    <a:pt x="7490" y="4652"/>
                  </a:lnTo>
                  <a:lnTo>
                    <a:pt x="7609" y="4935"/>
                  </a:lnTo>
                  <a:lnTo>
                    <a:pt x="7622" y="4972"/>
                  </a:lnTo>
                  <a:lnTo>
                    <a:pt x="7697" y="5274"/>
                  </a:lnTo>
                  <a:lnTo>
                    <a:pt x="7703" y="5311"/>
                  </a:lnTo>
                  <a:lnTo>
                    <a:pt x="7735" y="5629"/>
                  </a:lnTo>
                  <a:lnTo>
                    <a:pt x="7736" y="5664"/>
                  </a:lnTo>
                  <a:lnTo>
                    <a:pt x="7722" y="5995"/>
                  </a:lnTo>
                  <a:lnTo>
                    <a:pt x="7718" y="6027"/>
                  </a:lnTo>
                  <a:lnTo>
                    <a:pt x="7659" y="6366"/>
                  </a:lnTo>
                  <a:lnTo>
                    <a:pt x="7652" y="6396"/>
                  </a:lnTo>
                  <a:lnTo>
                    <a:pt x="7546" y="6739"/>
                  </a:lnTo>
                  <a:lnTo>
                    <a:pt x="7535" y="6767"/>
                  </a:lnTo>
                  <a:lnTo>
                    <a:pt x="7383" y="7109"/>
                  </a:lnTo>
                  <a:lnTo>
                    <a:pt x="7370" y="7135"/>
                  </a:lnTo>
                  <a:lnTo>
                    <a:pt x="7170" y="7473"/>
                  </a:lnTo>
                  <a:lnTo>
                    <a:pt x="7152" y="7500"/>
                  </a:lnTo>
                  <a:lnTo>
                    <a:pt x="7131" y="7524"/>
                  </a:lnTo>
                  <a:lnTo>
                    <a:pt x="7106" y="7545"/>
                  </a:lnTo>
                  <a:lnTo>
                    <a:pt x="7079" y="7563"/>
                  </a:lnTo>
                  <a:lnTo>
                    <a:pt x="7050" y="7577"/>
                  </a:lnTo>
                  <a:lnTo>
                    <a:pt x="7019" y="7588"/>
                  </a:lnTo>
                  <a:lnTo>
                    <a:pt x="6987" y="7594"/>
                  </a:lnTo>
                  <a:lnTo>
                    <a:pt x="6955" y="7596"/>
                  </a:lnTo>
                  <a:lnTo>
                    <a:pt x="6162" y="7596"/>
                  </a:lnTo>
                  <a:lnTo>
                    <a:pt x="6162" y="8400"/>
                  </a:lnTo>
                  <a:lnTo>
                    <a:pt x="6695" y="8400"/>
                  </a:lnTo>
                  <a:lnTo>
                    <a:pt x="6728" y="8402"/>
                  </a:lnTo>
                  <a:lnTo>
                    <a:pt x="6760" y="8409"/>
                  </a:lnTo>
                  <a:lnTo>
                    <a:pt x="6791" y="8419"/>
                  </a:lnTo>
                  <a:lnTo>
                    <a:pt x="6820" y="8433"/>
                  </a:lnTo>
                  <a:lnTo>
                    <a:pt x="6847" y="8452"/>
                  </a:lnTo>
                  <a:lnTo>
                    <a:pt x="6872" y="8473"/>
                  </a:lnTo>
                  <a:lnTo>
                    <a:pt x="6893" y="8498"/>
                  </a:lnTo>
                  <a:lnTo>
                    <a:pt x="6912" y="8525"/>
                  </a:lnTo>
                  <a:lnTo>
                    <a:pt x="6926" y="8554"/>
                  </a:lnTo>
                  <a:lnTo>
                    <a:pt x="6936" y="8585"/>
                  </a:lnTo>
                  <a:lnTo>
                    <a:pt x="6943" y="8617"/>
                  </a:lnTo>
                  <a:lnTo>
                    <a:pt x="6945" y="8650"/>
                  </a:lnTo>
                  <a:lnTo>
                    <a:pt x="6943" y="8683"/>
                  </a:lnTo>
                  <a:lnTo>
                    <a:pt x="6936" y="8715"/>
                  </a:lnTo>
                  <a:lnTo>
                    <a:pt x="6926" y="8746"/>
                  </a:lnTo>
                  <a:lnTo>
                    <a:pt x="6912" y="8775"/>
                  </a:lnTo>
                  <a:lnTo>
                    <a:pt x="6893" y="8802"/>
                  </a:lnTo>
                  <a:lnTo>
                    <a:pt x="6872" y="8827"/>
                  </a:lnTo>
                  <a:lnTo>
                    <a:pt x="6847" y="8848"/>
                  </a:lnTo>
                  <a:lnTo>
                    <a:pt x="6820" y="8867"/>
                  </a:lnTo>
                  <a:lnTo>
                    <a:pt x="6791" y="8881"/>
                  </a:lnTo>
                  <a:lnTo>
                    <a:pt x="6760" y="8891"/>
                  </a:lnTo>
                  <a:lnTo>
                    <a:pt x="6728" y="8898"/>
                  </a:lnTo>
                  <a:lnTo>
                    <a:pt x="6695" y="8900"/>
                  </a:lnTo>
                  <a:lnTo>
                    <a:pt x="5912" y="8900"/>
                  </a:lnTo>
                  <a:lnTo>
                    <a:pt x="5391" y="8900"/>
                  </a:lnTo>
                  <a:lnTo>
                    <a:pt x="5358" y="8898"/>
                  </a:lnTo>
                  <a:lnTo>
                    <a:pt x="5326" y="8891"/>
                  </a:lnTo>
                  <a:lnTo>
                    <a:pt x="5295" y="8881"/>
                  </a:lnTo>
                  <a:lnTo>
                    <a:pt x="5266" y="8867"/>
                  </a:lnTo>
                  <a:lnTo>
                    <a:pt x="5260" y="8863"/>
                  </a:lnTo>
                  <a:lnTo>
                    <a:pt x="5255" y="8867"/>
                  </a:lnTo>
                  <a:lnTo>
                    <a:pt x="5226" y="8881"/>
                  </a:lnTo>
                  <a:lnTo>
                    <a:pt x="5195" y="8891"/>
                  </a:lnTo>
                  <a:lnTo>
                    <a:pt x="5163" y="8898"/>
                  </a:lnTo>
                  <a:lnTo>
                    <a:pt x="5130" y="8900"/>
                  </a:lnTo>
                  <a:lnTo>
                    <a:pt x="4348" y="8900"/>
                  </a:lnTo>
                  <a:lnTo>
                    <a:pt x="3827" y="8900"/>
                  </a:lnTo>
                  <a:lnTo>
                    <a:pt x="3794" y="8898"/>
                  </a:lnTo>
                  <a:lnTo>
                    <a:pt x="3762" y="8891"/>
                  </a:lnTo>
                  <a:lnTo>
                    <a:pt x="3731" y="8881"/>
                  </a:lnTo>
                  <a:lnTo>
                    <a:pt x="3702" y="8867"/>
                  </a:lnTo>
                  <a:lnTo>
                    <a:pt x="3675" y="8848"/>
                  </a:lnTo>
                  <a:lnTo>
                    <a:pt x="3650" y="8827"/>
                  </a:lnTo>
                  <a:lnTo>
                    <a:pt x="3629" y="8802"/>
                  </a:lnTo>
                  <a:lnTo>
                    <a:pt x="3610" y="8775"/>
                  </a:lnTo>
                  <a:lnTo>
                    <a:pt x="3596" y="8746"/>
                  </a:lnTo>
                  <a:lnTo>
                    <a:pt x="3586" y="8715"/>
                  </a:lnTo>
                  <a:lnTo>
                    <a:pt x="3579" y="8683"/>
                  </a:lnTo>
                  <a:lnTo>
                    <a:pt x="3577" y="8650"/>
                  </a:lnTo>
                  <a:lnTo>
                    <a:pt x="3579" y="8617"/>
                  </a:lnTo>
                  <a:lnTo>
                    <a:pt x="3586" y="8585"/>
                  </a:lnTo>
                  <a:lnTo>
                    <a:pt x="3596" y="8554"/>
                  </a:lnTo>
                  <a:lnTo>
                    <a:pt x="3610" y="8525"/>
                  </a:lnTo>
                  <a:lnTo>
                    <a:pt x="3629" y="8498"/>
                  </a:lnTo>
                  <a:lnTo>
                    <a:pt x="3650" y="8473"/>
                  </a:lnTo>
                  <a:lnTo>
                    <a:pt x="3675" y="8452"/>
                  </a:lnTo>
                  <a:lnTo>
                    <a:pt x="3702" y="8433"/>
                  </a:lnTo>
                  <a:lnTo>
                    <a:pt x="3731" y="8419"/>
                  </a:lnTo>
                  <a:lnTo>
                    <a:pt x="3762" y="8409"/>
                  </a:lnTo>
                  <a:lnTo>
                    <a:pt x="3794" y="8402"/>
                  </a:lnTo>
                  <a:lnTo>
                    <a:pt x="3827" y="8400"/>
                  </a:lnTo>
                  <a:lnTo>
                    <a:pt x="4098" y="8400"/>
                  </a:lnTo>
                  <a:lnTo>
                    <a:pt x="4098" y="7596"/>
                  </a:lnTo>
                  <a:lnTo>
                    <a:pt x="3045" y="7596"/>
                  </a:lnTo>
                  <a:lnTo>
                    <a:pt x="3012" y="7594"/>
                  </a:lnTo>
                  <a:lnTo>
                    <a:pt x="2980" y="7588"/>
                  </a:lnTo>
                  <a:lnTo>
                    <a:pt x="2949" y="7577"/>
                  </a:lnTo>
                  <a:lnTo>
                    <a:pt x="2920" y="7563"/>
                  </a:lnTo>
                  <a:lnTo>
                    <a:pt x="2893" y="7545"/>
                  </a:lnTo>
                  <a:lnTo>
                    <a:pt x="2868" y="7523"/>
                  </a:lnTo>
                  <a:lnTo>
                    <a:pt x="2847" y="7499"/>
                  </a:lnTo>
                  <a:lnTo>
                    <a:pt x="2829" y="7471"/>
                  </a:lnTo>
                  <a:lnTo>
                    <a:pt x="2814" y="7442"/>
                  </a:lnTo>
                  <a:lnTo>
                    <a:pt x="2804" y="7411"/>
                  </a:lnTo>
                  <a:lnTo>
                    <a:pt x="2775" y="7304"/>
                  </a:lnTo>
                  <a:lnTo>
                    <a:pt x="2757" y="7314"/>
                  </a:lnTo>
                  <a:lnTo>
                    <a:pt x="2727" y="7325"/>
                  </a:lnTo>
                  <a:lnTo>
                    <a:pt x="2695" y="7333"/>
                  </a:lnTo>
                  <a:lnTo>
                    <a:pt x="2662" y="7336"/>
                  </a:lnTo>
                  <a:lnTo>
                    <a:pt x="2630" y="7335"/>
                  </a:lnTo>
                  <a:lnTo>
                    <a:pt x="2597" y="7329"/>
                  </a:lnTo>
                  <a:lnTo>
                    <a:pt x="2566" y="7320"/>
                  </a:lnTo>
                  <a:lnTo>
                    <a:pt x="2536" y="7306"/>
                  </a:lnTo>
                  <a:lnTo>
                    <a:pt x="2306" y="7184"/>
                  </a:lnTo>
                  <a:lnTo>
                    <a:pt x="2274" y="7163"/>
                  </a:lnTo>
                  <a:lnTo>
                    <a:pt x="2087" y="7023"/>
                  </a:lnTo>
                  <a:lnTo>
                    <a:pt x="2056" y="6995"/>
                  </a:lnTo>
                  <a:lnTo>
                    <a:pt x="1912" y="6843"/>
                  </a:lnTo>
                  <a:lnTo>
                    <a:pt x="1884" y="6808"/>
                  </a:lnTo>
                  <a:lnTo>
                    <a:pt x="1781" y="6651"/>
                  </a:lnTo>
                  <a:lnTo>
                    <a:pt x="1768" y="6630"/>
                  </a:lnTo>
                  <a:lnTo>
                    <a:pt x="1758" y="6607"/>
                  </a:lnTo>
                  <a:lnTo>
                    <a:pt x="1695" y="6452"/>
                  </a:lnTo>
                  <a:lnTo>
                    <a:pt x="1686" y="6425"/>
                  </a:lnTo>
                  <a:lnTo>
                    <a:pt x="1680" y="6397"/>
                  </a:lnTo>
                  <a:lnTo>
                    <a:pt x="1657" y="6248"/>
                  </a:lnTo>
                  <a:lnTo>
                    <a:pt x="1654" y="6215"/>
                  </a:lnTo>
                  <a:lnTo>
                    <a:pt x="1656" y="6181"/>
                  </a:lnTo>
                  <a:lnTo>
                    <a:pt x="1672" y="6046"/>
                  </a:lnTo>
                  <a:lnTo>
                    <a:pt x="1680" y="6007"/>
                  </a:lnTo>
                  <a:lnTo>
                    <a:pt x="1694" y="5969"/>
                  </a:lnTo>
                  <a:lnTo>
                    <a:pt x="1748" y="5855"/>
                  </a:lnTo>
                  <a:lnTo>
                    <a:pt x="1762" y="5828"/>
                  </a:lnTo>
                  <a:lnTo>
                    <a:pt x="1779" y="5804"/>
                  </a:lnTo>
                  <a:lnTo>
                    <a:pt x="1800" y="5782"/>
                  </a:lnTo>
                  <a:lnTo>
                    <a:pt x="1890" y="5693"/>
                  </a:lnTo>
                  <a:lnTo>
                    <a:pt x="1913" y="5674"/>
                  </a:lnTo>
                  <a:lnTo>
                    <a:pt x="1938" y="5657"/>
                  </a:lnTo>
                  <a:lnTo>
                    <a:pt x="1964" y="5644"/>
                  </a:lnTo>
                  <a:lnTo>
                    <a:pt x="2091" y="5588"/>
                  </a:lnTo>
                  <a:lnTo>
                    <a:pt x="2128" y="5575"/>
                  </a:lnTo>
                  <a:lnTo>
                    <a:pt x="2166" y="5568"/>
                  </a:lnTo>
                  <a:lnTo>
                    <a:pt x="2328" y="5551"/>
                  </a:lnTo>
                  <a:lnTo>
                    <a:pt x="2359" y="5549"/>
                  </a:lnTo>
                  <a:lnTo>
                    <a:pt x="2389" y="5552"/>
                  </a:lnTo>
                  <a:lnTo>
                    <a:pt x="2586" y="5580"/>
                  </a:lnTo>
                  <a:lnTo>
                    <a:pt x="2632" y="5591"/>
                  </a:lnTo>
                  <a:lnTo>
                    <a:pt x="2642" y="5594"/>
                  </a:lnTo>
                  <a:lnTo>
                    <a:pt x="2653" y="5517"/>
                  </a:lnTo>
                  <a:lnTo>
                    <a:pt x="2660" y="5480"/>
                  </a:lnTo>
                  <a:lnTo>
                    <a:pt x="2770" y="5109"/>
                  </a:lnTo>
                  <a:lnTo>
                    <a:pt x="2783" y="5073"/>
                  </a:lnTo>
                  <a:lnTo>
                    <a:pt x="2942" y="4736"/>
                  </a:lnTo>
                  <a:lnTo>
                    <a:pt x="2961" y="4702"/>
                  </a:lnTo>
                  <a:lnTo>
                    <a:pt x="3164" y="4403"/>
                  </a:lnTo>
                  <a:lnTo>
                    <a:pt x="3188" y="4373"/>
                  </a:lnTo>
                  <a:lnTo>
                    <a:pt x="3431" y="4114"/>
                  </a:lnTo>
                  <a:lnTo>
                    <a:pt x="3459" y="4088"/>
                  </a:lnTo>
                  <a:lnTo>
                    <a:pt x="3738" y="3871"/>
                  </a:lnTo>
                  <a:lnTo>
                    <a:pt x="3769" y="3850"/>
                  </a:lnTo>
                  <a:lnTo>
                    <a:pt x="4078" y="3677"/>
                  </a:lnTo>
                  <a:lnTo>
                    <a:pt x="4112" y="3661"/>
                  </a:lnTo>
                  <a:lnTo>
                    <a:pt x="4447" y="3536"/>
                  </a:lnTo>
                  <a:lnTo>
                    <a:pt x="4483" y="3525"/>
                  </a:lnTo>
                  <a:lnTo>
                    <a:pt x="4779" y="3462"/>
                  </a:lnTo>
                  <a:lnTo>
                    <a:pt x="4776" y="3444"/>
                  </a:lnTo>
                  <a:lnTo>
                    <a:pt x="4774" y="3435"/>
                  </a:lnTo>
                  <a:lnTo>
                    <a:pt x="4767" y="3392"/>
                  </a:lnTo>
                  <a:lnTo>
                    <a:pt x="4765" y="3383"/>
                  </a:lnTo>
                  <a:lnTo>
                    <a:pt x="4760" y="3339"/>
                  </a:lnTo>
                  <a:lnTo>
                    <a:pt x="4758" y="3330"/>
                  </a:lnTo>
                  <a:lnTo>
                    <a:pt x="4754" y="3286"/>
                  </a:lnTo>
                  <a:lnTo>
                    <a:pt x="4754" y="3277"/>
                  </a:lnTo>
                  <a:lnTo>
                    <a:pt x="4751" y="3233"/>
                  </a:lnTo>
                  <a:lnTo>
                    <a:pt x="4751" y="3224"/>
                  </a:lnTo>
                  <a:lnTo>
                    <a:pt x="4750" y="3180"/>
                  </a:lnTo>
                  <a:lnTo>
                    <a:pt x="4750" y="3170"/>
                  </a:lnTo>
                  <a:lnTo>
                    <a:pt x="4751" y="3126"/>
                  </a:lnTo>
                  <a:lnTo>
                    <a:pt x="4751" y="3117"/>
                  </a:lnTo>
                  <a:lnTo>
                    <a:pt x="4754" y="3073"/>
                  </a:lnTo>
                  <a:lnTo>
                    <a:pt x="4754" y="3064"/>
                  </a:lnTo>
                  <a:lnTo>
                    <a:pt x="4758" y="3020"/>
                  </a:lnTo>
                  <a:lnTo>
                    <a:pt x="4760" y="3011"/>
                  </a:lnTo>
                  <a:lnTo>
                    <a:pt x="4765" y="2967"/>
                  </a:lnTo>
                  <a:lnTo>
                    <a:pt x="4767" y="2958"/>
                  </a:lnTo>
                  <a:lnTo>
                    <a:pt x="4774" y="2915"/>
                  </a:lnTo>
                  <a:lnTo>
                    <a:pt x="4776" y="2906"/>
                  </a:lnTo>
                  <a:lnTo>
                    <a:pt x="4785" y="2863"/>
                  </a:lnTo>
                  <a:lnTo>
                    <a:pt x="4787" y="2854"/>
                  </a:lnTo>
                  <a:lnTo>
                    <a:pt x="4797" y="2811"/>
                  </a:lnTo>
                  <a:lnTo>
                    <a:pt x="4800" y="2802"/>
                  </a:lnTo>
                  <a:lnTo>
                    <a:pt x="4812" y="2760"/>
                  </a:lnTo>
                  <a:lnTo>
                    <a:pt x="4814" y="2751"/>
                  </a:lnTo>
                  <a:lnTo>
                    <a:pt x="4828" y="2710"/>
                  </a:lnTo>
                  <a:lnTo>
                    <a:pt x="4831" y="2701"/>
                  </a:lnTo>
                  <a:lnTo>
                    <a:pt x="4846" y="2660"/>
                  </a:lnTo>
                  <a:lnTo>
                    <a:pt x="4850" y="2651"/>
                  </a:lnTo>
                  <a:lnTo>
                    <a:pt x="4867" y="2611"/>
                  </a:lnTo>
                  <a:lnTo>
                    <a:pt x="4870" y="2602"/>
                  </a:lnTo>
                  <a:lnTo>
                    <a:pt x="4889" y="2562"/>
                  </a:lnTo>
                  <a:lnTo>
                    <a:pt x="4893" y="2554"/>
                  </a:lnTo>
                  <a:lnTo>
                    <a:pt x="4912" y="2514"/>
                  </a:lnTo>
                  <a:lnTo>
                    <a:pt x="4917" y="2506"/>
                  </a:lnTo>
                  <a:lnTo>
                    <a:pt x="4938" y="2467"/>
                  </a:lnTo>
                  <a:lnTo>
                    <a:pt x="4943" y="2459"/>
                  </a:lnTo>
                  <a:lnTo>
                    <a:pt x="4966" y="2421"/>
                  </a:lnTo>
                  <a:lnTo>
                    <a:pt x="4971" y="2413"/>
                  </a:lnTo>
                  <a:lnTo>
                    <a:pt x="4995" y="2376"/>
                  </a:lnTo>
                  <a:lnTo>
                    <a:pt x="5000" y="2369"/>
                  </a:lnTo>
                  <a:lnTo>
                    <a:pt x="5026" y="2333"/>
                  </a:lnTo>
                  <a:lnTo>
                    <a:pt x="5031" y="2325"/>
                  </a:lnTo>
                  <a:lnTo>
                    <a:pt x="5058" y="2291"/>
                  </a:lnTo>
                  <a:lnTo>
                    <a:pt x="5064" y="2283"/>
                  </a:lnTo>
                  <a:lnTo>
                    <a:pt x="5092" y="2250"/>
                  </a:lnTo>
                  <a:lnTo>
                    <a:pt x="5098" y="2243"/>
                  </a:lnTo>
                  <a:lnTo>
                    <a:pt x="5127" y="2210"/>
                  </a:lnTo>
                  <a:lnTo>
                    <a:pt x="5133" y="2203"/>
                  </a:lnTo>
                  <a:lnTo>
                    <a:pt x="5164" y="2172"/>
                  </a:lnTo>
                  <a:lnTo>
                    <a:pt x="5170" y="2165"/>
                  </a:lnTo>
                  <a:lnTo>
                    <a:pt x="5202" y="2135"/>
                  </a:lnTo>
                  <a:lnTo>
                    <a:pt x="5209" y="2128"/>
                  </a:lnTo>
                  <a:lnTo>
                    <a:pt x="5241" y="2099"/>
                  </a:lnTo>
                  <a:lnTo>
                    <a:pt x="5248" y="2093"/>
                  </a:lnTo>
                  <a:lnTo>
                    <a:pt x="5282" y="2065"/>
                  </a:lnTo>
                  <a:lnTo>
                    <a:pt x="5289" y="2059"/>
                  </a:lnTo>
                  <a:lnTo>
                    <a:pt x="5324" y="2033"/>
                  </a:lnTo>
                  <a:lnTo>
                    <a:pt x="5332" y="2027"/>
                  </a:lnTo>
                  <a:lnTo>
                    <a:pt x="5368" y="2002"/>
                  </a:lnTo>
                  <a:lnTo>
                    <a:pt x="5376" y="1997"/>
                  </a:lnTo>
                  <a:lnTo>
                    <a:pt x="5412" y="1972"/>
                  </a:lnTo>
                  <a:lnTo>
                    <a:pt x="5420" y="1967"/>
                  </a:lnTo>
                  <a:lnTo>
                    <a:pt x="5458" y="1945"/>
                  </a:lnTo>
                  <a:lnTo>
                    <a:pt x="5466" y="1940"/>
                  </a:lnTo>
                  <a:lnTo>
                    <a:pt x="5504" y="1919"/>
                  </a:lnTo>
                  <a:lnTo>
                    <a:pt x="5513" y="1915"/>
                  </a:lnTo>
                  <a:lnTo>
                    <a:pt x="5552" y="1895"/>
                  </a:lnTo>
                  <a:lnTo>
                    <a:pt x="5560" y="1891"/>
                  </a:lnTo>
                  <a:lnTo>
                    <a:pt x="5567" y="1888"/>
                  </a:lnTo>
                  <a:lnTo>
                    <a:pt x="5598" y="1820"/>
                  </a:lnTo>
                  <a:lnTo>
                    <a:pt x="5605" y="1808"/>
                  </a:lnTo>
                  <a:lnTo>
                    <a:pt x="5671" y="1698"/>
                  </a:lnTo>
                  <a:lnTo>
                    <a:pt x="5680" y="1684"/>
                  </a:lnTo>
                  <a:lnTo>
                    <a:pt x="5753" y="1594"/>
                  </a:lnTo>
                  <a:lnTo>
                    <a:pt x="5766" y="1580"/>
                  </a:lnTo>
                  <a:lnTo>
                    <a:pt x="5843" y="1510"/>
                  </a:lnTo>
                  <a:lnTo>
                    <a:pt x="5861" y="1497"/>
                  </a:lnTo>
                  <a:lnTo>
                    <a:pt x="5941" y="1447"/>
                  </a:lnTo>
                  <a:lnTo>
                    <a:pt x="5952" y="1440"/>
                  </a:lnTo>
                  <a:lnTo>
                    <a:pt x="5964" y="1435"/>
                  </a:lnTo>
                  <a:lnTo>
                    <a:pt x="6047" y="1405"/>
                  </a:lnTo>
                  <a:lnTo>
                    <a:pt x="6061" y="1401"/>
                  </a:lnTo>
                  <a:lnTo>
                    <a:pt x="6075" y="1399"/>
                  </a:lnTo>
                  <a:lnTo>
                    <a:pt x="6158" y="1389"/>
                  </a:lnTo>
                  <a:lnTo>
                    <a:pt x="6173" y="1388"/>
                  </a:lnTo>
                  <a:lnTo>
                    <a:pt x="6188" y="1389"/>
                  </a:lnTo>
                  <a:lnTo>
                    <a:pt x="6272" y="1399"/>
                  </a:lnTo>
                  <a:lnTo>
                    <a:pt x="6286" y="1401"/>
                  </a:lnTo>
                  <a:lnTo>
                    <a:pt x="6299" y="1405"/>
                  </a:lnTo>
                  <a:lnTo>
                    <a:pt x="6382" y="1435"/>
                  </a:lnTo>
                  <a:lnTo>
                    <a:pt x="6394" y="1440"/>
                  </a:lnTo>
                  <a:lnTo>
                    <a:pt x="6405" y="1447"/>
                  </a:lnTo>
                  <a:lnTo>
                    <a:pt x="6486" y="1497"/>
                  </a:lnTo>
                  <a:lnTo>
                    <a:pt x="6504" y="1510"/>
                  </a:lnTo>
                  <a:lnTo>
                    <a:pt x="6580" y="1580"/>
                  </a:lnTo>
                  <a:lnTo>
                    <a:pt x="6594" y="1594"/>
                  </a:lnTo>
                  <a:lnTo>
                    <a:pt x="6666" y="1684"/>
                  </a:lnTo>
                  <a:lnTo>
                    <a:pt x="6676" y="1698"/>
                  </a:lnTo>
                  <a:lnTo>
                    <a:pt x="6698" y="1734"/>
                  </a:lnTo>
                  <a:lnTo>
                    <a:pt x="6715" y="1708"/>
                  </a:lnTo>
                  <a:lnTo>
                    <a:pt x="6728" y="1692"/>
                  </a:lnTo>
                  <a:lnTo>
                    <a:pt x="6797" y="1618"/>
                  </a:lnTo>
                  <a:lnTo>
                    <a:pt x="6806" y="1609"/>
                  </a:lnTo>
                  <a:lnTo>
                    <a:pt x="6816" y="1601"/>
                  </a:lnTo>
                  <a:lnTo>
                    <a:pt x="6886" y="1552"/>
                  </a:lnTo>
                  <a:lnTo>
                    <a:pt x="6899" y="1544"/>
                  </a:lnTo>
                  <a:lnTo>
                    <a:pt x="6914" y="1537"/>
                  </a:lnTo>
                  <a:lnTo>
                    <a:pt x="6983" y="1512"/>
                  </a:lnTo>
                  <a:lnTo>
                    <a:pt x="7001" y="1507"/>
                  </a:lnTo>
                  <a:lnTo>
                    <a:pt x="7020" y="1504"/>
                  </a:lnTo>
                  <a:lnTo>
                    <a:pt x="7085" y="1501"/>
                  </a:lnTo>
                  <a:lnTo>
                    <a:pt x="7099" y="1501"/>
                  </a:lnTo>
                  <a:lnTo>
                    <a:pt x="7113" y="1503"/>
                  </a:lnTo>
                  <a:lnTo>
                    <a:pt x="7127" y="1506"/>
                  </a:lnTo>
                  <a:lnTo>
                    <a:pt x="7187" y="1524"/>
                  </a:lnTo>
                  <a:lnTo>
                    <a:pt x="7200" y="1528"/>
                  </a:lnTo>
                  <a:lnTo>
                    <a:pt x="7213" y="1535"/>
                  </a:lnTo>
                  <a:lnTo>
                    <a:pt x="7225" y="1543"/>
                  </a:lnTo>
                  <a:lnTo>
                    <a:pt x="7276" y="1580"/>
                  </a:lnTo>
                  <a:lnTo>
                    <a:pt x="7291" y="1593"/>
                  </a:lnTo>
                  <a:lnTo>
                    <a:pt x="7303" y="1607"/>
                  </a:lnTo>
                  <a:lnTo>
                    <a:pt x="7345" y="1664"/>
                  </a:lnTo>
                  <a:lnTo>
                    <a:pt x="7353" y="1678"/>
                  </a:lnTo>
                  <a:lnTo>
                    <a:pt x="7360" y="1692"/>
                  </a:lnTo>
                  <a:lnTo>
                    <a:pt x="7389" y="1767"/>
                  </a:lnTo>
                  <a:lnTo>
                    <a:pt x="7393" y="1780"/>
                  </a:lnTo>
                  <a:lnTo>
                    <a:pt x="7396" y="1793"/>
                  </a:lnTo>
                  <a:lnTo>
                    <a:pt x="7410" y="1883"/>
                  </a:lnTo>
                  <a:lnTo>
                    <a:pt x="7411" y="1906"/>
                  </a:lnTo>
                  <a:lnTo>
                    <a:pt x="7408" y="2012"/>
                  </a:lnTo>
                  <a:lnTo>
                    <a:pt x="7406" y="2032"/>
                  </a:lnTo>
                  <a:lnTo>
                    <a:pt x="7383" y="2152"/>
                  </a:lnTo>
                  <a:lnTo>
                    <a:pt x="7379" y="2168"/>
                  </a:lnTo>
                  <a:lnTo>
                    <a:pt x="7335" y="2301"/>
                  </a:lnTo>
                  <a:lnTo>
                    <a:pt x="7328" y="2317"/>
                  </a:lnTo>
                  <a:close/>
                  <a:moveTo>
                    <a:pt x="7532" y="3599"/>
                  </a:moveTo>
                  <a:lnTo>
                    <a:pt x="7530" y="3602"/>
                  </a:lnTo>
                  <a:lnTo>
                    <a:pt x="8004" y="3460"/>
                  </a:lnTo>
                  <a:lnTo>
                    <a:pt x="7582" y="3376"/>
                  </a:lnTo>
                  <a:lnTo>
                    <a:pt x="7581" y="3383"/>
                  </a:lnTo>
                  <a:lnTo>
                    <a:pt x="7579" y="3392"/>
                  </a:lnTo>
                  <a:lnTo>
                    <a:pt x="7572" y="3435"/>
                  </a:lnTo>
                  <a:lnTo>
                    <a:pt x="7570" y="3444"/>
                  </a:lnTo>
                  <a:lnTo>
                    <a:pt x="7561" y="3487"/>
                  </a:lnTo>
                  <a:lnTo>
                    <a:pt x="7559" y="3496"/>
                  </a:lnTo>
                  <a:lnTo>
                    <a:pt x="7549" y="3539"/>
                  </a:lnTo>
                  <a:lnTo>
                    <a:pt x="7546" y="3548"/>
                  </a:lnTo>
                  <a:lnTo>
                    <a:pt x="7534" y="3590"/>
                  </a:lnTo>
                  <a:lnTo>
                    <a:pt x="7532" y="3599"/>
                  </a:lnTo>
                  <a:close/>
                  <a:moveTo>
                    <a:pt x="4995" y="3974"/>
                  </a:moveTo>
                  <a:lnTo>
                    <a:pt x="4972" y="3938"/>
                  </a:lnTo>
                  <a:lnTo>
                    <a:pt x="4927" y="3941"/>
                  </a:lnTo>
                  <a:lnTo>
                    <a:pt x="4606" y="4010"/>
                  </a:lnTo>
                  <a:lnTo>
                    <a:pt x="4306" y="4123"/>
                  </a:lnTo>
                  <a:lnTo>
                    <a:pt x="4030" y="4277"/>
                  </a:lnTo>
                  <a:lnTo>
                    <a:pt x="3782" y="4470"/>
                  </a:lnTo>
                  <a:lnTo>
                    <a:pt x="3566" y="4700"/>
                  </a:lnTo>
                  <a:lnTo>
                    <a:pt x="3386" y="4967"/>
                  </a:lnTo>
                  <a:lnTo>
                    <a:pt x="3244" y="5268"/>
                  </a:lnTo>
                  <a:lnTo>
                    <a:pt x="3145" y="5604"/>
                  </a:lnTo>
                  <a:lnTo>
                    <a:pt x="3118" y="5799"/>
                  </a:lnTo>
                  <a:lnTo>
                    <a:pt x="3160" y="5821"/>
                  </a:lnTo>
                  <a:lnTo>
                    <a:pt x="3188" y="5838"/>
                  </a:lnTo>
                  <a:lnTo>
                    <a:pt x="3214" y="5858"/>
                  </a:lnTo>
                  <a:lnTo>
                    <a:pt x="3236" y="5882"/>
                  </a:lnTo>
                  <a:lnTo>
                    <a:pt x="3256" y="5908"/>
                  </a:lnTo>
                  <a:lnTo>
                    <a:pt x="3271" y="5937"/>
                  </a:lnTo>
                  <a:lnTo>
                    <a:pt x="3283" y="5968"/>
                  </a:lnTo>
                  <a:lnTo>
                    <a:pt x="3291" y="5999"/>
                  </a:lnTo>
                  <a:lnTo>
                    <a:pt x="3295" y="6032"/>
                  </a:lnTo>
                  <a:lnTo>
                    <a:pt x="3294" y="6065"/>
                  </a:lnTo>
                  <a:lnTo>
                    <a:pt x="3289" y="6097"/>
                  </a:lnTo>
                  <a:lnTo>
                    <a:pt x="3280" y="6128"/>
                  </a:lnTo>
                  <a:lnTo>
                    <a:pt x="3267" y="6158"/>
                  </a:lnTo>
                  <a:lnTo>
                    <a:pt x="3250" y="6186"/>
                  </a:lnTo>
                  <a:lnTo>
                    <a:pt x="3230" y="6212"/>
                  </a:lnTo>
                  <a:lnTo>
                    <a:pt x="3206" y="6234"/>
                  </a:lnTo>
                  <a:lnTo>
                    <a:pt x="3180" y="6254"/>
                  </a:lnTo>
                  <a:lnTo>
                    <a:pt x="3151" y="6269"/>
                  </a:lnTo>
                  <a:lnTo>
                    <a:pt x="3120" y="6281"/>
                  </a:lnTo>
                  <a:lnTo>
                    <a:pt x="3096" y="6287"/>
                  </a:lnTo>
                  <a:lnTo>
                    <a:pt x="3097" y="6373"/>
                  </a:lnTo>
                  <a:lnTo>
                    <a:pt x="3158" y="6805"/>
                  </a:lnTo>
                  <a:lnTo>
                    <a:pt x="3236" y="7096"/>
                  </a:lnTo>
                  <a:lnTo>
                    <a:pt x="4348" y="7096"/>
                  </a:lnTo>
                  <a:lnTo>
                    <a:pt x="5912" y="7096"/>
                  </a:lnTo>
                  <a:lnTo>
                    <a:pt x="6812" y="7096"/>
                  </a:lnTo>
                  <a:lnTo>
                    <a:pt x="6932" y="6893"/>
                  </a:lnTo>
                  <a:lnTo>
                    <a:pt x="7073" y="6577"/>
                  </a:lnTo>
                  <a:lnTo>
                    <a:pt x="7169" y="6264"/>
                  </a:lnTo>
                  <a:lnTo>
                    <a:pt x="7223" y="5957"/>
                  </a:lnTo>
                  <a:lnTo>
                    <a:pt x="7235" y="5661"/>
                  </a:lnTo>
                  <a:lnTo>
                    <a:pt x="7208" y="5378"/>
                  </a:lnTo>
                  <a:lnTo>
                    <a:pt x="7141" y="5112"/>
                  </a:lnTo>
                  <a:lnTo>
                    <a:pt x="7037" y="4866"/>
                  </a:lnTo>
                  <a:lnTo>
                    <a:pt x="6896" y="4642"/>
                  </a:lnTo>
                  <a:lnTo>
                    <a:pt x="6749" y="4476"/>
                  </a:lnTo>
                  <a:lnTo>
                    <a:pt x="6746" y="4478"/>
                  </a:lnTo>
                  <a:lnTo>
                    <a:pt x="6737" y="4481"/>
                  </a:lnTo>
                  <a:lnTo>
                    <a:pt x="6697" y="4498"/>
                  </a:lnTo>
                  <a:lnTo>
                    <a:pt x="6688" y="4502"/>
                  </a:lnTo>
                  <a:lnTo>
                    <a:pt x="6647" y="4517"/>
                  </a:lnTo>
                  <a:lnTo>
                    <a:pt x="6638" y="4520"/>
                  </a:lnTo>
                  <a:lnTo>
                    <a:pt x="6597" y="4534"/>
                  </a:lnTo>
                  <a:lnTo>
                    <a:pt x="6588" y="4536"/>
                  </a:lnTo>
                  <a:lnTo>
                    <a:pt x="6546" y="4548"/>
                  </a:lnTo>
                  <a:lnTo>
                    <a:pt x="6537" y="4551"/>
                  </a:lnTo>
                  <a:lnTo>
                    <a:pt x="6494" y="4561"/>
                  </a:lnTo>
                  <a:lnTo>
                    <a:pt x="6485" y="4563"/>
                  </a:lnTo>
                  <a:lnTo>
                    <a:pt x="6442" y="4572"/>
                  </a:lnTo>
                  <a:lnTo>
                    <a:pt x="6433" y="4574"/>
                  </a:lnTo>
                  <a:lnTo>
                    <a:pt x="6390" y="4581"/>
                  </a:lnTo>
                  <a:lnTo>
                    <a:pt x="6381" y="4583"/>
                  </a:lnTo>
                  <a:lnTo>
                    <a:pt x="6337" y="4588"/>
                  </a:lnTo>
                  <a:lnTo>
                    <a:pt x="6328" y="4590"/>
                  </a:lnTo>
                  <a:lnTo>
                    <a:pt x="6284" y="4594"/>
                  </a:lnTo>
                  <a:lnTo>
                    <a:pt x="6275" y="4594"/>
                  </a:lnTo>
                  <a:lnTo>
                    <a:pt x="6231" y="4597"/>
                  </a:lnTo>
                  <a:lnTo>
                    <a:pt x="6222" y="4597"/>
                  </a:lnTo>
                  <a:lnTo>
                    <a:pt x="6178" y="4598"/>
                  </a:lnTo>
                  <a:lnTo>
                    <a:pt x="6168" y="4598"/>
                  </a:lnTo>
                  <a:lnTo>
                    <a:pt x="6124" y="4597"/>
                  </a:lnTo>
                  <a:lnTo>
                    <a:pt x="6115" y="4597"/>
                  </a:lnTo>
                  <a:lnTo>
                    <a:pt x="6071" y="4594"/>
                  </a:lnTo>
                  <a:lnTo>
                    <a:pt x="6062" y="4594"/>
                  </a:lnTo>
                  <a:lnTo>
                    <a:pt x="6018" y="4590"/>
                  </a:lnTo>
                  <a:lnTo>
                    <a:pt x="6009" y="4588"/>
                  </a:lnTo>
                  <a:lnTo>
                    <a:pt x="5965" y="4583"/>
                  </a:lnTo>
                  <a:lnTo>
                    <a:pt x="5956" y="4581"/>
                  </a:lnTo>
                  <a:lnTo>
                    <a:pt x="5913" y="4574"/>
                  </a:lnTo>
                  <a:lnTo>
                    <a:pt x="5904" y="4572"/>
                  </a:lnTo>
                  <a:lnTo>
                    <a:pt x="5861" y="4563"/>
                  </a:lnTo>
                  <a:lnTo>
                    <a:pt x="5852" y="4561"/>
                  </a:lnTo>
                  <a:lnTo>
                    <a:pt x="5809" y="4551"/>
                  </a:lnTo>
                  <a:lnTo>
                    <a:pt x="5800" y="4548"/>
                  </a:lnTo>
                  <a:lnTo>
                    <a:pt x="5758" y="4536"/>
                  </a:lnTo>
                  <a:lnTo>
                    <a:pt x="5749" y="4534"/>
                  </a:lnTo>
                  <a:lnTo>
                    <a:pt x="5708" y="4520"/>
                  </a:lnTo>
                  <a:lnTo>
                    <a:pt x="5699" y="4517"/>
                  </a:lnTo>
                  <a:lnTo>
                    <a:pt x="5658" y="4502"/>
                  </a:lnTo>
                  <a:lnTo>
                    <a:pt x="5649" y="4498"/>
                  </a:lnTo>
                  <a:lnTo>
                    <a:pt x="5609" y="4481"/>
                  </a:lnTo>
                  <a:lnTo>
                    <a:pt x="5600" y="4478"/>
                  </a:lnTo>
                  <a:lnTo>
                    <a:pt x="5560" y="4459"/>
                  </a:lnTo>
                  <a:lnTo>
                    <a:pt x="5552" y="4455"/>
                  </a:lnTo>
                  <a:lnTo>
                    <a:pt x="5513" y="4435"/>
                  </a:lnTo>
                  <a:lnTo>
                    <a:pt x="5504" y="4431"/>
                  </a:lnTo>
                  <a:lnTo>
                    <a:pt x="5466" y="4410"/>
                  </a:lnTo>
                  <a:lnTo>
                    <a:pt x="5458" y="4405"/>
                  </a:lnTo>
                  <a:lnTo>
                    <a:pt x="5420" y="4383"/>
                  </a:lnTo>
                  <a:lnTo>
                    <a:pt x="5412" y="4378"/>
                  </a:lnTo>
                  <a:lnTo>
                    <a:pt x="5376" y="4353"/>
                  </a:lnTo>
                  <a:lnTo>
                    <a:pt x="5368" y="4348"/>
                  </a:lnTo>
                  <a:lnTo>
                    <a:pt x="5332" y="4323"/>
                  </a:lnTo>
                  <a:lnTo>
                    <a:pt x="5324" y="4317"/>
                  </a:lnTo>
                  <a:lnTo>
                    <a:pt x="5289" y="4291"/>
                  </a:lnTo>
                  <a:lnTo>
                    <a:pt x="5282" y="4285"/>
                  </a:lnTo>
                  <a:lnTo>
                    <a:pt x="5248" y="4257"/>
                  </a:lnTo>
                  <a:lnTo>
                    <a:pt x="5241" y="4251"/>
                  </a:lnTo>
                  <a:lnTo>
                    <a:pt x="5209" y="4222"/>
                  </a:lnTo>
                  <a:lnTo>
                    <a:pt x="5202" y="4215"/>
                  </a:lnTo>
                  <a:lnTo>
                    <a:pt x="5170" y="4185"/>
                  </a:lnTo>
                  <a:lnTo>
                    <a:pt x="5164" y="4178"/>
                  </a:lnTo>
                  <a:lnTo>
                    <a:pt x="5133" y="4147"/>
                  </a:lnTo>
                  <a:lnTo>
                    <a:pt x="5127" y="4140"/>
                  </a:lnTo>
                  <a:lnTo>
                    <a:pt x="5098" y="4107"/>
                  </a:lnTo>
                  <a:lnTo>
                    <a:pt x="5092" y="4100"/>
                  </a:lnTo>
                  <a:lnTo>
                    <a:pt x="5064" y="4067"/>
                  </a:lnTo>
                  <a:lnTo>
                    <a:pt x="5058" y="4059"/>
                  </a:lnTo>
                  <a:lnTo>
                    <a:pt x="5031" y="4025"/>
                  </a:lnTo>
                  <a:lnTo>
                    <a:pt x="5026" y="4017"/>
                  </a:lnTo>
                  <a:lnTo>
                    <a:pt x="5000" y="3981"/>
                  </a:lnTo>
                  <a:lnTo>
                    <a:pt x="4995" y="3974"/>
                  </a:lnTo>
                  <a:close/>
                  <a:moveTo>
                    <a:pt x="6970" y="1798"/>
                  </a:moveTo>
                  <a:lnTo>
                    <a:pt x="6918" y="1854"/>
                  </a:lnTo>
                  <a:lnTo>
                    <a:pt x="6867" y="1932"/>
                  </a:lnTo>
                  <a:lnTo>
                    <a:pt x="6881" y="1940"/>
                  </a:lnTo>
                  <a:lnTo>
                    <a:pt x="6889" y="1945"/>
                  </a:lnTo>
                  <a:lnTo>
                    <a:pt x="6927" y="1968"/>
                  </a:lnTo>
                  <a:lnTo>
                    <a:pt x="6935" y="1973"/>
                  </a:lnTo>
                  <a:lnTo>
                    <a:pt x="6972" y="1997"/>
                  </a:lnTo>
                  <a:lnTo>
                    <a:pt x="6979" y="2002"/>
                  </a:lnTo>
                  <a:lnTo>
                    <a:pt x="7015" y="2028"/>
                  </a:lnTo>
                  <a:lnTo>
                    <a:pt x="7022" y="2033"/>
                  </a:lnTo>
                  <a:lnTo>
                    <a:pt x="7057" y="2060"/>
                  </a:lnTo>
                  <a:lnTo>
                    <a:pt x="7064" y="2066"/>
                  </a:lnTo>
                  <a:lnTo>
                    <a:pt x="7098" y="2093"/>
                  </a:lnTo>
                  <a:lnTo>
                    <a:pt x="7105" y="2100"/>
                  </a:lnTo>
                  <a:lnTo>
                    <a:pt x="7131" y="2122"/>
                  </a:lnTo>
                  <a:lnTo>
                    <a:pt x="7139" y="2097"/>
                  </a:lnTo>
                  <a:lnTo>
                    <a:pt x="7158" y="1995"/>
                  </a:lnTo>
                  <a:lnTo>
                    <a:pt x="7161" y="1910"/>
                  </a:lnTo>
                  <a:lnTo>
                    <a:pt x="7151" y="1844"/>
                  </a:lnTo>
                  <a:lnTo>
                    <a:pt x="7133" y="1798"/>
                  </a:lnTo>
                  <a:lnTo>
                    <a:pt x="7113" y="1770"/>
                  </a:lnTo>
                  <a:lnTo>
                    <a:pt x="7094" y="1757"/>
                  </a:lnTo>
                  <a:lnTo>
                    <a:pt x="7076" y="1752"/>
                  </a:lnTo>
                  <a:lnTo>
                    <a:pt x="7052" y="1753"/>
                  </a:lnTo>
                  <a:lnTo>
                    <a:pt x="7016" y="1766"/>
                  </a:lnTo>
                  <a:lnTo>
                    <a:pt x="6970" y="1798"/>
                  </a:lnTo>
                  <a:close/>
                  <a:moveTo>
                    <a:pt x="7090" y="3279"/>
                  </a:moveTo>
                  <a:lnTo>
                    <a:pt x="7091" y="3270"/>
                  </a:lnTo>
                  <a:lnTo>
                    <a:pt x="7091" y="3175"/>
                  </a:lnTo>
                  <a:lnTo>
                    <a:pt x="7092" y="3159"/>
                  </a:lnTo>
                  <a:lnTo>
                    <a:pt x="7095" y="3144"/>
                  </a:lnTo>
                  <a:lnTo>
                    <a:pt x="7095" y="3143"/>
                  </a:lnTo>
                  <a:lnTo>
                    <a:pt x="7095" y="3140"/>
                  </a:lnTo>
                  <a:lnTo>
                    <a:pt x="7093" y="3106"/>
                  </a:lnTo>
                  <a:lnTo>
                    <a:pt x="7090" y="3071"/>
                  </a:lnTo>
                  <a:lnTo>
                    <a:pt x="7086" y="3037"/>
                  </a:lnTo>
                  <a:lnTo>
                    <a:pt x="7080" y="3003"/>
                  </a:lnTo>
                  <a:lnTo>
                    <a:pt x="7073" y="2969"/>
                  </a:lnTo>
                  <a:lnTo>
                    <a:pt x="7065" y="2936"/>
                  </a:lnTo>
                  <a:lnTo>
                    <a:pt x="7055" y="2903"/>
                  </a:lnTo>
                  <a:lnTo>
                    <a:pt x="7044" y="2870"/>
                  </a:lnTo>
                  <a:lnTo>
                    <a:pt x="7032" y="2838"/>
                  </a:lnTo>
                  <a:lnTo>
                    <a:pt x="7019" y="2806"/>
                  </a:lnTo>
                  <a:lnTo>
                    <a:pt x="7005" y="2774"/>
                  </a:lnTo>
                  <a:lnTo>
                    <a:pt x="6989" y="2743"/>
                  </a:lnTo>
                  <a:lnTo>
                    <a:pt x="6972" y="2713"/>
                  </a:lnTo>
                  <a:lnTo>
                    <a:pt x="6955" y="2684"/>
                  </a:lnTo>
                  <a:lnTo>
                    <a:pt x="6936" y="2655"/>
                  </a:lnTo>
                  <a:lnTo>
                    <a:pt x="6916" y="2627"/>
                  </a:lnTo>
                  <a:lnTo>
                    <a:pt x="6895" y="2599"/>
                  </a:lnTo>
                  <a:lnTo>
                    <a:pt x="6873" y="2573"/>
                  </a:lnTo>
                  <a:lnTo>
                    <a:pt x="6850" y="2547"/>
                  </a:lnTo>
                  <a:lnTo>
                    <a:pt x="6826" y="2522"/>
                  </a:lnTo>
                  <a:lnTo>
                    <a:pt x="6801" y="2498"/>
                  </a:lnTo>
                  <a:lnTo>
                    <a:pt x="6775" y="2475"/>
                  </a:lnTo>
                  <a:lnTo>
                    <a:pt x="6749" y="2453"/>
                  </a:lnTo>
                  <a:lnTo>
                    <a:pt x="6721" y="2432"/>
                  </a:lnTo>
                  <a:lnTo>
                    <a:pt x="6693" y="2412"/>
                  </a:lnTo>
                  <a:lnTo>
                    <a:pt x="6664" y="2393"/>
                  </a:lnTo>
                  <a:lnTo>
                    <a:pt x="6635" y="2376"/>
                  </a:lnTo>
                  <a:lnTo>
                    <a:pt x="6605" y="2359"/>
                  </a:lnTo>
                  <a:lnTo>
                    <a:pt x="6574" y="2343"/>
                  </a:lnTo>
                  <a:lnTo>
                    <a:pt x="6542" y="2329"/>
                  </a:lnTo>
                  <a:lnTo>
                    <a:pt x="6510" y="2316"/>
                  </a:lnTo>
                  <a:lnTo>
                    <a:pt x="6478" y="2304"/>
                  </a:lnTo>
                  <a:lnTo>
                    <a:pt x="6445" y="2293"/>
                  </a:lnTo>
                  <a:lnTo>
                    <a:pt x="6412" y="2283"/>
                  </a:lnTo>
                  <a:lnTo>
                    <a:pt x="6379" y="2275"/>
                  </a:lnTo>
                  <a:lnTo>
                    <a:pt x="6345" y="2268"/>
                  </a:lnTo>
                  <a:lnTo>
                    <a:pt x="6311" y="2262"/>
                  </a:lnTo>
                  <a:lnTo>
                    <a:pt x="6277" y="2258"/>
                  </a:lnTo>
                  <a:lnTo>
                    <a:pt x="6242" y="2255"/>
                  </a:lnTo>
                  <a:lnTo>
                    <a:pt x="6208" y="2253"/>
                  </a:lnTo>
                  <a:lnTo>
                    <a:pt x="6173" y="2252"/>
                  </a:lnTo>
                  <a:lnTo>
                    <a:pt x="6138" y="2253"/>
                  </a:lnTo>
                  <a:lnTo>
                    <a:pt x="6104" y="2255"/>
                  </a:lnTo>
                  <a:lnTo>
                    <a:pt x="6069" y="2258"/>
                  </a:lnTo>
                  <a:lnTo>
                    <a:pt x="6035" y="2262"/>
                  </a:lnTo>
                  <a:lnTo>
                    <a:pt x="6001" y="2268"/>
                  </a:lnTo>
                  <a:lnTo>
                    <a:pt x="5968" y="2275"/>
                  </a:lnTo>
                  <a:lnTo>
                    <a:pt x="5934" y="2283"/>
                  </a:lnTo>
                  <a:lnTo>
                    <a:pt x="5901" y="2293"/>
                  </a:lnTo>
                  <a:lnTo>
                    <a:pt x="5869" y="2304"/>
                  </a:lnTo>
                  <a:lnTo>
                    <a:pt x="5836" y="2316"/>
                  </a:lnTo>
                  <a:lnTo>
                    <a:pt x="5805" y="2329"/>
                  </a:lnTo>
                  <a:lnTo>
                    <a:pt x="5773" y="2343"/>
                  </a:lnTo>
                  <a:lnTo>
                    <a:pt x="5742" y="2359"/>
                  </a:lnTo>
                  <a:lnTo>
                    <a:pt x="5712" y="2376"/>
                  </a:lnTo>
                  <a:lnTo>
                    <a:pt x="5682" y="2394"/>
                  </a:lnTo>
                  <a:lnTo>
                    <a:pt x="5653" y="2413"/>
                  </a:lnTo>
                  <a:lnTo>
                    <a:pt x="5625" y="2433"/>
                  </a:lnTo>
                  <a:lnTo>
                    <a:pt x="5597" y="2454"/>
                  </a:lnTo>
                  <a:lnTo>
                    <a:pt x="5571" y="2476"/>
                  </a:lnTo>
                  <a:lnTo>
                    <a:pt x="5545" y="2498"/>
                  </a:lnTo>
                  <a:lnTo>
                    <a:pt x="5520" y="2522"/>
                  </a:lnTo>
                  <a:lnTo>
                    <a:pt x="5496" y="2547"/>
                  </a:lnTo>
                  <a:lnTo>
                    <a:pt x="5473" y="2573"/>
                  </a:lnTo>
                  <a:lnTo>
                    <a:pt x="5451" y="2599"/>
                  </a:lnTo>
                  <a:lnTo>
                    <a:pt x="5430" y="2627"/>
                  </a:lnTo>
                  <a:lnTo>
                    <a:pt x="5410" y="2655"/>
                  </a:lnTo>
                  <a:lnTo>
                    <a:pt x="5391" y="2684"/>
                  </a:lnTo>
                  <a:lnTo>
                    <a:pt x="5374" y="2713"/>
                  </a:lnTo>
                  <a:lnTo>
                    <a:pt x="5357" y="2743"/>
                  </a:lnTo>
                  <a:lnTo>
                    <a:pt x="5341" y="2774"/>
                  </a:lnTo>
                  <a:lnTo>
                    <a:pt x="5327" y="2806"/>
                  </a:lnTo>
                  <a:lnTo>
                    <a:pt x="5314" y="2838"/>
                  </a:lnTo>
                  <a:lnTo>
                    <a:pt x="5302" y="2870"/>
                  </a:lnTo>
                  <a:lnTo>
                    <a:pt x="5291" y="2903"/>
                  </a:lnTo>
                  <a:lnTo>
                    <a:pt x="5281" y="2936"/>
                  </a:lnTo>
                  <a:lnTo>
                    <a:pt x="5273" y="2969"/>
                  </a:lnTo>
                  <a:lnTo>
                    <a:pt x="5266" y="3003"/>
                  </a:lnTo>
                  <a:lnTo>
                    <a:pt x="5260" y="3037"/>
                  </a:lnTo>
                  <a:lnTo>
                    <a:pt x="5256" y="3071"/>
                  </a:lnTo>
                  <a:lnTo>
                    <a:pt x="5253" y="3106"/>
                  </a:lnTo>
                  <a:lnTo>
                    <a:pt x="5251" y="3140"/>
                  </a:lnTo>
                  <a:lnTo>
                    <a:pt x="5250" y="3175"/>
                  </a:lnTo>
                  <a:lnTo>
                    <a:pt x="5251" y="3210"/>
                  </a:lnTo>
                  <a:lnTo>
                    <a:pt x="5253" y="3244"/>
                  </a:lnTo>
                  <a:lnTo>
                    <a:pt x="5256" y="3279"/>
                  </a:lnTo>
                  <a:lnTo>
                    <a:pt x="5260" y="3313"/>
                  </a:lnTo>
                  <a:lnTo>
                    <a:pt x="5266" y="3347"/>
                  </a:lnTo>
                  <a:lnTo>
                    <a:pt x="5273" y="3381"/>
                  </a:lnTo>
                  <a:lnTo>
                    <a:pt x="5281" y="3414"/>
                  </a:lnTo>
                  <a:lnTo>
                    <a:pt x="5283" y="3418"/>
                  </a:lnTo>
                  <a:lnTo>
                    <a:pt x="5284" y="3418"/>
                  </a:lnTo>
                  <a:lnTo>
                    <a:pt x="5670" y="3447"/>
                  </a:lnTo>
                  <a:lnTo>
                    <a:pt x="5704" y="3452"/>
                  </a:lnTo>
                  <a:lnTo>
                    <a:pt x="6075" y="3531"/>
                  </a:lnTo>
                  <a:lnTo>
                    <a:pt x="6110" y="3541"/>
                  </a:lnTo>
                  <a:lnTo>
                    <a:pt x="6441" y="3664"/>
                  </a:lnTo>
                  <a:lnTo>
                    <a:pt x="6476" y="3680"/>
                  </a:lnTo>
                  <a:lnTo>
                    <a:pt x="6766" y="3843"/>
                  </a:lnTo>
                  <a:lnTo>
                    <a:pt x="6791" y="3861"/>
                  </a:lnTo>
                  <a:lnTo>
                    <a:pt x="6801" y="3852"/>
                  </a:lnTo>
                  <a:lnTo>
                    <a:pt x="6826" y="3828"/>
                  </a:lnTo>
                  <a:lnTo>
                    <a:pt x="6850" y="3803"/>
                  </a:lnTo>
                  <a:lnTo>
                    <a:pt x="6873" y="3777"/>
                  </a:lnTo>
                  <a:lnTo>
                    <a:pt x="6895" y="3751"/>
                  </a:lnTo>
                  <a:lnTo>
                    <a:pt x="6916" y="3723"/>
                  </a:lnTo>
                  <a:lnTo>
                    <a:pt x="6936" y="3695"/>
                  </a:lnTo>
                  <a:lnTo>
                    <a:pt x="6955" y="3666"/>
                  </a:lnTo>
                  <a:lnTo>
                    <a:pt x="6972" y="3637"/>
                  </a:lnTo>
                  <a:lnTo>
                    <a:pt x="6989" y="3607"/>
                  </a:lnTo>
                  <a:lnTo>
                    <a:pt x="7005" y="3576"/>
                  </a:lnTo>
                  <a:lnTo>
                    <a:pt x="7019" y="3544"/>
                  </a:lnTo>
                  <a:lnTo>
                    <a:pt x="7032" y="3512"/>
                  </a:lnTo>
                  <a:lnTo>
                    <a:pt x="7044" y="3480"/>
                  </a:lnTo>
                  <a:lnTo>
                    <a:pt x="7055" y="3447"/>
                  </a:lnTo>
                  <a:lnTo>
                    <a:pt x="7065" y="3414"/>
                  </a:lnTo>
                  <a:lnTo>
                    <a:pt x="7073" y="3381"/>
                  </a:lnTo>
                  <a:lnTo>
                    <a:pt x="7080" y="3347"/>
                  </a:lnTo>
                  <a:lnTo>
                    <a:pt x="7086" y="3313"/>
                  </a:lnTo>
                  <a:lnTo>
                    <a:pt x="7090" y="3279"/>
                  </a:lnTo>
                  <a:close/>
                  <a:moveTo>
                    <a:pt x="6003" y="1703"/>
                  </a:moveTo>
                  <a:lnTo>
                    <a:pt x="5941" y="1759"/>
                  </a:lnTo>
                  <a:lnTo>
                    <a:pt x="5930" y="1773"/>
                  </a:lnTo>
                  <a:lnTo>
                    <a:pt x="5956" y="1769"/>
                  </a:lnTo>
                  <a:lnTo>
                    <a:pt x="5965" y="1767"/>
                  </a:lnTo>
                  <a:lnTo>
                    <a:pt x="6009" y="1762"/>
                  </a:lnTo>
                  <a:lnTo>
                    <a:pt x="6018" y="1760"/>
                  </a:lnTo>
                  <a:lnTo>
                    <a:pt x="6062" y="1756"/>
                  </a:lnTo>
                  <a:lnTo>
                    <a:pt x="6071" y="1756"/>
                  </a:lnTo>
                  <a:lnTo>
                    <a:pt x="6115" y="1753"/>
                  </a:lnTo>
                  <a:lnTo>
                    <a:pt x="6124" y="1753"/>
                  </a:lnTo>
                  <a:lnTo>
                    <a:pt x="6168" y="1752"/>
                  </a:lnTo>
                  <a:lnTo>
                    <a:pt x="6178" y="1752"/>
                  </a:lnTo>
                  <a:lnTo>
                    <a:pt x="6222" y="1753"/>
                  </a:lnTo>
                  <a:lnTo>
                    <a:pt x="6231" y="1753"/>
                  </a:lnTo>
                  <a:lnTo>
                    <a:pt x="6275" y="1756"/>
                  </a:lnTo>
                  <a:lnTo>
                    <a:pt x="6284" y="1756"/>
                  </a:lnTo>
                  <a:lnTo>
                    <a:pt x="6328" y="1760"/>
                  </a:lnTo>
                  <a:lnTo>
                    <a:pt x="6337" y="1762"/>
                  </a:lnTo>
                  <a:lnTo>
                    <a:pt x="6381" y="1767"/>
                  </a:lnTo>
                  <a:lnTo>
                    <a:pt x="6390" y="1769"/>
                  </a:lnTo>
                  <a:lnTo>
                    <a:pt x="6417" y="1773"/>
                  </a:lnTo>
                  <a:lnTo>
                    <a:pt x="6405" y="1759"/>
                  </a:lnTo>
                  <a:lnTo>
                    <a:pt x="6344" y="1703"/>
                  </a:lnTo>
                  <a:lnTo>
                    <a:pt x="6284" y="1666"/>
                  </a:lnTo>
                  <a:lnTo>
                    <a:pt x="6228" y="1645"/>
                  </a:lnTo>
                  <a:lnTo>
                    <a:pt x="6173" y="1639"/>
                  </a:lnTo>
                  <a:lnTo>
                    <a:pt x="6119" y="1645"/>
                  </a:lnTo>
                  <a:lnTo>
                    <a:pt x="6062" y="1666"/>
                  </a:lnTo>
                  <a:lnTo>
                    <a:pt x="6003" y="1703"/>
                  </a:lnTo>
                  <a:close/>
                  <a:moveTo>
                    <a:pt x="6173" y="4098"/>
                  </a:moveTo>
                  <a:lnTo>
                    <a:pt x="6173" y="4098"/>
                  </a:lnTo>
                  <a:lnTo>
                    <a:pt x="5953" y="4016"/>
                  </a:lnTo>
                  <a:lnTo>
                    <a:pt x="5686" y="3959"/>
                  </a:lnTo>
                  <a:lnTo>
                    <a:pt x="5712" y="3974"/>
                  </a:lnTo>
                  <a:lnTo>
                    <a:pt x="5742" y="3991"/>
                  </a:lnTo>
                  <a:lnTo>
                    <a:pt x="5773" y="4007"/>
                  </a:lnTo>
                  <a:lnTo>
                    <a:pt x="5805" y="4021"/>
                  </a:lnTo>
                  <a:lnTo>
                    <a:pt x="5836" y="4034"/>
                  </a:lnTo>
                  <a:lnTo>
                    <a:pt x="5869" y="4046"/>
                  </a:lnTo>
                  <a:lnTo>
                    <a:pt x="5901" y="4057"/>
                  </a:lnTo>
                  <a:lnTo>
                    <a:pt x="5934" y="4067"/>
                  </a:lnTo>
                  <a:lnTo>
                    <a:pt x="5968" y="4075"/>
                  </a:lnTo>
                  <a:lnTo>
                    <a:pt x="6001" y="4082"/>
                  </a:lnTo>
                  <a:lnTo>
                    <a:pt x="6035" y="4088"/>
                  </a:lnTo>
                  <a:lnTo>
                    <a:pt x="6069" y="4092"/>
                  </a:lnTo>
                  <a:lnTo>
                    <a:pt x="6104" y="4095"/>
                  </a:lnTo>
                  <a:lnTo>
                    <a:pt x="6138" y="4097"/>
                  </a:lnTo>
                  <a:lnTo>
                    <a:pt x="6173" y="4098"/>
                  </a:lnTo>
                  <a:close/>
                  <a:moveTo>
                    <a:pt x="5662" y="8400"/>
                  </a:moveTo>
                  <a:lnTo>
                    <a:pt x="5662" y="7596"/>
                  </a:lnTo>
                  <a:lnTo>
                    <a:pt x="4598" y="7596"/>
                  </a:lnTo>
                  <a:lnTo>
                    <a:pt x="4598" y="8400"/>
                  </a:lnTo>
                  <a:lnTo>
                    <a:pt x="5130" y="8400"/>
                  </a:lnTo>
                  <a:lnTo>
                    <a:pt x="5163" y="8402"/>
                  </a:lnTo>
                  <a:lnTo>
                    <a:pt x="5195" y="8409"/>
                  </a:lnTo>
                  <a:lnTo>
                    <a:pt x="5226" y="8419"/>
                  </a:lnTo>
                  <a:lnTo>
                    <a:pt x="5255" y="8433"/>
                  </a:lnTo>
                  <a:lnTo>
                    <a:pt x="5260" y="8437"/>
                  </a:lnTo>
                  <a:lnTo>
                    <a:pt x="5266" y="8433"/>
                  </a:lnTo>
                  <a:lnTo>
                    <a:pt x="5295" y="8419"/>
                  </a:lnTo>
                  <a:lnTo>
                    <a:pt x="5326" y="8409"/>
                  </a:lnTo>
                  <a:lnTo>
                    <a:pt x="5358" y="8402"/>
                  </a:lnTo>
                  <a:lnTo>
                    <a:pt x="5391" y="8400"/>
                  </a:lnTo>
                  <a:lnTo>
                    <a:pt x="5662" y="8400"/>
                  </a:lnTo>
                  <a:close/>
                  <a:moveTo>
                    <a:pt x="2600" y="6426"/>
                  </a:moveTo>
                  <a:lnTo>
                    <a:pt x="2597" y="6393"/>
                  </a:lnTo>
                  <a:lnTo>
                    <a:pt x="2595" y="6107"/>
                  </a:lnTo>
                  <a:lnTo>
                    <a:pt x="2493" y="6071"/>
                  </a:lnTo>
                  <a:lnTo>
                    <a:pt x="2350" y="6051"/>
                  </a:lnTo>
                  <a:lnTo>
                    <a:pt x="2257" y="6061"/>
                  </a:lnTo>
                  <a:lnTo>
                    <a:pt x="2207" y="6083"/>
                  </a:lnTo>
                  <a:lnTo>
                    <a:pt x="2181" y="6108"/>
                  </a:lnTo>
                  <a:lnTo>
                    <a:pt x="2164" y="6145"/>
                  </a:lnTo>
                  <a:lnTo>
                    <a:pt x="2157" y="6205"/>
                  </a:lnTo>
                  <a:lnTo>
                    <a:pt x="2170" y="6292"/>
                  </a:lnTo>
                  <a:lnTo>
                    <a:pt x="2213" y="6398"/>
                  </a:lnTo>
                  <a:lnTo>
                    <a:pt x="2290" y="6515"/>
                  </a:lnTo>
                  <a:lnTo>
                    <a:pt x="2404" y="6635"/>
                  </a:lnTo>
                  <a:lnTo>
                    <a:pt x="2559" y="6752"/>
                  </a:lnTo>
                  <a:lnTo>
                    <a:pt x="2652" y="6802"/>
                  </a:lnTo>
                  <a:lnTo>
                    <a:pt x="2600" y="6426"/>
                  </a:lnTo>
                  <a:close/>
                  <a:moveTo>
                    <a:pt x="6641" y="3021"/>
                  </a:moveTo>
                  <a:lnTo>
                    <a:pt x="6641" y="3029"/>
                  </a:lnTo>
                  <a:lnTo>
                    <a:pt x="6642" y="3037"/>
                  </a:lnTo>
                  <a:lnTo>
                    <a:pt x="6642" y="3045"/>
                  </a:lnTo>
                  <a:lnTo>
                    <a:pt x="6642" y="3053"/>
                  </a:lnTo>
                  <a:lnTo>
                    <a:pt x="6641" y="3060"/>
                  </a:lnTo>
                  <a:lnTo>
                    <a:pt x="6641" y="3068"/>
                  </a:lnTo>
                  <a:lnTo>
                    <a:pt x="6640" y="3076"/>
                  </a:lnTo>
                  <a:lnTo>
                    <a:pt x="6639" y="3083"/>
                  </a:lnTo>
                  <a:lnTo>
                    <a:pt x="6637" y="3091"/>
                  </a:lnTo>
                  <a:lnTo>
                    <a:pt x="6635" y="3098"/>
                  </a:lnTo>
                  <a:lnTo>
                    <a:pt x="6633" y="3106"/>
                  </a:lnTo>
                  <a:lnTo>
                    <a:pt x="6631" y="3113"/>
                  </a:lnTo>
                  <a:lnTo>
                    <a:pt x="6628" y="3121"/>
                  </a:lnTo>
                  <a:lnTo>
                    <a:pt x="6625" y="3128"/>
                  </a:lnTo>
                  <a:lnTo>
                    <a:pt x="6622" y="3135"/>
                  </a:lnTo>
                  <a:lnTo>
                    <a:pt x="6619" y="3142"/>
                  </a:lnTo>
                  <a:lnTo>
                    <a:pt x="6615" y="3149"/>
                  </a:lnTo>
                  <a:lnTo>
                    <a:pt x="6611" y="3156"/>
                  </a:lnTo>
                  <a:lnTo>
                    <a:pt x="6606" y="3162"/>
                  </a:lnTo>
                  <a:lnTo>
                    <a:pt x="6602" y="3169"/>
                  </a:lnTo>
                  <a:lnTo>
                    <a:pt x="6597" y="3175"/>
                  </a:lnTo>
                  <a:lnTo>
                    <a:pt x="6592" y="3181"/>
                  </a:lnTo>
                  <a:lnTo>
                    <a:pt x="6587" y="3187"/>
                  </a:lnTo>
                  <a:lnTo>
                    <a:pt x="6581" y="3192"/>
                  </a:lnTo>
                  <a:lnTo>
                    <a:pt x="6576" y="3198"/>
                  </a:lnTo>
                  <a:lnTo>
                    <a:pt x="6570" y="3203"/>
                  </a:lnTo>
                  <a:lnTo>
                    <a:pt x="6564" y="3208"/>
                  </a:lnTo>
                  <a:lnTo>
                    <a:pt x="6558" y="3212"/>
                  </a:lnTo>
                  <a:lnTo>
                    <a:pt x="6551" y="3217"/>
                  </a:lnTo>
                  <a:lnTo>
                    <a:pt x="6545" y="3221"/>
                  </a:lnTo>
                  <a:lnTo>
                    <a:pt x="6538" y="3225"/>
                  </a:lnTo>
                  <a:lnTo>
                    <a:pt x="6531" y="3229"/>
                  </a:lnTo>
                  <a:lnTo>
                    <a:pt x="6524" y="3233"/>
                  </a:lnTo>
                  <a:lnTo>
                    <a:pt x="6517" y="3236"/>
                  </a:lnTo>
                  <a:lnTo>
                    <a:pt x="6510" y="3239"/>
                  </a:lnTo>
                  <a:lnTo>
                    <a:pt x="6503" y="3242"/>
                  </a:lnTo>
                  <a:lnTo>
                    <a:pt x="6496" y="3244"/>
                  </a:lnTo>
                  <a:lnTo>
                    <a:pt x="6488" y="3246"/>
                  </a:lnTo>
                  <a:lnTo>
                    <a:pt x="6481" y="3248"/>
                  </a:lnTo>
                  <a:lnTo>
                    <a:pt x="6473" y="3250"/>
                  </a:lnTo>
                  <a:lnTo>
                    <a:pt x="6465" y="3251"/>
                  </a:lnTo>
                  <a:lnTo>
                    <a:pt x="6458" y="3252"/>
                  </a:lnTo>
                  <a:lnTo>
                    <a:pt x="6450" y="3252"/>
                  </a:lnTo>
                  <a:lnTo>
                    <a:pt x="6442" y="3253"/>
                  </a:lnTo>
                  <a:lnTo>
                    <a:pt x="6434" y="3253"/>
                  </a:lnTo>
                  <a:lnTo>
                    <a:pt x="6426" y="3253"/>
                  </a:lnTo>
                  <a:lnTo>
                    <a:pt x="6418" y="3252"/>
                  </a:lnTo>
                  <a:lnTo>
                    <a:pt x="6410" y="3252"/>
                  </a:lnTo>
                  <a:lnTo>
                    <a:pt x="6403" y="3251"/>
                  </a:lnTo>
                  <a:lnTo>
                    <a:pt x="6395" y="3250"/>
                  </a:lnTo>
                  <a:lnTo>
                    <a:pt x="6387" y="3248"/>
                  </a:lnTo>
                  <a:lnTo>
                    <a:pt x="6380" y="3246"/>
                  </a:lnTo>
                  <a:lnTo>
                    <a:pt x="6372" y="3244"/>
                  </a:lnTo>
                  <a:lnTo>
                    <a:pt x="6365" y="3242"/>
                  </a:lnTo>
                  <a:lnTo>
                    <a:pt x="6358" y="3239"/>
                  </a:lnTo>
                  <a:lnTo>
                    <a:pt x="6351" y="3236"/>
                  </a:lnTo>
                  <a:lnTo>
                    <a:pt x="6344" y="3233"/>
                  </a:lnTo>
                  <a:lnTo>
                    <a:pt x="6337" y="3229"/>
                  </a:lnTo>
                  <a:lnTo>
                    <a:pt x="6330" y="3225"/>
                  </a:lnTo>
                  <a:lnTo>
                    <a:pt x="6323" y="3221"/>
                  </a:lnTo>
                  <a:lnTo>
                    <a:pt x="6317" y="3217"/>
                  </a:lnTo>
                  <a:lnTo>
                    <a:pt x="6310" y="3212"/>
                  </a:lnTo>
                  <a:lnTo>
                    <a:pt x="6304" y="3208"/>
                  </a:lnTo>
                  <a:lnTo>
                    <a:pt x="6298" y="3203"/>
                  </a:lnTo>
                  <a:lnTo>
                    <a:pt x="6292" y="3198"/>
                  </a:lnTo>
                  <a:lnTo>
                    <a:pt x="6287" y="3192"/>
                  </a:lnTo>
                  <a:lnTo>
                    <a:pt x="6281" y="3187"/>
                  </a:lnTo>
                  <a:lnTo>
                    <a:pt x="6276" y="3181"/>
                  </a:lnTo>
                  <a:lnTo>
                    <a:pt x="6271" y="3175"/>
                  </a:lnTo>
                  <a:lnTo>
                    <a:pt x="6266" y="3169"/>
                  </a:lnTo>
                  <a:lnTo>
                    <a:pt x="6262" y="3162"/>
                  </a:lnTo>
                  <a:lnTo>
                    <a:pt x="6257" y="3156"/>
                  </a:lnTo>
                  <a:lnTo>
                    <a:pt x="6253" y="3149"/>
                  </a:lnTo>
                  <a:lnTo>
                    <a:pt x="6249" y="3142"/>
                  </a:lnTo>
                  <a:lnTo>
                    <a:pt x="6246" y="3135"/>
                  </a:lnTo>
                  <a:lnTo>
                    <a:pt x="6243" y="3128"/>
                  </a:lnTo>
                  <a:lnTo>
                    <a:pt x="6240" y="3121"/>
                  </a:lnTo>
                  <a:lnTo>
                    <a:pt x="6237" y="3113"/>
                  </a:lnTo>
                  <a:lnTo>
                    <a:pt x="6234" y="3106"/>
                  </a:lnTo>
                  <a:lnTo>
                    <a:pt x="6232" y="3098"/>
                  </a:lnTo>
                  <a:lnTo>
                    <a:pt x="6230" y="3091"/>
                  </a:lnTo>
                  <a:lnTo>
                    <a:pt x="6229" y="3083"/>
                  </a:lnTo>
                  <a:lnTo>
                    <a:pt x="6227" y="3076"/>
                  </a:lnTo>
                  <a:lnTo>
                    <a:pt x="6226" y="3068"/>
                  </a:lnTo>
                  <a:lnTo>
                    <a:pt x="6226" y="3060"/>
                  </a:lnTo>
                  <a:lnTo>
                    <a:pt x="6225" y="3053"/>
                  </a:lnTo>
                  <a:lnTo>
                    <a:pt x="6225" y="3045"/>
                  </a:lnTo>
                  <a:lnTo>
                    <a:pt x="6225" y="3037"/>
                  </a:lnTo>
                  <a:lnTo>
                    <a:pt x="6226" y="3029"/>
                  </a:lnTo>
                  <a:lnTo>
                    <a:pt x="6226" y="3021"/>
                  </a:lnTo>
                  <a:lnTo>
                    <a:pt x="6227" y="3014"/>
                  </a:lnTo>
                  <a:lnTo>
                    <a:pt x="6229" y="3006"/>
                  </a:lnTo>
                  <a:lnTo>
                    <a:pt x="6230" y="2998"/>
                  </a:lnTo>
                  <a:lnTo>
                    <a:pt x="6232" y="2991"/>
                  </a:lnTo>
                  <a:lnTo>
                    <a:pt x="6234" y="2983"/>
                  </a:lnTo>
                  <a:lnTo>
                    <a:pt x="6237" y="2976"/>
                  </a:lnTo>
                  <a:lnTo>
                    <a:pt x="6240" y="2968"/>
                  </a:lnTo>
                  <a:lnTo>
                    <a:pt x="6243" y="2961"/>
                  </a:lnTo>
                  <a:lnTo>
                    <a:pt x="6246" y="2954"/>
                  </a:lnTo>
                  <a:lnTo>
                    <a:pt x="6249" y="2947"/>
                  </a:lnTo>
                  <a:lnTo>
                    <a:pt x="6253" y="2940"/>
                  </a:lnTo>
                  <a:lnTo>
                    <a:pt x="6257" y="2933"/>
                  </a:lnTo>
                  <a:lnTo>
                    <a:pt x="6262" y="2927"/>
                  </a:lnTo>
                  <a:lnTo>
                    <a:pt x="6266" y="2921"/>
                  </a:lnTo>
                  <a:lnTo>
                    <a:pt x="6271" y="2915"/>
                  </a:lnTo>
                  <a:lnTo>
                    <a:pt x="6276" y="2909"/>
                  </a:lnTo>
                  <a:lnTo>
                    <a:pt x="6281" y="2903"/>
                  </a:lnTo>
                  <a:lnTo>
                    <a:pt x="6287" y="2897"/>
                  </a:lnTo>
                  <a:lnTo>
                    <a:pt x="6292" y="2892"/>
                  </a:lnTo>
                  <a:lnTo>
                    <a:pt x="6298" y="2887"/>
                  </a:lnTo>
                  <a:lnTo>
                    <a:pt x="6304" y="2882"/>
                  </a:lnTo>
                  <a:lnTo>
                    <a:pt x="6310" y="2877"/>
                  </a:lnTo>
                  <a:lnTo>
                    <a:pt x="6317" y="2872"/>
                  </a:lnTo>
                  <a:lnTo>
                    <a:pt x="6323" y="2868"/>
                  </a:lnTo>
                  <a:lnTo>
                    <a:pt x="6330" y="2864"/>
                  </a:lnTo>
                  <a:lnTo>
                    <a:pt x="6337" y="2860"/>
                  </a:lnTo>
                  <a:lnTo>
                    <a:pt x="6344" y="2857"/>
                  </a:lnTo>
                  <a:lnTo>
                    <a:pt x="6351" y="2854"/>
                  </a:lnTo>
                  <a:lnTo>
                    <a:pt x="6358" y="2851"/>
                  </a:lnTo>
                  <a:lnTo>
                    <a:pt x="6365" y="2848"/>
                  </a:lnTo>
                  <a:lnTo>
                    <a:pt x="6372" y="2845"/>
                  </a:lnTo>
                  <a:lnTo>
                    <a:pt x="6380" y="2843"/>
                  </a:lnTo>
                  <a:lnTo>
                    <a:pt x="6387" y="2841"/>
                  </a:lnTo>
                  <a:lnTo>
                    <a:pt x="6395" y="2840"/>
                  </a:lnTo>
                  <a:lnTo>
                    <a:pt x="6403" y="2838"/>
                  </a:lnTo>
                  <a:lnTo>
                    <a:pt x="6410" y="2837"/>
                  </a:lnTo>
                  <a:lnTo>
                    <a:pt x="6418" y="2837"/>
                  </a:lnTo>
                  <a:lnTo>
                    <a:pt x="6426" y="2836"/>
                  </a:lnTo>
                  <a:lnTo>
                    <a:pt x="6434" y="2836"/>
                  </a:lnTo>
                  <a:lnTo>
                    <a:pt x="6442" y="2836"/>
                  </a:lnTo>
                  <a:lnTo>
                    <a:pt x="6450" y="2837"/>
                  </a:lnTo>
                  <a:lnTo>
                    <a:pt x="6458" y="2837"/>
                  </a:lnTo>
                  <a:lnTo>
                    <a:pt x="6465" y="2838"/>
                  </a:lnTo>
                  <a:lnTo>
                    <a:pt x="6473" y="2840"/>
                  </a:lnTo>
                  <a:lnTo>
                    <a:pt x="6481" y="2841"/>
                  </a:lnTo>
                  <a:lnTo>
                    <a:pt x="6488" y="2843"/>
                  </a:lnTo>
                  <a:lnTo>
                    <a:pt x="6496" y="2845"/>
                  </a:lnTo>
                  <a:lnTo>
                    <a:pt x="6503" y="2848"/>
                  </a:lnTo>
                  <a:lnTo>
                    <a:pt x="6510" y="2851"/>
                  </a:lnTo>
                  <a:lnTo>
                    <a:pt x="6517" y="2854"/>
                  </a:lnTo>
                  <a:lnTo>
                    <a:pt x="6524" y="2857"/>
                  </a:lnTo>
                  <a:lnTo>
                    <a:pt x="6531" y="2860"/>
                  </a:lnTo>
                  <a:lnTo>
                    <a:pt x="6538" y="2864"/>
                  </a:lnTo>
                  <a:lnTo>
                    <a:pt x="6545" y="2868"/>
                  </a:lnTo>
                  <a:lnTo>
                    <a:pt x="6551" y="2872"/>
                  </a:lnTo>
                  <a:lnTo>
                    <a:pt x="6558" y="2877"/>
                  </a:lnTo>
                  <a:lnTo>
                    <a:pt x="6564" y="2882"/>
                  </a:lnTo>
                  <a:lnTo>
                    <a:pt x="6570" y="2887"/>
                  </a:lnTo>
                  <a:lnTo>
                    <a:pt x="6576" y="2892"/>
                  </a:lnTo>
                  <a:lnTo>
                    <a:pt x="6581" y="2897"/>
                  </a:lnTo>
                  <a:lnTo>
                    <a:pt x="6587" y="2903"/>
                  </a:lnTo>
                  <a:lnTo>
                    <a:pt x="6592" y="2909"/>
                  </a:lnTo>
                  <a:lnTo>
                    <a:pt x="6597" y="2915"/>
                  </a:lnTo>
                  <a:lnTo>
                    <a:pt x="6602" y="2921"/>
                  </a:lnTo>
                  <a:lnTo>
                    <a:pt x="6606" y="2927"/>
                  </a:lnTo>
                  <a:lnTo>
                    <a:pt x="6611" y="2933"/>
                  </a:lnTo>
                  <a:lnTo>
                    <a:pt x="6615" y="2940"/>
                  </a:lnTo>
                  <a:lnTo>
                    <a:pt x="6619" y="2947"/>
                  </a:lnTo>
                  <a:lnTo>
                    <a:pt x="6622" y="2954"/>
                  </a:lnTo>
                  <a:lnTo>
                    <a:pt x="6625" y="2961"/>
                  </a:lnTo>
                  <a:lnTo>
                    <a:pt x="6628" y="2968"/>
                  </a:lnTo>
                  <a:lnTo>
                    <a:pt x="6631" y="2976"/>
                  </a:lnTo>
                  <a:lnTo>
                    <a:pt x="6633" y="2983"/>
                  </a:lnTo>
                  <a:lnTo>
                    <a:pt x="6635" y="2991"/>
                  </a:lnTo>
                  <a:lnTo>
                    <a:pt x="6637" y="2998"/>
                  </a:lnTo>
                  <a:lnTo>
                    <a:pt x="6639" y="3006"/>
                  </a:lnTo>
                  <a:lnTo>
                    <a:pt x="6640" y="3014"/>
                  </a:lnTo>
                  <a:lnTo>
                    <a:pt x="6641" y="30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1AA9622C-D250-4136-88C8-4AFE78B42F9B}"/>
              </a:ext>
            </a:extLst>
          </p:cNvPr>
          <p:cNvGrpSpPr/>
          <p:nvPr/>
        </p:nvGrpSpPr>
        <p:grpSpPr>
          <a:xfrm>
            <a:off x="9756372" y="2659634"/>
            <a:ext cx="633600" cy="633600"/>
            <a:chOff x="9756372" y="2659634"/>
            <a:chExt cx="633600" cy="633600"/>
          </a:xfrm>
          <a:solidFill>
            <a:schemeClr val="bg1"/>
          </a:solidFill>
        </p:grpSpPr>
        <p:sp>
          <p:nvSpPr>
            <p:cNvPr id="256" name="Google Shape;2923;p25">
              <a:extLst>
                <a:ext uri="{FF2B5EF4-FFF2-40B4-BE49-F238E27FC236}">
                  <a16:creationId xmlns:a16="http://schemas.microsoft.com/office/drawing/2014/main" id="{652EE694-7704-45EA-85F2-42FFFFCB61CB}"/>
                </a:ext>
              </a:extLst>
            </p:cNvPr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08" y="1098"/>
                  </a:moveTo>
                  <a:lnTo>
                    <a:pt x="5000" y="1050"/>
                  </a:lnTo>
                  <a:lnTo>
                    <a:pt x="5392" y="1098"/>
                  </a:lnTo>
                  <a:lnTo>
                    <a:pt x="5751" y="1236"/>
                  </a:lnTo>
                  <a:lnTo>
                    <a:pt x="6078" y="1452"/>
                  </a:lnTo>
                  <a:lnTo>
                    <a:pt x="6374" y="1736"/>
                  </a:lnTo>
                  <a:lnTo>
                    <a:pt x="6639" y="2077"/>
                  </a:lnTo>
                  <a:lnTo>
                    <a:pt x="6873" y="2465"/>
                  </a:lnTo>
                  <a:lnTo>
                    <a:pt x="7077" y="2889"/>
                  </a:lnTo>
                  <a:lnTo>
                    <a:pt x="7252" y="3337"/>
                  </a:lnTo>
                  <a:lnTo>
                    <a:pt x="7399" y="3800"/>
                  </a:lnTo>
                  <a:lnTo>
                    <a:pt x="7518" y="4266"/>
                  </a:lnTo>
                  <a:lnTo>
                    <a:pt x="7609" y="4726"/>
                  </a:lnTo>
                  <a:lnTo>
                    <a:pt x="7673" y="5167"/>
                  </a:lnTo>
                  <a:lnTo>
                    <a:pt x="7711" y="5580"/>
                  </a:lnTo>
                  <a:lnTo>
                    <a:pt x="7724" y="5953"/>
                  </a:lnTo>
                  <a:lnTo>
                    <a:pt x="7722" y="6066"/>
                  </a:lnTo>
                  <a:lnTo>
                    <a:pt x="7716" y="6178"/>
                  </a:lnTo>
                  <a:lnTo>
                    <a:pt x="7707" y="6289"/>
                  </a:lnTo>
                  <a:lnTo>
                    <a:pt x="7693" y="6400"/>
                  </a:lnTo>
                  <a:lnTo>
                    <a:pt x="7676" y="6511"/>
                  </a:lnTo>
                  <a:lnTo>
                    <a:pt x="7656" y="6620"/>
                  </a:lnTo>
                  <a:lnTo>
                    <a:pt x="7631" y="6729"/>
                  </a:lnTo>
                  <a:lnTo>
                    <a:pt x="7603" y="6836"/>
                  </a:lnTo>
                  <a:lnTo>
                    <a:pt x="7571" y="6942"/>
                  </a:lnTo>
                  <a:lnTo>
                    <a:pt x="7536" y="7047"/>
                  </a:lnTo>
                  <a:lnTo>
                    <a:pt x="7497" y="7151"/>
                  </a:lnTo>
                  <a:lnTo>
                    <a:pt x="7454" y="7253"/>
                  </a:lnTo>
                  <a:lnTo>
                    <a:pt x="7408" y="7353"/>
                  </a:lnTo>
                  <a:lnTo>
                    <a:pt x="7359" y="7452"/>
                  </a:lnTo>
                  <a:lnTo>
                    <a:pt x="7306" y="7548"/>
                  </a:lnTo>
                  <a:lnTo>
                    <a:pt x="7250" y="7642"/>
                  </a:lnTo>
                  <a:lnTo>
                    <a:pt x="7191" y="7734"/>
                  </a:lnTo>
                  <a:lnTo>
                    <a:pt x="7129" y="7822"/>
                  </a:lnTo>
                  <a:lnTo>
                    <a:pt x="7064" y="7909"/>
                  </a:lnTo>
                  <a:lnTo>
                    <a:pt x="6997" y="7992"/>
                  </a:lnTo>
                  <a:lnTo>
                    <a:pt x="6926" y="8072"/>
                  </a:lnTo>
                  <a:lnTo>
                    <a:pt x="6853" y="8150"/>
                  </a:lnTo>
                  <a:lnTo>
                    <a:pt x="6777" y="8225"/>
                  </a:lnTo>
                  <a:lnTo>
                    <a:pt x="6699" y="8296"/>
                  </a:lnTo>
                  <a:lnTo>
                    <a:pt x="6618" y="8364"/>
                  </a:lnTo>
                  <a:lnTo>
                    <a:pt x="6535" y="8429"/>
                  </a:lnTo>
                  <a:lnTo>
                    <a:pt x="6450" y="8491"/>
                  </a:lnTo>
                  <a:lnTo>
                    <a:pt x="6362" y="8549"/>
                  </a:lnTo>
                  <a:lnTo>
                    <a:pt x="6272" y="8603"/>
                  </a:lnTo>
                  <a:lnTo>
                    <a:pt x="6181" y="8654"/>
                  </a:lnTo>
                  <a:lnTo>
                    <a:pt x="6089" y="8701"/>
                  </a:lnTo>
                  <a:lnTo>
                    <a:pt x="5995" y="8744"/>
                  </a:lnTo>
                  <a:lnTo>
                    <a:pt x="5899" y="8782"/>
                  </a:lnTo>
                  <a:lnTo>
                    <a:pt x="5803" y="8817"/>
                  </a:lnTo>
                  <a:lnTo>
                    <a:pt x="5705" y="8848"/>
                  </a:lnTo>
                  <a:lnTo>
                    <a:pt x="5606" y="8875"/>
                  </a:lnTo>
                  <a:lnTo>
                    <a:pt x="5507" y="8898"/>
                  </a:lnTo>
                  <a:lnTo>
                    <a:pt x="5407" y="8917"/>
                  </a:lnTo>
                  <a:lnTo>
                    <a:pt x="5306" y="8931"/>
                  </a:lnTo>
                  <a:lnTo>
                    <a:pt x="5204" y="8942"/>
                  </a:lnTo>
                  <a:lnTo>
                    <a:pt x="5102" y="8948"/>
                  </a:lnTo>
                  <a:lnTo>
                    <a:pt x="5000" y="8950"/>
                  </a:lnTo>
                  <a:lnTo>
                    <a:pt x="4898" y="8948"/>
                  </a:lnTo>
                  <a:lnTo>
                    <a:pt x="4796" y="8942"/>
                  </a:lnTo>
                  <a:lnTo>
                    <a:pt x="4694" y="8931"/>
                  </a:lnTo>
                  <a:lnTo>
                    <a:pt x="4593" y="8917"/>
                  </a:lnTo>
                  <a:lnTo>
                    <a:pt x="4493" y="8898"/>
                  </a:lnTo>
                  <a:lnTo>
                    <a:pt x="4394" y="8875"/>
                  </a:lnTo>
                  <a:lnTo>
                    <a:pt x="4295" y="8848"/>
                  </a:lnTo>
                  <a:lnTo>
                    <a:pt x="4197" y="8817"/>
                  </a:lnTo>
                  <a:lnTo>
                    <a:pt x="4101" y="8782"/>
                  </a:lnTo>
                  <a:lnTo>
                    <a:pt x="4005" y="8744"/>
                  </a:lnTo>
                  <a:lnTo>
                    <a:pt x="3911" y="8701"/>
                  </a:lnTo>
                  <a:lnTo>
                    <a:pt x="3819" y="8654"/>
                  </a:lnTo>
                  <a:lnTo>
                    <a:pt x="3728" y="8603"/>
                  </a:lnTo>
                  <a:lnTo>
                    <a:pt x="3638" y="8549"/>
                  </a:lnTo>
                  <a:lnTo>
                    <a:pt x="3550" y="8491"/>
                  </a:lnTo>
                  <a:lnTo>
                    <a:pt x="3465" y="8429"/>
                  </a:lnTo>
                  <a:lnTo>
                    <a:pt x="3382" y="8364"/>
                  </a:lnTo>
                  <a:lnTo>
                    <a:pt x="3301" y="8296"/>
                  </a:lnTo>
                  <a:lnTo>
                    <a:pt x="3223" y="8225"/>
                  </a:lnTo>
                  <a:lnTo>
                    <a:pt x="3147" y="8150"/>
                  </a:lnTo>
                  <a:lnTo>
                    <a:pt x="3074" y="8072"/>
                  </a:lnTo>
                  <a:lnTo>
                    <a:pt x="3003" y="7992"/>
                  </a:lnTo>
                  <a:lnTo>
                    <a:pt x="2936" y="7909"/>
                  </a:lnTo>
                  <a:lnTo>
                    <a:pt x="2871" y="7822"/>
                  </a:lnTo>
                  <a:lnTo>
                    <a:pt x="2809" y="7734"/>
                  </a:lnTo>
                  <a:lnTo>
                    <a:pt x="2750" y="7642"/>
                  </a:lnTo>
                  <a:lnTo>
                    <a:pt x="2694" y="7548"/>
                  </a:lnTo>
                  <a:lnTo>
                    <a:pt x="2641" y="7452"/>
                  </a:lnTo>
                  <a:lnTo>
                    <a:pt x="2592" y="7353"/>
                  </a:lnTo>
                  <a:lnTo>
                    <a:pt x="2546" y="7253"/>
                  </a:lnTo>
                  <a:lnTo>
                    <a:pt x="2503" y="7151"/>
                  </a:lnTo>
                  <a:lnTo>
                    <a:pt x="2464" y="7047"/>
                  </a:lnTo>
                  <a:lnTo>
                    <a:pt x="2429" y="6942"/>
                  </a:lnTo>
                  <a:lnTo>
                    <a:pt x="2397" y="6836"/>
                  </a:lnTo>
                  <a:lnTo>
                    <a:pt x="2369" y="6729"/>
                  </a:lnTo>
                  <a:lnTo>
                    <a:pt x="2344" y="6620"/>
                  </a:lnTo>
                  <a:lnTo>
                    <a:pt x="2324" y="6511"/>
                  </a:lnTo>
                  <a:lnTo>
                    <a:pt x="2307" y="6400"/>
                  </a:lnTo>
                  <a:lnTo>
                    <a:pt x="2293" y="6289"/>
                  </a:lnTo>
                  <a:lnTo>
                    <a:pt x="2284" y="6178"/>
                  </a:lnTo>
                  <a:lnTo>
                    <a:pt x="2278" y="6066"/>
                  </a:lnTo>
                  <a:lnTo>
                    <a:pt x="2276" y="5953"/>
                  </a:lnTo>
                  <a:lnTo>
                    <a:pt x="2289" y="5580"/>
                  </a:lnTo>
                  <a:lnTo>
                    <a:pt x="2327" y="5167"/>
                  </a:lnTo>
                  <a:lnTo>
                    <a:pt x="2391" y="4726"/>
                  </a:lnTo>
                  <a:lnTo>
                    <a:pt x="2482" y="4266"/>
                  </a:lnTo>
                  <a:lnTo>
                    <a:pt x="2601" y="3800"/>
                  </a:lnTo>
                  <a:lnTo>
                    <a:pt x="2748" y="3337"/>
                  </a:lnTo>
                  <a:lnTo>
                    <a:pt x="2923" y="2889"/>
                  </a:lnTo>
                  <a:lnTo>
                    <a:pt x="3127" y="2465"/>
                  </a:lnTo>
                  <a:lnTo>
                    <a:pt x="3361" y="2077"/>
                  </a:lnTo>
                  <a:lnTo>
                    <a:pt x="3626" y="1736"/>
                  </a:lnTo>
                  <a:lnTo>
                    <a:pt x="3922" y="1452"/>
                  </a:lnTo>
                  <a:lnTo>
                    <a:pt x="4249" y="1236"/>
                  </a:lnTo>
                  <a:lnTo>
                    <a:pt x="4608" y="1098"/>
                  </a:lnTo>
                  <a:close/>
                  <a:moveTo>
                    <a:pt x="3488" y="5691"/>
                  </a:moveTo>
                  <a:lnTo>
                    <a:pt x="3492" y="5740"/>
                  </a:lnTo>
                  <a:lnTo>
                    <a:pt x="3492" y="5745"/>
                  </a:lnTo>
                  <a:lnTo>
                    <a:pt x="3497" y="5794"/>
                  </a:lnTo>
                  <a:lnTo>
                    <a:pt x="3497" y="5799"/>
                  </a:lnTo>
                  <a:lnTo>
                    <a:pt x="3504" y="5848"/>
                  </a:lnTo>
                  <a:lnTo>
                    <a:pt x="3504" y="5852"/>
                  </a:lnTo>
                  <a:lnTo>
                    <a:pt x="3512" y="5901"/>
                  </a:lnTo>
                  <a:lnTo>
                    <a:pt x="3513" y="5905"/>
                  </a:lnTo>
                  <a:lnTo>
                    <a:pt x="3522" y="5954"/>
                  </a:lnTo>
                  <a:lnTo>
                    <a:pt x="3523" y="5958"/>
                  </a:lnTo>
                  <a:lnTo>
                    <a:pt x="3534" y="6006"/>
                  </a:lnTo>
                  <a:lnTo>
                    <a:pt x="3535" y="6011"/>
                  </a:lnTo>
                  <a:lnTo>
                    <a:pt x="3547" y="6058"/>
                  </a:lnTo>
                  <a:lnTo>
                    <a:pt x="3548" y="6063"/>
                  </a:lnTo>
                  <a:lnTo>
                    <a:pt x="3561" y="6110"/>
                  </a:lnTo>
                  <a:lnTo>
                    <a:pt x="3563" y="6114"/>
                  </a:lnTo>
                  <a:lnTo>
                    <a:pt x="3578" y="6161"/>
                  </a:lnTo>
                  <a:lnTo>
                    <a:pt x="3579" y="6165"/>
                  </a:lnTo>
                  <a:lnTo>
                    <a:pt x="3595" y="6212"/>
                  </a:lnTo>
                  <a:lnTo>
                    <a:pt x="3597" y="6216"/>
                  </a:lnTo>
                  <a:lnTo>
                    <a:pt x="3615" y="6262"/>
                  </a:lnTo>
                  <a:lnTo>
                    <a:pt x="3616" y="6266"/>
                  </a:lnTo>
                  <a:lnTo>
                    <a:pt x="3635" y="6312"/>
                  </a:lnTo>
                  <a:lnTo>
                    <a:pt x="3637" y="6316"/>
                  </a:lnTo>
                  <a:lnTo>
                    <a:pt x="3658" y="6361"/>
                  </a:lnTo>
                  <a:lnTo>
                    <a:pt x="3660" y="6365"/>
                  </a:lnTo>
                  <a:lnTo>
                    <a:pt x="3681" y="6409"/>
                  </a:lnTo>
                  <a:lnTo>
                    <a:pt x="3684" y="6414"/>
                  </a:lnTo>
                  <a:lnTo>
                    <a:pt x="3707" y="6457"/>
                  </a:lnTo>
                  <a:lnTo>
                    <a:pt x="3709" y="6461"/>
                  </a:lnTo>
                  <a:lnTo>
                    <a:pt x="3734" y="6504"/>
                  </a:lnTo>
                  <a:lnTo>
                    <a:pt x="3736" y="6508"/>
                  </a:lnTo>
                  <a:lnTo>
                    <a:pt x="3762" y="6550"/>
                  </a:lnTo>
                  <a:lnTo>
                    <a:pt x="3764" y="6554"/>
                  </a:lnTo>
                  <a:lnTo>
                    <a:pt x="3792" y="6595"/>
                  </a:lnTo>
                  <a:lnTo>
                    <a:pt x="3794" y="6599"/>
                  </a:lnTo>
                  <a:lnTo>
                    <a:pt x="3822" y="6639"/>
                  </a:lnTo>
                  <a:lnTo>
                    <a:pt x="3825" y="6643"/>
                  </a:lnTo>
                  <a:lnTo>
                    <a:pt x="3854" y="6682"/>
                  </a:lnTo>
                  <a:lnTo>
                    <a:pt x="3857" y="6686"/>
                  </a:lnTo>
                  <a:lnTo>
                    <a:pt x="3888" y="6724"/>
                  </a:lnTo>
                  <a:lnTo>
                    <a:pt x="3891" y="6728"/>
                  </a:lnTo>
                  <a:lnTo>
                    <a:pt x="3922" y="6765"/>
                  </a:lnTo>
                  <a:lnTo>
                    <a:pt x="3925" y="6769"/>
                  </a:lnTo>
                  <a:lnTo>
                    <a:pt x="3958" y="6805"/>
                  </a:lnTo>
                  <a:lnTo>
                    <a:pt x="3961" y="6809"/>
                  </a:lnTo>
                  <a:lnTo>
                    <a:pt x="3995" y="6844"/>
                  </a:lnTo>
                  <a:lnTo>
                    <a:pt x="3998" y="6847"/>
                  </a:lnTo>
                  <a:lnTo>
                    <a:pt x="4033" y="6882"/>
                  </a:lnTo>
                  <a:lnTo>
                    <a:pt x="4037" y="6885"/>
                  </a:lnTo>
                  <a:lnTo>
                    <a:pt x="4073" y="6919"/>
                  </a:lnTo>
                  <a:lnTo>
                    <a:pt x="4076" y="6922"/>
                  </a:lnTo>
                  <a:lnTo>
                    <a:pt x="4113" y="6954"/>
                  </a:lnTo>
                  <a:lnTo>
                    <a:pt x="4116" y="6957"/>
                  </a:lnTo>
                  <a:lnTo>
                    <a:pt x="4155" y="6989"/>
                  </a:lnTo>
                  <a:lnTo>
                    <a:pt x="4158" y="6991"/>
                  </a:lnTo>
                  <a:lnTo>
                    <a:pt x="4197" y="7022"/>
                  </a:lnTo>
                  <a:lnTo>
                    <a:pt x="4201" y="7025"/>
                  </a:lnTo>
                  <a:lnTo>
                    <a:pt x="4241" y="7054"/>
                  </a:lnTo>
                  <a:lnTo>
                    <a:pt x="4245" y="7056"/>
                  </a:lnTo>
                  <a:lnTo>
                    <a:pt x="4285" y="7084"/>
                  </a:lnTo>
                  <a:lnTo>
                    <a:pt x="4289" y="7087"/>
                  </a:lnTo>
                  <a:lnTo>
                    <a:pt x="4331" y="7113"/>
                  </a:lnTo>
                  <a:lnTo>
                    <a:pt x="4335" y="7116"/>
                  </a:lnTo>
                  <a:lnTo>
                    <a:pt x="4377" y="7141"/>
                  </a:lnTo>
                  <a:lnTo>
                    <a:pt x="4381" y="7143"/>
                  </a:lnTo>
                  <a:lnTo>
                    <a:pt x="4424" y="7167"/>
                  </a:lnTo>
                  <a:lnTo>
                    <a:pt x="4428" y="7170"/>
                  </a:lnTo>
                  <a:lnTo>
                    <a:pt x="4472" y="7192"/>
                  </a:lnTo>
                  <a:lnTo>
                    <a:pt x="4476" y="7194"/>
                  </a:lnTo>
                  <a:lnTo>
                    <a:pt x="4520" y="7216"/>
                  </a:lnTo>
                  <a:lnTo>
                    <a:pt x="4525" y="7217"/>
                  </a:lnTo>
                  <a:lnTo>
                    <a:pt x="4570" y="7237"/>
                  </a:lnTo>
                  <a:lnTo>
                    <a:pt x="4574" y="7239"/>
                  </a:lnTo>
                  <a:lnTo>
                    <a:pt x="4619" y="7258"/>
                  </a:lnTo>
                  <a:lnTo>
                    <a:pt x="4624" y="7259"/>
                  </a:lnTo>
                  <a:lnTo>
                    <a:pt x="4670" y="7277"/>
                  </a:lnTo>
                  <a:lnTo>
                    <a:pt x="4674" y="7278"/>
                  </a:lnTo>
                  <a:lnTo>
                    <a:pt x="4721" y="7294"/>
                  </a:lnTo>
                  <a:lnTo>
                    <a:pt x="4725" y="7295"/>
                  </a:lnTo>
                  <a:lnTo>
                    <a:pt x="4773" y="7310"/>
                  </a:lnTo>
                  <a:lnTo>
                    <a:pt x="4777" y="7311"/>
                  </a:lnTo>
                  <a:lnTo>
                    <a:pt x="4825" y="7324"/>
                  </a:lnTo>
                  <a:lnTo>
                    <a:pt x="4844" y="7328"/>
                  </a:lnTo>
                  <a:lnTo>
                    <a:pt x="4864" y="7329"/>
                  </a:lnTo>
                  <a:lnTo>
                    <a:pt x="4883" y="7328"/>
                  </a:lnTo>
                  <a:lnTo>
                    <a:pt x="4902" y="7324"/>
                  </a:lnTo>
                  <a:lnTo>
                    <a:pt x="4921" y="7318"/>
                  </a:lnTo>
                  <a:lnTo>
                    <a:pt x="4939" y="7309"/>
                  </a:lnTo>
                  <a:lnTo>
                    <a:pt x="4955" y="7298"/>
                  </a:lnTo>
                  <a:lnTo>
                    <a:pt x="4970" y="7285"/>
                  </a:lnTo>
                  <a:lnTo>
                    <a:pt x="4983" y="7271"/>
                  </a:lnTo>
                  <a:lnTo>
                    <a:pt x="4994" y="7254"/>
                  </a:lnTo>
                  <a:lnTo>
                    <a:pt x="5002" y="7237"/>
                  </a:lnTo>
                  <a:lnTo>
                    <a:pt x="5009" y="7218"/>
                  </a:lnTo>
                  <a:lnTo>
                    <a:pt x="5013" y="7199"/>
                  </a:lnTo>
                  <a:lnTo>
                    <a:pt x="5014" y="7179"/>
                  </a:lnTo>
                  <a:lnTo>
                    <a:pt x="5013" y="7160"/>
                  </a:lnTo>
                  <a:lnTo>
                    <a:pt x="5009" y="7141"/>
                  </a:lnTo>
                  <a:lnTo>
                    <a:pt x="5003" y="7122"/>
                  </a:lnTo>
                  <a:lnTo>
                    <a:pt x="4994" y="7104"/>
                  </a:lnTo>
                  <a:lnTo>
                    <a:pt x="4983" y="7088"/>
                  </a:lnTo>
                  <a:lnTo>
                    <a:pt x="4970" y="7073"/>
                  </a:lnTo>
                  <a:lnTo>
                    <a:pt x="4956" y="7060"/>
                  </a:lnTo>
                  <a:lnTo>
                    <a:pt x="4939" y="7049"/>
                  </a:lnTo>
                  <a:lnTo>
                    <a:pt x="4922" y="7041"/>
                  </a:lnTo>
                  <a:lnTo>
                    <a:pt x="4903" y="7034"/>
                  </a:lnTo>
                  <a:lnTo>
                    <a:pt x="4858" y="7022"/>
                  </a:lnTo>
                  <a:lnTo>
                    <a:pt x="4815" y="7009"/>
                  </a:lnTo>
                  <a:lnTo>
                    <a:pt x="4772" y="6995"/>
                  </a:lnTo>
                  <a:lnTo>
                    <a:pt x="4730" y="6979"/>
                  </a:lnTo>
                  <a:lnTo>
                    <a:pt x="4689" y="6962"/>
                  </a:lnTo>
                  <a:lnTo>
                    <a:pt x="4648" y="6944"/>
                  </a:lnTo>
                  <a:lnTo>
                    <a:pt x="4608" y="6925"/>
                  </a:lnTo>
                  <a:lnTo>
                    <a:pt x="4568" y="6904"/>
                  </a:lnTo>
                  <a:lnTo>
                    <a:pt x="4529" y="6882"/>
                  </a:lnTo>
                  <a:lnTo>
                    <a:pt x="4491" y="6859"/>
                  </a:lnTo>
                  <a:lnTo>
                    <a:pt x="4453" y="6835"/>
                  </a:lnTo>
                  <a:lnTo>
                    <a:pt x="4416" y="6810"/>
                  </a:lnTo>
                  <a:lnTo>
                    <a:pt x="4379" y="6784"/>
                  </a:lnTo>
                  <a:lnTo>
                    <a:pt x="4344" y="6756"/>
                  </a:lnTo>
                  <a:lnTo>
                    <a:pt x="4309" y="6727"/>
                  </a:lnTo>
                  <a:lnTo>
                    <a:pt x="4275" y="6698"/>
                  </a:lnTo>
                  <a:lnTo>
                    <a:pt x="4243" y="6667"/>
                  </a:lnTo>
                  <a:lnTo>
                    <a:pt x="4211" y="6636"/>
                  </a:lnTo>
                  <a:lnTo>
                    <a:pt x="4180" y="6603"/>
                  </a:lnTo>
                  <a:lnTo>
                    <a:pt x="4150" y="6570"/>
                  </a:lnTo>
                  <a:lnTo>
                    <a:pt x="4121" y="6536"/>
                  </a:lnTo>
                  <a:lnTo>
                    <a:pt x="4094" y="6501"/>
                  </a:lnTo>
                  <a:lnTo>
                    <a:pt x="4067" y="6465"/>
                  </a:lnTo>
                  <a:lnTo>
                    <a:pt x="4041" y="6428"/>
                  </a:lnTo>
                  <a:lnTo>
                    <a:pt x="4016" y="6391"/>
                  </a:lnTo>
                  <a:lnTo>
                    <a:pt x="3993" y="6353"/>
                  </a:lnTo>
                  <a:lnTo>
                    <a:pt x="3970" y="6314"/>
                  </a:lnTo>
                  <a:lnTo>
                    <a:pt x="3949" y="6274"/>
                  </a:lnTo>
                  <a:lnTo>
                    <a:pt x="3930" y="6234"/>
                  </a:lnTo>
                  <a:lnTo>
                    <a:pt x="3911" y="6193"/>
                  </a:lnTo>
                  <a:lnTo>
                    <a:pt x="3894" y="6152"/>
                  </a:lnTo>
                  <a:lnTo>
                    <a:pt x="3878" y="6110"/>
                  </a:lnTo>
                  <a:lnTo>
                    <a:pt x="3863" y="6068"/>
                  </a:lnTo>
                  <a:lnTo>
                    <a:pt x="3849" y="6025"/>
                  </a:lnTo>
                  <a:lnTo>
                    <a:pt x="3837" y="5982"/>
                  </a:lnTo>
                  <a:lnTo>
                    <a:pt x="3826" y="5939"/>
                  </a:lnTo>
                  <a:lnTo>
                    <a:pt x="3816" y="5895"/>
                  </a:lnTo>
                  <a:lnTo>
                    <a:pt x="3808" y="5851"/>
                  </a:lnTo>
                  <a:lnTo>
                    <a:pt x="3801" y="5807"/>
                  </a:lnTo>
                  <a:lnTo>
                    <a:pt x="3795" y="5763"/>
                  </a:lnTo>
                  <a:lnTo>
                    <a:pt x="3791" y="5718"/>
                  </a:lnTo>
                  <a:lnTo>
                    <a:pt x="3788" y="5671"/>
                  </a:lnTo>
                  <a:lnTo>
                    <a:pt x="3785" y="5651"/>
                  </a:lnTo>
                  <a:lnTo>
                    <a:pt x="3780" y="5633"/>
                  </a:lnTo>
                  <a:lnTo>
                    <a:pt x="3772" y="5614"/>
                  </a:lnTo>
                  <a:lnTo>
                    <a:pt x="3763" y="5597"/>
                  </a:lnTo>
                  <a:lnTo>
                    <a:pt x="3751" y="5582"/>
                  </a:lnTo>
                  <a:lnTo>
                    <a:pt x="3737" y="5568"/>
                  </a:lnTo>
                  <a:lnTo>
                    <a:pt x="3721" y="5556"/>
                  </a:lnTo>
                  <a:lnTo>
                    <a:pt x="3704" y="5546"/>
                  </a:lnTo>
                  <a:lnTo>
                    <a:pt x="3686" y="5539"/>
                  </a:lnTo>
                  <a:lnTo>
                    <a:pt x="3667" y="5534"/>
                  </a:lnTo>
                  <a:lnTo>
                    <a:pt x="3648" y="5531"/>
                  </a:lnTo>
                  <a:lnTo>
                    <a:pt x="3628" y="5531"/>
                  </a:lnTo>
                  <a:lnTo>
                    <a:pt x="3608" y="5534"/>
                  </a:lnTo>
                  <a:lnTo>
                    <a:pt x="3590" y="5539"/>
                  </a:lnTo>
                  <a:lnTo>
                    <a:pt x="3571" y="5547"/>
                  </a:lnTo>
                  <a:lnTo>
                    <a:pt x="3554" y="5556"/>
                  </a:lnTo>
                  <a:lnTo>
                    <a:pt x="3539" y="5568"/>
                  </a:lnTo>
                  <a:lnTo>
                    <a:pt x="3525" y="5582"/>
                  </a:lnTo>
                  <a:lnTo>
                    <a:pt x="3513" y="5598"/>
                  </a:lnTo>
                  <a:lnTo>
                    <a:pt x="3503" y="5615"/>
                  </a:lnTo>
                  <a:lnTo>
                    <a:pt x="3496" y="5633"/>
                  </a:lnTo>
                  <a:lnTo>
                    <a:pt x="3491" y="5652"/>
                  </a:lnTo>
                  <a:lnTo>
                    <a:pt x="3488" y="5671"/>
                  </a:lnTo>
                  <a:lnTo>
                    <a:pt x="3488" y="56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924;p25">
              <a:extLst>
                <a:ext uri="{FF2B5EF4-FFF2-40B4-BE49-F238E27FC236}">
                  <a16:creationId xmlns:a16="http://schemas.microsoft.com/office/drawing/2014/main" id="{899F24CD-4144-4D9F-8491-4C1CCEC9E293}"/>
                </a:ext>
              </a:extLst>
            </p:cNvPr>
            <p:cNvSpPr/>
            <p:nvPr/>
          </p:nvSpPr>
          <p:spPr>
            <a:xfrm>
              <a:off x="9756372" y="2659634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7" y="850"/>
                  </a:moveTo>
                  <a:lnTo>
                    <a:pt x="4969" y="802"/>
                  </a:lnTo>
                  <a:lnTo>
                    <a:pt x="5000" y="800"/>
                  </a:lnTo>
                  <a:lnTo>
                    <a:pt x="5031" y="802"/>
                  </a:lnTo>
                  <a:lnTo>
                    <a:pt x="5423" y="850"/>
                  </a:lnTo>
                  <a:lnTo>
                    <a:pt x="5452" y="856"/>
                  </a:lnTo>
                  <a:lnTo>
                    <a:pt x="5481" y="865"/>
                  </a:lnTo>
                  <a:lnTo>
                    <a:pt x="5841" y="1002"/>
                  </a:lnTo>
                  <a:lnTo>
                    <a:pt x="5866" y="1014"/>
                  </a:lnTo>
                  <a:lnTo>
                    <a:pt x="5889" y="1027"/>
                  </a:lnTo>
                  <a:lnTo>
                    <a:pt x="6216" y="1244"/>
                  </a:lnTo>
                  <a:lnTo>
                    <a:pt x="6252" y="1272"/>
                  </a:lnTo>
                  <a:lnTo>
                    <a:pt x="6547" y="1556"/>
                  </a:lnTo>
                  <a:lnTo>
                    <a:pt x="6572" y="1583"/>
                  </a:lnTo>
                  <a:lnTo>
                    <a:pt x="6836" y="1924"/>
                  </a:lnTo>
                  <a:lnTo>
                    <a:pt x="6853" y="1948"/>
                  </a:lnTo>
                  <a:lnTo>
                    <a:pt x="7087" y="2336"/>
                  </a:lnTo>
                  <a:lnTo>
                    <a:pt x="7098" y="2357"/>
                  </a:lnTo>
                  <a:lnTo>
                    <a:pt x="7302" y="2780"/>
                  </a:lnTo>
                  <a:lnTo>
                    <a:pt x="7310" y="2798"/>
                  </a:lnTo>
                  <a:lnTo>
                    <a:pt x="7485" y="3246"/>
                  </a:lnTo>
                  <a:lnTo>
                    <a:pt x="7491" y="3262"/>
                  </a:lnTo>
                  <a:lnTo>
                    <a:pt x="7637" y="3725"/>
                  </a:lnTo>
                  <a:lnTo>
                    <a:pt x="7641" y="3738"/>
                  </a:lnTo>
                  <a:lnTo>
                    <a:pt x="7760" y="4205"/>
                  </a:lnTo>
                  <a:lnTo>
                    <a:pt x="7763" y="4218"/>
                  </a:lnTo>
                  <a:lnTo>
                    <a:pt x="7854" y="4677"/>
                  </a:lnTo>
                  <a:lnTo>
                    <a:pt x="7856" y="4689"/>
                  </a:lnTo>
                  <a:lnTo>
                    <a:pt x="7921" y="5131"/>
                  </a:lnTo>
                  <a:lnTo>
                    <a:pt x="7922" y="5144"/>
                  </a:lnTo>
                  <a:lnTo>
                    <a:pt x="7960" y="5557"/>
                  </a:lnTo>
                  <a:lnTo>
                    <a:pt x="7961" y="5571"/>
                  </a:lnTo>
                  <a:lnTo>
                    <a:pt x="7974" y="5945"/>
                  </a:lnTo>
                  <a:lnTo>
                    <a:pt x="7974" y="5957"/>
                  </a:lnTo>
                  <a:lnTo>
                    <a:pt x="7972" y="6070"/>
                  </a:lnTo>
                  <a:lnTo>
                    <a:pt x="7972" y="6078"/>
                  </a:lnTo>
                  <a:lnTo>
                    <a:pt x="7966" y="6191"/>
                  </a:lnTo>
                  <a:lnTo>
                    <a:pt x="7965" y="6199"/>
                  </a:lnTo>
                  <a:lnTo>
                    <a:pt x="7956" y="6311"/>
                  </a:lnTo>
                  <a:lnTo>
                    <a:pt x="7955" y="6319"/>
                  </a:lnTo>
                  <a:lnTo>
                    <a:pt x="7942" y="6430"/>
                  </a:lnTo>
                  <a:lnTo>
                    <a:pt x="7941" y="6439"/>
                  </a:lnTo>
                  <a:lnTo>
                    <a:pt x="7923" y="6549"/>
                  </a:lnTo>
                  <a:lnTo>
                    <a:pt x="7922" y="6557"/>
                  </a:lnTo>
                  <a:lnTo>
                    <a:pt x="7901" y="6667"/>
                  </a:lnTo>
                  <a:lnTo>
                    <a:pt x="7899" y="6675"/>
                  </a:lnTo>
                  <a:lnTo>
                    <a:pt x="7875" y="6784"/>
                  </a:lnTo>
                  <a:lnTo>
                    <a:pt x="7873" y="6792"/>
                  </a:lnTo>
                  <a:lnTo>
                    <a:pt x="7845" y="6900"/>
                  </a:lnTo>
                  <a:lnTo>
                    <a:pt x="7843" y="6908"/>
                  </a:lnTo>
                  <a:lnTo>
                    <a:pt x="7811" y="7014"/>
                  </a:lnTo>
                  <a:lnTo>
                    <a:pt x="7808" y="7022"/>
                  </a:lnTo>
                  <a:lnTo>
                    <a:pt x="7773" y="7127"/>
                  </a:lnTo>
                  <a:lnTo>
                    <a:pt x="7770" y="7135"/>
                  </a:lnTo>
                  <a:lnTo>
                    <a:pt x="7731" y="7239"/>
                  </a:lnTo>
                  <a:lnTo>
                    <a:pt x="7728" y="7247"/>
                  </a:lnTo>
                  <a:lnTo>
                    <a:pt x="7685" y="7349"/>
                  </a:lnTo>
                  <a:lnTo>
                    <a:pt x="7682" y="7357"/>
                  </a:lnTo>
                  <a:lnTo>
                    <a:pt x="7636" y="7458"/>
                  </a:lnTo>
                  <a:lnTo>
                    <a:pt x="7632" y="7465"/>
                  </a:lnTo>
                  <a:lnTo>
                    <a:pt x="7582" y="7564"/>
                  </a:lnTo>
                  <a:lnTo>
                    <a:pt x="7578" y="7572"/>
                  </a:lnTo>
                  <a:lnTo>
                    <a:pt x="7525" y="7669"/>
                  </a:lnTo>
                  <a:lnTo>
                    <a:pt x="7521" y="7676"/>
                  </a:lnTo>
                  <a:lnTo>
                    <a:pt x="7465" y="7770"/>
                  </a:lnTo>
                  <a:lnTo>
                    <a:pt x="7460" y="7778"/>
                  </a:lnTo>
                  <a:lnTo>
                    <a:pt x="7401" y="7869"/>
                  </a:lnTo>
                  <a:lnTo>
                    <a:pt x="7396" y="7877"/>
                  </a:lnTo>
                  <a:lnTo>
                    <a:pt x="7334" y="7966"/>
                  </a:lnTo>
                  <a:lnTo>
                    <a:pt x="7329" y="7973"/>
                  </a:lnTo>
                  <a:lnTo>
                    <a:pt x="7264" y="8059"/>
                  </a:lnTo>
                  <a:lnTo>
                    <a:pt x="7258" y="8066"/>
                  </a:lnTo>
                  <a:lnTo>
                    <a:pt x="7191" y="8150"/>
                  </a:lnTo>
                  <a:lnTo>
                    <a:pt x="7185" y="8157"/>
                  </a:lnTo>
                  <a:lnTo>
                    <a:pt x="7114" y="8237"/>
                  </a:lnTo>
                  <a:lnTo>
                    <a:pt x="7108" y="8244"/>
                  </a:lnTo>
                  <a:lnTo>
                    <a:pt x="7035" y="8322"/>
                  </a:lnTo>
                  <a:lnTo>
                    <a:pt x="7028" y="8328"/>
                  </a:lnTo>
                  <a:lnTo>
                    <a:pt x="6953" y="8403"/>
                  </a:lnTo>
                  <a:lnTo>
                    <a:pt x="6946" y="8409"/>
                  </a:lnTo>
                  <a:lnTo>
                    <a:pt x="6867" y="8481"/>
                  </a:lnTo>
                  <a:lnTo>
                    <a:pt x="6860" y="8487"/>
                  </a:lnTo>
                  <a:lnTo>
                    <a:pt x="6780" y="8555"/>
                  </a:lnTo>
                  <a:lnTo>
                    <a:pt x="6772" y="8561"/>
                  </a:lnTo>
                  <a:lnTo>
                    <a:pt x="6689" y="8626"/>
                  </a:lnTo>
                  <a:lnTo>
                    <a:pt x="6681" y="8632"/>
                  </a:lnTo>
                  <a:lnTo>
                    <a:pt x="6596" y="8694"/>
                  </a:lnTo>
                  <a:lnTo>
                    <a:pt x="6588" y="8699"/>
                  </a:lnTo>
                  <a:lnTo>
                    <a:pt x="6500" y="8757"/>
                  </a:lnTo>
                  <a:lnTo>
                    <a:pt x="6492" y="8763"/>
                  </a:lnTo>
                  <a:lnTo>
                    <a:pt x="6402" y="8817"/>
                  </a:lnTo>
                  <a:lnTo>
                    <a:pt x="6394" y="8822"/>
                  </a:lnTo>
                  <a:lnTo>
                    <a:pt x="6303" y="8873"/>
                  </a:lnTo>
                  <a:lnTo>
                    <a:pt x="6294" y="8877"/>
                  </a:lnTo>
                  <a:lnTo>
                    <a:pt x="6201" y="8924"/>
                  </a:lnTo>
                  <a:lnTo>
                    <a:pt x="6192" y="8928"/>
                  </a:lnTo>
                  <a:lnTo>
                    <a:pt x="6098" y="8971"/>
                  </a:lnTo>
                  <a:lnTo>
                    <a:pt x="6089" y="8975"/>
                  </a:lnTo>
                  <a:lnTo>
                    <a:pt x="5994" y="9014"/>
                  </a:lnTo>
                  <a:lnTo>
                    <a:pt x="5984" y="9017"/>
                  </a:lnTo>
                  <a:lnTo>
                    <a:pt x="5888" y="9052"/>
                  </a:lnTo>
                  <a:lnTo>
                    <a:pt x="5878" y="9056"/>
                  </a:lnTo>
                  <a:lnTo>
                    <a:pt x="5780" y="9086"/>
                  </a:lnTo>
                  <a:lnTo>
                    <a:pt x="5771" y="9089"/>
                  </a:lnTo>
                  <a:lnTo>
                    <a:pt x="5672" y="9116"/>
                  </a:lnTo>
                  <a:lnTo>
                    <a:pt x="5662" y="9119"/>
                  </a:lnTo>
                  <a:lnTo>
                    <a:pt x="5563" y="9141"/>
                  </a:lnTo>
                  <a:lnTo>
                    <a:pt x="5553" y="9144"/>
                  </a:lnTo>
                  <a:lnTo>
                    <a:pt x="5453" y="9162"/>
                  </a:lnTo>
                  <a:lnTo>
                    <a:pt x="5442" y="9164"/>
                  </a:lnTo>
                  <a:lnTo>
                    <a:pt x="5342" y="9179"/>
                  </a:lnTo>
                  <a:lnTo>
                    <a:pt x="5331" y="9180"/>
                  </a:lnTo>
                  <a:lnTo>
                    <a:pt x="5230" y="9190"/>
                  </a:lnTo>
                  <a:lnTo>
                    <a:pt x="5220" y="9191"/>
                  </a:lnTo>
                  <a:lnTo>
                    <a:pt x="5118" y="9197"/>
                  </a:lnTo>
                  <a:lnTo>
                    <a:pt x="5107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893" y="9198"/>
                  </a:lnTo>
                  <a:lnTo>
                    <a:pt x="4882" y="9197"/>
                  </a:lnTo>
                  <a:lnTo>
                    <a:pt x="4780" y="9191"/>
                  </a:lnTo>
                  <a:lnTo>
                    <a:pt x="4770" y="9190"/>
                  </a:lnTo>
                  <a:lnTo>
                    <a:pt x="4669" y="9180"/>
                  </a:lnTo>
                  <a:lnTo>
                    <a:pt x="4658" y="9179"/>
                  </a:lnTo>
                  <a:lnTo>
                    <a:pt x="4558" y="9164"/>
                  </a:lnTo>
                  <a:lnTo>
                    <a:pt x="4547" y="9162"/>
                  </a:lnTo>
                  <a:lnTo>
                    <a:pt x="4447" y="9144"/>
                  </a:lnTo>
                  <a:lnTo>
                    <a:pt x="4437" y="9141"/>
                  </a:lnTo>
                  <a:lnTo>
                    <a:pt x="4338" y="9119"/>
                  </a:lnTo>
                  <a:lnTo>
                    <a:pt x="4328" y="9116"/>
                  </a:lnTo>
                  <a:lnTo>
                    <a:pt x="4229" y="9089"/>
                  </a:lnTo>
                  <a:lnTo>
                    <a:pt x="4220" y="9086"/>
                  </a:lnTo>
                  <a:lnTo>
                    <a:pt x="4122" y="9056"/>
                  </a:lnTo>
                  <a:lnTo>
                    <a:pt x="4112" y="9052"/>
                  </a:lnTo>
                  <a:lnTo>
                    <a:pt x="4016" y="9017"/>
                  </a:lnTo>
                  <a:lnTo>
                    <a:pt x="4006" y="9014"/>
                  </a:lnTo>
                  <a:lnTo>
                    <a:pt x="3911" y="8975"/>
                  </a:lnTo>
                  <a:lnTo>
                    <a:pt x="3902" y="8971"/>
                  </a:lnTo>
                  <a:lnTo>
                    <a:pt x="3808" y="8928"/>
                  </a:lnTo>
                  <a:lnTo>
                    <a:pt x="3799" y="8924"/>
                  </a:lnTo>
                  <a:lnTo>
                    <a:pt x="3706" y="8877"/>
                  </a:lnTo>
                  <a:lnTo>
                    <a:pt x="3697" y="8873"/>
                  </a:lnTo>
                  <a:lnTo>
                    <a:pt x="3606" y="8822"/>
                  </a:lnTo>
                  <a:lnTo>
                    <a:pt x="3598" y="8817"/>
                  </a:lnTo>
                  <a:lnTo>
                    <a:pt x="3508" y="8763"/>
                  </a:lnTo>
                  <a:lnTo>
                    <a:pt x="3500" y="8757"/>
                  </a:lnTo>
                  <a:lnTo>
                    <a:pt x="3412" y="8699"/>
                  </a:lnTo>
                  <a:lnTo>
                    <a:pt x="3404" y="8694"/>
                  </a:lnTo>
                  <a:lnTo>
                    <a:pt x="3319" y="8632"/>
                  </a:lnTo>
                  <a:lnTo>
                    <a:pt x="3311" y="8626"/>
                  </a:lnTo>
                  <a:lnTo>
                    <a:pt x="3228" y="8561"/>
                  </a:lnTo>
                  <a:lnTo>
                    <a:pt x="3220" y="8555"/>
                  </a:lnTo>
                  <a:lnTo>
                    <a:pt x="3140" y="8487"/>
                  </a:lnTo>
                  <a:lnTo>
                    <a:pt x="3133" y="8481"/>
                  </a:lnTo>
                  <a:lnTo>
                    <a:pt x="3054" y="8409"/>
                  </a:lnTo>
                  <a:lnTo>
                    <a:pt x="3047" y="8403"/>
                  </a:lnTo>
                  <a:lnTo>
                    <a:pt x="2972" y="8328"/>
                  </a:lnTo>
                  <a:lnTo>
                    <a:pt x="2965" y="8322"/>
                  </a:lnTo>
                  <a:lnTo>
                    <a:pt x="2892" y="8244"/>
                  </a:lnTo>
                  <a:lnTo>
                    <a:pt x="2886" y="8237"/>
                  </a:lnTo>
                  <a:lnTo>
                    <a:pt x="2815" y="8157"/>
                  </a:lnTo>
                  <a:lnTo>
                    <a:pt x="2809" y="8150"/>
                  </a:lnTo>
                  <a:lnTo>
                    <a:pt x="2742" y="8066"/>
                  </a:lnTo>
                  <a:lnTo>
                    <a:pt x="2736" y="8059"/>
                  </a:lnTo>
                  <a:lnTo>
                    <a:pt x="2671" y="7973"/>
                  </a:lnTo>
                  <a:lnTo>
                    <a:pt x="2666" y="7966"/>
                  </a:lnTo>
                  <a:lnTo>
                    <a:pt x="2604" y="7877"/>
                  </a:lnTo>
                  <a:lnTo>
                    <a:pt x="2599" y="7869"/>
                  </a:lnTo>
                  <a:lnTo>
                    <a:pt x="2540" y="7778"/>
                  </a:lnTo>
                  <a:lnTo>
                    <a:pt x="2535" y="7770"/>
                  </a:lnTo>
                  <a:lnTo>
                    <a:pt x="2479" y="7676"/>
                  </a:lnTo>
                  <a:lnTo>
                    <a:pt x="2475" y="7669"/>
                  </a:lnTo>
                  <a:lnTo>
                    <a:pt x="2422" y="7572"/>
                  </a:lnTo>
                  <a:lnTo>
                    <a:pt x="2418" y="7564"/>
                  </a:lnTo>
                  <a:lnTo>
                    <a:pt x="2368" y="7465"/>
                  </a:lnTo>
                  <a:lnTo>
                    <a:pt x="2364" y="7458"/>
                  </a:lnTo>
                  <a:lnTo>
                    <a:pt x="2318" y="7357"/>
                  </a:lnTo>
                  <a:lnTo>
                    <a:pt x="2315" y="7349"/>
                  </a:lnTo>
                  <a:lnTo>
                    <a:pt x="2272" y="7247"/>
                  </a:lnTo>
                  <a:lnTo>
                    <a:pt x="2269" y="7239"/>
                  </a:lnTo>
                  <a:lnTo>
                    <a:pt x="2230" y="7135"/>
                  </a:lnTo>
                  <a:lnTo>
                    <a:pt x="2227" y="7127"/>
                  </a:lnTo>
                  <a:lnTo>
                    <a:pt x="2192" y="7022"/>
                  </a:lnTo>
                  <a:lnTo>
                    <a:pt x="2189" y="7014"/>
                  </a:lnTo>
                  <a:lnTo>
                    <a:pt x="2157" y="6908"/>
                  </a:lnTo>
                  <a:lnTo>
                    <a:pt x="2155" y="6900"/>
                  </a:lnTo>
                  <a:lnTo>
                    <a:pt x="2127" y="6792"/>
                  </a:lnTo>
                  <a:lnTo>
                    <a:pt x="2125" y="6784"/>
                  </a:lnTo>
                  <a:lnTo>
                    <a:pt x="2101" y="6675"/>
                  </a:lnTo>
                  <a:lnTo>
                    <a:pt x="2099" y="6667"/>
                  </a:lnTo>
                  <a:lnTo>
                    <a:pt x="2078" y="6557"/>
                  </a:lnTo>
                  <a:lnTo>
                    <a:pt x="2077" y="6549"/>
                  </a:lnTo>
                  <a:lnTo>
                    <a:pt x="2059" y="6439"/>
                  </a:lnTo>
                  <a:lnTo>
                    <a:pt x="2058" y="6430"/>
                  </a:lnTo>
                  <a:lnTo>
                    <a:pt x="2045" y="6319"/>
                  </a:lnTo>
                  <a:lnTo>
                    <a:pt x="2044" y="6311"/>
                  </a:lnTo>
                  <a:lnTo>
                    <a:pt x="2035" y="6199"/>
                  </a:lnTo>
                  <a:lnTo>
                    <a:pt x="2034" y="6191"/>
                  </a:lnTo>
                  <a:lnTo>
                    <a:pt x="2028" y="6078"/>
                  </a:lnTo>
                  <a:lnTo>
                    <a:pt x="2028" y="6070"/>
                  </a:lnTo>
                  <a:lnTo>
                    <a:pt x="2026" y="5957"/>
                  </a:lnTo>
                  <a:lnTo>
                    <a:pt x="2026" y="5945"/>
                  </a:lnTo>
                  <a:lnTo>
                    <a:pt x="2039" y="5571"/>
                  </a:lnTo>
                  <a:lnTo>
                    <a:pt x="2040" y="5557"/>
                  </a:lnTo>
                  <a:lnTo>
                    <a:pt x="2078" y="5144"/>
                  </a:lnTo>
                  <a:lnTo>
                    <a:pt x="2079" y="5131"/>
                  </a:lnTo>
                  <a:lnTo>
                    <a:pt x="2144" y="4689"/>
                  </a:lnTo>
                  <a:lnTo>
                    <a:pt x="2146" y="4677"/>
                  </a:lnTo>
                  <a:lnTo>
                    <a:pt x="2237" y="4218"/>
                  </a:lnTo>
                  <a:lnTo>
                    <a:pt x="2240" y="4205"/>
                  </a:lnTo>
                  <a:lnTo>
                    <a:pt x="2359" y="3738"/>
                  </a:lnTo>
                  <a:lnTo>
                    <a:pt x="2363" y="3725"/>
                  </a:lnTo>
                  <a:lnTo>
                    <a:pt x="2509" y="3262"/>
                  </a:lnTo>
                  <a:lnTo>
                    <a:pt x="2515" y="3246"/>
                  </a:lnTo>
                  <a:lnTo>
                    <a:pt x="2690" y="2798"/>
                  </a:lnTo>
                  <a:lnTo>
                    <a:pt x="2698" y="2780"/>
                  </a:lnTo>
                  <a:lnTo>
                    <a:pt x="2902" y="2357"/>
                  </a:lnTo>
                  <a:lnTo>
                    <a:pt x="2913" y="2336"/>
                  </a:lnTo>
                  <a:lnTo>
                    <a:pt x="3147" y="1948"/>
                  </a:lnTo>
                  <a:lnTo>
                    <a:pt x="3164" y="1924"/>
                  </a:lnTo>
                  <a:lnTo>
                    <a:pt x="3428" y="1583"/>
                  </a:lnTo>
                  <a:lnTo>
                    <a:pt x="3453" y="1556"/>
                  </a:lnTo>
                  <a:lnTo>
                    <a:pt x="3748" y="1272"/>
                  </a:lnTo>
                  <a:lnTo>
                    <a:pt x="3784" y="1244"/>
                  </a:lnTo>
                  <a:lnTo>
                    <a:pt x="4111" y="1027"/>
                  </a:lnTo>
                  <a:lnTo>
                    <a:pt x="4134" y="1014"/>
                  </a:lnTo>
                  <a:lnTo>
                    <a:pt x="4159" y="1002"/>
                  </a:lnTo>
                  <a:lnTo>
                    <a:pt x="4519" y="865"/>
                  </a:lnTo>
                  <a:lnTo>
                    <a:pt x="4548" y="856"/>
                  </a:lnTo>
                  <a:lnTo>
                    <a:pt x="4577" y="850"/>
                  </a:lnTo>
                  <a:close/>
                  <a:moveTo>
                    <a:pt x="5331" y="1343"/>
                  </a:moveTo>
                  <a:lnTo>
                    <a:pt x="5000" y="1302"/>
                  </a:lnTo>
                  <a:lnTo>
                    <a:pt x="4669" y="1343"/>
                  </a:lnTo>
                  <a:lnTo>
                    <a:pt x="4364" y="1460"/>
                  </a:lnTo>
                  <a:lnTo>
                    <a:pt x="4078" y="1648"/>
                  </a:lnTo>
                  <a:lnTo>
                    <a:pt x="3812" y="1904"/>
                  </a:lnTo>
                  <a:lnTo>
                    <a:pt x="3568" y="2219"/>
                  </a:lnTo>
                  <a:lnTo>
                    <a:pt x="3347" y="2584"/>
                  </a:lnTo>
                  <a:lnTo>
                    <a:pt x="3152" y="2989"/>
                  </a:lnTo>
                  <a:lnTo>
                    <a:pt x="2984" y="3421"/>
                  </a:lnTo>
                  <a:lnTo>
                    <a:pt x="2842" y="3869"/>
                  </a:lnTo>
                  <a:lnTo>
                    <a:pt x="2726" y="4322"/>
                  </a:lnTo>
                  <a:lnTo>
                    <a:pt x="2638" y="4768"/>
                  </a:lnTo>
                  <a:lnTo>
                    <a:pt x="2575" y="5197"/>
                  </a:lnTo>
                  <a:lnTo>
                    <a:pt x="2538" y="5595"/>
                  </a:lnTo>
                  <a:lnTo>
                    <a:pt x="2526" y="5955"/>
                  </a:lnTo>
                  <a:lnTo>
                    <a:pt x="2528" y="6057"/>
                  </a:lnTo>
                  <a:lnTo>
                    <a:pt x="2533" y="6161"/>
                  </a:lnTo>
                  <a:lnTo>
                    <a:pt x="2542" y="6264"/>
                  </a:lnTo>
                  <a:lnTo>
                    <a:pt x="2554" y="6366"/>
                  </a:lnTo>
                  <a:lnTo>
                    <a:pt x="2570" y="6468"/>
                  </a:lnTo>
                  <a:lnTo>
                    <a:pt x="2589" y="6569"/>
                  </a:lnTo>
                  <a:lnTo>
                    <a:pt x="2612" y="6670"/>
                  </a:lnTo>
                  <a:lnTo>
                    <a:pt x="2638" y="6769"/>
                  </a:lnTo>
                  <a:lnTo>
                    <a:pt x="2667" y="6867"/>
                  </a:lnTo>
                  <a:lnTo>
                    <a:pt x="2700" y="6963"/>
                  </a:lnTo>
                  <a:lnTo>
                    <a:pt x="2736" y="7059"/>
                  </a:lnTo>
                  <a:lnTo>
                    <a:pt x="2775" y="7153"/>
                  </a:lnTo>
                  <a:lnTo>
                    <a:pt x="2817" y="7245"/>
                  </a:lnTo>
                  <a:lnTo>
                    <a:pt x="2862" y="7336"/>
                  </a:lnTo>
                  <a:lnTo>
                    <a:pt x="2911" y="7424"/>
                  </a:lnTo>
                  <a:lnTo>
                    <a:pt x="2962" y="7510"/>
                  </a:lnTo>
                  <a:lnTo>
                    <a:pt x="3016" y="7594"/>
                  </a:lnTo>
                  <a:lnTo>
                    <a:pt x="3073" y="7676"/>
                  </a:lnTo>
                  <a:lnTo>
                    <a:pt x="3133" y="7755"/>
                  </a:lnTo>
                  <a:lnTo>
                    <a:pt x="3195" y="7831"/>
                  </a:lnTo>
                  <a:lnTo>
                    <a:pt x="3259" y="7904"/>
                  </a:lnTo>
                  <a:lnTo>
                    <a:pt x="3326" y="7975"/>
                  </a:lnTo>
                  <a:lnTo>
                    <a:pt x="3395" y="8043"/>
                  </a:lnTo>
                  <a:lnTo>
                    <a:pt x="3466" y="8108"/>
                  </a:lnTo>
                  <a:lnTo>
                    <a:pt x="3540" y="8170"/>
                  </a:lnTo>
                  <a:lnTo>
                    <a:pt x="3615" y="8229"/>
                  </a:lnTo>
                  <a:lnTo>
                    <a:pt x="3693" y="8285"/>
                  </a:lnTo>
                  <a:lnTo>
                    <a:pt x="3772" y="8338"/>
                  </a:lnTo>
                  <a:lnTo>
                    <a:pt x="3853" y="8387"/>
                  </a:lnTo>
                  <a:lnTo>
                    <a:pt x="3936" y="8433"/>
                  </a:lnTo>
                  <a:lnTo>
                    <a:pt x="4019" y="8475"/>
                  </a:lnTo>
                  <a:lnTo>
                    <a:pt x="4104" y="8514"/>
                  </a:lnTo>
                  <a:lnTo>
                    <a:pt x="4190" y="8549"/>
                  </a:lnTo>
                  <a:lnTo>
                    <a:pt x="4278" y="8580"/>
                  </a:lnTo>
                  <a:lnTo>
                    <a:pt x="4366" y="8608"/>
                  </a:lnTo>
                  <a:lnTo>
                    <a:pt x="4454" y="8632"/>
                  </a:lnTo>
                  <a:lnTo>
                    <a:pt x="4544" y="8653"/>
                  </a:lnTo>
                  <a:lnTo>
                    <a:pt x="4634" y="8670"/>
                  </a:lnTo>
                  <a:lnTo>
                    <a:pt x="4725" y="8683"/>
                  </a:lnTo>
                  <a:lnTo>
                    <a:pt x="4816" y="8692"/>
                  </a:lnTo>
                  <a:lnTo>
                    <a:pt x="4908" y="8698"/>
                  </a:lnTo>
                  <a:lnTo>
                    <a:pt x="5000" y="8700"/>
                  </a:lnTo>
                  <a:lnTo>
                    <a:pt x="5092" y="8698"/>
                  </a:lnTo>
                  <a:lnTo>
                    <a:pt x="5184" y="8692"/>
                  </a:lnTo>
                  <a:lnTo>
                    <a:pt x="5275" y="8683"/>
                  </a:lnTo>
                  <a:lnTo>
                    <a:pt x="5366" y="8670"/>
                  </a:lnTo>
                  <a:lnTo>
                    <a:pt x="5456" y="8653"/>
                  </a:lnTo>
                  <a:lnTo>
                    <a:pt x="5546" y="8632"/>
                  </a:lnTo>
                  <a:lnTo>
                    <a:pt x="5634" y="8608"/>
                  </a:lnTo>
                  <a:lnTo>
                    <a:pt x="5722" y="8580"/>
                  </a:lnTo>
                  <a:lnTo>
                    <a:pt x="5810" y="8549"/>
                  </a:lnTo>
                  <a:lnTo>
                    <a:pt x="5896" y="8514"/>
                  </a:lnTo>
                  <a:lnTo>
                    <a:pt x="5981" y="8475"/>
                  </a:lnTo>
                  <a:lnTo>
                    <a:pt x="6064" y="8433"/>
                  </a:lnTo>
                  <a:lnTo>
                    <a:pt x="6147" y="8387"/>
                  </a:lnTo>
                  <a:lnTo>
                    <a:pt x="6228" y="8338"/>
                  </a:lnTo>
                  <a:lnTo>
                    <a:pt x="6307" y="8285"/>
                  </a:lnTo>
                  <a:lnTo>
                    <a:pt x="6385" y="8229"/>
                  </a:lnTo>
                  <a:lnTo>
                    <a:pt x="6460" y="8170"/>
                  </a:lnTo>
                  <a:lnTo>
                    <a:pt x="6534" y="8108"/>
                  </a:lnTo>
                  <a:lnTo>
                    <a:pt x="6605" y="8043"/>
                  </a:lnTo>
                  <a:lnTo>
                    <a:pt x="6674" y="7975"/>
                  </a:lnTo>
                  <a:lnTo>
                    <a:pt x="6741" y="7904"/>
                  </a:lnTo>
                  <a:lnTo>
                    <a:pt x="6805" y="7831"/>
                  </a:lnTo>
                  <a:lnTo>
                    <a:pt x="6867" y="7755"/>
                  </a:lnTo>
                  <a:lnTo>
                    <a:pt x="6927" y="7676"/>
                  </a:lnTo>
                  <a:lnTo>
                    <a:pt x="6984" y="7594"/>
                  </a:lnTo>
                  <a:lnTo>
                    <a:pt x="7038" y="7510"/>
                  </a:lnTo>
                  <a:lnTo>
                    <a:pt x="7089" y="7424"/>
                  </a:lnTo>
                  <a:lnTo>
                    <a:pt x="7138" y="7336"/>
                  </a:lnTo>
                  <a:lnTo>
                    <a:pt x="7183" y="7245"/>
                  </a:lnTo>
                  <a:lnTo>
                    <a:pt x="7225" y="7153"/>
                  </a:lnTo>
                  <a:lnTo>
                    <a:pt x="7264" y="7059"/>
                  </a:lnTo>
                  <a:lnTo>
                    <a:pt x="7300" y="6963"/>
                  </a:lnTo>
                  <a:lnTo>
                    <a:pt x="7333" y="6867"/>
                  </a:lnTo>
                  <a:lnTo>
                    <a:pt x="7362" y="6769"/>
                  </a:lnTo>
                  <a:lnTo>
                    <a:pt x="7388" y="6670"/>
                  </a:lnTo>
                  <a:lnTo>
                    <a:pt x="7411" y="6569"/>
                  </a:lnTo>
                  <a:lnTo>
                    <a:pt x="7430" y="6468"/>
                  </a:lnTo>
                  <a:lnTo>
                    <a:pt x="7446" y="6366"/>
                  </a:lnTo>
                  <a:lnTo>
                    <a:pt x="7458" y="6264"/>
                  </a:lnTo>
                  <a:lnTo>
                    <a:pt x="7467" y="6161"/>
                  </a:lnTo>
                  <a:lnTo>
                    <a:pt x="7472" y="6057"/>
                  </a:lnTo>
                  <a:lnTo>
                    <a:pt x="7474" y="5955"/>
                  </a:lnTo>
                  <a:lnTo>
                    <a:pt x="7462" y="5595"/>
                  </a:lnTo>
                  <a:lnTo>
                    <a:pt x="7425" y="5197"/>
                  </a:lnTo>
                  <a:lnTo>
                    <a:pt x="7362" y="4768"/>
                  </a:lnTo>
                  <a:lnTo>
                    <a:pt x="7274" y="4322"/>
                  </a:lnTo>
                  <a:lnTo>
                    <a:pt x="7158" y="3869"/>
                  </a:lnTo>
                  <a:lnTo>
                    <a:pt x="7016" y="3421"/>
                  </a:lnTo>
                  <a:lnTo>
                    <a:pt x="6848" y="2989"/>
                  </a:lnTo>
                  <a:lnTo>
                    <a:pt x="6653" y="2584"/>
                  </a:lnTo>
                  <a:lnTo>
                    <a:pt x="6432" y="2219"/>
                  </a:lnTo>
                  <a:lnTo>
                    <a:pt x="6188" y="1904"/>
                  </a:lnTo>
                  <a:lnTo>
                    <a:pt x="5922" y="1648"/>
                  </a:lnTo>
                  <a:lnTo>
                    <a:pt x="5636" y="1460"/>
                  </a:lnTo>
                  <a:lnTo>
                    <a:pt x="5331" y="13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2925;p25">
            <a:extLst>
              <a:ext uri="{FF2B5EF4-FFF2-40B4-BE49-F238E27FC236}">
                <a16:creationId xmlns:a16="http://schemas.microsoft.com/office/drawing/2014/main" id="{7E06ADAB-B859-44B1-B0A9-F0F8C0309BAB}"/>
              </a:ext>
            </a:extLst>
          </p:cNvPr>
          <p:cNvGrpSpPr/>
          <p:nvPr/>
        </p:nvGrpSpPr>
        <p:grpSpPr>
          <a:xfrm>
            <a:off x="697932" y="3558921"/>
            <a:ext cx="633600" cy="633600"/>
            <a:chOff x="1831386" y="5358687"/>
            <a:chExt cx="633600" cy="633600"/>
          </a:xfrm>
          <a:solidFill>
            <a:schemeClr val="bg1"/>
          </a:solidFill>
        </p:grpSpPr>
        <p:sp>
          <p:nvSpPr>
            <p:cNvPr id="259" name="Google Shape;2926;p25">
              <a:extLst>
                <a:ext uri="{FF2B5EF4-FFF2-40B4-BE49-F238E27FC236}">
                  <a16:creationId xmlns:a16="http://schemas.microsoft.com/office/drawing/2014/main" id="{34AB25BA-1516-434B-AE34-FBB2E94DA298}"/>
                </a:ext>
              </a:extLst>
            </p:cNvPr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80" y="5720"/>
                  </a:moveTo>
                  <a:lnTo>
                    <a:pt x="6920" y="5720"/>
                  </a:lnTo>
                  <a:lnTo>
                    <a:pt x="6920" y="8600"/>
                  </a:lnTo>
                  <a:lnTo>
                    <a:pt x="6920" y="8618"/>
                  </a:lnTo>
                  <a:lnTo>
                    <a:pt x="6919" y="8636"/>
                  </a:lnTo>
                  <a:lnTo>
                    <a:pt x="6917" y="8654"/>
                  </a:lnTo>
                  <a:lnTo>
                    <a:pt x="6915" y="8672"/>
                  </a:lnTo>
                  <a:lnTo>
                    <a:pt x="6912" y="8689"/>
                  </a:lnTo>
                  <a:lnTo>
                    <a:pt x="6908" y="8707"/>
                  </a:lnTo>
                  <a:lnTo>
                    <a:pt x="6904" y="8724"/>
                  </a:lnTo>
                  <a:lnTo>
                    <a:pt x="6899" y="8741"/>
                  </a:lnTo>
                  <a:lnTo>
                    <a:pt x="6893" y="8758"/>
                  </a:lnTo>
                  <a:lnTo>
                    <a:pt x="6887" y="8775"/>
                  </a:lnTo>
                  <a:lnTo>
                    <a:pt x="6880" y="8792"/>
                  </a:lnTo>
                  <a:lnTo>
                    <a:pt x="6873" y="8808"/>
                  </a:lnTo>
                  <a:lnTo>
                    <a:pt x="6865" y="8824"/>
                  </a:lnTo>
                  <a:lnTo>
                    <a:pt x="6856" y="8840"/>
                  </a:lnTo>
                  <a:lnTo>
                    <a:pt x="6847" y="8855"/>
                  </a:lnTo>
                  <a:lnTo>
                    <a:pt x="6837" y="8871"/>
                  </a:lnTo>
                  <a:lnTo>
                    <a:pt x="6826" y="8885"/>
                  </a:lnTo>
                  <a:lnTo>
                    <a:pt x="6816" y="8899"/>
                  </a:lnTo>
                  <a:lnTo>
                    <a:pt x="6804" y="8913"/>
                  </a:lnTo>
                  <a:lnTo>
                    <a:pt x="6792" y="8927"/>
                  </a:lnTo>
                  <a:lnTo>
                    <a:pt x="6780" y="8940"/>
                  </a:lnTo>
                  <a:lnTo>
                    <a:pt x="6767" y="8952"/>
                  </a:lnTo>
                  <a:lnTo>
                    <a:pt x="6753" y="8964"/>
                  </a:lnTo>
                  <a:lnTo>
                    <a:pt x="6739" y="8976"/>
                  </a:lnTo>
                  <a:lnTo>
                    <a:pt x="6725" y="8986"/>
                  </a:lnTo>
                  <a:lnTo>
                    <a:pt x="6711" y="8997"/>
                  </a:lnTo>
                  <a:lnTo>
                    <a:pt x="6695" y="9007"/>
                  </a:lnTo>
                  <a:lnTo>
                    <a:pt x="6680" y="9016"/>
                  </a:lnTo>
                  <a:lnTo>
                    <a:pt x="6664" y="9025"/>
                  </a:lnTo>
                  <a:lnTo>
                    <a:pt x="6648" y="9033"/>
                  </a:lnTo>
                  <a:lnTo>
                    <a:pt x="6632" y="9040"/>
                  </a:lnTo>
                  <a:lnTo>
                    <a:pt x="6615" y="9047"/>
                  </a:lnTo>
                  <a:lnTo>
                    <a:pt x="6598" y="9053"/>
                  </a:lnTo>
                  <a:lnTo>
                    <a:pt x="6581" y="9059"/>
                  </a:lnTo>
                  <a:lnTo>
                    <a:pt x="6564" y="9064"/>
                  </a:lnTo>
                  <a:lnTo>
                    <a:pt x="6547" y="9068"/>
                  </a:lnTo>
                  <a:lnTo>
                    <a:pt x="6529" y="9072"/>
                  </a:lnTo>
                  <a:lnTo>
                    <a:pt x="6512" y="9075"/>
                  </a:lnTo>
                  <a:lnTo>
                    <a:pt x="6494" y="9077"/>
                  </a:lnTo>
                  <a:lnTo>
                    <a:pt x="6476" y="9079"/>
                  </a:lnTo>
                  <a:lnTo>
                    <a:pt x="6458" y="9080"/>
                  </a:lnTo>
                  <a:lnTo>
                    <a:pt x="6440" y="9080"/>
                  </a:lnTo>
                  <a:lnTo>
                    <a:pt x="3560" y="9080"/>
                  </a:lnTo>
                  <a:lnTo>
                    <a:pt x="3542" y="9080"/>
                  </a:lnTo>
                  <a:lnTo>
                    <a:pt x="3524" y="9079"/>
                  </a:lnTo>
                  <a:lnTo>
                    <a:pt x="3506" y="9077"/>
                  </a:lnTo>
                  <a:lnTo>
                    <a:pt x="3488" y="9075"/>
                  </a:lnTo>
                  <a:lnTo>
                    <a:pt x="3471" y="9072"/>
                  </a:lnTo>
                  <a:lnTo>
                    <a:pt x="3453" y="9068"/>
                  </a:lnTo>
                  <a:lnTo>
                    <a:pt x="3436" y="9064"/>
                  </a:lnTo>
                  <a:lnTo>
                    <a:pt x="3419" y="9059"/>
                  </a:lnTo>
                  <a:lnTo>
                    <a:pt x="3402" y="9053"/>
                  </a:lnTo>
                  <a:lnTo>
                    <a:pt x="3385" y="9047"/>
                  </a:lnTo>
                  <a:lnTo>
                    <a:pt x="3368" y="9040"/>
                  </a:lnTo>
                  <a:lnTo>
                    <a:pt x="3352" y="9033"/>
                  </a:lnTo>
                  <a:lnTo>
                    <a:pt x="3336" y="9025"/>
                  </a:lnTo>
                  <a:lnTo>
                    <a:pt x="3320" y="9016"/>
                  </a:lnTo>
                  <a:lnTo>
                    <a:pt x="3305" y="9007"/>
                  </a:lnTo>
                  <a:lnTo>
                    <a:pt x="3289" y="8997"/>
                  </a:lnTo>
                  <a:lnTo>
                    <a:pt x="3275" y="8986"/>
                  </a:lnTo>
                  <a:lnTo>
                    <a:pt x="3261" y="8976"/>
                  </a:lnTo>
                  <a:lnTo>
                    <a:pt x="3247" y="8964"/>
                  </a:lnTo>
                  <a:lnTo>
                    <a:pt x="3233" y="8952"/>
                  </a:lnTo>
                  <a:lnTo>
                    <a:pt x="3220" y="8940"/>
                  </a:lnTo>
                  <a:lnTo>
                    <a:pt x="3208" y="8927"/>
                  </a:lnTo>
                  <a:lnTo>
                    <a:pt x="3196" y="8913"/>
                  </a:lnTo>
                  <a:lnTo>
                    <a:pt x="3184" y="8899"/>
                  </a:lnTo>
                  <a:lnTo>
                    <a:pt x="3174" y="8885"/>
                  </a:lnTo>
                  <a:lnTo>
                    <a:pt x="3163" y="8871"/>
                  </a:lnTo>
                  <a:lnTo>
                    <a:pt x="3153" y="8855"/>
                  </a:lnTo>
                  <a:lnTo>
                    <a:pt x="3144" y="8840"/>
                  </a:lnTo>
                  <a:lnTo>
                    <a:pt x="3135" y="8824"/>
                  </a:lnTo>
                  <a:lnTo>
                    <a:pt x="3127" y="8808"/>
                  </a:lnTo>
                  <a:lnTo>
                    <a:pt x="3120" y="8792"/>
                  </a:lnTo>
                  <a:lnTo>
                    <a:pt x="3113" y="8775"/>
                  </a:lnTo>
                  <a:lnTo>
                    <a:pt x="3107" y="8758"/>
                  </a:lnTo>
                  <a:lnTo>
                    <a:pt x="3101" y="8741"/>
                  </a:lnTo>
                  <a:lnTo>
                    <a:pt x="3096" y="8724"/>
                  </a:lnTo>
                  <a:lnTo>
                    <a:pt x="3092" y="8707"/>
                  </a:lnTo>
                  <a:lnTo>
                    <a:pt x="3088" y="8689"/>
                  </a:lnTo>
                  <a:lnTo>
                    <a:pt x="3085" y="8672"/>
                  </a:lnTo>
                  <a:lnTo>
                    <a:pt x="3083" y="8654"/>
                  </a:lnTo>
                  <a:lnTo>
                    <a:pt x="3081" y="8636"/>
                  </a:lnTo>
                  <a:lnTo>
                    <a:pt x="3080" y="8618"/>
                  </a:lnTo>
                  <a:lnTo>
                    <a:pt x="3080" y="8600"/>
                  </a:lnTo>
                  <a:lnTo>
                    <a:pt x="3080" y="57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927;p25">
              <a:extLst>
                <a:ext uri="{FF2B5EF4-FFF2-40B4-BE49-F238E27FC236}">
                  <a16:creationId xmlns:a16="http://schemas.microsoft.com/office/drawing/2014/main" id="{51F2B12D-ADAA-416B-B5E7-73C62AC148D1}"/>
                </a:ext>
              </a:extLst>
            </p:cNvPr>
            <p:cNvSpPr/>
            <p:nvPr/>
          </p:nvSpPr>
          <p:spPr>
            <a:xfrm>
              <a:off x="1831386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38" y="3737"/>
                  </a:moveTo>
                  <a:lnTo>
                    <a:pt x="2848" y="3707"/>
                  </a:lnTo>
                  <a:lnTo>
                    <a:pt x="3470" y="2152"/>
                  </a:lnTo>
                  <a:lnTo>
                    <a:pt x="3470" y="920"/>
                  </a:lnTo>
                  <a:lnTo>
                    <a:pt x="3472" y="887"/>
                  </a:lnTo>
                  <a:lnTo>
                    <a:pt x="3479" y="855"/>
                  </a:lnTo>
                  <a:lnTo>
                    <a:pt x="3489" y="824"/>
                  </a:lnTo>
                  <a:lnTo>
                    <a:pt x="3503" y="795"/>
                  </a:lnTo>
                  <a:lnTo>
                    <a:pt x="3522" y="768"/>
                  </a:lnTo>
                  <a:lnTo>
                    <a:pt x="3543" y="743"/>
                  </a:lnTo>
                  <a:lnTo>
                    <a:pt x="3568" y="722"/>
                  </a:lnTo>
                  <a:lnTo>
                    <a:pt x="3595" y="703"/>
                  </a:lnTo>
                  <a:lnTo>
                    <a:pt x="3624" y="689"/>
                  </a:lnTo>
                  <a:lnTo>
                    <a:pt x="3655" y="679"/>
                  </a:lnTo>
                  <a:lnTo>
                    <a:pt x="3687" y="672"/>
                  </a:lnTo>
                  <a:lnTo>
                    <a:pt x="3720" y="670"/>
                  </a:lnTo>
                  <a:lnTo>
                    <a:pt x="6280" y="670"/>
                  </a:lnTo>
                  <a:lnTo>
                    <a:pt x="6313" y="672"/>
                  </a:lnTo>
                  <a:lnTo>
                    <a:pt x="6345" y="679"/>
                  </a:lnTo>
                  <a:lnTo>
                    <a:pt x="6376" y="689"/>
                  </a:lnTo>
                  <a:lnTo>
                    <a:pt x="6405" y="703"/>
                  </a:lnTo>
                  <a:lnTo>
                    <a:pt x="6432" y="722"/>
                  </a:lnTo>
                  <a:lnTo>
                    <a:pt x="6457" y="743"/>
                  </a:lnTo>
                  <a:lnTo>
                    <a:pt x="6478" y="768"/>
                  </a:lnTo>
                  <a:lnTo>
                    <a:pt x="6497" y="795"/>
                  </a:lnTo>
                  <a:lnTo>
                    <a:pt x="6511" y="824"/>
                  </a:lnTo>
                  <a:lnTo>
                    <a:pt x="6521" y="855"/>
                  </a:lnTo>
                  <a:lnTo>
                    <a:pt x="6528" y="887"/>
                  </a:lnTo>
                  <a:lnTo>
                    <a:pt x="6530" y="920"/>
                  </a:lnTo>
                  <a:lnTo>
                    <a:pt x="6530" y="2152"/>
                  </a:lnTo>
                  <a:lnTo>
                    <a:pt x="7152" y="3707"/>
                  </a:lnTo>
                  <a:lnTo>
                    <a:pt x="7162" y="3737"/>
                  </a:lnTo>
                  <a:lnTo>
                    <a:pt x="7168" y="3768"/>
                  </a:lnTo>
                  <a:lnTo>
                    <a:pt x="7170" y="3800"/>
                  </a:lnTo>
                  <a:lnTo>
                    <a:pt x="7170" y="8600"/>
                  </a:lnTo>
                  <a:lnTo>
                    <a:pt x="7170" y="8605"/>
                  </a:lnTo>
                  <a:lnTo>
                    <a:pt x="7170" y="8623"/>
                  </a:lnTo>
                  <a:lnTo>
                    <a:pt x="7169" y="8632"/>
                  </a:lnTo>
                  <a:lnTo>
                    <a:pt x="7168" y="8650"/>
                  </a:lnTo>
                  <a:lnTo>
                    <a:pt x="7168" y="8659"/>
                  </a:lnTo>
                  <a:lnTo>
                    <a:pt x="7166" y="8677"/>
                  </a:lnTo>
                  <a:lnTo>
                    <a:pt x="7165" y="8686"/>
                  </a:lnTo>
                  <a:lnTo>
                    <a:pt x="7163" y="8704"/>
                  </a:lnTo>
                  <a:lnTo>
                    <a:pt x="7161" y="8713"/>
                  </a:lnTo>
                  <a:lnTo>
                    <a:pt x="7158" y="8731"/>
                  </a:lnTo>
                  <a:lnTo>
                    <a:pt x="7156" y="8740"/>
                  </a:lnTo>
                  <a:lnTo>
                    <a:pt x="7153" y="8758"/>
                  </a:lnTo>
                  <a:lnTo>
                    <a:pt x="7151" y="8767"/>
                  </a:lnTo>
                  <a:lnTo>
                    <a:pt x="7146" y="8784"/>
                  </a:lnTo>
                  <a:lnTo>
                    <a:pt x="7144" y="8793"/>
                  </a:lnTo>
                  <a:lnTo>
                    <a:pt x="7139" y="8810"/>
                  </a:lnTo>
                  <a:lnTo>
                    <a:pt x="7136" y="8819"/>
                  </a:lnTo>
                  <a:lnTo>
                    <a:pt x="7131" y="8836"/>
                  </a:lnTo>
                  <a:lnTo>
                    <a:pt x="7128" y="8845"/>
                  </a:lnTo>
                  <a:lnTo>
                    <a:pt x="7122" y="8862"/>
                  </a:lnTo>
                  <a:lnTo>
                    <a:pt x="7118" y="8870"/>
                  </a:lnTo>
                  <a:lnTo>
                    <a:pt x="7111" y="8887"/>
                  </a:lnTo>
                  <a:lnTo>
                    <a:pt x="7108" y="8896"/>
                  </a:lnTo>
                  <a:lnTo>
                    <a:pt x="7100" y="8912"/>
                  </a:lnTo>
                  <a:lnTo>
                    <a:pt x="7096" y="8920"/>
                  </a:lnTo>
                  <a:lnTo>
                    <a:pt x="7088" y="8936"/>
                  </a:lnTo>
                  <a:lnTo>
                    <a:pt x="7084" y="8945"/>
                  </a:lnTo>
                  <a:lnTo>
                    <a:pt x="7075" y="8961"/>
                  </a:lnTo>
                  <a:lnTo>
                    <a:pt x="7070" y="8969"/>
                  </a:lnTo>
                  <a:lnTo>
                    <a:pt x="7061" y="8984"/>
                  </a:lnTo>
                  <a:lnTo>
                    <a:pt x="7056" y="8992"/>
                  </a:lnTo>
                  <a:lnTo>
                    <a:pt x="7046" y="9007"/>
                  </a:lnTo>
                  <a:lnTo>
                    <a:pt x="7041" y="9015"/>
                  </a:lnTo>
                  <a:lnTo>
                    <a:pt x="7030" y="9030"/>
                  </a:lnTo>
                  <a:lnTo>
                    <a:pt x="7025" y="9037"/>
                  </a:lnTo>
                  <a:lnTo>
                    <a:pt x="7014" y="9052"/>
                  </a:lnTo>
                  <a:lnTo>
                    <a:pt x="7008" y="9059"/>
                  </a:lnTo>
                  <a:lnTo>
                    <a:pt x="6997" y="9073"/>
                  </a:lnTo>
                  <a:lnTo>
                    <a:pt x="6990" y="9080"/>
                  </a:lnTo>
                  <a:lnTo>
                    <a:pt x="6978" y="9093"/>
                  </a:lnTo>
                  <a:lnTo>
                    <a:pt x="6972" y="9100"/>
                  </a:lnTo>
                  <a:lnTo>
                    <a:pt x="6960" y="9113"/>
                  </a:lnTo>
                  <a:lnTo>
                    <a:pt x="6953" y="9120"/>
                  </a:lnTo>
                  <a:lnTo>
                    <a:pt x="6940" y="9132"/>
                  </a:lnTo>
                  <a:lnTo>
                    <a:pt x="6933" y="9138"/>
                  </a:lnTo>
                  <a:lnTo>
                    <a:pt x="6920" y="9150"/>
                  </a:lnTo>
                  <a:lnTo>
                    <a:pt x="6913" y="9157"/>
                  </a:lnTo>
                  <a:lnTo>
                    <a:pt x="6899" y="9168"/>
                  </a:lnTo>
                  <a:lnTo>
                    <a:pt x="6892" y="9174"/>
                  </a:lnTo>
                  <a:lnTo>
                    <a:pt x="6877" y="9185"/>
                  </a:lnTo>
                  <a:lnTo>
                    <a:pt x="6870" y="9190"/>
                  </a:lnTo>
                  <a:lnTo>
                    <a:pt x="6855" y="9201"/>
                  </a:lnTo>
                  <a:lnTo>
                    <a:pt x="6847" y="9206"/>
                  </a:lnTo>
                  <a:lnTo>
                    <a:pt x="6832" y="9216"/>
                  </a:lnTo>
                  <a:lnTo>
                    <a:pt x="6824" y="9221"/>
                  </a:lnTo>
                  <a:lnTo>
                    <a:pt x="6809" y="9230"/>
                  </a:lnTo>
                  <a:lnTo>
                    <a:pt x="6801" y="9235"/>
                  </a:lnTo>
                  <a:lnTo>
                    <a:pt x="6785" y="9244"/>
                  </a:lnTo>
                  <a:lnTo>
                    <a:pt x="6776" y="9248"/>
                  </a:lnTo>
                  <a:lnTo>
                    <a:pt x="6760" y="9256"/>
                  </a:lnTo>
                  <a:lnTo>
                    <a:pt x="6752" y="9260"/>
                  </a:lnTo>
                  <a:lnTo>
                    <a:pt x="6736" y="9268"/>
                  </a:lnTo>
                  <a:lnTo>
                    <a:pt x="6727" y="9271"/>
                  </a:lnTo>
                  <a:lnTo>
                    <a:pt x="6710" y="9278"/>
                  </a:lnTo>
                  <a:lnTo>
                    <a:pt x="6702" y="9282"/>
                  </a:lnTo>
                  <a:lnTo>
                    <a:pt x="6685" y="9288"/>
                  </a:lnTo>
                  <a:lnTo>
                    <a:pt x="6676" y="9291"/>
                  </a:lnTo>
                  <a:lnTo>
                    <a:pt x="6659" y="9296"/>
                  </a:lnTo>
                  <a:lnTo>
                    <a:pt x="6650" y="9299"/>
                  </a:lnTo>
                  <a:lnTo>
                    <a:pt x="6633" y="9304"/>
                  </a:lnTo>
                  <a:lnTo>
                    <a:pt x="6624" y="9306"/>
                  </a:lnTo>
                  <a:lnTo>
                    <a:pt x="6607" y="9311"/>
                  </a:lnTo>
                  <a:lnTo>
                    <a:pt x="6598" y="9313"/>
                  </a:lnTo>
                  <a:lnTo>
                    <a:pt x="6580" y="9316"/>
                  </a:lnTo>
                  <a:lnTo>
                    <a:pt x="6571" y="9318"/>
                  </a:lnTo>
                  <a:lnTo>
                    <a:pt x="6553" y="9321"/>
                  </a:lnTo>
                  <a:lnTo>
                    <a:pt x="6544" y="9323"/>
                  </a:lnTo>
                  <a:lnTo>
                    <a:pt x="6526" y="9325"/>
                  </a:lnTo>
                  <a:lnTo>
                    <a:pt x="6517" y="9326"/>
                  </a:lnTo>
                  <a:lnTo>
                    <a:pt x="6499" y="9328"/>
                  </a:lnTo>
                  <a:lnTo>
                    <a:pt x="6490" y="9328"/>
                  </a:lnTo>
                  <a:lnTo>
                    <a:pt x="6472" y="9329"/>
                  </a:lnTo>
                  <a:lnTo>
                    <a:pt x="6463" y="9330"/>
                  </a:lnTo>
                  <a:lnTo>
                    <a:pt x="6445" y="9330"/>
                  </a:lnTo>
                  <a:lnTo>
                    <a:pt x="6440" y="9330"/>
                  </a:lnTo>
                  <a:lnTo>
                    <a:pt x="3560" y="9330"/>
                  </a:lnTo>
                  <a:lnTo>
                    <a:pt x="3555" y="9330"/>
                  </a:lnTo>
                  <a:lnTo>
                    <a:pt x="3537" y="9330"/>
                  </a:lnTo>
                  <a:lnTo>
                    <a:pt x="3528" y="9329"/>
                  </a:lnTo>
                  <a:lnTo>
                    <a:pt x="3510" y="9328"/>
                  </a:lnTo>
                  <a:lnTo>
                    <a:pt x="3501" y="9328"/>
                  </a:lnTo>
                  <a:lnTo>
                    <a:pt x="3483" y="9326"/>
                  </a:lnTo>
                  <a:lnTo>
                    <a:pt x="3474" y="9325"/>
                  </a:lnTo>
                  <a:lnTo>
                    <a:pt x="3456" y="9323"/>
                  </a:lnTo>
                  <a:lnTo>
                    <a:pt x="3447" y="9321"/>
                  </a:lnTo>
                  <a:lnTo>
                    <a:pt x="3429" y="9318"/>
                  </a:lnTo>
                  <a:lnTo>
                    <a:pt x="3420" y="9316"/>
                  </a:lnTo>
                  <a:lnTo>
                    <a:pt x="3402" y="9313"/>
                  </a:lnTo>
                  <a:lnTo>
                    <a:pt x="3393" y="9311"/>
                  </a:lnTo>
                  <a:lnTo>
                    <a:pt x="3376" y="9306"/>
                  </a:lnTo>
                  <a:lnTo>
                    <a:pt x="3367" y="9304"/>
                  </a:lnTo>
                  <a:lnTo>
                    <a:pt x="3350" y="9299"/>
                  </a:lnTo>
                  <a:lnTo>
                    <a:pt x="3341" y="9296"/>
                  </a:lnTo>
                  <a:lnTo>
                    <a:pt x="3324" y="9291"/>
                  </a:lnTo>
                  <a:lnTo>
                    <a:pt x="3315" y="9288"/>
                  </a:lnTo>
                  <a:lnTo>
                    <a:pt x="3298" y="9282"/>
                  </a:lnTo>
                  <a:lnTo>
                    <a:pt x="3290" y="9278"/>
                  </a:lnTo>
                  <a:lnTo>
                    <a:pt x="3273" y="9271"/>
                  </a:lnTo>
                  <a:lnTo>
                    <a:pt x="3264" y="9268"/>
                  </a:lnTo>
                  <a:lnTo>
                    <a:pt x="3248" y="9260"/>
                  </a:lnTo>
                  <a:lnTo>
                    <a:pt x="3240" y="9256"/>
                  </a:lnTo>
                  <a:lnTo>
                    <a:pt x="3224" y="9248"/>
                  </a:lnTo>
                  <a:lnTo>
                    <a:pt x="3215" y="9244"/>
                  </a:lnTo>
                  <a:lnTo>
                    <a:pt x="3199" y="9235"/>
                  </a:lnTo>
                  <a:lnTo>
                    <a:pt x="3191" y="9230"/>
                  </a:lnTo>
                  <a:lnTo>
                    <a:pt x="3176" y="9221"/>
                  </a:lnTo>
                  <a:lnTo>
                    <a:pt x="3168" y="9216"/>
                  </a:lnTo>
                  <a:lnTo>
                    <a:pt x="3153" y="9206"/>
                  </a:lnTo>
                  <a:lnTo>
                    <a:pt x="3145" y="9201"/>
                  </a:lnTo>
                  <a:lnTo>
                    <a:pt x="3130" y="9190"/>
                  </a:lnTo>
                  <a:lnTo>
                    <a:pt x="3123" y="9185"/>
                  </a:lnTo>
                  <a:lnTo>
                    <a:pt x="3108" y="9174"/>
                  </a:lnTo>
                  <a:lnTo>
                    <a:pt x="3101" y="9168"/>
                  </a:lnTo>
                  <a:lnTo>
                    <a:pt x="3087" y="9157"/>
                  </a:lnTo>
                  <a:lnTo>
                    <a:pt x="3080" y="9150"/>
                  </a:lnTo>
                  <a:lnTo>
                    <a:pt x="3067" y="9138"/>
                  </a:lnTo>
                  <a:lnTo>
                    <a:pt x="3060" y="9132"/>
                  </a:lnTo>
                  <a:lnTo>
                    <a:pt x="3047" y="9120"/>
                  </a:lnTo>
                  <a:lnTo>
                    <a:pt x="3040" y="9113"/>
                  </a:lnTo>
                  <a:lnTo>
                    <a:pt x="3028" y="9100"/>
                  </a:lnTo>
                  <a:lnTo>
                    <a:pt x="3022" y="9093"/>
                  </a:lnTo>
                  <a:lnTo>
                    <a:pt x="3010" y="9080"/>
                  </a:lnTo>
                  <a:lnTo>
                    <a:pt x="3003" y="9073"/>
                  </a:lnTo>
                  <a:lnTo>
                    <a:pt x="2992" y="9059"/>
                  </a:lnTo>
                  <a:lnTo>
                    <a:pt x="2986" y="9052"/>
                  </a:lnTo>
                  <a:lnTo>
                    <a:pt x="2975" y="9037"/>
                  </a:lnTo>
                  <a:lnTo>
                    <a:pt x="2970" y="9030"/>
                  </a:lnTo>
                  <a:lnTo>
                    <a:pt x="2959" y="9015"/>
                  </a:lnTo>
                  <a:lnTo>
                    <a:pt x="2954" y="9007"/>
                  </a:lnTo>
                  <a:lnTo>
                    <a:pt x="2944" y="8992"/>
                  </a:lnTo>
                  <a:lnTo>
                    <a:pt x="2939" y="8984"/>
                  </a:lnTo>
                  <a:lnTo>
                    <a:pt x="2930" y="8969"/>
                  </a:lnTo>
                  <a:lnTo>
                    <a:pt x="2925" y="8961"/>
                  </a:lnTo>
                  <a:lnTo>
                    <a:pt x="2916" y="8945"/>
                  </a:lnTo>
                  <a:lnTo>
                    <a:pt x="2912" y="8936"/>
                  </a:lnTo>
                  <a:lnTo>
                    <a:pt x="2904" y="8920"/>
                  </a:lnTo>
                  <a:lnTo>
                    <a:pt x="2900" y="8912"/>
                  </a:lnTo>
                  <a:lnTo>
                    <a:pt x="2892" y="8896"/>
                  </a:lnTo>
                  <a:lnTo>
                    <a:pt x="2889" y="8887"/>
                  </a:lnTo>
                  <a:lnTo>
                    <a:pt x="2882" y="8870"/>
                  </a:lnTo>
                  <a:lnTo>
                    <a:pt x="2878" y="8862"/>
                  </a:lnTo>
                  <a:lnTo>
                    <a:pt x="2872" y="8845"/>
                  </a:lnTo>
                  <a:lnTo>
                    <a:pt x="2869" y="8836"/>
                  </a:lnTo>
                  <a:lnTo>
                    <a:pt x="2864" y="8819"/>
                  </a:lnTo>
                  <a:lnTo>
                    <a:pt x="2861" y="8810"/>
                  </a:lnTo>
                  <a:lnTo>
                    <a:pt x="2856" y="8793"/>
                  </a:lnTo>
                  <a:lnTo>
                    <a:pt x="2854" y="8784"/>
                  </a:lnTo>
                  <a:lnTo>
                    <a:pt x="2849" y="8767"/>
                  </a:lnTo>
                  <a:lnTo>
                    <a:pt x="2847" y="8758"/>
                  </a:lnTo>
                  <a:lnTo>
                    <a:pt x="2844" y="8740"/>
                  </a:lnTo>
                  <a:lnTo>
                    <a:pt x="2842" y="8731"/>
                  </a:lnTo>
                  <a:lnTo>
                    <a:pt x="2839" y="8713"/>
                  </a:lnTo>
                  <a:lnTo>
                    <a:pt x="2837" y="8704"/>
                  </a:lnTo>
                  <a:lnTo>
                    <a:pt x="2835" y="8686"/>
                  </a:lnTo>
                  <a:lnTo>
                    <a:pt x="2834" y="8677"/>
                  </a:lnTo>
                  <a:lnTo>
                    <a:pt x="2832" y="8659"/>
                  </a:lnTo>
                  <a:lnTo>
                    <a:pt x="2832" y="8650"/>
                  </a:lnTo>
                  <a:lnTo>
                    <a:pt x="2831" y="8632"/>
                  </a:lnTo>
                  <a:lnTo>
                    <a:pt x="2830" y="8623"/>
                  </a:lnTo>
                  <a:lnTo>
                    <a:pt x="2830" y="8605"/>
                  </a:lnTo>
                  <a:lnTo>
                    <a:pt x="2830" y="8600"/>
                  </a:lnTo>
                  <a:lnTo>
                    <a:pt x="2830" y="3800"/>
                  </a:lnTo>
                  <a:lnTo>
                    <a:pt x="2832" y="3768"/>
                  </a:lnTo>
                  <a:lnTo>
                    <a:pt x="2838" y="3737"/>
                  </a:lnTo>
                  <a:close/>
                  <a:moveTo>
                    <a:pt x="6071" y="2350"/>
                  </a:moveTo>
                  <a:lnTo>
                    <a:pt x="3929" y="2350"/>
                  </a:lnTo>
                  <a:lnTo>
                    <a:pt x="3330" y="3848"/>
                  </a:lnTo>
                  <a:lnTo>
                    <a:pt x="3330" y="5570"/>
                  </a:lnTo>
                  <a:lnTo>
                    <a:pt x="6670" y="5570"/>
                  </a:lnTo>
                  <a:lnTo>
                    <a:pt x="6670" y="3848"/>
                  </a:lnTo>
                  <a:lnTo>
                    <a:pt x="6071" y="2350"/>
                  </a:lnTo>
                  <a:close/>
                  <a:moveTo>
                    <a:pt x="6670" y="8609"/>
                  </a:moveTo>
                  <a:lnTo>
                    <a:pt x="6670" y="8598"/>
                  </a:lnTo>
                  <a:lnTo>
                    <a:pt x="6670" y="5870"/>
                  </a:lnTo>
                  <a:lnTo>
                    <a:pt x="3330" y="5870"/>
                  </a:lnTo>
                  <a:lnTo>
                    <a:pt x="3330" y="8598"/>
                  </a:lnTo>
                  <a:lnTo>
                    <a:pt x="3330" y="8609"/>
                  </a:lnTo>
                  <a:lnTo>
                    <a:pt x="3331" y="8617"/>
                  </a:lnTo>
                  <a:lnTo>
                    <a:pt x="3331" y="8626"/>
                  </a:lnTo>
                  <a:lnTo>
                    <a:pt x="3333" y="8634"/>
                  </a:lnTo>
                  <a:lnTo>
                    <a:pt x="3334" y="8643"/>
                  </a:lnTo>
                  <a:lnTo>
                    <a:pt x="3336" y="8651"/>
                  </a:lnTo>
                  <a:lnTo>
                    <a:pt x="3338" y="8660"/>
                  </a:lnTo>
                  <a:lnTo>
                    <a:pt x="3340" y="8668"/>
                  </a:lnTo>
                  <a:lnTo>
                    <a:pt x="3343" y="8676"/>
                  </a:lnTo>
                  <a:lnTo>
                    <a:pt x="3346" y="8684"/>
                  </a:lnTo>
                  <a:lnTo>
                    <a:pt x="3349" y="8692"/>
                  </a:lnTo>
                  <a:lnTo>
                    <a:pt x="3353" y="8700"/>
                  </a:lnTo>
                  <a:lnTo>
                    <a:pt x="3357" y="8708"/>
                  </a:lnTo>
                  <a:lnTo>
                    <a:pt x="3361" y="8715"/>
                  </a:lnTo>
                  <a:lnTo>
                    <a:pt x="3365" y="8723"/>
                  </a:lnTo>
                  <a:lnTo>
                    <a:pt x="3370" y="8730"/>
                  </a:lnTo>
                  <a:lnTo>
                    <a:pt x="3375" y="8737"/>
                  </a:lnTo>
                  <a:lnTo>
                    <a:pt x="3380" y="8744"/>
                  </a:lnTo>
                  <a:lnTo>
                    <a:pt x="3385" y="8750"/>
                  </a:lnTo>
                  <a:lnTo>
                    <a:pt x="3391" y="8757"/>
                  </a:lnTo>
                  <a:lnTo>
                    <a:pt x="3397" y="8763"/>
                  </a:lnTo>
                  <a:lnTo>
                    <a:pt x="3403" y="8769"/>
                  </a:lnTo>
                  <a:lnTo>
                    <a:pt x="3410" y="8775"/>
                  </a:lnTo>
                  <a:lnTo>
                    <a:pt x="3416" y="8780"/>
                  </a:lnTo>
                  <a:lnTo>
                    <a:pt x="3423" y="8785"/>
                  </a:lnTo>
                  <a:lnTo>
                    <a:pt x="3430" y="8790"/>
                  </a:lnTo>
                  <a:lnTo>
                    <a:pt x="3437" y="8795"/>
                  </a:lnTo>
                  <a:lnTo>
                    <a:pt x="3445" y="8799"/>
                  </a:lnTo>
                  <a:lnTo>
                    <a:pt x="3452" y="8803"/>
                  </a:lnTo>
                  <a:lnTo>
                    <a:pt x="3460" y="8807"/>
                  </a:lnTo>
                  <a:lnTo>
                    <a:pt x="3468" y="8811"/>
                  </a:lnTo>
                  <a:lnTo>
                    <a:pt x="3476" y="8814"/>
                  </a:lnTo>
                  <a:lnTo>
                    <a:pt x="3484" y="8817"/>
                  </a:lnTo>
                  <a:lnTo>
                    <a:pt x="3492" y="8820"/>
                  </a:lnTo>
                  <a:lnTo>
                    <a:pt x="3500" y="8822"/>
                  </a:lnTo>
                  <a:lnTo>
                    <a:pt x="3509" y="8824"/>
                  </a:lnTo>
                  <a:lnTo>
                    <a:pt x="3517" y="8826"/>
                  </a:lnTo>
                  <a:lnTo>
                    <a:pt x="3526" y="8827"/>
                  </a:lnTo>
                  <a:lnTo>
                    <a:pt x="3534" y="8829"/>
                  </a:lnTo>
                  <a:lnTo>
                    <a:pt x="3543" y="8829"/>
                  </a:lnTo>
                  <a:lnTo>
                    <a:pt x="3551" y="8830"/>
                  </a:lnTo>
                  <a:lnTo>
                    <a:pt x="3562" y="8830"/>
                  </a:lnTo>
                  <a:lnTo>
                    <a:pt x="6438" y="8830"/>
                  </a:lnTo>
                  <a:lnTo>
                    <a:pt x="6449" y="8830"/>
                  </a:lnTo>
                  <a:lnTo>
                    <a:pt x="6457" y="8829"/>
                  </a:lnTo>
                  <a:lnTo>
                    <a:pt x="6466" y="8829"/>
                  </a:lnTo>
                  <a:lnTo>
                    <a:pt x="6474" y="8827"/>
                  </a:lnTo>
                  <a:lnTo>
                    <a:pt x="6483" y="8826"/>
                  </a:lnTo>
                  <a:lnTo>
                    <a:pt x="6491" y="8824"/>
                  </a:lnTo>
                  <a:lnTo>
                    <a:pt x="6500" y="8822"/>
                  </a:lnTo>
                  <a:lnTo>
                    <a:pt x="6508" y="8820"/>
                  </a:lnTo>
                  <a:lnTo>
                    <a:pt x="6516" y="8817"/>
                  </a:lnTo>
                  <a:lnTo>
                    <a:pt x="6524" y="8814"/>
                  </a:lnTo>
                  <a:lnTo>
                    <a:pt x="6532" y="8811"/>
                  </a:lnTo>
                  <a:lnTo>
                    <a:pt x="6540" y="8807"/>
                  </a:lnTo>
                  <a:lnTo>
                    <a:pt x="6548" y="8803"/>
                  </a:lnTo>
                  <a:lnTo>
                    <a:pt x="6555" y="8799"/>
                  </a:lnTo>
                  <a:lnTo>
                    <a:pt x="6563" y="8795"/>
                  </a:lnTo>
                  <a:lnTo>
                    <a:pt x="6570" y="8790"/>
                  </a:lnTo>
                  <a:lnTo>
                    <a:pt x="6577" y="8785"/>
                  </a:lnTo>
                  <a:lnTo>
                    <a:pt x="6584" y="8780"/>
                  </a:lnTo>
                  <a:lnTo>
                    <a:pt x="6590" y="8775"/>
                  </a:lnTo>
                  <a:lnTo>
                    <a:pt x="6597" y="8769"/>
                  </a:lnTo>
                  <a:lnTo>
                    <a:pt x="6603" y="8763"/>
                  </a:lnTo>
                  <a:lnTo>
                    <a:pt x="6609" y="8757"/>
                  </a:lnTo>
                  <a:lnTo>
                    <a:pt x="6615" y="8750"/>
                  </a:lnTo>
                  <a:lnTo>
                    <a:pt x="6620" y="8744"/>
                  </a:lnTo>
                  <a:lnTo>
                    <a:pt x="6625" y="8737"/>
                  </a:lnTo>
                  <a:lnTo>
                    <a:pt x="6630" y="8730"/>
                  </a:lnTo>
                  <a:lnTo>
                    <a:pt x="6635" y="8723"/>
                  </a:lnTo>
                  <a:lnTo>
                    <a:pt x="6639" y="8715"/>
                  </a:lnTo>
                  <a:lnTo>
                    <a:pt x="6643" y="8708"/>
                  </a:lnTo>
                  <a:lnTo>
                    <a:pt x="6647" y="8700"/>
                  </a:lnTo>
                  <a:lnTo>
                    <a:pt x="6651" y="8692"/>
                  </a:lnTo>
                  <a:lnTo>
                    <a:pt x="6654" y="8684"/>
                  </a:lnTo>
                  <a:lnTo>
                    <a:pt x="6657" y="8676"/>
                  </a:lnTo>
                  <a:lnTo>
                    <a:pt x="6660" y="8668"/>
                  </a:lnTo>
                  <a:lnTo>
                    <a:pt x="6662" y="8660"/>
                  </a:lnTo>
                  <a:lnTo>
                    <a:pt x="6664" y="8651"/>
                  </a:lnTo>
                  <a:lnTo>
                    <a:pt x="6666" y="8643"/>
                  </a:lnTo>
                  <a:lnTo>
                    <a:pt x="6667" y="8634"/>
                  </a:lnTo>
                  <a:lnTo>
                    <a:pt x="6669" y="8626"/>
                  </a:lnTo>
                  <a:lnTo>
                    <a:pt x="6669" y="8617"/>
                  </a:lnTo>
                  <a:lnTo>
                    <a:pt x="6670" y="8609"/>
                  </a:lnTo>
                  <a:close/>
                  <a:moveTo>
                    <a:pt x="3970" y="2050"/>
                  </a:moveTo>
                  <a:lnTo>
                    <a:pt x="6030" y="2050"/>
                  </a:lnTo>
                  <a:lnTo>
                    <a:pt x="6030" y="1170"/>
                  </a:lnTo>
                  <a:lnTo>
                    <a:pt x="3970" y="1170"/>
                  </a:lnTo>
                  <a:lnTo>
                    <a:pt x="3970" y="2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2928;p25">
            <a:extLst>
              <a:ext uri="{FF2B5EF4-FFF2-40B4-BE49-F238E27FC236}">
                <a16:creationId xmlns:a16="http://schemas.microsoft.com/office/drawing/2014/main" id="{582AC8F0-29CF-4F33-BDB1-21D07E47DB43}"/>
              </a:ext>
            </a:extLst>
          </p:cNvPr>
          <p:cNvGrpSpPr/>
          <p:nvPr/>
        </p:nvGrpSpPr>
        <p:grpSpPr>
          <a:xfrm>
            <a:off x="2964840" y="2659634"/>
            <a:ext cx="633600" cy="633600"/>
            <a:chOff x="2964840" y="5358687"/>
            <a:chExt cx="633600" cy="633600"/>
          </a:xfrm>
          <a:solidFill>
            <a:schemeClr val="bg1"/>
          </a:solidFill>
        </p:grpSpPr>
        <p:sp>
          <p:nvSpPr>
            <p:cNvPr id="262" name="Google Shape;2929;p25">
              <a:extLst>
                <a:ext uri="{FF2B5EF4-FFF2-40B4-BE49-F238E27FC236}">
                  <a16:creationId xmlns:a16="http://schemas.microsoft.com/office/drawing/2014/main" id="{F5D5B575-7AC4-442D-9E19-F08A0E30DF21}"/>
                </a:ext>
              </a:extLst>
            </p:cNvPr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04" y="6217"/>
                  </a:moveTo>
                  <a:lnTo>
                    <a:pt x="7003" y="6308"/>
                  </a:lnTo>
                  <a:lnTo>
                    <a:pt x="6998" y="6399"/>
                  </a:lnTo>
                  <a:lnTo>
                    <a:pt x="6991" y="6490"/>
                  </a:lnTo>
                  <a:lnTo>
                    <a:pt x="6981" y="6580"/>
                  </a:lnTo>
                  <a:lnTo>
                    <a:pt x="6969" y="6670"/>
                  </a:lnTo>
                  <a:lnTo>
                    <a:pt x="6954" y="6758"/>
                  </a:lnTo>
                  <a:lnTo>
                    <a:pt x="6936" y="6846"/>
                  </a:lnTo>
                  <a:lnTo>
                    <a:pt x="6915" y="6934"/>
                  </a:lnTo>
                  <a:lnTo>
                    <a:pt x="6891" y="7020"/>
                  </a:lnTo>
                  <a:lnTo>
                    <a:pt x="6865" y="7105"/>
                  </a:lnTo>
                  <a:lnTo>
                    <a:pt x="6837" y="7189"/>
                  </a:lnTo>
                  <a:lnTo>
                    <a:pt x="6805" y="7272"/>
                  </a:lnTo>
                  <a:lnTo>
                    <a:pt x="6771" y="7353"/>
                  </a:lnTo>
                  <a:lnTo>
                    <a:pt x="6735" y="7433"/>
                  </a:lnTo>
                  <a:lnTo>
                    <a:pt x="6696" y="7511"/>
                  </a:lnTo>
                  <a:lnTo>
                    <a:pt x="6655" y="7588"/>
                  </a:lnTo>
                  <a:lnTo>
                    <a:pt x="6612" y="7662"/>
                  </a:lnTo>
                  <a:lnTo>
                    <a:pt x="6567" y="7734"/>
                  </a:lnTo>
                  <a:lnTo>
                    <a:pt x="6519" y="7804"/>
                  </a:lnTo>
                  <a:lnTo>
                    <a:pt x="6469" y="7872"/>
                  </a:lnTo>
                  <a:lnTo>
                    <a:pt x="6417" y="7937"/>
                  </a:lnTo>
                  <a:lnTo>
                    <a:pt x="6363" y="8000"/>
                  </a:lnTo>
                  <a:lnTo>
                    <a:pt x="6308" y="8060"/>
                  </a:lnTo>
                  <a:lnTo>
                    <a:pt x="6250" y="8118"/>
                  </a:lnTo>
                  <a:lnTo>
                    <a:pt x="6191" y="8174"/>
                  </a:lnTo>
                  <a:lnTo>
                    <a:pt x="6129" y="8227"/>
                  </a:lnTo>
                  <a:lnTo>
                    <a:pt x="6067" y="8277"/>
                  </a:lnTo>
                  <a:lnTo>
                    <a:pt x="6002" y="8324"/>
                  </a:lnTo>
                  <a:lnTo>
                    <a:pt x="5936" y="8368"/>
                  </a:lnTo>
                  <a:lnTo>
                    <a:pt x="5869" y="8409"/>
                  </a:lnTo>
                  <a:lnTo>
                    <a:pt x="5801" y="8447"/>
                  </a:lnTo>
                  <a:lnTo>
                    <a:pt x="5732" y="8482"/>
                  </a:lnTo>
                  <a:lnTo>
                    <a:pt x="5661" y="8514"/>
                  </a:lnTo>
                  <a:lnTo>
                    <a:pt x="5590" y="8542"/>
                  </a:lnTo>
                  <a:lnTo>
                    <a:pt x="5519" y="8567"/>
                  </a:lnTo>
                  <a:lnTo>
                    <a:pt x="5446" y="8589"/>
                  </a:lnTo>
                  <a:lnTo>
                    <a:pt x="5373" y="8608"/>
                  </a:lnTo>
                  <a:lnTo>
                    <a:pt x="5299" y="8623"/>
                  </a:lnTo>
                  <a:lnTo>
                    <a:pt x="5225" y="8635"/>
                  </a:lnTo>
                  <a:lnTo>
                    <a:pt x="5150" y="8643"/>
                  </a:lnTo>
                  <a:lnTo>
                    <a:pt x="5075" y="8648"/>
                  </a:lnTo>
                  <a:lnTo>
                    <a:pt x="5000" y="8650"/>
                  </a:lnTo>
                  <a:lnTo>
                    <a:pt x="4925" y="8648"/>
                  </a:lnTo>
                  <a:lnTo>
                    <a:pt x="4850" y="8643"/>
                  </a:lnTo>
                  <a:lnTo>
                    <a:pt x="4775" y="8635"/>
                  </a:lnTo>
                  <a:lnTo>
                    <a:pt x="4701" y="8623"/>
                  </a:lnTo>
                  <a:lnTo>
                    <a:pt x="4627" y="8608"/>
                  </a:lnTo>
                  <a:lnTo>
                    <a:pt x="4554" y="8589"/>
                  </a:lnTo>
                  <a:lnTo>
                    <a:pt x="4481" y="8567"/>
                  </a:lnTo>
                  <a:lnTo>
                    <a:pt x="4410" y="8542"/>
                  </a:lnTo>
                  <a:lnTo>
                    <a:pt x="4339" y="8514"/>
                  </a:lnTo>
                  <a:lnTo>
                    <a:pt x="4268" y="8482"/>
                  </a:lnTo>
                  <a:lnTo>
                    <a:pt x="4199" y="8447"/>
                  </a:lnTo>
                  <a:lnTo>
                    <a:pt x="4131" y="8409"/>
                  </a:lnTo>
                  <a:lnTo>
                    <a:pt x="4064" y="8368"/>
                  </a:lnTo>
                  <a:lnTo>
                    <a:pt x="3998" y="8324"/>
                  </a:lnTo>
                  <a:lnTo>
                    <a:pt x="3933" y="8277"/>
                  </a:lnTo>
                  <a:lnTo>
                    <a:pt x="3871" y="8227"/>
                  </a:lnTo>
                  <a:lnTo>
                    <a:pt x="3809" y="8174"/>
                  </a:lnTo>
                  <a:lnTo>
                    <a:pt x="3750" y="8118"/>
                  </a:lnTo>
                  <a:lnTo>
                    <a:pt x="3692" y="8060"/>
                  </a:lnTo>
                  <a:lnTo>
                    <a:pt x="3637" y="8000"/>
                  </a:lnTo>
                  <a:lnTo>
                    <a:pt x="3583" y="7937"/>
                  </a:lnTo>
                  <a:lnTo>
                    <a:pt x="3531" y="7872"/>
                  </a:lnTo>
                  <a:lnTo>
                    <a:pt x="3481" y="7804"/>
                  </a:lnTo>
                  <a:lnTo>
                    <a:pt x="3433" y="7734"/>
                  </a:lnTo>
                  <a:lnTo>
                    <a:pt x="3388" y="7662"/>
                  </a:lnTo>
                  <a:lnTo>
                    <a:pt x="3345" y="7588"/>
                  </a:lnTo>
                  <a:lnTo>
                    <a:pt x="3304" y="7511"/>
                  </a:lnTo>
                  <a:lnTo>
                    <a:pt x="3265" y="7433"/>
                  </a:lnTo>
                  <a:lnTo>
                    <a:pt x="3229" y="7353"/>
                  </a:lnTo>
                  <a:lnTo>
                    <a:pt x="3195" y="7272"/>
                  </a:lnTo>
                  <a:lnTo>
                    <a:pt x="3163" y="7189"/>
                  </a:lnTo>
                  <a:lnTo>
                    <a:pt x="3135" y="7105"/>
                  </a:lnTo>
                  <a:lnTo>
                    <a:pt x="3109" y="7020"/>
                  </a:lnTo>
                  <a:lnTo>
                    <a:pt x="3085" y="6934"/>
                  </a:lnTo>
                  <a:lnTo>
                    <a:pt x="3064" y="6846"/>
                  </a:lnTo>
                  <a:lnTo>
                    <a:pt x="3046" y="6758"/>
                  </a:lnTo>
                  <a:lnTo>
                    <a:pt x="3031" y="6670"/>
                  </a:lnTo>
                  <a:lnTo>
                    <a:pt x="3019" y="6580"/>
                  </a:lnTo>
                  <a:lnTo>
                    <a:pt x="3009" y="6490"/>
                  </a:lnTo>
                  <a:lnTo>
                    <a:pt x="3002" y="6399"/>
                  </a:lnTo>
                  <a:lnTo>
                    <a:pt x="2997" y="6308"/>
                  </a:lnTo>
                  <a:lnTo>
                    <a:pt x="2996" y="6217"/>
                  </a:lnTo>
                  <a:lnTo>
                    <a:pt x="2997" y="6126"/>
                  </a:lnTo>
                  <a:lnTo>
                    <a:pt x="3002" y="6035"/>
                  </a:lnTo>
                  <a:lnTo>
                    <a:pt x="3009" y="5944"/>
                  </a:lnTo>
                  <a:lnTo>
                    <a:pt x="3019" y="5854"/>
                  </a:lnTo>
                  <a:lnTo>
                    <a:pt x="3031" y="5764"/>
                  </a:lnTo>
                  <a:lnTo>
                    <a:pt x="3046" y="5675"/>
                  </a:lnTo>
                  <a:lnTo>
                    <a:pt x="3064" y="5587"/>
                  </a:lnTo>
                  <a:lnTo>
                    <a:pt x="3085" y="5500"/>
                  </a:lnTo>
                  <a:lnTo>
                    <a:pt x="3109" y="5414"/>
                  </a:lnTo>
                  <a:lnTo>
                    <a:pt x="3135" y="5328"/>
                  </a:lnTo>
                  <a:lnTo>
                    <a:pt x="3163" y="5244"/>
                  </a:lnTo>
                  <a:lnTo>
                    <a:pt x="3195" y="5162"/>
                  </a:lnTo>
                  <a:lnTo>
                    <a:pt x="3229" y="5080"/>
                  </a:lnTo>
                  <a:lnTo>
                    <a:pt x="3265" y="5000"/>
                  </a:lnTo>
                  <a:lnTo>
                    <a:pt x="3304" y="4922"/>
                  </a:lnTo>
                  <a:lnTo>
                    <a:pt x="3345" y="4845"/>
                  </a:lnTo>
                  <a:lnTo>
                    <a:pt x="3388" y="4771"/>
                  </a:lnTo>
                  <a:lnTo>
                    <a:pt x="3433" y="4699"/>
                  </a:lnTo>
                  <a:lnTo>
                    <a:pt x="3481" y="4629"/>
                  </a:lnTo>
                  <a:lnTo>
                    <a:pt x="3531" y="4561"/>
                  </a:lnTo>
                  <a:lnTo>
                    <a:pt x="3583" y="4496"/>
                  </a:lnTo>
                  <a:lnTo>
                    <a:pt x="3637" y="4433"/>
                  </a:lnTo>
                  <a:lnTo>
                    <a:pt x="3692" y="4373"/>
                  </a:lnTo>
                  <a:lnTo>
                    <a:pt x="3750" y="4315"/>
                  </a:lnTo>
                  <a:lnTo>
                    <a:pt x="3809" y="4259"/>
                  </a:lnTo>
                  <a:lnTo>
                    <a:pt x="3871" y="4206"/>
                  </a:lnTo>
                  <a:lnTo>
                    <a:pt x="3933" y="4156"/>
                  </a:lnTo>
                  <a:lnTo>
                    <a:pt x="3998" y="4109"/>
                  </a:lnTo>
                  <a:lnTo>
                    <a:pt x="4064" y="4065"/>
                  </a:lnTo>
                  <a:lnTo>
                    <a:pt x="4131" y="4024"/>
                  </a:lnTo>
                  <a:lnTo>
                    <a:pt x="4199" y="3986"/>
                  </a:lnTo>
                  <a:lnTo>
                    <a:pt x="4268" y="3951"/>
                  </a:lnTo>
                  <a:lnTo>
                    <a:pt x="4339" y="3920"/>
                  </a:lnTo>
                  <a:lnTo>
                    <a:pt x="4410" y="3891"/>
                  </a:lnTo>
                  <a:lnTo>
                    <a:pt x="4481" y="3866"/>
                  </a:lnTo>
                  <a:lnTo>
                    <a:pt x="4554" y="3844"/>
                  </a:lnTo>
                  <a:lnTo>
                    <a:pt x="4627" y="3826"/>
                  </a:lnTo>
                  <a:lnTo>
                    <a:pt x="4701" y="3810"/>
                  </a:lnTo>
                  <a:lnTo>
                    <a:pt x="4775" y="3798"/>
                  </a:lnTo>
                  <a:lnTo>
                    <a:pt x="4850" y="3790"/>
                  </a:lnTo>
                  <a:lnTo>
                    <a:pt x="4925" y="3785"/>
                  </a:lnTo>
                  <a:lnTo>
                    <a:pt x="5000" y="3783"/>
                  </a:lnTo>
                  <a:lnTo>
                    <a:pt x="5075" y="3785"/>
                  </a:lnTo>
                  <a:lnTo>
                    <a:pt x="5150" y="3790"/>
                  </a:lnTo>
                  <a:lnTo>
                    <a:pt x="5225" y="3798"/>
                  </a:lnTo>
                  <a:lnTo>
                    <a:pt x="5299" y="3810"/>
                  </a:lnTo>
                  <a:lnTo>
                    <a:pt x="5373" y="3826"/>
                  </a:lnTo>
                  <a:lnTo>
                    <a:pt x="5446" y="3844"/>
                  </a:lnTo>
                  <a:lnTo>
                    <a:pt x="5519" y="3866"/>
                  </a:lnTo>
                  <a:lnTo>
                    <a:pt x="5590" y="3891"/>
                  </a:lnTo>
                  <a:lnTo>
                    <a:pt x="5661" y="3920"/>
                  </a:lnTo>
                  <a:lnTo>
                    <a:pt x="5732" y="3951"/>
                  </a:lnTo>
                  <a:lnTo>
                    <a:pt x="5801" y="3986"/>
                  </a:lnTo>
                  <a:lnTo>
                    <a:pt x="5869" y="4024"/>
                  </a:lnTo>
                  <a:lnTo>
                    <a:pt x="5936" y="4065"/>
                  </a:lnTo>
                  <a:lnTo>
                    <a:pt x="6002" y="4109"/>
                  </a:lnTo>
                  <a:lnTo>
                    <a:pt x="6067" y="4156"/>
                  </a:lnTo>
                  <a:lnTo>
                    <a:pt x="6129" y="4206"/>
                  </a:lnTo>
                  <a:lnTo>
                    <a:pt x="6191" y="4259"/>
                  </a:lnTo>
                  <a:lnTo>
                    <a:pt x="6250" y="4315"/>
                  </a:lnTo>
                  <a:lnTo>
                    <a:pt x="6308" y="4373"/>
                  </a:lnTo>
                  <a:lnTo>
                    <a:pt x="6363" y="4433"/>
                  </a:lnTo>
                  <a:lnTo>
                    <a:pt x="6417" y="4496"/>
                  </a:lnTo>
                  <a:lnTo>
                    <a:pt x="6469" y="4561"/>
                  </a:lnTo>
                  <a:lnTo>
                    <a:pt x="6519" y="4629"/>
                  </a:lnTo>
                  <a:lnTo>
                    <a:pt x="6567" y="4699"/>
                  </a:lnTo>
                  <a:lnTo>
                    <a:pt x="6612" y="4771"/>
                  </a:lnTo>
                  <a:lnTo>
                    <a:pt x="6655" y="4845"/>
                  </a:lnTo>
                  <a:lnTo>
                    <a:pt x="6696" y="4922"/>
                  </a:lnTo>
                  <a:lnTo>
                    <a:pt x="6735" y="5000"/>
                  </a:lnTo>
                  <a:lnTo>
                    <a:pt x="6771" y="5080"/>
                  </a:lnTo>
                  <a:lnTo>
                    <a:pt x="6805" y="5162"/>
                  </a:lnTo>
                  <a:lnTo>
                    <a:pt x="6837" y="5244"/>
                  </a:lnTo>
                  <a:lnTo>
                    <a:pt x="6865" y="5328"/>
                  </a:lnTo>
                  <a:lnTo>
                    <a:pt x="6891" y="5414"/>
                  </a:lnTo>
                  <a:lnTo>
                    <a:pt x="6915" y="5500"/>
                  </a:lnTo>
                  <a:lnTo>
                    <a:pt x="6935" y="5587"/>
                  </a:lnTo>
                  <a:lnTo>
                    <a:pt x="6954" y="5675"/>
                  </a:lnTo>
                  <a:lnTo>
                    <a:pt x="6969" y="5764"/>
                  </a:lnTo>
                  <a:lnTo>
                    <a:pt x="6981" y="5854"/>
                  </a:lnTo>
                  <a:lnTo>
                    <a:pt x="6991" y="5944"/>
                  </a:lnTo>
                  <a:lnTo>
                    <a:pt x="6998" y="6035"/>
                  </a:lnTo>
                  <a:lnTo>
                    <a:pt x="7003" y="6126"/>
                  </a:lnTo>
                  <a:lnTo>
                    <a:pt x="7004" y="62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930;p25">
              <a:extLst>
                <a:ext uri="{FF2B5EF4-FFF2-40B4-BE49-F238E27FC236}">
                  <a16:creationId xmlns:a16="http://schemas.microsoft.com/office/drawing/2014/main" id="{F0B4F1BA-EECE-4473-AD53-A25687A6DB36}"/>
                </a:ext>
              </a:extLst>
            </p:cNvPr>
            <p:cNvSpPr/>
            <p:nvPr/>
          </p:nvSpPr>
          <p:spPr>
            <a:xfrm>
              <a:off x="2964840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22" y="1216"/>
                  </a:moveTo>
                  <a:lnTo>
                    <a:pt x="3939" y="1225"/>
                  </a:lnTo>
                  <a:lnTo>
                    <a:pt x="3954" y="1237"/>
                  </a:lnTo>
                  <a:lnTo>
                    <a:pt x="3968" y="1251"/>
                  </a:lnTo>
                  <a:lnTo>
                    <a:pt x="3980" y="1267"/>
                  </a:lnTo>
                  <a:lnTo>
                    <a:pt x="4355" y="1830"/>
                  </a:lnTo>
                  <a:lnTo>
                    <a:pt x="4391" y="1812"/>
                  </a:lnTo>
                  <a:lnTo>
                    <a:pt x="4399" y="1808"/>
                  </a:lnTo>
                  <a:lnTo>
                    <a:pt x="4438" y="1791"/>
                  </a:lnTo>
                  <a:lnTo>
                    <a:pt x="4447" y="1787"/>
                  </a:lnTo>
                  <a:lnTo>
                    <a:pt x="4487" y="1770"/>
                  </a:lnTo>
                  <a:lnTo>
                    <a:pt x="4495" y="1767"/>
                  </a:lnTo>
                  <a:lnTo>
                    <a:pt x="4535" y="1752"/>
                  </a:lnTo>
                  <a:lnTo>
                    <a:pt x="4544" y="1749"/>
                  </a:lnTo>
                  <a:lnTo>
                    <a:pt x="4585" y="1736"/>
                  </a:lnTo>
                  <a:lnTo>
                    <a:pt x="4594" y="1733"/>
                  </a:lnTo>
                  <a:lnTo>
                    <a:pt x="4635" y="1721"/>
                  </a:lnTo>
                  <a:lnTo>
                    <a:pt x="4644" y="1719"/>
                  </a:lnTo>
                  <a:lnTo>
                    <a:pt x="4685" y="1709"/>
                  </a:lnTo>
                  <a:lnTo>
                    <a:pt x="4695" y="1707"/>
                  </a:lnTo>
                  <a:lnTo>
                    <a:pt x="4736" y="1698"/>
                  </a:lnTo>
                  <a:lnTo>
                    <a:pt x="4745" y="1696"/>
                  </a:lnTo>
                  <a:lnTo>
                    <a:pt x="4788" y="1689"/>
                  </a:lnTo>
                  <a:lnTo>
                    <a:pt x="4797" y="1688"/>
                  </a:lnTo>
                  <a:lnTo>
                    <a:pt x="4839" y="1682"/>
                  </a:lnTo>
                  <a:lnTo>
                    <a:pt x="4848" y="1681"/>
                  </a:lnTo>
                  <a:lnTo>
                    <a:pt x="4891" y="1677"/>
                  </a:lnTo>
                  <a:lnTo>
                    <a:pt x="4900" y="1677"/>
                  </a:lnTo>
                  <a:lnTo>
                    <a:pt x="4943" y="1674"/>
                  </a:lnTo>
                  <a:lnTo>
                    <a:pt x="4952" y="1674"/>
                  </a:lnTo>
                  <a:lnTo>
                    <a:pt x="4995" y="1673"/>
                  </a:lnTo>
                  <a:lnTo>
                    <a:pt x="5005" y="1673"/>
                  </a:lnTo>
                  <a:lnTo>
                    <a:pt x="5048" y="1674"/>
                  </a:lnTo>
                  <a:lnTo>
                    <a:pt x="5057" y="1674"/>
                  </a:lnTo>
                  <a:lnTo>
                    <a:pt x="5100" y="1677"/>
                  </a:lnTo>
                  <a:lnTo>
                    <a:pt x="5109" y="1677"/>
                  </a:lnTo>
                  <a:lnTo>
                    <a:pt x="5152" y="1681"/>
                  </a:lnTo>
                  <a:lnTo>
                    <a:pt x="5161" y="1682"/>
                  </a:lnTo>
                  <a:lnTo>
                    <a:pt x="5203" y="1688"/>
                  </a:lnTo>
                  <a:lnTo>
                    <a:pt x="5212" y="1689"/>
                  </a:lnTo>
                  <a:lnTo>
                    <a:pt x="5255" y="1696"/>
                  </a:lnTo>
                  <a:lnTo>
                    <a:pt x="5264" y="1698"/>
                  </a:lnTo>
                  <a:lnTo>
                    <a:pt x="5305" y="1707"/>
                  </a:lnTo>
                  <a:lnTo>
                    <a:pt x="5315" y="1709"/>
                  </a:lnTo>
                  <a:lnTo>
                    <a:pt x="5356" y="1719"/>
                  </a:lnTo>
                  <a:lnTo>
                    <a:pt x="5365" y="1721"/>
                  </a:lnTo>
                  <a:lnTo>
                    <a:pt x="5406" y="1733"/>
                  </a:lnTo>
                  <a:lnTo>
                    <a:pt x="5415" y="1736"/>
                  </a:lnTo>
                  <a:lnTo>
                    <a:pt x="5456" y="1749"/>
                  </a:lnTo>
                  <a:lnTo>
                    <a:pt x="5465" y="1752"/>
                  </a:lnTo>
                  <a:lnTo>
                    <a:pt x="5505" y="1767"/>
                  </a:lnTo>
                  <a:lnTo>
                    <a:pt x="5513" y="1770"/>
                  </a:lnTo>
                  <a:lnTo>
                    <a:pt x="5553" y="1787"/>
                  </a:lnTo>
                  <a:lnTo>
                    <a:pt x="5562" y="1791"/>
                  </a:lnTo>
                  <a:lnTo>
                    <a:pt x="5601" y="1808"/>
                  </a:lnTo>
                  <a:lnTo>
                    <a:pt x="5609" y="1812"/>
                  </a:lnTo>
                  <a:lnTo>
                    <a:pt x="5645" y="1830"/>
                  </a:lnTo>
                  <a:lnTo>
                    <a:pt x="6020" y="1267"/>
                  </a:lnTo>
                  <a:lnTo>
                    <a:pt x="6032" y="1251"/>
                  </a:lnTo>
                  <a:lnTo>
                    <a:pt x="6046" y="1237"/>
                  </a:lnTo>
                  <a:lnTo>
                    <a:pt x="6061" y="1225"/>
                  </a:lnTo>
                  <a:lnTo>
                    <a:pt x="6078" y="1216"/>
                  </a:lnTo>
                  <a:lnTo>
                    <a:pt x="6097" y="1208"/>
                  </a:lnTo>
                  <a:lnTo>
                    <a:pt x="6116" y="1203"/>
                  </a:lnTo>
                  <a:lnTo>
                    <a:pt x="6135" y="1200"/>
                  </a:lnTo>
                  <a:lnTo>
                    <a:pt x="6155" y="1200"/>
                  </a:lnTo>
                  <a:lnTo>
                    <a:pt x="6174" y="1203"/>
                  </a:lnTo>
                  <a:lnTo>
                    <a:pt x="6193" y="1208"/>
                  </a:lnTo>
                  <a:lnTo>
                    <a:pt x="6211" y="1215"/>
                  </a:lnTo>
                  <a:lnTo>
                    <a:pt x="6228" y="1225"/>
                  </a:lnTo>
                  <a:lnTo>
                    <a:pt x="6244" y="1237"/>
                  </a:lnTo>
                  <a:lnTo>
                    <a:pt x="6258" y="1251"/>
                  </a:lnTo>
                  <a:lnTo>
                    <a:pt x="6270" y="1266"/>
                  </a:lnTo>
                  <a:lnTo>
                    <a:pt x="6279" y="1283"/>
                  </a:lnTo>
                  <a:lnTo>
                    <a:pt x="6287" y="1302"/>
                  </a:lnTo>
                  <a:lnTo>
                    <a:pt x="6292" y="1321"/>
                  </a:lnTo>
                  <a:lnTo>
                    <a:pt x="6295" y="1340"/>
                  </a:lnTo>
                  <a:lnTo>
                    <a:pt x="6295" y="1360"/>
                  </a:lnTo>
                  <a:lnTo>
                    <a:pt x="6292" y="1379"/>
                  </a:lnTo>
                  <a:lnTo>
                    <a:pt x="6287" y="1398"/>
                  </a:lnTo>
                  <a:lnTo>
                    <a:pt x="6280" y="1416"/>
                  </a:lnTo>
                  <a:lnTo>
                    <a:pt x="6270" y="1433"/>
                  </a:lnTo>
                  <a:lnTo>
                    <a:pt x="5894" y="1997"/>
                  </a:lnTo>
                  <a:lnTo>
                    <a:pt x="5907" y="2007"/>
                  </a:lnTo>
                  <a:lnTo>
                    <a:pt x="5914" y="2013"/>
                  </a:lnTo>
                  <a:lnTo>
                    <a:pt x="5946" y="2042"/>
                  </a:lnTo>
                  <a:lnTo>
                    <a:pt x="5953" y="2048"/>
                  </a:lnTo>
                  <a:lnTo>
                    <a:pt x="5983" y="2078"/>
                  </a:lnTo>
                  <a:lnTo>
                    <a:pt x="5990" y="2084"/>
                  </a:lnTo>
                  <a:lnTo>
                    <a:pt x="6020" y="2115"/>
                  </a:lnTo>
                  <a:lnTo>
                    <a:pt x="6026" y="2122"/>
                  </a:lnTo>
                  <a:lnTo>
                    <a:pt x="6054" y="2154"/>
                  </a:lnTo>
                  <a:lnTo>
                    <a:pt x="6060" y="2161"/>
                  </a:lnTo>
                  <a:lnTo>
                    <a:pt x="6088" y="2194"/>
                  </a:lnTo>
                  <a:lnTo>
                    <a:pt x="6093" y="2201"/>
                  </a:lnTo>
                  <a:lnTo>
                    <a:pt x="6120" y="2235"/>
                  </a:lnTo>
                  <a:lnTo>
                    <a:pt x="6125" y="2242"/>
                  </a:lnTo>
                  <a:lnTo>
                    <a:pt x="6150" y="2277"/>
                  </a:lnTo>
                  <a:lnTo>
                    <a:pt x="6155" y="2285"/>
                  </a:lnTo>
                  <a:lnTo>
                    <a:pt x="6179" y="2321"/>
                  </a:lnTo>
                  <a:lnTo>
                    <a:pt x="6184" y="2329"/>
                  </a:lnTo>
                  <a:lnTo>
                    <a:pt x="6206" y="2366"/>
                  </a:lnTo>
                  <a:lnTo>
                    <a:pt x="6211" y="2375"/>
                  </a:lnTo>
                  <a:lnTo>
                    <a:pt x="6232" y="2412"/>
                  </a:lnTo>
                  <a:lnTo>
                    <a:pt x="6236" y="2420"/>
                  </a:lnTo>
                  <a:lnTo>
                    <a:pt x="6255" y="2459"/>
                  </a:lnTo>
                  <a:lnTo>
                    <a:pt x="6259" y="2467"/>
                  </a:lnTo>
                  <a:lnTo>
                    <a:pt x="6277" y="2506"/>
                  </a:lnTo>
                  <a:lnTo>
                    <a:pt x="6281" y="2515"/>
                  </a:lnTo>
                  <a:lnTo>
                    <a:pt x="6297" y="2554"/>
                  </a:lnTo>
                  <a:lnTo>
                    <a:pt x="6301" y="2563"/>
                  </a:lnTo>
                  <a:lnTo>
                    <a:pt x="6315" y="2603"/>
                  </a:lnTo>
                  <a:lnTo>
                    <a:pt x="6318" y="2612"/>
                  </a:lnTo>
                  <a:lnTo>
                    <a:pt x="6332" y="2652"/>
                  </a:lnTo>
                  <a:lnTo>
                    <a:pt x="6334" y="2661"/>
                  </a:lnTo>
                  <a:lnTo>
                    <a:pt x="6346" y="2702"/>
                  </a:lnTo>
                  <a:lnTo>
                    <a:pt x="6349" y="2711"/>
                  </a:lnTo>
                  <a:lnTo>
                    <a:pt x="6359" y="2753"/>
                  </a:lnTo>
                  <a:lnTo>
                    <a:pt x="6361" y="2762"/>
                  </a:lnTo>
                  <a:lnTo>
                    <a:pt x="6370" y="2804"/>
                  </a:lnTo>
                  <a:lnTo>
                    <a:pt x="6371" y="2813"/>
                  </a:lnTo>
                  <a:lnTo>
                    <a:pt x="6379" y="2855"/>
                  </a:lnTo>
                  <a:lnTo>
                    <a:pt x="6380" y="2864"/>
                  </a:lnTo>
                  <a:lnTo>
                    <a:pt x="6386" y="2907"/>
                  </a:lnTo>
                  <a:lnTo>
                    <a:pt x="6387" y="2916"/>
                  </a:lnTo>
                  <a:lnTo>
                    <a:pt x="6391" y="2959"/>
                  </a:lnTo>
                  <a:lnTo>
                    <a:pt x="6391" y="2968"/>
                  </a:lnTo>
                  <a:lnTo>
                    <a:pt x="6394" y="3011"/>
                  </a:lnTo>
                  <a:lnTo>
                    <a:pt x="6394" y="3020"/>
                  </a:lnTo>
                  <a:lnTo>
                    <a:pt x="6395" y="3063"/>
                  </a:lnTo>
                  <a:lnTo>
                    <a:pt x="6395" y="3073"/>
                  </a:lnTo>
                  <a:lnTo>
                    <a:pt x="6394" y="3116"/>
                  </a:lnTo>
                  <a:lnTo>
                    <a:pt x="6394" y="3125"/>
                  </a:lnTo>
                  <a:lnTo>
                    <a:pt x="6391" y="3168"/>
                  </a:lnTo>
                  <a:lnTo>
                    <a:pt x="6391" y="3177"/>
                  </a:lnTo>
                  <a:lnTo>
                    <a:pt x="6387" y="3220"/>
                  </a:lnTo>
                  <a:lnTo>
                    <a:pt x="6386" y="3229"/>
                  </a:lnTo>
                  <a:lnTo>
                    <a:pt x="6380" y="3272"/>
                  </a:lnTo>
                  <a:lnTo>
                    <a:pt x="6379" y="3281"/>
                  </a:lnTo>
                  <a:lnTo>
                    <a:pt x="6371" y="3323"/>
                  </a:lnTo>
                  <a:lnTo>
                    <a:pt x="6370" y="3332"/>
                  </a:lnTo>
                  <a:lnTo>
                    <a:pt x="6361" y="3374"/>
                  </a:lnTo>
                  <a:lnTo>
                    <a:pt x="6359" y="3383"/>
                  </a:lnTo>
                  <a:lnTo>
                    <a:pt x="6349" y="3424"/>
                  </a:lnTo>
                  <a:lnTo>
                    <a:pt x="6346" y="3433"/>
                  </a:lnTo>
                  <a:lnTo>
                    <a:pt x="6334" y="3474"/>
                  </a:lnTo>
                  <a:lnTo>
                    <a:pt x="6332" y="3483"/>
                  </a:lnTo>
                  <a:lnTo>
                    <a:pt x="6318" y="3524"/>
                  </a:lnTo>
                  <a:lnTo>
                    <a:pt x="6315" y="3532"/>
                  </a:lnTo>
                  <a:lnTo>
                    <a:pt x="6301" y="3572"/>
                  </a:lnTo>
                  <a:lnTo>
                    <a:pt x="6297" y="3581"/>
                  </a:lnTo>
                  <a:lnTo>
                    <a:pt x="6281" y="3621"/>
                  </a:lnTo>
                  <a:lnTo>
                    <a:pt x="6277" y="3629"/>
                  </a:lnTo>
                  <a:lnTo>
                    <a:pt x="6259" y="3668"/>
                  </a:lnTo>
                  <a:lnTo>
                    <a:pt x="6255" y="3676"/>
                  </a:lnTo>
                  <a:lnTo>
                    <a:pt x="6236" y="3715"/>
                  </a:lnTo>
                  <a:lnTo>
                    <a:pt x="6232" y="3723"/>
                  </a:lnTo>
                  <a:lnTo>
                    <a:pt x="6211" y="3761"/>
                  </a:lnTo>
                  <a:lnTo>
                    <a:pt x="6206" y="3769"/>
                  </a:lnTo>
                  <a:lnTo>
                    <a:pt x="6184" y="3806"/>
                  </a:lnTo>
                  <a:lnTo>
                    <a:pt x="6179" y="3814"/>
                  </a:lnTo>
                  <a:lnTo>
                    <a:pt x="6155" y="3850"/>
                  </a:lnTo>
                  <a:lnTo>
                    <a:pt x="6150" y="3858"/>
                  </a:lnTo>
                  <a:lnTo>
                    <a:pt x="6126" y="3891"/>
                  </a:lnTo>
                  <a:lnTo>
                    <a:pt x="6141" y="3901"/>
                  </a:lnTo>
                  <a:lnTo>
                    <a:pt x="6150" y="3907"/>
                  </a:lnTo>
                  <a:lnTo>
                    <a:pt x="6189" y="3936"/>
                  </a:lnTo>
                  <a:lnTo>
                    <a:pt x="6195" y="3931"/>
                  </a:lnTo>
                  <a:lnTo>
                    <a:pt x="6200" y="3928"/>
                  </a:lnTo>
                  <a:lnTo>
                    <a:pt x="6231" y="3907"/>
                  </a:lnTo>
                  <a:lnTo>
                    <a:pt x="6235" y="3904"/>
                  </a:lnTo>
                  <a:lnTo>
                    <a:pt x="6267" y="3885"/>
                  </a:lnTo>
                  <a:lnTo>
                    <a:pt x="6271" y="3882"/>
                  </a:lnTo>
                  <a:lnTo>
                    <a:pt x="6304" y="3863"/>
                  </a:lnTo>
                  <a:lnTo>
                    <a:pt x="6309" y="3861"/>
                  </a:lnTo>
                  <a:lnTo>
                    <a:pt x="6343" y="3842"/>
                  </a:lnTo>
                  <a:lnTo>
                    <a:pt x="6347" y="3840"/>
                  </a:lnTo>
                  <a:lnTo>
                    <a:pt x="6383" y="3822"/>
                  </a:lnTo>
                  <a:lnTo>
                    <a:pt x="6387" y="3820"/>
                  </a:lnTo>
                  <a:lnTo>
                    <a:pt x="6424" y="3803"/>
                  </a:lnTo>
                  <a:lnTo>
                    <a:pt x="6428" y="3801"/>
                  </a:lnTo>
                  <a:lnTo>
                    <a:pt x="6466" y="3785"/>
                  </a:lnTo>
                  <a:lnTo>
                    <a:pt x="6470" y="3784"/>
                  </a:lnTo>
                  <a:lnTo>
                    <a:pt x="6509" y="3768"/>
                  </a:lnTo>
                  <a:lnTo>
                    <a:pt x="6513" y="3767"/>
                  </a:lnTo>
                  <a:lnTo>
                    <a:pt x="6553" y="3752"/>
                  </a:lnTo>
                  <a:lnTo>
                    <a:pt x="6557" y="3751"/>
                  </a:lnTo>
                  <a:lnTo>
                    <a:pt x="6598" y="3737"/>
                  </a:lnTo>
                  <a:lnTo>
                    <a:pt x="6602" y="3736"/>
                  </a:lnTo>
                  <a:lnTo>
                    <a:pt x="6644" y="3723"/>
                  </a:lnTo>
                  <a:lnTo>
                    <a:pt x="6648" y="3722"/>
                  </a:lnTo>
                  <a:lnTo>
                    <a:pt x="6691" y="3709"/>
                  </a:lnTo>
                  <a:lnTo>
                    <a:pt x="6694" y="3709"/>
                  </a:lnTo>
                  <a:lnTo>
                    <a:pt x="6738" y="3697"/>
                  </a:lnTo>
                  <a:lnTo>
                    <a:pt x="6742" y="3696"/>
                  </a:lnTo>
                  <a:lnTo>
                    <a:pt x="6786" y="3686"/>
                  </a:lnTo>
                  <a:lnTo>
                    <a:pt x="6790" y="3686"/>
                  </a:lnTo>
                  <a:lnTo>
                    <a:pt x="6835" y="3676"/>
                  </a:lnTo>
                  <a:lnTo>
                    <a:pt x="6838" y="3676"/>
                  </a:lnTo>
                  <a:lnTo>
                    <a:pt x="6884" y="3667"/>
                  </a:lnTo>
                  <a:lnTo>
                    <a:pt x="6887" y="3667"/>
                  </a:lnTo>
                  <a:lnTo>
                    <a:pt x="6933" y="3659"/>
                  </a:lnTo>
                  <a:lnTo>
                    <a:pt x="6936" y="3659"/>
                  </a:lnTo>
                  <a:lnTo>
                    <a:pt x="6983" y="3652"/>
                  </a:lnTo>
                  <a:lnTo>
                    <a:pt x="6986" y="3652"/>
                  </a:lnTo>
                  <a:lnTo>
                    <a:pt x="7033" y="3646"/>
                  </a:lnTo>
                  <a:lnTo>
                    <a:pt x="7036" y="3646"/>
                  </a:lnTo>
                  <a:lnTo>
                    <a:pt x="7084" y="3642"/>
                  </a:lnTo>
                  <a:lnTo>
                    <a:pt x="7087" y="3641"/>
                  </a:lnTo>
                  <a:lnTo>
                    <a:pt x="7135" y="3638"/>
                  </a:lnTo>
                  <a:lnTo>
                    <a:pt x="7138" y="3638"/>
                  </a:lnTo>
                  <a:lnTo>
                    <a:pt x="7186" y="3635"/>
                  </a:lnTo>
                  <a:lnTo>
                    <a:pt x="7189" y="3635"/>
                  </a:lnTo>
                  <a:lnTo>
                    <a:pt x="7237" y="3634"/>
                  </a:lnTo>
                  <a:lnTo>
                    <a:pt x="7240" y="3634"/>
                  </a:lnTo>
                  <a:lnTo>
                    <a:pt x="7288" y="3633"/>
                  </a:lnTo>
                  <a:lnTo>
                    <a:pt x="7292" y="3633"/>
                  </a:lnTo>
                  <a:lnTo>
                    <a:pt x="7340" y="3634"/>
                  </a:lnTo>
                  <a:lnTo>
                    <a:pt x="7343" y="3634"/>
                  </a:lnTo>
                  <a:lnTo>
                    <a:pt x="7391" y="3635"/>
                  </a:lnTo>
                  <a:lnTo>
                    <a:pt x="7394" y="3635"/>
                  </a:lnTo>
                  <a:lnTo>
                    <a:pt x="7442" y="3638"/>
                  </a:lnTo>
                  <a:lnTo>
                    <a:pt x="7445" y="3638"/>
                  </a:lnTo>
                  <a:lnTo>
                    <a:pt x="7493" y="3641"/>
                  </a:lnTo>
                  <a:lnTo>
                    <a:pt x="7496" y="3642"/>
                  </a:lnTo>
                  <a:lnTo>
                    <a:pt x="7544" y="3646"/>
                  </a:lnTo>
                  <a:lnTo>
                    <a:pt x="7547" y="3646"/>
                  </a:lnTo>
                  <a:lnTo>
                    <a:pt x="7594" y="3652"/>
                  </a:lnTo>
                  <a:lnTo>
                    <a:pt x="7597" y="3652"/>
                  </a:lnTo>
                  <a:lnTo>
                    <a:pt x="7644" y="3659"/>
                  </a:lnTo>
                  <a:lnTo>
                    <a:pt x="7647" y="3659"/>
                  </a:lnTo>
                  <a:lnTo>
                    <a:pt x="7693" y="3667"/>
                  </a:lnTo>
                  <a:lnTo>
                    <a:pt x="7696" y="3667"/>
                  </a:lnTo>
                  <a:lnTo>
                    <a:pt x="7742" y="3676"/>
                  </a:lnTo>
                  <a:lnTo>
                    <a:pt x="7745" y="3676"/>
                  </a:lnTo>
                  <a:lnTo>
                    <a:pt x="7790" y="3686"/>
                  </a:lnTo>
                  <a:lnTo>
                    <a:pt x="7794" y="3686"/>
                  </a:lnTo>
                  <a:lnTo>
                    <a:pt x="7838" y="3696"/>
                  </a:lnTo>
                  <a:lnTo>
                    <a:pt x="7842" y="3697"/>
                  </a:lnTo>
                  <a:lnTo>
                    <a:pt x="7886" y="3709"/>
                  </a:lnTo>
                  <a:lnTo>
                    <a:pt x="7889" y="3709"/>
                  </a:lnTo>
                  <a:lnTo>
                    <a:pt x="7932" y="3722"/>
                  </a:lnTo>
                  <a:lnTo>
                    <a:pt x="7936" y="3723"/>
                  </a:lnTo>
                  <a:lnTo>
                    <a:pt x="7978" y="3736"/>
                  </a:lnTo>
                  <a:lnTo>
                    <a:pt x="7982" y="3737"/>
                  </a:lnTo>
                  <a:lnTo>
                    <a:pt x="8023" y="3751"/>
                  </a:lnTo>
                  <a:lnTo>
                    <a:pt x="8027" y="3752"/>
                  </a:lnTo>
                  <a:lnTo>
                    <a:pt x="8067" y="3767"/>
                  </a:lnTo>
                  <a:lnTo>
                    <a:pt x="8071" y="3768"/>
                  </a:lnTo>
                  <a:lnTo>
                    <a:pt x="8110" y="3784"/>
                  </a:lnTo>
                  <a:lnTo>
                    <a:pt x="8114" y="3785"/>
                  </a:lnTo>
                  <a:lnTo>
                    <a:pt x="8152" y="3801"/>
                  </a:lnTo>
                  <a:lnTo>
                    <a:pt x="8156" y="3803"/>
                  </a:lnTo>
                  <a:lnTo>
                    <a:pt x="8193" y="3820"/>
                  </a:lnTo>
                  <a:lnTo>
                    <a:pt x="8197" y="3822"/>
                  </a:lnTo>
                  <a:lnTo>
                    <a:pt x="8233" y="3840"/>
                  </a:lnTo>
                  <a:lnTo>
                    <a:pt x="8237" y="3842"/>
                  </a:lnTo>
                  <a:lnTo>
                    <a:pt x="8272" y="3860"/>
                  </a:lnTo>
                  <a:lnTo>
                    <a:pt x="8276" y="3863"/>
                  </a:lnTo>
                  <a:lnTo>
                    <a:pt x="8309" y="3882"/>
                  </a:lnTo>
                  <a:lnTo>
                    <a:pt x="8314" y="3884"/>
                  </a:lnTo>
                  <a:lnTo>
                    <a:pt x="8346" y="3904"/>
                  </a:lnTo>
                  <a:lnTo>
                    <a:pt x="8350" y="3907"/>
                  </a:lnTo>
                  <a:lnTo>
                    <a:pt x="8381" y="3928"/>
                  </a:lnTo>
                  <a:lnTo>
                    <a:pt x="8385" y="3931"/>
                  </a:lnTo>
                  <a:lnTo>
                    <a:pt x="8415" y="3952"/>
                  </a:lnTo>
                  <a:lnTo>
                    <a:pt x="8419" y="3955"/>
                  </a:lnTo>
                  <a:lnTo>
                    <a:pt x="8447" y="3977"/>
                  </a:lnTo>
                  <a:lnTo>
                    <a:pt x="8452" y="3981"/>
                  </a:lnTo>
                  <a:lnTo>
                    <a:pt x="8478" y="4004"/>
                  </a:lnTo>
                  <a:lnTo>
                    <a:pt x="8483" y="4008"/>
                  </a:lnTo>
                  <a:lnTo>
                    <a:pt x="8508" y="4031"/>
                  </a:lnTo>
                  <a:lnTo>
                    <a:pt x="8512" y="4035"/>
                  </a:lnTo>
                  <a:lnTo>
                    <a:pt x="8536" y="4059"/>
                  </a:lnTo>
                  <a:lnTo>
                    <a:pt x="8541" y="4064"/>
                  </a:lnTo>
                  <a:lnTo>
                    <a:pt x="8562" y="4088"/>
                  </a:lnTo>
                  <a:lnTo>
                    <a:pt x="8567" y="4093"/>
                  </a:lnTo>
                  <a:lnTo>
                    <a:pt x="8587" y="4118"/>
                  </a:lnTo>
                  <a:lnTo>
                    <a:pt x="8592" y="4123"/>
                  </a:lnTo>
                  <a:lnTo>
                    <a:pt x="8610" y="4148"/>
                  </a:lnTo>
                  <a:lnTo>
                    <a:pt x="8614" y="4154"/>
                  </a:lnTo>
                  <a:lnTo>
                    <a:pt x="8631" y="4180"/>
                  </a:lnTo>
                  <a:lnTo>
                    <a:pt x="8635" y="4186"/>
                  </a:lnTo>
                  <a:lnTo>
                    <a:pt x="8650" y="4212"/>
                  </a:lnTo>
                  <a:lnTo>
                    <a:pt x="8654" y="4219"/>
                  </a:lnTo>
                  <a:lnTo>
                    <a:pt x="8668" y="4245"/>
                  </a:lnTo>
                  <a:lnTo>
                    <a:pt x="8671" y="4253"/>
                  </a:lnTo>
                  <a:lnTo>
                    <a:pt x="8683" y="4279"/>
                  </a:lnTo>
                  <a:lnTo>
                    <a:pt x="8686" y="4287"/>
                  </a:lnTo>
                  <a:lnTo>
                    <a:pt x="8696" y="4313"/>
                  </a:lnTo>
                  <a:lnTo>
                    <a:pt x="8699" y="4322"/>
                  </a:lnTo>
                  <a:lnTo>
                    <a:pt x="8707" y="4348"/>
                  </a:lnTo>
                  <a:lnTo>
                    <a:pt x="8710" y="4358"/>
                  </a:lnTo>
                  <a:lnTo>
                    <a:pt x="8716" y="4384"/>
                  </a:lnTo>
                  <a:lnTo>
                    <a:pt x="8718" y="4394"/>
                  </a:lnTo>
                  <a:lnTo>
                    <a:pt x="8722" y="4420"/>
                  </a:lnTo>
                  <a:lnTo>
                    <a:pt x="8724" y="4430"/>
                  </a:lnTo>
                  <a:lnTo>
                    <a:pt x="8726" y="4457"/>
                  </a:lnTo>
                  <a:lnTo>
                    <a:pt x="8727" y="4467"/>
                  </a:lnTo>
                  <a:lnTo>
                    <a:pt x="8728" y="4494"/>
                  </a:lnTo>
                  <a:lnTo>
                    <a:pt x="8728" y="4504"/>
                  </a:lnTo>
                  <a:lnTo>
                    <a:pt x="8727" y="4531"/>
                  </a:lnTo>
                  <a:lnTo>
                    <a:pt x="8726" y="4541"/>
                  </a:lnTo>
                  <a:lnTo>
                    <a:pt x="8724" y="4568"/>
                  </a:lnTo>
                  <a:lnTo>
                    <a:pt x="8722" y="4578"/>
                  </a:lnTo>
                  <a:lnTo>
                    <a:pt x="8718" y="4604"/>
                  </a:lnTo>
                  <a:lnTo>
                    <a:pt x="8716" y="4614"/>
                  </a:lnTo>
                  <a:lnTo>
                    <a:pt x="8710" y="4640"/>
                  </a:lnTo>
                  <a:lnTo>
                    <a:pt x="8707" y="4650"/>
                  </a:lnTo>
                  <a:lnTo>
                    <a:pt x="8699" y="4676"/>
                  </a:lnTo>
                  <a:lnTo>
                    <a:pt x="8696" y="4685"/>
                  </a:lnTo>
                  <a:lnTo>
                    <a:pt x="8686" y="4711"/>
                  </a:lnTo>
                  <a:lnTo>
                    <a:pt x="8683" y="4719"/>
                  </a:lnTo>
                  <a:lnTo>
                    <a:pt x="8671" y="4745"/>
                  </a:lnTo>
                  <a:lnTo>
                    <a:pt x="8668" y="4753"/>
                  </a:lnTo>
                  <a:lnTo>
                    <a:pt x="8654" y="4779"/>
                  </a:lnTo>
                  <a:lnTo>
                    <a:pt x="8650" y="4786"/>
                  </a:lnTo>
                  <a:lnTo>
                    <a:pt x="8635" y="4812"/>
                  </a:lnTo>
                  <a:lnTo>
                    <a:pt x="8631" y="4818"/>
                  </a:lnTo>
                  <a:lnTo>
                    <a:pt x="8614" y="4844"/>
                  </a:lnTo>
                  <a:lnTo>
                    <a:pt x="8610" y="4850"/>
                  </a:lnTo>
                  <a:lnTo>
                    <a:pt x="8592" y="4875"/>
                  </a:lnTo>
                  <a:lnTo>
                    <a:pt x="8587" y="4880"/>
                  </a:lnTo>
                  <a:lnTo>
                    <a:pt x="8567" y="4905"/>
                  </a:lnTo>
                  <a:lnTo>
                    <a:pt x="8562" y="4910"/>
                  </a:lnTo>
                  <a:lnTo>
                    <a:pt x="8541" y="4934"/>
                  </a:lnTo>
                  <a:lnTo>
                    <a:pt x="8536" y="4939"/>
                  </a:lnTo>
                  <a:lnTo>
                    <a:pt x="8512" y="4963"/>
                  </a:lnTo>
                  <a:lnTo>
                    <a:pt x="8508" y="4967"/>
                  </a:lnTo>
                  <a:lnTo>
                    <a:pt x="8483" y="4990"/>
                  </a:lnTo>
                  <a:lnTo>
                    <a:pt x="8478" y="4994"/>
                  </a:lnTo>
                  <a:lnTo>
                    <a:pt x="8452" y="5017"/>
                  </a:lnTo>
                  <a:lnTo>
                    <a:pt x="8447" y="5021"/>
                  </a:lnTo>
                  <a:lnTo>
                    <a:pt x="8419" y="5043"/>
                  </a:lnTo>
                  <a:lnTo>
                    <a:pt x="8415" y="5046"/>
                  </a:lnTo>
                  <a:lnTo>
                    <a:pt x="8385" y="5067"/>
                  </a:lnTo>
                  <a:lnTo>
                    <a:pt x="8381" y="5070"/>
                  </a:lnTo>
                  <a:lnTo>
                    <a:pt x="8350" y="5091"/>
                  </a:lnTo>
                  <a:lnTo>
                    <a:pt x="8346" y="5094"/>
                  </a:lnTo>
                  <a:lnTo>
                    <a:pt x="8314" y="5114"/>
                  </a:lnTo>
                  <a:lnTo>
                    <a:pt x="8309" y="5116"/>
                  </a:lnTo>
                  <a:lnTo>
                    <a:pt x="8276" y="5135"/>
                  </a:lnTo>
                  <a:lnTo>
                    <a:pt x="8272" y="5138"/>
                  </a:lnTo>
                  <a:lnTo>
                    <a:pt x="8237" y="5156"/>
                  </a:lnTo>
                  <a:lnTo>
                    <a:pt x="8233" y="5158"/>
                  </a:lnTo>
                  <a:lnTo>
                    <a:pt x="8197" y="5176"/>
                  </a:lnTo>
                  <a:lnTo>
                    <a:pt x="8193" y="5178"/>
                  </a:lnTo>
                  <a:lnTo>
                    <a:pt x="8156" y="5195"/>
                  </a:lnTo>
                  <a:lnTo>
                    <a:pt x="8152" y="5197"/>
                  </a:lnTo>
                  <a:lnTo>
                    <a:pt x="8114" y="5213"/>
                  </a:lnTo>
                  <a:lnTo>
                    <a:pt x="8110" y="5214"/>
                  </a:lnTo>
                  <a:lnTo>
                    <a:pt x="8071" y="5230"/>
                  </a:lnTo>
                  <a:lnTo>
                    <a:pt x="8067" y="5231"/>
                  </a:lnTo>
                  <a:lnTo>
                    <a:pt x="8027" y="5246"/>
                  </a:lnTo>
                  <a:lnTo>
                    <a:pt x="8023" y="5247"/>
                  </a:lnTo>
                  <a:lnTo>
                    <a:pt x="7982" y="5261"/>
                  </a:lnTo>
                  <a:lnTo>
                    <a:pt x="7978" y="5262"/>
                  </a:lnTo>
                  <a:lnTo>
                    <a:pt x="7936" y="5275"/>
                  </a:lnTo>
                  <a:lnTo>
                    <a:pt x="7932" y="5276"/>
                  </a:lnTo>
                  <a:lnTo>
                    <a:pt x="7889" y="5289"/>
                  </a:lnTo>
                  <a:lnTo>
                    <a:pt x="7886" y="5289"/>
                  </a:lnTo>
                  <a:lnTo>
                    <a:pt x="7842" y="5301"/>
                  </a:lnTo>
                  <a:lnTo>
                    <a:pt x="7838" y="5302"/>
                  </a:lnTo>
                  <a:lnTo>
                    <a:pt x="7794" y="5312"/>
                  </a:lnTo>
                  <a:lnTo>
                    <a:pt x="7790" y="5312"/>
                  </a:lnTo>
                  <a:lnTo>
                    <a:pt x="7745" y="5322"/>
                  </a:lnTo>
                  <a:lnTo>
                    <a:pt x="7742" y="5322"/>
                  </a:lnTo>
                  <a:lnTo>
                    <a:pt x="7696" y="5331"/>
                  </a:lnTo>
                  <a:lnTo>
                    <a:pt x="7693" y="5331"/>
                  </a:lnTo>
                  <a:lnTo>
                    <a:pt x="7647" y="5339"/>
                  </a:lnTo>
                  <a:lnTo>
                    <a:pt x="7644" y="5339"/>
                  </a:lnTo>
                  <a:lnTo>
                    <a:pt x="7597" y="5346"/>
                  </a:lnTo>
                  <a:lnTo>
                    <a:pt x="7594" y="5346"/>
                  </a:lnTo>
                  <a:lnTo>
                    <a:pt x="7547" y="5352"/>
                  </a:lnTo>
                  <a:lnTo>
                    <a:pt x="7544" y="5352"/>
                  </a:lnTo>
                  <a:lnTo>
                    <a:pt x="7496" y="5356"/>
                  </a:lnTo>
                  <a:lnTo>
                    <a:pt x="7493" y="5357"/>
                  </a:lnTo>
                  <a:lnTo>
                    <a:pt x="7445" y="5360"/>
                  </a:lnTo>
                  <a:lnTo>
                    <a:pt x="7442" y="5360"/>
                  </a:lnTo>
                  <a:lnTo>
                    <a:pt x="7394" y="5363"/>
                  </a:lnTo>
                  <a:lnTo>
                    <a:pt x="7391" y="5363"/>
                  </a:lnTo>
                  <a:lnTo>
                    <a:pt x="7343" y="5364"/>
                  </a:lnTo>
                  <a:lnTo>
                    <a:pt x="7340" y="5364"/>
                  </a:lnTo>
                  <a:lnTo>
                    <a:pt x="7292" y="5365"/>
                  </a:lnTo>
                  <a:lnTo>
                    <a:pt x="7288" y="5365"/>
                  </a:lnTo>
                  <a:lnTo>
                    <a:pt x="7240" y="5364"/>
                  </a:lnTo>
                  <a:lnTo>
                    <a:pt x="7237" y="5364"/>
                  </a:lnTo>
                  <a:lnTo>
                    <a:pt x="7189" y="5363"/>
                  </a:lnTo>
                  <a:lnTo>
                    <a:pt x="7186" y="5363"/>
                  </a:lnTo>
                  <a:lnTo>
                    <a:pt x="7138" y="5360"/>
                  </a:lnTo>
                  <a:lnTo>
                    <a:pt x="7136" y="5360"/>
                  </a:lnTo>
                  <a:lnTo>
                    <a:pt x="7156" y="5434"/>
                  </a:lnTo>
                  <a:lnTo>
                    <a:pt x="7158" y="5442"/>
                  </a:lnTo>
                  <a:lnTo>
                    <a:pt x="7179" y="5529"/>
                  </a:lnTo>
                  <a:lnTo>
                    <a:pt x="7180" y="5537"/>
                  </a:lnTo>
                  <a:lnTo>
                    <a:pt x="7198" y="5625"/>
                  </a:lnTo>
                  <a:lnTo>
                    <a:pt x="7200" y="5633"/>
                  </a:lnTo>
                  <a:lnTo>
                    <a:pt x="7215" y="5722"/>
                  </a:lnTo>
                  <a:lnTo>
                    <a:pt x="7216" y="5729"/>
                  </a:lnTo>
                  <a:lnTo>
                    <a:pt x="7229" y="5819"/>
                  </a:lnTo>
                  <a:lnTo>
                    <a:pt x="7230" y="5827"/>
                  </a:lnTo>
                  <a:lnTo>
                    <a:pt x="7240" y="5917"/>
                  </a:lnTo>
                  <a:lnTo>
                    <a:pt x="7241" y="5925"/>
                  </a:lnTo>
                  <a:lnTo>
                    <a:pt x="7248" y="6015"/>
                  </a:lnTo>
                  <a:lnTo>
                    <a:pt x="7248" y="6023"/>
                  </a:lnTo>
                  <a:lnTo>
                    <a:pt x="7252" y="6114"/>
                  </a:lnTo>
                  <a:lnTo>
                    <a:pt x="7253" y="6122"/>
                  </a:lnTo>
                  <a:lnTo>
                    <a:pt x="7254" y="6213"/>
                  </a:lnTo>
                  <a:lnTo>
                    <a:pt x="7254" y="6221"/>
                  </a:lnTo>
                  <a:lnTo>
                    <a:pt x="7253" y="6312"/>
                  </a:lnTo>
                  <a:lnTo>
                    <a:pt x="7252" y="6320"/>
                  </a:lnTo>
                  <a:lnTo>
                    <a:pt x="7248" y="6411"/>
                  </a:lnTo>
                  <a:lnTo>
                    <a:pt x="7248" y="6419"/>
                  </a:lnTo>
                  <a:lnTo>
                    <a:pt x="7241" y="6509"/>
                  </a:lnTo>
                  <a:lnTo>
                    <a:pt x="7240" y="6517"/>
                  </a:lnTo>
                  <a:lnTo>
                    <a:pt x="7230" y="6607"/>
                  </a:lnTo>
                  <a:lnTo>
                    <a:pt x="7229" y="6615"/>
                  </a:lnTo>
                  <a:lnTo>
                    <a:pt x="7216" y="6704"/>
                  </a:lnTo>
                  <a:lnTo>
                    <a:pt x="7215" y="6712"/>
                  </a:lnTo>
                  <a:lnTo>
                    <a:pt x="7200" y="6801"/>
                  </a:lnTo>
                  <a:lnTo>
                    <a:pt x="7198" y="6809"/>
                  </a:lnTo>
                  <a:lnTo>
                    <a:pt x="7180" y="6897"/>
                  </a:lnTo>
                  <a:lnTo>
                    <a:pt x="7179" y="6904"/>
                  </a:lnTo>
                  <a:lnTo>
                    <a:pt x="7158" y="6991"/>
                  </a:lnTo>
                  <a:lnTo>
                    <a:pt x="7156" y="6999"/>
                  </a:lnTo>
                  <a:lnTo>
                    <a:pt x="7133" y="7085"/>
                  </a:lnTo>
                  <a:lnTo>
                    <a:pt x="7130" y="7093"/>
                  </a:lnTo>
                  <a:lnTo>
                    <a:pt x="7104" y="7178"/>
                  </a:lnTo>
                  <a:lnTo>
                    <a:pt x="7102" y="7186"/>
                  </a:lnTo>
                  <a:lnTo>
                    <a:pt x="7073" y="7270"/>
                  </a:lnTo>
                  <a:lnTo>
                    <a:pt x="7070" y="7277"/>
                  </a:lnTo>
                  <a:lnTo>
                    <a:pt x="7039" y="7360"/>
                  </a:lnTo>
                  <a:lnTo>
                    <a:pt x="7036" y="7368"/>
                  </a:lnTo>
                  <a:lnTo>
                    <a:pt x="7002" y="7449"/>
                  </a:lnTo>
                  <a:lnTo>
                    <a:pt x="6999" y="7457"/>
                  </a:lnTo>
                  <a:lnTo>
                    <a:pt x="6963" y="7537"/>
                  </a:lnTo>
                  <a:lnTo>
                    <a:pt x="6959" y="7544"/>
                  </a:lnTo>
                  <a:lnTo>
                    <a:pt x="6920" y="7622"/>
                  </a:lnTo>
                  <a:lnTo>
                    <a:pt x="6917" y="7630"/>
                  </a:lnTo>
                  <a:lnTo>
                    <a:pt x="6876" y="7706"/>
                  </a:lnTo>
                  <a:lnTo>
                    <a:pt x="6871" y="7714"/>
                  </a:lnTo>
                  <a:lnTo>
                    <a:pt x="6828" y="7788"/>
                  </a:lnTo>
                  <a:lnTo>
                    <a:pt x="6823" y="7795"/>
                  </a:lnTo>
                  <a:lnTo>
                    <a:pt x="6778" y="7867"/>
                  </a:lnTo>
                  <a:lnTo>
                    <a:pt x="6773" y="7875"/>
                  </a:lnTo>
                  <a:lnTo>
                    <a:pt x="6725" y="7945"/>
                  </a:lnTo>
                  <a:lnTo>
                    <a:pt x="6720" y="7952"/>
                  </a:lnTo>
                  <a:lnTo>
                    <a:pt x="6670" y="8020"/>
                  </a:lnTo>
                  <a:lnTo>
                    <a:pt x="6665" y="8027"/>
                  </a:lnTo>
                  <a:lnTo>
                    <a:pt x="6613" y="8092"/>
                  </a:lnTo>
                  <a:lnTo>
                    <a:pt x="6607" y="8099"/>
                  </a:lnTo>
                  <a:lnTo>
                    <a:pt x="6554" y="8162"/>
                  </a:lnTo>
                  <a:lnTo>
                    <a:pt x="6547" y="8169"/>
                  </a:lnTo>
                  <a:lnTo>
                    <a:pt x="6492" y="8230"/>
                  </a:lnTo>
                  <a:lnTo>
                    <a:pt x="6485" y="8237"/>
                  </a:lnTo>
                  <a:lnTo>
                    <a:pt x="6427" y="8295"/>
                  </a:lnTo>
                  <a:lnTo>
                    <a:pt x="6421" y="8301"/>
                  </a:lnTo>
                  <a:lnTo>
                    <a:pt x="6361" y="8357"/>
                  </a:lnTo>
                  <a:lnTo>
                    <a:pt x="6354" y="8363"/>
                  </a:lnTo>
                  <a:lnTo>
                    <a:pt x="6293" y="8416"/>
                  </a:lnTo>
                  <a:lnTo>
                    <a:pt x="6285" y="8422"/>
                  </a:lnTo>
                  <a:lnTo>
                    <a:pt x="6222" y="8472"/>
                  </a:lnTo>
                  <a:lnTo>
                    <a:pt x="6214" y="8478"/>
                  </a:lnTo>
                  <a:lnTo>
                    <a:pt x="6150" y="8526"/>
                  </a:lnTo>
                  <a:lnTo>
                    <a:pt x="6141" y="8532"/>
                  </a:lnTo>
                  <a:lnTo>
                    <a:pt x="6075" y="8576"/>
                  </a:lnTo>
                  <a:lnTo>
                    <a:pt x="6067" y="8581"/>
                  </a:lnTo>
                  <a:lnTo>
                    <a:pt x="6000" y="8623"/>
                  </a:lnTo>
                  <a:lnTo>
                    <a:pt x="5991" y="8628"/>
                  </a:lnTo>
                  <a:lnTo>
                    <a:pt x="5922" y="8666"/>
                  </a:lnTo>
                  <a:lnTo>
                    <a:pt x="5913" y="8671"/>
                  </a:lnTo>
                  <a:lnTo>
                    <a:pt x="5844" y="8706"/>
                  </a:lnTo>
                  <a:lnTo>
                    <a:pt x="5834" y="8710"/>
                  </a:lnTo>
                  <a:lnTo>
                    <a:pt x="5764" y="8742"/>
                  </a:lnTo>
                  <a:lnTo>
                    <a:pt x="5754" y="8746"/>
                  </a:lnTo>
                  <a:lnTo>
                    <a:pt x="5683" y="8774"/>
                  </a:lnTo>
                  <a:lnTo>
                    <a:pt x="5673" y="8778"/>
                  </a:lnTo>
                  <a:lnTo>
                    <a:pt x="5601" y="8803"/>
                  </a:lnTo>
                  <a:lnTo>
                    <a:pt x="5591" y="8807"/>
                  </a:lnTo>
                  <a:lnTo>
                    <a:pt x="5518" y="8828"/>
                  </a:lnTo>
                  <a:lnTo>
                    <a:pt x="5507" y="8831"/>
                  </a:lnTo>
                  <a:lnTo>
                    <a:pt x="5434" y="8850"/>
                  </a:lnTo>
                  <a:lnTo>
                    <a:pt x="5423" y="8852"/>
                  </a:lnTo>
                  <a:lnTo>
                    <a:pt x="5350" y="8868"/>
                  </a:lnTo>
                  <a:lnTo>
                    <a:pt x="5339" y="8870"/>
                  </a:lnTo>
                  <a:lnTo>
                    <a:pt x="5264" y="8882"/>
                  </a:lnTo>
                  <a:lnTo>
                    <a:pt x="5253" y="8883"/>
                  </a:lnTo>
                  <a:lnTo>
                    <a:pt x="5179" y="8892"/>
                  </a:lnTo>
                  <a:lnTo>
                    <a:pt x="5167" y="8893"/>
                  </a:lnTo>
                  <a:lnTo>
                    <a:pt x="5092" y="8898"/>
                  </a:lnTo>
                  <a:lnTo>
                    <a:pt x="5081" y="8898"/>
                  </a:lnTo>
                  <a:lnTo>
                    <a:pt x="5006" y="8900"/>
                  </a:lnTo>
                  <a:lnTo>
                    <a:pt x="4994" y="8900"/>
                  </a:lnTo>
                  <a:lnTo>
                    <a:pt x="4919" y="8898"/>
                  </a:lnTo>
                  <a:lnTo>
                    <a:pt x="4908" y="8898"/>
                  </a:lnTo>
                  <a:lnTo>
                    <a:pt x="4833" y="8893"/>
                  </a:lnTo>
                  <a:lnTo>
                    <a:pt x="4821" y="8892"/>
                  </a:lnTo>
                  <a:lnTo>
                    <a:pt x="4747" y="8883"/>
                  </a:lnTo>
                  <a:lnTo>
                    <a:pt x="4736" y="8882"/>
                  </a:lnTo>
                  <a:lnTo>
                    <a:pt x="4661" y="8870"/>
                  </a:lnTo>
                  <a:lnTo>
                    <a:pt x="4650" y="8868"/>
                  </a:lnTo>
                  <a:lnTo>
                    <a:pt x="4577" y="8852"/>
                  </a:lnTo>
                  <a:lnTo>
                    <a:pt x="4566" y="8850"/>
                  </a:lnTo>
                  <a:lnTo>
                    <a:pt x="4493" y="8831"/>
                  </a:lnTo>
                  <a:lnTo>
                    <a:pt x="4482" y="8828"/>
                  </a:lnTo>
                  <a:lnTo>
                    <a:pt x="4409" y="8807"/>
                  </a:lnTo>
                  <a:lnTo>
                    <a:pt x="4399" y="8803"/>
                  </a:lnTo>
                  <a:lnTo>
                    <a:pt x="4327" y="8778"/>
                  </a:lnTo>
                  <a:lnTo>
                    <a:pt x="4317" y="8774"/>
                  </a:lnTo>
                  <a:lnTo>
                    <a:pt x="4246" y="8746"/>
                  </a:lnTo>
                  <a:lnTo>
                    <a:pt x="4236" y="8742"/>
                  </a:lnTo>
                  <a:lnTo>
                    <a:pt x="4166" y="8710"/>
                  </a:lnTo>
                  <a:lnTo>
                    <a:pt x="4156" y="8706"/>
                  </a:lnTo>
                  <a:lnTo>
                    <a:pt x="4087" y="8671"/>
                  </a:lnTo>
                  <a:lnTo>
                    <a:pt x="4078" y="8666"/>
                  </a:lnTo>
                  <a:lnTo>
                    <a:pt x="4009" y="8628"/>
                  </a:lnTo>
                  <a:lnTo>
                    <a:pt x="4000" y="8623"/>
                  </a:lnTo>
                  <a:lnTo>
                    <a:pt x="3933" y="8581"/>
                  </a:lnTo>
                  <a:lnTo>
                    <a:pt x="3925" y="8576"/>
                  </a:lnTo>
                  <a:lnTo>
                    <a:pt x="3859" y="8532"/>
                  </a:lnTo>
                  <a:lnTo>
                    <a:pt x="3850" y="8526"/>
                  </a:lnTo>
                  <a:lnTo>
                    <a:pt x="3786" y="8478"/>
                  </a:lnTo>
                  <a:lnTo>
                    <a:pt x="3778" y="8472"/>
                  </a:lnTo>
                  <a:lnTo>
                    <a:pt x="3715" y="8422"/>
                  </a:lnTo>
                  <a:lnTo>
                    <a:pt x="3707" y="8416"/>
                  </a:lnTo>
                  <a:lnTo>
                    <a:pt x="3646" y="8363"/>
                  </a:lnTo>
                  <a:lnTo>
                    <a:pt x="3639" y="8357"/>
                  </a:lnTo>
                  <a:lnTo>
                    <a:pt x="3579" y="8301"/>
                  </a:lnTo>
                  <a:lnTo>
                    <a:pt x="3573" y="8295"/>
                  </a:lnTo>
                  <a:lnTo>
                    <a:pt x="3515" y="8237"/>
                  </a:lnTo>
                  <a:lnTo>
                    <a:pt x="3508" y="8230"/>
                  </a:lnTo>
                  <a:lnTo>
                    <a:pt x="3453" y="8169"/>
                  </a:lnTo>
                  <a:lnTo>
                    <a:pt x="3446" y="8162"/>
                  </a:lnTo>
                  <a:lnTo>
                    <a:pt x="3393" y="8099"/>
                  </a:lnTo>
                  <a:lnTo>
                    <a:pt x="3387" y="8092"/>
                  </a:lnTo>
                  <a:lnTo>
                    <a:pt x="3335" y="8027"/>
                  </a:lnTo>
                  <a:lnTo>
                    <a:pt x="3330" y="8020"/>
                  </a:lnTo>
                  <a:lnTo>
                    <a:pt x="3280" y="7952"/>
                  </a:lnTo>
                  <a:lnTo>
                    <a:pt x="3275" y="7945"/>
                  </a:lnTo>
                  <a:lnTo>
                    <a:pt x="3227" y="7875"/>
                  </a:lnTo>
                  <a:lnTo>
                    <a:pt x="3222" y="7867"/>
                  </a:lnTo>
                  <a:lnTo>
                    <a:pt x="3177" y="7795"/>
                  </a:lnTo>
                  <a:lnTo>
                    <a:pt x="3172" y="7788"/>
                  </a:lnTo>
                  <a:lnTo>
                    <a:pt x="3129" y="7714"/>
                  </a:lnTo>
                  <a:lnTo>
                    <a:pt x="3124" y="7706"/>
                  </a:lnTo>
                  <a:lnTo>
                    <a:pt x="3083" y="7630"/>
                  </a:lnTo>
                  <a:lnTo>
                    <a:pt x="3080" y="7622"/>
                  </a:lnTo>
                  <a:lnTo>
                    <a:pt x="3041" y="7544"/>
                  </a:lnTo>
                  <a:lnTo>
                    <a:pt x="3037" y="7537"/>
                  </a:lnTo>
                  <a:lnTo>
                    <a:pt x="3001" y="7457"/>
                  </a:lnTo>
                  <a:lnTo>
                    <a:pt x="2998" y="7449"/>
                  </a:lnTo>
                  <a:lnTo>
                    <a:pt x="2964" y="7368"/>
                  </a:lnTo>
                  <a:lnTo>
                    <a:pt x="2961" y="7360"/>
                  </a:lnTo>
                  <a:lnTo>
                    <a:pt x="2930" y="7277"/>
                  </a:lnTo>
                  <a:lnTo>
                    <a:pt x="2927" y="7270"/>
                  </a:lnTo>
                  <a:lnTo>
                    <a:pt x="2898" y="7186"/>
                  </a:lnTo>
                  <a:lnTo>
                    <a:pt x="2896" y="7178"/>
                  </a:lnTo>
                  <a:lnTo>
                    <a:pt x="2870" y="7093"/>
                  </a:lnTo>
                  <a:lnTo>
                    <a:pt x="2867" y="7085"/>
                  </a:lnTo>
                  <a:lnTo>
                    <a:pt x="2844" y="6999"/>
                  </a:lnTo>
                  <a:lnTo>
                    <a:pt x="2842" y="6991"/>
                  </a:lnTo>
                  <a:lnTo>
                    <a:pt x="2821" y="6904"/>
                  </a:lnTo>
                  <a:lnTo>
                    <a:pt x="2820" y="6897"/>
                  </a:lnTo>
                  <a:lnTo>
                    <a:pt x="2802" y="6809"/>
                  </a:lnTo>
                  <a:lnTo>
                    <a:pt x="2800" y="6801"/>
                  </a:lnTo>
                  <a:lnTo>
                    <a:pt x="2785" y="6712"/>
                  </a:lnTo>
                  <a:lnTo>
                    <a:pt x="2784" y="6704"/>
                  </a:lnTo>
                  <a:lnTo>
                    <a:pt x="2771" y="6615"/>
                  </a:lnTo>
                  <a:lnTo>
                    <a:pt x="2770" y="6607"/>
                  </a:lnTo>
                  <a:lnTo>
                    <a:pt x="2760" y="6517"/>
                  </a:lnTo>
                  <a:lnTo>
                    <a:pt x="2759" y="6509"/>
                  </a:lnTo>
                  <a:lnTo>
                    <a:pt x="2752" y="6419"/>
                  </a:lnTo>
                  <a:lnTo>
                    <a:pt x="2752" y="6411"/>
                  </a:lnTo>
                  <a:lnTo>
                    <a:pt x="2748" y="6320"/>
                  </a:lnTo>
                  <a:lnTo>
                    <a:pt x="2747" y="6312"/>
                  </a:lnTo>
                  <a:lnTo>
                    <a:pt x="2746" y="6221"/>
                  </a:lnTo>
                  <a:lnTo>
                    <a:pt x="2746" y="6213"/>
                  </a:lnTo>
                  <a:lnTo>
                    <a:pt x="2747" y="6122"/>
                  </a:lnTo>
                  <a:lnTo>
                    <a:pt x="2748" y="6114"/>
                  </a:lnTo>
                  <a:lnTo>
                    <a:pt x="2752" y="6023"/>
                  </a:lnTo>
                  <a:lnTo>
                    <a:pt x="2752" y="6015"/>
                  </a:lnTo>
                  <a:lnTo>
                    <a:pt x="2759" y="5925"/>
                  </a:lnTo>
                  <a:lnTo>
                    <a:pt x="2760" y="5917"/>
                  </a:lnTo>
                  <a:lnTo>
                    <a:pt x="2770" y="5827"/>
                  </a:lnTo>
                  <a:lnTo>
                    <a:pt x="2771" y="5819"/>
                  </a:lnTo>
                  <a:lnTo>
                    <a:pt x="2784" y="5729"/>
                  </a:lnTo>
                  <a:lnTo>
                    <a:pt x="2785" y="5722"/>
                  </a:lnTo>
                  <a:lnTo>
                    <a:pt x="2800" y="5633"/>
                  </a:lnTo>
                  <a:lnTo>
                    <a:pt x="2802" y="5625"/>
                  </a:lnTo>
                  <a:lnTo>
                    <a:pt x="2820" y="5537"/>
                  </a:lnTo>
                  <a:lnTo>
                    <a:pt x="2821" y="5529"/>
                  </a:lnTo>
                  <a:lnTo>
                    <a:pt x="2842" y="5442"/>
                  </a:lnTo>
                  <a:lnTo>
                    <a:pt x="2844" y="5434"/>
                  </a:lnTo>
                  <a:lnTo>
                    <a:pt x="2864" y="5360"/>
                  </a:lnTo>
                  <a:lnTo>
                    <a:pt x="2862" y="5360"/>
                  </a:lnTo>
                  <a:lnTo>
                    <a:pt x="2814" y="5363"/>
                  </a:lnTo>
                  <a:lnTo>
                    <a:pt x="2811" y="5363"/>
                  </a:lnTo>
                  <a:lnTo>
                    <a:pt x="2763" y="5364"/>
                  </a:lnTo>
                  <a:lnTo>
                    <a:pt x="2760" y="5364"/>
                  </a:lnTo>
                  <a:lnTo>
                    <a:pt x="2712" y="5365"/>
                  </a:lnTo>
                  <a:lnTo>
                    <a:pt x="2708" y="5365"/>
                  </a:lnTo>
                  <a:lnTo>
                    <a:pt x="2660" y="5364"/>
                  </a:lnTo>
                  <a:lnTo>
                    <a:pt x="2657" y="5364"/>
                  </a:lnTo>
                  <a:lnTo>
                    <a:pt x="2609" y="5363"/>
                  </a:lnTo>
                  <a:lnTo>
                    <a:pt x="2606" y="5363"/>
                  </a:lnTo>
                  <a:lnTo>
                    <a:pt x="2558" y="5360"/>
                  </a:lnTo>
                  <a:lnTo>
                    <a:pt x="2555" y="5360"/>
                  </a:lnTo>
                  <a:lnTo>
                    <a:pt x="2507" y="5357"/>
                  </a:lnTo>
                  <a:lnTo>
                    <a:pt x="2504" y="5356"/>
                  </a:lnTo>
                  <a:lnTo>
                    <a:pt x="2456" y="5352"/>
                  </a:lnTo>
                  <a:lnTo>
                    <a:pt x="2453" y="5352"/>
                  </a:lnTo>
                  <a:lnTo>
                    <a:pt x="2406" y="5346"/>
                  </a:lnTo>
                  <a:lnTo>
                    <a:pt x="2403" y="5346"/>
                  </a:lnTo>
                  <a:lnTo>
                    <a:pt x="2356" y="5339"/>
                  </a:lnTo>
                  <a:lnTo>
                    <a:pt x="2353" y="5339"/>
                  </a:lnTo>
                  <a:lnTo>
                    <a:pt x="2307" y="5331"/>
                  </a:lnTo>
                  <a:lnTo>
                    <a:pt x="2304" y="5331"/>
                  </a:lnTo>
                  <a:lnTo>
                    <a:pt x="2258" y="5322"/>
                  </a:lnTo>
                  <a:lnTo>
                    <a:pt x="2255" y="5322"/>
                  </a:lnTo>
                  <a:lnTo>
                    <a:pt x="2210" y="5312"/>
                  </a:lnTo>
                  <a:lnTo>
                    <a:pt x="2206" y="5312"/>
                  </a:lnTo>
                  <a:lnTo>
                    <a:pt x="2162" y="5302"/>
                  </a:lnTo>
                  <a:lnTo>
                    <a:pt x="2158" y="5301"/>
                  </a:lnTo>
                  <a:lnTo>
                    <a:pt x="2114" y="5289"/>
                  </a:lnTo>
                  <a:lnTo>
                    <a:pt x="2111" y="5289"/>
                  </a:lnTo>
                  <a:lnTo>
                    <a:pt x="2068" y="5276"/>
                  </a:lnTo>
                  <a:lnTo>
                    <a:pt x="2064" y="5275"/>
                  </a:lnTo>
                  <a:lnTo>
                    <a:pt x="2022" y="5262"/>
                  </a:lnTo>
                  <a:lnTo>
                    <a:pt x="2018" y="5261"/>
                  </a:lnTo>
                  <a:lnTo>
                    <a:pt x="1977" y="5247"/>
                  </a:lnTo>
                  <a:lnTo>
                    <a:pt x="1973" y="5246"/>
                  </a:lnTo>
                  <a:lnTo>
                    <a:pt x="1933" y="5231"/>
                  </a:lnTo>
                  <a:lnTo>
                    <a:pt x="1929" y="5230"/>
                  </a:lnTo>
                  <a:lnTo>
                    <a:pt x="1890" y="5214"/>
                  </a:lnTo>
                  <a:lnTo>
                    <a:pt x="1886" y="5213"/>
                  </a:lnTo>
                  <a:lnTo>
                    <a:pt x="1848" y="5197"/>
                  </a:lnTo>
                  <a:lnTo>
                    <a:pt x="1844" y="5195"/>
                  </a:lnTo>
                  <a:lnTo>
                    <a:pt x="1807" y="5178"/>
                  </a:lnTo>
                  <a:lnTo>
                    <a:pt x="1803" y="5176"/>
                  </a:lnTo>
                  <a:lnTo>
                    <a:pt x="1767" y="5158"/>
                  </a:lnTo>
                  <a:lnTo>
                    <a:pt x="1763" y="5156"/>
                  </a:lnTo>
                  <a:lnTo>
                    <a:pt x="1728" y="5138"/>
                  </a:lnTo>
                  <a:lnTo>
                    <a:pt x="1724" y="5135"/>
                  </a:lnTo>
                  <a:lnTo>
                    <a:pt x="1691" y="5116"/>
                  </a:lnTo>
                  <a:lnTo>
                    <a:pt x="1686" y="5114"/>
                  </a:lnTo>
                  <a:lnTo>
                    <a:pt x="1654" y="5094"/>
                  </a:lnTo>
                  <a:lnTo>
                    <a:pt x="1650" y="5091"/>
                  </a:lnTo>
                  <a:lnTo>
                    <a:pt x="1619" y="5070"/>
                  </a:lnTo>
                  <a:lnTo>
                    <a:pt x="1615" y="5067"/>
                  </a:lnTo>
                  <a:lnTo>
                    <a:pt x="1585" y="5046"/>
                  </a:lnTo>
                  <a:lnTo>
                    <a:pt x="1581" y="5043"/>
                  </a:lnTo>
                  <a:lnTo>
                    <a:pt x="1553" y="5021"/>
                  </a:lnTo>
                  <a:lnTo>
                    <a:pt x="1548" y="5017"/>
                  </a:lnTo>
                  <a:lnTo>
                    <a:pt x="1522" y="4994"/>
                  </a:lnTo>
                  <a:lnTo>
                    <a:pt x="1517" y="4990"/>
                  </a:lnTo>
                  <a:lnTo>
                    <a:pt x="1492" y="4967"/>
                  </a:lnTo>
                  <a:lnTo>
                    <a:pt x="1488" y="4963"/>
                  </a:lnTo>
                  <a:lnTo>
                    <a:pt x="1464" y="4939"/>
                  </a:lnTo>
                  <a:lnTo>
                    <a:pt x="1459" y="4934"/>
                  </a:lnTo>
                  <a:lnTo>
                    <a:pt x="1438" y="4910"/>
                  </a:lnTo>
                  <a:lnTo>
                    <a:pt x="1433" y="4905"/>
                  </a:lnTo>
                  <a:lnTo>
                    <a:pt x="1413" y="4880"/>
                  </a:lnTo>
                  <a:lnTo>
                    <a:pt x="1408" y="4875"/>
                  </a:lnTo>
                  <a:lnTo>
                    <a:pt x="1390" y="4850"/>
                  </a:lnTo>
                  <a:lnTo>
                    <a:pt x="1386" y="4844"/>
                  </a:lnTo>
                  <a:lnTo>
                    <a:pt x="1369" y="4818"/>
                  </a:lnTo>
                  <a:lnTo>
                    <a:pt x="1365" y="4812"/>
                  </a:lnTo>
                  <a:lnTo>
                    <a:pt x="1350" y="4786"/>
                  </a:lnTo>
                  <a:lnTo>
                    <a:pt x="1346" y="4779"/>
                  </a:lnTo>
                  <a:lnTo>
                    <a:pt x="1332" y="4753"/>
                  </a:lnTo>
                  <a:lnTo>
                    <a:pt x="1329" y="4745"/>
                  </a:lnTo>
                  <a:lnTo>
                    <a:pt x="1317" y="4719"/>
                  </a:lnTo>
                  <a:lnTo>
                    <a:pt x="1314" y="4711"/>
                  </a:lnTo>
                  <a:lnTo>
                    <a:pt x="1304" y="4685"/>
                  </a:lnTo>
                  <a:lnTo>
                    <a:pt x="1301" y="4676"/>
                  </a:lnTo>
                  <a:lnTo>
                    <a:pt x="1293" y="4650"/>
                  </a:lnTo>
                  <a:lnTo>
                    <a:pt x="1290" y="4640"/>
                  </a:lnTo>
                  <a:lnTo>
                    <a:pt x="1284" y="4614"/>
                  </a:lnTo>
                  <a:lnTo>
                    <a:pt x="1282" y="4604"/>
                  </a:lnTo>
                  <a:lnTo>
                    <a:pt x="1278" y="4578"/>
                  </a:lnTo>
                  <a:lnTo>
                    <a:pt x="1276" y="4568"/>
                  </a:lnTo>
                  <a:lnTo>
                    <a:pt x="1274" y="4541"/>
                  </a:lnTo>
                  <a:lnTo>
                    <a:pt x="1273" y="4531"/>
                  </a:lnTo>
                  <a:lnTo>
                    <a:pt x="1272" y="4504"/>
                  </a:lnTo>
                  <a:lnTo>
                    <a:pt x="1272" y="4494"/>
                  </a:lnTo>
                  <a:lnTo>
                    <a:pt x="1273" y="4467"/>
                  </a:lnTo>
                  <a:lnTo>
                    <a:pt x="1274" y="4457"/>
                  </a:lnTo>
                  <a:lnTo>
                    <a:pt x="1276" y="4430"/>
                  </a:lnTo>
                  <a:lnTo>
                    <a:pt x="1278" y="4420"/>
                  </a:lnTo>
                  <a:lnTo>
                    <a:pt x="1282" y="4394"/>
                  </a:lnTo>
                  <a:lnTo>
                    <a:pt x="1284" y="4384"/>
                  </a:lnTo>
                  <a:lnTo>
                    <a:pt x="1290" y="4358"/>
                  </a:lnTo>
                  <a:lnTo>
                    <a:pt x="1293" y="4348"/>
                  </a:lnTo>
                  <a:lnTo>
                    <a:pt x="1301" y="4322"/>
                  </a:lnTo>
                  <a:lnTo>
                    <a:pt x="1304" y="4313"/>
                  </a:lnTo>
                  <a:lnTo>
                    <a:pt x="1314" y="4287"/>
                  </a:lnTo>
                  <a:lnTo>
                    <a:pt x="1317" y="4279"/>
                  </a:lnTo>
                  <a:lnTo>
                    <a:pt x="1329" y="4253"/>
                  </a:lnTo>
                  <a:lnTo>
                    <a:pt x="1332" y="4245"/>
                  </a:lnTo>
                  <a:lnTo>
                    <a:pt x="1346" y="4219"/>
                  </a:lnTo>
                  <a:lnTo>
                    <a:pt x="1350" y="4212"/>
                  </a:lnTo>
                  <a:lnTo>
                    <a:pt x="1365" y="4186"/>
                  </a:lnTo>
                  <a:lnTo>
                    <a:pt x="1369" y="4180"/>
                  </a:lnTo>
                  <a:lnTo>
                    <a:pt x="1386" y="4154"/>
                  </a:lnTo>
                  <a:lnTo>
                    <a:pt x="1390" y="4148"/>
                  </a:lnTo>
                  <a:lnTo>
                    <a:pt x="1408" y="4123"/>
                  </a:lnTo>
                  <a:lnTo>
                    <a:pt x="1413" y="4118"/>
                  </a:lnTo>
                  <a:lnTo>
                    <a:pt x="1433" y="4093"/>
                  </a:lnTo>
                  <a:lnTo>
                    <a:pt x="1438" y="4088"/>
                  </a:lnTo>
                  <a:lnTo>
                    <a:pt x="1459" y="4064"/>
                  </a:lnTo>
                  <a:lnTo>
                    <a:pt x="1464" y="4059"/>
                  </a:lnTo>
                  <a:lnTo>
                    <a:pt x="1488" y="4035"/>
                  </a:lnTo>
                  <a:lnTo>
                    <a:pt x="1492" y="4031"/>
                  </a:lnTo>
                  <a:lnTo>
                    <a:pt x="1517" y="4008"/>
                  </a:lnTo>
                  <a:lnTo>
                    <a:pt x="1522" y="4004"/>
                  </a:lnTo>
                  <a:lnTo>
                    <a:pt x="1548" y="3981"/>
                  </a:lnTo>
                  <a:lnTo>
                    <a:pt x="1553" y="3977"/>
                  </a:lnTo>
                  <a:lnTo>
                    <a:pt x="1581" y="3955"/>
                  </a:lnTo>
                  <a:lnTo>
                    <a:pt x="1585" y="3952"/>
                  </a:lnTo>
                  <a:lnTo>
                    <a:pt x="1615" y="3931"/>
                  </a:lnTo>
                  <a:lnTo>
                    <a:pt x="1619" y="3928"/>
                  </a:lnTo>
                  <a:lnTo>
                    <a:pt x="1650" y="3907"/>
                  </a:lnTo>
                  <a:lnTo>
                    <a:pt x="1654" y="3904"/>
                  </a:lnTo>
                  <a:lnTo>
                    <a:pt x="1686" y="3884"/>
                  </a:lnTo>
                  <a:lnTo>
                    <a:pt x="1691" y="3882"/>
                  </a:lnTo>
                  <a:lnTo>
                    <a:pt x="1724" y="3863"/>
                  </a:lnTo>
                  <a:lnTo>
                    <a:pt x="1728" y="3860"/>
                  </a:lnTo>
                  <a:lnTo>
                    <a:pt x="1763" y="3842"/>
                  </a:lnTo>
                  <a:lnTo>
                    <a:pt x="1767" y="3840"/>
                  </a:lnTo>
                  <a:lnTo>
                    <a:pt x="1803" y="3822"/>
                  </a:lnTo>
                  <a:lnTo>
                    <a:pt x="1807" y="3820"/>
                  </a:lnTo>
                  <a:lnTo>
                    <a:pt x="1844" y="3803"/>
                  </a:lnTo>
                  <a:lnTo>
                    <a:pt x="1848" y="3801"/>
                  </a:lnTo>
                  <a:lnTo>
                    <a:pt x="1886" y="3785"/>
                  </a:lnTo>
                  <a:lnTo>
                    <a:pt x="1890" y="3784"/>
                  </a:lnTo>
                  <a:lnTo>
                    <a:pt x="1929" y="3768"/>
                  </a:lnTo>
                  <a:lnTo>
                    <a:pt x="1933" y="3767"/>
                  </a:lnTo>
                  <a:lnTo>
                    <a:pt x="1973" y="3752"/>
                  </a:lnTo>
                  <a:lnTo>
                    <a:pt x="1977" y="3751"/>
                  </a:lnTo>
                  <a:lnTo>
                    <a:pt x="2018" y="3737"/>
                  </a:lnTo>
                  <a:lnTo>
                    <a:pt x="2022" y="3736"/>
                  </a:lnTo>
                  <a:lnTo>
                    <a:pt x="2064" y="3723"/>
                  </a:lnTo>
                  <a:lnTo>
                    <a:pt x="2068" y="3722"/>
                  </a:lnTo>
                  <a:lnTo>
                    <a:pt x="2111" y="3709"/>
                  </a:lnTo>
                  <a:lnTo>
                    <a:pt x="2114" y="3709"/>
                  </a:lnTo>
                  <a:lnTo>
                    <a:pt x="2158" y="3697"/>
                  </a:lnTo>
                  <a:lnTo>
                    <a:pt x="2162" y="3696"/>
                  </a:lnTo>
                  <a:lnTo>
                    <a:pt x="2206" y="3686"/>
                  </a:lnTo>
                  <a:lnTo>
                    <a:pt x="2210" y="3686"/>
                  </a:lnTo>
                  <a:lnTo>
                    <a:pt x="2255" y="3676"/>
                  </a:lnTo>
                  <a:lnTo>
                    <a:pt x="2258" y="3676"/>
                  </a:lnTo>
                  <a:lnTo>
                    <a:pt x="2304" y="3667"/>
                  </a:lnTo>
                  <a:lnTo>
                    <a:pt x="2307" y="3667"/>
                  </a:lnTo>
                  <a:lnTo>
                    <a:pt x="2353" y="3659"/>
                  </a:lnTo>
                  <a:lnTo>
                    <a:pt x="2356" y="3659"/>
                  </a:lnTo>
                  <a:lnTo>
                    <a:pt x="2403" y="3652"/>
                  </a:lnTo>
                  <a:lnTo>
                    <a:pt x="2406" y="3652"/>
                  </a:lnTo>
                  <a:lnTo>
                    <a:pt x="2453" y="3646"/>
                  </a:lnTo>
                  <a:lnTo>
                    <a:pt x="2456" y="3646"/>
                  </a:lnTo>
                  <a:lnTo>
                    <a:pt x="2504" y="3642"/>
                  </a:lnTo>
                  <a:lnTo>
                    <a:pt x="2507" y="3641"/>
                  </a:lnTo>
                  <a:lnTo>
                    <a:pt x="2555" y="3638"/>
                  </a:lnTo>
                  <a:lnTo>
                    <a:pt x="2558" y="3638"/>
                  </a:lnTo>
                  <a:lnTo>
                    <a:pt x="2606" y="3635"/>
                  </a:lnTo>
                  <a:lnTo>
                    <a:pt x="2609" y="3635"/>
                  </a:lnTo>
                  <a:lnTo>
                    <a:pt x="2657" y="3634"/>
                  </a:lnTo>
                  <a:lnTo>
                    <a:pt x="2660" y="3634"/>
                  </a:lnTo>
                  <a:lnTo>
                    <a:pt x="2708" y="3633"/>
                  </a:lnTo>
                  <a:lnTo>
                    <a:pt x="2712" y="3633"/>
                  </a:lnTo>
                  <a:lnTo>
                    <a:pt x="2760" y="3634"/>
                  </a:lnTo>
                  <a:lnTo>
                    <a:pt x="2763" y="3634"/>
                  </a:lnTo>
                  <a:lnTo>
                    <a:pt x="2811" y="3635"/>
                  </a:lnTo>
                  <a:lnTo>
                    <a:pt x="2814" y="3635"/>
                  </a:lnTo>
                  <a:lnTo>
                    <a:pt x="2862" y="3638"/>
                  </a:lnTo>
                  <a:lnTo>
                    <a:pt x="2865" y="3638"/>
                  </a:lnTo>
                  <a:lnTo>
                    <a:pt x="2913" y="3641"/>
                  </a:lnTo>
                  <a:lnTo>
                    <a:pt x="2916" y="3642"/>
                  </a:lnTo>
                  <a:lnTo>
                    <a:pt x="2964" y="3646"/>
                  </a:lnTo>
                  <a:lnTo>
                    <a:pt x="2967" y="3646"/>
                  </a:lnTo>
                  <a:lnTo>
                    <a:pt x="3014" y="3652"/>
                  </a:lnTo>
                  <a:lnTo>
                    <a:pt x="3017" y="3652"/>
                  </a:lnTo>
                  <a:lnTo>
                    <a:pt x="3064" y="3659"/>
                  </a:lnTo>
                  <a:lnTo>
                    <a:pt x="3067" y="3659"/>
                  </a:lnTo>
                  <a:lnTo>
                    <a:pt x="3113" y="3667"/>
                  </a:lnTo>
                  <a:lnTo>
                    <a:pt x="3116" y="3667"/>
                  </a:lnTo>
                  <a:lnTo>
                    <a:pt x="3162" y="3676"/>
                  </a:lnTo>
                  <a:lnTo>
                    <a:pt x="3165" y="3676"/>
                  </a:lnTo>
                  <a:lnTo>
                    <a:pt x="3210" y="3686"/>
                  </a:lnTo>
                  <a:lnTo>
                    <a:pt x="3214" y="3686"/>
                  </a:lnTo>
                  <a:lnTo>
                    <a:pt x="3258" y="3696"/>
                  </a:lnTo>
                  <a:lnTo>
                    <a:pt x="3262" y="3697"/>
                  </a:lnTo>
                  <a:lnTo>
                    <a:pt x="3306" y="3709"/>
                  </a:lnTo>
                  <a:lnTo>
                    <a:pt x="3309" y="3709"/>
                  </a:lnTo>
                  <a:lnTo>
                    <a:pt x="3352" y="3722"/>
                  </a:lnTo>
                  <a:lnTo>
                    <a:pt x="3356" y="3723"/>
                  </a:lnTo>
                  <a:lnTo>
                    <a:pt x="3398" y="3736"/>
                  </a:lnTo>
                  <a:lnTo>
                    <a:pt x="3402" y="3737"/>
                  </a:lnTo>
                  <a:lnTo>
                    <a:pt x="3443" y="3751"/>
                  </a:lnTo>
                  <a:lnTo>
                    <a:pt x="3447" y="3752"/>
                  </a:lnTo>
                  <a:lnTo>
                    <a:pt x="3487" y="3767"/>
                  </a:lnTo>
                  <a:lnTo>
                    <a:pt x="3491" y="3768"/>
                  </a:lnTo>
                  <a:lnTo>
                    <a:pt x="3530" y="3784"/>
                  </a:lnTo>
                  <a:lnTo>
                    <a:pt x="3534" y="3785"/>
                  </a:lnTo>
                  <a:lnTo>
                    <a:pt x="3572" y="3801"/>
                  </a:lnTo>
                  <a:lnTo>
                    <a:pt x="3576" y="3803"/>
                  </a:lnTo>
                  <a:lnTo>
                    <a:pt x="3613" y="3820"/>
                  </a:lnTo>
                  <a:lnTo>
                    <a:pt x="3617" y="3822"/>
                  </a:lnTo>
                  <a:lnTo>
                    <a:pt x="3653" y="3840"/>
                  </a:lnTo>
                  <a:lnTo>
                    <a:pt x="3657" y="3842"/>
                  </a:lnTo>
                  <a:lnTo>
                    <a:pt x="3691" y="3861"/>
                  </a:lnTo>
                  <a:lnTo>
                    <a:pt x="3696" y="3863"/>
                  </a:lnTo>
                  <a:lnTo>
                    <a:pt x="3729" y="3882"/>
                  </a:lnTo>
                  <a:lnTo>
                    <a:pt x="3733" y="3885"/>
                  </a:lnTo>
                  <a:lnTo>
                    <a:pt x="3765" y="3904"/>
                  </a:lnTo>
                  <a:lnTo>
                    <a:pt x="3769" y="3907"/>
                  </a:lnTo>
                  <a:lnTo>
                    <a:pt x="3800" y="3928"/>
                  </a:lnTo>
                  <a:lnTo>
                    <a:pt x="3805" y="3931"/>
                  </a:lnTo>
                  <a:lnTo>
                    <a:pt x="3811" y="3936"/>
                  </a:lnTo>
                  <a:lnTo>
                    <a:pt x="3850" y="3907"/>
                  </a:lnTo>
                  <a:lnTo>
                    <a:pt x="3859" y="3901"/>
                  </a:lnTo>
                  <a:lnTo>
                    <a:pt x="3874" y="3891"/>
                  </a:lnTo>
                  <a:lnTo>
                    <a:pt x="3850" y="3858"/>
                  </a:lnTo>
                  <a:lnTo>
                    <a:pt x="3845" y="3850"/>
                  </a:lnTo>
                  <a:lnTo>
                    <a:pt x="3821" y="3814"/>
                  </a:lnTo>
                  <a:lnTo>
                    <a:pt x="3816" y="3806"/>
                  </a:lnTo>
                  <a:lnTo>
                    <a:pt x="3794" y="3769"/>
                  </a:lnTo>
                  <a:lnTo>
                    <a:pt x="3789" y="3761"/>
                  </a:lnTo>
                  <a:lnTo>
                    <a:pt x="3768" y="3723"/>
                  </a:lnTo>
                  <a:lnTo>
                    <a:pt x="3764" y="3715"/>
                  </a:lnTo>
                  <a:lnTo>
                    <a:pt x="3745" y="3676"/>
                  </a:lnTo>
                  <a:lnTo>
                    <a:pt x="3741" y="3668"/>
                  </a:lnTo>
                  <a:lnTo>
                    <a:pt x="3723" y="3629"/>
                  </a:lnTo>
                  <a:lnTo>
                    <a:pt x="3719" y="3621"/>
                  </a:lnTo>
                  <a:lnTo>
                    <a:pt x="3703" y="3581"/>
                  </a:lnTo>
                  <a:lnTo>
                    <a:pt x="3699" y="3572"/>
                  </a:lnTo>
                  <a:lnTo>
                    <a:pt x="3685" y="3532"/>
                  </a:lnTo>
                  <a:lnTo>
                    <a:pt x="3682" y="3524"/>
                  </a:lnTo>
                  <a:lnTo>
                    <a:pt x="3668" y="3483"/>
                  </a:lnTo>
                  <a:lnTo>
                    <a:pt x="3666" y="3474"/>
                  </a:lnTo>
                  <a:lnTo>
                    <a:pt x="3654" y="3433"/>
                  </a:lnTo>
                  <a:lnTo>
                    <a:pt x="3651" y="3424"/>
                  </a:lnTo>
                  <a:lnTo>
                    <a:pt x="3641" y="3383"/>
                  </a:lnTo>
                  <a:lnTo>
                    <a:pt x="3639" y="3374"/>
                  </a:lnTo>
                  <a:lnTo>
                    <a:pt x="3630" y="3332"/>
                  </a:lnTo>
                  <a:lnTo>
                    <a:pt x="3629" y="3323"/>
                  </a:lnTo>
                  <a:lnTo>
                    <a:pt x="3621" y="3281"/>
                  </a:lnTo>
                  <a:lnTo>
                    <a:pt x="3620" y="3272"/>
                  </a:lnTo>
                  <a:lnTo>
                    <a:pt x="3614" y="3229"/>
                  </a:lnTo>
                  <a:lnTo>
                    <a:pt x="3613" y="3220"/>
                  </a:lnTo>
                  <a:lnTo>
                    <a:pt x="3609" y="3177"/>
                  </a:lnTo>
                  <a:lnTo>
                    <a:pt x="3609" y="3168"/>
                  </a:lnTo>
                  <a:lnTo>
                    <a:pt x="3606" y="3125"/>
                  </a:lnTo>
                  <a:lnTo>
                    <a:pt x="3606" y="3116"/>
                  </a:lnTo>
                  <a:lnTo>
                    <a:pt x="3605" y="3073"/>
                  </a:lnTo>
                  <a:lnTo>
                    <a:pt x="3605" y="3063"/>
                  </a:lnTo>
                  <a:lnTo>
                    <a:pt x="3606" y="3020"/>
                  </a:lnTo>
                  <a:lnTo>
                    <a:pt x="3606" y="3011"/>
                  </a:lnTo>
                  <a:lnTo>
                    <a:pt x="3609" y="2968"/>
                  </a:lnTo>
                  <a:lnTo>
                    <a:pt x="3609" y="2959"/>
                  </a:lnTo>
                  <a:lnTo>
                    <a:pt x="3613" y="2916"/>
                  </a:lnTo>
                  <a:lnTo>
                    <a:pt x="3614" y="2907"/>
                  </a:lnTo>
                  <a:lnTo>
                    <a:pt x="3620" y="2864"/>
                  </a:lnTo>
                  <a:lnTo>
                    <a:pt x="3621" y="2855"/>
                  </a:lnTo>
                  <a:lnTo>
                    <a:pt x="3629" y="2813"/>
                  </a:lnTo>
                  <a:lnTo>
                    <a:pt x="3630" y="2804"/>
                  </a:lnTo>
                  <a:lnTo>
                    <a:pt x="3639" y="2762"/>
                  </a:lnTo>
                  <a:lnTo>
                    <a:pt x="3641" y="2753"/>
                  </a:lnTo>
                  <a:lnTo>
                    <a:pt x="3651" y="2711"/>
                  </a:lnTo>
                  <a:lnTo>
                    <a:pt x="3654" y="2702"/>
                  </a:lnTo>
                  <a:lnTo>
                    <a:pt x="3666" y="2661"/>
                  </a:lnTo>
                  <a:lnTo>
                    <a:pt x="3668" y="2652"/>
                  </a:lnTo>
                  <a:lnTo>
                    <a:pt x="3682" y="2612"/>
                  </a:lnTo>
                  <a:lnTo>
                    <a:pt x="3685" y="2603"/>
                  </a:lnTo>
                  <a:lnTo>
                    <a:pt x="3699" y="2563"/>
                  </a:lnTo>
                  <a:lnTo>
                    <a:pt x="3703" y="2554"/>
                  </a:lnTo>
                  <a:lnTo>
                    <a:pt x="3719" y="2515"/>
                  </a:lnTo>
                  <a:lnTo>
                    <a:pt x="3723" y="2506"/>
                  </a:lnTo>
                  <a:lnTo>
                    <a:pt x="3741" y="2467"/>
                  </a:lnTo>
                  <a:lnTo>
                    <a:pt x="3745" y="2459"/>
                  </a:lnTo>
                  <a:lnTo>
                    <a:pt x="3764" y="2420"/>
                  </a:lnTo>
                  <a:lnTo>
                    <a:pt x="3768" y="2412"/>
                  </a:lnTo>
                  <a:lnTo>
                    <a:pt x="3789" y="2375"/>
                  </a:lnTo>
                  <a:lnTo>
                    <a:pt x="3794" y="2366"/>
                  </a:lnTo>
                  <a:lnTo>
                    <a:pt x="3816" y="2329"/>
                  </a:lnTo>
                  <a:lnTo>
                    <a:pt x="3821" y="2321"/>
                  </a:lnTo>
                  <a:lnTo>
                    <a:pt x="3845" y="2285"/>
                  </a:lnTo>
                  <a:lnTo>
                    <a:pt x="3850" y="2277"/>
                  </a:lnTo>
                  <a:lnTo>
                    <a:pt x="3875" y="2242"/>
                  </a:lnTo>
                  <a:lnTo>
                    <a:pt x="3880" y="2235"/>
                  </a:lnTo>
                  <a:lnTo>
                    <a:pt x="3907" y="2201"/>
                  </a:lnTo>
                  <a:lnTo>
                    <a:pt x="3912" y="2194"/>
                  </a:lnTo>
                  <a:lnTo>
                    <a:pt x="3940" y="2161"/>
                  </a:lnTo>
                  <a:lnTo>
                    <a:pt x="3946" y="2154"/>
                  </a:lnTo>
                  <a:lnTo>
                    <a:pt x="3974" y="2122"/>
                  </a:lnTo>
                  <a:lnTo>
                    <a:pt x="3980" y="2115"/>
                  </a:lnTo>
                  <a:lnTo>
                    <a:pt x="4010" y="2084"/>
                  </a:lnTo>
                  <a:lnTo>
                    <a:pt x="4017" y="2078"/>
                  </a:lnTo>
                  <a:lnTo>
                    <a:pt x="4047" y="2048"/>
                  </a:lnTo>
                  <a:lnTo>
                    <a:pt x="4054" y="2042"/>
                  </a:lnTo>
                  <a:lnTo>
                    <a:pt x="4086" y="2013"/>
                  </a:lnTo>
                  <a:lnTo>
                    <a:pt x="4093" y="2007"/>
                  </a:lnTo>
                  <a:lnTo>
                    <a:pt x="4106" y="1997"/>
                  </a:lnTo>
                  <a:lnTo>
                    <a:pt x="3730" y="1433"/>
                  </a:lnTo>
                  <a:lnTo>
                    <a:pt x="3720" y="1416"/>
                  </a:lnTo>
                  <a:lnTo>
                    <a:pt x="3713" y="1398"/>
                  </a:lnTo>
                  <a:lnTo>
                    <a:pt x="3708" y="1379"/>
                  </a:lnTo>
                  <a:lnTo>
                    <a:pt x="3705" y="1360"/>
                  </a:lnTo>
                  <a:lnTo>
                    <a:pt x="3705" y="1340"/>
                  </a:lnTo>
                  <a:lnTo>
                    <a:pt x="3708" y="1321"/>
                  </a:lnTo>
                  <a:lnTo>
                    <a:pt x="3713" y="1302"/>
                  </a:lnTo>
                  <a:lnTo>
                    <a:pt x="3721" y="1283"/>
                  </a:lnTo>
                  <a:lnTo>
                    <a:pt x="3730" y="1266"/>
                  </a:lnTo>
                  <a:lnTo>
                    <a:pt x="3742" y="1251"/>
                  </a:lnTo>
                  <a:lnTo>
                    <a:pt x="3756" y="1237"/>
                  </a:lnTo>
                  <a:lnTo>
                    <a:pt x="3772" y="1225"/>
                  </a:lnTo>
                  <a:lnTo>
                    <a:pt x="3789" y="1215"/>
                  </a:lnTo>
                  <a:lnTo>
                    <a:pt x="3807" y="1208"/>
                  </a:lnTo>
                  <a:lnTo>
                    <a:pt x="3826" y="1203"/>
                  </a:lnTo>
                  <a:lnTo>
                    <a:pt x="3845" y="1200"/>
                  </a:lnTo>
                  <a:lnTo>
                    <a:pt x="3865" y="1200"/>
                  </a:lnTo>
                  <a:lnTo>
                    <a:pt x="3884" y="1203"/>
                  </a:lnTo>
                  <a:lnTo>
                    <a:pt x="3903" y="1208"/>
                  </a:lnTo>
                  <a:lnTo>
                    <a:pt x="3922" y="1216"/>
                  </a:lnTo>
                  <a:close/>
                  <a:moveTo>
                    <a:pt x="8423" y="4550"/>
                  </a:moveTo>
                  <a:lnTo>
                    <a:pt x="8426" y="4533"/>
                  </a:lnTo>
                  <a:lnTo>
                    <a:pt x="8427" y="4516"/>
                  </a:lnTo>
                  <a:lnTo>
                    <a:pt x="8428" y="4499"/>
                  </a:lnTo>
                  <a:lnTo>
                    <a:pt x="8427" y="4482"/>
                  </a:lnTo>
                  <a:lnTo>
                    <a:pt x="8426" y="4465"/>
                  </a:lnTo>
                  <a:lnTo>
                    <a:pt x="8423" y="4448"/>
                  </a:lnTo>
                  <a:lnTo>
                    <a:pt x="8419" y="4431"/>
                  </a:lnTo>
                  <a:lnTo>
                    <a:pt x="8414" y="4414"/>
                  </a:lnTo>
                  <a:lnTo>
                    <a:pt x="8407" y="4396"/>
                  </a:lnTo>
                  <a:lnTo>
                    <a:pt x="8399" y="4379"/>
                  </a:lnTo>
                  <a:lnTo>
                    <a:pt x="8390" y="4361"/>
                  </a:lnTo>
                  <a:lnTo>
                    <a:pt x="8379" y="4342"/>
                  </a:lnTo>
                  <a:lnTo>
                    <a:pt x="8367" y="4324"/>
                  </a:lnTo>
                  <a:lnTo>
                    <a:pt x="8353" y="4305"/>
                  </a:lnTo>
                  <a:lnTo>
                    <a:pt x="8338" y="4287"/>
                  </a:lnTo>
                  <a:lnTo>
                    <a:pt x="8321" y="4268"/>
                  </a:lnTo>
                  <a:lnTo>
                    <a:pt x="8302" y="4249"/>
                  </a:lnTo>
                  <a:lnTo>
                    <a:pt x="8282" y="4230"/>
                  </a:lnTo>
                  <a:lnTo>
                    <a:pt x="8260" y="4212"/>
                  </a:lnTo>
                  <a:lnTo>
                    <a:pt x="8236" y="4194"/>
                  </a:lnTo>
                  <a:lnTo>
                    <a:pt x="8212" y="4176"/>
                  </a:lnTo>
                  <a:lnTo>
                    <a:pt x="8185" y="4158"/>
                  </a:lnTo>
                  <a:lnTo>
                    <a:pt x="8158" y="4141"/>
                  </a:lnTo>
                  <a:lnTo>
                    <a:pt x="8128" y="4124"/>
                  </a:lnTo>
                  <a:lnTo>
                    <a:pt x="8098" y="4108"/>
                  </a:lnTo>
                  <a:lnTo>
                    <a:pt x="8066" y="4092"/>
                  </a:lnTo>
                  <a:lnTo>
                    <a:pt x="8033" y="4077"/>
                  </a:lnTo>
                  <a:lnTo>
                    <a:pt x="7998" y="4062"/>
                  </a:lnTo>
                  <a:lnTo>
                    <a:pt x="7963" y="4048"/>
                  </a:lnTo>
                  <a:lnTo>
                    <a:pt x="7926" y="4035"/>
                  </a:lnTo>
                  <a:lnTo>
                    <a:pt x="7888" y="4022"/>
                  </a:lnTo>
                  <a:lnTo>
                    <a:pt x="7849" y="4010"/>
                  </a:lnTo>
                  <a:lnTo>
                    <a:pt x="7810" y="3999"/>
                  </a:lnTo>
                  <a:lnTo>
                    <a:pt x="7769" y="3988"/>
                  </a:lnTo>
                  <a:lnTo>
                    <a:pt x="7728" y="3979"/>
                  </a:lnTo>
                  <a:lnTo>
                    <a:pt x="7686" y="3970"/>
                  </a:lnTo>
                  <a:lnTo>
                    <a:pt x="7644" y="3963"/>
                  </a:lnTo>
                  <a:lnTo>
                    <a:pt x="7601" y="3956"/>
                  </a:lnTo>
                  <a:lnTo>
                    <a:pt x="7558" y="3950"/>
                  </a:lnTo>
                  <a:lnTo>
                    <a:pt x="7514" y="3945"/>
                  </a:lnTo>
                  <a:lnTo>
                    <a:pt x="7470" y="3940"/>
                  </a:lnTo>
                  <a:lnTo>
                    <a:pt x="7425" y="3937"/>
                  </a:lnTo>
                  <a:lnTo>
                    <a:pt x="7380" y="3935"/>
                  </a:lnTo>
                  <a:lnTo>
                    <a:pt x="7335" y="3933"/>
                  </a:lnTo>
                  <a:lnTo>
                    <a:pt x="7290" y="3933"/>
                  </a:lnTo>
                  <a:lnTo>
                    <a:pt x="7245" y="3933"/>
                  </a:lnTo>
                  <a:lnTo>
                    <a:pt x="7200" y="3935"/>
                  </a:lnTo>
                  <a:lnTo>
                    <a:pt x="7155" y="3937"/>
                  </a:lnTo>
                  <a:lnTo>
                    <a:pt x="7110" y="3940"/>
                  </a:lnTo>
                  <a:lnTo>
                    <a:pt x="7066" y="3945"/>
                  </a:lnTo>
                  <a:lnTo>
                    <a:pt x="7022" y="3950"/>
                  </a:lnTo>
                  <a:lnTo>
                    <a:pt x="6979" y="3956"/>
                  </a:lnTo>
                  <a:lnTo>
                    <a:pt x="6936" y="3963"/>
                  </a:lnTo>
                  <a:lnTo>
                    <a:pt x="6894" y="3970"/>
                  </a:lnTo>
                  <a:lnTo>
                    <a:pt x="6852" y="3979"/>
                  </a:lnTo>
                  <a:lnTo>
                    <a:pt x="6811" y="3988"/>
                  </a:lnTo>
                  <a:lnTo>
                    <a:pt x="6770" y="3999"/>
                  </a:lnTo>
                  <a:lnTo>
                    <a:pt x="6731" y="4010"/>
                  </a:lnTo>
                  <a:lnTo>
                    <a:pt x="6692" y="4022"/>
                  </a:lnTo>
                  <a:lnTo>
                    <a:pt x="6654" y="4035"/>
                  </a:lnTo>
                  <a:lnTo>
                    <a:pt x="6617" y="4048"/>
                  </a:lnTo>
                  <a:lnTo>
                    <a:pt x="6582" y="4062"/>
                  </a:lnTo>
                  <a:lnTo>
                    <a:pt x="6548" y="4077"/>
                  </a:lnTo>
                  <a:lnTo>
                    <a:pt x="6514" y="4092"/>
                  </a:lnTo>
                  <a:lnTo>
                    <a:pt x="6483" y="4108"/>
                  </a:lnTo>
                  <a:lnTo>
                    <a:pt x="6452" y="4124"/>
                  </a:lnTo>
                  <a:lnTo>
                    <a:pt x="6427" y="4138"/>
                  </a:lnTo>
                  <a:lnTo>
                    <a:pt x="6427" y="4138"/>
                  </a:lnTo>
                  <a:lnTo>
                    <a:pt x="6485" y="4196"/>
                  </a:lnTo>
                  <a:lnTo>
                    <a:pt x="6492" y="4203"/>
                  </a:lnTo>
                  <a:lnTo>
                    <a:pt x="6547" y="4264"/>
                  </a:lnTo>
                  <a:lnTo>
                    <a:pt x="6554" y="4271"/>
                  </a:lnTo>
                  <a:lnTo>
                    <a:pt x="6607" y="4334"/>
                  </a:lnTo>
                  <a:lnTo>
                    <a:pt x="6613" y="4341"/>
                  </a:lnTo>
                  <a:lnTo>
                    <a:pt x="6665" y="4406"/>
                  </a:lnTo>
                  <a:lnTo>
                    <a:pt x="6670" y="4413"/>
                  </a:lnTo>
                  <a:lnTo>
                    <a:pt x="6720" y="4481"/>
                  </a:lnTo>
                  <a:lnTo>
                    <a:pt x="6725" y="4488"/>
                  </a:lnTo>
                  <a:lnTo>
                    <a:pt x="6773" y="4558"/>
                  </a:lnTo>
                  <a:lnTo>
                    <a:pt x="6778" y="4566"/>
                  </a:lnTo>
                  <a:lnTo>
                    <a:pt x="6823" y="4638"/>
                  </a:lnTo>
                  <a:lnTo>
                    <a:pt x="6828" y="4645"/>
                  </a:lnTo>
                  <a:lnTo>
                    <a:pt x="6871" y="4719"/>
                  </a:lnTo>
                  <a:lnTo>
                    <a:pt x="6876" y="4727"/>
                  </a:lnTo>
                  <a:lnTo>
                    <a:pt x="6917" y="4803"/>
                  </a:lnTo>
                  <a:lnTo>
                    <a:pt x="6920" y="4811"/>
                  </a:lnTo>
                  <a:lnTo>
                    <a:pt x="6959" y="4889"/>
                  </a:lnTo>
                  <a:lnTo>
                    <a:pt x="6963" y="4896"/>
                  </a:lnTo>
                  <a:lnTo>
                    <a:pt x="6999" y="4976"/>
                  </a:lnTo>
                  <a:lnTo>
                    <a:pt x="7002" y="4984"/>
                  </a:lnTo>
                  <a:lnTo>
                    <a:pt x="7029" y="5049"/>
                  </a:lnTo>
                  <a:lnTo>
                    <a:pt x="7066" y="5053"/>
                  </a:lnTo>
                  <a:lnTo>
                    <a:pt x="7110" y="5058"/>
                  </a:lnTo>
                  <a:lnTo>
                    <a:pt x="7155" y="5061"/>
                  </a:lnTo>
                  <a:lnTo>
                    <a:pt x="7200" y="5063"/>
                  </a:lnTo>
                  <a:lnTo>
                    <a:pt x="7245" y="5065"/>
                  </a:lnTo>
                  <a:lnTo>
                    <a:pt x="7290" y="5065"/>
                  </a:lnTo>
                  <a:lnTo>
                    <a:pt x="7335" y="5065"/>
                  </a:lnTo>
                  <a:lnTo>
                    <a:pt x="7380" y="5063"/>
                  </a:lnTo>
                  <a:lnTo>
                    <a:pt x="7425" y="5061"/>
                  </a:lnTo>
                  <a:lnTo>
                    <a:pt x="7470" y="5058"/>
                  </a:lnTo>
                  <a:lnTo>
                    <a:pt x="7514" y="5053"/>
                  </a:lnTo>
                  <a:lnTo>
                    <a:pt x="7558" y="5048"/>
                  </a:lnTo>
                  <a:lnTo>
                    <a:pt x="7601" y="5042"/>
                  </a:lnTo>
                  <a:lnTo>
                    <a:pt x="7644" y="5035"/>
                  </a:lnTo>
                  <a:lnTo>
                    <a:pt x="7686" y="5028"/>
                  </a:lnTo>
                  <a:lnTo>
                    <a:pt x="7728" y="5019"/>
                  </a:lnTo>
                  <a:lnTo>
                    <a:pt x="7769" y="5010"/>
                  </a:lnTo>
                  <a:lnTo>
                    <a:pt x="7810" y="4999"/>
                  </a:lnTo>
                  <a:lnTo>
                    <a:pt x="7849" y="4988"/>
                  </a:lnTo>
                  <a:lnTo>
                    <a:pt x="7888" y="4976"/>
                  </a:lnTo>
                  <a:lnTo>
                    <a:pt x="7926" y="4963"/>
                  </a:lnTo>
                  <a:lnTo>
                    <a:pt x="7963" y="4950"/>
                  </a:lnTo>
                  <a:lnTo>
                    <a:pt x="7998" y="4936"/>
                  </a:lnTo>
                  <a:lnTo>
                    <a:pt x="8033" y="4921"/>
                  </a:lnTo>
                  <a:lnTo>
                    <a:pt x="8066" y="4906"/>
                  </a:lnTo>
                  <a:lnTo>
                    <a:pt x="8098" y="4890"/>
                  </a:lnTo>
                  <a:lnTo>
                    <a:pt x="8128" y="4874"/>
                  </a:lnTo>
                  <a:lnTo>
                    <a:pt x="8158" y="4857"/>
                  </a:lnTo>
                  <a:lnTo>
                    <a:pt x="8185" y="4840"/>
                  </a:lnTo>
                  <a:lnTo>
                    <a:pt x="8212" y="4822"/>
                  </a:lnTo>
                  <a:lnTo>
                    <a:pt x="8236" y="4804"/>
                  </a:lnTo>
                  <a:lnTo>
                    <a:pt x="8260" y="4786"/>
                  </a:lnTo>
                  <a:lnTo>
                    <a:pt x="8282" y="4768"/>
                  </a:lnTo>
                  <a:lnTo>
                    <a:pt x="8302" y="4749"/>
                  </a:lnTo>
                  <a:lnTo>
                    <a:pt x="8321" y="4730"/>
                  </a:lnTo>
                  <a:lnTo>
                    <a:pt x="8338" y="4711"/>
                  </a:lnTo>
                  <a:lnTo>
                    <a:pt x="8353" y="4693"/>
                  </a:lnTo>
                  <a:lnTo>
                    <a:pt x="8367" y="4674"/>
                  </a:lnTo>
                  <a:lnTo>
                    <a:pt x="8379" y="4656"/>
                  </a:lnTo>
                  <a:lnTo>
                    <a:pt x="8390" y="4637"/>
                  </a:lnTo>
                  <a:lnTo>
                    <a:pt x="8399" y="4619"/>
                  </a:lnTo>
                  <a:lnTo>
                    <a:pt x="8407" y="4602"/>
                  </a:lnTo>
                  <a:lnTo>
                    <a:pt x="8414" y="4584"/>
                  </a:lnTo>
                  <a:lnTo>
                    <a:pt x="8419" y="4567"/>
                  </a:lnTo>
                  <a:lnTo>
                    <a:pt x="8423" y="4550"/>
                  </a:lnTo>
                  <a:close/>
                  <a:moveTo>
                    <a:pt x="6672" y="5562"/>
                  </a:moveTo>
                  <a:lnTo>
                    <a:pt x="6658" y="5508"/>
                  </a:lnTo>
                  <a:lnTo>
                    <a:pt x="3342" y="5508"/>
                  </a:lnTo>
                  <a:lnTo>
                    <a:pt x="3328" y="5562"/>
                  </a:lnTo>
                  <a:lnTo>
                    <a:pt x="3309" y="5641"/>
                  </a:lnTo>
                  <a:lnTo>
                    <a:pt x="3292" y="5722"/>
                  </a:lnTo>
                  <a:lnTo>
                    <a:pt x="3278" y="5803"/>
                  </a:lnTo>
                  <a:lnTo>
                    <a:pt x="3267" y="5885"/>
                  </a:lnTo>
                  <a:lnTo>
                    <a:pt x="3258" y="5967"/>
                  </a:lnTo>
                  <a:lnTo>
                    <a:pt x="3251" y="6050"/>
                  </a:lnTo>
                  <a:lnTo>
                    <a:pt x="3247" y="6133"/>
                  </a:lnTo>
                  <a:lnTo>
                    <a:pt x="3246" y="6217"/>
                  </a:lnTo>
                  <a:lnTo>
                    <a:pt x="3247" y="6301"/>
                  </a:lnTo>
                  <a:lnTo>
                    <a:pt x="3251" y="6384"/>
                  </a:lnTo>
                  <a:lnTo>
                    <a:pt x="3258" y="6467"/>
                  </a:lnTo>
                  <a:lnTo>
                    <a:pt x="3267" y="6549"/>
                  </a:lnTo>
                  <a:lnTo>
                    <a:pt x="3278" y="6631"/>
                  </a:lnTo>
                  <a:lnTo>
                    <a:pt x="3280" y="6639"/>
                  </a:lnTo>
                  <a:lnTo>
                    <a:pt x="3282" y="6639"/>
                  </a:lnTo>
                  <a:lnTo>
                    <a:pt x="6718" y="6639"/>
                  </a:lnTo>
                  <a:lnTo>
                    <a:pt x="6720" y="6639"/>
                  </a:lnTo>
                  <a:lnTo>
                    <a:pt x="6722" y="6631"/>
                  </a:lnTo>
                  <a:lnTo>
                    <a:pt x="6733" y="6549"/>
                  </a:lnTo>
                  <a:lnTo>
                    <a:pt x="6742" y="6467"/>
                  </a:lnTo>
                  <a:lnTo>
                    <a:pt x="6749" y="6384"/>
                  </a:lnTo>
                  <a:lnTo>
                    <a:pt x="6753" y="6301"/>
                  </a:lnTo>
                  <a:lnTo>
                    <a:pt x="6754" y="6217"/>
                  </a:lnTo>
                  <a:lnTo>
                    <a:pt x="6753" y="6133"/>
                  </a:lnTo>
                  <a:lnTo>
                    <a:pt x="6749" y="6050"/>
                  </a:lnTo>
                  <a:lnTo>
                    <a:pt x="6742" y="5967"/>
                  </a:lnTo>
                  <a:lnTo>
                    <a:pt x="6733" y="5885"/>
                  </a:lnTo>
                  <a:lnTo>
                    <a:pt x="6722" y="5803"/>
                  </a:lnTo>
                  <a:lnTo>
                    <a:pt x="6708" y="5722"/>
                  </a:lnTo>
                  <a:lnTo>
                    <a:pt x="6691" y="5641"/>
                  </a:lnTo>
                  <a:lnTo>
                    <a:pt x="6672" y="5562"/>
                  </a:lnTo>
                  <a:close/>
                  <a:moveTo>
                    <a:pt x="6601" y="7104"/>
                  </a:moveTo>
                  <a:lnTo>
                    <a:pt x="6627" y="7028"/>
                  </a:lnTo>
                  <a:lnTo>
                    <a:pt x="6651" y="6950"/>
                  </a:lnTo>
                  <a:lnTo>
                    <a:pt x="6654" y="6939"/>
                  </a:lnTo>
                  <a:lnTo>
                    <a:pt x="3346" y="6939"/>
                  </a:lnTo>
                  <a:lnTo>
                    <a:pt x="3349" y="6950"/>
                  </a:lnTo>
                  <a:lnTo>
                    <a:pt x="3373" y="7028"/>
                  </a:lnTo>
                  <a:lnTo>
                    <a:pt x="3399" y="7104"/>
                  </a:lnTo>
                  <a:lnTo>
                    <a:pt x="3427" y="7179"/>
                  </a:lnTo>
                  <a:lnTo>
                    <a:pt x="3458" y="7253"/>
                  </a:lnTo>
                  <a:lnTo>
                    <a:pt x="3491" y="7326"/>
                  </a:lnTo>
                  <a:lnTo>
                    <a:pt x="3526" y="7397"/>
                  </a:lnTo>
                  <a:lnTo>
                    <a:pt x="3563" y="7465"/>
                  </a:lnTo>
                  <a:lnTo>
                    <a:pt x="3602" y="7532"/>
                  </a:lnTo>
                  <a:lnTo>
                    <a:pt x="3643" y="7597"/>
                  </a:lnTo>
                  <a:lnTo>
                    <a:pt x="3685" y="7659"/>
                  </a:lnTo>
                  <a:lnTo>
                    <a:pt x="3730" y="7720"/>
                  </a:lnTo>
                  <a:lnTo>
                    <a:pt x="3776" y="7778"/>
                  </a:lnTo>
                  <a:lnTo>
                    <a:pt x="3793" y="7798"/>
                  </a:lnTo>
                  <a:lnTo>
                    <a:pt x="3798" y="7795"/>
                  </a:lnTo>
                  <a:lnTo>
                    <a:pt x="3816" y="7789"/>
                  </a:lnTo>
                  <a:lnTo>
                    <a:pt x="3835" y="7785"/>
                  </a:lnTo>
                  <a:lnTo>
                    <a:pt x="3855" y="7784"/>
                  </a:lnTo>
                  <a:lnTo>
                    <a:pt x="6145" y="7784"/>
                  </a:lnTo>
                  <a:lnTo>
                    <a:pt x="6165" y="7785"/>
                  </a:lnTo>
                  <a:lnTo>
                    <a:pt x="6184" y="7789"/>
                  </a:lnTo>
                  <a:lnTo>
                    <a:pt x="6202" y="7795"/>
                  </a:lnTo>
                  <a:lnTo>
                    <a:pt x="6207" y="7798"/>
                  </a:lnTo>
                  <a:lnTo>
                    <a:pt x="6224" y="7778"/>
                  </a:lnTo>
                  <a:lnTo>
                    <a:pt x="6270" y="7720"/>
                  </a:lnTo>
                  <a:lnTo>
                    <a:pt x="6315" y="7659"/>
                  </a:lnTo>
                  <a:lnTo>
                    <a:pt x="6357" y="7597"/>
                  </a:lnTo>
                  <a:lnTo>
                    <a:pt x="6398" y="7532"/>
                  </a:lnTo>
                  <a:lnTo>
                    <a:pt x="6437" y="7465"/>
                  </a:lnTo>
                  <a:lnTo>
                    <a:pt x="6474" y="7397"/>
                  </a:lnTo>
                  <a:lnTo>
                    <a:pt x="6509" y="7326"/>
                  </a:lnTo>
                  <a:lnTo>
                    <a:pt x="6542" y="7253"/>
                  </a:lnTo>
                  <a:lnTo>
                    <a:pt x="6573" y="7179"/>
                  </a:lnTo>
                  <a:lnTo>
                    <a:pt x="6601" y="7104"/>
                  </a:lnTo>
                  <a:close/>
                  <a:moveTo>
                    <a:pt x="4253" y="4246"/>
                  </a:moveTo>
                  <a:lnTo>
                    <a:pt x="4250" y="4244"/>
                  </a:lnTo>
                  <a:lnTo>
                    <a:pt x="4199" y="4276"/>
                  </a:lnTo>
                  <a:lnTo>
                    <a:pt x="4141" y="4314"/>
                  </a:lnTo>
                  <a:lnTo>
                    <a:pt x="4121" y="4329"/>
                  </a:lnTo>
                  <a:lnTo>
                    <a:pt x="4127" y="4348"/>
                  </a:lnTo>
                  <a:lnTo>
                    <a:pt x="4130" y="4358"/>
                  </a:lnTo>
                  <a:lnTo>
                    <a:pt x="4136" y="4384"/>
                  </a:lnTo>
                  <a:lnTo>
                    <a:pt x="4138" y="4394"/>
                  </a:lnTo>
                  <a:lnTo>
                    <a:pt x="4142" y="4420"/>
                  </a:lnTo>
                  <a:lnTo>
                    <a:pt x="4144" y="4430"/>
                  </a:lnTo>
                  <a:lnTo>
                    <a:pt x="4146" y="4457"/>
                  </a:lnTo>
                  <a:lnTo>
                    <a:pt x="4147" y="4467"/>
                  </a:lnTo>
                  <a:lnTo>
                    <a:pt x="4148" y="4494"/>
                  </a:lnTo>
                  <a:lnTo>
                    <a:pt x="4148" y="4504"/>
                  </a:lnTo>
                  <a:lnTo>
                    <a:pt x="4147" y="4531"/>
                  </a:lnTo>
                  <a:lnTo>
                    <a:pt x="4146" y="4541"/>
                  </a:lnTo>
                  <a:lnTo>
                    <a:pt x="4144" y="4568"/>
                  </a:lnTo>
                  <a:lnTo>
                    <a:pt x="4142" y="4578"/>
                  </a:lnTo>
                  <a:lnTo>
                    <a:pt x="4138" y="4604"/>
                  </a:lnTo>
                  <a:lnTo>
                    <a:pt x="4136" y="4614"/>
                  </a:lnTo>
                  <a:lnTo>
                    <a:pt x="4130" y="4640"/>
                  </a:lnTo>
                  <a:lnTo>
                    <a:pt x="4127" y="4650"/>
                  </a:lnTo>
                  <a:lnTo>
                    <a:pt x="4119" y="4676"/>
                  </a:lnTo>
                  <a:lnTo>
                    <a:pt x="4116" y="4685"/>
                  </a:lnTo>
                  <a:lnTo>
                    <a:pt x="4106" y="4711"/>
                  </a:lnTo>
                  <a:lnTo>
                    <a:pt x="4103" y="4720"/>
                  </a:lnTo>
                  <a:lnTo>
                    <a:pt x="4091" y="4745"/>
                  </a:lnTo>
                  <a:lnTo>
                    <a:pt x="4087" y="4753"/>
                  </a:lnTo>
                  <a:lnTo>
                    <a:pt x="4074" y="4779"/>
                  </a:lnTo>
                  <a:lnTo>
                    <a:pt x="4070" y="4787"/>
                  </a:lnTo>
                  <a:lnTo>
                    <a:pt x="4055" y="4812"/>
                  </a:lnTo>
                  <a:lnTo>
                    <a:pt x="4051" y="4819"/>
                  </a:lnTo>
                  <a:lnTo>
                    <a:pt x="4034" y="4844"/>
                  </a:lnTo>
                  <a:lnTo>
                    <a:pt x="4029" y="4850"/>
                  </a:lnTo>
                  <a:lnTo>
                    <a:pt x="4011" y="4875"/>
                  </a:lnTo>
                  <a:lnTo>
                    <a:pt x="4006" y="4881"/>
                  </a:lnTo>
                  <a:lnTo>
                    <a:pt x="3986" y="4905"/>
                  </a:lnTo>
                  <a:lnTo>
                    <a:pt x="3981" y="4911"/>
                  </a:lnTo>
                  <a:lnTo>
                    <a:pt x="3959" y="4935"/>
                  </a:lnTo>
                  <a:lnTo>
                    <a:pt x="3955" y="4940"/>
                  </a:lnTo>
                  <a:lnTo>
                    <a:pt x="3931" y="4963"/>
                  </a:lnTo>
                  <a:lnTo>
                    <a:pt x="3927" y="4967"/>
                  </a:lnTo>
                  <a:lnTo>
                    <a:pt x="3902" y="4990"/>
                  </a:lnTo>
                  <a:lnTo>
                    <a:pt x="3897" y="4994"/>
                  </a:lnTo>
                  <a:lnTo>
                    <a:pt x="3871" y="5017"/>
                  </a:lnTo>
                  <a:lnTo>
                    <a:pt x="3866" y="5021"/>
                  </a:lnTo>
                  <a:lnTo>
                    <a:pt x="3838" y="5042"/>
                  </a:lnTo>
                  <a:lnTo>
                    <a:pt x="3834" y="5046"/>
                  </a:lnTo>
                  <a:lnTo>
                    <a:pt x="3805" y="5067"/>
                  </a:lnTo>
                  <a:lnTo>
                    <a:pt x="3800" y="5070"/>
                  </a:lnTo>
                  <a:lnTo>
                    <a:pt x="3769" y="5091"/>
                  </a:lnTo>
                  <a:lnTo>
                    <a:pt x="3765" y="5094"/>
                  </a:lnTo>
                  <a:lnTo>
                    <a:pt x="3733" y="5113"/>
                  </a:lnTo>
                  <a:lnTo>
                    <a:pt x="3729" y="5116"/>
                  </a:lnTo>
                  <a:lnTo>
                    <a:pt x="3696" y="5135"/>
                  </a:lnTo>
                  <a:lnTo>
                    <a:pt x="3691" y="5137"/>
                  </a:lnTo>
                  <a:lnTo>
                    <a:pt x="3657" y="5156"/>
                  </a:lnTo>
                  <a:lnTo>
                    <a:pt x="3653" y="5158"/>
                  </a:lnTo>
                  <a:lnTo>
                    <a:pt x="3617" y="5176"/>
                  </a:lnTo>
                  <a:lnTo>
                    <a:pt x="3613" y="5178"/>
                  </a:lnTo>
                  <a:lnTo>
                    <a:pt x="3576" y="5195"/>
                  </a:lnTo>
                  <a:lnTo>
                    <a:pt x="3572" y="5197"/>
                  </a:lnTo>
                  <a:lnTo>
                    <a:pt x="3545" y="5208"/>
                  </a:lnTo>
                  <a:lnTo>
                    <a:pt x="6455" y="5208"/>
                  </a:lnTo>
                  <a:lnTo>
                    <a:pt x="6428" y="5197"/>
                  </a:lnTo>
                  <a:lnTo>
                    <a:pt x="6424" y="5195"/>
                  </a:lnTo>
                  <a:lnTo>
                    <a:pt x="6387" y="5178"/>
                  </a:lnTo>
                  <a:lnTo>
                    <a:pt x="6383" y="5176"/>
                  </a:lnTo>
                  <a:lnTo>
                    <a:pt x="6347" y="5158"/>
                  </a:lnTo>
                  <a:lnTo>
                    <a:pt x="6343" y="5156"/>
                  </a:lnTo>
                  <a:lnTo>
                    <a:pt x="6309" y="5137"/>
                  </a:lnTo>
                  <a:lnTo>
                    <a:pt x="6304" y="5135"/>
                  </a:lnTo>
                  <a:lnTo>
                    <a:pt x="6271" y="5116"/>
                  </a:lnTo>
                  <a:lnTo>
                    <a:pt x="6267" y="5113"/>
                  </a:lnTo>
                  <a:lnTo>
                    <a:pt x="6235" y="5094"/>
                  </a:lnTo>
                  <a:lnTo>
                    <a:pt x="6231" y="5091"/>
                  </a:lnTo>
                  <a:lnTo>
                    <a:pt x="6200" y="5070"/>
                  </a:lnTo>
                  <a:lnTo>
                    <a:pt x="6195" y="5067"/>
                  </a:lnTo>
                  <a:lnTo>
                    <a:pt x="6166" y="5046"/>
                  </a:lnTo>
                  <a:lnTo>
                    <a:pt x="6162" y="5042"/>
                  </a:lnTo>
                  <a:lnTo>
                    <a:pt x="6134" y="5021"/>
                  </a:lnTo>
                  <a:lnTo>
                    <a:pt x="6129" y="5017"/>
                  </a:lnTo>
                  <a:lnTo>
                    <a:pt x="6103" y="4994"/>
                  </a:lnTo>
                  <a:lnTo>
                    <a:pt x="6098" y="4990"/>
                  </a:lnTo>
                  <a:lnTo>
                    <a:pt x="6073" y="4967"/>
                  </a:lnTo>
                  <a:lnTo>
                    <a:pt x="6069" y="4963"/>
                  </a:lnTo>
                  <a:lnTo>
                    <a:pt x="6045" y="4940"/>
                  </a:lnTo>
                  <a:lnTo>
                    <a:pt x="6041" y="4935"/>
                  </a:lnTo>
                  <a:lnTo>
                    <a:pt x="6019" y="4911"/>
                  </a:lnTo>
                  <a:lnTo>
                    <a:pt x="6014" y="4905"/>
                  </a:lnTo>
                  <a:lnTo>
                    <a:pt x="5994" y="4881"/>
                  </a:lnTo>
                  <a:lnTo>
                    <a:pt x="5989" y="4875"/>
                  </a:lnTo>
                  <a:lnTo>
                    <a:pt x="5971" y="4850"/>
                  </a:lnTo>
                  <a:lnTo>
                    <a:pt x="5966" y="4844"/>
                  </a:lnTo>
                  <a:lnTo>
                    <a:pt x="5949" y="4819"/>
                  </a:lnTo>
                  <a:lnTo>
                    <a:pt x="5945" y="4812"/>
                  </a:lnTo>
                  <a:lnTo>
                    <a:pt x="5930" y="4787"/>
                  </a:lnTo>
                  <a:lnTo>
                    <a:pt x="5926" y="4779"/>
                  </a:lnTo>
                  <a:lnTo>
                    <a:pt x="5913" y="4753"/>
                  </a:lnTo>
                  <a:lnTo>
                    <a:pt x="5909" y="4745"/>
                  </a:lnTo>
                  <a:lnTo>
                    <a:pt x="5897" y="4720"/>
                  </a:lnTo>
                  <a:lnTo>
                    <a:pt x="5894" y="4711"/>
                  </a:lnTo>
                  <a:lnTo>
                    <a:pt x="5884" y="4685"/>
                  </a:lnTo>
                  <a:lnTo>
                    <a:pt x="5881" y="4676"/>
                  </a:lnTo>
                  <a:lnTo>
                    <a:pt x="5873" y="4650"/>
                  </a:lnTo>
                  <a:lnTo>
                    <a:pt x="5870" y="4640"/>
                  </a:lnTo>
                  <a:lnTo>
                    <a:pt x="5864" y="4614"/>
                  </a:lnTo>
                  <a:lnTo>
                    <a:pt x="5862" y="4604"/>
                  </a:lnTo>
                  <a:lnTo>
                    <a:pt x="5858" y="4578"/>
                  </a:lnTo>
                  <a:lnTo>
                    <a:pt x="5856" y="4568"/>
                  </a:lnTo>
                  <a:lnTo>
                    <a:pt x="5854" y="4541"/>
                  </a:lnTo>
                  <a:lnTo>
                    <a:pt x="5853" y="4531"/>
                  </a:lnTo>
                  <a:lnTo>
                    <a:pt x="5852" y="4504"/>
                  </a:lnTo>
                  <a:lnTo>
                    <a:pt x="5852" y="4494"/>
                  </a:lnTo>
                  <a:lnTo>
                    <a:pt x="5853" y="4467"/>
                  </a:lnTo>
                  <a:lnTo>
                    <a:pt x="5854" y="4457"/>
                  </a:lnTo>
                  <a:lnTo>
                    <a:pt x="5856" y="4430"/>
                  </a:lnTo>
                  <a:lnTo>
                    <a:pt x="5858" y="4420"/>
                  </a:lnTo>
                  <a:lnTo>
                    <a:pt x="5862" y="4394"/>
                  </a:lnTo>
                  <a:lnTo>
                    <a:pt x="5864" y="4384"/>
                  </a:lnTo>
                  <a:lnTo>
                    <a:pt x="5870" y="4358"/>
                  </a:lnTo>
                  <a:lnTo>
                    <a:pt x="5873" y="4348"/>
                  </a:lnTo>
                  <a:lnTo>
                    <a:pt x="5879" y="4329"/>
                  </a:lnTo>
                  <a:lnTo>
                    <a:pt x="5859" y="4314"/>
                  </a:lnTo>
                  <a:lnTo>
                    <a:pt x="5801" y="4276"/>
                  </a:lnTo>
                  <a:lnTo>
                    <a:pt x="5750" y="4244"/>
                  </a:lnTo>
                  <a:lnTo>
                    <a:pt x="5747" y="4246"/>
                  </a:lnTo>
                  <a:lnTo>
                    <a:pt x="5739" y="4251"/>
                  </a:lnTo>
                  <a:lnTo>
                    <a:pt x="5702" y="4273"/>
                  </a:lnTo>
                  <a:lnTo>
                    <a:pt x="5694" y="4278"/>
                  </a:lnTo>
                  <a:lnTo>
                    <a:pt x="5656" y="4299"/>
                  </a:lnTo>
                  <a:lnTo>
                    <a:pt x="5648" y="4303"/>
                  </a:lnTo>
                  <a:lnTo>
                    <a:pt x="5609" y="4322"/>
                  </a:lnTo>
                  <a:lnTo>
                    <a:pt x="5601" y="4327"/>
                  </a:lnTo>
                  <a:lnTo>
                    <a:pt x="5562" y="4344"/>
                  </a:lnTo>
                  <a:lnTo>
                    <a:pt x="5553" y="4348"/>
                  </a:lnTo>
                  <a:lnTo>
                    <a:pt x="5514" y="4365"/>
                  </a:lnTo>
                  <a:lnTo>
                    <a:pt x="5505" y="4368"/>
                  </a:lnTo>
                  <a:lnTo>
                    <a:pt x="5465" y="4383"/>
                  </a:lnTo>
                  <a:lnTo>
                    <a:pt x="5456" y="4386"/>
                  </a:lnTo>
                  <a:lnTo>
                    <a:pt x="5416" y="4399"/>
                  </a:lnTo>
                  <a:lnTo>
                    <a:pt x="5407" y="4402"/>
                  </a:lnTo>
                  <a:lnTo>
                    <a:pt x="5366" y="4414"/>
                  </a:lnTo>
                  <a:lnTo>
                    <a:pt x="5357" y="4416"/>
                  </a:lnTo>
                  <a:lnTo>
                    <a:pt x="5315" y="4427"/>
                  </a:lnTo>
                  <a:lnTo>
                    <a:pt x="5306" y="4429"/>
                  </a:lnTo>
                  <a:lnTo>
                    <a:pt x="5264" y="4438"/>
                  </a:lnTo>
                  <a:lnTo>
                    <a:pt x="5255" y="4439"/>
                  </a:lnTo>
                  <a:lnTo>
                    <a:pt x="5213" y="4447"/>
                  </a:lnTo>
                  <a:lnTo>
                    <a:pt x="5204" y="4448"/>
                  </a:lnTo>
                  <a:lnTo>
                    <a:pt x="5161" y="4454"/>
                  </a:lnTo>
                  <a:lnTo>
                    <a:pt x="5152" y="4455"/>
                  </a:lnTo>
                  <a:lnTo>
                    <a:pt x="5109" y="4459"/>
                  </a:lnTo>
                  <a:lnTo>
                    <a:pt x="5100" y="4459"/>
                  </a:lnTo>
                  <a:lnTo>
                    <a:pt x="5057" y="4462"/>
                  </a:lnTo>
                  <a:lnTo>
                    <a:pt x="5048" y="4462"/>
                  </a:lnTo>
                  <a:lnTo>
                    <a:pt x="5005" y="4463"/>
                  </a:lnTo>
                  <a:lnTo>
                    <a:pt x="4995" y="4463"/>
                  </a:lnTo>
                  <a:lnTo>
                    <a:pt x="4952" y="4462"/>
                  </a:lnTo>
                  <a:lnTo>
                    <a:pt x="4943" y="4462"/>
                  </a:lnTo>
                  <a:lnTo>
                    <a:pt x="4900" y="4459"/>
                  </a:lnTo>
                  <a:lnTo>
                    <a:pt x="4891" y="4459"/>
                  </a:lnTo>
                  <a:lnTo>
                    <a:pt x="4848" y="4455"/>
                  </a:lnTo>
                  <a:lnTo>
                    <a:pt x="4839" y="4454"/>
                  </a:lnTo>
                  <a:lnTo>
                    <a:pt x="4796" y="4448"/>
                  </a:lnTo>
                  <a:lnTo>
                    <a:pt x="4787" y="4447"/>
                  </a:lnTo>
                  <a:lnTo>
                    <a:pt x="4745" y="4439"/>
                  </a:lnTo>
                  <a:lnTo>
                    <a:pt x="4736" y="4438"/>
                  </a:lnTo>
                  <a:lnTo>
                    <a:pt x="4694" y="4429"/>
                  </a:lnTo>
                  <a:lnTo>
                    <a:pt x="4685" y="4427"/>
                  </a:lnTo>
                  <a:lnTo>
                    <a:pt x="4643" y="4416"/>
                  </a:lnTo>
                  <a:lnTo>
                    <a:pt x="4634" y="4414"/>
                  </a:lnTo>
                  <a:lnTo>
                    <a:pt x="4593" y="4402"/>
                  </a:lnTo>
                  <a:lnTo>
                    <a:pt x="4584" y="4399"/>
                  </a:lnTo>
                  <a:lnTo>
                    <a:pt x="4544" y="4386"/>
                  </a:lnTo>
                  <a:lnTo>
                    <a:pt x="4535" y="4383"/>
                  </a:lnTo>
                  <a:lnTo>
                    <a:pt x="4495" y="4368"/>
                  </a:lnTo>
                  <a:lnTo>
                    <a:pt x="4486" y="4365"/>
                  </a:lnTo>
                  <a:lnTo>
                    <a:pt x="4447" y="4348"/>
                  </a:lnTo>
                  <a:lnTo>
                    <a:pt x="4438" y="4344"/>
                  </a:lnTo>
                  <a:lnTo>
                    <a:pt x="4399" y="4327"/>
                  </a:lnTo>
                  <a:lnTo>
                    <a:pt x="4391" y="4322"/>
                  </a:lnTo>
                  <a:lnTo>
                    <a:pt x="4352" y="4303"/>
                  </a:lnTo>
                  <a:lnTo>
                    <a:pt x="4344" y="4299"/>
                  </a:lnTo>
                  <a:lnTo>
                    <a:pt x="4306" y="4278"/>
                  </a:lnTo>
                  <a:lnTo>
                    <a:pt x="4298" y="4273"/>
                  </a:lnTo>
                  <a:lnTo>
                    <a:pt x="4261" y="4251"/>
                  </a:lnTo>
                  <a:lnTo>
                    <a:pt x="4253" y="4246"/>
                  </a:lnTo>
                  <a:close/>
                  <a:moveTo>
                    <a:pt x="6299" y="4768"/>
                  </a:moveTo>
                  <a:lnTo>
                    <a:pt x="6321" y="4786"/>
                  </a:lnTo>
                  <a:lnTo>
                    <a:pt x="6326" y="4790"/>
                  </a:lnTo>
                  <a:lnTo>
                    <a:pt x="6315" y="4774"/>
                  </a:lnTo>
                  <a:lnTo>
                    <a:pt x="6270" y="4713"/>
                  </a:lnTo>
                  <a:lnTo>
                    <a:pt x="6224" y="4655"/>
                  </a:lnTo>
                  <a:lnTo>
                    <a:pt x="6176" y="4599"/>
                  </a:lnTo>
                  <a:lnTo>
                    <a:pt x="6169" y="4591"/>
                  </a:lnTo>
                  <a:lnTo>
                    <a:pt x="6173" y="4602"/>
                  </a:lnTo>
                  <a:lnTo>
                    <a:pt x="6181" y="4619"/>
                  </a:lnTo>
                  <a:lnTo>
                    <a:pt x="6190" y="4637"/>
                  </a:lnTo>
                  <a:lnTo>
                    <a:pt x="6201" y="4655"/>
                  </a:lnTo>
                  <a:lnTo>
                    <a:pt x="6213" y="4674"/>
                  </a:lnTo>
                  <a:lnTo>
                    <a:pt x="6227" y="4692"/>
                  </a:lnTo>
                  <a:lnTo>
                    <a:pt x="6243" y="4711"/>
                  </a:lnTo>
                  <a:lnTo>
                    <a:pt x="6260" y="4730"/>
                  </a:lnTo>
                  <a:lnTo>
                    <a:pt x="6279" y="4749"/>
                  </a:lnTo>
                  <a:lnTo>
                    <a:pt x="6299" y="4768"/>
                  </a:lnTo>
                  <a:close/>
                  <a:moveTo>
                    <a:pt x="5743" y="8194"/>
                  </a:moveTo>
                  <a:lnTo>
                    <a:pt x="5801" y="8158"/>
                  </a:lnTo>
                  <a:lnTo>
                    <a:pt x="5858" y="8119"/>
                  </a:lnTo>
                  <a:lnTo>
                    <a:pt x="5907" y="8084"/>
                  </a:lnTo>
                  <a:lnTo>
                    <a:pt x="4093" y="8084"/>
                  </a:lnTo>
                  <a:lnTo>
                    <a:pt x="4142" y="8119"/>
                  </a:lnTo>
                  <a:lnTo>
                    <a:pt x="4199" y="8158"/>
                  </a:lnTo>
                  <a:lnTo>
                    <a:pt x="4257" y="8194"/>
                  </a:lnTo>
                  <a:lnTo>
                    <a:pt x="4316" y="8226"/>
                  </a:lnTo>
                  <a:lnTo>
                    <a:pt x="4376" y="8256"/>
                  </a:lnTo>
                  <a:lnTo>
                    <a:pt x="4436" y="8284"/>
                  </a:lnTo>
                  <a:lnTo>
                    <a:pt x="4497" y="8308"/>
                  </a:lnTo>
                  <a:lnTo>
                    <a:pt x="4559" y="8329"/>
                  </a:lnTo>
                  <a:lnTo>
                    <a:pt x="4621" y="8348"/>
                  </a:lnTo>
                  <a:lnTo>
                    <a:pt x="4683" y="8364"/>
                  </a:lnTo>
                  <a:lnTo>
                    <a:pt x="4746" y="8377"/>
                  </a:lnTo>
                  <a:lnTo>
                    <a:pt x="4809" y="8387"/>
                  </a:lnTo>
                  <a:lnTo>
                    <a:pt x="4872" y="8394"/>
                  </a:lnTo>
                  <a:lnTo>
                    <a:pt x="4936" y="8398"/>
                  </a:lnTo>
                  <a:lnTo>
                    <a:pt x="5000" y="8400"/>
                  </a:lnTo>
                  <a:lnTo>
                    <a:pt x="5064" y="8398"/>
                  </a:lnTo>
                  <a:lnTo>
                    <a:pt x="5128" y="8394"/>
                  </a:lnTo>
                  <a:lnTo>
                    <a:pt x="5191" y="8387"/>
                  </a:lnTo>
                  <a:lnTo>
                    <a:pt x="5254" y="8377"/>
                  </a:lnTo>
                  <a:lnTo>
                    <a:pt x="5317" y="8364"/>
                  </a:lnTo>
                  <a:lnTo>
                    <a:pt x="5379" y="8348"/>
                  </a:lnTo>
                  <a:lnTo>
                    <a:pt x="5441" y="8329"/>
                  </a:lnTo>
                  <a:lnTo>
                    <a:pt x="5503" y="8308"/>
                  </a:lnTo>
                  <a:lnTo>
                    <a:pt x="5564" y="8284"/>
                  </a:lnTo>
                  <a:lnTo>
                    <a:pt x="5624" y="8256"/>
                  </a:lnTo>
                  <a:lnTo>
                    <a:pt x="5684" y="8226"/>
                  </a:lnTo>
                  <a:lnTo>
                    <a:pt x="5743" y="8194"/>
                  </a:lnTo>
                  <a:close/>
                  <a:moveTo>
                    <a:pt x="4493" y="2344"/>
                  </a:moveTo>
                  <a:lnTo>
                    <a:pt x="4475" y="2351"/>
                  </a:lnTo>
                  <a:lnTo>
                    <a:pt x="4457" y="2356"/>
                  </a:lnTo>
                  <a:lnTo>
                    <a:pt x="4442" y="2368"/>
                  </a:lnTo>
                  <a:lnTo>
                    <a:pt x="4416" y="2389"/>
                  </a:lnTo>
                  <a:lnTo>
                    <a:pt x="4391" y="2411"/>
                  </a:lnTo>
                  <a:lnTo>
                    <a:pt x="4367" y="2434"/>
                  </a:lnTo>
                  <a:lnTo>
                    <a:pt x="4344" y="2458"/>
                  </a:lnTo>
                  <a:lnTo>
                    <a:pt x="4322" y="2483"/>
                  </a:lnTo>
                  <a:lnTo>
                    <a:pt x="4300" y="2509"/>
                  </a:lnTo>
                  <a:lnTo>
                    <a:pt x="4280" y="2536"/>
                  </a:lnTo>
                  <a:lnTo>
                    <a:pt x="4260" y="2563"/>
                  </a:lnTo>
                  <a:lnTo>
                    <a:pt x="4242" y="2592"/>
                  </a:lnTo>
                  <a:lnTo>
                    <a:pt x="4225" y="2620"/>
                  </a:lnTo>
                  <a:lnTo>
                    <a:pt x="4209" y="2649"/>
                  </a:lnTo>
                  <a:lnTo>
                    <a:pt x="4194" y="2679"/>
                  </a:lnTo>
                  <a:lnTo>
                    <a:pt x="4180" y="2710"/>
                  </a:lnTo>
                  <a:lnTo>
                    <a:pt x="4167" y="2741"/>
                  </a:lnTo>
                  <a:lnTo>
                    <a:pt x="4155" y="2772"/>
                  </a:lnTo>
                  <a:lnTo>
                    <a:pt x="4145" y="2804"/>
                  </a:lnTo>
                  <a:lnTo>
                    <a:pt x="4136" y="2836"/>
                  </a:lnTo>
                  <a:lnTo>
                    <a:pt x="4128" y="2868"/>
                  </a:lnTo>
                  <a:lnTo>
                    <a:pt x="4121" y="2901"/>
                  </a:lnTo>
                  <a:lnTo>
                    <a:pt x="4115" y="2934"/>
                  </a:lnTo>
                  <a:lnTo>
                    <a:pt x="4111" y="2967"/>
                  </a:lnTo>
                  <a:lnTo>
                    <a:pt x="4108" y="3001"/>
                  </a:lnTo>
                  <a:lnTo>
                    <a:pt x="4106" y="3034"/>
                  </a:lnTo>
                  <a:lnTo>
                    <a:pt x="4105" y="3068"/>
                  </a:lnTo>
                  <a:lnTo>
                    <a:pt x="4106" y="3102"/>
                  </a:lnTo>
                  <a:lnTo>
                    <a:pt x="4108" y="3135"/>
                  </a:lnTo>
                  <a:lnTo>
                    <a:pt x="4111" y="3168"/>
                  </a:lnTo>
                  <a:lnTo>
                    <a:pt x="4115" y="3202"/>
                  </a:lnTo>
                  <a:lnTo>
                    <a:pt x="4121" y="3234"/>
                  </a:lnTo>
                  <a:lnTo>
                    <a:pt x="4127" y="3267"/>
                  </a:lnTo>
                  <a:lnTo>
                    <a:pt x="4136" y="3299"/>
                  </a:lnTo>
                  <a:lnTo>
                    <a:pt x="4145" y="3331"/>
                  </a:lnTo>
                  <a:lnTo>
                    <a:pt x="4155" y="3363"/>
                  </a:lnTo>
                  <a:lnTo>
                    <a:pt x="4167" y="3395"/>
                  </a:lnTo>
                  <a:lnTo>
                    <a:pt x="4180" y="3425"/>
                  </a:lnTo>
                  <a:lnTo>
                    <a:pt x="4193" y="3456"/>
                  </a:lnTo>
                  <a:lnTo>
                    <a:pt x="4209" y="3486"/>
                  </a:lnTo>
                  <a:lnTo>
                    <a:pt x="4225" y="3515"/>
                  </a:lnTo>
                  <a:lnTo>
                    <a:pt x="4242" y="3543"/>
                  </a:lnTo>
                  <a:lnTo>
                    <a:pt x="4260" y="3572"/>
                  </a:lnTo>
                  <a:lnTo>
                    <a:pt x="4280" y="3599"/>
                  </a:lnTo>
                  <a:lnTo>
                    <a:pt x="4300" y="3626"/>
                  </a:lnTo>
                  <a:lnTo>
                    <a:pt x="4322" y="3652"/>
                  </a:lnTo>
                  <a:lnTo>
                    <a:pt x="4325" y="3656"/>
                  </a:lnTo>
                  <a:lnTo>
                    <a:pt x="4327" y="3655"/>
                  </a:lnTo>
                  <a:lnTo>
                    <a:pt x="4399" y="3630"/>
                  </a:lnTo>
                  <a:lnTo>
                    <a:pt x="4409" y="3627"/>
                  </a:lnTo>
                  <a:lnTo>
                    <a:pt x="4482" y="3605"/>
                  </a:lnTo>
                  <a:lnTo>
                    <a:pt x="4492" y="3602"/>
                  </a:lnTo>
                  <a:lnTo>
                    <a:pt x="4565" y="3583"/>
                  </a:lnTo>
                  <a:lnTo>
                    <a:pt x="4576" y="3581"/>
                  </a:lnTo>
                  <a:lnTo>
                    <a:pt x="4650" y="3566"/>
                  </a:lnTo>
                  <a:lnTo>
                    <a:pt x="4661" y="3564"/>
                  </a:lnTo>
                  <a:lnTo>
                    <a:pt x="4735" y="3552"/>
                  </a:lnTo>
                  <a:lnTo>
                    <a:pt x="4747" y="3550"/>
                  </a:lnTo>
                  <a:lnTo>
                    <a:pt x="4821" y="3542"/>
                  </a:lnTo>
                  <a:lnTo>
                    <a:pt x="4833" y="3540"/>
                  </a:lnTo>
                  <a:lnTo>
                    <a:pt x="4908" y="3535"/>
                  </a:lnTo>
                  <a:lnTo>
                    <a:pt x="4919" y="3535"/>
                  </a:lnTo>
                  <a:lnTo>
                    <a:pt x="4994" y="3533"/>
                  </a:lnTo>
                  <a:lnTo>
                    <a:pt x="5006" y="3533"/>
                  </a:lnTo>
                  <a:lnTo>
                    <a:pt x="5081" y="3535"/>
                  </a:lnTo>
                  <a:lnTo>
                    <a:pt x="5092" y="3535"/>
                  </a:lnTo>
                  <a:lnTo>
                    <a:pt x="5167" y="3540"/>
                  </a:lnTo>
                  <a:lnTo>
                    <a:pt x="5179" y="3542"/>
                  </a:lnTo>
                  <a:lnTo>
                    <a:pt x="5253" y="3550"/>
                  </a:lnTo>
                  <a:lnTo>
                    <a:pt x="5265" y="3552"/>
                  </a:lnTo>
                  <a:lnTo>
                    <a:pt x="5339" y="3564"/>
                  </a:lnTo>
                  <a:lnTo>
                    <a:pt x="5350" y="3566"/>
                  </a:lnTo>
                  <a:lnTo>
                    <a:pt x="5424" y="3581"/>
                  </a:lnTo>
                  <a:lnTo>
                    <a:pt x="5435" y="3583"/>
                  </a:lnTo>
                  <a:lnTo>
                    <a:pt x="5508" y="3602"/>
                  </a:lnTo>
                  <a:lnTo>
                    <a:pt x="5518" y="3605"/>
                  </a:lnTo>
                  <a:lnTo>
                    <a:pt x="5591" y="3627"/>
                  </a:lnTo>
                  <a:lnTo>
                    <a:pt x="5601" y="3630"/>
                  </a:lnTo>
                  <a:lnTo>
                    <a:pt x="5673" y="3655"/>
                  </a:lnTo>
                  <a:lnTo>
                    <a:pt x="5675" y="3656"/>
                  </a:lnTo>
                  <a:lnTo>
                    <a:pt x="5678" y="3652"/>
                  </a:lnTo>
                  <a:lnTo>
                    <a:pt x="5700" y="3626"/>
                  </a:lnTo>
                  <a:lnTo>
                    <a:pt x="5720" y="3599"/>
                  </a:lnTo>
                  <a:lnTo>
                    <a:pt x="5740" y="3572"/>
                  </a:lnTo>
                  <a:lnTo>
                    <a:pt x="5758" y="3543"/>
                  </a:lnTo>
                  <a:lnTo>
                    <a:pt x="5775" y="3515"/>
                  </a:lnTo>
                  <a:lnTo>
                    <a:pt x="5791" y="3486"/>
                  </a:lnTo>
                  <a:lnTo>
                    <a:pt x="5807" y="3456"/>
                  </a:lnTo>
                  <a:lnTo>
                    <a:pt x="5820" y="3425"/>
                  </a:lnTo>
                  <a:lnTo>
                    <a:pt x="5833" y="3395"/>
                  </a:lnTo>
                  <a:lnTo>
                    <a:pt x="5845" y="3363"/>
                  </a:lnTo>
                  <a:lnTo>
                    <a:pt x="5855" y="3331"/>
                  </a:lnTo>
                  <a:lnTo>
                    <a:pt x="5864" y="3299"/>
                  </a:lnTo>
                  <a:lnTo>
                    <a:pt x="5873" y="3267"/>
                  </a:lnTo>
                  <a:lnTo>
                    <a:pt x="5879" y="3234"/>
                  </a:lnTo>
                  <a:lnTo>
                    <a:pt x="5885" y="3202"/>
                  </a:lnTo>
                  <a:lnTo>
                    <a:pt x="5889" y="3168"/>
                  </a:lnTo>
                  <a:lnTo>
                    <a:pt x="5892" y="3135"/>
                  </a:lnTo>
                  <a:lnTo>
                    <a:pt x="5894" y="3102"/>
                  </a:lnTo>
                  <a:lnTo>
                    <a:pt x="5895" y="3068"/>
                  </a:lnTo>
                  <a:lnTo>
                    <a:pt x="5894" y="3034"/>
                  </a:lnTo>
                  <a:lnTo>
                    <a:pt x="5892" y="3001"/>
                  </a:lnTo>
                  <a:lnTo>
                    <a:pt x="5889" y="2967"/>
                  </a:lnTo>
                  <a:lnTo>
                    <a:pt x="5885" y="2934"/>
                  </a:lnTo>
                  <a:lnTo>
                    <a:pt x="5879" y="2901"/>
                  </a:lnTo>
                  <a:lnTo>
                    <a:pt x="5872" y="2868"/>
                  </a:lnTo>
                  <a:lnTo>
                    <a:pt x="5864" y="2836"/>
                  </a:lnTo>
                  <a:lnTo>
                    <a:pt x="5855" y="2804"/>
                  </a:lnTo>
                  <a:lnTo>
                    <a:pt x="5845" y="2772"/>
                  </a:lnTo>
                  <a:lnTo>
                    <a:pt x="5833" y="2741"/>
                  </a:lnTo>
                  <a:lnTo>
                    <a:pt x="5820" y="2710"/>
                  </a:lnTo>
                  <a:lnTo>
                    <a:pt x="5806" y="2679"/>
                  </a:lnTo>
                  <a:lnTo>
                    <a:pt x="5791" y="2649"/>
                  </a:lnTo>
                  <a:lnTo>
                    <a:pt x="5775" y="2620"/>
                  </a:lnTo>
                  <a:lnTo>
                    <a:pt x="5758" y="2592"/>
                  </a:lnTo>
                  <a:lnTo>
                    <a:pt x="5740" y="2563"/>
                  </a:lnTo>
                  <a:lnTo>
                    <a:pt x="5720" y="2536"/>
                  </a:lnTo>
                  <a:lnTo>
                    <a:pt x="5700" y="2509"/>
                  </a:lnTo>
                  <a:lnTo>
                    <a:pt x="5678" y="2483"/>
                  </a:lnTo>
                  <a:lnTo>
                    <a:pt x="5656" y="2458"/>
                  </a:lnTo>
                  <a:lnTo>
                    <a:pt x="5633" y="2434"/>
                  </a:lnTo>
                  <a:lnTo>
                    <a:pt x="5609" y="2411"/>
                  </a:lnTo>
                  <a:lnTo>
                    <a:pt x="5584" y="2389"/>
                  </a:lnTo>
                  <a:lnTo>
                    <a:pt x="5558" y="2368"/>
                  </a:lnTo>
                  <a:lnTo>
                    <a:pt x="5543" y="2356"/>
                  </a:lnTo>
                  <a:lnTo>
                    <a:pt x="5525" y="2351"/>
                  </a:lnTo>
                  <a:lnTo>
                    <a:pt x="5507" y="2344"/>
                  </a:lnTo>
                  <a:lnTo>
                    <a:pt x="5490" y="2334"/>
                  </a:lnTo>
                  <a:lnTo>
                    <a:pt x="5474" y="2322"/>
                  </a:lnTo>
                  <a:lnTo>
                    <a:pt x="5460" y="2308"/>
                  </a:lnTo>
                  <a:lnTo>
                    <a:pt x="5449" y="2293"/>
                  </a:lnTo>
                  <a:lnTo>
                    <a:pt x="5448" y="2293"/>
                  </a:lnTo>
                  <a:lnTo>
                    <a:pt x="5418" y="2276"/>
                  </a:lnTo>
                  <a:lnTo>
                    <a:pt x="5388" y="2261"/>
                  </a:lnTo>
                  <a:lnTo>
                    <a:pt x="5358" y="2247"/>
                  </a:lnTo>
                  <a:lnTo>
                    <a:pt x="5327" y="2234"/>
                  </a:lnTo>
                  <a:lnTo>
                    <a:pt x="5296" y="2223"/>
                  </a:lnTo>
                  <a:lnTo>
                    <a:pt x="5264" y="2212"/>
                  </a:lnTo>
                  <a:lnTo>
                    <a:pt x="5232" y="2203"/>
                  </a:lnTo>
                  <a:lnTo>
                    <a:pt x="5200" y="2195"/>
                  </a:lnTo>
                  <a:lnTo>
                    <a:pt x="5167" y="2189"/>
                  </a:lnTo>
                  <a:lnTo>
                    <a:pt x="5134" y="2183"/>
                  </a:lnTo>
                  <a:lnTo>
                    <a:pt x="5101" y="2179"/>
                  </a:lnTo>
                  <a:lnTo>
                    <a:pt x="5067" y="2176"/>
                  </a:lnTo>
                  <a:lnTo>
                    <a:pt x="5034" y="2174"/>
                  </a:lnTo>
                  <a:lnTo>
                    <a:pt x="5000" y="2173"/>
                  </a:lnTo>
                  <a:lnTo>
                    <a:pt x="4966" y="2174"/>
                  </a:lnTo>
                  <a:lnTo>
                    <a:pt x="4933" y="2176"/>
                  </a:lnTo>
                  <a:lnTo>
                    <a:pt x="4899" y="2179"/>
                  </a:lnTo>
                  <a:lnTo>
                    <a:pt x="4866" y="2183"/>
                  </a:lnTo>
                  <a:lnTo>
                    <a:pt x="4833" y="2189"/>
                  </a:lnTo>
                  <a:lnTo>
                    <a:pt x="4800" y="2195"/>
                  </a:lnTo>
                  <a:lnTo>
                    <a:pt x="4768" y="2203"/>
                  </a:lnTo>
                  <a:lnTo>
                    <a:pt x="4736" y="2212"/>
                  </a:lnTo>
                  <a:lnTo>
                    <a:pt x="4704" y="2223"/>
                  </a:lnTo>
                  <a:lnTo>
                    <a:pt x="4673" y="2234"/>
                  </a:lnTo>
                  <a:lnTo>
                    <a:pt x="4642" y="2247"/>
                  </a:lnTo>
                  <a:lnTo>
                    <a:pt x="4612" y="2261"/>
                  </a:lnTo>
                  <a:lnTo>
                    <a:pt x="4582" y="2276"/>
                  </a:lnTo>
                  <a:lnTo>
                    <a:pt x="4552" y="2293"/>
                  </a:lnTo>
                  <a:lnTo>
                    <a:pt x="4551" y="2293"/>
                  </a:lnTo>
                  <a:lnTo>
                    <a:pt x="4540" y="2308"/>
                  </a:lnTo>
                  <a:lnTo>
                    <a:pt x="4526" y="2322"/>
                  </a:lnTo>
                  <a:lnTo>
                    <a:pt x="4510" y="2334"/>
                  </a:lnTo>
                  <a:lnTo>
                    <a:pt x="4493" y="2344"/>
                  </a:lnTo>
                  <a:close/>
                  <a:moveTo>
                    <a:pt x="3827" y="4602"/>
                  </a:moveTo>
                  <a:lnTo>
                    <a:pt x="3831" y="4591"/>
                  </a:lnTo>
                  <a:lnTo>
                    <a:pt x="3824" y="4599"/>
                  </a:lnTo>
                  <a:lnTo>
                    <a:pt x="3776" y="4655"/>
                  </a:lnTo>
                  <a:lnTo>
                    <a:pt x="3730" y="4713"/>
                  </a:lnTo>
                  <a:lnTo>
                    <a:pt x="3685" y="4774"/>
                  </a:lnTo>
                  <a:lnTo>
                    <a:pt x="3674" y="4790"/>
                  </a:lnTo>
                  <a:lnTo>
                    <a:pt x="3679" y="4786"/>
                  </a:lnTo>
                  <a:lnTo>
                    <a:pt x="3701" y="4768"/>
                  </a:lnTo>
                  <a:lnTo>
                    <a:pt x="3721" y="4749"/>
                  </a:lnTo>
                  <a:lnTo>
                    <a:pt x="3740" y="4730"/>
                  </a:lnTo>
                  <a:lnTo>
                    <a:pt x="3757" y="4711"/>
                  </a:lnTo>
                  <a:lnTo>
                    <a:pt x="3773" y="4692"/>
                  </a:lnTo>
                  <a:lnTo>
                    <a:pt x="3787" y="4674"/>
                  </a:lnTo>
                  <a:lnTo>
                    <a:pt x="3799" y="4655"/>
                  </a:lnTo>
                  <a:lnTo>
                    <a:pt x="3810" y="4637"/>
                  </a:lnTo>
                  <a:lnTo>
                    <a:pt x="3819" y="4619"/>
                  </a:lnTo>
                  <a:lnTo>
                    <a:pt x="3827" y="4602"/>
                  </a:lnTo>
                  <a:close/>
                  <a:moveTo>
                    <a:pt x="2934" y="5053"/>
                  </a:moveTo>
                  <a:lnTo>
                    <a:pt x="2971" y="5049"/>
                  </a:lnTo>
                  <a:lnTo>
                    <a:pt x="2998" y="4984"/>
                  </a:lnTo>
                  <a:lnTo>
                    <a:pt x="3001" y="4976"/>
                  </a:lnTo>
                  <a:lnTo>
                    <a:pt x="3037" y="4896"/>
                  </a:lnTo>
                  <a:lnTo>
                    <a:pt x="3041" y="4889"/>
                  </a:lnTo>
                  <a:lnTo>
                    <a:pt x="3080" y="4811"/>
                  </a:lnTo>
                  <a:lnTo>
                    <a:pt x="3083" y="4803"/>
                  </a:lnTo>
                  <a:lnTo>
                    <a:pt x="3124" y="4727"/>
                  </a:lnTo>
                  <a:lnTo>
                    <a:pt x="3129" y="4719"/>
                  </a:lnTo>
                  <a:lnTo>
                    <a:pt x="3172" y="4645"/>
                  </a:lnTo>
                  <a:lnTo>
                    <a:pt x="3177" y="4638"/>
                  </a:lnTo>
                  <a:lnTo>
                    <a:pt x="3222" y="4566"/>
                  </a:lnTo>
                  <a:lnTo>
                    <a:pt x="3227" y="4558"/>
                  </a:lnTo>
                  <a:lnTo>
                    <a:pt x="3275" y="4488"/>
                  </a:lnTo>
                  <a:lnTo>
                    <a:pt x="3280" y="4481"/>
                  </a:lnTo>
                  <a:lnTo>
                    <a:pt x="3330" y="4413"/>
                  </a:lnTo>
                  <a:lnTo>
                    <a:pt x="3335" y="4406"/>
                  </a:lnTo>
                  <a:lnTo>
                    <a:pt x="3387" y="4341"/>
                  </a:lnTo>
                  <a:lnTo>
                    <a:pt x="3393" y="4334"/>
                  </a:lnTo>
                  <a:lnTo>
                    <a:pt x="3446" y="4271"/>
                  </a:lnTo>
                  <a:lnTo>
                    <a:pt x="3453" y="4264"/>
                  </a:lnTo>
                  <a:lnTo>
                    <a:pt x="3508" y="4203"/>
                  </a:lnTo>
                  <a:lnTo>
                    <a:pt x="3515" y="4196"/>
                  </a:lnTo>
                  <a:lnTo>
                    <a:pt x="3573" y="4138"/>
                  </a:lnTo>
                  <a:lnTo>
                    <a:pt x="3573" y="4138"/>
                  </a:lnTo>
                  <a:lnTo>
                    <a:pt x="3548" y="4124"/>
                  </a:lnTo>
                  <a:lnTo>
                    <a:pt x="3517" y="4108"/>
                  </a:lnTo>
                  <a:lnTo>
                    <a:pt x="3486" y="4092"/>
                  </a:lnTo>
                  <a:lnTo>
                    <a:pt x="3452" y="4077"/>
                  </a:lnTo>
                  <a:lnTo>
                    <a:pt x="3418" y="4062"/>
                  </a:lnTo>
                  <a:lnTo>
                    <a:pt x="3383" y="4048"/>
                  </a:lnTo>
                  <a:lnTo>
                    <a:pt x="3346" y="4035"/>
                  </a:lnTo>
                  <a:lnTo>
                    <a:pt x="3308" y="4022"/>
                  </a:lnTo>
                  <a:lnTo>
                    <a:pt x="3269" y="4010"/>
                  </a:lnTo>
                  <a:lnTo>
                    <a:pt x="3230" y="3999"/>
                  </a:lnTo>
                  <a:lnTo>
                    <a:pt x="3189" y="3988"/>
                  </a:lnTo>
                  <a:lnTo>
                    <a:pt x="3148" y="3979"/>
                  </a:lnTo>
                  <a:lnTo>
                    <a:pt x="3106" y="3970"/>
                  </a:lnTo>
                  <a:lnTo>
                    <a:pt x="3064" y="3963"/>
                  </a:lnTo>
                  <a:lnTo>
                    <a:pt x="3021" y="3956"/>
                  </a:lnTo>
                  <a:lnTo>
                    <a:pt x="2978" y="3950"/>
                  </a:lnTo>
                  <a:lnTo>
                    <a:pt x="2934" y="3945"/>
                  </a:lnTo>
                  <a:lnTo>
                    <a:pt x="2890" y="3940"/>
                  </a:lnTo>
                  <a:lnTo>
                    <a:pt x="2845" y="3937"/>
                  </a:lnTo>
                  <a:lnTo>
                    <a:pt x="2800" y="3935"/>
                  </a:lnTo>
                  <a:lnTo>
                    <a:pt x="2755" y="3933"/>
                  </a:lnTo>
                  <a:lnTo>
                    <a:pt x="2710" y="3933"/>
                  </a:lnTo>
                  <a:lnTo>
                    <a:pt x="2665" y="3933"/>
                  </a:lnTo>
                  <a:lnTo>
                    <a:pt x="2620" y="3935"/>
                  </a:lnTo>
                  <a:lnTo>
                    <a:pt x="2575" y="3937"/>
                  </a:lnTo>
                  <a:lnTo>
                    <a:pt x="2530" y="3940"/>
                  </a:lnTo>
                  <a:lnTo>
                    <a:pt x="2486" y="3945"/>
                  </a:lnTo>
                  <a:lnTo>
                    <a:pt x="2442" y="3950"/>
                  </a:lnTo>
                  <a:lnTo>
                    <a:pt x="2399" y="3956"/>
                  </a:lnTo>
                  <a:lnTo>
                    <a:pt x="2356" y="3963"/>
                  </a:lnTo>
                  <a:lnTo>
                    <a:pt x="2314" y="3970"/>
                  </a:lnTo>
                  <a:lnTo>
                    <a:pt x="2272" y="3979"/>
                  </a:lnTo>
                  <a:lnTo>
                    <a:pt x="2231" y="3988"/>
                  </a:lnTo>
                  <a:lnTo>
                    <a:pt x="2190" y="3999"/>
                  </a:lnTo>
                  <a:lnTo>
                    <a:pt x="2151" y="4010"/>
                  </a:lnTo>
                  <a:lnTo>
                    <a:pt x="2112" y="4022"/>
                  </a:lnTo>
                  <a:lnTo>
                    <a:pt x="2074" y="4035"/>
                  </a:lnTo>
                  <a:lnTo>
                    <a:pt x="2037" y="4048"/>
                  </a:lnTo>
                  <a:lnTo>
                    <a:pt x="2002" y="4062"/>
                  </a:lnTo>
                  <a:lnTo>
                    <a:pt x="1967" y="4077"/>
                  </a:lnTo>
                  <a:lnTo>
                    <a:pt x="1934" y="4092"/>
                  </a:lnTo>
                  <a:lnTo>
                    <a:pt x="1902" y="4108"/>
                  </a:lnTo>
                  <a:lnTo>
                    <a:pt x="1872" y="4124"/>
                  </a:lnTo>
                  <a:lnTo>
                    <a:pt x="1842" y="4141"/>
                  </a:lnTo>
                  <a:lnTo>
                    <a:pt x="1815" y="4158"/>
                  </a:lnTo>
                  <a:lnTo>
                    <a:pt x="1788" y="4176"/>
                  </a:lnTo>
                  <a:lnTo>
                    <a:pt x="1764" y="4194"/>
                  </a:lnTo>
                  <a:lnTo>
                    <a:pt x="1740" y="4212"/>
                  </a:lnTo>
                  <a:lnTo>
                    <a:pt x="1718" y="4230"/>
                  </a:lnTo>
                  <a:lnTo>
                    <a:pt x="1698" y="4249"/>
                  </a:lnTo>
                  <a:lnTo>
                    <a:pt x="1679" y="4268"/>
                  </a:lnTo>
                  <a:lnTo>
                    <a:pt x="1662" y="4287"/>
                  </a:lnTo>
                  <a:lnTo>
                    <a:pt x="1647" y="4305"/>
                  </a:lnTo>
                  <a:lnTo>
                    <a:pt x="1633" y="4324"/>
                  </a:lnTo>
                  <a:lnTo>
                    <a:pt x="1621" y="4342"/>
                  </a:lnTo>
                  <a:lnTo>
                    <a:pt x="1610" y="4361"/>
                  </a:lnTo>
                  <a:lnTo>
                    <a:pt x="1601" y="4379"/>
                  </a:lnTo>
                  <a:lnTo>
                    <a:pt x="1593" y="4396"/>
                  </a:lnTo>
                  <a:lnTo>
                    <a:pt x="1586" y="4414"/>
                  </a:lnTo>
                  <a:lnTo>
                    <a:pt x="1581" y="4431"/>
                  </a:lnTo>
                  <a:lnTo>
                    <a:pt x="1577" y="4448"/>
                  </a:lnTo>
                  <a:lnTo>
                    <a:pt x="1574" y="4465"/>
                  </a:lnTo>
                  <a:lnTo>
                    <a:pt x="1573" y="4482"/>
                  </a:lnTo>
                  <a:lnTo>
                    <a:pt x="1572" y="4499"/>
                  </a:lnTo>
                  <a:lnTo>
                    <a:pt x="1573" y="4516"/>
                  </a:lnTo>
                  <a:lnTo>
                    <a:pt x="1574" y="4533"/>
                  </a:lnTo>
                  <a:lnTo>
                    <a:pt x="1577" y="4550"/>
                  </a:lnTo>
                  <a:lnTo>
                    <a:pt x="1581" y="4567"/>
                  </a:lnTo>
                  <a:lnTo>
                    <a:pt x="1586" y="4584"/>
                  </a:lnTo>
                  <a:lnTo>
                    <a:pt x="1593" y="4602"/>
                  </a:lnTo>
                  <a:lnTo>
                    <a:pt x="1601" y="4619"/>
                  </a:lnTo>
                  <a:lnTo>
                    <a:pt x="1610" y="4637"/>
                  </a:lnTo>
                  <a:lnTo>
                    <a:pt x="1621" y="4656"/>
                  </a:lnTo>
                  <a:lnTo>
                    <a:pt x="1633" y="4674"/>
                  </a:lnTo>
                  <a:lnTo>
                    <a:pt x="1647" y="4693"/>
                  </a:lnTo>
                  <a:lnTo>
                    <a:pt x="1662" y="4711"/>
                  </a:lnTo>
                  <a:lnTo>
                    <a:pt x="1679" y="4730"/>
                  </a:lnTo>
                  <a:lnTo>
                    <a:pt x="1698" y="4749"/>
                  </a:lnTo>
                  <a:lnTo>
                    <a:pt x="1718" y="4768"/>
                  </a:lnTo>
                  <a:lnTo>
                    <a:pt x="1740" y="4786"/>
                  </a:lnTo>
                  <a:lnTo>
                    <a:pt x="1764" y="4804"/>
                  </a:lnTo>
                  <a:lnTo>
                    <a:pt x="1788" y="4822"/>
                  </a:lnTo>
                  <a:lnTo>
                    <a:pt x="1815" y="4840"/>
                  </a:lnTo>
                  <a:lnTo>
                    <a:pt x="1842" y="4857"/>
                  </a:lnTo>
                  <a:lnTo>
                    <a:pt x="1872" y="4874"/>
                  </a:lnTo>
                  <a:lnTo>
                    <a:pt x="1902" y="4890"/>
                  </a:lnTo>
                  <a:lnTo>
                    <a:pt x="1934" y="4906"/>
                  </a:lnTo>
                  <a:lnTo>
                    <a:pt x="1967" y="4921"/>
                  </a:lnTo>
                  <a:lnTo>
                    <a:pt x="2002" y="4936"/>
                  </a:lnTo>
                  <a:lnTo>
                    <a:pt x="2037" y="4950"/>
                  </a:lnTo>
                  <a:lnTo>
                    <a:pt x="2074" y="4963"/>
                  </a:lnTo>
                  <a:lnTo>
                    <a:pt x="2112" y="4976"/>
                  </a:lnTo>
                  <a:lnTo>
                    <a:pt x="2151" y="4988"/>
                  </a:lnTo>
                  <a:lnTo>
                    <a:pt x="2190" y="4999"/>
                  </a:lnTo>
                  <a:lnTo>
                    <a:pt x="2231" y="5010"/>
                  </a:lnTo>
                  <a:lnTo>
                    <a:pt x="2272" y="5019"/>
                  </a:lnTo>
                  <a:lnTo>
                    <a:pt x="2314" y="5028"/>
                  </a:lnTo>
                  <a:lnTo>
                    <a:pt x="2356" y="5035"/>
                  </a:lnTo>
                  <a:lnTo>
                    <a:pt x="2399" y="5042"/>
                  </a:lnTo>
                  <a:lnTo>
                    <a:pt x="2442" y="5048"/>
                  </a:lnTo>
                  <a:lnTo>
                    <a:pt x="2486" y="5053"/>
                  </a:lnTo>
                  <a:lnTo>
                    <a:pt x="2530" y="5058"/>
                  </a:lnTo>
                  <a:lnTo>
                    <a:pt x="2575" y="5061"/>
                  </a:lnTo>
                  <a:lnTo>
                    <a:pt x="2620" y="5063"/>
                  </a:lnTo>
                  <a:lnTo>
                    <a:pt x="2665" y="5065"/>
                  </a:lnTo>
                  <a:lnTo>
                    <a:pt x="2710" y="5065"/>
                  </a:lnTo>
                  <a:lnTo>
                    <a:pt x="2755" y="5065"/>
                  </a:lnTo>
                  <a:lnTo>
                    <a:pt x="2800" y="5063"/>
                  </a:lnTo>
                  <a:lnTo>
                    <a:pt x="2845" y="5061"/>
                  </a:lnTo>
                  <a:lnTo>
                    <a:pt x="2890" y="5058"/>
                  </a:lnTo>
                  <a:lnTo>
                    <a:pt x="2934" y="50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2931;p25">
            <a:extLst>
              <a:ext uri="{FF2B5EF4-FFF2-40B4-BE49-F238E27FC236}">
                <a16:creationId xmlns:a16="http://schemas.microsoft.com/office/drawing/2014/main" id="{58B7084A-8928-4208-B2B2-7B929F7493F7}"/>
              </a:ext>
            </a:extLst>
          </p:cNvPr>
          <p:cNvGrpSpPr/>
          <p:nvPr/>
        </p:nvGrpSpPr>
        <p:grpSpPr>
          <a:xfrm>
            <a:off x="4098294" y="2659634"/>
            <a:ext cx="633600" cy="633600"/>
            <a:chOff x="4098294" y="5358687"/>
            <a:chExt cx="633600" cy="633600"/>
          </a:xfrm>
          <a:solidFill>
            <a:schemeClr val="bg1"/>
          </a:solidFill>
        </p:grpSpPr>
        <p:sp>
          <p:nvSpPr>
            <p:cNvPr id="265" name="Google Shape;2932;p25">
              <a:extLst>
                <a:ext uri="{FF2B5EF4-FFF2-40B4-BE49-F238E27FC236}">
                  <a16:creationId xmlns:a16="http://schemas.microsoft.com/office/drawing/2014/main" id="{80AE38FB-D91E-419C-B512-43CC93AD555F}"/>
                </a:ext>
              </a:extLst>
            </p:cNvPr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461"/>
                  </a:moveTo>
                  <a:lnTo>
                    <a:pt x="1464" y="5094"/>
                  </a:lnTo>
                  <a:lnTo>
                    <a:pt x="1911" y="4784"/>
                  </a:lnTo>
                  <a:lnTo>
                    <a:pt x="2385" y="4530"/>
                  </a:lnTo>
                  <a:lnTo>
                    <a:pt x="2879" y="4332"/>
                  </a:lnTo>
                  <a:lnTo>
                    <a:pt x="3385" y="4191"/>
                  </a:lnTo>
                  <a:lnTo>
                    <a:pt x="3897" y="4106"/>
                  </a:lnTo>
                  <a:lnTo>
                    <a:pt x="4407" y="4078"/>
                  </a:lnTo>
                  <a:lnTo>
                    <a:pt x="4910" y="4106"/>
                  </a:lnTo>
                  <a:lnTo>
                    <a:pt x="5398" y="4191"/>
                  </a:lnTo>
                  <a:lnTo>
                    <a:pt x="5863" y="4332"/>
                  </a:lnTo>
                  <a:lnTo>
                    <a:pt x="6301" y="4530"/>
                  </a:lnTo>
                  <a:lnTo>
                    <a:pt x="6702" y="4784"/>
                  </a:lnTo>
                  <a:lnTo>
                    <a:pt x="7061" y="5094"/>
                  </a:lnTo>
                  <a:lnTo>
                    <a:pt x="7370" y="5461"/>
                  </a:lnTo>
                  <a:lnTo>
                    <a:pt x="7061" y="5828"/>
                  </a:lnTo>
                  <a:lnTo>
                    <a:pt x="6702" y="6138"/>
                  </a:lnTo>
                  <a:lnTo>
                    <a:pt x="6301" y="6392"/>
                  </a:lnTo>
                  <a:lnTo>
                    <a:pt x="5863" y="6589"/>
                  </a:lnTo>
                  <a:lnTo>
                    <a:pt x="5398" y="6730"/>
                  </a:lnTo>
                  <a:lnTo>
                    <a:pt x="4910" y="6815"/>
                  </a:lnTo>
                  <a:lnTo>
                    <a:pt x="4407" y="6843"/>
                  </a:lnTo>
                  <a:lnTo>
                    <a:pt x="3897" y="6815"/>
                  </a:lnTo>
                  <a:lnTo>
                    <a:pt x="3385" y="6730"/>
                  </a:lnTo>
                  <a:lnTo>
                    <a:pt x="2879" y="6589"/>
                  </a:lnTo>
                  <a:lnTo>
                    <a:pt x="2385" y="6392"/>
                  </a:lnTo>
                  <a:lnTo>
                    <a:pt x="1911" y="6138"/>
                  </a:lnTo>
                  <a:lnTo>
                    <a:pt x="1464" y="5828"/>
                  </a:lnTo>
                  <a:lnTo>
                    <a:pt x="1050" y="54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933;p25">
              <a:extLst>
                <a:ext uri="{FF2B5EF4-FFF2-40B4-BE49-F238E27FC236}">
                  <a16:creationId xmlns:a16="http://schemas.microsoft.com/office/drawing/2014/main" id="{A7752002-5D35-4E2B-A1D4-0BBD7CB0A186}"/>
                </a:ext>
              </a:extLst>
            </p:cNvPr>
            <p:cNvSpPr/>
            <p:nvPr/>
          </p:nvSpPr>
          <p:spPr>
            <a:xfrm>
              <a:off x="40982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1" y="4085"/>
                  </a:moveTo>
                  <a:lnTo>
                    <a:pt x="5919" y="4088"/>
                  </a:lnTo>
                  <a:lnTo>
                    <a:pt x="5936" y="4093"/>
                  </a:lnTo>
                  <a:lnTo>
                    <a:pt x="5966" y="4104"/>
                  </a:lnTo>
                  <a:lnTo>
                    <a:pt x="6404" y="4302"/>
                  </a:lnTo>
                  <a:lnTo>
                    <a:pt x="6434" y="4318"/>
                  </a:lnTo>
                  <a:lnTo>
                    <a:pt x="6836" y="4572"/>
                  </a:lnTo>
                  <a:lnTo>
                    <a:pt x="6866" y="4595"/>
                  </a:lnTo>
                  <a:lnTo>
                    <a:pt x="7224" y="4905"/>
                  </a:lnTo>
                  <a:lnTo>
                    <a:pt x="7252" y="4933"/>
                  </a:lnTo>
                  <a:lnTo>
                    <a:pt x="7401" y="5110"/>
                  </a:lnTo>
                  <a:lnTo>
                    <a:pt x="8790" y="3952"/>
                  </a:lnTo>
                  <a:lnTo>
                    <a:pt x="8817" y="3932"/>
                  </a:lnTo>
                  <a:lnTo>
                    <a:pt x="8846" y="3917"/>
                  </a:lnTo>
                  <a:lnTo>
                    <a:pt x="8877" y="3905"/>
                  </a:lnTo>
                  <a:lnTo>
                    <a:pt x="8910" y="3897"/>
                  </a:lnTo>
                  <a:lnTo>
                    <a:pt x="8943" y="3894"/>
                  </a:lnTo>
                  <a:lnTo>
                    <a:pt x="8976" y="3895"/>
                  </a:lnTo>
                  <a:lnTo>
                    <a:pt x="9009" y="3901"/>
                  </a:lnTo>
                  <a:lnTo>
                    <a:pt x="9041" y="3911"/>
                  </a:lnTo>
                  <a:lnTo>
                    <a:pt x="9071" y="3925"/>
                  </a:lnTo>
                  <a:lnTo>
                    <a:pt x="9099" y="3943"/>
                  </a:lnTo>
                  <a:lnTo>
                    <a:pt x="9124" y="3965"/>
                  </a:lnTo>
                  <a:lnTo>
                    <a:pt x="9147" y="3989"/>
                  </a:lnTo>
                  <a:lnTo>
                    <a:pt x="9165" y="4017"/>
                  </a:lnTo>
                  <a:lnTo>
                    <a:pt x="9180" y="4047"/>
                  </a:lnTo>
                  <a:lnTo>
                    <a:pt x="9191" y="4078"/>
                  </a:lnTo>
                  <a:lnTo>
                    <a:pt x="9198" y="4111"/>
                  </a:lnTo>
                  <a:lnTo>
                    <a:pt x="9200" y="4144"/>
                  </a:lnTo>
                  <a:lnTo>
                    <a:pt x="9200" y="6778"/>
                  </a:lnTo>
                  <a:lnTo>
                    <a:pt x="9198" y="6811"/>
                  </a:lnTo>
                  <a:lnTo>
                    <a:pt x="9191" y="6844"/>
                  </a:lnTo>
                  <a:lnTo>
                    <a:pt x="9180" y="6875"/>
                  </a:lnTo>
                  <a:lnTo>
                    <a:pt x="9165" y="6905"/>
                  </a:lnTo>
                  <a:lnTo>
                    <a:pt x="9147" y="6933"/>
                  </a:lnTo>
                  <a:lnTo>
                    <a:pt x="9124" y="6957"/>
                  </a:lnTo>
                  <a:lnTo>
                    <a:pt x="9099" y="6979"/>
                  </a:lnTo>
                  <a:lnTo>
                    <a:pt x="9071" y="6997"/>
                  </a:lnTo>
                  <a:lnTo>
                    <a:pt x="9041" y="7011"/>
                  </a:lnTo>
                  <a:lnTo>
                    <a:pt x="9009" y="7021"/>
                  </a:lnTo>
                  <a:lnTo>
                    <a:pt x="8976" y="7027"/>
                  </a:lnTo>
                  <a:lnTo>
                    <a:pt x="8943" y="7028"/>
                  </a:lnTo>
                  <a:lnTo>
                    <a:pt x="8910" y="7025"/>
                  </a:lnTo>
                  <a:lnTo>
                    <a:pt x="8877" y="7017"/>
                  </a:lnTo>
                  <a:lnTo>
                    <a:pt x="8846" y="7005"/>
                  </a:lnTo>
                  <a:lnTo>
                    <a:pt x="8817" y="6990"/>
                  </a:lnTo>
                  <a:lnTo>
                    <a:pt x="8790" y="6970"/>
                  </a:lnTo>
                  <a:lnTo>
                    <a:pt x="7401" y="5812"/>
                  </a:lnTo>
                  <a:lnTo>
                    <a:pt x="7252" y="5989"/>
                  </a:lnTo>
                  <a:lnTo>
                    <a:pt x="7224" y="6017"/>
                  </a:lnTo>
                  <a:lnTo>
                    <a:pt x="6865" y="6327"/>
                  </a:lnTo>
                  <a:lnTo>
                    <a:pt x="6836" y="6349"/>
                  </a:lnTo>
                  <a:lnTo>
                    <a:pt x="6434" y="6603"/>
                  </a:lnTo>
                  <a:lnTo>
                    <a:pt x="6403" y="6620"/>
                  </a:lnTo>
                  <a:lnTo>
                    <a:pt x="5966" y="6817"/>
                  </a:lnTo>
                  <a:lnTo>
                    <a:pt x="5936" y="6829"/>
                  </a:lnTo>
                  <a:lnTo>
                    <a:pt x="5470" y="6970"/>
                  </a:lnTo>
                  <a:lnTo>
                    <a:pt x="5440" y="6977"/>
                  </a:lnTo>
                  <a:lnTo>
                    <a:pt x="4953" y="7061"/>
                  </a:lnTo>
                  <a:lnTo>
                    <a:pt x="4924" y="7065"/>
                  </a:lnTo>
                  <a:lnTo>
                    <a:pt x="4421" y="7093"/>
                  </a:lnTo>
                  <a:lnTo>
                    <a:pt x="4393" y="7093"/>
                  </a:lnTo>
                  <a:lnTo>
                    <a:pt x="3883" y="7065"/>
                  </a:lnTo>
                  <a:lnTo>
                    <a:pt x="3856" y="7062"/>
                  </a:lnTo>
                  <a:lnTo>
                    <a:pt x="3344" y="6977"/>
                  </a:lnTo>
                  <a:lnTo>
                    <a:pt x="3318" y="6971"/>
                  </a:lnTo>
                  <a:lnTo>
                    <a:pt x="2811" y="6830"/>
                  </a:lnTo>
                  <a:lnTo>
                    <a:pt x="2786" y="6821"/>
                  </a:lnTo>
                  <a:lnTo>
                    <a:pt x="2292" y="6624"/>
                  </a:lnTo>
                  <a:lnTo>
                    <a:pt x="2267" y="6612"/>
                  </a:lnTo>
                  <a:lnTo>
                    <a:pt x="1793" y="6358"/>
                  </a:lnTo>
                  <a:lnTo>
                    <a:pt x="1769" y="6343"/>
                  </a:lnTo>
                  <a:lnTo>
                    <a:pt x="1321" y="6033"/>
                  </a:lnTo>
                  <a:lnTo>
                    <a:pt x="1298" y="6015"/>
                  </a:lnTo>
                  <a:lnTo>
                    <a:pt x="884" y="5648"/>
                  </a:lnTo>
                  <a:lnTo>
                    <a:pt x="861" y="5625"/>
                  </a:lnTo>
                  <a:lnTo>
                    <a:pt x="842" y="5599"/>
                  </a:lnTo>
                  <a:lnTo>
                    <a:pt x="825" y="5571"/>
                  </a:lnTo>
                  <a:lnTo>
                    <a:pt x="813" y="5541"/>
                  </a:lnTo>
                  <a:lnTo>
                    <a:pt x="805" y="5510"/>
                  </a:lnTo>
                  <a:lnTo>
                    <a:pt x="801" y="5477"/>
                  </a:lnTo>
                  <a:lnTo>
                    <a:pt x="801" y="5445"/>
                  </a:lnTo>
                  <a:lnTo>
                    <a:pt x="805" y="5413"/>
                  </a:lnTo>
                  <a:lnTo>
                    <a:pt x="813" y="5381"/>
                  </a:lnTo>
                  <a:lnTo>
                    <a:pt x="825" y="5351"/>
                  </a:lnTo>
                  <a:lnTo>
                    <a:pt x="842" y="5323"/>
                  </a:lnTo>
                  <a:lnTo>
                    <a:pt x="861" y="5297"/>
                  </a:lnTo>
                  <a:lnTo>
                    <a:pt x="884" y="5274"/>
                  </a:lnTo>
                  <a:lnTo>
                    <a:pt x="1298" y="4907"/>
                  </a:lnTo>
                  <a:lnTo>
                    <a:pt x="1321" y="4889"/>
                  </a:lnTo>
                  <a:lnTo>
                    <a:pt x="1769" y="4578"/>
                  </a:lnTo>
                  <a:lnTo>
                    <a:pt x="1793" y="4563"/>
                  </a:lnTo>
                  <a:lnTo>
                    <a:pt x="2267" y="4309"/>
                  </a:lnTo>
                  <a:lnTo>
                    <a:pt x="2292" y="4298"/>
                  </a:lnTo>
                  <a:lnTo>
                    <a:pt x="2786" y="4100"/>
                  </a:lnTo>
                  <a:lnTo>
                    <a:pt x="2811" y="4091"/>
                  </a:lnTo>
                  <a:lnTo>
                    <a:pt x="3317" y="3950"/>
                  </a:lnTo>
                  <a:lnTo>
                    <a:pt x="3344" y="3944"/>
                  </a:lnTo>
                  <a:lnTo>
                    <a:pt x="3856" y="3860"/>
                  </a:lnTo>
                  <a:lnTo>
                    <a:pt x="3883" y="3857"/>
                  </a:lnTo>
                  <a:lnTo>
                    <a:pt x="4095" y="3845"/>
                  </a:lnTo>
                  <a:lnTo>
                    <a:pt x="4092" y="3842"/>
                  </a:lnTo>
                  <a:lnTo>
                    <a:pt x="4081" y="3825"/>
                  </a:lnTo>
                  <a:lnTo>
                    <a:pt x="4072" y="3808"/>
                  </a:lnTo>
                  <a:lnTo>
                    <a:pt x="4066" y="3789"/>
                  </a:lnTo>
                  <a:lnTo>
                    <a:pt x="4062" y="3770"/>
                  </a:lnTo>
                  <a:lnTo>
                    <a:pt x="4060" y="3751"/>
                  </a:lnTo>
                  <a:lnTo>
                    <a:pt x="4061" y="3731"/>
                  </a:lnTo>
                  <a:lnTo>
                    <a:pt x="4065" y="3712"/>
                  </a:lnTo>
                  <a:lnTo>
                    <a:pt x="4071" y="3693"/>
                  </a:lnTo>
                  <a:lnTo>
                    <a:pt x="4079" y="3675"/>
                  </a:lnTo>
                  <a:lnTo>
                    <a:pt x="4090" y="3659"/>
                  </a:lnTo>
                  <a:lnTo>
                    <a:pt x="4880" y="2606"/>
                  </a:lnTo>
                  <a:lnTo>
                    <a:pt x="4893" y="2591"/>
                  </a:lnTo>
                  <a:lnTo>
                    <a:pt x="4907" y="2578"/>
                  </a:lnTo>
                  <a:lnTo>
                    <a:pt x="4923" y="2567"/>
                  </a:lnTo>
                  <a:lnTo>
                    <a:pt x="4941" y="2558"/>
                  </a:lnTo>
                  <a:lnTo>
                    <a:pt x="4959" y="2552"/>
                  </a:lnTo>
                  <a:lnTo>
                    <a:pt x="4978" y="2548"/>
                  </a:lnTo>
                  <a:lnTo>
                    <a:pt x="4998" y="2546"/>
                  </a:lnTo>
                  <a:lnTo>
                    <a:pt x="5017" y="2547"/>
                  </a:lnTo>
                  <a:lnTo>
                    <a:pt x="5037" y="2551"/>
                  </a:lnTo>
                  <a:lnTo>
                    <a:pt x="5055" y="2557"/>
                  </a:lnTo>
                  <a:lnTo>
                    <a:pt x="5073" y="2565"/>
                  </a:lnTo>
                  <a:lnTo>
                    <a:pt x="5089" y="2576"/>
                  </a:lnTo>
                  <a:lnTo>
                    <a:pt x="5104" y="2588"/>
                  </a:lnTo>
                  <a:lnTo>
                    <a:pt x="5117" y="2603"/>
                  </a:lnTo>
                  <a:lnTo>
                    <a:pt x="5129" y="2619"/>
                  </a:lnTo>
                  <a:lnTo>
                    <a:pt x="5919" y="3935"/>
                  </a:lnTo>
                  <a:lnTo>
                    <a:pt x="5928" y="3952"/>
                  </a:lnTo>
                  <a:lnTo>
                    <a:pt x="5934" y="3971"/>
                  </a:lnTo>
                  <a:lnTo>
                    <a:pt x="5938" y="3990"/>
                  </a:lnTo>
                  <a:lnTo>
                    <a:pt x="5940" y="4009"/>
                  </a:lnTo>
                  <a:lnTo>
                    <a:pt x="5939" y="4029"/>
                  </a:lnTo>
                  <a:lnTo>
                    <a:pt x="5936" y="4048"/>
                  </a:lnTo>
                  <a:lnTo>
                    <a:pt x="5930" y="4067"/>
                  </a:lnTo>
                  <a:lnTo>
                    <a:pt x="5921" y="4085"/>
                  </a:lnTo>
                  <a:close/>
                  <a:moveTo>
                    <a:pt x="8700" y="6244"/>
                  </a:moveTo>
                  <a:lnTo>
                    <a:pt x="8700" y="4678"/>
                  </a:lnTo>
                  <a:lnTo>
                    <a:pt x="7760" y="5461"/>
                  </a:lnTo>
                  <a:lnTo>
                    <a:pt x="8700" y="6244"/>
                  </a:lnTo>
                  <a:close/>
                  <a:moveTo>
                    <a:pt x="2042" y="4997"/>
                  </a:moveTo>
                  <a:lnTo>
                    <a:pt x="1619" y="5291"/>
                  </a:lnTo>
                  <a:lnTo>
                    <a:pt x="1427" y="5461"/>
                  </a:lnTo>
                  <a:lnTo>
                    <a:pt x="1619" y="5631"/>
                  </a:lnTo>
                  <a:lnTo>
                    <a:pt x="2042" y="5924"/>
                  </a:lnTo>
                  <a:lnTo>
                    <a:pt x="2491" y="6165"/>
                  </a:lnTo>
                  <a:lnTo>
                    <a:pt x="2959" y="6352"/>
                  </a:lnTo>
                  <a:lnTo>
                    <a:pt x="3439" y="6486"/>
                  </a:lnTo>
                  <a:lnTo>
                    <a:pt x="3924" y="6566"/>
                  </a:lnTo>
                  <a:lnTo>
                    <a:pt x="4407" y="6593"/>
                  </a:lnTo>
                  <a:lnTo>
                    <a:pt x="4881" y="6566"/>
                  </a:lnTo>
                  <a:lnTo>
                    <a:pt x="5340" y="6487"/>
                  </a:lnTo>
                  <a:lnTo>
                    <a:pt x="5775" y="6355"/>
                  </a:lnTo>
                  <a:lnTo>
                    <a:pt x="6182" y="6171"/>
                  </a:lnTo>
                  <a:lnTo>
                    <a:pt x="6553" y="5937"/>
                  </a:lnTo>
                  <a:lnTo>
                    <a:pt x="6882" y="5652"/>
                  </a:lnTo>
                  <a:lnTo>
                    <a:pt x="7043" y="5461"/>
                  </a:lnTo>
                  <a:lnTo>
                    <a:pt x="6882" y="5270"/>
                  </a:lnTo>
                  <a:lnTo>
                    <a:pt x="6552" y="4985"/>
                  </a:lnTo>
                  <a:lnTo>
                    <a:pt x="6182" y="4750"/>
                  </a:lnTo>
                  <a:lnTo>
                    <a:pt x="5775" y="4567"/>
                  </a:lnTo>
                  <a:lnTo>
                    <a:pt x="5340" y="4435"/>
                  </a:lnTo>
                  <a:lnTo>
                    <a:pt x="4881" y="4355"/>
                  </a:lnTo>
                  <a:lnTo>
                    <a:pt x="4407" y="4328"/>
                  </a:lnTo>
                  <a:lnTo>
                    <a:pt x="3924" y="4355"/>
                  </a:lnTo>
                  <a:lnTo>
                    <a:pt x="3439" y="4435"/>
                  </a:lnTo>
                  <a:lnTo>
                    <a:pt x="2959" y="4569"/>
                  </a:lnTo>
                  <a:lnTo>
                    <a:pt x="2491" y="4757"/>
                  </a:lnTo>
                  <a:lnTo>
                    <a:pt x="2042" y="4997"/>
                  </a:lnTo>
                  <a:close/>
                  <a:moveTo>
                    <a:pt x="4986" y="2964"/>
                  </a:moveTo>
                  <a:lnTo>
                    <a:pt x="4336" y="3832"/>
                  </a:lnTo>
                  <a:lnTo>
                    <a:pt x="4393" y="3828"/>
                  </a:lnTo>
                  <a:lnTo>
                    <a:pt x="4421" y="3828"/>
                  </a:lnTo>
                  <a:lnTo>
                    <a:pt x="4924" y="3857"/>
                  </a:lnTo>
                  <a:lnTo>
                    <a:pt x="4953" y="3860"/>
                  </a:lnTo>
                  <a:lnTo>
                    <a:pt x="5440" y="3945"/>
                  </a:lnTo>
                  <a:lnTo>
                    <a:pt x="5470" y="3952"/>
                  </a:lnTo>
                  <a:lnTo>
                    <a:pt x="5603" y="3992"/>
                  </a:lnTo>
                  <a:lnTo>
                    <a:pt x="4986" y="2964"/>
                  </a:lnTo>
                  <a:close/>
                  <a:moveTo>
                    <a:pt x="3235" y="5040"/>
                  </a:moveTo>
                  <a:lnTo>
                    <a:pt x="3236" y="5053"/>
                  </a:lnTo>
                  <a:lnTo>
                    <a:pt x="3236" y="5066"/>
                  </a:lnTo>
                  <a:lnTo>
                    <a:pt x="3236" y="5079"/>
                  </a:lnTo>
                  <a:lnTo>
                    <a:pt x="3235" y="5092"/>
                  </a:lnTo>
                  <a:lnTo>
                    <a:pt x="3234" y="5104"/>
                  </a:lnTo>
                  <a:lnTo>
                    <a:pt x="3232" y="5117"/>
                  </a:lnTo>
                  <a:lnTo>
                    <a:pt x="3230" y="5130"/>
                  </a:lnTo>
                  <a:lnTo>
                    <a:pt x="3227" y="5142"/>
                  </a:lnTo>
                  <a:lnTo>
                    <a:pt x="3224" y="5154"/>
                  </a:lnTo>
                  <a:lnTo>
                    <a:pt x="3221" y="5167"/>
                  </a:lnTo>
                  <a:lnTo>
                    <a:pt x="3217" y="5179"/>
                  </a:lnTo>
                  <a:lnTo>
                    <a:pt x="3212" y="5191"/>
                  </a:lnTo>
                  <a:lnTo>
                    <a:pt x="3207" y="5203"/>
                  </a:lnTo>
                  <a:lnTo>
                    <a:pt x="3202" y="5214"/>
                  </a:lnTo>
                  <a:lnTo>
                    <a:pt x="3196" y="5226"/>
                  </a:lnTo>
                  <a:lnTo>
                    <a:pt x="3190" y="5237"/>
                  </a:lnTo>
                  <a:lnTo>
                    <a:pt x="3183" y="5248"/>
                  </a:lnTo>
                  <a:lnTo>
                    <a:pt x="3176" y="5259"/>
                  </a:lnTo>
                  <a:lnTo>
                    <a:pt x="3169" y="5269"/>
                  </a:lnTo>
                  <a:lnTo>
                    <a:pt x="3161" y="5279"/>
                  </a:lnTo>
                  <a:lnTo>
                    <a:pt x="3153" y="5289"/>
                  </a:lnTo>
                  <a:lnTo>
                    <a:pt x="3145" y="5299"/>
                  </a:lnTo>
                  <a:lnTo>
                    <a:pt x="3136" y="5308"/>
                  </a:lnTo>
                  <a:lnTo>
                    <a:pt x="3127" y="5317"/>
                  </a:lnTo>
                  <a:lnTo>
                    <a:pt x="3117" y="5325"/>
                  </a:lnTo>
                  <a:lnTo>
                    <a:pt x="3107" y="5333"/>
                  </a:lnTo>
                  <a:lnTo>
                    <a:pt x="3097" y="5341"/>
                  </a:lnTo>
                  <a:lnTo>
                    <a:pt x="3087" y="5348"/>
                  </a:lnTo>
                  <a:lnTo>
                    <a:pt x="3076" y="5355"/>
                  </a:lnTo>
                  <a:lnTo>
                    <a:pt x="3065" y="5362"/>
                  </a:lnTo>
                  <a:lnTo>
                    <a:pt x="3054" y="5368"/>
                  </a:lnTo>
                  <a:lnTo>
                    <a:pt x="3042" y="5374"/>
                  </a:lnTo>
                  <a:lnTo>
                    <a:pt x="3030" y="5379"/>
                  </a:lnTo>
                  <a:lnTo>
                    <a:pt x="3018" y="5384"/>
                  </a:lnTo>
                  <a:lnTo>
                    <a:pt x="3006" y="5389"/>
                  </a:lnTo>
                  <a:lnTo>
                    <a:pt x="2994" y="5393"/>
                  </a:lnTo>
                  <a:lnTo>
                    <a:pt x="2982" y="5396"/>
                  </a:lnTo>
                  <a:lnTo>
                    <a:pt x="2969" y="5399"/>
                  </a:lnTo>
                  <a:lnTo>
                    <a:pt x="2957" y="5402"/>
                  </a:lnTo>
                  <a:lnTo>
                    <a:pt x="2944" y="5404"/>
                  </a:lnTo>
                  <a:lnTo>
                    <a:pt x="2931" y="5406"/>
                  </a:lnTo>
                  <a:lnTo>
                    <a:pt x="2919" y="5407"/>
                  </a:lnTo>
                  <a:lnTo>
                    <a:pt x="2906" y="5408"/>
                  </a:lnTo>
                  <a:lnTo>
                    <a:pt x="2893" y="5408"/>
                  </a:lnTo>
                  <a:lnTo>
                    <a:pt x="2880" y="5408"/>
                  </a:lnTo>
                  <a:lnTo>
                    <a:pt x="2867" y="5407"/>
                  </a:lnTo>
                  <a:lnTo>
                    <a:pt x="2855" y="5406"/>
                  </a:lnTo>
                  <a:lnTo>
                    <a:pt x="2842" y="5404"/>
                  </a:lnTo>
                  <a:lnTo>
                    <a:pt x="2829" y="5402"/>
                  </a:lnTo>
                  <a:lnTo>
                    <a:pt x="2817" y="5399"/>
                  </a:lnTo>
                  <a:lnTo>
                    <a:pt x="2804" y="5396"/>
                  </a:lnTo>
                  <a:lnTo>
                    <a:pt x="2792" y="5393"/>
                  </a:lnTo>
                  <a:lnTo>
                    <a:pt x="2780" y="5389"/>
                  </a:lnTo>
                  <a:lnTo>
                    <a:pt x="2768" y="5384"/>
                  </a:lnTo>
                  <a:lnTo>
                    <a:pt x="2756" y="5379"/>
                  </a:lnTo>
                  <a:lnTo>
                    <a:pt x="2745" y="5374"/>
                  </a:lnTo>
                  <a:lnTo>
                    <a:pt x="2733" y="5368"/>
                  </a:lnTo>
                  <a:lnTo>
                    <a:pt x="2722" y="5362"/>
                  </a:lnTo>
                  <a:lnTo>
                    <a:pt x="2711" y="5355"/>
                  </a:lnTo>
                  <a:lnTo>
                    <a:pt x="2700" y="5348"/>
                  </a:lnTo>
                  <a:lnTo>
                    <a:pt x="2690" y="5341"/>
                  </a:lnTo>
                  <a:lnTo>
                    <a:pt x="2680" y="5333"/>
                  </a:lnTo>
                  <a:lnTo>
                    <a:pt x="2670" y="5325"/>
                  </a:lnTo>
                  <a:lnTo>
                    <a:pt x="2660" y="5317"/>
                  </a:lnTo>
                  <a:lnTo>
                    <a:pt x="2651" y="5308"/>
                  </a:lnTo>
                  <a:lnTo>
                    <a:pt x="2642" y="5299"/>
                  </a:lnTo>
                  <a:lnTo>
                    <a:pt x="2634" y="5289"/>
                  </a:lnTo>
                  <a:lnTo>
                    <a:pt x="2626" y="5279"/>
                  </a:lnTo>
                  <a:lnTo>
                    <a:pt x="2618" y="5269"/>
                  </a:lnTo>
                  <a:lnTo>
                    <a:pt x="2611" y="5259"/>
                  </a:lnTo>
                  <a:lnTo>
                    <a:pt x="2604" y="5248"/>
                  </a:lnTo>
                  <a:lnTo>
                    <a:pt x="2597" y="5237"/>
                  </a:lnTo>
                  <a:lnTo>
                    <a:pt x="2591" y="5226"/>
                  </a:lnTo>
                  <a:lnTo>
                    <a:pt x="2585" y="5214"/>
                  </a:lnTo>
                  <a:lnTo>
                    <a:pt x="2580" y="5203"/>
                  </a:lnTo>
                  <a:lnTo>
                    <a:pt x="2575" y="5191"/>
                  </a:lnTo>
                  <a:lnTo>
                    <a:pt x="2570" y="5179"/>
                  </a:lnTo>
                  <a:lnTo>
                    <a:pt x="2566" y="5167"/>
                  </a:lnTo>
                  <a:lnTo>
                    <a:pt x="2563" y="5154"/>
                  </a:lnTo>
                  <a:lnTo>
                    <a:pt x="2560" y="5142"/>
                  </a:lnTo>
                  <a:lnTo>
                    <a:pt x="2557" y="5130"/>
                  </a:lnTo>
                  <a:lnTo>
                    <a:pt x="2555" y="5117"/>
                  </a:lnTo>
                  <a:lnTo>
                    <a:pt x="2553" y="5104"/>
                  </a:lnTo>
                  <a:lnTo>
                    <a:pt x="2552" y="5092"/>
                  </a:lnTo>
                  <a:lnTo>
                    <a:pt x="2551" y="5079"/>
                  </a:lnTo>
                  <a:lnTo>
                    <a:pt x="2551" y="5066"/>
                  </a:lnTo>
                  <a:lnTo>
                    <a:pt x="2551" y="5053"/>
                  </a:lnTo>
                  <a:lnTo>
                    <a:pt x="2552" y="5040"/>
                  </a:lnTo>
                  <a:lnTo>
                    <a:pt x="2553" y="5028"/>
                  </a:lnTo>
                  <a:lnTo>
                    <a:pt x="2555" y="5015"/>
                  </a:lnTo>
                  <a:lnTo>
                    <a:pt x="2557" y="5002"/>
                  </a:lnTo>
                  <a:lnTo>
                    <a:pt x="2560" y="4990"/>
                  </a:lnTo>
                  <a:lnTo>
                    <a:pt x="2563" y="4978"/>
                  </a:lnTo>
                  <a:lnTo>
                    <a:pt x="2566" y="4965"/>
                  </a:lnTo>
                  <a:lnTo>
                    <a:pt x="2570" y="4953"/>
                  </a:lnTo>
                  <a:lnTo>
                    <a:pt x="2575" y="4941"/>
                  </a:lnTo>
                  <a:lnTo>
                    <a:pt x="2580" y="4929"/>
                  </a:lnTo>
                  <a:lnTo>
                    <a:pt x="2585" y="4918"/>
                  </a:lnTo>
                  <a:lnTo>
                    <a:pt x="2591" y="4906"/>
                  </a:lnTo>
                  <a:lnTo>
                    <a:pt x="2597" y="4895"/>
                  </a:lnTo>
                  <a:lnTo>
                    <a:pt x="2604" y="4884"/>
                  </a:lnTo>
                  <a:lnTo>
                    <a:pt x="2611" y="4873"/>
                  </a:lnTo>
                  <a:lnTo>
                    <a:pt x="2618" y="4863"/>
                  </a:lnTo>
                  <a:lnTo>
                    <a:pt x="2626" y="4853"/>
                  </a:lnTo>
                  <a:lnTo>
                    <a:pt x="2634" y="4843"/>
                  </a:lnTo>
                  <a:lnTo>
                    <a:pt x="2642" y="4833"/>
                  </a:lnTo>
                  <a:lnTo>
                    <a:pt x="2651" y="4824"/>
                  </a:lnTo>
                  <a:lnTo>
                    <a:pt x="2660" y="4815"/>
                  </a:lnTo>
                  <a:lnTo>
                    <a:pt x="2670" y="4806"/>
                  </a:lnTo>
                  <a:lnTo>
                    <a:pt x="2680" y="4798"/>
                  </a:lnTo>
                  <a:lnTo>
                    <a:pt x="2690" y="4790"/>
                  </a:lnTo>
                  <a:lnTo>
                    <a:pt x="2700" y="4783"/>
                  </a:lnTo>
                  <a:lnTo>
                    <a:pt x="2711" y="4776"/>
                  </a:lnTo>
                  <a:lnTo>
                    <a:pt x="2722" y="4769"/>
                  </a:lnTo>
                  <a:lnTo>
                    <a:pt x="2733" y="4763"/>
                  </a:lnTo>
                  <a:lnTo>
                    <a:pt x="2745" y="4757"/>
                  </a:lnTo>
                  <a:lnTo>
                    <a:pt x="2756" y="4752"/>
                  </a:lnTo>
                  <a:lnTo>
                    <a:pt x="2768" y="4747"/>
                  </a:lnTo>
                  <a:lnTo>
                    <a:pt x="2780" y="4742"/>
                  </a:lnTo>
                  <a:lnTo>
                    <a:pt x="2792" y="4738"/>
                  </a:lnTo>
                  <a:lnTo>
                    <a:pt x="2804" y="4735"/>
                  </a:lnTo>
                  <a:lnTo>
                    <a:pt x="2817" y="4732"/>
                  </a:lnTo>
                  <a:lnTo>
                    <a:pt x="2829" y="4729"/>
                  </a:lnTo>
                  <a:lnTo>
                    <a:pt x="2842" y="4727"/>
                  </a:lnTo>
                  <a:lnTo>
                    <a:pt x="2855" y="4725"/>
                  </a:lnTo>
                  <a:lnTo>
                    <a:pt x="2867" y="4724"/>
                  </a:lnTo>
                  <a:lnTo>
                    <a:pt x="2880" y="4723"/>
                  </a:lnTo>
                  <a:lnTo>
                    <a:pt x="2893" y="4723"/>
                  </a:lnTo>
                  <a:lnTo>
                    <a:pt x="2906" y="4723"/>
                  </a:lnTo>
                  <a:lnTo>
                    <a:pt x="2919" y="4724"/>
                  </a:lnTo>
                  <a:lnTo>
                    <a:pt x="2931" y="4725"/>
                  </a:lnTo>
                  <a:lnTo>
                    <a:pt x="2944" y="4727"/>
                  </a:lnTo>
                  <a:lnTo>
                    <a:pt x="2957" y="4729"/>
                  </a:lnTo>
                  <a:lnTo>
                    <a:pt x="2969" y="4732"/>
                  </a:lnTo>
                  <a:lnTo>
                    <a:pt x="2982" y="4735"/>
                  </a:lnTo>
                  <a:lnTo>
                    <a:pt x="2994" y="4738"/>
                  </a:lnTo>
                  <a:lnTo>
                    <a:pt x="3006" y="4742"/>
                  </a:lnTo>
                  <a:lnTo>
                    <a:pt x="3018" y="4747"/>
                  </a:lnTo>
                  <a:lnTo>
                    <a:pt x="3030" y="4752"/>
                  </a:lnTo>
                  <a:lnTo>
                    <a:pt x="3041" y="4757"/>
                  </a:lnTo>
                  <a:lnTo>
                    <a:pt x="3053" y="4763"/>
                  </a:lnTo>
                  <a:lnTo>
                    <a:pt x="3064" y="4769"/>
                  </a:lnTo>
                  <a:lnTo>
                    <a:pt x="3075" y="4776"/>
                  </a:lnTo>
                  <a:lnTo>
                    <a:pt x="3086" y="4783"/>
                  </a:lnTo>
                  <a:lnTo>
                    <a:pt x="3097" y="4790"/>
                  </a:lnTo>
                  <a:lnTo>
                    <a:pt x="3107" y="4798"/>
                  </a:lnTo>
                  <a:lnTo>
                    <a:pt x="3117" y="4806"/>
                  </a:lnTo>
                  <a:lnTo>
                    <a:pt x="3126" y="4815"/>
                  </a:lnTo>
                  <a:lnTo>
                    <a:pt x="3136" y="4824"/>
                  </a:lnTo>
                  <a:lnTo>
                    <a:pt x="3145" y="4833"/>
                  </a:lnTo>
                  <a:lnTo>
                    <a:pt x="3153" y="4843"/>
                  </a:lnTo>
                  <a:lnTo>
                    <a:pt x="3161" y="4853"/>
                  </a:lnTo>
                  <a:lnTo>
                    <a:pt x="3169" y="4863"/>
                  </a:lnTo>
                  <a:lnTo>
                    <a:pt x="3176" y="4873"/>
                  </a:lnTo>
                  <a:lnTo>
                    <a:pt x="3183" y="4884"/>
                  </a:lnTo>
                  <a:lnTo>
                    <a:pt x="3190" y="4895"/>
                  </a:lnTo>
                  <a:lnTo>
                    <a:pt x="3196" y="4906"/>
                  </a:lnTo>
                  <a:lnTo>
                    <a:pt x="3202" y="4918"/>
                  </a:lnTo>
                  <a:lnTo>
                    <a:pt x="3207" y="4929"/>
                  </a:lnTo>
                  <a:lnTo>
                    <a:pt x="3212" y="4941"/>
                  </a:lnTo>
                  <a:lnTo>
                    <a:pt x="3217" y="4953"/>
                  </a:lnTo>
                  <a:lnTo>
                    <a:pt x="3221" y="4965"/>
                  </a:lnTo>
                  <a:lnTo>
                    <a:pt x="3224" y="4978"/>
                  </a:lnTo>
                  <a:lnTo>
                    <a:pt x="3227" y="4990"/>
                  </a:lnTo>
                  <a:lnTo>
                    <a:pt x="3230" y="5002"/>
                  </a:lnTo>
                  <a:lnTo>
                    <a:pt x="3232" y="5015"/>
                  </a:lnTo>
                  <a:lnTo>
                    <a:pt x="3234" y="5028"/>
                  </a:lnTo>
                  <a:lnTo>
                    <a:pt x="3235" y="50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2937;p25">
            <a:extLst>
              <a:ext uri="{FF2B5EF4-FFF2-40B4-BE49-F238E27FC236}">
                <a16:creationId xmlns:a16="http://schemas.microsoft.com/office/drawing/2014/main" id="{E49D0A36-15B6-4575-8DE4-7C32C3C22BA4}"/>
              </a:ext>
            </a:extLst>
          </p:cNvPr>
          <p:cNvGrpSpPr/>
          <p:nvPr/>
        </p:nvGrpSpPr>
        <p:grpSpPr>
          <a:xfrm>
            <a:off x="5231748" y="2659634"/>
            <a:ext cx="633600" cy="633600"/>
            <a:chOff x="5231748" y="5358687"/>
            <a:chExt cx="633600" cy="633600"/>
          </a:xfrm>
          <a:solidFill>
            <a:schemeClr val="bg1"/>
          </a:solidFill>
        </p:grpSpPr>
        <p:sp>
          <p:nvSpPr>
            <p:cNvPr id="268" name="Google Shape;2938;p25">
              <a:extLst>
                <a:ext uri="{FF2B5EF4-FFF2-40B4-BE49-F238E27FC236}">
                  <a16:creationId xmlns:a16="http://schemas.microsoft.com/office/drawing/2014/main" id="{76504B59-5FD5-4258-9F42-52CA740217E5}"/>
                </a:ext>
              </a:extLst>
            </p:cNvPr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0" y="2042"/>
                  </a:moveTo>
                  <a:lnTo>
                    <a:pt x="6789" y="2093"/>
                  </a:lnTo>
                  <a:lnTo>
                    <a:pt x="7585" y="2093"/>
                  </a:lnTo>
                  <a:lnTo>
                    <a:pt x="7618" y="2095"/>
                  </a:lnTo>
                  <a:lnTo>
                    <a:pt x="7650" y="2102"/>
                  </a:lnTo>
                  <a:lnTo>
                    <a:pt x="7681" y="2112"/>
                  </a:lnTo>
                  <a:lnTo>
                    <a:pt x="7710" y="2126"/>
                  </a:lnTo>
                  <a:lnTo>
                    <a:pt x="7737" y="2145"/>
                  </a:lnTo>
                  <a:lnTo>
                    <a:pt x="7762" y="2166"/>
                  </a:lnTo>
                  <a:lnTo>
                    <a:pt x="7783" y="2191"/>
                  </a:lnTo>
                  <a:lnTo>
                    <a:pt x="7802" y="2218"/>
                  </a:lnTo>
                  <a:lnTo>
                    <a:pt x="7816" y="2247"/>
                  </a:lnTo>
                  <a:lnTo>
                    <a:pt x="7826" y="2278"/>
                  </a:lnTo>
                  <a:lnTo>
                    <a:pt x="7833" y="2310"/>
                  </a:lnTo>
                  <a:lnTo>
                    <a:pt x="7835" y="2343"/>
                  </a:lnTo>
                  <a:lnTo>
                    <a:pt x="7833" y="2376"/>
                  </a:lnTo>
                  <a:lnTo>
                    <a:pt x="7826" y="2408"/>
                  </a:lnTo>
                  <a:lnTo>
                    <a:pt x="7816" y="2439"/>
                  </a:lnTo>
                  <a:lnTo>
                    <a:pt x="7802" y="2468"/>
                  </a:lnTo>
                  <a:lnTo>
                    <a:pt x="7783" y="2495"/>
                  </a:lnTo>
                  <a:lnTo>
                    <a:pt x="7762" y="2520"/>
                  </a:lnTo>
                  <a:lnTo>
                    <a:pt x="7737" y="2541"/>
                  </a:lnTo>
                  <a:lnTo>
                    <a:pt x="7710" y="2560"/>
                  </a:lnTo>
                  <a:lnTo>
                    <a:pt x="7681" y="2574"/>
                  </a:lnTo>
                  <a:lnTo>
                    <a:pt x="7650" y="2584"/>
                  </a:lnTo>
                  <a:lnTo>
                    <a:pt x="7618" y="2591"/>
                  </a:lnTo>
                  <a:lnTo>
                    <a:pt x="7585" y="2593"/>
                  </a:lnTo>
                  <a:lnTo>
                    <a:pt x="2415" y="2593"/>
                  </a:lnTo>
                  <a:lnTo>
                    <a:pt x="2382" y="2591"/>
                  </a:lnTo>
                  <a:lnTo>
                    <a:pt x="2350" y="2584"/>
                  </a:lnTo>
                  <a:lnTo>
                    <a:pt x="2319" y="2574"/>
                  </a:lnTo>
                  <a:lnTo>
                    <a:pt x="2290" y="2560"/>
                  </a:lnTo>
                  <a:lnTo>
                    <a:pt x="2263" y="2541"/>
                  </a:lnTo>
                  <a:lnTo>
                    <a:pt x="2238" y="2520"/>
                  </a:lnTo>
                  <a:lnTo>
                    <a:pt x="2217" y="2495"/>
                  </a:lnTo>
                  <a:lnTo>
                    <a:pt x="2198" y="2468"/>
                  </a:lnTo>
                  <a:lnTo>
                    <a:pt x="2184" y="2439"/>
                  </a:lnTo>
                  <a:lnTo>
                    <a:pt x="2174" y="2408"/>
                  </a:lnTo>
                  <a:lnTo>
                    <a:pt x="2167" y="2376"/>
                  </a:lnTo>
                  <a:lnTo>
                    <a:pt x="2165" y="2343"/>
                  </a:lnTo>
                  <a:lnTo>
                    <a:pt x="2167" y="2310"/>
                  </a:lnTo>
                  <a:lnTo>
                    <a:pt x="2174" y="2278"/>
                  </a:lnTo>
                  <a:lnTo>
                    <a:pt x="2184" y="2247"/>
                  </a:lnTo>
                  <a:lnTo>
                    <a:pt x="2198" y="2218"/>
                  </a:lnTo>
                  <a:lnTo>
                    <a:pt x="2217" y="2191"/>
                  </a:lnTo>
                  <a:lnTo>
                    <a:pt x="2238" y="2166"/>
                  </a:lnTo>
                  <a:lnTo>
                    <a:pt x="2263" y="2145"/>
                  </a:lnTo>
                  <a:lnTo>
                    <a:pt x="2290" y="2126"/>
                  </a:lnTo>
                  <a:lnTo>
                    <a:pt x="2319" y="2112"/>
                  </a:lnTo>
                  <a:lnTo>
                    <a:pt x="2350" y="2102"/>
                  </a:lnTo>
                  <a:lnTo>
                    <a:pt x="2382" y="2095"/>
                  </a:lnTo>
                  <a:lnTo>
                    <a:pt x="2415" y="2093"/>
                  </a:lnTo>
                  <a:lnTo>
                    <a:pt x="3211" y="2093"/>
                  </a:lnTo>
                  <a:lnTo>
                    <a:pt x="3220" y="2042"/>
                  </a:lnTo>
                  <a:lnTo>
                    <a:pt x="3227" y="2013"/>
                  </a:lnTo>
                  <a:lnTo>
                    <a:pt x="3237" y="1985"/>
                  </a:lnTo>
                  <a:lnTo>
                    <a:pt x="3251" y="1958"/>
                  </a:lnTo>
                  <a:lnTo>
                    <a:pt x="3380" y="1741"/>
                  </a:lnTo>
                  <a:lnTo>
                    <a:pt x="3402" y="1710"/>
                  </a:lnTo>
                  <a:lnTo>
                    <a:pt x="3428" y="1682"/>
                  </a:lnTo>
                  <a:lnTo>
                    <a:pt x="3626" y="1504"/>
                  </a:lnTo>
                  <a:lnTo>
                    <a:pt x="3649" y="1486"/>
                  </a:lnTo>
                  <a:lnTo>
                    <a:pt x="3673" y="1471"/>
                  </a:lnTo>
                  <a:lnTo>
                    <a:pt x="3927" y="1332"/>
                  </a:lnTo>
                  <a:lnTo>
                    <a:pt x="3967" y="1314"/>
                  </a:lnTo>
                  <a:lnTo>
                    <a:pt x="4262" y="1215"/>
                  </a:lnTo>
                  <a:lnTo>
                    <a:pt x="4296" y="1207"/>
                  </a:lnTo>
                  <a:lnTo>
                    <a:pt x="4618" y="1147"/>
                  </a:lnTo>
                  <a:lnTo>
                    <a:pt x="4649" y="1143"/>
                  </a:lnTo>
                  <a:lnTo>
                    <a:pt x="4985" y="1124"/>
                  </a:lnTo>
                  <a:lnTo>
                    <a:pt x="5015" y="1124"/>
                  </a:lnTo>
                  <a:lnTo>
                    <a:pt x="5351" y="1143"/>
                  </a:lnTo>
                  <a:lnTo>
                    <a:pt x="5382" y="1147"/>
                  </a:lnTo>
                  <a:lnTo>
                    <a:pt x="5704" y="1207"/>
                  </a:lnTo>
                  <a:lnTo>
                    <a:pt x="5738" y="1215"/>
                  </a:lnTo>
                  <a:lnTo>
                    <a:pt x="6033" y="1314"/>
                  </a:lnTo>
                  <a:lnTo>
                    <a:pt x="6073" y="1332"/>
                  </a:lnTo>
                  <a:lnTo>
                    <a:pt x="6327" y="1471"/>
                  </a:lnTo>
                  <a:lnTo>
                    <a:pt x="6351" y="1486"/>
                  </a:lnTo>
                  <a:lnTo>
                    <a:pt x="6374" y="1504"/>
                  </a:lnTo>
                  <a:lnTo>
                    <a:pt x="6572" y="1682"/>
                  </a:lnTo>
                  <a:lnTo>
                    <a:pt x="6598" y="1710"/>
                  </a:lnTo>
                  <a:lnTo>
                    <a:pt x="6620" y="1741"/>
                  </a:lnTo>
                  <a:lnTo>
                    <a:pt x="6749" y="1958"/>
                  </a:lnTo>
                  <a:lnTo>
                    <a:pt x="6763" y="1985"/>
                  </a:lnTo>
                  <a:lnTo>
                    <a:pt x="6773" y="2013"/>
                  </a:lnTo>
                  <a:lnTo>
                    <a:pt x="6780" y="2042"/>
                  </a:lnTo>
                  <a:close/>
                  <a:moveTo>
                    <a:pt x="3791" y="2028"/>
                  </a:moveTo>
                  <a:lnTo>
                    <a:pt x="3752" y="2093"/>
                  </a:lnTo>
                  <a:lnTo>
                    <a:pt x="6248" y="2093"/>
                  </a:lnTo>
                  <a:lnTo>
                    <a:pt x="6209" y="2028"/>
                  </a:lnTo>
                  <a:lnTo>
                    <a:pt x="6061" y="1895"/>
                  </a:lnTo>
                  <a:lnTo>
                    <a:pt x="5853" y="1781"/>
                  </a:lnTo>
                  <a:lnTo>
                    <a:pt x="5596" y="1695"/>
                  </a:lnTo>
                  <a:lnTo>
                    <a:pt x="5306" y="1642"/>
                  </a:lnTo>
                  <a:lnTo>
                    <a:pt x="5000" y="1624"/>
                  </a:lnTo>
                  <a:lnTo>
                    <a:pt x="4694" y="1642"/>
                  </a:lnTo>
                  <a:lnTo>
                    <a:pt x="4404" y="1695"/>
                  </a:lnTo>
                  <a:lnTo>
                    <a:pt x="4147" y="1781"/>
                  </a:lnTo>
                  <a:lnTo>
                    <a:pt x="3939" y="1895"/>
                  </a:lnTo>
                  <a:lnTo>
                    <a:pt x="3791" y="20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939;p25">
              <a:extLst>
                <a:ext uri="{FF2B5EF4-FFF2-40B4-BE49-F238E27FC236}">
                  <a16:creationId xmlns:a16="http://schemas.microsoft.com/office/drawing/2014/main" id="{44AAD31D-33AA-4F88-A71E-3A2AE4DCD217}"/>
                </a:ext>
              </a:extLst>
            </p:cNvPr>
            <p:cNvSpPr/>
            <p:nvPr/>
          </p:nvSpPr>
          <p:spPr>
            <a:xfrm>
              <a:off x="5231748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8" y="8015"/>
                  </a:moveTo>
                  <a:lnTo>
                    <a:pt x="3014" y="8439"/>
                  </a:lnTo>
                  <a:lnTo>
                    <a:pt x="2950" y="8979"/>
                  </a:lnTo>
                  <a:lnTo>
                    <a:pt x="2944" y="9011"/>
                  </a:lnTo>
                  <a:lnTo>
                    <a:pt x="2934" y="9042"/>
                  </a:lnTo>
                  <a:lnTo>
                    <a:pt x="2920" y="9072"/>
                  </a:lnTo>
                  <a:lnTo>
                    <a:pt x="2902" y="9099"/>
                  </a:lnTo>
                  <a:lnTo>
                    <a:pt x="2881" y="9124"/>
                  </a:lnTo>
                  <a:lnTo>
                    <a:pt x="2857" y="9146"/>
                  </a:lnTo>
                  <a:lnTo>
                    <a:pt x="2830" y="9165"/>
                  </a:lnTo>
                  <a:lnTo>
                    <a:pt x="2801" y="9180"/>
                  </a:lnTo>
                  <a:lnTo>
                    <a:pt x="2770" y="9191"/>
                  </a:lnTo>
                  <a:lnTo>
                    <a:pt x="2738" y="9197"/>
                  </a:lnTo>
                  <a:lnTo>
                    <a:pt x="2706" y="9200"/>
                  </a:lnTo>
                  <a:lnTo>
                    <a:pt x="2673" y="9198"/>
                  </a:lnTo>
                  <a:lnTo>
                    <a:pt x="2641" y="9192"/>
                  </a:lnTo>
                  <a:lnTo>
                    <a:pt x="2610" y="9182"/>
                  </a:lnTo>
                  <a:lnTo>
                    <a:pt x="2580" y="9168"/>
                  </a:lnTo>
                  <a:lnTo>
                    <a:pt x="2553" y="9150"/>
                  </a:lnTo>
                  <a:lnTo>
                    <a:pt x="2528" y="9129"/>
                  </a:lnTo>
                  <a:lnTo>
                    <a:pt x="2506" y="9105"/>
                  </a:lnTo>
                  <a:lnTo>
                    <a:pt x="2487" y="9078"/>
                  </a:lnTo>
                  <a:lnTo>
                    <a:pt x="2472" y="9049"/>
                  </a:lnTo>
                  <a:lnTo>
                    <a:pt x="2461" y="9018"/>
                  </a:lnTo>
                  <a:lnTo>
                    <a:pt x="2455" y="8986"/>
                  </a:lnTo>
                  <a:lnTo>
                    <a:pt x="2452" y="8954"/>
                  </a:lnTo>
                  <a:lnTo>
                    <a:pt x="2454" y="8921"/>
                  </a:lnTo>
                  <a:lnTo>
                    <a:pt x="2521" y="8349"/>
                  </a:lnTo>
                  <a:lnTo>
                    <a:pt x="2526" y="8318"/>
                  </a:lnTo>
                  <a:lnTo>
                    <a:pt x="2536" y="8288"/>
                  </a:lnTo>
                  <a:lnTo>
                    <a:pt x="2724" y="7804"/>
                  </a:lnTo>
                  <a:lnTo>
                    <a:pt x="2737" y="7775"/>
                  </a:lnTo>
                  <a:lnTo>
                    <a:pt x="2754" y="7747"/>
                  </a:lnTo>
                  <a:lnTo>
                    <a:pt x="3043" y="7352"/>
                  </a:lnTo>
                  <a:lnTo>
                    <a:pt x="3062" y="7328"/>
                  </a:lnTo>
                  <a:lnTo>
                    <a:pt x="3084" y="7307"/>
                  </a:lnTo>
                  <a:lnTo>
                    <a:pt x="3453" y="6999"/>
                  </a:lnTo>
                  <a:lnTo>
                    <a:pt x="3475" y="6983"/>
                  </a:lnTo>
                  <a:lnTo>
                    <a:pt x="3499" y="6969"/>
                  </a:lnTo>
                  <a:lnTo>
                    <a:pt x="3928" y="6749"/>
                  </a:lnTo>
                  <a:lnTo>
                    <a:pt x="3951" y="6738"/>
                  </a:lnTo>
                  <a:lnTo>
                    <a:pt x="3974" y="6730"/>
                  </a:lnTo>
                  <a:lnTo>
                    <a:pt x="4443" y="6599"/>
                  </a:lnTo>
                  <a:lnTo>
                    <a:pt x="4489" y="6590"/>
                  </a:lnTo>
                  <a:lnTo>
                    <a:pt x="4978" y="6546"/>
                  </a:lnTo>
                  <a:lnTo>
                    <a:pt x="5022" y="6546"/>
                  </a:lnTo>
                  <a:lnTo>
                    <a:pt x="5511" y="6590"/>
                  </a:lnTo>
                  <a:lnTo>
                    <a:pt x="5557" y="6599"/>
                  </a:lnTo>
                  <a:lnTo>
                    <a:pt x="6026" y="6730"/>
                  </a:lnTo>
                  <a:lnTo>
                    <a:pt x="6049" y="6738"/>
                  </a:lnTo>
                  <a:lnTo>
                    <a:pt x="6072" y="6749"/>
                  </a:lnTo>
                  <a:lnTo>
                    <a:pt x="6501" y="6969"/>
                  </a:lnTo>
                  <a:lnTo>
                    <a:pt x="6525" y="6983"/>
                  </a:lnTo>
                  <a:lnTo>
                    <a:pt x="6547" y="6999"/>
                  </a:lnTo>
                  <a:lnTo>
                    <a:pt x="6916" y="7307"/>
                  </a:lnTo>
                  <a:lnTo>
                    <a:pt x="6938" y="7328"/>
                  </a:lnTo>
                  <a:lnTo>
                    <a:pt x="6957" y="7352"/>
                  </a:lnTo>
                  <a:lnTo>
                    <a:pt x="7246" y="7747"/>
                  </a:lnTo>
                  <a:lnTo>
                    <a:pt x="7263" y="7775"/>
                  </a:lnTo>
                  <a:lnTo>
                    <a:pt x="7276" y="7804"/>
                  </a:lnTo>
                  <a:lnTo>
                    <a:pt x="7464" y="8288"/>
                  </a:lnTo>
                  <a:lnTo>
                    <a:pt x="7474" y="8318"/>
                  </a:lnTo>
                  <a:lnTo>
                    <a:pt x="7479" y="8349"/>
                  </a:lnTo>
                  <a:lnTo>
                    <a:pt x="7546" y="8921"/>
                  </a:lnTo>
                  <a:lnTo>
                    <a:pt x="7548" y="8954"/>
                  </a:lnTo>
                  <a:lnTo>
                    <a:pt x="7545" y="8986"/>
                  </a:lnTo>
                  <a:lnTo>
                    <a:pt x="7539" y="9018"/>
                  </a:lnTo>
                  <a:lnTo>
                    <a:pt x="7528" y="9049"/>
                  </a:lnTo>
                  <a:lnTo>
                    <a:pt x="7513" y="9078"/>
                  </a:lnTo>
                  <a:lnTo>
                    <a:pt x="7494" y="9105"/>
                  </a:lnTo>
                  <a:lnTo>
                    <a:pt x="7472" y="9129"/>
                  </a:lnTo>
                  <a:lnTo>
                    <a:pt x="7447" y="9150"/>
                  </a:lnTo>
                  <a:lnTo>
                    <a:pt x="7420" y="9168"/>
                  </a:lnTo>
                  <a:lnTo>
                    <a:pt x="7390" y="9182"/>
                  </a:lnTo>
                  <a:lnTo>
                    <a:pt x="7359" y="9192"/>
                  </a:lnTo>
                  <a:lnTo>
                    <a:pt x="7327" y="9198"/>
                  </a:lnTo>
                  <a:lnTo>
                    <a:pt x="7294" y="9200"/>
                  </a:lnTo>
                  <a:lnTo>
                    <a:pt x="7262" y="9197"/>
                  </a:lnTo>
                  <a:lnTo>
                    <a:pt x="7230" y="9191"/>
                  </a:lnTo>
                  <a:lnTo>
                    <a:pt x="7199" y="9180"/>
                  </a:lnTo>
                  <a:lnTo>
                    <a:pt x="7170" y="9165"/>
                  </a:lnTo>
                  <a:lnTo>
                    <a:pt x="7143" y="9146"/>
                  </a:lnTo>
                  <a:lnTo>
                    <a:pt x="7119" y="9124"/>
                  </a:lnTo>
                  <a:lnTo>
                    <a:pt x="7098" y="9099"/>
                  </a:lnTo>
                  <a:lnTo>
                    <a:pt x="7080" y="9072"/>
                  </a:lnTo>
                  <a:lnTo>
                    <a:pt x="7066" y="9042"/>
                  </a:lnTo>
                  <a:lnTo>
                    <a:pt x="7056" y="9011"/>
                  </a:lnTo>
                  <a:lnTo>
                    <a:pt x="7050" y="8979"/>
                  </a:lnTo>
                  <a:lnTo>
                    <a:pt x="6986" y="8439"/>
                  </a:lnTo>
                  <a:lnTo>
                    <a:pt x="6822" y="8015"/>
                  </a:lnTo>
                  <a:lnTo>
                    <a:pt x="6571" y="7671"/>
                  </a:lnTo>
                  <a:lnTo>
                    <a:pt x="6248" y="7401"/>
                  </a:lnTo>
                  <a:lnTo>
                    <a:pt x="5866" y="7205"/>
                  </a:lnTo>
                  <a:lnTo>
                    <a:pt x="5444" y="7086"/>
                  </a:lnTo>
                  <a:lnTo>
                    <a:pt x="5000" y="7046"/>
                  </a:lnTo>
                  <a:lnTo>
                    <a:pt x="4556" y="7086"/>
                  </a:lnTo>
                  <a:lnTo>
                    <a:pt x="4134" y="7205"/>
                  </a:lnTo>
                  <a:lnTo>
                    <a:pt x="3752" y="7401"/>
                  </a:lnTo>
                  <a:lnTo>
                    <a:pt x="3429" y="7671"/>
                  </a:lnTo>
                  <a:lnTo>
                    <a:pt x="3178" y="8015"/>
                  </a:lnTo>
                  <a:close/>
                  <a:moveTo>
                    <a:pt x="6829" y="3141"/>
                  </a:moveTo>
                  <a:lnTo>
                    <a:pt x="6830" y="3200"/>
                  </a:lnTo>
                  <a:lnTo>
                    <a:pt x="6830" y="3210"/>
                  </a:lnTo>
                  <a:lnTo>
                    <a:pt x="6829" y="3269"/>
                  </a:lnTo>
                  <a:lnTo>
                    <a:pt x="6828" y="3278"/>
                  </a:lnTo>
                  <a:lnTo>
                    <a:pt x="6825" y="3337"/>
                  </a:lnTo>
                  <a:lnTo>
                    <a:pt x="6824" y="3347"/>
                  </a:lnTo>
                  <a:lnTo>
                    <a:pt x="6819" y="3406"/>
                  </a:lnTo>
                  <a:lnTo>
                    <a:pt x="6818" y="3415"/>
                  </a:lnTo>
                  <a:lnTo>
                    <a:pt x="6810" y="3473"/>
                  </a:lnTo>
                  <a:lnTo>
                    <a:pt x="6809" y="3483"/>
                  </a:lnTo>
                  <a:lnTo>
                    <a:pt x="6799" y="3541"/>
                  </a:lnTo>
                  <a:lnTo>
                    <a:pt x="6797" y="3550"/>
                  </a:lnTo>
                  <a:lnTo>
                    <a:pt x="6785" y="3608"/>
                  </a:lnTo>
                  <a:lnTo>
                    <a:pt x="6783" y="3617"/>
                  </a:lnTo>
                  <a:lnTo>
                    <a:pt x="6769" y="3674"/>
                  </a:lnTo>
                  <a:lnTo>
                    <a:pt x="6766" y="3683"/>
                  </a:lnTo>
                  <a:lnTo>
                    <a:pt x="6750" y="3739"/>
                  </a:lnTo>
                  <a:lnTo>
                    <a:pt x="6747" y="3748"/>
                  </a:lnTo>
                  <a:lnTo>
                    <a:pt x="6729" y="3804"/>
                  </a:lnTo>
                  <a:lnTo>
                    <a:pt x="6726" y="3813"/>
                  </a:lnTo>
                  <a:lnTo>
                    <a:pt x="6705" y="3868"/>
                  </a:lnTo>
                  <a:lnTo>
                    <a:pt x="6702" y="3877"/>
                  </a:lnTo>
                  <a:lnTo>
                    <a:pt x="6679" y="3932"/>
                  </a:lnTo>
                  <a:lnTo>
                    <a:pt x="6675" y="3940"/>
                  </a:lnTo>
                  <a:lnTo>
                    <a:pt x="6651" y="3994"/>
                  </a:lnTo>
                  <a:lnTo>
                    <a:pt x="6647" y="4002"/>
                  </a:lnTo>
                  <a:lnTo>
                    <a:pt x="6620" y="4055"/>
                  </a:lnTo>
                  <a:lnTo>
                    <a:pt x="6616" y="4064"/>
                  </a:lnTo>
                  <a:lnTo>
                    <a:pt x="6587" y="4116"/>
                  </a:lnTo>
                  <a:lnTo>
                    <a:pt x="6582" y="4124"/>
                  </a:lnTo>
                  <a:lnTo>
                    <a:pt x="6552" y="4175"/>
                  </a:lnTo>
                  <a:lnTo>
                    <a:pt x="6547" y="4183"/>
                  </a:lnTo>
                  <a:lnTo>
                    <a:pt x="6514" y="4232"/>
                  </a:lnTo>
                  <a:lnTo>
                    <a:pt x="6509" y="4240"/>
                  </a:lnTo>
                  <a:lnTo>
                    <a:pt x="6475" y="4288"/>
                  </a:lnTo>
                  <a:lnTo>
                    <a:pt x="6469" y="4296"/>
                  </a:lnTo>
                  <a:lnTo>
                    <a:pt x="6433" y="4342"/>
                  </a:lnTo>
                  <a:lnTo>
                    <a:pt x="6427" y="4350"/>
                  </a:lnTo>
                  <a:lnTo>
                    <a:pt x="6390" y="4395"/>
                  </a:lnTo>
                  <a:lnTo>
                    <a:pt x="6384" y="4402"/>
                  </a:lnTo>
                  <a:lnTo>
                    <a:pt x="6344" y="4446"/>
                  </a:lnTo>
                  <a:lnTo>
                    <a:pt x="6338" y="4453"/>
                  </a:lnTo>
                  <a:lnTo>
                    <a:pt x="6297" y="4495"/>
                  </a:lnTo>
                  <a:lnTo>
                    <a:pt x="6291" y="4502"/>
                  </a:lnTo>
                  <a:lnTo>
                    <a:pt x="6248" y="4543"/>
                  </a:lnTo>
                  <a:lnTo>
                    <a:pt x="6241" y="4549"/>
                  </a:lnTo>
                  <a:lnTo>
                    <a:pt x="6197" y="4588"/>
                  </a:lnTo>
                  <a:lnTo>
                    <a:pt x="6190" y="4595"/>
                  </a:lnTo>
                  <a:lnTo>
                    <a:pt x="6145" y="4632"/>
                  </a:lnTo>
                  <a:lnTo>
                    <a:pt x="6138" y="4638"/>
                  </a:lnTo>
                  <a:lnTo>
                    <a:pt x="6091" y="4674"/>
                  </a:lnTo>
                  <a:lnTo>
                    <a:pt x="6083" y="4679"/>
                  </a:lnTo>
                  <a:lnTo>
                    <a:pt x="6035" y="4714"/>
                  </a:lnTo>
                  <a:lnTo>
                    <a:pt x="6027" y="4719"/>
                  </a:lnTo>
                  <a:lnTo>
                    <a:pt x="5978" y="4751"/>
                  </a:lnTo>
                  <a:lnTo>
                    <a:pt x="5970" y="4756"/>
                  </a:lnTo>
                  <a:lnTo>
                    <a:pt x="5919" y="4787"/>
                  </a:lnTo>
                  <a:lnTo>
                    <a:pt x="5911" y="4792"/>
                  </a:lnTo>
                  <a:lnTo>
                    <a:pt x="5859" y="4820"/>
                  </a:lnTo>
                  <a:lnTo>
                    <a:pt x="5851" y="4825"/>
                  </a:lnTo>
                  <a:lnTo>
                    <a:pt x="5798" y="4852"/>
                  </a:lnTo>
                  <a:lnTo>
                    <a:pt x="5790" y="4856"/>
                  </a:lnTo>
                  <a:lnTo>
                    <a:pt x="5736" y="4880"/>
                  </a:lnTo>
                  <a:lnTo>
                    <a:pt x="5727" y="4884"/>
                  </a:lnTo>
                  <a:lnTo>
                    <a:pt x="5673" y="4907"/>
                  </a:lnTo>
                  <a:lnTo>
                    <a:pt x="5664" y="4910"/>
                  </a:lnTo>
                  <a:lnTo>
                    <a:pt x="5609" y="4931"/>
                  </a:lnTo>
                  <a:lnTo>
                    <a:pt x="5600" y="4934"/>
                  </a:lnTo>
                  <a:lnTo>
                    <a:pt x="5544" y="4952"/>
                  </a:lnTo>
                  <a:lnTo>
                    <a:pt x="5535" y="4955"/>
                  </a:lnTo>
                  <a:lnTo>
                    <a:pt x="5478" y="4971"/>
                  </a:lnTo>
                  <a:lnTo>
                    <a:pt x="5469" y="4974"/>
                  </a:lnTo>
                  <a:lnTo>
                    <a:pt x="5412" y="4988"/>
                  </a:lnTo>
                  <a:lnTo>
                    <a:pt x="5403" y="4990"/>
                  </a:lnTo>
                  <a:lnTo>
                    <a:pt x="5345" y="5002"/>
                  </a:lnTo>
                  <a:lnTo>
                    <a:pt x="5336" y="5004"/>
                  </a:lnTo>
                  <a:lnTo>
                    <a:pt x="5278" y="5014"/>
                  </a:lnTo>
                  <a:lnTo>
                    <a:pt x="5268" y="5015"/>
                  </a:lnTo>
                  <a:lnTo>
                    <a:pt x="5210" y="5023"/>
                  </a:lnTo>
                  <a:lnTo>
                    <a:pt x="5201" y="5024"/>
                  </a:lnTo>
                  <a:lnTo>
                    <a:pt x="5142" y="5029"/>
                  </a:lnTo>
                  <a:lnTo>
                    <a:pt x="5132" y="5030"/>
                  </a:lnTo>
                  <a:lnTo>
                    <a:pt x="5073" y="5033"/>
                  </a:lnTo>
                  <a:lnTo>
                    <a:pt x="5064" y="5034"/>
                  </a:lnTo>
                  <a:lnTo>
                    <a:pt x="5005" y="5035"/>
                  </a:lnTo>
                  <a:lnTo>
                    <a:pt x="4995" y="5035"/>
                  </a:lnTo>
                  <a:lnTo>
                    <a:pt x="4936" y="5034"/>
                  </a:lnTo>
                  <a:lnTo>
                    <a:pt x="4927" y="5033"/>
                  </a:lnTo>
                  <a:lnTo>
                    <a:pt x="4868" y="5030"/>
                  </a:lnTo>
                  <a:lnTo>
                    <a:pt x="4858" y="5029"/>
                  </a:lnTo>
                  <a:lnTo>
                    <a:pt x="4799" y="5024"/>
                  </a:lnTo>
                  <a:lnTo>
                    <a:pt x="4790" y="5023"/>
                  </a:lnTo>
                  <a:lnTo>
                    <a:pt x="4732" y="5015"/>
                  </a:lnTo>
                  <a:lnTo>
                    <a:pt x="4722" y="5014"/>
                  </a:lnTo>
                  <a:lnTo>
                    <a:pt x="4664" y="5004"/>
                  </a:lnTo>
                  <a:lnTo>
                    <a:pt x="4655" y="5002"/>
                  </a:lnTo>
                  <a:lnTo>
                    <a:pt x="4597" y="4990"/>
                  </a:lnTo>
                  <a:lnTo>
                    <a:pt x="4588" y="4988"/>
                  </a:lnTo>
                  <a:lnTo>
                    <a:pt x="4531" y="4974"/>
                  </a:lnTo>
                  <a:lnTo>
                    <a:pt x="4522" y="4971"/>
                  </a:lnTo>
                  <a:lnTo>
                    <a:pt x="4465" y="4955"/>
                  </a:lnTo>
                  <a:lnTo>
                    <a:pt x="4456" y="4952"/>
                  </a:lnTo>
                  <a:lnTo>
                    <a:pt x="4400" y="4934"/>
                  </a:lnTo>
                  <a:lnTo>
                    <a:pt x="4391" y="4931"/>
                  </a:lnTo>
                  <a:lnTo>
                    <a:pt x="4336" y="4910"/>
                  </a:lnTo>
                  <a:lnTo>
                    <a:pt x="4327" y="4907"/>
                  </a:lnTo>
                  <a:lnTo>
                    <a:pt x="4273" y="4884"/>
                  </a:lnTo>
                  <a:lnTo>
                    <a:pt x="4264" y="4880"/>
                  </a:lnTo>
                  <a:lnTo>
                    <a:pt x="4210" y="4856"/>
                  </a:lnTo>
                  <a:lnTo>
                    <a:pt x="4202" y="4852"/>
                  </a:lnTo>
                  <a:lnTo>
                    <a:pt x="4149" y="4825"/>
                  </a:lnTo>
                  <a:lnTo>
                    <a:pt x="4141" y="4820"/>
                  </a:lnTo>
                  <a:lnTo>
                    <a:pt x="4089" y="4792"/>
                  </a:lnTo>
                  <a:lnTo>
                    <a:pt x="4081" y="4787"/>
                  </a:lnTo>
                  <a:lnTo>
                    <a:pt x="4030" y="4756"/>
                  </a:lnTo>
                  <a:lnTo>
                    <a:pt x="4022" y="4751"/>
                  </a:lnTo>
                  <a:lnTo>
                    <a:pt x="3973" y="4719"/>
                  </a:lnTo>
                  <a:lnTo>
                    <a:pt x="3965" y="4714"/>
                  </a:lnTo>
                  <a:lnTo>
                    <a:pt x="3917" y="4679"/>
                  </a:lnTo>
                  <a:lnTo>
                    <a:pt x="3909" y="4674"/>
                  </a:lnTo>
                  <a:lnTo>
                    <a:pt x="3862" y="4638"/>
                  </a:lnTo>
                  <a:lnTo>
                    <a:pt x="3855" y="4632"/>
                  </a:lnTo>
                  <a:lnTo>
                    <a:pt x="3810" y="4595"/>
                  </a:lnTo>
                  <a:lnTo>
                    <a:pt x="3803" y="4588"/>
                  </a:lnTo>
                  <a:lnTo>
                    <a:pt x="3759" y="4549"/>
                  </a:lnTo>
                  <a:lnTo>
                    <a:pt x="3752" y="4543"/>
                  </a:lnTo>
                  <a:lnTo>
                    <a:pt x="3709" y="4502"/>
                  </a:lnTo>
                  <a:lnTo>
                    <a:pt x="3703" y="4495"/>
                  </a:lnTo>
                  <a:lnTo>
                    <a:pt x="3662" y="4453"/>
                  </a:lnTo>
                  <a:lnTo>
                    <a:pt x="3656" y="4446"/>
                  </a:lnTo>
                  <a:lnTo>
                    <a:pt x="3616" y="4402"/>
                  </a:lnTo>
                  <a:lnTo>
                    <a:pt x="3610" y="4395"/>
                  </a:lnTo>
                  <a:lnTo>
                    <a:pt x="3573" y="4350"/>
                  </a:lnTo>
                  <a:lnTo>
                    <a:pt x="3567" y="4342"/>
                  </a:lnTo>
                  <a:lnTo>
                    <a:pt x="3531" y="4296"/>
                  </a:lnTo>
                  <a:lnTo>
                    <a:pt x="3525" y="4288"/>
                  </a:lnTo>
                  <a:lnTo>
                    <a:pt x="3491" y="4240"/>
                  </a:lnTo>
                  <a:lnTo>
                    <a:pt x="3486" y="4232"/>
                  </a:lnTo>
                  <a:lnTo>
                    <a:pt x="3453" y="4183"/>
                  </a:lnTo>
                  <a:lnTo>
                    <a:pt x="3448" y="4175"/>
                  </a:lnTo>
                  <a:lnTo>
                    <a:pt x="3418" y="4124"/>
                  </a:lnTo>
                  <a:lnTo>
                    <a:pt x="3413" y="4116"/>
                  </a:lnTo>
                  <a:lnTo>
                    <a:pt x="3384" y="4064"/>
                  </a:lnTo>
                  <a:lnTo>
                    <a:pt x="3380" y="4055"/>
                  </a:lnTo>
                  <a:lnTo>
                    <a:pt x="3353" y="4002"/>
                  </a:lnTo>
                  <a:lnTo>
                    <a:pt x="3349" y="3994"/>
                  </a:lnTo>
                  <a:lnTo>
                    <a:pt x="3325" y="3940"/>
                  </a:lnTo>
                  <a:lnTo>
                    <a:pt x="3321" y="3932"/>
                  </a:lnTo>
                  <a:lnTo>
                    <a:pt x="3298" y="3877"/>
                  </a:lnTo>
                  <a:lnTo>
                    <a:pt x="3295" y="3868"/>
                  </a:lnTo>
                  <a:lnTo>
                    <a:pt x="3274" y="3813"/>
                  </a:lnTo>
                  <a:lnTo>
                    <a:pt x="3271" y="3804"/>
                  </a:lnTo>
                  <a:lnTo>
                    <a:pt x="3253" y="3748"/>
                  </a:lnTo>
                  <a:lnTo>
                    <a:pt x="3250" y="3739"/>
                  </a:lnTo>
                  <a:lnTo>
                    <a:pt x="3234" y="3683"/>
                  </a:lnTo>
                  <a:lnTo>
                    <a:pt x="3231" y="3674"/>
                  </a:lnTo>
                  <a:lnTo>
                    <a:pt x="3217" y="3617"/>
                  </a:lnTo>
                  <a:lnTo>
                    <a:pt x="3215" y="3608"/>
                  </a:lnTo>
                  <a:lnTo>
                    <a:pt x="3203" y="3550"/>
                  </a:lnTo>
                  <a:lnTo>
                    <a:pt x="3201" y="3541"/>
                  </a:lnTo>
                  <a:lnTo>
                    <a:pt x="3191" y="3483"/>
                  </a:lnTo>
                  <a:lnTo>
                    <a:pt x="3190" y="3473"/>
                  </a:lnTo>
                  <a:lnTo>
                    <a:pt x="3182" y="3415"/>
                  </a:lnTo>
                  <a:lnTo>
                    <a:pt x="3181" y="3406"/>
                  </a:lnTo>
                  <a:lnTo>
                    <a:pt x="3176" y="3347"/>
                  </a:lnTo>
                  <a:lnTo>
                    <a:pt x="3175" y="3337"/>
                  </a:lnTo>
                  <a:lnTo>
                    <a:pt x="3172" y="3278"/>
                  </a:lnTo>
                  <a:lnTo>
                    <a:pt x="3171" y="3269"/>
                  </a:lnTo>
                  <a:lnTo>
                    <a:pt x="3170" y="3210"/>
                  </a:lnTo>
                  <a:lnTo>
                    <a:pt x="3170" y="3200"/>
                  </a:lnTo>
                  <a:lnTo>
                    <a:pt x="3171" y="3141"/>
                  </a:lnTo>
                  <a:lnTo>
                    <a:pt x="3172" y="3131"/>
                  </a:lnTo>
                  <a:lnTo>
                    <a:pt x="3175" y="3072"/>
                  </a:lnTo>
                  <a:lnTo>
                    <a:pt x="3176" y="3063"/>
                  </a:lnTo>
                  <a:lnTo>
                    <a:pt x="3181" y="3004"/>
                  </a:lnTo>
                  <a:lnTo>
                    <a:pt x="3182" y="2995"/>
                  </a:lnTo>
                  <a:lnTo>
                    <a:pt x="3190" y="2936"/>
                  </a:lnTo>
                  <a:lnTo>
                    <a:pt x="3191" y="2927"/>
                  </a:lnTo>
                  <a:lnTo>
                    <a:pt x="3201" y="2869"/>
                  </a:lnTo>
                  <a:lnTo>
                    <a:pt x="3203" y="2859"/>
                  </a:lnTo>
                  <a:lnTo>
                    <a:pt x="3215" y="2802"/>
                  </a:lnTo>
                  <a:lnTo>
                    <a:pt x="3217" y="2793"/>
                  </a:lnTo>
                  <a:lnTo>
                    <a:pt x="3231" y="2735"/>
                  </a:lnTo>
                  <a:lnTo>
                    <a:pt x="3234" y="2726"/>
                  </a:lnTo>
                  <a:lnTo>
                    <a:pt x="3250" y="2670"/>
                  </a:lnTo>
                  <a:lnTo>
                    <a:pt x="3253" y="2661"/>
                  </a:lnTo>
                  <a:lnTo>
                    <a:pt x="3271" y="2605"/>
                  </a:lnTo>
                  <a:lnTo>
                    <a:pt x="3274" y="2596"/>
                  </a:lnTo>
                  <a:lnTo>
                    <a:pt x="3295" y="2541"/>
                  </a:lnTo>
                  <a:lnTo>
                    <a:pt x="3298" y="2532"/>
                  </a:lnTo>
                  <a:lnTo>
                    <a:pt x="3321" y="2478"/>
                  </a:lnTo>
                  <a:lnTo>
                    <a:pt x="3325" y="2469"/>
                  </a:lnTo>
                  <a:lnTo>
                    <a:pt x="3349" y="2415"/>
                  </a:lnTo>
                  <a:lnTo>
                    <a:pt x="3353" y="2407"/>
                  </a:lnTo>
                  <a:lnTo>
                    <a:pt x="3380" y="2354"/>
                  </a:lnTo>
                  <a:lnTo>
                    <a:pt x="3385" y="2346"/>
                  </a:lnTo>
                  <a:lnTo>
                    <a:pt x="3413" y="2294"/>
                  </a:lnTo>
                  <a:lnTo>
                    <a:pt x="3417" y="2287"/>
                  </a:lnTo>
                  <a:lnTo>
                    <a:pt x="3448" y="2236"/>
                  </a:lnTo>
                  <a:lnTo>
                    <a:pt x="3453" y="2228"/>
                  </a:lnTo>
                  <a:lnTo>
                    <a:pt x="3485" y="2178"/>
                  </a:lnTo>
                  <a:lnTo>
                    <a:pt x="3491" y="2170"/>
                  </a:lnTo>
                  <a:lnTo>
                    <a:pt x="3525" y="2122"/>
                  </a:lnTo>
                  <a:lnTo>
                    <a:pt x="3531" y="2114"/>
                  </a:lnTo>
                  <a:lnTo>
                    <a:pt x="3566" y="2067"/>
                  </a:lnTo>
                  <a:lnTo>
                    <a:pt x="3572" y="2060"/>
                  </a:lnTo>
                  <a:lnTo>
                    <a:pt x="3610" y="2014"/>
                  </a:lnTo>
                  <a:lnTo>
                    <a:pt x="3616" y="2007"/>
                  </a:lnTo>
                  <a:lnTo>
                    <a:pt x="3655" y="1963"/>
                  </a:lnTo>
                  <a:lnTo>
                    <a:pt x="3662" y="1956"/>
                  </a:lnTo>
                  <a:lnTo>
                    <a:pt x="3703" y="1914"/>
                  </a:lnTo>
                  <a:lnTo>
                    <a:pt x="3709" y="1907"/>
                  </a:lnTo>
                  <a:lnTo>
                    <a:pt x="3752" y="1866"/>
                  </a:lnTo>
                  <a:lnTo>
                    <a:pt x="3759" y="1860"/>
                  </a:lnTo>
                  <a:lnTo>
                    <a:pt x="3803" y="1821"/>
                  </a:lnTo>
                  <a:lnTo>
                    <a:pt x="3810" y="1815"/>
                  </a:lnTo>
                  <a:lnTo>
                    <a:pt x="3855" y="1777"/>
                  </a:lnTo>
                  <a:lnTo>
                    <a:pt x="3862" y="1771"/>
                  </a:lnTo>
                  <a:lnTo>
                    <a:pt x="3909" y="1735"/>
                  </a:lnTo>
                  <a:lnTo>
                    <a:pt x="3917" y="1730"/>
                  </a:lnTo>
                  <a:lnTo>
                    <a:pt x="3965" y="1695"/>
                  </a:lnTo>
                  <a:lnTo>
                    <a:pt x="3973" y="1690"/>
                  </a:lnTo>
                  <a:lnTo>
                    <a:pt x="4022" y="1658"/>
                  </a:lnTo>
                  <a:lnTo>
                    <a:pt x="4030" y="1653"/>
                  </a:lnTo>
                  <a:lnTo>
                    <a:pt x="4081" y="1622"/>
                  </a:lnTo>
                  <a:lnTo>
                    <a:pt x="4089" y="1617"/>
                  </a:lnTo>
                  <a:lnTo>
                    <a:pt x="4141" y="1588"/>
                  </a:lnTo>
                  <a:lnTo>
                    <a:pt x="4150" y="1584"/>
                  </a:lnTo>
                  <a:lnTo>
                    <a:pt x="4203" y="1557"/>
                  </a:lnTo>
                  <a:lnTo>
                    <a:pt x="4211" y="1553"/>
                  </a:lnTo>
                  <a:lnTo>
                    <a:pt x="4265" y="1529"/>
                  </a:lnTo>
                  <a:lnTo>
                    <a:pt x="4273" y="1525"/>
                  </a:lnTo>
                  <a:lnTo>
                    <a:pt x="4328" y="1503"/>
                  </a:lnTo>
                  <a:lnTo>
                    <a:pt x="4336" y="1499"/>
                  </a:lnTo>
                  <a:lnTo>
                    <a:pt x="4392" y="1479"/>
                  </a:lnTo>
                  <a:lnTo>
                    <a:pt x="4401" y="1476"/>
                  </a:lnTo>
                  <a:lnTo>
                    <a:pt x="4457" y="1457"/>
                  </a:lnTo>
                  <a:lnTo>
                    <a:pt x="4465" y="1455"/>
                  </a:lnTo>
                  <a:lnTo>
                    <a:pt x="4522" y="1438"/>
                  </a:lnTo>
                  <a:lnTo>
                    <a:pt x="4531" y="1436"/>
                  </a:lnTo>
                  <a:lnTo>
                    <a:pt x="4588" y="1422"/>
                  </a:lnTo>
                  <a:lnTo>
                    <a:pt x="4597" y="1420"/>
                  </a:lnTo>
                  <a:lnTo>
                    <a:pt x="4655" y="1408"/>
                  </a:lnTo>
                  <a:lnTo>
                    <a:pt x="4664" y="1406"/>
                  </a:lnTo>
                  <a:lnTo>
                    <a:pt x="4722" y="1396"/>
                  </a:lnTo>
                  <a:lnTo>
                    <a:pt x="4732" y="1395"/>
                  </a:lnTo>
                  <a:lnTo>
                    <a:pt x="4790" y="1387"/>
                  </a:lnTo>
                  <a:lnTo>
                    <a:pt x="4799" y="1386"/>
                  </a:lnTo>
                  <a:lnTo>
                    <a:pt x="4858" y="1381"/>
                  </a:lnTo>
                  <a:lnTo>
                    <a:pt x="4868" y="1380"/>
                  </a:lnTo>
                  <a:lnTo>
                    <a:pt x="4927" y="1377"/>
                  </a:lnTo>
                  <a:lnTo>
                    <a:pt x="4936" y="1376"/>
                  </a:lnTo>
                  <a:lnTo>
                    <a:pt x="4995" y="1375"/>
                  </a:lnTo>
                  <a:lnTo>
                    <a:pt x="5005" y="1375"/>
                  </a:lnTo>
                  <a:lnTo>
                    <a:pt x="5064" y="1376"/>
                  </a:lnTo>
                  <a:lnTo>
                    <a:pt x="5073" y="1377"/>
                  </a:lnTo>
                  <a:lnTo>
                    <a:pt x="5132" y="1380"/>
                  </a:lnTo>
                  <a:lnTo>
                    <a:pt x="5142" y="1381"/>
                  </a:lnTo>
                  <a:lnTo>
                    <a:pt x="5201" y="1386"/>
                  </a:lnTo>
                  <a:lnTo>
                    <a:pt x="5210" y="1387"/>
                  </a:lnTo>
                  <a:lnTo>
                    <a:pt x="5268" y="1395"/>
                  </a:lnTo>
                  <a:lnTo>
                    <a:pt x="5278" y="1396"/>
                  </a:lnTo>
                  <a:lnTo>
                    <a:pt x="5336" y="1406"/>
                  </a:lnTo>
                  <a:lnTo>
                    <a:pt x="5345" y="1408"/>
                  </a:lnTo>
                  <a:lnTo>
                    <a:pt x="5403" y="1420"/>
                  </a:lnTo>
                  <a:lnTo>
                    <a:pt x="5412" y="1422"/>
                  </a:lnTo>
                  <a:lnTo>
                    <a:pt x="5469" y="1436"/>
                  </a:lnTo>
                  <a:lnTo>
                    <a:pt x="5478" y="1438"/>
                  </a:lnTo>
                  <a:lnTo>
                    <a:pt x="5535" y="1455"/>
                  </a:lnTo>
                  <a:lnTo>
                    <a:pt x="5543" y="1457"/>
                  </a:lnTo>
                  <a:lnTo>
                    <a:pt x="5599" y="1476"/>
                  </a:lnTo>
                  <a:lnTo>
                    <a:pt x="5608" y="1479"/>
                  </a:lnTo>
                  <a:lnTo>
                    <a:pt x="5664" y="1499"/>
                  </a:lnTo>
                  <a:lnTo>
                    <a:pt x="5672" y="1503"/>
                  </a:lnTo>
                  <a:lnTo>
                    <a:pt x="5727" y="1525"/>
                  </a:lnTo>
                  <a:lnTo>
                    <a:pt x="5735" y="1529"/>
                  </a:lnTo>
                  <a:lnTo>
                    <a:pt x="5789" y="1553"/>
                  </a:lnTo>
                  <a:lnTo>
                    <a:pt x="5797" y="1557"/>
                  </a:lnTo>
                  <a:lnTo>
                    <a:pt x="5850" y="1584"/>
                  </a:lnTo>
                  <a:lnTo>
                    <a:pt x="5859" y="1588"/>
                  </a:lnTo>
                  <a:lnTo>
                    <a:pt x="5911" y="1617"/>
                  </a:lnTo>
                  <a:lnTo>
                    <a:pt x="5919" y="1622"/>
                  </a:lnTo>
                  <a:lnTo>
                    <a:pt x="5970" y="1653"/>
                  </a:lnTo>
                  <a:lnTo>
                    <a:pt x="5978" y="1658"/>
                  </a:lnTo>
                  <a:lnTo>
                    <a:pt x="6027" y="1690"/>
                  </a:lnTo>
                  <a:lnTo>
                    <a:pt x="6035" y="1695"/>
                  </a:lnTo>
                  <a:lnTo>
                    <a:pt x="6083" y="1730"/>
                  </a:lnTo>
                  <a:lnTo>
                    <a:pt x="6091" y="1735"/>
                  </a:lnTo>
                  <a:lnTo>
                    <a:pt x="6138" y="1771"/>
                  </a:lnTo>
                  <a:lnTo>
                    <a:pt x="6145" y="1777"/>
                  </a:lnTo>
                  <a:lnTo>
                    <a:pt x="6190" y="1815"/>
                  </a:lnTo>
                  <a:lnTo>
                    <a:pt x="6197" y="1821"/>
                  </a:lnTo>
                  <a:lnTo>
                    <a:pt x="6241" y="1860"/>
                  </a:lnTo>
                  <a:lnTo>
                    <a:pt x="6248" y="1866"/>
                  </a:lnTo>
                  <a:lnTo>
                    <a:pt x="6291" y="1907"/>
                  </a:lnTo>
                  <a:lnTo>
                    <a:pt x="6297" y="1914"/>
                  </a:lnTo>
                  <a:lnTo>
                    <a:pt x="6338" y="1956"/>
                  </a:lnTo>
                  <a:lnTo>
                    <a:pt x="6345" y="1963"/>
                  </a:lnTo>
                  <a:lnTo>
                    <a:pt x="6384" y="2007"/>
                  </a:lnTo>
                  <a:lnTo>
                    <a:pt x="6390" y="2014"/>
                  </a:lnTo>
                  <a:lnTo>
                    <a:pt x="6428" y="2060"/>
                  </a:lnTo>
                  <a:lnTo>
                    <a:pt x="6434" y="2067"/>
                  </a:lnTo>
                  <a:lnTo>
                    <a:pt x="6469" y="2114"/>
                  </a:lnTo>
                  <a:lnTo>
                    <a:pt x="6475" y="2122"/>
                  </a:lnTo>
                  <a:lnTo>
                    <a:pt x="6509" y="2170"/>
                  </a:lnTo>
                  <a:lnTo>
                    <a:pt x="6515" y="2178"/>
                  </a:lnTo>
                  <a:lnTo>
                    <a:pt x="6547" y="2228"/>
                  </a:lnTo>
                  <a:lnTo>
                    <a:pt x="6552" y="2236"/>
                  </a:lnTo>
                  <a:lnTo>
                    <a:pt x="6583" y="2287"/>
                  </a:lnTo>
                  <a:lnTo>
                    <a:pt x="6587" y="2294"/>
                  </a:lnTo>
                  <a:lnTo>
                    <a:pt x="6615" y="2346"/>
                  </a:lnTo>
                  <a:lnTo>
                    <a:pt x="6620" y="2354"/>
                  </a:lnTo>
                  <a:lnTo>
                    <a:pt x="6647" y="2407"/>
                  </a:lnTo>
                  <a:lnTo>
                    <a:pt x="6651" y="2415"/>
                  </a:lnTo>
                  <a:lnTo>
                    <a:pt x="6675" y="2469"/>
                  </a:lnTo>
                  <a:lnTo>
                    <a:pt x="6679" y="2478"/>
                  </a:lnTo>
                  <a:lnTo>
                    <a:pt x="6702" y="2532"/>
                  </a:lnTo>
                  <a:lnTo>
                    <a:pt x="6705" y="2541"/>
                  </a:lnTo>
                  <a:lnTo>
                    <a:pt x="6726" y="2596"/>
                  </a:lnTo>
                  <a:lnTo>
                    <a:pt x="6729" y="2605"/>
                  </a:lnTo>
                  <a:lnTo>
                    <a:pt x="6747" y="2661"/>
                  </a:lnTo>
                  <a:lnTo>
                    <a:pt x="6750" y="2670"/>
                  </a:lnTo>
                  <a:lnTo>
                    <a:pt x="6766" y="2726"/>
                  </a:lnTo>
                  <a:lnTo>
                    <a:pt x="6769" y="2735"/>
                  </a:lnTo>
                  <a:lnTo>
                    <a:pt x="6783" y="2793"/>
                  </a:lnTo>
                  <a:lnTo>
                    <a:pt x="6785" y="2802"/>
                  </a:lnTo>
                  <a:lnTo>
                    <a:pt x="6797" y="2859"/>
                  </a:lnTo>
                  <a:lnTo>
                    <a:pt x="6799" y="2869"/>
                  </a:lnTo>
                  <a:lnTo>
                    <a:pt x="6809" y="2927"/>
                  </a:lnTo>
                  <a:lnTo>
                    <a:pt x="6810" y="2936"/>
                  </a:lnTo>
                  <a:lnTo>
                    <a:pt x="6818" y="2995"/>
                  </a:lnTo>
                  <a:lnTo>
                    <a:pt x="6819" y="3004"/>
                  </a:lnTo>
                  <a:lnTo>
                    <a:pt x="6824" y="3063"/>
                  </a:lnTo>
                  <a:lnTo>
                    <a:pt x="6825" y="3072"/>
                  </a:lnTo>
                  <a:lnTo>
                    <a:pt x="6828" y="3131"/>
                  </a:lnTo>
                  <a:lnTo>
                    <a:pt x="6829" y="3141"/>
                  </a:lnTo>
                  <a:close/>
                  <a:moveTo>
                    <a:pt x="6329" y="3255"/>
                  </a:moveTo>
                  <a:lnTo>
                    <a:pt x="6330" y="3205"/>
                  </a:lnTo>
                  <a:lnTo>
                    <a:pt x="6329" y="3155"/>
                  </a:lnTo>
                  <a:lnTo>
                    <a:pt x="6326" y="3105"/>
                  </a:lnTo>
                  <a:lnTo>
                    <a:pt x="6322" y="3055"/>
                  </a:lnTo>
                  <a:lnTo>
                    <a:pt x="6315" y="3006"/>
                  </a:lnTo>
                  <a:lnTo>
                    <a:pt x="6307" y="2957"/>
                  </a:lnTo>
                  <a:lnTo>
                    <a:pt x="6297" y="2909"/>
                  </a:lnTo>
                  <a:lnTo>
                    <a:pt x="6285" y="2861"/>
                  </a:lnTo>
                  <a:lnTo>
                    <a:pt x="6271" y="2813"/>
                  </a:lnTo>
                  <a:lnTo>
                    <a:pt x="6255" y="2766"/>
                  </a:lnTo>
                  <a:lnTo>
                    <a:pt x="6238" y="2719"/>
                  </a:lnTo>
                  <a:lnTo>
                    <a:pt x="6219" y="2674"/>
                  </a:lnTo>
                  <a:lnTo>
                    <a:pt x="6198" y="2628"/>
                  </a:lnTo>
                  <a:lnTo>
                    <a:pt x="6176" y="2584"/>
                  </a:lnTo>
                  <a:lnTo>
                    <a:pt x="6151" y="2540"/>
                  </a:lnTo>
                  <a:lnTo>
                    <a:pt x="6125" y="2496"/>
                  </a:lnTo>
                  <a:lnTo>
                    <a:pt x="6098" y="2455"/>
                  </a:lnTo>
                  <a:lnTo>
                    <a:pt x="6070" y="2414"/>
                  </a:lnTo>
                  <a:lnTo>
                    <a:pt x="6039" y="2375"/>
                  </a:lnTo>
                  <a:lnTo>
                    <a:pt x="6008" y="2337"/>
                  </a:lnTo>
                  <a:lnTo>
                    <a:pt x="5975" y="2300"/>
                  </a:lnTo>
                  <a:lnTo>
                    <a:pt x="5940" y="2264"/>
                  </a:lnTo>
                  <a:lnTo>
                    <a:pt x="5905" y="2230"/>
                  </a:lnTo>
                  <a:lnTo>
                    <a:pt x="5868" y="2197"/>
                  </a:lnTo>
                  <a:lnTo>
                    <a:pt x="5829" y="2165"/>
                  </a:lnTo>
                  <a:lnTo>
                    <a:pt x="5790" y="2135"/>
                  </a:lnTo>
                  <a:lnTo>
                    <a:pt x="5749" y="2106"/>
                  </a:lnTo>
                  <a:lnTo>
                    <a:pt x="5708" y="2078"/>
                  </a:lnTo>
                  <a:lnTo>
                    <a:pt x="5665" y="2053"/>
                  </a:lnTo>
                  <a:lnTo>
                    <a:pt x="5622" y="2029"/>
                  </a:lnTo>
                  <a:lnTo>
                    <a:pt x="5577" y="2006"/>
                  </a:lnTo>
                  <a:lnTo>
                    <a:pt x="5532" y="1986"/>
                  </a:lnTo>
                  <a:lnTo>
                    <a:pt x="5486" y="1967"/>
                  </a:lnTo>
                  <a:lnTo>
                    <a:pt x="5439" y="1949"/>
                  </a:lnTo>
                  <a:lnTo>
                    <a:pt x="5392" y="1934"/>
                  </a:lnTo>
                  <a:lnTo>
                    <a:pt x="5344" y="1920"/>
                  </a:lnTo>
                  <a:lnTo>
                    <a:pt x="5296" y="1908"/>
                  </a:lnTo>
                  <a:lnTo>
                    <a:pt x="5247" y="1898"/>
                  </a:lnTo>
                  <a:lnTo>
                    <a:pt x="5198" y="1890"/>
                  </a:lnTo>
                  <a:lnTo>
                    <a:pt x="5149" y="1883"/>
                  </a:lnTo>
                  <a:lnTo>
                    <a:pt x="5100" y="1879"/>
                  </a:lnTo>
                  <a:lnTo>
                    <a:pt x="5050" y="1876"/>
                  </a:lnTo>
                  <a:lnTo>
                    <a:pt x="5000" y="1875"/>
                  </a:lnTo>
                  <a:lnTo>
                    <a:pt x="4950" y="1876"/>
                  </a:lnTo>
                  <a:lnTo>
                    <a:pt x="4900" y="1879"/>
                  </a:lnTo>
                  <a:lnTo>
                    <a:pt x="4851" y="1883"/>
                  </a:lnTo>
                  <a:lnTo>
                    <a:pt x="4802" y="1890"/>
                  </a:lnTo>
                  <a:lnTo>
                    <a:pt x="4753" y="1898"/>
                  </a:lnTo>
                  <a:lnTo>
                    <a:pt x="4704" y="1908"/>
                  </a:lnTo>
                  <a:lnTo>
                    <a:pt x="4656" y="1920"/>
                  </a:lnTo>
                  <a:lnTo>
                    <a:pt x="4608" y="1934"/>
                  </a:lnTo>
                  <a:lnTo>
                    <a:pt x="4561" y="1949"/>
                  </a:lnTo>
                  <a:lnTo>
                    <a:pt x="4514" y="1967"/>
                  </a:lnTo>
                  <a:lnTo>
                    <a:pt x="4468" y="1986"/>
                  </a:lnTo>
                  <a:lnTo>
                    <a:pt x="4423" y="2006"/>
                  </a:lnTo>
                  <a:lnTo>
                    <a:pt x="4378" y="2029"/>
                  </a:lnTo>
                  <a:lnTo>
                    <a:pt x="4335" y="2053"/>
                  </a:lnTo>
                  <a:lnTo>
                    <a:pt x="4292" y="2078"/>
                  </a:lnTo>
                  <a:lnTo>
                    <a:pt x="4251" y="2106"/>
                  </a:lnTo>
                  <a:lnTo>
                    <a:pt x="4210" y="2135"/>
                  </a:lnTo>
                  <a:lnTo>
                    <a:pt x="4171" y="2165"/>
                  </a:lnTo>
                  <a:lnTo>
                    <a:pt x="4132" y="2197"/>
                  </a:lnTo>
                  <a:lnTo>
                    <a:pt x="4095" y="2230"/>
                  </a:lnTo>
                  <a:lnTo>
                    <a:pt x="4060" y="2264"/>
                  </a:lnTo>
                  <a:lnTo>
                    <a:pt x="4025" y="2300"/>
                  </a:lnTo>
                  <a:lnTo>
                    <a:pt x="3992" y="2337"/>
                  </a:lnTo>
                  <a:lnTo>
                    <a:pt x="3961" y="2375"/>
                  </a:lnTo>
                  <a:lnTo>
                    <a:pt x="3930" y="2414"/>
                  </a:lnTo>
                  <a:lnTo>
                    <a:pt x="3902" y="2455"/>
                  </a:lnTo>
                  <a:lnTo>
                    <a:pt x="3875" y="2496"/>
                  </a:lnTo>
                  <a:lnTo>
                    <a:pt x="3849" y="2540"/>
                  </a:lnTo>
                  <a:lnTo>
                    <a:pt x="3824" y="2584"/>
                  </a:lnTo>
                  <a:lnTo>
                    <a:pt x="3802" y="2628"/>
                  </a:lnTo>
                  <a:lnTo>
                    <a:pt x="3781" y="2674"/>
                  </a:lnTo>
                  <a:lnTo>
                    <a:pt x="3762" y="2719"/>
                  </a:lnTo>
                  <a:lnTo>
                    <a:pt x="3745" y="2766"/>
                  </a:lnTo>
                  <a:lnTo>
                    <a:pt x="3729" y="2813"/>
                  </a:lnTo>
                  <a:lnTo>
                    <a:pt x="3715" y="2861"/>
                  </a:lnTo>
                  <a:lnTo>
                    <a:pt x="3703" y="2909"/>
                  </a:lnTo>
                  <a:lnTo>
                    <a:pt x="3693" y="2957"/>
                  </a:lnTo>
                  <a:lnTo>
                    <a:pt x="3685" y="3006"/>
                  </a:lnTo>
                  <a:lnTo>
                    <a:pt x="3678" y="3055"/>
                  </a:lnTo>
                  <a:lnTo>
                    <a:pt x="3674" y="3105"/>
                  </a:lnTo>
                  <a:lnTo>
                    <a:pt x="3671" y="3155"/>
                  </a:lnTo>
                  <a:lnTo>
                    <a:pt x="3670" y="3205"/>
                  </a:lnTo>
                  <a:lnTo>
                    <a:pt x="3671" y="3255"/>
                  </a:lnTo>
                  <a:lnTo>
                    <a:pt x="3674" y="3305"/>
                  </a:lnTo>
                  <a:lnTo>
                    <a:pt x="3678" y="3354"/>
                  </a:lnTo>
                  <a:lnTo>
                    <a:pt x="3685" y="3403"/>
                  </a:lnTo>
                  <a:lnTo>
                    <a:pt x="3693" y="3452"/>
                  </a:lnTo>
                  <a:lnTo>
                    <a:pt x="3703" y="3501"/>
                  </a:lnTo>
                  <a:lnTo>
                    <a:pt x="3715" y="3549"/>
                  </a:lnTo>
                  <a:lnTo>
                    <a:pt x="3729" y="3596"/>
                  </a:lnTo>
                  <a:lnTo>
                    <a:pt x="3745" y="3643"/>
                  </a:lnTo>
                  <a:lnTo>
                    <a:pt x="3762" y="3690"/>
                  </a:lnTo>
                  <a:lnTo>
                    <a:pt x="3781" y="3736"/>
                  </a:lnTo>
                  <a:lnTo>
                    <a:pt x="3802" y="3781"/>
                  </a:lnTo>
                  <a:lnTo>
                    <a:pt x="3824" y="3826"/>
                  </a:lnTo>
                  <a:lnTo>
                    <a:pt x="3849" y="3870"/>
                  </a:lnTo>
                  <a:lnTo>
                    <a:pt x="3874" y="3913"/>
                  </a:lnTo>
                  <a:lnTo>
                    <a:pt x="3902" y="3955"/>
                  </a:lnTo>
                  <a:lnTo>
                    <a:pt x="3930" y="3995"/>
                  </a:lnTo>
                  <a:lnTo>
                    <a:pt x="3960" y="4034"/>
                  </a:lnTo>
                  <a:lnTo>
                    <a:pt x="3992" y="4072"/>
                  </a:lnTo>
                  <a:lnTo>
                    <a:pt x="4025" y="4109"/>
                  </a:lnTo>
                  <a:lnTo>
                    <a:pt x="4059" y="4145"/>
                  </a:lnTo>
                  <a:lnTo>
                    <a:pt x="4095" y="4179"/>
                  </a:lnTo>
                  <a:lnTo>
                    <a:pt x="4132" y="4212"/>
                  </a:lnTo>
                  <a:lnTo>
                    <a:pt x="4170" y="4244"/>
                  </a:lnTo>
                  <a:lnTo>
                    <a:pt x="4210" y="4274"/>
                  </a:lnTo>
                  <a:lnTo>
                    <a:pt x="4251" y="4303"/>
                  </a:lnTo>
                  <a:lnTo>
                    <a:pt x="4292" y="4331"/>
                  </a:lnTo>
                  <a:lnTo>
                    <a:pt x="4335" y="4357"/>
                  </a:lnTo>
                  <a:lnTo>
                    <a:pt x="4379" y="4381"/>
                  </a:lnTo>
                  <a:lnTo>
                    <a:pt x="4423" y="4403"/>
                  </a:lnTo>
                  <a:lnTo>
                    <a:pt x="4469" y="4424"/>
                  </a:lnTo>
                  <a:lnTo>
                    <a:pt x="4515" y="4443"/>
                  </a:lnTo>
                  <a:lnTo>
                    <a:pt x="4561" y="4460"/>
                  </a:lnTo>
                  <a:lnTo>
                    <a:pt x="4608" y="4476"/>
                  </a:lnTo>
                  <a:lnTo>
                    <a:pt x="4656" y="4490"/>
                  </a:lnTo>
                  <a:lnTo>
                    <a:pt x="4704" y="4502"/>
                  </a:lnTo>
                  <a:lnTo>
                    <a:pt x="4753" y="4512"/>
                  </a:lnTo>
                  <a:lnTo>
                    <a:pt x="4802" y="4520"/>
                  </a:lnTo>
                  <a:lnTo>
                    <a:pt x="4851" y="4527"/>
                  </a:lnTo>
                  <a:lnTo>
                    <a:pt x="4900" y="4531"/>
                  </a:lnTo>
                  <a:lnTo>
                    <a:pt x="4950" y="4534"/>
                  </a:lnTo>
                  <a:lnTo>
                    <a:pt x="5000" y="4535"/>
                  </a:lnTo>
                  <a:lnTo>
                    <a:pt x="5050" y="4534"/>
                  </a:lnTo>
                  <a:lnTo>
                    <a:pt x="5100" y="4531"/>
                  </a:lnTo>
                  <a:lnTo>
                    <a:pt x="5149" y="4527"/>
                  </a:lnTo>
                  <a:lnTo>
                    <a:pt x="5198" y="4520"/>
                  </a:lnTo>
                  <a:lnTo>
                    <a:pt x="5247" y="4512"/>
                  </a:lnTo>
                  <a:lnTo>
                    <a:pt x="5296" y="4502"/>
                  </a:lnTo>
                  <a:lnTo>
                    <a:pt x="5344" y="4490"/>
                  </a:lnTo>
                  <a:lnTo>
                    <a:pt x="5392" y="4476"/>
                  </a:lnTo>
                  <a:lnTo>
                    <a:pt x="5439" y="4460"/>
                  </a:lnTo>
                  <a:lnTo>
                    <a:pt x="5485" y="4443"/>
                  </a:lnTo>
                  <a:lnTo>
                    <a:pt x="5531" y="4424"/>
                  </a:lnTo>
                  <a:lnTo>
                    <a:pt x="5577" y="4403"/>
                  </a:lnTo>
                  <a:lnTo>
                    <a:pt x="5621" y="4381"/>
                  </a:lnTo>
                  <a:lnTo>
                    <a:pt x="5665" y="4357"/>
                  </a:lnTo>
                  <a:lnTo>
                    <a:pt x="5708" y="4331"/>
                  </a:lnTo>
                  <a:lnTo>
                    <a:pt x="5749" y="4303"/>
                  </a:lnTo>
                  <a:lnTo>
                    <a:pt x="5790" y="4274"/>
                  </a:lnTo>
                  <a:lnTo>
                    <a:pt x="5830" y="4244"/>
                  </a:lnTo>
                  <a:lnTo>
                    <a:pt x="5868" y="4212"/>
                  </a:lnTo>
                  <a:lnTo>
                    <a:pt x="5905" y="4179"/>
                  </a:lnTo>
                  <a:lnTo>
                    <a:pt x="5941" y="4145"/>
                  </a:lnTo>
                  <a:lnTo>
                    <a:pt x="5975" y="4109"/>
                  </a:lnTo>
                  <a:lnTo>
                    <a:pt x="6008" y="4072"/>
                  </a:lnTo>
                  <a:lnTo>
                    <a:pt x="6040" y="4034"/>
                  </a:lnTo>
                  <a:lnTo>
                    <a:pt x="6070" y="3995"/>
                  </a:lnTo>
                  <a:lnTo>
                    <a:pt x="6098" y="3955"/>
                  </a:lnTo>
                  <a:lnTo>
                    <a:pt x="6126" y="3913"/>
                  </a:lnTo>
                  <a:lnTo>
                    <a:pt x="6151" y="3870"/>
                  </a:lnTo>
                  <a:lnTo>
                    <a:pt x="6176" y="3826"/>
                  </a:lnTo>
                  <a:lnTo>
                    <a:pt x="6198" y="3781"/>
                  </a:lnTo>
                  <a:lnTo>
                    <a:pt x="6219" y="3736"/>
                  </a:lnTo>
                  <a:lnTo>
                    <a:pt x="6238" y="3690"/>
                  </a:lnTo>
                  <a:lnTo>
                    <a:pt x="6255" y="3643"/>
                  </a:lnTo>
                  <a:lnTo>
                    <a:pt x="6271" y="3596"/>
                  </a:lnTo>
                  <a:lnTo>
                    <a:pt x="6285" y="3549"/>
                  </a:lnTo>
                  <a:lnTo>
                    <a:pt x="6297" y="3501"/>
                  </a:lnTo>
                  <a:lnTo>
                    <a:pt x="6307" y="3452"/>
                  </a:lnTo>
                  <a:lnTo>
                    <a:pt x="6315" y="3403"/>
                  </a:lnTo>
                  <a:lnTo>
                    <a:pt x="6322" y="3354"/>
                  </a:lnTo>
                  <a:lnTo>
                    <a:pt x="6326" y="3305"/>
                  </a:lnTo>
                  <a:lnTo>
                    <a:pt x="6329" y="32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2940;p25">
            <a:extLst>
              <a:ext uri="{FF2B5EF4-FFF2-40B4-BE49-F238E27FC236}">
                <a16:creationId xmlns:a16="http://schemas.microsoft.com/office/drawing/2014/main" id="{CDBC7784-859D-4365-ADCD-AFD90CB3CD11}"/>
              </a:ext>
            </a:extLst>
          </p:cNvPr>
          <p:cNvGrpSpPr/>
          <p:nvPr/>
        </p:nvGrpSpPr>
        <p:grpSpPr>
          <a:xfrm>
            <a:off x="6365202" y="2659634"/>
            <a:ext cx="633600" cy="633600"/>
            <a:chOff x="6365202" y="5358687"/>
            <a:chExt cx="633600" cy="633600"/>
          </a:xfrm>
          <a:solidFill>
            <a:schemeClr val="bg1"/>
          </a:solidFill>
        </p:grpSpPr>
        <p:sp>
          <p:nvSpPr>
            <p:cNvPr id="271" name="Google Shape;2941;p25">
              <a:extLst>
                <a:ext uri="{FF2B5EF4-FFF2-40B4-BE49-F238E27FC236}">
                  <a16:creationId xmlns:a16="http://schemas.microsoft.com/office/drawing/2014/main" id="{9625CDBE-DC0C-4358-9E02-A580015033BC}"/>
                </a:ext>
              </a:extLst>
            </p:cNvPr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2" y="2329"/>
                  </a:moveTo>
                  <a:lnTo>
                    <a:pt x="6324" y="2337"/>
                  </a:lnTo>
                  <a:lnTo>
                    <a:pt x="6340" y="2327"/>
                  </a:lnTo>
                  <a:lnTo>
                    <a:pt x="6369" y="2309"/>
                  </a:lnTo>
                  <a:lnTo>
                    <a:pt x="6399" y="2292"/>
                  </a:lnTo>
                  <a:lnTo>
                    <a:pt x="6429" y="2277"/>
                  </a:lnTo>
                  <a:lnTo>
                    <a:pt x="6460" y="2263"/>
                  </a:lnTo>
                  <a:lnTo>
                    <a:pt x="6492" y="2250"/>
                  </a:lnTo>
                  <a:lnTo>
                    <a:pt x="6524" y="2238"/>
                  </a:lnTo>
                  <a:lnTo>
                    <a:pt x="6556" y="2227"/>
                  </a:lnTo>
                  <a:lnTo>
                    <a:pt x="6589" y="2218"/>
                  </a:lnTo>
                  <a:lnTo>
                    <a:pt x="6622" y="2209"/>
                  </a:lnTo>
                  <a:lnTo>
                    <a:pt x="6655" y="2202"/>
                  </a:lnTo>
                  <a:lnTo>
                    <a:pt x="6689" y="2196"/>
                  </a:lnTo>
                  <a:lnTo>
                    <a:pt x="6723" y="2192"/>
                  </a:lnTo>
                  <a:lnTo>
                    <a:pt x="6757" y="2189"/>
                  </a:lnTo>
                  <a:lnTo>
                    <a:pt x="6791" y="2187"/>
                  </a:lnTo>
                  <a:lnTo>
                    <a:pt x="6825" y="2186"/>
                  </a:lnTo>
                  <a:lnTo>
                    <a:pt x="6859" y="2187"/>
                  </a:lnTo>
                  <a:lnTo>
                    <a:pt x="6893" y="2189"/>
                  </a:lnTo>
                  <a:lnTo>
                    <a:pt x="6927" y="2192"/>
                  </a:lnTo>
                  <a:lnTo>
                    <a:pt x="6961" y="2196"/>
                  </a:lnTo>
                  <a:lnTo>
                    <a:pt x="6995" y="2202"/>
                  </a:lnTo>
                  <a:lnTo>
                    <a:pt x="7028" y="2209"/>
                  </a:lnTo>
                  <a:lnTo>
                    <a:pt x="7061" y="2218"/>
                  </a:lnTo>
                  <a:lnTo>
                    <a:pt x="7094" y="2227"/>
                  </a:lnTo>
                  <a:lnTo>
                    <a:pt x="7126" y="2238"/>
                  </a:lnTo>
                  <a:lnTo>
                    <a:pt x="7158" y="2250"/>
                  </a:lnTo>
                  <a:lnTo>
                    <a:pt x="7190" y="2263"/>
                  </a:lnTo>
                  <a:lnTo>
                    <a:pt x="7221" y="2277"/>
                  </a:lnTo>
                  <a:lnTo>
                    <a:pt x="7251" y="2292"/>
                  </a:lnTo>
                  <a:lnTo>
                    <a:pt x="7281" y="2309"/>
                  </a:lnTo>
                  <a:lnTo>
                    <a:pt x="7310" y="2327"/>
                  </a:lnTo>
                  <a:lnTo>
                    <a:pt x="7339" y="2345"/>
                  </a:lnTo>
                  <a:lnTo>
                    <a:pt x="7367" y="2365"/>
                  </a:lnTo>
                  <a:lnTo>
                    <a:pt x="7394" y="2386"/>
                  </a:lnTo>
                  <a:lnTo>
                    <a:pt x="7420" y="2408"/>
                  </a:lnTo>
                  <a:lnTo>
                    <a:pt x="7446" y="2430"/>
                  </a:lnTo>
                  <a:lnTo>
                    <a:pt x="7470" y="2454"/>
                  </a:lnTo>
                  <a:lnTo>
                    <a:pt x="7494" y="2478"/>
                  </a:lnTo>
                  <a:lnTo>
                    <a:pt x="7516" y="2504"/>
                  </a:lnTo>
                  <a:lnTo>
                    <a:pt x="7538" y="2530"/>
                  </a:lnTo>
                  <a:lnTo>
                    <a:pt x="7559" y="2557"/>
                  </a:lnTo>
                  <a:lnTo>
                    <a:pt x="7579" y="2585"/>
                  </a:lnTo>
                  <a:lnTo>
                    <a:pt x="7597" y="2614"/>
                  </a:lnTo>
                  <a:lnTo>
                    <a:pt x="7615" y="2643"/>
                  </a:lnTo>
                  <a:lnTo>
                    <a:pt x="7632" y="2673"/>
                  </a:lnTo>
                  <a:lnTo>
                    <a:pt x="7647" y="2703"/>
                  </a:lnTo>
                  <a:lnTo>
                    <a:pt x="7661" y="2734"/>
                  </a:lnTo>
                  <a:lnTo>
                    <a:pt x="7674" y="2766"/>
                  </a:lnTo>
                  <a:lnTo>
                    <a:pt x="7686" y="2798"/>
                  </a:lnTo>
                  <a:lnTo>
                    <a:pt x="7697" y="2830"/>
                  </a:lnTo>
                  <a:lnTo>
                    <a:pt x="7706" y="2863"/>
                  </a:lnTo>
                  <a:lnTo>
                    <a:pt x="7715" y="2896"/>
                  </a:lnTo>
                  <a:lnTo>
                    <a:pt x="7722" y="2929"/>
                  </a:lnTo>
                  <a:lnTo>
                    <a:pt x="7728" y="2963"/>
                  </a:lnTo>
                  <a:lnTo>
                    <a:pt x="7732" y="2997"/>
                  </a:lnTo>
                  <a:lnTo>
                    <a:pt x="7735" y="3031"/>
                  </a:lnTo>
                  <a:lnTo>
                    <a:pt x="7737" y="3065"/>
                  </a:lnTo>
                  <a:lnTo>
                    <a:pt x="7738" y="3099"/>
                  </a:lnTo>
                  <a:lnTo>
                    <a:pt x="7737" y="3133"/>
                  </a:lnTo>
                  <a:lnTo>
                    <a:pt x="7735" y="3167"/>
                  </a:lnTo>
                  <a:lnTo>
                    <a:pt x="7732" y="3201"/>
                  </a:lnTo>
                  <a:lnTo>
                    <a:pt x="7728" y="3235"/>
                  </a:lnTo>
                  <a:lnTo>
                    <a:pt x="7722" y="3269"/>
                  </a:lnTo>
                  <a:lnTo>
                    <a:pt x="7715" y="3302"/>
                  </a:lnTo>
                  <a:lnTo>
                    <a:pt x="7706" y="3335"/>
                  </a:lnTo>
                  <a:lnTo>
                    <a:pt x="7697" y="3368"/>
                  </a:lnTo>
                  <a:lnTo>
                    <a:pt x="7686" y="3400"/>
                  </a:lnTo>
                  <a:lnTo>
                    <a:pt x="7674" y="3432"/>
                  </a:lnTo>
                  <a:lnTo>
                    <a:pt x="7661" y="3464"/>
                  </a:lnTo>
                  <a:lnTo>
                    <a:pt x="7647" y="3495"/>
                  </a:lnTo>
                  <a:lnTo>
                    <a:pt x="7632" y="3525"/>
                  </a:lnTo>
                  <a:lnTo>
                    <a:pt x="7615" y="3555"/>
                  </a:lnTo>
                  <a:lnTo>
                    <a:pt x="7597" y="3584"/>
                  </a:lnTo>
                  <a:lnTo>
                    <a:pt x="7579" y="3613"/>
                  </a:lnTo>
                  <a:lnTo>
                    <a:pt x="7559" y="3641"/>
                  </a:lnTo>
                  <a:lnTo>
                    <a:pt x="7538" y="3668"/>
                  </a:lnTo>
                  <a:lnTo>
                    <a:pt x="7516" y="3694"/>
                  </a:lnTo>
                  <a:lnTo>
                    <a:pt x="7494" y="3720"/>
                  </a:lnTo>
                  <a:lnTo>
                    <a:pt x="7470" y="3744"/>
                  </a:lnTo>
                  <a:lnTo>
                    <a:pt x="7446" y="3768"/>
                  </a:lnTo>
                  <a:lnTo>
                    <a:pt x="7420" y="3790"/>
                  </a:lnTo>
                  <a:lnTo>
                    <a:pt x="7394" y="3812"/>
                  </a:lnTo>
                  <a:lnTo>
                    <a:pt x="7367" y="3833"/>
                  </a:lnTo>
                  <a:lnTo>
                    <a:pt x="7339" y="3853"/>
                  </a:lnTo>
                  <a:lnTo>
                    <a:pt x="7310" y="3871"/>
                  </a:lnTo>
                  <a:lnTo>
                    <a:pt x="7281" y="3889"/>
                  </a:lnTo>
                  <a:lnTo>
                    <a:pt x="7251" y="3906"/>
                  </a:lnTo>
                  <a:lnTo>
                    <a:pt x="7221" y="3921"/>
                  </a:lnTo>
                  <a:lnTo>
                    <a:pt x="7190" y="3935"/>
                  </a:lnTo>
                  <a:lnTo>
                    <a:pt x="7158" y="3948"/>
                  </a:lnTo>
                  <a:lnTo>
                    <a:pt x="7126" y="3960"/>
                  </a:lnTo>
                  <a:lnTo>
                    <a:pt x="7094" y="3971"/>
                  </a:lnTo>
                  <a:lnTo>
                    <a:pt x="7061" y="3980"/>
                  </a:lnTo>
                  <a:lnTo>
                    <a:pt x="7028" y="3988"/>
                  </a:lnTo>
                  <a:lnTo>
                    <a:pt x="6995" y="3995"/>
                  </a:lnTo>
                  <a:lnTo>
                    <a:pt x="6961" y="4001"/>
                  </a:lnTo>
                  <a:lnTo>
                    <a:pt x="6927" y="4005"/>
                  </a:lnTo>
                  <a:lnTo>
                    <a:pt x="6893" y="4008"/>
                  </a:lnTo>
                  <a:lnTo>
                    <a:pt x="6859" y="4010"/>
                  </a:lnTo>
                  <a:lnTo>
                    <a:pt x="6825" y="4011"/>
                  </a:lnTo>
                  <a:lnTo>
                    <a:pt x="6791" y="4010"/>
                  </a:lnTo>
                  <a:lnTo>
                    <a:pt x="6757" y="4008"/>
                  </a:lnTo>
                  <a:lnTo>
                    <a:pt x="6723" y="4005"/>
                  </a:lnTo>
                  <a:lnTo>
                    <a:pt x="6689" y="4001"/>
                  </a:lnTo>
                  <a:lnTo>
                    <a:pt x="6655" y="3995"/>
                  </a:lnTo>
                  <a:lnTo>
                    <a:pt x="6622" y="3988"/>
                  </a:lnTo>
                  <a:lnTo>
                    <a:pt x="6589" y="3980"/>
                  </a:lnTo>
                  <a:lnTo>
                    <a:pt x="6556" y="3971"/>
                  </a:lnTo>
                  <a:lnTo>
                    <a:pt x="6524" y="3960"/>
                  </a:lnTo>
                  <a:lnTo>
                    <a:pt x="6492" y="3948"/>
                  </a:lnTo>
                  <a:lnTo>
                    <a:pt x="6460" y="3935"/>
                  </a:lnTo>
                  <a:lnTo>
                    <a:pt x="6429" y="3921"/>
                  </a:lnTo>
                  <a:lnTo>
                    <a:pt x="6399" y="3906"/>
                  </a:lnTo>
                  <a:lnTo>
                    <a:pt x="6369" y="3889"/>
                  </a:lnTo>
                  <a:lnTo>
                    <a:pt x="6340" y="3871"/>
                  </a:lnTo>
                  <a:lnTo>
                    <a:pt x="6311" y="3853"/>
                  </a:lnTo>
                  <a:lnTo>
                    <a:pt x="6283" y="3833"/>
                  </a:lnTo>
                  <a:lnTo>
                    <a:pt x="6256" y="3812"/>
                  </a:lnTo>
                  <a:lnTo>
                    <a:pt x="6230" y="3790"/>
                  </a:lnTo>
                  <a:lnTo>
                    <a:pt x="6204" y="3768"/>
                  </a:lnTo>
                  <a:lnTo>
                    <a:pt x="6180" y="3744"/>
                  </a:lnTo>
                  <a:lnTo>
                    <a:pt x="6156" y="3720"/>
                  </a:lnTo>
                  <a:lnTo>
                    <a:pt x="6134" y="3694"/>
                  </a:lnTo>
                  <a:lnTo>
                    <a:pt x="6112" y="3668"/>
                  </a:lnTo>
                  <a:lnTo>
                    <a:pt x="6091" y="3641"/>
                  </a:lnTo>
                  <a:lnTo>
                    <a:pt x="6071" y="3613"/>
                  </a:lnTo>
                  <a:lnTo>
                    <a:pt x="6053" y="3584"/>
                  </a:lnTo>
                  <a:lnTo>
                    <a:pt x="6035" y="3555"/>
                  </a:lnTo>
                  <a:lnTo>
                    <a:pt x="6018" y="3525"/>
                  </a:lnTo>
                  <a:lnTo>
                    <a:pt x="6003" y="3495"/>
                  </a:lnTo>
                  <a:lnTo>
                    <a:pt x="5989" y="3464"/>
                  </a:lnTo>
                  <a:lnTo>
                    <a:pt x="5987" y="3459"/>
                  </a:lnTo>
                  <a:lnTo>
                    <a:pt x="5968" y="3475"/>
                  </a:lnTo>
                  <a:lnTo>
                    <a:pt x="5936" y="3499"/>
                  </a:lnTo>
                  <a:lnTo>
                    <a:pt x="5904" y="3522"/>
                  </a:lnTo>
                  <a:lnTo>
                    <a:pt x="5870" y="3544"/>
                  </a:lnTo>
                  <a:lnTo>
                    <a:pt x="5836" y="3565"/>
                  </a:lnTo>
                  <a:lnTo>
                    <a:pt x="5801" y="3584"/>
                  </a:lnTo>
                  <a:lnTo>
                    <a:pt x="5766" y="3602"/>
                  </a:lnTo>
                  <a:lnTo>
                    <a:pt x="5730" y="3619"/>
                  </a:lnTo>
                  <a:lnTo>
                    <a:pt x="5693" y="3634"/>
                  </a:lnTo>
                  <a:lnTo>
                    <a:pt x="5656" y="3648"/>
                  </a:lnTo>
                  <a:lnTo>
                    <a:pt x="5618" y="3660"/>
                  </a:lnTo>
                  <a:lnTo>
                    <a:pt x="5580" y="3671"/>
                  </a:lnTo>
                  <a:lnTo>
                    <a:pt x="5541" y="3680"/>
                  </a:lnTo>
                  <a:lnTo>
                    <a:pt x="5502" y="3688"/>
                  </a:lnTo>
                  <a:lnTo>
                    <a:pt x="5463" y="3695"/>
                  </a:lnTo>
                  <a:lnTo>
                    <a:pt x="5424" y="3700"/>
                  </a:lnTo>
                  <a:lnTo>
                    <a:pt x="5384" y="3704"/>
                  </a:lnTo>
                  <a:lnTo>
                    <a:pt x="5344" y="3706"/>
                  </a:lnTo>
                  <a:lnTo>
                    <a:pt x="5304" y="3707"/>
                  </a:lnTo>
                  <a:lnTo>
                    <a:pt x="5264" y="3706"/>
                  </a:lnTo>
                  <a:lnTo>
                    <a:pt x="5224" y="3704"/>
                  </a:lnTo>
                  <a:lnTo>
                    <a:pt x="5185" y="3700"/>
                  </a:lnTo>
                  <a:lnTo>
                    <a:pt x="5145" y="3695"/>
                  </a:lnTo>
                  <a:lnTo>
                    <a:pt x="5106" y="3688"/>
                  </a:lnTo>
                  <a:lnTo>
                    <a:pt x="5067" y="3680"/>
                  </a:lnTo>
                  <a:lnTo>
                    <a:pt x="5029" y="3671"/>
                  </a:lnTo>
                  <a:lnTo>
                    <a:pt x="4991" y="3660"/>
                  </a:lnTo>
                  <a:lnTo>
                    <a:pt x="4953" y="3648"/>
                  </a:lnTo>
                  <a:lnTo>
                    <a:pt x="4916" y="3634"/>
                  </a:lnTo>
                  <a:lnTo>
                    <a:pt x="4879" y="3619"/>
                  </a:lnTo>
                  <a:lnTo>
                    <a:pt x="4843" y="3602"/>
                  </a:lnTo>
                  <a:lnTo>
                    <a:pt x="4807" y="3584"/>
                  </a:lnTo>
                  <a:lnTo>
                    <a:pt x="4772" y="3565"/>
                  </a:lnTo>
                  <a:lnTo>
                    <a:pt x="4738" y="3544"/>
                  </a:lnTo>
                  <a:lnTo>
                    <a:pt x="4704" y="3522"/>
                  </a:lnTo>
                  <a:lnTo>
                    <a:pt x="4672" y="3499"/>
                  </a:lnTo>
                  <a:lnTo>
                    <a:pt x="4640" y="3475"/>
                  </a:lnTo>
                  <a:lnTo>
                    <a:pt x="4610" y="3450"/>
                  </a:lnTo>
                  <a:lnTo>
                    <a:pt x="4580" y="3423"/>
                  </a:lnTo>
                  <a:lnTo>
                    <a:pt x="4552" y="3396"/>
                  </a:lnTo>
                  <a:lnTo>
                    <a:pt x="4524" y="3367"/>
                  </a:lnTo>
                  <a:lnTo>
                    <a:pt x="4497" y="3337"/>
                  </a:lnTo>
                  <a:lnTo>
                    <a:pt x="4472" y="3307"/>
                  </a:lnTo>
                  <a:lnTo>
                    <a:pt x="4448" y="3275"/>
                  </a:lnTo>
                  <a:lnTo>
                    <a:pt x="4425" y="3243"/>
                  </a:lnTo>
                  <a:lnTo>
                    <a:pt x="4403" y="3209"/>
                  </a:lnTo>
                  <a:lnTo>
                    <a:pt x="4382" y="3175"/>
                  </a:lnTo>
                  <a:lnTo>
                    <a:pt x="4369" y="3151"/>
                  </a:lnTo>
                  <a:lnTo>
                    <a:pt x="4360" y="3183"/>
                  </a:lnTo>
                  <a:lnTo>
                    <a:pt x="4351" y="3216"/>
                  </a:lnTo>
                  <a:lnTo>
                    <a:pt x="4340" y="3248"/>
                  </a:lnTo>
                  <a:lnTo>
                    <a:pt x="4328" y="3280"/>
                  </a:lnTo>
                  <a:lnTo>
                    <a:pt x="4315" y="3311"/>
                  </a:lnTo>
                  <a:lnTo>
                    <a:pt x="4301" y="3342"/>
                  </a:lnTo>
                  <a:lnTo>
                    <a:pt x="4286" y="3373"/>
                  </a:lnTo>
                  <a:lnTo>
                    <a:pt x="4269" y="3403"/>
                  </a:lnTo>
                  <a:lnTo>
                    <a:pt x="4251" y="3432"/>
                  </a:lnTo>
                  <a:lnTo>
                    <a:pt x="4233" y="3461"/>
                  </a:lnTo>
                  <a:lnTo>
                    <a:pt x="4213" y="3489"/>
                  </a:lnTo>
                  <a:lnTo>
                    <a:pt x="4192" y="3516"/>
                  </a:lnTo>
                  <a:lnTo>
                    <a:pt x="4170" y="3542"/>
                  </a:lnTo>
                  <a:lnTo>
                    <a:pt x="4148" y="3568"/>
                  </a:lnTo>
                  <a:lnTo>
                    <a:pt x="4124" y="3592"/>
                  </a:lnTo>
                  <a:lnTo>
                    <a:pt x="4100" y="3616"/>
                  </a:lnTo>
                  <a:lnTo>
                    <a:pt x="4074" y="3638"/>
                  </a:lnTo>
                  <a:lnTo>
                    <a:pt x="4048" y="3660"/>
                  </a:lnTo>
                  <a:lnTo>
                    <a:pt x="4021" y="3681"/>
                  </a:lnTo>
                  <a:lnTo>
                    <a:pt x="3993" y="3701"/>
                  </a:lnTo>
                  <a:lnTo>
                    <a:pt x="3964" y="3719"/>
                  </a:lnTo>
                  <a:lnTo>
                    <a:pt x="3935" y="3737"/>
                  </a:lnTo>
                  <a:lnTo>
                    <a:pt x="3905" y="3754"/>
                  </a:lnTo>
                  <a:lnTo>
                    <a:pt x="3875" y="3769"/>
                  </a:lnTo>
                  <a:lnTo>
                    <a:pt x="3844" y="3783"/>
                  </a:lnTo>
                  <a:lnTo>
                    <a:pt x="3812" y="3796"/>
                  </a:lnTo>
                  <a:lnTo>
                    <a:pt x="3780" y="3808"/>
                  </a:lnTo>
                  <a:lnTo>
                    <a:pt x="3748" y="3819"/>
                  </a:lnTo>
                  <a:lnTo>
                    <a:pt x="3715" y="3828"/>
                  </a:lnTo>
                  <a:lnTo>
                    <a:pt x="3682" y="3836"/>
                  </a:lnTo>
                  <a:lnTo>
                    <a:pt x="3649" y="3843"/>
                  </a:lnTo>
                  <a:lnTo>
                    <a:pt x="3615" y="3849"/>
                  </a:lnTo>
                  <a:lnTo>
                    <a:pt x="3581" y="3853"/>
                  </a:lnTo>
                  <a:lnTo>
                    <a:pt x="3547" y="3856"/>
                  </a:lnTo>
                  <a:lnTo>
                    <a:pt x="3513" y="3858"/>
                  </a:lnTo>
                  <a:lnTo>
                    <a:pt x="3479" y="3859"/>
                  </a:lnTo>
                  <a:lnTo>
                    <a:pt x="3445" y="3858"/>
                  </a:lnTo>
                  <a:lnTo>
                    <a:pt x="3411" y="3856"/>
                  </a:lnTo>
                  <a:lnTo>
                    <a:pt x="3377" y="3853"/>
                  </a:lnTo>
                  <a:lnTo>
                    <a:pt x="3343" y="3849"/>
                  </a:lnTo>
                  <a:lnTo>
                    <a:pt x="3309" y="3843"/>
                  </a:lnTo>
                  <a:lnTo>
                    <a:pt x="3276" y="3836"/>
                  </a:lnTo>
                  <a:lnTo>
                    <a:pt x="3243" y="3828"/>
                  </a:lnTo>
                  <a:lnTo>
                    <a:pt x="3210" y="3819"/>
                  </a:lnTo>
                  <a:lnTo>
                    <a:pt x="3178" y="3808"/>
                  </a:lnTo>
                  <a:lnTo>
                    <a:pt x="3146" y="3796"/>
                  </a:lnTo>
                  <a:lnTo>
                    <a:pt x="3115" y="3783"/>
                  </a:lnTo>
                  <a:lnTo>
                    <a:pt x="3084" y="3769"/>
                  </a:lnTo>
                  <a:lnTo>
                    <a:pt x="3053" y="3754"/>
                  </a:lnTo>
                  <a:lnTo>
                    <a:pt x="3023" y="3737"/>
                  </a:lnTo>
                  <a:lnTo>
                    <a:pt x="2994" y="3719"/>
                  </a:lnTo>
                  <a:lnTo>
                    <a:pt x="2965" y="3701"/>
                  </a:lnTo>
                  <a:lnTo>
                    <a:pt x="2937" y="3681"/>
                  </a:lnTo>
                  <a:lnTo>
                    <a:pt x="2910" y="3660"/>
                  </a:lnTo>
                  <a:lnTo>
                    <a:pt x="2884" y="3638"/>
                  </a:lnTo>
                  <a:lnTo>
                    <a:pt x="2858" y="3616"/>
                  </a:lnTo>
                  <a:lnTo>
                    <a:pt x="2834" y="3592"/>
                  </a:lnTo>
                  <a:lnTo>
                    <a:pt x="2810" y="3568"/>
                  </a:lnTo>
                  <a:lnTo>
                    <a:pt x="2788" y="3542"/>
                  </a:lnTo>
                  <a:lnTo>
                    <a:pt x="2766" y="3516"/>
                  </a:lnTo>
                  <a:lnTo>
                    <a:pt x="2745" y="3489"/>
                  </a:lnTo>
                  <a:lnTo>
                    <a:pt x="2725" y="3461"/>
                  </a:lnTo>
                  <a:lnTo>
                    <a:pt x="2707" y="3432"/>
                  </a:lnTo>
                  <a:lnTo>
                    <a:pt x="2689" y="3403"/>
                  </a:lnTo>
                  <a:lnTo>
                    <a:pt x="2672" y="3373"/>
                  </a:lnTo>
                  <a:lnTo>
                    <a:pt x="2657" y="3342"/>
                  </a:lnTo>
                  <a:lnTo>
                    <a:pt x="2643" y="3311"/>
                  </a:lnTo>
                  <a:lnTo>
                    <a:pt x="2630" y="3280"/>
                  </a:lnTo>
                  <a:lnTo>
                    <a:pt x="2618" y="3248"/>
                  </a:lnTo>
                  <a:lnTo>
                    <a:pt x="2607" y="3216"/>
                  </a:lnTo>
                  <a:lnTo>
                    <a:pt x="2598" y="3183"/>
                  </a:lnTo>
                  <a:lnTo>
                    <a:pt x="2590" y="3150"/>
                  </a:lnTo>
                  <a:lnTo>
                    <a:pt x="2583" y="3117"/>
                  </a:lnTo>
                  <a:lnTo>
                    <a:pt x="2577" y="3083"/>
                  </a:lnTo>
                  <a:lnTo>
                    <a:pt x="2573" y="3049"/>
                  </a:lnTo>
                  <a:lnTo>
                    <a:pt x="2570" y="3015"/>
                  </a:lnTo>
                  <a:lnTo>
                    <a:pt x="2568" y="2981"/>
                  </a:lnTo>
                  <a:lnTo>
                    <a:pt x="2567" y="2947"/>
                  </a:lnTo>
                  <a:lnTo>
                    <a:pt x="2568" y="2913"/>
                  </a:lnTo>
                  <a:lnTo>
                    <a:pt x="2570" y="2879"/>
                  </a:lnTo>
                  <a:lnTo>
                    <a:pt x="2573" y="2845"/>
                  </a:lnTo>
                  <a:lnTo>
                    <a:pt x="2577" y="2811"/>
                  </a:lnTo>
                  <a:lnTo>
                    <a:pt x="2583" y="2777"/>
                  </a:lnTo>
                  <a:lnTo>
                    <a:pt x="2590" y="2744"/>
                  </a:lnTo>
                  <a:lnTo>
                    <a:pt x="2598" y="2711"/>
                  </a:lnTo>
                  <a:lnTo>
                    <a:pt x="2607" y="2678"/>
                  </a:lnTo>
                  <a:lnTo>
                    <a:pt x="2618" y="2646"/>
                  </a:lnTo>
                  <a:lnTo>
                    <a:pt x="2630" y="2614"/>
                  </a:lnTo>
                  <a:lnTo>
                    <a:pt x="2643" y="2582"/>
                  </a:lnTo>
                  <a:lnTo>
                    <a:pt x="2657" y="2551"/>
                  </a:lnTo>
                  <a:lnTo>
                    <a:pt x="2672" y="2521"/>
                  </a:lnTo>
                  <a:lnTo>
                    <a:pt x="2689" y="2491"/>
                  </a:lnTo>
                  <a:lnTo>
                    <a:pt x="2707" y="2462"/>
                  </a:lnTo>
                  <a:lnTo>
                    <a:pt x="2725" y="2433"/>
                  </a:lnTo>
                  <a:lnTo>
                    <a:pt x="2745" y="2405"/>
                  </a:lnTo>
                  <a:lnTo>
                    <a:pt x="2766" y="2378"/>
                  </a:lnTo>
                  <a:lnTo>
                    <a:pt x="2788" y="2352"/>
                  </a:lnTo>
                  <a:lnTo>
                    <a:pt x="2810" y="2326"/>
                  </a:lnTo>
                  <a:lnTo>
                    <a:pt x="2834" y="2302"/>
                  </a:lnTo>
                  <a:lnTo>
                    <a:pt x="2858" y="2278"/>
                  </a:lnTo>
                  <a:lnTo>
                    <a:pt x="2884" y="2256"/>
                  </a:lnTo>
                  <a:lnTo>
                    <a:pt x="2910" y="2234"/>
                  </a:lnTo>
                  <a:lnTo>
                    <a:pt x="2937" y="2213"/>
                  </a:lnTo>
                  <a:lnTo>
                    <a:pt x="2965" y="2193"/>
                  </a:lnTo>
                  <a:lnTo>
                    <a:pt x="2994" y="2175"/>
                  </a:lnTo>
                  <a:lnTo>
                    <a:pt x="3023" y="2157"/>
                  </a:lnTo>
                  <a:lnTo>
                    <a:pt x="3053" y="2140"/>
                  </a:lnTo>
                  <a:lnTo>
                    <a:pt x="3084" y="2125"/>
                  </a:lnTo>
                  <a:lnTo>
                    <a:pt x="3115" y="2111"/>
                  </a:lnTo>
                  <a:lnTo>
                    <a:pt x="3146" y="2098"/>
                  </a:lnTo>
                  <a:lnTo>
                    <a:pt x="3178" y="2086"/>
                  </a:lnTo>
                  <a:lnTo>
                    <a:pt x="3210" y="2075"/>
                  </a:lnTo>
                  <a:lnTo>
                    <a:pt x="3243" y="2065"/>
                  </a:lnTo>
                  <a:lnTo>
                    <a:pt x="3276" y="2057"/>
                  </a:lnTo>
                  <a:lnTo>
                    <a:pt x="3309" y="2050"/>
                  </a:lnTo>
                  <a:lnTo>
                    <a:pt x="3343" y="2044"/>
                  </a:lnTo>
                  <a:lnTo>
                    <a:pt x="3377" y="2040"/>
                  </a:lnTo>
                  <a:lnTo>
                    <a:pt x="3411" y="2037"/>
                  </a:lnTo>
                  <a:lnTo>
                    <a:pt x="3445" y="2035"/>
                  </a:lnTo>
                  <a:lnTo>
                    <a:pt x="3479" y="2034"/>
                  </a:lnTo>
                  <a:lnTo>
                    <a:pt x="3513" y="2035"/>
                  </a:lnTo>
                  <a:lnTo>
                    <a:pt x="3547" y="2037"/>
                  </a:lnTo>
                  <a:lnTo>
                    <a:pt x="3581" y="2040"/>
                  </a:lnTo>
                  <a:lnTo>
                    <a:pt x="3615" y="2044"/>
                  </a:lnTo>
                  <a:lnTo>
                    <a:pt x="3649" y="2050"/>
                  </a:lnTo>
                  <a:lnTo>
                    <a:pt x="3682" y="2057"/>
                  </a:lnTo>
                  <a:lnTo>
                    <a:pt x="3715" y="2066"/>
                  </a:lnTo>
                  <a:lnTo>
                    <a:pt x="3748" y="2075"/>
                  </a:lnTo>
                  <a:lnTo>
                    <a:pt x="3780" y="2086"/>
                  </a:lnTo>
                  <a:lnTo>
                    <a:pt x="3812" y="2098"/>
                  </a:lnTo>
                  <a:lnTo>
                    <a:pt x="3844" y="2111"/>
                  </a:lnTo>
                  <a:lnTo>
                    <a:pt x="3875" y="2125"/>
                  </a:lnTo>
                  <a:lnTo>
                    <a:pt x="3905" y="2140"/>
                  </a:lnTo>
                  <a:lnTo>
                    <a:pt x="3935" y="2157"/>
                  </a:lnTo>
                  <a:lnTo>
                    <a:pt x="3964" y="2175"/>
                  </a:lnTo>
                  <a:lnTo>
                    <a:pt x="3993" y="2193"/>
                  </a:lnTo>
                  <a:lnTo>
                    <a:pt x="4021" y="2213"/>
                  </a:lnTo>
                  <a:lnTo>
                    <a:pt x="4048" y="2234"/>
                  </a:lnTo>
                  <a:lnTo>
                    <a:pt x="4074" y="2256"/>
                  </a:lnTo>
                  <a:lnTo>
                    <a:pt x="4100" y="2278"/>
                  </a:lnTo>
                  <a:lnTo>
                    <a:pt x="4124" y="2302"/>
                  </a:lnTo>
                  <a:lnTo>
                    <a:pt x="4148" y="2326"/>
                  </a:lnTo>
                  <a:lnTo>
                    <a:pt x="4170" y="2352"/>
                  </a:lnTo>
                  <a:lnTo>
                    <a:pt x="4192" y="2378"/>
                  </a:lnTo>
                  <a:lnTo>
                    <a:pt x="4213" y="2405"/>
                  </a:lnTo>
                  <a:lnTo>
                    <a:pt x="4233" y="2433"/>
                  </a:lnTo>
                  <a:lnTo>
                    <a:pt x="4251" y="2462"/>
                  </a:lnTo>
                  <a:lnTo>
                    <a:pt x="4255" y="2467"/>
                  </a:lnTo>
                  <a:lnTo>
                    <a:pt x="4259" y="2445"/>
                  </a:lnTo>
                  <a:lnTo>
                    <a:pt x="4267" y="2406"/>
                  </a:lnTo>
                  <a:lnTo>
                    <a:pt x="4276" y="2367"/>
                  </a:lnTo>
                  <a:lnTo>
                    <a:pt x="4287" y="2329"/>
                  </a:lnTo>
                  <a:lnTo>
                    <a:pt x="4299" y="2291"/>
                  </a:lnTo>
                  <a:lnTo>
                    <a:pt x="4313" y="2254"/>
                  </a:lnTo>
                  <a:lnTo>
                    <a:pt x="4328" y="2217"/>
                  </a:lnTo>
                  <a:lnTo>
                    <a:pt x="4345" y="2181"/>
                  </a:lnTo>
                  <a:lnTo>
                    <a:pt x="4363" y="2145"/>
                  </a:lnTo>
                  <a:lnTo>
                    <a:pt x="4382" y="2110"/>
                  </a:lnTo>
                  <a:lnTo>
                    <a:pt x="4403" y="2076"/>
                  </a:lnTo>
                  <a:lnTo>
                    <a:pt x="4425" y="2043"/>
                  </a:lnTo>
                  <a:lnTo>
                    <a:pt x="4448" y="2010"/>
                  </a:lnTo>
                  <a:lnTo>
                    <a:pt x="4472" y="1979"/>
                  </a:lnTo>
                  <a:lnTo>
                    <a:pt x="4497" y="1948"/>
                  </a:lnTo>
                  <a:lnTo>
                    <a:pt x="4524" y="1919"/>
                  </a:lnTo>
                  <a:lnTo>
                    <a:pt x="4552" y="1890"/>
                  </a:lnTo>
                  <a:lnTo>
                    <a:pt x="4580" y="1862"/>
                  </a:lnTo>
                  <a:lnTo>
                    <a:pt x="4610" y="1836"/>
                  </a:lnTo>
                  <a:lnTo>
                    <a:pt x="4640" y="1811"/>
                  </a:lnTo>
                  <a:lnTo>
                    <a:pt x="4672" y="1786"/>
                  </a:lnTo>
                  <a:lnTo>
                    <a:pt x="4704" y="1763"/>
                  </a:lnTo>
                  <a:lnTo>
                    <a:pt x="4738" y="1742"/>
                  </a:lnTo>
                  <a:lnTo>
                    <a:pt x="4772" y="1721"/>
                  </a:lnTo>
                  <a:lnTo>
                    <a:pt x="4807" y="1702"/>
                  </a:lnTo>
                  <a:lnTo>
                    <a:pt x="4843" y="1683"/>
                  </a:lnTo>
                  <a:lnTo>
                    <a:pt x="4879" y="1667"/>
                  </a:lnTo>
                  <a:lnTo>
                    <a:pt x="4916" y="1652"/>
                  </a:lnTo>
                  <a:lnTo>
                    <a:pt x="4953" y="1638"/>
                  </a:lnTo>
                  <a:lnTo>
                    <a:pt x="4991" y="1625"/>
                  </a:lnTo>
                  <a:lnTo>
                    <a:pt x="5029" y="1614"/>
                  </a:lnTo>
                  <a:lnTo>
                    <a:pt x="5067" y="1605"/>
                  </a:lnTo>
                  <a:lnTo>
                    <a:pt x="5106" y="1597"/>
                  </a:lnTo>
                  <a:lnTo>
                    <a:pt x="5145" y="1590"/>
                  </a:lnTo>
                  <a:lnTo>
                    <a:pt x="5185" y="1585"/>
                  </a:lnTo>
                  <a:lnTo>
                    <a:pt x="5224" y="1581"/>
                  </a:lnTo>
                  <a:lnTo>
                    <a:pt x="5264" y="1579"/>
                  </a:lnTo>
                  <a:lnTo>
                    <a:pt x="5304" y="1578"/>
                  </a:lnTo>
                  <a:lnTo>
                    <a:pt x="5344" y="1579"/>
                  </a:lnTo>
                  <a:lnTo>
                    <a:pt x="5384" y="1581"/>
                  </a:lnTo>
                  <a:lnTo>
                    <a:pt x="5424" y="1585"/>
                  </a:lnTo>
                  <a:lnTo>
                    <a:pt x="5463" y="1590"/>
                  </a:lnTo>
                  <a:lnTo>
                    <a:pt x="5502" y="1597"/>
                  </a:lnTo>
                  <a:lnTo>
                    <a:pt x="5541" y="1605"/>
                  </a:lnTo>
                  <a:lnTo>
                    <a:pt x="5580" y="1614"/>
                  </a:lnTo>
                  <a:lnTo>
                    <a:pt x="5618" y="1625"/>
                  </a:lnTo>
                  <a:lnTo>
                    <a:pt x="5656" y="1638"/>
                  </a:lnTo>
                  <a:lnTo>
                    <a:pt x="5693" y="1652"/>
                  </a:lnTo>
                  <a:lnTo>
                    <a:pt x="5730" y="1667"/>
                  </a:lnTo>
                  <a:lnTo>
                    <a:pt x="5766" y="1683"/>
                  </a:lnTo>
                  <a:lnTo>
                    <a:pt x="5801" y="1702"/>
                  </a:lnTo>
                  <a:lnTo>
                    <a:pt x="5836" y="1721"/>
                  </a:lnTo>
                  <a:lnTo>
                    <a:pt x="5870" y="1742"/>
                  </a:lnTo>
                  <a:lnTo>
                    <a:pt x="5904" y="1763"/>
                  </a:lnTo>
                  <a:lnTo>
                    <a:pt x="5936" y="1786"/>
                  </a:lnTo>
                  <a:lnTo>
                    <a:pt x="5968" y="1811"/>
                  </a:lnTo>
                  <a:lnTo>
                    <a:pt x="5999" y="1836"/>
                  </a:lnTo>
                  <a:lnTo>
                    <a:pt x="6028" y="1862"/>
                  </a:lnTo>
                  <a:lnTo>
                    <a:pt x="6057" y="1890"/>
                  </a:lnTo>
                  <a:lnTo>
                    <a:pt x="6084" y="1919"/>
                  </a:lnTo>
                  <a:lnTo>
                    <a:pt x="6111" y="1948"/>
                  </a:lnTo>
                  <a:lnTo>
                    <a:pt x="6136" y="1979"/>
                  </a:lnTo>
                  <a:lnTo>
                    <a:pt x="6161" y="2010"/>
                  </a:lnTo>
                  <a:lnTo>
                    <a:pt x="6184" y="2043"/>
                  </a:lnTo>
                  <a:lnTo>
                    <a:pt x="6205" y="2076"/>
                  </a:lnTo>
                  <a:lnTo>
                    <a:pt x="6226" y="2110"/>
                  </a:lnTo>
                  <a:lnTo>
                    <a:pt x="6245" y="2145"/>
                  </a:lnTo>
                  <a:lnTo>
                    <a:pt x="6264" y="2181"/>
                  </a:lnTo>
                  <a:lnTo>
                    <a:pt x="6280" y="2217"/>
                  </a:lnTo>
                  <a:lnTo>
                    <a:pt x="6295" y="2254"/>
                  </a:lnTo>
                  <a:lnTo>
                    <a:pt x="6309" y="2291"/>
                  </a:lnTo>
                  <a:lnTo>
                    <a:pt x="6322" y="23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942;p25">
              <a:extLst>
                <a:ext uri="{FF2B5EF4-FFF2-40B4-BE49-F238E27FC236}">
                  <a16:creationId xmlns:a16="http://schemas.microsoft.com/office/drawing/2014/main" id="{4A2C4A32-190E-4042-8773-06ED93DC993B}"/>
                </a:ext>
              </a:extLst>
            </p:cNvPr>
            <p:cNvSpPr/>
            <p:nvPr/>
          </p:nvSpPr>
          <p:spPr>
            <a:xfrm>
              <a:off x="636520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77" y="2129"/>
                  </a:moveTo>
                  <a:lnTo>
                    <a:pt x="6390" y="2157"/>
                  </a:lnTo>
                  <a:lnTo>
                    <a:pt x="6408" y="2149"/>
                  </a:lnTo>
                  <a:lnTo>
                    <a:pt x="6412" y="2147"/>
                  </a:lnTo>
                  <a:lnTo>
                    <a:pt x="6444" y="2134"/>
                  </a:lnTo>
                  <a:lnTo>
                    <a:pt x="6448" y="2133"/>
                  </a:lnTo>
                  <a:lnTo>
                    <a:pt x="6480" y="2121"/>
                  </a:lnTo>
                  <a:lnTo>
                    <a:pt x="6484" y="2119"/>
                  </a:lnTo>
                  <a:lnTo>
                    <a:pt x="6517" y="2108"/>
                  </a:lnTo>
                  <a:lnTo>
                    <a:pt x="6521" y="2107"/>
                  </a:lnTo>
                  <a:lnTo>
                    <a:pt x="6554" y="2097"/>
                  </a:lnTo>
                  <a:lnTo>
                    <a:pt x="6558" y="2096"/>
                  </a:lnTo>
                  <a:lnTo>
                    <a:pt x="6591" y="2088"/>
                  </a:lnTo>
                  <a:lnTo>
                    <a:pt x="6596" y="2087"/>
                  </a:lnTo>
                  <a:lnTo>
                    <a:pt x="6629" y="2080"/>
                  </a:lnTo>
                  <a:lnTo>
                    <a:pt x="6634" y="2079"/>
                  </a:lnTo>
                  <a:lnTo>
                    <a:pt x="6668" y="2073"/>
                  </a:lnTo>
                  <a:lnTo>
                    <a:pt x="6672" y="2072"/>
                  </a:lnTo>
                  <a:lnTo>
                    <a:pt x="6706" y="2068"/>
                  </a:lnTo>
                  <a:lnTo>
                    <a:pt x="6711" y="2067"/>
                  </a:lnTo>
                  <a:lnTo>
                    <a:pt x="6745" y="2064"/>
                  </a:lnTo>
                  <a:lnTo>
                    <a:pt x="6749" y="2064"/>
                  </a:lnTo>
                  <a:lnTo>
                    <a:pt x="6784" y="2062"/>
                  </a:lnTo>
                  <a:lnTo>
                    <a:pt x="6788" y="2062"/>
                  </a:lnTo>
                  <a:lnTo>
                    <a:pt x="6823" y="2061"/>
                  </a:lnTo>
                  <a:lnTo>
                    <a:pt x="6827" y="2061"/>
                  </a:lnTo>
                  <a:lnTo>
                    <a:pt x="6862" y="2062"/>
                  </a:lnTo>
                  <a:lnTo>
                    <a:pt x="6866" y="2062"/>
                  </a:lnTo>
                  <a:lnTo>
                    <a:pt x="6901" y="2064"/>
                  </a:lnTo>
                  <a:lnTo>
                    <a:pt x="6905" y="2064"/>
                  </a:lnTo>
                  <a:lnTo>
                    <a:pt x="6939" y="2067"/>
                  </a:lnTo>
                  <a:lnTo>
                    <a:pt x="6944" y="2068"/>
                  </a:lnTo>
                  <a:lnTo>
                    <a:pt x="6978" y="2072"/>
                  </a:lnTo>
                  <a:lnTo>
                    <a:pt x="6982" y="2073"/>
                  </a:lnTo>
                  <a:lnTo>
                    <a:pt x="7016" y="2079"/>
                  </a:lnTo>
                  <a:lnTo>
                    <a:pt x="7021" y="2080"/>
                  </a:lnTo>
                  <a:lnTo>
                    <a:pt x="7054" y="2087"/>
                  </a:lnTo>
                  <a:lnTo>
                    <a:pt x="7059" y="2088"/>
                  </a:lnTo>
                  <a:lnTo>
                    <a:pt x="7092" y="2096"/>
                  </a:lnTo>
                  <a:lnTo>
                    <a:pt x="7096" y="2097"/>
                  </a:lnTo>
                  <a:lnTo>
                    <a:pt x="7129" y="2107"/>
                  </a:lnTo>
                  <a:lnTo>
                    <a:pt x="7133" y="2108"/>
                  </a:lnTo>
                  <a:lnTo>
                    <a:pt x="7166" y="2119"/>
                  </a:lnTo>
                  <a:lnTo>
                    <a:pt x="7170" y="2121"/>
                  </a:lnTo>
                  <a:lnTo>
                    <a:pt x="7202" y="2133"/>
                  </a:lnTo>
                  <a:lnTo>
                    <a:pt x="7206" y="2134"/>
                  </a:lnTo>
                  <a:lnTo>
                    <a:pt x="7238" y="2147"/>
                  </a:lnTo>
                  <a:lnTo>
                    <a:pt x="7242" y="2149"/>
                  </a:lnTo>
                  <a:lnTo>
                    <a:pt x="7273" y="2163"/>
                  </a:lnTo>
                  <a:lnTo>
                    <a:pt x="7277" y="2165"/>
                  </a:lnTo>
                  <a:lnTo>
                    <a:pt x="7308" y="2181"/>
                  </a:lnTo>
                  <a:lnTo>
                    <a:pt x="7312" y="2183"/>
                  </a:lnTo>
                  <a:lnTo>
                    <a:pt x="7342" y="2200"/>
                  </a:lnTo>
                  <a:lnTo>
                    <a:pt x="7345" y="2202"/>
                  </a:lnTo>
                  <a:lnTo>
                    <a:pt x="7375" y="2220"/>
                  </a:lnTo>
                  <a:lnTo>
                    <a:pt x="7379" y="2222"/>
                  </a:lnTo>
                  <a:lnTo>
                    <a:pt x="7407" y="2241"/>
                  </a:lnTo>
                  <a:lnTo>
                    <a:pt x="7411" y="2243"/>
                  </a:lnTo>
                  <a:lnTo>
                    <a:pt x="7439" y="2263"/>
                  </a:lnTo>
                  <a:lnTo>
                    <a:pt x="7443" y="2266"/>
                  </a:lnTo>
                  <a:lnTo>
                    <a:pt x="7470" y="2287"/>
                  </a:lnTo>
                  <a:lnTo>
                    <a:pt x="7474" y="2290"/>
                  </a:lnTo>
                  <a:lnTo>
                    <a:pt x="7500" y="2311"/>
                  </a:lnTo>
                  <a:lnTo>
                    <a:pt x="7504" y="2314"/>
                  </a:lnTo>
                  <a:lnTo>
                    <a:pt x="7529" y="2337"/>
                  </a:lnTo>
                  <a:lnTo>
                    <a:pt x="7532" y="2340"/>
                  </a:lnTo>
                  <a:lnTo>
                    <a:pt x="7557" y="2364"/>
                  </a:lnTo>
                  <a:lnTo>
                    <a:pt x="7560" y="2367"/>
                  </a:lnTo>
                  <a:lnTo>
                    <a:pt x="7584" y="2392"/>
                  </a:lnTo>
                  <a:lnTo>
                    <a:pt x="7587" y="2395"/>
                  </a:lnTo>
                  <a:lnTo>
                    <a:pt x="7610" y="2420"/>
                  </a:lnTo>
                  <a:lnTo>
                    <a:pt x="7613" y="2424"/>
                  </a:lnTo>
                  <a:lnTo>
                    <a:pt x="7634" y="2450"/>
                  </a:lnTo>
                  <a:lnTo>
                    <a:pt x="7637" y="2454"/>
                  </a:lnTo>
                  <a:lnTo>
                    <a:pt x="7658" y="2481"/>
                  </a:lnTo>
                  <a:lnTo>
                    <a:pt x="7661" y="2485"/>
                  </a:lnTo>
                  <a:lnTo>
                    <a:pt x="7681" y="2513"/>
                  </a:lnTo>
                  <a:lnTo>
                    <a:pt x="7683" y="2517"/>
                  </a:lnTo>
                  <a:lnTo>
                    <a:pt x="7702" y="2545"/>
                  </a:lnTo>
                  <a:lnTo>
                    <a:pt x="7704" y="2549"/>
                  </a:lnTo>
                  <a:lnTo>
                    <a:pt x="7722" y="2579"/>
                  </a:lnTo>
                  <a:lnTo>
                    <a:pt x="7724" y="2582"/>
                  </a:lnTo>
                  <a:lnTo>
                    <a:pt x="7741" y="2612"/>
                  </a:lnTo>
                  <a:lnTo>
                    <a:pt x="7743" y="2616"/>
                  </a:lnTo>
                  <a:lnTo>
                    <a:pt x="7759" y="2647"/>
                  </a:lnTo>
                  <a:lnTo>
                    <a:pt x="7761" y="2651"/>
                  </a:lnTo>
                  <a:lnTo>
                    <a:pt x="7775" y="2682"/>
                  </a:lnTo>
                  <a:lnTo>
                    <a:pt x="7777" y="2686"/>
                  </a:lnTo>
                  <a:lnTo>
                    <a:pt x="7790" y="2718"/>
                  </a:lnTo>
                  <a:lnTo>
                    <a:pt x="7791" y="2722"/>
                  </a:lnTo>
                  <a:lnTo>
                    <a:pt x="7803" y="2754"/>
                  </a:lnTo>
                  <a:lnTo>
                    <a:pt x="7805" y="2758"/>
                  </a:lnTo>
                  <a:lnTo>
                    <a:pt x="7816" y="2791"/>
                  </a:lnTo>
                  <a:lnTo>
                    <a:pt x="7817" y="2795"/>
                  </a:lnTo>
                  <a:lnTo>
                    <a:pt x="7827" y="2828"/>
                  </a:lnTo>
                  <a:lnTo>
                    <a:pt x="7828" y="2832"/>
                  </a:lnTo>
                  <a:lnTo>
                    <a:pt x="7836" y="2865"/>
                  </a:lnTo>
                  <a:lnTo>
                    <a:pt x="7837" y="2870"/>
                  </a:lnTo>
                  <a:lnTo>
                    <a:pt x="7844" y="2903"/>
                  </a:lnTo>
                  <a:lnTo>
                    <a:pt x="7845" y="2908"/>
                  </a:lnTo>
                  <a:lnTo>
                    <a:pt x="7851" y="2942"/>
                  </a:lnTo>
                  <a:lnTo>
                    <a:pt x="7852" y="2946"/>
                  </a:lnTo>
                  <a:lnTo>
                    <a:pt x="7856" y="2980"/>
                  </a:lnTo>
                  <a:lnTo>
                    <a:pt x="7857" y="2985"/>
                  </a:lnTo>
                  <a:lnTo>
                    <a:pt x="7860" y="3019"/>
                  </a:lnTo>
                  <a:lnTo>
                    <a:pt x="7860" y="3023"/>
                  </a:lnTo>
                  <a:lnTo>
                    <a:pt x="7862" y="3058"/>
                  </a:lnTo>
                  <a:lnTo>
                    <a:pt x="7862" y="3062"/>
                  </a:lnTo>
                  <a:lnTo>
                    <a:pt x="7863" y="3097"/>
                  </a:lnTo>
                  <a:lnTo>
                    <a:pt x="7863" y="3101"/>
                  </a:lnTo>
                  <a:lnTo>
                    <a:pt x="7862" y="3136"/>
                  </a:lnTo>
                  <a:lnTo>
                    <a:pt x="7862" y="3140"/>
                  </a:lnTo>
                  <a:lnTo>
                    <a:pt x="7860" y="3175"/>
                  </a:lnTo>
                  <a:lnTo>
                    <a:pt x="7860" y="3179"/>
                  </a:lnTo>
                  <a:lnTo>
                    <a:pt x="7857" y="3213"/>
                  </a:lnTo>
                  <a:lnTo>
                    <a:pt x="7856" y="3218"/>
                  </a:lnTo>
                  <a:lnTo>
                    <a:pt x="7852" y="3252"/>
                  </a:lnTo>
                  <a:lnTo>
                    <a:pt x="7851" y="3256"/>
                  </a:lnTo>
                  <a:lnTo>
                    <a:pt x="7845" y="3290"/>
                  </a:lnTo>
                  <a:lnTo>
                    <a:pt x="7844" y="3295"/>
                  </a:lnTo>
                  <a:lnTo>
                    <a:pt x="7837" y="3328"/>
                  </a:lnTo>
                  <a:lnTo>
                    <a:pt x="7836" y="3333"/>
                  </a:lnTo>
                  <a:lnTo>
                    <a:pt x="7828" y="3366"/>
                  </a:lnTo>
                  <a:lnTo>
                    <a:pt x="7827" y="3370"/>
                  </a:lnTo>
                  <a:lnTo>
                    <a:pt x="7817" y="3403"/>
                  </a:lnTo>
                  <a:lnTo>
                    <a:pt x="7816" y="3407"/>
                  </a:lnTo>
                  <a:lnTo>
                    <a:pt x="7805" y="3440"/>
                  </a:lnTo>
                  <a:lnTo>
                    <a:pt x="7803" y="3444"/>
                  </a:lnTo>
                  <a:lnTo>
                    <a:pt x="7791" y="3476"/>
                  </a:lnTo>
                  <a:lnTo>
                    <a:pt x="7790" y="3480"/>
                  </a:lnTo>
                  <a:lnTo>
                    <a:pt x="7777" y="3512"/>
                  </a:lnTo>
                  <a:lnTo>
                    <a:pt x="7775" y="3516"/>
                  </a:lnTo>
                  <a:lnTo>
                    <a:pt x="7761" y="3547"/>
                  </a:lnTo>
                  <a:lnTo>
                    <a:pt x="7759" y="3551"/>
                  </a:lnTo>
                  <a:lnTo>
                    <a:pt x="7743" y="3582"/>
                  </a:lnTo>
                  <a:lnTo>
                    <a:pt x="7741" y="3586"/>
                  </a:lnTo>
                  <a:lnTo>
                    <a:pt x="7724" y="3616"/>
                  </a:lnTo>
                  <a:lnTo>
                    <a:pt x="7722" y="3619"/>
                  </a:lnTo>
                  <a:lnTo>
                    <a:pt x="7704" y="3649"/>
                  </a:lnTo>
                  <a:lnTo>
                    <a:pt x="7702" y="3653"/>
                  </a:lnTo>
                  <a:lnTo>
                    <a:pt x="7683" y="3681"/>
                  </a:lnTo>
                  <a:lnTo>
                    <a:pt x="7681" y="3685"/>
                  </a:lnTo>
                  <a:lnTo>
                    <a:pt x="7661" y="3713"/>
                  </a:lnTo>
                  <a:lnTo>
                    <a:pt x="7658" y="3717"/>
                  </a:lnTo>
                  <a:lnTo>
                    <a:pt x="7637" y="3744"/>
                  </a:lnTo>
                  <a:lnTo>
                    <a:pt x="7634" y="3748"/>
                  </a:lnTo>
                  <a:lnTo>
                    <a:pt x="7613" y="3774"/>
                  </a:lnTo>
                  <a:lnTo>
                    <a:pt x="7610" y="3778"/>
                  </a:lnTo>
                  <a:lnTo>
                    <a:pt x="7587" y="3803"/>
                  </a:lnTo>
                  <a:lnTo>
                    <a:pt x="7584" y="3806"/>
                  </a:lnTo>
                  <a:lnTo>
                    <a:pt x="7560" y="3831"/>
                  </a:lnTo>
                  <a:lnTo>
                    <a:pt x="7557" y="3834"/>
                  </a:lnTo>
                  <a:lnTo>
                    <a:pt x="7532" y="3858"/>
                  </a:lnTo>
                  <a:lnTo>
                    <a:pt x="7529" y="3861"/>
                  </a:lnTo>
                  <a:lnTo>
                    <a:pt x="7504" y="3884"/>
                  </a:lnTo>
                  <a:lnTo>
                    <a:pt x="7500" y="3887"/>
                  </a:lnTo>
                  <a:lnTo>
                    <a:pt x="7474" y="3908"/>
                  </a:lnTo>
                  <a:lnTo>
                    <a:pt x="7470" y="3911"/>
                  </a:lnTo>
                  <a:lnTo>
                    <a:pt x="7467" y="3914"/>
                  </a:lnTo>
                  <a:lnTo>
                    <a:pt x="8650" y="3914"/>
                  </a:lnTo>
                  <a:lnTo>
                    <a:pt x="8683" y="3916"/>
                  </a:lnTo>
                  <a:lnTo>
                    <a:pt x="8715" y="3923"/>
                  </a:lnTo>
                  <a:lnTo>
                    <a:pt x="8746" y="3933"/>
                  </a:lnTo>
                  <a:lnTo>
                    <a:pt x="8776" y="3948"/>
                  </a:lnTo>
                  <a:lnTo>
                    <a:pt x="8803" y="3967"/>
                  </a:lnTo>
                  <a:lnTo>
                    <a:pt x="8828" y="3988"/>
                  </a:lnTo>
                  <a:lnTo>
                    <a:pt x="8850" y="4013"/>
                  </a:lnTo>
                  <a:lnTo>
                    <a:pt x="8868" y="4041"/>
                  </a:lnTo>
                  <a:lnTo>
                    <a:pt x="8882" y="4071"/>
                  </a:lnTo>
                  <a:lnTo>
                    <a:pt x="8892" y="4102"/>
                  </a:lnTo>
                  <a:lnTo>
                    <a:pt x="8898" y="4135"/>
                  </a:lnTo>
                  <a:lnTo>
                    <a:pt x="8900" y="4168"/>
                  </a:lnTo>
                  <a:lnTo>
                    <a:pt x="8897" y="4200"/>
                  </a:lnTo>
                  <a:lnTo>
                    <a:pt x="8890" y="4233"/>
                  </a:lnTo>
                  <a:lnTo>
                    <a:pt x="8511" y="5559"/>
                  </a:lnTo>
                  <a:lnTo>
                    <a:pt x="8650" y="5559"/>
                  </a:lnTo>
                  <a:lnTo>
                    <a:pt x="8666" y="5560"/>
                  </a:lnTo>
                  <a:lnTo>
                    <a:pt x="8682" y="5563"/>
                  </a:lnTo>
                  <a:lnTo>
                    <a:pt x="8698" y="5569"/>
                  </a:lnTo>
                  <a:lnTo>
                    <a:pt x="8712" y="5576"/>
                  </a:lnTo>
                  <a:lnTo>
                    <a:pt x="8726" y="5585"/>
                  </a:lnTo>
                  <a:lnTo>
                    <a:pt x="8738" y="5596"/>
                  </a:lnTo>
                  <a:lnTo>
                    <a:pt x="8749" y="5608"/>
                  </a:lnTo>
                  <a:lnTo>
                    <a:pt x="8758" y="5622"/>
                  </a:lnTo>
                  <a:lnTo>
                    <a:pt x="8765" y="5636"/>
                  </a:lnTo>
                  <a:lnTo>
                    <a:pt x="8771" y="5652"/>
                  </a:lnTo>
                  <a:lnTo>
                    <a:pt x="8774" y="5668"/>
                  </a:lnTo>
                  <a:lnTo>
                    <a:pt x="8775" y="5684"/>
                  </a:lnTo>
                  <a:lnTo>
                    <a:pt x="8774" y="5700"/>
                  </a:lnTo>
                  <a:lnTo>
                    <a:pt x="8771" y="5716"/>
                  </a:lnTo>
                  <a:lnTo>
                    <a:pt x="8765" y="5732"/>
                  </a:lnTo>
                  <a:lnTo>
                    <a:pt x="8758" y="5746"/>
                  </a:lnTo>
                  <a:lnTo>
                    <a:pt x="8749" y="5760"/>
                  </a:lnTo>
                  <a:lnTo>
                    <a:pt x="8738" y="5772"/>
                  </a:lnTo>
                  <a:lnTo>
                    <a:pt x="8726" y="5783"/>
                  </a:lnTo>
                  <a:lnTo>
                    <a:pt x="8712" y="5792"/>
                  </a:lnTo>
                  <a:lnTo>
                    <a:pt x="8698" y="5799"/>
                  </a:lnTo>
                  <a:lnTo>
                    <a:pt x="8682" y="5805"/>
                  </a:lnTo>
                  <a:lnTo>
                    <a:pt x="8666" y="5808"/>
                  </a:lnTo>
                  <a:lnTo>
                    <a:pt x="8650" y="5809"/>
                  </a:lnTo>
                  <a:lnTo>
                    <a:pt x="8440" y="5809"/>
                  </a:lnTo>
                  <a:lnTo>
                    <a:pt x="7673" y="8491"/>
                  </a:lnTo>
                  <a:lnTo>
                    <a:pt x="7663" y="8521"/>
                  </a:lnTo>
                  <a:lnTo>
                    <a:pt x="7648" y="8550"/>
                  </a:lnTo>
                  <a:lnTo>
                    <a:pt x="7630" y="8576"/>
                  </a:lnTo>
                  <a:lnTo>
                    <a:pt x="7608" y="8601"/>
                  </a:lnTo>
                  <a:lnTo>
                    <a:pt x="7584" y="8622"/>
                  </a:lnTo>
                  <a:lnTo>
                    <a:pt x="7557" y="8639"/>
                  </a:lnTo>
                  <a:lnTo>
                    <a:pt x="7528" y="8653"/>
                  </a:lnTo>
                  <a:lnTo>
                    <a:pt x="7497" y="8664"/>
                  </a:lnTo>
                  <a:lnTo>
                    <a:pt x="7465" y="8670"/>
                  </a:lnTo>
                  <a:lnTo>
                    <a:pt x="7433" y="8672"/>
                  </a:lnTo>
                  <a:lnTo>
                    <a:pt x="2567" y="8672"/>
                  </a:lnTo>
                  <a:lnTo>
                    <a:pt x="2535" y="8670"/>
                  </a:lnTo>
                  <a:lnTo>
                    <a:pt x="2503" y="8664"/>
                  </a:lnTo>
                  <a:lnTo>
                    <a:pt x="2472" y="8653"/>
                  </a:lnTo>
                  <a:lnTo>
                    <a:pt x="2443" y="8639"/>
                  </a:lnTo>
                  <a:lnTo>
                    <a:pt x="2416" y="8622"/>
                  </a:lnTo>
                  <a:lnTo>
                    <a:pt x="2392" y="8601"/>
                  </a:lnTo>
                  <a:lnTo>
                    <a:pt x="2370" y="8576"/>
                  </a:lnTo>
                  <a:lnTo>
                    <a:pt x="2352" y="8550"/>
                  </a:lnTo>
                  <a:lnTo>
                    <a:pt x="2337" y="8521"/>
                  </a:lnTo>
                  <a:lnTo>
                    <a:pt x="2327" y="8491"/>
                  </a:lnTo>
                  <a:lnTo>
                    <a:pt x="1560" y="5809"/>
                  </a:lnTo>
                  <a:lnTo>
                    <a:pt x="1350" y="5809"/>
                  </a:lnTo>
                  <a:lnTo>
                    <a:pt x="1334" y="5808"/>
                  </a:lnTo>
                  <a:lnTo>
                    <a:pt x="1318" y="5805"/>
                  </a:lnTo>
                  <a:lnTo>
                    <a:pt x="1302" y="5799"/>
                  </a:lnTo>
                  <a:lnTo>
                    <a:pt x="1288" y="5792"/>
                  </a:lnTo>
                  <a:lnTo>
                    <a:pt x="1274" y="5783"/>
                  </a:lnTo>
                  <a:lnTo>
                    <a:pt x="1262" y="5772"/>
                  </a:lnTo>
                  <a:lnTo>
                    <a:pt x="1251" y="5760"/>
                  </a:lnTo>
                  <a:lnTo>
                    <a:pt x="1242" y="5746"/>
                  </a:lnTo>
                  <a:lnTo>
                    <a:pt x="1235" y="5732"/>
                  </a:lnTo>
                  <a:lnTo>
                    <a:pt x="1229" y="5716"/>
                  </a:lnTo>
                  <a:lnTo>
                    <a:pt x="1226" y="5700"/>
                  </a:lnTo>
                  <a:lnTo>
                    <a:pt x="1225" y="5684"/>
                  </a:lnTo>
                  <a:lnTo>
                    <a:pt x="1226" y="5668"/>
                  </a:lnTo>
                  <a:lnTo>
                    <a:pt x="1229" y="5652"/>
                  </a:lnTo>
                  <a:lnTo>
                    <a:pt x="1235" y="5636"/>
                  </a:lnTo>
                  <a:lnTo>
                    <a:pt x="1242" y="5622"/>
                  </a:lnTo>
                  <a:lnTo>
                    <a:pt x="1251" y="5608"/>
                  </a:lnTo>
                  <a:lnTo>
                    <a:pt x="1262" y="5596"/>
                  </a:lnTo>
                  <a:lnTo>
                    <a:pt x="1274" y="5585"/>
                  </a:lnTo>
                  <a:lnTo>
                    <a:pt x="1288" y="5576"/>
                  </a:lnTo>
                  <a:lnTo>
                    <a:pt x="1302" y="5569"/>
                  </a:lnTo>
                  <a:lnTo>
                    <a:pt x="1318" y="5563"/>
                  </a:lnTo>
                  <a:lnTo>
                    <a:pt x="1334" y="5560"/>
                  </a:lnTo>
                  <a:lnTo>
                    <a:pt x="1350" y="5559"/>
                  </a:lnTo>
                  <a:lnTo>
                    <a:pt x="1489" y="5559"/>
                  </a:lnTo>
                  <a:lnTo>
                    <a:pt x="1110" y="4233"/>
                  </a:lnTo>
                  <a:lnTo>
                    <a:pt x="1103" y="4200"/>
                  </a:lnTo>
                  <a:lnTo>
                    <a:pt x="1100" y="4168"/>
                  </a:lnTo>
                  <a:lnTo>
                    <a:pt x="1102" y="4135"/>
                  </a:lnTo>
                  <a:lnTo>
                    <a:pt x="1108" y="4102"/>
                  </a:lnTo>
                  <a:lnTo>
                    <a:pt x="1118" y="4071"/>
                  </a:lnTo>
                  <a:lnTo>
                    <a:pt x="1132" y="4041"/>
                  </a:lnTo>
                  <a:lnTo>
                    <a:pt x="1150" y="4013"/>
                  </a:lnTo>
                  <a:lnTo>
                    <a:pt x="1172" y="3988"/>
                  </a:lnTo>
                  <a:lnTo>
                    <a:pt x="1197" y="3967"/>
                  </a:lnTo>
                  <a:lnTo>
                    <a:pt x="1224" y="3948"/>
                  </a:lnTo>
                  <a:lnTo>
                    <a:pt x="1254" y="3933"/>
                  </a:lnTo>
                  <a:lnTo>
                    <a:pt x="1285" y="3923"/>
                  </a:lnTo>
                  <a:lnTo>
                    <a:pt x="1317" y="3916"/>
                  </a:lnTo>
                  <a:lnTo>
                    <a:pt x="1350" y="3914"/>
                  </a:lnTo>
                  <a:lnTo>
                    <a:pt x="3104" y="3914"/>
                  </a:lnTo>
                  <a:lnTo>
                    <a:pt x="3103" y="3913"/>
                  </a:lnTo>
                  <a:lnTo>
                    <a:pt x="3098" y="3912"/>
                  </a:lnTo>
                  <a:lnTo>
                    <a:pt x="3067" y="3899"/>
                  </a:lnTo>
                  <a:lnTo>
                    <a:pt x="3063" y="3897"/>
                  </a:lnTo>
                  <a:lnTo>
                    <a:pt x="3032" y="3883"/>
                  </a:lnTo>
                  <a:lnTo>
                    <a:pt x="3027" y="3881"/>
                  </a:lnTo>
                  <a:lnTo>
                    <a:pt x="2997" y="3865"/>
                  </a:lnTo>
                  <a:lnTo>
                    <a:pt x="2993" y="3863"/>
                  </a:lnTo>
                  <a:lnTo>
                    <a:pt x="2963" y="3846"/>
                  </a:lnTo>
                  <a:lnTo>
                    <a:pt x="2959" y="3844"/>
                  </a:lnTo>
                  <a:lnTo>
                    <a:pt x="2929" y="3826"/>
                  </a:lnTo>
                  <a:lnTo>
                    <a:pt x="2925" y="3824"/>
                  </a:lnTo>
                  <a:lnTo>
                    <a:pt x="2897" y="3805"/>
                  </a:lnTo>
                  <a:lnTo>
                    <a:pt x="2893" y="3803"/>
                  </a:lnTo>
                  <a:lnTo>
                    <a:pt x="2865" y="3783"/>
                  </a:lnTo>
                  <a:lnTo>
                    <a:pt x="2861" y="3780"/>
                  </a:lnTo>
                  <a:lnTo>
                    <a:pt x="2834" y="3759"/>
                  </a:lnTo>
                  <a:lnTo>
                    <a:pt x="2830" y="3756"/>
                  </a:lnTo>
                  <a:lnTo>
                    <a:pt x="2804" y="3735"/>
                  </a:lnTo>
                  <a:lnTo>
                    <a:pt x="2800" y="3732"/>
                  </a:lnTo>
                  <a:lnTo>
                    <a:pt x="2775" y="3709"/>
                  </a:lnTo>
                  <a:lnTo>
                    <a:pt x="2772" y="3706"/>
                  </a:lnTo>
                  <a:lnTo>
                    <a:pt x="2747" y="3682"/>
                  </a:lnTo>
                  <a:lnTo>
                    <a:pt x="2744" y="3679"/>
                  </a:lnTo>
                  <a:lnTo>
                    <a:pt x="2720" y="3654"/>
                  </a:lnTo>
                  <a:lnTo>
                    <a:pt x="2717" y="3651"/>
                  </a:lnTo>
                  <a:lnTo>
                    <a:pt x="2694" y="3626"/>
                  </a:lnTo>
                  <a:lnTo>
                    <a:pt x="2691" y="3622"/>
                  </a:lnTo>
                  <a:lnTo>
                    <a:pt x="2670" y="3596"/>
                  </a:lnTo>
                  <a:lnTo>
                    <a:pt x="2667" y="3592"/>
                  </a:lnTo>
                  <a:lnTo>
                    <a:pt x="2646" y="3565"/>
                  </a:lnTo>
                  <a:lnTo>
                    <a:pt x="2643" y="3561"/>
                  </a:lnTo>
                  <a:lnTo>
                    <a:pt x="2623" y="3533"/>
                  </a:lnTo>
                  <a:lnTo>
                    <a:pt x="2621" y="3529"/>
                  </a:lnTo>
                  <a:lnTo>
                    <a:pt x="2602" y="3501"/>
                  </a:lnTo>
                  <a:lnTo>
                    <a:pt x="2600" y="3497"/>
                  </a:lnTo>
                  <a:lnTo>
                    <a:pt x="2582" y="3467"/>
                  </a:lnTo>
                  <a:lnTo>
                    <a:pt x="2580" y="3463"/>
                  </a:lnTo>
                  <a:lnTo>
                    <a:pt x="2563" y="3433"/>
                  </a:lnTo>
                  <a:lnTo>
                    <a:pt x="2561" y="3429"/>
                  </a:lnTo>
                  <a:lnTo>
                    <a:pt x="2545" y="3399"/>
                  </a:lnTo>
                  <a:lnTo>
                    <a:pt x="2543" y="3394"/>
                  </a:lnTo>
                  <a:lnTo>
                    <a:pt x="2529" y="3363"/>
                  </a:lnTo>
                  <a:lnTo>
                    <a:pt x="2527" y="3359"/>
                  </a:lnTo>
                  <a:lnTo>
                    <a:pt x="2514" y="3328"/>
                  </a:lnTo>
                  <a:lnTo>
                    <a:pt x="2513" y="3323"/>
                  </a:lnTo>
                  <a:lnTo>
                    <a:pt x="2501" y="3291"/>
                  </a:lnTo>
                  <a:lnTo>
                    <a:pt x="2499" y="3287"/>
                  </a:lnTo>
                  <a:lnTo>
                    <a:pt x="2489" y="3255"/>
                  </a:lnTo>
                  <a:lnTo>
                    <a:pt x="2487" y="3250"/>
                  </a:lnTo>
                  <a:lnTo>
                    <a:pt x="2478" y="3217"/>
                  </a:lnTo>
                  <a:lnTo>
                    <a:pt x="2477" y="3213"/>
                  </a:lnTo>
                  <a:lnTo>
                    <a:pt x="2468" y="3180"/>
                  </a:lnTo>
                  <a:lnTo>
                    <a:pt x="2467" y="3175"/>
                  </a:lnTo>
                  <a:lnTo>
                    <a:pt x="2461" y="3142"/>
                  </a:lnTo>
                  <a:lnTo>
                    <a:pt x="2460" y="3138"/>
                  </a:lnTo>
                  <a:lnTo>
                    <a:pt x="2454" y="3104"/>
                  </a:lnTo>
                  <a:lnTo>
                    <a:pt x="2453" y="3099"/>
                  </a:lnTo>
                  <a:lnTo>
                    <a:pt x="2449" y="3066"/>
                  </a:lnTo>
                  <a:lnTo>
                    <a:pt x="2448" y="3061"/>
                  </a:lnTo>
                  <a:lnTo>
                    <a:pt x="2445" y="3027"/>
                  </a:lnTo>
                  <a:lnTo>
                    <a:pt x="2445" y="3022"/>
                  </a:lnTo>
                  <a:lnTo>
                    <a:pt x="2443" y="2988"/>
                  </a:lnTo>
                  <a:lnTo>
                    <a:pt x="2443" y="2984"/>
                  </a:lnTo>
                  <a:lnTo>
                    <a:pt x="2442" y="2949"/>
                  </a:lnTo>
                  <a:lnTo>
                    <a:pt x="2442" y="2945"/>
                  </a:lnTo>
                  <a:lnTo>
                    <a:pt x="2443" y="2910"/>
                  </a:lnTo>
                  <a:lnTo>
                    <a:pt x="2443" y="2906"/>
                  </a:lnTo>
                  <a:lnTo>
                    <a:pt x="2445" y="2872"/>
                  </a:lnTo>
                  <a:lnTo>
                    <a:pt x="2445" y="2867"/>
                  </a:lnTo>
                  <a:lnTo>
                    <a:pt x="2448" y="2833"/>
                  </a:lnTo>
                  <a:lnTo>
                    <a:pt x="2449" y="2828"/>
                  </a:lnTo>
                  <a:lnTo>
                    <a:pt x="2453" y="2794"/>
                  </a:lnTo>
                  <a:lnTo>
                    <a:pt x="2454" y="2790"/>
                  </a:lnTo>
                  <a:lnTo>
                    <a:pt x="2460" y="2756"/>
                  </a:lnTo>
                  <a:lnTo>
                    <a:pt x="2461" y="2752"/>
                  </a:lnTo>
                  <a:lnTo>
                    <a:pt x="2467" y="2718"/>
                  </a:lnTo>
                  <a:lnTo>
                    <a:pt x="2468" y="2714"/>
                  </a:lnTo>
                  <a:lnTo>
                    <a:pt x="2477" y="2681"/>
                  </a:lnTo>
                  <a:lnTo>
                    <a:pt x="2478" y="2676"/>
                  </a:lnTo>
                  <a:lnTo>
                    <a:pt x="2487" y="2644"/>
                  </a:lnTo>
                  <a:lnTo>
                    <a:pt x="2489" y="2639"/>
                  </a:lnTo>
                  <a:lnTo>
                    <a:pt x="2499" y="2607"/>
                  </a:lnTo>
                  <a:lnTo>
                    <a:pt x="2501" y="2602"/>
                  </a:lnTo>
                  <a:lnTo>
                    <a:pt x="2513" y="2570"/>
                  </a:lnTo>
                  <a:lnTo>
                    <a:pt x="2514" y="2566"/>
                  </a:lnTo>
                  <a:lnTo>
                    <a:pt x="2527" y="2535"/>
                  </a:lnTo>
                  <a:lnTo>
                    <a:pt x="2529" y="2530"/>
                  </a:lnTo>
                  <a:lnTo>
                    <a:pt x="2543" y="2499"/>
                  </a:lnTo>
                  <a:lnTo>
                    <a:pt x="2545" y="2495"/>
                  </a:lnTo>
                  <a:lnTo>
                    <a:pt x="2561" y="2464"/>
                  </a:lnTo>
                  <a:lnTo>
                    <a:pt x="2563" y="2460"/>
                  </a:lnTo>
                  <a:lnTo>
                    <a:pt x="2580" y="2430"/>
                  </a:lnTo>
                  <a:lnTo>
                    <a:pt x="2582" y="2427"/>
                  </a:lnTo>
                  <a:lnTo>
                    <a:pt x="2600" y="2397"/>
                  </a:lnTo>
                  <a:lnTo>
                    <a:pt x="2602" y="2393"/>
                  </a:lnTo>
                  <a:lnTo>
                    <a:pt x="2621" y="2365"/>
                  </a:lnTo>
                  <a:lnTo>
                    <a:pt x="2623" y="2361"/>
                  </a:lnTo>
                  <a:lnTo>
                    <a:pt x="2643" y="2333"/>
                  </a:lnTo>
                  <a:lnTo>
                    <a:pt x="2646" y="2329"/>
                  </a:lnTo>
                  <a:lnTo>
                    <a:pt x="2667" y="2302"/>
                  </a:lnTo>
                  <a:lnTo>
                    <a:pt x="2670" y="2298"/>
                  </a:lnTo>
                  <a:lnTo>
                    <a:pt x="2691" y="2272"/>
                  </a:lnTo>
                  <a:lnTo>
                    <a:pt x="2694" y="2268"/>
                  </a:lnTo>
                  <a:lnTo>
                    <a:pt x="2717" y="2243"/>
                  </a:lnTo>
                  <a:lnTo>
                    <a:pt x="2720" y="2240"/>
                  </a:lnTo>
                  <a:lnTo>
                    <a:pt x="2744" y="2215"/>
                  </a:lnTo>
                  <a:lnTo>
                    <a:pt x="2747" y="2212"/>
                  </a:lnTo>
                  <a:lnTo>
                    <a:pt x="2772" y="2188"/>
                  </a:lnTo>
                  <a:lnTo>
                    <a:pt x="2775" y="2185"/>
                  </a:lnTo>
                  <a:lnTo>
                    <a:pt x="2800" y="2162"/>
                  </a:lnTo>
                  <a:lnTo>
                    <a:pt x="2804" y="2159"/>
                  </a:lnTo>
                  <a:lnTo>
                    <a:pt x="2830" y="2138"/>
                  </a:lnTo>
                  <a:lnTo>
                    <a:pt x="2834" y="2135"/>
                  </a:lnTo>
                  <a:lnTo>
                    <a:pt x="2861" y="2114"/>
                  </a:lnTo>
                  <a:lnTo>
                    <a:pt x="2865" y="2111"/>
                  </a:lnTo>
                  <a:lnTo>
                    <a:pt x="2893" y="2091"/>
                  </a:lnTo>
                  <a:lnTo>
                    <a:pt x="2897" y="2089"/>
                  </a:lnTo>
                  <a:lnTo>
                    <a:pt x="2925" y="2070"/>
                  </a:lnTo>
                  <a:lnTo>
                    <a:pt x="2929" y="2068"/>
                  </a:lnTo>
                  <a:lnTo>
                    <a:pt x="2959" y="2050"/>
                  </a:lnTo>
                  <a:lnTo>
                    <a:pt x="2963" y="2048"/>
                  </a:lnTo>
                  <a:lnTo>
                    <a:pt x="2993" y="2031"/>
                  </a:lnTo>
                  <a:lnTo>
                    <a:pt x="2997" y="2029"/>
                  </a:lnTo>
                  <a:lnTo>
                    <a:pt x="3027" y="2013"/>
                  </a:lnTo>
                  <a:lnTo>
                    <a:pt x="3031" y="2011"/>
                  </a:lnTo>
                  <a:lnTo>
                    <a:pt x="3063" y="1997"/>
                  </a:lnTo>
                  <a:lnTo>
                    <a:pt x="3067" y="1995"/>
                  </a:lnTo>
                  <a:lnTo>
                    <a:pt x="3098" y="1982"/>
                  </a:lnTo>
                  <a:lnTo>
                    <a:pt x="3103" y="1981"/>
                  </a:lnTo>
                  <a:lnTo>
                    <a:pt x="3134" y="1969"/>
                  </a:lnTo>
                  <a:lnTo>
                    <a:pt x="3139" y="1967"/>
                  </a:lnTo>
                  <a:lnTo>
                    <a:pt x="3171" y="1956"/>
                  </a:lnTo>
                  <a:lnTo>
                    <a:pt x="3176" y="1955"/>
                  </a:lnTo>
                  <a:lnTo>
                    <a:pt x="3208" y="1945"/>
                  </a:lnTo>
                  <a:lnTo>
                    <a:pt x="3213" y="1944"/>
                  </a:lnTo>
                  <a:lnTo>
                    <a:pt x="3246" y="1936"/>
                  </a:lnTo>
                  <a:lnTo>
                    <a:pt x="3250" y="1935"/>
                  </a:lnTo>
                  <a:lnTo>
                    <a:pt x="3284" y="1928"/>
                  </a:lnTo>
                  <a:lnTo>
                    <a:pt x="3288" y="1927"/>
                  </a:lnTo>
                  <a:lnTo>
                    <a:pt x="3322" y="1921"/>
                  </a:lnTo>
                  <a:lnTo>
                    <a:pt x="3326" y="1920"/>
                  </a:lnTo>
                  <a:lnTo>
                    <a:pt x="3360" y="1916"/>
                  </a:lnTo>
                  <a:lnTo>
                    <a:pt x="3365" y="1915"/>
                  </a:lnTo>
                  <a:lnTo>
                    <a:pt x="3399" y="1912"/>
                  </a:lnTo>
                  <a:lnTo>
                    <a:pt x="3403" y="1912"/>
                  </a:lnTo>
                  <a:lnTo>
                    <a:pt x="3438" y="1910"/>
                  </a:lnTo>
                  <a:lnTo>
                    <a:pt x="3442" y="1910"/>
                  </a:lnTo>
                  <a:lnTo>
                    <a:pt x="3477" y="1909"/>
                  </a:lnTo>
                  <a:lnTo>
                    <a:pt x="3481" y="1909"/>
                  </a:lnTo>
                  <a:lnTo>
                    <a:pt x="3516" y="1910"/>
                  </a:lnTo>
                  <a:lnTo>
                    <a:pt x="3520" y="1910"/>
                  </a:lnTo>
                  <a:lnTo>
                    <a:pt x="3555" y="1912"/>
                  </a:lnTo>
                  <a:lnTo>
                    <a:pt x="3559" y="1912"/>
                  </a:lnTo>
                  <a:lnTo>
                    <a:pt x="3593" y="1915"/>
                  </a:lnTo>
                  <a:lnTo>
                    <a:pt x="3598" y="1916"/>
                  </a:lnTo>
                  <a:lnTo>
                    <a:pt x="3632" y="1920"/>
                  </a:lnTo>
                  <a:lnTo>
                    <a:pt x="3636" y="1921"/>
                  </a:lnTo>
                  <a:lnTo>
                    <a:pt x="3670" y="1927"/>
                  </a:lnTo>
                  <a:lnTo>
                    <a:pt x="3675" y="1928"/>
                  </a:lnTo>
                  <a:lnTo>
                    <a:pt x="3708" y="1935"/>
                  </a:lnTo>
                  <a:lnTo>
                    <a:pt x="3713" y="1936"/>
                  </a:lnTo>
                  <a:lnTo>
                    <a:pt x="3746" y="1944"/>
                  </a:lnTo>
                  <a:lnTo>
                    <a:pt x="3750" y="1945"/>
                  </a:lnTo>
                  <a:lnTo>
                    <a:pt x="3783" y="1955"/>
                  </a:lnTo>
                  <a:lnTo>
                    <a:pt x="3787" y="1956"/>
                  </a:lnTo>
                  <a:lnTo>
                    <a:pt x="3820" y="1967"/>
                  </a:lnTo>
                  <a:lnTo>
                    <a:pt x="3824" y="1969"/>
                  </a:lnTo>
                  <a:lnTo>
                    <a:pt x="3856" y="1981"/>
                  </a:lnTo>
                  <a:lnTo>
                    <a:pt x="3860" y="1982"/>
                  </a:lnTo>
                  <a:lnTo>
                    <a:pt x="3892" y="1995"/>
                  </a:lnTo>
                  <a:lnTo>
                    <a:pt x="3896" y="1997"/>
                  </a:lnTo>
                  <a:lnTo>
                    <a:pt x="3927" y="2011"/>
                  </a:lnTo>
                  <a:lnTo>
                    <a:pt x="3931" y="2013"/>
                  </a:lnTo>
                  <a:lnTo>
                    <a:pt x="3962" y="2029"/>
                  </a:lnTo>
                  <a:lnTo>
                    <a:pt x="3966" y="2031"/>
                  </a:lnTo>
                  <a:lnTo>
                    <a:pt x="3996" y="2048"/>
                  </a:lnTo>
                  <a:lnTo>
                    <a:pt x="3999" y="2050"/>
                  </a:lnTo>
                  <a:lnTo>
                    <a:pt x="4029" y="2068"/>
                  </a:lnTo>
                  <a:lnTo>
                    <a:pt x="4033" y="2070"/>
                  </a:lnTo>
                  <a:lnTo>
                    <a:pt x="4061" y="2089"/>
                  </a:lnTo>
                  <a:lnTo>
                    <a:pt x="4065" y="2091"/>
                  </a:lnTo>
                  <a:lnTo>
                    <a:pt x="4093" y="2111"/>
                  </a:lnTo>
                  <a:lnTo>
                    <a:pt x="4097" y="2114"/>
                  </a:lnTo>
                  <a:lnTo>
                    <a:pt x="4124" y="2135"/>
                  </a:lnTo>
                  <a:lnTo>
                    <a:pt x="4128" y="2138"/>
                  </a:lnTo>
                  <a:lnTo>
                    <a:pt x="4154" y="2159"/>
                  </a:lnTo>
                  <a:lnTo>
                    <a:pt x="4158" y="2162"/>
                  </a:lnTo>
                  <a:lnTo>
                    <a:pt x="4183" y="2185"/>
                  </a:lnTo>
                  <a:lnTo>
                    <a:pt x="4186" y="2188"/>
                  </a:lnTo>
                  <a:lnTo>
                    <a:pt x="4200" y="2201"/>
                  </a:lnTo>
                  <a:lnTo>
                    <a:pt x="4213" y="2169"/>
                  </a:lnTo>
                  <a:lnTo>
                    <a:pt x="4215" y="2165"/>
                  </a:lnTo>
                  <a:lnTo>
                    <a:pt x="4231" y="2129"/>
                  </a:lnTo>
                  <a:lnTo>
                    <a:pt x="4233" y="2125"/>
                  </a:lnTo>
                  <a:lnTo>
                    <a:pt x="4251" y="2089"/>
                  </a:lnTo>
                  <a:lnTo>
                    <a:pt x="4253" y="2085"/>
                  </a:lnTo>
                  <a:lnTo>
                    <a:pt x="4272" y="2050"/>
                  </a:lnTo>
                  <a:lnTo>
                    <a:pt x="4275" y="2045"/>
                  </a:lnTo>
                  <a:lnTo>
                    <a:pt x="4296" y="2011"/>
                  </a:lnTo>
                  <a:lnTo>
                    <a:pt x="4298" y="2007"/>
                  </a:lnTo>
                  <a:lnTo>
                    <a:pt x="4320" y="1974"/>
                  </a:lnTo>
                  <a:lnTo>
                    <a:pt x="4323" y="1970"/>
                  </a:lnTo>
                  <a:lnTo>
                    <a:pt x="4346" y="1938"/>
                  </a:lnTo>
                  <a:lnTo>
                    <a:pt x="4349" y="1934"/>
                  </a:lnTo>
                  <a:lnTo>
                    <a:pt x="4373" y="1902"/>
                  </a:lnTo>
                  <a:lnTo>
                    <a:pt x="4376" y="1899"/>
                  </a:lnTo>
                  <a:lnTo>
                    <a:pt x="4401" y="1868"/>
                  </a:lnTo>
                  <a:lnTo>
                    <a:pt x="4404" y="1865"/>
                  </a:lnTo>
                  <a:lnTo>
                    <a:pt x="4431" y="1835"/>
                  </a:lnTo>
                  <a:lnTo>
                    <a:pt x="4434" y="1832"/>
                  </a:lnTo>
                  <a:lnTo>
                    <a:pt x="4461" y="1803"/>
                  </a:lnTo>
                  <a:lnTo>
                    <a:pt x="4465" y="1800"/>
                  </a:lnTo>
                  <a:lnTo>
                    <a:pt x="4493" y="1772"/>
                  </a:lnTo>
                  <a:lnTo>
                    <a:pt x="4497" y="1769"/>
                  </a:lnTo>
                  <a:lnTo>
                    <a:pt x="4526" y="1743"/>
                  </a:lnTo>
                  <a:lnTo>
                    <a:pt x="4530" y="1740"/>
                  </a:lnTo>
                  <a:lnTo>
                    <a:pt x="4561" y="1714"/>
                  </a:lnTo>
                  <a:lnTo>
                    <a:pt x="4564" y="1711"/>
                  </a:lnTo>
                  <a:lnTo>
                    <a:pt x="4596" y="1687"/>
                  </a:lnTo>
                  <a:lnTo>
                    <a:pt x="4600" y="1684"/>
                  </a:lnTo>
                  <a:lnTo>
                    <a:pt x="4632" y="1661"/>
                  </a:lnTo>
                  <a:lnTo>
                    <a:pt x="4636" y="1659"/>
                  </a:lnTo>
                  <a:lnTo>
                    <a:pt x="4669" y="1637"/>
                  </a:lnTo>
                  <a:lnTo>
                    <a:pt x="4673" y="1634"/>
                  </a:lnTo>
                  <a:lnTo>
                    <a:pt x="4708" y="1614"/>
                  </a:lnTo>
                  <a:lnTo>
                    <a:pt x="4711" y="1612"/>
                  </a:lnTo>
                  <a:lnTo>
                    <a:pt x="4746" y="1592"/>
                  </a:lnTo>
                  <a:lnTo>
                    <a:pt x="4751" y="1590"/>
                  </a:lnTo>
                  <a:lnTo>
                    <a:pt x="4786" y="1572"/>
                  </a:lnTo>
                  <a:lnTo>
                    <a:pt x="4790" y="1570"/>
                  </a:lnTo>
                  <a:lnTo>
                    <a:pt x="4827" y="1553"/>
                  </a:lnTo>
                  <a:lnTo>
                    <a:pt x="4831" y="1551"/>
                  </a:lnTo>
                  <a:lnTo>
                    <a:pt x="4868" y="1536"/>
                  </a:lnTo>
                  <a:lnTo>
                    <a:pt x="4872" y="1534"/>
                  </a:lnTo>
                  <a:lnTo>
                    <a:pt x="4909" y="1521"/>
                  </a:lnTo>
                  <a:lnTo>
                    <a:pt x="4914" y="1519"/>
                  </a:lnTo>
                  <a:lnTo>
                    <a:pt x="4951" y="1507"/>
                  </a:lnTo>
                  <a:lnTo>
                    <a:pt x="4956" y="1505"/>
                  </a:lnTo>
                  <a:lnTo>
                    <a:pt x="4994" y="1494"/>
                  </a:lnTo>
                  <a:lnTo>
                    <a:pt x="4998" y="1493"/>
                  </a:lnTo>
                  <a:lnTo>
                    <a:pt x="5037" y="1483"/>
                  </a:lnTo>
                  <a:lnTo>
                    <a:pt x="5042" y="1482"/>
                  </a:lnTo>
                  <a:lnTo>
                    <a:pt x="5080" y="1474"/>
                  </a:lnTo>
                  <a:lnTo>
                    <a:pt x="5085" y="1473"/>
                  </a:lnTo>
                  <a:lnTo>
                    <a:pt x="5124" y="1467"/>
                  </a:lnTo>
                  <a:lnTo>
                    <a:pt x="5129" y="1466"/>
                  </a:lnTo>
                  <a:lnTo>
                    <a:pt x="5168" y="1461"/>
                  </a:lnTo>
                  <a:lnTo>
                    <a:pt x="5173" y="1460"/>
                  </a:lnTo>
                  <a:lnTo>
                    <a:pt x="5212" y="1457"/>
                  </a:lnTo>
                  <a:lnTo>
                    <a:pt x="5217" y="1456"/>
                  </a:lnTo>
                  <a:lnTo>
                    <a:pt x="5257" y="1454"/>
                  </a:lnTo>
                  <a:lnTo>
                    <a:pt x="5262" y="1454"/>
                  </a:lnTo>
                  <a:lnTo>
                    <a:pt x="5302" y="1453"/>
                  </a:lnTo>
                  <a:lnTo>
                    <a:pt x="5306" y="1453"/>
                  </a:lnTo>
                  <a:lnTo>
                    <a:pt x="5346" y="1454"/>
                  </a:lnTo>
                  <a:lnTo>
                    <a:pt x="5351" y="1454"/>
                  </a:lnTo>
                  <a:lnTo>
                    <a:pt x="5391" y="1456"/>
                  </a:lnTo>
                  <a:lnTo>
                    <a:pt x="5396" y="1457"/>
                  </a:lnTo>
                  <a:lnTo>
                    <a:pt x="5435" y="1460"/>
                  </a:lnTo>
                  <a:lnTo>
                    <a:pt x="5440" y="1461"/>
                  </a:lnTo>
                  <a:lnTo>
                    <a:pt x="5479" y="1466"/>
                  </a:lnTo>
                  <a:lnTo>
                    <a:pt x="5484" y="1467"/>
                  </a:lnTo>
                  <a:lnTo>
                    <a:pt x="5523" y="1473"/>
                  </a:lnTo>
                  <a:lnTo>
                    <a:pt x="5528" y="1474"/>
                  </a:lnTo>
                  <a:lnTo>
                    <a:pt x="5567" y="1482"/>
                  </a:lnTo>
                  <a:lnTo>
                    <a:pt x="5571" y="1483"/>
                  </a:lnTo>
                  <a:lnTo>
                    <a:pt x="5610" y="1493"/>
                  </a:lnTo>
                  <a:lnTo>
                    <a:pt x="5614" y="1494"/>
                  </a:lnTo>
                  <a:lnTo>
                    <a:pt x="5653" y="1505"/>
                  </a:lnTo>
                  <a:lnTo>
                    <a:pt x="5657" y="1507"/>
                  </a:lnTo>
                  <a:lnTo>
                    <a:pt x="5695" y="1519"/>
                  </a:lnTo>
                  <a:lnTo>
                    <a:pt x="5699" y="1521"/>
                  </a:lnTo>
                  <a:lnTo>
                    <a:pt x="5736" y="1534"/>
                  </a:lnTo>
                  <a:lnTo>
                    <a:pt x="5741" y="1536"/>
                  </a:lnTo>
                  <a:lnTo>
                    <a:pt x="5778" y="1551"/>
                  </a:lnTo>
                  <a:lnTo>
                    <a:pt x="5782" y="1553"/>
                  </a:lnTo>
                  <a:lnTo>
                    <a:pt x="5818" y="1570"/>
                  </a:lnTo>
                  <a:lnTo>
                    <a:pt x="5822" y="1572"/>
                  </a:lnTo>
                  <a:lnTo>
                    <a:pt x="5858" y="1590"/>
                  </a:lnTo>
                  <a:lnTo>
                    <a:pt x="5862" y="1592"/>
                  </a:lnTo>
                  <a:lnTo>
                    <a:pt x="5897" y="1612"/>
                  </a:lnTo>
                  <a:lnTo>
                    <a:pt x="5900" y="1614"/>
                  </a:lnTo>
                  <a:lnTo>
                    <a:pt x="5935" y="1634"/>
                  </a:lnTo>
                  <a:lnTo>
                    <a:pt x="5939" y="1637"/>
                  </a:lnTo>
                  <a:lnTo>
                    <a:pt x="5972" y="1659"/>
                  </a:lnTo>
                  <a:lnTo>
                    <a:pt x="5976" y="1661"/>
                  </a:lnTo>
                  <a:lnTo>
                    <a:pt x="6008" y="1684"/>
                  </a:lnTo>
                  <a:lnTo>
                    <a:pt x="6012" y="1687"/>
                  </a:lnTo>
                  <a:lnTo>
                    <a:pt x="6044" y="1711"/>
                  </a:lnTo>
                  <a:lnTo>
                    <a:pt x="6048" y="1714"/>
                  </a:lnTo>
                  <a:lnTo>
                    <a:pt x="6078" y="1740"/>
                  </a:lnTo>
                  <a:lnTo>
                    <a:pt x="6082" y="1743"/>
                  </a:lnTo>
                  <a:lnTo>
                    <a:pt x="6111" y="1769"/>
                  </a:lnTo>
                  <a:lnTo>
                    <a:pt x="6115" y="1772"/>
                  </a:lnTo>
                  <a:lnTo>
                    <a:pt x="6144" y="1800"/>
                  </a:lnTo>
                  <a:lnTo>
                    <a:pt x="6147" y="1803"/>
                  </a:lnTo>
                  <a:lnTo>
                    <a:pt x="6174" y="1832"/>
                  </a:lnTo>
                  <a:lnTo>
                    <a:pt x="6178" y="1835"/>
                  </a:lnTo>
                  <a:lnTo>
                    <a:pt x="6204" y="1865"/>
                  </a:lnTo>
                  <a:lnTo>
                    <a:pt x="6207" y="1868"/>
                  </a:lnTo>
                  <a:lnTo>
                    <a:pt x="6233" y="1899"/>
                  </a:lnTo>
                  <a:lnTo>
                    <a:pt x="6235" y="1903"/>
                  </a:lnTo>
                  <a:lnTo>
                    <a:pt x="6260" y="1934"/>
                  </a:lnTo>
                  <a:lnTo>
                    <a:pt x="6262" y="1938"/>
                  </a:lnTo>
                  <a:lnTo>
                    <a:pt x="6285" y="1970"/>
                  </a:lnTo>
                  <a:lnTo>
                    <a:pt x="6288" y="1974"/>
                  </a:lnTo>
                  <a:lnTo>
                    <a:pt x="6310" y="2007"/>
                  </a:lnTo>
                  <a:lnTo>
                    <a:pt x="6312" y="2011"/>
                  </a:lnTo>
                  <a:lnTo>
                    <a:pt x="6333" y="2045"/>
                  </a:lnTo>
                  <a:lnTo>
                    <a:pt x="6335" y="2049"/>
                  </a:lnTo>
                  <a:lnTo>
                    <a:pt x="6355" y="2084"/>
                  </a:lnTo>
                  <a:lnTo>
                    <a:pt x="6357" y="2089"/>
                  </a:lnTo>
                  <a:lnTo>
                    <a:pt x="6375" y="2124"/>
                  </a:lnTo>
                  <a:lnTo>
                    <a:pt x="6377" y="2129"/>
                  </a:lnTo>
                  <a:close/>
                  <a:moveTo>
                    <a:pt x="6746" y="5559"/>
                  </a:moveTo>
                  <a:lnTo>
                    <a:pt x="7991" y="5559"/>
                  </a:lnTo>
                  <a:lnTo>
                    <a:pt x="8319" y="4414"/>
                  </a:lnTo>
                  <a:lnTo>
                    <a:pt x="6664" y="4414"/>
                  </a:lnTo>
                  <a:lnTo>
                    <a:pt x="6746" y="5559"/>
                  </a:lnTo>
                  <a:close/>
                  <a:moveTo>
                    <a:pt x="6764" y="5809"/>
                  </a:moveTo>
                  <a:lnTo>
                    <a:pt x="6932" y="8172"/>
                  </a:lnTo>
                  <a:lnTo>
                    <a:pt x="7244" y="8172"/>
                  </a:lnTo>
                  <a:lnTo>
                    <a:pt x="7920" y="5809"/>
                  </a:lnTo>
                  <a:lnTo>
                    <a:pt x="6764" y="5809"/>
                  </a:lnTo>
                  <a:close/>
                  <a:moveTo>
                    <a:pt x="6493" y="2596"/>
                  </a:moveTo>
                  <a:lnTo>
                    <a:pt x="6493" y="2601"/>
                  </a:lnTo>
                  <a:lnTo>
                    <a:pt x="6494" y="2641"/>
                  </a:lnTo>
                  <a:lnTo>
                    <a:pt x="6494" y="2645"/>
                  </a:lnTo>
                  <a:lnTo>
                    <a:pt x="6493" y="2685"/>
                  </a:lnTo>
                  <a:lnTo>
                    <a:pt x="6493" y="2690"/>
                  </a:lnTo>
                  <a:lnTo>
                    <a:pt x="6491" y="2730"/>
                  </a:lnTo>
                  <a:lnTo>
                    <a:pt x="6490" y="2735"/>
                  </a:lnTo>
                  <a:lnTo>
                    <a:pt x="6487" y="2774"/>
                  </a:lnTo>
                  <a:lnTo>
                    <a:pt x="6486" y="2779"/>
                  </a:lnTo>
                  <a:lnTo>
                    <a:pt x="6481" y="2818"/>
                  </a:lnTo>
                  <a:lnTo>
                    <a:pt x="6480" y="2823"/>
                  </a:lnTo>
                  <a:lnTo>
                    <a:pt x="6474" y="2862"/>
                  </a:lnTo>
                  <a:lnTo>
                    <a:pt x="6473" y="2867"/>
                  </a:lnTo>
                  <a:lnTo>
                    <a:pt x="6465" y="2905"/>
                  </a:lnTo>
                  <a:lnTo>
                    <a:pt x="6464" y="2910"/>
                  </a:lnTo>
                  <a:lnTo>
                    <a:pt x="6454" y="2949"/>
                  </a:lnTo>
                  <a:lnTo>
                    <a:pt x="6453" y="2953"/>
                  </a:lnTo>
                  <a:lnTo>
                    <a:pt x="6442" y="2991"/>
                  </a:lnTo>
                  <a:lnTo>
                    <a:pt x="6440" y="2996"/>
                  </a:lnTo>
                  <a:lnTo>
                    <a:pt x="6428" y="3033"/>
                  </a:lnTo>
                  <a:lnTo>
                    <a:pt x="6426" y="3038"/>
                  </a:lnTo>
                  <a:lnTo>
                    <a:pt x="6413" y="3075"/>
                  </a:lnTo>
                  <a:lnTo>
                    <a:pt x="6411" y="3079"/>
                  </a:lnTo>
                  <a:lnTo>
                    <a:pt x="6396" y="3116"/>
                  </a:lnTo>
                  <a:lnTo>
                    <a:pt x="6394" y="3120"/>
                  </a:lnTo>
                  <a:lnTo>
                    <a:pt x="6377" y="3157"/>
                  </a:lnTo>
                  <a:lnTo>
                    <a:pt x="6375" y="3161"/>
                  </a:lnTo>
                  <a:lnTo>
                    <a:pt x="6357" y="3196"/>
                  </a:lnTo>
                  <a:lnTo>
                    <a:pt x="6355" y="3201"/>
                  </a:lnTo>
                  <a:lnTo>
                    <a:pt x="6335" y="3236"/>
                  </a:lnTo>
                  <a:lnTo>
                    <a:pt x="6333" y="3239"/>
                  </a:lnTo>
                  <a:lnTo>
                    <a:pt x="6313" y="3274"/>
                  </a:lnTo>
                  <a:lnTo>
                    <a:pt x="6310" y="3278"/>
                  </a:lnTo>
                  <a:lnTo>
                    <a:pt x="6288" y="3311"/>
                  </a:lnTo>
                  <a:lnTo>
                    <a:pt x="6286" y="3315"/>
                  </a:lnTo>
                  <a:lnTo>
                    <a:pt x="6263" y="3347"/>
                  </a:lnTo>
                  <a:lnTo>
                    <a:pt x="6260" y="3351"/>
                  </a:lnTo>
                  <a:lnTo>
                    <a:pt x="6235" y="3383"/>
                  </a:lnTo>
                  <a:lnTo>
                    <a:pt x="6233" y="3387"/>
                  </a:lnTo>
                  <a:lnTo>
                    <a:pt x="6207" y="3417"/>
                  </a:lnTo>
                  <a:lnTo>
                    <a:pt x="6204" y="3421"/>
                  </a:lnTo>
                  <a:lnTo>
                    <a:pt x="6178" y="3450"/>
                  </a:lnTo>
                  <a:lnTo>
                    <a:pt x="6174" y="3454"/>
                  </a:lnTo>
                  <a:lnTo>
                    <a:pt x="6147" y="3482"/>
                  </a:lnTo>
                  <a:lnTo>
                    <a:pt x="6144" y="3486"/>
                  </a:lnTo>
                  <a:lnTo>
                    <a:pt x="6141" y="3488"/>
                  </a:lnTo>
                  <a:lnTo>
                    <a:pt x="6143" y="3492"/>
                  </a:lnTo>
                  <a:lnTo>
                    <a:pt x="6159" y="3518"/>
                  </a:lnTo>
                  <a:lnTo>
                    <a:pt x="6175" y="3543"/>
                  </a:lnTo>
                  <a:lnTo>
                    <a:pt x="6192" y="3567"/>
                  </a:lnTo>
                  <a:lnTo>
                    <a:pt x="6210" y="3590"/>
                  </a:lnTo>
                  <a:lnTo>
                    <a:pt x="6228" y="3613"/>
                  </a:lnTo>
                  <a:lnTo>
                    <a:pt x="6248" y="3635"/>
                  </a:lnTo>
                  <a:lnTo>
                    <a:pt x="6268" y="3656"/>
                  </a:lnTo>
                  <a:lnTo>
                    <a:pt x="6289" y="3676"/>
                  </a:lnTo>
                  <a:lnTo>
                    <a:pt x="6311" y="3696"/>
                  </a:lnTo>
                  <a:lnTo>
                    <a:pt x="6334" y="3714"/>
                  </a:lnTo>
                  <a:lnTo>
                    <a:pt x="6357" y="3732"/>
                  </a:lnTo>
                  <a:lnTo>
                    <a:pt x="6381" y="3749"/>
                  </a:lnTo>
                  <a:lnTo>
                    <a:pt x="6406" y="3765"/>
                  </a:lnTo>
                  <a:lnTo>
                    <a:pt x="6432" y="3781"/>
                  </a:lnTo>
                  <a:lnTo>
                    <a:pt x="6457" y="3795"/>
                  </a:lnTo>
                  <a:lnTo>
                    <a:pt x="6484" y="3808"/>
                  </a:lnTo>
                  <a:lnTo>
                    <a:pt x="6510" y="3821"/>
                  </a:lnTo>
                  <a:lnTo>
                    <a:pt x="6537" y="3832"/>
                  </a:lnTo>
                  <a:lnTo>
                    <a:pt x="6565" y="3842"/>
                  </a:lnTo>
                  <a:lnTo>
                    <a:pt x="6593" y="3851"/>
                  </a:lnTo>
                  <a:lnTo>
                    <a:pt x="6621" y="3859"/>
                  </a:lnTo>
                  <a:lnTo>
                    <a:pt x="6650" y="3866"/>
                  </a:lnTo>
                  <a:lnTo>
                    <a:pt x="6678" y="3872"/>
                  </a:lnTo>
                  <a:lnTo>
                    <a:pt x="6707" y="3877"/>
                  </a:lnTo>
                  <a:lnTo>
                    <a:pt x="6737" y="3881"/>
                  </a:lnTo>
                  <a:lnTo>
                    <a:pt x="6766" y="3884"/>
                  </a:lnTo>
                  <a:lnTo>
                    <a:pt x="6795" y="3885"/>
                  </a:lnTo>
                  <a:lnTo>
                    <a:pt x="6825" y="3886"/>
                  </a:lnTo>
                  <a:lnTo>
                    <a:pt x="6855" y="3885"/>
                  </a:lnTo>
                  <a:lnTo>
                    <a:pt x="6884" y="3884"/>
                  </a:lnTo>
                  <a:lnTo>
                    <a:pt x="6913" y="3881"/>
                  </a:lnTo>
                  <a:lnTo>
                    <a:pt x="6943" y="3877"/>
                  </a:lnTo>
                  <a:lnTo>
                    <a:pt x="6972" y="3872"/>
                  </a:lnTo>
                  <a:lnTo>
                    <a:pt x="7000" y="3866"/>
                  </a:lnTo>
                  <a:lnTo>
                    <a:pt x="7029" y="3859"/>
                  </a:lnTo>
                  <a:lnTo>
                    <a:pt x="7057" y="3851"/>
                  </a:lnTo>
                  <a:lnTo>
                    <a:pt x="7085" y="3842"/>
                  </a:lnTo>
                  <a:lnTo>
                    <a:pt x="7113" y="3832"/>
                  </a:lnTo>
                  <a:lnTo>
                    <a:pt x="7140" y="3821"/>
                  </a:lnTo>
                  <a:lnTo>
                    <a:pt x="7166" y="3808"/>
                  </a:lnTo>
                  <a:lnTo>
                    <a:pt x="7193" y="3795"/>
                  </a:lnTo>
                  <a:lnTo>
                    <a:pt x="7218" y="3781"/>
                  </a:lnTo>
                  <a:lnTo>
                    <a:pt x="7244" y="3765"/>
                  </a:lnTo>
                  <a:lnTo>
                    <a:pt x="7269" y="3749"/>
                  </a:lnTo>
                  <a:lnTo>
                    <a:pt x="7293" y="3732"/>
                  </a:lnTo>
                  <a:lnTo>
                    <a:pt x="7316" y="3714"/>
                  </a:lnTo>
                  <a:lnTo>
                    <a:pt x="7339" y="3696"/>
                  </a:lnTo>
                  <a:lnTo>
                    <a:pt x="7361" y="3676"/>
                  </a:lnTo>
                  <a:lnTo>
                    <a:pt x="7382" y="3656"/>
                  </a:lnTo>
                  <a:lnTo>
                    <a:pt x="7402" y="3635"/>
                  </a:lnTo>
                  <a:lnTo>
                    <a:pt x="7422" y="3613"/>
                  </a:lnTo>
                  <a:lnTo>
                    <a:pt x="7440" y="3590"/>
                  </a:lnTo>
                  <a:lnTo>
                    <a:pt x="7458" y="3567"/>
                  </a:lnTo>
                  <a:lnTo>
                    <a:pt x="7475" y="3543"/>
                  </a:lnTo>
                  <a:lnTo>
                    <a:pt x="7491" y="3518"/>
                  </a:lnTo>
                  <a:lnTo>
                    <a:pt x="7507" y="3492"/>
                  </a:lnTo>
                  <a:lnTo>
                    <a:pt x="7521" y="3467"/>
                  </a:lnTo>
                  <a:lnTo>
                    <a:pt x="7534" y="3440"/>
                  </a:lnTo>
                  <a:lnTo>
                    <a:pt x="7547" y="3414"/>
                  </a:lnTo>
                  <a:lnTo>
                    <a:pt x="7558" y="3386"/>
                  </a:lnTo>
                  <a:lnTo>
                    <a:pt x="7568" y="3359"/>
                  </a:lnTo>
                  <a:lnTo>
                    <a:pt x="7578" y="3331"/>
                  </a:lnTo>
                  <a:lnTo>
                    <a:pt x="7586" y="3303"/>
                  </a:lnTo>
                  <a:lnTo>
                    <a:pt x="7593" y="3274"/>
                  </a:lnTo>
                  <a:lnTo>
                    <a:pt x="7599" y="3245"/>
                  </a:lnTo>
                  <a:lnTo>
                    <a:pt x="7604" y="3216"/>
                  </a:lnTo>
                  <a:lnTo>
                    <a:pt x="7608" y="3187"/>
                  </a:lnTo>
                  <a:lnTo>
                    <a:pt x="7611" y="3158"/>
                  </a:lnTo>
                  <a:lnTo>
                    <a:pt x="7612" y="3128"/>
                  </a:lnTo>
                  <a:lnTo>
                    <a:pt x="7613" y="3099"/>
                  </a:lnTo>
                  <a:lnTo>
                    <a:pt x="7612" y="3070"/>
                  </a:lnTo>
                  <a:lnTo>
                    <a:pt x="7611" y="3040"/>
                  </a:lnTo>
                  <a:lnTo>
                    <a:pt x="7608" y="3011"/>
                  </a:lnTo>
                  <a:lnTo>
                    <a:pt x="7604" y="2982"/>
                  </a:lnTo>
                  <a:lnTo>
                    <a:pt x="7599" y="2953"/>
                  </a:lnTo>
                  <a:lnTo>
                    <a:pt x="7593" y="2924"/>
                  </a:lnTo>
                  <a:lnTo>
                    <a:pt x="7586" y="2895"/>
                  </a:lnTo>
                  <a:lnTo>
                    <a:pt x="7578" y="2867"/>
                  </a:lnTo>
                  <a:lnTo>
                    <a:pt x="7568" y="2839"/>
                  </a:lnTo>
                  <a:lnTo>
                    <a:pt x="7558" y="2812"/>
                  </a:lnTo>
                  <a:lnTo>
                    <a:pt x="7547" y="2784"/>
                  </a:lnTo>
                  <a:lnTo>
                    <a:pt x="7534" y="2758"/>
                  </a:lnTo>
                  <a:lnTo>
                    <a:pt x="7521" y="2731"/>
                  </a:lnTo>
                  <a:lnTo>
                    <a:pt x="7507" y="2706"/>
                  </a:lnTo>
                  <a:lnTo>
                    <a:pt x="7491" y="2680"/>
                  </a:lnTo>
                  <a:lnTo>
                    <a:pt x="7475" y="2655"/>
                  </a:lnTo>
                  <a:lnTo>
                    <a:pt x="7458" y="2631"/>
                  </a:lnTo>
                  <a:lnTo>
                    <a:pt x="7440" y="2608"/>
                  </a:lnTo>
                  <a:lnTo>
                    <a:pt x="7422" y="2585"/>
                  </a:lnTo>
                  <a:lnTo>
                    <a:pt x="7402" y="2563"/>
                  </a:lnTo>
                  <a:lnTo>
                    <a:pt x="7382" y="2542"/>
                  </a:lnTo>
                  <a:lnTo>
                    <a:pt x="7361" y="2522"/>
                  </a:lnTo>
                  <a:lnTo>
                    <a:pt x="7339" y="2502"/>
                  </a:lnTo>
                  <a:lnTo>
                    <a:pt x="7316" y="2484"/>
                  </a:lnTo>
                  <a:lnTo>
                    <a:pt x="7293" y="2466"/>
                  </a:lnTo>
                  <a:lnTo>
                    <a:pt x="7269" y="2449"/>
                  </a:lnTo>
                  <a:lnTo>
                    <a:pt x="7244" y="2433"/>
                  </a:lnTo>
                  <a:lnTo>
                    <a:pt x="7218" y="2417"/>
                  </a:lnTo>
                  <a:lnTo>
                    <a:pt x="7193" y="2403"/>
                  </a:lnTo>
                  <a:lnTo>
                    <a:pt x="7166" y="2390"/>
                  </a:lnTo>
                  <a:lnTo>
                    <a:pt x="7140" y="2377"/>
                  </a:lnTo>
                  <a:lnTo>
                    <a:pt x="7112" y="2366"/>
                  </a:lnTo>
                  <a:lnTo>
                    <a:pt x="7085" y="2356"/>
                  </a:lnTo>
                  <a:lnTo>
                    <a:pt x="7057" y="2346"/>
                  </a:lnTo>
                  <a:lnTo>
                    <a:pt x="7029" y="2338"/>
                  </a:lnTo>
                  <a:lnTo>
                    <a:pt x="7000" y="2331"/>
                  </a:lnTo>
                  <a:lnTo>
                    <a:pt x="6971" y="2325"/>
                  </a:lnTo>
                  <a:lnTo>
                    <a:pt x="6942" y="2320"/>
                  </a:lnTo>
                  <a:lnTo>
                    <a:pt x="6913" y="2316"/>
                  </a:lnTo>
                  <a:lnTo>
                    <a:pt x="6884" y="2313"/>
                  </a:lnTo>
                  <a:lnTo>
                    <a:pt x="6854" y="2312"/>
                  </a:lnTo>
                  <a:lnTo>
                    <a:pt x="6825" y="2311"/>
                  </a:lnTo>
                  <a:lnTo>
                    <a:pt x="6796" y="2312"/>
                  </a:lnTo>
                  <a:lnTo>
                    <a:pt x="6766" y="2313"/>
                  </a:lnTo>
                  <a:lnTo>
                    <a:pt x="6737" y="2316"/>
                  </a:lnTo>
                  <a:lnTo>
                    <a:pt x="6708" y="2320"/>
                  </a:lnTo>
                  <a:lnTo>
                    <a:pt x="6679" y="2325"/>
                  </a:lnTo>
                  <a:lnTo>
                    <a:pt x="6650" y="2331"/>
                  </a:lnTo>
                  <a:lnTo>
                    <a:pt x="6621" y="2338"/>
                  </a:lnTo>
                  <a:lnTo>
                    <a:pt x="6593" y="2346"/>
                  </a:lnTo>
                  <a:lnTo>
                    <a:pt x="6565" y="2356"/>
                  </a:lnTo>
                  <a:lnTo>
                    <a:pt x="6538" y="2366"/>
                  </a:lnTo>
                  <a:lnTo>
                    <a:pt x="6510" y="2377"/>
                  </a:lnTo>
                  <a:lnTo>
                    <a:pt x="6484" y="2390"/>
                  </a:lnTo>
                  <a:lnTo>
                    <a:pt x="6468" y="2397"/>
                  </a:lnTo>
                  <a:lnTo>
                    <a:pt x="6473" y="2419"/>
                  </a:lnTo>
                  <a:lnTo>
                    <a:pt x="6474" y="2424"/>
                  </a:lnTo>
                  <a:lnTo>
                    <a:pt x="6480" y="2463"/>
                  </a:lnTo>
                  <a:lnTo>
                    <a:pt x="6481" y="2468"/>
                  </a:lnTo>
                  <a:lnTo>
                    <a:pt x="6486" y="2507"/>
                  </a:lnTo>
                  <a:lnTo>
                    <a:pt x="6487" y="2512"/>
                  </a:lnTo>
                  <a:lnTo>
                    <a:pt x="6490" y="2551"/>
                  </a:lnTo>
                  <a:lnTo>
                    <a:pt x="6491" y="2556"/>
                  </a:lnTo>
                  <a:lnTo>
                    <a:pt x="6493" y="2596"/>
                  </a:lnTo>
                  <a:close/>
                  <a:moveTo>
                    <a:pt x="6513" y="5809"/>
                  </a:moveTo>
                  <a:lnTo>
                    <a:pt x="5125" y="5809"/>
                  </a:lnTo>
                  <a:lnTo>
                    <a:pt x="5125" y="8172"/>
                  </a:lnTo>
                  <a:lnTo>
                    <a:pt x="6682" y="8172"/>
                  </a:lnTo>
                  <a:lnTo>
                    <a:pt x="6513" y="5809"/>
                  </a:lnTo>
                  <a:close/>
                  <a:moveTo>
                    <a:pt x="5125" y="5559"/>
                  </a:moveTo>
                  <a:lnTo>
                    <a:pt x="6495" y="5559"/>
                  </a:lnTo>
                  <a:lnTo>
                    <a:pt x="6414" y="4414"/>
                  </a:lnTo>
                  <a:lnTo>
                    <a:pt x="5125" y="4414"/>
                  </a:lnTo>
                  <a:lnTo>
                    <a:pt x="5125" y="5559"/>
                  </a:lnTo>
                  <a:close/>
                  <a:moveTo>
                    <a:pt x="6241" y="2713"/>
                  </a:moveTo>
                  <a:lnTo>
                    <a:pt x="6243" y="2678"/>
                  </a:lnTo>
                  <a:lnTo>
                    <a:pt x="6244" y="2643"/>
                  </a:lnTo>
                  <a:lnTo>
                    <a:pt x="6243" y="2608"/>
                  </a:lnTo>
                  <a:lnTo>
                    <a:pt x="6241" y="2572"/>
                  </a:lnTo>
                  <a:lnTo>
                    <a:pt x="6241" y="2571"/>
                  </a:lnTo>
                  <a:lnTo>
                    <a:pt x="6228" y="2585"/>
                  </a:lnTo>
                  <a:lnTo>
                    <a:pt x="6210" y="2608"/>
                  </a:lnTo>
                  <a:lnTo>
                    <a:pt x="6192" y="2631"/>
                  </a:lnTo>
                  <a:lnTo>
                    <a:pt x="6175" y="2655"/>
                  </a:lnTo>
                  <a:lnTo>
                    <a:pt x="6159" y="2680"/>
                  </a:lnTo>
                  <a:lnTo>
                    <a:pt x="6143" y="2706"/>
                  </a:lnTo>
                  <a:lnTo>
                    <a:pt x="6129" y="2731"/>
                  </a:lnTo>
                  <a:lnTo>
                    <a:pt x="6116" y="2758"/>
                  </a:lnTo>
                  <a:lnTo>
                    <a:pt x="6103" y="2784"/>
                  </a:lnTo>
                  <a:lnTo>
                    <a:pt x="6092" y="2812"/>
                  </a:lnTo>
                  <a:lnTo>
                    <a:pt x="6082" y="2839"/>
                  </a:lnTo>
                  <a:lnTo>
                    <a:pt x="6072" y="2867"/>
                  </a:lnTo>
                  <a:lnTo>
                    <a:pt x="6064" y="2895"/>
                  </a:lnTo>
                  <a:lnTo>
                    <a:pt x="6057" y="2924"/>
                  </a:lnTo>
                  <a:lnTo>
                    <a:pt x="6051" y="2953"/>
                  </a:lnTo>
                  <a:lnTo>
                    <a:pt x="6046" y="2982"/>
                  </a:lnTo>
                  <a:lnTo>
                    <a:pt x="6042" y="3011"/>
                  </a:lnTo>
                  <a:lnTo>
                    <a:pt x="6039" y="3040"/>
                  </a:lnTo>
                  <a:lnTo>
                    <a:pt x="6038" y="3070"/>
                  </a:lnTo>
                  <a:lnTo>
                    <a:pt x="6037" y="3099"/>
                  </a:lnTo>
                  <a:lnTo>
                    <a:pt x="6038" y="3128"/>
                  </a:lnTo>
                  <a:lnTo>
                    <a:pt x="6039" y="3158"/>
                  </a:lnTo>
                  <a:lnTo>
                    <a:pt x="6042" y="3187"/>
                  </a:lnTo>
                  <a:lnTo>
                    <a:pt x="6046" y="3216"/>
                  </a:lnTo>
                  <a:lnTo>
                    <a:pt x="6046" y="3219"/>
                  </a:lnTo>
                  <a:lnTo>
                    <a:pt x="6060" y="3201"/>
                  </a:lnTo>
                  <a:lnTo>
                    <a:pt x="6080" y="3172"/>
                  </a:lnTo>
                  <a:lnTo>
                    <a:pt x="6099" y="3143"/>
                  </a:lnTo>
                  <a:lnTo>
                    <a:pt x="6118" y="3112"/>
                  </a:lnTo>
                  <a:lnTo>
                    <a:pt x="6135" y="3081"/>
                  </a:lnTo>
                  <a:lnTo>
                    <a:pt x="6151" y="3050"/>
                  </a:lnTo>
                  <a:lnTo>
                    <a:pt x="6166" y="3018"/>
                  </a:lnTo>
                  <a:lnTo>
                    <a:pt x="6179" y="2986"/>
                  </a:lnTo>
                  <a:lnTo>
                    <a:pt x="6191" y="2953"/>
                  </a:lnTo>
                  <a:lnTo>
                    <a:pt x="6202" y="2920"/>
                  </a:lnTo>
                  <a:lnTo>
                    <a:pt x="6212" y="2886"/>
                  </a:lnTo>
                  <a:lnTo>
                    <a:pt x="6220" y="2852"/>
                  </a:lnTo>
                  <a:lnTo>
                    <a:pt x="6228" y="2818"/>
                  </a:lnTo>
                  <a:lnTo>
                    <a:pt x="6233" y="2783"/>
                  </a:lnTo>
                  <a:lnTo>
                    <a:pt x="6238" y="2748"/>
                  </a:lnTo>
                  <a:lnTo>
                    <a:pt x="6241" y="2713"/>
                  </a:lnTo>
                  <a:close/>
                  <a:moveTo>
                    <a:pt x="3856" y="3913"/>
                  </a:moveTo>
                  <a:lnTo>
                    <a:pt x="3854" y="3914"/>
                  </a:lnTo>
                  <a:lnTo>
                    <a:pt x="6183" y="3914"/>
                  </a:lnTo>
                  <a:lnTo>
                    <a:pt x="6180" y="3911"/>
                  </a:lnTo>
                  <a:lnTo>
                    <a:pt x="6176" y="3908"/>
                  </a:lnTo>
                  <a:lnTo>
                    <a:pt x="6150" y="3887"/>
                  </a:lnTo>
                  <a:lnTo>
                    <a:pt x="6146" y="3884"/>
                  </a:lnTo>
                  <a:lnTo>
                    <a:pt x="6121" y="3861"/>
                  </a:lnTo>
                  <a:lnTo>
                    <a:pt x="6118" y="3858"/>
                  </a:lnTo>
                  <a:lnTo>
                    <a:pt x="6093" y="3834"/>
                  </a:lnTo>
                  <a:lnTo>
                    <a:pt x="6090" y="3831"/>
                  </a:lnTo>
                  <a:lnTo>
                    <a:pt x="6066" y="3806"/>
                  </a:lnTo>
                  <a:lnTo>
                    <a:pt x="6063" y="3803"/>
                  </a:lnTo>
                  <a:lnTo>
                    <a:pt x="6040" y="3778"/>
                  </a:lnTo>
                  <a:lnTo>
                    <a:pt x="6037" y="3774"/>
                  </a:lnTo>
                  <a:lnTo>
                    <a:pt x="6016" y="3748"/>
                  </a:lnTo>
                  <a:lnTo>
                    <a:pt x="6013" y="3744"/>
                  </a:lnTo>
                  <a:lnTo>
                    <a:pt x="5992" y="3717"/>
                  </a:lnTo>
                  <a:lnTo>
                    <a:pt x="5989" y="3713"/>
                  </a:lnTo>
                  <a:lnTo>
                    <a:pt x="5969" y="3685"/>
                  </a:lnTo>
                  <a:lnTo>
                    <a:pt x="5967" y="3681"/>
                  </a:lnTo>
                  <a:lnTo>
                    <a:pt x="5948" y="3653"/>
                  </a:lnTo>
                  <a:lnTo>
                    <a:pt x="5946" y="3649"/>
                  </a:lnTo>
                  <a:lnTo>
                    <a:pt x="5944" y="3646"/>
                  </a:lnTo>
                  <a:lnTo>
                    <a:pt x="5939" y="3649"/>
                  </a:lnTo>
                  <a:lnTo>
                    <a:pt x="5935" y="3651"/>
                  </a:lnTo>
                  <a:lnTo>
                    <a:pt x="5901" y="3672"/>
                  </a:lnTo>
                  <a:lnTo>
                    <a:pt x="5896" y="3674"/>
                  </a:lnTo>
                  <a:lnTo>
                    <a:pt x="5862" y="3694"/>
                  </a:lnTo>
                  <a:lnTo>
                    <a:pt x="5857" y="3696"/>
                  </a:lnTo>
                  <a:lnTo>
                    <a:pt x="5822" y="3714"/>
                  </a:lnTo>
                  <a:lnTo>
                    <a:pt x="5818" y="3716"/>
                  </a:lnTo>
                  <a:lnTo>
                    <a:pt x="5782" y="3732"/>
                  </a:lnTo>
                  <a:lnTo>
                    <a:pt x="5777" y="3734"/>
                  </a:lnTo>
                  <a:lnTo>
                    <a:pt x="5741" y="3749"/>
                  </a:lnTo>
                  <a:lnTo>
                    <a:pt x="5736" y="3751"/>
                  </a:lnTo>
                  <a:lnTo>
                    <a:pt x="5699" y="3765"/>
                  </a:lnTo>
                  <a:lnTo>
                    <a:pt x="5695" y="3766"/>
                  </a:lnTo>
                  <a:lnTo>
                    <a:pt x="5657" y="3779"/>
                  </a:lnTo>
                  <a:lnTo>
                    <a:pt x="5652" y="3780"/>
                  </a:lnTo>
                  <a:lnTo>
                    <a:pt x="5614" y="3791"/>
                  </a:lnTo>
                  <a:lnTo>
                    <a:pt x="5610" y="3792"/>
                  </a:lnTo>
                  <a:lnTo>
                    <a:pt x="5571" y="3802"/>
                  </a:lnTo>
                  <a:lnTo>
                    <a:pt x="5567" y="3803"/>
                  </a:lnTo>
                  <a:lnTo>
                    <a:pt x="5528" y="3811"/>
                  </a:lnTo>
                  <a:lnTo>
                    <a:pt x="5523" y="3812"/>
                  </a:lnTo>
                  <a:lnTo>
                    <a:pt x="5484" y="3818"/>
                  </a:lnTo>
                  <a:lnTo>
                    <a:pt x="5479" y="3819"/>
                  </a:lnTo>
                  <a:lnTo>
                    <a:pt x="5440" y="3824"/>
                  </a:lnTo>
                  <a:lnTo>
                    <a:pt x="5435" y="3825"/>
                  </a:lnTo>
                  <a:lnTo>
                    <a:pt x="5396" y="3828"/>
                  </a:lnTo>
                  <a:lnTo>
                    <a:pt x="5391" y="3829"/>
                  </a:lnTo>
                  <a:lnTo>
                    <a:pt x="5351" y="3831"/>
                  </a:lnTo>
                  <a:lnTo>
                    <a:pt x="5346" y="3831"/>
                  </a:lnTo>
                  <a:lnTo>
                    <a:pt x="5306" y="3832"/>
                  </a:lnTo>
                  <a:lnTo>
                    <a:pt x="5302" y="3832"/>
                  </a:lnTo>
                  <a:lnTo>
                    <a:pt x="5262" y="3831"/>
                  </a:lnTo>
                  <a:lnTo>
                    <a:pt x="5257" y="3831"/>
                  </a:lnTo>
                  <a:lnTo>
                    <a:pt x="5217" y="3829"/>
                  </a:lnTo>
                  <a:lnTo>
                    <a:pt x="5212" y="3828"/>
                  </a:lnTo>
                  <a:lnTo>
                    <a:pt x="5173" y="3825"/>
                  </a:lnTo>
                  <a:lnTo>
                    <a:pt x="5168" y="3824"/>
                  </a:lnTo>
                  <a:lnTo>
                    <a:pt x="5129" y="3819"/>
                  </a:lnTo>
                  <a:lnTo>
                    <a:pt x="5124" y="3818"/>
                  </a:lnTo>
                  <a:lnTo>
                    <a:pt x="5085" y="3812"/>
                  </a:lnTo>
                  <a:lnTo>
                    <a:pt x="5080" y="3811"/>
                  </a:lnTo>
                  <a:lnTo>
                    <a:pt x="5042" y="3803"/>
                  </a:lnTo>
                  <a:lnTo>
                    <a:pt x="5037" y="3802"/>
                  </a:lnTo>
                  <a:lnTo>
                    <a:pt x="4999" y="3792"/>
                  </a:lnTo>
                  <a:lnTo>
                    <a:pt x="4994" y="3791"/>
                  </a:lnTo>
                  <a:lnTo>
                    <a:pt x="4956" y="3780"/>
                  </a:lnTo>
                  <a:lnTo>
                    <a:pt x="4952" y="3779"/>
                  </a:lnTo>
                  <a:lnTo>
                    <a:pt x="4914" y="3766"/>
                  </a:lnTo>
                  <a:lnTo>
                    <a:pt x="4910" y="3765"/>
                  </a:lnTo>
                  <a:lnTo>
                    <a:pt x="4872" y="3751"/>
                  </a:lnTo>
                  <a:lnTo>
                    <a:pt x="4868" y="3749"/>
                  </a:lnTo>
                  <a:lnTo>
                    <a:pt x="4831" y="3734"/>
                  </a:lnTo>
                  <a:lnTo>
                    <a:pt x="4827" y="3732"/>
                  </a:lnTo>
                  <a:lnTo>
                    <a:pt x="4791" y="3716"/>
                  </a:lnTo>
                  <a:lnTo>
                    <a:pt x="4787" y="3714"/>
                  </a:lnTo>
                  <a:lnTo>
                    <a:pt x="4751" y="3696"/>
                  </a:lnTo>
                  <a:lnTo>
                    <a:pt x="4747" y="3694"/>
                  </a:lnTo>
                  <a:lnTo>
                    <a:pt x="4712" y="3675"/>
                  </a:lnTo>
                  <a:lnTo>
                    <a:pt x="4707" y="3672"/>
                  </a:lnTo>
                  <a:lnTo>
                    <a:pt x="4673" y="3651"/>
                  </a:lnTo>
                  <a:lnTo>
                    <a:pt x="4669" y="3649"/>
                  </a:lnTo>
                  <a:lnTo>
                    <a:pt x="4636" y="3627"/>
                  </a:lnTo>
                  <a:lnTo>
                    <a:pt x="4632" y="3624"/>
                  </a:lnTo>
                  <a:lnTo>
                    <a:pt x="4599" y="3601"/>
                  </a:lnTo>
                  <a:lnTo>
                    <a:pt x="4596" y="3598"/>
                  </a:lnTo>
                  <a:lnTo>
                    <a:pt x="4564" y="3574"/>
                  </a:lnTo>
                  <a:lnTo>
                    <a:pt x="4560" y="3571"/>
                  </a:lnTo>
                  <a:lnTo>
                    <a:pt x="4530" y="3546"/>
                  </a:lnTo>
                  <a:lnTo>
                    <a:pt x="4526" y="3543"/>
                  </a:lnTo>
                  <a:lnTo>
                    <a:pt x="4497" y="3516"/>
                  </a:lnTo>
                  <a:lnTo>
                    <a:pt x="4493" y="3513"/>
                  </a:lnTo>
                  <a:lnTo>
                    <a:pt x="4465" y="3486"/>
                  </a:lnTo>
                  <a:lnTo>
                    <a:pt x="4461" y="3482"/>
                  </a:lnTo>
                  <a:lnTo>
                    <a:pt x="4434" y="3454"/>
                  </a:lnTo>
                  <a:lnTo>
                    <a:pt x="4431" y="3450"/>
                  </a:lnTo>
                  <a:lnTo>
                    <a:pt x="4404" y="3421"/>
                  </a:lnTo>
                  <a:lnTo>
                    <a:pt x="4403" y="3419"/>
                  </a:lnTo>
                  <a:lnTo>
                    <a:pt x="4397" y="3429"/>
                  </a:lnTo>
                  <a:lnTo>
                    <a:pt x="4395" y="3433"/>
                  </a:lnTo>
                  <a:lnTo>
                    <a:pt x="4378" y="3463"/>
                  </a:lnTo>
                  <a:lnTo>
                    <a:pt x="4376" y="3467"/>
                  </a:lnTo>
                  <a:lnTo>
                    <a:pt x="4358" y="3497"/>
                  </a:lnTo>
                  <a:lnTo>
                    <a:pt x="4356" y="3501"/>
                  </a:lnTo>
                  <a:lnTo>
                    <a:pt x="4337" y="3529"/>
                  </a:lnTo>
                  <a:lnTo>
                    <a:pt x="4335" y="3533"/>
                  </a:lnTo>
                  <a:lnTo>
                    <a:pt x="4315" y="3561"/>
                  </a:lnTo>
                  <a:lnTo>
                    <a:pt x="4312" y="3565"/>
                  </a:lnTo>
                  <a:lnTo>
                    <a:pt x="4291" y="3592"/>
                  </a:lnTo>
                  <a:lnTo>
                    <a:pt x="4288" y="3596"/>
                  </a:lnTo>
                  <a:lnTo>
                    <a:pt x="4267" y="3622"/>
                  </a:lnTo>
                  <a:lnTo>
                    <a:pt x="4264" y="3626"/>
                  </a:lnTo>
                  <a:lnTo>
                    <a:pt x="4241" y="3651"/>
                  </a:lnTo>
                  <a:lnTo>
                    <a:pt x="4238" y="3654"/>
                  </a:lnTo>
                  <a:lnTo>
                    <a:pt x="4214" y="3679"/>
                  </a:lnTo>
                  <a:lnTo>
                    <a:pt x="4211" y="3682"/>
                  </a:lnTo>
                  <a:lnTo>
                    <a:pt x="4186" y="3706"/>
                  </a:lnTo>
                  <a:lnTo>
                    <a:pt x="4183" y="3709"/>
                  </a:lnTo>
                  <a:lnTo>
                    <a:pt x="4158" y="3732"/>
                  </a:lnTo>
                  <a:lnTo>
                    <a:pt x="4154" y="3735"/>
                  </a:lnTo>
                  <a:lnTo>
                    <a:pt x="4128" y="3756"/>
                  </a:lnTo>
                  <a:lnTo>
                    <a:pt x="4124" y="3759"/>
                  </a:lnTo>
                  <a:lnTo>
                    <a:pt x="4097" y="3780"/>
                  </a:lnTo>
                  <a:lnTo>
                    <a:pt x="4093" y="3783"/>
                  </a:lnTo>
                  <a:lnTo>
                    <a:pt x="4065" y="3803"/>
                  </a:lnTo>
                  <a:lnTo>
                    <a:pt x="4061" y="3805"/>
                  </a:lnTo>
                  <a:lnTo>
                    <a:pt x="4033" y="3824"/>
                  </a:lnTo>
                  <a:lnTo>
                    <a:pt x="4029" y="3826"/>
                  </a:lnTo>
                  <a:lnTo>
                    <a:pt x="3999" y="3844"/>
                  </a:lnTo>
                  <a:lnTo>
                    <a:pt x="3996" y="3846"/>
                  </a:lnTo>
                  <a:lnTo>
                    <a:pt x="3966" y="3863"/>
                  </a:lnTo>
                  <a:lnTo>
                    <a:pt x="3962" y="3865"/>
                  </a:lnTo>
                  <a:lnTo>
                    <a:pt x="3931" y="3881"/>
                  </a:lnTo>
                  <a:lnTo>
                    <a:pt x="3927" y="3883"/>
                  </a:lnTo>
                  <a:lnTo>
                    <a:pt x="3896" y="3897"/>
                  </a:lnTo>
                  <a:lnTo>
                    <a:pt x="3891" y="3899"/>
                  </a:lnTo>
                  <a:lnTo>
                    <a:pt x="3860" y="3912"/>
                  </a:lnTo>
                  <a:lnTo>
                    <a:pt x="3856" y="3913"/>
                  </a:lnTo>
                  <a:close/>
                  <a:moveTo>
                    <a:pt x="5833" y="3419"/>
                  </a:moveTo>
                  <a:lnTo>
                    <a:pt x="5837" y="3416"/>
                  </a:lnTo>
                  <a:lnTo>
                    <a:pt x="5834" y="3407"/>
                  </a:lnTo>
                  <a:lnTo>
                    <a:pt x="5833" y="3403"/>
                  </a:lnTo>
                  <a:lnTo>
                    <a:pt x="5823" y="3370"/>
                  </a:lnTo>
                  <a:lnTo>
                    <a:pt x="5822" y="3366"/>
                  </a:lnTo>
                  <a:lnTo>
                    <a:pt x="5814" y="3333"/>
                  </a:lnTo>
                  <a:lnTo>
                    <a:pt x="5813" y="3328"/>
                  </a:lnTo>
                  <a:lnTo>
                    <a:pt x="5806" y="3295"/>
                  </a:lnTo>
                  <a:lnTo>
                    <a:pt x="5805" y="3290"/>
                  </a:lnTo>
                  <a:lnTo>
                    <a:pt x="5799" y="3256"/>
                  </a:lnTo>
                  <a:lnTo>
                    <a:pt x="5798" y="3252"/>
                  </a:lnTo>
                  <a:lnTo>
                    <a:pt x="5794" y="3218"/>
                  </a:lnTo>
                  <a:lnTo>
                    <a:pt x="5793" y="3213"/>
                  </a:lnTo>
                  <a:lnTo>
                    <a:pt x="5790" y="3179"/>
                  </a:lnTo>
                  <a:lnTo>
                    <a:pt x="5790" y="3175"/>
                  </a:lnTo>
                  <a:lnTo>
                    <a:pt x="5788" y="3140"/>
                  </a:lnTo>
                  <a:lnTo>
                    <a:pt x="5788" y="3136"/>
                  </a:lnTo>
                  <a:lnTo>
                    <a:pt x="5787" y="3101"/>
                  </a:lnTo>
                  <a:lnTo>
                    <a:pt x="5787" y="3097"/>
                  </a:lnTo>
                  <a:lnTo>
                    <a:pt x="5788" y="3062"/>
                  </a:lnTo>
                  <a:lnTo>
                    <a:pt x="5788" y="3058"/>
                  </a:lnTo>
                  <a:lnTo>
                    <a:pt x="5790" y="3023"/>
                  </a:lnTo>
                  <a:lnTo>
                    <a:pt x="5790" y="3019"/>
                  </a:lnTo>
                  <a:lnTo>
                    <a:pt x="5793" y="2985"/>
                  </a:lnTo>
                  <a:lnTo>
                    <a:pt x="5794" y="2980"/>
                  </a:lnTo>
                  <a:lnTo>
                    <a:pt x="5798" y="2946"/>
                  </a:lnTo>
                  <a:lnTo>
                    <a:pt x="5799" y="2942"/>
                  </a:lnTo>
                  <a:lnTo>
                    <a:pt x="5805" y="2908"/>
                  </a:lnTo>
                  <a:lnTo>
                    <a:pt x="5806" y="2903"/>
                  </a:lnTo>
                  <a:lnTo>
                    <a:pt x="5813" y="2870"/>
                  </a:lnTo>
                  <a:lnTo>
                    <a:pt x="5814" y="2865"/>
                  </a:lnTo>
                  <a:lnTo>
                    <a:pt x="5822" y="2832"/>
                  </a:lnTo>
                  <a:lnTo>
                    <a:pt x="5823" y="2828"/>
                  </a:lnTo>
                  <a:lnTo>
                    <a:pt x="5833" y="2795"/>
                  </a:lnTo>
                  <a:lnTo>
                    <a:pt x="5834" y="2791"/>
                  </a:lnTo>
                  <a:lnTo>
                    <a:pt x="5845" y="2758"/>
                  </a:lnTo>
                  <a:lnTo>
                    <a:pt x="5847" y="2754"/>
                  </a:lnTo>
                  <a:lnTo>
                    <a:pt x="5859" y="2722"/>
                  </a:lnTo>
                  <a:lnTo>
                    <a:pt x="5860" y="2718"/>
                  </a:lnTo>
                  <a:lnTo>
                    <a:pt x="5873" y="2686"/>
                  </a:lnTo>
                  <a:lnTo>
                    <a:pt x="5875" y="2682"/>
                  </a:lnTo>
                  <a:lnTo>
                    <a:pt x="5889" y="2651"/>
                  </a:lnTo>
                  <a:lnTo>
                    <a:pt x="5891" y="2647"/>
                  </a:lnTo>
                  <a:lnTo>
                    <a:pt x="5907" y="2616"/>
                  </a:lnTo>
                  <a:lnTo>
                    <a:pt x="5909" y="2612"/>
                  </a:lnTo>
                  <a:lnTo>
                    <a:pt x="5926" y="2582"/>
                  </a:lnTo>
                  <a:lnTo>
                    <a:pt x="5928" y="2579"/>
                  </a:lnTo>
                  <a:lnTo>
                    <a:pt x="5946" y="2549"/>
                  </a:lnTo>
                  <a:lnTo>
                    <a:pt x="5948" y="2545"/>
                  </a:lnTo>
                  <a:lnTo>
                    <a:pt x="5967" y="2517"/>
                  </a:lnTo>
                  <a:lnTo>
                    <a:pt x="5969" y="2513"/>
                  </a:lnTo>
                  <a:lnTo>
                    <a:pt x="5989" y="2485"/>
                  </a:lnTo>
                  <a:lnTo>
                    <a:pt x="5992" y="2481"/>
                  </a:lnTo>
                  <a:lnTo>
                    <a:pt x="6013" y="2454"/>
                  </a:lnTo>
                  <a:lnTo>
                    <a:pt x="6016" y="2450"/>
                  </a:lnTo>
                  <a:lnTo>
                    <a:pt x="6037" y="2424"/>
                  </a:lnTo>
                  <a:lnTo>
                    <a:pt x="6040" y="2420"/>
                  </a:lnTo>
                  <a:lnTo>
                    <a:pt x="6063" y="2395"/>
                  </a:lnTo>
                  <a:lnTo>
                    <a:pt x="6066" y="2392"/>
                  </a:lnTo>
                  <a:lnTo>
                    <a:pt x="6090" y="2367"/>
                  </a:lnTo>
                  <a:lnTo>
                    <a:pt x="6093" y="2364"/>
                  </a:lnTo>
                  <a:lnTo>
                    <a:pt x="6118" y="2340"/>
                  </a:lnTo>
                  <a:lnTo>
                    <a:pt x="6121" y="2337"/>
                  </a:lnTo>
                  <a:lnTo>
                    <a:pt x="6146" y="2314"/>
                  </a:lnTo>
                  <a:lnTo>
                    <a:pt x="6150" y="2311"/>
                  </a:lnTo>
                  <a:lnTo>
                    <a:pt x="6175" y="2290"/>
                  </a:lnTo>
                  <a:lnTo>
                    <a:pt x="6166" y="2267"/>
                  </a:lnTo>
                  <a:lnTo>
                    <a:pt x="6151" y="2235"/>
                  </a:lnTo>
                  <a:lnTo>
                    <a:pt x="6135" y="2204"/>
                  </a:lnTo>
                  <a:lnTo>
                    <a:pt x="6118" y="2173"/>
                  </a:lnTo>
                  <a:lnTo>
                    <a:pt x="6100" y="2142"/>
                  </a:lnTo>
                  <a:lnTo>
                    <a:pt x="6080" y="2113"/>
                  </a:lnTo>
                  <a:lnTo>
                    <a:pt x="6060" y="2085"/>
                  </a:lnTo>
                  <a:lnTo>
                    <a:pt x="6039" y="2057"/>
                  </a:lnTo>
                  <a:lnTo>
                    <a:pt x="6016" y="2030"/>
                  </a:lnTo>
                  <a:lnTo>
                    <a:pt x="5993" y="2004"/>
                  </a:lnTo>
                  <a:lnTo>
                    <a:pt x="5969" y="1978"/>
                  </a:lnTo>
                  <a:lnTo>
                    <a:pt x="5943" y="1954"/>
                  </a:lnTo>
                  <a:lnTo>
                    <a:pt x="5917" y="1931"/>
                  </a:lnTo>
                  <a:lnTo>
                    <a:pt x="5890" y="1908"/>
                  </a:lnTo>
                  <a:lnTo>
                    <a:pt x="5862" y="1887"/>
                  </a:lnTo>
                  <a:lnTo>
                    <a:pt x="5833" y="1867"/>
                  </a:lnTo>
                  <a:lnTo>
                    <a:pt x="5804" y="1848"/>
                  </a:lnTo>
                  <a:lnTo>
                    <a:pt x="5773" y="1829"/>
                  </a:lnTo>
                  <a:lnTo>
                    <a:pt x="5742" y="1812"/>
                  </a:lnTo>
                  <a:lnTo>
                    <a:pt x="5711" y="1796"/>
                  </a:lnTo>
                  <a:lnTo>
                    <a:pt x="5679" y="1781"/>
                  </a:lnTo>
                  <a:lnTo>
                    <a:pt x="5647" y="1768"/>
                  </a:lnTo>
                  <a:lnTo>
                    <a:pt x="5614" y="1756"/>
                  </a:lnTo>
                  <a:lnTo>
                    <a:pt x="5581" y="1745"/>
                  </a:lnTo>
                  <a:lnTo>
                    <a:pt x="5547" y="1735"/>
                  </a:lnTo>
                  <a:lnTo>
                    <a:pt x="5513" y="1727"/>
                  </a:lnTo>
                  <a:lnTo>
                    <a:pt x="5479" y="1719"/>
                  </a:lnTo>
                  <a:lnTo>
                    <a:pt x="5444" y="1714"/>
                  </a:lnTo>
                  <a:lnTo>
                    <a:pt x="5410" y="1709"/>
                  </a:lnTo>
                  <a:lnTo>
                    <a:pt x="5375" y="1706"/>
                  </a:lnTo>
                  <a:lnTo>
                    <a:pt x="5339" y="1704"/>
                  </a:lnTo>
                  <a:lnTo>
                    <a:pt x="5304" y="1703"/>
                  </a:lnTo>
                  <a:lnTo>
                    <a:pt x="5269" y="1704"/>
                  </a:lnTo>
                  <a:lnTo>
                    <a:pt x="5234" y="1706"/>
                  </a:lnTo>
                  <a:lnTo>
                    <a:pt x="5199" y="1709"/>
                  </a:lnTo>
                  <a:lnTo>
                    <a:pt x="5164" y="1714"/>
                  </a:lnTo>
                  <a:lnTo>
                    <a:pt x="5129" y="1719"/>
                  </a:lnTo>
                  <a:lnTo>
                    <a:pt x="5095" y="1727"/>
                  </a:lnTo>
                  <a:lnTo>
                    <a:pt x="5061" y="1735"/>
                  </a:lnTo>
                  <a:lnTo>
                    <a:pt x="5027" y="1745"/>
                  </a:lnTo>
                  <a:lnTo>
                    <a:pt x="4994" y="1756"/>
                  </a:lnTo>
                  <a:lnTo>
                    <a:pt x="4961" y="1768"/>
                  </a:lnTo>
                  <a:lnTo>
                    <a:pt x="4929" y="1781"/>
                  </a:lnTo>
                  <a:lnTo>
                    <a:pt x="4897" y="1796"/>
                  </a:lnTo>
                  <a:lnTo>
                    <a:pt x="4866" y="1812"/>
                  </a:lnTo>
                  <a:lnTo>
                    <a:pt x="4835" y="1829"/>
                  </a:lnTo>
                  <a:lnTo>
                    <a:pt x="4804" y="1848"/>
                  </a:lnTo>
                  <a:lnTo>
                    <a:pt x="4775" y="1867"/>
                  </a:lnTo>
                  <a:lnTo>
                    <a:pt x="4746" y="1887"/>
                  </a:lnTo>
                  <a:lnTo>
                    <a:pt x="4718" y="1908"/>
                  </a:lnTo>
                  <a:lnTo>
                    <a:pt x="4691" y="1931"/>
                  </a:lnTo>
                  <a:lnTo>
                    <a:pt x="4665" y="1954"/>
                  </a:lnTo>
                  <a:lnTo>
                    <a:pt x="4640" y="1978"/>
                  </a:lnTo>
                  <a:lnTo>
                    <a:pt x="4616" y="2004"/>
                  </a:lnTo>
                  <a:lnTo>
                    <a:pt x="4592" y="2030"/>
                  </a:lnTo>
                  <a:lnTo>
                    <a:pt x="4570" y="2057"/>
                  </a:lnTo>
                  <a:lnTo>
                    <a:pt x="4548" y="2085"/>
                  </a:lnTo>
                  <a:lnTo>
                    <a:pt x="4528" y="2113"/>
                  </a:lnTo>
                  <a:lnTo>
                    <a:pt x="4508" y="2143"/>
                  </a:lnTo>
                  <a:lnTo>
                    <a:pt x="4490" y="2173"/>
                  </a:lnTo>
                  <a:lnTo>
                    <a:pt x="4473" y="2203"/>
                  </a:lnTo>
                  <a:lnTo>
                    <a:pt x="4458" y="2235"/>
                  </a:lnTo>
                  <a:lnTo>
                    <a:pt x="4443" y="2267"/>
                  </a:lnTo>
                  <a:lnTo>
                    <a:pt x="4430" y="2299"/>
                  </a:lnTo>
                  <a:lnTo>
                    <a:pt x="4418" y="2332"/>
                  </a:lnTo>
                  <a:lnTo>
                    <a:pt x="4407" y="2366"/>
                  </a:lnTo>
                  <a:lnTo>
                    <a:pt x="4397" y="2399"/>
                  </a:lnTo>
                  <a:lnTo>
                    <a:pt x="4389" y="2433"/>
                  </a:lnTo>
                  <a:lnTo>
                    <a:pt x="4386" y="2445"/>
                  </a:lnTo>
                  <a:lnTo>
                    <a:pt x="4395" y="2460"/>
                  </a:lnTo>
                  <a:lnTo>
                    <a:pt x="4397" y="2464"/>
                  </a:lnTo>
                  <a:lnTo>
                    <a:pt x="4413" y="2495"/>
                  </a:lnTo>
                  <a:lnTo>
                    <a:pt x="4415" y="2499"/>
                  </a:lnTo>
                  <a:lnTo>
                    <a:pt x="4429" y="2530"/>
                  </a:lnTo>
                  <a:lnTo>
                    <a:pt x="4431" y="2534"/>
                  </a:lnTo>
                  <a:lnTo>
                    <a:pt x="4444" y="2566"/>
                  </a:lnTo>
                  <a:lnTo>
                    <a:pt x="4445" y="2570"/>
                  </a:lnTo>
                  <a:lnTo>
                    <a:pt x="4457" y="2602"/>
                  </a:lnTo>
                  <a:lnTo>
                    <a:pt x="4459" y="2606"/>
                  </a:lnTo>
                  <a:lnTo>
                    <a:pt x="4470" y="2639"/>
                  </a:lnTo>
                  <a:lnTo>
                    <a:pt x="4471" y="2643"/>
                  </a:lnTo>
                  <a:lnTo>
                    <a:pt x="4481" y="2676"/>
                  </a:lnTo>
                  <a:lnTo>
                    <a:pt x="4482" y="2680"/>
                  </a:lnTo>
                  <a:lnTo>
                    <a:pt x="4490" y="2713"/>
                  </a:lnTo>
                  <a:lnTo>
                    <a:pt x="4491" y="2718"/>
                  </a:lnTo>
                  <a:lnTo>
                    <a:pt x="4498" y="2751"/>
                  </a:lnTo>
                  <a:lnTo>
                    <a:pt x="4499" y="2756"/>
                  </a:lnTo>
                  <a:lnTo>
                    <a:pt x="4505" y="2790"/>
                  </a:lnTo>
                  <a:lnTo>
                    <a:pt x="4506" y="2794"/>
                  </a:lnTo>
                  <a:lnTo>
                    <a:pt x="4510" y="2828"/>
                  </a:lnTo>
                  <a:lnTo>
                    <a:pt x="4511" y="2833"/>
                  </a:lnTo>
                  <a:lnTo>
                    <a:pt x="4514" y="2867"/>
                  </a:lnTo>
                  <a:lnTo>
                    <a:pt x="4514" y="2871"/>
                  </a:lnTo>
                  <a:lnTo>
                    <a:pt x="4516" y="2906"/>
                  </a:lnTo>
                  <a:lnTo>
                    <a:pt x="4516" y="2910"/>
                  </a:lnTo>
                  <a:lnTo>
                    <a:pt x="4517" y="2945"/>
                  </a:lnTo>
                  <a:lnTo>
                    <a:pt x="4517" y="2949"/>
                  </a:lnTo>
                  <a:lnTo>
                    <a:pt x="4516" y="2984"/>
                  </a:lnTo>
                  <a:lnTo>
                    <a:pt x="4516" y="2988"/>
                  </a:lnTo>
                  <a:lnTo>
                    <a:pt x="4514" y="3023"/>
                  </a:lnTo>
                  <a:lnTo>
                    <a:pt x="4514" y="3027"/>
                  </a:lnTo>
                  <a:lnTo>
                    <a:pt x="4511" y="3061"/>
                  </a:lnTo>
                  <a:lnTo>
                    <a:pt x="4510" y="3066"/>
                  </a:lnTo>
                  <a:lnTo>
                    <a:pt x="4506" y="3100"/>
                  </a:lnTo>
                  <a:lnTo>
                    <a:pt x="4505" y="3104"/>
                  </a:lnTo>
                  <a:lnTo>
                    <a:pt x="4500" y="3129"/>
                  </a:lnTo>
                  <a:lnTo>
                    <a:pt x="4508" y="3143"/>
                  </a:lnTo>
                  <a:lnTo>
                    <a:pt x="4528" y="3172"/>
                  </a:lnTo>
                  <a:lnTo>
                    <a:pt x="4548" y="3201"/>
                  </a:lnTo>
                  <a:lnTo>
                    <a:pt x="4570" y="3229"/>
                  </a:lnTo>
                  <a:lnTo>
                    <a:pt x="4592" y="3256"/>
                  </a:lnTo>
                  <a:lnTo>
                    <a:pt x="4616" y="3282"/>
                  </a:lnTo>
                  <a:lnTo>
                    <a:pt x="4640" y="3307"/>
                  </a:lnTo>
                  <a:lnTo>
                    <a:pt x="4665" y="3331"/>
                  </a:lnTo>
                  <a:lnTo>
                    <a:pt x="4691" y="3355"/>
                  </a:lnTo>
                  <a:lnTo>
                    <a:pt x="4718" y="3377"/>
                  </a:lnTo>
                  <a:lnTo>
                    <a:pt x="4746" y="3399"/>
                  </a:lnTo>
                  <a:lnTo>
                    <a:pt x="4775" y="3419"/>
                  </a:lnTo>
                  <a:lnTo>
                    <a:pt x="4804" y="3439"/>
                  </a:lnTo>
                  <a:lnTo>
                    <a:pt x="4834" y="3457"/>
                  </a:lnTo>
                  <a:lnTo>
                    <a:pt x="4865" y="3474"/>
                  </a:lnTo>
                  <a:lnTo>
                    <a:pt x="4897" y="3489"/>
                  </a:lnTo>
                  <a:lnTo>
                    <a:pt x="4929" y="3504"/>
                  </a:lnTo>
                  <a:lnTo>
                    <a:pt x="4961" y="3517"/>
                  </a:lnTo>
                  <a:lnTo>
                    <a:pt x="4994" y="3530"/>
                  </a:lnTo>
                  <a:lnTo>
                    <a:pt x="5027" y="3540"/>
                  </a:lnTo>
                  <a:lnTo>
                    <a:pt x="5061" y="3550"/>
                  </a:lnTo>
                  <a:lnTo>
                    <a:pt x="5095" y="3558"/>
                  </a:lnTo>
                  <a:lnTo>
                    <a:pt x="5129" y="3566"/>
                  </a:lnTo>
                  <a:lnTo>
                    <a:pt x="5164" y="3571"/>
                  </a:lnTo>
                  <a:lnTo>
                    <a:pt x="5198" y="3576"/>
                  </a:lnTo>
                  <a:lnTo>
                    <a:pt x="5233" y="3579"/>
                  </a:lnTo>
                  <a:lnTo>
                    <a:pt x="5269" y="3581"/>
                  </a:lnTo>
                  <a:lnTo>
                    <a:pt x="5304" y="3582"/>
                  </a:lnTo>
                  <a:lnTo>
                    <a:pt x="5339" y="3581"/>
                  </a:lnTo>
                  <a:lnTo>
                    <a:pt x="5375" y="3579"/>
                  </a:lnTo>
                  <a:lnTo>
                    <a:pt x="5410" y="3576"/>
                  </a:lnTo>
                  <a:lnTo>
                    <a:pt x="5445" y="3571"/>
                  </a:lnTo>
                  <a:lnTo>
                    <a:pt x="5479" y="3566"/>
                  </a:lnTo>
                  <a:lnTo>
                    <a:pt x="5513" y="3558"/>
                  </a:lnTo>
                  <a:lnTo>
                    <a:pt x="5548" y="3550"/>
                  </a:lnTo>
                  <a:lnTo>
                    <a:pt x="5581" y="3540"/>
                  </a:lnTo>
                  <a:lnTo>
                    <a:pt x="5614" y="3530"/>
                  </a:lnTo>
                  <a:lnTo>
                    <a:pt x="5647" y="3517"/>
                  </a:lnTo>
                  <a:lnTo>
                    <a:pt x="5680" y="3504"/>
                  </a:lnTo>
                  <a:lnTo>
                    <a:pt x="5711" y="3489"/>
                  </a:lnTo>
                  <a:lnTo>
                    <a:pt x="5743" y="3474"/>
                  </a:lnTo>
                  <a:lnTo>
                    <a:pt x="5773" y="3457"/>
                  </a:lnTo>
                  <a:lnTo>
                    <a:pt x="5804" y="3438"/>
                  </a:lnTo>
                  <a:lnTo>
                    <a:pt x="5833" y="3419"/>
                  </a:lnTo>
                  <a:close/>
                  <a:moveTo>
                    <a:pt x="3505" y="5559"/>
                  </a:moveTo>
                  <a:lnTo>
                    <a:pt x="4875" y="5559"/>
                  </a:lnTo>
                  <a:lnTo>
                    <a:pt x="4875" y="4414"/>
                  </a:lnTo>
                  <a:lnTo>
                    <a:pt x="3586" y="4414"/>
                  </a:lnTo>
                  <a:lnTo>
                    <a:pt x="3505" y="5559"/>
                  </a:lnTo>
                  <a:close/>
                  <a:moveTo>
                    <a:pt x="4875" y="5809"/>
                  </a:moveTo>
                  <a:lnTo>
                    <a:pt x="3487" y="5809"/>
                  </a:lnTo>
                  <a:lnTo>
                    <a:pt x="3318" y="8172"/>
                  </a:lnTo>
                  <a:lnTo>
                    <a:pt x="4875" y="8172"/>
                  </a:lnTo>
                  <a:lnTo>
                    <a:pt x="4875" y="5809"/>
                  </a:lnTo>
                  <a:close/>
                  <a:moveTo>
                    <a:pt x="4122" y="2512"/>
                  </a:moveTo>
                  <a:lnTo>
                    <a:pt x="4123" y="2507"/>
                  </a:lnTo>
                  <a:lnTo>
                    <a:pt x="4124" y="2496"/>
                  </a:lnTo>
                  <a:lnTo>
                    <a:pt x="4112" y="2479"/>
                  </a:lnTo>
                  <a:lnTo>
                    <a:pt x="4094" y="2456"/>
                  </a:lnTo>
                  <a:lnTo>
                    <a:pt x="4076" y="2433"/>
                  </a:lnTo>
                  <a:lnTo>
                    <a:pt x="4056" y="2411"/>
                  </a:lnTo>
                  <a:lnTo>
                    <a:pt x="4036" y="2390"/>
                  </a:lnTo>
                  <a:lnTo>
                    <a:pt x="4015" y="2370"/>
                  </a:lnTo>
                  <a:lnTo>
                    <a:pt x="3993" y="2350"/>
                  </a:lnTo>
                  <a:lnTo>
                    <a:pt x="3970" y="2332"/>
                  </a:lnTo>
                  <a:lnTo>
                    <a:pt x="3947" y="2314"/>
                  </a:lnTo>
                  <a:lnTo>
                    <a:pt x="3923" y="2297"/>
                  </a:lnTo>
                  <a:lnTo>
                    <a:pt x="3898" y="2281"/>
                  </a:lnTo>
                  <a:lnTo>
                    <a:pt x="3872" y="2265"/>
                  </a:lnTo>
                  <a:lnTo>
                    <a:pt x="3847" y="2251"/>
                  </a:lnTo>
                  <a:lnTo>
                    <a:pt x="3820" y="2238"/>
                  </a:lnTo>
                  <a:lnTo>
                    <a:pt x="3794" y="2225"/>
                  </a:lnTo>
                  <a:lnTo>
                    <a:pt x="3766" y="2214"/>
                  </a:lnTo>
                  <a:lnTo>
                    <a:pt x="3739" y="2204"/>
                  </a:lnTo>
                  <a:lnTo>
                    <a:pt x="3711" y="2194"/>
                  </a:lnTo>
                  <a:lnTo>
                    <a:pt x="3683" y="2186"/>
                  </a:lnTo>
                  <a:lnTo>
                    <a:pt x="3654" y="2179"/>
                  </a:lnTo>
                  <a:lnTo>
                    <a:pt x="3625" y="2173"/>
                  </a:lnTo>
                  <a:lnTo>
                    <a:pt x="3596" y="2168"/>
                  </a:lnTo>
                  <a:lnTo>
                    <a:pt x="3567" y="2164"/>
                  </a:lnTo>
                  <a:lnTo>
                    <a:pt x="3538" y="2161"/>
                  </a:lnTo>
                  <a:lnTo>
                    <a:pt x="3508" y="2160"/>
                  </a:lnTo>
                  <a:lnTo>
                    <a:pt x="3479" y="2159"/>
                  </a:lnTo>
                  <a:lnTo>
                    <a:pt x="3450" y="2160"/>
                  </a:lnTo>
                  <a:lnTo>
                    <a:pt x="3420" y="2161"/>
                  </a:lnTo>
                  <a:lnTo>
                    <a:pt x="3391" y="2164"/>
                  </a:lnTo>
                  <a:lnTo>
                    <a:pt x="3362" y="2168"/>
                  </a:lnTo>
                  <a:lnTo>
                    <a:pt x="3333" y="2173"/>
                  </a:lnTo>
                  <a:lnTo>
                    <a:pt x="3304" y="2179"/>
                  </a:lnTo>
                  <a:lnTo>
                    <a:pt x="3276" y="2186"/>
                  </a:lnTo>
                  <a:lnTo>
                    <a:pt x="3248" y="2194"/>
                  </a:lnTo>
                  <a:lnTo>
                    <a:pt x="3220" y="2204"/>
                  </a:lnTo>
                  <a:lnTo>
                    <a:pt x="3192" y="2214"/>
                  </a:lnTo>
                  <a:lnTo>
                    <a:pt x="3165" y="2225"/>
                  </a:lnTo>
                  <a:lnTo>
                    <a:pt x="3138" y="2238"/>
                  </a:lnTo>
                  <a:lnTo>
                    <a:pt x="3111" y="2251"/>
                  </a:lnTo>
                  <a:lnTo>
                    <a:pt x="3085" y="2265"/>
                  </a:lnTo>
                  <a:lnTo>
                    <a:pt x="3060" y="2281"/>
                  </a:lnTo>
                  <a:lnTo>
                    <a:pt x="3035" y="2297"/>
                  </a:lnTo>
                  <a:lnTo>
                    <a:pt x="3011" y="2314"/>
                  </a:lnTo>
                  <a:lnTo>
                    <a:pt x="2988" y="2332"/>
                  </a:lnTo>
                  <a:lnTo>
                    <a:pt x="2965" y="2350"/>
                  </a:lnTo>
                  <a:lnTo>
                    <a:pt x="2943" y="2370"/>
                  </a:lnTo>
                  <a:lnTo>
                    <a:pt x="2922" y="2390"/>
                  </a:lnTo>
                  <a:lnTo>
                    <a:pt x="2902" y="2411"/>
                  </a:lnTo>
                  <a:lnTo>
                    <a:pt x="2882" y="2433"/>
                  </a:lnTo>
                  <a:lnTo>
                    <a:pt x="2864" y="2456"/>
                  </a:lnTo>
                  <a:lnTo>
                    <a:pt x="2846" y="2479"/>
                  </a:lnTo>
                  <a:lnTo>
                    <a:pt x="2829" y="2503"/>
                  </a:lnTo>
                  <a:lnTo>
                    <a:pt x="2813" y="2528"/>
                  </a:lnTo>
                  <a:lnTo>
                    <a:pt x="2797" y="2554"/>
                  </a:lnTo>
                  <a:lnTo>
                    <a:pt x="2783" y="2579"/>
                  </a:lnTo>
                  <a:lnTo>
                    <a:pt x="2770" y="2606"/>
                  </a:lnTo>
                  <a:lnTo>
                    <a:pt x="2757" y="2632"/>
                  </a:lnTo>
                  <a:lnTo>
                    <a:pt x="2746" y="2659"/>
                  </a:lnTo>
                  <a:lnTo>
                    <a:pt x="2736" y="2687"/>
                  </a:lnTo>
                  <a:lnTo>
                    <a:pt x="2727" y="2715"/>
                  </a:lnTo>
                  <a:lnTo>
                    <a:pt x="2719" y="2743"/>
                  </a:lnTo>
                  <a:lnTo>
                    <a:pt x="2712" y="2772"/>
                  </a:lnTo>
                  <a:lnTo>
                    <a:pt x="2706" y="2800"/>
                  </a:lnTo>
                  <a:lnTo>
                    <a:pt x="2701" y="2829"/>
                  </a:lnTo>
                  <a:lnTo>
                    <a:pt x="2697" y="2859"/>
                  </a:lnTo>
                  <a:lnTo>
                    <a:pt x="2694" y="2888"/>
                  </a:lnTo>
                  <a:lnTo>
                    <a:pt x="2693" y="2917"/>
                  </a:lnTo>
                  <a:lnTo>
                    <a:pt x="2692" y="2947"/>
                  </a:lnTo>
                  <a:lnTo>
                    <a:pt x="2693" y="2977"/>
                  </a:lnTo>
                  <a:lnTo>
                    <a:pt x="2694" y="3006"/>
                  </a:lnTo>
                  <a:lnTo>
                    <a:pt x="2697" y="3035"/>
                  </a:lnTo>
                  <a:lnTo>
                    <a:pt x="2701" y="3064"/>
                  </a:lnTo>
                  <a:lnTo>
                    <a:pt x="2706" y="3093"/>
                  </a:lnTo>
                  <a:lnTo>
                    <a:pt x="2712" y="3122"/>
                  </a:lnTo>
                  <a:lnTo>
                    <a:pt x="2719" y="3151"/>
                  </a:lnTo>
                  <a:lnTo>
                    <a:pt x="2727" y="3179"/>
                  </a:lnTo>
                  <a:lnTo>
                    <a:pt x="2736" y="3207"/>
                  </a:lnTo>
                  <a:lnTo>
                    <a:pt x="2746" y="3234"/>
                  </a:lnTo>
                  <a:lnTo>
                    <a:pt x="2757" y="3261"/>
                  </a:lnTo>
                  <a:lnTo>
                    <a:pt x="2770" y="3288"/>
                  </a:lnTo>
                  <a:lnTo>
                    <a:pt x="2783" y="3315"/>
                  </a:lnTo>
                  <a:lnTo>
                    <a:pt x="2797" y="3341"/>
                  </a:lnTo>
                  <a:lnTo>
                    <a:pt x="2813" y="3366"/>
                  </a:lnTo>
                  <a:lnTo>
                    <a:pt x="2829" y="3391"/>
                  </a:lnTo>
                  <a:lnTo>
                    <a:pt x="2846" y="3415"/>
                  </a:lnTo>
                  <a:lnTo>
                    <a:pt x="2864" y="3438"/>
                  </a:lnTo>
                  <a:lnTo>
                    <a:pt x="2882" y="3461"/>
                  </a:lnTo>
                  <a:lnTo>
                    <a:pt x="2902" y="3483"/>
                  </a:lnTo>
                  <a:lnTo>
                    <a:pt x="2922" y="3504"/>
                  </a:lnTo>
                  <a:lnTo>
                    <a:pt x="2943" y="3524"/>
                  </a:lnTo>
                  <a:lnTo>
                    <a:pt x="2965" y="3544"/>
                  </a:lnTo>
                  <a:lnTo>
                    <a:pt x="2988" y="3562"/>
                  </a:lnTo>
                  <a:lnTo>
                    <a:pt x="3011" y="3580"/>
                  </a:lnTo>
                  <a:lnTo>
                    <a:pt x="3035" y="3597"/>
                  </a:lnTo>
                  <a:lnTo>
                    <a:pt x="3060" y="3613"/>
                  </a:lnTo>
                  <a:lnTo>
                    <a:pt x="3085" y="3629"/>
                  </a:lnTo>
                  <a:lnTo>
                    <a:pt x="3111" y="3643"/>
                  </a:lnTo>
                  <a:lnTo>
                    <a:pt x="3138" y="3656"/>
                  </a:lnTo>
                  <a:lnTo>
                    <a:pt x="3165" y="3669"/>
                  </a:lnTo>
                  <a:lnTo>
                    <a:pt x="3192" y="3680"/>
                  </a:lnTo>
                  <a:lnTo>
                    <a:pt x="3219" y="3690"/>
                  </a:lnTo>
                  <a:lnTo>
                    <a:pt x="3247" y="3699"/>
                  </a:lnTo>
                  <a:lnTo>
                    <a:pt x="3275" y="3707"/>
                  </a:lnTo>
                  <a:lnTo>
                    <a:pt x="3304" y="3714"/>
                  </a:lnTo>
                  <a:lnTo>
                    <a:pt x="3333" y="3720"/>
                  </a:lnTo>
                  <a:lnTo>
                    <a:pt x="3362" y="3725"/>
                  </a:lnTo>
                  <a:lnTo>
                    <a:pt x="3391" y="3729"/>
                  </a:lnTo>
                  <a:lnTo>
                    <a:pt x="3420" y="3732"/>
                  </a:lnTo>
                  <a:lnTo>
                    <a:pt x="3449" y="3733"/>
                  </a:lnTo>
                  <a:lnTo>
                    <a:pt x="3479" y="3734"/>
                  </a:lnTo>
                  <a:lnTo>
                    <a:pt x="3509" y="3733"/>
                  </a:lnTo>
                  <a:lnTo>
                    <a:pt x="3538" y="3732"/>
                  </a:lnTo>
                  <a:lnTo>
                    <a:pt x="3567" y="3729"/>
                  </a:lnTo>
                  <a:lnTo>
                    <a:pt x="3597" y="3725"/>
                  </a:lnTo>
                  <a:lnTo>
                    <a:pt x="3626" y="3720"/>
                  </a:lnTo>
                  <a:lnTo>
                    <a:pt x="3654" y="3714"/>
                  </a:lnTo>
                  <a:lnTo>
                    <a:pt x="3683" y="3707"/>
                  </a:lnTo>
                  <a:lnTo>
                    <a:pt x="3711" y="3699"/>
                  </a:lnTo>
                  <a:lnTo>
                    <a:pt x="3739" y="3690"/>
                  </a:lnTo>
                  <a:lnTo>
                    <a:pt x="3767" y="3680"/>
                  </a:lnTo>
                  <a:lnTo>
                    <a:pt x="3794" y="3669"/>
                  </a:lnTo>
                  <a:lnTo>
                    <a:pt x="3820" y="3656"/>
                  </a:lnTo>
                  <a:lnTo>
                    <a:pt x="3847" y="3643"/>
                  </a:lnTo>
                  <a:lnTo>
                    <a:pt x="3872" y="3629"/>
                  </a:lnTo>
                  <a:lnTo>
                    <a:pt x="3898" y="3613"/>
                  </a:lnTo>
                  <a:lnTo>
                    <a:pt x="3923" y="3597"/>
                  </a:lnTo>
                  <a:lnTo>
                    <a:pt x="3947" y="3580"/>
                  </a:lnTo>
                  <a:lnTo>
                    <a:pt x="3970" y="3562"/>
                  </a:lnTo>
                  <a:lnTo>
                    <a:pt x="3993" y="3544"/>
                  </a:lnTo>
                  <a:lnTo>
                    <a:pt x="4015" y="3524"/>
                  </a:lnTo>
                  <a:lnTo>
                    <a:pt x="4036" y="3504"/>
                  </a:lnTo>
                  <a:lnTo>
                    <a:pt x="4056" y="3483"/>
                  </a:lnTo>
                  <a:lnTo>
                    <a:pt x="4076" y="3461"/>
                  </a:lnTo>
                  <a:lnTo>
                    <a:pt x="4094" y="3438"/>
                  </a:lnTo>
                  <a:lnTo>
                    <a:pt x="4112" y="3415"/>
                  </a:lnTo>
                  <a:lnTo>
                    <a:pt x="4129" y="3391"/>
                  </a:lnTo>
                  <a:lnTo>
                    <a:pt x="4145" y="3366"/>
                  </a:lnTo>
                  <a:lnTo>
                    <a:pt x="4161" y="3341"/>
                  </a:lnTo>
                  <a:lnTo>
                    <a:pt x="4175" y="3315"/>
                  </a:lnTo>
                  <a:lnTo>
                    <a:pt x="4188" y="3288"/>
                  </a:lnTo>
                  <a:lnTo>
                    <a:pt x="4201" y="3261"/>
                  </a:lnTo>
                  <a:lnTo>
                    <a:pt x="4212" y="3234"/>
                  </a:lnTo>
                  <a:lnTo>
                    <a:pt x="4222" y="3206"/>
                  </a:lnTo>
                  <a:lnTo>
                    <a:pt x="4232" y="3178"/>
                  </a:lnTo>
                  <a:lnTo>
                    <a:pt x="4235" y="3165"/>
                  </a:lnTo>
                  <a:lnTo>
                    <a:pt x="4233" y="3160"/>
                  </a:lnTo>
                  <a:lnTo>
                    <a:pt x="4231" y="3156"/>
                  </a:lnTo>
                  <a:lnTo>
                    <a:pt x="4215" y="3120"/>
                  </a:lnTo>
                  <a:lnTo>
                    <a:pt x="4213" y="3116"/>
                  </a:lnTo>
                  <a:lnTo>
                    <a:pt x="4198" y="3079"/>
                  </a:lnTo>
                  <a:lnTo>
                    <a:pt x="4196" y="3075"/>
                  </a:lnTo>
                  <a:lnTo>
                    <a:pt x="4182" y="3037"/>
                  </a:lnTo>
                  <a:lnTo>
                    <a:pt x="4181" y="3033"/>
                  </a:lnTo>
                  <a:lnTo>
                    <a:pt x="4168" y="2995"/>
                  </a:lnTo>
                  <a:lnTo>
                    <a:pt x="4167" y="2991"/>
                  </a:lnTo>
                  <a:lnTo>
                    <a:pt x="4156" y="2953"/>
                  </a:lnTo>
                  <a:lnTo>
                    <a:pt x="4155" y="2948"/>
                  </a:lnTo>
                  <a:lnTo>
                    <a:pt x="4145" y="2910"/>
                  </a:lnTo>
                  <a:lnTo>
                    <a:pt x="4144" y="2905"/>
                  </a:lnTo>
                  <a:lnTo>
                    <a:pt x="4136" y="2867"/>
                  </a:lnTo>
                  <a:lnTo>
                    <a:pt x="4135" y="2862"/>
                  </a:lnTo>
                  <a:lnTo>
                    <a:pt x="4129" y="2823"/>
                  </a:lnTo>
                  <a:lnTo>
                    <a:pt x="4128" y="2818"/>
                  </a:lnTo>
                  <a:lnTo>
                    <a:pt x="4123" y="2779"/>
                  </a:lnTo>
                  <a:lnTo>
                    <a:pt x="4122" y="2774"/>
                  </a:lnTo>
                  <a:lnTo>
                    <a:pt x="4119" y="2735"/>
                  </a:lnTo>
                  <a:lnTo>
                    <a:pt x="4118" y="2730"/>
                  </a:lnTo>
                  <a:lnTo>
                    <a:pt x="4116" y="2690"/>
                  </a:lnTo>
                  <a:lnTo>
                    <a:pt x="4116" y="2685"/>
                  </a:lnTo>
                  <a:lnTo>
                    <a:pt x="4115" y="2645"/>
                  </a:lnTo>
                  <a:lnTo>
                    <a:pt x="4115" y="2641"/>
                  </a:lnTo>
                  <a:lnTo>
                    <a:pt x="4116" y="2601"/>
                  </a:lnTo>
                  <a:lnTo>
                    <a:pt x="4116" y="2596"/>
                  </a:lnTo>
                  <a:lnTo>
                    <a:pt x="4118" y="2556"/>
                  </a:lnTo>
                  <a:lnTo>
                    <a:pt x="4119" y="2551"/>
                  </a:lnTo>
                  <a:lnTo>
                    <a:pt x="4122" y="2512"/>
                  </a:lnTo>
                  <a:close/>
                  <a:moveTo>
                    <a:pt x="2009" y="5559"/>
                  </a:moveTo>
                  <a:lnTo>
                    <a:pt x="3254" y="5559"/>
                  </a:lnTo>
                  <a:lnTo>
                    <a:pt x="3336" y="4414"/>
                  </a:lnTo>
                  <a:lnTo>
                    <a:pt x="1681" y="4414"/>
                  </a:lnTo>
                  <a:lnTo>
                    <a:pt x="2009" y="5559"/>
                  </a:lnTo>
                  <a:close/>
                  <a:moveTo>
                    <a:pt x="3236" y="5809"/>
                  </a:moveTo>
                  <a:lnTo>
                    <a:pt x="2080" y="5809"/>
                  </a:lnTo>
                  <a:lnTo>
                    <a:pt x="2756" y="8172"/>
                  </a:lnTo>
                  <a:lnTo>
                    <a:pt x="3068" y="8172"/>
                  </a:lnTo>
                  <a:lnTo>
                    <a:pt x="3236" y="58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" name="Google Shape;3133;p27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Foods</a:t>
            </a:r>
            <a:endParaRPr/>
          </a:p>
        </p:txBody>
      </p:sp>
      <p:sp>
        <p:nvSpPr>
          <p:cNvPr id="3134" name="Google Shape;3134;p27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9" name="Google Shape;3139;p28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3140" name="Google Shape;3140;p28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43"/>
                  </a:moveTo>
                  <a:lnTo>
                    <a:pt x="5254" y="2527"/>
                  </a:lnTo>
                  <a:lnTo>
                    <a:pt x="5527" y="2363"/>
                  </a:lnTo>
                  <a:lnTo>
                    <a:pt x="5815" y="2251"/>
                  </a:lnTo>
                  <a:lnTo>
                    <a:pt x="6109" y="2190"/>
                  </a:lnTo>
                  <a:lnTo>
                    <a:pt x="6405" y="2181"/>
                  </a:lnTo>
                  <a:lnTo>
                    <a:pt x="6696" y="2225"/>
                  </a:lnTo>
                  <a:lnTo>
                    <a:pt x="6975" y="2320"/>
                  </a:lnTo>
                  <a:lnTo>
                    <a:pt x="7238" y="2467"/>
                  </a:lnTo>
                  <a:lnTo>
                    <a:pt x="7477" y="2665"/>
                  </a:lnTo>
                  <a:lnTo>
                    <a:pt x="7686" y="2916"/>
                  </a:lnTo>
                  <a:lnTo>
                    <a:pt x="7860" y="3218"/>
                  </a:lnTo>
                  <a:lnTo>
                    <a:pt x="7991" y="3572"/>
                  </a:lnTo>
                  <a:lnTo>
                    <a:pt x="8075" y="3978"/>
                  </a:lnTo>
                  <a:lnTo>
                    <a:pt x="8104" y="4436"/>
                  </a:lnTo>
                  <a:lnTo>
                    <a:pt x="8079" y="4919"/>
                  </a:lnTo>
                  <a:lnTo>
                    <a:pt x="8006" y="5397"/>
                  </a:lnTo>
                  <a:lnTo>
                    <a:pt x="7890" y="5865"/>
                  </a:lnTo>
                  <a:lnTo>
                    <a:pt x="7735" y="6318"/>
                  </a:lnTo>
                  <a:lnTo>
                    <a:pt x="7546" y="6751"/>
                  </a:lnTo>
                  <a:lnTo>
                    <a:pt x="7327" y="7160"/>
                  </a:lnTo>
                  <a:lnTo>
                    <a:pt x="7081" y="7539"/>
                  </a:lnTo>
                  <a:lnTo>
                    <a:pt x="6814" y="7884"/>
                  </a:lnTo>
                  <a:lnTo>
                    <a:pt x="6530" y="8189"/>
                  </a:lnTo>
                  <a:lnTo>
                    <a:pt x="6232" y="8450"/>
                  </a:lnTo>
                  <a:lnTo>
                    <a:pt x="5926" y="8661"/>
                  </a:lnTo>
                  <a:lnTo>
                    <a:pt x="5616" y="8818"/>
                  </a:lnTo>
                  <a:lnTo>
                    <a:pt x="5306" y="8916"/>
                  </a:lnTo>
                  <a:lnTo>
                    <a:pt x="5000" y="8950"/>
                  </a:lnTo>
                  <a:lnTo>
                    <a:pt x="4694" y="8916"/>
                  </a:lnTo>
                  <a:lnTo>
                    <a:pt x="4384" y="8818"/>
                  </a:lnTo>
                  <a:lnTo>
                    <a:pt x="4074" y="8661"/>
                  </a:lnTo>
                  <a:lnTo>
                    <a:pt x="3768" y="8450"/>
                  </a:lnTo>
                  <a:lnTo>
                    <a:pt x="3470" y="8189"/>
                  </a:lnTo>
                  <a:lnTo>
                    <a:pt x="3186" y="7884"/>
                  </a:lnTo>
                  <a:lnTo>
                    <a:pt x="2919" y="7539"/>
                  </a:lnTo>
                  <a:lnTo>
                    <a:pt x="2673" y="7160"/>
                  </a:lnTo>
                  <a:lnTo>
                    <a:pt x="2454" y="6751"/>
                  </a:lnTo>
                  <a:lnTo>
                    <a:pt x="2265" y="6318"/>
                  </a:lnTo>
                  <a:lnTo>
                    <a:pt x="2110" y="5865"/>
                  </a:lnTo>
                  <a:lnTo>
                    <a:pt x="1994" y="5397"/>
                  </a:lnTo>
                  <a:lnTo>
                    <a:pt x="1921" y="4919"/>
                  </a:lnTo>
                  <a:lnTo>
                    <a:pt x="1896" y="4436"/>
                  </a:lnTo>
                  <a:lnTo>
                    <a:pt x="1925" y="3978"/>
                  </a:lnTo>
                  <a:lnTo>
                    <a:pt x="2009" y="3572"/>
                  </a:lnTo>
                  <a:lnTo>
                    <a:pt x="2140" y="3218"/>
                  </a:lnTo>
                  <a:lnTo>
                    <a:pt x="2314" y="2916"/>
                  </a:lnTo>
                  <a:lnTo>
                    <a:pt x="2523" y="2665"/>
                  </a:lnTo>
                  <a:lnTo>
                    <a:pt x="2762" y="2467"/>
                  </a:lnTo>
                  <a:lnTo>
                    <a:pt x="3025" y="2320"/>
                  </a:lnTo>
                  <a:lnTo>
                    <a:pt x="3304" y="2225"/>
                  </a:lnTo>
                  <a:lnTo>
                    <a:pt x="3595" y="2181"/>
                  </a:lnTo>
                  <a:lnTo>
                    <a:pt x="3891" y="2190"/>
                  </a:lnTo>
                  <a:lnTo>
                    <a:pt x="4185" y="2251"/>
                  </a:lnTo>
                  <a:lnTo>
                    <a:pt x="4473" y="2363"/>
                  </a:lnTo>
                  <a:lnTo>
                    <a:pt x="4746" y="2527"/>
                  </a:lnTo>
                  <a:lnTo>
                    <a:pt x="5000" y="27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28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51" y="2025"/>
                  </a:moveTo>
                  <a:lnTo>
                    <a:pt x="5344" y="204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747" y="2598"/>
                  </a:lnTo>
                  <a:lnTo>
                    <a:pt x="7878" y="2756"/>
                  </a:lnTo>
                  <a:lnTo>
                    <a:pt x="7903" y="2791"/>
                  </a:lnTo>
                  <a:lnTo>
                    <a:pt x="8077" y="3094"/>
                  </a:lnTo>
                  <a:lnTo>
                    <a:pt x="8094" y="3131"/>
                  </a:lnTo>
                  <a:lnTo>
                    <a:pt x="8226" y="3485"/>
                  </a:lnTo>
                  <a:lnTo>
                    <a:pt x="8236" y="3522"/>
                  </a:lnTo>
                  <a:lnTo>
                    <a:pt x="8320" y="3928"/>
                  </a:lnTo>
                  <a:lnTo>
                    <a:pt x="8324" y="3962"/>
                  </a:lnTo>
                  <a:lnTo>
                    <a:pt x="8353" y="4420"/>
                  </a:lnTo>
                  <a:lnTo>
                    <a:pt x="8354" y="4449"/>
                  </a:lnTo>
                  <a:lnTo>
                    <a:pt x="8328" y="4932"/>
                  </a:lnTo>
                  <a:lnTo>
                    <a:pt x="8326" y="4956"/>
                  </a:lnTo>
                  <a:lnTo>
                    <a:pt x="8253" y="5434"/>
                  </a:lnTo>
                  <a:lnTo>
                    <a:pt x="8249" y="5457"/>
                  </a:lnTo>
                  <a:lnTo>
                    <a:pt x="8133" y="5925"/>
                  </a:lnTo>
                  <a:lnTo>
                    <a:pt x="8127" y="5946"/>
                  </a:lnTo>
                  <a:lnTo>
                    <a:pt x="7972" y="6399"/>
                  </a:lnTo>
                  <a:lnTo>
                    <a:pt x="7965" y="6418"/>
                  </a:lnTo>
                  <a:lnTo>
                    <a:pt x="7775" y="6851"/>
                  </a:lnTo>
                  <a:lnTo>
                    <a:pt x="7766" y="6870"/>
                  </a:lnTo>
                  <a:lnTo>
                    <a:pt x="7547" y="7278"/>
                  </a:lnTo>
                  <a:lnTo>
                    <a:pt x="7536" y="7296"/>
                  </a:lnTo>
                  <a:lnTo>
                    <a:pt x="7291" y="7675"/>
                  </a:lnTo>
                  <a:lnTo>
                    <a:pt x="7279" y="7693"/>
                  </a:lnTo>
                  <a:lnTo>
                    <a:pt x="7012" y="8037"/>
                  </a:lnTo>
                  <a:lnTo>
                    <a:pt x="6997" y="8054"/>
                  </a:lnTo>
                  <a:lnTo>
                    <a:pt x="6713" y="8360"/>
                  </a:lnTo>
                  <a:lnTo>
                    <a:pt x="6695" y="8377"/>
                  </a:lnTo>
                  <a:lnTo>
                    <a:pt x="6397" y="8638"/>
                  </a:lnTo>
                  <a:lnTo>
                    <a:pt x="6375" y="8656"/>
                  </a:lnTo>
                  <a:lnTo>
                    <a:pt x="6069" y="8867"/>
                  </a:lnTo>
                  <a:lnTo>
                    <a:pt x="6039" y="8884"/>
                  </a:lnTo>
                  <a:lnTo>
                    <a:pt x="5729" y="9041"/>
                  </a:lnTo>
                  <a:lnTo>
                    <a:pt x="5691" y="9057"/>
                  </a:lnTo>
                  <a:lnTo>
                    <a:pt x="5381" y="9155"/>
                  </a:lnTo>
                  <a:lnTo>
                    <a:pt x="5333" y="9165"/>
                  </a:lnTo>
                  <a:lnTo>
                    <a:pt x="5027" y="9198"/>
                  </a:lnTo>
                  <a:lnTo>
                    <a:pt x="5000" y="9200"/>
                  </a:lnTo>
                  <a:lnTo>
                    <a:pt x="4973" y="9198"/>
                  </a:lnTo>
                  <a:lnTo>
                    <a:pt x="4667" y="9165"/>
                  </a:lnTo>
                  <a:lnTo>
                    <a:pt x="4619" y="9155"/>
                  </a:lnTo>
                  <a:lnTo>
                    <a:pt x="4309" y="9057"/>
                  </a:lnTo>
                  <a:lnTo>
                    <a:pt x="4271" y="9041"/>
                  </a:lnTo>
                  <a:lnTo>
                    <a:pt x="3961" y="8884"/>
                  </a:lnTo>
                  <a:lnTo>
                    <a:pt x="3931" y="8867"/>
                  </a:lnTo>
                  <a:lnTo>
                    <a:pt x="3625" y="8656"/>
                  </a:lnTo>
                  <a:lnTo>
                    <a:pt x="3603" y="8638"/>
                  </a:lnTo>
                  <a:lnTo>
                    <a:pt x="3305" y="8377"/>
                  </a:lnTo>
                  <a:lnTo>
                    <a:pt x="3287" y="8360"/>
                  </a:lnTo>
                  <a:lnTo>
                    <a:pt x="3003" y="8054"/>
                  </a:lnTo>
                  <a:lnTo>
                    <a:pt x="2988" y="8037"/>
                  </a:lnTo>
                  <a:lnTo>
                    <a:pt x="2721" y="7693"/>
                  </a:lnTo>
                  <a:lnTo>
                    <a:pt x="2709" y="7675"/>
                  </a:lnTo>
                  <a:lnTo>
                    <a:pt x="2464" y="7296"/>
                  </a:lnTo>
                  <a:lnTo>
                    <a:pt x="2453" y="7278"/>
                  </a:lnTo>
                  <a:lnTo>
                    <a:pt x="2234" y="6870"/>
                  </a:lnTo>
                  <a:lnTo>
                    <a:pt x="2225" y="6851"/>
                  </a:lnTo>
                  <a:lnTo>
                    <a:pt x="2035" y="6418"/>
                  </a:lnTo>
                  <a:lnTo>
                    <a:pt x="2028" y="6399"/>
                  </a:lnTo>
                  <a:lnTo>
                    <a:pt x="1873" y="5946"/>
                  </a:lnTo>
                  <a:lnTo>
                    <a:pt x="1867" y="5925"/>
                  </a:lnTo>
                  <a:lnTo>
                    <a:pt x="1751" y="5457"/>
                  </a:lnTo>
                  <a:lnTo>
                    <a:pt x="1747" y="5434"/>
                  </a:lnTo>
                  <a:lnTo>
                    <a:pt x="1674" y="4956"/>
                  </a:lnTo>
                  <a:lnTo>
                    <a:pt x="1672" y="4932"/>
                  </a:lnTo>
                  <a:lnTo>
                    <a:pt x="1646" y="4449"/>
                  </a:lnTo>
                  <a:lnTo>
                    <a:pt x="1647" y="4420"/>
                  </a:lnTo>
                  <a:lnTo>
                    <a:pt x="1676" y="3962"/>
                  </a:lnTo>
                  <a:lnTo>
                    <a:pt x="1680" y="3928"/>
                  </a:lnTo>
                  <a:lnTo>
                    <a:pt x="1764" y="3522"/>
                  </a:lnTo>
                  <a:lnTo>
                    <a:pt x="1774" y="3485"/>
                  </a:lnTo>
                  <a:lnTo>
                    <a:pt x="1906" y="3131"/>
                  </a:lnTo>
                  <a:lnTo>
                    <a:pt x="1923" y="3094"/>
                  </a:lnTo>
                  <a:lnTo>
                    <a:pt x="2097" y="2791"/>
                  </a:lnTo>
                  <a:lnTo>
                    <a:pt x="2122" y="2756"/>
                  </a:lnTo>
                  <a:lnTo>
                    <a:pt x="2331" y="2505"/>
                  </a:lnTo>
                  <a:lnTo>
                    <a:pt x="2363" y="2473"/>
                  </a:lnTo>
                  <a:lnTo>
                    <a:pt x="2602" y="2274"/>
                  </a:lnTo>
                  <a:lnTo>
                    <a:pt x="2640" y="2248"/>
                  </a:lnTo>
                  <a:lnTo>
                    <a:pt x="2903" y="2102"/>
                  </a:lnTo>
                  <a:lnTo>
                    <a:pt x="2944" y="2083"/>
                  </a:lnTo>
                  <a:lnTo>
                    <a:pt x="3224" y="1988"/>
                  </a:lnTo>
                  <a:lnTo>
                    <a:pt x="3268" y="1977"/>
                  </a:lnTo>
                  <a:lnTo>
                    <a:pt x="3558" y="1934"/>
                  </a:lnTo>
                  <a:lnTo>
                    <a:pt x="3602" y="1932"/>
                  </a:lnTo>
                  <a:lnTo>
                    <a:pt x="3898" y="1940"/>
                  </a:lnTo>
                  <a:lnTo>
                    <a:pt x="3941" y="1945"/>
                  </a:lnTo>
                  <a:lnTo>
                    <a:pt x="4236" y="2006"/>
                  </a:lnTo>
                  <a:lnTo>
                    <a:pt x="4276" y="2018"/>
                  </a:lnTo>
                  <a:lnTo>
                    <a:pt x="4564" y="2130"/>
                  </a:lnTo>
                  <a:lnTo>
                    <a:pt x="4601" y="2148"/>
                  </a:lnTo>
                  <a:lnTo>
                    <a:pt x="4785" y="2259"/>
                  </a:lnTo>
                  <a:lnTo>
                    <a:pt x="4793" y="2203"/>
                  </a:lnTo>
                  <a:lnTo>
                    <a:pt x="4796" y="2186"/>
                  </a:lnTo>
                  <a:lnTo>
                    <a:pt x="4828" y="2034"/>
                  </a:lnTo>
                  <a:lnTo>
                    <a:pt x="4833" y="2016"/>
                  </a:lnTo>
                  <a:lnTo>
                    <a:pt x="4875" y="1873"/>
                  </a:lnTo>
                  <a:lnTo>
                    <a:pt x="4881" y="1853"/>
                  </a:lnTo>
                  <a:lnTo>
                    <a:pt x="4934" y="1719"/>
                  </a:lnTo>
                  <a:lnTo>
                    <a:pt x="4943" y="1698"/>
                  </a:lnTo>
                  <a:lnTo>
                    <a:pt x="5006" y="1573"/>
                  </a:lnTo>
                  <a:lnTo>
                    <a:pt x="5018" y="1551"/>
                  </a:lnTo>
                  <a:lnTo>
                    <a:pt x="5091" y="1435"/>
                  </a:lnTo>
                  <a:lnTo>
                    <a:pt x="5106" y="1414"/>
                  </a:lnTo>
                  <a:lnTo>
                    <a:pt x="5191" y="1306"/>
                  </a:lnTo>
                  <a:lnTo>
                    <a:pt x="5208" y="1286"/>
                  </a:lnTo>
                  <a:lnTo>
                    <a:pt x="5304" y="1187"/>
                  </a:lnTo>
                  <a:lnTo>
                    <a:pt x="5322" y="1169"/>
                  </a:lnTo>
                  <a:lnTo>
                    <a:pt x="5430" y="1079"/>
                  </a:lnTo>
                  <a:lnTo>
                    <a:pt x="5450" y="1064"/>
                  </a:lnTo>
                  <a:lnTo>
                    <a:pt x="5570" y="982"/>
                  </a:lnTo>
                  <a:lnTo>
                    <a:pt x="5590" y="970"/>
                  </a:lnTo>
                  <a:lnTo>
                    <a:pt x="5722" y="896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9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8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1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0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5" y="1339"/>
                  </a:lnTo>
                  <a:lnTo>
                    <a:pt x="5843" y="1401"/>
                  </a:lnTo>
                  <a:lnTo>
                    <a:pt x="5743" y="1469"/>
                  </a:lnTo>
                  <a:lnTo>
                    <a:pt x="5654" y="1544"/>
                  </a:lnTo>
                  <a:lnTo>
                    <a:pt x="5576" y="1625"/>
                  </a:lnTo>
                  <a:lnTo>
                    <a:pt x="5507" y="1712"/>
                  </a:lnTo>
                  <a:lnTo>
                    <a:pt x="5447" y="1808"/>
                  </a:lnTo>
                  <a:lnTo>
                    <a:pt x="5395" y="1911"/>
                  </a:lnTo>
                  <a:lnTo>
                    <a:pt x="5351" y="2025"/>
                  </a:lnTo>
                  <a:close/>
                  <a:moveTo>
                    <a:pt x="4843" y="2938"/>
                  </a:moveTo>
                  <a:lnTo>
                    <a:pt x="4841" y="2935"/>
                  </a:lnTo>
                  <a:lnTo>
                    <a:pt x="4838" y="2933"/>
                  </a:lnTo>
                  <a:lnTo>
                    <a:pt x="4600" y="2731"/>
                  </a:lnTo>
                  <a:lnTo>
                    <a:pt x="4362" y="2588"/>
                  </a:lnTo>
                  <a:lnTo>
                    <a:pt x="4114" y="2491"/>
                  </a:lnTo>
                  <a:lnTo>
                    <a:pt x="3862" y="2439"/>
                  </a:lnTo>
                  <a:lnTo>
                    <a:pt x="3610" y="2432"/>
                  </a:lnTo>
                  <a:lnTo>
                    <a:pt x="3363" y="2469"/>
                  </a:lnTo>
                  <a:lnTo>
                    <a:pt x="3127" y="2549"/>
                  </a:lnTo>
                  <a:lnTo>
                    <a:pt x="2904" y="2674"/>
                  </a:lnTo>
                  <a:lnTo>
                    <a:pt x="2701" y="2843"/>
                  </a:lnTo>
                  <a:lnTo>
                    <a:pt x="2520" y="3059"/>
                  </a:lnTo>
                  <a:lnTo>
                    <a:pt x="2367" y="3325"/>
                  </a:lnTo>
                  <a:lnTo>
                    <a:pt x="2250" y="3641"/>
                  </a:lnTo>
                  <a:lnTo>
                    <a:pt x="2174" y="4012"/>
                  </a:lnTo>
                  <a:lnTo>
                    <a:pt x="2146" y="4437"/>
                  </a:lnTo>
                  <a:lnTo>
                    <a:pt x="2170" y="4893"/>
                  </a:lnTo>
                  <a:lnTo>
                    <a:pt x="2239" y="5348"/>
                  </a:lnTo>
                  <a:lnTo>
                    <a:pt x="2350" y="5794"/>
                  </a:lnTo>
                  <a:lnTo>
                    <a:pt x="2498" y="6227"/>
                  </a:lnTo>
                  <a:lnTo>
                    <a:pt x="2679" y="6642"/>
                  </a:lnTo>
                  <a:lnTo>
                    <a:pt x="2889" y="7033"/>
                  </a:lnTo>
                  <a:lnTo>
                    <a:pt x="3123" y="7395"/>
                  </a:lnTo>
                  <a:lnTo>
                    <a:pt x="3377" y="7722"/>
                  </a:lnTo>
                  <a:lnTo>
                    <a:pt x="3645" y="8010"/>
                  </a:lnTo>
                  <a:lnTo>
                    <a:pt x="3922" y="8252"/>
                  </a:lnTo>
                  <a:lnTo>
                    <a:pt x="4202" y="8446"/>
                  </a:lnTo>
                  <a:lnTo>
                    <a:pt x="4478" y="8586"/>
                  </a:lnTo>
                  <a:lnTo>
                    <a:pt x="4746" y="8670"/>
                  </a:lnTo>
                  <a:lnTo>
                    <a:pt x="5000" y="8698"/>
                  </a:lnTo>
                  <a:lnTo>
                    <a:pt x="5254" y="8670"/>
                  </a:lnTo>
                  <a:lnTo>
                    <a:pt x="5522" y="8586"/>
                  </a:lnTo>
                  <a:lnTo>
                    <a:pt x="5798" y="8446"/>
                  </a:lnTo>
                  <a:lnTo>
                    <a:pt x="6078" y="8252"/>
                  </a:lnTo>
                  <a:lnTo>
                    <a:pt x="6355" y="8010"/>
                  </a:lnTo>
                  <a:lnTo>
                    <a:pt x="6623" y="7722"/>
                  </a:lnTo>
                  <a:lnTo>
                    <a:pt x="6877" y="7395"/>
                  </a:lnTo>
                  <a:lnTo>
                    <a:pt x="7111" y="7033"/>
                  </a:lnTo>
                  <a:lnTo>
                    <a:pt x="7321" y="6642"/>
                  </a:lnTo>
                  <a:lnTo>
                    <a:pt x="7502" y="6227"/>
                  </a:lnTo>
                  <a:lnTo>
                    <a:pt x="7650" y="5794"/>
                  </a:lnTo>
                  <a:lnTo>
                    <a:pt x="7761" y="5348"/>
                  </a:lnTo>
                  <a:lnTo>
                    <a:pt x="7830" y="4893"/>
                  </a:lnTo>
                  <a:lnTo>
                    <a:pt x="7854" y="4437"/>
                  </a:lnTo>
                  <a:lnTo>
                    <a:pt x="7826" y="4012"/>
                  </a:lnTo>
                  <a:lnTo>
                    <a:pt x="7750" y="3641"/>
                  </a:lnTo>
                  <a:lnTo>
                    <a:pt x="7633" y="3325"/>
                  </a:lnTo>
                  <a:lnTo>
                    <a:pt x="7480" y="3059"/>
                  </a:lnTo>
                  <a:lnTo>
                    <a:pt x="7321" y="2868"/>
                  </a:lnTo>
                  <a:lnTo>
                    <a:pt x="7170" y="2936"/>
                  </a:lnTo>
                  <a:lnTo>
                    <a:pt x="7154" y="2942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619" y="2744"/>
                  </a:lnTo>
                  <a:lnTo>
                    <a:pt x="5600" y="2726"/>
                  </a:lnTo>
                  <a:lnTo>
                    <a:pt x="5531" y="2652"/>
                  </a:lnTo>
                  <a:lnTo>
                    <a:pt x="5400" y="2731"/>
                  </a:lnTo>
                  <a:lnTo>
                    <a:pt x="5162" y="2933"/>
                  </a:lnTo>
                  <a:lnTo>
                    <a:pt x="5154" y="2939"/>
                  </a:lnTo>
                  <a:lnTo>
                    <a:pt x="5147" y="2945"/>
                  </a:lnTo>
                  <a:lnTo>
                    <a:pt x="5142" y="2949"/>
                  </a:lnTo>
                  <a:lnTo>
                    <a:pt x="5136" y="2953"/>
                  </a:lnTo>
                  <a:lnTo>
                    <a:pt x="5128" y="2957"/>
                  </a:lnTo>
                  <a:lnTo>
                    <a:pt x="5120" y="2963"/>
                  </a:lnTo>
                  <a:lnTo>
                    <a:pt x="5114" y="2965"/>
                  </a:lnTo>
                  <a:lnTo>
                    <a:pt x="5108" y="2968"/>
                  </a:lnTo>
                  <a:lnTo>
                    <a:pt x="5099" y="2972"/>
                  </a:lnTo>
                  <a:lnTo>
                    <a:pt x="5090" y="2976"/>
                  </a:lnTo>
                  <a:lnTo>
                    <a:pt x="5084" y="2978"/>
                  </a:lnTo>
                  <a:lnTo>
                    <a:pt x="5079" y="2980"/>
                  </a:lnTo>
                  <a:lnTo>
                    <a:pt x="5068" y="2983"/>
                  </a:lnTo>
                  <a:lnTo>
                    <a:pt x="5059" y="2986"/>
                  </a:lnTo>
                  <a:lnTo>
                    <a:pt x="5053" y="2987"/>
                  </a:lnTo>
                  <a:lnTo>
                    <a:pt x="5048" y="2988"/>
                  </a:lnTo>
                  <a:lnTo>
                    <a:pt x="5037" y="2990"/>
                  </a:lnTo>
                  <a:lnTo>
                    <a:pt x="5027" y="2992"/>
                  </a:lnTo>
                  <a:lnTo>
                    <a:pt x="5021" y="2992"/>
                  </a:lnTo>
                  <a:lnTo>
                    <a:pt x="5016" y="2992"/>
                  </a:lnTo>
                  <a:lnTo>
                    <a:pt x="5005" y="2992"/>
                  </a:lnTo>
                  <a:lnTo>
                    <a:pt x="4994" y="2993"/>
                  </a:lnTo>
                  <a:lnTo>
                    <a:pt x="4989" y="2992"/>
                  </a:lnTo>
                  <a:lnTo>
                    <a:pt x="4984" y="2992"/>
                  </a:lnTo>
                  <a:lnTo>
                    <a:pt x="4972" y="2991"/>
                  </a:lnTo>
                  <a:lnTo>
                    <a:pt x="4961" y="2990"/>
                  </a:lnTo>
                  <a:lnTo>
                    <a:pt x="4957" y="2989"/>
                  </a:lnTo>
                  <a:lnTo>
                    <a:pt x="4952" y="2988"/>
                  </a:lnTo>
                  <a:lnTo>
                    <a:pt x="4940" y="2985"/>
                  </a:lnTo>
                  <a:lnTo>
                    <a:pt x="4929" y="2983"/>
                  </a:lnTo>
                  <a:lnTo>
                    <a:pt x="4925" y="2981"/>
                  </a:lnTo>
                  <a:lnTo>
                    <a:pt x="4921" y="2980"/>
                  </a:lnTo>
                  <a:lnTo>
                    <a:pt x="4910" y="2976"/>
                  </a:lnTo>
                  <a:lnTo>
                    <a:pt x="4899" y="2972"/>
                  </a:lnTo>
                  <a:lnTo>
                    <a:pt x="4895" y="2970"/>
                  </a:lnTo>
                  <a:lnTo>
                    <a:pt x="4892" y="2968"/>
                  </a:lnTo>
                  <a:lnTo>
                    <a:pt x="4880" y="2962"/>
                  </a:lnTo>
                  <a:lnTo>
                    <a:pt x="4870" y="2956"/>
                  </a:lnTo>
                  <a:lnTo>
                    <a:pt x="4867" y="2954"/>
                  </a:lnTo>
                  <a:lnTo>
                    <a:pt x="4864" y="2953"/>
                  </a:lnTo>
                  <a:lnTo>
                    <a:pt x="4853" y="2945"/>
                  </a:lnTo>
                  <a:lnTo>
                    <a:pt x="4843" y="2938"/>
                  </a:lnTo>
                  <a:close/>
                  <a:moveTo>
                    <a:pt x="6231" y="1861"/>
                  </a:moveTo>
                  <a:lnTo>
                    <a:pt x="6054" y="1923"/>
                  </a:lnTo>
                  <a:lnTo>
                    <a:pt x="5977" y="1962"/>
                  </a:lnTo>
                  <a:lnTo>
                    <a:pt x="6059" y="1945"/>
                  </a:lnTo>
                  <a:lnTo>
                    <a:pt x="6102" y="1940"/>
                  </a:lnTo>
                  <a:lnTo>
                    <a:pt x="6398" y="1932"/>
                  </a:lnTo>
                  <a:lnTo>
                    <a:pt x="6442" y="1934"/>
                  </a:lnTo>
                  <a:lnTo>
                    <a:pt x="6732" y="1977"/>
                  </a:lnTo>
                  <a:lnTo>
                    <a:pt x="6776" y="1988"/>
                  </a:lnTo>
                  <a:lnTo>
                    <a:pt x="7056" y="2083"/>
                  </a:lnTo>
                  <a:lnTo>
                    <a:pt x="7097" y="2102"/>
                  </a:lnTo>
                  <a:lnTo>
                    <a:pt x="7360" y="2248"/>
                  </a:lnTo>
                  <a:lnTo>
                    <a:pt x="7398" y="2274"/>
                  </a:lnTo>
                  <a:lnTo>
                    <a:pt x="7447" y="2316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close/>
                  <a:moveTo>
                    <a:pt x="6875" y="2716"/>
                  </a:moveTo>
                  <a:lnTo>
                    <a:pt x="7055" y="2659"/>
                  </a:lnTo>
                  <a:lnTo>
                    <a:pt x="7063" y="2655"/>
                  </a:lnTo>
                  <a:lnTo>
                    <a:pt x="6873" y="2549"/>
                  </a:lnTo>
                  <a:lnTo>
                    <a:pt x="6637" y="2469"/>
                  </a:lnTo>
                  <a:lnTo>
                    <a:pt x="6390" y="2432"/>
                  </a:lnTo>
                  <a:lnTo>
                    <a:pt x="6138" y="2439"/>
                  </a:lnTo>
                  <a:lnTo>
                    <a:pt x="5886" y="2491"/>
                  </a:lnTo>
                  <a:lnTo>
                    <a:pt x="5818" y="2518"/>
                  </a:lnTo>
                  <a:lnTo>
                    <a:pt x="5927" y="2602"/>
                  </a:lnTo>
                  <a:lnTo>
                    <a:pt x="6058" y="2671"/>
                  </a:lnTo>
                  <a:lnTo>
                    <a:pt x="6203" y="2722"/>
                  </a:lnTo>
                  <a:lnTo>
                    <a:pt x="6359" y="2752"/>
                  </a:lnTo>
                  <a:lnTo>
                    <a:pt x="6524" y="2762"/>
                  </a:lnTo>
                  <a:lnTo>
                    <a:pt x="6697" y="2750"/>
                  </a:lnTo>
                  <a:lnTo>
                    <a:pt x="6875" y="271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2" name="Google Shape;3142;p28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3143" name="Google Shape;3143;p28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72" y="5378"/>
                  </a:moveTo>
                  <a:lnTo>
                    <a:pt x="8270" y="5501"/>
                  </a:lnTo>
                  <a:lnTo>
                    <a:pt x="8263" y="5623"/>
                  </a:lnTo>
                  <a:lnTo>
                    <a:pt x="8251" y="5745"/>
                  </a:lnTo>
                  <a:lnTo>
                    <a:pt x="8235" y="5866"/>
                  </a:lnTo>
                  <a:lnTo>
                    <a:pt x="8215" y="5987"/>
                  </a:lnTo>
                  <a:lnTo>
                    <a:pt x="8190" y="6106"/>
                  </a:lnTo>
                  <a:lnTo>
                    <a:pt x="8161" y="6224"/>
                  </a:lnTo>
                  <a:lnTo>
                    <a:pt x="8127" y="6342"/>
                  </a:lnTo>
                  <a:lnTo>
                    <a:pt x="8089" y="6458"/>
                  </a:lnTo>
                  <a:lnTo>
                    <a:pt x="8046" y="6572"/>
                  </a:lnTo>
                  <a:lnTo>
                    <a:pt x="8000" y="6685"/>
                  </a:lnTo>
                  <a:lnTo>
                    <a:pt x="7949" y="6797"/>
                  </a:lnTo>
                  <a:lnTo>
                    <a:pt x="7893" y="6906"/>
                  </a:lnTo>
                  <a:lnTo>
                    <a:pt x="7834" y="7014"/>
                  </a:lnTo>
                  <a:lnTo>
                    <a:pt x="7771" y="7119"/>
                  </a:lnTo>
                  <a:lnTo>
                    <a:pt x="7703" y="7222"/>
                  </a:lnTo>
                  <a:lnTo>
                    <a:pt x="7633" y="7322"/>
                  </a:lnTo>
                  <a:lnTo>
                    <a:pt x="7558" y="7418"/>
                  </a:lnTo>
                  <a:lnTo>
                    <a:pt x="7480" y="7512"/>
                  </a:lnTo>
                  <a:lnTo>
                    <a:pt x="7399" y="7603"/>
                  </a:lnTo>
                  <a:lnTo>
                    <a:pt x="7314" y="7691"/>
                  </a:lnTo>
                  <a:lnTo>
                    <a:pt x="7226" y="7776"/>
                  </a:lnTo>
                  <a:lnTo>
                    <a:pt x="7135" y="7857"/>
                  </a:lnTo>
                  <a:lnTo>
                    <a:pt x="7041" y="7935"/>
                  </a:lnTo>
                  <a:lnTo>
                    <a:pt x="6944" y="8010"/>
                  </a:lnTo>
                  <a:lnTo>
                    <a:pt x="6844" y="8081"/>
                  </a:lnTo>
                  <a:lnTo>
                    <a:pt x="6741" y="8148"/>
                  </a:lnTo>
                  <a:lnTo>
                    <a:pt x="6636" y="8212"/>
                  </a:lnTo>
                  <a:lnTo>
                    <a:pt x="6528" y="8271"/>
                  </a:lnTo>
                  <a:lnTo>
                    <a:pt x="6419" y="8327"/>
                  </a:lnTo>
                  <a:lnTo>
                    <a:pt x="6308" y="8378"/>
                  </a:lnTo>
                  <a:lnTo>
                    <a:pt x="6195" y="8424"/>
                  </a:lnTo>
                  <a:lnTo>
                    <a:pt x="6080" y="8467"/>
                  </a:lnTo>
                  <a:lnTo>
                    <a:pt x="5964" y="8505"/>
                  </a:lnTo>
                  <a:lnTo>
                    <a:pt x="5847" y="8539"/>
                  </a:lnTo>
                  <a:lnTo>
                    <a:pt x="5728" y="8568"/>
                  </a:lnTo>
                  <a:lnTo>
                    <a:pt x="5609" y="8593"/>
                  </a:lnTo>
                  <a:lnTo>
                    <a:pt x="5488" y="8613"/>
                  </a:lnTo>
                  <a:lnTo>
                    <a:pt x="5367" y="8629"/>
                  </a:lnTo>
                  <a:lnTo>
                    <a:pt x="5245" y="8641"/>
                  </a:lnTo>
                  <a:lnTo>
                    <a:pt x="5123" y="8648"/>
                  </a:lnTo>
                  <a:lnTo>
                    <a:pt x="5000" y="8650"/>
                  </a:lnTo>
                  <a:lnTo>
                    <a:pt x="4877" y="8648"/>
                  </a:lnTo>
                  <a:lnTo>
                    <a:pt x="4755" y="8641"/>
                  </a:lnTo>
                  <a:lnTo>
                    <a:pt x="4633" y="8629"/>
                  </a:lnTo>
                  <a:lnTo>
                    <a:pt x="4512" y="8613"/>
                  </a:lnTo>
                  <a:lnTo>
                    <a:pt x="4391" y="8593"/>
                  </a:lnTo>
                  <a:lnTo>
                    <a:pt x="4272" y="8568"/>
                  </a:lnTo>
                  <a:lnTo>
                    <a:pt x="4153" y="8539"/>
                  </a:lnTo>
                  <a:lnTo>
                    <a:pt x="4036" y="8505"/>
                  </a:lnTo>
                  <a:lnTo>
                    <a:pt x="3920" y="8467"/>
                  </a:lnTo>
                  <a:lnTo>
                    <a:pt x="3805" y="8424"/>
                  </a:lnTo>
                  <a:lnTo>
                    <a:pt x="3692" y="8378"/>
                  </a:lnTo>
                  <a:lnTo>
                    <a:pt x="3581" y="8327"/>
                  </a:lnTo>
                  <a:lnTo>
                    <a:pt x="3472" y="8271"/>
                  </a:lnTo>
                  <a:lnTo>
                    <a:pt x="3364" y="8212"/>
                  </a:lnTo>
                  <a:lnTo>
                    <a:pt x="3259" y="8148"/>
                  </a:lnTo>
                  <a:lnTo>
                    <a:pt x="3156" y="8081"/>
                  </a:lnTo>
                  <a:lnTo>
                    <a:pt x="3056" y="8010"/>
                  </a:lnTo>
                  <a:lnTo>
                    <a:pt x="2959" y="7935"/>
                  </a:lnTo>
                  <a:lnTo>
                    <a:pt x="2865" y="7857"/>
                  </a:lnTo>
                  <a:lnTo>
                    <a:pt x="2774" y="7776"/>
                  </a:lnTo>
                  <a:lnTo>
                    <a:pt x="2686" y="7691"/>
                  </a:lnTo>
                  <a:lnTo>
                    <a:pt x="2601" y="7603"/>
                  </a:lnTo>
                  <a:lnTo>
                    <a:pt x="2520" y="7512"/>
                  </a:lnTo>
                  <a:lnTo>
                    <a:pt x="2442" y="7418"/>
                  </a:lnTo>
                  <a:lnTo>
                    <a:pt x="2367" y="7322"/>
                  </a:lnTo>
                  <a:lnTo>
                    <a:pt x="2297" y="7222"/>
                  </a:lnTo>
                  <a:lnTo>
                    <a:pt x="2229" y="7119"/>
                  </a:lnTo>
                  <a:lnTo>
                    <a:pt x="2166" y="7014"/>
                  </a:lnTo>
                  <a:lnTo>
                    <a:pt x="2107" y="6906"/>
                  </a:lnTo>
                  <a:lnTo>
                    <a:pt x="2051" y="6797"/>
                  </a:lnTo>
                  <a:lnTo>
                    <a:pt x="2000" y="6685"/>
                  </a:lnTo>
                  <a:lnTo>
                    <a:pt x="1954" y="6572"/>
                  </a:lnTo>
                  <a:lnTo>
                    <a:pt x="1911" y="6458"/>
                  </a:lnTo>
                  <a:lnTo>
                    <a:pt x="1873" y="6342"/>
                  </a:lnTo>
                  <a:lnTo>
                    <a:pt x="1839" y="6224"/>
                  </a:lnTo>
                  <a:lnTo>
                    <a:pt x="1810" y="6106"/>
                  </a:lnTo>
                  <a:lnTo>
                    <a:pt x="1785" y="5987"/>
                  </a:lnTo>
                  <a:lnTo>
                    <a:pt x="1765" y="5866"/>
                  </a:lnTo>
                  <a:lnTo>
                    <a:pt x="1749" y="5745"/>
                  </a:lnTo>
                  <a:lnTo>
                    <a:pt x="1737" y="5623"/>
                  </a:lnTo>
                  <a:lnTo>
                    <a:pt x="1730" y="5501"/>
                  </a:lnTo>
                  <a:lnTo>
                    <a:pt x="1728" y="5378"/>
                  </a:lnTo>
                  <a:lnTo>
                    <a:pt x="1730" y="5255"/>
                  </a:lnTo>
                  <a:lnTo>
                    <a:pt x="1737" y="5132"/>
                  </a:lnTo>
                  <a:lnTo>
                    <a:pt x="1749" y="5010"/>
                  </a:lnTo>
                  <a:lnTo>
                    <a:pt x="1765" y="4889"/>
                  </a:lnTo>
                  <a:lnTo>
                    <a:pt x="1785" y="4769"/>
                  </a:lnTo>
                  <a:lnTo>
                    <a:pt x="1810" y="4649"/>
                  </a:lnTo>
                  <a:lnTo>
                    <a:pt x="1839" y="4531"/>
                  </a:lnTo>
                  <a:lnTo>
                    <a:pt x="1873" y="4413"/>
                  </a:lnTo>
                  <a:lnTo>
                    <a:pt x="1911" y="4297"/>
                  </a:lnTo>
                  <a:lnTo>
                    <a:pt x="1954" y="4183"/>
                  </a:lnTo>
                  <a:lnTo>
                    <a:pt x="2000" y="4070"/>
                  </a:lnTo>
                  <a:lnTo>
                    <a:pt x="2051" y="3958"/>
                  </a:lnTo>
                  <a:lnTo>
                    <a:pt x="2107" y="3849"/>
                  </a:lnTo>
                  <a:lnTo>
                    <a:pt x="2166" y="3741"/>
                  </a:lnTo>
                  <a:lnTo>
                    <a:pt x="2229" y="3636"/>
                  </a:lnTo>
                  <a:lnTo>
                    <a:pt x="2297" y="3533"/>
                  </a:lnTo>
                  <a:lnTo>
                    <a:pt x="2367" y="3433"/>
                  </a:lnTo>
                  <a:lnTo>
                    <a:pt x="2442" y="3337"/>
                  </a:lnTo>
                  <a:lnTo>
                    <a:pt x="2520" y="3243"/>
                  </a:lnTo>
                  <a:lnTo>
                    <a:pt x="2601" y="3152"/>
                  </a:lnTo>
                  <a:lnTo>
                    <a:pt x="2686" y="3064"/>
                  </a:lnTo>
                  <a:lnTo>
                    <a:pt x="2774" y="2979"/>
                  </a:lnTo>
                  <a:lnTo>
                    <a:pt x="2865" y="2898"/>
                  </a:lnTo>
                  <a:lnTo>
                    <a:pt x="2959" y="2820"/>
                  </a:lnTo>
                  <a:lnTo>
                    <a:pt x="3056" y="2745"/>
                  </a:lnTo>
                  <a:lnTo>
                    <a:pt x="3156" y="2675"/>
                  </a:lnTo>
                  <a:lnTo>
                    <a:pt x="3259" y="2607"/>
                  </a:lnTo>
                  <a:lnTo>
                    <a:pt x="3364" y="2544"/>
                  </a:lnTo>
                  <a:lnTo>
                    <a:pt x="3472" y="2484"/>
                  </a:lnTo>
                  <a:lnTo>
                    <a:pt x="3581" y="2429"/>
                  </a:lnTo>
                  <a:lnTo>
                    <a:pt x="3692" y="2378"/>
                  </a:lnTo>
                  <a:lnTo>
                    <a:pt x="3805" y="2331"/>
                  </a:lnTo>
                  <a:lnTo>
                    <a:pt x="3920" y="2288"/>
                  </a:lnTo>
                  <a:lnTo>
                    <a:pt x="4036" y="2250"/>
                  </a:lnTo>
                  <a:lnTo>
                    <a:pt x="4153" y="2216"/>
                  </a:lnTo>
                  <a:lnTo>
                    <a:pt x="4272" y="2187"/>
                  </a:lnTo>
                  <a:lnTo>
                    <a:pt x="4391" y="2162"/>
                  </a:lnTo>
                  <a:lnTo>
                    <a:pt x="4512" y="2142"/>
                  </a:lnTo>
                  <a:lnTo>
                    <a:pt x="4633" y="2126"/>
                  </a:lnTo>
                  <a:lnTo>
                    <a:pt x="4755" y="2114"/>
                  </a:lnTo>
                  <a:lnTo>
                    <a:pt x="4877" y="2107"/>
                  </a:lnTo>
                  <a:lnTo>
                    <a:pt x="5000" y="2105"/>
                  </a:lnTo>
                  <a:lnTo>
                    <a:pt x="5123" y="2107"/>
                  </a:lnTo>
                  <a:lnTo>
                    <a:pt x="5245" y="2114"/>
                  </a:lnTo>
                  <a:lnTo>
                    <a:pt x="5367" y="2126"/>
                  </a:lnTo>
                  <a:lnTo>
                    <a:pt x="5488" y="2142"/>
                  </a:lnTo>
                  <a:lnTo>
                    <a:pt x="5609" y="2162"/>
                  </a:lnTo>
                  <a:lnTo>
                    <a:pt x="5728" y="2187"/>
                  </a:lnTo>
                  <a:lnTo>
                    <a:pt x="5847" y="2216"/>
                  </a:lnTo>
                  <a:lnTo>
                    <a:pt x="5964" y="2250"/>
                  </a:lnTo>
                  <a:lnTo>
                    <a:pt x="6080" y="2288"/>
                  </a:lnTo>
                  <a:lnTo>
                    <a:pt x="6195" y="2331"/>
                  </a:lnTo>
                  <a:lnTo>
                    <a:pt x="6308" y="2378"/>
                  </a:lnTo>
                  <a:lnTo>
                    <a:pt x="6419" y="2429"/>
                  </a:lnTo>
                  <a:lnTo>
                    <a:pt x="6528" y="2484"/>
                  </a:lnTo>
                  <a:lnTo>
                    <a:pt x="6636" y="2544"/>
                  </a:lnTo>
                  <a:lnTo>
                    <a:pt x="6741" y="2607"/>
                  </a:lnTo>
                  <a:lnTo>
                    <a:pt x="6844" y="2675"/>
                  </a:lnTo>
                  <a:lnTo>
                    <a:pt x="6944" y="2745"/>
                  </a:lnTo>
                  <a:lnTo>
                    <a:pt x="7041" y="2820"/>
                  </a:lnTo>
                  <a:lnTo>
                    <a:pt x="7135" y="2898"/>
                  </a:lnTo>
                  <a:lnTo>
                    <a:pt x="7226" y="2979"/>
                  </a:lnTo>
                  <a:lnTo>
                    <a:pt x="7314" y="3064"/>
                  </a:lnTo>
                  <a:lnTo>
                    <a:pt x="7399" y="3152"/>
                  </a:lnTo>
                  <a:lnTo>
                    <a:pt x="7480" y="3243"/>
                  </a:lnTo>
                  <a:lnTo>
                    <a:pt x="7558" y="3337"/>
                  </a:lnTo>
                  <a:lnTo>
                    <a:pt x="7633" y="3433"/>
                  </a:lnTo>
                  <a:lnTo>
                    <a:pt x="7703" y="3533"/>
                  </a:lnTo>
                  <a:lnTo>
                    <a:pt x="7771" y="3636"/>
                  </a:lnTo>
                  <a:lnTo>
                    <a:pt x="7834" y="3741"/>
                  </a:lnTo>
                  <a:lnTo>
                    <a:pt x="7893" y="3849"/>
                  </a:lnTo>
                  <a:lnTo>
                    <a:pt x="7949" y="3958"/>
                  </a:lnTo>
                  <a:lnTo>
                    <a:pt x="8000" y="4070"/>
                  </a:lnTo>
                  <a:lnTo>
                    <a:pt x="8046" y="4183"/>
                  </a:lnTo>
                  <a:lnTo>
                    <a:pt x="8089" y="4297"/>
                  </a:lnTo>
                  <a:lnTo>
                    <a:pt x="8127" y="4413"/>
                  </a:lnTo>
                  <a:lnTo>
                    <a:pt x="8161" y="4531"/>
                  </a:lnTo>
                  <a:lnTo>
                    <a:pt x="8190" y="4649"/>
                  </a:lnTo>
                  <a:lnTo>
                    <a:pt x="8215" y="4769"/>
                  </a:lnTo>
                  <a:lnTo>
                    <a:pt x="8235" y="4889"/>
                  </a:lnTo>
                  <a:lnTo>
                    <a:pt x="8251" y="5010"/>
                  </a:lnTo>
                  <a:lnTo>
                    <a:pt x="8263" y="5132"/>
                  </a:lnTo>
                  <a:lnTo>
                    <a:pt x="8270" y="5255"/>
                  </a:lnTo>
                  <a:lnTo>
                    <a:pt x="8272" y="537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28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20" y="2371"/>
                  </a:moveTo>
                  <a:lnTo>
                    <a:pt x="6873" y="2395"/>
                  </a:lnTo>
                  <a:lnTo>
                    <a:pt x="6878" y="2398"/>
                  </a:lnTo>
                  <a:lnTo>
                    <a:pt x="6981" y="2465"/>
                  </a:lnTo>
                  <a:lnTo>
                    <a:pt x="6989" y="2471"/>
                  </a:lnTo>
                  <a:lnTo>
                    <a:pt x="7089" y="2542"/>
                  </a:lnTo>
                  <a:lnTo>
                    <a:pt x="7096" y="2547"/>
                  </a:lnTo>
                  <a:lnTo>
                    <a:pt x="7193" y="2622"/>
                  </a:lnTo>
                  <a:lnTo>
                    <a:pt x="7201" y="2627"/>
                  </a:lnTo>
                  <a:lnTo>
                    <a:pt x="7295" y="2705"/>
                  </a:lnTo>
                  <a:lnTo>
                    <a:pt x="7302" y="2711"/>
                  </a:lnTo>
                  <a:lnTo>
                    <a:pt x="7393" y="2793"/>
                  </a:lnTo>
                  <a:lnTo>
                    <a:pt x="7400" y="2799"/>
                  </a:lnTo>
                  <a:lnTo>
                    <a:pt x="7488" y="2884"/>
                  </a:lnTo>
                  <a:lnTo>
                    <a:pt x="7494" y="2890"/>
                  </a:lnTo>
                  <a:lnTo>
                    <a:pt x="7579" y="2978"/>
                  </a:lnTo>
                  <a:lnTo>
                    <a:pt x="7585" y="2985"/>
                  </a:lnTo>
                  <a:lnTo>
                    <a:pt x="7666" y="3076"/>
                  </a:lnTo>
                  <a:lnTo>
                    <a:pt x="7673" y="3083"/>
                  </a:lnTo>
                  <a:lnTo>
                    <a:pt x="7751" y="3177"/>
                  </a:lnTo>
                  <a:lnTo>
                    <a:pt x="7756" y="3184"/>
                  </a:lnTo>
                  <a:lnTo>
                    <a:pt x="7831" y="3281"/>
                  </a:lnTo>
                  <a:lnTo>
                    <a:pt x="7836" y="3289"/>
                  </a:lnTo>
                  <a:lnTo>
                    <a:pt x="7907" y="3389"/>
                  </a:lnTo>
                  <a:lnTo>
                    <a:pt x="7913" y="3396"/>
                  </a:lnTo>
                  <a:lnTo>
                    <a:pt x="7980" y="3499"/>
                  </a:lnTo>
                  <a:lnTo>
                    <a:pt x="7985" y="3507"/>
                  </a:lnTo>
                  <a:lnTo>
                    <a:pt x="8048" y="3612"/>
                  </a:lnTo>
                  <a:lnTo>
                    <a:pt x="8053" y="3620"/>
                  </a:lnTo>
                  <a:lnTo>
                    <a:pt x="8112" y="3728"/>
                  </a:lnTo>
                  <a:lnTo>
                    <a:pt x="8117" y="3736"/>
                  </a:lnTo>
                  <a:lnTo>
                    <a:pt x="8172" y="3846"/>
                  </a:lnTo>
                  <a:lnTo>
                    <a:pt x="8176" y="3854"/>
                  </a:lnTo>
                  <a:lnTo>
                    <a:pt x="8227" y="3966"/>
                  </a:lnTo>
                  <a:lnTo>
                    <a:pt x="8231" y="3974"/>
                  </a:lnTo>
                  <a:lnTo>
                    <a:pt x="8277" y="4087"/>
                  </a:lnTo>
                  <a:lnTo>
                    <a:pt x="8281" y="4096"/>
                  </a:lnTo>
                  <a:lnTo>
                    <a:pt x="8323" y="4211"/>
                  </a:lnTo>
                  <a:lnTo>
                    <a:pt x="8326" y="4219"/>
                  </a:lnTo>
                  <a:lnTo>
                    <a:pt x="8364" y="4335"/>
                  </a:lnTo>
                  <a:lnTo>
                    <a:pt x="8367" y="4344"/>
                  </a:lnTo>
                  <a:lnTo>
                    <a:pt x="8401" y="4462"/>
                  </a:lnTo>
                  <a:lnTo>
                    <a:pt x="8403" y="4471"/>
                  </a:lnTo>
                  <a:lnTo>
                    <a:pt x="8433" y="4589"/>
                  </a:lnTo>
                  <a:lnTo>
                    <a:pt x="8435" y="4598"/>
                  </a:lnTo>
                  <a:lnTo>
                    <a:pt x="8460" y="4718"/>
                  </a:lnTo>
                  <a:lnTo>
                    <a:pt x="8461" y="4727"/>
                  </a:lnTo>
                  <a:lnTo>
                    <a:pt x="8482" y="4847"/>
                  </a:lnTo>
                  <a:lnTo>
                    <a:pt x="8483" y="4856"/>
                  </a:lnTo>
                  <a:lnTo>
                    <a:pt x="8499" y="4978"/>
                  </a:lnTo>
                  <a:lnTo>
                    <a:pt x="8500" y="4987"/>
                  </a:lnTo>
                  <a:lnTo>
                    <a:pt x="8512" y="5109"/>
                  </a:lnTo>
                  <a:lnTo>
                    <a:pt x="8512" y="5118"/>
                  </a:lnTo>
                  <a:lnTo>
                    <a:pt x="8519" y="5241"/>
                  </a:lnTo>
                  <a:lnTo>
                    <a:pt x="8520" y="5250"/>
                  </a:lnTo>
                  <a:lnTo>
                    <a:pt x="8522" y="5373"/>
                  </a:lnTo>
                  <a:lnTo>
                    <a:pt x="8522" y="5383"/>
                  </a:lnTo>
                  <a:lnTo>
                    <a:pt x="8520" y="5506"/>
                  </a:lnTo>
                  <a:lnTo>
                    <a:pt x="8519" y="5515"/>
                  </a:lnTo>
                  <a:lnTo>
                    <a:pt x="8512" y="5637"/>
                  </a:lnTo>
                  <a:lnTo>
                    <a:pt x="8512" y="5647"/>
                  </a:lnTo>
                  <a:lnTo>
                    <a:pt x="8500" y="5768"/>
                  </a:lnTo>
                  <a:lnTo>
                    <a:pt x="8499" y="5778"/>
                  </a:lnTo>
                  <a:lnTo>
                    <a:pt x="8483" y="5899"/>
                  </a:lnTo>
                  <a:lnTo>
                    <a:pt x="8482" y="5908"/>
                  </a:lnTo>
                  <a:lnTo>
                    <a:pt x="8461" y="6029"/>
                  </a:lnTo>
                  <a:lnTo>
                    <a:pt x="8460" y="6038"/>
                  </a:lnTo>
                  <a:lnTo>
                    <a:pt x="8435" y="6157"/>
                  </a:lnTo>
                  <a:lnTo>
                    <a:pt x="8433" y="6166"/>
                  </a:lnTo>
                  <a:lnTo>
                    <a:pt x="8403" y="6285"/>
                  </a:lnTo>
                  <a:lnTo>
                    <a:pt x="8401" y="6294"/>
                  </a:lnTo>
                  <a:lnTo>
                    <a:pt x="8367" y="6411"/>
                  </a:lnTo>
                  <a:lnTo>
                    <a:pt x="8364" y="6420"/>
                  </a:lnTo>
                  <a:lnTo>
                    <a:pt x="8326" y="6536"/>
                  </a:lnTo>
                  <a:lnTo>
                    <a:pt x="8323" y="6545"/>
                  </a:lnTo>
                  <a:lnTo>
                    <a:pt x="8281" y="6659"/>
                  </a:lnTo>
                  <a:lnTo>
                    <a:pt x="8277" y="6668"/>
                  </a:lnTo>
                  <a:lnTo>
                    <a:pt x="8231" y="6781"/>
                  </a:lnTo>
                  <a:lnTo>
                    <a:pt x="8227" y="6789"/>
                  </a:lnTo>
                  <a:lnTo>
                    <a:pt x="8176" y="6901"/>
                  </a:lnTo>
                  <a:lnTo>
                    <a:pt x="8172" y="6909"/>
                  </a:lnTo>
                  <a:lnTo>
                    <a:pt x="8117" y="7019"/>
                  </a:lnTo>
                  <a:lnTo>
                    <a:pt x="8112" y="7027"/>
                  </a:lnTo>
                  <a:lnTo>
                    <a:pt x="8053" y="7135"/>
                  </a:lnTo>
                  <a:lnTo>
                    <a:pt x="8048" y="7143"/>
                  </a:lnTo>
                  <a:lnTo>
                    <a:pt x="7985" y="7248"/>
                  </a:lnTo>
                  <a:lnTo>
                    <a:pt x="7980" y="7256"/>
                  </a:lnTo>
                  <a:lnTo>
                    <a:pt x="7913" y="7359"/>
                  </a:lnTo>
                  <a:lnTo>
                    <a:pt x="7907" y="7366"/>
                  </a:lnTo>
                  <a:lnTo>
                    <a:pt x="7836" y="7466"/>
                  </a:lnTo>
                  <a:lnTo>
                    <a:pt x="7831" y="7474"/>
                  </a:lnTo>
                  <a:lnTo>
                    <a:pt x="7756" y="7571"/>
                  </a:lnTo>
                  <a:lnTo>
                    <a:pt x="7751" y="7578"/>
                  </a:lnTo>
                  <a:lnTo>
                    <a:pt x="7673" y="7672"/>
                  </a:lnTo>
                  <a:lnTo>
                    <a:pt x="7667" y="7679"/>
                  </a:lnTo>
                  <a:lnTo>
                    <a:pt x="7585" y="7770"/>
                  </a:lnTo>
                  <a:lnTo>
                    <a:pt x="7579" y="7777"/>
                  </a:lnTo>
                  <a:lnTo>
                    <a:pt x="7494" y="7865"/>
                  </a:lnTo>
                  <a:lnTo>
                    <a:pt x="7488" y="7871"/>
                  </a:lnTo>
                  <a:lnTo>
                    <a:pt x="7400" y="7956"/>
                  </a:lnTo>
                  <a:lnTo>
                    <a:pt x="7393" y="7962"/>
                  </a:lnTo>
                  <a:lnTo>
                    <a:pt x="7302" y="8044"/>
                  </a:lnTo>
                  <a:lnTo>
                    <a:pt x="7295" y="8050"/>
                  </a:lnTo>
                  <a:lnTo>
                    <a:pt x="7201" y="8128"/>
                  </a:lnTo>
                  <a:lnTo>
                    <a:pt x="7193" y="8134"/>
                  </a:lnTo>
                  <a:lnTo>
                    <a:pt x="7096" y="8208"/>
                  </a:lnTo>
                  <a:lnTo>
                    <a:pt x="7089" y="8214"/>
                  </a:lnTo>
                  <a:lnTo>
                    <a:pt x="6989" y="8285"/>
                  </a:lnTo>
                  <a:lnTo>
                    <a:pt x="6981" y="8290"/>
                  </a:lnTo>
                  <a:lnTo>
                    <a:pt x="6878" y="8357"/>
                  </a:lnTo>
                  <a:lnTo>
                    <a:pt x="6871" y="8362"/>
                  </a:lnTo>
                  <a:lnTo>
                    <a:pt x="6765" y="8426"/>
                  </a:lnTo>
                  <a:lnTo>
                    <a:pt x="6757" y="8431"/>
                  </a:lnTo>
                  <a:lnTo>
                    <a:pt x="6649" y="8490"/>
                  </a:lnTo>
                  <a:lnTo>
                    <a:pt x="6641" y="8495"/>
                  </a:lnTo>
                  <a:lnTo>
                    <a:pt x="6532" y="8550"/>
                  </a:lnTo>
                  <a:lnTo>
                    <a:pt x="6523" y="8554"/>
                  </a:lnTo>
                  <a:lnTo>
                    <a:pt x="6412" y="8605"/>
                  </a:lnTo>
                  <a:lnTo>
                    <a:pt x="6403" y="8609"/>
                  </a:lnTo>
                  <a:lnTo>
                    <a:pt x="6290" y="8655"/>
                  </a:lnTo>
                  <a:lnTo>
                    <a:pt x="6282" y="8659"/>
                  </a:lnTo>
                  <a:lnTo>
                    <a:pt x="6167" y="8701"/>
                  </a:lnTo>
                  <a:lnTo>
                    <a:pt x="6158" y="8704"/>
                  </a:lnTo>
                  <a:lnTo>
                    <a:pt x="6042" y="8742"/>
                  </a:lnTo>
                  <a:lnTo>
                    <a:pt x="6033" y="8745"/>
                  </a:lnTo>
                  <a:lnTo>
                    <a:pt x="5916" y="8779"/>
                  </a:lnTo>
                  <a:lnTo>
                    <a:pt x="5907" y="8781"/>
                  </a:lnTo>
                  <a:lnTo>
                    <a:pt x="5789" y="8811"/>
                  </a:lnTo>
                  <a:lnTo>
                    <a:pt x="5779" y="8813"/>
                  </a:lnTo>
                  <a:lnTo>
                    <a:pt x="5660" y="8838"/>
                  </a:lnTo>
                  <a:lnTo>
                    <a:pt x="5651" y="8839"/>
                  </a:lnTo>
                  <a:lnTo>
                    <a:pt x="5530" y="8860"/>
                  </a:lnTo>
                  <a:lnTo>
                    <a:pt x="5521" y="8861"/>
                  </a:lnTo>
                  <a:lnTo>
                    <a:pt x="5400" y="8877"/>
                  </a:lnTo>
                  <a:lnTo>
                    <a:pt x="5391" y="8878"/>
                  </a:lnTo>
                  <a:lnTo>
                    <a:pt x="5269" y="8890"/>
                  </a:lnTo>
                  <a:lnTo>
                    <a:pt x="5259" y="8890"/>
                  </a:lnTo>
                  <a:lnTo>
                    <a:pt x="5137" y="8897"/>
                  </a:lnTo>
                  <a:lnTo>
                    <a:pt x="5128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2" y="8898"/>
                  </a:lnTo>
                  <a:lnTo>
                    <a:pt x="4863" y="8897"/>
                  </a:lnTo>
                  <a:lnTo>
                    <a:pt x="4741" y="8890"/>
                  </a:lnTo>
                  <a:lnTo>
                    <a:pt x="4731" y="8890"/>
                  </a:lnTo>
                  <a:lnTo>
                    <a:pt x="4609" y="8878"/>
                  </a:lnTo>
                  <a:lnTo>
                    <a:pt x="4600" y="8877"/>
                  </a:lnTo>
                  <a:lnTo>
                    <a:pt x="4479" y="8861"/>
                  </a:lnTo>
                  <a:lnTo>
                    <a:pt x="4470" y="8860"/>
                  </a:lnTo>
                  <a:lnTo>
                    <a:pt x="4349" y="8839"/>
                  </a:lnTo>
                  <a:lnTo>
                    <a:pt x="4340" y="8838"/>
                  </a:lnTo>
                  <a:lnTo>
                    <a:pt x="4221" y="8813"/>
                  </a:lnTo>
                  <a:lnTo>
                    <a:pt x="4211" y="8811"/>
                  </a:lnTo>
                  <a:lnTo>
                    <a:pt x="4093" y="8781"/>
                  </a:lnTo>
                  <a:lnTo>
                    <a:pt x="4084" y="8779"/>
                  </a:lnTo>
                  <a:lnTo>
                    <a:pt x="3967" y="8745"/>
                  </a:lnTo>
                  <a:lnTo>
                    <a:pt x="3958" y="8742"/>
                  </a:lnTo>
                  <a:lnTo>
                    <a:pt x="3842" y="8704"/>
                  </a:lnTo>
                  <a:lnTo>
                    <a:pt x="3833" y="8701"/>
                  </a:lnTo>
                  <a:lnTo>
                    <a:pt x="3718" y="8659"/>
                  </a:lnTo>
                  <a:lnTo>
                    <a:pt x="3710" y="8655"/>
                  </a:lnTo>
                  <a:lnTo>
                    <a:pt x="3597" y="8609"/>
                  </a:lnTo>
                  <a:lnTo>
                    <a:pt x="3588" y="8605"/>
                  </a:lnTo>
                  <a:lnTo>
                    <a:pt x="3477" y="8554"/>
                  </a:lnTo>
                  <a:lnTo>
                    <a:pt x="3468" y="8550"/>
                  </a:lnTo>
                  <a:lnTo>
                    <a:pt x="3359" y="8495"/>
                  </a:lnTo>
                  <a:lnTo>
                    <a:pt x="3351" y="8490"/>
                  </a:lnTo>
                  <a:lnTo>
                    <a:pt x="3243" y="8431"/>
                  </a:lnTo>
                  <a:lnTo>
                    <a:pt x="3235" y="8426"/>
                  </a:lnTo>
                  <a:lnTo>
                    <a:pt x="3129" y="8362"/>
                  </a:lnTo>
                  <a:lnTo>
                    <a:pt x="3122" y="8357"/>
                  </a:lnTo>
                  <a:lnTo>
                    <a:pt x="3019" y="8290"/>
                  </a:lnTo>
                  <a:lnTo>
                    <a:pt x="3011" y="8285"/>
                  </a:lnTo>
                  <a:lnTo>
                    <a:pt x="2911" y="8214"/>
                  </a:lnTo>
                  <a:lnTo>
                    <a:pt x="2904" y="8208"/>
                  </a:lnTo>
                  <a:lnTo>
                    <a:pt x="2807" y="8134"/>
                  </a:lnTo>
                  <a:lnTo>
                    <a:pt x="2799" y="8128"/>
                  </a:lnTo>
                  <a:lnTo>
                    <a:pt x="2705" y="8050"/>
                  </a:lnTo>
                  <a:lnTo>
                    <a:pt x="2698" y="8044"/>
                  </a:lnTo>
                  <a:lnTo>
                    <a:pt x="2607" y="7962"/>
                  </a:lnTo>
                  <a:lnTo>
                    <a:pt x="2600" y="7956"/>
                  </a:lnTo>
                  <a:lnTo>
                    <a:pt x="2512" y="7871"/>
                  </a:lnTo>
                  <a:lnTo>
                    <a:pt x="2506" y="7865"/>
                  </a:lnTo>
                  <a:lnTo>
                    <a:pt x="2421" y="7777"/>
                  </a:lnTo>
                  <a:lnTo>
                    <a:pt x="2415" y="7770"/>
                  </a:lnTo>
                  <a:lnTo>
                    <a:pt x="2333" y="7679"/>
                  </a:lnTo>
                  <a:lnTo>
                    <a:pt x="2327" y="7672"/>
                  </a:lnTo>
                  <a:lnTo>
                    <a:pt x="2249" y="7578"/>
                  </a:lnTo>
                  <a:lnTo>
                    <a:pt x="2244" y="7571"/>
                  </a:lnTo>
                  <a:lnTo>
                    <a:pt x="2169" y="7474"/>
                  </a:lnTo>
                  <a:lnTo>
                    <a:pt x="2164" y="7466"/>
                  </a:lnTo>
                  <a:lnTo>
                    <a:pt x="2093" y="7366"/>
                  </a:lnTo>
                  <a:lnTo>
                    <a:pt x="2087" y="7359"/>
                  </a:lnTo>
                  <a:lnTo>
                    <a:pt x="2020" y="7256"/>
                  </a:lnTo>
                  <a:lnTo>
                    <a:pt x="2015" y="7248"/>
                  </a:lnTo>
                  <a:lnTo>
                    <a:pt x="1952" y="7143"/>
                  </a:lnTo>
                  <a:lnTo>
                    <a:pt x="1947" y="7135"/>
                  </a:lnTo>
                  <a:lnTo>
                    <a:pt x="1888" y="7027"/>
                  </a:lnTo>
                  <a:lnTo>
                    <a:pt x="1883" y="7019"/>
                  </a:lnTo>
                  <a:lnTo>
                    <a:pt x="1828" y="6909"/>
                  </a:lnTo>
                  <a:lnTo>
                    <a:pt x="1824" y="6901"/>
                  </a:lnTo>
                  <a:lnTo>
                    <a:pt x="1773" y="6789"/>
                  </a:lnTo>
                  <a:lnTo>
                    <a:pt x="1769" y="6781"/>
                  </a:lnTo>
                  <a:lnTo>
                    <a:pt x="1723" y="6668"/>
                  </a:lnTo>
                  <a:lnTo>
                    <a:pt x="1719" y="6659"/>
                  </a:lnTo>
                  <a:lnTo>
                    <a:pt x="1677" y="6545"/>
                  </a:lnTo>
                  <a:lnTo>
                    <a:pt x="1674" y="6536"/>
                  </a:lnTo>
                  <a:lnTo>
                    <a:pt x="1636" y="6420"/>
                  </a:lnTo>
                  <a:lnTo>
                    <a:pt x="1633" y="6411"/>
                  </a:lnTo>
                  <a:lnTo>
                    <a:pt x="1599" y="6294"/>
                  </a:lnTo>
                  <a:lnTo>
                    <a:pt x="1597" y="6285"/>
                  </a:lnTo>
                  <a:lnTo>
                    <a:pt x="1567" y="6166"/>
                  </a:lnTo>
                  <a:lnTo>
                    <a:pt x="1565" y="6157"/>
                  </a:lnTo>
                  <a:lnTo>
                    <a:pt x="1540" y="6038"/>
                  </a:lnTo>
                  <a:lnTo>
                    <a:pt x="1539" y="6029"/>
                  </a:lnTo>
                  <a:lnTo>
                    <a:pt x="1518" y="5908"/>
                  </a:lnTo>
                  <a:lnTo>
                    <a:pt x="1517" y="5899"/>
                  </a:lnTo>
                  <a:lnTo>
                    <a:pt x="1501" y="5778"/>
                  </a:lnTo>
                  <a:lnTo>
                    <a:pt x="1500" y="5768"/>
                  </a:lnTo>
                  <a:lnTo>
                    <a:pt x="1488" y="5647"/>
                  </a:lnTo>
                  <a:lnTo>
                    <a:pt x="1488" y="5637"/>
                  </a:lnTo>
                  <a:lnTo>
                    <a:pt x="1481" y="5515"/>
                  </a:lnTo>
                  <a:lnTo>
                    <a:pt x="1480" y="5506"/>
                  </a:lnTo>
                  <a:lnTo>
                    <a:pt x="1478" y="5383"/>
                  </a:lnTo>
                  <a:lnTo>
                    <a:pt x="1478" y="5373"/>
                  </a:lnTo>
                  <a:lnTo>
                    <a:pt x="1480" y="5250"/>
                  </a:lnTo>
                  <a:lnTo>
                    <a:pt x="1481" y="5241"/>
                  </a:lnTo>
                  <a:lnTo>
                    <a:pt x="1488" y="5118"/>
                  </a:lnTo>
                  <a:lnTo>
                    <a:pt x="1488" y="5109"/>
                  </a:lnTo>
                  <a:lnTo>
                    <a:pt x="1500" y="4987"/>
                  </a:lnTo>
                  <a:lnTo>
                    <a:pt x="1501" y="4978"/>
                  </a:lnTo>
                  <a:lnTo>
                    <a:pt x="1517" y="4856"/>
                  </a:lnTo>
                  <a:lnTo>
                    <a:pt x="1518" y="4847"/>
                  </a:lnTo>
                  <a:lnTo>
                    <a:pt x="1539" y="4727"/>
                  </a:lnTo>
                  <a:lnTo>
                    <a:pt x="1540" y="4718"/>
                  </a:lnTo>
                  <a:lnTo>
                    <a:pt x="1565" y="4598"/>
                  </a:lnTo>
                  <a:lnTo>
                    <a:pt x="1567" y="4589"/>
                  </a:lnTo>
                  <a:lnTo>
                    <a:pt x="1597" y="4471"/>
                  </a:lnTo>
                  <a:lnTo>
                    <a:pt x="1599" y="4462"/>
                  </a:lnTo>
                  <a:lnTo>
                    <a:pt x="1633" y="4344"/>
                  </a:lnTo>
                  <a:lnTo>
                    <a:pt x="1636" y="4335"/>
                  </a:lnTo>
                  <a:lnTo>
                    <a:pt x="1674" y="4219"/>
                  </a:lnTo>
                  <a:lnTo>
                    <a:pt x="1677" y="4211"/>
                  </a:lnTo>
                  <a:lnTo>
                    <a:pt x="1719" y="4096"/>
                  </a:lnTo>
                  <a:lnTo>
                    <a:pt x="1723" y="4087"/>
                  </a:lnTo>
                  <a:lnTo>
                    <a:pt x="1769" y="3974"/>
                  </a:lnTo>
                  <a:lnTo>
                    <a:pt x="1773" y="3966"/>
                  </a:lnTo>
                  <a:lnTo>
                    <a:pt x="1824" y="3854"/>
                  </a:lnTo>
                  <a:lnTo>
                    <a:pt x="1828" y="3846"/>
                  </a:lnTo>
                  <a:lnTo>
                    <a:pt x="1883" y="3736"/>
                  </a:lnTo>
                  <a:lnTo>
                    <a:pt x="1888" y="3728"/>
                  </a:lnTo>
                  <a:lnTo>
                    <a:pt x="1947" y="3620"/>
                  </a:lnTo>
                  <a:lnTo>
                    <a:pt x="1952" y="3612"/>
                  </a:lnTo>
                  <a:lnTo>
                    <a:pt x="2015" y="3507"/>
                  </a:lnTo>
                  <a:lnTo>
                    <a:pt x="2020" y="3499"/>
                  </a:lnTo>
                  <a:lnTo>
                    <a:pt x="2087" y="3396"/>
                  </a:lnTo>
                  <a:lnTo>
                    <a:pt x="2093" y="3389"/>
                  </a:lnTo>
                  <a:lnTo>
                    <a:pt x="2164" y="3289"/>
                  </a:lnTo>
                  <a:lnTo>
                    <a:pt x="2169" y="3281"/>
                  </a:lnTo>
                  <a:lnTo>
                    <a:pt x="2244" y="3184"/>
                  </a:lnTo>
                  <a:lnTo>
                    <a:pt x="2249" y="3177"/>
                  </a:lnTo>
                  <a:lnTo>
                    <a:pt x="2327" y="3083"/>
                  </a:lnTo>
                  <a:lnTo>
                    <a:pt x="2334" y="3076"/>
                  </a:lnTo>
                  <a:lnTo>
                    <a:pt x="2415" y="2985"/>
                  </a:lnTo>
                  <a:lnTo>
                    <a:pt x="2421" y="2978"/>
                  </a:lnTo>
                  <a:lnTo>
                    <a:pt x="2506" y="2890"/>
                  </a:lnTo>
                  <a:lnTo>
                    <a:pt x="2512" y="2884"/>
                  </a:lnTo>
                  <a:lnTo>
                    <a:pt x="2600" y="2799"/>
                  </a:lnTo>
                  <a:lnTo>
                    <a:pt x="2607" y="2793"/>
                  </a:lnTo>
                  <a:lnTo>
                    <a:pt x="2698" y="2711"/>
                  </a:lnTo>
                  <a:lnTo>
                    <a:pt x="2705" y="2705"/>
                  </a:lnTo>
                  <a:lnTo>
                    <a:pt x="2799" y="2627"/>
                  </a:lnTo>
                  <a:lnTo>
                    <a:pt x="2807" y="2622"/>
                  </a:lnTo>
                  <a:lnTo>
                    <a:pt x="2904" y="2547"/>
                  </a:lnTo>
                  <a:lnTo>
                    <a:pt x="2911" y="2542"/>
                  </a:lnTo>
                  <a:lnTo>
                    <a:pt x="3011" y="2471"/>
                  </a:lnTo>
                  <a:lnTo>
                    <a:pt x="3019" y="2465"/>
                  </a:lnTo>
                  <a:lnTo>
                    <a:pt x="3122" y="2398"/>
                  </a:lnTo>
                  <a:lnTo>
                    <a:pt x="3130" y="2393"/>
                  </a:lnTo>
                  <a:lnTo>
                    <a:pt x="3235" y="2330"/>
                  </a:lnTo>
                  <a:lnTo>
                    <a:pt x="3243" y="2325"/>
                  </a:lnTo>
                  <a:lnTo>
                    <a:pt x="3350" y="2266"/>
                  </a:lnTo>
                  <a:lnTo>
                    <a:pt x="3359" y="2261"/>
                  </a:lnTo>
                  <a:lnTo>
                    <a:pt x="3468" y="2206"/>
                  </a:lnTo>
                  <a:lnTo>
                    <a:pt x="3477" y="2202"/>
                  </a:lnTo>
                  <a:lnTo>
                    <a:pt x="3588" y="2151"/>
                  </a:lnTo>
                  <a:lnTo>
                    <a:pt x="3597" y="2147"/>
                  </a:lnTo>
                  <a:lnTo>
                    <a:pt x="3710" y="2100"/>
                  </a:lnTo>
                  <a:lnTo>
                    <a:pt x="3718" y="2097"/>
                  </a:lnTo>
                  <a:lnTo>
                    <a:pt x="3833" y="2054"/>
                  </a:lnTo>
                  <a:lnTo>
                    <a:pt x="3842" y="2051"/>
                  </a:lnTo>
                  <a:lnTo>
                    <a:pt x="3958" y="2013"/>
                  </a:lnTo>
                  <a:lnTo>
                    <a:pt x="3967" y="2010"/>
                  </a:lnTo>
                  <a:lnTo>
                    <a:pt x="4084" y="1976"/>
                  </a:lnTo>
                  <a:lnTo>
                    <a:pt x="4093" y="1974"/>
                  </a:lnTo>
                  <a:lnTo>
                    <a:pt x="4211" y="1944"/>
                  </a:lnTo>
                  <a:lnTo>
                    <a:pt x="4221" y="1942"/>
                  </a:lnTo>
                  <a:lnTo>
                    <a:pt x="4340" y="1917"/>
                  </a:lnTo>
                  <a:lnTo>
                    <a:pt x="4349" y="1916"/>
                  </a:lnTo>
                  <a:lnTo>
                    <a:pt x="4470" y="1895"/>
                  </a:lnTo>
                  <a:lnTo>
                    <a:pt x="4479" y="1894"/>
                  </a:lnTo>
                  <a:lnTo>
                    <a:pt x="4600" y="1878"/>
                  </a:lnTo>
                  <a:lnTo>
                    <a:pt x="4609" y="1877"/>
                  </a:lnTo>
                  <a:lnTo>
                    <a:pt x="4731" y="1865"/>
                  </a:lnTo>
                  <a:lnTo>
                    <a:pt x="4741" y="1865"/>
                  </a:lnTo>
                  <a:lnTo>
                    <a:pt x="4863" y="1858"/>
                  </a:lnTo>
                  <a:lnTo>
                    <a:pt x="4872" y="1857"/>
                  </a:lnTo>
                  <a:lnTo>
                    <a:pt x="4995" y="1855"/>
                  </a:lnTo>
                  <a:lnTo>
                    <a:pt x="5005" y="1855"/>
                  </a:lnTo>
                  <a:lnTo>
                    <a:pt x="5054" y="1856"/>
                  </a:lnTo>
                  <a:lnTo>
                    <a:pt x="5069" y="1843"/>
                  </a:lnTo>
                  <a:lnTo>
                    <a:pt x="5082" y="1832"/>
                  </a:lnTo>
                  <a:lnTo>
                    <a:pt x="5264" y="1704"/>
                  </a:lnTo>
                  <a:lnTo>
                    <a:pt x="5277" y="1696"/>
                  </a:lnTo>
                  <a:lnTo>
                    <a:pt x="5467" y="1590"/>
                  </a:lnTo>
                  <a:lnTo>
                    <a:pt x="5481" y="1583"/>
                  </a:lnTo>
                  <a:lnTo>
                    <a:pt x="5676" y="1499"/>
                  </a:lnTo>
                  <a:lnTo>
                    <a:pt x="5690" y="1494"/>
                  </a:lnTo>
                  <a:lnTo>
                    <a:pt x="5887" y="1431"/>
                  </a:lnTo>
                  <a:lnTo>
                    <a:pt x="5901" y="1427"/>
                  </a:lnTo>
                  <a:lnTo>
                    <a:pt x="6097" y="1384"/>
                  </a:lnTo>
                  <a:lnTo>
                    <a:pt x="6111" y="1382"/>
                  </a:lnTo>
                  <a:lnTo>
                    <a:pt x="6304" y="1358"/>
                  </a:lnTo>
                  <a:lnTo>
                    <a:pt x="6318" y="1357"/>
                  </a:lnTo>
                  <a:lnTo>
                    <a:pt x="6503" y="1353"/>
                  </a:lnTo>
                  <a:lnTo>
                    <a:pt x="6519" y="1354"/>
                  </a:lnTo>
                  <a:lnTo>
                    <a:pt x="6692" y="1369"/>
                  </a:lnTo>
                  <a:lnTo>
                    <a:pt x="6710" y="1371"/>
                  </a:lnTo>
                  <a:lnTo>
                    <a:pt x="6869" y="1404"/>
                  </a:lnTo>
                  <a:lnTo>
                    <a:pt x="6889" y="1410"/>
                  </a:lnTo>
                  <a:lnTo>
                    <a:pt x="7031" y="1460"/>
                  </a:lnTo>
                  <a:lnTo>
                    <a:pt x="7053" y="1471"/>
                  </a:lnTo>
                  <a:lnTo>
                    <a:pt x="7174" y="1538"/>
                  </a:lnTo>
                  <a:lnTo>
                    <a:pt x="7187" y="1546"/>
                  </a:lnTo>
                  <a:lnTo>
                    <a:pt x="7199" y="1556"/>
                  </a:lnTo>
                  <a:lnTo>
                    <a:pt x="7296" y="1640"/>
                  </a:lnTo>
                  <a:lnTo>
                    <a:pt x="7309" y="1653"/>
                  </a:lnTo>
                  <a:lnTo>
                    <a:pt x="7321" y="1668"/>
                  </a:lnTo>
                  <a:lnTo>
                    <a:pt x="7390" y="1768"/>
                  </a:lnTo>
                  <a:lnTo>
                    <a:pt x="7399" y="1784"/>
                  </a:lnTo>
                  <a:lnTo>
                    <a:pt x="7407" y="1802"/>
                  </a:lnTo>
                  <a:lnTo>
                    <a:pt x="7412" y="1820"/>
                  </a:lnTo>
                  <a:lnTo>
                    <a:pt x="7415" y="1839"/>
                  </a:lnTo>
                  <a:lnTo>
                    <a:pt x="7416" y="1858"/>
                  </a:lnTo>
                  <a:lnTo>
                    <a:pt x="7414" y="1877"/>
                  </a:lnTo>
                  <a:lnTo>
                    <a:pt x="7410" y="1896"/>
                  </a:lnTo>
                  <a:lnTo>
                    <a:pt x="7403" y="1913"/>
                  </a:lnTo>
                  <a:lnTo>
                    <a:pt x="7395" y="1930"/>
                  </a:lnTo>
                  <a:lnTo>
                    <a:pt x="7384" y="1946"/>
                  </a:lnTo>
                  <a:lnTo>
                    <a:pt x="7265" y="2097"/>
                  </a:lnTo>
                  <a:lnTo>
                    <a:pt x="7249" y="2114"/>
                  </a:lnTo>
                  <a:lnTo>
                    <a:pt x="7110" y="2242"/>
                  </a:lnTo>
                  <a:lnTo>
                    <a:pt x="7093" y="2255"/>
                  </a:lnTo>
                  <a:lnTo>
                    <a:pt x="6937" y="2361"/>
                  </a:lnTo>
                  <a:lnTo>
                    <a:pt x="6920" y="2371"/>
                  </a:lnTo>
                  <a:close/>
                  <a:moveTo>
                    <a:pt x="5180" y="2418"/>
                  </a:moveTo>
                  <a:lnTo>
                    <a:pt x="5079" y="2357"/>
                  </a:lnTo>
                  <a:lnTo>
                    <a:pt x="5000" y="2355"/>
                  </a:lnTo>
                  <a:lnTo>
                    <a:pt x="4887" y="2357"/>
                  </a:lnTo>
                  <a:lnTo>
                    <a:pt x="4773" y="2364"/>
                  </a:lnTo>
                  <a:lnTo>
                    <a:pt x="4661" y="2374"/>
                  </a:lnTo>
                  <a:lnTo>
                    <a:pt x="4549" y="2389"/>
                  </a:lnTo>
                  <a:lnTo>
                    <a:pt x="4438" y="2408"/>
                  </a:lnTo>
                  <a:lnTo>
                    <a:pt x="4327" y="2431"/>
                  </a:lnTo>
                  <a:lnTo>
                    <a:pt x="4218" y="2458"/>
                  </a:lnTo>
                  <a:lnTo>
                    <a:pt x="4110" y="2489"/>
                  </a:lnTo>
                  <a:lnTo>
                    <a:pt x="4002" y="2524"/>
                  </a:lnTo>
                  <a:lnTo>
                    <a:pt x="3897" y="2564"/>
                  </a:lnTo>
                  <a:lnTo>
                    <a:pt x="3792" y="2607"/>
                  </a:lnTo>
                  <a:lnTo>
                    <a:pt x="3690" y="2654"/>
                  </a:lnTo>
                  <a:lnTo>
                    <a:pt x="3589" y="2705"/>
                  </a:lnTo>
                  <a:lnTo>
                    <a:pt x="3489" y="2760"/>
                  </a:lnTo>
                  <a:lnTo>
                    <a:pt x="3392" y="2819"/>
                  </a:lnTo>
                  <a:lnTo>
                    <a:pt x="3297" y="2881"/>
                  </a:lnTo>
                  <a:lnTo>
                    <a:pt x="3204" y="2947"/>
                  </a:lnTo>
                  <a:lnTo>
                    <a:pt x="3115" y="3015"/>
                  </a:lnTo>
                  <a:lnTo>
                    <a:pt x="3028" y="3087"/>
                  </a:lnTo>
                  <a:lnTo>
                    <a:pt x="2944" y="3162"/>
                  </a:lnTo>
                  <a:lnTo>
                    <a:pt x="2863" y="3241"/>
                  </a:lnTo>
                  <a:lnTo>
                    <a:pt x="2784" y="3322"/>
                  </a:lnTo>
                  <a:lnTo>
                    <a:pt x="2709" y="3406"/>
                  </a:lnTo>
                  <a:lnTo>
                    <a:pt x="2637" y="3493"/>
                  </a:lnTo>
                  <a:lnTo>
                    <a:pt x="2569" y="3582"/>
                  </a:lnTo>
                  <a:lnTo>
                    <a:pt x="2503" y="3674"/>
                  </a:lnTo>
                  <a:lnTo>
                    <a:pt x="2441" y="3769"/>
                  </a:lnTo>
                  <a:lnTo>
                    <a:pt x="2383" y="3866"/>
                  </a:lnTo>
                  <a:lnTo>
                    <a:pt x="2328" y="3965"/>
                  </a:lnTo>
                  <a:lnTo>
                    <a:pt x="2277" y="4067"/>
                  </a:lnTo>
                  <a:lnTo>
                    <a:pt x="2230" y="4170"/>
                  </a:lnTo>
                  <a:lnTo>
                    <a:pt x="2186" y="4274"/>
                  </a:lnTo>
                  <a:lnTo>
                    <a:pt x="2147" y="4380"/>
                  </a:lnTo>
                  <a:lnTo>
                    <a:pt x="2112" y="4487"/>
                  </a:lnTo>
                  <a:lnTo>
                    <a:pt x="2081" y="4595"/>
                  </a:lnTo>
                  <a:lnTo>
                    <a:pt x="2054" y="4705"/>
                  </a:lnTo>
                  <a:lnTo>
                    <a:pt x="2031" y="4815"/>
                  </a:lnTo>
                  <a:lnTo>
                    <a:pt x="2012" y="4926"/>
                  </a:lnTo>
                  <a:lnTo>
                    <a:pt x="1997" y="5038"/>
                  </a:lnTo>
                  <a:lnTo>
                    <a:pt x="1987" y="5151"/>
                  </a:lnTo>
                  <a:lnTo>
                    <a:pt x="1980" y="5264"/>
                  </a:lnTo>
                  <a:lnTo>
                    <a:pt x="1978" y="5378"/>
                  </a:lnTo>
                  <a:lnTo>
                    <a:pt x="1980" y="5491"/>
                  </a:lnTo>
                  <a:lnTo>
                    <a:pt x="1987" y="5604"/>
                  </a:lnTo>
                  <a:lnTo>
                    <a:pt x="1997" y="5717"/>
                  </a:lnTo>
                  <a:lnTo>
                    <a:pt x="2012" y="5829"/>
                  </a:lnTo>
                  <a:lnTo>
                    <a:pt x="2031" y="5940"/>
                  </a:lnTo>
                  <a:lnTo>
                    <a:pt x="2054" y="6050"/>
                  </a:lnTo>
                  <a:lnTo>
                    <a:pt x="2081" y="6160"/>
                  </a:lnTo>
                  <a:lnTo>
                    <a:pt x="2112" y="6268"/>
                  </a:lnTo>
                  <a:lnTo>
                    <a:pt x="2147" y="6375"/>
                  </a:lnTo>
                  <a:lnTo>
                    <a:pt x="2186" y="6481"/>
                  </a:lnTo>
                  <a:lnTo>
                    <a:pt x="2230" y="6585"/>
                  </a:lnTo>
                  <a:lnTo>
                    <a:pt x="2277" y="6688"/>
                  </a:lnTo>
                  <a:lnTo>
                    <a:pt x="2328" y="6790"/>
                  </a:lnTo>
                  <a:lnTo>
                    <a:pt x="2383" y="6889"/>
                  </a:lnTo>
                  <a:lnTo>
                    <a:pt x="2441" y="6986"/>
                  </a:lnTo>
                  <a:lnTo>
                    <a:pt x="2503" y="7081"/>
                  </a:lnTo>
                  <a:lnTo>
                    <a:pt x="2569" y="7173"/>
                  </a:lnTo>
                  <a:lnTo>
                    <a:pt x="2637" y="7263"/>
                  </a:lnTo>
                  <a:lnTo>
                    <a:pt x="2709" y="7349"/>
                  </a:lnTo>
                  <a:lnTo>
                    <a:pt x="2784" y="7433"/>
                  </a:lnTo>
                  <a:lnTo>
                    <a:pt x="2863" y="7515"/>
                  </a:lnTo>
                  <a:lnTo>
                    <a:pt x="2944" y="7593"/>
                  </a:lnTo>
                  <a:lnTo>
                    <a:pt x="3028" y="7668"/>
                  </a:lnTo>
                  <a:lnTo>
                    <a:pt x="3115" y="7740"/>
                  </a:lnTo>
                  <a:lnTo>
                    <a:pt x="3205" y="7809"/>
                  </a:lnTo>
                  <a:lnTo>
                    <a:pt x="3297" y="7875"/>
                  </a:lnTo>
                  <a:lnTo>
                    <a:pt x="3392" y="7937"/>
                  </a:lnTo>
                  <a:lnTo>
                    <a:pt x="3489" y="7995"/>
                  </a:lnTo>
                  <a:lnTo>
                    <a:pt x="3588" y="8050"/>
                  </a:lnTo>
                  <a:lnTo>
                    <a:pt x="3689" y="8101"/>
                  </a:lnTo>
                  <a:lnTo>
                    <a:pt x="3792" y="8148"/>
                  </a:lnTo>
                  <a:lnTo>
                    <a:pt x="3896" y="8192"/>
                  </a:lnTo>
                  <a:lnTo>
                    <a:pt x="4002" y="8231"/>
                  </a:lnTo>
                  <a:lnTo>
                    <a:pt x="4109" y="8266"/>
                  </a:lnTo>
                  <a:lnTo>
                    <a:pt x="4218" y="8297"/>
                  </a:lnTo>
                  <a:lnTo>
                    <a:pt x="4327" y="8324"/>
                  </a:lnTo>
                  <a:lnTo>
                    <a:pt x="4438" y="8347"/>
                  </a:lnTo>
                  <a:lnTo>
                    <a:pt x="4549" y="8366"/>
                  </a:lnTo>
                  <a:lnTo>
                    <a:pt x="4661" y="8381"/>
                  </a:lnTo>
                  <a:lnTo>
                    <a:pt x="4773" y="8391"/>
                  </a:lnTo>
                  <a:lnTo>
                    <a:pt x="4887" y="8398"/>
                  </a:lnTo>
                  <a:lnTo>
                    <a:pt x="5000" y="8400"/>
                  </a:lnTo>
                  <a:lnTo>
                    <a:pt x="5113" y="8398"/>
                  </a:lnTo>
                  <a:lnTo>
                    <a:pt x="5227" y="8391"/>
                  </a:lnTo>
                  <a:lnTo>
                    <a:pt x="5339" y="8381"/>
                  </a:lnTo>
                  <a:lnTo>
                    <a:pt x="5451" y="8366"/>
                  </a:lnTo>
                  <a:lnTo>
                    <a:pt x="5562" y="8347"/>
                  </a:lnTo>
                  <a:lnTo>
                    <a:pt x="5673" y="8324"/>
                  </a:lnTo>
                  <a:lnTo>
                    <a:pt x="5782" y="8297"/>
                  </a:lnTo>
                  <a:lnTo>
                    <a:pt x="5891" y="8266"/>
                  </a:lnTo>
                  <a:lnTo>
                    <a:pt x="5998" y="8231"/>
                  </a:lnTo>
                  <a:lnTo>
                    <a:pt x="6104" y="8192"/>
                  </a:lnTo>
                  <a:lnTo>
                    <a:pt x="6208" y="8148"/>
                  </a:lnTo>
                  <a:lnTo>
                    <a:pt x="6311" y="8101"/>
                  </a:lnTo>
                  <a:lnTo>
                    <a:pt x="6412" y="8050"/>
                  </a:lnTo>
                  <a:lnTo>
                    <a:pt x="6511" y="7995"/>
                  </a:lnTo>
                  <a:lnTo>
                    <a:pt x="6608" y="7937"/>
                  </a:lnTo>
                  <a:lnTo>
                    <a:pt x="6703" y="7875"/>
                  </a:lnTo>
                  <a:lnTo>
                    <a:pt x="6795" y="7809"/>
                  </a:lnTo>
                  <a:lnTo>
                    <a:pt x="6885" y="7740"/>
                  </a:lnTo>
                  <a:lnTo>
                    <a:pt x="6972" y="7668"/>
                  </a:lnTo>
                  <a:lnTo>
                    <a:pt x="7056" y="7593"/>
                  </a:lnTo>
                  <a:lnTo>
                    <a:pt x="7137" y="7515"/>
                  </a:lnTo>
                  <a:lnTo>
                    <a:pt x="7216" y="7433"/>
                  </a:lnTo>
                  <a:lnTo>
                    <a:pt x="7291" y="7349"/>
                  </a:lnTo>
                  <a:lnTo>
                    <a:pt x="7363" y="7263"/>
                  </a:lnTo>
                  <a:lnTo>
                    <a:pt x="7431" y="7173"/>
                  </a:lnTo>
                  <a:lnTo>
                    <a:pt x="7497" y="7081"/>
                  </a:lnTo>
                  <a:lnTo>
                    <a:pt x="7559" y="6986"/>
                  </a:lnTo>
                  <a:lnTo>
                    <a:pt x="7617" y="6889"/>
                  </a:lnTo>
                  <a:lnTo>
                    <a:pt x="7672" y="6790"/>
                  </a:lnTo>
                  <a:lnTo>
                    <a:pt x="7723" y="6688"/>
                  </a:lnTo>
                  <a:lnTo>
                    <a:pt x="7770" y="6585"/>
                  </a:lnTo>
                  <a:lnTo>
                    <a:pt x="7814" y="6481"/>
                  </a:lnTo>
                  <a:lnTo>
                    <a:pt x="7853" y="6375"/>
                  </a:lnTo>
                  <a:lnTo>
                    <a:pt x="7888" y="6268"/>
                  </a:lnTo>
                  <a:lnTo>
                    <a:pt x="7919" y="6160"/>
                  </a:lnTo>
                  <a:lnTo>
                    <a:pt x="7946" y="6050"/>
                  </a:lnTo>
                  <a:lnTo>
                    <a:pt x="7969" y="5940"/>
                  </a:lnTo>
                  <a:lnTo>
                    <a:pt x="7988" y="5829"/>
                  </a:lnTo>
                  <a:lnTo>
                    <a:pt x="8003" y="5717"/>
                  </a:lnTo>
                  <a:lnTo>
                    <a:pt x="8013" y="5604"/>
                  </a:lnTo>
                  <a:lnTo>
                    <a:pt x="8020" y="5491"/>
                  </a:lnTo>
                  <a:lnTo>
                    <a:pt x="8022" y="5378"/>
                  </a:lnTo>
                  <a:lnTo>
                    <a:pt x="8020" y="5264"/>
                  </a:lnTo>
                  <a:lnTo>
                    <a:pt x="8013" y="5151"/>
                  </a:lnTo>
                  <a:lnTo>
                    <a:pt x="8003" y="5038"/>
                  </a:lnTo>
                  <a:lnTo>
                    <a:pt x="7988" y="4926"/>
                  </a:lnTo>
                  <a:lnTo>
                    <a:pt x="7969" y="4815"/>
                  </a:lnTo>
                  <a:lnTo>
                    <a:pt x="7946" y="4705"/>
                  </a:lnTo>
                  <a:lnTo>
                    <a:pt x="7919" y="4595"/>
                  </a:lnTo>
                  <a:lnTo>
                    <a:pt x="7888" y="4487"/>
                  </a:lnTo>
                  <a:lnTo>
                    <a:pt x="7853" y="4380"/>
                  </a:lnTo>
                  <a:lnTo>
                    <a:pt x="7814" y="4274"/>
                  </a:lnTo>
                  <a:lnTo>
                    <a:pt x="7770" y="4170"/>
                  </a:lnTo>
                  <a:lnTo>
                    <a:pt x="7723" y="4067"/>
                  </a:lnTo>
                  <a:lnTo>
                    <a:pt x="7672" y="3965"/>
                  </a:lnTo>
                  <a:lnTo>
                    <a:pt x="7617" y="3866"/>
                  </a:lnTo>
                  <a:lnTo>
                    <a:pt x="7559" y="3769"/>
                  </a:lnTo>
                  <a:lnTo>
                    <a:pt x="7497" y="3674"/>
                  </a:lnTo>
                  <a:lnTo>
                    <a:pt x="7431" y="3582"/>
                  </a:lnTo>
                  <a:lnTo>
                    <a:pt x="7363" y="3493"/>
                  </a:lnTo>
                  <a:lnTo>
                    <a:pt x="7291" y="3406"/>
                  </a:lnTo>
                  <a:lnTo>
                    <a:pt x="7216" y="3322"/>
                  </a:lnTo>
                  <a:lnTo>
                    <a:pt x="7137" y="3241"/>
                  </a:lnTo>
                  <a:lnTo>
                    <a:pt x="7056" y="3162"/>
                  </a:lnTo>
                  <a:lnTo>
                    <a:pt x="6972" y="3087"/>
                  </a:lnTo>
                  <a:lnTo>
                    <a:pt x="6885" y="3015"/>
                  </a:lnTo>
                  <a:lnTo>
                    <a:pt x="6796" y="2947"/>
                  </a:lnTo>
                  <a:lnTo>
                    <a:pt x="6703" y="2881"/>
                  </a:lnTo>
                  <a:lnTo>
                    <a:pt x="6608" y="2819"/>
                  </a:lnTo>
                  <a:lnTo>
                    <a:pt x="6511" y="2760"/>
                  </a:lnTo>
                  <a:lnTo>
                    <a:pt x="6411" y="2705"/>
                  </a:lnTo>
                  <a:lnTo>
                    <a:pt x="6310" y="2654"/>
                  </a:lnTo>
                  <a:lnTo>
                    <a:pt x="6208" y="2607"/>
                  </a:lnTo>
                  <a:lnTo>
                    <a:pt x="6182" y="2597"/>
                  </a:lnTo>
                  <a:lnTo>
                    <a:pt x="6151" y="2600"/>
                  </a:lnTo>
                  <a:lnTo>
                    <a:pt x="6136" y="2601"/>
                  </a:lnTo>
                  <a:lnTo>
                    <a:pt x="5947" y="2605"/>
                  </a:lnTo>
                  <a:lnTo>
                    <a:pt x="5932" y="2605"/>
                  </a:lnTo>
                  <a:lnTo>
                    <a:pt x="5747" y="2590"/>
                  </a:lnTo>
                  <a:lnTo>
                    <a:pt x="5732" y="2588"/>
                  </a:lnTo>
                  <a:lnTo>
                    <a:pt x="5554" y="2555"/>
                  </a:lnTo>
                  <a:lnTo>
                    <a:pt x="5538" y="2551"/>
                  </a:lnTo>
                  <a:lnTo>
                    <a:pt x="5369" y="2501"/>
                  </a:lnTo>
                  <a:lnTo>
                    <a:pt x="5353" y="2495"/>
                  </a:lnTo>
                  <a:lnTo>
                    <a:pt x="5197" y="2427"/>
                  </a:lnTo>
                  <a:lnTo>
                    <a:pt x="5180" y="2418"/>
                  </a:lnTo>
                  <a:close/>
                  <a:moveTo>
                    <a:pt x="5606" y="1856"/>
                  </a:moveTo>
                  <a:lnTo>
                    <a:pt x="5534" y="1896"/>
                  </a:lnTo>
                  <a:lnTo>
                    <a:pt x="5651" y="1916"/>
                  </a:lnTo>
                  <a:lnTo>
                    <a:pt x="5660" y="1917"/>
                  </a:lnTo>
                  <a:lnTo>
                    <a:pt x="5779" y="1942"/>
                  </a:lnTo>
                  <a:lnTo>
                    <a:pt x="5789" y="1944"/>
                  </a:lnTo>
                  <a:lnTo>
                    <a:pt x="5907" y="1974"/>
                  </a:lnTo>
                  <a:lnTo>
                    <a:pt x="5916" y="1976"/>
                  </a:lnTo>
                  <a:lnTo>
                    <a:pt x="6033" y="2010"/>
                  </a:lnTo>
                  <a:lnTo>
                    <a:pt x="6042" y="2013"/>
                  </a:lnTo>
                  <a:lnTo>
                    <a:pt x="6158" y="2051"/>
                  </a:lnTo>
                  <a:lnTo>
                    <a:pt x="6167" y="2054"/>
                  </a:lnTo>
                  <a:lnTo>
                    <a:pt x="6282" y="2097"/>
                  </a:lnTo>
                  <a:lnTo>
                    <a:pt x="6290" y="2100"/>
                  </a:lnTo>
                  <a:lnTo>
                    <a:pt x="6403" y="2147"/>
                  </a:lnTo>
                  <a:lnTo>
                    <a:pt x="6412" y="2151"/>
                  </a:lnTo>
                  <a:lnTo>
                    <a:pt x="6523" y="2202"/>
                  </a:lnTo>
                  <a:lnTo>
                    <a:pt x="6532" y="2206"/>
                  </a:lnTo>
                  <a:lnTo>
                    <a:pt x="6544" y="2212"/>
                  </a:lnTo>
                  <a:lnTo>
                    <a:pt x="6625" y="2183"/>
                  </a:lnTo>
                  <a:lnTo>
                    <a:pt x="6777" y="2108"/>
                  </a:lnTo>
                  <a:lnTo>
                    <a:pt x="6915" y="2014"/>
                  </a:lnTo>
                  <a:lnTo>
                    <a:pt x="7037" y="1901"/>
                  </a:lnTo>
                  <a:lnTo>
                    <a:pt x="7078" y="1848"/>
                  </a:lnTo>
                  <a:lnTo>
                    <a:pt x="7014" y="1792"/>
                  </a:lnTo>
                  <a:lnTo>
                    <a:pt x="6918" y="1738"/>
                  </a:lnTo>
                  <a:lnTo>
                    <a:pt x="6798" y="1696"/>
                  </a:lnTo>
                  <a:lnTo>
                    <a:pt x="6658" y="1667"/>
                  </a:lnTo>
                  <a:lnTo>
                    <a:pt x="6501" y="1653"/>
                  </a:lnTo>
                  <a:lnTo>
                    <a:pt x="6332" y="1657"/>
                  </a:lnTo>
                  <a:lnTo>
                    <a:pt x="6155" y="1679"/>
                  </a:lnTo>
                  <a:lnTo>
                    <a:pt x="5972" y="1719"/>
                  </a:lnTo>
                  <a:lnTo>
                    <a:pt x="5788" y="1777"/>
                  </a:lnTo>
                  <a:lnTo>
                    <a:pt x="5606" y="18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8" name="Google Shape;3148;p28"/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</p:grpSpPr>
        <p:sp>
          <p:nvSpPr>
            <p:cNvPr id="3149" name="Google Shape;3149;p28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34" y="3776"/>
                  </a:moveTo>
                  <a:lnTo>
                    <a:pt x="1788" y="3102"/>
                  </a:lnTo>
                  <a:lnTo>
                    <a:pt x="2180" y="2928"/>
                  </a:lnTo>
                  <a:lnTo>
                    <a:pt x="2604" y="2780"/>
                  </a:lnTo>
                  <a:lnTo>
                    <a:pt x="3052" y="2660"/>
                  </a:lnTo>
                  <a:lnTo>
                    <a:pt x="3521" y="2566"/>
                  </a:lnTo>
                  <a:lnTo>
                    <a:pt x="4006" y="2499"/>
                  </a:lnTo>
                  <a:lnTo>
                    <a:pt x="4500" y="2458"/>
                  </a:lnTo>
                  <a:lnTo>
                    <a:pt x="5000" y="2445"/>
                  </a:lnTo>
                  <a:lnTo>
                    <a:pt x="5500" y="2458"/>
                  </a:lnTo>
                  <a:lnTo>
                    <a:pt x="5994" y="2499"/>
                  </a:lnTo>
                  <a:lnTo>
                    <a:pt x="6479" y="2566"/>
                  </a:lnTo>
                  <a:lnTo>
                    <a:pt x="6948" y="2660"/>
                  </a:lnTo>
                  <a:lnTo>
                    <a:pt x="7396" y="2780"/>
                  </a:lnTo>
                  <a:lnTo>
                    <a:pt x="7820" y="2928"/>
                  </a:lnTo>
                  <a:lnTo>
                    <a:pt x="8212" y="3102"/>
                  </a:lnTo>
                  <a:lnTo>
                    <a:pt x="8066" y="3776"/>
                  </a:lnTo>
                  <a:lnTo>
                    <a:pt x="7881" y="4421"/>
                  </a:lnTo>
                  <a:lnTo>
                    <a:pt x="7664" y="5032"/>
                  </a:lnTo>
                  <a:lnTo>
                    <a:pt x="7422" y="5607"/>
                  </a:lnTo>
                  <a:lnTo>
                    <a:pt x="7161" y="6142"/>
                  </a:lnTo>
                  <a:lnTo>
                    <a:pt x="6887" y="6634"/>
                  </a:lnTo>
                  <a:lnTo>
                    <a:pt x="6606" y="7081"/>
                  </a:lnTo>
                  <a:lnTo>
                    <a:pt x="6325" y="7478"/>
                  </a:lnTo>
                  <a:lnTo>
                    <a:pt x="6051" y="7823"/>
                  </a:lnTo>
                  <a:lnTo>
                    <a:pt x="5790" y="8112"/>
                  </a:lnTo>
                  <a:lnTo>
                    <a:pt x="5548" y="8343"/>
                  </a:lnTo>
                  <a:lnTo>
                    <a:pt x="5331" y="8511"/>
                  </a:lnTo>
                  <a:lnTo>
                    <a:pt x="5146" y="8615"/>
                  </a:lnTo>
                  <a:lnTo>
                    <a:pt x="5000" y="8650"/>
                  </a:lnTo>
                  <a:lnTo>
                    <a:pt x="4854" y="8615"/>
                  </a:lnTo>
                  <a:lnTo>
                    <a:pt x="4669" y="8511"/>
                  </a:lnTo>
                  <a:lnTo>
                    <a:pt x="4452" y="8343"/>
                  </a:lnTo>
                  <a:lnTo>
                    <a:pt x="4210" y="8112"/>
                  </a:lnTo>
                  <a:lnTo>
                    <a:pt x="3949" y="7823"/>
                  </a:lnTo>
                  <a:lnTo>
                    <a:pt x="3675" y="7478"/>
                  </a:lnTo>
                  <a:lnTo>
                    <a:pt x="3394" y="7081"/>
                  </a:lnTo>
                  <a:lnTo>
                    <a:pt x="3113" y="6634"/>
                  </a:lnTo>
                  <a:lnTo>
                    <a:pt x="2839" y="6142"/>
                  </a:lnTo>
                  <a:lnTo>
                    <a:pt x="2578" y="5607"/>
                  </a:lnTo>
                  <a:lnTo>
                    <a:pt x="2336" y="5032"/>
                  </a:lnTo>
                  <a:lnTo>
                    <a:pt x="2119" y="4421"/>
                  </a:lnTo>
                  <a:lnTo>
                    <a:pt x="1934" y="3776"/>
                  </a:lnTo>
                  <a:close/>
                  <a:moveTo>
                    <a:pt x="6694" y="5429"/>
                  </a:moveTo>
                  <a:lnTo>
                    <a:pt x="6693" y="5420"/>
                  </a:lnTo>
                  <a:lnTo>
                    <a:pt x="6692" y="5412"/>
                  </a:lnTo>
                  <a:lnTo>
                    <a:pt x="6691" y="5403"/>
                  </a:lnTo>
                  <a:lnTo>
                    <a:pt x="6690" y="5395"/>
                  </a:lnTo>
                  <a:lnTo>
                    <a:pt x="6688" y="5386"/>
                  </a:lnTo>
                  <a:lnTo>
                    <a:pt x="6686" y="5378"/>
                  </a:lnTo>
                  <a:lnTo>
                    <a:pt x="6683" y="5369"/>
                  </a:lnTo>
                  <a:lnTo>
                    <a:pt x="6681" y="5361"/>
                  </a:lnTo>
                  <a:lnTo>
                    <a:pt x="6678" y="5353"/>
                  </a:lnTo>
                  <a:lnTo>
                    <a:pt x="6674" y="5345"/>
                  </a:lnTo>
                  <a:lnTo>
                    <a:pt x="6670" y="5337"/>
                  </a:lnTo>
                  <a:lnTo>
                    <a:pt x="6666" y="5329"/>
                  </a:lnTo>
                  <a:lnTo>
                    <a:pt x="6662" y="5321"/>
                  </a:lnTo>
                  <a:lnTo>
                    <a:pt x="6658" y="5314"/>
                  </a:lnTo>
                  <a:lnTo>
                    <a:pt x="6653" y="5306"/>
                  </a:lnTo>
                  <a:lnTo>
                    <a:pt x="6648" y="5299"/>
                  </a:lnTo>
                  <a:lnTo>
                    <a:pt x="6643" y="5292"/>
                  </a:lnTo>
                  <a:lnTo>
                    <a:pt x="6637" y="5286"/>
                  </a:lnTo>
                  <a:lnTo>
                    <a:pt x="6631" y="5279"/>
                  </a:lnTo>
                  <a:lnTo>
                    <a:pt x="6625" y="5273"/>
                  </a:lnTo>
                  <a:lnTo>
                    <a:pt x="6619" y="5267"/>
                  </a:lnTo>
                  <a:lnTo>
                    <a:pt x="6612" y="5261"/>
                  </a:lnTo>
                  <a:lnTo>
                    <a:pt x="6606" y="5255"/>
                  </a:lnTo>
                  <a:lnTo>
                    <a:pt x="6599" y="5250"/>
                  </a:lnTo>
                  <a:lnTo>
                    <a:pt x="6592" y="5245"/>
                  </a:lnTo>
                  <a:lnTo>
                    <a:pt x="6584" y="5240"/>
                  </a:lnTo>
                  <a:lnTo>
                    <a:pt x="6577" y="5236"/>
                  </a:lnTo>
                  <a:lnTo>
                    <a:pt x="6569" y="5232"/>
                  </a:lnTo>
                  <a:lnTo>
                    <a:pt x="6561" y="5228"/>
                  </a:lnTo>
                  <a:lnTo>
                    <a:pt x="6553" y="5224"/>
                  </a:lnTo>
                  <a:lnTo>
                    <a:pt x="6545" y="5220"/>
                  </a:lnTo>
                  <a:lnTo>
                    <a:pt x="6537" y="5217"/>
                  </a:lnTo>
                  <a:lnTo>
                    <a:pt x="6529" y="5215"/>
                  </a:lnTo>
                  <a:lnTo>
                    <a:pt x="6520" y="5212"/>
                  </a:lnTo>
                  <a:lnTo>
                    <a:pt x="6512" y="5210"/>
                  </a:lnTo>
                  <a:lnTo>
                    <a:pt x="6503" y="5208"/>
                  </a:lnTo>
                  <a:lnTo>
                    <a:pt x="6495" y="5207"/>
                  </a:lnTo>
                  <a:lnTo>
                    <a:pt x="6486" y="5206"/>
                  </a:lnTo>
                  <a:lnTo>
                    <a:pt x="6478" y="5205"/>
                  </a:lnTo>
                  <a:lnTo>
                    <a:pt x="6469" y="5204"/>
                  </a:lnTo>
                  <a:lnTo>
                    <a:pt x="6460" y="5204"/>
                  </a:lnTo>
                  <a:lnTo>
                    <a:pt x="6451" y="5204"/>
                  </a:lnTo>
                  <a:lnTo>
                    <a:pt x="6442" y="5205"/>
                  </a:lnTo>
                  <a:lnTo>
                    <a:pt x="6434" y="5206"/>
                  </a:lnTo>
                  <a:lnTo>
                    <a:pt x="6425" y="5207"/>
                  </a:lnTo>
                  <a:lnTo>
                    <a:pt x="6417" y="5208"/>
                  </a:lnTo>
                  <a:lnTo>
                    <a:pt x="6408" y="5210"/>
                  </a:lnTo>
                  <a:lnTo>
                    <a:pt x="6400" y="5212"/>
                  </a:lnTo>
                  <a:lnTo>
                    <a:pt x="6391" y="5215"/>
                  </a:lnTo>
                  <a:lnTo>
                    <a:pt x="6383" y="5217"/>
                  </a:lnTo>
                  <a:lnTo>
                    <a:pt x="6375" y="5220"/>
                  </a:lnTo>
                  <a:lnTo>
                    <a:pt x="6367" y="5224"/>
                  </a:lnTo>
                  <a:lnTo>
                    <a:pt x="6359" y="5228"/>
                  </a:lnTo>
                  <a:lnTo>
                    <a:pt x="6351" y="5232"/>
                  </a:lnTo>
                  <a:lnTo>
                    <a:pt x="6343" y="5236"/>
                  </a:lnTo>
                  <a:lnTo>
                    <a:pt x="6336" y="5240"/>
                  </a:lnTo>
                  <a:lnTo>
                    <a:pt x="6328" y="5245"/>
                  </a:lnTo>
                  <a:lnTo>
                    <a:pt x="6321" y="5250"/>
                  </a:lnTo>
                  <a:lnTo>
                    <a:pt x="6314" y="5255"/>
                  </a:lnTo>
                  <a:lnTo>
                    <a:pt x="6308" y="5261"/>
                  </a:lnTo>
                  <a:lnTo>
                    <a:pt x="6301" y="5267"/>
                  </a:lnTo>
                  <a:lnTo>
                    <a:pt x="6295" y="5273"/>
                  </a:lnTo>
                  <a:lnTo>
                    <a:pt x="6289" y="5279"/>
                  </a:lnTo>
                  <a:lnTo>
                    <a:pt x="6283" y="5286"/>
                  </a:lnTo>
                  <a:lnTo>
                    <a:pt x="6277" y="5292"/>
                  </a:lnTo>
                  <a:lnTo>
                    <a:pt x="6272" y="5299"/>
                  </a:lnTo>
                  <a:lnTo>
                    <a:pt x="6267" y="5306"/>
                  </a:lnTo>
                  <a:lnTo>
                    <a:pt x="6262" y="5314"/>
                  </a:lnTo>
                  <a:lnTo>
                    <a:pt x="6258" y="5321"/>
                  </a:lnTo>
                  <a:lnTo>
                    <a:pt x="6254" y="5329"/>
                  </a:lnTo>
                  <a:lnTo>
                    <a:pt x="6250" y="5337"/>
                  </a:lnTo>
                  <a:lnTo>
                    <a:pt x="6246" y="5345"/>
                  </a:lnTo>
                  <a:lnTo>
                    <a:pt x="6242" y="5353"/>
                  </a:lnTo>
                  <a:lnTo>
                    <a:pt x="6239" y="5361"/>
                  </a:lnTo>
                  <a:lnTo>
                    <a:pt x="6237" y="5369"/>
                  </a:lnTo>
                  <a:lnTo>
                    <a:pt x="6234" y="5378"/>
                  </a:lnTo>
                  <a:lnTo>
                    <a:pt x="6232" y="5386"/>
                  </a:lnTo>
                  <a:lnTo>
                    <a:pt x="6230" y="5395"/>
                  </a:lnTo>
                  <a:lnTo>
                    <a:pt x="6229" y="5403"/>
                  </a:lnTo>
                  <a:lnTo>
                    <a:pt x="6228" y="5412"/>
                  </a:lnTo>
                  <a:lnTo>
                    <a:pt x="6227" y="5420"/>
                  </a:lnTo>
                  <a:lnTo>
                    <a:pt x="6226" y="5429"/>
                  </a:lnTo>
                  <a:lnTo>
                    <a:pt x="6226" y="5438"/>
                  </a:lnTo>
                  <a:lnTo>
                    <a:pt x="6226" y="5447"/>
                  </a:lnTo>
                  <a:lnTo>
                    <a:pt x="6227" y="5456"/>
                  </a:lnTo>
                  <a:lnTo>
                    <a:pt x="6228" y="5464"/>
                  </a:lnTo>
                  <a:lnTo>
                    <a:pt x="6229" y="5473"/>
                  </a:lnTo>
                  <a:lnTo>
                    <a:pt x="6230" y="5481"/>
                  </a:lnTo>
                  <a:lnTo>
                    <a:pt x="6232" y="5490"/>
                  </a:lnTo>
                  <a:lnTo>
                    <a:pt x="6234" y="5498"/>
                  </a:lnTo>
                  <a:lnTo>
                    <a:pt x="6237" y="5507"/>
                  </a:lnTo>
                  <a:lnTo>
                    <a:pt x="6239" y="5515"/>
                  </a:lnTo>
                  <a:lnTo>
                    <a:pt x="6242" y="5523"/>
                  </a:lnTo>
                  <a:lnTo>
                    <a:pt x="6246" y="5531"/>
                  </a:lnTo>
                  <a:lnTo>
                    <a:pt x="6250" y="5539"/>
                  </a:lnTo>
                  <a:lnTo>
                    <a:pt x="6254" y="5547"/>
                  </a:lnTo>
                  <a:lnTo>
                    <a:pt x="6258" y="5555"/>
                  </a:lnTo>
                  <a:lnTo>
                    <a:pt x="6262" y="5562"/>
                  </a:lnTo>
                  <a:lnTo>
                    <a:pt x="6267" y="5570"/>
                  </a:lnTo>
                  <a:lnTo>
                    <a:pt x="6272" y="5577"/>
                  </a:lnTo>
                  <a:lnTo>
                    <a:pt x="6277" y="5584"/>
                  </a:lnTo>
                  <a:lnTo>
                    <a:pt x="6283" y="5590"/>
                  </a:lnTo>
                  <a:lnTo>
                    <a:pt x="6289" y="5597"/>
                  </a:lnTo>
                  <a:lnTo>
                    <a:pt x="6295" y="5603"/>
                  </a:lnTo>
                  <a:lnTo>
                    <a:pt x="6301" y="5609"/>
                  </a:lnTo>
                  <a:lnTo>
                    <a:pt x="6308" y="5615"/>
                  </a:lnTo>
                  <a:lnTo>
                    <a:pt x="6314" y="5621"/>
                  </a:lnTo>
                  <a:lnTo>
                    <a:pt x="6321" y="5626"/>
                  </a:lnTo>
                  <a:lnTo>
                    <a:pt x="6328" y="5631"/>
                  </a:lnTo>
                  <a:lnTo>
                    <a:pt x="6336" y="5636"/>
                  </a:lnTo>
                  <a:lnTo>
                    <a:pt x="6343" y="5640"/>
                  </a:lnTo>
                  <a:lnTo>
                    <a:pt x="6351" y="5644"/>
                  </a:lnTo>
                  <a:lnTo>
                    <a:pt x="6359" y="5648"/>
                  </a:lnTo>
                  <a:lnTo>
                    <a:pt x="6367" y="5652"/>
                  </a:lnTo>
                  <a:lnTo>
                    <a:pt x="6375" y="5656"/>
                  </a:lnTo>
                  <a:lnTo>
                    <a:pt x="6383" y="5659"/>
                  </a:lnTo>
                  <a:lnTo>
                    <a:pt x="6391" y="5661"/>
                  </a:lnTo>
                  <a:lnTo>
                    <a:pt x="6400" y="5664"/>
                  </a:lnTo>
                  <a:lnTo>
                    <a:pt x="6408" y="5666"/>
                  </a:lnTo>
                  <a:lnTo>
                    <a:pt x="6417" y="5668"/>
                  </a:lnTo>
                  <a:lnTo>
                    <a:pt x="6425" y="5669"/>
                  </a:lnTo>
                  <a:lnTo>
                    <a:pt x="6434" y="5670"/>
                  </a:lnTo>
                  <a:lnTo>
                    <a:pt x="6442" y="5671"/>
                  </a:lnTo>
                  <a:lnTo>
                    <a:pt x="6451" y="5672"/>
                  </a:lnTo>
                  <a:lnTo>
                    <a:pt x="6460" y="5672"/>
                  </a:lnTo>
                  <a:lnTo>
                    <a:pt x="6469" y="5672"/>
                  </a:lnTo>
                  <a:lnTo>
                    <a:pt x="6478" y="5671"/>
                  </a:lnTo>
                  <a:lnTo>
                    <a:pt x="6486" y="5670"/>
                  </a:lnTo>
                  <a:lnTo>
                    <a:pt x="6495" y="5669"/>
                  </a:lnTo>
                  <a:lnTo>
                    <a:pt x="6503" y="5668"/>
                  </a:lnTo>
                  <a:lnTo>
                    <a:pt x="6512" y="5666"/>
                  </a:lnTo>
                  <a:lnTo>
                    <a:pt x="6520" y="5664"/>
                  </a:lnTo>
                  <a:lnTo>
                    <a:pt x="6529" y="5661"/>
                  </a:lnTo>
                  <a:lnTo>
                    <a:pt x="6537" y="5659"/>
                  </a:lnTo>
                  <a:lnTo>
                    <a:pt x="6545" y="5656"/>
                  </a:lnTo>
                  <a:lnTo>
                    <a:pt x="6553" y="5652"/>
                  </a:lnTo>
                  <a:lnTo>
                    <a:pt x="6561" y="5648"/>
                  </a:lnTo>
                  <a:lnTo>
                    <a:pt x="6569" y="5644"/>
                  </a:lnTo>
                  <a:lnTo>
                    <a:pt x="6577" y="5640"/>
                  </a:lnTo>
                  <a:lnTo>
                    <a:pt x="6584" y="5636"/>
                  </a:lnTo>
                  <a:lnTo>
                    <a:pt x="6592" y="5631"/>
                  </a:lnTo>
                  <a:lnTo>
                    <a:pt x="6599" y="5626"/>
                  </a:lnTo>
                  <a:lnTo>
                    <a:pt x="6606" y="5621"/>
                  </a:lnTo>
                  <a:lnTo>
                    <a:pt x="6612" y="5615"/>
                  </a:lnTo>
                  <a:lnTo>
                    <a:pt x="6619" y="5609"/>
                  </a:lnTo>
                  <a:lnTo>
                    <a:pt x="6625" y="5603"/>
                  </a:lnTo>
                  <a:lnTo>
                    <a:pt x="6631" y="5597"/>
                  </a:lnTo>
                  <a:lnTo>
                    <a:pt x="6637" y="5590"/>
                  </a:lnTo>
                  <a:lnTo>
                    <a:pt x="6643" y="5584"/>
                  </a:lnTo>
                  <a:lnTo>
                    <a:pt x="6648" y="5577"/>
                  </a:lnTo>
                  <a:lnTo>
                    <a:pt x="6653" y="5570"/>
                  </a:lnTo>
                  <a:lnTo>
                    <a:pt x="6658" y="5562"/>
                  </a:lnTo>
                  <a:lnTo>
                    <a:pt x="6662" y="5555"/>
                  </a:lnTo>
                  <a:lnTo>
                    <a:pt x="6666" y="5547"/>
                  </a:lnTo>
                  <a:lnTo>
                    <a:pt x="6670" y="5539"/>
                  </a:lnTo>
                  <a:lnTo>
                    <a:pt x="6674" y="5531"/>
                  </a:lnTo>
                  <a:lnTo>
                    <a:pt x="6678" y="5523"/>
                  </a:lnTo>
                  <a:lnTo>
                    <a:pt x="6681" y="5515"/>
                  </a:lnTo>
                  <a:lnTo>
                    <a:pt x="6683" y="5507"/>
                  </a:lnTo>
                  <a:lnTo>
                    <a:pt x="6686" y="5498"/>
                  </a:lnTo>
                  <a:lnTo>
                    <a:pt x="6688" y="5490"/>
                  </a:lnTo>
                  <a:lnTo>
                    <a:pt x="6690" y="5481"/>
                  </a:lnTo>
                  <a:lnTo>
                    <a:pt x="6691" y="5473"/>
                  </a:lnTo>
                  <a:lnTo>
                    <a:pt x="6692" y="5464"/>
                  </a:lnTo>
                  <a:lnTo>
                    <a:pt x="6693" y="5456"/>
                  </a:lnTo>
                  <a:lnTo>
                    <a:pt x="6694" y="5447"/>
                  </a:lnTo>
                  <a:lnTo>
                    <a:pt x="6694" y="5438"/>
                  </a:lnTo>
                  <a:lnTo>
                    <a:pt x="6694" y="5429"/>
                  </a:lnTo>
                  <a:close/>
                  <a:moveTo>
                    <a:pt x="5818" y="4261"/>
                  </a:moveTo>
                  <a:lnTo>
                    <a:pt x="5817" y="4252"/>
                  </a:lnTo>
                  <a:lnTo>
                    <a:pt x="5816" y="4244"/>
                  </a:lnTo>
                  <a:lnTo>
                    <a:pt x="5815" y="4235"/>
                  </a:lnTo>
                  <a:lnTo>
                    <a:pt x="5814" y="4227"/>
                  </a:lnTo>
                  <a:lnTo>
                    <a:pt x="5812" y="4218"/>
                  </a:lnTo>
                  <a:lnTo>
                    <a:pt x="5810" y="4210"/>
                  </a:lnTo>
                  <a:lnTo>
                    <a:pt x="5807" y="4201"/>
                  </a:lnTo>
                  <a:lnTo>
                    <a:pt x="5805" y="4193"/>
                  </a:lnTo>
                  <a:lnTo>
                    <a:pt x="5802" y="4185"/>
                  </a:lnTo>
                  <a:lnTo>
                    <a:pt x="5798" y="4177"/>
                  </a:lnTo>
                  <a:lnTo>
                    <a:pt x="5794" y="4169"/>
                  </a:lnTo>
                  <a:lnTo>
                    <a:pt x="5790" y="4161"/>
                  </a:lnTo>
                  <a:lnTo>
                    <a:pt x="5786" y="4153"/>
                  </a:lnTo>
                  <a:lnTo>
                    <a:pt x="5782" y="4146"/>
                  </a:lnTo>
                  <a:lnTo>
                    <a:pt x="5777" y="4138"/>
                  </a:lnTo>
                  <a:lnTo>
                    <a:pt x="5772" y="4131"/>
                  </a:lnTo>
                  <a:lnTo>
                    <a:pt x="5767" y="4124"/>
                  </a:lnTo>
                  <a:lnTo>
                    <a:pt x="5761" y="4118"/>
                  </a:lnTo>
                  <a:lnTo>
                    <a:pt x="5755" y="4111"/>
                  </a:lnTo>
                  <a:lnTo>
                    <a:pt x="5749" y="4105"/>
                  </a:lnTo>
                  <a:lnTo>
                    <a:pt x="5743" y="4099"/>
                  </a:lnTo>
                  <a:lnTo>
                    <a:pt x="5736" y="4093"/>
                  </a:lnTo>
                  <a:lnTo>
                    <a:pt x="5730" y="4087"/>
                  </a:lnTo>
                  <a:lnTo>
                    <a:pt x="5723" y="4082"/>
                  </a:lnTo>
                  <a:lnTo>
                    <a:pt x="5716" y="4077"/>
                  </a:lnTo>
                  <a:lnTo>
                    <a:pt x="5708" y="4072"/>
                  </a:lnTo>
                  <a:lnTo>
                    <a:pt x="5701" y="4068"/>
                  </a:lnTo>
                  <a:lnTo>
                    <a:pt x="5693" y="4064"/>
                  </a:lnTo>
                  <a:lnTo>
                    <a:pt x="5685" y="4060"/>
                  </a:lnTo>
                  <a:lnTo>
                    <a:pt x="5677" y="4056"/>
                  </a:lnTo>
                  <a:lnTo>
                    <a:pt x="5669" y="4052"/>
                  </a:lnTo>
                  <a:lnTo>
                    <a:pt x="5661" y="4049"/>
                  </a:lnTo>
                  <a:lnTo>
                    <a:pt x="5653" y="4047"/>
                  </a:lnTo>
                  <a:lnTo>
                    <a:pt x="5644" y="4044"/>
                  </a:lnTo>
                  <a:lnTo>
                    <a:pt x="5636" y="4042"/>
                  </a:lnTo>
                  <a:lnTo>
                    <a:pt x="5627" y="4040"/>
                  </a:lnTo>
                  <a:lnTo>
                    <a:pt x="5619" y="4039"/>
                  </a:lnTo>
                  <a:lnTo>
                    <a:pt x="5610" y="4038"/>
                  </a:lnTo>
                  <a:lnTo>
                    <a:pt x="5602" y="4037"/>
                  </a:lnTo>
                  <a:lnTo>
                    <a:pt x="5593" y="4036"/>
                  </a:lnTo>
                  <a:lnTo>
                    <a:pt x="5584" y="4036"/>
                  </a:lnTo>
                  <a:lnTo>
                    <a:pt x="5575" y="4036"/>
                  </a:lnTo>
                  <a:lnTo>
                    <a:pt x="5566" y="4037"/>
                  </a:lnTo>
                  <a:lnTo>
                    <a:pt x="5558" y="4038"/>
                  </a:lnTo>
                  <a:lnTo>
                    <a:pt x="5549" y="4039"/>
                  </a:lnTo>
                  <a:lnTo>
                    <a:pt x="5541" y="4040"/>
                  </a:lnTo>
                  <a:lnTo>
                    <a:pt x="5532" y="4042"/>
                  </a:lnTo>
                  <a:lnTo>
                    <a:pt x="5524" y="4044"/>
                  </a:lnTo>
                  <a:lnTo>
                    <a:pt x="5515" y="4047"/>
                  </a:lnTo>
                  <a:lnTo>
                    <a:pt x="5507" y="4049"/>
                  </a:lnTo>
                  <a:lnTo>
                    <a:pt x="5499" y="4052"/>
                  </a:lnTo>
                  <a:lnTo>
                    <a:pt x="5491" y="4056"/>
                  </a:lnTo>
                  <a:lnTo>
                    <a:pt x="5483" y="4060"/>
                  </a:lnTo>
                  <a:lnTo>
                    <a:pt x="5475" y="4064"/>
                  </a:lnTo>
                  <a:lnTo>
                    <a:pt x="5467" y="4068"/>
                  </a:lnTo>
                  <a:lnTo>
                    <a:pt x="5460" y="4072"/>
                  </a:lnTo>
                  <a:lnTo>
                    <a:pt x="5452" y="4077"/>
                  </a:lnTo>
                  <a:lnTo>
                    <a:pt x="5445" y="4082"/>
                  </a:lnTo>
                  <a:lnTo>
                    <a:pt x="5438" y="4087"/>
                  </a:lnTo>
                  <a:lnTo>
                    <a:pt x="5432" y="4093"/>
                  </a:lnTo>
                  <a:lnTo>
                    <a:pt x="5425" y="4099"/>
                  </a:lnTo>
                  <a:lnTo>
                    <a:pt x="5419" y="4105"/>
                  </a:lnTo>
                  <a:lnTo>
                    <a:pt x="5413" y="4111"/>
                  </a:lnTo>
                  <a:lnTo>
                    <a:pt x="5407" y="4118"/>
                  </a:lnTo>
                  <a:lnTo>
                    <a:pt x="5401" y="4124"/>
                  </a:lnTo>
                  <a:lnTo>
                    <a:pt x="5396" y="4131"/>
                  </a:lnTo>
                  <a:lnTo>
                    <a:pt x="5391" y="4138"/>
                  </a:lnTo>
                  <a:lnTo>
                    <a:pt x="5386" y="4146"/>
                  </a:lnTo>
                  <a:lnTo>
                    <a:pt x="5382" y="4153"/>
                  </a:lnTo>
                  <a:lnTo>
                    <a:pt x="5378" y="4161"/>
                  </a:lnTo>
                  <a:lnTo>
                    <a:pt x="5374" y="4169"/>
                  </a:lnTo>
                  <a:lnTo>
                    <a:pt x="5370" y="4177"/>
                  </a:lnTo>
                  <a:lnTo>
                    <a:pt x="5366" y="4185"/>
                  </a:lnTo>
                  <a:lnTo>
                    <a:pt x="5363" y="4193"/>
                  </a:lnTo>
                  <a:lnTo>
                    <a:pt x="5361" y="4201"/>
                  </a:lnTo>
                  <a:lnTo>
                    <a:pt x="5358" y="4210"/>
                  </a:lnTo>
                  <a:lnTo>
                    <a:pt x="5356" y="4218"/>
                  </a:lnTo>
                  <a:lnTo>
                    <a:pt x="5354" y="4227"/>
                  </a:lnTo>
                  <a:lnTo>
                    <a:pt x="5353" y="4235"/>
                  </a:lnTo>
                  <a:lnTo>
                    <a:pt x="5352" y="4244"/>
                  </a:lnTo>
                  <a:lnTo>
                    <a:pt x="5351" y="4252"/>
                  </a:lnTo>
                  <a:lnTo>
                    <a:pt x="5350" y="4261"/>
                  </a:lnTo>
                  <a:lnTo>
                    <a:pt x="5350" y="4270"/>
                  </a:lnTo>
                  <a:lnTo>
                    <a:pt x="5350" y="4279"/>
                  </a:lnTo>
                  <a:lnTo>
                    <a:pt x="5351" y="4288"/>
                  </a:lnTo>
                  <a:lnTo>
                    <a:pt x="5352" y="4296"/>
                  </a:lnTo>
                  <a:lnTo>
                    <a:pt x="5353" y="4305"/>
                  </a:lnTo>
                  <a:lnTo>
                    <a:pt x="5354" y="4313"/>
                  </a:lnTo>
                  <a:lnTo>
                    <a:pt x="5356" y="4322"/>
                  </a:lnTo>
                  <a:lnTo>
                    <a:pt x="5358" y="4330"/>
                  </a:lnTo>
                  <a:lnTo>
                    <a:pt x="5361" y="4339"/>
                  </a:lnTo>
                  <a:lnTo>
                    <a:pt x="5363" y="4347"/>
                  </a:lnTo>
                  <a:lnTo>
                    <a:pt x="5366" y="4355"/>
                  </a:lnTo>
                  <a:lnTo>
                    <a:pt x="5370" y="4363"/>
                  </a:lnTo>
                  <a:lnTo>
                    <a:pt x="5374" y="4371"/>
                  </a:lnTo>
                  <a:lnTo>
                    <a:pt x="5378" y="4379"/>
                  </a:lnTo>
                  <a:lnTo>
                    <a:pt x="5382" y="4387"/>
                  </a:lnTo>
                  <a:lnTo>
                    <a:pt x="5386" y="4394"/>
                  </a:lnTo>
                  <a:lnTo>
                    <a:pt x="5391" y="4402"/>
                  </a:lnTo>
                  <a:lnTo>
                    <a:pt x="5396" y="4409"/>
                  </a:lnTo>
                  <a:lnTo>
                    <a:pt x="5401" y="4416"/>
                  </a:lnTo>
                  <a:lnTo>
                    <a:pt x="5407" y="4422"/>
                  </a:lnTo>
                  <a:lnTo>
                    <a:pt x="5413" y="4429"/>
                  </a:lnTo>
                  <a:lnTo>
                    <a:pt x="5419" y="4435"/>
                  </a:lnTo>
                  <a:lnTo>
                    <a:pt x="5425" y="4441"/>
                  </a:lnTo>
                  <a:lnTo>
                    <a:pt x="5432" y="4447"/>
                  </a:lnTo>
                  <a:lnTo>
                    <a:pt x="5438" y="4453"/>
                  </a:lnTo>
                  <a:lnTo>
                    <a:pt x="5445" y="4458"/>
                  </a:lnTo>
                  <a:lnTo>
                    <a:pt x="5452" y="4463"/>
                  </a:lnTo>
                  <a:lnTo>
                    <a:pt x="5460" y="4468"/>
                  </a:lnTo>
                  <a:lnTo>
                    <a:pt x="5467" y="4472"/>
                  </a:lnTo>
                  <a:lnTo>
                    <a:pt x="5475" y="4476"/>
                  </a:lnTo>
                  <a:lnTo>
                    <a:pt x="5483" y="4480"/>
                  </a:lnTo>
                  <a:lnTo>
                    <a:pt x="5491" y="4484"/>
                  </a:lnTo>
                  <a:lnTo>
                    <a:pt x="5499" y="4488"/>
                  </a:lnTo>
                  <a:lnTo>
                    <a:pt x="5507" y="4491"/>
                  </a:lnTo>
                  <a:lnTo>
                    <a:pt x="5515" y="4493"/>
                  </a:lnTo>
                  <a:lnTo>
                    <a:pt x="5524" y="4496"/>
                  </a:lnTo>
                  <a:lnTo>
                    <a:pt x="5532" y="4498"/>
                  </a:lnTo>
                  <a:lnTo>
                    <a:pt x="5541" y="4500"/>
                  </a:lnTo>
                  <a:lnTo>
                    <a:pt x="5549" y="4501"/>
                  </a:lnTo>
                  <a:lnTo>
                    <a:pt x="5558" y="4502"/>
                  </a:lnTo>
                  <a:lnTo>
                    <a:pt x="5566" y="4503"/>
                  </a:lnTo>
                  <a:lnTo>
                    <a:pt x="5575" y="4504"/>
                  </a:lnTo>
                  <a:lnTo>
                    <a:pt x="5584" y="4504"/>
                  </a:lnTo>
                  <a:lnTo>
                    <a:pt x="5593" y="4504"/>
                  </a:lnTo>
                  <a:lnTo>
                    <a:pt x="5602" y="4503"/>
                  </a:lnTo>
                  <a:lnTo>
                    <a:pt x="5610" y="4502"/>
                  </a:lnTo>
                  <a:lnTo>
                    <a:pt x="5619" y="4501"/>
                  </a:lnTo>
                  <a:lnTo>
                    <a:pt x="5627" y="4500"/>
                  </a:lnTo>
                  <a:lnTo>
                    <a:pt x="5636" y="4498"/>
                  </a:lnTo>
                  <a:lnTo>
                    <a:pt x="5644" y="4496"/>
                  </a:lnTo>
                  <a:lnTo>
                    <a:pt x="5653" y="4493"/>
                  </a:lnTo>
                  <a:lnTo>
                    <a:pt x="5661" y="4491"/>
                  </a:lnTo>
                  <a:lnTo>
                    <a:pt x="5669" y="4488"/>
                  </a:lnTo>
                  <a:lnTo>
                    <a:pt x="5677" y="4484"/>
                  </a:lnTo>
                  <a:lnTo>
                    <a:pt x="5685" y="4480"/>
                  </a:lnTo>
                  <a:lnTo>
                    <a:pt x="5693" y="4476"/>
                  </a:lnTo>
                  <a:lnTo>
                    <a:pt x="5701" y="4472"/>
                  </a:lnTo>
                  <a:lnTo>
                    <a:pt x="5708" y="4468"/>
                  </a:lnTo>
                  <a:lnTo>
                    <a:pt x="5716" y="4463"/>
                  </a:lnTo>
                  <a:lnTo>
                    <a:pt x="5723" y="4458"/>
                  </a:lnTo>
                  <a:lnTo>
                    <a:pt x="5730" y="4453"/>
                  </a:lnTo>
                  <a:lnTo>
                    <a:pt x="5736" y="4447"/>
                  </a:lnTo>
                  <a:lnTo>
                    <a:pt x="5743" y="4441"/>
                  </a:lnTo>
                  <a:lnTo>
                    <a:pt x="5749" y="4435"/>
                  </a:lnTo>
                  <a:lnTo>
                    <a:pt x="5755" y="4429"/>
                  </a:lnTo>
                  <a:lnTo>
                    <a:pt x="5761" y="4422"/>
                  </a:lnTo>
                  <a:lnTo>
                    <a:pt x="5767" y="4416"/>
                  </a:lnTo>
                  <a:lnTo>
                    <a:pt x="5772" y="4409"/>
                  </a:lnTo>
                  <a:lnTo>
                    <a:pt x="5777" y="4402"/>
                  </a:lnTo>
                  <a:lnTo>
                    <a:pt x="5782" y="4394"/>
                  </a:lnTo>
                  <a:lnTo>
                    <a:pt x="5786" y="4387"/>
                  </a:lnTo>
                  <a:lnTo>
                    <a:pt x="5790" y="4379"/>
                  </a:lnTo>
                  <a:lnTo>
                    <a:pt x="5794" y="4371"/>
                  </a:lnTo>
                  <a:lnTo>
                    <a:pt x="5798" y="4363"/>
                  </a:lnTo>
                  <a:lnTo>
                    <a:pt x="5802" y="4355"/>
                  </a:lnTo>
                  <a:lnTo>
                    <a:pt x="5805" y="4347"/>
                  </a:lnTo>
                  <a:lnTo>
                    <a:pt x="5807" y="4339"/>
                  </a:lnTo>
                  <a:lnTo>
                    <a:pt x="5810" y="4330"/>
                  </a:lnTo>
                  <a:lnTo>
                    <a:pt x="5812" y="4322"/>
                  </a:lnTo>
                  <a:lnTo>
                    <a:pt x="5814" y="4313"/>
                  </a:lnTo>
                  <a:lnTo>
                    <a:pt x="5815" y="4305"/>
                  </a:lnTo>
                  <a:lnTo>
                    <a:pt x="5816" y="4296"/>
                  </a:lnTo>
                  <a:lnTo>
                    <a:pt x="5817" y="4288"/>
                  </a:lnTo>
                  <a:lnTo>
                    <a:pt x="5818" y="4279"/>
                  </a:lnTo>
                  <a:lnTo>
                    <a:pt x="5818" y="4270"/>
                  </a:lnTo>
                  <a:lnTo>
                    <a:pt x="5818" y="4261"/>
                  </a:lnTo>
                  <a:close/>
                  <a:moveTo>
                    <a:pt x="4942" y="6013"/>
                  </a:moveTo>
                  <a:lnTo>
                    <a:pt x="4941" y="6004"/>
                  </a:lnTo>
                  <a:lnTo>
                    <a:pt x="4940" y="5996"/>
                  </a:lnTo>
                  <a:lnTo>
                    <a:pt x="4939" y="5987"/>
                  </a:lnTo>
                  <a:lnTo>
                    <a:pt x="4938" y="5979"/>
                  </a:lnTo>
                  <a:lnTo>
                    <a:pt x="4936" y="5970"/>
                  </a:lnTo>
                  <a:lnTo>
                    <a:pt x="4934" y="5962"/>
                  </a:lnTo>
                  <a:lnTo>
                    <a:pt x="4931" y="5953"/>
                  </a:lnTo>
                  <a:lnTo>
                    <a:pt x="4929" y="5945"/>
                  </a:lnTo>
                  <a:lnTo>
                    <a:pt x="4926" y="5937"/>
                  </a:lnTo>
                  <a:lnTo>
                    <a:pt x="4922" y="5929"/>
                  </a:lnTo>
                  <a:lnTo>
                    <a:pt x="4918" y="5921"/>
                  </a:lnTo>
                  <a:lnTo>
                    <a:pt x="4914" y="5913"/>
                  </a:lnTo>
                  <a:lnTo>
                    <a:pt x="4910" y="5905"/>
                  </a:lnTo>
                  <a:lnTo>
                    <a:pt x="4906" y="5898"/>
                  </a:lnTo>
                  <a:lnTo>
                    <a:pt x="4901" y="5890"/>
                  </a:lnTo>
                  <a:lnTo>
                    <a:pt x="4896" y="5883"/>
                  </a:lnTo>
                  <a:lnTo>
                    <a:pt x="4891" y="5876"/>
                  </a:lnTo>
                  <a:lnTo>
                    <a:pt x="4885" y="5870"/>
                  </a:lnTo>
                  <a:lnTo>
                    <a:pt x="4879" y="5863"/>
                  </a:lnTo>
                  <a:lnTo>
                    <a:pt x="4873" y="5857"/>
                  </a:lnTo>
                  <a:lnTo>
                    <a:pt x="4867" y="5851"/>
                  </a:lnTo>
                  <a:lnTo>
                    <a:pt x="4860" y="5845"/>
                  </a:lnTo>
                  <a:lnTo>
                    <a:pt x="4854" y="5839"/>
                  </a:lnTo>
                  <a:lnTo>
                    <a:pt x="4847" y="5834"/>
                  </a:lnTo>
                  <a:lnTo>
                    <a:pt x="4840" y="5829"/>
                  </a:lnTo>
                  <a:lnTo>
                    <a:pt x="4832" y="5824"/>
                  </a:lnTo>
                  <a:lnTo>
                    <a:pt x="4825" y="5820"/>
                  </a:lnTo>
                  <a:lnTo>
                    <a:pt x="4817" y="5816"/>
                  </a:lnTo>
                  <a:lnTo>
                    <a:pt x="4809" y="5812"/>
                  </a:lnTo>
                  <a:lnTo>
                    <a:pt x="4801" y="5808"/>
                  </a:lnTo>
                  <a:lnTo>
                    <a:pt x="4793" y="5804"/>
                  </a:lnTo>
                  <a:lnTo>
                    <a:pt x="4785" y="5801"/>
                  </a:lnTo>
                  <a:lnTo>
                    <a:pt x="4777" y="5799"/>
                  </a:lnTo>
                  <a:lnTo>
                    <a:pt x="4768" y="5796"/>
                  </a:lnTo>
                  <a:lnTo>
                    <a:pt x="4760" y="5794"/>
                  </a:lnTo>
                  <a:lnTo>
                    <a:pt x="4751" y="5792"/>
                  </a:lnTo>
                  <a:lnTo>
                    <a:pt x="4743" y="5791"/>
                  </a:lnTo>
                  <a:lnTo>
                    <a:pt x="4734" y="5790"/>
                  </a:lnTo>
                  <a:lnTo>
                    <a:pt x="4726" y="5789"/>
                  </a:lnTo>
                  <a:lnTo>
                    <a:pt x="4717" y="5788"/>
                  </a:lnTo>
                  <a:lnTo>
                    <a:pt x="4708" y="5788"/>
                  </a:lnTo>
                  <a:lnTo>
                    <a:pt x="4699" y="5788"/>
                  </a:lnTo>
                  <a:lnTo>
                    <a:pt x="4690" y="5789"/>
                  </a:lnTo>
                  <a:lnTo>
                    <a:pt x="4682" y="5790"/>
                  </a:lnTo>
                  <a:lnTo>
                    <a:pt x="4673" y="5791"/>
                  </a:lnTo>
                  <a:lnTo>
                    <a:pt x="4665" y="5792"/>
                  </a:lnTo>
                  <a:lnTo>
                    <a:pt x="4656" y="5794"/>
                  </a:lnTo>
                  <a:lnTo>
                    <a:pt x="4648" y="5796"/>
                  </a:lnTo>
                  <a:lnTo>
                    <a:pt x="4639" y="5799"/>
                  </a:lnTo>
                  <a:lnTo>
                    <a:pt x="4631" y="5801"/>
                  </a:lnTo>
                  <a:lnTo>
                    <a:pt x="4623" y="5804"/>
                  </a:lnTo>
                  <a:lnTo>
                    <a:pt x="4615" y="5808"/>
                  </a:lnTo>
                  <a:lnTo>
                    <a:pt x="4607" y="5812"/>
                  </a:lnTo>
                  <a:lnTo>
                    <a:pt x="4599" y="5816"/>
                  </a:lnTo>
                  <a:lnTo>
                    <a:pt x="4591" y="5820"/>
                  </a:lnTo>
                  <a:lnTo>
                    <a:pt x="4584" y="5824"/>
                  </a:lnTo>
                  <a:lnTo>
                    <a:pt x="4576" y="5829"/>
                  </a:lnTo>
                  <a:lnTo>
                    <a:pt x="4569" y="5834"/>
                  </a:lnTo>
                  <a:lnTo>
                    <a:pt x="4562" y="5839"/>
                  </a:lnTo>
                  <a:lnTo>
                    <a:pt x="4556" y="5845"/>
                  </a:lnTo>
                  <a:lnTo>
                    <a:pt x="4549" y="5851"/>
                  </a:lnTo>
                  <a:lnTo>
                    <a:pt x="4543" y="5857"/>
                  </a:lnTo>
                  <a:lnTo>
                    <a:pt x="4537" y="5863"/>
                  </a:lnTo>
                  <a:lnTo>
                    <a:pt x="4531" y="5870"/>
                  </a:lnTo>
                  <a:lnTo>
                    <a:pt x="4525" y="5876"/>
                  </a:lnTo>
                  <a:lnTo>
                    <a:pt x="4520" y="5883"/>
                  </a:lnTo>
                  <a:lnTo>
                    <a:pt x="4515" y="5890"/>
                  </a:lnTo>
                  <a:lnTo>
                    <a:pt x="4510" y="5898"/>
                  </a:lnTo>
                  <a:lnTo>
                    <a:pt x="4506" y="5905"/>
                  </a:lnTo>
                  <a:lnTo>
                    <a:pt x="4502" y="5913"/>
                  </a:lnTo>
                  <a:lnTo>
                    <a:pt x="4498" y="5921"/>
                  </a:lnTo>
                  <a:lnTo>
                    <a:pt x="4494" y="5929"/>
                  </a:lnTo>
                  <a:lnTo>
                    <a:pt x="4490" y="5937"/>
                  </a:lnTo>
                  <a:lnTo>
                    <a:pt x="4487" y="5945"/>
                  </a:lnTo>
                  <a:lnTo>
                    <a:pt x="4485" y="5953"/>
                  </a:lnTo>
                  <a:lnTo>
                    <a:pt x="4482" y="5962"/>
                  </a:lnTo>
                  <a:lnTo>
                    <a:pt x="4480" y="5970"/>
                  </a:lnTo>
                  <a:lnTo>
                    <a:pt x="4478" y="5979"/>
                  </a:lnTo>
                  <a:lnTo>
                    <a:pt x="4477" y="5987"/>
                  </a:lnTo>
                  <a:lnTo>
                    <a:pt x="4476" y="5996"/>
                  </a:lnTo>
                  <a:lnTo>
                    <a:pt x="4475" y="6004"/>
                  </a:lnTo>
                  <a:lnTo>
                    <a:pt x="4474" y="6013"/>
                  </a:lnTo>
                  <a:lnTo>
                    <a:pt x="4474" y="6022"/>
                  </a:lnTo>
                  <a:lnTo>
                    <a:pt x="4474" y="6031"/>
                  </a:lnTo>
                  <a:lnTo>
                    <a:pt x="4475" y="6040"/>
                  </a:lnTo>
                  <a:lnTo>
                    <a:pt x="4476" y="6048"/>
                  </a:lnTo>
                  <a:lnTo>
                    <a:pt x="4477" y="6057"/>
                  </a:lnTo>
                  <a:lnTo>
                    <a:pt x="4478" y="6065"/>
                  </a:lnTo>
                  <a:lnTo>
                    <a:pt x="4480" y="6074"/>
                  </a:lnTo>
                  <a:lnTo>
                    <a:pt x="4482" y="6082"/>
                  </a:lnTo>
                  <a:lnTo>
                    <a:pt x="4485" y="6091"/>
                  </a:lnTo>
                  <a:lnTo>
                    <a:pt x="4487" y="6099"/>
                  </a:lnTo>
                  <a:lnTo>
                    <a:pt x="4490" y="6107"/>
                  </a:lnTo>
                  <a:lnTo>
                    <a:pt x="4494" y="6115"/>
                  </a:lnTo>
                  <a:lnTo>
                    <a:pt x="4498" y="6123"/>
                  </a:lnTo>
                  <a:lnTo>
                    <a:pt x="4502" y="6131"/>
                  </a:lnTo>
                  <a:lnTo>
                    <a:pt x="4506" y="6139"/>
                  </a:lnTo>
                  <a:lnTo>
                    <a:pt x="4510" y="6146"/>
                  </a:lnTo>
                  <a:lnTo>
                    <a:pt x="4515" y="6154"/>
                  </a:lnTo>
                  <a:lnTo>
                    <a:pt x="4520" y="6161"/>
                  </a:lnTo>
                  <a:lnTo>
                    <a:pt x="4525" y="6168"/>
                  </a:lnTo>
                  <a:lnTo>
                    <a:pt x="4531" y="6174"/>
                  </a:lnTo>
                  <a:lnTo>
                    <a:pt x="4537" y="6181"/>
                  </a:lnTo>
                  <a:lnTo>
                    <a:pt x="4543" y="6187"/>
                  </a:lnTo>
                  <a:lnTo>
                    <a:pt x="4549" y="6193"/>
                  </a:lnTo>
                  <a:lnTo>
                    <a:pt x="4556" y="6199"/>
                  </a:lnTo>
                  <a:lnTo>
                    <a:pt x="4562" y="6205"/>
                  </a:lnTo>
                  <a:lnTo>
                    <a:pt x="4569" y="6210"/>
                  </a:lnTo>
                  <a:lnTo>
                    <a:pt x="4576" y="6215"/>
                  </a:lnTo>
                  <a:lnTo>
                    <a:pt x="4584" y="6220"/>
                  </a:lnTo>
                  <a:lnTo>
                    <a:pt x="4591" y="6224"/>
                  </a:lnTo>
                  <a:lnTo>
                    <a:pt x="4599" y="6228"/>
                  </a:lnTo>
                  <a:lnTo>
                    <a:pt x="4607" y="6232"/>
                  </a:lnTo>
                  <a:lnTo>
                    <a:pt x="4615" y="6236"/>
                  </a:lnTo>
                  <a:lnTo>
                    <a:pt x="4623" y="6240"/>
                  </a:lnTo>
                  <a:lnTo>
                    <a:pt x="4631" y="6243"/>
                  </a:lnTo>
                  <a:lnTo>
                    <a:pt x="4639" y="6245"/>
                  </a:lnTo>
                  <a:lnTo>
                    <a:pt x="4648" y="6248"/>
                  </a:lnTo>
                  <a:lnTo>
                    <a:pt x="4656" y="6250"/>
                  </a:lnTo>
                  <a:lnTo>
                    <a:pt x="4665" y="6252"/>
                  </a:lnTo>
                  <a:lnTo>
                    <a:pt x="4673" y="6253"/>
                  </a:lnTo>
                  <a:lnTo>
                    <a:pt x="4682" y="6254"/>
                  </a:lnTo>
                  <a:lnTo>
                    <a:pt x="4690" y="6255"/>
                  </a:lnTo>
                  <a:lnTo>
                    <a:pt x="4699" y="6256"/>
                  </a:lnTo>
                  <a:lnTo>
                    <a:pt x="4708" y="6256"/>
                  </a:lnTo>
                  <a:lnTo>
                    <a:pt x="4717" y="6256"/>
                  </a:lnTo>
                  <a:lnTo>
                    <a:pt x="4726" y="6255"/>
                  </a:lnTo>
                  <a:lnTo>
                    <a:pt x="4734" y="6254"/>
                  </a:lnTo>
                  <a:lnTo>
                    <a:pt x="4743" y="6253"/>
                  </a:lnTo>
                  <a:lnTo>
                    <a:pt x="4751" y="6252"/>
                  </a:lnTo>
                  <a:lnTo>
                    <a:pt x="4760" y="6250"/>
                  </a:lnTo>
                  <a:lnTo>
                    <a:pt x="4768" y="6248"/>
                  </a:lnTo>
                  <a:lnTo>
                    <a:pt x="4777" y="6245"/>
                  </a:lnTo>
                  <a:lnTo>
                    <a:pt x="4785" y="6243"/>
                  </a:lnTo>
                  <a:lnTo>
                    <a:pt x="4793" y="6240"/>
                  </a:lnTo>
                  <a:lnTo>
                    <a:pt x="4801" y="6236"/>
                  </a:lnTo>
                  <a:lnTo>
                    <a:pt x="4809" y="6232"/>
                  </a:lnTo>
                  <a:lnTo>
                    <a:pt x="4817" y="6228"/>
                  </a:lnTo>
                  <a:lnTo>
                    <a:pt x="4825" y="6224"/>
                  </a:lnTo>
                  <a:lnTo>
                    <a:pt x="4832" y="6220"/>
                  </a:lnTo>
                  <a:lnTo>
                    <a:pt x="4840" y="6215"/>
                  </a:lnTo>
                  <a:lnTo>
                    <a:pt x="4847" y="6210"/>
                  </a:lnTo>
                  <a:lnTo>
                    <a:pt x="4854" y="6205"/>
                  </a:lnTo>
                  <a:lnTo>
                    <a:pt x="4860" y="6199"/>
                  </a:lnTo>
                  <a:lnTo>
                    <a:pt x="4867" y="6193"/>
                  </a:lnTo>
                  <a:lnTo>
                    <a:pt x="4873" y="6187"/>
                  </a:lnTo>
                  <a:lnTo>
                    <a:pt x="4879" y="6181"/>
                  </a:lnTo>
                  <a:lnTo>
                    <a:pt x="4885" y="6174"/>
                  </a:lnTo>
                  <a:lnTo>
                    <a:pt x="4891" y="6168"/>
                  </a:lnTo>
                  <a:lnTo>
                    <a:pt x="4896" y="6161"/>
                  </a:lnTo>
                  <a:lnTo>
                    <a:pt x="4901" y="6154"/>
                  </a:lnTo>
                  <a:lnTo>
                    <a:pt x="4906" y="6146"/>
                  </a:lnTo>
                  <a:lnTo>
                    <a:pt x="4910" y="6139"/>
                  </a:lnTo>
                  <a:lnTo>
                    <a:pt x="4914" y="6131"/>
                  </a:lnTo>
                  <a:lnTo>
                    <a:pt x="4918" y="6123"/>
                  </a:lnTo>
                  <a:lnTo>
                    <a:pt x="4922" y="6115"/>
                  </a:lnTo>
                  <a:lnTo>
                    <a:pt x="4926" y="6107"/>
                  </a:lnTo>
                  <a:lnTo>
                    <a:pt x="4929" y="6099"/>
                  </a:lnTo>
                  <a:lnTo>
                    <a:pt x="4931" y="6091"/>
                  </a:lnTo>
                  <a:lnTo>
                    <a:pt x="4934" y="6082"/>
                  </a:lnTo>
                  <a:lnTo>
                    <a:pt x="4936" y="6074"/>
                  </a:lnTo>
                  <a:lnTo>
                    <a:pt x="4938" y="6065"/>
                  </a:lnTo>
                  <a:lnTo>
                    <a:pt x="4939" y="6057"/>
                  </a:lnTo>
                  <a:lnTo>
                    <a:pt x="4940" y="6048"/>
                  </a:lnTo>
                  <a:lnTo>
                    <a:pt x="4941" y="6040"/>
                  </a:lnTo>
                  <a:lnTo>
                    <a:pt x="4942" y="6031"/>
                  </a:lnTo>
                  <a:lnTo>
                    <a:pt x="4942" y="6022"/>
                  </a:lnTo>
                  <a:lnTo>
                    <a:pt x="4942" y="6013"/>
                  </a:lnTo>
                  <a:close/>
                  <a:moveTo>
                    <a:pt x="4066" y="4553"/>
                  </a:moveTo>
                  <a:lnTo>
                    <a:pt x="4065" y="4544"/>
                  </a:lnTo>
                  <a:lnTo>
                    <a:pt x="4064" y="4536"/>
                  </a:lnTo>
                  <a:lnTo>
                    <a:pt x="4063" y="4527"/>
                  </a:lnTo>
                  <a:lnTo>
                    <a:pt x="4062" y="4519"/>
                  </a:lnTo>
                  <a:lnTo>
                    <a:pt x="4060" y="4510"/>
                  </a:lnTo>
                  <a:lnTo>
                    <a:pt x="4058" y="4502"/>
                  </a:lnTo>
                  <a:lnTo>
                    <a:pt x="4055" y="4493"/>
                  </a:lnTo>
                  <a:lnTo>
                    <a:pt x="4053" y="4485"/>
                  </a:lnTo>
                  <a:lnTo>
                    <a:pt x="4050" y="4477"/>
                  </a:lnTo>
                  <a:lnTo>
                    <a:pt x="4046" y="4469"/>
                  </a:lnTo>
                  <a:lnTo>
                    <a:pt x="4042" y="4461"/>
                  </a:lnTo>
                  <a:lnTo>
                    <a:pt x="4038" y="4453"/>
                  </a:lnTo>
                  <a:lnTo>
                    <a:pt x="4034" y="4445"/>
                  </a:lnTo>
                  <a:lnTo>
                    <a:pt x="4030" y="4438"/>
                  </a:lnTo>
                  <a:lnTo>
                    <a:pt x="4025" y="4430"/>
                  </a:lnTo>
                  <a:lnTo>
                    <a:pt x="4020" y="4423"/>
                  </a:lnTo>
                  <a:lnTo>
                    <a:pt x="4015" y="4416"/>
                  </a:lnTo>
                  <a:lnTo>
                    <a:pt x="4009" y="4410"/>
                  </a:lnTo>
                  <a:lnTo>
                    <a:pt x="4003" y="4403"/>
                  </a:lnTo>
                  <a:lnTo>
                    <a:pt x="3997" y="4397"/>
                  </a:lnTo>
                  <a:lnTo>
                    <a:pt x="3991" y="4391"/>
                  </a:lnTo>
                  <a:lnTo>
                    <a:pt x="3984" y="4385"/>
                  </a:lnTo>
                  <a:lnTo>
                    <a:pt x="3978" y="4379"/>
                  </a:lnTo>
                  <a:lnTo>
                    <a:pt x="3971" y="4374"/>
                  </a:lnTo>
                  <a:lnTo>
                    <a:pt x="3964" y="4369"/>
                  </a:lnTo>
                  <a:lnTo>
                    <a:pt x="3956" y="4364"/>
                  </a:lnTo>
                  <a:lnTo>
                    <a:pt x="3949" y="4360"/>
                  </a:lnTo>
                  <a:lnTo>
                    <a:pt x="3941" y="4356"/>
                  </a:lnTo>
                  <a:lnTo>
                    <a:pt x="3933" y="4352"/>
                  </a:lnTo>
                  <a:lnTo>
                    <a:pt x="3925" y="4348"/>
                  </a:lnTo>
                  <a:lnTo>
                    <a:pt x="3917" y="4344"/>
                  </a:lnTo>
                  <a:lnTo>
                    <a:pt x="3909" y="4341"/>
                  </a:lnTo>
                  <a:lnTo>
                    <a:pt x="3901" y="4339"/>
                  </a:lnTo>
                  <a:lnTo>
                    <a:pt x="3892" y="4336"/>
                  </a:lnTo>
                  <a:lnTo>
                    <a:pt x="3884" y="4334"/>
                  </a:lnTo>
                  <a:lnTo>
                    <a:pt x="3875" y="4332"/>
                  </a:lnTo>
                  <a:lnTo>
                    <a:pt x="3867" y="4331"/>
                  </a:lnTo>
                  <a:lnTo>
                    <a:pt x="3858" y="4330"/>
                  </a:lnTo>
                  <a:lnTo>
                    <a:pt x="3850" y="4329"/>
                  </a:lnTo>
                  <a:lnTo>
                    <a:pt x="3841" y="4328"/>
                  </a:lnTo>
                  <a:lnTo>
                    <a:pt x="3832" y="4328"/>
                  </a:lnTo>
                  <a:lnTo>
                    <a:pt x="3823" y="4328"/>
                  </a:lnTo>
                  <a:lnTo>
                    <a:pt x="3814" y="4329"/>
                  </a:lnTo>
                  <a:lnTo>
                    <a:pt x="3806" y="4330"/>
                  </a:lnTo>
                  <a:lnTo>
                    <a:pt x="3797" y="4331"/>
                  </a:lnTo>
                  <a:lnTo>
                    <a:pt x="3789" y="4332"/>
                  </a:lnTo>
                  <a:lnTo>
                    <a:pt x="3780" y="4334"/>
                  </a:lnTo>
                  <a:lnTo>
                    <a:pt x="3772" y="4336"/>
                  </a:lnTo>
                  <a:lnTo>
                    <a:pt x="3763" y="4339"/>
                  </a:lnTo>
                  <a:lnTo>
                    <a:pt x="3755" y="4341"/>
                  </a:lnTo>
                  <a:lnTo>
                    <a:pt x="3747" y="4344"/>
                  </a:lnTo>
                  <a:lnTo>
                    <a:pt x="3739" y="4348"/>
                  </a:lnTo>
                  <a:lnTo>
                    <a:pt x="3731" y="4352"/>
                  </a:lnTo>
                  <a:lnTo>
                    <a:pt x="3723" y="4356"/>
                  </a:lnTo>
                  <a:lnTo>
                    <a:pt x="3715" y="4360"/>
                  </a:lnTo>
                  <a:lnTo>
                    <a:pt x="3708" y="4364"/>
                  </a:lnTo>
                  <a:lnTo>
                    <a:pt x="3700" y="4369"/>
                  </a:lnTo>
                  <a:lnTo>
                    <a:pt x="3693" y="4374"/>
                  </a:lnTo>
                  <a:lnTo>
                    <a:pt x="3686" y="4379"/>
                  </a:lnTo>
                  <a:lnTo>
                    <a:pt x="3680" y="4385"/>
                  </a:lnTo>
                  <a:lnTo>
                    <a:pt x="3673" y="4391"/>
                  </a:lnTo>
                  <a:lnTo>
                    <a:pt x="3667" y="4397"/>
                  </a:lnTo>
                  <a:lnTo>
                    <a:pt x="3661" y="4403"/>
                  </a:lnTo>
                  <a:lnTo>
                    <a:pt x="3655" y="4410"/>
                  </a:lnTo>
                  <a:lnTo>
                    <a:pt x="3649" y="4416"/>
                  </a:lnTo>
                  <a:lnTo>
                    <a:pt x="3644" y="4423"/>
                  </a:lnTo>
                  <a:lnTo>
                    <a:pt x="3639" y="4430"/>
                  </a:lnTo>
                  <a:lnTo>
                    <a:pt x="3634" y="4438"/>
                  </a:lnTo>
                  <a:lnTo>
                    <a:pt x="3630" y="4445"/>
                  </a:lnTo>
                  <a:lnTo>
                    <a:pt x="3626" y="4453"/>
                  </a:lnTo>
                  <a:lnTo>
                    <a:pt x="3622" y="4461"/>
                  </a:lnTo>
                  <a:lnTo>
                    <a:pt x="3618" y="4469"/>
                  </a:lnTo>
                  <a:lnTo>
                    <a:pt x="3614" y="4477"/>
                  </a:lnTo>
                  <a:lnTo>
                    <a:pt x="3611" y="4485"/>
                  </a:lnTo>
                  <a:lnTo>
                    <a:pt x="3609" y="4493"/>
                  </a:lnTo>
                  <a:lnTo>
                    <a:pt x="3606" y="4502"/>
                  </a:lnTo>
                  <a:lnTo>
                    <a:pt x="3604" y="4510"/>
                  </a:lnTo>
                  <a:lnTo>
                    <a:pt x="3602" y="4519"/>
                  </a:lnTo>
                  <a:lnTo>
                    <a:pt x="3601" y="4527"/>
                  </a:lnTo>
                  <a:lnTo>
                    <a:pt x="3600" y="4536"/>
                  </a:lnTo>
                  <a:lnTo>
                    <a:pt x="3599" y="4544"/>
                  </a:lnTo>
                  <a:lnTo>
                    <a:pt x="3598" y="4553"/>
                  </a:lnTo>
                  <a:lnTo>
                    <a:pt x="3598" y="4562"/>
                  </a:lnTo>
                  <a:lnTo>
                    <a:pt x="3598" y="4571"/>
                  </a:lnTo>
                  <a:lnTo>
                    <a:pt x="3599" y="4580"/>
                  </a:lnTo>
                  <a:lnTo>
                    <a:pt x="3600" y="4588"/>
                  </a:lnTo>
                  <a:lnTo>
                    <a:pt x="3601" y="4597"/>
                  </a:lnTo>
                  <a:lnTo>
                    <a:pt x="3602" y="4605"/>
                  </a:lnTo>
                  <a:lnTo>
                    <a:pt x="3604" y="4614"/>
                  </a:lnTo>
                  <a:lnTo>
                    <a:pt x="3606" y="4622"/>
                  </a:lnTo>
                  <a:lnTo>
                    <a:pt x="3609" y="4631"/>
                  </a:lnTo>
                  <a:lnTo>
                    <a:pt x="3611" y="4639"/>
                  </a:lnTo>
                  <a:lnTo>
                    <a:pt x="3614" y="4647"/>
                  </a:lnTo>
                  <a:lnTo>
                    <a:pt x="3618" y="4655"/>
                  </a:lnTo>
                  <a:lnTo>
                    <a:pt x="3622" y="4663"/>
                  </a:lnTo>
                  <a:lnTo>
                    <a:pt x="3626" y="4671"/>
                  </a:lnTo>
                  <a:lnTo>
                    <a:pt x="3630" y="4679"/>
                  </a:lnTo>
                  <a:lnTo>
                    <a:pt x="3634" y="4686"/>
                  </a:lnTo>
                  <a:lnTo>
                    <a:pt x="3639" y="4694"/>
                  </a:lnTo>
                  <a:lnTo>
                    <a:pt x="3644" y="4701"/>
                  </a:lnTo>
                  <a:lnTo>
                    <a:pt x="3649" y="4708"/>
                  </a:lnTo>
                  <a:lnTo>
                    <a:pt x="3655" y="4714"/>
                  </a:lnTo>
                  <a:lnTo>
                    <a:pt x="3661" y="4721"/>
                  </a:lnTo>
                  <a:lnTo>
                    <a:pt x="3667" y="4727"/>
                  </a:lnTo>
                  <a:lnTo>
                    <a:pt x="3673" y="4733"/>
                  </a:lnTo>
                  <a:lnTo>
                    <a:pt x="3680" y="4739"/>
                  </a:lnTo>
                  <a:lnTo>
                    <a:pt x="3686" y="4745"/>
                  </a:lnTo>
                  <a:lnTo>
                    <a:pt x="3693" y="4750"/>
                  </a:lnTo>
                  <a:lnTo>
                    <a:pt x="3700" y="4755"/>
                  </a:lnTo>
                  <a:lnTo>
                    <a:pt x="3708" y="4760"/>
                  </a:lnTo>
                  <a:lnTo>
                    <a:pt x="3715" y="4764"/>
                  </a:lnTo>
                  <a:lnTo>
                    <a:pt x="3723" y="4768"/>
                  </a:lnTo>
                  <a:lnTo>
                    <a:pt x="3731" y="4772"/>
                  </a:lnTo>
                  <a:lnTo>
                    <a:pt x="3739" y="4776"/>
                  </a:lnTo>
                  <a:lnTo>
                    <a:pt x="3747" y="4780"/>
                  </a:lnTo>
                  <a:lnTo>
                    <a:pt x="3755" y="4783"/>
                  </a:lnTo>
                  <a:lnTo>
                    <a:pt x="3763" y="4785"/>
                  </a:lnTo>
                  <a:lnTo>
                    <a:pt x="3772" y="4788"/>
                  </a:lnTo>
                  <a:lnTo>
                    <a:pt x="3780" y="4790"/>
                  </a:lnTo>
                  <a:lnTo>
                    <a:pt x="3789" y="4792"/>
                  </a:lnTo>
                  <a:lnTo>
                    <a:pt x="3797" y="4793"/>
                  </a:lnTo>
                  <a:lnTo>
                    <a:pt x="3806" y="4794"/>
                  </a:lnTo>
                  <a:lnTo>
                    <a:pt x="3814" y="4795"/>
                  </a:lnTo>
                  <a:lnTo>
                    <a:pt x="3823" y="4796"/>
                  </a:lnTo>
                  <a:lnTo>
                    <a:pt x="3832" y="4796"/>
                  </a:lnTo>
                  <a:lnTo>
                    <a:pt x="3841" y="4796"/>
                  </a:lnTo>
                  <a:lnTo>
                    <a:pt x="3850" y="4795"/>
                  </a:lnTo>
                  <a:lnTo>
                    <a:pt x="3858" y="4794"/>
                  </a:lnTo>
                  <a:lnTo>
                    <a:pt x="3867" y="4793"/>
                  </a:lnTo>
                  <a:lnTo>
                    <a:pt x="3875" y="4792"/>
                  </a:lnTo>
                  <a:lnTo>
                    <a:pt x="3884" y="4790"/>
                  </a:lnTo>
                  <a:lnTo>
                    <a:pt x="3892" y="4788"/>
                  </a:lnTo>
                  <a:lnTo>
                    <a:pt x="3901" y="4785"/>
                  </a:lnTo>
                  <a:lnTo>
                    <a:pt x="3909" y="4783"/>
                  </a:lnTo>
                  <a:lnTo>
                    <a:pt x="3917" y="4780"/>
                  </a:lnTo>
                  <a:lnTo>
                    <a:pt x="3925" y="4776"/>
                  </a:lnTo>
                  <a:lnTo>
                    <a:pt x="3933" y="4772"/>
                  </a:lnTo>
                  <a:lnTo>
                    <a:pt x="3941" y="4768"/>
                  </a:lnTo>
                  <a:lnTo>
                    <a:pt x="3949" y="4764"/>
                  </a:lnTo>
                  <a:lnTo>
                    <a:pt x="3956" y="4760"/>
                  </a:lnTo>
                  <a:lnTo>
                    <a:pt x="3964" y="4755"/>
                  </a:lnTo>
                  <a:lnTo>
                    <a:pt x="3971" y="4750"/>
                  </a:lnTo>
                  <a:lnTo>
                    <a:pt x="3978" y="4745"/>
                  </a:lnTo>
                  <a:lnTo>
                    <a:pt x="3984" y="4739"/>
                  </a:lnTo>
                  <a:lnTo>
                    <a:pt x="3991" y="4733"/>
                  </a:lnTo>
                  <a:lnTo>
                    <a:pt x="3997" y="4727"/>
                  </a:lnTo>
                  <a:lnTo>
                    <a:pt x="4003" y="4721"/>
                  </a:lnTo>
                  <a:lnTo>
                    <a:pt x="4009" y="4714"/>
                  </a:lnTo>
                  <a:lnTo>
                    <a:pt x="4015" y="4708"/>
                  </a:lnTo>
                  <a:lnTo>
                    <a:pt x="4020" y="4701"/>
                  </a:lnTo>
                  <a:lnTo>
                    <a:pt x="4025" y="4694"/>
                  </a:lnTo>
                  <a:lnTo>
                    <a:pt x="4030" y="4686"/>
                  </a:lnTo>
                  <a:lnTo>
                    <a:pt x="4034" y="4679"/>
                  </a:lnTo>
                  <a:lnTo>
                    <a:pt x="4038" y="4671"/>
                  </a:lnTo>
                  <a:lnTo>
                    <a:pt x="4042" y="4663"/>
                  </a:lnTo>
                  <a:lnTo>
                    <a:pt x="4046" y="4655"/>
                  </a:lnTo>
                  <a:lnTo>
                    <a:pt x="4050" y="4647"/>
                  </a:lnTo>
                  <a:lnTo>
                    <a:pt x="4053" y="4639"/>
                  </a:lnTo>
                  <a:lnTo>
                    <a:pt x="4055" y="4631"/>
                  </a:lnTo>
                  <a:lnTo>
                    <a:pt x="4058" y="4622"/>
                  </a:lnTo>
                  <a:lnTo>
                    <a:pt x="4060" y="4614"/>
                  </a:lnTo>
                  <a:lnTo>
                    <a:pt x="4062" y="4605"/>
                  </a:lnTo>
                  <a:lnTo>
                    <a:pt x="4063" y="4597"/>
                  </a:lnTo>
                  <a:lnTo>
                    <a:pt x="4064" y="4588"/>
                  </a:lnTo>
                  <a:lnTo>
                    <a:pt x="4065" y="4580"/>
                  </a:lnTo>
                  <a:lnTo>
                    <a:pt x="4066" y="4571"/>
                  </a:lnTo>
                  <a:lnTo>
                    <a:pt x="4066" y="4562"/>
                  </a:lnTo>
                  <a:lnTo>
                    <a:pt x="4066" y="45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28"/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7" y="1808"/>
                  </a:moveTo>
                  <a:lnTo>
                    <a:pt x="4681" y="1880"/>
                  </a:lnTo>
                  <a:lnTo>
                    <a:pt x="4693" y="1885"/>
                  </a:lnTo>
                  <a:lnTo>
                    <a:pt x="4850" y="1963"/>
                  </a:ln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1963"/>
                  </a:lnTo>
                  <a:lnTo>
                    <a:pt x="5307" y="1885"/>
                  </a:lnTo>
                  <a:lnTo>
                    <a:pt x="5319" y="1880"/>
                  </a:lnTo>
                  <a:lnTo>
                    <a:pt x="5503" y="1808"/>
                  </a:lnTo>
                  <a:lnTo>
                    <a:pt x="5517" y="1804"/>
                  </a:lnTo>
                  <a:lnTo>
                    <a:pt x="5696" y="1753"/>
                  </a:lnTo>
                  <a:lnTo>
                    <a:pt x="5711" y="1750"/>
                  </a:lnTo>
                  <a:lnTo>
                    <a:pt x="5886" y="1719"/>
                  </a:lnTo>
                  <a:lnTo>
                    <a:pt x="5901" y="1717"/>
                  </a:lnTo>
                  <a:lnTo>
                    <a:pt x="6070" y="1705"/>
                  </a:lnTo>
                  <a:lnTo>
                    <a:pt x="6086" y="1705"/>
                  </a:lnTo>
                  <a:lnTo>
                    <a:pt x="6247" y="1711"/>
                  </a:lnTo>
                  <a:lnTo>
                    <a:pt x="6265" y="1713"/>
                  </a:lnTo>
                  <a:lnTo>
                    <a:pt x="6417" y="1737"/>
                  </a:lnTo>
                  <a:lnTo>
                    <a:pt x="6435" y="1742"/>
                  </a:lnTo>
                  <a:lnTo>
                    <a:pt x="6577" y="1783"/>
                  </a:lnTo>
                  <a:lnTo>
                    <a:pt x="6596" y="1790"/>
                  </a:lnTo>
                  <a:lnTo>
                    <a:pt x="6726" y="1849"/>
                  </a:lnTo>
                  <a:lnTo>
                    <a:pt x="6745" y="1859"/>
                  </a:lnTo>
                  <a:lnTo>
                    <a:pt x="6862" y="1933"/>
                  </a:lnTo>
                  <a:lnTo>
                    <a:pt x="6880" y="1947"/>
                  </a:lnTo>
                  <a:lnTo>
                    <a:pt x="6983" y="2036"/>
                  </a:lnTo>
                  <a:lnTo>
                    <a:pt x="6999" y="2053"/>
                  </a:lnTo>
                  <a:lnTo>
                    <a:pt x="7087" y="2157"/>
                  </a:lnTo>
                  <a:lnTo>
                    <a:pt x="7101" y="2176"/>
                  </a:lnTo>
                  <a:lnTo>
                    <a:pt x="7172" y="2295"/>
                  </a:lnTo>
                  <a:lnTo>
                    <a:pt x="7181" y="2312"/>
                  </a:lnTo>
                  <a:lnTo>
                    <a:pt x="7188" y="2330"/>
                  </a:lnTo>
                  <a:lnTo>
                    <a:pt x="7192" y="2350"/>
                  </a:lnTo>
                  <a:lnTo>
                    <a:pt x="7194" y="2369"/>
                  </a:lnTo>
                  <a:lnTo>
                    <a:pt x="7193" y="2389"/>
                  </a:lnTo>
                  <a:lnTo>
                    <a:pt x="7190" y="2408"/>
                  </a:lnTo>
                  <a:lnTo>
                    <a:pt x="7184" y="2427"/>
                  </a:lnTo>
                  <a:lnTo>
                    <a:pt x="7175" y="2445"/>
                  </a:lnTo>
                  <a:lnTo>
                    <a:pt x="7166" y="2459"/>
                  </a:lnTo>
                  <a:lnTo>
                    <a:pt x="7461" y="2539"/>
                  </a:lnTo>
                  <a:lnTo>
                    <a:pt x="7479" y="2544"/>
                  </a:lnTo>
                  <a:lnTo>
                    <a:pt x="7902" y="2692"/>
                  </a:lnTo>
                  <a:lnTo>
                    <a:pt x="7921" y="2699"/>
                  </a:lnTo>
                  <a:lnTo>
                    <a:pt x="8313" y="2874"/>
                  </a:lnTo>
                  <a:lnTo>
                    <a:pt x="8344" y="2889"/>
                  </a:lnTo>
                  <a:lnTo>
                    <a:pt x="8371" y="2909"/>
                  </a:lnTo>
                  <a:lnTo>
                    <a:pt x="8396" y="2933"/>
                  </a:lnTo>
                  <a:lnTo>
                    <a:pt x="8417" y="2960"/>
                  </a:lnTo>
                  <a:lnTo>
                    <a:pt x="8435" y="2989"/>
                  </a:lnTo>
                  <a:lnTo>
                    <a:pt x="8448" y="3020"/>
                  </a:lnTo>
                  <a:lnTo>
                    <a:pt x="8457" y="3053"/>
                  </a:lnTo>
                  <a:lnTo>
                    <a:pt x="8462" y="3087"/>
                  </a:lnTo>
                  <a:lnTo>
                    <a:pt x="8461" y="3121"/>
                  </a:lnTo>
                  <a:lnTo>
                    <a:pt x="8456" y="3155"/>
                  </a:lnTo>
                  <a:lnTo>
                    <a:pt x="8310" y="3829"/>
                  </a:lnTo>
                  <a:lnTo>
                    <a:pt x="8306" y="3845"/>
                  </a:lnTo>
                  <a:lnTo>
                    <a:pt x="8121" y="4490"/>
                  </a:lnTo>
                  <a:lnTo>
                    <a:pt x="8116" y="4504"/>
                  </a:lnTo>
                  <a:lnTo>
                    <a:pt x="7900" y="5115"/>
                  </a:lnTo>
                  <a:lnTo>
                    <a:pt x="7895" y="5129"/>
                  </a:lnTo>
                  <a:lnTo>
                    <a:pt x="7652" y="5704"/>
                  </a:lnTo>
                  <a:lnTo>
                    <a:pt x="7647" y="5716"/>
                  </a:lnTo>
                  <a:lnTo>
                    <a:pt x="7385" y="6251"/>
                  </a:lnTo>
                  <a:lnTo>
                    <a:pt x="7379" y="6263"/>
                  </a:lnTo>
                  <a:lnTo>
                    <a:pt x="7105" y="6756"/>
                  </a:lnTo>
                  <a:lnTo>
                    <a:pt x="7098" y="6767"/>
                  </a:lnTo>
                  <a:lnTo>
                    <a:pt x="6818" y="7214"/>
                  </a:lnTo>
                  <a:lnTo>
                    <a:pt x="6810" y="7225"/>
                  </a:lnTo>
                  <a:lnTo>
                    <a:pt x="6530" y="7622"/>
                  </a:lnTo>
                  <a:lnTo>
                    <a:pt x="6521" y="7633"/>
                  </a:lnTo>
                  <a:lnTo>
                    <a:pt x="6247" y="7978"/>
                  </a:lnTo>
                  <a:lnTo>
                    <a:pt x="6237" y="7990"/>
                  </a:lnTo>
                  <a:lnTo>
                    <a:pt x="5976" y="8280"/>
                  </a:lnTo>
                  <a:lnTo>
                    <a:pt x="5962" y="8293"/>
                  </a:lnTo>
                  <a:lnTo>
                    <a:pt x="5720" y="8524"/>
                  </a:lnTo>
                  <a:lnTo>
                    <a:pt x="5701" y="8540"/>
                  </a:lnTo>
                  <a:lnTo>
                    <a:pt x="5485" y="8709"/>
                  </a:lnTo>
                  <a:lnTo>
                    <a:pt x="5453" y="8729"/>
                  </a:lnTo>
                  <a:lnTo>
                    <a:pt x="5269" y="8833"/>
                  </a:lnTo>
                  <a:lnTo>
                    <a:pt x="5238" y="8848"/>
                  </a:lnTo>
                  <a:lnTo>
                    <a:pt x="5205" y="8858"/>
                  </a:lnTo>
                  <a:lnTo>
                    <a:pt x="5058" y="8893"/>
                  </a:lnTo>
                  <a:lnTo>
                    <a:pt x="5029" y="8898"/>
                  </a:lnTo>
                  <a:lnTo>
                    <a:pt x="5000" y="8900"/>
                  </a:lnTo>
                  <a:lnTo>
                    <a:pt x="4971" y="8898"/>
                  </a:lnTo>
                  <a:lnTo>
                    <a:pt x="4942" y="8893"/>
                  </a:lnTo>
                  <a:lnTo>
                    <a:pt x="4795" y="8858"/>
                  </a:lnTo>
                  <a:lnTo>
                    <a:pt x="4762" y="8848"/>
                  </a:lnTo>
                  <a:lnTo>
                    <a:pt x="4731" y="8833"/>
                  </a:lnTo>
                  <a:lnTo>
                    <a:pt x="4547" y="8729"/>
                  </a:lnTo>
                  <a:lnTo>
                    <a:pt x="4515" y="8709"/>
                  </a:lnTo>
                  <a:lnTo>
                    <a:pt x="4299" y="8540"/>
                  </a:lnTo>
                  <a:lnTo>
                    <a:pt x="4280" y="8524"/>
                  </a:lnTo>
                  <a:lnTo>
                    <a:pt x="4038" y="8293"/>
                  </a:lnTo>
                  <a:lnTo>
                    <a:pt x="4024" y="8280"/>
                  </a:lnTo>
                  <a:lnTo>
                    <a:pt x="3763" y="7990"/>
                  </a:lnTo>
                  <a:lnTo>
                    <a:pt x="3753" y="7978"/>
                  </a:lnTo>
                  <a:lnTo>
                    <a:pt x="3479" y="7633"/>
                  </a:lnTo>
                  <a:lnTo>
                    <a:pt x="3470" y="7622"/>
                  </a:lnTo>
                  <a:lnTo>
                    <a:pt x="3190" y="7225"/>
                  </a:lnTo>
                  <a:lnTo>
                    <a:pt x="3182" y="7214"/>
                  </a:lnTo>
                  <a:lnTo>
                    <a:pt x="2902" y="6767"/>
                  </a:lnTo>
                  <a:lnTo>
                    <a:pt x="2895" y="6756"/>
                  </a:lnTo>
                  <a:lnTo>
                    <a:pt x="2621" y="6263"/>
                  </a:lnTo>
                  <a:lnTo>
                    <a:pt x="2615" y="6251"/>
                  </a:lnTo>
                  <a:lnTo>
                    <a:pt x="2353" y="5716"/>
                  </a:lnTo>
                  <a:lnTo>
                    <a:pt x="2348" y="5704"/>
                  </a:lnTo>
                  <a:lnTo>
                    <a:pt x="2105" y="5129"/>
                  </a:lnTo>
                  <a:lnTo>
                    <a:pt x="2100" y="5115"/>
                  </a:lnTo>
                  <a:lnTo>
                    <a:pt x="1884" y="4504"/>
                  </a:lnTo>
                  <a:lnTo>
                    <a:pt x="1879" y="4490"/>
                  </a:lnTo>
                  <a:lnTo>
                    <a:pt x="1694" y="3845"/>
                  </a:lnTo>
                  <a:lnTo>
                    <a:pt x="1690" y="3829"/>
                  </a:lnTo>
                  <a:lnTo>
                    <a:pt x="1544" y="3155"/>
                  </a:lnTo>
                  <a:lnTo>
                    <a:pt x="1539" y="3121"/>
                  </a:lnTo>
                  <a:lnTo>
                    <a:pt x="1538" y="3087"/>
                  </a:lnTo>
                  <a:lnTo>
                    <a:pt x="1543" y="3053"/>
                  </a:lnTo>
                  <a:lnTo>
                    <a:pt x="1552" y="3020"/>
                  </a:lnTo>
                  <a:lnTo>
                    <a:pt x="1565" y="2989"/>
                  </a:lnTo>
                  <a:lnTo>
                    <a:pt x="1583" y="2960"/>
                  </a:lnTo>
                  <a:lnTo>
                    <a:pt x="1604" y="2933"/>
                  </a:lnTo>
                  <a:lnTo>
                    <a:pt x="1629" y="2909"/>
                  </a:lnTo>
                  <a:lnTo>
                    <a:pt x="1656" y="2889"/>
                  </a:lnTo>
                  <a:lnTo>
                    <a:pt x="1687" y="2874"/>
                  </a:lnTo>
                  <a:lnTo>
                    <a:pt x="2079" y="2699"/>
                  </a:lnTo>
                  <a:lnTo>
                    <a:pt x="2098" y="2692"/>
                  </a:lnTo>
                  <a:lnTo>
                    <a:pt x="2521" y="2544"/>
                  </a:lnTo>
                  <a:lnTo>
                    <a:pt x="2539" y="2539"/>
                  </a:lnTo>
                  <a:lnTo>
                    <a:pt x="2834" y="2459"/>
                  </a:lnTo>
                  <a:lnTo>
                    <a:pt x="2825" y="2445"/>
                  </a:lnTo>
                  <a:lnTo>
                    <a:pt x="2816" y="2427"/>
                  </a:lnTo>
                  <a:lnTo>
                    <a:pt x="2810" y="2408"/>
                  </a:lnTo>
                  <a:lnTo>
                    <a:pt x="2807" y="2389"/>
                  </a:lnTo>
                  <a:lnTo>
                    <a:pt x="2806" y="2369"/>
                  </a:lnTo>
                  <a:lnTo>
                    <a:pt x="2808" y="2350"/>
                  </a:lnTo>
                  <a:lnTo>
                    <a:pt x="2812" y="2330"/>
                  </a:lnTo>
                  <a:lnTo>
                    <a:pt x="2819" y="2312"/>
                  </a:lnTo>
                  <a:lnTo>
                    <a:pt x="2828" y="2295"/>
                  </a:lnTo>
                  <a:lnTo>
                    <a:pt x="2899" y="2176"/>
                  </a:lnTo>
                  <a:lnTo>
                    <a:pt x="2913" y="2157"/>
                  </a:lnTo>
                  <a:lnTo>
                    <a:pt x="3001" y="2053"/>
                  </a:lnTo>
                  <a:lnTo>
                    <a:pt x="3017" y="2036"/>
                  </a:lnTo>
                  <a:lnTo>
                    <a:pt x="3120" y="1947"/>
                  </a:lnTo>
                  <a:lnTo>
                    <a:pt x="3138" y="1933"/>
                  </a:lnTo>
                  <a:lnTo>
                    <a:pt x="3255" y="1859"/>
                  </a:lnTo>
                  <a:lnTo>
                    <a:pt x="3274" y="1849"/>
                  </a:lnTo>
                  <a:lnTo>
                    <a:pt x="3404" y="1790"/>
                  </a:lnTo>
                  <a:lnTo>
                    <a:pt x="3423" y="1783"/>
                  </a:lnTo>
                  <a:lnTo>
                    <a:pt x="3565" y="1742"/>
                  </a:lnTo>
                  <a:lnTo>
                    <a:pt x="3583" y="1737"/>
                  </a:lnTo>
                  <a:lnTo>
                    <a:pt x="3735" y="1713"/>
                  </a:lnTo>
                  <a:lnTo>
                    <a:pt x="3753" y="1711"/>
                  </a:lnTo>
                  <a:lnTo>
                    <a:pt x="3914" y="1705"/>
                  </a:lnTo>
                  <a:lnTo>
                    <a:pt x="3930" y="1705"/>
                  </a:lnTo>
                  <a:lnTo>
                    <a:pt x="4099" y="1717"/>
                  </a:lnTo>
                  <a:lnTo>
                    <a:pt x="4114" y="1719"/>
                  </a:lnTo>
                  <a:lnTo>
                    <a:pt x="4289" y="1750"/>
                  </a:lnTo>
                  <a:lnTo>
                    <a:pt x="4304" y="1753"/>
                  </a:lnTo>
                  <a:lnTo>
                    <a:pt x="4483" y="1804"/>
                  </a:lnTo>
                  <a:lnTo>
                    <a:pt x="4497" y="1808"/>
                  </a:lnTo>
                  <a:close/>
                  <a:moveTo>
                    <a:pt x="4851" y="3122"/>
                  </a:moveTo>
                  <a:lnTo>
                    <a:pt x="4850" y="3102"/>
                  </a:lnTo>
                  <a:lnTo>
                    <a:pt x="4850" y="2699"/>
                  </a:lnTo>
                  <a:lnTo>
                    <a:pt x="4514" y="2708"/>
                  </a:lnTo>
                  <a:lnTo>
                    <a:pt x="4033" y="2747"/>
                  </a:lnTo>
                  <a:lnTo>
                    <a:pt x="3563" y="2812"/>
                  </a:lnTo>
                  <a:lnTo>
                    <a:pt x="3109" y="2903"/>
                  </a:lnTo>
                  <a:lnTo>
                    <a:pt x="2677" y="3019"/>
                  </a:lnTo>
                  <a:lnTo>
                    <a:pt x="2272" y="3160"/>
                  </a:lnTo>
                  <a:lnTo>
                    <a:pt x="2075" y="3248"/>
                  </a:lnTo>
                  <a:lnTo>
                    <a:pt x="2177" y="3715"/>
                  </a:lnTo>
                  <a:lnTo>
                    <a:pt x="2357" y="4344"/>
                  </a:lnTo>
                  <a:lnTo>
                    <a:pt x="2569" y="4941"/>
                  </a:lnTo>
                  <a:lnTo>
                    <a:pt x="2806" y="5503"/>
                  </a:lnTo>
                  <a:lnTo>
                    <a:pt x="3061" y="6026"/>
                  </a:lnTo>
                  <a:lnTo>
                    <a:pt x="3329" y="6507"/>
                  </a:lnTo>
                  <a:lnTo>
                    <a:pt x="3602" y="6942"/>
                  </a:lnTo>
                  <a:lnTo>
                    <a:pt x="3875" y="7328"/>
                  </a:lnTo>
                  <a:lnTo>
                    <a:pt x="4139" y="7661"/>
                  </a:lnTo>
                  <a:lnTo>
                    <a:pt x="4389" y="7937"/>
                  </a:lnTo>
                  <a:lnTo>
                    <a:pt x="4616" y="8153"/>
                  </a:lnTo>
                  <a:lnTo>
                    <a:pt x="4808" y="8302"/>
                  </a:lnTo>
                  <a:lnTo>
                    <a:pt x="4946" y="8380"/>
                  </a:lnTo>
                  <a:lnTo>
                    <a:pt x="5000" y="8393"/>
                  </a:lnTo>
                  <a:lnTo>
                    <a:pt x="5054" y="8380"/>
                  </a:lnTo>
                  <a:lnTo>
                    <a:pt x="5192" y="8302"/>
                  </a:lnTo>
                  <a:lnTo>
                    <a:pt x="5384" y="8153"/>
                  </a:lnTo>
                  <a:lnTo>
                    <a:pt x="5611" y="7937"/>
                  </a:lnTo>
                  <a:lnTo>
                    <a:pt x="5861" y="7661"/>
                  </a:lnTo>
                  <a:lnTo>
                    <a:pt x="6125" y="7328"/>
                  </a:lnTo>
                  <a:lnTo>
                    <a:pt x="6398" y="6942"/>
                  </a:lnTo>
                  <a:lnTo>
                    <a:pt x="6671" y="6507"/>
                  </a:lnTo>
                  <a:lnTo>
                    <a:pt x="6939" y="6026"/>
                  </a:lnTo>
                  <a:lnTo>
                    <a:pt x="7194" y="5503"/>
                  </a:lnTo>
                  <a:lnTo>
                    <a:pt x="7431" y="4941"/>
                  </a:lnTo>
                  <a:lnTo>
                    <a:pt x="7643" y="4344"/>
                  </a:lnTo>
                  <a:lnTo>
                    <a:pt x="7823" y="3715"/>
                  </a:lnTo>
                  <a:lnTo>
                    <a:pt x="7925" y="3248"/>
                  </a:lnTo>
                  <a:lnTo>
                    <a:pt x="7728" y="3160"/>
                  </a:lnTo>
                  <a:lnTo>
                    <a:pt x="7323" y="3019"/>
                  </a:lnTo>
                  <a:lnTo>
                    <a:pt x="6891" y="2903"/>
                  </a:lnTo>
                  <a:lnTo>
                    <a:pt x="6437" y="2812"/>
                  </a:lnTo>
                  <a:lnTo>
                    <a:pt x="5967" y="2747"/>
                  </a:lnTo>
                  <a:lnTo>
                    <a:pt x="5486" y="2708"/>
                  </a:lnTo>
                  <a:lnTo>
                    <a:pt x="5150" y="2699"/>
                  </a:lnTo>
                  <a:lnTo>
                    <a:pt x="5150" y="3102"/>
                  </a:lnTo>
                  <a:lnTo>
                    <a:pt x="5149" y="3122"/>
                  </a:lnTo>
                  <a:lnTo>
                    <a:pt x="5145" y="3141"/>
                  </a:lnTo>
                  <a:lnTo>
                    <a:pt x="5139" y="3159"/>
                  </a:lnTo>
                  <a:lnTo>
                    <a:pt x="5130" y="3177"/>
                  </a:lnTo>
                  <a:lnTo>
                    <a:pt x="5119" y="3193"/>
                  </a:lnTo>
                  <a:lnTo>
                    <a:pt x="5106" y="3208"/>
                  </a:lnTo>
                  <a:lnTo>
                    <a:pt x="5091" y="3221"/>
                  </a:lnTo>
                  <a:lnTo>
                    <a:pt x="5075" y="3232"/>
                  </a:lnTo>
                  <a:lnTo>
                    <a:pt x="5057" y="3241"/>
                  </a:lnTo>
                  <a:lnTo>
                    <a:pt x="5039" y="3247"/>
                  </a:lnTo>
                  <a:lnTo>
                    <a:pt x="5020" y="3251"/>
                  </a:lnTo>
                  <a:lnTo>
                    <a:pt x="5000" y="3252"/>
                  </a:lnTo>
                  <a:lnTo>
                    <a:pt x="4980" y="3251"/>
                  </a:lnTo>
                  <a:lnTo>
                    <a:pt x="4961" y="3247"/>
                  </a:lnTo>
                  <a:lnTo>
                    <a:pt x="4943" y="3241"/>
                  </a:lnTo>
                  <a:lnTo>
                    <a:pt x="4925" y="3232"/>
                  </a:lnTo>
                  <a:lnTo>
                    <a:pt x="4909" y="3221"/>
                  </a:lnTo>
                  <a:lnTo>
                    <a:pt x="4894" y="3208"/>
                  </a:lnTo>
                  <a:lnTo>
                    <a:pt x="4881" y="3193"/>
                  </a:lnTo>
                  <a:lnTo>
                    <a:pt x="4870" y="3177"/>
                  </a:lnTo>
                  <a:lnTo>
                    <a:pt x="4861" y="3159"/>
                  </a:lnTo>
                  <a:lnTo>
                    <a:pt x="4855" y="3141"/>
                  </a:lnTo>
                  <a:lnTo>
                    <a:pt x="4851" y="3122"/>
                  </a:lnTo>
                  <a:close/>
                  <a:moveTo>
                    <a:pt x="5605" y="2091"/>
                  </a:moveTo>
                  <a:lnTo>
                    <a:pt x="5434" y="2157"/>
                  </a:lnTo>
                  <a:lnTo>
                    <a:pt x="5339" y="2204"/>
                  </a:lnTo>
                  <a:lnTo>
                    <a:pt x="5506" y="2208"/>
                  </a:lnTo>
                  <a:lnTo>
                    <a:pt x="5520" y="2209"/>
                  </a:lnTo>
                  <a:lnTo>
                    <a:pt x="6015" y="2249"/>
                  </a:lnTo>
                  <a:lnTo>
                    <a:pt x="6029" y="2251"/>
                  </a:lnTo>
                  <a:lnTo>
                    <a:pt x="6513" y="2318"/>
                  </a:lnTo>
                  <a:lnTo>
                    <a:pt x="6528" y="2321"/>
                  </a:lnTo>
                  <a:lnTo>
                    <a:pt x="6880" y="2391"/>
                  </a:lnTo>
                  <a:lnTo>
                    <a:pt x="6850" y="2341"/>
                  </a:lnTo>
                  <a:lnTo>
                    <a:pt x="6778" y="2255"/>
                  </a:lnTo>
                  <a:lnTo>
                    <a:pt x="6692" y="2180"/>
                  </a:lnTo>
                  <a:lnTo>
                    <a:pt x="6593" y="2118"/>
                  </a:lnTo>
                  <a:lnTo>
                    <a:pt x="6482" y="2068"/>
                  </a:lnTo>
                  <a:lnTo>
                    <a:pt x="6359" y="2032"/>
                  </a:lnTo>
                  <a:lnTo>
                    <a:pt x="6226" y="2011"/>
                  </a:lnTo>
                  <a:lnTo>
                    <a:pt x="6083" y="2005"/>
                  </a:lnTo>
                  <a:lnTo>
                    <a:pt x="5930" y="2015"/>
                  </a:lnTo>
                  <a:lnTo>
                    <a:pt x="5771" y="2044"/>
                  </a:lnTo>
                  <a:lnTo>
                    <a:pt x="5605" y="2091"/>
                  </a:lnTo>
                  <a:close/>
                  <a:moveTo>
                    <a:pt x="3222" y="2255"/>
                  </a:moveTo>
                  <a:lnTo>
                    <a:pt x="3150" y="2341"/>
                  </a:lnTo>
                  <a:lnTo>
                    <a:pt x="3120" y="2391"/>
                  </a:lnTo>
                  <a:lnTo>
                    <a:pt x="3472" y="2321"/>
                  </a:lnTo>
                  <a:lnTo>
                    <a:pt x="3487" y="2318"/>
                  </a:lnTo>
                  <a:lnTo>
                    <a:pt x="3971" y="2251"/>
                  </a:lnTo>
                  <a:lnTo>
                    <a:pt x="3985" y="2249"/>
                  </a:lnTo>
                  <a:lnTo>
                    <a:pt x="4480" y="2209"/>
                  </a:lnTo>
                  <a:lnTo>
                    <a:pt x="4494" y="2208"/>
                  </a:lnTo>
                  <a:lnTo>
                    <a:pt x="4661" y="2204"/>
                  </a:lnTo>
                  <a:lnTo>
                    <a:pt x="4566" y="2157"/>
                  </a:lnTo>
                  <a:lnTo>
                    <a:pt x="4395" y="2091"/>
                  </a:lnTo>
                  <a:lnTo>
                    <a:pt x="4229" y="2044"/>
                  </a:lnTo>
                  <a:lnTo>
                    <a:pt x="4070" y="2015"/>
                  </a:lnTo>
                  <a:lnTo>
                    <a:pt x="3917" y="2005"/>
                  </a:lnTo>
                  <a:lnTo>
                    <a:pt x="3774" y="2011"/>
                  </a:lnTo>
                  <a:lnTo>
                    <a:pt x="3641" y="2032"/>
                  </a:lnTo>
                  <a:lnTo>
                    <a:pt x="3518" y="2068"/>
                  </a:lnTo>
                  <a:lnTo>
                    <a:pt x="3407" y="2118"/>
                  </a:lnTo>
                  <a:lnTo>
                    <a:pt x="3308" y="2180"/>
                  </a:lnTo>
                  <a:lnTo>
                    <a:pt x="3222" y="225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4" name="Google Shape;3154;p28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3155" name="Google Shape;3155;p28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4" y="4210"/>
                  </a:moveTo>
                  <a:lnTo>
                    <a:pt x="3247" y="4030"/>
                  </a:lnTo>
                  <a:lnTo>
                    <a:pt x="3394" y="3878"/>
                  </a:lnTo>
                  <a:lnTo>
                    <a:pt x="3620" y="3754"/>
                  </a:lnTo>
                  <a:lnTo>
                    <a:pt x="3910" y="3657"/>
                  </a:lnTo>
                  <a:lnTo>
                    <a:pt x="4247" y="3588"/>
                  </a:lnTo>
                  <a:lnTo>
                    <a:pt x="4616" y="3547"/>
                  </a:lnTo>
                  <a:lnTo>
                    <a:pt x="5000" y="3533"/>
                  </a:lnTo>
                  <a:lnTo>
                    <a:pt x="5384" y="3547"/>
                  </a:lnTo>
                  <a:lnTo>
                    <a:pt x="5753" y="3588"/>
                  </a:lnTo>
                  <a:lnTo>
                    <a:pt x="6090" y="3657"/>
                  </a:lnTo>
                  <a:lnTo>
                    <a:pt x="6380" y="3754"/>
                  </a:lnTo>
                  <a:lnTo>
                    <a:pt x="6606" y="3878"/>
                  </a:lnTo>
                  <a:lnTo>
                    <a:pt x="6753" y="4030"/>
                  </a:lnTo>
                  <a:lnTo>
                    <a:pt x="6806" y="4210"/>
                  </a:lnTo>
                  <a:lnTo>
                    <a:pt x="6879" y="4696"/>
                  </a:lnTo>
                  <a:lnTo>
                    <a:pt x="6907" y="5183"/>
                  </a:lnTo>
                  <a:lnTo>
                    <a:pt x="6894" y="5665"/>
                  </a:lnTo>
                  <a:lnTo>
                    <a:pt x="6843" y="6137"/>
                  </a:lnTo>
                  <a:lnTo>
                    <a:pt x="6757" y="6591"/>
                  </a:lnTo>
                  <a:lnTo>
                    <a:pt x="6640" y="7023"/>
                  </a:lnTo>
                  <a:lnTo>
                    <a:pt x="6496" y="7426"/>
                  </a:lnTo>
                  <a:lnTo>
                    <a:pt x="6327" y="7795"/>
                  </a:lnTo>
                  <a:lnTo>
                    <a:pt x="6137" y="8123"/>
                  </a:lnTo>
                  <a:lnTo>
                    <a:pt x="5931" y="8405"/>
                  </a:lnTo>
                  <a:lnTo>
                    <a:pt x="5710" y="8635"/>
                  </a:lnTo>
                  <a:lnTo>
                    <a:pt x="5479" y="8806"/>
                  </a:lnTo>
                  <a:lnTo>
                    <a:pt x="5241" y="8913"/>
                  </a:lnTo>
                  <a:lnTo>
                    <a:pt x="5000" y="8950"/>
                  </a:lnTo>
                  <a:lnTo>
                    <a:pt x="4759" y="8913"/>
                  </a:lnTo>
                  <a:lnTo>
                    <a:pt x="4521" y="8806"/>
                  </a:lnTo>
                  <a:lnTo>
                    <a:pt x="4290" y="8635"/>
                  </a:lnTo>
                  <a:lnTo>
                    <a:pt x="4069" y="8405"/>
                  </a:lnTo>
                  <a:lnTo>
                    <a:pt x="3863" y="8123"/>
                  </a:lnTo>
                  <a:lnTo>
                    <a:pt x="3673" y="7795"/>
                  </a:lnTo>
                  <a:lnTo>
                    <a:pt x="3504" y="7426"/>
                  </a:lnTo>
                  <a:lnTo>
                    <a:pt x="3360" y="7023"/>
                  </a:lnTo>
                  <a:lnTo>
                    <a:pt x="3243" y="6591"/>
                  </a:lnTo>
                  <a:lnTo>
                    <a:pt x="3157" y="6137"/>
                  </a:lnTo>
                  <a:lnTo>
                    <a:pt x="3106" y="5665"/>
                  </a:lnTo>
                  <a:lnTo>
                    <a:pt x="3093" y="5183"/>
                  </a:lnTo>
                  <a:lnTo>
                    <a:pt x="3121" y="4696"/>
                  </a:lnTo>
                  <a:lnTo>
                    <a:pt x="3194" y="42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28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2388"/>
                  </a:moveTo>
                  <a:lnTo>
                    <a:pt x="5430" y="2396"/>
                  </a:lnTo>
                  <a:lnTo>
                    <a:pt x="5296" y="2501"/>
                  </a:lnTo>
                  <a:lnTo>
                    <a:pt x="5286" y="2508"/>
                  </a:lnTo>
                  <a:lnTo>
                    <a:pt x="5250" y="2534"/>
                  </a:lnTo>
                  <a:lnTo>
                    <a:pt x="5250" y="3292"/>
                  </a:lnTo>
                  <a:lnTo>
                    <a:pt x="5393" y="3297"/>
                  </a:lnTo>
                  <a:lnTo>
                    <a:pt x="5412" y="3298"/>
                  </a:lnTo>
                  <a:lnTo>
                    <a:pt x="5781" y="3340"/>
                  </a:lnTo>
                  <a:lnTo>
                    <a:pt x="5803" y="3343"/>
                  </a:lnTo>
                  <a:lnTo>
                    <a:pt x="6140" y="3412"/>
                  </a:lnTo>
                  <a:lnTo>
                    <a:pt x="6169" y="3420"/>
                  </a:lnTo>
                  <a:lnTo>
                    <a:pt x="6459" y="3517"/>
                  </a:lnTo>
                  <a:lnTo>
                    <a:pt x="6500" y="3535"/>
                  </a:lnTo>
                  <a:lnTo>
                    <a:pt x="6726" y="3659"/>
                  </a:lnTo>
                  <a:lnTo>
                    <a:pt x="6758" y="3680"/>
                  </a:lnTo>
                  <a:lnTo>
                    <a:pt x="6785" y="3704"/>
                  </a:lnTo>
                  <a:lnTo>
                    <a:pt x="6933" y="3856"/>
                  </a:lnTo>
                  <a:lnTo>
                    <a:pt x="6953" y="3879"/>
                  </a:lnTo>
                  <a:lnTo>
                    <a:pt x="6969" y="3904"/>
                  </a:lnTo>
                  <a:lnTo>
                    <a:pt x="6983" y="3932"/>
                  </a:lnTo>
                  <a:lnTo>
                    <a:pt x="6993" y="3960"/>
                  </a:lnTo>
                  <a:lnTo>
                    <a:pt x="7046" y="4140"/>
                  </a:lnTo>
                  <a:lnTo>
                    <a:pt x="7053" y="4173"/>
                  </a:lnTo>
                  <a:lnTo>
                    <a:pt x="7126" y="4659"/>
                  </a:lnTo>
                  <a:lnTo>
                    <a:pt x="7129" y="4682"/>
                  </a:lnTo>
                  <a:lnTo>
                    <a:pt x="7157" y="5169"/>
                  </a:lnTo>
                  <a:lnTo>
                    <a:pt x="7157" y="5190"/>
                  </a:lnTo>
                  <a:lnTo>
                    <a:pt x="7144" y="5672"/>
                  </a:lnTo>
                  <a:lnTo>
                    <a:pt x="7142" y="5692"/>
                  </a:lnTo>
                  <a:lnTo>
                    <a:pt x="7091" y="6164"/>
                  </a:lnTo>
                  <a:lnTo>
                    <a:pt x="7088" y="6183"/>
                  </a:lnTo>
                  <a:lnTo>
                    <a:pt x="7003" y="6638"/>
                  </a:lnTo>
                  <a:lnTo>
                    <a:pt x="6998" y="6657"/>
                  </a:lnTo>
                  <a:lnTo>
                    <a:pt x="6881" y="7088"/>
                  </a:lnTo>
                  <a:lnTo>
                    <a:pt x="6875" y="7107"/>
                  </a:lnTo>
                  <a:lnTo>
                    <a:pt x="6731" y="7511"/>
                  </a:lnTo>
                  <a:lnTo>
                    <a:pt x="6723" y="7530"/>
                  </a:lnTo>
                  <a:lnTo>
                    <a:pt x="6554" y="7899"/>
                  </a:lnTo>
                  <a:lnTo>
                    <a:pt x="6543" y="7920"/>
                  </a:lnTo>
                  <a:lnTo>
                    <a:pt x="6354" y="8248"/>
                  </a:lnTo>
                  <a:lnTo>
                    <a:pt x="6339" y="8271"/>
                  </a:lnTo>
                  <a:lnTo>
                    <a:pt x="6132" y="8553"/>
                  </a:lnTo>
                  <a:lnTo>
                    <a:pt x="6111" y="8578"/>
                  </a:lnTo>
                  <a:lnTo>
                    <a:pt x="5890" y="8808"/>
                  </a:lnTo>
                  <a:lnTo>
                    <a:pt x="5859" y="8835"/>
                  </a:lnTo>
                  <a:lnTo>
                    <a:pt x="5628" y="9007"/>
                  </a:lnTo>
                  <a:lnTo>
                    <a:pt x="5606" y="9022"/>
                  </a:lnTo>
                  <a:lnTo>
                    <a:pt x="5582" y="9034"/>
                  </a:lnTo>
                  <a:lnTo>
                    <a:pt x="5344" y="9141"/>
                  </a:lnTo>
                  <a:lnTo>
                    <a:pt x="5312" y="9153"/>
                  </a:lnTo>
                  <a:lnTo>
                    <a:pt x="5279" y="9160"/>
                  </a:lnTo>
                  <a:lnTo>
                    <a:pt x="5038" y="9197"/>
                  </a:lnTo>
                  <a:lnTo>
                    <a:pt x="5000" y="9200"/>
                  </a:lnTo>
                  <a:lnTo>
                    <a:pt x="4962" y="9197"/>
                  </a:lnTo>
                  <a:lnTo>
                    <a:pt x="4721" y="9160"/>
                  </a:lnTo>
                  <a:lnTo>
                    <a:pt x="4688" y="9153"/>
                  </a:lnTo>
                  <a:lnTo>
                    <a:pt x="4656" y="9141"/>
                  </a:lnTo>
                  <a:lnTo>
                    <a:pt x="4418" y="9034"/>
                  </a:lnTo>
                  <a:lnTo>
                    <a:pt x="4394" y="9022"/>
                  </a:lnTo>
                  <a:lnTo>
                    <a:pt x="4372" y="9007"/>
                  </a:lnTo>
                  <a:lnTo>
                    <a:pt x="4141" y="8835"/>
                  </a:lnTo>
                  <a:lnTo>
                    <a:pt x="4110" y="8808"/>
                  </a:lnTo>
                  <a:lnTo>
                    <a:pt x="3889" y="8578"/>
                  </a:lnTo>
                  <a:lnTo>
                    <a:pt x="3868" y="8553"/>
                  </a:lnTo>
                  <a:lnTo>
                    <a:pt x="3661" y="8271"/>
                  </a:lnTo>
                  <a:lnTo>
                    <a:pt x="3646" y="8248"/>
                  </a:lnTo>
                  <a:lnTo>
                    <a:pt x="3457" y="7920"/>
                  </a:lnTo>
                  <a:lnTo>
                    <a:pt x="3446" y="7899"/>
                  </a:lnTo>
                  <a:lnTo>
                    <a:pt x="3277" y="7530"/>
                  </a:lnTo>
                  <a:lnTo>
                    <a:pt x="3269" y="7511"/>
                  </a:lnTo>
                  <a:lnTo>
                    <a:pt x="3125" y="7107"/>
                  </a:lnTo>
                  <a:lnTo>
                    <a:pt x="3119" y="7088"/>
                  </a:lnTo>
                  <a:lnTo>
                    <a:pt x="3002" y="6657"/>
                  </a:lnTo>
                  <a:lnTo>
                    <a:pt x="2997" y="6638"/>
                  </a:lnTo>
                  <a:lnTo>
                    <a:pt x="2912" y="6183"/>
                  </a:lnTo>
                  <a:lnTo>
                    <a:pt x="2909" y="6164"/>
                  </a:lnTo>
                  <a:lnTo>
                    <a:pt x="2858" y="5692"/>
                  </a:lnTo>
                  <a:lnTo>
                    <a:pt x="2856" y="5672"/>
                  </a:lnTo>
                  <a:lnTo>
                    <a:pt x="2843" y="5190"/>
                  </a:lnTo>
                  <a:lnTo>
                    <a:pt x="2843" y="5169"/>
                  </a:lnTo>
                  <a:lnTo>
                    <a:pt x="2871" y="4682"/>
                  </a:lnTo>
                  <a:lnTo>
                    <a:pt x="2874" y="4659"/>
                  </a:lnTo>
                  <a:lnTo>
                    <a:pt x="2947" y="4173"/>
                  </a:lnTo>
                  <a:lnTo>
                    <a:pt x="2954" y="4140"/>
                  </a:lnTo>
                  <a:lnTo>
                    <a:pt x="3007" y="3960"/>
                  </a:lnTo>
                  <a:lnTo>
                    <a:pt x="3017" y="3932"/>
                  </a:lnTo>
                  <a:lnTo>
                    <a:pt x="3031" y="3904"/>
                  </a:lnTo>
                  <a:lnTo>
                    <a:pt x="3047" y="3879"/>
                  </a:lnTo>
                  <a:lnTo>
                    <a:pt x="3067" y="3856"/>
                  </a:lnTo>
                  <a:lnTo>
                    <a:pt x="3215" y="3704"/>
                  </a:lnTo>
                  <a:lnTo>
                    <a:pt x="3242" y="3680"/>
                  </a:lnTo>
                  <a:lnTo>
                    <a:pt x="3274" y="3659"/>
                  </a:lnTo>
                  <a:lnTo>
                    <a:pt x="3500" y="3535"/>
                  </a:lnTo>
                  <a:lnTo>
                    <a:pt x="3541" y="3517"/>
                  </a:lnTo>
                  <a:lnTo>
                    <a:pt x="3831" y="3420"/>
                  </a:lnTo>
                  <a:lnTo>
                    <a:pt x="3860" y="3412"/>
                  </a:lnTo>
                  <a:lnTo>
                    <a:pt x="4197" y="3343"/>
                  </a:lnTo>
                  <a:lnTo>
                    <a:pt x="4219" y="3340"/>
                  </a:lnTo>
                  <a:lnTo>
                    <a:pt x="4588" y="3298"/>
                  </a:lnTo>
                  <a:lnTo>
                    <a:pt x="4607" y="3297"/>
                  </a:lnTo>
                  <a:lnTo>
                    <a:pt x="4750" y="3292"/>
                  </a:lnTo>
                  <a:lnTo>
                    <a:pt x="4750" y="2534"/>
                  </a:lnTo>
                  <a:lnTo>
                    <a:pt x="4714" y="2508"/>
                  </a:lnTo>
                  <a:lnTo>
                    <a:pt x="4704" y="2501"/>
                  </a:lnTo>
                  <a:lnTo>
                    <a:pt x="4570" y="2396"/>
                  </a:lnTo>
                  <a:lnTo>
                    <a:pt x="4561" y="2388"/>
                  </a:lnTo>
                  <a:lnTo>
                    <a:pt x="4434" y="2279"/>
                  </a:lnTo>
                  <a:lnTo>
                    <a:pt x="4426" y="2271"/>
                  </a:lnTo>
                  <a:lnTo>
                    <a:pt x="4308" y="2159"/>
                  </a:lnTo>
                  <a:lnTo>
                    <a:pt x="4300" y="2152"/>
                  </a:lnTo>
                  <a:lnTo>
                    <a:pt x="4191" y="2039"/>
                  </a:lnTo>
                  <a:lnTo>
                    <a:pt x="4184" y="2031"/>
                  </a:lnTo>
                  <a:lnTo>
                    <a:pt x="4084" y="1919"/>
                  </a:lnTo>
                  <a:lnTo>
                    <a:pt x="4078" y="1911"/>
                  </a:lnTo>
                  <a:lnTo>
                    <a:pt x="3988" y="1800"/>
                  </a:lnTo>
                  <a:lnTo>
                    <a:pt x="3981" y="1792"/>
                  </a:lnTo>
                  <a:lnTo>
                    <a:pt x="3902" y="1685"/>
                  </a:lnTo>
                  <a:lnTo>
                    <a:pt x="3895" y="1675"/>
                  </a:lnTo>
                  <a:lnTo>
                    <a:pt x="3826" y="1573"/>
                  </a:lnTo>
                  <a:lnTo>
                    <a:pt x="3819" y="1562"/>
                  </a:lnTo>
                  <a:lnTo>
                    <a:pt x="3762" y="1467"/>
                  </a:lnTo>
                  <a:lnTo>
                    <a:pt x="3754" y="1453"/>
                  </a:lnTo>
                  <a:lnTo>
                    <a:pt x="3709" y="1366"/>
                  </a:lnTo>
                  <a:lnTo>
                    <a:pt x="3701" y="1348"/>
                  </a:lnTo>
                  <a:lnTo>
                    <a:pt x="3668" y="1270"/>
                  </a:lnTo>
                  <a:lnTo>
                    <a:pt x="3659" y="1244"/>
                  </a:lnTo>
                  <a:lnTo>
                    <a:pt x="3638" y="1177"/>
                  </a:lnTo>
                  <a:lnTo>
                    <a:pt x="3630" y="1136"/>
                  </a:lnTo>
                  <a:lnTo>
                    <a:pt x="3623" y="1081"/>
                  </a:lnTo>
                  <a:lnTo>
                    <a:pt x="3621" y="1048"/>
                  </a:lnTo>
                  <a:lnTo>
                    <a:pt x="3623" y="1016"/>
                  </a:lnTo>
                  <a:lnTo>
                    <a:pt x="3630" y="984"/>
                  </a:lnTo>
                  <a:lnTo>
                    <a:pt x="3641" y="953"/>
                  </a:lnTo>
                  <a:lnTo>
                    <a:pt x="3655" y="923"/>
                  </a:lnTo>
                  <a:lnTo>
                    <a:pt x="3674" y="896"/>
                  </a:lnTo>
                  <a:lnTo>
                    <a:pt x="3696" y="872"/>
                  </a:lnTo>
                  <a:lnTo>
                    <a:pt x="3720" y="851"/>
                  </a:lnTo>
                  <a:lnTo>
                    <a:pt x="3748" y="833"/>
                  </a:lnTo>
                  <a:lnTo>
                    <a:pt x="3777" y="818"/>
                  </a:lnTo>
                  <a:lnTo>
                    <a:pt x="3808" y="808"/>
                  </a:lnTo>
                  <a:lnTo>
                    <a:pt x="3840" y="802"/>
                  </a:lnTo>
                  <a:lnTo>
                    <a:pt x="3873" y="800"/>
                  </a:lnTo>
                  <a:lnTo>
                    <a:pt x="3905" y="802"/>
                  </a:lnTo>
                  <a:lnTo>
                    <a:pt x="3937" y="809"/>
                  </a:lnTo>
                  <a:lnTo>
                    <a:pt x="3968" y="820"/>
                  </a:lnTo>
                  <a:lnTo>
                    <a:pt x="3998" y="834"/>
                  </a:lnTo>
                  <a:lnTo>
                    <a:pt x="4025" y="853"/>
                  </a:lnTo>
                  <a:lnTo>
                    <a:pt x="4049" y="875"/>
                  </a:lnTo>
                  <a:lnTo>
                    <a:pt x="4070" y="899"/>
                  </a:lnTo>
                  <a:lnTo>
                    <a:pt x="4088" y="927"/>
                  </a:lnTo>
                  <a:lnTo>
                    <a:pt x="4103" y="956"/>
                  </a:lnTo>
                  <a:lnTo>
                    <a:pt x="4113" y="987"/>
                  </a:lnTo>
                  <a:lnTo>
                    <a:pt x="4119" y="1019"/>
                  </a:lnTo>
                  <a:lnTo>
                    <a:pt x="4123" y="1053"/>
                  </a:lnTo>
                  <a:lnTo>
                    <a:pt x="4134" y="1088"/>
                  </a:lnTo>
                  <a:lnTo>
                    <a:pt x="4158" y="1145"/>
                  </a:lnTo>
                  <a:lnTo>
                    <a:pt x="4195" y="1217"/>
                  </a:lnTo>
                  <a:lnTo>
                    <a:pt x="4245" y="1300"/>
                  </a:lnTo>
                  <a:lnTo>
                    <a:pt x="4306" y="1391"/>
                  </a:lnTo>
                  <a:lnTo>
                    <a:pt x="4379" y="1489"/>
                  </a:lnTo>
                  <a:lnTo>
                    <a:pt x="4462" y="1591"/>
                  </a:lnTo>
                  <a:lnTo>
                    <a:pt x="4554" y="1695"/>
                  </a:lnTo>
                  <a:lnTo>
                    <a:pt x="4656" y="1800"/>
                  </a:lnTo>
                  <a:lnTo>
                    <a:pt x="4750" y="1889"/>
                  </a:lnTo>
                  <a:lnTo>
                    <a:pt x="4750" y="1501"/>
                  </a:lnTo>
                  <a:lnTo>
                    <a:pt x="4752" y="1468"/>
                  </a:lnTo>
                  <a:lnTo>
                    <a:pt x="4759" y="1436"/>
                  </a:lnTo>
                  <a:lnTo>
                    <a:pt x="4769" y="1405"/>
                  </a:lnTo>
                  <a:lnTo>
                    <a:pt x="4783" y="1376"/>
                  </a:lnTo>
                  <a:lnTo>
                    <a:pt x="4802" y="1349"/>
                  </a:lnTo>
                  <a:lnTo>
                    <a:pt x="4823" y="1324"/>
                  </a:lnTo>
                  <a:lnTo>
                    <a:pt x="4848" y="1303"/>
                  </a:lnTo>
                  <a:lnTo>
                    <a:pt x="4875" y="1284"/>
                  </a:lnTo>
                  <a:lnTo>
                    <a:pt x="4904" y="1270"/>
                  </a:lnTo>
                  <a:lnTo>
                    <a:pt x="4935" y="1260"/>
                  </a:lnTo>
                  <a:lnTo>
                    <a:pt x="4967" y="1253"/>
                  </a:lnTo>
                  <a:lnTo>
                    <a:pt x="5000" y="1251"/>
                  </a:lnTo>
                  <a:lnTo>
                    <a:pt x="5033" y="1253"/>
                  </a:lnTo>
                  <a:lnTo>
                    <a:pt x="5065" y="1260"/>
                  </a:lnTo>
                  <a:lnTo>
                    <a:pt x="5096" y="1270"/>
                  </a:lnTo>
                  <a:lnTo>
                    <a:pt x="5125" y="1284"/>
                  </a:lnTo>
                  <a:lnTo>
                    <a:pt x="5152" y="1303"/>
                  </a:lnTo>
                  <a:lnTo>
                    <a:pt x="5177" y="1324"/>
                  </a:lnTo>
                  <a:lnTo>
                    <a:pt x="5198" y="1349"/>
                  </a:lnTo>
                  <a:lnTo>
                    <a:pt x="5217" y="1376"/>
                  </a:lnTo>
                  <a:lnTo>
                    <a:pt x="5231" y="1405"/>
                  </a:lnTo>
                  <a:lnTo>
                    <a:pt x="5241" y="1436"/>
                  </a:lnTo>
                  <a:lnTo>
                    <a:pt x="5248" y="1468"/>
                  </a:lnTo>
                  <a:lnTo>
                    <a:pt x="5250" y="1501"/>
                  </a:lnTo>
                  <a:lnTo>
                    <a:pt x="5250" y="1889"/>
                  </a:lnTo>
                  <a:lnTo>
                    <a:pt x="5344" y="1800"/>
                  </a:lnTo>
                  <a:lnTo>
                    <a:pt x="5446" y="1695"/>
                  </a:lnTo>
                  <a:lnTo>
                    <a:pt x="5538" y="1591"/>
                  </a:lnTo>
                  <a:lnTo>
                    <a:pt x="5621" y="1489"/>
                  </a:lnTo>
                  <a:lnTo>
                    <a:pt x="5694" y="1391"/>
                  </a:lnTo>
                  <a:lnTo>
                    <a:pt x="5755" y="1300"/>
                  </a:lnTo>
                  <a:lnTo>
                    <a:pt x="5805" y="1217"/>
                  </a:lnTo>
                  <a:lnTo>
                    <a:pt x="5842" y="1145"/>
                  </a:lnTo>
                  <a:lnTo>
                    <a:pt x="5866" y="1088"/>
                  </a:lnTo>
                  <a:lnTo>
                    <a:pt x="5877" y="1053"/>
                  </a:lnTo>
                  <a:lnTo>
                    <a:pt x="5881" y="1019"/>
                  </a:lnTo>
                  <a:lnTo>
                    <a:pt x="5887" y="987"/>
                  </a:lnTo>
                  <a:lnTo>
                    <a:pt x="5897" y="956"/>
                  </a:lnTo>
                  <a:lnTo>
                    <a:pt x="5912" y="927"/>
                  </a:lnTo>
                  <a:lnTo>
                    <a:pt x="5930" y="899"/>
                  </a:lnTo>
                  <a:lnTo>
                    <a:pt x="5951" y="875"/>
                  </a:lnTo>
                  <a:lnTo>
                    <a:pt x="5975" y="853"/>
                  </a:lnTo>
                  <a:lnTo>
                    <a:pt x="6002" y="834"/>
                  </a:lnTo>
                  <a:lnTo>
                    <a:pt x="6032" y="820"/>
                  </a:lnTo>
                  <a:lnTo>
                    <a:pt x="6063" y="809"/>
                  </a:lnTo>
                  <a:lnTo>
                    <a:pt x="6095" y="802"/>
                  </a:lnTo>
                  <a:lnTo>
                    <a:pt x="6127" y="800"/>
                  </a:lnTo>
                  <a:lnTo>
                    <a:pt x="6160" y="802"/>
                  </a:lnTo>
                  <a:lnTo>
                    <a:pt x="6192" y="808"/>
                  </a:lnTo>
                  <a:lnTo>
                    <a:pt x="6223" y="818"/>
                  </a:lnTo>
                  <a:lnTo>
                    <a:pt x="6252" y="833"/>
                  </a:lnTo>
                  <a:lnTo>
                    <a:pt x="6280" y="851"/>
                  </a:lnTo>
                  <a:lnTo>
                    <a:pt x="6304" y="872"/>
                  </a:lnTo>
                  <a:lnTo>
                    <a:pt x="6326" y="896"/>
                  </a:lnTo>
                  <a:lnTo>
                    <a:pt x="6345" y="923"/>
                  </a:lnTo>
                  <a:lnTo>
                    <a:pt x="6359" y="953"/>
                  </a:lnTo>
                  <a:lnTo>
                    <a:pt x="6370" y="984"/>
                  </a:lnTo>
                  <a:lnTo>
                    <a:pt x="6377" y="1016"/>
                  </a:lnTo>
                  <a:lnTo>
                    <a:pt x="6379" y="1048"/>
                  </a:lnTo>
                  <a:lnTo>
                    <a:pt x="6377" y="1081"/>
                  </a:lnTo>
                  <a:lnTo>
                    <a:pt x="6370" y="1136"/>
                  </a:lnTo>
                  <a:lnTo>
                    <a:pt x="6362" y="1177"/>
                  </a:lnTo>
                  <a:lnTo>
                    <a:pt x="6341" y="1244"/>
                  </a:lnTo>
                  <a:lnTo>
                    <a:pt x="6332" y="1270"/>
                  </a:lnTo>
                  <a:lnTo>
                    <a:pt x="6299" y="1348"/>
                  </a:lnTo>
                  <a:lnTo>
                    <a:pt x="6291" y="1366"/>
                  </a:lnTo>
                  <a:lnTo>
                    <a:pt x="6246" y="1453"/>
                  </a:lnTo>
                  <a:lnTo>
                    <a:pt x="6238" y="1467"/>
                  </a:lnTo>
                  <a:lnTo>
                    <a:pt x="6181" y="1562"/>
                  </a:lnTo>
                  <a:lnTo>
                    <a:pt x="6174" y="1573"/>
                  </a:lnTo>
                  <a:lnTo>
                    <a:pt x="6105" y="1675"/>
                  </a:lnTo>
                  <a:lnTo>
                    <a:pt x="6098" y="1685"/>
                  </a:lnTo>
                  <a:lnTo>
                    <a:pt x="6019" y="1792"/>
                  </a:lnTo>
                  <a:lnTo>
                    <a:pt x="6012" y="1800"/>
                  </a:lnTo>
                  <a:lnTo>
                    <a:pt x="5922" y="1911"/>
                  </a:lnTo>
                  <a:lnTo>
                    <a:pt x="5916" y="1919"/>
                  </a:lnTo>
                  <a:lnTo>
                    <a:pt x="5816" y="2031"/>
                  </a:lnTo>
                  <a:lnTo>
                    <a:pt x="5809" y="2039"/>
                  </a:lnTo>
                  <a:lnTo>
                    <a:pt x="5700" y="2152"/>
                  </a:lnTo>
                  <a:lnTo>
                    <a:pt x="5692" y="2159"/>
                  </a:lnTo>
                  <a:lnTo>
                    <a:pt x="5574" y="2271"/>
                  </a:lnTo>
                  <a:lnTo>
                    <a:pt x="5566" y="2279"/>
                  </a:lnTo>
                  <a:lnTo>
                    <a:pt x="5439" y="2388"/>
                  </a:lnTo>
                  <a:close/>
                  <a:moveTo>
                    <a:pt x="3547" y="4079"/>
                  </a:moveTo>
                  <a:lnTo>
                    <a:pt x="3469" y="4160"/>
                  </a:lnTo>
                  <a:lnTo>
                    <a:pt x="3439" y="4264"/>
                  </a:lnTo>
                  <a:lnTo>
                    <a:pt x="3370" y="4722"/>
                  </a:lnTo>
                  <a:lnTo>
                    <a:pt x="3343" y="5187"/>
                  </a:lnTo>
                  <a:lnTo>
                    <a:pt x="3356" y="5648"/>
                  </a:lnTo>
                  <a:lnTo>
                    <a:pt x="3405" y="6100"/>
                  </a:lnTo>
                  <a:lnTo>
                    <a:pt x="3487" y="6535"/>
                  </a:lnTo>
                  <a:lnTo>
                    <a:pt x="3599" y="6948"/>
                  </a:lnTo>
                  <a:lnTo>
                    <a:pt x="3736" y="7332"/>
                  </a:lnTo>
                  <a:lnTo>
                    <a:pt x="3896" y="7680"/>
                  </a:lnTo>
                  <a:lnTo>
                    <a:pt x="4072" y="7986"/>
                  </a:lnTo>
                  <a:lnTo>
                    <a:pt x="4261" y="8244"/>
                  </a:lnTo>
                  <a:lnTo>
                    <a:pt x="4456" y="8446"/>
                  </a:lnTo>
                  <a:lnTo>
                    <a:pt x="4648" y="8589"/>
                  </a:lnTo>
                  <a:lnTo>
                    <a:pt x="4830" y="8671"/>
                  </a:lnTo>
                  <a:lnTo>
                    <a:pt x="5000" y="8697"/>
                  </a:lnTo>
                  <a:lnTo>
                    <a:pt x="5170" y="8671"/>
                  </a:lnTo>
                  <a:lnTo>
                    <a:pt x="5352" y="8589"/>
                  </a:lnTo>
                  <a:lnTo>
                    <a:pt x="5544" y="8446"/>
                  </a:lnTo>
                  <a:lnTo>
                    <a:pt x="5739" y="8244"/>
                  </a:lnTo>
                  <a:lnTo>
                    <a:pt x="5928" y="7986"/>
                  </a:lnTo>
                  <a:lnTo>
                    <a:pt x="6104" y="7680"/>
                  </a:lnTo>
                  <a:lnTo>
                    <a:pt x="6264" y="7332"/>
                  </a:lnTo>
                  <a:lnTo>
                    <a:pt x="6401" y="6948"/>
                  </a:lnTo>
                  <a:lnTo>
                    <a:pt x="6513" y="6535"/>
                  </a:lnTo>
                  <a:lnTo>
                    <a:pt x="6595" y="6100"/>
                  </a:lnTo>
                  <a:lnTo>
                    <a:pt x="6644" y="5648"/>
                  </a:lnTo>
                  <a:lnTo>
                    <a:pt x="6657" y="5187"/>
                  </a:lnTo>
                  <a:lnTo>
                    <a:pt x="6630" y="4722"/>
                  </a:lnTo>
                  <a:lnTo>
                    <a:pt x="6561" y="4264"/>
                  </a:lnTo>
                  <a:lnTo>
                    <a:pt x="6531" y="4160"/>
                  </a:lnTo>
                  <a:lnTo>
                    <a:pt x="6453" y="4079"/>
                  </a:lnTo>
                  <a:lnTo>
                    <a:pt x="6279" y="3984"/>
                  </a:lnTo>
                  <a:lnTo>
                    <a:pt x="6025" y="3899"/>
                  </a:lnTo>
                  <a:lnTo>
                    <a:pt x="5714" y="3835"/>
                  </a:lnTo>
                  <a:lnTo>
                    <a:pt x="5366" y="3796"/>
                  </a:lnTo>
                  <a:lnTo>
                    <a:pt x="5000" y="3783"/>
                  </a:lnTo>
                  <a:lnTo>
                    <a:pt x="4634" y="3796"/>
                  </a:lnTo>
                  <a:lnTo>
                    <a:pt x="4286" y="3835"/>
                  </a:lnTo>
                  <a:lnTo>
                    <a:pt x="3975" y="3899"/>
                  </a:lnTo>
                  <a:lnTo>
                    <a:pt x="3721" y="3984"/>
                  </a:lnTo>
                  <a:lnTo>
                    <a:pt x="3547" y="4079"/>
                  </a:lnTo>
                  <a:close/>
                  <a:moveTo>
                    <a:pt x="4952" y="7711"/>
                  </a:moveTo>
                  <a:lnTo>
                    <a:pt x="4938" y="7704"/>
                  </a:lnTo>
                  <a:lnTo>
                    <a:pt x="4924" y="7695"/>
                  </a:lnTo>
                  <a:lnTo>
                    <a:pt x="4912" y="7684"/>
                  </a:lnTo>
                  <a:lnTo>
                    <a:pt x="3783" y="6555"/>
                  </a:lnTo>
                  <a:lnTo>
                    <a:pt x="3772" y="6543"/>
                  </a:lnTo>
                  <a:lnTo>
                    <a:pt x="3763" y="6530"/>
                  </a:lnTo>
                  <a:lnTo>
                    <a:pt x="3756" y="6515"/>
                  </a:lnTo>
                  <a:lnTo>
                    <a:pt x="3750" y="6499"/>
                  </a:lnTo>
                  <a:lnTo>
                    <a:pt x="3747" y="6483"/>
                  </a:lnTo>
                  <a:lnTo>
                    <a:pt x="3746" y="6467"/>
                  </a:lnTo>
                  <a:lnTo>
                    <a:pt x="3747" y="6451"/>
                  </a:lnTo>
                  <a:lnTo>
                    <a:pt x="3750" y="6435"/>
                  </a:lnTo>
                  <a:lnTo>
                    <a:pt x="3756" y="6419"/>
                  </a:lnTo>
                  <a:lnTo>
                    <a:pt x="3763" y="6404"/>
                  </a:lnTo>
                  <a:lnTo>
                    <a:pt x="3772" y="6391"/>
                  </a:lnTo>
                  <a:lnTo>
                    <a:pt x="3783" y="6379"/>
                  </a:lnTo>
                  <a:lnTo>
                    <a:pt x="3795" y="6368"/>
                  </a:lnTo>
                  <a:lnTo>
                    <a:pt x="3808" y="6359"/>
                  </a:lnTo>
                  <a:lnTo>
                    <a:pt x="3823" y="6352"/>
                  </a:lnTo>
                  <a:lnTo>
                    <a:pt x="3839" y="6346"/>
                  </a:lnTo>
                  <a:lnTo>
                    <a:pt x="3855" y="6343"/>
                  </a:lnTo>
                  <a:lnTo>
                    <a:pt x="3871" y="6342"/>
                  </a:lnTo>
                  <a:lnTo>
                    <a:pt x="3887" y="6343"/>
                  </a:lnTo>
                  <a:lnTo>
                    <a:pt x="3903" y="6346"/>
                  </a:lnTo>
                  <a:lnTo>
                    <a:pt x="3919" y="6352"/>
                  </a:lnTo>
                  <a:lnTo>
                    <a:pt x="3934" y="6359"/>
                  </a:lnTo>
                  <a:lnTo>
                    <a:pt x="3947" y="6368"/>
                  </a:lnTo>
                  <a:lnTo>
                    <a:pt x="3959" y="6379"/>
                  </a:lnTo>
                  <a:lnTo>
                    <a:pt x="5000" y="7419"/>
                  </a:lnTo>
                  <a:lnTo>
                    <a:pt x="6041" y="6379"/>
                  </a:lnTo>
                  <a:lnTo>
                    <a:pt x="6053" y="6368"/>
                  </a:lnTo>
                  <a:lnTo>
                    <a:pt x="6066" y="6359"/>
                  </a:lnTo>
                  <a:lnTo>
                    <a:pt x="6081" y="6352"/>
                  </a:lnTo>
                  <a:lnTo>
                    <a:pt x="6097" y="6346"/>
                  </a:lnTo>
                  <a:lnTo>
                    <a:pt x="6113" y="6343"/>
                  </a:lnTo>
                  <a:lnTo>
                    <a:pt x="6129" y="6342"/>
                  </a:lnTo>
                  <a:lnTo>
                    <a:pt x="6145" y="6343"/>
                  </a:lnTo>
                  <a:lnTo>
                    <a:pt x="6161" y="6346"/>
                  </a:lnTo>
                  <a:lnTo>
                    <a:pt x="6177" y="6352"/>
                  </a:lnTo>
                  <a:lnTo>
                    <a:pt x="6192" y="6359"/>
                  </a:lnTo>
                  <a:lnTo>
                    <a:pt x="6205" y="6368"/>
                  </a:lnTo>
                  <a:lnTo>
                    <a:pt x="6217" y="6379"/>
                  </a:lnTo>
                  <a:lnTo>
                    <a:pt x="6228" y="6391"/>
                  </a:lnTo>
                  <a:lnTo>
                    <a:pt x="6237" y="6404"/>
                  </a:lnTo>
                  <a:lnTo>
                    <a:pt x="6244" y="6419"/>
                  </a:lnTo>
                  <a:lnTo>
                    <a:pt x="6250" y="6435"/>
                  </a:lnTo>
                  <a:lnTo>
                    <a:pt x="6253" y="6451"/>
                  </a:lnTo>
                  <a:lnTo>
                    <a:pt x="6254" y="6467"/>
                  </a:lnTo>
                  <a:lnTo>
                    <a:pt x="6253" y="6483"/>
                  </a:lnTo>
                  <a:lnTo>
                    <a:pt x="6250" y="6499"/>
                  </a:lnTo>
                  <a:lnTo>
                    <a:pt x="6244" y="6515"/>
                  </a:lnTo>
                  <a:lnTo>
                    <a:pt x="6237" y="6530"/>
                  </a:lnTo>
                  <a:lnTo>
                    <a:pt x="6228" y="6543"/>
                  </a:lnTo>
                  <a:lnTo>
                    <a:pt x="6217" y="6555"/>
                  </a:lnTo>
                  <a:lnTo>
                    <a:pt x="5088" y="7684"/>
                  </a:lnTo>
                  <a:lnTo>
                    <a:pt x="5076" y="7695"/>
                  </a:lnTo>
                  <a:lnTo>
                    <a:pt x="5062" y="7704"/>
                  </a:lnTo>
                  <a:lnTo>
                    <a:pt x="5048" y="7711"/>
                  </a:lnTo>
                  <a:lnTo>
                    <a:pt x="5032" y="7717"/>
                  </a:lnTo>
                  <a:lnTo>
                    <a:pt x="5016" y="7720"/>
                  </a:lnTo>
                  <a:lnTo>
                    <a:pt x="5000" y="7721"/>
                  </a:lnTo>
                  <a:lnTo>
                    <a:pt x="4984" y="7720"/>
                  </a:lnTo>
                  <a:lnTo>
                    <a:pt x="4968" y="7717"/>
                  </a:lnTo>
                  <a:lnTo>
                    <a:pt x="4952" y="7711"/>
                  </a:lnTo>
                  <a:close/>
                  <a:moveTo>
                    <a:pt x="4952" y="6356"/>
                  </a:moveTo>
                  <a:lnTo>
                    <a:pt x="4938" y="6349"/>
                  </a:lnTo>
                  <a:lnTo>
                    <a:pt x="4924" y="6340"/>
                  </a:lnTo>
                  <a:lnTo>
                    <a:pt x="4912" y="6329"/>
                  </a:lnTo>
                  <a:lnTo>
                    <a:pt x="3783" y="5201"/>
                  </a:lnTo>
                  <a:lnTo>
                    <a:pt x="3772" y="5189"/>
                  </a:lnTo>
                  <a:lnTo>
                    <a:pt x="3763" y="5176"/>
                  </a:lnTo>
                  <a:lnTo>
                    <a:pt x="3756" y="5161"/>
                  </a:lnTo>
                  <a:lnTo>
                    <a:pt x="3750" y="5145"/>
                  </a:lnTo>
                  <a:lnTo>
                    <a:pt x="3747" y="5129"/>
                  </a:lnTo>
                  <a:lnTo>
                    <a:pt x="3746" y="5113"/>
                  </a:lnTo>
                  <a:lnTo>
                    <a:pt x="3747" y="5097"/>
                  </a:lnTo>
                  <a:lnTo>
                    <a:pt x="3750" y="5081"/>
                  </a:lnTo>
                  <a:lnTo>
                    <a:pt x="3755" y="5065"/>
                  </a:lnTo>
                  <a:lnTo>
                    <a:pt x="3763" y="5051"/>
                  </a:lnTo>
                  <a:lnTo>
                    <a:pt x="3772" y="5037"/>
                  </a:lnTo>
                  <a:lnTo>
                    <a:pt x="3783" y="5025"/>
                  </a:lnTo>
                  <a:lnTo>
                    <a:pt x="3795" y="5014"/>
                  </a:lnTo>
                  <a:lnTo>
                    <a:pt x="3808" y="5005"/>
                  </a:lnTo>
                  <a:lnTo>
                    <a:pt x="3823" y="4998"/>
                  </a:lnTo>
                  <a:lnTo>
                    <a:pt x="3839" y="4992"/>
                  </a:lnTo>
                  <a:lnTo>
                    <a:pt x="3855" y="4989"/>
                  </a:lnTo>
                  <a:lnTo>
                    <a:pt x="3871" y="4988"/>
                  </a:lnTo>
                  <a:lnTo>
                    <a:pt x="3887" y="4989"/>
                  </a:lnTo>
                  <a:lnTo>
                    <a:pt x="3903" y="4992"/>
                  </a:lnTo>
                  <a:lnTo>
                    <a:pt x="3919" y="4997"/>
                  </a:lnTo>
                  <a:lnTo>
                    <a:pt x="3933" y="5005"/>
                  </a:lnTo>
                  <a:lnTo>
                    <a:pt x="3947" y="5014"/>
                  </a:lnTo>
                  <a:lnTo>
                    <a:pt x="3959" y="5025"/>
                  </a:lnTo>
                  <a:lnTo>
                    <a:pt x="5000" y="6064"/>
                  </a:lnTo>
                  <a:lnTo>
                    <a:pt x="6041" y="5025"/>
                  </a:lnTo>
                  <a:lnTo>
                    <a:pt x="6053" y="5014"/>
                  </a:lnTo>
                  <a:lnTo>
                    <a:pt x="6067" y="5005"/>
                  </a:lnTo>
                  <a:lnTo>
                    <a:pt x="6081" y="4997"/>
                  </a:lnTo>
                  <a:lnTo>
                    <a:pt x="6097" y="4992"/>
                  </a:lnTo>
                  <a:lnTo>
                    <a:pt x="6113" y="4989"/>
                  </a:lnTo>
                  <a:lnTo>
                    <a:pt x="6129" y="4988"/>
                  </a:lnTo>
                  <a:lnTo>
                    <a:pt x="6145" y="4989"/>
                  </a:lnTo>
                  <a:lnTo>
                    <a:pt x="6161" y="4992"/>
                  </a:lnTo>
                  <a:lnTo>
                    <a:pt x="6177" y="4998"/>
                  </a:lnTo>
                  <a:lnTo>
                    <a:pt x="6192" y="5005"/>
                  </a:lnTo>
                  <a:lnTo>
                    <a:pt x="6205" y="5014"/>
                  </a:lnTo>
                  <a:lnTo>
                    <a:pt x="6217" y="5025"/>
                  </a:lnTo>
                  <a:lnTo>
                    <a:pt x="6228" y="5037"/>
                  </a:lnTo>
                  <a:lnTo>
                    <a:pt x="6237" y="5051"/>
                  </a:lnTo>
                  <a:lnTo>
                    <a:pt x="6245" y="5065"/>
                  </a:lnTo>
                  <a:lnTo>
                    <a:pt x="6250" y="5081"/>
                  </a:lnTo>
                  <a:lnTo>
                    <a:pt x="6253" y="5097"/>
                  </a:lnTo>
                  <a:lnTo>
                    <a:pt x="6254" y="5113"/>
                  </a:lnTo>
                  <a:lnTo>
                    <a:pt x="6253" y="5129"/>
                  </a:lnTo>
                  <a:lnTo>
                    <a:pt x="6250" y="5145"/>
                  </a:lnTo>
                  <a:lnTo>
                    <a:pt x="6244" y="5161"/>
                  </a:lnTo>
                  <a:lnTo>
                    <a:pt x="6237" y="5176"/>
                  </a:lnTo>
                  <a:lnTo>
                    <a:pt x="6228" y="5189"/>
                  </a:lnTo>
                  <a:lnTo>
                    <a:pt x="6217" y="5201"/>
                  </a:lnTo>
                  <a:lnTo>
                    <a:pt x="5088" y="6329"/>
                  </a:lnTo>
                  <a:lnTo>
                    <a:pt x="5076" y="6340"/>
                  </a:lnTo>
                  <a:lnTo>
                    <a:pt x="5062" y="6349"/>
                  </a:lnTo>
                  <a:lnTo>
                    <a:pt x="5048" y="6356"/>
                  </a:lnTo>
                  <a:lnTo>
                    <a:pt x="5032" y="6362"/>
                  </a:lnTo>
                  <a:lnTo>
                    <a:pt x="5016" y="6365"/>
                  </a:lnTo>
                  <a:lnTo>
                    <a:pt x="5000" y="6366"/>
                  </a:lnTo>
                  <a:lnTo>
                    <a:pt x="4984" y="6365"/>
                  </a:lnTo>
                  <a:lnTo>
                    <a:pt x="4968" y="6362"/>
                  </a:lnTo>
                  <a:lnTo>
                    <a:pt x="4952" y="63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7" name="Google Shape;3157;p28"/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</p:grpSpPr>
        <p:sp>
          <p:nvSpPr>
            <p:cNvPr id="3158" name="Google Shape;3158;p28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3" y="7285"/>
                  </a:moveTo>
                  <a:lnTo>
                    <a:pt x="7214" y="7334"/>
                  </a:lnTo>
                  <a:lnTo>
                    <a:pt x="7213" y="7383"/>
                  </a:lnTo>
                  <a:lnTo>
                    <a:pt x="7210" y="7433"/>
                  </a:lnTo>
                  <a:lnTo>
                    <a:pt x="7206" y="7482"/>
                  </a:lnTo>
                  <a:lnTo>
                    <a:pt x="7199" y="7530"/>
                  </a:lnTo>
                  <a:lnTo>
                    <a:pt x="7191" y="7579"/>
                  </a:lnTo>
                  <a:lnTo>
                    <a:pt x="7181" y="7627"/>
                  </a:lnTo>
                  <a:lnTo>
                    <a:pt x="7169" y="7675"/>
                  </a:lnTo>
                  <a:lnTo>
                    <a:pt x="7156" y="7722"/>
                  </a:lnTo>
                  <a:lnTo>
                    <a:pt x="7140" y="7768"/>
                  </a:lnTo>
                  <a:lnTo>
                    <a:pt x="7123" y="7814"/>
                  </a:lnTo>
                  <a:lnTo>
                    <a:pt x="7104" y="7860"/>
                  </a:lnTo>
                  <a:lnTo>
                    <a:pt x="7084" y="7905"/>
                  </a:lnTo>
                  <a:lnTo>
                    <a:pt x="7062" y="7949"/>
                  </a:lnTo>
                  <a:lnTo>
                    <a:pt x="7038" y="7992"/>
                  </a:lnTo>
                  <a:lnTo>
                    <a:pt x="7012" y="8034"/>
                  </a:lnTo>
                  <a:lnTo>
                    <a:pt x="6985" y="8076"/>
                  </a:lnTo>
                  <a:lnTo>
                    <a:pt x="6957" y="8116"/>
                  </a:lnTo>
                  <a:lnTo>
                    <a:pt x="6927" y="8155"/>
                  </a:lnTo>
                  <a:lnTo>
                    <a:pt x="6895" y="8193"/>
                  </a:lnTo>
                  <a:lnTo>
                    <a:pt x="6863" y="8229"/>
                  </a:lnTo>
                  <a:lnTo>
                    <a:pt x="6828" y="8265"/>
                  </a:lnTo>
                  <a:lnTo>
                    <a:pt x="6793" y="8299"/>
                  </a:lnTo>
                  <a:lnTo>
                    <a:pt x="6757" y="8331"/>
                  </a:lnTo>
                  <a:lnTo>
                    <a:pt x="6719" y="8363"/>
                  </a:lnTo>
                  <a:lnTo>
                    <a:pt x="6680" y="8393"/>
                  </a:lnTo>
                  <a:lnTo>
                    <a:pt x="6640" y="8421"/>
                  </a:lnTo>
                  <a:lnTo>
                    <a:pt x="6598" y="8448"/>
                  </a:lnTo>
                  <a:lnTo>
                    <a:pt x="6556" y="8474"/>
                  </a:lnTo>
                  <a:lnTo>
                    <a:pt x="6513" y="8498"/>
                  </a:lnTo>
                  <a:lnTo>
                    <a:pt x="6469" y="8520"/>
                  </a:lnTo>
                  <a:lnTo>
                    <a:pt x="6424" y="8540"/>
                  </a:lnTo>
                  <a:lnTo>
                    <a:pt x="6378" y="8559"/>
                  </a:lnTo>
                  <a:lnTo>
                    <a:pt x="6332" y="8576"/>
                  </a:lnTo>
                  <a:lnTo>
                    <a:pt x="6286" y="8592"/>
                  </a:lnTo>
                  <a:lnTo>
                    <a:pt x="6239" y="8605"/>
                  </a:lnTo>
                  <a:lnTo>
                    <a:pt x="6191" y="8617"/>
                  </a:lnTo>
                  <a:lnTo>
                    <a:pt x="6143" y="8627"/>
                  </a:lnTo>
                  <a:lnTo>
                    <a:pt x="6094" y="8635"/>
                  </a:lnTo>
                  <a:lnTo>
                    <a:pt x="6046" y="8642"/>
                  </a:lnTo>
                  <a:lnTo>
                    <a:pt x="5997" y="8646"/>
                  </a:lnTo>
                  <a:lnTo>
                    <a:pt x="5947" y="8649"/>
                  </a:lnTo>
                  <a:lnTo>
                    <a:pt x="5898" y="8650"/>
                  </a:lnTo>
                  <a:lnTo>
                    <a:pt x="5848" y="8649"/>
                  </a:lnTo>
                  <a:lnTo>
                    <a:pt x="5799" y="8646"/>
                  </a:lnTo>
                  <a:lnTo>
                    <a:pt x="5750" y="8642"/>
                  </a:lnTo>
                  <a:lnTo>
                    <a:pt x="5701" y="8635"/>
                  </a:lnTo>
                  <a:lnTo>
                    <a:pt x="5652" y="8627"/>
                  </a:lnTo>
                  <a:lnTo>
                    <a:pt x="5604" y="8617"/>
                  </a:lnTo>
                  <a:lnTo>
                    <a:pt x="5556" y="8605"/>
                  </a:lnTo>
                  <a:lnTo>
                    <a:pt x="5509" y="8592"/>
                  </a:lnTo>
                  <a:lnTo>
                    <a:pt x="5463" y="8576"/>
                  </a:lnTo>
                  <a:lnTo>
                    <a:pt x="5417" y="8559"/>
                  </a:lnTo>
                  <a:lnTo>
                    <a:pt x="5371" y="8540"/>
                  </a:lnTo>
                  <a:lnTo>
                    <a:pt x="5326" y="8520"/>
                  </a:lnTo>
                  <a:lnTo>
                    <a:pt x="5282" y="8498"/>
                  </a:lnTo>
                  <a:lnTo>
                    <a:pt x="5239" y="8474"/>
                  </a:lnTo>
                  <a:lnTo>
                    <a:pt x="5197" y="8448"/>
                  </a:lnTo>
                  <a:lnTo>
                    <a:pt x="5155" y="8421"/>
                  </a:lnTo>
                  <a:lnTo>
                    <a:pt x="5115" y="8393"/>
                  </a:lnTo>
                  <a:lnTo>
                    <a:pt x="5076" y="8363"/>
                  </a:lnTo>
                  <a:lnTo>
                    <a:pt x="5038" y="8331"/>
                  </a:lnTo>
                  <a:lnTo>
                    <a:pt x="5002" y="8299"/>
                  </a:lnTo>
                  <a:lnTo>
                    <a:pt x="4967" y="8264"/>
                  </a:lnTo>
                  <a:lnTo>
                    <a:pt x="4933" y="8229"/>
                  </a:lnTo>
                  <a:lnTo>
                    <a:pt x="4900" y="8193"/>
                  </a:lnTo>
                  <a:lnTo>
                    <a:pt x="4869" y="8155"/>
                  </a:lnTo>
                  <a:lnTo>
                    <a:pt x="4839" y="8116"/>
                  </a:lnTo>
                  <a:lnTo>
                    <a:pt x="4810" y="8076"/>
                  </a:lnTo>
                  <a:lnTo>
                    <a:pt x="4783" y="8034"/>
                  </a:lnTo>
                  <a:lnTo>
                    <a:pt x="4758" y="7992"/>
                  </a:lnTo>
                  <a:lnTo>
                    <a:pt x="4734" y="7949"/>
                  </a:lnTo>
                  <a:lnTo>
                    <a:pt x="4712" y="7905"/>
                  </a:lnTo>
                  <a:lnTo>
                    <a:pt x="4691" y="7860"/>
                  </a:lnTo>
                  <a:lnTo>
                    <a:pt x="4672" y="7814"/>
                  </a:lnTo>
                  <a:lnTo>
                    <a:pt x="4655" y="7768"/>
                  </a:lnTo>
                  <a:lnTo>
                    <a:pt x="4640" y="7722"/>
                  </a:lnTo>
                  <a:lnTo>
                    <a:pt x="4626" y="7675"/>
                  </a:lnTo>
                  <a:lnTo>
                    <a:pt x="4614" y="7627"/>
                  </a:lnTo>
                  <a:lnTo>
                    <a:pt x="4604" y="7579"/>
                  </a:lnTo>
                  <a:lnTo>
                    <a:pt x="4596" y="7530"/>
                  </a:lnTo>
                  <a:lnTo>
                    <a:pt x="4589" y="7482"/>
                  </a:lnTo>
                  <a:lnTo>
                    <a:pt x="4585" y="7433"/>
                  </a:lnTo>
                  <a:lnTo>
                    <a:pt x="4582" y="7383"/>
                  </a:lnTo>
                  <a:lnTo>
                    <a:pt x="4581" y="7334"/>
                  </a:lnTo>
                  <a:lnTo>
                    <a:pt x="4582" y="7285"/>
                  </a:lnTo>
                  <a:lnTo>
                    <a:pt x="4585" y="7235"/>
                  </a:lnTo>
                  <a:lnTo>
                    <a:pt x="4589" y="7186"/>
                  </a:lnTo>
                  <a:lnTo>
                    <a:pt x="4596" y="7137"/>
                  </a:lnTo>
                  <a:lnTo>
                    <a:pt x="4604" y="7089"/>
                  </a:lnTo>
                  <a:lnTo>
                    <a:pt x="4614" y="7041"/>
                  </a:lnTo>
                  <a:lnTo>
                    <a:pt x="4626" y="6993"/>
                  </a:lnTo>
                  <a:lnTo>
                    <a:pt x="4640" y="6946"/>
                  </a:lnTo>
                  <a:lnTo>
                    <a:pt x="4655" y="6899"/>
                  </a:lnTo>
                  <a:lnTo>
                    <a:pt x="4672" y="6853"/>
                  </a:lnTo>
                  <a:lnTo>
                    <a:pt x="4691" y="6808"/>
                  </a:lnTo>
                  <a:lnTo>
                    <a:pt x="4712" y="6763"/>
                  </a:lnTo>
                  <a:lnTo>
                    <a:pt x="4734" y="6718"/>
                  </a:lnTo>
                  <a:lnTo>
                    <a:pt x="4758" y="6675"/>
                  </a:lnTo>
                  <a:lnTo>
                    <a:pt x="4783" y="6633"/>
                  </a:lnTo>
                  <a:lnTo>
                    <a:pt x="4810" y="6591"/>
                  </a:lnTo>
                  <a:lnTo>
                    <a:pt x="4839" y="6551"/>
                  </a:lnTo>
                  <a:lnTo>
                    <a:pt x="4869" y="6512"/>
                  </a:lnTo>
                  <a:lnTo>
                    <a:pt x="4900" y="6474"/>
                  </a:lnTo>
                  <a:lnTo>
                    <a:pt x="4933" y="6438"/>
                  </a:lnTo>
                  <a:lnTo>
                    <a:pt x="4967" y="6403"/>
                  </a:lnTo>
                  <a:lnTo>
                    <a:pt x="5002" y="6369"/>
                  </a:lnTo>
                  <a:lnTo>
                    <a:pt x="5038" y="6336"/>
                  </a:lnTo>
                  <a:lnTo>
                    <a:pt x="5076" y="6305"/>
                  </a:lnTo>
                  <a:lnTo>
                    <a:pt x="5115" y="6275"/>
                  </a:lnTo>
                  <a:lnTo>
                    <a:pt x="5155" y="6246"/>
                  </a:lnTo>
                  <a:lnTo>
                    <a:pt x="5197" y="6219"/>
                  </a:lnTo>
                  <a:lnTo>
                    <a:pt x="5239" y="6194"/>
                  </a:lnTo>
                  <a:lnTo>
                    <a:pt x="5282" y="6170"/>
                  </a:lnTo>
                  <a:lnTo>
                    <a:pt x="5326" y="6148"/>
                  </a:lnTo>
                  <a:lnTo>
                    <a:pt x="5371" y="6127"/>
                  </a:lnTo>
                  <a:lnTo>
                    <a:pt x="5417" y="6108"/>
                  </a:lnTo>
                  <a:lnTo>
                    <a:pt x="5463" y="6091"/>
                  </a:lnTo>
                  <a:lnTo>
                    <a:pt x="5509" y="6076"/>
                  </a:lnTo>
                  <a:lnTo>
                    <a:pt x="5556" y="6062"/>
                  </a:lnTo>
                  <a:lnTo>
                    <a:pt x="5604" y="6050"/>
                  </a:lnTo>
                  <a:lnTo>
                    <a:pt x="5652" y="6040"/>
                  </a:lnTo>
                  <a:lnTo>
                    <a:pt x="5701" y="6032"/>
                  </a:lnTo>
                  <a:lnTo>
                    <a:pt x="5750" y="6025"/>
                  </a:lnTo>
                  <a:lnTo>
                    <a:pt x="5799" y="6021"/>
                  </a:lnTo>
                  <a:lnTo>
                    <a:pt x="5848" y="6018"/>
                  </a:lnTo>
                  <a:lnTo>
                    <a:pt x="5898" y="6017"/>
                  </a:lnTo>
                  <a:lnTo>
                    <a:pt x="5947" y="6018"/>
                  </a:lnTo>
                  <a:lnTo>
                    <a:pt x="5997" y="6021"/>
                  </a:lnTo>
                  <a:lnTo>
                    <a:pt x="6046" y="6025"/>
                  </a:lnTo>
                  <a:lnTo>
                    <a:pt x="6094" y="6032"/>
                  </a:lnTo>
                  <a:lnTo>
                    <a:pt x="6143" y="6040"/>
                  </a:lnTo>
                  <a:lnTo>
                    <a:pt x="6191" y="6050"/>
                  </a:lnTo>
                  <a:lnTo>
                    <a:pt x="6239" y="6062"/>
                  </a:lnTo>
                  <a:lnTo>
                    <a:pt x="6286" y="6076"/>
                  </a:lnTo>
                  <a:lnTo>
                    <a:pt x="6332" y="6091"/>
                  </a:lnTo>
                  <a:lnTo>
                    <a:pt x="6378" y="6108"/>
                  </a:lnTo>
                  <a:lnTo>
                    <a:pt x="6424" y="6127"/>
                  </a:lnTo>
                  <a:lnTo>
                    <a:pt x="6469" y="6148"/>
                  </a:lnTo>
                  <a:lnTo>
                    <a:pt x="6513" y="6170"/>
                  </a:lnTo>
                  <a:lnTo>
                    <a:pt x="6556" y="6194"/>
                  </a:lnTo>
                  <a:lnTo>
                    <a:pt x="6598" y="6219"/>
                  </a:lnTo>
                  <a:lnTo>
                    <a:pt x="6640" y="6246"/>
                  </a:lnTo>
                  <a:lnTo>
                    <a:pt x="6680" y="6275"/>
                  </a:lnTo>
                  <a:lnTo>
                    <a:pt x="6719" y="6305"/>
                  </a:lnTo>
                  <a:lnTo>
                    <a:pt x="6757" y="6336"/>
                  </a:lnTo>
                  <a:lnTo>
                    <a:pt x="6793" y="6369"/>
                  </a:lnTo>
                  <a:lnTo>
                    <a:pt x="6828" y="6403"/>
                  </a:lnTo>
                  <a:lnTo>
                    <a:pt x="6863" y="6438"/>
                  </a:lnTo>
                  <a:lnTo>
                    <a:pt x="6895" y="6474"/>
                  </a:lnTo>
                  <a:lnTo>
                    <a:pt x="6927" y="6512"/>
                  </a:lnTo>
                  <a:lnTo>
                    <a:pt x="6957" y="6551"/>
                  </a:lnTo>
                  <a:lnTo>
                    <a:pt x="6985" y="6591"/>
                  </a:lnTo>
                  <a:lnTo>
                    <a:pt x="7012" y="6633"/>
                  </a:lnTo>
                  <a:lnTo>
                    <a:pt x="7038" y="6675"/>
                  </a:lnTo>
                  <a:lnTo>
                    <a:pt x="7062" y="6718"/>
                  </a:lnTo>
                  <a:lnTo>
                    <a:pt x="7084" y="6763"/>
                  </a:lnTo>
                  <a:lnTo>
                    <a:pt x="7104" y="6808"/>
                  </a:lnTo>
                  <a:lnTo>
                    <a:pt x="7123" y="6853"/>
                  </a:lnTo>
                  <a:lnTo>
                    <a:pt x="7140" y="6899"/>
                  </a:lnTo>
                  <a:lnTo>
                    <a:pt x="7156" y="6946"/>
                  </a:lnTo>
                  <a:lnTo>
                    <a:pt x="7169" y="6993"/>
                  </a:lnTo>
                  <a:lnTo>
                    <a:pt x="7181" y="7041"/>
                  </a:lnTo>
                  <a:lnTo>
                    <a:pt x="7191" y="7089"/>
                  </a:lnTo>
                  <a:lnTo>
                    <a:pt x="7199" y="7137"/>
                  </a:lnTo>
                  <a:lnTo>
                    <a:pt x="7206" y="7186"/>
                  </a:lnTo>
                  <a:lnTo>
                    <a:pt x="7210" y="7235"/>
                  </a:lnTo>
                  <a:lnTo>
                    <a:pt x="7213" y="7285"/>
                  </a:lnTo>
                  <a:close/>
                  <a:moveTo>
                    <a:pt x="4101" y="7045"/>
                  </a:moveTo>
                  <a:lnTo>
                    <a:pt x="4102" y="7094"/>
                  </a:lnTo>
                  <a:lnTo>
                    <a:pt x="4101" y="7143"/>
                  </a:lnTo>
                  <a:lnTo>
                    <a:pt x="4098" y="7193"/>
                  </a:lnTo>
                  <a:lnTo>
                    <a:pt x="4094" y="7242"/>
                  </a:lnTo>
                  <a:lnTo>
                    <a:pt x="4087" y="7290"/>
                  </a:lnTo>
                  <a:lnTo>
                    <a:pt x="4079" y="7339"/>
                  </a:lnTo>
                  <a:lnTo>
                    <a:pt x="4069" y="7387"/>
                  </a:lnTo>
                  <a:lnTo>
                    <a:pt x="4058" y="7435"/>
                  </a:lnTo>
                  <a:lnTo>
                    <a:pt x="4044" y="7482"/>
                  </a:lnTo>
                  <a:lnTo>
                    <a:pt x="4029" y="7528"/>
                  </a:lnTo>
                  <a:lnTo>
                    <a:pt x="4012" y="7574"/>
                  </a:lnTo>
                  <a:lnTo>
                    <a:pt x="3993" y="7620"/>
                  </a:lnTo>
                  <a:lnTo>
                    <a:pt x="3972" y="7665"/>
                  </a:lnTo>
                  <a:lnTo>
                    <a:pt x="3950" y="7709"/>
                  </a:lnTo>
                  <a:lnTo>
                    <a:pt x="3926" y="7752"/>
                  </a:lnTo>
                  <a:lnTo>
                    <a:pt x="3901" y="7795"/>
                  </a:lnTo>
                  <a:lnTo>
                    <a:pt x="3874" y="7836"/>
                  </a:lnTo>
                  <a:lnTo>
                    <a:pt x="3845" y="7876"/>
                  </a:lnTo>
                  <a:lnTo>
                    <a:pt x="3815" y="7915"/>
                  </a:lnTo>
                  <a:lnTo>
                    <a:pt x="3784" y="7953"/>
                  </a:lnTo>
                  <a:lnTo>
                    <a:pt x="3751" y="7990"/>
                  </a:lnTo>
                  <a:lnTo>
                    <a:pt x="3717" y="8025"/>
                  </a:lnTo>
                  <a:lnTo>
                    <a:pt x="3681" y="8059"/>
                  </a:lnTo>
                  <a:lnTo>
                    <a:pt x="3645" y="8092"/>
                  </a:lnTo>
                  <a:lnTo>
                    <a:pt x="3607" y="8123"/>
                  </a:lnTo>
                  <a:lnTo>
                    <a:pt x="3568" y="8153"/>
                  </a:lnTo>
                  <a:lnTo>
                    <a:pt x="3528" y="8182"/>
                  </a:lnTo>
                  <a:lnTo>
                    <a:pt x="3486" y="8209"/>
                  </a:lnTo>
                  <a:lnTo>
                    <a:pt x="3444" y="8234"/>
                  </a:lnTo>
                  <a:lnTo>
                    <a:pt x="3401" y="8258"/>
                  </a:lnTo>
                  <a:lnTo>
                    <a:pt x="3357" y="8280"/>
                  </a:lnTo>
                  <a:lnTo>
                    <a:pt x="3312" y="8301"/>
                  </a:lnTo>
                  <a:lnTo>
                    <a:pt x="3266" y="8320"/>
                  </a:lnTo>
                  <a:lnTo>
                    <a:pt x="3220" y="8337"/>
                  </a:lnTo>
                  <a:lnTo>
                    <a:pt x="3174" y="8352"/>
                  </a:lnTo>
                  <a:lnTo>
                    <a:pt x="3127" y="8366"/>
                  </a:lnTo>
                  <a:lnTo>
                    <a:pt x="3079" y="8378"/>
                  </a:lnTo>
                  <a:lnTo>
                    <a:pt x="3031" y="8388"/>
                  </a:lnTo>
                  <a:lnTo>
                    <a:pt x="2982" y="8396"/>
                  </a:lnTo>
                  <a:lnTo>
                    <a:pt x="2934" y="8403"/>
                  </a:lnTo>
                  <a:lnTo>
                    <a:pt x="2885" y="8407"/>
                  </a:lnTo>
                  <a:lnTo>
                    <a:pt x="2835" y="8410"/>
                  </a:lnTo>
                  <a:lnTo>
                    <a:pt x="2786" y="8411"/>
                  </a:lnTo>
                  <a:lnTo>
                    <a:pt x="2737" y="8410"/>
                  </a:lnTo>
                  <a:lnTo>
                    <a:pt x="2687" y="8407"/>
                  </a:lnTo>
                  <a:lnTo>
                    <a:pt x="2638" y="8403"/>
                  </a:lnTo>
                  <a:lnTo>
                    <a:pt x="2590" y="8396"/>
                  </a:lnTo>
                  <a:lnTo>
                    <a:pt x="2541" y="8388"/>
                  </a:lnTo>
                  <a:lnTo>
                    <a:pt x="2493" y="8378"/>
                  </a:lnTo>
                  <a:lnTo>
                    <a:pt x="2445" y="8366"/>
                  </a:lnTo>
                  <a:lnTo>
                    <a:pt x="2398" y="8352"/>
                  </a:lnTo>
                  <a:lnTo>
                    <a:pt x="2352" y="8337"/>
                  </a:lnTo>
                  <a:lnTo>
                    <a:pt x="2306" y="8320"/>
                  </a:lnTo>
                  <a:lnTo>
                    <a:pt x="2260" y="8301"/>
                  </a:lnTo>
                  <a:lnTo>
                    <a:pt x="2215" y="8280"/>
                  </a:lnTo>
                  <a:lnTo>
                    <a:pt x="2171" y="8258"/>
                  </a:lnTo>
                  <a:lnTo>
                    <a:pt x="2128" y="8234"/>
                  </a:lnTo>
                  <a:lnTo>
                    <a:pt x="2086" y="8209"/>
                  </a:lnTo>
                  <a:lnTo>
                    <a:pt x="2044" y="8182"/>
                  </a:lnTo>
                  <a:lnTo>
                    <a:pt x="2004" y="8153"/>
                  </a:lnTo>
                  <a:lnTo>
                    <a:pt x="1965" y="8123"/>
                  </a:lnTo>
                  <a:lnTo>
                    <a:pt x="1927" y="8092"/>
                  </a:lnTo>
                  <a:lnTo>
                    <a:pt x="1891" y="8059"/>
                  </a:lnTo>
                  <a:lnTo>
                    <a:pt x="1856" y="8025"/>
                  </a:lnTo>
                  <a:lnTo>
                    <a:pt x="1821" y="7990"/>
                  </a:lnTo>
                  <a:lnTo>
                    <a:pt x="1789" y="7953"/>
                  </a:lnTo>
                  <a:lnTo>
                    <a:pt x="1757" y="7915"/>
                  </a:lnTo>
                  <a:lnTo>
                    <a:pt x="1727" y="7876"/>
                  </a:lnTo>
                  <a:lnTo>
                    <a:pt x="1699" y="7836"/>
                  </a:lnTo>
                  <a:lnTo>
                    <a:pt x="1672" y="7795"/>
                  </a:lnTo>
                  <a:lnTo>
                    <a:pt x="1646" y="7752"/>
                  </a:lnTo>
                  <a:lnTo>
                    <a:pt x="1622" y="7709"/>
                  </a:lnTo>
                  <a:lnTo>
                    <a:pt x="1600" y="7665"/>
                  </a:lnTo>
                  <a:lnTo>
                    <a:pt x="1580" y="7620"/>
                  </a:lnTo>
                  <a:lnTo>
                    <a:pt x="1561" y="7574"/>
                  </a:lnTo>
                  <a:lnTo>
                    <a:pt x="1544" y="7528"/>
                  </a:lnTo>
                  <a:lnTo>
                    <a:pt x="1528" y="7482"/>
                  </a:lnTo>
                  <a:lnTo>
                    <a:pt x="1515" y="7435"/>
                  </a:lnTo>
                  <a:lnTo>
                    <a:pt x="1503" y="7387"/>
                  </a:lnTo>
                  <a:lnTo>
                    <a:pt x="1493" y="7339"/>
                  </a:lnTo>
                  <a:lnTo>
                    <a:pt x="1485" y="7290"/>
                  </a:lnTo>
                  <a:lnTo>
                    <a:pt x="1478" y="7242"/>
                  </a:lnTo>
                  <a:lnTo>
                    <a:pt x="1474" y="7193"/>
                  </a:lnTo>
                  <a:lnTo>
                    <a:pt x="1471" y="7143"/>
                  </a:lnTo>
                  <a:lnTo>
                    <a:pt x="1470" y="7094"/>
                  </a:lnTo>
                  <a:lnTo>
                    <a:pt x="1471" y="7045"/>
                  </a:lnTo>
                  <a:lnTo>
                    <a:pt x="1474" y="6995"/>
                  </a:lnTo>
                  <a:lnTo>
                    <a:pt x="1478" y="6946"/>
                  </a:lnTo>
                  <a:lnTo>
                    <a:pt x="1485" y="6898"/>
                  </a:lnTo>
                  <a:lnTo>
                    <a:pt x="1493" y="6849"/>
                  </a:lnTo>
                  <a:lnTo>
                    <a:pt x="1503" y="6801"/>
                  </a:lnTo>
                  <a:lnTo>
                    <a:pt x="1515" y="6753"/>
                  </a:lnTo>
                  <a:lnTo>
                    <a:pt x="1528" y="6706"/>
                  </a:lnTo>
                  <a:lnTo>
                    <a:pt x="1544" y="6660"/>
                  </a:lnTo>
                  <a:lnTo>
                    <a:pt x="1561" y="6614"/>
                  </a:lnTo>
                  <a:lnTo>
                    <a:pt x="1580" y="6568"/>
                  </a:lnTo>
                  <a:lnTo>
                    <a:pt x="1600" y="6523"/>
                  </a:lnTo>
                  <a:lnTo>
                    <a:pt x="1622" y="6479"/>
                  </a:lnTo>
                  <a:lnTo>
                    <a:pt x="1646" y="6436"/>
                  </a:lnTo>
                  <a:lnTo>
                    <a:pt x="1672" y="6394"/>
                  </a:lnTo>
                  <a:lnTo>
                    <a:pt x="1699" y="6352"/>
                  </a:lnTo>
                  <a:lnTo>
                    <a:pt x="1727" y="6312"/>
                  </a:lnTo>
                  <a:lnTo>
                    <a:pt x="1757" y="6273"/>
                  </a:lnTo>
                  <a:lnTo>
                    <a:pt x="1789" y="6235"/>
                  </a:lnTo>
                  <a:lnTo>
                    <a:pt x="1821" y="6199"/>
                  </a:lnTo>
                  <a:lnTo>
                    <a:pt x="1856" y="6164"/>
                  </a:lnTo>
                  <a:lnTo>
                    <a:pt x="1891" y="6129"/>
                  </a:lnTo>
                  <a:lnTo>
                    <a:pt x="1927" y="6097"/>
                  </a:lnTo>
                  <a:lnTo>
                    <a:pt x="1965" y="6065"/>
                  </a:lnTo>
                  <a:lnTo>
                    <a:pt x="2004" y="6035"/>
                  </a:lnTo>
                  <a:lnTo>
                    <a:pt x="2044" y="6007"/>
                  </a:lnTo>
                  <a:lnTo>
                    <a:pt x="2086" y="5980"/>
                  </a:lnTo>
                  <a:lnTo>
                    <a:pt x="2128" y="5954"/>
                  </a:lnTo>
                  <a:lnTo>
                    <a:pt x="2171" y="5930"/>
                  </a:lnTo>
                  <a:lnTo>
                    <a:pt x="2215" y="5908"/>
                  </a:lnTo>
                  <a:lnTo>
                    <a:pt x="2260" y="5888"/>
                  </a:lnTo>
                  <a:lnTo>
                    <a:pt x="2306" y="5869"/>
                  </a:lnTo>
                  <a:lnTo>
                    <a:pt x="2352" y="5852"/>
                  </a:lnTo>
                  <a:lnTo>
                    <a:pt x="2398" y="5836"/>
                  </a:lnTo>
                  <a:lnTo>
                    <a:pt x="2445" y="5823"/>
                  </a:lnTo>
                  <a:lnTo>
                    <a:pt x="2493" y="5811"/>
                  </a:lnTo>
                  <a:lnTo>
                    <a:pt x="2541" y="5801"/>
                  </a:lnTo>
                  <a:lnTo>
                    <a:pt x="2590" y="5793"/>
                  </a:lnTo>
                  <a:lnTo>
                    <a:pt x="2638" y="5786"/>
                  </a:lnTo>
                  <a:lnTo>
                    <a:pt x="2687" y="5782"/>
                  </a:lnTo>
                  <a:lnTo>
                    <a:pt x="2737" y="5779"/>
                  </a:lnTo>
                  <a:lnTo>
                    <a:pt x="2786" y="5778"/>
                  </a:lnTo>
                  <a:lnTo>
                    <a:pt x="2835" y="5779"/>
                  </a:lnTo>
                  <a:lnTo>
                    <a:pt x="2885" y="5782"/>
                  </a:lnTo>
                  <a:lnTo>
                    <a:pt x="2934" y="5786"/>
                  </a:lnTo>
                  <a:lnTo>
                    <a:pt x="2982" y="5793"/>
                  </a:lnTo>
                  <a:lnTo>
                    <a:pt x="3031" y="5801"/>
                  </a:lnTo>
                  <a:lnTo>
                    <a:pt x="3079" y="5811"/>
                  </a:lnTo>
                  <a:lnTo>
                    <a:pt x="3127" y="5823"/>
                  </a:lnTo>
                  <a:lnTo>
                    <a:pt x="3174" y="5836"/>
                  </a:lnTo>
                  <a:lnTo>
                    <a:pt x="3220" y="5852"/>
                  </a:lnTo>
                  <a:lnTo>
                    <a:pt x="3266" y="5869"/>
                  </a:lnTo>
                  <a:lnTo>
                    <a:pt x="3312" y="5888"/>
                  </a:lnTo>
                  <a:lnTo>
                    <a:pt x="3357" y="5908"/>
                  </a:lnTo>
                  <a:lnTo>
                    <a:pt x="3401" y="5930"/>
                  </a:lnTo>
                  <a:lnTo>
                    <a:pt x="3444" y="5954"/>
                  </a:lnTo>
                  <a:lnTo>
                    <a:pt x="3486" y="5980"/>
                  </a:lnTo>
                  <a:lnTo>
                    <a:pt x="3528" y="6007"/>
                  </a:lnTo>
                  <a:lnTo>
                    <a:pt x="3568" y="6035"/>
                  </a:lnTo>
                  <a:lnTo>
                    <a:pt x="3607" y="6065"/>
                  </a:lnTo>
                  <a:lnTo>
                    <a:pt x="3645" y="6097"/>
                  </a:lnTo>
                  <a:lnTo>
                    <a:pt x="3681" y="6129"/>
                  </a:lnTo>
                  <a:lnTo>
                    <a:pt x="3717" y="6164"/>
                  </a:lnTo>
                  <a:lnTo>
                    <a:pt x="3751" y="6199"/>
                  </a:lnTo>
                  <a:lnTo>
                    <a:pt x="3784" y="6235"/>
                  </a:lnTo>
                  <a:lnTo>
                    <a:pt x="3815" y="6273"/>
                  </a:lnTo>
                  <a:lnTo>
                    <a:pt x="3845" y="6312"/>
                  </a:lnTo>
                  <a:lnTo>
                    <a:pt x="3874" y="6352"/>
                  </a:lnTo>
                  <a:lnTo>
                    <a:pt x="3901" y="6394"/>
                  </a:lnTo>
                  <a:lnTo>
                    <a:pt x="3926" y="6436"/>
                  </a:lnTo>
                  <a:lnTo>
                    <a:pt x="3950" y="6479"/>
                  </a:lnTo>
                  <a:lnTo>
                    <a:pt x="3972" y="6523"/>
                  </a:lnTo>
                  <a:lnTo>
                    <a:pt x="3993" y="6568"/>
                  </a:lnTo>
                  <a:lnTo>
                    <a:pt x="4012" y="6614"/>
                  </a:lnTo>
                  <a:lnTo>
                    <a:pt x="4029" y="6660"/>
                  </a:lnTo>
                  <a:lnTo>
                    <a:pt x="4044" y="6706"/>
                  </a:lnTo>
                  <a:lnTo>
                    <a:pt x="4058" y="6753"/>
                  </a:lnTo>
                  <a:lnTo>
                    <a:pt x="4069" y="6801"/>
                  </a:lnTo>
                  <a:lnTo>
                    <a:pt x="4079" y="6849"/>
                  </a:lnTo>
                  <a:lnTo>
                    <a:pt x="4087" y="6898"/>
                  </a:lnTo>
                  <a:lnTo>
                    <a:pt x="4094" y="6946"/>
                  </a:lnTo>
                  <a:lnTo>
                    <a:pt x="4098" y="6995"/>
                  </a:lnTo>
                  <a:lnTo>
                    <a:pt x="4101" y="70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28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1" y="2649"/>
                  </a:moveTo>
                  <a:lnTo>
                    <a:pt x="6889" y="2636"/>
                  </a:lnTo>
                  <a:lnTo>
                    <a:pt x="6844" y="2606"/>
                  </a:lnTo>
                  <a:lnTo>
                    <a:pt x="6832" y="2765"/>
                  </a:lnTo>
                  <a:lnTo>
                    <a:pt x="6832" y="2771"/>
                  </a:lnTo>
                  <a:lnTo>
                    <a:pt x="6806" y="3023"/>
                  </a:lnTo>
                  <a:lnTo>
                    <a:pt x="6805" y="3028"/>
                  </a:lnTo>
                  <a:lnTo>
                    <a:pt x="6772" y="3291"/>
                  </a:lnTo>
                  <a:lnTo>
                    <a:pt x="6772" y="3297"/>
                  </a:lnTo>
                  <a:lnTo>
                    <a:pt x="6731" y="3571"/>
                  </a:lnTo>
                  <a:lnTo>
                    <a:pt x="6730" y="3576"/>
                  </a:lnTo>
                  <a:lnTo>
                    <a:pt x="6683" y="3859"/>
                  </a:lnTo>
                  <a:lnTo>
                    <a:pt x="6682" y="3864"/>
                  </a:lnTo>
                  <a:lnTo>
                    <a:pt x="6627" y="4157"/>
                  </a:lnTo>
                  <a:lnTo>
                    <a:pt x="6626" y="4161"/>
                  </a:lnTo>
                  <a:lnTo>
                    <a:pt x="6564" y="4463"/>
                  </a:lnTo>
                  <a:lnTo>
                    <a:pt x="6563" y="4467"/>
                  </a:lnTo>
                  <a:lnTo>
                    <a:pt x="6493" y="4776"/>
                  </a:lnTo>
                  <a:lnTo>
                    <a:pt x="6492" y="4780"/>
                  </a:lnTo>
                  <a:lnTo>
                    <a:pt x="6415" y="5096"/>
                  </a:lnTo>
                  <a:lnTo>
                    <a:pt x="6414" y="5100"/>
                  </a:lnTo>
                  <a:lnTo>
                    <a:pt x="6330" y="5422"/>
                  </a:lnTo>
                  <a:lnTo>
                    <a:pt x="6329" y="5426"/>
                  </a:lnTo>
                  <a:lnTo>
                    <a:pt x="6238" y="5753"/>
                  </a:lnTo>
                  <a:lnTo>
                    <a:pt x="6236" y="5757"/>
                  </a:lnTo>
                  <a:lnTo>
                    <a:pt x="6223" y="5801"/>
                  </a:lnTo>
                  <a:lnTo>
                    <a:pt x="6242" y="5805"/>
                  </a:lnTo>
                  <a:lnTo>
                    <a:pt x="6251" y="5808"/>
                  </a:lnTo>
                  <a:lnTo>
                    <a:pt x="6299" y="5819"/>
                  </a:lnTo>
                  <a:lnTo>
                    <a:pt x="6308" y="5822"/>
                  </a:lnTo>
                  <a:lnTo>
                    <a:pt x="6355" y="5835"/>
                  </a:lnTo>
                  <a:lnTo>
                    <a:pt x="6364" y="5838"/>
                  </a:lnTo>
                  <a:lnTo>
                    <a:pt x="6411" y="5854"/>
                  </a:lnTo>
                  <a:lnTo>
                    <a:pt x="6420" y="5857"/>
                  </a:lnTo>
                  <a:lnTo>
                    <a:pt x="6466" y="5874"/>
                  </a:lnTo>
                  <a:lnTo>
                    <a:pt x="6474" y="5877"/>
                  </a:lnTo>
                  <a:lnTo>
                    <a:pt x="6520" y="5896"/>
                  </a:lnTo>
                  <a:lnTo>
                    <a:pt x="6528" y="5900"/>
                  </a:lnTo>
                  <a:lnTo>
                    <a:pt x="6573" y="5921"/>
                  </a:lnTo>
                  <a:lnTo>
                    <a:pt x="6582" y="5925"/>
                  </a:lnTo>
                  <a:lnTo>
                    <a:pt x="6626" y="5947"/>
                  </a:lnTo>
                  <a:lnTo>
                    <a:pt x="6634" y="5951"/>
                  </a:lnTo>
                  <a:lnTo>
                    <a:pt x="6677" y="5975"/>
                  </a:lnTo>
                  <a:lnTo>
                    <a:pt x="6685" y="5980"/>
                  </a:lnTo>
                  <a:lnTo>
                    <a:pt x="6727" y="6005"/>
                  </a:lnTo>
                  <a:lnTo>
                    <a:pt x="6735" y="6010"/>
                  </a:lnTo>
                  <a:lnTo>
                    <a:pt x="6776" y="6037"/>
                  </a:lnTo>
                  <a:lnTo>
                    <a:pt x="6784" y="6042"/>
                  </a:lnTo>
                  <a:lnTo>
                    <a:pt x="6824" y="6071"/>
                  </a:lnTo>
                  <a:lnTo>
                    <a:pt x="6832" y="6076"/>
                  </a:lnTo>
                  <a:lnTo>
                    <a:pt x="6871" y="6106"/>
                  </a:lnTo>
                  <a:lnTo>
                    <a:pt x="6878" y="6112"/>
                  </a:lnTo>
                  <a:lnTo>
                    <a:pt x="6916" y="6143"/>
                  </a:lnTo>
                  <a:lnTo>
                    <a:pt x="6923" y="6149"/>
                  </a:lnTo>
                  <a:lnTo>
                    <a:pt x="6960" y="6182"/>
                  </a:lnTo>
                  <a:lnTo>
                    <a:pt x="6966" y="6188"/>
                  </a:lnTo>
                  <a:lnTo>
                    <a:pt x="7002" y="6222"/>
                  </a:lnTo>
                  <a:lnTo>
                    <a:pt x="7008" y="6229"/>
                  </a:lnTo>
                  <a:lnTo>
                    <a:pt x="7042" y="6264"/>
                  </a:lnTo>
                  <a:lnTo>
                    <a:pt x="7049" y="6271"/>
                  </a:lnTo>
                  <a:lnTo>
                    <a:pt x="7082" y="6308"/>
                  </a:lnTo>
                  <a:lnTo>
                    <a:pt x="7088" y="6315"/>
                  </a:lnTo>
                  <a:lnTo>
                    <a:pt x="7119" y="6353"/>
                  </a:lnTo>
                  <a:lnTo>
                    <a:pt x="7125" y="6360"/>
                  </a:lnTo>
                  <a:lnTo>
                    <a:pt x="7155" y="6399"/>
                  </a:lnTo>
                  <a:lnTo>
                    <a:pt x="7160" y="6406"/>
                  </a:lnTo>
                  <a:lnTo>
                    <a:pt x="7189" y="6446"/>
                  </a:lnTo>
                  <a:lnTo>
                    <a:pt x="7194" y="6454"/>
                  </a:lnTo>
                  <a:lnTo>
                    <a:pt x="7221" y="6495"/>
                  </a:lnTo>
                  <a:lnTo>
                    <a:pt x="7226" y="6503"/>
                  </a:lnTo>
                  <a:lnTo>
                    <a:pt x="7252" y="6546"/>
                  </a:lnTo>
                  <a:lnTo>
                    <a:pt x="7257" y="6555"/>
                  </a:lnTo>
                  <a:lnTo>
                    <a:pt x="7281" y="6598"/>
                  </a:lnTo>
                  <a:lnTo>
                    <a:pt x="7285" y="6606"/>
                  </a:lnTo>
                  <a:lnTo>
                    <a:pt x="7307" y="6651"/>
                  </a:lnTo>
                  <a:lnTo>
                    <a:pt x="7311" y="6659"/>
                  </a:lnTo>
                  <a:lnTo>
                    <a:pt x="7332" y="6704"/>
                  </a:lnTo>
                  <a:lnTo>
                    <a:pt x="7336" y="6712"/>
                  </a:lnTo>
                  <a:lnTo>
                    <a:pt x="7354" y="6758"/>
                  </a:lnTo>
                  <a:lnTo>
                    <a:pt x="7358" y="6767"/>
                  </a:lnTo>
                  <a:lnTo>
                    <a:pt x="7375" y="6813"/>
                  </a:lnTo>
                  <a:lnTo>
                    <a:pt x="7378" y="6821"/>
                  </a:lnTo>
                  <a:lnTo>
                    <a:pt x="7393" y="6868"/>
                  </a:lnTo>
                  <a:lnTo>
                    <a:pt x="7396" y="6877"/>
                  </a:lnTo>
                  <a:lnTo>
                    <a:pt x="7409" y="6924"/>
                  </a:lnTo>
                  <a:lnTo>
                    <a:pt x="7412" y="6933"/>
                  </a:lnTo>
                  <a:lnTo>
                    <a:pt x="7424" y="6981"/>
                  </a:lnTo>
                  <a:lnTo>
                    <a:pt x="7426" y="6990"/>
                  </a:lnTo>
                  <a:lnTo>
                    <a:pt x="7436" y="7038"/>
                  </a:lnTo>
                  <a:lnTo>
                    <a:pt x="7437" y="7047"/>
                  </a:lnTo>
                  <a:lnTo>
                    <a:pt x="7446" y="7096"/>
                  </a:lnTo>
                  <a:lnTo>
                    <a:pt x="7447" y="7105"/>
                  </a:lnTo>
                  <a:lnTo>
                    <a:pt x="7454" y="7154"/>
                  </a:lnTo>
                  <a:lnTo>
                    <a:pt x="7455" y="7163"/>
                  </a:lnTo>
                  <a:lnTo>
                    <a:pt x="7459" y="7212"/>
                  </a:lnTo>
                  <a:lnTo>
                    <a:pt x="7460" y="7221"/>
                  </a:lnTo>
                  <a:lnTo>
                    <a:pt x="7463" y="7270"/>
                  </a:lnTo>
                  <a:lnTo>
                    <a:pt x="7463" y="7280"/>
                  </a:lnTo>
                  <a:lnTo>
                    <a:pt x="7464" y="7329"/>
                  </a:lnTo>
                  <a:lnTo>
                    <a:pt x="7464" y="7339"/>
                  </a:lnTo>
                  <a:lnTo>
                    <a:pt x="7463" y="7388"/>
                  </a:lnTo>
                  <a:lnTo>
                    <a:pt x="7463" y="7398"/>
                  </a:lnTo>
                  <a:lnTo>
                    <a:pt x="7460" y="7447"/>
                  </a:lnTo>
                  <a:lnTo>
                    <a:pt x="7459" y="7456"/>
                  </a:lnTo>
                  <a:lnTo>
                    <a:pt x="7455" y="7505"/>
                  </a:lnTo>
                  <a:lnTo>
                    <a:pt x="7454" y="7514"/>
                  </a:lnTo>
                  <a:lnTo>
                    <a:pt x="7447" y="7563"/>
                  </a:lnTo>
                  <a:lnTo>
                    <a:pt x="7446" y="7572"/>
                  </a:lnTo>
                  <a:lnTo>
                    <a:pt x="7437" y="7621"/>
                  </a:lnTo>
                  <a:lnTo>
                    <a:pt x="7436" y="7630"/>
                  </a:lnTo>
                  <a:lnTo>
                    <a:pt x="7426" y="7678"/>
                  </a:lnTo>
                  <a:lnTo>
                    <a:pt x="7424" y="7687"/>
                  </a:lnTo>
                  <a:lnTo>
                    <a:pt x="7412" y="7735"/>
                  </a:lnTo>
                  <a:lnTo>
                    <a:pt x="7409" y="7744"/>
                  </a:lnTo>
                  <a:lnTo>
                    <a:pt x="7396" y="7791"/>
                  </a:lnTo>
                  <a:lnTo>
                    <a:pt x="7393" y="7800"/>
                  </a:lnTo>
                  <a:lnTo>
                    <a:pt x="7378" y="7846"/>
                  </a:lnTo>
                  <a:lnTo>
                    <a:pt x="7375" y="7855"/>
                  </a:lnTo>
                  <a:lnTo>
                    <a:pt x="7358" y="7901"/>
                  </a:lnTo>
                  <a:lnTo>
                    <a:pt x="7354" y="7910"/>
                  </a:lnTo>
                  <a:lnTo>
                    <a:pt x="7335" y="7955"/>
                  </a:lnTo>
                  <a:lnTo>
                    <a:pt x="7332" y="7964"/>
                  </a:lnTo>
                  <a:lnTo>
                    <a:pt x="7311" y="8009"/>
                  </a:lnTo>
                  <a:lnTo>
                    <a:pt x="7307" y="8017"/>
                  </a:lnTo>
                  <a:lnTo>
                    <a:pt x="7285" y="8061"/>
                  </a:lnTo>
                  <a:lnTo>
                    <a:pt x="7281" y="8069"/>
                  </a:lnTo>
                  <a:lnTo>
                    <a:pt x="7257" y="8113"/>
                  </a:lnTo>
                  <a:lnTo>
                    <a:pt x="7252" y="8121"/>
                  </a:lnTo>
                  <a:lnTo>
                    <a:pt x="7226" y="8164"/>
                  </a:lnTo>
                  <a:lnTo>
                    <a:pt x="7221" y="8172"/>
                  </a:lnTo>
                  <a:lnTo>
                    <a:pt x="7194" y="8213"/>
                  </a:lnTo>
                  <a:lnTo>
                    <a:pt x="7189" y="8221"/>
                  </a:lnTo>
                  <a:lnTo>
                    <a:pt x="7160" y="8261"/>
                  </a:lnTo>
                  <a:lnTo>
                    <a:pt x="7155" y="8268"/>
                  </a:lnTo>
                  <a:lnTo>
                    <a:pt x="7125" y="8307"/>
                  </a:lnTo>
                  <a:lnTo>
                    <a:pt x="7119" y="8314"/>
                  </a:lnTo>
                  <a:lnTo>
                    <a:pt x="7088" y="8352"/>
                  </a:lnTo>
                  <a:lnTo>
                    <a:pt x="7082" y="8359"/>
                  </a:lnTo>
                  <a:lnTo>
                    <a:pt x="7049" y="8396"/>
                  </a:lnTo>
                  <a:lnTo>
                    <a:pt x="7043" y="8403"/>
                  </a:lnTo>
                  <a:lnTo>
                    <a:pt x="7009" y="8438"/>
                  </a:lnTo>
                  <a:lnTo>
                    <a:pt x="7002" y="8445"/>
                  </a:lnTo>
                  <a:lnTo>
                    <a:pt x="6967" y="8479"/>
                  </a:lnTo>
                  <a:lnTo>
                    <a:pt x="6960" y="8485"/>
                  </a:lnTo>
                  <a:lnTo>
                    <a:pt x="6923" y="8518"/>
                  </a:lnTo>
                  <a:lnTo>
                    <a:pt x="6916" y="8524"/>
                  </a:lnTo>
                  <a:lnTo>
                    <a:pt x="6878" y="8555"/>
                  </a:lnTo>
                  <a:lnTo>
                    <a:pt x="6871" y="8561"/>
                  </a:lnTo>
                  <a:lnTo>
                    <a:pt x="6832" y="8591"/>
                  </a:lnTo>
                  <a:lnTo>
                    <a:pt x="6825" y="8596"/>
                  </a:lnTo>
                  <a:lnTo>
                    <a:pt x="6785" y="8625"/>
                  </a:lnTo>
                  <a:lnTo>
                    <a:pt x="6777" y="8630"/>
                  </a:lnTo>
                  <a:lnTo>
                    <a:pt x="6736" y="8657"/>
                  </a:lnTo>
                  <a:lnTo>
                    <a:pt x="6728" y="8662"/>
                  </a:lnTo>
                  <a:lnTo>
                    <a:pt x="6685" y="8688"/>
                  </a:lnTo>
                  <a:lnTo>
                    <a:pt x="6677" y="8693"/>
                  </a:lnTo>
                  <a:lnTo>
                    <a:pt x="6633" y="8717"/>
                  </a:lnTo>
                  <a:lnTo>
                    <a:pt x="6625" y="8721"/>
                  </a:lnTo>
                  <a:lnTo>
                    <a:pt x="6581" y="8743"/>
                  </a:lnTo>
                  <a:lnTo>
                    <a:pt x="6573" y="8747"/>
                  </a:lnTo>
                  <a:lnTo>
                    <a:pt x="6528" y="8768"/>
                  </a:lnTo>
                  <a:lnTo>
                    <a:pt x="6519" y="8771"/>
                  </a:lnTo>
                  <a:lnTo>
                    <a:pt x="6474" y="8790"/>
                  </a:lnTo>
                  <a:lnTo>
                    <a:pt x="6465" y="8794"/>
                  </a:lnTo>
                  <a:lnTo>
                    <a:pt x="6419" y="8811"/>
                  </a:lnTo>
                  <a:lnTo>
                    <a:pt x="6410" y="8814"/>
                  </a:lnTo>
                  <a:lnTo>
                    <a:pt x="6364" y="8829"/>
                  </a:lnTo>
                  <a:lnTo>
                    <a:pt x="6355" y="8832"/>
                  </a:lnTo>
                  <a:lnTo>
                    <a:pt x="6308" y="8845"/>
                  </a:lnTo>
                  <a:lnTo>
                    <a:pt x="6299" y="8848"/>
                  </a:lnTo>
                  <a:lnTo>
                    <a:pt x="6251" y="8860"/>
                  </a:lnTo>
                  <a:lnTo>
                    <a:pt x="6242" y="8862"/>
                  </a:lnTo>
                  <a:lnTo>
                    <a:pt x="6194" y="8872"/>
                  </a:lnTo>
                  <a:lnTo>
                    <a:pt x="6185" y="8873"/>
                  </a:lnTo>
                  <a:lnTo>
                    <a:pt x="6136" y="8882"/>
                  </a:lnTo>
                  <a:lnTo>
                    <a:pt x="6127" y="8883"/>
                  </a:lnTo>
                  <a:lnTo>
                    <a:pt x="6078" y="8890"/>
                  </a:lnTo>
                  <a:lnTo>
                    <a:pt x="6069" y="8891"/>
                  </a:lnTo>
                  <a:lnTo>
                    <a:pt x="6020" y="8895"/>
                  </a:lnTo>
                  <a:lnTo>
                    <a:pt x="6011" y="8896"/>
                  </a:lnTo>
                  <a:lnTo>
                    <a:pt x="5962" y="8899"/>
                  </a:lnTo>
                  <a:lnTo>
                    <a:pt x="5952" y="8899"/>
                  </a:lnTo>
                  <a:lnTo>
                    <a:pt x="5903" y="8900"/>
                  </a:lnTo>
                  <a:lnTo>
                    <a:pt x="5893" y="8900"/>
                  </a:lnTo>
                  <a:lnTo>
                    <a:pt x="5844" y="8899"/>
                  </a:lnTo>
                  <a:lnTo>
                    <a:pt x="5834" y="8899"/>
                  </a:lnTo>
                  <a:lnTo>
                    <a:pt x="5785" y="8896"/>
                  </a:lnTo>
                  <a:lnTo>
                    <a:pt x="5776" y="8895"/>
                  </a:lnTo>
                  <a:lnTo>
                    <a:pt x="5726" y="8891"/>
                  </a:lnTo>
                  <a:lnTo>
                    <a:pt x="5717" y="8890"/>
                  </a:lnTo>
                  <a:lnTo>
                    <a:pt x="5668" y="8883"/>
                  </a:lnTo>
                  <a:lnTo>
                    <a:pt x="5659" y="8882"/>
                  </a:lnTo>
                  <a:lnTo>
                    <a:pt x="5610" y="8873"/>
                  </a:lnTo>
                  <a:lnTo>
                    <a:pt x="5601" y="8872"/>
                  </a:lnTo>
                  <a:lnTo>
                    <a:pt x="5553" y="8862"/>
                  </a:lnTo>
                  <a:lnTo>
                    <a:pt x="5544" y="8860"/>
                  </a:lnTo>
                  <a:lnTo>
                    <a:pt x="5496" y="8848"/>
                  </a:lnTo>
                  <a:lnTo>
                    <a:pt x="5487" y="8845"/>
                  </a:lnTo>
                  <a:lnTo>
                    <a:pt x="5440" y="8832"/>
                  </a:lnTo>
                  <a:lnTo>
                    <a:pt x="5431" y="8829"/>
                  </a:lnTo>
                  <a:lnTo>
                    <a:pt x="5385" y="8814"/>
                  </a:lnTo>
                  <a:lnTo>
                    <a:pt x="5376" y="8811"/>
                  </a:lnTo>
                  <a:lnTo>
                    <a:pt x="5330" y="8794"/>
                  </a:lnTo>
                  <a:lnTo>
                    <a:pt x="5321" y="8790"/>
                  </a:lnTo>
                  <a:lnTo>
                    <a:pt x="5276" y="8772"/>
                  </a:lnTo>
                  <a:lnTo>
                    <a:pt x="5267" y="8768"/>
                  </a:lnTo>
                  <a:lnTo>
                    <a:pt x="5222" y="8747"/>
                  </a:lnTo>
                  <a:lnTo>
                    <a:pt x="5214" y="8743"/>
                  </a:lnTo>
                  <a:lnTo>
                    <a:pt x="5170" y="8721"/>
                  </a:lnTo>
                  <a:lnTo>
                    <a:pt x="5162" y="8717"/>
                  </a:lnTo>
                  <a:lnTo>
                    <a:pt x="5118" y="8693"/>
                  </a:lnTo>
                  <a:lnTo>
                    <a:pt x="5110" y="8688"/>
                  </a:lnTo>
                  <a:lnTo>
                    <a:pt x="5067" y="8662"/>
                  </a:lnTo>
                  <a:lnTo>
                    <a:pt x="5059" y="8657"/>
                  </a:lnTo>
                  <a:lnTo>
                    <a:pt x="5018" y="8630"/>
                  </a:lnTo>
                  <a:lnTo>
                    <a:pt x="5010" y="8625"/>
                  </a:lnTo>
                  <a:lnTo>
                    <a:pt x="4970" y="8596"/>
                  </a:lnTo>
                  <a:lnTo>
                    <a:pt x="4963" y="8591"/>
                  </a:lnTo>
                  <a:lnTo>
                    <a:pt x="4924" y="8561"/>
                  </a:lnTo>
                  <a:lnTo>
                    <a:pt x="4917" y="8555"/>
                  </a:lnTo>
                  <a:lnTo>
                    <a:pt x="4879" y="8524"/>
                  </a:lnTo>
                  <a:lnTo>
                    <a:pt x="4872" y="8518"/>
                  </a:lnTo>
                  <a:lnTo>
                    <a:pt x="4835" y="8485"/>
                  </a:lnTo>
                  <a:lnTo>
                    <a:pt x="4828" y="8478"/>
                  </a:lnTo>
                  <a:lnTo>
                    <a:pt x="4793" y="8444"/>
                  </a:lnTo>
                  <a:lnTo>
                    <a:pt x="4786" y="8438"/>
                  </a:lnTo>
                  <a:lnTo>
                    <a:pt x="4752" y="8402"/>
                  </a:lnTo>
                  <a:lnTo>
                    <a:pt x="4746" y="8396"/>
                  </a:lnTo>
                  <a:lnTo>
                    <a:pt x="4713" y="8359"/>
                  </a:lnTo>
                  <a:lnTo>
                    <a:pt x="4707" y="8352"/>
                  </a:lnTo>
                  <a:lnTo>
                    <a:pt x="4676" y="8314"/>
                  </a:lnTo>
                  <a:lnTo>
                    <a:pt x="4670" y="8307"/>
                  </a:lnTo>
                  <a:lnTo>
                    <a:pt x="4640" y="8268"/>
                  </a:lnTo>
                  <a:lnTo>
                    <a:pt x="4635" y="8260"/>
                  </a:lnTo>
                  <a:lnTo>
                    <a:pt x="4606" y="8220"/>
                  </a:lnTo>
                  <a:lnTo>
                    <a:pt x="4601" y="8212"/>
                  </a:lnTo>
                  <a:lnTo>
                    <a:pt x="4574" y="8171"/>
                  </a:lnTo>
                  <a:lnTo>
                    <a:pt x="4569" y="8163"/>
                  </a:lnTo>
                  <a:lnTo>
                    <a:pt x="4544" y="8121"/>
                  </a:lnTo>
                  <a:lnTo>
                    <a:pt x="4539" y="8113"/>
                  </a:lnTo>
                  <a:lnTo>
                    <a:pt x="4515" y="8070"/>
                  </a:lnTo>
                  <a:lnTo>
                    <a:pt x="4511" y="8062"/>
                  </a:lnTo>
                  <a:lnTo>
                    <a:pt x="4489" y="8018"/>
                  </a:lnTo>
                  <a:lnTo>
                    <a:pt x="4485" y="8009"/>
                  </a:lnTo>
                  <a:lnTo>
                    <a:pt x="4464" y="7964"/>
                  </a:lnTo>
                  <a:lnTo>
                    <a:pt x="4460" y="7956"/>
                  </a:lnTo>
                  <a:lnTo>
                    <a:pt x="4441" y="7910"/>
                  </a:lnTo>
                  <a:lnTo>
                    <a:pt x="4438" y="7902"/>
                  </a:lnTo>
                  <a:lnTo>
                    <a:pt x="4421" y="7856"/>
                  </a:lnTo>
                  <a:lnTo>
                    <a:pt x="4418" y="7847"/>
                  </a:lnTo>
                  <a:lnTo>
                    <a:pt x="4402" y="7800"/>
                  </a:lnTo>
                  <a:lnTo>
                    <a:pt x="4399" y="7791"/>
                  </a:lnTo>
                  <a:lnTo>
                    <a:pt x="4386" y="7744"/>
                  </a:lnTo>
                  <a:lnTo>
                    <a:pt x="4383" y="7735"/>
                  </a:lnTo>
                  <a:lnTo>
                    <a:pt x="4372" y="7687"/>
                  </a:lnTo>
                  <a:lnTo>
                    <a:pt x="4369" y="7678"/>
                  </a:lnTo>
                  <a:lnTo>
                    <a:pt x="4359" y="7630"/>
                  </a:lnTo>
                  <a:lnTo>
                    <a:pt x="4358" y="7621"/>
                  </a:lnTo>
                  <a:lnTo>
                    <a:pt x="4349" y="7573"/>
                  </a:lnTo>
                  <a:lnTo>
                    <a:pt x="4348" y="7563"/>
                  </a:lnTo>
                  <a:lnTo>
                    <a:pt x="4342" y="7515"/>
                  </a:lnTo>
                  <a:lnTo>
                    <a:pt x="4340" y="7505"/>
                  </a:lnTo>
                  <a:lnTo>
                    <a:pt x="4336" y="7456"/>
                  </a:lnTo>
                  <a:lnTo>
                    <a:pt x="4335" y="7447"/>
                  </a:lnTo>
                  <a:lnTo>
                    <a:pt x="4332" y="7398"/>
                  </a:lnTo>
                  <a:lnTo>
                    <a:pt x="4332" y="7388"/>
                  </a:lnTo>
                  <a:lnTo>
                    <a:pt x="4331" y="7348"/>
                  </a:lnTo>
                  <a:lnTo>
                    <a:pt x="4326" y="7381"/>
                  </a:lnTo>
                  <a:lnTo>
                    <a:pt x="4324" y="7390"/>
                  </a:lnTo>
                  <a:lnTo>
                    <a:pt x="4314" y="7438"/>
                  </a:lnTo>
                  <a:lnTo>
                    <a:pt x="4312" y="7447"/>
                  </a:lnTo>
                  <a:lnTo>
                    <a:pt x="4300" y="7495"/>
                  </a:lnTo>
                  <a:lnTo>
                    <a:pt x="4298" y="7504"/>
                  </a:lnTo>
                  <a:lnTo>
                    <a:pt x="4284" y="7551"/>
                  </a:lnTo>
                  <a:lnTo>
                    <a:pt x="4282" y="7560"/>
                  </a:lnTo>
                  <a:lnTo>
                    <a:pt x="4266" y="7606"/>
                  </a:lnTo>
                  <a:lnTo>
                    <a:pt x="4263" y="7615"/>
                  </a:lnTo>
                  <a:lnTo>
                    <a:pt x="4246" y="7661"/>
                  </a:lnTo>
                  <a:lnTo>
                    <a:pt x="4243" y="7670"/>
                  </a:lnTo>
                  <a:lnTo>
                    <a:pt x="4224" y="7716"/>
                  </a:lnTo>
                  <a:lnTo>
                    <a:pt x="4220" y="7724"/>
                  </a:lnTo>
                  <a:lnTo>
                    <a:pt x="4199" y="7769"/>
                  </a:lnTo>
                  <a:lnTo>
                    <a:pt x="4195" y="7778"/>
                  </a:lnTo>
                  <a:lnTo>
                    <a:pt x="4173" y="7822"/>
                  </a:lnTo>
                  <a:lnTo>
                    <a:pt x="4169" y="7830"/>
                  </a:lnTo>
                  <a:lnTo>
                    <a:pt x="4145" y="7873"/>
                  </a:lnTo>
                  <a:lnTo>
                    <a:pt x="4141" y="7880"/>
                  </a:lnTo>
                  <a:lnTo>
                    <a:pt x="4115" y="7923"/>
                  </a:lnTo>
                  <a:lnTo>
                    <a:pt x="4110" y="7931"/>
                  </a:lnTo>
                  <a:lnTo>
                    <a:pt x="4083" y="7972"/>
                  </a:lnTo>
                  <a:lnTo>
                    <a:pt x="4078" y="7980"/>
                  </a:lnTo>
                  <a:lnTo>
                    <a:pt x="4049" y="8021"/>
                  </a:lnTo>
                  <a:lnTo>
                    <a:pt x="4044" y="8028"/>
                  </a:lnTo>
                  <a:lnTo>
                    <a:pt x="4014" y="8067"/>
                  </a:lnTo>
                  <a:lnTo>
                    <a:pt x="4008" y="8075"/>
                  </a:lnTo>
                  <a:lnTo>
                    <a:pt x="3976" y="8113"/>
                  </a:lnTo>
                  <a:lnTo>
                    <a:pt x="3970" y="8120"/>
                  </a:lnTo>
                  <a:lnTo>
                    <a:pt x="3937" y="8157"/>
                  </a:lnTo>
                  <a:lnTo>
                    <a:pt x="3931" y="8163"/>
                  </a:lnTo>
                  <a:lnTo>
                    <a:pt x="3897" y="8199"/>
                  </a:lnTo>
                  <a:lnTo>
                    <a:pt x="3890" y="8205"/>
                  </a:lnTo>
                  <a:lnTo>
                    <a:pt x="3855" y="8240"/>
                  </a:lnTo>
                  <a:lnTo>
                    <a:pt x="3848" y="8246"/>
                  </a:lnTo>
                  <a:lnTo>
                    <a:pt x="3811" y="8279"/>
                  </a:lnTo>
                  <a:lnTo>
                    <a:pt x="3804" y="8285"/>
                  </a:lnTo>
                  <a:lnTo>
                    <a:pt x="3766" y="8316"/>
                  </a:lnTo>
                  <a:lnTo>
                    <a:pt x="3759" y="8322"/>
                  </a:lnTo>
                  <a:lnTo>
                    <a:pt x="3720" y="8352"/>
                  </a:lnTo>
                  <a:lnTo>
                    <a:pt x="3712" y="8357"/>
                  </a:lnTo>
                  <a:lnTo>
                    <a:pt x="3672" y="8386"/>
                  </a:lnTo>
                  <a:lnTo>
                    <a:pt x="3664" y="8391"/>
                  </a:lnTo>
                  <a:lnTo>
                    <a:pt x="3623" y="8418"/>
                  </a:lnTo>
                  <a:lnTo>
                    <a:pt x="3615" y="8423"/>
                  </a:lnTo>
                  <a:lnTo>
                    <a:pt x="3573" y="8448"/>
                  </a:lnTo>
                  <a:lnTo>
                    <a:pt x="3565" y="8453"/>
                  </a:lnTo>
                  <a:lnTo>
                    <a:pt x="3522" y="8477"/>
                  </a:lnTo>
                  <a:lnTo>
                    <a:pt x="3514" y="8481"/>
                  </a:lnTo>
                  <a:lnTo>
                    <a:pt x="3470" y="8503"/>
                  </a:lnTo>
                  <a:lnTo>
                    <a:pt x="3461" y="8507"/>
                  </a:lnTo>
                  <a:lnTo>
                    <a:pt x="3416" y="8528"/>
                  </a:lnTo>
                  <a:lnTo>
                    <a:pt x="3408" y="8532"/>
                  </a:lnTo>
                  <a:lnTo>
                    <a:pt x="3362" y="8551"/>
                  </a:lnTo>
                  <a:lnTo>
                    <a:pt x="3354" y="8554"/>
                  </a:lnTo>
                  <a:lnTo>
                    <a:pt x="3308" y="8571"/>
                  </a:lnTo>
                  <a:lnTo>
                    <a:pt x="3299" y="8574"/>
                  </a:lnTo>
                  <a:lnTo>
                    <a:pt x="3252" y="8590"/>
                  </a:lnTo>
                  <a:lnTo>
                    <a:pt x="3243" y="8593"/>
                  </a:lnTo>
                  <a:lnTo>
                    <a:pt x="3196" y="8606"/>
                  </a:lnTo>
                  <a:lnTo>
                    <a:pt x="3187" y="8609"/>
                  </a:lnTo>
                  <a:lnTo>
                    <a:pt x="3139" y="8620"/>
                  </a:lnTo>
                  <a:lnTo>
                    <a:pt x="3130" y="8623"/>
                  </a:lnTo>
                  <a:lnTo>
                    <a:pt x="3082" y="8633"/>
                  </a:lnTo>
                  <a:lnTo>
                    <a:pt x="3073" y="8634"/>
                  </a:lnTo>
                  <a:lnTo>
                    <a:pt x="3025" y="8643"/>
                  </a:lnTo>
                  <a:lnTo>
                    <a:pt x="3015" y="8644"/>
                  </a:lnTo>
                  <a:lnTo>
                    <a:pt x="2967" y="8650"/>
                  </a:lnTo>
                  <a:lnTo>
                    <a:pt x="2957" y="8652"/>
                  </a:lnTo>
                  <a:lnTo>
                    <a:pt x="2908" y="8656"/>
                  </a:lnTo>
                  <a:lnTo>
                    <a:pt x="2899" y="8657"/>
                  </a:lnTo>
                  <a:lnTo>
                    <a:pt x="2850" y="8660"/>
                  </a:lnTo>
                  <a:lnTo>
                    <a:pt x="2840" y="8660"/>
                  </a:lnTo>
                  <a:lnTo>
                    <a:pt x="2791" y="8661"/>
                  </a:lnTo>
                  <a:lnTo>
                    <a:pt x="2781" y="8661"/>
                  </a:lnTo>
                  <a:lnTo>
                    <a:pt x="2732" y="8660"/>
                  </a:lnTo>
                  <a:lnTo>
                    <a:pt x="2722" y="8660"/>
                  </a:lnTo>
                  <a:lnTo>
                    <a:pt x="2673" y="8657"/>
                  </a:lnTo>
                  <a:lnTo>
                    <a:pt x="2664" y="8656"/>
                  </a:lnTo>
                  <a:lnTo>
                    <a:pt x="2615" y="8652"/>
                  </a:lnTo>
                  <a:lnTo>
                    <a:pt x="2605" y="8650"/>
                  </a:lnTo>
                  <a:lnTo>
                    <a:pt x="2557" y="8644"/>
                  </a:lnTo>
                  <a:lnTo>
                    <a:pt x="2547" y="8643"/>
                  </a:lnTo>
                  <a:lnTo>
                    <a:pt x="2499" y="8634"/>
                  </a:lnTo>
                  <a:lnTo>
                    <a:pt x="2490" y="8633"/>
                  </a:lnTo>
                  <a:lnTo>
                    <a:pt x="2442" y="8623"/>
                  </a:lnTo>
                  <a:lnTo>
                    <a:pt x="2433" y="8620"/>
                  </a:lnTo>
                  <a:lnTo>
                    <a:pt x="2385" y="8609"/>
                  </a:lnTo>
                  <a:lnTo>
                    <a:pt x="2376" y="8606"/>
                  </a:lnTo>
                  <a:lnTo>
                    <a:pt x="2329" y="8593"/>
                  </a:lnTo>
                  <a:lnTo>
                    <a:pt x="2320" y="8590"/>
                  </a:lnTo>
                  <a:lnTo>
                    <a:pt x="2273" y="8574"/>
                  </a:lnTo>
                  <a:lnTo>
                    <a:pt x="2264" y="8571"/>
                  </a:lnTo>
                  <a:lnTo>
                    <a:pt x="2218" y="8554"/>
                  </a:lnTo>
                  <a:lnTo>
                    <a:pt x="2210" y="8551"/>
                  </a:lnTo>
                  <a:lnTo>
                    <a:pt x="2164" y="8532"/>
                  </a:lnTo>
                  <a:lnTo>
                    <a:pt x="2156" y="8528"/>
                  </a:lnTo>
                  <a:lnTo>
                    <a:pt x="2111" y="8507"/>
                  </a:lnTo>
                  <a:lnTo>
                    <a:pt x="2102" y="8503"/>
                  </a:lnTo>
                  <a:lnTo>
                    <a:pt x="2058" y="8481"/>
                  </a:lnTo>
                  <a:lnTo>
                    <a:pt x="2050" y="8477"/>
                  </a:lnTo>
                  <a:lnTo>
                    <a:pt x="2007" y="8453"/>
                  </a:lnTo>
                  <a:lnTo>
                    <a:pt x="1999" y="8448"/>
                  </a:lnTo>
                  <a:lnTo>
                    <a:pt x="1957" y="8423"/>
                  </a:lnTo>
                  <a:lnTo>
                    <a:pt x="1949" y="8418"/>
                  </a:lnTo>
                  <a:lnTo>
                    <a:pt x="1908" y="8391"/>
                  </a:lnTo>
                  <a:lnTo>
                    <a:pt x="1900" y="8386"/>
                  </a:lnTo>
                  <a:lnTo>
                    <a:pt x="1860" y="8357"/>
                  </a:lnTo>
                  <a:lnTo>
                    <a:pt x="1852" y="8352"/>
                  </a:lnTo>
                  <a:lnTo>
                    <a:pt x="1813" y="8322"/>
                  </a:lnTo>
                  <a:lnTo>
                    <a:pt x="1806" y="8316"/>
                  </a:lnTo>
                  <a:lnTo>
                    <a:pt x="1768" y="8285"/>
                  </a:lnTo>
                  <a:lnTo>
                    <a:pt x="1761" y="8278"/>
                  </a:lnTo>
                  <a:lnTo>
                    <a:pt x="1724" y="8246"/>
                  </a:lnTo>
                  <a:lnTo>
                    <a:pt x="1717" y="8239"/>
                  </a:lnTo>
                  <a:lnTo>
                    <a:pt x="1682" y="8205"/>
                  </a:lnTo>
                  <a:lnTo>
                    <a:pt x="1675" y="8199"/>
                  </a:lnTo>
                  <a:lnTo>
                    <a:pt x="1641" y="8163"/>
                  </a:lnTo>
                  <a:lnTo>
                    <a:pt x="1635" y="8156"/>
                  </a:lnTo>
                  <a:lnTo>
                    <a:pt x="1602" y="8120"/>
                  </a:lnTo>
                  <a:lnTo>
                    <a:pt x="1596" y="8113"/>
                  </a:lnTo>
                  <a:lnTo>
                    <a:pt x="1565" y="8075"/>
                  </a:lnTo>
                  <a:lnTo>
                    <a:pt x="1559" y="8068"/>
                  </a:lnTo>
                  <a:lnTo>
                    <a:pt x="1529" y="8028"/>
                  </a:lnTo>
                  <a:lnTo>
                    <a:pt x="1523" y="8021"/>
                  </a:lnTo>
                  <a:lnTo>
                    <a:pt x="1495" y="7981"/>
                  </a:lnTo>
                  <a:lnTo>
                    <a:pt x="1490" y="7973"/>
                  </a:lnTo>
                  <a:lnTo>
                    <a:pt x="1462" y="7931"/>
                  </a:lnTo>
                  <a:lnTo>
                    <a:pt x="1457" y="7924"/>
                  </a:lnTo>
                  <a:lnTo>
                    <a:pt x="1432" y="7881"/>
                  </a:lnTo>
                  <a:lnTo>
                    <a:pt x="1427" y="7873"/>
                  </a:lnTo>
                  <a:lnTo>
                    <a:pt x="1403" y="7829"/>
                  </a:lnTo>
                  <a:lnTo>
                    <a:pt x="1399" y="7821"/>
                  </a:lnTo>
                  <a:lnTo>
                    <a:pt x="1377" y="7777"/>
                  </a:lnTo>
                  <a:lnTo>
                    <a:pt x="1373" y="7769"/>
                  </a:lnTo>
                  <a:lnTo>
                    <a:pt x="1352" y="7724"/>
                  </a:lnTo>
                  <a:lnTo>
                    <a:pt x="1349" y="7715"/>
                  </a:lnTo>
                  <a:lnTo>
                    <a:pt x="1330" y="7670"/>
                  </a:lnTo>
                  <a:lnTo>
                    <a:pt x="1326" y="7661"/>
                  </a:lnTo>
                  <a:lnTo>
                    <a:pt x="1309" y="7615"/>
                  </a:lnTo>
                  <a:lnTo>
                    <a:pt x="1306" y="7606"/>
                  </a:lnTo>
                  <a:lnTo>
                    <a:pt x="1291" y="7560"/>
                  </a:lnTo>
                  <a:lnTo>
                    <a:pt x="1288" y="7551"/>
                  </a:lnTo>
                  <a:lnTo>
                    <a:pt x="1275" y="7504"/>
                  </a:lnTo>
                  <a:lnTo>
                    <a:pt x="1272" y="7495"/>
                  </a:lnTo>
                  <a:lnTo>
                    <a:pt x="1260" y="7447"/>
                  </a:lnTo>
                  <a:lnTo>
                    <a:pt x="1258" y="7438"/>
                  </a:lnTo>
                  <a:lnTo>
                    <a:pt x="1248" y="7390"/>
                  </a:lnTo>
                  <a:lnTo>
                    <a:pt x="1247" y="7381"/>
                  </a:lnTo>
                  <a:lnTo>
                    <a:pt x="1238" y="7332"/>
                  </a:lnTo>
                  <a:lnTo>
                    <a:pt x="1237" y="7323"/>
                  </a:lnTo>
                  <a:lnTo>
                    <a:pt x="1230" y="7274"/>
                  </a:lnTo>
                  <a:lnTo>
                    <a:pt x="1229" y="7265"/>
                  </a:lnTo>
                  <a:lnTo>
                    <a:pt x="1225" y="7216"/>
                  </a:lnTo>
                  <a:lnTo>
                    <a:pt x="1224" y="7207"/>
                  </a:lnTo>
                  <a:lnTo>
                    <a:pt x="1221" y="7158"/>
                  </a:lnTo>
                  <a:lnTo>
                    <a:pt x="1221" y="7148"/>
                  </a:lnTo>
                  <a:lnTo>
                    <a:pt x="1220" y="7099"/>
                  </a:lnTo>
                  <a:lnTo>
                    <a:pt x="1220" y="7089"/>
                  </a:lnTo>
                  <a:lnTo>
                    <a:pt x="1221" y="7040"/>
                  </a:lnTo>
                  <a:lnTo>
                    <a:pt x="1221" y="7030"/>
                  </a:lnTo>
                  <a:lnTo>
                    <a:pt x="1224" y="6981"/>
                  </a:lnTo>
                  <a:lnTo>
                    <a:pt x="1225" y="6972"/>
                  </a:lnTo>
                  <a:lnTo>
                    <a:pt x="1229" y="6923"/>
                  </a:lnTo>
                  <a:lnTo>
                    <a:pt x="1230" y="6914"/>
                  </a:lnTo>
                  <a:lnTo>
                    <a:pt x="1237" y="6865"/>
                  </a:lnTo>
                  <a:lnTo>
                    <a:pt x="1238" y="6856"/>
                  </a:lnTo>
                  <a:lnTo>
                    <a:pt x="1247" y="6807"/>
                  </a:lnTo>
                  <a:lnTo>
                    <a:pt x="1248" y="6798"/>
                  </a:lnTo>
                  <a:lnTo>
                    <a:pt x="1258" y="6750"/>
                  </a:lnTo>
                  <a:lnTo>
                    <a:pt x="1260" y="6741"/>
                  </a:lnTo>
                  <a:lnTo>
                    <a:pt x="1272" y="6693"/>
                  </a:lnTo>
                  <a:lnTo>
                    <a:pt x="1275" y="6684"/>
                  </a:lnTo>
                  <a:lnTo>
                    <a:pt x="1288" y="6637"/>
                  </a:lnTo>
                  <a:lnTo>
                    <a:pt x="1291" y="6628"/>
                  </a:lnTo>
                  <a:lnTo>
                    <a:pt x="1306" y="6582"/>
                  </a:lnTo>
                  <a:lnTo>
                    <a:pt x="1309" y="6573"/>
                  </a:lnTo>
                  <a:lnTo>
                    <a:pt x="1326" y="6527"/>
                  </a:lnTo>
                  <a:lnTo>
                    <a:pt x="1330" y="6518"/>
                  </a:lnTo>
                  <a:lnTo>
                    <a:pt x="1349" y="6473"/>
                  </a:lnTo>
                  <a:lnTo>
                    <a:pt x="1352" y="6464"/>
                  </a:lnTo>
                  <a:lnTo>
                    <a:pt x="1373" y="6419"/>
                  </a:lnTo>
                  <a:lnTo>
                    <a:pt x="1377" y="6411"/>
                  </a:lnTo>
                  <a:lnTo>
                    <a:pt x="1399" y="6367"/>
                  </a:lnTo>
                  <a:lnTo>
                    <a:pt x="1403" y="6359"/>
                  </a:lnTo>
                  <a:lnTo>
                    <a:pt x="1427" y="6315"/>
                  </a:lnTo>
                  <a:lnTo>
                    <a:pt x="1432" y="6307"/>
                  </a:lnTo>
                  <a:lnTo>
                    <a:pt x="1458" y="6264"/>
                  </a:lnTo>
                  <a:lnTo>
                    <a:pt x="1463" y="6256"/>
                  </a:lnTo>
                  <a:lnTo>
                    <a:pt x="1490" y="6215"/>
                  </a:lnTo>
                  <a:lnTo>
                    <a:pt x="1495" y="6207"/>
                  </a:lnTo>
                  <a:lnTo>
                    <a:pt x="1524" y="6167"/>
                  </a:lnTo>
                  <a:lnTo>
                    <a:pt x="1529" y="6160"/>
                  </a:lnTo>
                  <a:lnTo>
                    <a:pt x="1559" y="6121"/>
                  </a:lnTo>
                  <a:lnTo>
                    <a:pt x="1565" y="6114"/>
                  </a:lnTo>
                  <a:lnTo>
                    <a:pt x="1596" y="6076"/>
                  </a:lnTo>
                  <a:lnTo>
                    <a:pt x="1602" y="6069"/>
                  </a:lnTo>
                  <a:lnTo>
                    <a:pt x="1635" y="6032"/>
                  </a:lnTo>
                  <a:lnTo>
                    <a:pt x="1641" y="6025"/>
                  </a:lnTo>
                  <a:lnTo>
                    <a:pt x="1675" y="5990"/>
                  </a:lnTo>
                  <a:lnTo>
                    <a:pt x="1682" y="5983"/>
                  </a:lnTo>
                  <a:lnTo>
                    <a:pt x="1717" y="5949"/>
                  </a:lnTo>
                  <a:lnTo>
                    <a:pt x="1724" y="5943"/>
                  </a:lnTo>
                  <a:lnTo>
                    <a:pt x="1761" y="5910"/>
                  </a:lnTo>
                  <a:lnTo>
                    <a:pt x="1768" y="5904"/>
                  </a:lnTo>
                  <a:lnTo>
                    <a:pt x="1806" y="5873"/>
                  </a:lnTo>
                  <a:lnTo>
                    <a:pt x="1813" y="5867"/>
                  </a:lnTo>
                  <a:lnTo>
                    <a:pt x="1852" y="5837"/>
                  </a:lnTo>
                  <a:lnTo>
                    <a:pt x="1859" y="5832"/>
                  </a:lnTo>
                  <a:lnTo>
                    <a:pt x="1899" y="5803"/>
                  </a:lnTo>
                  <a:lnTo>
                    <a:pt x="1907" y="5798"/>
                  </a:lnTo>
                  <a:lnTo>
                    <a:pt x="1948" y="5771"/>
                  </a:lnTo>
                  <a:lnTo>
                    <a:pt x="1956" y="5766"/>
                  </a:lnTo>
                  <a:lnTo>
                    <a:pt x="1999" y="5740"/>
                  </a:lnTo>
                  <a:lnTo>
                    <a:pt x="2007" y="5735"/>
                  </a:lnTo>
                  <a:lnTo>
                    <a:pt x="2051" y="5711"/>
                  </a:lnTo>
                  <a:lnTo>
                    <a:pt x="2059" y="5707"/>
                  </a:lnTo>
                  <a:lnTo>
                    <a:pt x="2103" y="5685"/>
                  </a:lnTo>
                  <a:lnTo>
                    <a:pt x="2111" y="5681"/>
                  </a:lnTo>
                  <a:lnTo>
                    <a:pt x="2156" y="5660"/>
                  </a:lnTo>
                  <a:lnTo>
                    <a:pt x="2165" y="5657"/>
                  </a:lnTo>
                  <a:lnTo>
                    <a:pt x="2210" y="5638"/>
                  </a:lnTo>
                  <a:lnTo>
                    <a:pt x="2219" y="5634"/>
                  </a:lnTo>
                  <a:lnTo>
                    <a:pt x="2265" y="5617"/>
                  </a:lnTo>
                  <a:lnTo>
                    <a:pt x="2274" y="5614"/>
                  </a:lnTo>
                  <a:lnTo>
                    <a:pt x="2320" y="5599"/>
                  </a:lnTo>
                  <a:lnTo>
                    <a:pt x="2329" y="5596"/>
                  </a:lnTo>
                  <a:lnTo>
                    <a:pt x="2376" y="5583"/>
                  </a:lnTo>
                  <a:lnTo>
                    <a:pt x="2385" y="5580"/>
                  </a:lnTo>
                  <a:lnTo>
                    <a:pt x="2433" y="5568"/>
                  </a:lnTo>
                  <a:lnTo>
                    <a:pt x="2442" y="5566"/>
                  </a:lnTo>
                  <a:lnTo>
                    <a:pt x="2490" y="5556"/>
                  </a:lnTo>
                  <a:lnTo>
                    <a:pt x="2499" y="5555"/>
                  </a:lnTo>
                  <a:lnTo>
                    <a:pt x="2548" y="5546"/>
                  </a:lnTo>
                  <a:lnTo>
                    <a:pt x="2557" y="5545"/>
                  </a:lnTo>
                  <a:lnTo>
                    <a:pt x="2602" y="5539"/>
                  </a:lnTo>
                  <a:lnTo>
                    <a:pt x="2673" y="5324"/>
                  </a:lnTo>
                  <a:lnTo>
                    <a:pt x="2683" y="5298"/>
                  </a:lnTo>
                  <a:lnTo>
                    <a:pt x="2846" y="4941"/>
                  </a:lnTo>
                  <a:lnTo>
                    <a:pt x="2858" y="4918"/>
                  </a:lnTo>
                  <a:lnTo>
                    <a:pt x="3057" y="4579"/>
                  </a:lnTo>
                  <a:lnTo>
                    <a:pt x="3070" y="4560"/>
                  </a:lnTo>
                  <a:lnTo>
                    <a:pt x="3300" y="4238"/>
                  </a:lnTo>
                  <a:lnTo>
                    <a:pt x="3313" y="4222"/>
                  </a:lnTo>
                  <a:lnTo>
                    <a:pt x="3571" y="3917"/>
                  </a:lnTo>
                  <a:lnTo>
                    <a:pt x="3583" y="3904"/>
                  </a:lnTo>
                  <a:lnTo>
                    <a:pt x="3863" y="3616"/>
                  </a:lnTo>
                  <a:lnTo>
                    <a:pt x="3875" y="3605"/>
                  </a:lnTo>
                  <a:lnTo>
                    <a:pt x="4174" y="3334"/>
                  </a:lnTo>
                  <a:lnTo>
                    <a:pt x="4185" y="3325"/>
                  </a:lnTo>
                  <a:lnTo>
                    <a:pt x="4499" y="3070"/>
                  </a:lnTo>
                  <a:lnTo>
                    <a:pt x="4509" y="3063"/>
                  </a:lnTo>
                  <a:lnTo>
                    <a:pt x="4833" y="2824"/>
                  </a:lnTo>
                  <a:lnTo>
                    <a:pt x="4842" y="2818"/>
                  </a:lnTo>
                  <a:lnTo>
                    <a:pt x="5173" y="2596"/>
                  </a:lnTo>
                  <a:lnTo>
                    <a:pt x="5181" y="2591"/>
                  </a:lnTo>
                  <a:lnTo>
                    <a:pt x="5514" y="2384"/>
                  </a:lnTo>
                  <a:lnTo>
                    <a:pt x="5521" y="2380"/>
                  </a:lnTo>
                  <a:lnTo>
                    <a:pt x="5852" y="2189"/>
                  </a:lnTo>
                  <a:lnTo>
                    <a:pt x="5858" y="2186"/>
                  </a:lnTo>
                  <a:lnTo>
                    <a:pt x="6182" y="2009"/>
                  </a:lnTo>
                  <a:lnTo>
                    <a:pt x="6188" y="2007"/>
                  </a:lnTo>
                  <a:lnTo>
                    <a:pt x="6502" y="1846"/>
                  </a:lnTo>
                  <a:lnTo>
                    <a:pt x="6513" y="1841"/>
                  </a:lnTo>
                  <a:lnTo>
                    <a:pt x="6524" y="1835"/>
                  </a:lnTo>
                  <a:lnTo>
                    <a:pt x="6528" y="1834"/>
                  </a:lnTo>
                  <a:lnTo>
                    <a:pt x="6532" y="1833"/>
                  </a:lnTo>
                  <a:lnTo>
                    <a:pt x="6544" y="1829"/>
                  </a:lnTo>
                  <a:lnTo>
                    <a:pt x="6555" y="1825"/>
                  </a:lnTo>
                  <a:lnTo>
                    <a:pt x="6559" y="1825"/>
                  </a:lnTo>
                  <a:lnTo>
                    <a:pt x="6563" y="1824"/>
                  </a:lnTo>
                  <a:lnTo>
                    <a:pt x="6576" y="1822"/>
                  </a:lnTo>
                  <a:lnTo>
                    <a:pt x="6588" y="1820"/>
                  </a:lnTo>
                  <a:lnTo>
                    <a:pt x="6592" y="1819"/>
                  </a:lnTo>
                  <a:lnTo>
                    <a:pt x="6596" y="1819"/>
                  </a:lnTo>
                  <a:lnTo>
                    <a:pt x="6608" y="1819"/>
                  </a:lnTo>
                  <a:lnTo>
                    <a:pt x="6620" y="1818"/>
                  </a:lnTo>
                  <a:lnTo>
                    <a:pt x="6624" y="1818"/>
                  </a:lnTo>
                  <a:lnTo>
                    <a:pt x="6628" y="1818"/>
                  </a:lnTo>
                  <a:lnTo>
                    <a:pt x="6641" y="1820"/>
                  </a:lnTo>
                  <a:lnTo>
                    <a:pt x="6653" y="1821"/>
                  </a:lnTo>
                  <a:lnTo>
                    <a:pt x="6657" y="1822"/>
                  </a:lnTo>
                  <a:lnTo>
                    <a:pt x="6661" y="1822"/>
                  </a:lnTo>
                  <a:lnTo>
                    <a:pt x="6666" y="1823"/>
                  </a:lnTo>
                  <a:lnTo>
                    <a:pt x="6674" y="1816"/>
                  </a:lnTo>
                  <a:lnTo>
                    <a:pt x="6688" y="1805"/>
                  </a:lnTo>
                  <a:lnTo>
                    <a:pt x="6851" y="1694"/>
                  </a:lnTo>
                  <a:lnTo>
                    <a:pt x="6868" y="1684"/>
                  </a:lnTo>
                  <a:lnTo>
                    <a:pt x="7033" y="1600"/>
                  </a:lnTo>
                  <a:lnTo>
                    <a:pt x="7052" y="1592"/>
                  </a:lnTo>
                  <a:lnTo>
                    <a:pt x="7218" y="1534"/>
                  </a:lnTo>
                  <a:lnTo>
                    <a:pt x="7239" y="1529"/>
                  </a:lnTo>
                  <a:lnTo>
                    <a:pt x="7404" y="1496"/>
                  </a:lnTo>
                  <a:lnTo>
                    <a:pt x="7425" y="1493"/>
                  </a:lnTo>
                  <a:lnTo>
                    <a:pt x="7588" y="1485"/>
                  </a:lnTo>
                  <a:lnTo>
                    <a:pt x="7609" y="1485"/>
                  </a:lnTo>
                  <a:lnTo>
                    <a:pt x="7766" y="1500"/>
                  </a:lnTo>
                  <a:lnTo>
                    <a:pt x="7788" y="1503"/>
                  </a:lnTo>
                  <a:lnTo>
                    <a:pt x="7938" y="1540"/>
                  </a:lnTo>
                  <a:lnTo>
                    <a:pt x="7959" y="1547"/>
                  </a:lnTo>
                  <a:lnTo>
                    <a:pt x="8100" y="1604"/>
                  </a:lnTo>
                  <a:lnTo>
                    <a:pt x="8120" y="1614"/>
                  </a:lnTo>
                  <a:lnTo>
                    <a:pt x="8249" y="1691"/>
                  </a:lnTo>
                  <a:lnTo>
                    <a:pt x="8268" y="1705"/>
                  </a:lnTo>
                  <a:lnTo>
                    <a:pt x="8383" y="1801"/>
                  </a:lnTo>
                  <a:lnTo>
                    <a:pt x="8400" y="1817"/>
                  </a:lnTo>
                  <a:lnTo>
                    <a:pt x="8499" y="1931"/>
                  </a:lnTo>
                  <a:lnTo>
                    <a:pt x="8514" y="1950"/>
                  </a:lnTo>
                  <a:lnTo>
                    <a:pt x="8595" y="2081"/>
                  </a:lnTo>
                  <a:lnTo>
                    <a:pt x="8606" y="2102"/>
                  </a:lnTo>
                  <a:lnTo>
                    <a:pt x="8668" y="2249"/>
                  </a:lnTo>
                  <a:lnTo>
                    <a:pt x="8675" y="2267"/>
                  </a:lnTo>
                  <a:lnTo>
                    <a:pt x="8679" y="2286"/>
                  </a:lnTo>
                  <a:lnTo>
                    <a:pt x="8680" y="2305"/>
                  </a:lnTo>
                  <a:lnTo>
                    <a:pt x="8679" y="2325"/>
                  </a:lnTo>
                  <a:lnTo>
                    <a:pt x="8675" y="2344"/>
                  </a:lnTo>
                  <a:lnTo>
                    <a:pt x="8669" y="2362"/>
                  </a:lnTo>
                  <a:lnTo>
                    <a:pt x="8661" y="2380"/>
                  </a:lnTo>
                  <a:lnTo>
                    <a:pt x="8651" y="2396"/>
                  </a:lnTo>
                  <a:lnTo>
                    <a:pt x="8638" y="2411"/>
                  </a:lnTo>
                  <a:lnTo>
                    <a:pt x="8624" y="2424"/>
                  </a:lnTo>
                  <a:lnTo>
                    <a:pt x="8608" y="2435"/>
                  </a:lnTo>
                  <a:lnTo>
                    <a:pt x="8451" y="2531"/>
                  </a:lnTo>
                  <a:lnTo>
                    <a:pt x="8439" y="2537"/>
                  </a:lnTo>
                  <a:lnTo>
                    <a:pt x="8277" y="2617"/>
                  </a:lnTo>
                  <a:lnTo>
                    <a:pt x="8265" y="2622"/>
                  </a:lnTo>
                  <a:lnTo>
                    <a:pt x="8099" y="2686"/>
                  </a:lnTo>
                  <a:lnTo>
                    <a:pt x="8087" y="2691"/>
                  </a:lnTo>
                  <a:lnTo>
                    <a:pt x="7920" y="2739"/>
                  </a:lnTo>
                  <a:lnTo>
                    <a:pt x="7906" y="2742"/>
                  </a:lnTo>
                  <a:lnTo>
                    <a:pt x="7741" y="2773"/>
                  </a:lnTo>
                  <a:lnTo>
                    <a:pt x="7726" y="2775"/>
                  </a:lnTo>
                  <a:lnTo>
                    <a:pt x="7563" y="2790"/>
                  </a:lnTo>
                  <a:lnTo>
                    <a:pt x="7547" y="2790"/>
                  </a:lnTo>
                  <a:lnTo>
                    <a:pt x="7390" y="2786"/>
                  </a:lnTo>
                  <a:lnTo>
                    <a:pt x="7372" y="2785"/>
                  </a:lnTo>
                  <a:lnTo>
                    <a:pt x="7222" y="2763"/>
                  </a:lnTo>
                  <a:lnTo>
                    <a:pt x="7202" y="2758"/>
                  </a:lnTo>
                  <a:lnTo>
                    <a:pt x="7061" y="2717"/>
                  </a:lnTo>
                  <a:lnTo>
                    <a:pt x="7040" y="2709"/>
                  </a:lnTo>
                  <a:lnTo>
                    <a:pt x="6911" y="2649"/>
                  </a:lnTo>
                  <a:close/>
                  <a:moveTo>
                    <a:pt x="7012" y="1947"/>
                  </a:moveTo>
                  <a:lnTo>
                    <a:pt x="6866" y="2047"/>
                  </a:lnTo>
                  <a:lnTo>
                    <a:pt x="6865" y="2048"/>
                  </a:lnTo>
                  <a:lnTo>
                    <a:pt x="6865" y="2048"/>
                  </a:lnTo>
                  <a:lnTo>
                    <a:pt x="6865" y="2060"/>
                  </a:lnTo>
                  <a:lnTo>
                    <a:pt x="6866" y="2072"/>
                  </a:lnTo>
                  <a:lnTo>
                    <a:pt x="6863" y="2218"/>
                  </a:lnTo>
                  <a:lnTo>
                    <a:pt x="6876" y="2237"/>
                  </a:lnTo>
                  <a:lnTo>
                    <a:pt x="6956" y="2318"/>
                  </a:lnTo>
                  <a:lnTo>
                    <a:pt x="7050" y="2383"/>
                  </a:lnTo>
                  <a:lnTo>
                    <a:pt x="7156" y="2433"/>
                  </a:lnTo>
                  <a:lnTo>
                    <a:pt x="7276" y="2467"/>
                  </a:lnTo>
                  <a:lnTo>
                    <a:pt x="7406" y="2487"/>
                  </a:lnTo>
                  <a:lnTo>
                    <a:pt x="7546" y="2490"/>
                  </a:lnTo>
                  <a:lnTo>
                    <a:pt x="7692" y="2477"/>
                  </a:lnTo>
                  <a:lnTo>
                    <a:pt x="7844" y="2449"/>
                  </a:lnTo>
                  <a:lnTo>
                    <a:pt x="7997" y="2404"/>
                  </a:lnTo>
                  <a:lnTo>
                    <a:pt x="8150" y="2345"/>
                  </a:lnTo>
                  <a:lnTo>
                    <a:pt x="8301" y="2271"/>
                  </a:lnTo>
                  <a:lnTo>
                    <a:pt x="8341" y="2246"/>
                  </a:lnTo>
                  <a:lnTo>
                    <a:pt x="8335" y="2230"/>
                  </a:lnTo>
                  <a:lnTo>
                    <a:pt x="8266" y="2120"/>
                  </a:lnTo>
                  <a:lnTo>
                    <a:pt x="8182" y="2024"/>
                  </a:lnTo>
                  <a:lnTo>
                    <a:pt x="8085" y="1943"/>
                  </a:lnTo>
                  <a:lnTo>
                    <a:pt x="7975" y="1877"/>
                  </a:lnTo>
                  <a:lnTo>
                    <a:pt x="7856" y="1829"/>
                  </a:lnTo>
                  <a:lnTo>
                    <a:pt x="7728" y="1797"/>
                  </a:lnTo>
                  <a:lnTo>
                    <a:pt x="7593" y="1785"/>
                  </a:lnTo>
                  <a:lnTo>
                    <a:pt x="7452" y="1792"/>
                  </a:lnTo>
                  <a:lnTo>
                    <a:pt x="7307" y="1821"/>
                  </a:lnTo>
                  <a:lnTo>
                    <a:pt x="7160" y="1872"/>
                  </a:lnTo>
                  <a:lnTo>
                    <a:pt x="7012" y="1947"/>
                  </a:lnTo>
                  <a:close/>
                  <a:moveTo>
                    <a:pt x="6961" y="7414"/>
                  </a:moveTo>
                  <a:lnTo>
                    <a:pt x="6963" y="7374"/>
                  </a:lnTo>
                  <a:lnTo>
                    <a:pt x="6964" y="7334"/>
                  </a:lnTo>
                  <a:lnTo>
                    <a:pt x="6963" y="7294"/>
                  </a:lnTo>
                  <a:lnTo>
                    <a:pt x="6961" y="7254"/>
                  </a:lnTo>
                  <a:lnTo>
                    <a:pt x="6957" y="7214"/>
                  </a:lnTo>
                  <a:lnTo>
                    <a:pt x="6952" y="7175"/>
                  </a:lnTo>
                  <a:lnTo>
                    <a:pt x="6945" y="7136"/>
                  </a:lnTo>
                  <a:lnTo>
                    <a:pt x="6937" y="7097"/>
                  </a:lnTo>
                  <a:lnTo>
                    <a:pt x="6928" y="7058"/>
                  </a:lnTo>
                  <a:lnTo>
                    <a:pt x="6917" y="7020"/>
                  </a:lnTo>
                  <a:lnTo>
                    <a:pt x="6904" y="6982"/>
                  </a:lnTo>
                  <a:lnTo>
                    <a:pt x="6890" y="6944"/>
                  </a:lnTo>
                  <a:lnTo>
                    <a:pt x="6875" y="6907"/>
                  </a:lnTo>
                  <a:lnTo>
                    <a:pt x="6858" y="6871"/>
                  </a:lnTo>
                  <a:lnTo>
                    <a:pt x="6840" y="6835"/>
                  </a:lnTo>
                  <a:lnTo>
                    <a:pt x="6821" y="6800"/>
                  </a:lnTo>
                  <a:lnTo>
                    <a:pt x="6801" y="6766"/>
                  </a:lnTo>
                  <a:lnTo>
                    <a:pt x="6779" y="6733"/>
                  </a:lnTo>
                  <a:lnTo>
                    <a:pt x="6756" y="6700"/>
                  </a:lnTo>
                  <a:lnTo>
                    <a:pt x="6731" y="6668"/>
                  </a:lnTo>
                  <a:lnTo>
                    <a:pt x="6706" y="6638"/>
                  </a:lnTo>
                  <a:lnTo>
                    <a:pt x="6679" y="6608"/>
                  </a:lnTo>
                  <a:lnTo>
                    <a:pt x="6652" y="6580"/>
                  </a:lnTo>
                  <a:lnTo>
                    <a:pt x="6623" y="6552"/>
                  </a:lnTo>
                  <a:lnTo>
                    <a:pt x="6594" y="6526"/>
                  </a:lnTo>
                  <a:lnTo>
                    <a:pt x="6563" y="6500"/>
                  </a:lnTo>
                  <a:lnTo>
                    <a:pt x="6531" y="6476"/>
                  </a:lnTo>
                  <a:lnTo>
                    <a:pt x="6499" y="6453"/>
                  </a:lnTo>
                  <a:lnTo>
                    <a:pt x="6466" y="6431"/>
                  </a:lnTo>
                  <a:lnTo>
                    <a:pt x="6431" y="6411"/>
                  </a:lnTo>
                  <a:lnTo>
                    <a:pt x="6396" y="6391"/>
                  </a:lnTo>
                  <a:lnTo>
                    <a:pt x="6360" y="6373"/>
                  </a:lnTo>
                  <a:lnTo>
                    <a:pt x="6324" y="6356"/>
                  </a:lnTo>
                  <a:lnTo>
                    <a:pt x="6287" y="6341"/>
                  </a:lnTo>
                  <a:lnTo>
                    <a:pt x="6250" y="6327"/>
                  </a:lnTo>
                  <a:lnTo>
                    <a:pt x="6212" y="6315"/>
                  </a:lnTo>
                  <a:lnTo>
                    <a:pt x="6174" y="6303"/>
                  </a:lnTo>
                  <a:lnTo>
                    <a:pt x="6135" y="6294"/>
                  </a:lnTo>
                  <a:lnTo>
                    <a:pt x="6096" y="6286"/>
                  </a:lnTo>
                  <a:lnTo>
                    <a:pt x="6057" y="6279"/>
                  </a:lnTo>
                  <a:lnTo>
                    <a:pt x="6018" y="6274"/>
                  </a:lnTo>
                  <a:lnTo>
                    <a:pt x="5978" y="6270"/>
                  </a:lnTo>
                  <a:lnTo>
                    <a:pt x="5938" y="6268"/>
                  </a:lnTo>
                  <a:lnTo>
                    <a:pt x="5898" y="6267"/>
                  </a:lnTo>
                  <a:lnTo>
                    <a:pt x="5858" y="6268"/>
                  </a:lnTo>
                  <a:lnTo>
                    <a:pt x="5818" y="6270"/>
                  </a:lnTo>
                  <a:lnTo>
                    <a:pt x="5778" y="6274"/>
                  </a:lnTo>
                  <a:lnTo>
                    <a:pt x="5738" y="6279"/>
                  </a:lnTo>
                  <a:lnTo>
                    <a:pt x="5699" y="6286"/>
                  </a:lnTo>
                  <a:lnTo>
                    <a:pt x="5660" y="6294"/>
                  </a:lnTo>
                  <a:lnTo>
                    <a:pt x="5621" y="6303"/>
                  </a:lnTo>
                  <a:lnTo>
                    <a:pt x="5583" y="6315"/>
                  </a:lnTo>
                  <a:lnTo>
                    <a:pt x="5545" y="6327"/>
                  </a:lnTo>
                  <a:lnTo>
                    <a:pt x="5508" y="6341"/>
                  </a:lnTo>
                  <a:lnTo>
                    <a:pt x="5471" y="6356"/>
                  </a:lnTo>
                  <a:lnTo>
                    <a:pt x="5435" y="6373"/>
                  </a:lnTo>
                  <a:lnTo>
                    <a:pt x="5399" y="6391"/>
                  </a:lnTo>
                  <a:lnTo>
                    <a:pt x="5364" y="6411"/>
                  </a:lnTo>
                  <a:lnTo>
                    <a:pt x="5329" y="6431"/>
                  </a:lnTo>
                  <a:lnTo>
                    <a:pt x="5296" y="6453"/>
                  </a:lnTo>
                  <a:lnTo>
                    <a:pt x="5264" y="6476"/>
                  </a:lnTo>
                  <a:lnTo>
                    <a:pt x="5232" y="6500"/>
                  </a:lnTo>
                  <a:lnTo>
                    <a:pt x="5202" y="6526"/>
                  </a:lnTo>
                  <a:lnTo>
                    <a:pt x="5172" y="6552"/>
                  </a:lnTo>
                  <a:lnTo>
                    <a:pt x="5143" y="6579"/>
                  </a:lnTo>
                  <a:lnTo>
                    <a:pt x="5116" y="6608"/>
                  </a:lnTo>
                  <a:lnTo>
                    <a:pt x="5090" y="6638"/>
                  </a:lnTo>
                  <a:lnTo>
                    <a:pt x="5064" y="6668"/>
                  </a:lnTo>
                  <a:lnTo>
                    <a:pt x="5040" y="6700"/>
                  </a:lnTo>
                  <a:lnTo>
                    <a:pt x="5017" y="6732"/>
                  </a:lnTo>
                  <a:lnTo>
                    <a:pt x="4995" y="6765"/>
                  </a:lnTo>
                  <a:lnTo>
                    <a:pt x="4975" y="6800"/>
                  </a:lnTo>
                  <a:lnTo>
                    <a:pt x="4955" y="6835"/>
                  </a:lnTo>
                  <a:lnTo>
                    <a:pt x="4937" y="6871"/>
                  </a:lnTo>
                  <a:lnTo>
                    <a:pt x="4920" y="6908"/>
                  </a:lnTo>
                  <a:lnTo>
                    <a:pt x="4905" y="6945"/>
                  </a:lnTo>
                  <a:lnTo>
                    <a:pt x="4891" y="6982"/>
                  </a:lnTo>
                  <a:lnTo>
                    <a:pt x="4879" y="7020"/>
                  </a:lnTo>
                  <a:lnTo>
                    <a:pt x="4867" y="7058"/>
                  </a:lnTo>
                  <a:lnTo>
                    <a:pt x="4858" y="7097"/>
                  </a:lnTo>
                  <a:lnTo>
                    <a:pt x="4850" y="7136"/>
                  </a:lnTo>
                  <a:lnTo>
                    <a:pt x="4843" y="7175"/>
                  </a:lnTo>
                  <a:lnTo>
                    <a:pt x="4838" y="7214"/>
                  </a:lnTo>
                  <a:lnTo>
                    <a:pt x="4834" y="7254"/>
                  </a:lnTo>
                  <a:lnTo>
                    <a:pt x="4832" y="7294"/>
                  </a:lnTo>
                  <a:lnTo>
                    <a:pt x="4831" y="7334"/>
                  </a:lnTo>
                  <a:lnTo>
                    <a:pt x="4832" y="7374"/>
                  </a:lnTo>
                  <a:lnTo>
                    <a:pt x="4834" y="7414"/>
                  </a:lnTo>
                  <a:lnTo>
                    <a:pt x="4838" y="7454"/>
                  </a:lnTo>
                  <a:lnTo>
                    <a:pt x="4843" y="7493"/>
                  </a:lnTo>
                  <a:lnTo>
                    <a:pt x="4850" y="7532"/>
                  </a:lnTo>
                  <a:lnTo>
                    <a:pt x="4858" y="7571"/>
                  </a:lnTo>
                  <a:lnTo>
                    <a:pt x="4867" y="7610"/>
                  </a:lnTo>
                  <a:lnTo>
                    <a:pt x="4879" y="7648"/>
                  </a:lnTo>
                  <a:lnTo>
                    <a:pt x="4891" y="7686"/>
                  </a:lnTo>
                  <a:lnTo>
                    <a:pt x="4905" y="7723"/>
                  </a:lnTo>
                  <a:lnTo>
                    <a:pt x="4920" y="7760"/>
                  </a:lnTo>
                  <a:lnTo>
                    <a:pt x="4937" y="7796"/>
                  </a:lnTo>
                  <a:lnTo>
                    <a:pt x="4955" y="7832"/>
                  </a:lnTo>
                  <a:lnTo>
                    <a:pt x="4975" y="7867"/>
                  </a:lnTo>
                  <a:lnTo>
                    <a:pt x="4995" y="7902"/>
                  </a:lnTo>
                  <a:lnTo>
                    <a:pt x="5017" y="7935"/>
                  </a:lnTo>
                  <a:lnTo>
                    <a:pt x="5040" y="7967"/>
                  </a:lnTo>
                  <a:lnTo>
                    <a:pt x="5064" y="7999"/>
                  </a:lnTo>
                  <a:lnTo>
                    <a:pt x="5090" y="8030"/>
                  </a:lnTo>
                  <a:lnTo>
                    <a:pt x="5116" y="8059"/>
                  </a:lnTo>
                  <a:lnTo>
                    <a:pt x="5144" y="8088"/>
                  </a:lnTo>
                  <a:lnTo>
                    <a:pt x="5172" y="8115"/>
                  </a:lnTo>
                  <a:lnTo>
                    <a:pt x="5202" y="8142"/>
                  </a:lnTo>
                  <a:lnTo>
                    <a:pt x="5232" y="8167"/>
                  </a:lnTo>
                  <a:lnTo>
                    <a:pt x="5264" y="8192"/>
                  </a:lnTo>
                  <a:lnTo>
                    <a:pt x="5297" y="8215"/>
                  </a:lnTo>
                  <a:lnTo>
                    <a:pt x="5330" y="8237"/>
                  </a:lnTo>
                  <a:lnTo>
                    <a:pt x="5364" y="8257"/>
                  </a:lnTo>
                  <a:lnTo>
                    <a:pt x="5399" y="8277"/>
                  </a:lnTo>
                  <a:lnTo>
                    <a:pt x="5434" y="8295"/>
                  </a:lnTo>
                  <a:lnTo>
                    <a:pt x="5471" y="8311"/>
                  </a:lnTo>
                  <a:lnTo>
                    <a:pt x="5508" y="8326"/>
                  </a:lnTo>
                  <a:lnTo>
                    <a:pt x="5545" y="8340"/>
                  </a:lnTo>
                  <a:lnTo>
                    <a:pt x="5583" y="8353"/>
                  </a:lnTo>
                  <a:lnTo>
                    <a:pt x="5621" y="8364"/>
                  </a:lnTo>
                  <a:lnTo>
                    <a:pt x="5660" y="8373"/>
                  </a:lnTo>
                  <a:lnTo>
                    <a:pt x="5699" y="8381"/>
                  </a:lnTo>
                  <a:lnTo>
                    <a:pt x="5738" y="8388"/>
                  </a:lnTo>
                  <a:lnTo>
                    <a:pt x="5778" y="8393"/>
                  </a:lnTo>
                  <a:lnTo>
                    <a:pt x="5818" y="8397"/>
                  </a:lnTo>
                  <a:lnTo>
                    <a:pt x="5858" y="8399"/>
                  </a:lnTo>
                  <a:lnTo>
                    <a:pt x="5898" y="8400"/>
                  </a:lnTo>
                  <a:lnTo>
                    <a:pt x="5938" y="8399"/>
                  </a:lnTo>
                  <a:lnTo>
                    <a:pt x="5978" y="8397"/>
                  </a:lnTo>
                  <a:lnTo>
                    <a:pt x="6018" y="8393"/>
                  </a:lnTo>
                  <a:lnTo>
                    <a:pt x="6057" y="8388"/>
                  </a:lnTo>
                  <a:lnTo>
                    <a:pt x="6096" y="8381"/>
                  </a:lnTo>
                  <a:lnTo>
                    <a:pt x="6135" y="8373"/>
                  </a:lnTo>
                  <a:lnTo>
                    <a:pt x="6174" y="8364"/>
                  </a:lnTo>
                  <a:lnTo>
                    <a:pt x="6212" y="8353"/>
                  </a:lnTo>
                  <a:lnTo>
                    <a:pt x="6250" y="8340"/>
                  </a:lnTo>
                  <a:lnTo>
                    <a:pt x="6287" y="8326"/>
                  </a:lnTo>
                  <a:lnTo>
                    <a:pt x="6324" y="8311"/>
                  </a:lnTo>
                  <a:lnTo>
                    <a:pt x="6361" y="8295"/>
                  </a:lnTo>
                  <a:lnTo>
                    <a:pt x="6396" y="8277"/>
                  </a:lnTo>
                  <a:lnTo>
                    <a:pt x="6431" y="8257"/>
                  </a:lnTo>
                  <a:lnTo>
                    <a:pt x="6465" y="8237"/>
                  </a:lnTo>
                  <a:lnTo>
                    <a:pt x="6498" y="8215"/>
                  </a:lnTo>
                  <a:lnTo>
                    <a:pt x="6531" y="8192"/>
                  </a:lnTo>
                  <a:lnTo>
                    <a:pt x="6563" y="8167"/>
                  </a:lnTo>
                  <a:lnTo>
                    <a:pt x="6593" y="8142"/>
                  </a:lnTo>
                  <a:lnTo>
                    <a:pt x="6623" y="8115"/>
                  </a:lnTo>
                  <a:lnTo>
                    <a:pt x="6652" y="8088"/>
                  </a:lnTo>
                  <a:lnTo>
                    <a:pt x="6679" y="8059"/>
                  </a:lnTo>
                  <a:lnTo>
                    <a:pt x="6706" y="8029"/>
                  </a:lnTo>
                  <a:lnTo>
                    <a:pt x="6731" y="7999"/>
                  </a:lnTo>
                  <a:lnTo>
                    <a:pt x="6756" y="7967"/>
                  </a:lnTo>
                  <a:lnTo>
                    <a:pt x="6779" y="7934"/>
                  </a:lnTo>
                  <a:lnTo>
                    <a:pt x="6801" y="7901"/>
                  </a:lnTo>
                  <a:lnTo>
                    <a:pt x="6821" y="7867"/>
                  </a:lnTo>
                  <a:lnTo>
                    <a:pt x="6841" y="7832"/>
                  </a:lnTo>
                  <a:lnTo>
                    <a:pt x="6859" y="7797"/>
                  </a:lnTo>
                  <a:lnTo>
                    <a:pt x="6875" y="7760"/>
                  </a:lnTo>
                  <a:lnTo>
                    <a:pt x="6890" y="7723"/>
                  </a:lnTo>
                  <a:lnTo>
                    <a:pt x="6904" y="7686"/>
                  </a:lnTo>
                  <a:lnTo>
                    <a:pt x="6917" y="7648"/>
                  </a:lnTo>
                  <a:lnTo>
                    <a:pt x="6928" y="7610"/>
                  </a:lnTo>
                  <a:lnTo>
                    <a:pt x="6937" y="7571"/>
                  </a:lnTo>
                  <a:lnTo>
                    <a:pt x="6945" y="7532"/>
                  </a:lnTo>
                  <a:lnTo>
                    <a:pt x="6952" y="7493"/>
                  </a:lnTo>
                  <a:lnTo>
                    <a:pt x="6957" y="7454"/>
                  </a:lnTo>
                  <a:lnTo>
                    <a:pt x="6961" y="7414"/>
                  </a:lnTo>
                  <a:close/>
                  <a:moveTo>
                    <a:pt x="3143" y="5494"/>
                  </a:moveTo>
                  <a:lnTo>
                    <a:pt x="3120" y="5564"/>
                  </a:lnTo>
                  <a:lnTo>
                    <a:pt x="3130" y="5566"/>
                  </a:lnTo>
                  <a:lnTo>
                    <a:pt x="3139" y="5568"/>
                  </a:lnTo>
                  <a:lnTo>
                    <a:pt x="3187" y="5580"/>
                  </a:lnTo>
                  <a:lnTo>
                    <a:pt x="3196" y="5583"/>
                  </a:lnTo>
                  <a:lnTo>
                    <a:pt x="3243" y="5596"/>
                  </a:lnTo>
                  <a:lnTo>
                    <a:pt x="3252" y="5599"/>
                  </a:lnTo>
                  <a:lnTo>
                    <a:pt x="3298" y="5614"/>
                  </a:lnTo>
                  <a:lnTo>
                    <a:pt x="3307" y="5617"/>
                  </a:lnTo>
                  <a:lnTo>
                    <a:pt x="3353" y="5634"/>
                  </a:lnTo>
                  <a:lnTo>
                    <a:pt x="3362" y="5638"/>
                  </a:lnTo>
                  <a:lnTo>
                    <a:pt x="3407" y="5657"/>
                  </a:lnTo>
                  <a:lnTo>
                    <a:pt x="3416" y="5660"/>
                  </a:lnTo>
                  <a:lnTo>
                    <a:pt x="3461" y="5681"/>
                  </a:lnTo>
                  <a:lnTo>
                    <a:pt x="3469" y="5685"/>
                  </a:lnTo>
                  <a:lnTo>
                    <a:pt x="3513" y="5707"/>
                  </a:lnTo>
                  <a:lnTo>
                    <a:pt x="3521" y="5711"/>
                  </a:lnTo>
                  <a:lnTo>
                    <a:pt x="3565" y="5735"/>
                  </a:lnTo>
                  <a:lnTo>
                    <a:pt x="3573" y="5740"/>
                  </a:lnTo>
                  <a:lnTo>
                    <a:pt x="3616" y="5766"/>
                  </a:lnTo>
                  <a:lnTo>
                    <a:pt x="3624" y="5771"/>
                  </a:lnTo>
                  <a:lnTo>
                    <a:pt x="3665" y="5798"/>
                  </a:lnTo>
                  <a:lnTo>
                    <a:pt x="3672" y="5803"/>
                  </a:lnTo>
                  <a:lnTo>
                    <a:pt x="3713" y="5832"/>
                  </a:lnTo>
                  <a:lnTo>
                    <a:pt x="3720" y="5837"/>
                  </a:lnTo>
                  <a:lnTo>
                    <a:pt x="3759" y="5867"/>
                  </a:lnTo>
                  <a:lnTo>
                    <a:pt x="3766" y="5873"/>
                  </a:lnTo>
                  <a:lnTo>
                    <a:pt x="3804" y="5904"/>
                  </a:lnTo>
                  <a:lnTo>
                    <a:pt x="3811" y="5910"/>
                  </a:lnTo>
                  <a:lnTo>
                    <a:pt x="3848" y="5943"/>
                  </a:lnTo>
                  <a:lnTo>
                    <a:pt x="3855" y="5949"/>
                  </a:lnTo>
                  <a:lnTo>
                    <a:pt x="3890" y="5983"/>
                  </a:lnTo>
                  <a:lnTo>
                    <a:pt x="3897" y="5990"/>
                  </a:lnTo>
                  <a:lnTo>
                    <a:pt x="3931" y="6025"/>
                  </a:lnTo>
                  <a:lnTo>
                    <a:pt x="3937" y="6032"/>
                  </a:lnTo>
                  <a:lnTo>
                    <a:pt x="3970" y="6069"/>
                  </a:lnTo>
                  <a:lnTo>
                    <a:pt x="3976" y="6076"/>
                  </a:lnTo>
                  <a:lnTo>
                    <a:pt x="4008" y="6114"/>
                  </a:lnTo>
                  <a:lnTo>
                    <a:pt x="4013" y="6121"/>
                  </a:lnTo>
                  <a:lnTo>
                    <a:pt x="4043" y="6160"/>
                  </a:lnTo>
                  <a:lnTo>
                    <a:pt x="4049" y="6168"/>
                  </a:lnTo>
                  <a:lnTo>
                    <a:pt x="4077" y="6208"/>
                  </a:lnTo>
                  <a:lnTo>
                    <a:pt x="4083" y="6216"/>
                  </a:lnTo>
                  <a:lnTo>
                    <a:pt x="4110" y="6257"/>
                  </a:lnTo>
                  <a:lnTo>
                    <a:pt x="4115" y="6265"/>
                  </a:lnTo>
                  <a:lnTo>
                    <a:pt x="4140" y="6307"/>
                  </a:lnTo>
                  <a:lnTo>
                    <a:pt x="4145" y="6315"/>
                  </a:lnTo>
                  <a:lnTo>
                    <a:pt x="4169" y="6358"/>
                  </a:lnTo>
                  <a:lnTo>
                    <a:pt x="4173" y="6366"/>
                  </a:lnTo>
                  <a:lnTo>
                    <a:pt x="4195" y="6410"/>
                  </a:lnTo>
                  <a:lnTo>
                    <a:pt x="4199" y="6419"/>
                  </a:lnTo>
                  <a:lnTo>
                    <a:pt x="4220" y="6464"/>
                  </a:lnTo>
                  <a:lnTo>
                    <a:pt x="4224" y="6472"/>
                  </a:lnTo>
                  <a:lnTo>
                    <a:pt x="4243" y="6518"/>
                  </a:lnTo>
                  <a:lnTo>
                    <a:pt x="4246" y="6527"/>
                  </a:lnTo>
                  <a:lnTo>
                    <a:pt x="4263" y="6573"/>
                  </a:lnTo>
                  <a:lnTo>
                    <a:pt x="4266" y="6582"/>
                  </a:lnTo>
                  <a:lnTo>
                    <a:pt x="4282" y="6628"/>
                  </a:lnTo>
                  <a:lnTo>
                    <a:pt x="4284" y="6637"/>
                  </a:lnTo>
                  <a:lnTo>
                    <a:pt x="4298" y="6684"/>
                  </a:lnTo>
                  <a:lnTo>
                    <a:pt x="4300" y="6693"/>
                  </a:lnTo>
                  <a:lnTo>
                    <a:pt x="4312" y="6741"/>
                  </a:lnTo>
                  <a:lnTo>
                    <a:pt x="4314" y="6750"/>
                  </a:lnTo>
                  <a:lnTo>
                    <a:pt x="4324" y="6798"/>
                  </a:lnTo>
                  <a:lnTo>
                    <a:pt x="4326" y="6807"/>
                  </a:lnTo>
                  <a:lnTo>
                    <a:pt x="4334" y="6856"/>
                  </a:lnTo>
                  <a:lnTo>
                    <a:pt x="4335" y="6865"/>
                  </a:lnTo>
                  <a:lnTo>
                    <a:pt x="4342" y="6914"/>
                  </a:lnTo>
                  <a:lnTo>
                    <a:pt x="4343" y="6923"/>
                  </a:lnTo>
                  <a:lnTo>
                    <a:pt x="4347" y="6972"/>
                  </a:lnTo>
                  <a:lnTo>
                    <a:pt x="4348" y="6981"/>
                  </a:lnTo>
                  <a:lnTo>
                    <a:pt x="4351" y="7031"/>
                  </a:lnTo>
                  <a:lnTo>
                    <a:pt x="4351" y="7040"/>
                  </a:lnTo>
                  <a:lnTo>
                    <a:pt x="4352" y="7081"/>
                  </a:lnTo>
                  <a:lnTo>
                    <a:pt x="4358" y="7047"/>
                  </a:lnTo>
                  <a:lnTo>
                    <a:pt x="4359" y="7038"/>
                  </a:lnTo>
                  <a:lnTo>
                    <a:pt x="4369" y="6990"/>
                  </a:lnTo>
                  <a:lnTo>
                    <a:pt x="4372" y="6981"/>
                  </a:lnTo>
                  <a:lnTo>
                    <a:pt x="4383" y="6933"/>
                  </a:lnTo>
                  <a:lnTo>
                    <a:pt x="4386" y="6924"/>
                  </a:lnTo>
                  <a:lnTo>
                    <a:pt x="4399" y="6877"/>
                  </a:lnTo>
                  <a:lnTo>
                    <a:pt x="4402" y="6868"/>
                  </a:lnTo>
                  <a:lnTo>
                    <a:pt x="4418" y="6821"/>
                  </a:lnTo>
                  <a:lnTo>
                    <a:pt x="4421" y="6812"/>
                  </a:lnTo>
                  <a:lnTo>
                    <a:pt x="4438" y="6766"/>
                  </a:lnTo>
                  <a:lnTo>
                    <a:pt x="4441" y="6757"/>
                  </a:lnTo>
                  <a:lnTo>
                    <a:pt x="4460" y="6712"/>
                  </a:lnTo>
                  <a:lnTo>
                    <a:pt x="4464" y="6703"/>
                  </a:lnTo>
                  <a:lnTo>
                    <a:pt x="4484" y="6658"/>
                  </a:lnTo>
                  <a:lnTo>
                    <a:pt x="4488" y="6650"/>
                  </a:lnTo>
                  <a:lnTo>
                    <a:pt x="4511" y="6606"/>
                  </a:lnTo>
                  <a:lnTo>
                    <a:pt x="4515" y="6598"/>
                  </a:lnTo>
                  <a:lnTo>
                    <a:pt x="4539" y="6554"/>
                  </a:lnTo>
                  <a:lnTo>
                    <a:pt x="4544" y="6546"/>
                  </a:lnTo>
                  <a:lnTo>
                    <a:pt x="4569" y="6504"/>
                  </a:lnTo>
                  <a:lnTo>
                    <a:pt x="4574" y="6496"/>
                  </a:lnTo>
                  <a:lnTo>
                    <a:pt x="4601" y="6455"/>
                  </a:lnTo>
                  <a:lnTo>
                    <a:pt x="4606" y="6447"/>
                  </a:lnTo>
                  <a:lnTo>
                    <a:pt x="4635" y="6407"/>
                  </a:lnTo>
                  <a:lnTo>
                    <a:pt x="4640" y="6399"/>
                  </a:lnTo>
                  <a:lnTo>
                    <a:pt x="4670" y="6360"/>
                  </a:lnTo>
                  <a:lnTo>
                    <a:pt x="4676" y="6353"/>
                  </a:lnTo>
                  <a:lnTo>
                    <a:pt x="4707" y="6315"/>
                  </a:lnTo>
                  <a:lnTo>
                    <a:pt x="4714" y="6308"/>
                  </a:lnTo>
                  <a:lnTo>
                    <a:pt x="4746" y="6271"/>
                  </a:lnTo>
                  <a:lnTo>
                    <a:pt x="4753" y="6265"/>
                  </a:lnTo>
                  <a:lnTo>
                    <a:pt x="4787" y="6229"/>
                  </a:lnTo>
                  <a:lnTo>
                    <a:pt x="4793" y="6223"/>
                  </a:lnTo>
                  <a:lnTo>
                    <a:pt x="4829" y="6189"/>
                  </a:lnTo>
                  <a:lnTo>
                    <a:pt x="4835" y="6182"/>
                  </a:lnTo>
                  <a:lnTo>
                    <a:pt x="4872" y="6150"/>
                  </a:lnTo>
                  <a:lnTo>
                    <a:pt x="4879" y="6143"/>
                  </a:lnTo>
                  <a:lnTo>
                    <a:pt x="4917" y="6112"/>
                  </a:lnTo>
                  <a:lnTo>
                    <a:pt x="4924" y="6106"/>
                  </a:lnTo>
                  <a:lnTo>
                    <a:pt x="4963" y="6076"/>
                  </a:lnTo>
                  <a:lnTo>
                    <a:pt x="4971" y="6071"/>
                  </a:lnTo>
                  <a:lnTo>
                    <a:pt x="5011" y="6042"/>
                  </a:lnTo>
                  <a:lnTo>
                    <a:pt x="5019" y="6037"/>
                  </a:lnTo>
                  <a:lnTo>
                    <a:pt x="5060" y="6010"/>
                  </a:lnTo>
                  <a:lnTo>
                    <a:pt x="5068" y="6005"/>
                  </a:lnTo>
                  <a:lnTo>
                    <a:pt x="5110" y="5980"/>
                  </a:lnTo>
                  <a:lnTo>
                    <a:pt x="5118" y="5975"/>
                  </a:lnTo>
                  <a:lnTo>
                    <a:pt x="5161" y="5951"/>
                  </a:lnTo>
                  <a:lnTo>
                    <a:pt x="5169" y="5947"/>
                  </a:lnTo>
                  <a:lnTo>
                    <a:pt x="5213" y="5925"/>
                  </a:lnTo>
                  <a:lnTo>
                    <a:pt x="5222" y="5921"/>
                  </a:lnTo>
                  <a:lnTo>
                    <a:pt x="5267" y="5900"/>
                  </a:lnTo>
                  <a:lnTo>
                    <a:pt x="5275" y="5896"/>
                  </a:lnTo>
                  <a:lnTo>
                    <a:pt x="5321" y="5877"/>
                  </a:lnTo>
                  <a:lnTo>
                    <a:pt x="5329" y="5874"/>
                  </a:lnTo>
                  <a:lnTo>
                    <a:pt x="5375" y="5857"/>
                  </a:lnTo>
                  <a:lnTo>
                    <a:pt x="5384" y="5854"/>
                  </a:lnTo>
                  <a:lnTo>
                    <a:pt x="5431" y="5838"/>
                  </a:lnTo>
                  <a:lnTo>
                    <a:pt x="5440" y="5835"/>
                  </a:lnTo>
                  <a:lnTo>
                    <a:pt x="5487" y="5822"/>
                  </a:lnTo>
                  <a:lnTo>
                    <a:pt x="5496" y="5819"/>
                  </a:lnTo>
                  <a:lnTo>
                    <a:pt x="5544" y="5808"/>
                  </a:lnTo>
                  <a:lnTo>
                    <a:pt x="5553" y="5805"/>
                  </a:lnTo>
                  <a:lnTo>
                    <a:pt x="5601" y="5795"/>
                  </a:lnTo>
                  <a:lnTo>
                    <a:pt x="5610" y="5794"/>
                  </a:lnTo>
                  <a:lnTo>
                    <a:pt x="5659" y="5785"/>
                  </a:lnTo>
                  <a:lnTo>
                    <a:pt x="5668" y="5784"/>
                  </a:lnTo>
                  <a:lnTo>
                    <a:pt x="5708" y="5779"/>
                  </a:lnTo>
                  <a:lnTo>
                    <a:pt x="5757" y="5616"/>
                  </a:lnTo>
                  <a:lnTo>
                    <a:pt x="5847" y="5293"/>
                  </a:lnTo>
                  <a:lnTo>
                    <a:pt x="5930" y="4976"/>
                  </a:lnTo>
                  <a:lnTo>
                    <a:pt x="6006" y="4664"/>
                  </a:lnTo>
                  <a:lnTo>
                    <a:pt x="6075" y="4359"/>
                  </a:lnTo>
                  <a:lnTo>
                    <a:pt x="6136" y="4062"/>
                  </a:lnTo>
                  <a:lnTo>
                    <a:pt x="6190" y="3774"/>
                  </a:lnTo>
                  <a:lnTo>
                    <a:pt x="6237" y="3495"/>
                  </a:lnTo>
                  <a:lnTo>
                    <a:pt x="6277" y="3227"/>
                  </a:lnTo>
                  <a:lnTo>
                    <a:pt x="6309" y="2969"/>
                  </a:lnTo>
                  <a:lnTo>
                    <a:pt x="6334" y="2723"/>
                  </a:lnTo>
                  <a:lnTo>
                    <a:pt x="6352" y="2491"/>
                  </a:lnTo>
                  <a:lnTo>
                    <a:pt x="6352" y="2486"/>
                  </a:lnTo>
                  <a:lnTo>
                    <a:pt x="6099" y="2624"/>
                  </a:lnTo>
                  <a:lnTo>
                    <a:pt x="5774" y="2811"/>
                  </a:lnTo>
                  <a:lnTo>
                    <a:pt x="5448" y="3014"/>
                  </a:lnTo>
                  <a:lnTo>
                    <a:pt x="5125" y="3231"/>
                  </a:lnTo>
                  <a:lnTo>
                    <a:pt x="4809" y="3462"/>
                  </a:lnTo>
                  <a:lnTo>
                    <a:pt x="4505" y="3709"/>
                  </a:lnTo>
                  <a:lnTo>
                    <a:pt x="4216" y="3970"/>
                  </a:lnTo>
                  <a:lnTo>
                    <a:pt x="3947" y="4246"/>
                  </a:lnTo>
                  <a:lnTo>
                    <a:pt x="3701" y="4537"/>
                  </a:lnTo>
                  <a:lnTo>
                    <a:pt x="3483" y="4842"/>
                  </a:lnTo>
                  <a:lnTo>
                    <a:pt x="3296" y="5161"/>
                  </a:lnTo>
                  <a:lnTo>
                    <a:pt x="3143" y="5494"/>
                  </a:lnTo>
                  <a:close/>
                  <a:moveTo>
                    <a:pt x="3849" y="7174"/>
                  </a:moveTo>
                  <a:lnTo>
                    <a:pt x="3851" y="7134"/>
                  </a:lnTo>
                  <a:lnTo>
                    <a:pt x="3852" y="7094"/>
                  </a:lnTo>
                  <a:lnTo>
                    <a:pt x="3851" y="7054"/>
                  </a:lnTo>
                  <a:lnTo>
                    <a:pt x="3849" y="7014"/>
                  </a:lnTo>
                  <a:lnTo>
                    <a:pt x="3845" y="6974"/>
                  </a:lnTo>
                  <a:lnTo>
                    <a:pt x="3840" y="6935"/>
                  </a:lnTo>
                  <a:lnTo>
                    <a:pt x="3833" y="6895"/>
                  </a:lnTo>
                  <a:lnTo>
                    <a:pt x="3825" y="6856"/>
                  </a:lnTo>
                  <a:lnTo>
                    <a:pt x="3816" y="6818"/>
                  </a:lnTo>
                  <a:lnTo>
                    <a:pt x="3805" y="6780"/>
                  </a:lnTo>
                  <a:lnTo>
                    <a:pt x="3793" y="6742"/>
                  </a:lnTo>
                  <a:lnTo>
                    <a:pt x="3779" y="6705"/>
                  </a:lnTo>
                  <a:lnTo>
                    <a:pt x="3764" y="6668"/>
                  </a:lnTo>
                  <a:lnTo>
                    <a:pt x="3747" y="6632"/>
                  </a:lnTo>
                  <a:lnTo>
                    <a:pt x="3729" y="6596"/>
                  </a:lnTo>
                  <a:lnTo>
                    <a:pt x="3709" y="6561"/>
                  </a:lnTo>
                  <a:lnTo>
                    <a:pt x="3689" y="6527"/>
                  </a:lnTo>
                  <a:lnTo>
                    <a:pt x="3667" y="6493"/>
                  </a:lnTo>
                  <a:lnTo>
                    <a:pt x="3644" y="6461"/>
                  </a:lnTo>
                  <a:lnTo>
                    <a:pt x="3620" y="6429"/>
                  </a:lnTo>
                  <a:lnTo>
                    <a:pt x="3594" y="6399"/>
                  </a:lnTo>
                  <a:lnTo>
                    <a:pt x="3568" y="6369"/>
                  </a:lnTo>
                  <a:lnTo>
                    <a:pt x="3540" y="6340"/>
                  </a:lnTo>
                  <a:lnTo>
                    <a:pt x="3511" y="6313"/>
                  </a:lnTo>
                  <a:lnTo>
                    <a:pt x="3482" y="6286"/>
                  </a:lnTo>
                  <a:lnTo>
                    <a:pt x="3451" y="6261"/>
                  </a:lnTo>
                  <a:lnTo>
                    <a:pt x="3419" y="6236"/>
                  </a:lnTo>
                  <a:lnTo>
                    <a:pt x="3387" y="6213"/>
                  </a:lnTo>
                  <a:lnTo>
                    <a:pt x="3353" y="6191"/>
                  </a:lnTo>
                  <a:lnTo>
                    <a:pt x="3319" y="6171"/>
                  </a:lnTo>
                  <a:lnTo>
                    <a:pt x="3284" y="6151"/>
                  </a:lnTo>
                  <a:lnTo>
                    <a:pt x="3249" y="6133"/>
                  </a:lnTo>
                  <a:lnTo>
                    <a:pt x="3212" y="6117"/>
                  </a:lnTo>
                  <a:lnTo>
                    <a:pt x="3175" y="6102"/>
                  </a:lnTo>
                  <a:lnTo>
                    <a:pt x="3138" y="6088"/>
                  </a:lnTo>
                  <a:lnTo>
                    <a:pt x="3100" y="6075"/>
                  </a:lnTo>
                  <a:lnTo>
                    <a:pt x="3062" y="6064"/>
                  </a:lnTo>
                  <a:lnTo>
                    <a:pt x="3023" y="6055"/>
                  </a:lnTo>
                  <a:lnTo>
                    <a:pt x="2984" y="6047"/>
                  </a:lnTo>
                  <a:lnTo>
                    <a:pt x="2945" y="6040"/>
                  </a:lnTo>
                  <a:lnTo>
                    <a:pt x="2906" y="6035"/>
                  </a:lnTo>
                  <a:lnTo>
                    <a:pt x="2866" y="6031"/>
                  </a:lnTo>
                  <a:lnTo>
                    <a:pt x="2826" y="6029"/>
                  </a:lnTo>
                  <a:lnTo>
                    <a:pt x="2786" y="6028"/>
                  </a:lnTo>
                  <a:lnTo>
                    <a:pt x="2746" y="6029"/>
                  </a:lnTo>
                  <a:lnTo>
                    <a:pt x="2706" y="6031"/>
                  </a:lnTo>
                  <a:lnTo>
                    <a:pt x="2666" y="6035"/>
                  </a:lnTo>
                  <a:lnTo>
                    <a:pt x="2627" y="6040"/>
                  </a:lnTo>
                  <a:lnTo>
                    <a:pt x="2588" y="6047"/>
                  </a:lnTo>
                  <a:lnTo>
                    <a:pt x="2549" y="6055"/>
                  </a:lnTo>
                  <a:lnTo>
                    <a:pt x="2510" y="6064"/>
                  </a:lnTo>
                  <a:lnTo>
                    <a:pt x="2472" y="6075"/>
                  </a:lnTo>
                  <a:lnTo>
                    <a:pt x="2434" y="6088"/>
                  </a:lnTo>
                  <a:lnTo>
                    <a:pt x="2397" y="6102"/>
                  </a:lnTo>
                  <a:lnTo>
                    <a:pt x="2360" y="6117"/>
                  </a:lnTo>
                  <a:lnTo>
                    <a:pt x="2323" y="6133"/>
                  </a:lnTo>
                  <a:lnTo>
                    <a:pt x="2288" y="6151"/>
                  </a:lnTo>
                  <a:lnTo>
                    <a:pt x="2253" y="6171"/>
                  </a:lnTo>
                  <a:lnTo>
                    <a:pt x="2219" y="6191"/>
                  </a:lnTo>
                  <a:lnTo>
                    <a:pt x="2186" y="6213"/>
                  </a:lnTo>
                  <a:lnTo>
                    <a:pt x="2153" y="6236"/>
                  </a:lnTo>
                  <a:lnTo>
                    <a:pt x="2121" y="6261"/>
                  </a:lnTo>
                  <a:lnTo>
                    <a:pt x="2091" y="6286"/>
                  </a:lnTo>
                  <a:lnTo>
                    <a:pt x="2061" y="6313"/>
                  </a:lnTo>
                  <a:lnTo>
                    <a:pt x="2032" y="6340"/>
                  </a:lnTo>
                  <a:lnTo>
                    <a:pt x="2005" y="6369"/>
                  </a:lnTo>
                  <a:lnTo>
                    <a:pt x="1978" y="6399"/>
                  </a:lnTo>
                  <a:lnTo>
                    <a:pt x="1953" y="6429"/>
                  </a:lnTo>
                  <a:lnTo>
                    <a:pt x="1928" y="6461"/>
                  </a:lnTo>
                  <a:lnTo>
                    <a:pt x="1905" y="6494"/>
                  </a:lnTo>
                  <a:lnTo>
                    <a:pt x="1883" y="6527"/>
                  </a:lnTo>
                  <a:lnTo>
                    <a:pt x="1863" y="6561"/>
                  </a:lnTo>
                  <a:lnTo>
                    <a:pt x="1843" y="6596"/>
                  </a:lnTo>
                  <a:lnTo>
                    <a:pt x="1825" y="6631"/>
                  </a:lnTo>
                  <a:lnTo>
                    <a:pt x="1809" y="6668"/>
                  </a:lnTo>
                  <a:lnTo>
                    <a:pt x="1794" y="6705"/>
                  </a:lnTo>
                  <a:lnTo>
                    <a:pt x="1780" y="6742"/>
                  </a:lnTo>
                  <a:lnTo>
                    <a:pt x="1767" y="6780"/>
                  </a:lnTo>
                  <a:lnTo>
                    <a:pt x="1756" y="6818"/>
                  </a:lnTo>
                  <a:lnTo>
                    <a:pt x="1747" y="6857"/>
                  </a:lnTo>
                  <a:lnTo>
                    <a:pt x="1739" y="6896"/>
                  </a:lnTo>
                  <a:lnTo>
                    <a:pt x="1732" y="6935"/>
                  </a:lnTo>
                  <a:lnTo>
                    <a:pt x="1727" y="6974"/>
                  </a:lnTo>
                  <a:lnTo>
                    <a:pt x="1723" y="7014"/>
                  </a:lnTo>
                  <a:lnTo>
                    <a:pt x="1721" y="7054"/>
                  </a:lnTo>
                  <a:lnTo>
                    <a:pt x="1720" y="7094"/>
                  </a:lnTo>
                  <a:lnTo>
                    <a:pt x="1721" y="7134"/>
                  </a:lnTo>
                  <a:lnTo>
                    <a:pt x="1723" y="7174"/>
                  </a:lnTo>
                  <a:lnTo>
                    <a:pt x="1727" y="7214"/>
                  </a:lnTo>
                  <a:lnTo>
                    <a:pt x="1732" y="7253"/>
                  </a:lnTo>
                  <a:lnTo>
                    <a:pt x="1739" y="7292"/>
                  </a:lnTo>
                  <a:lnTo>
                    <a:pt x="1747" y="7331"/>
                  </a:lnTo>
                  <a:lnTo>
                    <a:pt x="1756" y="7370"/>
                  </a:lnTo>
                  <a:lnTo>
                    <a:pt x="1767" y="7408"/>
                  </a:lnTo>
                  <a:lnTo>
                    <a:pt x="1780" y="7446"/>
                  </a:lnTo>
                  <a:lnTo>
                    <a:pt x="1794" y="7483"/>
                  </a:lnTo>
                  <a:lnTo>
                    <a:pt x="1809" y="7520"/>
                  </a:lnTo>
                  <a:lnTo>
                    <a:pt x="1825" y="7557"/>
                  </a:lnTo>
                  <a:lnTo>
                    <a:pt x="1843" y="7592"/>
                  </a:lnTo>
                  <a:lnTo>
                    <a:pt x="1863" y="7627"/>
                  </a:lnTo>
                  <a:lnTo>
                    <a:pt x="1883" y="7662"/>
                  </a:lnTo>
                  <a:lnTo>
                    <a:pt x="1905" y="7695"/>
                  </a:lnTo>
                  <a:lnTo>
                    <a:pt x="1929" y="7728"/>
                  </a:lnTo>
                  <a:lnTo>
                    <a:pt x="1953" y="7759"/>
                  </a:lnTo>
                  <a:lnTo>
                    <a:pt x="1978" y="7790"/>
                  </a:lnTo>
                  <a:lnTo>
                    <a:pt x="2005" y="7820"/>
                  </a:lnTo>
                  <a:lnTo>
                    <a:pt x="2032" y="7848"/>
                  </a:lnTo>
                  <a:lnTo>
                    <a:pt x="2061" y="7876"/>
                  </a:lnTo>
                  <a:lnTo>
                    <a:pt x="2091" y="7902"/>
                  </a:lnTo>
                  <a:lnTo>
                    <a:pt x="2121" y="7928"/>
                  </a:lnTo>
                  <a:lnTo>
                    <a:pt x="2153" y="7952"/>
                  </a:lnTo>
                  <a:lnTo>
                    <a:pt x="2185" y="7975"/>
                  </a:lnTo>
                  <a:lnTo>
                    <a:pt x="2218" y="7997"/>
                  </a:lnTo>
                  <a:lnTo>
                    <a:pt x="2253" y="8017"/>
                  </a:lnTo>
                  <a:lnTo>
                    <a:pt x="2288" y="8037"/>
                  </a:lnTo>
                  <a:lnTo>
                    <a:pt x="2324" y="8055"/>
                  </a:lnTo>
                  <a:lnTo>
                    <a:pt x="2360" y="8072"/>
                  </a:lnTo>
                  <a:lnTo>
                    <a:pt x="2397" y="8087"/>
                  </a:lnTo>
                  <a:lnTo>
                    <a:pt x="2434" y="8101"/>
                  </a:lnTo>
                  <a:lnTo>
                    <a:pt x="2472" y="8113"/>
                  </a:lnTo>
                  <a:lnTo>
                    <a:pt x="2510" y="8125"/>
                  </a:lnTo>
                  <a:lnTo>
                    <a:pt x="2549" y="8134"/>
                  </a:lnTo>
                  <a:lnTo>
                    <a:pt x="2588" y="8142"/>
                  </a:lnTo>
                  <a:lnTo>
                    <a:pt x="2627" y="8149"/>
                  </a:lnTo>
                  <a:lnTo>
                    <a:pt x="2666" y="8154"/>
                  </a:lnTo>
                  <a:lnTo>
                    <a:pt x="2706" y="8158"/>
                  </a:lnTo>
                  <a:lnTo>
                    <a:pt x="2746" y="8160"/>
                  </a:lnTo>
                  <a:lnTo>
                    <a:pt x="2786" y="8161"/>
                  </a:lnTo>
                  <a:lnTo>
                    <a:pt x="2826" y="8160"/>
                  </a:lnTo>
                  <a:lnTo>
                    <a:pt x="2866" y="8158"/>
                  </a:lnTo>
                  <a:lnTo>
                    <a:pt x="2906" y="8154"/>
                  </a:lnTo>
                  <a:lnTo>
                    <a:pt x="2945" y="8149"/>
                  </a:lnTo>
                  <a:lnTo>
                    <a:pt x="2984" y="8142"/>
                  </a:lnTo>
                  <a:lnTo>
                    <a:pt x="3023" y="8134"/>
                  </a:lnTo>
                  <a:lnTo>
                    <a:pt x="3062" y="8125"/>
                  </a:lnTo>
                  <a:lnTo>
                    <a:pt x="3100" y="8113"/>
                  </a:lnTo>
                  <a:lnTo>
                    <a:pt x="3138" y="8101"/>
                  </a:lnTo>
                  <a:lnTo>
                    <a:pt x="3175" y="8087"/>
                  </a:lnTo>
                  <a:lnTo>
                    <a:pt x="3212" y="8072"/>
                  </a:lnTo>
                  <a:lnTo>
                    <a:pt x="3248" y="8055"/>
                  </a:lnTo>
                  <a:lnTo>
                    <a:pt x="3284" y="8037"/>
                  </a:lnTo>
                  <a:lnTo>
                    <a:pt x="3319" y="8017"/>
                  </a:lnTo>
                  <a:lnTo>
                    <a:pt x="3354" y="7997"/>
                  </a:lnTo>
                  <a:lnTo>
                    <a:pt x="3387" y="7975"/>
                  </a:lnTo>
                  <a:lnTo>
                    <a:pt x="3420" y="7952"/>
                  </a:lnTo>
                  <a:lnTo>
                    <a:pt x="3451" y="7928"/>
                  </a:lnTo>
                  <a:lnTo>
                    <a:pt x="3482" y="7902"/>
                  </a:lnTo>
                  <a:lnTo>
                    <a:pt x="3512" y="7876"/>
                  </a:lnTo>
                  <a:lnTo>
                    <a:pt x="3540" y="7848"/>
                  </a:lnTo>
                  <a:lnTo>
                    <a:pt x="3568" y="7820"/>
                  </a:lnTo>
                  <a:lnTo>
                    <a:pt x="3594" y="7790"/>
                  </a:lnTo>
                  <a:lnTo>
                    <a:pt x="3620" y="7760"/>
                  </a:lnTo>
                  <a:lnTo>
                    <a:pt x="3644" y="7728"/>
                  </a:lnTo>
                  <a:lnTo>
                    <a:pt x="3667" y="7695"/>
                  </a:lnTo>
                  <a:lnTo>
                    <a:pt x="3688" y="7662"/>
                  </a:lnTo>
                  <a:lnTo>
                    <a:pt x="3709" y="7627"/>
                  </a:lnTo>
                  <a:lnTo>
                    <a:pt x="3729" y="7592"/>
                  </a:lnTo>
                  <a:lnTo>
                    <a:pt x="3747" y="7556"/>
                  </a:lnTo>
                  <a:lnTo>
                    <a:pt x="3764" y="7520"/>
                  </a:lnTo>
                  <a:lnTo>
                    <a:pt x="3779" y="7483"/>
                  </a:lnTo>
                  <a:lnTo>
                    <a:pt x="3793" y="7446"/>
                  </a:lnTo>
                  <a:lnTo>
                    <a:pt x="3805" y="7408"/>
                  </a:lnTo>
                  <a:lnTo>
                    <a:pt x="3816" y="7370"/>
                  </a:lnTo>
                  <a:lnTo>
                    <a:pt x="3825" y="7332"/>
                  </a:lnTo>
                  <a:lnTo>
                    <a:pt x="3833" y="7293"/>
                  </a:lnTo>
                  <a:lnTo>
                    <a:pt x="3840" y="7253"/>
                  </a:lnTo>
                  <a:lnTo>
                    <a:pt x="3845" y="7214"/>
                  </a:lnTo>
                  <a:lnTo>
                    <a:pt x="3849" y="717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0" name="Google Shape;3160;p28"/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</p:grpSpPr>
        <p:sp>
          <p:nvSpPr>
            <p:cNvPr id="3161" name="Google Shape;3161;p28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28"/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3" name="Google Shape;3163;p28"/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</p:grpSpPr>
        <p:sp>
          <p:nvSpPr>
            <p:cNvPr id="3164" name="Google Shape;3164;p28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08" y="4398"/>
                  </a:moveTo>
                  <a:lnTo>
                    <a:pt x="2374" y="4362"/>
                  </a:lnTo>
                  <a:lnTo>
                    <a:pt x="2341" y="4325"/>
                  </a:lnTo>
                  <a:lnTo>
                    <a:pt x="2310" y="4286"/>
                  </a:lnTo>
                  <a:lnTo>
                    <a:pt x="2280" y="4247"/>
                  </a:lnTo>
                  <a:lnTo>
                    <a:pt x="2251" y="4207"/>
                  </a:lnTo>
                  <a:lnTo>
                    <a:pt x="2224" y="4166"/>
                  </a:lnTo>
                  <a:lnTo>
                    <a:pt x="2199" y="4123"/>
                  </a:lnTo>
                  <a:lnTo>
                    <a:pt x="2175" y="4080"/>
                  </a:lnTo>
                  <a:lnTo>
                    <a:pt x="2152" y="4037"/>
                  </a:lnTo>
                  <a:lnTo>
                    <a:pt x="2131" y="3992"/>
                  </a:lnTo>
                  <a:lnTo>
                    <a:pt x="2112" y="3946"/>
                  </a:lnTo>
                  <a:lnTo>
                    <a:pt x="2094" y="3900"/>
                  </a:lnTo>
                  <a:lnTo>
                    <a:pt x="2078" y="3853"/>
                  </a:lnTo>
                  <a:lnTo>
                    <a:pt x="2064" y="3806"/>
                  </a:lnTo>
                  <a:lnTo>
                    <a:pt x="2051" y="3758"/>
                  </a:lnTo>
                  <a:lnTo>
                    <a:pt x="2040" y="3710"/>
                  </a:lnTo>
                  <a:lnTo>
                    <a:pt x="2031" y="3662"/>
                  </a:lnTo>
                  <a:lnTo>
                    <a:pt x="2023" y="3613"/>
                  </a:lnTo>
                  <a:lnTo>
                    <a:pt x="2017" y="3564"/>
                  </a:lnTo>
                  <a:lnTo>
                    <a:pt x="2013" y="3515"/>
                  </a:lnTo>
                  <a:lnTo>
                    <a:pt x="2011" y="3466"/>
                  </a:lnTo>
                  <a:lnTo>
                    <a:pt x="2010" y="3417"/>
                  </a:lnTo>
                  <a:lnTo>
                    <a:pt x="2011" y="3367"/>
                  </a:lnTo>
                  <a:lnTo>
                    <a:pt x="2014" y="3318"/>
                  </a:lnTo>
                  <a:lnTo>
                    <a:pt x="2019" y="3269"/>
                  </a:lnTo>
                  <a:lnTo>
                    <a:pt x="2025" y="3220"/>
                  </a:lnTo>
                  <a:lnTo>
                    <a:pt x="2033" y="3171"/>
                  </a:lnTo>
                  <a:lnTo>
                    <a:pt x="2043" y="3122"/>
                  </a:lnTo>
                  <a:lnTo>
                    <a:pt x="2055" y="3074"/>
                  </a:lnTo>
                  <a:lnTo>
                    <a:pt x="2068" y="3026"/>
                  </a:lnTo>
                  <a:lnTo>
                    <a:pt x="2083" y="2979"/>
                  </a:lnTo>
                  <a:lnTo>
                    <a:pt x="2100" y="2933"/>
                  </a:lnTo>
                  <a:lnTo>
                    <a:pt x="2118" y="2887"/>
                  </a:lnTo>
                  <a:lnTo>
                    <a:pt x="2138" y="2842"/>
                  </a:lnTo>
                  <a:lnTo>
                    <a:pt x="2159" y="2798"/>
                  </a:lnTo>
                  <a:lnTo>
                    <a:pt x="2182" y="2754"/>
                  </a:lnTo>
                  <a:lnTo>
                    <a:pt x="2206" y="2711"/>
                  </a:lnTo>
                  <a:lnTo>
                    <a:pt x="2232" y="2669"/>
                  </a:lnTo>
                  <a:lnTo>
                    <a:pt x="2260" y="2629"/>
                  </a:lnTo>
                  <a:lnTo>
                    <a:pt x="2289" y="2589"/>
                  </a:lnTo>
                  <a:lnTo>
                    <a:pt x="2319" y="2550"/>
                  </a:lnTo>
                  <a:lnTo>
                    <a:pt x="2351" y="2512"/>
                  </a:lnTo>
                  <a:lnTo>
                    <a:pt x="2384" y="2475"/>
                  </a:lnTo>
                  <a:lnTo>
                    <a:pt x="2419" y="2440"/>
                  </a:lnTo>
                  <a:lnTo>
                    <a:pt x="2454" y="2405"/>
                  </a:lnTo>
                  <a:lnTo>
                    <a:pt x="2491" y="2372"/>
                  </a:lnTo>
                  <a:lnTo>
                    <a:pt x="2529" y="2341"/>
                  </a:lnTo>
                  <a:lnTo>
                    <a:pt x="2568" y="2311"/>
                  </a:lnTo>
                  <a:lnTo>
                    <a:pt x="2608" y="2282"/>
                  </a:lnTo>
                  <a:lnTo>
                    <a:pt x="2649" y="2254"/>
                  </a:lnTo>
                  <a:lnTo>
                    <a:pt x="2691" y="2229"/>
                  </a:lnTo>
                  <a:lnTo>
                    <a:pt x="2734" y="2204"/>
                  </a:lnTo>
                  <a:lnTo>
                    <a:pt x="2777" y="2181"/>
                  </a:lnTo>
                  <a:lnTo>
                    <a:pt x="2822" y="2160"/>
                  </a:lnTo>
                  <a:lnTo>
                    <a:pt x="2867" y="2140"/>
                  </a:lnTo>
                  <a:lnTo>
                    <a:pt x="2913" y="2122"/>
                  </a:lnTo>
                  <a:lnTo>
                    <a:pt x="2929" y="2074"/>
                  </a:lnTo>
                  <a:lnTo>
                    <a:pt x="2947" y="2026"/>
                  </a:lnTo>
                  <a:lnTo>
                    <a:pt x="2967" y="1979"/>
                  </a:lnTo>
                  <a:lnTo>
                    <a:pt x="2988" y="1933"/>
                  </a:lnTo>
                  <a:lnTo>
                    <a:pt x="3011" y="1888"/>
                  </a:lnTo>
                  <a:lnTo>
                    <a:pt x="3035" y="1843"/>
                  </a:lnTo>
                  <a:lnTo>
                    <a:pt x="3060" y="1799"/>
                  </a:lnTo>
                  <a:lnTo>
                    <a:pt x="3087" y="1756"/>
                  </a:lnTo>
                  <a:lnTo>
                    <a:pt x="3116" y="1715"/>
                  </a:lnTo>
                  <a:lnTo>
                    <a:pt x="3145" y="1674"/>
                  </a:lnTo>
                  <a:lnTo>
                    <a:pt x="3177" y="1634"/>
                  </a:lnTo>
                  <a:lnTo>
                    <a:pt x="3209" y="1595"/>
                  </a:lnTo>
                  <a:lnTo>
                    <a:pt x="3243" y="1557"/>
                  </a:lnTo>
                  <a:lnTo>
                    <a:pt x="3278" y="1520"/>
                  </a:lnTo>
                  <a:lnTo>
                    <a:pt x="3314" y="1484"/>
                  </a:lnTo>
                  <a:lnTo>
                    <a:pt x="3352" y="1450"/>
                  </a:lnTo>
                  <a:lnTo>
                    <a:pt x="3390" y="1417"/>
                  </a:lnTo>
                  <a:lnTo>
                    <a:pt x="3430" y="1385"/>
                  </a:lnTo>
                  <a:lnTo>
                    <a:pt x="3470" y="1355"/>
                  </a:lnTo>
                  <a:lnTo>
                    <a:pt x="3512" y="1326"/>
                  </a:lnTo>
                  <a:lnTo>
                    <a:pt x="3554" y="1299"/>
                  </a:lnTo>
                  <a:lnTo>
                    <a:pt x="3598" y="1273"/>
                  </a:lnTo>
                  <a:lnTo>
                    <a:pt x="3642" y="1248"/>
                  </a:lnTo>
                  <a:lnTo>
                    <a:pt x="3687" y="1225"/>
                  </a:lnTo>
                  <a:lnTo>
                    <a:pt x="3732" y="1203"/>
                  </a:lnTo>
                  <a:lnTo>
                    <a:pt x="3779" y="1183"/>
                  </a:lnTo>
                  <a:lnTo>
                    <a:pt x="3826" y="1165"/>
                  </a:lnTo>
                  <a:lnTo>
                    <a:pt x="3874" y="1148"/>
                  </a:lnTo>
                  <a:lnTo>
                    <a:pt x="3923" y="1133"/>
                  </a:lnTo>
                  <a:lnTo>
                    <a:pt x="3972" y="1119"/>
                  </a:lnTo>
                  <a:lnTo>
                    <a:pt x="4021" y="1107"/>
                  </a:lnTo>
                  <a:lnTo>
                    <a:pt x="4071" y="1096"/>
                  </a:lnTo>
                  <a:lnTo>
                    <a:pt x="4120" y="1087"/>
                  </a:lnTo>
                  <a:lnTo>
                    <a:pt x="4170" y="1080"/>
                  </a:lnTo>
                  <a:lnTo>
                    <a:pt x="4221" y="1075"/>
                  </a:lnTo>
                  <a:lnTo>
                    <a:pt x="4271" y="1071"/>
                  </a:lnTo>
                  <a:lnTo>
                    <a:pt x="4322" y="1069"/>
                  </a:lnTo>
                  <a:lnTo>
                    <a:pt x="4372" y="1069"/>
                  </a:lnTo>
                  <a:lnTo>
                    <a:pt x="4423" y="1070"/>
                  </a:lnTo>
                  <a:lnTo>
                    <a:pt x="4474" y="1073"/>
                  </a:lnTo>
                  <a:lnTo>
                    <a:pt x="4524" y="1078"/>
                  </a:lnTo>
                  <a:lnTo>
                    <a:pt x="4575" y="1084"/>
                  </a:lnTo>
                  <a:lnTo>
                    <a:pt x="4625" y="1092"/>
                  </a:lnTo>
                  <a:lnTo>
                    <a:pt x="4675" y="1102"/>
                  </a:lnTo>
                  <a:lnTo>
                    <a:pt x="4724" y="1113"/>
                  </a:lnTo>
                  <a:lnTo>
                    <a:pt x="4773" y="1126"/>
                  </a:lnTo>
                  <a:lnTo>
                    <a:pt x="4822" y="1141"/>
                  </a:lnTo>
                  <a:lnTo>
                    <a:pt x="4870" y="1157"/>
                  </a:lnTo>
                  <a:lnTo>
                    <a:pt x="4917" y="1175"/>
                  </a:lnTo>
                  <a:lnTo>
                    <a:pt x="4964" y="1195"/>
                  </a:lnTo>
                  <a:lnTo>
                    <a:pt x="5010" y="1216"/>
                  </a:lnTo>
                  <a:lnTo>
                    <a:pt x="5055" y="1238"/>
                  </a:lnTo>
                  <a:lnTo>
                    <a:pt x="5099" y="1262"/>
                  </a:lnTo>
                  <a:lnTo>
                    <a:pt x="5143" y="1288"/>
                  </a:lnTo>
                  <a:lnTo>
                    <a:pt x="5186" y="1315"/>
                  </a:lnTo>
                  <a:lnTo>
                    <a:pt x="5228" y="1343"/>
                  </a:lnTo>
                  <a:lnTo>
                    <a:pt x="5269" y="1373"/>
                  </a:lnTo>
                  <a:lnTo>
                    <a:pt x="5309" y="1404"/>
                  </a:lnTo>
                  <a:lnTo>
                    <a:pt x="5348" y="1436"/>
                  </a:lnTo>
                  <a:lnTo>
                    <a:pt x="5386" y="1470"/>
                  </a:lnTo>
                  <a:lnTo>
                    <a:pt x="5423" y="1505"/>
                  </a:lnTo>
                  <a:lnTo>
                    <a:pt x="5458" y="1541"/>
                  </a:lnTo>
                  <a:lnTo>
                    <a:pt x="5493" y="1578"/>
                  </a:lnTo>
                  <a:lnTo>
                    <a:pt x="5526" y="1617"/>
                  </a:lnTo>
                  <a:lnTo>
                    <a:pt x="5557" y="1656"/>
                  </a:lnTo>
                  <a:lnTo>
                    <a:pt x="5588" y="1697"/>
                  </a:lnTo>
                  <a:lnTo>
                    <a:pt x="5617" y="1738"/>
                  </a:lnTo>
                  <a:lnTo>
                    <a:pt x="5644" y="1781"/>
                  </a:lnTo>
                  <a:lnTo>
                    <a:pt x="5670" y="1824"/>
                  </a:lnTo>
                  <a:lnTo>
                    <a:pt x="5695" y="1869"/>
                  </a:lnTo>
                  <a:lnTo>
                    <a:pt x="5741" y="1846"/>
                  </a:lnTo>
                  <a:lnTo>
                    <a:pt x="5788" y="1825"/>
                  </a:lnTo>
                  <a:lnTo>
                    <a:pt x="5836" y="1806"/>
                  </a:lnTo>
                  <a:lnTo>
                    <a:pt x="5884" y="1789"/>
                  </a:lnTo>
                  <a:lnTo>
                    <a:pt x="5933" y="1774"/>
                  </a:lnTo>
                  <a:lnTo>
                    <a:pt x="5982" y="1760"/>
                  </a:lnTo>
                  <a:lnTo>
                    <a:pt x="6032" y="1748"/>
                  </a:lnTo>
                  <a:lnTo>
                    <a:pt x="6082" y="1738"/>
                  </a:lnTo>
                  <a:lnTo>
                    <a:pt x="6132" y="1730"/>
                  </a:lnTo>
                  <a:lnTo>
                    <a:pt x="6183" y="1724"/>
                  </a:lnTo>
                  <a:lnTo>
                    <a:pt x="6234" y="1720"/>
                  </a:lnTo>
                  <a:lnTo>
                    <a:pt x="6285" y="1717"/>
                  </a:lnTo>
                  <a:lnTo>
                    <a:pt x="6337" y="1717"/>
                  </a:lnTo>
                  <a:lnTo>
                    <a:pt x="6388" y="1718"/>
                  </a:lnTo>
                  <a:lnTo>
                    <a:pt x="6439" y="1721"/>
                  </a:lnTo>
                  <a:lnTo>
                    <a:pt x="6490" y="1726"/>
                  </a:lnTo>
                  <a:lnTo>
                    <a:pt x="6541" y="1733"/>
                  </a:lnTo>
                  <a:lnTo>
                    <a:pt x="6591" y="1742"/>
                  </a:lnTo>
                  <a:lnTo>
                    <a:pt x="6641" y="1752"/>
                  </a:lnTo>
                  <a:lnTo>
                    <a:pt x="6691" y="1765"/>
                  </a:lnTo>
                  <a:lnTo>
                    <a:pt x="6740" y="1779"/>
                  </a:lnTo>
                  <a:lnTo>
                    <a:pt x="6788" y="1795"/>
                  </a:lnTo>
                  <a:lnTo>
                    <a:pt x="6836" y="1813"/>
                  </a:lnTo>
                  <a:lnTo>
                    <a:pt x="6884" y="1833"/>
                  </a:lnTo>
                  <a:lnTo>
                    <a:pt x="6930" y="1854"/>
                  </a:lnTo>
                  <a:lnTo>
                    <a:pt x="6976" y="1877"/>
                  </a:lnTo>
                  <a:lnTo>
                    <a:pt x="7021" y="1902"/>
                  </a:lnTo>
                  <a:lnTo>
                    <a:pt x="7065" y="1928"/>
                  </a:lnTo>
                  <a:lnTo>
                    <a:pt x="7108" y="1956"/>
                  </a:lnTo>
                  <a:lnTo>
                    <a:pt x="7150" y="1985"/>
                  </a:lnTo>
                  <a:lnTo>
                    <a:pt x="7191" y="2016"/>
                  </a:lnTo>
                  <a:lnTo>
                    <a:pt x="7230" y="2049"/>
                  </a:lnTo>
                  <a:lnTo>
                    <a:pt x="7269" y="2083"/>
                  </a:lnTo>
                  <a:lnTo>
                    <a:pt x="7306" y="2118"/>
                  </a:lnTo>
                  <a:lnTo>
                    <a:pt x="7341" y="2154"/>
                  </a:lnTo>
                  <a:lnTo>
                    <a:pt x="7376" y="2192"/>
                  </a:lnTo>
                  <a:lnTo>
                    <a:pt x="7409" y="2231"/>
                  </a:lnTo>
                  <a:lnTo>
                    <a:pt x="7440" y="2272"/>
                  </a:lnTo>
                  <a:lnTo>
                    <a:pt x="7470" y="2313"/>
                  </a:lnTo>
                  <a:lnTo>
                    <a:pt x="7499" y="2356"/>
                  </a:lnTo>
                  <a:lnTo>
                    <a:pt x="7526" y="2399"/>
                  </a:lnTo>
                  <a:lnTo>
                    <a:pt x="7551" y="2444"/>
                  </a:lnTo>
                  <a:lnTo>
                    <a:pt x="7575" y="2490"/>
                  </a:lnTo>
                  <a:lnTo>
                    <a:pt x="7596" y="2536"/>
                  </a:lnTo>
                  <a:lnTo>
                    <a:pt x="7617" y="2584"/>
                  </a:lnTo>
                  <a:lnTo>
                    <a:pt x="7635" y="2631"/>
                  </a:lnTo>
                  <a:lnTo>
                    <a:pt x="7651" y="2680"/>
                  </a:lnTo>
                  <a:lnTo>
                    <a:pt x="7666" y="2729"/>
                  </a:lnTo>
                  <a:lnTo>
                    <a:pt x="7679" y="2778"/>
                  </a:lnTo>
                  <a:lnTo>
                    <a:pt x="7690" y="2828"/>
                  </a:lnTo>
                  <a:lnTo>
                    <a:pt x="7700" y="2878"/>
                  </a:lnTo>
                  <a:lnTo>
                    <a:pt x="7707" y="2929"/>
                  </a:lnTo>
                  <a:lnTo>
                    <a:pt x="7713" y="2979"/>
                  </a:lnTo>
                  <a:lnTo>
                    <a:pt x="7717" y="3030"/>
                  </a:lnTo>
                  <a:lnTo>
                    <a:pt x="7719" y="3082"/>
                  </a:lnTo>
                  <a:lnTo>
                    <a:pt x="7719" y="3133"/>
                  </a:lnTo>
                  <a:lnTo>
                    <a:pt x="7747" y="3170"/>
                  </a:lnTo>
                  <a:lnTo>
                    <a:pt x="7774" y="3208"/>
                  </a:lnTo>
                  <a:lnTo>
                    <a:pt x="7799" y="3247"/>
                  </a:lnTo>
                  <a:lnTo>
                    <a:pt x="7822" y="3287"/>
                  </a:lnTo>
                  <a:lnTo>
                    <a:pt x="7845" y="3327"/>
                  </a:lnTo>
                  <a:lnTo>
                    <a:pt x="7865" y="3369"/>
                  </a:lnTo>
                  <a:lnTo>
                    <a:pt x="7884" y="3410"/>
                  </a:lnTo>
                  <a:lnTo>
                    <a:pt x="7902" y="3453"/>
                  </a:lnTo>
                  <a:lnTo>
                    <a:pt x="7918" y="3496"/>
                  </a:lnTo>
                  <a:lnTo>
                    <a:pt x="7932" y="3540"/>
                  </a:lnTo>
                  <a:lnTo>
                    <a:pt x="7945" y="3585"/>
                  </a:lnTo>
                  <a:lnTo>
                    <a:pt x="7957" y="3630"/>
                  </a:lnTo>
                  <a:lnTo>
                    <a:pt x="7966" y="3675"/>
                  </a:lnTo>
                  <a:lnTo>
                    <a:pt x="7974" y="3721"/>
                  </a:lnTo>
                  <a:lnTo>
                    <a:pt x="7980" y="3767"/>
                  </a:lnTo>
                  <a:lnTo>
                    <a:pt x="7985" y="3813"/>
                  </a:lnTo>
                  <a:lnTo>
                    <a:pt x="7988" y="3859"/>
                  </a:lnTo>
                  <a:lnTo>
                    <a:pt x="7989" y="3905"/>
                  </a:lnTo>
                  <a:lnTo>
                    <a:pt x="7988" y="3952"/>
                  </a:lnTo>
                  <a:lnTo>
                    <a:pt x="7986" y="3998"/>
                  </a:lnTo>
                  <a:lnTo>
                    <a:pt x="7982" y="4044"/>
                  </a:lnTo>
                  <a:lnTo>
                    <a:pt x="7976" y="4089"/>
                  </a:lnTo>
                  <a:lnTo>
                    <a:pt x="7969" y="4135"/>
                  </a:lnTo>
                  <a:lnTo>
                    <a:pt x="7960" y="4180"/>
                  </a:lnTo>
                  <a:lnTo>
                    <a:pt x="7950" y="4225"/>
                  </a:lnTo>
                  <a:lnTo>
                    <a:pt x="7937" y="4270"/>
                  </a:lnTo>
                  <a:lnTo>
                    <a:pt x="7923" y="4314"/>
                  </a:lnTo>
                  <a:lnTo>
                    <a:pt x="7908" y="4358"/>
                  </a:lnTo>
                  <a:lnTo>
                    <a:pt x="7891" y="4401"/>
                  </a:lnTo>
                  <a:lnTo>
                    <a:pt x="7872" y="4444"/>
                  </a:lnTo>
                  <a:lnTo>
                    <a:pt x="7852" y="4485"/>
                  </a:lnTo>
                  <a:lnTo>
                    <a:pt x="7831" y="4526"/>
                  </a:lnTo>
                  <a:lnTo>
                    <a:pt x="7808" y="4566"/>
                  </a:lnTo>
                  <a:lnTo>
                    <a:pt x="7783" y="4605"/>
                  </a:lnTo>
                  <a:lnTo>
                    <a:pt x="7757" y="4643"/>
                  </a:lnTo>
                  <a:lnTo>
                    <a:pt x="7730" y="4681"/>
                  </a:lnTo>
                  <a:lnTo>
                    <a:pt x="7701" y="4717"/>
                  </a:lnTo>
                  <a:lnTo>
                    <a:pt x="7671" y="4752"/>
                  </a:lnTo>
                  <a:lnTo>
                    <a:pt x="7640" y="4786"/>
                  </a:lnTo>
                  <a:lnTo>
                    <a:pt x="7608" y="4819"/>
                  </a:lnTo>
                  <a:lnTo>
                    <a:pt x="7574" y="4851"/>
                  </a:lnTo>
                  <a:lnTo>
                    <a:pt x="7539" y="4881"/>
                  </a:lnTo>
                  <a:lnTo>
                    <a:pt x="7503" y="4910"/>
                  </a:lnTo>
                  <a:lnTo>
                    <a:pt x="7466" y="4938"/>
                  </a:lnTo>
                  <a:lnTo>
                    <a:pt x="7427" y="4965"/>
                  </a:lnTo>
                  <a:lnTo>
                    <a:pt x="7388" y="4990"/>
                  </a:lnTo>
                  <a:lnTo>
                    <a:pt x="7349" y="5013"/>
                  </a:lnTo>
                  <a:lnTo>
                    <a:pt x="7308" y="5035"/>
                  </a:lnTo>
                  <a:lnTo>
                    <a:pt x="7267" y="5056"/>
                  </a:lnTo>
                  <a:lnTo>
                    <a:pt x="7225" y="5075"/>
                  </a:lnTo>
                  <a:lnTo>
                    <a:pt x="7182" y="5093"/>
                  </a:lnTo>
                  <a:lnTo>
                    <a:pt x="7139" y="5108"/>
                  </a:lnTo>
                  <a:lnTo>
                    <a:pt x="7095" y="5123"/>
                  </a:lnTo>
                  <a:lnTo>
                    <a:pt x="7050" y="5136"/>
                  </a:lnTo>
                  <a:lnTo>
                    <a:pt x="7005" y="5147"/>
                  </a:lnTo>
                  <a:lnTo>
                    <a:pt x="6960" y="5156"/>
                  </a:lnTo>
                  <a:lnTo>
                    <a:pt x="3166" y="5156"/>
                  </a:lnTo>
                  <a:lnTo>
                    <a:pt x="2408" y="43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28"/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9" y="5333"/>
                  </a:moveTo>
                  <a:lnTo>
                    <a:pt x="2231" y="4575"/>
                  </a:lnTo>
                  <a:lnTo>
                    <a:pt x="2226" y="4569"/>
                  </a:lnTo>
                  <a:lnTo>
                    <a:pt x="2192" y="4533"/>
                  </a:lnTo>
                  <a:lnTo>
                    <a:pt x="2186" y="4527"/>
                  </a:lnTo>
                  <a:lnTo>
                    <a:pt x="2153" y="4490"/>
                  </a:lnTo>
                  <a:lnTo>
                    <a:pt x="2148" y="4483"/>
                  </a:lnTo>
                  <a:lnTo>
                    <a:pt x="2116" y="4445"/>
                  </a:lnTo>
                  <a:lnTo>
                    <a:pt x="2111" y="4438"/>
                  </a:lnTo>
                  <a:lnTo>
                    <a:pt x="2081" y="4399"/>
                  </a:lnTo>
                  <a:lnTo>
                    <a:pt x="2076" y="4391"/>
                  </a:lnTo>
                  <a:lnTo>
                    <a:pt x="2047" y="4351"/>
                  </a:lnTo>
                  <a:lnTo>
                    <a:pt x="2042" y="4344"/>
                  </a:lnTo>
                  <a:lnTo>
                    <a:pt x="2015" y="4303"/>
                  </a:lnTo>
                  <a:lnTo>
                    <a:pt x="2011" y="4295"/>
                  </a:lnTo>
                  <a:lnTo>
                    <a:pt x="1985" y="4253"/>
                  </a:lnTo>
                  <a:lnTo>
                    <a:pt x="1981" y="4245"/>
                  </a:lnTo>
                  <a:lnTo>
                    <a:pt x="1957" y="4202"/>
                  </a:lnTo>
                  <a:lnTo>
                    <a:pt x="1952" y="4194"/>
                  </a:lnTo>
                  <a:lnTo>
                    <a:pt x="1930" y="4151"/>
                  </a:lnTo>
                  <a:lnTo>
                    <a:pt x="1926" y="4143"/>
                  </a:lnTo>
                  <a:lnTo>
                    <a:pt x="1905" y="4098"/>
                  </a:lnTo>
                  <a:lnTo>
                    <a:pt x="1901" y="4090"/>
                  </a:lnTo>
                  <a:lnTo>
                    <a:pt x="1882" y="4044"/>
                  </a:lnTo>
                  <a:lnTo>
                    <a:pt x="1879" y="4036"/>
                  </a:lnTo>
                  <a:lnTo>
                    <a:pt x="1861" y="3990"/>
                  </a:lnTo>
                  <a:lnTo>
                    <a:pt x="1858" y="3981"/>
                  </a:lnTo>
                  <a:lnTo>
                    <a:pt x="1842" y="3934"/>
                  </a:lnTo>
                  <a:lnTo>
                    <a:pt x="1839" y="3926"/>
                  </a:lnTo>
                  <a:lnTo>
                    <a:pt x="1825" y="3878"/>
                  </a:lnTo>
                  <a:lnTo>
                    <a:pt x="1823" y="3871"/>
                  </a:lnTo>
                  <a:lnTo>
                    <a:pt x="1810" y="3823"/>
                  </a:lnTo>
                  <a:lnTo>
                    <a:pt x="1808" y="3814"/>
                  </a:lnTo>
                  <a:lnTo>
                    <a:pt x="1796" y="3766"/>
                  </a:lnTo>
                  <a:lnTo>
                    <a:pt x="1795" y="3758"/>
                  </a:lnTo>
                  <a:lnTo>
                    <a:pt x="1785" y="3709"/>
                  </a:lnTo>
                  <a:lnTo>
                    <a:pt x="1784" y="3700"/>
                  </a:lnTo>
                  <a:lnTo>
                    <a:pt x="1776" y="3652"/>
                  </a:lnTo>
                  <a:lnTo>
                    <a:pt x="1775" y="3643"/>
                  </a:lnTo>
                  <a:lnTo>
                    <a:pt x="1769" y="3594"/>
                  </a:lnTo>
                  <a:lnTo>
                    <a:pt x="1768" y="3585"/>
                  </a:lnTo>
                  <a:lnTo>
                    <a:pt x="1764" y="3536"/>
                  </a:lnTo>
                  <a:lnTo>
                    <a:pt x="1763" y="3527"/>
                  </a:lnTo>
                  <a:lnTo>
                    <a:pt x="1761" y="3478"/>
                  </a:lnTo>
                  <a:lnTo>
                    <a:pt x="1761" y="3469"/>
                  </a:lnTo>
                  <a:lnTo>
                    <a:pt x="1760" y="3420"/>
                  </a:lnTo>
                  <a:lnTo>
                    <a:pt x="1760" y="3411"/>
                  </a:lnTo>
                  <a:lnTo>
                    <a:pt x="1761" y="3362"/>
                  </a:lnTo>
                  <a:lnTo>
                    <a:pt x="1762" y="3353"/>
                  </a:lnTo>
                  <a:lnTo>
                    <a:pt x="1765" y="3304"/>
                  </a:lnTo>
                  <a:lnTo>
                    <a:pt x="1765" y="3295"/>
                  </a:lnTo>
                  <a:lnTo>
                    <a:pt x="1770" y="3246"/>
                  </a:lnTo>
                  <a:lnTo>
                    <a:pt x="1771" y="3237"/>
                  </a:lnTo>
                  <a:lnTo>
                    <a:pt x="1777" y="3188"/>
                  </a:lnTo>
                  <a:lnTo>
                    <a:pt x="1778" y="3179"/>
                  </a:lnTo>
                  <a:lnTo>
                    <a:pt x="1787" y="3130"/>
                  </a:lnTo>
                  <a:lnTo>
                    <a:pt x="1788" y="3121"/>
                  </a:lnTo>
                  <a:lnTo>
                    <a:pt x="1798" y="3073"/>
                  </a:lnTo>
                  <a:lnTo>
                    <a:pt x="1800" y="3063"/>
                  </a:lnTo>
                  <a:lnTo>
                    <a:pt x="1812" y="3015"/>
                  </a:lnTo>
                  <a:lnTo>
                    <a:pt x="1814" y="3006"/>
                  </a:lnTo>
                  <a:lnTo>
                    <a:pt x="1827" y="2959"/>
                  </a:lnTo>
                  <a:lnTo>
                    <a:pt x="1830" y="2950"/>
                  </a:lnTo>
                  <a:lnTo>
                    <a:pt x="1845" y="2903"/>
                  </a:lnTo>
                  <a:lnTo>
                    <a:pt x="1848" y="2895"/>
                  </a:lnTo>
                  <a:lnTo>
                    <a:pt x="1864" y="2848"/>
                  </a:lnTo>
                  <a:lnTo>
                    <a:pt x="1867" y="2840"/>
                  </a:lnTo>
                  <a:lnTo>
                    <a:pt x="1886" y="2794"/>
                  </a:lnTo>
                  <a:lnTo>
                    <a:pt x="1889" y="2786"/>
                  </a:lnTo>
                  <a:lnTo>
                    <a:pt x="1909" y="2741"/>
                  </a:lnTo>
                  <a:lnTo>
                    <a:pt x="1913" y="2733"/>
                  </a:lnTo>
                  <a:lnTo>
                    <a:pt x="1934" y="2689"/>
                  </a:lnTo>
                  <a:lnTo>
                    <a:pt x="1938" y="2681"/>
                  </a:lnTo>
                  <a:lnTo>
                    <a:pt x="1961" y="2638"/>
                  </a:lnTo>
                  <a:lnTo>
                    <a:pt x="1965" y="2630"/>
                  </a:lnTo>
                  <a:lnTo>
                    <a:pt x="1989" y="2587"/>
                  </a:lnTo>
                  <a:lnTo>
                    <a:pt x="1994" y="2579"/>
                  </a:lnTo>
                  <a:lnTo>
                    <a:pt x="2020" y="2538"/>
                  </a:lnTo>
                  <a:lnTo>
                    <a:pt x="2025" y="2530"/>
                  </a:lnTo>
                  <a:lnTo>
                    <a:pt x="2052" y="2489"/>
                  </a:lnTo>
                  <a:lnTo>
                    <a:pt x="2057" y="2482"/>
                  </a:lnTo>
                  <a:lnTo>
                    <a:pt x="2086" y="2442"/>
                  </a:lnTo>
                  <a:lnTo>
                    <a:pt x="2092" y="2435"/>
                  </a:lnTo>
                  <a:lnTo>
                    <a:pt x="2122" y="2396"/>
                  </a:lnTo>
                  <a:lnTo>
                    <a:pt x="2128" y="2389"/>
                  </a:lnTo>
                  <a:lnTo>
                    <a:pt x="2160" y="2351"/>
                  </a:lnTo>
                  <a:lnTo>
                    <a:pt x="2165" y="2345"/>
                  </a:lnTo>
                  <a:lnTo>
                    <a:pt x="2198" y="2308"/>
                  </a:lnTo>
                  <a:lnTo>
                    <a:pt x="2205" y="2301"/>
                  </a:lnTo>
                  <a:lnTo>
                    <a:pt x="2239" y="2266"/>
                  </a:lnTo>
                  <a:lnTo>
                    <a:pt x="2245" y="2259"/>
                  </a:lnTo>
                  <a:lnTo>
                    <a:pt x="2281" y="2225"/>
                  </a:lnTo>
                  <a:lnTo>
                    <a:pt x="2288" y="2219"/>
                  </a:lnTo>
                  <a:lnTo>
                    <a:pt x="2324" y="2186"/>
                  </a:lnTo>
                  <a:lnTo>
                    <a:pt x="2331" y="2180"/>
                  </a:lnTo>
                  <a:lnTo>
                    <a:pt x="2369" y="2149"/>
                  </a:lnTo>
                  <a:lnTo>
                    <a:pt x="2376" y="2143"/>
                  </a:lnTo>
                  <a:lnTo>
                    <a:pt x="2415" y="2113"/>
                  </a:lnTo>
                  <a:lnTo>
                    <a:pt x="2422" y="2108"/>
                  </a:lnTo>
                  <a:lnTo>
                    <a:pt x="2462" y="2079"/>
                  </a:lnTo>
                  <a:lnTo>
                    <a:pt x="2469" y="2074"/>
                  </a:lnTo>
                  <a:lnTo>
                    <a:pt x="2510" y="2046"/>
                  </a:lnTo>
                  <a:lnTo>
                    <a:pt x="2518" y="2042"/>
                  </a:lnTo>
                  <a:lnTo>
                    <a:pt x="2560" y="2016"/>
                  </a:lnTo>
                  <a:lnTo>
                    <a:pt x="2567" y="2011"/>
                  </a:lnTo>
                  <a:lnTo>
                    <a:pt x="2610" y="1987"/>
                  </a:lnTo>
                  <a:lnTo>
                    <a:pt x="2618" y="1983"/>
                  </a:lnTo>
                  <a:lnTo>
                    <a:pt x="2661" y="1960"/>
                  </a:lnTo>
                  <a:lnTo>
                    <a:pt x="2669" y="1956"/>
                  </a:lnTo>
                  <a:lnTo>
                    <a:pt x="2714" y="1935"/>
                  </a:lnTo>
                  <a:lnTo>
                    <a:pt x="2715" y="1934"/>
                  </a:lnTo>
                  <a:lnTo>
                    <a:pt x="2717" y="1930"/>
                  </a:lnTo>
                  <a:lnTo>
                    <a:pt x="2736" y="1883"/>
                  </a:lnTo>
                  <a:lnTo>
                    <a:pt x="2740" y="1875"/>
                  </a:lnTo>
                  <a:lnTo>
                    <a:pt x="2761" y="1829"/>
                  </a:lnTo>
                  <a:lnTo>
                    <a:pt x="2764" y="1822"/>
                  </a:lnTo>
                  <a:lnTo>
                    <a:pt x="2787" y="1776"/>
                  </a:lnTo>
                  <a:lnTo>
                    <a:pt x="2791" y="1769"/>
                  </a:lnTo>
                  <a:lnTo>
                    <a:pt x="2815" y="1724"/>
                  </a:lnTo>
                  <a:lnTo>
                    <a:pt x="2819" y="1717"/>
                  </a:lnTo>
                  <a:lnTo>
                    <a:pt x="2844" y="1673"/>
                  </a:lnTo>
                  <a:lnTo>
                    <a:pt x="2849" y="1666"/>
                  </a:lnTo>
                  <a:lnTo>
                    <a:pt x="2876" y="1623"/>
                  </a:lnTo>
                  <a:lnTo>
                    <a:pt x="2880" y="1616"/>
                  </a:lnTo>
                  <a:lnTo>
                    <a:pt x="2909" y="1574"/>
                  </a:lnTo>
                  <a:lnTo>
                    <a:pt x="2913" y="1567"/>
                  </a:lnTo>
                  <a:lnTo>
                    <a:pt x="2943" y="1527"/>
                  </a:lnTo>
                  <a:lnTo>
                    <a:pt x="2948" y="1520"/>
                  </a:lnTo>
                  <a:lnTo>
                    <a:pt x="2979" y="1480"/>
                  </a:lnTo>
                  <a:lnTo>
                    <a:pt x="2985" y="1473"/>
                  </a:lnTo>
                  <a:lnTo>
                    <a:pt x="3017" y="1434"/>
                  </a:lnTo>
                  <a:lnTo>
                    <a:pt x="3023" y="1428"/>
                  </a:lnTo>
                  <a:lnTo>
                    <a:pt x="3056" y="1390"/>
                  </a:lnTo>
                  <a:lnTo>
                    <a:pt x="3062" y="1384"/>
                  </a:lnTo>
                  <a:lnTo>
                    <a:pt x="3097" y="1347"/>
                  </a:lnTo>
                  <a:lnTo>
                    <a:pt x="3103" y="1341"/>
                  </a:lnTo>
                  <a:lnTo>
                    <a:pt x="3139" y="1306"/>
                  </a:lnTo>
                  <a:lnTo>
                    <a:pt x="3145" y="1300"/>
                  </a:lnTo>
                  <a:lnTo>
                    <a:pt x="3183" y="1266"/>
                  </a:lnTo>
                  <a:lnTo>
                    <a:pt x="3189" y="1260"/>
                  </a:lnTo>
                  <a:lnTo>
                    <a:pt x="3228" y="1227"/>
                  </a:lnTo>
                  <a:lnTo>
                    <a:pt x="3234" y="1222"/>
                  </a:lnTo>
                  <a:lnTo>
                    <a:pt x="3274" y="1190"/>
                  </a:lnTo>
                  <a:lnTo>
                    <a:pt x="3280" y="1185"/>
                  </a:lnTo>
                  <a:lnTo>
                    <a:pt x="3321" y="1155"/>
                  </a:lnTo>
                  <a:lnTo>
                    <a:pt x="3327" y="1150"/>
                  </a:lnTo>
                  <a:lnTo>
                    <a:pt x="3369" y="1121"/>
                  </a:lnTo>
                  <a:lnTo>
                    <a:pt x="3376" y="1116"/>
                  </a:lnTo>
                  <a:lnTo>
                    <a:pt x="3418" y="1089"/>
                  </a:lnTo>
                  <a:lnTo>
                    <a:pt x="3425" y="1085"/>
                  </a:lnTo>
                  <a:lnTo>
                    <a:pt x="3469" y="1059"/>
                  </a:lnTo>
                  <a:lnTo>
                    <a:pt x="3476" y="1054"/>
                  </a:lnTo>
                  <a:lnTo>
                    <a:pt x="3520" y="1030"/>
                  </a:lnTo>
                  <a:lnTo>
                    <a:pt x="3527" y="1026"/>
                  </a:lnTo>
                  <a:lnTo>
                    <a:pt x="3572" y="1003"/>
                  </a:lnTo>
                  <a:lnTo>
                    <a:pt x="3580" y="999"/>
                  </a:lnTo>
                  <a:lnTo>
                    <a:pt x="3626" y="977"/>
                  </a:lnTo>
                  <a:lnTo>
                    <a:pt x="3633" y="974"/>
                  </a:lnTo>
                  <a:lnTo>
                    <a:pt x="3680" y="954"/>
                  </a:lnTo>
                  <a:lnTo>
                    <a:pt x="3688" y="951"/>
                  </a:lnTo>
                  <a:lnTo>
                    <a:pt x="3735" y="932"/>
                  </a:lnTo>
                  <a:lnTo>
                    <a:pt x="3743" y="929"/>
                  </a:lnTo>
                  <a:lnTo>
                    <a:pt x="3791" y="912"/>
                  </a:lnTo>
                  <a:lnTo>
                    <a:pt x="3798" y="910"/>
                  </a:lnTo>
                  <a:lnTo>
                    <a:pt x="3847" y="894"/>
                  </a:lnTo>
                  <a:lnTo>
                    <a:pt x="3855" y="892"/>
                  </a:lnTo>
                  <a:lnTo>
                    <a:pt x="3904" y="878"/>
                  </a:lnTo>
                  <a:lnTo>
                    <a:pt x="3912" y="876"/>
                  </a:lnTo>
                  <a:lnTo>
                    <a:pt x="3961" y="864"/>
                  </a:lnTo>
                  <a:lnTo>
                    <a:pt x="3969" y="862"/>
                  </a:lnTo>
                  <a:lnTo>
                    <a:pt x="4019" y="852"/>
                  </a:lnTo>
                  <a:lnTo>
                    <a:pt x="4027" y="850"/>
                  </a:lnTo>
                  <a:lnTo>
                    <a:pt x="4077" y="841"/>
                  </a:lnTo>
                  <a:lnTo>
                    <a:pt x="4085" y="840"/>
                  </a:lnTo>
                  <a:lnTo>
                    <a:pt x="4135" y="833"/>
                  </a:lnTo>
                  <a:lnTo>
                    <a:pt x="4144" y="832"/>
                  </a:lnTo>
                  <a:lnTo>
                    <a:pt x="4194" y="826"/>
                  </a:lnTo>
                  <a:lnTo>
                    <a:pt x="4202" y="825"/>
                  </a:lnTo>
                  <a:lnTo>
                    <a:pt x="4253" y="822"/>
                  </a:lnTo>
                  <a:lnTo>
                    <a:pt x="4261" y="821"/>
                  </a:lnTo>
                  <a:lnTo>
                    <a:pt x="4311" y="819"/>
                  </a:lnTo>
                  <a:lnTo>
                    <a:pt x="4320" y="819"/>
                  </a:lnTo>
                  <a:lnTo>
                    <a:pt x="4370" y="819"/>
                  </a:lnTo>
                  <a:lnTo>
                    <a:pt x="4379" y="819"/>
                  </a:lnTo>
                  <a:lnTo>
                    <a:pt x="4430" y="820"/>
                  </a:lnTo>
                  <a:lnTo>
                    <a:pt x="4438" y="820"/>
                  </a:lnTo>
                  <a:lnTo>
                    <a:pt x="4489" y="823"/>
                  </a:lnTo>
                  <a:lnTo>
                    <a:pt x="4497" y="824"/>
                  </a:lnTo>
                  <a:lnTo>
                    <a:pt x="4548" y="829"/>
                  </a:lnTo>
                  <a:lnTo>
                    <a:pt x="4556" y="830"/>
                  </a:lnTo>
                  <a:lnTo>
                    <a:pt x="4607" y="836"/>
                  </a:lnTo>
                  <a:lnTo>
                    <a:pt x="4615" y="837"/>
                  </a:lnTo>
                  <a:lnTo>
                    <a:pt x="4665" y="845"/>
                  </a:lnTo>
                  <a:lnTo>
                    <a:pt x="4673" y="847"/>
                  </a:lnTo>
                  <a:lnTo>
                    <a:pt x="4723" y="857"/>
                  </a:lnTo>
                  <a:lnTo>
                    <a:pt x="4731" y="858"/>
                  </a:lnTo>
                  <a:lnTo>
                    <a:pt x="4781" y="870"/>
                  </a:lnTo>
                  <a:lnTo>
                    <a:pt x="4789" y="872"/>
                  </a:lnTo>
                  <a:lnTo>
                    <a:pt x="4838" y="885"/>
                  </a:lnTo>
                  <a:lnTo>
                    <a:pt x="4846" y="887"/>
                  </a:lnTo>
                  <a:lnTo>
                    <a:pt x="4894" y="902"/>
                  </a:lnTo>
                  <a:lnTo>
                    <a:pt x="4902" y="904"/>
                  </a:lnTo>
                  <a:lnTo>
                    <a:pt x="4950" y="921"/>
                  </a:lnTo>
                  <a:lnTo>
                    <a:pt x="4958" y="924"/>
                  </a:lnTo>
                  <a:lnTo>
                    <a:pt x="5005" y="941"/>
                  </a:lnTo>
                  <a:lnTo>
                    <a:pt x="5013" y="944"/>
                  </a:lnTo>
                  <a:lnTo>
                    <a:pt x="5060" y="964"/>
                  </a:lnTo>
                  <a:lnTo>
                    <a:pt x="5067" y="967"/>
                  </a:lnTo>
                  <a:lnTo>
                    <a:pt x="5113" y="988"/>
                  </a:lnTo>
                  <a:lnTo>
                    <a:pt x="5121" y="992"/>
                  </a:lnTo>
                  <a:lnTo>
                    <a:pt x="5166" y="1014"/>
                  </a:lnTo>
                  <a:lnTo>
                    <a:pt x="5173" y="1018"/>
                  </a:lnTo>
                  <a:lnTo>
                    <a:pt x="5218" y="1042"/>
                  </a:lnTo>
                  <a:lnTo>
                    <a:pt x="5225" y="1046"/>
                  </a:lnTo>
                  <a:lnTo>
                    <a:pt x="5269" y="1072"/>
                  </a:lnTo>
                  <a:lnTo>
                    <a:pt x="5276" y="1076"/>
                  </a:lnTo>
                  <a:lnTo>
                    <a:pt x="5319" y="1103"/>
                  </a:lnTo>
                  <a:lnTo>
                    <a:pt x="5326" y="1107"/>
                  </a:lnTo>
                  <a:lnTo>
                    <a:pt x="5368" y="1136"/>
                  </a:lnTo>
                  <a:lnTo>
                    <a:pt x="5374" y="1140"/>
                  </a:lnTo>
                  <a:lnTo>
                    <a:pt x="5416" y="1170"/>
                  </a:lnTo>
                  <a:lnTo>
                    <a:pt x="5422" y="1175"/>
                  </a:lnTo>
                  <a:lnTo>
                    <a:pt x="5463" y="1206"/>
                  </a:lnTo>
                  <a:lnTo>
                    <a:pt x="5469" y="1212"/>
                  </a:lnTo>
                  <a:lnTo>
                    <a:pt x="5508" y="1244"/>
                  </a:lnTo>
                  <a:lnTo>
                    <a:pt x="5515" y="1250"/>
                  </a:lnTo>
                  <a:lnTo>
                    <a:pt x="5552" y="1283"/>
                  </a:lnTo>
                  <a:lnTo>
                    <a:pt x="5559" y="1289"/>
                  </a:lnTo>
                  <a:lnTo>
                    <a:pt x="5595" y="1324"/>
                  </a:lnTo>
                  <a:lnTo>
                    <a:pt x="5601" y="1330"/>
                  </a:lnTo>
                  <a:lnTo>
                    <a:pt x="5637" y="1366"/>
                  </a:lnTo>
                  <a:lnTo>
                    <a:pt x="5643" y="1372"/>
                  </a:lnTo>
                  <a:lnTo>
                    <a:pt x="5677" y="1409"/>
                  </a:lnTo>
                  <a:lnTo>
                    <a:pt x="5682" y="1415"/>
                  </a:lnTo>
                  <a:lnTo>
                    <a:pt x="5715" y="1454"/>
                  </a:lnTo>
                  <a:lnTo>
                    <a:pt x="5721" y="1460"/>
                  </a:lnTo>
                  <a:lnTo>
                    <a:pt x="5752" y="1500"/>
                  </a:lnTo>
                  <a:lnTo>
                    <a:pt x="5757" y="1506"/>
                  </a:lnTo>
                  <a:lnTo>
                    <a:pt x="5788" y="1547"/>
                  </a:lnTo>
                  <a:lnTo>
                    <a:pt x="5793" y="1554"/>
                  </a:lnTo>
                  <a:lnTo>
                    <a:pt x="5794" y="1556"/>
                  </a:lnTo>
                  <a:lnTo>
                    <a:pt x="5800" y="1554"/>
                  </a:lnTo>
                  <a:lnTo>
                    <a:pt x="5808" y="1551"/>
                  </a:lnTo>
                  <a:lnTo>
                    <a:pt x="5857" y="1535"/>
                  </a:lnTo>
                  <a:lnTo>
                    <a:pt x="5866" y="1533"/>
                  </a:lnTo>
                  <a:lnTo>
                    <a:pt x="5915" y="1519"/>
                  </a:lnTo>
                  <a:lnTo>
                    <a:pt x="5924" y="1517"/>
                  </a:lnTo>
                  <a:lnTo>
                    <a:pt x="5974" y="1505"/>
                  </a:lnTo>
                  <a:lnTo>
                    <a:pt x="5983" y="1503"/>
                  </a:lnTo>
                  <a:lnTo>
                    <a:pt x="6033" y="1493"/>
                  </a:lnTo>
                  <a:lnTo>
                    <a:pt x="6042" y="1491"/>
                  </a:lnTo>
                  <a:lnTo>
                    <a:pt x="6093" y="1483"/>
                  </a:lnTo>
                  <a:lnTo>
                    <a:pt x="6102" y="1482"/>
                  </a:lnTo>
                  <a:lnTo>
                    <a:pt x="6153" y="1476"/>
                  </a:lnTo>
                  <a:lnTo>
                    <a:pt x="6162" y="1475"/>
                  </a:lnTo>
                  <a:lnTo>
                    <a:pt x="6213" y="1470"/>
                  </a:lnTo>
                  <a:lnTo>
                    <a:pt x="6222" y="1470"/>
                  </a:lnTo>
                  <a:lnTo>
                    <a:pt x="6273" y="1467"/>
                  </a:lnTo>
                  <a:lnTo>
                    <a:pt x="6283" y="1467"/>
                  </a:lnTo>
                  <a:lnTo>
                    <a:pt x="6334" y="1467"/>
                  </a:lnTo>
                  <a:lnTo>
                    <a:pt x="6343" y="1467"/>
                  </a:lnTo>
                  <a:lnTo>
                    <a:pt x="6395" y="1468"/>
                  </a:lnTo>
                  <a:lnTo>
                    <a:pt x="6403" y="1468"/>
                  </a:lnTo>
                  <a:lnTo>
                    <a:pt x="6454" y="1472"/>
                  </a:lnTo>
                  <a:lnTo>
                    <a:pt x="6464" y="1472"/>
                  </a:lnTo>
                  <a:lnTo>
                    <a:pt x="6515" y="1477"/>
                  </a:lnTo>
                  <a:lnTo>
                    <a:pt x="6524" y="1478"/>
                  </a:lnTo>
                  <a:lnTo>
                    <a:pt x="6575" y="1485"/>
                  </a:lnTo>
                  <a:lnTo>
                    <a:pt x="6584" y="1487"/>
                  </a:lnTo>
                  <a:lnTo>
                    <a:pt x="6634" y="1495"/>
                  </a:lnTo>
                  <a:lnTo>
                    <a:pt x="6643" y="1497"/>
                  </a:lnTo>
                  <a:lnTo>
                    <a:pt x="6693" y="1508"/>
                  </a:lnTo>
                  <a:lnTo>
                    <a:pt x="6702" y="1510"/>
                  </a:lnTo>
                  <a:lnTo>
                    <a:pt x="6752" y="1522"/>
                  </a:lnTo>
                  <a:lnTo>
                    <a:pt x="6761" y="1525"/>
                  </a:lnTo>
                  <a:lnTo>
                    <a:pt x="6810" y="1539"/>
                  </a:lnTo>
                  <a:lnTo>
                    <a:pt x="6819" y="1542"/>
                  </a:lnTo>
                  <a:lnTo>
                    <a:pt x="6867" y="1558"/>
                  </a:lnTo>
                  <a:lnTo>
                    <a:pt x="6876" y="1561"/>
                  </a:lnTo>
                  <a:lnTo>
                    <a:pt x="6924" y="1579"/>
                  </a:lnTo>
                  <a:lnTo>
                    <a:pt x="6932" y="1582"/>
                  </a:lnTo>
                  <a:lnTo>
                    <a:pt x="6979" y="1602"/>
                  </a:lnTo>
                  <a:lnTo>
                    <a:pt x="6988" y="1605"/>
                  </a:lnTo>
                  <a:lnTo>
                    <a:pt x="7034" y="1627"/>
                  </a:lnTo>
                  <a:lnTo>
                    <a:pt x="7042" y="1631"/>
                  </a:lnTo>
                  <a:lnTo>
                    <a:pt x="7088" y="1654"/>
                  </a:lnTo>
                  <a:lnTo>
                    <a:pt x="7096" y="1658"/>
                  </a:lnTo>
                  <a:lnTo>
                    <a:pt x="7141" y="1682"/>
                  </a:lnTo>
                  <a:lnTo>
                    <a:pt x="7149" y="1687"/>
                  </a:lnTo>
                  <a:lnTo>
                    <a:pt x="7193" y="1713"/>
                  </a:lnTo>
                  <a:lnTo>
                    <a:pt x="7201" y="1718"/>
                  </a:lnTo>
                  <a:lnTo>
                    <a:pt x="7244" y="1746"/>
                  </a:lnTo>
                  <a:lnTo>
                    <a:pt x="7252" y="1751"/>
                  </a:lnTo>
                  <a:lnTo>
                    <a:pt x="7294" y="1781"/>
                  </a:lnTo>
                  <a:lnTo>
                    <a:pt x="7301" y="1786"/>
                  </a:lnTo>
                  <a:lnTo>
                    <a:pt x="7342" y="1817"/>
                  </a:lnTo>
                  <a:lnTo>
                    <a:pt x="7349" y="1823"/>
                  </a:lnTo>
                  <a:lnTo>
                    <a:pt x="7389" y="1856"/>
                  </a:lnTo>
                  <a:lnTo>
                    <a:pt x="7396" y="1862"/>
                  </a:lnTo>
                  <a:lnTo>
                    <a:pt x="7434" y="1895"/>
                  </a:lnTo>
                  <a:lnTo>
                    <a:pt x="7441" y="1902"/>
                  </a:lnTo>
                  <a:lnTo>
                    <a:pt x="7478" y="1937"/>
                  </a:lnTo>
                  <a:lnTo>
                    <a:pt x="7485" y="1943"/>
                  </a:lnTo>
                  <a:lnTo>
                    <a:pt x="7520" y="1980"/>
                  </a:lnTo>
                  <a:lnTo>
                    <a:pt x="7527" y="1987"/>
                  </a:lnTo>
                  <a:lnTo>
                    <a:pt x="7561" y="2024"/>
                  </a:lnTo>
                  <a:lnTo>
                    <a:pt x="7567" y="2031"/>
                  </a:lnTo>
                  <a:lnTo>
                    <a:pt x="7600" y="2070"/>
                  </a:lnTo>
                  <a:lnTo>
                    <a:pt x="7606" y="2077"/>
                  </a:lnTo>
                  <a:lnTo>
                    <a:pt x="7637" y="2118"/>
                  </a:lnTo>
                  <a:lnTo>
                    <a:pt x="7643" y="2125"/>
                  </a:lnTo>
                  <a:lnTo>
                    <a:pt x="7673" y="2166"/>
                  </a:lnTo>
                  <a:lnTo>
                    <a:pt x="7678" y="2174"/>
                  </a:lnTo>
                  <a:lnTo>
                    <a:pt x="7706" y="2216"/>
                  </a:lnTo>
                  <a:lnTo>
                    <a:pt x="7711" y="2224"/>
                  </a:lnTo>
                  <a:lnTo>
                    <a:pt x="7738" y="2268"/>
                  </a:lnTo>
                  <a:lnTo>
                    <a:pt x="7743" y="2276"/>
                  </a:lnTo>
                  <a:lnTo>
                    <a:pt x="7768" y="2320"/>
                  </a:lnTo>
                  <a:lnTo>
                    <a:pt x="7773" y="2330"/>
                  </a:lnTo>
                  <a:lnTo>
                    <a:pt x="7797" y="2375"/>
                  </a:lnTo>
                  <a:lnTo>
                    <a:pt x="7801" y="2384"/>
                  </a:lnTo>
                  <a:lnTo>
                    <a:pt x="7823" y="2430"/>
                  </a:lnTo>
                  <a:lnTo>
                    <a:pt x="7826" y="2438"/>
                  </a:lnTo>
                  <a:lnTo>
                    <a:pt x="7847" y="2486"/>
                  </a:lnTo>
                  <a:lnTo>
                    <a:pt x="7850" y="2494"/>
                  </a:lnTo>
                  <a:lnTo>
                    <a:pt x="7868" y="2542"/>
                  </a:lnTo>
                  <a:lnTo>
                    <a:pt x="7871" y="2550"/>
                  </a:lnTo>
                  <a:lnTo>
                    <a:pt x="7888" y="2599"/>
                  </a:lnTo>
                  <a:lnTo>
                    <a:pt x="7891" y="2607"/>
                  </a:lnTo>
                  <a:lnTo>
                    <a:pt x="7906" y="2656"/>
                  </a:lnTo>
                  <a:lnTo>
                    <a:pt x="7908" y="2665"/>
                  </a:lnTo>
                  <a:lnTo>
                    <a:pt x="7921" y="2714"/>
                  </a:lnTo>
                  <a:lnTo>
                    <a:pt x="7923" y="2723"/>
                  </a:lnTo>
                  <a:lnTo>
                    <a:pt x="7934" y="2773"/>
                  </a:lnTo>
                  <a:lnTo>
                    <a:pt x="7936" y="2782"/>
                  </a:lnTo>
                  <a:lnTo>
                    <a:pt x="7946" y="2832"/>
                  </a:lnTo>
                  <a:lnTo>
                    <a:pt x="7947" y="2841"/>
                  </a:lnTo>
                  <a:lnTo>
                    <a:pt x="7955" y="2892"/>
                  </a:lnTo>
                  <a:lnTo>
                    <a:pt x="7956" y="2901"/>
                  </a:lnTo>
                  <a:lnTo>
                    <a:pt x="7962" y="2951"/>
                  </a:lnTo>
                  <a:lnTo>
                    <a:pt x="7962" y="2961"/>
                  </a:lnTo>
                  <a:lnTo>
                    <a:pt x="7966" y="3012"/>
                  </a:lnTo>
                  <a:lnTo>
                    <a:pt x="7967" y="3021"/>
                  </a:lnTo>
                  <a:lnTo>
                    <a:pt x="7968" y="3050"/>
                  </a:lnTo>
                  <a:lnTo>
                    <a:pt x="7978" y="3065"/>
                  </a:lnTo>
                  <a:lnTo>
                    <a:pt x="7984" y="3072"/>
                  </a:lnTo>
                  <a:lnTo>
                    <a:pt x="8009" y="3111"/>
                  </a:lnTo>
                  <a:lnTo>
                    <a:pt x="8013" y="3119"/>
                  </a:lnTo>
                  <a:lnTo>
                    <a:pt x="8037" y="3159"/>
                  </a:lnTo>
                  <a:lnTo>
                    <a:pt x="8042" y="3167"/>
                  </a:lnTo>
                  <a:lnTo>
                    <a:pt x="8064" y="3207"/>
                  </a:lnTo>
                  <a:lnTo>
                    <a:pt x="8068" y="3215"/>
                  </a:lnTo>
                  <a:lnTo>
                    <a:pt x="8089" y="3257"/>
                  </a:lnTo>
                  <a:lnTo>
                    <a:pt x="8093" y="3265"/>
                  </a:lnTo>
                  <a:lnTo>
                    <a:pt x="8112" y="3307"/>
                  </a:lnTo>
                  <a:lnTo>
                    <a:pt x="8115" y="3315"/>
                  </a:lnTo>
                  <a:lnTo>
                    <a:pt x="8133" y="3358"/>
                  </a:lnTo>
                  <a:lnTo>
                    <a:pt x="8136" y="3366"/>
                  </a:lnTo>
                  <a:lnTo>
                    <a:pt x="8152" y="3410"/>
                  </a:lnTo>
                  <a:lnTo>
                    <a:pt x="8155" y="3418"/>
                  </a:lnTo>
                  <a:lnTo>
                    <a:pt x="8170" y="3462"/>
                  </a:lnTo>
                  <a:lnTo>
                    <a:pt x="8173" y="3471"/>
                  </a:lnTo>
                  <a:lnTo>
                    <a:pt x="8185" y="3515"/>
                  </a:lnTo>
                  <a:lnTo>
                    <a:pt x="8188" y="3524"/>
                  </a:lnTo>
                  <a:lnTo>
                    <a:pt x="8199" y="3569"/>
                  </a:lnTo>
                  <a:lnTo>
                    <a:pt x="8201" y="3578"/>
                  </a:lnTo>
                  <a:lnTo>
                    <a:pt x="8211" y="3624"/>
                  </a:lnTo>
                  <a:lnTo>
                    <a:pt x="8212" y="3633"/>
                  </a:lnTo>
                  <a:lnTo>
                    <a:pt x="8220" y="3679"/>
                  </a:lnTo>
                  <a:lnTo>
                    <a:pt x="8222" y="3687"/>
                  </a:lnTo>
                  <a:lnTo>
                    <a:pt x="8228" y="3733"/>
                  </a:lnTo>
                  <a:lnTo>
                    <a:pt x="8229" y="3743"/>
                  </a:lnTo>
                  <a:lnTo>
                    <a:pt x="8234" y="3789"/>
                  </a:lnTo>
                  <a:lnTo>
                    <a:pt x="8234" y="3798"/>
                  </a:lnTo>
                  <a:lnTo>
                    <a:pt x="8237" y="3844"/>
                  </a:lnTo>
                  <a:lnTo>
                    <a:pt x="8237" y="3853"/>
                  </a:lnTo>
                  <a:lnTo>
                    <a:pt x="8239" y="3899"/>
                  </a:lnTo>
                  <a:lnTo>
                    <a:pt x="8239" y="3908"/>
                  </a:lnTo>
                  <a:lnTo>
                    <a:pt x="8238" y="3955"/>
                  </a:lnTo>
                  <a:lnTo>
                    <a:pt x="8238" y="3964"/>
                  </a:lnTo>
                  <a:lnTo>
                    <a:pt x="8236" y="4010"/>
                  </a:lnTo>
                  <a:lnTo>
                    <a:pt x="8235" y="4019"/>
                  </a:lnTo>
                  <a:lnTo>
                    <a:pt x="8231" y="4065"/>
                  </a:lnTo>
                  <a:lnTo>
                    <a:pt x="8230" y="4074"/>
                  </a:lnTo>
                  <a:lnTo>
                    <a:pt x="8224" y="4120"/>
                  </a:lnTo>
                  <a:lnTo>
                    <a:pt x="8223" y="4129"/>
                  </a:lnTo>
                  <a:lnTo>
                    <a:pt x="8216" y="4174"/>
                  </a:lnTo>
                  <a:lnTo>
                    <a:pt x="8214" y="4183"/>
                  </a:lnTo>
                  <a:lnTo>
                    <a:pt x="8205" y="4229"/>
                  </a:lnTo>
                  <a:lnTo>
                    <a:pt x="8203" y="4238"/>
                  </a:lnTo>
                  <a:lnTo>
                    <a:pt x="8193" y="4283"/>
                  </a:lnTo>
                  <a:lnTo>
                    <a:pt x="8191" y="4291"/>
                  </a:lnTo>
                  <a:lnTo>
                    <a:pt x="8178" y="4336"/>
                  </a:lnTo>
                  <a:lnTo>
                    <a:pt x="8176" y="4345"/>
                  </a:lnTo>
                  <a:lnTo>
                    <a:pt x="8162" y="4389"/>
                  </a:lnTo>
                  <a:lnTo>
                    <a:pt x="8159" y="4398"/>
                  </a:lnTo>
                  <a:lnTo>
                    <a:pt x="8144" y="4441"/>
                  </a:lnTo>
                  <a:lnTo>
                    <a:pt x="8140" y="4450"/>
                  </a:lnTo>
                  <a:lnTo>
                    <a:pt x="8123" y="4493"/>
                  </a:lnTo>
                  <a:lnTo>
                    <a:pt x="8120" y="4501"/>
                  </a:lnTo>
                  <a:lnTo>
                    <a:pt x="8101" y="4544"/>
                  </a:lnTo>
                  <a:lnTo>
                    <a:pt x="8098" y="4552"/>
                  </a:lnTo>
                  <a:lnTo>
                    <a:pt x="8077" y="4594"/>
                  </a:lnTo>
                  <a:lnTo>
                    <a:pt x="8073" y="4602"/>
                  </a:lnTo>
                  <a:lnTo>
                    <a:pt x="8052" y="4643"/>
                  </a:lnTo>
                  <a:lnTo>
                    <a:pt x="8047" y="4651"/>
                  </a:lnTo>
                  <a:lnTo>
                    <a:pt x="8024" y="4691"/>
                  </a:lnTo>
                  <a:lnTo>
                    <a:pt x="8020" y="4699"/>
                  </a:lnTo>
                  <a:lnTo>
                    <a:pt x="7995" y="4738"/>
                  </a:lnTo>
                  <a:lnTo>
                    <a:pt x="7990" y="4746"/>
                  </a:lnTo>
                  <a:lnTo>
                    <a:pt x="7964" y="4784"/>
                  </a:lnTo>
                  <a:lnTo>
                    <a:pt x="7959" y="4791"/>
                  </a:lnTo>
                  <a:lnTo>
                    <a:pt x="7932" y="4828"/>
                  </a:lnTo>
                  <a:lnTo>
                    <a:pt x="7926" y="4836"/>
                  </a:lnTo>
                  <a:lnTo>
                    <a:pt x="7898" y="4872"/>
                  </a:lnTo>
                  <a:lnTo>
                    <a:pt x="7892" y="4879"/>
                  </a:lnTo>
                  <a:lnTo>
                    <a:pt x="7862" y="4914"/>
                  </a:lnTo>
                  <a:lnTo>
                    <a:pt x="7856" y="4921"/>
                  </a:lnTo>
                  <a:lnTo>
                    <a:pt x="7824" y="4955"/>
                  </a:lnTo>
                  <a:lnTo>
                    <a:pt x="7818" y="4962"/>
                  </a:lnTo>
                  <a:lnTo>
                    <a:pt x="7785" y="4995"/>
                  </a:lnTo>
                  <a:lnTo>
                    <a:pt x="7779" y="5001"/>
                  </a:lnTo>
                  <a:lnTo>
                    <a:pt x="7745" y="5033"/>
                  </a:lnTo>
                  <a:lnTo>
                    <a:pt x="7738" y="5039"/>
                  </a:lnTo>
                  <a:lnTo>
                    <a:pt x="7703" y="5070"/>
                  </a:lnTo>
                  <a:lnTo>
                    <a:pt x="7696" y="5075"/>
                  </a:lnTo>
                  <a:lnTo>
                    <a:pt x="7660" y="5105"/>
                  </a:lnTo>
                  <a:lnTo>
                    <a:pt x="7653" y="5110"/>
                  </a:lnTo>
                  <a:lnTo>
                    <a:pt x="7616" y="5138"/>
                  </a:lnTo>
                  <a:lnTo>
                    <a:pt x="7608" y="5144"/>
                  </a:lnTo>
                  <a:lnTo>
                    <a:pt x="7570" y="5170"/>
                  </a:lnTo>
                  <a:lnTo>
                    <a:pt x="7563" y="5175"/>
                  </a:lnTo>
                  <a:lnTo>
                    <a:pt x="7524" y="5200"/>
                  </a:lnTo>
                  <a:lnTo>
                    <a:pt x="7516" y="5205"/>
                  </a:lnTo>
                  <a:lnTo>
                    <a:pt x="7476" y="5228"/>
                  </a:lnTo>
                  <a:lnTo>
                    <a:pt x="7468" y="5233"/>
                  </a:lnTo>
                  <a:lnTo>
                    <a:pt x="7428" y="5255"/>
                  </a:lnTo>
                  <a:lnTo>
                    <a:pt x="7420" y="5259"/>
                  </a:lnTo>
                  <a:lnTo>
                    <a:pt x="7378" y="5280"/>
                  </a:lnTo>
                  <a:lnTo>
                    <a:pt x="7370" y="5284"/>
                  </a:lnTo>
                  <a:lnTo>
                    <a:pt x="7328" y="5303"/>
                  </a:lnTo>
                  <a:lnTo>
                    <a:pt x="7320" y="5306"/>
                  </a:lnTo>
                  <a:lnTo>
                    <a:pt x="7277" y="5324"/>
                  </a:lnTo>
                  <a:lnTo>
                    <a:pt x="7268" y="5327"/>
                  </a:lnTo>
                  <a:lnTo>
                    <a:pt x="7225" y="5343"/>
                  </a:lnTo>
                  <a:lnTo>
                    <a:pt x="7216" y="5346"/>
                  </a:lnTo>
                  <a:lnTo>
                    <a:pt x="7172" y="5360"/>
                  </a:lnTo>
                  <a:lnTo>
                    <a:pt x="7164" y="5363"/>
                  </a:lnTo>
                  <a:lnTo>
                    <a:pt x="7119" y="5376"/>
                  </a:lnTo>
                  <a:lnTo>
                    <a:pt x="7110" y="5378"/>
                  </a:lnTo>
                  <a:lnTo>
                    <a:pt x="7065" y="5389"/>
                  </a:lnTo>
                  <a:lnTo>
                    <a:pt x="7056" y="5391"/>
                  </a:lnTo>
                  <a:lnTo>
                    <a:pt x="7011" y="5401"/>
                  </a:lnTo>
                  <a:lnTo>
                    <a:pt x="6985" y="5405"/>
                  </a:lnTo>
                  <a:lnTo>
                    <a:pt x="6960" y="5406"/>
                  </a:lnTo>
                  <a:lnTo>
                    <a:pt x="6198" y="5406"/>
                  </a:lnTo>
                  <a:lnTo>
                    <a:pt x="6198" y="7685"/>
                  </a:lnTo>
                  <a:lnTo>
                    <a:pt x="6198" y="7690"/>
                  </a:lnTo>
                  <a:lnTo>
                    <a:pt x="6197" y="7737"/>
                  </a:lnTo>
                  <a:lnTo>
                    <a:pt x="6197" y="7746"/>
                  </a:lnTo>
                  <a:lnTo>
                    <a:pt x="6194" y="7794"/>
                  </a:lnTo>
                  <a:lnTo>
                    <a:pt x="6193" y="7803"/>
                  </a:lnTo>
                  <a:lnTo>
                    <a:pt x="6189" y="7850"/>
                  </a:lnTo>
                  <a:lnTo>
                    <a:pt x="6188" y="7860"/>
                  </a:lnTo>
                  <a:lnTo>
                    <a:pt x="6182" y="7906"/>
                  </a:lnTo>
                  <a:lnTo>
                    <a:pt x="6180" y="7916"/>
                  </a:lnTo>
                  <a:lnTo>
                    <a:pt x="6173" y="7962"/>
                  </a:lnTo>
                  <a:lnTo>
                    <a:pt x="6171" y="7971"/>
                  </a:lnTo>
                  <a:lnTo>
                    <a:pt x="6161" y="8018"/>
                  </a:lnTo>
                  <a:lnTo>
                    <a:pt x="6159" y="8027"/>
                  </a:lnTo>
                  <a:lnTo>
                    <a:pt x="6148" y="8073"/>
                  </a:lnTo>
                  <a:lnTo>
                    <a:pt x="6145" y="8082"/>
                  </a:lnTo>
                  <a:lnTo>
                    <a:pt x="6132" y="8127"/>
                  </a:lnTo>
                  <a:lnTo>
                    <a:pt x="6130" y="8136"/>
                  </a:lnTo>
                  <a:lnTo>
                    <a:pt x="6115" y="8181"/>
                  </a:lnTo>
                  <a:lnTo>
                    <a:pt x="6112" y="8190"/>
                  </a:lnTo>
                  <a:lnTo>
                    <a:pt x="6096" y="8234"/>
                  </a:lnTo>
                  <a:lnTo>
                    <a:pt x="6092" y="8243"/>
                  </a:lnTo>
                  <a:lnTo>
                    <a:pt x="6074" y="8286"/>
                  </a:lnTo>
                  <a:lnTo>
                    <a:pt x="6070" y="8295"/>
                  </a:lnTo>
                  <a:lnTo>
                    <a:pt x="6051" y="8338"/>
                  </a:lnTo>
                  <a:lnTo>
                    <a:pt x="6047" y="8347"/>
                  </a:lnTo>
                  <a:lnTo>
                    <a:pt x="6025" y="8389"/>
                  </a:lnTo>
                  <a:lnTo>
                    <a:pt x="6021" y="8397"/>
                  </a:lnTo>
                  <a:lnTo>
                    <a:pt x="5998" y="8439"/>
                  </a:lnTo>
                  <a:lnTo>
                    <a:pt x="5993" y="8447"/>
                  </a:lnTo>
                  <a:lnTo>
                    <a:pt x="5969" y="8488"/>
                  </a:lnTo>
                  <a:lnTo>
                    <a:pt x="5964" y="8496"/>
                  </a:lnTo>
                  <a:lnTo>
                    <a:pt x="5938" y="8535"/>
                  </a:lnTo>
                  <a:lnTo>
                    <a:pt x="5932" y="8543"/>
                  </a:lnTo>
                  <a:lnTo>
                    <a:pt x="5905" y="8582"/>
                  </a:lnTo>
                  <a:lnTo>
                    <a:pt x="5899" y="8589"/>
                  </a:lnTo>
                  <a:lnTo>
                    <a:pt x="5870" y="8627"/>
                  </a:lnTo>
                  <a:lnTo>
                    <a:pt x="5865" y="8634"/>
                  </a:lnTo>
                  <a:lnTo>
                    <a:pt x="5835" y="8670"/>
                  </a:lnTo>
                  <a:lnTo>
                    <a:pt x="5828" y="8677"/>
                  </a:lnTo>
                  <a:lnTo>
                    <a:pt x="5797" y="8713"/>
                  </a:lnTo>
                  <a:lnTo>
                    <a:pt x="5791" y="8719"/>
                  </a:lnTo>
                  <a:lnTo>
                    <a:pt x="5758" y="8753"/>
                  </a:lnTo>
                  <a:lnTo>
                    <a:pt x="5751" y="8760"/>
                  </a:lnTo>
                  <a:lnTo>
                    <a:pt x="5717" y="8793"/>
                  </a:lnTo>
                  <a:lnTo>
                    <a:pt x="5711" y="8799"/>
                  </a:lnTo>
                  <a:lnTo>
                    <a:pt x="5675" y="8830"/>
                  </a:lnTo>
                  <a:lnTo>
                    <a:pt x="5668" y="8837"/>
                  </a:lnTo>
                  <a:lnTo>
                    <a:pt x="5632" y="8867"/>
                  </a:lnTo>
                  <a:lnTo>
                    <a:pt x="5625" y="8872"/>
                  </a:lnTo>
                  <a:lnTo>
                    <a:pt x="5587" y="8901"/>
                  </a:lnTo>
                  <a:lnTo>
                    <a:pt x="5580" y="8907"/>
                  </a:lnTo>
                  <a:lnTo>
                    <a:pt x="5541" y="8934"/>
                  </a:lnTo>
                  <a:lnTo>
                    <a:pt x="5533" y="8940"/>
                  </a:lnTo>
                  <a:lnTo>
                    <a:pt x="5494" y="8966"/>
                  </a:lnTo>
                  <a:lnTo>
                    <a:pt x="5486" y="8971"/>
                  </a:lnTo>
                  <a:lnTo>
                    <a:pt x="5445" y="8995"/>
                  </a:lnTo>
                  <a:lnTo>
                    <a:pt x="5437" y="9000"/>
                  </a:lnTo>
                  <a:lnTo>
                    <a:pt x="5395" y="9023"/>
                  </a:lnTo>
                  <a:lnTo>
                    <a:pt x="5387" y="9027"/>
                  </a:lnTo>
                  <a:lnTo>
                    <a:pt x="5345" y="9048"/>
                  </a:lnTo>
                  <a:lnTo>
                    <a:pt x="5336" y="9053"/>
                  </a:lnTo>
                  <a:lnTo>
                    <a:pt x="5293" y="9072"/>
                  </a:lnTo>
                  <a:lnTo>
                    <a:pt x="5285" y="9076"/>
                  </a:lnTo>
                  <a:lnTo>
                    <a:pt x="5241" y="9094"/>
                  </a:lnTo>
                  <a:lnTo>
                    <a:pt x="5232" y="9098"/>
                  </a:lnTo>
                  <a:lnTo>
                    <a:pt x="5188" y="9114"/>
                  </a:lnTo>
                  <a:lnTo>
                    <a:pt x="5179" y="9117"/>
                  </a:lnTo>
                  <a:lnTo>
                    <a:pt x="5134" y="9132"/>
                  </a:lnTo>
                  <a:lnTo>
                    <a:pt x="5126" y="9134"/>
                  </a:lnTo>
                  <a:lnTo>
                    <a:pt x="5080" y="9147"/>
                  </a:lnTo>
                  <a:lnTo>
                    <a:pt x="5071" y="9150"/>
                  </a:lnTo>
                  <a:lnTo>
                    <a:pt x="5025" y="9161"/>
                  </a:lnTo>
                  <a:lnTo>
                    <a:pt x="5016" y="9163"/>
                  </a:lnTo>
                  <a:lnTo>
                    <a:pt x="4970" y="9173"/>
                  </a:lnTo>
                  <a:lnTo>
                    <a:pt x="4961" y="9175"/>
                  </a:lnTo>
                  <a:lnTo>
                    <a:pt x="4915" y="9182"/>
                  </a:lnTo>
                  <a:lnTo>
                    <a:pt x="4905" y="9184"/>
                  </a:lnTo>
                  <a:lnTo>
                    <a:pt x="4858" y="9190"/>
                  </a:lnTo>
                  <a:lnTo>
                    <a:pt x="4849" y="9191"/>
                  </a:lnTo>
                  <a:lnTo>
                    <a:pt x="4802" y="9195"/>
                  </a:lnTo>
                  <a:lnTo>
                    <a:pt x="4793" y="9196"/>
                  </a:lnTo>
                  <a:lnTo>
                    <a:pt x="4745" y="9199"/>
                  </a:lnTo>
                  <a:lnTo>
                    <a:pt x="4736" y="9199"/>
                  </a:lnTo>
                  <a:lnTo>
                    <a:pt x="4689" y="9200"/>
                  </a:lnTo>
                  <a:lnTo>
                    <a:pt x="4679" y="9200"/>
                  </a:lnTo>
                  <a:lnTo>
                    <a:pt x="4632" y="9199"/>
                  </a:lnTo>
                  <a:lnTo>
                    <a:pt x="4623" y="9199"/>
                  </a:lnTo>
                  <a:lnTo>
                    <a:pt x="4575" y="9196"/>
                  </a:lnTo>
                  <a:lnTo>
                    <a:pt x="4566" y="9195"/>
                  </a:lnTo>
                  <a:lnTo>
                    <a:pt x="4519" y="9191"/>
                  </a:lnTo>
                  <a:lnTo>
                    <a:pt x="4510" y="9190"/>
                  </a:lnTo>
                  <a:lnTo>
                    <a:pt x="4463" y="9184"/>
                  </a:lnTo>
                  <a:lnTo>
                    <a:pt x="4453" y="9182"/>
                  </a:lnTo>
                  <a:lnTo>
                    <a:pt x="4407" y="9175"/>
                  </a:lnTo>
                  <a:lnTo>
                    <a:pt x="4398" y="9173"/>
                  </a:lnTo>
                  <a:lnTo>
                    <a:pt x="4352" y="9163"/>
                  </a:lnTo>
                  <a:lnTo>
                    <a:pt x="4343" y="9161"/>
                  </a:lnTo>
                  <a:lnTo>
                    <a:pt x="4297" y="9150"/>
                  </a:lnTo>
                  <a:lnTo>
                    <a:pt x="4288" y="9147"/>
                  </a:lnTo>
                  <a:lnTo>
                    <a:pt x="4242" y="9134"/>
                  </a:lnTo>
                  <a:lnTo>
                    <a:pt x="4234" y="9132"/>
                  </a:lnTo>
                  <a:lnTo>
                    <a:pt x="4189" y="9117"/>
                  </a:lnTo>
                  <a:lnTo>
                    <a:pt x="4180" y="9114"/>
                  </a:lnTo>
                  <a:lnTo>
                    <a:pt x="4136" y="9098"/>
                  </a:lnTo>
                  <a:lnTo>
                    <a:pt x="4127" y="9094"/>
                  </a:lnTo>
                  <a:lnTo>
                    <a:pt x="4083" y="9076"/>
                  </a:lnTo>
                  <a:lnTo>
                    <a:pt x="4075" y="9072"/>
                  </a:lnTo>
                  <a:lnTo>
                    <a:pt x="4032" y="9053"/>
                  </a:lnTo>
                  <a:lnTo>
                    <a:pt x="4023" y="9048"/>
                  </a:lnTo>
                  <a:lnTo>
                    <a:pt x="3981" y="9027"/>
                  </a:lnTo>
                  <a:lnTo>
                    <a:pt x="3973" y="9023"/>
                  </a:lnTo>
                  <a:lnTo>
                    <a:pt x="3931" y="9000"/>
                  </a:lnTo>
                  <a:lnTo>
                    <a:pt x="3923" y="8995"/>
                  </a:lnTo>
                  <a:lnTo>
                    <a:pt x="3882" y="8971"/>
                  </a:lnTo>
                  <a:lnTo>
                    <a:pt x="3874" y="8966"/>
                  </a:lnTo>
                  <a:lnTo>
                    <a:pt x="3835" y="8940"/>
                  </a:lnTo>
                  <a:lnTo>
                    <a:pt x="3827" y="8934"/>
                  </a:lnTo>
                  <a:lnTo>
                    <a:pt x="3788" y="8907"/>
                  </a:lnTo>
                  <a:lnTo>
                    <a:pt x="3781" y="8901"/>
                  </a:lnTo>
                  <a:lnTo>
                    <a:pt x="3743" y="8873"/>
                  </a:lnTo>
                  <a:lnTo>
                    <a:pt x="3736" y="8867"/>
                  </a:lnTo>
                  <a:lnTo>
                    <a:pt x="3699" y="8837"/>
                  </a:lnTo>
                  <a:lnTo>
                    <a:pt x="3692" y="8830"/>
                  </a:lnTo>
                  <a:lnTo>
                    <a:pt x="3657" y="8799"/>
                  </a:lnTo>
                  <a:lnTo>
                    <a:pt x="3650" y="8793"/>
                  </a:lnTo>
                  <a:lnTo>
                    <a:pt x="3616" y="8760"/>
                  </a:lnTo>
                  <a:lnTo>
                    <a:pt x="3610" y="8753"/>
                  </a:lnTo>
                  <a:lnTo>
                    <a:pt x="3577" y="8719"/>
                  </a:lnTo>
                  <a:lnTo>
                    <a:pt x="3571" y="8712"/>
                  </a:lnTo>
                  <a:lnTo>
                    <a:pt x="3539" y="8677"/>
                  </a:lnTo>
                  <a:lnTo>
                    <a:pt x="3533" y="8670"/>
                  </a:lnTo>
                  <a:lnTo>
                    <a:pt x="3503" y="8634"/>
                  </a:lnTo>
                  <a:lnTo>
                    <a:pt x="3497" y="8626"/>
                  </a:lnTo>
                  <a:lnTo>
                    <a:pt x="3468" y="8589"/>
                  </a:lnTo>
                  <a:lnTo>
                    <a:pt x="3463" y="8581"/>
                  </a:lnTo>
                  <a:lnTo>
                    <a:pt x="3436" y="8543"/>
                  </a:lnTo>
                  <a:lnTo>
                    <a:pt x="3430" y="8535"/>
                  </a:lnTo>
                  <a:lnTo>
                    <a:pt x="3404" y="8496"/>
                  </a:lnTo>
                  <a:lnTo>
                    <a:pt x="3399" y="8488"/>
                  </a:lnTo>
                  <a:lnTo>
                    <a:pt x="3375" y="8447"/>
                  </a:lnTo>
                  <a:lnTo>
                    <a:pt x="3370" y="8439"/>
                  </a:lnTo>
                  <a:lnTo>
                    <a:pt x="3347" y="8397"/>
                  </a:lnTo>
                  <a:lnTo>
                    <a:pt x="3343" y="8389"/>
                  </a:lnTo>
                  <a:lnTo>
                    <a:pt x="3321" y="8347"/>
                  </a:lnTo>
                  <a:lnTo>
                    <a:pt x="3317" y="8338"/>
                  </a:lnTo>
                  <a:lnTo>
                    <a:pt x="3298" y="8295"/>
                  </a:lnTo>
                  <a:lnTo>
                    <a:pt x="3294" y="8287"/>
                  </a:lnTo>
                  <a:lnTo>
                    <a:pt x="3276" y="8243"/>
                  </a:lnTo>
                  <a:lnTo>
                    <a:pt x="3272" y="8234"/>
                  </a:lnTo>
                  <a:lnTo>
                    <a:pt x="3256" y="8190"/>
                  </a:lnTo>
                  <a:lnTo>
                    <a:pt x="3253" y="8181"/>
                  </a:lnTo>
                  <a:lnTo>
                    <a:pt x="3238" y="8136"/>
                  </a:lnTo>
                  <a:lnTo>
                    <a:pt x="3235" y="8128"/>
                  </a:lnTo>
                  <a:lnTo>
                    <a:pt x="3222" y="8082"/>
                  </a:lnTo>
                  <a:lnTo>
                    <a:pt x="3220" y="8073"/>
                  </a:lnTo>
                  <a:lnTo>
                    <a:pt x="3208" y="8027"/>
                  </a:lnTo>
                  <a:lnTo>
                    <a:pt x="3206" y="8018"/>
                  </a:lnTo>
                  <a:lnTo>
                    <a:pt x="3197" y="7972"/>
                  </a:lnTo>
                  <a:lnTo>
                    <a:pt x="3195" y="7963"/>
                  </a:lnTo>
                  <a:lnTo>
                    <a:pt x="3187" y="7916"/>
                  </a:lnTo>
                  <a:lnTo>
                    <a:pt x="3185" y="7907"/>
                  </a:lnTo>
                  <a:lnTo>
                    <a:pt x="3179" y="7860"/>
                  </a:lnTo>
                  <a:lnTo>
                    <a:pt x="3178" y="7851"/>
                  </a:lnTo>
                  <a:lnTo>
                    <a:pt x="3174" y="7803"/>
                  </a:lnTo>
                  <a:lnTo>
                    <a:pt x="3173" y="7794"/>
                  </a:lnTo>
                  <a:lnTo>
                    <a:pt x="3170" y="7747"/>
                  </a:lnTo>
                  <a:lnTo>
                    <a:pt x="3170" y="7737"/>
                  </a:lnTo>
                  <a:lnTo>
                    <a:pt x="3169" y="7690"/>
                  </a:lnTo>
                  <a:lnTo>
                    <a:pt x="3169" y="7685"/>
                  </a:lnTo>
                  <a:lnTo>
                    <a:pt x="3169" y="5406"/>
                  </a:lnTo>
                  <a:lnTo>
                    <a:pt x="3166" y="5406"/>
                  </a:lnTo>
                  <a:lnTo>
                    <a:pt x="3133" y="5404"/>
                  </a:lnTo>
                  <a:lnTo>
                    <a:pt x="3101" y="5397"/>
                  </a:lnTo>
                  <a:lnTo>
                    <a:pt x="3070" y="5387"/>
                  </a:lnTo>
                  <a:lnTo>
                    <a:pt x="3041" y="5373"/>
                  </a:lnTo>
                  <a:lnTo>
                    <a:pt x="3014" y="5354"/>
                  </a:lnTo>
                  <a:lnTo>
                    <a:pt x="2989" y="5333"/>
                  </a:lnTo>
                  <a:close/>
                  <a:moveTo>
                    <a:pt x="2559" y="4194"/>
                  </a:moveTo>
                  <a:lnTo>
                    <a:pt x="2587" y="4224"/>
                  </a:lnTo>
                  <a:lnTo>
                    <a:pt x="3270" y="4906"/>
                  </a:lnTo>
                  <a:lnTo>
                    <a:pt x="3419" y="4906"/>
                  </a:lnTo>
                  <a:lnTo>
                    <a:pt x="5948" y="4906"/>
                  </a:lnTo>
                  <a:lnTo>
                    <a:pt x="6934" y="4906"/>
                  </a:lnTo>
                  <a:lnTo>
                    <a:pt x="6950" y="4903"/>
                  </a:lnTo>
                  <a:lnTo>
                    <a:pt x="6986" y="4894"/>
                  </a:lnTo>
                  <a:lnTo>
                    <a:pt x="7022" y="4884"/>
                  </a:lnTo>
                  <a:lnTo>
                    <a:pt x="7057" y="4872"/>
                  </a:lnTo>
                  <a:lnTo>
                    <a:pt x="7091" y="4859"/>
                  </a:lnTo>
                  <a:lnTo>
                    <a:pt x="7126" y="4845"/>
                  </a:lnTo>
                  <a:lnTo>
                    <a:pt x="7159" y="4830"/>
                  </a:lnTo>
                  <a:lnTo>
                    <a:pt x="7193" y="4814"/>
                  </a:lnTo>
                  <a:lnTo>
                    <a:pt x="7225" y="4796"/>
                  </a:lnTo>
                  <a:lnTo>
                    <a:pt x="7257" y="4777"/>
                  </a:lnTo>
                  <a:lnTo>
                    <a:pt x="7288" y="4757"/>
                  </a:lnTo>
                  <a:lnTo>
                    <a:pt x="7319" y="4736"/>
                  </a:lnTo>
                  <a:lnTo>
                    <a:pt x="7349" y="4713"/>
                  </a:lnTo>
                  <a:lnTo>
                    <a:pt x="7378" y="4689"/>
                  </a:lnTo>
                  <a:lnTo>
                    <a:pt x="7406" y="4665"/>
                  </a:lnTo>
                  <a:lnTo>
                    <a:pt x="7433" y="4640"/>
                  </a:lnTo>
                  <a:lnTo>
                    <a:pt x="7459" y="4614"/>
                  </a:lnTo>
                  <a:lnTo>
                    <a:pt x="7484" y="4586"/>
                  </a:lnTo>
                  <a:lnTo>
                    <a:pt x="7508" y="4558"/>
                  </a:lnTo>
                  <a:lnTo>
                    <a:pt x="7531" y="4529"/>
                  </a:lnTo>
                  <a:lnTo>
                    <a:pt x="7553" y="4499"/>
                  </a:lnTo>
                  <a:lnTo>
                    <a:pt x="7574" y="4469"/>
                  </a:lnTo>
                  <a:lnTo>
                    <a:pt x="7593" y="4437"/>
                  </a:lnTo>
                  <a:lnTo>
                    <a:pt x="7612" y="4405"/>
                  </a:lnTo>
                  <a:lnTo>
                    <a:pt x="7629" y="4373"/>
                  </a:lnTo>
                  <a:lnTo>
                    <a:pt x="7645" y="4339"/>
                  </a:lnTo>
                  <a:lnTo>
                    <a:pt x="7660" y="4305"/>
                  </a:lnTo>
                  <a:lnTo>
                    <a:pt x="7674" y="4270"/>
                  </a:lnTo>
                  <a:lnTo>
                    <a:pt x="7686" y="4235"/>
                  </a:lnTo>
                  <a:lnTo>
                    <a:pt x="7697" y="4200"/>
                  </a:lnTo>
                  <a:lnTo>
                    <a:pt x="7707" y="4164"/>
                  </a:lnTo>
                  <a:lnTo>
                    <a:pt x="7716" y="4128"/>
                  </a:lnTo>
                  <a:lnTo>
                    <a:pt x="7723" y="4091"/>
                  </a:lnTo>
                  <a:lnTo>
                    <a:pt x="7729" y="4055"/>
                  </a:lnTo>
                  <a:lnTo>
                    <a:pt x="7733" y="4018"/>
                  </a:lnTo>
                  <a:lnTo>
                    <a:pt x="7736" y="3981"/>
                  </a:lnTo>
                  <a:lnTo>
                    <a:pt x="7738" y="3944"/>
                  </a:lnTo>
                  <a:lnTo>
                    <a:pt x="7739" y="3907"/>
                  </a:lnTo>
                  <a:lnTo>
                    <a:pt x="7738" y="3870"/>
                  </a:lnTo>
                  <a:lnTo>
                    <a:pt x="7735" y="3833"/>
                  </a:lnTo>
                  <a:lnTo>
                    <a:pt x="7732" y="3796"/>
                  </a:lnTo>
                  <a:lnTo>
                    <a:pt x="7727" y="3759"/>
                  </a:lnTo>
                  <a:lnTo>
                    <a:pt x="7721" y="3722"/>
                  </a:lnTo>
                  <a:lnTo>
                    <a:pt x="7713" y="3686"/>
                  </a:lnTo>
                  <a:lnTo>
                    <a:pt x="7704" y="3650"/>
                  </a:lnTo>
                  <a:lnTo>
                    <a:pt x="7694" y="3614"/>
                  </a:lnTo>
                  <a:lnTo>
                    <a:pt x="7682" y="3579"/>
                  </a:lnTo>
                  <a:lnTo>
                    <a:pt x="7669" y="3544"/>
                  </a:lnTo>
                  <a:lnTo>
                    <a:pt x="7655" y="3510"/>
                  </a:lnTo>
                  <a:lnTo>
                    <a:pt x="7640" y="3476"/>
                  </a:lnTo>
                  <a:lnTo>
                    <a:pt x="7623" y="3443"/>
                  </a:lnTo>
                  <a:lnTo>
                    <a:pt x="7605" y="3411"/>
                  </a:lnTo>
                  <a:lnTo>
                    <a:pt x="7586" y="3379"/>
                  </a:lnTo>
                  <a:lnTo>
                    <a:pt x="7566" y="3348"/>
                  </a:lnTo>
                  <a:lnTo>
                    <a:pt x="7545" y="3317"/>
                  </a:lnTo>
                  <a:lnTo>
                    <a:pt x="7519" y="3284"/>
                  </a:lnTo>
                  <a:lnTo>
                    <a:pt x="7502" y="3257"/>
                  </a:lnTo>
                  <a:lnTo>
                    <a:pt x="7488" y="3228"/>
                  </a:lnTo>
                  <a:lnTo>
                    <a:pt x="7477" y="3197"/>
                  </a:lnTo>
                  <a:lnTo>
                    <a:pt x="7471" y="3166"/>
                  </a:lnTo>
                  <a:lnTo>
                    <a:pt x="7469" y="3133"/>
                  </a:lnTo>
                  <a:lnTo>
                    <a:pt x="7469" y="3087"/>
                  </a:lnTo>
                  <a:lnTo>
                    <a:pt x="7467" y="3045"/>
                  </a:lnTo>
                  <a:lnTo>
                    <a:pt x="7464" y="3003"/>
                  </a:lnTo>
                  <a:lnTo>
                    <a:pt x="7459" y="2961"/>
                  </a:lnTo>
                  <a:lnTo>
                    <a:pt x="7453" y="2919"/>
                  </a:lnTo>
                  <a:lnTo>
                    <a:pt x="7446" y="2878"/>
                  </a:lnTo>
                  <a:lnTo>
                    <a:pt x="7436" y="2837"/>
                  </a:lnTo>
                  <a:lnTo>
                    <a:pt x="7426" y="2797"/>
                  </a:lnTo>
                  <a:lnTo>
                    <a:pt x="7413" y="2756"/>
                  </a:lnTo>
                  <a:lnTo>
                    <a:pt x="7400" y="2717"/>
                  </a:lnTo>
                  <a:lnTo>
                    <a:pt x="7385" y="2677"/>
                  </a:lnTo>
                  <a:lnTo>
                    <a:pt x="7368" y="2638"/>
                  </a:lnTo>
                  <a:lnTo>
                    <a:pt x="7350" y="2600"/>
                  </a:lnTo>
                  <a:lnTo>
                    <a:pt x="7331" y="2563"/>
                  </a:lnTo>
                  <a:lnTo>
                    <a:pt x="7311" y="2527"/>
                  </a:lnTo>
                  <a:lnTo>
                    <a:pt x="7288" y="2491"/>
                  </a:lnTo>
                  <a:lnTo>
                    <a:pt x="7265" y="2456"/>
                  </a:lnTo>
                  <a:lnTo>
                    <a:pt x="7240" y="2422"/>
                  </a:lnTo>
                  <a:lnTo>
                    <a:pt x="7214" y="2389"/>
                  </a:lnTo>
                  <a:lnTo>
                    <a:pt x="7187" y="2357"/>
                  </a:lnTo>
                  <a:lnTo>
                    <a:pt x="7159" y="2326"/>
                  </a:lnTo>
                  <a:lnTo>
                    <a:pt x="7130" y="2296"/>
                  </a:lnTo>
                  <a:lnTo>
                    <a:pt x="7100" y="2267"/>
                  </a:lnTo>
                  <a:lnTo>
                    <a:pt x="7068" y="2239"/>
                  </a:lnTo>
                  <a:lnTo>
                    <a:pt x="7036" y="2213"/>
                  </a:lnTo>
                  <a:lnTo>
                    <a:pt x="7003" y="2187"/>
                  </a:lnTo>
                  <a:lnTo>
                    <a:pt x="6968" y="2163"/>
                  </a:lnTo>
                  <a:lnTo>
                    <a:pt x="6933" y="2140"/>
                  </a:lnTo>
                  <a:lnTo>
                    <a:pt x="6897" y="2119"/>
                  </a:lnTo>
                  <a:lnTo>
                    <a:pt x="6859" y="2098"/>
                  </a:lnTo>
                  <a:lnTo>
                    <a:pt x="6822" y="2079"/>
                  </a:lnTo>
                  <a:lnTo>
                    <a:pt x="6784" y="2062"/>
                  </a:lnTo>
                  <a:lnTo>
                    <a:pt x="6745" y="2046"/>
                  </a:lnTo>
                  <a:lnTo>
                    <a:pt x="6706" y="2031"/>
                  </a:lnTo>
                  <a:lnTo>
                    <a:pt x="6666" y="2018"/>
                  </a:lnTo>
                  <a:lnTo>
                    <a:pt x="6626" y="2006"/>
                  </a:lnTo>
                  <a:lnTo>
                    <a:pt x="6585" y="1996"/>
                  </a:lnTo>
                  <a:lnTo>
                    <a:pt x="6544" y="1987"/>
                  </a:lnTo>
                  <a:lnTo>
                    <a:pt x="6503" y="1980"/>
                  </a:lnTo>
                  <a:lnTo>
                    <a:pt x="6461" y="1974"/>
                  </a:lnTo>
                  <a:lnTo>
                    <a:pt x="6420" y="1970"/>
                  </a:lnTo>
                  <a:lnTo>
                    <a:pt x="6377" y="1968"/>
                  </a:lnTo>
                  <a:lnTo>
                    <a:pt x="6334" y="1967"/>
                  </a:lnTo>
                  <a:lnTo>
                    <a:pt x="6292" y="1967"/>
                  </a:lnTo>
                  <a:lnTo>
                    <a:pt x="6251" y="1969"/>
                  </a:lnTo>
                  <a:lnTo>
                    <a:pt x="6209" y="1973"/>
                  </a:lnTo>
                  <a:lnTo>
                    <a:pt x="6167" y="1978"/>
                  </a:lnTo>
                  <a:lnTo>
                    <a:pt x="6126" y="1984"/>
                  </a:lnTo>
                  <a:lnTo>
                    <a:pt x="6085" y="1992"/>
                  </a:lnTo>
                  <a:lnTo>
                    <a:pt x="6044" y="2002"/>
                  </a:lnTo>
                  <a:lnTo>
                    <a:pt x="6004" y="2013"/>
                  </a:lnTo>
                  <a:lnTo>
                    <a:pt x="5964" y="2026"/>
                  </a:lnTo>
                  <a:lnTo>
                    <a:pt x="5925" y="2040"/>
                  </a:lnTo>
                  <a:lnTo>
                    <a:pt x="5886" y="2056"/>
                  </a:lnTo>
                  <a:lnTo>
                    <a:pt x="5847" y="2073"/>
                  </a:lnTo>
                  <a:lnTo>
                    <a:pt x="5805" y="2093"/>
                  </a:lnTo>
                  <a:lnTo>
                    <a:pt x="5776" y="2106"/>
                  </a:lnTo>
                  <a:lnTo>
                    <a:pt x="5745" y="2114"/>
                  </a:lnTo>
                  <a:lnTo>
                    <a:pt x="5714" y="2118"/>
                  </a:lnTo>
                  <a:lnTo>
                    <a:pt x="5682" y="2119"/>
                  </a:lnTo>
                  <a:lnTo>
                    <a:pt x="5651" y="2115"/>
                  </a:lnTo>
                  <a:lnTo>
                    <a:pt x="5620" y="2108"/>
                  </a:lnTo>
                  <a:lnTo>
                    <a:pt x="5591" y="2096"/>
                  </a:lnTo>
                  <a:lnTo>
                    <a:pt x="5563" y="2081"/>
                  </a:lnTo>
                  <a:lnTo>
                    <a:pt x="5537" y="2063"/>
                  </a:lnTo>
                  <a:lnTo>
                    <a:pt x="5514" y="2041"/>
                  </a:lnTo>
                  <a:lnTo>
                    <a:pt x="5494" y="2017"/>
                  </a:lnTo>
                  <a:lnTo>
                    <a:pt x="5476" y="1990"/>
                  </a:lnTo>
                  <a:lnTo>
                    <a:pt x="5454" y="1950"/>
                  </a:lnTo>
                  <a:lnTo>
                    <a:pt x="5432" y="1913"/>
                  </a:lnTo>
                  <a:lnTo>
                    <a:pt x="5409" y="1878"/>
                  </a:lnTo>
                  <a:lnTo>
                    <a:pt x="5385" y="1843"/>
                  </a:lnTo>
                  <a:lnTo>
                    <a:pt x="5360" y="1809"/>
                  </a:lnTo>
                  <a:lnTo>
                    <a:pt x="5333" y="1776"/>
                  </a:lnTo>
                  <a:lnTo>
                    <a:pt x="5306" y="1744"/>
                  </a:lnTo>
                  <a:lnTo>
                    <a:pt x="5277" y="1713"/>
                  </a:lnTo>
                  <a:lnTo>
                    <a:pt x="5248" y="1683"/>
                  </a:lnTo>
                  <a:lnTo>
                    <a:pt x="5217" y="1654"/>
                  </a:lnTo>
                  <a:lnTo>
                    <a:pt x="5185" y="1626"/>
                  </a:lnTo>
                  <a:lnTo>
                    <a:pt x="5153" y="1599"/>
                  </a:lnTo>
                  <a:lnTo>
                    <a:pt x="5119" y="1573"/>
                  </a:lnTo>
                  <a:lnTo>
                    <a:pt x="5085" y="1548"/>
                  </a:lnTo>
                  <a:lnTo>
                    <a:pt x="5049" y="1524"/>
                  </a:lnTo>
                  <a:lnTo>
                    <a:pt x="5014" y="1502"/>
                  </a:lnTo>
                  <a:lnTo>
                    <a:pt x="4977" y="1480"/>
                  </a:lnTo>
                  <a:lnTo>
                    <a:pt x="4940" y="1460"/>
                  </a:lnTo>
                  <a:lnTo>
                    <a:pt x="4902" y="1441"/>
                  </a:lnTo>
                  <a:lnTo>
                    <a:pt x="4864" y="1424"/>
                  </a:lnTo>
                  <a:lnTo>
                    <a:pt x="4825" y="1408"/>
                  </a:lnTo>
                  <a:lnTo>
                    <a:pt x="4785" y="1393"/>
                  </a:lnTo>
                  <a:lnTo>
                    <a:pt x="4745" y="1379"/>
                  </a:lnTo>
                  <a:lnTo>
                    <a:pt x="4705" y="1367"/>
                  </a:lnTo>
                  <a:lnTo>
                    <a:pt x="4664" y="1356"/>
                  </a:lnTo>
                  <a:lnTo>
                    <a:pt x="4623" y="1346"/>
                  </a:lnTo>
                  <a:lnTo>
                    <a:pt x="4581" y="1338"/>
                  </a:lnTo>
                  <a:lnTo>
                    <a:pt x="4539" y="1331"/>
                  </a:lnTo>
                  <a:lnTo>
                    <a:pt x="4497" y="1326"/>
                  </a:lnTo>
                  <a:lnTo>
                    <a:pt x="4455" y="1322"/>
                  </a:lnTo>
                  <a:lnTo>
                    <a:pt x="4412" y="1320"/>
                  </a:lnTo>
                  <a:lnTo>
                    <a:pt x="4370" y="1319"/>
                  </a:lnTo>
                  <a:lnTo>
                    <a:pt x="4328" y="1319"/>
                  </a:lnTo>
                  <a:lnTo>
                    <a:pt x="4286" y="1321"/>
                  </a:lnTo>
                  <a:lnTo>
                    <a:pt x="4244" y="1324"/>
                  </a:lnTo>
                  <a:lnTo>
                    <a:pt x="4202" y="1328"/>
                  </a:lnTo>
                  <a:lnTo>
                    <a:pt x="4160" y="1334"/>
                  </a:lnTo>
                  <a:lnTo>
                    <a:pt x="4118" y="1342"/>
                  </a:lnTo>
                  <a:lnTo>
                    <a:pt x="4077" y="1350"/>
                  </a:lnTo>
                  <a:lnTo>
                    <a:pt x="4035" y="1360"/>
                  </a:lnTo>
                  <a:lnTo>
                    <a:pt x="3994" y="1372"/>
                  </a:lnTo>
                  <a:lnTo>
                    <a:pt x="3953" y="1385"/>
                  </a:lnTo>
                  <a:lnTo>
                    <a:pt x="3913" y="1399"/>
                  </a:lnTo>
                  <a:lnTo>
                    <a:pt x="3874" y="1415"/>
                  </a:lnTo>
                  <a:lnTo>
                    <a:pt x="3835" y="1431"/>
                  </a:lnTo>
                  <a:lnTo>
                    <a:pt x="3797" y="1449"/>
                  </a:lnTo>
                  <a:lnTo>
                    <a:pt x="3760" y="1469"/>
                  </a:lnTo>
                  <a:lnTo>
                    <a:pt x="3723" y="1489"/>
                  </a:lnTo>
                  <a:lnTo>
                    <a:pt x="3687" y="1511"/>
                  </a:lnTo>
                  <a:lnTo>
                    <a:pt x="3651" y="1534"/>
                  </a:lnTo>
                  <a:lnTo>
                    <a:pt x="3617" y="1558"/>
                  </a:lnTo>
                  <a:lnTo>
                    <a:pt x="3583" y="1583"/>
                  </a:lnTo>
                  <a:lnTo>
                    <a:pt x="3550" y="1610"/>
                  </a:lnTo>
                  <a:lnTo>
                    <a:pt x="3518" y="1637"/>
                  </a:lnTo>
                  <a:lnTo>
                    <a:pt x="3486" y="1666"/>
                  </a:lnTo>
                  <a:lnTo>
                    <a:pt x="3456" y="1696"/>
                  </a:lnTo>
                  <a:lnTo>
                    <a:pt x="3427" y="1726"/>
                  </a:lnTo>
                  <a:lnTo>
                    <a:pt x="3398" y="1758"/>
                  </a:lnTo>
                  <a:lnTo>
                    <a:pt x="3371" y="1791"/>
                  </a:lnTo>
                  <a:lnTo>
                    <a:pt x="3345" y="1824"/>
                  </a:lnTo>
                  <a:lnTo>
                    <a:pt x="3320" y="1858"/>
                  </a:lnTo>
                  <a:lnTo>
                    <a:pt x="3297" y="1893"/>
                  </a:lnTo>
                  <a:lnTo>
                    <a:pt x="3274" y="1929"/>
                  </a:lnTo>
                  <a:lnTo>
                    <a:pt x="3253" y="1965"/>
                  </a:lnTo>
                  <a:lnTo>
                    <a:pt x="3233" y="2003"/>
                  </a:lnTo>
                  <a:lnTo>
                    <a:pt x="3214" y="2041"/>
                  </a:lnTo>
                  <a:lnTo>
                    <a:pt x="3196" y="2079"/>
                  </a:lnTo>
                  <a:lnTo>
                    <a:pt x="3180" y="2118"/>
                  </a:lnTo>
                  <a:lnTo>
                    <a:pt x="3165" y="2158"/>
                  </a:lnTo>
                  <a:lnTo>
                    <a:pt x="3150" y="2203"/>
                  </a:lnTo>
                  <a:lnTo>
                    <a:pt x="3138" y="2231"/>
                  </a:lnTo>
                  <a:lnTo>
                    <a:pt x="3123" y="2258"/>
                  </a:lnTo>
                  <a:lnTo>
                    <a:pt x="3104" y="2283"/>
                  </a:lnTo>
                  <a:lnTo>
                    <a:pt x="3083" y="2305"/>
                  </a:lnTo>
                  <a:lnTo>
                    <a:pt x="3059" y="2325"/>
                  </a:lnTo>
                  <a:lnTo>
                    <a:pt x="3033" y="2341"/>
                  </a:lnTo>
                  <a:lnTo>
                    <a:pt x="3005" y="2354"/>
                  </a:lnTo>
                  <a:lnTo>
                    <a:pt x="2963" y="2371"/>
                  </a:lnTo>
                  <a:lnTo>
                    <a:pt x="2926" y="2387"/>
                  </a:lnTo>
                  <a:lnTo>
                    <a:pt x="2889" y="2405"/>
                  </a:lnTo>
                  <a:lnTo>
                    <a:pt x="2854" y="2424"/>
                  </a:lnTo>
                  <a:lnTo>
                    <a:pt x="2818" y="2444"/>
                  </a:lnTo>
                  <a:lnTo>
                    <a:pt x="2784" y="2465"/>
                  </a:lnTo>
                  <a:lnTo>
                    <a:pt x="2750" y="2487"/>
                  </a:lnTo>
                  <a:lnTo>
                    <a:pt x="2718" y="2511"/>
                  </a:lnTo>
                  <a:lnTo>
                    <a:pt x="2686" y="2536"/>
                  </a:lnTo>
                  <a:lnTo>
                    <a:pt x="2655" y="2562"/>
                  </a:lnTo>
                  <a:lnTo>
                    <a:pt x="2624" y="2589"/>
                  </a:lnTo>
                  <a:lnTo>
                    <a:pt x="2595" y="2617"/>
                  </a:lnTo>
                  <a:lnTo>
                    <a:pt x="2567" y="2646"/>
                  </a:lnTo>
                  <a:lnTo>
                    <a:pt x="2540" y="2676"/>
                  </a:lnTo>
                  <a:lnTo>
                    <a:pt x="2513" y="2707"/>
                  </a:lnTo>
                  <a:lnTo>
                    <a:pt x="2489" y="2739"/>
                  </a:lnTo>
                  <a:lnTo>
                    <a:pt x="2465" y="2772"/>
                  </a:lnTo>
                  <a:lnTo>
                    <a:pt x="2442" y="2805"/>
                  </a:lnTo>
                  <a:lnTo>
                    <a:pt x="2421" y="2839"/>
                  </a:lnTo>
                  <a:lnTo>
                    <a:pt x="2401" y="2874"/>
                  </a:lnTo>
                  <a:lnTo>
                    <a:pt x="2382" y="2910"/>
                  </a:lnTo>
                  <a:lnTo>
                    <a:pt x="2365" y="2946"/>
                  </a:lnTo>
                  <a:lnTo>
                    <a:pt x="2349" y="2983"/>
                  </a:lnTo>
                  <a:lnTo>
                    <a:pt x="2334" y="3021"/>
                  </a:lnTo>
                  <a:lnTo>
                    <a:pt x="2320" y="3059"/>
                  </a:lnTo>
                  <a:lnTo>
                    <a:pt x="2308" y="3098"/>
                  </a:lnTo>
                  <a:lnTo>
                    <a:pt x="2297" y="3137"/>
                  </a:lnTo>
                  <a:lnTo>
                    <a:pt x="2287" y="3176"/>
                  </a:lnTo>
                  <a:lnTo>
                    <a:pt x="2279" y="3216"/>
                  </a:lnTo>
                  <a:lnTo>
                    <a:pt x="2272" y="3256"/>
                  </a:lnTo>
                  <a:lnTo>
                    <a:pt x="2267" y="3297"/>
                  </a:lnTo>
                  <a:lnTo>
                    <a:pt x="2263" y="3337"/>
                  </a:lnTo>
                  <a:lnTo>
                    <a:pt x="2261" y="3377"/>
                  </a:lnTo>
                  <a:lnTo>
                    <a:pt x="2260" y="3418"/>
                  </a:lnTo>
                  <a:lnTo>
                    <a:pt x="2261" y="3458"/>
                  </a:lnTo>
                  <a:lnTo>
                    <a:pt x="2263" y="3499"/>
                  </a:lnTo>
                  <a:lnTo>
                    <a:pt x="2266" y="3539"/>
                  </a:lnTo>
                  <a:lnTo>
                    <a:pt x="2271" y="3579"/>
                  </a:lnTo>
                  <a:lnTo>
                    <a:pt x="2277" y="3619"/>
                  </a:lnTo>
                  <a:lnTo>
                    <a:pt x="2285" y="3658"/>
                  </a:lnTo>
                  <a:lnTo>
                    <a:pt x="2294" y="3698"/>
                  </a:lnTo>
                  <a:lnTo>
                    <a:pt x="2304" y="3737"/>
                  </a:lnTo>
                  <a:lnTo>
                    <a:pt x="2316" y="3777"/>
                  </a:lnTo>
                  <a:lnTo>
                    <a:pt x="2329" y="3815"/>
                  </a:lnTo>
                  <a:lnTo>
                    <a:pt x="2344" y="3853"/>
                  </a:lnTo>
                  <a:lnTo>
                    <a:pt x="2360" y="3890"/>
                  </a:lnTo>
                  <a:lnTo>
                    <a:pt x="2377" y="3926"/>
                  </a:lnTo>
                  <a:lnTo>
                    <a:pt x="2395" y="3962"/>
                  </a:lnTo>
                  <a:lnTo>
                    <a:pt x="2415" y="3998"/>
                  </a:lnTo>
                  <a:lnTo>
                    <a:pt x="2436" y="4032"/>
                  </a:lnTo>
                  <a:lnTo>
                    <a:pt x="2458" y="4066"/>
                  </a:lnTo>
                  <a:lnTo>
                    <a:pt x="2482" y="4099"/>
                  </a:lnTo>
                  <a:lnTo>
                    <a:pt x="2506" y="4131"/>
                  </a:lnTo>
                  <a:lnTo>
                    <a:pt x="2532" y="4163"/>
                  </a:lnTo>
                  <a:lnTo>
                    <a:pt x="2559" y="4194"/>
                  </a:lnTo>
                  <a:close/>
                  <a:moveTo>
                    <a:pt x="4534" y="5406"/>
                  </a:moveTo>
                  <a:lnTo>
                    <a:pt x="3669" y="5406"/>
                  </a:lnTo>
                  <a:lnTo>
                    <a:pt x="3669" y="7683"/>
                  </a:lnTo>
                  <a:lnTo>
                    <a:pt x="3670" y="7723"/>
                  </a:lnTo>
                  <a:lnTo>
                    <a:pt x="3672" y="7761"/>
                  </a:lnTo>
                  <a:lnTo>
                    <a:pt x="3676" y="7799"/>
                  </a:lnTo>
                  <a:lnTo>
                    <a:pt x="3680" y="7836"/>
                  </a:lnTo>
                  <a:lnTo>
                    <a:pt x="3687" y="7874"/>
                  </a:lnTo>
                  <a:lnTo>
                    <a:pt x="3695" y="7911"/>
                  </a:lnTo>
                  <a:lnTo>
                    <a:pt x="3704" y="7948"/>
                  </a:lnTo>
                  <a:lnTo>
                    <a:pt x="3714" y="7984"/>
                  </a:lnTo>
                  <a:lnTo>
                    <a:pt x="3726" y="8020"/>
                  </a:lnTo>
                  <a:lnTo>
                    <a:pt x="3739" y="8056"/>
                  </a:lnTo>
                  <a:lnTo>
                    <a:pt x="3754" y="8091"/>
                  </a:lnTo>
                  <a:lnTo>
                    <a:pt x="3770" y="8126"/>
                  </a:lnTo>
                  <a:lnTo>
                    <a:pt x="3787" y="8160"/>
                  </a:lnTo>
                  <a:lnTo>
                    <a:pt x="3805" y="8193"/>
                  </a:lnTo>
                  <a:lnTo>
                    <a:pt x="3825" y="8226"/>
                  </a:lnTo>
                  <a:lnTo>
                    <a:pt x="3846" y="8257"/>
                  </a:lnTo>
                  <a:lnTo>
                    <a:pt x="3868" y="8288"/>
                  </a:lnTo>
                  <a:lnTo>
                    <a:pt x="3891" y="8319"/>
                  </a:lnTo>
                  <a:lnTo>
                    <a:pt x="3915" y="8348"/>
                  </a:lnTo>
                  <a:lnTo>
                    <a:pt x="3940" y="8376"/>
                  </a:lnTo>
                  <a:lnTo>
                    <a:pt x="3967" y="8403"/>
                  </a:lnTo>
                  <a:lnTo>
                    <a:pt x="3994" y="8429"/>
                  </a:lnTo>
                  <a:lnTo>
                    <a:pt x="4022" y="8455"/>
                  </a:lnTo>
                  <a:lnTo>
                    <a:pt x="4051" y="8479"/>
                  </a:lnTo>
                  <a:lnTo>
                    <a:pt x="4081" y="8502"/>
                  </a:lnTo>
                  <a:lnTo>
                    <a:pt x="4112" y="8524"/>
                  </a:lnTo>
                  <a:lnTo>
                    <a:pt x="4144" y="8545"/>
                  </a:lnTo>
                  <a:lnTo>
                    <a:pt x="4177" y="8564"/>
                  </a:lnTo>
                  <a:lnTo>
                    <a:pt x="4210" y="8583"/>
                  </a:lnTo>
                  <a:lnTo>
                    <a:pt x="4244" y="8600"/>
                  </a:lnTo>
                  <a:lnTo>
                    <a:pt x="4279" y="8616"/>
                  </a:lnTo>
                  <a:lnTo>
                    <a:pt x="4314" y="8630"/>
                  </a:lnTo>
                  <a:lnTo>
                    <a:pt x="4349" y="8643"/>
                  </a:lnTo>
                  <a:lnTo>
                    <a:pt x="4385" y="8655"/>
                  </a:lnTo>
                  <a:lnTo>
                    <a:pt x="4421" y="8666"/>
                  </a:lnTo>
                  <a:lnTo>
                    <a:pt x="4458" y="8675"/>
                  </a:lnTo>
                  <a:lnTo>
                    <a:pt x="4495" y="8682"/>
                  </a:lnTo>
                  <a:lnTo>
                    <a:pt x="4532" y="8689"/>
                  </a:lnTo>
                  <a:lnTo>
                    <a:pt x="4570" y="8694"/>
                  </a:lnTo>
                  <a:lnTo>
                    <a:pt x="4608" y="8697"/>
                  </a:lnTo>
                  <a:lnTo>
                    <a:pt x="4646" y="8699"/>
                  </a:lnTo>
                  <a:lnTo>
                    <a:pt x="4684" y="8700"/>
                  </a:lnTo>
                  <a:lnTo>
                    <a:pt x="4722" y="8699"/>
                  </a:lnTo>
                  <a:lnTo>
                    <a:pt x="4760" y="8697"/>
                  </a:lnTo>
                  <a:lnTo>
                    <a:pt x="4798" y="8694"/>
                  </a:lnTo>
                  <a:lnTo>
                    <a:pt x="4836" y="8689"/>
                  </a:lnTo>
                  <a:lnTo>
                    <a:pt x="4873" y="8682"/>
                  </a:lnTo>
                  <a:lnTo>
                    <a:pt x="4910" y="8675"/>
                  </a:lnTo>
                  <a:lnTo>
                    <a:pt x="4947" y="8666"/>
                  </a:lnTo>
                  <a:lnTo>
                    <a:pt x="4983" y="8655"/>
                  </a:lnTo>
                  <a:lnTo>
                    <a:pt x="5019" y="8643"/>
                  </a:lnTo>
                  <a:lnTo>
                    <a:pt x="5054" y="8630"/>
                  </a:lnTo>
                  <a:lnTo>
                    <a:pt x="5089" y="8616"/>
                  </a:lnTo>
                  <a:lnTo>
                    <a:pt x="5124" y="8600"/>
                  </a:lnTo>
                  <a:lnTo>
                    <a:pt x="5158" y="8583"/>
                  </a:lnTo>
                  <a:lnTo>
                    <a:pt x="5191" y="8565"/>
                  </a:lnTo>
                  <a:lnTo>
                    <a:pt x="5223" y="8545"/>
                  </a:lnTo>
                  <a:lnTo>
                    <a:pt x="5255" y="8524"/>
                  </a:lnTo>
                  <a:lnTo>
                    <a:pt x="5286" y="8502"/>
                  </a:lnTo>
                  <a:lnTo>
                    <a:pt x="5316" y="8479"/>
                  </a:lnTo>
                  <a:lnTo>
                    <a:pt x="5346" y="8455"/>
                  </a:lnTo>
                  <a:lnTo>
                    <a:pt x="5374" y="8429"/>
                  </a:lnTo>
                  <a:lnTo>
                    <a:pt x="5401" y="8403"/>
                  </a:lnTo>
                  <a:lnTo>
                    <a:pt x="5427" y="8376"/>
                  </a:lnTo>
                  <a:lnTo>
                    <a:pt x="5453" y="8348"/>
                  </a:lnTo>
                  <a:lnTo>
                    <a:pt x="5477" y="8318"/>
                  </a:lnTo>
                  <a:lnTo>
                    <a:pt x="5500" y="8288"/>
                  </a:lnTo>
                  <a:lnTo>
                    <a:pt x="5522" y="8257"/>
                  </a:lnTo>
                  <a:lnTo>
                    <a:pt x="5543" y="8225"/>
                  </a:lnTo>
                  <a:lnTo>
                    <a:pt x="5563" y="8193"/>
                  </a:lnTo>
                  <a:lnTo>
                    <a:pt x="5581" y="8160"/>
                  </a:lnTo>
                  <a:lnTo>
                    <a:pt x="5598" y="8126"/>
                  </a:lnTo>
                  <a:lnTo>
                    <a:pt x="5614" y="8091"/>
                  </a:lnTo>
                  <a:lnTo>
                    <a:pt x="5628" y="8056"/>
                  </a:lnTo>
                  <a:lnTo>
                    <a:pt x="5641" y="8021"/>
                  </a:lnTo>
                  <a:lnTo>
                    <a:pt x="5653" y="7985"/>
                  </a:lnTo>
                  <a:lnTo>
                    <a:pt x="5664" y="7948"/>
                  </a:lnTo>
                  <a:lnTo>
                    <a:pt x="5673" y="7912"/>
                  </a:lnTo>
                  <a:lnTo>
                    <a:pt x="5680" y="7874"/>
                  </a:lnTo>
                  <a:lnTo>
                    <a:pt x="5687" y="7837"/>
                  </a:lnTo>
                  <a:lnTo>
                    <a:pt x="5692" y="7799"/>
                  </a:lnTo>
                  <a:lnTo>
                    <a:pt x="5695" y="7761"/>
                  </a:lnTo>
                  <a:lnTo>
                    <a:pt x="5697" y="7723"/>
                  </a:lnTo>
                  <a:lnTo>
                    <a:pt x="5698" y="7683"/>
                  </a:lnTo>
                  <a:lnTo>
                    <a:pt x="5698" y="5406"/>
                  </a:lnTo>
                  <a:lnTo>
                    <a:pt x="4834" y="5406"/>
                  </a:lnTo>
                  <a:lnTo>
                    <a:pt x="4834" y="7685"/>
                  </a:lnTo>
                  <a:lnTo>
                    <a:pt x="4833" y="7705"/>
                  </a:lnTo>
                  <a:lnTo>
                    <a:pt x="4829" y="7724"/>
                  </a:lnTo>
                  <a:lnTo>
                    <a:pt x="4823" y="7742"/>
                  </a:lnTo>
                  <a:lnTo>
                    <a:pt x="4814" y="7760"/>
                  </a:lnTo>
                  <a:lnTo>
                    <a:pt x="4803" y="7776"/>
                  </a:lnTo>
                  <a:lnTo>
                    <a:pt x="4790" y="7791"/>
                  </a:lnTo>
                  <a:lnTo>
                    <a:pt x="4775" y="7804"/>
                  </a:lnTo>
                  <a:lnTo>
                    <a:pt x="4759" y="7815"/>
                  </a:lnTo>
                  <a:lnTo>
                    <a:pt x="4741" y="7824"/>
                  </a:lnTo>
                  <a:lnTo>
                    <a:pt x="4723" y="7830"/>
                  </a:lnTo>
                  <a:lnTo>
                    <a:pt x="4704" y="7834"/>
                  </a:lnTo>
                  <a:lnTo>
                    <a:pt x="4684" y="7835"/>
                  </a:lnTo>
                  <a:lnTo>
                    <a:pt x="4664" y="7834"/>
                  </a:lnTo>
                  <a:lnTo>
                    <a:pt x="4645" y="7830"/>
                  </a:lnTo>
                  <a:lnTo>
                    <a:pt x="4627" y="7824"/>
                  </a:lnTo>
                  <a:lnTo>
                    <a:pt x="4609" y="7815"/>
                  </a:lnTo>
                  <a:lnTo>
                    <a:pt x="4593" y="7804"/>
                  </a:lnTo>
                  <a:lnTo>
                    <a:pt x="4578" y="7791"/>
                  </a:lnTo>
                  <a:lnTo>
                    <a:pt x="4565" y="7776"/>
                  </a:lnTo>
                  <a:lnTo>
                    <a:pt x="4554" y="7760"/>
                  </a:lnTo>
                  <a:lnTo>
                    <a:pt x="4545" y="7742"/>
                  </a:lnTo>
                  <a:lnTo>
                    <a:pt x="4539" y="7724"/>
                  </a:lnTo>
                  <a:lnTo>
                    <a:pt x="4535" y="7705"/>
                  </a:lnTo>
                  <a:lnTo>
                    <a:pt x="4534" y="7685"/>
                  </a:lnTo>
                  <a:lnTo>
                    <a:pt x="4534" y="540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6" name="Google Shape;3166;p28"/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</p:grpSpPr>
        <p:sp>
          <p:nvSpPr>
            <p:cNvPr id="3167" name="Google Shape;3167;p28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28"/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69" name="Google Shape;3169;p28"/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</p:grpSpPr>
        <p:sp>
          <p:nvSpPr>
            <p:cNvPr id="3170" name="Google Shape;3170;p28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28"/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72" name="Google Shape;3172;p28"/>
          <p:cNvGrpSpPr/>
          <p:nvPr/>
        </p:nvGrpSpPr>
        <p:grpSpPr>
          <a:xfrm>
            <a:off x="4094847" y="860662"/>
            <a:ext cx="633600" cy="633600"/>
            <a:chOff x="4094847" y="1760267"/>
            <a:chExt cx="633600" cy="633600"/>
          </a:xfrm>
        </p:grpSpPr>
        <p:sp>
          <p:nvSpPr>
            <p:cNvPr id="3173" name="Google Shape;3173;p28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3" y="3025"/>
                  </a:moveTo>
                  <a:lnTo>
                    <a:pt x="3334" y="2882"/>
                  </a:lnTo>
                  <a:lnTo>
                    <a:pt x="3894" y="2813"/>
                  </a:lnTo>
                  <a:lnTo>
                    <a:pt x="4421" y="2814"/>
                  </a:lnTo>
                  <a:lnTo>
                    <a:pt x="4908" y="2882"/>
                  </a:lnTo>
                  <a:lnTo>
                    <a:pt x="5352" y="3013"/>
                  </a:lnTo>
                  <a:lnTo>
                    <a:pt x="5748" y="3203"/>
                  </a:lnTo>
                  <a:lnTo>
                    <a:pt x="6093" y="3448"/>
                  </a:lnTo>
                  <a:lnTo>
                    <a:pt x="6382" y="3746"/>
                  </a:lnTo>
                  <a:lnTo>
                    <a:pt x="6610" y="4091"/>
                  </a:lnTo>
                  <a:lnTo>
                    <a:pt x="6773" y="4481"/>
                  </a:lnTo>
                  <a:lnTo>
                    <a:pt x="6868" y="4912"/>
                  </a:lnTo>
                  <a:lnTo>
                    <a:pt x="6889" y="5379"/>
                  </a:lnTo>
                  <a:lnTo>
                    <a:pt x="6832" y="5880"/>
                  </a:lnTo>
                  <a:lnTo>
                    <a:pt x="6693" y="6411"/>
                  </a:lnTo>
                  <a:lnTo>
                    <a:pt x="6551" y="6813"/>
                  </a:lnTo>
                  <a:lnTo>
                    <a:pt x="6371" y="7170"/>
                  </a:lnTo>
                  <a:lnTo>
                    <a:pt x="6158" y="7483"/>
                  </a:lnTo>
                  <a:lnTo>
                    <a:pt x="5917" y="7752"/>
                  </a:lnTo>
                  <a:lnTo>
                    <a:pt x="5652" y="7974"/>
                  </a:lnTo>
                  <a:lnTo>
                    <a:pt x="5368" y="8151"/>
                  </a:lnTo>
                  <a:lnTo>
                    <a:pt x="5071" y="8280"/>
                  </a:lnTo>
                  <a:lnTo>
                    <a:pt x="4765" y="8362"/>
                  </a:lnTo>
                  <a:lnTo>
                    <a:pt x="4456" y="8396"/>
                  </a:lnTo>
                  <a:lnTo>
                    <a:pt x="4147" y="8381"/>
                  </a:lnTo>
                  <a:lnTo>
                    <a:pt x="3845" y="8316"/>
                  </a:lnTo>
                  <a:lnTo>
                    <a:pt x="3554" y="8202"/>
                  </a:lnTo>
                  <a:lnTo>
                    <a:pt x="3279" y="8037"/>
                  </a:lnTo>
                  <a:lnTo>
                    <a:pt x="3025" y="7821"/>
                  </a:lnTo>
                  <a:lnTo>
                    <a:pt x="3347" y="7740"/>
                  </a:lnTo>
                  <a:lnTo>
                    <a:pt x="3646" y="7619"/>
                  </a:lnTo>
                  <a:lnTo>
                    <a:pt x="3921" y="7462"/>
                  </a:lnTo>
                  <a:lnTo>
                    <a:pt x="4173" y="7273"/>
                  </a:lnTo>
                  <a:lnTo>
                    <a:pt x="4398" y="7056"/>
                  </a:lnTo>
                  <a:lnTo>
                    <a:pt x="4598" y="6814"/>
                  </a:lnTo>
                  <a:lnTo>
                    <a:pt x="4771" y="6552"/>
                  </a:lnTo>
                  <a:lnTo>
                    <a:pt x="4915" y="6271"/>
                  </a:lnTo>
                  <a:lnTo>
                    <a:pt x="5031" y="5978"/>
                  </a:lnTo>
                  <a:lnTo>
                    <a:pt x="5116" y="5674"/>
                  </a:lnTo>
                  <a:lnTo>
                    <a:pt x="5171" y="5365"/>
                  </a:lnTo>
                  <a:lnTo>
                    <a:pt x="5194" y="5053"/>
                  </a:lnTo>
                  <a:lnTo>
                    <a:pt x="5184" y="4742"/>
                  </a:lnTo>
                  <a:lnTo>
                    <a:pt x="5141" y="4436"/>
                  </a:lnTo>
                  <a:lnTo>
                    <a:pt x="5070" y="4259"/>
                  </a:lnTo>
                  <a:lnTo>
                    <a:pt x="4979" y="4091"/>
                  </a:lnTo>
                  <a:lnTo>
                    <a:pt x="4868" y="3933"/>
                  </a:lnTo>
                  <a:lnTo>
                    <a:pt x="4740" y="3786"/>
                  </a:lnTo>
                  <a:lnTo>
                    <a:pt x="4594" y="3650"/>
                  </a:lnTo>
                  <a:lnTo>
                    <a:pt x="4434" y="3525"/>
                  </a:lnTo>
                  <a:lnTo>
                    <a:pt x="4259" y="3413"/>
                  </a:lnTo>
                  <a:lnTo>
                    <a:pt x="4072" y="3314"/>
                  </a:lnTo>
                  <a:lnTo>
                    <a:pt x="3872" y="3228"/>
                  </a:lnTo>
                  <a:lnTo>
                    <a:pt x="3662" y="3157"/>
                  </a:lnTo>
                  <a:lnTo>
                    <a:pt x="3443" y="3100"/>
                  </a:lnTo>
                  <a:lnTo>
                    <a:pt x="3216" y="3059"/>
                  </a:lnTo>
                  <a:lnTo>
                    <a:pt x="2982" y="3034"/>
                  </a:lnTo>
                  <a:lnTo>
                    <a:pt x="2743" y="30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28"/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4" y="2501"/>
                  </a:moveTo>
                  <a:lnTo>
                    <a:pt x="3147" y="2670"/>
                  </a:lnTo>
                  <a:lnTo>
                    <a:pt x="3275" y="2639"/>
                  </a:lnTo>
                  <a:lnTo>
                    <a:pt x="3303" y="2634"/>
                  </a:lnTo>
                  <a:lnTo>
                    <a:pt x="3864" y="2565"/>
                  </a:lnTo>
                  <a:lnTo>
                    <a:pt x="3895" y="2563"/>
                  </a:lnTo>
                  <a:lnTo>
                    <a:pt x="4421" y="2564"/>
                  </a:lnTo>
                  <a:lnTo>
                    <a:pt x="4455" y="2567"/>
                  </a:lnTo>
                  <a:lnTo>
                    <a:pt x="4942" y="2634"/>
                  </a:lnTo>
                  <a:lnTo>
                    <a:pt x="4978" y="2642"/>
                  </a:lnTo>
                  <a:lnTo>
                    <a:pt x="5422" y="2773"/>
                  </a:lnTo>
                  <a:lnTo>
                    <a:pt x="5460" y="2787"/>
                  </a:lnTo>
                  <a:lnTo>
                    <a:pt x="5856" y="2977"/>
                  </a:lnTo>
                  <a:lnTo>
                    <a:pt x="5893" y="2999"/>
                  </a:lnTo>
                  <a:lnTo>
                    <a:pt x="6238" y="3245"/>
                  </a:lnTo>
                  <a:lnTo>
                    <a:pt x="6273" y="3274"/>
                  </a:lnTo>
                  <a:lnTo>
                    <a:pt x="6561" y="3571"/>
                  </a:lnTo>
                  <a:lnTo>
                    <a:pt x="6590" y="3608"/>
                  </a:lnTo>
                  <a:lnTo>
                    <a:pt x="6819" y="3953"/>
                  </a:lnTo>
                  <a:lnTo>
                    <a:pt x="6841" y="3994"/>
                  </a:lnTo>
                  <a:lnTo>
                    <a:pt x="7004" y="4384"/>
                  </a:lnTo>
                  <a:lnTo>
                    <a:pt x="7018" y="4427"/>
                  </a:lnTo>
                  <a:lnTo>
                    <a:pt x="7112" y="4858"/>
                  </a:lnTo>
                  <a:lnTo>
                    <a:pt x="7117" y="4900"/>
                  </a:lnTo>
                  <a:lnTo>
                    <a:pt x="7138" y="5368"/>
                  </a:lnTo>
                  <a:lnTo>
                    <a:pt x="7137" y="5407"/>
                  </a:lnTo>
                  <a:lnTo>
                    <a:pt x="7080" y="5908"/>
                  </a:lnTo>
                  <a:lnTo>
                    <a:pt x="7074" y="5944"/>
                  </a:lnTo>
                  <a:lnTo>
                    <a:pt x="6935" y="6474"/>
                  </a:lnTo>
                  <a:lnTo>
                    <a:pt x="6929" y="6494"/>
                  </a:lnTo>
                  <a:lnTo>
                    <a:pt x="6787" y="6896"/>
                  </a:lnTo>
                  <a:lnTo>
                    <a:pt x="6775" y="6925"/>
                  </a:lnTo>
                  <a:lnTo>
                    <a:pt x="6595" y="7283"/>
                  </a:lnTo>
                  <a:lnTo>
                    <a:pt x="6578" y="7311"/>
                  </a:lnTo>
                  <a:lnTo>
                    <a:pt x="6365" y="7624"/>
                  </a:lnTo>
                  <a:lnTo>
                    <a:pt x="6344" y="7651"/>
                  </a:lnTo>
                  <a:lnTo>
                    <a:pt x="6102" y="7919"/>
                  </a:lnTo>
                  <a:lnTo>
                    <a:pt x="6077" y="7943"/>
                  </a:lnTo>
                  <a:lnTo>
                    <a:pt x="5812" y="8166"/>
                  </a:lnTo>
                  <a:lnTo>
                    <a:pt x="5784" y="8187"/>
                  </a:lnTo>
                  <a:lnTo>
                    <a:pt x="5500" y="8363"/>
                  </a:lnTo>
                  <a:lnTo>
                    <a:pt x="5468" y="8380"/>
                  </a:lnTo>
                  <a:lnTo>
                    <a:pt x="5171" y="8509"/>
                  </a:lnTo>
                  <a:lnTo>
                    <a:pt x="5136" y="8521"/>
                  </a:lnTo>
                  <a:lnTo>
                    <a:pt x="4830" y="8603"/>
                  </a:lnTo>
                  <a:lnTo>
                    <a:pt x="4792" y="8610"/>
                  </a:lnTo>
                  <a:lnTo>
                    <a:pt x="4483" y="8644"/>
                  </a:lnTo>
                  <a:lnTo>
                    <a:pt x="4443" y="8645"/>
                  </a:lnTo>
                  <a:lnTo>
                    <a:pt x="4135" y="8630"/>
                  </a:lnTo>
                  <a:lnTo>
                    <a:pt x="4095" y="8625"/>
                  </a:lnTo>
                  <a:lnTo>
                    <a:pt x="3793" y="8561"/>
                  </a:lnTo>
                  <a:lnTo>
                    <a:pt x="3754" y="8549"/>
                  </a:lnTo>
                  <a:lnTo>
                    <a:pt x="3463" y="8435"/>
                  </a:lnTo>
                  <a:lnTo>
                    <a:pt x="3426" y="8416"/>
                  </a:lnTo>
                  <a:lnTo>
                    <a:pt x="3150" y="8252"/>
                  </a:lnTo>
                  <a:lnTo>
                    <a:pt x="3117" y="8228"/>
                  </a:lnTo>
                  <a:lnTo>
                    <a:pt x="2863" y="8011"/>
                  </a:lnTo>
                  <a:lnTo>
                    <a:pt x="2840" y="7989"/>
                  </a:lnTo>
                  <a:lnTo>
                    <a:pt x="2820" y="7964"/>
                  </a:lnTo>
                  <a:lnTo>
                    <a:pt x="2803" y="7936"/>
                  </a:lnTo>
                  <a:lnTo>
                    <a:pt x="2790" y="7907"/>
                  </a:lnTo>
                  <a:lnTo>
                    <a:pt x="2781" y="7876"/>
                  </a:lnTo>
                  <a:lnTo>
                    <a:pt x="2776" y="7844"/>
                  </a:lnTo>
                  <a:lnTo>
                    <a:pt x="2775" y="7812"/>
                  </a:lnTo>
                  <a:lnTo>
                    <a:pt x="2778" y="7780"/>
                  </a:lnTo>
                  <a:lnTo>
                    <a:pt x="2786" y="7749"/>
                  </a:lnTo>
                  <a:lnTo>
                    <a:pt x="2797" y="7719"/>
                  </a:lnTo>
                  <a:lnTo>
                    <a:pt x="2812" y="7690"/>
                  </a:lnTo>
                  <a:lnTo>
                    <a:pt x="2830" y="7664"/>
                  </a:lnTo>
                  <a:lnTo>
                    <a:pt x="2852" y="7640"/>
                  </a:lnTo>
                  <a:lnTo>
                    <a:pt x="2877" y="7620"/>
                  </a:lnTo>
                  <a:lnTo>
                    <a:pt x="2904" y="7602"/>
                  </a:lnTo>
                  <a:lnTo>
                    <a:pt x="2933" y="7589"/>
                  </a:lnTo>
                  <a:lnTo>
                    <a:pt x="2964" y="7579"/>
                  </a:lnTo>
                  <a:lnTo>
                    <a:pt x="3269" y="7501"/>
                  </a:lnTo>
                  <a:lnTo>
                    <a:pt x="3537" y="7393"/>
                  </a:lnTo>
                  <a:lnTo>
                    <a:pt x="3784" y="7253"/>
                  </a:lnTo>
                  <a:lnTo>
                    <a:pt x="4010" y="7082"/>
                  </a:lnTo>
                  <a:lnTo>
                    <a:pt x="4215" y="6886"/>
                  </a:lnTo>
                  <a:lnTo>
                    <a:pt x="4397" y="6666"/>
                  </a:lnTo>
                  <a:lnTo>
                    <a:pt x="4555" y="6425"/>
                  </a:lnTo>
                  <a:lnTo>
                    <a:pt x="4687" y="6168"/>
                  </a:lnTo>
                  <a:lnTo>
                    <a:pt x="4794" y="5898"/>
                  </a:lnTo>
                  <a:lnTo>
                    <a:pt x="4872" y="5619"/>
                  </a:lnTo>
                  <a:lnTo>
                    <a:pt x="4923" y="5334"/>
                  </a:lnTo>
                  <a:lnTo>
                    <a:pt x="4944" y="5047"/>
                  </a:lnTo>
                  <a:lnTo>
                    <a:pt x="4935" y="4763"/>
                  </a:lnTo>
                  <a:lnTo>
                    <a:pt x="4898" y="4501"/>
                  </a:lnTo>
                  <a:lnTo>
                    <a:pt x="4843" y="4366"/>
                  </a:lnTo>
                  <a:lnTo>
                    <a:pt x="4766" y="4223"/>
                  </a:lnTo>
                  <a:lnTo>
                    <a:pt x="4671" y="4087"/>
                  </a:lnTo>
                  <a:lnTo>
                    <a:pt x="4559" y="3960"/>
                  </a:lnTo>
                  <a:lnTo>
                    <a:pt x="4432" y="3840"/>
                  </a:lnTo>
                  <a:lnTo>
                    <a:pt x="4290" y="3729"/>
                  </a:lnTo>
                  <a:lnTo>
                    <a:pt x="4133" y="3629"/>
                  </a:lnTo>
                  <a:lnTo>
                    <a:pt x="3964" y="3539"/>
                  </a:lnTo>
                  <a:lnTo>
                    <a:pt x="3782" y="3462"/>
                  </a:lnTo>
                  <a:lnTo>
                    <a:pt x="3591" y="3396"/>
                  </a:lnTo>
                  <a:lnTo>
                    <a:pt x="3390" y="3344"/>
                  </a:lnTo>
                  <a:lnTo>
                    <a:pt x="3180" y="3306"/>
                  </a:lnTo>
                  <a:lnTo>
                    <a:pt x="2965" y="3283"/>
                  </a:lnTo>
                  <a:lnTo>
                    <a:pt x="2734" y="3275"/>
                  </a:lnTo>
                  <a:lnTo>
                    <a:pt x="2702" y="3272"/>
                  </a:lnTo>
                  <a:lnTo>
                    <a:pt x="2670" y="3264"/>
                  </a:lnTo>
                  <a:lnTo>
                    <a:pt x="2640" y="3253"/>
                  </a:lnTo>
                  <a:lnTo>
                    <a:pt x="2611" y="3237"/>
                  </a:lnTo>
                  <a:lnTo>
                    <a:pt x="2584" y="3218"/>
                  </a:lnTo>
                  <a:lnTo>
                    <a:pt x="2561" y="3196"/>
                  </a:lnTo>
                  <a:lnTo>
                    <a:pt x="2540" y="3171"/>
                  </a:lnTo>
                  <a:lnTo>
                    <a:pt x="2523" y="3143"/>
                  </a:lnTo>
                  <a:lnTo>
                    <a:pt x="2509" y="3113"/>
                  </a:lnTo>
                  <a:lnTo>
                    <a:pt x="2500" y="3082"/>
                  </a:lnTo>
                  <a:lnTo>
                    <a:pt x="2494" y="3050"/>
                  </a:lnTo>
                  <a:lnTo>
                    <a:pt x="2493" y="3018"/>
                  </a:lnTo>
                  <a:lnTo>
                    <a:pt x="2496" y="2985"/>
                  </a:lnTo>
                  <a:lnTo>
                    <a:pt x="2503" y="2953"/>
                  </a:lnTo>
                  <a:lnTo>
                    <a:pt x="2515" y="2923"/>
                  </a:lnTo>
                  <a:lnTo>
                    <a:pt x="2530" y="2894"/>
                  </a:lnTo>
                  <a:lnTo>
                    <a:pt x="2549" y="2868"/>
                  </a:lnTo>
                  <a:lnTo>
                    <a:pt x="2571" y="2844"/>
                  </a:lnTo>
                  <a:lnTo>
                    <a:pt x="2596" y="2823"/>
                  </a:lnTo>
                  <a:lnTo>
                    <a:pt x="2624" y="2805"/>
                  </a:lnTo>
                  <a:lnTo>
                    <a:pt x="2653" y="2792"/>
                  </a:lnTo>
                  <a:lnTo>
                    <a:pt x="2660" y="2790"/>
                  </a:lnTo>
                  <a:lnTo>
                    <a:pt x="2612" y="2634"/>
                  </a:lnTo>
                  <a:lnTo>
                    <a:pt x="2605" y="2604"/>
                  </a:lnTo>
                  <a:lnTo>
                    <a:pt x="2566" y="2387"/>
                  </a:lnTo>
                  <a:lnTo>
                    <a:pt x="2562" y="2353"/>
                  </a:lnTo>
                  <a:lnTo>
                    <a:pt x="2555" y="2149"/>
                  </a:lnTo>
                  <a:lnTo>
                    <a:pt x="2556" y="2111"/>
                  </a:lnTo>
                  <a:lnTo>
                    <a:pt x="2578" y="1921"/>
                  </a:lnTo>
                  <a:lnTo>
                    <a:pt x="2586" y="1880"/>
                  </a:lnTo>
                  <a:lnTo>
                    <a:pt x="2637" y="1705"/>
                  </a:lnTo>
                  <a:lnTo>
                    <a:pt x="2652" y="1664"/>
                  </a:lnTo>
                  <a:lnTo>
                    <a:pt x="2730" y="1505"/>
                  </a:lnTo>
                  <a:lnTo>
                    <a:pt x="2752" y="1467"/>
                  </a:lnTo>
                  <a:lnTo>
                    <a:pt x="2856" y="1325"/>
                  </a:lnTo>
                  <a:lnTo>
                    <a:pt x="2884" y="1292"/>
                  </a:lnTo>
                  <a:lnTo>
                    <a:pt x="3013" y="1168"/>
                  </a:lnTo>
                  <a:lnTo>
                    <a:pt x="3045" y="1142"/>
                  </a:lnTo>
                  <a:lnTo>
                    <a:pt x="3196" y="1038"/>
                  </a:lnTo>
                  <a:lnTo>
                    <a:pt x="3230" y="1018"/>
                  </a:lnTo>
                  <a:lnTo>
                    <a:pt x="3404" y="935"/>
                  </a:lnTo>
                  <a:lnTo>
                    <a:pt x="3437" y="922"/>
                  </a:lnTo>
                  <a:lnTo>
                    <a:pt x="3632" y="862"/>
                  </a:lnTo>
                  <a:lnTo>
                    <a:pt x="3663" y="854"/>
                  </a:lnTo>
                  <a:lnTo>
                    <a:pt x="3878" y="816"/>
                  </a:lnTo>
                  <a:lnTo>
                    <a:pt x="3907" y="813"/>
                  </a:lnTo>
                  <a:lnTo>
                    <a:pt x="4140" y="800"/>
                  </a:lnTo>
                  <a:lnTo>
                    <a:pt x="4173" y="801"/>
                  </a:lnTo>
                  <a:lnTo>
                    <a:pt x="4205" y="805"/>
                  </a:lnTo>
                  <a:lnTo>
                    <a:pt x="4237" y="814"/>
                  </a:lnTo>
                  <a:lnTo>
                    <a:pt x="4267" y="827"/>
                  </a:lnTo>
                  <a:lnTo>
                    <a:pt x="4295" y="844"/>
                  </a:lnTo>
                  <a:lnTo>
                    <a:pt x="4321" y="864"/>
                  </a:lnTo>
                  <a:lnTo>
                    <a:pt x="4344" y="887"/>
                  </a:lnTo>
                  <a:lnTo>
                    <a:pt x="4363" y="913"/>
                  </a:lnTo>
                  <a:lnTo>
                    <a:pt x="4379" y="942"/>
                  </a:lnTo>
                  <a:lnTo>
                    <a:pt x="4392" y="972"/>
                  </a:lnTo>
                  <a:lnTo>
                    <a:pt x="4400" y="1004"/>
                  </a:lnTo>
                  <a:lnTo>
                    <a:pt x="4404" y="1036"/>
                  </a:lnTo>
                  <a:lnTo>
                    <a:pt x="4403" y="1069"/>
                  </a:lnTo>
                  <a:lnTo>
                    <a:pt x="4399" y="1101"/>
                  </a:lnTo>
                  <a:lnTo>
                    <a:pt x="4390" y="1133"/>
                  </a:lnTo>
                  <a:lnTo>
                    <a:pt x="4377" y="1163"/>
                  </a:lnTo>
                  <a:lnTo>
                    <a:pt x="4360" y="1191"/>
                  </a:lnTo>
                  <a:lnTo>
                    <a:pt x="4340" y="1217"/>
                  </a:lnTo>
                  <a:lnTo>
                    <a:pt x="4317" y="1240"/>
                  </a:lnTo>
                  <a:lnTo>
                    <a:pt x="4291" y="1259"/>
                  </a:lnTo>
                  <a:lnTo>
                    <a:pt x="4262" y="1275"/>
                  </a:lnTo>
                  <a:lnTo>
                    <a:pt x="4232" y="1288"/>
                  </a:lnTo>
                  <a:lnTo>
                    <a:pt x="4200" y="1296"/>
                  </a:lnTo>
                  <a:lnTo>
                    <a:pt x="4168" y="1300"/>
                  </a:lnTo>
                  <a:lnTo>
                    <a:pt x="3949" y="1312"/>
                  </a:lnTo>
                  <a:lnTo>
                    <a:pt x="3765" y="1344"/>
                  </a:lnTo>
                  <a:lnTo>
                    <a:pt x="3603" y="1394"/>
                  </a:lnTo>
                  <a:lnTo>
                    <a:pt x="3463" y="1461"/>
                  </a:lnTo>
                  <a:lnTo>
                    <a:pt x="3345" y="1542"/>
                  </a:lnTo>
                  <a:lnTo>
                    <a:pt x="3247" y="1637"/>
                  </a:lnTo>
                  <a:lnTo>
                    <a:pt x="3170" y="1743"/>
                  </a:lnTo>
                  <a:lnTo>
                    <a:pt x="3111" y="1863"/>
                  </a:lnTo>
                  <a:lnTo>
                    <a:pt x="3073" y="1998"/>
                  </a:lnTo>
                  <a:lnTo>
                    <a:pt x="3055" y="2149"/>
                  </a:lnTo>
                  <a:lnTo>
                    <a:pt x="3061" y="2317"/>
                  </a:lnTo>
                  <a:lnTo>
                    <a:pt x="3094" y="2501"/>
                  </a:lnTo>
                  <a:close/>
                  <a:moveTo>
                    <a:pt x="4403" y="3064"/>
                  </a:moveTo>
                  <a:lnTo>
                    <a:pt x="4122" y="3063"/>
                  </a:lnTo>
                  <a:lnTo>
                    <a:pt x="4170" y="3084"/>
                  </a:lnTo>
                  <a:lnTo>
                    <a:pt x="4188" y="3093"/>
                  </a:lnTo>
                  <a:lnTo>
                    <a:pt x="4376" y="3192"/>
                  </a:lnTo>
                  <a:lnTo>
                    <a:pt x="4394" y="3203"/>
                  </a:lnTo>
                  <a:lnTo>
                    <a:pt x="4569" y="3315"/>
                  </a:lnTo>
                  <a:lnTo>
                    <a:pt x="4587" y="3328"/>
                  </a:lnTo>
                  <a:lnTo>
                    <a:pt x="4748" y="3452"/>
                  </a:lnTo>
                  <a:lnTo>
                    <a:pt x="4766" y="3467"/>
                  </a:lnTo>
                  <a:lnTo>
                    <a:pt x="4911" y="3604"/>
                  </a:lnTo>
                  <a:lnTo>
                    <a:pt x="4928" y="3622"/>
                  </a:lnTo>
                  <a:lnTo>
                    <a:pt x="5057" y="3769"/>
                  </a:lnTo>
                  <a:lnTo>
                    <a:pt x="5073" y="3790"/>
                  </a:lnTo>
                  <a:lnTo>
                    <a:pt x="5183" y="3948"/>
                  </a:lnTo>
                  <a:lnTo>
                    <a:pt x="5198" y="3972"/>
                  </a:lnTo>
                  <a:lnTo>
                    <a:pt x="5290" y="4139"/>
                  </a:lnTo>
                  <a:lnTo>
                    <a:pt x="5302" y="4166"/>
                  </a:lnTo>
                  <a:lnTo>
                    <a:pt x="5373" y="4343"/>
                  </a:lnTo>
                  <a:lnTo>
                    <a:pt x="5383" y="4371"/>
                  </a:lnTo>
                  <a:lnTo>
                    <a:pt x="5389" y="4401"/>
                  </a:lnTo>
                  <a:lnTo>
                    <a:pt x="5432" y="4707"/>
                  </a:lnTo>
                  <a:lnTo>
                    <a:pt x="5434" y="4734"/>
                  </a:lnTo>
                  <a:lnTo>
                    <a:pt x="5444" y="5045"/>
                  </a:lnTo>
                  <a:lnTo>
                    <a:pt x="5443" y="5071"/>
                  </a:lnTo>
                  <a:lnTo>
                    <a:pt x="5420" y="5383"/>
                  </a:lnTo>
                  <a:lnTo>
                    <a:pt x="5417" y="5408"/>
                  </a:lnTo>
                  <a:lnTo>
                    <a:pt x="5362" y="5718"/>
                  </a:lnTo>
                  <a:lnTo>
                    <a:pt x="5357" y="5742"/>
                  </a:lnTo>
                  <a:lnTo>
                    <a:pt x="5271" y="6046"/>
                  </a:lnTo>
                  <a:lnTo>
                    <a:pt x="5263" y="6069"/>
                  </a:lnTo>
                  <a:lnTo>
                    <a:pt x="5148" y="6363"/>
                  </a:lnTo>
                  <a:lnTo>
                    <a:pt x="5137" y="6386"/>
                  </a:lnTo>
                  <a:lnTo>
                    <a:pt x="4993" y="6666"/>
                  </a:lnTo>
                  <a:lnTo>
                    <a:pt x="4980" y="6689"/>
                  </a:lnTo>
                  <a:lnTo>
                    <a:pt x="4807" y="6952"/>
                  </a:lnTo>
                  <a:lnTo>
                    <a:pt x="4791" y="6973"/>
                  </a:lnTo>
                  <a:lnTo>
                    <a:pt x="4591" y="7215"/>
                  </a:lnTo>
                  <a:lnTo>
                    <a:pt x="4572" y="7236"/>
                  </a:lnTo>
                  <a:lnTo>
                    <a:pt x="4346" y="7453"/>
                  </a:lnTo>
                  <a:lnTo>
                    <a:pt x="4323" y="7473"/>
                  </a:lnTo>
                  <a:lnTo>
                    <a:pt x="4071" y="7662"/>
                  </a:lnTo>
                  <a:lnTo>
                    <a:pt x="4045" y="7679"/>
                  </a:lnTo>
                  <a:lnTo>
                    <a:pt x="3769" y="7836"/>
                  </a:lnTo>
                  <a:lnTo>
                    <a:pt x="3739" y="7850"/>
                  </a:lnTo>
                  <a:lnTo>
                    <a:pt x="3569" y="7919"/>
                  </a:lnTo>
                  <a:lnTo>
                    <a:pt x="3665" y="7977"/>
                  </a:lnTo>
                  <a:lnTo>
                    <a:pt x="3917" y="8076"/>
                  </a:lnTo>
                  <a:lnTo>
                    <a:pt x="4180" y="8132"/>
                  </a:lnTo>
                  <a:lnTo>
                    <a:pt x="4448" y="8145"/>
                  </a:lnTo>
                  <a:lnTo>
                    <a:pt x="4719" y="8115"/>
                  </a:lnTo>
                  <a:lnTo>
                    <a:pt x="4988" y="8043"/>
                  </a:lnTo>
                  <a:lnTo>
                    <a:pt x="5252" y="7929"/>
                  </a:lnTo>
                  <a:lnTo>
                    <a:pt x="5504" y="7771"/>
                  </a:lnTo>
                  <a:lnTo>
                    <a:pt x="5743" y="7571"/>
                  </a:lnTo>
                  <a:lnTo>
                    <a:pt x="5961" y="7329"/>
                  </a:lnTo>
                  <a:lnTo>
                    <a:pt x="6156" y="7043"/>
                  </a:lnTo>
                  <a:lnTo>
                    <a:pt x="6321" y="6714"/>
                  </a:lnTo>
                  <a:lnTo>
                    <a:pt x="6454" y="6338"/>
                  </a:lnTo>
                  <a:lnTo>
                    <a:pt x="6585" y="5834"/>
                  </a:lnTo>
                  <a:lnTo>
                    <a:pt x="6638" y="5371"/>
                  </a:lnTo>
                  <a:lnTo>
                    <a:pt x="6619" y="4944"/>
                  </a:lnTo>
                  <a:lnTo>
                    <a:pt x="6534" y="4557"/>
                  </a:lnTo>
                  <a:lnTo>
                    <a:pt x="6388" y="4209"/>
                  </a:lnTo>
                  <a:lnTo>
                    <a:pt x="6186" y="3903"/>
                  </a:lnTo>
                  <a:lnTo>
                    <a:pt x="5930" y="3639"/>
                  </a:lnTo>
                  <a:lnTo>
                    <a:pt x="5621" y="3419"/>
                  </a:lnTo>
                  <a:lnTo>
                    <a:pt x="5262" y="3247"/>
                  </a:lnTo>
                  <a:lnTo>
                    <a:pt x="4855" y="3127"/>
                  </a:lnTo>
                  <a:lnTo>
                    <a:pt x="4403" y="30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75" name="Google Shape;3175;p28"/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3176" name="Google Shape;3176;p28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89" y="3589"/>
                  </a:moveTo>
                  <a:lnTo>
                    <a:pt x="3726" y="3477"/>
                  </a:lnTo>
                  <a:lnTo>
                    <a:pt x="3894" y="3382"/>
                  </a:lnTo>
                  <a:lnTo>
                    <a:pt x="4085" y="3304"/>
                  </a:lnTo>
                  <a:lnTo>
                    <a:pt x="4297" y="3244"/>
                  </a:lnTo>
                  <a:lnTo>
                    <a:pt x="4523" y="3201"/>
                  </a:lnTo>
                  <a:lnTo>
                    <a:pt x="4759" y="3175"/>
                  </a:lnTo>
                  <a:lnTo>
                    <a:pt x="5000" y="3166"/>
                  </a:lnTo>
                  <a:lnTo>
                    <a:pt x="5241" y="3175"/>
                  </a:lnTo>
                  <a:lnTo>
                    <a:pt x="5477" y="3201"/>
                  </a:lnTo>
                  <a:lnTo>
                    <a:pt x="5703" y="3244"/>
                  </a:lnTo>
                  <a:lnTo>
                    <a:pt x="5915" y="3304"/>
                  </a:lnTo>
                  <a:lnTo>
                    <a:pt x="6106" y="3382"/>
                  </a:lnTo>
                  <a:lnTo>
                    <a:pt x="6274" y="3477"/>
                  </a:lnTo>
                  <a:lnTo>
                    <a:pt x="6411" y="3589"/>
                  </a:lnTo>
                  <a:lnTo>
                    <a:pt x="6687" y="3924"/>
                  </a:lnTo>
                  <a:lnTo>
                    <a:pt x="6910" y="4315"/>
                  </a:lnTo>
                  <a:lnTo>
                    <a:pt x="7079" y="4751"/>
                  </a:lnTo>
                  <a:lnTo>
                    <a:pt x="7192" y="5220"/>
                  </a:lnTo>
                  <a:lnTo>
                    <a:pt x="7249" y="5707"/>
                  </a:lnTo>
                  <a:lnTo>
                    <a:pt x="7247" y="6203"/>
                  </a:lnTo>
                  <a:lnTo>
                    <a:pt x="7186" y="6693"/>
                  </a:lnTo>
                  <a:lnTo>
                    <a:pt x="7065" y="7166"/>
                  </a:lnTo>
                  <a:lnTo>
                    <a:pt x="6882" y="7609"/>
                  </a:lnTo>
                  <a:lnTo>
                    <a:pt x="6637" y="8011"/>
                  </a:lnTo>
                  <a:lnTo>
                    <a:pt x="6327" y="8358"/>
                  </a:lnTo>
                  <a:lnTo>
                    <a:pt x="5952" y="8638"/>
                  </a:lnTo>
                  <a:lnTo>
                    <a:pt x="5510" y="8840"/>
                  </a:lnTo>
                  <a:lnTo>
                    <a:pt x="5000" y="8950"/>
                  </a:lnTo>
                  <a:lnTo>
                    <a:pt x="4490" y="8840"/>
                  </a:lnTo>
                  <a:lnTo>
                    <a:pt x="4048" y="8638"/>
                  </a:lnTo>
                  <a:lnTo>
                    <a:pt x="3673" y="8358"/>
                  </a:lnTo>
                  <a:lnTo>
                    <a:pt x="3363" y="8011"/>
                  </a:lnTo>
                  <a:lnTo>
                    <a:pt x="3118" y="7609"/>
                  </a:lnTo>
                  <a:lnTo>
                    <a:pt x="2935" y="7166"/>
                  </a:lnTo>
                  <a:lnTo>
                    <a:pt x="2814" y="6693"/>
                  </a:lnTo>
                  <a:lnTo>
                    <a:pt x="2753" y="6203"/>
                  </a:lnTo>
                  <a:lnTo>
                    <a:pt x="2751" y="5707"/>
                  </a:lnTo>
                  <a:lnTo>
                    <a:pt x="2808" y="5220"/>
                  </a:lnTo>
                  <a:lnTo>
                    <a:pt x="2921" y="4751"/>
                  </a:lnTo>
                  <a:lnTo>
                    <a:pt x="3090" y="4315"/>
                  </a:lnTo>
                  <a:lnTo>
                    <a:pt x="3313" y="3924"/>
                  </a:lnTo>
                  <a:lnTo>
                    <a:pt x="3589" y="35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28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02" y="3032"/>
                  </a:moveTo>
                  <a:lnTo>
                    <a:pt x="6162" y="3135"/>
                  </a:lnTo>
                  <a:lnTo>
                    <a:pt x="6200" y="3150"/>
                  </a:lnTo>
                  <a:lnTo>
                    <a:pt x="6230" y="3164"/>
                  </a:lnTo>
                  <a:lnTo>
                    <a:pt x="6397" y="3259"/>
                  </a:lnTo>
                  <a:lnTo>
                    <a:pt x="6432" y="3283"/>
                  </a:lnTo>
                  <a:lnTo>
                    <a:pt x="6569" y="3395"/>
                  </a:lnTo>
                  <a:lnTo>
                    <a:pt x="6587" y="3412"/>
                  </a:lnTo>
                  <a:lnTo>
                    <a:pt x="6604" y="3430"/>
                  </a:lnTo>
                  <a:lnTo>
                    <a:pt x="6880" y="3765"/>
                  </a:lnTo>
                  <a:lnTo>
                    <a:pt x="6904" y="3800"/>
                  </a:lnTo>
                  <a:lnTo>
                    <a:pt x="7127" y="4192"/>
                  </a:lnTo>
                  <a:lnTo>
                    <a:pt x="7143" y="4225"/>
                  </a:lnTo>
                  <a:lnTo>
                    <a:pt x="7312" y="4661"/>
                  </a:lnTo>
                  <a:lnTo>
                    <a:pt x="7322" y="4693"/>
                  </a:lnTo>
                  <a:lnTo>
                    <a:pt x="7435" y="5161"/>
                  </a:lnTo>
                  <a:lnTo>
                    <a:pt x="7440" y="5191"/>
                  </a:lnTo>
                  <a:lnTo>
                    <a:pt x="7497" y="5679"/>
                  </a:lnTo>
                  <a:lnTo>
                    <a:pt x="7499" y="5708"/>
                  </a:lnTo>
                  <a:lnTo>
                    <a:pt x="7497" y="6203"/>
                  </a:lnTo>
                  <a:lnTo>
                    <a:pt x="7495" y="6233"/>
                  </a:lnTo>
                  <a:lnTo>
                    <a:pt x="7434" y="6724"/>
                  </a:lnTo>
                  <a:lnTo>
                    <a:pt x="7429" y="6755"/>
                  </a:lnTo>
                  <a:lnTo>
                    <a:pt x="7307" y="7228"/>
                  </a:lnTo>
                  <a:lnTo>
                    <a:pt x="7296" y="7261"/>
                  </a:lnTo>
                  <a:lnTo>
                    <a:pt x="7114" y="7705"/>
                  </a:lnTo>
                  <a:lnTo>
                    <a:pt x="7096" y="7740"/>
                  </a:lnTo>
                  <a:lnTo>
                    <a:pt x="6850" y="8141"/>
                  </a:lnTo>
                  <a:lnTo>
                    <a:pt x="6823" y="8177"/>
                  </a:lnTo>
                  <a:lnTo>
                    <a:pt x="6513" y="8524"/>
                  </a:lnTo>
                  <a:lnTo>
                    <a:pt x="6496" y="8542"/>
                  </a:lnTo>
                  <a:lnTo>
                    <a:pt x="6477" y="8558"/>
                  </a:lnTo>
                  <a:lnTo>
                    <a:pt x="6101" y="8839"/>
                  </a:lnTo>
                  <a:lnTo>
                    <a:pt x="6079" y="8853"/>
                  </a:lnTo>
                  <a:lnTo>
                    <a:pt x="6055" y="8866"/>
                  </a:lnTo>
                  <a:lnTo>
                    <a:pt x="5613" y="9067"/>
                  </a:lnTo>
                  <a:lnTo>
                    <a:pt x="5588" y="9077"/>
                  </a:lnTo>
                  <a:lnTo>
                    <a:pt x="5563" y="9084"/>
                  </a:lnTo>
                  <a:lnTo>
                    <a:pt x="5053" y="9194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947" y="9194"/>
                  </a:lnTo>
                  <a:lnTo>
                    <a:pt x="4437" y="9084"/>
                  </a:lnTo>
                  <a:lnTo>
                    <a:pt x="4412" y="9077"/>
                  </a:lnTo>
                  <a:lnTo>
                    <a:pt x="4387" y="9067"/>
                  </a:lnTo>
                  <a:lnTo>
                    <a:pt x="3945" y="8866"/>
                  </a:lnTo>
                  <a:lnTo>
                    <a:pt x="3921" y="8853"/>
                  </a:lnTo>
                  <a:lnTo>
                    <a:pt x="3899" y="8839"/>
                  </a:lnTo>
                  <a:lnTo>
                    <a:pt x="3523" y="8558"/>
                  </a:lnTo>
                  <a:lnTo>
                    <a:pt x="3504" y="8542"/>
                  </a:lnTo>
                  <a:lnTo>
                    <a:pt x="3487" y="8524"/>
                  </a:lnTo>
                  <a:lnTo>
                    <a:pt x="3177" y="8177"/>
                  </a:lnTo>
                  <a:lnTo>
                    <a:pt x="3150" y="8141"/>
                  </a:lnTo>
                  <a:lnTo>
                    <a:pt x="2904" y="7740"/>
                  </a:lnTo>
                  <a:lnTo>
                    <a:pt x="2886" y="7705"/>
                  </a:lnTo>
                  <a:lnTo>
                    <a:pt x="2704" y="7261"/>
                  </a:lnTo>
                  <a:lnTo>
                    <a:pt x="2693" y="7228"/>
                  </a:lnTo>
                  <a:lnTo>
                    <a:pt x="2571" y="6755"/>
                  </a:lnTo>
                  <a:lnTo>
                    <a:pt x="2566" y="6724"/>
                  </a:lnTo>
                  <a:lnTo>
                    <a:pt x="2505" y="6233"/>
                  </a:lnTo>
                  <a:lnTo>
                    <a:pt x="2503" y="6203"/>
                  </a:lnTo>
                  <a:lnTo>
                    <a:pt x="2501" y="5708"/>
                  </a:lnTo>
                  <a:lnTo>
                    <a:pt x="2503" y="5679"/>
                  </a:lnTo>
                  <a:lnTo>
                    <a:pt x="2560" y="5191"/>
                  </a:lnTo>
                  <a:lnTo>
                    <a:pt x="2565" y="5161"/>
                  </a:lnTo>
                  <a:lnTo>
                    <a:pt x="2678" y="4693"/>
                  </a:lnTo>
                  <a:lnTo>
                    <a:pt x="2688" y="4661"/>
                  </a:lnTo>
                  <a:lnTo>
                    <a:pt x="2857" y="4225"/>
                  </a:lnTo>
                  <a:lnTo>
                    <a:pt x="2873" y="4192"/>
                  </a:lnTo>
                  <a:lnTo>
                    <a:pt x="3096" y="3800"/>
                  </a:lnTo>
                  <a:lnTo>
                    <a:pt x="3120" y="3765"/>
                  </a:lnTo>
                  <a:lnTo>
                    <a:pt x="3396" y="3430"/>
                  </a:lnTo>
                  <a:lnTo>
                    <a:pt x="3413" y="3412"/>
                  </a:lnTo>
                  <a:lnTo>
                    <a:pt x="3431" y="3395"/>
                  </a:lnTo>
                  <a:lnTo>
                    <a:pt x="3568" y="3283"/>
                  </a:lnTo>
                  <a:lnTo>
                    <a:pt x="3580" y="3275"/>
                  </a:lnTo>
                  <a:lnTo>
                    <a:pt x="3579" y="3270"/>
                  </a:lnTo>
                  <a:lnTo>
                    <a:pt x="3578" y="3248"/>
                  </a:lnTo>
                  <a:lnTo>
                    <a:pt x="3566" y="2924"/>
                  </a:lnTo>
                  <a:lnTo>
                    <a:pt x="3566" y="2900"/>
                  </a:lnTo>
                  <a:lnTo>
                    <a:pt x="3585" y="2602"/>
                  </a:lnTo>
                  <a:lnTo>
                    <a:pt x="3588" y="2576"/>
                  </a:lnTo>
                  <a:lnTo>
                    <a:pt x="3633" y="2304"/>
                  </a:lnTo>
                  <a:lnTo>
                    <a:pt x="3639" y="2277"/>
                  </a:lnTo>
                  <a:lnTo>
                    <a:pt x="3709" y="2031"/>
                  </a:lnTo>
                  <a:lnTo>
                    <a:pt x="3719" y="2003"/>
                  </a:lnTo>
                  <a:lnTo>
                    <a:pt x="3811" y="1782"/>
                  </a:lnTo>
                  <a:lnTo>
                    <a:pt x="3825" y="1754"/>
                  </a:lnTo>
                  <a:lnTo>
                    <a:pt x="3937" y="1560"/>
                  </a:lnTo>
                  <a:lnTo>
                    <a:pt x="3955" y="1532"/>
                  </a:lnTo>
                  <a:lnTo>
                    <a:pt x="4084" y="1364"/>
                  </a:lnTo>
                  <a:lnTo>
                    <a:pt x="4107" y="1339"/>
                  </a:lnTo>
                  <a:lnTo>
                    <a:pt x="4251" y="1196"/>
                  </a:lnTo>
                  <a:lnTo>
                    <a:pt x="4277" y="1173"/>
                  </a:lnTo>
                  <a:lnTo>
                    <a:pt x="4434" y="1057"/>
                  </a:lnTo>
                  <a:lnTo>
                    <a:pt x="4463" y="1038"/>
                  </a:lnTo>
                  <a:lnTo>
                    <a:pt x="4629" y="947"/>
                  </a:lnTo>
                  <a:lnTo>
                    <a:pt x="4662" y="932"/>
                  </a:lnTo>
                  <a:lnTo>
                    <a:pt x="4835" y="868"/>
                  </a:lnTo>
                  <a:lnTo>
                    <a:pt x="4869" y="858"/>
                  </a:lnTo>
                  <a:lnTo>
                    <a:pt x="5048" y="819"/>
                  </a:lnTo>
                  <a:lnTo>
                    <a:pt x="5083" y="814"/>
                  </a:lnTo>
                  <a:lnTo>
                    <a:pt x="5264" y="801"/>
                  </a:lnTo>
                  <a:lnTo>
                    <a:pt x="5298" y="800"/>
                  </a:lnTo>
                  <a:lnTo>
                    <a:pt x="5331" y="805"/>
                  </a:lnTo>
                  <a:lnTo>
                    <a:pt x="5363" y="814"/>
                  </a:lnTo>
                  <a:lnTo>
                    <a:pt x="5394" y="826"/>
                  </a:lnTo>
                  <a:lnTo>
                    <a:pt x="5423" y="843"/>
                  </a:lnTo>
                  <a:lnTo>
                    <a:pt x="5449" y="864"/>
                  </a:lnTo>
                  <a:lnTo>
                    <a:pt x="5472" y="888"/>
                  </a:lnTo>
                  <a:lnTo>
                    <a:pt x="5492" y="915"/>
                  </a:lnTo>
                  <a:lnTo>
                    <a:pt x="5508" y="944"/>
                  </a:lnTo>
                  <a:lnTo>
                    <a:pt x="5521" y="975"/>
                  </a:lnTo>
                  <a:lnTo>
                    <a:pt x="5528" y="1008"/>
                  </a:lnTo>
                  <a:lnTo>
                    <a:pt x="5532" y="1041"/>
                  </a:lnTo>
                  <a:lnTo>
                    <a:pt x="5531" y="1074"/>
                  </a:lnTo>
                  <a:lnTo>
                    <a:pt x="5525" y="1107"/>
                  </a:lnTo>
                  <a:lnTo>
                    <a:pt x="5486" y="1273"/>
                  </a:lnTo>
                  <a:lnTo>
                    <a:pt x="5476" y="1427"/>
                  </a:lnTo>
                  <a:lnTo>
                    <a:pt x="5488" y="1592"/>
                  </a:lnTo>
                  <a:lnTo>
                    <a:pt x="5521" y="1767"/>
                  </a:lnTo>
                  <a:lnTo>
                    <a:pt x="5572" y="1949"/>
                  </a:lnTo>
                  <a:lnTo>
                    <a:pt x="5640" y="2134"/>
                  </a:lnTo>
                  <a:lnTo>
                    <a:pt x="5721" y="2321"/>
                  </a:lnTo>
                  <a:lnTo>
                    <a:pt x="5811" y="2506"/>
                  </a:lnTo>
                  <a:lnTo>
                    <a:pt x="5907" y="2688"/>
                  </a:lnTo>
                  <a:lnTo>
                    <a:pt x="6005" y="2863"/>
                  </a:lnTo>
                  <a:lnTo>
                    <a:pt x="6102" y="3032"/>
                  </a:lnTo>
                  <a:close/>
                  <a:moveTo>
                    <a:pt x="5841" y="3580"/>
                  </a:moveTo>
                  <a:lnTo>
                    <a:pt x="5816" y="3536"/>
                  </a:lnTo>
                  <a:lnTo>
                    <a:pt x="5645" y="3487"/>
                  </a:lnTo>
                  <a:lnTo>
                    <a:pt x="5440" y="3448"/>
                  </a:lnTo>
                  <a:lnTo>
                    <a:pt x="5223" y="3424"/>
                  </a:lnTo>
                  <a:lnTo>
                    <a:pt x="5000" y="3416"/>
                  </a:lnTo>
                  <a:lnTo>
                    <a:pt x="4777" y="3424"/>
                  </a:lnTo>
                  <a:lnTo>
                    <a:pt x="4560" y="3448"/>
                  </a:lnTo>
                  <a:lnTo>
                    <a:pt x="4355" y="3487"/>
                  </a:lnTo>
                  <a:lnTo>
                    <a:pt x="4167" y="3541"/>
                  </a:lnTo>
                  <a:lnTo>
                    <a:pt x="4119" y="3560"/>
                  </a:lnTo>
                  <a:lnTo>
                    <a:pt x="4121" y="3591"/>
                  </a:lnTo>
                  <a:lnTo>
                    <a:pt x="4119" y="3623"/>
                  </a:lnTo>
                  <a:lnTo>
                    <a:pt x="4112" y="3655"/>
                  </a:lnTo>
                  <a:lnTo>
                    <a:pt x="4101" y="3686"/>
                  </a:lnTo>
                  <a:lnTo>
                    <a:pt x="4087" y="3716"/>
                  </a:lnTo>
                  <a:lnTo>
                    <a:pt x="4068" y="3743"/>
                  </a:lnTo>
                  <a:lnTo>
                    <a:pt x="4047" y="3767"/>
                  </a:lnTo>
                  <a:lnTo>
                    <a:pt x="4022" y="3788"/>
                  </a:lnTo>
                  <a:lnTo>
                    <a:pt x="3994" y="3806"/>
                  </a:lnTo>
                  <a:lnTo>
                    <a:pt x="3965" y="3821"/>
                  </a:lnTo>
                  <a:lnTo>
                    <a:pt x="3934" y="3831"/>
                  </a:lnTo>
                  <a:lnTo>
                    <a:pt x="3902" y="3837"/>
                  </a:lnTo>
                  <a:lnTo>
                    <a:pt x="3869" y="3839"/>
                  </a:lnTo>
                  <a:lnTo>
                    <a:pt x="3837" y="3837"/>
                  </a:lnTo>
                  <a:lnTo>
                    <a:pt x="3805" y="3830"/>
                  </a:lnTo>
                  <a:lnTo>
                    <a:pt x="3774" y="3819"/>
                  </a:lnTo>
                  <a:lnTo>
                    <a:pt x="3744" y="3805"/>
                  </a:lnTo>
                  <a:lnTo>
                    <a:pt x="3739" y="3801"/>
                  </a:lnTo>
                  <a:lnTo>
                    <a:pt x="3520" y="4066"/>
                  </a:lnTo>
                  <a:lnTo>
                    <a:pt x="3316" y="4423"/>
                  </a:lnTo>
                  <a:lnTo>
                    <a:pt x="3160" y="4826"/>
                  </a:lnTo>
                  <a:lnTo>
                    <a:pt x="3055" y="5263"/>
                  </a:lnTo>
                  <a:lnTo>
                    <a:pt x="3002" y="5721"/>
                  </a:lnTo>
                  <a:lnTo>
                    <a:pt x="3003" y="6187"/>
                  </a:lnTo>
                  <a:lnTo>
                    <a:pt x="3060" y="6646"/>
                  </a:lnTo>
                  <a:lnTo>
                    <a:pt x="3173" y="7087"/>
                  </a:lnTo>
                  <a:lnTo>
                    <a:pt x="3341" y="7496"/>
                  </a:lnTo>
                  <a:lnTo>
                    <a:pt x="3565" y="7861"/>
                  </a:lnTo>
                  <a:lnTo>
                    <a:pt x="3843" y="8173"/>
                  </a:lnTo>
                  <a:lnTo>
                    <a:pt x="4177" y="8422"/>
                  </a:lnTo>
                  <a:lnTo>
                    <a:pt x="4569" y="8601"/>
                  </a:lnTo>
                  <a:lnTo>
                    <a:pt x="5000" y="8694"/>
                  </a:lnTo>
                  <a:lnTo>
                    <a:pt x="5431" y="8601"/>
                  </a:lnTo>
                  <a:lnTo>
                    <a:pt x="5823" y="8422"/>
                  </a:lnTo>
                  <a:lnTo>
                    <a:pt x="6157" y="8173"/>
                  </a:lnTo>
                  <a:lnTo>
                    <a:pt x="6435" y="7861"/>
                  </a:lnTo>
                  <a:lnTo>
                    <a:pt x="6659" y="7496"/>
                  </a:lnTo>
                  <a:lnTo>
                    <a:pt x="6827" y="7087"/>
                  </a:lnTo>
                  <a:lnTo>
                    <a:pt x="6940" y="6646"/>
                  </a:lnTo>
                  <a:lnTo>
                    <a:pt x="6997" y="6187"/>
                  </a:lnTo>
                  <a:lnTo>
                    <a:pt x="6998" y="5721"/>
                  </a:lnTo>
                  <a:lnTo>
                    <a:pt x="6945" y="5263"/>
                  </a:lnTo>
                  <a:lnTo>
                    <a:pt x="6840" y="4826"/>
                  </a:lnTo>
                  <a:lnTo>
                    <a:pt x="6684" y="4423"/>
                  </a:lnTo>
                  <a:lnTo>
                    <a:pt x="6480" y="4066"/>
                  </a:lnTo>
                  <a:lnTo>
                    <a:pt x="6261" y="3800"/>
                  </a:lnTo>
                  <a:lnTo>
                    <a:pt x="6246" y="3810"/>
                  </a:lnTo>
                  <a:lnTo>
                    <a:pt x="6216" y="3823"/>
                  </a:lnTo>
                  <a:lnTo>
                    <a:pt x="6185" y="3833"/>
                  </a:lnTo>
                  <a:lnTo>
                    <a:pt x="6153" y="3838"/>
                  </a:lnTo>
                  <a:lnTo>
                    <a:pt x="6120" y="3839"/>
                  </a:lnTo>
                  <a:lnTo>
                    <a:pt x="6088" y="3836"/>
                  </a:lnTo>
                  <a:lnTo>
                    <a:pt x="6056" y="3828"/>
                  </a:lnTo>
                  <a:lnTo>
                    <a:pt x="6025" y="3816"/>
                  </a:lnTo>
                  <a:lnTo>
                    <a:pt x="5996" y="3801"/>
                  </a:lnTo>
                  <a:lnTo>
                    <a:pt x="5970" y="3782"/>
                  </a:lnTo>
                  <a:lnTo>
                    <a:pt x="5946" y="3759"/>
                  </a:lnTo>
                  <a:lnTo>
                    <a:pt x="5925" y="3734"/>
                  </a:lnTo>
                  <a:lnTo>
                    <a:pt x="5908" y="3706"/>
                  </a:lnTo>
                  <a:lnTo>
                    <a:pt x="5841" y="3580"/>
                  </a:lnTo>
                  <a:close/>
                  <a:moveTo>
                    <a:pt x="4066" y="2918"/>
                  </a:moveTo>
                  <a:lnTo>
                    <a:pt x="4071" y="3048"/>
                  </a:lnTo>
                  <a:lnTo>
                    <a:pt x="4228" y="3003"/>
                  </a:lnTo>
                  <a:lnTo>
                    <a:pt x="4250" y="2998"/>
                  </a:lnTo>
                  <a:lnTo>
                    <a:pt x="4476" y="2955"/>
                  </a:lnTo>
                  <a:lnTo>
                    <a:pt x="4496" y="2952"/>
                  </a:lnTo>
                  <a:lnTo>
                    <a:pt x="4732" y="2926"/>
                  </a:lnTo>
                  <a:lnTo>
                    <a:pt x="4750" y="2925"/>
                  </a:lnTo>
                  <a:lnTo>
                    <a:pt x="4991" y="2916"/>
                  </a:lnTo>
                  <a:lnTo>
                    <a:pt x="5009" y="2916"/>
                  </a:lnTo>
                  <a:lnTo>
                    <a:pt x="5250" y="2925"/>
                  </a:lnTo>
                  <a:lnTo>
                    <a:pt x="5268" y="2926"/>
                  </a:lnTo>
                  <a:lnTo>
                    <a:pt x="5481" y="2949"/>
                  </a:lnTo>
                  <a:lnTo>
                    <a:pt x="5469" y="2929"/>
                  </a:lnTo>
                  <a:lnTo>
                    <a:pt x="5466" y="2924"/>
                  </a:lnTo>
                  <a:lnTo>
                    <a:pt x="5367" y="2736"/>
                  </a:lnTo>
                  <a:lnTo>
                    <a:pt x="5363" y="2729"/>
                  </a:lnTo>
                  <a:lnTo>
                    <a:pt x="5269" y="2535"/>
                  </a:lnTo>
                  <a:lnTo>
                    <a:pt x="5264" y="2524"/>
                  </a:lnTo>
                  <a:lnTo>
                    <a:pt x="5178" y="2326"/>
                  </a:lnTo>
                  <a:lnTo>
                    <a:pt x="5173" y="2313"/>
                  </a:lnTo>
                  <a:lnTo>
                    <a:pt x="5100" y="2112"/>
                  </a:lnTo>
                  <a:lnTo>
                    <a:pt x="5094" y="2095"/>
                  </a:lnTo>
                  <a:lnTo>
                    <a:pt x="5037" y="1893"/>
                  </a:lnTo>
                  <a:lnTo>
                    <a:pt x="5031" y="1871"/>
                  </a:lnTo>
                  <a:lnTo>
                    <a:pt x="4994" y="1671"/>
                  </a:lnTo>
                  <a:lnTo>
                    <a:pt x="4990" y="1642"/>
                  </a:lnTo>
                  <a:lnTo>
                    <a:pt x="4976" y="1445"/>
                  </a:lnTo>
                  <a:lnTo>
                    <a:pt x="4976" y="1411"/>
                  </a:lnTo>
                  <a:lnTo>
                    <a:pt x="4980" y="1347"/>
                  </a:lnTo>
                  <a:lnTo>
                    <a:pt x="4853" y="1395"/>
                  </a:lnTo>
                  <a:lnTo>
                    <a:pt x="4718" y="1468"/>
                  </a:lnTo>
                  <a:lnTo>
                    <a:pt x="4590" y="1564"/>
                  </a:lnTo>
                  <a:lnTo>
                    <a:pt x="4471" y="1682"/>
                  </a:lnTo>
                  <a:lnTo>
                    <a:pt x="4362" y="1824"/>
                  </a:lnTo>
                  <a:lnTo>
                    <a:pt x="4266" y="1990"/>
                  </a:lnTo>
                  <a:lnTo>
                    <a:pt x="4186" y="2182"/>
                  </a:lnTo>
                  <a:lnTo>
                    <a:pt x="4124" y="2400"/>
                  </a:lnTo>
                  <a:lnTo>
                    <a:pt x="4083" y="2646"/>
                  </a:lnTo>
                  <a:lnTo>
                    <a:pt x="4066" y="291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8"/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</p:grpSpPr>
        <p:sp>
          <p:nvSpPr>
            <p:cNvPr id="3179" name="Google Shape;3179;p28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4413"/>
                  </a:moveTo>
                  <a:lnTo>
                    <a:pt x="1350" y="4413"/>
                  </a:lnTo>
                  <a:lnTo>
                    <a:pt x="1353" y="4320"/>
                  </a:lnTo>
                  <a:lnTo>
                    <a:pt x="1360" y="4228"/>
                  </a:lnTo>
                  <a:lnTo>
                    <a:pt x="1373" y="4135"/>
                  </a:lnTo>
                  <a:lnTo>
                    <a:pt x="1391" y="4044"/>
                  </a:lnTo>
                  <a:lnTo>
                    <a:pt x="1414" y="3952"/>
                  </a:lnTo>
                  <a:lnTo>
                    <a:pt x="1442" y="3862"/>
                  </a:lnTo>
                  <a:lnTo>
                    <a:pt x="1474" y="3772"/>
                  </a:lnTo>
                  <a:lnTo>
                    <a:pt x="1512" y="3683"/>
                  </a:lnTo>
                  <a:lnTo>
                    <a:pt x="1555" y="3596"/>
                  </a:lnTo>
                  <a:lnTo>
                    <a:pt x="1602" y="3509"/>
                  </a:lnTo>
                  <a:lnTo>
                    <a:pt x="1654" y="3423"/>
                  </a:lnTo>
                  <a:lnTo>
                    <a:pt x="1711" y="3339"/>
                  </a:lnTo>
                  <a:lnTo>
                    <a:pt x="1773" y="3256"/>
                  </a:lnTo>
                  <a:lnTo>
                    <a:pt x="1839" y="3175"/>
                  </a:lnTo>
                  <a:lnTo>
                    <a:pt x="1910" y="3095"/>
                  </a:lnTo>
                  <a:lnTo>
                    <a:pt x="1985" y="3018"/>
                  </a:lnTo>
                  <a:lnTo>
                    <a:pt x="2064" y="2942"/>
                  </a:lnTo>
                  <a:lnTo>
                    <a:pt x="2147" y="2869"/>
                  </a:lnTo>
                  <a:lnTo>
                    <a:pt x="2234" y="2798"/>
                  </a:lnTo>
                  <a:lnTo>
                    <a:pt x="2324" y="2729"/>
                  </a:lnTo>
                  <a:lnTo>
                    <a:pt x="2419" y="2662"/>
                  </a:lnTo>
                  <a:lnTo>
                    <a:pt x="2517" y="2598"/>
                  </a:lnTo>
                  <a:lnTo>
                    <a:pt x="2618" y="2536"/>
                  </a:lnTo>
                  <a:lnTo>
                    <a:pt x="2723" y="2477"/>
                  </a:lnTo>
                  <a:lnTo>
                    <a:pt x="2832" y="2421"/>
                  </a:lnTo>
                  <a:lnTo>
                    <a:pt x="2943" y="2367"/>
                  </a:lnTo>
                  <a:lnTo>
                    <a:pt x="3058" y="2316"/>
                  </a:lnTo>
                  <a:lnTo>
                    <a:pt x="3175" y="2268"/>
                  </a:lnTo>
                  <a:lnTo>
                    <a:pt x="3295" y="2223"/>
                  </a:lnTo>
                  <a:lnTo>
                    <a:pt x="3417" y="2181"/>
                  </a:lnTo>
                  <a:lnTo>
                    <a:pt x="3541" y="2143"/>
                  </a:lnTo>
                  <a:lnTo>
                    <a:pt x="3667" y="2107"/>
                  </a:lnTo>
                  <a:lnTo>
                    <a:pt x="3795" y="2075"/>
                  </a:lnTo>
                  <a:lnTo>
                    <a:pt x="3924" y="2047"/>
                  </a:lnTo>
                  <a:lnTo>
                    <a:pt x="4055" y="2021"/>
                  </a:lnTo>
                  <a:lnTo>
                    <a:pt x="4187" y="1999"/>
                  </a:lnTo>
                  <a:lnTo>
                    <a:pt x="4321" y="1980"/>
                  </a:lnTo>
                  <a:lnTo>
                    <a:pt x="4455" y="1965"/>
                  </a:lnTo>
                  <a:lnTo>
                    <a:pt x="4590" y="1953"/>
                  </a:lnTo>
                  <a:lnTo>
                    <a:pt x="4726" y="1944"/>
                  </a:lnTo>
                  <a:lnTo>
                    <a:pt x="4863" y="1939"/>
                  </a:lnTo>
                  <a:lnTo>
                    <a:pt x="5000" y="1937"/>
                  </a:lnTo>
                  <a:lnTo>
                    <a:pt x="5137" y="1939"/>
                  </a:lnTo>
                  <a:lnTo>
                    <a:pt x="5274" y="1944"/>
                  </a:lnTo>
                  <a:lnTo>
                    <a:pt x="5410" y="1953"/>
                  </a:lnTo>
                  <a:lnTo>
                    <a:pt x="5545" y="1965"/>
                  </a:lnTo>
                  <a:lnTo>
                    <a:pt x="5679" y="1980"/>
                  </a:lnTo>
                  <a:lnTo>
                    <a:pt x="5813" y="1999"/>
                  </a:lnTo>
                  <a:lnTo>
                    <a:pt x="5945" y="2021"/>
                  </a:lnTo>
                  <a:lnTo>
                    <a:pt x="6076" y="2047"/>
                  </a:lnTo>
                  <a:lnTo>
                    <a:pt x="6205" y="2075"/>
                  </a:lnTo>
                  <a:lnTo>
                    <a:pt x="6333" y="2107"/>
                  </a:lnTo>
                  <a:lnTo>
                    <a:pt x="6459" y="2143"/>
                  </a:lnTo>
                  <a:lnTo>
                    <a:pt x="6583" y="2181"/>
                  </a:lnTo>
                  <a:lnTo>
                    <a:pt x="6705" y="2223"/>
                  </a:lnTo>
                  <a:lnTo>
                    <a:pt x="6825" y="2268"/>
                  </a:lnTo>
                  <a:lnTo>
                    <a:pt x="6942" y="2316"/>
                  </a:lnTo>
                  <a:lnTo>
                    <a:pt x="7057" y="2367"/>
                  </a:lnTo>
                  <a:lnTo>
                    <a:pt x="7168" y="2421"/>
                  </a:lnTo>
                  <a:lnTo>
                    <a:pt x="7277" y="2477"/>
                  </a:lnTo>
                  <a:lnTo>
                    <a:pt x="7382" y="2536"/>
                  </a:lnTo>
                  <a:lnTo>
                    <a:pt x="7483" y="2598"/>
                  </a:lnTo>
                  <a:lnTo>
                    <a:pt x="7581" y="2662"/>
                  </a:lnTo>
                  <a:lnTo>
                    <a:pt x="7676" y="2729"/>
                  </a:lnTo>
                  <a:lnTo>
                    <a:pt x="7766" y="2798"/>
                  </a:lnTo>
                  <a:lnTo>
                    <a:pt x="7853" y="2869"/>
                  </a:lnTo>
                  <a:lnTo>
                    <a:pt x="7936" y="2942"/>
                  </a:lnTo>
                  <a:lnTo>
                    <a:pt x="8015" y="3018"/>
                  </a:lnTo>
                  <a:lnTo>
                    <a:pt x="8090" y="3095"/>
                  </a:lnTo>
                  <a:lnTo>
                    <a:pt x="8161" y="3175"/>
                  </a:lnTo>
                  <a:lnTo>
                    <a:pt x="8227" y="3256"/>
                  </a:lnTo>
                  <a:lnTo>
                    <a:pt x="8289" y="3339"/>
                  </a:lnTo>
                  <a:lnTo>
                    <a:pt x="8346" y="3423"/>
                  </a:lnTo>
                  <a:lnTo>
                    <a:pt x="8398" y="3509"/>
                  </a:lnTo>
                  <a:lnTo>
                    <a:pt x="8445" y="3596"/>
                  </a:lnTo>
                  <a:lnTo>
                    <a:pt x="8488" y="3683"/>
                  </a:lnTo>
                  <a:lnTo>
                    <a:pt x="8526" y="3772"/>
                  </a:lnTo>
                  <a:lnTo>
                    <a:pt x="8558" y="3862"/>
                  </a:lnTo>
                  <a:lnTo>
                    <a:pt x="8586" y="3952"/>
                  </a:lnTo>
                  <a:lnTo>
                    <a:pt x="8609" y="4044"/>
                  </a:lnTo>
                  <a:lnTo>
                    <a:pt x="8627" y="4135"/>
                  </a:lnTo>
                  <a:lnTo>
                    <a:pt x="8640" y="4228"/>
                  </a:lnTo>
                  <a:lnTo>
                    <a:pt x="8647" y="4320"/>
                  </a:lnTo>
                  <a:lnTo>
                    <a:pt x="8650" y="4413"/>
                  </a:lnTo>
                  <a:close/>
                  <a:moveTo>
                    <a:pt x="6434" y="3631"/>
                  </a:moveTo>
                  <a:lnTo>
                    <a:pt x="6434" y="3616"/>
                  </a:lnTo>
                  <a:lnTo>
                    <a:pt x="6433" y="3602"/>
                  </a:lnTo>
                  <a:lnTo>
                    <a:pt x="6432" y="3587"/>
                  </a:lnTo>
                  <a:lnTo>
                    <a:pt x="6430" y="3573"/>
                  </a:lnTo>
                  <a:lnTo>
                    <a:pt x="6427" y="3559"/>
                  </a:lnTo>
                  <a:lnTo>
                    <a:pt x="6424" y="3544"/>
                  </a:lnTo>
                  <a:lnTo>
                    <a:pt x="6421" y="3530"/>
                  </a:lnTo>
                  <a:lnTo>
                    <a:pt x="6417" y="3516"/>
                  </a:lnTo>
                  <a:lnTo>
                    <a:pt x="6412" y="3502"/>
                  </a:lnTo>
                  <a:lnTo>
                    <a:pt x="6407" y="3489"/>
                  </a:lnTo>
                  <a:lnTo>
                    <a:pt x="6402" y="3475"/>
                  </a:lnTo>
                  <a:lnTo>
                    <a:pt x="6396" y="3462"/>
                  </a:lnTo>
                  <a:lnTo>
                    <a:pt x="6389" y="3449"/>
                  </a:lnTo>
                  <a:lnTo>
                    <a:pt x="6382" y="3436"/>
                  </a:lnTo>
                  <a:lnTo>
                    <a:pt x="6374" y="3423"/>
                  </a:lnTo>
                  <a:lnTo>
                    <a:pt x="6366" y="3411"/>
                  </a:lnTo>
                  <a:lnTo>
                    <a:pt x="6358" y="3399"/>
                  </a:lnTo>
                  <a:lnTo>
                    <a:pt x="6349" y="3387"/>
                  </a:lnTo>
                  <a:lnTo>
                    <a:pt x="6339" y="3376"/>
                  </a:lnTo>
                  <a:lnTo>
                    <a:pt x="6330" y="3365"/>
                  </a:lnTo>
                  <a:lnTo>
                    <a:pt x="6319" y="3355"/>
                  </a:lnTo>
                  <a:lnTo>
                    <a:pt x="6309" y="3345"/>
                  </a:lnTo>
                  <a:lnTo>
                    <a:pt x="6298" y="3335"/>
                  </a:lnTo>
                  <a:lnTo>
                    <a:pt x="6287" y="3326"/>
                  </a:lnTo>
                  <a:lnTo>
                    <a:pt x="6275" y="3317"/>
                  </a:lnTo>
                  <a:lnTo>
                    <a:pt x="6263" y="3308"/>
                  </a:lnTo>
                  <a:lnTo>
                    <a:pt x="6251" y="3301"/>
                  </a:lnTo>
                  <a:lnTo>
                    <a:pt x="6238" y="3293"/>
                  </a:lnTo>
                  <a:lnTo>
                    <a:pt x="6225" y="3286"/>
                  </a:lnTo>
                  <a:lnTo>
                    <a:pt x="6212" y="3279"/>
                  </a:lnTo>
                  <a:lnTo>
                    <a:pt x="6199" y="3273"/>
                  </a:lnTo>
                  <a:lnTo>
                    <a:pt x="6185" y="3267"/>
                  </a:lnTo>
                  <a:lnTo>
                    <a:pt x="6172" y="3262"/>
                  </a:lnTo>
                  <a:lnTo>
                    <a:pt x="6158" y="3257"/>
                  </a:lnTo>
                  <a:lnTo>
                    <a:pt x="6144" y="3253"/>
                  </a:lnTo>
                  <a:lnTo>
                    <a:pt x="6130" y="3250"/>
                  </a:lnTo>
                  <a:lnTo>
                    <a:pt x="6115" y="3247"/>
                  </a:lnTo>
                  <a:lnTo>
                    <a:pt x="6101" y="3244"/>
                  </a:lnTo>
                  <a:lnTo>
                    <a:pt x="6087" y="3242"/>
                  </a:lnTo>
                  <a:lnTo>
                    <a:pt x="6072" y="3241"/>
                  </a:lnTo>
                  <a:lnTo>
                    <a:pt x="6058" y="3240"/>
                  </a:lnTo>
                  <a:lnTo>
                    <a:pt x="6043" y="3240"/>
                  </a:lnTo>
                  <a:lnTo>
                    <a:pt x="6028" y="3240"/>
                  </a:lnTo>
                  <a:lnTo>
                    <a:pt x="6014" y="3241"/>
                  </a:lnTo>
                  <a:lnTo>
                    <a:pt x="5999" y="3242"/>
                  </a:lnTo>
                  <a:lnTo>
                    <a:pt x="5984" y="3244"/>
                  </a:lnTo>
                  <a:lnTo>
                    <a:pt x="5970" y="3247"/>
                  </a:lnTo>
                  <a:lnTo>
                    <a:pt x="5956" y="3250"/>
                  </a:lnTo>
                  <a:lnTo>
                    <a:pt x="5942" y="3253"/>
                  </a:lnTo>
                  <a:lnTo>
                    <a:pt x="5928" y="3257"/>
                  </a:lnTo>
                  <a:lnTo>
                    <a:pt x="5914" y="3262"/>
                  </a:lnTo>
                  <a:lnTo>
                    <a:pt x="5900" y="3267"/>
                  </a:lnTo>
                  <a:lnTo>
                    <a:pt x="5886" y="3273"/>
                  </a:lnTo>
                  <a:lnTo>
                    <a:pt x="5873" y="3279"/>
                  </a:lnTo>
                  <a:lnTo>
                    <a:pt x="5860" y="3286"/>
                  </a:lnTo>
                  <a:lnTo>
                    <a:pt x="5847" y="3293"/>
                  </a:lnTo>
                  <a:lnTo>
                    <a:pt x="5835" y="3301"/>
                  </a:lnTo>
                  <a:lnTo>
                    <a:pt x="5822" y="3308"/>
                  </a:lnTo>
                  <a:lnTo>
                    <a:pt x="5810" y="3317"/>
                  </a:lnTo>
                  <a:lnTo>
                    <a:pt x="5799" y="3326"/>
                  </a:lnTo>
                  <a:lnTo>
                    <a:pt x="5788" y="3335"/>
                  </a:lnTo>
                  <a:lnTo>
                    <a:pt x="5777" y="3345"/>
                  </a:lnTo>
                  <a:lnTo>
                    <a:pt x="5767" y="3355"/>
                  </a:lnTo>
                  <a:lnTo>
                    <a:pt x="5756" y="3365"/>
                  </a:lnTo>
                  <a:lnTo>
                    <a:pt x="5747" y="3376"/>
                  </a:lnTo>
                  <a:lnTo>
                    <a:pt x="5737" y="3387"/>
                  </a:lnTo>
                  <a:lnTo>
                    <a:pt x="5728" y="3399"/>
                  </a:lnTo>
                  <a:lnTo>
                    <a:pt x="5720" y="3411"/>
                  </a:lnTo>
                  <a:lnTo>
                    <a:pt x="5712" y="3423"/>
                  </a:lnTo>
                  <a:lnTo>
                    <a:pt x="5704" y="3436"/>
                  </a:lnTo>
                  <a:lnTo>
                    <a:pt x="5697" y="3449"/>
                  </a:lnTo>
                  <a:lnTo>
                    <a:pt x="5690" y="3462"/>
                  </a:lnTo>
                  <a:lnTo>
                    <a:pt x="5684" y="3475"/>
                  </a:lnTo>
                  <a:lnTo>
                    <a:pt x="5679" y="3489"/>
                  </a:lnTo>
                  <a:lnTo>
                    <a:pt x="5674" y="3502"/>
                  </a:lnTo>
                  <a:lnTo>
                    <a:pt x="5669" y="3516"/>
                  </a:lnTo>
                  <a:lnTo>
                    <a:pt x="5665" y="3530"/>
                  </a:lnTo>
                  <a:lnTo>
                    <a:pt x="5662" y="3544"/>
                  </a:lnTo>
                  <a:lnTo>
                    <a:pt x="5659" y="3559"/>
                  </a:lnTo>
                  <a:lnTo>
                    <a:pt x="5656" y="3573"/>
                  </a:lnTo>
                  <a:lnTo>
                    <a:pt x="5654" y="3587"/>
                  </a:lnTo>
                  <a:lnTo>
                    <a:pt x="5653" y="3602"/>
                  </a:lnTo>
                  <a:lnTo>
                    <a:pt x="5652" y="3616"/>
                  </a:lnTo>
                  <a:lnTo>
                    <a:pt x="5652" y="3631"/>
                  </a:lnTo>
                  <a:lnTo>
                    <a:pt x="5652" y="3646"/>
                  </a:lnTo>
                  <a:lnTo>
                    <a:pt x="5653" y="3660"/>
                  </a:lnTo>
                  <a:lnTo>
                    <a:pt x="5654" y="3675"/>
                  </a:lnTo>
                  <a:lnTo>
                    <a:pt x="5656" y="3690"/>
                  </a:lnTo>
                  <a:lnTo>
                    <a:pt x="5659" y="3704"/>
                  </a:lnTo>
                  <a:lnTo>
                    <a:pt x="5662" y="3718"/>
                  </a:lnTo>
                  <a:lnTo>
                    <a:pt x="5665" y="3732"/>
                  </a:lnTo>
                  <a:lnTo>
                    <a:pt x="5669" y="3746"/>
                  </a:lnTo>
                  <a:lnTo>
                    <a:pt x="5674" y="3760"/>
                  </a:lnTo>
                  <a:lnTo>
                    <a:pt x="5679" y="3774"/>
                  </a:lnTo>
                  <a:lnTo>
                    <a:pt x="5684" y="3788"/>
                  </a:lnTo>
                  <a:lnTo>
                    <a:pt x="5690" y="3801"/>
                  </a:lnTo>
                  <a:lnTo>
                    <a:pt x="5697" y="3814"/>
                  </a:lnTo>
                  <a:lnTo>
                    <a:pt x="5704" y="3827"/>
                  </a:lnTo>
                  <a:lnTo>
                    <a:pt x="5712" y="3840"/>
                  </a:lnTo>
                  <a:lnTo>
                    <a:pt x="5720" y="3852"/>
                  </a:lnTo>
                  <a:lnTo>
                    <a:pt x="5728" y="3864"/>
                  </a:lnTo>
                  <a:lnTo>
                    <a:pt x="5737" y="3875"/>
                  </a:lnTo>
                  <a:lnTo>
                    <a:pt x="5747" y="3886"/>
                  </a:lnTo>
                  <a:lnTo>
                    <a:pt x="5756" y="3897"/>
                  </a:lnTo>
                  <a:lnTo>
                    <a:pt x="5767" y="3908"/>
                  </a:lnTo>
                  <a:lnTo>
                    <a:pt x="5777" y="3918"/>
                  </a:lnTo>
                  <a:lnTo>
                    <a:pt x="5788" y="3928"/>
                  </a:lnTo>
                  <a:lnTo>
                    <a:pt x="5799" y="3937"/>
                  </a:lnTo>
                  <a:lnTo>
                    <a:pt x="5810" y="3946"/>
                  </a:lnTo>
                  <a:lnTo>
                    <a:pt x="5822" y="3954"/>
                  </a:lnTo>
                  <a:lnTo>
                    <a:pt x="5835" y="3962"/>
                  </a:lnTo>
                  <a:lnTo>
                    <a:pt x="5847" y="3970"/>
                  </a:lnTo>
                  <a:lnTo>
                    <a:pt x="5860" y="3977"/>
                  </a:lnTo>
                  <a:lnTo>
                    <a:pt x="5873" y="3984"/>
                  </a:lnTo>
                  <a:lnTo>
                    <a:pt x="5886" y="3990"/>
                  </a:lnTo>
                  <a:lnTo>
                    <a:pt x="5900" y="3995"/>
                  </a:lnTo>
                  <a:lnTo>
                    <a:pt x="5914" y="4000"/>
                  </a:lnTo>
                  <a:lnTo>
                    <a:pt x="5928" y="4005"/>
                  </a:lnTo>
                  <a:lnTo>
                    <a:pt x="5942" y="4009"/>
                  </a:lnTo>
                  <a:lnTo>
                    <a:pt x="5956" y="4012"/>
                  </a:lnTo>
                  <a:lnTo>
                    <a:pt x="5970" y="4015"/>
                  </a:lnTo>
                  <a:lnTo>
                    <a:pt x="5984" y="4018"/>
                  </a:lnTo>
                  <a:lnTo>
                    <a:pt x="5999" y="4020"/>
                  </a:lnTo>
                  <a:lnTo>
                    <a:pt x="6014" y="4021"/>
                  </a:lnTo>
                  <a:lnTo>
                    <a:pt x="6028" y="4022"/>
                  </a:lnTo>
                  <a:lnTo>
                    <a:pt x="6043" y="4022"/>
                  </a:lnTo>
                  <a:lnTo>
                    <a:pt x="6058" y="4022"/>
                  </a:lnTo>
                  <a:lnTo>
                    <a:pt x="6072" y="4021"/>
                  </a:lnTo>
                  <a:lnTo>
                    <a:pt x="6087" y="4020"/>
                  </a:lnTo>
                  <a:lnTo>
                    <a:pt x="6101" y="4018"/>
                  </a:lnTo>
                  <a:lnTo>
                    <a:pt x="6115" y="4015"/>
                  </a:lnTo>
                  <a:lnTo>
                    <a:pt x="6130" y="4012"/>
                  </a:lnTo>
                  <a:lnTo>
                    <a:pt x="6144" y="4009"/>
                  </a:lnTo>
                  <a:lnTo>
                    <a:pt x="6158" y="4005"/>
                  </a:lnTo>
                  <a:lnTo>
                    <a:pt x="6172" y="4000"/>
                  </a:lnTo>
                  <a:lnTo>
                    <a:pt x="6185" y="3995"/>
                  </a:lnTo>
                  <a:lnTo>
                    <a:pt x="6199" y="3990"/>
                  </a:lnTo>
                  <a:lnTo>
                    <a:pt x="6212" y="3984"/>
                  </a:lnTo>
                  <a:lnTo>
                    <a:pt x="6225" y="3977"/>
                  </a:lnTo>
                  <a:lnTo>
                    <a:pt x="6238" y="3970"/>
                  </a:lnTo>
                  <a:lnTo>
                    <a:pt x="6251" y="3962"/>
                  </a:lnTo>
                  <a:lnTo>
                    <a:pt x="6263" y="3954"/>
                  </a:lnTo>
                  <a:lnTo>
                    <a:pt x="6275" y="3946"/>
                  </a:lnTo>
                  <a:lnTo>
                    <a:pt x="6287" y="3937"/>
                  </a:lnTo>
                  <a:lnTo>
                    <a:pt x="6298" y="3928"/>
                  </a:lnTo>
                  <a:lnTo>
                    <a:pt x="6309" y="3918"/>
                  </a:lnTo>
                  <a:lnTo>
                    <a:pt x="6319" y="3908"/>
                  </a:lnTo>
                  <a:lnTo>
                    <a:pt x="6330" y="3897"/>
                  </a:lnTo>
                  <a:lnTo>
                    <a:pt x="6339" y="3886"/>
                  </a:lnTo>
                  <a:lnTo>
                    <a:pt x="6349" y="3875"/>
                  </a:lnTo>
                  <a:lnTo>
                    <a:pt x="6358" y="3864"/>
                  </a:lnTo>
                  <a:lnTo>
                    <a:pt x="6366" y="3852"/>
                  </a:lnTo>
                  <a:lnTo>
                    <a:pt x="6374" y="3840"/>
                  </a:lnTo>
                  <a:lnTo>
                    <a:pt x="6382" y="3827"/>
                  </a:lnTo>
                  <a:lnTo>
                    <a:pt x="6389" y="3814"/>
                  </a:lnTo>
                  <a:lnTo>
                    <a:pt x="6396" y="3801"/>
                  </a:lnTo>
                  <a:lnTo>
                    <a:pt x="6402" y="3788"/>
                  </a:lnTo>
                  <a:lnTo>
                    <a:pt x="6407" y="3774"/>
                  </a:lnTo>
                  <a:lnTo>
                    <a:pt x="6412" y="3760"/>
                  </a:lnTo>
                  <a:lnTo>
                    <a:pt x="6417" y="3746"/>
                  </a:lnTo>
                  <a:lnTo>
                    <a:pt x="6421" y="3732"/>
                  </a:lnTo>
                  <a:lnTo>
                    <a:pt x="6424" y="3718"/>
                  </a:lnTo>
                  <a:lnTo>
                    <a:pt x="6427" y="3704"/>
                  </a:lnTo>
                  <a:lnTo>
                    <a:pt x="6430" y="3690"/>
                  </a:lnTo>
                  <a:lnTo>
                    <a:pt x="6432" y="3675"/>
                  </a:lnTo>
                  <a:lnTo>
                    <a:pt x="6433" y="3660"/>
                  </a:lnTo>
                  <a:lnTo>
                    <a:pt x="6434" y="3646"/>
                  </a:lnTo>
                  <a:lnTo>
                    <a:pt x="6434" y="3631"/>
                  </a:lnTo>
                  <a:close/>
                  <a:moveTo>
                    <a:pt x="4088" y="3371"/>
                  </a:moveTo>
                  <a:lnTo>
                    <a:pt x="4088" y="3356"/>
                  </a:lnTo>
                  <a:lnTo>
                    <a:pt x="4087" y="3342"/>
                  </a:lnTo>
                  <a:lnTo>
                    <a:pt x="4085" y="3327"/>
                  </a:lnTo>
                  <a:lnTo>
                    <a:pt x="4083" y="3312"/>
                  </a:lnTo>
                  <a:lnTo>
                    <a:pt x="4081" y="3298"/>
                  </a:lnTo>
                  <a:lnTo>
                    <a:pt x="4078" y="3283"/>
                  </a:lnTo>
                  <a:lnTo>
                    <a:pt x="4074" y="3269"/>
                  </a:lnTo>
                  <a:lnTo>
                    <a:pt x="4070" y="3255"/>
                  </a:lnTo>
                  <a:lnTo>
                    <a:pt x="4066" y="3241"/>
                  </a:lnTo>
                  <a:lnTo>
                    <a:pt x="4060" y="3228"/>
                  </a:lnTo>
                  <a:lnTo>
                    <a:pt x="4055" y="3214"/>
                  </a:lnTo>
                  <a:lnTo>
                    <a:pt x="4049" y="3201"/>
                  </a:lnTo>
                  <a:lnTo>
                    <a:pt x="4042" y="3188"/>
                  </a:lnTo>
                  <a:lnTo>
                    <a:pt x="4035" y="3175"/>
                  </a:lnTo>
                  <a:lnTo>
                    <a:pt x="4027" y="3162"/>
                  </a:lnTo>
                  <a:lnTo>
                    <a:pt x="4019" y="3150"/>
                  </a:lnTo>
                  <a:lnTo>
                    <a:pt x="4011" y="3138"/>
                  </a:lnTo>
                  <a:lnTo>
                    <a:pt x="4002" y="3127"/>
                  </a:lnTo>
                  <a:lnTo>
                    <a:pt x="3993" y="3116"/>
                  </a:lnTo>
                  <a:lnTo>
                    <a:pt x="3983" y="3105"/>
                  </a:lnTo>
                  <a:lnTo>
                    <a:pt x="3973" y="3094"/>
                  </a:lnTo>
                  <a:lnTo>
                    <a:pt x="3962" y="3084"/>
                  </a:lnTo>
                  <a:lnTo>
                    <a:pt x="3951" y="3074"/>
                  </a:lnTo>
                  <a:lnTo>
                    <a:pt x="3940" y="3065"/>
                  </a:lnTo>
                  <a:lnTo>
                    <a:pt x="3929" y="3056"/>
                  </a:lnTo>
                  <a:lnTo>
                    <a:pt x="3917" y="3048"/>
                  </a:lnTo>
                  <a:lnTo>
                    <a:pt x="3905" y="3040"/>
                  </a:lnTo>
                  <a:lnTo>
                    <a:pt x="3892" y="3032"/>
                  </a:lnTo>
                  <a:lnTo>
                    <a:pt x="3879" y="3025"/>
                  </a:lnTo>
                  <a:lnTo>
                    <a:pt x="3866" y="3018"/>
                  </a:lnTo>
                  <a:lnTo>
                    <a:pt x="3853" y="3012"/>
                  </a:lnTo>
                  <a:lnTo>
                    <a:pt x="3839" y="3007"/>
                  </a:lnTo>
                  <a:lnTo>
                    <a:pt x="3826" y="3001"/>
                  </a:lnTo>
                  <a:lnTo>
                    <a:pt x="3812" y="2997"/>
                  </a:lnTo>
                  <a:lnTo>
                    <a:pt x="3798" y="2993"/>
                  </a:lnTo>
                  <a:lnTo>
                    <a:pt x="3784" y="2989"/>
                  </a:lnTo>
                  <a:lnTo>
                    <a:pt x="3769" y="2986"/>
                  </a:lnTo>
                  <a:lnTo>
                    <a:pt x="3755" y="2984"/>
                  </a:lnTo>
                  <a:lnTo>
                    <a:pt x="3740" y="2982"/>
                  </a:lnTo>
                  <a:lnTo>
                    <a:pt x="3725" y="2980"/>
                  </a:lnTo>
                  <a:lnTo>
                    <a:pt x="3711" y="2979"/>
                  </a:lnTo>
                  <a:lnTo>
                    <a:pt x="3696" y="2979"/>
                  </a:lnTo>
                  <a:lnTo>
                    <a:pt x="3681" y="2979"/>
                  </a:lnTo>
                  <a:lnTo>
                    <a:pt x="3667" y="2980"/>
                  </a:lnTo>
                  <a:lnTo>
                    <a:pt x="3652" y="2982"/>
                  </a:lnTo>
                  <a:lnTo>
                    <a:pt x="3638" y="2984"/>
                  </a:lnTo>
                  <a:lnTo>
                    <a:pt x="3624" y="2986"/>
                  </a:lnTo>
                  <a:lnTo>
                    <a:pt x="3609" y="2989"/>
                  </a:lnTo>
                  <a:lnTo>
                    <a:pt x="3595" y="2993"/>
                  </a:lnTo>
                  <a:lnTo>
                    <a:pt x="3581" y="2997"/>
                  </a:lnTo>
                  <a:lnTo>
                    <a:pt x="3567" y="3001"/>
                  </a:lnTo>
                  <a:lnTo>
                    <a:pt x="3554" y="3007"/>
                  </a:lnTo>
                  <a:lnTo>
                    <a:pt x="3540" y="3012"/>
                  </a:lnTo>
                  <a:lnTo>
                    <a:pt x="3527" y="3018"/>
                  </a:lnTo>
                  <a:lnTo>
                    <a:pt x="3514" y="3025"/>
                  </a:lnTo>
                  <a:lnTo>
                    <a:pt x="3501" y="3032"/>
                  </a:lnTo>
                  <a:lnTo>
                    <a:pt x="3488" y="3040"/>
                  </a:lnTo>
                  <a:lnTo>
                    <a:pt x="3476" y="3048"/>
                  </a:lnTo>
                  <a:lnTo>
                    <a:pt x="3464" y="3056"/>
                  </a:lnTo>
                  <a:lnTo>
                    <a:pt x="3452" y="3065"/>
                  </a:lnTo>
                  <a:lnTo>
                    <a:pt x="3441" y="3074"/>
                  </a:lnTo>
                  <a:lnTo>
                    <a:pt x="3430" y="3084"/>
                  </a:lnTo>
                  <a:lnTo>
                    <a:pt x="3420" y="3094"/>
                  </a:lnTo>
                  <a:lnTo>
                    <a:pt x="3410" y="3105"/>
                  </a:lnTo>
                  <a:lnTo>
                    <a:pt x="3400" y="3116"/>
                  </a:lnTo>
                  <a:lnTo>
                    <a:pt x="3391" y="3127"/>
                  </a:lnTo>
                  <a:lnTo>
                    <a:pt x="3382" y="3138"/>
                  </a:lnTo>
                  <a:lnTo>
                    <a:pt x="3373" y="3150"/>
                  </a:lnTo>
                  <a:lnTo>
                    <a:pt x="3366" y="3162"/>
                  </a:lnTo>
                  <a:lnTo>
                    <a:pt x="3358" y="3175"/>
                  </a:lnTo>
                  <a:lnTo>
                    <a:pt x="3351" y="3188"/>
                  </a:lnTo>
                  <a:lnTo>
                    <a:pt x="3344" y="3201"/>
                  </a:lnTo>
                  <a:lnTo>
                    <a:pt x="3338" y="3214"/>
                  </a:lnTo>
                  <a:lnTo>
                    <a:pt x="3332" y="3228"/>
                  </a:lnTo>
                  <a:lnTo>
                    <a:pt x="3327" y="3241"/>
                  </a:lnTo>
                  <a:lnTo>
                    <a:pt x="3322" y="3255"/>
                  </a:lnTo>
                  <a:lnTo>
                    <a:pt x="3318" y="3269"/>
                  </a:lnTo>
                  <a:lnTo>
                    <a:pt x="3315" y="3283"/>
                  </a:lnTo>
                  <a:lnTo>
                    <a:pt x="3312" y="3298"/>
                  </a:lnTo>
                  <a:lnTo>
                    <a:pt x="3309" y="3312"/>
                  </a:lnTo>
                  <a:lnTo>
                    <a:pt x="3307" y="3327"/>
                  </a:lnTo>
                  <a:lnTo>
                    <a:pt x="3306" y="3342"/>
                  </a:lnTo>
                  <a:lnTo>
                    <a:pt x="3305" y="3356"/>
                  </a:lnTo>
                  <a:lnTo>
                    <a:pt x="3305" y="3371"/>
                  </a:lnTo>
                  <a:lnTo>
                    <a:pt x="3305" y="3386"/>
                  </a:lnTo>
                  <a:lnTo>
                    <a:pt x="3306" y="3400"/>
                  </a:lnTo>
                  <a:lnTo>
                    <a:pt x="3307" y="3415"/>
                  </a:lnTo>
                  <a:lnTo>
                    <a:pt x="3309" y="3429"/>
                  </a:lnTo>
                  <a:lnTo>
                    <a:pt x="3312" y="3443"/>
                  </a:lnTo>
                  <a:lnTo>
                    <a:pt x="3315" y="3458"/>
                  </a:lnTo>
                  <a:lnTo>
                    <a:pt x="3318" y="3472"/>
                  </a:lnTo>
                  <a:lnTo>
                    <a:pt x="3322" y="3486"/>
                  </a:lnTo>
                  <a:lnTo>
                    <a:pt x="3327" y="3500"/>
                  </a:lnTo>
                  <a:lnTo>
                    <a:pt x="3332" y="3513"/>
                  </a:lnTo>
                  <a:lnTo>
                    <a:pt x="3338" y="3527"/>
                  </a:lnTo>
                  <a:lnTo>
                    <a:pt x="3344" y="3540"/>
                  </a:lnTo>
                  <a:lnTo>
                    <a:pt x="3351" y="3553"/>
                  </a:lnTo>
                  <a:lnTo>
                    <a:pt x="3358" y="3566"/>
                  </a:lnTo>
                  <a:lnTo>
                    <a:pt x="3366" y="3579"/>
                  </a:lnTo>
                  <a:lnTo>
                    <a:pt x="3373" y="3591"/>
                  </a:lnTo>
                  <a:lnTo>
                    <a:pt x="3382" y="3603"/>
                  </a:lnTo>
                  <a:lnTo>
                    <a:pt x="3391" y="3615"/>
                  </a:lnTo>
                  <a:lnTo>
                    <a:pt x="3400" y="3626"/>
                  </a:lnTo>
                  <a:lnTo>
                    <a:pt x="3410" y="3637"/>
                  </a:lnTo>
                  <a:lnTo>
                    <a:pt x="3420" y="3647"/>
                  </a:lnTo>
                  <a:lnTo>
                    <a:pt x="3430" y="3657"/>
                  </a:lnTo>
                  <a:lnTo>
                    <a:pt x="3441" y="3667"/>
                  </a:lnTo>
                  <a:lnTo>
                    <a:pt x="3452" y="3676"/>
                  </a:lnTo>
                  <a:lnTo>
                    <a:pt x="3464" y="3685"/>
                  </a:lnTo>
                  <a:lnTo>
                    <a:pt x="3476" y="3694"/>
                  </a:lnTo>
                  <a:lnTo>
                    <a:pt x="3488" y="3701"/>
                  </a:lnTo>
                  <a:lnTo>
                    <a:pt x="3501" y="3709"/>
                  </a:lnTo>
                  <a:lnTo>
                    <a:pt x="3514" y="3716"/>
                  </a:lnTo>
                  <a:lnTo>
                    <a:pt x="3527" y="3723"/>
                  </a:lnTo>
                  <a:lnTo>
                    <a:pt x="3540" y="3729"/>
                  </a:lnTo>
                  <a:lnTo>
                    <a:pt x="3554" y="3735"/>
                  </a:lnTo>
                  <a:lnTo>
                    <a:pt x="3567" y="3740"/>
                  </a:lnTo>
                  <a:lnTo>
                    <a:pt x="3581" y="3745"/>
                  </a:lnTo>
                  <a:lnTo>
                    <a:pt x="3595" y="3749"/>
                  </a:lnTo>
                  <a:lnTo>
                    <a:pt x="3609" y="3752"/>
                  </a:lnTo>
                  <a:lnTo>
                    <a:pt x="3624" y="3755"/>
                  </a:lnTo>
                  <a:lnTo>
                    <a:pt x="3638" y="3758"/>
                  </a:lnTo>
                  <a:lnTo>
                    <a:pt x="3652" y="3760"/>
                  </a:lnTo>
                  <a:lnTo>
                    <a:pt x="3667" y="3761"/>
                  </a:lnTo>
                  <a:lnTo>
                    <a:pt x="3681" y="3762"/>
                  </a:lnTo>
                  <a:lnTo>
                    <a:pt x="3696" y="3762"/>
                  </a:lnTo>
                  <a:lnTo>
                    <a:pt x="3711" y="3762"/>
                  </a:lnTo>
                  <a:lnTo>
                    <a:pt x="3725" y="3761"/>
                  </a:lnTo>
                  <a:lnTo>
                    <a:pt x="3740" y="3760"/>
                  </a:lnTo>
                  <a:lnTo>
                    <a:pt x="3755" y="3758"/>
                  </a:lnTo>
                  <a:lnTo>
                    <a:pt x="3769" y="3755"/>
                  </a:lnTo>
                  <a:lnTo>
                    <a:pt x="3784" y="3752"/>
                  </a:lnTo>
                  <a:lnTo>
                    <a:pt x="3798" y="3749"/>
                  </a:lnTo>
                  <a:lnTo>
                    <a:pt x="3812" y="3745"/>
                  </a:lnTo>
                  <a:lnTo>
                    <a:pt x="3826" y="3740"/>
                  </a:lnTo>
                  <a:lnTo>
                    <a:pt x="3839" y="3735"/>
                  </a:lnTo>
                  <a:lnTo>
                    <a:pt x="3853" y="3729"/>
                  </a:lnTo>
                  <a:lnTo>
                    <a:pt x="3866" y="3723"/>
                  </a:lnTo>
                  <a:lnTo>
                    <a:pt x="3879" y="3716"/>
                  </a:lnTo>
                  <a:lnTo>
                    <a:pt x="3892" y="3709"/>
                  </a:lnTo>
                  <a:lnTo>
                    <a:pt x="3905" y="3701"/>
                  </a:lnTo>
                  <a:lnTo>
                    <a:pt x="3917" y="3694"/>
                  </a:lnTo>
                  <a:lnTo>
                    <a:pt x="3929" y="3685"/>
                  </a:lnTo>
                  <a:lnTo>
                    <a:pt x="3940" y="3676"/>
                  </a:lnTo>
                  <a:lnTo>
                    <a:pt x="3951" y="3667"/>
                  </a:lnTo>
                  <a:lnTo>
                    <a:pt x="3962" y="3657"/>
                  </a:lnTo>
                  <a:lnTo>
                    <a:pt x="3973" y="3647"/>
                  </a:lnTo>
                  <a:lnTo>
                    <a:pt x="3983" y="3637"/>
                  </a:lnTo>
                  <a:lnTo>
                    <a:pt x="3993" y="3626"/>
                  </a:lnTo>
                  <a:lnTo>
                    <a:pt x="4002" y="3615"/>
                  </a:lnTo>
                  <a:lnTo>
                    <a:pt x="4011" y="3603"/>
                  </a:lnTo>
                  <a:lnTo>
                    <a:pt x="4019" y="3591"/>
                  </a:lnTo>
                  <a:lnTo>
                    <a:pt x="4027" y="3579"/>
                  </a:lnTo>
                  <a:lnTo>
                    <a:pt x="4035" y="3566"/>
                  </a:lnTo>
                  <a:lnTo>
                    <a:pt x="4042" y="3553"/>
                  </a:lnTo>
                  <a:lnTo>
                    <a:pt x="4049" y="3540"/>
                  </a:lnTo>
                  <a:lnTo>
                    <a:pt x="4055" y="3527"/>
                  </a:lnTo>
                  <a:lnTo>
                    <a:pt x="4060" y="3513"/>
                  </a:lnTo>
                  <a:lnTo>
                    <a:pt x="4066" y="3500"/>
                  </a:lnTo>
                  <a:lnTo>
                    <a:pt x="4070" y="3486"/>
                  </a:lnTo>
                  <a:lnTo>
                    <a:pt x="4074" y="3472"/>
                  </a:lnTo>
                  <a:lnTo>
                    <a:pt x="4078" y="3458"/>
                  </a:lnTo>
                  <a:lnTo>
                    <a:pt x="4081" y="3443"/>
                  </a:lnTo>
                  <a:lnTo>
                    <a:pt x="4083" y="3429"/>
                  </a:lnTo>
                  <a:lnTo>
                    <a:pt x="4085" y="3415"/>
                  </a:lnTo>
                  <a:lnTo>
                    <a:pt x="4087" y="3400"/>
                  </a:lnTo>
                  <a:lnTo>
                    <a:pt x="4088" y="3386"/>
                  </a:lnTo>
                  <a:lnTo>
                    <a:pt x="4088" y="33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28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7021"/>
                  </a:moveTo>
                  <a:lnTo>
                    <a:pt x="3707" y="4663"/>
                  </a:lnTo>
                  <a:lnTo>
                    <a:pt x="1350" y="4663"/>
                  </a:lnTo>
                  <a:lnTo>
                    <a:pt x="1317" y="4661"/>
                  </a:lnTo>
                  <a:lnTo>
                    <a:pt x="1284" y="4654"/>
                  </a:lnTo>
                  <a:lnTo>
                    <a:pt x="1253" y="4643"/>
                  </a:lnTo>
                  <a:lnTo>
                    <a:pt x="1223" y="4628"/>
                  </a:lnTo>
                  <a:lnTo>
                    <a:pt x="1196" y="4610"/>
                  </a:lnTo>
                  <a:lnTo>
                    <a:pt x="1171" y="4587"/>
                  </a:lnTo>
                  <a:lnTo>
                    <a:pt x="1149" y="4562"/>
                  </a:lnTo>
                  <a:lnTo>
                    <a:pt x="1131" y="4534"/>
                  </a:lnTo>
                  <a:lnTo>
                    <a:pt x="1117" y="4504"/>
                  </a:lnTo>
                  <a:lnTo>
                    <a:pt x="1107" y="4472"/>
                  </a:lnTo>
                  <a:lnTo>
                    <a:pt x="1101" y="4439"/>
                  </a:lnTo>
                  <a:lnTo>
                    <a:pt x="1100" y="4406"/>
                  </a:lnTo>
                  <a:lnTo>
                    <a:pt x="1103" y="4313"/>
                  </a:lnTo>
                  <a:lnTo>
                    <a:pt x="1103" y="4299"/>
                  </a:lnTo>
                  <a:lnTo>
                    <a:pt x="1111" y="4207"/>
                  </a:lnTo>
                  <a:lnTo>
                    <a:pt x="1113" y="4193"/>
                  </a:lnTo>
                  <a:lnTo>
                    <a:pt x="1125" y="4101"/>
                  </a:lnTo>
                  <a:lnTo>
                    <a:pt x="1128" y="4087"/>
                  </a:lnTo>
                  <a:lnTo>
                    <a:pt x="1146" y="3996"/>
                  </a:lnTo>
                  <a:lnTo>
                    <a:pt x="1148" y="3983"/>
                  </a:lnTo>
                  <a:lnTo>
                    <a:pt x="1171" y="3892"/>
                  </a:lnTo>
                  <a:lnTo>
                    <a:pt x="1175" y="3879"/>
                  </a:lnTo>
                  <a:lnTo>
                    <a:pt x="1203" y="3788"/>
                  </a:lnTo>
                  <a:lnTo>
                    <a:pt x="1207" y="3776"/>
                  </a:lnTo>
                  <a:lnTo>
                    <a:pt x="1240" y="3686"/>
                  </a:lnTo>
                  <a:lnTo>
                    <a:pt x="1244" y="3675"/>
                  </a:lnTo>
                  <a:lnTo>
                    <a:pt x="1282" y="3586"/>
                  </a:lnTo>
                  <a:lnTo>
                    <a:pt x="1287" y="3574"/>
                  </a:lnTo>
                  <a:lnTo>
                    <a:pt x="1330" y="3487"/>
                  </a:lnTo>
                  <a:lnTo>
                    <a:pt x="1335" y="3476"/>
                  </a:lnTo>
                  <a:lnTo>
                    <a:pt x="1383" y="3389"/>
                  </a:lnTo>
                  <a:lnTo>
                    <a:pt x="1389" y="3379"/>
                  </a:lnTo>
                  <a:lnTo>
                    <a:pt x="1441" y="3293"/>
                  </a:lnTo>
                  <a:lnTo>
                    <a:pt x="1447" y="3283"/>
                  </a:lnTo>
                  <a:lnTo>
                    <a:pt x="1504" y="3199"/>
                  </a:lnTo>
                  <a:lnTo>
                    <a:pt x="1511" y="3190"/>
                  </a:lnTo>
                  <a:lnTo>
                    <a:pt x="1572" y="3107"/>
                  </a:lnTo>
                  <a:lnTo>
                    <a:pt x="1579" y="3098"/>
                  </a:lnTo>
                  <a:lnTo>
                    <a:pt x="1645" y="3017"/>
                  </a:lnTo>
                  <a:lnTo>
                    <a:pt x="1652" y="3009"/>
                  </a:lnTo>
                  <a:lnTo>
                    <a:pt x="1723" y="2929"/>
                  </a:lnTo>
                  <a:lnTo>
                    <a:pt x="1730" y="2922"/>
                  </a:lnTo>
                  <a:lnTo>
                    <a:pt x="1805" y="2844"/>
                  </a:lnTo>
                  <a:lnTo>
                    <a:pt x="1812" y="2837"/>
                  </a:lnTo>
                  <a:lnTo>
                    <a:pt x="1891" y="2762"/>
                  </a:lnTo>
                  <a:lnTo>
                    <a:pt x="1898" y="2755"/>
                  </a:lnTo>
                  <a:lnTo>
                    <a:pt x="1981" y="2682"/>
                  </a:lnTo>
                  <a:lnTo>
                    <a:pt x="1988" y="2675"/>
                  </a:lnTo>
                  <a:lnTo>
                    <a:pt x="2075" y="2604"/>
                  </a:lnTo>
                  <a:lnTo>
                    <a:pt x="2082" y="2599"/>
                  </a:lnTo>
                  <a:lnTo>
                    <a:pt x="2173" y="2530"/>
                  </a:lnTo>
                  <a:lnTo>
                    <a:pt x="2180" y="2524"/>
                  </a:lnTo>
                  <a:lnTo>
                    <a:pt x="2275" y="2458"/>
                  </a:lnTo>
                  <a:lnTo>
                    <a:pt x="2282" y="2453"/>
                  </a:lnTo>
                  <a:lnTo>
                    <a:pt x="2380" y="2389"/>
                  </a:lnTo>
                  <a:lnTo>
                    <a:pt x="2387" y="2384"/>
                  </a:lnTo>
                  <a:lnTo>
                    <a:pt x="2489" y="2323"/>
                  </a:lnTo>
                  <a:lnTo>
                    <a:pt x="2496" y="2319"/>
                  </a:lnTo>
                  <a:lnTo>
                    <a:pt x="2601" y="2260"/>
                  </a:lnTo>
                  <a:lnTo>
                    <a:pt x="2608" y="2256"/>
                  </a:lnTo>
                  <a:lnTo>
                    <a:pt x="2716" y="2199"/>
                  </a:lnTo>
                  <a:lnTo>
                    <a:pt x="2723" y="2196"/>
                  </a:lnTo>
                  <a:lnTo>
                    <a:pt x="2834" y="2142"/>
                  </a:lnTo>
                  <a:lnTo>
                    <a:pt x="2841" y="2139"/>
                  </a:lnTo>
                  <a:lnTo>
                    <a:pt x="2956" y="2088"/>
                  </a:lnTo>
                  <a:lnTo>
                    <a:pt x="2963" y="2085"/>
                  </a:lnTo>
                  <a:lnTo>
                    <a:pt x="3080" y="2037"/>
                  </a:lnTo>
                  <a:lnTo>
                    <a:pt x="3087" y="2034"/>
                  </a:lnTo>
                  <a:lnTo>
                    <a:pt x="3207" y="1989"/>
                  </a:lnTo>
                  <a:lnTo>
                    <a:pt x="3214" y="1987"/>
                  </a:lnTo>
                  <a:lnTo>
                    <a:pt x="3336" y="1945"/>
                  </a:lnTo>
                  <a:lnTo>
                    <a:pt x="3343" y="1943"/>
                  </a:lnTo>
                  <a:lnTo>
                    <a:pt x="3467" y="1904"/>
                  </a:lnTo>
                  <a:lnTo>
                    <a:pt x="3474" y="1902"/>
                  </a:lnTo>
                  <a:lnTo>
                    <a:pt x="3600" y="1867"/>
                  </a:lnTo>
                  <a:lnTo>
                    <a:pt x="3607" y="1865"/>
                  </a:lnTo>
                  <a:lnTo>
                    <a:pt x="3734" y="1833"/>
                  </a:lnTo>
                  <a:lnTo>
                    <a:pt x="3741" y="1831"/>
                  </a:lnTo>
                  <a:lnTo>
                    <a:pt x="3870" y="1803"/>
                  </a:lnTo>
                  <a:lnTo>
                    <a:pt x="3877" y="1801"/>
                  </a:lnTo>
                  <a:lnTo>
                    <a:pt x="4007" y="1776"/>
                  </a:lnTo>
                  <a:lnTo>
                    <a:pt x="4014" y="1775"/>
                  </a:lnTo>
                  <a:lnTo>
                    <a:pt x="4146" y="1752"/>
                  </a:lnTo>
                  <a:lnTo>
                    <a:pt x="4152" y="1751"/>
                  </a:lnTo>
                  <a:lnTo>
                    <a:pt x="4286" y="1733"/>
                  </a:lnTo>
                  <a:lnTo>
                    <a:pt x="4292" y="1732"/>
                  </a:lnTo>
                  <a:lnTo>
                    <a:pt x="4426" y="1716"/>
                  </a:lnTo>
                  <a:lnTo>
                    <a:pt x="4433" y="1716"/>
                  </a:lnTo>
                  <a:lnTo>
                    <a:pt x="4568" y="1704"/>
                  </a:lnTo>
                  <a:lnTo>
                    <a:pt x="4574" y="1703"/>
                  </a:lnTo>
                  <a:lnTo>
                    <a:pt x="4710" y="1694"/>
                  </a:lnTo>
                  <a:lnTo>
                    <a:pt x="4717" y="1694"/>
                  </a:lnTo>
                  <a:lnTo>
                    <a:pt x="4853" y="1689"/>
                  </a:lnTo>
                  <a:lnTo>
                    <a:pt x="4860" y="1689"/>
                  </a:lnTo>
                  <a:lnTo>
                    <a:pt x="4997" y="1687"/>
                  </a:lnTo>
                  <a:lnTo>
                    <a:pt x="5003" y="1687"/>
                  </a:lnTo>
                  <a:lnTo>
                    <a:pt x="5140" y="1689"/>
                  </a:lnTo>
                  <a:lnTo>
                    <a:pt x="5147" y="1689"/>
                  </a:lnTo>
                  <a:lnTo>
                    <a:pt x="5283" y="1694"/>
                  </a:lnTo>
                  <a:lnTo>
                    <a:pt x="5290" y="1694"/>
                  </a:lnTo>
                  <a:lnTo>
                    <a:pt x="5426" y="1703"/>
                  </a:lnTo>
                  <a:lnTo>
                    <a:pt x="5432" y="1704"/>
                  </a:lnTo>
                  <a:lnTo>
                    <a:pt x="5567" y="1716"/>
                  </a:lnTo>
                  <a:lnTo>
                    <a:pt x="5574" y="1716"/>
                  </a:lnTo>
                  <a:lnTo>
                    <a:pt x="5708" y="1732"/>
                  </a:lnTo>
                  <a:lnTo>
                    <a:pt x="5714" y="1733"/>
                  </a:lnTo>
                  <a:lnTo>
                    <a:pt x="5848" y="1751"/>
                  </a:lnTo>
                  <a:lnTo>
                    <a:pt x="5854" y="1752"/>
                  </a:lnTo>
                  <a:lnTo>
                    <a:pt x="5986" y="1775"/>
                  </a:lnTo>
                  <a:lnTo>
                    <a:pt x="5993" y="1776"/>
                  </a:lnTo>
                  <a:lnTo>
                    <a:pt x="6123" y="1801"/>
                  </a:lnTo>
                  <a:lnTo>
                    <a:pt x="6130" y="1803"/>
                  </a:lnTo>
                  <a:lnTo>
                    <a:pt x="6259" y="1831"/>
                  </a:lnTo>
                  <a:lnTo>
                    <a:pt x="6266" y="1833"/>
                  </a:lnTo>
                  <a:lnTo>
                    <a:pt x="6393" y="1865"/>
                  </a:lnTo>
                  <a:lnTo>
                    <a:pt x="6400" y="1867"/>
                  </a:lnTo>
                  <a:lnTo>
                    <a:pt x="6526" y="1902"/>
                  </a:lnTo>
                  <a:lnTo>
                    <a:pt x="6533" y="1904"/>
                  </a:lnTo>
                  <a:lnTo>
                    <a:pt x="6657" y="1943"/>
                  </a:lnTo>
                  <a:lnTo>
                    <a:pt x="6664" y="1945"/>
                  </a:lnTo>
                  <a:lnTo>
                    <a:pt x="6786" y="1987"/>
                  </a:lnTo>
                  <a:lnTo>
                    <a:pt x="6793" y="1989"/>
                  </a:lnTo>
                  <a:lnTo>
                    <a:pt x="6913" y="2034"/>
                  </a:lnTo>
                  <a:lnTo>
                    <a:pt x="6920" y="2037"/>
                  </a:lnTo>
                  <a:lnTo>
                    <a:pt x="7037" y="2085"/>
                  </a:lnTo>
                  <a:lnTo>
                    <a:pt x="7044" y="2088"/>
                  </a:lnTo>
                  <a:lnTo>
                    <a:pt x="7159" y="2139"/>
                  </a:lnTo>
                  <a:lnTo>
                    <a:pt x="7166" y="2142"/>
                  </a:lnTo>
                  <a:lnTo>
                    <a:pt x="7277" y="2196"/>
                  </a:lnTo>
                  <a:lnTo>
                    <a:pt x="7284" y="2199"/>
                  </a:lnTo>
                  <a:lnTo>
                    <a:pt x="7392" y="2256"/>
                  </a:lnTo>
                  <a:lnTo>
                    <a:pt x="7399" y="2260"/>
                  </a:lnTo>
                  <a:lnTo>
                    <a:pt x="7504" y="2319"/>
                  </a:lnTo>
                  <a:lnTo>
                    <a:pt x="7511" y="2323"/>
                  </a:lnTo>
                  <a:lnTo>
                    <a:pt x="7613" y="2384"/>
                  </a:lnTo>
                  <a:lnTo>
                    <a:pt x="7620" y="2389"/>
                  </a:lnTo>
                  <a:lnTo>
                    <a:pt x="7718" y="2453"/>
                  </a:lnTo>
                  <a:lnTo>
                    <a:pt x="7725" y="2458"/>
                  </a:lnTo>
                  <a:lnTo>
                    <a:pt x="7820" y="2524"/>
                  </a:lnTo>
                  <a:lnTo>
                    <a:pt x="7827" y="2530"/>
                  </a:lnTo>
                  <a:lnTo>
                    <a:pt x="7918" y="2599"/>
                  </a:lnTo>
                  <a:lnTo>
                    <a:pt x="7925" y="2604"/>
                  </a:lnTo>
                  <a:lnTo>
                    <a:pt x="8012" y="2675"/>
                  </a:lnTo>
                  <a:lnTo>
                    <a:pt x="8019" y="2682"/>
                  </a:lnTo>
                  <a:lnTo>
                    <a:pt x="8102" y="2755"/>
                  </a:lnTo>
                  <a:lnTo>
                    <a:pt x="8109" y="2762"/>
                  </a:lnTo>
                  <a:lnTo>
                    <a:pt x="8188" y="2837"/>
                  </a:lnTo>
                  <a:lnTo>
                    <a:pt x="8195" y="2844"/>
                  </a:lnTo>
                  <a:lnTo>
                    <a:pt x="8270" y="2922"/>
                  </a:lnTo>
                  <a:lnTo>
                    <a:pt x="8277" y="2929"/>
                  </a:lnTo>
                  <a:lnTo>
                    <a:pt x="8348" y="3009"/>
                  </a:lnTo>
                  <a:lnTo>
                    <a:pt x="8355" y="3017"/>
                  </a:lnTo>
                  <a:lnTo>
                    <a:pt x="8421" y="3098"/>
                  </a:lnTo>
                  <a:lnTo>
                    <a:pt x="8428" y="3107"/>
                  </a:lnTo>
                  <a:lnTo>
                    <a:pt x="8489" y="3190"/>
                  </a:lnTo>
                  <a:lnTo>
                    <a:pt x="8496" y="3199"/>
                  </a:lnTo>
                  <a:lnTo>
                    <a:pt x="8553" y="3283"/>
                  </a:lnTo>
                  <a:lnTo>
                    <a:pt x="8559" y="3293"/>
                  </a:lnTo>
                  <a:lnTo>
                    <a:pt x="8611" y="3379"/>
                  </a:lnTo>
                  <a:lnTo>
                    <a:pt x="8617" y="3389"/>
                  </a:lnTo>
                  <a:lnTo>
                    <a:pt x="8665" y="3476"/>
                  </a:lnTo>
                  <a:lnTo>
                    <a:pt x="8670" y="3487"/>
                  </a:lnTo>
                  <a:lnTo>
                    <a:pt x="8713" y="3574"/>
                  </a:lnTo>
                  <a:lnTo>
                    <a:pt x="8718" y="3586"/>
                  </a:lnTo>
                  <a:lnTo>
                    <a:pt x="8756" y="3675"/>
                  </a:lnTo>
                  <a:lnTo>
                    <a:pt x="8760" y="3686"/>
                  </a:lnTo>
                  <a:lnTo>
                    <a:pt x="8793" y="3776"/>
                  </a:lnTo>
                  <a:lnTo>
                    <a:pt x="8797" y="3788"/>
                  </a:lnTo>
                  <a:lnTo>
                    <a:pt x="8825" y="3879"/>
                  </a:lnTo>
                  <a:lnTo>
                    <a:pt x="8829" y="3892"/>
                  </a:lnTo>
                  <a:lnTo>
                    <a:pt x="8852" y="3983"/>
                  </a:lnTo>
                  <a:lnTo>
                    <a:pt x="8854" y="3996"/>
                  </a:lnTo>
                  <a:lnTo>
                    <a:pt x="8872" y="4087"/>
                  </a:lnTo>
                  <a:lnTo>
                    <a:pt x="8875" y="4101"/>
                  </a:lnTo>
                  <a:lnTo>
                    <a:pt x="8887" y="4193"/>
                  </a:lnTo>
                  <a:lnTo>
                    <a:pt x="8889" y="4207"/>
                  </a:lnTo>
                  <a:lnTo>
                    <a:pt x="8897" y="4299"/>
                  </a:lnTo>
                  <a:lnTo>
                    <a:pt x="8897" y="4313"/>
                  </a:lnTo>
                  <a:lnTo>
                    <a:pt x="8900" y="4406"/>
                  </a:lnTo>
                  <a:lnTo>
                    <a:pt x="8899" y="4439"/>
                  </a:lnTo>
                  <a:lnTo>
                    <a:pt x="8893" y="4472"/>
                  </a:lnTo>
                  <a:lnTo>
                    <a:pt x="8883" y="4504"/>
                  </a:lnTo>
                  <a:lnTo>
                    <a:pt x="8869" y="4534"/>
                  </a:lnTo>
                  <a:lnTo>
                    <a:pt x="8851" y="4562"/>
                  </a:lnTo>
                  <a:lnTo>
                    <a:pt x="8829" y="4587"/>
                  </a:lnTo>
                  <a:lnTo>
                    <a:pt x="8804" y="4610"/>
                  </a:lnTo>
                  <a:lnTo>
                    <a:pt x="8777" y="4628"/>
                  </a:lnTo>
                  <a:lnTo>
                    <a:pt x="8747" y="4643"/>
                  </a:lnTo>
                  <a:lnTo>
                    <a:pt x="8716" y="4654"/>
                  </a:lnTo>
                  <a:lnTo>
                    <a:pt x="8683" y="4661"/>
                  </a:lnTo>
                  <a:lnTo>
                    <a:pt x="8650" y="4663"/>
                  </a:lnTo>
                  <a:lnTo>
                    <a:pt x="6293" y="4663"/>
                  </a:lnTo>
                  <a:lnTo>
                    <a:pt x="6293" y="7021"/>
                  </a:lnTo>
                  <a:lnTo>
                    <a:pt x="6290" y="7057"/>
                  </a:lnTo>
                  <a:lnTo>
                    <a:pt x="6260" y="7265"/>
                  </a:lnTo>
                  <a:lnTo>
                    <a:pt x="6252" y="7302"/>
                  </a:lnTo>
                  <a:lnTo>
                    <a:pt x="6238" y="7337"/>
                  </a:lnTo>
                  <a:lnTo>
                    <a:pt x="6152" y="7513"/>
                  </a:lnTo>
                  <a:lnTo>
                    <a:pt x="6134" y="7544"/>
                  </a:lnTo>
                  <a:lnTo>
                    <a:pt x="6112" y="7572"/>
                  </a:lnTo>
                  <a:lnTo>
                    <a:pt x="5982" y="7716"/>
                  </a:lnTo>
                  <a:lnTo>
                    <a:pt x="5960" y="7737"/>
                  </a:lnTo>
                  <a:lnTo>
                    <a:pt x="5935" y="7755"/>
                  </a:lnTo>
                  <a:lnTo>
                    <a:pt x="5768" y="7867"/>
                  </a:lnTo>
                  <a:lnTo>
                    <a:pt x="5747" y="7880"/>
                  </a:lnTo>
                  <a:lnTo>
                    <a:pt x="5724" y="7890"/>
                  </a:lnTo>
                  <a:lnTo>
                    <a:pt x="5530" y="7970"/>
                  </a:lnTo>
                  <a:lnTo>
                    <a:pt x="5490" y="7983"/>
                  </a:lnTo>
                  <a:lnTo>
                    <a:pt x="5277" y="8030"/>
                  </a:lnTo>
                  <a:lnTo>
                    <a:pt x="5240" y="8036"/>
                  </a:lnTo>
                  <a:lnTo>
                    <a:pt x="5018" y="8052"/>
                  </a:lnTo>
                  <a:lnTo>
                    <a:pt x="4982" y="8052"/>
                  </a:lnTo>
                  <a:lnTo>
                    <a:pt x="4760" y="8036"/>
                  </a:lnTo>
                  <a:lnTo>
                    <a:pt x="4723" y="8030"/>
                  </a:lnTo>
                  <a:lnTo>
                    <a:pt x="4510" y="7983"/>
                  </a:lnTo>
                  <a:lnTo>
                    <a:pt x="4470" y="7970"/>
                  </a:lnTo>
                  <a:lnTo>
                    <a:pt x="4276" y="7890"/>
                  </a:lnTo>
                  <a:lnTo>
                    <a:pt x="4253" y="7880"/>
                  </a:lnTo>
                  <a:lnTo>
                    <a:pt x="4232" y="7867"/>
                  </a:lnTo>
                  <a:lnTo>
                    <a:pt x="4065" y="7755"/>
                  </a:lnTo>
                  <a:lnTo>
                    <a:pt x="4040" y="7737"/>
                  </a:lnTo>
                  <a:lnTo>
                    <a:pt x="4018" y="7716"/>
                  </a:lnTo>
                  <a:lnTo>
                    <a:pt x="3888" y="7572"/>
                  </a:lnTo>
                  <a:lnTo>
                    <a:pt x="3866" y="7544"/>
                  </a:lnTo>
                  <a:lnTo>
                    <a:pt x="3848" y="7513"/>
                  </a:lnTo>
                  <a:lnTo>
                    <a:pt x="3762" y="7337"/>
                  </a:lnTo>
                  <a:lnTo>
                    <a:pt x="3748" y="7302"/>
                  </a:lnTo>
                  <a:lnTo>
                    <a:pt x="3740" y="7265"/>
                  </a:lnTo>
                  <a:lnTo>
                    <a:pt x="3710" y="7057"/>
                  </a:lnTo>
                  <a:lnTo>
                    <a:pt x="3707" y="7021"/>
                  </a:lnTo>
                  <a:close/>
                  <a:moveTo>
                    <a:pt x="1655" y="4020"/>
                  </a:moveTo>
                  <a:lnTo>
                    <a:pt x="1635" y="4098"/>
                  </a:lnTo>
                  <a:lnTo>
                    <a:pt x="1622" y="4163"/>
                  </a:lnTo>
                  <a:lnTo>
                    <a:pt x="3957" y="4163"/>
                  </a:lnTo>
                  <a:lnTo>
                    <a:pt x="6043" y="4163"/>
                  </a:lnTo>
                  <a:lnTo>
                    <a:pt x="8378" y="4163"/>
                  </a:lnTo>
                  <a:lnTo>
                    <a:pt x="8365" y="4098"/>
                  </a:lnTo>
                  <a:lnTo>
                    <a:pt x="8345" y="4020"/>
                  </a:lnTo>
                  <a:lnTo>
                    <a:pt x="8321" y="3942"/>
                  </a:lnTo>
                  <a:lnTo>
                    <a:pt x="8293" y="3864"/>
                  </a:lnTo>
                  <a:lnTo>
                    <a:pt x="8260" y="3787"/>
                  </a:lnTo>
                  <a:lnTo>
                    <a:pt x="8223" y="3710"/>
                  </a:lnTo>
                  <a:lnTo>
                    <a:pt x="8181" y="3634"/>
                  </a:lnTo>
                  <a:lnTo>
                    <a:pt x="8135" y="3559"/>
                  </a:lnTo>
                  <a:lnTo>
                    <a:pt x="8085" y="3484"/>
                  </a:lnTo>
                  <a:lnTo>
                    <a:pt x="8030" y="3410"/>
                  </a:lnTo>
                  <a:lnTo>
                    <a:pt x="7971" y="3337"/>
                  </a:lnTo>
                  <a:lnTo>
                    <a:pt x="7907" y="3265"/>
                  </a:lnTo>
                  <a:lnTo>
                    <a:pt x="7839" y="3195"/>
                  </a:lnTo>
                  <a:lnTo>
                    <a:pt x="7767" y="3126"/>
                  </a:lnTo>
                  <a:lnTo>
                    <a:pt x="7691" y="3059"/>
                  </a:lnTo>
                  <a:lnTo>
                    <a:pt x="7612" y="2994"/>
                  </a:lnTo>
                  <a:lnTo>
                    <a:pt x="7528" y="2931"/>
                  </a:lnTo>
                  <a:lnTo>
                    <a:pt x="7441" y="2869"/>
                  </a:lnTo>
                  <a:lnTo>
                    <a:pt x="7350" y="2810"/>
                  </a:lnTo>
                  <a:lnTo>
                    <a:pt x="7255" y="2752"/>
                  </a:lnTo>
                  <a:lnTo>
                    <a:pt x="7157" y="2697"/>
                  </a:lnTo>
                  <a:lnTo>
                    <a:pt x="7056" y="2644"/>
                  </a:lnTo>
                  <a:lnTo>
                    <a:pt x="6952" y="2594"/>
                  </a:lnTo>
                  <a:lnTo>
                    <a:pt x="6844" y="2546"/>
                  </a:lnTo>
                  <a:lnTo>
                    <a:pt x="6734" y="2501"/>
                  </a:lnTo>
                  <a:lnTo>
                    <a:pt x="6621" y="2458"/>
                  </a:lnTo>
                  <a:lnTo>
                    <a:pt x="6505" y="2419"/>
                  </a:lnTo>
                  <a:lnTo>
                    <a:pt x="6388" y="2383"/>
                  </a:lnTo>
                  <a:lnTo>
                    <a:pt x="6268" y="2349"/>
                  </a:lnTo>
                  <a:lnTo>
                    <a:pt x="6147" y="2319"/>
                  </a:lnTo>
                  <a:lnTo>
                    <a:pt x="6024" y="2291"/>
                  </a:lnTo>
                  <a:lnTo>
                    <a:pt x="5900" y="2267"/>
                  </a:lnTo>
                  <a:lnTo>
                    <a:pt x="5774" y="2246"/>
                  </a:lnTo>
                  <a:lnTo>
                    <a:pt x="5648" y="2228"/>
                  </a:lnTo>
                  <a:lnTo>
                    <a:pt x="5520" y="2213"/>
                  </a:lnTo>
                  <a:lnTo>
                    <a:pt x="5391" y="2202"/>
                  </a:lnTo>
                  <a:lnTo>
                    <a:pt x="5261" y="2194"/>
                  </a:lnTo>
                  <a:lnTo>
                    <a:pt x="5131" y="2189"/>
                  </a:lnTo>
                  <a:lnTo>
                    <a:pt x="5000" y="2187"/>
                  </a:lnTo>
                  <a:lnTo>
                    <a:pt x="4869" y="2189"/>
                  </a:lnTo>
                  <a:lnTo>
                    <a:pt x="4739" y="2194"/>
                  </a:lnTo>
                  <a:lnTo>
                    <a:pt x="4609" y="2202"/>
                  </a:lnTo>
                  <a:lnTo>
                    <a:pt x="4480" y="2213"/>
                  </a:lnTo>
                  <a:lnTo>
                    <a:pt x="4352" y="2228"/>
                  </a:lnTo>
                  <a:lnTo>
                    <a:pt x="4226" y="2246"/>
                  </a:lnTo>
                  <a:lnTo>
                    <a:pt x="4100" y="2267"/>
                  </a:lnTo>
                  <a:lnTo>
                    <a:pt x="3976" y="2291"/>
                  </a:lnTo>
                  <a:lnTo>
                    <a:pt x="3853" y="2319"/>
                  </a:lnTo>
                  <a:lnTo>
                    <a:pt x="3732" y="2349"/>
                  </a:lnTo>
                  <a:lnTo>
                    <a:pt x="3612" y="2383"/>
                  </a:lnTo>
                  <a:lnTo>
                    <a:pt x="3495" y="2419"/>
                  </a:lnTo>
                  <a:lnTo>
                    <a:pt x="3379" y="2458"/>
                  </a:lnTo>
                  <a:lnTo>
                    <a:pt x="3266" y="2501"/>
                  </a:lnTo>
                  <a:lnTo>
                    <a:pt x="3156" y="2546"/>
                  </a:lnTo>
                  <a:lnTo>
                    <a:pt x="3048" y="2594"/>
                  </a:lnTo>
                  <a:lnTo>
                    <a:pt x="2944" y="2644"/>
                  </a:lnTo>
                  <a:lnTo>
                    <a:pt x="2843" y="2697"/>
                  </a:lnTo>
                  <a:lnTo>
                    <a:pt x="2745" y="2752"/>
                  </a:lnTo>
                  <a:lnTo>
                    <a:pt x="2650" y="2810"/>
                  </a:lnTo>
                  <a:lnTo>
                    <a:pt x="2559" y="2869"/>
                  </a:lnTo>
                  <a:lnTo>
                    <a:pt x="2472" y="2931"/>
                  </a:lnTo>
                  <a:lnTo>
                    <a:pt x="2388" y="2994"/>
                  </a:lnTo>
                  <a:lnTo>
                    <a:pt x="2309" y="3059"/>
                  </a:lnTo>
                  <a:lnTo>
                    <a:pt x="2233" y="3126"/>
                  </a:lnTo>
                  <a:lnTo>
                    <a:pt x="2161" y="3195"/>
                  </a:lnTo>
                  <a:lnTo>
                    <a:pt x="2093" y="3265"/>
                  </a:lnTo>
                  <a:lnTo>
                    <a:pt x="2029" y="3337"/>
                  </a:lnTo>
                  <a:lnTo>
                    <a:pt x="1970" y="3410"/>
                  </a:lnTo>
                  <a:lnTo>
                    <a:pt x="1915" y="3484"/>
                  </a:lnTo>
                  <a:lnTo>
                    <a:pt x="1865" y="3559"/>
                  </a:lnTo>
                  <a:lnTo>
                    <a:pt x="1819" y="3634"/>
                  </a:lnTo>
                  <a:lnTo>
                    <a:pt x="1777" y="3710"/>
                  </a:lnTo>
                  <a:lnTo>
                    <a:pt x="1740" y="3787"/>
                  </a:lnTo>
                  <a:lnTo>
                    <a:pt x="1707" y="3864"/>
                  </a:lnTo>
                  <a:lnTo>
                    <a:pt x="1679" y="3942"/>
                  </a:lnTo>
                  <a:lnTo>
                    <a:pt x="1655" y="4020"/>
                  </a:lnTo>
                  <a:close/>
                  <a:moveTo>
                    <a:pt x="5793" y="7003"/>
                  </a:moveTo>
                  <a:lnTo>
                    <a:pt x="5793" y="4663"/>
                  </a:lnTo>
                  <a:lnTo>
                    <a:pt x="4207" y="4663"/>
                  </a:lnTo>
                  <a:lnTo>
                    <a:pt x="4207" y="7003"/>
                  </a:lnTo>
                  <a:lnTo>
                    <a:pt x="4229" y="7154"/>
                  </a:lnTo>
                  <a:lnTo>
                    <a:pt x="4282" y="7262"/>
                  </a:lnTo>
                  <a:lnTo>
                    <a:pt x="4368" y="7356"/>
                  </a:lnTo>
                  <a:lnTo>
                    <a:pt x="4489" y="7437"/>
                  </a:lnTo>
                  <a:lnTo>
                    <a:pt x="4641" y="7499"/>
                  </a:lnTo>
                  <a:lnTo>
                    <a:pt x="4815" y="7539"/>
                  </a:lnTo>
                  <a:lnTo>
                    <a:pt x="5000" y="7552"/>
                  </a:lnTo>
                  <a:lnTo>
                    <a:pt x="5185" y="7539"/>
                  </a:lnTo>
                  <a:lnTo>
                    <a:pt x="5359" y="7499"/>
                  </a:lnTo>
                  <a:lnTo>
                    <a:pt x="5511" y="7437"/>
                  </a:lnTo>
                  <a:lnTo>
                    <a:pt x="5632" y="7356"/>
                  </a:lnTo>
                  <a:lnTo>
                    <a:pt x="5718" y="7262"/>
                  </a:lnTo>
                  <a:lnTo>
                    <a:pt x="5771" y="7154"/>
                  </a:lnTo>
                  <a:lnTo>
                    <a:pt x="5793" y="700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1" name="Google Shape;3181;p28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3182" name="Google Shape;3182;p28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54"/>
                  </a:moveTo>
                  <a:lnTo>
                    <a:pt x="5460" y="2796"/>
                  </a:lnTo>
                  <a:lnTo>
                    <a:pt x="5875" y="2915"/>
                  </a:lnTo>
                  <a:lnTo>
                    <a:pt x="6245" y="3105"/>
                  </a:lnTo>
                  <a:lnTo>
                    <a:pt x="6568" y="3357"/>
                  </a:lnTo>
                  <a:lnTo>
                    <a:pt x="6844" y="3662"/>
                  </a:lnTo>
                  <a:lnTo>
                    <a:pt x="7070" y="4014"/>
                  </a:lnTo>
                  <a:lnTo>
                    <a:pt x="7246" y="4404"/>
                  </a:lnTo>
                  <a:lnTo>
                    <a:pt x="7370" y="4823"/>
                  </a:lnTo>
                  <a:lnTo>
                    <a:pt x="7442" y="5265"/>
                  </a:lnTo>
                  <a:lnTo>
                    <a:pt x="7459" y="5721"/>
                  </a:lnTo>
                  <a:lnTo>
                    <a:pt x="7422" y="6184"/>
                  </a:lnTo>
                  <a:lnTo>
                    <a:pt x="7328" y="6644"/>
                  </a:lnTo>
                  <a:lnTo>
                    <a:pt x="7176" y="7094"/>
                  </a:lnTo>
                  <a:lnTo>
                    <a:pt x="6965" y="7527"/>
                  </a:lnTo>
                  <a:lnTo>
                    <a:pt x="6812" y="7750"/>
                  </a:lnTo>
                  <a:lnTo>
                    <a:pt x="6600" y="7940"/>
                  </a:lnTo>
                  <a:lnTo>
                    <a:pt x="6339" y="8094"/>
                  </a:lnTo>
                  <a:lnTo>
                    <a:pt x="6039" y="8215"/>
                  </a:lnTo>
                  <a:lnTo>
                    <a:pt x="5709" y="8300"/>
                  </a:lnTo>
                  <a:lnTo>
                    <a:pt x="5359" y="8352"/>
                  </a:lnTo>
                  <a:lnTo>
                    <a:pt x="5000" y="8369"/>
                  </a:lnTo>
                  <a:lnTo>
                    <a:pt x="4641" y="8352"/>
                  </a:lnTo>
                  <a:lnTo>
                    <a:pt x="4291" y="8300"/>
                  </a:lnTo>
                  <a:lnTo>
                    <a:pt x="3961" y="8215"/>
                  </a:lnTo>
                  <a:lnTo>
                    <a:pt x="3661" y="8094"/>
                  </a:lnTo>
                  <a:lnTo>
                    <a:pt x="3400" y="7940"/>
                  </a:lnTo>
                  <a:lnTo>
                    <a:pt x="3188" y="7750"/>
                  </a:lnTo>
                  <a:lnTo>
                    <a:pt x="3035" y="7527"/>
                  </a:lnTo>
                  <a:lnTo>
                    <a:pt x="2824" y="7094"/>
                  </a:lnTo>
                  <a:lnTo>
                    <a:pt x="2672" y="6644"/>
                  </a:lnTo>
                  <a:lnTo>
                    <a:pt x="2578" y="6184"/>
                  </a:lnTo>
                  <a:lnTo>
                    <a:pt x="2541" y="5721"/>
                  </a:lnTo>
                  <a:lnTo>
                    <a:pt x="2558" y="5265"/>
                  </a:lnTo>
                  <a:lnTo>
                    <a:pt x="2630" y="4823"/>
                  </a:lnTo>
                  <a:lnTo>
                    <a:pt x="2754" y="4404"/>
                  </a:lnTo>
                  <a:lnTo>
                    <a:pt x="2930" y="4014"/>
                  </a:lnTo>
                  <a:lnTo>
                    <a:pt x="3156" y="3662"/>
                  </a:lnTo>
                  <a:lnTo>
                    <a:pt x="3432" y="3357"/>
                  </a:lnTo>
                  <a:lnTo>
                    <a:pt x="3755" y="3105"/>
                  </a:lnTo>
                  <a:lnTo>
                    <a:pt x="4125" y="2915"/>
                  </a:lnTo>
                  <a:lnTo>
                    <a:pt x="4540" y="2796"/>
                  </a:lnTo>
                  <a:lnTo>
                    <a:pt x="5000" y="27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28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17" y="1175"/>
                  </a:moveTo>
                  <a:lnTo>
                    <a:pt x="4638" y="1200"/>
                  </a:lnTo>
                  <a:lnTo>
                    <a:pt x="4656" y="1228"/>
                  </a:lnTo>
                  <a:lnTo>
                    <a:pt x="4670" y="1257"/>
                  </a:lnTo>
                  <a:lnTo>
                    <a:pt x="5000" y="2081"/>
                  </a:lnTo>
                  <a:lnTo>
                    <a:pt x="5330" y="1257"/>
                  </a:lnTo>
                  <a:lnTo>
                    <a:pt x="5344" y="1228"/>
                  </a:lnTo>
                  <a:lnTo>
                    <a:pt x="5362" y="1200"/>
                  </a:lnTo>
                  <a:lnTo>
                    <a:pt x="5383" y="1175"/>
                  </a:lnTo>
                  <a:lnTo>
                    <a:pt x="5407" y="1153"/>
                  </a:lnTo>
                  <a:lnTo>
                    <a:pt x="5434" y="1135"/>
                  </a:lnTo>
                  <a:lnTo>
                    <a:pt x="5464" y="1120"/>
                  </a:lnTo>
                  <a:lnTo>
                    <a:pt x="5494" y="1109"/>
                  </a:lnTo>
                  <a:lnTo>
                    <a:pt x="5526" y="1103"/>
                  </a:lnTo>
                  <a:lnTo>
                    <a:pt x="5559" y="1100"/>
                  </a:lnTo>
                  <a:lnTo>
                    <a:pt x="5592" y="1102"/>
                  </a:lnTo>
                  <a:lnTo>
                    <a:pt x="5624" y="1108"/>
                  </a:lnTo>
                  <a:lnTo>
                    <a:pt x="5655" y="1118"/>
                  </a:lnTo>
                  <a:lnTo>
                    <a:pt x="5684" y="1132"/>
                  </a:lnTo>
                  <a:lnTo>
                    <a:pt x="5712" y="1150"/>
                  </a:lnTo>
                  <a:lnTo>
                    <a:pt x="5737" y="1171"/>
                  </a:lnTo>
                  <a:lnTo>
                    <a:pt x="5759" y="1195"/>
                  </a:lnTo>
                  <a:lnTo>
                    <a:pt x="5777" y="1222"/>
                  </a:lnTo>
                  <a:lnTo>
                    <a:pt x="5792" y="1252"/>
                  </a:lnTo>
                  <a:lnTo>
                    <a:pt x="5803" y="1282"/>
                  </a:lnTo>
                  <a:lnTo>
                    <a:pt x="5809" y="1314"/>
                  </a:lnTo>
                  <a:lnTo>
                    <a:pt x="5812" y="1347"/>
                  </a:lnTo>
                  <a:lnTo>
                    <a:pt x="5810" y="1380"/>
                  </a:lnTo>
                  <a:lnTo>
                    <a:pt x="5804" y="1412"/>
                  </a:lnTo>
                  <a:lnTo>
                    <a:pt x="5794" y="1443"/>
                  </a:lnTo>
                  <a:lnTo>
                    <a:pt x="5357" y="2535"/>
                  </a:lnTo>
                  <a:lnTo>
                    <a:pt x="5482" y="2547"/>
                  </a:lnTo>
                  <a:lnTo>
                    <a:pt x="5529" y="2555"/>
                  </a:lnTo>
                  <a:lnTo>
                    <a:pt x="5944" y="2675"/>
                  </a:lnTo>
                  <a:lnTo>
                    <a:pt x="5989" y="2693"/>
                  </a:lnTo>
                  <a:lnTo>
                    <a:pt x="6359" y="2882"/>
                  </a:lnTo>
                  <a:lnTo>
                    <a:pt x="6398" y="2908"/>
                  </a:lnTo>
                  <a:lnTo>
                    <a:pt x="6722" y="3159"/>
                  </a:lnTo>
                  <a:lnTo>
                    <a:pt x="6754" y="3189"/>
                  </a:lnTo>
                  <a:lnTo>
                    <a:pt x="7029" y="3495"/>
                  </a:lnTo>
                  <a:lnTo>
                    <a:pt x="7054" y="3527"/>
                  </a:lnTo>
                  <a:lnTo>
                    <a:pt x="7280" y="3879"/>
                  </a:lnTo>
                  <a:lnTo>
                    <a:pt x="7298" y="3911"/>
                  </a:lnTo>
                  <a:lnTo>
                    <a:pt x="7474" y="4301"/>
                  </a:lnTo>
                  <a:lnTo>
                    <a:pt x="7486" y="4333"/>
                  </a:lnTo>
                  <a:lnTo>
                    <a:pt x="7610" y="4752"/>
                  </a:lnTo>
                  <a:lnTo>
                    <a:pt x="7617" y="4783"/>
                  </a:lnTo>
                  <a:lnTo>
                    <a:pt x="7689" y="5225"/>
                  </a:lnTo>
                  <a:lnTo>
                    <a:pt x="7692" y="5256"/>
                  </a:lnTo>
                  <a:lnTo>
                    <a:pt x="7709" y="5712"/>
                  </a:lnTo>
                  <a:lnTo>
                    <a:pt x="7709" y="5742"/>
                  </a:lnTo>
                  <a:lnTo>
                    <a:pt x="7671" y="6204"/>
                  </a:lnTo>
                  <a:lnTo>
                    <a:pt x="7667" y="6234"/>
                  </a:lnTo>
                  <a:lnTo>
                    <a:pt x="7573" y="6694"/>
                  </a:lnTo>
                  <a:lnTo>
                    <a:pt x="7565" y="6724"/>
                  </a:lnTo>
                  <a:lnTo>
                    <a:pt x="7413" y="7174"/>
                  </a:lnTo>
                  <a:lnTo>
                    <a:pt x="7401" y="7204"/>
                  </a:lnTo>
                  <a:lnTo>
                    <a:pt x="7190" y="7636"/>
                  </a:lnTo>
                  <a:lnTo>
                    <a:pt x="7171" y="7668"/>
                  </a:lnTo>
                  <a:lnTo>
                    <a:pt x="7018" y="7892"/>
                  </a:lnTo>
                  <a:lnTo>
                    <a:pt x="7000" y="7916"/>
                  </a:lnTo>
                  <a:lnTo>
                    <a:pt x="6978" y="7937"/>
                  </a:lnTo>
                  <a:lnTo>
                    <a:pt x="6767" y="8126"/>
                  </a:lnTo>
                  <a:lnTo>
                    <a:pt x="6728" y="8155"/>
                  </a:lnTo>
                  <a:lnTo>
                    <a:pt x="6466" y="8309"/>
                  </a:lnTo>
                  <a:lnTo>
                    <a:pt x="6432" y="8326"/>
                  </a:lnTo>
                  <a:lnTo>
                    <a:pt x="6132" y="8447"/>
                  </a:lnTo>
                  <a:lnTo>
                    <a:pt x="6102" y="8456"/>
                  </a:lnTo>
                  <a:lnTo>
                    <a:pt x="5772" y="8542"/>
                  </a:lnTo>
                  <a:lnTo>
                    <a:pt x="5745" y="8548"/>
                  </a:lnTo>
                  <a:lnTo>
                    <a:pt x="5396" y="8599"/>
                  </a:lnTo>
                  <a:lnTo>
                    <a:pt x="5371" y="8602"/>
                  </a:lnTo>
                  <a:lnTo>
                    <a:pt x="5012" y="8619"/>
                  </a:lnTo>
                  <a:lnTo>
                    <a:pt x="4988" y="8619"/>
                  </a:lnTo>
                  <a:lnTo>
                    <a:pt x="4629" y="8602"/>
                  </a:lnTo>
                  <a:lnTo>
                    <a:pt x="4604" y="8599"/>
                  </a:lnTo>
                  <a:lnTo>
                    <a:pt x="4255" y="8548"/>
                  </a:lnTo>
                  <a:lnTo>
                    <a:pt x="4228" y="8542"/>
                  </a:lnTo>
                  <a:lnTo>
                    <a:pt x="3898" y="8456"/>
                  </a:lnTo>
                  <a:lnTo>
                    <a:pt x="3868" y="8447"/>
                  </a:lnTo>
                  <a:lnTo>
                    <a:pt x="3568" y="8326"/>
                  </a:lnTo>
                  <a:lnTo>
                    <a:pt x="3534" y="8309"/>
                  </a:lnTo>
                  <a:lnTo>
                    <a:pt x="3272" y="8155"/>
                  </a:lnTo>
                  <a:lnTo>
                    <a:pt x="3233" y="8126"/>
                  </a:lnTo>
                  <a:lnTo>
                    <a:pt x="3022" y="7937"/>
                  </a:lnTo>
                  <a:lnTo>
                    <a:pt x="3000" y="7916"/>
                  </a:lnTo>
                  <a:lnTo>
                    <a:pt x="2982" y="7892"/>
                  </a:lnTo>
                  <a:lnTo>
                    <a:pt x="2829" y="7668"/>
                  </a:lnTo>
                  <a:lnTo>
                    <a:pt x="2810" y="7636"/>
                  </a:lnTo>
                  <a:lnTo>
                    <a:pt x="2599" y="7204"/>
                  </a:lnTo>
                  <a:lnTo>
                    <a:pt x="2587" y="7174"/>
                  </a:lnTo>
                  <a:lnTo>
                    <a:pt x="2435" y="6724"/>
                  </a:lnTo>
                  <a:lnTo>
                    <a:pt x="2427" y="6694"/>
                  </a:lnTo>
                  <a:lnTo>
                    <a:pt x="2333" y="6234"/>
                  </a:lnTo>
                  <a:lnTo>
                    <a:pt x="2329" y="6204"/>
                  </a:lnTo>
                  <a:lnTo>
                    <a:pt x="2291" y="5742"/>
                  </a:lnTo>
                  <a:lnTo>
                    <a:pt x="2291" y="5712"/>
                  </a:lnTo>
                  <a:lnTo>
                    <a:pt x="2308" y="5256"/>
                  </a:lnTo>
                  <a:lnTo>
                    <a:pt x="2311" y="5225"/>
                  </a:lnTo>
                  <a:lnTo>
                    <a:pt x="2383" y="4783"/>
                  </a:lnTo>
                  <a:lnTo>
                    <a:pt x="2390" y="4752"/>
                  </a:lnTo>
                  <a:lnTo>
                    <a:pt x="2514" y="4333"/>
                  </a:lnTo>
                  <a:lnTo>
                    <a:pt x="2526" y="4301"/>
                  </a:lnTo>
                  <a:lnTo>
                    <a:pt x="2702" y="3911"/>
                  </a:lnTo>
                  <a:lnTo>
                    <a:pt x="2720" y="3879"/>
                  </a:lnTo>
                  <a:lnTo>
                    <a:pt x="2946" y="3527"/>
                  </a:lnTo>
                  <a:lnTo>
                    <a:pt x="2971" y="3495"/>
                  </a:lnTo>
                  <a:lnTo>
                    <a:pt x="3246" y="3189"/>
                  </a:lnTo>
                  <a:lnTo>
                    <a:pt x="3278" y="3159"/>
                  </a:lnTo>
                  <a:lnTo>
                    <a:pt x="3602" y="2908"/>
                  </a:lnTo>
                  <a:lnTo>
                    <a:pt x="3641" y="2882"/>
                  </a:lnTo>
                  <a:lnTo>
                    <a:pt x="4011" y="2693"/>
                  </a:lnTo>
                  <a:lnTo>
                    <a:pt x="4056" y="2675"/>
                  </a:lnTo>
                  <a:lnTo>
                    <a:pt x="4471" y="2555"/>
                  </a:lnTo>
                  <a:lnTo>
                    <a:pt x="4518" y="2547"/>
                  </a:lnTo>
                  <a:lnTo>
                    <a:pt x="4643" y="2535"/>
                  </a:lnTo>
                  <a:lnTo>
                    <a:pt x="4206" y="1443"/>
                  </a:lnTo>
                  <a:lnTo>
                    <a:pt x="4196" y="1412"/>
                  </a:lnTo>
                  <a:lnTo>
                    <a:pt x="4190" y="1380"/>
                  </a:lnTo>
                  <a:lnTo>
                    <a:pt x="4188" y="1347"/>
                  </a:lnTo>
                  <a:lnTo>
                    <a:pt x="4191" y="1314"/>
                  </a:lnTo>
                  <a:lnTo>
                    <a:pt x="4197" y="1282"/>
                  </a:lnTo>
                  <a:lnTo>
                    <a:pt x="4208" y="1252"/>
                  </a:lnTo>
                  <a:lnTo>
                    <a:pt x="4223" y="1222"/>
                  </a:lnTo>
                  <a:lnTo>
                    <a:pt x="4241" y="1195"/>
                  </a:lnTo>
                  <a:lnTo>
                    <a:pt x="4263" y="1171"/>
                  </a:lnTo>
                  <a:lnTo>
                    <a:pt x="4288" y="1150"/>
                  </a:lnTo>
                  <a:lnTo>
                    <a:pt x="4316" y="1132"/>
                  </a:lnTo>
                  <a:lnTo>
                    <a:pt x="4345" y="1118"/>
                  </a:lnTo>
                  <a:lnTo>
                    <a:pt x="4376" y="1108"/>
                  </a:lnTo>
                  <a:lnTo>
                    <a:pt x="4408" y="1102"/>
                  </a:lnTo>
                  <a:lnTo>
                    <a:pt x="4441" y="1100"/>
                  </a:lnTo>
                  <a:lnTo>
                    <a:pt x="4474" y="1103"/>
                  </a:lnTo>
                  <a:lnTo>
                    <a:pt x="4506" y="1109"/>
                  </a:lnTo>
                  <a:lnTo>
                    <a:pt x="4536" y="1120"/>
                  </a:lnTo>
                  <a:lnTo>
                    <a:pt x="4566" y="1135"/>
                  </a:lnTo>
                  <a:lnTo>
                    <a:pt x="4593" y="1153"/>
                  </a:lnTo>
                  <a:lnTo>
                    <a:pt x="4617" y="1175"/>
                  </a:lnTo>
                  <a:close/>
                  <a:moveTo>
                    <a:pt x="6850" y="4134"/>
                  </a:moveTo>
                  <a:lnTo>
                    <a:pt x="6644" y="3814"/>
                  </a:lnTo>
                  <a:lnTo>
                    <a:pt x="6618" y="3786"/>
                  </a:lnTo>
                  <a:lnTo>
                    <a:pt x="6676" y="3969"/>
                  </a:lnTo>
                  <a:lnTo>
                    <a:pt x="6679" y="3977"/>
                  </a:lnTo>
                  <a:lnTo>
                    <a:pt x="6777" y="4384"/>
                  </a:lnTo>
                  <a:lnTo>
                    <a:pt x="6779" y="4392"/>
                  </a:lnTo>
                  <a:lnTo>
                    <a:pt x="6847" y="4791"/>
                  </a:lnTo>
                  <a:lnTo>
                    <a:pt x="6848" y="4800"/>
                  </a:lnTo>
                  <a:lnTo>
                    <a:pt x="6886" y="5189"/>
                  </a:lnTo>
                  <a:lnTo>
                    <a:pt x="6887" y="5198"/>
                  </a:lnTo>
                  <a:lnTo>
                    <a:pt x="6897" y="5577"/>
                  </a:lnTo>
                  <a:lnTo>
                    <a:pt x="6897" y="5586"/>
                  </a:lnTo>
                  <a:lnTo>
                    <a:pt x="6880" y="5953"/>
                  </a:lnTo>
                  <a:lnTo>
                    <a:pt x="6879" y="5962"/>
                  </a:lnTo>
                  <a:lnTo>
                    <a:pt x="6836" y="6317"/>
                  </a:lnTo>
                  <a:lnTo>
                    <a:pt x="6835" y="6326"/>
                  </a:lnTo>
                  <a:lnTo>
                    <a:pt x="6767" y="6666"/>
                  </a:lnTo>
                  <a:lnTo>
                    <a:pt x="6765" y="6675"/>
                  </a:lnTo>
                  <a:lnTo>
                    <a:pt x="6675" y="7000"/>
                  </a:lnTo>
                  <a:lnTo>
                    <a:pt x="6672" y="7010"/>
                  </a:lnTo>
                  <a:lnTo>
                    <a:pt x="6559" y="7318"/>
                  </a:lnTo>
                  <a:lnTo>
                    <a:pt x="6555" y="7327"/>
                  </a:lnTo>
                  <a:lnTo>
                    <a:pt x="6421" y="7618"/>
                  </a:lnTo>
                  <a:lnTo>
                    <a:pt x="6417" y="7627"/>
                  </a:lnTo>
                  <a:lnTo>
                    <a:pt x="6306" y="7823"/>
                  </a:lnTo>
                  <a:lnTo>
                    <a:pt x="6452" y="7737"/>
                  </a:lnTo>
                  <a:lnTo>
                    <a:pt x="6623" y="7584"/>
                  </a:lnTo>
                  <a:lnTo>
                    <a:pt x="6748" y="7401"/>
                  </a:lnTo>
                  <a:lnTo>
                    <a:pt x="6944" y="6999"/>
                  </a:lnTo>
                  <a:lnTo>
                    <a:pt x="7086" y="6579"/>
                  </a:lnTo>
                  <a:lnTo>
                    <a:pt x="7174" y="6148"/>
                  </a:lnTo>
                  <a:lnTo>
                    <a:pt x="7209" y="5716"/>
                  </a:lnTo>
                  <a:lnTo>
                    <a:pt x="7193" y="5290"/>
                  </a:lnTo>
                  <a:lnTo>
                    <a:pt x="7126" y="4879"/>
                  </a:lnTo>
                  <a:lnTo>
                    <a:pt x="7011" y="4491"/>
                  </a:lnTo>
                  <a:lnTo>
                    <a:pt x="6850" y="4134"/>
                  </a:lnTo>
                  <a:close/>
                  <a:moveTo>
                    <a:pt x="5125" y="3016"/>
                  </a:moveTo>
                  <a:lnTo>
                    <a:pt x="5125" y="8113"/>
                  </a:lnTo>
                  <a:lnTo>
                    <a:pt x="5335" y="8103"/>
                  </a:lnTo>
                  <a:lnTo>
                    <a:pt x="5659" y="8055"/>
                  </a:lnTo>
                  <a:lnTo>
                    <a:pt x="5896" y="7993"/>
                  </a:lnTo>
                  <a:lnTo>
                    <a:pt x="6048" y="7771"/>
                  </a:lnTo>
                  <a:lnTo>
                    <a:pt x="6196" y="7508"/>
                  </a:lnTo>
                  <a:lnTo>
                    <a:pt x="6326" y="7227"/>
                  </a:lnTo>
                  <a:lnTo>
                    <a:pt x="6435" y="6928"/>
                  </a:lnTo>
                  <a:lnTo>
                    <a:pt x="6523" y="6613"/>
                  </a:lnTo>
                  <a:lnTo>
                    <a:pt x="6589" y="6282"/>
                  </a:lnTo>
                  <a:lnTo>
                    <a:pt x="6630" y="5937"/>
                  </a:lnTo>
                  <a:lnTo>
                    <a:pt x="6647" y="5579"/>
                  </a:lnTo>
                  <a:lnTo>
                    <a:pt x="6637" y="5209"/>
                  </a:lnTo>
                  <a:lnTo>
                    <a:pt x="6599" y="4829"/>
                  </a:lnTo>
                  <a:lnTo>
                    <a:pt x="6533" y="4439"/>
                  </a:lnTo>
                  <a:lnTo>
                    <a:pt x="6437" y="4041"/>
                  </a:lnTo>
                  <a:lnTo>
                    <a:pt x="6309" y="3635"/>
                  </a:lnTo>
                  <a:lnTo>
                    <a:pt x="6217" y="3400"/>
                  </a:lnTo>
                  <a:lnTo>
                    <a:pt x="6110" y="3317"/>
                  </a:lnTo>
                  <a:lnTo>
                    <a:pt x="5783" y="3149"/>
                  </a:lnTo>
                  <a:lnTo>
                    <a:pt x="5413" y="3042"/>
                  </a:lnTo>
                  <a:lnTo>
                    <a:pt x="5125" y="3016"/>
                  </a:lnTo>
                  <a:close/>
                  <a:moveTo>
                    <a:pt x="4875" y="8113"/>
                  </a:moveTo>
                  <a:lnTo>
                    <a:pt x="4875" y="3016"/>
                  </a:lnTo>
                  <a:lnTo>
                    <a:pt x="4587" y="3042"/>
                  </a:lnTo>
                  <a:lnTo>
                    <a:pt x="4217" y="3149"/>
                  </a:lnTo>
                  <a:lnTo>
                    <a:pt x="3890" y="3317"/>
                  </a:lnTo>
                  <a:lnTo>
                    <a:pt x="3783" y="3400"/>
                  </a:lnTo>
                  <a:lnTo>
                    <a:pt x="3691" y="3635"/>
                  </a:lnTo>
                  <a:lnTo>
                    <a:pt x="3563" y="4041"/>
                  </a:lnTo>
                  <a:lnTo>
                    <a:pt x="3467" y="4439"/>
                  </a:lnTo>
                  <a:lnTo>
                    <a:pt x="3401" y="4829"/>
                  </a:lnTo>
                  <a:lnTo>
                    <a:pt x="3363" y="5209"/>
                  </a:lnTo>
                  <a:lnTo>
                    <a:pt x="3353" y="5579"/>
                  </a:lnTo>
                  <a:lnTo>
                    <a:pt x="3370" y="5937"/>
                  </a:lnTo>
                  <a:lnTo>
                    <a:pt x="3411" y="6282"/>
                  </a:lnTo>
                  <a:lnTo>
                    <a:pt x="3477" y="6613"/>
                  </a:lnTo>
                  <a:lnTo>
                    <a:pt x="3565" y="6928"/>
                  </a:lnTo>
                  <a:lnTo>
                    <a:pt x="3674" y="7227"/>
                  </a:lnTo>
                  <a:lnTo>
                    <a:pt x="3804" y="7508"/>
                  </a:lnTo>
                  <a:lnTo>
                    <a:pt x="3952" y="7771"/>
                  </a:lnTo>
                  <a:lnTo>
                    <a:pt x="4104" y="7993"/>
                  </a:lnTo>
                  <a:lnTo>
                    <a:pt x="4341" y="8055"/>
                  </a:lnTo>
                  <a:lnTo>
                    <a:pt x="4665" y="8103"/>
                  </a:lnTo>
                  <a:lnTo>
                    <a:pt x="4875" y="8113"/>
                  </a:lnTo>
                  <a:close/>
                  <a:moveTo>
                    <a:pt x="3377" y="7584"/>
                  </a:moveTo>
                  <a:lnTo>
                    <a:pt x="3548" y="7737"/>
                  </a:lnTo>
                  <a:lnTo>
                    <a:pt x="3694" y="7823"/>
                  </a:lnTo>
                  <a:lnTo>
                    <a:pt x="3583" y="7627"/>
                  </a:lnTo>
                  <a:lnTo>
                    <a:pt x="3579" y="7618"/>
                  </a:lnTo>
                  <a:lnTo>
                    <a:pt x="3445" y="7327"/>
                  </a:lnTo>
                  <a:lnTo>
                    <a:pt x="3441" y="7318"/>
                  </a:lnTo>
                  <a:lnTo>
                    <a:pt x="3328" y="7010"/>
                  </a:lnTo>
                  <a:lnTo>
                    <a:pt x="3325" y="7000"/>
                  </a:lnTo>
                  <a:lnTo>
                    <a:pt x="3235" y="6675"/>
                  </a:lnTo>
                  <a:lnTo>
                    <a:pt x="3233" y="6666"/>
                  </a:lnTo>
                  <a:lnTo>
                    <a:pt x="3165" y="6326"/>
                  </a:lnTo>
                  <a:lnTo>
                    <a:pt x="3164" y="6317"/>
                  </a:lnTo>
                  <a:lnTo>
                    <a:pt x="3121" y="5962"/>
                  </a:lnTo>
                  <a:lnTo>
                    <a:pt x="3120" y="5953"/>
                  </a:lnTo>
                  <a:lnTo>
                    <a:pt x="3103" y="5586"/>
                  </a:lnTo>
                  <a:lnTo>
                    <a:pt x="3103" y="5577"/>
                  </a:lnTo>
                  <a:lnTo>
                    <a:pt x="3113" y="5198"/>
                  </a:lnTo>
                  <a:lnTo>
                    <a:pt x="3114" y="5189"/>
                  </a:lnTo>
                  <a:lnTo>
                    <a:pt x="3152" y="4800"/>
                  </a:lnTo>
                  <a:lnTo>
                    <a:pt x="3153" y="4791"/>
                  </a:lnTo>
                  <a:lnTo>
                    <a:pt x="3221" y="4392"/>
                  </a:lnTo>
                  <a:lnTo>
                    <a:pt x="3223" y="4384"/>
                  </a:lnTo>
                  <a:lnTo>
                    <a:pt x="3321" y="3977"/>
                  </a:lnTo>
                  <a:lnTo>
                    <a:pt x="3324" y="3969"/>
                  </a:lnTo>
                  <a:lnTo>
                    <a:pt x="3382" y="3786"/>
                  </a:lnTo>
                  <a:lnTo>
                    <a:pt x="3356" y="3814"/>
                  </a:lnTo>
                  <a:lnTo>
                    <a:pt x="3150" y="4134"/>
                  </a:lnTo>
                  <a:lnTo>
                    <a:pt x="2989" y="4491"/>
                  </a:lnTo>
                  <a:lnTo>
                    <a:pt x="2874" y="4879"/>
                  </a:lnTo>
                  <a:lnTo>
                    <a:pt x="2807" y="5290"/>
                  </a:lnTo>
                  <a:lnTo>
                    <a:pt x="2791" y="5716"/>
                  </a:lnTo>
                  <a:lnTo>
                    <a:pt x="2826" y="6148"/>
                  </a:lnTo>
                  <a:lnTo>
                    <a:pt x="2914" y="6579"/>
                  </a:lnTo>
                  <a:lnTo>
                    <a:pt x="3056" y="6999"/>
                  </a:lnTo>
                  <a:lnTo>
                    <a:pt x="3252" y="7401"/>
                  </a:lnTo>
                  <a:lnTo>
                    <a:pt x="3377" y="758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4" name="Google Shape;3184;p28"/>
          <p:cNvGrpSpPr/>
          <p:nvPr/>
        </p:nvGrpSpPr>
        <p:grpSpPr>
          <a:xfrm>
            <a:off x="7491762" y="1760267"/>
            <a:ext cx="633600" cy="633600"/>
            <a:chOff x="7491762" y="1760267"/>
            <a:chExt cx="633600" cy="633600"/>
          </a:xfrm>
        </p:grpSpPr>
        <p:sp>
          <p:nvSpPr>
            <p:cNvPr id="3185" name="Google Shape;3185;p28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071"/>
                  </a:moveTo>
                  <a:lnTo>
                    <a:pt x="8950" y="5071"/>
                  </a:lnTo>
                  <a:lnTo>
                    <a:pt x="8950" y="5635"/>
                  </a:lnTo>
                  <a:lnTo>
                    <a:pt x="1050" y="5635"/>
                  </a:lnTo>
                  <a:lnTo>
                    <a:pt x="1050" y="50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28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7" y="6854"/>
                  </a:moveTo>
                  <a:lnTo>
                    <a:pt x="803" y="6825"/>
                  </a:lnTo>
                  <a:lnTo>
                    <a:pt x="800" y="6778"/>
                  </a:lnTo>
                  <a:lnTo>
                    <a:pt x="800" y="6763"/>
                  </a:lnTo>
                  <a:lnTo>
                    <a:pt x="800" y="6481"/>
                  </a:lnTo>
                  <a:lnTo>
                    <a:pt x="802" y="6448"/>
                  </a:lnTo>
                  <a:lnTo>
                    <a:pt x="809" y="6416"/>
                  </a:lnTo>
                  <a:lnTo>
                    <a:pt x="819" y="6385"/>
                  </a:lnTo>
                  <a:lnTo>
                    <a:pt x="833" y="6356"/>
                  </a:lnTo>
                  <a:lnTo>
                    <a:pt x="852" y="6329"/>
                  </a:lnTo>
                  <a:lnTo>
                    <a:pt x="873" y="6304"/>
                  </a:lnTo>
                  <a:lnTo>
                    <a:pt x="898" y="6283"/>
                  </a:lnTo>
                  <a:lnTo>
                    <a:pt x="925" y="6264"/>
                  </a:lnTo>
                  <a:lnTo>
                    <a:pt x="954" y="6250"/>
                  </a:lnTo>
                  <a:lnTo>
                    <a:pt x="985" y="6240"/>
                  </a:lnTo>
                  <a:lnTo>
                    <a:pt x="1017" y="6233"/>
                  </a:lnTo>
                  <a:lnTo>
                    <a:pt x="1050" y="6231"/>
                  </a:lnTo>
                  <a:lnTo>
                    <a:pt x="8950" y="6231"/>
                  </a:lnTo>
                  <a:lnTo>
                    <a:pt x="8983" y="6233"/>
                  </a:lnTo>
                  <a:lnTo>
                    <a:pt x="9015" y="6240"/>
                  </a:lnTo>
                  <a:lnTo>
                    <a:pt x="9046" y="6250"/>
                  </a:lnTo>
                  <a:lnTo>
                    <a:pt x="9075" y="6264"/>
                  </a:lnTo>
                  <a:lnTo>
                    <a:pt x="9102" y="6283"/>
                  </a:lnTo>
                  <a:lnTo>
                    <a:pt x="9127" y="6304"/>
                  </a:lnTo>
                  <a:lnTo>
                    <a:pt x="9148" y="6329"/>
                  </a:lnTo>
                  <a:lnTo>
                    <a:pt x="9167" y="6356"/>
                  </a:lnTo>
                  <a:lnTo>
                    <a:pt x="9181" y="6385"/>
                  </a:lnTo>
                  <a:lnTo>
                    <a:pt x="9191" y="6416"/>
                  </a:lnTo>
                  <a:lnTo>
                    <a:pt x="9198" y="6448"/>
                  </a:lnTo>
                  <a:lnTo>
                    <a:pt x="9200" y="6481"/>
                  </a:lnTo>
                  <a:lnTo>
                    <a:pt x="9200" y="6763"/>
                  </a:lnTo>
                  <a:lnTo>
                    <a:pt x="9200" y="6778"/>
                  </a:lnTo>
                  <a:lnTo>
                    <a:pt x="9197" y="6825"/>
                  </a:lnTo>
                  <a:lnTo>
                    <a:pt x="9193" y="6854"/>
                  </a:lnTo>
                  <a:lnTo>
                    <a:pt x="9185" y="6902"/>
                  </a:lnTo>
                  <a:lnTo>
                    <a:pt x="9179" y="6929"/>
                  </a:lnTo>
                  <a:lnTo>
                    <a:pt x="9165" y="6976"/>
                  </a:lnTo>
                  <a:lnTo>
                    <a:pt x="9156" y="7001"/>
                  </a:lnTo>
                  <a:lnTo>
                    <a:pt x="9137" y="7048"/>
                  </a:lnTo>
                  <a:lnTo>
                    <a:pt x="9127" y="7070"/>
                  </a:lnTo>
                  <a:lnTo>
                    <a:pt x="9102" y="7116"/>
                  </a:lnTo>
                  <a:lnTo>
                    <a:pt x="9090" y="7136"/>
                  </a:lnTo>
                  <a:lnTo>
                    <a:pt x="9060" y="7182"/>
                  </a:lnTo>
                  <a:lnTo>
                    <a:pt x="9049" y="7199"/>
                  </a:lnTo>
                  <a:lnTo>
                    <a:pt x="9013" y="7245"/>
                  </a:lnTo>
                  <a:lnTo>
                    <a:pt x="9001" y="7259"/>
                  </a:lnTo>
                  <a:lnTo>
                    <a:pt x="8961" y="7304"/>
                  </a:lnTo>
                  <a:lnTo>
                    <a:pt x="8949" y="7316"/>
                  </a:lnTo>
                  <a:lnTo>
                    <a:pt x="8903" y="7361"/>
                  </a:lnTo>
                  <a:lnTo>
                    <a:pt x="8892" y="7371"/>
                  </a:lnTo>
                  <a:lnTo>
                    <a:pt x="8841" y="7416"/>
                  </a:lnTo>
                  <a:lnTo>
                    <a:pt x="8831" y="7424"/>
                  </a:lnTo>
                  <a:lnTo>
                    <a:pt x="8774" y="7468"/>
                  </a:lnTo>
                  <a:lnTo>
                    <a:pt x="8764" y="7475"/>
                  </a:lnTo>
                  <a:lnTo>
                    <a:pt x="8703" y="7518"/>
                  </a:lnTo>
                  <a:lnTo>
                    <a:pt x="8694" y="7525"/>
                  </a:lnTo>
                  <a:lnTo>
                    <a:pt x="8627" y="7567"/>
                  </a:lnTo>
                  <a:lnTo>
                    <a:pt x="8619" y="7572"/>
                  </a:lnTo>
                  <a:lnTo>
                    <a:pt x="8547" y="7614"/>
                  </a:lnTo>
                  <a:lnTo>
                    <a:pt x="8539" y="7619"/>
                  </a:lnTo>
                  <a:lnTo>
                    <a:pt x="8462" y="7659"/>
                  </a:lnTo>
                  <a:lnTo>
                    <a:pt x="8454" y="7663"/>
                  </a:lnTo>
                  <a:lnTo>
                    <a:pt x="8373" y="7703"/>
                  </a:lnTo>
                  <a:lnTo>
                    <a:pt x="8366" y="7706"/>
                  </a:lnTo>
                  <a:lnTo>
                    <a:pt x="8281" y="7745"/>
                  </a:lnTo>
                  <a:lnTo>
                    <a:pt x="8274" y="7748"/>
                  </a:lnTo>
                  <a:lnTo>
                    <a:pt x="8184" y="7786"/>
                  </a:lnTo>
                  <a:lnTo>
                    <a:pt x="8178" y="7788"/>
                  </a:lnTo>
                  <a:lnTo>
                    <a:pt x="8084" y="7825"/>
                  </a:lnTo>
                  <a:lnTo>
                    <a:pt x="8078" y="7827"/>
                  </a:lnTo>
                  <a:lnTo>
                    <a:pt x="7980" y="7862"/>
                  </a:lnTo>
                  <a:lnTo>
                    <a:pt x="7974" y="7864"/>
                  </a:lnTo>
                  <a:lnTo>
                    <a:pt x="7872" y="7898"/>
                  </a:lnTo>
                  <a:lnTo>
                    <a:pt x="7867" y="7900"/>
                  </a:lnTo>
                  <a:lnTo>
                    <a:pt x="7761" y="7933"/>
                  </a:lnTo>
                  <a:lnTo>
                    <a:pt x="7756" y="7934"/>
                  </a:lnTo>
                  <a:lnTo>
                    <a:pt x="7646" y="7966"/>
                  </a:lnTo>
                  <a:lnTo>
                    <a:pt x="7641" y="7967"/>
                  </a:lnTo>
                  <a:lnTo>
                    <a:pt x="7528" y="7998"/>
                  </a:lnTo>
                  <a:lnTo>
                    <a:pt x="7523" y="7999"/>
                  </a:lnTo>
                  <a:lnTo>
                    <a:pt x="7406" y="8028"/>
                  </a:lnTo>
                  <a:lnTo>
                    <a:pt x="7402" y="8029"/>
                  </a:lnTo>
                  <a:lnTo>
                    <a:pt x="7281" y="8056"/>
                  </a:lnTo>
                  <a:lnTo>
                    <a:pt x="7277" y="8057"/>
                  </a:lnTo>
                  <a:lnTo>
                    <a:pt x="7153" y="8083"/>
                  </a:lnTo>
                  <a:lnTo>
                    <a:pt x="7149" y="8084"/>
                  </a:lnTo>
                  <a:lnTo>
                    <a:pt x="7022" y="8108"/>
                  </a:lnTo>
                  <a:lnTo>
                    <a:pt x="7019" y="8109"/>
                  </a:lnTo>
                  <a:lnTo>
                    <a:pt x="6889" y="8132"/>
                  </a:lnTo>
                  <a:lnTo>
                    <a:pt x="6885" y="8133"/>
                  </a:lnTo>
                  <a:lnTo>
                    <a:pt x="6753" y="8154"/>
                  </a:lnTo>
                  <a:lnTo>
                    <a:pt x="6749" y="8155"/>
                  </a:lnTo>
                  <a:lnTo>
                    <a:pt x="6615" y="8174"/>
                  </a:lnTo>
                  <a:lnTo>
                    <a:pt x="6612" y="8175"/>
                  </a:lnTo>
                  <a:lnTo>
                    <a:pt x="6475" y="8193"/>
                  </a:lnTo>
                  <a:lnTo>
                    <a:pt x="6472" y="8193"/>
                  </a:lnTo>
                  <a:lnTo>
                    <a:pt x="6334" y="8210"/>
                  </a:lnTo>
                  <a:lnTo>
                    <a:pt x="6330" y="8210"/>
                  </a:lnTo>
                  <a:lnTo>
                    <a:pt x="6190" y="8225"/>
                  </a:lnTo>
                  <a:lnTo>
                    <a:pt x="6187" y="8225"/>
                  </a:lnTo>
                  <a:lnTo>
                    <a:pt x="6045" y="8239"/>
                  </a:lnTo>
                  <a:lnTo>
                    <a:pt x="6042" y="8239"/>
                  </a:lnTo>
                  <a:lnTo>
                    <a:pt x="5899" y="8250"/>
                  </a:lnTo>
                  <a:lnTo>
                    <a:pt x="5896" y="8250"/>
                  </a:lnTo>
                  <a:lnTo>
                    <a:pt x="5752" y="8260"/>
                  </a:lnTo>
                  <a:lnTo>
                    <a:pt x="5749" y="8260"/>
                  </a:lnTo>
                  <a:lnTo>
                    <a:pt x="5603" y="8268"/>
                  </a:lnTo>
                  <a:lnTo>
                    <a:pt x="5600" y="8268"/>
                  </a:lnTo>
                  <a:lnTo>
                    <a:pt x="5454" y="8275"/>
                  </a:lnTo>
                  <a:lnTo>
                    <a:pt x="5451" y="8275"/>
                  </a:lnTo>
                  <a:lnTo>
                    <a:pt x="5304" y="8279"/>
                  </a:lnTo>
                  <a:lnTo>
                    <a:pt x="5301" y="8279"/>
                  </a:lnTo>
                  <a:lnTo>
                    <a:pt x="5153" y="8282"/>
                  </a:lnTo>
                  <a:lnTo>
                    <a:pt x="5150" y="8282"/>
                  </a:lnTo>
                  <a:lnTo>
                    <a:pt x="5002" y="8283"/>
                  </a:lnTo>
                  <a:lnTo>
                    <a:pt x="4998" y="8283"/>
                  </a:lnTo>
                  <a:lnTo>
                    <a:pt x="4850" y="8282"/>
                  </a:lnTo>
                  <a:lnTo>
                    <a:pt x="4847" y="8282"/>
                  </a:lnTo>
                  <a:lnTo>
                    <a:pt x="4699" y="8279"/>
                  </a:lnTo>
                  <a:lnTo>
                    <a:pt x="4696" y="8279"/>
                  </a:lnTo>
                  <a:lnTo>
                    <a:pt x="4549" y="8275"/>
                  </a:lnTo>
                  <a:lnTo>
                    <a:pt x="4546" y="8275"/>
                  </a:lnTo>
                  <a:lnTo>
                    <a:pt x="4400" y="8268"/>
                  </a:lnTo>
                  <a:lnTo>
                    <a:pt x="4397" y="8268"/>
                  </a:lnTo>
                  <a:lnTo>
                    <a:pt x="4251" y="8260"/>
                  </a:lnTo>
                  <a:lnTo>
                    <a:pt x="4248" y="8260"/>
                  </a:lnTo>
                  <a:lnTo>
                    <a:pt x="4104" y="8250"/>
                  </a:lnTo>
                  <a:lnTo>
                    <a:pt x="4101" y="8250"/>
                  </a:lnTo>
                  <a:lnTo>
                    <a:pt x="3958" y="8239"/>
                  </a:lnTo>
                  <a:lnTo>
                    <a:pt x="3955" y="8239"/>
                  </a:lnTo>
                  <a:lnTo>
                    <a:pt x="3813" y="8225"/>
                  </a:lnTo>
                  <a:lnTo>
                    <a:pt x="3810" y="8225"/>
                  </a:lnTo>
                  <a:lnTo>
                    <a:pt x="3670" y="8210"/>
                  </a:lnTo>
                  <a:lnTo>
                    <a:pt x="3666" y="8210"/>
                  </a:lnTo>
                  <a:lnTo>
                    <a:pt x="3528" y="8193"/>
                  </a:lnTo>
                  <a:lnTo>
                    <a:pt x="3525" y="8193"/>
                  </a:lnTo>
                  <a:lnTo>
                    <a:pt x="3388" y="8175"/>
                  </a:lnTo>
                  <a:lnTo>
                    <a:pt x="3385" y="8174"/>
                  </a:lnTo>
                  <a:lnTo>
                    <a:pt x="3251" y="8155"/>
                  </a:lnTo>
                  <a:lnTo>
                    <a:pt x="3247" y="8154"/>
                  </a:lnTo>
                  <a:lnTo>
                    <a:pt x="3115" y="8133"/>
                  </a:lnTo>
                  <a:lnTo>
                    <a:pt x="3111" y="8132"/>
                  </a:lnTo>
                  <a:lnTo>
                    <a:pt x="2981" y="8109"/>
                  </a:lnTo>
                  <a:lnTo>
                    <a:pt x="2978" y="8108"/>
                  </a:lnTo>
                  <a:lnTo>
                    <a:pt x="2851" y="8084"/>
                  </a:lnTo>
                  <a:lnTo>
                    <a:pt x="2847" y="8083"/>
                  </a:lnTo>
                  <a:lnTo>
                    <a:pt x="2723" y="8057"/>
                  </a:lnTo>
                  <a:lnTo>
                    <a:pt x="2719" y="8056"/>
                  </a:lnTo>
                  <a:lnTo>
                    <a:pt x="2598" y="8029"/>
                  </a:lnTo>
                  <a:lnTo>
                    <a:pt x="2594" y="8028"/>
                  </a:lnTo>
                  <a:lnTo>
                    <a:pt x="2477" y="7999"/>
                  </a:lnTo>
                  <a:lnTo>
                    <a:pt x="2472" y="7998"/>
                  </a:lnTo>
                  <a:lnTo>
                    <a:pt x="2359" y="7967"/>
                  </a:lnTo>
                  <a:lnTo>
                    <a:pt x="2354" y="7966"/>
                  </a:lnTo>
                  <a:lnTo>
                    <a:pt x="2244" y="7934"/>
                  </a:lnTo>
                  <a:lnTo>
                    <a:pt x="2239" y="7933"/>
                  </a:lnTo>
                  <a:lnTo>
                    <a:pt x="2133" y="7900"/>
                  </a:lnTo>
                  <a:lnTo>
                    <a:pt x="2128" y="7898"/>
                  </a:lnTo>
                  <a:lnTo>
                    <a:pt x="2026" y="7864"/>
                  </a:lnTo>
                  <a:lnTo>
                    <a:pt x="2020" y="7862"/>
                  </a:lnTo>
                  <a:lnTo>
                    <a:pt x="1922" y="7827"/>
                  </a:lnTo>
                  <a:lnTo>
                    <a:pt x="1916" y="7825"/>
                  </a:lnTo>
                  <a:lnTo>
                    <a:pt x="1822" y="7788"/>
                  </a:lnTo>
                  <a:lnTo>
                    <a:pt x="1816" y="7786"/>
                  </a:lnTo>
                  <a:lnTo>
                    <a:pt x="1726" y="7748"/>
                  </a:lnTo>
                  <a:lnTo>
                    <a:pt x="1719" y="7745"/>
                  </a:lnTo>
                  <a:lnTo>
                    <a:pt x="1634" y="7706"/>
                  </a:lnTo>
                  <a:lnTo>
                    <a:pt x="1627" y="7703"/>
                  </a:lnTo>
                  <a:lnTo>
                    <a:pt x="1546" y="7663"/>
                  </a:lnTo>
                  <a:lnTo>
                    <a:pt x="1538" y="7659"/>
                  </a:lnTo>
                  <a:lnTo>
                    <a:pt x="1461" y="7619"/>
                  </a:lnTo>
                  <a:lnTo>
                    <a:pt x="1453" y="7614"/>
                  </a:lnTo>
                  <a:lnTo>
                    <a:pt x="1381" y="7572"/>
                  </a:lnTo>
                  <a:lnTo>
                    <a:pt x="1373" y="7567"/>
                  </a:lnTo>
                  <a:lnTo>
                    <a:pt x="1306" y="7525"/>
                  </a:lnTo>
                  <a:lnTo>
                    <a:pt x="1297" y="7518"/>
                  </a:lnTo>
                  <a:lnTo>
                    <a:pt x="1236" y="7475"/>
                  </a:lnTo>
                  <a:lnTo>
                    <a:pt x="1226" y="7468"/>
                  </a:lnTo>
                  <a:lnTo>
                    <a:pt x="1169" y="7424"/>
                  </a:lnTo>
                  <a:lnTo>
                    <a:pt x="1159" y="7416"/>
                  </a:lnTo>
                  <a:lnTo>
                    <a:pt x="1108" y="7371"/>
                  </a:lnTo>
                  <a:lnTo>
                    <a:pt x="1097" y="7361"/>
                  </a:lnTo>
                  <a:lnTo>
                    <a:pt x="1051" y="7316"/>
                  </a:lnTo>
                  <a:lnTo>
                    <a:pt x="1039" y="7304"/>
                  </a:lnTo>
                  <a:lnTo>
                    <a:pt x="999" y="7259"/>
                  </a:lnTo>
                  <a:lnTo>
                    <a:pt x="987" y="7245"/>
                  </a:lnTo>
                  <a:lnTo>
                    <a:pt x="951" y="7199"/>
                  </a:lnTo>
                  <a:lnTo>
                    <a:pt x="940" y="7182"/>
                  </a:lnTo>
                  <a:lnTo>
                    <a:pt x="910" y="7136"/>
                  </a:lnTo>
                  <a:lnTo>
                    <a:pt x="898" y="7116"/>
                  </a:lnTo>
                  <a:lnTo>
                    <a:pt x="873" y="7070"/>
                  </a:lnTo>
                  <a:lnTo>
                    <a:pt x="863" y="7048"/>
                  </a:lnTo>
                  <a:lnTo>
                    <a:pt x="844" y="7001"/>
                  </a:lnTo>
                  <a:lnTo>
                    <a:pt x="835" y="6976"/>
                  </a:lnTo>
                  <a:lnTo>
                    <a:pt x="821" y="6929"/>
                  </a:lnTo>
                  <a:lnTo>
                    <a:pt x="815" y="6902"/>
                  </a:lnTo>
                  <a:lnTo>
                    <a:pt x="807" y="6854"/>
                  </a:lnTo>
                  <a:close/>
                  <a:moveTo>
                    <a:pt x="8700" y="6756"/>
                  </a:moveTo>
                  <a:lnTo>
                    <a:pt x="8700" y="6731"/>
                  </a:lnTo>
                  <a:lnTo>
                    <a:pt x="1300" y="6731"/>
                  </a:lnTo>
                  <a:lnTo>
                    <a:pt x="1300" y="6756"/>
                  </a:lnTo>
                  <a:lnTo>
                    <a:pt x="1302" y="6782"/>
                  </a:lnTo>
                  <a:lnTo>
                    <a:pt x="1305" y="6801"/>
                  </a:lnTo>
                  <a:lnTo>
                    <a:pt x="1311" y="6823"/>
                  </a:lnTo>
                  <a:lnTo>
                    <a:pt x="1321" y="6846"/>
                  </a:lnTo>
                  <a:lnTo>
                    <a:pt x="1335" y="6873"/>
                  </a:lnTo>
                  <a:lnTo>
                    <a:pt x="1353" y="6901"/>
                  </a:lnTo>
                  <a:lnTo>
                    <a:pt x="1377" y="6932"/>
                  </a:lnTo>
                  <a:lnTo>
                    <a:pt x="1406" y="6964"/>
                  </a:lnTo>
                  <a:lnTo>
                    <a:pt x="1441" y="6998"/>
                  </a:lnTo>
                  <a:lnTo>
                    <a:pt x="1482" y="7033"/>
                  </a:lnTo>
                  <a:lnTo>
                    <a:pt x="1528" y="7069"/>
                  </a:lnTo>
                  <a:lnTo>
                    <a:pt x="1580" y="7106"/>
                  </a:lnTo>
                  <a:lnTo>
                    <a:pt x="1638" y="7143"/>
                  </a:lnTo>
                  <a:lnTo>
                    <a:pt x="1701" y="7180"/>
                  </a:lnTo>
                  <a:lnTo>
                    <a:pt x="1770" y="7216"/>
                  </a:lnTo>
                  <a:lnTo>
                    <a:pt x="1844" y="7253"/>
                  </a:lnTo>
                  <a:lnTo>
                    <a:pt x="1922" y="7288"/>
                  </a:lnTo>
                  <a:lnTo>
                    <a:pt x="2006" y="7323"/>
                  </a:lnTo>
                  <a:lnTo>
                    <a:pt x="2094" y="7358"/>
                  </a:lnTo>
                  <a:lnTo>
                    <a:pt x="2187" y="7391"/>
                  </a:lnTo>
                  <a:lnTo>
                    <a:pt x="2284" y="7423"/>
                  </a:lnTo>
                  <a:lnTo>
                    <a:pt x="2385" y="7455"/>
                  </a:lnTo>
                  <a:lnTo>
                    <a:pt x="2490" y="7485"/>
                  </a:lnTo>
                  <a:lnTo>
                    <a:pt x="2599" y="7514"/>
                  </a:lnTo>
                  <a:lnTo>
                    <a:pt x="2711" y="7542"/>
                  </a:lnTo>
                  <a:lnTo>
                    <a:pt x="2828" y="7568"/>
                  </a:lnTo>
                  <a:lnTo>
                    <a:pt x="2947" y="7593"/>
                  </a:lnTo>
                  <a:lnTo>
                    <a:pt x="3071" y="7617"/>
                  </a:lnTo>
                  <a:lnTo>
                    <a:pt x="3197" y="7639"/>
                  </a:lnTo>
                  <a:lnTo>
                    <a:pt x="3325" y="7660"/>
                  </a:lnTo>
                  <a:lnTo>
                    <a:pt x="3456" y="7680"/>
                  </a:lnTo>
                  <a:lnTo>
                    <a:pt x="3589" y="7697"/>
                  </a:lnTo>
                  <a:lnTo>
                    <a:pt x="3724" y="7713"/>
                  </a:lnTo>
                  <a:lnTo>
                    <a:pt x="3861" y="7728"/>
                  </a:lnTo>
                  <a:lnTo>
                    <a:pt x="3999" y="7741"/>
                  </a:lnTo>
                  <a:lnTo>
                    <a:pt x="4139" y="7752"/>
                  </a:lnTo>
                  <a:lnTo>
                    <a:pt x="4280" y="7761"/>
                  </a:lnTo>
                  <a:lnTo>
                    <a:pt x="4423" y="7769"/>
                  </a:lnTo>
                  <a:lnTo>
                    <a:pt x="4566" y="7775"/>
                  </a:lnTo>
                  <a:lnTo>
                    <a:pt x="4710" y="7779"/>
                  </a:lnTo>
                  <a:lnTo>
                    <a:pt x="4855" y="7782"/>
                  </a:lnTo>
                  <a:lnTo>
                    <a:pt x="5000" y="7783"/>
                  </a:lnTo>
                  <a:lnTo>
                    <a:pt x="5145" y="7782"/>
                  </a:lnTo>
                  <a:lnTo>
                    <a:pt x="5290" y="7779"/>
                  </a:lnTo>
                  <a:lnTo>
                    <a:pt x="5434" y="7775"/>
                  </a:lnTo>
                  <a:lnTo>
                    <a:pt x="5577" y="7769"/>
                  </a:lnTo>
                  <a:lnTo>
                    <a:pt x="5720" y="7761"/>
                  </a:lnTo>
                  <a:lnTo>
                    <a:pt x="5861" y="7752"/>
                  </a:lnTo>
                  <a:lnTo>
                    <a:pt x="6001" y="7741"/>
                  </a:lnTo>
                  <a:lnTo>
                    <a:pt x="6139" y="7728"/>
                  </a:lnTo>
                  <a:lnTo>
                    <a:pt x="6276" y="7713"/>
                  </a:lnTo>
                  <a:lnTo>
                    <a:pt x="6411" y="7697"/>
                  </a:lnTo>
                  <a:lnTo>
                    <a:pt x="6544" y="7680"/>
                  </a:lnTo>
                  <a:lnTo>
                    <a:pt x="6675" y="7660"/>
                  </a:lnTo>
                  <a:lnTo>
                    <a:pt x="6803" y="7639"/>
                  </a:lnTo>
                  <a:lnTo>
                    <a:pt x="6929" y="7617"/>
                  </a:lnTo>
                  <a:lnTo>
                    <a:pt x="7053" y="7593"/>
                  </a:lnTo>
                  <a:lnTo>
                    <a:pt x="7172" y="7568"/>
                  </a:lnTo>
                  <a:lnTo>
                    <a:pt x="7289" y="7542"/>
                  </a:lnTo>
                  <a:lnTo>
                    <a:pt x="7401" y="7514"/>
                  </a:lnTo>
                  <a:lnTo>
                    <a:pt x="7510" y="7485"/>
                  </a:lnTo>
                  <a:lnTo>
                    <a:pt x="7615" y="7455"/>
                  </a:lnTo>
                  <a:lnTo>
                    <a:pt x="7716" y="7423"/>
                  </a:lnTo>
                  <a:lnTo>
                    <a:pt x="7813" y="7391"/>
                  </a:lnTo>
                  <a:lnTo>
                    <a:pt x="7906" y="7358"/>
                  </a:lnTo>
                  <a:lnTo>
                    <a:pt x="7994" y="7323"/>
                  </a:lnTo>
                  <a:lnTo>
                    <a:pt x="8078" y="7288"/>
                  </a:lnTo>
                  <a:lnTo>
                    <a:pt x="8156" y="7253"/>
                  </a:lnTo>
                  <a:lnTo>
                    <a:pt x="8230" y="7216"/>
                  </a:lnTo>
                  <a:lnTo>
                    <a:pt x="8299" y="7180"/>
                  </a:lnTo>
                  <a:lnTo>
                    <a:pt x="8362" y="7143"/>
                  </a:lnTo>
                  <a:lnTo>
                    <a:pt x="8420" y="7106"/>
                  </a:lnTo>
                  <a:lnTo>
                    <a:pt x="8472" y="7069"/>
                  </a:lnTo>
                  <a:lnTo>
                    <a:pt x="8518" y="7033"/>
                  </a:lnTo>
                  <a:lnTo>
                    <a:pt x="8559" y="6998"/>
                  </a:lnTo>
                  <a:lnTo>
                    <a:pt x="8594" y="6964"/>
                  </a:lnTo>
                  <a:lnTo>
                    <a:pt x="8623" y="6932"/>
                  </a:lnTo>
                  <a:lnTo>
                    <a:pt x="8647" y="6901"/>
                  </a:lnTo>
                  <a:lnTo>
                    <a:pt x="8665" y="6873"/>
                  </a:lnTo>
                  <a:lnTo>
                    <a:pt x="8679" y="6846"/>
                  </a:lnTo>
                  <a:lnTo>
                    <a:pt x="8689" y="6823"/>
                  </a:lnTo>
                  <a:lnTo>
                    <a:pt x="8695" y="6801"/>
                  </a:lnTo>
                  <a:lnTo>
                    <a:pt x="8698" y="6782"/>
                  </a:lnTo>
                  <a:lnTo>
                    <a:pt x="8700" y="6756"/>
                  </a:lnTo>
                  <a:close/>
                  <a:moveTo>
                    <a:pt x="9016" y="4183"/>
                  </a:moveTo>
                  <a:lnTo>
                    <a:pt x="8983" y="4190"/>
                  </a:lnTo>
                  <a:lnTo>
                    <a:pt x="8950" y="4192"/>
                  </a:lnTo>
                  <a:lnTo>
                    <a:pt x="1050" y="4192"/>
                  </a:lnTo>
                  <a:lnTo>
                    <a:pt x="1017" y="4190"/>
                  </a:lnTo>
                  <a:lnTo>
                    <a:pt x="984" y="4183"/>
                  </a:lnTo>
                  <a:lnTo>
                    <a:pt x="952" y="4172"/>
                  </a:lnTo>
                  <a:lnTo>
                    <a:pt x="922" y="4157"/>
                  </a:lnTo>
                  <a:lnTo>
                    <a:pt x="895" y="4138"/>
                  </a:lnTo>
                  <a:lnTo>
                    <a:pt x="870" y="4115"/>
                  </a:lnTo>
                  <a:lnTo>
                    <a:pt x="848" y="4090"/>
                  </a:lnTo>
                  <a:lnTo>
                    <a:pt x="830" y="4062"/>
                  </a:lnTo>
                  <a:lnTo>
                    <a:pt x="816" y="4031"/>
                  </a:lnTo>
                  <a:lnTo>
                    <a:pt x="807" y="3999"/>
                  </a:lnTo>
                  <a:lnTo>
                    <a:pt x="801" y="3966"/>
                  </a:lnTo>
                  <a:lnTo>
                    <a:pt x="800" y="3933"/>
                  </a:lnTo>
                  <a:lnTo>
                    <a:pt x="803" y="3858"/>
                  </a:lnTo>
                  <a:lnTo>
                    <a:pt x="804" y="3840"/>
                  </a:lnTo>
                  <a:lnTo>
                    <a:pt x="813" y="3766"/>
                  </a:lnTo>
                  <a:lnTo>
                    <a:pt x="815" y="3748"/>
                  </a:lnTo>
                  <a:lnTo>
                    <a:pt x="829" y="3674"/>
                  </a:lnTo>
                  <a:lnTo>
                    <a:pt x="833" y="3656"/>
                  </a:lnTo>
                  <a:lnTo>
                    <a:pt x="853" y="3583"/>
                  </a:lnTo>
                  <a:lnTo>
                    <a:pt x="858" y="3566"/>
                  </a:lnTo>
                  <a:lnTo>
                    <a:pt x="882" y="3494"/>
                  </a:lnTo>
                  <a:lnTo>
                    <a:pt x="888" y="3478"/>
                  </a:lnTo>
                  <a:lnTo>
                    <a:pt x="919" y="3406"/>
                  </a:lnTo>
                  <a:lnTo>
                    <a:pt x="925" y="3391"/>
                  </a:lnTo>
                  <a:lnTo>
                    <a:pt x="961" y="3320"/>
                  </a:lnTo>
                  <a:lnTo>
                    <a:pt x="968" y="3306"/>
                  </a:lnTo>
                  <a:lnTo>
                    <a:pt x="1009" y="3235"/>
                  </a:lnTo>
                  <a:lnTo>
                    <a:pt x="1017" y="3223"/>
                  </a:lnTo>
                  <a:lnTo>
                    <a:pt x="1063" y="3153"/>
                  </a:lnTo>
                  <a:lnTo>
                    <a:pt x="1071" y="3141"/>
                  </a:lnTo>
                  <a:lnTo>
                    <a:pt x="1122" y="3072"/>
                  </a:lnTo>
                  <a:lnTo>
                    <a:pt x="1130" y="3062"/>
                  </a:lnTo>
                  <a:lnTo>
                    <a:pt x="1187" y="2993"/>
                  </a:lnTo>
                  <a:lnTo>
                    <a:pt x="1195" y="2984"/>
                  </a:lnTo>
                  <a:lnTo>
                    <a:pt x="1256" y="2917"/>
                  </a:lnTo>
                  <a:lnTo>
                    <a:pt x="1265" y="2908"/>
                  </a:lnTo>
                  <a:lnTo>
                    <a:pt x="1331" y="2842"/>
                  </a:lnTo>
                  <a:lnTo>
                    <a:pt x="1339" y="2834"/>
                  </a:lnTo>
                  <a:lnTo>
                    <a:pt x="1411" y="2769"/>
                  </a:lnTo>
                  <a:lnTo>
                    <a:pt x="1420" y="2761"/>
                  </a:lnTo>
                  <a:lnTo>
                    <a:pt x="1496" y="2698"/>
                  </a:lnTo>
                  <a:lnTo>
                    <a:pt x="1504" y="2692"/>
                  </a:lnTo>
                  <a:lnTo>
                    <a:pt x="1585" y="2630"/>
                  </a:lnTo>
                  <a:lnTo>
                    <a:pt x="1593" y="2624"/>
                  </a:lnTo>
                  <a:lnTo>
                    <a:pt x="1679" y="2564"/>
                  </a:lnTo>
                  <a:lnTo>
                    <a:pt x="1686" y="2559"/>
                  </a:lnTo>
                  <a:lnTo>
                    <a:pt x="1776" y="2500"/>
                  </a:lnTo>
                  <a:lnTo>
                    <a:pt x="1783" y="2496"/>
                  </a:lnTo>
                  <a:lnTo>
                    <a:pt x="1878" y="2439"/>
                  </a:lnTo>
                  <a:lnTo>
                    <a:pt x="1885" y="2435"/>
                  </a:lnTo>
                  <a:lnTo>
                    <a:pt x="1983" y="2380"/>
                  </a:lnTo>
                  <a:lnTo>
                    <a:pt x="1990" y="2376"/>
                  </a:lnTo>
                  <a:lnTo>
                    <a:pt x="2092" y="2323"/>
                  </a:lnTo>
                  <a:lnTo>
                    <a:pt x="2099" y="2320"/>
                  </a:lnTo>
                  <a:lnTo>
                    <a:pt x="2205" y="2269"/>
                  </a:lnTo>
                  <a:lnTo>
                    <a:pt x="2211" y="2266"/>
                  </a:lnTo>
                  <a:lnTo>
                    <a:pt x="2321" y="2217"/>
                  </a:lnTo>
                  <a:lnTo>
                    <a:pt x="2328" y="2214"/>
                  </a:lnTo>
                  <a:lnTo>
                    <a:pt x="2441" y="2167"/>
                  </a:lnTo>
                  <a:lnTo>
                    <a:pt x="2447" y="2165"/>
                  </a:lnTo>
                  <a:lnTo>
                    <a:pt x="2564" y="2120"/>
                  </a:lnTo>
                  <a:lnTo>
                    <a:pt x="2570" y="2118"/>
                  </a:lnTo>
                  <a:lnTo>
                    <a:pt x="2691" y="2075"/>
                  </a:lnTo>
                  <a:lnTo>
                    <a:pt x="2696" y="2073"/>
                  </a:lnTo>
                  <a:lnTo>
                    <a:pt x="2820" y="2033"/>
                  </a:lnTo>
                  <a:lnTo>
                    <a:pt x="2826" y="2031"/>
                  </a:lnTo>
                  <a:lnTo>
                    <a:pt x="2953" y="1993"/>
                  </a:lnTo>
                  <a:lnTo>
                    <a:pt x="2958" y="1991"/>
                  </a:lnTo>
                  <a:lnTo>
                    <a:pt x="3088" y="1955"/>
                  </a:lnTo>
                  <a:lnTo>
                    <a:pt x="3093" y="1954"/>
                  </a:lnTo>
                  <a:lnTo>
                    <a:pt x="3226" y="1920"/>
                  </a:lnTo>
                  <a:lnTo>
                    <a:pt x="3231" y="1919"/>
                  </a:lnTo>
                  <a:lnTo>
                    <a:pt x="3365" y="1888"/>
                  </a:lnTo>
                  <a:lnTo>
                    <a:pt x="3371" y="1887"/>
                  </a:lnTo>
                  <a:lnTo>
                    <a:pt x="3507" y="1859"/>
                  </a:lnTo>
                  <a:lnTo>
                    <a:pt x="3512" y="1858"/>
                  </a:lnTo>
                  <a:lnTo>
                    <a:pt x="3650" y="1832"/>
                  </a:lnTo>
                  <a:lnTo>
                    <a:pt x="3655" y="1831"/>
                  </a:lnTo>
                  <a:lnTo>
                    <a:pt x="3795" y="1808"/>
                  </a:lnTo>
                  <a:lnTo>
                    <a:pt x="3800" y="1807"/>
                  </a:lnTo>
                  <a:lnTo>
                    <a:pt x="3942" y="1787"/>
                  </a:lnTo>
                  <a:lnTo>
                    <a:pt x="3947" y="1786"/>
                  </a:lnTo>
                  <a:lnTo>
                    <a:pt x="4090" y="1768"/>
                  </a:lnTo>
                  <a:lnTo>
                    <a:pt x="4095" y="1768"/>
                  </a:lnTo>
                  <a:lnTo>
                    <a:pt x="4239" y="1753"/>
                  </a:lnTo>
                  <a:lnTo>
                    <a:pt x="4244" y="1752"/>
                  </a:lnTo>
                  <a:lnTo>
                    <a:pt x="4389" y="1740"/>
                  </a:lnTo>
                  <a:lnTo>
                    <a:pt x="4394" y="1740"/>
                  </a:lnTo>
                  <a:lnTo>
                    <a:pt x="4540" y="1730"/>
                  </a:lnTo>
                  <a:lnTo>
                    <a:pt x="4545" y="1730"/>
                  </a:lnTo>
                  <a:lnTo>
                    <a:pt x="4692" y="1723"/>
                  </a:lnTo>
                  <a:lnTo>
                    <a:pt x="4697" y="1723"/>
                  </a:lnTo>
                  <a:lnTo>
                    <a:pt x="4845" y="1718"/>
                  </a:lnTo>
                  <a:lnTo>
                    <a:pt x="4849" y="1718"/>
                  </a:lnTo>
                  <a:lnTo>
                    <a:pt x="4998" y="1717"/>
                  </a:lnTo>
                  <a:lnTo>
                    <a:pt x="5002" y="1717"/>
                  </a:lnTo>
                  <a:lnTo>
                    <a:pt x="5151" y="1718"/>
                  </a:lnTo>
                  <a:lnTo>
                    <a:pt x="5155" y="1718"/>
                  </a:lnTo>
                  <a:lnTo>
                    <a:pt x="5303" y="1723"/>
                  </a:lnTo>
                  <a:lnTo>
                    <a:pt x="5308" y="1723"/>
                  </a:lnTo>
                  <a:lnTo>
                    <a:pt x="5455" y="1730"/>
                  </a:lnTo>
                  <a:lnTo>
                    <a:pt x="5460" y="1730"/>
                  </a:lnTo>
                  <a:lnTo>
                    <a:pt x="5606" y="1740"/>
                  </a:lnTo>
                  <a:lnTo>
                    <a:pt x="5611" y="1740"/>
                  </a:lnTo>
                  <a:lnTo>
                    <a:pt x="5756" y="1752"/>
                  </a:lnTo>
                  <a:lnTo>
                    <a:pt x="5761" y="1753"/>
                  </a:lnTo>
                  <a:lnTo>
                    <a:pt x="5905" y="1768"/>
                  </a:lnTo>
                  <a:lnTo>
                    <a:pt x="5910" y="1768"/>
                  </a:lnTo>
                  <a:lnTo>
                    <a:pt x="6053" y="1786"/>
                  </a:lnTo>
                  <a:lnTo>
                    <a:pt x="6058" y="1787"/>
                  </a:lnTo>
                  <a:lnTo>
                    <a:pt x="6200" y="1807"/>
                  </a:lnTo>
                  <a:lnTo>
                    <a:pt x="6205" y="1808"/>
                  </a:lnTo>
                  <a:lnTo>
                    <a:pt x="6345" y="1831"/>
                  </a:lnTo>
                  <a:lnTo>
                    <a:pt x="6350" y="1832"/>
                  </a:lnTo>
                  <a:lnTo>
                    <a:pt x="6488" y="1858"/>
                  </a:lnTo>
                  <a:lnTo>
                    <a:pt x="6493" y="1859"/>
                  </a:lnTo>
                  <a:lnTo>
                    <a:pt x="6629" y="1887"/>
                  </a:lnTo>
                  <a:lnTo>
                    <a:pt x="6635" y="1888"/>
                  </a:lnTo>
                  <a:lnTo>
                    <a:pt x="6769" y="1919"/>
                  </a:lnTo>
                  <a:lnTo>
                    <a:pt x="6774" y="1920"/>
                  </a:lnTo>
                  <a:lnTo>
                    <a:pt x="6907" y="1954"/>
                  </a:lnTo>
                  <a:lnTo>
                    <a:pt x="6912" y="1955"/>
                  </a:lnTo>
                  <a:lnTo>
                    <a:pt x="7042" y="1991"/>
                  </a:lnTo>
                  <a:lnTo>
                    <a:pt x="7047" y="1993"/>
                  </a:lnTo>
                  <a:lnTo>
                    <a:pt x="7174" y="2031"/>
                  </a:lnTo>
                  <a:lnTo>
                    <a:pt x="7180" y="2033"/>
                  </a:lnTo>
                  <a:lnTo>
                    <a:pt x="7304" y="2073"/>
                  </a:lnTo>
                  <a:lnTo>
                    <a:pt x="7309" y="2075"/>
                  </a:lnTo>
                  <a:lnTo>
                    <a:pt x="7430" y="2118"/>
                  </a:lnTo>
                  <a:lnTo>
                    <a:pt x="7436" y="2120"/>
                  </a:lnTo>
                  <a:lnTo>
                    <a:pt x="7553" y="2165"/>
                  </a:lnTo>
                  <a:lnTo>
                    <a:pt x="7559" y="2167"/>
                  </a:lnTo>
                  <a:lnTo>
                    <a:pt x="7672" y="2214"/>
                  </a:lnTo>
                  <a:lnTo>
                    <a:pt x="7679" y="2217"/>
                  </a:lnTo>
                  <a:lnTo>
                    <a:pt x="7789" y="2266"/>
                  </a:lnTo>
                  <a:lnTo>
                    <a:pt x="7795" y="2269"/>
                  </a:lnTo>
                  <a:lnTo>
                    <a:pt x="7901" y="2320"/>
                  </a:lnTo>
                  <a:lnTo>
                    <a:pt x="7908" y="2323"/>
                  </a:lnTo>
                  <a:lnTo>
                    <a:pt x="8010" y="2376"/>
                  </a:lnTo>
                  <a:lnTo>
                    <a:pt x="8017" y="2380"/>
                  </a:lnTo>
                  <a:lnTo>
                    <a:pt x="8115" y="2435"/>
                  </a:lnTo>
                  <a:lnTo>
                    <a:pt x="8122" y="2439"/>
                  </a:lnTo>
                  <a:lnTo>
                    <a:pt x="8217" y="2496"/>
                  </a:lnTo>
                  <a:lnTo>
                    <a:pt x="8224" y="2500"/>
                  </a:lnTo>
                  <a:lnTo>
                    <a:pt x="8314" y="2559"/>
                  </a:lnTo>
                  <a:lnTo>
                    <a:pt x="8321" y="2564"/>
                  </a:lnTo>
                  <a:lnTo>
                    <a:pt x="8407" y="2624"/>
                  </a:lnTo>
                  <a:lnTo>
                    <a:pt x="8415" y="2630"/>
                  </a:lnTo>
                  <a:lnTo>
                    <a:pt x="8496" y="2692"/>
                  </a:lnTo>
                  <a:lnTo>
                    <a:pt x="8504" y="2698"/>
                  </a:lnTo>
                  <a:lnTo>
                    <a:pt x="8580" y="2761"/>
                  </a:lnTo>
                  <a:lnTo>
                    <a:pt x="8589" y="2769"/>
                  </a:lnTo>
                  <a:lnTo>
                    <a:pt x="8661" y="2834"/>
                  </a:lnTo>
                  <a:lnTo>
                    <a:pt x="8669" y="2842"/>
                  </a:lnTo>
                  <a:lnTo>
                    <a:pt x="8735" y="2908"/>
                  </a:lnTo>
                  <a:lnTo>
                    <a:pt x="8744" y="2917"/>
                  </a:lnTo>
                  <a:lnTo>
                    <a:pt x="8805" y="2984"/>
                  </a:lnTo>
                  <a:lnTo>
                    <a:pt x="8813" y="2993"/>
                  </a:lnTo>
                  <a:lnTo>
                    <a:pt x="8870" y="3062"/>
                  </a:lnTo>
                  <a:lnTo>
                    <a:pt x="8878" y="3072"/>
                  </a:lnTo>
                  <a:lnTo>
                    <a:pt x="8929" y="3141"/>
                  </a:lnTo>
                  <a:lnTo>
                    <a:pt x="8937" y="3153"/>
                  </a:lnTo>
                  <a:lnTo>
                    <a:pt x="8983" y="3223"/>
                  </a:lnTo>
                  <a:lnTo>
                    <a:pt x="8991" y="3235"/>
                  </a:lnTo>
                  <a:lnTo>
                    <a:pt x="9032" y="3306"/>
                  </a:lnTo>
                  <a:lnTo>
                    <a:pt x="9039" y="3320"/>
                  </a:lnTo>
                  <a:lnTo>
                    <a:pt x="9075" y="3391"/>
                  </a:lnTo>
                  <a:lnTo>
                    <a:pt x="9081" y="3406"/>
                  </a:lnTo>
                  <a:lnTo>
                    <a:pt x="9112" y="3478"/>
                  </a:lnTo>
                  <a:lnTo>
                    <a:pt x="9118" y="3494"/>
                  </a:lnTo>
                  <a:lnTo>
                    <a:pt x="9142" y="3566"/>
                  </a:lnTo>
                  <a:lnTo>
                    <a:pt x="9147" y="3583"/>
                  </a:lnTo>
                  <a:lnTo>
                    <a:pt x="9167" y="3656"/>
                  </a:lnTo>
                  <a:lnTo>
                    <a:pt x="9171" y="3674"/>
                  </a:lnTo>
                  <a:lnTo>
                    <a:pt x="9185" y="3748"/>
                  </a:lnTo>
                  <a:lnTo>
                    <a:pt x="9187" y="3766"/>
                  </a:lnTo>
                  <a:lnTo>
                    <a:pt x="9196" y="3840"/>
                  </a:lnTo>
                  <a:lnTo>
                    <a:pt x="9197" y="3858"/>
                  </a:lnTo>
                  <a:lnTo>
                    <a:pt x="9200" y="3933"/>
                  </a:lnTo>
                  <a:lnTo>
                    <a:pt x="9199" y="3966"/>
                  </a:lnTo>
                  <a:lnTo>
                    <a:pt x="9193" y="3999"/>
                  </a:lnTo>
                  <a:lnTo>
                    <a:pt x="9184" y="4031"/>
                  </a:lnTo>
                  <a:lnTo>
                    <a:pt x="9170" y="4062"/>
                  </a:lnTo>
                  <a:lnTo>
                    <a:pt x="9152" y="4090"/>
                  </a:lnTo>
                  <a:lnTo>
                    <a:pt x="9130" y="4115"/>
                  </a:lnTo>
                  <a:lnTo>
                    <a:pt x="9105" y="4138"/>
                  </a:lnTo>
                  <a:lnTo>
                    <a:pt x="9078" y="4157"/>
                  </a:lnTo>
                  <a:lnTo>
                    <a:pt x="9048" y="4172"/>
                  </a:lnTo>
                  <a:lnTo>
                    <a:pt x="9016" y="4183"/>
                  </a:lnTo>
                  <a:close/>
                  <a:moveTo>
                    <a:pt x="1405" y="3549"/>
                  </a:moveTo>
                  <a:lnTo>
                    <a:pt x="1377" y="3606"/>
                  </a:lnTo>
                  <a:lnTo>
                    <a:pt x="1353" y="3663"/>
                  </a:lnTo>
                  <a:lnTo>
                    <a:pt x="1343" y="3692"/>
                  </a:lnTo>
                  <a:lnTo>
                    <a:pt x="8657" y="3692"/>
                  </a:lnTo>
                  <a:lnTo>
                    <a:pt x="8647" y="3663"/>
                  </a:lnTo>
                  <a:lnTo>
                    <a:pt x="8623" y="3606"/>
                  </a:lnTo>
                  <a:lnTo>
                    <a:pt x="8595" y="3549"/>
                  </a:lnTo>
                  <a:lnTo>
                    <a:pt x="8562" y="3491"/>
                  </a:lnTo>
                  <a:lnTo>
                    <a:pt x="8523" y="3433"/>
                  </a:lnTo>
                  <a:lnTo>
                    <a:pt x="8480" y="3375"/>
                  </a:lnTo>
                  <a:lnTo>
                    <a:pt x="8432" y="3317"/>
                  </a:lnTo>
                  <a:lnTo>
                    <a:pt x="8379" y="3258"/>
                  </a:lnTo>
                  <a:lnTo>
                    <a:pt x="8320" y="3200"/>
                  </a:lnTo>
                  <a:lnTo>
                    <a:pt x="8257" y="3143"/>
                  </a:lnTo>
                  <a:lnTo>
                    <a:pt x="8189" y="3086"/>
                  </a:lnTo>
                  <a:lnTo>
                    <a:pt x="8115" y="3030"/>
                  </a:lnTo>
                  <a:lnTo>
                    <a:pt x="8037" y="2976"/>
                  </a:lnTo>
                  <a:lnTo>
                    <a:pt x="7955" y="2922"/>
                  </a:lnTo>
                  <a:lnTo>
                    <a:pt x="7868" y="2870"/>
                  </a:lnTo>
                  <a:lnTo>
                    <a:pt x="7777" y="2819"/>
                  </a:lnTo>
                  <a:lnTo>
                    <a:pt x="7681" y="2769"/>
                  </a:lnTo>
                  <a:lnTo>
                    <a:pt x="7582" y="2721"/>
                  </a:lnTo>
                  <a:lnTo>
                    <a:pt x="7478" y="2675"/>
                  </a:lnTo>
                  <a:lnTo>
                    <a:pt x="7371" y="2631"/>
                  </a:lnTo>
                  <a:lnTo>
                    <a:pt x="7260" y="2588"/>
                  </a:lnTo>
                  <a:lnTo>
                    <a:pt x="7145" y="2547"/>
                  </a:lnTo>
                  <a:lnTo>
                    <a:pt x="7027" y="2509"/>
                  </a:lnTo>
                  <a:lnTo>
                    <a:pt x="6906" y="2472"/>
                  </a:lnTo>
                  <a:lnTo>
                    <a:pt x="6781" y="2438"/>
                  </a:lnTo>
                  <a:lnTo>
                    <a:pt x="6654" y="2406"/>
                  </a:lnTo>
                  <a:lnTo>
                    <a:pt x="6525" y="2376"/>
                  </a:lnTo>
                  <a:lnTo>
                    <a:pt x="6394" y="2349"/>
                  </a:lnTo>
                  <a:lnTo>
                    <a:pt x="6261" y="2324"/>
                  </a:lnTo>
                  <a:lnTo>
                    <a:pt x="6126" y="2302"/>
                  </a:lnTo>
                  <a:lnTo>
                    <a:pt x="5989" y="2282"/>
                  </a:lnTo>
                  <a:lnTo>
                    <a:pt x="5851" y="2265"/>
                  </a:lnTo>
                  <a:lnTo>
                    <a:pt x="5711" y="2250"/>
                  </a:lnTo>
                  <a:lnTo>
                    <a:pt x="5571" y="2238"/>
                  </a:lnTo>
                  <a:lnTo>
                    <a:pt x="5429" y="2229"/>
                  </a:lnTo>
                  <a:lnTo>
                    <a:pt x="5287" y="2222"/>
                  </a:lnTo>
                  <a:lnTo>
                    <a:pt x="5144" y="2218"/>
                  </a:lnTo>
                  <a:lnTo>
                    <a:pt x="5000" y="2217"/>
                  </a:lnTo>
                  <a:lnTo>
                    <a:pt x="4856" y="2218"/>
                  </a:lnTo>
                  <a:lnTo>
                    <a:pt x="4713" y="2222"/>
                  </a:lnTo>
                  <a:lnTo>
                    <a:pt x="4571" y="2229"/>
                  </a:lnTo>
                  <a:lnTo>
                    <a:pt x="4429" y="2238"/>
                  </a:lnTo>
                  <a:lnTo>
                    <a:pt x="4289" y="2250"/>
                  </a:lnTo>
                  <a:lnTo>
                    <a:pt x="4149" y="2265"/>
                  </a:lnTo>
                  <a:lnTo>
                    <a:pt x="4011" y="2282"/>
                  </a:lnTo>
                  <a:lnTo>
                    <a:pt x="3874" y="2302"/>
                  </a:lnTo>
                  <a:lnTo>
                    <a:pt x="3739" y="2324"/>
                  </a:lnTo>
                  <a:lnTo>
                    <a:pt x="3606" y="2349"/>
                  </a:lnTo>
                  <a:lnTo>
                    <a:pt x="3475" y="2376"/>
                  </a:lnTo>
                  <a:lnTo>
                    <a:pt x="3346" y="2406"/>
                  </a:lnTo>
                  <a:lnTo>
                    <a:pt x="3219" y="2438"/>
                  </a:lnTo>
                  <a:lnTo>
                    <a:pt x="3094" y="2472"/>
                  </a:lnTo>
                  <a:lnTo>
                    <a:pt x="2973" y="2509"/>
                  </a:lnTo>
                  <a:lnTo>
                    <a:pt x="2855" y="2547"/>
                  </a:lnTo>
                  <a:lnTo>
                    <a:pt x="2740" y="2588"/>
                  </a:lnTo>
                  <a:lnTo>
                    <a:pt x="2629" y="2631"/>
                  </a:lnTo>
                  <a:lnTo>
                    <a:pt x="2522" y="2675"/>
                  </a:lnTo>
                  <a:lnTo>
                    <a:pt x="2418" y="2721"/>
                  </a:lnTo>
                  <a:lnTo>
                    <a:pt x="2319" y="2769"/>
                  </a:lnTo>
                  <a:lnTo>
                    <a:pt x="2223" y="2819"/>
                  </a:lnTo>
                  <a:lnTo>
                    <a:pt x="2132" y="2870"/>
                  </a:lnTo>
                  <a:lnTo>
                    <a:pt x="2045" y="2922"/>
                  </a:lnTo>
                  <a:lnTo>
                    <a:pt x="1963" y="2976"/>
                  </a:lnTo>
                  <a:lnTo>
                    <a:pt x="1885" y="3030"/>
                  </a:lnTo>
                  <a:lnTo>
                    <a:pt x="1811" y="3086"/>
                  </a:lnTo>
                  <a:lnTo>
                    <a:pt x="1743" y="3143"/>
                  </a:lnTo>
                  <a:lnTo>
                    <a:pt x="1680" y="3200"/>
                  </a:lnTo>
                  <a:lnTo>
                    <a:pt x="1621" y="3258"/>
                  </a:lnTo>
                  <a:lnTo>
                    <a:pt x="1568" y="3317"/>
                  </a:lnTo>
                  <a:lnTo>
                    <a:pt x="1520" y="3375"/>
                  </a:lnTo>
                  <a:lnTo>
                    <a:pt x="1477" y="3433"/>
                  </a:lnTo>
                  <a:lnTo>
                    <a:pt x="1438" y="3491"/>
                  </a:lnTo>
                  <a:lnTo>
                    <a:pt x="1405" y="3549"/>
                  </a:lnTo>
                  <a:close/>
                  <a:moveTo>
                    <a:pt x="905" y="5674"/>
                  </a:moveTo>
                  <a:lnTo>
                    <a:pt x="901" y="5655"/>
                  </a:lnTo>
                  <a:lnTo>
                    <a:pt x="900" y="5635"/>
                  </a:lnTo>
                  <a:lnTo>
                    <a:pt x="900" y="5071"/>
                  </a:lnTo>
                  <a:lnTo>
                    <a:pt x="901" y="5051"/>
                  </a:lnTo>
                  <a:lnTo>
                    <a:pt x="905" y="5032"/>
                  </a:lnTo>
                  <a:lnTo>
                    <a:pt x="911" y="5014"/>
                  </a:lnTo>
                  <a:lnTo>
                    <a:pt x="920" y="4996"/>
                  </a:lnTo>
                  <a:lnTo>
                    <a:pt x="931" y="4980"/>
                  </a:lnTo>
                  <a:lnTo>
                    <a:pt x="944" y="4965"/>
                  </a:lnTo>
                  <a:lnTo>
                    <a:pt x="959" y="4952"/>
                  </a:lnTo>
                  <a:lnTo>
                    <a:pt x="975" y="4941"/>
                  </a:lnTo>
                  <a:lnTo>
                    <a:pt x="993" y="4932"/>
                  </a:lnTo>
                  <a:lnTo>
                    <a:pt x="1011" y="4926"/>
                  </a:lnTo>
                  <a:lnTo>
                    <a:pt x="1030" y="4922"/>
                  </a:lnTo>
                  <a:lnTo>
                    <a:pt x="1050" y="4921"/>
                  </a:lnTo>
                  <a:lnTo>
                    <a:pt x="8950" y="4921"/>
                  </a:lnTo>
                  <a:lnTo>
                    <a:pt x="8970" y="4922"/>
                  </a:lnTo>
                  <a:lnTo>
                    <a:pt x="8989" y="4926"/>
                  </a:lnTo>
                  <a:lnTo>
                    <a:pt x="9007" y="4932"/>
                  </a:lnTo>
                  <a:lnTo>
                    <a:pt x="9025" y="4941"/>
                  </a:lnTo>
                  <a:lnTo>
                    <a:pt x="9041" y="4952"/>
                  </a:lnTo>
                  <a:lnTo>
                    <a:pt x="9056" y="4965"/>
                  </a:lnTo>
                  <a:lnTo>
                    <a:pt x="9069" y="4980"/>
                  </a:lnTo>
                  <a:lnTo>
                    <a:pt x="9080" y="4996"/>
                  </a:lnTo>
                  <a:lnTo>
                    <a:pt x="9089" y="5014"/>
                  </a:lnTo>
                  <a:lnTo>
                    <a:pt x="9095" y="5032"/>
                  </a:lnTo>
                  <a:lnTo>
                    <a:pt x="9099" y="5051"/>
                  </a:lnTo>
                  <a:lnTo>
                    <a:pt x="9100" y="5071"/>
                  </a:lnTo>
                  <a:lnTo>
                    <a:pt x="9100" y="5635"/>
                  </a:lnTo>
                  <a:lnTo>
                    <a:pt x="9099" y="5655"/>
                  </a:lnTo>
                  <a:lnTo>
                    <a:pt x="9095" y="5674"/>
                  </a:lnTo>
                  <a:lnTo>
                    <a:pt x="9089" y="5692"/>
                  </a:lnTo>
                  <a:lnTo>
                    <a:pt x="9080" y="5710"/>
                  </a:lnTo>
                  <a:lnTo>
                    <a:pt x="9069" y="5726"/>
                  </a:lnTo>
                  <a:lnTo>
                    <a:pt x="9056" y="5741"/>
                  </a:lnTo>
                  <a:lnTo>
                    <a:pt x="9041" y="5754"/>
                  </a:lnTo>
                  <a:lnTo>
                    <a:pt x="9025" y="5765"/>
                  </a:lnTo>
                  <a:lnTo>
                    <a:pt x="9007" y="5774"/>
                  </a:lnTo>
                  <a:lnTo>
                    <a:pt x="8989" y="5780"/>
                  </a:lnTo>
                  <a:lnTo>
                    <a:pt x="8970" y="5784"/>
                  </a:lnTo>
                  <a:lnTo>
                    <a:pt x="8950" y="5785"/>
                  </a:lnTo>
                  <a:lnTo>
                    <a:pt x="1050" y="5785"/>
                  </a:lnTo>
                  <a:lnTo>
                    <a:pt x="1030" y="5784"/>
                  </a:lnTo>
                  <a:lnTo>
                    <a:pt x="1011" y="5780"/>
                  </a:lnTo>
                  <a:lnTo>
                    <a:pt x="993" y="5774"/>
                  </a:lnTo>
                  <a:lnTo>
                    <a:pt x="975" y="5765"/>
                  </a:lnTo>
                  <a:lnTo>
                    <a:pt x="959" y="5754"/>
                  </a:lnTo>
                  <a:lnTo>
                    <a:pt x="944" y="5741"/>
                  </a:lnTo>
                  <a:lnTo>
                    <a:pt x="931" y="5726"/>
                  </a:lnTo>
                  <a:lnTo>
                    <a:pt x="920" y="5710"/>
                  </a:lnTo>
                  <a:lnTo>
                    <a:pt x="911" y="5692"/>
                  </a:lnTo>
                  <a:lnTo>
                    <a:pt x="905" y="5674"/>
                  </a:lnTo>
                  <a:close/>
                  <a:moveTo>
                    <a:pt x="1200" y="5485"/>
                  </a:moveTo>
                  <a:lnTo>
                    <a:pt x="8800" y="5485"/>
                  </a:lnTo>
                  <a:lnTo>
                    <a:pt x="8800" y="5221"/>
                  </a:lnTo>
                  <a:lnTo>
                    <a:pt x="1200" y="5221"/>
                  </a:lnTo>
                  <a:lnTo>
                    <a:pt x="1200" y="5485"/>
                  </a:lnTo>
                  <a:close/>
                  <a:moveTo>
                    <a:pt x="6918" y="3079"/>
                  </a:moveTo>
                  <a:lnTo>
                    <a:pt x="6919" y="3087"/>
                  </a:lnTo>
                  <a:lnTo>
                    <a:pt x="6919" y="3096"/>
                  </a:lnTo>
                  <a:lnTo>
                    <a:pt x="6919" y="3104"/>
                  </a:lnTo>
                  <a:lnTo>
                    <a:pt x="6918" y="3113"/>
                  </a:lnTo>
                  <a:lnTo>
                    <a:pt x="6918" y="3121"/>
                  </a:lnTo>
                  <a:lnTo>
                    <a:pt x="6916" y="3129"/>
                  </a:lnTo>
                  <a:lnTo>
                    <a:pt x="6915" y="3138"/>
                  </a:lnTo>
                  <a:lnTo>
                    <a:pt x="6913" y="3146"/>
                  </a:lnTo>
                  <a:lnTo>
                    <a:pt x="6911" y="3154"/>
                  </a:lnTo>
                  <a:lnTo>
                    <a:pt x="6909" y="3162"/>
                  </a:lnTo>
                  <a:lnTo>
                    <a:pt x="6906" y="3170"/>
                  </a:lnTo>
                  <a:lnTo>
                    <a:pt x="6903" y="3178"/>
                  </a:lnTo>
                  <a:lnTo>
                    <a:pt x="6900" y="3186"/>
                  </a:lnTo>
                  <a:lnTo>
                    <a:pt x="6896" y="3193"/>
                  </a:lnTo>
                  <a:lnTo>
                    <a:pt x="6892" y="3201"/>
                  </a:lnTo>
                  <a:lnTo>
                    <a:pt x="6888" y="3208"/>
                  </a:lnTo>
                  <a:lnTo>
                    <a:pt x="6884" y="3215"/>
                  </a:lnTo>
                  <a:lnTo>
                    <a:pt x="6879" y="3223"/>
                  </a:lnTo>
                  <a:lnTo>
                    <a:pt x="6874" y="3230"/>
                  </a:lnTo>
                  <a:lnTo>
                    <a:pt x="6869" y="3236"/>
                  </a:lnTo>
                  <a:lnTo>
                    <a:pt x="6864" y="3243"/>
                  </a:lnTo>
                  <a:lnTo>
                    <a:pt x="6858" y="3249"/>
                  </a:lnTo>
                  <a:lnTo>
                    <a:pt x="6853" y="3255"/>
                  </a:lnTo>
                  <a:lnTo>
                    <a:pt x="6847" y="3261"/>
                  </a:lnTo>
                  <a:lnTo>
                    <a:pt x="6840" y="3267"/>
                  </a:lnTo>
                  <a:lnTo>
                    <a:pt x="6834" y="3272"/>
                  </a:lnTo>
                  <a:lnTo>
                    <a:pt x="6827" y="3277"/>
                  </a:lnTo>
                  <a:lnTo>
                    <a:pt x="6820" y="3282"/>
                  </a:lnTo>
                  <a:lnTo>
                    <a:pt x="6813" y="3287"/>
                  </a:lnTo>
                  <a:lnTo>
                    <a:pt x="6806" y="3291"/>
                  </a:lnTo>
                  <a:lnTo>
                    <a:pt x="6798" y="3295"/>
                  </a:lnTo>
                  <a:lnTo>
                    <a:pt x="6791" y="3299"/>
                  </a:lnTo>
                  <a:lnTo>
                    <a:pt x="6783" y="3302"/>
                  </a:lnTo>
                  <a:lnTo>
                    <a:pt x="6775" y="3306"/>
                  </a:lnTo>
                  <a:lnTo>
                    <a:pt x="6767" y="3309"/>
                  </a:lnTo>
                  <a:lnTo>
                    <a:pt x="6759" y="3311"/>
                  </a:lnTo>
                  <a:lnTo>
                    <a:pt x="6751" y="3314"/>
                  </a:lnTo>
                  <a:lnTo>
                    <a:pt x="6743" y="3315"/>
                  </a:lnTo>
                  <a:lnTo>
                    <a:pt x="6735" y="3317"/>
                  </a:lnTo>
                  <a:lnTo>
                    <a:pt x="6726" y="3319"/>
                  </a:lnTo>
                  <a:lnTo>
                    <a:pt x="6718" y="3320"/>
                  </a:lnTo>
                  <a:lnTo>
                    <a:pt x="6710" y="3320"/>
                  </a:lnTo>
                  <a:lnTo>
                    <a:pt x="6701" y="3321"/>
                  </a:lnTo>
                  <a:lnTo>
                    <a:pt x="6693" y="3321"/>
                  </a:lnTo>
                  <a:lnTo>
                    <a:pt x="6684" y="3321"/>
                  </a:lnTo>
                  <a:lnTo>
                    <a:pt x="6676" y="3320"/>
                  </a:lnTo>
                  <a:lnTo>
                    <a:pt x="6667" y="3320"/>
                  </a:lnTo>
                  <a:lnTo>
                    <a:pt x="6659" y="3319"/>
                  </a:lnTo>
                  <a:lnTo>
                    <a:pt x="6651" y="3317"/>
                  </a:lnTo>
                  <a:lnTo>
                    <a:pt x="6642" y="3315"/>
                  </a:lnTo>
                  <a:lnTo>
                    <a:pt x="6634" y="3314"/>
                  </a:lnTo>
                  <a:lnTo>
                    <a:pt x="6626" y="3311"/>
                  </a:lnTo>
                  <a:lnTo>
                    <a:pt x="6618" y="3309"/>
                  </a:lnTo>
                  <a:lnTo>
                    <a:pt x="6610" y="3306"/>
                  </a:lnTo>
                  <a:lnTo>
                    <a:pt x="6603" y="3302"/>
                  </a:lnTo>
                  <a:lnTo>
                    <a:pt x="6595" y="3299"/>
                  </a:lnTo>
                  <a:lnTo>
                    <a:pt x="6587" y="3295"/>
                  </a:lnTo>
                  <a:lnTo>
                    <a:pt x="6580" y="3291"/>
                  </a:lnTo>
                  <a:lnTo>
                    <a:pt x="6573" y="3287"/>
                  </a:lnTo>
                  <a:lnTo>
                    <a:pt x="6566" y="3282"/>
                  </a:lnTo>
                  <a:lnTo>
                    <a:pt x="6559" y="3277"/>
                  </a:lnTo>
                  <a:lnTo>
                    <a:pt x="6552" y="3272"/>
                  </a:lnTo>
                  <a:lnTo>
                    <a:pt x="6546" y="3267"/>
                  </a:lnTo>
                  <a:lnTo>
                    <a:pt x="6539" y="3261"/>
                  </a:lnTo>
                  <a:lnTo>
                    <a:pt x="6533" y="3255"/>
                  </a:lnTo>
                  <a:lnTo>
                    <a:pt x="6527" y="3249"/>
                  </a:lnTo>
                  <a:lnTo>
                    <a:pt x="6522" y="3243"/>
                  </a:lnTo>
                  <a:lnTo>
                    <a:pt x="6516" y="3236"/>
                  </a:lnTo>
                  <a:lnTo>
                    <a:pt x="6511" y="3230"/>
                  </a:lnTo>
                  <a:lnTo>
                    <a:pt x="6506" y="3223"/>
                  </a:lnTo>
                  <a:lnTo>
                    <a:pt x="6501" y="3215"/>
                  </a:lnTo>
                  <a:lnTo>
                    <a:pt x="6497" y="3208"/>
                  </a:lnTo>
                  <a:lnTo>
                    <a:pt x="6493" y="3201"/>
                  </a:lnTo>
                  <a:lnTo>
                    <a:pt x="6489" y="3193"/>
                  </a:lnTo>
                  <a:lnTo>
                    <a:pt x="6486" y="3186"/>
                  </a:lnTo>
                  <a:lnTo>
                    <a:pt x="6483" y="3178"/>
                  </a:lnTo>
                  <a:lnTo>
                    <a:pt x="6480" y="3170"/>
                  </a:lnTo>
                  <a:lnTo>
                    <a:pt x="6477" y="3162"/>
                  </a:lnTo>
                  <a:lnTo>
                    <a:pt x="6475" y="3154"/>
                  </a:lnTo>
                  <a:lnTo>
                    <a:pt x="6473" y="3146"/>
                  </a:lnTo>
                  <a:lnTo>
                    <a:pt x="6471" y="3138"/>
                  </a:lnTo>
                  <a:lnTo>
                    <a:pt x="6470" y="3129"/>
                  </a:lnTo>
                  <a:lnTo>
                    <a:pt x="6468" y="3121"/>
                  </a:lnTo>
                  <a:lnTo>
                    <a:pt x="6468" y="3113"/>
                  </a:lnTo>
                  <a:lnTo>
                    <a:pt x="6467" y="3104"/>
                  </a:lnTo>
                  <a:lnTo>
                    <a:pt x="6467" y="3096"/>
                  </a:lnTo>
                  <a:lnTo>
                    <a:pt x="6467" y="3087"/>
                  </a:lnTo>
                  <a:lnTo>
                    <a:pt x="6468" y="3079"/>
                  </a:lnTo>
                  <a:lnTo>
                    <a:pt x="6468" y="3070"/>
                  </a:lnTo>
                  <a:lnTo>
                    <a:pt x="6470" y="3062"/>
                  </a:lnTo>
                  <a:lnTo>
                    <a:pt x="6471" y="3054"/>
                  </a:lnTo>
                  <a:lnTo>
                    <a:pt x="6473" y="3045"/>
                  </a:lnTo>
                  <a:lnTo>
                    <a:pt x="6475" y="3037"/>
                  </a:lnTo>
                  <a:lnTo>
                    <a:pt x="6477" y="3029"/>
                  </a:lnTo>
                  <a:lnTo>
                    <a:pt x="6480" y="3021"/>
                  </a:lnTo>
                  <a:lnTo>
                    <a:pt x="6483" y="3013"/>
                  </a:lnTo>
                  <a:lnTo>
                    <a:pt x="6486" y="3006"/>
                  </a:lnTo>
                  <a:lnTo>
                    <a:pt x="6489" y="2998"/>
                  </a:lnTo>
                  <a:lnTo>
                    <a:pt x="6493" y="2990"/>
                  </a:lnTo>
                  <a:lnTo>
                    <a:pt x="6497" y="2983"/>
                  </a:lnTo>
                  <a:lnTo>
                    <a:pt x="6501" y="2976"/>
                  </a:lnTo>
                  <a:lnTo>
                    <a:pt x="6506" y="2968"/>
                  </a:lnTo>
                  <a:lnTo>
                    <a:pt x="6511" y="2961"/>
                  </a:lnTo>
                  <a:lnTo>
                    <a:pt x="6516" y="2955"/>
                  </a:lnTo>
                  <a:lnTo>
                    <a:pt x="6522" y="2948"/>
                  </a:lnTo>
                  <a:lnTo>
                    <a:pt x="6527" y="2942"/>
                  </a:lnTo>
                  <a:lnTo>
                    <a:pt x="6533" y="2936"/>
                  </a:lnTo>
                  <a:lnTo>
                    <a:pt x="6539" y="2930"/>
                  </a:lnTo>
                  <a:lnTo>
                    <a:pt x="6546" y="2924"/>
                  </a:lnTo>
                  <a:lnTo>
                    <a:pt x="6552" y="2919"/>
                  </a:lnTo>
                  <a:lnTo>
                    <a:pt x="6559" y="2914"/>
                  </a:lnTo>
                  <a:lnTo>
                    <a:pt x="6566" y="2909"/>
                  </a:lnTo>
                  <a:lnTo>
                    <a:pt x="6573" y="2904"/>
                  </a:lnTo>
                  <a:lnTo>
                    <a:pt x="6580" y="2900"/>
                  </a:lnTo>
                  <a:lnTo>
                    <a:pt x="6587" y="2896"/>
                  </a:lnTo>
                  <a:lnTo>
                    <a:pt x="6595" y="2892"/>
                  </a:lnTo>
                  <a:lnTo>
                    <a:pt x="6603" y="2889"/>
                  </a:lnTo>
                  <a:lnTo>
                    <a:pt x="6610" y="2885"/>
                  </a:lnTo>
                  <a:lnTo>
                    <a:pt x="6618" y="2882"/>
                  </a:lnTo>
                  <a:lnTo>
                    <a:pt x="6626" y="2880"/>
                  </a:lnTo>
                  <a:lnTo>
                    <a:pt x="6634" y="2878"/>
                  </a:lnTo>
                  <a:lnTo>
                    <a:pt x="6642" y="2876"/>
                  </a:lnTo>
                  <a:lnTo>
                    <a:pt x="6651" y="2874"/>
                  </a:lnTo>
                  <a:lnTo>
                    <a:pt x="6659" y="2872"/>
                  </a:lnTo>
                  <a:lnTo>
                    <a:pt x="6667" y="2871"/>
                  </a:lnTo>
                  <a:lnTo>
                    <a:pt x="6676" y="2871"/>
                  </a:lnTo>
                  <a:lnTo>
                    <a:pt x="6684" y="2870"/>
                  </a:lnTo>
                  <a:lnTo>
                    <a:pt x="6693" y="2870"/>
                  </a:lnTo>
                  <a:lnTo>
                    <a:pt x="6701" y="2870"/>
                  </a:lnTo>
                  <a:lnTo>
                    <a:pt x="6710" y="2871"/>
                  </a:lnTo>
                  <a:lnTo>
                    <a:pt x="6718" y="2871"/>
                  </a:lnTo>
                  <a:lnTo>
                    <a:pt x="6726" y="2872"/>
                  </a:lnTo>
                  <a:lnTo>
                    <a:pt x="6735" y="2874"/>
                  </a:lnTo>
                  <a:lnTo>
                    <a:pt x="6743" y="2876"/>
                  </a:lnTo>
                  <a:lnTo>
                    <a:pt x="6751" y="2878"/>
                  </a:lnTo>
                  <a:lnTo>
                    <a:pt x="6759" y="2880"/>
                  </a:lnTo>
                  <a:lnTo>
                    <a:pt x="6767" y="2882"/>
                  </a:lnTo>
                  <a:lnTo>
                    <a:pt x="6775" y="2885"/>
                  </a:lnTo>
                  <a:lnTo>
                    <a:pt x="6783" y="2889"/>
                  </a:lnTo>
                  <a:lnTo>
                    <a:pt x="6791" y="2892"/>
                  </a:lnTo>
                  <a:lnTo>
                    <a:pt x="6798" y="2896"/>
                  </a:lnTo>
                  <a:lnTo>
                    <a:pt x="6806" y="2900"/>
                  </a:lnTo>
                  <a:lnTo>
                    <a:pt x="6813" y="2904"/>
                  </a:lnTo>
                  <a:lnTo>
                    <a:pt x="6820" y="2909"/>
                  </a:lnTo>
                  <a:lnTo>
                    <a:pt x="6827" y="2914"/>
                  </a:lnTo>
                  <a:lnTo>
                    <a:pt x="6834" y="2919"/>
                  </a:lnTo>
                  <a:lnTo>
                    <a:pt x="6840" y="2924"/>
                  </a:lnTo>
                  <a:lnTo>
                    <a:pt x="6847" y="2930"/>
                  </a:lnTo>
                  <a:lnTo>
                    <a:pt x="6853" y="2936"/>
                  </a:lnTo>
                  <a:lnTo>
                    <a:pt x="6858" y="2942"/>
                  </a:lnTo>
                  <a:lnTo>
                    <a:pt x="6864" y="2948"/>
                  </a:lnTo>
                  <a:lnTo>
                    <a:pt x="6869" y="2955"/>
                  </a:lnTo>
                  <a:lnTo>
                    <a:pt x="6874" y="2961"/>
                  </a:lnTo>
                  <a:lnTo>
                    <a:pt x="6879" y="2968"/>
                  </a:lnTo>
                  <a:lnTo>
                    <a:pt x="6884" y="2976"/>
                  </a:lnTo>
                  <a:lnTo>
                    <a:pt x="6888" y="2983"/>
                  </a:lnTo>
                  <a:lnTo>
                    <a:pt x="6892" y="2990"/>
                  </a:lnTo>
                  <a:lnTo>
                    <a:pt x="6896" y="2998"/>
                  </a:lnTo>
                  <a:lnTo>
                    <a:pt x="6900" y="3006"/>
                  </a:lnTo>
                  <a:lnTo>
                    <a:pt x="6903" y="3013"/>
                  </a:lnTo>
                  <a:lnTo>
                    <a:pt x="6906" y="3021"/>
                  </a:lnTo>
                  <a:lnTo>
                    <a:pt x="6909" y="3029"/>
                  </a:lnTo>
                  <a:lnTo>
                    <a:pt x="6911" y="3037"/>
                  </a:lnTo>
                  <a:lnTo>
                    <a:pt x="6913" y="3045"/>
                  </a:lnTo>
                  <a:lnTo>
                    <a:pt x="6915" y="3054"/>
                  </a:lnTo>
                  <a:lnTo>
                    <a:pt x="6916" y="3062"/>
                  </a:lnTo>
                  <a:lnTo>
                    <a:pt x="6918" y="3070"/>
                  </a:lnTo>
                  <a:lnTo>
                    <a:pt x="6918" y="3079"/>
                  </a:lnTo>
                  <a:close/>
                  <a:moveTo>
                    <a:pt x="5507" y="2514"/>
                  </a:moveTo>
                  <a:lnTo>
                    <a:pt x="5508" y="2523"/>
                  </a:lnTo>
                  <a:lnTo>
                    <a:pt x="5508" y="2531"/>
                  </a:lnTo>
                  <a:lnTo>
                    <a:pt x="5508" y="2540"/>
                  </a:lnTo>
                  <a:lnTo>
                    <a:pt x="5507" y="2548"/>
                  </a:lnTo>
                  <a:lnTo>
                    <a:pt x="5507" y="2557"/>
                  </a:lnTo>
                  <a:lnTo>
                    <a:pt x="5505" y="2565"/>
                  </a:lnTo>
                  <a:lnTo>
                    <a:pt x="5504" y="2573"/>
                  </a:lnTo>
                  <a:lnTo>
                    <a:pt x="5502" y="2582"/>
                  </a:lnTo>
                  <a:lnTo>
                    <a:pt x="5500" y="2590"/>
                  </a:lnTo>
                  <a:lnTo>
                    <a:pt x="5498" y="2598"/>
                  </a:lnTo>
                  <a:lnTo>
                    <a:pt x="5495" y="2606"/>
                  </a:lnTo>
                  <a:lnTo>
                    <a:pt x="5492" y="2614"/>
                  </a:lnTo>
                  <a:lnTo>
                    <a:pt x="5489" y="2621"/>
                  </a:lnTo>
                  <a:lnTo>
                    <a:pt x="5486" y="2629"/>
                  </a:lnTo>
                  <a:lnTo>
                    <a:pt x="5482" y="2637"/>
                  </a:lnTo>
                  <a:lnTo>
                    <a:pt x="5478" y="2644"/>
                  </a:lnTo>
                  <a:lnTo>
                    <a:pt x="5474" y="2651"/>
                  </a:lnTo>
                  <a:lnTo>
                    <a:pt x="5469" y="2658"/>
                  </a:lnTo>
                  <a:lnTo>
                    <a:pt x="5464" y="2665"/>
                  </a:lnTo>
                  <a:lnTo>
                    <a:pt x="5459" y="2672"/>
                  </a:lnTo>
                  <a:lnTo>
                    <a:pt x="5453" y="2678"/>
                  </a:lnTo>
                  <a:lnTo>
                    <a:pt x="5448" y="2685"/>
                  </a:lnTo>
                  <a:lnTo>
                    <a:pt x="5442" y="2691"/>
                  </a:lnTo>
                  <a:lnTo>
                    <a:pt x="5436" y="2697"/>
                  </a:lnTo>
                  <a:lnTo>
                    <a:pt x="5429" y="2702"/>
                  </a:lnTo>
                  <a:lnTo>
                    <a:pt x="5423" y="2708"/>
                  </a:lnTo>
                  <a:lnTo>
                    <a:pt x="5416" y="2713"/>
                  </a:lnTo>
                  <a:lnTo>
                    <a:pt x="5409" y="2718"/>
                  </a:lnTo>
                  <a:lnTo>
                    <a:pt x="5402" y="2723"/>
                  </a:lnTo>
                  <a:lnTo>
                    <a:pt x="5395" y="2727"/>
                  </a:lnTo>
                  <a:lnTo>
                    <a:pt x="5388" y="2731"/>
                  </a:lnTo>
                  <a:lnTo>
                    <a:pt x="5380" y="2735"/>
                  </a:lnTo>
                  <a:lnTo>
                    <a:pt x="5372" y="2738"/>
                  </a:lnTo>
                  <a:lnTo>
                    <a:pt x="5365" y="2742"/>
                  </a:lnTo>
                  <a:lnTo>
                    <a:pt x="5357" y="2745"/>
                  </a:lnTo>
                  <a:lnTo>
                    <a:pt x="5349" y="2747"/>
                  </a:lnTo>
                  <a:lnTo>
                    <a:pt x="5341" y="2749"/>
                  </a:lnTo>
                  <a:lnTo>
                    <a:pt x="5333" y="2751"/>
                  </a:lnTo>
                  <a:lnTo>
                    <a:pt x="5324" y="2753"/>
                  </a:lnTo>
                  <a:lnTo>
                    <a:pt x="5316" y="2755"/>
                  </a:lnTo>
                  <a:lnTo>
                    <a:pt x="5308" y="2756"/>
                  </a:lnTo>
                  <a:lnTo>
                    <a:pt x="5299" y="2756"/>
                  </a:lnTo>
                  <a:lnTo>
                    <a:pt x="5291" y="2757"/>
                  </a:lnTo>
                  <a:lnTo>
                    <a:pt x="5282" y="2757"/>
                  </a:lnTo>
                  <a:lnTo>
                    <a:pt x="5274" y="2757"/>
                  </a:lnTo>
                  <a:lnTo>
                    <a:pt x="5265" y="2756"/>
                  </a:lnTo>
                  <a:lnTo>
                    <a:pt x="5257" y="2756"/>
                  </a:lnTo>
                  <a:lnTo>
                    <a:pt x="5249" y="2755"/>
                  </a:lnTo>
                  <a:lnTo>
                    <a:pt x="5240" y="2753"/>
                  </a:lnTo>
                  <a:lnTo>
                    <a:pt x="5232" y="2751"/>
                  </a:lnTo>
                  <a:lnTo>
                    <a:pt x="5224" y="2750"/>
                  </a:lnTo>
                  <a:lnTo>
                    <a:pt x="5216" y="2747"/>
                  </a:lnTo>
                  <a:lnTo>
                    <a:pt x="5208" y="2745"/>
                  </a:lnTo>
                  <a:lnTo>
                    <a:pt x="5200" y="2742"/>
                  </a:lnTo>
                  <a:lnTo>
                    <a:pt x="5192" y="2738"/>
                  </a:lnTo>
                  <a:lnTo>
                    <a:pt x="5184" y="2735"/>
                  </a:lnTo>
                  <a:lnTo>
                    <a:pt x="5177" y="2731"/>
                  </a:lnTo>
                  <a:lnTo>
                    <a:pt x="5169" y="2727"/>
                  </a:lnTo>
                  <a:lnTo>
                    <a:pt x="5162" y="2723"/>
                  </a:lnTo>
                  <a:lnTo>
                    <a:pt x="5155" y="2718"/>
                  </a:lnTo>
                  <a:lnTo>
                    <a:pt x="5148" y="2713"/>
                  </a:lnTo>
                  <a:lnTo>
                    <a:pt x="5141" y="2708"/>
                  </a:lnTo>
                  <a:lnTo>
                    <a:pt x="5135" y="2702"/>
                  </a:lnTo>
                  <a:lnTo>
                    <a:pt x="5128" y="2697"/>
                  </a:lnTo>
                  <a:lnTo>
                    <a:pt x="5122" y="2691"/>
                  </a:lnTo>
                  <a:lnTo>
                    <a:pt x="5117" y="2685"/>
                  </a:lnTo>
                  <a:lnTo>
                    <a:pt x="5111" y="2678"/>
                  </a:lnTo>
                  <a:lnTo>
                    <a:pt x="5106" y="2672"/>
                  </a:lnTo>
                  <a:lnTo>
                    <a:pt x="5101" y="2665"/>
                  </a:lnTo>
                  <a:lnTo>
                    <a:pt x="5096" y="2658"/>
                  </a:lnTo>
                  <a:lnTo>
                    <a:pt x="5091" y="2651"/>
                  </a:lnTo>
                  <a:lnTo>
                    <a:pt x="5087" y="2644"/>
                  </a:lnTo>
                  <a:lnTo>
                    <a:pt x="5083" y="2637"/>
                  </a:lnTo>
                  <a:lnTo>
                    <a:pt x="5079" y="2629"/>
                  </a:lnTo>
                  <a:lnTo>
                    <a:pt x="5075" y="2621"/>
                  </a:lnTo>
                  <a:lnTo>
                    <a:pt x="5072" y="2614"/>
                  </a:lnTo>
                  <a:lnTo>
                    <a:pt x="5069" y="2606"/>
                  </a:lnTo>
                  <a:lnTo>
                    <a:pt x="5066" y="2598"/>
                  </a:lnTo>
                  <a:lnTo>
                    <a:pt x="5064" y="2590"/>
                  </a:lnTo>
                  <a:lnTo>
                    <a:pt x="5062" y="2582"/>
                  </a:lnTo>
                  <a:lnTo>
                    <a:pt x="5060" y="2573"/>
                  </a:lnTo>
                  <a:lnTo>
                    <a:pt x="5059" y="2565"/>
                  </a:lnTo>
                  <a:lnTo>
                    <a:pt x="5057" y="2557"/>
                  </a:lnTo>
                  <a:lnTo>
                    <a:pt x="5057" y="2548"/>
                  </a:lnTo>
                  <a:lnTo>
                    <a:pt x="5056" y="2540"/>
                  </a:lnTo>
                  <a:lnTo>
                    <a:pt x="5056" y="2531"/>
                  </a:lnTo>
                  <a:lnTo>
                    <a:pt x="5056" y="2523"/>
                  </a:lnTo>
                  <a:lnTo>
                    <a:pt x="5057" y="2514"/>
                  </a:lnTo>
                  <a:lnTo>
                    <a:pt x="5057" y="2506"/>
                  </a:lnTo>
                  <a:lnTo>
                    <a:pt x="5059" y="2498"/>
                  </a:lnTo>
                  <a:lnTo>
                    <a:pt x="5060" y="2489"/>
                  </a:lnTo>
                  <a:lnTo>
                    <a:pt x="5062" y="2481"/>
                  </a:lnTo>
                  <a:lnTo>
                    <a:pt x="5064" y="2473"/>
                  </a:lnTo>
                  <a:lnTo>
                    <a:pt x="5066" y="2465"/>
                  </a:lnTo>
                  <a:lnTo>
                    <a:pt x="5069" y="2457"/>
                  </a:lnTo>
                  <a:lnTo>
                    <a:pt x="5072" y="2449"/>
                  </a:lnTo>
                  <a:lnTo>
                    <a:pt x="5075" y="2441"/>
                  </a:lnTo>
                  <a:lnTo>
                    <a:pt x="5079" y="2433"/>
                  </a:lnTo>
                  <a:lnTo>
                    <a:pt x="5083" y="2426"/>
                  </a:lnTo>
                  <a:lnTo>
                    <a:pt x="5087" y="2418"/>
                  </a:lnTo>
                  <a:lnTo>
                    <a:pt x="5091" y="2411"/>
                  </a:lnTo>
                  <a:lnTo>
                    <a:pt x="5096" y="2404"/>
                  </a:lnTo>
                  <a:lnTo>
                    <a:pt x="5101" y="2397"/>
                  </a:lnTo>
                  <a:lnTo>
                    <a:pt x="5106" y="2390"/>
                  </a:lnTo>
                  <a:lnTo>
                    <a:pt x="5111" y="2384"/>
                  </a:lnTo>
                  <a:lnTo>
                    <a:pt x="5117" y="2378"/>
                  </a:lnTo>
                  <a:lnTo>
                    <a:pt x="5122" y="2372"/>
                  </a:lnTo>
                  <a:lnTo>
                    <a:pt x="5128" y="2366"/>
                  </a:lnTo>
                  <a:lnTo>
                    <a:pt x="5135" y="2360"/>
                  </a:lnTo>
                  <a:lnTo>
                    <a:pt x="5141" y="2355"/>
                  </a:lnTo>
                  <a:lnTo>
                    <a:pt x="5148" y="2350"/>
                  </a:lnTo>
                  <a:lnTo>
                    <a:pt x="5155" y="2345"/>
                  </a:lnTo>
                  <a:lnTo>
                    <a:pt x="5162" y="2340"/>
                  </a:lnTo>
                  <a:lnTo>
                    <a:pt x="5169" y="2336"/>
                  </a:lnTo>
                  <a:lnTo>
                    <a:pt x="5177" y="2332"/>
                  </a:lnTo>
                  <a:lnTo>
                    <a:pt x="5184" y="2328"/>
                  </a:lnTo>
                  <a:lnTo>
                    <a:pt x="5192" y="2325"/>
                  </a:lnTo>
                  <a:lnTo>
                    <a:pt x="5200" y="2321"/>
                  </a:lnTo>
                  <a:lnTo>
                    <a:pt x="5208" y="2318"/>
                  </a:lnTo>
                  <a:lnTo>
                    <a:pt x="5216" y="2316"/>
                  </a:lnTo>
                  <a:lnTo>
                    <a:pt x="5224" y="2314"/>
                  </a:lnTo>
                  <a:lnTo>
                    <a:pt x="5232" y="2312"/>
                  </a:lnTo>
                  <a:lnTo>
                    <a:pt x="5240" y="2310"/>
                  </a:lnTo>
                  <a:lnTo>
                    <a:pt x="5249" y="2308"/>
                  </a:lnTo>
                  <a:lnTo>
                    <a:pt x="5257" y="2307"/>
                  </a:lnTo>
                  <a:lnTo>
                    <a:pt x="5265" y="2307"/>
                  </a:lnTo>
                  <a:lnTo>
                    <a:pt x="5274" y="2306"/>
                  </a:lnTo>
                  <a:lnTo>
                    <a:pt x="5282" y="2306"/>
                  </a:lnTo>
                  <a:lnTo>
                    <a:pt x="5291" y="2306"/>
                  </a:lnTo>
                  <a:lnTo>
                    <a:pt x="5299" y="2307"/>
                  </a:lnTo>
                  <a:lnTo>
                    <a:pt x="5308" y="2307"/>
                  </a:lnTo>
                  <a:lnTo>
                    <a:pt x="5316" y="2308"/>
                  </a:lnTo>
                  <a:lnTo>
                    <a:pt x="5324" y="2310"/>
                  </a:lnTo>
                  <a:lnTo>
                    <a:pt x="5333" y="2312"/>
                  </a:lnTo>
                  <a:lnTo>
                    <a:pt x="5341" y="2314"/>
                  </a:lnTo>
                  <a:lnTo>
                    <a:pt x="5349" y="2316"/>
                  </a:lnTo>
                  <a:lnTo>
                    <a:pt x="5357" y="2318"/>
                  </a:lnTo>
                  <a:lnTo>
                    <a:pt x="5365" y="2321"/>
                  </a:lnTo>
                  <a:lnTo>
                    <a:pt x="5372" y="2325"/>
                  </a:lnTo>
                  <a:lnTo>
                    <a:pt x="5380" y="2328"/>
                  </a:lnTo>
                  <a:lnTo>
                    <a:pt x="5388" y="2332"/>
                  </a:lnTo>
                  <a:lnTo>
                    <a:pt x="5395" y="2336"/>
                  </a:lnTo>
                  <a:lnTo>
                    <a:pt x="5402" y="2340"/>
                  </a:lnTo>
                  <a:lnTo>
                    <a:pt x="5409" y="2345"/>
                  </a:lnTo>
                  <a:lnTo>
                    <a:pt x="5416" y="2350"/>
                  </a:lnTo>
                  <a:lnTo>
                    <a:pt x="5423" y="2355"/>
                  </a:lnTo>
                  <a:lnTo>
                    <a:pt x="5429" y="2360"/>
                  </a:lnTo>
                  <a:lnTo>
                    <a:pt x="5436" y="2366"/>
                  </a:lnTo>
                  <a:lnTo>
                    <a:pt x="5442" y="2372"/>
                  </a:lnTo>
                  <a:lnTo>
                    <a:pt x="5448" y="2378"/>
                  </a:lnTo>
                  <a:lnTo>
                    <a:pt x="5453" y="2384"/>
                  </a:lnTo>
                  <a:lnTo>
                    <a:pt x="5459" y="2390"/>
                  </a:lnTo>
                  <a:lnTo>
                    <a:pt x="5464" y="2397"/>
                  </a:lnTo>
                  <a:lnTo>
                    <a:pt x="5469" y="2404"/>
                  </a:lnTo>
                  <a:lnTo>
                    <a:pt x="5474" y="2411"/>
                  </a:lnTo>
                  <a:lnTo>
                    <a:pt x="5478" y="2418"/>
                  </a:lnTo>
                  <a:lnTo>
                    <a:pt x="5482" y="2426"/>
                  </a:lnTo>
                  <a:lnTo>
                    <a:pt x="5486" y="2433"/>
                  </a:lnTo>
                  <a:lnTo>
                    <a:pt x="5489" y="2441"/>
                  </a:lnTo>
                  <a:lnTo>
                    <a:pt x="5492" y="2449"/>
                  </a:lnTo>
                  <a:lnTo>
                    <a:pt x="5495" y="2457"/>
                  </a:lnTo>
                  <a:lnTo>
                    <a:pt x="5498" y="2465"/>
                  </a:lnTo>
                  <a:lnTo>
                    <a:pt x="5500" y="2473"/>
                  </a:lnTo>
                  <a:lnTo>
                    <a:pt x="5502" y="2481"/>
                  </a:lnTo>
                  <a:lnTo>
                    <a:pt x="5504" y="2489"/>
                  </a:lnTo>
                  <a:lnTo>
                    <a:pt x="5505" y="2498"/>
                  </a:lnTo>
                  <a:lnTo>
                    <a:pt x="5507" y="2506"/>
                  </a:lnTo>
                  <a:lnTo>
                    <a:pt x="5507" y="2514"/>
                  </a:lnTo>
                  <a:close/>
                  <a:moveTo>
                    <a:pt x="3814" y="2929"/>
                  </a:moveTo>
                  <a:lnTo>
                    <a:pt x="3814" y="2937"/>
                  </a:lnTo>
                  <a:lnTo>
                    <a:pt x="3815" y="2946"/>
                  </a:lnTo>
                  <a:lnTo>
                    <a:pt x="3815" y="2954"/>
                  </a:lnTo>
                  <a:lnTo>
                    <a:pt x="3815" y="2963"/>
                  </a:lnTo>
                  <a:lnTo>
                    <a:pt x="3814" y="2971"/>
                  </a:lnTo>
                  <a:lnTo>
                    <a:pt x="3814" y="2980"/>
                  </a:lnTo>
                  <a:lnTo>
                    <a:pt x="3813" y="2988"/>
                  </a:lnTo>
                  <a:lnTo>
                    <a:pt x="3811" y="2996"/>
                  </a:lnTo>
                  <a:lnTo>
                    <a:pt x="3809" y="3005"/>
                  </a:lnTo>
                  <a:lnTo>
                    <a:pt x="3808" y="3013"/>
                  </a:lnTo>
                  <a:lnTo>
                    <a:pt x="3805" y="3021"/>
                  </a:lnTo>
                  <a:lnTo>
                    <a:pt x="3803" y="3029"/>
                  </a:lnTo>
                  <a:lnTo>
                    <a:pt x="3800" y="3037"/>
                  </a:lnTo>
                  <a:lnTo>
                    <a:pt x="3796" y="3044"/>
                  </a:lnTo>
                  <a:lnTo>
                    <a:pt x="3793" y="3052"/>
                  </a:lnTo>
                  <a:lnTo>
                    <a:pt x="3789" y="3060"/>
                  </a:lnTo>
                  <a:lnTo>
                    <a:pt x="3785" y="3067"/>
                  </a:lnTo>
                  <a:lnTo>
                    <a:pt x="3781" y="3074"/>
                  </a:lnTo>
                  <a:lnTo>
                    <a:pt x="3776" y="3082"/>
                  </a:lnTo>
                  <a:lnTo>
                    <a:pt x="3771" y="3089"/>
                  </a:lnTo>
                  <a:lnTo>
                    <a:pt x="3766" y="3095"/>
                  </a:lnTo>
                  <a:lnTo>
                    <a:pt x="3760" y="3102"/>
                  </a:lnTo>
                  <a:lnTo>
                    <a:pt x="3755" y="3108"/>
                  </a:lnTo>
                  <a:lnTo>
                    <a:pt x="3749" y="3114"/>
                  </a:lnTo>
                  <a:lnTo>
                    <a:pt x="3743" y="3120"/>
                  </a:lnTo>
                  <a:lnTo>
                    <a:pt x="3736" y="3126"/>
                  </a:lnTo>
                  <a:lnTo>
                    <a:pt x="3730" y="3131"/>
                  </a:lnTo>
                  <a:lnTo>
                    <a:pt x="3723" y="3136"/>
                  </a:lnTo>
                  <a:lnTo>
                    <a:pt x="3716" y="3141"/>
                  </a:lnTo>
                  <a:lnTo>
                    <a:pt x="3709" y="3146"/>
                  </a:lnTo>
                  <a:lnTo>
                    <a:pt x="3702" y="3150"/>
                  </a:lnTo>
                  <a:lnTo>
                    <a:pt x="3695" y="3154"/>
                  </a:lnTo>
                  <a:lnTo>
                    <a:pt x="3687" y="3158"/>
                  </a:lnTo>
                  <a:lnTo>
                    <a:pt x="3679" y="3161"/>
                  </a:lnTo>
                  <a:lnTo>
                    <a:pt x="3672" y="3165"/>
                  </a:lnTo>
                  <a:lnTo>
                    <a:pt x="3664" y="3168"/>
                  </a:lnTo>
                  <a:lnTo>
                    <a:pt x="3656" y="3170"/>
                  </a:lnTo>
                  <a:lnTo>
                    <a:pt x="3648" y="3172"/>
                  </a:lnTo>
                  <a:lnTo>
                    <a:pt x="3640" y="3174"/>
                  </a:lnTo>
                  <a:lnTo>
                    <a:pt x="3631" y="3176"/>
                  </a:lnTo>
                  <a:lnTo>
                    <a:pt x="3623" y="3178"/>
                  </a:lnTo>
                  <a:lnTo>
                    <a:pt x="3615" y="3179"/>
                  </a:lnTo>
                  <a:lnTo>
                    <a:pt x="3606" y="3179"/>
                  </a:lnTo>
                  <a:lnTo>
                    <a:pt x="3598" y="3180"/>
                  </a:lnTo>
                  <a:lnTo>
                    <a:pt x="3589" y="3180"/>
                  </a:lnTo>
                  <a:lnTo>
                    <a:pt x="3581" y="3180"/>
                  </a:lnTo>
                  <a:lnTo>
                    <a:pt x="3572" y="3179"/>
                  </a:lnTo>
                  <a:lnTo>
                    <a:pt x="3564" y="3179"/>
                  </a:lnTo>
                  <a:lnTo>
                    <a:pt x="3556" y="3178"/>
                  </a:lnTo>
                  <a:lnTo>
                    <a:pt x="3547" y="3176"/>
                  </a:lnTo>
                  <a:lnTo>
                    <a:pt x="3539" y="3174"/>
                  </a:lnTo>
                  <a:lnTo>
                    <a:pt x="3531" y="3172"/>
                  </a:lnTo>
                  <a:lnTo>
                    <a:pt x="3523" y="3170"/>
                  </a:lnTo>
                  <a:lnTo>
                    <a:pt x="3515" y="3168"/>
                  </a:lnTo>
                  <a:lnTo>
                    <a:pt x="3507" y="3165"/>
                  </a:lnTo>
                  <a:lnTo>
                    <a:pt x="3499" y="3161"/>
                  </a:lnTo>
                  <a:lnTo>
                    <a:pt x="3491" y="3158"/>
                  </a:lnTo>
                  <a:lnTo>
                    <a:pt x="3484" y="3154"/>
                  </a:lnTo>
                  <a:lnTo>
                    <a:pt x="3476" y="3150"/>
                  </a:lnTo>
                  <a:lnTo>
                    <a:pt x="3469" y="3146"/>
                  </a:lnTo>
                  <a:lnTo>
                    <a:pt x="3462" y="3141"/>
                  </a:lnTo>
                  <a:lnTo>
                    <a:pt x="3455" y="3136"/>
                  </a:lnTo>
                  <a:lnTo>
                    <a:pt x="3448" y="3131"/>
                  </a:lnTo>
                  <a:lnTo>
                    <a:pt x="3442" y="3126"/>
                  </a:lnTo>
                  <a:lnTo>
                    <a:pt x="3436" y="3120"/>
                  </a:lnTo>
                  <a:lnTo>
                    <a:pt x="3430" y="3114"/>
                  </a:lnTo>
                  <a:lnTo>
                    <a:pt x="3424" y="3108"/>
                  </a:lnTo>
                  <a:lnTo>
                    <a:pt x="3418" y="3102"/>
                  </a:lnTo>
                  <a:lnTo>
                    <a:pt x="3413" y="3095"/>
                  </a:lnTo>
                  <a:lnTo>
                    <a:pt x="3408" y="3089"/>
                  </a:lnTo>
                  <a:lnTo>
                    <a:pt x="3403" y="3082"/>
                  </a:lnTo>
                  <a:lnTo>
                    <a:pt x="3398" y="3074"/>
                  </a:lnTo>
                  <a:lnTo>
                    <a:pt x="3394" y="3067"/>
                  </a:lnTo>
                  <a:lnTo>
                    <a:pt x="3390" y="3060"/>
                  </a:lnTo>
                  <a:lnTo>
                    <a:pt x="3386" y="3052"/>
                  </a:lnTo>
                  <a:lnTo>
                    <a:pt x="3383" y="3044"/>
                  </a:lnTo>
                  <a:lnTo>
                    <a:pt x="3379" y="3037"/>
                  </a:lnTo>
                  <a:lnTo>
                    <a:pt x="3376" y="3029"/>
                  </a:lnTo>
                  <a:lnTo>
                    <a:pt x="3374" y="3021"/>
                  </a:lnTo>
                  <a:lnTo>
                    <a:pt x="3371" y="3013"/>
                  </a:lnTo>
                  <a:lnTo>
                    <a:pt x="3370" y="3005"/>
                  </a:lnTo>
                  <a:lnTo>
                    <a:pt x="3368" y="2996"/>
                  </a:lnTo>
                  <a:lnTo>
                    <a:pt x="3366" y="2988"/>
                  </a:lnTo>
                  <a:lnTo>
                    <a:pt x="3365" y="2980"/>
                  </a:lnTo>
                  <a:lnTo>
                    <a:pt x="3365" y="2971"/>
                  </a:lnTo>
                  <a:lnTo>
                    <a:pt x="3364" y="2963"/>
                  </a:lnTo>
                  <a:lnTo>
                    <a:pt x="3364" y="2954"/>
                  </a:lnTo>
                  <a:lnTo>
                    <a:pt x="3364" y="2946"/>
                  </a:lnTo>
                  <a:lnTo>
                    <a:pt x="3365" y="2937"/>
                  </a:lnTo>
                  <a:lnTo>
                    <a:pt x="3365" y="2929"/>
                  </a:lnTo>
                  <a:lnTo>
                    <a:pt x="3366" y="2921"/>
                  </a:lnTo>
                  <a:lnTo>
                    <a:pt x="3368" y="2912"/>
                  </a:lnTo>
                  <a:lnTo>
                    <a:pt x="3370" y="2904"/>
                  </a:lnTo>
                  <a:lnTo>
                    <a:pt x="3372" y="2896"/>
                  </a:lnTo>
                  <a:lnTo>
                    <a:pt x="3374" y="2888"/>
                  </a:lnTo>
                  <a:lnTo>
                    <a:pt x="3376" y="2880"/>
                  </a:lnTo>
                  <a:lnTo>
                    <a:pt x="3379" y="2872"/>
                  </a:lnTo>
                  <a:lnTo>
                    <a:pt x="3383" y="2864"/>
                  </a:lnTo>
                  <a:lnTo>
                    <a:pt x="3386" y="2857"/>
                  </a:lnTo>
                  <a:lnTo>
                    <a:pt x="3390" y="2849"/>
                  </a:lnTo>
                  <a:lnTo>
                    <a:pt x="3394" y="2842"/>
                  </a:lnTo>
                  <a:lnTo>
                    <a:pt x="3398" y="2835"/>
                  </a:lnTo>
                  <a:lnTo>
                    <a:pt x="3403" y="2827"/>
                  </a:lnTo>
                  <a:lnTo>
                    <a:pt x="3408" y="2820"/>
                  </a:lnTo>
                  <a:lnTo>
                    <a:pt x="3413" y="2814"/>
                  </a:lnTo>
                  <a:lnTo>
                    <a:pt x="3418" y="2807"/>
                  </a:lnTo>
                  <a:lnTo>
                    <a:pt x="3424" y="2801"/>
                  </a:lnTo>
                  <a:lnTo>
                    <a:pt x="3430" y="2795"/>
                  </a:lnTo>
                  <a:lnTo>
                    <a:pt x="3436" y="2789"/>
                  </a:lnTo>
                  <a:lnTo>
                    <a:pt x="3442" y="2783"/>
                  </a:lnTo>
                  <a:lnTo>
                    <a:pt x="3448" y="2778"/>
                  </a:lnTo>
                  <a:lnTo>
                    <a:pt x="3455" y="2773"/>
                  </a:lnTo>
                  <a:lnTo>
                    <a:pt x="3462" y="2768"/>
                  </a:lnTo>
                  <a:lnTo>
                    <a:pt x="3469" y="2763"/>
                  </a:lnTo>
                  <a:lnTo>
                    <a:pt x="3476" y="2759"/>
                  </a:lnTo>
                  <a:lnTo>
                    <a:pt x="3484" y="2755"/>
                  </a:lnTo>
                  <a:lnTo>
                    <a:pt x="3491" y="2751"/>
                  </a:lnTo>
                  <a:lnTo>
                    <a:pt x="3499" y="2748"/>
                  </a:lnTo>
                  <a:lnTo>
                    <a:pt x="3507" y="2744"/>
                  </a:lnTo>
                  <a:lnTo>
                    <a:pt x="3515" y="2741"/>
                  </a:lnTo>
                  <a:lnTo>
                    <a:pt x="3523" y="2739"/>
                  </a:lnTo>
                  <a:lnTo>
                    <a:pt x="3531" y="2736"/>
                  </a:lnTo>
                  <a:lnTo>
                    <a:pt x="3539" y="2735"/>
                  </a:lnTo>
                  <a:lnTo>
                    <a:pt x="3547" y="2733"/>
                  </a:lnTo>
                  <a:lnTo>
                    <a:pt x="3556" y="2731"/>
                  </a:lnTo>
                  <a:lnTo>
                    <a:pt x="3564" y="2730"/>
                  </a:lnTo>
                  <a:lnTo>
                    <a:pt x="3572" y="2730"/>
                  </a:lnTo>
                  <a:lnTo>
                    <a:pt x="3581" y="2729"/>
                  </a:lnTo>
                  <a:lnTo>
                    <a:pt x="3589" y="2729"/>
                  </a:lnTo>
                  <a:lnTo>
                    <a:pt x="3598" y="2729"/>
                  </a:lnTo>
                  <a:lnTo>
                    <a:pt x="3606" y="2730"/>
                  </a:lnTo>
                  <a:lnTo>
                    <a:pt x="3615" y="2730"/>
                  </a:lnTo>
                  <a:lnTo>
                    <a:pt x="3623" y="2731"/>
                  </a:lnTo>
                  <a:lnTo>
                    <a:pt x="3631" y="2733"/>
                  </a:lnTo>
                  <a:lnTo>
                    <a:pt x="3640" y="2735"/>
                  </a:lnTo>
                  <a:lnTo>
                    <a:pt x="3648" y="2736"/>
                  </a:lnTo>
                  <a:lnTo>
                    <a:pt x="3656" y="2739"/>
                  </a:lnTo>
                  <a:lnTo>
                    <a:pt x="3664" y="2741"/>
                  </a:lnTo>
                  <a:lnTo>
                    <a:pt x="3672" y="2744"/>
                  </a:lnTo>
                  <a:lnTo>
                    <a:pt x="3679" y="2748"/>
                  </a:lnTo>
                  <a:lnTo>
                    <a:pt x="3687" y="2751"/>
                  </a:lnTo>
                  <a:lnTo>
                    <a:pt x="3695" y="2755"/>
                  </a:lnTo>
                  <a:lnTo>
                    <a:pt x="3702" y="2759"/>
                  </a:lnTo>
                  <a:lnTo>
                    <a:pt x="3709" y="2763"/>
                  </a:lnTo>
                  <a:lnTo>
                    <a:pt x="3716" y="2768"/>
                  </a:lnTo>
                  <a:lnTo>
                    <a:pt x="3723" y="2773"/>
                  </a:lnTo>
                  <a:lnTo>
                    <a:pt x="3730" y="2778"/>
                  </a:lnTo>
                  <a:lnTo>
                    <a:pt x="3736" y="2783"/>
                  </a:lnTo>
                  <a:lnTo>
                    <a:pt x="3743" y="2789"/>
                  </a:lnTo>
                  <a:lnTo>
                    <a:pt x="3749" y="2795"/>
                  </a:lnTo>
                  <a:lnTo>
                    <a:pt x="3755" y="2801"/>
                  </a:lnTo>
                  <a:lnTo>
                    <a:pt x="3760" y="2807"/>
                  </a:lnTo>
                  <a:lnTo>
                    <a:pt x="3766" y="2814"/>
                  </a:lnTo>
                  <a:lnTo>
                    <a:pt x="3771" y="2820"/>
                  </a:lnTo>
                  <a:lnTo>
                    <a:pt x="3776" y="2827"/>
                  </a:lnTo>
                  <a:lnTo>
                    <a:pt x="3781" y="2835"/>
                  </a:lnTo>
                  <a:lnTo>
                    <a:pt x="3785" y="2842"/>
                  </a:lnTo>
                  <a:lnTo>
                    <a:pt x="3789" y="2849"/>
                  </a:lnTo>
                  <a:lnTo>
                    <a:pt x="3793" y="2857"/>
                  </a:lnTo>
                  <a:lnTo>
                    <a:pt x="3796" y="2864"/>
                  </a:lnTo>
                  <a:lnTo>
                    <a:pt x="3800" y="2872"/>
                  </a:lnTo>
                  <a:lnTo>
                    <a:pt x="3803" y="2880"/>
                  </a:lnTo>
                  <a:lnTo>
                    <a:pt x="3805" y="2888"/>
                  </a:lnTo>
                  <a:lnTo>
                    <a:pt x="3807" y="2896"/>
                  </a:lnTo>
                  <a:lnTo>
                    <a:pt x="3809" y="2904"/>
                  </a:lnTo>
                  <a:lnTo>
                    <a:pt x="3811" y="2912"/>
                  </a:lnTo>
                  <a:lnTo>
                    <a:pt x="3813" y="2921"/>
                  </a:lnTo>
                  <a:lnTo>
                    <a:pt x="3814" y="292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7" name="Google Shape;3187;p28"/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</p:grpSpPr>
        <p:sp>
          <p:nvSpPr>
            <p:cNvPr id="3188" name="Google Shape;3188;p28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9" y="6180"/>
                  </a:moveTo>
                  <a:lnTo>
                    <a:pt x="6460" y="6199"/>
                  </a:lnTo>
                  <a:lnTo>
                    <a:pt x="6460" y="6217"/>
                  </a:lnTo>
                  <a:lnTo>
                    <a:pt x="6460" y="6235"/>
                  </a:lnTo>
                  <a:lnTo>
                    <a:pt x="6459" y="6253"/>
                  </a:lnTo>
                  <a:lnTo>
                    <a:pt x="6457" y="6271"/>
                  </a:lnTo>
                  <a:lnTo>
                    <a:pt x="6455" y="6289"/>
                  </a:lnTo>
                  <a:lnTo>
                    <a:pt x="6452" y="6307"/>
                  </a:lnTo>
                  <a:lnTo>
                    <a:pt x="6448" y="6325"/>
                  </a:lnTo>
                  <a:lnTo>
                    <a:pt x="6444" y="6343"/>
                  </a:lnTo>
                  <a:lnTo>
                    <a:pt x="6439" y="6360"/>
                  </a:lnTo>
                  <a:lnTo>
                    <a:pt x="6433" y="6377"/>
                  </a:lnTo>
                  <a:lnTo>
                    <a:pt x="6427" y="6394"/>
                  </a:lnTo>
                  <a:lnTo>
                    <a:pt x="6420" y="6411"/>
                  </a:lnTo>
                  <a:lnTo>
                    <a:pt x="6412" y="6428"/>
                  </a:lnTo>
                  <a:lnTo>
                    <a:pt x="6404" y="6444"/>
                  </a:lnTo>
                  <a:lnTo>
                    <a:pt x="6395" y="6460"/>
                  </a:lnTo>
                  <a:lnTo>
                    <a:pt x="6386" y="6476"/>
                  </a:lnTo>
                  <a:lnTo>
                    <a:pt x="6375" y="6491"/>
                  </a:lnTo>
                  <a:lnTo>
                    <a:pt x="6365" y="6506"/>
                  </a:lnTo>
                  <a:lnTo>
                    <a:pt x="6354" y="6520"/>
                  </a:lnTo>
                  <a:lnTo>
                    <a:pt x="6342" y="6534"/>
                  </a:lnTo>
                  <a:lnTo>
                    <a:pt x="6330" y="6548"/>
                  </a:lnTo>
                  <a:lnTo>
                    <a:pt x="6318" y="6561"/>
                  </a:lnTo>
                  <a:lnTo>
                    <a:pt x="6305" y="6573"/>
                  </a:lnTo>
                  <a:lnTo>
                    <a:pt x="6291" y="6585"/>
                  </a:lnTo>
                  <a:lnTo>
                    <a:pt x="6277" y="6597"/>
                  </a:lnTo>
                  <a:lnTo>
                    <a:pt x="6263" y="6608"/>
                  </a:lnTo>
                  <a:lnTo>
                    <a:pt x="6248" y="6618"/>
                  </a:lnTo>
                  <a:lnTo>
                    <a:pt x="6233" y="6629"/>
                  </a:lnTo>
                  <a:lnTo>
                    <a:pt x="6217" y="6638"/>
                  </a:lnTo>
                  <a:lnTo>
                    <a:pt x="6201" y="6647"/>
                  </a:lnTo>
                  <a:lnTo>
                    <a:pt x="6185" y="6655"/>
                  </a:lnTo>
                  <a:lnTo>
                    <a:pt x="6168" y="6663"/>
                  </a:lnTo>
                  <a:lnTo>
                    <a:pt x="6151" y="6670"/>
                  </a:lnTo>
                  <a:lnTo>
                    <a:pt x="6134" y="6676"/>
                  </a:lnTo>
                  <a:lnTo>
                    <a:pt x="6117" y="6682"/>
                  </a:lnTo>
                  <a:lnTo>
                    <a:pt x="6100" y="6687"/>
                  </a:lnTo>
                  <a:lnTo>
                    <a:pt x="6082" y="6691"/>
                  </a:lnTo>
                  <a:lnTo>
                    <a:pt x="6064" y="6695"/>
                  </a:lnTo>
                  <a:lnTo>
                    <a:pt x="6046" y="6698"/>
                  </a:lnTo>
                  <a:lnTo>
                    <a:pt x="6028" y="6700"/>
                  </a:lnTo>
                  <a:lnTo>
                    <a:pt x="6010" y="6702"/>
                  </a:lnTo>
                  <a:lnTo>
                    <a:pt x="5991" y="6703"/>
                  </a:lnTo>
                  <a:lnTo>
                    <a:pt x="5973" y="6703"/>
                  </a:lnTo>
                  <a:lnTo>
                    <a:pt x="5955" y="6703"/>
                  </a:lnTo>
                  <a:lnTo>
                    <a:pt x="5937" y="6702"/>
                  </a:lnTo>
                  <a:lnTo>
                    <a:pt x="5919" y="6700"/>
                  </a:lnTo>
                  <a:lnTo>
                    <a:pt x="5901" y="6698"/>
                  </a:lnTo>
                  <a:lnTo>
                    <a:pt x="5883" y="6695"/>
                  </a:lnTo>
                  <a:lnTo>
                    <a:pt x="5865" y="6691"/>
                  </a:lnTo>
                  <a:lnTo>
                    <a:pt x="5847" y="6687"/>
                  </a:lnTo>
                  <a:lnTo>
                    <a:pt x="5830" y="6682"/>
                  </a:lnTo>
                  <a:lnTo>
                    <a:pt x="5813" y="6676"/>
                  </a:lnTo>
                  <a:lnTo>
                    <a:pt x="5796" y="6670"/>
                  </a:lnTo>
                  <a:lnTo>
                    <a:pt x="5779" y="6663"/>
                  </a:lnTo>
                  <a:lnTo>
                    <a:pt x="5762" y="6655"/>
                  </a:lnTo>
                  <a:lnTo>
                    <a:pt x="5746" y="6647"/>
                  </a:lnTo>
                  <a:lnTo>
                    <a:pt x="5730" y="6638"/>
                  </a:lnTo>
                  <a:lnTo>
                    <a:pt x="5714" y="6629"/>
                  </a:lnTo>
                  <a:lnTo>
                    <a:pt x="5699" y="6618"/>
                  </a:lnTo>
                  <a:lnTo>
                    <a:pt x="5684" y="6608"/>
                  </a:lnTo>
                  <a:lnTo>
                    <a:pt x="5670" y="6597"/>
                  </a:lnTo>
                  <a:lnTo>
                    <a:pt x="5656" y="6585"/>
                  </a:lnTo>
                  <a:lnTo>
                    <a:pt x="5642" y="6573"/>
                  </a:lnTo>
                  <a:lnTo>
                    <a:pt x="5629" y="6561"/>
                  </a:lnTo>
                  <a:lnTo>
                    <a:pt x="5617" y="6548"/>
                  </a:lnTo>
                  <a:lnTo>
                    <a:pt x="5605" y="6534"/>
                  </a:lnTo>
                  <a:lnTo>
                    <a:pt x="5593" y="6520"/>
                  </a:lnTo>
                  <a:lnTo>
                    <a:pt x="5582" y="6506"/>
                  </a:lnTo>
                  <a:lnTo>
                    <a:pt x="5572" y="6491"/>
                  </a:lnTo>
                  <a:lnTo>
                    <a:pt x="5561" y="6476"/>
                  </a:lnTo>
                  <a:lnTo>
                    <a:pt x="5552" y="6460"/>
                  </a:lnTo>
                  <a:lnTo>
                    <a:pt x="5543" y="6444"/>
                  </a:lnTo>
                  <a:lnTo>
                    <a:pt x="5535" y="6428"/>
                  </a:lnTo>
                  <a:lnTo>
                    <a:pt x="5527" y="6411"/>
                  </a:lnTo>
                  <a:lnTo>
                    <a:pt x="5520" y="6394"/>
                  </a:lnTo>
                  <a:lnTo>
                    <a:pt x="5514" y="6377"/>
                  </a:lnTo>
                  <a:lnTo>
                    <a:pt x="5508" y="6360"/>
                  </a:lnTo>
                  <a:lnTo>
                    <a:pt x="5503" y="6343"/>
                  </a:lnTo>
                  <a:lnTo>
                    <a:pt x="5499" y="6325"/>
                  </a:lnTo>
                  <a:lnTo>
                    <a:pt x="5495" y="6307"/>
                  </a:lnTo>
                  <a:lnTo>
                    <a:pt x="5492" y="6289"/>
                  </a:lnTo>
                  <a:lnTo>
                    <a:pt x="5490" y="6271"/>
                  </a:lnTo>
                  <a:lnTo>
                    <a:pt x="5488" y="6253"/>
                  </a:lnTo>
                  <a:lnTo>
                    <a:pt x="5487" y="6235"/>
                  </a:lnTo>
                  <a:lnTo>
                    <a:pt x="5487" y="6217"/>
                  </a:lnTo>
                  <a:lnTo>
                    <a:pt x="5487" y="6199"/>
                  </a:lnTo>
                  <a:lnTo>
                    <a:pt x="5488" y="6180"/>
                  </a:lnTo>
                  <a:lnTo>
                    <a:pt x="5490" y="6162"/>
                  </a:lnTo>
                  <a:lnTo>
                    <a:pt x="5492" y="6144"/>
                  </a:lnTo>
                  <a:lnTo>
                    <a:pt x="5495" y="6126"/>
                  </a:lnTo>
                  <a:lnTo>
                    <a:pt x="5499" y="6108"/>
                  </a:lnTo>
                  <a:lnTo>
                    <a:pt x="5503" y="6090"/>
                  </a:lnTo>
                  <a:lnTo>
                    <a:pt x="5508" y="6073"/>
                  </a:lnTo>
                  <a:lnTo>
                    <a:pt x="5514" y="6056"/>
                  </a:lnTo>
                  <a:lnTo>
                    <a:pt x="5520" y="6039"/>
                  </a:lnTo>
                  <a:lnTo>
                    <a:pt x="5527" y="6022"/>
                  </a:lnTo>
                  <a:lnTo>
                    <a:pt x="5535" y="6005"/>
                  </a:lnTo>
                  <a:lnTo>
                    <a:pt x="5543" y="5989"/>
                  </a:lnTo>
                  <a:lnTo>
                    <a:pt x="5552" y="5973"/>
                  </a:lnTo>
                  <a:lnTo>
                    <a:pt x="5561" y="5957"/>
                  </a:lnTo>
                  <a:lnTo>
                    <a:pt x="5572" y="5942"/>
                  </a:lnTo>
                  <a:lnTo>
                    <a:pt x="5582" y="5927"/>
                  </a:lnTo>
                  <a:lnTo>
                    <a:pt x="5593" y="5913"/>
                  </a:lnTo>
                  <a:lnTo>
                    <a:pt x="5605" y="5899"/>
                  </a:lnTo>
                  <a:lnTo>
                    <a:pt x="5617" y="5885"/>
                  </a:lnTo>
                  <a:lnTo>
                    <a:pt x="5629" y="5872"/>
                  </a:lnTo>
                  <a:lnTo>
                    <a:pt x="5642" y="5860"/>
                  </a:lnTo>
                  <a:lnTo>
                    <a:pt x="5656" y="5848"/>
                  </a:lnTo>
                  <a:lnTo>
                    <a:pt x="5670" y="5836"/>
                  </a:lnTo>
                  <a:lnTo>
                    <a:pt x="5684" y="5825"/>
                  </a:lnTo>
                  <a:lnTo>
                    <a:pt x="5699" y="5815"/>
                  </a:lnTo>
                  <a:lnTo>
                    <a:pt x="5714" y="5804"/>
                  </a:lnTo>
                  <a:lnTo>
                    <a:pt x="5730" y="5795"/>
                  </a:lnTo>
                  <a:lnTo>
                    <a:pt x="5746" y="5786"/>
                  </a:lnTo>
                  <a:lnTo>
                    <a:pt x="5762" y="5778"/>
                  </a:lnTo>
                  <a:lnTo>
                    <a:pt x="5779" y="5770"/>
                  </a:lnTo>
                  <a:lnTo>
                    <a:pt x="5796" y="5763"/>
                  </a:lnTo>
                  <a:lnTo>
                    <a:pt x="5813" y="5757"/>
                  </a:lnTo>
                  <a:lnTo>
                    <a:pt x="5830" y="5751"/>
                  </a:lnTo>
                  <a:lnTo>
                    <a:pt x="5847" y="5746"/>
                  </a:lnTo>
                  <a:lnTo>
                    <a:pt x="5865" y="5742"/>
                  </a:lnTo>
                  <a:lnTo>
                    <a:pt x="5883" y="5738"/>
                  </a:lnTo>
                  <a:lnTo>
                    <a:pt x="5901" y="5735"/>
                  </a:lnTo>
                  <a:lnTo>
                    <a:pt x="5919" y="5733"/>
                  </a:lnTo>
                  <a:lnTo>
                    <a:pt x="5937" y="5731"/>
                  </a:lnTo>
                  <a:lnTo>
                    <a:pt x="5955" y="5730"/>
                  </a:lnTo>
                  <a:lnTo>
                    <a:pt x="5973" y="5730"/>
                  </a:lnTo>
                  <a:lnTo>
                    <a:pt x="5991" y="5730"/>
                  </a:lnTo>
                  <a:lnTo>
                    <a:pt x="6010" y="5731"/>
                  </a:lnTo>
                  <a:lnTo>
                    <a:pt x="6028" y="5733"/>
                  </a:lnTo>
                  <a:lnTo>
                    <a:pt x="6046" y="5735"/>
                  </a:lnTo>
                  <a:lnTo>
                    <a:pt x="6064" y="5738"/>
                  </a:lnTo>
                  <a:lnTo>
                    <a:pt x="6082" y="5742"/>
                  </a:lnTo>
                  <a:lnTo>
                    <a:pt x="6100" y="5746"/>
                  </a:lnTo>
                  <a:lnTo>
                    <a:pt x="6117" y="5751"/>
                  </a:lnTo>
                  <a:lnTo>
                    <a:pt x="6134" y="5757"/>
                  </a:lnTo>
                  <a:lnTo>
                    <a:pt x="6151" y="5763"/>
                  </a:lnTo>
                  <a:lnTo>
                    <a:pt x="6168" y="5770"/>
                  </a:lnTo>
                  <a:lnTo>
                    <a:pt x="6185" y="5778"/>
                  </a:lnTo>
                  <a:lnTo>
                    <a:pt x="6201" y="5786"/>
                  </a:lnTo>
                  <a:lnTo>
                    <a:pt x="6217" y="5795"/>
                  </a:lnTo>
                  <a:lnTo>
                    <a:pt x="6233" y="5804"/>
                  </a:lnTo>
                  <a:lnTo>
                    <a:pt x="6248" y="5815"/>
                  </a:lnTo>
                  <a:lnTo>
                    <a:pt x="6263" y="5825"/>
                  </a:lnTo>
                  <a:lnTo>
                    <a:pt x="6277" y="5836"/>
                  </a:lnTo>
                  <a:lnTo>
                    <a:pt x="6291" y="5848"/>
                  </a:lnTo>
                  <a:lnTo>
                    <a:pt x="6305" y="5860"/>
                  </a:lnTo>
                  <a:lnTo>
                    <a:pt x="6318" y="5872"/>
                  </a:lnTo>
                  <a:lnTo>
                    <a:pt x="6330" y="5885"/>
                  </a:lnTo>
                  <a:lnTo>
                    <a:pt x="6342" y="5899"/>
                  </a:lnTo>
                  <a:lnTo>
                    <a:pt x="6354" y="5913"/>
                  </a:lnTo>
                  <a:lnTo>
                    <a:pt x="6365" y="5927"/>
                  </a:lnTo>
                  <a:lnTo>
                    <a:pt x="6375" y="5942"/>
                  </a:lnTo>
                  <a:lnTo>
                    <a:pt x="6386" y="5957"/>
                  </a:lnTo>
                  <a:lnTo>
                    <a:pt x="6395" y="5973"/>
                  </a:lnTo>
                  <a:lnTo>
                    <a:pt x="6404" y="5989"/>
                  </a:lnTo>
                  <a:lnTo>
                    <a:pt x="6412" y="6005"/>
                  </a:lnTo>
                  <a:lnTo>
                    <a:pt x="6420" y="6022"/>
                  </a:lnTo>
                  <a:lnTo>
                    <a:pt x="6427" y="6039"/>
                  </a:lnTo>
                  <a:lnTo>
                    <a:pt x="6433" y="6056"/>
                  </a:lnTo>
                  <a:lnTo>
                    <a:pt x="6439" y="6073"/>
                  </a:lnTo>
                  <a:lnTo>
                    <a:pt x="6444" y="6090"/>
                  </a:lnTo>
                  <a:lnTo>
                    <a:pt x="6448" y="6108"/>
                  </a:lnTo>
                  <a:lnTo>
                    <a:pt x="6452" y="6126"/>
                  </a:lnTo>
                  <a:lnTo>
                    <a:pt x="6455" y="6144"/>
                  </a:lnTo>
                  <a:lnTo>
                    <a:pt x="6457" y="6162"/>
                  </a:lnTo>
                  <a:lnTo>
                    <a:pt x="6459" y="6180"/>
                  </a:lnTo>
                  <a:close/>
                  <a:moveTo>
                    <a:pt x="5486" y="7397"/>
                  </a:moveTo>
                  <a:lnTo>
                    <a:pt x="5487" y="7415"/>
                  </a:lnTo>
                  <a:lnTo>
                    <a:pt x="5487" y="7433"/>
                  </a:lnTo>
                  <a:lnTo>
                    <a:pt x="5487" y="7451"/>
                  </a:lnTo>
                  <a:lnTo>
                    <a:pt x="5486" y="7470"/>
                  </a:lnTo>
                  <a:lnTo>
                    <a:pt x="5484" y="7488"/>
                  </a:lnTo>
                  <a:lnTo>
                    <a:pt x="5481" y="7506"/>
                  </a:lnTo>
                  <a:lnTo>
                    <a:pt x="5478" y="7524"/>
                  </a:lnTo>
                  <a:lnTo>
                    <a:pt x="5475" y="7542"/>
                  </a:lnTo>
                  <a:lnTo>
                    <a:pt x="5470" y="7560"/>
                  </a:lnTo>
                  <a:lnTo>
                    <a:pt x="5465" y="7577"/>
                  </a:lnTo>
                  <a:lnTo>
                    <a:pt x="5459" y="7594"/>
                  </a:lnTo>
                  <a:lnTo>
                    <a:pt x="5453" y="7611"/>
                  </a:lnTo>
                  <a:lnTo>
                    <a:pt x="5446" y="7628"/>
                  </a:lnTo>
                  <a:lnTo>
                    <a:pt x="5438" y="7645"/>
                  </a:lnTo>
                  <a:lnTo>
                    <a:pt x="5430" y="7661"/>
                  </a:lnTo>
                  <a:lnTo>
                    <a:pt x="5421" y="7677"/>
                  </a:lnTo>
                  <a:lnTo>
                    <a:pt x="5412" y="7693"/>
                  </a:lnTo>
                  <a:lnTo>
                    <a:pt x="5402" y="7708"/>
                  </a:lnTo>
                  <a:lnTo>
                    <a:pt x="5391" y="7723"/>
                  </a:lnTo>
                  <a:lnTo>
                    <a:pt x="5380" y="7737"/>
                  </a:lnTo>
                  <a:lnTo>
                    <a:pt x="5369" y="7751"/>
                  </a:lnTo>
                  <a:lnTo>
                    <a:pt x="5357" y="7765"/>
                  </a:lnTo>
                  <a:lnTo>
                    <a:pt x="5344" y="7778"/>
                  </a:lnTo>
                  <a:lnTo>
                    <a:pt x="5331" y="7790"/>
                  </a:lnTo>
                  <a:lnTo>
                    <a:pt x="5317" y="7802"/>
                  </a:lnTo>
                  <a:lnTo>
                    <a:pt x="5303" y="7814"/>
                  </a:lnTo>
                  <a:lnTo>
                    <a:pt x="5289" y="7825"/>
                  </a:lnTo>
                  <a:lnTo>
                    <a:pt x="5274" y="7835"/>
                  </a:lnTo>
                  <a:lnTo>
                    <a:pt x="5259" y="7846"/>
                  </a:lnTo>
                  <a:lnTo>
                    <a:pt x="5243" y="7855"/>
                  </a:lnTo>
                  <a:lnTo>
                    <a:pt x="5227" y="7864"/>
                  </a:lnTo>
                  <a:lnTo>
                    <a:pt x="5211" y="7872"/>
                  </a:lnTo>
                  <a:lnTo>
                    <a:pt x="5194" y="7880"/>
                  </a:lnTo>
                  <a:lnTo>
                    <a:pt x="5177" y="7887"/>
                  </a:lnTo>
                  <a:lnTo>
                    <a:pt x="5160" y="7893"/>
                  </a:lnTo>
                  <a:lnTo>
                    <a:pt x="5143" y="7899"/>
                  </a:lnTo>
                  <a:lnTo>
                    <a:pt x="5126" y="7904"/>
                  </a:lnTo>
                  <a:lnTo>
                    <a:pt x="5108" y="7908"/>
                  </a:lnTo>
                  <a:lnTo>
                    <a:pt x="5090" y="7912"/>
                  </a:lnTo>
                  <a:lnTo>
                    <a:pt x="5072" y="7915"/>
                  </a:lnTo>
                  <a:lnTo>
                    <a:pt x="5054" y="7917"/>
                  </a:lnTo>
                  <a:lnTo>
                    <a:pt x="5036" y="7919"/>
                  </a:lnTo>
                  <a:lnTo>
                    <a:pt x="5018" y="7920"/>
                  </a:lnTo>
                  <a:lnTo>
                    <a:pt x="5000" y="7920"/>
                  </a:lnTo>
                  <a:lnTo>
                    <a:pt x="4982" y="7920"/>
                  </a:lnTo>
                  <a:lnTo>
                    <a:pt x="4964" y="7919"/>
                  </a:lnTo>
                  <a:lnTo>
                    <a:pt x="4946" y="7917"/>
                  </a:lnTo>
                  <a:lnTo>
                    <a:pt x="4928" y="7915"/>
                  </a:lnTo>
                  <a:lnTo>
                    <a:pt x="4910" y="7912"/>
                  </a:lnTo>
                  <a:lnTo>
                    <a:pt x="4892" y="7908"/>
                  </a:lnTo>
                  <a:lnTo>
                    <a:pt x="4874" y="7904"/>
                  </a:lnTo>
                  <a:lnTo>
                    <a:pt x="4857" y="7899"/>
                  </a:lnTo>
                  <a:lnTo>
                    <a:pt x="4840" y="7893"/>
                  </a:lnTo>
                  <a:lnTo>
                    <a:pt x="4823" y="7887"/>
                  </a:lnTo>
                  <a:lnTo>
                    <a:pt x="4806" y="7880"/>
                  </a:lnTo>
                  <a:lnTo>
                    <a:pt x="4789" y="7872"/>
                  </a:lnTo>
                  <a:lnTo>
                    <a:pt x="4773" y="7864"/>
                  </a:lnTo>
                  <a:lnTo>
                    <a:pt x="4757" y="7855"/>
                  </a:lnTo>
                  <a:lnTo>
                    <a:pt x="4741" y="7846"/>
                  </a:lnTo>
                  <a:lnTo>
                    <a:pt x="4726" y="7835"/>
                  </a:lnTo>
                  <a:lnTo>
                    <a:pt x="4711" y="7825"/>
                  </a:lnTo>
                  <a:lnTo>
                    <a:pt x="4697" y="7814"/>
                  </a:lnTo>
                  <a:lnTo>
                    <a:pt x="4683" y="7802"/>
                  </a:lnTo>
                  <a:lnTo>
                    <a:pt x="4669" y="7790"/>
                  </a:lnTo>
                  <a:lnTo>
                    <a:pt x="4656" y="7778"/>
                  </a:lnTo>
                  <a:lnTo>
                    <a:pt x="4643" y="7765"/>
                  </a:lnTo>
                  <a:lnTo>
                    <a:pt x="4631" y="7751"/>
                  </a:lnTo>
                  <a:lnTo>
                    <a:pt x="4620" y="7737"/>
                  </a:lnTo>
                  <a:lnTo>
                    <a:pt x="4609" y="7723"/>
                  </a:lnTo>
                  <a:lnTo>
                    <a:pt x="4598" y="7708"/>
                  </a:lnTo>
                  <a:lnTo>
                    <a:pt x="4588" y="7693"/>
                  </a:lnTo>
                  <a:lnTo>
                    <a:pt x="4579" y="7677"/>
                  </a:lnTo>
                  <a:lnTo>
                    <a:pt x="4570" y="7661"/>
                  </a:lnTo>
                  <a:lnTo>
                    <a:pt x="4562" y="7645"/>
                  </a:lnTo>
                  <a:lnTo>
                    <a:pt x="4554" y="7628"/>
                  </a:lnTo>
                  <a:lnTo>
                    <a:pt x="4547" y="7611"/>
                  </a:lnTo>
                  <a:lnTo>
                    <a:pt x="4541" y="7594"/>
                  </a:lnTo>
                  <a:lnTo>
                    <a:pt x="4535" y="7577"/>
                  </a:lnTo>
                  <a:lnTo>
                    <a:pt x="4530" y="7560"/>
                  </a:lnTo>
                  <a:lnTo>
                    <a:pt x="4525" y="7542"/>
                  </a:lnTo>
                  <a:lnTo>
                    <a:pt x="4522" y="7524"/>
                  </a:lnTo>
                  <a:lnTo>
                    <a:pt x="4519" y="7506"/>
                  </a:lnTo>
                  <a:lnTo>
                    <a:pt x="4516" y="7488"/>
                  </a:lnTo>
                  <a:lnTo>
                    <a:pt x="4514" y="7470"/>
                  </a:lnTo>
                  <a:lnTo>
                    <a:pt x="4513" y="7451"/>
                  </a:lnTo>
                  <a:lnTo>
                    <a:pt x="4513" y="7433"/>
                  </a:lnTo>
                  <a:lnTo>
                    <a:pt x="4513" y="7415"/>
                  </a:lnTo>
                  <a:lnTo>
                    <a:pt x="4514" y="7397"/>
                  </a:lnTo>
                  <a:lnTo>
                    <a:pt x="4516" y="7379"/>
                  </a:lnTo>
                  <a:lnTo>
                    <a:pt x="4519" y="7361"/>
                  </a:lnTo>
                  <a:lnTo>
                    <a:pt x="4522" y="7343"/>
                  </a:lnTo>
                  <a:lnTo>
                    <a:pt x="4525" y="7325"/>
                  </a:lnTo>
                  <a:lnTo>
                    <a:pt x="4530" y="7307"/>
                  </a:lnTo>
                  <a:lnTo>
                    <a:pt x="4535" y="7290"/>
                  </a:lnTo>
                  <a:lnTo>
                    <a:pt x="4541" y="7273"/>
                  </a:lnTo>
                  <a:lnTo>
                    <a:pt x="4547" y="7256"/>
                  </a:lnTo>
                  <a:lnTo>
                    <a:pt x="4554" y="7239"/>
                  </a:lnTo>
                  <a:lnTo>
                    <a:pt x="4562" y="7222"/>
                  </a:lnTo>
                  <a:lnTo>
                    <a:pt x="4570" y="7206"/>
                  </a:lnTo>
                  <a:lnTo>
                    <a:pt x="4579" y="7190"/>
                  </a:lnTo>
                  <a:lnTo>
                    <a:pt x="4588" y="7174"/>
                  </a:lnTo>
                  <a:lnTo>
                    <a:pt x="4598" y="7159"/>
                  </a:lnTo>
                  <a:lnTo>
                    <a:pt x="4609" y="7144"/>
                  </a:lnTo>
                  <a:lnTo>
                    <a:pt x="4620" y="7130"/>
                  </a:lnTo>
                  <a:lnTo>
                    <a:pt x="4631" y="7116"/>
                  </a:lnTo>
                  <a:lnTo>
                    <a:pt x="4643" y="7102"/>
                  </a:lnTo>
                  <a:lnTo>
                    <a:pt x="4656" y="7089"/>
                  </a:lnTo>
                  <a:lnTo>
                    <a:pt x="4669" y="7077"/>
                  </a:lnTo>
                  <a:lnTo>
                    <a:pt x="4683" y="7065"/>
                  </a:lnTo>
                  <a:lnTo>
                    <a:pt x="4697" y="7053"/>
                  </a:lnTo>
                  <a:lnTo>
                    <a:pt x="4711" y="7042"/>
                  </a:lnTo>
                  <a:lnTo>
                    <a:pt x="4726" y="7032"/>
                  </a:lnTo>
                  <a:lnTo>
                    <a:pt x="4741" y="7021"/>
                  </a:lnTo>
                  <a:lnTo>
                    <a:pt x="4757" y="7012"/>
                  </a:lnTo>
                  <a:lnTo>
                    <a:pt x="4773" y="7003"/>
                  </a:lnTo>
                  <a:lnTo>
                    <a:pt x="4789" y="6995"/>
                  </a:lnTo>
                  <a:lnTo>
                    <a:pt x="4806" y="6987"/>
                  </a:lnTo>
                  <a:lnTo>
                    <a:pt x="4823" y="6980"/>
                  </a:lnTo>
                  <a:lnTo>
                    <a:pt x="4840" y="6974"/>
                  </a:lnTo>
                  <a:lnTo>
                    <a:pt x="4857" y="6968"/>
                  </a:lnTo>
                  <a:lnTo>
                    <a:pt x="4874" y="6963"/>
                  </a:lnTo>
                  <a:lnTo>
                    <a:pt x="4892" y="6959"/>
                  </a:lnTo>
                  <a:lnTo>
                    <a:pt x="4910" y="6955"/>
                  </a:lnTo>
                  <a:lnTo>
                    <a:pt x="4928" y="6952"/>
                  </a:lnTo>
                  <a:lnTo>
                    <a:pt x="4946" y="6950"/>
                  </a:lnTo>
                  <a:lnTo>
                    <a:pt x="4964" y="6948"/>
                  </a:lnTo>
                  <a:lnTo>
                    <a:pt x="4982" y="6947"/>
                  </a:lnTo>
                  <a:lnTo>
                    <a:pt x="5000" y="6947"/>
                  </a:lnTo>
                  <a:lnTo>
                    <a:pt x="5018" y="6947"/>
                  </a:lnTo>
                  <a:lnTo>
                    <a:pt x="5036" y="6948"/>
                  </a:lnTo>
                  <a:lnTo>
                    <a:pt x="5054" y="6950"/>
                  </a:lnTo>
                  <a:lnTo>
                    <a:pt x="5072" y="6952"/>
                  </a:lnTo>
                  <a:lnTo>
                    <a:pt x="5090" y="6955"/>
                  </a:lnTo>
                  <a:lnTo>
                    <a:pt x="5108" y="6959"/>
                  </a:lnTo>
                  <a:lnTo>
                    <a:pt x="5126" y="6963"/>
                  </a:lnTo>
                  <a:lnTo>
                    <a:pt x="5143" y="6968"/>
                  </a:lnTo>
                  <a:lnTo>
                    <a:pt x="5160" y="6974"/>
                  </a:lnTo>
                  <a:lnTo>
                    <a:pt x="5177" y="6980"/>
                  </a:lnTo>
                  <a:lnTo>
                    <a:pt x="5194" y="6987"/>
                  </a:lnTo>
                  <a:lnTo>
                    <a:pt x="5211" y="6995"/>
                  </a:lnTo>
                  <a:lnTo>
                    <a:pt x="5227" y="7003"/>
                  </a:lnTo>
                  <a:lnTo>
                    <a:pt x="5243" y="7012"/>
                  </a:lnTo>
                  <a:lnTo>
                    <a:pt x="5259" y="7021"/>
                  </a:lnTo>
                  <a:lnTo>
                    <a:pt x="5274" y="7032"/>
                  </a:lnTo>
                  <a:lnTo>
                    <a:pt x="5289" y="7042"/>
                  </a:lnTo>
                  <a:lnTo>
                    <a:pt x="5303" y="7053"/>
                  </a:lnTo>
                  <a:lnTo>
                    <a:pt x="5317" y="7065"/>
                  </a:lnTo>
                  <a:lnTo>
                    <a:pt x="5331" y="7077"/>
                  </a:lnTo>
                  <a:lnTo>
                    <a:pt x="5344" y="7089"/>
                  </a:lnTo>
                  <a:lnTo>
                    <a:pt x="5357" y="7102"/>
                  </a:lnTo>
                  <a:lnTo>
                    <a:pt x="5369" y="7116"/>
                  </a:lnTo>
                  <a:lnTo>
                    <a:pt x="5380" y="7130"/>
                  </a:lnTo>
                  <a:lnTo>
                    <a:pt x="5391" y="7144"/>
                  </a:lnTo>
                  <a:lnTo>
                    <a:pt x="5402" y="7159"/>
                  </a:lnTo>
                  <a:lnTo>
                    <a:pt x="5412" y="7174"/>
                  </a:lnTo>
                  <a:lnTo>
                    <a:pt x="5421" y="7190"/>
                  </a:lnTo>
                  <a:lnTo>
                    <a:pt x="5430" y="7206"/>
                  </a:lnTo>
                  <a:lnTo>
                    <a:pt x="5438" y="7222"/>
                  </a:lnTo>
                  <a:lnTo>
                    <a:pt x="5446" y="7239"/>
                  </a:lnTo>
                  <a:lnTo>
                    <a:pt x="5453" y="7256"/>
                  </a:lnTo>
                  <a:lnTo>
                    <a:pt x="5459" y="7273"/>
                  </a:lnTo>
                  <a:lnTo>
                    <a:pt x="5465" y="7290"/>
                  </a:lnTo>
                  <a:lnTo>
                    <a:pt x="5470" y="7307"/>
                  </a:lnTo>
                  <a:lnTo>
                    <a:pt x="5475" y="7325"/>
                  </a:lnTo>
                  <a:lnTo>
                    <a:pt x="5478" y="7343"/>
                  </a:lnTo>
                  <a:lnTo>
                    <a:pt x="5481" y="7361"/>
                  </a:lnTo>
                  <a:lnTo>
                    <a:pt x="5484" y="7379"/>
                  </a:lnTo>
                  <a:lnTo>
                    <a:pt x="5486" y="7397"/>
                  </a:lnTo>
                  <a:close/>
                  <a:moveTo>
                    <a:pt x="4757" y="5469"/>
                  </a:moveTo>
                  <a:lnTo>
                    <a:pt x="4757" y="5487"/>
                  </a:lnTo>
                  <a:lnTo>
                    <a:pt x="4757" y="5505"/>
                  </a:lnTo>
                  <a:lnTo>
                    <a:pt x="4756" y="5523"/>
                  </a:lnTo>
                  <a:lnTo>
                    <a:pt x="4754" y="5541"/>
                  </a:lnTo>
                  <a:lnTo>
                    <a:pt x="4751" y="5559"/>
                  </a:lnTo>
                  <a:lnTo>
                    <a:pt x="4748" y="5577"/>
                  </a:lnTo>
                  <a:lnTo>
                    <a:pt x="4745" y="5595"/>
                  </a:lnTo>
                  <a:lnTo>
                    <a:pt x="4740" y="5613"/>
                  </a:lnTo>
                  <a:lnTo>
                    <a:pt x="4735" y="5630"/>
                  </a:lnTo>
                  <a:lnTo>
                    <a:pt x="4729" y="5647"/>
                  </a:lnTo>
                  <a:lnTo>
                    <a:pt x="4723" y="5664"/>
                  </a:lnTo>
                  <a:lnTo>
                    <a:pt x="4716" y="5681"/>
                  </a:lnTo>
                  <a:lnTo>
                    <a:pt x="4708" y="5698"/>
                  </a:lnTo>
                  <a:lnTo>
                    <a:pt x="4700" y="5714"/>
                  </a:lnTo>
                  <a:lnTo>
                    <a:pt x="4691" y="5730"/>
                  </a:lnTo>
                  <a:lnTo>
                    <a:pt x="4682" y="5746"/>
                  </a:lnTo>
                  <a:lnTo>
                    <a:pt x="4672" y="5761"/>
                  </a:lnTo>
                  <a:lnTo>
                    <a:pt x="4661" y="5776"/>
                  </a:lnTo>
                  <a:lnTo>
                    <a:pt x="4650" y="5790"/>
                  </a:lnTo>
                  <a:lnTo>
                    <a:pt x="4639" y="5804"/>
                  </a:lnTo>
                  <a:lnTo>
                    <a:pt x="4627" y="5818"/>
                  </a:lnTo>
                  <a:lnTo>
                    <a:pt x="4614" y="5831"/>
                  </a:lnTo>
                  <a:lnTo>
                    <a:pt x="4601" y="5843"/>
                  </a:lnTo>
                  <a:lnTo>
                    <a:pt x="4587" y="5855"/>
                  </a:lnTo>
                  <a:lnTo>
                    <a:pt x="4573" y="5867"/>
                  </a:lnTo>
                  <a:lnTo>
                    <a:pt x="4559" y="5878"/>
                  </a:lnTo>
                  <a:lnTo>
                    <a:pt x="4544" y="5888"/>
                  </a:lnTo>
                  <a:lnTo>
                    <a:pt x="4529" y="5899"/>
                  </a:lnTo>
                  <a:lnTo>
                    <a:pt x="4513" y="5908"/>
                  </a:lnTo>
                  <a:lnTo>
                    <a:pt x="4497" y="5917"/>
                  </a:lnTo>
                  <a:lnTo>
                    <a:pt x="4481" y="5925"/>
                  </a:lnTo>
                  <a:lnTo>
                    <a:pt x="4464" y="5933"/>
                  </a:lnTo>
                  <a:lnTo>
                    <a:pt x="4447" y="5940"/>
                  </a:lnTo>
                  <a:lnTo>
                    <a:pt x="4430" y="5946"/>
                  </a:lnTo>
                  <a:lnTo>
                    <a:pt x="4413" y="5952"/>
                  </a:lnTo>
                  <a:lnTo>
                    <a:pt x="4396" y="5957"/>
                  </a:lnTo>
                  <a:lnTo>
                    <a:pt x="4378" y="5961"/>
                  </a:lnTo>
                  <a:lnTo>
                    <a:pt x="4360" y="5965"/>
                  </a:lnTo>
                  <a:lnTo>
                    <a:pt x="4342" y="5968"/>
                  </a:lnTo>
                  <a:lnTo>
                    <a:pt x="4324" y="5970"/>
                  </a:lnTo>
                  <a:lnTo>
                    <a:pt x="4306" y="5972"/>
                  </a:lnTo>
                  <a:lnTo>
                    <a:pt x="4288" y="5973"/>
                  </a:lnTo>
                  <a:lnTo>
                    <a:pt x="4270" y="5973"/>
                  </a:lnTo>
                  <a:lnTo>
                    <a:pt x="4252" y="5973"/>
                  </a:lnTo>
                  <a:lnTo>
                    <a:pt x="4234" y="5972"/>
                  </a:lnTo>
                  <a:lnTo>
                    <a:pt x="4216" y="5970"/>
                  </a:lnTo>
                  <a:lnTo>
                    <a:pt x="4198" y="5968"/>
                  </a:lnTo>
                  <a:lnTo>
                    <a:pt x="4180" y="5965"/>
                  </a:lnTo>
                  <a:lnTo>
                    <a:pt x="4162" y="5961"/>
                  </a:lnTo>
                  <a:lnTo>
                    <a:pt x="4144" y="5957"/>
                  </a:lnTo>
                  <a:lnTo>
                    <a:pt x="4127" y="5952"/>
                  </a:lnTo>
                  <a:lnTo>
                    <a:pt x="4110" y="5946"/>
                  </a:lnTo>
                  <a:lnTo>
                    <a:pt x="4093" y="5940"/>
                  </a:lnTo>
                  <a:lnTo>
                    <a:pt x="4076" y="5933"/>
                  </a:lnTo>
                  <a:lnTo>
                    <a:pt x="4059" y="5925"/>
                  </a:lnTo>
                  <a:lnTo>
                    <a:pt x="4043" y="5917"/>
                  </a:lnTo>
                  <a:lnTo>
                    <a:pt x="4027" y="5908"/>
                  </a:lnTo>
                  <a:lnTo>
                    <a:pt x="4011" y="5899"/>
                  </a:lnTo>
                  <a:lnTo>
                    <a:pt x="3996" y="5888"/>
                  </a:lnTo>
                  <a:lnTo>
                    <a:pt x="3981" y="5878"/>
                  </a:lnTo>
                  <a:lnTo>
                    <a:pt x="3967" y="5867"/>
                  </a:lnTo>
                  <a:lnTo>
                    <a:pt x="3953" y="5855"/>
                  </a:lnTo>
                  <a:lnTo>
                    <a:pt x="3939" y="5843"/>
                  </a:lnTo>
                  <a:lnTo>
                    <a:pt x="3926" y="5831"/>
                  </a:lnTo>
                  <a:lnTo>
                    <a:pt x="3913" y="5818"/>
                  </a:lnTo>
                  <a:lnTo>
                    <a:pt x="3901" y="5804"/>
                  </a:lnTo>
                  <a:lnTo>
                    <a:pt x="3890" y="5790"/>
                  </a:lnTo>
                  <a:lnTo>
                    <a:pt x="3879" y="5776"/>
                  </a:lnTo>
                  <a:lnTo>
                    <a:pt x="3868" y="5761"/>
                  </a:lnTo>
                  <a:lnTo>
                    <a:pt x="3858" y="5746"/>
                  </a:lnTo>
                  <a:lnTo>
                    <a:pt x="3849" y="5730"/>
                  </a:lnTo>
                  <a:lnTo>
                    <a:pt x="3840" y="5714"/>
                  </a:lnTo>
                  <a:lnTo>
                    <a:pt x="3832" y="5698"/>
                  </a:lnTo>
                  <a:lnTo>
                    <a:pt x="3824" y="5681"/>
                  </a:lnTo>
                  <a:lnTo>
                    <a:pt x="3817" y="5664"/>
                  </a:lnTo>
                  <a:lnTo>
                    <a:pt x="3811" y="5647"/>
                  </a:lnTo>
                  <a:lnTo>
                    <a:pt x="3805" y="5630"/>
                  </a:lnTo>
                  <a:lnTo>
                    <a:pt x="3800" y="5613"/>
                  </a:lnTo>
                  <a:lnTo>
                    <a:pt x="3795" y="5595"/>
                  </a:lnTo>
                  <a:lnTo>
                    <a:pt x="3792" y="5577"/>
                  </a:lnTo>
                  <a:lnTo>
                    <a:pt x="3789" y="5559"/>
                  </a:lnTo>
                  <a:lnTo>
                    <a:pt x="3786" y="5541"/>
                  </a:lnTo>
                  <a:lnTo>
                    <a:pt x="3784" y="5523"/>
                  </a:lnTo>
                  <a:lnTo>
                    <a:pt x="3783" y="5505"/>
                  </a:lnTo>
                  <a:lnTo>
                    <a:pt x="3783" y="5487"/>
                  </a:lnTo>
                  <a:lnTo>
                    <a:pt x="3783" y="5469"/>
                  </a:lnTo>
                  <a:lnTo>
                    <a:pt x="3784" y="5450"/>
                  </a:lnTo>
                  <a:lnTo>
                    <a:pt x="3786" y="5432"/>
                  </a:lnTo>
                  <a:lnTo>
                    <a:pt x="3789" y="5414"/>
                  </a:lnTo>
                  <a:lnTo>
                    <a:pt x="3792" y="5396"/>
                  </a:lnTo>
                  <a:lnTo>
                    <a:pt x="3795" y="5378"/>
                  </a:lnTo>
                  <a:lnTo>
                    <a:pt x="3800" y="5360"/>
                  </a:lnTo>
                  <a:lnTo>
                    <a:pt x="3805" y="5343"/>
                  </a:lnTo>
                  <a:lnTo>
                    <a:pt x="3811" y="5326"/>
                  </a:lnTo>
                  <a:lnTo>
                    <a:pt x="3817" y="5309"/>
                  </a:lnTo>
                  <a:lnTo>
                    <a:pt x="3824" y="5292"/>
                  </a:lnTo>
                  <a:lnTo>
                    <a:pt x="3832" y="5275"/>
                  </a:lnTo>
                  <a:lnTo>
                    <a:pt x="3840" y="5259"/>
                  </a:lnTo>
                  <a:lnTo>
                    <a:pt x="3849" y="5243"/>
                  </a:lnTo>
                  <a:lnTo>
                    <a:pt x="3858" y="5227"/>
                  </a:lnTo>
                  <a:lnTo>
                    <a:pt x="3868" y="5212"/>
                  </a:lnTo>
                  <a:lnTo>
                    <a:pt x="3879" y="5197"/>
                  </a:lnTo>
                  <a:lnTo>
                    <a:pt x="3890" y="5183"/>
                  </a:lnTo>
                  <a:lnTo>
                    <a:pt x="3901" y="5169"/>
                  </a:lnTo>
                  <a:lnTo>
                    <a:pt x="3913" y="5155"/>
                  </a:lnTo>
                  <a:lnTo>
                    <a:pt x="3926" y="5142"/>
                  </a:lnTo>
                  <a:lnTo>
                    <a:pt x="3939" y="5130"/>
                  </a:lnTo>
                  <a:lnTo>
                    <a:pt x="3953" y="5118"/>
                  </a:lnTo>
                  <a:lnTo>
                    <a:pt x="3967" y="5106"/>
                  </a:lnTo>
                  <a:lnTo>
                    <a:pt x="3981" y="5095"/>
                  </a:lnTo>
                  <a:lnTo>
                    <a:pt x="3996" y="5085"/>
                  </a:lnTo>
                  <a:lnTo>
                    <a:pt x="4011" y="5074"/>
                  </a:lnTo>
                  <a:lnTo>
                    <a:pt x="4027" y="5065"/>
                  </a:lnTo>
                  <a:lnTo>
                    <a:pt x="4043" y="5056"/>
                  </a:lnTo>
                  <a:lnTo>
                    <a:pt x="4059" y="5048"/>
                  </a:lnTo>
                  <a:lnTo>
                    <a:pt x="4076" y="5040"/>
                  </a:lnTo>
                  <a:lnTo>
                    <a:pt x="4093" y="5033"/>
                  </a:lnTo>
                  <a:lnTo>
                    <a:pt x="4110" y="5027"/>
                  </a:lnTo>
                  <a:lnTo>
                    <a:pt x="4127" y="5021"/>
                  </a:lnTo>
                  <a:lnTo>
                    <a:pt x="4144" y="5016"/>
                  </a:lnTo>
                  <a:lnTo>
                    <a:pt x="4162" y="5012"/>
                  </a:lnTo>
                  <a:lnTo>
                    <a:pt x="4180" y="5008"/>
                  </a:lnTo>
                  <a:lnTo>
                    <a:pt x="4198" y="5005"/>
                  </a:lnTo>
                  <a:lnTo>
                    <a:pt x="4216" y="5003"/>
                  </a:lnTo>
                  <a:lnTo>
                    <a:pt x="4234" y="5001"/>
                  </a:lnTo>
                  <a:lnTo>
                    <a:pt x="4252" y="5000"/>
                  </a:lnTo>
                  <a:lnTo>
                    <a:pt x="4270" y="5000"/>
                  </a:lnTo>
                  <a:lnTo>
                    <a:pt x="4288" y="5000"/>
                  </a:lnTo>
                  <a:lnTo>
                    <a:pt x="4306" y="5001"/>
                  </a:lnTo>
                  <a:lnTo>
                    <a:pt x="4324" y="5003"/>
                  </a:lnTo>
                  <a:lnTo>
                    <a:pt x="4342" y="5005"/>
                  </a:lnTo>
                  <a:lnTo>
                    <a:pt x="4360" y="5008"/>
                  </a:lnTo>
                  <a:lnTo>
                    <a:pt x="4378" y="5012"/>
                  </a:lnTo>
                  <a:lnTo>
                    <a:pt x="4396" y="5016"/>
                  </a:lnTo>
                  <a:lnTo>
                    <a:pt x="4413" y="5021"/>
                  </a:lnTo>
                  <a:lnTo>
                    <a:pt x="4430" y="5027"/>
                  </a:lnTo>
                  <a:lnTo>
                    <a:pt x="4447" y="5033"/>
                  </a:lnTo>
                  <a:lnTo>
                    <a:pt x="4464" y="5040"/>
                  </a:lnTo>
                  <a:lnTo>
                    <a:pt x="4481" y="5048"/>
                  </a:lnTo>
                  <a:lnTo>
                    <a:pt x="4497" y="5056"/>
                  </a:lnTo>
                  <a:lnTo>
                    <a:pt x="4513" y="5065"/>
                  </a:lnTo>
                  <a:lnTo>
                    <a:pt x="4529" y="5074"/>
                  </a:lnTo>
                  <a:lnTo>
                    <a:pt x="4544" y="5085"/>
                  </a:lnTo>
                  <a:lnTo>
                    <a:pt x="4559" y="5095"/>
                  </a:lnTo>
                  <a:lnTo>
                    <a:pt x="4573" y="5106"/>
                  </a:lnTo>
                  <a:lnTo>
                    <a:pt x="4587" y="5118"/>
                  </a:lnTo>
                  <a:lnTo>
                    <a:pt x="4601" y="5130"/>
                  </a:lnTo>
                  <a:lnTo>
                    <a:pt x="4614" y="5142"/>
                  </a:lnTo>
                  <a:lnTo>
                    <a:pt x="4627" y="5155"/>
                  </a:lnTo>
                  <a:lnTo>
                    <a:pt x="4639" y="5169"/>
                  </a:lnTo>
                  <a:lnTo>
                    <a:pt x="4650" y="5183"/>
                  </a:lnTo>
                  <a:lnTo>
                    <a:pt x="4661" y="5197"/>
                  </a:lnTo>
                  <a:lnTo>
                    <a:pt x="4672" y="5212"/>
                  </a:lnTo>
                  <a:lnTo>
                    <a:pt x="4682" y="5227"/>
                  </a:lnTo>
                  <a:lnTo>
                    <a:pt x="4691" y="5243"/>
                  </a:lnTo>
                  <a:lnTo>
                    <a:pt x="4700" y="5259"/>
                  </a:lnTo>
                  <a:lnTo>
                    <a:pt x="4708" y="5275"/>
                  </a:lnTo>
                  <a:lnTo>
                    <a:pt x="4716" y="5292"/>
                  </a:lnTo>
                  <a:lnTo>
                    <a:pt x="4723" y="5309"/>
                  </a:lnTo>
                  <a:lnTo>
                    <a:pt x="4729" y="5326"/>
                  </a:lnTo>
                  <a:lnTo>
                    <a:pt x="4735" y="5343"/>
                  </a:lnTo>
                  <a:lnTo>
                    <a:pt x="4740" y="5360"/>
                  </a:lnTo>
                  <a:lnTo>
                    <a:pt x="4745" y="5378"/>
                  </a:lnTo>
                  <a:lnTo>
                    <a:pt x="4748" y="5396"/>
                  </a:lnTo>
                  <a:lnTo>
                    <a:pt x="4751" y="5414"/>
                  </a:lnTo>
                  <a:lnTo>
                    <a:pt x="4754" y="5432"/>
                  </a:lnTo>
                  <a:lnTo>
                    <a:pt x="4756" y="5450"/>
                  </a:lnTo>
                  <a:lnTo>
                    <a:pt x="4757" y="54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28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0" y="8289"/>
                  </a:moveTo>
                  <a:lnTo>
                    <a:pt x="4780" y="1475"/>
                  </a:lnTo>
                  <a:lnTo>
                    <a:pt x="4798" y="1446"/>
                  </a:lnTo>
                  <a:lnTo>
                    <a:pt x="4819" y="1420"/>
                  </a:lnTo>
                  <a:lnTo>
                    <a:pt x="4844" y="1398"/>
                  </a:lnTo>
                  <a:lnTo>
                    <a:pt x="4872" y="1379"/>
                  </a:lnTo>
                  <a:lnTo>
                    <a:pt x="4902" y="1363"/>
                  </a:lnTo>
                  <a:lnTo>
                    <a:pt x="4933" y="1352"/>
                  </a:lnTo>
                  <a:lnTo>
                    <a:pt x="4966" y="1345"/>
                  </a:lnTo>
                  <a:lnTo>
                    <a:pt x="5000" y="1343"/>
                  </a:lnTo>
                  <a:lnTo>
                    <a:pt x="5034" y="1345"/>
                  </a:lnTo>
                  <a:lnTo>
                    <a:pt x="5067" y="1352"/>
                  </a:lnTo>
                  <a:lnTo>
                    <a:pt x="5098" y="1363"/>
                  </a:lnTo>
                  <a:lnTo>
                    <a:pt x="5128" y="1379"/>
                  </a:lnTo>
                  <a:lnTo>
                    <a:pt x="5156" y="1398"/>
                  </a:lnTo>
                  <a:lnTo>
                    <a:pt x="5181" y="1420"/>
                  </a:lnTo>
                  <a:lnTo>
                    <a:pt x="5202" y="1446"/>
                  </a:lnTo>
                  <a:lnTo>
                    <a:pt x="5220" y="1475"/>
                  </a:lnTo>
                  <a:lnTo>
                    <a:pt x="8870" y="8289"/>
                  </a:lnTo>
                  <a:lnTo>
                    <a:pt x="8884" y="8318"/>
                  </a:lnTo>
                  <a:lnTo>
                    <a:pt x="8893" y="8349"/>
                  </a:lnTo>
                  <a:lnTo>
                    <a:pt x="8899" y="8381"/>
                  </a:lnTo>
                  <a:lnTo>
                    <a:pt x="8900" y="8413"/>
                  </a:lnTo>
                  <a:lnTo>
                    <a:pt x="8897" y="8445"/>
                  </a:lnTo>
                  <a:lnTo>
                    <a:pt x="8890" y="8476"/>
                  </a:lnTo>
                  <a:lnTo>
                    <a:pt x="8879" y="8507"/>
                  </a:lnTo>
                  <a:lnTo>
                    <a:pt x="8864" y="8535"/>
                  </a:lnTo>
                  <a:lnTo>
                    <a:pt x="8846" y="8562"/>
                  </a:lnTo>
                  <a:lnTo>
                    <a:pt x="8825" y="8586"/>
                  </a:lnTo>
                  <a:lnTo>
                    <a:pt x="8800" y="8607"/>
                  </a:lnTo>
                  <a:lnTo>
                    <a:pt x="8773" y="8624"/>
                  </a:lnTo>
                  <a:lnTo>
                    <a:pt x="8744" y="8639"/>
                  </a:lnTo>
                  <a:lnTo>
                    <a:pt x="8714" y="8649"/>
                  </a:lnTo>
                  <a:lnTo>
                    <a:pt x="8682" y="8655"/>
                  </a:lnTo>
                  <a:lnTo>
                    <a:pt x="8650" y="8657"/>
                  </a:lnTo>
                  <a:lnTo>
                    <a:pt x="7433" y="8657"/>
                  </a:lnTo>
                  <a:lnTo>
                    <a:pt x="2567" y="8657"/>
                  </a:lnTo>
                  <a:lnTo>
                    <a:pt x="1350" y="8657"/>
                  </a:lnTo>
                  <a:lnTo>
                    <a:pt x="1318" y="8655"/>
                  </a:lnTo>
                  <a:lnTo>
                    <a:pt x="1286" y="8649"/>
                  </a:lnTo>
                  <a:lnTo>
                    <a:pt x="1256" y="8639"/>
                  </a:lnTo>
                  <a:lnTo>
                    <a:pt x="1227" y="8624"/>
                  </a:lnTo>
                  <a:lnTo>
                    <a:pt x="1200" y="8607"/>
                  </a:lnTo>
                  <a:lnTo>
                    <a:pt x="1175" y="8586"/>
                  </a:lnTo>
                  <a:lnTo>
                    <a:pt x="1154" y="8562"/>
                  </a:lnTo>
                  <a:lnTo>
                    <a:pt x="1136" y="8535"/>
                  </a:lnTo>
                  <a:lnTo>
                    <a:pt x="1121" y="8507"/>
                  </a:lnTo>
                  <a:lnTo>
                    <a:pt x="1110" y="8476"/>
                  </a:lnTo>
                  <a:lnTo>
                    <a:pt x="1103" y="8445"/>
                  </a:lnTo>
                  <a:lnTo>
                    <a:pt x="1100" y="8413"/>
                  </a:lnTo>
                  <a:lnTo>
                    <a:pt x="1101" y="8381"/>
                  </a:lnTo>
                  <a:lnTo>
                    <a:pt x="1107" y="8349"/>
                  </a:lnTo>
                  <a:lnTo>
                    <a:pt x="1116" y="8318"/>
                  </a:lnTo>
                  <a:lnTo>
                    <a:pt x="1130" y="8289"/>
                  </a:lnTo>
                  <a:close/>
                  <a:moveTo>
                    <a:pt x="8232" y="8157"/>
                  </a:moveTo>
                  <a:lnTo>
                    <a:pt x="5000" y="2122"/>
                  </a:lnTo>
                  <a:lnTo>
                    <a:pt x="1768" y="8157"/>
                  </a:lnTo>
                  <a:lnTo>
                    <a:pt x="2567" y="8157"/>
                  </a:lnTo>
                  <a:lnTo>
                    <a:pt x="7433" y="8157"/>
                  </a:lnTo>
                  <a:lnTo>
                    <a:pt x="8232" y="815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0" name="Google Shape;3190;p28"/>
          <p:cNvGrpSpPr/>
          <p:nvPr/>
        </p:nvGrpSpPr>
        <p:grpSpPr>
          <a:xfrm>
            <a:off x="6359457" y="860662"/>
            <a:ext cx="633600" cy="633600"/>
            <a:chOff x="6359457" y="1760267"/>
            <a:chExt cx="633600" cy="633600"/>
          </a:xfrm>
        </p:grpSpPr>
        <p:sp>
          <p:nvSpPr>
            <p:cNvPr id="3191" name="Google Shape;3191;p28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47" y="5000"/>
                  </a:moveTo>
                  <a:lnTo>
                    <a:pt x="1549" y="4965"/>
                  </a:lnTo>
                  <a:lnTo>
                    <a:pt x="1557" y="4930"/>
                  </a:lnTo>
                  <a:lnTo>
                    <a:pt x="1569" y="4896"/>
                  </a:lnTo>
                  <a:lnTo>
                    <a:pt x="1586" y="4861"/>
                  </a:lnTo>
                  <a:lnTo>
                    <a:pt x="1607" y="4827"/>
                  </a:lnTo>
                  <a:lnTo>
                    <a:pt x="1634" y="4793"/>
                  </a:lnTo>
                  <a:lnTo>
                    <a:pt x="1664" y="4759"/>
                  </a:lnTo>
                  <a:lnTo>
                    <a:pt x="1700" y="4726"/>
                  </a:lnTo>
                  <a:lnTo>
                    <a:pt x="1740" y="4693"/>
                  </a:lnTo>
                  <a:lnTo>
                    <a:pt x="1785" y="4660"/>
                  </a:lnTo>
                  <a:lnTo>
                    <a:pt x="1835" y="4628"/>
                  </a:lnTo>
                  <a:lnTo>
                    <a:pt x="1889" y="4597"/>
                  </a:lnTo>
                  <a:lnTo>
                    <a:pt x="1947" y="4566"/>
                  </a:lnTo>
                  <a:lnTo>
                    <a:pt x="2010" y="4535"/>
                  </a:lnTo>
                  <a:lnTo>
                    <a:pt x="2077" y="4505"/>
                  </a:lnTo>
                  <a:lnTo>
                    <a:pt x="2148" y="4476"/>
                  </a:lnTo>
                  <a:lnTo>
                    <a:pt x="2223" y="4448"/>
                  </a:lnTo>
                  <a:lnTo>
                    <a:pt x="2301" y="4420"/>
                  </a:lnTo>
                  <a:lnTo>
                    <a:pt x="2383" y="4393"/>
                  </a:lnTo>
                  <a:lnTo>
                    <a:pt x="2469" y="4367"/>
                  </a:lnTo>
                  <a:lnTo>
                    <a:pt x="2559" y="4342"/>
                  </a:lnTo>
                  <a:lnTo>
                    <a:pt x="2651" y="4318"/>
                  </a:lnTo>
                  <a:lnTo>
                    <a:pt x="2747" y="4295"/>
                  </a:lnTo>
                  <a:lnTo>
                    <a:pt x="2846" y="4273"/>
                  </a:lnTo>
                  <a:lnTo>
                    <a:pt x="2949" y="4252"/>
                  </a:lnTo>
                  <a:lnTo>
                    <a:pt x="3054" y="4232"/>
                  </a:lnTo>
                  <a:lnTo>
                    <a:pt x="3162" y="4213"/>
                  </a:lnTo>
                  <a:lnTo>
                    <a:pt x="3273" y="4195"/>
                  </a:lnTo>
                  <a:lnTo>
                    <a:pt x="3387" y="4178"/>
                  </a:lnTo>
                  <a:lnTo>
                    <a:pt x="3502" y="4162"/>
                  </a:lnTo>
                  <a:lnTo>
                    <a:pt x="3620" y="4148"/>
                  </a:lnTo>
                  <a:lnTo>
                    <a:pt x="3739" y="4134"/>
                  </a:lnTo>
                  <a:lnTo>
                    <a:pt x="3860" y="4122"/>
                  </a:lnTo>
                  <a:lnTo>
                    <a:pt x="3982" y="4111"/>
                  </a:lnTo>
                  <a:lnTo>
                    <a:pt x="4106" y="4102"/>
                  </a:lnTo>
                  <a:lnTo>
                    <a:pt x="4231" y="4093"/>
                  </a:lnTo>
                  <a:lnTo>
                    <a:pt x="4357" y="4086"/>
                  </a:lnTo>
                  <a:lnTo>
                    <a:pt x="4484" y="4080"/>
                  </a:lnTo>
                  <a:lnTo>
                    <a:pt x="4612" y="4076"/>
                  </a:lnTo>
                  <a:lnTo>
                    <a:pt x="4741" y="4073"/>
                  </a:lnTo>
                  <a:lnTo>
                    <a:pt x="4870" y="4071"/>
                  </a:lnTo>
                  <a:lnTo>
                    <a:pt x="5000" y="4070"/>
                  </a:lnTo>
                  <a:lnTo>
                    <a:pt x="5130" y="4071"/>
                  </a:lnTo>
                  <a:lnTo>
                    <a:pt x="5259" y="4073"/>
                  </a:lnTo>
                  <a:lnTo>
                    <a:pt x="5388" y="4076"/>
                  </a:lnTo>
                  <a:lnTo>
                    <a:pt x="5516" y="4080"/>
                  </a:lnTo>
                  <a:lnTo>
                    <a:pt x="5643" y="4086"/>
                  </a:lnTo>
                  <a:lnTo>
                    <a:pt x="5769" y="4093"/>
                  </a:lnTo>
                  <a:lnTo>
                    <a:pt x="5894" y="4102"/>
                  </a:lnTo>
                  <a:lnTo>
                    <a:pt x="6018" y="4111"/>
                  </a:lnTo>
                  <a:lnTo>
                    <a:pt x="6140" y="4122"/>
                  </a:lnTo>
                  <a:lnTo>
                    <a:pt x="6261" y="4134"/>
                  </a:lnTo>
                  <a:lnTo>
                    <a:pt x="6380" y="4148"/>
                  </a:lnTo>
                  <a:lnTo>
                    <a:pt x="6498" y="4162"/>
                  </a:lnTo>
                  <a:lnTo>
                    <a:pt x="6613" y="4178"/>
                  </a:lnTo>
                  <a:lnTo>
                    <a:pt x="6727" y="4195"/>
                  </a:lnTo>
                  <a:lnTo>
                    <a:pt x="6838" y="4213"/>
                  </a:lnTo>
                  <a:lnTo>
                    <a:pt x="6946" y="4232"/>
                  </a:lnTo>
                  <a:lnTo>
                    <a:pt x="7051" y="4252"/>
                  </a:lnTo>
                  <a:lnTo>
                    <a:pt x="7154" y="4273"/>
                  </a:lnTo>
                  <a:lnTo>
                    <a:pt x="7253" y="4295"/>
                  </a:lnTo>
                  <a:lnTo>
                    <a:pt x="7349" y="4318"/>
                  </a:lnTo>
                  <a:lnTo>
                    <a:pt x="7441" y="4342"/>
                  </a:lnTo>
                  <a:lnTo>
                    <a:pt x="7531" y="4367"/>
                  </a:lnTo>
                  <a:lnTo>
                    <a:pt x="7617" y="4393"/>
                  </a:lnTo>
                  <a:lnTo>
                    <a:pt x="7699" y="4420"/>
                  </a:lnTo>
                  <a:lnTo>
                    <a:pt x="7777" y="4448"/>
                  </a:lnTo>
                  <a:lnTo>
                    <a:pt x="7852" y="4476"/>
                  </a:lnTo>
                  <a:lnTo>
                    <a:pt x="7923" y="4505"/>
                  </a:lnTo>
                  <a:lnTo>
                    <a:pt x="7990" y="4535"/>
                  </a:lnTo>
                  <a:lnTo>
                    <a:pt x="8053" y="4566"/>
                  </a:lnTo>
                  <a:lnTo>
                    <a:pt x="8111" y="4597"/>
                  </a:lnTo>
                  <a:lnTo>
                    <a:pt x="8165" y="4628"/>
                  </a:lnTo>
                  <a:lnTo>
                    <a:pt x="8215" y="4660"/>
                  </a:lnTo>
                  <a:lnTo>
                    <a:pt x="8260" y="4693"/>
                  </a:lnTo>
                  <a:lnTo>
                    <a:pt x="8300" y="4726"/>
                  </a:lnTo>
                  <a:lnTo>
                    <a:pt x="8336" y="4759"/>
                  </a:lnTo>
                  <a:lnTo>
                    <a:pt x="8366" y="4793"/>
                  </a:lnTo>
                  <a:lnTo>
                    <a:pt x="8393" y="4827"/>
                  </a:lnTo>
                  <a:lnTo>
                    <a:pt x="8414" y="4861"/>
                  </a:lnTo>
                  <a:lnTo>
                    <a:pt x="8431" y="4896"/>
                  </a:lnTo>
                  <a:lnTo>
                    <a:pt x="8443" y="4930"/>
                  </a:lnTo>
                  <a:lnTo>
                    <a:pt x="8451" y="4965"/>
                  </a:lnTo>
                  <a:lnTo>
                    <a:pt x="8453" y="5000"/>
                  </a:lnTo>
                  <a:lnTo>
                    <a:pt x="8451" y="5035"/>
                  </a:lnTo>
                  <a:lnTo>
                    <a:pt x="8443" y="5070"/>
                  </a:lnTo>
                  <a:lnTo>
                    <a:pt x="8431" y="5104"/>
                  </a:lnTo>
                  <a:lnTo>
                    <a:pt x="8414" y="5139"/>
                  </a:lnTo>
                  <a:lnTo>
                    <a:pt x="8393" y="5173"/>
                  </a:lnTo>
                  <a:lnTo>
                    <a:pt x="8366" y="5207"/>
                  </a:lnTo>
                  <a:lnTo>
                    <a:pt x="8336" y="5241"/>
                  </a:lnTo>
                  <a:lnTo>
                    <a:pt x="8300" y="5274"/>
                  </a:lnTo>
                  <a:lnTo>
                    <a:pt x="8260" y="5307"/>
                  </a:lnTo>
                  <a:lnTo>
                    <a:pt x="8215" y="5340"/>
                  </a:lnTo>
                  <a:lnTo>
                    <a:pt x="8165" y="5372"/>
                  </a:lnTo>
                  <a:lnTo>
                    <a:pt x="8111" y="5403"/>
                  </a:lnTo>
                  <a:lnTo>
                    <a:pt x="8053" y="5434"/>
                  </a:lnTo>
                  <a:lnTo>
                    <a:pt x="7990" y="5465"/>
                  </a:lnTo>
                  <a:lnTo>
                    <a:pt x="7923" y="5495"/>
                  </a:lnTo>
                  <a:lnTo>
                    <a:pt x="7852" y="5524"/>
                  </a:lnTo>
                  <a:lnTo>
                    <a:pt x="7777" y="5552"/>
                  </a:lnTo>
                  <a:lnTo>
                    <a:pt x="7699" y="5580"/>
                  </a:lnTo>
                  <a:lnTo>
                    <a:pt x="7617" y="5607"/>
                  </a:lnTo>
                  <a:lnTo>
                    <a:pt x="7531" y="5633"/>
                  </a:lnTo>
                  <a:lnTo>
                    <a:pt x="7441" y="5658"/>
                  </a:lnTo>
                  <a:lnTo>
                    <a:pt x="7349" y="5682"/>
                  </a:lnTo>
                  <a:lnTo>
                    <a:pt x="7253" y="5705"/>
                  </a:lnTo>
                  <a:lnTo>
                    <a:pt x="7154" y="5727"/>
                  </a:lnTo>
                  <a:lnTo>
                    <a:pt x="7051" y="5748"/>
                  </a:lnTo>
                  <a:lnTo>
                    <a:pt x="6946" y="5768"/>
                  </a:lnTo>
                  <a:lnTo>
                    <a:pt x="6838" y="5787"/>
                  </a:lnTo>
                  <a:lnTo>
                    <a:pt x="6727" y="5805"/>
                  </a:lnTo>
                  <a:lnTo>
                    <a:pt x="6613" y="5822"/>
                  </a:lnTo>
                  <a:lnTo>
                    <a:pt x="6498" y="5838"/>
                  </a:lnTo>
                  <a:lnTo>
                    <a:pt x="6380" y="5852"/>
                  </a:lnTo>
                  <a:lnTo>
                    <a:pt x="6261" y="5866"/>
                  </a:lnTo>
                  <a:lnTo>
                    <a:pt x="6140" y="5878"/>
                  </a:lnTo>
                  <a:lnTo>
                    <a:pt x="6018" y="5889"/>
                  </a:lnTo>
                  <a:lnTo>
                    <a:pt x="5894" y="5898"/>
                  </a:lnTo>
                  <a:lnTo>
                    <a:pt x="5769" y="5907"/>
                  </a:lnTo>
                  <a:lnTo>
                    <a:pt x="5643" y="5914"/>
                  </a:lnTo>
                  <a:lnTo>
                    <a:pt x="5516" y="5920"/>
                  </a:lnTo>
                  <a:lnTo>
                    <a:pt x="5388" y="5924"/>
                  </a:lnTo>
                  <a:lnTo>
                    <a:pt x="5259" y="5927"/>
                  </a:lnTo>
                  <a:lnTo>
                    <a:pt x="5130" y="5929"/>
                  </a:lnTo>
                  <a:lnTo>
                    <a:pt x="5000" y="5930"/>
                  </a:lnTo>
                  <a:lnTo>
                    <a:pt x="4870" y="5929"/>
                  </a:lnTo>
                  <a:lnTo>
                    <a:pt x="4741" y="5927"/>
                  </a:lnTo>
                  <a:lnTo>
                    <a:pt x="4612" y="5924"/>
                  </a:lnTo>
                  <a:lnTo>
                    <a:pt x="4484" y="5920"/>
                  </a:lnTo>
                  <a:lnTo>
                    <a:pt x="4357" y="5914"/>
                  </a:lnTo>
                  <a:lnTo>
                    <a:pt x="4231" y="5907"/>
                  </a:lnTo>
                  <a:lnTo>
                    <a:pt x="4106" y="5898"/>
                  </a:lnTo>
                  <a:lnTo>
                    <a:pt x="3982" y="5889"/>
                  </a:lnTo>
                  <a:lnTo>
                    <a:pt x="3860" y="5878"/>
                  </a:lnTo>
                  <a:lnTo>
                    <a:pt x="3739" y="5866"/>
                  </a:lnTo>
                  <a:lnTo>
                    <a:pt x="3620" y="5852"/>
                  </a:lnTo>
                  <a:lnTo>
                    <a:pt x="3502" y="5838"/>
                  </a:lnTo>
                  <a:lnTo>
                    <a:pt x="3387" y="5822"/>
                  </a:lnTo>
                  <a:lnTo>
                    <a:pt x="3273" y="5805"/>
                  </a:lnTo>
                  <a:lnTo>
                    <a:pt x="3162" y="5787"/>
                  </a:lnTo>
                  <a:lnTo>
                    <a:pt x="3054" y="5768"/>
                  </a:lnTo>
                  <a:lnTo>
                    <a:pt x="2949" y="5748"/>
                  </a:lnTo>
                  <a:lnTo>
                    <a:pt x="2846" y="5727"/>
                  </a:lnTo>
                  <a:lnTo>
                    <a:pt x="2747" y="5705"/>
                  </a:lnTo>
                  <a:lnTo>
                    <a:pt x="2651" y="5682"/>
                  </a:lnTo>
                  <a:lnTo>
                    <a:pt x="2559" y="5658"/>
                  </a:lnTo>
                  <a:lnTo>
                    <a:pt x="2469" y="5633"/>
                  </a:lnTo>
                  <a:lnTo>
                    <a:pt x="2383" y="5607"/>
                  </a:lnTo>
                  <a:lnTo>
                    <a:pt x="2301" y="5580"/>
                  </a:lnTo>
                  <a:lnTo>
                    <a:pt x="2223" y="5552"/>
                  </a:lnTo>
                  <a:lnTo>
                    <a:pt x="2148" y="5524"/>
                  </a:lnTo>
                  <a:lnTo>
                    <a:pt x="2077" y="5495"/>
                  </a:lnTo>
                  <a:lnTo>
                    <a:pt x="2010" y="5465"/>
                  </a:lnTo>
                  <a:lnTo>
                    <a:pt x="1947" y="5434"/>
                  </a:lnTo>
                  <a:lnTo>
                    <a:pt x="1889" y="5403"/>
                  </a:lnTo>
                  <a:lnTo>
                    <a:pt x="1835" y="5372"/>
                  </a:lnTo>
                  <a:lnTo>
                    <a:pt x="1785" y="5340"/>
                  </a:lnTo>
                  <a:lnTo>
                    <a:pt x="1740" y="5307"/>
                  </a:lnTo>
                  <a:lnTo>
                    <a:pt x="1700" y="5274"/>
                  </a:lnTo>
                  <a:lnTo>
                    <a:pt x="1664" y="5241"/>
                  </a:lnTo>
                  <a:lnTo>
                    <a:pt x="1634" y="5207"/>
                  </a:lnTo>
                  <a:lnTo>
                    <a:pt x="1607" y="5173"/>
                  </a:lnTo>
                  <a:lnTo>
                    <a:pt x="1586" y="5139"/>
                  </a:lnTo>
                  <a:lnTo>
                    <a:pt x="1569" y="5104"/>
                  </a:lnTo>
                  <a:lnTo>
                    <a:pt x="1557" y="5070"/>
                  </a:lnTo>
                  <a:lnTo>
                    <a:pt x="1549" y="5035"/>
                  </a:lnTo>
                  <a:lnTo>
                    <a:pt x="1547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28"/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497" y="4924"/>
                  </a:moveTo>
                  <a:lnTo>
                    <a:pt x="9500" y="4988"/>
                  </a:lnTo>
                  <a:lnTo>
                    <a:pt x="9500" y="5012"/>
                  </a:lnTo>
                  <a:lnTo>
                    <a:pt x="9497" y="5076"/>
                  </a:lnTo>
                  <a:lnTo>
                    <a:pt x="9495" y="5099"/>
                  </a:lnTo>
                  <a:lnTo>
                    <a:pt x="9486" y="5164"/>
                  </a:lnTo>
                  <a:lnTo>
                    <a:pt x="9482" y="5186"/>
                  </a:lnTo>
                  <a:lnTo>
                    <a:pt x="9467" y="5250"/>
                  </a:lnTo>
                  <a:lnTo>
                    <a:pt x="9461" y="5271"/>
                  </a:lnTo>
                  <a:lnTo>
                    <a:pt x="9440" y="5335"/>
                  </a:lnTo>
                  <a:lnTo>
                    <a:pt x="9433" y="5354"/>
                  </a:lnTo>
                  <a:lnTo>
                    <a:pt x="9407" y="5418"/>
                  </a:lnTo>
                  <a:lnTo>
                    <a:pt x="9398" y="5435"/>
                  </a:lnTo>
                  <a:lnTo>
                    <a:pt x="9366" y="5499"/>
                  </a:lnTo>
                  <a:lnTo>
                    <a:pt x="9357" y="5515"/>
                  </a:lnTo>
                  <a:lnTo>
                    <a:pt x="9319" y="5577"/>
                  </a:lnTo>
                  <a:lnTo>
                    <a:pt x="9309" y="5591"/>
                  </a:lnTo>
                  <a:lnTo>
                    <a:pt x="9266" y="5653"/>
                  </a:lnTo>
                  <a:lnTo>
                    <a:pt x="9256" y="5666"/>
                  </a:lnTo>
                  <a:lnTo>
                    <a:pt x="9206" y="5727"/>
                  </a:lnTo>
                  <a:lnTo>
                    <a:pt x="9197" y="5738"/>
                  </a:lnTo>
                  <a:lnTo>
                    <a:pt x="9142" y="5799"/>
                  </a:lnTo>
                  <a:lnTo>
                    <a:pt x="9132" y="5809"/>
                  </a:lnTo>
                  <a:lnTo>
                    <a:pt x="9071" y="5868"/>
                  </a:lnTo>
                  <a:lnTo>
                    <a:pt x="9062" y="5877"/>
                  </a:lnTo>
                  <a:lnTo>
                    <a:pt x="8996" y="5936"/>
                  </a:lnTo>
                  <a:lnTo>
                    <a:pt x="8987" y="5943"/>
                  </a:lnTo>
                  <a:lnTo>
                    <a:pt x="8915" y="6001"/>
                  </a:lnTo>
                  <a:lnTo>
                    <a:pt x="8906" y="6008"/>
                  </a:lnTo>
                  <a:lnTo>
                    <a:pt x="8829" y="6065"/>
                  </a:lnTo>
                  <a:lnTo>
                    <a:pt x="8821" y="6070"/>
                  </a:lnTo>
                  <a:lnTo>
                    <a:pt x="8738" y="6126"/>
                  </a:lnTo>
                  <a:lnTo>
                    <a:pt x="8730" y="6131"/>
                  </a:lnTo>
                  <a:lnTo>
                    <a:pt x="8643" y="6185"/>
                  </a:lnTo>
                  <a:lnTo>
                    <a:pt x="8636" y="6190"/>
                  </a:lnTo>
                  <a:lnTo>
                    <a:pt x="8543" y="6243"/>
                  </a:lnTo>
                  <a:lnTo>
                    <a:pt x="8536" y="6247"/>
                  </a:lnTo>
                  <a:lnTo>
                    <a:pt x="8439" y="6298"/>
                  </a:lnTo>
                  <a:lnTo>
                    <a:pt x="8432" y="6301"/>
                  </a:lnTo>
                  <a:lnTo>
                    <a:pt x="8331" y="6351"/>
                  </a:lnTo>
                  <a:lnTo>
                    <a:pt x="8325" y="6354"/>
                  </a:lnTo>
                  <a:lnTo>
                    <a:pt x="8219" y="6402"/>
                  </a:lnTo>
                  <a:lnTo>
                    <a:pt x="8213" y="6405"/>
                  </a:lnTo>
                  <a:lnTo>
                    <a:pt x="8103" y="6451"/>
                  </a:lnTo>
                  <a:lnTo>
                    <a:pt x="8096" y="6454"/>
                  </a:lnTo>
                  <a:lnTo>
                    <a:pt x="7982" y="6498"/>
                  </a:lnTo>
                  <a:lnTo>
                    <a:pt x="7976" y="6501"/>
                  </a:lnTo>
                  <a:lnTo>
                    <a:pt x="7858" y="6544"/>
                  </a:lnTo>
                  <a:lnTo>
                    <a:pt x="7853" y="6546"/>
                  </a:lnTo>
                  <a:lnTo>
                    <a:pt x="7730" y="6587"/>
                  </a:lnTo>
                  <a:lnTo>
                    <a:pt x="7725" y="6588"/>
                  </a:lnTo>
                  <a:lnTo>
                    <a:pt x="7599" y="6628"/>
                  </a:lnTo>
                  <a:lnTo>
                    <a:pt x="7594" y="6629"/>
                  </a:lnTo>
                  <a:lnTo>
                    <a:pt x="7464" y="6666"/>
                  </a:lnTo>
                  <a:lnTo>
                    <a:pt x="7459" y="6668"/>
                  </a:lnTo>
                  <a:lnTo>
                    <a:pt x="7326" y="6703"/>
                  </a:lnTo>
                  <a:lnTo>
                    <a:pt x="7321" y="6704"/>
                  </a:lnTo>
                  <a:lnTo>
                    <a:pt x="7184" y="6738"/>
                  </a:lnTo>
                  <a:lnTo>
                    <a:pt x="7180" y="6739"/>
                  </a:lnTo>
                  <a:lnTo>
                    <a:pt x="7040" y="6770"/>
                  </a:lnTo>
                  <a:lnTo>
                    <a:pt x="7036" y="6771"/>
                  </a:lnTo>
                  <a:lnTo>
                    <a:pt x="6893" y="6801"/>
                  </a:lnTo>
                  <a:lnTo>
                    <a:pt x="6889" y="6801"/>
                  </a:lnTo>
                  <a:lnTo>
                    <a:pt x="6744" y="6828"/>
                  </a:lnTo>
                  <a:lnTo>
                    <a:pt x="6740" y="6829"/>
                  </a:lnTo>
                  <a:lnTo>
                    <a:pt x="6593" y="6854"/>
                  </a:lnTo>
                  <a:lnTo>
                    <a:pt x="6589" y="6855"/>
                  </a:lnTo>
                  <a:lnTo>
                    <a:pt x="6440" y="6877"/>
                  </a:lnTo>
                  <a:lnTo>
                    <a:pt x="6436" y="6878"/>
                  </a:lnTo>
                  <a:lnTo>
                    <a:pt x="6286" y="6898"/>
                  </a:lnTo>
                  <a:lnTo>
                    <a:pt x="6281" y="6898"/>
                  </a:lnTo>
                  <a:lnTo>
                    <a:pt x="6129" y="6916"/>
                  </a:lnTo>
                  <a:lnTo>
                    <a:pt x="6125" y="6917"/>
                  </a:lnTo>
                  <a:lnTo>
                    <a:pt x="5971" y="6932"/>
                  </a:lnTo>
                  <a:lnTo>
                    <a:pt x="5967" y="6933"/>
                  </a:lnTo>
                  <a:lnTo>
                    <a:pt x="5812" y="6946"/>
                  </a:lnTo>
                  <a:lnTo>
                    <a:pt x="5808" y="6946"/>
                  </a:lnTo>
                  <a:lnTo>
                    <a:pt x="5652" y="6957"/>
                  </a:lnTo>
                  <a:lnTo>
                    <a:pt x="5648" y="6957"/>
                  </a:lnTo>
                  <a:lnTo>
                    <a:pt x="5490" y="6966"/>
                  </a:lnTo>
                  <a:lnTo>
                    <a:pt x="5487" y="6966"/>
                  </a:lnTo>
                  <a:lnTo>
                    <a:pt x="5328" y="6972"/>
                  </a:lnTo>
                  <a:lnTo>
                    <a:pt x="5324" y="6972"/>
                  </a:lnTo>
                  <a:lnTo>
                    <a:pt x="5165" y="6976"/>
                  </a:lnTo>
                  <a:lnTo>
                    <a:pt x="5162" y="6976"/>
                  </a:lnTo>
                  <a:lnTo>
                    <a:pt x="5002" y="6977"/>
                  </a:lnTo>
                  <a:lnTo>
                    <a:pt x="4998" y="6977"/>
                  </a:lnTo>
                  <a:lnTo>
                    <a:pt x="4838" y="6976"/>
                  </a:lnTo>
                  <a:lnTo>
                    <a:pt x="4835" y="6976"/>
                  </a:lnTo>
                  <a:lnTo>
                    <a:pt x="4676" y="6972"/>
                  </a:lnTo>
                  <a:lnTo>
                    <a:pt x="4672" y="6972"/>
                  </a:lnTo>
                  <a:lnTo>
                    <a:pt x="4513" y="6966"/>
                  </a:lnTo>
                  <a:lnTo>
                    <a:pt x="4510" y="6966"/>
                  </a:lnTo>
                  <a:lnTo>
                    <a:pt x="4352" y="6957"/>
                  </a:lnTo>
                  <a:lnTo>
                    <a:pt x="4348" y="6957"/>
                  </a:lnTo>
                  <a:lnTo>
                    <a:pt x="4192" y="6946"/>
                  </a:lnTo>
                  <a:lnTo>
                    <a:pt x="4188" y="6946"/>
                  </a:lnTo>
                  <a:lnTo>
                    <a:pt x="4033" y="6933"/>
                  </a:lnTo>
                  <a:lnTo>
                    <a:pt x="4029" y="6932"/>
                  </a:lnTo>
                  <a:lnTo>
                    <a:pt x="3875" y="6917"/>
                  </a:lnTo>
                  <a:lnTo>
                    <a:pt x="3871" y="6916"/>
                  </a:lnTo>
                  <a:lnTo>
                    <a:pt x="3719" y="6898"/>
                  </a:lnTo>
                  <a:lnTo>
                    <a:pt x="3714" y="6898"/>
                  </a:lnTo>
                  <a:lnTo>
                    <a:pt x="3564" y="6878"/>
                  </a:lnTo>
                  <a:lnTo>
                    <a:pt x="3560" y="6877"/>
                  </a:lnTo>
                  <a:lnTo>
                    <a:pt x="3411" y="6855"/>
                  </a:lnTo>
                  <a:lnTo>
                    <a:pt x="3407" y="6854"/>
                  </a:lnTo>
                  <a:lnTo>
                    <a:pt x="3260" y="6829"/>
                  </a:lnTo>
                  <a:lnTo>
                    <a:pt x="3256" y="6828"/>
                  </a:lnTo>
                  <a:lnTo>
                    <a:pt x="3111" y="6801"/>
                  </a:lnTo>
                  <a:lnTo>
                    <a:pt x="3107" y="6801"/>
                  </a:lnTo>
                  <a:lnTo>
                    <a:pt x="2964" y="6771"/>
                  </a:lnTo>
                  <a:lnTo>
                    <a:pt x="2960" y="6770"/>
                  </a:lnTo>
                  <a:lnTo>
                    <a:pt x="2820" y="6739"/>
                  </a:lnTo>
                  <a:lnTo>
                    <a:pt x="2816" y="6738"/>
                  </a:lnTo>
                  <a:lnTo>
                    <a:pt x="2679" y="6704"/>
                  </a:lnTo>
                  <a:lnTo>
                    <a:pt x="2674" y="6703"/>
                  </a:lnTo>
                  <a:lnTo>
                    <a:pt x="2541" y="6668"/>
                  </a:lnTo>
                  <a:lnTo>
                    <a:pt x="2536" y="6666"/>
                  </a:lnTo>
                  <a:lnTo>
                    <a:pt x="2406" y="6629"/>
                  </a:lnTo>
                  <a:lnTo>
                    <a:pt x="2401" y="6628"/>
                  </a:lnTo>
                  <a:lnTo>
                    <a:pt x="2275" y="6588"/>
                  </a:lnTo>
                  <a:lnTo>
                    <a:pt x="2270" y="6587"/>
                  </a:lnTo>
                  <a:lnTo>
                    <a:pt x="2147" y="6546"/>
                  </a:lnTo>
                  <a:lnTo>
                    <a:pt x="2142" y="6544"/>
                  </a:lnTo>
                  <a:lnTo>
                    <a:pt x="2024" y="6501"/>
                  </a:lnTo>
                  <a:lnTo>
                    <a:pt x="2018" y="6498"/>
                  </a:lnTo>
                  <a:lnTo>
                    <a:pt x="1904" y="6454"/>
                  </a:lnTo>
                  <a:lnTo>
                    <a:pt x="1897" y="6451"/>
                  </a:lnTo>
                  <a:lnTo>
                    <a:pt x="1787" y="6405"/>
                  </a:lnTo>
                  <a:lnTo>
                    <a:pt x="1781" y="6402"/>
                  </a:lnTo>
                  <a:lnTo>
                    <a:pt x="1675" y="6354"/>
                  </a:lnTo>
                  <a:lnTo>
                    <a:pt x="1669" y="6351"/>
                  </a:lnTo>
                  <a:lnTo>
                    <a:pt x="1568" y="6301"/>
                  </a:lnTo>
                  <a:lnTo>
                    <a:pt x="1561" y="6298"/>
                  </a:lnTo>
                  <a:lnTo>
                    <a:pt x="1464" y="6247"/>
                  </a:lnTo>
                  <a:lnTo>
                    <a:pt x="1457" y="6243"/>
                  </a:lnTo>
                  <a:lnTo>
                    <a:pt x="1364" y="6190"/>
                  </a:lnTo>
                  <a:lnTo>
                    <a:pt x="1357" y="6185"/>
                  </a:lnTo>
                  <a:lnTo>
                    <a:pt x="1270" y="6131"/>
                  </a:lnTo>
                  <a:lnTo>
                    <a:pt x="1262" y="6126"/>
                  </a:lnTo>
                  <a:lnTo>
                    <a:pt x="1179" y="6070"/>
                  </a:lnTo>
                  <a:lnTo>
                    <a:pt x="1171" y="6065"/>
                  </a:lnTo>
                  <a:lnTo>
                    <a:pt x="1094" y="6008"/>
                  </a:lnTo>
                  <a:lnTo>
                    <a:pt x="1085" y="6001"/>
                  </a:lnTo>
                  <a:lnTo>
                    <a:pt x="1013" y="5943"/>
                  </a:lnTo>
                  <a:lnTo>
                    <a:pt x="1004" y="5936"/>
                  </a:lnTo>
                  <a:lnTo>
                    <a:pt x="938" y="5877"/>
                  </a:lnTo>
                  <a:lnTo>
                    <a:pt x="929" y="5868"/>
                  </a:lnTo>
                  <a:lnTo>
                    <a:pt x="868" y="5809"/>
                  </a:lnTo>
                  <a:lnTo>
                    <a:pt x="858" y="5799"/>
                  </a:lnTo>
                  <a:lnTo>
                    <a:pt x="803" y="5738"/>
                  </a:lnTo>
                  <a:lnTo>
                    <a:pt x="794" y="5727"/>
                  </a:lnTo>
                  <a:lnTo>
                    <a:pt x="744" y="5666"/>
                  </a:lnTo>
                  <a:lnTo>
                    <a:pt x="734" y="5653"/>
                  </a:lnTo>
                  <a:lnTo>
                    <a:pt x="691" y="5591"/>
                  </a:lnTo>
                  <a:lnTo>
                    <a:pt x="681" y="5577"/>
                  </a:lnTo>
                  <a:lnTo>
                    <a:pt x="643" y="5515"/>
                  </a:lnTo>
                  <a:lnTo>
                    <a:pt x="634" y="5499"/>
                  </a:lnTo>
                  <a:lnTo>
                    <a:pt x="602" y="5435"/>
                  </a:lnTo>
                  <a:lnTo>
                    <a:pt x="593" y="5418"/>
                  </a:lnTo>
                  <a:lnTo>
                    <a:pt x="567" y="5354"/>
                  </a:lnTo>
                  <a:lnTo>
                    <a:pt x="560" y="5335"/>
                  </a:lnTo>
                  <a:lnTo>
                    <a:pt x="539" y="5271"/>
                  </a:lnTo>
                  <a:lnTo>
                    <a:pt x="533" y="5250"/>
                  </a:lnTo>
                  <a:lnTo>
                    <a:pt x="518" y="5186"/>
                  </a:lnTo>
                  <a:lnTo>
                    <a:pt x="514" y="5164"/>
                  </a:lnTo>
                  <a:lnTo>
                    <a:pt x="505" y="5099"/>
                  </a:lnTo>
                  <a:lnTo>
                    <a:pt x="503" y="5076"/>
                  </a:lnTo>
                  <a:lnTo>
                    <a:pt x="500" y="5012"/>
                  </a:lnTo>
                  <a:lnTo>
                    <a:pt x="500" y="4988"/>
                  </a:lnTo>
                  <a:lnTo>
                    <a:pt x="503" y="4924"/>
                  </a:lnTo>
                  <a:lnTo>
                    <a:pt x="505" y="4901"/>
                  </a:lnTo>
                  <a:lnTo>
                    <a:pt x="514" y="4836"/>
                  </a:lnTo>
                  <a:lnTo>
                    <a:pt x="518" y="4814"/>
                  </a:lnTo>
                  <a:lnTo>
                    <a:pt x="533" y="4750"/>
                  </a:lnTo>
                  <a:lnTo>
                    <a:pt x="539" y="4729"/>
                  </a:lnTo>
                  <a:lnTo>
                    <a:pt x="560" y="4665"/>
                  </a:lnTo>
                  <a:lnTo>
                    <a:pt x="567" y="4646"/>
                  </a:lnTo>
                  <a:lnTo>
                    <a:pt x="593" y="4582"/>
                  </a:lnTo>
                  <a:lnTo>
                    <a:pt x="602" y="4565"/>
                  </a:lnTo>
                  <a:lnTo>
                    <a:pt x="634" y="4501"/>
                  </a:lnTo>
                  <a:lnTo>
                    <a:pt x="643" y="4485"/>
                  </a:lnTo>
                  <a:lnTo>
                    <a:pt x="681" y="4423"/>
                  </a:lnTo>
                  <a:lnTo>
                    <a:pt x="691" y="4409"/>
                  </a:lnTo>
                  <a:lnTo>
                    <a:pt x="734" y="4347"/>
                  </a:lnTo>
                  <a:lnTo>
                    <a:pt x="744" y="4334"/>
                  </a:lnTo>
                  <a:lnTo>
                    <a:pt x="794" y="4273"/>
                  </a:lnTo>
                  <a:lnTo>
                    <a:pt x="803" y="4262"/>
                  </a:lnTo>
                  <a:lnTo>
                    <a:pt x="858" y="4201"/>
                  </a:lnTo>
                  <a:lnTo>
                    <a:pt x="868" y="4191"/>
                  </a:lnTo>
                  <a:lnTo>
                    <a:pt x="929" y="4132"/>
                  </a:lnTo>
                  <a:lnTo>
                    <a:pt x="938" y="4123"/>
                  </a:lnTo>
                  <a:lnTo>
                    <a:pt x="1004" y="4064"/>
                  </a:lnTo>
                  <a:lnTo>
                    <a:pt x="1013" y="4057"/>
                  </a:lnTo>
                  <a:lnTo>
                    <a:pt x="1085" y="3999"/>
                  </a:lnTo>
                  <a:lnTo>
                    <a:pt x="1094" y="3992"/>
                  </a:lnTo>
                  <a:lnTo>
                    <a:pt x="1171" y="3935"/>
                  </a:lnTo>
                  <a:lnTo>
                    <a:pt x="1179" y="3930"/>
                  </a:lnTo>
                  <a:lnTo>
                    <a:pt x="1262" y="3874"/>
                  </a:lnTo>
                  <a:lnTo>
                    <a:pt x="1270" y="3869"/>
                  </a:lnTo>
                  <a:lnTo>
                    <a:pt x="1357" y="3815"/>
                  </a:lnTo>
                  <a:lnTo>
                    <a:pt x="1364" y="3810"/>
                  </a:lnTo>
                  <a:lnTo>
                    <a:pt x="1457" y="3757"/>
                  </a:lnTo>
                  <a:lnTo>
                    <a:pt x="1464" y="3753"/>
                  </a:lnTo>
                  <a:lnTo>
                    <a:pt x="1561" y="3702"/>
                  </a:lnTo>
                  <a:lnTo>
                    <a:pt x="1568" y="3699"/>
                  </a:lnTo>
                  <a:lnTo>
                    <a:pt x="1669" y="3649"/>
                  </a:lnTo>
                  <a:lnTo>
                    <a:pt x="1675" y="3646"/>
                  </a:lnTo>
                  <a:lnTo>
                    <a:pt x="1781" y="3598"/>
                  </a:lnTo>
                  <a:lnTo>
                    <a:pt x="1787" y="3595"/>
                  </a:lnTo>
                  <a:lnTo>
                    <a:pt x="1897" y="3549"/>
                  </a:lnTo>
                  <a:lnTo>
                    <a:pt x="1904" y="3546"/>
                  </a:lnTo>
                  <a:lnTo>
                    <a:pt x="2018" y="3502"/>
                  </a:lnTo>
                  <a:lnTo>
                    <a:pt x="2024" y="3499"/>
                  </a:lnTo>
                  <a:lnTo>
                    <a:pt x="2142" y="3456"/>
                  </a:lnTo>
                  <a:lnTo>
                    <a:pt x="2147" y="3454"/>
                  </a:lnTo>
                  <a:lnTo>
                    <a:pt x="2270" y="3413"/>
                  </a:lnTo>
                  <a:lnTo>
                    <a:pt x="2275" y="3412"/>
                  </a:lnTo>
                  <a:lnTo>
                    <a:pt x="2401" y="3372"/>
                  </a:lnTo>
                  <a:lnTo>
                    <a:pt x="2406" y="3371"/>
                  </a:lnTo>
                  <a:lnTo>
                    <a:pt x="2536" y="3334"/>
                  </a:lnTo>
                  <a:lnTo>
                    <a:pt x="2541" y="3332"/>
                  </a:lnTo>
                  <a:lnTo>
                    <a:pt x="2674" y="3297"/>
                  </a:lnTo>
                  <a:lnTo>
                    <a:pt x="2679" y="3296"/>
                  </a:lnTo>
                  <a:lnTo>
                    <a:pt x="2816" y="3262"/>
                  </a:lnTo>
                  <a:lnTo>
                    <a:pt x="2820" y="3261"/>
                  </a:lnTo>
                  <a:lnTo>
                    <a:pt x="2960" y="3230"/>
                  </a:lnTo>
                  <a:lnTo>
                    <a:pt x="2964" y="3229"/>
                  </a:lnTo>
                  <a:lnTo>
                    <a:pt x="3107" y="3199"/>
                  </a:lnTo>
                  <a:lnTo>
                    <a:pt x="3111" y="3199"/>
                  </a:lnTo>
                  <a:lnTo>
                    <a:pt x="3256" y="3172"/>
                  </a:lnTo>
                  <a:lnTo>
                    <a:pt x="3260" y="3171"/>
                  </a:lnTo>
                  <a:lnTo>
                    <a:pt x="3407" y="3146"/>
                  </a:lnTo>
                  <a:lnTo>
                    <a:pt x="3411" y="3145"/>
                  </a:lnTo>
                  <a:lnTo>
                    <a:pt x="3560" y="3123"/>
                  </a:lnTo>
                  <a:lnTo>
                    <a:pt x="3564" y="3122"/>
                  </a:lnTo>
                  <a:lnTo>
                    <a:pt x="3714" y="3102"/>
                  </a:lnTo>
                  <a:lnTo>
                    <a:pt x="3719" y="3102"/>
                  </a:lnTo>
                  <a:lnTo>
                    <a:pt x="3871" y="3084"/>
                  </a:lnTo>
                  <a:lnTo>
                    <a:pt x="3875" y="3083"/>
                  </a:lnTo>
                  <a:lnTo>
                    <a:pt x="4029" y="3068"/>
                  </a:lnTo>
                  <a:lnTo>
                    <a:pt x="4033" y="3067"/>
                  </a:lnTo>
                  <a:lnTo>
                    <a:pt x="4188" y="3054"/>
                  </a:lnTo>
                  <a:lnTo>
                    <a:pt x="4192" y="3054"/>
                  </a:lnTo>
                  <a:lnTo>
                    <a:pt x="4348" y="3043"/>
                  </a:lnTo>
                  <a:lnTo>
                    <a:pt x="4352" y="3043"/>
                  </a:lnTo>
                  <a:lnTo>
                    <a:pt x="4510" y="3034"/>
                  </a:lnTo>
                  <a:lnTo>
                    <a:pt x="4513" y="3034"/>
                  </a:lnTo>
                  <a:lnTo>
                    <a:pt x="4672" y="3028"/>
                  </a:lnTo>
                  <a:lnTo>
                    <a:pt x="4676" y="3028"/>
                  </a:lnTo>
                  <a:lnTo>
                    <a:pt x="4835" y="3024"/>
                  </a:lnTo>
                  <a:lnTo>
                    <a:pt x="4838" y="3024"/>
                  </a:lnTo>
                  <a:lnTo>
                    <a:pt x="4998" y="3023"/>
                  </a:lnTo>
                  <a:lnTo>
                    <a:pt x="5002" y="3023"/>
                  </a:lnTo>
                  <a:lnTo>
                    <a:pt x="5162" y="3024"/>
                  </a:lnTo>
                  <a:lnTo>
                    <a:pt x="5165" y="3024"/>
                  </a:lnTo>
                  <a:lnTo>
                    <a:pt x="5324" y="3028"/>
                  </a:lnTo>
                  <a:lnTo>
                    <a:pt x="5328" y="3028"/>
                  </a:lnTo>
                  <a:lnTo>
                    <a:pt x="5487" y="3034"/>
                  </a:lnTo>
                  <a:lnTo>
                    <a:pt x="5490" y="3034"/>
                  </a:lnTo>
                  <a:lnTo>
                    <a:pt x="5648" y="3043"/>
                  </a:lnTo>
                  <a:lnTo>
                    <a:pt x="5652" y="3043"/>
                  </a:lnTo>
                  <a:lnTo>
                    <a:pt x="5808" y="3054"/>
                  </a:lnTo>
                  <a:lnTo>
                    <a:pt x="5812" y="3054"/>
                  </a:lnTo>
                  <a:lnTo>
                    <a:pt x="5967" y="3067"/>
                  </a:lnTo>
                  <a:lnTo>
                    <a:pt x="5971" y="3068"/>
                  </a:lnTo>
                  <a:lnTo>
                    <a:pt x="6125" y="3083"/>
                  </a:lnTo>
                  <a:lnTo>
                    <a:pt x="6129" y="3084"/>
                  </a:lnTo>
                  <a:lnTo>
                    <a:pt x="6281" y="3102"/>
                  </a:lnTo>
                  <a:lnTo>
                    <a:pt x="6286" y="3102"/>
                  </a:lnTo>
                  <a:lnTo>
                    <a:pt x="6436" y="3122"/>
                  </a:lnTo>
                  <a:lnTo>
                    <a:pt x="6440" y="3123"/>
                  </a:lnTo>
                  <a:lnTo>
                    <a:pt x="6589" y="3145"/>
                  </a:lnTo>
                  <a:lnTo>
                    <a:pt x="6593" y="3146"/>
                  </a:lnTo>
                  <a:lnTo>
                    <a:pt x="6740" y="3171"/>
                  </a:lnTo>
                  <a:lnTo>
                    <a:pt x="6744" y="3172"/>
                  </a:lnTo>
                  <a:lnTo>
                    <a:pt x="6889" y="3199"/>
                  </a:lnTo>
                  <a:lnTo>
                    <a:pt x="6893" y="3199"/>
                  </a:lnTo>
                  <a:lnTo>
                    <a:pt x="7036" y="3229"/>
                  </a:lnTo>
                  <a:lnTo>
                    <a:pt x="7040" y="3230"/>
                  </a:lnTo>
                  <a:lnTo>
                    <a:pt x="7180" y="3261"/>
                  </a:lnTo>
                  <a:lnTo>
                    <a:pt x="7184" y="3262"/>
                  </a:lnTo>
                  <a:lnTo>
                    <a:pt x="7321" y="3296"/>
                  </a:lnTo>
                  <a:lnTo>
                    <a:pt x="7326" y="3297"/>
                  </a:lnTo>
                  <a:lnTo>
                    <a:pt x="7459" y="3332"/>
                  </a:lnTo>
                  <a:lnTo>
                    <a:pt x="7464" y="3334"/>
                  </a:lnTo>
                  <a:lnTo>
                    <a:pt x="7594" y="3371"/>
                  </a:lnTo>
                  <a:lnTo>
                    <a:pt x="7599" y="3372"/>
                  </a:lnTo>
                  <a:lnTo>
                    <a:pt x="7725" y="3412"/>
                  </a:lnTo>
                  <a:lnTo>
                    <a:pt x="7730" y="3413"/>
                  </a:lnTo>
                  <a:lnTo>
                    <a:pt x="7853" y="3454"/>
                  </a:lnTo>
                  <a:lnTo>
                    <a:pt x="7858" y="3456"/>
                  </a:lnTo>
                  <a:lnTo>
                    <a:pt x="7976" y="3499"/>
                  </a:lnTo>
                  <a:lnTo>
                    <a:pt x="7982" y="3502"/>
                  </a:lnTo>
                  <a:lnTo>
                    <a:pt x="8096" y="3546"/>
                  </a:lnTo>
                  <a:lnTo>
                    <a:pt x="8103" y="3549"/>
                  </a:lnTo>
                  <a:lnTo>
                    <a:pt x="8213" y="3595"/>
                  </a:lnTo>
                  <a:lnTo>
                    <a:pt x="8219" y="3598"/>
                  </a:lnTo>
                  <a:lnTo>
                    <a:pt x="8325" y="3646"/>
                  </a:lnTo>
                  <a:lnTo>
                    <a:pt x="8331" y="3649"/>
                  </a:lnTo>
                  <a:lnTo>
                    <a:pt x="8432" y="3699"/>
                  </a:lnTo>
                  <a:lnTo>
                    <a:pt x="8439" y="3702"/>
                  </a:lnTo>
                  <a:lnTo>
                    <a:pt x="8536" y="3753"/>
                  </a:lnTo>
                  <a:lnTo>
                    <a:pt x="8543" y="3757"/>
                  </a:lnTo>
                  <a:lnTo>
                    <a:pt x="8636" y="3810"/>
                  </a:lnTo>
                  <a:lnTo>
                    <a:pt x="8643" y="3815"/>
                  </a:lnTo>
                  <a:lnTo>
                    <a:pt x="8730" y="3869"/>
                  </a:lnTo>
                  <a:lnTo>
                    <a:pt x="8738" y="3874"/>
                  </a:lnTo>
                  <a:lnTo>
                    <a:pt x="8821" y="3930"/>
                  </a:lnTo>
                  <a:lnTo>
                    <a:pt x="8829" y="3935"/>
                  </a:lnTo>
                  <a:lnTo>
                    <a:pt x="8906" y="3992"/>
                  </a:lnTo>
                  <a:lnTo>
                    <a:pt x="8915" y="3999"/>
                  </a:lnTo>
                  <a:lnTo>
                    <a:pt x="8987" y="4057"/>
                  </a:lnTo>
                  <a:lnTo>
                    <a:pt x="8996" y="4064"/>
                  </a:lnTo>
                  <a:lnTo>
                    <a:pt x="9062" y="4123"/>
                  </a:lnTo>
                  <a:lnTo>
                    <a:pt x="9071" y="4132"/>
                  </a:lnTo>
                  <a:lnTo>
                    <a:pt x="9132" y="4191"/>
                  </a:lnTo>
                  <a:lnTo>
                    <a:pt x="9142" y="4201"/>
                  </a:lnTo>
                  <a:lnTo>
                    <a:pt x="9197" y="4262"/>
                  </a:lnTo>
                  <a:lnTo>
                    <a:pt x="9206" y="4273"/>
                  </a:lnTo>
                  <a:lnTo>
                    <a:pt x="9256" y="4334"/>
                  </a:lnTo>
                  <a:lnTo>
                    <a:pt x="9266" y="4347"/>
                  </a:lnTo>
                  <a:lnTo>
                    <a:pt x="9309" y="4409"/>
                  </a:lnTo>
                  <a:lnTo>
                    <a:pt x="9319" y="4423"/>
                  </a:lnTo>
                  <a:lnTo>
                    <a:pt x="9357" y="4485"/>
                  </a:lnTo>
                  <a:lnTo>
                    <a:pt x="9366" y="4501"/>
                  </a:lnTo>
                  <a:lnTo>
                    <a:pt x="9398" y="4565"/>
                  </a:lnTo>
                  <a:lnTo>
                    <a:pt x="9407" y="4582"/>
                  </a:lnTo>
                  <a:lnTo>
                    <a:pt x="9433" y="4646"/>
                  </a:lnTo>
                  <a:lnTo>
                    <a:pt x="9440" y="4665"/>
                  </a:lnTo>
                  <a:lnTo>
                    <a:pt x="9461" y="4729"/>
                  </a:lnTo>
                  <a:lnTo>
                    <a:pt x="9467" y="4750"/>
                  </a:lnTo>
                  <a:lnTo>
                    <a:pt x="9482" y="4814"/>
                  </a:lnTo>
                  <a:lnTo>
                    <a:pt x="9486" y="4836"/>
                  </a:lnTo>
                  <a:lnTo>
                    <a:pt x="9495" y="4901"/>
                  </a:lnTo>
                  <a:lnTo>
                    <a:pt x="9497" y="4924"/>
                  </a:lnTo>
                  <a:close/>
                  <a:moveTo>
                    <a:pt x="8998" y="5042"/>
                  </a:moveTo>
                  <a:lnTo>
                    <a:pt x="9000" y="5000"/>
                  </a:lnTo>
                  <a:lnTo>
                    <a:pt x="8998" y="4958"/>
                  </a:lnTo>
                  <a:lnTo>
                    <a:pt x="8992" y="4916"/>
                  </a:lnTo>
                  <a:lnTo>
                    <a:pt x="8982" y="4873"/>
                  </a:lnTo>
                  <a:lnTo>
                    <a:pt x="8968" y="4829"/>
                  </a:lnTo>
                  <a:lnTo>
                    <a:pt x="8949" y="4784"/>
                  </a:lnTo>
                  <a:lnTo>
                    <a:pt x="8925" y="4738"/>
                  </a:lnTo>
                  <a:lnTo>
                    <a:pt x="8896" y="4691"/>
                  </a:lnTo>
                  <a:lnTo>
                    <a:pt x="8862" y="4642"/>
                  </a:lnTo>
                  <a:lnTo>
                    <a:pt x="8822" y="4593"/>
                  </a:lnTo>
                  <a:lnTo>
                    <a:pt x="8777" y="4543"/>
                  </a:lnTo>
                  <a:lnTo>
                    <a:pt x="8726" y="4493"/>
                  </a:lnTo>
                  <a:lnTo>
                    <a:pt x="8669" y="4442"/>
                  </a:lnTo>
                  <a:lnTo>
                    <a:pt x="8606" y="4392"/>
                  </a:lnTo>
                  <a:lnTo>
                    <a:pt x="8537" y="4341"/>
                  </a:lnTo>
                  <a:lnTo>
                    <a:pt x="8463" y="4291"/>
                  </a:lnTo>
                  <a:lnTo>
                    <a:pt x="8383" y="4242"/>
                  </a:lnTo>
                  <a:lnTo>
                    <a:pt x="8298" y="4193"/>
                  </a:lnTo>
                  <a:lnTo>
                    <a:pt x="8209" y="4146"/>
                  </a:lnTo>
                  <a:lnTo>
                    <a:pt x="8114" y="4100"/>
                  </a:lnTo>
                  <a:lnTo>
                    <a:pt x="8015" y="4054"/>
                  </a:lnTo>
                  <a:lnTo>
                    <a:pt x="7911" y="4011"/>
                  </a:lnTo>
                  <a:lnTo>
                    <a:pt x="7803" y="3968"/>
                  </a:lnTo>
                  <a:lnTo>
                    <a:pt x="7690" y="3927"/>
                  </a:lnTo>
                  <a:lnTo>
                    <a:pt x="7574" y="3888"/>
                  </a:lnTo>
                  <a:lnTo>
                    <a:pt x="7453" y="3851"/>
                  </a:lnTo>
                  <a:lnTo>
                    <a:pt x="7328" y="3815"/>
                  </a:lnTo>
                  <a:lnTo>
                    <a:pt x="7200" y="3781"/>
                  </a:lnTo>
                  <a:lnTo>
                    <a:pt x="7068" y="3748"/>
                  </a:lnTo>
                  <a:lnTo>
                    <a:pt x="6933" y="3718"/>
                  </a:lnTo>
                  <a:lnTo>
                    <a:pt x="6795" y="3690"/>
                  </a:lnTo>
                  <a:lnTo>
                    <a:pt x="6655" y="3663"/>
                  </a:lnTo>
                  <a:lnTo>
                    <a:pt x="6512" y="3639"/>
                  </a:lnTo>
                  <a:lnTo>
                    <a:pt x="6368" y="3618"/>
                  </a:lnTo>
                  <a:lnTo>
                    <a:pt x="6221" y="3598"/>
                  </a:lnTo>
                  <a:lnTo>
                    <a:pt x="6073" y="3581"/>
                  </a:lnTo>
                  <a:lnTo>
                    <a:pt x="5923" y="3565"/>
                  </a:lnTo>
                  <a:lnTo>
                    <a:pt x="5772" y="3553"/>
                  </a:lnTo>
                  <a:lnTo>
                    <a:pt x="5619" y="3542"/>
                  </a:lnTo>
                  <a:lnTo>
                    <a:pt x="5466" y="3534"/>
                  </a:lnTo>
                  <a:lnTo>
                    <a:pt x="5311" y="3528"/>
                  </a:lnTo>
                  <a:lnTo>
                    <a:pt x="5156" y="3524"/>
                  </a:lnTo>
                  <a:lnTo>
                    <a:pt x="5000" y="3523"/>
                  </a:lnTo>
                  <a:lnTo>
                    <a:pt x="4844" y="3524"/>
                  </a:lnTo>
                  <a:lnTo>
                    <a:pt x="4689" y="3528"/>
                  </a:lnTo>
                  <a:lnTo>
                    <a:pt x="4534" y="3534"/>
                  </a:lnTo>
                  <a:lnTo>
                    <a:pt x="4381" y="3542"/>
                  </a:lnTo>
                  <a:lnTo>
                    <a:pt x="4228" y="3553"/>
                  </a:lnTo>
                  <a:lnTo>
                    <a:pt x="4077" y="3565"/>
                  </a:lnTo>
                  <a:lnTo>
                    <a:pt x="3927" y="3581"/>
                  </a:lnTo>
                  <a:lnTo>
                    <a:pt x="3779" y="3598"/>
                  </a:lnTo>
                  <a:lnTo>
                    <a:pt x="3632" y="3618"/>
                  </a:lnTo>
                  <a:lnTo>
                    <a:pt x="3488" y="3639"/>
                  </a:lnTo>
                  <a:lnTo>
                    <a:pt x="3345" y="3663"/>
                  </a:lnTo>
                  <a:lnTo>
                    <a:pt x="3205" y="3690"/>
                  </a:lnTo>
                  <a:lnTo>
                    <a:pt x="3067" y="3718"/>
                  </a:lnTo>
                  <a:lnTo>
                    <a:pt x="2932" y="3748"/>
                  </a:lnTo>
                  <a:lnTo>
                    <a:pt x="2800" y="3781"/>
                  </a:lnTo>
                  <a:lnTo>
                    <a:pt x="2672" y="3815"/>
                  </a:lnTo>
                  <a:lnTo>
                    <a:pt x="2547" y="3851"/>
                  </a:lnTo>
                  <a:lnTo>
                    <a:pt x="2426" y="3888"/>
                  </a:lnTo>
                  <a:lnTo>
                    <a:pt x="2310" y="3927"/>
                  </a:lnTo>
                  <a:lnTo>
                    <a:pt x="2197" y="3968"/>
                  </a:lnTo>
                  <a:lnTo>
                    <a:pt x="2089" y="4011"/>
                  </a:lnTo>
                  <a:lnTo>
                    <a:pt x="1985" y="4054"/>
                  </a:lnTo>
                  <a:lnTo>
                    <a:pt x="1886" y="4100"/>
                  </a:lnTo>
                  <a:lnTo>
                    <a:pt x="1791" y="4146"/>
                  </a:lnTo>
                  <a:lnTo>
                    <a:pt x="1702" y="4193"/>
                  </a:lnTo>
                  <a:lnTo>
                    <a:pt x="1617" y="4242"/>
                  </a:lnTo>
                  <a:lnTo>
                    <a:pt x="1537" y="4291"/>
                  </a:lnTo>
                  <a:lnTo>
                    <a:pt x="1463" y="4341"/>
                  </a:lnTo>
                  <a:lnTo>
                    <a:pt x="1394" y="4392"/>
                  </a:lnTo>
                  <a:lnTo>
                    <a:pt x="1331" y="4442"/>
                  </a:lnTo>
                  <a:lnTo>
                    <a:pt x="1274" y="4493"/>
                  </a:lnTo>
                  <a:lnTo>
                    <a:pt x="1223" y="4543"/>
                  </a:lnTo>
                  <a:lnTo>
                    <a:pt x="1178" y="4593"/>
                  </a:lnTo>
                  <a:lnTo>
                    <a:pt x="1138" y="4642"/>
                  </a:lnTo>
                  <a:lnTo>
                    <a:pt x="1104" y="4691"/>
                  </a:lnTo>
                  <a:lnTo>
                    <a:pt x="1075" y="4738"/>
                  </a:lnTo>
                  <a:lnTo>
                    <a:pt x="1051" y="4784"/>
                  </a:lnTo>
                  <a:lnTo>
                    <a:pt x="1032" y="4829"/>
                  </a:lnTo>
                  <a:lnTo>
                    <a:pt x="1018" y="4873"/>
                  </a:lnTo>
                  <a:lnTo>
                    <a:pt x="1008" y="4916"/>
                  </a:lnTo>
                  <a:lnTo>
                    <a:pt x="1002" y="4958"/>
                  </a:lnTo>
                  <a:lnTo>
                    <a:pt x="1000" y="5000"/>
                  </a:lnTo>
                  <a:lnTo>
                    <a:pt x="1002" y="5042"/>
                  </a:lnTo>
                  <a:lnTo>
                    <a:pt x="1008" y="5084"/>
                  </a:lnTo>
                  <a:lnTo>
                    <a:pt x="1018" y="5127"/>
                  </a:lnTo>
                  <a:lnTo>
                    <a:pt x="1032" y="5171"/>
                  </a:lnTo>
                  <a:lnTo>
                    <a:pt x="1051" y="5216"/>
                  </a:lnTo>
                  <a:lnTo>
                    <a:pt x="1075" y="5262"/>
                  </a:lnTo>
                  <a:lnTo>
                    <a:pt x="1104" y="5309"/>
                  </a:lnTo>
                  <a:lnTo>
                    <a:pt x="1138" y="5358"/>
                  </a:lnTo>
                  <a:lnTo>
                    <a:pt x="1178" y="5407"/>
                  </a:lnTo>
                  <a:lnTo>
                    <a:pt x="1223" y="5457"/>
                  </a:lnTo>
                  <a:lnTo>
                    <a:pt x="1274" y="5507"/>
                  </a:lnTo>
                  <a:lnTo>
                    <a:pt x="1331" y="5558"/>
                  </a:lnTo>
                  <a:lnTo>
                    <a:pt x="1394" y="5608"/>
                  </a:lnTo>
                  <a:lnTo>
                    <a:pt x="1463" y="5659"/>
                  </a:lnTo>
                  <a:lnTo>
                    <a:pt x="1537" y="5709"/>
                  </a:lnTo>
                  <a:lnTo>
                    <a:pt x="1617" y="5758"/>
                  </a:lnTo>
                  <a:lnTo>
                    <a:pt x="1702" y="5807"/>
                  </a:lnTo>
                  <a:lnTo>
                    <a:pt x="1791" y="5854"/>
                  </a:lnTo>
                  <a:lnTo>
                    <a:pt x="1886" y="5900"/>
                  </a:lnTo>
                  <a:lnTo>
                    <a:pt x="1985" y="5946"/>
                  </a:lnTo>
                  <a:lnTo>
                    <a:pt x="2089" y="5989"/>
                  </a:lnTo>
                  <a:lnTo>
                    <a:pt x="2197" y="6032"/>
                  </a:lnTo>
                  <a:lnTo>
                    <a:pt x="2310" y="6073"/>
                  </a:lnTo>
                  <a:lnTo>
                    <a:pt x="2426" y="6112"/>
                  </a:lnTo>
                  <a:lnTo>
                    <a:pt x="2547" y="6149"/>
                  </a:lnTo>
                  <a:lnTo>
                    <a:pt x="2672" y="6185"/>
                  </a:lnTo>
                  <a:lnTo>
                    <a:pt x="2800" y="6219"/>
                  </a:lnTo>
                  <a:lnTo>
                    <a:pt x="2932" y="6252"/>
                  </a:lnTo>
                  <a:lnTo>
                    <a:pt x="3067" y="6282"/>
                  </a:lnTo>
                  <a:lnTo>
                    <a:pt x="3205" y="6310"/>
                  </a:lnTo>
                  <a:lnTo>
                    <a:pt x="3345" y="6337"/>
                  </a:lnTo>
                  <a:lnTo>
                    <a:pt x="3488" y="6361"/>
                  </a:lnTo>
                  <a:lnTo>
                    <a:pt x="3632" y="6382"/>
                  </a:lnTo>
                  <a:lnTo>
                    <a:pt x="3779" y="6402"/>
                  </a:lnTo>
                  <a:lnTo>
                    <a:pt x="3927" y="6419"/>
                  </a:lnTo>
                  <a:lnTo>
                    <a:pt x="4077" y="6435"/>
                  </a:lnTo>
                  <a:lnTo>
                    <a:pt x="4228" y="6447"/>
                  </a:lnTo>
                  <a:lnTo>
                    <a:pt x="4381" y="6458"/>
                  </a:lnTo>
                  <a:lnTo>
                    <a:pt x="4534" y="6466"/>
                  </a:lnTo>
                  <a:lnTo>
                    <a:pt x="4689" y="6472"/>
                  </a:lnTo>
                  <a:lnTo>
                    <a:pt x="4844" y="6476"/>
                  </a:lnTo>
                  <a:lnTo>
                    <a:pt x="5000" y="6477"/>
                  </a:lnTo>
                  <a:lnTo>
                    <a:pt x="5156" y="6476"/>
                  </a:lnTo>
                  <a:lnTo>
                    <a:pt x="5311" y="6472"/>
                  </a:lnTo>
                  <a:lnTo>
                    <a:pt x="5466" y="6466"/>
                  </a:lnTo>
                  <a:lnTo>
                    <a:pt x="5619" y="6458"/>
                  </a:lnTo>
                  <a:lnTo>
                    <a:pt x="5772" y="6447"/>
                  </a:lnTo>
                  <a:lnTo>
                    <a:pt x="5923" y="6435"/>
                  </a:lnTo>
                  <a:lnTo>
                    <a:pt x="6073" y="6419"/>
                  </a:lnTo>
                  <a:lnTo>
                    <a:pt x="6221" y="6402"/>
                  </a:lnTo>
                  <a:lnTo>
                    <a:pt x="6368" y="6382"/>
                  </a:lnTo>
                  <a:lnTo>
                    <a:pt x="6512" y="6361"/>
                  </a:lnTo>
                  <a:lnTo>
                    <a:pt x="6655" y="6337"/>
                  </a:lnTo>
                  <a:lnTo>
                    <a:pt x="6795" y="6310"/>
                  </a:lnTo>
                  <a:lnTo>
                    <a:pt x="6933" y="6282"/>
                  </a:lnTo>
                  <a:lnTo>
                    <a:pt x="7068" y="6252"/>
                  </a:lnTo>
                  <a:lnTo>
                    <a:pt x="7200" y="6219"/>
                  </a:lnTo>
                  <a:lnTo>
                    <a:pt x="7328" y="6185"/>
                  </a:lnTo>
                  <a:lnTo>
                    <a:pt x="7453" y="6149"/>
                  </a:lnTo>
                  <a:lnTo>
                    <a:pt x="7574" y="6112"/>
                  </a:lnTo>
                  <a:lnTo>
                    <a:pt x="7690" y="6073"/>
                  </a:lnTo>
                  <a:lnTo>
                    <a:pt x="7803" y="6032"/>
                  </a:lnTo>
                  <a:lnTo>
                    <a:pt x="7911" y="5989"/>
                  </a:lnTo>
                  <a:lnTo>
                    <a:pt x="8015" y="5946"/>
                  </a:lnTo>
                  <a:lnTo>
                    <a:pt x="8114" y="5900"/>
                  </a:lnTo>
                  <a:lnTo>
                    <a:pt x="8209" y="5854"/>
                  </a:lnTo>
                  <a:lnTo>
                    <a:pt x="8298" y="5807"/>
                  </a:lnTo>
                  <a:lnTo>
                    <a:pt x="8383" y="5758"/>
                  </a:lnTo>
                  <a:lnTo>
                    <a:pt x="8463" y="5709"/>
                  </a:lnTo>
                  <a:lnTo>
                    <a:pt x="8537" y="5659"/>
                  </a:lnTo>
                  <a:lnTo>
                    <a:pt x="8606" y="5608"/>
                  </a:lnTo>
                  <a:lnTo>
                    <a:pt x="8669" y="5558"/>
                  </a:lnTo>
                  <a:lnTo>
                    <a:pt x="8726" y="5507"/>
                  </a:lnTo>
                  <a:lnTo>
                    <a:pt x="8777" y="5457"/>
                  </a:lnTo>
                  <a:lnTo>
                    <a:pt x="8822" y="5407"/>
                  </a:lnTo>
                  <a:lnTo>
                    <a:pt x="8862" y="5358"/>
                  </a:lnTo>
                  <a:lnTo>
                    <a:pt x="8896" y="5309"/>
                  </a:lnTo>
                  <a:lnTo>
                    <a:pt x="8925" y="5262"/>
                  </a:lnTo>
                  <a:lnTo>
                    <a:pt x="8949" y="5216"/>
                  </a:lnTo>
                  <a:lnTo>
                    <a:pt x="8968" y="5171"/>
                  </a:lnTo>
                  <a:lnTo>
                    <a:pt x="8982" y="5127"/>
                  </a:lnTo>
                  <a:lnTo>
                    <a:pt x="8992" y="5084"/>
                  </a:lnTo>
                  <a:lnTo>
                    <a:pt x="8998" y="5042"/>
                  </a:lnTo>
                  <a:close/>
                  <a:moveTo>
                    <a:pt x="1403" y="5066"/>
                  </a:moveTo>
                  <a:lnTo>
                    <a:pt x="1400" y="5045"/>
                  </a:lnTo>
                  <a:lnTo>
                    <a:pt x="1397" y="5010"/>
                  </a:lnTo>
                  <a:lnTo>
                    <a:pt x="1397" y="4990"/>
                  </a:lnTo>
                  <a:lnTo>
                    <a:pt x="1400" y="4955"/>
                  </a:lnTo>
                  <a:lnTo>
                    <a:pt x="1403" y="4934"/>
                  </a:lnTo>
                  <a:lnTo>
                    <a:pt x="1410" y="4900"/>
                  </a:lnTo>
                  <a:lnTo>
                    <a:pt x="1415" y="4881"/>
                  </a:lnTo>
                  <a:lnTo>
                    <a:pt x="1427" y="4846"/>
                  </a:lnTo>
                  <a:lnTo>
                    <a:pt x="1434" y="4830"/>
                  </a:lnTo>
                  <a:lnTo>
                    <a:pt x="1451" y="4795"/>
                  </a:lnTo>
                  <a:lnTo>
                    <a:pt x="1459" y="4781"/>
                  </a:lnTo>
                  <a:lnTo>
                    <a:pt x="1480" y="4747"/>
                  </a:lnTo>
                  <a:lnTo>
                    <a:pt x="1489" y="4735"/>
                  </a:lnTo>
                  <a:lnTo>
                    <a:pt x="1515" y="4701"/>
                  </a:lnTo>
                  <a:lnTo>
                    <a:pt x="1523" y="4691"/>
                  </a:lnTo>
                  <a:lnTo>
                    <a:pt x="1554" y="4658"/>
                  </a:lnTo>
                  <a:lnTo>
                    <a:pt x="1562" y="4650"/>
                  </a:lnTo>
                  <a:lnTo>
                    <a:pt x="1598" y="4616"/>
                  </a:lnTo>
                  <a:lnTo>
                    <a:pt x="1605" y="4610"/>
                  </a:lnTo>
                  <a:lnTo>
                    <a:pt x="1645" y="4577"/>
                  </a:lnTo>
                  <a:lnTo>
                    <a:pt x="1652" y="4572"/>
                  </a:lnTo>
                  <a:lnTo>
                    <a:pt x="1697" y="4539"/>
                  </a:lnTo>
                  <a:lnTo>
                    <a:pt x="1704" y="4535"/>
                  </a:lnTo>
                  <a:lnTo>
                    <a:pt x="1753" y="4502"/>
                  </a:lnTo>
                  <a:lnTo>
                    <a:pt x="1759" y="4499"/>
                  </a:lnTo>
                  <a:lnTo>
                    <a:pt x="1813" y="4467"/>
                  </a:lnTo>
                  <a:lnTo>
                    <a:pt x="1818" y="4464"/>
                  </a:lnTo>
                  <a:lnTo>
                    <a:pt x="1877" y="4433"/>
                  </a:lnTo>
                  <a:lnTo>
                    <a:pt x="1882" y="4431"/>
                  </a:lnTo>
                  <a:lnTo>
                    <a:pt x="1945" y="4400"/>
                  </a:lnTo>
                  <a:lnTo>
                    <a:pt x="1949" y="4398"/>
                  </a:lnTo>
                  <a:lnTo>
                    <a:pt x="2016" y="4368"/>
                  </a:lnTo>
                  <a:lnTo>
                    <a:pt x="2020" y="4366"/>
                  </a:lnTo>
                  <a:lnTo>
                    <a:pt x="2091" y="4337"/>
                  </a:lnTo>
                  <a:lnTo>
                    <a:pt x="2095" y="4336"/>
                  </a:lnTo>
                  <a:lnTo>
                    <a:pt x="2169" y="4307"/>
                  </a:lnTo>
                  <a:lnTo>
                    <a:pt x="2173" y="4306"/>
                  </a:lnTo>
                  <a:lnTo>
                    <a:pt x="2252" y="4279"/>
                  </a:lnTo>
                  <a:lnTo>
                    <a:pt x="2255" y="4277"/>
                  </a:lnTo>
                  <a:lnTo>
                    <a:pt x="2337" y="4251"/>
                  </a:lnTo>
                  <a:lnTo>
                    <a:pt x="2340" y="4250"/>
                  </a:lnTo>
                  <a:lnTo>
                    <a:pt x="2426" y="4224"/>
                  </a:lnTo>
                  <a:lnTo>
                    <a:pt x="2429" y="4223"/>
                  </a:lnTo>
                  <a:lnTo>
                    <a:pt x="2518" y="4198"/>
                  </a:lnTo>
                  <a:lnTo>
                    <a:pt x="2521" y="4197"/>
                  </a:lnTo>
                  <a:lnTo>
                    <a:pt x="2614" y="4173"/>
                  </a:lnTo>
                  <a:lnTo>
                    <a:pt x="2616" y="4173"/>
                  </a:lnTo>
                  <a:lnTo>
                    <a:pt x="2712" y="4149"/>
                  </a:lnTo>
                  <a:lnTo>
                    <a:pt x="2715" y="4149"/>
                  </a:lnTo>
                  <a:lnTo>
                    <a:pt x="2814" y="4127"/>
                  </a:lnTo>
                  <a:lnTo>
                    <a:pt x="2816" y="4126"/>
                  </a:lnTo>
                  <a:lnTo>
                    <a:pt x="2918" y="4105"/>
                  </a:lnTo>
                  <a:lnTo>
                    <a:pt x="2921" y="4105"/>
                  </a:lnTo>
                  <a:lnTo>
                    <a:pt x="3026" y="4085"/>
                  </a:lnTo>
                  <a:lnTo>
                    <a:pt x="3028" y="4084"/>
                  </a:lnTo>
                  <a:lnTo>
                    <a:pt x="3136" y="4065"/>
                  </a:lnTo>
                  <a:lnTo>
                    <a:pt x="3138" y="4065"/>
                  </a:lnTo>
                  <a:lnTo>
                    <a:pt x="3249" y="4047"/>
                  </a:lnTo>
                  <a:lnTo>
                    <a:pt x="3251" y="4047"/>
                  </a:lnTo>
                  <a:lnTo>
                    <a:pt x="3364" y="4030"/>
                  </a:lnTo>
                  <a:lnTo>
                    <a:pt x="3366" y="4029"/>
                  </a:lnTo>
                  <a:lnTo>
                    <a:pt x="3482" y="4014"/>
                  </a:lnTo>
                  <a:lnTo>
                    <a:pt x="3484" y="4013"/>
                  </a:lnTo>
                  <a:lnTo>
                    <a:pt x="3601" y="3999"/>
                  </a:lnTo>
                  <a:lnTo>
                    <a:pt x="3603" y="3999"/>
                  </a:lnTo>
                  <a:lnTo>
                    <a:pt x="3722" y="3985"/>
                  </a:lnTo>
                  <a:lnTo>
                    <a:pt x="3724" y="3985"/>
                  </a:lnTo>
                  <a:lnTo>
                    <a:pt x="3845" y="3973"/>
                  </a:lnTo>
                  <a:lnTo>
                    <a:pt x="3847" y="3973"/>
                  </a:lnTo>
                  <a:lnTo>
                    <a:pt x="3969" y="3962"/>
                  </a:lnTo>
                  <a:lnTo>
                    <a:pt x="3971" y="3962"/>
                  </a:lnTo>
                  <a:lnTo>
                    <a:pt x="4094" y="3952"/>
                  </a:lnTo>
                  <a:lnTo>
                    <a:pt x="4096" y="3952"/>
                  </a:lnTo>
                  <a:lnTo>
                    <a:pt x="4221" y="3944"/>
                  </a:lnTo>
                  <a:lnTo>
                    <a:pt x="4223" y="3944"/>
                  </a:lnTo>
                  <a:lnTo>
                    <a:pt x="4349" y="3937"/>
                  </a:lnTo>
                  <a:lnTo>
                    <a:pt x="4350" y="3936"/>
                  </a:lnTo>
                  <a:lnTo>
                    <a:pt x="4478" y="3931"/>
                  </a:lnTo>
                  <a:lnTo>
                    <a:pt x="4479" y="3931"/>
                  </a:lnTo>
                  <a:lnTo>
                    <a:pt x="4607" y="3926"/>
                  </a:lnTo>
                  <a:lnTo>
                    <a:pt x="4609" y="3926"/>
                  </a:lnTo>
                  <a:lnTo>
                    <a:pt x="4737" y="3923"/>
                  </a:lnTo>
                  <a:lnTo>
                    <a:pt x="4739" y="3923"/>
                  </a:lnTo>
                  <a:lnTo>
                    <a:pt x="4868" y="3921"/>
                  </a:lnTo>
                  <a:lnTo>
                    <a:pt x="4870" y="3921"/>
                  </a:lnTo>
                  <a:lnTo>
                    <a:pt x="4999" y="3920"/>
                  </a:lnTo>
                  <a:lnTo>
                    <a:pt x="5001" y="3920"/>
                  </a:lnTo>
                  <a:lnTo>
                    <a:pt x="5130" y="3921"/>
                  </a:lnTo>
                  <a:lnTo>
                    <a:pt x="5132" y="3921"/>
                  </a:lnTo>
                  <a:lnTo>
                    <a:pt x="5261" y="3923"/>
                  </a:lnTo>
                  <a:lnTo>
                    <a:pt x="5263" y="3923"/>
                  </a:lnTo>
                  <a:lnTo>
                    <a:pt x="5391" y="3926"/>
                  </a:lnTo>
                  <a:lnTo>
                    <a:pt x="5393" y="3926"/>
                  </a:lnTo>
                  <a:lnTo>
                    <a:pt x="5521" y="3931"/>
                  </a:lnTo>
                  <a:lnTo>
                    <a:pt x="5522" y="3931"/>
                  </a:lnTo>
                  <a:lnTo>
                    <a:pt x="5650" y="3936"/>
                  </a:lnTo>
                  <a:lnTo>
                    <a:pt x="5651" y="3937"/>
                  </a:lnTo>
                  <a:lnTo>
                    <a:pt x="5777" y="3944"/>
                  </a:lnTo>
                  <a:lnTo>
                    <a:pt x="5779" y="3944"/>
                  </a:lnTo>
                  <a:lnTo>
                    <a:pt x="5904" y="3952"/>
                  </a:lnTo>
                  <a:lnTo>
                    <a:pt x="5906" y="3952"/>
                  </a:lnTo>
                  <a:lnTo>
                    <a:pt x="6029" y="3962"/>
                  </a:lnTo>
                  <a:lnTo>
                    <a:pt x="6031" y="3962"/>
                  </a:lnTo>
                  <a:lnTo>
                    <a:pt x="6153" y="3973"/>
                  </a:lnTo>
                  <a:lnTo>
                    <a:pt x="6155" y="3973"/>
                  </a:lnTo>
                  <a:lnTo>
                    <a:pt x="6276" y="3985"/>
                  </a:lnTo>
                  <a:lnTo>
                    <a:pt x="6278" y="3985"/>
                  </a:lnTo>
                  <a:lnTo>
                    <a:pt x="6397" y="3999"/>
                  </a:lnTo>
                  <a:lnTo>
                    <a:pt x="6399" y="3999"/>
                  </a:lnTo>
                  <a:lnTo>
                    <a:pt x="6516" y="4013"/>
                  </a:lnTo>
                  <a:lnTo>
                    <a:pt x="6518" y="4014"/>
                  </a:lnTo>
                  <a:lnTo>
                    <a:pt x="6634" y="4029"/>
                  </a:lnTo>
                  <a:lnTo>
                    <a:pt x="6636" y="4030"/>
                  </a:lnTo>
                  <a:lnTo>
                    <a:pt x="6749" y="4047"/>
                  </a:lnTo>
                  <a:lnTo>
                    <a:pt x="6751" y="4047"/>
                  </a:lnTo>
                  <a:lnTo>
                    <a:pt x="6862" y="4065"/>
                  </a:lnTo>
                  <a:lnTo>
                    <a:pt x="6864" y="4065"/>
                  </a:lnTo>
                  <a:lnTo>
                    <a:pt x="6972" y="4084"/>
                  </a:lnTo>
                  <a:lnTo>
                    <a:pt x="6974" y="4085"/>
                  </a:lnTo>
                  <a:lnTo>
                    <a:pt x="7079" y="4105"/>
                  </a:lnTo>
                  <a:lnTo>
                    <a:pt x="7082" y="4105"/>
                  </a:lnTo>
                  <a:lnTo>
                    <a:pt x="7184" y="4126"/>
                  </a:lnTo>
                  <a:lnTo>
                    <a:pt x="7186" y="4127"/>
                  </a:lnTo>
                  <a:lnTo>
                    <a:pt x="7285" y="4149"/>
                  </a:lnTo>
                  <a:lnTo>
                    <a:pt x="7288" y="4149"/>
                  </a:lnTo>
                  <a:lnTo>
                    <a:pt x="7384" y="4173"/>
                  </a:lnTo>
                  <a:lnTo>
                    <a:pt x="7386" y="4173"/>
                  </a:lnTo>
                  <a:lnTo>
                    <a:pt x="7479" y="4197"/>
                  </a:lnTo>
                  <a:lnTo>
                    <a:pt x="7482" y="4198"/>
                  </a:lnTo>
                  <a:lnTo>
                    <a:pt x="7571" y="4223"/>
                  </a:lnTo>
                  <a:lnTo>
                    <a:pt x="7574" y="4224"/>
                  </a:lnTo>
                  <a:lnTo>
                    <a:pt x="7660" y="4250"/>
                  </a:lnTo>
                  <a:lnTo>
                    <a:pt x="7663" y="4251"/>
                  </a:lnTo>
                  <a:lnTo>
                    <a:pt x="7745" y="4277"/>
                  </a:lnTo>
                  <a:lnTo>
                    <a:pt x="7748" y="4279"/>
                  </a:lnTo>
                  <a:lnTo>
                    <a:pt x="7827" y="4306"/>
                  </a:lnTo>
                  <a:lnTo>
                    <a:pt x="7831" y="4307"/>
                  </a:lnTo>
                  <a:lnTo>
                    <a:pt x="7905" y="4336"/>
                  </a:lnTo>
                  <a:lnTo>
                    <a:pt x="7909" y="4337"/>
                  </a:lnTo>
                  <a:lnTo>
                    <a:pt x="7980" y="4366"/>
                  </a:lnTo>
                  <a:lnTo>
                    <a:pt x="7984" y="4368"/>
                  </a:lnTo>
                  <a:lnTo>
                    <a:pt x="8051" y="4398"/>
                  </a:lnTo>
                  <a:lnTo>
                    <a:pt x="8055" y="4400"/>
                  </a:lnTo>
                  <a:lnTo>
                    <a:pt x="8118" y="4431"/>
                  </a:lnTo>
                  <a:lnTo>
                    <a:pt x="8123" y="4433"/>
                  </a:lnTo>
                  <a:lnTo>
                    <a:pt x="8182" y="4464"/>
                  </a:lnTo>
                  <a:lnTo>
                    <a:pt x="8187" y="4467"/>
                  </a:lnTo>
                  <a:lnTo>
                    <a:pt x="8241" y="4499"/>
                  </a:lnTo>
                  <a:lnTo>
                    <a:pt x="8247" y="4502"/>
                  </a:lnTo>
                  <a:lnTo>
                    <a:pt x="8296" y="4535"/>
                  </a:lnTo>
                  <a:lnTo>
                    <a:pt x="8303" y="4539"/>
                  </a:lnTo>
                  <a:lnTo>
                    <a:pt x="8348" y="4572"/>
                  </a:lnTo>
                  <a:lnTo>
                    <a:pt x="8355" y="4577"/>
                  </a:lnTo>
                  <a:lnTo>
                    <a:pt x="8395" y="4610"/>
                  </a:lnTo>
                  <a:lnTo>
                    <a:pt x="8402" y="4616"/>
                  </a:lnTo>
                  <a:lnTo>
                    <a:pt x="8438" y="4650"/>
                  </a:lnTo>
                  <a:lnTo>
                    <a:pt x="8446" y="4658"/>
                  </a:lnTo>
                  <a:lnTo>
                    <a:pt x="8477" y="4691"/>
                  </a:lnTo>
                  <a:lnTo>
                    <a:pt x="8485" y="4701"/>
                  </a:lnTo>
                  <a:lnTo>
                    <a:pt x="8511" y="4735"/>
                  </a:lnTo>
                  <a:lnTo>
                    <a:pt x="8520" y="4747"/>
                  </a:lnTo>
                  <a:lnTo>
                    <a:pt x="8541" y="4781"/>
                  </a:lnTo>
                  <a:lnTo>
                    <a:pt x="8549" y="4795"/>
                  </a:lnTo>
                  <a:lnTo>
                    <a:pt x="8566" y="4830"/>
                  </a:lnTo>
                  <a:lnTo>
                    <a:pt x="8573" y="4846"/>
                  </a:lnTo>
                  <a:lnTo>
                    <a:pt x="8585" y="4881"/>
                  </a:lnTo>
                  <a:lnTo>
                    <a:pt x="8590" y="4900"/>
                  </a:lnTo>
                  <a:lnTo>
                    <a:pt x="8597" y="4934"/>
                  </a:lnTo>
                  <a:lnTo>
                    <a:pt x="8600" y="4955"/>
                  </a:lnTo>
                  <a:lnTo>
                    <a:pt x="8603" y="4990"/>
                  </a:lnTo>
                  <a:lnTo>
                    <a:pt x="8603" y="5010"/>
                  </a:lnTo>
                  <a:lnTo>
                    <a:pt x="8600" y="5045"/>
                  </a:lnTo>
                  <a:lnTo>
                    <a:pt x="8597" y="5066"/>
                  </a:lnTo>
                  <a:lnTo>
                    <a:pt x="8590" y="5100"/>
                  </a:lnTo>
                  <a:lnTo>
                    <a:pt x="8585" y="5119"/>
                  </a:lnTo>
                  <a:lnTo>
                    <a:pt x="8573" y="5154"/>
                  </a:lnTo>
                  <a:lnTo>
                    <a:pt x="8566" y="5170"/>
                  </a:lnTo>
                  <a:lnTo>
                    <a:pt x="8549" y="5205"/>
                  </a:lnTo>
                  <a:lnTo>
                    <a:pt x="8541" y="5219"/>
                  </a:lnTo>
                  <a:lnTo>
                    <a:pt x="8520" y="5253"/>
                  </a:lnTo>
                  <a:lnTo>
                    <a:pt x="8511" y="5265"/>
                  </a:lnTo>
                  <a:lnTo>
                    <a:pt x="8485" y="5299"/>
                  </a:lnTo>
                  <a:lnTo>
                    <a:pt x="8477" y="5309"/>
                  </a:lnTo>
                  <a:lnTo>
                    <a:pt x="8446" y="5342"/>
                  </a:lnTo>
                  <a:lnTo>
                    <a:pt x="8438" y="5350"/>
                  </a:lnTo>
                  <a:lnTo>
                    <a:pt x="8402" y="5384"/>
                  </a:lnTo>
                  <a:lnTo>
                    <a:pt x="8395" y="5390"/>
                  </a:lnTo>
                  <a:lnTo>
                    <a:pt x="8355" y="5423"/>
                  </a:lnTo>
                  <a:lnTo>
                    <a:pt x="8348" y="5428"/>
                  </a:lnTo>
                  <a:lnTo>
                    <a:pt x="8303" y="5461"/>
                  </a:lnTo>
                  <a:lnTo>
                    <a:pt x="8296" y="5465"/>
                  </a:lnTo>
                  <a:lnTo>
                    <a:pt x="8247" y="5498"/>
                  </a:lnTo>
                  <a:lnTo>
                    <a:pt x="8241" y="5501"/>
                  </a:lnTo>
                  <a:lnTo>
                    <a:pt x="8187" y="5533"/>
                  </a:lnTo>
                  <a:lnTo>
                    <a:pt x="8182" y="5536"/>
                  </a:lnTo>
                  <a:lnTo>
                    <a:pt x="8123" y="5567"/>
                  </a:lnTo>
                  <a:lnTo>
                    <a:pt x="8118" y="5569"/>
                  </a:lnTo>
                  <a:lnTo>
                    <a:pt x="8055" y="5600"/>
                  </a:lnTo>
                  <a:lnTo>
                    <a:pt x="8051" y="5602"/>
                  </a:lnTo>
                  <a:lnTo>
                    <a:pt x="7984" y="5632"/>
                  </a:lnTo>
                  <a:lnTo>
                    <a:pt x="7980" y="5634"/>
                  </a:lnTo>
                  <a:lnTo>
                    <a:pt x="7909" y="5663"/>
                  </a:lnTo>
                  <a:lnTo>
                    <a:pt x="7905" y="5664"/>
                  </a:lnTo>
                  <a:lnTo>
                    <a:pt x="7831" y="5693"/>
                  </a:lnTo>
                  <a:lnTo>
                    <a:pt x="7827" y="5694"/>
                  </a:lnTo>
                  <a:lnTo>
                    <a:pt x="7748" y="5721"/>
                  </a:lnTo>
                  <a:lnTo>
                    <a:pt x="7745" y="5723"/>
                  </a:lnTo>
                  <a:lnTo>
                    <a:pt x="7663" y="5749"/>
                  </a:lnTo>
                  <a:lnTo>
                    <a:pt x="7660" y="5750"/>
                  </a:lnTo>
                  <a:lnTo>
                    <a:pt x="7574" y="5776"/>
                  </a:lnTo>
                  <a:lnTo>
                    <a:pt x="7571" y="5777"/>
                  </a:lnTo>
                  <a:lnTo>
                    <a:pt x="7482" y="5802"/>
                  </a:lnTo>
                  <a:lnTo>
                    <a:pt x="7479" y="5803"/>
                  </a:lnTo>
                  <a:lnTo>
                    <a:pt x="7386" y="5827"/>
                  </a:lnTo>
                  <a:lnTo>
                    <a:pt x="7384" y="5827"/>
                  </a:lnTo>
                  <a:lnTo>
                    <a:pt x="7288" y="5851"/>
                  </a:lnTo>
                  <a:lnTo>
                    <a:pt x="7285" y="5851"/>
                  </a:lnTo>
                  <a:lnTo>
                    <a:pt x="7186" y="5873"/>
                  </a:lnTo>
                  <a:lnTo>
                    <a:pt x="7184" y="5874"/>
                  </a:lnTo>
                  <a:lnTo>
                    <a:pt x="7082" y="5895"/>
                  </a:lnTo>
                  <a:lnTo>
                    <a:pt x="7079" y="5895"/>
                  </a:lnTo>
                  <a:lnTo>
                    <a:pt x="6974" y="5915"/>
                  </a:lnTo>
                  <a:lnTo>
                    <a:pt x="6972" y="5916"/>
                  </a:lnTo>
                  <a:lnTo>
                    <a:pt x="6864" y="5935"/>
                  </a:lnTo>
                  <a:lnTo>
                    <a:pt x="6862" y="5935"/>
                  </a:lnTo>
                  <a:lnTo>
                    <a:pt x="6751" y="5953"/>
                  </a:lnTo>
                  <a:lnTo>
                    <a:pt x="6749" y="5953"/>
                  </a:lnTo>
                  <a:lnTo>
                    <a:pt x="6636" y="5970"/>
                  </a:lnTo>
                  <a:lnTo>
                    <a:pt x="6634" y="5971"/>
                  </a:lnTo>
                  <a:lnTo>
                    <a:pt x="6518" y="5986"/>
                  </a:lnTo>
                  <a:lnTo>
                    <a:pt x="6516" y="5987"/>
                  </a:lnTo>
                  <a:lnTo>
                    <a:pt x="6399" y="6001"/>
                  </a:lnTo>
                  <a:lnTo>
                    <a:pt x="6397" y="6001"/>
                  </a:lnTo>
                  <a:lnTo>
                    <a:pt x="6278" y="6015"/>
                  </a:lnTo>
                  <a:lnTo>
                    <a:pt x="6276" y="6015"/>
                  </a:lnTo>
                  <a:lnTo>
                    <a:pt x="6155" y="6027"/>
                  </a:lnTo>
                  <a:lnTo>
                    <a:pt x="6153" y="6027"/>
                  </a:lnTo>
                  <a:lnTo>
                    <a:pt x="6031" y="6038"/>
                  </a:lnTo>
                  <a:lnTo>
                    <a:pt x="6029" y="6038"/>
                  </a:lnTo>
                  <a:lnTo>
                    <a:pt x="5906" y="6048"/>
                  </a:lnTo>
                  <a:lnTo>
                    <a:pt x="5904" y="6048"/>
                  </a:lnTo>
                  <a:lnTo>
                    <a:pt x="5779" y="6056"/>
                  </a:lnTo>
                  <a:lnTo>
                    <a:pt x="5777" y="6056"/>
                  </a:lnTo>
                  <a:lnTo>
                    <a:pt x="5651" y="6063"/>
                  </a:lnTo>
                  <a:lnTo>
                    <a:pt x="5650" y="6064"/>
                  </a:lnTo>
                  <a:lnTo>
                    <a:pt x="5522" y="6069"/>
                  </a:lnTo>
                  <a:lnTo>
                    <a:pt x="5521" y="6069"/>
                  </a:lnTo>
                  <a:lnTo>
                    <a:pt x="5393" y="6074"/>
                  </a:lnTo>
                  <a:lnTo>
                    <a:pt x="5391" y="6074"/>
                  </a:lnTo>
                  <a:lnTo>
                    <a:pt x="5263" y="6077"/>
                  </a:lnTo>
                  <a:lnTo>
                    <a:pt x="5261" y="6077"/>
                  </a:lnTo>
                  <a:lnTo>
                    <a:pt x="5132" y="6079"/>
                  </a:lnTo>
                  <a:lnTo>
                    <a:pt x="5130" y="6079"/>
                  </a:lnTo>
                  <a:lnTo>
                    <a:pt x="5001" y="6080"/>
                  </a:lnTo>
                  <a:lnTo>
                    <a:pt x="4999" y="6080"/>
                  </a:lnTo>
                  <a:lnTo>
                    <a:pt x="4870" y="6079"/>
                  </a:lnTo>
                  <a:lnTo>
                    <a:pt x="4868" y="6079"/>
                  </a:lnTo>
                  <a:lnTo>
                    <a:pt x="4739" y="6077"/>
                  </a:lnTo>
                  <a:lnTo>
                    <a:pt x="4737" y="6077"/>
                  </a:lnTo>
                  <a:lnTo>
                    <a:pt x="4609" y="6074"/>
                  </a:lnTo>
                  <a:lnTo>
                    <a:pt x="4607" y="6074"/>
                  </a:lnTo>
                  <a:lnTo>
                    <a:pt x="4479" y="6069"/>
                  </a:lnTo>
                  <a:lnTo>
                    <a:pt x="4478" y="6069"/>
                  </a:lnTo>
                  <a:lnTo>
                    <a:pt x="4350" y="6064"/>
                  </a:lnTo>
                  <a:lnTo>
                    <a:pt x="4349" y="6063"/>
                  </a:lnTo>
                  <a:lnTo>
                    <a:pt x="4223" y="6056"/>
                  </a:lnTo>
                  <a:lnTo>
                    <a:pt x="4221" y="6056"/>
                  </a:lnTo>
                  <a:lnTo>
                    <a:pt x="4096" y="6048"/>
                  </a:lnTo>
                  <a:lnTo>
                    <a:pt x="4094" y="6048"/>
                  </a:lnTo>
                  <a:lnTo>
                    <a:pt x="3971" y="6038"/>
                  </a:lnTo>
                  <a:lnTo>
                    <a:pt x="3969" y="6038"/>
                  </a:lnTo>
                  <a:lnTo>
                    <a:pt x="3847" y="6027"/>
                  </a:lnTo>
                  <a:lnTo>
                    <a:pt x="3845" y="6027"/>
                  </a:lnTo>
                  <a:lnTo>
                    <a:pt x="3724" y="6015"/>
                  </a:lnTo>
                  <a:lnTo>
                    <a:pt x="3722" y="6015"/>
                  </a:lnTo>
                  <a:lnTo>
                    <a:pt x="3603" y="6001"/>
                  </a:lnTo>
                  <a:lnTo>
                    <a:pt x="3601" y="6001"/>
                  </a:lnTo>
                  <a:lnTo>
                    <a:pt x="3484" y="5987"/>
                  </a:lnTo>
                  <a:lnTo>
                    <a:pt x="3482" y="5986"/>
                  </a:lnTo>
                  <a:lnTo>
                    <a:pt x="3366" y="5971"/>
                  </a:lnTo>
                  <a:lnTo>
                    <a:pt x="3364" y="5970"/>
                  </a:lnTo>
                  <a:lnTo>
                    <a:pt x="3251" y="5953"/>
                  </a:lnTo>
                  <a:lnTo>
                    <a:pt x="3249" y="5953"/>
                  </a:lnTo>
                  <a:lnTo>
                    <a:pt x="3138" y="5935"/>
                  </a:lnTo>
                  <a:lnTo>
                    <a:pt x="3136" y="5935"/>
                  </a:lnTo>
                  <a:lnTo>
                    <a:pt x="3028" y="5916"/>
                  </a:lnTo>
                  <a:lnTo>
                    <a:pt x="3026" y="5915"/>
                  </a:lnTo>
                  <a:lnTo>
                    <a:pt x="2921" y="5895"/>
                  </a:lnTo>
                  <a:lnTo>
                    <a:pt x="2918" y="5895"/>
                  </a:lnTo>
                  <a:lnTo>
                    <a:pt x="2816" y="5874"/>
                  </a:lnTo>
                  <a:lnTo>
                    <a:pt x="2814" y="5873"/>
                  </a:lnTo>
                  <a:lnTo>
                    <a:pt x="2715" y="5851"/>
                  </a:lnTo>
                  <a:lnTo>
                    <a:pt x="2712" y="5851"/>
                  </a:lnTo>
                  <a:lnTo>
                    <a:pt x="2616" y="5827"/>
                  </a:lnTo>
                  <a:lnTo>
                    <a:pt x="2614" y="5827"/>
                  </a:lnTo>
                  <a:lnTo>
                    <a:pt x="2521" y="5803"/>
                  </a:lnTo>
                  <a:lnTo>
                    <a:pt x="2518" y="5802"/>
                  </a:lnTo>
                  <a:lnTo>
                    <a:pt x="2429" y="5777"/>
                  </a:lnTo>
                  <a:lnTo>
                    <a:pt x="2426" y="5776"/>
                  </a:lnTo>
                  <a:lnTo>
                    <a:pt x="2340" y="5750"/>
                  </a:lnTo>
                  <a:lnTo>
                    <a:pt x="2337" y="5749"/>
                  </a:lnTo>
                  <a:lnTo>
                    <a:pt x="2255" y="5723"/>
                  </a:lnTo>
                  <a:lnTo>
                    <a:pt x="2252" y="5721"/>
                  </a:lnTo>
                  <a:lnTo>
                    <a:pt x="2173" y="5694"/>
                  </a:lnTo>
                  <a:lnTo>
                    <a:pt x="2169" y="5693"/>
                  </a:lnTo>
                  <a:lnTo>
                    <a:pt x="2095" y="5664"/>
                  </a:lnTo>
                  <a:lnTo>
                    <a:pt x="2091" y="5663"/>
                  </a:lnTo>
                  <a:lnTo>
                    <a:pt x="2020" y="5634"/>
                  </a:lnTo>
                  <a:lnTo>
                    <a:pt x="2016" y="5632"/>
                  </a:lnTo>
                  <a:lnTo>
                    <a:pt x="1949" y="5602"/>
                  </a:lnTo>
                  <a:lnTo>
                    <a:pt x="1945" y="5600"/>
                  </a:lnTo>
                  <a:lnTo>
                    <a:pt x="1882" y="5569"/>
                  </a:lnTo>
                  <a:lnTo>
                    <a:pt x="1877" y="5567"/>
                  </a:lnTo>
                  <a:lnTo>
                    <a:pt x="1818" y="5536"/>
                  </a:lnTo>
                  <a:lnTo>
                    <a:pt x="1813" y="5533"/>
                  </a:lnTo>
                  <a:lnTo>
                    <a:pt x="1759" y="5501"/>
                  </a:lnTo>
                  <a:lnTo>
                    <a:pt x="1753" y="5498"/>
                  </a:lnTo>
                  <a:lnTo>
                    <a:pt x="1704" y="5465"/>
                  </a:lnTo>
                  <a:lnTo>
                    <a:pt x="1697" y="5461"/>
                  </a:lnTo>
                  <a:lnTo>
                    <a:pt x="1652" y="5428"/>
                  </a:lnTo>
                  <a:lnTo>
                    <a:pt x="1645" y="5423"/>
                  </a:lnTo>
                  <a:lnTo>
                    <a:pt x="1605" y="5390"/>
                  </a:lnTo>
                  <a:lnTo>
                    <a:pt x="1598" y="5384"/>
                  </a:lnTo>
                  <a:lnTo>
                    <a:pt x="1562" y="5350"/>
                  </a:lnTo>
                  <a:lnTo>
                    <a:pt x="1554" y="5342"/>
                  </a:lnTo>
                  <a:lnTo>
                    <a:pt x="1523" y="5309"/>
                  </a:lnTo>
                  <a:lnTo>
                    <a:pt x="1515" y="5299"/>
                  </a:lnTo>
                  <a:lnTo>
                    <a:pt x="1489" y="5265"/>
                  </a:lnTo>
                  <a:lnTo>
                    <a:pt x="1480" y="5253"/>
                  </a:lnTo>
                  <a:lnTo>
                    <a:pt x="1459" y="5219"/>
                  </a:lnTo>
                  <a:lnTo>
                    <a:pt x="1451" y="5205"/>
                  </a:lnTo>
                  <a:lnTo>
                    <a:pt x="1434" y="5170"/>
                  </a:lnTo>
                  <a:lnTo>
                    <a:pt x="1427" y="5154"/>
                  </a:lnTo>
                  <a:lnTo>
                    <a:pt x="1415" y="5119"/>
                  </a:lnTo>
                  <a:lnTo>
                    <a:pt x="1410" y="5100"/>
                  </a:lnTo>
                  <a:lnTo>
                    <a:pt x="1403" y="5066"/>
                  </a:lnTo>
                  <a:close/>
                  <a:moveTo>
                    <a:pt x="1702" y="4970"/>
                  </a:moveTo>
                  <a:lnTo>
                    <a:pt x="1698" y="4986"/>
                  </a:lnTo>
                  <a:lnTo>
                    <a:pt x="1697" y="5000"/>
                  </a:lnTo>
                  <a:lnTo>
                    <a:pt x="1698" y="5014"/>
                  </a:lnTo>
                  <a:lnTo>
                    <a:pt x="1702" y="5030"/>
                  </a:lnTo>
                  <a:lnTo>
                    <a:pt x="1707" y="5047"/>
                  </a:lnTo>
                  <a:lnTo>
                    <a:pt x="1717" y="5066"/>
                  </a:lnTo>
                  <a:lnTo>
                    <a:pt x="1730" y="5087"/>
                  </a:lnTo>
                  <a:lnTo>
                    <a:pt x="1748" y="5110"/>
                  </a:lnTo>
                  <a:lnTo>
                    <a:pt x="1771" y="5135"/>
                  </a:lnTo>
                  <a:lnTo>
                    <a:pt x="1799" y="5161"/>
                  </a:lnTo>
                  <a:lnTo>
                    <a:pt x="1832" y="5188"/>
                  </a:lnTo>
                  <a:lnTo>
                    <a:pt x="1870" y="5216"/>
                  </a:lnTo>
                  <a:lnTo>
                    <a:pt x="1914" y="5244"/>
                  </a:lnTo>
                  <a:lnTo>
                    <a:pt x="1962" y="5272"/>
                  </a:lnTo>
                  <a:lnTo>
                    <a:pt x="2015" y="5301"/>
                  </a:lnTo>
                  <a:lnTo>
                    <a:pt x="2073" y="5329"/>
                  </a:lnTo>
                  <a:lnTo>
                    <a:pt x="2136" y="5357"/>
                  </a:lnTo>
                  <a:lnTo>
                    <a:pt x="2203" y="5384"/>
                  </a:lnTo>
                  <a:lnTo>
                    <a:pt x="2274" y="5411"/>
                  </a:lnTo>
                  <a:lnTo>
                    <a:pt x="2349" y="5438"/>
                  </a:lnTo>
                  <a:lnTo>
                    <a:pt x="2428" y="5463"/>
                  </a:lnTo>
                  <a:lnTo>
                    <a:pt x="2511" y="5488"/>
                  </a:lnTo>
                  <a:lnTo>
                    <a:pt x="2598" y="5513"/>
                  </a:lnTo>
                  <a:lnTo>
                    <a:pt x="2688" y="5536"/>
                  </a:lnTo>
                  <a:lnTo>
                    <a:pt x="2781" y="5559"/>
                  </a:lnTo>
                  <a:lnTo>
                    <a:pt x="2878" y="5580"/>
                  </a:lnTo>
                  <a:lnTo>
                    <a:pt x="2978" y="5601"/>
                  </a:lnTo>
                  <a:lnTo>
                    <a:pt x="3081" y="5621"/>
                  </a:lnTo>
                  <a:lnTo>
                    <a:pt x="3187" y="5639"/>
                  </a:lnTo>
                  <a:lnTo>
                    <a:pt x="3296" y="5657"/>
                  </a:lnTo>
                  <a:lnTo>
                    <a:pt x="3408" y="5673"/>
                  </a:lnTo>
                  <a:lnTo>
                    <a:pt x="3522" y="5689"/>
                  </a:lnTo>
                  <a:lnTo>
                    <a:pt x="3637" y="5703"/>
                  </a:lnTo>
                  <a:lnTo>
                    <a:pt x="3755" y="5716"/>
                  </a:lnTo>
                  <a:lnTo>
                    <a:pt x="3874" y="5728"/>
                  </a:lnTo>
                  <a:lnTo>
                    <a:pt x="3995" y="5739"/>
                  </a:lnTo>
                  <a:lnTo>
                    <a:pt x="4117" y="5749"/>
                  </a:lnTo>
                  <a:lnTo>
                    <a:pt x="4240" y="5757"/>
                  </a:lnTo>
                  <a:lnTo>
                    <a:pt x="4365" y="5764"/>
                  </a:lnTo>
                  <a:lnTo>
                    <a:pt x="4491" y="5770"/>
                  </a:lnTo>
                  <a:lnTo>
                    <a:pt x="4617" y="5774"/>
                  </a:lnTo>
                  <a:lnTo>
                    <a:pt x="4744" y="5777"/>
                  </a:lnTo>
                  <a:lnTo>
                    <a:pt x="4872" y="5779"/>
                  </a:lnTo>
                  <a:lnTo>
                    <a:pt x="5000" y="5780"/>
                  </a:lnTo>
                  <a:lnTo>
                    <a:pt x="5128" y="5779"/>
                  </a:lnTo>
                  <a:lnTo>
                    <a:pt x="5256" y="5777"/>
                  </a:lnTo>
                  <a:lnTo>
                    <a:pt x="5383" y="5774"/>
                  </a:lnTo>
                  <a:lnTo>
                    <a:pt x="5509" y="5770"/>
                  </a:lnTo>
                  <a:lnTo>
                    <a:pt x="5635" y="5764"/>
                  </a:lnTo>
                  <a:lnTo>
                    <a:pt x="5760" y="5757"/>
                  </a:lnTo>
                  <a:lnTo>
                    <a:pt x="5883" y="5749"/>
                  </a:lnTo>
                  <a:lnTo>
                    <a:pt x="6005" y="5739"/>
                  </a:lnTo>
                  <a:lnTo>
                    <a:pt x="6126" y="5728"/>
                  </a:lnTo>
                  <a:lnTo>
                    <a:pt x="6245" y="5716"/>
                  </a:lnTo>
                  <a:lnTo>
                    <a:pt x="6363" y="5703"/>
                  </a:lnTo>
                  <a:lnTo>
                    <a:pt x="6478" y="5689"/>
                  </a:lnTo>
                  <a:lnTo>
                    <a:pt x="6592" y="5673"/>
                  </a:lnTo>
                  <a:lnTo>
                    <a:pt x="6704" y="5657"/>
                  </a:lnTo>
                  <a:lnTo>
                    <a:pt x="6813" y="5639"/>
                  </a:lnTo>
                  <a:lnTo>
                    <a:pt x="6919" y="5621"/>
                  </a:lnTo>
                  <a:lnTo>
                    <a:pt x="7022" y="5601"/>
                  </a:lnTo>
                  <a:lnTo>
                    <a:pt x="7122" y="5580"/>
                  </a:lnTo>
                  <a:lnTo>
                    <a:pt x="7219" y="5559"/>
                  </a:lnTo>
                  <a:lnTo>
                    <a:pt x="7312" y="5536"/>
                  </a:lnTo>
                  <a:lnTo>
                    <a:pt x="7402" y="5513"/>
                  </a:lnTo>
                  <a:lnTo>
                    <a:pt x="7489" y="5488"/>
                  </a:lnTo>
                  <a:lnTo>
                    <a:pt x="7508" y="5483"/>
                  </a:lnTo>
                  <a:lnTo>
                    <a:pt x="6594" y="4911"/>
                  </a:lnTo>
                  <a:lnTo>
                    <a:pt x="5610" y="5525"/>
                  </a:lnTo>
                  <a:lnTo>
                    <a:pt x="5594" y="5534"/>
                  </a:lnTo>
                  <a:lnTo>
                    <a:pt x="5577" y="5541"/>
                  </a:lnTo>
                  <a:lnTo>
                    <a:pt x="5559" y="5545"/>
                  </a:lnTo>
                  <a:lnTo>
                    <a:pt x="5540" y="5548"/>
                  </a:lnTo>
                  <a:lnTo>
                    <a:pt x="5522" y="5548"/>
                  </a:lnTo>
                  <a:lnTo>
                    <a:pt x="5503" y="5545"/>
                  </a:lnTo>
                  <a:lnTo>
                    <a:pt x="5485" y="5541"/>
                  </a:lnTo>
                  <a:lnTo>
                    <a:pt x="5468" y="5534"/>
                  </a:lnTo>
                  <a:lnTo>
                    <a:pt x="5451" y="5525"/>
                  </a:lnTo>
                  <a:lnTo>
                    <a:pt x="4469" y="4911"/>
                  </a:lnTo>
                  <a:lnTo>
                    <a:pt x="3485" y="5525"/>
                  </a:lnTo>
                  <a:lnTo>
                    <a:pt x="3469" y="5534"/>
                  </a:lnTo>
                  <a:lnTo>
                    <a:pt x="3452" y="5541"/>
                  </a:lnTo>
                  <a:lnTo>
                    <a:pt x="3434" y="5545"/>
                  </a:lnTo>
                  <a:lnTo>
                    <a:pt x="3415" y="5548"/>
                  </a:lnTo>
                  <a:lnTo>
                    <a:pt x="3397" y="5548"/>
                  </a:lnTo>
                  <a:lnTo>
                    <a:pt x="3378" y="5545"/>
                  </a:lnTo>
                  <a:lnTo>
                    <a:pt x="3360" y="5541"/>
                  </a:lnTo>
                  <a:lnTo>
                    <a:pt x="3343" y="5534"/>
                  </a:lnTo>
                  <a:lnTo>
                    <a:pt x="3326" y="5525"/>
                  </a:lnTo>
                  <a:lnTo>
                    <a:pt x="2264" y="4861"/>
                  </a:lnTo>
                  <a:lnTo>
                    <a:pt x="2249" y="4850"/>
                  </a:lnTo>
                  <a:lnTo>
                    <a:pt x="2234" y="4836"/>
                  </a:lnTo>
                  <a:lnTo>
                    <a:pt x="2222" y="4821"/>
                  </a:lnTo>
                  <a:lnTo>
                    <a:pt x="2212" y="4804"/>
                  </a:lnTo>
                  <a:lnTo>
                    <a:pt x="2203" y="4786"/>
                  </a:lnTo>
                  <a:lnTo>
                    <a:pt x="2198" y="4768"/>
                  </a:lnTo>
                  <a:lnTo>
                    <a:pt x="2195" y="4748"/>
                  </a:lnTo>
                  <a:lnTo>
                    <a:pt x="2194" y="4729"/>
                  </a:lnTo>
                  <a:lnTo>
                    <a:pt x="2196" y="4709"/>
                  </a:lnTo>
                  <a:lnTo>
                    <a:pt x="2201" y="4690"/>
                  </a:lnTo>
                  <a:lnTo>
                    <a:pt x="2208" y="4672"/>
                  </a:lnTo>
                  <a:lnTo>
                    <a:pt x="2217" y="4654"/>
                  </a:lnTo>
                  <a:lnTo>
                    <a:pt x="2228" y="4639"/>
                  </a:lnTo>
                  <a:lnTo>
                    <a:pt x="2242" y="4624"/>
                  </a:lnTo>
                  <a:lnTo>
                    <a:pt x="2257" y="4612"/>
                  </a:lnTo>
                  <a:lnTo>
                    <a:pt x="2274" y="4602"/>
                  </a:lnTo>
                  <a:lnTo>
                    <a:pt x="2292" y="4593"/>
                  </a:lnTo>
                  <a:lnTo>
                    <a:pt x="2310" y="4588"/>
                  </a:lnTo>
                  <a:lnTo>
                    <a:pt x="2330" y="4585"/>
                  </a:lnTo>
                  <a:lnTo>
                    <a:pt x="2349" y="4584"/>
                  </a:lnTo>
                  <a:lnTo>
                    <a:pt x="2369" y="4586"/>
                  </a:lnTo>
                  <a:lnTo>
                    <a:pt x="2388" y="4591"/>
                  </a:lnTo>
                  <a:lnTo>
                    <a:pt x="2406" y="4598"/>
                  </a:lnTo>
                  <a:lnTo>
                    <a:pt x="2424" y="4607"/>
                  </a:lnTo>
                  <a:lnTo>
                    <a:pt x="3406" y="5221"/>
                  </a:lnTo>
                  <a:lnTo>
                    <a:pt x="4390" y="4607"/>
                  </a:lnTo>
                  <a:lnTo>
                    <a:pt x="4406" y="4598"/>
                  </a:lnTo>
                  <a:lnTo>
                    <a:pt x="4423" y="4591"/>
                  </a:lnTo>
                  <a:lnTo>
                    <a:pt x="4441" y="4587"/>
                  </a:lnTo>
                  <a:lnTo>
                    <a:pt x="4460" y="4584"/>
                  </a:lnTo>
                  <a:lnTo>
                    <a:pt x="4478" y="4584"/>
                  </a:lnTo>
                  <a:lnTo>
                    <a:pt x="4497" y="4587"/>
                  </a:lnTo>
                  <a:lnTo>
                    <a:pt x="4515" y="4591"/>
                  </a:lnTo>
                  <a:lnTo>
                    <a:pt x="4532" y="4598"/>
                  </a:lnTo>
                  <a:lnTo>
                    <a:pt x="4549" y="4607"/>
                  </a:lnTo>
                  <a:lnTo>
                    <a:pt x="5531" y="5221"/>
                  </a:lnTo>
                  <a:lnTo>
                    <a:pt x="6515" y="4607"/>
                  </a:lnTo>
                  <a:lnTo>
                    <a:pt x="6531" y="4598"/>
                  </a:lnTo>
                  <a:lnTo>
                    <a:pt x="6548" y="4591"/>
                  </a:lnTo>
                  <a:lnTo>
                    <a:pt x="6566" y="4587"/>
                  </a:lnTo>
                  <a:lnTo>
                    <a:pt x="6585" y="4584"/>
                  </a:lnTo>
                  <a:lnTo>
                    <a:pt x="6603" y="4584"/>
                  </a:lnTo>
                  <a:lnTo>
                    <a:pt x="6622" y="4587"/>
                  </a:lnTo>
                  <a:lnTo>
                    <a:pt x="6640" y="4591"/>
                  </a:lnTo>
                  <a:lnTo>
                    <a:pt x="6657" y="4598"/>
                  </a:lnTo>
                  <a:lnTo>
                    <a:pt x="6674" y="4607"/>
                  </a:lnTo>
                  <a:lnTo>
                    <a:pt x="7736" y="5271"/>
                  </a:lnTo>
                  <a:lnTo>
                    <a:pt x="7751" y="5282"/>
                  </a:lnTo>
                  <a:lnTo>
                    <a:pt x="7766" y="5296"/>
                  </a:lnTo>
                  <a:lnTo>
                    <a:pt x="7778" y="5311"/>
                  </a:lnTo>
                  <a:lnTo>
                    <a:pt x="7788" y="5328"/>
                  </a:lnTo>
                  <a:lnTo>
                    <a:pt x="7797" y="5346"/>
                  </a:lnTo>
                  <a:lnTo>
                    <a:pt x="7802" y="5364"/>
                  </a:lnTo>
                  <a:lnTo>
                    <a:pt x="7805" y="5381"/>
                  </a:lnTo>
                  <a:lnTo>
                    <a:pt x="7864" y="5357"/>
                  </a:lnTo>
                  <a:lnTo>
                    <a:pt x="7927" y="5329"/>
                  </a:lnTo>
                  <a:lnTo>
                    <a:pt x="7985" y="5301"/>
                  </a:lnTo>
                  <a:lnTo>
                    <a:pt x="8038" y="5272"/>
                  </a:lnTo>
                  <a:lnTo>
                    <a:pt x="8086" y="5244"/>
                  </a:lnTo>
                  <a:lnTo>
                    <a:pt x="8130" y="5216"/>
                  </a:lnTo>
                  <a:lnTo>
                    <a:pt x="8168" y="5188"/>
                  </a:lnTo>
                  <a:lnTo>
                    <a:pt x="8201" y="5161"/>
                  </a:lnTo>
                  <a:lnTo>
                    <a:pt x="8229" y="5135"/>
                  </a:lnTo>
                  <a:lnTo>
                    <a:pt x="8252" y="5110"/>
                  </a:lnTo>
                  <a:lnTo>
                    <a:pt x="8270" y="5087"/>
                  </a:lnTo>
                  <a:lnTo>
                    <a:pt x="8283" y="5066"/>
                  </a:lnTo>
                  <a:lnTo>
                    <a:pt x="8293" y="5047"/>
                  </a:lnTo>
                  <a:lnTo>
                    <a:pt x="8298" y="5030"/>
                  </a:lnTo>
                  <a:lnTo>
                    <a:pt x="8302" y="5014"/>
                  </a:lnTo>
                  <a:lnTo>
                    <a:pt x="8303" y="5000"/>
                  </a:lnTo>
                  <a:lnTo>
                    <a:pt x="8302" y="4986"/>
                  </a:lnTo>
                  <a:lnTo>
                    <a:pt x="8298" y="4970"/>
                  </a:lnTo>
                  <a:lnTo>
                    <a:pt x="8293" y="4953"/>
                  </a:lnTo>
                  <a:lnTo>
                    <a:pt x="8283" y="4934"/>
                  </a:lnTo>
                  <a:lnTo>
                    <a:pt x="8270" y="4913"/>
                  </a:lnTo>
                  <a:lnTo>
                    <a:pt x="8252" y="4890"/>
                  </a:lnTo>
                  <a:lnTo>
                    <a:pt x="8229" y="4865"/>
                  </a:lnTo>
                  <a:lnTo>
                    <a:pt x="8201" y="4839"/>
                  </a:lnTo>
                  <a:lnTo>
                    <a:pt x="8168" y="4812"/>
                  </a:lnTo>
                  <a:lnTo>
                    <a:pt x="8130" y="4784"/>
                  </a:lnTo>
                  <a:lnTo>
                    <a:pt x="8086" y="4756"/>
                  </a:lnTo>
                  <a:lnTo>
                    <a:pt x="8038" y="4728"/>
                  </a:lnTo>
                  <a:lnTo>
                    <a:pt x="7985" y="4699"/>
                  </a:lnTo>
                  <a:lnTo>
                    <a:pt x="7927" y="4671"/>
                  </a:lnTo>
                  <a:lnTo>
                    <a:pt x="7864" y="4643"/>
                  </a:lnTo>
                  <a:lnTo>
                    <a:pt x="7797" y="4616"/>
                  </a:lnTo>
                  <a:lnTo>
                    <a:pt x="7726" y="4589"/>
                  </a:lnTo>
                  <a:lnTo>
                    <a:pt x="7651" y="4562"/>
                  </a:lnTo>
                  <a:lnTo>
                    <a:pt x="7572" y="4537"/>
                  </a:lnTo>
                  <a:lnTo>
                    <a:pt x="7489" y="4512"/>
                  </a:lnTo>
                  <a:lnTo>
                    <a:pt x="7402" y="4487"/>
                  </a:lnTo>
                  <a:lnTo>
                    <a:pt x="7312" y="4464"/>
                  </a:lnTo>
                  <a:lnTo>
                    <a:pt x="7219" y="4441"/>
                  </a:lnTo>
                  <a:lnTo>
                    <a:pt x="7122" y="4420"/>
                  </a:lnTo>
                  <a:lnTo>
                    <a:pt x="7022" y="4399"/>
                  </a:lnTo>
                  <a:lnTo>
                    <a:pt x="6919" y="4379"/>
                  </a:lnTo>
                  <a:lnTo>
                    <a:pt x="6813" y="4361"/>
                  </a:lnTo>
                  <a:lnTo>
                    <a:pt x="6704" y="4343"/>
                  </a:lnTo>
                  <a:lnTo>
                    <a:pt x="6592" y="4327"/>
                  </a:lnTo>
                  <a:lnTo>
                    <a:pt x="6478" y="4311"/>
                  </a:lnTo>
                  <a:lnTo>
                    <a:pt x="6363" y="4297"/>
                  </a:lnTo>
                  <a:lnTo>
                    <a:pt x="6245" y="4284"/>
                  </a:lnTo>
                  <a:lnTo>
                    <a:pt x="6126" y="4272"/>
                  </a:lnTo>
                  <a:lnTo>
                    <a:pt x="6005" y="4261"/>
                  </a:lnTo>
                  <a:lnTo>
                    <a:pt x="5883" y="4251"/>
                  </a:lnTo>
                  <a:lnTo>
                    <a:pt x="5760" y="4243"/>
                  </a:lnTo>
                  <a:lnTo>
                    <a:pt x="5635" y="4236"/>
                  </a:lnTo>
                  <a:lnTo>
                    <a:pt x="5509" y="4230"/>
                  </a:lnTo>
                  <a:lnTo>
                    <a:pt x="5383" y="4226"/>
                  </a:lnTo>
                  <a:lnTo>
                    <a:pt x="5256" y="4223"/>
                  </a:lnTo>
                  <a:lnTo>
                    <a:pt x="5128" y="4221"/>
                  </a:lnTo>
                  <a:lnTo>
                    <a:pt x="5000" y="4220"/>
                  </a:lnTo>
                  <a:lnTo>
                    <a:pt x="4872" y="4221"/>
                  </a:lnTo>
                  <a:lnTo>
                    <a:pt x="4744" y="4223"/>
                  </a:lnTo>
                  <a:lnTo>
                    <a:pt x="4617" y="4226"/>
                  </a:lnTo>
                  <a:lnTo>
                    <a:pt x="4491" y="4230"/>
                  </a:lnTo>
                  <a:lnTo>
                    <a:pt x="4365" y="4236"/>
                  </a:lnTo>
                  <a:lnTo>
                    <a:pt x="4240" y="4243"/>
                  </a:lnTo>
                  <a:lnTo>
                    <a:pt x="4117" y="4251"/>
                  </a:lnTo>
                  <a:lnTo>
                    <a:pt x="3995" y="4261"/>
                  </a:lnTo>
                  <a:lnTo>
                    <a:pt x="3874" y="4272"/>
                  </a:lnTo>
                  <a:lnTo>
                    <a:pt x="3755" y="4284"/>
                  </a:lnTo>
                  <a:lnTo>
                    <a:pt x="3637" y="4297"/>
                  </a:lnTo>
                  <a:lnTo>
                    <a:pt x="3522" y="4311"/>
                  </a:lnTo>
                  <a:lnTo>
                    <a:pt x="3408" y="4327"/>
                  </a:lnTo>
                  <a:lnTo>
                    <a:pt x="3296" y="4343"/>
                  </a:lnTo>
                  <a:lnTo>
                    <a:pt x="3187" y="4361"/>
                  </a:lnTo>
                  <a:lnTo>
                    <a:pt x="3081" y="4379"/>
                  </a:lnTo>
                  <a:lnTo>
                    <a:pt x="2978" y="4399"/>
                  </a:lnTo>
                  <a:lnTo>
                    <a:pt x="2878" y="4420"/>
                  </a:lnTo>
                  <a:lnTo>
                    <a:pt x="2781" y="4441"/>
                  </a:lnTo>
                  <a:lnTo>
                    <a:pt x="2688" y="4464"/>
                  </a:lnTo>
                  <a:lnTo>
                    <a:pt x="2598" y="4487"/>
                  </a:lnTo>
                  <a:lnTo>
                    <a:pt x="2511" y="4512"/>
                  </a:lnTo>
                  <a:lnTo>
                    <a:pt x="2428" y="4537"/>
                  </a:lnTo>
                  <a:lnTo>
                    <a:pt x="2349" y="4562"/>
                  </a:lnTo>
                  <a:lnTo>
                    <a:pt x="2274" y="4589"/>
                  </a:lnTo>
                  <a:lnTo>
                    <a:pt x="2203" y="4616"/>
                  </a:lnTo>
                  <a:lnTo>
                    <a:pt x="2136" y="4643"/>
                  </a:lnTo>
                  <a:lnTo>
                    <a:pt x="2073" y="4671"/>
                  </a:lnTo>
                  <a:lnTo>
                    <a:pt x="2015" y="4699"/>
                  </a:lnTo>
                  <a:lnTo>
                    <a:pt x="1962" y="4728"/>
                  </a:lnTo>
                  <a:lnTo>
                    <a:pt x="1914" y="4756"/>
                  </a:lnTo>
                  <a:lnTo>
                    <a:pt x="1870" y="4784"/>
                  </a:lnTo>
                  <a:lnTo>
                    <a:pt x="1832" y="4812"/>
                  </a:lnTo>
                  <a:lnTo>
                    <a:pt x="1799" y="4839"/>
                  </a:lnTo>
                  <a:lnTo>
                    <a:pt x="1771" y="4865"/>
                  </a:lnTo>
                  <a:lnTo>
                    <a:pt x="1748" y="4890"/>
                  </a:lnTo>
                  <a:lnTo>
                    <a:pt x="1730" y="4913"/>
                  </a:lnTo>
                  <a:lnTo>
                    <a:pt x="1717" y="4934"/>
                  </a:lnTo>
                  <a:lnTo>
                    <a:pt x="1707" y="4953"/>
                  </a:lnTo>
                  <a:lnTo>
                    <a:pt x="1702" y="497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3" name="Google Shape;3193;p28"/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</p:grpSpPr>
        <p:sp>
          <p:nvSpPr>
            <p:cNvPr id="3194" name="Google Shape;3194;p28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68" y="4929"/>
                  </a:moveTo>
                  <a:lnTo>
                    <a:pt x="5373" y="4939"/>
                  </a:lnTo>
                  <a:lnTo>
                    <a:pt x="5613" y="4946"/>
                  </a:lnTo>
                  <a:lnTo>
                    <a:pt x="5630" y="4947"/>
                  </a:lnTo>
                  <a:lnTo>
                    <a:pt x="6225" y="5006"/>
                  </a:lnTo>
                  <a:lnTo>
                    <a:pt x="6243" y="5008"/>
                  </a:lnTo>
                  <a:lnTo>
                    <a:pt x="6818" y="5106"/>
                  </a:lnTo>
                  <a:lnTo>
                    <a:pt x="6837" y="5110"/>
                  </a:lnTo>
                  <a:lnTo>
                    <a:pt x="7383" y="5246"/>
                  </a:lnTo>
                  <a:lnTo>
                    <a:pt x="7405" y="5253"/>
                  </a:lnTo>
                  <a:lnTo>
                    <a:pt x="7911" y="5428"/>
                  </a:lnTo>
                  <a:lnTo>
                    <a:pt x="7935" y="5438"/>
                  </a:lnTo>
                  <a:lnTo>
                    <a:pt x="8392" y="5653"/>
                  </a:lnTo>
                  <a:lnTo>
                    <a:pt x="8420" y="5669"/>
                  </a:lnTo>
                  <a:lnTo>
                    <a:pt x="8818" y="5922"/>
                  </a:lnTo>
                  <a:lnTo>
                    <a:pt x="8844" y="5942"/>
                  </a:lnTo>
                  <a:lnTo>
                    <a:pt x="8867" y="5964"/>
                  </a:lnTo>
                  <a:lnTo>
                    <a:pt x="8888" y="5990"/>
                  </a:lnTo>
                  <a:lnTo>
                    <a:pt x="8905" y="6018"/>
                  </a:lnTo>
                  <a:lnTo>
                    <a:pt x="8918" y="6048"/>
                  </a:lnTo>
                  <a:lnTo>
                    <a:pt x="8927" y="6079"/>
                  </a:lnTo>
                  <a:lnTo>
                    <a:pt x="8932" y="6111"/>
                  </a:lnTo>
                  <a:lnTo>
                    <a:pt x="8933" y="6144"/>
                  </a:lnTo>
                  <a:lnTo>
                    <a:pt x="8929" y="6177"/>
                  </a:lnTo>
                  <a:lnTo>
                    <a:pt x="8921" y="6208"/>
                  </a:lnTo>
                  <a:lnTo>
                    <a:pt x="8909" y="6239"/>
                  </a:lnTo>
                  <a:lnTo>
                    <a:pt x="8894" y="6268"/>
                  </a:lnTo>
                  <a:lnTo>
                    <a:pt x="8874" y="6294"/>
                  </a:lnTo>
                  <a:lnTo>
                    <a:pt x="8852" y="6317"/>
                  </a:lnTo>
                  <a:lnTo>
                    <a:pt x="8826" y="6338"/>
                  </a:lnTo>
                  <a:lnTo>
                    <a:pt x="8798" y="6355"/>
                  </a:lnTo>
                  <a:lnTo>
                    <a:pt x="8768" y="6368"/>
                  </a:lnTo>
                  <a:lnTo>
                    <a:pt x="8737" y="6377"/>
                  </a:lnTo>
                  <a:lnTo>
                    <a:pt x="8705" y="6382"/>
                  </a:lnTo>
                  <a:lnTo>
                    <a:pt x="8672" y="6383"/>
                  </a:lnTo>
                  <a:lnTo>
                    <a:pt x="8639" y="6379"/>
                  </a:lnTo>
                  <a:lnTo>
                    <a:pt x="8608" y="6371"/>
                  </a:lnTo>
                  <a:lnTo>
                    <a:pt x="8577" y="6359"/>
                  </a:lnTo>
                  <a:lnTo>
                    <a:pt x="8548" y="6344"/>
                  </a:lnTo>
                  <a:lnTo>
                    <a:pt x="8165" y="6099"/>
                  </a:lnTo>
                  <a:lnTo>
                    <a:pt x="7735" y="5897"/>
                  </a:lnTo>
                  <a:lnTo>
                    <a:pt x="7251" y="5729"/>
                  </a:lnTo>
                  <a:lnTo>
                    <a:pt x="7106" y="5692"/>
                  </a:lnTo>
                  <a:lnTo>
                    <a:pt x="7101" y="5707"/>
                  </a:lnTo>
                  <a:lnTo>
                    <a:pt x="7095" y="5722"/>
                  </a:lnTo>
                  <a:lnTo>
                    <a:pt x="7089" y="5737"/>
                  </a:lnTo>
                  <a:lnTo>
                    <a:pt x="7083" y="5751"/>
                  </a:lnTo>
                  <a:lnTo>
                    <a:pt x="7076" y="5765"/>
                  </a:lnTo>
                  <a:lnTo>
                    <a:pt x="7068" y="5779"/>
                  </a:lnTo>
                  <a:lnTo>
                    <a:pt x="7060" y="5793"/>
                  </a:lnTo>
                  <a:lnTo>
                    <a:pt x="7051" y="5806"/>
                  </a:lnTo>
                  <a:lnTo>
                    <a:pt x="7042" y="5819"/>
                  </a:lnTo>
                  <a:lnTo>
                    <a:pt x="7032" y="5832"/>
                  </a:lnTo>
                  <a:lnTo>
                    <a:pt x="7022" y="5844"/>
                  </a:lnTo>
                  <a:lnTo>
                    <a:pt x="7012" y="5856"/>
                  </a:lnTo>
                  <a:lnTo>
                    <a:pt x="7000" y="5867"/>
                  </a:lnTo>
                  <a:lnTo>
                    <a:pt x="6989" y="5878"/>
                  </a:lnTo>
                  <a:lnTo>
                    <a:pt x="6977" y="5889"/>
                  </a:lnTo>
                  <a:lnTo>
                    <a:pt x="6965" y="5899"/>
                  </a:lnTo>
                  <a:lnTo>
                    <a:pt x="6952" y="5909"/>
                  </a:lnTo>
                  <a:lnTo>
                    <a:pt x="6939" y="5918"/>
                  </a:lnTo>
                  <a:lnTo>
                    <a:pt x="6926" y="5927"/>
                  </a:lnTo>
                  <a:lnTo>
                    <a:pt x="6912" y="5935"/>
                  </a:lnTo>
                  <a:lnTo>
                    <a:pt x="6898" y="5943"/>
                  </a:lnTo>
                  <a:lnTo>
                    <a:pt x="6884" y="5950"/>
                  </a:lnTo>
                  <a:lnTo>
                    <a:pt x="6870" y="5956"/>
                  </a:lnTo>
                  <a:lnTo>
                    <a:pt x="6855" y="5962"/>
                  </a:lnTo>
                  <a:lnTo>
                    <a:pt x="6840" y="5968"/>
                  </a:lnTo>
                  <a:lnTo>
                    <a:pt x="6825" y="5973"/>
                  </a:lnTo>
                  <a:lnTo>
                    <a:pt x="6810" y="5977"/>
                  </a:lnTo>
                  <a:lnTo>
                    <a:pt x="6795" y="5981"/>
                  </a:lnTo>
                  <a:lnTo>
                    <a:pt x="6779" y="5984"/>
                  </a:lnTo>
                  <a:lnTo>
                    <a:pt x="6764" y="5987"/>
                  </a:lnTo>
                  <a:lnTo>
                    <a:pt x="6748" y="5989"/>
                  </a:lnTo>
                  <a:lnTo>
                    <a:pt x="6732" y="5991"/>
                  </a:lnTo>
                  <a:lnTo>
                    <a:pt x="6716" y="5992"/>
                  </a:lnTo>
                  <a:lnTo>
                    <a:pt x="6700" y="5992"/>
                  </a:lnTo>
                  <a:lnTo>
                    <a:pt x="6684" y="5992"/>
                  </a:lnTo>
                  <a:lnTo>
                    <a:pt x="6668" y="5991"/>
                  </a:lnTo>
                  <a:lnTo>
                    <a:pt x="6652" y="5989"/>
                  </a:lnTo>
                  <a:lnTo>
                    <a:pt x="6636" y="5987"/>
                  </a:lnTo>
                  <a:lnTo>
                    <a:pt x="6621" y="5984"/>
                  </a:lnTo>
                  <a:lnTo>
                    <a:pt x="6605" y="5981"/>
                  </a:lnTo>
                  <a:lnTo>
                    <a:pt x="6590" y="5977"/>
                  </a:lnTo>
                  <a:lnTo>
                    <a:pt x="6575" y="5973"/>
                  </a:lnTo>
                  <a:lnTo>
                    <a:pt x="6560" y="5968"/>
                  </a:lnTo>
                  <a:lnTo>
                    <a:pt x="6545" y="5962"/>
                  </a:lnTo>
                  <a:lnTo>
                    <a:pt x="6530" y="5956"/>
                  </a:lnTo>
                  <a:lnTo>
                    <a:pt x="6516" y="5950"/>
                  </a:lnTo>
                  <a:lnTo>
                    <a:pt x="6502" y="5943"/>
                  </a:lnTo>
                  <a:lnTo>
                    <a:pt x="6488" y="5935"/>
                  </a:lnTo>
                  <a:lnTo>
                    <a:pt x="6474" y="5927"/>
                  </a:lnTo>
                  <a:lnTo>
                    <a:pt x="6461" y="5918"/>
                  </a:lnTo>
                  <a:lnTo>
                    <a:pt x="6448" y="5909"/>
                  </a:lnTo>
                  <a:lnTo>
                    <a:pt x="6435" y="5899"/>
                  </a:lnTo>
                  <a:lnTo>
                    <a:pt x="6423" y="5889"/>
                  </a:lnTo>
                  <a:lnTo>
                    <a:pt x="6411" y="5878"/>
                  </a:lnTo>
                  <a:lnTo>
                    <a:pt x="6400" y="5867"/>
                  </a:lnTo>
                  <a:lnTo>
                    <a:pt x="6388" y="5856"/>
                  </a:lnTo>
                  <a:lnTo>
                    <a:pt x="6378" y="5844"/>
                  </a:lnTo>
                  <a:lnTo>
                    <a:pt x="6368" y="5832"/>
                  </a:lnTo>
                  <a:lnTo>
                    <a:pt x="6358" y="5819"/>
                  </a:lnTo>
                  <a:lnTo>
                    <a:pt x="6349" y="5806"/>
                  </a:lnTo>
                  <a:lnTo>
                    <a:pt x="6340" y="5793"/>
                  </a:lnTo>
                  <a:lnTo>
                    <a:pt x="6332" y="5779"/>
                  </a:lnTo>
                  <a:lnTo>
                    <a:pt x="6324" y="5765"/>
                  </a:lnTo>
                  <a:lnTo>
                    <a:pt x="6317" y="5751"/>
                  </a:lnTo>
                  <a:lnTo>
                    <a:pt x="6311" y="5737"/>
                  </a:lnTo>
                  <a:lnTo>
                    <a:pt x="6305" y="5722"/>
                  </a:lnTo>
                  <a:lnTo>
                    <a:pt x="6299" y="5707"/>
                  </a:lnTo>
                  <a:lnTo>
                    <a:pt x="6294" y="5692"/>
                  </a:lnTo>
                  <a:lnTo>
                    <a:pt x="6290" y="5677"/>
                  </a:lnTo>
                  <a:lnTo>
                    <a:pt x="6286" y="5661"/>
                  </a:lnTo>
                  <a:lnTo>
                    <a:pt x="6283" y="5646"/>
                  </a:lnTo>
                  <a:lnTo>
                    <a:pt x="6280" y="5630"/>
                  </a:lnTo>
                  <a:lnTo>
                    <a:pt x="6278" y="5614"/>
                  </a:lnTo>
                  <a:lnTo>
                    <a:pt x="6276" y="5599"/>
                  </a:lnTo>
                  <a:lnTo>
                    <a:pt x="6275" y="5583"/>
                  </a:lnTo>
                  <a:lnTo>
                    <a:pt x="6275" y="5567"/>
                  </a:lnTo>
                  <a:lnTo>
                    <a:pt x="6275" y="5551"/>
                  </a:lnTo>
                  <a:lnTo>
                    <a:pt x="6276" y="5535"/>
                  </a:lnTo>
                  <a:lnTo>
                    <a:pt x="6278" y="5521"/>
                  </a:lnTo>
                  <a:lnTo>
                    <a:pt x="6168" y="5503"/>
                  </a:lnTo>
                  <a:lnTo>
                    <a:pt x="5589" y="5446"/>
                  </a:lnTo>
                  <a:lnTo>
                    <a:pt x="5306" y="5437"/>
                  </a:lnTo>
                  <a:lnTo>
                    <a:pt x="5300" y="5442"/>
                  </a:lnTo>
                  <a:lnTo>
                    <a:pt x="5289" y="5453"/>
                  </a:lnTo>
                  <a:lnTo>
                    <a:pt x="5277" y="5464"/>
                  </a:lnTo>
                  <a:lnTo>
                    <a:pt x="5265" y="5474"/>
                  </a:lnTo>
                  <a:lnTo>
                    <a:pt x="5252" y="5484"/>
                  </a:lnTo>
                  <a:lnTo>
                    <a:pt x="5239" y="5493"/>
                  </a:lnTo>
                  <a:lnTo>
                    <a:pt x="5226" y="5502"/>
                  </a:lnTo>
                  <a:lnTo>
                    <a:pt x="5212" y="5510"/>
                  </a:lnTo>
                  <a:lnTo>
                    <a:pt x="5198" y="5518"/>
                  </a:lnTo>
                  <a:lnTo>
                    <a:pt x="5184" y="5525"/>
                  </a:lnTo>
                  <a:lnTo>
                    <a:pt x="5170" y="5531"/>
                  </a:lnTo>
                  <a:lnTo>
                    <a:pt x="5155" y="5537"/>
                  </a:lnTo>
                  <a:lnTo>
                    <a:pt x="5140" y="5543"/>
                  </a:lnTo>
                  <a:lnTo>
                    <a:pt x="5125" y="5548"/>
                  </a:lnTo>
                  <a:lnTo>
                    <a:pt x="5110" y="5552"/>
                  </a:lnTo>
                  <a:lnTo>
                    <a:pt x="5095" y="5556"/>
                  </a:lnTo>
                  <a:lnTo>
                    <a:pt x="5079" y="5559"/>
                  </a:lnTo>
                  <a:lnTo>
                    <a:pt x="5064" y="5562"/>
                  </a:lnTo>
                  <a:lnTo>
                    <a:pt x="5048" y="5564"/>
                  </a:lnTo>
                  <a:lnTo>
                    <a:pt x="5032" y="5566"/>
                  </a:lnTo>
                  <a:lnTo>
                    <a:pt x="5016" y="5567"/>
                  </a:lnTo>
                  <a:lnTo>
                    <a:pt x="5000" y="5567"/>
                  </a:lnTo>
                  <a:lnTo>
                    <a:pt x="4984" y="5567"/>
                  </a:lnTo>
                  <a:lnTo>
                    <a:pt x="4968" y="5566"/>
                  </a:lnTo>
                  <a:lnTo>
                    <a:pt x="4952" y="5564"/>
                  </a:lnTo>
                  <a:lnTo>
                    <a:pt x="4936" y="5562"/>
                  </a:lnTo>
                  <a:lnTo>
                    <a:pt x="4921" y="5559"/>
                  </a:lnTo>
                  <a:lnTo>
                    <a:pt x="4905" y="5556"/>
                  </a:lnTo>
                  <a:lnTo>
                    <a:pt x="4890" y="5552"/>
                  </a:lnTo>
                  <a:lnTo>
                    <a:pt x="4875" y="5548"/>
                  </a:lnTo>
                  <a:lnTo>
                    <a:pt x="4860" y="5543"/>
                  </a:lnTo>
                  <a:lnTo>
                    <a:pt x="4845" y="5537"/>
                  </a:lnTo>
                  <a:lnTo>
                    <a:pt x="4830" y="5531"/>
                  </a:lnTo>
                  <a:lnTo>
                    <a:pt x="4816" y="5525"/>
                  </a:lnTo>
                  <a:lnTo>
                    <a:pt x="4802" y="5518"/>
                  </a:lnTo>
                  <a:lnTo>
                    <a:pt x="4788" y="5510"/>
                  </a:lnTo>
                  <a:lnTo>
                    <a:pt x="4774" y="5502"/>
                  </a:lnTo>
                  <a:lnTo>
                    <a:pt x="4761" y="5493"/>
                  </a:lnTo>
                  <a:lnTo>
                    <a:pt x="4748" y="5484"/>
                  </a:lnTo>
                  <a:lnTo>
                    <a:pt x="4735" y="5474"/>
                  </a:lnTo>
                  <a:lnTo>
                    <a:pt x="4723" y="5464"/>
                  </a:lnTo>
                  <a:lnTo>
                    <a:pt x="4711" y="5453"/>
                  </a:lnTo>
                  <a:lnTo>
                    <a:pt x="4700" y="5442"/>
                  </a:lnTo>
                  <a:lnTo>
                    <a:pt x="4694" y="5437"/>
                  </a:lnTo>
                  <a:lnTo>
                    <a:pt x="4411" y="5446"/>
                  </a:lnTo>
                  <a:lnTo>
                    <a:pt x="3832" y="5503"/>
                  </a:lnTo>
                  <a:lnTo>
                    <a:pt x="3722" y="5521"/>
                  </a:lnTo>
                  <a:lnTo>
                    <a:pt x="3724" y="5535"/>
                  </a:lnTo>
                  <a:lnTo>
                    <a:pt x="3725" y="5551"/>
                  </a:lnTo>
                  <a:lnTo>
                    <a:pt x="3725" y="5567"/>
                  </a:lnTo>
                  <a:lnTo>
                    <a:pt x="3725" y="5583"/>
                  </a:lnTo>
                  <a:lnTo>
                    <a:pt x="3724" y="5599"/>
                  </a:lnTo>
                  <a:lnTo>
                    <a:pt x="3722" y="5614"/>
                  </a:lnTo>
                  <a:lnTo>
                    <a:pt x="3720" y="5630"/>
                  </a:lnTo>
                  <a:lnTo>
                    <a:pt x="3717" y="5646"/>
                  </a:lnTo>
                  <a:lnTo>
                    <a:pt x="3714" y="5661"/>
                  </a:lnTo>
                  <a:lnTo>
                    <a:pt x="3710" y="5677"/>
                  </a:lnTo>
                  <a:lnTo>
                    <a:pt x="3706" y="5692"/>
                  </a:lnTo>
                  <a:lnTo>
                    <a:pt x="3701" y="5707"/>
                  </a:lnTo>
                  <a:lnTo>
                    <a:pt x="3695" y="5722"/>
                  </a:lnTo>
                  <a:lnTo>
                    <a:pt x="3689" y="5737"/>
                  </a:lnTo>
                  <a:lnTo>
                    <a:pt x="3683" y="5751"/>
                  </a:lnTo>
                  <a:lnTo>
                    <a:pt x="3676" y="5765"/>
                  </a:lnTo>
                  <a:lnTo>
                    <a:pt x="3668" y="5779"/>
                  </a:lnTo>
                  <a:lnTo>
                    <a:pt x="3660" y="5793"/>
                  </a:lnTo>
                  <a:lnTo>
                    <a:pt x="3651" y="5806"/>
                  </a:lnTo>
                  <a:lnTo>
                    <a:pt x="3642" y="5819"/>
                  </a:lnTo>
                  <a:lnTo>
                    <a:pt x="3632" y="5832"/>
                  </a:lnTo>
                  <a:lnTo>
                    <a:pt x="3622" y="5844"/>
                  </a:lnTo>
                  <a:lnTo>
                    <a:pt x="3612" y="5856"/>
                  </a:lnTo>
                  <a:lnTo>
                    <a:pt x="3601" y="5867"/>
                  </a:lnTo>
                  <a:lnTo>
                    <a:pt x="3589" y="5878"/>
                  </a:lnTo>
                  <a:lnTo>
                    <a:pt x="3577" y="5889"/>
                  </a:lnTo>
                  <a:lnTo>
                    <a:pt x="3565" y="5899"/>
                  </a:lnTo>
                  <a:lnTo>
                    <a:pt x="3552" y="5909"/>
                  </a:lnTo>
                  <a:lnTo>
                    <a:pt x="3539" y="5918"/>
                  </a:lnTo>
                  <a:lnTo>
                    <a:pt x="3526" y="5927"/>
                  </a:lnTo>
                  <a:lnTo>
                    <a:pt x="3512" y="5935"/>
                  </a:lnTo>
                  <a:lnTo>
                    <a:pt x="3498" y="5943"/>
                  </a:lnTo>
                  <a:lnTo>
                    <a:pt x="3484" y="5950"/>
                  </a:lnTo>
                  <a:lnTo>
                    <a:pt x="3470" y="5956"/>
                  </a:lnTo>
                  <a:lnTo>
                    <a:pt x="3455" y="5962"/>
                  </a:lnTo>
                  <a:lnTo>
                    <a:pt x="3440" y="5968"/>
                  </a:lnTo>
                  <a:lnTo>
                    <a:pt x="3425" y="5973"/>
                  </a:lnTo>
                  <a:lnTo>
                    <a:pt x="3410" y="5977"/>
                  </a:lnTo>
                  <a:lnTo>
                    <a:pt x="3395" y="5981"/>
                  </a:lnTo>
                  <a:lnTo>
                    <a:pt x="3379" y="5984"/>
                  </a:lnTo>
                  <a:lnTo>
                    <a:pt x="3364" y="5987"/>
                  </a:lnTo>
                  <a:lnTo>
                    <a:pt x="3348" y="5989"/>
                  </a:lnTo>
                  <a:lnTo>
                    <a:pt x="3332" y="5991"/>
                  </a:lnTo>
                  <a:lnTo>
                    <a:pt x="3316" y="5992"/>
                  </a:lnTo>
                  <a:lnTo>
                    <a:pt x="3300" y="5992"/>
                  </a:lnTo>
                  <a:lnTo>
                    <a:pt x="3284" y="5992"/>
                  </a:lnTo>
                  <a:lnTo>
                    <a:pt x="3268" y="5991"/>
                  </a:lnTo>
                  <a:lnTo>
                    <a:pt x="3252" y="5989"/>
                  </a:lnTo>
                  <a:lnTo>
                    <a:pt x="3236" y="5987"/>
                  </a:lnTo>
                  <a:lnTo>
                    <a:pt x="3221" y="5984"/>
                  </a:lnTo>
                  <a:lnTo>
                    <a:pt x="3205" y="5981"/>
                  </a:lnTo>
                  <a:lnTo>
                    <a:pt x="3190" y="5977"/>
                  </a:lnTo>
                  <a:lnTo>
                    <a:pt x="3175" y="5973"/>
                  </a:lnTo>
                  <a:lnTo>
                    <a:pt x="3160" y="5968"/>
                  </a:lnTo>
                  <a:lnTo>
                    <a:pt x="3145" y="5962"/>
                  </a:lnTo>
                  <a:lnTo>
                    <a:pt x="3130" y="5956"/>
                  </a:lnTo>
                  <a:lnTo>
                    <a:pt x="3116" y="5950"/>
                  </a:lnTo>
                  <a:lnTo>
                    <a:pt x="3102" y="5943"/>
                  </a:lnTo>
                  <a:lnTo>
                    <a:pt x="3088" y="5935"/>
                  </a:lnTo>
                  <a:lnTo>
                    <a:pt x="3074" y="5927"/>
                  </a:lnTo>
                  <a:lnTo>
                    <a:pt x="3061" y="5918"/>
                  </a:lnTo>
                  <a:lnTo>
                    <a:pt x="3048" y="5909"/>
                  </a:lnTo>
                  <a:lnTo>
                    <a:pt x="3035" y="5899"/>
                  </a:lnTo>
                  <a:lnTo>
                    <a:pt x="3023" y="5889"/>
                  </a:lnTo>
                  <a:lnTo>
                    <a:pt x="3011" y="5878"/>
                  </a:lnTo>
                  <a:lnTo>
                    <a:pt x="2999" y="5867"/>
                  </a:lnTo>
                  <a:lnTo>
                    <a:pt x="2988" y="5856"/>
                  </a:lnTo>
                  <a:lnTo>
                    <a:pt x="2978" y="5844"/>
                  </a:lnTo>
                  <a:lnTo>
                    <a:pt x="2968" y="5832"/>
                  </a:lnTo>
                  <a:lnTo>
                    <a:pt x="2958" y="5819"/>
                  </a:lnTo>
                  <a:lnTo>
                    <a:pt x="2949" y="5806"/>
                  </a:lnTo>
                  <a:lnTo>
                    <a:pt x="2940" y="5793"/>
                  </a:lnTo>
                  <a:lnTo>
                    <a:pt x="2932" y="5779"/>
                  </a:lnTo>
                  <a:lnTo>
                    <a:pt x="2924" y="5765"/>
                  </a:lnTo>
                  <a:lnTo>
                    <a:pt x="2917" y="5751"/>
                  </a:lnTo>
                  <a:lnTo>
                    <a:pt x="2911" y="5737"/>
                  </a:lnTo>
                  <a:lnTo>
                    <a:pt x="2905" y="5722"/>
                  </a:lnTo>
                  <a:lnTo>
                    <a:pt x="2899" y="5707"/>
                  </a:lnTo>
                  <a:lnTo>
                    <a:pt x="2894" y="5692"/>
                  </a:lnTo>
                  <a:lnTo>
                    <a:pt x="2749" y="5729"/>
                  </a:lnTo>
                  <a:lnTo>
                    <a:pt x="2265" y="5897"/>
                  </a:lnTo>
                  <a:lnTo>
                    <a:pt x="1835" y="6099"/>
                  </a:lnTo>
                  <a:lnTo>
                    <a:pt x="1452" y="6344"/>
                  </a:lnTo>
                  <a:lnTo>
                    <a:pt x="1423" y="6359"/>
                  </a:lnTo>
                  <a:lnTo>
                    <a:pt x="1392" y="6371"/>
                  </a:lnTo>
                  <a:lnTo>
                    <a:pt x="1361" y="6379"/>
                  </a:lnTo>
                  <a:lnTo>
                    <a:pt x="1328" y="6383"/>
                  </a:lnTo>
                  <a:lnTo>
                    <a:pt x="1295" y="6382"/>
                  </a:lnTo>
                  <a:lnTo>
                    <a:pt x="1263" y="6377"/>
                  </a:lnTo>
                  <a:lnTo>
                    <a:pt x="1232" y="6368"/>
                  </a:lnTo>
                  <a:lnTo>
                    <a:pt x="1202" y="6355"/>
                  </a:lnTo>
                  <a:lnTo>
                    <a:pt x="1174" y="6338"/>
                  </a:lnTo>
                  <a:lnTo>
                    <a:pt x="1148" y="6317"/>
                  </a:lnTo>
                  <a:lnTo>
                    <a:pt x="1126" y="6294"/>
                  </a:lnTo>
                  <a:lnTo>
                    <a:pt x="1106" y="6268"/>
                  </a:lnTo>
                  <a:lnTo>
                    <a:pt x="1091" y="6239"/>
                  </a:lnTo>
                  <a:lnTo>
                    <a:pt x="1079" y="6208"/>
                  </a:lnTo>
                  <a:lnTo>
                    <a:pt x="1071" y="6177"/>
                  </a:lnTo>
                  <a:lnTo>
                    <a:pt x="1067" y="6144"/>
                  </a:lnTo>
                  <a:lnTo>
                    <a:pt x="1068" y="6111"/>
                  </a:lnTo>
                  <a:lnTo>
                    <a:pt x="1073" y="6079"/>
                  </a:lnTo>
                  <a:lnTo>
                    <a:pt x="1082" y="6048"/>
                  </a:lnTo>
                  <a:lnTo>
                    <a:pt x="1095" y="6018"/>
                  </a:lnTo>
                  <a:lnTo>
                    <a:pt x="1112" y="5990"/>
                  </a:lnTo>
                  <a:lnTo>
                    <a:pt x="1133" y="5964"/>
                  </a:lnTo>
                  <a:lnTo>
                    <a:pt x="1156" y="5942"/>
                  </a:lnTo>
                  <a:lnTo>
                    <a:pt x="1182" y="5922"/>
                  </a:lnTo>
                  <a:lnTo>
                    <a:pt x="1580" y="5669"/>
                  </a:lnTo>
                  <a:lnTo>
                    <a:pt x="1608" y="5653"/>
                  </a:lnTo>
                  <a:lnTo>
                    <a:pt x="2065" y="5438"/>
                  </a:lnTo>
                  <a:lnTo>
                    <a:pt x="2089" y="5428"/>
                  </a:lnTo>
                  <a:lnTo>
                    <a:pt x="2595" y="5253"/>
                  </a:lnTo>
                  <a:lnTo>
                    <a:pt x="2617" y="5246"/>
                  </a:lnTo>
                  <a:lnTo>
                    <a:pt x="3163" y="5110"/>
                  </a:lnTo>
                  <a:lnTo>
                    <a:pt x="3182" y="5106"/>
                  </a:lnTo>
                  <a:lnTo>
                    <a:pt x="3757" y="5008"/>
                  </a:lnTo>
                  <a:lnTo>
                    <a:pt x="3775" y="5006"/>
                  </a:lnTo>
                  <a:lnTo>
                    <a:pt x="4370" y="4947"/>
                  </a:lnTo>
                  <a:lnTo>
                    <a:pt x="4387" y="4946"/>
                  </a:lnTo>
                  <a:lnTo>
                    <a:pt x="4627" y="4939"/>
                  </a:lnTo>
                  <a:lnTo>
                    <a:pt x="4632" y="4929"/>
                  </a:lnTo>
                  <a:lnTo>
                    <a:pt x="4640" y="4915"/>
                  </a:lnTo>
                  <a:lnTo>
                    <a:pt x="4649" y="4902"/>
                  </a:lnTo>
                  <a:lnTo>
                    <a:pt x="4658" y="4889"/>
                  </a:lnTo>
                  <a:lnTo>
                    <a:pt x="4668" y="4877"/>
                  </a:lnTo>
                  <a:lnTo>
                    <a:pt x="4678" y="4865"/>
                  </a:lnTo>
                  <a:lnTo>
                    <a:pt x="4688" y="4853"/>
                  </a:lnTo>
                  <a:lnTo>
                    <a:pt x="4700" y="4841"/>
                  </a:lnTo>
                  <a:lnTo>
                    <a:pt x="4711" y="4830"/>
                  </a:lnTo>
                  <a:lnTo>
                    <a:pt x="4723" y="4820"/>
                  </a:lnTo>
                  <a:lnTo>
                    <a:pt x="4735" y="4810"/>
                  </a:lnTo>
                  <a:lnTo>
                    <a:pt x="4748" y="4800"/>
                  </a:lnTo>
                  <a:lnTo>
                    <a:pt x="4761" y="4791"/>
                  </a:lnTo>
                  <a:lnTo>
                    <a:pt x="4774" y="4782"/>
                  </a:lnTo>
                  <a:lnTo>
                    <a:pt x="4788" y="4774"/>
                  </a:lnTo>
                  <a:lnTo>
                    <a:pt x="4802" y="4766"/>
                  </a:lnTo>
                  <a:lnTo>
                    <a:pt x="4816" y="4759"/>
                  </a:lnTo>
                  <a:lnTo>
                    <a:pt x="4830" y="4752"/>
                  </a:lnTo>
                  <a:lnTo>
                    <a:pt x="4845" y="4746"/>
                  </a:lnTo>
                  <a:lnTo>
                    <a:pt x="4860" y="4741"/>
                  </a:lnTo>
                  <a:lnTo>
                    <a:pt x="4875" y="4736"/>
                  </a:lnTo>
                  <a:lnTo>
                    <a:pt x="4890" y="4731"/>
                  </a:lnTo>
                  <a:lnTo>
                    <a:pt x="4905" y="4727"/>
                  </a:lnTo>
                  <a:lnTo>
                    <a:pt x="4921" y="4724"/>
                  </a:lnTo>
                  <a:lnTo>
                    <a:pt x="4936" y="4722"/>
                  </a:lnTo>
                  <a:lnTo>
                    <a:pt x="4952" y="4720"/>
                  </a:lnTo>
                  <a:lnTo>
                    <a:pt x="4968" y="4718"/>
                  </a:lnTo>
                  <a:lnTo>
                    <a:pt x="4984" y="4717"/>
                  </a:lnTo>
                  <a:lnTo>
                    <a:pt x="5000" y="4717"/>
                  </a:lnTo>
                  <a:lnTo>
                    <a:pt x="5016" y="4717"/>
                  </a:lnTo>
                  <a:lnTo>
                    <a:pt x="5032" y="4718"/>
                  </a:lnTo>
                  <a:lnTo>
                    <a:pt x="5048" y="4720"/>
                  </a:lnTo>
                  <a:lnTo>
                    <a:pt x="5064" y="4722"/>
                  </a:lnTo>
                  <a:lnTo>
                    <a:pt x="5079" y="4724"/>
                  </a:lnTo>
                  <a:lnTo>
                    <a:pt x="5095" y="4727"/>
                  </a:lnTo>
                  <a:lnTo>
                    <a:pt x="5110" y="4731"/>
                  </a:lnTo>
                  <a:lnTo>
                    <a:pt x="5125" y="4736"/>
                  </a:lnTo>
                  <a:lnTo>
                    <a:pt x="5140" y="4741"/>
                  </a:lnTo>
                  <a:lnTo>
                    <a:pt x="5155" y="4746"/>
                  </a:lnTo>
                  <a:lnTo>
                    <a:pt x="5170" y="4752"/>
                  </a:lnTo>
                  <a:lnTo>
                    <a:pt x="5184" y="4759"/>
                  </a:lnTo>
                  <a:lnTo>
                    <a:pt x="5198" y="4766"/>
                  </a:lnTo>
                  <a:lnTo>
                    <a:pt x="5212" y="4774"/>
                  </a:lnTo>
                  <a:lnTo>
                    <a:pt x="5226" y="4782"/>
                  </a:lnTo>
                  <a:lnTo>
                    <a:pt x="5239" y="4791"/>
                  </a:lnTo>
                  <a:lnTo>
                    <a:pt x="5252" y="4800"/>
                  </a:lnTo>
                  <a:lnTo>
                    <a:pt x="5265" y="4810"/>
                  </a:lnTo>
                  <a:lnTo>
                    <a:pt x="5277" y="4820"/>
                  </a:lnTo>
                  <a:lnTo>
                    <a:pt x="5289" y="4830"/>
                  </a:lnTo>
                  <a:lnTo>
                    <a:pt x="5300" y="4841"/>
                  </a:lnTo>
                  <a:lnTo>
                    <a:pt x="5312" y="4853"/>
                  </a:lnTo>
                  <a:lnTo>
                    <a:pt x="5322" y="4865"/>
                  </a:lnTo>
                  <a:lnTo>
                    <a:pt x="5332" y="4877"/>
                  </a:lnTo>
                  <a:lnTo>
                    <a:pt x="5342" y="4889"/>
                  </a:lnTo>
                  <a:lnTo>
                    <a:pt x="5351" y="4902"/>
                  </a:lnTo>
                  <a:lnTo>
                    <a:pt x="5360" y="4915"/>
                  </a:lnTo>
                  <a:lnTo>
                    <a:pt x="5368" y="49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28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" y="7233"/>
                  </a:moveTo>
                  <a:lnTo>
                    <a:pt x="717" y="7231"/>
                  </a:lnTo>
                  <a:lnTo>
                    <a:pt x="684" y="7224"/>
                  </a:lnTo>
                  <a:lnTo>
                    <a:pt x="653" y="7213"/>
                  </a:lnTo>
                  <a:lnTo>
                    <a:pt x="624" y="7199"/>
                  </a:lnTo>
                  <a:lnTo>
                    <a:pt x="596" y="7180"/>
                  </a:lnTo>
                  <a:lnTo>
                    <a:pt x="571" y="7158"/>
                  </a:lnTo>
                  <a:lnTo>
                    <a:pt x="550" y="7133"/>
                  </a:lnTo>
                  <a:lnTo>
                    <a:pt x="532" y="7105"/>
                  </a:lnTo>
                  <a:lnTo>
                    <a:pt x="518" y="7075"/>
                  </a:lnTo>
                  <a:lnTo>
                    <a:pt x="507" y="7044"/>
                  </a:lnTo>
                  <a:lnTo>
                    <a:pt x="502" y="7011"/>
                  </a:lnTo>
                  <a:lnTo>
                    <a:pt x="500" y="6978"/>
                  </a:lnTo>
                  <a:lnTo>
                    <a:pt x="503" y="6829"/>
                  </a:lnTo>
                  <a:lnTo>
                    <a:pt x="503" y="6819"/>
                  </a:lnTo>
                  <a:lnTo>
                    <a:pt x="512" y="6671"/>
                  </a:lnTo>
                  <a:lnTo>
                    <a:pt x="513" y="6661"/>
                  </a:lnTo>
                  <a:lnTo>
                    <a:pt x="528" y="6513"/>
                  </a:lnTo>
                  <a:lnTo>
                    <a:pt x="529" y="6503"/>
                  </a:lnTo>
                  <a:lnTo>
                    <a:pt x="550" y="6356"/>
                  </a:lnTo>
                  <a:lnTo>
                    <a:pt x="552" y="6346"/>
                  </a:lnTo>
                  <a:lnTo>
                    <a:pt x="578" y="6200"/>
                  </a:lnTo>
                  <a:lnTo>
                    <a:pt x="580" y="6190"/>
                  </a:lnTo>
                  <a:lnTo>
                    <a:pt x="613" y="6046"/>
                  </a:lnTo>
                  <a:lnTo>
                    <a:pt x="615" y="6036"/>
                  </a:lnTo>
                  <a:lnTo>
                    <a:pt x="653" y="5892"/>
                  </a:lnTo>
                  <a:lnTo>
                    <a:pt x="656" y="5883"/>
                  </a:lnTo>
                  <a:lnTo>
                    <a:pt x="700" y="5741"/>
                  </a:lnTo>
                  <a:lnTo>
                    <a:pt x="703" y="5731"/>
                  </a:lnTo>
                  <a:lnTo>
                    <a:pt x="752" y="5591"/>
                  </a:lnTo>
                  <a:lnTo>
                    <a:pt x="756" y="5582"/>
                  </a:lnTo>
                  <a:lnTo>
                    <a:pt x="811" y="5443"/>
                  </a:lnTo>
                  <a:lnTo>
                    <a:pt x="815" y="5434"/>
                  </a:lnTo>
                  <a:lnTo>
                    <a:pt x="875" y="5297"/>
                  </a:lnTo>
                  <a:lnTo>
                    <a:pt x="879" y="5288"/>
                  </a:lnTo>
                  <a:lnTo>
                    <a:pt x="946" y="5153"/>
                  </a:lnTo>
                  <a:lnTo>
                    <a:pt x="950" y="5144"/>
                  </a:lnTo>
                  <a:lnTo>
                    <a:pt x="1022" y="5012"/>
                  </a:lnTo>
                  <a:lnTo>
                    <a:pt x="1027" y="5003"/>
                  </a:lnTo>
                  <a:lnTo>
                    <a:pt x="1104" y="4873"/>
                  </a:lnTo>
                  <a:lnTo>
                    <a:pt x="1109" y="4864"/>
                  </a:lnTo>
                  <a:lnTo>
                    <a:pt x="1191" y="4737"/>
                  </a:lnTo>
                  <a:lnTo>
                    <a:pt x="1197" y="4729"/>
                  </a:lnTo>
                  <a:lnTo>
                    <a:pt x="1284" y="4604"/>
                  </a:lnTo>
                  <a:lnTo>
                    <a:pt x="1290" y="4597"/>
                  </a:lnTo>
                  <a:lnTo>
                    <a:pt x="1382" y="4476"/>
                  </a:lnTo>
                  <a:lnTo>
                    <a:pt x="1388" y="4468"/>
                  </a:lnTo>
                  <a:lnTo>
                    <a:pt x="1485" y="4350"/>
                  </a:lnTo>
                  <a:lnTo>
                    <a:pt x="1491" y="4343"/>
                  </a:lnTo>
                  <a:lnTo>
                    <a:pt x="1592" y="4229"/>
                  </a:lnTo>
                  <a:lnTo>
                    <a:pt x="1598" y="4222"/>
                  </a:lnTo>
                  <a:lnTo>
                    <a:pt x="1704" y="4112"/>
                  </a:lnTo>
                  <a:lnTo>
                    <a:pt x="1711" y="4105"/>
                  </a:lnTo>
                  <a:lnTo>
                    <a:pt x="1821" y="3999"/>
                  </a:lnTo>
                  <a:lnTo>
                    <a:pt x="1827" y="3992"/>
                  </a:lnTo>
                  <a:lnTo>
                    <a:pt x="1942" y="3890"/>
                  </a:lnTo>
                  <a:lnTo>
                    <a:pt x="1949" y="3884"/>
                  </a:lnTo>
                  <a:lnTo>
                    <a:pt x="2067" y="3785"/>
                  </a:lnTo>
                  <a:lnTo>
                    <a:pt x="2074" y="3779"/>
                  </a:lnTo>
                  <a:lnTo>
                    <a:pt x="2196" y="3685"/>
                  </a:lnTo>
                  <a:lnTo>
                    <a:pt x="2204" y="3679"/>
                  </a:lnTo>
                  <a:lnTo>
                    <a:pt x="2330" y="3589"/>
                  </a:lnTo>
                  <a:lnTo>
                    <a:pt x="2337" y="3584"/>
                  </a:lnTo>
                  <a:lnTo>
                    <a:pt x="2467" y="3498"/>
                  </a:lnTo>
                  <a:lnTo>
                    <a:pt x="2475" y="3493"/>
                  </a:lnTo>
                  <a:lnTo>
                    <a:pt x="2608" y="3412"/>
                  </a:lnTo>
                  <a:lnTo>
                    <a:pt x="2616" y="3407"/>
                  </a:lnTo>
                  <a:lnTo>
                    <a:pt x="2752" y="3330"/>
                  </a:lnTo>
                  <a:lnTo>
                    <a:pt x="2760" y="3326"/>
                  </a:lnTo>
                  <a:lnTo>
                    <a:pt x="2900" y="3254"/>
                  </a:lnTo>
                  <a:lnTo>
                    <a:pt x="2908" y="3250"/>
                  </a:lnTo>
                  <a:lnTo>
                    <a:pt x="3050" y="3183"/>
                  </a:lnTo>
                  <a:lnTo>
                    <a:pt x="3059" y="3179"/>
                  </a:lnTo>
                  <a:lnTo>
                    <a:pt x="3203" y="3117"/>
                  </a:lnTo>
                  <a:lnTo>
                    <a:pt x="3212" y="3114"/>
                  </a:lnTo>
                  <a:lnTo>
                    <a:pt x="3358" y="3057"/>
                  </a:lnTo>
                  <a:lnTo>
                    <a:pt x="3367" y="3054"/>
                  </a:lnTo>
                  <a:lnTo>
                    <a:pt x="3515" y="3003"/>
                  </a:lnTo>
                  <a:lnTo>
                    <a:pt x="3524" y="3000"/>
                  </a:lnTo>
                  <a:lnTo>
                    <a:pt x="3674" y="2954"/>
                  </a:lnTo>
                  <a:lnTo>
                    <a:pt x="3683" y="2951"/>
                  </a:lnTo>
                  <a:lnTo>
                    <a:pt x="3835" y="2911"/>
                  </a:lnTo>
                  <a:lnTo>
                    <a:pt x="3844" y="2908"/>
                  </a:lnTo>
                  <a:lnTo>
                    <a:pt x="3998" y="2873"/>
                  </a:lnTo>
                  <a:lnTo>
                    <a:pt x="4006" y="2871"/>
                  </a:lnTo>
                  <a:lnTo>
                    <a:pt x="4161" y="2841"/>
                  </a:lnTo>
                  <a:lnTo>
                    <a:pt x="4170" y="2839"/>
                  </a:lnTo>
                  <a:lnTo>
                    <a:pt x="4326" y="2814"/>
                  </a:lnTo>
                  <a:lnTo>
                    <a:pt x="4335" y="2813"/>
                  </a:lnTo>
                  <a:lnTo>
                    <a:pt x="4492" y="2794"/>
                  </a:lnTo>
                  <a:lnTo>
                    <a:pt x="4501" y="2793"/>
                  </a:lnTo>
                  <a:lnTo>
                    <a:pt x="4659" y="2779"/>
                  </a:lnTo>
                  <a:lnTo>
                    <a:pt x="4668" y="2778"/>
                  </a:lnTo>
                  <a:lnTo>
                    <a:pt x="4827" y="2770"/>
                  </a:lnTo>
                  <a:lnTo>
                    <a:pt x="4836" y="2770"/>
                  </a:lnTo>
                  <a:lnTo>
                    <a:pt x="4996" y="2767"/>
                  </a:lnTo>
                  <a:lnTo>
                    <a:pt x="5004" y="2767"/>
                  </a:lnTo>
                  <a:lnTo>
                    <a:pt x="5164" y="2770"/>
                  </a:lnTo>
                  <a:lnTo>
                    <a:pt x="5173" y="2770"/>
                  </a:lnTo>
                  <a:lnTo>
                    <a:pt x="5332" y="2778"/>
                  </a:lnTo>
                  <a:lnTo>
                    <a:pt x="5341" y="2779"/>
                  </a:lnTo>
                  <a:lnTo>
                    <a:pt x="5499" y="2793"/>
                  </a:lnTo>
                  <a:lnTo>
                    <a:pt x="5508" y="2794"/>
                  </a:lnTo>
                  <a:lnTo>
                    <a:pt x="5665" y="2813"/>
                  </a:lnTo>
                  <a:lnTo>
                    <a:pt x="5674" y="2814"/>
                  </a:lnTo>
                  <a:lnTo>
                    <a:pt x="5830" y="2839"/>
                  </a:lnTo>
                  <a:lnTo>
                    <a:pt x="5839" y="2841"/>
                  </a:lnTo>
                  <a:lnTo>
                    <a:pt x="5994" y="2871"/>
                  </a:lnTo>
                  <a:lnTo>
                    <a:pt x="6002" y="2873"/>
                  </a:lnTo>
                  <a:lnTo>
                    <a:pt x="6156" y="2908"/>
                  </a:lnTo>
                  <a:lnTo>
                    <a:pt x="6165" y="2911"/>
                  </a:lnTo>
                  <a:lnTo>
                    <a:pt x="6317" y="2951"/>
                  </a:lnTo>
                  <a:lnTo>
                    <a:pt x="6326" y="2954"/>
                  </a:lnTo>
                  <a:lnTo>
                    <a:pt x="6476" y="3000"/>
                  </a:lnTo>
                  <a:lnTo>
                    <a:pt x="6485" y="3003"/>
                  </a:lnTo>
                  <a:lnTo>
                    <a:pt x="6633" y="3054"/>
                  </a:lnTo>
                  <a:lnTo>
                    <a:pt x="6642" y="3057"/>
                  </a:lnTo>
                  <a:lnTo>
                    <a:pt x="6788" y="3114"/>
                  </a:lnTo>
                  <a:lnTo>
                    <a:pt x="6797" y="3117"/>
                  </a:lnTo>
                  <a:lnTo>
                    <a:pt x="6941" y="3179"/>
                  </a:lnTo>
                  <a:lnTo>
                    <a:pt x="6950" y="3183"/>
                  </a:lnTo>
                  <a:lnTo>
                    <a:pt x="7092" y="3250"/>
                  </a:lnTo>
                  <a:lnTo>
                    <a:pt x="7100" y="3254"/>
                  </a:lnTo>
                  <a:lnTo>
                    <a:pt x="7240" y="3326"/>
                  </a:lnTo>
                  <a:lnTo>
                    <a:pt x="7248" y="3330"/>
                  </a:lnTo>
                  <a:lnTo>
                    <a:pt x="7384" y="3407"/>
                  </a:lnTo>
                  <a:lnTo>
                    <a:pt x="7392" y="3412"/>
                  </a:lnTo>
                  <a:lnTo>
                    <a:pt x="7525" y="3493"/>
                  </a:lnTo>
                  <a:lnTo>
                    <a:pt x="7533" y="3498"/>
                  </a:lnTo>
                  <a:lnTo>
                    <a:pt x="7663" y="3584"/>
                  </a:lnTo>
                  <a:lnTo>
                    <a:pt x="7670" y="3589"/>
                  </a:lnTo>
                  <a:lnTo>
                    <a:pt x="7796" y="3679"/>
                  </a:lnTo>
                  <a:lnTo>
                    <a:pt x="7804" y="3685"/>
                  </a:lnTo>
                  <a:lnTo>
                    <a:pt x="7926" y="3779"/>
                  </a:lnTo>
                  <a:lnTo>
                    <a:pt x="7933" y="3785"/>
                  </a:lnTo>
                  <a:lnTo>
                    <a:pt x="8051" y="3884"/>
                  </a:lnTo>
                  <a:lnTo>
                    <a:pt x="8058" y="3890"/>
                  </a:lnTo>
                  <a:lnTo>
                    <a:pt x="8173" y="3992"/>
                  </a:lnTo>
                  <a:lnTo>
                    <a:pt x="8179" y="3999"/>
                  </a:lnTo>
                  <a:lnTo>
                    <a:pt x="8289" y="4105"/>
                  </a:lnTo>
                  <a:lnTo>
                    <a:pt x="8296" y="4112"/>
                  </a:lnTo>
                  <a:lnTo>
                    <a:pt x="8402" y="4222"/>
                  </a:lnTo>
                  <a:lnTo>
                    <a:pt x="8408" y="4229"/>
                  </a:lnTo>
                  <a:lnTo>
                    <a:pt x="8509" y="4343"/>
                  </a:lnTo>
                  <a:lnTo>
                    <a:pt x="8515" y="4350"/>
                  </a:lnTo>
                  <a:lnTo>
                    <a:pt x="8612" y="4468"/>
                  </a:lnTo>
                  <a:lnTo>
                    <a:pt x="8618" y="4476"/>
                  </a:lnTo>
                  <a:lnTo>
                    <a:pt x="8710" y="4597"/>
                  </a:lnTo>
                  <a:lnTo>
                    <a:pt x="8716" y="4604"/>
                  </a:lnTo>
                  <a:lnTo>
                    <a:pt x="8803" y="4729"/>
                  </a:lnTo>
                  <a:lnTo>
                    <a:pt x="8809" y="4737"/>
                  </a:lnTo>
                  <a:lnTo>
                    <a:pt x="8891" y="4864"/>
                  </a:lnTo>
                  <a:lnTo>
                    <a:pt x="8896" y="4873"/>
                  </a:lnTo>
                  <a:lnTo>
                    <a:pt x="8973" y="5003"/>
                  </a:lnTo>
                  <a:lnTo>
                    <a:pt x="8978" y="5012"/>
                  </a:lnTo>
                  <a:lnTo>
                    <a:pt x="9050" y="5144"/>
                  </a:lnTo>
                  <a:lnTo>
                    <a:pt x="9054" y="5153"/>
                  </a:lnTo>
                  <a:lnTo>
                    <a:pt x="9121" y="5288"/>
                  </a:lnTo>
                  <a:lnTo>
                    <a:pt x="9125" y="5297"/>
                  </a:lnTo>
                  <a:lnTo>
                    <a:pt x="9185" y="5434"/>
                  </a:lnTo>
                  <a:lnTo>
                    <a:pt x="9189" y="5443"/>
                  </a:lnTo>
                  <a:lnTo>
                    <a:pt x="9244" y="5582"/>
                  </a:lnTo>
                  <a:lnTo>
                    <a:pt x="9248" y="5591"/>
                  </a:lnTo>
                  <a:lnTo>
                    <a:pt x="9297" y="5731"/>
                  </a:lnTo>
                  <a:lnTo>
                    <a:pt x="9300" y="5741"/>
                  </a:lnTo>
                  <a:lnTo>
                    <a:pt x="9344" y="5883"/>
                  </a:lnTo>
                  <a:lnTo>
                    <a:pt x="9347" y="5892"/>
                  </a:lnTo>
                  <a:lnTo>
                    <a:pt x="9385" y="6036"/>
                  </a:lnTo>
                  <a:lnTo>
                    <a:pt x="9387" y="6046"/>
                  </a:lnTo>
                  <a:lnTo>
                    <a:pt x="9420" y="6190"/>
                  </a:lnTo>
                  <a:lnTo>
                    <a:pt x="9422" y="6200"/>
                  </a:lnTo>
                  <a:lnTo>
                    <a:pt x="9448" y="6346"/>
                  </a:lnTo>
                  <a:lnTo>
                    <a:pt x="9450" y="6356"/>
                  </a:lnTo>
                  <a:lnTo>
                    <a:pt x="9471" y="6503"/>
                  </a:lnTo>
                  <a:lnTo>
                    <a:pt x="9472" y="6513"/>
                  </a:lnTo>
                  <a:lnTo>
                    <a:pt x="9487" y="6661"/>
                  </a:lnTo>
                  <a:lnTo>
                    <a:pt x="9488" y="6671"/>
                  </a:lnTo>
                  <a:lnTo>
                    <a:pt x="9497" y="6819"/>
                  </a:lnTo>
                  <a:lnTo>
                    <a:pt x="9497" y="6829"/>
                  </a:lnTo>
                  <a:lnTo>
                    <a:pt x="9500" y="6978"/>
                  </a:lnTo>
                  <a:lnTo>
                    <a:pt x="9498" y="7011"/>
                  </a:lnTo>
                  <a:lnTo>
                    <a:pt x="9493" y="7044"/>
                  </a:lnTo>
                  <a:lnTo>
                    <a:pt x="9482" y="7075"/>
                  </a:lnTo>
                  <a:lnTo>
                    <a:pt x="9468" y="7105"/>
                  </a:lnTo>
                  <a:lnTo>
                    <a:pt x="9450" y="7133"/>
                  </a:lnTo>
                  <a:lnTo>
                    <a:pt x="9429" y="7158"/>
                  </a:lnTo>
                  <a:lnTo>
                    <a:pt x="9404" y="7180"/>
                  </a:lnTo>
                  <a:lnTo>
                    <a:pt x="9376" y="7199"/>
                  </a:lnTo>
                  <a:lnTo>
                    <a:pt x="9347" y="7213"/>
                  </a:lnTo>
                  <a:lnTo>
                    <a:pt x="9316" y="7224"/>
                  </a:lnTo>
                  <a:lnTo>
                    <a:pt x="9283" y="7231"/>
                  </a:lnTo>
                  <a:lnTo>
                    <a:pt x="9250" y="7233"/>
                  </a:lnTo>
                  <a:lnTo>
                    <a:pt x="750" y="7233"/>
                  </a:lnTo>
                  <a:close/>
                  <a:moveTo>
                    <a:pt x="1010" y="6733"/>
                  </a:moveTo>
                  <a:lnTo>
                    <a:pt x="8990" y="6733"/>
                  </a:lnTo>
                  <a:lnTo>
                    <a:pt x="8989" y="6706"/>
                  </a:lnTo>
                  <a:lnTo>
                    <a:pt x="8975" y="6568"/>
                  </a:lnTo>
                  <a:lnTo>
                    <a:pt x="8956" y="6431"/>
                  </a:lnTo>
                  <a:lnTo>
                    <a:pt x="8931" y="6295"/>
                  </a:lnTo>
                  <a:lnTo>
                    <a:pt x="8901" y="6160"/>
                  </a:lnTo>
                  <a:lnTo>
                    <a:pt x="8865" y="6026"/>
                  </a:lnTo>
                  <a:lnTo>
                    <a:pt x="8824" y="5893"/>
                  </a:lnTo>
                  <a:lnTo>
                    <a:pt x="8778" y="5762"/>
                  </a:lnTo>
                  <a:lnTo>
                    <a:pt x="8726" y="5632"/>
                  </a:lnTo>
                  <a:lnTo>
                    <a:pt x="8670" y="5504"/>
                  </a:lnTo>
                  <a:lnTo>
                    <a:pt x="8608" y="5378"/>
                  </a:lnTo>
                  <a:lnTo>
                    <a:pt x="8541" y="5254"/>
                  </a:lnTo>
                  <a:lnTo>
                    <a:pt x="8468" y="5132"/>
                  </a:lnTo>
                  <a:lnTo>
                    <a:pt x="8391" y="5012"/>
                  </a:lnTo>
                  <a:lnTo>
                    <a:pt x="8309" y="4896"/>
                  </a:lnTo>
                  <a:lnTo>
                    <a:pt x="8223" y="4782"/>
                  </a:lnTo>
                  <a:lnTo>
                    <a:pt x="8132" y="4672"/>
                  </a:lnTo>
                  <a:lnTo>
                    <a:pt x="8037" y="4565"/>
                  </a:lnTo>
                  <a:lnTo>
                    <a:pt x="7938" y="4461"/>
                  </a:lnTo>
                  <a:lnTo>
                    <a:pt x="7835" y="4361"/>
                  </a:lnTo>
                  <a:lnTo>
                    <a:pt x="7727" y="4265"/>
                  </a:lnTo>
                  <a:lnTo>
                    <a:pt x="7616" y="4172"/>
                  </a:lnTo>
                  <a:lnTo>
                    <a:pt x="7501" y="4083"/>
                  </a:lnTo>
                  <a:lnTo>
                    <a:pt x="7383" y="3998"/>
                  </a:lnTo>
                  <a:lnTo>
                    <a:pt x="7261" y="3917"/>
                  </a:lnTo>
                  <a:lnTo>
                    <a:pt x="7135" y="3841"/>
                  </a:lnTo>
                  <a:lnTo>
                    <a:pt x="7006" y="3768"/>
                  </a:lnTo>
                  <a:lnTo>
                    <a:pt x="6875" y="3700"/>
                  </a:lnTo>
                  <a:lnTo>
                    <a:pt x="6741" y="3637"/>
                  </a:lnTo>
                  <a:lnTo>
                    <a:pt x="6604" y="3579"/>
                  </a:lnTo>
                  <a:lnTo>
                    <a:pt x="6466" y="3525"/>
                  </a:lnTo>
                  <a:lnTo>
                    <a:pt x="6325" y="3477"/>
                  </a:lnTo>
                  <a:lnTo>
                    <a:pt x="6183" y="3433"/>
                  </a:lnTo>
                  <a:lnTo>
                    <a:pt x="6039" y="3395"/>
                  </a:lnTo>
                  <a:lnTo>
                    <a:pt x="5894" y="3361"/>
                  </a:lnTo>
                  <a:lnTo>
                    <a:pt x="5747" y="3332"/>
                  </a:lnTo>
                  <a:lnTo>
                    <a:pt x="5600" y="3309"/>
                  </a:lnTo>
                  <a:lnTo>
                    <a:pt x="5451" y="3291"/>
                  </a:lnTo>
                  <a:lnTo>
                    <a:pt x="5301" y="3278"/>
                  </a:lnTo>
                  <a:lnTo>
                    <a:pt x="5151" y="3270"/>
                  </a:lnTo>
                  <a:lnTo>
                    <a:pt x="5000" y="3267"/>
                  </a:lnTo>
                  <a:lnTo>
                    <a:pt x="4849" y="3270"/>
                  </a:lnTo>
                  <a:lnTo>
                    <a:pt x="4699" y="3278"/>
                  </a:lnTo>
                  <a:lnTo>
                    <a:pt x="4549" y="3291"/>
                  </a:lnTo>
                  <a:lnTo>
                    <a:pt x="4400" y="3309"/>
                  </a:lnTo>
                  <a:lnTo>
                    <a:pt x="4253" y="3332"/>
                  </a:lnTo>
                  <a:lnTo>
                    <a:pt x="4106" y="3361"/>
                  </a:lnTo>
                  <a:lnTo>
                    <a:pt x="3961" y="3395"/>
                  </a:lnTo>
                  <a:lnTo>
                    <a:pt x="3817" y="3433"/>
                  </a:lnTo>
                  <a:lnTo>
                    <a:pt x="3675" y="3477"/>
                  </a:lnTo>
                  <a:lnTo>
                    <a:pt x="3534" y="3525"/>
                  </a:lnTo>
                  <a:lnTo>
                    <a:pt x="3396" y="3579"/>
                  </a:lnTo>
                  <a:lnTo>
                    <a:pt x="3259" y="3637"/>
                  </a:lnTo>
                  <a:lnTo>
                    <a:pt x="3125" y="3700"/>
                  </a:lnTo>
                  <a:lnTo>
                    <a:pt x="2994" y="3768"/>
                  </a:lnTo>
                  <a:lnTo>
                    <a:pt x="2865" y="3841"/>
                  </a:lnTo>
                  <a:lnTo>
                    <a:pt x="2739" y="3917"/>
                  </a:lnTo>
                  <a:lnTo>
                    <a:pt x="2617" y="3998"/>
                  </a:lnTo>
                  <a:lnTo>
                    <a:pt x="2499" y="4083"/>
                  </a:lnTo>
                  <a:lnTo>
                    <a:pt x="2384" y="4172"/>
                  </a:lnTo>
                  <a:lnTo>
                    <a:pt x="2273" y="4265"/>
                  </a:lnTo>
                  <a:lnTo>
                    <a:pt x="2165" y="4361"/>
                  </a:lnTo>
                  <a:lnTo>
                    <a:pt x="2062" y="4461"/>
                  </a:lnTo>
                  <a:lnTo>
                    <a:pt x="1963" y="4565"/>
                  </a:lnTo>
                  <a:lnTo>
                    <a:pt x="1868" y="4672"/>
                  </a:lnTo>
                  <a:lnTo>
                    <a:pt x="1777" y="4782"/>
                  </a:lnTo>
                  <a:lnTo>
                    <a:pt x="1691" y="4896"/>
                  </a:lnTo>
                  <a:lnTo>
                    <a:pt x="1609" y="5012"/>
                  </a:lnTo>
                  <a:lnTo>
                    <a:pt x="1532" y="5132"/>
                  </a:lnTo>
                  <a:lnTo>
                    <a:pt x="1459" y="5254"/>
                  </a:lnTo>
                  <a:lnTo>
                    <a:pt x="1392" y="5378"/>
                  </a:lnTo>
                  <a:lnTo>
                    <a:pt x="1330" y="5504"/>
                  </a:lnTo>
                  <a:lnTo>
                    <a:pt x="1274" y="5632"/>
                  </a:lnTo>
                  <a:lnTo>
                    <a:pt x="1222" y="5762"/>
                  </a:lnTo>
                  <a:lnTo>
                    <a:pt x="1176" y="5893"/>
                  </a:lnTo>
                  <a:lnTo>
                    <a:pt x="1135" y="6026"/>
                  </a:lnTo>
                  <a:lnTo>
                    <a:pt x="1099" y="6160"/>
                  </a:lnTo>
                  <a:lnTo>
                    <a:pt x="1069" y="6295"/>
                  </a:lnTo>
                  <a:lnTo>
                    <a:pt x="1044" y="6431"/>
                  </a:lnTo>
                  <a:lnTo>
                    <a:pt x="1025" y="6568"/>
                  </a:lnTo>
                  <a:lnTo>
                    <a:pt x="1011" y="6706"/>
                  </a:lnTo>
                  <a:lnTo>
                    <a:pt x="1010" y="673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6" name="Google Shape;3196;p28"/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</p:grpSpPr>
        <p:sp>
          <p:nvSpPr>
            <p:cNvPr id="3197" name="Google Shape;3197;p28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7" y="4863"/>
                  </a:move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28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03"/>
                  </a:move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close/>
                  <a:moveTo>
                    <a:pt x="8362" y="5508"/>
                  </a:move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close/>
                  <a:moveTo>
                    <a:pt x="6417" y="6276"/>
                  </a:moveTo>
                  <a:lnTo>
                    <a:pt x="6422" y="6257"/>
                  </a:lnTo>
                  <a:lnTo>
                    <a:pt x="6429" y="6238"/>
                  </a:lnTo>
                  <a:lnTo>
                    <a:pt x="6439" y="6221"/>
                  </a:lnTo>
                  <a:lnTo>
                    <a:pt x="6451" y="6206"/>
                  </a:lnTo>
                  <a:lnTo>
                    <a:pt x="6464" y="6192"/>
                  </a:lnTo>
                  <a:lnTo>
                    <a:pt x="6480" y="6180"/>
                  </a:lnTo>
                  <a:lnTo>
                    <a:pt x="6497" y="6170"/>
                  </a:lnTo>
                  <a:lnTo>
                    <a:pt x="7019" y="5909"/>
                  </a:lnTo>
                  <a:lnTo>
                    <a:pt x="7037" y="5901"/>
                  </a:lnTo>
                  <a:lnTo>
                    <a:pt x="7056" y="5896"/>
                  </a:lnTo>
                  <a:lnTo>
                    <a:pt x="7075" y="5893"/>
                  </a:lnTo>
                  <a:lnTo>
                    <a:pt x="7095" y="5893"/>
                  </a:lnTo>
                  <a:lnTo>
                    <a:pt x="7114" y="5896"/>
                  </a:lnTo>
                  <a:lnTo>
                    <a:pt x="7133" y="5901"/>
                  </a:lnTo>
                  <a:lnTo>
                    <a:pt x="7152" y="5908"/>
                  </a:lnTo>
                  <a:lnTo>
                    <a:pt x="7169" y="5918"/>
                  </a:lnTo>
                  <a:lnTo>
                    <a:pt x="7184" y="5930"/>
                  </a:lnTo>
                  <a:lnTo>
                    <a:pt x="7198" y="5943"/>
                  </a:lnTo>
                  <a:lnTo>
                    <a:pt x="7210" y="5959"/>
                  </a:lnTo>
                  <a:lnTo>
                    <a:pt x="7220" y="5976"/>
                  </a:lnTo>
                  <a:lnTo>
                    <a:pt x="7228" y="5994"/>
                  </a:lnTo>
                  <a:lnTo>
                    <a:pt x="7233" y="6013"/>
                  </a:lnTo>
                  <a:lnTo>
                    <a:pt x="7236" y="6032"/>
                  </a:lnTo>
                  <a:lnTo>
                    <a:pt x="7236" y="6052"/>
                  </a:lnTo>
                  <a:lnTo>
                    <a:pt x="7233" y="6071"/>
                  </a:lnTo>
                  <a:lnTo>
                    <a:pt x="7228" y="6090"/>
                  </a:lnTo>
                  <a:lnTo>
                    <a:pt x="7221" y="6109"/>
                  </a:lnTo>
                  <a:lnTo>
                    <a:pt x="7211" y="6126"/>
                  </a:lnTo>
                  <a:lnTo>
                    <a:pt x="7199" y="6141"/>
                  </a:lnTo>
                  <a:lnTo>
                    <a:pt x="7186" y="6155"/>
                  </a:lnTo>
                  <a:lnTo>
                    <a:pt x="7170" y="6167"/>
                  </a:lnTo>
                  <a:lnTo>
                    <a:pt x="7153" y="6177"/>
                  </a:lnTo>
                  <a:lnTo>
                    <a:pt x="6631" y="6438"/>
                  </a:lnTo>
                  <a:lnTo>
                    <a:pt x="6613" y="6446"/>
                  </a:lnTo>
                  <a:lnTo>
                    <a:pt x="6594" y="6451"/>
                  </a:lnTo>
                  <a:lnTo>
                    <a:pt x="6575" y="6454"/>
                  </a:lnTo>
                  <a:lnTo>
                    <a:pt x="6555" y="6454"/>
                  </a:lnTo>
                  <a:lnTo>
                    <a:pt x="6536" y="6451"/>
                  </a:lnTo>
                  <a:lnTo>
                    <a:pt x="6517" y="6446"/>
                  </a:lnTo>
                  <a:lnTo>
                    <a:pt x="6498" y="6439"/>
                  </a:lnTo>
                  <a:lnTo>
                    <a:pt x="6481" y="6429"/>
                  </a:lnTo>
                  <a:lnTo>
                    <a:pt x="6466" y="6417"/>
                  </a:lnTo>
                  <a:lnTo>
                    <a:pt x="6452" y="6404"/>
                  </a:lnTo>
                  <a:lnTo>
                    <a:pt x="6440" y="6388"/>
                  </a:lnTo>
                  <a:lnTo>
                    <a:pt x="6430" y="6371"/>
                  </a:lnTo>
                  <a:lnTo>
                    <a:pt x="6422" y="6353"/>
                  </a:lnTo>
                  <a:lnTo>
                    <a:pt x="6417" y="6334"/>
                  </a:lnTo>
                  <a:lnTo>
                    <a:pt x="6414" y="6315"/>
                  </a:lnTo>
                  <a:lnTo>
                    <a:pt x="6414" y="6295"/>
                  </a:lnTo>
                  <a:lnTo>
                    <a:pt x="6417" y="6276"/>
                  </a:lnTo>
                  <a:close/>
                  <a:moveTo>
                    <a:pt x="6955" y="3977"/>
                  </a:moveTo>
                  <a:lnTo>
                    <a:pt x="6935" y="3976"/>
                  </a:lnTo>
                  <a:lnTo>
                    <a:pt x="6916" y="3972"/>
                  </a:lnTo>
                  <a:lnTo>
                    <a:pt x="6898" y="3966"/>
                  </a:lnTo>
                  <a:lnTo>
                    <a:pt x="6880" y="3957"/>
                  </a:lnTo>
                  <a:lnTo>
                    <a:pt x="6864" y="3946"/>
                  </a:lnTo>
                  <a:lnTo>
                    <a:pt x="6849" y="3933"/>
                  </a:lnTo>
                  <a:lnTo>
                    <a:pt x="6458" y="3542"/>
                  </a:lnTo>
                  <a:lnTo>
                    <a:pt x="6445" y="3527"/>
                  </a:lnTo>
                  <a:lnTo>
                    <a:pt x="6434" y="3511"/>
                  </a:lnTo>
                  <a:lnTo>
                    <a:pt x="6425" y="3493"/>
                  </a:lnTo>
                  <a:lnTo>
                    <a:pt x="6419" y="3475"/>
                  </a:lnTo>
                  <a:lnTo>
                    <a:pt x="6415" y="3456"/>
                  </a:lnTo>
                  <a:lnTo>
                    <a:pt x="6414" y="3436"/>
                  </a:lnTo>
                  <a:lnTo>
                    <a:pt x="6415" y="3416"/>
                  </a:lnTo>
                  <a:lnTo>
                    <a:pt x="6419" y="3397"/>
                  </a:lnTo>
                  <a:lnTo>
                    <a:pt x="6425" y="3379"/>
                  </a:lnTo>
                  <a:lnTo>
                    <a:pt x="6434" y="3361"/>
                  </a:lnTo>
                  <a:lnTo>
                    <a:pt x="6445" y="3345"/>
                  </a:lnTo>
                  <a:lnTo>
                    <a:pt x="6458" y="3330"/>
                  </a:lnTo>
                  <a:lnTo>
                    <a:pt x="6473" y="3317"/>
                  </a:lnTo>
                  <a:lnTo>
                    <a:pt x="6489" y="3306"/>
                  </a:lnTo>
                  <a:lnTo>
                    <a:pt x="6507" y="3297"/>
                  </a:lnTo>
                  <a:lnTo>
                    <a:pt x="6525" y="3291"/>
                  </a:lnTo>
                  <a:lnTo>
                    <a:pt x="6544" y="3287"/>
                  </a:lnTo>
                  <a:lnTo>
                    <a:pt x="6564" y="3286"/>
                  </a:lnTo>
                  <a:lnTo>
                    <a:pt x="6584" y="3287"/>
                  </a:lnTo>
                  <a:lnTo>
                    <a:pt x="6603" y="3291"/>
                  </a:lnTo>
                  <a:lnTo>
                    <a:pt x="6621" y="3297"/>
                  </a:lnTo>
                  <a:lnTo>
                    <a:pt x="6639" y="3306"/>
                  </a:lnTo>
                  <a:lnTo>
                    <a:pt x="6655" y="3317"/>
                  </a:lnTo>
                  <a:lnTo>
                    <a:pt x="6670" y="3330"/>
                  </a:lnTo>
                  <a:lnTo>
                    <a:pt x="7061" y="3721"/>
                  </a:lnTo>
                  <a:lnTo>
                    <a:pt x="7074" y="3736"/>
                  </a:lnTo>
                  <a:lnTo>
                    <a:pt x="7085" y="3752"/>
                  </a:lnTo>
                  <a:lnTo>
                    <a:pt x="7094" y="3770"/>
                  </a:lnTo>
                  <a:lnTo>
                    <a:pt x="7100" y="3788"/>
                  </a:lnTo>
                  <a:lnTo>
                    <a:pt x="7104" y="3807"/>
                  </a:lnTo>
                  <a:lnTo>
                    <a:pt x="7105" y="3827"/>
                  </a:lnTo>
                  <a:lnTo>
                    <a:pt x="7104" y="3847"/>
                  </a:lnTo>
                  <a:lnTo>
                    <a:pt x="7100" y="3866"/>
                  </a:lnTo>
                  <a:lnTo>
                    <a:pt x="7094" y="3884"/>
                  </a:lnTo>
                  <a:lnTo>
                    <a:pt x="7085" y="3902"/>
                  </a:lnTo>
                  <a:lnTo>
                    <a:pt x="7074" y="3918"/>
                  </a:lnTo>
                  <a:lnTo>
                    <a:pt x="7061" y="3933"/>
                  </a:lnTo>
                  <a:lnTo>
                    <a:pt x="7046" y="3946"/>
                  </a:lnTo>
                  <a:lnTo>
                    <a:pt x="7030" y="3957"/>
                  </a:lnTo>
                  <a:lnTo>
                    <a:pt x="7012" y="3966"/>
                  </a:lnTo>
                  <a:lnTo>
                    <a:pt x="6994" y="3972"/>
                  </a:lnTo>
                  <a:lnTo>
                    <a:pt x="6975" y="3976"/>
                  </a:lnTo>
                  <a:lnTo>
                    <a:pt x="6955" y="3977"/>
                  </a:lnTo>
                  <a:close/>
                  <a:moveTo>
                    <a:pt x="6549" y="4879"/>
                  </a:moveTo>
                  <a:lnTo>
                    <a:pt x="6550" y="4888"/>
                  </a:lnTo>
                  <a:lnTo>
                    <a:pt x="6553" y="4937"/>
                  </a:lnTo>
                  <a:lnTo>
                    <a:pt x="6553" y="4946"/>
                  </a:lnTo>
                  <a:lnTo>
                    <a:pt x="6554" y="4995"/>
                  </a:lnTo>
                  <a:lnTo>
                    <a:pt x="6554" y="5005"/>
                  </a:lnTo>
                  <a:lnTo>
                    <a:pt x="6553" y="5054"/>
                  </a:lnTo>
                  <a:lnTo>
                    <a:pt x="6553" y="5063"/>
                  </a:lnTo>
                  <a:lnTo>
                    <a:pt x="6550" y="5112"/>
                  </a:lnTo>
                  <a:lnTo>
                    <a:pt x="6549" y="5121"/>
                  </a:lnTo>
                  <a:lnTo>
                    <a:pt x="6545" y="5170"/>
                  </a:lnTo>
                  <a:lnTo>
                    <a:pt x="6543" y="5179"/>
                  </a:lnTo>
                  <a:lnTo>
                    <a:pt x="6537" y="5228"/>
                  </a:lnTo>
                  <a:lnTo>
                    <a:pt x="6536" y="5237"/>
                  </a:lnTo>
                  <a:lnTo>
                    <a:pt x="6527" y="5285"/>
                  </a:lnTo>
                  <a:lnTo>
                    <a:pt x="6526" y="5294"/>
                  </a:lnTo>
                  <a:lnTo>
                    <a:pt x="6516" y="5342"/>
                  </a:lnTo>
                  <a:lnTo>
                    <a:pt x="6514" y="5351"/>
                  </a:lnTo>
                  <a:lnTo>
                    <a:pt x="6502" y="5398"/>
                  </a:lnTo>
                  <a:lnTo>
                    <a:pt x="6499" y="5407"/>
                  </a:lnTo>
                  <a:lnTo>
                    <a:pt x="6486" y="5454"/>
                  </a:lnTo>
                  <a:lnTo>
                    <a:pt x="6483" y="5463"/>
                  </a:lnTo>
                  <a:lnTo>
                    <a:pt x="6468" y="5509"/>
                  </a:lnTo>
                  <a:lnTo>
                    <a:pt x="6465" y="5518"/>
                  </a:lnTo>
                  <a:lnTo>
                    <a:pt x="6448" y="5563"/>
                  </a:lnTo>
                  <a:lnTo>
                    <a:pt x="6445" y="5572"/>
                  </a:lnTo>
                  <a:lnTo>
                    <a:pt x="6426" y="5617"/>
                  </a:lnTo>
                  <a:lnTo>
                    <a:pt x="6422" y="5625"/>
                  </a:lnTo>
                  <a:lnTo>
                    <a:pt x="6402" y="5670"/>
                  </a:lnTo>
                  <a:lnTo>
                    <a:pt x="6398" y="5678"/>
                  </a:lnTo>
                  <a:lnTo>
                    <a:pt x="6376" y="5722"/>
                  </a:lnTo>
                  <a:lnTo>
                    <a:pt x="6372" y="5730"/>
                  </a:lnTo>
                  <a:lnTo>
                    <a:pt x="6348" y="5773"/>
                  </a:lnTo>
                  <a:lnTo>
                    <a:pt x="6343" y="5781"/>
                  </a:lnTo>
                  <a:lnTo>
                    <a:pt x="6318" y="5823"/>
                  </a:lnTo>
                  <a:lnTo>
                    <a:pt x="6313" y="5831"/>
                  </a:lnTo>
                  <a:lnTo>
                    <a:pt x="6286" y="5872"/>
                  </a:lnTo>
                  <a:lnTo>
                    <a:pt x="6281" y="5879"/>
                  </a:lnTo>
                  <a:lnTo>
                    <a:pt x="6253" y="5919"/>
                  </a:lnTo>
                  <a:lnTo>
                    <a:pt x="6247" y="5927"/>
                  </a:lnTo>
                  <a:lnTo>
                    <a:pt x="6218" y="5965"/>
                  </a:lnTo>
                  <a:lnTo>
                    <a:pt x="6212" y="5973"/>
                  </a:lnTo>
                  <a:lnTo>
                    <a:pt x="6181" y="6010"/>
                  </a:lnTo>
                  <a:lnTo>
                    <a:pt x="6175" y="6017"/>
                  </a:lnTo>
                  <a:lnTo>
                    <a:pt x="6142" y="6054"/>
                  </a:lnTo>
                  <a:lnTo>
                    <a:pt x="6136" y="6060"/>
                  </a:lnTo>
                  <a:lnTo>
                    <a:pt x="6102" y="6095"/>
                  </a:lnTo>
                  <a:lnTo>
                    <a:pt x="6095" y="6102"/>
                  </a:lnTo>
                  <a:lnTo>
                    <a:pt x="6060" y="6136"/>
                  </a:lnTo>
                  <a:lnTo>
                    <a:pt x="6054" y="6142"/>
                  </a:lnTo>
                  <a:lnTo>
                    <a:pt x="6017" y="6175"/>
                  </a:lnTo>
                  <a:lnTo>
                    <a:pt x="6010" y="6181"/>
                  </a:lnTo>
                  <a:lnTo>
                    <a:pt x="5973" y="6212"/>
                  </a:lnTo>
                  <a:lnTo>
                    <a:pt x="5965" y="6218"/>
                  </a:lnTo>
                  <a:lnTo>
                    <a:pt x="5927" y="6247"/>
                  </a:lnTo>
                  <a:lnTo>
                    <a:pt x="5919" y="6253"/>
                  </a:lnTo>
                  <a:lnTo>
                    <a:pt x="5879" y="6281"/>
                  </a:lnTo>
                  <a:lnTo>
                    <a:pt x="5872" y="6286"/>
                  </a:lnTo>
                  <a:lnTo>
                    <a:pt x="5831" y="6313"/>
                  </a:lnTo>
                  <a:lnTo>
                    <a:pt x="5823" y="6318"/>
                  </a:lnTo>
                  <a:lnTo>
                    <a:pt x="5781" y="6343"/>
                  </a:lnTo>
                  <a:lnTo>
                    <a:pt x="5773" y="6348"/>
                  </a:lnTo>
                  <a:lnTo>
                    <a:pt x="5730" y="6372"/>
                  </a:lnTo>
                  <a:lnTo>
                    <a:pt x="5722" y="6376"/>
                  </a:lnTo>
                  <a:lnTo>
                    <a:pt x="5678" y="6398"/>
                  </a:lnTo>
                  <a:lnTo>
                    <a:pt x="5670" y="6402"/>
                  </a:lnTo>
                  <a:lnTo>
                    <a:pt x="5625" y="6422"/>
                  </a:lnTo>
                  <a:lnTo>
                    <a:pt x="5617" y="6426"/>
                  </a:lnTo>
                  <a:lnTo>
                    <a:pt x="5572" y="6445"/>
                  </a:lnTo>
                  <a:lnTo>
                    <a:pt x="5563" y="6448"/>
                  </a:lnTo>
                  <a:lnTo>
                    <a:pt x="5518" y="6465"/>
                  </a:lnTo>
                  <a:lnTo>
                    <a:pt x="5509" y="6468"/>
                  </a:lnTo>
                  <a:lnTo>
                    <a:pt x="5463" y="6483"/>
                  </a:lnTo>
                  <a:lnTo>
                    <a:pt x="5454" y="6486"/>
                  </a:lnTo>
                  <a:lnTo>
                    <a:pt x="5407" y="6499"/>
                  </a:lnTo>
                  <a:lnTo>
                    <a:pt x="5398" y="6502"/>
                  </a:lnTo>
                  <a:lnTo>
                    <a:pt x="5351" y="6514"/>
                  </a:lnTo>
                  <a:lnTo>
                    <a:pt x="5342" y="6516"/>
                  </a:lnTo>
                  <a:lnTo>
                    <a:pt x="5294" y="6526"/>
                  </a:lnTo>
                  <a:lnTo>
                    <a:pt x="5285" y="6527"/>
                  </a:lnTo>
                  <a:lnTo>
                    <a:pt x="5237" y="6536"/>
                  </a:lnTo>
                  <a:lnTo>
                    <a:pt x="5228" y="6537"/>
                  </a:lnTo>
                  <a:lnTo>
                    <a:pt x="5179" y="6543"/>
                  </a:lnTo>
                  <a:lnTo>
                    <a:pt x="5170" y="6545"/>
                  </a:lnTo>
                  <a:lnTo>
                    <a:pt x="5121" y="6549"/>
                  </a:lnTo>
                  <a:lnTo>
                    <a:pt x="5112" y="6550"/>
                  </a:lnTo>
                  <a:lnTo>
                    <a:pt x="5063" y="6553"/>
                  </a:lnTo>
                  <a:lnTo>
                    <a:pt x="5054" y="6553"/>
                  </a:lnTo>
                  <a:lnTo>
                    <a:pt x="5005" y="6554"/>
                  </a:lnTo>
                  <a:lnTo>
                    <a:pt x="4995" y="6554"/>
                  </a:lnTo>
                  <a:lnTo>
                    <a:pt x="4946" y="6553"/>
                  </a:lnTo>
                  <a:lnTo>
                    <a:pt x="4937" y="6553"/>
                  </a:lnTo>
                  <a:lnTo>
                    <a:pt x="4888" y="6550"/>
                  </a:lnTo>
                  <a:lnTo>
                    <a:pt x="4879" y="6549"/>
                  </a:lnTo>
                  <a:lnTo>
                    <a:pt x="4830" y="6545"/>
                  </a:lnTo>
                  <a:lnTo>
                    <a:pt x="4821" y="6543"/>
                  </a:lnTo>
                  <a:lnTo>
                    <a:pt x="4772" y="6537"/>
                  </a:lnTo>
                  <a:lnTo>
                    <a:pt x="4763" y="6536"/>
                  </a:lnTo>
                  <a:lnTo>
                    <a:pt x="4715" y="6527"/>
                  </a:lnTo>
                  <a:lnTo>
                    <a:pt x="4706" y="6526"/>
                  </a:lnTo>
                  <a:lnTo>
                    <a:pt x="4658" y="6516"/>
                  </a:lnTo>
                  <a:lnTo>
                    <a:pt x="4649" y="6514"/>
                  </a:lnTo>
                  <a:lnTo>
                    <a:pt x="4602" y="6502"/>
                  </a:lnTo>
                  <a:lnTo>
                    <a:pt x="4593" y="6499"/>
                  </a:lnTo>
                  <a:lnTo>
                    <a:pt x="4546" y="6486"/>
                  </a:lnTo>
                  <a:lnTo>
                    <a:pt x="4537" y="6483"/>
                  </a:lnTo>
                  <a:lnTo>
                    <a:pt x="4491" y="6468"/>
                  </a:lnTo>
                  <a:lnTo>
                    <a:pt x="4482" y="6465"/>
                  </a:lnTo>
                  <a:lnTo>
                    <a:pt x="4437" y="6448"/>
                  </a:lnTo>
                  <a:lnTo>
                    <a:pt x="4428" y="6445"/>
                  </a:lnTo>
                  <a:lnTo>
                    <a:pt x="4383" y="6426"/>
                  </a:lnTo>
                  <a:lnTo>
                    <a:pt x="4375" y="6422"/>
                  </a:lnTo>
                  <a:lnTo>
                    <a:pt x="4330" y="6402"/>
                  </a:lnTo>
                  <a:lnTo>
                    <a:pt x="4322" y="6398"/>
                  </a:lnTo>
                  <a:lnTo>
                    <a:pt x="4278" y="6376"/>
                  </a:lnTo>
                  <a:lnTo>
                    <a:pt x="4270" y="6372"/>
                  </a:lnTo>
                  <a:lnTo>
                    <a:pt x="4227" y="6348"/>
                  </a:lnTo>
                  <a:lnTo>
                    <a:pt x="4219" y="6343"/>
                  </a:lnTo>
                  <a:lnTo>
                    <a:pt x="4177" y="6318"/>
                  </a:lnTo>
                  <a:lnTo>
                    <a:pt x="4169" y="6313"/>
                  </a:lnTo>
                  <a:lnTo>
                    <a:pt x="4128" y="6286"/>
                  </a:lnTo>
                  <a:lnTo>
                    <a:pt x="4121" y="6281"/>
                  </a:lnTo>
                  <a:lnTo>
                    <a:pt x="4081" y="6253"/>
                  </a:lnTo>
                  <a:lnTo>
                    <a:pt x="4073" y="6247"/>
                  </a:lnTo>
                  <a:lnTo>
                    <a:pt x="4035" y="6218"/>
                  </a:lnTo>
                  <a:lnTo>
                    <a:pt x="4027" y="6212"/>
                  </a:lnTo>
                  <a:lnTo>
                    <a:pt x="3990" y="6181"/>
                  </a:lnTo>
                  <a:lnTo>
                    <a:pt x="3983" y="6175"/>
                  </a:lnTo>
                  <a:lnTo>
                    <a:pt x="3946" y="6142"/>
                  </a:lnTo>
                  <a:lnTo>
                    <a:pt x="3940" y="6136"/>
                  </a:lnTo>
                  <a:lnTo>
                    <a:pt x="3905" y="6102"/>
                  </a:lnTo>
                  <a:lnTo>
                    <a:pt x="3898" y="6095"/>
                  </a:lnTo>
                  <a:lnTo>
                    <a:pt x="3864" y="6060"/>
                  </a:lnTo>
                  <a:lnTo>
                    <a:pt x="3858" y="6054"/>
                  </a:lnTo>
                  <a:lnTo>
                    <a:pt x="3825" y="6017"/>
                  </a:lnTo>
                  <a:lnTo>
                    <a:pt x="3819" y="6010"/>
                  </a:lnTo>
                  <a:lnTo>
                    <a:pt x="3788" y="5973"/>
                  </a:lnTo>
                  <a:lnTo>
                    <a:pt x="3782" y="5965"/>
                  </a:lnTo>
                  <a:lnTo>
                    <a:pt x="3753" y="5927"/>
                  </a:lnTo>
                  <a:lnTo>
                    <a:pt x="3747" y="5919"/>
                  </a:lnTo>
                  <a:lnTo>
                    <a:pt x="3719" y="5879"/>
                  </a:lnTo>
                  <a:lnTo>
                    <a:pt x="3714" y="5872"/>
                  </a:lnTo>
                  <a:lnTo>
                    <a:pt x="3687" y="5831"/>
                  </a:lnTo>
                  <a:lnTo>
                    <a:pt x="3682" y="5823"/>
                  </a:lnTo>
                  <a:lnTo>
                    <a:pt x="3657" y="5781"/>
                  </a:lnTo>
                  <a:lnTo>
                    <a:pt x="3652" y="5773"/>
                  </a:lnTo>
                  <a:lnTo>
                    <a:pt x="3628" y="5730"/>
                  </a:lnTo>
                  <a:lnTo>
                    <a:pt x="3624" y="5722"/>
                  </a:lnTo>
                  <a:lnTo>
                    <a:pt x="3602" y="5678"/>
                  </a:lnTo>
                  <a:lnTo>
                    <a:pt x="3598" y="5670"/>
                  </a:lnTo>
                  <a:lnTo>
                    <a:pt x="3578" y="5625"/>
                  </a:lnTo>
                  <a:lnTo>
                    <a:pt x="3574" y="5617"/>
                  </a:lnTo>
                  <a:lnTo>
                    <a:pt x="3555" y="5572"/>
                  </a:lnTo>
                  <a:lnTo>
                    <a:pt x="3552" y="5563"/>
                  </a:lnTo>
                  <a:lnTo>
                    <a:pt x="3535" y="5518"/>
                  </a:lnTo>
                  <a:lnTo>
                    <a:pt x="3532" y="5509"/>
                  </a:lnTo>
                  <a:lnTo>
                    <a:pt x="3517" y="5463"/>
                  </a:lnTo>
                  <a:lnTo>
                    <a:pt x="3514" y="5454"/>
                  </a:lnTo>
                  <a:lnTo>
                    <a:pt x="3501" y="5407"/>
                  </a:lnTo>
                  <a:lnTo>
                    <a:pt x="3498" y="5398"/>
                  </a:lnTo>
                  <a:lnTo>
                    <a:pt x="3486" y="5351"/>
                  </a:lnTo>
                  <a:lnTo>
                    <a:pt x="3484" y="5342"/>
                  </a:lnTo>
                  <a:lnTo>
                    <a:pt x="3474" y="5294"/>
                  </a:lnTo>
                  <a:lnTo>
                    <a:pt x="3473" y="5285"/>
                  </a:lnTo>
                  <a:lnTo>
                    <a:pt x="3464" y="5237"/>
                  </a:lnTo>
                  <a:lnTo>
                    <a:pt x="3463" y="5228"/>
                  </a:lnTo>
                  <a:lnTo>
                    <a:pt x="3457" y="5179"/>
                  </a:lnTo>
                  <a:lnTo>
                    <a:pt x="3455" y="5170"/>
                  </a:lnTo>
                  <a:lnTo>
                    <a:pt x="3451" y="5121"/>
                  </a:lnTo>
                  <a:lnTo>
                    <a:pt x="3450" y="5112"/>
                  </a:lnTo>
                  <a:lnTo>
                    <a:pt x="3447" y="5063"/>
                  </a:lnTo>
                  <a:lnTo>
                    <a:pt x="3447" y="5054"/>
                  </a:lnTo>
                  <a:lnTo>
                    <a:pt x="3446" y="5005"/>
                  </a:lnTo>
                  <a:lnTo>
                    <a:pt x="3446" y="4995"/>
                  </a:lnTo>
                  <a:lnTo>
                    <a:pt x="3447" y="4946"/>
                  </a:lnTo>
                  <a:lnTo>
                    <a:pt x="3447" y="4937"/>
                  </a:lnTo>
                  <a:lnTo>
                    <a:pt x="3450" y="4888"/>
                  </a:lnTo>
                  <a:lnTo>
                    <a:pt x="3451" y="4879"/>
                  </a:lnTo>
                  <a:lnTo>
                    <a:pt x="3455" y="4830"/>
                  </a:lnTo>
                  <a:lnTo>
                    <a:pt x="3457" y="4821"/>
                  </a:lnTo>
                  <a:lnTo>
                    <a:pt x="3463" y="4772"/>
                  </a:lnTo>
                  <a:lnTo>
                    <a:pt x="3464" y="4763"/>
                  </a:lnTo>
                  <a:lnTo>
                    <a:pt x="3473" y="4715"/>
                  </a:lnTo>
                  <a:lnTo>
                    <a:pt x="3474" y="4706"/>
                  </a:lnTo>
                  <a:lnTo>
                    <a:pt x="3484" y="4658"/>
                  </a:lnTo>
                  <a:lnTo>
                    <a:pt x="3486" y="4649"/>
                  </a:lnTo>
                  <a:lnTo>
                    <a:pt x="3498" y="4602"/>
                  </a:lnTo>
                  <a:lnTo>
                    <a:pt x="3501" y="4593"/>
                  </a:lnTo>
                  <a:lnTo>
                    <a:pt x="3514" y="4546"/>
                  </a:lnTo>
                  <a:lnTo>
                    <a:pt x="3517" y="4537"/>
                  </a:lnTo>
                  <a:lnTo>
                    <a:pt x="3532" y="4491"/>
                  </a:lnTo>
                  <a:lnTo>
                    <a:pt x="3535" y="4482"/>
                  </a:lnTo>
                  <a:lnTo>
                    <a:pt x="3552" y="4437"/>
                  </a:lnTo>
                  <a:lnTo>
                    <a:pt x="3555" y="4428"/>
                  </a:lnTo>
                  <a:lnTo>
                    <a:pt x="3574" y="4383"/>
                  </a:lnTo>
                  <a:lnTo>
                    <a:pt x="3578" y="4375"/>
                  </a:lnTo>
                  <a:lnTo>
                    <a:pt x="3598" y="4330"/>
                  </a:lnTo>
                  <a:lnTo>
                    <a:pt x="3602" y="4322"/>
                  </a:lnTo>
                  <a:lnTo>
                    <a:pt x="3624" y="4278"/>
                  </a:lnTo>
                  <a:lnTo>
                    <a:pt x="3628" y="4270"/>
                  </a:lnTo>
                  <a:lnTo>
                    <a:pt x="3652" y="4227"/>
                  </a:lnTo>
                  <a:lnTo>
                    <a:pt x="3657" y="4219"/>
                  </a:lnTo>
                  <a:lnTo>
                    <a:pt x="3682" y="4177"/>
                  </a:lnTo>
                  <a:lnTo>
                    <a:pt x="3687" y="4169"/>
                  </a:lnTo>
                  <a:lnTo>
                    <a:pt x="3714" y="4128"/>
                  </a:lnTo>
                  <a:lnTo>
                    <a:pt x="3719" y="4121"/>
                  </a:lnTo>
                  <a:lnTo>
                    <a:pt x="3747" y="4081"/>
                  </a:lnTo>
                  <a:lnTo>
                    <a:pt x="3753" y="4073"/>
                  </a:lnTo>
                  <a:lnTo>
                    <a:pt x="3782" y="4035"/>
                  </a:lnTo>
                  <a:lnTo>
                    <a:pt x="3788" y="4027"/>
                  </a:lnTo>
                  <a:lnTo>
                    <a:pt x="3819" y="3990"/>
                  </a:lnTo>
                  <a:lnTo>
                    <a:pt x="3825" y="3983"/>
                  </a:lnTo>
                  <a:lnTo>
                    <a:pt x="3858" y="3946"/>
                  </a:lnTo>
                  <a:lnTo>
                    <a:pt x="3864" y="3940"/>
                  </a:lnTo>
                  <a:lnTo>
                    <a:pt x="3898" y="3905"/>
                  </a:lnTo>
                  <a:lnTo>
                    <a:pt x="3905" y="3898"/>
                  </a:lnTo>
                  <a:lnTo>
                    <a:pt x="3940" y="3864"/>
                  </a:lnTo>
                  <a:lnTo>
                    <a:pt x="3946" y="3858"/>
                  </a:lnTo>
                  <a:lnTo>
                    <a:pt x="3983" y="3825"/>
                  </a:lnTo>
                  <a:lnTo>
                    <a:pt x="3990" y="3819"/>
                  </a:lnTo>
                  <a:lnTo>
                    <a:pt x="4027" y="3788"/>
                  </a:lnTo>
                  <a:lnTo>
                    <a:pt x="4035" y="3782"/>
                  </a:lnTo>
                  <a:lnTo>
                    <a:pt x="4073" y="3753"/>
                  </a:lnTo>
                  <a:lnTo>
                    <a:pt x="4081" y="3747"/>
                  </a:lnTo>
                  <a:lnTo>
                    <a:pt x="4121" y="3719"/>
                  </a:lnTo>
                  <a:lnTo>
                    <a:pt x="4128" y="3714"/>
                  </a:lnTo>
                  <a:lnTo>
                    <a:pt x="4169" y="3687"/>
                  </a:lnTo>
                  <a:lnTo>
                    <a:pt x="4177" y="3682"/>
                  </a:lnTo>
                  <a:lnTo>
                    <a:pt x="4219" y="3657"/>
                  </a:lnTo>
                  <a:lnTo>
                    <a:pt x="4227" y="3652"/>
                  </a:lnTo>
                  <a:lnTo>
                    <a:pt x="4270" y="3628"/>
                  </a:lnTo>
                  <a:lnTo>
                    <a:pt x="4278" y="3624"/>
                  </a:lnTo>
                  <a:lnTo>
                    <a:pt x="4322" y="3602"/>
                  </a:lnTo>
                  <a:lnTo>
                    <a:pt x="4330" y="3598"/>
                  </a:lnTo>
                  <a:lnTo>
                    <a:pt x="4375" y="3578"/>
                  </a:lnTo>
                  <a:lnTo>
                    <a:pt x="4383" y="3574"/>
                  </a:lnTo>
                  <a:lnTo>
                    <a:pt x="4428" y="3555"/>
                  </a:lnTo>
                  <a:lnTo>
                    <a:pt x="4437" y="3552"/>
                  </a:lnTo>
                  <a:lnTo>
                    <a:pt x="4482" y="3535"/>
                  </a:lnTo>
                  <a:lnTo>
                    <a:pt x="4491" y="3532"/>
                  </a:lnTo>
                  <a:lnTo>
                    <a:pt x="4537" y="3517"/>
                  </a:lnTo>
                  <a:lnTo>
                    <a:pt x="4546" y="3514"/>
                  </a:lnTo>
                  <a:lnTo>
                    <a:pt x="4593" y="3501"/>
                  </a:lnTo>
                  <a:lnTo>
                    <a:pt x="4602" y="3498"/>
                  </a:lnTo>
                  <a:lnTo>
                    <a:pt x="4649" y="3486"/>
                  </a:lnTo>
                  <a:lnTo>
                    <a:pt x="4658" y="3484"/>
                  </a:lnTo>
                  <a:lnTo>
                    <a:pt x="4706" y="3474"/>
                  </a:lnTo>
                  <a:lnTo>
                    <a:pt x="4715" y="3473"/>
                  </a:lnTo>
                  <a:lnTo>
                    <a:pt x="4763" y="3464"/>
                  </a:lnTo>
                  <a:lnTo>
                    <a:pt x="4772" y="3463"/>
                  </a:lnTo>
                  <a:lnTo>
                    <a:pt x="4821" y="3457"/>
                  </a:lnTo>
                  <a:lnTo>
                    <a:pt x="4830" y="3455"/>
                  </a:lnTo>
                  <a:lnTo>
                    <a:pt x="4879" y="3451"/>
                  </a:lnTo>
                  <a:lnTo>
                    <a:pt x="4888" y="3450"/>
                  </a:lnTo>
                  <a:lnTo>
                    <a:pt x="4937" y="3447"/>
                  </a:lnTo>
                  <a:lnTo>
                    <a:pt x="4946" y="3447"/>
                  </a:lnTo>
                  <a:lnTo>
                    <a:pt x="4995" y="3446"/>
                  </a:lnTo>
                  <a:lnTo>
                    <a:pt x="5005" y="3446"/>
                  </a:lnTo>
                  <a:lnTo>
                    <a:pt x="5054" y="3447"/>
                  </a:lnTo>
                  <a:lnTo>
                    <a:pt x="5063" y="3447"/>
                  </a:lnTo>
                  <a:lnTo>
                    <a:pt x="5112" y="3450"/>
                  </a:lnTo>
                  <a:lnTo>
                    <a:pt x="5121" y="3451"/>
                  </a:lnTo>
                  <a:lnTo>
                    <a:pt x="5170" y="3455"/>
                  </a:lnTo>
                  <a:lnTo>
                    <a:pt x="5179" y="3457"/>
                  </a:lnTo>
                  <a:lnTo>
                    <a:pt x="5228" y="3463"/>
                  </a:lnTo>
                  <a:lnTo>
                    <a:pt x="5237" y="3464"/>
                  </a:lnTo>
                  <a:lnTo>
                    <a:pt x="5285" y="3473"/>
                  </a:lnTo>
                  <a:lnTo>
                    <a:pt x="5294" y="3474"/>
                  </a:lnTo>
                  <a:lnTo>
                    <a:pt x="5342" y="3484"/>
                  </a:lnTo>
                  <a:lnTo>
                    <a:pt x="5351" y="3486"/>
                  </a:lnTo>
                  <a:lnTo>
                    <a:pt x="5398" y="3498"/>
                  </a:lnTo>
                  <a:lnTo>
                    <a:pt x="5407" y="3501"/>
                  </a:lnTo>
                  <a:lnTo>
                    <a:pt x="5454" y="3514"/>
                  </a:lnTo>
                  <a:lnTo>
                    <a:pt x="5463" y="3517"/>
                  </a:lnTo>
                  <a:lnTo>
                    <a:pt x="5509" y="3532"/>
                  </a:lnTo>
                  <a:lnTo>
                    <a:pt x="5518" y="3535"/>
                  </a:lnTo>
                  <a:lnTo>
                    <a:pt x="5563" y="3552"/>
                  </a:lnTo>
                  <a:lnTo>
                    <a:pt x="5572" y="3555"/>
                  </a:lnTo>
                  <a:lnTo>
                    <a:pt x="5617" y="3574"/>
                  </a:lnTo>
                  <a:lnTo>
                    <a:pt x="5625" y="3578"/>
                  </a:lnTo>
                  <a:lnTo>
                    <a:pt x="5670" y="3598"/>
                  </a:lnTo>
                  <a:lnTo>
                    <a:pt x="5678" y="3602"/>
                  </a:lnTo>
                  <a:lnTo>
                    <a:pt x="5722" y="3624"/>
                  </a:lnTo>
                  <a:lnTo>
                    <a:pt x="5730" y="3628"/>
                  </a:lnTo>
                  <a:lnTo>
                    <a:pt x="5773" y="3652"/>
                  </a:lnTo>
                  <a:lnTo>
                    <a:pt x="5781" y="3657"/>
                  </a:lnTo>
                  <a:lnTo>
                    <a:pt x="5823" y="3682"/>
                  </a:lnTo>
                  <a:lnTo>
                    <a:pt x="5831" y="3687"/>
                  </a:lnTo>
                  <a:lnTo>
                    <a:pt x="5872" y="3714"/>
                  </a:lnTo>
                  <a:lnTo>
                    <a:pt x="5879" y="3719"/>
                  </a:lnTo>
                  <a:lnTo>
                    <a:pt x="5919" y="3747"/>
                  </a:lnTo>
                  <a:lnTo>
                    <a:pt x="5927" y="3753"/>
                  </a:lnTo>
                  <a:lnTo>
                    <a:pt x="5965" y="3782"/>
                  </a:lnTo>
                  <a:lnTo>
                    <a:pt x="5973" y="3788"/>
                  </a:lnTo>
                  <a:lnTo>
                    <a:pt x="6010" y="3819"/>
                  </a:lnTo>
                  <a:lnTo>
                    <a:pt x="6017" y="3825"/>
                  </a:lnTo>
                  <a:lnTo>
                    <a:pt x="6054" y="3858"/>
                  </a:lnTo>
                  <a:lnTo>
                    <a:pt x="6060" y="3864"/>
                  </a:lnTo>
                  <a:lnTo>
                    <a:pt x="6095" y="3898"/>
                  </a:lnTo>
                  <a:lnTo>
                    <a:pt x="6102" y="3905"/>
                  </a:lnTo>
                  <a:lnTo>
                    <a:pt x="6136" y="3940"/>
                  </a:lnTo>
                  <a:lnTo>
                    <a:pt x="6142" y="3946"/>
                  </a:lnTo>
                  <a:lnTo>
                    <a:pt x="6175" y="3983"/>
                  </a:lnTo>
                  <a:lnTo>
                    <a:pt x="6181" y="3990"/>
                  </a:lnTo>
                  <a:lnTo>
                    <a:pt x="6212" y="4027"/>
                  </a:lnTo>
                  <a:lnTo>
                    <a:pt x="6218" y="4035"/>
                  </a:lnTo>
                  <a:lnTo>
                    <a:pt x="6247" y="4073"/>
                  </a:lnTo>
                  <a:lnTo>
                    <a:pt x="6253" y="4081"/>
                  </a:lnTo>
                  <a:lnTo>
                    <a:pt x="6281" y="4121"/>
                  </a:lnTo>
                  <a:lnTo>
                    <a:pt x="6286" y="4128"/>
                  </a:lnTo>
                  <a:lnTo>
                    <a:pt x="6313" y="4169"/>
                  </a:lnTo>
                  <a:lnTo>
                    <a:pt x="6318" y="4177"/>
                  </a:lnTo>
                  <a:lnTo>
                    <a:pt x="6343" y="4219"/>
                  </a:lnTo>
                  <a:lnTo>
                    <a:pt x="6348" y="4227"/>
                  </a:lnTo>
                  <a:lnTo>
                    <a:pt x="6372" y="4270"/>
                  </a:lnTo>
                  <a:lnTo>
                    <a:pt x="6376" y="4278"/>
                  </a:lnTo>
                  <a:lnTo>
                    <a:pt x="6398" y="4322"/>
                  </a:lnTo>
                  <a:lnTo>
                    <a:pt x="6402" y="4330"/>
                  </a:lnTo>
                  <a:lnTo>
                    <a:pt x="6422" y="4375"/>
                  </a:lnTo>
                  <a:lnTo>
                    <a:pt x="6426" y="4383"/>
                  </a:lnTo>
                  <a:lnTo>
                    <a:pt x="6445" y="4428"/>
                  </a:lnTo>
                  <a:lnTo>
                    <a:pt x="6448" y="4437"/>
                  </a:lnTo>
                  <a:lnTo>
                    <a:pt x="6465" y="4482"/>
                  </a:lnTo>
                  <a:lnTo>
                    <a:pt x="6468" y="4491"/>
                  </a:lnTo>
                  <a:lnTo>
                    <a:pt x="6483" y="4537"/>
                  </a:lnTo>
                  <a:lnTo>
                    <a:pt x="6486" y="4546"/>
                  </a:lnTo>
                  <a:lnTo>
                    <a:pt x="6499" y="4593"/>
                  </a:lnTo>
                  <a:lnTo>
                    <a:pt x="6502" y="4602"/>
                  </a:lnTo>
                  <a:lnTo>
                    <a:pt x="6514" y="4649"/>
                  </a:lnTo>
                  <a:lnTo>
                    <a:pt x="6516" y="4658"/>
                  </a:lnTo>
                  <a:lnTo>
                    <a:pt x="6526" y="4706"/>
                  </a:lnTo>
                  <a:lnTo>
                    <a:pt x="6527" y="4715"/>
                  </a:lnTo>
                  <a:lnTo>
                    <a:pt x="6536" y="4763"/>
                  </a:lnTo>
                  <a:lnTo>
                    <a:pt x="6537" y="4772"/>
                  </a:lnTo>
                  <a:lnTo>
                    <a:pt x="6543" y="4821"/>
                  </a:lnTo>
                  <a:lnTo>
                    <a:pt x="6545" y="4830"/>
                  </a:lnTo>
                  <a:lnTo>
                    <a:pt x="6549" y="4879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  <a:moveTo>
                    <a:pt x="3417" y="7497"/>
                  </a:moveTo>
                  <a:lnTo>
                    <a:pt x="3416" y="7477"/>
                  </a:lnTo>
                  <a:lnTo>
                    <a:pt x="3417" y="7457"/>
                  </a:lnTo>
                  <a:lnTo>
                    <a:pt x="3421" y="7438"/>
                  </a:lnTo>
                  <a:lnTo>
                    <a:pt x="3427" y="7420"/>
                  </a:lnTo>
                  <a:lnTo>
                    <a:pt x="3436" y="7402"/>
                  </a:lnTo>
                  <a:lnTo>
                    <a:pt x="3447" y="7386"/>
                  </a:lnTo>
                  <a:lnTo>
                    <a:pt x="3460" y="7371"/>
                  </a:lnTo>
                  <a:lnTo>
                    <a:pt x="3851" y="6980"/>
                  </a:lnTo>
                  <a:lnTo>
                    <a:pt x="3866" y="6967"/>
                  </a:lnTo>
                  <a:lnTo>
                    <a:pt x="3882" y="6956"/>
                  </a:lnTo>
                  <a:lnTo>
                    <a:pt x="3900" y="6947"/>
                  </a:lnTo>
                  <a:lnTo>
                    <a:pt x="3918" y="6941"/>
                  </a:lnTo>
                  <a:lnTo>
                    <a:pt x="3937" y="6937"/>
                  </a:lnTo>
                  <a:lnTo>
                    <a:pt x="3957" y="6936"/>
                  </a:lnTo>
                  <a:lnTo>
                    <a:pt x="3977" y="6937"/>
                  </a:lnTo>
                  <a:lnTo>
                    <a:pt x="3996" y="6941"/>
                  </a:lnTo>
                  <a:lnTo>
                    <a:pt x="4014" y="6947"/>
                  </a:lnTo>
                  <a:lnTo>
                    <a:pt x="4032" y="6956"/>
                  </a:lnTo>
                  <a:lnTo>
                    <a:pt x="4048" y="6967"/>
                  </a:lnTo>
                  <a:lnTo>
                    <a:pt x="4063" y="6980"/>
                  </a:lnTo>
                  <a:lnTo>
                    <a:pt x="4076" y="6995"/>
                  </a:lnTo>
                  <a:lnTo>
                    <a:pt x="4087" y="7011"/>
                  </a:lnTo>
                  <a:lnTo>
                    <a:pt x="4096" y="7029"/>
                  </a:lnTo>
                  <a:lnTo>
                    <a:pt x="4102" y="7047"/>
                  </a:lnTo>
                  <a:lnTo>
                    <a:pt x="4106" y="7066"/>
                  </a:lnTo>
                  <a:lnTo>
                    <a:pt x="4107" y="7086"/>
                  </a:lnTo>
                  <a:lnTo>
                    <a:pt x="4106" y="7106"/>
                  </a:lnTo>
                  <a:lnTo>
                    <a:pt x="4102" y="7125"/>
                  </a:lnTo>
                  <a:lnTo>
                    <a:pt x="4096" y="7143"/>
                  </a:lnTo>
                  <a:lnTo>
                    <a:pt x="4087" y="7161"/>
                  </a:lnTo>
                  <a:lnTo>
                    <a:pt x="4076" y="7177"/>
                  </a:lnTo>
                  <a:lnTo>
                    <a:pt x="4063" y="7192"/>
                  </a:lnTo>
                  <a:lnTo>
                    <a:pt x="3672" y="7583"/>
                  </a:lnTo>
                  <a:lnTo>
                    <a:pt x="3657" y="7596"/>
                  </a:lnTo>
                  <a:lnTo>
                    <a:pt x="3641" y="7607"/>
                  </a:lnTo>
                  <a:lnTo>
                    <a:pt x="3623" y="7616"/>
                  </a:lnTo>
                  <a:lnTo>
                    <a:pt x="3605" y="7622"/>
                  </a:lnTo>
                  <a:lnTo>
                    <a:pt x="3586" y="7626"/>
                  </a:lnTo>
                  <a:lnTo>
                    <a:pt x="3566" y="7627"/>
                  </a:lnTo>
                  <a:lnTo>
                    <a:pt x="3546" y="7626"/>
                  </a:lnTo>
                  <a:lnTo>
                    <a:pt x="3527" y="7622"/>
                  </a:lnTo>
                  <a:lnTo>
                    <a:pt x="3509" y="7616"/>
                  </a:lnTo>
                  <a:lnTo>
                    <a:pt x="3491" y="7607"/>
                  </a:lnTo>
                  <a:lnTo>
                    <a:pt x="3475" y="7596"/>
                  </a:lnTo>
                  <a:lnTo>
                    <a:pt x="3460" y="7583"/>
                  </a:lnTo>
                  <a:lnTo>
                    <a:pt x="3447" y="7568"/>
                  </a:lnTo>
                  <a:lnTo>
                    <a:pt x="3436" y="7552"/>
                  </a:lnTo>
                  <a:lnTo>
                    <a:pt x="3427" y="7534"/>
                  </a:lnTo>
                  <a:lnTo>
                    <a:pt x="3421" y="7516"/>
                  </a:lnTo>
                  <a:lnTo>
                    <a:pt x="3417" y="7497"/>
                  </a:lnTo>
                  <a:close/>
                  <a:moveTo>
                    <a:pt x="3976" y="2543"/>
                  </a:moveTo>
                  <a:lnTo>
                    <a:pt x="3972" y="2562"/>
                  </a:lnTo>
                  <a:lnTo>
                    <a:pt x="3966" y="2580"/>
                  </a:lnTo>
                  <a:lnTo>
                    <a:pt x="3957" y="2598"/>
                  </a:lnTo>
                  <a:lnTo>
                    <a:pt x="3946" y="2614"/>
                  </a:lnTo>
                  <a:lnTo>
                    <a:pt x="3933" y="2629"/>
                  </a:lnTo>
                  <a:lnTo>
                    <a:pt x="3542" y="3020"/>
                  </a:lnTo>
                  <a:lnTo>
                    <a:pt x="3527" y="3033"/>
                  </a:lnTo>
                  <a:lnTo>
                    <a:pt x="3511" y="3044"/>
                  </a:lnTo>
                  <a:lnTo>
                    <a:pt x="3493" y="3053"/>
                  </a:lnTo>
                  <a:lnTo>
                    <a:pt x="3475" y="3059"/>
                  </a:lnTo>
                  <a:lnTo>
                    <a:pt x="3456" y="3063"/>
                  </a:lnTo>
                  <a:lnTo>
                    <a:pt x="3436" y="3064"/>
                  </a:lnTo>
                  <a:lnTo>
                    <a:pt x="3416" y="3063"/>
                  </a:lnTo>
                  <a:lnTo>
                    <a:pt x="3397" y="3059"/>
                  </a:lnTo>
                  <a:lnTo>
                    <a:pt x="3379" y="3053"/>
                  </a:lnTo>
                  <a:lnTo>
                    <a:pt x="3361" y="3044"/>
                  </a:lnTo>
                  <a:lnTo>
                    <a:pt x="3345" y="3033"/>
                  </a:lnTo>
                  <a:lnTo>
                    <a:pt x="3330" y="3020"/>
                  </a:lnTo>
                  <a:lnTo>
                    <a:pt x="3317" y="3005"/>
                  </a:lnTo>
                  <a:lnTo>
                    <a:pt x="3306" y="2989"/>
                  </a:lnTo>
                  <a:lnTo>
                    <a:pt x="3297" y="2971"/>
                  </a:lnTo>
                  <a:lnTo>
                    <a:pt x="3291" y="2953"/>
                  </a:lnTo>
                  <a:lnTo>
                    <a:pt x="3287" y="2934"/>
                  </a:lnTo>
                  <a:lnTo>
                    <a:pt x="3286" y="2914"/>
                  </a:lnTo>
                  <a:lnTo>
                    <a:pt x="3287" y="2894"/>
                  </a:lnTo>
                  <a:lnTo>
                    <a:pt x="3291" y="2875"/>
                  </a:lnTo>
                  <a:lnTo>
                    <a:pt x="3297" y="2857"/>
                  </a:lnTo>
                  <a:lnTo>
                    <a:pt x="3306" y="2839"/>
                  </a:lnTo>
                  <a:lnTo>
                    <a:pt x="3317" y="2823"/>
                  </a:lnTo>
                  <a:lnTo>
                    <a:pt x="3330" y="2808"/>
                  </a:lnTo>
                  <a:lnTo>
                    <a:pt x="3721" y="2417"/>
                  </a:lnTo>
                  <a:lnTo>
                    <a:pt x="3736" y="2404"/>
                  </a:lnTo>
                  <a:lnTo>
                    <a:pt x="3752" y="2393"/>
                  </a:lnTo>
                  <a:lnTo>
                    <a:pt x="3770" y="2384"/>
                  </a:lnTo>
                  <a:lnTo>
                    <a:pt x="3788" y="2378"/>
                  </a:lnTo>
                  <a:lnTo>
                    <a:pt x="3807" y="2374"/>
                  </a:lnTo>
                  <a:lnTo>
                    <a:pt x="3827" y="2373"/>
                  </a:lnTo>
                  <a:lnTo>
                    <a:pt x="3847" y="2374"/>
                  </a:lnTo>
                  <a:lnTo>
                    <a:pt x="3866" y="2378"/>
                  </a:lnTo>
                  <a:lnTo>
                    <a:pt x="3884" y="2384"/>
                  </a:lnTo>
                  <a:lnTo>
                    <a:pt x="3902" y="2393"/>
                  </a:lnTo>
                  <a:lnTo>
                    <a:pt x="3918" y="2404"/>
                  </a:lnTo>
                  <a:lnTo>
                    <a:pt x="3933" y="2417"/>
                  </a:lnTo>
                  <a:lnTo>
                    <a:pt x="3946" y="2432"/>
                  </a:lnTo>
                  <a:lnTo>
                    <a:pt x="3957" y="2448"/>
                  </a:lnTo>
                  <a:lnTo>
                    <a:pt x="3966" y="2466"/>
                  </a:lnTo>
                  <a:lnTo>
                    <a:pt x="3972" y="2484"/>
                  </a:lnTo>
                  <a:lnTo>
                    <a:pt x="3976" y="2503"/>
                  </a:lnTo>
                  <a:lnTo>
                    <a:pt x="3977" y="2523"/>
                  </a:lnTo>
                  <a:lnTo>
                    <a:pt x="3976" y="2543"/>
                  </a:lnTo>
                  <a:close/>
                  <a:moveTo>
                    <a:pt x="3252" y="5259"/>
                  </a:moveTo>
                  <a:lnTo>
                    <a:pt x="3235" y="5268"/>
                  </a:lnTo>
                  <a:lnTo>
                    <a:pt x="3216" y="5274"/>
                  </a:lnTo>
                  <a:lnTo>
                    <a:pt x="3197" y="5278"/>
                  </a:lnTo>
                  <a:lnTo>
                    <a:pt x="3178" y="5280"/>
                  </a:lnTo>
                  <a:lnTo>
                    <a:pt x="3158" y="5279"/>
                  </a:lnTo>
                  <a:lnTo>
                    <a:pt x="3139" y="5276"/>
                  </a:lnTo>
                  <a:lnTo>
                    <a:pt x="2618" y="5146"/>
                  </a:lnTo>
                  <a:lnTo>
                    <a:pt x="2599" y="5140"/>
                  </a:lnTo>
                  <a:lnTo>
                    <a:pt x="2581" y="5131"/>
                  </a:lnTo>
                  <a:lnTo>
                    <a:pt x="2565" y="5121"/>
                  </a:lnTo>
                  <a:lnTo>
                    <a:pt x="2550" y="5108"/>
                  </a:lnTo>
                  <a:lnTo>
                    <a:pt x="2537" y="5093"/>
                  </a:lnTo>
                  <a:lnTo>
                    <a:pt x="2525" y="5077"/>
                  </a:lnTo>
                  <a:lnTo>
                    <a:pt x="2516" y="5060"/>
                  </a:lnTo>
                  <a:lnTo>
                    <a:pt x="2510" y="5041"/>
                  </a:lnTo>
                  <a:lnTo>
                    <a:pt x="2506" y="5022"/>
                  </a:lnTo>
                  <a:lnTo>
                    <a:pt x="2504" y="5003"/>
                  </a:lnTo>
                  <a:lnTo>
                    <a:pt x="2505" y="4983"/>
                  </a:lnTo>
                  <a:lnTo>
                    <a:pt x="2508" y="4964"/>
                  </a:lnTo>
                  <a:lnTo>
                    <a:pt x="2514" y="4945"/>
                  </a:lnTo>
                  <a:lnTo>
                    <a:pt x="2523" y="4927"/>
                  </a:lnTo>
                  <a:lnTo>
                    <a:pt x="2533" y="4911"/>
                  </a:lnTo>
                  <a:lnTo>
                    <a:pt x="2546" y="4896"/>
                  </a:lnTo>
                  <a:lnTo>
                    <a:pt x="2561" y="4883"/>
                  </a:lnTo>
                  <a:lnTo>
                    <a:pt x="2577" y="4871"/>
                  </a:lnTo>
                  <a:lnTo>
                    <a:pt x="2594" y="4862"/>
                  </a:lnTo>
                  <a:lnTo>
                    <a:pt x="2613" y="4856"/>
                  </a:lnTo>
                  <a:lnTo>
                    <a:pt x="2632" y="4852"/>
                  </a:lnTo>
                  <a:lnTo>
                    <a:pt x="2651" y="4850"/>
                  </a:lnTo>
                  <a:lnTo>
                    <a:pt x="2671" y="4851"/>
                  </a:lnTo>
                  <a:lnTo>
                    <a:pt x="2690" y="4854"/>
                  </a:lnTo>
                  <a:lnTo>
                    <a:pt x="3211" y="4984"/>
                  </a:lnTo>
                  <a:lnTo>
                    <a:pt x="3230" y="4990"/>
                  </a:lnTo>
                  <a:lnTo>
                    <a:pt x="3248" y="4999"/>
                  </a:lnTo>
                  <a:lnTo>
                    <a:pt x="3264" y="5009"/>
                  </a:lnTo>
                  <a:lnTo>
                    <a:pt x="3279" y="5022"/>
                  </a:lnTo>
                  <a:lnTo>
                    <a:pt x="3292" y="5037"/>
                  </a:lnTo>
                  <a:lnTo>
                    <a:pt x="3304" y="5053"/>
                  </a:lnTo>
                  <a:lnTo>
                    <a:pt x="3313" y="5070"/>
                  </a:lnTo>
                  <a:lnTo>
                    <a:pt x="3319" y="5089"/>
                  </a:lnTo>
                  <a:lnTo>
                    <a:pt x="3323" y="5108"/>
                  </a:lnTo>
                  <a:lnTo>
                    <a:pt x="3325" y="5127"/>
                  </a:lnTo>
                  <a:lnTo>
                    <a:pt x="3324" y="5147"/>
                  </a:lnTo>
                  <a:lnTo>
                    <a:pt x="3321" y="5166"/>
                  </a:lnTo>
                  <a:lnTo>
                    <a:pt x="3315" y="5185"/>
                  </a:lnTo>
                  <a:lnTo>
                    <a:pt x="3306" y="5203"/>
                  </a:lnTo>
                  <a:lnTo>
                    <a:pt x="3296" y="5219"/>
                  </a:lnTo>
                  <a:lnTo>
                    <a:pt x="3283" y="5234"/>
                  </a:lnTo>
                  <a:lnTo>
                    <a:pt x="3268" y="5247"/>
                  </a:lnTo>
                  <a:lnTo>
                    <a:pt x="3252" y="525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9" name="Google Shape;3199;p28"/>
          <p:cNvGrpSpPr/>
          <p:nvPr/>
        </p:nvGrpSpPr>
        <p:grpSpPr>
          <a:xfrm>
            <a:off x="2962542" y="2659872"/>
            <a:ext cx="633600" cy="633600"/>
            <a:chOff x="2962542" y="2659872"/>
            <a:chExt cx="633600" cy="633600"/>
          </a:xfrm>
        </p:grpSpPr>
        <p:sp>
          <p:nvSpPr>
            <p:cNvPr id="3200" name="Google Shape;3200;p28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27" y="2996"/>
                  </a:moveTo>
                  <a:lnTo>
                    <a:pt x="7728" y="3029"/>
                  </a:lnTo>
                  <a:lnTo>
                    <a:pt x="7729" y="3061"/>
                  </a:lnTo>
                  <a:lnTo>
                    <a:pt x="7728" y="3093"/>
                  </a:lnTo>
                  <a:lnTo>
                    <a:pt x="7727" y="3126"/>
                  </a:lnTo>
                  <a:lnTo>
                    <a:pt x="7724" y="3158"/>
                  </a:lnTo>
                  <a:lnTo>
                    <a:pt x="7719" y="3190"/>
                  </a:lnTo>
                  <a:lnTo>
                    <a:pt x="7714" y="3221"/>
                  </a:lnTo>
                  <a:lnTo>
                    <a:pt x="7707" y="3253"/>
                  </a:lnTo>
                  <a:lnTo>
                    <a:pt x="7700" y="3284"/>
                  </a:lnTo>
                  <a:lnTo>
                    <a:pt x="7691" y="3315"/>
                  </a:lnTo>
                  <a:lnTo>
                    <a:pt x="7681" y="3345"/>
                  </a:lnTo>
                  <a:lnTo>
                    <a:pt x="7670" y="3376"/>
                  </a:lnTo>
                  <a:lnTo>
                    <a:pt x="7657" y="3405"/>
                  </a:lnTo>
                  <a:lnTo>
                    <a:pt x="7644" y="3435"/>
                  </a:lnTo>
                  <a:lnTo>
                    <a:pt x="7630" y="3464"/>
                  </a:lnTo>
                  <a:lnTo>
                    <a:pt x="7614" y="3492"/>
                  </a:lnTo>
                  <a:lnTo>
                    <a:pt x="7597" y="3520"/>
                  </a:lnTo>
                  <a:lnTo>
                    <a:pt x="7579" y="3547"/>
                  </a:lnTo>
                  <a:lnTo>
                    <a:pt x="7561" y="3573"/>
                  </a:lnTo>
                  <a:lnTo>
                    <a:pt x="7541" y="3599"/>
                  </a:lnTo>
                  <a:lnTo>
                    <a:pt x="7520" y="3623"/>
                  </a:lnTo>
                  <a:lnTo>
                    <a:pt x="7499" y="3647"/>
                  </a:lnTo>
                  <a:lnTo>
                    <a:pt x="7477" y="3671"/>
                  </a:lnTo>
                  <a:lnTo>
                    <a:pt x="7453" y="3693"/>
                  </a:lnTo>
                  <a:lnTo>
                    <a:pt x="7429" y="3714"/>
                  </a:lnTo>
                  <a:lnTo>
                    <a:pt x="7405" y="3735"/>
                  </a:lnTo>
                  <a:lnTo>
                    <a:pt x="7379" y="3754"/>
                  </a:lnTo>
                  <a:lnTo>
                    <a:pt x="7353" y="3773"/>
                  </a:lnTo>
                  <a:lnTo>
                    <a:pt x="7326" y="3790"/>
                  </a:lnTo>
                  <a:lnTo>
                    <a:pt x="7298" y="3807"/>
                  </a:lnTo>
                  <a:lnTo>
                    <a:pt x="7270" y="3823"/>
                  </a:lnTo>
                  <a:lnTo>
                    <a:pt x="7241" y="3837"/>
                  </a:lnTo>
                  <a:lnTo>
                    <a:pt x="7212" y="3851"/>
                  </a:lnTo>
                  <a:lnTo>
                    <a:pt x="7182" y="3863"/>
                  </a:lnTo>
                  <a:lnTo>
                    <a:pt x="7152" y="3874"/>
                  </a:lnTo>
                  <a:lnTo>
                    <a:pt x="7121" y="3885"/>
                  </a:lnTo>
                  <a:lnTo>
                    <a:pt x="7090" y="3894"/>
                  </a:lnTo>
                  <a:lnTo>
                    <a:pt x="7059" y="3901"/>
                  </a:lnTo>
                  <a:lnTo>
                    <a:pt x="7028" y="3908"/>
                  </a:lnTo>
                  <a:lnTo>
                    <a:pt x="6996" y="3913"/>
                  </a:lnTo>
                  <a:lnTo>
                    <a:pt x="6964" y="3918"/>
                  </a:lnTo>
                  <a:lnTo>
                    <a:pt x="6932" y="3921"/>
                  </a:lnTo>
                  <a:lnTo>
                    <a:pt x="6900" y="3922"/>
                  </a:lnTo>
                  <a:lnTo>
                    <a:pt x="6867" y="3923"/>
                  </a:lnTo>
                  <a:lnTo>
                    <a:pt x="6835" y="3922"/>
                  </a:lnTo>
                  <a:lnTo>
                    <a:pt x="6802" y="3921"/>
                  </a:lnTo>
                  <a:lnTo>
                    <a:pt x="6770" y="3918"/>
                  </a:lnTo>
                  <a:lnTo>
                    <a:pt x="6738" y="3913"/>
                  </a:lnTo>
                  <a:lnTo>
                    <a:pt x="6707" y="3908"/>
                  </a:lnTo>
                  <a:lnTo>
                    <a:pt x="6675" y="3901"/>
                  </a:lnTo>
                  <a:lnTo>
                    <a:pt x="6644" y="3893"/>
                  </a:lnTo>
                  <a:lnTo>
                    <a:pt x="6613" y="3885"/>
                  </a:lnTo>
                  <a:lnTo>
                    <a:pt x="6583" y="3874"/>
                  </a:lnTo>
                  <a:lnTo>
                    <a:pt x="6552" y="3863"/>
                  </a:lnTo>
                  <a:lnTo>
                    <a:pt x="6523" y="3851"/>
                  </a:lnTo>
                  <a:lnTo>
                    <a:pt x="6493" y="3837"/>
                  </a:lnTo>
                  <a:lnTo>
                    <a:pt x="6464" y="3823"/>
                  </a:lnTo>
                  <a:lnTo>
                    <a:pt x="6436" y="3807"/>
                  </a:lnTo>
                  <a:lnTo>
                    <a:pt x="6408" y="3790"/>
                  </a:lnTo>
                  <a:lnTo>
                    <a:pt x="6381" y="3773"/>
                  </a:lnTo>
                  <a:lnTo>
                    <a:pt x="6355" y="3754"/>
                  </a:lnTo>
                  <a:lnTo>
                    <a:pt x="6330" y="3735"/>
                  </a:lnTo>
                  <a:lnTo>
                    <a:pt x="6305" y="3714"/>
                  </a:lnTo>
                  <a:lnTo>
                    <a:pt x="6281" y="3693"/>
                  </a:lnTo>
                  <a:lnTo>
                    <a:pt x="6258" y="3671"/>
                  </a:lnTo>
                  <a:lnTo>
                    <a:pt x="6236" y="3647"/>
                  </a:lnTo>
                  <a:lnTo>
                    <a:pt x="6214" y="3623"/>
                  </a:lnTo>
                  <a:lnTo>
                    <a:pt x="6194" y="3599"/>
                  </a:lnTo>
                  <a:lnTo>
                    <a:pt x="6174" y="3573"/>
                  </a:lnTo>
                  <a:lnTo>
                    <a:pt x="6156" y="3547"/>
                  </a:lnTo>
                  <a:lnTo>
                    <a:pt x="6138" y="3520"/>
                  </a:lnTo>
                  <a:lnTo>
                    <a:pt x="6121" y="3492"/>
                  </a:lnTo>
                  <a:lnTo>
                    <a:pt x="6105" y="3464"/>
                  </a:lnTo>
                  <a:lnTo>
                    <a:pt x="6091" y="3435"/>
                  </a:lnTo>
                  <a:lnTo>
                    <a:pt x="6077" y="3405"/>
                  </a:lnTo>
                  <a:lnTo>
                    <a:pt x="6065" y="3376"/>
                  </a:lnTo>
                  <a:lnTo>
                    <a:pt x="6054" y="3345"/>
                  </a:lnTo>
                  <a:lnTo>
                    <a:pt x="6043" y="3315"/>
                  </a:lnTo>
                  <a:lnTo>
                    <a:pt x="6035" y="3284"/>
                  </a:lnTo>
                  <a:lnTo>
                    <a:pt x="6027" y="3253"/>
                  </a:lnTo>
                  <a:lnTo>
                    <a:pt x="6020" y="3221"/>
                  </a:lnTo>
                  <a:lnTo>
                    <a:pt x="6015" y="3190"/>
                  </a:lnTo>
                  <a:lnTo>
                    <a:pt x="6010" y="3158"/>
                  </a:lnTo>
                  <a:lnTo>
                    <a:pt x="6007" y="3126"/>
                  </a:lnTo>
                  <a:lnTo>
                    <a:pt x="6006" y="3093"/>
                  </a:lnTo>
                  <a:lnTo>
                    <a:pt x="6005" y="3061"/>
                  </a:lnTo>
                  <a:lnTo>
                    <a:pt x="6006" y="3029"/>
                  </a:lnTo>
                  <a:lnTo>
                    <a:pt x="6007" y="2996"/>
                  </a:lnTo>
                  <a:lnTo>
                    <a:pt x="6010" y="2964"/>
                  </a:lnTo>
                  <a:lnTo>
                    <a:pt x="6015" y="2932"/>
                  </a:lnTo>
                  <a:lnTo>
                    <a:pt x="6020" y="2901"/>
                  </a:lnTo>
                  <a:lnTo>
                    <a:pt x="6027" y="2869"/>
                  </a:lnTo>
                  <a:lnTo>
                    <a:pt x="6034" y="2838"/>
                  </a:lnTo>
                  <a:lnTo>
                    <a:pt x="6043" y="2807"/>
                  </a:lnTo>
                  <a:lnTo>
                    <a:pt x="6054" y="2777"/>
                  </a:lnTo>
                  <a:lnTo>
                    <a:pt x="6065" y="2746"/>
                  </a:lnTo>
                  <a:lnTo>
                    <a:pt x="6077" y="2717"/>
                  </a:lnTo>
                  <a:lnTo>
                    <a:pt x="6091" y="2687"/>
                  </a:lnTo>
                  <a:lnTo>
                    <a:pt x="6105" y="2658"/>
                  </a:lnTo>
                  <a:lnTo>
                    <a:pt x="6121" y="2630"/>
                  </a:lnTo>
                  <a:lnTo>
                    <a:pt x="6138" y="2602"/>
                  </a:lnTo>
                  <a:lnTo>
                    <a:pt x="6156" y="2575"/>
                  </a:lnTo>
                  <a:lnTo>
                    <a:pt x="6174" y="2549"/>
                  </a:lnTo>
                  <a:lnTo>
                    <a:pt x="6194" y="2523"/>
                  </a:lnTo>
                  <a:lnTo>
                    <a:pt x="6214" y="2499"/>
                  </a:lnTo>
                  <a:lnTo>
                    <a:pt x="6236" y="2475"/>
                  </a:lnTo>
                  <a:lnTo>
                    <a:pt x="6258" y="2451"/>
                  </a:lnTo>
                  <a:lnTo>
                    <a:pt x="6281" y="2429"/>
                  </a:lnTo>
                  <a:lnTo>
                    <a:pt x="6305" y="2408"/>
                  </a:lnTo>
                  <a:lnTo>
                    <a:pt x="6330" y="2387"/>
                  </a:lnTo>
                  <a:lnTo>
                    <a:pt x="6355" y="2368"/>
                  </a:lnTo>
                  <a:lnTo>
                    <a:pt x="6381" y="2349"/>
                  </a:lnTo>
                  <a:lnTo>
                    <a:pt x="6408" y="2332"/>
                  </a:lnTo>
                  <a:lnTo>
                    <a:pt x="6436" y="2315"/>
                  </a:lnTo>
                  <a:lnTo>
                    <a:pt x="6464" y="2299"/>
                  </a:lnTo>
                  <a:lnTo>
                    <a:pt x="6493" y="2285"/>
                  </a:lnTo>
                  <a:lnTo>
                    <a:pt x="6523" y="2271"/>
                  </a:lnTo>
                  <a:lnTo>
                    <a:pt x="6552" y="2259"/>
                  </a:lnTo>
                  <a:lnTo>
                    <a:pt x="6583" y="2248"/>
                  </a:lnTo>
                  <a:lnTo>
                    <a:pt x="6613" y="2237"/>
                  </a:lnTo>
                  <a:lnTo>
                    <a:pt x="6644" y="2228"/>
                  </a:lnTo>
                  <a:lnTo>
                    <a:pt x="6675" y="2221"/>
                  </a:lnTo>
                  <a:lnTo>
                    <a:pt x="6707" y="2214"/>
                  </a:lnTo>
                  <a:lnTo>
                    <a:pt x="6738" y="2209"/>
                  </a:lnTo>
                  <a:lnTo>
                    <a:pt x="6770" y="2204"/>
                  </a:lnTo>
                  <a:lnTo>
                    <a:pt x="6802" y="2201"/>
                  </a:lnTo>
                  <a:lnTo>
                    <a:pt x="6835" y="2200"/>
                  </a:lnTo>
                  <a:lnTo>
                    <a:pt x="6867" y="2199"/>
                  </a:lnTo>
                  <a:lnTo>
                    <a:pt x="6900" y="2200"/>
                  </a:lnTo>
                  <a:lnTo>
                    <a:pt x="6932" y="2201"/>
                  </a:lnTo>
                  <a:lnTo>
                    <a:pt x="6964" y="2204"/>
                  </a:lnTo>
                  <a:lnTo>
                    <a:pt x="6996" y="2209"/>
                  </a:lnTo>
                  <a:lnTo>
                    <a:pt x="7028" y="2214"/>
                  </a:lnTo>
                  <a:lnTo>
                    <a:pt x="7059" y="2221"/>
                  </a:lnTo>
                  <a:lnTo>
                    <a:pt x="7090" y="2228"/>
                  </a:lnTo>
                  <a:lnTo>
                    <a:pt x="7121" y="2237"/>
                  </a:lnTo>
                  <a:lnTo>
                    <a:pt x="7152" y="2248"/>
                  </a:lnTo>
                  <a:lnTo>
                    <a:pt x="7182" y="2259"/>
                  </a:lnTo>
                  <a:lnTo>
                    <a:pt x="7212" y="2271"/>
                  </a:lnTo>
                  <a:lnTo>
                    <a:pt x="7241" y="2285"/>
                  </a:lnTo>
                  <a:lnTo>
                    <a:pt x="7270" y="2299"/>
                  </a:lnTo>
                  <a:lnTo>
                    <a:pt x="7298" y="2315"/>
                  </a:lnTo>
                  <a:lnTo>
                    <a:pt x="7326" y="2332"/>
                  </a:lnTo>
                  <a:lnTo>
                    <a:pt x="7353" y="2349"/>
                  </a:lnTo>
                  <a:lnTo>
                    <a:pt x="7379" y="2368"/>
                  </a:lnTo>
                  <a:lnTo>
                    <a:pt x="7405" y="2387"/>
                  </a:lnTo>
                  <a:lnTo>
                    <a:pt x="7429" y="2408"/>
                  </a:lnTo>
                  <a:lnTo>
                    <a:pt x="7453" y="2429"/>
                  </a:lnTo>
                  <a:lnTo>
                    <a:pt x="7477" y="2452"/>
                  </a:lnTo>
                  <a:lnTo>
                    <a:pt x="7499" y="2475"/>
                  </a:lnTo>
                  <a:lnTo>
                    <a:pt x="7520" y="2499"/>
                  </a:lnTo>
                  <a:lnTo>
                    <a:pt x="7541" y="2523"/>
                  </a:lnTo>
                  <a:lnTo>
                    <a:pt x="7561" y="2549"/>
                  </a:lnTo>
                  <a:lnTo>
                    <a:pt x="7579" y="2575"/>
                  </a:lnTo>
                  <a:lnTo>
                    <a:pt x="7597" y="2602"/>
                  </a:lnTo>
                  <a:lnTo>
                    <a:pt x="7614" y="2630"/>
                  </a:lnTo>
                  <a:lnTo>
                    <a:pt x="7630" y="2658"/>
                  </a:lnTo>
                  <a:lnTo>
                    <a:pt x="7644" y="2687"/>
                  </a:lnTo>
                  <a:lnTo>
                    <a:pt x="7657" y="2717"/>
                  </a:lnTo>
                  <a:lnTo>
                    <a:pt x="7670" y="2746"/>
                  </a:lnTo>
                  <a:lnTo>
                    <a:pt x="7681" y="2777"/>
                  </a:lnTo>
                  <a:lnTo>
                    <a:pt x="7691" y="2807"/>
                  </a:lnTo>
                  <a:lnTo>
                    <a:pt x="7700" y="2838"/>
                  </a:lnTo>
                  <a:lnTo>
                    <a:pt x="7707" y="2869"/>
                  </a:lnTo>
                  <a:lnTo>
                    <a:pt x="7714" y="2901"/>
                  </a:lnTo>
                  <a:lnTo>
                    <a:pt x="7719" y="2932"/>
                  </a:lnTo>
                  <a:lnTo>
                    <a:pt x="7724" y="2964"/>
                  </a:lnTo>
                  <a:lnTo>
                    <a:pt x="7727" y="2996"/>
                  </a:lnTo>
                  <a:close/>
                  <a:moveTo>
                    <a:pt x="6292" y="2017"/>
                  </a:moveTo>
                  <a:lnTo>
                    <a:pt x="6293" y="2055"/>
                  </a:lnTo>
                  <a:lnTo>
                    <a:pt x="6292" y="2093"/>
                  </a:lnTo>
                  <a:lnTo>
                    <a:pt x="6290" y="2131"/>
                  </a:lnTo>
                  <a:lnTo>
                    <a:pt x="6287" y="2168"/>
                  </a:lnTo>
                  <a:lnTo>
                    <a:pt x="6282" y="2205"/>
                  </a:lnTo>
                  <a:lnTo>
                    <a:pt x="6275" y="2242"/>
                  </a:lnTo>
                  <a:lnTo>
                    <a:pt x="6268" y="2279"/>
                  </a:lnTo>
                  <a:lnTo>
                    <a:pt x="6258" y="2316"/>
                  </a:lnTo>
                  <a:lnTo>
                    <a:pt x="6248" y="2352"/>
                  </a:lnTo>
                  <a:lnTo>
                    <a:pt x="6236" y="2387"/>
                  </a:lnTo>
                  <a:lnTo>
                    <a:pt x="6223" y="2422"/>
                  </a:lnTo>
                  <a:lnTo>
                    <a:pt x="6209" y="2457"/>
                  </a:lnTo>
                  <a:lnTo>
                    <a:pt x="6193" y="2491"/>
                  </a:lnTo>
                  <a:lnTo>
                    <a:pt x="6176" y="2525"/>
                  </a:lnTo>
                  <a:lnTo>
                    <a:pt x="6158" y="2558"/>
                  </a:lnTo>
                  <a:lnTo>
                    <a:pt x="6139" y="2590"/>
                  </a:lnTo>
                  <a:lnTo>
                    <a:pt x="6118" y="2622"/>
                  </a:lnTo>
                  <a:lnTo>
                    <a:pt x="6096" y="2653"/>
                  </a:lnTo>
                  <a:lnTo>
                    <a:pt x="6073" y="2682"/>
                  </a:lnTo>
                  <a:lnTo>
                    <a:pt x="6049" y="2711"/>
                  </a:lnTo>
                  <a:lnTo>
                    <a:pt x="6024" y="2739"/>
                  </a:lnTo>
                  <a:lnTo>
                    <a:pt x="5998" y="2766"/>
                  </a:lnTo>
                  <a:lnTo>
                    <a:pt x="5971" y="2792"/>
                  </a:lnTo>
                  <a:lnTo>
                    <a:pt x="5943" y="2817"/>
                  </a:lnTo>
                  <a:lnTo>
                    <a:pt x="5914" y="2841"/>
                  </a:lnTo>
                  <a:lnTo>
                    <a:pt x="5885" y="2864"/>
                  </a:lnTo>
                  <a:lnTo>
                    <a:pt x="5854" y="2886"/>
                  </a:lnTo>
                  <a:lnTo>
                    <a:pt x="5822" y="2907"/>
                  </a:lnTo>
                  <a:lnTo>
                    <a:pt x="5790" y="2926"/>
                  </a:lnTo>
                  <a:lnTo>
                    <a:pt x="5757" y="2944"/>
                  </a:lnTo>
                  <a:lnTo>
                    <a:pt x="5723" y="2961"/>
                  </a:lnTo>
                  <a:lnTo>
                    <a:pt x="5689" y="2977"/>
                  </a:lnTo>
                  <a:lnTo>
                    <a:pt x="5654" y="2991"/>
                  </a:lnTo>
                  <a:lnTo>
                    <a:pt x="5619" y="3004"/>
                  </a:lnTo>
                  <a:lnTo>
                    <a:pt x="5584" y="3016"/>
                  </a:lnTo>
                  <a:lnTo>
                    <a:pt x="5548" y="3026"/>
                  </a:lnTo>
                  <a:lnTo>
                    <a:pt x="5511" y="3036"/>
                  </a:lnTo>
                  <a:lnTo>
                    <a:pt x="5474" y="3043"/>
                  </a:lnTo>
                  <a:lnTo>
                    <a:pt x="5437" y="3050"/>
                  </a:lnTo>
                  <a:lnTo>
                    <a:pt x="5400" y="3055"/>
                  </a:lnTo>
                  <a:lnTo>
                    <a:pt x="5363" y="3058"/>
                  </a:lnTo>
                  <a:lnTo>
                    <a:pt x="5325" y="3060"/>
                  </a:lnTo>
                  <a:lnTo>
                    <a:pt x="5287" y="3061"/>
                  </a:lnTo>
                  <a:lnTo>
                    <a:pt x="5249" y="3060"/>
                  </a:lnTo>
                  <a:lnTo>
                    <a:pt x="5212" y="3058"/>
                  </a:lnTo>
                  <a:lnTo>
                    <a:pt x="5174" y="3055"/>
                  </a:lnTo>
                  <a:lnTo>
                    <a:pt x="5137" y="3050"/>
                  </a:lnTo>
                  <a:lnTo>
                    <a:pt x="5100" y="3043"/>
                  </a:lnTo>
                  <a:lnTo>
                    <a:pt x="5063" y="3036"/>
                  </a:lnTo>
                  <a:lnTo>
                    <a:pt x="5027" y="3026"/>
                  </a:lnTo>
                  <a:lnTo>
                    <a:pt x="4991" y="3016"/>
                  </a:lnTo>
                  <a:lnTo>
                    <a:pt x="4955" y="3004"/>
                  </a:lnTo>
                  <a:lnTo>
                    <a:pt x="4920" y="2991"/>
                  </a:lnTo>
                  <a:lnTo>
                    <a:pt x="4886" y="2977"/>
                  </a:lnTo>
                  <a:lnTo>
                    <a:pt x="4851" y="2961"/>
                  </a:lnTo>
                  <a:lnTo>
                    <a:pt x="4818" y="2944"/>
                  </a:lnTo>
                  <a:lnTo>
                    <a:pt x="4785" y="2926"/>
                  </a:lnTo>
                  <a:lnTo>
                    <a:pt x="4753" y="2907"/>
                  </a:lnTo>
                  <a:lnTo>
                    <a:pt x="4721" y="2886"/>
                  </a:lnTo>
                  <a:lnTo>
                    <a:pt x="4690" y="2864"/>
                  </a:lnTo>
                  <a:lnTo>
                    <a:pt x="4661" y="2841"/>
                  </a:lnTo>
                  <a:lnTo>
                    <a:pt x="4632" y="2817"/>
                  </a:lnTo>
                  <a:lnTo>
                    <a:pt x="4604" y="2792"/>
                  </a:lnTo>
                  <a:lnTo>
                    <a:pt x="4577" y="2766"/>
                  </a:lnTo>
                  <a:lnTo>
                    <a:pt x="4551" y="2739"/>
                  </a:lnTo>
                  <a:lnTo>
                    <a:pt x="4526" y="2711"/>
                  </a:lnTo>
                  <a:lnTo>
                    <a:pt x="4502" y="2682"/>
                  </a:lnTo>
                  <a:lnTo>
                    <a:pt x="4479" y="2653"/>
                  </a:lnTo>
                  <a:lnTo>
                    <a:pt x="4457" y="2622"/>
                  </a:lnTo>
                  <a:lnTo>
                    <a:pt x="4436" y="2590"/>
                  </a:lnTo>
                  <a:lnTo>
                    <a:pt x="4417" y="2558"/>
                  </a:lnTo>
                  <a:lnTo>
                    <a:pt x="4399" y="2525"/>
                  </a:lnTo>
                  <a:lnTo>
                    <a:pt x="4381" y="2491"/>
                  </a:lnTo>
                  <a:lnTo>
                    <a:pt x="4366" y="2457"/>
                  </a:lnTo>
                  <a:lnTo>
                    <a:pt x="4351" y="2422"/>
                  </a:lnTo>
                  <a:lnTo>
                    <a:pt x="4338" y="2387"/>
                  </a:lnTo>
                  <a:lnTo>
                    <a:pt x="4327" y="2352"/>
                  </a:lnTo>
                  <a:lnTo>
                    <a:pt x="4316" y="2316"/>
                  </a:lnTo>
                  <a:lnTo>
                    <a:pt x="4307" y="2279"/>
                  </a:lnTo>
                  <a:lnTo>
                    <a:pt x="4299" y="2242"/>
                  </a:lnTo>
                  <a:lnTo>
                    <a:pt x="4293" y="2205"/>
                  </a:lnTo>
                  <a:lnTo>
                    <a:pt x="4288" y="2168"/>
                  </a:lnTo>
                  <a:lnTo>
                    <a:pt x="4285" y="2131"/>
                  </a:lnTo>
                  <a:lnTo>
                    <a:pt x="4283" y="2093"/>
                  </a:lnTo>
                  <a:lnTo>
                    <a:pt x="4282" y="2055"/>
                  </a:lnTo>
                  <a:lnTo>
                    <a:pt x="4283" y="2017"/>
                  </a:lnTo>
                  <a:lnTo>
                    <a:pt x="4285" y="1980"/>
                  </a:lnTo>
                  <a:lnTo>
                    <a:pt x="4288" y="1942"/>
                  </a:lnTo>
                  <a:lnTo>
                    <a:pt x="4293" y="1905"/>
                  </a:lnTo>
                  <a:lnTo>
                    <a:pt x="4299" y="1868"/>
                  </a:lnTo>
                  <a:lnTo>
                    <a:pt x="4307" y="1832"/>
                  </a:lnTo>
                  <a:lnTo>
                    <a:pt x="4316" y="1795"/>
                  </a:lnTo>
                  <a:lnTo>
                    <a:pt x="4327" y="1759"/>
                  </a:lnTo>
                  <a:lnTo>
                    <a:pt x="4338" y="1724"/>
                  </a:lnTo>
                  <a:lnTo>
                    <a:pt x="4351" y="1689"/>
                  </a:lnTo>
                  <a:lnTo>
                    <a:pt x="4366" y="1654"/>
                  </a:lnTo>
                  <a:lnTo>
                    <a:pt x="4381" y="1620"/>
                  </a:lnTo>
                  <a:lnTo>
                    <a:pt x="4399" y="1586"/>
                  </a:lnTo>
                  <a:lnTo>
                    <a:pt x="4417" y="1553"/>
                  </a:lnTo>
                  <a:lnTo>
                    <a:pt x="4436" y="1521"/>
                  </a:lnTo>
                  <a:lnTo>
                    <a:pt x="4457" y="1489"/>
                  </a:lnTo>
                  <a:lnTo>
                    <a:pt x="4479" y="1458"/>
                  </a:lnTo>
                  <a:lnTo>
                    <a:pt x="4502" y="1429"/>
                  </a:lnTo>
                  <a:lnTo>
                    <a:pt x="4526" y="1400"/>
                  </a:lnTo>
                  <a:lnTo>
                    <a:pt x="4551" y="1372"/>
                  </a:lnTo>
                  <a:lnTo>
                    <a:pt x="4577" y="1345"/>
                  </a:lnTo>
                  <a:lnTo>
                    <a:pt x="4604" y="1319"/>
                  </a:lnTo>
                  <a:lnTo>
                    <a:pt x="4632" y="1294"/>
                  </a:lnTo>
                  <a:lnTo>
                    <a:pt x="4661" y="1270"/>
                  </a:lnTo>
                  <a:lnTo>
                    <a:pt x="4690" y="1247"/>
                  </a:lnTo>
                  <a:lnTo>
                    <a:pt x="4721" y="1225"/>
                  </a:lnTo>
                  <a:lnTo>
                    <a:pt x="4753" y="1204"/>
                  </a:lnTo>
                  <a:lnTo>
                    <a:pt x="4785" y="1185"/>
                  </a:lnTo>
                  <a:lnTo>
                    <a:pt x="4818" y="1167"/>
                  </a:lnTo>
                  <a:lnTo>
                    <a:pt x="4851" y="1149"/>
                  </a:lnTo>
                  <a:lnTo>
                    <a:pt x="4886" y="1134"/>
                  </a:lnTo>
                  <a:lnTo>
                    <a:pt x="4920" y="1119"/>
                  </a:lnTo>
                  <a:lnTo>
                    <a:pt x="4955" y="1106"/>
                  </a:lnTo>
                  <a:lnTo>
                    <a:pt x="4991" y="1095"/>
                  </a:lnTo>
                  <a:lnTo>
                    <a:pt x="5027" y="1084"/>
                  </a:lnTo>
                  <a:lnTo>
                    <a:pt x="5063" y="1075"/>
                  </a:lnTo>
                  <a:lnTo>
                    <a:pt x="5100" y="1067"/>
                  </a:lnTo>
                  <a:lnTo>
                    <a:pt x="5137" y="1061"/>
                  </a:lnTo>
                  <a:lnTo>
                    <a:pt x="5174" y="1056"/>
                  </a:lnTo>
                  <a:lnTo>
                    <a:pt x="5212" y="1053"/>
                  </a:lnTo>
                  <a:lnTo>
                    <a:pt x="5249" y="1051"/>
                  </a:lnTo>
                  <a:lnTo>
                    <a:pt x="5287" y="1050"/>
                  </a:lnTo>
                  <a:lnTo>
                    <a:pt x="5325" y="1051"/>
                  </a:lnTo>
                  <a:lnTo>
                    <a:pt x="5363" y="1053"/>
                  </a:lnTo>
                  <a:lnTo>
                    <a:pt x="5400" y="1056"/>
                  </a:lnTo>
                  <a:lnTo>
                    <a:pt x="5437" y="1061"/>
                  </a:lnTo>
                  <a:lnTo>
                    <a:pt x="5474" y="1067"/>
                  </a:lnTo>
                  <a:lnTo>
                    <a:pt x="5511" y="1075"/>
                  </a:lnTo>
                  <a:lnTo>
                    <a:pt x="5547" y="1084"/>
                  </a:lnTo>
                  <a:lnTo>
                    <a:pt x="5584" y="1095"/>
                  </a:lnTo>
                  <a:lnTo>
                    <a:pt x="5619" y="1106"/>
                  </a:lnTo>
                  <a:lnTo>
                    <a:pt x="5654" y="1119"/>
                  </a:lnTo>
                  <a:lnTo>
                    <a:pt x="5689" y="1134"/>
                  </a:lnTo>
                  <a:lnTo>
                    <a:pt x="5723" y="1149"/>
                  </a:lnTo>
                  <a:lnTo>
                    <a:pt x="5757" y="1167"/>
                  </a:lnTo>
                  <a:lnTo>
                    <a:pt x="5790" y="1185"/>
                  </a:lnTo>
                  <a:lnTo>
                    <a:pt x="5822" y="1204"/>
                  </a:lnTo>
                  <a:lnTo>
                    <a:pt x="5854" y="1225"/>
                  </a:lnTo>
                  <a:lnTo>
                    <a:pt x="5885" y="1247"/>
                  </a:lnTo>
                  <a:lnTo>
                    <a:pt x="5914" y="1270"/>
                  </a:lnTo>
                  <a:lnTo>
                    <a:pt x="5943" y="1294"/>
                  </a:lnTo>
                  <a:lnTo>
                    <a:pt x="5971" y="1319"/>
                  </a:lnTo>
                  <a:lnTo>
                    <a:pt x="5998" y="1345"/>
                  </a:lnTo>
                  <a:lnTo>
                    <a:pt x="6024" y="1372"/>
                  </a:lnTo>
                  <a:lnTo>
                    <a:pt x="6049" y="1400"/>
                  </a:lnTo>
                  <a:lnTo>
                    <a:pt x="6073" y="1429"/>
                  </a:lnTo>
                  <a:lnTo>
                    <a:pt x="6096" y="1458"/>
                  </a:lnTo>
                  <a:lnTo>
                    <a:pt x="6118" y="1489"/>
                  </a:lnTo>
                  <a:lnTo>
                    <a:pt x="6139" y="1521"/>
                  </a:lnTo>
                  <a:lnTo>
                    <a:pt x="6158" y="1553"/>
                  </a:lnTo>
                  <a:lnTo>
                    <a:pt x="6176" y="1586"/>
                  </a:lnTo>
                  <a:lnTo>
                    <a:pt x="6193" y="1620"/>
                  </a:lnTo>
                  <a:lnTo>
                    <a:pt x="6209" y="1654"/>
                  </a:lnTo>
                  <a:lnTo>
                    <a:pt x="6223" y="1689"/>
                  </a:lnTo>
                  <a:lnTo>
                    <a:pt x="6236" y="1724"/>
                  </a:lnTo>
                  <a:lnTo>
                    <a:pt x="6248" y="1759"/>
                  </a:lnTo>
                  <a:lnTo>
                    <a:pt x="6258" y="1795"/>
                  </a:lnTo>
                  <a:lnTo>
                    <a:pt x="6268" y="1832"/>
                  </a:lnTo>
                  <a:lnTo>
                    <a:pt x="6275" y="1868"/>
                  </a:lnTo>
                  <a:lnTo>
                    <a:pt x="6282" y="1905"/>
                  </a:lnTo>
                  <a:lnTo>
                    <a:pt x="6287" y="1942"/>
                  </a:lnTo>
                  <a:lnTo>
                    <a:pt x="6290" y="1980"/>
                  </a:lnTo>
                  <a:lnTo>
                    <a:pt x="6292" y="2017"/>
                  </a:lnTo>
                  <a:close/>
                  <a:moveTo>
                    <a:pt x="4280" y="2852"/>
                  </a:moveTo>
                  <a:lnTo>
                    <a:pt x="4281" y="2885"/>
                  </a:lnTo>
                  <a:lnTo>
                    <a:pt x="4282" y="2917"/>
                  </a:lnTo>
                  <a:lnTo>
                    <a:pt x="4281" y="2950"/>
                  </a:lnTo>
                  <a:lnTo>
                    <a:pt x="4280" y="2982"/>
                  </a:lnTo>
                  <a:lnTo>
                    <a:pt x="4277" y="3014"/>
                  </a:lnTo>
                  <a:lnTo>
                    <a:pt x="4272" y="3046"/>
                  </a:lnTo>
                  <a:lnTo>
                    <a:pt x="4267" y="3078"/>
                  </a:lnTo>
                  <a:lnTo>
                    <a:pt x="4260" y="3109"/>
                  </a:lnTo>
                  <a:lnTo>
                    <a:pt x="4253" y="3140"/>
                  </a:lnTo>
                  <a:lnTo>
                    <a:pt x="4244" y="3171"/>
                  </a:lnTo>
                  <a:lnTo>
                    <a:pt x="4233" y="3202"/>
                  </a:lnTo>
                  <a:lnTo>
                    <a:pt x="4222" y="3232"/>
                  </a:lnTo>
                  <a:lnTo>
                    <a:pt x="4210" y="3262"/>
                  </a:lnTo>
                  <a:lnTo>
                    <a:pt x="4196" y="3291"/>
                  </a:lnTo>
                  <a:lnTo>
                    <a:pt x="4182" y="3320"/>
                  </a:lnTo>
                  <a:lnTo>
                    <a:pt x="4166" y="3348"/>
                  </a:lnTo>
                  <a:lnTo>
                    <a:pt x="4149" y="3376"/>
                  </a:lnTo>
                  <a:lnTo>
                    <a:pt x="4132" y="3403"/>
                  </a:lnTo>
                  <a:lnTo>
                    <a:pt x="4113" y="3429"/>
                  </a:lnTo>
                  <a:lnTo>
                    <a:pt x="4094" y="3455"/>
                  </a:lnTo>
                  <a:lnTo>
                    <a:pt x="4073" y="3479"/>
                  </a:lnTo>
                  <a:lnTo>
                    <a:pt x="4052" y="3503"/>
                  </a:lnTo>
                  <a:lnTo>
                    <a:pt x="4030" y="3527"/>
                  </a:lnTo>
                  <a:lnTo>
                    <a:pt x="4006" y="3549"/>
                  </a:lnTo>
                  <a:lnTo>
                    <a:pt x="3982" y="3570"/>
                  </a:lnTo>
                  <a:lnTo>
                    <a:pt x="3958" y="3591"/>
                  </a:lnTo>
                  <a:lnTo>
                    <a:pt x="3932" y="3611"/>
                  </a:lnTo>
                  <a:lnTo>
                    <a:pt x="3906" y="3629"/>
                  </a:lnTo>
                  <a:lnTo>
                    <a:pt x="3879" y="3647"/>
                  </a:lnTo>
                  <a:lnTo>
                    <a:pt x="3851" y="3664"/>
                  </a:lnTo>
                  <a:lnTo>
                    <a:pt x="3823" y="3680"/>
                  </a:lnTo>
                  <a:lnTo>
                    <a:pt x="3794" y="3694"/>
                  </a:lnTo>
                  <a:lnTo>
                    <a:pt x="3764" y="3707"/>
                  </a:lnTo>
                  <a:lnTo>
                    <a:pt x="3735" y="3720"/>
                  </a:lnTo>
                  <a:lnTo>
                    <a:pt x="3704" y="3731"/>
                  </a:lnTo>
                  <a:lnTo>
                    <a:pt x="3674" y="3741"/>
                  </a:lnTo>
                  <a:lnTo>
                    <a:pt x="3643" y="3750"/>
                  </a:lnTo>
                  <a:lnTo>
                    <a:pt x="3612" y="3757"/>
                  </a:lnTo>
                  <a:lnTo>
                    <a:pt x="3580" y="3764"/>
                  </a:lnTo>
                  <a:lnTo>
                    <a:pt x="3549" y="3769"/>
                  </a:lnTo>
                  <a:lnTo>
                    <a:pt x="3517" y="3774"/>
                  </a:lnTo>
                  <a:lnTo>
                    <a:pt x="3485" y="3777"/>
                  </a:lnTo>
                  <a:lnTo>
                    <a:pt x="3452" y="3778"/>
                  </a:lnTo>
                  <a:lnTo>
                    <a:pt x="3420" y="3779"/>
                  </a:lnTo>
                  <a:lnTo>
                    <a:pt x="3388" y="3778"/>
                  </a:lnTo>
                  <a:lnTo>
                    <a:pt x="3355" y="3777"/>
                  </a:lnTo>
                  <a:lnTo>
                    <a:pt x="3323" y="3774"/>
                  </a:lnTo>
                  <a:lnTo>
                    <a:pt x="3291" y="3769"/>
                  </a:lnTo>
                  <a:lnTo>
                    <a:pt x="3260" y="3764"/>
                  </a:lnTo>
                  <a:lnTo>
                    <a:pt x="3228" y="3757"/>
                  </a:lnTo>
                  <a:lnTo>
                    <a:pt x="3197" y="3750"/>
                  </a:lnTo>
                  <a:lnTo>
                    <a:pt x="3166" y="3741"/>
                  </a:lnTo>
                  <a:lnTo>
                    <a:pt x="3136" y="3731"/>
                  </a:lnTo>
                  <a:lnTo>
                    <a:pt x="3105" y="3720"/>
                  </a:lnTo>
                  <a:lnTo>
                    <a:pt x="3076" y="3707"/>
                  </a:lnTo>
                  <a:lnTo>
                    <a:pt x="3046" y="3694"/>
                  </a:lnTo>
                  <a:lnTo>
                    <a:pt x="3017" y="3680"/>
                  </a:lnTo>
                  <a:lnTo>
                    <a:pt x="2989" y="3664"/>
                  </a:lnTo>
                  <a:lnTo>
                    <a:pt x="2961" y="3647"/>
                  </a:lnTo>
                  <a:lnTo>
                    <a:pt x="2934" y="3629"/>
                  </a:lnTo>
                  <a:lnTo>
                    <a:pt x="2908" y="3611"/>
                  </a:lnTo>
                  <a:lnTo>
                    <a:pt x="2882" y="3591"/>
                  </a:lnTo>
                  <a:lnTo>
                    <a:pt x="2858" y="3570"/>
                  </a:lnTo>
                  <a:lnTo>
                    <a:pt x="2834" y="3549"/>
                  </a:lnTo>
                  <a:lnTo>
                    <a:pt x="2810" y="3527"/>
                  </a:lnTo>
                  <a:lnTo>
                    <a:pt x="2788" y="3503"/>
                  </a:lnTo>
                  <a:lnTo>
                    <a:pt x="2767" y="3479"/>
                  </a:lnTo>
                  <a:lnTo>
                    <a:pt x="2746" y="3455"/>
                  </a:lnTo>
                  <a:lnTo>
                    <a:pt x="2727" y="3429"/>
                  </a:lnTo>
                  <a:lnTo>
                    <a:pt x="2708" y="3403"/>
                  </a:lnTo>
                  <a:lnTo>
                    <a:pt x="2691" y="3376"/>
                  </a:lnTo>
                  <a:lnTo>
                    <a:pt x="2674" y="3348"/>
                  </a:lnTo>
                  <a:lnTo>
                    <a:pt x="2658" y="3320"/>
                  </a:lnTo>
                  <a:lnTo>
                    <a:pt x="2644" y="3291"/>
                  </a:lnTo>
                  <a:lnTo>
                    <a:pt x="2630" y="3262"/>
                  </a:lnTo>
                  <a:lnTo>
                    <a:pt x="2618" y="3232"/>
                  </a:lnTo>
                  <a:lnTo>
                    <a:pt x="2607" y="3202"/>
                  </a:lnTo>
                  <a:lnTo>
                    <a:pt x="2596" y="3171"/>
                  </a:lnTo>
                  <a:lnTo>
                    <a:pt x="2588" y="3140"/>
                  </a:lnTo>
                  <a:lnTo>
                    <a:pt x="2580" y="3109"/>
                  </a:lnTo>
                  <a:lnTo>
                    <a:pt x="2573" y="3078"/>
                  </a:lnTo>
                  <a:lnTo>
                    <a:pt x="2568" y="3046"/>
                  </a:lnTo>
                  <a:lnTo>
                    <a:pt x="2563" y="3014"/>
                  </a:lnTo>
                  <a:lnTo>
                    <a:pt x="2560" y="2982"/>
                  </a:lnTo>
                  <a:lnTo>
                    <a:pt x="2559" y="2950"/>
                  </a:lnTo>
                  <a:lnTo>
                    <a:pt x="2558" y="2917"/>
                  </a:lnTo>
                  <a:lnTo>
                    <a:pt x="2559" y="2885"/>
                  </a:lnTo>
                  <a:lnTo>
                    <a:pt x="2560" y="2852"/>
                  </a:lnTo>
                  <a:lnTo>
                    <a:pt x="2563" y="2820"/>
                  </a:lnTo>
                  <a:lnTo>
                    <a:pt x="2568" y="2788"/>
                  </a:lnTo>
                  <a:lnTo>
                    <a:pt x="2573" y="2757"/>
                  </a:lnTo>
                  <a:lnTo>
                    <a:pt x="2580" y="2725"/>
                  </a:lnTo>
                  <a:lnTo>
                    <a:pt x="2588" y="2694"/>
                  </a:lnTo>
                  <a:lnTo>
                    <a:pt x="2596" y="2663"/>
                  </a:lnTo>
                  <a:lnTo>
                    <a:pt x="2607" y="2633"/>
                  </a:lnTo>
                  <a:lnTo>
                    <a:pt x="2618" y="2602"/>
                  </a:lnTo>
                  <a:lnTo>
                    <a:pt x="2630" y="2573"/>
                  </a:lnTo>
                  <a:lnTo>
                    <a:pt x="2644" y="2543"/>
                  </a:lnTo>
                  <a:lnTo>
                    <a:pt x="2658" y="2514"/>
                  </a:lnTo>
                  <a:lnTo>
                    <a:pt x="2674" y="2486"/>
                  </a:lnTo>
                  <a:lnTo>
                    <a:pt x="2691" y="2458"/>
                  </a:lnTo>
                  <a:lnTo>
                    <a:pt x="2708" y="2431"/>
                  </a:lnTo>
                  <a:lnTo>
                    <a:pt x="2727" y="2405"/>
                  </a:lnTo>
                  <a:lnTo>
                    <a:pt x="2746" y="2380"/>
                  </a:lnTo>
                  <a:lnTo>
                    <a:pt x="2767" y="2355"/>
                  </a:lnTo>
                  <a:lnTo>
                    <a:pt x="2788" y="2331"/>
                  </a:lnTo>
                  <a:lnTo>
                    <a:pt x="2810" y="2308"/>
                  </a:lnTo>
                  <a:lnTo>
                    <a:pt x="2834" y="2286"/>
                  </a:lnTo>
                  <a:lnTo>
                    <a:pt x="2858" y="2264"/>
                  </a:lnTo>
                  <a:lnTo>
                    <a:pt x="2882" y="2244"/>
                  </a:lnTo>
                  <a:lnTo>
                    <a:pt x="2908" y="2224"/>
                  </a:lnTo>
                  <a:lnTo>
                    <a:pt x="2934" y="2206"/>
                  </a:lnTo>
                  <a:lnTo>
                    <a:pt x="2961" y="2188"/>
                  </a:lnTo>
                  <a:lnTo>
                    <a:pt x="2989" y="2171"/>
                  </a:lnTo>
                  <a:lnTo>
                    <a:pt x="3017" y="2155"/>
                  </a:lnTo>
                  <a:lnTo>
                    <a:pt x="3046" y="2141"/>
                  </a:lnTo>
                  <a:lnTo>
                    <a:pt x="3076" y="2127"/>
                  </a:lnTo>
                  <a:lnTo>
                    <a:pt x="3105" y="2115"/>
                  </a:lnTo>
                  <a:lnTo>
                    <a:pt x="3136" y="2104"/>
                  </a:lnTo>
                  <a:lnTo>
                    <a:pt x="3166" y="2093"/>
                  </a:lnTo>
                  <a:lnTo>
                    <a:pt x="3197" y="2085"/>
                  </a:lnTo>
                  <a:lnTo>
                    <a:pt x="3228" y="2077"/>
                  </a:lnTo>
                  <a:lnTo>
                    <a:pt x="3260" y="2070"/>
                  </a:lnTo>
                  <a:lnTo>
                    <a:pt x="3291" y="2065"/>
                  </a:lnTo>
                  <a:lnTo>
                    <a:pt x="3323" y="2060"/>
                  </a:lnTo>
                  <a:lnTo>
                    <a:pt x="3355" y="2057"/>
                  </a:lnTo>
                  <a:lnTo>
                    <a:pt x="3388" y="2056"/>
                  </a:lnTo>
                  <a:lnTo>
                    <a:pt x="3420" y="2055"/>
                  </a:lnTo>
                  <a:lnTo>
                    <a:pt x="3452" y="2056"/>
                  </a:lnTo>
                  <a:lnTo>
                    <a:pt x="3485" y="2057"/>
                  </a:lnTo>
                  <a:lnTo>
                    <a:pt x="3517" y="2060"/>
                  </a:lnTo>
                  <a:lnTo>
                    <a:pt x="3549" y="2065"/>
                  </a:lnTo>
                  <a:lnTo>
                    <a:pt x="3580" y="2070"/>
                  </a:lnTo>
                  <a:lnTo>
                    <a:pt x="3612" y="2077"/>
                  </a:lnTo>
                  <a:lnTo>
                    <a:pt x="3643" y="2085"/>
                  </a:lnTo>
                  <a:lnTo>
                    <a:pt x="3674" y="2093"/>
                  </a:lnTo>
                  <a:lnTo>
                    <a:pt x="3704" y="2104"/>
                  </a:lnTo>
                  <a:lnTo>
                    <a:pt x="3735" y="2115"/>
                  </a:lnTo>
                  <a:lnTo>
                    <a:pt x="3764" y="2127"/>
                  </a:lnTo>
                  <a:lnTo>
                    <a:pt x="3794" y="2141"/>
                  </a:lnTo>
                  <a:lnTo>
                    <a:pt x="3823" y="2155"/>
                  </a:lnTo>
                  <a:lnTo>
                    <a:pt x="3851" y="2171"/>
                  </a:lnTo>
                  <a:lnTo>
                    <a:pt x="3879" y="2188"/>
                  </a:lnTo>
                  <a:lnTo>
                    <a:pt x="3906" y="2206"/>
                  </a:lnTo>
                  <a:lnTo>
                    <a:pt x="3932" y="2224"/>
                  </a:lnTo>
                  <a:lnTo>
                    <a:pt x="3958" y="2244"/>
                  </a:lnTo>
                  <a:lnTo>
                    <a:pt x="3982" y="2264"/>
                  </a:lnTo>
                  <a:lnTo>
                    <a:pt x="4006" y="2286"/>
                  </a:lnTo>
                  <a:lnTo>
                    <a:pt x="4030" y="2308"/>
                  </a:lnTo>
                  <a:lnTo>
                    <a:pt x="4052" y="2331"/>
                  </a:lnTo>
                  <a:lnTo>
                    <a:pt x="4073" y="2355"/>
                  </a:lnTo>
                  <a:lnTo>
                    <a:pt x="4094" y="2380"/>
                  </a:lnTo>
                  <a:lnTo>
                    <a:pt x="4113" y="2405"/>
                  </a:lnTo>
                  <a:lnTo>
                    <a:pt x="4132" y="2431"/>
                  </a:lnTo>
                  <a:lnTo>
                    <a:pt x="4149" y="2458"/>
                  </a:lnTo>
                  <a:lnTo>
                    <a:pt x="4166" y="2486"/>
                  </a:lnTo>
                  <a:lnTo>
                    <a:pt x="4182" y="2514"/>
                  </a:lnTo>
                  <a:lnTo>
                    <a:pt x="4196" y="2543"/>
                  </a:lnTo>
                  <a:lnTo>
                    <a:pt x="4210" y="2573"/>
                  </a:lnTo>
                  <a:lnTo>
                    <a:pt x="4222" y="2602"/>
                  </a:lnTo>
                  <a:lnTo>
                    <a:pt x="4233" y="2633"/>
                  </a:lnTo>
                  <a:lnTo>
                    <a:pt x="4244" y="2663"/>
                  </a:lnTo>
                  <a:lnTo>
                    <a:pt x="4252" y="2694"/>
                  </a:lnTo>
                  <a:lnTo>
                    <a:pt x="4260" y="2725"/>
                  </a:lnTo>
                  <a:lnTo>
                    <a:pt x="4267" y="2757"/>
                  </a:lnTo>
                  <a:lnTo>
                    <a:pt x="4272" y="2788"/>
                  </a:lnTo>
                  <a:lnTo>
                    <a:pt x="4277" y="2820"/>
                  </a:lnTo>
                  <a:lnTo>
                    <a:pt x="4280" y="28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28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17" y="2010"/>
                  </a:moveTo>
                  <a:lnTo>
                    <a:pt x="6417" y="2015"/>
                  </a:lnTo>
                  <a:lnTo>
                    <a:pt x="6418" y="2053"/>
                  </a:lnTo>
                  <a:lnTo>
                    <a:pt x="6418" y="2057"/>
                  </a:lnTo>
                  <a:lnTo>
                    <a:pt x="6417" y="2095"/>
                  </a:lnTo>
                  <a:lnTo>
                    <a:pt x="6417" y="2100"/>
                  </a:lnTo>
                  <a:lnTo>
                    <a:pt x="6415" y="2138"/>
                  </a:lnTo>
                  <a:lnTo>
                    <a:pt x="6415" y="2142"/>
                  </a:lnTo>
                  <a:lnTo>
                    <a:pt x="6411" y="2180"/>
                  </a:lnTo>
                  <a:lnTo>
                    <a:pt x="6410" y="2185"/>
                  </a:lnTo>
                  <a:lnTo>
                    <a:pt x="6410" y="2187"/>
                  </a:lnTo>
                  <a:lnTo>
                    <a:pt x="6437" y="2173"/>
                  </a:lnTo>
                  <a:lnTo>
                    <a:pt x="6441" y="2171"/>
                  </a:lnTo>
                  <a:lnTo>
                    <a:pt x="6470" y="2158"/>
                  </a:lnTo>
                  <a:lnTo>
                    <a:pt x="6475" y="2156"/>
                  </a:lnTo>
                  <a:lnTo>
                    <a:pt x="6504" y="2143"/>
                  </a:lnTo>
                  <a:lnTo>
                    <a:pt x="6509" y="2142"/>
                  </a:lnTo>
                  <a:lnTo>
                    <a:pt x="6539" y="2130"/>
                  </a:lnTo>
                  <a:lnTo>
                    <a:pt x="6543" y="2129"/>
                  </a:lnTo>
                  <a:lnTo>
                    <a:pt x="6574" y="2119"/>
                  </a:lnTo>
                  <a:lnTo>
                    <a:pt x="6578" y="2117"/>
                  </a:lnTo>
                  <a:lnTo>
                    <a:pt x="6609" y="2108"/>
                  </a:lnTo>
                  <a:lnTo>
                    <a:pt x="6614" y="2107"/>
                  </a:lnTo>
                  <a:lnTo>
                    <a:pt x="6645" y="2099"/>
                  </a:lnTo>
                  <a:lnTo>
                    <a:pt x="6650" y="2098"/>
                  </a:lnTo>
                  <a:lnTo>
                    <a:pt x="6681" y="2092"/>
                  </a:lnTo>
                  <a:lnTo>
                    <a:pt x="6686" y="2091"/>
                  </a:lnTo>
                  <a:lnTo>
                    <a:pt x="6717" y="2085"/>
                  </a:lnTo>
                  <a:lnTo>
                    <a:pt x="6722" y="2085"/>
                  </a:lnTo>
                  <a:lnTo>
                    <a:pt x="6754" y="2081"/>
                  </a:lnTo>
                  <a:lnTo>
                    <a:pt x="6759" y="2080"/>
                  </a:lnTo>
                  <a:lnTo>
                    <a:pt x="6791" y="2077"/>
                  </a:lnTo>
                  <a:lnTo>
                    <a:pt x="6795" y="2077"/>
                  </a:lnTo>
                  <a:lnTo>
                    <a:pt x="6828" y="2075"/>
                  </a:lnTo>
                  <a:lnTo>
                    <a:pt x="6832" y="2075"/>
                  </a:lnTo>
                  <a:lnTo>
                    <a:pt x="6865" y="2074"/>
                  </a:lnTo>
                  <a:lnTo>
                    <a:pt x="6869" y="2074"/>
                  </a:lnTo>
                  <a:lnTo>
                    <a:pt x="6902" y="2075"/>
                  </a:lnTo>
                  <a:lnTo>
                    <a:pt x="6907" y="2075"/>
                  </a:lnTo>
                  <a:lnTo>
                    <a:pt x="6939" y="2077"/>
                  </a:lnTo>
                  <a:lnTo>
                    <a:pt x="6944" y="2077"/>
                  </a:lnTo>
                  <a:lnTo>
                    <a:pt x="6976" y="2080"/>
                  </a:lnTo>
                  <a:lnTo>
                    <a:pt x="6980" y="2081"/>
                  </a:lnTo>
                  <a:lnTo>
                    <a:pt x="7012" y="2085"/>
                  </a:lnTo>
                  <a:lnTo>
                    <a:pt x="7017" y="2085"/>
                  </a:lnTo>
                  <a:lnTo>
                    <a:pt x="7049" y="2091"/>
                  </a:lnTo>
                  <a:lnTo>
                    <a:pt x="7053" y="2092"/>
                  </a:lnTo>
                  <a:lnTo>
                    <a:pt x="7085" y="2098"/>
                  </a:lnTo>
                  <a:lnTo>
                    <a:pt x="7089" y="2099"/>
                  </a:lnTo>
                  <a:lnTo>
                    <a:pt x="7121" y="2107"/>
                  </a:lnTo>
                  <a:lnTo>
                    <a:pt x="7125" y="2108"/>
                  </a:lnTo>
                  <a:lnTo>
                    <a:pt x="7156" y="2117"/>
                  </a:lnTo>
                  <a:lnTo>
                    <a:pt x="7160" y="2119"/>
                  </a:lnTo>
                  <a:lnTo>
                    <a:pt x="7191" y="2129"/>
                  </a:lnTo>
                  <a:lnTo>
                    <a:pt x="7195" y="2130"/>
                  </a:lnTo>
                  <a:lnTo>
                    <a:pt x="7226" y="2142"/>
                  </a:lnTo>
                  <a:lnTo>
                    <a:pt x="7230" y="2143"/>
                  </a:lnTo>
                  <a:lnTo>
                    <a:pt x="7260" y="2156"/>
                  </a:lnTo>
                  <a:lnTo>
                    <a:pt x="7264" y="2158"/>
                  </a:lnTo>
                  <a:lnTo>
                    <a:pt x="7293" y="2171"/>
                  </a:lnTo>
                  <a:lnTo>
                    <a:pt x="7297" y="2173"/>
                  </a:lnTo>
                  <a:lnTo>
                    <a:pt x="7326" y="2188"/>
                  </a:lnTo>
                  <a:lnTo>
                    <a:pt x="7330" y="2190"/>
                  </a:lnTo>
                  <a:lnTo>
                    <a:pt x="7359" y="2206"/>
                  </a:lnTo>
                  <a:lnTo>
                    <a:pt x="7362" y="2208"/>
                  </a:lnTo>
                  <a:lnTo>
                    <a:pt x="7390" y="2224"/>
                  </a:lnTo>
                  <a:lnTo>
                    <a:pt x="7394" y="2227"/>
                  </a:lnTo>
                  <a:lnTo>
                    <a:pt x="7421" y="2244"/>
                  </a:lnTo>
                  <a:lnTo>
                    <a:pt x="7425" y="2247"/>
                  </a:lnTo>
                  <a:lnTo>
                    <a:pt x="7451" y="2266"/>
                  </a:lnTo>
                  <a:lnTo>
                    <a:pt x="7455" y="2268"/>
                  </a:lnTo>
                  <a:lnTo>
                    <a:pt x="7481" y="2288"/>
                  </a:lnTo>
                  <a:lnTo>
                    <a:pt x="7484" y="2291"/>
                  </a:lnTo>
                  <a:lnTo>
                    <a:pt x="7509" y="2311"/>
                  </a:lnTo>
                  <a:lnTo>
                    <a:pt x="7513" y="2315"/>
                  </a:lnTo>
                  <a:lnTo>
                    <a:pt x="7537" y="2336"/>
                  </a:lnTo>
                  <a:lnTo>
                    <a:pt x="7540" y="2339"/>
                  </a:lnTo>
                  <a:lnTo>
                    <a:pt x="7563" y="2361"/>
                  </a:lnTo>
                  <a:lnTo>
                    <a:pt x="7567" y="2365"/>
                  </a:lnTo>
                  <a:lnTo>
                    <a:pt x="7589" y="2388"/>
                  </a:lnTo>
                  <a:lnTo>
                    <a:pt x="7592" y="2391"/>
                  </a:lnTo>
                  <a:lnTo>
                    <a:pt x="7614" y="2415"/>
                  </a:lnTo>
                  <a:lnTo>
                    <a:pt x="7617" y="2419"/>
                  </a:lnTo>
                  <a:lnTo>
                    <a:pt x="7637" y="2443"/>
                  </a:lnTo>
                  <a:lnTo>
                    <a:pt x="7640" y="2447"/>
                  </a:lnTo>
                  <a:lnTo>
                    <a:pt x="7660" y="2473"/>
                  </a:lnTo>
                  <a:lnTo>
                    <a:pt x="7663" y="2476"/>
                  </a:lnTo>
                  <a:lnTo>
                    <a:pt x="7681" y="2503"/>
                  </a:lnTo>
                  <a:lnTo>
                    <a:pt x="7684" y="2507"/>
                  </a:lnTo>
                  <a:lnTo>
                    <a:pt x="7702" y="2534"/>
                  </a:lnTo>
                  <a:lnTo>
                    <a:pt x="7704" y="2538"/>
                  </a:lnTo>
                  <a:lnTo>
                    <a:pt x="7721" y="2565"/>
                  </a:lnTo>
                  <a:lnTo>
                    <a:pt x="7724" y="2570"/>
                  </a:lnTo>
                  <a:lnTo>
                    <a:pt x="7739" y="2598"/>
                  </a:lnTo>
                  <a:lnTo>
                    <a:pt x="7741" y="2602"/>
                  </a:lnTo>
                  <a:lnTo>
                    <a:pt x="7756" y="2631"/>
                  </a:lnTo>
                  <a:lnTo>
                    <a:pt x="7758" y="2635"/>
                  </a:lnTo>
                  <a:lnTo>
                    <a:pt x="7771" y="2665"/>
                  </a:lnTo>
                  <a:lnTo>
                    <a:pt x="7773" y="2669"/>
                  </a:lnTo>
                  <a:lnTo>
                    <a:pt x="7785" y="2699"/>
                  </a:lnTo>
                  <a:lnTo>
                    <a:pt x="7787" y="2703"/>
                  </a:lnTo>
                  <a:lnTo>
                    <a:pt x="7798" y="2733"/>
                  </a:lnTo>
                  <a:lnTo>
                    <a:pt x="7800" y="2738"/>
                  </a:lnTo>
                  <a:lnTo>
                    <a:pt x="7810" y="2768"/>
                  </a:lnTo>
                  <a:lnTo>
                    <a:pt x="7811" y="2773"/>
                  </a:lnTo>
                  <a:lnTo>
                    <a:pt x="7820" y="2804"/>
                  </a:lnTo>
                  <a:lnTo>
                    <a:pt x="7821" y="2808"/>
                  </a:lnTo>
                  <a:lnTo>
                    <a:pt x="7829" y="2839"/>
                  </a:lnTo>
                  <a:lnTo>
                    <a:pt x="7830" y="2844"/>
                  </a:lnTo>
                  <a:lnTo>
                    <a:pt x="7836" y="2875"/>
                  </a:lnTo>
                  <a:lnTo>
                    <a:pt x="7837" y="2880"/>
                  </a:lnTo>
                  <a:lnTo>
                    <a:pt x="7843" y="2911"/>
                  </a:lnTo>
                  <a:lnTo>
                    <a:pt x="7843" y="2916"/>
                  </a:lnTo>
                  <a:lnTo>
                    <a:pt x="7847" y="2948"/>
                  </a:lnTo>
                  <a:lnTo>
                    <a:pt x="7848" y="2953"/>
                  </a:lnTo>
                  <a:lnTo>
                    <a:pt x="7851" y="2985"/>
                  </a:lnTo>
                  <a:lnTo>
                    <a:pt x="7851" y="2989"/>
                  </a:lnTo>
                  <a:lnTo>
                    <a:pt x="7853" y="3022"/>
                  </a:lnTo>
                  <a:lnTo>
                    <a:pt x="7853" y="3026"/>
                  </a:lnTo>
                  <a:lnTo>
                    <a:pt x="7854" y="3059"/>
                  </a:lnTo>
                  <a:lnTo>
                    <a:pt x="7854" y="3063"/>
                  </a:lnTo>
                  <a:lnTo>
                    <a:pt x="7853" y="3096"/>
                  </a:lnTo>
                  <a:lnTo>
                    <a:pt x="7853" y="3100"/>
                  </a:lnTo>
                  <a:lnTo>
                    <a:pt x="7851" y="3133"/>
                  </a:lnTo>
                  <a:lnTo>
                    <a:pt x="7851" y="3137"/>
                  </a:lnTo>
                  <a:lnTo>
                    <a:pt x="7848" y="3169"/>
                  </a:lnTo>
                  <a:lnTo>
                    <a:pt x="7847" y="3174"/>
                  </a:lnTo>
                  <a:lnTo>
                    <a:pt x="7843" y="3206"/>
                  </a:lnTo>
                  <a:lnTo>
                    <a:pt x="7843" y="3211"/>
                  </a:lnTo>
                  <a:lnTo>
                    <a:pt x="7837" y="3242"/>
                  </a:lnTo>
                  <a:lnTo>
                    <a:pt x="7836" y="3247"/>
                  </a:lnTo>
                  <a:lnTo>
                    <a:pt x="7830" y="3278"/>
                  </a:lnTo>
                  <a:lnTo>
                    <a:pt x="7829" y="3283"/>
                  </a:lnTo>
                  <a:lnTo>
                    <a:pt x="7821" y="3314"/>
                  </a:lnTo>
                  <a:lnTo>
                    <a:pt x="7820" y="3318"/>
                  </a:lnTo>
                  <a:lnTo>
                    <a:pt x="7811" y="3349"/>
                  </a:lnTo>
                  <a:lnTo>
                    <a:pt x="7810" y="3354"/>
                  </a:lnTo>
                  <a:lnTo>
                    <a:pt x="7800" y="3384"/>
                  </a:lnTo>
                  <a:lnTo>
                    <a:pt x="7798" y="3389"/>
                  </a:lnTo>
                  <a:lnTo>
                    <a:pt x="7787" y="3419"/>
                  </a:lnTo>
                  <a:lnTo>
                    <a:pt x="7785" y="3423"/>
                  </a:lnTo>
                  <a:lnTo>
                    <a:pt x="7773" y="3453"/>
                  </a:lnTo>
                  <a:lnTo>
                    <a:pt x="7771" y="3457"/>
                  </a:lnTo>
                  <a:lnTo>
                    <a:pt x="7758" y="3487"/>
                  </a:lnTo>
                  <a:lnTo>
                    <a:pt x="7756" y="3491"/>
                  </a:lnTo>
                  <a:lnTo>
                    <a:pt x="7741" y="3520"/>
                  </a:lnTo>
                  <a:lnTo>
                    <a:pt x="7739" y="3524"/>
                  </a:lnTo>
                  <a:lnTo>
                    <a:pt x="7724" y="3552"/>
                  </a:lnTo>
                  <a:lnTo>
                    <a:pt x="7721" y="3557"/>
                  </a:lnTo>
                  <a:lnTo>
                    <a:pt x="7715" y="3566"/>
                  </a:lnTo>
                  <a:lnTo>
                    <a:pt x="7739" y="3582"/>
                  </a:lnTo>
                  <a:lnTo>
                    <a:pt x="7764" y="3604"/>
                  </a:lnTo>
                  <a:lnTo>
                    <a:pt x="7785" y="3629"/>
                  </a:lnTo>
                  <a:lnTo>
                    <a:pt x="7803" y="3657"/>
                  </a:lnTo>
                  <a:lnTo>
                    <a:pt x="7818" y="3687"/>
                  </a:lnTo>
                  <a:lnTo>
                    <a:pt x="7828" y="3719"/>
                  </a:lnTo>
                  <a:lnTo>
                    <a:pt x="7833" y="3751"/>
                  </a:lnTo>
                  <a:lnTo>
                    <a:pt x="8408" y="8922"/>
                  </a:lnTo>
                  <a:lnTo>
                    <a:pt x="8410" y="8955"/>
                  </a:lnTo>
                  <a:lnTo>
                    <a:pt x="8407" y="8987"/>
                  </a:lnTo>
                  <a:lnTo>
                    <a:pt x="8400" y="9018"/>
                  </a:lnTo>
                  <a:lnTo>
                    <a:pt x="8390" y="9049"/>
                  </a:lnTo>
                  <a:lnTo>
                    <a:pt x="8375" y="9078"/>
                  </a:lnTo>
                  <a:lnTo>
                    <a:pt x="8357" y="9104"/>
                  </a:lnTo>
                  <a:lnTo>
                    <a:pt x="8335" y="9128"/>
                  </a:lnTo>
                  <a:lnTo>
                    <a:pt x="8311" y="9150"/>
                  </a:lnTo>
                  <a:lnTo>
                    <a:pt x="8284" y="9167"/>
                  </a:lnTo>
                  <a:lnTo>
                    <a:pt x="8255" y="9181"/>
                  </a:lnTo>
                  <a:lnTo>
                    <a:pt x="8224" y="9192"/>
                  </a:lnTo>
                  <a:lnTo>
                    <a:pt x="8192" y="9198"/>
                  </a:lnTo>
                  <a:lnTo>
                    <a:pt x="8160" y="9200"/>
                  </a:lnTo>
                  <a:lnTo>
                    <a:pt x="1840" y="9200"/>
                  </a:lnTo>
                  <a:lnTo>
                    <a:pt x="1808" y="9198"/>
                  </a:lnTo>
                  <a:lnTo>
                    <a:pt x="1776" y="9192"/>
                  </a:lnTo>
                  <a:lnTo>
                    <a:pt x="1745" y="9181"/>
                  </a:lnTo>
                  <a:lnTo>
                    <a:pt x="1716" y="9167"/>
                  </a:lnTo>
                  <a:lnTo>
                    <a:pt x="1689" y="9150"/>
                  </a:lnTo>
                  <a:lnTo>
                    <a:pt x="1665" y="9128"/>
                  </a:lnTo>
                  <a:lnTo>
                    <a:pt x="1643" y="9104"/>
                  </a:lnTo>
                  <a:lnTo>
                    <a:pt x="1625" y="9078"/>
                  </a:lnTo>
                  <a:lnTo>
                    <a:pt x="1610" y="9049"/>
                  </a:lnTo>
                  <a:lnTo>
                    <a:pt x="1600" y="9018"/>
                  </a:lnTo>
                  <a:lnTo>
                    <a:pt x="1593" y="8987"/>
                  </a:lnTo>
                  <a:lnTo>
                    <a:pt x="1590" y="8955"/>
                  </a:lnTo>
                  <a:lnTo>
                    <a:pt x="1592" y="8922"/>
                  </a:lnTo>
                  <a:lnTo>
                    <a:pt x="2167" y="3751"/>
                  </a:lnTo>
                  <a:lnTo>
                    <a:pt x="2172" y="3719"/>
                  </a:lnTo>
                  <a:lnTo>
                    <a:pt x="2182" y="3687"/>
                  </a:lnTo>
                  <a:lnTo>
                    <a:pt x="2197" y="3657"/>
                  </a:lnTo>
                  <a:lnTo>
                    <a:pt x="2215" y="3629"/>
                  </a:lnTo>
                  <a:lnTo>
                    <a:pt x="2236" y="3604"/>
                  </a:lnTo>
                  <a:lnTo>
                    <a:pt x="2261" y="3582"/>
                  </a:lnTo>
                  <a:lnTo>
                    <a:pt x="2288" y="3563"/>
                  </a:lnTo>
                  <a:lnTo>
                    <a:pt x="2318" y="3549"/>
                  </a:lnTo>
                  <a:lnTo>
                    <a:pt x="2349" y="3538"/>
                  </a:lnTo>
                  <a:lnTo>
                    <a:pt x="2382" y="3531"/>
                  </a:lnTo>
                  <a:lnTo>
                    <a:pt x="2415" y="3529"/>
                  </a:lnTo>
                  <a:lnTo>
                    <a:pt x="2646" y="3529"/>
                  </a:lnTo>
                  <a:lnTo>
                    <a:pt x="2627" y="3505"/>
                  </a:lnTo>
                  <a:lnTo>
                    <a:pt x="2625" y="3501"/>
                  </a:lnTo>
                  <a:lnTo>
                    <a:pt x="2606" y="3475"/>
                  </a:lnTo>
                  <a:lnTo>
                    <a:pt x="2603" y="3471"/>
                  </a:lnTo>
                  <a:lnTo>
                    <a:pt x="2586" y="3444"/>
                  </a:lnTo>
                  <a:lnTo>
                    <a:pt x="2583" y="3440"/>
                  </a:lnTo>
                  <a:lnTo>
                    <a:pt x="2567" y="3412"/>
                  </a:lnTo>
                  <a:lnTo>
                    <a:pt x="2565" y="3409"/>
                  </a:lnTo>
                  <a:lnTo>
                    <a:pt x="2549" y="3380"/>
                  </a:lnTo>
                  <a:lnTo>
                    <a:pt x="2547" y="3376"/>
                  </a:lnTo>
                  <a:lnTo>
                    <a:pt x="2532" y="3347"/>
                  </a:lnTo>
                  <a:lnTo>
                    <a:pt x="2530" y="3343"/>
                  </a:lnTo>
                  <a:lnTo>
                    <a:pt x="2517" y="3314"/>
                  </a:lnTo>
                  <a:lnTo>
                    <a:pt x="2515" y="3310"/>
                  </a:lnTo>
                  <a:lnTo>
                    <a:pt x="2502" y="3280"/>
                  </a:lnTo>
                  <a:lnTo>
                    <a:pt x="2501" y="3276"/>
                  </a:lnTo>
                  <a:lnTo>
                    <a:pt x="2489" y="3245"/>
                  </a:lnTo>
                  <a:lnTo>
                    <a:pt x="2488" y="3241"/>
                  </a:lnTo>
                  <a:lnTo>
                    <a:pt x="2478" y="3210"/>
                  </a:lnTo>
                  <a:lnTo>
                    <a:pt x="2476" y="3206"/>
                  </a:lnTo>
                  <a:lnTo>
                    <a:pt x="2467" y="3175"/>
                  </a:lnTo>
                  <a:lnTo>
                    <a:pt x="2466" y="3171"/>
                  </a:lnTo>
                  <a:lnTo>
                    <a:pt x="2458" y="3139"/>
                  </a:lnTo>
                  <a:lnTo>
                    <a:pt x="2457" y="3135"/>
                  </a:lnTo>
                  <a:lnTo>
                    <a:pt x="2451" y="3103"/>
                  </a:lnTo>
                  <a:lnTo>
                    <a:pt x="2450" y="3099"/>
                  </a:lnTo>
                  <a:lnTo>
                    <a:pt x="2444" y="3067"/>
                  </a:lnTo>
                  <a:lnTo>
                    <a:pt x="2444" y="3062"/>
                  </a:lnTo>
                  <a:lnTo>
                    <a:pt x="2440" y="3030"/>
                  </a:lnTo>
                  <a:lnTo>
                    <a:pt x="2439" y="3026"/>
                  </a:lnTo>
                  <a:lnTo>
                    <a:pt x="2436" y="2994"/>
                  </a:lnTo>
                  <a:lnTo>
                    <a:pt x="2436" y="2989"/>
                  </a:lnTo>
                  <a:lnTo>
                    <a:pt x="2434" y="2957"/>
                  </a:lnTo>
                  <a:lnTo>
                    <a:pt x="2434" y="2952"/>
                  </a:lnTo>
                  <a:lnTo>
                    <a:pt x="2433" y="2919"/>
                  </a:lnTo>
                  <a:lnTo>
                    <a:pt x="2433" y="2915"/>
                  </a:lnTo>
                  <a:lnTo>
                    <a:pt x="2434" y="2882"/>
                  </a:lnTo>
                  <a:lnTo>
                    <a:pt x="2434" y="2878"/>
                  </a:lnTo>
                  <a:lnTo>
                    <a:pt x="2436" y="2845"/>
                  </a:lnTo>
                  <a:lnTo>
                    <a:pt x="2436" y="2841"/>
                  </a:lnTo>
                  <a:lnTo>
                    <a:pt x="2439" y="2809"/>
                  </a:lnTo>
                  <a:lnTo>
                    <a:pt x="2440" y="2804"/>
                  </a:lnTo>
                  <a:lnTo>
                    <a:pt x="2444" y="2772"/>
                  </a:lnTo>
                  <a:lnTo>
                    <a:pt x="2444" y="2767"/>
                  </a:lnTo>
                  <a:lnTo>
                    <a:pt x="2450" y="2736"/>
                  </a:lnTo>
                  <a:lnTo>
                    <a:pt x="2451" y="2731"/>
                  </a:lnTo>
                  <a:lnTo>
                    <a:pt x="2457" y="2700"/>
                  </a:lnTo>
                  <a:lnTo>
                    <a:pt x="2458" y="2695"/>
                  </a:lnTo>
                  <a:lnTo>
                    <a:pt x="2466" y="2664"/>
                  </a:lnTo>
                  <a:lnTo>
                    <a:pt x="2467" y="2659"/>
                  </a:lnTo>
                  <a:lnTo>
                    <a:pt x="2476" y="2628"/>
                  </a:lnTo>
                  <a:lnTo>
                    <a:pt x="2478" y="2624"/>
                  </a:lnTo>
                  <a:lnTo>
                    <a:pt x="2488" y="2593"/>
                  </a:lnTo>
                  <a:lnTo>
                    <a:pt x="2489" y="2589"/>
                  </a:lnTo>
                  <a:lnTo>
                    <a:pt x="2501" y="2559"/>
                  </a:lnTo>
                  <a:lnTo>
                    <a:pt x="2502" y="2554"/>
                  </a:lnTo>
                  <a:lnTo>
                    <a:pt x="2515" y="2525"/>
                  </a:lnTo>
                  <a:lnTo>
                    <a:pt x="2517" y="2520"/>
                  </a:lnTo>
                  <a:lnTo>
                    <a:pt x="2530" y="2491"/>
                  </a:lnTo>
                  <a:lnTo>
                    <a:pt x="2532" y="2487"/>
                  </a:lnTo>
                  <a:lnTo>
                    <a:pt x="2547" y="2458"/>
                  </a:lnTo>
                  <a:lnTo>
                    <a:pt x="2549" y="2454"/>
                  </a:lnTo>
                  <a:lnTo>
                    <a:pt x="2565" y="2425"/>
                  </a:lnTo>
                  <a:lnTo>
                    <a:pt x="2567" y="2422"/>
                  </a:lnTo>
                  <a:lnTo>
                    <a:pt x="2583" y="2394"/>
                  </a:lnTo>
                  <a:lnTo>
                    <a:pt x="2586" y="2390"/>
                  </a:lnTo>
                  <a:lnTo>
                    <a:pt x="2603" y="2363"/>
                  </a:lnTo>
                  <a:lnTo>
                    <a:pt x="2606" y="2359"/>
                  </a:lnTo>
                  <a:lnTo>
                    <a:pt x="2625" y="2333"/>
                  </a:lnTo>
                  <a:lnTo>
                    <a:pt x="2628" y="2329"/>
                  </a:lnTo>
                  <a:lnTo>
                    <a:pt x="2647" y="2303"/>
                  </a:lnTo>
                  <a:lnTo>
                    <a:pt x="2650" y="2300"/>
                  </a:lnTo>
                  <a:lnTo>
                    <a:pt x="2671" y="2275"/>
                  </a:lnTo>
                  <a:lnTo>
                    <a:pt x="2674" y="2271"/>
                  </a:lnTo>
                  <a:lnTo>
                    <a:pt x="2695" y="2248"/>
                  </a:lnTo>
                  <a:lnTo>
                    <a:pt x="2698" y="2244"/>
                  </a:lnTo>
                  <a:lnTo>
                    <a:pt x="2721" y="2221"/>
                  </a:lnTo>
                  <a:lnTo>
                    <a:pt x="2724" y="2218"/>
                  </a:lnTo>
                  <a:lnTo>
                    <a:pt x="2747" y="2196"/>
                  </a:lnTo>
                  <a:lnTo>
                    <a:pt x="2750" y="2192"/>
                  </a:lnTo>
                  <a:lnTo>
                    <a:pt x="2774" y="2171"/>
                  </a:lnTo>
                  <a:lnTo>
                    <a:pt x="2778" y="2168"/>
                  </a:lnTo>
                  <a:lnTo>
                    <a:pt x="2803" y="2147"/>
                  </a:lnTo>
                  <a:lnTo>
                    <a:pt x="2806" y="2145"/>
                  </a:lnTo>
                  <a:lnTo>
                    <a:pt x="2832" y="2125"/>
                  </a:lnTo>
                  <a:lnTo>
                    <a:pt x="2836" y="2122"/>
                  </a:lnTo>
                  <a:lnTo>
                    <a:pt x="2862" y="2104"/>
                  </a:lnTo>
                  <a:lnTo>
                    <a:pt x="2866" y="2101"/>
                  </a:lnTo>
                  <a:lnTo>
                    <a:pt x="2893" y="2083"/>
                  </a:lnTo>
                  <a:lnTo>
                    <a:pt x="2897" y="2081"/>
                  </a:lnTo>
                  <a:lnTo>
                    <a:pt x="2924" y="2064"/>
                  </a:lnTo>
                  <a:lnTo>
                    <a:pt x="2928" y="2062"/>
                  </a:lnTo>
                  <a:lnTo>
                    <a:pt x="2957" y="2046"/>
                  </a:lnTo>
                  <a:lnTo>
                    <a:pt x="2961" y="2044"/>
                  </a:lnTo>
                  <a:lnTo>
                    <a:pt x="2990" y="2029"/>
                  </a:lnTo>
                  <a:lnTo>
                    <a:pt x="2994" y="2027"/>
                  </a:lnTo>
                  <a:lnTo>
                    <a:pt x="3023" y="2014"/>
                  </a:lnTo>
                  <a:lnTo>
                    <a:pt x="3028" y="2012"/>
                  </a:lnTo>
                  <a:lnTo>
                    <a:pt x="3057" y="1999"/>
                  </a:lnTo>
                  <a:lnTo>
                    <a:pt x="3062" y="1998"/>
                  </a:lnTo>
                  <a:lnTo>
                    <a:pt x="3092" y="1986"/>
                  </a:lnTo>
                  <a:lnTo>
                    <a:pt x="3096" y="1985"/>
                  </a:lnTo>
                  <a:lnTo>
                    <a:pt x="3127" y="1975"/>
                  </a:lnTo>
                  <a:lnTo>
                    <a:pt x="3131" y="1973"/>
                  </a:lnTo>
                  <a:lnTo>
                    <a:pt x="3162" y="1964"/>
                  </a:lnTo>
                  <a:lnTo>
                    <a:pt x="3167" y="1963"/>
                  </a:lnTo>
                  <a:lnTo>
                    <a:pt x="3198" y="1955"/>
                  </a:lnTo>
                  <a:lnTo>
                    <a:pt x="3203" y="1954"/>
                  </a:lnTo>
                  <a:lnTo>
                    <a:pt x="3234" y="1948"/>
                  </a:lnTo>
                  <a:lnTo>
                    <a:pt x="3239" y="1947"/>
                  </a:lnTo>
                  <a:lnTo>
                    <a:pt x="3270" y="1941"/>
                  </a:lnTo>
                  <a:lnTo>
                    <a:pt x="3275" y="1941"/>
                  </a:lnTo>
                  <a:lnTo>
                    <a:pt x="3307" y="1937"/>
                  </a:lnTo>
                  <a:lnTo>
                    <a:pt x="3312" y="1936"/>
                  </a:lnTo>
                  <a:lnTo>
                    <a:pt x="3344" y="1933"/>
                  </a:lnTo>
                  <a:lnTo>
                    <a:pt x="3348" y="1933"/>
                  </a:lnTo>
                  <a:lnTo>
                    <a:pt x="3381" y="1931"/>
                  </a:lnTo>
                  <a:lnTo>
                    <a:pt x="3385" y="1931"/>
                  </a:lnTo>
                  <a:lnTo>
                    <a:pt x="3418" y="1930"/>
                  </a:lnTo>
                  <a:lnTo>
                    <a:pt x="3422" y="1930"/>
                  </a:lnTo>
                  <a:lnTo>
                    <a:pt x="3455" y="1931"/>
                  </a:lnTo>
                  <a:lnTo>
                    <a:pt x="3459" y="1931"/>
                  </a:lnTo>
                  <a:lnTo>
                    <a:pt x="3492" y="1933"/>
                  </a:lnTo>
                  <a:lnTo>
                    <a:pt x="3496" y="1933"/>
                  </a:lnTo>
                  <a:lnTo>
                    <a:pt x="3528" y="1936"/>
                  </a:lnTo>
                  <a:lnTo>
                    <a:pt x="3533" y="1937"/>
                  </a:lnTo>
                  <a:lnTo>
                    <a:pt x="3565" y="1941"/>
                  </a:lnTo>
                  <a:lnTo>
                    <a:pt x="3570" y="1941"/>
                  </a:lnTo>
                  <a:lnTo>
                    <a:pt x="3601" y="1947"/>
                  </a:lnTo>
                  <a:lnTo>
                    <a:pt x="3606" y="1948"/>
                  </a:lnTo>
                  <a:lnTo>
                    <a:pt x="3637" y="1954"/>
                  </a:lnTo>
                  <a:lnTo>
                    <a:pt x="3642" y="1955"/>
                  </a:lnTo>
                  <a:lnTo>
                    <a:pt x="3673" y="1963"/>
                  </a:lnTo>
                  <a:lnTo>
                    <a:pt x="3678" y="1964"/>
                  </a:lnTo>
                  <a:lnTo>
                    <a:pt x="3709" y="1973"/>
                  </a:lnTo>
                  <a:lnTo>
                    <a:pt x="3713" y="1975"/>
                  </a:lnTo>
                  <a:lnTo>
                    <a:pt x="3744" y="1985"/>
                  </a:lnTo>
                  <a:lnTo>
                    <a:pt x="3748" y="1986"/>
                  </a:lnTo>
                  <a:lnTo>
                    <a:pt x="3778" y="1998"/>
                  </a:lnTo>
                  <a:lnTo>
                    <a:pt x="3783" y="1999"/>
                  </a:lnTo>
                  <a:lnTo>
                    <a:pt x="3812" y="2012"/>
                  </a:lnTo>
                  <a:lnTo>
                    <a:pt x="3817" y="2014"/>
                  </a:lnTo>
                  <a:lnTo>
                    <a:pt x="3846" y="2027"/>
                  </a:lnTo>
                  <a:lnTo>
                    <a:pt x="3850" y="2029"/>
                  </a:lnTo>
                  <a:lnTo>
                    <a:pt x="3879" y="2044"/>
                  </a:lnTo>
                  <a:lnTo>
                    <a:pt x="3883" y="2046"/>
                  </a:lnTo>
                  <a:lnTo>
                    <a:pt x="3912" y="2062"/>
                  </a:lnTo>
                  <a:lnTo>
                    <a:pt x="3916" y="2064"/>
                  </a:lnTo>
                  <a:lnTo>
                    <a:pt x="3943" y="2081"/>
                  </a:lnTo>
                  <a:lnTo>
                    <a:pt x="3947" y="2083"/>
                  </a:lnTo>
                  <a:lnTo>
                    <a:pt x="3974" y="2101"/>
                  </a:lnTo>
                  <a:lnTo>
                    <a:pt x="3978" y="2104"/>
                  </a:lnTo>
                  <a:lnTo>
                    <a:pt x="4004" y="2122"/>
                  </a:lnTo>
                  <a:lnTo>
                    <a:pt x="4008" y="2125"/>
                  </a:lnTo>
                  <a:lnTo>
                    <a:pt x="4034" y="2145"/>
                  </a:lnTo>
                  <a:lnTo>
                    <a:pt x="4037" y="2147"/>
                  </a:lnTo>
                  <a:lnTo>
                    <a:pt x="4062" y="2168"/>
                  </a:lnTo>
                  <a:lnTo>
                    <a:pt x="4066" y="2171"/>
                  </a:lnTo>
                  <a:lnTo>
                    <a:pt x="4090" y="2192"/>
                  </a:lnTo>
                  <a:lnTo>
                    <a:pt x="4093" y="2196"/>
                  </a:lnTo>
                  <a:lnTo>
                    <a:pt x="4116" y="2218"/>
                  </a:lnTo>
                  <a:lnTo>
                    <a:pt x="4119" y="2221"/>
                  </a:lnTo>
                  <a:lnTo>
                    <a:pt x="4142" y="2244"/>
                  </a:lnTo>
                  <a:lnTo>
                    <a:pt x="4145" y="2248"/>
                  </a:lnTo>
                  <a:lnTo>
                    <a:pt x="4166" y="2271"/>
                  </a:lnTo>
                  <a:lnTo>
                    <a:pt x="4169" y="2275"/>
                  </a:lnTo>
                  <a:lnTo>
                    <a:pt x="4182" y="2290"/>
                  </a:lnTo>
                  <a:lnTo>
                    <a:pt x="4177" y="2268"/>
                  </a:lnTo>
                  <a:lnTo>
                    <a:pt x="4176" y="2263"/>
                  </a:lnTo>
                  <a:lnTo>
                    <a:pt x="4170" y="2226"/>
                  </a:lnTo>
                  <a:lnTo>
                    <a:pt x="4169" y="2222"/>
                  </a:lnTo>
                  <a:lnTo>
                    <a:pt x="4164" y="2184"/>
                  </a:lnTo>
                  <a:lnTo>
                    <a:pt x="4164" y="2180"/>
                  </a:lnTo>
                  <a:lnTo>
                    <a:pt x="4160" y="2142"/>
                  </a:lnTo>
                  <a:lnTo>
                    <a:pt x="4160" y="2138"/>
                  </a:lnTo>
                  <a:lnTo>
                    <a:pt x="4158" y="2100"/>
                  </a:lnTo>
                  <a:lnTo>
                    <a:pt x="4158" y="2095"/>
                  </a:lnTo>
                  <a:lnTo>
                    <a:pt x="4157" y="2057"/>
                  </a:lnTo>
                  <a:lnTo>
                    <a:pt x="4157" y="2053"/>
                  </a:lnTo>
                  <a:lnTo>
                    <a:pt x="4158" y="2015"/>
                  </a:lnTo>
                  <a:lnTo>
                    <a:pt x="4158" y="2010"/>
                  </a:lnTo>
                  <a:lnTo>
                    <a:pt x="4160" y="1973"/>
                  </a:lnTo>
                  <a:lnTo>
                    <a:pt x="4160" y="1968"/>
                  </a:lnTo>
                  <a:lnTo>
                    <a:pt x="4164" y="1931"/>
                  </a:lnTo>
                  <a:lnTo>
                    <a:pt x="4164" y="1926"/>
                  </a:lnTo>
                  <a:lnTo>
                    <a:pt x="4169" y="1889"/>
                  </a:lnTo>
                  <a:lnTo>
                    <a:pt x="4170" y="1884"/>
                  </a:lnTo>
                  <a:lnTo>
                    <a:pt x="4176" y="1847"/>
                  </a:lnTo>
                  <a:lnTo>
                    <a:pt x="4177" y="1843"/>
                  </a:lnTo>
                  <a:lnTo>
                    <a:pt x="4185" y="1806"/>
                  </a:lnTo>
                  <a:lnTo>
                    <a:pt x="4186" y="1802"/>
                  </a:lnTo>
                  <a:lnTo>
                    <a:pt x="4195" y="1765"/>
                  </a:lnTo>
                  <a:lnTo>
                    <a:pt x="4196" y="1761"/>
                  </a:lnTo>
                  <a:lnTo>
                    <a:pt x="4206" y="1725"/>
                  </a:lnTo>
                  <a:lnTo>
                    <a:pt x="4208" y="1720"/>
                  </a:lnTo>
                  <a:lnTo>
                    <a:pt x="4220" y="1685"/>
                  </a:lnTo>
                  <a:lnTo>
                    <a:pt x="4221" y="1680"/>
                  </a:lnTo>
                  <a:lnTo>
                    <a:pt x="4234" y="1645"/>
                  </a:lnTo>
                  <a:lnTo>
                    <a:pt x="4236" y="1641"/>
                  </a:lnTo>
                  <a:lnTo>
                    <a:pt x="4250" y="1606"/>
                  </a:lnTo>
                  <a:lnTo>
                    <a:pt x="4252" y="1602"/>
                  </a:lnTo>
                  <a:lnTo>
                    <a:pt x="4268" y="1567"/>
                  </a:lnTo>
                  <a:lnTo>
                    <a:pt x="4270" y="1563"/>
                  </a:lnTo>
                  <a:lnTo>
                    <a:pt x="4287" y="1529"/>
                  </a:lnTo>
                  <a:lnTo>
                    <a:pt x="4289" y="1525"/>
                  </a:lnTo>
                  <a:lnTo>
                    <a:pt x="4308" y="1492"/>
                  </a:lnTo>
                  <a:lnTo>
                    <a:pt x="4310" y="1489"/>
                  </a:lnTo>
                  <a:lnTo>
                    <a:pt x="4329" y="1456"/>
                  </a:lnTo>
                  <a:lnTo>
                    <a:pt x="4332" y="1452"/>
                  </a:lnTo>
                  <a:lnTo>
                    <a:pt x="4352" y="1421"/>
                  </a:lnTo>
                  <a:lnTo>
                    <a:pt x="4355" y="1417"/>
                  </a:lnTo>
                  <a:lnTo>
                    <a:pt x="4377" y="1386"/>
                  </a:lnTo>
                  <a:lnTo>
                    <a:pt x="4380" y="1382"/>
                  </a:lnTo>
                  <a:lnTo>
                    <a:pt x="4402" y="1352"/>
                  </a:lnTo>
                  <a:lnTo>
                    <a:pt x="4405" y="1349"/>
                  </a:lnTo>
                  <a:lnTo>
                    <a:pt x="4429" y="1320"/>
                  </a:lnTo>
                  <a:lnTo>
                    <a:pt x="4432" y="1316"/>
                  </a:lnTo>
                  <a:lnTo>
                    <a:pt x="4457" y="1288"/>
                  </a:lnTo>
                  <a:lnTo>
                    <a:pt x="4461" y="1285"/>
                  </a:lnTo>
                  <a:lnTo>
                    <a:pt x="4487" y="1258"/>
                  </a:lnTo>
                  <a:lnTo>
                    <a:pt x="4490" y="1255"/>
                  </a:lnTo>
                  <a:lnTo>
                    <a:pt x="4517" y="1229"/>
                  </a:lnTo>
                  <a:lnTo>
                    <a:pt x="4520" y="1225"/>
                  </a:lnTo>
                  <a:lnTo>
                    <a:pt x="4548" y="1200"/>
                  </a:lnTo>
                  <a:lnTo>
                    <a:pt x="4552" y="1197"/>
                  </a:lnTo>
                  <a:lnTo>
                    <a:pt x="4581" y="1173"/>
                  </a:lnTo>
                  <a:lnTo>
                    <a:pt x="4584" y="1170"/>
                  </a:lnTo>
                  <a:lnTo>
                    <a:pt x="4614" y="1148"/>
                  </a:lnTo>
                  <a:lnTo>
                    <a:pt x="4618" y="1145"/>
                  </a:lnTo>
                  <a:lnTo>
                    <a:pt x="4649" y="1123"/>
                  </a:lnTo>
                  <a:lnTo>
                    <a:pt x="4653" y="1120"/>
                  </a:lnTo>
                  <a:lnTo>
                    <a:pt x="4684" y="1100"/>
                  </a:lnTo>
                  <a:lnTo>
                    <a:pt x="4688" y="1097"/>
                  </a:lnTo>
                  <a:lnTo>
                    <a:pt x="4721" y="1078"/>
                  </a:lnTo>
                  <a:lnTo>
                    <a:pt x="4724" y="1076"/>
                  </a:lnTo>
                  <a:lnTo>
                    <a:pt x="4757" y="1058"/>
                  </a:lnTo>
                  <a:lnTo>
                    <a:pt x="4761" y="1055"/>
                  </a:lnTo>
                  <a:lnTo>
                    <a:pt x="4795" y="1038"/>
                  </a:lnTo>
                  <a:lnTo>
                    <a:pt x="4799" y="1036"/>
                  </a:lnTo>
                  <a:lnTo>
                    <a:pt x="4833" y="1020"/>
                  </a:lnTo>
                  <a:lnTo>
                    <a:pt x="4838" y="1018"/>
                  </a:lnTo>
                  <a:lnTo>
                    <a:pt x="4872" y="1004"/>
                  </a:lnTo>
                  <a:lnTo>
                    <a:pt x="4877" y="1002"/>
                  </a:lnTo>
                  <a:lnTo>
                    <a:pt x="4912" y="989"/>
                  </a:lnTo>
                  <a:lnTo>
                    <a:pt x="4916" y="988"/>
                  </a:lnTo>
                  <a:lnTo>
                    <a:pt x="4952" y="976"/>
                  </a:lnTo>
                  <a:lnTo>
                    <a:pt x="4956" y="974"/>
                  </a:lnTo>
                  <a:lnTo>
                    <a:pt x="4992" y="964"/>
                  </a:lnTo>
                  <a:lnTo>
                    <a:pt x="4997" y="963"/>
                  </a:lnTo>
                  <a:lnTo>
                    <a:pt x="5033" y="954"/>
                  </a:lnTo>
                  <a:lnTo>
                    <a:pt x="5038" y="953"/>
                  </a:lnTo>
                  <a:lnTo>
                    <a:pt x="5075" y="945"/>
                  </a:lnTo>
                  <a:lnTo>
                    <a:pt x="5079" y="944"/>
                  </a:lnTo>
                  <a:lnTo>
                    <a:pt x="5116" y="938"/>
                  </a:lnTo>
                  <a:lnTo>
                    <a:pt x="5121" y="937"/>
                  </a:lnTo>
                  <a:lnTo>
                    <a:pt x="5158" y="932"/>
                  </a:lnTo>
                  <a:lnTo>
                    <a:pt x="5163" y="932"/>
                  </a:lnTo>
                  <a:lnTo>
                    <a:pt x="5200" y="928"/>
                  </a:lnTo>
                  <a:lnTo>
                    <a:pt x="5205" y="928"/>
                  </a:lnTo>
                  <a:lnTo>
                    <a:pt x="5242" y="926"/>
                  </a:lnTo>
                  <a:lnTo>
                    <a:pt x="5247" y="926"/>
                  </a:lnTo>
                  <a:lnTo>
                    <a:pt x="5285" y="925"/>
                  </a:lnTo>
                  <a:lnTo>
                    <a:pt x="5289" y="925"/>
                  </a:lnTo>
                  <a:lnTo>
                    <a:pt x="5327" y="926"/>
                  </a:lnTo>
                  <a:lnTo>
                    <a:pt x="5332" y="926"/>
                  </a:lnTo>
                  <a:lnTo>
                    <a:pt x="5370" y="928"/>
                  </a:lnTo>
                  <a:lnTo>
                    <a:pt x="5374" y="928"/>
                  </a:lnTo>
                  <a:lnTo>
                    <a:pt x="5412" y="932"/>
                  </a:lnTo>
                  <a:lnTo>
                    <a:pt x="5416" y="932"/>
                  </a:lnTo>
                  <a:lnTo>
                    <a:pt x="5454" y="937"/>
                  </a:lnTo>
                  <a:lnTo>
                    <a:pt x="5458" y="938"/>
                  </a:lnTo>
                  <a:lnTo>
                    <a:pt x="5495" y="944"/>
                  </a:lnTo>
                  <a:lnTo>
                    <a:pt x="5500" y="945"/>
                  </a:lnTo>
                  <a:lnTo>
                    <a:pt x="5537" y="953"/>
                  </a:lnTo>
                  <a:lnTo>
                    <a:pt x="5541" y="954"/>
                  </a:lnTo>
                  <a:lnTo>
                    <a:pt x="5578" y="963"/>
                  </a:lnTo>
                  <a:lnTo>
                    <a:pt x="5582" y="964"/>
                  </a:lnTo>
                  <a:lnTo>
                    <a:pt x="5618" y="974"/>
                  </a:lnTo>
                  <a:lnTo>
                    <a:pt x="5623" y="976"/>
                  </a:lnTo>
                  <a:lnTo>
                    <a:pt x="5658" y="988"/>
                  </a:lnTo>
                  <a:lnTo>
                    <a:pt x="5663" y="989"/>
                  </a:lnTo>
                  <a:lnTo>
                    <a:pt x="5698" y="1002"/>
                  </a:lnTo>
                  <a:lnTo>
                    <a:pt x="5702" y="1004"/>
                  </a:lnTo>
                  <a:lnTo>
                    <a:pt x="5737" y="1018"/>
                  </a:lnTo>
                  <a:lnTo>
                    <a:pt x="5741" y="1020"/>
                  </a:lnTo>
                  <a:lnTo>
                    <a:pt x="5776" y="1036"/>
                  </a:lnTo>
                  <a:lnTo>
                    <a:pt x="5780" y="1038"/>
                  </a:lnTo>
                  <a:lnTo>
                    <a:pt x="5813" y="1055"/>
                  </a:lnTo>
                  <a:lnTo>
                    <a:pt x="5818" y="1057"/>
                  </a:lnTo>
                  <a:lnTo>
                    <a:pt x="5851" y="1076"/>
                  </a:lnTo>
                  <a:lnTo>
                    <a:pt x="5854" y="1078"/>
                  </a:lnTo>
                  <a:lnTo>
                    <a:pt x="5887" y="1097"/>
                  </a:lnTo>
                  <a:lnTo>
                    <a:pt x="5891" y="1100"/>
                  </a:lnTo>
                  <a:lnTo>
                    <a:pt x="5922" y="1120"/>
                  </a:lnTo>
                  <a:lnTo>
                    <a:pt x="5926" y="1123"/>
                  </a:lnTo>
                  <a:lnTo>
                    <a:pt x="5957" y="1145"/>
                  </a:lnTo>
                  <a:lnTo>
                    <a:pt x="5961" y="1148"/>
                  </a:lnTo>
                  <a:lnTo>
                    <a:pt x="5991" y="1170"/>
                  </a:lnTo>
                  <a:lnTo>
                    <a:pt x="5994" y="1173"/>
                  </a:lnTo>
                  <a:lnTo>
                    <a:pt x="6023" y="1197"/>
                  </a:lnTo>
                  <a:lnTo>
                    <a:pt x="6027" y="1200"/>
                  </a:lnTo>
                  <a:lnTo>
                    <a:pt x="6055" y="1225"/>
                  </a:lnTo>
                  <a:lnTo>
                    <a:pt x="6058" y="1229"/>
                  </a:lnTo>
                  <a:lnTo>
                    <a:pt x="6085" y="1255"/>
                  </a:lnTo>
                  <a:lnTo>
                    <a:pt x="6088" y="1258"/>
                  </a:lnTo>
                  <a:lnTo>
                    <a:pt x="6114" y="1285"/>
                  </a:lnTo>
                  <a:lnTo>
                    <a:pt x="6118" y="1288"/>
                  </a:lnTo>
                  <a:lnTo>
                    <a:pt x="6143" y="1316"/>
                  </a:lnTo>
                  <a:lnTo>
                    <a:pt x="6146" y="1320"/>
                  </a:lnTo>
                  <a:lnTo>
                    <a:pt x="6170" y="1349"/>
                  </a:lnTo>
                  <a:lnTo>
                    <a:pt x="6173" y="1352"/>
                  </a:lnTo>
                  <a:lnTo>
                    <a:pt x="6195" y="1382"/>
                  </a:lnTo>
                  <a:lnTo>
                    <a:pt x="6198" y="1386"/>
                  </a:lnTo>
                  <a:lnTo>
                    <a:pt x="6220" y="1417"/>
                  </a:lnTo>
                  <a:lnTo>
                    <a:pt x="6223" y="1421"/>
                  </a:lnTo>
                  <a:lnTo>
                    <a:pt x="6243" y="1452"/>
                  </a:lnTo>
                  <a:lnTo>
                    <a:pt x="6246" y="1456"/>
                  </a:lnTo>
                  <a:lnTo>
                    <a:pt x="6265" y="1489"/>
                  </a:lnTo>
                  <a:lnTo>
                    <a:pt x="6267" y="1493"/>
                  </a:lnTo>
                  <a:lnTo>
                    <a:pt x="6286" y="1526"/>
                  </a:lnTo>
                  <a:lnTo>
                    <a:pt x="6288" y="1530"/>
                  </a:lnTo>
                  <a:lnTo>
                    <a:pt x="6305" y="1564"/>
                  </a:lnTo>
                  <a:lnTo>
                    <a:pt x="6307" y="1568"/>
                  </a:lnTo>
                  <a:lnTo>
                    <a:pt x="6322" y="1602"/>
                  </a:lnTo>
                  <a:lnTo>
                    <a:pt x="6324" y="1606"/>
                  </a:lnTo>
                  <a:lnTo>
                    <a:pt x="6339" y="1641"/>
                  </a:lnTo>
                  <a:lnTo>
                    <a:pt x="6340" y="1645"/>
                  </a:lnTo>
                  <a:lnTo>
                    <a:pt x="6353" y="1680"/>
                  </a:lnTo>
                  <a:lnTo>
                    <a:pt x="6355" y="1685"/>
                  </a:lnTo>
                  <a:lnTo>
                    <a:pt x="6367" y="1720"/>
                  </a:lnTo>
                  <a:lnTo>
                    <a:pt x="6368" y="1725"/>
                  </a:lnTo>
                  <a:lnTo>
                    <a:pt x="6379" y="1761"/>
                  </a:lnTo>
                  <a:lnTo>
                    <a:pt x="6380" y="1765"/>
                  </a:lnTo>
                  <a:lnTo>
                    <a:pt x="6389" y="1801"/>
                  </a:lnTo>
                  <a:lnTo>
                    <a:pt x="6390" y="1806"/>
                  </a:lnTo>
                  <a:lnTo>
                    <a:pt x="6398" y="1843"/>
                  </a:lnTo>
                  <a:lnTo>
                    <a:pt x="6398" y="1847"/>
                  </a:lnTo>
                  <a:lnTo>
                    <a:pt x="6405" y="1884"/>
                  </a:lnTo>
                  <a:lnTo>
                    <a:pt x="6406" y="1889"/>
                  </a:lnTo>
                  <a:lnTo>
                    <a:pt x="6410" y="1926"/>
                  </a:lnTo>
                  <a:lnTo>
                    <a:pt x="6411" y="1931"/>
                  </a:lnTo>
                  <a:lnTo>
                    <a:pt x="6415" y="1968"/>
                  </a:lnTo>
                  <a:lnTo>
                    <a:pt x="6415" y="1973"/>
                  </a:lnTo>
                  <a:lnTo>
                    <a:pt x="6417" y="2010"/>
                  </a:lnTo>
                  <a:close/>
                  <a:moveTo>
                    <a:pt x="6681" y="4030"/>
                  </a:moveTo>
                  <a:lnTo>
                    <a:pt x="6675" y="4029"/>
                  </a:lnTo>
                  <a:lnTo>
                    <a:pt x="6001" y="4029"/>
                  </a:lnTo>
                  <a:lnTo>
                    <a:pt x="6260" y="8700"/>
                  </a:lnTo>
                  <a:lnTo>
                    <a:pt x="7881" y="8700"/>
                  </a:lnTo>
                  <a:lnTo>
                    <a:pt x="7361" y="4029"/>
                  </a:lnTo>
                  <a:lnTo>
                    <a:pt x="7059" y="4029"/>
                  </a:lnTo>
                  <a:lnTo>
                    <a:pt x="7053" y="4030"/>
                  </a:lnTo>
                  <a:lnTo>
                    <a:pt x="7049" y="4031"/>
                  </a:lnTo>
                  <a:lnTo>
                    <a:pt x="7017" y="4037"/>
                  </a:lnTo>
                  <a:lnTo>
                    <a:pt x="7012" y="4037"/>
                  </a:lnTo>
                  <a:lnTo>
                    <a:pt x="6980" y="4041"/>
                  </a:lnTo>
                  <a:lnTo>
                    <a:pt x="6976" y="4042"/>
                  </a:lnTo>
                  <a:lnTo>
                    <a:pt x="6944" y="4045"/>
                  </a:lnTo>
                  <a:lnTo>
                    <a:pt x="6939" y="4045"/>
                  </a:lnTo>
                  <a:lnTo>
                    <a:pt x="6907" y="4047"/>
                  </a:lnTo>
                  <a:lnTo>
                    <a:pt x="6902" y="4047"/>
                  </a:lnTo>
                  <a:lnTo>
                    <a:pt x="6869" y="4048"/>
                  </a:lnTo>
                  <a:lnTo>
                    <a:pt x="6865" y="4048"/>
                  </a:lnTo>
                  <a:lnTo>
                    <a:pt x="6832" y="4047"/>
                  </a:lnTo>
                  <a:lnTo>
                    <a:pt x="6828" y="4047"/>
                  </a:lnTo>
                  <a:lnTo>
                    <a:pt x="6795" y="4045"/>
                  </a:lnTo>
                  <a:lnTo>
                    <a:pt x="6791" y="4045"/>
                  </a:lnTo>
                  <a:lnTo>
                    <a:pt x="6759" y="4042"/>
                  </a:lnTo>
                  <a:lnTo>
                    <a:pt x="6754" y="4041"/>
                  </a:lnTo>
                  <a:lnTo>
                    <a:pt x="6722" y="4037"/>
                  </a:lnTo>
                  <a:lnTo>
                    <a:pt x="6717" y="4037"/>
                  </a:lnTo>
                  <a:lnTo>
                    <a:pt x="6686" y="4031"/>
                  </a:lnTo>
                  <a:lnTo>
                    <a:pt x="6681" y="4030"/>
                  </a:lnTo>
                  <a:close/>
                  <a:moveTo>
                    <a:pt x="7599" y="3144"/>
                  </a:moveTo>
                  <a:lnTo>
                    <a:pt x="7602" y="3116"/>
                  </a:lnTo>
                  <a:lnTo>
                    <a:pt x="7603" y="3089"/>
                  </a:lnTo>
                  <a:lnTo>
                    <a:pt x="7604" y="3061"/>
                  </a:lnTo>
                  <a:lnTo>
                    <a:pt x="7603" y="3033"/>
                  </a:lnTo>
                  <a:lnTo>
                    <a:pt x="7602" y="3006"/>
                  </a:lnTo>
                  <a:lnTo>
                    <a:pt x="7599" y="2978"/>
                  </a:lnTo>
                  <a:lnTo>
                    <a:pt x="7596" y="2951"/>
                  </a:lnTo>
                  <a:lnTo>
                    <a:pt x="7591" y="2924"/>
                  </a:lnTo>
                  <a:lnTo>
                    <a:pt x="7585" y="2897"/>
                  </a:lnTo>
                  <a:lnTo>
                    <a:pt x="7579" y="2870"/>
                  </a:lnTo>
                  <a:lnTo>
                    <a:pt x="7571" y="2844"/>
                  </a:lnTo>
                  <a:lnTo>
                    <a:pt x="7563" y="2818"/>
                  </a:lnTo>
                  <a:lnTo>
                    <a:pt x="7553" y="2792"/>
                  </a:lnTo>
                  <a:lnTo>
                    <a:pt x="7543" y="2766"/>
                  </a:lnTo>
                  <a:lnTo>
                    <a:pt x="7531" y="2741"/>
                  </a:lnTo>
                  <a:lnTo>
                    <a:pt x="7519" y="2716"/>
                  </a:lnTo>
                  <a:lnTo>
                    <a:pt x="7506" y="2692"/>
                  </a:lnTo>
                  <a:lnTo>
                    <a:pt x="7491" y="2669"/>
                  </a:lnTo>
                  <a:lnTo>
                    <a:pt x="7476" y="2646"/>
                  </a:lnTo>
                  <a:lnTo>
                    <a:pt x="7460" y="2623"/>
                  </a:lnTo>
                  <a:lnTo>
                    <a:pt x="7443" y="2601"/>
                  </a:lnTo>
                  <a:lnTo>
                    <a:pt x="7426" y="2580"/>
                  </a:lnTo>
                  <a:lnTo>
                    <a:pt x="7407" y="2560"/>
                  </a:lnTo>
                  <a:lnTo>
                    <a:pt x="7388" y="2540"/>
                  </a:lnTo>
                  <a:lnTo>
                    <a:pt x="7369" y="2521"/>
                  </a:lnTo>
                  <a:lnTo>
                    <a:pt x="7348" y="2503"/>
                  </a:lnTo>
                  <a:lnTo>
                    <a:pt x="7327" y="2485"/>
                  </a:lnTo>
                  <a:lnTo>
                    <a:pt x="7305" y="2469"/>
                  </a:lnTo>
                  <a:lnTo>
                    <a:pt x="7283" y="2453"/>
                  </a:lnTo>
                  <a:lnTo>
                    <a:pt x="7260" y="2438"/>
                  </a:lnTo>
                  <a:lnTo>
                    <a:pt x="7236" y="2423"/>
                  </a:lnTo>
                  <a:lnTo>
                    <a:pt x="7211" y="2410"/>
                  </a:lnTo>
                  <a:lnTo>
                    <a:pt x="7186" y="2397"/>
                  </a:lnTo>
                  <a:lnTo>
                    <a:pt x="7161" y="2386"/>
                  </a:lnTo>
                  <a:lnTo>
                    <a:pt x="7136" y="2375"/>
                  </a:lnTo>
                  <a:lnTo>
                    <a:pt x="7110" y="2365"/>
                  </a:lnTo>
                  <a:lnTo>
                    <a:pt x="7084" y="2357"/>
                  </a:lnTo>
                  <a:lnTo>
                    <a:pt x="7058" y="2349"/>
                  </a:lnTo>
                  <a:lnTo>
                    <a:pt x="7031" y="2343"/>
                  </a:lnTo>
                  <a:lnTo>
                    <a:pt x="7004" y="2337"/>
                  </a:lnTo>
                  <a:lnTo>
                    <a:pt x="6977" y="2332"/>
                  </a:lnTo>
                  <a:lnTo>
                    <a:pt x="6950" y="2329"/>
                  </a:lnTo>
                  <a:lnTo>
                    <a:pt x="6922" y="2326"/>
                  </a:lnTo>
                  <a:lnTo>
                    <a:pt x="6895" y="2325"/>
                  </a:lnTo>
                  <a:lnTo>
                    <a:pt x="6867" y="2324"/>
                  </a:lnTo>
                  <a:lnTo>
                    <a:pt x="6839" y="2325"/>
                  </a:lnTo>
                  <a:lnTo>
                    <a:pt x="6812" y="2326"/>
                  </a:lnTo>
                  <a:lnTo>
                    <a:pt x="6784" y="2329"/>
                  </a:lnTo>
                  <a:lnTo>
                    <a:pt x="6757" y="2332"/>
                  </a:lnTo>
                  <a:lnTo>
                    <a:pt x="6730" y="2337"/>
                  </a:lnTo>
                  <a:lnTo>
                    <a:pt x="6703" y="2343"/>
                  </a:lnTo>
                  <a:lnTo>
                    <a:pt x="6676" y="2349"/>
                  </a:lnTo>
                  <a:lnTo>
                    <a:pt x="6650" y="2357"/>
                  </a:lnTo>
                  <a:lnTo>
                    <a:pt x="6624" y="2365"/>
                  </a:lnTo>
                  <a:lnTo>
                    <a:pt x="6598" y="2375"/>
                  </a:lnTo>
                  <a:lnTo>
                    <a:pt x="6573" y="2386"/>
                  </a:lnTo>
                  <a:lnTo>
                    <a:pt x="6548" y="2397"/>
                  </a:lnTo>
                  <a:lnTo>
                    <a:pt x="6523" y="2410"/>
                  </a:lnTo>
                  <a:lnTo>
                    <a:pt x="6498" y="2423"/>
                  </a:lnTo>
                  <a:lnTo>
                    <a:pt x="6475" y="2438"/>
                  </a:lnTo>
                  <a:lnTo>
                    <a:pt x="6452" y="2453"/>
                  </a:lnTo>
                  <a:lnTo>
                    <a:pt x="6429" y="2468"/>
                  </a:lnTo>
                  <a:lnTo>
                    <a:pt x="6408" y="2485"/>
                  </a:lnTo>
                  <a:lnTo>
                    <a:pt x="6386" y="2503"/>
                  </a:lnTo>
                  <a:lnTo>
                    <a:pt x="6366" y="2521"/>
                  </a:lnTo>
                  <a:lnTo>
                    <a:pt x="6346" y="2540"/>
                  </a:lnTo>
                  <a:lnTo>
                    <a:pt x="6327" y="2560"/>
                  </a:lnTo>
                  <a:lnTo>
                    <a:pt x="6309" y="2580"/>
                  </a:lnTo>
                  <a:lnTo>
                    <a:pt x="6292" y="2601"/>
                  </a:lnTo>
                  <a:lnTo>
                    <a:pt x="6275" y="2623"/>
                  </a:lnTo>
                  <a:lnTo>
                    <a:pt x="6259" y="2646"/>
                  </a:lnTo>
                  <a:lnTo>
                    <a:pt x="6244" y="2669"/>
                  </a:lnTo>
                  <a:lnTo>
                    <a:pt x="6229" y="2693"/>
                  </a:lnTo>
                  <a:lnTo>
                    <a:pt x="6216" y="2717"/>
                  </a:lnTo>
                  <a:lnTo>
                    <a:pt x="6203" y="2742"/>
                  </a:lnTo>
                  <a:lnTo>
                    <a:pt x="6192" y="2767"/>
                  </a:lnTo>
                  <a:lnTo>
                    <a:pt x="6181" y="2792"/>
                  </a:lnTo>
                  <a:lnTo>
                    <a:pt x="6171" y="2818"/>
                  </a:lnTo>
                  <a:lnTo>
                    <a:pt x="6163" y="2844"/>
                  </a:lnTo>
                  <a:lnTo>
                    <a:pt x="6155" y="2870"/>
                  </a:lnTo>
                  <a:lnTo>
                    <a:pt x="6149" y="2897"/>
                  </a:lnTo>
                  <a:lnTo>
                    <a:pt x="6143" y="2924"/>
                  </a:lnTo>
                  <a:lnTo>
                    <a:pt x="6138" y="2951"/>
                  </a:lnTo>
                  <a:lnTo>
                    <a:pt x="6135" y="2978"/>
                  </a:lnTo>
                  <a:lnTo>
                    <a:pt x="6132" y="3006"/>
                  </a:lnTo>
                  <a:lnTo>
                    <a:pt x="6131" y="3033"/>
                  </a:lnTo>
                  <a:lnTo>
                    <a:pt x="6130" y="3061"/>
                  </a:lnTo>
                  <a:lnTo>
                    <a:pt x="6131" y="3089"/>
                  </a:lnTo>
                  <a:lnTo>
                    <a:pt x="6132" y="3116"/>
                  </a:lnTo>
                  <a:lnTo>
                    <a:pt x="6135" y="3144"/>
                  </a:lnTo>
                  <a:lnTo>
                    <a:pt x="6138" y="3171"/>
                  </a:lnTo>
                  <a:lnTo>
                    <a:pt x="6143" y="3198"/>
                  </a:lnTo>
                  <a:lnTo>
                    <a:pt x="6149" y="3225"/>
                  </a:lnTo>
                  <a:lnTo>
                    <a:pt x="6155" y="3252"/>
                  </a:lnTo>
                  <a:lnTo>
                    <a:pt x="6163" y="3278"/>
                  </a:lnTo>
                  <a:lnTo>
                    <a:pt x="6171" y="3304"/>
                  </a:lnTo>
                  <a:lnTo>
                    <a:pt x="6181" y="3330"/>
                  </a:lnTo>
                  <a:lnTo>
                    <a:pt x="6192" y="3355"/>
                  </a:lnTo>
                  <a:lnTo>
                    <a:pt x="6203" y="3380"/>
                  </a:lnTo>
                  <a:lnTo>
                    <a:pt x="6216" y="3405"/>
                  </a:lnTo>
                  <a:lnTo>
                    <a:pt x="6229" y="3429"/>
                  </a:lnTo>
                  <a:lnTo>
                    <a:pt x="6244" y="3453"/>
                  </a:lnTo>
                  <a:lnTo>
                    <a:pt x="6259" y="3476"/>
                  </a:lnTo>
                  <a:lnTo>
                    <a:pt x="6275" y="3499"/>
                  </a:lnTo>
                  <a:lnTo>
                    <a:pt x="6292" y="3521"/>
                  </a:lnTo>
                  <a:lnTo>
                    <a:pt x="6298" y="3529"/>
                  </a:lnTo>
                  <a:lnTo>
                    <a:pt x="7436" y="3529"/>
                  </a:lnTo>
                  <a:lnTo>
                    <a:pt x="7443" y="3521"/>
                  </a:lnTo>
                  <a:lnTo>
                    <a:pt x="7460" y="3499"/>
                  </a:lnTo>
                  <a:lnTo>
                    <a:pt x="7476" y="3476"/>
                  </a:lnTo>
                  <a:lnTo>
                    <a:pt x="7491" y="3453"/>
                  </a:lnTo>
                  <a:lnTo>
                    <a:pt x="7506" y="3430"/>
                  </a:lnTo>
                  <a:lnTo>
                    <a:pt x="7519" y="3406"/>
                  </a:lnTo>
                  <a:lnTo>
                    <a:pt x="7531" y="3381"/>
                  </a:lnTo>
                  <a:lnTo>
                    <a:pt x="7543" y="3356"/>
                  </a:lnTo>
                  <a:lnTo>
                    <a:pt x="7553" y="3330"/>
                  </a:lnTo>
                  <a:lnTo>
                    <a:pt x="7563" y="3304"/>
                  </a:lnTo>
                  <a:lnTo>
                    <a:pt x="7571" y="3278"/>
                  </a:lnTo>
                  <a:lnTo>
                    <a:pt x="7579" y="3252"/>
                  </a:lnTo>
                  <a:lnTo>
                    <a:pt x="7585" y="3225"/>
                  </a:lnTo>
                  <a:lnTo>
                    <a:pt x="7591" y="3198"/>
                  </a:lnTo>
                  <a:lnTo>
                    <a:pt x="7596" y="3171"/>
                  </a:lnTo>
                  <a:lnTo>
                    <a:pt x="7599" y="3144"/>
                  </a:lnTo>
                  <a:close/>
                  <a:moveTo>
                    <a:pt x="6165" y="2121"/>
                  </a:moveTo>
                  <a:lnTo>
                    <a:pt x="6167" y="2088"/>
                  </a:lnTo>
                  <a:lnTo>
                    <a:pt x="6168" y="2055"/>
                  </a:lnTo>
                  <a:lnTo>
                    <a:pt x="6167" y="2022"/>
                  </a:lnTo>
                  <a:lnTo>
                    <a:pt x="6165" y="1989"/>
                  </a:lnTo>
                  <a:lnTo>
                    <a:pt x="6162" y="1957"/>
                  </a:lnTo>
                  <a:lnTo>
                    <a:pt x="6158" y="1924"/>
                  </a:lnTo>
                  <a:lnTo>
                    <a:pt x="6152" y="1892"/>
                  </a:lnTo>
                  <a:lnTo>
                    <a:pt x="6146" y="1860"/>
                  </a:lnTo>
                  <a:lnTo>
                    <a:pt x="6138" y="1828"/>
                  </a:lnTo>
                  <a:lnTo>
                    <a:pt x="6129" y="1796"/>
                  </a:lnTo>
                  <a:lnTo>
                    <a:pt x="6118" y="1765"/>
                  </a:lnTo>
                  <a:lnTo>
                    <a:pt x="6107" y="1734"/>
                  </a:lnTo>
                  <a:lnTo>
                    <a:pt x="6094" y="1704"/>
                  </a:lnTo>
                  <a:lnTo>
                    <a:pt x="6081" y="1674"/>
                  </a:lnTo>
                  <a:lnTo>
                    <a:pt x="6066" y="1644"/>
                  </a:lnTo>
                  <a:lnTo>
                    <a:pt x="6050" y="1615"/>
                  </a:lnTo>
                  <a:lnTo>
                    <a:pt x="6033" y="1587"/>
                  </a:lnTo>
                  <a:lnTo>
                    <a:pt x="6015" y="1559"/>
                  </a:lnTo>
                  <a:lnTo>
                    <a:pt x="5996" y="1533"/>
                  </a:lnTo>
                  <a:lnTo>
                    <a:pt x="5976" y="1506"/>
                  </a:lnTo>
                  <a:lnTo>
                    <a:pt x="5955" y="1481"/>
                  </a:lnTo>
                  <a:lnTo>
                    <a:pt x="5933" y="1457"/>
                  </a:lnTo>
                  <a:lnTo>
                    <a:pt x="5910" y="1433"/>
                  </a:lnTo>
                  <a:lnTo>
                    <a:pt x="5886" y="1410"/>
                  </a:lnTo>
                  <a:lnTo>
                    <a:pt x="5862" y="1388"/>
                  </a:lnTo>
                  <a:lnTo>
                    <a:pt x="5837" y="1367"/>
                  </a:lnTo>
                  <a:lnTo>
                    <a:pt x="5810" y="1347"/>
                  </a:lnTo>
                  <a:lnTo>
                    <a:pt x="5784" y="1328"/>
                  </a:lnTo>
                  <a:lnTo>
                    <a:pt x="5756" y="1310"/>
                  </a:lnTo>
                  <a:lnTo>
                    <a:pt x="5727" y="1293"/>
                  </a:lnTo>
                  <a:lnTo>
                    <a:pt x="5698" y="1277"/>
                  </a:lnTo>
                  <a:lnTo>
                    <a:pt x="5669" y="1262"/>
                  </a:lnTo>
                  <a:lnTo>
                    <a:pt x="5639" y="1248"/>
                  </a:lnTo>
                  <a:lnTo>
                    <a:pt x="5609" y="1236"/>
                  </a:lnTo>
                  <a:lnTo>
                    <a:pt x="5578" y="1224"/>
                  </a:lnTo>
                  <a:lnTo>
                    <a:pt x="5547" y="1214"/>
                  </a:lnTo>
                  <a:lnTo>
                    <a:pt x="5515" y="1205"/>
                  </a:lnTo>
                  <a:lnTo>
                    <a:pt x="5483" y="1197"/>
                  </a:lnTo>
                  <a:lnTo>
                    <a:pt x="5451" y="1190"/>
                  </a:lnTo>
                  <a:lnTo>
                    <a:pt x="5419" y="1185"/>
                  </a:lnTo>
                  <a:lnTo>
                    <a:pt x="5386" y="1181"/>
                  </a:lnTo>
                  <a:lnTo>
                    <a:pt x="5353" y="1177"/>
                  </a:lnTo>
                  <a:lnTo>
                    <a:pt x="5320" y="1176"/>
                  </a:lnTo>
                  <a:lnTo>
                    <a:pt x="5287" y="1175"/>
                  </a:lnTo>
                  <a:lnTo>
                    <a:pt x="5254" y="1176"/>
                  </a:lnTo>
                  <a:lnTo>
                    <a:pt x="5221" y="1177"/>
                  </a:lnTo>
                  <a:lnTo>
                    <a:pt x="5188" y="1181"/>
                  </a:lnTo>
                  <a:lnTo>
                    <a:pt x="5156" y="1185"/>
                  </a:lnTo>
                  <a:lnTo>
                    <a:pt x="5123" y="1190"/>
                  </a:lnTo>
                  <a:lnTo>
                    <a:pt x="5091" y="1197"/>
                  </a:lnTo>
                  <a:lnTo>
                    <a:pt x="5059" y="1205"/>
                  </a:lnTo>
                  <a:lnTo>
                    <a:pt x="5028" y="1214"/>
                  </a:lnTo>
                  <a:lnTo>
                    <a:pt x="4997" y="1224"/>
                  </a:lnTo>
                  <a:lnTo>
                    <a:pt x="4966" y="1236"/>
                  </a:lnTo>
                  <a:lnTo>
                    <a:pt x="4936" y="1248"/>
                  </a:lnTo>
                  <a:lnTo>
                    <a:pt x="4906" y="1262"/>
                  </a:lnTo>
                  <a:lnTo>
                    <a:pt x="4877" y="1277"/>
                  </a:lnTo>
                  <a:lnTo>
                    <a:pt x="4848" y="1293"/>
                  </a:lnTo>
                  <a:lnTo>
                    <a:pt x="4819" y="1310"/>
                  </a:lnTo>
                  <a:lnTo>
                    <a:pt x="4791" y="1328"/>
                  </a:lnTo>
                  <a:lnTo>
                    <a:pt x="4765" y="1347"/>
                  </a:lnTo>
                  <a:lnTo>
                    <a:pt x="4738" y="1367"/>
                  </a:lnTo>
                  <a:lnTo>
                    <a:pt x="4713" y="1388"/>
                  </a:lnTo>
                  <a:lnTo>
                    <a:pt x="4689" y="1410"/>
                  </a:lnTo>
                  <a:lnTo>
                    <a:pt x="4665" y="1433"/>
                  </a:lnTo>
                  <a:lnTo>
                    <a:pt x="4642" y="1457"/>
                  </a:lnTo>
                  <a:lnTo>
                    <a:pt x="4620" y="1481"/>
                  </a:lnTo>
                  <a:lnTo>
                    <a:pt x="4599" y="1506"/>
                  </a:lnTo>
                  <a:lnTo>
                    <a:pt x="4579" y="1533"/>
                  </a:lnTo>
                  <a:lnTo>
                    <a:pt x="4560" y="1559"/>
                  </a:lnTo>
                  <a:lnTo>
                    <a:pt x="4542" y="1587"/>
                  </a:lnTo>
                  <a:lnTo>
                    <a:pt x="4525" y="1616"/>
                  </a:lnTo>
                  <a:lnTo>
                    <a:pt x="4509" y="1645"/>
                  </a:lnTo>
                  <a:lnTo>
                    <a:pt x="4494" y="1674"/>
                  </a:lnTo>
                  <a:lnTo>
                    <a:pt x="4480" y="1704"/>
                  </a:lnTo>
                  <a:lnTo>
                    <a:pt x="4468" y="1734"/>
                  </a:lnTo>
                  <a:lnTo>
                    <a:pt x="4456" y="1765"/>
                  </a:lnTo>
                  <a:lnTo>
                    <a:pt x="4446" y="1796"/>
                  </a:lnTo>
                  <a:lnTo>
                    <a:pt x="4437" y="1828"/>
                  </a:lnTo>
                  <a:lnTo>
                    <a:pt x="4429" y="1860"/>
                  </a:lnTo>
                  <a:lnTo>
                    <a:pt x="4422" y="1892"/>
                  </a:lnTo>
                  <a:lnTo>
                    <a:pt x="4417" y="1924"/>
                  </a:lnTo>
                  <a:lnTo>
                    <a:pt x="4413" y="1956"/>
                  </a:lnTo>
                  <a:lnTo>
                    <a:pt x="4409" y="1989"/>
                  </a:lnTo>
                  <a:lnTo>
                    <a:pt x="4408" y="2022"/>
                  </a:lnTo>
                  <a:lnTo>
                    <a:pt x="4407" y="2055"/>
                  </a:lnTo>
                  <a:lnTo>
                    <a:pt x="4408" y="2088"/>
                  </a:lnTo>
                  <a:lnTo>
                    <a:pt x="4409" y="2121"/>
                  </a:lnTo>
                  <a:lnTo>
                    <a:pt x="4413" y="2154"/>
                  </a:lnTo>
                  <a:lnTo>
                    <a:pt x="4417" y="2187"/>
                  </a:lnTo>
                  <a:lnTo>
                    <a:pt x="4422" y="2219"/>
                  </a:lnTo>
                  <a:lnTo>
                    <a:pt x="4429" y="2251"/>
                  </a:lnTo>
                  <a:lnTo>
                    <a:pt x="4437" y="2283"/>
                  </a:lnTo>
                  <a:lnTo>
                    <a:pt x="4446" y="2315"/>
                  </a:lnTo>
                  <a:lnTo>
                    <a:pt x="4456" y="2346"/>
                  </a:lnTo>
                  <a:lnTo>
                    <a:pt x="4468" y="2377"/>
                  </a:lnTo>
                  <a:lnTo>
                    <a:pt x="4480" y="2407"/>
                  </a:lnTo>
                  <a:lnTo>
                    <a:pt x="4494" y="2437"/>
                  </a:lnTo>
                  <a:lnTo>
                    <a:pt x="4509" y="2466"/>
                  </a:lnTo>
                  <a:lnTo>
                    <a:pt x="4525" y="2495"/>
                  </a:lnTo>
                  <a:lnTo>
                    <a:pt x="4542" y="2524"/>
                  </a:lnTo>
                  <a:lnTo>
                    <a:pt x="4560" y="2552"/>
                  </a:lnTo>
                  <a:lnTo>
                    <a:pt x="4579" y="2578"/>
                  </a:lnTo>
                  <a:lnTo>
                    <a:pt x="4599" y="2605"/>
                  </a:lnTo>
                  <a:lnTo>
                    <a:pt x="4620" y="2630"/>
                  </a:lnTo>
                  <a:lnTo>
                    <a:pt x="4642" y="2654"/>
                  </a:lnTo>
                  <a:lnTo>
                    <a:pt x="4665" y="2678"/>
                  </a:lnTo>
                  <a:lnTo>
                    <a:pt x="4689" y="2701"/>
                  </a:lnTo>
                  <a:lnTo>
                    <a:pt x="4713" y="2723"/>
                  </a:lnTo>
                  <a:lnTo>
                    <a:pt x="4738" y="2744"/>
                  </a:lnTo>
                  <a:lnTo>
                    <a:pt x="4765" y="2764"/>
                  </a:lnTo>
                  <a:lnTo>
                    <a:pt x="4791" y="2783"/>
                  </a:lnTo>
                  <a:lnTo>
                    <a:pt x="4819" y="2801"/>
                  </a:lnTo>
                  <a:lnTo>
                    <a:pt x="4847" y="2818"/>
                  </a:lnTo>
                  <a:lnTo>
                    <a:pt x="4876" y="2834"/>
                  </a:lnTo>
                  <a:lnTo>
                    <a:pt x="4906" y="2849"/>
                  </a:lnTo>
                  <a:lnTo>
                    <a:pt x="4936" y="2862"/>
                  </a:lnTo>
                  <a:lnTo>
                    <a:pt x="4966" y="2875"/>
                  </a:lnTo>
                  <a:lnTo>
                    <a:pt x="4997" y="2886"/>
                  </a:lnTo>
                  <a:lnTo>
                    <a:pt x="5028" y="2897"/>
                  </a:lnTo>
                  <a:lnTo>
                    <a:pt x="5060" y="2906"/>
                  </a:lnTo>
                  <a:lnTo>
                    <a:pt x="5091" y="2914"/>
                  </a:lnTo>
                  <a:lnTo>
                    <a:pt x="5124" y="2920"/>
                  </a:lnTo>
                  <a:lnTo>
                    <a:pt x="5156" y="2926"/>
                  </a:lnTo>
                  <a:lnTo>
                    <a:pt x="5188" y="2930"/>
                  </a:lnTo>
                  <a:lnTo>
                    <a:pt x="5221" y="2933"/>
                  </a:lnTo>
                  <a:lnTo>
                    <a:pt x="5254" y="2935"/>
                  </a:lnTo>
                  <a:lnTo>
                    <a:pt x="5287" y="2936"/>
                  </a:lnTo>
                  <a:lnTo>
                    <a:pt x="5320" y="2935"/>
                  </a:lnTo>
                  <a:lnTo>
                    <a:pt x="5353" y="2933"/>
                  </a:lnTo>
                  <a:lnTo>
                    <a:pt x="5386" y="2930"/>
                  </a:lnTo>
                  <a:lnTo>
                    <a:pt x="5419" y="2926"/>
                  </a:lnTo>
                  <a:lnTo>
                    <a:pt x="5451" y="2920"/>
                  </a:lnTo>
                  <a:lnTo>
                    <a:pt x="5483" y="2914"/>
                  </a:lnTo>
                  <a:lnTo>
                    <a:pt x="5515" y="2906"/>
                  </a:lnTo>
                  <a:lnTo>
                    <a:pt x="5547" y="2897"/>
                  </a:lnTo>
                  <a:lnTo>
                    <a:pt x="5578" y="2886"/>
                  </a:lnTo>
                  <a:lnTo>
                    <a:pt x="5609" y="2875"/>
                  </a:lnTo>
                  <a:lnTo>
                    <a:pt x="5639" y="2862"/>
                  </a:lnTo>
                  <a:lnTo>
                    <a:pt x="5669" y="2849"/>
                  </a:lnTo>
                  <a:lnTo>
                    <a:pt x="5699" y="2834"/>
                  </a:lnTo>
                  <a:lnTo>
                    <a:pt x="5728" y="2818"/>
                  </a:lnTo>
                  <a:lnTo>
                    <a:pt x="5756" y="2801"/>
                  </a:lnTo>
                  <a:lnTo>
                    <a:pt x="5784" y="2783"/>
                  </a:lnTo>
                  <a:lnTo>
                    <a:pt x="5810" y="2764"/>
                  </a:lnTo>
                  <a:lnTo>
                    <a:pt x="5837" y="2744"/>
                  </a:lnTo>
                  <a:lnTo>
                    <a:pt x="5862" y="2723"/>
                  </a:lnTo>
                  <a:lnTo>
                    <a:pt x="5886" y="2701"/>
                  </a:lnTo>
                  <a:lnTo>
                    <a:pt x="5910" y="2678"/>
                  </a:lnTo>
                  <a:lnTo>
                    <a:pt x="5933" y="2654"/>
                  </a:lnTo>
                  <a:lnTo>
                    <a:pt x="5955" y="2630"/>
                  </a:lnTo>
                  <a:lnTo>
                    <a:pt x="5976" y="2605"/>
                  </a:lnTo>
                  <a:lnTo>
                    <a:pt x="5996" y="2578"/>
                  </a:lnTo>
                  <a:lnTo>
                    <a:pt x="6015" y="2552"/>
                  </a:lnTo>
                  <a:lnTo>
                    <a:pt x="6033" y="2524"/>
                  </a:lnTo>
                  <a:lnTo>
                    <a:pt x="6050" y="2496"/>
                  </a:lnTo>
                  <a:lnTo>
                    <a:pt x="6066" y="2467"/>
                  </a:lnTo>
                  <a:lnTo>
                    <a:pt x="6081" y="2437"/>
                  </a:lnTo>
                  <a:lnTo>
                    <a:pt x="6094" y="2407"/>
                  </a:lnTo>
                  <a:lnTo>
                    <a:pt x="6107" y="2377"/>
                  </a:lnTo>
                  <a:lnTo>
                    <a:pt x="6118" y="2346"/>
                  </a:lnTo>
                  <a:lnTo>
                    <a:pt x="6129" y="2315"/>
                  </a:lnTo>
                  <a:lnTo>
                    <a:pt x="6138" y="2283"/>
                  </a:lnTo>
                  <a:lnTo>
                    <a:pt x="6146" y="2251"/>
                  </a:lnTo>
                  <a:lnTo>
                    <a:pt x="6152" y="2219"/>
                  </a:lnTo>
                  <a:lnTo>
                    <a:pt x="6158" y="2187"/>
                  </a:lnTo>
                  <a:lnTo>
                    <a:pt x="6162" y="2154"/>
                  </a:lnTo>
                  <a:lnTo>
                    <a:pt x="6165" y="2121"/>
                  </a:lnTo>
                  <a:close/>
                  <a:moveTo>
                    <a:pt x="5751" y="4029"/>
                  </a:moveTo>
                  <a:lnTo>
                    <a:pt x="4249" y="4029"/>
                  </a:lnTo>
                  <a:lnTo>
                    <a:pt x="3990" y="8700"/>
                  </a:lnTo>
                  <a:lnTo>
                    <a:pt x="6010" y="8700"/>
                  </a:lnTo>
                  <a:lnTo>
                    <a:pt x="5751" y="4029"/>
                  </a:lnTo>
                  <a:close/>
                  <a:moveTo>
                    <a:pt x="4213" y="3505"/>
                  </a:moveTo>
                  <a:lnTo>
                    <a:pt x="4194" y="3529"/>
                  </a:lnTo>
                  <a:lnTo>
                    <a:pt x="5999" y="3529"/>
                  </a:lnTo>
                  <a:lnTo>
                    <a:pt x="5996" y="3524"/>
                  </a:lnTo>
                  <a:lnTo>
                    <a:pt x="5994" y="3520"/>
                  </a:lnTo>
                  <a:lnTo>
                    <a:pt x="5979" y="3491"/>
                  </a:lnTo>
                  <a:lnTo>
                    <a:pt x="5977" y="3487"/>
                  </a:lnTo>
                  <a:lnTo>
                    <a:pt x="5964" y="3458"/>
                  </a:lnTo>
                  <a:lnTo>
                    <a:pt x="5962" y="3453"/>
                  </a:lnTo>
                  <a:lnTo>
                    <a:pt x="5949" y="3424"/>
                  </a:lnTo>
                  <a:lnTo>
                    <a:pt x="5948" y="3419"/>
                  </a:lnTo>
                  <a:lnTo>
                    <a:pt x="5936" y="3389"/>
                  </a:lnTo>
                  <a:lnTo>
                    <a:pt x="5935" y="3385"/>
                  </a:lnTo>
                  <a:lnTo>
                    <a:pt x="5925" y="3354"/>
                  </a:lnTo>
                  <a:lnTo>
                    <a:pt x="5923" y="3350"/>
                  </a:lnTo>
                  <a:lnTo>
                    <a:pt x="5914" y="3319"/>
                  </a:lnTo>
                  <a:lnTo>
                    <a:pt x="5913" y="3314"/>
                  </a:lnTo>
                  <a:lnTo>
                    <a:pt x="5905" y="3283"/>
                  </a:lnTo>
                  <a:lnTo>
                    <a:pt x="5904" y="3278"/>
                  </a:lnTo>
                  <a:lnTo>
                    <a:pt x="5898" y="3247"/>
                  </a:lnTo>
                  <a:lnTo>
                    <a:pt x="5897" y="3242"/>
                  </a:lnTo>
                  <a:lnTo>
                    <a:pt x="5891" y="3211"/>
                  </a:lnTo>
                  <a:lnTo>
                    <a:pt x="5891" y="3206"/>
                  </a:lnTo>
                  <a:lnTo>
                    <a:pt x="5887" y="3174"/>
                  </a:lnTo>
                  <a:lnTo>
                    <a:pt x="5886" y="3169"/>
                  </a:lnTo>
                  <a:lnTo>
                    <a:pt x="5883" y="3137"/>
                  </a:lnTo>
                  <a:lnTo>
                    <a:pt x="5883" y="3133"/>
                  </a:lnTo>
                  <a:lnTo>
                    <a:pt x="5881" y="3100"/>
                  </a:lnTo>
                  <a:lnTo>
                    <a:pt x="5881" y="3096"/>
                  </a:lnTo>
                  <a:lnTo>
                    <a:pt x="5880" y="3063"/>
                  </a:lnTo>
                  <a:lnTo>
                    <a:pt x="5880" y="3059"/>
                  </a:lnTo>
                  <a:lnTo>
                    <a:pt x="5881" y="3026"/>
                  </a:lnTo>
                  <a:lnTo>
                    <a:pt x="5881" y="3022"/>
                  </a:lnTo>
                  <a:lnTo>
                    <a:pt x="5881" y="3017"/>
                  </a:lnTo>
                  <a:lnTo>
                    <a:pt x="5854" y="3033"/>
                  </a:lnTo>
                  <a:lnTo>
                    <a:pt x="5850" y="3035"/>
                  </a:lnTo>
                  <a:lnTo>
                    <a:pt x="5817" y="3054"/>
                  </a:lnTo>
                  <a:lnTo>
                    <a:pt x="5813" y="3056"/>
                  </a:lnTo>
                  <a:lnTo>
                    <a:pt x="5779" y="3073"/>
                  </a:lnTo>
                  <a:lnTo>
                    <a:pt x="5775" y="3075"/>
                  </a:lnTo>
                  <a:lnTo>
                    <a:pt x="5741" y="3090"/>
                  </a:lnTo>
                  <a:lnTo>
                    <a:pt x="5737" y="3092"/>
                  </a:lnTo>
                  <a:lnTo>
                    <a:pt x="5702" y="3107"/>
                  </a:lnTo>
                  <a:lnTo>
                    <a:pt x="5698" y="3108"/>
                  </a:lnTo>
                  <a:lnTo>
                    <a:pt x="5663" y="3121"/>
                  </a:lnTo>
                  <a:lnTo>
                    <a:pt x="5658" y="3123"/>
                  </a:lnTo>
                  <a:lnTo>
                    <a:pt x="5623" y="3135"/>
                  </a:lnTo>
                  <a:lnTo>
                    <a:pt x="5618" y="3136"/>
                  </a:lnTo>
                  <a:lnTo>
                    <a:pt x="5582" y="3147"/>
                  </a:lnTo>
                  <a:lnTo>
                    <a:pt x="5578" y="3148"/>
                  </a:lnTo>
                  <a:lnTo>
                    <a:pt x="5541" y="3157"/>
                  </a:lnTo>
                  <a:lnTo>
                    <a:pt x="5537" y="3158"/>
                  </a:lnTo>
                  <a:lnTo>
                    <a:pt x="5500" y="3166"/>
                  </a:lnTo>
                  <a:lnTo>
                    <a:pt x="5495" y="3166"/>
                  </a:lnTo>
                  <a:lnTo>
                    <a:pt x="5458" y="3173"/>
                  </a:lnTo>
                  <a:lnTo>
                    <a:pt x="5454" y="3174"/>
                  </a:lnTo>
                  <a:lnTo>
                    <a:pt x="5417" y="3178"/>
                  </a:lnTo>
                  <a:lnTo>
                    <a:pt x="5412" y="3179"/>
                  </a:lnTo>
                  <a:lnTo>
                    <a:pt x="5374" y="3183"/>
                  </a:lnTo>
                  <a:lnTo>
                    <a:pt x="5370" y="3183"/>
                  </a:lnTo>
                  <a:lnTo>
                    <a:pt x="5332" y="3185"/>
                  </a:lnTo>
                  <a:lnTo>
                    <a:pt x="5327" y="3185"/>
                  </a:lnTo>
                  <a:lnTo>
                    <a:pt x="5289" y="3186"/>
                  </a:lnTo>
                  <a:lnTo>
                    <a:pt x="5285" y="3186"/>
                  </a:lnTo>
                  <a:lnTo>
                    <a:pt x="5247" y="3185"/>
                  </a:lnTo>
                  <a:lnTo>
                    <a:pt x="5242" y="3185"/>
                  </a:lnTo>
                  <a:lnTo>
                    <a:pt x="5205" y="3183"/>
                  </a:lnTo>
                  <a:lnTo>
                    <a:pt x="5200" y="3183"/>
                  </a:lnTo>
                  <a:lnTo>
                    <a:pt x="5163" y="3179"/>
                  </a:lnTo>
                  <a:lnTo>
                    <a:pt x="5158" y="3178"/>
                  </a:lnTo>
                  <a:lnTo>
                    <a:pt x="5121" y="3174"/>
                  </a:lnTo>
                  <a:lnTo>
                    <a:pt x="5116" y="3173"/>
                  </a:lnTo>
                  <a:lnTo>
                    <a:pt x="5079" y="3166"/>
                  </a:lnTo>
                  <a:lnTo>
                    <a:pt x="5074" y="3166"/>
                  </a:lnTo>
                  <a:lnTo>
                    <a:pt x="5038" y="3158"/>
                  </a:lnTo>
                  <a:lnTo>
                    <a:pt x="5033" y="3157"/>
                  </a:lnTo>
                  <a:lnTo>
                    <a:pt x="4997" y="3148"/>
                  </a:lnTo>
                  <a:lnTo>
                    <a:pt x="4992" y="3147"/>
                  </a:lnTo>
                  <a:lnTo>
                    <a:pt x="4956" y="3136"/>
                  </a:lnTo>
                  <a:lnTo>
                    <a:pt x="4952" y="3135"/>
                  </a:lnTo>
                  <a:lnTo>
                    <a:pt x="4916" y="3123"/>
                  </a:lnTo>
                  <a:lnTo>
                    <a:pt x="4912" y="3121"/>
                  </a:lnTo>
                  <a:lnTo>
                    <a:pt x="4877" y="3108"/>
                  </a:lnTo>
                  <a:lnTo>
                    <a:pt x="4872" y="3107"/>
                  </a:lnTo>
                  <a:lnTo>
                    <a:pt x="4838" y="3092"/>
                  </a:lnTo>
                  <a:lnTo>
                    <a:pt x="4833" y="3090"/>
                  </a:lnTo>
                  <a:lnTo>
                    <a:pt x="4799" y="3075"/>
                  </a:lnTo>
                  <a:lnTo>
                    <a:pt x="4795" y="3073"/>
                  </a:lnTo>
                  <a:lnTo>
                    <a:pt x="4761" y="3056"/>
                  </a:lnTo>
                  <a:lnTo>
                    <a:pt x="4757" y="3054"/>
                  </a:lnTo>
                  <a:lnTo>
                    <a:pt x="4724" y="3035"/>
                  </a:lnTo>
                  <a:lnTo>
                    <a:pt x="4721" y="3033"/>
                  </a:lnTo>
                  <a:lnTo>
                    <a:pt x="4688" y="3014"/>
                  </a:lnTo>
                  <a:lnTo>
                    <a:pt x="4684" y="3011"/>
                  </a:lnTo>
                  <a:lnTo>
                    <a:pt x="4653" y="2991"/>
                  </a:lnTo>
                  <a:lnTo>
                    <a:pt x="4649" y="2988"/>
                  </a:lnTo>
                  <a:lnTo>
                    <a:pt x="4618" y="2966"/>
                  </a:lnTo>
                  <a:lnTo>
                    <a:pt x="4614" y="2963"/>
                  </a:lnTo>
                  <a:lnTo>
                    <a:pt x="4584" y="2941"/>
                  </a:lnTo>
                  <a:lnTo>
                    <a:pt x="4581" y="2938"/>
                  </a:lnTo>
                  <a:lnTo>
                    <a:pt x="4552" y="2914"/>
                  </a:lnTo>
                  <a:lnTo>
                    <a:pt x="4548" y="2911"/>
                  </a:lnTo>
                  <a:lnTo>
                    <a:pt x="4520" y="2886"/>
                  </a:lnTo>
                  <a:lnTo>
                    <a:pt x="4517" y="2882"/>
                  </a:lnTo>
                  <a:lnTo>
                    <a:pt x="4490" y="2856"/>
                  </a:lnTo>
                  <a:lnTo>
                    <a:pt x="4487" y="2853"/>
                  </a:lnTo>
                  <a:lnTo>
                    <a:pt x="4461" y="2826"/>
                  </a:lnTo>
                  <a:lnTo>
                    <a:pt x="4457" y="2823"/>
                  </a:lnTo>
                  <a:lnTo>
                    <a:pt x="4432" y="2795"/>
                  </a:lnTo>
                  <a:lnTo>
                    <a:pt x="4429" y="2791"/>
                  </a:lnTo>
                  <a:lnTo>
                    <a:pt x="4405" y="2762"/>
                  </a:lnTo>
                  <a:lnTo>
                    <a:pt x="4402" y="2759"/>
                  </a:lnTo>
                  <a:lnTo>
                    <a:pt x="4392" y="2744"/>
                  </a:lnTo>
                  <a:lnTo>
                    <a:pt x="4396" y="2767"/>
                  </a:lnTo>
                  <a:lnTo>
                    <a:pt x="4396" y="2772"/>
                  </a:lnTo>
                  <a:lnTo>
                    <a:pt x="4400" y="2804"/>
                  </a:lnTo>
                  <a:lnTo>
                    <a:pt x="4401" y="2809"/>
                  </a:lnTo>
                  <a:lnTo>
                    <a:pt x="4404" y="2841"/>
                  </a:lnTo>
                  <a:lnTo>
                    <a:pt x="4404" y="2845"/>
                  </a:lnTo>
                  <a:lnTo>
                    <a:pt x="4406" y="2878"/>
                  </a:lnTo>
                  <a:lnTo>
                    <a:pt x="4406" y="2882"/>
                  </a:lnTo>
                  <a:lnTo>
                    <a:pt x="4407" y="2915"/>
                  </a:lnTo>
                  <a:lnTo>
                    <a:pt x="4407" y="2919"/>
                  </a:lnTo>
                  <a:lnTo>
                    <a:pt x="4406" y="2952"/>
                  </a:lnTo>
                  <a:lnTo>
                    <a:pt x="4406" y="2957"/>
                  </a:lnTo>
                  <a:lnTo>
                    <a:pt x="4404" y="2989"/>
                  </a:lnTo>
                  <a:lnTo>
                    <a:pt x="4404" y="2994"/>
                  </a:lnTo>
                  <a:lnTo>
                    <a:pt x="4401" y="3026"/>
                  </a:lnTo>
                  <a:lnTo>
                    <a:pt x="4400" y="3030"/>
                  </a:lnTo>
                  <a:lnTo>
                    <a:pt x="4396" y="3062"/>
                  </a:lnTo>
                  <a:lnTo>
                    <a:pt x="4396" y="3067"/>
                  </a:lnTo>
                  <a:lnTo>
                    <a:pt x="4390" y="3099"/>
                  </a:lnTo>
                  <a:lnTo>
                    <a:pt x="4389" y="3103"/>
                  </a:lnTo>
                  <a:lnTo>
                    <a:pt x="4383" y="3135"/>
                  </a:lnTo>
                  <a:lnTo>
                    <a:pt x="4382" y="3139"/>
                  </a:lnTo>
                  <a:lnTo>
                    <a:pt x="4374" y="3171"/>
                  </a:lnTo>
                  <a:lnTo>
                    <a:pt x="4373" y="3175"/>
                  </a:lnTo>
                  <a:lnTo>
                    <a:pt x="4364" y="3206"/>
                  </a:lnTo>
                  <a:lnTo>
                    <a:pt x="4362" y="3210"/>
                  </a:lnTo>
                  <a:lnTo>
                    <a:pt x="4352" y="3241"/>
                  </a:lnTo>
                  <a:lnTo>
                    <a:pt x="4351" y="3245"/>
                  </a:lnTo>
                  <a:lnTo>
                    <a:pt x="4339" y="3276"/>
                  </a:lnTo>
                  <a:lnTo>
                    <a:pt x="4338" y="3280"/>
                  </a:lnTo>
                  <a:lnTo>
                    <a:pt x="4325" y="3310"/>
                  </a:lnTo>
                  <a:lnTo>
                    <a:pt x="4323" y="3314"/>
                  </a:lnTo>
                  <a:lnTo>
                    <a:pt x="4310" y="3343"/>
                  </a:lnTo>
                  <a:lnTo>
                    <a:pt x="4308" y="3347"/>
                  </a:lnTo>
                  <a:lnTo>
                    <a:pt x="4293" y="3376"/>
                  </a:lnTo>
                  <a:lnTo>
                    <a:pt x="4291" y="3380"/>
                  </a:lnTo>
                  <a:lnTo>
                    <a:pt x="4275" y="3409"/>
                  </a:lnTo>
                  <a:lnTo>
                    <a:pt x="4273" y="3412"/>
                  </a:lnTo>
                  <a:lnTo>
                    <a:pt x="4257" y="3440"/>
                  </a:lnTo>
                  <a:lnTo>
                    <a:pt x="4254" y="3444"/>
                  </a:lnTo>
                  <a:lnTo>
                    <a:pt x="4237" y="3471"/>
                  </a:lnTo>
                  <a:lnTo>
                    <a:pt x="4234" y="3475"/>
                  </a:lnTo>
                  <a:lnTo>
                    <a:pt x="4215" y="3501"/>
                  </a:lnTo>
                  <a:lnTo>
                    <a:pt x="4213" y="3505"/>
                  </a:lnTo>
                  <a:close/>
                  <a:moveTo>
                    <a:pt x="4152" y="3000"/>
                  </a:moveTo>
                  <a:lnTo>
                    <a:pt x="4155" y="2972"/>
                  </a:lnTo>
                  <a:lnTo>
                    <a:pt x="4156" y="2945"/>
                  </a:lnTo>
                  <a:lnTo>
                    <a:pt x="4157" y="2917"/>
                  </a:lnTo>
                  <a:lnTo>
                    <a:pt x="4156" y="2889"/>
                  </a:lnTo>
                  <a:lnTo>
                    <a:pt x="4155" y="2862"/>
                  </a:lnTo>
                  <a:lnTo>
                    <a:pt x="4152" y="2834"/>
                  </a:lnTo>
                  <a:lnTo>
                    <a:pt x="4149" y="2807"/>
                  </a:lnTo>
                  <a:lnTo>
                    <a:pt x="4144" y="2780"/>
                  </a:lnTo>
                  <a:lnTo>
                    <a:pt x="4138" y="2753"/>
                  </a:lnTo>
                  <a:lnTo>
                    <a:pt x="4132" y="2726"/>
                  </a:lnTo>
                  <a:lnTo>
                    <a:pt x="4124" y="2700"/>
                  </a:lnTo>
                  <a:lnTo>
                    <a:pt x="4116" y="2674"/>
                  </a:lnTo>
                  <a:lnTo>
                    <a:pt x="4106" y="2648"/>
                  </a:lnTo>
                  <a:lnTo>
                    <a:pt x="4095" y="2623"/>
                  </a:lnTo>
                  <a:lnTo>
                    <a:pt x="4084" y="2598"/>
                  </a:lnTo>
                  <a:lnTo>
                    <a:pt x="4071" y="2573"/>
                  </a:lnTo>
                  <a:lnTo>
                    <a:pt x="4058" y="2548"/>
                  </a:lnTo>
                  <a:lnTo>
                    <a:pt x="4043" y="2525"/>
                  </a:lnTo>
                  <a:lnTo>
                    <a:pt x="4028" y="2502"/>
                  </a:lnTo>
                  <a:lnTo>
                    <a:pt x="4013" y="2479"/>
                  </a:lnTo>
                  <a:lnTo>
                    <a:pt x="3996" y="2458"/>
                  </a:lnTo>
                  <a:lnTo>
                    <a:pt x="3978" y="2436"/>
                  </a:lnTo>
                  <a:lnTo>
                    <a:pt x="3960" y="2416"/>
                  </a:lnTo>
                  <a:lnTo>
                    <a:pt x="3941" y="2396"/>
                  </a:lnTo>
                  <a:lnTo>
                    <a:pt x="3921" y="2377"/>
                  </a:lnTo>
                  <a:lnTo>
                    <a:pt x="3901" y="2359"/>
                  </a:lnTo>
                  <a:lnTo>
                    <a:pt x="3880" y="2342"/>
                  </a:lnTo>
                  <a:lnTo>
                    <a:pt x="3858" y="2325"/>
                  </a:lnTo>
                  <a:lnTo>
                    <a:pt x="3835" y="2309"/>
                  </a:lnTo>
                  <a:lnTo>
                    <a:pt x="3812" y="2294"/>
                  </a:lnTo>
                  <a:lnTo>
                    <a:pt x="3788" y="2279"/>
                  </a:lnTo>
                  <a:lnTo>
                    <a:pt x="3764" y="2266"/>
                  </a:lnTo>
                  <a:lnTo>
                    <a:pt x="3739" y="2253"/>
                  </a:lnTo>
                  <a:lnTo>
                    <a:pt x="3714" y="2242"/>
                  </a:lnTo>
                  <a:lnTo>
                    <a:pt x="3689" y="2231"/>
                  </a:lnTo>
                  <a:lnTo>
                    <a:pt x="3663" y="2221"/>
                  </a:lnTo>
                  <a:lnTo>
                    <a:pt x="3637" y="2213"/>
                  </a:lnTo>
                  <a:lnTo>
                    <a:pt x="3611" y="2205"/>
                  </a:lnTo>
                  <a:lnTo>
                    <a:pt x="3584" y="2199"/>
                  </a:lnTo>
                  <a:lnTo>
                    <a:pt x="3557" y="2193"/>
                  </a:lnTo>
                  <a:lnTo>
                    <a:pt x="3530" y="2188"/>
                  </a:lnTo>
                  <a:lnTo>
                    <a:pt x="3503" y="2185"/>
                  </a:lnTo>
                  <a:lnTo>
                    <a:pt x="3475" y="2182"/>
                  </a:lnTo>
                  <a:lnTo>
                    <a:pt x="3448" y="2181"/>
                  </a:lnTo>
                  <a:lnTo>
                    <a:pt x="3420" y="2180"/>
                  </a:lnTo>
                  <a:lnTo>
                    <a:pt x="3392" y="2181"/>
                  </a:lnTo>
                  <a:lnTo>
                    <a:pt x="3365" y="2182"/>
                  </a:lnTo>
                  <a:lnTo>
                    <a:pt x="3337" y="2185"/>
                  </a:lnTo>
                  <a:lnTo>
                    <a:pt x="3310" y="2188"/>
                  </a:lnTo>
                  <a:lnTo>
                    <a:pt x="3283" y="2193"/>
                  </a:lnTo>
                  <a:lnTo>
                    <a:pt x="3256" y="2199"/>
                  </a:lnTo>
                  <a:lnTo>
                    <a:pt x="3229" y="2205"/>
                  </a:lnTo>
                  <a:lnTo>
                    <a:pt x="3203" y="2213"/>
                  </a:lnTo>
                  <a:lnTo>
                    <a:pt x="3177" y="2221"/>
                  </a:lnTo>
                  <a:lnTo>
                    <a:pt x="3151" y="2231"/>
                  </a:lnTo>
                  <a:lnTo>
                    <a:pt x="3126" y="2242"/>
                  </a:lnTo>
                  <a:lnTo>
                    <a:pt x="3101" y="2253"/>
                  </a:lnTo>
                  <a:lnTo>
                    <a:pt x="3076" y="2266"/>
                  </a:lnTo>
                  <a:lnTo>
                    <a:pt x="3052" y="2279"/>
                  </a:lnTo>
                  <a:lnTo>
                    <a:pt x="3028" y="2294"/>
                  </a:lnTo>
                  <a:lnTo>
                    <a:pt x="3005" y="2309"/>
                  </a:lnTo>
                  <a:lnTo>
                    <a:pt x="2982" y="2325"/>
                  </a:lnTo>
                  <a:lnTo>
                    <a:pt x="2960" y="2342"/>
                  </a:lnTo>
                  <a:lnTo>
                    <a:pt x="2939" y="2359"/>
                  </a:lnTo>
                  <a:lnTo>
                    <a:pt x="2919" y="2377"/>
                  </a:lnTo>
                  <a:lnTo>
                    <a:pt x="2899" y="2396"/>
                  </a:lnTo>
                  <a:lnTo>
                    <a:pt x="2880" y="2416"/>
                  </a:lnTo>
                  <a:lnTo>
                    <a:pt x="2862" y="2436"/>
                  </a:lnTo>
                  <a:lnTo>
                    <a:pt x="2844" y="2458"/>
                  </a:lnTo>
                  <a:lnTo>
                    <a:pt x="2827" y="2479"/>
                  </a:lnTo>
                  <a:lnTo>
                    <a:pt x="2812" y="2502"/>
                  </a:lnTo>
                  <a:lnTo>
                    <a:pt x="2797" y="2525"/>
                  </a:lnTo>
                  <a:lnTo>
                    <a:pt x="2782" y="2548"/>
                  </a:lnTo>
                  <a:lnTo>
                    <a:pt x="2769" y="2573"/>
                  </a:lnTo>
                  <a:lnTo>
                    <a:pt x="2756" y="2598"/>
                  </a:lnTo>
                  <a:lnTo>
                    <a:pt x="2745" y="2623"/>
                  </a:lnTo>
                  <a:lnTo>
                    <a:pt x="2734" y="2648"/>
                  </a:lnTo>
                  <a:lnTo>
                    <a:pt x="2724" y="2674"/>
                  </a:lnTo>
                  <a:lnTo>
                    <a:pt x="2716" y="2700"/>
                  </a:lnTo>
                  <a:lnTo>
                    <a:pt x="2708" y="2726"/>
                  </a:lnTo>
                  <a:lnTo>
                    <a:pt x="2702" y="2753"/>
                  </a:lnTo>
                  <a:lnTo>
                    <a:pt x="2696" y="2780"/>
                  </a:lnTo>
                  <a:lnTo>
                    <a:pt x="2691" y="2807"/>
                  </a:lnTo>
                  <a:lnTo>
                    <a:pt x="2688" y="2834"/>
                  </a:lnTo>
                  <a:lnTo>
                    <a:pt x="2685" y="2862"/>
                  </a:lnTo>
                  <a:lnTo>
                    <a:pt x="2684" y="2889"/>
                  </a:lnTo>
                  <a:lnTo>
                    <a:pt x="2683" y="2917"/>
                  </a:lnTo>
                  <a:lnTo>
                    <a:pt x="2684" y="2945"/>
                  </a:lnTo>
                  <a:lnTo>
                    <a:pt x="2685" y="2972"/>
                  </a:lnTo>
                  <a:lnTo>
                    <a:pt x="2688" y="3000"/>
                  </a:lnTo>
                  <a:lnTo>
                    <a:pt x="2691" y="3027"/>
                  </a:lnTo>
                  <a:lnTo>
                    <a:pt x="2696" y="3054"/>
                  </a:lnTo>
                  <a:lnTo>
                    <a:pt x="2702" y="3081"/>
                  </a:lnTo>
                  <a:lnTo>
                    <a:pt x="2708" y="3108"/>
                  </a:lnTo>
                  <a:lnTo>
                    <a:pt x="2716" y="3134"/>
                  </a:lnTo>
                  <a:lnTo>
                    <a:pt x="2724" y="3160"/>
                  </a:lnTo>
                  <a:lnTo>
                    <a:pt x="2734" y="3186"/>
                  </a:lnTo>
                  <a:lnTo>
                    <a:pt x="2745" y="3211"/>
                  </a:lnTo>
                  <a:lnTo>
                    <a:pt x="2756" y="3236"/>
                  </a:lnTo>
                  <a:lnTo>
                    <a:pt x="2769" y="3261"/>
                  </a:lnTo>
                  <a:lnTo>
                    <a:pt x="2782" y="3286"/>
                  </a:lnTo>
                  <a:lnTo>
                    <a:pt x="2797" y="3310"/>
                  </a:lnTo>
                  <a:lnTo>
                    <a:pt x="2812" y="3333"/>
                  </a:lnTo>
                  <a:lnTo>
                    <a:pt x="2828" y="3355"/>
                  </a:lnTo>
                  <a:lnTo>
                    <a:pt x="2844" y="3377"/>
                  </a:lnTo>
                  <a:lnTo>
                    <a:pt x="2862" y="3398"/>
                  </a:lnTo>
                  <a:lnTo>
                    <a:pt x="2880" y="3419"/>
                  </a:lnTo>
                  <a:lnTo>
                    <a:pt x="2899" y="3438"/>
                  </a:lnTo>
                  <a:lnTo>
                    <a:pt x="2919" y="3457"/>
                  </a:lnTo>
                  <a:lnTo>
                    <a:pt x="2939" y="3476"/>
                  </a:lnTo>
                  <a:lnTo>
                    <a:pt x="2960" y="3493"/>
                  </a:lnTo>
                  <a:lnTo>
                    <a:pt x="2982" y="3510"/>
                  </a:lnTo>
                  <a:lnTo>
                    <a:pt x="3005" y="3526"/>
                  </a:lnTo>
                  <a:lnTo>
                    <a:pt x="3009" y="3529"/>
                  </a:lnTo>
                  <a:lnTo>
                    <a:pt x="3831" y="3529"/>
                  </a:lnTo>
                  <a:lnTo>
                    <a:pt x="3835" y="3526"/>
                  </a:lnTo>
                  <a:lnTo>
                    <a:pt x="3858" y="3510"/>
                  </a:lnTo>
                  <a:lnTo>
                    <a:pt x="3880" y="3493"/>
                  </a:lnTo>
                  <a:lnTo>
                    <a:pt x="3901" y="3476"/>
                  </a:lnTo>
                  <a:lnTo>
                    <a:pt x="3921" y="3457"/>
                  </a:lnTo>
                  <a:lnTo>
                    <a:pt x="3941" y="3438"/>
                  </a:lnTo>
                  <a:lnTo>
                    <a:pt x="3960" y="3419"/>
                  </a:lnTo>
                  <a:lnTo>
                    <a:pt x="3978" y="3398"/>
                  </a:lnTo>
                  <a:lnTo>
                    <a:pt x="3996" y="3377"/>
                  </a:lnTo>
                  <a:lnTo>
                    <a:pt x="4012" y="3355"/>
                  </a:lnTo>
                  <a:lnTo>
                    <a:pt x="4028" y="3333"/>
                  </a:lnTo>
                  <a:lnTo>
                    <a:pt x="4043" y="3310"/>
                  </a:lnTo>
                  <a:lnTo>
                    <a:pt x="4058" y="3286"/>
                  </a:lnTo>
                  <a:lnTo>
                    <a:pt x="4071" y="3261"/>
                  </a:lnTo>
                  <a:lnTo>
                    <a:pt x="4084" y="3236"/>
                  </a:lnTo>
                  <a:lnTo>
                    <a:pt x="4095" y="3211"/>
                  </a:lnTo>
                  <a:lnTo>
                    <a:pt x="4106" y="3186"/>
                  </a:lnTo>
                  <a:lnTo>
                    <a:pt x="4116" y="3160"/>
                  </a:lnTo>
                  <a:lnTo>
                    <a:pt x="4124" y="3134"/>
                  </a:lnTo>
                  <a:lnTo>
                    <a:pt x="4132" y="3108"/>
                  </a:lnTo>
                  <a:lnTo>
                    <a:pt x="4138" y="3081"/>
                  </a:lnTo>
                  <a:lnTo>
                    <a:pt x="4144" y="3054"/>
                  </a:lnTo>
                  <a:lnTo>
                    <a:pt x="4149" y="3027"/>
                  </a:lnTo>
                  <a:lnTo>
                    <a:pt x="4152" y="3000"/>
                  </a:lnTo>
                  <a:close/>
                  <a:moveTo>
                    <a:pt x="2119" y="8700"/>
                  </a:moveTo>
                  <a:lnTo>
                    <a:pt x="3740" y="8700"/>
                  </a:lnTo>
                  <a:lnTo>
                    <a:pt x="3999" y="4029"/>
                  </a:lnTo>
                  <a:lnTo>
                    <a:pt x="2639" y="4029"/>
                  </a:lnTo>
                  <a:lnTo>
                    <a:pt x="2119" y="87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5" name="Google Shape;3205;p28"/>
          <p:cNvGrpSpPr/>
          <p:nvPr/>
        </p:nvGrpSpPr>
        <p:grpSpPr>
          <a:xfrm>
            <a:off x="1830237" y="2659872"/>
            <a:ext cx="633600" cy="633600"/>
            <a:chOff x="1830237" y="2659872"/>
            <a:chExt cx="633600" cy="633600"/>
          </a:xfrm>
        </p:grpSpPr>
        <p:sp>
          <p:nvSpPr>
            <p:cNvPr id="3206" name="Google Shape;3206;p28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7" y="2606"/>
                  </a:moveTo>
                  <a:lnTo>
                    <a:pt x="5802" y="2727"/>
                  </a:lnTo>
                  <a:lnTo>
                    <a:pt x="5784" y="2753"/>
                  </a:lnTo>
                  <a:lnTo>
                    <a:pt x="5679" y="2874"/>
                  </a:lnTo>
                  <a:lnTo>
                    <a:pt x="5661" y="2892"/>
                  </a:lnTo>
                  <a:lnTo>
                    <a:pt x="5640" y="2908"/>
                  </a:lnTo>
                  <a:lnTo>
                    <a:pt x="5618" y="2922"/>
                  </a:lnTo>
                  <a:lnTo>
                    <a:pt x="5594" y="2932"/>
                  </a:lnTo>
                  <a:lnTo>
                    <a:pt x="5568" y="2939"/>
                  </a:lnTo>
                  <a:lnTo>
                    <a:pt x="5543" y="2942"/>
                  </a:lnTo>
                  <a:lnTo>
                    <a:pt x="5516" y="2943"/>
                  </a:lnTo>
                  <a:lnTo>
                    <a:pt x="5490" y="2939"/>
                  </a:lnTo>
                  <a:lnTo>
                    <a:pt x="5465" y="2933"/>
                  </a:lnTo>
                  <a:lnTo>
                    <a:pt x="5441" y="2923"/>
                  </a:lnTo>
                  <a:lnTo>
                    <a:pt x="5418" y="2910"/>
                  </a:lnTo>
                  <a:lnTo>
                    <a:pt x="5397" y="2894"/>
                  </a:lnTo>
                  <a:lnTo>
                    <a:pt x="5379" y="2876"/>
                  </a:lnTo>
                  <a:lnTo>
                    <a:pt x="5363" y="2855"/>
                  </a:lnTo>
                  <a:lnTo>
                    <a:pt x="5349" y="2833"/>
                  </a:lnTo>
                  <a:lnTo>
                    <a:pt x="5339" y="2809"/>
                  </a:lnTo>
                  <a:lnTo>
                    <a:pt x="5332" y="2783"/>
                  </a:lnTo>
                  <a:lnTo>
                    <a:pt x="5329" y="2758"/>
                  </a:lnTo>
                  <a:lnTo>
                    <a:pt x="5328" y="2731"/>
                  </a:lnTo>
                  <a:lnTo>
                    <a:pt x="5332" y="2705"/>
                  </a:lnTo>
                  <a:lnTo>
                    <a:pt x="5338" y="2680"/>
                  </a:lnTo>
                  <a:lnTo>
                    <a:pt x="5348" y="2656"/>
                  </a:lnTo>
                  <a:lnTo>
                    <a:pt x="5361" y="2633"/>
                  </a:lnTo>
                  <a:lnTo>
                    <a:pt x="5377" y="2612"/>
                  </a:lnTo>
                  <a:lnTo>
                    <a:pt x="5471" y="2503"/>
                  </a:lnTo>
                  <a:lnTo>
                    <a:pt x="5529" y="2410"/>
                  </a:lnTo>
                  <a:lnTo>
                    <a:pt x="5567" y="2317"/>
                  </a:lnTo>
                  <a:lnTo>
                    <a:pt x="5591" y="2222"/>
                  </a:lnTo>
                  <a:lnTo>
                    <a:pt x="5604" y="2121"/>
                  </a:lnTo>
                  <a:lnTo>
                    <a:pt x="5609" y="2012"/>
                  </a:lnTo>
                  <a:lnTo>
                    <a:pt x="5610" y="1895"/>
                  </a:lnTo>
                  <a:lnTo>
                    <a:pt x="5611" y="1774"/>
                  </a:lnTo>
                  <a:lnTo>
                    <a:pt x="5611" y="1766"/>
                  </a:lnTo>
                  <a:lnTo>
                    <a:pt x="5617" y="1645"/>
                  </a:lnTo>
                  <a:lnTo>
                    <a:pt x="5618" y="1629"/>
                  </a:lnTo>
                  <a:lnTo>
                    <a:pt x="5634" y="1508"/>
                  </a:lnTo>
                  <a:lnTo>
                    <a:pt x="5638" y="1485"/>
                  </a:lnTo>
                  <a:lnTo>
                    <a:pt x="5669" y="1364"/>
                  </a:lnTo>
                  <a:lnTo>
                    <a:pt x="5678" y="1336"/>
                  </a:lnTo>
                  <a:lnTo>
                    <a:pt x="5728" y="1215"/>
                  </a:lnTo>
                  <a:lnTo>
                    <a:pt x="5743" y="1187"/>
                  </a:lnTo>
                  <a:lnTo>
                    <a:pt x="5818" y="1066"/>
                  </a:lnTo>
                  <a:lnTo>
                    <a:pt x="5836" y="1040"/>
                  </a:lnTo>
                  <a:lnTo>
                    <a:pt x="5941" y="919"/>
                  </a:lnTo>
                  <a:lnTo>
                    <a:pt x="5959" y="901"/>
                  </a:lnTo>
                  <a:lnTo>
                    <a:pt x="5980" y="885"/>
                  </a:lnTo>
                  <a:lnTo>
                    <a:pt x="6002" y="871"/>
                  </a:lnTo>
                  <a:lnTo>
                    <a:pt x="6026" y="861"/>
                  </a:lnTo>
                  <a:lnTo>
                    <a:pt x="6052" y="854"/>
                  </a:lnTo>
                  <a:lnTo>
                    <a:pt x="6077" y="851"/>
                  </a:lnTo>
                  <a:lnTo>
                    <a:pt x="6104" y="850"/>
                  </a:lnTo>
                  <a:lnTo>
                    <a:pt x="6130" y="854"/>
                  </a:lnTo>
                  <a:lnTo>
                    <a:pt x="6155" y="860"/>
                  </a:lnTo>
                  <a:lnTo>
                    <a:pt x="6179" y="870"/>
                  </a:lnTo>
                  <a:lnTo>
                    <a:pt x="6202" y="883"/>
                  </a:lnTo>
                  <a:lnTo>
                    <a:pt x="6223" y="899"/>
                  </a:lnTo>
                  <a:lnTo>
                    <a:pt x="6241" y="917"/>
                  </a:lnTo>
                  <a:lnTo>
                    <a:pt x="6257" y="938"/>
                  </a:lnTo>
                  <a:lnTo>
                    <a:pt x="6271" y="960"/>
                  </a:lnTo>
                  <a:lnTo>
                    <a:pt x="6281" y="984"/>
                  </a:lnTo>
                  <a:lnTo>
                    <a:pt x="6288" y="1010"/>
                  </a:lnTo>
                  <a:lnTo>
                    <a:pt x="6291" y="1035"/>
                  </a:lnTo>
                  <a:lnTo>
                    <a:pt x="6292" y="1062"/>
                  </a:lnTo>
                  <a:lnTo>
                    <a:pt x="6288" y="1088"/>
                  </a:lnTo>
                  <a:lnTo>
                    <a:pt x="6282" y="1113"/>
                  </a:lnTo>
                  <a:lnTo>
                    <a:pt x="6272" y="1137"/>
                  </a:lnTo>
                  <a:lnTo>
                    <a:pt x="6259" y="1160"/>
                  </a:lnTo>
                  <a:lnTo>
                    <a:pt x="6243" y="1181"/>
                  </a:lnTo>
                  <a:lnTo>
                    <a:pt x="6149" y="1290"/>
                  </a:lnTo>
                  <a:lnTo>
                    <a:pt x="6091" y="1383"/>
                  </a:lnTo>
                  <a:lnTo>
                    <a:pt x="6053" y="1476"/>
                  </a:lnTo>
                  <a:lnTo>
                    <a:pt x="6029" y="1571"/>
                  </a:lnTo>
                  <a:lnTo>
                    <a:pt x="6016" y="1672"/>
                  </a:lnTo>
                  <a:lnTo>
                    <a:pt x="6011" y="1781"/>
                  </a:lnTo>
                  <a:lnTo>
                    <a:pt x="6010" y="1898"/>
                  </a:lnTo>
                  <a:lnTo>
                    <a:pt x="6009" y="2019"/>
                  </a:lnTo>
                  <a:lnTo>
                    <a:pt x="6009" y="2027"/>
                  </a:lnTo>
                  <a:lnTo>
                    <a:pt x="6003" y="2148"/>
                  </a:lnTo>
                  <a:lnTo>
                    <a:pt x="6002" y="2164"/>
                  </a:lnTo>
                  <a:lnTo>
                    <a:pt x="5986" y="2285"/>
                  </a:lnTo>
                  <a:lnTo>
                    <a:pt x="5982" y="2308"/>
                  </a:lnTo>
                  <a:lnTo>
                    <a:pt x="5951" y="2429"/>
                  </a:lnTo>
                  <a:lnTo>
                    <a:pt x="5942" y="2457"/>
                  </a:lnTo>
                  <a:lnTo>
                    <a:pt x="5892" y="2578"/>
                  </a:lnTo>
                  <a:lnTo>
                    <a:pt x="5877" y="2606"/>
                  </a:lnTo>
                  <a:close/>
                  <a:moveTo>
                    <a:pt x="4185" y="2607"/>
                  </a:moveTo>
                  <a:lnTo>
                    <a:pt x="4110" y="2728"/>
                  </a:lnTo>
                  <a:lnTo>
                    <a:pt x="4091" y="2753"/>
                  </a:lnTo>
                  <a:lnTo>
                    <a:pt x="3986" y="2874"/>
                  </a:lnTo>
                  <a:lnTo>
                    <a:pt x="3968" y="2892"/>
                  </a:lnTo>
                  <a:lnTo>
                    <a:pt x="3947" y="2909"/>
                  </a:lnTo>
                  <a:lnTo>
                    <a:pt x="3925" y="2922"/>
                  </a:lnTo>
                  <a:lnTo>
                    <a:pt x="3901" y="2932"/>
                  </a:lnTo>
                  <a:lnTo>
                    <a:pt x="3875" y="2939"/>
                  </a:lnTo>
                  <a:lnTo>
                    <a:pt x="3849" y="2942"/>
                  </a:lnTo>
                  <a:lnTo>
                    <a:pt x="3823" y="2943"/>
                  </a:lnTo>
                  <a:lnTo>
                    <a:pt x="3797" y="2939"/>
                  </a:lnTo>
                  <a:lnTo>
                    <a:pt x="3772" y="2933"/>
                  </a:lnTo>
                  <a:lnTo>
                    <a:pt x="3748" y="2923"/>
                  </a:lnTo>
                  <a:lnTo>
                    <a:pt x="3725" y="2910"/>
                  </a:lnTo>
                  <a:lnTo>
                    <a:pt x="3704" y="2894"/>
                  </a:lnTo>
                  <a:lnTo>
                    <a:pt x="3686" y="2876"/>
                  </a:lnTo>
                  <a:lnTo>
                    <a:pt x="3669" y="2855"/>
                  </a:lnTo>
                  <a:lnTo>
                    <a:pt x="3656" y="2833"/>
                  </a:lnTo>
                  <a:lnTo>
                    <a:pt x="3646" y="2809"/>
                  </a:lnTo>
                  <a:lnTo>
                    <a:pt x="3639" y="2783"/>
                  </a:lnTo>
                  <a:lnTo>
                    <a:pt x="3636" y="2757"/>
                  </a:lnTo>
                  <a:lnTo>
                    <a:pt x="3635" y="2731"/>
                  </a:lnTo>
                  <a:lnTo>
                    <a:pt x="3639" y="2705"/>
                  </a:lnTo>
                  <a:lnTo>
                    <a:pt x="3645" y="2680"/>
                  </a:lnTo>
                  <a:lnTo>
                    <a:pt x="3655" y="2656"/>
                  </a:lnTo>
                  <a:lnTo>
                    <a:pt x="3668" y="2633"/>
                  </a:lnTo>
                  <a:lnTo>
                    <a:pt x="3684" y="2612"/>
                  </a:lnTo>
                  <a:lnTo>
                    <a:pt x="3778" y="2503"/>
                  </a:lnTo>
                  <a:lnTo>
                    <a:pt x="3836" y="2410"/>
                  </a:lnTo>
                  <a:lnTo>
                    <a:pt x="3874" y="2317"/>
                  </a:lnTo>
                  <a:lnTo>
                    <a:pt x="3898" y="2222"/>
                  </a:lnTo>
                  <a:lnTo>
                    <a:pt x="3912" y="2121"/>
                  </a:lnTo>
                  <a:lnTo>
                    <a:pt x="3917" y="2012"/>
                  </a:lnTo>
                  <a:lnTo>
                    <a:pt x="3918" y="1895"/>
                  </a:lnTo>
                  <a:lnTo>
                    <a:pt x="3918" y="1774"/>
                  </a:lnTo>
                  <a:lnTo>
                    <a:pt x="3919" y="1766"/>
                  </a:lnTo>
                  <a:lnTo>
                    <a:pt x="3924" y="1645"/>
                  </a:lnTo>
                  <a:lnTo>
                    <a:pt x="3926" y="1629"/>
                  </a:lnTo>
                  <a:lnTo>
                    <a:pt x="3941" y="1508"/>
                  </a:lnTo>
                  <a:lnTo>
                    <a:pt x="3946" y="1485"/>
                  </a:lnTo>
                  <a:lnTo>
                    <a:pt x="3976" y="1364"/>
                  </a:lnTo>
                  <a:lnTo>
                    <a:pt x="3986" y="1336"/>
                  </a:lnTo>
                  <a:lnTo>
                    <a:pt x="4036" y="1215"/>
                  </a:lnTo>
                  <a:lnTo>
                    <a:pt x="4050" y="1186"/>
                  </a:lnTo>
                  <a:lnTo>
                    <a:pt x="4125" y="1065"/>
                  </a:lnTo>
                  <a:lnTo>
                    <a:pt x="4144" y="1040"/>
                  </a:lnTo>
                  <a:lnTo>
                    <a:pt x="4249" y="919"/>
                  </a:lnTo>
                  <a:lnTo>
                    <a:pt x="4267" y="901"/>
                  </a:lnTo>
                  <a:lnTo>
                    <a:pt x="4288" y="884"/>
                  </a:lnTo>
                  <a:lnTo>
                    <a:pt x="4310" y="871"/>
                  </a:lnTo>
                  <a:lnTo>
                    <a:pt x="4334" y="861"/>
                  </a:lnTo>
                  <a:lnTo>
                    <a:pt x="4360" y="854"/>
                  </a:lnTo>
                  <a:lnTo>
                    <a:pt x="4386" y="851"/>
                  </a:lnTo>
                  <a:lnTo>
                    <a:pt x="4412" y="850"/>
                  </a:lnTo>
                  <a:lnTo>
                    <a:pt x="4438" y="854"/>
                  </a:lnTo>
                  <a:lnTo>
                    <a:pt x="4463" y="860"/>
                  </a:lnTo>
                  <a:lnTo>
                    <a:pt x="4487" y="870"/>
                  </a:lnTo>
                  <a:lnTo>
                    <a:pt x="4510" y="883"/>
                  </a:lnTo>
                  <a:lnTo>
                    <a:pt x="4531" y="899"/>
                  </a:lnTo>
                  <a:lnTo>
                    <a:pt x="4549" y="917"/>
                  </a:lnTo>
                  <a:lnTo>
                    <a:pt x="4566" y="938"/>
                  </a:lnTo>
                  <a:lnTo>
                    <a:pt x="4579" y="960"/>
                  </a:lnTo>
                  <a:lnTo>
                    <a:pt x="4589" y="984"/>
                  </a:lnTo>
                  <a:lnTo>
                    <a:pt x="4596" y="1010"/>
                  </a:lnTo>
                  <a:lnTo>
                    <a:pt x="4599" y="1036"/>
                  </a:lnTo>
                  <a:lnTo>
                    <a:pt x="4600" y="1062"/>
                  </a:lnTo>
                  <a:lnTo>
                    <a:pt x="4596" y="1088"/>
                  </a:lnTo>
                  <a:lnTo>
                    <a:pt x="4590" y="1113"/>
                  </a:lnTo>
                  <a:lnTo>
                    <a:pt x="4580" y="1137"/>
                  </a:lnTo>
                  <a:lnTo>
                    <a:pt x="4567" y="1160"/>
                  </a:lnTo>
                  <a:lnTo>
                    <a:pt x="4551" y="1181"/>
                  </a:lnTo>
                  <a:lnTo>
                    <a:pt x="4457" y="1290"/>
                  </a:lnTo>
                  <a:lnTo>
                    <a:pt x="4399" y="1383"/>
                  </a:lnTo>
                  <a:lnTo>
                    <a:pt x="4361" y="1476"/>
                  </a:lnTo>
                  <a:lnTo>
                    <a:pt x="4337" y="1571"/>
                  </a:lnTo>
                  <a:lnTo>
                    <a:pt x="4323" y="1672"/>
                  </a:lnTo>
                  <a:lnTo>
                    <a:pt x="4318" y="1781"/>
                  </a:lnTo>
                  <a:lnTo>
                    <a:pt x="4317" y="1898"/>
                  </a:lnTo>
                  <a:lnTo>
                    <a:pt x="4317" y="2019"/>
                  </a:lnTo>
                  <a:lnTo>
                    <a:pt x="4316" y="2027"/>
                  </a:lnTo>
                  <a:lnTo>
                    <a:pt x="4311" y="2148"/>
                  </a:lnTo>
                  <a:lnTo>
                    <a:pt x="4309" y="2164"/>
                  </a:lnTo>
                  <a:lnTo>
                    <a:pt x="4294" y="2285"/>
                  </a:lnTo>
                  <a:lnTo>
                    <a:pt x="4289" y="2308"/>
                  </a:lnTo>
                  <a:lnTo>
                    <a:pt x="4259" y="2429"/>
                  </a:lnTo>
                  <a:lnTo>
                    <a:pt x="4249" y="2457"/>
                  </a:lnTo>
                  <a:lnTo>
                    <a:pt x="4199" y="2578"/>
                  </a:lnTo>
                  <a:lnTo>
                    <a:pt x="4185" y="26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28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75" y="7461"/>
                  </a:moveTo>
                  <a:lnTo>
                    <a:pt x="7346" y="7474"/>
                  </a:lnTo>
                  <a:lnTo>
                    <a:pt x="7332" y="7516"/>
                  </a:lnTo>
                  <a:lnTo>
                    <a:pt x="7329" y="7525"/>
                  </a:lnTo>
                  <a:lnTo>
                    <a:pt x="7300" y="7603"/>
                  </a:lnTo>
                  <a:lnTo>
                    <a:pt x="7296" y="7612"/>
                  </a:lnTo>
                  <a:lnTo>
                    <a:pt x="7264" y="7690"/>
                  </a:lnTo>
                  <a:lnTo>
                    <a:pt x="7261" y="7699"/>
                  </a:lnTo>
                  <a:lnTo>
                    <a:pt x="7225" y="7775"/>
                  </a:lnTo>
                  <a:lnTo>
                    <a:pt x="7221" y="7784"/>
                  </a:lnTo>
                  <a:lnTo>
                    <a:pt x="7183" y="7859"/>
                  </a:lnTo>
                  <a:lnTo>
                    <a:pt x="7179" y="7868"/>
                  </a:lnTo>
                  <a:lnTo>
                    <a:pt x="7138" y="7942"/>
                  </a:lnTo>
                  <a:lnTo>
                    <a:pt x="7133" y="7950"/>
                  </a:lnTo>
                  <a:lnTo>
                    <a:pt x="7090" y="8023"/>
                  </a:lnTo>
                  <a:lnTo>
                    <a:pt x="7085" y="8031"/>
                  </a:lnTo>
                  <a:lnTo>
                    <a:pt x="7038" y="8101"/>
                  </a:lnTo>
                  <a:lnTo>
                    <a:pt x="7033" y="8109"/>
                  </a:lnTo>
                  <a:lnTo>
                    <a:pt x="6984" y="8178"/>
                  </a:lnTo>
                  <a:lnTo>
                    <a:pt x="6978" y="8186"/>
                  </a:lnTo>
                  <a:lnTo>
                    <a:pt x="6927" y="8253"/>
                  </a:lnTo>
                  <a:lnTo>
                    <a:pt x="6921" y="8260"/>
                  </a:lnTo>
                  <a:lnTo>
                    <a:pt x="6867" y="8325"/>
                  </a:lnTo>
                  <a:lnTo>
                    <a:pt x="6861" y="8332"/>
                  </a:lnTo>
                  <a:lnTo>
                    <a:pt x="6805" y="8395"/>
                  </a:lnTo>
                  <a:lnTo>
                    <a:pt x="6799" y="8402"/>
                  </a:lnTo>
                  <a:lnTo>
                    <a:pt x="6740" y="8463"/>
                  </a:lnTo>
                  <a:lnTo>
                    <a:pt x="6734" y="8469"/>
                  </a:lnTo>
                  <a:lnTo>
                    <a:pt x="6673" y="8528"/>
                  </a:lnTo>
                  <a:lnTo>
                    <a:pt x="6666" y="8534"/>
                  </a:lnTo>
                  <a:lnTo>
                    <a:pt x="6603" y="8590"/>
                  </a:lnTo>
                  <a:lnTo>
                    <a:pt x="6596" y="8596"/>
                  </a:lnTo>
                  <a:lnTo>
                    <a:pt x="6531" y="8650"/>
                  </a:lnTo>
                  <a:lnTo>
                    <a:pt x="6524" y="8656"/>
                  </a:lnTo>
                  <a:lnTo>
                    <a:pt x="6457" y="8707"/>
                  </a:lnTo>
                  <a:lnTo>
                    <a:pt x="6449" y="8713"/>
                  </a:lnTo>
                  <a:lnTo>
                    <a:pt x="6380" y="8762"/>
                  </a:lnTo>
                  <a:lnTo>
                    <a:pt x="6372" y="8767"/>
                  </a:lnTo>
                  <a:lnTo>
                    <a:pt x="6302" y="8814"/>
                  </a:lnTo>
                  <a:lnTo>
                    <a:pt x="6294" y="8819"/>
                  </a:lnTo>
                  <a:lnTo>
                    <a:pt x="6221" y="8862"/>
                  </a:lnTo>
                  <a:lnTo>
                    <a:pt x="6213" y="8867"/>
                  </a:lnTo>
                  <a:lnTo>
                    <a:pt x="6139" y="8908"/>
                  </a:lnTo>
                  <a:lnTo>
                    <a:pt x="6130" y="8912"/>
                  </a:lnTo>
                  <a:lnTo>
                    <a:pt x="6055" y="8950"/>
                  </a:lnTo>
                  <a:lnTo>
                    <a:pt x="6046" y="8954"/>
                  </a:lnTo>
                  <a:lnTo>
                    <a:pt x="5970" y="8990"/>
                  </a:lnTo>
                  <a:lnTo>
                    <a:pt x="5961" y="8993"/>
                  </a:lnTo>
                  <a:lnTo>
                    <a:pt x="5883" y="9025"/>
                  </a:lnTo>
                  <a:lnTo>
                    <a:pt x="5874" y="9029"/>
                  </a:lnTo>
                  <a:lnTo>
                    <a:pt x="5796" y="9058"/>
                  </a:lnTo>
                  <a:lnTo>
                    <a:pt x="5787" y="9061"/>
                  </a:lnTo>
                  <a:lnTo>
                    <a:pt x="5707" y="9087"/>
                  </a:lnTo>
                  <a:lnTo>
                    <a:pt x="5698" y="9090"/>
                  </a:lnTo>
                  <a:lnTo>
                    <a:pt x="5617" y="9114"/>
                  </a:lnTo>
                  <a:lnTo>
                    <a:pt x="5608" y="9116"/>
                  </a:lnTo>
                  <a:lnTo>
                    <a:pt x="5526" y="9136"/>
                  </a:lnTo>
                  <a:lnTo>
                    <a:pt x="5517" y="9138"/>
                  </a:lnTo>
                  <a:lnTo>
                    <a:pt x="5435" y="9155"/>
                  </a:lnTo>
                  <a:lnTo>
                    <a:pt x="5426" y="9157"/>
                  </a:lnTo>
                  <a:lnTo>
                    <a:pt x="5343" y="9171"/>
                  </a:lnTo>
                  <a:lnTo>
                    <a:pt x="5333" y="9173"/>
                  </a:lnTo>
                  <a:lnTo>
                    <a:pt x="5250" y="9184"/>
                  </a:lnTo>
                  <a:lnTo>
                    <a:pt x="5241" y="9185"/>
                  </a:lnTo>
                  <a:lnTo>
                    <a:pt x="5157" y="9193"/>
                  </a:lnTo>
                  <a:lnTo>
                    <a:pt x="5147" y="9193"/>
                  </a:lnTo>
                  <a:lnTo>
                    <a:pt x="5063" y="9198"/>
                  </a:lnTo>
                  <a:lnTo>
                    <a:pt x="5053" y="9198"/>
                  </a:lnTo>
                  <a:lnTo>
                    <a:pt x="4969" y="9200"/>
                  </a:lnTo>
                  <a:lnTo>
                    <a:pt x="4964" y="9200"/>
                  </a:lnTo>
                  <a:lnTo>
                    <a:pt x="4117" y="9200"/>
                  </a:lnTo>
                  <a:lnTo>
                    <a:pt x="4112" y="9200"/>
                  </a:lnTo>
                  <a:lnTo>
                    <a:pt x="4028" y="9198"/>
                  </a:lnTo>
                  <a:lnTo>
                    <a:pt x="4018" y="9198"/>
                  </a:lnTo>
                  <a:lnTo>
                    <a:pt x="3934" y="9193"/>
                  </a:lnTo>
                  <a:lnTo>
                    <a:pt x="3924" y="9193"/>
                  </a:lnTo>
                  <a:lnTo>
                    <a:pt x="3840" y="9185"/>
                  </a:lnTo>
                  <a:lnTo>
                    <a:pt x="3831" y="9184"/>
                  </a:lnTo>
                  <a:lnTo>
                    <a:pt x="3748" y="9173"/>
                  </a:lnTo>
                  <a:lnTo>
                    <a:pt x="3738" y="9171"/>
                  </a:lnTo>
                  <a:lnTo>
                    <a:pt x="3655" y="9157"/>
                  </a:lnTo>
                  <a:lnTo>
                    <a:pt x="3646" y="9155"/>
                  </a:lnTo>
                  <a:lnTo>
                    <a:pt x="3564" y="9138"/>
                  </a:lnTo>
                  <a:lnTo>
                    <a:pt x="3555" y="9136"/>
                  </a:lnTo>
                  <a:lnTo>
                    <a:pt x="3473" y="9116"/>
                  </a:lnTo>
                  <a:lnTo>
                    <a:pt x="3464" y="9114"/>
                  </a:lnTo>
                  <a:lnTo>
                    <a:pt x="3383" y="9090"/>
                  </a:lnTo>
                  <a:lnTo>
                    <a:pt x="3374" y="9087"/>
                  </a:lnTo>
                  <a:lnTo>
                    <a:pt x="3294" y="9061"/>
                  </a:lnTo>
                  <a:lnTo>
                    <a:pt x="3285" y="9058"/>
                  </a:lnTo>
                  <a:lnTo>
                    <a:pt x="3207" y="9029"/>
                  </a:lnTo>
                  <a:lnTo>
                    <a:pt x="3198" y="9025"/>
                  </a:lnTo>
                  <a:lnTo>
                    <a:pt x="3120" y="8993"/>
                  </a:lnTo>
                  <a:lnTo>
                    <a:pt x="3111" y="8990"/>
                  </a:lnTo>
                  <a:lnTo>
                    <a:pt x="3035" y="8954"/>
                  </a:lnTo>
                  <a:lnTo>
                    <a:pt x="3026" y="8950"/>
                  </a:lnTo>
                  <a:lnTo>
                    <a:pt x="2951" y="8912"/>
                  </a:lnTo>
                  <a:lnTo>
                    <a:pt x="2942" y="8908"/>
                  </a:lnTo>
                  <a:lnTo>
                    <a:pt x="2868" y="8867"/>
                  </a:lnTo>
                  <a:lnTo>
                    <a:pt x="2860" y="8862"/>
                  </a:lnTo>
                  <a:lnTo>
                    <a:pt x="2787" y="8818"/>
                  </a:lnTo>
                  <a:lnTo>
                    <a:pt x="2779" y="8813"/>
                  </a:lnTo>
                  <a:lnTo>
                    <a:pt x="2709" y="8767"/>
                  </a:lnTo>
                  <a:lnTo>
                    <a:pt x="2701" y="8762"/>
                  </a:lnTo>
                  <a:lnTo>
                    <a:pt x="2632" y="8713"/>
                  </a:lnTo>
                  <a:lnTo>
                    <a:pt x="2625" y="8707"/>
                  </a:lnTo>
                  <a:lnTo>
                    <a:pt x="2558" y="8656"/>
                  </a:lnTo>
                  <a:lnTo>
                    <a:pt x="2550" y="8650"/>
                  </a:lnTo>
                  <a:lnTo>
                    <a:pt x="2485" y="8596"/>
                  </a:lnTo>
                  <a:lnTo>
                    <a:pt x="2478" y="8590"/>
                  </a:lnTo>
                  <a:lnTo>
                    <a:pt x="2416" y="8534"/>
                  </a:lnTo>
                  <a:lnTo>
                    <a:pt x="2409" y="8528"/>
                  </a:lnTo>
                  <a:lnTo>
                    <a:pt x="2348" y="8469"/>
                  </a:lnTo>
                  <a:lnTo>
                    <a:pt x="2341" y="8463"/>
                  </a:lnTo>
                  <a:lnTo>
                    <a:pt x="2283" y="8402"/>
                  </a:lnTo>
                  <a:lnTo>
                    <a:pt x="2277" y="8395"/>
                  </a:lnTo>
                  <a:lnTo>
                    <a:pt x="2221" y="8332"/>
                  </a:lnTo>
                  <a:lnTo>
                    <a:pt x="2215" y="8325"/>
                  </a:lnTo>
                  <a:lnTo>
                    <a:pt x="2161" y="8260"/>
                  </a:lnTo>
                  <a:lnTo>
                    <a:pt x="2155" y="8253"/>
                  </a:lnTo>
                  <a:lnTo>
                    <a:pt x="2104" y="8186"/>
                  </a:lnTo>
                  <a:lnTo>
                    <a:pt x="2098" y="8178"/>
                  </a:lnTo>
                  <a:lnTo>
                    <a:pt x="2049" y="8109"/>
                  </a:lnTo>
                  <a:lnTo>
                    <a:pt x="2044" y="8101"/>
                  </a:lnTo>
                  <a:lnTo>
                    <a:pt x="1997" y="8031"/>
                  </a:lnTo>
                  <a:lnTo>
                    <a:pt x="1992" y="8023"/>
                  </a:lnTo>
                  <a:lnTo>
                    <a:pt x="1949" y="7950"/>
                  </a:lnTo>
                  <a:lnTo>
                    <a:pt x="1944" y="7942"/>
                  </a:lnTo>
                  <a:lnTo>
                    <a:pt x="1903" y="7868"/>
                  </a:lnTo>
                  <a:lnTo>
                    <a:pt x="1899" y="7859"/>
                  </a:lnTo>
                  <a:lnTo>
                    <a:pt x="1861" y="7784"/>
                  </a:lnTo>
                  <a:lnTo>
                    <a:pt x="1857" y="7776"/>
                  </a:lnTo>
                  <a:lnTo>
                    <a:pt x="1821" y="7699"/>
                  </a:lnTo>
                  <a:lnTo>
                    <a:pt x="1818" y="7690"/>
                  </a:lnTo>
                  <a:lnTo>
                    <a:pt x="1785" y="7612"/>
                  </a:lnTo>
                  <a:lnTo>
                    <a:pt x="1782" y="7604"/>
                  </a:lnTo>
                  <a:lnTo>
                    <a:pt x="1753" y="7525"/>
                  </a:lnTo>
                  <a:lnTo>
                    <a:pt x="1750" y="7516"/>
                  </a:lnTo>
                  <a:lnTo>
                    <a:pt x="1723" y="7436"/>
                  </a:lnTo>
                  <a:lnTo>
                    <a:pt x="1720" y="7427"/>
                  </a:lnTo>
                  <a:lnTo>
                    <a:pt x="1697" y="7346"/>
                  </a:lnTo>
                  <a:lnTo>
                    <a:pt x="1695" y="7337"/>
                  </a:lnTo>
                  <a:lnTo>
                    <a:pt x="1674" y="7256"/>
                  </a:lnTo>
                  <a:lnTo>
                    <a:pt x="1672" y="7247"/>
                  </a:lnTo>
                  <a:lnTo>
                    <a:pt x="1655" y="7164"/>
                  </a:lnTo>
                  <a:lnTo>
                    <a:pt x="1653" y="7155"/>
                  </a:lnTo>
                  <a:lnTo>
                    <a:pt x="1639" y="7072"/>
                  </a:lnTo>
                  <a:lnTo>
                    <a:pt x="1638" y="7063"/>
                  </a:lnTo>
                  <a:lnTo>
                    <a:pt x="1627" y="6979"/>
                  </a:lnTo>
                  <a:lnTo>
                    <a:pt x="1625" y="6970"/>
                  </a:lnTo>
                  <a:lnTo>
                    <a:pt x="1618" y="6886"/>
                  </a:lnTo>
                  <a:lnTo>
                    <a:pt x="1617" y="6876"/>
                  </a:lnTo>
                  <a:lnTo>
                    <a:pt x="1612" y="6792"/>
                  </a:lnTo>
                  <a:lnTo>
                    <a:pt x="1612" y="6782"/>
                  </a:lnTo>
                  <a:lnTo>
                    <a:pt x="1610" y="6698"/>
                  </a:lnTo>
                  <a:lnTo>
                    <a:pt x="1610" y="6693"/>
                  </a:lnTo>
                  <a:lnTo>
                    <a:pt x="1610" y="3871"/>
                  </a:lnTo>
                  <a:lnTo>
                    <a:pt x="1612" y="3838"/>
                  </a:lnTo>
                  <a:lnTo>
                    <a:pt x="1619" y="3806"/>
                  </a:lnTo>
                  <a:lnTo>
                    <a:pt x="1629" y="3775"/>
                  </a:lnTo>
                  <a:lnTo>
                    <a:pt x="1643" y="3746"/>
                  </a:lnTo>
                  <a:lnTo>
                    <a:pt x="1662" y="3719"/>
                  </a:lnTo>
                  <a:lnTo>
                    <a:pt x="1683" y="3694"/>
                  </a:lnTo>
                  <a:lnTo>
                    <a:pt x="1708" y="3673"/>
                  </a:lnTo>
                  <a:lnTo>
                    <a:pt x="1735" y="3654"/>
                  </a:lnTo>
                  <a:lnTo>
                    <a:pt x="1764" y="3640"/>
                  </a:lnTo>
                  <a:lnTo>
                    <a:pt x="1795" y="3630"/>
                  </a:lnTo>
                  <a:lnTo>
                    <a:pt x="1827" y="3623"/>
                  </a:lnTo>
                  <a:lnTo>
                    <a:pt x="1860" y="3621"/>
                  </a:lnTo>
                  <a:lnTo>
                    <a:pt x="7221" y="3621"/>
                  </a:lnTo>
                  <a:lnTo>
                    <a:pt x="7254" y="3623"/>
                  </a:lnTo>
                  <a:lnTo>
                    <a:pt x="7286" y="3630"/>
                  </a:lnTo>
                  <a:lnTo>
                    <a:pt x="7317" y="3640"/>
                  </a:lnTo>
                  <a:lnTo>
                    <a:pt x="7346" y="3654"/>
                  </a:lnTo>
                  <a:lnTo>
                    <a:pt x="7373" y="3673"/>
                  </a:lnTo>
                  <a:lnTo>
                    <a:pt x="7398" y="3694"/>
                  </a:lnTo>
                  <a:lnTo>
                    <a:pt x="7419" y="3719"/>
                  </a:lnTo>
                  <a:lnTo>
                    <a:pt x="7438" y="3746"/>
                  </a:lnTo>
                  <a:lnTo>
                    <a:pt x="7452" y="3775"/>
                  </a:lnTo>
                  <a:lnTo>
                    <a:pt x="7462" y="3806"/>
                  </a:lnTo>
                  <a:lnTo>
                    <a:pt x="7469" y="3838"/>
                  </a:lnTo>
                  <a:lnTo>
                    <a:pt x="7471" y="3871"/>
                  </a:lnTo>
                  <a:lnTo>
                    <a:pt x="7471" y="4283"/>
                  </a:lnTo>
                  <a:lnTo>
                    <a:pt x="7478" y="4287"/>
                  </a:lnTo>
                  <a:lnTo>
                    <a:pt x="7485" y="4291"/>
                  </a:lnTo>
                  <a:lnTo>
                    <a:pt x="7528" y="4318"/>
                  </a:lnTo>
                  <a:lnTo>
                    <a:pt x="7535" y="4322"/>
                  </a:lnTo>
                  <a:lnTo>
                    <a:pt x="7578" y="4349"/>
                  </a:lnTo>
                  <a:lnTo>
                    <a:pt x="7585" y="4354"/>
                  </a:lnTo>
                  <a:lnTo>
                    <a:pt x="7626" y="4383"/>
                  </a:lnTo>
                  <a:lnTo>
                    <a:pt x="7633" y="4388"/>
                  </a:lnTo>
                  <a:lnTo>
                    <a:pt x="7673" y="4418"/>
                  </a:lnTo>
                  <a:lnTo>
                    <a:pt x="7680" y="4423"/>
                  </a:lnTo>
                  <a:lnTo>
                    <a:pt x="7719" y="4454"/>
                  </a:lnTo>
                  <a:lnTo>
                    <a:pt x="7726" y="4460"/>
                  </a:lnTo>
                  <a:lnTo>
                    <a:pt x="7764" y="4492"/>
                  </a:lnTo>
                  <a:lnTo>
                    <a:pt x="7770" y="4498"/>
                  </a:lnTo>
                  <a:lnTo>
                    <a:pt x="7807" y="4532"/>
                  </a:lnTo>
                  <a:lnTo>
                    <a:pt x="7813" y="4538"/>
                  </a:lnTo>
                  <a:lnTo>
                    <a:pt x="7850" y="4573"/>
                  </a:lnTo>
                  <a:lnTo>
                    <a:pt x="7855" y="4579"/>
                  </a:lnTo>
                  <a:lnTo>
                    <a:pt x="7891" y="4615"/>
                  </a:lnTo>
                  <a:lnTo>
                    <a:pt x="7896" y="4621"/>
                  </a:lnTo>
                  <a:lnTo>
                    <a:pt x="7930" y="4659"/>
                  </a:lnTo>
                  <a:lnTo>
                    <a:pt x="7935" y="4665"/>
                  </a:lnTo>
                  <a:lnTo>
                    <a:pt x="7968" y="4704"/>
                  </a:lnTo>
                  <a:lnTo>
                    <a:pt x="7973" y="4710"/>
                  </a:lnTo>
                  <a:lnTo>
                    <a:pt x="8005" y="4750"/>
                  </a:lnTo>
                  <a:lnTo>
                    <a:pt x="8010" y="4757"/>
                  </a:lnTo>
                  <a:lnTo>
                    <a:pt x="8040" y="4797"/>
                  </a:lnTo>
                  <a:lnTo>
                    <a:pt x="8045" y="4804"/>
                  </a:lnTo>
                  <a:lnTo>
                    <a:pt x="8073" y="4846"/>
                  </a:lnTo>
                  <a:lnTo>
                    <a:pt x="8078" y="4853"/>
                  </a:lnTo>
                  <a:lnTo>
                    <a:pt x="8105" y="4895"/>
                  </a:lnTo>
                  <a:lnTo>
                    <a:pt x="8109" y="4902"/>
                  </a:lnTo>
                  <a:lnTo>
                    <a:pt x="8135" y="4945"/>
                  </a:lnTo>
                  <a:lnTo>
                    <a:pt x="8139" y="4953"/>
                  </a:lnTo>
                  <a:lnTo>
                    <a:pt x="8163" y="4997"/>
                  </a:lnTo>
                  <a:lnTo>
                    <a:pt x="8167" y="5004"/>
                  </a:lnTo>
                  <a:lnTo>
                    <a:pt x="8190" y="5049"/>
                  </a:lnTo>
                  <a:lnTo>
                    <a:pt x="8194" y="5056"/>
                  </a:lnTo>
                  <a:lnTo>
                    <a:pt x="8215" y="5102"/>
                  </a:lnTo>
                  <a:lnTo>
                    <a:pt x="8219" y="5109"/>
                  </a:lnTo>
                  <a:lnTo>
                    <a:pt x="8238" y="5155"/>
                  </a:lnTo>
                  <a:lnTo>
                    <a:pt x="8242" y="5163"/>
                  </a:lnTo>
                  <a:lnTo>
                    <a:pt x="8260" y="5210"/>
                  </a:lnTo>
                  <a:lnTo>
                    <a:pt x="8263" y="5217"/>
                  </a:lnTo>
                  <a:lnTo>
                    <a:pt x="8280" y="5265"/>
                  </a:lnTo>
                  <a:lnTo>
                    <a:pt x="8282" y="5273"/>
                  </a:lnTo>
                  <a:lnTo>
                    <a:pt x="8298" y="5321"/>
                  </a:lnTo>
                  <a:lnTo>
                    <a:pt x="8300" y="5328"/>
                  </a:lnTo>
                  <a:lnTo>
                    <a:pt x="8314" y="5377"/>
                  </a:lnTo>
                  <a:lnTo>
                    <a:pt x="8316" y="5385"/>
                  </a:lnTo>
                  <a:lnTo>
                    <a:pt x="8328" y="5434"/>
                  </a:lnTo>
                  <a:lnTo>
                    <a:pt x="8330" y="5442"/>
                  </a:lnTo>
                  <a:lnTo>
                    <a:pt x="8341" y="5492"/>
                  </a:lnTo>
                  <a:lnTo>
                    <a:pt x="8343" y="5500"/>
                  </a:lnTo>
                  <a:lnTo>
                    <a:pt x="8352" y="5550"/>
                  </a:lnTo>
                  <a:lnTo>
                    <a:pt x="8353" y="5558"/>
                  </a:lnTo>
                  <a:lnTo>
                    <a:pt x="8361" y="5608"/>
                  </a:lnTo>
                  <a:lnTo>
                    <a:pt x="8362" y="5616"/>
                  </a:lnTo>
                  <a:lnTo>
                    <a:pt x="8367" y="5666"/>
                  </a:lnTo>
                  <a:lnTo>
                    <a:pt x="8368" y="5675"/>
                  </a:lnTo>
                  <a:lnTo>
                    <a:pt x="8372" y="5725"/>
                  </a:lnTo>
                  <a:lnTo>
                    <a:pt x="8373" y="5733"/>
                  </a:lnTo>
                  <a:lnTo>
                    <a:pt x="8375" y="5784"/>
                  </a:lnTo>
                  <a:lnTo>
                    <a:pt x="8376" y="5792"/>
                  </a:lnTo>
                  <a:lnTo>
                    <a:pt x="8376" y="5842"/>
                  </a:lnTo>
                  <a:lnTo>
                    <a:pt x="8376" y="5851"/>
                  </a:lnTo>
                  <a:lnTo>
                    <a:pt x="8376" y="5901"/>
                  </a:lnTo>
                  <a:lnTo>
                    <a:pt x="8375" y="5909"/>
                  </a:lnTo>
                  <a:lnTo>
                    <a:pt x="8373" y="5960"/>
                  </a:lnTo>
                  <a:lnTo>
                    <a:pt x="8372" y="5968"/>
                  </a:lnTo>
                  <a:lnTo>
                    <a:pt x="8368" y="6018"/>
                  </a:lnTo>
                  <a:lnTo>
                    <a:pt x="8367" y="6027"/>
                  </a:lnTo>
                  <a:lnTo>
                    <a:pt x="8362" y="6077"/>
                  </a:lnTo>
                  <a:lnTo>
                    <a:pt x="8361" y="6085"/>
                  </a:lnTo>
                  <a:lnTo>
                    <a:pt x="8353" y="6135"/>
                  </a:lnTo>
                  <a:lnTo>
                    <a:pt x="8352" y="6143"/>
                  </a:lnTo>
                  <a:lnTo>
                    <a:pt x="8343" y="6193"/>
                  </a:lnTo>
                  <a:lnTo>
                    <a:pt x="8341" y="6201"/>
                  </a:lnTo>
                  <a:lnTo>
                    <a:pt x="8330" y="6251"/>
                  </a:lnTo>
                  <a:lnTo>
                    <a:pt x="8328" y="6259"/>
                  </a:lnTo>
                  <a:lnTo>
                    <a:pt x="8316" y="6308"/>
                  </a:lnTo>
                  <a:lnTo>
                    <a:pt x="8314" y="6316"/>
                  </a:lnTo>
                  <a:lnTo>
                    <a:pt x="8300" y="6364"/>
                  </a:lnTo>
                  <a:lnTo>
                    <a:pt x="8298" y="6372"/>
                  </a:lnTo>
                  <a:lnTo>
                    <a:pt x="8282" y="6420"/>
                  </a:lnTo>
                  <a:lnTo>
                    <a:pt x="8280" y="6428"/>
                  </a:lnTo>
                  <a:lnTo>
                    <a:pt x="8263" y="6475"/>
                  </a:lnTo>
                  <a:lnTo>
                    <a:pt x="8260" y="6483"/>
                  </a:lnTo>
                  <a:lnTo>
                    <a:pt x="8242" y="6530"/>
                  </a:lnTo>
                  <a:lnTo>
                    <a:pt x="8239" y="6537"/>
                  </a:lnTo>
                  <a:lnTo>
                    <a:pt x="8219" y="6583"/>
                  </a:lnTo>
                  <a:lnTo>
                    <a:pt x="8215" y="6591"/>
                  </a:lnTo>
                  <a:lnTo>
                    <a:pt x="8194" y="6637"/>
                  </a:lnTo>
                  <a:lnTo>
                    <a:pt x="8190" y="6644"/>
                  </a:lnTo>
                  <a:lnTo>
                    <a:pt x="8167" y="6689"/>
                  </a:lnTo>
                  <a:lnTo>
                    <a:pt x="8164" y="6696"/>
                  </a:lnTo>
                  <a:lnTo>
                    <a:pt x="8139" y="6740"/>
                  </a:lnTo>
                  <a:lnTo>
                    <a:pt x="8135" y="6747"/>
                  </a:lnTo>
                  <a:lnTo>
                    <a:pt x="8109" y="6791"/>
                  </a:lnTo>
                  <a:lnTo>
                    <a:pt x="8105" y="6798"/>
                  </a:lnTo>
                  <a:lnTo>
                    <a:pt x="8078" y="6840"/>
                  </a:lnTo>
                  <a:lnTo>
                    <a:pt x="8073" y="6847"/>
                  </a:lnTo>
                  <a:lnTo>
                    <a:pt x="8045" y="6889"/>
                  </a:lnTo>
                  <a:lnTo>
                    <a:pt x="8040" y="6895"/>
                  </a:lnTo>
                  <a:lnTo>
                    <a:pt x="8010" y="6936"/>
                  </a:lnTo>
                  <a:lnTo>
                    <a:pt x="8005" y="6943"/>
                  </a:lnTo>
                  <a:lnTo>
                    <a:pt x="7973" y="6983"/>
                  </a:lnTo>
                  <a:lnTo>
                    <a:pt x="7968" y="6990"/>
                  </a:lnTo>
                  <a:lnTo>
                    <a:pt x="7935" y="7028"/>
                  </a:lnTo>
                  <a:lnTo>
                    <a:pt x="7930" y="7034"/>
                  </a:lnTo>
                  <a:lnTo>
                    <a:pt x="7896" y="7072"/>
                  </a:lnTo>
                  <a:lnTo>
                    <a:pt x="7890" y="7078"/>
                  </a:lnTo>
                  <a:lnTo>
                    <a:pt x="7855" y="7114"/>
                  </a:lnTo>
                  <a:lnTo>
                    <a:pt x="7849" y="7120"/>
                  </a:lnTo>
                  <a:lnTo>
                    <a:pt x="7813" y="7155"/>
                  </a:lnTo>
                  <a:lnTo>
                    <a:pt x="7807" y="7161"/>
                  </a:lnTo>
                  <a:lnTo>
                    <a:pt x="7770" y="7195"/>
                  </a:lnTo>
                  <a:lnTo>
                    <a:pt x="7764" y="7200"/>
                  </a:lnTo>
                  <a:lnTo>
                    <a:pt x="7725" y="7233"/>
                  </a:lnTo>
                  <a:lnTo>
                    <a:pt x="7719" y="7238"/>
                  </a:lnTo>
                  <a:lnTo>
                    <a:pt x="7680" y="7269"/>
                  </a:lnTo>
                  <a:lnTo>
                    <a:pt x="7673" y="7274"/>
                  </a:lnTo>
                  <a:lnTo>
                    <a:pt x="7633" y="7305"/>
                  </a:lnTo>
                  <a:lnTo>
                    <a:pt x="7626" y="7309"/>
                  </a:lnTo>
                  <a:lnTo>
                    <a:pt x="7585" y="7338"/>
                  </a:lnTo>
                  <a:lnTo>
                    <a:pt x="7578" y="7343"/>
                  </a:lnTo>
                  <a:lnTo>
                    <a:pt x="7536" y="7370"/>
                  </a:lnTo>
                  <a:lnTo>
                    <a:pt x="7529" y="7375"/>
                  </a:lnTo>
                  <a:lnTo>
                    <a:pt x="7486" y="7401"/>
                  </a:lnTo>
                  <a:lnTo>
                    <a:pt x="7478" y="7405"/>
                  </a:lnTo>
                  <a:lnTo>
                    <a:pt x="7434" y="7430"/>
                  </a:lnTo>
                  <a:lnTo>
                    <a:pt x="7427" y="7434"/>
                  </a:lnTo>
                  <a:lnTo>
                    <a:pt x="7382" y="7457"/>
                  </a:lnTo>
                  <a:lnTo>
                    <a:pt x="7375" y="7461"/>
                  </a:lnTo>
                  <a:close/>
                  <a:moveTo>
                    <a:pt x="7498" y="4928"/>
                  </a:moveTo>
                  <a:lnTo>
                    <a:pt x="7471" y="4902"/>
                  </a:lnTo>
                  <a:lnTo>
                    <a:pt x="7471" y="6693"/>
                  </a:lnTo>
                  <a:lnTo>
                    <a:pt x="7471" y="6698"/>
                  </a:lnTo>
                  <a:lnTo>
                    <a:pt x="7469" y="6782"/>
                  </a:lnTo>
                  <a:lnTo>
                    <a:pt x="7469" y="6792"/>
                  </a:lnTo>
                  <a:lnTo>
                    <a:pt x="7469" y="6792"/>
                  </a:lnTo>
                  <a:lnTo>
                    <a:pt x="7498" y="6764"/>
                  </a:lnTo>
                  <a:lnTo>
                    <a:pt x="7528" y="6733"/>
                  </a:lnTo>
                  <a:lnTo>
                    <a:pt x="7556" y="6702"/>
                  </a:lnTo>
                  <a:lnTo>
                    <a:pt x="7583" y="6670"/>
                  </a:lnTo>
                  <a:lnTo>
                    <a:pt x="7610" y="6637"/>
                  </a:lnTo>
                  <a:lnTo>
                    <a:pt x="7635" y="6602"/>
                  </a:lnTo>
                  <a:lnTo>
                    <a:pt x="7659" y="6567"/>
                  </a:lnTo>
                  <a:lnTo>
                    <a:pt x="7682" y="6532"/>
                  </a:lnTo>
                  <a:lnTo>
                    <a:pt x="7703" y="6495"/>
                  </a:lnTo>
                  <a:lnTo>
                    <a:pt x="7724" y="6458"/>
                  </a:lnTo>
                  <a:lnTo>
                    <a:pt x="7743" y="6420"/>
                  </a:lnTo>
                  <a:lnTo>
                    <a:pt x="7761" y="6382"/>
                  </a:lnTo>
                  <a:lnTo>
                    <a:pt x="7778" y="6343"/>
                  </a:lnTo>
                  <a:lnTo>
                    <a:pt x="7793" y="6304"/>
                  </a:lnTo>
                  <a:lnTo>
                    <a:pt x="7808" y="6264"/>
                  </a:lnTo>
                  <a:lnTo>
                    <a:pt x="7820" y="6223"/>
                  </a:lnTo>
                  <a:lnTo>
                    <a:pt x="7832" y="6182"/>
                  </a:lnTo>
                  <a:lnTo>
                    <a:pt x="7843" y="6141"/>
                  </a:lnTo>
                  <a:lnTo>
                    <a:pt x="7852" y="6099"/>
                  </a:lnTo>
                  <a:lnTo>
                    <a:pt x="7859" y="6058"/>
                  </a:lnTo>
                  <a:lnTo>
                    <a:pt x="7865" y="6016"/>
                  </a:lnTo>
                  <a:lnTo>
                    <a:pt x="7870" y="5974"/>
                  </a:lnTo>
                  <a:lnTo>
                    <a:pt x="7874" y="5931"/>
                  </a:lnTo>
                  <a:lnTo>
                    <a:pt x="7876" y="5889"/>
                  </a:lnTo>
                  <a:lnTo>
                    <a:pt x="7876" y="5847"/>
                  </a:lnTo>
                  <a:lnTo>
                    <a:pt x="7876" y="5804"/>
                  </a:lnTo>
                  <a:lnTo>
                    <a:pt x="7874" y="5762"/>
                  </a:lnTo>
                  <a:lnTo>
                    <a:pt x="7870" y="5719"/>
                  </a:lnTo>
                  <a:lnTo>
                    <a:pt x="7865" y="5677"/>
                  </a:lnTo>
                  <a:lnTo>
                    <a:pt x="7859" y="5635"/>
                  </a:lnTo>
                  <a:lnTo>
                    <a:pt x="7852" y="5594"/>
                  </a:lnTo>
                  <a:lnTo>
                    <a:pt x="7843" y="5552"/>
                  </a:lnTo>
                  <a:lnTo>
                    <a:pt x="7832" y="5510"/>
                  </a:lnTo>
                  <a:lnTo>
                    <a:pt x="7820" y="5469"/>
                  </a:lnTo>
                  <a:lnTo>
                    <a:pt x="7807" y="5429"/>
                  </a:lnTo>
                  <a:lnTo>
                    <a:pt x="7793" y="5389"/>
                  </a:lnTo>
                  <a:lnTo>
                    <a:pt x="7778" y="5350"/>
                  </a:lnTo>
                  <a:lnTo>
                    <a:pt x="7761" y="5311"/>
                  </a:lnTo>
                  <a:lnTo>
                    <a:pt x="7743" y="5272"/>
                  </a:lnTo>
                  <a:lnTo>
                    <a:pt x="7724" y="5235"/>
                  </a:lnTo>
                  <a:lnTo>
                    <a:pt x="7703" y="5198"/>
                  </a:lnTo>
                  <a:lnTo>
                    <a:pt x="7682" y="5161"/>
                  </a:lnTo>
                  <a:lnTo>
                    <a:pt x="7659" y="5126"/>
                  </a:lnTo>
                  <a:lnTo>
                    <a:pt x="7635" y="5091"/>
                  </a:lnTo>
                  <a:lnTo>
                    <a:pt x="7610" y="5056"/>
                  </a:lnTo>
                  <a:lnTo>
                    <a:pt x="7583" y="5023"/>
                  </a:lnTo>
                  <a:lnTo>
                    <a:pt x="7556" y="4990"/>
                  </a:lnTo>
                  <a:lnTo>
                    <a:pt x="7527" y="4959"/>
                  </a:lnTo>
                  <a:lnTo>
                    <a:pt x="7498" y="4928"/>
                  </a:lnTo>
                  <a:close/>
                  <a:moveTo>
                    <a:pt x="6971" y="4121"/>
                  </a:moveTo>
                  <a:lnTo>
                    <a:pt x="2110" y="4121"/>
                  </a:lnTo>
                  <a:lnTo>
                    <a:pt x="2110" y="6691"/>
                  </a:lnTo>
                  <a:lnTo>
                    <a:pt x="2111" y="6768"/>
                  </a:lnTo>
                  <a:lnTo>
                    <a:pt x="2116" y="6843"/>
                  </a:lnTo>
                  <a:lnTo>
                    <a:pt x="2123" y="6918"/>
                  </a:lnTo>
                  <a:lnTo>
                    <a:pt x="2133" y="6992"/>
                  </a:lnTo>
                  <a:lnTo>
                    <a:pt x="2145" y="7066"/>
                  </a:lnTo>
                  <a:lnTo>
                    <a:pt x="2161" y="7139"/>
                  </a:lnTo>
                  <a:lnTo>
                    <a:pt x="2179" y="7212"/>
                  </a:lnTo>
                  <a:lnTo>
                    <a:pt x="2199" y="7284"/>
                  </a:lnTo>
                  <a:lnTo>
                    <a:pt x="2223" y="7355"/>
                  </a:lnTo>
                  <a:lnTo>
                    <a:pt x="2249" y="7425"/>
                  </a:lnTo>
                  <a:lnTo>
                    <a:pt x="2278" y="7494"/>
                  </a:lnTo>
                  <a:lnTo>
                    <a:pt x="2309" y="7563"/>
                  </a:lnTo>
                  <a:lnTo>
                    <a:pt x="2343" y="7630"/>
                  </a:lnTo>
                  <a:lnTo>
                    <a:pt x="2380" y="7696"/>
                  </a:lnTo>
                  <a:lnTo>
                    <a:pt x="2419" y="7761"/>
                  </a:lnTo>
                  <a:lnTo>
                    <a:pt x="2460" y="7824"/>
                  </a:lnTo>
                  <a:lnTo>
                    <a:pt x="2503" y="7885"/>
                  </a:lnTo>
                  <a:lnTo>
                    <a:pt x="2549" y="7945"/>
                  </a:lnTo>
                  <a:lnTo>
                    <a:pt x="2597" y="8003"/>
                  </a:lnTo>
                  <a:lnTo>
                    <a:pt x="2647" y="8059"/>
                  </a:lnTo>
                  <a:lnTo>
                    <a:pt x="2699" y="8113"/>
                  </a:lnTo>
                  <a:lnTo>
                    <a:pt x="2752" y="8164"/>
                  </a:lnTo>
                  <a:lnTo>
                    <a:pt x="2808" y="8214"/>
                  </a:lnTo>
                  <a:lnTo>
                    <a:pt x="2866" y="8262"/>
                  </a:lnTo>
                  <a:lnTo>
                    <a:pt x="2925" y="8308"/>
                  </a:lnTo>
                  <a:lnTo>
                    <a:pt x="2987" y="8351"/>
                  </a:lnTo>
                  <a:lnTo>
                    <a:pt x="3049" y="8393"/>
                  </a:lnTo>
                  <a:lnTo>
                    <a:pt x="3114" y="8431"/>
                  </a:lnTo>
                  <a:lnTo>
                    <a:pt x="3180" y="8468"/>
                  </a:lnTo>
                  <a:lnTo>
                    <a:pt x="3247" y="8502"/>
                  </a:lnTo>
                  <a:lnTo>
                    <a:pt x="3315" y="8533"/>
                  </a:lnTo>
                  <a:lnTo>
                    <a:pt x="3385" y="8562"/>
                  </a:lnTo>
                  <a:lnTo>
                    <a:pt x="3455" y="8588"/>
                  </a:lnTo>
                  <a:lnTo>
                    <a:pt x="3526" y="8611"/>
                  </a:lnTo>
                  <a:lnTo>
                    <a:pt x="3598" y="8632"/>
                  </a:lnTo>
                  <a:lnTo>
                    <a:pt x="3670" y="8650"/>
                  </a:lnTo>
                  <a:lnTo>
                    <a:pt x="3744" y="8665"/>
                  </a:lnTo>
                  <a:lnTo>
                    <a:pt x="3817" y="8678"/>
                  </a:lnTo>
                  <a:lnTo>
                    <a:pt x="3892" y="8687"/>
                  </a:lnTo>
                  <a:lnTo>
                    <a:pt x="3967" y="8694"/>
                  </a:lnTo>
                  <a:lnTo>
                    <a:pt x="4042" y="8699"/>
                  </a:lnTo>
                  <a:lnTo>
                    <a:pt x="4119" y="8700"/>
                  </a:lnTo>
                  <a:lnTo>
                    <a:pt x="4962" y="8700"/>
                  </a:lnTo>
                  <a:lnTo>
                    <a:pt x="5039" y="8699"/>
                  </a:lnTo>
                  <a:lnTo>
                    <a:pt x="5114" y="8694"/>
                  </a:lnTo>
                  <a:lnTo>
                    <a:pt x="5189" y="8687"/>
                  </a:lnTo>
                  <a:lnTo>
                    <a:pt x="5264" y="8678"/>
                  </a:lnTo>
                  <a:lnTo>
                    <a:pt x="5337" y="8665"/>
                  </a:lnTo>
                  <a:lnTo>
                    <a:pt x="5411" y="8650"/>
                  </a:lnTo>
                  <a:lnTo>
                    <a:pt x="5483" y="8632"/>
                  </a:lnTo>
                  <a:lnTo>
                    <a:pt x="5555" y="8611"/>
                  </a:lnTo>
                  <a:lnTo>
                    <a:pt x="5626" y="8588"/>
                  </a:lnTo>
                  <a:lnTo>
                    <a:pt x="5696" y="8562"/>
                  </a:lnTo>
                  <a:lnTo>
                    <a:pt x="5766" y="8533"/>
                  </a:lnTo>
                  <a:lnTo>
                    <a:pt x="5834" y="8502"/>
                  </a:lnTo>
                  <a:lnTo>
                    <a:pt x="5901" y="8468"/>
                  </a:lnTo>
                  <a:lnTo>
                    <a:pt x="5967" y="8431"/>
                  </a:lnTo>
                  <a:lnTo>
                    <a:pt x="6032" y="8392"/>
                  </a:lnTo>
                  <a:lnTo>
                    <a:pt x="6095" y="8351"/>
                  </a:lnTo>
                  <a:lnTo>
                    <a:pt x="6156" y="8308"/>
                  </a:lnTo>
                  <a:lnTo>
                    <a:pt x="6216" y="8262"/>
                  </a:lnTo>
                  <a:lnTo>
                    <a:pt x="6274" y="8214"/>
                  </a:lnTo>
                  <a:lnTo>
                    <a:pt x="6330" y="8164"/>
                  </a:lnTo>
                  <a:lnTo>
                    <a:pt x="6383" y="8112"/>
                  </a:lnTo>
                  <a:lnTo>
                    <a:pt x="6435" y="8059"/>
                  </a:lnTo>
                  <a:lnTo>
                    <a:pt x="6485" y="8003"/>
                  </a:lnTo>
                  <a:lnTo>
                    <a:pt x="6533" y="7945"/>
                  </a:lnTo>
                  <a:lnTo>
                    <a:pt x="6579" y="7885"/>
                  </a:lnTo>
                  <a:lnTo>
                    <a:pt x="6622" y="7824"/>
                  </a:lnTo>
                  <a:lnTo>
                    <a:pt x="6663" y="7761"/>
                  </a:lnTo>
                  <a:lnTo>
                    <a:pt x="6702" y="7696"/>
                  </a:lnTo>
                  <a:lnTo>
                    <a:pt x="6739" y="7630"/>
                  </a:lnTo>
                  <a:lnTo>
                    <a:pt x="6773" y="7563"/>
                  </a:lnTo>
                  <a:lnTo>
                    <a:pt x="6804" y="7495"/>
                  </a:lnTo>
                  <a:lnTo>
                    <a:pt x="6833" y="7425"/>
                  </a:lnTo>
                  <a:lnTo>
                    <a:pt x="6859" y="7355"/>
                  </a:lnTo>
                  <a:lnTo>
                    <a:pt x="6882" y="7284"/>
                  </a:lnTo>
                  <a:lnTo>
                    <a:pt x="6903" y="7212"/>
                  </a:lnTo>
                  <a:lnTo>
                    <a:pt x="6921" y="7140"/>
                  </a:lnTo>
                  <a:lnTo>
                    <a:pt x="6936" y="7066"/>
                  </a:lnTo>
                  <a:lnTo>
                    <a:pt x="6949" y="6993"/>
                  </a:lnTo>
                  <a:lnTo>
                    <a:pt x="6958" y="6918"/>
                  </a:lnTo>
                  <a:lnTo>
                    <a:pt x="6965" y="6843"/>
                  </a:lnTo>
                  <a:lnTo>
                    <a:pt x="6970" y="6768"/>
                  </a:lnTo>
                  <a:lnTo>
                    <a:pt x="6971" y="6691"/>
                  </a:lnTo>
                  <a:lnTo>
                    <a:pt x="6971" y="41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4" name="Google Shape;3214;p28"/>
          <p:cNvGrpSpPr/>
          <p:nvPr/>
        </p:nvGrpSpPr>
        <p:grpSpPr>
          <a:xfrm>
            <a:off x="9756372" y="2659872"/>
            <a:ext cx="633600" cy="633600"/>
            <a:chOff x="9756372" y="2659872"/>
            <a:chExt cx="633600" cy="633600"/>
          </a:xfrm>
        </p:grpSpPr>
        <p:sp>
          <p:nvSpPr>
            <p:cNvPr id="3215" name="Google Shape;3215;p28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57" y="4319"/>
                  </a:moveTo>
                  <a:lnTo>
                    <a:pt x="7043" y="4319"/>
                  </a:lnTo>
                  <a:lnTo>
                    <a:pt x="6634" y="8950"/>
                  </a:lnTo>
                  <a:lnTo>
                    <a:pt x="3366" y="8950"/>
                  </a:lnTo>
                  <a:lnTo>
                    <a:pt x="2957" y="43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28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59" y="1083"/>
                  </a:moveTo>
                  <a:lnTo>
                    <a:pt x="6425" y="1890"/>
                  </a:lnTo>
                  <a:lnTo>
                    <a:pt x="7179" y="1890"/>
                  </a:lnTo>
                  <a:lnTo>
                    <a:pt x="7211" y="1892"/>
                  </a:lnTo>
                  <a:lnTo>
                    <a:pt x="7242" y="1898"/>
                  </a:lnTo>
                  <a:lnTo>
                    <a:pt x="7272" y="1908"/>
                  </a:lnTo>
                  <a:lnTo>
                    <a:pt x="7301" y="1922"/>
                  </a:lnTo>
                  <a:lnTo>
                    <a:pt x="7327" y="1939"/>
                  </a:lnTo>
                  <a:lnTo>
                    <a:pt x="7352" y="1959"/>
                  </a:lnTo>
                  <a:lnTo>
                    <a:pt x="7373" y="1982"/>
                  </a:lnTo>
                  <a:lnTo>
                    <a:pt x="7391" y="2008"/>
                  </a:lnTo>
                  <a:lnTo>
                    <a:pt x="7406" y="2036"/>
                  </a:lnTo>
                  <a:lnTo>
                    <a:pt x="7418" y="2066"/>
                  </a:lnTo>
                  <a:lnTo>
                    <a:pt x="7425" y="2097"/>
                  </a:lnTo>
                  <a:lnTo>
                    <a:pt x="7429" y="2128"/>
                  </a:lnTo>
                  <a:lnTo>
                    <a:pt x="7428" y="2160"/>
                  </a:lnTo>
                  <a:lnTo>
                    <a:pt x="6883" y="8970"/>
                  </a:lnTo>
                  <a:lnTo>
                    <a:pt x="6878" y="9003"/>
                  </a:lnTo>
                  <a:lnTo>
                    <a:pt x="6869" y="9036"/>
                  </a:lnTo>
                  <a:lnTo>
                    <a:pt x="6855" y="9067"/>
                  </a:lnTo>
                  <a:lnTo>
                    <a:pt x="6837" y="9096"/>
                  </a:lnTo>
                  <a:lnTo>
                    <a:pt x="6816" y="9122"/>
                  </a:lnTo>
                  <a:lnTo>
                    <a:pt x="6791" y="9145"/>
                  </a:lnTo>
                  <a:lnTo>
                    <a:pt x="6763" y="9164"/>
                  </a:lnTo>
                  <a:lnTo>
                    <a:pt x="6733" y="9180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80"/>
                  </a:lnTo>
                  <a:lnTo>
                    <a:pt x="3237" y="9164"/>
                  </a:lnTo>
                  <a:lnTo>
                    <a:pt x="3209" y="9145"/>
                  </a:lnTo>
                  <a:lnTo>
                    <a:pt x="3184" y="9122"/>
                  </a:lnTo>
                  <a:lnTo>
                    <a:pt x="3163" y="9096"/>
                  </a:lnTo>
                  <a:lnTo>
                    <a:pt x="3145" y="9067"/>
                  </a:lnTo>
                  <a:lnTo>
                    <a:pt x="3131" y="9036"/>
                  </a:lnTo>
                  <a:lnTo>
                    <a:pt x="3122" y="9003"/>
                  </a:lnTo>
                  <a:lnTo>
                    <a:pt x="3117" y="8970"/>
                  </a:lnTo>
                  <a:lnTo>
                    <a:pt x="2572" y="2160"/>
                  </a:lnTo>
                  <a:lnTo>
                    <a:pt x="2571" y="2128"/>
                  </a:lnTo>
                  <a:lnTo>
                    <a:pt x="2575" y="2097"/>
                  </a:lnTo>
                  <a:lnTo>
                    <a:pt x="2582" y="2066"/>
                  </a:lnTo>
                  <a:lnTo>
                    <a:pt x="2594" y="2036"/>
                  </a:lnTo>
                  <a:lnTo>
                    <a:pt x="2609" y="2008"/>
                  </a:lnTo>
                  <a:lnTo>
                    <a:pt x="2627" y="1982"/>
                  </a:lnTo>
                  <a:lnTo>
                    <a:pt x="2648" y="1959"/>
                  </a:lnTo>
                  <a:lnTo>
                    <a:pt x="2673" y="1939"/>
                  </a:lnTo>
                  <a:lnTo>
                    <a:pt x="2699" y="1922"/>
                  </a:lnTo>
                  <a:lnTo>
                    <a:pt x="2728" y="1908"/>
                  </a:lnTo>
                  <a:lnTo>
                    <a:pt x="2758" y="1898"/>
                  </a:lnTo>
                  <a:lnTo>
                    <a:pt x="2789" y="1892"/>
                  </a:lnTo>
                  <a:lnTo>
                    <a:pt x="2821" y="1890"/>
                  </a:lnTo>
                  <a:lnTo>
                    <a:pt x="6019" y="1890"/>
                  </a:lnTo>
                  <a:lnTo>
                    <a:pt x="6165" y="1017"/>
                  </a:lnTo>
                  <a:lnTo>
                    <a:pt x="6171" y="992"/>
                  </a:lnTo>
                  <a:lnTo>
                    <a:pt x="6180" y="967"/>
                  </a:lnTo>
                  <a:lnTo>
                    <a:pt x="6192" y="944"/>
                  </a:lnTo>
                  <a:lnTo>
                    <a:pt x="6208" y="923"/>
                  </a:lnTo>
                  <a:lnTo>
                    <a:pt x="6226" y="904"/>
                  </a:lnTo>
                  <a:lnTo>
                    <a:pt x="6246" y="887"/>
                  </a:lnTo>
                  <a:lnTo>
                    <a:pt x="6268" y="873"/>
                  </a:lnTo>
                  <a:lnTo>
                    <a:pt x="6292" y="863"/>
                  </a:lnTo>
                  <a:lnTo>
                    <a:pt x="6317" y="855"/>
                  </a:lnTo>
                  <a:lnTo>
                    <a:pt x="6343" y="851"/>
                  </a:lnTo>
                  <a:lnTo>
                    <a:pt x="6369" y="850"/>
                  </a:lnTo>
                  <a:lnTo>
                    <a:pt x="6395" y="853"/>
                  </a:lnTo>
                  <a:lnTo>
                    <a:pt x="6420" y="859"/>
                  </a:lnTo>
                  <a:lnTo>
                    <a:pt x="6445" y="868"/>
                  </a:lnTo>
                  <a:lnTo>
                    <a:pt x="6468" y="880"/>
                  </a:lnTo>
                  <a:lnTo>
                    <a:pt x="6489" y="896"/>
                  </a:lnTo>
                  <a:lnTo>
                    <a:pt x="6508" y="914"/>
                  </a:lnTo>
                  <a:lnTo>
                    <a:pt x="6525" y="934"/>
                  </a:lnTo>
                  <a:lnTo>
                    <a:pt x="6539" y="956"/>
                  </a:lnTo>
                  <a:lnTo>
                    <a:pt x="6549" y="980"/>
                  </a:lnTo>
                  <a:lnTo>
                    <a:pt x="6557" y="1005"/>
                  </a:lnTo>
                  <a:lnTo>
                    <a:pt x="6561" y="1031"/>
                  </a:lnTo>
                  <a:lnTo>
                    <a:pt x="6562" y="1057"/>
                  </a:lnTo>
                  <a:lnTo>
                    <a:pt x="6559" y="1083"/>
                  </a:lnTo>
                  <a:close/>
                  <a:moveTo>
                    <a:pt x="5617" y="4312"/>
                  </a:moveTo>
                  <a:lnTo>
                    <a:pt x="5620" y="4286"/>
                  </a:lnTo>
                  <a:lnTo>
                    <a:pt x="5936" y="2390"/>
                  </a:lnTo>
                  <a:lnTo>
                    <a:pt x="3092" y="2390"/>
                  </a:lnTo>
                  <a:lnTo>
                    <a:pt x="3597" y="8700"/>
                  </a:lnTo>
                  <a:lnTo>
                    <a:pt x="6403" y="8700"/>
                  </a:lnTo>
                  <a:lnTo>
                    <a:pt x="6908" y="2390"/>
                  </a:lnTo>
                  <a:lnTo>
                    <a:pt x="6341" y="2390"/>
                  </a:lnTo>
                  <a:lnTo>
                    <a:pt x="6014" y="4352"/>
                  </a:lnTo>
                  <a:lnTo>
                    <a:pt x="6008" y="4377"/>
                  </a:lnTo>
                  <a:lnTo>
                    <a:pt x="5999" y="4402"/>
                  </a:lnTo>
                  <a:lnTo>
                    <a:pt x="5987" y="4425"/>
                  </a:lnTo>
                  <a:lnTo>
                    <a:pt x="5971" y="4446"/>
                  </a:lnTo>
                  <a:lnTo>
                    <a:pt x="5953" y="4465"/>
                  </a:lnTo>
                  <a:lnTo>
                    <a:pt x="5933" y="4482"/>
                  </a:lnTo>
                  <a:lnTo>
                    <a:pt x="5911" y="4496"/>
                  </a:lnTo>
                  <a:lnTo>
                    <a:pt x="5887" y="4506"/>
                  </a:lnTo>
                  <a:lnTo>
                    <a:pt x="5862" y="4514"/>
                  </a:lnTo>
                  <a:lnTo>
                    <a:pt x="5836" y="4518"/>
                  </a:lnTo>
                  <a:lnTo>
                    <a:pt x="5810" y="4519"/>
                  </a:lnTo>
                  <a:lnTo>
                    <a:pt x="5784" y="4516"/>
                  </a:lnTo>
                  <a:lnTo>
                    <a:pt x="5759" y="4510"/>
                  </a:lnTo>
                  <a:lnTo>
                    <a:pt x="5734" y="4501"/>
                  </a:lnTo>
                  <a:lnTo>
                    <a:pt x="5711" y="4489"/>
                  </a:lnTo>
                  <a:lnTo>
                    <a:pt x="5690" y="4473"/>
                  </a:lnTo>
                  <a:lnTo>
                    <a:pt x="5671" y="4455"/>
                  </a:lnTo>
                  <a:lnTo>
                    <a:pt x="5654" y="4435"/>
                  </a:lnTo>
                  <a:lnTo>
                    <a:pt x="5640" y="4413"/>
                  </a:lnTo>
                  <a:lnTo>
                    <a:pt x="5630" y="4389"/>
                  </a:lnTo>
                  <a:lnTo>
                    <a:pt x="5622" y="4364"/>
                  </a:lnTo>
                  <a:lnTo>
                    <a:pt x="5618" y="4338"/>
                  </a:lnTo>
                  <a:lnTo>
                    <a:pt x="5617" y="431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17" name="Google Shape;3217;p28"/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</p:grpSpPr>
        <p:sp>
          <p:nvSpPr>
            <p:cNvPr id="3218" name="Google Shape;3218;p28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5" y="5902"/>
                  </a:moveTo>
                  <a:lnTo>
                    <a:pt x="6545" y="5902"/>
                  </a:lnTo>
                  <a:lnTo>
                    <a:pt x="6545" y="8735"/>
                  </a:lnTo>
                  <a:lnTo>
                    <a:pt x="6545" y="8754"/>
                  </a:lnTo>
                  <a:lnTo>
                    <a:pt x="6544" y="8773"/>
                  </a:lnTo>
                  <a:lnTo>
                    <a:pt x="6542" y="8793"/>
                  </a:lnTo>
                  <a:lnTo>
                    <a:pt x="6539" y="8812"/>
                  </a:lnTo>
                  <a:lnTo>
                    <a:pt x="6536" y="8831"/>
                  </a:lnTo>
                  <a:lnTo>
                    <a:pt x="6532" y="8849"/>
                  </a:lnTo>
                  <a:lnTo>
                    <a:pt x="6528" y="8868"/>
                  </a:lnTo>
                  <a:lnTo>
                    <a:pt x="6522" y="8886"/>
                  </a:lnTo>
                  <a:lnTo>
                    <a:pt x="6516" y="8905"/>
                  </a:lnTo>
                  <a:lnTo>
                    <a:pt x="6510" y="8923"/>
                  </a:lnTo>
                  <a:lnTo>
                    <a:pt x="6502" y="8940"/>
                  </a:lnTo>
                  <a:lnTo>
                    <a:pt x="6494" y="8958"/>
                  </a:lnTo>
                  <a:lnTo>
                    <a:pt x="6486" y="8975"/>
                  </a:lnTo>
                  <a:lnTo>
                    <a:pt x="6476" y="8992"/>
                  </a:lnTo>
                  <a:lnTo>
                    <a:pt x="6466" y="9009"/>
                  </a:lnTo>
                  <a:lnTo>
                    <a:pt x="6456" y="9025"/>
                  </a:lnTo>
                  <a:lnTo>
                    <a:pt x="6444" y="9041"/>
                  </a:lnTo>
                  <a:lnTo>
                    <a:pt x="6433" y="9056"/>
                  </a:lnTo>
                  <a:lnTo>
                    <a:pt x="6420" y="9071"/>
                  </a:lnTo>
                  <a:lnTo>
                    <a:pt x="6408" y="9085"/>
                  </a:lnTo>
                  <a:lnTo>
                    <a:pt x="6394" y="9099"/>
                  </a:lnTo>
                  <a:lnTo>
                    <a:pt x="6381" y="9113"/>
                  </a:lnTo>
                  <a:lnTo>
                    <a:pt x="6366" y="9125"/>
                  </a:lnTo>
                  <a:lnTo>
                    <a:pt x="6352" y="9138"/>
                  </a:lnTo>
                  <a:lnTo>
                    <a:pt x="6336" y="9149"/>
                  </a:lnTo>
                  <a:lnTo>
                    <a:pt x="6321" y="9161"/>
                  </a:lnTo>
                  <a:lnTo>
                    <a:pt x="6305" y="9171"/>
                  </a:lnTo>
                  <a:lnTo>
                    <a:pt x="6288" y="9181"/>
                  </a:lnTo>
                  <a:lnTo>
                    <a:pt x="6271" y="9190"/>
                  </a:lnTo>
                  <a:lnTo>
                    <a:pt x="6254" y="9199"/>
                  </a:lnTo>
                  <a:lnTo>
                    <a:pt x="6236" y="9207"/>
                  </a:lnTo>
                  <a:lnTo>
                    <a:pt x="6219" y="9214"/>
                  </a:lnTo>
                  <a:lnTo>
                    <a:pt x="6201" y="9221"/>
                  </a:lnTo>
                  <a:lnTo>
                    <a:pt x="6182" y="9227"/>
                  </a:lnTo>
                  <a:lnTo>
                    <a:pt x="6164" y="9232"/>
                  </a:lnTo>
                  <a:lnTo>
                    <a:pt x="6145" y="9237"/>
                  </a:lnTo>
                  <a:lnTo>
                    <a:pt x="6126" y="9241"/>
                  </a:lnTo>
                  <a:lnTo>
                    <a:pt x="6107" y="9244"/>
                  </a:lnTo>
                  <a:lnTo>
                    <a:pt x="6088" y="9247"/>
                  </a:lnTo>
                  <a:lnTo>
                    <a:pt x="6069" y="9249"/>
                  </a:lnTo>
                  <a:lnTo>
                    <a:pt x="6049" y="9250"/>
                  </a:lnTo>
                  <a:lnTo>
                    <a:pt x="6030" y="9250"/>
                  </a:lnTo>
                  <a:lnTo>
                    <a:pt x="3970" y="9250"/>
                  </a:lnTo>
                  <a:lnTo>
                    <a:pt x="3951" y="9250"/>
                  </a:lnTo>
                  <a:lnTo>
                    <a:pt x="3931" y="9249"/>
                  </a:lnTo>
                  <a:lnTo>
                    <a:pt x="3912" y="9247"/>
                  </a:lnTo>
                  <a:lnTo>
                    <a:pt x="3893" y="9244"/>
                  </a:lnTo>
                  <a:lnTo>
                    <a:pt x="3874" y="9241"/>
                  </a:lnTo>
                  <a:lnTo>
                    <a:pt x="3855" y="9237"/>
                  </a:lnTo>
                  <a:lnTo>
                    <a:pt x="3836" y="9232"/>
                  </a:lnTo>
                  <a:lnTo>
                    <a:pt x="3818" y="9227"/>
                  </a:lnTo>
                  <a:lnTo>
                    <a:pt x="3799" y="9221"/>
                  </a:lnTo>
                  <a:lnTo>
                    <a:pt x="3781" y="9214"/>
                  </a:lnTo>
                  <a:lnTo>
                    <a:pt x="3764" y="9207"/>
                  </a:lnTo>
                  <a:lnTo>
                    <a:pt x="3746" y="9199"/>
                  </a:lnTo>
                  <a:lnTo>
                    <a:pt x="3729" y="9190"/>
                  </a:lnTo>
                  <a:lnTo>
                    <a:pt x="3712" y="9181"/>
                  </a:lnTo>
                  <a:lnTo>
                    <a:pt x="3695" y="9171"/>
                  </a:lnTo>
                  <a:lnTo>
                    <a:pt x="3679" y="9161"/>
                  </a:lnTo>
                  <a:lnTo>
                    <a:pt x="3664" y="9149"/>
                  </a:lnTo>
                  <a:lnTo>
                    <a:pt x="3648" y="9138"/>
                  </a:lnTo>
                  <a:lnTo>
                    <a:pt x="3634" y="9125"/>
                  </a:lnTo>
                  <a:lnTo>
                    <a:pt x="3619" y="9113"/>
                  </a:lnTo>
                  <a:lnTo>
                    <a:pt x="3606" y="9099"/>
                  </a:lnTo>
                  <a:lnTo>
                    <a:pt x="3592" y="9085"/>
                  </a:lnTo>
                  <a:lnTo>
                    <a:pt x="3580" y="9071"/>
                  </a:lnTo>
                  <a:lnTo>
                    <a:pt x="3567" y="9056"/>
                  </a:lnTo>
                  <a:lnTo>
                    <a:pt x="3556" y="9041"/>
                  </a:lnTo>
                  <a:lnTo>
                    <a:pt x="3544" y="9025"/>
                  </a:lnTo>
                  <a:lnTo>
                    <a:pt x="3534" y="9009"/>
                  </a:lnTo>
                  <a:lnTo>
                    <a:pt x="3524" y="8992"/>
                  </a:lnTo>
                  <a:lnTo>
                    <a:pt x="3514" y="8975"/>
                  </a:lnTo>
                  <a:lnTo>
                    <a:pt x="3506" y="8958"/>
                  </a:lnTo>
                  <a:lnTo>
                    <a:pt x="3498" y="8940"/>
                  </a:lnTo>
                  <a:lnTo>
                    <a:pt x="3490" y="8923"/>
                  </a:lnTo>
                  <a:lnTo>
                    <a:pt x="3484" y="8905"/>
                  </a:lnTo>
                  <a:lnTo>
                    <a:pt x="3478" y="8886"/>
                  </a:lnTo>
                  <a:lnTo>
                    <a:pt x="3472" y="8868"/>
                  </a:lnTo>
                  <a:lnTo>
                    <a:pt x="3468" y="8849"/>
                  </a:lnTo>
                  <a:lnTo>
                    <a:pt x="3464" y="8831"/>
                  </a:lnTo>
                  <a:lnTo>
                    <a:pt x="3461" y="8812"/>
                  </a:lnTo>
                  <a:lnTo>
                    <a:pt x="3458" y="8793"/>
                  </a:lnTo>
                  <a:lnTo>
                    <a:pt x="3456" y="8773"/>
                  </a:lnTo>
                  <a:lnTo>
                    <a:pt x="3455" y="8754"/>
                  </a:lnTo>
                  <a:lnTo>
                    <a:pt x="3455" y="8735"/>
                  </a:lnTo>
                  <a:lnTo>
                    <a:pt x="3455" y="59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28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77" y="1530"/>
                  </a:moveTo>
                  <a:lnTo>
                    <a:pt x="3977" y="750"/>
                  </a:lnTo>
                  <a:lnTo>
                    <a:pt x="3979" y="717"/>
                  </a:lnTo>
                  <a:lnTo>
                    <a:pt x="3986" y="685"/>
                  </a:lnTo>
                  <a:lnTo>
                    <a:pt x="3996" y="654"/>
                  </a:lnTo>
                  <a:lnTo>
                    <a:pt x="4010" y="625"/>
                  </a:lnTo>
                  <a:lnTo>
                    <a:pt x="4029" y="598"/>
                  </a:lnTo>
                  <a:lnTo>
                    <a:pt x="4050" y="573"/>
                  </a:lnTo>
                  <a:lnTo>
                    <a:pt x="4075" y="552"/>
                  </a:lnTo>
                  <a:lnTo>
                    <a:pt x="4102" y="533"/>
                  </a:lnTo>
                  <a:lnTo>
                    <a:pt x="4131" y="519"/>
                  </a:lnTo>
                  <a:lnTo>
                    <a:pt x="4162" y="509"/>
                  </a:lnTo>
                  <a:lnTo>
                    <a:pt x="4194" y="502"/>
                  </a:lnTo>
                  <a:lnTo>
                    <a:pt x="4227" y="500"/>
                  </a:lnTo>
                  <a:lnTo>
                    <a:pt x="5773" y="500"/>
                  </a:lnTo>
                  <a:lnTo>
                    <a:pt x="5806" y="502"/>
                  </a:lnTo>
                  <a:lnTo>
                    <a:pt x="5838" y="509"/>
                  </a:lnTo>
                  <a:lnTo>
                    <a:pt x="5869" y="519"/>
                  </a:lnTo>
                  <a:lnTo>
                    <a:pt x="5898" y="533"/>
                  </a:lnTo>
                  <a:lnTo>
                    <a:pt x="5925" y="552"/>
                  </a:lnTo>
                  <a:lnTo>
                    <a:pt x="5950" y="573"/>
                  </a:lnTo>
                  <a:lnTo>
                    <a:pt x="5971" y="598"/>
                  </a:lnTo>
                  <a:lnTo>
                    <a:pt x="5990" y="625"/>
                  </a:lnTo>
                  <a:lnTo>
                    <a:pt x="6004" y="654"/>
                  </a:lnTo>
                  <a:lnTo>
                    <a:pt x="6014" y="685"/>
                  </a:lnTo>
                  <a:lnTo>
                    <a:pt x="6021" y="717"/>
                  </a:lnTo>
                  <a:lnTo>
                    <a:pt x="6023" y="750"/>
                  </a:lnTo>
                  <a:lnTo>
                    <a:pt x="6023" y="1530"/>
                  </a:lnTo>
                  <a:lnTo>
                    <a:pt x="6030" y="1530"/>
                  </a:lnTo>
                  <a:lnTo>
                    <a:pt x="6063" y="1532"/>
                  </a:lnTo>
                  <a:lnTo>
                    <a:pt x="6095" y="1539"/>
                  </a:lnTo>
                  <a:lnTo>
                    <a:pt x="6126" y="1549"/>
                  </a:lnTo>
                  <a:lnTo>
                    <a:pt x="6155" y="1563"/>
                  </a:lnTo>
                  <a:lnTo>
                    <a:pt x="6182" y="1582"/>
                  </a:lnTo>
                  <a:lnTo>
                    <a:pt x="6207" y="1603"/>
                  </a:lnTo>
                  <a:lnTo>
                    <a:pt x="6228" y="1628"/>
                  </a:lnTo>
                  <a:lnTo>
                    <a:pt x="6247" y="1655"/>
                  </a:lnTo>
                  <a:lnTo>
                    <a:pt x="6261" y="1684"/>
                  </a:lnTo>
                  <a:lnTo>
                    <a:pt x="6271" y="1715"/>
                  </a:lnTo>
                  <a:lnTo>
                    <a:pt x="6278" y="1747"/>
                  </a:lnTo>
                  <a:lnTo>
                    <a:pt x="6280" y="1780"/>
                  </a:lnTo>
                  <a:lnTo>
                    <a:pt x="6280" y="2752"/>
                  </a:lnTo>
                  <a:lnTo>
                    <a:pt x="6769" y="3729"/>
                  </a:lnTo>
                  <a:lnTo>
                    <a:pt x="6780" y="3756"/>
                  </a:lnTo>
                  <a:lnTo>
                    <a:pt x="6788" y="3784"/>
                  </a:lnTo>
                  <a:lnTo>
                    <a:pt x="6793" y="3812"/>
                  </a:lnTo>
                  <a:lnTo>
                    <a:pt x="6795" y="3841"/>
                  </a:lnTo>
                  <a:lnTo>
                    <a:pt x="6795" y="8735"/>
                  </a:lnTo>
                  <a:lnTo>
                    <a:pt x="6795" y="8740"/>
                  </a:lnTo>
                  <a:lnTo>
                    <a:pt x="6795" y="8759"/>
                  </a:lnTo>
                  <a:lnTo>
                    <a:pt x="6794" y="8768"/>
                  </a:lnTo>
                  <a:lnTo>
                    <a:pt x="6793" y="8787"/>
                  </a:lnTo>
                  <a:lnTo>
                    <a:pt x="6793" y="8796"/>
                  </a:lnTo>
                  <a:lnTo>
                    <a:pt x="6791" y="8816"/>
                  </a:lnTo>
                  <a:lnTo>
                    <a:pt x="6790" y="8825"/>
                  </a:lnTo>
                  <a:lnTo>
                    <a:pt x="6787" y="8844"/>
                  </a:lnTo>
                  <a:lnTo>
                    <a:pt x="6786" y="8853"/>
                  </a:lnTo>
                  <a:lnTo>
                    <a:pt x="6783" y="8872"/>
                  </a:lnTo>
                  <a:lnTo>
                    <a:pt x="6781" y="8881"/>
                  </a:lnTo>
                  <a:lnTo>
                    <a:pt x="6777" y="8900"/>
                  </a:lnTo>
                  <a:lnTo>
                    <a:pt x="6775" y="8909"/>
                  </a:lnTo>
                  <a:lnTo>
                    <a:pt x="6771" y="8928"/>
                  </a:lnTo>
                  <a:lnTo>
                    <a:pt x="6768" y="8937"/>
                  </a:lnTo>
                  <a:lnTo>
                    <a:pt x="6763" y="8955"/>
                  </a:lnTo>
                  <a:lnTo>
                    <a:pt x="6760" y="8964"/>
                  </a:lnTo>
                  <a:lnTo>
                    <a:pt x="6754" y="8983"/>
                  </a:lnTo>
                  <a:lnTo>
                    <a:pt x="6751" y="8992"/>
                  </a:lnTo>
                  <a:lnTo>
                    <a:pt x="6744" y="9010"/>
                  </a:lnTo>
                  <a:lnTo>
                    <a:pt x="6741" y="9019"/>
                  </a:lnTo>
                  <a:lnTo>
                    <a:pt x="6733" y="9037"/>
                  </a:lnTo>
                  <a:lnTo>
                    <a:pt x="6729" y="9045"/>
                  </a:lnTo>
                  <a:lnTo>
                    <a:pt x="6721" y="9063"/>
                  </a:lnTo>
                  <a:lnTo>
                    <a:pt x="6717" y="9072"/>
                  </a:lnTo>
                  <a:lnTo>
                    <a:pt x="6708" y="9089"/>
                  </a:lnTo>
                  <a:lnTo>
                    <a:pt x="6703" y="9098"/>
                  </a:lnTo>
                  <a:lnTo>
                    <a:pt x="6694" y="9115"/>
                  </a:lnTo>
                  <a:lnTo>
                    <a:pt x="6691" y="9120"/>
                  </a:lnTo>
                  <a:lnTo>
                    <a:pt x="6681" y="9137"/>
                  </a:lnTo>
                  <a:lnTo>
                    <a:pt x="6676" y="9145"/>
                  </a:lnTo>
                  <a:lnTo>
                    <a:pt x="6665" y="9161"/>
                  </a:lnTo>
                  <a:lnTo>
                    <a:pt x="6660" y="9169"/>
                  </a:lnTo>
                  <a:lnTo>
                    <a:pt x="6649" y="9185"/>
                  </a:lnTo>
                  <a:lnTo>
                    <a:pt x="6643" y="9192"/>
                  </a:lnTo>
                  <a:lnTo>
                    <a:pt x="6632" y="9208"/>
                  </a:lnTo>
                  <a:lnTo>
                    <a:pt x="6626" y="9215"/>
                  </a:lnTo>
                  <a:lnTo>
                    <a:pt x="6613" y="9230"/>
                  </a:lnTo>
                  <a:lnTo>
                    <a:pt x="6607" y="9237"/>
                  </a:lnTo>
                  <a:lnTo>
                    <a:pt x="6595" y="9251"/>
                  </a:lnTo>
                  <a:lnTo>
                    <a:pt x="6588" y="9258"/>
                  </a:lnTo>
                  <a:lnTo>
                    <a:pt x="6575" y="9272"/>
                  </a:lnTo>
                  <a:lnTo>
                    <a:pt x="6568" y="9279"/>
                  </a:lnTo>
                  <a:lnTo>
                    <a:pt x="6554" y="9292"/>
                  </a:lnTo>
                  <a:lnTo>
                    <a:pt x="6547" y="9299"/>
                  </a:lnTo>
                  <a:lnTo>
                    <a:pt x="6533" y="9312"/>
                  </a:lnTo>
                  <a:lnTo>
                    <a:pt x="6526" y="9318"/>
                  </a:lnTo>
                  <a:lnTo>
                    <a:pt x="6511" y="9330"/>
                  </a:lnTo>
                  <a:lnTo>
                    <a:pt x="6504" y="9336"/>
                  </a:lnTo>
                  <a:lnTo>
                    <a:pt x="6489" y="9348"/>
                  </a:lnTo>
                  <a:lnTo>
                    <a:pt x="6481" y="9353"/>
                  </a:lnTo>
                  <a:lnTo>
                    <a:pt x="6465" y="9364"/>
                  </a:lnTo>
                  <a:lnTo>
                    <a:pt x="6458" y="9370"/>
                  </a:lnTo>
                  <a:lnTo>
                    <a:pt x="6442" y="9380"/>
                  </a:lnTo>
                  <a:lnTo>
                    <a:pt x="6434" y="9385"/>
                  </a:lnTo>
                  <a:lnTo>
                    <a:pt x="6417" y="9395"/>
                  </a:lnTo>
                  <a:lnTo>
                    <a:pt x="6409" y="9400"/>
                  </a:lnTo>
                  <a:lnTo>
                    <a:pt x="6392" y="9409"/>
                  </a:lnTo>
                  <a:lnTo>
                    <a:pt x="6384" y="9414"/>
                  </a:lnTo>
                  <a:lnTo>
                    <a:pt x="6366" y="9422"/>
                  </a:lnTo>
                  <a:lnTo>
                    <a:pt x="6358" y="9426"/>
                  </a:lnTo>
                  <a:lnTo>
                    <a:pt x="6341" y="9434"/>
                  </a:lnTo>
                  <a:lnTo>
                    <a:pt x="6332" y="9438"/>
                  </a:lnTo>
                  <a:lnTo>
                    <a:pt x="6314" y="9445"/>
                  </a:lnTo>
                  <a:lnTo>
                    <a:pt x="6306" y="9449"/>
                  </a:lnTo>
                  <a:lnTo>
                    <a:pt x="6288" y="9455"/>
                  </a:lnTo>
                  <a:lnTo>
                    <a:pt x="6279" y="9459"/>
                  </a:lnTo>
                  <a:lnTo>
                    <a:pt x="6260" y="9465"/>
                  </a:lnTo>
                  <a:lnTo>
                    <a:pt x="6252" y="9467"/>
                  </a:lnTo>
                  <a:lnTo>
                    <a:pt x="6233" y="9473"/>
                  </a:lnTo>
                  <a:lnTo>
                    <a:pt x="6224" y="9475"/>
                  </a:lnTo>
                  <a:lnTo>
                    <a:pt x="6205" y="9480"/>
                  </a:lnTo>
                  <a:lnTo>
                    <a:pt x="6196" y="9482"/>
                  </a:lnTo>
                  <a:lnTo>
                    <a:pt x="6177" y="9486"/>
                  </a:lnTo>
                  <a:lnTo>
                    <a:pt x="6168" y="9487"/>
                  </a:lnTo>
                  <a:lnTo>
                    <a:pt x="6149" y="9491"/>
                  </a:lnTo>
                  <a:lnTo>
                    <a:pt x="6140" y="9492"/>
                  </a:lnTo>
                  <a:lnTo>
                    <a:pt x="6121" y="9495"/>
                  </a:lnTo>
                  <a:lnTo>
                    <a:pt x="6112" y="9496"/>
                  </a:lnTo>
                  <a:lnTo>
                    <a:pt x="6092" y="9497"/>
                  </a:lnTo>
                  <a:lnTo>
                    <a:pt x="6083" y="9498"/>
                  </a:lnTo>
                  <a:lnTo>
                    <a:pt x="6064" y="9499"/>
                  </a:lnTo>
                  <a:lnTo>
                    <a:pt x="6054" y="9500"/>
                  </a:lnTo>
                  <a:lnTo>
                    <a:pt x="6035" y="9500"/>
                  </a:lnTo>
                  <a:lnTo>
                    <a:pt x="6030" y="9500"/>
                  </a:lnTo>
                  <a:lnTo>
                    <a:pt x="3970" y="9500"/>
                  </a:lnTo>
                  <a:lnTo>
                    <a:pt x="3965" y="9500"/>
                  </a:lnTo>
                  <a:lnTo>
                    <a:pt x="3946" y="9500"/>
                  </a:lnTo>
                  <a:lnTo>
                    <a:pt x="3936" y="9499"/>
                  </a:lnTo>
                  <a:lnTo>
                    <a:pt x="3917" y="9498"/>
                  </a:lnTo>
                  <a:lnTo>
                    <a:pt x="3908" y="9497"/>
                  </a:lnTo>
                  <a:lnTo>
                    <a:pt x="3888" y="9496"/>
                  </a:lnTo>
                  <a:lnTo>
                    <a:pt x="3879" y="9495"/>
                  </a:lnTo>
                  <a:lnTo>
                    <a:pt x="3860" y="9492"/>
                  </a:lnTo>
                  <a:lnTo>
                    <a:pt x="3851" y="9491"/>
                  </a:lnTo>
                  <a:lnTo>
                    <a:pt x="3832" y="9487"/>
                  </a:lnTo>
                  <a:lnTo>
                    <a:pt x="3823" y="9486"/>
                  </a:lnTo>
                  <a:lnTo>
                    <a:pt x="3804" y="9482"/>
                  </a:lnTo>
                  <a:lnTo>
                    <a:pt x="3795" y="9480"/>
                  </a:lnTo>
                  <a:lnTo>
                    <a:pt x="3776" y="9475"/>
                  </a:lnTo>
                  <a:lnTo>
                    <a:pt x="3767" y="9473"/>
                  </a:lnTo>
                  <a:lnTo>
                    <a:pt x="3748" y="9467"/>
                  </a:lnTo>
                  <a:lnTo>
                    <a:pt x="3740" y="9465"/>
                  </a:lnTo>
                  <a:lnTo>
                    <a:pt x="3721" y="9459"/>
                  </a:lnTo>
                  <a:lnTo>
                    <a:pt x="3712" y="9455"/>
                  </a:lnTo>
                  <a:lnTo>
                    <a:pt x="3694" y="9449"/>
                  </a:lnTo>
                  <a:lnTo>
                    <a:pt x="3686" y="9445"/>
                  </a:lnTo>
                  <a:lnTo>
                    <a:pt x="3668" y="9438"/>
                  </a:lnTo>
                  <a:lnTo>
                    <a:pt x="3659" y="9434"/>
                  </a:lnTo>
                  <a:lnTo>
                    <a:pt x="3642" y="9426"/>
                  </a:lnTo>
                  <a:lnTo>
                    <a:pt x="3634" y="9422"/>
                  </a:lnTo>
                  <a:lnTo>
                    <a:pt x="3616" y="9414"/>
                  </a:lnTo>
                  <a:lnTo>
                    <a:pt x="3608" y="9409"/>
                  </a:lnTo>
                  <a:lnTo>
                    <a:pt x="3591" y="9400"/>
                  </a:lnTo>
                  <a:lnTo>
                    <a:pt x="3583" y="9395"/>
                  </a:lnTo>
                  <a:lnTo>
                    <a:pt x="3566" y="9385"/>
                  </a:lnTo>
                  <a:lnTo>
                    <a:pt x="3558" y="9380"/>
                  </a:lnTo>
                  <a:lnTo>
                    <a:pt x="3542" y="9370"/>
                  </a:lnTo>
                  <a:lnTo>
                    <a:pt x="3535" y="9364"/>
                  </a:lnTo>
                  <a:lnTo>
                    <a:pt x="3519" y="9353"/>
                  </a:lnTo>
                  <a:lnTo>
                    <a:pt x="3511" y="9348"/>
                  </a:lnTo>
                  <a:lnTo>
                    <a:pt x="3496" y="9336"/>
                  </a:lnTo>
                  <a:lnTo>
                    <a:pt x="3489" y="9330"/>
                  </a:lnTo>
                  <a:lnTo>
                    <a:pt x="3474" y="9318"/>
                  </a:lnTo>
                  <a:lnTo>
                    <a:pt x="3467" y="9312"/>
                  </a:lnTo>
                  <a:lnTo>
                    <a:pt x="3453" y="9299"/>
                  </a:lnTo>
                  <a:lnTo>
                    <a:pt x="3446" y="9292"/>
                  </a:lnTo>
                  <a:lnTo>
                    <a:pt x="3432" y="9279"/>
                  </a:lnTo>
                  <a:lnTo>
                    <a:pt x="3425" y="9272"/>
                  </a:lnTo>
                  <a:lnTo>
                    <a:pt x="3412" y="9258"/>
                  </a:lnTo>
                  <a:lnTo>
                    <a:pt x="3405" y="9251"/>
                  </a:lnTo>
                  <a:lnTo>
                    <a:pt x="3393" y="9237"/>
                  </a:lnTo>
                  <a:lnTo>
                    <a:pt x="3387" y="9230"/>
                  </a:lnTo>
                  <a:lnTo>
                    <a:pt x="3374" y="9215"/>
                  </a:lnTo>
                  <a:lnTo>
                    <a:pt x="3368" y="9208"/>
                  </a:lnTo>
                  <a:lnTo>
                    <a:pt x="3357" y="9192"/>
                  </a:lnTo>
                  <a:lnTo>
                    <a:pt x="3351" y="9185"/>
                  </a:lnTo>
                  <a:lnTo>
                    <a:pt x="3340" y="9169"/>
                  </a:lnTo>
                  <a:lnTo>
                    <a:pt x="3335" y="9161"/>
                  </a:lnTo>
                  <a:lnTo>
                    <a:pt x="3324" y="9145"/>
                  </a:lnTo>
                  <a:lnTo>
                    <a:pt x="3319" y="9137"/>
                  </a:lnTo>
                  <a:lnTo>
                    <a:pt x="3309" y="9120"/>
                  </a:lnTo>
                  <a:lnTo>
                    <a:pt x="3306" y="9115"/>
                  </a:lnTo>
                  <a:lnTo>
                    <a:pt x="3297" y="9098"/>
                  </a:lnTo>
                  <a:lnTo>
                    <a:pt x="3292" y="9089"/>
                  </a:lnTo>
                  <a:lnTo>
                    <a:pt x="3283" y="9072"/>
                  </a:lnTo>
                  <a:lnTo>
                    <a:pt x="3279" y="9063"/>
                  </a:lnTo>
                  <a:lnTo>
                    <a:pt x="3271" y="9045"/>
                  </a:lnTo>
                  <a:lnTo>
                    <a:pt x="3267" y="9037"/>
                  </a:lnTo>
                  <a:lnTo>
                    <a:pt x="3259" y="9019"/>
                  </a:lnTo>
                  <a:lnTo>
                    <a:pt x="3256" y="9010"/>
                  </a:lnTo>
                  <a:lnTo>
                    <a:pt x="3249" y="8992"/>
                  </a:lnTo>
                  <a:lnTo>
                    <a:pt x="3246" y="8983"/>
                  </a:lnTo>
                  <a:lnTo>
                    <a:pt x="3240" y="8964"/>
                  </a:lnTo>
                  <a:lnTo>
                    <a:pt x="3237" y="8955"/>
                  </a:lnTo>
                  <a:lnTo>
                    <a:pt x="3232" y="8937"/>
                  </a:lnTo>
                  <a:lnTo>
                    <a:pt x="3229" y="8928"/>
                  </a:lnTo>
                  <a:lnTo>
                    <a:pt x="3225" y="8909"/>
                  </a:lnTo>
                  <a:lnTo>
                    <a:pt x="3223" y="8900"/>
                  </a:lnTo>
                  <a:lnTo>
                    <a:pt x="3219" y="8881"/>
                  </a:lnTo>
                  <a:lnTo>
                    <a:pt x="3217" y="8872"/>
                  </a:lnTo>
                  <a:lnTo>
                    <a:pt x="3214" y="8853"/>
                  </a:lnTo>
                  <a:lnTo>
                    <a:pt x="3213" y="8844"/>
                  </a:lnTo>
                  <a:lnTo>
                    <a:pt x="3210" y="8825"/>
                  </a:lnTo>
                  <a:lnTo>
                    <a:pt x="3209" y="8816"/>
                  </a:lnTo>
                  <a:lnTo>
                    <a:pt x="3207" y="8796"/>
                  </a:lnTo>
                  <a:lnTo>
                    <a:pt x="3207" y="8787"/>
                  </a:lnTo>
                  <a:lnTo>
                    <a:pt x="3206" y="8768"/>
                  </a:lnTo>
                  <a:lnTo>
                    <a:pt x="3205" y="8759"/>
                  </a:lnTo>
                  <a:lnTo>
                    <a:pt x="3205" y="8740"/>
                  </a:lnTo>
                  <a:lnTo>
                    <a:pt x="3205" y="8735"/>
                  </a:lnTo>
                  <a:lnTo>
                    <a:pt x="3205" y="3841"/>
                  </a:lnTo>
                  <a:lnTo>
                    <a:pt x="3207" y="3812"/>
                  </a:lnTo>
                  <a:lnTo>
                    <a:pt x="3212" y="3784"/>
                  </a:lnTo>
                  <a:lnTo>
                    <a:pt x="3220" y="3756"/>
                  </a:lnTo>
                  <a:lnTo>
                    <a:pt x="3231" y="3729"/>
                  </a:lnTo>
                  <a:lnTo>
                    <a:pt x="3720" y="2752"/>
                  </a:lnTo>
                  <a:lnTo>
                    <a:pt x="3720" y="1780"/>
                  </a:lnTo>
                  <a:lnTo>
                    <a:pt x="3722" y="1747"/>
                  </a:lnTo>
                  <a:lnTo>
                    <a:pt x="3729" y="1715"/>
                  </a:lnTo>
                  <a:lnTo>
                    <a:pt x="3739" y="1684"/>
                  </a:lnTo>
                  <a:lnTo>
                    <a:pt x="3753" y="1655"/>
                  </a:lnTo>
                  <a:lnTo>
                    <a:pt x="3772" y="1628"/>
                  </a:lnTo>
                  <a:lnTo>
                    <a:pt x="3793" y="1603"/>
                  </a:lnTo>
                  <a:lnTo>
                    <a:pt x="3818" y="1582"/>
                  </a:lnTo>
                  <a:lnTo>
                    <a:pt x="3845" y="1563"/>
                  </a:lnTo>
                  <a:lnTo>
                    <a:pt x="3874" y="1549"/>
                  </a:lnTo>
                  <a:lnTo>
                    <a:pt x="3905" y="1539"/>
                  </a:lnTo>
                  <a:lnTo>
                    <a:pt x="3937" y="1532"/>
                  </a:lnTo>
                  <a:lnTo>
                    <a:pt x="3970" y="1530"/>
                  </a:lnTo>
                  <a:lnTo>
                    <a:pt x="3977" y="1530"/>
                  </a:lnTo>
                  <a:close/>
                  <a:moveTo>
                    <a:pt x="5773" y="2030"/>
                  </a:moveTo>
                  <a:lnTo>
                    <a:pt x="4227" y="2030"/>
                  </a:lnTo>
                  <a:lnTo>
                    <a:pt x="4220" y="2030"/>
                  </a:lnTo>
                  <a:lnTo>
                    <a:pt x="4220" y="2811"/>
                  </a:lnTo>
                  <a:lnTo>
                    <a:pt x="4218" y="2840"/>
                  </a:lnTo>
                  <a:lnTo>
                    <a:pt x="4213" y="2868"/>
                  </a:lnTo>
                  <a:lnTo>
                    <a:pt x="4205" y="2896"/>
                  </a:lnTo>
                  <a:lnTo>
                    <a:pt x="4194" y="2923"/>
                  </a:lnTo>
                  <a:lnTo>
                    <a:pt x="3705" y="3900"/>
                  </a:lnTo>
                  <a:lnTo>
                    <a:pt x="3705" y="8733"/>
                  </a:lnTo>
                  <a:lnTo>
                    <a:pt x="3705" y="8745"/>
                  </a:lnTo>
                  <a:lnTo>
                    <a:pt x="3706" y="8755"/>
                  </a:lnTo>
                  <a:lnTo>
                    <a:pt x="3707" y="8765"/>
                  </a:lnTo>
                  <a:lnTo>
                    <a:pt x="3708" y="8775"/>
                  </a:lnTo>
                  <a:lnTo>
                    <a:pt x="3710" y="8785"/>
                  </a:lnTo>
                  <a:lnTo>
                    <a:pt x="3712" y="8794"/>
                  </a:lnTo>
                  <a:lnTo>
                    <a:pt x="3714" y="8804"/>
                  </a:lnTo>
                  <a:lnTo>
                    <a:pt x="3717" y="8813"/>
                  </a:lnTo>
                  <a:lnTo>
                    <a:pt x="3720" y="8822"/>
                  </a:lnTo>
                  <a:lnTo>
                    <a:pt x="3723" y="8831"/>
                  </a:lnTo>
                  <a:lnTo>
                    <a:pt x="3727" y="8840"/>
                  </a:lnTo>
                  <a:lnTo>
                    <a:pt x="3730" y="8848"/>
                  </a:lnTo>
                  <a:lnTo>
                    <a:pt x="3735" y="8857"/>
                  </a:lnTo>
                  <a:lnTo>
                    <a:pt x="3740" y="8867"/>
                  </a:lnTo>
                  <a:lnTo>
                    <a:pt x="3746" y="8877"/>
                  </a:lnTo>
                  <a:lnTo>
                    <a:pt x="3752" y="8885"/>
                  </a:lnTo>
                  <a:lnTo>
                    <a:pt x="3757" y="8893"/>
                  </a:lnTo>
                  <a:lnTo>
                    <a:pt x="3763" y="8901"/>
                  </a:lnTo>
                  <a:lnTo>
                    <a:pt x="3770" y="8908"/>
                  </a:lnTo>
                  <a:lnTo>
                    <a:pt x="3776" y="8916"/>
                  </a:lnTo>
                  <a:lnTo>
                    <a:pt x="3783" y="8923"/>
                  </a:lnTo>
                  <a:lnTo>
                    <a:pt x="3790" y="8930"/>
                  </a:lnTo>
                  <a:lnTo>
                    <a:pt x="3797" y="8936"/>
                  </a:lnTo>
                  <a:lnTo>
                    <a:pt x="3805" y="8942"/>
                  </a:lnTo>
                  <a:lnTo>
                    <a:pt x="3812" y="8948"/>
                  </a:lnTo>
                  <a:lnTo>
                    <a:pt x="3820" y="8954"/>
                  </a:lnTo>
                  <a:lnTo>
                    <a:pt x="3829" y="8959"/>
                  </a:lnTo>
                  <a:lnTo>
                    <a:pt x="3837" y="8964"/>
                  </a:lnTo>
                  <a:lnTo>
                    <a:pt x="3846" y="8969"/>
                  </a:lnTo>
                  <a:lnTo>
                    <a:pt x="3854" y="8974"/>
                  </a:lnTo>
                  <a:lnTo>
                    <a:pt x="3863" y="8978"/>
                  </a:lnTo>
                  <a:lnTo>
                    <a:pt x="3873" y="8982"/>
                  </a:lnTo>
                  <a:lnTo>
                    <a:pt x="3882" y="8985"/>
                  </a:lnTo>
                  <a:lnTo>
                    <a:pt x="3891" y="8988"/>
                  </a:lnTo>
                  <a:lnTo>
                    <a:pt x="3901" y="8991"/>
                  </a:lnTo>
                  <a:lnTo>
                    <a:pt x="3910" y="8993"/>
                  </a:lnTo>
                  <a:lnTo>
                    <a:pt x="3920" y="8995"/>
                  </a:lnTo>
                  <a:lnTo>
                    <a:pt x="3930" y="8997"/>
                  </a:lnTo>
                  <a:lnTo>
                    <a:pt x="3940" y="8998"/>
                  </a:lnTo>
                  <a:lnTo>
                    <a:pt x="3950" y="8999"/>
                  </a:lnTo>
                  <a:lnTo>
                    <a:pt x="3960" y="9000"/>
                  </a:lnTo>
                  <a:lnTo>
                    <a:pt x="3972" y="9000"/>
                  </a:lnTo>
                  <a:lnTo>
                    <a:pt x="6028" y="9000"/>
                  </a:lnTo>
                  <a:lnTo>
                    <a:pt x="6040" y="9000"/>
                  </a:lnTo>
                  <a:lnTo>
                    <a:pt x="6050" y="8999"/>
                  </a:lnTo>
                  <a:lnTo>
                    <a:pt x="6060" y="8998"/>
                  </a:lnTo>
                  <a:lnTo>
                    <a:pt x="6070" y="8997"/>
                  </a:lnTo>
                  <a:lnTo>
                    <a:pt x="6080" y="8995"/>
                  </a:lnTo>
                  <a:lnTo>
                    <a:pt x="6090" y="8993"/>
                  </a:lnTo>
                  <a:lnTo>
                    <a:pt x="6099" y="8991"/>
                  </a:lnTo>
                  <a:lnTo>
                    <a:pt x="6109" y="8988"/>
                  </a:lnTo>
                  <a:lnTo>
                    <a:pt x="6118" y="8985"/>
                  </a:lnTo>
                  <a:lnTo>
                    <a:pt x="6127" y="8982"/>
                  </a:lnTo>
                  <a:lnTo>
                    <a:pt x="6137" y="8978"/>
                  </a:lnTo>
                  <a:lnTo>
                    <a:pt x="6146" y="8974"/>
                  </a:lnTo>
                  <a:lnTo>
                    <a:pt x="6154" y="8969"/>
                  </a:lnTo>
                  <a:lnTo>
                    <a:pt x="6163" y="8964"/>
                  </a:lnTo>
                  <a:lnTo>
                    <a:pt x="6171" y="8959"/>
                  </a:lnTo>
                  <a:lnTo>
                    <a:pt x="6180" y="8954"/>
                  </a:lnTo>
                  <a:lnTo>
                    <a:pt x="6188" y="8948"/>
                  </a:lnTo>
                  <a:lnTo>
                    <a:pt x="6195" y="8942"/>
                  </a:lnTo>
                  <a:lnTo>
                    <a:pt x="6203" y="8936"/>
                  </a:lnTo>
                  <a:lnTo>
                    <a:pt x="6210" y="8930"/>
                  </a:lnTo>
                  <a:lnTo>
                    <a:pt x="6217" y="8923"/>
                  </a:lnTo>
                  <a:lnTo>
                    <a:pt x="6224" y="8916"/>
                  </a:lnTo>
                  <a:lnTo>
                    <a:pt x="6230" y="8908"/>
                  </a:lnTo>
                  <a:lnTo>
                    <a:pt x="6237" y="8901"/>
                  </a:lnTo>
                  <a:lnTo>
                    <a:pt x="6243" y="8893"/>
                  </a:lnTo>
                  <a:lnTo>
                    <a:pt x="6248" y="8885"/>
                  </a:lnTo>
                  <a:lnTo>
                    <a:pt x="6254" y="8877"/>
                  </a:lnTo>
                  <a:lnTo>
                    <a:pt x="6260" y="8867"/>
                  </a:lnTo>
                  <a:lnTo>
                    <a:pt x="6265" y="8857"/>
                  </a:lnTo>
                  <a:lnTo>
                    <a:pt x="6270" y="8848"/>
                  </a:lnTo>
                  <a:lnTo>
                    <a:pt x="6273" y="8840"/>
                  </a:lnTo>
                  <a:lnTo>
                    <a:pt x="6277" y="8831"/>
                  </a:lnTo>
                  <a:lnTo>
                    <a:pt x="6280" y="8822"/>
                  </a:lnTo>
                  <a:lnTo>
                    <a:pt x="6283" y="8813"/>
                  </a:lnTo>
                  <a:lnTo>
                    <a:pt x="6286" y="8804"/>
                  </a:lnTo>
                  <a:lnTo>
                    <a:pt x="6288" y="8794"/>
                  </a:lnTo>
                  <a:lnTo>
                    <a:pt x="6290" y="8785"/>
                  </a:lnTo>
                  <a:lnTo>
                    <a:pt x="6292" y="8775"/>
                  </a:lnTo>
                  <a:lnTo>
                    <a:pt x="6293" y="8765"/>
                  </a:lnTo>
                  <a:lnTo>
                    <a:pt x="6294" y="8755"/>
                  </a:lnTo>
                  <a:lnTo>
                    <a:pt x="6295" y="8745"/>
                  </a:lnTo>
                  <a:lnTo>
                    <a:pt x="6295" y="8733"/>
                  </a:lnTo>
                  <a:lnTo>
                    <a:pt x="6295" y="3900"/>
                  </a:lnTo>
                  <a:lnTo>
                    <a:pt x="5806" y="2923"/>
                  </a:lnTo>
                  <a:lnTo>
                    <a:pt x="5795" y="2896"/>
                  </a:lnTo>
                  <a:lnTo>
                    <a:pt x="5787" y="2868"/>
                  </a:lnTo>
                  <a:lnTo>
                    <a:pt x="5782" y="2840"/>
                  </a:lnTo>
                  <a:lnTo>
                    <a:pt x="5780" y="2811"/>
                  </a:lnTo>
                  <a:lnTo>
                    <a:pt x="5780" y="2030"/>
                  </a:lnTo>
                  <a:lnTo>
                    <a:pt x="5773" y="2030"/>
                  </a:lnTo>
                  <a:close/>
                  <a:moveTo>
                    <a:pt x="5523" y="1000"/>
                  </a:moveTo>
                  <a:lnTo>
                    <a:pt x="4477" y="1000"/>
                  </a:lnTo>
                  <a:lnTo>
                    <a:pt x="4477" y="1530"/>
                  </a:lnTo>
                  <a:lnTo>
                    <a:pt x="5523" y="1530"/>
                  </a:lnTo>
                  <a:lnTo>
                    <a:pt x="5523" y="1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0" name="Google Shape;3220;p28"/>
          <p:cNvGrpSpPr/>
          <p:nvPr/>
        </p:nvGrpSpPr>
        <p:grpSpPr>
          <a:xfrm>
            <a:off x="7491762" y="2659872"/>
            <a:ext cx="633600" cy="633600"/>
            <a:chOff x="7491762" y="2659872"/>
            <a:chExt cx="633600" cy="633600"/>
          </a:xfrm>
        </p:grpSpPr>
        <p:sp>
          <p:nvSpPr>
            <p:cNvPr id="3221" name="Google Shape;3221;p28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8" y="1781"/>
                  </a:moveTo>
                  <a:lnTo>
                    <a:pt x="6902" y="1781"/>
                  </a:lnTo>
                  <a:lnTo>
                    <a:pt x="6860" y="2146"/>
                  </a:lnTo>
                  <a:lnTo>
                    <a:pt x="6797" y="2488"/>
                  </a:lnTo>
                  <a:lnTo>
                    <a:pt x="6715" y="2806"/>
                  </a:lnTo>
                  <a:lnTo>
                    <a:pt x="6615" y="3100"/>
                  </a:lnTo>
                  <a:lnTo>
                    <a:pt x="6499" y="3369"/>
                  </a:lnTo>
                  <a:lnTo>
                    <a:pt x="6369" y="3612"/>
                  </a:lnTo>
                  <a:lnTo>
                    <a:pt x="6226" y="3830"/>
                  </a:lnTo>
                  <a:lnTo>
                    <a:pt x="6071" y="4020"/>
                  </a:lnTo>
                  <a:lnTo>
                    <a:pt x="5907" y="4182"/>
                  </a:lnTo>
                  <a:lnTo>
                    <a:pt x="5735" y="4317"/>
                  </a:lnTo>
                  <a:lnTo>
                    <a:pt x="5557" y="4423"/>
                  </a:lnTo>
                  <a:lnTo>
                    <a:pt x="5374" y="4499"/>
                  </a:lnTo>
                  <a:lnTo>
                    <a:pt x="5188" y="4545"/>
                  </a:lnTo>
                  <a:lnTo>
                    <a:pt x="5000" y="4561"/>
                  </a:lnTo>
                  <a:lnTo>
                    <a:pt x="4812" y="4545"/>
                  </a:lnTo>
                  <a:lnTo>
                    <a:pt x="4626" y="4499"/>
                  </a:lnTo>
                  <a:lnTo>
                    <a:pt x="4443" y="4423"/>
                  </a:lnTo>
                  <a:lnTo>
                    <a:pt x="4265" y="4317"/>
                  </a:lnTo>
                  <a:lnTo>
                    <a:pt x="4093" y="4182"/>
                  </a:lnTo>
                  <a:lnTo>
                    <a:pt x="3929" y="4020"/>
                  </a:lnTo>
                  <a:lnTo>
                    <a:pt x="3775" y="3829"/>
                  </a:lnTo>
                  <a:lnTo>
                    <a:pt x="3631" y="3612"/>
                  </a:lnTo>
                  <a:lnTo>
                    <a:pt x="3501" y="3369"/>
                  </a:lnTo>
                  <a:lnTo>
                    <a:pt x="3385" y="3100"/>
                  </a:lnTo>
                  <a:lnTo>
                    <a:pt x="3285" y="2806"/>
                  </a:lnTo>
                  <a:lnTo>
                    <a:pt x="3203" y="2488"/>
                  </a:lnTo>
                  <a:lnTo>
                    <a:pt x="3140" y="2146"/>
                  </a:lnTo>
                  <a:lnTo>
                    <a:pt x="3098" y="17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28"/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27" y="1604"/>
                  </a:moveTo>
                  <a:lnTo>
                    <a:pt x="2409" y="1058"/>
                  </a:lnTo>
                  <a:lnTo>
                    <a:pt x="2410" y="1025"/>
                  </a:lnTo>
                  <a:lnTo>
                    <a:pt x="2416" y="992"/>
                  </a:lnTo>
                  <a:lnTo>
                    <a:pt x="2426" y="960"/>
                  </a:lnTo>
                  <a:lnTo>
                    <a:pt x="2440" y="930"/>
                  </a:lnTo>
                  <a:lnTo>
                    <a:pt x="2458" y="902"/>
                  </a:lnTo>
                  <a:lnTo>
                    <a:pt x="2479" y="876"/>
                  </a:lnTo>
                  <a:lnTo>
                    <a:pt x="2504" y="854"/>
                  </a:lnTo>
                  <a:lnTo>
                    <a:pt x="2532" y="835"/>
                  </a:lnTo>
                  <a:lnTo>
                    <a:pt x="2561" y="820"/>
                  </a:lnTo>
                  <a:lnTo>
                    <a:pt x="2593" y="809"/>
                  </a:lnTo>
                  <a:lnTo>
                    <a:pt x="2626" y="802"/>
                  </a:lnTo>
                  <a:lnTo>
                    <a:pt x="2659" y="800"/>
                  </a:lnTo>
                  <a:lnTo>
                    <a:pt x="7341" y="800"/>
                  </a:lnTo>
                  <a:lnTo>
                    <a:pt x="7374" y="802"/>
                  </a:lnTo>
                  <a:lnTo>
                    <a:pt x="7407" y="809"/>
                  </a:lnTo>
                  <a:lnTo>
                    <a:pt x="7439" y="820"/>
                  </a:lnTo>
                  <a:lnTo>
                    <a:pt x="7468" y="835"/>
                  </a:lnTo>
                  <a:lnTo>
                    <a:pt x="7496" y="854"/>
                  </a:lnTo>
                  <a:lnTo>
                    <a:pt x="7521" y="876"/>
                  </a:lnTo>
                  <a:lnTo>
                    <a:pt x="7542" y="902"/>
                  </a:lnTo>
                  <a:lnTo>
                    <a:pt x="7560" y="930"/>
                  </a:lnTo>
                  <a:lnTo>
                    <a:pt x="7574" y="960"/>
                  </a:lnTo>
                  <a:lnTo>
                    <a:pt x="7584" y="992"/>
                  </a:lnTo>
                  <a:lnTo>
                    <a:pt x="7590" y="1025"/>
                  </a:lnTo>
                  <a:lnTo>
                    <a:pt x="7591" y="1058"/>
                  </a:lnTo>
                  <a:lnTo>
                    <a:pt x="7573" y="1604"/>
                  </a:lnTo>
                  <a:lnTo>
                    <a:pt x="7572" y="1621"/>
                  </a:lnTo>
                  <a:lnTo>
                    <a:pt x="7521" y="2131"/>
                  </a:lnTo>
                  <a:lnTo>
                    <a:pt x="7519" y="2148"/>
                  </a:lnTo>
                  <a:lnTo>
                    <a:pt x="7438" y="2621"/>
                  </a:lnTo>
                  <a:lnTo>
                    <a:pt x="7434" y="2640"/>
                  </a:lnTo>
                  <a:lnTo>
                    <a:pt x="7324" y="3075"/>
                  </a:lnTo>
                  <a:lnTo>
                    <a:pt x="7318" y="3094"/>
                  </a:lnTo>
                  <a:lnTo>
                    <a:pt x="7183" y="3491"/>
                  </a:lnTo>
                  <a:lnTo>
                    <a:pt x="7175" y="3511"/>
                  </a:lnTo>
                  <a:lnTo>
                    <a:pt x="7017" y="3869"/>
                  </a:lnTo>
                  <a:lnTo>
                    <a:pt x="7006" y="3890"/>
                  </a:lnTo>
                  <a:lnTo>
                    <a:pt x="6827" y="4208"/>
                  </a:lnTo>
                  <a:lnTo>
                    <a:pt x="6813" y="4230"/>
                  </a:lnTo>
                  <a:lnTo>
                    <a:pt x="6617" y="4507"/>
                  </a:lnTo>
                  <a:lnTo>
                    <a:pt x="6599" y="4530"/>
                  </a:lnTo>
                  <a:lnTo>
                    <a:pt x="6387" y="4766"/>
                  </a:lnTo>
                  <a:lnTo>
                    <a:pt x="6364" y="4788"/>
                  </a:lnTo>
                  <a:lnTo>
                    <a:pt x="6140" y="4983"/>
                  </a:lnTo>
                  <a:lnTo>
                    <a:pt x="6112" y="5004"/>
                  </a:lnTo>
                  <a:lnTo>
                    <a:pt x="5877" y="5157"/>
                  </a:lnTo>
                  <a:lnTo>
                    <a:pt x="5844" y="5175"/>
                  </a:lnTo>
                  <a:lnTo>
                    <a:pt x="5601" y="5285"/>
                  </a:lnTo>
                  <a:lnTo>
                    <a:pt x="5563" y="5299"/>
                  </a:lnTo>
                  <a:lnTo>
                    <a:pt x="5315" y="5365"/>
                  </a:lnTo>
                  <a:lnTo>
                    <a:pt x="5272" y="5373"/>
                  </a:lnTo>
                  <a:lnTo>
                    <a:pt x="5250" y="5375"/>
                  </a:lnTo>
                  <a:lnTo>
                    <a:pt x="5250" y="8657"/>
                  </a:lnTo>
                  <a:lnTo>
                    <a:pt x="5248" y="8690"/>
                  </a:lnTo>
                  <a:lnTo>
                    <a:pt x="5246" y="8700"/>
                  </a:lnTo>
                  <a:lnTo>
                    <a:pt x="6756" y="8700"/>
                  </a:lnTo>
                  <a:lnTo>
                    <a:pt x="6789" y="8702"/>
                  </a:lnTo>
                  <a:lnTo>
                    <a:pt x="6821" y="8709"/>
                  </a:lnTo>
                  <a:lnTo>
                    <a:pt x="6852" y="8719"/>
                  </a:lnTo>
                  <a:lnTo>
                    <a:pt x="6881" y="8733"/>
                  </a:lnTo>
                  <a:lnTo>
                    <a:pt x="6908" y="8752"/>
                  </a:lnTo>
                  <a:lnTo>
                    <a:pt x="6933" y="8773"/>
                  </a:lnTo>
                  <a:lnTo>
                    <a:pt x="6954" y="8798"/>
                  </a:lnTo>
                  <a:lnTo>
                    <a:pt x="6973" y="8825"/>
                  </a:lnTo>
                  <a:lnTo>
                    <a:pt x="6987" y="8854"/>
                  </a:lnTo>
                  <a:lnTo>
                    <a:pt x="6997" y="8885"/>
                  </a:lnTo>
                  <a:lnTo>
                    <a:pt x="7004" y="8917"/>
                  </a:lnTo>
                  <a:lnTo>
                    <a:pt x="7006" y="8950"/>
                  </a:lnTo>
                  <a:lnTo>
                    <a:pt x="7004" y="8983"/>
                  </a:lnTo>
                  <a:lnTo>
                    <a:pt x="6997" y="9015"/>
                  </a:lnTo>
                  <a:lnTo>
                    <a:pt x="6987" y="9046"/>
                  </a:lnTo>
                  <a:lnTo>
                    <a:pt x="6973" y="9075"/>
                  </a:lnTo>
                  <a:lnTo>
                    <a:pt x="6954" y="9102"/>
                  </a:lnTo>
                  <a:lnTo>
                    <a:pt x="6933" y="9127"/>
                  </a:lnTo>
                  <a:lnTo>
                    <a:pt x="6908" y="9148"/>
                  </a:lnTo>
                  <a:lnTo>
                    <a:pt x="6881" y="9167"/>
                  </a:lnTo>
                  <a:lnTo>
                    <a:pt x="6852" y="9181"/>
                  </a:lnTo>
                  <a:lnTo>
                    <a:pt x="6821" y="9191"/>
                  </a:lnTo>
                  <a:lnTo>
                    <a:pt x="6789" y="9198"/>
                  </a:lnTo>
                  <a:lnTo>
                    <a:pt x="6756" y="9200"/>
                  </a:lnTo>
                  <a:lnTo>
                    <a:pt x="3244" y="9200"/>
                  </a:lnTo>
                  <a:lnTo>
                    <a:pt x="3211" y="9198"/>
                  </a:lnTo>
                  <a:lnTo>
                    <a:pt x="3179" y="9191"/>
                  </a:lnTo>
                  <a:lnTo>
                    <a:pt x="3148" y="9181"/>
                  </a:lnTo>
                  <a:lnTo>
                    <a:pt x="3119" y="9167"/>
                  </a:lnTo>
                  <a:lnTo>
                    <a:pt x="3092" y="9148"/>
                  </a:lnTo>
                  <a:lnTo>
                    <a:pt x="3067" y="9127"/>
                  </a:lnTo>
                  <a:lnTo>
                    <a:pt x="3046" y="9102"/>
                  </a:lnTo>
                  <a:lnTo>
                    <a:pt x="3027" y="9075"/>
                  </a:lnTo>
                  <a:lnTo>
                    <a:pt x="3013" y="9046"/>
                  </a:lnTo>
                  <a:lnTo>
                    <a:pt x="3003" y="9015"/>
                  </a:lnTo>
                  <a:lnTo>
                    <a:pt x="2996" y="8983"/>
                  </a:lnTo>
                  <a:lnTo>
                    <a:pt x="2994" y="8950"/>
                  </a:lnTo>
                  <a:lnTo>
                    <a:pt x="2996" y="8917"/>
                  </a:lnTo>
                  <a:lnTo>
                    <a:pt x="3003" y="8885"/>
                  </a:lnTo>
                  <a:lnTo>
                    <a:pt x="3013" y="8854"/>
                  </a:lnTo>
                  <a:lnTo>
                    <a:pt x="3027" y="8825"/>
                  </a:lnTo>
                  <a:lnTo>
                    <a:pt x="3046" y="8798"/>
                  </a:lnTo>
                  <a:lnTo>
                    <a:pt x="3067" y="8773"/>
                  </a:lnTo>
                  <a:lnTo>
                    <a:pt x="3092" y="8752"/>
                  </a:lnTo>
                  <a:lnTo>
                    <a:pt x="3119" y="8733"/>
                  </a:lnTo>
                  <a:lnTo>
                    <a:pt x="3148" y="8719"/>
                  </a:lnTo>
                  <a:lnTo>
                    <a:pt x="3179" y="8709"/>
                  </a:lnTo>
                  <a:lnTo>
                    <a:pt x="3211" y="8702"/>
                  </a:lnTo>
                  <a:lnTo>
                    <a:pt x="3244" y="8700"/>
                  </a:lnTo>
                  <a:lnTo>
                    <a:pt x="4754" y="8700"/>
                  </a:lnTo>
                  <a:lnTo>
                    <a:pt x="4752" y="8690"/>
                  </a:lnTo>
                  <a:lnTo>
                    <a:pt x="4750" y="8657"/>
                  </a:lnTo>
                  <a:lnTo>
                    <a:pt x="4750" y="5375"/>
                  </a:lnTo>
                  <a:lnTo>
                    <a:pt x="4728" y="5373"/>
                  </a:lnTo>
                  <a:lnTo>
                    <a:pt x="4685" y="5365"/>
                  </a:lnTo>
                  <a:lnTo>
                    <a:pt x="4437" y="5299"/>
                  </a:lnTo>
                  <a:lnTo>
                    <a:pt x="4399" y="5285"/>
                  </a:lnTo>
                  <a:lnTo>
                    <a:pt x="4156" y="5175"/>
                  </a:lnTo>
                  <a:lnTo>
                    <a:pt x="4123" y="5157"/>
                  </a:lnTo>
                  <a:lnTo>
                    <a:pt x="3888" y="5004"/>
                  </a:lnTo>
                  <a:lnTo>
                    <a:pt x="3860" y="4983"/>
                  </a:lnTo>
                  <a:lnTo>
                    <a:pt x="3636" y="4788"/>
                  </a:lnTo>
                  <a:lnTo>
                    <a:pt x="3613" y="4766"/>
                  </a:lnTo>
                  <a:lnTo>
                    <a:pt x="3401" y="4530"/>
                  </a:lnTo>
                  <a:lnTo>
                    <a:pt x="3383" y="4507"/>
                  </a:lnTo>
                  <a:lnTo>
                    <a:pt x="3187" y="4230"/>
                  </a:lnTo>
                  <a:lnTo>
                    <a:pt x="3173" y="4208"/>
                  </a:lnTo>
                  <a:lnTo>
                    <a:pt x="2994" y="3890"/>
                  </a:lnTo>
                  <a:lnTo>
                    <a:pt x="2983" y="3869"/>
                  </a:lnTo>
                  <a:lnTo>
                    <a:pt x="2825" y="3511"/>
                  </a:lnTo>
                  <a:lnTo>
                    <a:pt x="2817" y="3491"/>
                  </a:lnTo>
                  <a:lnTo>
                    <a:pt x="2682" y="3094"/>
                  </a:lnTo>
                  <a:lnTo>
                    <a:pt x="2676" y="3075"/>
                  </a:lnTo>
                  <a:lnTo>
                    <a:pt x="2566" y="2640"/>
                  </a:lnTo>
                  <a:lnTo>
                    <a:pt x="2562" y="2621"/>
                  </a:lnTo>
                  <a:lnTo>
                    <a:pt x="2481" y="2148"/>
                  </a:lnTo>
                  <a:lnTo>
                    <a:pt x="2479" y="2131"/>
                  </a:lnTo>
                  <a:lnTo>
                    <a:pt x="2428" y="1621"/>
                  </a:lnTo>
                  <a:lnTo>
                    <a:pt x="2427" y="1604"/>
                  </a:lnTo>
                  <a:close/>
                  <a:moveTo>
                    <a:pt x="7083" y="1300"/>
                  </a:moveTo>
                  <a:lnTo>
                    <a:pt x="2917" y="1300"/>
                  </a:lnTo>
                  <a:lnTo>
                    <a:pt x="2926" y="1580"/>
                  </a:lnTo>
                  <a:lnTo>
                    <a:pt x="2975" y="2072"/>
                  </a:lnTo>
                  <a:lnTo>
                    <a:pt x="3054" y="2527"/>
                  </a:lnTo>
                  <a:lnTo>
                    <a:pt x="3158" y="2942"/>
                  </a:lnTo>
                  <a:lnTo>
                    <a:pt x="3287" y="3319"/>
                  </a:lnTo>
                  <a:lnTo>
                    <a:pt x="3436" y="3655"/>
                  </a:lnTo>
                  <a:lnTo>
                    <a:pt x="3602" y="3951"/>
                  </a:lnTo>
                  <a:lnTo>
                    <a:pt x="3783" y="4207"/>
                  </a:lnTo>
                  <a:lnTo>
                    <a:pt x="3975" y="4421"/>
                  </a:lnTo>
                  <a:lnTo>
                    <a:pt x="4175" y="4594"/>
                  </a:lnTo>
                  <a:lnTo>
                    <a:pt x="4380" y="4727"/>
                  </a:lnTo>
                  <a:lnTo>
                    <a:pt x="4586" y="4821"/>
                  </a:lnTo>
                  <a:lnTo>
                    <a:pt x="4793" y="4877"/>
                  </a:lnTo>
                  <a:lnTo>
                    <a:pt x="5000" y="4895"/>
                  </a:lnTo>
                  <a:lnTo>
                    <a:pt x="5207" y="4877"/>
                  </a:lnTo>
                  <a:lnTo>
                    <a:pt x="5414" y="4821"/>
                  </a:lnTo>
                  <a:lnTo>
                    <a:pt x="5620" y="4727"/>
                  </a:lnTo>
                  <a:lnTo>
                    <a:pt x="5825" y="4594"/>
                  </a:lnTo>
                  <a:lnTo>
                    <a:pt x="6025" y="4421"/>
                  </a:lnTo>
                  <a:lnTo>
                    <a:pt x="6217" y="4207"/>
                  </a:lnTo>
                  <a:lnTo>
                    <a:pt x="6398" y="3951"/>
                  </a:lnTo>
                  <a:lnTo>
                    <a:pt x="6564" y="3655"/>
                  </a:lnTo>
                  <a:lnTo>
                    <a:pt x="6713" y="3319"/>
                  </a:lnTo>
                  <a:lnTo>
                    <a:pt x="6842" y="2942"/>
                  </a:lnTo>
                  <a:lnTo>
                    <a:pt x="6946" y="2527"/>
                  </a:lnTo>
                  <a:lnTo>
                    <a:pt x="7025" y="2072"/>
                  </a:lnTo>
                  <a:lnTo>
                    <a:pt x="7074" y="1580"/>
                  </a:lnTo>
                  <a:lnTo>
                    <a:pt x="7083" y="13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3" name="Google Shape;3223;p28"/>
          <p:cNvGrpSpPr/>
          <p:nvPr/>
        </p:nvGrpSpPr>
        <p:grpSpPr>
          <a:xfrm>
            <a:off x="8624067" y="2659872"/>
            <a:ext cx="633600" cy="633600"/>
            <a:chOff x="8624067" y="2659872"/>
            <a:chExt cx="633600" cy="633600"/>
          </a:xfrm>
        </p:grpSpPr>
        <p:sp>
          <p:nvSpPr>
            <p:cNvPr id="3224" name="Google Shape;3224;p28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7" y="3354"/>
                  </a:moveTo>
                  <a:lnTo>
                    <a:pt x="6714" y="3354"/>
                  </a:lnTo>
                  <a:lnTo>
                    <a:pt x="6714" y="8650"/>
                  </a:lnTo>
                  <a:lnTo>
                    <a:pt x="1417" y="8650"/>
                  </a:lnTo>
                  <a:lnTo>
                    <a:pt x="1417" y="33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28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6" y="7008"/>
                  </a:moveTo>
                  <a:lnTo>
                    <a:pt x="6964" y="7016"/>
                  </a:lnTo>
                  <a:lnTo>
                    <a:pt x="6964" y="8650"/>
                  </a:lnTo>
                  <a:lnTo>
                    <a:pt x="6962" y="8683"/>
                  </a:lnTo>
                  <a:lnTo>
                    <a:pt x="6955" y="8715"/>
                  </a:lnTo>
                  <a:lnTo>
                    <a:pt x="6945" y="8746"/>
                  </a:lnTo>
                  <a:lnTo>
                    <a:pt x="6931" y="8775"/>
                  </a:lnTo>
                  <a:lnTo>
                    <a:pt x="6912" y="8802"/>
                  </a:lnTo>
                  <a:lnTo>
                    <a:pt x="6891" y="8827"/>
                  </a:lnTo>
                  <a:lnTo>
                    <a:pt x="6866" y="8848"/>
                  </a:lnTo>
                  <a:lnTo>
                    <a:pt x="6839" y="8867"/>
                  </a:lnTo>
                  <a:lnTo>
                    <a:pt x="6810" y="8881"/>
                  </a:lnTo>
                  <a:lnTo>
                    <a:pt x="6779" y="8891"/>
                  </a:lnTo>
                  <a:lnTo>
                    <a:pt x="6747" y="8898"/>
                  </a:lnTo>
                  <a:lnTo>
                    <a:pt x="6714" y="8900"/>
                  </a:lnTo>
                  <a:lnTo>
                    <a:pt x="1417" y="8900"/>
                  </a:lnTo>
                  <a:lnTo>
                    <a:pt x="1384" y="8898"/>
                  </a:lnTo>
                  <a:lnTo>
                    <a:pt x="1352" y="8891"/>
                  </a:lnTo>
                  <a:lnTo>
                    <a:pt x="1321" y="8881"/>
                  </a:lnTo>
                  <a:lnTo>
                    <a:pt x="1292" y="8867"/>
                  </a:lnTo>
                  <a:lnTo>
                    <a:pt x="1265" y="8848"/>
                  </a:lnTo>
                  <a:lnTo>
                    <a:pt x="1240" y="8827"/>
                  </a:lnTo>
                  <a:lnTo>
                    <a:pt x="1219" y="8802"/>
                  </a:lnTo>
                  <a:lnTo>
                    <a:pt x="1200" y="8775"/>
                  </a:lnTo>
                  <a:lnTo>
                    <a:pt x="1186" y="8746"/>
                  </a:lnTo>
                  <a:lnTo>
                    <a:pt x="1176" y="8715"/>
                  </a:lnTo>
                  <a:lnTo>
                    <a:pt x="1169" y="8683"/>
                  </a:lnTo>
                  <a:lnTo>
                    <a:pt x="1167" y="8650"/>
                  </a:lnTo>
                  <a:lnTo>
                    <a:pt x="1167" y="1796"/>
                  </a:lnTo>
                  <a:lnTo>
                    <a:pt x="1169" y="1763"/>
                  </a:lnTo>
                  <a:lnTo>
                    <a:pt x="1176" y="1731"/>
                  </a:lnTo>
                  <a:lnTo>
                    <a:pt x="1186" y="1700"/>
                  </a:lnTo>
                  <a:lnTo>
                    <a:pt x="1200" y="1671"/>
                  </a:lnTo>
                  <a:lnTo>
                    <a:pt x="1219" y="1644"/>
                  </a:lnTo>
                  <a:lnTo>
                    <a:pt x="1240" y="1619"/>
                  </a:lnTo>
                  <a:lnTo>
                    <a:pt x="1265" y="1598"/>
                  </a:lnTo>
                  <a:lnTo>
                    <a:pt x="1292" y="1579"/>
                  </a:lnTo>
                  <a:lnTo>
                    <a:pt x="1321" y="1565"/>
                  </a:lnTo>
                  <a:lnTo>
                    <a:pt x="1352" y="1555"/>
                  </a:lnTo>
                  <a:lnTo>
                    <a:pt x="1384" y="1548"/>
                  </a:lnTo>
                  <a:lnTo>
                    <a:pt x="1399" y="1547"/>
                  </a:lnTo>
                  <a:lnTo>
                    <a:pt x="1410" y="1534"/>
                  </a:lnTo>
                  <a:lnTo>
                    <a:pt x="1413" y="1530"/>
                  </a:lnTo>
                  <a:lnTo>
                    <a:pt x="1430" y="1512"/>
                  </a:lnTo>
                  <a:lnTo>
                    <a:pt x="1433" y="1508"/>
                  </a:lnTo>
                  <a:lnTo>
                    <a:pt x="1450" y="1490"/>
                  </a:lnTo>
                  <a:lnTo>
                    <a:pt x="1453" y="1486"/>
                  </a:lnTo>
                  <a:lnTo>
                    <a:pt x="1471" y="1469"/>
                  </a:lnTo>
                  <a:lnTo>
                    <a:pt x="1474" y="1466"/>
                  </a:lnTo>
                  <a:lnTo>
                    <a:pt x="1493" y="1449"/>
                  </a:lnTo>
                  <a:lnTo>
                    <a:pt x="1496" y="1445"/>
                  </a:lnTo>
                  <a:lnTo>
                    <a:pt x="1515" y="1429"/>
                  </a:lnTo>
                  <a:lnTo>
                    <a:pt x="1519" y="1426"/>
                  </a:lnTo>
                  <a:lnTo>
                    <a:pt x="1538" y="1410"/>
                  </a:lnTo>
                  <a:lnTo>
                    <a:pt x="1542" y="1407"/>
                  </a:lnTo>
                  <a:lnTo>
                    <a:pt x="1562" y="1392"/>
                  </a:lnTo>
                  <a:lnTo>
                    <a:pt x="1565" y="1389"/>
                  </a:lnTo>
                  <a:lnTo>
                    <a:pt x="1586" y="1374"/>
                  </a:lnTo>
                  <a:lnTo>
                    <a:pt x="1590" y="1372"/>
                  </a:lnTo>
                  <a:lnTo>
                    <a:pt x="1610" y="1358"/>
                  </a:lnTo>
                  <a:lnTo>
                    <a:pt x="1614" y="1355"/>
                  </a:lnTo>
                  <a:lnTo>
                    <a:pt x="1635" y="1342"/>
                  </a:lnTo>
                  <a:lnTo>
                    <a:pt x="1640" y="1339"/>
                  </a:lnTo>
                  <a:lnTo>
                    <a:pt x="1661" y="1327"/>
                  </a:lnTo>
                  <a:lnTo>
                    <a:pt x="1665" y="1324"/>
                  </a:lnTo>
                  <a:lnTo>
                    <a:pt x="1687" y="1313"/>
                  </a:lnTo>
                  <a:lnTo>
                    <a:pt x="1691" y="1310"/>
                  </a:lnTo>
                  <a:lnTo>
                    <a:pt x="1714" y="1299"/>
                  </a:lnTo>
                  <a:lnTo>
                    <a:pt x="1718" y="1297"/>
                  </a:lnTo>
                  <a:lnTo>
                    <a:pt x="1740" y="1287"/>
                  </a:lnTo>
                  <a:lnTo>
                    <a:pt x="1745" y="1285"/>
                  </a:lnTo>
                  <a:lnTo>
                    <a:pt x="1768" y="1275"/>
                  </a:lnTo>
                  <a:lnTo>
                    <a:pt x="1772" y="1273"/>
                  </a:lnTo>
                  <a:lnTo>
                    <a:pt x="1795" y="1264"/>
                  </a:lnTo>
                  <a:lnTo>
                    <a:pt x="1800" y="1263"/>
                  </a:lnTo>
                  <a:lnTo>
                    <a:pt x="1823" y="1255"/>
                  </a:lnTo>
                  <a:lnTo>
                    <a:pt x="1828" y="1253"/>
                  </a:lnTo>
                  <a:lnTo>
                    <a:pt x="1852" y="1246"/>
                  </a:lnTo>
                  <a:lnTo>
                    <a:pt x="1856" y="1244"/>
                  </a:lnTo>
                  <a:lnTo>
                    <a:pt x="1880" y="1237"/>
                  </a:lnTo>
                  <a:lnTo>
                    <a:pt x="1885" y="1236"/>
                  </a:lnTo>
                  <a:lnTo>
                    <a:pt x="1909" y="1230"/>
                  </a:lnTo>
                  <a:lnTo>
                    <a:pt x="1914" y="1229"/>
                  </a:lnTo>
                  <a:lnTo>
                    <a:pt x="1938" y="1224"/>
                  </a:lnTo>
                  <a:lnTo>
                    <a:pt x="1943" y="1223"/>
                  </a:lnTo>
                  <a:lnTo>
                    <a:pt x="1968" y="1219"/>
                  </a:lnTo>
                  <a:lnTo>
                    <a:pt x="1973" y="1218"/>
                  </a:lnTo>
                  <a:lnTo>
                    <a:pt x="1997" y="1214"/>
                  </a:lnTo>
                  <a:lnTo>
                    <a:pt x="2002" y="1214"/>
                  </a:lnTo>
                  <a:lnTo>
                    <a:pt x="2027" y="1211"/>
                  </a:lnTo>
                  <a:lnTo>
                    <a:pt x="2032" y="1211"/>
                  </a:lnTo>
                  <a:lnTo>
                    <a:pt x="2056" y="1209"/>
                  </a:lnTo>
                  <a:lnTo>
                    <a:pt x="2061" y="1208"/>
                  </a:lnTo>
                  <a:lnTo>
                    <a:pt x="2086" y="1207"/>
                  </a:lnTo>
                  <a:lnTo>
                    <a:pt x="2091" y="1207"/>
                  </a:lnTo>
                  <a:lnTo>
                    <a:pt x="2116" y="1207"/>
                  </a:lnTo>
                  <a:lnTo>
                    <a:pt x="2120" y="1207"/>
                  </a:lnTo>
                  <a:lnTo>
                    <a:pt x="2145" y="1207"/>
                  </a:lnTo>
                  <a:lnTo>
                    <a:pt x="2150" y="1207"/>
                  </a:lnTo>
                  <a:lnTo>
                    <a:pt x="2175" y="1208"/>
                  </a:lnTo>
                  <a:lnTo>
                    <a:pt x="2180" y="1209"/>
                  </a:lnTo>
                  <a:lnTo>
                    <a:pt x="2204" y="1211"/>
                  </a:lnTo>
                  <a:lnTo>
                    <a:pt x="2209" y="1211"/>
                  </a:lnTo>
                  <a:lnTo>
                    <a:pt x="2234" y="1214"/>
                  </a:lnTo>
                  <a:lnTo>
                    <a:pt x="2239" y="1214"/>
                  </a:lnTo>
                  <a:lnTo>
                    <a:pt x="2263" y="1218"/>
                  </a:lnTo>
                  <a:lnTo>
                    <a:pt x="2268" y="1219"/>
                  </a:lnTo>
                  <a:lnTo>
                    <a:pt x="2293" y="1223"/>
                  </a:lnTo>
                  <a:lnTo>
                    <a:pt x="2298" y="1224"/>
                  </a:lnTo>
                  <a:lnTo>
                    <a:pt x="2322" y="1229"/>
                  </a:lnTo>
                  <a:lnTo>
                    <a:pt x="2327" y="1230"/>
                  </a:lnTo>
                  <a:lnTo>
                    <a:pt x="2351" y="1236"/>
                  </a:lnTo>
                  <a:lnTo>
                    <a:pt x="2356" y="1237"/>
                  </a:lnTo>
                  <a:lnTo>
                    <a:pt x="2380" y="1244"/>
                  </a:lnTo>
                  <a:lnTo>
                    <a:pt x="2384" y="1246"/>
                  </a:lnTo>
                  <a:lnTo>
                    <a:pt x="2408" y="1253"/>
                  </a:lnTo>
                  <a:lnTo>
                    <a:pt x="2413" y="1254"/>
                  </a:lnTo>
                  <a:lnTo>
                    <a:pt x="2436" y="1263"/>
                  </a:lnTo>
                  <a:lnTo>
                    <a:pt x="2441" y="1264"/>
                  </a:lnTo>
                  <a:lnTo>
                    <a:pt x="2464" y="1273"/>
                  </a:lnTo>
                  <a:lnTo>
                    <a:pt x="2468" y="1275"/>
                  </a:lnTo>
                  <a:lnTo>
                    <a:pt x="2491" y="1285"/>
                  </a:lnTo>
                  <a:lnTo>
                    <a:pt x="2496" y="1287"/>
                  </a:lnTo>
                  <a:lnTo>
                    <a:pt x="2518" y="1297"/>
                  </a:lnTo>
                  <a:lnTo>
                    <a:pt x="2523" y="1299"/>
                  </a:lnTo>
                  <a:lnTo>
                    <a:pt x="2545" y="1310"/>
                  </a:lnTo>
                  <a:lnTo>
                    <a:pt x="2549" y="1313"/>
                  </a:lnTo>
                  <a:lnTo>
                    <a:pt x="2571" y="1324"/>
                  </a:lnTo>
                  <a:lnTo>
                    <a:pt x="2575" y="1327"/>
                  </a:lnTo>
                  <a:lnTo>
                    <a:pt x="2597" y="1339"/>
                  </a:lnTo>
                  <a:lnTo>
                    <a:pt x="2601" y="1342"/>
                  </a:lnTo>
                  <a:lnTo>
                    <a:pt x="2622" y="1355"/>
                  </a:lnTo>
                  <a:lnTo>
                    <a:pt x="2626" y="1358"/>
                  </a:lnTo>
                  <a:lnTo>
                    <a:pt x="2647" y="1372"/>
                  </a:lnTo>
                  <a:lnTo>
                    <a:pt x="2651" y="1375"/>
                  </a:lnTo>
                  <a:lnTo>
                    <a:pt x="2671" y="1389"/>
                  </a:lnTo>
                  <a:lnTo>
                    <a:pt x="2675" y="1392"/>
                  </a:lnTo>
                  <a:lnTo>
                    <a:pt x="2695" y="1407"/>
                  </a:lnTo>
                  <a:lnTo>
                    <a:pt x="2698" y="1410"/>
                  </a:lnTo>
                  <a:lnTo>
                    <a:pt x="2717" y="1426"/>
                  </a:lnTo>
                  <a:lnTo>
                    <a:pt x="2721" y="1429"/>
                  </a:lnTo>
                  <a:lnTo>
                    <a:pt x="2740" y="1445"/>
                  </a:lnTo>
                  <a:lnTo>
                    <a:pt x="2743" y="1449"/>
                  </a:lnTo>
                  <a:lnTo>
                    <a:pt x="2762" y="1466"/>
                  </a:lnTo>
                  <a:lnTo>
                    <a:pt x="2765" y="1469"/>
                  </a:lnTo>
                  <a:lnTo>
                    <a:pt x="2783" y="1486"/>
                  </a:lnTo>
                  <a:lnTo>
                    <a:pt x="2786" y="1490"/>
                  </a:lnTo>
                  <a:lnTo>
                    <a:pt x="2803" y="1508"/>
                  </a:lnTo>
                  <a:lnTo>
                    <a:pt x="2806" y="1512"/>
                  </a:lnTo>
                  <a:lnTo>
                    <a:pt x="2819" y="1526"/>
                  </a:lnTo>
                  <a:lnTo>
                    <a:pt x="2832" y="1512"/>
                  </a:lnTo>
                  <a:lnTo>
                    <a:pt x="2835" y="1508"/>
                  </a:lnTo>
                  <a:lnTo>
                    <a:pt x="2852" y="1490"/>
                  </a:lnTo>
                  <a:lnTo>
                    <a:pt x="2855" y="1486"/>
                  </a:lnTo>
                  <a:lnTo>
                    <a:pt x="2873" y="1469"/>
                  </a:lnTo>
                  <a:lnTo>
                    <a:pt x="2876" y="1466"/>
                  </a:lnTo>
                  <a:lnTo>
                    <a:pt x="2895" y="1449"/>
                  </a:lnTo>
                  <a:lnTo>
                    <a:pt x="2898" y="1445"/>
                  </a:lnTo>
                  <a:lnTo>
                    <a:pt x="2917" y="1429"/>
                  </a:lnTo>
                  <a:lnTo>
                    <a:pt x="2921" y="1426"/>
                  </a:lnTo>
                  <a:lnTo>
                    <a:pt x="2940" y="1410"/>
                  </a:lnTo>
                  <a:lnTo>
                    <a:pt x="2944" y="1407"/>
                  </a:lnTo>
                  <a:lnTo>
                    <a:pt x="2964" y="1392"/>
                  </a:lnTo>
                  <a:lnTo>
                    <a:pt x="2967" y="1389"/>
                  </a:lnTo>
                  <a:lnTo>
                    <a:pt x="2988" y="1374"/>
                  </a:lnTo>
                  <a:lnTo>
                    <a:pt x="2992" y="1372"/>
                  </a:lnTo>
                  <a:lnTo>
                    <a:pt x="3012" y="1358"/>
                  </a:lnTo>
                  <a:lnTo>
                    <a:pt x="3016" y="1355"/>
                  </a:lnTo>
                  <a:lnTo>
                    <a:pt x="3037" y="1342"/>
                  </a:lnTo>
                  <a:lnTo>
                    <a:pt x="3042" y="1339"/>
                  </a:lnTo>
                  <a:lnTo>
                    <a:pt x="3063" y="1327"/>
                  </a:lnTo>
                  <a:lnTo>
                    <a:pt x="3067" y="1324"/>
                  </a:lnTo>
                  <a:lnTo>
                    <a:pt x="3089" y="1313"/>
                  </a:lnTo>
                  <a:lnTo>
                    <a:pt x="3093" y="1310"/>
                  </a:lnTo>
                  <a:lnTo>
                    <a:pt x="3116" y="1299"/>
                  </a:lnTo>
                  <a:lnTo>
                    <a:pt x="3120" y="1297"/>
                  </a:lnTo>
                  <a:lnTo>
                    <a:pt x="3142" y="1287"/>
                  </a:lnTo>
                  <a:lnTo>
                    <a:pt x="3147" y="1285"/>
                  </a:lnTo>
                  <a:lnTo>
                    <a:pt x="3170" y="1275"/>
                  </a:lnTo>
                  <a:lnTo>
                    <a:pt x="3174" y="1273"/>
                  </a:lnTo>
                  <a:lnTo>
                    <a:pt x="3197" y="1264"/>
                  </a:lnTo>
                  <a:lnTo>
                    <a:pt x="3202" y="1263"/>
                  </a:lnTo>
                  <a:lnTo>
                    <a:pt x="3225" y="1255"/>
                  </a:lnTo>
                  <a:lnTo>
                    <a:pt x="3230" y="1253"/>
                  </a:lnTo>
                  <a:lnTo>
                    <a:pt x="3254" y="1246"/>
                  </a:lnTo>
                  <a:lnTo>
                    <a:pt x="3258" y="1244"/>
                  </a:lnTo>
                  <a:lnTo>
                    <a:pt x="3282" y="1237"/>
                  </a:lnTo>
                  <a:lnTo>
                    <a:pt x="3287" y="1236"/>
                  </a:lnTo>
                  <a:lnTo>
                    <a:pt x="3311" y="1230"/>
                  </a:lnTo>
                  <a:lnTo>
                    <a:pt x="3316" y="1229"/>
                  </a:lnTo>
                  <a:lnTo>
                    <a:pt x="3340" y="1224"/>
                  </a:lnTo>
                  <a:lnTo>
                    <a:pt x="3345" y="1223"/>
                  </a:lnTo>
                  <a:lnTo>
                    <a:pt x="3370" y="1219"/>
                  </a:lnTo>
                  <a:lnTo>
                    <a:pt x="3375" y="1218"/>
                  </a:lnTo>
                  <a:lnTo>
                    <a:pt x="3399" y="1214"/>
                  </a:lnTo>
                  <a:lnTo>
                    <a:pt x="3404" y="1214"/>
                  </a:lnTo>
                  <a:lnTo>
                    <a:pt x="3429" y="1211"/>
                  </a:lnTo>
                  <a:lnTo>
                    <a:pt x="3434" y="1211"/>
                  </a:lnTo>
                  <a:lnTo>
                    <a:pt x="3458" y="1209"/>
                  </a:lnTo>
                  <a:lnTo>
                    <a:pt x="3463" y="1208"/>
                  </a:lnTo>
                  <a:lnTo>
                    <a:pt x="3488" y="1207"/>
                  </a:lnTo>
                  <a:lnTo>
                    <a:pt x="3493" y="1207"/>
                  </a:lnTo>
                  <a:lnTo>
                    <a:pt x="3518" y="1207"/>
                  </a:lnTo>
                  <a:lnTo>
                    <a:pt x="3522" y="1207"/>
                  </a:lnTo>
                  <a:lnTo>
                    <a:pt x="3547" y="1207"/>
                  </a:lnTo>
                  <a:lnTo>
                    <a:pt x="3552" y="1207"/>
                  </a:lnTo>
                  <a:lnTo>
                    <a:pt x="3577" y="1208"/>
                  </a:lnTo>
                  <a:lnTo>
                    <a:pt x="3582" y="1209"/>
                  </a:lnTo>
                  <a:lnTo>
                    <a:pt x="3606" y="1211"/>
                  </a:lnTo>
                  <a:lnTo>
                    <a:pt x="3611" y="1211"/>
                  </a:lnTo>
                  <a:lnTo>
                    <a:pt x="3636" y="1214"/>
                  </a:lnTo>
                  <a:lnTo>
                    <a:pt x="3641" y="1214"/>
                  </a:lnTo>
                  <a:lnTo>
                    <a:pt x="3665" y="1218"/>
                  </a:lnTo>
                  <a:lnTo>
                    <a:pt x="3670" y="1219"/>
                  </a:lnTo>
                  <a:lnTo>
                    <a:pt x="3695" y="1223"/>
                  </a:lnTo>
                  <a:lnTo>
                    <a:pt x="3700" y="1224"/>
                  </a:lnTo>
                  <a:lnTo>
                    <a:pt x="3724" y="1229"/>
                  </a:lnTo>
                  <a:lnTo>
                    <a:pt x="3729" y="1230"/>
                  </a:lnTo>
                  <a:lnTo>
                    <a:pt x="3753" y="1236"/>
                  </a:lnTo>
                  <a:lnTo>
                    <a:pt x="3758" y="1237"/>
                  </a:lnTo>
                  <a:lnTo>
                    <a:pt x="3782" y="1244"/>
                  </a:lnTo>
                  <a:lnTo>
                    <a:pt x="3786" y="1246"/>
                  </a:lnTo>
                  <a:lnTo>
                    <a:pt x="3810" y="1253"/>
                  </a:lnTo>
                  <a:lnTo>
                    <a:pt x="3815" y="1254"/>
                  </a:lnTo>
                  <a:lnTo>
                    <a:pt x="3838" y="1263"/>
                  </a:lnTo>
                  <a:lnTo>
                    <a:pt x="3843" y="1264"/>
                  </a:lnTo>
                  <a:lnTo>
                    <a:pt x="3866" y="1273"/>
                  </a:lnTo>
                  <a:lnTo>
                    <a:pt x="3870" y="1275"/>
                  </a:lnTo>
                  <a:lnTo>
                    <a:pt x="3893" y="1285"/>
                  </a:lnTo>
                  <a:lnTo>
                    <a:pt x="3898" y="1287"/>
                  </a:lnTo>
                  <a:lnTo>
                    <a:pt x="3920" y="1297"/>
                  </a:lnTo>
                  <a:lnTo>
                    <a:pt x="3925" y="1299"/>
                  </a:lnTo>
                  <a:lnTo>
                    <a:pt x="3947" y="1310"/>
                  </a:lnTo>
                  <a:lnTo>
                    <a:pt x="3951" y="1313"/>
                  </a:lnTo>
                  <a:lnTo>
                    <a:pt x="3973" y="1324"/>
                  </a:lnTo>
                  <a:lnTo>
                    <a:pt x="3977" y="1327"/>
                  </a:lnTo>
                  <a:lnTo>
                    <a:pt x="3999" y="1339"/>
                  </a:lnTo>
                  <a:lnTo>
                    <a:pt x="4003" y="1342"/>
                  </a:lnTo>
                  <a:lnTo>
                    <a:pt x="4024" y="1355"/>
                  </a:lnTo>
                  <a:lnTo>
                    <a:pt x="4028" y="1358"/>
                  </a:lnTo>
                  <a:lnTo>
                    <a:pt x="4049" y="1372"/>
                  </a:lnTo>
                  <a:lnTo>
                    <a:pt x="4053" y="1375"/>
                  </a:lnTo>
                  <a:lnTo>
                    <a:pt x="4073" y="1389"/>
                  </a:lnTo>
                  <a:lnTo>
                    <a:pt x="4077" y="1392"/>
                  </a:lnTo>
                  <a:lnTo>
                    <a:pt x="4097" y="1407"/>
                  </a:lnTo>
                  <a:lnTo>
                    <a:pt x="4100" y="1410"/>
                  </a:lnTo>
                  <a:lnTo>
                    <a:pt x="4119" y="1426"/>
                  </a:lnTo>
                  <a:lnTo>
                    <a:pt x="4123" y="1429"/>
                  </a:lnTo>
                  <a:lnTo>
                    <a:pt x="4142" y="1445"/>
                  </a:lnTo>
                  <a:lnTo>
                    <a:pt x="4145" y="1449"/>
                  </a:lnTo>
                  <a:lnTo>
                    <a:pt x="4164" y="1466"/>
                  </a:lnTo>
                  <a:lnTo>
                    <a:pt x="4167" y="1469"/>
                  </a:lnTo>
                  <a:lnTo>
                    <a:pt x="4185" y="1486"/>
                  </a:lnTo>
                  <a:lnTo>
                    <a:pt x="4188" y="1490"/>
                  </a:lnTo>
                  <a:lnTo>
                    <a:pt x="4205" y="1508"/>
                  </a:lnTo>
                  <a:lnTo>
                    <a:pt x="4208" y="1512"/>
                  </a:lnTo>
                  <a:lnTo>
                    <a:pt x="4221" y="1526"/>
                  </a:lnTo>
                  <a:lnTo>
                    <a:pt x="4234" y="1512"/>
                  </a:lnTo>
                  <a:lnTo>
                    <a:pt x="4237" y="1508"/>
                  </a:lnTo>
                  <a:lnTo>
                    <a:pt x="4254" y="1490"/>
                  </a:lnTo>
                  <a:lnTo>
                    <a:pt x="4257" y="1486"/>
                  </a:lnTo>
                  <a:lnTo>
                    <a:pt x="4275" y="1469"/>
                  </a:lnTo>
                  <a:lnTo>
                    <a:pt x="4278" y="1466"/>
                  </a:lnTo>
                  <a:lnTo>
                    <a:pt x="4297" y="1449"/>
                  </a:lnTo>
                  <a:lnTo>
                    <a:pt x="4300" y="1445"/>
                  </a:lnTo>
                  <a:lnTo>
                    <a:pt x="4319" y="1429"/>
                  </a:lnTo>
                  <a:lnTo>
                    <a:pt x="4323" y="1426"/>
                  </a:lnTo>
                  <a:lnTo>
                    <a:pt x="4342" y="1410"/>
                  </a:lnTo>
                  <a:lnTo>
                    <a:pt x="4346" y="1407"/>
                  </a:lnTo>
                  <a:lnTo>
                    <a:pt x="4366" y="1392"/>
                  </a:lnTo>
                  <a:lnTo>
                    <a:pt x="4369" y="1389"/>
                  </a:lnTo>
                  <a:lnTo>
                    <a:pt x="4390" y="1374"/>
                  </a:lnTo>
                  <a:lnTo>
                    <a:pt x="4394" y="1372"/>
                  </a:lnTo>
                  <a:lnTo>
                    <a:pt x="4414" y="1358"/>
                  </a:lnTo>
                  <a:lnTo>
                    <a:pt x="4418" y="1355"/>
                  </a:lnTo>
                  <a:lnTo>
                    <a:pt x="4439" y="1342"/>
                  </a:lnTo>
                  <a:lnTo>
                    <a:pt x="4444" y="1339"/>
                  </a:lnTo>
                  <a:lnTo>
                    <a:pt x="4465" y="1327"/>
                  </a:lnTo>
                  <a:lnTo>
                    <a:pt x="4469" y="1324"/>
                  </a:lnTo>
                  <a:lnTo>
                    <a:pt x="4491" y="1313"/>
                  </a:lnTo>
                  <a:lnTo>
                    <a:pt x="4495" y="1310"/>
                  </a:lnTo>
                  <a:lnTo>
                    <a:pt x="4518" y="1299"/>
                  </a:lnTo>
                  <a:lnTo>
                    <a:pt x="4522" y="1297"/>
                  </a:lnTo>
                  <a:lnTo>
                    <a:pt x="4544" y="1287"/>
                  </a:lnTo>
                  <a:lnTo>
                    <a:pt x="4549" y="1285"/>
                  </a:lnTo>
                  <a:lnTo>
                    <a:pt x="4572" y="1275"/>
                  </a:lnTo>
                  <a:lnTo>
                    <a:pt x="4576" y="1273"/>
                  </a:lnTo>
                  <a:lnTo>
                    <a:pt x="4599" y="1264"/>
                  </a:lnTo>
                  <a:lnTo>
                    <a:pt x="4604" y="1263"/>
                  </a:lnTo>
                  <a:lnTo>
                    <a:pt x="4627" y="1255"/>
                  </a:lnTo>
                  <a:lnTo>
                    <a:pt x="4632" y="1253"/>
                  </a:lnTo>
                  <a:lnTo>
                    <a:pt x="4656" y="1246"/>
                  </a:lnTo>
                  <a:lnTo>
                    <a:pt x="4660" y="1244"/>
                  </a:lnTo>
                  <a:lnTo>
                    <a:pt x="4684" y="1237"/>
                  </a:lnTo>
                  <a:lnTo>
                    <a:pt x="4689" y="1236"/>
                  </a:lnTo>
                  <a:lnTo>
                    <a:pt x="4713" y="1230"/>
                  </a:lnTo>
                  <a:lnTo>
                    <a:pt x="4718" y="1229"/>
                  </a:lnTo>
                  <a:lnTo>
                    <a:pt x="4742" y="1224"/>
                  </a:lnTo>
                  <a:lnTo>
                    <a:pt x="4747" y="1223"/>
                  </a:lnTo>
                  <a:lnTo>
                    <a:pt x="4772" y="1219"/>
                  </a:lnTo>
                  <a:lnTo>
                    <a:pt x="4777" y="1218"/>
                  </a:lnTo>
                  <a:lnTo>
                    <a:pt x="4801" y="1214"/>
                  </a:lnTo>
                  <a:lnTo>
                    <a:pt x="4806" y="1214"/>
                  </a:lnTo>
                  <a:lnTo>
                    <a:pt x="4831" y="1211"/>
                  </a:lnTo>
                  <a:lnTo>
                    <a:pt x="4836" y="1211"/>
                  </a:lnTo>
                  <a:lnTo>
                    <a:pt x="4860" y="1209"/>
                  </a:lnTo>
                  <a:lnTo>
                    <a:pt x="4865" y="1208"/>
                  </a:lnTo>
                  <a:lnTo>
                    <a:pt x="4890" y="1207"/>
                  </a:lnTo>
                  <a:lnTo>
                    <a:pt x="4895" y="1207"/>
                  </a:lnTo>
                  <a:lnTo>
                    <a:pt x="4920" y="1207"/>
                  </a:lnTo>
                  <a:lnTo>
                    <a:pt x="4924" y="1207"/>
                  </a:lnTo>
                  <a:lnTo>
                    <a:pt x="4949" y="1207"/>
                  </a:lnTo>
                  <a:lnTo>
                    <a:pt x="4954" y="1207"/>
                  </a:lnTo>
                  <a:lnTo>
                    <a:pt x="4979" y="1208"/>
                  </a:lnTo>
                  <a:lnTo>
                    <a:pt x="4984" y="1209"/>
                  </a:lnTo>
                  <a:lnTo>
                    <a:pt x="5008" y="1211"/>
                  </a:lnTo>
                  <a:lnTo>
                    <a:pt x="5013" y="1211"/>
                  </a:lnTo>
                  <a:lnTo>
                    <a:pt x="5038" y="1214"/>
                  </a:lnTo>
                  <a:lnTo>
                    <a:pt x="5043" y="1214"/>
                  </a:lnTo>
                  <a:lnTo>
                    <a:pt x="5067" y="1218"/>
                  </a:lnTo>
                  <a:lnTo>
                    <a:pt x="5072" y="1219"/>
                  </a:lnTo>
                  <a:lnTo>
                    <a:pt x="5097" y="1223"/>
                  </a:lnTo>
                  <a:lnTo>
                    <a:pt x="5102" y="1224"/>
                  </a:lnTo>
                  <a:lnTo>
                    <a:pt x="5126" y="1229"/>
                  </a:lnTo>
                  <a:lnTo>
                    <a:pt x="5131" y="1230"/>
                  </a:lnTo>
                  <a:lnTo>
                    <a:pt x="5155" y="1236"/>
                  </a:lnTo>
                  <a:lnTo>
                    <a:pt x="5160" y="1237"/>
                  </a:lnTo>
                  <a:lnTo>
                    <a:pt x="5184" y="1244"/>
                  </a:lnTo>
                  <a:lnTo>
                    <a:pt x="5188" y="1246"/>
                  </a:lnTo>
                  <a:lnTo>
                    <a:pt x="5212" y="1253"/>
                  </a:lnTo>
                  <a:lnTo>
                    <a:pt x="5217" y="1254"/>
                  </a:lnTo>
                  <a:lnTo>
                    <a:pt x="5240" y="1263"/>
                  </a:lnTo>
                  <a:lnTo>
                    <a:pt x="5245" y="1264"/>
                  </a:lnTo>
                  <a:lnTo>
                    <a:pt x="5268" y="1273"/>
                  </a:lnTo>
                  <a:lnTo>
                    <a:pt x="5272" y="1275"/>
                  </a:lnTo>
                  <a:lnTo>
                    <a:pt x="5295" y="1285"/>
                  </a:lnTo>
                  <a:lnTo>
                    <a:pt x="5300" y="1287"/>
                  </a:lnTo>
                  <a:lnTo>
                    <a:pt x="5322" y="1297"/>
                  </a:lnTo>
                  <a:lnTo>
                    <a:pt x="5327" y="1299"/>
                  </a:lnTo>
                  <a:lnTo>
                    <a:pt x="5349" y="1310"/>
                  </a:lnTo>
                  <a:lnTo>
                    <a:pt x="5353" y="1313"/>
                  </a:lnTo>
                  <a:lnTo>
                    <a:pt x="5375" y="1324"/>
                  </a:lnTo>
                  <a:lnTo>
                    <a:pt x="5379" y="1327"/>
                  </a:lnTo>
                  <a:lnTo>
                    <a:pt x="5401" y="1339"/>
                  </a:lnTo>
                  <a:lnTo>
                    <a:pt x="5405" y="1342"/>
                  </a:lnTo>
                  <a:lnTo>
                    <a:pt x="5426" y="1355"/>
                  </a:lnTo>
                  <a:lnTo>
                    <a:pt x="5430" y="1358"/>
                  </a:lnTo>
                  <a:lnTo>
                    <a:pt x="5451" y="1372"/>
                  </a:lnTo>
                  <a:lnTo>
                    <a:pt x="5455" y="1375"/>
                  </a:lnTo>
                  <a:lnTo>
                    <a:pt x="5475" y="1389"/>
                  </a:lnTo>
                  <a:lnTo>
                    <a:pt x="5479" y="1392"/>
                  </a:lnTo>
                  <a:lnTo>
                    <a:pt x="5499" y="1407"/>
                  </a:lnTo>
                  <a:lnTo>
                    <a:pt x="5502" y="1410"/>
                  </a:lnTo>
                  <a:lnTo>
                    <a:pt x="5521" y="1426"/>
                  </a:lnTo>
                  <a:lnTo>
                    <a:pt x="5525" y="1429"/>
                  </a:lnTo>
                  <a:lnTo>
                    <a:pt x="5544" y="1445"/>
                  </a:lnTo>
                  <a:lnTo>
                    <a:pt x="5547" y="1449"/>
                  </a:lnTo>
                  <a:lnTo>
                    <a:pt x="5566" y="1466"/>
                  </a:lnTo>
                  <a:lnTo>
                    <a:pt x="5569" y="1469"/>
                  </a:lnTo>
                  <a:lnTo>
                    <a:pt x="5587" y="1486"/>
                  </a:lnTo>
                  <a:lnTo>
                    <a:pt x="5590" y="1490"/>
                  </a:lnTo>
                  <a:lnTo>
                    <a:pt x="5607" y="1508"/>
                  </a:lnTo>
                  <a:lnTo>
                    <a:pt x="5610" y="1512"/>
                  </a:lnTo>
                  <a:lnTo>
                    <a:pt x="5627" y="1530"/>
                  </a:lnTo>
                  <a:lnTo>
                    <a:pt x="5630" y="1534"/>
                  </a:lnTo>
                  <a:lnTo>
                    <a:pt x="5640" y="1546"/>
                  </a:lnTo>
                  <a:lnTo>
                    <a:pt x="5707" y="1546"/>
                  </a:lnTo>
                  <a:lnTo>
                    <a:pt x="5707" y="1546"/>
                  </a:lnTo>
                  <a:lnTo>
                    <a:pt x="5712" y="1543"/>
                  </a:lnTo>
                  <a:lnTo>
                    <a:pt x="5737" y="1529"/>
                  </a:lnTo>
                  <a:lnTo>
                    <a:pt x="5742" y="1527"/>
                  </a:lnTo>
                  <a:lnTo>
                    <a:pt x="5768" y="1514"/>
                  </a:lnTo>
                  <a:lnTo>
                    <a:pt x="5772" y="1512"/>
                  </a:lnTo>
                  <a:lnTo>
                    <a:pt x="5799" y="1500"/>
                  </a:lnTo>
                  <a:lnTo>
                    <a:pt x="5804" y="1498"/>
                  </a:lnTo>
                  <a:lnTo>
                    <a:pt x="5830" y="1487"/>
                  </a:lnTo>
                  <a:lnTo>
                    <a:pt x="5835" y="1485"/>
                  </a:lnTo>
                  <a:lnTo>
                    <a:pt x="5862" y="1475"/>
                  </a:lnTo>
                  <a:lnTo>
                    <a:pt x="5867" y="1473"/>
                  </a:lnTo>
                  <a:lnTo>
                    <a:pt x="5895" y="1464"/>
                  </a:lnTo>
                  <a:lnTo>
                    <a:pt x="5900" y="1463"/>
                  </a:lnTo>
                  <a:lnTo>
                    <a:pt x="5927" y="1455"/>
                  </a:lnTo>
                  <a:lnTo>
                    <a:pt x="5934" y="1453"/>
                  </a:lnTo>
                  <a:lnTo>
                    <a:pt x="5962" y="1446"/>
                  </a:lnTo>
                  <a:lnTo>
                    <a:pt x="5967" y="1445"/>
                  </a:lnTo>
                  <a:lnTo>
                    <a:pt x="5996" y="1439"/>
                  </a:lnTo>
                  <a:lnTo>
                    <a:pt x="6001" y="1439"/>
                  </a:lnTo>
                  <a:lnTo>
                    <a:pt x="6030" y="1434"/>
                  </a:lnTo>
                  <a:lnTo>
                    <a:pt x="6035" y="1433"/>
                  </a:lnTo>
                  <a:lnTo>
                    <a:pt x="6063" y="1429"/>
                  </a:lnTo>
                  <a:lnTo>
                    <a:pt x="6069" y="1429"/>
                  </a:lnTo>
                  <a:lnTo>
                    <a:pt x="6097" y="1426"/>
                  </a:lnTo>
                  <a:lnTo>
                    <a:pt x="6103" y="1426"/>
                  </a:lnTo>
                  <a:lnTo>
                    <a:pt x="6132" y="1424"/>
                  </a:lnTo>
                  <a:lnTo>
                    <a:pt x="6137" y="1424"/>
                  </a:lnTo>
                  <a:lnTo>
                    <a:pt x="6166" y="1424"/>
                  </a:lnTo>
                  <a:lnTo>
                    <a:pt x="6171" y="1424"/>
                  </a:lnTo>
                  <a:lnTo>
                    <a:pt x="6200" y="1424"/>
                  </a:lnTo>
                  <a:lnTo>
                    <a:pt x="6205" y="1424"/>
                  </a:lnTo>
                  <a:lnTo>
                    <a:pt x="6234" y="1426"/>
                  </a:lnTo>
                  <a:lnTo>
                    <a:pt x="6239" y="1426"/>
                  </a:lnTo>
                  <a:lnTo>
                    <a:pt x="6268" y="1429"/>
                  </a:lnTo>
                  <a:lnTo>
                    <a:pt x="6273" y="1429"/>
                  </a:lnTo>
                  <a:lnTo>
                    <a:pt x="6302" y="1433"/>
                  </a:lnTo>
                  <a:lnTo>
                    <a:pt x="6307" y="1434"/>
                  </a:lnTo>
                  <a:lnTo>
                    <a:pt x="6335" y="1439"/>
                  </a:lnTo>
                  <a:lnTo>
                    <a:pt x="6341" y="1440"/>
                  </a:lnTo>
                  <a:lnTo>
                    <a:pt x="6369" y="1445"/>
                  </a:lnTo>
                  <a:lnTo>
                    <a:pt x="6374" y="1446"/>
                  </a:lnTo>
                  <a:lnTo>
                    <a:pt x="6402" y="1453"/>
                  </a:lnTo>
                  <a:lnTo>
                    <a:pt x="6408" y="1455"/>
                  </a:lnTo>
                  <a:lnTo>
                    <a:pt x="6436" y="1463"/>
                  </a:lnTo>
                  <a:lnTo>
                    <a:pt x="6441" y="1464"/>
                  </a:lnTo>
                  <a:lnTo>
                    <a:pt x="6469" y="1473"/>
                  </a:lnTo>
                  <a:lnTo>
                    <a:pt x="6474" y="1475"/>
                  </a:lnTo>
                  <a:lnTo>
                    <a:pt x="6501" y="1485"/>
                  </a:lnTo>
                  <a:lnTo>
                    <a:pt x="6506" y="1487"/>
                  </a:lnTo>
                  <a:lnTo>
                    <a:pt x="6533" y="1498"/>
                  </a:lnTo>
                  <a:lnTo>
                    <a:pt x="6538" y="1500"/>
                  </a:lnTo>
                  <a:lnTo>
                    <a:pt x="6564" y="1512"/>
                  </a:lnTo>
                  <a:lnTo>
                    <a:pt x="6569" y="1514"/>
                  </a:lnTo>
                  <a:lnTo>
                    <a:pt x="6595" y="1527"/>
                  </a:lnTo>
                  <a:lnTo>
                    <a:pt x="6600" y="1529"/>
                  </a:lnTo>
                  <a:lnTo>
                    <a:pt x="6625" y="1543"/>
                  </a:lnTo>
                  <a:lnTo>
                    <a:pt x="6630" y="1546"/>
                  </a:lnTo>
                  <a:lnTo>
                    <a:pt x="6630" y="1546"/>
                  </a:lnTo>
                  <a:lnTo>
                    <a:pt x="6714" y="1546"/>
                  </a:lnTo>
                  <a:lnTo>
                    <a:pt x="6747" y="1548"/>
                  </a:lnTo>
                  <a:lnTo>
                    <a:pt x="6779" y="1555"/>
                  </a:lnTo>
                  <a:lnTo>
                    <a:pt x="6810" y="1565"/>
                  </a:lnTo>
                  <a:lnTo>
                    <a:pt x="6839" y="1579"/>
                  </a:lnTo>
                  <a:lnTo>
                    <a:pt x="6866" y="1598"/>
                  </a:lnTo>
                  <a:lnTo>
                    <a:pt x="6891" y="1619"/>
                  </a:lnTo>
                  <a:lnTo>
                    <a:pt x="6912" y="1644"/>
                  </a:lnTo>
                  <a:lnTo>
                    <a:pt x="6931" y="1671"/>
                  </a:lnTo>
                  <a:lnTo>
                    <a:pt x="6945" y="1700"/>
                  </a:lnTo>
                  <a:lnTo>
                    <a:pt x="6955" y="1731"/>
                  </a:lnTo>
                  <a:lnTo>
                    <a:pt x="6962" y="1763"/>
                  </a:lnTo>
                  <a:lnTo>
                    <a:pt x="6964" y="1796"/>
                  </a:lnTo>
                  <a:lnTo>
                    <a:pt x="6964" y="2807"/>
                  </a:lnTo>
                  <a:lnTo>
                    <a:pt x="7026" y="2815"/>
                  </a:lnTo>
                  <a:lnTo>
                    <a:pt x="7035" y="2816"/>
                  </a:lnTo>
                  <a:lnTo>
                    <a:pt x="7104" y="2828"/>
                  </a:lnTo>
                  <a:lnTo>
                    <a:pt x="7113" y="2830"/>
                  </a:lnTo>
                  <a:lnTo>
                    <a:pt x="7181" y="2844"/>
                  </a:lnTo>
                  <a:lnTo>
                    <a:pt x="7190" y="2846"/>
                  </a:lnTo>
                  <a:lnTo>
                    <a:pt x="7258" y="2863"/>
                  </a:lnTo>
                  <a:lnTo>
                    <a:pt x="7267" y="2865"/>
                  </a:lnTo>
                  <a:lnTo>
                    <a:pt x="7334" y="2885"/>
                  </a:lnTo>
                  <a:lnTo>
                    <a:pt x="7343" y="2888"/>
                  </a:lnTo>
                  <a:lnTo>
                    <a:pt x="7409" y="2909"/>
                  </a:lnTo>
                  <a:lnTo>
                    <a:pt x="7418" y="2912"/>
                  </a:lnTo>
                  <a:lnTo>
                    <a:pt x="7483" y="2937"/>
                  </a:lnTo>
                  <a:lnTo>
                    <a:pt x="7492" y="2940"/>
                  </a:lnTo>
                  <a:lnTo>
                    <a:pt x="7556" y="2967"/>
                  </a:lnTo>
                  <a:lnTo>
                    <a:pt x="7565" y="2971"/>
                  </a:lnTo>
                  <a:lnTo>
                    <a:pt x="7629" y="3000"/>
                  </a:lnTo>
                  <a:lnTo>
                    <a:pt x="7637" y="3004"/>
                  </a:lnTo>
                  <a:lnTo>
                    <a:pt x="7700" y="3036"/>
                  </a:lnTo>
                  <a:lnTo>
                    <a:pt x="7708" y="3040"/>
                  </a:lnTo>
                  <a:lnTo>
                    <a:pt x="7769" y="3074"/>
                  </a:lnTo>
                  <a:lnTo>
                    <a:pt x="7777" y="3079"/>
                  </a:lnTo>
                  <a:lnTo>
                    <a:pt x="7837" y="3115"/>
                  </a:lnTo>
                  <a:lnTo>
                    <a:pt x="7845" y="3120"/>
                  </a:lnTo>
                  <a:lnTo>
                    <a:pt x="7904" y="3159"/>
                  </a:lnTo>
                  <a:lnTo>
                    <a:pt x="7911" y="3164"/>
                  </a:lnTo>
                  <a:lnTo>
                    <a:pt x="7968" y="3204"/>
                  </a:lnTo>
                  <a:lnTo>
                    <a:pt x="7976" y="3210"/>
                  </a:lnTo>
                  <a:lnTo>
                    <a:pt x="8031" y="3252"/>
                  </a:lnTo>
                  <a:lnTo>
                    <a:pt x="8039" y="3258"/>
                  </a:lnTo>
                  <a:lnTo>
                    <a:pt x="8092" y="3303"/>
                  </a:lnTo>
                  <a:lnTo>
                    <a:pt x="8099" y="3309"/>
                  </a:lnTo>
                  <a:lnTo>
                    <a:pt x="8151" y="3355"/>
                  </a:lnTo>
                  <a:lnTo>
                    <a:pt x="8158" y="3362"/>
                  </a:lnTo>
                  <a:lnTo>
                    <a:pt x="8208" y="3410"/>
                  </a:lnTo>
                  <a:lnTo>
                    <a:pt x="8215" y="3417"/>
                  </a:lnTo>
                  <a:lnTo>
                    <a:pt x="8263" y="3467"/>
                  </a:lnTo>
                  <a:lnTo>
                    <a:pt x="8270" y="3474"/>
                  </a:lnTo>
                  <a:lnTo>
                    <a:pt x="8316" y="3526"/>
                  </a:lnTo>
                  <a:lnTo>
                    <a:pt x="8322" y="3533"/>
                  </a:lnTo>
                  <a:lnTo>
                    <a:pt x="8367" y="3586"/>
                  </a:lnTo>
                  <a:lnTo>
                    <a:pt x="8373" y="3594"/>
                  </a:lnTo>
                  <a:lnTo>
                    <a:pt x="8415" y="3649"/>
                  </a:lnTo>
                  <a:lnTo>
                    <a:pt x="8421" y="3657"/>
                  </a:lnTo>
                  <a:lnTo>
                    <a:pt x="8461" y="3714"/>
                  </a:lnTo>
                  <a:lnTo>
                    <a:pt x="8466" y="3721"/>
                  </a:lnTo>
                  <a:lnTo>
                    <a:pt x="8505" y="3780"/>
                  </a:lnTo>
                  <a:lnTo>
                    <a:pt x="8510" y="3788"/>
                  </a:lnTo>
                  <a:lnTo>
                    <a:pt x="8546" y="3848"/>
                  </a:lnTo>
                  <a:lnTo>
                    <a:pt x="8551" y="3856"/>
                  </a:lnTo>
                  <a:lnTo>
                    <a:pt x="8585" y="3917"/>
                  </a:lnTo>
                  <a:lnTo>
                    <a:pt x="8589" y="3926"/>
                  </a:lnTo>
                  <a:lnTo>
                    <a:pt x="8621" y="3988"/>
                  </a:lnTo>
                  <a:lnTo>
                    <a:pt x="8625" y="3997"/>
                  </a:lnTo>
                  <a:lnTo>
                    <a:pt x="8654" y="4060"/>
                  </a:lnTo>
                  <a:lnTo>
                    <a:pt x="8658" y="4069"/>
                  </a:lnTo>
                  <a:lnTo>
                    <a:pt x="8684" y="4133"/>
                  </a:lnTo>
                  <a:lnTo>
                    <a:pt x="8688" y="4142"/>
                  </a:lnTo>
                  <a:lnTo>
                    <a:pt x="8712" y="4207"/>
                  </a:lnTo>
                  <a:lnTo>
                    <a:pt x="8715" y="4216"/>
                  </a:lnTo>
                  <a:lnTo>
                    <a:pt x="8737" y="4282"/>
                  </a:lnTo>
                  <a:lnTo>
                    <a:pt x="8740" y="4291"/>
                  </a:lnTo>
                  <a:lnTo>
                    <a:pt x="8759" y="4358"/>
                  </a:lnTo>
                  <a:lnTo>
                    <a:pt x="8762" y="4367"/>
                  </a:lnTo>
                  <a:lnTo>
                    <a:pt x="8778" y="4435"/>
                  </a:lnTo>
                  <a:lnTo>
                    <a:pt x="8781" y="4444"/>
                  </a:lnTo>
                  <a:lnTo>
                    <a:pt x="8795" y="4512"/>
                  </a:lnTo>
                  <a:lnTo>
                    <a:pt x="8797" y="4521"/>
                  </a:lnTo>
                  <a:lnTo>
                    <a:pt x="8808" y="4590"/>
                  </a:lnTo>
                  <a:lnTo>
                    <a:pt x="8810" y="4599"/>
                  </a:lnTo>
                  <a:lnTo>
                    <a:pt x="8819" y="4668"/>
                  </a:lnTo>
                  <a:lnTo>
                    <a:pt x="8820" y="4678"/>
                  </a:lnTo>
                  <a:lnTo>
                    <a:pt x="8827" y="4747"/>
                  </a:lnTo>
                  <a:lnTo>
                    <a:pt x="8827" y="4757"/>
                  </a:lnTo>
                  <a:lnTo>
                    <a:pt x="8831" y="4827"/>
                  </a:lnTo>
                  <a:lnTo>
                    <a:pt x="8832" y="4836"/>
                  </a:lnTo>
                  <a:lnTo>
                    <a:pt x="8833" y="4906"/>
                  </a:lnTo>
                  <a:lnTo>
                    <a:pt x="8833" y="4916"/>
                  </a:lnTo>
                  <a:lnTo>
                    <a:pt x="8832" y="4986"/>
                  </a:lnTo>
                  <a:lnTo>
                    <a:pt x="8831" y="4995"/>
                  </a:lnTo>
                  <a:lnTo>
                    <a:pt x="8827" y="5065"/>
                  </a:lnTo>
                  <a:lnTo>
                    <a:pt x="8827" y="5075"/>
                  </a:lnTo>
                  <a:lnTo>
                    <a:pt x="8820" y="5144"/>
                  </a:lnTo>
                  <a:lnTo>
                    <a:pt x="8819" y="5154"/>
                  </a:lnTo>
                  <a:lnTo>
                    <a:pt x="8810" y="5223"/>
                  </a:lnTo>
                  <a:lnTo>
                    <a:pt x="8808" y="5232"/>
                  </a:lnTo>
                  <a:lnTo>
                    <a:pt x="8797" y="5301"/>
                  </a:lnTo>
                  <a:lnTo>
                    <a:pt x="8795" y="5310"/>
                  </a:lnTo>
                  <a:lnTo>
                    <a:pt x="8781" y="5379"/>
                  </a:lnTo>
                  <a:lnTo>
                    <a:pt x="8778" y="5388"/>
                  </a:lnTo>
                  <a:lnTo>
                    <a:pt x="8762" y="5455"/>
                  </a:lnTo>
                  <a:lnTo>
                    <a:pt x="8759" y="5464"/>
                  </a:lnTo>
                  <a:lnTo>
                    <a:pt x="8740" y="5531"/>
                  </a:lnTo>
                  <a:lnTo>
                    <a:pt x="8737" y="5540"/>
                  </a:lnTo>
                  <a:lnTo>
                    <a:pt x="8715" y="5607"/>
                  </a:lnTo>
                  <a:lnTo>
                    <a:pt x="8712" y="5615"/>
                  </a:lnTo>
                  <a:lnTo>
                    <a:pt x="8688" y="5681"/>
                  </a:lnTo>
                  <a:lnTo>
                    <a:pt x="8684" y="5690"/>
                  </a:lnTo>
                  <a:lnTo>
                    <a:pt x="8658" y="5754"/>
                  </a:lnTo>
                  <a:lnTo>
                    <a:pt x="8654" y="5763"/>
                  </a:lnTo>
                  <a:lnTo>
                    <a:pt x="8625" y="5826"/>
                  </a:lnTo>
                  <a:lnTo>
                    <a:pt x="8621" y="5835"/>
                  </a:lnTo>
                  <a:lnTo>
                    <a:pt x="8589" y="5897"/>
                  </a:lnTo>
                  <a:lnTo>
                    <a:pt x="8585" y="5905"/>
                  </a:lnTo>
                  <a:lnTo>
                    <a:pt x="8551" y="5967"/>
                  </a:lnTo>
                  <a:lnTo>
                    <a:pt x="8546" y="5975"/>
                  </a:lnTo>
                  <a:lnTo>
                    <a:pt x="8510" y="6035"/>
                  </a:lnTo>
                  <a:lnTo>
                    <a:pt x="8505" y="6043"/>
                  </a:lnTo>
                  <a:lnTo>
                    <a:pt x="8466" y="6102"/>
                  </a:lnTo>
                  <a:lnTo>
                    <a:pt x="8461" y="6109"/>
                  </a:lnTo>
                  <a:lnTo>
                    <a:pt x="8421" y="6166"/>
                  </a:lnTo>
                  <a:lnTo>
                    <a:pt x="8415" y="6174"/>
                  </a:lnTo>
                  <a:lnTo>
                    <a:pt x="8373" y="6229"/>
                  </a:lnTo>
                  <a:lnTo>
                    <a:pt x="8367" y="6237"/>
                  </a:lnTo>
                  <a:lnTo>
                    <a:pt x="8322" y="6290"/>
                  </a:lnTo>
                  <a:lnTo>
                    <a:pt x="8316" y="6297"/>
                  </a:lnTo>
                  <a:lnTo>
                    <a:pt x="8270" y="6349"/>
                  </a:lnTo>
                  <a:lnTo>
                    <a:pt x="8263" y="6356"/>
                  </a:lnTo>
                  <a:lnTo>
                    <a:pt x="8215" y="6406"/>
                  </a:lnTo>
                  <a:lnTo>
                    <a:pt x="8208" y="6413"/>
                  </a:lnTo>
                  <a:lnTo>
                    <a:pt x="8158" y="6461"/>
                  </a:lnTo>
                  <a:lnTo>
                    <a:pt x="8151" y="6468"/>
                  </a:lnTo>
                  <a:lnTo>
                    <a:pt x="8099" y="6514"/>
                  </a:lnTo>
                  <a:lnTo>
                    <a:pt x="8092" y="6520"/>
                  </a:lnTo>
                  <a:lnTo>
                    <a:pt x="8039" y="6565"/>
                  </a:lnTo>
                  <a:lnTo>
                    <a:pt x="8031" y="6571"/>
                  </a:lnTo>
                  <a:lnTo>
                    <a:pt x="7976" y="6613"/>
                  </a:lnTo>
                  <a:lnTo>
                    <a:pt x="7968" y="6619"/>
                  </a:lnTo>
                  <a:lnTo>
                    <a:pt x="7911" y="6659"/>
                  </a:lnTo>
                  <a:lnTo>
                    <a:pt x="7904" y="6664"/>
                  </a:lnTo>
                  <a:lnTo>
                    <a:pt x="7845" y="6703"/>
                  </a:lnTo>
                  <a:lnTo>
                    <a:pt x="7837" y="6708"/>
                  </a:lnTo>
                  <a:lnTo>
                    <a:pt x="7777" y="6744"/>
                  </a:lnTo>
                  <a:lnTo>
                    <a:pt x="7769" y="6749"/>
                  </a:lnTo>
                  <a:lnTo>
                    <a:pt x="7708" y="6783"/>
                  </a:lnTo>
                  <a:lnTo>
                    <a:pt x="7699" y="6787"/>
                  </a:lnTo>
                  <a:lnTo>
                    <a:pt x="7637" y="6819"/>
                  </a:lnTo>
                  <a:lnTo>
                    <a:pt x="7628" y="6823"/>
                  </a:lnTo>
                  <a:lnTo>
                    <a:pt x="7565" y="6852"/>
                  </a:lnTo>
                  <a:lnTo>
                    <a:pt x="7556" y="6856"/>
                  </a:lnTo>
                  <a:lnTo>
                    <a:pt x="7492" y="6882"/>
                  </a:lnTo>
                  <a:lnTo>
                    <a:pt x="7483" y="6886"/>
                  </a:lnTo>
                  <a:lnTo>
                    <a:pt x="7418" y="6910"/>
                  </a:lnTo>
                  <a:lnTo>
                    <a:pt x="7409" y="6913"/>
                  </a:lnTo>
                  <a:lnTo>
                    <a:pt x="7343" y="6935"/>
                  </a:lnTo>
                  <a:lnTo>
                    <a:pt x="7334" y="6938"/>
                  </a:lnTo>
                  <a:lnTo>
                    <a:pt x="7267" y="6957"/>
                  </a:lnTo>
                  <a:lnTo>
                    <a:pt x="7258" y="6960"/>
                  </a:lnTo>
                  <a:lnTo>
                    <a:pt x="7190" y="6976"/>
                  </a:lnTo>
                  <a:lnTo>
                    <a:pt x="7181" y="6979"/>
                  </a:lnTo>
                  <a:lnTo>
                    <a:pt x="7113" y="6993"/>
                  </a:lnTo>
                  <a:lnTo>
                    <a:pt x="7104" y="6995"/>
                  </a:lnTo>
                  <a:lnTo>
                    <a:pt x="7035" y="7006"/>
                  </a:lnTo>
                  <a:lnTo>
                    <a:pt x="7026" y="7008"/>
                  </a:lnTo>
                  <a:close/>
                  <a:moveTo>
                    <a:pt x="7015" y="3320"/>
                  </a:moveTo>
                  <a:lnTo>
                    <a:pt x="6964" y="3312"/>
                  </a:lnTo>
                  <a:lnTo>
                    <a:pt x="6964" y="6511"/>
                  </a:lnTo>
                  <a:lnTo>
                    <a:pt x="7015" y="6503"/>
                  </a:lnTo>
                  <a:lnTo>
                    <a:pt x="7074" y="6490"/>
                  </a:lnTo>
                  <a:lnTo>
                    <a:pt x="7133" y="6476"/>
                  </a:lnTo>
                  <a:lnTo>
                    <a:pt x="7191" y="6459"/>
                  </a:lnTo>
                  <a:lnTo>
                    <a:pt x="7248" y="6440"/>
                  </a:lnTo>
                  <a:lnTo>
                    <a:pt x="7305" y="6419"/>
                  </a:lnTo>
                  <a:lnTo>
                    <a:pt x="7360" y="6396"/>
                  </a:lnTo>
                  <a:lnTo>
                    <a:pt x="7415" y="6370"/>
                  </a:lnTo>
                  <a:lnTo>
                    <a:pt x="7470" y="6343"/>
                  </a:lnTo>
                  <a:lnTo>
                    <a:pt x="7523" y="6313"/>
                  </a:lnTo>
                  <a:lnTo>
                    <a:pt x="7575" y="6282"/>
                  </a:lnTo>
                  <a:lnTo>
                    <a:pt x="7626" y="6249"/>
                  </a:lnTo>
                  <a:lnTo>
                    <a:pt x="7675" y="6214"/>
                  </a:lnTo>
                  <a:lnTo>
                    <a:pt x="7723" y="6177"/>
                  </a:lnTo>
                  <a:lnTo>
                    <a:pt x="7770" y="6138"/>
                  </a:lnTo>
                  <a:lnTo>
                    <a:pt x="7815" y="6098"/>
                  </a:lnTo>
                  <a:lnTo>
                    <a:pt x="7858" y="6056"/>
                  </a:lnTo>
                  <a:lnTo>
                    <a:pt x="7900" y="6013"/>
                  </a:lnTo>
                  <a:lnTo>
                    <a:pt x="7940" y="5968"/>
                  </a:lnTo>
                  <a:lnTo>
                    <a:pt x="7979" y="5921"/>
                  </a:lnTo>
                  <a:lnTo>
                    <a:pt x="8016" y="5873"/>
                  </a:lnTo>
                  <a:lnTo>
                    <a:pt x="8051" y="5824"/>
                  </a:lnTo>
                  <a:lnTo>
                    <a:pt x="8084" y="5773"/>
                  </a:lnTo>
                  <a:lnTo>
                    <a:pt x="8115" y="5721"/>
                  </a:lnTo>
                  <a:lnTo>
                    <a:pt x="8145" y="5668"/>
                  </a:lnTo>
                  <a:lnTo>
                    <a:pt x="8172" y="5614"/>
                  </a:lnTo>
                  <a:lnTo>
                    <a:pt x="8198" y="5558"/>
                  </a:lnTo>
                  <a:lnTo>
                    <a:pt x="8221" y="5502"/>
                  </a:lnTo>
                  <a:lnTo>
                    <a:pt x="8242" y="5446"/>
                  </a:lnTo>
                  <a:lnTo>
                    <a:pt x="8261" y="5388"/>
                  </a:lnTo>
                  <a:lnTo>
                    <a:pt x="8278" y="5330"/>
                  </a:lnTo>
                  <a:lnTo>
                    <a:pt x="8292" y="5271"/>
                  </a:lnTo>
                  <a:lnTo>
                    <a:pt x="8305" y="5212"/>
                  </a:lnTo>
                  <a:lnTo>
                    <a:pt x="8315" y="5153"/>
                  </a:lnTo>
                  <a:lnTo>
                    <a:pt x="8323" y="5093"/>
                  </a:lnTo>
                  <a:lnTo>
                    <a:pt x="8328" y="5032"/>
                  </a:lnTo>
                  <a:lnTo>
                    <a:pt x="8332" y="4972"/>
                  </a:lnTo>
                  <a:lnTo>
                    <a:pt x="8333" y="4911"/>
                  </a:lnTo>
                  <a:lnTo>
                    <a:pt x="8332" y="4850"/>
                  </a:lnTo>
                  <a:lnTo>
                    <a:pt x="8328" y="4790"/>
                  </a:lnTo>
                  <a:lnTo>
                    <a:pt x="8323" y="4730"/>
                  </a:lnTo>
                  <a:lnTo>
                    <a:pt x="8315" y="4670"/>
                  </a:lnTo>
                  <a:lnTo>
                    <a:pt x="8305" y="4610"/>
                  </a:lnTo>
                  <a:lnTo>
                    <a:pt x="8292" y="4551"/>
                  </a:lnTo>
                  <a:lnTo>
                    <a:pt x="8278" y="4492"/>
                  </a:lnTo>
                  <a:lnTo>
                    <a:pt x="8261" y="4434"/>
                  </a:lnTo>
                  <a:lnTo>
                    <a:pt x="8242" y="4377"/>
                  </a:lnTo>
                  <a:lnTo>
                    <a:pt x="8221" y="4320"/>
                  </a:lnTo>
                  <a:lnTo>
                    <a:pt x="8198" y="4265"/>
                  </a:lnTo>
                  <a:lnTo>
                    <a:pt x="8172" y="4210"/>
                  </a:lnTo>
                  <a:lnTo>
                    <a:pt x="8145" y="4155"/>
                  </a:lnTo>
                  <a:lnTo>
                    <a:pt x="8115" y="4102"/>
                  </a:lnTo>
                  <a:lnTo>
                    <a:pt x="8084" y="4050"/>
                  </a:lnTo>
                  <a:lnTo>
                    <a:pt x="8051" y="3999"/>
                  </a:lnTo>
                  <a:lnTo>
                    <a:pt x="8016" y="3950"/>
                  </a:lnTo>
                  <a:lnTo>
                    <a:pt x="7979" y="3902"/>
                  </a:lnTo>
                  <a:lnTo>
                    <a:pt x="7940" y="3855"/>
                  </a:lnTo>
                  <a:lnTo>
                    <a:pt x="7900" y="3810"/>
                  </a:lnTo>
                  <a:lnTo>
                    <a:pt x="7858" y="3767"/>
                  </a:lnTo>
                  <a:lnTo>
                    <a:pt x="7815" y="3725"/>
                  </a:lnTo>
                  <a:lnTo>
                    <a:pt x="7770" y="3685"/>
                  </a:lnTo>
                  <a:lnTo>
                    <a:pt x="7723" y="3646"/>
                  </a:lnTo>
                  <a:lnTo>
                    <a:pt x="7675" y="3609"/>
                  </a:lnTo>
                  <a:lnTo>
                    <a:pt x="7626" y="3574"/>
                  </a:lnTo>
                  <a:lnTo>
                    <a:pt x="7575" y="3541"/>
                  </a:lnTo>
                  <a:lnTo>
                    <a:pt x="7523" y="3509"/>
                  </a:lnTo>
                  <a:lnTo>
                    <a:pt x="7469" y="3480"/>
                  </a:lnTo>
                  <a:lnTo>
                    <a:pt x="7415" y="3452"/>
                  </a:lnTo>
                  <a:lnTo>
                    <a:pt x="7360" y="3427"/>
                  </a:lnTo>
                  <a:lnTo>
                    <a:pt x="7304" y="3404"/>
                  </a:lnTo>
                  <a:lnTo>
                    <a:pt x="7248" y="3383"/>
                  </a:lnTo>
                  <a:lnTo>
                    <a:pt x="7191" y="3364"/>
                  </a:lnTo>
                  <a:lnTo>
                    <a:pt x="7133" y="3347"/>
                  </a:lnTo>
                  <a:lnTo>
                    <a:pt x="7074" y="3333"/>
                  </a:lnTo>
                  <a:lnTo>
                    <a:pt x="7015" y="3320"/>
                  </a:lnTo>
                  <a:close/>
                  <a:moveTo>
                    <a:pt x="1667" y="3204"/>
                  </a:moveTo>
                  <a:lnTo>
                    <a:pt x="6464" y="3204"/>
                  </a:lnTo>
                  <a:lnTo>
                    <a:pt x="6464" y="2046"/>
                  </a:lnTo>
                  <a:lnTo>
                    <a:pt x="1667" y="2046"/>
                  </a:lnTo>
                  <a:lnTo>
                    <a:pt x="1667" y="3204"/>
                  </a:lnTo>
                  <a:close/>
                  <a:moveTo>
                    <a:pt x="6464" y="3504"/>
                  </a:moveTo>
                  <a:lnTo>
                    <a:pt x="1667" y="3504"/>
                  </a:lnTo>
                  <a:lnTo>
                    <a:pt x="1667" y="8400"/>
                  </a:lnTo>
                  <a:lnTo>
                    <a:pt x="6464" y="8400"/>
                  </a:lnTo>
                  <a:lnTo>
                    <a:pt x="6464" y="3504"/>
                  </a:lnTo>
                  <a:close/>
                  <a:moveTo>
                    <a:pt x="4705" y="1545"/>
                  </a:moveTo>
                  <a:lnTo>
                    <a:pt x="4703" y="1546"/>
                  </a:lnTo>
                  <a:lnTo>
                    <a:pt x="5141" y="1546"/>
                  </a:lnTo>
                  <a:lnTo>
                    <a:pt x="5139" y="1545"/>
                  </a:lnTo>
                  <a:lnTo>
                    <a:pt x="5120" y="1539"/>
                  </a:lnTo>
                  <a:lnTo>
                    <a:pt x="5101" y="1533"/>
                  </a:lnTo>
                  <a:lnTo>
                    <a:pt x="5081" y="1527"/>
                  </a:lnTo>
                  <a:lnTo>
                    <a:pt x="5062" y="1522"/>
                  </a:lnTo>
                  <a:lnTo>
                    <a:pt x="5042" y="1518"/>
                  </a:lnTo>
                  <a:lnTo>
                    <a:pt x="5022" y="1515"/>
                  </a:lnTo>
                  <a:lnTo>
                    <a:pt x="5002" y="1512"/>
                  </a:lnTo>
                  <a:lnTo>
                    <a:pt x="4982" y="1509"/>
                  </a:lnTo>
                  <a:lnTo>
                    <a:pt x="4962" y="1508"/>
                  </a:lnTo>
                  <a:lnTo>
                    <a:pt x="4942" y="1507"/>
                  </a:lnTo>
                  <a:lnTo>
                    <a:pt x="4922" y="1507"/>
                  </a:lnTo>
                  <a:lnTo>
                    <a:pt x="4902" y="1507"/>
                  </a:lnTo>
                  <a:lnTo>
                    <a:pt x="4882" y="1508"/>
                  </a:lnTo>
                  <a:lnTo>
                    <a:pt x="4862" y="1509"/>
                  </a:lnTo>
                  <a:lnTo>
                    <a:pt x="4842" y="1512"/>
                  </a:lnTo>
                  <a:lnTo>
                    <a:pt x="4822" y="1515"/>
                  </a:lnTo>
                  <a:lnTo>
                    <a:pt x="4802" y="1518"/>
                  </a:lnTo>
                  <a:lnTo>
                    <a:pt x="4782" y="1522"/>
                  </a:lnTo>
                  <a:lnTo>
                    <a:pt x="4763" y="1527"/>
                  </a:lnTo>
                  <a:lnTo>
                    <a:pt x="4743" y="1532"/>
                  </a:lnTo>
                  <a:lnTo>
                    <a:pt x="4724" y="1539"/>
                  </a:lnTo>
                  <a:lnTo>
                    <a:pt x="4705" y="1545"/>
                  </a:lnTo>
                  <a:close/>
                  <a:moveTo>
                    <a:pt x="3303" y="1545"/>
                  </a:moveTo>
                  <a:lnTo>
                    <a:pt x="3301" y="1546"/>
                  </a:lnTo>
                  <a:lnTo>
                    <a:pt x="3739" y="1546"/>
                  </a:lnTo>
                  <a:lnTo>
                    <a:pt x="3737" y="1545"/>
                  </a:lnTo>
                  <a:lnTo>
                    <a:pt x="3718" y="1539"/>
                  </a:lnTo>
                  <a:lnTo>
                    <a:pt x="3699" y="1533"/>
                  </a:lnTo>
                  <a:lnTo>
                    <a:pt x="3679" y="1527"/>
                  </a:lnTo>
                  <a:lnTo>
                    <a:pt x="3660" y="1522"/>
                  </a:lnTo>
                  <a:lnTo>
                    <a:pt x="3640" y="1518"/>
                  </a:lnTo>
                  <a:lnTo>
                    <a:pt x="3620" y="1515"/>
                  </a:lnTo>
                  <a:lnTo>
                    <a:pt x="3600" y="1512"/>
                  </a:lnTo>
                  <a:lnTo>
                    <a:pt x="3580" y="1509"/>
                  </a:lnTo>
                  <a:lnTo>
                    <a:pt x="3560" y="1508"/>
                  </a:lnTo>
                  <a:lnTo>
                    <a:pt x="3540" y="1507"/>
                  </a:lnTo>
                  <a:lnTo>
                    <a:pt x="3520" y="1507"/>
                  </a:lnTo>
                  <a:lnTo>
                    <a:pt x="3500" y="1507"/>
                  </a:lnTo>
                  <a:lnTo>
                    <a:pt x="3480" y="1508"/>
                  </a:lnTo>
                  <a:lnTo>
                    <a:pt x="3460" y="1509"/>
                  </a:lnTo>
                  <a:lnTo>
                    <a:pt x="3440" y="1512"/>
                  </a:lnTo>
                  <a:lnTo>
                    <a:pt x="3420" y="1515"/>
                  </a:lnTo>
                  <a:lnTo>
                    <a:pt x="3400" y="1518"/>
                  </a:lnTo>
                  <a:lnTo>
                    <a:pt x="3380" y="1522"/>
                  </a:lnTo>
                  <a:lnTo>
                    <a:pt x="3361" y="1527"/>
                  </a:lnTo>
                  <a:lnTo>
                    <a:pt x="3341" y="1532"/>
                  </a:lnTo>
                  <a:lnTo>
                    <a:pt x="3322" y="1539"/>
                  </a:lnTo>
                  <a:lnTo>
                    <a:pt x="3303" y="1545"/>
                  </a:lnTo>
                  <a:close/>
                  <a:moveTo>
                    <a:pt x="1901" y="1545"/>
                  </a:moveTo>
                  <a:lnTo>
                    <a:pt x="1899" y="1546"/>
                  </a:lnTo>
                  <a:lnTo>
                    <a:pt x="2337" y="1546"/>
                  </a:lnTo>
                  <a:lnTo>
                    <a:pt x="2335" y="1545"/>
                  </a:lnTo>
                  <a:lnTo>
                    <a:pt x="2316" y="1539"/>
                  </a:lnTo>
                  <a:lnTo>
                    <a:pt x="2297" y="1533"/>
                  </a:lnTo>
                  <a:lnTo>
                    <a:pt x="2277" y="1527"/>
                  </a:lnTo>
                  <a:lnTo>
                    <a:pt x="2258" y="1522"/>
                  </a:lnTo>
                  <a:lnTo>
                    <a:pt x="2238" y="1518"/>
                  </a:lnTo>
                  <a:lnTo>
                    <a:pt x="2218" y="1515"/>
                  </a:lnTo>
                  <a:lnTo>
                    <a:pt x="2198" y="1512"/>
                  </a:lnTo>
                  <a:lnTo>
                    <a:pt x="2178" y="1509"/>
                  </a:lnTo>
                  <a:lnTo>
                    <a:pt x="2158" y="1508"/>
                  </a:lnTo>
                  <a:lnTo>
                    <a:pt x="2138" y="1507"/>
                  </a:lnTo>
                  <a:lnTo>
                    <a:pt x="2118" y="1507"/>
                  </a:lnTo>
                  <a:lnTo>
                    <a:pt x="2098" y="1507"/>
                  </a:lnTo>
                  <a:lnTo>
                    <a:pt x="2078" y="1508"/>
                  </a:lnTo>
                  <a:lnTo>
                    <a:pt x="2058" y="1509"/>
                  </a:lnTo>
                  <a:lnTo>
                    <a:pt x="2038" y="1512"/>
                  </a:lnTo>
                  <a:lnTo>
                    <a:pt x="2018" y="1515"/>
                  </a:lnTo>
                  <a:lnTo>
                    <a:pt x="1998" y="1518"/>
                  </a:lnTo>
                  <a:lnTo>
                    <a:pt x="1978" y="1522"/>
                  </a:lnTo>
                  <a:lnTo>
                    <a:pt x="1959" y="1527"/>
                  </a:lnTo>
                  <a:lnTo>
                    <a:pt x="1939" y="1532"/>
                  </a:lnTo>
                  <a:lnTo>
                    <a:pt x="1920" y="1539"/>
                  </a:lnTo>
                  <a:lnTo>
                    <a:pt x="1901" y="154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29" name="Google Shape;3229;p28"/>
          <p:cNvGrpSpPr/>
          <p:nvPr/>
        </p:nvGrpSpPr>
        <p:grpSpPr>
          <a:xfrm>
            <a:off x="697932" y="3559477"/>
            <a:ext cx="633600" cy="633600"/>
            <a:chOff x="697932" y="3559477"/>
            <a:chExt cx="633600" cy="633600"/>
          </a:xfrm>
        </p:grpSpPr>
        <p:sp>
          <p:nvSpPr>
            <p:cNvPr id="3230" name="Google Shape;3230;p28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16" y="5382"/>
                  </a:moveTo>
                  <a:lnTo>
                    <a:pt x="6784" y="5382"/>
                  </a:lnTo>
                  <a:lnTo>
                    <a:pt x="6529" y="8950"/>
                  </a:lnTo>
                  <a:lnTo>
                    <a:pt x="3471" y="8950"/>
                  </a:lnTo>
                  <a:lnTo>
                    <a:pt x="3216" y="53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28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9" y="1060"/>
                  </a:moveTo>
                  <a:lnTo>
                    <a:pt x="6216" y="1086"/>
                  </a:lnTo>
                  <a:lnTo>
                    <a:pt x="5990" y="2329"/>
                  </a:lnTo>
                  <a:lnTo>
                    <a:pt x="6062" y="2349"/>
                  </a:lnTo>
                  <a:lnTo>
                    <a:pt x="6068" y="2351"/>
                  </a:lnTo>
                  <a:lnTo>
                    <a:pt x="6145" y="2375"/>
                  </a:lnTo>
                  <a:lnTo>
                    <a:pt x="6151" y="2377"/>
                  </a:lnTo>
                  <a:lnTo>
                    <a:pt x="6227" y="2402"/>
                  </a:lnTo>
                  <a:lnTo>
                    <a:pt x="6234" y="2404"/>
                  </a:lnTo>
                  <a:lnTo>
                    <a:pt x="6307" y="2432"/>
                  </a:lnTo>
                  <a:lnTo>
                    <a:pt x="6314" y="2434"/>
                  </a:lnTo>
                  <a:lnTo>
                    <a:pt x="6386" y="2463"/>
                  </a:lnTo>
                  <a:lnTo>
                    <a:pt x="6392" y="2466"/>
                  </a:lnTo>
                  <a:lnTo>
                    <a:pt x="6462" y="2496"/>
                  </a:lnTo>
                  <a:lnTo>
                    <a:pt x="6469" y="2499"/>
                  </a:lnTo>
                  <a:lnTo>
                    <a:pt x="6537" y="2531"/>
                  </a:lnTo>
                  <a:lnTo>
                    <a:pt x="6543" y="2534"/>
                  </a:lnTo>
                  <a:lnTo>
                    <a:pt x="6609" y="2568"/>
                  </a:lnTo>
                  <a:lnTo>
                    <a:pt x="6616" y="2571"/>
                  </a:lnTo>
                  <a:lnTo>
                    <a:pt x="6680" y="2606"/>
                  </a:lnTo>
                  <a:lnTo>
                    <a:pt x="6687" y="2610"/>
                  </a:lnTo>
                  <a:lnTo>
                    <a:pt x="6748" y="2646"/>
                  </a:lnTo>
                  <a:lnTo>
                    <a:pt x="6756" y="2651"/>
                  </a:lnTo>
                  <a:lnTo>
                    <a:pt x="6815" y="2688"/>
                  </a:lnTo>
                  <a:lnTo>
                    <a:pt x="6822" y="2693"/>
                  </a:lnTo>
                  <a:lnTo>
                    <a:pt x="6879" y="2732"/>
                  </a:lnTo>
                  <a:lnTo>
                    <a:pt x="6886" y="2737"/>
                  </a:lnTo>
                  <a:lnTo>
                    <a:pt x="6941" y="2777"/>
                  </a:lnTo>
                  <a:lnTo>
                    <a:pt x="6948" y="2783"/>
                  </a:lnTo>
                  <a:lnTo>
                    <a:pt x="7001" y="2825"/>
                  </a:lnTo>
                  <a:lnTo>
                    <a:pt x="7008" y="2831"/>
                  </a:lnTo>
                  <a:lnTo>
                    <a:pt x="7058" y="2874"/>
                  </a:lnTo>
                  <a:lnTo>
                    <a:pt x="7065" y="2880"/>
                  </a:lnTo>
                  <a:lnTo>
                    <a:pt x="7112" y="2924"/>
                  </a:lnTo>
                  <a:lnTo>
                    <a:pt x="7120" y="2931"/>
                  </a:lnTo>
                  <a:lnTo>
                    <a:pt x="7164" y="2977"/>
                  </a:lnTo>
                  <a:lnTo>
                    <a:pt x="7171" y="2984"/>
                  </a:lnTo>
                  <a:lnTo>
                    <a:pt x="7213" y="3030"/>
                  </a:lnTo>
                  <a:lnTo>
                    <a:pt x="7220" y="3039"/>
                  </a:lnTo>
                  <a:lnTo>
                    <a:pt x="7259" y="3086"/>
                  </a:lnTo>
                  <a:lnTo>
                    <a:pt x="7266" y="3095"/>
                  </a:lnTo>
                  <a:lnTo>
                    <a:pt x="7302" y="3142"/>
                  </a:lnTo>
                  <a:lnTo>
                    <a:pt x="7309" y="3152"/>
                  </a:lnTo>
                  <a:lnTo>
                    <a:pt x="7342" y="3201"/>
                  </a:lnTo>
                  <a:lnTo>
                    <a:pt x="7349" y="3211"/>
                  </a:lnTo>
                  <a:lnTo>
                    <a:pt x="7379" y="3260"/>
                  </a:lnTo>
                  <a:lnTo>
                    <a:pt x="7385" y="3272"/>
                  </a:lnTo>
                  <a:lnTo>
                    <a:pt x="7412" y="3321"/>
                  </a:lnTo>
                  <a:lnTo>
                    <a:pt x="7418" y="3333"/>
                  </a:lnTo>
                  <a:lnTo>
                    <a:pt x="7442" y="3383"/>
                  </a:lnTo>
                  <a:lnTo>
                    <a:pt x="7447" y="3396"/>
                  </a:lnTo>
                  <a:lnTo>
                    <a:pt x="7468" y="3447"/>
                  </a:lnTo>
                  <a:lnTo>
                    <a:pt x="7473" y="3460"/>
                  </a:lnTo>
                  <a:lnTo>
                    <a:pt x="7490" y="3511"/>
                  </a:lnTo>
                  <a:lnTo>
                    <a:pt x="7495" y="3525"/>
                  </a:lnTo>
                  <a:lnTo>
                    <a:pt x="7509" y="3577"/>
                  </a:lnTo>
                  <a:lnTo>
                    <a:pt x="7513" y="3591"/>
                  </a:lnTo>
                  <a:lnTo>
                    <a:pt x="7524" y="3643"/>
                  </a:lnTo>
                  <a:lnTo>
                    <a:pt x="7527" y="3658"/>
                  </a:lnTo>
                  <a:lnTo>
                    <a:pt x="7535" y="3710"/>
                  </a:lnTo>
                  <a:lnTo>
                    <a:pt x="7536" y="3725"/>
                  </a:lnTo>
                  <a:lnTo>
                    <a:pt x="7541" y="3777"/>
                  </a:lnTo>
                  <a:lnTo>
                    <a:pt x="7542" y="3793"/>
                  </a:lnTo>
                  <a:lnTo>
                    <a:pt x="7544" y="3845"/>
                  </a:lnTo>
                  <a:lnTo>
                    <a:pt x="7543" y="3879"/>
                  </a:lnTo>
                  <a:lnTo>
                    <a:pt x="7537" y="3911"/>
                  </a:lnTo>
                  <a:lnTo>
                    <a:pt x="7527" y="3943"/>
                  </a:lnTo>
                  <a:lnTo>
                    <a:pt x="7513" y="3974"/>
                  </a:lnTo>
                  <a:lnTo>
                    <a:pt x="7495" y="4002"/>
                  </a:lnTo>
                  <a:lnTo>
                    <a:pt x="7473" y="4027"/>
                  </a:lnTo>
                  <a:lnTo>
                    <a:pt x="7449" y="4049"/>
                  </a:lnTo>
                  <a:lnTo>
                    <a:pt x="7421" y="4068"/>
                  </a:lnTo>
                  <a:lnTo>
                    <a:pt x="7391" y="4083"/>
                  </a:lnTo>
                  <a:lnTo>
                    <a:pt x="7360" y="4094"/>
                  </a:lnTo>
                  <a:lnTo>
                    <a:pt x="7327" y="4101"/>
                  </a:lnTo>
                  <a:lnTo>
                    <a:pt x="7294" y="4103"/>
                  </a:lnTo>
                  <a:lnTo>
                    <a:pt x="7265" y="4103"/>
                  </a:lnTo>
                  <a:lnTo>
                    <a:pt x="6778" y="8975"/>
                  </a:lnTo>
                  <a:lnTo>
                    <a:pt x="6772" y="9008"/>
                  </a:lnTo>
                  <a:lnTo>
                    <a:pt x="6762" y="9040"/>
                  </a:lnTo>
                  <a:lnTo>
                    <a:pt x="6748" y="9070"/>
                  </a:lnTo>
                  <a:lnTo>
                    <a:pt x="6730" y="9098"/>
                  </a:lnTo>
                  <a:lnTo>
                    <a:pt x="6709" y="9124"/>
                  </a:lnTo>
                  <a:lnTo>
                    <a:pt x="6684" y="9146"/>
                  </a:lnTo>
                  <a:lnTo>
                    <a:pt x="6656" y="9165"/>
                  </a:lnTo>
                  <a:lnTo>
                    <a:pt x="6627" y="9180"/>
                  </a:lnTo>
                  <a:lnTo>
                    <a:pt x="6595" y="9191"/>
                  </a:lnTo>
                  <a:lnTo>
                    <a:pt x="6562" y="9198"/>
                  </a:lnTo>
                  <a:lnTo>
                    <a:pt x="6529" y="9200"/>
                  </a:lnTo>
                  <a:lnTo>
                    <a:pt x="3471" y="9200"/>
                  </a:lnTo>
                  <a:lnTo>
                    <a:pt x="3438" y="9198"/>
                  </a:lnTo>
                  <a:lnTo>
                    <a:pt x="3405" y="9191"/>
                  </a:lnTo>
                  <a:lnTo>
                    <a:pt x="3373" y="9180"/>
                  </a:lnTo>
                  <a:lnTo>
                    <a:pt x="3344" y="9165"/>
                  </a:lnTo>
                  <a:lnTo>
                    <a:pt x="3316" y="9146"/>
                  </a:lnTo>
                  <a:lnTo>
                    <a:pt x="3291" y="9124"/>
                  </a:lnTo>
                  <a:lnTo>
                    <a:pt x="3270" y="9098"/>
                  </a:lnTo>
                  <a:lnTo>
                    <a:pt x="3252" y="9070"/>
                  </a:lnTo>
                  <a:lnTo>
                    <a:pt x="3238" y="9040"/>
                  </a:lnTo>
                  <a:lnTo>
                    <a:pt x="3228" y="9008"/>
                  </a:lnTo>
                  <a:lnTo>
                    <a:pt x="3222" y="8975"/>
                  </a:lnTo>
                  <a:lnTo>
                    <a:pt x="2735" y="4103"/>
                  </a:lnTo>
                  <a:lnTo>
                    <a:pt x="2706" y="4103"/>
                  </a:lnTo>
                  <a:lnTo>
                    <a:pt x="2673" y="4101"/>
                  </a:lnTo>
                  <a:lnTo>
                    <a:pt x="2640" y="4094"/>
                  </a:lnTo>
                  <a:lnTo>
                    <a:pt x="2609" y="4083"/>
                  </a:lnTo>
                  <a:lnTo>
                    <a:pt x="2579" y="4068"/>
                  </a:lnTo>
                  <a:lnTo>
                    <a:pt x="2551" y="4049"/>
                  </a:lnTo>
                  <a:lnTo>
                    <a:pt x="2527" y="4027"/>
                  </a:lnTo>
                  <a:lnTo>
                    <a:pt x="2505" y="4002"/>
                  </a:lnTo>
                  <a:lnTo>
                    <a:pt x="2487" y="3974"/>
                  </a:lnTo>
                  <a:lnTo>
                    <a:pt x="2473" y="3943"/>
                  </a:lnTo>
                  <a:lnTo>
                    <a:pt x="2463" y="3911"/>
                  </a:lnTo>
                  <a:lnTo>
                    <a:pt x="2457" y="3879"/>
                  </a:lnTo>
                  <a:lnTo>
                    <a:pt x="2456" y="3845"/>
                  </a:lnTo>
                  <a:lnTo>
                    <a:pt x="2458" y="3793"/>
                  </a:lnTo>
                  <a:lnTo>
                    <a:pt x="2459" y="3777"/>
                  </a:lnTo>
                  <a:lnTo>
                    <a:pt x="2464" y="3725"/>
                  </a:lnTo>
                  <a:lnTo>
                    <a:pt x="2465" y="3710"/>
                  </a:lnTo>
                  <a:lnTo>
                    <a:pt x="2473" y="3658"/>
                  </a:lnTo>
                  <a:lnTo>
                    <a:pt x="2476" y="3643"/>
                  </a:lnTo>
                  <a:lnTo>
                    <a:pt x="2487" y="3591"/>
                  </a:lnTo>
                  <a:lnTo>
                    <a:pt x="2491" y="3577"/>
                  </a:lnTo>
                  <a:lnTo>
                    <a:pt x="2505" y="3525"/>
                  </a:lnTo>
                  <a:lnTo>
                    <a:pt x="2510" y="3511"/>
                  </a:lnTo>
                  <a:lnTo>
                    <a:pt x="2527" y="3460"/>
                  </a:lnTo>
                  <a:lnTo>
                    <a:pt x="2532" y="3447"/>
                  </a:lnTo>
                  <a:lnTo>
                    <a:pt x="2553" y="3396"/>
                  </a:lnTo>
                  <a:lnTo>
                    <a:pt x="2558" y="3383"/>
                  </a:lnTo>
                  <a:lnTo>
                    <a:pt x="2582" y="3333"/>
                  </a:lnTo>
                  <a:lnTo>
                    <a:pt x="2588" y="3321"/>
                  </a:lnTo>
                  <a:lnTo>
                    <a:pt x="2615" y="3272"/>
                  </a:lnTo>
                  <a:lnTo>
                    <a:pt x="2621" y="3260"/>
                  </a:lnTo>
                  <a:lnTo>
                    <a:pt x="2651" y="3211"/>
                  </a:lnTo>
                  <a:lnTo>
                    <a:pt x="2658" y="3201"/>
                  </a:lnTo>
                  <a:lnTo>
                    <a:pt x="2691" y="3152"/>
                  </a:lnTo>
                  <a:lnTo>
                    <a:pt x="2698" y="3142"/>
                  </a:lnTo>
                  <a:lnTo>
                    <a:pt x="2734" y="3095"/>
                  </a:lnTo>
                  <a:lnTo>
                    <a:pt x="2741" y="3086"/>
                  </a:lnTo>
                  <a:lnTo>
                    <a:pt x="2780" y="3039"/>
                  </a:lnTo>
                  <a:lnTo>
                    <a:pt x="2787" y="3030"/>
                  </a:lnTo>
                  <a:lnTo>
                    <a:pt x="2829" y="2984"/>
                  </a:lnTo>
                  <a:lnTo>
                    <a:pt x="2836" y="2977"/>
                  </a:lnTo>
                  <a:lnTo>
                    <a:pt x="2880" y="2931"/>
                  </a:lnTo>
                  <a:lnTo>
                    <a:pt x="2888" y="2924"/>
                  </a:lnTo>
                  <a:lnTo>
                    <a:pt x="2935" y="2880"/>
                  </a:lnTo>
                  <a:lnTo>
                    <a:pt x="2942" y="2874"/>
                  </a:lnTo>
                  <a:lnTo>
                    <a:pt x="2992" y="2831"/>
                  </a:lnTo>
                  <a:lnTo>
                    <a:pt x="2999" y="2825"/>
                  </a:lnTo>
                  <a:lnTo>
                    <a:pt x="3052" y="2783"/>
                  </a:lnTo>
                  <a:lnTo>
                    <a:pt x="3059" y="2777"/>
                  </a:lnTo>
                  <a:lnTo>
                    <a:pt x="3114" y="2737"/>
                  </a:lnTo>
                  <a:lnTo>
                    <a:pt x="3121" y="2732"/>
                  </a:lnTo>
                  <a:lnTo>
                    <a:pt x="3178" y="2693"/>
                  </a:lnTo>
                  <a:lnTo>
                    <a:pt x="3185" y="2688"/>
                  </a:lnTo>
                  <a:lnTo>
                    <a:pt x="3244" y="2651"/>
                  </a:lnTo>
                  <a:lnTo>
                    <a:pt x="3252" y="2646"/>
                  </a:lnTo>
                  <a:lnTo>
                    <a:pt x="3313" y="2610"/>
                  </a:lnTo>
                  <a:lnTo>
                    <a:pt x="3320" y="2606"/>
                  </a:lnTo>
                  <a:lnTo>
                    <a:pt x="3384" y="2571"/>
                  </a:lnTo>
                  <a:lnTo>
                    <a:pt x="3391" y="2568"/>
                  </a:lnTo>
                  <a:lnTo>
                    <a:pt x="3457" y="2534"/>
                  </a:lnTo>
                  <a:lnTo>
                    <a:pt x="3463" y="2531"/>
                  </a:lnTo>
                  <a:lnTo>
                    <a:pt x="3531" y="2499"/>
                  </a:lnTo>
                  <a:lnTo>
                    <a:pt x="3538" y="2496"/>
                  </a:lnTo>
                  <a:lnTo>
                    <a:pt x="3608" y="2466"/>
                  </a:lnTo>
                  <a:lnTo>
                    <a:pt x="3614" y="2463"/>
                  </a:lnTo>
                  <a:lnTo>
                    <a:pt x="3686" y="2434"/>
                  </a:lnTo>
                  <a:lnTo>
                    <a:pt x="3693" y="2432"/>
                  </a:lnTo>
                  <a:lnTo>
                    <a:pt x="3766" y="2404"/>
                  </a:lnTo>
                  <a:lnTo>
                    <a:pt x="3773" y="2402"/>
                  </a:lnTo>
                  <a:lnTo>
                    <a:pt x="3849" y="2377"/>
                  </a:lnTo>
                  <a:lnTo>
                    <a:pt x="3855" y="2375"/>
                  </a:lnTo>
                  <a:lnTo>
                    <a:pt x="3932" y="2351"/>
                  </a:lnTo>
                  <a:lnTo>
                    <a:pt x="3938" y="2349"/>
                  </a:lnTo>
                  <a:lnTo>
                    <a:pt x="4016" y="2327"/>
                  </a:lnTo>
                  <a:lnTo>
                    <a:pt x="4022" y="2326"/>
                  </a:lnTo>
                  <a:lnTo>
                    <a:pt x="4101" y="2306"/>
                  </a:lnTo>
                  <a:lnTo>
                    <a:pt x="4107" y="2304"/>
                  </a:lnTo>
                  <a:lnTo>
                    <a:pt x="4188" y="2286"/>
                  </a:lnTo>
                  <a:lnTo>
                    <a:pt x="4194" y="2285"/>
                  </a:lnTo>
                  <a:lnTo>
                    <a:pt x="4275" y="2269"/>
                  </a:lnTo>
                  <a:lnTo>
                    <a:pt x="4281" y="2268"/>
                  </a:lnTo>
                  <a:lnTo>
                    <a:pt x="4363" y="2253"/>
                  </a:lnTo>
                  <a:lnTo>
                    <a:pt x="4369" y="2252"/>
                  </a:lnTo>
                  <a:lnTo>
                    <a:pt x="4452" y="2240"/>
                  </a:lnTo>
                  <a:lnTo>
                    <a:pt x="4458" y="2239"/>
                  </a:lnTo>
                  <a:lnTo>
                    <a:pt x="4542" y="2228"/>
                  </a:lnTo>
                  <a:lnTo>
                    <a:pt x="4547" y="2228"/>
                  </a:lnTo>
                  <a:lnTo>
                    <a:pt x="4632" y="2219"/>
                  </a:lnTo>
                  <a:lnTo>
                    <a:pt x="4638" y="2218"/>
                  </a:lnTo>
                  <a:lnTo>
                    <a:pt x="4722" y="2212"/>
                  </a:lnTo>
                  <a:lnTo>
                    <a:pt x="4728" y="2211"/>
                  </a:lnTo>
                  <a:lnTo>
                    <a:pt x="4814" y="2206"/>
                  </a:lnTo>
                  <a:lnTo>
                    <a:pt x="4819" y="2206"/>
                  </a:lnTo>
                  <a:lnTo>
                    <a:pt x="4905" y="2203"/>
                  </a:lnTo>
                  <a:lnTo>
                    <a:pt x="4911" y="2203"/>
                  </a:lnTo>
                  <a:lnTo>
                    <a:pt x="4997" y="2202"/>
                  </a:lnTo>
                  <a:lnTo>
                    <a:pt x="5003" y="2202"/>
                  </a:lnTo>
                  <a:lnTo>
                    <a:pt x="5089" y="2203"/>
                  </a:lnTo>
                  <a:lnTo>
                    <a:pt x="5095" y="2203"/>
                  </a:lnTo>
                  <a:lnTo>
                    <a:pt x="5181" y="2206"/>
                  </a:lnTo>
                  <a:lnTo>
                    <a:pt x="5186" y="2206"/>
                  </a:lnTo>
                  <a:lnTo>
                    <a:pt x="5272" y="2211"/>
                  </a:lnTo>
                  <a:lnTo>
                    <a:pt x="5278" y="2212"/>
                  </a:lnTo>
                  <a:lnTo>
                    <a:pt x="5362" y="2218"/>
                  </a:lnTo>
                  <a:lnTo>
                    <a:pt x="5368" y="2219"/>
                  </a:lnTo>
                  <a:lnTo>
                    <a:pt x="5453" y="2228"/>
                  </a:lnTo>
                  <a:lnTo>
                    <a:pt x="5458" y="2228"/>
                  </a:lnTo>
                  <a:lnTo>
                    <a:pt x="5542" y="2239"/>
                  </a:lnTo>
                  <a:lnTo>
                    <a:pt x="5548" y="2240"/>
                  </a:lnTo>
                  <a:lnTo>
                    <a:pt x="5598" y="2247"/>
                  </a:lnTo>
                  <a:lnTo>
                    <a:pt x="5822" y="1014"/>
                  </a:lnTo>
                  <a:lnTo>
                    <a:pt x="5829" y="989"/>
                  </a:lnTo>
                  <a:lnTo>
                    <a:pt x="5838" y="965"/>
                  </a:lnTo>
                  <a:lnTo>
                    <a:pt x="5851" y="942"/>
                  </a:lnTo>
                  <a:lnTo>
                    <a:pt x="5866" y="921"/>
                  </a:lnTo>
                  <a:lnTo>
                    <a:pt x="5885" y="902"/>
                  </a:lnTo>
                  <a:lnTo>
                    <a:pt x="5905" y="886"/>
                  </a:lnTo>
                  <a:lnTo>
                    <a:pt x="5928" y="872"/>
                  </a:lnTo>
                  <a:lnTo>
                    <a:pt x="5952" y="862"/>
                  </a:lnTo>
                  <a:lnTo>
                    <a:pt x="5977" y="855"/>
                  </a:lnTo>
                  <a:lnTo>
                    <a:pt x="6003" y="851"/>
                  </a:lnTo>
                  <a:lnTo>
                    <a:pt x="6029" y="850"/>
                  </a:lnTo>
                  <a:lnTo>
                    <a:pt x="6055" y="853"/>
                  </a:lnTo>
                  <a:lnTo>
                    <a:pt x="6080" y="860"/>
                  </a:lnTo>
                  <a:lnTo>
                    <a:pt x="6104" y="869"/>
                  </a:lnTo>
                  <a:lnTo>
                    <a:pt x="6127" y="882"/>
                  </a:lnTo>
                  <a:lnTo>
                    <a:pt x="6148" y="897"/>
                  </a:lnTo>
                  <a:lnTo>
                    <a:pt x="6167" y="916"/>
                  </a:lnTo>
                  <a:lnTo>
                    <a:pt x="6183" y="936"/>
                  </a:lnTo>
                  <a:lnTo>
                    <a:pt x="6197" y="959"/>
                  </a:lnTo>
                  <a:lnTo>
                    <a:pt x="6207" y="983"/>
                  </a:lnTo>
                  <a:lnTo>
                    <a:pt x="6214" y="1008"/>
                  </a:lnTo>
                  <a:lnTo>
                    <a:pt x="6218" y="1034"/>
                  </a:lnTo>
                  <a:lnTo>
                    <a:pt x="6219" y="1060"/>
                  </a:lnTo>
                  <a:close/>
                  <a:moveTo>
                    <a:pt x="5924" y="2830"/>
                  </a:moveTo>
                  <a:lnTo>
                    <a:pt x="5900" y="2823"/>
                  </a:lnTo>
                  <a:lnTo>
                    <a:pt x="5759" y="3603"/>
                  </a:lnTo>
                  <a:lnTo>
                    <a:pt x="6992" y="3603"/>
                  </a:lnTo>
                  <a:lnTo>
                    <a:pt x="6987" y="3591"/>
                  </a:lnTo>
                  <a:lnTo>
                    <a:pt x="6969" y="3553"/>
                  </a:lnTo>
                  <a:lnTo>
                    <a:pt x="6948" y="3515"/>
                  </a:lnTo>
                  <a:lnTo>
                    <a:pt x="6925" y="3476"/>
                  </a:lnTo>
                  <a:lnTo>
                    <a:pt x="6899" y="3438"/>
                  </a:lnTo>
                  <a:lnTo>
                    <a:pt x="6870" y="3400"/>
                  </a:lnTo>
                  <a:lnTo>
                    <a:pt x="6839" y="3362"/>
                  </a:lnTo>
                  <a:lnTo>
                    <a:pt x="6804" y="3324"/>
                  </a:lnTo>
                  <a:lnTo>
                    <a:pt x="6767" y="3286"/>
                  </a:lnTo>
                  <a:lnTo>
                    <a:pt x="6728" y="3249"/>
                  </a:lnTo>
                  <a:lnTo>
                    <a:pt x="6685" y="3213"/>
                  </a:lnTo>
                  <a:lnTo>
                    <a:pt x="6641" y="3177"/>
                  </a:lnTo>
                  <a:lnTo>
                    <a:pt x="6593" y="3142"/>
                  </a:lnTo>
                  <a:lnTo>
                    <a:pt x="6543" y="3108"/>
                  </a:lnTo>
                  <a:lnTo>
                    <a:pt x="6491" y="3075"/>
                  </a:lnTo>
                  <a:lnTo>
                    <a:pt x="6437" y="3043"/>
                  </a:lnTo>
                  <a:lnTo>
                    <a:pt x="6380" y="3012"/>
                  </a:lnTo>
                  <a:lnTo>
                    <a:pt x="6321" y="2982"/>
                  </a:lnTo>
                  <a:lnTo>
                    <a:pt x="6259" y="2953"/>
                  </a:lnTo>
                  <a:lnTo>
                    <a:pt x="6196" y="2926"/>
                  </a:lnTo>
                  <a:lnTo>
                    <a:pt x="6131" y="2900"/>
                  </a:lnTo>
                  <a:lnTo>
                    <a:pt x="6064" y="2875"/>
                  </a:lnTo>
                  <a:lnTo>
                    <a:pt x="5995" y="2852"/>
                  </a:lnTo>
                  <a:lnTo>
                    <a:pt x="5924" y="2830"/>
                  </a:lnTo>
                  <a:close/>
                  <a:moveTo>
                    <a:pt x="6763" y="4103"/>
                  </a:moveTo>
                  <a:lnTo>
                    <a:pt x="3237" y="4103"/>
                  </a:lnTo>
                  <a:lnTo>
                    <a:pt x="3697" y="8700"/>
                  </a:lnTo>
                  <a:lnTo>
                    <a:pt x="6303" y="8700"/>
                  </a:lnTo>
                  <a:lnTo>
                    <a:pt x="6763" y="4103"/>
                  </a:lnTo>
                  <a:close/>
                  <a:moveTo>
                    <a:pt x="3008" y="3603"/>
                  </a:moveTo>
                  <a:lnTo>
                    <a:pt x="5352" y="3603"/>
                  </a:lnTo>
                  <a:lnTo>
                    <a:pt x="5509" y="2739"/>
                  </a:lnTo>
                  <a:lnTo>
                    <a:pt x="5476" y="2735"/>
                  </a:lnTo>
                  <a:lnTo>
                    <a:pt x="5398" y="2725"/>
                  </a:lnTo>
                  <a:lnTo>
                    <a:pt x="5320" y="2717"/>
                  </a:lnTo>
                  <a:lnTo>
                    <a:pt x="5241" y="2710"/>
                  </a:lnTo>
                  <a:lnTo>
                    <a:pt x="5161" y="2706"/>
                  </a:lnTo>
                  <a:lnTo>
                    <a:pt x="5081" y="2703"/>
                  </a:lnTo>
                  <a:lnTo>
                    <a:pt x="5000" y="2702"/>
                  </a:lnTo>
                  <a:lnTo>
                    <a:pt x="4919" y="2703"/>
                  </a:lnTo>
                  <a:lnTo>
                    <a:pt x="4839" y="2706"/>
                  </a:lnTo>
                  <a:lnTo>
                    <a:pt x="4759" y="2710"/>
                  </a:lnTo>
                  <a:lnTo>
                    <a:pt x="4680" y="2717"/>
                  </a:lnTo>
                  <a:lnTo>
                    <a:pt x="4602" y="2725"/>
                  </a:lnTo>
                  <a:lnTo>
                    <a:pt x="4524" y="2735"/>
                  </a:lnTo>
                  <a:lnTo>
                    <a:pt x="4446" y="2746"/>
                  </a:lnTo>
                  <a:lnTo>
                    <a:pt x="4370" y="2759"/>
                  </a:lnTo>
                  <a:lnTo>
                    <a:pt x="4295" y="2775"/>
                  </a:lnTo>
                  <a:lnTo>
                    <a:pt x="4221" y="2791"/>
                  </a:lnTo>
                  <a:lnTo>
                    <a:pt x="4148" y="2810"/>
                  </a:lnTo>
                  <a:lnTo>
                    <a:pt x="4076" y="2830"/>
                  </a:lnTo>
                  <a:lnTo>
                    <a:pt x="4005" y="2852"/>
                  </a:lnTo>
                  <a:lnTo>
                    <a:pt x="3936" y="2875"/>
                  </a:lnTo>
                  <a:lnTo>
                    <a:pt x="3869" y="2900"/>
                  </a:lnTo>
                  <a:lnTo>
                    <a:pt x="3804" y="2926"/>
                  </a:lnTo>
                  <a:lnTo>
                    <a:pt x="3741" y="2953"/>
                  </a:lnTo>
                  <a:lnTo>
                    <a:pt x="3679" y="2982"/>
                  </a:lnTo>
                  <a:lnTo>
                    <a:pt x="3620" y="3012"/>
                  </a:lnTo>
                  <a:lnTo>
                    <a:pt x="3563" y="3043"/>
                  </a:lnTo>
                  <a:lnTo>
                    <a:pt x="3509" y="3075"/>
                  </a:lnTo>
                  <a:lnTo>
                    <a:pt x="3457" y="3108"/>
                  </a:lnTo>
                  <a:lnTo>
                    <a:pt x="3407" y="3142"/>
                  </a:lnTo>
                  <a:lnTo>
                    <a:pt x="3359" y="3177"/>
                  </a:lnTo>
                  <a:lnTo>
                    <a:pt x="3315" y="3213"/>
                  </a:lnTo>
                  <a:lnTo>
                    <a:pt x="3272" y="3249"/>
                  </a:lnTo>
                  <a:lnTo>
                    <a:pt x="3233" y="3286"/>
                  </a:lnTo>
                  <a:lnTo>
                    <a:pt x="3196" y="3324"/>
                  </a:lnTo>
                  <a:lnTo>
                    <a:pt x="3161" y="3362"/>
                  </a:lnTo>
                  <a:lnTo>
                    <a:pt x="3130" y="3400"/>
                  </a:lnTo>
                  <a:lnTo>
                    <a:pt x="3101" y="3438"/>
                  </a:lnTo>
                  <a:lnTo>
                    <a:pt x="3075" y="3476"/>
                  </a:lnTo>
                  <a:lnTo>
                    <a:pt x="3052" y="3515"/>
                  </a:lnTo>
                  <a:lnTo>
                    <a:pt x="3031" y="3553"/>
                  </a:lnTo>
                  <a:lnTo>
                    <a:pt x="3013" y="3591"/>
                  </a:lnTo>
                  <a:lnTo>
                    <a:pt x="3008" y="360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2" name="Google Shape;3232;p28"/>
          <p:cNvGrpSpPr/>
          <p:nvPr/>
        </p:nvGrpSpPr>
        <p:grpSpPr>
          <a:xfrm>
            <a:off x="1830237" y="3559477"/>
            <a:ext cx="633600" cy="633600"/>
            <a:chOff x="1830237" y="3559477"/>
            <a:chExt cx="633600" cy="633600"/>
          </a:xfrm>
        </p:grpSpPr>
        <p:sp>
          <p:nvSpPr>
            <p:cNvPr id="3233" name="Google Shape;3233;p28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0" y="5577"/>
                  </a:moveTo>
                  <a:lnTo>
                    <a:pt x="1643" y="5559"/>
                  </a:lnTo>
                  <a:lnTo>
                    <a:pt x="1627" y="5540"/>
                  </a:lnTo>
                  <a:lnTo>
                    <a:pt x="1611" y="5521"/>
                  </a:lnTo>
                  <a:lnTo>
                    <a:pt x="2914" y="5521"/>
                  </a:lnTo>
                  <a:lnTo>
                    <a:pt x="2898" y="5540"/>
                  </a:lnTo>
                  <a:lnTo>
                    <a:pt x="2882" y="5559"/>
                  </a:lnTo>
                  <a:lnTo>
                    <a:pt x="2865" y="5577"/>
                  </a:lnTo>
                  <a:lnTo>
                    <a:pt x="2847" y="5594"/>
                  </a:lnTo>
                  <a:lnTo>
                    <a:pt x="2828" y="5611"/>
                  </a:lnTo>
                  <a:lnTo>
                    <a:pt x="2809" y="5627"/>
                  </a:lnTo>
                  <a:lnTo>
                    <a:pt x="2789" y="5643"/>
                  </a:lnTo>
                  <a:lnTo>
                    <a:pt x="2768" y="5658"/>
                  </a:lnTo>
                  <a:lnTo>
                    <a:pt x="2747" y="5673"/>
                  </a:lnTo>
                  <a:lnTo>
                    <a:pt x="2725" y="5686"/>
                  </a:lnTo>
                  <a:lnTo>
                    <a:pt x="2703" y="5700"/>
                  </a:lnTo>
                  <a:lnTo>
                    <a:pt x="2680" y="5712"/>
                  </a:lnTo>
                  <a:lnTo>
                    <a:pt x="2656" y="5724"/>
                  </a:lnTo>
                  <a:lnTo>
                    <a:pt x="2632" y="5735"/>
                  </a:lnTo>
                  <a:lnTo>
                    <a:pt x="2608" y="5746"/>
                  </a:lnTo>
                  <a:lnTo>
                    <a:pt x="2583" y="5755"/>
                  </a:lnTo>
                  <a:lnTo>
                    <a:pt x="2558" y="5764"/>
                  </a:lnTo>
                  <a:lnTo>
                    <a:pt x="2532" y="5773"/>
                  </a:lnTo>
                  <a:lnTo>
                    <a:pt x="2506" y="5780"/>
                  </a:lnTo>
                  <a:lnTo>
                    <a:pt x="2480" y="5787"/>
                  </a:lnTo>
                  <a:lnTo>
                    <a:pt x="2453" y="5793"/>
                  </a:lnTo>
                  <a:lnTo>
                    <a:pt x="2427" y="5798"/>
                  </a:lnTo>
                  <a:lnTo>
                    <a:pt x="2400" y="5803"/>
                  </a:lnTo>
                  <a:lnTo>
                    <a:pt x="2372" y="5806"/>
                  </a:lnTo>
                  <a:lnTo>
                    <a:pt x="2345" y="5809"/>
                  </a:lnTo>
                  <a:lnTo>
                    <a:pt x="2317" y="5811"/>
                  </a:lnTo>
                  <a:lnTo>
                    <a:pt x="2290" y="5813"/>
                  </a:lnTo>
                  <a:lnTo>
                    <a:pt x="2262" y="5813"/>
                  </a:lnTo>
                  <a:lnTo>
                    <a:pt x="2234" y="5813"/>
                  </a:lnTo>
                  <a:lnTo>
                    <a:pt x="2207" y="5811"/>
                  </a:lnTo>
                  <a:lnTo>
                    <a:pt x="2179" y="5809"/>
                  </a:lnTo>
                  <a:lnTo>
                    <a:pt x="2152" y="5806"/>
                  </a:lnTo>
                  <a:lnTo>
                    <a:pt x="2125" y="5803"/>
                  </a:lnTo>
                  <a:lnTo>
                    <a:pt x="2098" y="5798"/>
                  </a:lnTo>
                  <a:lnTo>
                    <a:pt x="2071" y="5793"/>
                  </a:lnTo>
                  <a:lnTo>
                    <a:pt x="2045" y="5787"/>
                  </a:lnTo>
                  <a:lnTo>
                    <a:pt x="2019" y="5780"/>
                  </a:lnTo>
                  <a:lnTo>
                    <a:pt x="1993" y="5773"/>
                  </a:lnTo>
                  <a:lnTo>
                    <a:pt x="1967" y="5764"/>
                  </a:lnTo>
                  <a:lnTo>
                    <a:pt x="1942" y="5755"/>
                  </a:lnTo>
                  <a:lnTo>
                    <a:pt x="1917" y="5746"/>
                  </a:lnTo>
                  <a:lnTo>
                    <a:pt x="1893" y="5735"/>
                  </a:lnTo>
                  <a:lnTo>
                    <a:pt x="1869" y="5724"/>
                  </a:lnTo>
                  <a:lnTo>
                    <a:pt x="1845" y="5712"/>
                  </a:lnTo>
                  <a:lnTo>
                    <a:pt x="1822" y="5700"/>
                  </a:lnTo>
                  <a:lnTo>
                    <a:pt x="1800" y="5686"/>
                  </a:lnTo>
                  <a:lnTo>
                    <a:pt x="1778" y="5673"/>
                  </a:lnTo>
                  <a:lnTo>
                    <a:pt x="1757" y="5658"/>
                  </a:lnTo>
                  <a:lnTo>
                    <a:pt x="1736" y="5643"/>
                  </a:lnTo>
                  <a:lnTo>
                    <a:pt x="1716" y="5627"/>
                  </a:lnTo>
                  <a:lnTo>
                    <a:pt x="1697" y="5611"/>
                  </a:lnTo>
                  <a:lnTo>
                    <a:pt x="1678" y="5594"/>
                  </a:lnTo>
                  <a:lnTo>
                    <a:pt x="1660" y="5577"/>
                  </a:lnTo>
                  <a:close/>
                  <a:moveTo>
                    <a:pt x="2914" y="5521"/>
                  </a:moveTo>
                  <a:lnTo>
                    <a:pt x="4218" y="5521"/>
                  </a:lnTo>
                  <a:lnTo>
                    <a:pt x="4202" y="5540"/>
                  </a:lnTo>
                  <a:lnTo>
                    <a:pt x="4186" y="5559"/>
                  </a:lnTo>
                  <a:lnTo>
                    <a:pt x="4169" y="5577"/>
                  </a:lnTo>
                  <a:lnTo>
                    <a:pt x="4151" y="5594"/>
                  </a:lnTo>
                  <a:lnTo>
                    <a:pt x="4132" y="5611"/>
                  </a:lnTo>
                  <a:lnTo>
                    <a:pt x="4113" y="5627"/>
                  </a:lnTo>
                  <a:lnTo>
                    <a:pt x="4093" y="5643"/>
                  </a:lnTo>
                  <a:lnTo>
                    <a:pt x="4072" y="5658"/>
                  </a:lnTo>
                  <a:lnTo>
                    <a:pt x="4051" y="5673"/>
                  </a:lnTo>
                  <a:lnTo>
                    <a:pt x="4029" y="5686"/>
                  </a:lnTo>
                  <a:lnTo>
                    <a:pt x="4007" y="5700"/>
                  </a:lnTo>
                  <a:lnTo>
                    <a:pt x="3984" y="5712"/>
                  </a:lnTo>
                  <a:lnTo>
                    <a:pt x="3960" y="5724"/>
                  </a:lnTo>
                  <a:lnTo>
                    <a:pt x="3936" y="5735"/>
                  </a:lnTo>
                  <a:lnTo>
                    <a:pt x="3911" y="5746"/>
                  </a:lnTo>
                  <a:lnTo>
                    <a:pt x="3886" y="5755"/>
                  </a:lnTo>
                  <a:lnTo>
                    <a:pt x="3861" y="5764"/>
                  </a:lnTo>
                  <a:lnTo>
                    <a:pt x="3835" y="5773"/>
                  </a:lnTo>
                  <a:lnTo>
                    <a:pt x="3809" y="5780"/>
                  </a:lnTo>
                  <a:lnTo>
                    <a:pt x="3783" y="5787"/>
                  </a:lnTo>
                  <a:lnTo>
                    <a:pt x="3757" y="5793"/>
                  </a:lnTo>
                  <a:lnTo>
                    <a:pt x="3730" y="5798"/>
                  </a:lnTo>
                  <a:lnTo>
                    <a:pt x="3703" y="5803"/>
                  </a:lnTo>
                  <a:lnTo>
                    <a:pt x="3676" y="5806"/>
                  </a:lnTo>
                  <a:lnTo>
                    <a:pt x="3649" y="5809"/>
                  </a:lnTo>
                  <a:lnTo>
                    <a:pt x="3621" y="5811"/>
                  </a:lnTo>
                  <a:lnTo>
                    <a:pt x="3594" y="5813"/>
                  </a:lnTo>
                  <a:lnTo>
                    <a:pt x="3566" y="5813"/>
                  </a:lnTo>
                  <a:lnTo>
                    <a:pt x="3538" y="5813"/>
                  </a:lnTo>
                  <a:lnTo>
                    <a:pt x="3511" y="5811"/>
                  </a:lnTo>
                  <a:lnTo>
                    <a:pt x="3483" y="5809"/>
                  </a:lnTo>
                  <a:lnTo>
                    <a:pt x="3456" y="5806"/>
                  </a:lnTo>
                  <a:lnTo>
                    <a:pt x="3429" y="5803"/>
                  </a:lnTo>
                  <a:lnTo>
                    <a:pt x="3402" y="5798"/>
                  </a:lnTo>
                  <a:lnTo>
                    <a:pt x="3375" y="5793"/>
                  </a:lnTo>
                  <a:lnTo>
                    <a:pt x="3349" y="5787"/>
                  </a:lnTo>
                  <a:lnTo>
                    <a:pt x="3323" y="5780"/>
                  </a:lnTo>
                  <a:lnTo>
                    <a:pt x="3297" y="5773"/>
                  </a:lnTo>
                  <a:lnTo>
                    <a:pt x="3271" y="5764"/>
                  </a:lnTo>
                  <a:lnTo>
                    <a:pt x="3246" y="5755"/>
                  </a:lnTo>
                  <a:lnTo>
                    <a:pt x="3221" y="5746"/>
                  </a:lnTo>
                  <a:lnTo>
                    <a:pt x="3196" y="5735"/>
                  </a:lnTo>
                  <a:lnTo>
                    <a:pt x="3172" y="5724"/>
                  </a:lnTo>
                  <a:lnTo>
                    <a:pt x="3148" y="5712"/>
                  </a:lnTo>
                  <a:lnTo>
                    <a:pt x="3125" y="5700"/>
                  </a:lnTo>
                  <a:lnTo>
                    <a:pt x="3103" y="5686"/>
                  </a:lnTo>
                  <a:lnTo>
                    <a:pt x="3081" y="5673"/>
                  </a:lnTo>
                  <a:lnTo>
                    <a:pt x="3060" y="5658"/>
                  </a:lnTo>
                  <a:lnTo>
                    <a:pt x="3039" y="5643"/>
                  </a:lnTo>
                  <a:lnTo>
                    <a:pt x="3019" y="5627"/>
                  </a:lnTo>
                  <a:lnTo>
                    <a:pt x="3000" y="5611"/>
                  </a:lnTo>
                  <a:lnTo>
                    <a:pt x="2981" y="5594"/>
                  </a:lnTo>
                  <a:lnTo>
                    <a:pt x="2964" y="5577"/>
                  </a:lnTo>
                  <a:lnTo>
                    <a:pt x="2946" y="5559"/>
                  </a:lnTo>
                  <a:lnTo>
                    <a:pt x="2930" y="5540"/>
                  </a:lnTo>
                  <a:lnTo>
                    <a:pt x="2914" y="5521"/>
                  </a:lnTo>
                  <a:close/>
                  <a:moveTo>
                    <a:pt x="4218" y="5521"/>
                  </a:moveTo>
                  <a:lnTo>
                    <a:pt x="5521" y="5521"/>
                  </a:lnTo>
                  <a:lnTo>
                    <a:pt x="5505" y="5540"/>
                  </a:lnTo>
                  <a:lnTo>
                    <a:pt x="5489" y="5559"/>
                  </a:lnTo>
                  <a:lnTo>
                    <a:pt x="5472" y="5577"/>
                  </a:lnTo>
                  <a:lnTo>
                    <a:pt x="5454" y="5594"/>
                  </a:lnTo>
                  <a:lnTo>
                    <a:pt x="5435" y="5611"/>
                  </a:lnTo>
                  <a:lnTo>
                    <a:pt x="5416" y="5627"/>
                  </a:lnTo>
                  <a:lnTo>
                    <a:pt x="5396" y="5643"/>
                  </a:lnTo>
                  <a:lnTo>
                    <a:pt x="5376" y="5658"/>
                  </a:lnTo>
                  <a:lnTo>
                    <a:pt x="5354" y="5673"/>
                  </a:lnTo>
                  <a:lnTo>
                    <a:pt x="5333" y="5686"/>
                  </a:lnTo>
                  <a:lnTo>
                    <a:pt x="5310" y="5700"/>
                  </a:lnTo>
                  <a:lnTo>
                    <a:pt x="5287" y="5712"/>
                  </a:lnTo>
                  <a:lnTo>
                    <a:pt x="5264" y="5724"/>
                  </a:lnTo>
                  <a:lnTo>
                    <a:pt x="5240" y="5735"/>
                  </a:lnTo>
                  <a:lnTo>
                    <a:pt x="5215" y="5746"/>
                  </a:lnTo>
                  <a:lnTo>
                    <a:pt x="5190" y="5755"/>
                  </a:lnTo>
                  <a:lnTo>
                    <a:pt x="5165" y="5764"/>
                  </a:lnTo>
                  <a:lnTo>
                    <a:pt x="5139" y="5773"/>
                  </a:lnTo>
                  <a:lnTo>
                    <a:pt x="5113" y="5780"/>
                  </a:lnTo>
                  <a:lnTo>
                    <a:pt x="5087" y="5787"/>
                  </a:lnTo>
                  <a:lnTo>
                    <a:pt x="5061" y="5793"/>
                  </a:lnTo>
                  <a:lnTo>
                    <a:pt x="5034" y="5798"/>
                  </a:lnTo>
                  <a:lnTo>
                    <a:pt x="5007" y="5803"/>
                  </a:lnTo>
                  <a:lnTo>
                    <a:pt x="4980" y="5806"/>
                  </a:lnTo>
                  <a:lnTo>
                    <a:pt x="4953" y="5809"/>
                  </a:lnTo>
                  <a:lnTo>
                    <a:pt x="4925" y="5811"/>
                  </a:lnTo>
                  <a:lnTo>
                    <a:pt x="4898" y="5813"/>
                  </a:lnTo>
                  <a:lnTo>
                    <a:pt x="4870" y="5813"/>
                  </a:lnTo>
                  <a:lnTo>
                    <a:pt x="4842" y="5813"/>
                  </a:lnTo>
                  <a:lnTo>
                    <a:pt x="4815" y="5811"/>
                  </a:lnTo>
                  <a:lnTo>
                    <a:pt x="4787" y="5809"/>
                  </a:lnTo>
                  <a:lnTo>
                    <a:pt x="4760" y="5806"/>
                  </a:lnTo>
                  <a:lnTo>
                    <a:pt x="4733" y="5803"/>
                  </a:lnTo>
                  <a:lnTo>
                    <a:pt x="4706" y="5798"/>
                  </a:lnTo>
                  <a:lnTo>
                    <a:pt x="4679" y="5793"/>
                  </a:lnTo>
                  <a:lnTo>
                    <a:pt x="4653" y="5787"/>
                  </a:lnTo>
                  <a:lnTo>
                    <a:pt x="4627" y="5780"/>
                  </a:lnTo>
                  <a:lnTo>
                    <a:pt x="4601" y="5773"/>
                  </a:lnTo>
                  <a:lnTo>
                    <a:pt x="4575" y="5764"/>
                  </a:lnTo>
                  <a:lnTo>
                    <a:pt x="4550" y="5755"/>
                  </a:lnTo>
                  <a:lnTo>
                    <a:pt x="4525" y="5746"/>
                  </a:lnTo>
                  <a:lnTo>
                    <a:pt x="4500" y="5735"/>
                  </a:lnTo>
                  <a:lnTo>
                    <a:pt x="4476" y="5724"/>
                  </a:lnTo>
                  <a:lnTo>
                    <a:pt x="4452" y="5712"/>
                  </a:lnTo>
                  <a:lnTo>
                    <a:pt x="4429" y="5700"/>
                  </a:lnTo>
                  <a:lnTo>
                    <a:pt x="4407" y="5686"/>
                  </a:lnTo>
                  <a:lnTo>
                    <a:pt x="4385" y="5673"/>
                  </a:lnTo>
                  <a:lnTo>
                    <a:pt x="4364" y="5658"/>
                  </a:lnTo>
                  <a:lnTo>
                    <a:pt x="4343" y="5643"/>
                  </a:lnTo>
                  <a:lnTo>
                    <a:pt x="4323" y="5627"/>
                  </a:lnTo>
                  <a:lnTo>
                    <a:pt x="4304" y="5611"/>
                  </a:lnTo>
                  <a:lnTo>
                    <a:pt x="4285" y="5594"/>
                  </a:lnTo>
                  <a:lnTo>
                    <a:pt x="4267" y="5577"/>
                  </a:lnTo>
                  <a:lnTo>
                    <a:pt x="4250" y="5559"/>
                  </a:lnTo>
                  <a:lnTo>
                    <a:pt x="4234" y="5540"/>
                  </a:lnTo>
                  <a:lnTo>
                    <a:pt x="4218" y="5521"/>
                  </a:lnTo>
                  <a:close/>
                  <a:moveTo>
                    <a:pt x="5521" y="5521"/>
                  </a:moveTo>
                  <a:lnTo>
                    <a:pt x="6825" y="5521"/>
                  </a:lnTo>
                  <a:lnTo>
                    <a:pt x="6809" y="5540"/>
                  </a:lnTo>
                  <a:lnTo>
                    <a:pt x="6793" y="5559"/>
                  </a:lnTo>
                  <a:lnTo>
                    <a:pt x="6776" y="5577"/>
                  </a:lnTo>
                  <a:lnTo>
                    <a:pt x="6758" y="5594"/>
                  </a:lnTo>
                  <a:lnTo>
                    <a:pt x="6739" y="5611"/>
                  </a:lnTo>
                  <a:lnTo>
                    <a:pt x="6720" y="5627"/>
                  </a:lnTo>
                  <a:lnTo>
                    <a:pt x="6700" y="5643"/>
                  </a:lnTo>
                  <a:lnTo>
                    <a:pt x="6679" y="5658"/>
                  </a:lnTo>
                  <a:lnTo>
                    <a:pt x="6658" y="5673"/>
                  </a:lnTo>
                  <a:lnTo>
                    <a:pt x="6636" y="5686"/>
                  </a:lnTo>
                  <a:lnTo>
                    <a:pt x="6614" y="5700"/>
                  </a:lnTo>
                  <a:lnTo>
                    <a:pt x="6591" y="5712"/>
                  </a:lnTo>
                  <a:lnTo>
                    <a:pt x="6567" y="5724"/>
                  </a:lnTo>
                  <a:lnTo>
                    <a:pt x="6543" y="5735"/>
                  </a:lnTo>
                  <a:lnTo>
                    <a:pt x="6518" y="5746"/>
                  </a:lnTo>
                  <a:lnTo>
                    <a:pt x="6493" y="5755"/>
                  </a:lnTo>
                  <a:lnTo>
                    <a:pt x="6468" y="5764"/>
                  </a:lnTo>
                  <a:lnTo>
                    <a:pt x="6442" y="5773"/>
                  </a:lnTo>
                  <a:lnTo>
                    <a:pt x="6416" y="5780"/>
                  </a:lnTo>
                  <a:lnTo>
                    <a:pt x="6390" y="5787"/>
                  </a:lnTo>
                  <a:lnTo>
                    <a:pt x="6364" y="5793"/>
                  </a:lnTo>
                  <a:lnTo>
                    <a:pt x="6337" y="5798"/>
                  </a:lnTo>
                  <a:lnTo>
                    <a:pt x="6310" y="5803"/>
                  </a:lnTo>
                  <a:lnTo>
                    <a:pt x="6283" y="5806"/>
                  </a:lnTo>
                  <a:lnTo>
                    <a:pt x="6256" y="5809"/>
                  </a:lnTo>
                  <a:lnTo>
                    <a:pt x="6228" y="5811"/>
                  </a:lnTo>
                  <a:lnTo>
                    <a:pt x="6201" y="5813"/>
                  </a:lnTo>
                  <a:lnTo>
                    <a:pt x="6173" y="5813"/>
                  </a:lnTo>
                  <a:lnTo>
                    <a:pt x="6145" y="5813"/>
                  </a:lnTo>
                  <a:lnTo>
                    <a:pt x="6118" y="5811"/>
                  </a:lnTo>
                  <a:lnTo>
                    <a:pt x="6090" y="5809"/>
                  </a:lnTo>
                  <a:lnTo>
                    <a:pt x="6063" y="5806"/>
                  </a:lnTo>
                  <a:lnTo>
                    <a:pt x="6036" y="5803"/>
                  </a:lnTo>
                  <a:lnTo>
                    <a:pt x="6009" y="5798"/>
                  </a:lnTo>
                  <a:lnTo>
                    <a:pt x="5982" y="5793"/>
                  </a:lnTo>
                  <a:lnTo>
                    <a:pt x="5956" y="5787"/>
                  </a:lnTo>
                  <a:lnTo>
                    <a:pt x="5930" y="5780"/>
                  </a:lnTo>
                  <a:lnTo>
                    <a:pt x="5904" y="5773"/>
                  </a:lnTo>
                  <a:lnTo>
                    <a:pt x="5878" y="5764"/>
                  </a:lnTo>
                  <a:lnTo>
                    <a:pt x="5853" y="5755"/>
                  </a:lnTo>
                  <a:lnTo>
                    <a:pt x="5828" y="5746"/>
                  </a:lnTo>
                  <a:lnTo>
                    <a:pt x="5803" y="5735"/>
                  </a:lnTo>
                  <a:lnTo>
                    <a:pt x="5779" y="5724"/>
                  </a:lnTo>
                  <a:lnTo>
                    <a:pt x="5756" y="5712"/>
                  </a:lnTo>
                  <a:lnTo>
                    <a:pt x="5733" y="5700"/>
                  </a:lnTo>
                  <a:lnTo>
                    <a:pt x="5710" y="5686"/>
                  </a:lnTo>
                  <a:lnTo>
                    <a:pt x="5688" y="5673"/>
                  </a:lnTo>
                  <a:lnTo>
                    <a:pt x="5667" y="5658"/>
                  </a:lnTo>
                  <a:lnTo>
                    <a:pt x="5647" y="5643"/>
                  </a:lnTo>
                  <a:lnTo>
                    <a:pt x="5627" y="5627"/>
                  </a:lnTo>
                  <a:lnTo>
                    <a:pt x="5607" y="5611"/>
                  </a:lnTo>
                  <a:lnTo>
                    <a:pt x="5589" y="5594"/>
                  </a:lnTo>
                  <a:lnTo>
                    <a:pt x="5571" y="5577"/>
                  </a:lnTo>
                  <a:lnTo>
                    <a:pt x="5553" y="5559"/>
                  </a:lnTo>
                  <a:lnTo>
                    <a:pt x="5537" y="5540"/>
                  </a:lnTo>
                  <a:lnTo>
                    <a:pt x="5521" y="5521"/>
                  </a:lnTo>
                  <a:close/>
                  <a:moveTo>
                    <a:pt x="6825" y="5521"/>
                  </a:moveTo>
                  <a:lnTo>
                    <a:pt x="7868" y="5521"/>
                  </a:lnTo>
                  <a:lnTo>
                    <a:pt x="7847" y="5536"/>
                  </a:lnTo>
                  <a:lnTo>
                    <a:pt x="7826" y="5550"/>
                  </a:lnTo>
                  <a:lnTo>
                    <a:pt x="7804" y="5564"/>
                  </a:lnTo>
                  <a:lnTo>
                    <a:pt x="7782" y="5577"/>
                  </a:lnTo>
                  <a:lnTo>
                    <a:pt x="7759" y="5589"/>
                  </a:lnTo>
                  <a:lnTo>
                    <a:pt x="7736" y="5601"/>
                  </a:lnTo>
                  <a:lnTo>
                    <a:pt x="7712" y="5612"/>
                  </a:lnTo>
                  <a:lnTo>
                    <a:pt x="7688" y="5622"/>
                  </a:lnTo>
                  <a:lnTo>
                    <a:pt x="7664" y="5632"/>
                  </a:lnTo>
                  <a:lnTo>
                    <a:pt x="7639" y="5640"/>
                  </a:lnTo>
                  <a:lnTo>
                    <a:pt x="7613" y="5648"/>
                  </a:lnTo>
                  <a:lnTo>
                    <a:pt x="7588" y="5656"/>
                  </a:lnTo>
                  <a:lnTo>
                    <a:pt x="7561" y="5662"/>
                  </a:lnTo>
                  <a:lnTo>
                    <a:pt x="7535" y="5668"/>
                  </a:lnTo>
                  <a:lnTo>
                    <a:pt x="7508" y="5673"/>
                  </a:lnTo>
                  <a:lnTo>
                    <a:pt x="7482" y="5678"/>
                  </a:lnTo>
                  <a:lnTo>
                    <a:pt x="7455" y="5681"/>
                  </a:lnTo>
                  <a:lnTo>
                    <a:pt x="7428" y="5684"/>
                  </a:lnTo>
                  <a:lnTo>
                    <a:pt x="7401" y="5686"/>
                  </a:lnTo>
                  <a:lnTo>
                    <a:pt x="7374" y="5687"/>
                  </a:lnTo>
                  <a:lnTo>
                    <a:pt x="7346" y="5688"/>
                  </a:lnTo>
                  <a:lnTo>
                    <a:pt x="7319" y="5687"/>
                  </a:lnTo>
                  <a:lnTo>
                    <a:pt x="7292" y="5686"/>
                  </a:lnTo>
                  <a:lnTo>
                    <a:pt x="7265" y="5684"/>
                  </a:lnTo>
                  <a:lnTo>
                    <a:pt x="7238" y="5681"/>
                  </a:lnTo>
                  <a:lnTo>
                    <a:pt x="7211" y="5678"/>
                  </a:lnTo>
                  <a:lnTo>
                    <a:pt x="7185" y="5673"/>
                  </a:lnTo>
                  <a:lnTo>
                    <a:pt x="7158" y="5668"/>
                  </a:lnTo>
                  <a:lnTo>
                    <a:pt x="7132" y="5662"/>
                  </a:lnTo>
                  <a:lnTo>
                    <a:pt x="7105" y="5656"/>
                  </a:lnTo>
                  <a:lnTo>
                    <a:pt x="7080" y="5648"/>
                  </a:lnTo>
                  <a:lnTo>
                    <a:pt x="7054" y="5640"/>
                  </a:lnTo>
                  <a:lnTo>
                    <a:pt x="7029" y="5632"/>
                  </a:lnTo>
                  <a:lnTo>
                    <a:pt x="7005" y="5622"/>
                  </a:lnTo>
                  <a:lnTo>
                    <a:pt x="6981" y="5612"/>
                  </a:lnTo>
                  <a:lnTo>
                    <a:pt x="6957" y="5601"/>
                  </a:lnTo>
                  <a:lnTo>
                    <a:pt x="6934" y="5589"/>
                  </a:lnTo>
                  <a:lnTo>
                    <a:pt x="6911" y="5577"/>
                  </a:lnTo>
                  <a:lnTo>
                    <a:pt x="6889" y="5564"/>
                  </a:lnTo>
                  <a:lnTo>
                    <a:pt x="6867" y="5550"/>
                  </a:lnTo>
                  <a:lnTo>
                    <a:pt x="6846" y="5536"/>
                  </a:lnTo>
                  <a:lnTo>
                    <a:pt x="6825" y="5521"/>
                  </a:lnTo>
                  <a:close/>
                  <a:moveTo>
                    <a:pt x="5038" y="2350"/>
                  </a:moveTo>
                  <a:lnTo>
                    <a:pt x="5045" y="2411"/>
                  </a:lnTo>
                  <a:lnTo>
                    <a:pt x="5069" y="2481"/>
                  </a:lnTo>
                  <a:lnTo>
                    <a:pt x="5128" y="2575"/>
                  </a:lnTo>
                  <a:lnTo>
                    <a:pt x="5137" y="2593"/>
                  </a:lnTo>
                  <a:lnTo>
                    <a:pt x="5144" y="2611"/>
                  </a:lnTo>
                  <a:lnTo>
                    <a:pt x="5148" y="2630"/>
                  </a:lnTo>
                  <a:lnTo>
                    <a:pt x="5150" y="2650"/>
                  </a:lnTo>
                  <a:lnTo>
                    <a:pt x="5149" y="2669"/>
                  </a:lnTo>
                  <a:lnTo>
                    <a:pt x="5146" y="2689"/>
                  </a:lnTo>
                  <a:lnTo>
                    <a:pt x="5140" y="2707"/>
                  </a:lnTo>
                  <a:lnTo>
                    <a:pt x="5132" y="2725"/>
                  </a:lnTo>
                  <a:lnTo>
                    <a:pt x="5122" y="2742"/>
                  </a:lnTo>
                  <a:lnTo>
                    <a:pt x="5109" y="2757"/>
                  </a:lnTo>
                  <a:lnTo>
                    <a:pt x="5095" y="2770"/>
                  </a:lnTo>
                  <a:lnTo>
                    <a:pt x="5079" y="2782"/>
                  </a:lnTo>
                  <a:lnTo>
                    <a:pt x="5061" y="2791"/>
                  </a:lnTo>
                  <a:lnTo>
                    <a:pt x="5043" y="2798"/>
                  </a:lnTo>
                  <a:lnTo>
                    <a:pt x="5024" y="2802"/>
                  </a:lnTo>
                  <a:lnTo>
                    <a:pt x="5004" y="2804"/>
                  </a:lnTo>
                  <a:lnTo>
                    <a:pt x="4985" y="2803"/>
                  </a:lnTo>
                  <a:lnTo>
                    <a:pt x="4965" y="2800"/>
                  </a:lnTo>
                  <a:lnTo>
                    <a:pt x="4947" y="2794"/>
                  </a:lnTo>
                  <a:lnTo>
                    <a:pt x="4929" y="2786"/>
                  </a:lnTo>
                  <a:lnTo>
                    <a:pt x="4912" y="2776"/>
                  </a:lnTo>
                  <a:lnTo>
                    <a:pt x="4897" y="2763"/>
                  </a:lnTo>
                  <a:lnTo>
                    <a:pt x="4884" y="2749"/>
                  </a:lnTo>
                  <a:lnTo>
                    <a:pt x="4872" y="2733"/>
                  </a:lnTo>
                  <a:lnTo>
                    <a:pt x="4806" y="2625"/>
                  </a:lnTo>
                  <a:lnTo>
                    <a:pt x="4798" y="2611"/>
                  </a:lnTo>
                  <a:lnTo>
                    <a:pt x="4792" y="2596"/>
                  </a:lnTo>
                  <a:lnTo>
                    <a:pt x="4756" y="2495"/>
                  </a:lnTo>
                  <a:lnTo>
                    <a:pt x="4751" y="2478"/>
                  </a:lnTo>
                  <a:lnTo>
                    <a:pt x="4748" y="2461"/>
                  </a:lnTo>
                  <a:lnTo>
                    <a:pt x="4738" y="2365"/>
                  </a:lnTo>
                  <a:lnTo>
                    <a:pt x="4737" y="2349"/>
                  </a:lnTo>
                  <a:lnTo>
                    <a:pt x="4738" y="2332"/>
                  </a:lnTo>
                  <a:lnTo>
                    <a:pt x="4748" y="2242"/>
                  </a:lnTo>
                  <a:lnTo>
                    <a:pt x="4753" y="2216"/>
                  </a:lnTo>
                  <a:lnTo>
                    <a:pt x="4779" y="2129"/>
                  </a:lnTo>
                  <a:lnTo>
                    <a:pt x="4785" y="2113"/>
                  </a:lnTo>
                  <a:lnTo>
                    <a:pt x="4821" y="2027"/>
                  </a:lnTo>
                  <a:lnTo>
                    <a:pt x="4824" y="2020"/>
                  </a:lnTo>
                  <a:lnTo>
                    <a:pt x="4865" y="1936"/>
                  </a:lnTo>
                  <a:lnTo>
                    <a:pt x="4904" y="1855"/>
                  </a:lnTo>
                  <a:lnTo>
                    <a:pt x="4935" y="1782"/>
                  </a:lnTo>
                  <a:lnTo>
                    <a:pt x="4955" y="1715"/>
                  </a:lnTo>
                  <a:lnTo>
                    <a:pt x="4962" y="1654"/>
                  </a:lnTo>
                  <a:lnTo>
                    <a:pt x="4955" y="1592"/>
                  </a:lnTo>
                  <a:lnTo>
                    <a:pt x="4931" y="1523"/>
                  </a:lnTo>
                  <a:lnTo>
                    <a:pt x="4872" y="1429"/>
                  </a:lnTo>
                  <a:lnTo>
                    <a:pt x="4863" y="1412"/>
                  </a:lnTo>
                  <a:lnTo>
                    <a:pt x="4856" y="1393"/>
                  </a:lnTo>
                  <a:lnTo>
                    <a:pt x="4852" y="1374"/>
                  </a:lnTo>
                  <a:lnTo>
                    <a:pt x="4850" y="1355"/>
                  </a:lnTo>
                  <a:lnTo>
                    <a:pt x="4851" y="1335"/>
                  </a:lnTo>
                  <a:lnTo>
                    <a:pt x="4854" y="1316"/>
                  </a:lnTo>
                  <a:lnTo>
                    <a:pt x="4860" y="1297"/>
                  </a:lnTo>
                  <a:lnTo>
                    <a:pt x="4868" y="1279"/>
                  </a:lnTo>
                  <a:lnTo>
                    <a:pt x="4878" y="1262"/>
                  </a:lnTo>
                  <a:lnTo>
                    <a:pt x="4891" y="1247"/>
                  </a:lnTo>
                  <a:lnTo>
                    <a:pt x="4905" y="1234"/>
                  </a:lnTo>
                  <a:lnTo>
                    <a:pt x="4921" y="1222"/>
                  </a:lnTo>
                  <a:lnTo>
                    <a:pt x="4938" y="1213"/>
                  </a:lnTo>
                  <a:lnTo>
                    <a:pt x="4957" y="1206"/>
                  </a:lnTo>
                  <a:lnTo>
                    <a:pt x="4976" y="1202"/>
                  </a:lnTo>
                  <a:lnTo>
                    <a:pt x="4995" y="1200"/>
                  </a:lnTo>
                  <a:lnTo>
                    <a:pt x="5015" y="1201"/>
                  </a:lnTo>
                  <a:lnTo>
                    <a:pt x="5034" y="1204"/>
                  </a:lnTo>
                  <a:lnTo>
                    <a:pt x="5053" y="1210"/>
                  </a:lnTo>
                  <a:lnTo>
                    <a:pt x="5071" y="1218"/>
                  </a:lnTo>
                  <a:lnTo>
                    <a:pt x="5088" y="1228"/>
                  </a:lnTo>
                  <a:lnTo>
                    <a:pt x="5103" y="1241"/>
                  </a:lnTo>
                  <a:lnTo>
                    <a:pt x="5116" y="1255"/>
                  </a:lnTo>
                  <a:lnTo>
                    <a:pt x="5128" y="1271"/>
                  </a:lnTo>
                  <a:lnTo>
                    <a:pt x="5194" y="1379"/>
                  </a:lnTo>
                  <a:lnTo>
                    <a:pt x="5202" y="1393"/>
                  </a:lnTo>
                  <a:lnTo>
                    <a:pt x="5208" y="1408"/>
                  </a:lnTo>
                  <a:lnTo>
                    <a:pt x="5244" y="1509"/>
                  </a:lnTo>
                  <a:lnTo>
                    <a:pt x="5249" y="1526"/>
                  </a:lnTo>
                  <a:lnTo>
                    <a:pt x="5252" y="1543"/>
                  </a:lnTo>
                  <a:lnTo>
                    <a:pt x="5262" y="1638"/>
                  </a:lnTo>
                  <a:lnTo>
                    <a:pt x="5263" y="1655"/>
                  </a:lnTo>
                  <a:lnTo>
                    <a:pt x="5262" y="1671"/>
                  </a:lnTo>
                  <a:lnTo>
                    <a:pt x="5252" y="1762"/>
                  </a:lnTo>
                  <a:lnTo>
                    <a:pt x="5247" y="1787"/>
                  </a:lnTo>
                  <a:lnTo>
                    <a:pt x="5221" y="1875"/>
                  </a:lnTo>
                  <a:lnTo>
                    <a:pt x="5215" y="1891"/>
                  </a:lnTo>
                  <a:lnTo>
                    <a:pt x="5179" y="1976"/>
                  </a:lnTo>
                  <a:lnTo>
                    <a:pt x="5176" y="1983"/>
                  </a:lnTo>
                  <a:lnTo>
                    <a:pt x="5135" y="2067"/>
                  </a:lnTo>
                  <a:lnTo>
                    <a:pt x="5096" y="2148"/>
                  </a:lnTo>
                  <a:lnTo>
                    <a:pt x="5065" y="2221"/>
                  </a:lnTo>
                  <a:lnTo>
                    <a:pt x="5045" y="2288"/>
                  </a:lnTo>
                  <a:lnTo>
                    <a:pt x="5038" y="2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28"/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8683"/>
                  </a:moveTo>
                  <a:lnTo>
                    <a:pt x="1361" y="8650"/>
                  </a:ln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close/>
                  <a:moveTo>
                    <a:pt x="1887" y="5895"/>
                  </a:moveTo>
                  <a:lnTo>
                    <a:pt x="1862" y="5885"/>
                  </a:lnTo>
                  <a:lnTo>
                    <a:pt x="1861" y="5885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771"/>
                  </a:lnTo>
                  <a:lnTo>
                    <a:pt x="7719" y="5771"/>
                  </a:lnTo>
                  <a:lnTo>
                    <a:pt x="7718" y="5771"/>
                  </a:lnTo>
                  <a:lnTo>
                    <a:pt x="7713" y="5773"/>
                  </a:lnTo>
                  <a:lnTo>
                    <a:pt x="7688" y="5782"/>
                  </a:lnTo>
                  <a:lnTo>
                    <a:pt x="7684" y="5783"/>
                  </a:lnTo>
                  <a:lnTo>
                    <a:pt x="7659" y="5791"/>
                  </a:lnTo>
                  <a:lnTo>
                    <a:pt x="7654" y="5793"/>
                  </a:lnTo>
                  <a:lnTo>
                    <a:pt x="7628" y="5800"/>
                  </a:lnTo>
                  <a:lnTo>
                    <a:pt x="7624" y="5801"/>
                  </a:lnTo>
                  <a:lnTo>
                    <a:pt x="7598" y="5808"/>
                  </a:lnTo>
                  <a:lnTo>
                    <a:pt x="7593" y="5809"/>
                  </a:lnTo>
                  <a:lnTo>
                    <a:pt x="7567" y="5815"/>
                  </a:lnTo>
                  <a:lnTo>
                    <a:pt x="7564" y="5815"/>
                  </a:lnTo>
                  <a:lnTo>
                    <a:pt x="7537" y="5820"/>
                  </a:lnTo>
                  <a:lnTo>
                    <a:pt x="7533" y="5821"/>
                  </a:lnTo>
                  <a:lnTo>
                    <a:pt x="7506" y="5826"/>
                  </a:lnTo>
                  <a:lnTo>
                    <a:pt x="7501" y="5826"/>
                  </a:lnTo>
                  <a:lnTo>
                    <a:pt x="7475" y="5830"/>
                  </a:lnTo>
                  <a:lnTo>
                    <a:pt x="7470" y="5830"/>
                  </a:lnTo>
                  <a:lnTo>
                    <a:pt x="7443" y="5833"/>
                  </a:lnTo>
                  <a:lnTo>
                    <a:pt x="7439" y="5834"/>
                  </a:lnTo>
                  <a:lnTo>
                    <a:pt x="7412" y="5836"/>
                  </a:lnTo>
                  <a:lnTo>
                    <a:pt x="7407" y="5836"/>
                  </a:lnTo>
                  <a:lnTo>
                    <a:pt x="7380" y="5837"/>
                  </a:lnTo>
                  <a:lnTo>
                    <a:pt x="7376" y="5837"/>
                  </a:lnTo>
                  <a:lnTo>
                    <a:pt x="7349" y="5837"/>
                  </a:lnTo>
                  <a:lnTo>
                    <a:pt x="7344" y="5837"/>
                  </a:lnTo>
                  <a:lnTo>
                    <a:pt x="7317" y="5837"/>
                  </a:lnTo>
                  <a:lnTo>
                    <a:pt x="7313" y="5837"/>
                  </a:lnTo>
                  <a:lnTo>
                    <a:pt x="7286" y="5836"/>
                  </a:lnTo>
                  <a:lnTo>
                    <a:pt x="7281" y="5836"/>
                  </a:lnTo>
                  <a:lnTo>
                    <a:pt x="7254" y="5834"/>
                  </a:lnTo>
                  <a:lnTo>
                    <a:pt x="7250" y="5833"/>
                  </a:lnTo>
                  <a:lnTo>
                    <a:pt x="7223" y="5830"/>
                  </a:lnTo>
                  <a:lnTo>
                    <a:pt x="7218" y="5830"/>
                  </a:lnTo>
                  <a:lnTo>
                    <a:pt x="7192" y="5826"/>
                  </a:lnTo>
                  <a:lnTo>
                    <a:pt x="7187" y="5826"/>
                  </a:lnTo>
                  <a:lnTo>
                    <a:pt x="7160" y="5821"/>
                  </a:lnTo>
                  <a:lnTo>
                    <a:pt x="7156" y="5820"/>
                  </a:lnTo>
                  <a:lnTo>
                    <a:pt x="7129" y="5815"/>
                  </a:lnTo>
                  <a:lnTo>
                    <a:pt x="7126" y="5815"/>
                  </a:lnTo>
                  <a:lnTo>
                    <a:pt x="7100" y="5809"/>
                  </a:lnTo>
                  <a:lnTo>
                    <a:pt x="7095" y="5808"/>
                  </a:lnTo>
                  <a:lnTo>
                    <a:pt x="7069" y="5801"/>
                  </a:lnTo>
                  <a:lnTo>
                    <a:pt x="7065" y="5800"/>
                  </a:lnTo>
                  <a:lnTo>
                    <a:pt x="7039" y="5793"/>
                  </a:lnTo>
                  <a:lnTo>
                    <a:pt x="7034" y="5791"/>
                  </a:lnTo>
                  <a:lnTo>
                    <a:pt x="7009" y="5783"/>
                  </a:lnTo>
                  <a:lnTo>
                    <a:pt x="7005" y="5782"/>
                  </a:lnTo>
                  <a:lnTo>
                    <a:pt x="6980" y="5773"/>
                  </a:lnTo>
                  <a:lnTo>
                    <a:pt x="6975" y="5771"/>
                  </a:lnTo>
                  <a:lnTo>
                    <a:pt x="6974" y="5771"/>
                  </a:lnTo>
                  <a:lnTo>
                    <a:pt x="6779" y="5771"/>
                  </a:lnTo>
                  <a:lnTo>
                    <a:pt x="6768" y="5779"/>
                  </a:lnTo>
                  <a:lnTo>
                    <a:pt x="6764" y="5782"/>
                  </a:lnTo>
                  <a:lnTo>
                    <a:pt x="6743" y="5797"/>
                  </a:lnTo>
                  <a:lnTo>
                    <a:pt x="6738" y="5799"/>
                  </a:lnTo>
                  <a:lnTo>
                    <a:pt x="6717" y="5813"/>
                  </a:lnTo>
                  <a:lnTo>
                    <a:pt x="6712" y="5816"/>
                  </a:lnTo>
                  <a:lnTo>
                    <a:pt x="6690" y="5829"/>
                  </a:lnTo>
                  <a:lnTo>
                    <a:pt x="6685" y="5832"/>
                  </a:lnTo>
                  <a:lnTo>
                    <a:pt x="6662" y="5844"/>
                  </a:lnTo>
                  <a:lnTo>
                    <a:pt x="6658" y="5846"/>
                  </a:lnTo>
                  <a:lnTo>
                    <a:pt x="6634" y="5858"/>
                  </a:lnTo>
                  <a:lnTo>
                    <a:pt x="6630" y="5860"/>
                  </a:lnTo>
                  <a:lnTo>
                    <a:pt x="6606" y="5871"/>
                  </a:lnTo>
                  <a:lnTo>
                    <a:pt x="6602" y="5873"/>
                  </a:lnTo>
                  <a:lnTo>
                    <a:pt x="6577" y="5883"/>
                  </a:lnTo>
                  <a:lnTo>
                    <a:pt x="6573" y="5885"/>
                  </a:lnTo>
                  <a:lnTo>
                    <a:pt x="6548" y="5895"/>
                  </a:lnTo>
                  <a:lnTo>
                    <a:pt x="6544" y="5897"/>
                  </a:lnTo>
                  <a:lnTo>
                    <a:pt x="6519" y="5906"/>
                  </a:lnTo>
                  <a:lnTo>
                    <a:pt x="6514" y="5907"/>
                  </a:lnTo>
                  <a:lnTo>
                    <a:pt x="6489" y="5915"/>
                  </a:lnTo>
                  <a:lnTo>
                    <a:pt x="6484" y="5917"/>
                  </a:lnTo>
                  <a:lnTo>
                    <a:pt x="6458" y="5924"/>
                  </a:lnTo>
                  <a:lnTo>
                    <a:pt x="6454" y="5926"/>
                  </a:lnTo>
                  <a:lnTo>
                    <a:pt x="6428" y="5932"/>
                  </a:lnTo>
                  <a:lnTo>
                    <a:pt x="6423" y="5933"/>
                  </a:lnTo>
                  <a:lnTo>
                    <a:pt x="6397" y="5939"/>
                  </a:lnTo>
                  <a:lnTo>
                    <a:pt x="6392" y="5940"/>
                  </a:lnTo>
                  <a:lnTo>
                    <a:pt x="6366" y="5946"/>
                  </a:lnTo>
                  <a:lnTo>
                    <a:pt x="6361" y="5946"/>
                  </a:lnTo>
                  <a:lnTo>
                    <a:pt x="6334" y="5951"/>
                  </a:lnTo>
                  <a:lnTo>
                    <a:pt x="6330" y="5951"/>
                  </a:lnTo>
                  <a:lnTo>
                    <a:pt x="6303" y="5955"/>
                  </a:lnTo>
                  <a:lnTo>
                    <a:pt x="6298" y="5956"/>
                  </a:lnTo>
                  <a:lnTo>
                    <a:pt x="6271" y="5958"/>
                  </a:lnTo>
                  <a:lnTo>
                    <a:pt x="6267" y="5959"/>
                  </a:lnTo>
                  <a:lnTo>
                    <a:pt x="6239" y="5961"/>
                  </a:lnTo>
                  <a:lnTo>
                    <a:pt x="6235" y="5961"/>
                  </a:lnTo>
                  <a:lnTo>
                    <a:pt x="6207" y="5962"/>
                  </a:lnTo>
                  <a:lnTo>
                    <a:pt x="6203" y="5963"/>
                  </a:lnTo>
                  <a:lnTo>
                    <a:pt x="6175" y="5963"/>
                  </a:lnTo>
                  <a:lnTo>
                    <a:pt x="6171" y="5963"/>
                  </a:lnTo>
                  <a:lnTo>
                    <a:pt x="6143" y="5963"/>
                  </a:lnTo>
                  <a:lnTo>
                    <a:pt x="6139" y="5962"/>
                  </a:lnTo>
                  <a:lnTo>
                    <a:pt x="6111" y="5961"/>
                  </a:lnTo>
                  <a:lnTo>
                    <a:pt x="6107" y="5961"/>
                  </a:lnTo>
                  <a:lnTo>
                    <a:pt x="6079" y="5959"/>
                  </a:lnTo>
                  <a:lnTo>
                    <a:pt x="6075" y="5958"/>
                  </a:lnTo>
                  <a:lnTo>
                    <a:pt x="6048" y="5956"/>
                  </a:lnTo>
                  <a:lnTo>
                    <a:pt x="6043" y="5955"/>
                  </a:lnTo>
                  <a:lnTo>
                    <a:pt x="6016" y="5951"/>
                  </a:lnTo>
                  <a:lnTo>
                    <a:pt x="6012" y="5951"/>
                  </a:lnTo>
                  <a:lnTo>
                    <a:pt x="5985" y="5946"/>
                  </a:lnTo>
                  <a:lnTo>
                    <a:pt x="5980" y="5946"/>
                  </a:lnTo>
                  <a:lnTo>
                    <a:pt x="5954" y="5940"/>
                  </a:lnTo>
                  <a:lnTo>
                    <a:pt x="5949" y="5939"/>
                  </a:lnTo>
                  <a:lnTo>
                    <a:pt x="5923" y="5933"/>
                  </a:lnTo>
                  <a:lnTo>
                    <a:pt x="5918" y="5932"/>
                  </a:lnTo>
                  <a:lnTo>
                    <a:pt x="5892" y="5926"/>
                  </a:lnTo>
                  <a:lnTo>
                    <a:pt x="5888" y="5924"/>
                  </a:lnTo>
                  <a:lnTo>
                    <a:pt x="5862" y="5917"/>
                  </a:lnTo>
                  <a:lnTo>
                    <a:pt x="5857" y="5915"/>
                  </a:lnTo>
                  <a:lnTo>
                    <a:pt x="5832" y="5907"/>
                  </a:lnTo>
                  <a:lnTo>
                    <a:pt x="5827" y="5906"/>
                  </a:lnTo>
                  <a:lnTo>
                    <a:pt x="5802" y="5897"/>
                  </a:lnTo>
                  <a:lnTo>
                    <a:pt x="5798" y="5895"/>
                  </a:lnTo>
                  <a:lnTo>
                    <a:pt x="5773" y="5885"/>
                  </a:lnTo>
                  <a:lnTo>
                    <a:pt x="5769" y="5883"/>
                  </a:lnTo>
                  <a:lnTo>
                    <a:pt x="5744" y="5873"/>
                  </a:lnTo>
                  <a:lnTo>
                    <a:pt x="5740" y="5871"/>
                  </a:lnTo>
                  <a:lnTo>
                    <a:pt x="5716" y="5860"/>
                  </a:lnTo>
                  <a:lnTo>
                    <a:pt x="5712" y="5858"/>
                  </a:lnTo>
                  <a:lnTo>
                    <a:pt x="5688" y="5846"/>
                  </a:lnTo>
                  <a:lnTo>
                    <a:pt x="5684" y="5844"/>
                  </a:lnTo>
                  <a:lnTo>
                    <a:pt x="5661" y="5831"/>
                  </a:lnTo>
                  <a:lnTo>
                    <a:pt x="5657" y="5829"/>
                  </a:lnTo>
                  <a:lnTo>
                    <a:pt x="5634" y="5816"/>
                  </a:lnTo>
                  <a:lnTo>
                    <a:pt x="5630" y="5813"/>
                  </a:lnTo>
                  <a:lnTo>
                    <a:pt x="5608" y="5799"/>
                  </a:lnTo>
                  <a:lnTo>
                    <a:pt x="5604" y="5796"/>
                  </a:lnTo>
                  <a:lnTo>
                    <a:pt x="5583" y="5782"/>
                  </a:lnTo>
                  <a:lnTo>
                    <a:pt x="5579" y="5779"/>
                  </a:lnTo>
                  <a:lnTo>
                    <a:pt x="5568" y="5771"/>
                  </a:lnTo>
                  <a:lnTo>
                    <a:pt x="5475" y="5771"/>
                  </a:lnTo>
                  <a:lnTo>
                    <a:pt x="5465" y="5779"/>
                  </a:lnTo>
                  <a:lnTo>
                    <a:pt x="5460" y="5782"/>
                  </a:lnTo>
                  <a:lnTo>
                    <a:pt x="5439" y="5796"/>
                  </a:lnTo>
                  <a:lnTo>
                    <a:pt x="5435" y="5799"/>
                  </a:lnTo>
                  <a:lnTo>
                    <a:pt x="5413" y="5813"/>
                  </a:lnTo>
                  <a:lnTo>
                    <a:pt x="5409" y="5816"/>
                  </a:lnTo>
                  <a:lnTo>
                    <a:pt x="5386" y="5829"/>
                  </a:lnTo>
                  <a:lnTo>
                    <a:pt x="5382" y="5831"/>
                  </a:lnTo>
                  <a:lnTo>
                    <a:pt x="5359" y="5844"/>
                  </a:lnTo>
                  <a:lnTo>
                    <a:pt x="5355" y="5846"/>
                  </a:lnTo>
                  <a:lnTo>
                    <a:pt x="5331" y="5858"/>
                  </a:lnTo>
                  <a:lnTo>
                    <a:pt x="5327" y="5860"/>
                  </a:lnTo>
                  <a:lnTo>
                    <a:pt x="5303" y="5871"/>
                  </a:lnTo>
                  <a:lnTo>
                    <a:pt x="5299" y="5873"/>
                  </a:lnTo>
                  <a:lnTo>
                    <a:pt x="5274" y="5883"/>
                  </a:lnTo>
                  <a:lnTo>
                    <a:pt x="5270" y="5885"/>
                  </a:lnTo>
                  <a:lnTo>
                    <a:pt x="5245" y="5895"/>
                  </a:lnTo>
                  <a:lnTo>
                    <a:pt x="5241" y="5897"/>
                  </a:lnTo>
                  <a:lnTo>
                    <a:pt x="5216" y="5906"/>
                  </a:lnTo>
                  <a:lnTo>
                    <a:pt x="5211" y="5907"/>
                  </a:lnTo>
                  <a:lnTo>
                    <a:pt x="5186" y="5915"/>
                  </a:lnTo>
                  <a:lnTo>
                    <a:pt x="5181" y="5917"/>
                  </a:lnTo>
                  <a:lnTo>
                    <a:pt x="5155" y="5924"/>
                  </a:lnTo>
                  <a:lnTo>
                    <a:pt x="5151" y="5926"/>
                  </a:lnTo>
                  <a:lnTo>
                    <a:pt x="5125" y="5932"/>
                  </a:lnTo>
                  <a:lnTo>
                    <a:pt x="5120" y="5933"/>
                  </a:lnTo>
                  <a:lnTo>
                    <a:pt x="5094" y="5939"/>
                  </a:lnTo>
                  <a:lnTo>
                    <a:pt x="5089" y="5940"/>
                  </a:lnTo>
                  <a:lnTo>
                    <a:pt x="5063" y="5946"/>
                  </a:lnTo>
                  <a:lnTo>
                    <a:pt x="5058" y="5946"/>
                  </a:lnTo>
                  <a:lnTo>
                    <a:pt x="5031" y="5951"/>
                  </a:lnTo>
                  <a:lnTo>
                    <a:pt x="5027" y="5951"/>
                  </a:lnTo>
                  <a:lnTo>
                    <a:pt x="5000" y="5955"/>
                  </a:lnTo>
                  <a:lnTo>
                    <a:pt x="4995" y="5956"/>
                  </a:lnTo>
                  <a:lnTo>
                    <a:pt x="4968" y="5958"/>
                  </a:lnTo>
                  <a:lnTo>
                    <a:pt x="4964" y="5959"/>
                  </a:lnTo>
                  <a:lnTo>
                    <a:pt x="4936" y="5961"/>
                  </a:lnTo>
                  <a:lnTo>
                    <a:pt x="4932" y="5961"/>
                  </a:lnTo>
                  <a:lnTo>
                    <a:pt x="4904" y="5962"/>
                  </a:lnTo>
                  <a:lnTo>
                    <a:pt x="4900" y="5963"/>
                  </a:lnTo>
                  <a:lnTo>
                    <a:pt x="4872" y="5963"/>
                  </a:lnTo>
                  <a:lnTo>
                    <a:pt x="4868" y="5963"/>
                  </a:lnTo>
                  <a:lnTo>
                    <a:pt x="4840" y="5963"/>
                  </a:lnTo>
                  <a:lnTo>
                    <a:pt x="4836" y="5962"/>
                  </a:lnTo>
                  <a:lnTo>
                    <a:pt x="4808" y="5961"/>
                  </a:lnTo>
                  <a:lnTo>
                    <a:pt x="4804" y="5961"/>
                  </a:lnTo>
                  <a:lnTo>
                    <a:pt x="4776" y="5959"/>
                  </a:lnTo>
                  <a:lnTo>
                    <a:pt x="4772" y="5958"/>
                  </a:lnTo>
                  <a:lnTo>
                    <a:pt x="4745" y="5956"/>
                  </a:lnTo>
                  <a:lnTo>
                    <a:pt x="4740" y="5955"/>
                  </a:lnTo>
                  <a:lnTo>
                    <a:pt x="4713" y="5951"/>
                  </a:lnTo>
                  <a:lnTo>
                    <a:pt x="4709" y="5951"/>
                  </a:lnTo>
                  <a:lnTo>
                    <a:pt x="4682" y="5946"/>
                  </a:lnTo>
                  <a:lnTo>
                    <a:pt x="4677" y="5946"/>
                  </a:lnTo>
                  <a:lnTo>
                    <a:pt x="4651" y="5940"/>
                  </a:lnTo>
                  <a:lnTo>
                    <a:pt x="4646" y="5939"/>
                  </a:lnTo>
                  <a:lnTo>
                    <a:pt x="4620" y="5933"/>
                  </a:lnTo>
                  <a:lnTo>
                    <a:pt x="4615" y="5932"/>
                  </a:lnTo>
                  <a:lnTo>
                    <a:pt x="4589" y="5926"/>
                  </a:lnTo>
                  <a:lnTo>
                    <a:pt x="4585" y="5924"/>
                  </a:lnTo>
                  <a:lnTo>
                    <a:pt x="4559" y="5917"/>
                  </a:lnTo>
                  <a:lnTo>
                    <a:pt x="4554" y="5915"/>
                  </a:lnTo>
                  <a:lnTo>
                    <a:pt x="4529" y="5907"/>
                  </a:lnTo>
                  <a:lnTo>
                    <a:pt x="4524" y="5906"/>
                  </a:lnTo>
                  <a:lnTo>
                    <a:pt x="4499" y="5897"/>
                  </a:lnTo>
                  <a:lnTo>
                    <a:pt x="4495" y="5895"/>
                  </a:lnTo>
                  <a:lnTo>
                    <a:pt x="4470" y="5885"/>
                  </a:lnTo>
                  <a:lnTo>
                    <a:pt x="4466" y="5883"/>
                  </a:lnTo>
                  <a:lnTo>
                    <a:pt x="4441" y="5873"/>
                  </a:lnTo>
                  <a:lnTo>
                    <a:pt x="4437" y="5871"/>
                  </a:lnTo>
                  <a:lnTo>
                    <a:pt x="4413" y="5860"/>
                  </a:lnTo>
                  <a:lnTo>
                    <a:pt x="4409" y="5858"/>
                  </a:lnTo>
                  <a:lnTo>
                    <a:pt x="4385" y="5846"/>
                  </a:lnTo>
                  <a:lnTo>
                    <a:pt x="4381" y="5844"/>
                  </a:lnTo>
                  <a:lnTo>
                    <a:pt x="4358" y="5832"/>
                  </a:lnTo>
                  <a:lnTo>
                    <a:pt x="4353" y="5829"/>
                  </a:lnTo>
                  <a:lnTo>
                    <a:pt x="4331" y="5816"/>
                  </a:lnTo>
                  <a:lnTo>
                    <a:pt x="4326" y="5813"/>
                  </a:lnTo>
                  <a:lnTo>
                    <a:pt x="4305" y="5799"/>
                  </a:lnTo>
                  <a:lnTo>
                    <a:pt x="4300" y="5797"/>
                  </a:lnTo>
                  <a:lnTo>
                    <a:pt x="4279" y="5782"/>
                  </a:lnTo>
                  <a:lnTo>
                    <a:pt x="4275" y="5779"/>
                  </a:lnTo>
                  <a:lnTo>
                    <a:pt x="4264" y="5771"/>
                  </a:lnTo>
                  <a:lnTo>
                    <a:pt x="4172" y="5771"/>
                  </a:lnTo>
                  <a:lnTo>
                    <a:pt x="4161" y="5779"/>
                  </a:lnTo>
                  <a:lnTo>
                    <a:pt x="4157" y="5782"/>
                  </a:lnTo>
                  <a:lnTo>
                    <a:pt x="4136" y="5797"/>
                  </a:lnTo>
                  <a:lnTo>
                    <a:pt x="4131" y="5799"/>
                  </a:lnTo>
                  <a:lnTo>
                    <a:pt x="4110" y="5813"/>
                  </a:lnTo>
                  <a:lnTo>
                    <a:pt x="4105" y="5816"/>
                  </a:lnTo>
                  <a:lnTo>
                    <a:pt x="4083" y="5829"/>
                  </a:lnTo>
                  <a:lnTo>
                    <a:pt x="4078" y="5832"/>
                  </a:lnTo>
                  <a:lnTo>
                    <a:pt x="4055" y="5844"/>
                  </a:lnTo>
                  <a:lnTo>
                    <a:pt x="4051" y="5846"/>
                  </a:lnTo>
                  <a:lnTo>
                    <a:pt x="4027" y="5858"/>
                  </a:lnTo>
                  <a:lnTo>
                    <a:pt x="4023" y="5860"/>
                  </a:lnTo>
                  <a:lnTo>
                    <a:pt x="3999" y="5871"/>
                  </a:lnTo>
                  <a:lnTo>
                    <a:pt x="3995" y="5873"/>
                  </a:lnTo>
                  <a:lnTo>
                    <a:pt x="3970" y="5883"/>
                  </a:lnTo>
                  <a:lnTo>
                    <a:pt x="3966" y="5885"/>
                  </a:lnTo>
                  <a:lnTo>
                    <a:pt x="3941" y="5895"/>
                  </a:lnTo>
                  <a:lnTo>
                    <a:pt x="3937" y="5897"/>
                  </a:lnTo>
                  <a:lnTo>
                    <a:pt x="3912" y="5906"/>
                  </a:lnTo>
                  <a:lnTo>
                    <a:pt x="3907" y="5907"/>
                  </a:lnTo>
                  <a:lnTo>
                    <a:pt x="3882" y="5915"/>
                  </a:lnTo>
                  <a:lnTo>
                    <a:pt x="3877" y="5917"/>
                  </a:lnTo>
                  <a:lnTo>
                    <a:pt x="3851" y="5924"/>
                  </a:lnTo>
                  <a:lnTo>
                    <a:pt x="3847" y="5926"/>
                  </a:lnTo>
                  <a:lnTo>
                    <a:pt x="3821" y="5932"/>
                  </a:lnTo>
                  <a:lnTo>
                    <a:pt x="3816" y="5933"/>
                  </a:lnTo>
                  <a:lnTo>
                    <a:pt x="3790" y="5939"/>
                  </a:lnTo>
                  <a:lnTo>
                    <a:pt x="3785" y="5940"/>
                  </a:lnTo>
                  <a:lnTo>
                    <a:pt x="3759" y="5946"/>
                  </a:lnTo>
                  <a:lnTo>
                    <a:pt x="3754" y="5946"/>
                  </a:lnTo>
                  <a:lnTo>
                    <a:pt x="3727" y="5951"/>
                  </a:lnTo>
                  <a:lnTo>
                    <a:pt x="3723" y="5951"/>
                  </a:lnTo>
                  <a:lnTo>
                    <a:pt x="3696" y="5955"/>
                  </a:lnTo>
                  <a:lnTo>
                    <a:pt x="3691" y="5956"/>
                  </a:lnTo>
                  <a:lnTo>
                    <a:pt x="3664" y="5958"/>
                  </a:lnTo>
                  <a:lnTo>
                    <a:pt x="3660" y="5959"/>
                  </a:lnTo>
                  <a:lnTo>
                    <a:pt x="3632" y="5961"/>
                  </a:lnTo>
                  <a:lnTo>
                    <a:pt x="3628" y="5961"/>
                  </a:lnTo>
                  <a:lnTo>
                    <a:pt x="3600" y="5962"/>
                  </a:lnTo>
                  <a:lnTo>
                    <a:pt x="3596" y="5963"/>
                  </a:lnTo>
                  <a:lnTo>
                    <a:pt x="3568" y="5963"/>
                  </a:lnTo>
                  <a:lnTo>
                    <a:pt x="3564" y="5963"/>
                  </a:lnTo>
                  <a:lnTo>
                    <a:pt x="3536" y="5963"/>
                  </a:lnTo>
                  <a:lnTo>
                    <a:pt x="3532" y="5962"/>
                  </a:lnTo>
                  <a:lnTo>
                    <a:pt x="3504" y="5961"/>
                  </a:lnTo>
                  <a:lnTo>
                    <a:pt x="3500" y="5961"/>
                  </a:lnTo>
                  <a:lnTo>
                    <a:pt x="3472" y="5959"/>
                  </a:lnTo>
                  <a:lnTo>
                    <a:pt x="3468" y="5958"/>
                  </a:lnTo>
                  <a:lnTo>
                    <a:pt x="3441" y="5956"/>
                  </a:lnTo>
                  <a:lnTo>
                    <a:pt x="3436" y="5955"/>
                  </a:lnTo>
                  <a:lnTo>
                    <a:pt x="3409" y="5951"/>
                  </a:lnTo>
                  <a:lnTo>
                    <a:pt x="3405" y="5951"/>
                  </a:lnTo>
                  <a:lnTo>
                    <a:pt x="3378" y="5946"/>
                  </a:lnTo>
                  <a:lnTo>
                    <a:pt x="3373" y="5946"/>
                  </a:lnTo>
                  <a:lnTo>
                    <a:pt x="3347" y="5940"/>
                  </a:lnTo>
                  <a:lnTo>
                    <a:pt x="3342" y="5939"/>
                  </a:lnTo>
                  <a:lnTo>
                    <a:pt x="3316" y="5933"/>
                  </a:lnTo>
                  <a:lnTo>
                    <a:pt x="3311" y="5932"/>
                  </a:lnTo>
                  <a:lnTo>
                    <a:pt x="3285" y="5926"/>
                  </a:lnTo>
                  <a:lnTo>
                    <a:pt x="3281" y="5924"/>
                  </a:lnTo>
                  <a:lnTo>
                    <a:pt x="3255" y="5917"/>
                  </a:lnTo>
                  <a:lnTo>
                    <a:pt x="3250" y="5915"/>
                  </a:lnTo>
                  <a:lnTo>
                    <a:pt x="3225" y="5907"/>
                  </a:lnTo>
                  <a:lnTo>
                    <a:pt x="3220" y="5906"/>
                  </a:lnTo>
                  <a:lnTo>
                    <a:pt x="3195" y="5897"/>
                  </a:lnTo>
                  <a:lnTo>
                    <a:pt x="3191" y="5895"/>
                  </a:lnTo>
                  <a:lnTo>
                    <a:pt x="3166" y="5885"/>
                  </a:lnTo>
                  <a:lnTo>
                    <a:pt x="3162" y="5883"/>
                  </a:lnTo>
                  <a:lnTo>
                    <a:pt x="3137" y="5873"/>
                  </a:lnTo>
                  <a:lnTo>
                    <a:pt x="3133" y="5871"/>
                  </a:lnTo>
                  <a:lnTo>
                    <a:pt x="3109" y="5860"/>
                  </a:lnTo>
                  <a:lnTo>
                    <a:pt x="3105" y="5858"/>
                  </a:lnTo>
                  <a:lnTo>
                    <a:pt x="3081" y="5846"/>
                  </a:lnTo>
                  <a:lnTo>
                    <a:pt x="3077" y="5844"/>
                  </a:lnTo>
                  <a:lnTo>
                    <a:pt x="3054" y="5831"/>
                  </a:lnTo>
                  <a:lnTo>
                    <a:pt x="3049" y="5829"/>
                  </a:lnTo>
                  <a:lnTo>
                    <a:pt x="3027" y="5816"/>
                  </a:lnTo>
                  <a:lnTo>
                    <a:pt x="3022" y="5813"/>
                  </a:lnTo>
                  <a:lnTo>
                    <a:pt x="3001" y="5799"/>
                  </a:lnTo>
                  <a:lnTo>
                    <a:pt x="2996" y="5796"/>
                  </a:lnTo>
                  <a:lnTo>
                    <a:pt x="2975" y="5782"/>
                  </a:lnTo>
                  <a:lnTo>
                    <a:pt x="2971" y="5779"/>
                  </a:lnTo>
                  <a:lnTo>
                    <a:pt x="2960" y="5771"/>
                  </a:lnTo>
                  <a:lnTo>
                    <a:pt x="2868" y="5771"/>
                  </a:lnTo>
                  <a:lnTo>
                    <a:pt x="2857" y="5779"/>
                  </a:lnTo>
                  <a:lnTo>
                    <a:pt x="2853" y="5782"/>
                  </a:lnTo>
                  <a:lnTo>
                    <a:pt x="2832" y="5797"/>
                  </a:lnTo>
                  <a:lnTo>
                    <a:pt x="2827" y="5799"/>
                  </a:lnTo>
                  <a:lnTo>
                    <a:pt x="2806" y="5813"/>
                  </a:lnTo>
                  <a:lnTo>
                    <a:pt x="2801" y="5816"/>
                  </a:lnTo>
                  <a:lnTo>
                    <a:pt x="2779" y="5829"/>
                  </a:lnTo>
                  <a:lnTo>
                    <a:pt x="2774" y="5832"/>
                  </a:lnTo>
                  <a:lnTo>
                    <a:pt x="2751" y="5844"/>
                  </a:lnTo>
                  <a:lnTo>
                    <a:pt x="2747" y="5846"/>
                  </a:lnTo>
                  <a:lnTo>
                    <a:pt x="2723" y="5858"/>
                  </a:lnTo>
                  <a:lnTo>
                    <a:pt x="2719" y="5860"/>
                  </a:lnTo>
                  <a:lnTo>
                    <a:pt x="2695" y="5871"/>
                  </a:lnTo>
                  <a:lnTo>
                    <a:pt x="2692" y="5873"/>
                  </a:lnTo>
                  <a:lnTo>
                    <a:pt x="2667" y="5883"/>
                  </a:lnTo>
                  <a:lnTo>
                    <a:pt x="2663" y="5885"/>
                  </a:lnTo>
                  <a:lnTo>
                    <a:pt x="2638" y="5895"/>
                  </a:lnTo>
                  <a:lnTo>
                    <a:pt x="2634" y="5897"/>
                  </a:lnTo>
                  <a:lnTo>
                    <a:pt x="2608" y="5906"/>
                  </a:lnTo>
                  <a:lnTo>
                    <a:pt x="2604" y="5907"/>
                  </a:lnTo>
                  <a:lnTo>
                    <a:pt x="2578" y="5915"/>
                  </a:lnTo>
                  <a:lnTo>
                    <a:pt x="2574" y="5917"/>
                  </a:lnTo>
                  <a:lnTo>
                    <a:pt x="2548" y="5924"/>
                  </a:lnTo>
                  <a:lnTo>
                    <a:pt x="2544" y="5926"/>
                  </a:lnTo>
                  <a:lnTo>
                    <a:pt x="2517" y="5932"/>
                  </a:lnTo>
                  <a:lnTo>
                    <a:pt x="2513" y="5933"/>
                  </a:lnTo>
                  <a:lnTo>
                    <a:pt x="2487" y="5939"/>
                  </a:lnTo>
                  <a:lnTo>
                    <a:pt x="2482" y="5940"/>
                  </a:lnTo>
                  <a:lnTo>
                    <a:pt x="2455" y="5946"/>
                  </a:lnTo>
                  <a:lnTo>
                    <a:pt x="2451" y="5946"/>
                  </a:lnTo>
                  <a:lnTo>
                    <a:pt x="2424" y="5951"/>
                  </a:lnTo>
                  <a:lnTo>
                    <a:pt x="2420" y="5951"/>
                  </a:lnTo>
                  <a:lnTo>
                    <a:pt x="2392" y="5955"/>
                  </a:lnTo>
                  <a:lnTo>
                    <a:pt x="2388" y="5956"/>
                  </a:lnTo>
                  <a:lnTo>
                    <a:pt x="2361" y="5959"/>
                  </a:lnTo>
                  <a:lnTo>
                    <a:pt x="2356" y="5959"/>
                  </a:lnTo>
                  <a:lnTo>
                    <a:pt x="2329" y="5961"/>
                  </a:lnTo>
                  <a:lnTo>
                    <a:pt x="2324" y="5961"/>
                  </a:lnTo>
                  <a:lnTo>
                    <a:pt x="2296" y="5962"/>
                  </a:lnTo>
                  <a:lnTo>
                    <a:pt x="2292" y="5963"/>
                  </a:lnTo>
                  <a:lnTo>
                    <a:pt x="2264" y="5963"/>
                  </a:lnTo>
                  <a:lnTo>
                    <a:pt x="2260" y="5963"/>
                  </a:lnTo>
                  <a:lnTo>
                    <a:pt x="2232" y="5963"/>
                  </a:lnTo>
                  <a:lnTo>
                    <a:pt x="2228" y="5962"/>
                  </a:lnTo>
                  <a:lnTo>
                    <a:pt x="2200" y="5961"/>
                  </a:lnTo>
                  <a:lnTo>
                    <a:pt x="2196" y="5961"/>
                  </a:lnTo>
                  <a:lnTo>
                    <a:pt x="2168" y="5959"/>
                  </a:lnTo>
                  <a:lnTo>
                    <a:pt x="2164" y="5958"/>
                  </a:lnTo>
                  <a:lnTo>
                    <a:pt x="2137" y="5956"/>
                  </a:lnTo>
                  <a:lnTo>
                    <a:pt x="2132" y="5955"/>
                  </a:lnTo>
                  <a:lnTo>
                    <a:pt x="2105" y="5951"/>
                  </a:lnTo>
                  <a:lnTo>
                    <a:pt x="2101" y="5951"/>
                  </a:lnTo>
                  <a:lnTo>
                    <a:pt x="2074" y="5946"/>
                  </a:lnTo>
                  <a:lnTo>
                    <a:pt x="2069" y="5946"/>
                  </a:lnTo>
                  <a:lnTo>
                    <a:pt x="2043" y="5940"/>
                  </a:lnTo>
                  <a:lnTo>
                    <a:pt x="2038" y="5939"/>
                  </a:lnTo>
                  <a:lnTo>
                    <a:pt x="2012" y="5933"/>
                  </a:lnTo>
                  <a:lnTo>
                    <a:pt x="2007" y="5932"/>
                  </a:lnTo>
                  <a:lnTo>
                    <a:pt x="1981" y="5926"/>
                  </a:lnTo>
                  <a:lnTo>
                    <a:pt x="1977" y="5924"/>
                  </a:lnTo>
                  <a:lnTo>
                    <a:pt x="1951" y="5917"/>
                  </a:lnTo>
                  <a:lnTo>
                    <a:pt x="1947" y="5915"/>
                  </a:lnTo>
                  <a:lnTo>
                    <a:pt x="1921" y="5907"/>
                  </a:lnTo>
                  <a:lnTo>
                    <a:pt x="1917" y="5906"/>
                  </a:lnTo>
                  <a:lnTo>
                    <a:pt x="1891" y="5897"/>
                  </a:lnTo>
                  <a:lnTo>
                    <a:pt x="1887" y="5895"/>
                  </a:lnTo>
                  <a:close/>
                  <a:moveTo>
                    <a:pt x="5149" y="2634"/>
                  </a:moveTo>
                  <a:lnTo>
                    <a:pt x="5150" y="2654"/>
                  </a:lnTo>
                  <a:lnTo>
                    <a:pt x="5150" y="3957"/>
                  </a:lnTo>
                  <a:lnTo>
                    <a:pt x="5149" y="3977"/>
                  </a:lnTo>
                  <a:lnTo>
                    <a:pt x="5145" y="3996"/>
                  </a:lnTo>
                  <a:lnTo>
                    <a:pt x="5139" y="4014"/>
                  </a:lnTo>
                  <a:lnTo>
                    <a:pt x="5130" y="4032"/>
                  </a:lnTo>
                  <a:lnTo>
                    <a:pt x="5119" y="4048"/>
                  </a:lnTo>
                  <a:lnTo>
                    <a:pt x="5106" y="4063"/>
                  </a:lnTo>
                  <a:lnTo>
                    <a:pt x="5091" y="4076"/>
                  </a:lnTo>
                  <a:lnTo>
                    <a:pt x="5075" y="4087"/>
                  </a:lnTo>
                  <a:lnTo>
                    <a:pt x="5057" y="4096"/>
                  </a:lnTo>
                  <a:lnTo>
                    <a:pt x="5039" y="4102"/>
                  </a:lnTo>
                  <a:lnTo>
                    <a:pt x="5020" y="4106"/>
                  </a:lnTo>
                  <a:lnTo>
                    <a:pt x="5000" y="4107"/>
                  </a:lnTo>
                  <a:lnTo>
                    <a:pt x="4980" y="4106"/>
                  </a:lnTo>
                  <a:lnTo>
                    <a:pt x="4961" y="4102"/>
                  </a:lnTo>
                  <a:lnTo>
                    <a:pt x="4943" y="4096"/>
                  </a:lnTo>
                  <a:lnTo>
                    <a:pt x="4925" y="4087"/>
                  </a:lnTo>
                  <a:lnTo>
                    <a:pt x="4909" y="4076"/>
                  </a:lnTo>
                  <a:lnTo>
                    <a:pt x="4894" y="4063"/>
                  </a:lnTo>
                  <a:lnTo>
                    <a:pt x="4881" y="4048"/>
                  </a:lnTo>
                  <a:lnTo>
                    <a:pt x="4870" y="4032"/>
                  </a:lnTo>
                  <a:lnTo>
                    <a:pt x="4861" y="4014"/>
                  </a:lnTo>
                  <a:lnTo>
                    <a:pt x="4855" y="3996"/>
                  </a:lnTo>
                  <a:lnTo>
                    <a:pt x="4851" y="3977"/>
                  </a:lnTo>
                  <a:lnTo>
                    <a:pt x="4850" y="3957"/>
                  </a:lnTo>
                  <a:lnTo>
                    <a:pt x="4850" y="2654"/>
                  </a:lnTo>
                  <a:lnTo>
                    <a:pt x="4851" y="2634"/>
                  </a:lnTo>
                  <a:lnTo>
                    <a:pt x="4855" y="2615"/>
                  </a:lnTo>
                  <a:lnTo>
                    <a:pt x="4861" y="2597"/>
                  </a:lnTo>
                  <a:lnTo>
                    <a:pt x="4870" y="2579"/>
                  </a:lnTo>
                  <a:lnTo>
                    <a:pt x="4881" y="2563"/>
                  </a:lnTo>
                  <a:lnTo>
                    <a:pt x="4894" y="2548"/>
                  </a:lnTo>
                  <a:lnTo>
                    <a:pt x="4909" y="2535"/>
                  </a:lnTo>
                  <a:lnTo>
                    <a:pt x="4925" y="2524"/>
                  </a:lnTo>
                  <a:lnTo>
                    <a:pt x="4943" y="2515"/>
                  </a:lnTo>
                  <a:lnTo>
                    <a:pt x="4961" y="2509"/>
                  </a:lnTo>
                  <a:lnTo>
                    <a:pt x="4980" y="2505"/>
                  </a:lnTo>
                  <a:lnTo>
                    <a:pt x="5000" y="2504"/>
                  </a:lnTo>
                  <a:lnTo>
                    <a:pt x="5020" y="2505"/>
                  </a:lnTo>
                  <a:lnTo>
                    <a:pt x="5039" y="2509"/>
                  </a:lnTo>
                  <a:lnTo>
                    <a:pt x="5057" y="2515"/>
                  </a:lnTo>
                  <a:lnTo>
                    <a:pt x="5075" y="2524"/>
                  </a:lnTo>
                  <a:lnTo>
                    <a:pt x="5091" y="2535"/>
                  </a:lnTo>
                  <a:lnTo>
                    <a:pt x="5106" y="2548"/>
                  </a:lnTo>
                  <a:lnTo>
                    <a:pt x="5119" y="2563"/>
                  </a:lnTo>
                  <a:lnTo>
                    <a:pt x="5130" y="2579"/>
                  </a:lnTo>
                  <a:lnTo>
                    <a:pt x="5139" y="2597"/>
                  </a:lnTo>
                  <a:lnTo>
                    <a:pt x="5145" y="2615"/>
                  </a:lnTo>
                  <a:lnTo>
                    <a:pt x="5149" y="263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5" name="Google Shape;3235;p28"/>
          <p:cNvGrpSpPr/>
          <p:nvPr/>
        </p:nvGrpSpPr>
        <p:grpSpPr>
          <a:xfrm>
            <a:off x="2962542" y="3559477"/>
            <a:ext cx="633600" cy="633600"/>
            <a:chOff x="2962542" y="3559477"/>
            <a:chExt cx="633600" cy="633600"/>
          </a:xfrm>
        </p:grpSpPr>
        <p:sp>
          <p:nvSpPr>
            <p:cNvPr id="3236" name="Google Shape;3236;p28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76" y="5136"/>
                  </a:moveTo>
                  <a:lnTo>
                    <a:pt x="2296" y="4740"/>
                  </a:lnTo>
                  <a:lnTo>
                    <a:pt x="2355" y="4370"/>
                  </a:lnTo>
                  <a:lnTo>
                    <a:pt x="2450" y="4025"/>
                  </a:lnTo>
                  <a:lnTo>
                    <a:pt x="2578" y="3708"/>
                  </a:lnTo>
                  <a:lnTo>
                    <a:pt x="2735" y="3418"/>
                  </a:lnTo>
                  <a:lnTo>
                    <a:pt x="2919" y="3156"/>
                  </a:lnTo>
                  <a:lnTo>
                    <a:pt x="3127" y="2923"/>
                  </a:lnTo>
                  <a:lnTo>
                    <a:pt x="3356" y="2719"/>
                  </a:lnTo>
                  <a:lnTo>
                    <a:pt x="3603" y="2544"/>
                  </a:lnTo>
                  <a:lnTo>
                    <a:pt x="3864" y="2400"/>
                  </a:lnTo>
                  <a:lnTo>
                    <a:pt x="4138" y="2287"/>
                  </a:lnTo>
                  <a:lnTo>
                    <a:pt x="4420" y="2206"/>
                  </a:lnTo>
                  <a:lnTo>
                    <a:pt x="4709" y="2157"/>
                  </a:lnTo>
                  <a:lnTo>
                    <a:pt x="5000" y="2140"/>
                  </a:lnTo>
                  <a:lnTo>
                    <a:pt x="5291" y="2157"/>
                  </a:lnTo>
                  <a:lnTo>
                    <a:pt x="5580" y="2206"/>
                  </a:lnTo>
                  <a:lnTo>
                    <a:pt x="5862" y="2287"/>
                  </a:lnTo>
                  <a:lnTo>
                    <a:pt x="6136" y="2400"/>
                  </a:lnTo>
                  <a:lnTo>
                    <a:pt x="6397" y="2544"/>
                  </a:lnTo>
                  <a:lnTo>
                    <a:pt x="6644" y="2719"/>
                  </a:lnTo>
                  <a:lnTo>
                    <a:pt x="6873" y="2923"/>
                  </a:lnTo>
                  <a:lnTo>
                    <a:pt x="7081" y="3156"/>
                  </a:lnTo>
                  <a:lnTo>
                    <a:pt x="7265" y="3418"/>
                  </a:lnTo>
                  <a:lnTo>
                    <a:pt x="7422" y="3708"/>
                  </a:lnTo>
                  <a:lnTo>
                    <a:pt x="7550" y="4025"/>
                  </a:lnTo>
                  <a:lnTo>
                    <a:pt x="7645" y="4370"/>
                  </a:lnTo>
                  <a:lnTo>
                    <a:pt x="7704" y="4740"/>
                  </a:lnTo>
                  <a:lnTo>
                    <a:pt x="7724" y="5136"/>
                  </a:lnTo>
                  <a:lnTo>
                    <a:pt x="2276" y="51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28"/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43" y="1554"/>
                  </a:moveTo>
                  <a:lnTo>
                    <a:pt x="5545" y="1574"/>
                  </a:lnTo>
                  <a:lnTo>
                    <a:pt x="5545" y="1595"/>
                  </a:lnTo>
                  <a:lnTo>
                    <a:pt x="5545" y="1615"/>
                  </a:lnTo>
                  <a:lnTo>
                    <a:pt x="5543" y="1636"/>
                  </a:lnTo>
                  <a:lnTo>
                    <a:pt x="5542" y="1656"/>
                  </a:lnTo>
                  <a:lnTo>
                    <a:pt x="5539" y="1676"/>
                  </a:lnTo>
                  <a:lnTo>
                    <a:pt x="5536" y="1696"/>
                  </a:lnTo>
                  <a:lnTo>
                    <a:pt x="5531" y="1716"/>
                  </a:lnTo>
                  <a:lnTo>
                    <a:pt x="5526" y="1735"/>
                  </a:lnTo>
                  <a:lnTo>
                    <a:pt x="5521" y="1755"/>
                  </a:lnTo>
                  <a:lnTo>
                    <a:pt x="5515" y="1774"/>
                  </a:lnTo>
                  <a:lnTo>
                    <a:pt x="5507" y="1793"/>
                  </a:lnTo>
                  <a:lnTo>
                    <a:pt x="5500" y="1812"/>
                  </a:lnTo>
                  <a:lnTo>
                    <a:pt x="5491" y="1831"/>
                  </a:lnTo>
                  <a:lnTo>
                    <a:pt x="5482" y="1849"/>
                  </a:lnTo>
                  <a:lnTo>
                    <a:pt x="5472" y="1867"/>
                  </a:lnTo>
                  <a:lnTo>
                    <a:pt x="5461" y="1885"/>
                  </a:lnTo>
                  <a:lnTo>
                    <a:pt x="5450" y="1902"/>
                  </a:lnTo>
                  <a:lnTo>
                    <a:pt x="5438" y="1918"/>
                  </a:lnTo>
                  <a:lnTo>
                    <a:pt x="5432" y="1927"/>
                  </a:lnTo>
                  <a:lnTo>
                    <a:pt x="5622" y="1959"/>
                  </a:lnTo>
                  <a:lnTo>
                    <a:pt x="5649" y="1966"/>
                  </a:lnTo>
                  <a:lnTo>
                    <a:pt x="5931" y="2047"/>
                  </a:lnTo>
                  <a:lnTo>
                    <a:pt x="5958" y="2056"/>
                  </a:lnTo>
                  <a:lnTo>
                    <a:pt x="6231" y="2169"/>
                  </a:lnTo>
                  <a:lnTo>
                    <a:pt x="6256" y="2181"/>
                  </a:lnTo>
                  <a:lnTo>
                    <a:pt x="6518" y="2325"/>
                  </a:lnTo>
                  <a:lnTo>
                    <a:pt x="6542" y="2340"/>
                  </a:lnTo>
                  <a:lnTo>
                    <a:pt x="6788" y="2515"/>
                  </a:lnTo>
                  <a:lnTo>
                    <a:pt x="6810" y="2532"/>
                  </a:lnTo>
                  <a:lnTo>
                    <a:pt x="7039" y="2736"/>
                  </a:lnTo>
                  <a:lnTo>
                    <a:pt x="7059" y="2757"/>
                  </a:lnTo>
                  <a:lnTo>
                    <a:pt x="7267" y="2990"/>
                  </a:lnTo>
                  <a:lnTo>
                    <a:pt x="7285" y="3012"/>
                  </a:lnTo>
                  <a:lnTo>
                    <a:pt x="7469" y="3274"/>
                  </a:lnTo>
                  <a:lnTo>
                    <a:pt x="7485" y="3299"/>
                  </a:lnTo>
                  <a:lnTo>
                    <a:pt x="7642" y="3589"/>
                  </a:lnTo>
                  <a:lnTo>
                    <a:pt x="7654" y="3615"/>
                  </a:lnTo>
                  <a:lnTo>
                    <a:pt x="7782" y="3932"/>
                  </a:lnTo>
                  <a:lnTo>
                    <a:pt x="7791" y="3959"/>
                  </a:lnTo>
                  <a:lnTo>
                    <a:pt x="7886" y="4303"/>
                  </a:lnTo>
                  <a:lnTo>
                    <a:pt x="7891" y="4330"/>
                  </a:lnTo>
                  <a:lnTo>
                    <a:pt x="7951" y="4701"/>
                  </a:lnTo>
                  <a:lnTo>
                    <a:pt x="7953" y="4727"/>
                  </a:lnTo>
                  <a:lnTo>
                    <a:pt x="7974" y="5123"/>
                  </a:lnTo>
                  <a:lnTo>
                    <a:pt x="7973" y="5157"/>
                  </a:lnTo>
                  <a:lnTo>
                    <a:pt x="7968" y="5190"/>
                  </a:lnTo>
                  <a:lnTo>
                    <a:pt x="7958" y="5223"/>
                  </a:lnTo>
                  <a:lnTo>
                    <a:pt x="7945" y="5254"/>
                  </a:lnTo>
                  <a:lnTo>
                    <a:pt x="7927" y="5282"/>
                  </a:lnTo>
                  <a:lnTo>
                    <a:pt x="7905" y="5308"/>
                  </a:lnTo>
                  <a:lnTo>
                    <a:pt x="7880" y="5331"/>
                  </a:lnTo>
                  <a:lnTo>
                    <a:pt x="7853" y="5350"/>
                  </a:lnTo>
                  <a:lnTo>
                    <a:pt x="7823" y="5366"/>
                  </a:lnTo>
                  <a:lnTo>
                    <a:pt x="7791" y="5377"/>
                  </a:lnTo>
                  <a:lnTo>
                    <a:pt x="7758" y="5384"/>
                  </a:lnTo>
                  <a:lnTo>
                    <a:pt x="7724" y="5386"/>
                  </a:lnTo>
                  <a:lnTo>
                    <a:pt x="7654" y="5386"/>
                  </a:lnTo>
                  <a:lnTo>
                    <a:pt x="6878" y="9002"/>
                  </a:lnTo>
                  <a:lnTo>
                    <a:pt x="6869" y="9035"/>
                  </a:lnTo>
                  <a:lnTo>
                    <a:pt x="6855" y="9066"/>
                  </a:lnTo>
                  <a:lnTo>
                    <a:pt x="6838" y="9095"/>
                  </a:lnTo>
                  <a:lnTo>
                    <a:pt x="6816" y="9121"/>
                  </a:lnTo>
                  <a:lnTo>
                    <a:pt x="6791" y="9144"/>
                  </a:lnTo>
                  <a:lnTo>
                    <a:pt x="6763" y="9164"/>
                  </a:lnTo>
                  <a:lnTo>
                    <a:pt x="6733" y="9179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79"/>
                  </a:lnTo>
                  <a:lnTo>
                    <a:pt x="3237" y="9164"/>
                  </a:lnTo>
                  <a:lnTo>
                    <a:pt x="3209" y="9144"/>
                  </a:lnTo>
                  <a:lnTo>
                    <a:pt x="3184" y="9121"/>
                  </a:lnTo>
                  <a:lnTo>
                    <a:pt x="3162" y="9095"/>
                  </a:lnTo>
                  <a:lnTo>
                    <a:pt x="3145" y="9066"/>
                  </a:lnTo>
                  <a:lnTo>
                    <a:pt x="3131" y="9035"/>
                  </a:lnTo>
                  <a:lnTo>
                    <a:pt x="3122" y="9002"/>
                  </a:lnTo>
                  <a:lnTo>
                    <a:pt x="2346" y="5386"/>
                  </a:lnTo>
                  <a:lnTo>
                    <a:pt x="2276" y="5386"/>
                  </a:lnTo>
                  <a:lnTo>
                    <a:pt x="2242" y="5384"/>
                  </a:lnTo>
                  <a:lnTo>
                    <a:pt x="2209" y="5377"/>
                  </a:lnTo>
                  <a:lnTo>
                    <a:pt x="2177" y="5366"/>
                  </a:lnTo>
                  <a:lnTo>
                    <a:pt x="2147" y="5350"/>
                  </a:lnTo>
                  <a:lnTo>
                    <a:pt x="2120" y="5331"/>
                  </a:lnTo>
                  <a:lnTo>
                    <a:pt x="2095" y="5308"/>
                  </a:lnTo>
                  <a:lnTo>
                    <a:pt x="2073" y="5282"/>
                  </a:lnTo>
                  <a:lnTo>
                    <a:pt x="2055" y="5254"/>
                  </a:lnTo>
                  <a:lnTo>
                    <a:pt x="2042" y="5223"/>
                  </a:lnTo>
                  <a:lnTo>
                    <a:pt x="2032" y="5190"/>
                  </a:lnTo>
                  <a:lnTo>
                    <a:pt x="2027" y="5157"/>
                  </a:lnTo>
                  <a:lnTo>
                    <a:pt x="2026" y="5123"/>
                  </a:lnTo>
                  <a:lnTo>
                    <a:pt x="2047" y="4727"/>
                  </a:lnTo>
                  <a:lnTo>
                    <a:pt x="2049" y="4701"/>
                  </a:lnTo>
                  <a:lnTo>
                    <a:pt x="2109" y="4330"/>
                  </a:lnTo>
                  <a:lnTo>
                    <a:pt x="2114" y="4303"/>
                  </a:lnTo>
                  <a:lnTo>
                    <a:pt x="2209" y="3959"/>
                  </a:lnTo>
                  <a:lnTo>
                    <a:pt x="2218" y="3932"/>
                  </a:lnTo>
                  <a:lnTo>
                    <a:pt x="2346" y="3615"/>
                  </a:lnTo>
                  <a:lnTo>
                    <a:pt x="2358" y="3589"/>
                  </a:lnTo>
                  <a:lnTo>
                    <a:pt x="2515" y="3299"/>
                  </a:lnTo>
                  <a:lnTo>
                    <a:pt x="2531" y="3274"/>
                  </a:lnTo>
                  <a:lnTo>
                    <a:pt x="2715" y="3012"/>
                  </a:lnTo>
                  <a:lnTo>
                    <a:pt x="2733" y="2990"/>
                  </a:lnTo>
                  <a:lnTo>
                    <a:pt x="2941" y="2757"/>
                  </a:lnTo>
                  <a:lnTo>
                    <a:pt x="2961" y="2736"/>
                  </a:lnTo>
                  <a:lnTo>
                    <a:pt x="3190" y="2532"/>
                  </a:lnTo>
                  <a:lnTo>
                    <a:pt x="3212" y="2515"/>
                  </a:lnTo>
                  <a:lnTo>
                    <a:pt x="3458" y="2340"/>
                  </a:lnTo>
                  <a:lnTo>
                    <a:pt x="3482" y="2325"/>
                  </a:lnTo>
                  <a:lnTo>
                    <a:pt x="3744" y="2181"/>
                  </a:lnTo>
                  <a:lnTo>
                    <a:pt x="3769" y="2169"/>
                  </a:lnTo>
                  <a:lnTo>
                    <a:pt x="4042" y="2056"/>
                  </a:lnTo>
                  <a:lnTo>
                    <a:pt x="4069" y="2047"/>
                  </a:lnTo>
                  <a:lnTo>
                    <a:pt x="4351" y="1966"/>
                  </a:lnTo>
                  <a:lnTo>
                    <a:pt x="4378" y="1959"/>
                  </a:lnTo>
                  <a:lnTo>
                    <a:pt x="4568" y="1927"/>
                  </a:lnTo>
                  <a:lnTo>
                    <a:pt x="4562" y="1918"/>
                  </a:lnTo>
                  <a:lnTo>
                    <a:pt x="4550" y="1902"/>
                  </a:lnTo>
                  <a:lnTo>
                    <a:pt x="4539" y="1885"/>
                  </a:lnTo>
                  <a:lnTo>
                    <a:pt x="4528" y="1867"/>
                  </a:lnTo>
                  <a:lnTo>
                    <a:pt x="4518" y="1849"/>
                  </a:lnTo>
                  <a:lnTo>
                    <a:pt x="4509" y="1831"/>
                  </a:lnTo>
                  <a:lnTo>
                    <a:pt x="4500" y="1812"/>
                  </a:lnTo>
                  <a:lnTo>
                    <a:pt x="4493" y="1793"/>
                  </a:lnTo>
                  <a:lnTo>
                    <a:pt x="4485" y="1774"/>
                  </a:lnTo>
                  <a:lnTo>
                    <a:pt x="4479" y="1755"/>
                  </a:lnTo>
                  <a:lnTo>
                    <a:pt x="4473" y="1735"/>
                  </a:lnTo>
                  <a:lnTo>
                    <a:pt x="4469" y="1716"/>
                  </a:lnTo>
                  <a:lnTo>
                    <a:pt x="4464" y="1696"/>
                  </a:lnTo>
                  <a:lnTo>
                    <a:pt x="4461" y="1676"/>
                  </a:lnTo>
                  <a:lnTo>
                    <a:pt x="4458" y="1656"/>
                  </a:lnTo>
                  <a:lnTo>
                    <a:pt x="4457" y="1636"/>
                  </a:lnTo>
                  <a:lnTo>
                    <a:pt x="4455" y="1615"/>
                  </a:lnTo>
                  <a:lnTo>
                    <a:pt x="4455" y="1595"/>
                  </a:lnTo>
                  <a:lnTo>
                    <a:pt x="4455" y="1574"/>
                  </a:lnTo>
                  <a:lnTo>
                    <a:pt x="4457" y="1554"/>
                  </a:lnTo>
                  <a:lnTo>
                    <a:pt x="4458" y="1534"/>
                  </a:lnTo>
                  <a:lnTo>
                    <a:pt x="4461" y="1513"/>
                  </a:lnTo>
                  <a:lnTo>
                    <a:pt x="4464" y="1493"/>
                  </a:lnTo>
                  <a:lnTo>
                    <a:pt x="4469" y="1473"/>
                  </a:lnTo>
                  <a:lnTo>
                    <a:pt x="4474" y="1454"/>
                  </a:lnTo>
                  <a:lnTo>
                    <a:pt x="4479" y="1434"/>
                  </a:lnTo>
                  <a:lnTo>
                    <a:pt x="4485" y="1415"/>
                  </a:lnTo>
                  <a:lnTo>
                    <a:pt x="4493" y="1396"/>
                  </a:lnTo>
                  <a:lnTo>
                    <a:pt x="4500" y="1377"/>
                  </a:lnTo>
                  <a:lnTo>
                    <a:pt x="4509" y="1358"/>
                  </a:lnTo>
                  <a:lnTo>
                    <a:pt x="4518" y="1340"/>
                  </a:lnTo>
                  <a:lnTo>
                    <a:pt x="4528" y="1322"/>
                  </a:lnTo>
                  <a:lnTo>
                    <a:pt x="4539" y="1305"/>
                  </a:lnTo>
                  <a:lnTo>
                    <a:pt x="4550" y="1288"/>
                  </a:lnTo>
                  <a:lnTo>
                    <a:pt x="4562" y="1271"/>
                  </a:lnTo>
                  <a:lnTo>
                    <a:pt x="4574" y="1255"/>
                  </a:lnTo>
                  <a:lnTo>
                    <a:pt x="4587" y="1239"/>
                  </a:lnTo>
                  <a:lnTo>
                    <a:pt x="4601" y="1224"/>
                  </a:lnTo>
                  <a:lnTo>
                    <a:pt x="4615" y="1210"/>
                  </a:lnTo>
                  <a:lnTo>
                    <a:pt x="4630" y="1196"/>
                  </a:lnTo>
                  <a:lnTo>
                    <a:pt x="4645" y="1182"/>
                  </a:lnTo>
                  <a:lnTo>
                    <a:pt x="4660" y="1169"/>
                  </a:lnTo>
                  <a:lnTo>
                    <a:pt x="4677" y="1157"/>
                  </a:lnTo>
                  <a:lnTo>
                    <a:pt x="4693" y="1145"/>
                  </a:lnTo>
                  <a:lnTo>
                    <a:pt x="4710" y="1134"/>
                  </a:lnTo>
                  <a:lnTo>
                    <a:pt x="4728" y="1123"/>
                  </a:lnTo>
                  <a:lnTo>
                    <a:pt x="4746" y="1113"/>
                  </a:lnTo>
                  <a:lnTo>
                    <a:pt x="4764" y="1104"/>
                  </a:lnTo>
                  <a:lnTo>
                    <a:pt x="4782" y="1095"/>
                  </a:lnTo>
                  <a:lnTo>
                    <a:pt x="4801" y="1088"/>
                  </a:lnTo>
                  <a:lnTo>
                    <a:pt x="4820" y="1080"/>
                  </a:lnTo>
                  <a:lnTo>
                    <a:pt x="4839" y="1074"/>
                  </a:lnTo>
                  <a:lnTo>
                    <a:pt x="4859" y="1068"/>
                  </a:lnTo>
                  <a:lnTo>
                    <a:pt x="4878" y="1064"/>
                  </a:lnTo>
                  <a:lnTo>
                    <a:pt x="4898" y="1059"/>
                  </a:lnTo>
                  <a:lnTo>
                    <a:pt x="4918" y="1056"/>
                  </a:lnTo>
                  <a:lnTo>
                    <a:pt x="4939" y="1053"/>
                  </a:lnTo>
                  <a:lnTo>
                    <a:pt x="4959" y="1052"/>
                  </a:lnTo>
                  <a:lnTo>
                    <a:pt x="4979" y="1050"/>
                  </a:lnTo>
                  <a:lnTo>
                    <a:pt x="5000" y="1050"/>
                  </a:lnTo>
                  <a:lnTo>
                    <a:pt x="5021" y="1050"/>
                  </a:lnTo>
                  <a:lnTo>
                    <a:pt x="5041" y="1052"/>
                  </a:lnTo>
                  <a:lnTo>
                    <a:pt x="5061" y="1053"/>
                  </a:lnTo>
                  <a:lnTo>
                    <a:pt x="5082" y="1056"/>
                  </a:lnTo>
                  <a:lnTo>
                    <a:pt x="5102" y="1059"/>
                  </a:lnTo>
                  <a:lnTo>
                    <a:pt x="5122" y="1064"/>
                  </a:lnTo>
                  <a:lnTo>
                    <a:pt x="5141" y="1068"/>
                  </a:lnTo>
                  <a:lnTo>
                    <a:pt x="5161" y="1074"/>
                  </a:lnTo>
                  <a:lnTo>
                    <a:pt x="5180" y="1080"/>
                  </a:lnTo>
                  <a:lnTo>
                    <a:pt x="5199" y="1088"/>
                  </a:lnTo>
                  <a:lnTo>
                    <a:pt x="5218" y="1095"/>
                  </a:lnTo>
                  <a:lnTo>
                    <a:pt x="5236" y="1104"/>
                  </a:lnTo>
                  <a:lnTo>
                    <a:pt x="5254" y="1113"/>
                  </a:lnTo>
                  <a:lnTo>
                    <a:pt x="5272" y="1123"/>
                  </a:lnTo>
                  <a:lnTo>
                    <a:pt x="5290" y="1134"/>
                  </a:lnTo>
                  <a:lnTo>
                    <a:pt x="5307" y="1145"/>
                  </a:lnTo>
                  <a:lnTo>
                    <a:pt x="5323" y="1157"/>
                  </a:lnTo>
                  <a:lnTo>
                    <a:pt x="5340" y="1169"/>
                  </a:lnTo>
                  <a:lnTo>
                    <a:pt x="5355" y="1182"/>
                  </a:lnTo>
                  <a:lnTo>
                    <a:pt x="5370" y="1196"/>
                  </a:lnTo>
                  <a:lnTo>
                    <a:pt x="5385" y="1210"/>
                  </a:lnTo>
                  <a:lnTo>
                    <a:pt x="5399" y="1224"/>
                  </a:lnTo>
                  <a:lnTo>
                    <a:pt x="5413" y="1239"/>
                  </a:lnTo>
                  <a:lnTo>
                    <a:pt x="5426" y="1255"/>
                  </a:lnTo>
                  <a:lnTo>
                    <a:pt x="5438" y="1271"/>
                  </a:lnTo>
                  <a:lnTo>
                    <a:pt x="5450" y="1288"/>
                  </a:lnTo>
                  <a:lnTo>
                    <a:pt x="5461" y="1305"/>
                  </a:lnTo>
                  <a:lnTo>
                    <a:pt x="5472" y="1322"/>
                  </a:lnTo>
                  <a:lnTo>
                    <a:pt x="5482" y="1340"/>
                  </a:lnTo>
                  <a:lnTo>
                    <a:pt x="5491" y="1358"/>
                  </a:lnTo>
                  <a:lnTo>
                    <a:pt x="5500" y="1377"/>
                  </a:lnTo>
                  <a:lnTo>
                    <a:pt x="5507" y="1396"/>
                  </a:lnTo>
                  <a:lnTo>
                    <a:pt x="5515" y="1415"/>
                  </a:lnTo>
                  <a:lnTo>
                    <a:pt x="5521" y="1434"/>
                  </a:lnTo>
                  <a:lnTo>
                    <a:pt x="5527" y="1454"/>
                  </a:lnTo>
                  <a:lnTo>
                    <a:pt x="5531" y="1473"/>
                  </a:lnTo>
                  <a:lnTo>
                    <a:pt x="5536" y="1493"/>
                  </a:lnTo>
                  <a:lnTo>
                    <a:pt x="5539" y="1513"/>
                  </a:lnTo>
                  <a:lnTo>
                    <a:pt x="5542" y="1534"/>
                  </a:lnTo>
                  <a:lnTo>
                    <a:pt x="5543" y="1554"/>
                  </a:lnTo>
                  <a:close/>
                  <a:moveTo>
                    <a:pt x="2687" y="4105"/>
                  </a:moveTo>
                  <a:lnTo>
                    <a:pt x="2600" y="4423"/>
                  </a:lnTo>
                  <a:lnTo>
                    <a:pt x="2545" y="4766"/>
                  </a:lnTo>
                  <a:lnTo>
                    <a:pt x="2539" y="4886"/>
                  </a:lnTo>
                  <a:lnTo>
                    <a:pt x="2548" y="4886"/>
                  </a:lnTo>
                  <a:lnTo>
                    <a:pt x="7452" y="4886"/>
                  </a:lnTo>
                  <a:lnTo>
                    <a:pt x="7461" y="4886"/>
                  </a:lnTo>
                  <a:lnTo>
                    <a:pt x="7455" y="4766"/>
                  </a:lnTo>
                  <a:lnTo>
                    <a:pt x="7400" y="4423"/>
                  </a:lnTo>
                  <a:lnTo>
                    <a:pt x="7313" y="4105"/>
                  </a:lnTo>
                  <a:lnTo>
                    <a:pt x="7196" y="3815"/>
                  </a:lnTo>
                  <a:lnTo>
                    <a:pt x="7052" y="3550"/>
                  </a:lnTo>
                  <a:lnTo>
                    <a:pt x="6885" y="3312"/>
                  </a:lnTo>
                  <a:lnTo>
                    <a:pt x="6696" y="3100"/>
                  </a:lnTo>
                  <a:lnTo>
                    <a:pt x="6488" y="2915"/>
                  </a:lnTo>
                  <a:lnTo>
                    <a:pt x="6264" y="2757"/>
                  </a:lnTo>
                  <a:lnTo>
                    <a:pt x="6027" y="2626"/>
                  </a:lnTo>
                  <a:lnTo>
                    <a:pt x="5780" y="2524"/>
                  </a:lnTo>
                  <a:lnTo>
                    <a:pt x="5524" y="2450"/>
                  </a:lnTo>
                  <a:lnTo>
                    <a:pt x="5263" y="2405"/>
                  </a:lnTo>
                  <a:lnTo>
                    <a:pt x="5000" y="2390"/>
                  </a:lnTo>
                  <a:lnTo>
                    <a:pt x="4737" y="2405"/>
                  </a:lnTo>
                  <a:lnTo>
                    <a:pt x="4476" y="2450"/>
                  </a:lnTo>
                  <a:lnTo>
                    <a:pt x="4220" y="2524"/>
                  </a:lnTo>
                  <a:lnTo>
                    <a:pt x="3973" y="2626"/>
                  </a:lnTo>
                  <a:lnTo>
                    <a:pt x="3736" y="2757"/>
                  </a:lnTo>
                  <a:lnTo>
                    <a:pt x="3512" y="2915"/>
                  </a:lnTo>
                  <a:lnTo>
                    <a:pt x="3304" y="3100"/>
                  </a:lnTo>
                  <a:lnTo>
                    <a:pt x="3115" y="3312"/>
                  </a:lnTo>
                  <a:lnTo>
                    <a:pt x="2948" y="3550"/>
                  </a:lnTo>
                  <a:lnTo>
                    <a:pt x="2804" y="3815"/>
                  </a:lnTo>
                  <a:lnTo>
                    <a:pt x="2687" y="4105"/>
                  </a:lnTo>
                  <a:close/>
                  <a:moveTo>
                    <a:pt x="7143" y="5386"/>
                  </a:moveTo>
                  <a:lnTo>
                    <a:pt x="6233" y="5386"/>
                  </a:lnTo>
                  <a:lnTo>
                    <a:pt x="6460" y="8569"/>
                  </a:lnTo>
                  <a:lnTo>
                    <a:pt x="7143" y="5386"/>
                  </a:lnTo>
                  <a:close/>
                  <a:moveTo>
                    <a:pt x="5983" y="5386"/>
                  </a:moveTo>
                  <a:lnTo>
                    <a:pt x="5125" y="5386"/>
                  </a:lnTo>
                  <a:lnTo>
                    <a:pt x="5125" y="8700"/>
                  </a:lnTo>
                  <a:lnTo>
                    <a:pt x="6219" y="8700"/>
                  </a:lnTo>
                  <a:lnTo>
                    <a:pt x="5983" y="5386"/>
                  </a:lnTo>
                  <a:close/>
                  <a:moveTo>
                    <a:pt x="4017" y="5386"/>
                  </a:moveTo>
                  <a:lnTo>
                    <a:pt x="3781" y="8700"/>
                  </a:lnTo>
                  <a:lnTo>
                    <a:pt x="4875" y="8700"/>
                  </a:lnTo>
                  <a:lnTo>
                    <a:pt x="4875" y="5386"/>
                  </a:lnTo>
                  <a:lnTo>
                    <a:pt x="4017" y="5386"/>
                  </a:lnTo>
                  <a:close/>
                  <a:moveTo>
                    <a:pt x="3767" y="5386"/>
                  </a:moveTo>
                  <a:lnTo>
                    <a:pt x="2857" y="5386"/>
                  </a:lnTo>
                  <a:lnTo>
                    <a:pt x="3540" y="8569"/>
                  </a:lnTo>
                  <a:lnTo>
                    <a:pt x="3767" y="538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28"/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</p:grpSpPr>
        <p:sp>
          <p:nvSpPr>
            <p:cNvPr id="3239" name="Google Shape;3239;p28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9" y="2408"/>
                  </a:moveTo>
                  <a:lnTo>
                    <a:pt x="6519" y="2408"/>
                  </a:lnTo>
                  <a:lnTo>
                    <a:pt x="6524" y="2410"/>
                  </a:lnTo>
                  <a:lnTo>
                    <a:pt x="6577" y="2430"/>
                  </a:lnTo>
                  <a:lnTo>
                    <a:pt x="6630" y="2452"/>
                  </a:lnTo>
                  <a:lnTo>
                    <a:pt x="6682" y="2475"/>
                  </a:lnTo>
                  <a:lnTo>
                    <a:pt x="6734" y="2501"/>
                  </a:lnTo>
                  <a:lnTo>
                    <a:pt x="6784" y="2529"/>
                  </a:lnTo>
                  <a:lnTo>
                    <a:pt x="6833" y="2559"/>
                  </a:lnTo>
                  <a:lnTo>
                    <a:pt x="6881" y="2590"/>
                  </a:lnTo>
                  <a:lnTo>
                    <a:pt x="6928" y="2623"/>
                  </a:lnTo>
                  <a:lnTo>
                    <a:pt x="6973" y="2658"/>
                  </a:lnTo>
                  <a:lnTo>
                    <a:pt x="7017" y="2694"/>
                  </a:lnTo>
                  <a:lnTo>
                    <a:pt x="7059" y="2732"/>
                  </a:lnTo>
                  <a:lnTo>
                    <a:pt x="7100" y="2772"/>
                  </a:lnTo>
                  <a:lnTo>
                    <a:pt x="7140" y="2813"/>
                  </a:lnTo>
                  <a:lnTo>
                    <a:pt x="7178" y="2856"/>
                  </a:lnTo>
                  <a:lnTo>
                    <a:pt x="7215" y="2900"/>
                  </a:lnTo>
                  <a:lnTo>
                    <a:pt x="7249" y="2945"/>
                  </a:lnTo>
                  <a:lnTo>
                    <a:pt x="7283" y="2992"/>
                  </a:lnTo>
                  <a:lnTo>
                    <a:pt x="7314" y="3040"/>
                  </a:lnTo>
                  <a:lnTo>
                    <a:pt x="7344" y="3089"/>
                  </a:lnTo>
                  <a:lnTo>
                    <a:pt x="7372" y="3139"/>
                  </a:lnTo>
                  <a:lnTo>
                    <a:pt x="7397" y="3190"/>
                  </a:lnTo>
                  <a:lnTo>
                    <a:pt x="7421" y="3242"/>
                  </a:lnTo>
                  <a:lnTo>
                    <a:pt x="7443" y="3295"/>
                  </a:lnTo>
                  <a:lnTo>
                    <a:pt x="7463" y="3349"/>
                  </a:lnTo>
                  <a:lnTo>
                    <a:pt x="7481" y="3403"/>
                  </a:lnTo>
                  <a:lnTo>
                    <a:pt x="7496" y="3458"/>
                  </a:lnTo>
                  <a:lnTo>
                    <a:pt x="7510" y="3513"/>
                  </a:lnTo>
                  <a:lnTo>
                    <a:pt x="7521" y="3569"/>
                  </a:lnTo>
                  <a:lnTo>
                    <a:pt x="7531" y="3625"/>
                  </a:lnTo>
                  <a:lnTo>
                    <a:pt x="7538" y="3682"/>
                  </a:lnTo>
                  <a:lnTo>
                    <a:pt x="7544" y="3738"/>
                  </a:lnTo>
                  <a:lnTo>
                    <a:pt x="7547" y="3796"/>
                  </a:lnTo>
                  <a:lnTo>
                    <a:pt x="7548" y="3853"/>
                  </a:lnTo>
                  <a:lnTo>
                    <a:pt x="7547" y="3911"/>
                  </a:lnTo>
                  <a:lnTo>
                    <a:pt x="7544" y="3968"/>
                  </a:lnTo>
                  <a:lnTo>
                    <a:pt x="7538" y="4025"/>
                  </a:lnTo>
                  <a:lnTo>
                    <a:pt x="7531" y="4082"/>
                  </a:lnTo>
                  <a:lnTo>
                    <a:pt x="7521" y="4138"/>
                  </a:lnTo>
                  <a:lnTo>
                    <a:pt x="7510" y="4194"/>
                  </a:lnTo>
                  <a:lnTo>
                    <a:pt x="7496" y="4249"/>
                  </a:lnTo>
                  <a:lnTo>
                    <a:pt x="7481" y="4304"/>
                  </a:lnTo>
                  <a:lnTo>
                    <a:pt x="7463" y="4358"/>
                  </a:lnTo>
                  <a:lnTo>
                    <a:pt x="7443" y="4411"/>
                  </a:lnTo>
                  <a:lnTo>
                    <a:pt x="7421" y="4464"/>
                  </a:lnTo>
                  <a:lnTo>
                    <a:pt x="7397" y="4516"/>
                  </a:lnTo>
                  <a:lnTo>
                    <a:pt x="7372" y="4568"/>
                  </a:lnTo>
                  <a:lnTo>
                    <a:pt x="7344" y="4618"/>
                  </a:lnTo>
                  <a:lnTo>
                    <a:pt x="7314" y="4667"/>
                  </a:lnTo>
                  <a:lnTo>
                    <a:pt x="7283" y="4715"/>
                  </a:lnTo>
                  <a:lnTo>
                    <a:pt x="7249" y="4762"/>
                  </a:lnTo>
                  <a:lnTo>
                    <a:pt x="7215" y="4807"/>
                  </a:lnTo>
                  <a:lnTo>
                    <a:pt x="7178" y="4851"/>
                  </a:lnTo>
                  <a:lnTo>
                    <a:pt x="7140" y="4893"/>
                  </a:lnTo>
                  <a:lnTo>
                    <a:pt x="7100" y="4934"/>
                  </a:lnTo>
                  <a:lnTo>
                    <a:pt x="7059" y="4974"/>
                  </a:lnTo>
                  <a:lnTo>
                    <a:pt x="7017" y="5012"/>
                  </a:lnTo>
                  <a:lnTo>
                    <a:pt x="6973" y="5048"/>
                  </a:lnTo>
                  <a:lnTo>
                    <a:pt x="6928" y="5083"/>
                  </a:lnTo>
                  <a:lnTo>
                    <a:pt x="6881" y="5116"/>
                  </a:lnTo>
                  <a:lnTo>
                    <a:pt x="6833" y="5147"/>
                  </a:lnTo>
                  <a:lnTo>
                    <a:pt x="6784" y="5177"/>
                  </a:lnTo>
                  <a:lnTo>
                    <a:pt x="6734" y="5205"/>
                  </a:lnTo>
                  <a:lnTo>
                    <a:pt x="6682" y="5231"/>
                  </a:lnTo>
                  <a:lnTo>
                    <a:pt x="6630" y="5255"/>
                  </a:lnTo>
                  <a:lnTo>
                    <a:pt x="6577" y="5277"/>
                  </a:lnTo>
                  <a:lnTo>
                    <a:pt x="6524" y="5297"/>
                  </a:lnTo>
                  <a:lnTo>
                    <a:pt x="6470" y="5314"/>
                  </a:lnTo>
                  <a:lnTo>
                    <a:pt x="6415" y="5330"/>
                  </a:lnTo>
                  <a:lnTo>
                    <a:pt x="6360" y="5344"/>
                  </a:lnTo>
                  <a:lnTo>
                    <a:pt x="6304" y="5355"/>
                  </a:lnTo>
                  <a:lnTo>
                    <a:pt x="6248" y="5365"/>
                  </a:lnTo>
                  <a:lnTo>
                    <a:pt x="6191" y="5372"/>
                  </a:lnTo>
                  <a:lnTo>
                    <a:pt x="6134" y="5378"/>
                  </a:lnTo>
                  <a:lnTo>
                    <a:pt x="6077" y="5381"/>
                  </a:lnTo>
                  <a:lnTo>
                    <a:pt x="6019" y="5382"/>
                  </a:lnTo>
                  <a:lnTo>
                    <a:pt x="5962" y="5381"/>
                  </a:lnTo>
                  <a:lnTo>
                    <a:pt x="5904" y="5378"/>
                  </a:lnTo>
                  <a:lnTo>
                    <a:pt x="5848" y="5372"/>
                  </a:lnTo>
                  <a:lnTo>
                    <a:pt x="5791" y="5365"/>
                  </a:lnTo>
                  <a:lnTo>
                    <a:pt x="5735" y="5355"/>
                  </a:lnTo>
                  <a:lnTo>
                    <a:pt x="5679" y="5344"/>
                  </a:lnTo>
                  <a:lnTo>
                    <a:pt x="5624" y="5330"/>
                  </a:lnTo>
                  <a:lnTo>
                    <a:pt x="5569" y="5314"/>
                  </a:lnTo>
                  <a:lnTo>
                    <a:pt x="5515" y="5297"/>
                  </a:lnTo>
                  <a:lnTo>
                    <a:pt x="5461" y="5277"/>
                  </a:lnTo>
                  <a:lnTo>
                    <a:pt x="5408" y="5255"/>
                  </a:lnTo>
                  <a:lnTo>
                    <a:pt x="5356" y="5231"/>
                  </a:lnTo>
                  <a:lnTo>
                    <a:pt x="5305" y="5205"/>
                  </a:lnTo>
                  <a:lnTo>
                    <a:pt x="5255" y="5177"/>
                  </a:lnTo>
                  <a:lnTo>
                    <a:pt x="5206" y="5147"/>
                  </a:lnTo>
                  <a:lnTo>
                    <a:pt x="5158" y="5116"/>
                  </a:lnTo>
                  <a:lnTo>
                    <a:pt x="5111" y="5083"/>
                  </a:lnTo>
                  <a:lnTo>
                    <a:pt x="5066" y="5048"/>
                  </a:lnTo>
                  <a:lnTo>
                    <a:pt x="5022" y="5012"/>
                  </a:lnTo>
                  <a:lnTo>
                    <a:pt x="5000" y="4993"/>
                  </a:lnTo>
                  <a:lnTo>
                    <a:pt x="4978" y="5012"/>
                  </a:lnTo>
                  <a:lnTo>
                    <a:pt x="4934" y="5048"/>
                  </a:lnTo>
                  <a:lnTo>
                    <a:pt x="4889" y="5083"/>
                  </a:lnTo>
                  <a:lnTo>
                    <a:pt x="4842" y="5116"/>
                  </a:lnTo>
                  <a:lnTo>
                    <a:pt x="4794" y="5147"/>
                  </a:lnTo>
                  <a:lnTo>
                    <a:pt x="4745" y="5177"/>
                  </a:lnTo>
                  <a:lnTo>
                    <a:pt x="4695" y="5205"/>
                  </a:lnTo>
                  <a:lnTo>
                    <a:pt x="4644" y="5231"/>
                  </a:lnTo>
                  <a:lnTo>
                    <a:pt x="4592" y="5255"/>
                  </a:lnTo>
                  <a:lnTo>
                    <a:pt x="4539" y="5277"/>
                  </a:lnTo>
                  <a:lnTo>
                    <a:pt x="4485" y="5297"/>
                  </a:lnTo>
                  <a:lnTo>
                    <a:pt x="4431" y="5314"/>
                  </a:lnTo>
                  <a:lnTo>
                    <a:pt x="4377" y="5330"/>
                  </a:lnTo>
                  <a:lnTo>
                    <a:pt x="4321" y="5344"/>
                  </a:lnTo>
                  <a:lnTo>
                    <a:pt x="4265" y="5355"/>
                  </a:lnTo>
                  <a:lnTo>
                    <a:pt x="4209" y="5365"/>
                  </a:lnTo>
                  <a:lnTo>
                    <a:pt x="4152" y="5372"/>
                  </a:lnTo>
                  <a:lnTo>
                    <a:pt x="4096" y="5378"/>
                  </a:lnTo>
                  <a:lnTo>
                    <a:pt x="4038" y="5381"/>
                  </a:lnTo>
                  <a:lnTo>
                    <a:pt x="3981" y="5382"/>
                  </a:lnTo>
                  <a:lnTo>
                    <a:pt x="3923" y="5381"/>
                  </a:lnTo>
                  <a:lnTo>
                    <a:pt x="3866" y="5378"/>
                  </a:lnTo>
                  <a:lnTo>
                    <a:pt x="3809" y="5372"/>
                  </a:lnTo>
                  <a:lnTo>
                    <a:pt x="3752" y="5365"/>
                  </a:lnTo>
                  <a:lnTo>
                    <a:pt x="3696" y="5355"/>
                  </a:lnTo>
                  <a:lnTo>
                    <a:pt x="3640" y="5344"/>
                  </a:lnTo>
                  <a:lnTo>
                    <a:pt x="3585" y="5330"/>
                  </a:lnTo>
                  <a:lnTo>
                    <a:pt x="3530" y="5314"/>
                  </a:lnTo>
                  <a:lnTo>
                    <a:pt x="3476" y="5297"/>
                  </a:lnTo>
                  <a:lnTo>
                    <a:pt x="3423" y="5277"/>
                  </a:lnTo>
                  <a:lnTo>
                    <a:pt x="3370" y="5255"/>
                  </a:lnTo>
                  <a:lnTo>
                    <a:pt x="3318" y="5231"/>
                  </a:lnTo>
                  <a:lnTo>
                    <a:pt x="3266" y="5205"/>
                  </a:lnTo>
                  <a:lnTo>
                    <a:pt x="3216" y="5177"/>
                  </a:lnTo>
                  <a:lnTo>
                    <a:pt x="3167" y="5147"/>
                  </a:lnTo>
                  <a:lnTo>
                    <a:pt x="3119" y="5116"/>
                  </a:lnTo>
                  <a:lnTo>
                    <a:pt x="3072" y="5083"/>
                  </a:lnTo>
                  <a:lnTo>
                    <a:pt x="3027" y="5048"/>
                  </a:lnTo>
                  <a:lnTo>
                    <a:pt x="2983" y="5012"/>
                  </a:lnTo>
                  <a:lnTo>
                    <a:pt x="2941" y="4974"/>
                  </a:lnTo>
                  <a:lnTo>
                    <a:pt x="2900" y="4934"/>
                  </a:lnTo>
                  <a:lnTo>
                    <a:pt x="2860" y="4893"/>
                  </a:lnTo>
                  <a:lnTo>
                    <a:pt x="2822" y="4851"/>
                  </a:lnTo>
                  <a:lnTo>
                    <a:pt x="2785" y="4807"/>
                  </a:lnTo>
                  <a:lnTo>
                    <a:pt x="2751" y="4762"/>
                  </a:lnTo>
                  <a:lnTo>
                    <a:pt x="2717" y="4715"/>
                  </a:lnTo>
                  <a:lnTo>
                    <a:pt x="2686" y="4667"/>
                  </a:lnTo>
                  <a:lnTo>
                    <a:pt x="2656" y="4618"/>
                  </a:lnTo>
                  <a:lnTo>
                    <a:pt x="2628" y="4568"/>
                  </a:lnTo>
                  <a:lnTo>
                    <a:pt x="2603" y="4516"/>
                  </a:lnTo>
                  <a:lnTo>
                    <a:pt x="2579" y="4464"/>
                  </a:lnTo>
                  <a:lnTo>
                    <a:pt x="2557" y="4411"/>
                  </a:lnTo>
                  <a:lnTo>
                    <a:pt x="2537" y="4358"/>
                  </a:lnTo>
                  <a:lnTo>
                    <a:pt x="2519" y="4304"/>
                  </a:lnTo>
                  <a:lnTo>
                    <a:pt x="2504" y="4249"/>
                  </a:lnTo>
                  <a:lnTo>
                    <a:pt x="2490" y="4194"/>
                  </a:lnTo>
                  <a:lnTo>
                    <a:pt x="2479" y="4138"/>
                  </a:lnTo>
                  <a:lnTo>
                    <a:pt x="2469" y="4082"/>
                  </a:lnTo>
                  <a:lnTo>
                    <a:pt x="2462" y="4025"/>
                  </a:lnTo>
                  <a:lnTo>
                    <a:pt x="2456" y="3968"/>
                  </a:lnTo>
                  <a:lnTo>
                    <a:pt x="2453" y="3911"/>
                  </a:lnTo>
                  <a:lnTo>
                    <a:pt x="2452" y="3853"/>
                  </a:lnTo>
                  <a:lnTo>
                    <a:pt x="2453" y="3796"/>
                  </a:lnTo>
                  <a:lnTo>
                    <a:pt x="2456" y="3738"/>
                  </a:lnTo>
                  <a:lnTo>
                    <a:pt x="2462" y="3682"/>
                  </a:lnTo>
                  <a:lnTo>
                    <a:pt x="2469" y="3625"/>
                  </a:lnTo>
                  <a:lnTo>
                    <a:pt x="2479" y="3569"/>
                  </a:lnTo>
                  <a:lnTo>
                    <a:pt x="2490" y="3513"/>
                  </a:lnTo>
                  <a:lnTo>
                    <a:pt x="2504" y="3458"/>
                  </a:lnTo>
                  <a:lnTo>
                    <a:pt x="2519" y="3403"/>
                  </a:lnTo>
                  <a:lnTo>
                    <a:pt x="2537" y="3349"/>
                  </a:lnTo>
                  <a:lnTo>
                    <a:pt x="2557" y="3295"/>
                  </a:lnTo>
                  <a:lnTo>
                    <a:pt x="2579" y="3242"/>
                  </a:lnTo>
                  <a:lnTo>
                    <a:pt x="2603" y="3190"/>
                  </a:lnTo>
                  <a:lnTo>
                    <a:pt x="2628" y="3139"/>
                  </a:lnTo>
                  <a:lnTo>
                    <a:pt x="2656" y="3089"/>
                  </a:lnTo>
                  <a:lnTo>
                    <a:pt x="2686" y="3040"/>
                  </a:lnTo>
                  <a:lnTo>
                    <a:pt x="2717" y="2992"/>
                  </a:lnTo>
                  <a:lnTo>
                    <a:pt x="2751" y="2945"/>
                  </a:lnTo>
                  <a:lnTo>
                    <a:pt x="2785" y="2900"/>
                  </a:lnTo>
                  <a:lnTo>
                    <a:pt x="2822" y="2856"/>
                  </a:lnTo>
                  <a:lnTo>
                    <a:pt x="2860" y="2813"/>
                  </a:lnTo>
                  <a:lnTo>
                    <a:pt x="2900" y="2772"/>
                  </a:lnTo>
                  <a:lnTo>
                    <a:pt x="2941" y="2732"/>
                  </a:lnTo>
                  <a:lnTo>
                    <a:pt x="2983" y="2694"/>
                  </a:lnTo>
                  <a:lnTo>
                    <a:pt x="3027" y="2658"/>
                  </a:lnTo>
                  <a:lnTo>
                    <a:pt x="3072" y="2623"/>
                  </a:lnTo>
                  <a:lnTo>
                    <a:pt x="3119" y="2590"/>
                  </a:lnTo>
                  <a:lnTo>
                    <a:pt x="3167" y="2559"/>
                  </a:lnTo>
                  <a:lnTo>
                    <a:pt x="3216" y="2529"/>
                  </a:lnTo>
                  <a:lnTo>
                    <a:pt x="3266" y="2501"/>
                  </a:lnTo>
                  <a:lnTo>
                    <a:pt x="3318" y="2475"/>
                  </a:lnTo>
                  <a:lnTo>
                    <a:pt x="3370" y="2452"/>
                  </a:lnTo>
                  <a:lnTo>
                    <a:pt x="3423" y="2430"/>
                  </a:lnTo>
                  <a:lnTo>
                    <a:pt x="3476" y="2410"/>
                  </a:lnTo>
                  <a:lnTo>
                    <a:pt x="3481" y="2408"/>
                  </a:lnTo>
                  <a:lnTo>
                    <a:pt x="3481" y="2408"/>
                  </a:lnTo>
                  <a:lnTo>
                    <a:pt x="3488" y="2351"/>
                  </a:lnTo>
                  <a:lnTo>
                    <a:pt x="3498" y="2295"/>
                  </a:lnTo>
                  <a:lnTo>
                    <a:pt x="3509" y="2239"/>
                  </a:lnTo>
                  <a:lnTo>
                    <a:pt x="3523" y="2184"/>
                  </a:lnTo>
                  <a:lnTo>
                    <a:pt x="3539" y="2129"/>
                  </a:lnTo>
                  <a:lnTo>
                    <a:pt x="3557" y="2075"/>
                  </a:lnTo>
                  <a:lnTo>
                    <a:pt x="3577" y="2021"/>
                  </a:lnTo>
                  <a:lnTo>
                    <a:pt x="3599" y="1968"/>
                  </a:lnTo>
                  <a:lnTo>
                    <a:pt x="3622" y="1916"/>
                  </a:lnTo>
                  <a:lnTo>
                    <a:pt x="3648" y="1865"/>
                  </a:lnTo>
                  <a:lnTo>
                    <a:pt x="3676" y="1815"/>
                  </a:lnTo>
                  <a:lnTo>
                    <a:pt x="3706" y="1766"/>
                  </a:lnTo>
                  <a:lnTo>
                    <a:pt x="3737" y="1718"/>
                  </a:lnTo>
                  <a:lnTo>
                    <a:pt x="3770" y="1671"/>
                  </a:lnTo>
                  <a:lnTo>
                    <a:pt x="3805" y="1626"/>
                  </a:lnTo>
                  <a:lnTo>
                    <a:pt x="3841" y="1582"/>
                  </a:lnTo>
                  <a:lnTo>
                    <a:pt x="3879" y="1539"/>
                  </a:lnTo>
                  <a:lnTo>
                    <a:pt x="3919" y="1498"/>
                  </a:lnTo>
                  <a:lnTo>
                    <a:pt x="3960" y="1458"/>
                  </a:lnTo>
                  <a:lnTo>
                    <a:pt x="4002" y="1420"/>
                  </a:lnTo>
                  <a:lnTo>
                    <a:pt x="4046" y="1384"/>
                  </a:lnTo>
                  <a:lnTo>
                    <a:pt x="4091" y="1349"/>
                  </a:lnTo>
                  <a:lnTo>
                    <a:pt x="4138" y="1316"/>
                  </a:lnTo>
                  <a:lnTo>
                    <a:pt x="4186" y="1285"/>
                  </a:lnTo>
                  <a:lnTo>
                    <a:pt x="4235" y="1255"/>
                  </a:lnTo>
                  <a:lnTo>
                    <a:pt x="4285" y="1227"/>
                  </a:lnTo>
                  <a:lnTo>
                    <a:pt x="4337" y="1201"/>
                  </a:lnTo>
                  <a:lnTo>
                    <a:pt x="4389" y="1178"/>
                  </a:lnTo>
                  <a:lnTo>
                    <a:pt x="4442" y="1156"/>
                  </a:lnTo>
                  <a:lnTo>
                    <a:pt x="4495" y="1136"/>
                  </a:lnTo>
                  <a:lnTo>
                    <a:pt x="4550" y="1118"/>
                  </a:lnTo>
                  <a:lnTo>
                    <a:pt x="4604" y="1102"/>
                  </a:lnTo>
                  <a:lnTo>
                    <a:pt x="4660" y="1088"/>
                  </a:lnTo>
                  <a:lnTo>
                    <a:pt x="4716" y="1077"/>
                  </a:lnTo>
                  <a:lnTo>
                    <a:pt x="4772" y="1067"/>
                  </a:lnTo>
                  <a:lnTo>
                    <a:pt x="4829" y="1060"/>
                  </a:lnTo>
                  <a:lnTo>
                    <a:pt x="4885" y="1054"/>
                  </a:lnTo>
                  <a:lnTo>
                    <a:pt x="4943" y="1051"/>
                  </a:lnTo>
                  <a:lnTo>
                    <a:pt x="5000" y="1050"/>
                  </a:lnTo>
                  <a:lnTo>
                    <a:pt x="5057" y="1051"/>
                  </a:lnTo>
                  <a:lnTo>
                    <a:pt x="5115" y="1054"/>
                  </a:lnTo>
                  <a:lnTo>
                    <a:pt x="5171" y="1060"/>
                  </a:lnTo>
                  <a:lnTo>
                    <a:pt x="5228" y="1067"/>
                  </a:lnTo>
                  <a:lnTo>
                    <a:pt x="5284" y="1077"/>
                  </a:lnTo>
                  <a:lnTo>
                    <a:pt x="5340" y="1088"/>
                  </a:lnTo>
                  <a:lnTo>
                    <a:pt x="5396" y="1102"/>
                  </a:lnTo>
                  <a:lnTo>
                    <a:pt x="5450" y="1118"/>
                  </a:lnTo>
                  <a:lnTo>
                    <a:pt x="5505" y="1136"/>
                  </a:lnTo>
                  <a:lnTo>
                    <a:pt x="5558" y="1156"/>
                  </a:lnTo>
                  <a:lnTo>
                    <a:pt x="5611" y="1178"/>
                  </a:lnTo>
                  <a:lnTo>
                    <a:pt x="5663" y="1201"/>
                  </a:lnTo>
                  <a:lnTo>
                    <a:pt x="5715" y="1227"/>
                  </a:lnTo>
                  <a:lnTo>
                    <a:pt x="5765" y="1255"/>
                  </a:lnTo>
                  <a:lnTo>
                    <a:pt x="5814" y="1285"/>
                  </a:lnTo>
                  <a:lnTo>
                    <a:pt x="5862" y="1316"/>
                  </a:lnTo>
                  <a:lnTo>
                    <a:pt x="5909" y="1349"/>
                  </a:lnTo>
                  <a:lnTo>
                    <a:pt x="5954" y="1384"/>
                  </a:lnTo>
                  <a:lnTo>
                    <a:pt x="5998" y="1420"/>
                  </a:lnTo>
                  <a:lnTo>
                    <a:pt x="6040" y="1458"/>
                  </a:lnTo>
                  <a:lnTo>
                    <a:pt x="6081" y="1498"/>
                  </a:lnTo>
                  <a:lnTo>
                    <a:pt x="6121" y="1539"/>
                  </a:lnTo>
                  <a:lnTo>
                    <a:pt x="6159" y="1582"/>
                  </a:lnTo>
                  <a:lnTo>
                    <a:pt x="6195" y="1626"/>
                  </a:lnTo>
                  <a:lnTo>
                    <a:pt x="6230" y="1671"/>
                  </a:lnTo>
                  <a:lnTo>
                    <a:pt x="6263" y="1718"/>
                  </a:lnTo>
                  <a:lnTo>
                    <a:pt x="6294" y="1766"/>
                  </a:lnTo>
                  <a:lnTo>
                    <a:pt x="6324" y="1815"/>
                  </a:lnTo>
                  <a:lnTo>
                    <a:pt x="6352" y="1865"/>
                  </a:lnTo>
                  <a:lnTo>
                    <a:pt x="6378" y="1916"/>
                  </a:lnTo>
                  <a:lnTo>
                    <a:pt x="6401" y="1968"/>
                  </a:lnTo>
                  <a:lnTo>
                    <a:pt x="6423" y="2021"/>
                  </a:lnTo>
                  <a:lnTo>
                    <a:pt x="6443" y="2075"/>
                  </a:lnTo>
                  <a:lnTo>
                    <a:pt x="6461" y="2129"/>
                  </a:lnTo>
                  <a:lnTo>
                    <a:pt x="6477" y="2183"/>
                  </a:lnTo>
                  <a:lnTo>
                    <a:pt x="6491" y="2239"/>
                  </a:lnTo>
                  <a:lnTo>
                    <a:pt x="6502" y="2295"/>
                  </a:lnTo>
                  <a:lnTo>
                    <a:pt x="6512" y="2351"/>
                  </a:lnTo>
                  <a:lnTo>
                    <a:pt x="6519" y="24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28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33" y="2179"/>
                  </a:moveTo>
                  <a:lnTo>
                    <a:pt x="6735" y="2188"/>
                  </a:lnTo>
                  <a:lnTo>
                    <a:pt x="6744" y="2229"/>
                  </a:lnTo>
                  <a:lnTo>
                    <a:pt x="6786" y="2248"/>
                  </a:lnTo>
                  <a:lnTo>
                    <a:pt x="6795" y="2252"/>
                  </a:lnTo>
                  <a:lnTo>
                    <a:pt x="6846" y="2278"/>
                  </a:lnTo>
                  <a:lnTo>
                    <a:pt x="6854" y="2282"/>
                  </a:lnTo>
                  <a:lnTo>
                    <a:pt x="6905" y="2310"/>
                  </a:lnTo>
                  <a:lnTo>
                    <a:pt x="6913" y="2315"/>
                  </a:lnTo>
                  <a:lnTo>
                    <a:pt x="6962" y="2345"/>
                  </a:lnTo>
                  <a:lnTo>
                    <a:pt x="6970" y="2350"/>
                  </a:lnTo>
                  <a:lnTo>
                    <a:pt x="7018" y="2381"/>
                  </a:lnTo>
                  <a:lnTo>
                    <a:pt x="7026" y="2386"/>
                  </a:lnTo>
                  <a:lnTo>
                    <a:pt x="7072" y="2419"/>
                  </a:lnTo>
                  <a:lnTo>
                    <a:pt x="7080" y="2425"/>
                  </a:lnTo>
                  <a:lnTo>
                    <a:pt x="7125" y="2460"/>
                  </a:lnTo>
                  <a:lnTo>
                    <a:pt x="7132" y="2465"/>
                  </a:lnTo>
                  <a:lnTo>
                    <a:pt x="7176" y="2502"/>
                  </a:lnTo>
                  <a:lnTo>
                    <a:pt x="7183" y="2508"/>
                  </a:lnTo>
                  <a:lnTo>
                    <a:pt x="7226" y="2546"/>
                  </a:lnTo>
                  <a:lnTo>
                    <a:pt x="7233" y="2552"/>
                  </a:lnTo>
                  <a:lnTo>
                    <a:pt x="7274" y="2592"/>
                  </a:lnTo>
                  <a:lnTo>
                    <a:pt x="7280" y="2598"/>
                  </a:lnTo>
                  <a:lnTo>
                    <a:pt x="7320" y="2640"/>
                  </a:lnTo>
                  <a:lnTo>
                    <a:pt x="7326" y="2646"/>
                  </a:lnTo>
                  <a:lnTo>
                    <a:pt x="7364" y="2689"/>
                  </a:lnTo>
                  <a:lnTo>
                    <a:pt x="7370" y="2696"/>
                  </a:lnTo>
                  <a:lnTo>
                    <a:pt x="7407" y="2740"/>
                  </a:lnTo>
                  <a:lnTo>
                    <a:pt x="7413" y="2747"/>
                  </a:lnTo>
                  <a:lnTo>
                    <a:pt x="7448" y="2793"/>
                  </a:lnTo>
                  <a:lnTo>
                    <a:pt x="7453" y="2800"/>
                  </a:lnTo>
                  <a:lnTo>
                    <a:pt x="7486" y="2847"/>
                  </a:lnTo>
                  <a:lnTo>
                    <a:pt x="7492" y="2854"/>
                  </a:lnTo>
                  <a:lnTo>
                    <a:pt x="7523" y="2902"/>
                  </a:lnTo>
                  <a:lnTo>
                    <a:pt x="7528" y="2910"/>
                  </a:lnTo>
                  <a:lnTo>
                    <a:pt x="7558" y="2960"/>
                  </a:lnTo>
                  <a:lnTo>
                    <a:pt x="7563" y="2968"/>
                  </a:lnTo>
                  <a:lnTo>
                    <a:pt x="7591" y="3018"/>
                  </a:lnTo>
                  <a:lnTo>
                    <a:pt x="7595" y="3027"/>
                  </a:lnTo>
                  <a:lnTo>
                    <a:pt x="7621" y="3078"/>
                  </a:lnTo>
                  <a:lnTo>
                    <a:pt x="7625" y="3086"/>
                  </a:lnTo>
                  <a:lnTo>
                    <a:pt x="7649" y="3138"/>
                  </a:lnTo>
                  <a:lnTo>
                    <a:pt x="7652" y="3147"/>
                  </a:lnTo>
                  <a:lnTo>
                    <a:pt x="7674" y="3200"/>
                  </a:lnTo>
                  <a:lnTo>
                    <a:pt x="7678" y="3208"/>
                  </a:lnTo>
                  <a:lnTo>
                    <a:pt x="7697" y="3262"/>
                  </a:lnTo>
                  <a:lnTo>
                    <a:pt x="7700" y="3271"/>
                  </a:lnTo>
                  <a:lnTo>
                    <a:pt x="7718" y="3325"/>
                  </a:lnTo>
                  <a:lnTo>
                    <a:pt x="7721" y="3334"/>
                  </a:lnTo>
                  <a:lnTo>
                    <a:pt x="7737" y="3389"/>
                  </a:lnTo>
                  <a:lnTo>
                    <a:pt x="7739" y="3398"/>
                  </a:lnTo>
                  <a:lnTo>
                    <a:pt x="7753" y="3453"/>
                  </a:lnTo>
                  <a:lnTo>
                    <a:pt x="7755" y="3462"/>
                  </a:lnTo>
                  <a:lnTo>
                    <a:pt x="7766" y="3518"/>
                  </a:lnTo>
                  <a:lnTo>
                    <a:pt x="7768" y="3527"/>
                  </a:lnTo>
                  <a:lnTo>
                    <a:pt x="7777" y="3583"/>
                  </a:lnTo>
                  <a:lnTo>
                    <a:pt x="7779" y="3592"/>
                  </a:lnTo>
                  <a:lnTo>
                    <a:pt x="7786" y="3649"/>
                  </a:lnTo>
                  <a:lnTo>
                    <a:pt x="7787" y="3658"/>
                  </a:lnTo>
                  <a:lnTo>
                    <a:pt x="7793" y="3715"/>
                  </a:lnTo>
                  <a:lnTo>
                    <a:pt x="7793" y="3725"/>
                  </a:lnTo>
                  <a:lnTo>
                    <a:pt x="7797" y="3782"/>
                  </a:lnTo>
                  <a:lnTo>
                    <a:pt x="7797" y="3791"/>
                  </a:lnTo>
                  <a:lnTo>
                    <a:pt x="7798" y="3848"/>
                  </a:lnTo>
                  <a:lnTo>
                    <a:pt x="7798" y="3858"/>
                  </a:lnTo>
                  <a:lnTo>
                    <a:pt x="7797" y="3915"/>
                  </a:lnTo>
                  <a:lnTo>
                    <a:pt x="7797" y="3924"/>
                  </a:lnTo>
                  <a:lnTo>
                    <a:pt x="7793" y="3982"/>
                  </a:lnTo>
                  <a:lnTo>
                    <a:pt x="7793" y="3991"/>
                  </a:lnTo>
                  <a:lnTo>
                    <a:pt x="7787" y="4048"/>
                  </a:lnTo>
                  <a:lnTo>
                    <a:pt x="7786" y="4057"/>
                  </a:lnTo>
                  <a:lnTo>
                    <a:pt x="7779" y="4114"/>
                  </a:lnTo>
                  <a:lnTo>
                    <a:pt x="7778" y="4123"/>
                  </a:lnTo>
                  <a:lnTo>
                    <a:pt x="7768" y="4179"/>
                  </a:lnTo>
                  <a:lnTo>
                    <a:pt x="7766" y="4189"/>
                  </a:lnTo>
                  <a:lnTo>
                    <a:pt x="7755" y="4244"/>
                  </a:lnTo>
                  <a:lnTo>
                    <a:pt x="7753" y="4254"/>
                  </a:lnTo>
                  <a:lnTo>
                    <a:pt x="7739" y="4309"/>
                  </a:lnTo>
                  <a:lnTo>
                    <a:pt x="7737" y="4318"/>
                  </a:lnTo>
                  <a:lnTo>
                    <a:pt x="7721" y="4373"/>
                  </a:lnTo>
                  <a:lnTo>
                    <a:pt x="7718" y="4382"/>
                  </a:lnTo>
                  <a:lnTo>
                    <a:pt x="7700" y="4436"/>
                  </a:lnTo>
                  <a:lnTo>
                    <a:pt x="7697" y="4445"/>
                  </a:lnTo>
                  <a:lnTo>
                    <a:pt x="7678" y="4498"/>
                  </a:lnTo>
                  <a:lnTo>
                    <a:pt x="7674" y="4507"/>
                  </a:lnTo>
                  <a:lnTo>
                    <a:pt x="7652" y="4560"/>
                  </a:lnTo>
                  <a:lnTo>
                    <a:pt x="7649" y="4568"/>
                  </a:lnTo>
                  <a:lnTo>
                    <a:pt x="7625" y="4620"/>
                  </a:lnTo>
                  <a:lnTo>
                    <a:pt x="7621" y="4629"/>
                  </a:lnTo>
                  <a:lnTo>
                    <a:pt x="7595" y="4680"/>
                  </a:lnTo>
                  <a:lnTo>
                    <a:pt x="7591" y="4688"/>
                  </a:lnTo>
                  <a:lnTo>
                    <a:pt x="7563" y="4739"/>
                  </a:lnTo>
                  <a:lnTo>
                    <a:pt x="7558" y="4748"/>
                  </a:lnTo>
                  <a:lnTo>
                    <a:pt x="7528" y="4797"/>
                  </a:lnTo>
                  <a:lnTo>
                    <a:pt x="7523" y="4805"/>
                  </a:lnTo>
                  <a:lnTo>
                    <a:pt x="7491" y="4853"/>
                  </a:lnTo>
                  <a:lnTo>
                    <a:pt x="7486" y="4860"/>
                  </a:lnTo>
                  <a:lnTo>
                    <a:pt x="7453" y="4907"/>
                  </a:lnTo>
                  <a:lnTo>
                    <a:pt x="7447" y="4914"/>
                  </a:lnTo>
                  <a:lnTo>
                    <a:pt x="7413" y="4959"/>
                  </a:lnTo>
                  <a:lnTo>
                    <a:pt x="7407" y="4967"/>
                  </a:lnTo>
                  <a:lnTo>
                    <a:pt x="7370" y="5011"/>
                  </a:lnTo>
                  <a:lnTo>
                    <a:pt x="7364" y="5018"/>
                  </a:lnTo>
                  <a:lnTo>
                    <a:pt x="7326" y="5060"/>
                  </a:lnTo>
                  <a:lnTo>
                    <a:pt x="7320" y="5067"/>
                  </a:lnTo>
                  <a:lnTo>
                    <a:pt x="7280" y="5108"/>
                  </a:lnTo>
                  <a:lnTo>
                    <a:pt x="7274" y="5114"/>
                  </a:lnTo>
                  <a:lnTo>
                    <a:pt x="7233" y="5154"/>
                  </a:lnTo>
                  <a:lnTo>
                    <a:pt x="7226" y="5160"/>
                  </a:lnTo>
                  <a:lnTo>
                    <a:pt x="7183" y="5198"/>
                  </a:lnTo>
                  <a:lnTo>
                    <a:pt x="7176" y="5204"/>
                  </a:lnTo>
                  <a:lnTo>
                    <a:pt x="7132" y="5241"/>
                  </a:lnTo>
                  <a:lnTo>
                    <a:pt x="7125" y="5246"/>
                  </a:lnTo>
                  <a:lnTo>
                    <a:pt x="7080" y="5281"/>
                  </a:lnTo>
                  <a:lnTo>
                    <a:pt x="7072" y="5287"/>
                  </a:lnTo>
                  <a:lnTo>
                    <a:pt x="7026" y="5320"/>
                  </a:lnTo>
                  <a:lnTo>
                    <a:pt x="7018" y="5325"/>
                  </a:lnTo>
                  <a:lnTo>
                    <a:pt x="6970" y="5356"/>
                  </a:lnTo>
                  <a:lnTo>
                    <a:pt x="6962" y="5361"/>
                  </a:lnTo>
                  <a:lnTo>
                    <a:pt x="6913" y="5391"/>
                  </a:lnTo>
                  <a:lnTo>
                    <a:pt x="6905" y="5396"/>
                  </a:lnTo>
                  <a:lnTo>
                    <a:pt x="6855" y="5424"/>
                  </a:lnTo>
                  <a:lnTo>
                    <a:pt x="6846" y="5428"/>
                  </a:lnTo>
                  <a:lnTo>
                    <a:pt x="6795" y="5454"/>
                  </a:lnTo>
                  <a:lnTo>
                    <a:pt x="6787" y="5458"/>
                  </a:lnTo>
                  <a:lnTo>
                    <a:pt x="6735" y="5482"/>
                  </a:lnTo>
                  <a:lnTo>
                    <a:pt x="6726" y="5486"/>
                  </a:lnTo>
                  <a:lnTo>
                    <a:pt x="6673" y="5508"/>
                  </a:lnTo>
                  <a:lnTo>
                    <a:pt x="6664" y="5511"/>
                  </a:lnTo>
                  <a:lnTo>
                    <a:pt x="6611" y="5531"/>
                  </a:lnTo>
                  <a:lnTo>
                    <a:pt x="6602" y="5534"/>
                  </a:lnTo>
                  <a:lnTo>
                    <a:pt x="6548" y="5552"/>
                  </a:lnTo>
                  <a:lnTo>
                    <a:pt x="6541" y="5554"/>
                  </a:lnTo>
                  <a:lnTo>
                    <a:pt x="5234" y="9038"/>
                  </a:lnTo>
                  <a:lnTo>
                    <a:pt x="5221" y="9067"/>
                  </a:lnTo>
                  <a:lnTo>
                    <a:pt x="5204" y="9094"/>
                  </a:lnTo>
                  <a:lnTo>
                    <a:pt x="5184" y="9119"/>
                  </a:lnTo>
                  <a:lnTo>
                    <a:pt x="5161" y="9141"/>
                  </a:lnTo>
                  <a:lnTo>
                    <a:pt x="5136" y="9160"/>
                  </a:lnTo>
                  <a:lnTo>
                    <a:pt x="5108" y="9175"/>
                  </a:lnTo>
                  <a:lnTo>
                    <a:pt x="5078" y="9187"/>
                  </a:lnTo>
                  <a:lnTo>
                    <a:pt x="5048" y="9195"/>
                  </a:lnTo>
                  <a:lnTo>
                    <a:pt x="5016" y="9199"/>
                  </a:lnTo>
                  <a:lnTo>
                    <a:pt x="4984" y="9199"/>
                  </a:lnTo>
                  <a:lnTo>
                    <a:pt x="4952" y="9195"/>
                  </a:lnTo>
                  <a:lnTo>
                    <a:pt x="4922" y="9187"/>
                  </a:lnTo>
                  <a:lnTo>
                    <a:pt x="4892" y="9175"/>
                  </a:lnTo>
                  <a:lnTo>
                    <a:pt x="4864" y="9160"/>
                  </a:lnTo>
                  <a:lnTo>
                    <a:pt x="4839" y="9141"/>
                  </a:lnTo>
                  <a:lnTo>
                    <a:pt x="4816" y="9119"/>
                  </a:lnTo>
                  <a:lnTo>
                    <a:pt x="4796" y="9094"/>
                  </a:lnTo>
                  <a:lnTo>
                    <a:pt x="4779" y="9067"/>
                  </a:lnTo>
                  <a:lnTo>
                    <a:pt x="4766" y="9038"/>
                  </a:lnTo>
                  <a:lnTo>
                    <a:pt x="3459" y="5554"/>
                  </a:lnTo>
                  <a:lnTo>
                    <a:pt x="3452" y="5552"/>
                  </a:lnTo>
                  <a:lnTo>
                    <a:pt x="3398" y="5534"/>
                  </a:lnTo>
                  <a:lnTo>
                    <a:pt x="3389" y="5531"/>
                  </a:lnTo>
                  <a:lnTo>
                    <a:pt x="3336" y="5511"/>
                  </a:lnTo>
                  <a:lnTo>
                    <a:pt x="3327" y="5508"/>
                  </a:lnTo>
                  <a:lnTo>
                    <a:pt x="3274" y="5486"/>
                  </a:lnTo>
                  <a:lnTo>
                    <a:pt x="3265" y="5482"/>
                  </a:lnTo>
                  <a:lnTo>
                    <a:pt x="3213" y="5458"/>
                  </a:lnTo>
                  <a:lnTo>
                    <a:pt x="3205" y="5454"/>
                  </a:lnTo>
                  <a:lnTo>
                    <a:pt x="3154" y="5428"/>
                  </a:lnTo>
                  <a:lnTo>
                    <a:pt x="3145" y="5424"/>
                  </a:lnTo>
                  <a:lnTo>
                    <a:pt x="3095" y="5396"/>
                  </a:lnTo>
                  <a:lnTo>
                    <a:pt x="3087" y="5391"/>
                  </a:lnTo>
                  <a:lnTo>
                    <a:pt x="3038" y="5361"/>
                  </a:lnTo>
                  <a:lnTo>
                    <a:pt x="3030" y="5356"/>
                  </a:lnTo>
                  <a:lnTo>
                    <a:pt x="2982" y="5325"/>
                  </a:lnTo>
                  <a:lnTo>
                    <a:pt x="2974" y="5320"/>
                  </a:lnTo>
                  <a:lnTo>
                    <a:pt x="2928" y="5287"/>
                  </a:lnTo>
                  <a:lnTo>
                    <a:pt x="2920" y="5281"/>
                  </a:lnTo>
                  <a:lnTo>
                    <a:pt x="2875" y="5246"/>
                  </a:lnTo>
                  <a:lnTo>
                    <a:pt x="2868" y="5241"/>
                  </a:lnTo>
                  <a:lnTo>
                    <a:pt x="2824" y="5204"/>
                  </a:lnTo>
                  <a:lnTo>
                    <a:pt x="2817" y="5198"/>
                  </a:lnTo>
                  <a:lnTo>
                    <a:pt x="2774" y="5160"/>
                  </a:lnTo>
                  <a:lnTo>
                    <a:pt x="2767" y="5154"/>
                  </a:lnTo>
                  <a:lnTo>
                    <a:pt x="2726" y="5114"/>
                  </a:lnTo>
                  <a:lnTo>
                    <a:pt x="2720" y="5108"/>
                  </a:lnTo>
                  <a:lnTo>
                    <a:pt x="2680" y="5067"/>
                  </a:lnTo>
                  <a:lnTo>
                    <a:pt x="2674" y="5060"/>
                  </a:lnTo>
                  <a:lnTo>
                    <a:pt x="2636" y="5018"/>
                  </a:lnTo>
                  <a:lnTo>
                    <a:pt x="2630" y="5011"/>
                  </a:lnTo>
                  <a:lnTo>
                    <a:pt x="2593" y="4967"/>
                  </a:lnTo>
                  <a:lnTo>
                    <a:pt x="2587" y="4959"/>
                  </a:lnTo>
                  <a:lnTo>
                    <a:pt x="2553" y="4914"/>
                  </a:lnTo>
                  <a:lnTo>
                    <a:pt x="2547" y="4907"/>
                  </a:lnTo>
                  <a:lnTo>
                    <a:pt x="2514" y="4860"/>
                  </a:lnTo>
                  <a:lnTo>
                    <a:pt x="2509" y="4853"/>
                  </a:lnTo>
                  <a:lnTo>
                    <a:pt x="2477" y="4805"/>
                  </a:lnTo>
                  <a:lnTo>
                    <a:pt x="2472" y="4797"/>
                  </a:lnTo>
                  <a:lnTo>
                    <a:pt x="2442" y="4748"/>
                  </a:lnTo>
                  <a:lnTo>
                    <a:pt x="2437" y="4739"/>
                  </a:lnTo>
                  <a:lnTo>
                    <a:pt x="2409" y="4688"/>
                  </a:lnTo>
                  <a:lnTo>
                    <a:pt x="2405" y="4680"/>
                  </a:lnTo>
                  <a:lnTo>
                    <a:pt x="2379" y="4629"/>
                  </a:lnTo>
                  <a:lnTo>
                    <a:pt x="2375" y="4620"/>
                  </a:lnTo>
                  <a:lnTo>
                    <a:pt x="2351" y="4568"/>
                  </a:lnTo>
                  <a:lnTo>
                    <a:pt x="2348" y="4560"/>
                  </a:lnTo>
                  <a:lnTo>
                    <a:pt x="2326" y="4507"/>
                  </a:lnTo>
                  <a:lnTo>
                    <a:pt x="2322" y="4498"/>
                  </a:lnTo>
                  <a:lnTo>
                    <a:pt x="2303" y="4445"/>
                  </a:lnTo>
                  <a:lnTo>
                    <a:pt x="2300" y="4436"/>
                  </a:lnTo>
                  <a:lnTo>
                    <a:pt x="2282" y="4382"/>
                  </a:lnTo>
                  <a:lnTo>
                    <a:pt x="2279" y="4373"/>
                  </a:lnTo>
                  <a:lnTo>
                    <a:pt x="2263" y="4318"/>
                  </a:lnTo>
                  <a:lnTo>
                    <a:pt x="2261" y="4309"/>
                  </a:lnTo>
                  <a:lnTo>
                    <a:pt x="2247" y="4254"/>
                  </a:lnTo>
                  <a:lnTo>
                    <a:pt x="2245" y="4244"/>
                  </a:lnTo>
                  <a:lnTo>
                    <a:pt x="2234" y="4189"/>
                  </a:lnTo>
                  <a:lnTo>
                    <a:pt x="2232" y="4179"/>
                  </a:lnTo>
                  <a:lnTo>
                    <a:pt x="2222" y="4123"/>
                  </a:lnTo>
                  <a:lnTo>
                    <a:pt x="2221" y="4114"/>
                  </a:lnTo>
                  <a:lnTo>
                    <a:pt x="2214" y="4057"/>
                  </a:lnTo>
                  <a:lnTo>
                    <a:pt x="2213" y="4048"/>
                  </a:lnTo>
                  <a:lnTo>
                    <a:pt x="2207" y="3991"/>
                  </a:lnTo>
                  <a:lnTo>
                    <a:pt x="2207" y="3982"/>
                  </a:lnTo>
                  <a:lnTo>
                    <a:pt x="2203" y="3924"/>
                  </a:lnTo>
                  <a:lnTo>
                    <a:pt x="2203" y="3915"/>
                  </a:lnTo>
                  <a:lnTo>
                    <a:pt x="2202" y="3858"/>
                  </a:lnTo>
                  <a:lnTo>
                    <a:pt x="2202" y="3848"/>
                  </a:lnTo>
                  <a:lnTo>
                    <a:pt x="2203" y="3791"/>
                  </a:lnTo>
                  <a:lnTo>
                    <a:pt x="2203" y="3782"/>
                  </a:lnTo>
                  <a:lnTo>
                    <a:pt x="2207" y="3725"/>
                  </a:lnTo>
                  <a:lnTo>
                    <a:pt x="2207" y="3715"/>
                  </a:lnTo>
                  <a:lnTo>
                    <a:pt x="2213" y="3658"/>
                  </a:lnTo>
                  <a:lnTo>
                    <a:pt x="2214" y="3649"/>
                  </a:lnTo>
                  <a:lnTo>
                    <a:pt x="2221" y="3592"/>
                  </a:lnTo>
                  <a:lnTo>
                    <a:pt x="2223" y="3583"/>
                  </a:lnTo>
                  <a:lnTo>
                    <a:pt x="2232" y="3527"/>
                  </a:lnTo>
                  <a:lnTo>
                    <a:pt x="2234" y="3518"/>
                  </a:lnTo>
                  <a:lnTo>
                    <a:pt x="2245" y="3462"/>
                  </a:lnTo>
                  <a:lnTo>
                    <a:pt x="2247" y="3453"/>
                  </a:lnTo>
                  <a:lnTo>
                    <a:pt x="2261" y="3398"/>
                  </a:lnTo>
                  <a:lnTo>
                    <a:pt x="2263" y="3389"/>
                  </a:lnTo>
                  <a:lnTo>
                    <a:pt x="2279" y="3334"/>
                  </a:lnTo>
                  <a:lnTo>
                    <a:pt x="2282" y="3325"/>
                  </a:lnTo>
                  <a:lnTo>
                    <a:pt x="2300" y="3271"/>
                  </a:lnTo>
                  <a:lnTo>
                    <a:pt x="2303" y="3262"/>
                  </a:lnTo>
                  <a:lnTo>
                    <a:pt x="2322" y="3208"/>
                  </a:lnTo>
                  <a:lnTo>
                    <a:pt x="2326" y="3200"/>
                  </a:lnTo>
                  <a:lnTo>
                    <a:pt x="2348" y="3147"/>
                  </a:lnTo>
                  <a:lnTo>
                    <a:pt x="2351" y="3138"/>
                  </a:lnTo>
                  <a:lnTo>
                    <a:pt x="2375" y="3086"/>
                  </a:lnTo>
                  <a:lnTo>
                    <a:pt x="2379" y="3078"/>
                  </a:lnTo>
                  <a:lnTo>
                    <a:pt x="2405" y="3027"/>
                  </a:lnTo>
                  <a:lnTo>
                    <a:pt x="2409" y="3018"/>
                  </a:lnTo>
                  <a:lnTo>
                    <a:pt x="2437" y="2968"/>
                  </a:lnTo>
                  <a:lnTo>
                    <a:pt x="2442" y="2960"/>
                  </a:lnTo>
                  <a:lnTo>
                    <a:pt x="2472" y="2910"/>
                  </a:lnTo>
                  <a:lnTo>
                    <a:pt x="2477" y="2902"/>
                  </a:lnTo>
                  <a:lnTo>
                    <a:pt x="2508" y="2854"/>
                  </a:lnTo>
                  <a:lnTo>
                    <a:pt x="2514" y="2847"/>
                  </a:lnTo>
                  <a:lnTo>
                    <a:pt x="2547" y="2800"/>
                  </a:lnTo>
                  <a:lnTo>
                    <a:pt x="2552" y="2793"/>
                  </a:lnTo>
                  <a:lnTo>
                    <a:pt x="2587" y="2747"/>
                  </a:lnTo>
                  <a:lnTo>
                    <a:pt x="2593" y="2740"/>
                  </a:lnTo>
                  <a:lnTo>
                    <a:pt x="2630" y="2696"/>
                  </a:lnTo>
                  <a:lnTo>
                    <a:pt x="2636" y="2689"/>
                  </a:lnTo>
                  <a:lnTo>
                    <a:pt x="2674" y="2646"/>
                  </a:lnTo>
                  <a:lnTo>
                    <a:pt x="2680" y="2640"/>
                  </a:lnTo>
                  <a:lnTo>
                    <a:pt x="2720" y="2598"/>
                  </a:lnTo>
                  <a:lnTo>
                    <a:pt x="2726" y="2592"/>
                  </a:lnTo>
                  <a:lnTo>
                    <a:pt x="2767" y="2552"/>
                  </a:lnTo>
                  <a:lnTo>
                    <a:pt x="2774" y="2546"/>
                  </a:lnTo>
                  <a:lnTo>
                    <a:pt x="2817" y="2508"/>
                  </a:lnTo>
                  <a:lnTo>
                    <a:pt x="2824" y="2502"/>
                  </a:lnTo>
                  <a:lnTo>
                    <a:pt x="2868" y="2465"/>
                  </a:lnTo>
                  <a:lnTo>
                    <a:pt x="2875" y="2460"/>
                  </a:lnTo>
                  <a:lnTo>
                    <a:pt x="2920" y="2425"/>
                  </a:lnTo>
                  <a:lnTo>
                    <a:pt x="2928" y="2419"/>
                  </a:lnTo>
                  <a:lnTo>
                    <a:pt x="2974" y="2386"/>
                  </a:lnTo>
                  <a:lnTo>
                    <a:pt x="2982" y="2381"/>
                  </a:lnTo>
                  <a:lnTo>
                    <a:pt x="3030" y="2350"/>
                  </a:lnTo>
                  <a:lnTo>
                    <a:pt x="3038" y="2345"/>
                  </a:lnTo>
                  <a:lnTo>
                    <a:pt x="3087" y="2315"/>
                  </a:lnTo>
                  <a:lnTo>
                    <a:pt x="3095" y="2310"/>
                  </a:lnTo>
                  <a:lnTo>
                    <a:pt x="3146" y="2282"/>
                  </a:lnTo>
                  <a:lnTo>
                    <a:pt x="3154" y="2278"/>
                  </a:lnTo>
                  <a:lnTo>
                    <a:pt x="3205" y="2252"/>
                  </a:lnTo>
                  <a:lnTo>
                    <a:pt x="3214" y="2248"/>
                  </a:lnTo>
                  <a:lnTo>
                    <a:pt x="3256" y="2229"/>
                  </a:lnTo>
                  <a:lnTo>
                    <a:pt x="3265" y="2188"/>
                  </a:lnTo>
                  <a:lnTo>
                    <a:pt x="3267" y="2179"/>
                  </a:lnTo>
                  <a:lnTo>
                    <a:pt x="3281" y="2123"/>
                  </a:lnTo>
                  <a:lnTo>
                    <a:pt x="3283" y="2114"/>
                  </a:lnTo>
                  <a:lnTo>
                    <a:pt x="3299" y="2059"/>
                  </a:lnTo>
                  <a:lnTo>
                    <a:pt x="3302" y="2051"/>
                  </a:lnTo>
                  <a:lnTo>
                    <a:pt x="3319" y="1996"/>
                  </a:lnTo>
                  <a:lnTo>
                    <a:pt x="3323" y="1988"/>
                  </a:lnTo>
                  <a:lnTo>
                    <a:pt x="3342" y="1934"/>
                  </a:lnTo>
                  <a:lnTo>
                    <a:pt x="3346" y="1925"/>
                  </a:lnTo>
                  <a:lnTo>
                    <a:pt x="3368" y="1873"/>
                  </a:lnTo>
                  <a:lnTo>
                    <a:pt x="3371" y="1864"/>
                  </a:lnTo>
                  <a:lnTo>
                    <a:pt x="3395" y="1812"/>
                  </a:lnTo>
                  <a:lnTo>
                    <a:pt x="3399" y="1804"/>
                  </a:lnTo>
                  <a:lnTo>
                    <a:pt x="3425" y="1753"/>
                  </a:lnTo>
                  <a:lnTo>
                    <a:pt x="3429" y="1744"/>
                  </a:lnTo>
                  <a:lnTo>
                    <a:pt x="3457" y="1694"/>
                  </a:lnTo>
                  <a:lnTo>
                    <a:pt x="3462" y="1686"/>
                  </a:lnTo>
                  <a:lnTo>
                    <a:pt x="3491" y="1637"/>
                  </a:lnTo>
                  <a:lnTo>
                    <a:pt x="3496" y="1629"/>
                  </a:lnTo>
                  <a:lnTo>
                    <a:pt x="3528" y="1581"/>
                  </a:lnTo>
                  <a:lnTo>
                    <a:pt x="3533" y="1573"/>
                  </a:lnTo>
                  <a:lnTo>
                    <a:pt x="3566" y="1526"/>
                  </a:lnTo>
                  <a:lnTo>
                    <a:pt x="3572" y="1519"/>
                  </a:lnTo>
                  <a:lnTo>
                    <a:pt x="3606" y="1474"/>
                  </a:lnTo>
                  <a:lnTo>
                    <a:pt x="3612" y="1466"/>
                  </a:lnTo>
                  <a:lnTo>
                    <a:pt x="3649" y="1422"/>
                  </a:lnTo>
                  <a:lnTo>
                    <a:pt x="3655" y="1415"/>
                  </a:lnTo>
                  <a:lnTo>
                    <a:pt x="3693" y="1373"/>
                  </a:lnTo>
                  <a:lnTo>
                    <a:pt x="3699" y="1366"/>
                  </a:lnTo>
                  <a:lnTo>
                    <a:pt x="3739" y="1325"/>
                  </a:lnTo>
                  <a:lnTo>
                    <a:pt x="3745" y="1318"/>
                  </a:lnTo>
                  <a:lnTo>
                    <a:pt x="3786" y="1278"/>
                  </a:lnTo>
                  <a:lnTo>
                    <a:pt x="3793" y="1272"/>
                  </a:lnTo>
                  <a:lnTo>
                    <a:pt x="3836" y="1234"/>
                  </a:lnTo>
                  <a:lnTo>
                    <a:pt x="3843" y="1228"/>
                  </a:lnTo>
                  <a:lnTo>
                    <a:pt x="3887" y="1191"/>
                  </a:lnTo>
                  <a:lnTo>
                    <a:pt x="3894" y="1186"/>
                  </a:lnTo>
                  <a:lnTo>
                    <a:pt x="3939" y="1151"/>
                  </a:lnTo>
                  <a:lnTo>
                    <a:pt x="3947" y="1145"/>
                  </a:lnTo>
                  <a:lnTo>
                    <a:pt x="3993" y="1112"/>
                  </a:lnTo>
                  <a:lnTo>
                    <a:pt x="4001" y="1107"/>
                  </a:lnTo>
                  <a:lnTo>
                    <a:pt x="4049" y="1076"/>
                  </a:lnTo>
                  <a:lnTo>
                    <a:pt x="4057" y="1071"/>
                  </a:lnTo>
                  <a:lnTo>
                    <a:pt x="4106" y="1041"/>
                  </a:lnTo>
                  <a:lnTo>
                    <a:pt x="4114" y="1036"/>
                  </a:lnTo>
                  <a:lnTo>
                    <a:pt x="4165" y="1008"/>
                  </a:lnTo>
                  <a:lnTo>
                    <a:pt x="4173" y="1004"/>
                  </a:lnTo>
                  <a:lnTo>
                    <a:pt x="4224" y="978"/>
                  </a:lnTo>
                  <a:lnTo>
                    <a:pt x="4233" y="974"/>
                  </a:lnTo>
                  <a:lnTo>
                    <a:pt x="4285" y="950"/>
                  </a:lnTo>
                  <a:lnTo>
                    <a:pt x="4293" y="947"/>
                  </a:lnTo>
                  <a:lnTo>
                    <a:pt x="4346" y="925"/>
                  </a:lnTo>
                  <a:lnTo>
                    <a:pt x="4355" y="921"/>
                  </a:lnTo>
                  <a:lnTo>
                    <a:pt x="4408" y="901"/>
                  </a:lnTo>
                  <a:lnTo>
                    <a:pt x="4417" y="898"/>
                  </a:lnTo>
                  <a:lnTo>
                    <a:pt x="4471" y="881"/>
                  </a:lnTo>
                  <a:lnTo>
                    <a:pt x="4480" y="878"/>
                  </a:lnTo>
                  <a:lnTo>
                    <a:pt x="4535" y="862"/>
                  </a:lnTo>
                  <a:lnTo>
                    <a:pt x="4544" y="860"/>
                  </a:lnTo>
                  <a:lnTo>
                    <a:pt x="4599" y="846"/>
                  </a:lnTo>
                  <a:lnTo>
                    <a:pt x="4609" y="844"/>
                  </a:lnTo>
                  <a:lnTo>
                    <a:pt x="4664" y="832"/>
                  </a:lnTo>
                  <a:lnTo>
                    <a:pt x="4674" y="830"/>
                  </a:lnTo>
                  <a:lnTo>
                    <a:pt x="4730" y="821"/>
                  </a:lnTo>
                  <a:lnTo>
                    <a:pt x="4739" y="819"/>
                  </a:lnTo>
                  <a:lnTo>
                    <a:pt x="4796" y="812"/>
                  </a:lnTo>
                  <a:lnTo>
                    <a:pt x="4805" y="811"/>
                  </a:lnTo>
                  <a:lnTo>
                    <a:pt x="4862" y="805"/>
                  </a:lnTo>
                  <a:lnTo>
                    <a:pt x="4871" y="805"/>
                  </a:lnTo>
                  <a:lnTo>
                    <a:pt x="4928" y="801"/>
                  </a:lnTo>
                  <a:lnTo>
                    <a:pt x="493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2" y="801"/>
                  </a:lnTo>
                  <a:lnTo>
                    <a:pt x="5072" y="801"/>
                  </a:lnTo>
                  <a:lnTo>
                    <a:pt x="5129" y="805"/>
                  </a:lnTo>
                  <a:lnTo>
                    <a:pt x="5138" y="805"/>
                  </a:lnTo>
                  <a:lnTo>
                    <a:pt x="5195" y="811"/>
                  </a:lnTo>
                  <a:lnTo>
                    <a:pt x="5204" y="812"/>
                  </a:lnTo>
                  <a:lnTo>
                    <a:pt x="5261" y="819"/>
                  </a:lnTo>
                  <a:lnTo>
                    <a:pt x="5270" y="821"/>
                  </a:lnTo>
                  <a:lnTo>
                    <a:pt x="5326" y="830"/>
                  </a:lnTo>
                  <a:lnTo>
                    <a:pt x="5336" y="832"/>
                  </a:lnTo>
                  <a:lnTo>
                    <a:pt x="5391" y="844"/>
                  </a:lnTo>
                  <a:lnTo>
                    <a:pt x="5401" y="846"/>
                  </a:lnTo>
                  <a:lnTo>
                    <a:pt x="5456" y="860"/>
                  </a:lnTo>
                  <a:lnTo>
                    <a:pt x="5465" y="862"/>
                  </a:lnTo>
                  <a:lnTo>
                    <a:pt x="5520" y="878"/>
                  </a:lnTo>
                  <a:lnTo>
                    <a:pt x="5529" y="881"/>
                  </a:lnTo>
                  <a:lnTo>
                    <a:pt x="5583" y="898"/>
                  </a:lnTo>
                  <a:lnTo>
                    <a:pt x="5592" y="901"/>
                  </a:lnTo>
                  <a:lnTo>
                    <a:pt x="5645" y="921"/>
                  </a:lnTo>
                  <a:lnTo>
                    <a:pt x="5654" y="925"/>
                  </a:lnTo>
                  <a:lnTo>
                    <a:pt x="5707" y="947"/>
                  </a:lnTo>
                  <a:lnTo>
                    <a:pt x="5715" y="950"/>
                  </a:lnTo>
                  <a:lnTo>
                    <a:pt x="5767" y="974"/>
                  </a:lnTo>
                  <a:lnTo>
                    <a:pt x="5776" y="978"/>
                  </a:lnTo>
                  <a:lnTo>
                    <a:pt x="5827" y="1004"/>
                  </a:lnTo>
                  <a:lnTo>
                    <a:pt x="5835" y="1008"/>
                  </a:lnTo>
                  <a:lnTo>
                    <a:pt x="5886" y="1036"/>
                  </a:lnTo>
                  <a:lnTo>
                    <a:pt x="5894" y="1041"/>
                  </a:lnTo>
                  <a:lnTo>
                    <a:pt x="5943" y="1071"/>
                  </a:lnTo>
                  <a:lnTo>
                    <a:pt x="5951" y="1076"/>
                  </a:lnTo>
                  <a:lnTo>
                    <a:pt x="5999" y="1107"/>
                  </a:lnTo>
                  <a:lnTo>
                    <a:pt x="6007" y="1112"/>
                  </a:lnTo>
                  <a:lnTo>
                    <a:pt x="6053" y="1145"/>
                  </a:lnTo>
                  <a:lnTo>
                    <a:pt x="6061" y="1151"/>
                  </a:lnTo>
                  <a:lnTo>
                    <a:pt x="6106" y="1186"/>
                  </a:lnTo>
                  <a:lnTo>
                    <a:pt x="6113" y="1191"/>
                  </a:lnTo>
                  <a:lnTo>
                    <a:pt x="6157" y="1228"/>
                  </a:lnTo>
                  <a:lnTo>
                    <a:pt x="6164" y="1234"/>
                  </a:lnTo>
                  <a:lnTo>
                    <a:pt x="6207" y="1272"/>
                  </a:lnTo>
                  <a:lnTo>
                    <a:pt x="6214" y="1278"/>
                  </a:lnTo>
                  <a:lnTo>
                    <a:pt x="6255" y="1318"/>
                  </a:lnTo>
                  <a:lnTo>
                    <a:pt x="6261" y="1325"/>
                  </a:lnTo>
                  <a:lnTo>
                    <a:pt x="6301" y="1366"/>
                  </a:lnTo>
                  <a:lnTo>
                    <a:pt x="6307" y="1373"/>
                  </a:lnTo>
                  <a:lnTo>
                    <a:pt x="6345" y="1415"/>
                  </a:lnTo>
                  <a:lnTo>
                    <a:pt x="6351" y="1422"/>
                  </a:lnTo>
                  <a:lnTo>
                    <a:pt x="6388" y="1466"/>
                  </a:lnTo>
                  <a:lnTo>
                    <a:pt x="6394" y="1474"/>
                  </a:lnTo>
                  <a:lnTo>
                    <a:pt x="6428" y="1519"/>
                  </a:lnTo>
                  <a:lnTo>
                    <a:pt x="6434" y="1526"/>
                  </a:lnTo>
                  <a:lnTo>
                    <a:pt x="6467" y="1573"/>
                  </a:lnTo>
                  <a:lnTo>
                    <a:pt x="6472" y="1581"/>
                  </a:lnTo>
                  <a:lnTo>
                    <a:pt x="6504" y="1629"/>
                  </a:lnTo>
                  <a:lnTo>
                    <a:pt x="6509" y="1637"/>
                  </a:lnTo>
                  <a:lnTo>
                    <a:pt x="6538" y="1686"/>
                  </a:lnTo>
                  <a:lnTo>
                    <a:pt x="6543" y="1694"/>
                  </a:lnTo>
                  <a:lnTo>
                    <a:pt x="6571" y="1744"/>
                  </a:lnTo>
                  <a:lnTo>
                    <a:pt x="6575" y="1753"/>
                  </a:lnTo>
                  <a:lnTo>
                    <a:pt x="6601" y="1804"/>
                  </a:lnTo>
                  <a:lnTo>
                    <a:pt x="6605" y="1812"/>
                  </a:lnTo>
                  <a:lnTo>
                    <a:pt x="6629" y="1864"/>
                  </a:lnTo>
                  <a:lnTo>
                    <a:pt x="6632" y="1873"/>
                  </a:lnTo>
                  <a:lnTo>
                    <a:pt x="6654" y="1925"/>
                  </a:lnTo>
                  <a:lnTo>
                    <a:pt x="6658" y="1934"/>
                  </a:lnTo>
                  <a:lnTo>
                    <a:pt x="6677" y="1988"/>
                  </a:lnTo>
                  <a:lnTo>
                    <a:pt x="6681" y="1996"/>
                  </a:lnTo>
                  <a:lnTo>
                    <a:pt x="6698" y="2051"/>
                  </a:lnTo>
                  <a:lnTo>
                    <a:pt x="6701" y="2059"/>
                  </a:lnTo>
                  <a:lnTo>
                    <a:pt x="6717" y="2114"/>
                  </a:lnTo>
                  <a:lnTo>
                    <a:pt x="6719" y="2123"/>
                  </a:lnTo>
                  <a:lnTo>
                    <a:pt x="6733" y="2179"/>
                  </a:lnTo>
                  <a:close/>
                  <a:moveTo>
                    <a:pt x="5776" y="4180"/>
                  </a:moveTo>
                  <a:lnTo>
                    <a:pt x="5767" y="4184"/>
                  </a:lnTo>
                  <a:lnTo>
                    <a:pt x="5725" y="4203"/>
                  </a:lnTo>
                  <a:lnTo>
                    <a:pt x="5716" y="4245"/>
                  </a:lnTo>
                  <a:lnTo>
                    <a:pt x="5714" y="4254"/>
                  </a:lnTo>
                  <a:lnTo>
                    <a:pt x="5700" y="4309"/>
                  </a:lnTo>
                  <a:lnTo>
                    <a:pt x="5698" y="4318"/>
                  </a:lnTo>
                  <a:lnTo>
                    <a:pt x="5682" y="4373"/>
                  </a:lnTo>
                  <a:lnTo>
                    <a:pt x="5679" y="4382"/>
                  </a:lnTo>
                  <a:lnTo>
                    <a:pt x="5662" y="4436"/>
                  </a:lnTo>
                  <a:lnTo>
                    <a:pt x="5658" y="4445"/>
                  </a:lnTo>
                  <a:lnTo>
                    <a:pt x="5639" y="4498"/>
                  </a:lnTo>
                  <a:lnTo>
                    <a:pt x="5635" y="4507"/>
                  </a:lnTo>
                  <a:lnTo>
                    <a:pt x="5613" y="4560"/>
                  </a:lnTo>
                  <a:lnTo>
                    <a:pt x="5610" y="4568"/>
                  </a:lnTo>
                  <a:lnTo>
                    <a:pt x="5586" y="4620"/>
                  </a:lnTo>
                  <a:lnTo>
                    <a:pt x="5585" y="4623"/>
                  </a:lnTo>
                  <a:lnTo>
                    <a:pt x="6529" y="4623"/>
                  </a:lnTo>
                  <a:lnTo>
                    <a:pt x="6561" y="4625"/>
                  </a:lnTo>
                  <a:lnTo>
                    <a:pt x="6593" y="4631"/>
                  </a:lnTo>
                  <a:lnTo>
                    <a:pt x="6623" y="4641"/>
                  </a:lnTo>
                  <a:lnTo>
                    <a:pt x="6652" y="4655"/>
                  </a:lnTo>
                  <a:lnTo>
                    <a:pt x="6679" y="4673"/>
                  </a:lnTo>
                  <a:lnTo>
                    <a:pt x="6703" y="4694"/>
                  </a:lnTo>
                  <a:lnTo>
                    <a:pt x="6725" y="4718"/>
                  </a:lnTo>
                  <a:lnTo>
                    <a:pt x="6743" y="4744"/>
                  </a:lnTo>
                  <a:lnTo>
                    <a:pt x="6758" y="4773"/>
                  </a:lnTo>
                  <a:lnTo>
                    <a:pt x="6769" y="4803"/>
                  </a:lnTo>
                  <a:lnTo>
                    <a:pt x="6776" y="4834"/>
                  </a:lnTo>
                  <a:lnTo>
                    <a:pt x="6779" y="4866"/>
                  </a:lnTo>
                  <a:lnTo>
                    <a:pt x="6778" y="4882"/>
                  </a:lnTo>
                  <a:lnTo>
                    <a:pt x="6779" y="4882"/>
                  </a:lnTo>
                  <a:lnTo>
                    <a:pt x="6817" y="4853"/>
                  </a:lnTo>
                  <a:lnTo>
                    <a:pt x="6854" y="4822"/>
                  </a:lnTo>
                  <a:lnTo>
                    <a:pt x="6889" y="4790"/>
                  </a:lnTo>
                  <a:lnTo>
                    <a:pt x="6924" y="4757"/>
                  </a:lnTo>
                  <a:lnTo>
                    <a:pt x="6957" y="4723"/>
                  </a:lnTo>
                  <a:lnTo>
                    <a:pt x="6989" y="4687"/>
                  </a:lnTo>
                  <a:lnTo>
                    <a:pt x="7019" y="4651"/>
                  </a:lnTo>
                  <a:lnTo>
                    <a:pt x="7049" y="4613"/>
                  </a:lnTo>
                  <a:lnTo>
                    <a:pt x="7076" y="4574"/>
                  </a:lnTo>
                  <a:lnTo>
                    <a:pt x="7103" y="4533"/>
                  </a:lnTo>
                  <a:lnTo>
                    <a:pt x="7128" y="4493"/>
                  </a:lnTo>
                  <a:lnTo>
                    <a:pt x="7150" y="4451"/>
                  </a:lnTo>
                  <a:lnTo>
                    <a:pt x="7172" y="4408"/>
                  </a:lnTo>
                  <a:lnTo>
                    <a:pt x="7192" y="4365"/>
                  </a:lnTo>
                  <a:lnTo>
                    <a:pt x="7210" y="4321"/>
                  </a:lnTo>
                  <a:lnTo>
                    <a:pt x="7227" y="4276"/>
                  </a:lnTo>
                  <a:lnTo>
                    <a:pt x="7242" y="4230"/>
                  </a:lnTo>
                  <a:lnTo>
                    <a:pt x="7255" y="4185"/>
                  </a:lnTo>
                  <a:lnTo>
                    <a:pt x="7266" y="4138"/>
                  </a:lnTo>
                  <a:lnTo>
                    <a:pt x="7276" y="4092"/>
                  </a:lnTo>
                  <a:lnTo>
                    <a:pt x="7284" y="4044"/>
                  </a:lnTo>
                  <a:lnTo>
                    <a:pt x="7290" y="3997"/>
                  </a:lnTo>
                  <a:lnTo>
                    <a:pt x="7294" y="3949"/>
                  </a:lnTo>
                  <a:lnTo>
                    <a:pt x="7297" y="3901"/>
                  </a:lnTo>
                  <a:lnTo>
                    <a:pt x="7298" y="3853"/>
                  </a:lnTo>
                  <a:lnTo>
                    <a:pt x="7297" y="3805"/>
                  </a:lnTo>
                  <a:lnTo>
                    <a:pt x="7294" y="3757"/>
                  </a:lnTo>
                  <a:lnTo>
                    <a:pt x="7290" y="3709"/>
                  </a:lnTo>
                  <a:lnTo>
                    <a:pt x="7284" y="3662"/>
                  </a:lnTo>
                  <a:lnTo>
                    <a:pt x="7276" y="3615"/>
                  </a:lnTo>
                  <a:lnTo>
                    <a:pt x="7266" y="3568"/>
                  </a:lnTo>
                  <a:lnTo>
                    <a:pt x="7255" y="3522"/>
                  </a:lnTo>
                  <a:lnTo>
                    <a:pt x="7242" y="3476"/>
                  </a:lnTo>
                  <a:lnTo>
                    <a:pt x="7227" y="3431"/>
                  </a:lnTo>
                  <a:lnTo>
                    <a:pt x="7210" y="3386"/>
                  </a:lnTo>
                  <a:lnTo>
                    <a:pt x="7192" y="3342"/>
                  </a:lnTo>
                  <a:lnTo>
                    <a:pt x="7172" y="3299"/>
                  </a:lnTo>
                  <a:lnTo>
                    <a:pt x="7151" y="3256"/>
                  </a:lnTo>
                  <a:lnTo>
                    <a:pt x="7128" y="3214"/>
                  </a:lnTo>
                  <a:lnTo>
                    <a:pt x="7103" y="3173"/>
                  </a:lnTo>
                  <a:lnTo>
                    <a:pt x="7076" y="3133"/>
                  </a:lnTo>
                  <a:lnTo>
                    <a:pt x="7048" y="3094"/>
                  </a:lnTo>
                  <a:lnTo>
                    <a:pt x="7019" y="3056"/>
                  </a:lnTo>
                  <a:lnTo>
                    <a:pt x="6989" y="3019"/>
                  </a:lnTo>
                  <a:lnTo>
                    <a:pt x="6957" y="2983"/>
                  </a:lnTo>
                  <a:lnTo>
                    <a:pt x="6924" y="2949"/>
                  </a:lnTo>
                  <a:lnTo>
                    <a:pt x="6889" y="2916"/>
                  </a:lnTo>
                  <a:lnTo>
                    <a:pt x="6854" y="2884"/>
                  </a:lnTo>
                  <a:lnTo>
                    <a:pt x="6817" y="2853"/>
                  </a:lnTo>
                  <a:lnTo>
                    <a:pt x="6779" y="2824"/>
                  </a:lnTo>
                  <a:lnTo>
                    <a:pt x="6763" y="2813"/>
                  </a:lnTo>
                  <a:lnTo>
                    <a:pt x="6760" y="2840"/>
                  </a:lnTo>
                  <a:lnTo>
                    <a:pt x="6758" y="2849"/>
                  </a:lnTo>
                  <a:lnTo>
                    <a:pt x="6749" y="2905"/>
                  </a:lnTo>
                  <a:lnTo>
                    <a:pt x="6747" y="2915"/>
                  </a:lnTo>
                  <a:lnTo>
                    <a:pt x="6735" y="2970"/>
                  </a:lnTo>
                  <a:lnTo>
                    <a:pt x="6733" y="2980"/>
                  </a:lnTo>
                  <a:lnTo>
                    <a:pt x="6719" y="3035"/>
                  </a:lnTo>
                  <a:lnTo>
                    <a:pt x="6717" y="3044"/>
                  </a:lnTo>
                  <a:lnTo>
                    <a:pt x="6701" y="3099"/>
                  </a:lnTo>
                  <a:lnTo>
                    <a:pt x="6698" y="3108"/>
                  </a:lnTo>
                  <a:lnTo>
                    <a:pt x="6681" y="3162"/>
                  </a:lnTo>
                  <a:lnTo>
                    <a:pt x="6678" y="3171"/>
                  </a:lnTo>
                  <a:lnTo>
                    <a:pt x="6658" y="3224"/>
                  </a:lnTo>
                  <a:lnTo>
                    <a:pt x="6654" y="3233"/>
                  </a:lnTo>
                  <a:lnTo>
                    <a:pt x="6632" y="3286"/>
                  </a:lnTo>
                  <a:lnTo>
                    <a:pt x="6629" y="3294"/>
                  </a:lnTo>
                  <a:lnTo>
                    <a:pt x="6605" y="3346"/>
                  </a:lnTo>
                  <a:lnTo>
                    <a:pt x="6601" y="3355"/>
                  </a:lnTo>
                  <a:lnTo>
                    <a:pt x="6575" y="3406"/>
                  </a:lnTo>
                  <a:lnTo>
                    <a:pt x="6571" y="3414"/>
                  </a:lnTo>
                  <a:lnTo>
                    <a:pt x="6543" y="3465"/>
                  </a:lnTo>
                  <a:lnTo>
                    <a:pt x="6538" y="3473"/>
                  </a:lnTo>
                  <a:lnTo>
                    <a:pt x="6508" y="3522"/>
                  </a:lnTo>
                  <a:lnTo>
                    <a:pt x="6503" y="3530"/>
                  </a:lnTo>
                  <a:lnTo>
                    <a:pt x="6472" y="3578"/>
                  </a:lnTo>
                  <a:lnTo>
                    <a:pt x="6467" y="3586"/>
                  </a:lnTo>
                  <a:lnTo>
                    <a:pt x="6434" y="3632"/>
                  </a:lnTo>
                  <a:lnTo>
                    <a:pt x="6428" y="3640"/>
                  </a:lnTo>
                  <a:lnTo>
                    <a:pt x="6393" y="3685"/>
                  </a:lnTo>
                  <a:lnTo>
                    <a:pt x="6388" y="3692"/>
                  </a:lnTo>
                  <a:lnTo>
                    <a:pt x="6351" y="3736"/>
                  </a:lnTo>
                  <a:lnTo>
                    <a:pt x="6345" y="3743"/>
                  </a:lnTo>
                  <a:lnTo>
                    <a:pt x="6307" y="3786"/>
                  </a:lnTo>
                  <a:lnTo>
                    <a:pt x="6301" y="3793"/>
                  </a:lnTo>
                  <a:lnTo>
                    <a:pt x="6261" y="3834"/>
                  </a:lnTo>
                  <a:lnTo>
                    <a:pt x="6255" y="3840"/>
                  </a:lnTo>
                  <a:lnTo>
                    <a:pt x="6214" y="3880"/>
                  </a:lnTo>
                  <a:lnTo>
                    <a:pt x="6207" y="3886"/>
                  </a:lnTo>
                  <a:lnTo>
                    <a:pt x="6164" y="3924"/>
                  </a:lnTo>
                  <a:lnTo>
                    <a:pt x="6157" y="3930"/>
                  </a:lnTo>
                  <a:lnTo>
                    <a:pt x="6113" y="3967"/>
                  </a:lnTo>
                  <a:lnTo>
                    <a:pt x="6106" y="3972"/>
                  </a:lnTo>
                  <a:lnTo>
                    <a:pt x="6061" y="4007"/>
                  </a:lnTo>
                  <a:lnTo>
                    <a:pt x="6053" y="4013"/>
                  </a:lnTo>
                  <a:lnTo>
                    <a:pt x="6007" y="4046"/>
                  </a:lnTo>
                  <a:lnTo>
                    <a:pt x="5999" y="4051"/>
                  </a:lnTo>
                  <a:lnTo>
                    <a:pt x="5951" y="4082"/>
                  </a:lnTo>
                  <a:lnTo>
                    <a:pt x="5943" y="4087"/>
                  </a:lnTo>
                  <a:lnTo>
                    <a:pt x="5894" y="4117"/>
                  </a:lnTo>
                  <a:lnTo>
                    <a:pt x="5886" y="4122"/>
                  </a:lnTo>
                  <a:lnTo>
                    <a:pt x="5835" y="4150"/>
                  </a:lnTo>
                  <a:lnTo>
                    <a:pt x="5827" y="4154"/>
                  </a:lnTo>
                  <a:lnTo>
                    <a:pt x="5776" y="4180"/>
                  </a:lnTo>
                  <a:close/>
                  <a:moveTo>
                    <a:pt x="6275" y="2675"/>
                  </a:moveTo>
                  <a:lnTo>
                    <a:pt x="6278" y="2627"/>
                  </a:lnTo>
                  <a:lnTo>
                    <a:pt x="6279" y="2601"/>
                  </a:lnTo>
                  <a:lnTo>
                    <a:pt x="6257" y="2596"/>
                  </a:lnTo>
                  <a:lnTo>
                    <a:pt x="6210" y="2588"/>
                  </a:lnTo>
                  <a:lnTo>
                    <a:pt x="6163" y="2582"/>
                  </a:lnTo>
                  <a:lnTo>
                    <a:pt x="6115" y="2578"/>
                  </a:lnTo>
                  <a:lnTo>
                    <a:pt x="6067" y="2575"/>
                  </a:lnTo>
                  <a:lnTo>
                    <a:pt x="6019" y="2574"/>
                  </a:lnTo>
                  <a:lnTo>
                    <a:pt x="5971" y="2575"/>
                  </a:lnTo>
                  <a:lnTo>
                    <a:pt x="5923" y="2578"/>
                  </a:lnTo>
                  <a:lnTo>
                    <a:pt x="5876" y="2582"/>
                  </a:lnTo>
                  <a:lnTo>
                    <a:pt x="5828" y="2588"/>
                  </a:lnTo>
                  <a:lnTo>
                    <a:pt x="5781" y="2596"/>
                  </a:lnTo>
                  <a:lnTo>
                    <a:pt x="5735" y="2606"/>
                  </a:lnTo>
                  <a:lnTo>
                    <a:pt x="5688" y="2618"/>
                  </a:lnTo>
                  <a:lnTo>
                    <a:pt x="5642" y="2631"/>
                  </a:lnTo>
                  <a:lnTo>
                    <a:pt x="5597" y="2646"/>
                  </a:lnTo>
                  <a:lnTo>
                    <a:pt x="5552" y="2663"/>
                  </a:lnTo>
                  <a:lnTo>
                    <a:pt x="5508" y="2681"/>
                  </a:lnTo>
                  <a:lnTo>
                    <a:pt x="5465" y="2701"/>
                  </a:lnTo>
                  <a:lnTo>
                    <a:pt x="5422" y="2722"/>
                  </a:lnTo>
                  <a:lnTo>
                    <a:pt x="5380" y="2746"/>
                  </a:lnTo>
                  <a:lnTo>
                    <a:pt x="5375" y="2748"/>
                  </a:lnTo>
                  <a:lnTo>
                    <a:pt x="5409" y="2793"/>
                  </a:lnTo>
                  <a:lnTo>
                    <a:pt x="5415" y="2800"/>
                  </a:lnTo>
                  <a:lnTo>
                    <a:pt x="5448" y="2847"/>
                  </a:lnTo>
                  <a:lnTo>
                    <a:pt x="5453" y="2855"/>
                  </a:lnTo>
                  <a:lnTo>
                    <a:pt x="5485" y="2903"/>
                  </a:lnTo>
                  <a:lnTo>
                    <a:pt x="5490" y="2911"/>
                  </a:lnTo>
                  <a:lnTo>
                    <a:pt x="5519" y="2960"/>
                  </a:lnTo>
                  <a:lnTo>
                    <a:pt x="5524" y="2968"/>
                  </a:lnTo>
                  <a:lnTo>
                    <a:pt x="5552" y="3018"/>
                  </a:lnTo>
                  <a:lnTo>
                    <a:pt x="5556" y="3027"/>
                  </a:lnTo>
                  <a:lnTo>
                    <a:pt x="5582" y="3078"/>
                  </a:lnTo>
                  <a:lnTo>
                    <a:pt x="5586" y="3086"/>
                  </a:lnTo>
                  <a:lnTo>
                    <a:pt x="5610" y="3138"/>
                  </a:lnTo>
                  <a:lnTo>
                    <a:pt x="5613" y="3147"/>
                  </a:lnTo>
                  <a:lnTo>
                    <a:pt x="5635" y="3199"/>
                  </a:lnTo>
                  <a:lnTo>
                    <a:pt x="5639" y="3208"/>
                  </a:lnTo>
                  <a:lnTo>
                    <a:pt x="5658" y="3262"/>
                  </a:lnTo>
                  <a:lnTo>
                    <a:pt x="5662" y="3270"/>
                  </a:lnTo>
                  <a:lnTo>
                    <a:pt x="5679" y="3325"/>
                  </a:lnTo>
                  <a:lnTo>
                    <a:pt x="5682" y="3333"/>
                  </a:lnTo>
                  <a:lnTo>
                    <a:pt x="5698" y="3388"/>
                  </a:lnTo>
                  <a:lnTo>
                    <a:pt x="5700" y="3397"/>
                  </a:lnTo>
                  <a:lnTo>
                    <a:pt x="5714" y="3453"/>
                  </a:lnTo>
                  <a:lnTo>
                    <a:pt x="5716" y="3462"/>
                  </a:lnTo>
                  <a:lnTo>
                    <a:pt x="5728" y="3517"/>
                  </a:lnTo>
                  <a:lnTo>
                    <a:pt x="5730" y="3527"/>
                  </a:lnTo>
                  <a:lnTo>
                    <a:pt x="5739" y="3583"/>
                  </a:lnTo>
                  <a:lnTo>
                    <a:pt x="5741" y="3592"/>
                  </a:lnTo>
                  <a:lnTo>
                    <a:pt x="5744" y="3619"/>
                  </a:lnTo>
                  <a:lnTo>
                    <a:pt x="5760" y="3608"/>
                  </a:lnTo>
                  <a:lnTo>
                    <a:pt x="5798" y="3579"/>
                  </a:lnTo>
                  <a:lnTo>
                    <a:pt x="5835" y="3548"/>
                  </a:lnTo>
                  <a:lnTo>
                    <a:pt x="5870" y="3517"/>
                  </a:lnTo>
                  <a:lnTo>
                    <a:pt x="5904" y="3483"/>
                  </a:lnTo>
                  <a:lnTo>
                    <a:pt x="5938" y="3449"/>
                  </a:lnTo>
                  <a:lnTo>
                    <a:pt x="5969" y="3414"/>
                  </a:lnTo>
                  <a:lnTo>
                    <a:pt x="6000" y="3377"/>
                  </a:lnTo>
                  <a:lnTo>
                    <a:pt x="6029" y="3339"/>
                  </a:lnTo>
                  <a:lnTo>
                    <a:pt x="6056" y="3300"/>
                  </a:lnTo>
                  <a:lnTo>
                    <a:pt x="6083" y="3260"/>
                  </a:lnTo>
                  <a:lnTo>
                    <a:pt x="6107" y="3219"/>
                  </a:lnTo>
                  <a:lnTo>
                    <a:pt x="6131" y="3177"/>
                  </a:lnTo>
                  <a:lnTo>
                    <a:pt x="6152" y="3134"/>
                  </a:lnTo>
                  <a:lnTo>
                    <a:pt x="6172" y="3090"/>
                  </a:lnTo>
                  <a:lnTo>
                    <a:pt x="6190" y="3046"/>
                  </a:lnTo>
                  <a:lnTo>
                    <a:pt x="6207" y="3001"/>
                  </a:lnTo>
                  <a:lnTo>
                    <a:pt x="6222" y="2956"/>
                  </a:lnTo>
                  <a:lnTo>
                    <a:pt x="6235" y="2910"/>
                  </a:lnTo>
                  <a:lnTo>
                    <a:pt x="6247" y="2863"/>
                  </a:lnTo>
                  <a:lnTo>
                    <a:pt x="6257" y="2817"/>
                  </a:lnTo>
                  <a:lnTo>
                    <a:pt x="6265" y="2770"/>
                  </a:lnTo>
                  <a:lnTo>
                    <a:pt x="6271" y="2722"/>
                  </a:lnTo>
                  <a:lnTo>
                    <a:pt x="6275" y="2675"/>
                  </a:lnTo>
                  <a:close/>
                  <a:moveTo>
                    <a:pt x="3848" y="2025"/>
                  </a:moveTo>
                  <a:lnTo>
                    <a:pt x="3828" y="2068"/>
                  </a:lnTo>
                  <a:lnTo>
                    <a:pt x="3822" y="2081"/>
                  </a:lnTo>
                  <a:lnTo>
                    <a:pt x="3843" y="2079"/>
                  </a:lnTo>
                  <a:lnTo>
                    <a:pt x="3852" y="2079"/>
                  </a:lnTo>
                  <a:lnTo>
                    <a:pt x="3909" y="2075"/>
                  </a:lnTo>
                  <a:lnTo>
                    <a:pt x="3919" y="2075"/>
                  </a:lnTo>
                  <a:lnTo>
                    <a:pt x="3976" y="2074"/>
                  </a:lnTo>
                  <a:lnTo>
                    <a:pt x="3986" y="2074"/>
                  </a:lnTo>
                  <a:lnTo>
                    <a:pt x="4043" y="2075"/>
                  </a:lnTo>
                  <a:lnTo>
                    <a:pt x="4053" y="2075"/>
                  </a:lnTo>
                  <a:lnTo>
                    <a:pt x="4110" y="2079"/>
                  </a:lnTo>
                  <a:lnTo>
                    <a:pt x="4119" y="2079"/>
                  </a:lnTo>
                  <a:lnTo>
                    <a:pt x="4176" y="2085"/>
                  </a:lnTo>
                  <a:lnTo>
                    <a:pt x="4185" y="2086"/>
                  </a:lnTo>
                  <a:lnTo>
                    <a:pt x="4242" y="2093"/>
                  </a:lnTo>
                  <a:lnTo>
                    <a:pt x="4251" y="2095"/>
                  </a:lnTo>
                  <a:lnTo>
                    <a:pt x="4307" y="2104"/>
                  </a:lnTo>
                  <a:lnTo>
                    <a:pt x="4317" y="2106"/>
                  </a:lnTo>
                  <a:lnTo>
                    <a:pt x="4372" y="2118"/>
                  </a:lnTo>
                  <a:lnTo>
                    <a:pt x="4381" y="2120"/>
                  </a:lnTo>
                  <a:lnTo>
                    <a:pt x="4437" y="2134"/>
                  </a:lnTo>
                  <a:lnTo>
                    <a:pt x="4446" y="2136"/>
                  </a:lnTo>
                  <a:lnTo>
                    <a:pt x="4501" y="2152"/>
                  </a:lnTo>
                  <a:lnTo>
                    <a:pt x="4509" y="2155"/>
                  </a:lnTo>
                  <a:lnTo>
                    <a:pt x="4564" y="2172"/>
                  </a:lnTo>
                  <a:lnTo>
                    <a:pt x="4572" y="2176"/>
                  </a:lnTo>
                  <a:lnTo>
                    <a:pt x="4626" y="2195"/>
                  </a:lnTo>
                  <a:lnTo>
                    <a:pt x="4635" y="2199"/>
                  </a:lnTo>
                  <a:lnTo>
                    <a:pt x="4687" y="2221"/>
                  </a:lnTo>
                  <a:lnTo>
                    <a:pt x="4696" y="2224"/>
                  </a:lnTo>
                  <a:lnTo>
                    <a:pt x="4748" y="2248"/>
                  </a:lnTo>
                  <a:lnTo>
                    <a:pt x="4756" y="2252"/>
                  </a:lnTo>
                  <a:lnTo>
                    <a:pt x="4807" y="2278"/>
                  </a:lnTo>
                  <a:lnTo>
                    <a:pt x="4816" y="2282"/>
                  </a:lnTo>
                  <a:lnTo>
                    <a:pt x="4866" y="2310"/>
                  </a:lnTo>
                  <a:lnTo>
                    <a:pt x="4874" y="2315"/>
                  </a:lnTo>
                  <a:lnTo>
                    <a:pt x="4923" y="2344"/>
                  </a:lnTo>
                  <a:lnTo>
                    <a:pt x="4931" y="2349"/>
                  </a:lnTo>
                  <a:lnTo>
                    <a:pt x="4979" y="2381"/>
                  </a:lnTo>
                  <a:lnTo>
                    <a:pt x="4987" y="2386"/>
                  </a:lnTo>
                  <a:lnTo>
                    <a:pt x="5000" y="2395"/>
                  </a:lnTo>
                  <a:lnTo>
                    <a:pt x="5013" y="2386"/>
                  </a:lnTo>
                  <a:lnTo>
                    <a:pt x="5021" y="2381"/>
                  </a:lnTo>
                  <a:lnTo>
                    <a:pt x="5069" y="2349"/>
                  </a:lnTo>
                  <a:lnTo>
                    <a:pt x="5077" y="2344"/>
                  </a:lnTo>
                  <a:lnTo>
                    <a:pt x="5126" y="2315"/>
                  </a:lnTo>
                  <a:lnTo>
                    <a:pt x="5134" y="2310"/>
                  </a:lnTo>
                  <a:lnTo>
                    <a:pt x="5184" y="2282"/>
                  </a:lnTo>
                  <a:lnTo>
                    <a:pt x="5193" y="2278"/>
                  </a:lnTo>
                  <a:lnTo>
                    <a:pt x="5244" y="2252"/>
                  </a:lnTo>
                  <a:lnTo>
                    <a:pt x="5252" y="2248"/>
                  </a:lnTo>
                  <a:lnTo>
                    <a:pt x="5304" y="2224"/>
                  </a:lnTo>
                  <a:lnTo>
                    <a:pt x="5313" y="2221"/>
                  </a:lnTo>
                  <a:lnTo>
                    <a:pt x="5365" y="2199"/>
                  </a:lnTo>
                  <a:lnTo>
                    <a:pt x="5374" y="2195"/>
                  </a:lnTo>
                  <a:lnTo>
                    <a:pt x="5428" y="2176"/>
                  </a:lnTo>
                  <a:lnTo>
                    <a:pt x="5436" y="2172"/>
                  </a:lnTo>
                  <a:lnTo>
                    <a:pt x="5491" y="2155"/>
                  </a:lnTo>
                  <a:lnTo>
                    <a:pt x="5499" y="2152"/>
                  </a:lnTo>
                  <a:lnTo>
                    <a:pt x="5554" y="2136"/>
                  </a:lnTo>
                  <a:lnTo>
                    <a:pt x="5563" y="2134"/>
                  </a:lnTo>
                  <a:lnTo>
                    <a:pt x="5619" y="2120"/>
                  </a:lnTo>
                  <a:lnTo>
                    <a:pt x="5628" y="2118"/>
                  </a:lnTo>
                  <a:lnTo>
                    <a:pt x="5683" y="2106"/>
                  </a:lnTo>
                  <a:lnTo>
                    <a:pt x="5693" y="2104"/>
                  </a:lnTo>
                  <a:lnTo>
                    <a:pt x="5749" y="2095"/>
                  </a:lnTo>
                  <a:lnTo>
                    <a:pt x="5758" y="2093"/>
                  </a:lnTo>
                  <a:lnTo>
                    <a:pt x="5815" y="2086"/>
                  </a:lnTo>
                  <a:lnTo>
                    <a:pt x="5824" y="2085"/>
                  </a:lnTo>
                  <a:lnTo>
                    <a:pt x="5881" y="2079"/>
                  </a:lnTo>
                  <a:lnTo>
                    <a:pt x="5890" y="2079"/>
                  </a:lnTo>
                  <a:lnTo>
                    <a:pt x="5947" y="2075"/>
                  </a:lnTo>
                  <a:lnTo>
                    <a:pt x="5957" y="2075"/>
                  </a:lnTo>
                  <a:lnTo>
                    <a:pt x="6014" y="2074"/>
                  </a:lnTo>
                  <a:lnTo>
                    <a:pt x="6024" y="2074"/>
                  </a:lnTo>
                  <a:lnTo>
                    <a:pt x="6081" y="2075"/>
                  </a:lnTo>
                  <a:lnTo>
                    <a:pt x="6091" y="2075"/>
                  </a:lnTo>
                  <a:lnTo>
                    <a:pt x="6148" y="2079"/>
                  </a:lnTo>
                  <a:lnTo>
                    <a:pt x="6157" y="2079"/>
                  </a:lnTo>
                  <a:lnTo>
                    <a:pt x="6178" y="2081"/>
                  </a:lnTo>
                  <a:lnTo>
                    <a:pt x="6172" y="2068"/>
                  </a:lnTo>
                  <a:lnTo>
                    <a:pt x="6152" y="2025"/>
                  </a:lnTo>
                  <a:lnTo>
                    <a:pt x="6131" y="1982"/>
                  </a:lnTo>
                  <a:lnTo>
                    <a:pt x="6107" y="1940"/>
                  </a:lnTo>
                  <a:lnTo>
                    <a:pt x="6082" y="1898"/>
                  </a:lnTo>
                  <a:lnTo>
                    <a:pt x="6056" y="1858"/>
                  </a:lnTo>
                  <a:lnTo>
                    <a:pt x="6029" y="1819"/>
                  </a:lnTo>
                  <a:lnTo>
                    <a:pt x="6000" y="1781"/>
                  </a:lnTo>
                  <a:lnTo>
                    <a:pt x="5969" y="1744"/>
                  </a:lnTo>
                  <a:lnTo>
                    <a:pt x="5937" y="1709"/>
                  </a:lnTo>
                  <a:lnTo>
                    <a:pt x="5904" y="1675"/>
                  </a:lnTo>
                  <a:lnTo>
                    <a:pt x="5870" y="1641"/>
                  </a:lnTo>
                  <a:lnTo>
                    <a:pt x="5835" y="1610"/>
                  </a:lnTo>
                  <a:lnTo>
                    <a:pt x="5798" y="1579"/>
                  </a:lnTo>
                  <a:lnTo>
                    <a:pt x="5760" y="1550"/>
                  </a:lnTo>
                  <a:lnTo>
                    <a:pt x="5721" y="1523"/>
                  </a:lnTo>
                  <a:lnTo>
                    <a:pt x="5681" y="1496"/>
                  </a:lnTo>
                  <a:lnTo>
                    <a:pt x="5640" y="1472"/>
                  </a:lnTo>
                  <a:lnTo>
                    <a:pt x="5598" y="1448"/>
                  </a:lnTo>
                  <a:lnTo>
                    <a:pt x="5555" y="1427"/>
                  </a:lnTo>
                  <a:lnTo>
                    <a:pt x="5511" y="1407"/>
                  </a:lnTo>
                  <a:lnTo>
                    <a:pt x="5467" y="1389"/>
                  </a:lnTo>
                  <a:lnTo>
                    <a:pt x="5422" y="1372"/>
                  </a:lnTo>
                  <a:lnTo>
                    <a:pt x="5377" y="1357"/>
                  </a:lnTo>
                  <a:lnTo>
                    <a:pt x="5331" y="1344"/>
                  </a:lnTo>
                  <a:lnTo>
                    <a:pt x="5284" y="1332"/>
                  </a:lnTo>
                  <a:lnTo>
                    <a:pt x="5238" y="1322"/>
                  </a:lnTo>
                  <a:lnTo>
                    <a:pt x="5191" y="1314"/>
                  </a:lnTo>
                  <a:lnTo>
                    <a:pt x="5143" y="1308"/>
                  </a:lnTo>
                  <a:lnTo>
                    <a:pt x="5096" y="1304"/>
                  </a:lnTo>
                  <a:lnTo>
                    <a:pt x="5048" y="1301"/>
                  </a:lnTo>
                  <a:lnTo>
                    <a:pt x="5000" y="1300"/>
                  </a:lnTo>
                  <a:lnTo>
                    <a:pt x="4952" y="1301"/>
                  </a:lnTo>
                  <a:lnTo>
                    <a:pt x="4904" y="1304"/>
                  </a:lnTo>
                  <a:lnTo>
                    <a:pt x="4857" y="1308"/>
                  </a:lnTo>
                  <a:lnTo>
                    <a:pt x="4809" y="1314"/>
                  </a:lnTo>
                  <a:lnTo>
                    <a:pt x="4762" y="1322"/>
                  </a:lnTo>
                  <a:lnTo>
                    <a:pt x="4716" y="1332"/>
                  </a:lnTo>
                  <a:lnTo>
                    <a:pt x="4669" y="1344"/>
                  </a:lnTo>
                  <a:lnTo>
                    <a:pt x="4623" y="1357"/>
                  </a:lnTo>
                  <a:lnTo>
                    <a:pt x="4578" y="1372"/>
                  </a:lnTo>
                  <a:lnTo>
                    <a:pt x="4533" y="1389"/>
                  </a:lnTo>
                  <a:lnTo>
                    <a:pt x="4489" y="1407"/>
                  </a:lnTo>
                  <a:lnTo>
                    <a:pt x="4445" y="1427"/>
                  </a:lnTo>
                  <a:lnTo>
                    <a:pt x="4402" y="1448"/>
                  </a:lnTo>
                  <a:lnTo>
                    <a:pt x="4360" y="1472"/>
                  </a:lnTo>
                  <a:lnTo>
                    <a:pt x="4319" y="1496"/>
                  </a:lnTo>
                  <a:lnTo>
                    <a:pt x="4279" y="1523"/>
                  </a:lnTo>
                  <a:lnTo>
                    <a:pt x="4240" y="1550"/>
                  </a:lnTo>
                  <a:lnTo>
                    <a:pt x="4202" y="1579"/>
                  </a:lnTo>
                  <a:lnTo>
                    <a:pt x="4165" y="1610"/>
                  </a:lnTo>
                  <a:lnTo>
                    <a:pt x="4130" y="1641"/>
                  </a:lnTo>
                  <a:lnTo>
                    <a:pt x="4096" y="1675"/>
                  </a:lnTo>
                  <a:lnTo>
                    <a:pt x="4063" y="1709"/>
                  </a:lnTo>
                  <a:lnTo>
                    <a:pt x="4031" y="1744"/>
                  </a:lnTo>
                  <a:lnTo>
                    <a:pt x="4000" y="1781"/>
                  </a:lnTo>
                  <a:lnTo>
                    <a:pt x="3971" y="1819"/>
                  </a:lnTo>
                  <a:lnTo>
                    <a:pt x="3944" y="1858"/>
                  </a:lnTo>
                  <a:lnTo>
                    <a:pt x="3918" y="1898"/>
                  </a:lnTo>
                  <a:lnTo>
                    <a:pt x="3893" y="1940"/>
                  </a:lnTo>
                  <a:lnTo>
                    <a:pt x="3869" y="1982"/>
                  </a:lnTo>
                  <a:lnTo>
                    <a:pt x="3848" y="2025"/>
                  </a:lnTo>
                  <a:close/>
                  <a:moveTo>
                    <a:pt x="6163" y="5124"/>
                  </a:moveTo>
                  <a:lnTo>
                    <a:pt x="6168" y="5123"/>
                  </a:lnTo>
                  <a:lnTo>
                    <a:pt x="6168" y="5123"/>
                  </a:lnTo>
                  <a:lnTo>
                    <a:pt x="5868" y="5123"/>
                  </a:lnTo>
                  <a:lnTo>
                    <a:pt x="5875" y="5124"/>
                  </a:lnTo>
                  <a:lnTo>
                    <a:pt x="5923" y="5128"/>
                  </a:lnTo>
                  <a:lnTo>
                    <a:pt x="5971" y="5131"/>
                  </a:lnTo>
                  <a:lnTo>
                    <a:pt x="6019" y="5132"/>
                  </a:lnTo>
                  <a:lnTo>
                    <a:pt x="6067" y="5131"/>
                  </a:lnTo>
                  <a:lnTo>
                    <a:pt x="6115" y="5128"/>
                  </a:lnTo>
                  <a:lnTo>
                    <a:pt x="6163" y="5124"/>
                  </a:lnTo>
                  <a:close/>
                  <a:moveTo>
                    <a:pt x="4043" y="5631"/>
                  </a:moveTo>
                  <a:lnTo>
                    <a:pt x="4022" y="5631"/>
                  </a:lnTo>
                  <a:lnTo>
                    <a:pt x="4112" y="5870"/>
                  </a:lnTo>
                  <a:lnTo>
                    <a:pt x="4112" y="5868"/>
                  </a:lnTo>
                  <a:lnTo>
                    <a:pt x="4117" y="5852"/>
                  </a:lnTo>
                  <a:lnTo>
                    <a:pt x="4123" y="5837"/>
                  </a:lnTo>
                  <a:lnTo>
                    <a:pt x="4131" y="5823"/>
                  </a:lnTo>
                  <a:lnTo>
                    <a:pt x="4141" y="5810"/>
                  </a:lnTo>
                  <a:lnTo>
                    <a:pt x="4152" y="5798"/>
                  </a:lnTo>
                  <a:lnTo>
                    <a:pt x="4165" y="5788"/>
                  </a:lnTo>
                  <a:lnTo>
                    <a:pt x="4180" y="5780"/>
                  </a:lnTo>
                  <a:lnTo>
                    <a:pt x="4195" y="5774"/>
                  </a:lnTo>
                  <a:lnTo>
                    <a:pt x="4210" y="5769"/>
                  </a:lnTo>
                  <a:lnTo>
                    <a:pt x="4227" y="5767"/>
                  </a:lnTo>
                  <a:lnTo>
                    <a:pt x="4243" y="5767"/>
                  </a:lnTo>
                  <a:lnTo>
                    <a:pt x="4259" y="5769"/>
                  </a:lnTo>
                  <a:lnTo>
                    <a:pt x="4275" y="5774"/>
                  </a:lnTo>
                  <a:lnTo>
                    <a:pt x="4290" y="5780"/>
                  </a:lnTo>
                  <a:lnTo>
                    <a:pt x="4304" y="5788"/>
                  </a:lnTo>
                  <a:lnTo>
                    <a:pt x="4317" y="5798"/>
                  </a:lnTo>
                  <a:lnTo>
                    <a:pt x="4329" y="5809"/>
                  </a:lnTo>
                  <a:lnTo>
                    <a:pt x="4339" y="5822"/>
                  </a:lnTo>
                  <a:lnTo>
                    <a:pt x="4347" y="5837"/>
                  </a:lnTo>
                  <a:lnTo>
                    <a:pt x="4353" y="5852"/>
                  </a:lnTo>
                  <a:lnTo>
                    <a:pt x="4358" y="5867"/>
                  </a:lnTo>
                  <a:lnTo>
                    <a:pt x="4613" y="7141"/>
                  </a:lnTo>
                  <a:lnTo>
                    <a:pt x="4615" y="7158"/>
                  </a:lnTo>
                  <a:lnTo>
                    <a:pt x="4615" y="7174"/>
                  </a:lnTo>
                  <a:lnTo>
                    <a:pt x="4613" y="7190"/>
                  </a:lnTo>
                  <a:lnTo>
                    <a:pt x="4610" y="7199"/>
                  </a:lnTo>
                  <a:lnTo>
                    <a:pt x="5000" y="8238"/>
                  </a:lnTo>
                  <a:lnTo>
                    <a:pt x="5390" y="7199"/>
                  </a:lnTo>
                  <a:lnTo>
                    <a:pt x="5387" y="7190"/>
                  </a:lnTo>
                  <a:lnTo>
                    <a:pt x="5385" y="7174"/>
                  </a:lnTo>
                  <a:lnTo>
                    <a:pt x="5385" y="7158"/>
                  </a:lnTo>
                  <a:lnTo>
                    <a:pt x="5387" y="7141"/>
                  </a:lnTo>
                  <a:lnTo>
                    <a:pt x="5642" y="5867"/>
                  </a:lnTo>
                  <a:lnTo>
                    <a:pt x="5647" y="5852"/>
                  </a:lnTo>
                  <a:lnTo>
                    <a:pt x="5653" y="5837"/>
                  </a:lnTo>
                  <a:lnTo>
                    <a:pt x="5661" y="5822"/>
                  </a:lnTo>
                  <a:lnTo>
                    <a:pt x="5671" y="5809"/>
                  </a:lnTo>
                  <a:lnTo>
                    <a:pt x="5683" y="5798"/>
                  </a:lnTo>
                  <a:lnTo>
                    <a:pt x="5696" y="5788"/>
                  </a:lnTo>
                  <a:lnTo>
                    <a:pt x="5710" y="5780"/>
                  </a:lnTo>
                  <a:lnTo>
                    <a:pt x="5725" y="5774"/>
                  </a:lnTo>
                  <a:lnTo>
                    <a:pt x="5741" y="5769"/>
                  </a:lnTo>
                  <a:lnTo>
                    <a:pt x="5757" y="5767"/>
                  </a:lnTo>
                  <a:lnTo>
                    <a:pt x="5773" y="5767"/>
                  </a:lnTo>
                  <a:lnTo>
                    <a:pt x="5790" y="5769"/>
                  </a:lnTo>
                  <a:lnTo>
                    <a:pt x="5805" y="5774"/>
                  </a:lnTo>
                  <a:lnTo>
                    <a:pt x="5820" y="5780"/>
                  </a:lnTo>
                  <a:lnTo>
                    <a:pt x="5835" y="5788"/>
                  </a:lnTo>
                  <a:lnTo>
                    <a:pt x="5848" y="5798"/>
                  </a:lnTo>
                  <a:lnTo>
                    <a:pt x="5859" y="5810"/>
                  </a:lnTo>
                  <a:lnTo>
                    <a:pt x="5869" y="5823"/>
                  </a:lnTo>
                  <a:lnTo>
                    <a:pt x="5877" y="5837"/>
                  </a:lnTo>
                  <a:lnTo>
                    <a:pt x="5883" y="5852"/>
                  </a:lnTo>
                  <a:lnTo>
                    <a:pt x="5888" y="5868"/>
                  </a:lnTo>
                  <a:lnTo>
                    <a:pt x="5888" y="5870"/>
                  </a:lnTo>
                  <a:lnTo>
                    <a:pt x="5978" y="5631"/>
                  </a:lnTo>
                  <a:lnTo>
                    <a:pt x="5957" y="5631"/>
                  </a:lnTo>
                  <a:lnTo>
                    <a:pt x="5948" y="5631"/>
                  </a:lnTo>
                  <a:lnTo>
                    <a:pt x="5890" y="5627"/>
                  </a:lnTo>
                  <a:lnTo>
                    <a:pt x="5881" y="5627"/>
                  </a:lnTo>
                  <a:lnTo>
                    <a:pt x="5824" y="5621"/>
                  </a:lnTo>
                  <a:lnTo>
                    <a:pt x="5815" y="5620"/>
                  </a:lnTo>
                  <a:lnTo>
                    <a:pt x="5758" y="5613"/>
                  </a:lnTo>
                  <a:lnTo>
                    <a:pt x="5749" y="5611"/>
                  </a:lnTo>
                  <a:lnTo>
                    <a:pt x="5693" y="5602"/>
                  </a:lnTo>
                  <a:lnTo>
                    <a:pt x="5684" y="5600"/>
                  </a:lnTo>
                  <a:lnTo>
                    <a:pt x="5628" y="5589"/>
                  </a:lnTo>
                  <a:lnTo>
                    <a:pt x="5619" y="5586"/>
                  </a:lnTo>
                  <a:lnTo>
                    <a:pt x="5563" y="5573"/>
                  </a:lnTo>
                  <a:lnTo>
                    <a:pt x="5554" y="5570"/>
                  </a:lnTo>
                  <a:lnTo>
                    <a:pt x="5500" y="5555"/>
                  </a:lnTo>
                  <a:lnTo>
                    <a:pt x="5491" y="5552"/>
                  </a:lnTo>
                  <a:lnTo>
                    <a:pt x="5436" y="5534"/>
                  </a:lnTo>
                  <a:lnTo>
                    <a:pt x="5428" y="5531"/>
                  </a:lnTo>
                  <a:lnTo>
                    <a:pt x="5374" y="5511"/>
                  </a:lnTo>
                  <a:lnTo>
                    <a:pt x="5365" y="5508"/>
                  </a:lnTo>
                  <a:lnTo>
                    <a:pt x="5312" y="5486"/>
                  </a:lnTo>
                  <a:lnTo>
                    <a:pt x="5304" y="5482"/>
                  </a:lnTo>
                  <a:lnTo>
                    <a:pt x="5252" y="5458"/>
                  </a:lnTo>
                  <a:lnTo>
                    <a:pt x="5243" y="5454"/>
                  </a:lnTo>
                  <a:lnTo>
                    <a:pt x="5192" y="5428"/>
                  </a:lnTo>
                  <a:lnTo>
                    <a:pt x="5184" y="5423"/>
                  </a:lnTo>
                  <a:lnTo>
                    <a:pt x="5133" y="5395"/>
                  </a:lnTo>
                  <a:lnTo>
                    <a:pt x="5126" y="5391"/>
                  </a:lnTo>
                  <a:lnTo>
                    <a:pt x="5077" y="5362"/>
                  </a:lnTo>
                  <a:lnTo>
                    <a:pt x="5069" y="5357"/>
                  </a:lnTo>
                  <a:lnTo>
                    <a:pt x="5021" y="5325"/>
                  </a:lnTo>
                  <a:lnTo>
                    <a:pt x="5013" y="5320"/>
                  </a:lnTo>
                  <a:lnTo>
                    <a:pt x="5000" y="5311"/>
                  </a:lnTo>
                  <a:lnTo>
                    <a:pt x="4987" y="5320"/>
                  </a:lnTo>
                  <a:lnTo>
                    <a:pt x="4979" y="5325"/>
                  </a:lnTo>
                  <a:lnTo>
                    <a:pt x="4931" y="5357"/>
                  </a:lnTo>
                  <a:lnTo>
                    <a:pt x="4923" y="5362"/>
                  </a:lnTo>
                  <a:lnTo>
                    <a:pt x="4874" y="5391"/>
                  </a:lnTo>
                  <a:lnTo>
                    <a:pt x="4867" y="5395"/>
                  </a:lnTo>
                  <a:lnTo>
                    <a:pt x="4816" y="5423"/>
                  </a:lnTo>
                  <a:lnTo>
                    <a:pt x="4808" y="5428"/>
                  </a:lnTo>
                  <a:lnTo>
                    <a:pt x="4757" y="5454"/>
                  </a:lnTo>
                  <a:lnTo>
                    <a:pt x="4748" y="5458"/>
                  </a:lnTo>
                  <a:lnTo>
                    <a:pt x="4696" y="5482"/>
                  </a:lnTo>
                  <a:lnTo>
                    <a:pt x="4688" y="5486"/>
                  </a:lnTo>
                  <a:lnTo>
                    <a:pt x="4635" y="5508"/>
                  </a:lnTo>
                  <a:lnTo>
                    <a:pt x="4626" y="5511"/>
                  </a:lnTo>
                  <a:lnTo>
                    <a:pt x="4572" y="5531"/>
                  </a:lnTo>
                  <a:lnTo>
                    <a:pt x="4564" y="5534"/>
                  </a:lnTo>
                  <a:lnTo>
                    <a:pt x="4509" y="5552"/>
                  </a:lnTo>
                  <a:lnTo>
                    <a:pt x="4500" y="5555"/>
                  </a:lnTo>
                  <a:lnTo>
                    <a:pt x="4446" y="5570"/>
                  </a:lnTo>
                  <a:lnTo>
                    <a:pt x="4437" y="5573"/>
                  </a:lnTo>
                  <a:lnTo>
                    <a:pt x="4381" y="5586"/>
                  </a:lnTo>
                  <a:lnTo>
                    <a:pt x="4372" y="5589"/>
                  </a:lnTo>
                  <a:lnTo>
                    <a:pt x="4316" y="5600"/>
                  </a:lnTo>
                  <a:lnTo>
                    <a:pt x="4307" y="5602"/>
                  </a:lnTo>
                  <a:lnTo>
                    <a:pt x="4251" y="5611"/>
                  </a:lnTo>
                  <a:lnTo>
                    <a:pt x="4242" y="5613"/>
                  </a:lnTo>
                  <a:lnTo>
                    <a:pt x="4185" y="5620"/>
                  </a:lnTo>
                  <a:lnTo>
                    <a:pt x="4176" y="5621"/>
                  </a:lnTo>
                  <a:lnTo>
                    <a:pt x="4119" y="5627"/>
                  </a:lnTo>
                  <a:lnTo>
                    <a:pt x="4110" y="5627"/>
                  </a:lnTo>
                  <a:lnTo>
                    <a:pt x="4052" y="5631"/>
                  </a:lnTo>
                  <a:lnTo>
                    <a:pt x="4043" y="5631"/>
                  </a:lnTo>
                  <a:close/>
                  <a:moveTo>
                    <a:pt x="5191" y="3844"/>
                  </a:moveTo>
                  <a:lnTo>
                    <a:pt x="5238" y="3836"/>
                  </a:lnTo>
                  <a:lnTo>
                    <a:pt x="5260" y="3831"/>
                  </a:lnTo>
                  <a:lnTo>
                    <a:pt x="5259" y="3805"/>
                  </a:lnTo>
                  <a:lnTo>
                    <a:pt x="5256" y="3757"/>
                  </a:lnTo>
                  <a:lnTo>
                    <a:pt x="5252" y="3710"/>
                  </a:lnTo>
                  <a:lnTo>
                    <a:pt x="5246" y="3662"/>
                  </a:lnTo>
                  <a:lnTo>
                    <a:pt x="5238" y="3615"/>
                  </a:lnTo>
                  <a:lnTo>
                    <a:pt x="5228" y="3569"/>
                  </a:lnTo>
                  <a:lnTo>
                    <a:pt x="5216" y="3522"/>
                  </a:lnTo>
                  <a:lnTo>
                    <a:pt x="5203" y="3476"/>
                  </a:lnTo>
                  <a:lnTo>
                    <a:pt x="5188" y="3431"/>
                  </a:lnTo>
                  <a:lnTo>
                    <a:pt x="5171" y="3386"/>
                  </a:lnTo>
                  <a:lnTo>
                    <a:pt x="5153" y="3342"/>
                  </a:lnTo>
                  <a:lnTo>
                    <a:pt x="5133" y="3299"/>
                  </a:lnTo>
                  <a:lnTo>
                    <a:pt x="5112" y="3256"/>
                  </a:lnTo>
                  <a:lnTo>
                    <a:pt x="5088" y="3214"/>
                  </a:lnTo>
                  <a:lnTo>
                    <a:pt x="5063" y="3172"/>
                  </a:lnTo>
                  <a:lnTo>
                    <a:pt x="5037" y="3132"/>
                  </a:lnTo>
                  <a:lnTo>
                    <a:pt x="5010" y="3093"/>
                  </a:lnTo>
                  <a:lnTo>
                    <a:pt x="5000" y="3081"/>
                  </a:lnTo>
                  <a:lnTo>
                    <a:pt x="4990" y="3093"/>
                  </a:lnTo>
                  <a:lnTo>
                    <a:pt x="4963" y="3132"/>
                  </a:lnTo>
                  <a:lnTo>
                    <a:pt x="4937" y="3172"/>
                  </a:lnTo>
                  <a:lnTo>
                    <a:pt x="4912" y="3214"/>
                  </a:lnTo>
                  <a:lnTo>
                    <a:pt x="4888" y="3256"/>
                  </a:lnTo>
                  <a:lnTo>
                    <a:pt x="4867" y="3299"/>
                  </a:lnTo>
                  <a:lnTo>
                    <a:pt x="4847" y="3342"/>
                  </a:lnTo>
                  <a:lnTo>
                    <a:pt x="4829" y="3386"/>
                  </a:lnTo>
                  <a:lnTo>
                    <a:pt x="4812" y="3431"/>
                  </a:lnTo>
                  <a:lnTo>
                    <a:pt x="4797" y="3476"/>
                  </a:lnTo>
                  <a:lnTo>
                    <a:pt x="4784" y="3522"/>
                  </a:lnTo>
                  <a:lnTo>
                    <a:pt x="4772" y="3569"/>
                  </a:lnTo>
                  <a:lnTo>
                    <a:pt x="4762" y="3615"/>
                  </a:lnTo>
                  <a:lnTo>
                    <a:pt x="4754" y="3662"/>
                  </a:lnTo>
                  <a:lnTo>
                    <a:pt x="4748" y="3710"/>
                  </a:lnTo>
                  <a:lnTo>
                    <a:pt x="4744" y="3757"/>
                  </a:lnTo>
                  <a:lnTo>
                    <a:pt x="4741" y="3805"/>
                  </a:lnTo>
                  <a:lnTo>
                    <a:pt x="4740" y="3831"/>
                  </a:lnTo>
                  <a:lnTo>
                    <a:pt x="4762" y="3836"/>
                  </a:lnTo>
                  <a:lnTo>
                    <a:pt x="4809" y="3844"/>
                  </a:lnTo>
                  <a:lnTo>
                    <a:pt x="4857" y="3850"/>
                  </a:lnTo>
                  <a:lnTo>
                    <a:pt x="4904" y="3854"/>
                  </a:lnTo>
                  <a:lnTo>
                    <a:pt x="4952" y="3857"/>
                  </a:lnTo>
                  <a:lnTo>
                    <a:pt x="5000" y="3858"/>
                  </a:lnTo>
                  <a:lnTo>
                    <a:pt x="5048" y="3857"/>
                  </a:lnTo>
                  <a:lnTo>
                    <a:pt x="5096" y="3854"/>
                  </a:lnTo>
                  <a:lnTo>
                    <a:pt x="5143" y="3850"/>
                  </a:lnTo>
                  <a:lnTo>
                    <a:pt x="5191" y="3844"/>
                  </a:lnTo>
                  <a:close/>
                  <a:moveTo>
                    <a:pt x="4871" y="4353"/>
                  </a:moveTo>
                  <a:lnTo>
                    <a:pt x="4862" y="4353"/>
                  </a:lnTo>
                  <a:lnTo>
                    <a:pt x="4841" y="4351"/>
                  </a:lnTo>
                  <a:lnTo>
                    <a:pt x="4847" y="4364"/>
                  </a:lnTo>
                  <a:lnTo>
                    <a:pt x="4867" y="4408"/>
                  </a:lnTo>
                  <a:lnTo>
                    <a:pt x="4888" y="4451"/>
                  </a:lnTo>
                  <a:lnTo>
                    <a:pt x="4912" y="4493"/>
                  </a:lnTo>
                  <a:lnTo>
                    <a:pt x="4936" y="4534"/>
                  </a:lnTo>
                  <a:lnTo>
                    <a:pt x="4963" y="4574"/>
                  </a:lnTo>
                  <a:lnTo>
                    <a:pt x="4990" y="4613"/>
                  </a:lnTo>
                  <a:lnTo>
                    <a:pt x="4998" y="4623"/>
                  </a:lnTo>
                  <a:lnTo>
                    <a:pt x="5002" y="4623"/>
                  </a:lnTo>
                  <a:lnTo>
                    <a:pt x="5010" y="4613"/>
                  </a:lnTo>
                  <a:lnTo>
                    <a:pt x="5037" y="4574"/>
                  </a:lnTo>
                  <a:lnTo>
                    <a:pt x="5064" y="4534"/>
                  </a:lnTo>
                  <a:lnTo>
                    <a:pt x="5088" y="4493"/>
                  </a:lnTo>
                  <a:lnTo>
                    <a:pt x="5112" y="4451"/>
                  </a:lnTo>
                  <a:lnTo>
                    <a:pt x="5133" y="4408"/>
                  </a:lnTo>
                  <a:lnTo>
                    <a:pt x="5153" y="4364"/>
                  </a:lnTo>
                  <a:lnTo>
                    <a:pt x="5159" y="4351"/>
                  </a:lnTo>
                  <a:lnTo>
                    <a:pt x="5138" y="4353"/>
                  </a:lnTo>
                  <a:lnTo>
                    <a:pt x="5129" y="4353"/>
                  </a:lnTo>
                  <a:lnTo>
                    <a:pt x="5072" y="4357"/>
                  </a:lnTo>
                  <a:lnTo>
                    <a:pt x="5062" y="4357"/>
                  </a:lnTo>
                  <a:lnTo>
                    <a:pt x="5005" y="4358"/>
                  </a:lnTo>
                  <a:lnTo>
                    <a:pt x="4995" y="4358"/>
                  </a:lnTo>
                  <a:lnTo>
                    <a:pt x="4938" y="4357"/>
                  </a:lnTo>
                  <a:lnTo>
                    <a:pt x="4928" y="4357"/>
                  </a:lnTo>
                  <a:lnTo>
                    <a:pt x="4871" y="4353"/>
                  </a:lnTo>
                  <a:close/>
                  <a:moveTo>
                    <a:pt x="4202" y="3579"/>
                  </a:moveTo>
                  <a:lnTo>
                    <a:pt x="4240" y="3608"/>
                  </a:lnTo>
                  <a:lnTo>
                    <a:pt x="4256" y="3619"/>
                  </a:lnTo>
                  <a:lnTo>
                    <a:pt x="4259" y="3592"/>
                  </a:lnTo>
                  <a:lnTo>
                    <a:pt x="4261" y="3583"/>
                  </a:lnTo>
                  <a:lnTo>
                    <a:pt x="4270" y="3527"/>
                  </a:lnTo>
                  <a:lnTo>
                    <a:pt x="4272" y="3517"/>
                  </a:lnTo>
                  <a:lnTo>
                    <a:pt x="4284" y="3462"/>
                  </a:lnTo>
                  <a:lnTo>
                    <a:pt x="4286" y="3453"/>
                  </a:lnTo>
                  <a:lnTo>
                    <a:pt x="4300" y="3397"/>
                  </a:lnTo>
                  <a:lnTo>
                    <a:pt x="4302" y="3388"/>
                  </a:lnTo>
                  <a:lnTo>
                    <a:pt x="4318" y="3333"/>
                  </a:lnTo>
                  <a:lnTo>
                    <a:pt x="4321" y="3325"/>
                  </a:lnTo>
                  <a:lnTo>
                    <a:pt x="4338" y="3270"/>
                  </a:lnTo>
                  <a:lnTo>
                    <a:pt x="4342" y="3262"/>
                  </a:lnTo>
                  <a:lnTo>
                    <a:pt x="4361" y="3208"/>
                  </a:lnTo>
                  <a:lnTo>
                    <a:pt x="4365" y="3199"/>
                  </a:lnTo>
                  <a:lnTo>
                    <a:pt x="4387" y="3147"/>
                  </a:lnTo>
                  <a:lnTo>
                    <a:pt x="4390" y="3138"/>
                  </a:lnTo>
                  <a:lnTo>
                    <a:pt x="4414" y="3086"/>
                  </a:lnTo>
                  <a:lnTo>
                    <a:pt x="4418" y="3078"/>
                  </a:lnTo>
                  <a:lnTo>
                    <a:pt x="4444" y="3027"/>
                  </a:lnTo>
                  <a:lnTo>
                    <a:pt x="4448" y="3018"/>
                  </a:lnTo>
                  <a:lnTo>
                    <a:pt x="4476" y="2968"/>
                  </a:lnTo>
                  <a:lnTo>
                    <a:pt x="4481" y="2960"/>
                  </a:lnTo>
                  <a:lnTo>
                    <a:pt x="4510" y="2911"/>
                  </a:lnTo>
                  <a:lnTo>
                    <a:pt x="4515" y="2903"/>
                  </a:lnTo>
                  <a:lnTo>
                    <a:pt x="4547" y="2855"/>
                  </a:lnTo>
                  <a:lnTo>
                    <a:pt x="4552" y="2847"/>
                  </a:lnTo>
                  <a:lnTo>
                    <a:pt x="4585" y="2800"/>
                  </a:lnTo>
                  <a:lnTo>
                    <a:pt x="4591" y="2793"/>
                  </a:lnTo>
                  <a:lnTo>
                    <a:pt x="4625" y="2748"/>
                  </a:lnTo>
                  <a:lnTo>
                    <a:pt x="4620" y="2746"/>
                  </a:lnTo>
                  <a:lnTo>
                    <a:pt x="4578" y="2722"/>
                  </a:lnTo>
                  <a:lnTo>
                    <a:pt x="4535" y="2701"/>
                  </a:lnTo>
                  <a:lnTo>
                    <a:pt x="4492" y="2681"/>
                  </a:lnTo>
                  <a:lnTo>
                    <a:pt x="4448" y="2663"/>
                  </a:lnTo>
                  <a:lnTo>
                    <a:pt x="4403" y="2646"/>
                  </a:lnTo>
                  <a:lnTo>
                    <a:pt x="4358" y="2631"/>
                  </a:lnTo>
                  <a:lnTo>
                    <a:pt x="4312" y="2618"/>
                  </a:lnTo>
                  <a:lnTo>
                    <a:pt x="4265" y="2606"/>
                  </a:lnTo>
                  <a:lnTo>
                    <a:pt x="4219" y="2596"/>
                  </a:lnTo>
                  <a:lnTo>
                    <a:pt x="4172" y="2588"/>
                  </a:lnTo>
                  <a:lnTo>
                    <a:pt x="4124" y="2582"/>
                  </a:lnTo>
                  <a:lnTo>
                    <a:pt x="4077" y="2578"/>
                  </a:lnTo>
                  <a:lnTo>
                    <a:pt x="4029" y="2575"/>
                  </a:lnTo>
                  <a:lnTo>
                    <a:pt x="3981" y="2574"/>
                  </a:lnTo>
                  <a:lnTo>
                    <a:pt x="3933" y="2575"/>
                  </a:lnTo>
                  <a:lnTo>
                    <a:pt x="3885" y="2578"/>
                  </a:lnTo>
                  <a:lnTo>
                    <a:pt x="3837" y="2582"/>
                  </a:lnTo>
                  <a:lnTo>
                    <a:pt x="3790" y="2588"/>
                  </a:lnTo>
                  <a:lnTo>
                    <a:pt x="3743" y="2596"/>
                  </a:lnTo>
                  <a:lnTo>
                    <a:pt x="3721" y="2601"/>
                  </a:lnTo>
                  <a:lnTo>
                    <a:pt x="3722" y="2627"/>
                  </a:lnTo>
                  <a:lnTo>
                    <a:pt x="3725" y="2675"/>
                  </a:lnTo>
                  <a:lnTo>
                    <a:pt x="3729" y="2722"/>
                  </a:lnTo>
                  <a:lnTo>
                    <a:pt x="3735" y="2770"/>
                  </a:lnTo>
                  <a:lnTo>
                    <a:pt x="3743" y="2817"/>
                  </a:lnTo>
                  <a:lnTo>
                    <a:pt x="3753" y="2863"/>
                  </a:lnTo>
                  <a:lnTo>
                    <a:pt x="3765" y="2910"/>
                  </a:lnTo>
                  <a:lnTo>
                    <a:pt x="3778" y="2956"/>
                  </a:lnTo>
                  <a:lnTo>
                    <a:pt x="3793" y="3001"/>
                  </a:lnTo>
                  <a:lnTo>
                    <a:pt x="3810" y="3046"/>
                  </a:lnTo>
                  <a:lnTo>
                    <a:pt x="3828" y="3090"/>
                  </a:lnTo>
                  <a:lnTo>
                    <a:pt x="3848" y="3134"/>
                  </a:lnTo>
                  <a:lnTo>
                    <a:pt x="3869" y="3177"/>
                  </a:lnTo>
                  <a:lnTo>
                    <a:pt x="3893" y="3219"/>
                  </a:lnTo>
                  <a:lnTo>
                    <a:pt x="3917" y="3260"/>
                  </a:lnTo>
                  <a:lnTo>
                    <a:pt x="3944" y="3300"/>
                  </a:lnTo>
                  <a:lnTo>
                    <a:pt x="3971" y="3339"/>
                  </a:lnTo>
                  <a:lnTo>
                    <a:pt x="4000" y="3377"/>
                  </a:lnTo>
                  <a:lnTo>
                    <a:pt x="4031" y="3414"/>
                  </a:lnTo>
                  <a:lnTo>
                    <a:pt x="4062" y="3449"/>
                  </a:lnTo>
                  <a:lnTo>
                    <a:pt x="4096" y="3483"/>
                  </a:lnTo>
                  <a:lnTo>
                    <a:pt x="4130" y="3517"/>
                  </a:lnTo>
                  <a:lnTo>
                    <a:pt x="4165" y="3548"/>
                  </a:lnTo>
                  <a:lnTo>
                    <a:pt x="4202" y="3579"/>
                  </a:lnTo>
                  <a:close/>
                  <a:moveTo>
                    <a:pt x="3242" y="2849"/>
                  </a:moveTo>
                  <a:lnTo>
                    <a:pt x="3240" y="2840"/>
                  </a:lnTo>
                  <a:lnTo>
                    <a:pt x="3237" y="2813"/>
                  </a:lnTo>
                  <a:lnTo>
                    <a:pt x="3221" y="2824"/>
                  </a:lnTo>
                  <a:lnTo>
                    <a:pt x="3183" y="2853"/>
                  </a:lnTo>
                  <a:lnTo>
                    <a:pt x="3146" y="2884"/>
                  </a:lnTo>
                  <a:lnTo>
                    <a:pt x="3111" y="2916"/>
                  </a:lnTo>
                  <a:lnTo>
                    <a:pt x="3076" y="2949"/>
                  </a:lnTo>
                  <a:lnTo>
                    <a:pt x="3043" y="2983"/>
                  </a:lnTo>
                  <a:lnTo>
                    <a:pt x="3011" y="3019"/>
                  </a:lnTo>
                  <a:lnTo>
                    <a:pt x="2981" y="3056"/>
                  </a:lnTo>
                  <a:lnTo>
                    <a:pt x="2952" y="3094"/>
                  </a:lnTo>
                  <a:lnTo>
                    <a:pt x="2924" y="3133"/>
                  </a:lnTo>
                  <a:lnTo>
                    <a:pt x="2897" y="3173"/>
                  </a:lnTo>
                  <a:lnTo>
                    <a:pt x="2872" y="3214"/>
                  </a:lnTo>
                  <a:lnTo>
                    <a:pt x="2849" y="3256"/>
                  </a:lnTo>
                  <a:lnTo>
                    <a:pt x="2828" y="3299"/>
                  </a:lnTo>
                  <a:lnTo>
                    <a:pt x="2808" y="3342"/>
                  </a:lnTo>
                  <a:lnTo>
                    <a:pt x="2790" y="3386"/>
                  </a:lnTo>
                  <a:lnTo>
                    <a:pt x="2773" y="3431"/>
                  </a:lnTo>
                  <a:lnTo>
                    <a:pt x="2758" y="3476"/>
                  </a:lnTo>
                  <a:lnTo>
                    <a:pt x="2745" y="3522"/>
                  </a:lnTo>
                  <a:lnTo>
                    <a:pt x="2734" y="3568"/>
                  </a:lnTo>
                  <a:lnTo>
                    <a:pt x="2724" y="3615"/>
                  </a:lnTo>
                  <a:lnTo>
                    <a:pt x="2716" y="3662"/>
                  </a:lnTo>
                  <a:lnTo>
                    <a:pt x="2710" y="3709"/>
                  </a:lnTo>
                  <a:lnTo>
                    <a:pt x="2706" y="3757"/>
                  </a:lnTo>
                  <a:lnTo>
                    <a:pt x="2703" y="3805"/>
                  </a:lnTo>
                  <a:lnTo>
                    <a:pt x="2702" y="3853"/>
                  </a:lnTo>
                  <a:lnTo>
                    <a:pt x="2703" y="3901"/>
                  </a:lnTo>
                  <a:lnTo>
                    <a:pt x="2706" y="3949"/>
                  </a:lnTo>
                  <a:lnTo>
                    <a:pt x="2710" y="3997"/>
                  </a:lnTo>
                  <a:lnTo>
                    <a:pt x="2716" y="4044"/>
                  </a:lnTo>
                  <a:lnTo>
                    <a:pt x="2724" y="4092"/>
                  </a:lnTo>
                  <a:lnTo>
                    <a:pt x="2734" y="4138"/>
                  </a:lnTo>
                  <a:lnTo>
                    <a:pt x="2745" y="4185"/>
                  </a:lnTo>
                  <a:lnTo>
                    <a:pt x="2758" y="4230"/>
                  </a:lnTo>
                  <a:lnTo>
                    <a:pt x="2773" y="4276"/>
                  </a:lnTo>
                  <a:lnTo>
                    <a:pt x="2790" y="4321"/>
                  </a:lnTo>
                  <a:lnTo>
                    <a:pt x="2808" y="4365"/>
                  </a:lnTo>
                  <a:lnTo>
                    <a:pt x="2828" y="4408"/>
                  </a:lnTo>
                  <a:lnTo>
                    <a:pt x="2850" y="4451"/>
                  </a:lnTo>
                  <a:lnTo>
                    <a:pt x="2872" y="4493"/>
                  </a:lnTo>
                  <a:lnTo>
                    <a:pt x="2897" y="4533"/>
                  </a:lnTo>
                  <a:lnTo>
                    <a:pt x="2924" y="4574"/>
                  </a:lnTo>
                  <a:lnTo>
                    <a:pt x="2951" y="4613"/>
                  </a:lnTo>
                  <a:lnTo>
                    <a:pt x="2981" y="4651"/>
                  </a:lnTo>
                  <a:lnTo>
                    <a:pt x="3011" y="4687"/>
                  </a:lnTo>
                  <a:lnTo>
                    <a:pt x="3043" y="4723"/>
                  </a:lnTo>
                  <a:lnTo>
                    <a:pt x="3076" y="4757"/>
                  </a:lnTo>
                  <a:lnTo>
                    <a:pt x="3111" y="4790"/>
                  </a:lnTo>
                  <a:lnTo>
                    <a:pt x="3146" y="4822"/>
                  </a:lnTo>
                  <a:lnTo>
                    <a:pt x="3183" y="4853"/>
                  </a:lnTo>
                  <a:lnTo>
                    <a:pt x="3221" y="4882"/>
                  </a:lnTo>
                  <a:lnTo>
                    <a:pt x="3222" y="4882"/>
                  </a:lnTo>
                  <a:lnTo>
                    <a:pt x="3221" y="4866"/>
                  </a:lnTo>
                  <a:lnTo>
                    <a:pt x="3224" y="4834"/>
                  </a:lnTo>
                  <a:lnTo>
                    <a:pt x="3231" y="4803"/>
                  </a:lnTo>
                  <a:lnTo>
                    <a:pt x="3242" y="4773"/>
                  </a:lnTo>
                  <a:lnTo>
                    <a:pt x="3257" y="4744"/>
                  </a:lnTo>
                  <a:lnTo>
                    <a:pt x="3275" y="4718"/>
                  </a:lnTo>
                  <a:lnTo>
                    <a:pt x="3297" y="4694"/>
                  </a:lnTo>
                  <a:lnTo>
                    <a:pt x="3321" y="4673"/>
                  </a:lnTo>
                  <a:lnTo>
                    <a:pt x="3348" y="4655"/>
                  </a:lnTo>
                  <a:lnTo>
                    <a:pt x="3377" y="4641"/>
                  </a:lnTo>
                  <a:lnTo>
                    <a:pt x="3407" y="4631"/>
                  </a:lnTo>
                  <a:lnTo>
                    <a:pt x="3439" y="4625"/>
                  </a:lnTo>
                  <a:lnTo>
                    <a:pt x="3471" y="4623"/>
                  </a:lnTo>
                  <a:lnTo>
                    <a:pt x="4415" y="4623"/>
                  </a:lnTo>
                  <a:lnTo>
                    <a:pt x="4414" y="4620"/>
                  </a:lnTo>
                  <a:lnTo>
                    <a:pt x="4390" y="4568"/>
                  </a:lnTo>
                  <a:lnTo>
                    <a:pt x="4387" y="4560"/>
                  </a:lnTo>
                  <a:lnTo>
                    <a:pt x="4365" y="4507"/>
                  </a:lnTo>
                  <a:lnTo>
                    <a:pt x="4361" y="4498"/>
                  </a:lnTo>
                  <a:lnTo>
                    <a:pt x="4342" y="4445"/>
                  </a:lnTo>
                  <a:lnTo>
                    <a:pt x="4338" y="4436"/>
                  </a:lnTo>
                  <a:lnTo>
                    <a:pt x="4321" y="4382"/>
                  </a:lnTo>
                  <a:lnTo>
                    <a:pt x="4318" y="4373"/>
                  </a:lnTo>
                  <a:lnTo>
                    <a:pt x="4302" y="4318"/>
                  </a:lnTo>
                  <a:lnTo>
                    <a:pt x="4300" y="4309"/>
                  </a:lnTo>
                  <a:lnTo>
                    <a:pt x="4286" y="4254"/>
                  </a:lnTo>
                  <a:lnTo>
                    <a:pt x="4284" y="4245"/>
                  </a:lnTo>
                  <a:lnTo>
                    <a:pt x="4275" y="4203"/>
                  </a:lnTo>
                  <a:lnTo>
                    <a:pt x="4233" y="4184"/>
                  </a:lnTo>
                  <a:lnTo>
                    <a:pt x="4224" y="4180"/>
                  </a:lnTo>
                  <a:lnTo>
                    <a:pt x="4173" y="4154"/>
                  </a:lnTo>
                  <a:lnTo>
                    <a:pt x="4165" y="4150"/>
                  </a:lnTo>
                  <a:lnTo>
                    <a:pt x="4114" y="4122"/>
                  </a:lnTo>
                  <a:lnTo>
                    <a:pt x="4106" y="4117"/>
                  </a:lnTo>
                  <a:lnTo>
                    <a:pt x="4057" y="4087"/>
                  </a:lnTo>
                  <a:lnTo>
                    <a:pt x="4049" y="4082"/>
                  </a:lnTo>
                  <a:lnTo>
                    <a:pt x="4001" y="4051"/>
                  </a:lnTo>
                  <a:lnTo>
                    <a:pt x="3993" y="4046"/>
                  </a:lnTo>
                  <a:lnTo>
                    <a:pt x="3947" y="4013"/>
                  </a:lnTo>
                  <a:lnTo>
                    <a:pt x="3939" y="4007"/>
                  </a:lnTo>
                  <a:lnTo>
                    <a:pt x="3894" y="3972"/>
                  </a:lnTo>
                  <a:lnTo>
                    <a:pt x="3887" y="3967"/>
                  </a:lnTo>
                  <a:lnTo>
                    <a:pt x="3843" y="3930"/>
                  </a:lnTo>
                  <a:lnTo>
                    <a:pt x="3836" y="3924"/>
                  </a:lnTo>
                  <a:lnTo>
                    <a:pt x="3793" y="3886"/>
                  </a:lnTo>
                  <a:lnTo>
                    <a:pt x="3786" y="3880"/>
                  </a:lnTo>
                  <a:lnTo>
                    <a:pt x="3745" y="3840"/>
                  </a:lnTo>
                  <a:lnTo>
                    <a:pt x="3739" y="3834"/>
                  </a:lnTo>
                  <a:lnTo>
                    <a:pt x="3699" y="3793"/>
                  </a:lnTo>
                  <a:lnTo>
                    <a:pt x="3693" y="3786"/>
                  </a:lnTo>
                  <a:lnTo>
                    <a:pt x="3655" y="3743"/>
                  </a:lnTo>
                  <a:lnTo>
                    <a:pt x="3649" y="3736"/>
                  </a:lnTo>
                  <a:lnTo>
                    <a:pt x="3612" y="3692"/>
                  </a:lnTo>
                  <a:lnTo>
                    <a:pt x="3607" y="3685"/>
                  </a:lnTo>
                  <a:lnTo>
                    <a:pt x="3572" y="3640"/>
                  </a:lnTo>
                  <a:lnTo>
                    <a:pt x="3566" y="3632"/>
                  </a:lnTo>
                  <a:lnTo>
                    <a:pt x="3533" y="3586"/>
                  </a:lnTo>
                  <a:lnTo>
                    <a:pt x="3528" y="3578"/>
                  </a:lnTo>
                  <a:lnTo>
                    <a:pt x="3497" y="3530"/>
                  </a:lnTo>
                  <a:lnTo>
                    <a:pt x="3492" y="3522"/>
                  </a:lnTo>
                  <a:lnTo>
                    <a:pt x="3462" y="3473"/>
                  </a:lnTo>
                  <a:lnTo>
                    <a:pt x="3457" y="3465"/>
                  </a:lnTo>
                  <a:lnTo>
                    <a:pt x="3429" y="3414"/>
                  </a:lnTo>
                  <a:lnTo>
                    <a:pt x="3425" y="3406"/>
                  </a:lnTo>
                  <a:lnTo>
                    <a:pt x="3399" y="3355"/>
                  </a:lnTo>
                  <a:lnTo>
                    <a:pt x="3395" y="3346"/>
                  </a:lnTo>
                  <a:lnTo>
                    <a:pt x="3371" y="3294"/>
                  </a:lnTo>
                  <a:lnTo>
                    <a:pt x="3368" y="3286"/>
                  </a:lnTo>
                  <a:lnTo>
                    <a:pt x="3346" y="3233"/>
                  </a:lnTo>
                  <a:lnTo>
                    <a:pt x="3342" y="3224"/>
                  </a:lnTo>
                  <a:lnTo>
                    <a:pt x="3322" y="3171"/>
                  </a:lnTo>
                  <a:lnTo>
                    <a:pt x="3319" y="3162"/>
                  </a:lnTo>
                  <a:lnTo>
                    <a:pt x="3302" y="3108"/>
                  </a:lnTo>
                  <a:lnTo>
                    <a:pt x="3299" y="3099"/>
                  </a:lnTo>
                  <a:lnTo>
                    <a:pt x="3283" y="3044"/>
                  </a:lnTo>
                  <a:lnTo>
                    <a:pt x="3281" y="3035"/>
                  </a:lnTo>
                  <a:lnTo>
                    <a:pt x="3267" y="2980"/>
                  </a:lnTo>
                  <a:lnTo>
                    <a:pt x="3265" y="2970"/>
                  </a:lnTo>
                  <a:lnTo>
                    <a:pt x="3253" y="2915"/>
                  </a:lnTo>
                  <a:lnTo>
                    <a:pt x="3251" y="2905"/>
                  </a:lnTo>
                  <a:lnTo>
                    <a:pt x="3242" y="2849"/>
                  </a:lnTo>
                  <a:close/>
                  <a:moveTo>
                    <a:pt x="4125" y="5124"/>
                  </a:moveTo>
                  <a:lnTo>
                    <a:pt x="4132" y="5123"/>
                  </a:lnTo>
                  <a:lnTo>
                    <a:pt x="3832" y="5123"/>
                  </a:lnTo>
                  <a:lnTo>
                    <a:pt x="3832" y="5123"/>
                  </a:lnTo>
                  <a:lnTo>
                    <a:pt x="3837" y="5124"/>
                  </a:lnTo>
                  <a:lnTo>
                    <a:pt x="3885" y="5128"/>
                  </a:lnTo>
                  <a:lnTo>
                    <a:pt x="3933" y="5131"/>
                  </a:lnTo>
                  <a:lnTo>
                    <a:pt x="3981" y="5132"/>
                  </a:lnTo>
                  <a:lnTo>
                    <a:pt x="4029" y="5131"/>
                  </a:lnTo>
                  <a:lnTo>
                    <a:pt x="4077" y="5128"/>
                  </a:lnTo>
                  <a:lnTo>
                    <a:pt x="4125" y="512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41" name="Google Shape;3241;p28"/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</p:grpSpPr>
        <p:sp>
          <p:nvSpPr>
            <p:cNvPr id="3242" name="Google Shape;3242;p28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000"/>
                  </a:move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28"/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6953" y="6260"/>
                  </a:moveTo>
                  <a:lnTo>
                    <a:pt x="6954" y="6275"/>
                  </a:lnTo>
                  <a:lnTo>
                    <a:pt x="6955" y="6289"/>
                  </a:lnTo>
                  <a:lnTo>
                    <a:pt x="6955" y="6304"/>
                  </a:lnTo>
                  <a:lnTo>
                    <a:pt x="6955" y="6319"/>
                  </a:lnTo>
                  <a:lnTo>
                    <a:pt x="6954" y="6333"/>
                  </a:lnTo>
                  <a:lnTo>
                    <a:pt x="6953" y="6348"/>
                  </a:lnTo>
                  <a:lnTo>
                    <a:pt x="6951" y="6362"/>
                  </a:lnTo>
                  <a:lnTo>
                    <a:pt x="6948" y="6376"/>
                  </a:lnTo>
                  <a:lnTo>
                    <a:pt x="6945" y="6391"/>
                  </a:lnTo>
                  <a:lnTo>
                    <a:pt x="6942" y="6405"/>
                  </a:lnTo>
                  <a:lnTo>
                    <a:pt x="6938" y="6419"/>
                  </a:lnTo>
                  <a:lnTo>
                    <a:pt x="6933" y="6433"/>
                  </a:lnTo>
                  <a:lnTo>
                    <a:pt x="6928" y="6446"/>
                  </a:lnTo>
                  <a:lnTo>
                    <a:pt x="6923" y="6460"/>
                  </a:lnTo>
                  <a:lnTo>
                    <a:pt x="6917" y="6473"/>
                  </a:lnTo>
                  <a:lnTo>
                    <a:pt x="6910" y="6486"/>
                  </a:lnTo>
                  <a:lnTo>
                    <a:pt x="6903" y="6499"/>
                  </a:lnTo>
                  <a:lnTo>
                    <a:pt x="6895" y="6512"/>
                  </a:lnTo>
                  <a:lnTo>
                    <a:pt x="6887" y="6524"/>
                  </a:lnTo>
                  <a:lnTo>
                    <a:pt x="6879" y="6536"/>
                  </a:lnTo>
                  <a:lnTo>
                    <a:pt x="6870" y="6548"/>
                  </a:lnTo>
                  <a:lnTo>
                    <a:pt x="6861" y="6559"/>
                  </a:lnTo>
                  <a:lnTo>
                    <a:pt x="6851" y="6570"/>
                  </a:lnTo>
                  <a:lnTo>
                    <a:pt x="6841" y="6580"/>
                  </a:lnTo>
                  <a:lnTo>
                    <a:pt x="6830" y="6590"/>
                  </a:lnTo>
                  <a:lnTo>
                    <a:pt x="6819" y="6600"/>
                  </a:lnTo>
                  <a:lnTo>
                    <a:pt x="6808" y="6609"/>
                  </a:lnTo>
                  <a:lnTo>
                    <a:pt x="6797" y="6618"/>
                  </a:lnTo>
                  <a:lnTo>
                    <a:pt x="6785" y="6627"/>
                  </a:lnTo>
                  <a:lnTo>
                    <a:pt x="6773" y="6634"/>
                  </a:lnTo>
                  <a:lnTo>
                    <a:pt x="6760" y="6642"/>
                  </a:lnTo>
                  <a:lnTo>
                    <a:pt x="6747" y="6649"/>
                  </a:lnTo>
                  <a:lnTo>
                    <a:pt x="6734" y="6656"/>
                  </a:lnTo>
                  <a:lnTo>
                    <a:pt x="6721" y="6662"/>
                  </a:lnTo>
                  <a:lnTo>
                    <a:pt x="6707" y="6668"/>
                  </a:lnTo>
                  <a:lnTo>
                    <a:pt x="6693" y="6673"/>
                  </a:lnTo>
                  <a:lnTo>
                    <a:pt x="6679" y="6678"/>
                  </a:lnTo>
                  <a:lnTo>
                    <a:pt x="6665" y="6682"/>
                  </a:lnTo>
                  <a:lnTo>
                    <a:pt x="6651" y="6685"/>
                  </a:lnTo>
                  <a:lnTo>
                    <a:pt x="6637" y="6688"/>
                  </a:lnTo>
                  <a:lnTo>
                    <a:pt x="6623" y="6691"/>
                  </a:lnTo>
                  <a:lnTo>
                    <a:pt x="6608" y="6693"/>
                  </a:lnTo>
                  <a:lnTo>
                    <a:pt x="6593" y="6694"/>
                  </a:lnTo>
                  <a:lnTo>
                    <a:pt x="6579" y="6695"/>
                  </a:lnTo>
                  <a:lnTo>
                    <a:pt x="6564" y="6695"/>
                  </a:lnTo>
                  <a:lnTo>
                    <a:pt x="6549" y="6695"/>
                  </a:lnTo>
                  <a:lnTo>
                    <a:pt x="6535" y="6694"/>
                  </a:lnTo>
                  <a:lnTo>
                    <a:pt x="6520" y="6693"/>
                  </a:lnTo>
                  <a:lnTo>
                    <a:pt x="6506" y="6691"/>
                  </a:lnTo>
                  <a:lnTo>
                    <a:pt x="6492" y="6688"/>
                  </a:lnTo>
                  <a:lnTo>
                    <a:pt x="6477" y="6685"/>
                  </a:lnTo>
                  <a:lnTo>
                    <a:pt x="6463" y="6682"/>
                  </a:lnTo>
                  <a:lnTo>
                    <a:pt x="6449" y="6678"/>
                  </a:lnTo>
                  <a:lnTo>
                    <a:pt x="6435" y="6673"/>
                  </a:lnTo>
                  <a:lnTo>
                    <a:pt x="6422" y="6668"/>
                  </a:lnTo>
                  <a:lnTo>
                    <a:pt x="6408" y="6662"/>
                  </a:lnTo>
                  <a:lnTo>
                    <a:pt x="6395" y="6656"/>
                  </a:lnTo>
                  <a:lnTo>
                    <a:pt x="6382" y="6649"/>
                  </a:lnTo>
                  <a:lnTo>
                    <a:pt x="6369" y="6642"/>
                  </a:lnTo>
                  <a:lnTo>
                    <a:pt x="6356" y="6634"/>
                  </a:lnTo>
                  <a:lnTo>
                    <a:pt x="6344" y="6627"/>
                  </a:lnTo>
                  <a:lnTo>
                    <a:pt x="6332" y="6618"/>
                  </a:lnTo>
                  <a:lnTo>
                    <a:pt x="6320" y="6609"/>
                  </a:lnTo>
                  <a:lnTo>
                    <a:pt x="6309" y="6600"/>
                  </a:lnTo>
                  <a:lnTo>
                    <a:pt x="6298" y="6590"/>
                  </a:lnTo>
                  <a:lnTo>
                    <a:pt x="6288" y="6580"/>
                  </a:lnTo>
                  <a:lnTo>
                    <a:pt x="6278" y="6570"/>
                  </a:lnTo>
                  <a:lnTo>
                    <a:pt x="6268" y="6559"/>
                  </a:lnTo>
                  <a:lnTo>
                    <a:pt x="6259" y="6548"/>
                  </a:lnTo>
                  <a:lnTo>
                    <a:pt x="6250" y="6536"/>
                  </a:lnTo>
                  <a:lnTo>
                    <a:pt x="6241" y="6524"/>
                  </a:lnTo>
                  <a:lnTo>
                    <a:pt x="6234" y="6512"/>
                  </a:lnTo>
                  <a:lnTo>
                    <a:pt x="6226" y="6499"/>
                  </a:lnTo>
                  <a:lnTo>
                    <a:pt x="6219" y="6486"/>
                  </a:lnTo>
                  <a:lnTo>
                    <a:pt x="6212" y="6473"/>
                  </a:lnTo>
                  <a:lnTo>
                    <a:pt x="6206" y="6460"/>
                  </a:lnTo>
                  <a:lnTo>
                    <a:pt x="6200" y="6446"/>
                  </a:lnTo>
                  <a:lnTo>
                    <a:pt x="6195" y="6433"/>
                  </a:lnTo>
                  <a:lnTo>
                    <a:pt x="6190" y="6419"/>
                  </a:lnTo>
                  <a:lnTo>
                    <a:pt x="6186" y="6405"/>
                  </a:lnTo>
                  <a:lnTo>
                    <a:pt x="6183" y="6391"/>
                  </a:lnTo>
                  <a:lnTo>
                    <a:pt x="6180" y="6376"/>
                  </a:lnTo>
                  <a:lnTo>
                    <a:pt x="6177" y="6362"/>
                  </a:lnTo>
                  <a:lnTo>
                    <a:pt x="6175" y="6348"/>
                  </a:lnTo>
                  <a:lnTo>
                    <a:pt x="6174" y="6333"/>
                  </a:lnTo>
                  <a:lnTo>
                    <a:pt x="6173" y="6319"/>
                  </a:lnTo>
                  <a:lnTo>
                    <a:pt x="6173" y="6304"/>
                  </a:lnTo>
                  <a:lnTo>
                    <a:pt x="6173" y="6289"/>
                  </a:lnTo>
                  <a:lnTo>
                    <a:pt x="6174" y="6275"/>
                  </a:lnTo>
                  <a:lnTo>
                    <a:pt x="6175" y="6260"/>
                  </a:lnTo>
                  <a:lnTo>
                    <a:pt x="6177" y="6245"/>
                  </a:lnTo>
                  <a:lnTo>
                    <a:pt x="6180" y="6231"/>
                  </a:lnTo>
                  <a:lnTo>
                    <a:pt x="6183" y="6216"/>
                  </a:lnTo>
                  <a:lnTo>
                    <a:pt x="6186" y="6202"/>
                  </a:lnTo>
                  <a:lnTo>
                    <a:pt x="6190" y="6188"/>
                  </a:lnTo>
                  <a:lnTo>
                    <a:pt x="6195" y="6174"/>
                  </a:lnTo>
                  <a:lnTo>
                    <a:pt x="6200" y="6161"/>
                  </a:lnTo>
                  <a:lnTo>
                    <a:pt x="6206" y="6147"/>
                  </a:lnTo>
                  <a:lnTo>
                    <a:pt x="6212" y="6134"/>
                  </a:lnTo>
                  <a:lnTo>
                    <a:pt x="6219" y="6121"/>
                  </a:lnTo>
                  <a:lnTo>
                    <a:pt x="6226" y="6108"/>
                  </a:lnTo>
                  <a:lnTo>
                    <a:pt x="6234" y="6095"/>
                  </a:lnTo>
                  <a:lnTo>
                    <a:pt x="6241" y="6083"/>
                  </a:lnTo>
                  <a:lnTo>
                    <a:pt x="6250" y="6071"/>
                  </a:lnTo>
                  <a:lnTo>
                    <a:pt x="6259" y="6060"/>
                  </a:lnTo>
                  <a:lnTo>
                    <a:pt x="6268" y="6049"/>
                  </a:lnTo>
                  <a:lnTo>
                    <a:pt x="6278" y="6038"/>
                  </a:lnTo>
                  <a:lnTo>
                    <a:pt x="6288" y="6027"/>
                  </a:lnTo>
                  <a:lnTo>
                    <a:pt x="6298" y="6017"/>
                  </a:lnTo>
                  <a:lnTo>
                    <a:pt x="6309" y="6007"/>
                  </a:lnTo>
                  <a:lnTo>
                    <a:pt x="6320" y="5998"/>
                  </a:lnTo>
                  <a:lnTo>
                    <a:pt x="6332" y="5989"/>
                  </a:lnTo>
                  <a:lnTo>
                    <a:pt x="6344" y="5981"/>
                  </a:lnTo>
                  <a:lnTo>
                    <a:pt x="6356" y="5973"/>
                  </a:lnTo>
                  <a:lnTo>
                    <a:pt x="6369" y="5965"/>
                  </a:lnTo>
                  <a:lnTo>
                    <a:pt x="6382" y="5958"/>
                  </a:lnTo>
                  <a:lnTo>
                    <a:pt x="6395" y="5951"/>
                  </a:lnTo>
                  <a:lnTo>
                    <a:pt x="6408" y="5945"/>
                  </a:lnTo>
                  <a:lnTo>
                    <a:pt x="6422" y="5940"/>
                  </a:lnTo>
                  <a:lnTo>
                    <a:pt x="6435" y="5934"/>
                  </a:lnTo>
                  <a:lnTo>
                    <a:pt x="6449" y="5930"/>
                  </a:lnTo>
                  <a:lnTo>
                    <a:pt x="6463" y="5926"/>
                  </a:lnTo>
                  <a:lnTo>
                    <a:pt x="6477" y="5922"/>
                  </a:lnTo>
                  <a:lnTo>
                    <a:pt x="6492" y="5919"/>
                  </a:lnTo>
                  <a:lnTo>
                    <a:pt x="6506" y="5917"/>
                  </a:lnTo>
                  <a:lnTo>
                    <a:pt x="6520" y="5915"/>
                  </a:lnTo>
                  <a:lnTo>
                    <a:pt x="6535" y="5913"/>
                  </a:lnTo>
                  <a:lnTo>
                    <a:pt x="6549" y="5912"/>
                  </a:lnTo>
                  <a:lnTo>
                    <a:pt x="6564" y="5912"/>
                  </a:lnTo>
                  <a:lnTo>
                    <a:pt x="6579" y="5912"/>
                  </a:lnTo>
                  <a:lnTo>
                    <a:pt x="6593" y="5913"/>
                  </a:lnTo>
                  <a:lnTo>
                    <a:pt x="6608" y="5915"/>
                  </a:lnTo>
                  <a:lnTo>
                    <a:pt x="6623" y="5917"/>
                  </a:lnTo>
                  <a:lnTo>
                    <a:pt x="6637" y="5919"/>
                  </a:lnTo>
                  <a:lnTo>
                    <a:pt x="6651" y="5922"/>
                  </a:lnTo>
                  <a:lnTo>
                    <a:pt x="6665" y="5926"/>
                  </a:lnTo>
                  <a:lnTo>
                    <a:pt x="6679" y="5930"/>
                  </a:lnTo>
                  <a:lnTo>
                    <a:pt x="6693" y="5934"/>
                  </a:lnTo>
                  <a:lnTo>
                    <a:pt x="6707" y="5940"/>
                  </a:lnTo>
                  <a:lnTo>
                    <a:pt x="6721" y="5945"/>
                  </a:lnTo>
                  <a:lnTo>
                    <a:pt x="6734" y="5951"/>
                  </a:lnTo>
                  <a:lnTo>
                    <a:pt x="6747" y="5958"/>
                  </a:lnTo>
                  <a:lnTo>
                    <a:pt x="6760" y="5965"/>
                  </a:lnTo>
                  <a:lnTo>
                    <a:pt x="6773" y="5973"/>
                  </a:lnTo>
                  <a:lnTo>
                    <a:pt x="6785" y="5981"/>
                  </a:lnTo>
                  <a:lnTo>
                    <a:pt x="6797" y="5989"/>
                  </a:lnTo>
                  <a:lnTo>
                    <a:pt x="6808" y="5998"/>
                  </a:lnTo>
                  <a:lnTo>
                    <a:pt x="6819" y="6007"/>
                  </a:lnTo>
                  <a:lnTo>
                    <a:pt x="6830" y="6017"/>
                  </a:lnTo>
                  <a:lnTo>
                    <a:pt x="6841" y="6027"/>
                  </a:lnTo>
                  <a:lnTo>
                    <a:pt x="6851" y="6038"/>
                  </a:lnTo>
                  <a:lnTo>
                    <a:pt x="6861" y="6049"/>
                  </a:lnTo>
                  <a:lnTo>
                    <a:pt x="6870" y="6060"/>
                  </a:lnTo>
                  <a:lnTo>
                    <a:pt x="6879" y="6071"/>
                  </a:lnTo>
                  <a:lnTo>
                    <a:pt x="6887" y="6083"/>
                  </a:lnTo>
                  <a:lnTo>
                    <a:pt x="6895" y="6095"/>
                  </a:lnTo>
                  <a:lnTo>
                    <a:pt x="6903" y="6108"/>
                  </a:lnTo>
                  <a:lnTo>
                    <a:pt x="6910" y="6121"/>
                  </a:lnTo>
                  <a:lnTo>
                    <a:pt x="6917" y="6134"/>
                  </a:lnTo>
                  <a:lnTo>
                    <a:pt x="6923" y="6147"/>
                  </a:lnTo>
                  <a:lnTo>
                    <a:pt x="6928" y="6161"/>
                  </a:lnTo>
                  <a:lnTo>
                    <a:pt x="6933" y="6174"/>
                  </a:lnTo>
                  <a:lnTo>
                    <a:pt x="6938" y="6188"/>
                  </a:lnTo>
                  <a:lnTo>
                    <a:pt x="6942" y="6202"/>
                  </a:lnTo>
                  <a:lnTo>
                    <a:pt x="6945" y="6216"/>
                  </a:lnTo>
                  <a:lnTo>
                    <a:pt x="6948" y="6231"/>
                  </a:lnTo>
                  <a:lnTo>
                    <a:pt x="6951" y="6245"/>
                  </a:lnTo>
                  <a:lnTo>
                    <a:pt x="6953" y="6260"/>
                  </a:lnTo>
                  <a:close/>
                  <a:moveTo>
                    <a:pt x="6823" y="4435"/>
                  </a:moveTo>
                  <a:lnTo>
                    <a:pt x="6824" y="4450"/>
                  </a:lnTo>
                  <a:lnTo>
                    <a:pt x="6825" y="4464"/>
                  </a:lnTo>
                  <a:lnTo>
                    <a:pt x="6825" y="4479"/>
                  </a:lnTo>
                  <a:lnTo>
                    <a:pt x="6825" y="4494"/>
                  </a:lnTo>
                  <a:lnTo>
                    <a:pt x="6824" y="4508"/>
                  </a:lnTo>
                  <a:lnTo>
                    <a:pt x="6823" y="4523"/>
                  </a:lnTo>
                  <a:lnTo>
                    <a:pt x="6821" y="4537"/>
                  </a:lnTo>
                  <a:lnTo>
                    <a:pt x="6818" y="4551"/>
                  </a:lnTo>
                  <a:lnTo>
                    <a:pt x="6815" y="4566"/>
                  </a:lnTo>
                  <a:lnTo>
                    <a:pt x="6812" y="4580"/>
                  </a:lnTo>
                  <a:lnTo>
                    <a:pt x="6808" y="4594"/>
                  </a:lnTo>
                  <a:lnTo>
                    <a:pt x="6803" y="4608"/>
                  </a:lnTo>
                  <a:lnTo>
                    <a:pt x="6798" y="4621"/>
                  </a:lnTo>
                  <a:lnTo>
                    <a:pt x="6793" y="4635"/>
                  </a:lnTo>
                  <a:lnTo>
                    <a:pt x="6787" y="4648"/>
                  </a:lnTo>
                  <a:lnTo>
                    <a:pt x="6780" y="4661"/>
                  </a:lnTo>
                  <a:lnTo>
                    <a:pt x="6773" y="4674"/>
                  </a:lnTo>
                  <a:lnTo>
                    <a:pt x="6765" y="4687"/>
                  </a:lnTo>
                  <a:lnTo>
                    <a:pt x="6757" y="4699"/>
                  </a:lnTo>
                  <a:lnTo>
                    <a:pt x="6749" y="4711"/>
                  </a:lnTo>
                  <a:lnTo>
                    <a:pt x="6740" y="4723"/>
                  </a:lnTo>
                  <a:lnTo>
                    <a:pt x="6730" y="4734"/>
                  </a:lnTo>
                  <a:lnTo>
                    <a:pt x="6721" y="4745"/>
                  </a:lnTo>
                  <a:lnTo>
                    <a:pt x="6710" y="4755"/>
                  </a:lnTo>
                  <a:lnTo>
                    <a:pt x="6700" y="4765"/>
                  </a:lnTo>
                  <a:lnTo>
                    <a:pt x="6689" y="4775"/>
                  </a:lnTo>
                  <a:lnTo>
                    <a:pt x="6678" y="4784"/>
                  </a:lnTo>
                  <a:lnTo>
                    <a:pt x="6666" y="4793"/>
                  </a:lnTo>
                  <a:lnTo>
                    <a:pt x="6654" y="4802"/>
                  </a:lnTo>
                  <a:lnTo>
                    <a:pt x="6642" y="4809"/>
                  </a:lnTo>
                  <a:lnTo>
                    <a:pt x="6629" y="4817"/>
                  </a:lnTo>
                  <a:lnTo>
                    <a:pt x="6616" y="4824"/>
                  </a:lnTo>
                  <a:lnTo>
                    <a:pt x="6603" y="4831"/>
                  </a:lnTo>
                  <a:lnTo>
                    <a:pt x="6590" y="4837"/>
                  </a:lnTo>
                  <a:lnTo>
                    <a:pt x="6577" y="4843"/>
                  </a:lnTo>
                  <a:lnTo>
                    <a:pt x="6563" y="4848"/>
                  </a:lnTo>
                  <a:lnTo>
                    <a:pt x="6549" y="4853"/>
                  </a:lnTo>
                  <a:lnTo>
                    <a:pt x="6535" y="4857"/>
                  </a:lnTo>
                  <a:lnTo>
                    <a:pt x="6521" y="4860"/>
                  </a:lnTo>
                  <a:lnTo>
                    <a:pt x="6507" y="4863"/>
                  </a:lnTo>
                  <a:lnTo>
                    <a:pt x="6493" y="4866"/>
                  </a:lnTo>
                  <a:lnTo>
                    <a:pt x="6478" y="4868"/>
                  </a:lnTo>
                  <a:lnTo>
                    <a:pt x="6463" y="4869"/>
                  </a:lnTo>
                  <a:lnTo>
                    <a:pt x="6449" y="4870"/>
                  </a:lnTo>
                  <a:lnTo>
                    <a:pt x="6434" y="4870"/>
                  </a:lnTo>
                  <a:lnTo>
                    <a:pt x="6419" y="4870"/>
                  </a:lnTo>
                  <a:lnTo>
                    <a:pt x="6405" y="4869"/>
                  </a:lnTo>
                  <a:lnTo>
                    <a:pt x="6390" y="4868"/>
                  </a:lnTo>
                  <a:lnTo>
                    <a:pt x="6375" y="4866"/>
                  </a:lnTo>
                  <a:lnTo>
                    <a:pt x="6361" y="4863"/>
                  </a:lnTo>
                  <a:lnTo>
                    <a:pt x="6347" y="4860"/>
                  </a:lnTo>
                  <a:lnTo>
                    <a:pt x="6333" y="4857"/>
                  </a:lnTo>
                  <a:lnTo>
                    <a:pt x="6319" y="4853"/>
                  </a:lnTo>
                  <a:lnTo>
                    <a:pt x="6305" y="4848"/>
                  </a:lnTo>
                  <a:lnTo>
                    <a:pt x="6291" y="4843"/>
                  </a:lnTo>
                  <a:lnTo>
                    <a:pt x="6277" y="4837"/>
                  </a:lnTo>
                  <a:lnTo>
                    <a:pt x="6264" y="4831"/>
                  </a:lnTo>
                  <a:lnTo>
                    <a:pt x="6251" y="4824"/>
                  </a:lnTo>
                  <a:lnTo>
                    <a:pt x="6238" y="4817"/>
                  </a:lnTo>
                  <a:lnTo>
                    <a:pt x="6226" y="4809"/>
                  </a:lnTo>
                  <a:lnTo>
                    <a:pt x="6213" y="4802"/>
                  </a:lnTo>
                  <a:lnTo>
                    <a:pt x="6201" y="4793"/>
                  </a:lnTo>
                  <a:lnTo>
                    <a:pt x="6190" y="4784"/>
                  </a:lnTo>
                  <a:lnTo>
                    <a:pt x="6179" y="4775"/>
                  </a:lnTo>
                  <a:lnTo>
                    <a:pt x="6168" y="4765"/>
                  </a:lnTo>
                  <a:lnTo>
                    <a:pt x="6158" y="4755"/>
                  </a:lnTo>
                  <a:lnTo>
                    <a:pt x="6147" y="4745"/>
                  </a:lnTo>
                  <a:lnTo>
                    <a:pt x="6138" y="4734"/>
                  </a:lnTo>
                  <a:lnTo>
                    <a:pt x="6128" y="4723"/>
                  </a:lnTo>
                  <a:lnTo>
                    <a:pt x="6119" y="4711"/>
                  </a:lnTo>
                  <a:lnTo>
                    <a:pt x="6111" y="4699"/>
                  </a:lnTo>
                  <a:lnTo>
                    <a:pt x="6103" y="4687"/>
                  </a:lnTo>
                  <a:lnTo>
                    <a:pt x="6095" y="4674"/>
                  </a:lnTo>
                  <a:lnTo>
                    <a:pt x="6088" y="4661"/>
                  </a:lnTo>
                  <a:lnTo>
                    <a:pt x="6081" y="4648"/>
                  </a:lnTo>
                  <a:lnTo>
                    <a:pt x="6075" y="4635"/>
                  </a:lnTo>
                  <a:lnTo>
                    <a:pt x="6070" y="4621"/>
                  </a:lnTo>
                  <a:lnTo>
                    <a:pt x="6065" y="4608"/>
                  </a:lnTo>
                  <a:lnTo>
                    <a:pt x="6060" y="4594"/>
                  </a:lnTo>
                  <a:lnTo>
                    <a:pt x="6056" y="4580"/>
                  </a:lnTo>
                  <a:lnTo>
                    <a:pt x="6053" y="4566"/>
                  </a:lnTo>
                  <a:lnTo>
                    <a:pt x="6050" y="4551"/>
                  </a:lnTo>
                  <a:lnTo>
                    <a:pt x="6047" y="4537"/>
                  </a:lnTo>
                  <a:lnTo>
                    <a:pt x="6045" y="4523"/>
                  </a:lnTo>
                  <a:lnTo>
                    <a:pt x="6044" y="4508"/>
                  </a:lnTo>
                  <a:lnTo>
                    <a:pt x="6043" y="4494"/>
                  </a:lnTo>
                  <a:lnTo>
                    <a:pt x="6043" y="4479"/>
                  </a:lnTo>
                  <a:lnTo>
                    <a:pt x="6043" y="4464"/>
                  </a:lnTo>
                  <a:lnTo>
                    <a:pt x="6044" y="4450"/>
                  </a:lnTo>
                  <a:lnTo>
                    <a:pt x="6045" y="4435"/>
                  </a:lnTo>
                  <a:lnTo>
                    <a:pt x="6047" y="4420"/>
                  </a:lnTo>
                  <a:lnTo>
                    <a:pt x="6050" y="4406"/>
                  </a:lnTo>
                  <a:lnTo>
                    <a:pt x="6053" y="4391"/>
                  </a:lnTo>
                  <a:lnTo>
                    <a:pt x="6056" y="4377"/>
                  </a:lnTo>
                  <a:lnTo>
                    <a:pt x="6060" y="4363"/>
                  </a:lnTo>
                  <a:lnTo>
                    <a:pt x="6065" y="4349"/>
                  </a:lnTo>
                  <a:lnTo>
                    <a:pt x="6070" y="4336"/>
                  </a:lnTo>
                  <a:lnTo>
                    <a:pt x="6075" y="4322"/>
                  </a:lnTo>
                  <a:lnTo>
                    <a:pt x="6081" y="4309"/>
                  </a:lnTo>
                  <a:lnTo>
                    <a:pt x="6088" y="4296"/>
                  </a:lnTo>
                  <a:lnTo>
                    <a:pt x="6095" y="4283"/>
                  </a:lnTo>
                  <a:lnTo>
                    <a:pt x="6103" y="4270"/>
                  </a:lnTo>
                  <a:lnTo>
                    <a:pt x="6111" y="4258"/>
                  </a:lnTo>
                  <a:lnTo>
                    <a:pt x="6119" y="4246"/>
                  </a:lnTo>
                  <a:lnTo>
                    <a:pt x="6128" y="4235"/>
                  </a:lnTo>
                  <a:lnTo>
                    <a:pt x="6138" y="4224"/>
                  </a:lnTo>
                  <a:lnTo>
                    <a:pt x="6147" y="4213"/>
                  </a:lnTo>
                  <a:lnTo>
                    <a:pt x="6158" y="4202"/>
                  </a:lnTo>
                  <a:lnTo>
                    <a:pt x="6168" y="4192"/>
                  </a:lnTo>
                  <a:lnTo>
                    <a:pt x="6179" y="4182"/>
                  </a:lnTo>
                  <a:lnTo>
                    <a:pt x="6190" y="4173"/>
                  </a:lnTo>
                  <a:lnTo>
                    <a:pt x="6201" y="4164"/>
                  </a:lnTo>
                  <a:lnTo>
                    <a:pt x="6213" y="4156"/>
                  </a:lnTo>
                  <a:lnTo>
                    <a:pt x="6226" y="4148"/>
                  </a:lnTo>
                  <a:lnTo>
                    <a:pt x="6238" y="4140"/>
                  </a:lnTo>
                  <a:lnTo>
                    <a:pt x="6251" y="4133"/>
                  </a:lnTo>
                  <a:lnTo>
                    <a:pt x="6264" y="4126"/>
                  </a:lnTo>
                  <a:lnTo>
                    <a:pt x="6277" y="4120"/>
                  </a:lnTo>
                  <a:lnTo>
                    <a:pt x="6291" y="4115"/>
                  </a:lnTo>
                  <a:lnTo>
                    <a:pt x="6305" y="4110"/>
                  </a:lnTo>
                  <a:lnTo>
                    <a:pt x="6319" y="4105"/>
                  </a:lnTo>
                  <a:lnTo>
                    <a:pt x="6333" y="4101"/>
                  </a:lnTo>
                  <a:lnTo>
                    <a:pt x="6347" y="4098"/>
                  </a:lnTo>
                  <a:lnTo>
                    <a:pt x="6361" y="4095"/>
                  </a:lnTo>
                  <a:lnTo>
                    <a:pt x="6375" y="4092"/>
                  </a:lnTo>
                  <a:lnTo>
                    <a:pt x="6390" y="4090"/>
                  </a:lnTo>
                  <a:lnTo>
                    <a:pt x="6405" y="4089"/>
                  </a:lnTo>
                  <a:lnTo>
                    <a:pt x="6419" y="4088"/>
                  </a:lnTo>
                  <a:lnTo>
                    <a:pt x="6434" y="4088"/>
                  </a:lnTo>
                  <a:lnTo>
                    <a:pt x="6449" y="4088"/>
                  </a:lnTo>
                  <a:lnTo>
                    <a:pt x="6463" y="4089"/>
                  </a:lnTo>
                  <a:lnTo>
                    <a:pt x="6478" y="4090"/>
                  </a:lnTo>
                  <a:lnTo>
                    <a:pt x="6493" y="4092"/>
                  </a:lnTo>
                  <a:lnTo>
                    <a:pt x="6507" y="4095"/>
                  </a:lnTo>
                  <a:lnTo>
                    <a:pt x="6521" y="4098"/>
                  </a:lnTo>
                  <a:lnTo>
                    <a:pt x="6535" y="4101"/>
                  </a:lnTo>
                  <a:lnTo>
                    <a:pt x="6549" y="4105"/>
                  </a:lnTo>
                  <a:lnTo>
                    <a:pt x="6563" y="4110"/>
                  </a:lnTo>
                  <a:lnTo>
                    <a:pt x="6577" y="4115"/>
                  </a:lnTo>
                  <a:lnTo>
                    <a:pt x="6590" y="4120"/>
                  </a:lnTo>
                  <a:lnTo>
                    <a:pt x="6603" y="4126"/>
                  </a:lnTo>
                  <a:lnTo>
                    <a:pt x="6616" y="4133"/>
                  </a:lnTo>
                  <a:lnTo>
                    <a:pt x="6629" y="4140"/>
                  </a:lnTo>
                  <a:lnTo>
                    <a:pt x="6642" y="4148"/>
                  </a:lnTo>
                  <a:lnTo>
                    <a:pt x="6654" y="4156"/>
                  </a:lnTo>
                  <a:lnTo>
                    <a:pt x="6666" y="4164"/>
                  </a:lnTo>
                  <a:lnTo>
                    <a:pt x="6678" y="4173"/>
                  </a:lnTo>
                  <a:lnTo>
                    <a:pt x="6689" y="4182"/>
                  </a:lnTo>
                  <a:lnTo>
                    <a:pt x="6700" y="4192"/>
                  </a:lnTo>
                  <a:lnTo>
                    <a:pt x="6710" y="4202"/>
                  </a:lnTo>
                  <a:lnTo>
                    <a:pt x="6721" y="4213"/>
                  </a:lnTo>
                  <a:lnTo>
                    <a:pt x="6730" y="4224"/>
                  </a:lnTo>
                  <a:lnTo>
                    <a:pt x="6740" y="4235"/>
                  </a:lnTo>
                  <a:lnTo>
                    <a:pt x="6749" y="4246"/>
                  </a:lnTo>
                  <a:lnTo>
                    <a:pt x="6757" y="4258"/>
                  </a:lnTo>
                  <a:lnTo>
                    <a:pt x="6765" y="4270"/>
                  </a:lnTo>
                  <a:lnTo>
                    <a:pt x="6773" y="4283"/>
                  </a:lnTo>
                  <a:lnTo>
                    <a:pt x="6780" y="4296"/>
                  </a:lnTo>
                  <a:lnTo>
                    <a:pt x="6787" y="4309"/>
                  </a:lnTo>
                  <a:lnTo>
                    <a:pt x="6793" y="4322"/>
                  </a:lnTo>
                  <a:lnTo>
                    <a:pt x="6798" y="4336"/>
                  </a:lnTo>
                  <a:lnTo>
                    <a:pt x="6803" y="4349"/>
                  </a:lnTo>
                  <a:lnTo>
                    <a:pt x="6808" y="4363"/>
                  </a:lnTo>
                  <a:lnTo>
                    <a:pt x="6812" y="4377"/>
                  </a:lnTo>
                  <a:lnTo>
                    <a:pt x="6815" y="4391"/>
                  </a:lnTo>
                  <a:lnTo>
                    <a:pt x="6818" y="4406"/>
                  </a:lnTo>
                  <a:lnTo>
                    <a:pt x="6821" y="4420"/>
                  </a:lnTo>
                  <a:lnTo>
                    <a:pt x="6823" y="4435"/>
                  </a:lnTo>
                  <a:close/>
                  <a:moveTo>
                    <a:pt x="5651" y="4971"/>
                  </a:moveTo>
                  <a:lnTo>
                    <a:pt x="5652" y="4985"/>
                  </a:lnTo>
                  <a:lnTo>
                    <a:pt x="5652" y="5000"/>
                  </a:lnTo>
                  <a:lnTo>
                    <a:pt x="5652" y="5015"/>
                  </a:lnTo>
                  <a:lnTo>
                    <a:pt x="5651" y="5029"/>
                  </a:lnTo>
                  <a:lnTo>
                    <a:pt x="5650" y="5044"/>
                  </a:lnTo>
                  <a:lnTo>
                    <a:pt x="5648" y="5059"/>
                  </a:lnTo>
                  <a:lnTo>
                    <a:pt x="5645" y="5073"/>
                  </a:lnTo>
                  <a:lnTo>
                    <a:pt x="5642" y="5087"/>
                  </a:lnTo>
                  <a:lnTo>
                    <a:pt x="5639" y="5101"/>
                  </a:lnTo>
                  <a:lnTo>
                    <a:pt x="5635" y="5115"/>
                  </a:lnTo>
                  <a:lnTo>
                    <a:pt x="5630" y="5129"/>
                  </a:lnTo>
                  <a:lnTo>
                    <a:pt x="5625" y="5143"/>
                  </a:lnTo>
                  <a:lnTo>
                    <a:pt x="5619" y="5157"/>
                  </a:lnTo>
                  <a:lnTo>
                    <a:pt x="5613" y="5170"/>
                  </a:lnTo>
                  <a:lnTo>
                    <a:pt x="5606" y="5183"/>
                  </a:lnTo>
                  <a:lnTo>
                    <a:pt x="5599" y="5196"/>
                  </a:lnTo>
                  <a:lnTo>
                    <a:pt x="5591" y="5208"/>
                  </a:lnTo>
                  <a:lnTo>
                    <a:pt x="5584" y="5221"/>
                  </a:lnTo>
                  <a:lnTo>
                    <a:pt x="5575" y="5233"/>
                  </a:lnTo>
                  <a:lnTo>
                    <a:pt x="5566" y="5244"/>
                  </a:lnTo>
                  <a:lnTo>
                    <a:pt x="5557" y="5255"/>
                  </a:lnTo>
                  <a:lnTo>
                    <a:pt x="5547" y="5266"/>
                  </a:lnTo>
                  <a:lnTo>
                    <a:pt x="5537" y="5276"/>
                  </a:lnTo>
                  <a:lnTo>
                    <a:pt x="5527" y="5287"/>
                  </a:lnTo>
                  <a:lnTo>
                    <a:pt x="5516" y="5296"/>
                  </a:lnTo>
                  <a:lnTo>
                    <a:pt x="5505" y="5306"/>
                  </a:lnTo>
                  <a:lnTo>
                    <a:pt x="5493" y="5315"/>
                  </a:lnTo>
                  <a:lnTo>
                    <a:pt x="5481" y="5323"/>
                  </a:lnTo>
                  <a:lnTo>
                    <a:pt x="5469" y="5331"/>
                  </a:lnTo>
                  <a:lnTo>
                    <a:pt x="5456" y="5339"/>
                  </a:lnTo>
                  <a:lnTo>
                    <a:pt x="5443" y="5346"/>
                  </a:lnTo>
                  <a:lnTo>
                    <a:pt x="5430" y="5353"/>
                  </a:lnTo>
                  <a:lnTo>
                    <a:pt x="5417" y="5359"/>
                  </a:lnTo>
                  <a:lnTo>
                    <a:pt x="5403" y="5364"/>
                  </a:lnTo>
                  <a:lnTo>
                    <a:pt x="5390" y="5369"/>
                  </a:lnTo>
                  <a:lnTo>
                    <a:pt x="5376" y="5374"/>
                  </a:lnTo>
                  <a:lnTo>
                    <a:pt x="5362" y="5378"/>
                  </a:lnTo>
                  <a:lnTo>
                    <a:pt x="5348" y="5381"/>
                  </a:lnTo>
                  <a:lnTo>
                    <a:pt x="5333" y="5384"/>
                  </a:lnTo>
                  <a:lnTo>
                    <a:pt x="5319" y="5387"/>
                  </a:lnTo>
                  <a:lnTo>
                    <a:pt x="5305" y="5389"/>
                  </a:lnTo>
                  <a:lnTo>
                    <a:pt x="5290" y="5390"/>
                  </a:lnTo>
                  <a:lnTo>
                    <a:pt x="5276" y="5391"/>
                  </a:lnTo>
                  <a:lnTo>
                    <a:pt x="5261" y="5391"/>
                  </a:lnTo>
                  <a:lnTo>
                    <a:pt x="5246" y="5391"/>
                  </a:lnTo>
                  <a:lnTo>
                    <a:pt x="5232" y="5390"/>
                  </a:lnTo>
                  <a:lnTo>
                    <a:pt x="5217" y="5389"/>
                  </a:lnTo>
                  <a:lnTo>
                    <a:pt x="5202" y="5387"/>
                  </a:lnTo>
                  <a:lnTo>
                    <a:pt x="5188" y="5384"/>
                  </a:lnTo>
                  <a:lnTo>
                    <a:pt x="5174" y="5381"/>
                  </a:lnTo>
                  <a:lnTo>
                    <a:pt x="5160" y="5378"/>
                  </a:lnTo>
                  <a:lnTo>
                    <a:pt x="5146" y="5374"/>
                  </a:lnTo>
                  <a:lnTo>
                    <a:pt x="5132" y="5369"/>
                  </a:lnTo>
                  <a:lnTo>
                    <a:pt x="5118" y="5364"/>
                  </a:lnTo>
                  <a:lnTo>
                    <a:pt x="5104" y="5359"/>
                  </a:lnTo>
                  <a:lnTo>
                    <a:pt x="5091" y="5353"/>
                  </a:lnTo>
                  <a:lnTo>
                    <a:pt x="5078" y="5346"/>
                  </a:lnTo>
                  <a:lnTo>
                    <a:pt x="5065" y="5339"/>
                  </a:lnTo>
                  <a:lnTo>
                    <a:pt x="5052" y="5331"/>
                  </a:lnTo>
                  <a:lnTo>
                    <a:pt x="5040" y="5323"/>
                  </a:lnTo>
                  <a:lnTo>
                    <a:pt x="5028" y="5315"/>
                  </a:lnTo>
                  <a:lnTo>
                    <a:pt x="5017" y="5306"/>
                  </a:lnTo>
                  <a:lnTo>
                    <a:pt x="5006" y="5296"/>
                  </a:lnTo>
                  <a:lnTo>
                    <a:pt x="4995" y="5287"/>
                  </a:lnTo>
                  <a:lnTo>
                    <a:pt x="4984" y="5276"/>
                  </a:lnTo>
                  <a:lnTo>
                    <a:pt x="4974" y="5266"/>
                  </a:lnTo>
                  <a:lnTo>
                    <a:pt x="4964" y="5255"/>
                  </a:lnTo>
                  <a:lnTo>
                    <a:pt x="4955" y="5244"/>
                  </a:lnTo>
                  <a:lnTo>
                    <a:pt x="4946" y="5233"/>
                  </a:lnTo>
                  <a:lnTo>
                    <a:pt x="4938" y="5221"/>
                  </a:lnTo>
                  <a:lnTo>
                    <a:pt x="4930" y="5208"/>
                  </a:lnTo>
                  <a:lnTo>
                    <a:pt x="4922" y="5196"/>
                  </a:lnTo>
                  <a:lnTo>
                    <a:pt x="4915" y="5183"/>
                  </a:lnTo>
                  <a:lnTo>
                    <a:pt x="4908" y="5170"/>
                  </a:lnTo>
                  <a:lnTo>
                    <a:pt x="4902" y="5157"/>
                  </a:lnTo>
                  <a:lnTo>
                    <a:pt x="4897" y="5143"/>
                  </a:lnTo>
                  <a:lnTo>
                    <a:pt x="4892" y="5129"/>
                  </a:lnTo>
                  <a:lnTo>
                    <a:pt x="4887" y="5115"/>
                  </a:lnTo>
                  <a:lnTo>
                    <a:pt x="4883" y="5101"/>
                  </a:lnTo>
                  <a:lnTo>
                    <a:pt x="4880" y="5087"/>
                  </a:lnTo>
                  <a:lnTo>
                    <a:pt x="4877" y="5073"/>
                  </a:lnTo>
                  <a:lnTo>
                    <a:pt x="4874" y="5059"/>
                  </a:lnTo>
                  <a:lnTo>
                    <a:pt x="4872" y="5044"/>
                  </a:lnTo>
                  <a:lnTo>
                    <a:pt x="4871" y="5029"/>
                  </a:lnTo>
                  <a:lnTo>
                    <a:pt x="4870" y="5015"/>
                  </a:lnTo>
                  <a:lnTo>
                    <a:pt x="4870" y="5000"/>
                  </a:lnTo>
                  <a:lnTo>
                    <a:pt x="4870" y="4985"/>
                  </a:lnTo>
                  <a:lnTo>
                    <a:pt x="4871" y="4971"/>
                  </a:lnTo>
                  <a:lnTo>
                    <a:pt x="4872" y="4956"/>
                  </a:lnTo>
                  <a:lnTo>
                    <a:pt x="4874" y="4941"/>
                  </a:lnTo>
                  <a:lnTo>
                    <a:pt x="4877" y="4927"/>
                  </a:lnTo>
                  <a:lnTo>
                    <a:pt x="4880" y="4913"/>
                  </a:lnTo>
                  <a:lnTo>
                    <a:pt x="4883" y="4899"/>
                  </a:lnTo>
                  <a:lnTo>
                    <a:pt x="4887" y="4885"/>
                  </a:lnTo>
                  <a:lnTo>
                    <a:pt x="4892" y="4871"/>
                  </a:lnTo>
                  <a:lnTo>
                    <a:pt x="4897" y="4857"/>
                  </a:lnTo>
                  <a:lnTo>
                    <a:pt x="4902" y="4843"/>
                  </a:lnTo>
                  <a:lnTo>
                    <a:pt x="4908" y="4830"/>
                  </a:lnTo>
                  <a:lnTo>
                    <a:pt x="4915" y="4817"/>
                  </a:lnTo>
                  <a:lnTo>
                    <a:pt x="4922" y="4804"/>
                  </a:lnTo>
                  <a:lnTo>
                    <a:pt x="4930" y="4792"/>
                  </a:lnTo>
                  <a:lnTo>
                    <a:pt x="4938" y="4779"/>
                  </a:lnTo>
                  <a:lnTo>
                    <a:pt x="4946" y="4767"/>
                  </a:lnTo>
                  <a:lnTo>
                    <a:pt x="4955" y="4756"/>
                  </a:lnTo>
                  <a:lnTo>
                    <a:pt x="4964" y="4745"/>
                  </a:lnTo>
                  <a:lnTo>
                    <a:pt x="4974" y="4734"/>
                  </a:lnTo>
                  <a:lnTo>
                    <a:pt x="4984" y="4724"/>
                  </a:lnTo>
                  <a:lnTo>
                    <a:pt x="4995" y="4713"/>
                  </a:lnTo>
                  <a:lnTo>
                    <a:pt x="5006" y="4704"/>
                  </a:lnTo>
                  <a:lnTo>
                    <a:pt x="5017" y="4694"/>
                  </a:lnTo>
                  <a:lnTo>
                    <a:pt x="5028" y="4685"/>
                  </a:lnTo>
                  <a:lnTo>
                    <a:pt x="5040" y="4677"/>
                  </a:lnTo>
                  <a:lnTo>
                    <a:pt x="5052" y="4669"/>
                  </a:lnTo>
                  <a:lnTo>
                    <a:pt x="5065" y="4661"/>
                  </a:lnTo>
                  <a:lnTo>
                    <a:pt x="5078" y="4654"/>
                  </a:lnTo>
                  <a:lnTo>
                    <a:pt x="5091" y="4647"/>
                  </a:lnTo>
                  <a:lnTo>
                    <a:pt x="5104" y="4641"/>
                  </a:lnTo>
                  <a:lnTo>
                    <a:pt x="5118" y="4636"/>
                  </a:lnTo>
                  <a:lnTo>
                    <a:pt x="5132" y="4631"/>
                  </a:lnTo>
                  <a:lnTo>
                    <a:pt x="5146" y="4626"/>
                  </a:lnTo>
                  <a:lnTo>
                    <a:pt x="5160" y="4622"/>
                  </a:lnTo>
                  <a:lnTo>
                    <a:pt x="5174" y="4619"/>
                  </a:lnTo>
                  <a:lnTo>
                    <a:pt x="5188" y="4616"/>
                  </a:lnTo>
                  <a:lnTo>
                    <a:pt x="5202" y="4613"/>
                  </a:lnTo>
                  <a:lnTo>
                    <a:pt x="5217" y="4611"/>
                  </a:lnTo>
                  <a:lnTo>
                    <a:pt x="5232" y="4610"/>
                  </a:lnTo>
                  <a:lnTo>
                    <a:pt x="5246" y="4609"/>
                  </a:lnTo>
                  <a:lnTo>
                    <a:pt x="5261" y="4609"/>
                  </a:lnTo>
                  <a:lnTo>
                    <a:pt x="5276" y="4609"/>
                  </a:lnTo>
                  <a:lnTo>
                    <a:pt x="5290" y="4610"/>
                  </a:lnTo>
                  <a:lnTo>
                    <a:pt x="5305" y="4611"/>
                  </a:lnTo>
                  <a:lnTo>
                    <a:pt x="5319" y="4613"/>
                  </a:lnTo>
                  <a:lnTo>
                    <a:pt x="5333" y="4616"/>
                  </a:lnTo>
                  <a:lnTo>
                    <a:pt x="5348" y="4619"/>
                  </a:lnTo>
                  <a:lnTo>
                    <a:pt x="5362" y="4622"/>
                  </a:lnTo>
                  <a:lnTo>
                    <a:pt x="5376" y="4626"/>
                  </a:lnTo>
                  <a:lnTo>
                    <a:pt x="5390" y="4631"/>
                  </a:lnTo>
                  <a:lnTo>
                    <a:pt x="5403" y="4636"/>
                  </a:lnTo>
                  <a:lnTo>
                    <a:pt x="5417" y="4641"/>
                  </a:lnTo>
                  <a:lnTo>
                    <a:pt x="5430" y="4647"/>
                  </a:lnTo>
                  <a:lnTo>
                    <a:pt x="5443" y="4654"/>
                  </a:lnTo>
                  <a:lnTo>
                    <a:pt x="5456" y="4661"/>
                  </a:lnTo>
                  <a:lnTo>
                    <a:pt x="5469" y="4669"/>
                  </a:lnTo>
                  <a:lnTo>
                    <a:pt x="5481" y="4677"/>
                  </a:lnTo>
                  <a:lnTo>
                    <a:pt x="5493" y="4685"/>
                  </a:lnTo>
                  <a:lnTo>
                    <a:pt x="5505" y="4694"/>
                  </a:lnTo>
                  <a:lnTo>
                    <a:pt x="5516" y="4704"/>
                  </a:lnTo>
                  <a:lnTo>
                    <a:pt x="5527" y="4713"/>
                  </a:lnTo>
                  <a:lnTo>
                    <a:pt x="5537" y="4724"/>
                  </a:lnTo>
                  <a:lnTo>
                    <a:pt x="5547" y="4734"/>
                  </a:lnTo>
                  <a:lnTo>
                    <a:pt x="5557" y="4745"/>
                  </a:lnTo>
                  <a:lnTo>
                    <a:pt x="5566" y="4756"/>
                  </a:lnTo>
                  <a:lnTo>
                    <a:pt x="5575" y="4767"/>
                  </a:lnTo>
                  <a:lnTo>
                    <a:pt x="5584" y="4779"/>
                  </a:lnTo>
                  <a:lnTo>
                    <a:pt x="5591" y="4792"/>
                  </a:lnTo>
                  <a:lnTo>
                    <a:pt x="5599" y="4804"/>
                  </a:lnTo>
                  <a:lnTo>
                    <a:pt x="5606" y="4817"/>
                  </a:lnTo>
                  <a:lnTo>
                    <a:pt x="5613" y="4830"/>
                  </a:lnTo>
                  <a:lnTo>
                    <a:pt x="5619" y="4843"/>
                  </a:lnTo>
                  <a:lnTo>
                    <a:pt x="5625" y="4857"/>
                  </a:lnTo>
                  <a:lnTo>
                    <a:pt x="5630" y="4871"/>
                  </a:lnTo>
                  <a:lnTo>
                    <a:pt x="5635" y="4885"/>
                  </a:lnTo>
                  <a:lnTo>
                    <a:pt x="5639" y="4899"/>
                  </a:lnTo>
                  <a:lnTo>
                    <a:pt x="5642" y="4913"/>
                  </a:lnTo>
                  <a:lnTo>
                    <a:pt x="5645" y="4927"/>
                  </a:lnTo>
                  <a:lnTo>
                    <a:pt x="5648" y="4941"/>
                  </a:lnTo>
                  <a:lnTo>
                    <a:pt x="5650" y="4956"/>
                  </a:lnTo>
                  <a:lnTo>
                    <a:pt x="5651" y="4971"/>
                  </a:lnTo>
                  <a:close/>
                  <a:moveTo>
                    <a:pt x="4868" y="6390"/>
                  </a:moveTo>
                  <a:lnTo>
                    <a:pt x="4869" y="6405"/>
                  </a:lnTo>
                  <a:lnTo>
                    <a:pt x="4870" y="6419"/>
                  </a:lnTo>
                  <a:lnTo>
                    <a:pt x="4870" y="6434"/>
                  </a:lnTo>
                  <a:lnTo>
                    <a:pt x="4870" y="6449"/>
                  </a:lnTo>
                  <a:lnTo>
                    <a:pt x="4869" y="6463"/>
                  </a:lnTo>
                  <a:lnTo>
                    <a:pt x="4868" y="6478"/>
                  </a:lnTo>
                  <a:lnTo>
                    <a:pt x="4866" y="6493"/>
                  </a:lnTo>
                  <a:lnTo>
                    <a:pt x="4863" y="6507"/>
                  </a:lnTo>
                  <a:lnTo>
                    <a:pt x="4860" y="6521"/>
                  </a:lnTo>
                  <a:lnTo>
                    <a:pt x="4857" y="6535"/>
                  </a:lnTo>
                  <a:lnTo>
                    <a:pt x="4853" y="6549"/>
                  </a:lnTo>
                  <a:lnTo>
                    <a:pt x="4848" y="6563"/>
                  </a:lnTo>
                  <a:lnTo>
                    <a:pt x="4843" y="6577"/>
                  </a:lnTo>
                  <a:lnTo>
                    <a:pt x="4837" y="6590"/>
                  </a:lnTo>
                  <a:lnTo>
                    <a:pt x="4831" y="6603"/>
                  </a:lnTo>
                  <a:lnTo>
                    <a:pt x="4824" y="6616"/>
                  </a:lnTo>
                  <a:lnTo>
                    <a:pt x="4817" y="6629"/>
                  </a:lnTo>
                  <a:lnTo>
                    <a:pt x="4809" y="6642"/>
                  </a:lnTo>
                  <a:lnTo>
                    <a:pt x="4802" y="6654"/>
                  </a:lnTo>
                  <a:lnTo>
                    <a:pt x="4793" y="6666"/>
                  </a:lnTo>
                  <a:lnTo>
                    <a:pt x="4784" y="6678"/>
                  </a:lnTo>
                  <a:lnTo>
                    <a:pt x="4775" y="6689"/>
                  </a:lnTo>
                  <a:lnTo>
                    <a:pt x="4765" y="6700"/>
                  </a:lnTo>
                  <a:lnTo>
                    <a:pt x="4755" y="6710"/>
                  </a:lnTo>
                  <a:lnTo>
                    <a:pt x="4745" y="6721"/>
                  </a:lnTo>
                  <a:lnTo>
                    <a:pt x="4734" y="6730"/>
                  </a:lnTo>
                  <a:lnTo>
                    <a:pt x="4723" y="6740"/>
                  </a:lnTo>
                  <a:lnTo>
                    <a:pt x="4711" y="6749"/>
                  </a:lnTo>
                  <a:lnTo>
                    <a:pt x="4699" y="6757"/>
                  </a:lnTo>
                  <a:lnTo>
                    <a:pt x="4687" y="6765"/>
                  </a:lnTo>
                  <a:lnTo>
                    <a:pt x="4674" y="6773"/>
                  </a:lnTo>
                  <a:lnTo>
                    <a:pt x="4661" y="6780"/>
                  </a:lnTo>
                  <a:lnTo>
                    <a:pt x="4648" y="6787"/>
                  </a:lnTo>
                  <a:lnTo>
                    <a:pt x="4635" y="6793"/>
                  </a:lnTo>
                  <a:lnTo>
                    <a:pt x="4621" y="6798"/>
                  </a:lnTo>
                  <a:lnTo>
                    <a:pt x="4608" y="6803"/>
                  </a:lnTo>
                  <a:lnTo>
                    <a:pt x="4594" y="6808"/>
                  </a:lnTo>
                  <a:lnTo>
                    <a:pt x="4580" y="6812"/>
                  </a:lnTo>
                  <a:lnTo>
                    <a:pt x="4566" y="6815"/>
                  </a:lnTo>
                  <a:lnTo>
                    <a:pt x="4551" y="6818"/>
                  </a:lnTo>
                  <a:lnTo>
                    <a:pt x="4537" y="6821"/>
                  </a:lnTo>
                  <a:lnTo>
                    <a:pt x="4523" y="6823"/>
                  </a:lnTo>
                  <a:lnTo>
                    <a:pt x="4508" y="6824"/>
                  </a:lnTo>
                  <a:lnTo>
                    <a:pt x="4494" y="6825"/>
                  </a:lnTo>
                  <a:lnTo>
                    <a:pt x="4479" y="6825"/>
                  </a:lnTo>
                  <a:lnTo>
                    <a:pt x="4464" y="6825"/>
                  </a:lnTo>
                  <a:lnTo>
                    <a:pt x="4450" y="6824"/>
                  </a:lnTo>
                  <a:lnTo>
                    <a:pt x="4435" y="6823"/>
                  </a:lnTo>
                  <a:lnTo>
                    <a:pt x="4420" y="6821"/>
                  </a:lnTo>
                  <a:lnTo>
                    <a:pt x="4406" y="6818"/>
                  </a:lnTo>
                  <a:lnTo>
                    <a:pt x="4391" y="6815"/>
                  </a:lnTo>
                  <a:lnTo>
                    <a:pt x="4377" y="6812"/>
                  </a:lnTo>
                  <a:lnTo>
                    <a:pt x="4363" y="6808"/>
                  </a:lnTo>
                  <a:lnTo>
                    <a:pt x="4349" y="6803"/>
                  </a:lnTo>
                  <a:lnTo>
                    <a:pt x="4336" y="6798"/>
                  </a:lnTo>
                  <a:lnTo>
                    <a:pt x="4322" y="6793"/>
                  </a:lnTo>
                  <a:lnTo>
                    <a:pt x="4309" y="6787"/>
                  </a:lnTo>
                  <a:lnTo>
                    <a:pt x="4296" y="6780"/>
                  </a:lnTo>
                  <a:lnTo>
                    <a:pt x="4283" y="6773"/>
                  </a:lnTo>
                  <a:lnTo>
                    <a:pt x="4270" y="6765"/>
                  </a:lnTo>
                  <a:lnTo>
                    <a:pt x="4258" y="6757"/>
                  </a:lnTo>
                  <a:lnTo>
                    <a:pt x="4246" y="6749"/>
                  </a:lnTo>
                  <a:lnTo>
                    <a:pt x="4235" y="6740"/>
                  </a:lnTo>
                  <a:lnTo>
                    <a:pt x="4224" y="6730"/>
                  </a:lnTo>
                  <a:lnTo>
                    <a:pt x="4213" y="6721"/>
                  </a:lnTo>
                  <a:lnTo>
                    <a:pt x="4202" y="6710"/>
                  </a:lnTo>
                  <a:lnTo>
                    <a:pt x="4192" y="6700"/>
                  </a:lnTo>
                  <a:lnTo>
                    <a:pt x="4182" y="6689"/>
                  </a:lnTo>
                  <a:lnTo>
                    <a:pt x="4173" y="6678"/>
                  </a:lnTo>
                  <a:lnTo>
                    <a:pt x="4164" y="6666"/>
                  </a:lnTo>
                  <a:lnTo>
                    <a:pt x="4156" y="6654"/>
                  </a:lnTo>
                  <a:lnTo>
                    <a:pt x="4148" y="6642"/>
                  </a:lnTo>
                  <a:lnTo>
                    <a:pt x="4140" y="6629"/>
                  </a:lnTo>
                  <a:lnTo>
                    <a:pt x="4133" y="6616"/>
                  </a:lnTo>
                  <a:lnTo>
                    <a:pt x="4126" y="6603"/>
                  </a:lnTo>
                  <a:lnTo>
                    <a:pt x="4120" y="6590"/>
                  </a:lnTo>
                  <a:lnTo>
                    <a:pt x="4115" y="6577"/>
                  </a:lnTo>
                  <a:lnTo>
                    <a:pt x="4110" y="6563"/>
                  </a:lnTo>
                  <a:lnTo>
                    <a:pt x="4105" y="6549"/>
                  </a:lnTo>
                  <a:lnTo>
                    <a:pt x="4101" y="6535"/>
                  </a:lnTo>
                  <a:lnTo>
                    <a:pt x="4098" y="6521"/>
                  </a:lnTo>
                  <a:lnTo>
                    <a:pt x="4095" y="6507"/>
                  </a:lnTo>
                  <a:lnTo>
                    <a:pt x="4092" y="6493"/>
                  </a:lnTo>
                  <a:lnTo>
                    <a:pt x="4090" y="6478"/>
                  </a:lnTo>
                  <a:lnTo>
                    <a:pt x="4089" y="6463"/>
                  </a:lnTo>
                  <a:lnTo>
                    <a:pt x="4088" y="6449"/>
                  </a:lnTo>
                  <a:lnTo>
                    <a:pt x="4088" y="6434"/>
                  </a:lnTo>
                  <a:lnTo>
                    <a:pt x="4088" y="6419"/>
                  </a:lnTo>
                  <a:lnTo>
                    <a:pt x="4089" y="6405"/>
                  </a:lnTo>
                  <a:lnTo>
                    <a:pt x="4090" y="6390"/>
                  </a:lnTo>
                  <a:lnTo>
                    <a:pt x="4092" y="6375"/>
                  </a:lnTo>
                  <a:lnTo>
                    <a:pt x="4095" y="6361"/>
                  </a:lnTo>
                  <a:lnTo>
                    <a:pt x="4098" y="6347"/>
                  </a:lnTo>
                  <a:lnTo>
                    <a:pt x="4101" y="6333"/>
                  </a:lnTo>
                  <a:lnTo>
                    <a:pt x="4105" y="6319"/>
                  </a:lnTo>
                  <a:lnTo>
                    <a:pt x="4110" y="6305"/>
                  </a:lnTo>
                  <a:lnTo>
                    <a:pt x="4115" y="6291"/>
                  </a:lnTo>
                  <a:lnTo>
                    <a:pt x="4120" y="6277"/>
                  </a:lnTo>
                  <a:lnTo>
                    <a:pt x="4126" y="6264"/>
                  </a:lnTo>
                  <a:lnTo>
                    <a:pt x="4133" y="6251"/>
                  </a:lnTo>
                  <a:lnTo>
                    <a:pt x="4140" y="6238"/>
                  </a:lnTo>
                  <a:lnTo>
                    <a:pt x="4148" y="6226"/>
                  </a:lnTo>
                  <a:lnTo>
                    <a:pt x="4156" y="6213"/>
                  </a:lnTo>
                  <a:lnTo>
                    <a:pt x="4164" y="6201"/>
                  </a:lnTo>
                  <a:lnTo>
                    <a:pt x="4173" y="6190"/>
                  </a:lnTo>
                  <a:lnTo>
                    <a:pt x="4182" y="6179"/>
                  </a:lnTo>
                  <a:lnTo>
                    <a:pt x="4192" y="6168"/>
                  </a:lnTo>
                  <a:lnTo>
                    <a:pt x="4202" y="6158"/>
                  </a:lnTo>
                  <a:lnTo>
                    <a:pt x="4213" y="6147"/>
                  </a:lnTo>
                  <a:lnTo>
                    <a:pt x="4224" y="6138"/>
                  </a:lnTo>
                  <a:lnTo>
                    <a:pt x="4235" y="6128"/>
                  </a:lnTo>
                  <a:lnTo>
                    <a:pt x="4246" y="6119"/>
                  </a:lnTo>
                  <a:lnTo>
                    <a:pt x="4258" y="6111"/>
                  </a:lnTo>
                  <a:lnTo>
                    <a:pt x="4270" y="6103"/>
                  </a:lnTo>
                  <a:lnTo>
                    <a:pt x="4283" y="6095"/>
                  </a:lnTo>
                  <a:lnTo>
                    <a:pt x="4296" y="6088"/>
                  </a:lnTo>
                  <a:lnTo>
                    <a:pt x="4309" y="6081"/>
                  </a:lnTo>
                  <a:lnTo>
                    <a:pt x="4322" y="6075"/>
                  </a:lnTo>
                  <a:lnTo>
                    <a:pt x="4336" y="6070"/>
                  </a:lnTo>
                  <a:lnTo>
                    <a:pt x="4349" y="6065"/>
                  </a:lnTo>
                  <a:lnTo>
                    <a:pt x="4363" y="6060"/>
                  </a:lnTo>
                  <a:lnTo>
                    <a:pt x="4377" y="6056"/>
                  </a:lnTo>
                  <a:lnTo>
                    <a:pt x="4391" y="6053"/>
                  </a:lnTo>
                  <a:lnTo>
                    <a:pt x="4406" y="6050"/>
                  </a:lnTo>
                  <a:lnTo>
                    <a:pt x="4420" y="6047"/>
                  </a:lnTo>
                  <a:lnTo>
                    <a:pt x="4435" y="6045"/>
                  </a:lnTo>
                  <a:lnTo>
                    <a:pt x="4450" y="6044"/>
                  </a:lnTo>
                  <a:lnTo>
                    <a:pt x="4464" y="6043"/>
                  </a:lnTo>
                  <a:lnTo>
                    <a:pt x="4479" y="6043"/>
                  </a:lnTo>
                  <a:lnTo>
                    <a:pt x="4494" y="6043"/>
                  </a:lnTo>
                  <a:lnTo>
                    <a:pt x="4508" y="6044"/>
                  </a:lnTo>
                  <a:lnTo>
                    <a:pt x="4523" y="6045"/>
                  </a:lnTo>
                  <a:lnTo>
                    <a:pt x="4537" y="6047"/>
                  </a:lnTo>
                  <a:lnTo>
                    <a:pt x="4551" y="6050"/>
                  </a:lnTo>
                  <a:lnTo>
                    <a:pt x="4566" y="6053"/>
                  </a:lnTo>
                  <a:lnTo>
                    <a:pt x="4580" y="6056"/>
                  </a:lnTo>
                  <a:lnTo>
                    <a:pt x="4594" y="6060"/>
                  </a:lnTo>
                  <a:lnTo>
                    <a:pt x="4608" y="6065"/>
                  </a:lnTo>
                  <a:lnTo>
                    <a:pt x="4621" y="6070"/>
                  </a:lnTo>
                  <a:lnTo>
                    <a:pt x="4635" y="6075"/>
                  </a:lnTo>
                  <a:lnTo>
                    <a:pt x="4648" y="6081"/>
                  </a:lnTo>
                  <a:lnTo>
                    <a:pt x="4661" y="6088"/>
                  </a:lnTo>
                  <a:lnTo>
                    <a:pt x="4674" y="6095"/>
                  </a:lnTo>
                  <a:lnTo>
                    <a:pt x="4687" y="6103"/>
                  </a:lnTo>
                  <a:lnTo>
                    <a:pt x="4699" y="6111"/>
                  </a:lnTo>
                  <a:lnTo>
                    <a:pt x="4711" y="6119"/>
                  </a:lnTo>
                  <a:lnTo>
                    <a:pt x="4723" y="6128"/>
                  </a:lnTo>
                  <a:lnTo>
                    <a:pt x="4734" y="6138"/>
                  </a:lnTo>
                  <a:lnTo>
                    <a:pt x="4745" y="6147"/>
                  </a:lnTo>
                  <a:lnTo>
                    <a:pt x="4755" y="6158"/>
                  </a:lnTo>
                  <a:lnTo>
                    <a:pt x="4765" y="6168"/>
                  </a:lnTo>
                  <a:lnTo>
                    <a:pt x="4775" y="6179"/>
                  </a:lnTo>
                  <a:lnTo>
                    <a:pt x="4784" y="6190"/>
                  </a:lnTo>
                  <a:lnTo>
                    <a:pt x="4793" y="6201"/>
                  </a:lnTo>
                  <a:lnTo>
                    <a:pt x="4802" y="6213"/>
                  </a:lnTo>
                  <a:lnTo>
                    <a:pt x="4809" y="6226"/>
                  </a:lnTo>
                  <a:lnTo>
                    <a:pt x="4817" y="6238"/>
                  </a:lnTo>
                  <a:lnTo>
                    <a:pt x="4824" y="6251"/>
                  </a:lnTo>
                  <a:lnTo>
                    <a:pt x="4831" y="6264"/>
                  </a:lnTo>
                  <a:lnTo>
                    <a:pt x="4837" y="6277"/>
                  </a:lnTo>
                  <a:lnTo>
                    <a:pt x="4843" y="6291"/>
                  </a:lnTo>
                  <a:lnTo>
                    <a:pt x="4848" y="6305"/>
                  </a:lnTo>
                  <a:lnTo>
                    <a:pt x="4853" y="6319"/>
                  </a:lnTo>
                  <a:lnTo>
                    <a:pt x="4857" y="6333"/>
                  </a:lnTo>
                  <a:lnTo>
                    <a:pt x="4860" y="6347"/>
                  </a:lnTo>
                  <a:lnTo>
                    <a:pt x="4863" y="6361"/>
                  </a:lnTo>
                  <a:lnTo>
                    <a:pt x="4866" y="6375"/>
                  </a:lnTo>
                  <a:lnTo>
                    <a:pt x="4868" y="6390"/>
                  </a:lnTo>
                  <a:close/>
                  <a:moveTo>
                    <a:pt x="4347" y="3928"/>
                  </a:moveTo>
                  <a:lnTo>
                    <a:pt x="4348" y="3942"/>
                  </a:lnTo>
                  <a:lnTo>
                    <a:pt x="4348" y="3957"/>
                  </a:lnTo>
                  <a:lnTo>
                    <a:pt x="4348" y="3972"/>
                  </a:lnTo>
                  <a:lnTo>
                    <a:pt x="4347" y="3986"/>
                  </a:lnTo>
                  <a:lnTo>
                    <a:pt x="4346" y="4001"/>
                  </a:lnTo>
                  <a:lnTo>
                    <a:pt x="4344" y="4016"/>
                  </a:lnTo>
                  <a:lnTo>
                    <a:pt x="4341" y="4030"/>
                  </a:lnTo>
                  <a:lnTo>
                    <a:pt x="4338" y="4044"/>
                  </a:lnTo>
                  <a:lnTo>
                    <a:pt x="4335" y="4058"/>
                  </a:lnTo>
                  <a:lnTo>
                    <a:pt x="4331" y="4072"/>
                  </a:lnTo>
                  <a:lnTo>
                    <a:pt x="4326" y="4086"/>
                  </a:lnTo>
                  <a:lnTo>
                    <a:pt x="4321" y="4100"/>
                  </a:lnTo>
                  <a:lnTo>
                    <a:pt x="4316" y="4114"/>
                  </a:lnTo>
                  <a:lnTo>
                    <a:pt x="4310" y="4127"/>
                  </a:lnTo>
                  <a:lnTo>
                    <a:pt x="4303" y="4140"/>
                  </a:lnTo>
                  <a:lnTo>
                    <a:pt x="4296" y="4153"/>
                  </a:lnTo>
                  <a:lnTo>
                    <a:pt x="4288" y="4165"/>
                  </a:lnTo>
                  <a:lnTo>
                    <a:pt x="4280" y="4178"/>
                  </a:lnTo>
                  <a:lnTo>
                    <a:pt x="4272" y="4190"/>
                  </a:lnTo>
                  <a:lnTo>
                    <a:pt x="4263" y="4201"/>
                  </a:lnTo>
                  <a:lnTo>
                    <a:pt x="4253" y="4212"/>
                  </a:lnTo>
                  <a:lnTo>
                    <a:pt x="4244" y="4223"/>
                  </a:lnTo>
                  <a:lnTo>
                    <a:pt x="4233" y="4233"/>
                  </a:lnTo>
                  <a:lnTo>
                    <a:pt x="4223" y="4244"/>
                  </a:lnTo>
                  <a:lnTo>
                    <a:pt x="4212" y="4253"/>
                  </a:lnTo>
                  <a:lnTo>
                    <a:pt x="4201" y="4263"/>
                  </a:lnTo>
                  <a:lnTo>
                    <a:pt x="4190" y="4272"/>
                  </a:lnTo>
                  <a:lnTo>
                    <a:pt x="4178" y="4280"/>
                  </a:lnTo>
                  <a:lnTo>
                    <a:pt x="4165" y="4288"/>
                  </a:lnTo>
                  <a:lnTo>
                    <a:pt x="4153" y="4296"/>
                  </a:lnTo>
                  <a:lnTo>
                    <a:pt x="4140" y="4303"/>
                  </a:lnTo>
                  <a:lnTo>
                    <a:pt x="4127" y="4310"/>
                  </a:lnTo>
                  <a:lnTo>
                    <a:pt x="4114" y="4316"/>
                  </a:lnTo>
                  <a:lnTo>
                    <a:pt x="4100" y="4321"/>
                  </a:lnTo>
                  <a:lnTo>
                    <a:pt x="4086" y="4326"/>
                  </a:lnTo>
                  <a:lnTo>
                    <a:pt x="4072" y="4331"/>
                  </a:lnTo>
                  <a:lnTo>
                    <a:pt x="4058" y="4335"/>
                  </a:lnTo>
                  <a:lnTo>
                    <a:pt x="4044" y="4338"/>
                  </a:lnTo>
                  <a:lnTo>
                    <a:pt x="4030" y="4341"/>
                  </a:lnTo>
                  <a:lnTo>
                    <a:pt x="4016" y="4344"/>
                  </a:lnTo>
                  <a:lnTo>
                    <a:pt x="4001" y="4346"/>
                  </a:lnTo>
                  <a:lnTo>
                    <a:pt x="3986" y="4347"/>
                  </a:lnTo>
                  <a:lnTo>
                    <a:pt x="3972" y="4348"/>
                  </a:lnTo>
                  <a:lnTo>
                    <a:pt x="3957" y="4348"/>
                  </a:lnTo>
                  <a:lnTo>
                    <a:pt x="3942" y="4348"/>
                  </a:lnTo>
                  <a:lnTo>
                    <a:pt x="3928" y="4347"/>
                  </a:lnTo>
                  <a:lnTo>
                    <a:pt x="3913" y="4346"/>
                  </a:lnTo>
                  <a:lnTo>
                    <a:pt x="3899" y="4344"/>
                  </a:lnTo>
                  <a:lnTo>
                    <a:pt x="3885" y="4341"/>
                  </a:lnTo>
                  <a:lnTo>
                    <a:pt x="3870" y="4338"/>
                  </a:lnTo>
                  <a:lnTo>
                    <a:pt x="3856" y="4335"/>
                  </a:lnTo>
                  <a:lnTo>
                    <a:pt x="3842" y="4331"/>
                  </a:lnTo>
                  <a:lnTo>
                    <a:pt x="3828" y="4326"/>
                  </a:lnTo>
                  <a:lnTo>
                    <a:pt x="3815" y="4321"/>
                  </a:lnTo>
                  <a:lnTo>
                    <a:pt x="3801" y="4316"/>
                  </a:lnTo>
                  <a:lnTo>
                    <a:pt x="3788" y="4310"/>
                  </a:lnTo>
                  <a:lnTo>
                    <a:pt x="3775" y="4303"/>
                  </a:lnTo>
                  <a:lnTo>
                    <a:pt x="3762" y="4296"/>
                  </a:lnTo>
                  <a:lnTo>
                    <a:pt x="3749" y="4288"/>
                  </a:lnTo>
                  <a:lnTo>
                    <a:pt x="3737" y="4280"/>
                  </a:lnTo>
                  <a:lnTo>
                    <a:pt x="3725" y="4272"/>
                  </a:lnTo>
                  <a:lnTo>
                    <a:pt x="3713" y="4263"/>
                  </a:lnTo>
                  <a:lnTo>
                    <a:pt x="3702" y="4253"/>
                  </a:lnTo>
                  <a:lnTo>
                    <a:pt x="3691" y="4244"/>
                  </a:lnTo>
                  <a:lnTo>
                    <a:pt x="3681" y="4233"/>
                  </a:lnTo>
                  <a:lnTo>
                    <a:pt x="3670" y="4223"/>
                  </a:lnTo>
                  <a:lnTo>
                    <a:pt x="3661" y="4212"/>
                  </a:lnTo>
                  <a:lnTo>
                    <a:pt x="3651" y="4201"/>
                  </a:lnTo>
                  <a:lnTo>
                    <a:pt x="3642" y="4190"/>
                  </a:lnTo>
                  <a:lnTo>
                    <a:pt x="3634" y="4178"/>
                  </a:lnTo>
                  <a:lnTo>
                    <a:pt x="3626" y="4165"/>
                  </a:lnTo>
                  <a:lnTo>
                    <a:pt x="3618" y="4153"/>
                  </a:lnTo>
                  <a:lnTo>
                    <a:pt x="3611" y="4140"/>
                  </a:lnTo>
                  <a:lnTo>
                    <a:pt x="3604" y="4127"/>
                  </a:lnTo>
                  <a:lnTo>
                    <a:pt x="3598" y="4114"/>
                  </a:lnTo>
                  <a:lnTo>
                    <a:pt x="3593" y="4100"/>
                  </a:lnTo>
                  <a:lnTo>
                    <a:pt x="3588" y="4086"/>
                  </a:lnTo>
                  <a:lnTo>
                    <a:pt x="3583" y="4072"/>
                  </a:lnTo>
                  <a:lnTo>
                    <a:pt x="3579" y="4058"/>
                  </a:lnTo>
                  <a:lnTo>
                    <a:pt x="3576" y="4044"/>
                  </a:lnTo>
                  <a:lnTo>
                    <a:pt x="3573" y="4030"/>
                  </a:lnTo>
                  <a:lnTo>
                    <a:pt x="3570" y="4016"/>
                  </a:lnTo>
                  <a:lnTo>
                    <a:pt x="3568" y="4001"/>
                  </a:lnTo>
                  <a:lnTo>
                    <a:pt x="3567" y="3986"/>
                  </a:lnTo>
                  <a:lnTo>
                    <a:pt x="3566" y="3972"/>
                  </a:lnTo>
                  <a:lnTo>
                    <a:pt x="3566" y="3957"/>
                  </a:lnTo>
                  <a:lnTo>
                    <a:pt x="3566" y="3942"/>
                  </a:lnTo>
                  <a:lnTo>
                    <a:pt x="3567" y="3928"/>
                  </a:lnTo>
                  <a:lnTo>
                    <a:pt x="3568" y="3913"/>
                  </a:lnTo>
                  <a:lnTo>
                    <a:pt x="3570" y="3899"/>
                  </a:lnTo>
                  <a:lnTo>
                    <a:pt x="3573" y="3885"/>
                  </a:lnTo>
                  <a:lnTo>
                    <a:pt x="3576" y="3870"/>
                  </a:lnTo>
                  <a:lnTo>
                    <a:pt x="3579" y="3856"/>
                  </a:lnTo>
                  <a:lnTo>
                    <a:pt x="3583" y="3842"/>
                  </a:lnTo>
                  <a:lnTo>
                    <a:pt x="3588" y="3828"/>
                  </a:lnTo>
                  <a:lnTo>
                    <a:pt x="3593" y="3815"/>
                  </a:lnTo>
                  <a:lnTo>
                    <a:pt x="3598" y="3801"/>
                  </a:lnTo>
                  <a:lnTo>
                    <a:pt x="3604" y="3788"/>
                  </a:lnTo>
                  <a:lnTo>
                    <a:pt x="3611" y="3775"/>
                  </a:lnTo>
                  <a:lnTo>
                    <a:pt x="3618" y="3762"/>
                  </a:lnTo>
                  <a:lnTo>
                    <a:pt x="3626" y="3749"/>
                  </a:lnTo>
                  <a:lnTo>
                    <a:pt x="3634" y="3737"/>
                  </a:lnTo>
                  <a:lnTo>
                    <a:pt x="3642" y="3725"/>
                  </a:lnTo>
                  <a:lnTo>
                    <a:pt x="3651" y="3713"/>
                  </a:lnTo>
                  <a:lnTo>
                    <a:pt x="3661" y="3702"/>
                  </a:lnTo>
                  <a:lnTo>
                    <a:pt x="3670" y="3691"/>
                  </a:lnTo>
                  <a:lnTo>
                    <a:pt x="3681" y="3681"/>
                  </a:lnTo>
                  <a:lnTo>
                    <a:pt x="3691" y="3670"/>
                  </a:lnTo>
                  <a:lnTo>
                    <a:pt x="3702" y="3661"/>
                  </a:lnTo>
                  <a:lnTo>
                    <a:pt x="3713" y="3651"/>
                  </a:lnTo>
                  <a:lnTo>
                    <a:pt x="3725" y="3642"/>
                  </a:lnTo>
                  <a:lnTo>
                    <a:pt x="3737" y="3634"/>
                  </a:lnTo>
                  <a:lnTo>
                    <a:pt x="3749" y="3626"/>
                  </a:lnTo>
                  <a:lnTo>
                    <a:pt x="3762" y="3618"/>
                  </a:lnTo>
                  <a:lnTo>
                    <a:pt x="3775" y="3611"/>
                  </a:lnTo>
                  <a:lnTo>
                    <a:pt x="3788" y="3604"/>
                  </a:lnTo>
                  <a:lnTo>
                    <a:pt x="3801" y="3598"/>
                  </a:lnTo>
                  <a:lnTo>
                    <a:pt x="3815" y="3593"/>
                  </a:lnTo>
                  <a:lnTo>
                    <a:pt x="3828" y="3588"/>
                  </a:lnTo>
                  <a:lnTo>
                    <a:pt x="3842" y="3583"/>
                  </a:lnTo>
                  <a:lnTo>
                    <a:pt x="3856" y="3579"/>
                  </a:lnTo>
                  <a:lnTo>
                    <a:pt x="3870" y="3576"/>
                  </a:lnTo>
                  <a:lnTo>
                    <a:pt x="3885" y="3573"/>
                  </a:lnTo>
                  <a:lnTo>
                    <a:pt x="3899" y="3570"/>
                  </a:lnTo>
                  <a:lnTo>
                    <a:pt x="3913" y="3568"/>
                  </a:lnTo>
                  <a:lnTo>
                    <a:pt x="3928" y="3567"/>
                  </a:lnTo>
                  <a:lnTo>
                    <a:pt x="3942" y="3566"/>
                  </a:lnTo>
                  <a:lnTo>
                    <a:pt x="3957" y="3566"/>
                  </a:lnTo>
                  <a:lnTo>
                    <a:pt x="3972" y="3566"/>
                  </a:lnTo>
                  <a:lnTo>
                    <a:pt x="3986" y="3567"/>
                  </a:lnTo>
                  <a:lnTo>
                    <a:pt x="4001" y="3568"/>
                  </a:lnTo>
                  <a:lnTo>
                    <a:pt x="4016" y="3570"/>
                  </a:lnTo>
                  <a:lnTo>
                    <a:pt x="4030" y="3573"/>
                  </a:lnTo>
                  <a:lnTo>
                    <a:pt x="4044" y="3576"/>
                  </a:lnTo>
                  <a:lnTo>
                    <a:pt x="4058" y="3579"/>
                  </a:lnTo>
                  <a:lnTo>
                    <a:pt x="4072" y="3583"/>
                  </a:lnTo>
                  <a:lnTo>
                    <a:pt x="4086" y="3588"/>
                  </a:lnTo>
                  <a:lnTo>
                    <a:pt x="4100" y="3593"/>
                  </a:lnTo>
                  <a:lnTo>
                    <a:pt x="4114" y="3598"/>
                  </a:lnTo>
                  <a:lnTo>
                    <a:pt x="4127" y="3604"/>
                  </a:lnTo>
                  <a:lnTo>
                    <a:pt x="4140" y="3611"/>
                  </a:lnTo>
                  <a:lnTo>
                    <a:pt x="4153" y="3618"/>
                  </a:lnTo>
                  <a:lnTo>
                    <a:pt x="4165" y="3626"/>
                  </a:lnTo>
                  <a:lnTo>
                    <a:pt x="4178" y="3634"/>
                  </a:lnTo>
                  <a:lnTo>
                    <a:pt x="4190" y="3642"/>
                  </a:lnTo>
                  <a:lnTo>
                    <a:pt x="4201" y="3651"/>
                  </a:lnTo>
                  <a:lnTo>
                    <a:pt x="4212" y="3661"/>
                  </a:lnTo>
                  <a:lnTo>
                    <a:pt x="4223" y="3670"/>
                  </a:lnTo>
                  <a:lnTo>
                    <a:pt x="4233" y="3681"/>
                  </a:lnTo>
                  <a:lnTo>
                    <a:pt x="4244" y="3691"/>
                  </a:lnTo>
                  <a:lnTo>
                    <a:pt x="4253" y="3702"/>
                  </a:lnTo>
                  <a:lnTo>
                    <a:pt x="4263" y="3713"/>
                  </a:lnTo>
                  <a:lnTo>
                    <a:pt x="4272" y="3725"/>
                  </a:lnTo>
                  <a:lnTo>
                    <a:pt x="4280" y="3737"/>
                  </a:lnTo>
                  <a:lnTo>
                    <a:pt x="4288" y="3749"/>
                  </a:lnTo>
                  <a:lnTo>
                    <a:pt x="4296" y="3762"/>
                  </a:lnTo>
                  <a:lnTo>
                    <a:pt x="4303" y="3775"/>
                  </a:lnTo>
                  <a:lnTo>
                    <a:pt x="4310" y="3788"/>
                  </a:lnTo>
                  <a:lnTo>
                    <a:pt x="4316" y="3801"/>
                  </a:lnTo>
                  <a:lnTo>
                    <a:pt x="4321" y="3815"/>
                  </a:lnTo>
                  <a:lnTo>
                    <a:pt x="4326" y="3828"/>
                  </a:lnTo>
                  <a:lnTo>
                    <a:pt x="4331" y="3842"/>
                  </a:lnTo>
                  <a:lnTo>
                    <a:pt x="4335" y="3856"/>
                  </a:lnTo>
                  <a:lnTo>
                    <a:pt x="4338" y="3870"/>
                  </a:lnTo>
                  <a:lnTo>
                    <a:pt x="4341" y="3885"/>
                  </a:lnTo>
                  <a:lnTo>
                    <a:pt x="4344" y="3899"/>
                  </a:lnTo>
                  <a:lnTo>
                    <a:pt x="4346" y="3913"/>
                  </a:lnTo>
                  <a:lnTo>
                    <a:pt x="4347" y="392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47" name="Google Shape;3247;p28"/>
          <p:cNvGrpSpPr/>
          <p:nvPr/>
        </p:nvGrpSpPr>
        <p:grpSpPr>
          <a:xfrm>
            <a:off x="6359457" y="2659872"/>
            <a:ext cx="633600" cy="633600"/>
            <a:chOff x="7491762" y="3559477"/>
            <a:chExt cx="633600" cy="633600"/>
          </a:xfrm>
        </p:grpSpPr>
        <p:sp>
          <p:nvSpPr>
            <p:cNvPr id="3248" name="Google Shape;3248;p28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2" y="3737"/>
                  </a:moveTo>
                  <a:lnTo>
                    <a:pt x="1912" y="1350"/>
                  </a:lnTo>
                  <a:lnTo>
                    <a:pt x="5000" y="1350"/>
                  </a:lnTo>
                  <a:lnTo>
                    <a:pt x="5000" y="3737"/>
                  </a:lnTo>
                  <a:lnTo>
                    <a:pt x="1912" y="3737"/>
                  </a:lnTo>
                  <a:close/>
                  <a:moveTo>
                    <a:pt x="5000" y="3737"/>
                  </a:moveTo>
                  <a:lnTo>
                    <a:pt x="8088" y="3737"/>
                  </a:lnTo>
                  <a:lnTo>
                    <a:pt x="8088" y="6263"/>
                  </a:lnTo>
                  <a:lnTo>
                    <a:pt x="5000" y="6263"/>
                  </a:lnTo>
                  <a:lnTo>
                    <a:pt x="5000" y="37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28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13" y="1100"/>
                  </a:moveTo>
                  <a:lnTo>
                    <a:pt x="2328" y="1100"/>
                  </a:lnTo>
                  <a:lnTo>
                    <a:pt x="2333" y="1100"/>
                  </a:lnTo>
                  <a:lnTo>
                    <a:pt x="7667" y="1100"/>
                  </a:lnTo>
                  <a:lnTo>
                    <a:pt x="7672" y="1100"/>
                  </a:lnTo>
                  <a:lnTo>
                    <a:pt x="7687" y="1100"/>
                  </a:lnTo>
                  <a:lnTo>
                    <a:pt x="7697" y="1101"/>
                  </a:lnTo>
                  <a:lnTo>
                    <a:pt x="7712" y="1102"/>
                  </a:lnTo>
                  <a:lnTo>
                    <a:pt x="7722" y="1102"/>
                  </a:lnTo>
                  <a:lnTo>
                    <a:pt x="7737" y="1104"/>
                  </a:lnTo>
                  <a:lnTo>
                    <a:pt x="7746" y="1105"/>
                  </a:lnTo>
                  <a:lnTo>
                    <a:pt x="7762" y="1107"/>
                  </a:lnTo>
                  <a:lnTo>
                    <a:pt x="7771" y="1108"/>
                  </a:lnTo>
                  <a:lnTo>
                    <a:pt x="7787" y="1111"/>
                  </a:lnTo>
                  <a:lnTo>
                    <a:pt x="7796" y="1112"/>
                  </a:lnTo>
                  <a:lnTo>
                    <a:pt x="7811" y="1115"/>
                  </a:lnTo>
                  <a:lnTo>
                    <a:pt x="7820" y="1118"/>
                  </a:lnTo>
                  <a:lnTo>
                    <a:pt x="7836" y="1121"/>
                  </a:lnTo>
                  <a:lnTo>
                    <a:pt x="7845" y="1124"/>
                  </a:lnTo>
                  <a:lnTo>
                    <a:pt x="7860" y="1128"/>
                  </a:lnTo>
                  <a:lnTo>
                    <a:pt x="7869" y="1131"/>
                  </a:lnTo>
                  <a:lnTo>
                    <a:pt x="7884" y="1136"/>
                  </a:lnTo>
                  <a:lnTo>
                    <a:pt x="7893" y="1139"/>
                  </a:lnTo>
                  <a:lnTo>
                    <a:pt x="7907" y="1144"/>
                  </a:lnTo>
                  <a:lnTo>
                    <a:pt x="7916" y="1147"/>
                  </a:lnTo>
                  <a:lnTo>
                    <a:pt x="7931" y="1153"/>
                  </a:lnTo>
                  <a:lnTo>
                    <a:pt x="7939" y="1157"/>
                  </a:lnTo>
                  <a:lnTo>
                    <a:pt x="7954" y="1164"/>
                  </a:lnTo>
                  <a:lnTo>
                    <a:pt x="7962" y="1168"/>
                  </a:lnTo>
                  <a:lnTo>
                    <a:pt x="7977" y="1175"/>
                  </a:lnTo>
                  <a:lnTo>
                    <a:pt x="7985" y="1180"/>
                  </a:lnTo>
                  <a:lnTo>
                    <a:pt x="7999" y="1187"/>
                  </a:lnTo>
                  <a:lnTo>
                    <a:pt x="8007" y="1192"/>
                  </a:lnTo>
                  <a:lnTo>
                    <a:pt x="8021" y="1200"/>
                  </a:lnTo>
                  <a:lnTo>
                    <a:pt x="8029" y="1205"/>
                  </a:lnTo>
                  <a:lnTo>
                    <a:pt x="8042" y="1214"/>
                  </a:lnTo>
                  <a:lnTo>
                    <a:pt x="8050" y="1220"/>
                  </a:lnTo>
                  <a:lnTo>
                    <a:pt x="8063" y="1229"/>
                  </a:lnTo>
                  <a:lnTo>
                    <a:pt x="8071" y="1234"/>
                  </a:lnTo>
                  <a:lnTo>
                    <a:pt x="8083" y="1244"/>
                  </a:lnTo>
                  <a:lnTo>
                    <a:pt x="8090" y="1250"/>
                  </a:lnTo>
                  <a:lnTo>
                    <a:pt x="8103" y="1260"/>
                  </a:lnTo>
                  <a:lnTo>
                    <a:pt x="8110" y="1266"/>
                  </a:lnTo>
                  <a:lnTo>
                    <a:pt x="8121" y="1277"/>
                  </a:lnTo>
                  <a:lnTo>
                    <a:pt x="8128" y="1283"/>
                  </a:lnTo>
                  <a:lnTo>
                    <a:pt x="8139" y="1294"/>
                  </a:lnTo>
                  <a:lnTo>
                    <a:pt x="8146" y="1301"/>
                  </a:lnTo>
                  <a:lnTo>
                    <a:pt x="8157" y="1312"/>
                  </a:lnTo>
                  <a:lnTo>
                    <a:pt x="8163" y="1319"/>
                  </a:lnTo>
                  <a:lnTo>
                    <a:pt x="8174" y="1331"/>
                  </a:lnTo>
                  <a:lnTo>
                    <a:pt x="8180" y="1338"/>
                  </a:lnTo>
                  <a:lnTo>
                    <a:pt x="8190" y="1350"/>
                  </a:lnTo>
                  <a:lnTo>
                    <a:pt x="8195" y="1357"/>
                  </a:lnTo>
                  <a:lnTo>
                    <a:pt x="8205" y="1370"/>
                  </a:lnTo>
                  <a:lnTo>
                    <a:pt x="8210" y="1377"/>
                  </a:lnTo>
                  <a:lnTo>
                    <a:pt x="8219" y="1390"/>
                  </a:lnTo>
                  <a:lnTo>
                    <a:pt x="8224" y="1397"/>
                  </a:lnTo>
                  <a:lnTo>
                    <a:pt x="8233" y="1411"/>
                  </a:lnTo>
                  <a:lnTo>
                    <a:pt x="8238" y="1418"/>
                  </a:lnTo>
                  <a:lnTo>
                    <a:pt x="8246" y="1432"/>
                  </a:lnTo>
                  <a:lnTo>
                    <a:pt x="8251" y="1440"/>
                  </a:lnTo>
                  <a:lnTo>
                    <a:pt x="8258" y="1454"/>
                  </a:lnTo>
                  <a:lnTo>
                    <a:pt x="8263" y="1462"/>
                  </a:lnTo>
                  <a:lnTo>
                    <a:pt x="8270" y="1476"/>
                  </a:lnTo>
                  <a:lnTo>
                    <a:pt x="8274" y="1485"/>
                  </a:lnTo>
                  <a:lnTo>
                    <a:pt x="8281" y="1499"/>
                  </a:lnTo>
                  <a:lnTo>
                    <a:pt x="8284" y="1508"/>
                  </a:lnTo>
                  <a:lnTo>
                    <a:pt x="8290" y="1522"/>
                  </a:lnTo>
                  <a:lnTo>
                    <a:pt x="8294" y="1531"/>
                  </a:lnTo>
                  <a:lnTo>
                    <a:pt x="8299" y="1546"/>
                  </a:lnTo>
                  <a:lnTo>
                    <a:pt x="8302" y="1555"/>
                  </a:lnTo>
                  <a:lnTo>
                    <a:pt x="8307" y="1569"/>
                  </a:lnTo>
                  <a:lnTo>
                    <a:pt x="8310" y="1578"/>
                  </a:lnTo>
                  <a:lnTo>
                    <a:pt x="8314" y="1593"/>
                  </a:lnTo>
                  <a:lnTo>
                    <a:pt x="8317" y="1603"/>
                  </a:lnTo>
                  <a:lnTo>
                    <a:pt x="8320" y="1618"/>
                  </a:lnTo>
                  <a:lnTo>
                    <a:pt x="8322" y="1627"/>
                  </a:lnTo>
                  <a:lnTo>
                    <a:pt x="8326" y="1642"/>
                  </a:lnTo>
                  <a:lnTo>
                    <a:pt x="8327" y="1651"/>
                  </a:lnTo>
                  <a:lnTo>
                    <a:pt x="8330" y="1667"/>
                  </a:lnTo>
                  <a:lnTo>
                    <a:pt x="8331" y="1676"/>
                  </a:lnTo>
                  <a:lnTo>
                    <a:pt x="8333" y="1692"/>
                  </a:lnTo>
                  <a:lnTo>
                    <a:pt x="8334" y="1701"/>
                  </a:lnTo>
                  <a:lnTo>
                    <a:pt x="8336" y="1716"/>
                  </a:lnTo>
                  <a:lnTo>
                    <a:pt x="8336" y="1726"/>
                  </a:lnTo>
                  <a:lnTo>
                    <a:pt x="8337" y="1741"/>
                  </a:lnTo>
                  <a:lnTo>
                    <a:pt x="8338" y="1751"/>
                  </a:lnTo>
                  <a:lnTo>
                    <a:pt x="8338" y="1766"/>
                  </a:lnTo>
                  <a:lnTo>
                    <a:pt x="8338" y="1771"/>
                  </a:lnTo>
                  <a:lnTo>
                    <a:pt x="8338" y="8229"/>
                  </a:lnTo>
                  <a:lnTo>
                    <a:pt x="8338" y="8234"/>
                  </a:lnTo>
                  <a:lnTo>
                    <a:pt x="8338" y="8249"/>
                  </a:lnTo>
                  <a:lnTo>
                    <a:pt x="8337" y="8259"/>
                  </a:lnTo>
                  <a:lnTo>
                    <a:pt x="8336" y="8274"/>
                  </a:lnTo>
                  <a:lnTo>
                    <a:pt x="8336" y="8284"/>
                  </a:lnTo>
                  <a:lnTo>
                    <a:pt x="8334" y="8299"/>
                  </a:lnTo>
                  <a:lnTo>
                    <a:pt x="8333" y="8308"/>
                  </a:lnTo>
                  <a:lnTo>
                    <a:pt x="8331" y="8324"/>
                  </a:lnTo>
                  <a:lnTo>
                    <a:pt x="8330" y="8333"/>
                  </a:lnTo>
                  <a:lnTo>
                    <a:pt x="8327" y="8349"/>
                  </a:lnTo>
                  <a:lnTo>
                    <a:pt x="8326" y="8358"/>
                  </a:lnTo>
                  <a:lnTo>
                    <a:pt x="8322" y="8373"/>
                  </a:lnTo>
                  <a:lnTo>
                    <a:pt x="8320" y="8382"/>
                  </a:lnTo>
                  <a:lnTo>
                    <a:pt x="8317" y="8397"/>
                  </a:lnTo>
                  <a:lnTo>
                    <a:pt x="8314" y="8407"/>
                  </a:lnTo>
                  <a:lnTo>
                    <a:pt x="8310" y="8422"/>
                  </a:lnTo>
                  <a:lnTo>
                    <a:pt x="8307" y="8431"/>
                  </a:lnTo>
                  <a:lnTo>
                    <a:pt x="8302" y="8445"/>
                  </a:lnTo>
                  <a:lnTo>
                    <a:pt x="8299" y="8454"/>
                  </a:lnTo>
                  <a:lnTo>
                    <a:pt x="8294" y="8469"/>
                  </a:lnTo>
                  <a:lnTo>
                    <a:pt x="8290" y="8478"/>
                  </a:lnTo>
                  <a:lnTo>
                    <a:pt x="8284" y="8492"/>
                  </a:lnTo>
                  <a:lnTo>
                    <a:pt x="8281" y="8501"/>
                  </a:lnTo>
                  <a:lnTo>
                    <a:pt x="8274" y="8515"/>
                  </a:lnTo>
                  <a:lnTo>
                    <a:pt x="8270" y="8524"/>
                  </a:lnTo>
                  <a:lnTo>
                    <a:pt x="8263" y="8538"/>
                  </a:lnTo>
                  <a:lnTo>
                    <a:pt x="8258" y="8546"/>
                  </a:lnTo>
                  <a:lnTo>
                    <a:pt x="8251" y="8560"/>
                  </a:lnTo>
                  <a:lnTo>
                    <a:pt x="8246" y="8568"/>
                  </a:lnTo>
                  <a:lnTo>
                    <a:pt x="8238" y="8582"/>
                  </a:lnTo>
                  <a:lnTo>
                    <a:pt x="8233" y="8589"/>
                  </a:lnTo>
                  <a:lnTo>
                    <a:pt x="8224" y="8603"/>
                  </a:lnTo>
                  <a:lnTo>
                    <a:pt x="8219" y="8610"/>
                  </a:lnTo>
                  <a:lnTo>
                    <a:pt x="8210" y="8623"/>
                  </a:lnTo>
                  <a:lnTo>
                    <a:pt x="8205" y="8630"/>
                  </a:lnTo>
                  <a:lnTo>
                    <a:pt x="8195" y="8643"/>
                  </a:lnTo>
                  <a:lnTo>
                    <a:pt x="8190" y="8650"/>
                  </a:lnTo>
                  <a:lnTo>
                    <a:pt x="8180" y="8662"/>
                  </a:lnTo>
                  <a:lnTo>
                    <a:pt x="8174" y="8669"/>
                  </a:lnTo>
                  <a:lnTo>
                    <a:pt x="8163" y="8681"/>
                  </a:lnTo>
                  <a:lnTo>
                    <a:pt x="8157" y="8688"/>
                  </a:lnTo>
                  <a:lnTo>
                    <a:pt x="8146" y="8699"/>
                  </a:lnTo>
                  <a:lnTo>
                    <a:pt x="8139" y="8706"/>
                  </a:lnTo>
                  <a:lnTo>
                    <a:pt x="8128" y="8717"/>
                  </a:lnTo>
                  <a:lnTo>
                    <a:pt x="8121" y="8723"/>
                  </a:lnTo>
                  <a:lnTo>
                    <a:pt x="8110" y="8734"/>
                  </a:lnTo>
                  <a:lnTo>
                    <a:pt x="8103" y="8740"/>
                  </a:lnTo>
                  <a:lnTo>
                    <a:pt x="8090" y="8750"/>
                  </a:lnTo>
                  <a:lnTo>
                    <a:pt x="8083" y="8756"/>
                  </a:lnTo>
                  <a:lnTo>
                    <a:pt x="8071" y="8766"/>
                  </a:lnTo>
                  <a:lnTo>
                    <a:pt x="8063" y="8771"/>
                  </a:lnTo>
                  <a:lnTo>
                    <a:pt x="8050" y="8780"/>
                  </a:lnTo>
                  <a:lnTo>
                    <a:pt x="8042" y="8786"/>
                  </a:lnTo>
                  <a:lnTo>
                    <a:pt x="8029" y="8795"/>
                  </a:lnTo>
                  <a:lnTo>
                    <a:pt x="8021" y="8800"/>
                  </a:lnTo>
                  <a:lnTo>
                    <a:pt x="8007" y="8808"/>
                  </a:lnTo>
                  <a:lnTo>
                    <a:pt x="7999" y="8813"/>
                  </a:lnTo>
                  <a:lnTo>
                    <a:pt x="7985" y="8820"/>
                  </a:lnTo>
                  <a:lnTo>
                    <a:pt x="7977" y="8825"/>
                  </a:lnTo>
                  <a:lnTo>
                    <a:pt x="7962" y="8832"/>
                  </a:lnTo>
                  <a:lnTo>
                    <a:pt x="7954" y="8836"/>
                  </a:lnTo>
                  <a:lnTo>
                    <a:pt x="7939" y="8843"/>
                  </a:lnTo>
                  <a:lnTo>
                    <a:pt x="7931" y="8847"/>
                  </a:lnTo>
                  <a:lnTo>
                    <a:pt x="7916" y="8853"/>
                  </a:lnTo>
                  <a:lnTo>
                    <a:pt x="7907" y="8856"/>
                  </a:lnTo>
                  <a:lnTo>
                    <a:pt x="7893" y="8861"/>
                  </a:lnTo>
                  <a:lnTo>
                    <a:pt x="7884" y="8864"/>
                  </a:lnTo>
                  <a:lnTo>
                    <a:pt x="7869" y="8869"/>
                  </a:lnTo>
                  <a:lnTo>
                    <a:pt x="7860" y="8872"/>
                  </a:lnTo>
                  <a:lnTo>
                    <a:pt x="7845" y="8876"/>
                  </a:lnTo>
                  <a:lnTo>
                    <a:pt x="7836" y="8879"/>
                  </a:lnTo>
                  <a:lnTo>
                    <a:pt x="7820" y="8882"/>
                  </a:lnTo>
                  <a:lnTo>
                    <a:pt x="7811" y="8885"/>
                  </a:lnTo>
                  <a:lnTo>
                    <a:pt x="7796" y="8888"/>
                  </a:lnTo>
                  <a:lnTo>
                    <a:pt x="7787" y="8889"/>
                  </a:lnTo>
                  <a:lnTo>
                    <a:pt x="7771" y="8892"/>
                  </a:lnTo>
                  <a:lnTo>
                    <a:pt x="7762" y="8893"/>
                  </a:lnTo>
                  <a:lnTo>
                    <a:pt x="7746" y="8895"/>
                  </a:lnTo>
                  <a:lnTo>
                    <a:pt x="7737" y="8896"/>
                  </a:lnTo>
                  <a:lnTo>
                    <a:pt x="7722" y="8898"/>
                  </a:lnTo>
                  <a:lnTo>
                    <a:pt x="7712" y="8898"/>
                  </a:lnTo>
                  <a:lnTo>
                    <a:pt x="7697" y="8899"/>
                  </a:lnTo>
                  <a:lnTo>
                    <a:pt x="7687" y="8900"/>
                  </a:lnTo>
                  <a:lnTo>
                    <a:pt x="7672" y="8900"/>
                  </a:lnTo>
                  <a:lnTo>
                    <a:pt x="7667" y="8900"/>
                  </a:lnTo>
                  <a:lnTo>
                    <a:pt x="2333" y="8900"/>
                  </a:lnTo>
                  <a:lnTo>
                    <a:pt x="2328" y="8900"/>
                  </a:lnTo>
                  <a:lnTo>
                    <a:pt x="2313" y="8900"/>
                  </a:lnTo>
                  <a:lnTo>
                    <a:pt x="2303" y="8899"/>
                  </a:lnTo>
                  <a:lnTo>
                    <a:pt x="2288" y="8898"/>
                  </a:lnTo>
                  <a:lnTo>
                    <a:pt x="2278" y="8898"/>
                  </a:lnTo>
                  <a:lnTo>
                    <a:pt x="2263" y="8896"/>
                  </a:lnTo>
                  <a:lnTo>
                    <a:pt x="2254" y="8895"/>
                  </a:lnTo>
                  <a:lnTo>
                    <a:pt x="2238" y="8893"/>
                  </a:lnTo>
                  <a:lnTo>
                    <a:pt x="2229" y="8892"/>
                  </a:lnTo>
                  <a:lnTo>
                    <a:pt x="2213" y="8889"/>
                  </a:lnTo>
                  <a:lnTo>
                    <a:pt x="2204" y="8888"/>
                  </a:lnTo>
                  <a:lnTo>
                    <a:pt x="2189" y="8885"/>
                  </a:lnTo>
                  <a:lnTo>
                    <a:pt x="2180" y="8882"/>
                  </a:lnTo>
                  <a:lnTo>
                    <a:pt x="2164" y="8879"/>
                  </a:lnTo>
                  <a:lnTo>
                    <a:pt x="2155" y="8876"/>
                  </a:lnTo>
                  <a:lnTo>
                    <a:pt x="2140" y="8872"/>
                  </a:lnTo>
                  <a:lnTo>
                    <a:pt x="2131" y="8869"/>
                  </a:lnTo>
                  <a:lnTo>
                    <a:pt x="2116" y="8864"/>
                  </a:lnTo>
                  <a:lnTo>
                    <a:pt x="2107" y="8861"/>
                  </a:lnTo>
                  <a:lnTo>
                    <a:pt x="2093" y="8856"/>
                  </a:lnTo>
                  <a:lnTo>
                    <a:pt x="2084" y="8853"/>
                  </a:lnTo>
                  <a:lnTo>
                    <a:pt x="2069" y="8847"/>
                  </a:lnTo>
                  <a:lnTo>
                    <a:pt x="2061" y="8843"/>
                  </a:lnTo>
                  <a:lnTo>
                    <a:pt x="2046" y="8836"/>
                  </a:lnTo>
                  <a:lnTo>
                    <a:pt x="2038" y="8832"/>
                  </a:lnTo>
                  <a:lnTo>
                    <a:pt x="2023" y="8825"/>
                  </a:lnTo>
                  <a:lnTo>
                    <a:pt x="2015" y="8820"/>
                  </a:lnTo>
                  <a:lnTo>
                    <a:pt x="2001" y="8813"/>
                  </a:lnTo>
                  <a:lnTo>
                    <a:pt x="1993" y="8808"/>
                  </a:lnTo>
                  <a:lnTo>
                    <a:pt x="1979" y="8800"/>
                  </a:lnTo>
                  <a:lnTo>
                    <a:pt x="1971" y="8795"/>
                  </a:lnTo>
                  <a:lnTo>
                    <a:pt x="1958" y="8786"/>
                  </a:lnTo>
                  <a:lnTo>
                    <a:pt x="1950" y="8780"/>
                  </a:lnTo>
                  <a:lnTo>
                    <a:pt x="1937" y="8771"/>
                  </a:lnTo>
                  <a:lnTo>
                    <a:pt x="1929" y="8766"/>
                  </a:lnTo>
                  <a:lnTo>
                    <a:pt x="1917" y="8756"/>
                  </a:lnTo>
                  <a:lnTo>
                    <a:pt x="1910" y="8750"/>
                  </a:lnTo>
                  <a:lnTo>
                    <a:pt x="1897" y="8740"/>
                  </a:lnTo>
                  <a:lnTo>
                    <a:pt x="1890" y="8734"/>
                  </a:lnTo>
                  <a:lnTo>
                    <a:pt x="1879" y="8723"/>
                  </a:lnTo>
                  <a:lnTo>
                    <a:pt x="1872" y="8717"/>
                  </a:lnTo>
                  <a:lnTo>
                    <a:pt x="1861" y="8706"/>
                  </a:lnTo>
                  <a:lnTo>
                    <a:pt x="1854" y="8699"/>
                  </a:lnTo>
                  <a:lnTo>
                    <a:pt x="1843" y="8688"/>
                  </a:lnTo>
                  <a:lnTo>
                    <a:pt x="1837" y="8681"/>
                  </a:lnTo>
                  <a:lnTo>
                    <a:pt x="1826" y="8669"/>
                  </a:lnTo>
                  <a:lnTo>
                    <a:pt x="1820" y="8662"/>
                  </a:lnTo>
                  <a:lnTo>
                    <a:pt x="1810" y="8650"/>
                  </a:lnTo>
                  <a:lnTo>
                    <a:pt x="1805" y="8643"/>
                  </a:lnTo>
                  <a:lnTo>
                    <a:pt x="1795" y="8630"/>
                  </a:lnTo>
                  <a:lnTo>
                    <a:pt x="1790" y="8623"/>
                  </a:lnTo>
                  <a:lnTo>
                    <a:pt x="1781" y="8610"/>
                  </a:lnTo>
                  <a:lnTo>
                    <a:pt x="1776" y="8603"/>
                  </a:lnTo>
                  <a:lnTo>
                    <a:pt x="1767" y="8589"/>
                  </a:lnTo>
                  <a:lnTo>
                    <a:pt x="1762" y="8582"/>
                  </a:lnTo>
                  <a:lnTo>
                    <a:pt x="1754" y="8568"/>
                  </a:lnTo>
                  <a:lnTo>
                    <a:pt x="1749" y="8560"/>
                  </a:lnTo>
                  <a:lnTo>
                    <a:pt x="1742" y="8546"/>
                  </a:lnTo>
                  <a:lnTo>
                    <a:pt x="1737" y="8538"/>
                  </a:lnTo>
                  <a:lnTo>
                    <a:pt x="1730" y="8524"/>
                  </a:lnTo>
                  <a:lnTo>
                    <a:pt x="1726" y="8515"/>
                  </a:lnTo>
                  <a:lnTo>
                    <a:pt x="1719" y="8501"/>
                  </a:lnTo>
                  <a:lnTo>
                    <a:pt x="1716" y="8492"/>
                  </a:lnTo>
                  <a:lnTo>
                    <a:pt x="1710" y="8478"/>
                  </a:lnTo>
                  <a:lnTo>
                    <a:pt x="1706" y="8469"/>
                  </a:lnTo>
                  <a:lnTo>
                    <a:pt x="1701" y="8454"/>
                  </a:lnTo>
                  <a:lnTo>
                    <a:pt x="1698" y="8445"/>
                  </a:lnTo>
                  <a:lnTo>
                    <a:pt x="1693" y="8431"/>
                  </a:lnTo>
                  <a:lnTo>
                    <a:pt x="1690" y="8422"/>
                  </a:lnTo>
                  <a:lnTo>
                    <a:pt x="1686" y="8407"/>
                  </a:lnTo>
                  <a:lnTo>
                    <a:pt x="1683" y="8397"/>
                  </a:lnTo>
                  <a:lnTo>
                    <a:pt x="1680" y="8382"/>
                  </a:lnTo>
                  <a:lnTo>
                    <a:pt x="1678" y="8373"/>
                  </a:lnTo>
                  <a:lnTo>
                    <a:pt x="1674" y="8358"/>
                  </a:lnTo>
                  <a:lnTo>
                    <a:pt x="1673" y="8349"/>
                  </a:lnTo>
                  <a:lnTo>
                    <a:pt x="1670" y="8333"/>
                  </a:lnTo>
                  <a:lnTo>
                    <a:pt x="1669" y="8324"/>
                  </a:lnTo>
                  <a:lnTo>
                    <a:pt x="1667" y="8308"/>
                  </a:lnTo>
                  <a:lnTo>
                    <a:pt x="1666" y="8299"/>
                  </a:lnTo>
                  <a:lnTo>
                    <a:pt x="1664" y="8284"/>
                  </a:lnTo>
                  <a:lnTo>
                    <a:pt x="1664" y="8274"/>
                  </a:lnTo>
                  <a:lnTo>
                    <a:pt x="1663" y="8259"/>
                  </a:lnTo>
                  <a:lnTo>
                    <a:pt x="1662" y="8249"/>
                  </a:lnTo>
                  <a:lnTo>
                    <a:pt x="1662" y="8234"/>
                  </a:lnTo>
                  <a:lnTo>
                    <a:pt x="1662" y="8229"/>
                  </a:lnTo>
                  <a:lnTo>
                    <a:pt x="1662" y="1771"/>
                  </a:lnTo>
                  <a:lnTo>
                    <a:pt x="1662" y="1766"/>
                  </a:lnTo>
                  <a:lnTo>
                    <a:pt x="1662" y="1751"/>
                  </a:lnTo>
                  <a:lnTo>
                    <a:pt x="1663" y="1741"/>
                  </a:lnTo>
                  <a:lnTo>
                    <a:pt x="1664" y="1726"/>
                  </a:lnTo>
                  <a:lnTo>
                    <a:pt x="1664" y="1716"/>
                  </a:lnTo>
                  <a:lnTo>
                    <a:pt x="1666" y="1701"/>
                  </a:lnTo>
                  <a:lnTo>
                    <a:pt x="1667" y="1692"/>
                  </a:lnTo>
                  <a:lnTo>
                    <a:pt x="1669" y="1676"/>
                  </a:lnTo>
                  <a:lnTo>
                    <a:pt x="1670" y="1667"/>
                  </a:lnTo>
                  <a:lnTo>
                    <a:pt x="1673" y="1651"/>
                  </a:lnTo>
                  <a:lnTo>
                    <a:pt x="1674" y="1642"/>
                  </a:lnTo>
                  <a:lnTo>
                    <a:pt x="1678" y="1627"/>
                  </a:lnTo>
                  <a:lnTo>
                    <a:pt x="1680" y="1618"/>
                  </a:lnTo>
                  <a:lnTo>
                    <a:pt x="1683" y="1603"/>
                  </a:lnTo>
                  <a:lnTo>
                    <a:pt x="1686" y="1593"/>
                  </a:lnTo>
                  <a:lnTo>
                    <a:pt x="1690" y="1578"/>
                  </a:lnTo>
                  <a:lnTo>
                    <a:pt x="1693" y="1569"/>
                  </a:lnTo>
                  <a:lnTo>
                    <a:pt x="1698" y="1555"/>
                  </a:lnTo>
                  <a:lnTo>
                    <a:pt x="1701" y="1546"/>
                  </a:lnTo>
                  <a:lnTo>
                    <a:pt x="1706" y="1531"/>
                  </a:lnTo>
                  <a:lnTo>
                    <a:pt x="1710" y="1522"/>
                  </a:lnTo>
                  <a:lnTo>
                    <a:pt x="1716" y="1508"/>
                  </a:lnTo>
                  <a:lnTo>
                    <a:pt x="1719" y="1499"/>
                  </a:lnTo>
                  <a:lnTo>
                    <a:pt x="1726" y="1485"/>
                  </a:lnTo>
                  <a:lnTo>
                    <a:pt x="1730" y="1476"/>
                  </a:lnTo>
                  <a:lnTo>
                    <a:pt x="1737" y="1462"/>
                  </a:lnTo>
                  <a:lnTo>
                    <a:pt x="1742" y="1454"/>
                  </a:lnTo>
                  <a:lnTo>
                    <a:pt x="1749" y="1440"/>
                  </a:lnTo>
                  <a:lnTo>
                    <a:pt x="1754" y="1432"/>
                  </a:lnTo>
                  <a:lnTo>
                    <a:pt x="1762" y="1418"/>
                  </a:lnTo>
                  <a:lnTo>
                    <a:pt x="1767" y="1411"/>
                  </a:lnTo>
                  <a:lnTo>
                    <a:pt x="1776" y="1397"/>
                  </a:lnTo>
                  <a:lnTo>
                    <a:pt x="1781" y="1390"/>
                  </a:lnTo>
                  <a:lnTo>
                    <a:pt x="1790" y="1377"/>
                  </a:lnTo>
                  <a:lnTo>
                    <a:pt x="1795" y="1370"/>
                  </a:lnTo>
                  <a:lnTo>
                    <a:pt x="1805" y="1357"/>
                  </a:lnTo>
                  <a:lnTo>
                    <a:pt x="1810" y="1350"/>
                  </a:lnTo>
                  <a:lnTo>
                    <a:pt x="1820" y="1338"/>
                  </a:lnTo>
                  <a:lnTo>
                    <a:pt x="1826" y="1331"/>
                  </a:lnTo>
                  <a:lnTo>
                    <a:pt x="1837" y="1319"/>
                  </a:lnTo>
                  <a:lnTo>
                    <a:pt x="1843" y="1312"/>
                  </a:lnTo>
                  <a:lnTo>
                    <a:pt x="1854" y="1301"/>
                  </a:lnTo>
                  <a:lnTo>
                    <a:pt x="1861" y="1294"/>
                  </a:lnTo>
                  <a:lnTo>
                    <a:pt x="1872" y="1283"/>
                  </a:lnTo>
                  <a:lnTo>
                    <a:pt x="1879" y="1277"/>
                  </a:lnTo>
                  <a:lnTo>
                    <a:pt x="1890" y="1266"/>
                  </a:lnTo>
                  <a:lnTo>
                    <a:pt x="1897" y="1260"/>
                  </a:lnTo>
                  <a:lnTo>
                    <a:pt x="1910" y="1250"/>
                  </a:lnTo>
                  <a:lnTo>
                    <a:pt x="1917" y="1244"/>
                  </a:lnTo>
                  <a:lnTo>
                    <a:pt x="1929" y="1234"/>
                  </a:lnTo>
                  <a:lnTo>
                    <a:pt x="1937" y="1229"/>
                  </a:lnTo>
                  <a:lnTo>
                    <a:pt x="1950" y="1220"/>
                  </a:lnTo>
                  <a:lnTo>
                    <a:pt x="1958" y="1214"/>
                  </a:lnTo>
                  <a:lnTo>
                    <a:pt x="1971" y="1205"/>
                  </a:lnTo>
                  <a:lnTo>
                    <a:pt x="1979" y="1200"/>
                  </a:lnTo>
                  <a:lnTo>
                    <a:pt x="1993" y="1192"/>
                  </a:lnTo>
                  <a:lnTo>
                    <a:pt x="2001" y="1187"/>
                  </a:lnTo>
                  <a:lnTo>
                    <a:pt x="2015" y="1180"/>
                  </a:lnTo>
                  <a:lnTo>
                    <a:pt x="2023" y="1175"/>
                  </a:lnTo>
                  <a:lnTo>
                    <a:pt x="2038" y="1168"/>
                  </a:lnTo>
                  <a:lnTo>
                    <a:pt x="2046" y="1164"/>
                  </a:lnTo>
                  <a:lnTo>
                    <a:pt x="2061" y="1157"/>
                  </a:lnTo>
                  <a:lnTo>
                    <a:pt x="2069" y="1153"/>
                  </a:lnTo>
                  <a:lnTo>
                    <a:pt x="2084" y="1147"/>
                  </a:lnTo>
                  <a:lnTo>
                    <a:pt x="2093" y="1144"/>
                  </a:lnTo>
                  <a:lnTo>
                    <a:pt x="2107" y="1139"/>
                  </a:lnTo>
                  <a:lnTo>
                    <a:pt x="2116" y="1136"/>
                  </a:lnTo>
                  <a:lnTo>
                    <a:pt x="2131" y="1131"/>
                  </a:lnTo>
                  <a:lnTo>
                    <a:pt x="2140" y="1128"/>
                  </a:lnTo>
                  <a:lnTo>
                    <a:pt x="2155" y="1124"/>
                  </a:lnTo>
                  <a:lnTo>
                    <a:pt x="2164" y="1121"/>
                  </a:lnTo>
                  <a:lnTo>
                    <a:pt x="2180" y="1118"/>
                  </a:lnTo>
                  <a:lnTo>
                    <a:pt x="2189" y="1115"/>
                  </a:lnTo>
                  <a:lnTo>
                    <a:pt x="2204" y="1112"/>
                  </a:lnTo>
                  <a:lnTo>
                    <a:pt x="2213" y="1111"/>
                  </a:lnTo>
                  <a:lnTo>
                    <a:pt x="2229" y="1108"/>
                  </a:lnTo>
                  <a:lnTo>
                    <a:pt x="2238" y="1107"/>
                  </a:lnTo>
                  <a:lnTo>
                    <a:pt x="2254" y="1105"/>
                  </a:lnTo>
                  <a:lnTo>
                    <a:pt x="2263" y="1104"/>
                  </a:lnTo>
                  <a:lnTo>
                    <a:pt x="2278" y="1102"/>
                  </a:lnTo>
                  <a:lnTo>
                    <a:pt x="2288" y="1102"/>
                  </a:lnTo>
                  <a:lnTo>
                    <a:pt x="2303" y="1101"/>
                  </a:lnTo>
                  <a:lnTo>
                    <a:pt x="2313" y="1100"/>
                  </a:lnTo>
                  <a:close/>
                  <a:moveTo>
                    <a:pt x="7665" y="1600"/>
                  </a:moveTo>
                  <a:lnTo>
                    <a:pt x="5150" y="1600"/>
                  </a:lnTo>
                  <a:lnTo>
                    <a:pt x="5150" y="3587"/>
                  </a:lnTo>
                  <a:lnTo>
                    <a:pt x="7838" y="3587"/>
                  </a:lnTo>
                  <a:lnTo>
                    <a:pt x="7838" y="1773"/>
                  </a:lnTo>
                  <a:lnTo>
                    <a:pt x="7838" y="1764"/>
                  </a:lnTo>
                  <a:lnTo>
                    <a:pt x="7837" y="1758"/>
                  </a:lnTo>
                  <a:lnTo>
                    <a:pt x="7837" y="1751"/>
                  </a:lnTo>
                  <a:lnTo>
                    <a:pt x="7836" y="1745"/>
                  </a:lnTo>
                  <a:lnTo>
                    <a:pt x="7835" y="1739"/>
                  </a:lnTo>
                  <a:lnTo>
                    <a:pt x="7834" y="1733"/>
                  </a:lnTo>
                  <a:lnTo>
                    <a:pt x="7832" y="1727"/>
                  </a:lnTo>
                  <a:lnTo>
                    <a:pt x="7831" y="1721"/>
                  </a:lnTo>
                  <a:lnTo>
                    <a:pt x="7829" y="1715"/>
                  </a:lnTo>
                  <a:lnTo>
                    <a:pt x="7826" y="1709"/>
                  </a:lnTo>
                  <a:lnTo>
                    <a:pt x="7824" y="1703"/>
                  </a:lnTo>
                  <a:lnTo>
                    <a:pt x="7821" y="1697"/>
                  </a:lnTo>
                  <a:lnTo>
                    <a:pt x="7819" y="1692"/>
                  </a:lnTo>
                  <a:lnTo>
                    <a:pt x="7815" y="1686"/>
                  </a:lnTo>
                  <a:lnTo>
                    <a:pt x="7812" y="1680"/>
                  </a:lnTo>
                  <a:lnTo>
                    <a:pt x="7808" y="1675"/>
                  </a:lnTo>
                  <a:lnTo>
                    <a:pt x="7805" y="1669"/>
                  </a:lnTo>
                  <a:lnTo>
                    <a:pt x="7801" y="1664"/>
                  </a:lnTo>
                  <a:lnTo>
                    <a:pt x="7796" y="1659"/>
                  </a:lnTo>
                  <a:lnTo>
                    <a:pt x="7792" y="1654"/>
                  </a:lnTo>
                  <a:lnTo>
                    <a:pt x="7787" y="1649"/>
                  </a:lnTo>
                  <a:lnTo>
                    <a:pt x="7783" y="1645"/>
                  </a:lnTo>
                  <a:lnTo>
                    <a:pt x="7778" y="1641"/>
                  </a:lnTo>
                  <a:lnTo>
                    <a:pt x="7773" y="1636"/>
                  </a:lnTo>
                  <a:lnTo>
                    <a:pt x="7768" y="1633"/>
                  </a:lnTo>
                  <a:lnTo>
                    <a:pt x="7763" y="1629"/>
                  </a:lnTo>
                  <a:lnTo>
                    <a:pt x="7758" y="1626"/>
                  </a:lnTo>
                  <a:lnTo>
                    <a:pt x="7753" y="1622"/>
                  </a:lnTo>
                  <a:lnTo>
                    <a:pt x="7747" y="1619"/>
                  </a:lnTo>
                  <a:lnTo>
                    <a:pt x="7742" y="1617"/>
                  </a:lnTo>
                  <a:lnTo>
                    <a:pt x="7736" y="1614"/>
                  </a:lnTo>
                  <a:lnTo>
                    <a:pt x="7730" y="1612"/>
                  </a:lnTo>
                  <a:lnTo>
                    <a:pt x="7725" y="1610"/>
                  </a:lnTo>
                  <a:lnTo>
                    <a:pt x="7719" y="1608"/>
                  </a:lnTo>
                  <a:lnTo>
                    <a:pt x="7712" y="1606"/>
                  </a:lnTo>
                  <a:lnTo>
                    <a:pt x="7706" y="1604"/>
                  </a:lnTo>
                  <a:lnTo>
                    <a:pt x="7700" y="1603"/>
                  </a:lnTo>
                  <a:lnTo>
                    <a:pt x="7693" y="1602"/>
                  </a:lnTo>
                  <a:lnTo>
                    <a:pt x="7687" y="1601"/>
                  </a:lnTo>
                  <a:lnTo>
                    <a:pt x="7680" y="1601"/>
                  </a:lnTo>
                  <a:lnTo>
                    <a:pt x="7674" y="1600"/>
                  </a:lnTo>
                  <a:lnTo>
                    <a:pt x="7665" y="1600"/>
                  </a:lnTo>
                  <a:close/>
                  <a:moveTo>
                    <a:pt x="7838" y="6113"/>
                  </a:moveTo>
                  <a:lnTo>
                    <a:pt x="7838" y="3887"/>
                  </a:lnTo>
                  <a:lnTo>
                    <a:pt x="5150" y="3887"/>
                  </a:lnTo>
                  <a:lnTo>
                    <a:pt x="5150" y="6113"/>
                  </a:lnTo>
                  <a:lnTo>
                    <a:pt x="7838" y="6113"/>
                  </a:lnTo>
                  <a:close/>
                  <a:moveTo>
                    <a:pt x="7838" y="8227"/>
                  </a:moveTo>
                  <a:lnTo>
                    <a:pt x="7838" y="6413"/>
                  </a:lnTo>
                  <a:lnTo>
                    <a:pt x="5150" y="6413"/>
                  </a:lnTo>
                  <a:lnTo>
                    <a:pt x="5150" y="8400"/>
                  </a:lnTo>
                  <a:lnTo>
                    <a:pt x="7665" y="8400"/>
                  </a:lnTo>
                  <a:lnTo>
                    <a:pt x="7674" y="8400"/>
                  </a:lnTo>
                  <a:lnTo>
                    <a:pt x="7680" y="8399"/>
                  </a:lnTo>
                  <a:lnTo>
                    <a:pt x="7687" y="8399"/>
                  </a:lnTo>
                  <a:lnTo>
                    <a:pt x="7693" y="8398"/>
                  </a:lnTo>
                  <a:lnTo>
                    <a:pt x="7700" y="8397"/>
                  </a:lnTo>
                  <a:lnTo>
                    <a:pt x="7706" y="8396"/>
                  </a:lnTo>
                  <a:lnTo>
                    <a:pt x="7712" y="8394"/>
                  </a:lnTo>
                  <a:lnTo>
                    <a:pt x="7719" y="8392"/>
                  </a:lnTo>
                  <a:lnTo>
                    <a:pt x="7725" y="8390"/>
                  </a:lnTo>
                  <a:lnTo>
                    <a:pt x="7730" y="8388"/>
                  </a:lnTo>
                  <a:lnTo>
                    <a:pt x="7736" y="8386"/>
                  </a:lnTo>
                  <a:lnTo>
                    <a:pt x="7742" y="8383"/>
                  </a:lnTo>
                  <a:lnTo>
                    <a:pt x="7747" y="8381"/>
                  </a:lnTo>
                  <a:lnTo>
                    <a:pt x="7753" y="8378"/>
                  </a:lnTo>
                  <a:lnTo>
                    <a:pt x="7758" y="8374"/>
                  </a:lnTo>
                  <a:lnTo>
                    <a:pt x="7763" y="8371"/>
                  </a:lnTo>
                  <a:lnTo>
                    <a:pt x="7768" y="8367"/>
                  </a:lnTo>
                  <a:lnTo>
                    <a:pt x="7773" y="8364"/>
                  </a:lnTo>
                  <a:lnTo>
                    <a:pt x="7778" y="8359"/>
                  </a:lnTo>
                  <a:lnTo>
                    <a:pt x="7783" y="8355"/>
                  </a:lnTo>
                  <a:lnTo>
                    <a:pt x="7787" y="8351"/>
                  </a:lnTo>
                  <a:lnTo>
                    <a:pt x="7792" y="8346"/>
                  </a:lnTo>
                  <a:lnTo>
                    <a:pt x="7796" y="8341"/>
                  </a:lnTo>
                  <a:lnTo>
                    <a:pt x="7801" y="8336"/>
                  </a:lnTo>
                  <a:lnTo>
                    <a:pt x="7805" y="8331"/>
                  </a:lnTo>
                  <a:lnTo>
                    <a:pt x="7808" y="8325"/>
                  </a:lnTo>
                  <a:lnTo>
                    <a:pt x="7812" y="8320"/>
                  </a:lnTo>
                  <a:lnTo>
                    <a:pt x="7815" y="8314"/>
                  </a:lnTo>
                  <a:lnTo>
                    <a:pt x="7819" y="8308"/>
                  </a:lnTo>
                  <a:lnTo>
                    <a:pt x="7821" y="8303"/>
                  </a:lnTo>
                  <a:lnTo>
                    <a:pt x="7824" y="8297"/>
                  </a:lnTo>
                  <a:lnTo>
                    <a:pt x="7826" y="8291"/>
                  </a:lnTo>
                  <a:lnTo>
                    <a:pt x="7829" y="8285"/>
                  </a:lnTo>
                  <a:lnTo>
                    <a:pt x="7831" y="8279"/>
                  </a:lnTo>
                  <a:lnTo>
                    <a:pt x="7832" y="8273"/>
                  </a:lnTo>
                  <a:lnTo>
                    <a:pt x="7834" y="8267"/>
                  </a:lnTo>
                  <a:lnTo>
                    <a:pt x="7835" y="8261"/>
                  </a:lnTo>
                  <a:lnTo>
                    <a:pt x="7836" y="8255"/>
                  </a:lnTo>
                  <a:lnTo>
                    <a:pt x="7837" y="8249"/>
                  </a:lnTo>
                  <a:lnTo>
                    <a:pt x="7837" y="8242"/>
                  </a:lnTo>
                  <a:lnTo>
                    <a:pt x="7838" y="8236"/>
                  </a:lnTo>
                  <a:lnTo>
                    <a:pt x="7838" y="8227"/>
                  </a:lnTo>
                  <a:close/>
                  <a:moveTo>
                    <a:pt x="2162" y="3887"/>
                  </a:moveTo>
                  <a:lnTo>
                    <a:pt x="2162" y="6113"/>
                  </a:lnTo>
                  <a:lnTo>
                    <a:pt x="4850" y="6113"/>
                  </a:lnTo>
                  <a:lnTo>
                    <a:pt x="4850" y="3887"/>
                  </a:lnTo>
                  <a:lnTo>
                    <a:pt x="2162" y="3887"/>
                  </a:lnTo>
                  <a:close/>
                  <a:moveTo>
                    <a:pt x="2335" y="8400"/>
                  </a:moveTo>
                  <a:lnTo>
                    <a:pt x="4850" y="8400"/>
                  </a:lnTo>
                  <a:lnTo>
                    <a:pt x="4850" y="6413"/>
                  </a:lnTo>
                  <a:lnTo>
                    <a:pt x="2162" y="6413"/>
                  </a:lnTo>
                  <a:lnTo>
                    <a:pt x="2162" y="8227"/>
                  </a:lnTo>
                  <a:lnTo>
                    <a:pt x="2162" y="8236"/>
                  </a:lnTo>
                  <a:lnTo>
                    <a:pt x="2163" y="8242"/>
                  </a:lnTo>
                  <a:lnTo>
                    <a:pt x="2163" y="8249"/>
                  </a:lnTo>
                  <a:lnTo>
                    <a:pt x="2164" y="8255"/>
                  </a:lnTo>
                  <a:lnTo>
                    <a:pt x="2165" y="8261"/>
                  </a:lnTo>
                  <a:lnTo>
                    <a:pt x="2166" y="8267"/>
                  </a:lnTo>
                  <a:lnTo>
                    <a:pt x="2168" y="8273"/>
                  </a:lnTo>
                  <a:lnTo>
                    <a:pt x="2169" y="8279"/>
                  </a:lnTo>
                  <a:lnTo>
                    <a:pt x="2171" y="8285"/>
                  </a:lnTo>
                  <a:lnTo>
                    <a:pt x="2174" y="8291"/>
                  </a:lnTo>
                  <a:lnTo>
                    <a:pt x="2176" y="8297"/>
                  </a:lnTo>
                  <a:lnTo>
                    <a:pt x="2179" y="8303"/>
                  </a:lnTo>
                  <a:lnTo>
                    <a:pt x="2181" y="8308"/>
                  </a:lnTo>
                  <a:lnTo>
                    <a:pt x="2185" y="8314"/>
                  </a:lnTo>
                  <a:lnTo>
                    <a:pt x="2188" y="8320"/>
                  </a:lnTo>
                  <a:lnTo>
                    <a:pt x="2192" y="8325"/>
                  </a:lnTo>
                  <a:lnTo>
                    <a:pt x="2195" y="8331"/>
                  </a:lnTo>
                  <a:lnTo>
                    <a:pt x="2199" y="8336"/>
                  </a:lnTo>
                  <a:lnTo>
                    <a:pt x="2204" y="8341"/>
                  </a:lnTo>
                  <a:lnTo>
                    <a:pt x="2208" y="8346"/>
                  </a:lnTo>
                  <a:lnTo>
                    <a:pt x="2213" y="8351"/>
                  </a:lnTo>
                  <a:lnTo>
                    <a:pt x="2217" y="8355"/>
                  </a:lnTo>
                  <a:lnTo>
                    <a:pt x="2222" y="8359"/>
                  </a:lnTo>
                  <a:lnTo>
                    <a:pt x="2227" y="8364"/>
                  </a:lnTo>
                  <a:lnTo>
                    <a:pt x="2232" y="8367"/>
                  </a:lnTo>
                  <a:lnTo>
                    <a:pt x="2237" y="8371"/>
                  </a:lnTo>
                  <a:lnTo>
                    <a:pt x="2242" y="8374"/>
                  </a:lnTo>
                  <a:lnTo>
                    <a:pt x="2247" y="8378"/>
                  </a:lnTo>
                  <a:lnTo>
                    <a:pt x="2253" y="8381"/>
                  </a:lnTo>
                  <a:lnTo>
                    <a:pt x="2258" y="8383"/>
                  </a:lnTo>
                  <a:lnTo>
                    <a:pt x="2264" y="8386"/>
                  </a:lnTo>
                  <a:lnTo>
                    <a:pt x="2270" y="8388"/>
                  </a:lnTo>
                  <a:lnTo>
                    <a:pt x="2275" y="8390"/>
                  </a:lnTo>
                  <a:lnTo>
                    <a:pt x="2281" y="8392"/>
                  </a:lnTo>
                  <a:lnTo>
                    <a:pt x="2288" y="8394"/>
                  </a:lnTo>
                  <a:lnTo>
                    <a:pt x="2294" y="8396"/>
                  </a:lnTo>
                  <a:lnTo>
                    <a:pt x="2300" y="8397"/>
                  </a:lnTo>
                  <a:lnTo>
                    <a:pt x="2307" y="8398"/>
                  </a:lnTo>
                  <a:lnTo>
                    <a:pt x="2313" y="8399"/>
                  </a:lnTo>
                  <a:lnTo>
                    <a:pt x="2320" y="8399"/>
                  </a:lnTo>
                  <a:lnTo>
                    <a:pt x="2326" y="8400"/>
                  </a:lnTo>
                  <a:lnTo>
                    <a:pt x="2335" y="8400"/>
                  </a:lnTo>
                  <a:close/>
                  <a:moveTo>
                    <a:pt x="4850" y="1600"/>
                  </a:moveTo>
                  <a:lnTo>
                    <a:pt x="2335" y="1600"/>
                  </a:lnTo>
                  <a:lnTo>
                    <a:pt x="2326" y="1600"/>
                  </a:lnTo>
                  <a:lnTo>
                    <a:pt x="2320" y="1601"/>
                  </a:lnTo>
                  <a:lnTo>
                    <a:pt x="2313" y="1601"/>
                  </a:lnTo>
                  <a:lnTo>
                    <a:pt x="2307" y="1602"/>
                  </a:lnTo>
                  <a:lnTo>
                    <a:pt x="2300" y="1603"/>
                  </a:lnTo>
                  <a:lnTo>
                    <a:pt x="2294" y="1604"/>
                  </a:lnTo>
                  <a:lnTo>
                    <a:pt x="2288" y="1606"/>
                  </a:lnTo>
                  <a:lnTo>
                    <a:pt x="2281" y="1608"/>
                  </a:lnTo>
                  <a:lnTo>
                    <a:pt x="2275" y="1610"/>
                  </a:lnTo>
                  <a:lnTo>
                    <a:pt x="2270" y="1612"/>
                  </a:lnTo>
                  <a:lnTo>
                    <a:pt x="2264" y="1614"/>
                  </a:lnTo>
                  <a:lnTo>
                    <a:pt x="2258" y="1617"/>
                  </a:lnTo>
                  <a:lnTo>
                    <a:pt x="2253" y="1619"/>
                  </a:lnTo>
                  <a:lnTo>
                    <a:pt x="2247" y="1622"/>
                  </a:lnTo>
                  <a:lnTo>
                    <a:pt x="2242" y="1626"/>
                  </a:lnTo>
                  <a:lnTo>
                    <a:pt x="2237" y="1629"/>
                  </a:lnTo>
                  <a:lnTo>
                    <a:pt x="2232" y="1633"/>
                  </a:lnTo>
                  <a:lnTo>
                    <a:pt x="2227" y="1636"/>
                  </a:lnTo>
                  <a:lnTo>
                    <a:pt x="2222" y="1641"/>
                  </a:lnTo>
                  <a:lnTo>
                    <a:pt x="2217" y="1645"/>
                  </a:lnTo>
                  <a:lnTo>
                    <a:pt x="2213" y="1649"/>
                  </a:lnTo>
                  <a:lnTo>
                    <a:pt x="2208" y="1654"/>
                  </a:lnTo>
                  <a:lnTo>
                    <a:pt x="2204" y="1659"/>
                  </a:lnTo>
                  <a:lnTo>
                    <a:pt x="2199" y="1664"/>
                  </a:lnTo>
                  <a:lnTo>
                    <a:pt x="2195" y="1669"/>
                  </a:lnTo>
                  <a:lnTo>
                    <a:pt x="2192" y="1675"/>
                  </a:lnTo>
                  <a:lnTo>
                    <a:pt x="2188" y="1680"/>
                  </a:lnTo>
                  <a:lnTo>
                    <a:pt x="2185" y="1686"/>
                  </a:lnTo>
                  <a:lnTo>
                    <a:pt x="2181" y="1692"/>
                  </a:lnTo>
                  <a:lnTo>
                    <a:pt x="2179" y="1697"/>
                  </a:lnTo>
                  <a:lnTo>
                    <a:pt x="2176" y="1703"/>
                  </a:lnTo>
                  <a:lnTo>
                    <a:pt x="2174" y="1709"/>
                  </a:lnTo>
                  <a:lnTo>
                    <a:pt x="2171" y="1715"/>
                  </a:lnTo>
                  <a:lnTo>
                    <a:pt x="2169" y="1721"/>
                  </a:lnTo>
                  <a:lnTo>
                    <a:pt x="2168" y="1727"/>
                  </a:lnTo>
                  <a:lnTo>
                    <a:pt x="2166" y="1733"/>
                  </a:lnTo>
                  <a:lnTo>
                    <a:pt x="2165" y="1739"/>
                  </a:lnTo>
                  <a:lnTo>
                    <a:pt x="2164" y="1745"/>
                  </a:lnTo>
                  <a:lnTo>
                    <a:pt x="2163" y="1751"/>
                  </a:lnTo>
                  <a:lnTo>
                    <a:pt x="2163" y="1758"/>
                  </a:lnTo>
                  <a:lnTo>
                    <a:pt x="2162" y="1764"/>
                  </a:lnTo>
                  <a:lnTo>
                    <a:pt x="2162" y="1773"/>
                  </a:lnTo>
                  <a:lnTo>
                    <a:pt x="2162" y="3587"/>
                  </a:lnTo>
                  <a:lnTo>
                    <a:pt x="4850" y="3587"/>
                  </a:lnTo>
                  <a:lnTo>
                    <a:pt x="4850" y="16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0" name="Google Shape;3250;p28"/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</p:grpSpPr>
        <p:sp>
          <p:nvSpPr>
            <p:cNvPr id="3251" name="Google Shape;3251;p28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4" y="3510"/>
                  </a:moveTo>
                  <a:lnTo>
                    <a:pt x="7556" y="3606"/>
                  </a:lnTo>
                  <a:lnTo>
                    <a:pt x="7554" y="3702"/>
                  </a:lnTo>
                  <a:lnTo>
                    <a:pt x="7549" y="3798"/>
                  </a:lnTo>
                  <a:lnTo>
                    <a:pt x="7540" y="3893"/>
                  </a:lnTo>
                  <a:lnTo>
                    <a:pt x="7527" y="3988"/>
                  </a:lnTo>
                  <a:lnTo>
                    <a:pt x="7511" y="4082"/>
                  </a:lnTo>
                  <a:lnTo>
                    <a:pt x="7492" y="4175"/>
                  </a:lnTo>
                  <a:lnTo>
                    <a:pt x="7469" y="4268"/>
                  </a:lnTo>
                  <a:lnTo>
                    <a:pt x="7442" y="4359"/>
                  </a:lnTo>
                  <a:lnTo>
                    <a:pt x="7413" y="4450"/>
                  </a:lnTo>
                  <a:lnTo>
                    <a:pt x="7379" y="4539"/>
                  </a:lnTo>
                  <a:lnTo>
                    <a:pt x="7343" y="4627"/>
                  </a:lnTo>
                  <a:lnTo>
                    <a:pt x="7303" y="4714"/>
                  </a:lnTo>
                  <a:lnTo>
                    <a:pt x="7260" y="4800"/>
                  </a:lnTo>
                  <a:lnTo>
                    <a:pt x="7213" y="4884"/>
                  </a:lnTo>
                  <a:lnTo>
                    <a:pt x="7163" y="4966"/>
                  </a:lnTo>
                  <a:lnTo>
                    <a:pt x="7111" y="5046"/>
                  </a:lnTo>
                  <a:lnTo>
                    <a:pt x="7056" y="5124"/>
                  </a:lnTo>
                  <a:lnTo>
                    <a:pt x="6998" y="5200"/>
                  </a:lnTo>
                  <a:lnTo>
                    <a:pt x="6937" y="5273"/>
                  </a:lnTo>
                  <a:lnTo>
                    <a:pt x="6873" y="5344"/>
                  </a:lnTo>
                  <a:lnTo>
                    <a:pt x="6807" y="5413"/>
                  </a:lnTo>
                  <a:lnTo>
                    <a:pt x="6738" y="5479"/>
                  </a:lnTo>
                  <a:lnTo>
                    <a:pt x="6667" y="5543"/>
                  </a:lnTo>
                  <a:lnTo>
                    <a:pt x="6594" y="5604"/>
                  </a:lnTo>
                  <a:lnTo>
                    <a:pt x="6518" y="5662"/>
                  </a:lnTo>
                  <a:lnTo>
                    <a:pt x="6440" y="5717"/>
                  </a:lnTo>
                  <a:lnTo>
                    <a:pt x="6360" y="5769"/>
                  </a:lnTo>
                  <a:lnTo>
                    <a:pt x="6278" y="5819"/>
                  </a:lnTo>
                  <a:lnTo>
                    <a:pt x="6194" y="5866"/>
                  </a:lnTo>
                  <a:lnTo>
                    <a:pt x="6108" y="5909"/>
                  </a:lnTo>
                  <a:lnTo>
                    <a:pt x="6021" y="5949"/>
                  </a:lnTo>
                  <a:lnTo>
                    <a:pt x="5933" y="5985"/>
                  </a:lnTo>
                  <a:lnTo>
                    <a:pt x="5844" y="6019"/>
                  </a:lnTo>
                  <a:lnTo>
                    <a:pt x="5753" y="6048"/>
                  </a:lnTo>
                  <a:lnTo>
                    <a:pt x="5662" y="6075"/>
                  </a:lnTo>
                  <a:lnTo>
                    <a:pt x="5569" y="6098"/>
                  </a:lnTo>
                  <a:lnTo>
                    <a:pt x="5476" y="6117"/>
                  </a:lnTo>
                  <a:lnTo>
                    <a:pt x="5382" y="6133"/>
                  </a:lnTo>
                  <a:lnTo>
                    <a:pt x="5287" y="6146"/>
                  </a:lnTo>
                  <a:lnTo>
                    <a:pt x="5192" y="6155"/>
                  </a:lnTo>
                  <a:lnTo>
                    <a:pt x="5096" y="6160"/>
                  </a:lnTo>
                  <a:lnTo>
                    <a:pt x="5000" y="6162"/>
                  </a:lnTo>
                  <a:lnTo>
                    <a:pt x="4904" y="6160"/>
                  </a:lnTo>
                  <a:lnTo>
                    <a:pt x="4808" y="6155"/>
                  </a:lnTo>
                  <a:lnTo>
                    <a:pt x="4713" y="6146"/>
                  </a:lnTo>
                  <a:lnTo>
                    <a:pt x="4618" y="6133"/>
                  </a:lnTo>
                  <a:lnTo>
                    <a:pt x="4524" y="6117"/>
                  </a:lnTo>
                  <a:lnTo>
                    <a:pt x="4431" y="6098"/>
                  </a:lnTo>
                  <a:lnTo>
                    <a:pt x="4339" y="6075"/>
                  </a:lnTo>
                  <a:lnTo>
                    <a:pt x="4247" y="6048"/>
                  </a:lnTo>
                  <a:lnTo>
                    <a:pt x="4156" y="6019"/>
                  </a:lnTo>
                  <a:lnTo>
                    <a:pt x="4067" y="5985"/>
                  </a:lnTo>
                  <a:lnTo>
                    <a:pt x="3979" y="5949"/>
                  </a:lnTo>
                  <a:lnTo>
                    <a:pt x="3892" y="5909"/>
                  </a:lnTo>
                  <a:lnTo>
                    <a:pt x="3806" y="5866"/>
                  </a:lnTo>
                  <a:lnTo>
                    <a:pt x="3722" y="5819"/>
                  </a:lnTo>
                  <a:lnTo>
                    <a:pt x="3640" y="5769"/>
                  </a:lnTo>
                  <a:lnTo>
                    <a:pt x="3560" y="5717"/>
                  </a:lnTo>
                  <a:lnTo>
                    <a:pt x="3482" y="5662"/>
                  </a:lnTo>
                  <a:lnTo>
                    <a:pt x="3406" y="5604"/>
                  </a:lnTo>
                  <a:lnTo>
                    <a:pt x="3333" y="5543"/>
                  </a:lnTo>
                  <a:lnTo>
                    <a:pt x="3262" y="5479"/>
                  </a:lnTo>
                  <a:lnTo>
                    <a:pt x="3193" y="5413"/>
                  </a:lnTo>
                  <a:lnTo>
                    <a:pt x="3127" y="5344"/>
                  </a:lnTo>
                  <a:lnTo>
                    <a:pt x="3063" y="5273"/>
                  </a:lnTo>
                  <a:lnTo>
                    <a:pt x="3002" y="5200"/>
                  </a:lnTo>
                  <a:lnTo>
                    <a:pt x="2944" y="5124"/>
                  </a:lnTo>
                  <a:lnTo>
                    <a:pt x="2889" y="5046"/>
                  </a:lnTo>
                  <a:lnTo>
                    <a:pt x="2837" y="4966"/>
                  </a:lnTo>
                  <a:lnTo>
                    <a:pt x="2787" y="4884"/>
                  </a:lnTo>
                  <a:lnTo>
                    <a:pt x="2740" y="4800"/>
                  </a:lnTo>
                  <a:lnTo>
                    <a:pt x="2697" y="4714"/>
                  </a:lnTo>
                  <a:lnTo>
                    <a:pt x="2657" y="4627"/>
                  </a:lnTo>
                  <a:lnTo>
                    <a:pt x="2621" y="4539"/>
                  </a:lnTo>
                  <a:lnTo>
                    <a:pt x="2587" y="4450"/>
                  </a:lnTo>
                  <a:lnTo>
                    <a:pt x="2558" y="4359"/>
                  </a:lnTo>
                  <a:lnTo>
                    <a:pt x="2531" y="4268"/>
                  </a:lnTo>
                  <a:lnTo>
                    <a:pt x="2508" y="4175"/>
                  </a:lnTo>
                  <a:lnTo>
                    <a:pt x="2489" y="4082"/>
                  </a:lnTo>
                  <a:lnTo>
                    <a:pt x="2473" y="3988"/>
                  </a:lnTo>
                  <a:lnTo>
                    <a:pt x="2460" y="3893"/>
                  </a:lnTo>
                  <a:lnTo>
                    <a:pt x="2451" y="3798"/>
                  </a:lnTo>
                  <a:lnTo>
                    <a:pt x="2446" y="3702"/>
                  </a:lnTo>
                  <a:lnTo>
                    <a:pt x="2444" y="3606"/>
                  </a:lnTo>
                  <a:lnTo>
                    <a:pt x="2446" y="3510"/>
                  </a:lnTo>
                  <a:lnTo>
                    <a:pt x="2451" y="3414"/>
                  </a:lnTo>
                  <a:lnTo>
                    <a:pt x="2460" y="3319"/>
                  </a:lnTo>
                  <a:lnTo>
                    <a:pt x="2473" y="3224"/>
                  </a:lnTo>
                  <a:lnTo>
                    <a:pt x="2489" y="3130"/>
                  </a:lnTo>
                  <a:lnTo>
                    <a:pt x="2508" y="3037"/>
                  </a:lnTo>
                  <a:lnTo>
                    <a:pt x="2531" y="2944"/>
                  </a:lnTo>
                  <a:lnTo>
                    <a:pt x="2558" y="2853"/>
                  </a:lnTo>
                  <a:lnTo>
                    <a:pt x="2587" y="2762"/>
                  </a:lnTo>
                  <a:lnTo>
                    <a:pt x="2621" y="2673"/>
                  </a:lnTo>
                  <a:lnTo>
                    <a:pt x="2657" y="2584"/>
                  </a:lnTo>
                  <a:lnTo>
                    <a:pt x="2697" y="2497"/>
                  </a:lnTo>
                  <a:lnTo>
                    <a:pt x="2740" y="2412"/>
                  </a:lnTo>
                  <a:lnTo>
                    <a:pt x="2787" y="2328"/>
                  </a:lnTo>
                  <a:lnTo>
                    <a:pt x="2837" y="2246"/>
                  </a:lnTo>
                  <a:lnTo>
                    <a:pt x="2889" y="2165"/>
                  </a:lnTo>
                  <a:lnTo>
                    <a:pt x="2944" y="2087"/>
                  </a:lnTo>
                  <a:lnTo>
                    <a:pt x="3002" y="2012"/>
                  </a:lnTo>
                  <a:lnTo>
                    <a:pt x="3063" y="1938"/>
                  </a:lnTo>
                  <a:lnTo>
                    <a:pt x="3127" y="1867"/>
                  </a:lnTo>
                  <a:lnTo>
                    <a:pt x="3193" y="1798"/>
                  </a:lnTo>
                  <a:lnTo>
                    <a:pt x="3262" y="1732"/>
                  </a:lnTo>
                  <a:lnTo>
                    <a:pt x="3333" y="1669"/>
                  </a:lnTo>
                  <a:lnTo>
                    <a:pt x="3406" y="1608"/>
                  </a:lnTo>
                  <a:lnTo>
                    <a:pt x="3482" y="1550"/>
                  </a:lnTo>
                  <a:lnTo>
                    <a:pt x="3560" y="1494"/>
                  </a:lnTo>
                  <a:lnTo>
                    <a:pt x="3640" y="1442"/>
                  </a:lnTo>
                  <a:lnTo>
                    <a:pt x="3722" y="1392"/>
                  </a:lnTo>
                  <a:lnTo>
                    <a:pt x="3806" y="1346"/>
                  </a:lnTo>
                  <a:lnTo>
                    <a:pt x="3892" y="1303"/>
                  </a:lnTo>
                  <a:lnTo>
                    <a:pt x="3979" y="1263"/>
                  </a:lnTo>
                  <a:lnTo>
                    <a:pt x="4067" y="1226"/>
                  </a:lnTo>
                  <a:lnTo>
                    <a:pt x="4156" y="1193"/>
                  </a:lnTo>
                  <a:lnTo>
                    <a:pt x="4247" y="1163"/>
                  </a:lnTo>
                  <a:lnTo>
                    <a:pt x="4339" y="1137"/>
                  </a:lnTo>
                  <a:lnTo>
                    <a:pt x="4431" y="1114"/>
                  </a:lnTo>
                  <a:lnTo>
                    <a:pt x="4524" y="1095"/>
                  </a:lnTo>
                  <a:lnTo>
                    <a:pt x="4618" y="1079"/>
                  </a:lnTo>
                  <a:lnTo>
                    <a:pt x="4713" y="1066"/>
                  </a:lnTo>
                  <a:lnTo>
                    <a:pt x="4808" y="1057"/>
                  </a:lnTo>
                  <a:lnTo>
                    <a:pt x="4904" y="1052"/>
                  </a:lnTo>
                  <a:lnTo>
                    <a:pt x="5000" y="1050"/>
                  </a:lnTo>
                  <a:lnTo>
                    <a:pt x="5096" y="1052"/>
                  </a:lnTo>
                  <a:lnTo>
                    <a:pt x="5192" y="1057"/>
                  </a:lnTo>
                  <a:lnTo>
                    <a:pt x="5287" y="1066"/>
                  </a:lnTo>
                  <a:lnTo>
                    <a:pt x="5382" y="1079"/>
                  </a:lnTo>
                  <a:lnTo>
                    <a:pt x="5476" y="1095"/>
                  </a:lnTo>
                  <a:lnTo>
                    <a:pt x="5569" y="1114"/>
                  </a:lnTo>
                  <a:lnTo>
                    <a:pt x="5661" y="1137"/>
                  </a:lnTo>
                  <a:lnTo>
                    <a:pt x="5753" y="1163"/>
                  </a:lnTo>
                  <a:lnTo>
                    <a:pt x="5844" y="1193"/>
                  </a:lnTo>
                  <a:lnTo>
                    <a:pt x="5933" y="1226"/>
                  </a:lnTo>
                  <a:lnTo>
                    <a:pt x="6021" y="1263"/>
                  </a:lnTo>
                  <a:lnTo>
                    <a:pt x="6108" y="1303"/>
                  </a:lnTo>
                  <a:lnTo>
                    <a:pt x="6194" y="1346"/>
                  </a:lnTo>
                  <a:lnTo>
                    <a:pt x="6278" y="1392"/>
                  </a:lnTo>
                  <a:lnTo>
                    <a:pt x="6360" y="1442"/>
                  </a:lnTo>
                  <a:lnTo>
                    <a:pt x="6440" y="1494"/>
                  </a:lnTo>
                  <a:lnTo>
                    <a:pt x="6518" y="1550"/>
                  </a:lnTo>
                  <a:lnTo>
                    <a:pt x="6594" y="1608"/>
                  </a:lnTo>
                  <a:lnTo>
                    <a:pt x="6667" y="1669"/>
                  </a:lnTo>
                  <a:lnTo>
                    <a:pt x="6738" y="1732"/>
                  </a:lnTo>
                  <a:lnTo>
                    <a:pt x="6807" y="1798"/>
                  </a:lnTo>
                  <a:lnTo>
                    <a:pt x="6873" y="1867"/>
                  </a:lnTo>
                  <a:lnTo>
                    <a:pt x="6937" y="1938"/>
                  </a:lnTo>
                  <a:lnTo>
                    <a:pt x="6998" y="2012"/>
                  </a:lnTo>
                  <a:lnTo>
                    <a:pt x="7056" y="2087"/>
                  </a:lnTo>
                  <a:lnTo>
                    <a:pt x="7111" y="2165"/>
                  </a:lnTo>
                  <a:lnTo>
                    <a:pt x="7163" y="2246"/>
                  </a:lnTo>
                  <a:lnTo>
                    <a:pt x="7213" y="2328"/>
                  </a:lnTo>
                  <a:lnTo>
                    <a:pt x="7260" y="2412"/>
                  </a:lnTo>
                  <a:lnTo>
                    <a:pt x="7303" y="2497"/>
                  </a:lnTo>
                  <a:lnTo>
                    <a:pt x="7343" y="2584"/>
                  </a:lnTo>
                  <a:lnTo>
                    <a:pt x="7379" y="2673"/>
                  </a:lnTo>
                  <a:lnTo>
                    <a:pt x="7413" y="2762"/>
                  </a:lnTo>
                  <a:lnTo>
                    <a:pt x="7442" y="2853"/>
                  </a:lnTo>
                  <a:lnTo>
                    <a:pt x="7469" y="2944"/>
                  </a:lnTo>
                  <a:lnTo>
                    <a:pt x="7492" y="3037"/>
                  </a:lnTo>
                  <a:lnTo>
                    <a:pt x="7511" y="3130"/>
                  </a:lnTo>
                  <a:lnTo>
                    <a:pt x="7527" y="3224"/>
                  </a:lnTo>
                  <a:lnTo>
                    <a:pt x="7540" y="3319"/>
                  </a:lnTo>
                  <a:lnTo>
                    <a:pt x="7549" y="3414"/>
                  </a:lnTo>
                  <a:lnTo>
                    <a:pt x="7554" y="3510"/>
                  </a:lnTo>
                  <a:close/>
                  <a:moveTo>
                    <a:pt x="4331" y="3594"/>
                  </a:moveTo>
                  <a:lnTo>
                    <a:pt x="4315" y="3587"/>
                  </a:lnTo>
                  <a:lnTo>
                    <a:pt x="4327" y="3578"/>
                  </a:lnTo>
                  <a:lnTo>
                    <a:pt x="4353" y="3559"/>
                  </a:lnTo>
                  <a:lnTo>
                    <a:pt x="4380" y="3540"/>
                  </a:lnTo>
                  <a:lnTo>
                    <a:pt x="4408" y="3523"/>
                  </a:lnTo>
                  <a:lnTo>
                    <a:pt x="4436" y="3506"/>
                  </a:lnTo>
                  <a:lnTo>
                    <a:pt x="4464" y="3490"/>
                  </a:lnTo>
                  <a:lnTo>
                    <a:pt x="4493" y="3475"/>
                  </a:lnTo>
                  <a:lnTo>
                    <a:pt x="4523" y="3461"/>
                  </a:lnTo>
                  <a:lnTo>
                    <a:pt x="4553" y="3448"/>
                  </a:lnTo>
                  <a:lnTo>
                    <a:pt x="4584" y="3435"/>
                  </a:lnTo>
                  <a:lnTo>
                    <a:pt x="4615" y="3423"/>
                  </a:lnTo>
                  <a:lnTo>
                    <a:pt x="4646" y="3413"/>
                  </a:lnTo>
                  <a:lnTo>
                    <a:pt x="4677" y="3403"/>
                  </a:lnTo>
                  <a:lnTo>
                    <a:pt x="4709" y="3394"/>
                  </a:lnTo>
                  <a:lnTo>
                    <a:pt x="4740" y="3386"/>
                  </a:lnTo>
                  <a:lnTo>
                    <a:pt x="4772" y="3378"/>
                  </a:lnTo>
                  <a:lnTo>
                    <a:pt x="4804" y="3372"/>
                  </a:lnTo>
                  <a:lnTo>
                    <a:pt x="4837" y="3367"/>
                  </a:lnTo>
                  <a:lnTo>
                    <a:pt x="4869" y="3363"/>
                  </a:lnTo>
                  <a:lnTo>
                    <a:pt x="4902" y="3359"/>
                  </a:lnTo>
                  <a:lnTo>
                    <a:pt x="4934" y="3357"/>
                  </a:lnTo>
                  <a:lnTo>
                    <a:pt x="4967" y="3356"/>
                  </a:lnTo>
                  <a:lnTo>
                    <a:pt x="5000" y="3355"/>
                  </a:lnTo>
                  <a:lnTo>
                    <a:pt x="5033" y="3356"/>
                  </a:lnTo>
                  <a:lnTo>
                    <a:pt x="5066" y="3357"/>
                  </a:lnTo>
                  <a:lnTo>
                    <a:pt x="5098" y="3359"/>
                  </a:lnTo>
                  <a:lnTo>
                    <a:pt x="5131" y="3363"/>
                  </a:lnTo>
                  <a:lnTo>
                    <a:pt x="5163" y="3367"/>
                  </a:lnTo>
                  <a:lnTo>
                    <a:pt x="5196" y="3372"/>
                  </a:lnTo>
                  <a:lnTo>
                    <a:pt x="5228" y="3378"/>
                  </a:lnTo>
                  <a:lnTo>
                    <a:pt x="5260" y="3386"/>
                  </a:lnTo>
                  <a:lnTo>
                    <a:pt x="5291" y="3394"/>
                  </a:lnTo>
                  <a:lnTo>
                    <a:pt x="5323" y="3403"/>
                  </a:lnTo>
                  <a:lnTo>
                    <a:pt x="5354" y="3413"/>
                  </a:lnTo>
                  <a:lnTo>
                    <a:pt x="5385" y="3423"/>
                  </a:lnTo>
                  <a:lnTo>
                    <a:pt x="5416" y="3435"/>
                  </a:lnTo>
                  <a:lnTo>
                    <a:pt x="5447" y="3448"/>
                  </a:lnTo>
                  <a:lnTo>
                    <a:pt x="5477" y="3461"/>
                  </a:lnTo>
                  <a:lnTo>
                    <a:pt x="5507" y="3475"/>
                  </a:lnTo>
                  <a:lnTo>
                    <a:pt x="5536" y="3490"/>
                  </a:lnTo>
                  <a:lnTo>
                    <a:pt x="5564" y="3506"/>
                  </a:lnTo>
                  <a:lnTo>
                    <a:pt x="5592" y="3523"/>
                  </a:lnTo>
                  <a:lnTo>
                    <a:pt x="5620" y="3540"/>
                  </a:lnTo>
                  <a:lnTo>
                    <a:pt x="5647" y="3559"/>
                  </a:lnTo>
                  <a:lnTo>
                    <a:pt x="5673" y="3578"/>
                  </a:lnTo>
                  <a:lnTo>
                    <a:pt x="5699" y="3598"/>
                  </a:lnTo>
                  <a:lnTo>
                    <a:pt x="5716" y="3611"/>
                  </a:lnTo>
                  <a:lnTo>
                    <a:pt x="5709" y="3619"/>
                  </a:lnTo>
                  <a:lnTo>
                    <a:pt x="5670" y="3654"/>
                  </a:lnTo>
                  <a:lnTo>
                    <a:pt x="5631" y="3687"/>
                  </a:lnTo>
                  <a:lnTo>
                    <a:pt x="5591" y="3720"/>
                  </a:lnTo>
                  <a:lnTo>
                    <a:pt x="5550" y="3751"/>
                  </a:lnTo>
                  <a:lnTo>
                    <a:pt x="5508" y="3781"/>
                  </a:lnTo>
                  <a:lnTo>
                    <a:pt x="5465" y="3810"/>
                  </a:lnTo>
                  <a:lnTo>
                    <a:pt x="5421" y="3838"/>
                  </a:lnTo>
                  <a:lnTo>
                    <a:pt x="5377" y="3864"/>
                  </a:lnTo>
                  <a:lnTo>
                    <a:pt x="5331" y="3889"/>
                  </a:lnTo>
                  <a:lnTo>
                    <a:pt x="5285" y="3912"/>
                  </a:lnTo>
                  <a:lnTo>
                    <a:pt x="5238" y="3934"/>
                  </a:lnTo>
                  <a:lnTo>
                    <a:pt x="5191" y="3955"/>
                  </a:lnTo>
                  <a:lnTo>
                    <a:pt x="5143" y="3974"/>
                  </a:lnTo>
                  <a:lnTo>
                    <a:pt x="5094" y="3991"/>
                  </a:lnTo>
                  <a:lnTo>
                    <a:pt x="5045" y="4008"/>
                  </a:lnTo>
                  <a:lnTo>
                    <a:pt x="4995" y="4022"/>
                  </a:lnTo>
                  <a:lnTo>
                    <a:pt x="4945" y="4035"/>
                  </a:lnTo>
                  <a:lnTo>
                    <a:pt x="4895" y="4047"/>
                  </a:lnTo>
                  <a:lnTo>
                    <a:pt x="4844" y="4057"/>
                  </a:lnTo>
                  <a:lnTo>
                    <a:pt x="4793" y="4065"/>
                  </a:lnTo>
                  <a:lnTo>
                    <a:pt x="4742" y="4072"/>
                  </a:lnTo>
                  <a:lnTo>
                    <a:pt x="4691" y="4078"/>
                  </a:lnTo>
                  <a:lnTo>
                    <a:pt x="4639" y="4082"/>
                  </a:lnTo>
                  <a:lnTo>
                    <a:pt x="4587" y="4084"/>
                  </a:lnTo>
                  <a:lnTo>
                    <a:pt x="4535" y="4085"/>
                  </a:lnTo>
                  <a:lnTo>
                    <a:pt x="4483" y="4084"/>
                  </a:lnTo>
                  <a:lnTo>
                    <a:pt x="4432" y="4082"/>
                  </a:lnTo>
                  <a:lnTo>
                    <a:pt x="4380" y="4078"/>
                  </a:lnTo>
                  <a:lnTo>
                    <a:pt x="4329" y="4072"/>
                  </a:lnTo>
                  <a:lnTo>
                    <a:pt x="4277" y="4065"/>
                  </a:lnTo>
                  <a:lnTo>
                    <a:pt x="4227" y="4057"/>
                  </a:lnTo>
                  <a:lnTo>
                    <a:pt x="4176" y="4047"/>
                  </a:lnTo>
                  <a:lnTo>
                    <a:pt x="4126" y="4035"/>
                  </a:lnTo>
                  <a:lnTo>
                    <a:pt x="4076" y="4022"/>
                  </a:lnTo>
                  <a:lnTo>
                    <a:pt x="4026" y="4008"/>
                  </a:lnTo>
                  <a:lnTo>
                    <a:pt x="3977" y="3991"/>
                  </a:lnTo>
                  <a:lnTo>
                    <a:pt x="3928" y="3974"/>
                  </a:lnTo>
                  <a:lnTo>
                    <a:pt x="3880" y="3955"/>
                  </a:lnTo>
                  <a:lnTo>
                    <a:pt x="3833" y="3934"/>
                  </a:lnTo>
                  <a:lnTo>
                    <a:pt x="3786" y="3912"/>
                  </a:lnTo>
                  <a:lnTo>
                    <a:pt x="3739" y="3889"/>
                  </a:lnTo>
                  <a:lnTo>
                    <a:pt x="3694" y="3864"/>
                  </a:lnTo>
                  <a:lnTo>
                    <a:pt x="3649" y="3838"/>
                  </a:lnTo>
                  <a:lnTo>
                    <a:pt x="3605" y="3810"/>
                  </a:lnTo>
                  <a:lnTo>
                    <a:pt x="3562" y="3781"/>
                  </a:lnTo>
                  <a:lnTo>
                    <a:pt x="3520" y="3751"/>
                  </a:lnTo>
                  <a:lnTo>
                    <a:pt x="3479" y="3720"/>
                  </a:lnTo>
                  <a:lnTo>
                    <a:pt x="3439" y="3687"/>
                  </a:lnTo>
                  <a:lnTo>
                    <a:pt x="3400" y="3654"/>
                  </a:lnTo>
                  <a:lnTo>
                    <a:pt x="3362" y="3619"/>
                  </a:lnTo>
                  <a:lnTo>
                    <a:pt x="3325" y="3582"/>
                  </a:lnTo>
                  <a:lnTo>
                    <a:pt x="3288" y="3545"/>
                  </a:lnTo>
                  <a:lnTo>
                    <a:pt x="3252" y="3505"/>
                  </a:lnTo>
                  <a:lnTo>
                    <a:pt x="3238" y="3491"/>
                  </a:lnTo>
                  <a:lnTo>
                    <a:pt x="3222" y="3480"/>
                  </a:lnTo>
                  <a:lnTo>
                    <a:pt x="3205" y="3470"/>
                  </a:lnTo>
                  <a:lnTo>
                    <a:pt x="3187" y="3463"/>
                  </a:lnTo>
                  <a:lnTo>
                    <a:pt x="3167" y="3458"/>
                  </a:lnTo>
                  <a:lnTo>
                    <a:pt x="3148" y="3456"/>
                  </a:lnTo>
                  <a:lnTo>
                    <a:pt x="3128" y="3457"/>
                  </a:lnTo>
                  <a:lnTo>
                    <a:pt x="3109" y="3459"/>
                  </a:lnTo>
                  <a:lnTo>
                    <a:pt x="3090" y="3465"/>
                  </a:lnTo>
                  <a:lnTo>
                    <a:pt x="3072" y="3473"/>
                  </a:lnTo>
                  <a:lnTo>
                    <a:pt x="3055" y="3483"/>
                  </a:lnTo>
                  <a:lnTo>
                    <a:pt x="3040" y="3495"/>
                  </a:lnTo>
                  <a:lnTo>
                    <a:pt x="3026" y="3509"/>
                  </a:lnTo>
                  <a:lnTo>
                    <a:pt x="3015" y="3525"/>
                  </a:lnTo>
                  <a:lnTo>
                    <a:pt x="3005" y="3542"/>
                  </a:lnTo>
                  <a:lnTo>
                    <a:pt x="2998" y="3560"/>
                  </a:lnTo>
                  <a:lnTo>
                    <a:pt x="2993" y="3580"/>
                  </a:lnTo>
                  <a:lnTo>
                    <a:pt x="2991" y="3599"/>
                  </a:lnTo>
                  <a:lnTo>
                    <a:pt x="2992" y="3619"/>
                  </a:lnTo>
                  <a:lnTo>
                    <a:pt x="2994" y="3638"/>
                  </a:lnTo>
                  <a:lnTo>
                    <a:pt x="3000" y="3657"/>
                  </a:lnTo>
                  <a:lnTo>
                    <a:pt x="3008" y="3675"/>
                  </a:lnTo>
                  <a:lnTo>
                    <a:pt x="3018" y="3692"/>
                  </a:lnTo>
                  <a:lnTo>
                    <a:pt x="3030" y="3707"/>
                  </a:lnTo>
                  <a:lnTo>
                    <a:pt x="3068" y="3749"/>
                  </a:lnTo>
                  <a:lnTo>
                    <a:pt x="3071" y="3752"/>
                  </a:lnTo>
                  <a:lnTo>
                    <a:pt x="3111" y="3793"/>
                  </a:lnTo>
                  <a:lnTo>
                    <a:pt x="3114" y="3796"/>
                  </a:lnTo>
                  <a:lnTo>
                    <a:pt x="3154" y="3835"/>
                  </a:lnTo>
                  <a:lnTo>
                    <a:pt x="3157" y="3838"/>
                  </a:lnTo>
                  <a:lnTo>
                    <a:pt x="3199" y="3876"/>
                  </a:lnTo>
                  <a:lnTo>
                    <a:pt x="3202" y="3879"/>
                  </a:lnTo>
                  <a:lnTo>
                    <a:pt x="3245" y="3916"/>
                  </a:lnTo>
                  <a:lnTo>
                    <a:pt x="3248" y="3919"/>
                  </a:lnTo>
                  <a:lnTo>
                    <a:pt x="3292" y="3954"/>
                  </a:lnTo>
                  <a:lnTo>
                    <a:pt x="3296" y="3957"/>
                  </a:lnTo>
                  <a:lnTo>
                    <a:pt x="3340" y="3991"/>
                  </a:lnTo>
                  <a:lnTo>
                    <a:pt x="3344" y="3994"/>
                  </a:lnTo>
                  <a:lnTo>
                    <a:pt x="3390" y="4027"/>
                  </a:lnTo>
                  <a:lnTo>
                    <a:pt x="3393" y="4029"/>
                  </a:lnTo>
                  <a:lnTo>
                    <a:pt x="3440" y="4060"/>
                  </a:lnTo>
                  <a:lnTo>
                    <a:pt x="3444" y="4063"/>
                  </a:lnTo>
                  <a:lnTo>
                    <a:pt x="3492" y="4093"/>
                  </a:lnTo>
                  <a:lnTo>
                    <a:pt x="3495" y="4095"/>
                  </a:lnTo>
                  <a:lnTo>
                    <a:pt x="3544" y="4124"/>
                  </a:lnTo>
                  <a:lnTo>
                    <a:pt x="3548" y="4126"/>
                  </a:lnTo>
                  <a:lnTo>
                    <a:pt x="3597" y="4153"/>
                  </a:lnTo>
                  <a:lnTo>
                    <a:pt x="3601" y="4155"/>
                  </a:lnTo>
                  <a:lnTo>
                    <a:pt x="3652" y="4181"/>
                  </a:lnTo>
                  <a:lnTo>
                    <a:pt x="3656" y="4183"/>
                  </a:lnTo>
                  <a:lnTo>
                    <a:pt x="3707" y="4207"/>
                  </a:lnTo>
                  <a:lnTo>
                    <a:pt x="3712" y="4209"/>
                  </a:lnTo>
                  <a:lnTo>
                    <a:pt x="3763" y="4231"/>
                  </a:lnTo>
                  <a:lnTo>
                    <a:pt x="3767" y="4233"/>
                  </a:lnTo>
                  <a:lnTo>
                    <a:pt x="3820" y="4254"/>
                  </a:lnTo>
                  <a:lnTo>
                    <a:pt x="3824" y="4255"/>
                  </a:lnTo>
                  <a:lnTo>
                    <a:pt x="3877" y="4274"/>
                  </a:lnTo>
                  <a:lnTo>
                    <a:pt x="3881" y="4276"/>
                  </a:lnTo>
                  <a:lnTo>
                    <a:pt x="3935" y="4293"/>
                  </a:lnTo>
                  <a:lnTo>
                    <a:pt x="3939" y="4295"/>
                  </a:lnTo>
                  <a:lnTo>
                    <a:pt x="3993" y="4311"/>
                  </a:lnTo>
                  <a:lnTo>
                    <a:pt x="3997" y="4312"/>
                  </a:lnTo>
                  <a:lnTo>
                    <a:pt x="4052" y="4326"/>
                  </a:lnTo>
                  <a:lnTo>
                    <a:pt x="4056" y="4327"/>
                  </a:lnTo>
                  <a:lnTo>
                    <a:pt x="4111" y="4340"/>
                  </a:lnTo>
                  <a:lnTo>
                    <a:pt x="4115" y="4341"/>
                  </a:lnTo>
                  <a:lnTo>
                    <a:pt x="4170" y="4352"/>
                  </a:lnTo>
                  <a:lnTo>
                    <a:pt x="4175" y="4352"/>
                  </a:lnTo>
                  <a:lnTo>
                    <a:pt x="4230" y="4362"/>
                  </a:lnTo>
                  <a:lnTo>
                    <a:pt x="4234" y="4362"/>
                  </a:lnTo>
                  <a:lnTo>
                    <a:pt x="4290" y="4370"/>
                  </a:lnTo>
                  <a:lnTo>
                    <a:pt x="4295" y="4371"/>
                  </a:lnTo>
                  <a:lnTo>
                    <a:pt x="4351" y="4376"/>
                  </a:lnTo>
                  <a:lnTo>
                    <a:pt x="4355" y="4377"/>
                  </a:lnTo>
                  <a:lnTo>
                    <a:pt x="4411" y="4381"/>
                  </a:lnTo>
                  <a:lnTo>
                    <a:pt x="4416" y="4381"/>
                  </a:lnTo>
                  <a:lnTo>
                    <a:pt x="4472" y="4384"/>
                  </a:lnTo>
                  <a:lnTo>
                    <a:pt x="4476" y="4384"/>
                  </a:lnTo>
                  <a:lnTo>
                    <a:pt x="4533" y="4385"/>
                  </a:lnTo>
                  <a:lnTo>
                    <a:pt x="4537" y="4385"/>
                  </a:lnTo>
                  <a:lnTo>
                    <a:pt x="4594" y="4384"/>
                  </a:lnTo>
                  <a:lnTo>
                    <a:pt x="4598" y="4384"/>
                  </a:lnTo>
                  <a:lnTo>
                    <a:pt x="4655" y="4381"/>
                  </a:lnTo>
                  <a:lnTo>
                    <a:pt x="4659" y="4381"/>
                  </a:lnTo>
                  <a:lnTo>
                    <a:pt x="4715" y="4377"/>
                  </a:lnTo>
                  <a:lnTo>
                    <a:pt x="4720" y="4376"/>
                  </a:lnTo>
                  <a:lnTo>
                    <a:pt x="4776" y="4371"/>
                  </a:lnTo>
                  <a:lnTo>
                    <a:pt x="4780" y="4370"/>
                  </a:lnTo>
                  <a:lnTo>
                    <a:pt x="4836" y="4362"/>
                  </a:lnTo>
                  <a:lnTo>
                    <a:pt x="4841" y="4362"/>
                  </a:lnTo>
                  <a:lnTo>
                    <a:pt x="4896" y="4352"/>
                  </a:lnTo>
                  <a:lnTo>
                    <a:pt x="4901" y="4352"/>
                  </a:lnTo>
                  <a:lnTo>
                    <a:pt x="4956" y="4341"/>
                  </a:lnTo>
                  <a:lnTo>
                    <a:pt x="4960" y="4340"/>
                  </a:lnTo>
                  <a:lnTo>
                    <a:pt x="5015" y="4327"/>
                  </a:lnTo>
                  <a:lnTo>
                    <a:pt x="5019" y="4326"/>
                  </a:lnTo>
                  <a:lnTo>
                    <a:pt x="5074" y="4312"/>
                  </a:lnTo>
                  <a:lnTo>
                    <a:pt x="5078" y="4311"/>
                  </a:lnTo>
                  <a:lnTo>
                    <a:pt x="5132" y="4295"/>
                  </a:lnTo>
                  <a:lnTo>
                    <a:pt x="5136" y="4293"/>
                  </a:lnTo>
                  <a:lnTo>
                    <a:pt x="5190" y="4276"/>
                  </a:lnTo>
                  <a:lnTo>
                    <a:pt x="5194" y="4274"/>
                  </a:lnTo>
                  <a:lnTo>
                    <a:pt x="5247" y="4255"/>
                  </a:lnTo>
                  <a:lnTo>
                    <a:pt x="5251" y="4254"/>
                  </a:lnTo>
                  <a:lnTo>
                    <a:pt x="5304" y="4233"/>
                  </a:lnTo>
                  <a:lnTo>
                    <a:pt x="5308" y="4231"/>
                  </a:lnTo>
                  <a:lnTo>
                    <a:pt x="5359" y="4209"/>
                  </a:lnTo>
                  <a:lnTo>
                    <a:pt x="5364" y="4207"/>
                  </a:lnTo>
                  <a:lnTo>
                    <a:pt x="5415" y="4183"/>
                  </a:lnTo>
                  <a:lnTo>
                    <a:pt x="5419" y="4181"/>
                  </a:lnTo>
                  <a:lnTo>
                    <a:pt x="5469" y="4155"/>
                  </a:lnTo>
                  <a:lnTo>
                    <a:pt x="5473" y="4153"/>
                  </a:lnTo>
                  <a:lnTo>
                    <a:pt x="5523" y="4126"/>
                  </a:lnTo>
                  <a:lnTo>
                    <a:pt x="5527" y="4124"/>
                  </a:lnTo>
                  <a:lnTo>
                    <a:pt x="5575" y="4095"/>
                  </a:lnTo>
                  <a:lnTo>
                    <a:pt x="5579" y="4093"/>
                  </a:lnTo>
                  <a:lnTo>
                    <a:pt x="5627" y="4063"/>
                  </a:lnTo>
                  <a:lnTo>
                    <a:pt x="5630" y="4060"/>
                  </a:lnTo>
                  <a:lnTo>
                    <a:pt x="5677" y="4029"/>
                  </a:lnTo>
                  <a:lnTo>
                    <a:pt x="5681" y="4027"/>
                  </a:lnTo>
                  <a:lnTo>
                    <a:pt x="5727" y="3994"/>
                  </a:lnTo>
                  <a:lnTo>
                    <a:pt x="5730" y="3991"/>
                  </a:lnTo>
                  <a:lnTo>
                    <a:pt x="5775" y="3957"/>
                  </a:lnTo>
                  <a:lnTo>
                    <a:pt x="5778" y="3954"/>
                  </a:lnTo>
                  <a:lnTo>
                    <a:pt x="5822" y="3919"/>
                  </a:lnTo>
                  <a:lnTo>
                    <a:pt x="5826" y="3916"/>
                  </a:lnTo>
                  <a:lnTo>
                    <a:pt x="5868" y="3879"/>
                  </a:lnTo>
                  <a:lnTo>
                    <a:pt x="5872" y="3876"/>
                  </a:lnTo>
                  <a:lnTo>
                    <a:pt x="5913" y="3838"/>
                  </a:lnTo>
                  <a:lnTo>
                    <a:pt x="5916" y="3835"/>
                  </a:lnTo>
                  <a:lnTo>
                    <a:pt x="5957" y="3796"/>
                  </a:lnTo>
                  <a:lnTo>
                    <a:pt x="5960" y="3793"/>
                  </a:lnTo>
                  <a:lnTo>
                    <a:pt x="5999" y="3752"/>
                  </a:lnTo>
                  <a:lnTo>
                    <a:pt x="6002" y="3749"/>
                  </a:lnTo>
                  <a:lnTo>
                    <a:pt x="6040" y="3707"/>
                  </a:lnTo>
                  <a:lnTo>
                    <a:pt x="6053" y="3691"/>
                  </a:lnTo>
                  <a:lnTo>
                    <a:pt x="6063" y="3673"/>
                  </a:lnTo>
                  <a:lnTo>
                    <a:pt x="6071" y="3654"/>
                  </a:lnTo>
                  <a:lnTo>
                    <a:pt x="6076" y="3634"/>
                  </a:lnTo>
                  <a:lnTo>
                    <a:pt x="6079" y="3614"/>
                  </a:lnTo>
                  <a:lnTo>
                    <a:pt x="6078" y="3593"/>
                  </a:lnTo>
                  <a:lnTo>
                    <a:pt x="6075" y="3573"/>
                  </a:lnTo>
                  <a:lnTo>
                    <a:pt x="6070" y="3554"/>
                  </a:lnTo>
                  <a:lnTo>
                    <a:pt x="6061" y="3535"/>
                  </a:lnTo>
                  <a:lnTo>
                    <a:pt x="6050" y="3518"/>
                  </a:lnTo>
                  <a:lnTo>
                    <a:pt x="6037" y="3502"/>
                  </a:lnTo>
                  <a:lnTo>
                    <a:pt x="6011" y="3475"/>
                  </a:lnTo>
                  <a:lnTo>
                    <a:pt x="6008" y="3472"/>
                  </a:lnTo>
                  <a:lnTo>
                    <a:pt x="5981" y="3446"/>
                  </a:lnTo>
                  <a:lnTo>
                    <a:pt x="5978" y="3443"/>
                  </a:lnTo>
                  <a:lnTo>
                    <a:pt x="5951" y="3418"/>
                  </a:lnTo>
                  <a:lnTo>
                    <a:pt x="5947" y="3415"/>
                  </a:lnTo>
                  <a:lnTo>
                    <a:pt x="5919" y="3390"/>
                  </a:lnTo>
                  <a:lnTo>
                    <a:pt x="5916" y="3387"/>
                  </a:lnTo>
                  <a:lnTo>
                    <a:pt x="5887" y="3364"/>
                  </a:lnTo>
                  <a:lnTo>
                    <a:pt x="5884" y="3361"/>
                  </a:lnTo>
                  <a:lnTo>
                    <a:pt x="5854" y="3339"/>
                  </a:lnTo>
                  <a:lnTo>
                    <a:pt x="5851" y="3336"/>
                  </a:lnTo>
                  <a:lnTo>
                    <a:pt x="5821" y="3314"/>
                  </a:lnTo>
                  <a:lnTo>
                    <a:pt x="5817" y="3312"/>
                  </a:lnTo>
                  <a:lnTo>
                    <a:pt x="5786" y="3291"/>
                  </a:lnTo>
                  <a:lnTo>
                    <a:pt x="5783" y="3288"/>
                  </a:lnTo>
                  <a:lnTo>
                    <a:pt x="5751" y="3269"/>
                  </a:lnTo>
                  <a:lnTo>
                    <a:pt x="5748" y="3266"/>
                  </a:lnTo>
                  <a:lnTo>
                    <a:pt x="5716" y="3247"/>
                  </a:lnTo>
                  <a:lnTo>
                    <a:pt x="5712" y="3245"/>
                  </a:lnTo>
                  <a:lnTo>
                    <a:pt x="5679" y="3227"/>
                  </a:lnTo>
                  <a:lnTo>
                    <a:pt x="5675" y="3225"/>
                  </a:lnTo>
                  <a:lnTo>
                    <a:pt x="5642" y="3208"/>
                  </a:lnTo>
                  <a:lnTo>
                    <a:pt x="5638" y="3206"/>
                  </a:lnTo>
                  <a:lnTo>
                    <a:pt x="5605" y="3190"/>
                  </a:lnTo>
                  <a:lnTo>
                    <a:pt x="5601" y="3188"/>
                  </a:lnTo>
                  <a:lnTo>
                    <a:pt x="5567" y="3173"/>
                  </a:lnTo>
                  <a:lnTo>
                    <a:pt x="5563" y="3171"/>
                  </a:lnTo>
                  <a:lnTo>
                    <a:pt x="5529" y="3157"/>
                  </a:lnTo>
                  <a:lnTo>
                    <a:pt x="5525" y="3156"/>
                  </a:lnTo>
                  <a:lnTo>
                    <a:pt x="5490" y="3142"/>
                  </a:lnTo>
                  <a:lnTo>
                    <a:pt x="5486" y="3141"/>
                  </a:lnTo>
                  <a:lnTo>
                    <a:pt x="5451" y="3129"/>
                  </a:lnTo>
                  <a:lnTo>
                    <a:pt x="5447" y="3127"/>
                  </a:lnTo>
                  <a:lnTo>
                    <a:pt x="5411" y="3116"/>
                  </a:lnTo>
                  <a:lnTo>
                    <a:pt x="5407" y="3115"/>
                  </a:lnTo>
                  <a:lnTo>
                    <a:pt x="5372" y="3105"/>
                  </a:lnTo>
                  <a:lnTo>
                    <a:pt x="5367" y="3103"/>
                  </a:lnTo>
                  <a:lnTo>
                    <a:pt x="5331" y="3094"/>
                  </a:lnTo>
                  <a:lnTo>
                    <a:pt x="5327" y="3093"/>
                  </a:lnTo>
                  <a:lnTo>
                    <a:pt x="5291" y="3085"/>
                  </a:lnTo>
                  <a:lnTo>
                    <a:pt x="5287" y="3084"/>
                  </a:lnTo>
                  <a:lnTo>
                    <a:pt x="5250" y="3077"/>
                  </a:lnTo>
                  <a:lnTo>
                    <a:pt x="5246" y="3077"/>
                  </a:lnTo>
                  <a:lnTo>
                    <a:pt x="5209" y="3071"/>
                  </a:lnTo>
                  <a:lnTo>
                    <a:pt x="5205" y="3070"/>
                  </a:lnTo>
                  <a:lnTo>
                    <a:pt x="5168" y="3065"/>
                  </a:lnTo>
                  <a:lnTo>
                    <a:pt x="5164" y="3065"/>
                  </a:lnTo>
                  <a:lnTo>
                    <a:pt x="5127" y="3061"/>
                  </a:lnTo>
                  <a:lnTo>
                    <a:pt x="5123" y="3060"/>
                  </a:lnTo>
                  <a:lnTo>
                    <a:pt x="5085" y="3058"/>
                  </a:lnTo>
                  <a:lnTo>
                    <a:pt x="5081" y="3057"/>
                  </a:lnTo>
                  <a:lnTo>
                    <a:pt x="5044" y="3056"/>
                  </a:lnTo>
                  <a:lnTo>
                    <a:pt x="5039" y="3056"/>
                  </a:lnTo>
                  <a:lnTo>
                    <a:pt x="5002" y="3055"/>
                  </a:lnTo>
                  <a:lnTo>
                    <a:pt x="4998" y="3055"/>
                  </a:lnTo>
                  <a:lnTo>
                    <a:pt x="4961" y="3056"/>
                  </a:lnTo>
                  <a:lnTo>
                    <a:pt x="4956" y="3056"/>
                  </a:lnTo>
                  <a:lnTo>
                    <a:pt x="4919" y="3057"/>
                  </a:lnTo>
                  <a:lnTo>
                    <a:pt x="4915" y="3058"/>
                  </a:lnTo>
                  <a:lnTo>
                    <a:pt x="4877" y="3060"/>
                  </a:lnTo>
                  <a:lnTo>
                    <a:pt x="4873" y="3061"/>
                  </a:lnTo>
                  <a:lnTo>
                    <a:pt x="4836" y="3065"/>
                  </a:lnTo>
                  <a:lnTo>
                    <a:pt x="4832" y="3065"/>
                  </a:lnTo>
                  <a:lnTo>
                    <a:pt x="4795" y="3070"/>
                  </a:lnTo>
                  <a:lnTo>
                    <a:pt x="4791" y="3071"/>
                  </a:lnTo>
                  <a:lnTo>
                    <a:pt x="4754" y="3077"/>
                  </a:lnTo>
                  <a:lnTo>
                    <a:pt x="4750" y="3077"/>
                  </a:lnTo>
                  <a:lnTo>
                    <a:pt x="4713" y="3084"/>
                  </a:lnTo>
                  <a:lnTo>
                    <a:pt x="4709" y="3085"/>
                  </a:lnTo>
                  <a:lnTo>
                    <a:pt x="4673" y="3093"/>
                  </a:lnTo>
                  <a:lnTo>
                    <a:pt x="4669" y="3094"/>
                  </a:lnTo>
                  <a:lnTo>
                    <a:pt x="4633" y="3103"/>
                  </a:lnTo>
                  <a:lnTo>
                    <a:pt x="4628" y="3105"/>
                  </a:lnTo>
                  <a:lnTo>
                    <a:pt x="4593" y="3115"/>
                  </a:lnTo>
                  <a:lnTo>
                    <a:pt x="4589" y="3116"/>
                  </a:lnTo>
                  <a:lnTo>
                    <a:pt x="4553" y="3127"/>
                  </a:lnTo>
                  <a:lnTo>
                    <a:pt x="4549" y="3129"/>
                  </a:lnTo>
                  <a:lnTo>
                    <a:pt x="4514" y="3141"/>
                  </a:lnTo>
                  <a:lnTo>
                    <a:pt x="4510" y="3142"/>
                  </a:lnTo>
                  <a:lnTo>
                    <a:pt x="4475" y="3156"/>
                  </a:lnTo>
                  <a:lnTo>
                    <a:pt x="4471" y="3157"/>
                  </a:lnTo>
                  <a:lnTo>
                    <a:pt x="4437" y="3171"/>
                  </a:lnTo>
                  <a:lnTo>
                    <a:pt x="4433" y="3173"/>
                  </a:lnTo>
                  <a:lnTo>
                    <a:pt x="4399" y="3188"/>
                  </a:lnTo>
                  <a:lnTo>
                    <a:pt x="4395" y="3190"/>
                  </a:lnTo>
                  <a:lnTo>
                    <a:pt x="4362" y="3206"/>
                  </a:lnTo>
                  <a:lnTo>
                    <a:pt x="4358" y="3208"/>
                  </a:lnTo>
                  <a:lnTo>
                    <a:pt x="4325" y="3225"/>
                  </a:lnTo>
                  <a:lnTo>
                    <a:pt x="4321" y="3227"/>
                  </a:lnTo>
                  <a:lnTo>
                    <a:pt x="4288" y="3245"/>
                  </a:lnTo>
                  <a:lnTo>
                    <a:pt x="4284" y="3247"/>
                  </a:lnTo>
                  <a:lnTo>
                    <a:pt x="4252" y="3266"/>
                  </a:lnTo>
                  <a:lnTo>
                    <a:pt x="4249" y="3269"/>
                  </a:lnTo>
                  <a:lnTo>
                    <a:pt x="4217" y="3288"/>
                  </a:lnTo>
                  <a:lnTo>
                    <a:pt x="4214" y="3291"/>
                  </a:lnTo>
                  <a:lnTo>
                    <a:pt x="4183" y="3312"/>
                  </a:lnTo>
                  <a:lnTo>
                    <a:pt x="4179" y="3314"/>
                  </a:lnTo>
                  <a:lnTo>
                    <a:pt x="4149" y="3336"/>
                  </a:lnTo>
                  <a:lnTo>
                    <a:pt x="4146" y="3339"/>
                  </a:lnTo>
                  <a:lnTo>
                    <a:pt x="4116" y="3361"/>
                  </a:lnTo>
                  <a:lnTo>
                    <a:pt x="4113" y="3364"/>
                  </a:lnTo>
                  <a:lnTo>
                    <a:pt x="4084" y="3387"/>
                  </a:lnTo>
                  <a:lnTo>
                    <a:pt x="4081" y="3390"/>
                  </a:lnTo>
                  <a:lnTo>
                    <a:pt x="4053" y="3415"/>
                  </a:lnTo>
                  <a:lnTo>
                    <a:pt x="4049" y="3418"/>
                  </a:lnTo>
                  <a:lnTo>
                    <a:pt x="4022" y="3443"/>
                  </a:lnTo>
                  <a:lnTo>
                    <a:pt x="4019" y="3446"/>
                  </a:lnTo>
                  <a:lnTo>
                    <a:pt x="3992" y="3472"/>
                  </a:lnTo>
                  <a:lnTo>
                    <a:pt x="3989" y="3475"/>
                  </a:lnTo>
                  <a:lnTo>
                    <a:pt x="3963" y="3502"/>
                  </a:lnTo>
                  <a:lnTo>
                    <a:pt x="3950" y="3517"/>
                  </a:lnTo>
                  <a:lnTo>
                    <a:pt x="3939" y="3534"/>
                  </a:lnTo>
                  <a:lnTo>
                    <a:pt x="3931" y="3553"/>
                  </a:lnTo>
                  <a:lnTo>
                    <a:pt x="3925" y="3572"/>
                  </a:lnTo>
                  <a:lnTo>
                    <a:pt x="3922" y="3592"/>
                  </a:lnTo>
                  <a:lnTo>
                    <a:pt x="3921" y="3612"/>
                  </a:lnTo>
                  <a:lnTo>
                    <a:pt x="3923" y="3633"/>
                  </a:lnTo>
                  <a:lnTo>
                    <a:pt x="3928" y="3652"/>
                  </a:lnTo>
                  <a:lnTo>
                    <a:pt x="3936" y="3671"/>
                  </a:lnTo>
                  <a:lnTo>
                    <a:pt x="3946" y="3689"/>
                  </a:lnTo>
                  <a:lnTo>
                    <a:pt x="3958" y="3705"/>
                  </a:lnTo>
                  <a:lnTo>
                    <a:pt x="3972" y="3719"/>
                  </a:lnTo>
                  <a:lnTo>
                    <a:pt x="3991" y="3735"/>
                  </a:lnTo>
                  <a:lnTo>
                    <a:pt x="3995" y="3738"/>
                  </a:lnTo>
                  <a:lnTo>
                    <a:pt x="4014" y="3754"/>
                  </a:lnTo>
                  <a:lnTo>
                    <a:pt x="4018" y="3757"/>
                  </a:lnTo>
                  <a:lnTo>
                    <a:pt x="4037" y="3772"/>
                  </a:lnTo>
                  <a:lnTo>
                    <a:pt x="4041" y="3775"/>
                  </a:lnTo>
                  <a:lnTo>
                    <a:pt x="4061" y="3789"/>
                  </a:lnTo>
                  <a:lnTo>
                    <a:pt x="4066" y="3791"/>
                  </a:lnTo>
                  <a:lnTo>
                    <a:pt x="4086" y="3805"/>
                  </a:lnTo>
                  <a:lnTo>
                    <a:pt x="4090" y="3807"/>
                  </a:lnTo>
                  <a:lnTo>
                    <a:pt x="4111" y="3820"/>
                  </a:lnTo>
                  <a:lnTo>
                    <a:pt x="4116" y="3822"/>
                  </a:lnTo>
                  <a:lnTo>
                    <a:pt x="4137" y="3834"/>
                  </a:lnTo>
                  <a:lnTo>
                    <a:pt x="4141" y="3837"/>
                  </a:lnTo>
                  <a:lnTo>
                    <a:pt x="4163" y="3848"/>
                  </a:lnTo>
                  <a:lnTo>
                    <a:pt x="4168" y="3850"/>
                  </a:lnTo>
                  <a:lnTo>
                    <a:pt x="4189" y="3860"/>
                  </a:lnTo>
                  <a:lnTo>
                    <a:pt x="4194" y="3862"/>
                  </a:lnTo>
                  <a:lnTo>
                    <a:pt x="4217" y="3872"/>
                  </a:lnTo>
                  <a:lnTo>
                    <a:pt x="4221" y="3874"/>
                  </a:lnTo>
                  <a:lnTo>
                    <a:pt x="4244" y="3882"/>
                  </a:lnTo>
                  <a:lnTo>
                    <a:pt x="4249" y="3884"/>
                  </a:lnTo>
                  <a:lnTo>
                    <a:pt x="4272" y="3892"/>
                  </a:lnTo>
                  <a:lnTo>
                    <a:pt x="4277" y="3893"/>
                  </a:lnTo>
                  <a:lnTo>
                    <a:pt x="4300" y="3900"/>
                  </a:lnTo>
                  <a:lnTo>
                    <a:pt x="4305" y="3902"/>
                  </a:lnTo>
                  <a:lnTo>
                    <a:pt x="4329" y="3908"/>
                  </a:lnTo>
                  <a:lnTo>
                    <a:pt x="4334" y="3909"/>
                  </a:lnTo>
                  <a:lnTo>
                    <a:pt x="4358" y="3915"/>
                  </a:lnTo>
                  <a:lnTo>
                    <a:pt x="4363" y="3916"/>
                  </a:lnTo>
                  <a:lnTo>
                    <a:pt x="4387" y="3920"/>
                  </a:lnTo>
                  <a:lnTo>
                    <a:pt x="4392" y="3921"/>
                  </a:lnTo>
                  <a:lnTo>
                    <a:pt x="4416" y="3925"/>
                  </a:lnTo>
                  <a:lnTo>
                    <a:pt x="4421" y="3926"/>
                  </a:lnTo>
                  <a:lnTo>
                    <a:pt x="4445" y="3928"/>
                  </a:lnTo>
                  <a:lnTo>
                    <a:pt x="4450" y="3929"/>
                  </a:lnTo>
                  <a:lnTo>
                    <a:pt x="4474" y="3931"/>
                  </a:lnTo>
                  <a:lnTo>
                    <a:pt x="4479" y="3931"/>
                  </a:lnTo>
                  <a:lnTo>
                    <a:pt x="4504" y="3933"/>
                  </a:lnTo>
                  <a:lnTo>
                    <a:pt x="4509" y="3933"/>
                  </a:lnTo>
                  <a:lnTo>
                    <a:pt x="4533" y="3933"/>
                  </a:lnTo>
                  <a:lnTo>
                    <a:pt x="4538" y="3933"/>
                  </a:lnTo>
                  <a:lnTo>
                    <a:pt x="4562" y="3933"/>
                  </a:lnTo>
                  <a:lnTo>
                    <a:pt x="4567" y="3933"/>
                  </a:lnTo>
                  <a:lnTo>
                    <a:pt x="4591" y="3931"/>
                  </a:lnTo>
                  <a:lnTo>
                    <a:pt x="4596" y="3931"/>
                  </a:lnTo>
                  <a:lnTo>
                    <a:pt x="4621" y="3929"/>
                  </a:lnTo>
                  <a:lnTo>
                    <a:pt x="4626" y="3928"/>
                  </a:lnTo>
                  <a:lnTo>
                    <a:pt x="4650" y="3926"/>
                  </a:lnTo>
                  <a:lnTo>
                    <a:pt x="4655" y="3925"/>
                  </a:lnTo>
                  <a:lnTo>
                    <a:pt x="4679" y="3921"/>
                  </a:lnTo>
                  <a:lnTo>
                    <a:pt x="4684" y="3920"/>
                  </a:lnTo>
                  <a:lnTo>
                    <a:pt x="4708" y="3916"/>
                  </a:lnTo>
                  <a:lnTo>
                    <a:pt x="4713" y="3915"/>
                  </a:lnTo>
                  <a:lnTo>
                    <a:pt x="4736" y="3909"/>
                  </a:lnTo>
                  <a:lnTo>
                    <a:pt x="4741" y="3908"/>
                  </a:lnTo>
                  <a:lnTo>
                    <a:pt x="4765" y="3902"/>
                  </a:lnTo>
                  <a:lnTo>
                    <a:pt x="4770" y="3900"/>
                  </a:lnTo>
                  <a:lnTo>
                    <a:pt x="4793" y="3893"/>
                  </a:lnTo>
                  <a:lnTo>
                    <a:pt x="4798" y="3892"/>
                  </a:lnTo>
                  <a:lnTo>
                    <a:pt x="4821" y="3884"/>
                  </a:lnTo>
                  <a:lnTo>
                    <a:pt x="4826" y="3882"/>
                  </a:lnTo>
                  <a:lnTo>
                    <a:pt x="4849" y="3874"/>
                  </a:lnTo>
                  <a:lnTo>
                    <a:pt x="4853" y="3872"/>
                  </a:lnTo>
                  <a:lnTo>
                    <a:pt x="4876" y="3862"/>
                  </a:lnTo>
                  <a:lnTo>
                    <a:pt x="4880" y="3860"/>
                  </a:lnTo>
                  <a:lnTo>
                    <a:pt x="4902" y="3850"/>
                  </a:lnTo>
                  <a:lnTo>
                    <a:pt x="4907" y="3848"/>
                  </a:lnTo>
                  <a:lnTo>
                    <a:pt x="4929" y="3837"/>
                  </a:lnTo>
                  <a:lnTo>
                    <a:pt x="4933" y="3834"/>
                  </a:lnTo>
                  <a:lnTo>
                    <a:pt x="4954" y="3823"/>
                  </a:lnTo>
                  <a:lnTo>
                    <a:pt x="4959" y="3820"/>
                  </a:lnTo>
                  <a:lnTo>
                    <a:pt x="4980" y="3808"/>
                  </a:lnTo>
                  <a:lnTo>
                    <a:pt x="4984" y="3805"/>
                  </a:lnTo>
                  <a:lnTo>
                    <a:pt x="5005" y="3792"/>
                  </a:lnTo>
                  <a:lnTo>
                    <a:pt x="5009" y="3789"/>
                  </a:lnTo>
                  <a:lnTo>
                    <a:pt x="5029" y="3775"/>
                  </a:lnTo>
                  <a:lnTo>
                    <a:pt x="5033" y="3772"/>
                  </a:lnTo>
                  <a:lnTo>
                    <a:pt x="5052" y="3757"/>
                  </a:lnTo>
                  <a:lnTo>
                    <a:pt x="5057" y="3754"/>
                  </a:lnTo>
                  <a:lnTo>
                    <a:pt x="5076" y="3739"/>
                  </a:lnTo>
                  <a:lnTo>
                    <a:pt x="5080" y="3735"/>
                  </a:lnTo>
                  <a:lnTo>
                    <a:pt x="5098" y="3720"/>
                  </a:lnTo>
                  <a:lnTo>
                    <a:pt x="5112" y="3706"/>
                  </a:lnTo>
                  <a:lnTo>
                    <a:pt x="5124" y="3690"/>
                  </a:lnTo>
                  <a:lnTo>
                    <a:pt x="5134" y="3673"/>
                  </a:lnTo>
                  <a:lnTo>
                    <a:pt x="5142" y="3655"/>
                  </a:lnTo>
                  <a:lnTo>
                    <a:pt x="5147" y="3636"/>
                  </a:lnTo>
                  <a:lnTo>
                    <a:pt x="5150" y="3617"/>
                  </a:lnTo>
                  <a:lnTo>
                    <a:pt x="5150" y="3597"/>
                  </a:lnTo>
                  <a:lnTo>
                    <a:pt x="5147" y="3578"/>
                  </a:lnTo>
                  <a:lnTo>
                    <a:pt x="5142" y="3559"/>
                  </a:lnTo>
                  <a:lnTo>
                    <a:pt x="5135" y="3541"/>
                  </a:lnTo>
                  <a:lnTo>
                    <a:pt x="5125" y="3524"/>
                  </a:lnTo>
                  <a:lnTo>
                    <a:pt x="5114" y="3508"/>
                  </a:lnTo>
                  <a:lnTo>
                    <a:pt x="5100" y="3494"/>
                  </a:lnTo>
                  <a:lnTo>
                    <a:pt x="5084" y="3482"/>
                  </a:lnTo>
                  <a:lnTo>
                    <a:pt x="5067" y="3472"/>
                  </a:lnTo>
                  <a:lnTo>
                    <a:pt x="5049" y="3464"/>
                  </a:lnTo>
                  <a:lnTo>
                    <a:pt x="5030" y="3459"/>
                  </a:lnTo>
                  <a:lnTo>
                    <a:pt x="5011" y="3456"/>
                  </a:lnTo>
                  <a:lnTo>
                    <a:pt x="4991" y="3456"/>
                  </a:lnTo>
                  <a:lnTo>
                    <a:pt x="4972" y="3459"/>
                  </a:lnTo>
                  <a:lnTo>
                    <a:pt x="4953" y="3464"/>
                  </a:lnTo>
                  <a:lnTo>
                    <a:pt x="4935" y="3471"/>
                  </a:lnTo>
                  <a:lnTo>
                    <a:pt x="4918" y="3481"/>
                  </a:lnTo>
                  <a:lnTo>
                    <a:pt x="4902" y="3492"/>
                  </a:lnTo>
                  <a:lnTo>
                    <a:pt x="4885" y="3507"/>
                  </a:lnTo>
                  <a:lnTo>
                    <a:pt x="4871" y="3519"/>
                  </a:lnTo>
                  <a:lnTo>
                    <a:pt x="4855" y="3530"/>
                  </a:lnTo>
                  <a:lnTo>
                    <a:pt x="4840" y="3541"/>
                  </a:lnTo>
                  <a:lnTo>
                    <a:pt x="4824" y="3551"/>
                  </a:lnTo>
                  <a:lnTo>
                    <a:pt x="4807" y="3561"/>
                  </a:lnTo>
                  <a:lnTo>
                    <a:pt x="4791" y="3570"/>
                  </a:lnTo>
                  <a:lnTo>
                    <a:pt x="4774" y="3579"/>
                  </a:lnTo>
                  <a:lnTo>
                    <a:pt x="4757" y="3587"/>
                  </a:lnTo>
                  <a:lnTo>
                    <a:pt x="4739" y="3594"/>
                  </a:lnTo>
                  <a:lnTo>
                    <a:pt x="4722" y="3601"/>
                  </a:lnTo>
                  <a:lnTo>
                    <a:pt x="4704" y="3607"/>
                  </a:lnTo>
                  <a:lnTo>
                    <a:pt x="4686" y="3612"/>
                  </a:lnTo>
                  <a:lnTo>
                    <a:pt x="4667" y="3617"/>
                  </a:lnTo>
                  <a:lnTo>
                    <a:pt x="4649" y="3622"/>
                  </a:lnTo>
                  <a:lnTo>
                    <a:pt x="4630" y="3625"/>
                  </a:lnTo>
                  <a:lnTo>
                    <a:pt x="4611" y="3628"/>
                  </a:lnTo>
                  <a:lnTo>
                    <a:pt x="4592" y="3630"/>
                  </a:lnTo>
                  <a:lnTo>
                    <a:pt x="4573" y="3632"/>
                  </a:lnTo>
                  <a:lnTo>
                    <a:pt x="4554" y="3633"/>
                  </a:lnTo>
                  <a:lnTo>
                    <a:pt x="4535" y="3633"/>
                  </a:lnTo>
                  <a:lnTo>
                    <a:pt x="4516" y="3633"/>
                  </a:lnTo>
                  <a:lnTo>
                    <a:pt x="4497" y="3632"/>
                  </a:lnTo>
                  <a:lnTo>
                    <a:pt x="4478" y="3630"/>
                  </a:lnTo>
                  <a:lnTo>
                    <a:pt x="4459" y="3628"/>
                  </a:lnTo>
                  <a:lnTo>
                    <a:pt x="4440" y="3625"/>
                  </a:lnTo>
                  <a:lnTo>
                    <a:pt x="4421" y="3621"/>
                  </a:lnTo>
                  <a:lnTo>
                    <a:pt x="4403" y="3617"/>
                  </a:lnTo>
                  <a:lnTo>
                    <a:pt x="4384" y="3612"/>
                  </a:lnTo>
                  <a:lnTo>
                    <a:pt x="4366" y="3607"/>
                  </a:lnTo>
                  <a:lnTo>
                    <a:pt x="4348" y="3601"/>
                  </a:lnTo>
                  <a:lnTo>
                    <a:pt x="4331" y="35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28"/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3496"/>
                  </a:moveTo>
                  <a:lnTo>
                    <a:pt x="7804" y="3505"/>
                  </a:lnTo>
                  <a:lnTo>
                    <a:pt x="7806" y="3601"/>
                  </a:lnTo>
                  <a:lnTo>
                    <a:pt x="7806" y="3611"/>
                  </a:lnTo>
                  <a:lnTo>
                    <a:pt x="7804" y="3707"/>
                  </a:lnTo>
                  <a:lnTo>
                    <a:pt x="7804" y="3716"/>
                  </a:lnTo>
                  <a:lnTo>
                    <a:pt x="7798" y="3812"/>
                  </a:lnTo>
                  <a:lnTo>
                    <a:pt x="7798" y="3821"/>
                  </a:lnTo>
                  <a:lnTo>
                    <a:pt x="7789" y="3916"/>
                  </a:lnTo>
                  <a:lnTo>
                    <a:pt x="7788" y="3926"/>
                  </a:lnTo>
                  <a:lnTo>
                    <a:pt x="7775" y="4020"/>
                  </a:lnTo>
                  <a:lnTo>
                    <a:pt x="7774" y="4030"/>
                  </a:lnTo>
                  <a:lnTo>
                    <a:pt x="7758" y="4124"/>
                  </a:lnTo>
                  <a:lnTo>
                    <a:pt x="7756" y="4133"/>
                  </a:lnTo>
                  <a:lnTo>
                    <a:pt x="7737" y="4226"/>
                  </a:lnTo>
                  <a:lnTo>
                    <a:pt x="7734" y="4235"/>
                  </a:lnTo>
                  <a:lnTo>
                    <a:pt x="7712" y="4328"/>
                  </a:lnTo>
                  <a:lnTo>
                    <a:pt x="7709" y="4337"/>
                  </a:lnTo>
                  <a:lnTo>
                    <a:pt x="7683" y="4428"/>
                  </a:lnTo>
                  <a:lnTo>
                    <a:pt x="7680" y="4437"/>
                  </a:lnTo>
                  <a:lnTo>
                    <a:pt x="7650" y="4528"/>
                  </a:lnTo>
                  <a:lnTo>
                    <a:pt x="7647" y="4537"/>
                  </a:lnTo>
                  <a:lnTo>
                    <a:pt x="7614" y="4626"/>
                  </a:lnTo>
                  <a:lnTo>
                    <a:pt x="7610" y="4635"/>
                  </a:lnTo>
                  <a:lnTo>
                    <a:pt x="7574" y="4723"/>
                  </a:lnTo>
                  <a:lnTo>
                    <a:pt x="7570" y="4732"/>
                  </a:lnTo>
                  <a:lnTo>
                    <a:pt x="7530" y="4819"/>
                  </a:lnTo>
                  <a:lnTo>
                    <a:pt x="7526" y="4827"/>
                  </a:lnTo>
                  <a:lnTo>
                    <a:pt x="7483" y="4913"/>
                  </a:lnTo>
                  <a:lnTo>
                    <a:pt x="7478" y="4921"/>
                  </a:lnTo>
                  <a:lnTo>
                    <a:pt x="7432" y="5005"/>
                  </a:lnTo>
                  <a:lnTo>
                    <a:pt x="7427" y="5013"/>
                  </a:lnTo>
                  <a:lnTo>
                    <a:pt x="7378" y="5095"/>
                  </a:lnTo>
                  <a:lnTo>
                    <a:pt x="7373" y="5103"/>
                  </a:lnTo>
                  <a:lnTo>
                    <a:pt x="7320" y="5183"/>
                  </a:lnTo>
                  <a:lnTo>
                    <a:pt x="7315" y="5191"/>
                  </a:lnTo>
                  <a:lnTo>
                    <a:pt x="7260" y="5269"/>
                  </a:lnTo>
                  <a:lnTo>
                    <a:pt x="7254" y="5276"/>
                  </a:lnTo>
                  <a:lnTo>
                    <a:pt x="7196" y="5352"/>
                  </a:lnTo>
                  <a:lnTo>
                    <a:pt x="7190" y="5359"/>
                  </a:lnTo>
                  <a:lnTo>
                    <a:pt x="7129" y="5433"/>
                  </a:lnTo>
                  <a:lnTo>
                    <a:pt x="7123" y="5440"/>
                  </a:lnTo>
                  <a:lnTo>
                    <a:pt x="7060" y="5511"/>
                  </a:lnTo>
                  <a:lnTo>
                    <a:pt x="7053" y="5518"/>
                  </a:lnTo>
                  <a:lnTo>
                    <a:pt x="6987" y="5586"/>
                  </a:lnTo>
                  <a:lnTo>
                    <a:pt x="6980" y="5593"/>
                  </a:lnTo>
                  <a:lnTo>
                    <a:pt x="6912" y="5659"/>
                  </a:lnTo>
                  <a:lnTo>
                    <a:pt x="6905" y="5666"/>
                  </a:lnTo>
                  <a:lnTo>
                    <a:pt x="6834" y="5729"/>
                  </a:lnTo>
                  <a:lnTo>
                    <a:pt x="6827" y="5735"/>
                  </a:lnTo>
                  <a:lnTo>
                    <a:pt x="6753" y="5796"/>
                  </a:lnTo>
                  <a:lnTo>
                    <a:pt x="6746" y="5802"/>
                  </a:lnTo>
                  <a:lnTo>
                    <a:pt x="6670" y="5860"/>
                  </a:lnTo>
                  <a:lnTo>
                    <a:pt x="6663" y="5866"/>
                  </a:lnTo>
                  <a:lnTo>
                    <a:pt x="6585" y="5921"/>
                  </a:lnTo>
                  <a:lnTo>
                    <a:pt x="6577" y="5926"/>
                  </a:lnTo>
                  <a:lnTo>
                    <a:pt x="6497" y="5979"/>
                  </a:lnTo>
                  <a:lnTo>
                    <a:pt x="6489" y="5984"/>
                  </a:lnTo>
                  <a:lnTo>
                    <a:pt x="6407" y="6033"/>
                  </a:lnTo>
                  <a:lnTo>
                    <a:pt x="6399" y="6038"/>
                  </a:lnTo>
                  <a:lnTo>
                    <a:pt x="6315" y="6084"/>
                  </a:lnTo>
                  <a:lnTo>
                    <a:pt x="6307" y="6089"/>
                  </a:lnTo>
                  <a:lnTo>
                    <a:pt x="6221" y="6132"/>
                  </a:lnTo>
                  <a:lnTo>
                    <a:pt x="6213" y="6136"/>
                  </a:lnTo>
                  <a:lnTo>
                    <a:pt x="6126" y="6176"/>
                  </a:lnTo>
                  <a:lnTo>
                    <a:pt x="6117" y="6180"/>
                  </a:lnTo>
                  <a:lnTo>
                    <a:pt x="6029" y="6216"/>
                  </a:lnTo>
                  <a:lnTo>
                    <a:pt x="6020" y="6220"/>
                  </a:lnTo>
                  <a:lnTo>
                    <a:pt x="5931" y="6253"/>
                  </a:lnTo>
                  <a:lnTo>
                    <a:pt x="5922" y="6256"/>
                  </a:lnTo>
                  <a:lnTo>
                    <a:pt x="5831" y="6286"/>
                  </a:lnTo>
                  <a:lnTo>
                    <a:pt x="5822" y="6289"/>
                  </a:lnTo>
                  <a:lnTo>
                    <a:pt x="5731" y="6315"/>
                  </a:lnTo>
                  <a:lnTo>
                    <a:pt x="5722" y="6318"/>
                  </a:lnTo>
                  <a:lnTo>
                    <a:pt x="5629" y="6340"/>
                  </a:lnTo>
                  <a:lnTo>
                    <a:pt x="5620" y="6343"/>
                  </a:lnTo>
                  <a:lnTo>
                    <a:pt x="5527" y="6362"/>
                  </a:lnTo>
                  <a:lnTo>
                    <a:pt x="5518" y="6364"/>
                  </a:lnTo>
                  <a:lnTo>
                    <a:pt x="5424" y="6380"/>
                  </a:lnTo>
                  <a:lnTo>
                    <a:pt x="5414" y="6381"/>
                  </a:lnTo>
                  <a:lnTo>
                    <a:pt x="5320" y="6394"/>
                  </a:lnTo>
                  <a:lnTo>
                    <a:pt x="5310" y="6395"/>
                  </a:lnTo>
                  <a:lnTo>
                    <a:pt x="5250" y="6400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00"/>
                  </a:lnTo>
                  <a:lnTo>
                    <a:pt x="4690" y="6395"/>
                  </a:lnTo>
                  <a:lnTo>
                    <a:pt x="4680" y="6394"/>
                  </a:lnTo>
                  <a:lnTo>
                    <a:pt x="4586" y="6381"/>
                  </a:lnTo>
                  <a:lnTo>
                    <a:pt x="4576" y="6380"/>
                  </a:lnTo>
                  <a:lnTo>
                    <a:pt x="4482" y="6364"/>
                  </a:lnTo>
                  <a:lnTo>
                    <a:pt x="4473" y="6362"/>
                  </a:lnTo>
                  <a:lnTo>
                    <a:pt x="4380" y="6343"/>
                  </a:lnTo>
                  <a:lnTo>
                    <a:pt x="4371" y="6340"/>
                  </a:lnTo>
                  <a:lnTo>
                    <a:pt x="4278" y="6318"/>
                  </a:lnTo>
                  <a:lnTo>
                    <a:pt x="4269" y="6315"/>
                  </a:lnTo>
                  <a:lnTo>
                    <a:pt x="4178" y="6289"/>
                  </a:lnTo>
                  <a:lnTo>
                    <a:pt x="4169" y="6286"/>
                  </a:lnTo>
                  <a:lnTo>
                    <a:pt x="4078" y="6256"/>
                  </a:lnTo>
                  <a:lnTo>
                    <a:pt x="4069" y="6253"/>
                  </a:lnTo>
                  <a:lnTo>
                    <a:pt x="3980" y="6220"/>
                  </a:lnTo>
                  <a:lnTo>
                    <a:pt x="3971" y="6216"/>
                  </a:lnTo>
                  <a:lnTo>
                    <a:pt x="3883" y="6180"/>
                  </a:lnTo>
                  <a:lnTo>
                    <a:pt x="3874" y="6176"/>
                  </a:lnTo>
                  <a:lnTo>
                    <a:pt x="3787" y="6136"/>
                  </a:lnTo>
                  <a:lnTo>
                    <a:pt x="3779" y="6132"/>
                  </a:lnTo>
                  <a:lnTo>
                    <a:pt x="3693" y="6089"/>
                  </a:lnTo>
                  <a:lnTo>
                    <a:pt x="3685" y="6084"/>
                  </a:lnTo>
                  <a:lnTo>
                    <a:pt x="3601" y="6038"/>
                  </a:lnTo>
                  <a:lnTo>
                    <a:pt x="3593" y="6033"/>
                  </a:lnTo>
                  <a:lnTo>
                    <a:pt x="3511" y="5984"/>
                  </a:lnTo>
                  <a:lnTo>
                    <a:pt x="3503" y="5979"/>
                  </a:lnTo>
                  <a:lnTo>
                    <a:pt x="3423" y="5926"/>
                  </a:lnTo>
                  <a:lnTo>
                    <a:pt x="3415" y="5921"/>
                  </a:lnTo>
                  <a:lnTo>
                    <a:pt x="3337" y="5866"/>
                  </a:lnTo>
                  <a:lnTo>
                    <a:pt x="3330" y="5860"/>
                  </a:lnTo>
                  <a:lnTo>
                    <a:pt x="3254" y="5802"/>
                  </a:lnTo>
                  <a:lnTo>
                    <a:pt x="3247" y="5796"/>
                  </a:lnTo>
                  <a:lnTo>
                    <a:pt x="3173" y="5735"/>
                  </a:lnTo>
                  <a:lnTo>
                    <a:pt x="3166" y="5729"/>
                  </a:lnTo>
                  <a:lnTo>
                    <a:pt x="3095" y="5666"/>
                  </a:lnTo>
                  <a:lnTo>
                    <a:pt x="3088" y="5659"/>
                  </a:lnTo>
                  <a:lnTo>
                    <a:pt x="3020" y="5593"/>
                  </a:lnTo>
                  <a:lnTo>
                    <a:pt x="3013" y="5586"/>
                  </a:lnTo>
                  <a:lnTo>
                    <a:pt x="2947" y="5518"/>
                  </a:lnTo>
                  <a:lnTo>
                    <a:pt x="2940" y="5511"/>
                  </a:lnTo>
                  <a:lnTo>
                    <a:pt x="2877" y="5440"/>
                  </a:lnTo>
                  <a:lnTo>
                    <a:pt x="2871" y="5433"/>
                  </a:lnTo>
                  <a:lnTo>
                    <a:pt x="2810" y="5359"/>
                  </a:lnTo>
                  <a:lnTo>
                    <a:pt x="2804" y="5352"/>
                  </a:lnTo>
                  <a:lnTo>
                    <a:pt x="2746" y="5276"/>
                  </a:lnTo>
                  <a:lnTo>
                    <a:pt x="2740" y="5269"/>
                  </a:lnTo>
                  <a:lnTo>
                    <a:pt x="2685" y="5191"/>
                  </a:lnTo>
                  <a:lnTo>
                    <a:pt x="2680" y="5183"/>
                  </a:lnTo>
                  <a:lnTo>
                    <a:pt x="2627" y="5103"/>
                  </a:lnTo>
                  <a:lnTo>
                    <a:pt x="2622" y="5095"/>
                  </a:lnTo>
                  <a:lnTo>
                    <a:pt x="2573" y="5013"/>
                  </a:lnTo>
                  <a:lnTo>
                    <a:pt x="2568" y="5005"/>
                  </a:lnTo>
                  <a:lnTo>
                    <a:pt x="2522" y="4921"/>
                  </a:lnTo>
                  <a:lnTo>
                    <a:pt x="2517" y="4913"/>
                  </a:lnTo>
                  <a:lnTo>
                    <a:pt x="2474" y="4827"/>
                  </a:lnTo>
                  <a:lnTo>
                    <a:pt x="2470" y="4819"/>
                  </a:lnTo>
                  <a:lnTo>
                    <a:pt x="2430" y="4732"/>
                  </a:lnTo>
                  <a:lnTo>
                    <a:pt x="2426" y="4723"/>
                  </a:lnTo>
                  <a:lnTo>
                    <a:pt x="2390" y="4635"/>
                  </a:lnTo>
                  <a:lnTo>
                    <a:pt x="2386" y="4626"/>
                  </a:lnTo>
                  <a:lnTo>
                    <a:pt x="2353" y="4537"/>
                  </a:lnTo>
                  <a:lnTo>
                    <a:pt x="2350" y="4528"/>
                  </a:lnTo>
                  <a:lnTo>
                    <a:pt x="2320" y="4437"/>
                  </a:lnTo>
                  <a:lnTo>
                    <a:pt x="2317" y="4428"/>
                  </a:lnTo>
                  <a:lnTo>
                    <a:pt x="2291" y="4337"/>
                  </a:lnTo>
                  <a:lnTo>
                    <a:pt x="2288" y="4328"/>
                  </a:lnTo>
                  <a:lnTo>
                    <a:pt x="2266" y="4235"/>
                  </a:lnTo>
                  <a:lnTo>
                    <a:pt x="2263" y="4226"/>
                  </a:lnTo>
                  <a:lnTo>
                    <a:pt x="2244" y="4133"/>
                  </a:lnTo>
                  <a:lnTo>
                    <a:pt x="2242" y="4124"/>
                  </a:lnTo>
                  <a:lnTo>
                    <a:pt x="2226" y="4030"/>
                  </a:lnTo>
                  <a:lnTo>
                    <a:pt x="2225" y="4020"/>
                  </a:lnTo>
                  <a:lnTo>
                    <a:pt x="2212" y="3926"/>
                  </a:lnTo>
                  <a:lnTo>
                    <a:pt x="2211" y="3916"/>
                  </a:lnTo>
                  <a:lnTo>
                    <a:pt x="2202" y="3821"/>
                  </a:lnTo>
                  <a:lnTo>
                    <a:pt x="2202" y="3812"/>
                  </a:lnTo>
                  <a:lnTo>
                    <a:pt x="2196" y="3716"/>
                  </a:lnTo>
                  <a:lnTo>
                    <a:pt x="2196" y="3707"/>
                  </a:lnTo>
                  <a:lnTo>
                    <a:pt x="2194" y="3611"/>
                  </a:lnTo>
                  <a:lnTo>
                    <a:pt x="2194" y="3601"/>
                  </a:lnTo>
                  <a:lnTo>
                    <a:pt x="2196" y="3505"/>
                  </a:lnTo>
                  <a:lnTo>
                    <a:pt x="2196" y="3496"/>
                  </a:lnTo>
                  <a:lnTo>
                    <a:pt x="2202" y="3400"/>
                  </a:lnTo>
                  <a:lnTo>
                    <a:pt x="2202" y="3391"/>
                  </a:lnTo>
                  <a:lnTo>
                    <a:pt x="2211" y="3296"/>
                  </a:lnTo>
                  <a:lnTo>
                    <a:pt x="2212" y="3286"/>
                  </a:lnTo>
                  <a:lnTo>
                    <a:pt x="2225" y="3191"/>
                  </a:lnTo>
                  <a:lnTo>
                    <a:pt x="2226" y="3182"/>
                  </a:lnTo>
                  <a:lnTo>
                    <a:pt x="2242" y="3088"/>
                  </a:lnTo>
                  <a:lnTo>
                    <a:pt x="2244" y="3079"/>
                  </a:lnTo>
                  <a:lnTo>
                    <a:pt x="2263" y="2986"/>
                  </a:lnTo>
                  <a:lnTo>
                    <a:pt x="2266" y="2976"/>
                  </a:lnTo>
                  <a:lnTo>
                    <a:pt x="2288" y="2884"/>
                  </a:lnTo>
                  <a:lnTo>
                    <a:pt x="2291" y="2875"/>
                  </a:lnTo>
                  <a:lnTo>
                    <a:pt x="2317" y="2783"/>
                  </a:lnTo>
                  <a:lnTo>
                    <a:pt x="2320" y="2774"/>
                  </a:lnTo>
                  <a:lnTo>
                    <a:pt x="2350" y="2684"/>
                  </a:lnTo>
                  <a:lnTo>
                    <a:pt x="2353" y="2675"/>
                  </a:lnTo>
                  <a:lnTo>
                    <a:pt x="2386" y="2585"/>
                  </a:lnTo>
                  <a:lnTo>
                    <a:pt x="2390" y="2577"/>
                  </a:lnTo>
                  <a:lnTo>
                    <a:pt x="2426" y="2488"/>
                  </a:lnTo>
                  <a:lnTo>
                    <a:pt x="2430" y="2480"/>
                  </a:lnTo>
                  <a:lnTo>
                    <a:pt x="2470" y="2393"/>
                  </a:lnTo>
                  <a:lnTo>
                    <a:pt x="2474" y="2384"/>
                  </a:lnTo>
                  <a:lnTo>
                    <a:pt x="2517" y="2299"/>
                  </a:lnTo>
                  <a:lnTo>
                    <a:pt x="2522" y="2291"/>
                  </a:lnTo>
                  <a:lnTo>
                    <a:pt x="2568" y="2207"/>
                  </a:lnTo>
                  <a:lnTo>
                    <a:pt x="2573" y="2199"/>
                  </a:lnTo>
                  <a:lnTo>
                    <a:pt x="2622" y="2117"/>
                  </a:lnTo>
                  <a:lnTo>
                    <a:pt x="2627" y="2109"/>
                  </a:lnTo>
                  <a:lnTo>
                    <a:pt x="2680" y="2029"/>
                  </a:lnTo>
                  <a:lnTo>
                    <a:pt x="2685" y="2021"/>
                  </a:lnTo>
                  <a:lnTo>
                    <a:pt x="2740" y="1943"/>
                  </a:lnTo>
                  <a:lnTo>
                    <a:pt x="2746" y="1935"/>
                  </a:lnTo>
                  <a:lnTo>
                    <a:pt x="2804" y="1859"/>
                  </a:lnTo>
                  <a:lnTo>
                    <a:pt x="2810" y="1852"/>
                  </a:lnTo>
                  <a:lnTo>
                    <a:pt x="2871" y="1779"/>
                  </a:lnTo>
                  <a:lnTo>
                    <a:pt x="2877" y="1772"/>
                  </a:lnTo>
                  <a:lnTo>
                    <a:pt x="2940" y="1701"/>
                  </a:lnTo>
                  <a:lnTo>
                    <a:pt x="2947" y="1694"/>
                  </a:lnTo>
                  <a:lnTo>
                    <a:pt x="3013" y="1625"/>
                  </a:lnTo>
                  <a:lnTo>
                    <a:pt x="3020" y="1618"/>
                  </a:lnTo>
                  <a:lnTo>
                    <a:pt x="3088" y="1552"/>
                  </a:lnTo>
                  <a:lnTo>
                    <a:pt x="3095" y="1546"/>
                  </a:lnTo>
                  <a:lnTo>
                    <a:pt x="3166" y="1482"/>
                  </a:lnTo>
                  <a:lnTo>
                    <a:pt x="3173" y="1476"/>
                  </a:lnTo>
                  <a:lnTo>
                    <a:pt x="3247" y="1415"/>
                  </a:lnTo>
                  <a:lnTo>
                    <a:pt x="3254" y="1410"/>
                  </a:lnTo>
                  <a:lnTo>
                    <a:pt x="3330" y="1351"/>
                  </a:lnTo>
                  <a:lnTo>
                    <a:pt x="3337" y="1346"/>
                  </a:lnTo>
                  <a:lnTo>
                    <a:pt x="3415" y="1291"/>
                  </a:lnTo>
                  <a:lnTo>
                    <a:pt x="3423" y="1285"/>
                  </a:lnTo>
                  <a:lnTo>
                    <a:pt x="3503" y="1233"/>
                  </a:lnTo>
                  <a:lnTo>
                    <a:pt x="3510" y="1228"/>
                  </a:lnTo>
                  <a:lnTo>
                    <a:pt x="3593" y="1178"/>
                  </a:lnTo>
                  <a:lnTo>
                    <a:pt x="3601" y="1173"/>
                  </a:lnTo>
                  <a:lnTo>
                    <a:pt x="3685" y="1127"/>
                  </a:lnTo>
                  <a:lnTo>
                    <a:pt x="3694" y="1122"/>
                  </a:lnTo>
                  <a:lnTo>
                    <a:pt x="3779" y="1079"/>
                  </a:lnTo>
                  <a:lnTo>
                    <a:pt x="3788" y="1075"/>
                  </a:lnTo>
                  <a:lnTo>
                    <a:pt x="3875" y="1035"/>
                  </a:lnTo>
                  <a:lnTo>
                    <a:pt x="3883" y="1032"/>
                  </a:lnTo>
                  <a:lnTo>
                    <a:pt x="3971" y="995"/>
                  </a:lnTo>
                  <a:lnTo>
                    <a:pt x="3980" y="992"/>
                  </a:lnTo>
                  <a:lnTo>
                    <a:pt x="4070" y="959"/>
                  </a:lnTo>
                  <a:lnTo>
                    <a:pt x="4078" y="956"/>
                  </a:lnTo>
                  <a:lnTo>
                    <a:pt x="4169" y="926"/>
                  </a:lnTo>
                  <a:lnTo>
                    <a:pt x="4178" y="923"/>
                  </a:lnTo>
                  <a:lnTo>
                    <a:pt x="4269" y="897"/>
                  </a:lnTo>
                  <a:lnTo>
                    <a:pt x="4278" y="894"/>
                  </a:lnTo>
                  <a:lnTo>
                    <a:pt x="4371" y="871"/>
                  </a:lnTo>
                  <a:lnTo>
                    <a:pt x="4380" y="869"/>
                  </a:lnTo>
                  <a:lnTo>
                    <a:pt x="4473" y="850"/>
                  </a:lnTo>
                  <a:lnTo>
                    <a:pt x="4482" y="848"/>
                  </a:lnTo>
                  <a:lnTo>
                    <a:pt x="4576" y="832"/>
                  </a:lnTo>
                  <a:lnTo>
                    <a:pt x="4586" y="831"/>
                  </a:lnTo>
                  <a:lnTo>
                    <a:pt x="4680" y="818"/>
                  </a:lnTo>
                  <a:lnTo>
                    <a:pt x="4690" y="817"/>
                  </a:lnTo>
                  <a:lnTo>
                    <a:pt x="4785" y="808"/>
                  </a:lnTo>
                  <a:lnTo>
                    <a:pt x="4794" y="808"/>
                  </a:lnTo>
                  <a:lnTo>
                    <a:pt x="4890" y="802"/>
                  </a:lnTo>
                  <a:lnTo>
                    <a:pt x="489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01" y="802"/>
                  </a:lnTo>
                  <a:lnTo>
                    <a:pt x="5110" y="802"/>
                  </a:lnTo>
                  <a:lnTo>
                    <a:pt x="5206" y="808"/>
                  </a:lnTo>
                  <a:lnTo>
                    <a:pt x="5215" y="808"/>
                  </a:lnTo>
                  <a:lnTo>
                    <a:pt x="5310" y="817"/>
                  </a:lnTo>
                  <a:lnTo>
                    <a:pt x="5320" y="818"/>
                  </a:lnTo>
                  <a:lnTo>
                    <a:pt x="5414" y="831"/>
                  </a:lnTo>
                  <a:lnTo>
                    <a:pt x="5424" y="832"/>
                  </a:lnTo>
                  <a:lnTo>
                    <a:pt x="5518" y="848"/>
                  </a:lnTo>
                  <a:lnTo>
                    <a:pt x="5527" y="850"/>
                  </a:lnTo>
                  <a:lnTo>
                    <a:pt x="5620" y="869"/>
                  </a:lnTo>
                  <a:lnTo>
                    <a:pt x="5629" y="871"/>
                  </a:lnTo>
                  <a:lnTo>
                    <a:pt x="5722" y="894"/>
                  </a:lnTo>
                  <a:lnTo>
                    <a:pt x="5731" y="897"/>
                  </a:lnTo>
                  <a:lnTo>
                    <a:pt x="5822" y="923"/>
                  </a:lnTo>
                  <a:lnTo>
                    <a:pt x="5831" y="926"/>
                  </a:lnTo>
                  <a:lnTo>
                    <a:pt x="5922" y="956"/>
                  </a:lnTo>
                  <a:lnTo>
                    <a:pt x="5930" y="959"/>
                  </a:lnTo>
                  <a:lnTo>
                    <a:pt x="6020" y="992"/>
                  </a:lnTo>
                  <a:lnTo>
                    <a:pt x="6029" y="995"/>
                  </a:lnTo>
                  <a:lnTo>
                    <a:pt x="6117" y="1032"/>
                  </a:lnTo>
                  <a:lnTo>
                    <a:pt x="6125" y="1035"/>
                  </a:lnTo>
                  <a:lnTo>
                    <a:pt x="6212" y="1075"/>
                  </a:lnTo>
                  <a:lnTo>
                    <a:pt x="6221" y="1079"/>
                  </a:lnTo>
                  <a:lnTo>
                    <a:pt x="6306" y="1122"/>
                  </a:lnTo>
                  <a:lnTo>
                    <a:pt x="6315" y="1127"/>
                  </a:lnTo>
                  <a:lnTo>
                    <a:pt x="6399" y="1173"/>
                  </a:lnTo>
                  <a:lnTo>
                    <a:pt x="6407" y="1178"/>
                  </a:lnTo>
                  <a:lnTo>
                    <a:pt x="6490" y="1228"/>
                  </a:lnTo>
                  <a:lnTo>
                    <a:pt x="6497" y="1233"/>
                  </a:lnTo>
                  <a:lnTo>
                    <a:pt x="6577" y="1285"/>
                  </a:lnTo>
                  <a:lnTo>
                    <a:pt x="6585" y="1291"/>
                  </a:lnTo>
                  <a:lnTo>
                    <a:pt x="6663" y="1346"/>
                  </a:lnTo>
                  <a:lnTo>
                    <a:pt x="6670" y="1351"/>
                  </a:lnTo>
                  <a:lnTo>
                    <a:pt x="6746" y="1410"/>
                  </a:lnTo>
                  <a:lnTo>
                    <a:pt x="6753" y="1415"/>
                  </a:lnTo>
                  <a:lnTo>
                    <a:pt x="6827" y="1476"/>
                  </a:lnTo>
                  <a:lnTo>
                    <a:pt x="6834" y="1482"/>
                  </a:lnTo>
                  <a:lnTo>
                    <a:pt x="6905" y="1546"/>
                  </a:lnTo>
                  <a:lnTo>
                    <a:pt x="6912" y="1552"/>
                  </a:lnTo>
                  <a:lnTo>
                    <a:pt x="6980" y="1618"/>
                  </a:lnTo>
                  <a:lnTo>
                    <a:pt x="6987" y="1625"/>
                  </a:lnTo>
                  <a:lnTo>
                    <a:pt x="7053" y="1694"/>
                  </a:lnTo>
                  <a:lnTo>
                    <a:pt x="7060" y="1701"/>
                  </a:lnTo>
                  <a:lnTo>
                    <a:pt x="7123" y="1772"/>
                  </a:lnTo>
                  <a:lnTo>
                    <a:pt x="7129" y="1779"/>
                  </a:lnTo>
                  <a:lnTo>
                    <a:pt x="7190" y="1852"/>
                  </a:lnTo>
                  <a:lnTo>
                    <a:pt x="7196" y="1859"/>
                  </a:lnTo>
                  <a:lnTo>
                    <a:pt x="7254" y="1935"/>
                  </a:lnTo>
                  <a:lnTo>
                    <a:pt x="7260" y="1943"/>
                  </a:lnTo>
                  <a:lnTo>
                    <a:pt x="7315" y="2021"/>
                  </a:lnTo>
                  <a:lnTo>
                    <a:pt x="7320" y="2029"/>
                  </a:lnTo>
                  <a:lnTo>
                    <a:pt x="7373" y="2109"/>
                  </a:lnTo>
                  <a:lnTo>
                    <a:pt x="7378" y="2117"/>
                  </a:lnTo>
                  <a:lnTo>
                    <a:pt x="7427" y="2199"/>
                  </a:lnTo>
                  <a:lnTo>
                    <a:pt x="7432" y="2207"/>
                  </a:lnTo>
                  <a:lnTo>
                    <a:pt x="7478" y="2291"/>
                  </a:lnTo>
                  <a:lnTo>
                    <a:pt x="7483" y="2299"/>
                  </a:lnTo>
                  <a:lnTo>
                    <a:pt x="7526" y="2384"/>
                  </a:lnTo>
                  <a:lnTo>
                    <a:pt x="7530" y="2393"/>
                  </a:lnTo>
                  <a:lnTo>
                    <a:pt x="7570" y="2480"/>
                  </a:lnTo>
                  <a:lnTo>
                    <a:pt x="7574" y="2488"/>
                  </a:lnTo>
                  <a:lnTo>
                    <a:pt x="7610" y="2577"/>
                  </a:lnTo>
                  <a:lnTo>
                    <a:pt x="7614" y="2585"/>
                  </a:lnTo>
                  <a:lnTo>
                    <a:pt x="7647" y="2675"/>
                  </a:lnTo>
                  <a:lnTo>
                    <a:pt x="7650" y="2684"/>
                  </a:lnTo>
                  <a:lnTo>
                    <a:pt x="7680" y="2774"/>
                  </a:lnTo>
                  <a:lnTo>
                    <a:pt x="7683" y="2783"/>
                  </a:lnTo>
                  <a:lnTo>
                    <a:pt x="7709" y="2875"/>
                  </a:lnTo>
                  <a:lnTo>
                    <a:pt x="7712" y="2884"/>
                  </a:lnTo>
                  <a:lnTo>
                    <a:pt x="7734" y="2976"/>
                  </a:lnTo>
                  <a:lnTo>
                    <a:pt x="7737" y="2986"/>
                  </a:lnTo>
                  <a:lnTo>
                    <a:pt x="7756" y="3079"/>
                  </a:lnTo>
                  <a:lnTo>
                    <a:pt x="7758" y="3088"/>
                  </a:lnTo>
                  <a:lnTo>
                    <a:pt x="7774" y="3182"/>
                  </a:lnTo>
                  <a:lnTo>
                    <a:pt x="7775" y="3191"/>
                  </a:lnTo>
                  <a:lnTo>
                    <a:pt x="7788" y="3286"/>
                  </a:lnTo>
                  <a:lnTo>
                    <a:pt x="7789" y="3296"/>
                  </a:lnTo>
                  <a:lnTo>
                    <a:pt x="7798" y="3391"/>
                  </a:lnTo>
                  <a:lnTo>
                    <a:pt x="7798" y="3400"/>
                  </a:lnTo>
                  <a:lnTo>
                    <a:pt x="7804" y="3496"/>
                  </a:lnTo>
                  <a:close/>
                  <a:moveTo>
                    <a:pt x="7299" y="3779"/>
                  </a:moveTo>
                  <a:lnTo>
                    <a:pt x="7304" y="3693"/>
                  </a:lnTo>
                  <a:lnTo>
                    <a:pt x="7306" y="3606"/>
                  </a:lnTo>
                  <a:lnTo>
                    <a:pt x="7304" y="3519"/>
                  </a:lnTo>
                  <a:lnTo>
                    <a:pt x="7299" y="3433"/>
                  </a:lnTo>
                  <a:lnTo>
                    <a:pt x="7291" y="3347"/>
                  </a:lnTo>
                  <a:lnTo>
                    <a:pt x="7280" y="3261"/>
                  </a:lnTo>
                  <a:lnTo>
                    <a:pt x="7266" y="3177"/>
                  </a:lnTo>
                  <a:lnTo>
                    <a:pt x="7248" y="3092"/>
                  </a:lnTo>
                  <a:lnTo>
                    <a:pt x="7227" y="3009"/>
                  </a:lnTo>
                  <a:lnTo>
                    <a:pt x="7204" y="2926"/>
                  </a:lnTo>
                  <a:lnTo>
                    <a:pt x="7177" y="2845"/>
                  </a:lnTo>
                  <a:lnTo>
                    <a:pt x="7147" y="2764"/>
                  </a:lnTo>
                  <a:lnTo>
                    <a:pt x="7114" y="2684"/>
                  </a:lnTo>
                  <a:lnTo>
                    <a:pt x="7078" y="2606"/>
                  </a:lnTo>
                  <a:lnTo>
                    <a:pt x="7039" y="2529"/>
                  </a:lnTo>
                  <a:lnTo>
                    <a:pt x="6997" y="2453"/>
                  </a:lnTo>
                  <a:lnTo>
                    <a:pt x="6952" y="2379"/>
                  </a:lnTo>
                  <a:lnTo>
                    <a:pt x="6904" y="2306"/>
                  </a:lnTo>
                  <a:lnTo>
                    <a:pt x="6855" y="2236"/>
                  </a:lnTo>
                  <a:lnTo>
                    <a:pt x="6802" y="2168"/>
                  </a:lnTo>
                  <a:lnTo>
                    <a:pt x="6747" y="2101"/>
                  </a:lnTo>
                  <a:lnTo>
                    <a:pt x="6690" y="2037"/>
                  </a:lnTo>
                  <a:lnTo>
                    <a:pt x="6630" y="1975"/>
                  </a:lnTo>
                  <a:lnTo>
                    <a:pt x="6568" y="1916"/>
                  </a:lnTo>
                  <a:lnTo>
                    <a:pt x="6504" y="1858"/>
                  </a:lnTo>
                  <a:lnTo>
                    <a:pt x="6438" y="1803"/>
                  </a:lnTo>
                  <a:lnTo>
                    <a:pt x="6369" y="1751"/>
                  </a:lnTo>
                  <a:lnTo>
                    <a:pt x="6299" y="1701"/>
                  </a:lnTo>
                  <a:lnTo>
                    <a:pt x="6227" y="1653"/>
                  </a:lnTo>
                  <a:lnTo>
                    <a:pt x="6153" y="1609"/>
                  </a:lnTo>
                  <a:lnTo>
                    <a:pt x="6077" y="1567"/>
                  </a:lnTo>
                  <a:lnTo>
                    <a:pt x="6000" y="1528"/>
                  </a:lnTo>
                  <a:lnTo>
                    <a:pt x="5922" y="1492"/>
                  </a:lnTo>
                  <a:lnTo>
                    <a:pt x="5842" y="1459"/>
                  </a:lnTo>
                  <a:lnTo>
                    <a:pt x="5761" y="1429"/>
                  </a:lnTo>
                  <a:lnTo>
                    <a:pt x="5679" y="1402"/>
                  </a:lnTo>
                  <a:lnTo>
                    <a:pt x="5597" y="1379"/>
                  </a:lnTo>
                  <a:lnTo>
                    <a:pt x="5513" y="1358"/>
                  </a:lnTo>
                  <a:lnTo>
                    <a:pt x="5429" y="1340"/>
                  </a:lnTo>
                  <a:lnTo>
                    <a:pt x="5344" y="1326"/>
                  </a:lnTo>
                  <a:lnTo>
                    <a:pt x="5259" y="1315"/>
                  </a:lnTo>
                  <a:lnTo>
                    <a:pt x="5173" y="1307"/>
                  </a:lnTo>
                  <a:lnTo>
                    <a:pt x="5087" y="1302"/>
                  </a:lnTo>
                  <a:lnTo>
                    <a:pt x="5000" y="1300"/>
                  </a:lnTo>
                  <a:lnTo>
                    <a:pt x="4913" y="1302"/>
                  </a:lnTo>
                  <a:lnTo>
                    <a:pt x="4827" y="1307"/>
                  </a:lnTo>
                  <a:lnTo>
                    <a:pt x="4741" y="1315"/>
                  </a:lnTo>
                  <a:lnTo>
                    <a:pt x="4656" y="1326"/>
                  </a:lnTo>
                  <a:lnTo>
                    <a:pt x="4571" y="1340"/>
                  </a:lnTo>
                  <a:lnTo>
                    <a:pt x="4487" y="1358"/>
                  </a:lnTo>
                  <a:lnTo>
                    <a:pt x="4403" y="1379"/>
                  </a:lnTo>
                  <a:lnTo>
                    <a:pt x="4321" y="1402"/>
                  </a:lnTo>
                  <a:lnTo>
                    <a:pt x="4239" y="1429"/>
                  </a:lnTo>
                  <a:lnTo>
                    <a:pt x="4158" y="1459"/>
                  </a:lnTo>
                  <a:lnTo>
                    <a:pt x="4078" y="1492"/>
                  </a:lnTo>
                  <a:lnTo>
                    <a:pt x="4000" y="1528"/>
                  </a:lnTo>
                  <a:lnTo>
                    <a:pt x="3923" y="1567"/>
                  </a:lnTo>
                  <a:lnTo>
                    <a:pt x="3847" y="1609"/>
                  </a:lnTo>
                  <a:lnTo>
                    <a:pt x="3773" y="1653"/>
                  </a:lnTo>
                  <a:lnTo>
                    <a:pt x="3701" y="1701"/>
                  </a:lnTo>
                  <a:lnTo>
                    <a:pt x="3631" y="1751"/>
                  </a:lnTo>
                  <a:lnTo>
                    <a:pt x="3562" y="1803"/>
                  </a:lnTo>
                  <a:lnTo>
                    <a:pt x="3496" y="1858"/>
                  </a:lnTo>
                  <a:lnTo>
                    <a:pt x="3432" y="1916"/>
                  </a:lnTo>
                  <a:lnTo>
                    <a:pt x="3370" y="1975"/>
                  </a:lnTo>
                  <a:lnTo>
                    <a:pt x="3310" y="2037"/>
                  </a:lnTo>
                  <a:lnTo>
                    <a:pt x="3253" y="2101"/>
                  </a:lnTo>
                  <a:lnTo>
                    <a:pt x="3198" y="2168"/>
                  </a:lnTo>
                  <a:lnTo>
                    <a:pt x="3145" y="2236"/>
                  </a:lnTo>
                  <a:lnTo>
                    <a:pt x="3096" y="2306"/>
                  </a:lnTo>
                  <a:lnTo>
                    <a:pt x="3048" y="2379"/>
                  </a:lnTo>
                  <a:lnTo>
                    <a:pt x="3003" y="2453"/>
                  </a:lnTo>
                  <a:lnTo>
                    <a:pt x="2961" y="2529"/>
                  </a:lnTo>
                  <a:lnTo>
                    <a:pt x="2922" y="2606"/>
                  </a:lnTo>
                  <a:lnTo>
                    <a:pt x="2886" y="2684"/>
                  </a:lnTo>
                  <a:lnTo>
                    <a:pt x="2853" y="2764"/>
                  </a:lnTo>
                  <a:lnTo>
                    <a:pt x="2823" y="2845"/>
                  </a:lnTo>
                  <a:lnTo>
                    <a:pt x="2796" y="2926"/>
                  </a:lnTo>
                  <a:lnTo>
                    <a:pt x="2773" y="3009"/>
                  </a:lnTo>
                  <a:lnTo>
                    <a:pt x="2752" y="3092"/>
                  </a:lnTo>
                  <a:lnTo>
                    <a:pt x="2734" y="3177"/>
                  </a:lnTo>
                  <a:lnTo>
                    <a:pt x="2720" y="3261"/>
                  </a:lnTo>
                  <a:lnTo>
                    <a:pt x="2709" y="3347"/>
                  </a:lnTo>
                  <a:lnTo>
                    <a:pt x="2701" y="3433"/>
                  </a:lnTo>
                  <a:lnTo>
                    <a:pt x="2696" y="3519"/>
                  </a:lnTo>
                  <a:lnTo>
                    <a:pt x="2694" y="3606"/>
                  </a:lnTo>
                  <a:lnTo>
                    <a:pt x="2696" y="3693"/>
                  </a:lnTo>
                  <a:lnTo>
                    <a:pt x="2701" y="3779"/>
                  </a:lnTo>
                  <a:lnTo>
                    <a:pt x="2709" y="3865"/>
                  </a:lnTo>
                  <a:lnTo>
                    <a:pt x="2720" y="3950"/>
                  </a:lnTo>
                  <a:lnTo>
                    <a:pt x="2734" y="4035"/>
                  </a:lnTo>
                  <a:lnTo>
                    <a:pt x="2752" y="4119"/>
                  </a:lnTo>
                  <a:lnTo>
                    <a:pt x="2773" y="4203"/>
                  </a:lnTo>
                  <a:lnTo>
                    <a:pt x="2796" y="4285"/>
                  </a:lnTo>
                  <a:lnTo>
                    <a:pt x="2823" y="4367"/>
                  </a:lnTo>
                  <a:lnTo>
                    <a:pt x="2853" y="4448"/>
                  </a:lnTo>
                  <a:lnTo>
                    <a:pt x="2886" y="4527"/>
                  </a:lnTo>
                  <a:lnTo>
                    <a:pt x="2922" y="4606"/>
                  </a:lnTo>
                  <a:lnTo>
                    <a:pt x="2961" y="4683"/>
                  </a:lnTo>
                  <a:lnTo>
                    <a:pt x="3003" y="4759"/>
                  </a:lnTo>
                  <a:lnTo>
                    <a:pt x="3048" y="4833"/>
                  </a:lnTo>
                  <a:lnTo>
                    <a:pt x="3096" y="4905"/>
                  </a:lnTo>
                  <a:lnTo>
                    <a:pt x="3145" y="4976"/>
                  </a:lnTo>
                  <a:lnTo>
                    <a:pt x="3198" y="5044"/>
                  </a:lnTo>
                  <a:lnTo>
                    <a:pt x="3253" y="5110"/>
                  </a:lnTo>
                  <a:lnTo>
                    <a:pt x="3310" y="5174"/>
                  </a:lnTo>
                  <a:lnTo>
                    <a:pt x="3370" y="5236"/>
                  </a:lnTo>
                  <a:lnTo>
                    <a:pt x="3432" y="5296"/>
                  </a:lnTo>
                  <a:lnTo>
                    <a:pt x="3496" y="5353"/>
                  </a:lnTo>
                  <a:lnTo>
                    <a:pt x="3562" y="5408"/>
                  </a:lnTo>
                  <a:lnTo>
                    <a:pt x="3630" y="5461"/>
                  </a:lnTo>
                  <a:lnTo>
                    <a:pt x="3701" y="5510"/>
                  </a:lnTo>
                  <a:lnTo>
                    <a:pt x="3773" y="5558"/>
                  </a:lnTo>
                  <a:lnTo>
                    <a:pt x="3847" y="5603"/>
                  </a:lnTo>
                  <a:lnTo>
                    <a:pt x="3923" y="5645"/>
                  </a:lnTo>
                  <a:lnTo>
                    <a:pt x="4000" y="5684"/>
                  </a:lnTo>
                  <a:lnTo>
                    <a:pt x="4079" y="5720"/>
                  </a:lnTo>
                  <a:lnTo>
                    <a:pt x="4158" y="5753"/>
                  </a:lnTo>
                  <a:lnTo>
                    <a:pt x="4239" y="5783"/>
                  </a:lnTo>
                  <a:lnTo>
                    <a:pt x="4321" y="5810"/>
                  </a:lnTo>
                  <a:lnTo>
                    <a:pt x="4403" y="5833"/>
                  </a:lnTo>
                  <a:lnTo>
                    <a:pt x="4487" y="5854"/>
                  </a:lnTo>
                  <a:lnTo>
                    <a:pt x="4571" y="5872"/>
                  </a:lnTo>
                  <a:lnTo>
                    <a:pt x="4656" y="5886"/>
                  </a:lnTo>
                  <a:lnTo>
                    <a:pt x="4741" y="5897"/>
                  </a:lnTo>
                  <a:lnTo>
                    <a:pt x="4827" y="5905"/>
                  </a:lnTo>
                  <a:lnTo>
                    <a:pt x="4913" y="5910"/>
                  </a:lnTo>
                  <a:lnTo>
                    <a:pt x="5000" y="5912"/>
                  </a:lnTo>
                  <a:lnTo>
                    <a:pt x="5087" y="5910"/>
                  </a:lnTo>
                  <a:lnTo>
                    <a:pt x="5173" y="5905"/>
                  </a:lnTo>
                  <a:lnTo>
                    <a:pt x="5259" y="5897"/>
                  </a:lnTo>
                  <a:lnTo>
                    <a:pt x="5344" y="5886"/>
                  </a:lnTo>
                  <a:lnTo>
                    <a:pt x="5429" y="5872"/>
                  </a:lnTo>
                  <a:lnTo>
                    <a:pt x="5513" y="5854"/>
                  </a:lnTo>
                  <a:lnTo>
                    <a:pt x="5597" y="5833"/>
                  </a:lnTo>
                  <a:lnTo>
                    <a:pt x="5679" y="5810"/>
                  </a:lnTo>
                  <a:lnTo>
                    <a:pt x="5761" y="5783"/>
                  </a:lnTo>
                  <a:lnTo>
                    <a:pt x="5842" y="5753"/>
                  </a:lnTo>
                  <a:lnTo>
                    <a:pt x="5921" y="5720"/>
                  </a:lnTo>
                  <a:lnTo>
                    <a:pt x="6000" y="5684"/>
                  </a:lnTo>
                  <a:lnTo>
                    <a:pt x="6077" y="5645"/>
                  </a:lnTo>
                  <a:lnTo>
                    <a:pt x="6153" y="5603"/>
                  </a:lnTo>
                  <a:lnTo>
                    <a:pt x="6227" y="5558"/>
                  </a:lnTo>
                  <a:lnTo>
                    <a:pt x="6299" y="5510"/>
                  </a:lnTo>
                  <a:lnTo>
                    <a:pt x="6370" y="5461"/>
                  </a:lnTo>
                  <a:lnTo>
                    <a:pt x="6438" y="5408"/>
                  </a:lnTo>
                  <a:lnTo>
                    <a:pt x="6504" y="5353"/>
                  </a:lnTo>
                  <a:lnTo>
                    <a:pt x="6568" y="5296"/>
                  </a:lnTo>
                  <a:lnTo>
                    <a:pt x="6630" y="5236"/>
                  </a:lnTo>
                  <a:lnTo>
                    <a:pt x="6690" y="5174"/>
                  </a:lnTo>
                  <a:lnTo>
                    <a:pt x="6747" y="5110"/>
                  </a:lnTo>
                  <a:lnTo>
                    <a:pt x="6802" y="5044"/>
                  </a:lnTo>
                  <a:lnTo>
                    <a:pt x="6855" y="4976"/>
                  </a:lnTo>
                  <a:lnTo>
                    <a:pt x="6904" y="4905"/>
                  </a:lnTo>
                  <a:lnTo>
                    <a:pt x="6952" y="4833"/>
                  </a:lnTo>
                  <a:lnTo>
                    <a:pt x="6997" y="4759"/>
                  </a:lnTo>
                  <a:lnTo>
                    <a:pt x="7039" y="4683"/>
                  </a:lnTo>
                  <a:lnTo>
                    <a:pt x="7078" y="4606"/>
                  </a:lnTo>
                  <a:lnTo>
                    <a:pt x="7114" y="4527"/>
                  </a:lnTo>
                  <a:lnTo>
                    <a:pt x="7147" y="4448"/>
                  </a:lnTo>
                  <a:lnTo>
                    <a:pt x="7177" y="4367"/>
                  </a:lnTo>
                  <a:lnTo>
                    <a:pt x="7204" y="4285"/>
                  </a:lnTo>
                  <a:lnTo>
                    <a:pt x="7227" y="4203"/>
                  </a:lnTo>
                  <a:lnTo>
                    <a:pt x="7248" y="4119"/>
                  </a:lnTo>
                  <a:lnTo>
                    <a:pt x="7266" y="4035"/>
                  </a:lnTo>
                  <a:lnTo>
                    <a:pt x="7280" y="3950"/>
                  </a:lnTo>
                  <a:lnTo>
                    <a:pt x="7291" y="3865"/>
                  </a:lnTo>
                  <a:lnTo>
                    <a:pt x="7299" y="377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3" name="Google Shape;3253;p28"/>
          <p:cNvGrpSpPr/>
          <p:nvPr/>
        </p:nvGrpSpPr>
        <p:grpSpPr>
          <a:xfrm>
            <a:off x="8624067" y="3559477"/>
            <a:ext cx="633600" cy="633600"/>
            <a:chOff x="8624067" y="3559477"/>
            <a:chExt cx="633600" cy="633600"/>
          </a:xfrm>
        </p:grpSpPr>
        <p:sp>
          <p:nvSpPr>
            <p:cNvPr id="3254" name="Google Shape;3254;p28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54"/>
                  </a:lnTo>
                  <a:lnTo>
                    <a:pt x="6169" y="5108"/>
                  </a:lnTo>
                  <a:lnTo>
                    <a:pt x="6164" y="5161"/>
                  </a:lnTo>
                  <a:lnTo>
                    <a:pt x="6157" y="5214"/>
                  </a:lnTo>
                  <a:lnTo>
                    <a:pt x="6148" y="5267"/>
                  </a:lnTo>
                  <a:lnTo>
                    <a:pt x="6137" y="5319"/>
                  </a:lnTo>
                  <a:lnTo>
                    <a:pt x="6124" y="5371"/>
                  </a:lnTo>
                  <a:lnTo>
                    <a:pt x="6109" y="5423"/>
                  </a:lnTo>
                  <a:lnTo>
                    <a:pt x="6093" y="5473"/>
                  </a:lnTo>
                  <a:lnTo>
                    <a:pt x="6074" y="5524"/>
                  </a:lnTo>
                  <a:lnTo>
                    <a:pt x="6054" y="5573"/>
                  </a:lnTo>
                  <a:lnTo>
                    <a:pt x="6031" y="5622"/>
                  </a:lnTo>
                  <a:lnTo>
                    <a:pt x="6007" y="5670"/>
                  </a:lnTo>
                  <a:lnTo>
                    <a:pt x="5981" y="5717"/>
                  </a:lnTo>
                  <a:lnTo>
                    <a:pt x="5953" y="5763"/>
                  </a:lnTo>
                  <a:lnTo>
                    <a:pt x="5924" y="5808"/>
                  </a:lnTo>
                  <a:lnTo>
                    <a:pt x="5893" y="5852"/>
                  </a:lnTo>
                  <a:lnTo>
                    <a:pt x="5860" y="5894"/>
                  </a:lnTo>
                  <a:lnTo>
                    <a:pt x="5826" y="5936"/>
                  </a:lnTo>
                  <a:lnTo>
                    <a:pt x="5790" y="5975"/>
                  </a:lnTo>
                  <a:lnTo>
                    <a:pt x="5753" y="6014"/>
                  </a:lnTo>
                  <a:lnTo>
                    <a:pt x="5714" y="6051"/>
                  </a:lnTo>
                  <a:lnTo>
                    <a:pt x="5675" y="6087"/>
                  </a:lnTo>
                  <a:lnTo>
                    <a:pt x="5633" y="6121"/>
                  </a:lnTo>
                  <a:lnTo>
                    <a:pt x="5591" y="6154"/>
                  </a:lnTo>
                  <a:lnTo>
                    <a:pt x="5547" y="6185"/>
                  </a:lnTo>
                  <a:lnTo>
                    <a:pt x="5502" y="6214"/>
                  </a:lnTo>
                  <a:lnTo>
                    <a:pt x="5456" y="6242"/>
                  </a:lnTo>
                  <a:lnTo>
                    <a:pt x="5409" y="6268"/>
                  </a:lnTo>
                  <a:lnTo>
                    <a:pt x="5361" y="6292"/>
                  </a:lnTo>
                  <a:lnTo>
                    <a:pt x="5312" y="6315"/>
                  </a:lnTo>
                  <a:lnTo>
                    <a:pt x="5263" y="6335"/>
                  </a:lnTo>
                  <a:lnTo>
                    <a:pt x="5212" y="6354"/>
                  </a:lnTo>
                  <a:lnTo>
                    <a:pt x="5162" y="6370"/>
                  </a:lnTo>
                  <a:lnTo>
                    <a:pt x="5110" y="6385"/>
                  </a:lnTo>
                  <a:lnTo>
                    <a:pt x="5058" y="6398"/>
                  </a:lnTo>
                  <a:lnTo>
                    <a:pt x="5006" y="6409"/>
                  </a:lnTo>
                  <a:lnTo>
                    <a:pt x="4953" y="6418"/>
                  </a:lnTo>
                  <a:lnTo>
                    <a:pt x="4900" y="6425"/>
                  </a:lnTo>
                  <a:lnTo>
                    <a:pt x="4847" y="6430"/>
                  </a:lnTo>
                  <a:lnTo>
                    <a:pt x="4793" y="6433"/>
                  </a:lnTo>
                  <a:lnTo>
                    <a:pt x="4739" y="6434"/>
                  </a:lnTo>
                  <a:lnTo>
                    <a:pt x="4685" y="6433"/>
                  </a:lnTo>
                  <a:lnTo>
                    <a:pt x="4632" y="6430"/>
                  </a:lnTo>
                  <a:lnTo>
                    <a:pt x="4578" y="6425"/>
                  </a:lnTo>
                  <a:lnTo>
                    <a:pt x="4525" y="6418"/>
                  </a:lnTo>
                  <a:lnTo>
                    <a:pt x="4472" y="6409"/>
                  </a:lnTo>
                  <a:lnTo>
                    <a:pt x="4420" y="6398"/>
                  </a:lnTo>
                  <a:lnTo>
                    <a:pt x="4368" y="6385"/>
                  </a:lnTo>
                  <a:lnTo>
                    <a:pt x="4317" y="6370"/>
                  </a:lnTo>
                  <a:lnTo>
                    <a:pt x="4266" y="6354"/>
                  </a:lnTo>
                  <a:lnTo>
                    <a:pt x="4216" y="6335"/>
                  </a:lnTo>
                  <a:lnTo>
                    <a:pt x="4166" y="6315"/>
                  </a:lnTo>
                  <a:lnTo>
                    <a:pt x="4117" y="6292"/>
                  </a:lnTo>
                  <a:lnTo>
                    <a:pt x="4069" y="6268"/>
                  </a:lnTo>
                  <a:lnTo>
                    <a:pt x="4022" y="6242"/>
                  </a:lnTo>
                  <a:lnTo>
                    <a:pt x="3976" y="6214"/>
                  </a:lnTo>
                  <a:lnTo>
                    <a:pt x="3931" y="6185"/>
                  </a:lnTo>
                  <a:lnTo>
                    <a:pt x="3887" y="6154"/>
                  </a:lnTo>
                  <a:lnTo>
                    <a:pt x="3845" y="6121"/>
                  </a:lnTo>
                  <a:lnTo>
                    <a:pt x="3803" y="6087"/>
                  </a:lnTo>
                  <a:lnTo>
                    <a:pt x="3764" y="6051"/>
                  </a:lnTo>
                  <a:lnTo>
                    <a:pt x="3725" y="6014"/>
                  </a:lnTo>
                  <a:lnTo>
                    <a:pt x="3688" y="5975"/>
                  </a:lnTo>
                  <a:lnTo>
                    <a:pt x="3652" y="5936"/>
                  </a:lnTo>
                  <a:lnTo>
                    <a:pt x="3618" y="5894"/>
                  </a:lnTo>
                  <a:lnTo>
                    <a:pt x="3585" y="5852"/>
                  </a:lnTo>
                  <a:lnTo>
                    <a:pt x="3554" y="5808"/>
                  </a:lnTo>
                  <a:lnTo>
                    <a:pt x="3525" y="5763"/>
                  </a:lnTo>
                  <a:lnTo>
                    <a:pt x="3497" y="5717"/>
                  </a:lnTo>
                  <a:lnTo>
                    <a:pt x="3471" y="5670"/>
                  </a:lnTo>
                  <a:lnTo>
                    <a:pt x="3447" y="5622"/>
                  </a:lnTo>
                  <a:lnTo>
                    <a:pt x="3425" y="5573"/>
                  </a:lnTo>
                  <a:lnTo>
                    <a:pt x="3404" y="5524"/>
                  </a:lnTo>
                  <a:lnTo>
                    <a:pt x="3386" y="5473"/>
                  </a:lnTo>
                  <a:lnTo>
                    <a:pt x="3369" y="5423"/>
                  </a:lnTo>
                  <a:lnTo>
                    <a:pt x="3354" y="5371"/>
                  </a:lnTo>
                  <a:lnTo>
                    <a:pt x="3341" y="5319"/>
                  </a:lnTo>
                  <a:lnTo>
                    <a:pt x="3330" y="5267"/>
                  </a:lnTo>
                  <a:lnTo>
                    <a:pt x="3321" y="5214"/>
                  </a:lnTo>
                  <a:lnTo>
                    <a:pt x="3314" y="5161"/>
                  </a:lnTo>
                  <a:lnTo>
                    <a:pt x="3309" y="5108"/>
                  </a:lnTo>
                  <a:lnTo>
                    <a:pt x="3306" y="5054"/>
                  </a:lnTo>
                  <a:lnTo>
                    <a:pt x="3305" y="5000"/>
                  </a:lnTo>
                  <a:lnTo>
                    <a:pt x="3306" y="4946"/>
                  </a:lnTo>
                  <a:lnTo>
                    <a:pt x="3309" y="4892"/>
                  </a:lnTo>
                  <a:lnTo>
                    <a:pt x="3314" y="4839"/>
                  </a:lnTo>
                  <a:lnTo>
                    <a:pt x="3321" y="4786"/>
                  </a:lnTo>
                  <a:lnTo>
                    <a:pt x="3330" y="4733"/>
                  </a:lnTo>
                  <a:lnTo>
                    <a:pt x="3341" y="4681"/>
                  </a:lnTo>
                  <a:lnTo>
                    <a:pt x="3354" y="4629"/>
                  </a:lnTo>
                  <a:lnTo>
                    <a:pt x="3369" y="4577"/>
                  </a:lnTo>
                  <a:lnTo>
                    <a:pt x="3386" y="4527"/>
                  </a:lnTo>
                  <a:lnTo>
                    <a:pt x="3404" y="4476"/>
                  </a:lnTo>
                  <a:lnTo>
                    <a:pt x="3425" y="4427"/>
                  </a:lnTo>
                  <a:lnTo>
                    <a:pt x="3447" y="4378"/>
                  </a:lnTo>
                  <a:lnTo>
                    <a:pt x="3471" y="4330"/>
                  </a:lnTo>
                  <a:lnTo>
                    <a:pt x="3497" y="4283"/>
                  </a:lnTo>
                  <a:lnTo>
                    <a:pt x="3525" y="4237"/>
                  </a:lnTo>
                  <a:lnTo>
                    <a:pt x="3554" y="4192"/>
                  </a:lnTo>
                  <a:lnTo>
                    <a:pt x="3585" y="4148"/>
                  </a:lnTo>
                  <a:lnTo>
                    <a:pt x="3618" y="4106"/>
                  </a:lnTo>
                  <a:lnTo>
                    <a:pt x="3652" y="4064"/>
                  </a:lnTo>
                  <a:lnTo>
                    <a:pt x="3688" y="4025"/>
                  </a:lnTo>
                  <a:lnTo>
                    <a:pt x="3725" y="3986"/>
                  </a:lnTo>
                  <a:lnTo>
                    <a:pt x="3764" y="3949"/>
                  </a:lnTo>
                  <a:lnTo>
                    <a:pt x="3803" y="3913"/>
                  </a:lnTo>
                  <a:lnTo>
                    <a:pt x="3845" y="3879"/>
                  </a:lnTo>
                  <a:lnTo>
                    <a:pt x="3887" y="3846"/>
                  </a:lnTo>
                  <a:lnTo>
                    <a:pt x="3931" y="3815"/>
                  </a:lnTo>
                  <a:lnTo>
                    <a:pt x="3976" y="3786"/>
                  </a:lnTo>
                  <a:lnTo>
                    <a:pt x="4022" y="3758"/>
                  </a:lnTo>
                  <a:lnTo>
                    <a:pt x="4069" y="3732"/>
                  </a:lnTo>
                  <a:lnTo>
                    <a:pt x="4117" y="3708"/>
                  </a:lnTo>
                  <a:lnTo>
                    <a:pt x="4166" y="3685"/>
                  </a:lnTo>
                  <a:lnTo>
                    <a:pt x="4216" y="3665"/>
                  </a:lnTo>
                  <a:lnTo>
                    <a:pt x="4266" y="3646"/>
                  </a:lnTo>
                  <a:lnTo>
                    <a:pt x="4317" y="3630"/>
                  </a:lnTo>
                  <a:lnTo>
                    <a:pt x="4368" y="3615"/>
                  </a:lnTo>
                  <a:lnTo>
                    <a:pt x="4420" y="3602"/>
                  </a:lnTo>
                  <a:lnTo>
                    <a:pt x="4472" y="3591"/>
                  </a:lnTo>
                  <a:lnTo>
                    <a:pt x="4525" y="3582"/>
                  </a:lnTo>
                  <a:lnTo>
                    <a:pt x="4578" y="3575"/>
                  </a:lnTo>
                  <a:lnTo>
                    <a:pt x="4632" y="3570"/>
                  </a:lnTo>
                  <a:lnTo>
                    <a:pt x="4685" y="3567"/>
                  </a:lnTo>
                  <a:lnTo>
                    <a:pt x="4739" y="3566"/>
                  </a:lnTo>
                  <a:lnTo>
                    <a:pt x="4793" y="3567"/>
                  </a:lnTo>
                  <a:lnTo>
                    <a:pt x="4847" y="3570"/>
                  </a:lnTo>
                  <a:lnTo>
                    <a:pt x="4900" y="3575"/>
                  </a:lnTo>
                  <a:lnTo>
                    <a:pt x="4953" y="3582"/>
                  </a:lnTo>
                  <a:lnTo>
                    <a:pt x="5006" y="3591"/>
                  </a:lnTo>
                  <a:lnTo>
                    <a:pt x="5058" y="3602"/>
                  </a:lnTo>
                  <a:lnTo>
                    <a:pt x="5110" y="3615"/>
                  </a:lnTo>
                  <a:lnTo>
                    <a:pt x="5162" y="3630"/>
                  </a:lnTo>
                  <a:lnTo>
                    <a:pt x="5212" y="3646"/>
                  </a:lnTo>
                  <a:lnTo>
                    <a:pt x="5263" y="3665"/>
                  </a:lnTo>
                  <a:lnTo>
                    <a:pt x="5312" y="3685"/>
                  </a:lnTo>
                  <a:lnTo>
                    <a:pt x="5361" y="3708"/>
                  </a:lnTo>
                  <a:lnTo>
                    <a:pt x="5409" y="3732"/>
                  </a:lnTo>
                  <a:lnTo>
                    <a:pt x="5456" y="3758"/>
                  </a:lnTo>
                  <a:lnTo>
                    <a:pt x="5502" y="3786"/>
                  </a:lnTo>
                  <a:lnTo>
                    <a:pt x="5547" y="3815"/>
                  </a:lnTo>
                  <a:lnTo>
                    <a:pt x="5591" y="3846"/>
                  </a:lnTo>
                  <a:lnTo>
                    <a:pt x="5633" y="3879"/>
                  </a:lnTo>
                  <a:lnTo>
                    <a:pt x="5675" y="3913"/>
                  </a:lnTo>
                  <a:lnTo>
                    <a:pt x="5714" y="3949"/>
                  </a:lnTo>
                  <a:lnTo>
                    <a:pt x="5753" y="3986"/>
                  </a:lnTo>
                  <a:lnTo>
                    <a:pt x="5790" y="4025"/>
                  </a:lnTo>
                  <a:lnTo>
                    <a:pt x="5826" y="4064"/>
                  </a:lnTo>
                  <a:lnTo>
                    <a:pt x="5860" y="4106"/>
                  </a:lnTo>
                  <a:lnTo>
                    <a:pt x="5893" y="4148"/>
                  </a:lnTo>
                  <a:lnTo>
                    <a:pt x="5924" y="4192"/>
                  </a:lnTo>
                  <a:lnTo>
                    <a:pt x="5953" y="4237"/>
                  </a:lnTo>
                  <a:lnTo>
                    <a:pt x="5981" y="4283"/>
                  </a:lnTo>
                  <a:lnTo>
                    <a:pt x="6007" y="4330"/>
                  </a:lnTo>
                  <a:lnTo>
                    <a:pt x="6031" y="4378"/>
                  </a:lnTo>
                  <a:lnTo>
                    <a:pt x="6054" y="4427"/>
                  </a:lnTo>
                  <a:lnTo>
                    <a:pt x="6074" y="4476"/>
                  </a:lnTo>
                  <a:lnTo>
                    <a:pt x="6093" y="4527"/>
                  </a:lnTo>
                  <a:lnTo>
                    <a:pt x="6109" y="4577"/>
                  </a:lnTo>
                  <a:lnTo>
                    <a:pt x="6124" y="4629"/>
                  </a:lnTo>
                  <a:lnTo>
                    <a:pt x="6137" y="4681"/>
                  </a:lnTo>
                  <a:lnTo>
                    <a:pt x="6148" y="4733"/>
                  </a:lnTo>
                  <a:lnTo>
                    <a:pt x="6157" y="4786"/>
                  </a:lnTo>
                  <a:lnTo>
                    <a:pt x="6164" y="4839"/>
                  </a:lnTo>
                  <a:lnTo>
                    <a:pt x="6169" y="4892"/>
                  </a:lnTo>
                  <a:lnTo>
                    <a:pt x="6172" y="4946"/>
                  </a:lnTo>
                  <a:lnTo>
                    <a:pt x="6173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28"/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2" y="5492"/>
                  </a:moveTo>
                  <a:lnTo>
                    <a:pt x="1882" y="4788"/>
                  </a:lnTo>
                  <a:lnTo>
                    <a:pt x="1768" y="4506"/>
                  </a:lnTo>
                  <a:lnTo>
                    <a:pt x="1755" y="4465"/>
                  </a:lnTo>
                  <a:lnTo>
                    <a:pt x="1689" y="4156"/>
                  </a:lnTo>
                  <a:lnTo>
                    <a:pt x="1683" y="4109"/>
                  </a:lnTo>
                  <a:lnTo>
                    <a:pt x="1677" y="3821"/>
                  </a:lnTo>
                  <a:lnTo>
                    <a:pt x="1678" y="3796"/>
                  </a:lnTo>
                  <a:lnTo>
                    <a:pt x="1681" y="3771"/>
                  </a:lnTo>
                  <a:lnTo>
                    <a:pt x="1730" y="3505"/>
                  </a:lnTo>
                  <a:lnTo>
                    <a:pt x="1735" y="3480"/>
                  </a:lnTo>
                  <a:lnTo>
                    <a:pt x="1744" y="3456"/>
                  </a:lnTo>
                  <a:lnTo>
                    <a:pt x="1842" y="3216"/>
                  </a:lnTo>
                  <a:lnTo>
                    <a:pt x="1852" y="3193"/>
                  </a:lnTo>
                  <a:lnTo>
                    <a:pt x="1865" y="3172"/>
                  </a:lnTo>
                  <a:lnTo>
                    <a:pt x="2006" y="2959"/>
                  </a:lnTo>
                  <a:lnTo>
                    <a:pt x="2035" y="2923"/>
                  </a:lnTo>
                  <a:lnTo>
                    <a:pt x="2214" y="2740"/>
                  </a:lnTo>
                  <a:lnTo>
                    <a:pt x="2247" y="2711"/>
                  </a:lnTo>
                  <a:lnTo>
                    <a:pt x="2457" y="2560"/>
                  </a:lnTo>
                  <a:lnTo>
                    <a:pt x="2493" y="2539"/>
                  </a:lnTo>
                  <a:lnTo>
                    <a:pt x="2729" y="2422"/>
                  </a:lnTo>
                  <a:lnTo>
                    <a:pt x="2765" y="2407"/>
                  </a:lnTo>
                  <a:lnTo>
                    <a:pt x="3023" y="2327"/>
                  </a:lnTo>
                  <a:lnTo>
                    <a:pt x="3059" y="2318"/>
                  </a:lnTo>
                  <a:lnTo>
                    <a:pt x="3332" y="2277"/>
                  </a:lnTo>
                  <a:lnTo>
                    <a:pt x="3369" y="2274"/>
                  </a:lnTo>
                  <a:lnTo>
                    <a:pt x="3650" y="2273"/>
                  </a:lnTo>
                  <a:lnTo>
                    <a:pt x="3688" y="2276"/>
                  </a:lnTo>
                  <a:lnTo>
                    <a:pt x="3973" y="2318"/>
                  </a:lnTo>
                  <a:lnTo>
                    <a:pt x="4010" y="2327"/>
                  </a:lnTo>
                  <a:lnTo>
                    <a:pt x="4139" y="2367"/>
                  </a:lnTo>
                  <a:lnTo>
                    <a:pt x="4214" y="2283"/>
                  </a:lnTo>
                  <a:lnTo>
                    <a:pt x="4246" y="2254"/>
                  </a:lnTo>
                  <a:lnTo>
                    <a:pt x="4455" y="2090"/>
                  </a:lnTo>
                  <a:lnTo>
                    <a:pt x="4489" y="2067"/>
                  </a:lnTo>
                  <a:lnTo>
                    <a:pt x="4719" y="1941"/>
                  </a:lnTo>
                  <a:lnTo>
                    <a:pt x="4755" y="1925"/>
                  </a:lnTo>
                  <a:lnTo>
                    <a:pt x="4999" y="1838"/>
                  </a:lnTo>
                  <a:lnTo>
                    <a:pt x="5035" y="1828"/>
                  </a:lnTo>
                  <a:lnTo>
                    <a:pt x="5288" y="1778"/>
                  </a:lnTo>
                  <a:lnTo>
                    <a:pt x="5324" y="1774"/>
                  </a:lnTo>
                  <a:lnTo>
                    <a:pt x="5581" y="1761"/>
                  </a:lnTo>
                  <a:lnTo>
                    <a:pt x="5616" y="1762"/>
                  </a:lnTo>
                  <a:lnTo>
                    <a:pt x="5871" y="1785"/>
                  </a:lnTo>
                  <a:lnTo>
                    <a:pt x="5906" y="1791"/>
                  </a:lnTo>
                  <a:lnTo>
                    <a:pt x="6153" y="1851"/>
                  </a:lnTo>
                  <a:lnTo>
                    <a:pt x="6188" y="1863"/>
                  </a:lnTo>
                  <a:lnTo>
                    <a:pt x="6421" y="1958"/>
                  </a:lnTo>
                  <a:lnTo>
                    <a:pt x="6457" y="1976"/>
                  </a:lnTo>
                  <a:lnTo>
                    <a:pt x="6670" y="2105"/>
                  </a:lnTo>
                  <a:lnTo>
                    <a:pt x="6704" y="2130"/>
                  </a:lnTo>
                  <a:lnTo>
                    <a:pt x="6893" y="2295"/>
                  </a:lnTo>
                  <a:lnTo>
                    <a:pt x="6924" y="2327"/>
                  </a:lnTo>
                  <a:lnTo>
                    <a:pt x="7082" y="2525"/>
                  </a:lnTo>
                  <a:lnTo>
                    <a:pt x="7107" y="2565"/>
                  </a:lnTo>
                  <a:lnTo>
                    <a:pt x="7228" y="2796"/>
                  </a:lnTo>
                  <a:lnTo>
                    <a:pt x="7247" y="2840"/>
                  </a:lnTo>
                  <a:lnTo>
                    <a:pt x="7285" y="2969"/>
                  </a:lnTo>
                  <a:lnTo>
                    <a:pt x="7461" y="3016"/>
                  </a:lnTo>
                  <a:lnTo>
                    <a:pt x="7485" y="3024"/>
                  </a:lnTo>
                  <a:lnTo>
                    <a:pt x="7508" y="3034"/>
                  </a:lnTo>
                  <a:lnTo>
                    <a:pt x="7772" y="3165"/>
                  </a:lnTo>
                  <a:lnTo>
                    <a:pt x="7795" y="3178"/>
                  </a:lnTo>
                  <a:lnTo>
                    <a:pt x="7817" y="3193"/>
                  </a:lnTo>
                  <a:lnTo>
                    <a:pt x="8034" y="3365"/>
                  </a:lnTo>
                  <a:lnTo>
                    <a:pt x="8053" y="3382"/>
                  </a:lnTo>
                  <a:lnTo>
                    <a:pt x="8071" y="3401"/>
                  </a:lnTo>
                  <a:lnTo>
                    <a:pt x="8242" y="3607"/>
                  </a:lnTo>
                  <a:lnTo>
                    <a:pt x="8257" y="3626"/>
                  </a:lnTo>
                  <a:lnTo>
                    <a:pt x="8269" y="3647"/>
                  </a:lnTo>
                  <a:lnTo>
                    <a:pt x="8395" y="3879"/>
                  </a:lnTo>
                  <a:lnTo>
                    <a:pt x="8413" y="3922"/>
                  </a:lnTo>
                  <a:lnTo>
                    <a:pt x="8494" y="4173"/>
                  </a:lnTo>
                  <a:lnTo>
                    <a:pt x="8503" y="4215"/>
                  </a:lnTo>
                  <a:lnTo>
                    <a:pt x="8539" y="4477"/>
                  </a:lnTo>
                  <a:lnTo>
                    <a:pt x="8541" y="4519"/>
                  </a:lnTo>
                  <a:lnTo>
                    <a:pt x="8533" y="4785"/>
                  </a:lnTo>
                  <a:lnTo>
                    <a:pt x="8529" y="4825"/>
                  </a:lnTo>
                  <a:lnTo>
                    <a:pt x="8478" y="5088"/>
                  </a:lnTo>
                  <a:lnTo>
                    <a:pt x="8467" y="5127"/>
                  </a:lnTo>
                  <a:lnTo>
                    <a:pt x="8373" y="5379"/>
                  </a:lnTo>
                  <a:lnTo>
                    <a:pt x="8354" y="5418"/>
                  </a:lnTo>
                  <a:lnTo>
                    <a:pt x="8218" y="5651"/>
                  </a:lnTo>
                  <a:lnTo>
                    <a:pt x="8192" y="5688"/>
                  </a:lnTo>
                  <a:lnTo>
                    <a:pt x="8014" y="5896"/>
                  </a:lnTo>
                  <a:lnTo>
                    <a:pt x="7980" y="5929"/>
                  </a:lnTo>
                  <a:lnTo>
                    <a:pt x="7761" y="6104"/>
                  </a:lnTo>
                  <a:lnTo>
                    <a:pt x="7720" y="6130"/>
                  </a:lnTo>
                  <a:lnTo>
                    <a:pt x="7608" y="6189"/>
                  </a:lnTo>
                  <a:lnTo>
                    <a:pt x="7620" y="6343"/>
                  </a:lnTo>
                  <a:lnTo>
                    <a:pt x="7619" y="6390"/>
                  </a:lnTo>
                  <a:lnTo>
                    <a:pt x="7587" y="6677"/>
                  </a:lnTo>
                  <a:lnTo>
                    <a:pt x="7583" y="6702"/>
                  </a:lnTo>
                  <a:lnTo>
                    <a:pt x="7576" y="6727"/>
                  </a:lnTo>
                  <a:lnTo>
                    <a:pt x="7492" y="6981"/>
                  </a:lnTo>
                  <a:lnTo>
                    <a:pt x="7482" y="7005"/>
                  </a:lnTo>
                  <a:lnTo>
                    <a:pt x="7470" y="7029"/>
                  </a:lnTo>
                  <a:lnTo>
                    <a:pt x="7341" y="7249"/>
                  </a:lnTo>
                  <a:lnTo>
                    <a:pt x="7327" y="7270"/>
                  </a:lnTo>
                  <a:lnTo>
                    <a:pt x="7311" y="7290"/>
                  </a:lnTo>
                  <a:lnTo>
                    <a:pt x="7144" y="7476"/>
                  </a:lnTo>
                  <a:lnTo>
                    <a:pt x="7109" y="7508"/>
                  </a:lnTo>
                  <a:lnTo>
                    <a:pt x="6908" y="7659"/>
                  </a:lnTo>
                  <a:lnTo>
                    <a:pt x="6872" y="7682"/>
                  </a:lnTo>
                  <a:lnTo>
                    <a:pt x="6645" y="7797"/>
                  </a:lnTo>
                  <a:lnTo>
                    <a:pt x="6608" y="7812"/>
                  </a:lnTo>
                  <a:lnTo>
                    <a:pt x="6362" y="7892"/>
                  </a:lnTo>
                  <a:lnTo>
                    <a:pt x="6326" y="7901"/>
                  </a:lnTo>
                  <a:lnTo>
                    <a:pt x="6066" y="7944"/>
                  </a:lnTo>
                  <a:lnTo>
                    <a:pt x="6031" y="7947"/>
                  </a:lnTo>
                  <a:lnTo>
                    <a:pt x="5763" y="7954"/>
                  </a:lnTo>
                  <a:lnTo>
                    <a:pt x="5728" y="7952"/>
                  </a:lnTo>
                  <a:lnTo>
                    <a:pt x="5460" y="7920"/>
                  </a:lnTo>
                  <a:lnTo>
                    <a:pt x="5425" y="7914"/>
                  </a:lnTo>
                  <a:lnTo>
                    <a:pt x="5162" y="7844"/>
                  </a:lnTo>
                  <a:lnTo>
                    <a:pt x="5127" y="7832"/>
                  </a:lnTo>
                  <a:lnTo>
                    <a:pt x="4875" y="7724"/>
                  </a:lnTo>
                  <a:lnTo>
                    <a:pt x="4840" y="7705"/>
                  </a:lnTo>
                  <a:lnTo>
                    <a:pt x="4742" y="7643"/>
                  </a:lnTo>
                  <a:lnTo>
                    <a:pt x="4590" y="7743"/>
                  </a:lnTo>
                  <a:lnTo>
                    <a:pt x="4548" y="7766"/>
                  </a:lnTo>
                  <a:lnTo>
                    <a:pt x="4252" y="7887"/>
                  </a:lnTo>
                  <a:lnTo>
                    <a:pt x="4205" y="7901"/>
                  </a:lnTo>
                  <a:lnTo>
                    <a:pt x="3906" y="7959"/>
                  </a:lnTo>
                  <a:lnTo>
                    <a:pt x="3858" y="7964"/>
                  </a:lnTo>
                  <a:lnTo>
                    <a:pt x="3561" y="7964"/>
                  </a:lnTo>
                  <a:lnTo>
                    <a:pt x="3516" y="7960"/>
                  </a:lnTo>
                  <a:lnTo>
                    <a:pt x="3228" y="7907"/>
                  </a:lnTo>
                  <a:lnTo>
                    <a:pt x="3186" y="7895"/>
                  </a:lnTo>
                  <a:lnTo>
                    <a:pt x="2914" y="7792"/>
                  </a:lnTo>
                  <a:lnTo>
                    <a:pt x="2875" y="7774"/>
                  </a:lnTo>
                  <a:lnTo>
                    <a:pt x="2625" y="7627"/>
                  </a:lnTo>
                  <a:lnTo>
                    <a:pt x="2591" y="7603"/>
                  </a:lnTo>
                  <a:lnTo>
                    <a:pt x="2368" y="7416"/>
                  </a:lnTo>
                  <a:lnTo>
                    <a:pt x="2338" y="7386"/>
                  </a:lnTo>
                  <a:lnTo>
                    <a:pt x="2150" y="7164"/>
                  </a:lnTo>
                  <a:lnTo>
                    <a:pt x="2125" y="7129"/>
                  </a:lnTo>
                  <a:lnTo>
                    <a:pt x="1977" y="6876"/>
                  </a:lnTo>
                  <a:lnTo>
                    <a:pt x="1958" y="6835"/>
                  </a:lnTo>
                  <a:lnTo>
                    <a:pt x="1857" y="6556"/>
                  </a:lnTo>
                  <a:lnTo>
                    <a:pt x="1845" y="6510"/>
                  </a:lnTo>
                  <a:lnTo>
                    <a:pt x="1797" y="6209"/>
                  </a:lnTo>
                  <a:lnTo>
                    <a:pt x="1794" y="6161"/>
                  </a:lnTo>
                  <a:lnTo>
                    <a:pt x="1805" y="5843"/>
                  </a:lnTo>
                  <a:lnTo>
                    <a:pt x="1812" y="5795"/>
                  </a:lnTo>
                  <a:lnTo>
                    <a:pt x="1882" y="5492"/>
                  </a:lnTo>
                  <a:close/>
                  <a:moveTo>
                    <a:pt x="2380" y="4707"/>
                  </a:moveTo>
                  <a:lnTo>
                    <a:pt x="2382" y="4739"/>
                  </a:lnTo>
                  <a:lnTo>
                    <a:pt x="2382" y="5521"/>
                  </a:lnTo>
                  <a:lnTo>
                    <a:pt x="2380" y="5549"/>
                  </a:lnTo>
                  <a:lnTo>
                    <a:pt x="2376" y="5578"/>
                  </a:lnTo>
                  <a:lnTo>
                    <a:pt x="2304" y="5885"/>
                  </a:lnTo>
                  <a:lnTo>
                    <a:pt x="2295" y="6154"/>
                  </a:lnTo>
                  <a:lnTo>
                    <a:pt x="2335" y="6408"/>
                  </a:lnTo>
                  <a:lnTo>
                    <a:pt x="2420" y="6643"/>
                  </a:lnTo>
                  <a:lnTo>
                    <a:pt x="2546" y="6858"/>
                  </a:lnTo>
                  <a:lnTo>
                    <a:pt x="2706" y="7047"/>
                  </a:lnTo>
                  <a:lnTo>
                    <a:pt x="2896" y="7207"/>
                  </a:lnTo>
                  <a:lnTo>
                    <a:pt x="3110" y="7332"/>
                  </a:lnTo>
                  <a:lnTo>
                    <a:pt x="3341" y="7419"/>
                  </a:lnTo>
                  <a:lnTo>
                    <a:pt x="3584" y="7464"/>
                  </a:lnTo>
                  <a:lnTo>
                    <a:pt x="3833" y="7464"/>
                  </a:lnTo>
                  <a:lnTo>
                    <a:pt x="4085" y="7415"/>
                  </a:lnTo>
                  <a:lnTo>
                    <a:pt x="4336" y="7312"/>
                  </a:lnTo>
                  <a:lnTo>
                    <a:pt x="4602" y="7137"/>
                  </a:lnTo>
                  <a:lnTo>
                    <a:pt x="4629" y="7121"/>
                  </a:lnTo>
                  <a:lnTo>
                    <a:pt x="4659" y="7109"/>
                  </a:lnTo>
                  <a:lnTo>
                    <a:pt x="4689" y="7101"/>
                  </a:lnTo>
                  <a:lnTo>
                    <a:pt x="4721" y="7097"/>
                  </a:lnTo>
                  <a:lnTo>
                    <a:pt x="4752" y="7096"/>
                  </a:lnTo>
                  <a:lnTo>
                    <a:pt x="4784" y="7100"/>
                  </a:lnTo>
                  <a:lnTo>
                    <a:pt x="4815" y="7108"/>
                  </a:lnTo>
                  <a:lnTo>
                    <a:pt x="4844" y="7119"/>
                  </a:lnTo>
                  <a:lnTo>
                    <a:pt x="4872" y="7135"/>
                  </a:lnTo>
                  <a:lnTo>
                    <a:pt x="5090" y="7272"/>
                  </a:lnTo>
                  <a:lnTo>
                    <a:pt x="5307" y="7365"/>
                  </a:lnTo>
                  <a:lnTo>
                    <a:pt x="5536" y="7426"/>
                  </a:lnTo>
                  <a:lnTo>
                    <a:pt x="5769" y="7453"/>
                  </a:lnTo>
                  <a:lnTo>
                    <a:pt x="6002" y="7448"/>
                  </a:lnTo>
                  <a:lnTo>
                    <a:pt x="6226" y="7411"/>
                  </a:lnTo>
                  <a:lnTo>
                    <a:pt x="6436" y="7343"/>
                  </a:lnTo>
                  <a:lnTo>
                    <a:pt x="6625" y="7246"/>
                  </a:lnTo>
                  <a:lnTo>
                    <a:pt x="6788" y="7123"/>
                  </a:lnTo>
                  <a:lnTo>
                    <a:pt x="6923" y="6974"/>
                  </a:lnTo>
                  <a:lnTo>
                    <a:pt x="7026" y="6799"/>
                  </a:lnTo>
                  <a:lnTo>
                    <a:pt x="7093" y="6595"/>
                  </a:lnTo>
                  <a:lnTo>
                    <a:pt x="7120" y="6358"/>
                  </a:lnTo>
                  <a:lnTo>
                    <a:pt x="7097" y="6063"/>
                  </a:lnTo>
                  <a:lnTo>
                    <a:pt x="7096" y="6030"/>
                  </a:lnTo>
                  <a:lnTo>
                    <a:pt x="7100" y="5998"/>
                  </a:lnTo>
                  <a:lnTo>
                    <a:pt x="7108" y="5966"/>
                  </a:lnTo>
                  <a:lnTo>
                    <a:pt x="7120" y="5936"/>
                  </a:lnTo>
                  <a:lnTo>
                    <a:pt x="7136" y="5908"/>
                  </a:lnTo>
                  <a:lnTo>
                    <a:pt x="7155" y="5882"/>
                  </a:lnTo>
                  <a:lnTo>
                    <a:pt x="7178" y="5858"/>
                  </a:lnTo>
                  <a:lnTo>
                    <a:pt x="7203" y="5838"/>
                  </a:lnTo>
                  <a:lnTo>
                    <a:pt x="7231" y="5821"/>
                  </a:lnTo>
                  <a:lnTo>
                    <a:pt x="7468" y="5698"/>
                  </a:lnTo>
                  <a:lnTo>
                    <a:pt x="7650" y="5553"/>
                  </a:lnTo>
                  <a:lnTo>
                    <a:pt x="7797" y="5380"/>
                  </a:lnTo>
                  <a:lnTo>
                    <a:pt x="7912" y="5184"/>
                  </a:lnTo>
                  <a:lnTo>
                    <a:pt x="7991" y="4972"/>
                  </a:lnTo>
                  <a:lnTo>
                    <a:pt x="8034" y="4749"/>
                  </a:lnTo>
                  <a:lnTo>
                    <a:pt x="8041" y="4524"/>
                  </a:lnTo>
                  <a:lnTo>
                    <a:pt x="8011" y="4305"/>
                  </a:lnTo>
                  <a:lnTo>
                    <a:pt x="7944" y="4097"/>
                  </a:lnTo>
                  <a:lnTo>
                    <a:pt x="7842" y="3907"/>
                  </a:lnTo>
                  <a:lnTo>
                    <a:pt x="7703" y="3741"/>
                  </a:lnTo>
                  <a:lnTo>
                    <a:pt x="7527" y="3601"/>
                  </a:lnTo>
                  <a:lnTo>
                    <a:pt x="7309" y="3493"/>
                  </a:lnTo>
                  <a:lnTo>
                    <a:pt x="7022" y="3417"/>
                  </a:lnTo>
                  <a:lnTo>
                    <a:pt x="6992" y="3407"/>
                  </a:lnTo>
                  <a:lnTo>
                    <a:pt x="6963" y="3393"/>
                  </a:lnTo>
                  <a:lnTo>
                    <a:pt x="6936" y="3375"/>
                  </a:lnTo>
                  <a:lnTo>
                    <a:pt x="6912" y="3355"/>
                  </a:lnTo>
                  <a:lnTo>
                    <a:pt x="6891" y="3331"/>
                  </a:lnTo>
                  <a:lnTo>
                    <a:pt x="6872" y="3305"/>
                  </a:lnTo>
                  <a:lnTo>
                    <a:pt x="6858" y="3277"/>
                  </a:lnTo>
                  <a:lnTo>
                    <a:pt x="6847" y="3247"/>
                  </a:lnTo>
                  <a:lnTo>
                    <a:pt x="6775" y="3006"/>
                  </a:lnTo>
                  <a:lnTo>
                    <a:pt x="6676" y="2818"/>
                  </a:lnTo>
                  <a:lnTo>
                    <a:pt x="6547" y="2657"/>
                  </a:lnTo>
                  <a:lnTo>
                    <a:pt x="6392" y="2521"/>
                  </a:lnTo>
                  <a:lnTo>
                    <a:pt x="6214" y="2413"/>
                  </a:lnTo>
                  <a:lnTo>
                    <a:pt x="6017" y="2333"/>
                  </a:lnTo>
                  <a:lnTo>
                    <a:pt x="5806" y="2282"/>
                  </a:lnTo>
                  <a:lnTo>
                    <a:pt x="5587" y="2261"/>
                  </a:lnTo>
                  <a:lnTo>
                    <a:pt x="5367" y="2272"/>
                  </a:lnTo>
                  <a:lnTo>
                    <a:pt x="5149" y="2315"/>
                  </a:lnTo>
                  <a:lnTo>
                    <a:pt x="4942" y="2389"/>
                  </a:lnTo>
                  <a:lnTo>
                    <a:pt x="4748" y="2495"/>
                  </a:lnTo>
                  <a:lnTo>
                    <a:pt x="4572" y="2633"/>
                  </a:lnTo>
                  <a:lnTo>
                    <a:pt x="4404" y="2821"/>
                  </a:lnTo>
                  <a:lnTo>
                    <a:pt x="4382" y="2843"/>
                  </a:lnTo>
                  <a:lnTo>
                    <a:pt x="4356" y="2862"/>
                  </a:lnTo>
                  <a:lnTo>
                    <a:pt x="4329" y="2878"/>
                  </a:lnTo>
                  <a:lnTo>
                    <a:pt x="4299" y="2890"/>
                  </a:lnTo>
                  <a:lnTo>
                    <a:pt x="4269" y="2899"/>
                  </a:lnTo>
                  <a:lnTo>
                    <a:pt x="4237" y="2903"/>
                  </a:lnTo>
                  <a:lnTo>
                    <a:pt x="4206" y="2904"/>
                  </a:lnTo>
                  <a:lnTo>
                    <a:pt x="4174" y="2900"/>
                  </a:lnTo>
                  <a:lnTo>
                    <a:pt x="4143" y="2893"/>
                  </a:lnTo>
                  <a:lnTo>
                    <a:pt x="3879" y="2810"/>
                  </a:lnTo>
                  <a:lnTo>
                    <a:pt x="3633" y="2773"/>
                  </a:lnTo>
                  <a:lnTo>
                    <a:pt x="3389" y="2774"/>
                  </a:lnTo>
                  <a:lnTo>
                    <a:pt x="3154" y="2810"/>
                  </a:lnTo>
                  <a:lnTo>
                    <a:pt x="2933" y="2879"/>
                  </a:lnTo>
                  <a:lnTo>
                    <a:pt x="2732" y="2978"/>
                  </a:lnTo>
                  <a:lnTo>
                    <a:pt x="2556" y="3105"/>
                  </a:lnTo>
                  <a:lnTo>
                    <a:pt x="2410" y="3255"/>
                  </a:lnTo>
                  <a:lnTo>
                    <a:pt x="2295" y="3427"/>
                  </a:lnTo>
                  <a:lnTo>
                    <a:pt x="2217" y="3621"/>
                  </a:lnTo>
                  <a:lnTo>
                    <a:pt x="2177" y="3836"/>
                  </a:lnTo>
                  <a:lnTo>
                    <a:pt x="2182" y="4074"/>
                  </a:lnTo>
                  <a:lnTo>
                    <a:pt x="2239" y="4338"/>
                  </a:lnTo>
                  <a:lnTo>
                    <a:pt x="2364" y="4645"/>
                  </a:lnTo>
                  <a:lnTo>
                    <a:pt x="2374" y="4675"/>
                  </a:lnTo>
                  <a:lnTo>
                    <a:pt x="2380" y="4707"/>
                  </a:lnTo>
                  <a:close/>
                  <a:moveTo>
                    <a:pt x="6422" y="4941"/>
                  </a:moveTo>
                  <a:lnTo>
                    <a:pt x="6423" y="4995"/>
                  </a:lnTo>
                  <a:lnTo>
                    <a:pt x="6423" y="5005"/>
                  </a:lnTo>
                  <a:lnTo>
                    <a:pt x="6422" y="5059"/>
                  </a:lnTo>
                  <a:lnTo>
                    <a:pt x="6422" y="5068"/>
                  </a:lnTo>
                  <a:lnTo>
                    <a:pt x="6419" y="5122"/>
                  </a:lnTo>
                  <a:lnTo>
                    <a:pt x="6418" y="5131"/>
                  </a:lnTo>
                  <a:lnTo>
                    <a:pt x="6413" y="5184"/>
                  </a:lnTo>
                  <a:lnTo>
                    <a:pt x="6412" y="5194"/>
                  </a:lnTo>
                  <a:lnTo>
                    <a:pt x="6405" y="5247"/>
                  </a:lnTo>
                  <a:lnTo>
                    <a:pt x="6403" y="5256"/>
                  </a:lnTo>
                  <a:lnTo>
                    <a:pt x="6394" y="5309"/>
                  </a:lnTo>
                  <a:lnTo>
                    <a:pt x="6393" y="5318"/>
                  </a:lnTo>
                  <a:lnTo>
                    <a:pt x="6382" y="5370"/>
                  </a:lnTo>
                  <a:lnTo>
                    <a:pt x="6380" y="5379"/>
                  </a:lnTo>
                  <a:lnTo>
                    <a:pt x="6367" y="5431"/>
                  </a:lnTo>
                  <a:lnTo>
                    <a:pt x="6365" y="5440"/>
                  </a:lnTo>
                  <a:lnTo>
                    <a:pt x="6350" y="5492"/>
                  </a:lnTo>
                  <a:lnTo>
                    <a:pt x="6347" y="5501"/>
                  </a:lnTo>
                  <a:lnTo>
                    <a:pt x="6330" y="5551"/>
                  </a:lnTo>
                  <a:lnTo>
                    <a:pt x="6327" y="5560"/>
                  </a:lnTo>
                  <a:lnTo>
                    <a:pt x="6309" y="5611"/>
                  </a:lnTo>
                  <a:lnTo>
                    <a:pt x="6305" y="5619"/>
                  </a:lnTo>
                  <a:lnTo>
                    <a:pt x="6285" y="5669"/>
                  </a:lnTo>
                  <a:lnTo>
                    <a:pt x="6281" y="5677"/>
                  </a:lnTo>
                  <a:lnTo>
                    <a:pt x="6259" y="5726"/>
                  </a:lnTo>
                  <a:lnTo>
                    <a:pt x="6254" y="5735"/>
                  </a:lnTo>
                  <a:lnTo>
                    <a:pt x="6230" y="5783"/>
                  </a:lnTo>
                  <a:lnTo>
                    <a:pt x="6226" y="5791"/>
                  </a:lnTo>
                  <a:lnTo>
                    <a:pt x="6200" y="5838"/>
                  </a:lnTo>
                  <a:lnTo>
                    <a:pt x="6195" y="5846"/>
                  </a:lnTo>
                  <a:lnTo>
                    <a:pt x="6167" y="5892"/>
                  </a:lnTo>
                  <a:lnTo>
                    <a:pt x="6162" y="5900"/>
                  </a:lnTo>
                  <a:lnTo>
                    <a:pt x="6133" y="5945"/>
                  </a:lnTo>
                  <a:lnTo>
                    <a:pt x="6127" y="5953"/>
                  </a:lnTo>
                  <a:lnTo>
                    <a:pt x="6096" y="5997"/>
                  </a:lnTo>
                  <a:lnTo>
                    <a:pt x="6091" y="6004"/>
                  </a:lnTo>
                  <a:lnTo>
                    <a:pt x="6058" y="6047"/>
                  </a:lnTo>
                  <a:lnTo>
                    <a:pt x="6052" y="6054"/>
                  </a:lnTo>
                  <a:lnTo>
                    <a:pt x="6018" y="6095"/>
                  </a:lnTo>
                  <a:lnTo>
                    <a:pt x="6012" y="6102"/>
                  </a:lnTo>
                  <a:lnTo>
                    <a:pt x="5976" y="6142"/>
                  </a:lnTo>
                  <a:lnTo>
                    <a:pt x="5970" y="6149"/>
                  </a:lnTo>
                  <a:lnTo>
                    <a:pt x="5933" y="6187"/>
                  </a:lnTo>
                  <a:lnTo>
                    <a:pt x="5926" y="6194"/>
                  </a:lnTo>
                  <a:lnTo>
                    <a:pt x="5888" y="6231"/>
                  </a:lnTo>
                  <a:lnTo>
                    <a:pt x="5881" y="6237"/>
                  </a:lnTo>
                  <a:lnTo>
                    <a:pt x="5841" y="6273"/>
                  </a:lnTo>
                  <a:lnTo>
                    <a:pt x="5834" y="6279"/>
                  </a:lnTo>
                  <a:lnTo>
                    <a:pt x="5793" y="6313"/>
                  </a:lnTo>
                  <a:lnTo>
                    <a:pt x="5786" y="6319"/>
                  </a:lnTo>
                  <a:lnTo>
                    <a:pt x="5743" y="6352"/>
                  </a:lnTo>
                  <a:lnTo>
                    <a:pt x="5736" y="6357"/>
                  </a:lnTo>
                  <a:lnTo>
                    <a:pt x="5692" y="6388"/>
                  </a:lnTo>
                  <a:lnTo>
                    <a:pt x="5684" y="6394"/>
                  </a:lnTo>
                  <a:lnTo>
                    <a:pt x="5639" y="6423"/>
                  </a:lnTo>
                  <a:lnTo>
                    <a:pt x="5631" y="6428"/>
                  </a:lnTo>
                  <a:lnTo>
                    <a:pt x="5585" y="6456"/>
                  </a:lnTo>
                  <a:lnTo>
                    <a:pt x="5577" y="6461"/>
                  </a:lnTo>
                  <a:lnTo>
                    <a:pt x="5530" y="6487"/>
                  </a:lnTo>
                  <a:lnTo>
                    <a:pt x="5522" y="6491"/>
                  </a:lnTo>
                  <a:lnTo>
                    <a:pt x="5474" y="6515"/>
                  </a:lnTo>
                  <a:lnTo>
                    <a:pt x="5465" y="6520"/>
                  </a:lnTo>
                  <a:lnTo>
                    <a:pt x="5416" y="6542"/>
                  </a:lnTo>
                  <a:lnTo>
                    <a:pt x="5408" y="6546"/>
                  </a:lnTo>
                  <a:lnTo>
                    <a:pt x="5358" y="6566"/>
                  </a:lnTo>
                  <a:lnTo>
                    <a:pt x="5350" y="6570"/>
                  </a:lnTo>
                  <a:lnTo>
                    <a:pt x="5299" y="6588"/>
                  </a:lnTo>
                  <a:lnTo>
                    <a:pt x="5290" y="6591"/>
                  </a:lnTo>
                  <a:lnTo>
                    <a:pt x="5240" y="6608"/>
                  </a:lnTo>
                  <a:lnTo>
                    <a:pt x="5231" y="6611"/>
                  </a:lnTo>
                  <a:lnTo>
                    <a:pt x="5179" y="6626"/>
                  </a:lnTo>
                  <a:lnTo>
                    <a:pt x="5170" y="6628"/>
                  </a:lnTo>
                  <a:lnTo>
                    <a:pt x="5118" y="6641"/>
                  </a:lnTo>
                  <a:lnTo>
                    <a:pt x="5109" y="6643"/>
                  </a:lnTo>
                  <a:lnTo>
                    <a:pt x="5057" y="6654"/>
                  </a:lnTo>
                  <a:lnTo>
                    <a:pt x="5048" y="6655"/>
                  </a:lnTo>
                  <a:lnTo>
                    <a:pt x="4995" y="6664"/>
                  </a:lnTo>
                  <a:lnTo>
                    <a:pt x="4986" y="6666"/>
                  </a:lnTo>
                  <a:lnTo>
                    <a:pt x="4933" y="6673"/>
                  </a:lnTo>
                  <a:lnTo>
                    <a:pt x="4923" y="6674"/>
                  </a:lnTo>
                  <a:lnTo>
                    <a:pt x="4870" y="6679"/>
                  </a:lnTo>
                  <a:lnTo>
                    <a:pt x="4861" y="6680"/>
                  </a:lnTo>
                  <a:lnTo>
                    <a:pt x="4807" y="6683"/>
                  </a:lnTo>
                  <a:lnTo>
                    <a:pt x="4798" y="6683"/>
                  </a:lnTo>
                  <a:lnTo>
                    <a:pt x="4744" y="6684"/>
                  </a:lnTo>
                  <a:lnTo>
                    <a:pt x="4734" y="6684"/>
                  </a:lnTo>
                  <a:lnTo>
                    <a:pt x="4681" y="6683"/>
                  </a:lnTo>
                  <a:lnTo>
                    <a:pt x="4671" y="6683"/>
                  </a:lnTo>
                  <a:lnTo>
                    <a:pt x="4618" y="6680"/>
                  </a:lnTo>
                  <a:lnTo>
                    <a:pt x="4608" y="6679"/>
                  </a:lnTo>
                  <a:lnTo>
                    <a:pt x="4555" y="6674"/>
                  </a:lnTo>
                  <a:lnTo>
                    <a:pt x="4546" y="6673"/>
                  </a:lnTo>
                  <a:lnTo>
                    <a:pt x="4493" y="6666"/>
                  </a:lnTo>
                  <a:lnTo>
                    <a:pt x="4483" y="6664"/>
                  </a:lnTo>
                  <a:lnTo>
                    <a:pt x="4431" y="6655"/>
                  </a:lnTo>
                  <a:lnTo>
                    <a:pt x="4421" y="6654"/>
                  </a:lnTo>
                  <a:lnTo>
                    <a:pt x="4369" y="6643"/>
                  </a:lnTo>
                  <a:lnTo>
                    <a:pt x="4360" y="6641"/>
                  </a:lnTo>
                  <a:lnTo>
                    <a:pt x="4308" y="6628"/>
                  </a:lnTo>
                  <a:lnTo>
                    <a:pt x="4299" y="6626"/>
                  </a:lnTo>
                  <a:lnTo>
                    <a:pt x="4248" y="6611"/>
                  </a:lnTo>
                  <a:lnTo>
                    <a:pt x="4239" y="6608"/>
                  </a:lnTo>
                  <a:lnTo>
                    <a:pt x="4188" y="6591"/>
                  </a:lnTo>
                  <a:lnTo>
                    <a:pt x="4179" y="6588"/>
                  </a:lnTo>
                  <a:lnTo>
                    <a:pt x="4129" y="6570"/>
                  </a:lnTo>
                  <a:lnTo>
                    <a:pt x="4120" y="6566"/>
                  </a:lnTo>
                  <a:lnTo>
                    <a:pt x="4070" y="6546"/>
                  </a:lnTo>
                  <a:lnTo>
                    <a:pt x="4062" y="6542"/>
                  </a:lnTo>
                  <a:lnTo>
                    <a:pt x="4013" y="6520"/>
                  </a:lnTo>
                  <a:lnTo>
                    <a:pt x="4005" y="6516"/>
                  </a:lnTo>
                  <a:lnTo>
                    <a:pt x="3957" y="6491"/>
                  </a:lnTo>
                  <a:lnTo>
                    <a:pt x="3948" y="6487"/>
                  </a:lnTo>
                  <a:lnTo>
                    <a:pt x="3901" y="6461"/>
                  </a:lnTo>
                  <a:lnTo>
                    <a:pt x="3893" y="6456"/>
                  </a:lnTo>
                  <a:lnTo>
                    <a:pt x="3847" y="6428"/>
                  </a:lnTo>
                  <a:lnTo>
                    <a:pt x="3839" y="6423"/>
                  </a:lnTo>
                  <a:lnTo>
                    <a:pt x="3794" y="6394"/>
                  </a:lnTo>
                  <a:lnTo>
                    <a:pt x="3786" y="6388"/>
                  </a:lnTo>
                  <a:lnTo>
                    <a:pt x="3742" y="6357"/>
                  </a:lnTo>
                  <a:lnTo>
                    <a:pt x="3735" y="6352"/>
                  </a:lnTo>
                  <a:lnTo>
                    <a:pt x="3692" y="6319"/>
                  </a:lnTo>
                  <a:lnTo>
                    <a:pt x="3685" y="6313"/>
                  </a:lnTo>
                  <a:lnTo>
                    <a:pt x="3644" y="6279"/>
                  </a:lnTo>
                  <a:lnTo>
                    <a:pt x="3637" y="6273"/>
                  </a:lnTo>
                  <a:lnTo>
                    <a:pt x="3597" y="6237"/>
                  </a:lnTo>
                  <a:lnTo>
                    <a:pt x="3590" y="6231"/>
                  </a:lnTo>
                  <a:lnTo>
                    <a:pt x="3552" y="6194"/>
                  </a:lnTo>
                  <a:lnTo>
                    <a:pt x="3545" y="6187"/>
                  </a:lnTo>
                  <a:lnTo>
                    <a:pt x="3508" y="6149"/>
                  </a:lnTo>
                  <a:lnTo>
                    <a:pt x="3502" y="6142"/>
                  </a:lnTo>
                  <a:lnTo>
                    <a:pt x="3466" y="6102"/>
                  </a:lnTo>
                  <a:lnTo>
                    <a:pt x="3460" y="6095"/>
                  </a:lnTo>
                  <a:lnTo>
                    <a:pt x="3426" y="6054"/>
                  </a:lnTo>
                  <a:lnTo>
                    <a:pt x="3420" y="6047"/>
                  </a:lnTo>
                  <a:lnTo>
                    <a:pt x="3387" y="6004"/>
                  </a:lnTo>
                  <a:lnTo>
                    <a:pt x="3382" y="5997"/>
                  </a:lnTo>
                  <a:lnTo>
                    <a:pt x="3351" y="5953"/>
                  </a:lnTo>
                  <a:lnTo>
                    <a:pt x="3345" y="5945"/>
                  </a:lnTo>
                  <a:lnTo>
                    <a:pt x="3316" y="5900"/>
                  </a:lnTo>
                  <a:lnTo>
                    <a:pt x="3311" y="5892"/>
                  </a:lnTo>
                  <a:lnTo>
                    <a:pt x="3283" y="5846"/>
                  </a:lnTo>
                  <a:lnTo>
                    <a:pt x="3278" y="5837"/>
                  </a:lnTo>
                  <a:lnTo>
                    <a:pt x="3252" y="5790"/>
                  </a:lnTo>
                  <a:lnTo>
                    <a:pt x="3248" y="5782"/>
                  </a:lnTo>
                  <a:lnTo>
                    <a:pt x="3224" y="5734"/>
                  </a:lnTo>
                  <a:lnTo>
                    <a:pt x="3220" y="5726"/>
                  </a:lnTo>
                  <a:lnTo>
                    <a:pt x="3197" y="5677"/>
                  </a:lnTo>
                  <a:lnTo>
                    <a:pt x="3194" y="5669"/>
                  </a:lnTo>
                  <a:lnTo>
                    <a:pt x="3173" y="5619"/>
                  </a:lnTo>
                  <a:lnTo>
                    <a:pt x="3170" y="5610"/>
                  </a:lnTo>
                  <a:lnTo>
                    <a:pt x="3151" y="5560"/>
                  </a:lnTo>
                  <a:lnTo>
                    <a:pt x="3148" y="5552"/>
                  </a:lnTo>
                  <a:lnTo>
                    <a:pt x="3131" y="5501"/>
                  </a:lnTo>
                  <a:lnTo>
                    <a:pt x="3129" y="5492"/>
                  </a:lnTo>
                  <a:lnTo>
                    <a:pt x="3114" y="5441"/>
                  </a:lnTo>
                  <a:lnTo>
                    <a:pt x="3112" y="5432"/>
                  </a:lnTo>
                  <a:lnTo>
                    <a:pt x="3099" y="5380"/>
                  </a:lnTo>
                  <a:lnTo>
                    <a:pt x="3097" y="5371"/>
                  </a:lnTo>
                  <a:lnTo>
                    <a:pt x="3086" y="5318"/>
                  </a:lnTo>
                  <a:lnTo>
                    <a:pt x="3084" y="5309"/>
                  </a:lnTo>
                  <a:lnTo>
                    <a:pt x="3075" y="5256"/>
                  </a:lnTo>
                  <a:lnTo>
                    <a:pt x="3073" y="5247"/>
                  </a:lnTo>
                  <a:lnTo>
                    <a:pt x="3066" y="5194"/>
                  </a:lnTo>
                  <a:lnTo>
                    <a:pt x="3065" y="5185"/>
                  </a:lnTo>
                  <a:lnTo>
                    <a:pt x="3060" y="5131"/>
                  </a:lnTo>
                  <a:lnTo>
                    <a:pt x="3059" y="5122"/>
                  </a:lnTo>
                  <a:lnTo>
                    <a:pt x="3056" y="5068"/>
                  </a:lnTo>
                  <a:lnTo>
                    <a:pt x="3056" y="5059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41"/>
                  </a:lnTo>
                  <a:lnTo>
                    <a:pt x="3056" y="4932"/>
                  </a:lnTo>
                  <a:lnTo>
                    <a:pt x="3059" y="4878"/>
                  </a:lnTo>
                  <a:lnTo>
                    <a:pt x="3060" y="4869"/>
                  </a:lnTo>
                  <a:lnTo>
                    <a:pt x="3065" y="4815"/>
                  </a:lnTo>
                  <a:lnTo>
                    <a:pt x="3066" y="4806"/>
                  </a:lnTo>
                  <a:lnTo>
                    <a:pt x="3073" y="4753"/>
                  </a:lnTo>
                  <a:lnTo>
                    <a:pt x="3075" y="4744"/>
                  </a:lnTo>
                  <a:lnTo>
                    <a:pt x="3084" y="4691"/>
                  </a:lnTo>
                  <a:lnTo>
                    <a:pt x="3086" y="4682"/>
                  </a:lnTo>
                  <a:lnTo>
                    <a:pt x="3097" y="4629"/>
                  </a:lnTo>
                  <a:lnTo>
                    <a:pt x="3099" y="4620"/>
                  </a:lnTo>
                  <a:lnTo>
                    <a:pt x="3112" y="4568"/>
                  </a:lnTo>
                  <a:lnTo>
                    <a:pt x="3114" y="4559"/>
                  </a:lnTo>
                  <a:lnTo>
                    <a:pt x="3129" y="4508"/>
                  </a:lnTo>
                  <a:lnTo>
                    <a:pt x="3131" y="4499"/>
                  </a:lnTo>
                  <a:lnTo>
                    <a:pt x="3148" y="4448"/>
                  </a:lnTo>
                  <a:lnTo>
                    <a:pt x="3151" y="4440"/>
                  </a:lnTo>
                  <a:lnTo>
                    <a:pt x="3170" y="4390"/>
                  </a:lnTo>
                  <a:lnTo>
                    <a:pt x="3173" y="4381"/>
                  </a:lnTo>
                  <a:lnTo>
                    <a:pt x="3194" y="4331"/>
                  </a:lnTo>
                  <a:lnTo>
                    <a:pt x="3197" y="4323"/>
                  </a:lnTo>
                  <a:lnTo>
                    <a:pt x="3220" y="4274"/>
                  </a:lnTo>
                  <a:lnTo>
                    <a:pt x="3224" y="4266"/>
                  </a:lnTo>
                  <a:lnTo>
                    <a:pt x="3248" y="4218"/>
                  </a:lnTo>
                  <a:lnTo>
                    <a:pt x="3252" y="4210"/>
                  </a:lnTo>
                  <a:lnTo>
                    <a:pt x="3278" y="4163"/>
                  </a:lnTo>
                  <a:lnTo>
                    <a:pt x="3283" y="4154"/>
                  </a:lnTo>
                  <a:lnTo>
                    <a:pt x="3311" y="4108"/>
                  </a:lnTo>
                  <a:lnTo>
                    <a:pt x="3316" y="4100"/>
                  </a:lnTo>
                  <a:lnTo>
                    <a:pt x="3345" y="4055"/>
                  </a:lnTo>
                  <a:lnTo>
                    <a:pt x="3351" y="4047"/>
                  </a:lnTo>
                  <a:lnTo>
                    <a:pt x="3382" y="4003"/>
                  </a:lnTo>
                  <a:lnTo>
                    <a:pt x="3387" y="3996"/>
                  </a:lnTo>
                  <a:lnTo>
                    <a:pt x="3420" y="3953"/>
                  </a:lnTo>
                  <a:lnTo>
                    <a:pt x="3426" y="3946"/>
                  </a:lnTo>
                  <a:lnTo>
                    <a:pt x="3460" y="3905"/>
                  </a:lnTo>
                  <a:lnTo>
                    <a:pt x="3466" y="3898"/>
                  </a:lnTo>
                  <a:lnTo>
                    <a:pt x="3502" y="3858"/>
                  </a:lnTo>
                  <a:lnTo>
                    <a:pt x="3508" y="3851"/>
                  </a:lnTo>
                  <a:lnTo>
                    <a:pt x="3545" y="3813"/>
                  </a:lnTo>
                  <a:lnTo>
                    <a:pt x="3552" y="3806"/>
                  </a:lnTo>
                  <a:lnTo>
                    <a:pt x="3590" y="3769"/>
                  </a:lnTo>
                  <a:lnTo>
                    <a:pt x="3597" y="3763"/>
                  </a:lnTo>
                  <a:lnTo>
                    <a:pt x="3637" y="3727"/>
                  </a:lnTo>
                  <a:lnTo>
                    <a:pt x="3644" y="3721"/>
                  </a:lnTo>
                  <a:lnTo>
                    <a:pt x="3685" y="3687"/>
                  </a:lnTo>
                  <a:lnTo>
                    <a:pt x="3692" y="3681"/>
                  </a:lnTo>
                  <a:lnTo>
                    <a:pt x="3735" y="3648"/>
                  </a:lnTo>
                  <a:lnTo>
                    <a:pt x="3742" y="3643"/>
                  </a:lnTo>
                  <a:lnTo>
                    <a:pt x="3786" y="3612"/>
                  </a:lnTo>
                  <a:lnTo>
                    <a:pt x="3794" y="3606"/>
                  </a:lnTo>
                  <a:lnTo>
                    <a:pt x="3839" y="3577"/>
                  </a:lnTo>
                  <a:lnTo>
                    <a:pt x="3847" y="3572"/>
                  </a:lnTo>
                  <a:lnTo>
                    <a:pt x="3893" y="3544"/>
                  </a:lnTo>
                  <a:lnTo>
                    <a:pt x="3901" y="3539"/>
                  </a:lnTo>
                  <a:lnTo>
                    <a:pt x="3948" y="3513"/>
                  </a:lnTo>
                  <a:lnTo>
                    <a:pt x="3957" y="3509"/>
                  </a:lnTo>
                  <a:lnTo>
                    <a:pt x="4005" y="3484"/>
                  </a:lnTo>
                  <a:lnTo>
                    <a:pt x="4013" y="3480"/>
                  </a:lnTo>
                  <a:lnTo>
                    <a:pt x="4062" y="3458"/>
                  </a:lnTo>
                  <a:lnTo>
                    <a:pt x="4070" y="3454"/>
                  </a:lnTo>
                  <a:lnTo>
                    <a:pt x="4120" y="3434"/>
                  </a:lnTo>
                  <a:lnTo>
                    <a:pt x="4129" y="3430"/>
                  </a:lnTo>
                  <a:lnTo>
                    <a:pt x="4179" y="3412"/>
                  </a:lnTo>
                  <a:lnTo>
                    <a:pt x="4188" y="3409"/>
                  </a:lnTo>
                  <a:lnTo>
                    <a:pt x="4239" y="3392"/>
                  </a:lnTo>
                  <a:lnTo>
                    <a:pt x="4248" y="3389"/>
                  </a:lnTo>
                  <a:lnTo>
                    <a:pt x="4299" y="3374"/>
                  </a:lnTo>
                  <a:lnTo>
                    <a:pt x="4308" y="3372"/>
                  </a:lnTo>
                  <a:lnTo>
                    <a:pt x="4360" y="3359"/>
                  </a:lnTo>
                  <a:lnTo>
                    <a:pt x="4369" y="3357"/>
                  </a:lnTo>
                  <a:lnTo>
                    <a:pt x="4421" y="3346"/>
                  </a:lnTo>
                  <a:lnTo>
                    <a:pt x="4431" y="3345"/>
                  </a:lnTo>
                  <a:lnTo>
                    <a:pt x="4483" y="3336"/>
                  </a:lnTo>
                  <a:lnTo>
                    <a:pt x="4493" y="3334"/>
                  </a:lnTo>
                  <a:lnTo>
                    <a:pt x="4546" y="3327"/>
                  </a:lnTo>
                  <a:lnTo>
                    <a:pt x="4555" y="3326"/>
                  </a:lnTo>
                  <a:lnTo>
                    <a:pt x="4608" y="3321"/>
                  </a:lnTo>
                  <a:lnTo>
                    <a:pt x="4618" y="3320"/>
                  </a:lnTo>
                  <a:lnTo>
                    <a:pt x="4671" y="3317"/>
                  </a:lnTo>
                  <a:lnTo>
                    <a:pt x="4681" y="3317"/>
                  </a:lnTo>
                  <a:lnTo>
                    <a:pt x="4734" y="3316"/>
                  </a:lnTo>
                  <a:lnTo>
                    <a:pt x="4744" y="3316"/>
                  </a:lnTo>
                  <a:lnTo>
                    <a:pt x="4798" y="3317"/>
                  </a:lnTo>
                  <a:lnTo>
                    <a:pt x="4807" y="3317"/>
                  </a:lnTo>
                  <a:lnTo>
                    <a:pt x="4861" y="3320"/>
                  </a:lnTo>
                  <a:lnTo>
                    <a:pt x="4870" y="3321"/>
                  </a:lnTo>
                  <a:lnTo>
                    <a:pt x="4923" y="3326"/>
                  </a:lnTo>
                  <a:lnTo>
                    <a:pt x="4933" y="3327"/>
                  </a:lnTo>
                  <a:lnTo>
                    <a:pt x="4986" y="3334"/>
                  </a:lnTo>
                  <a:lnTo>
                    <a:pt x="4995" y="3336"/>
                  </a:lnTo>
                  <a:lnTo>
                    <a:pt x="5048" y="3345"/>
                  </a:lnTo>
                  <a:lnTo>
                    <a:pt x="5057" y="3346"/>
                  </a:lnTo>
                  <a:lnTo>
                    <a:pt x="5109" y="3357"/>
                  </a:lnTo>
                  <a:lnTo>
                    <a:pt x="5118" y="3359"/>
                  </a:lnTo>
                  <a:lnTo>
                    <a:pt x="5170" y="3372"/>
                  </a:lnTo>
                  <a:lnTo>
                    <a:pt x="5179" y="3374"/>
                  </a:lnTo>
                  <a:lnTo>
                    <a:pt x="5231" y="3389"/>
                  </a:lnTo>
                  <a:lnTo>
                    <a:pt x="5240" y="3392"/>
                  </a:lnTo>
                  <a:lnTo>
                    <a:pt x="5290" y="3409"/>
                  </a:lnTo>
                  <a:lnTo>
                    <a:pt x="5299" y="3412"/>
                  </a:lnTo>
                  <a:lnTo>
                    <a:pt x="5350" y="3430"/>
                  </a:lnTo>
                  <a:lnTo>
                    <a:pt x="5358" y="3434"/>
                  </a:lnTo>
                  <a:lnTo>
                    <a:pt x="5408" y="3454"/>
                  </a:lnTo>
                  <a:lnTo>
                    <a:pt x="5416" y="3458"/>
                  </a:lnTo>
                  <a:lnTo>
                    <a:pt x="5465" y="3480"/>
                  </a:lnTo>
                  <a:lnTo>
                    <a:pt x="5474" y="3485"/>
                  </a:lnTo>
                  <a:lnTo>
                    <a:pt x="5522" y="3509"/>
                  </a:lnTo>
                  <a:lnTo>
                    <a:pt x="5530" y="3513"/>
                  </a:lnTo>
                  <a:lnTo>
                    <a:pt x="5577" y="3539"/>
                  </a:lnTo>
                  <a:lnTo>
                    <a:pt x="5585" y="3544"/>
                  </a:lnTo>
                  <a:lnTo>
                    <a:pt x="5631" y="3572"/>
                  </a:lnTo>
                  <a:lnTo>
                    <a:pt x="5639" y="3577"/>
                  </a:lnTo>
                  <a:lnTo>
                    <a:pt x="5684" y="3606"/>
                  </a:lnTo>
                  <a:lnTo>
                    <a:pt x="5692" y="3612"/>
                  </a:lnTo>
                  <a:lnTo>
                    <a:pt x="5736" y="3643"/>
                  </a:lnTo>
                  <a:lnTo>
                    <a:pt x="5743" y="3648"/>
                  </a:lnTo>
                  <a:lnTo>
                    <a:pt x="5786" y="3681"/>
                  </a:lnTo>
                  <a:lnTo>
                    <a:pt x="5793" y="3687"/>
                  </a:lnTo>
                  <a:lnTo>
                    <a:pt x="5834" y="3721"/>
                  </a:lnTo>
                  <a:lnTo>
                    <a:pt x="5841" y="3727"/>
                  </a:lnTo>
                  <a:lnTo>
                    <a:pt x="5881" y="3763"/>
                  </a:lnTo>
                  <a:lnTo>
                    <a:pt x="5888" y="3769"/>
                  </a:lnTo>
                  <a:lnTo>
                    <a:pt x="5926" y="3806"/>
                  </a:lnTo>
                  <a:lnTo>
                    <a:pt x="5933" y="3813"/>
                  </a:lnTo>
                  <a:lnTo>
                    <a:pt x="5970" y="3851"/>
                  </a:lnTo>
                  <a:lnTo>
                    <a:pt x="5976" y="3858"/>
                  </a:lnTo>
                  <a:lnTo>
                    <a:pt x="6012" y="3898"/>
                  </a:lnTo>
                  <a:lnTo>
                    <a:pt x="6018" y="3905"/>
                  </a:lnTo>
                  <a:lnTo>
                    <a:pt x="6052" y="3946"/>
                  </a:lnTo>
                  <a:lnTo>
                    <a:pt x="6058" y="3953"/>
                  </a:lnTo>
                  <a:lnTo>
                    <a:pt x="6091" y="3996"/>
                  </a:lnTo>
                  <a:lnTo>
                    <a:pt x="6096" y="4003"/>
                  </a:lnTo>
                  <a:lnTo>
                    <a:pt x="6127" y="4047"/>
                  </a:lnTo>
                  <a:lnTo>
                    <a:pt x="6133" y="4055"/>
                  </a:lnTo>
                  <a:lnTo>
                    <a:pt x="6162" y="4100"/>
                  </a:lnTo>
                  <a:lnTo>
                    <a:pt x="6167" y="4108"/>
                  </a:lnTo>
                  <a:lnTo>
                    <a:pt x="6195" y="4154"/>
                  </a:lnTo>
                  <a:lnTo>
                    <a:pt x="6200" y="4162"/>
                  </a:lnTo>
                  <a:lnTo>
                    <a:pt x="6226" y="4209"/>
                  </a:lnTo>
                  <a:lnTo>
                    <a:pt x="6230" y="4217"/>
                  </a:lnTo>
                  <a:lnTo>
                    <a:pt x="6254" y="4265"/>
                  </a:lnTo>
                  <a:lnTo>
                    <a:pt x="6259" y="4274"/>
                  </a:lnTo>
                  <a:lnTo>
                    <a:pt x="6281" y="4323"/>
                  </a:lnTo>
                  <a:lnTo>
                    <a:pt x="6285" y="4331"/>
                  </a:lnTo>
                  <a:lnTo>
                    <a:pt x="6305" y="4381"/>
                  </a:lnTo>
                  <a:lnTo>
                    <a:pt x="6309" y="4389"/>
                  </a:lnTo>
                  <a:lnTo>
                    <a:pt x="6327" y="4440"/>
                  </a:lnTo>
                  <a:lnTo>
                    <a:pt x="6330" y="4449"/>
                  </a:lnTo>
                  <a:lnTo>
                    <a:pt x="6347" y="4499"/>
                  </a:lnTo>
                  <a:lnTo>
                    <a:pt x="6350" y="4508"/>
                  </a:lnTo>
                  <a:lnTo>
                    <a:pt x="6365" y="4560"/>
                  </a:lnTo>
                  <a:lnTo>
                    <a:pt x="6367" y="4569"/>
                  </a:lnTo>
                  <a:lnTo>
                    <a:pt x="6380" y="4621"/>
                  </a:lnTo>
                  <a:lnTo>
                    <a:pt x="6382" y="4630"/>
                  </a:lnTo>
                  <a:lnTo>
                    <a:pt x="6393" y="4682"/>
                  </a:lnTo>
                  <a:lnTo>
                    <a:pt x="6394" y="4691"/>
                  </a:lnTo>
                  <a:lnTo>
                    <a:pt x="6403" y="4744"/>
                  </a:lnTo>
                  <a:lnTo>
                    <a:pt x="6405" y="4753"/>
                  </a:lnTo>
                  <a:lnTo>
                    <a:pt x="6412" y="4806"/>
                  </a:lnTo>
                  <a:lnTo>
                    <a:pt x="6413" y="4816"/>
                  </a:lnTo>
                  <a:lnTo>
                    <a:pt x="6418" y="4869"/>
                  </a:lnTo>
                  <a:lnTo>
                    <a:pt x="6419" y="4878"/>
                  </a:lnTo>
                  <a:lnTo>
                    <a:pt x="6422" y="4932"/>
                  </a:lnTo>
                  <a:lnTo>
                    <a:pt x="6422" y="4941"/>
                  </a:lnTo>
                  <a:close/>
                  <a:moveTo>
                    <a:pt x="5922" y="5045"/>
                  </a:moveTo>
                  <a:lnTo>
                    <a:pt x="5923" y="5000"/>
                  </a:lnTo>
                  <a:lnTo>
                    <a:pt x="5922" y="4955"/>
                  </a:lnTo>
                  <a:lnTo>
                    <a:pt x="5920" y="4911"/>
                  </a:lnTo>
                  <a:lnTo>
                    <a:pt x="5915" y="4867"/>
                  </a:lnTo>
                  <a:lnTo>
                    <a:pt x="5910" y="4823"/>
                  </a:lnTo>
                  <a:lnTo>
                    <a:pt x="5902" y="4779"/>
                  </a:lnTo>
                  <a:lnTo>
                    <a:pt x="5893" y="4736"/>
                  </a:lnTo>
                  <a:lnTo>
                    <a:pt x="5883" y="4693"/>
                  </a:lnTo>
                  <a:lnTo>
                    <a:pt x="5871" y="4651"/>
                  </a:lnTo>
                  <a:lnTo>
                    <a:pt x="5857" y="4609"/>
                  </a:lnTo>
                  <a:lnTo>
                    <a:pt x="5841" y="4568"/>
                  </a:lnTo>
                  <a:lnTo>
                    <a:pt x="5824" y="4527"/>
                  </a:lnTo>
                  <a:lnTo>
                    <a:pt x="5806" y="4487"/>
                  </a:lnTo>
                  <a:lnTo>
                    <a:pt x="5786" y="4447"/>
                  </a:lnTo>
                  <a:lnTo>
                    <a:pt x="5765" y="4408"/>
                  </a:lnTo>
                  <a:lnTo>
                    <a:pt x="5742" y="4370"/>
                  </a:lnTo>
                  <a:lnTo>
                    <a:pt x="5717" y="4333"/>
                  </a:lnTo>
                  <a:lnTo>
                    <a:pt x="5691" y="4297"/>
                  </a:lnTo>
                  <a:lnTo>
                    <a:pt x="5665" y="4262"/>
                  </a:lnTo>
                  <a:lnTo>
                    <a:pt x="5636" y="4228"/>
                  </a:lnTo>
                  <a:lnTo>
                    <a:pt x="5607" y="4195"/>
                  </a:lnTo>
                  <a:lnTo>
                    <a:pt x="5576" y="4163"/>
                  </a:lnTo>
                  <a:lnTo>
                    <a:pt x="5544" y="4132"/>
                  </a:lnTo>
                  <a:lnTo>
                    <a:pt x="5511" y="4103"/>
                  </a:lnTo>
                  <a:lnTo>
                    <a:pt x="5477" y="4074"/>
                  </a:lnTo>
                  <a:lnTo>
                    <a:pt x="5442" y="4048"/>
                  </a:lnTo>
                  <a:lnTo>
                    <a:pt x="5406" y="4022"/>
                  </a:lnTo>
                  <a:lnTo>
                    <a:pt x="5369" y="3997"/>
                  </a:lnTo>
                  <a:lnTo>
                    <a:pt x="5331" y="3974"/>
                  </a:lnTo>
                  <a:lnTo>
                    <a:pt x="5292" y="3953"/>
                  </a:lnTo>
                  <a:lnTo>
                    <a:pt x="5252" y="3933"/>
                  </a:lnTo>
                  <a:lnTo>
                    <a:pt x="5212" y="3915"/>
                  </a:lnTo>
                  <a:lnTo>
                    <a:pt x="5171" y="3898"/>
                  </a:lnTo>
                  <a:lnTo>
                    <a:pt x="5130" y="3882"/>
                  </a:lnTo>
                  <a:lnTo>
                    <a:pt x="5088" y="3868"/>
                  </a:lnTo>
                  <a:lnTo>
                    <a:pt x="5046" y="3856"/>
                  </a:lnTo>
                  <a:lnTo>
                    <a:pt x="5003" y="3846"/>
                  </a:lnTo>
                  <a:lnTo>
                    <a:pt x="4960" y="3837"/>
                  </a:lnTo>
                  <a:lnTo>
                    <a:pt x="4916" y="3829"/>
                  </a:lnTo>
                  <a:lnTo>
                    <a:pt x="4872" y="3824"/>
                  </a:lnTo>
                  <a:lnTo>
                    <a:pt x="4828" y="3819"/>
                  </a:lnTo>
                  <a:lnTo>
                    <a:pt x="4784" y="3817"/>
                  </a:lnTo>
                  <a:lnTo>
                    <a:pt x="4739" y="3816"/>
                  </a:lnTo>
                  <a:lnTo>
                    <a:pt x="4695" y="3817"/>
                  </a:lnTo>
                  <a:lnTo>
                    <a:pt x="4650" y="3819"/>
                  </a:lnTo>
                  <a:lnTo>
                    <a:pt x="4606" y="3824"/>
                  </a:lnTo>
                  <a:lnTo>
                    <a:pt x="4562" y="3829"/>
                  </a:lnTo>
                  <a:lnTo>
                    <a:pt x="4519" y="3837"/>
                  </a:lnTo>
                  <a:lnTo>
                    <a:pt x="4476" y="3846"/>
                  </a:lnTo>
                  <a:lnTo>
                    <a:pt x="4433" y="3856"/>
                  </a:lnTo>
                  <a:lnTo>
                    <a:pt x="4390" y="3869"/>
                  </a:lnTo>
                  <a:lnTo>
                    <a:pt x="4348" y="3882"/>
                  </a:lnTo>
                  <a:lnTo>
                    <a:pt x="4307" y="3898"/>
                  </a:lnTo>
                  <a:lnTo>
                    <a:pt x="4266" y="3915"/>
                  </a:lnTo>
                  <a:lnTo>
                    <a:pt x="4226" y="3933"/>
                  </a:lnTo>
                  <a:lnTo>
                    <a:pt x="4186" y="3953"/>
                  </a:lnTo>
                  <a:lnTo>
                    <a:pt x="4147" y="3974"/>
                  </a:lnTo>
                  <a:lnTo>
                    <a:pt x="4109" y="3997"/>
                  </a:lnTo>
                  <a:lnTo>
                    <a:pt x="4072" y="4022"/>
                  </a:lnTo>
                  <a:lnTo>
                    <a:pt x="4036" y="4048"/>
                  </a:lnTo>
                  <a:lnTo>
                    <a:pt x="4001" y="4074"/>
                  </a:lnTo>
                  <a:lnTo>
                    <a:pt x="3967" y="4103"/>
                  </a:lnTo>
                  <a:lnTo>
                    <a:pt x="3934" y="4132"/>
                  </a:lnTo>
                  <a:lnTo>
                    <a:pt x="3902" y="4163"/>
                  </a:lnTo>
                  <a:lnTo>
                    <a:pt x="3871" y="4195"/>
                  </a:lnTo>
                  <a:lnTo>
                    <a:pt x="3842" y="4228"/>
                  </a:lnTo>
                  <a:lnTo>
                    <a:pt x="3813" y="4262"/>
                  </a:lnTo>
                  <a:lnTo>
                    <a:pt x="3787" y="4297"/>
                  </a:lnTo>
                  <a:lnTo>
                    <a:pt x="3761" y="4333"/>
                  </a:lnTo>
                  <a:lnTo>
                    <a:pt x="3736" y="4370"/>
                  </a:lnTo>
                  <a:lnTo>
                    <a:pt x="3714" y="4408"/>
                  </a:lnTo>
                  <a:lnTo>
                    <a:pt x="3692" y="4446"/>
                  </a:lnTo>
                  <a:lnTo>
                    <a:pt x="3672" y="4486"/>
                  </a:lnTo>
                  <a:lnTo>
                    <a:pt x="3654" y="4527"/>
                  </a:lnTo>
                  <a:lnTo>
                    <a:pt x="3637" y="4568"/>
                  </a:lnTo>
                  <a:lnTo>
                    <a:pt x="3622" y="4609"/>
                  </a:lnTo>
                  <a:lnTo>
                    <a:pt x="3608" y="4651"/>
                  </a:lnTo>
                  <a:lnTo>
                    <a:pt x="3596" y="4694"/>
                  </a:lnTo>
                  <a:lnTo>
                    <a:pt x="3585" y="4737"/>
                  </a:lnTo>
                  <a:lnTo>
                    <a:pt x="3576" y="4780"/>
                  </a:lnTo>
                  <a:lnTo>
                    <a:pt x="3568" y="4823"/>
                  </a:lnTo>
                  <a:lnTo>
                    <a:pt x="3563" y="4867"/>
                  </a:lnTo>
                  <a:lnTo>
                    <a:pt x="3558" y="4911"/>
                  </a:lnTo>
                  <a:lnTo>
                    <a:pt x="3556" y="4956"/>
                  </a:lnTo>
                  <a:lnTo>
                    <a:pt x="3555" y="5000"/>
                  </a:lnTo>
                  <a:lnTo>
                    <a:pt x="3556" y="5044"/>
                  </a:lnTo>
                  <a:lnTo>
                    <a:pt x="3558" y="5089"/>
                  </a:lnTo>
                  <a:lnTo>
                    <a:pt x="3563" y="5133"/>
                  </a:lnTo>
                  <a:lnTo>
                    <a:pt x="3568" y="5177"/>
                  </a:lnTo>
                  <a:lnTo>
                    <a:pt x="3576" y="5220"/>
                  </a:lnTo>
                  <a:lnTo>
                    <a:pt x="3585" y="5263"/>
                  </a:lnTo>
                  <a:lnTo>
                    <a:pt x="3596" y="5306"/>
                  </a:lnTo>
                  <a:lnTo>
                    <a:pt x="3608" y="5349"/>
                  </a:lnTo>
                  <a:lnTo>
                    <a:pt x="3622" y="5391"/>
                  </a:lnTo>
                  <a:lnTo>
                    <a:pt x="3637" y="5432"/>
                  </a:lnTo>
                  <a:lnTo>
                    <a:pt x="3654" y="5473"/>
                  </a:lnTo>
                  <a:lnTo>
                    <a:pt x="3672" y="5514"/>
                  </a:lnTo>
                  <a:lnTo>
                    <a:pt x="3692" y="5554"/>
                  </a:lnTo>
                  <a:lnTo>
                    <a:pt x="3714" y="5592"/>
                  </a:lnTo>
                  <a:lnTo>
                    <a:pt x="3736" y="5630"/>
                  </a:lnTo>
                  <a:lnTo>
                    <a:pt x="3761" y="5667"/>
                  </a:lnTo>
                  <a:lnTo>
                    <a:pt x="3787" y="5703"/>
                  </a:lnTo>
                  <a:lnTo>
                    <a:pt x="3813" y="5738"/>
                  </a:lnTo>
                  <a:lnTo>
                    <a:pt x="3842" y="5772"/>
                  </a:lnTo>
                  <a:lnTo>
                    <a:pt x="3871" y="5805"/>
                  </a:lnTo>
                  <a:lnTo>
                    <a:pt x="3902" y="5837"/>
                  </a:lnTo>
                  <a:lnTo>
                    <a:pt x="3934" y="5868"/>
                  </a:lnTo>
                  <a:lnTo>
                    <a:pt x="3967" y="5897"/>
                  </a:lnTo>
                  <a:lnTo>
                    <a:pt x="4001" y="5926"/>
                  </a:lnTo>
                  <a:lnTo>
                    <a:pt x="4036" y="5952"/>
                  </a:lnTo>
                  <a:lnTo>
                    <a:pt x="4072" y="5978"/>
                  </a:lnTo>
                  <a:lnTo>
                    <a:pt x="4109" y="6003"/>
                  </a:lnTo>
                  <a:lnTo>
                    <a:pt x="4147" y="6026"/>
                  </a:lnTo>
                  <a:lnTo>
                    <a:pt x="4186" y="6047"/>
                  </a:lnTo>
                  <a:lnTo>
                    <a:pt x="4226" y="6067"/>
                  </a:lnTo>
                  <a:lnTo>
                    <a:pt x="4266" y="6085"/>
                  </a:lnTo>
                  <a:lnTo>
                    <a:pt x="4307" y="6102"/>
                  </a:lnTo>
                  <a:lnTo>
                    <a:pt x="4348" y="6118"/>
                  </a:lnTo>
                  <a:lnTo>
                    <a:pt x="4390" y="6131"/>
                  </a:lnTo>
                  <a:lnTo>
                    <a:pt x="4433" y="6144"/>
                  </a:lnTo>
                  <a:lnTo>
                    <a:pt x="4476" y="6154"/>
                  </a:lnTo>
                  <a:lnTo>
                    <a:pt x="4519" y="6163"/>
                  </a:lnTo>
                  <a:lnTo>
                    <a:pt x="4562" y="6171"/>
                  </a:lnTo>
                  <a:lnTo>
                    <a:pt x="4606" y="6176"/>
                  </a:lnTo>
                  <a:lnTo>
                    <a:pt x="4650" y="6181"/>
                  </a:lnTo>
                  <a:lnTo>
                    <a:pt x="4695" y="6183"/>
                  </a:lnTo>
                  <a:lnTo>
                    <a:pt x="4739" y="6184"/>
                  </a:lnTo>
                  <a:lnTo>
                    <a:pt x="4784" y="6183"/>
                  </a:lnTo>
                  <a:lnTo>
                    <a:pt x="4828" y="6181"/>
                  </a:lnTo>
                  <a:lnTo>
                    <a:pt x="4872" y="6176"/>
                  </a:lnTo>
                  <a:lnTo>
                    <a:pt x="4916" y="6171"/>
                  </a:lnTo>
                  <a:lnTo>
                    <a:pt x="4960" y="6163"/>
                  </a:lnTo>
                  <a:lnTo>
                    <a:pt x="5003" y="6154"/>
                  </a:lnTo>
                  <a:lnTo>
                    <a:pt x="5046" y="6144"/>
                  </a:lnTo>
                  <a:lnTo>
                    <a:pt x="5088" y="6132"/>
                  </a:lnTo>
                  <a:lnTo>
                    <a:pt x="5130" y="6118"/>
                  </a:lnTo>
                  <a:lnTo>
                    <a:pt x="5171" y="6102"/>
                  </a:lnTo>
                  <a:lnTo>
                    <a:pt x="5212" y="6085"/>
                  </a:lnTo>
                  <a:lnTo>
                    <a:pt x="5252" y="6067"/>
                  </a:lnTo>
                  <a:lnTo>
                    <a:pt x="5292" y="6047"/>
                  </a:lnTo>
                  <a:lnTo>
                    <a:pt x="5331" y="6026"/>
                  </a:lnTo>
                  <a:lnTo>
                    <a:pt x="5369" y="6003"/>
                  </a:lnTo>
                  <a:lnTo>
                    <a:pt x="5406" y="5978"/>
                  </a:lnTo>
                  <a:lnTo>
                    <a:pt x="5442" y="5952"/>
                  </a:lnTo>
                  <a:lnTo>
                    <a:pt x="5477" y="5926"/>
                  </a:lnTo>
                  <a:lnTo>
                    <a:pt x="5511" y="5897"/>
                  </a:lnTo>
                  <a:lnTo>
                    <a:pt x="5544" y="5868"/>
                  </a:lnTo>
                  <a:lnTo>
                    <a:pt x="5576" y="5837"/>
                  </a:lnTo>
                  <a:lnTo>
                    <a:pt x="5607" y="5805"/>
                  </a:lnTo>
                  <a:lnTo>
                    <a:pt x="5636" y="5772"/>
                  </a:lnTo>
                  <a:lnTo>
                    <a:pt x="5665" y="5738"/>
                  </a:lnTo>
                  <a:lnTo>
                    <a:pt x="5691" y="5703"/>
                  </a:lnTo>
                  <a:lnTo>
                    <a:pt x="5717" y="5667"/>
                  </a:lnTo>
                  <a:lnTo>
                    <a:pt x="5742" y="5630"/>
                  </a:lnTo>
                  <a:lnTo>
                    <a:pt x="5765" y="5592"/>
                  </a:lnTo>
                  <a:lnTo>
                    <a:pt x="5786" y="5553"/>
                  </a:lnTo>
                  <a:lnTo>
                    <a:pt x="5806" y="5513"/>
                  </a:lnTo>
                  <a:lnTo>
                    <a:pt x="5824" y="5473"/>
                  </a:lnTo>
                  <a:lnTo>
                    <a:pt x="5841" y="5432"/>
                  </a:lnTo>
                  <a:lnTo>
                    <a:pt x="5857" y="5391"/>
                  </a:lnTo>
                  <a:lnTo>
                    <a:pt x="5871" y="5349"/>
                  </a:lnTo>
                  <a:lnTo>
                    <a:pt x="5883" y="5307"/>
                  </a:lnTo>
                  <a:lnTo>
                    <a:pt x="5893" y="5264"/>
                  </a:lnTo>
                  <a:lnTo>
                    <a:pt x="5902" y="5221"/>
                  </a:lnTo>
                  <a:lnTo>
                    <a:pt x="5910" y="5177"/>
                  </a:lnTo>
                  <a:lnTo>
                    <a:pt x="5915" y="5133"/>
                  </a:lnTo>
                  <a:lnTo>
                    <a:pt x="5920" y="5089"/>
                  </a:lnTo>
                  <a:lnTo>
                    <a:pt x="5922" y="504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59" name="Google Shape;3259;p28"/>
          <p:cNvGrpSpPr/>
          <p:nvPr/>
        </p:nvGrpSpPr>
        <p:grpSpPr>
          <a:xfrm>
            <a:off x="4094847" y="3559477"/>
            <a:ext cx="633600" cy="633600"/>
            <a:chOff x="697932" y="4459082"/>
            <a:chExt cx="633600" cy="633600"/>
          </a:xfrm>
        </p:grpSpPr>
        <p:sp>
          <p:nvSpPr>
            <p:cNvPr id="3260" name="Google Shape;3260;p28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395"/>
                  </a:moveTo>
                  <a:lnTo>
                    <a:pt x="1464" y="5028"/>
                  </a:lnTo>
                  <a:lnTo>
                    <a:pt x="1911" y="4718"/>
                  </a:lnTo>
                  <a:lnTo>
                    <a:pt x="2385" y="4464"/>
                  </a:lnTo>
                  <a:lnTo>
                    <a:pt x="2879" y="4267"/>
                  </a:lnTo>
                  <a:lnTo>
                    <a:pt x="3385" y="4126"/>
                  </a:lnTo>
                  <a:lnTo>
                    <a:pt x="3897" y="4041"/>
                  </a:lnTo>
                  <a:lnTo>
                    <a:pt x="4407" y="4013"/>
                  </a:lnTo>
                  <a:lnTo>
                    <a:pt x="4910" y="4041"/>
                  </a:lnTo>
                  <a:lnTo>
                    <a:pt x="5398" y="4126"/>
                  </a:lnTo>
                  <a:lnTo>
                    <a:pt x="5863" y="4267"/>
                  </a:lnTo>
                  <a:lnTo>
                    <a:pt x="6301" y="4464"/>
                  </a:lnTo>
                  <a:lnTo>
                    <a:pt x="6702" y="4718"/>
                  </a:lnTo>
                  <a:lnTo>
                    <a:pt x="7061" y="5028"/>
                  </a:lnTo>
                  <a:lnTo>
                    <a:pt x="7370" y="5395"/>
                  </a:lnTo>
                  <a:lnTo>
                    <a:pt x="7061" y="5762"/>
                  </a:lnTo>
                  <a:lnTo>
                    <a:pt x="6702" y="6072"/>
                  </a:lnTo>
                  <a:lnTo>
                    <a:pt x="6301" y="6326"/>
                  </a:lnTo>
                  <a:lnTo>
                    <a:pt x="5863" y="6523"/>
                  </a:lnTo>
                  <a:lnTo>
                    <a:pt x="5398" y="6664"/>
                  </a:lnTo>
                  <a:lnTo>
                    <a:pt x="4910" y="6749"/>
                  </a:lnTo>
                  <a:lnTo>
                    <a:pt x="4407" y="6777"/>
                  </a:lnTo>
                  <a:lnTo>
                    <a:pt x="3897" y="6749"/>
                  </a:lnTo>
                  <a:lnTo>
                    <a:pt x="3385" y="6664"/>
                  </a:lnTo>
                  <a:lnTo>
                    <a:pt x="2879" y="6523"/>
                  </a:lnTo>
                  <a:lnTo>
                    <a:pt x="2385" y="6326"/>
                  </a:lnTo>
                  <a:lnTo>
                    <a:pt x="1911" y="6072"/>
                  </a:lnTo>
                  <a:lnTo>
                    <a:pt x="1464" y="5762"/>
                  </a:lnTo>
                  <a:lnTo>
                    <a:pt x="1050" y="53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28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8" y="4018"/>
                  </a:moveTo>
                  <a:lnTo>
                    <a:pt x="5930" y="4026"/>
                  </a:lnTo>
                  <a:lnTo>
                    <a:pt x="5936" y="4027"/>
                  </a:lnTo>
                  <a:lnTo>
                    <a:pt x="5966" y="4039"/>
                  </a:lnTo>
                  <a:lnTo>
                    <a:pt x="6403" y="4236"/>
                  </a:lnTo>
                  <a:lnTo>
                    <a:pt x="6434" y="4253"/>
                  </a:lnTo>
                  <a:lnTo>
                    <a:pt x="6836" y="4507"/>
                  </a:lnTo>
                  <a:lnTo>
                    <a:pt x="6865" y="4529"/>
                  </a:lnTo>
                  <a:lnTo>
                    <a:pt x="7224" y="4839"/>
                  </a:lnTo>
                  <a:lnTo>
                    <a:pt x="7252" y="4867"/>
                  </a:lnTo>
                  <a:lnTo>
                    <a:pt x="7401" y="5044"/>
                  </a:lnTo>
                  <a:lnTo>
                    <a:pt x="8790" y="3886"/>
                  </a:lnTo>
                  <a:lnTo>
                    <a:pt x="8817" y="3866"/>
                  </a:lnTo>
                  <a:lnTo>
                    <a:pt x="8846" y="3851"/>
                  </a:lnTo>
                  <a:lnTo>
                    <a:pt x="8877" y="3839"/>
                  </a:lnTo>
                  <a:lnTo>
                    <a:pt x="8910" y="3831"/>
                  </a:lnTo>
                  <a:lnTo>
                    <a:pt x="8943" y="3828"/>
                  </a:lnTo>
                  <a:lnTo>
                    <a:pt x="8976" y="3829"/>
                  </a:lnTo>
                  <a:lnTo>
                    <a:pt x="9009" y="3835"/>
                  </a:lnTo>
                  <a:lnTo>
                    <a:pt x="9041" y="3845"/>
                  </a:lnTo>
                  <a:lnTo>
                    <a:pt x="9071" y="3859"/>
                  </a:lnTo>
                  <a:lnTo>
                    <a:pt x="9099" y="3877"/>
                  </a:lnTo>
                  <a:lnTo>
                    <a:pt x="9124" y="3899"/>
                  </a:lnTo>
                  <a:lnTo>
                    <a:pt x="9147" y="3923"/>
                  </a:lnTo>
                  <a:lnTo>
                    <a:pt x="9165" y="3951"/>
                  </a:lnTo>
                  <a:lnTo>
                    <a:pt x="9180" y="3981"/>
                  </a:lnTo>
                  <a:lnTo>
                    <a:pt x="9191" y="4012"/>
                  </a:lnTo>
                  <a:lnTo>
                    <a:pt x="9198" y="4045"/>
                  </a:lnTo>
                  <a:lnTo>
                    <a:pt x="9200" y="4078"/>
                  </a:lnTo>
                  <a:lnTo>
                    <a:pt x="9200" y="6712"/>
                  </a:lnTo>
                  <a:lnTo>
                    <a:pt x="9198" y="6745"/>
                  </a:lnTo>
                  <a:lnTo>
                    <a:pt x="9191" y="6778"/>
                  </a:lnTo>
                  <a:lnTo>
                    <a:pt x="9180" y="6809"/>
                  </a:lnTo>
                  <a:lnTo>
                    <a:pt x="9165" y="6839"/>
                  </a:lnTo>
                  <a:lnTo>
                    <a:pt x="9147" y="6867"/>
                  </a:lnTo>
                  <a:lnTo>
                    <a:pt x="9124" y="6891"/>
                  </a:lnTo>
                  <a:lnTo>
                    <a:pt x="9099" y="6913"/>
                  </a:lnTo>
                  <a:lnTo>
                    <a:pt x="9071" y="6931"/>
                  </a:lnTo>
                  <a:lnTo>
                    <a:pt x="9041" y="6945"/>
                  </a:lnTo>
                  <a:lnTo>
                    <a:pt x="9009" y="6955"/>
                  </a:lnTo>
                  <a:lnTo>
                    <a:pt x="8976" y="6961"/>
                  </a:lnTo>
                  <a:lnTo>
                    <a:pt x="8943" y="6962"/>
                  </a:lnTo>
                  <a:lnTo>
                    <a:pt x="8910" y="6959"/>
                  </a:lnTo>
                  <a:lnTo>
                    <a:pt x="8877" y="6951"/>
                  </a:lnTo>
                  <a:lnTo>
                    <a:pt x="8846" y="6939"/>
                  </a:lnTo>
                  <a:lnTo>
                    <a:pt x="8817" y="6924"/>
                  </a:lnTo>
                  <a:lnTo>
                    <a:pt x="8790" y="6904"/>
                  </a:lnTo>
                  <a:lnTo>
                    <a:pt x="7401" y="5746"/>
                  </a:lnTo>
                  <a:lnTo>
                    <a:pt x="7252" y="5923"/>
                  </a:lnTo>
                  <a:lnTo>
                    <a:pt x="7224" y="5951"/>
                  </a:lnTo>
                  <a:lnTo>
                    <a:pt x="6865" y="6261"/>
                  </a:lnTo>
                  <a:lnTo>
                    <a:pt x="6836" y="6283"/>
                  </a:lnTo>
                  <a:lnTo>
                    <a:pt x="6434" y="6537"/>
                  </a:lnTo>
                  <a:lnTo>
                    <a:pt x="6403" y="6554"/>
                  </a:lnTo>
                  <a:lnTo>
                    <a:pt x="5966" y="6751"/>
                  </a:lnTo>
                  <a:lnTo>
                    <a:pt x="5936" y="6763"/>
                  </a:lnTo>
                  <a:lnTo>
                    <a:pt x="5470" y="6904"/>
                  </a:lnTo>
                  <a:lnTo>
                    <a:pt x="5440" y="6911"/>
                  </a:lnTo>
                  <a:lnTo>
                    <a:pt x="4953" y="6995"/>
                  </a:lnTo>
                  <a:lnTo>
                    <a:pt x="4924" y="6999"/>
                  </a:lnTo>
                  <a:lnTo>
                    <a:pt x="4421" y="7027"/>
                  </a:lnTo>
                  <a:lnTo>
                    <a:pt x="4393" y="7027"/>
                  </a:lnTo>
                  <a:lnTo>
                    <a:pt x="3883" y="6999"/>
                  </a:lnTo>
                  <a:lnTo>
                    <a:pt x="3856" y="6996"/>
                  </a:lnTo>
                  <a:lnTo>
                    <a:pt x="3344" y="6911"/>
                  </a:lnTo>
                  <a:lnTo>
                    <a:pt x="3318" y="6905"/>
                  </a:lnTo>
                  <a:lnTo>
                    <a:pt x="2811" y="6764"/>
                  </a:lnTo>
                  <a:lnTo>
                    <a:pt x="2786" y="6755"/>
                  </a:lnTo>
                  <a:lnTo>
                    <a:pt x="2292" y="6558"/>
                  </a:lnTo>
                  <a:lnTo>
                    <a:pt x="2267" y="6546"/>
                  </a:lnTo>
                  <a:lnTo>
                    <a:pt x="1793" y="6292"/>
                  </a:lnTo>
                  <a:lnTo>
                    <a:pt x="1769" y="6277"/>
                  </a:lnTo>
                  <a:lnTo>
                    <a:pt x="1321" y="5967"/>
                  </a:lnTo>
                  <a:lnTo>
                    <a:pt x="1298" y="5949"/>
                  </a:lnTo>
                  <a:lnTo>
                    <a:pt x="884" y="5582"/>
                  </a:lnTo>
                  <a:lnTo>
                    <a:pt x="861" y="5559"/>
                  </a:lnTo>
                  <a:lnTo>
                    <a:pt x="842" y="5533"/>
                  </a:lnTo>
                  <a:lnTo>
                    <a:pt x="825" y="5505"/>
                  </a:lnTo>
                  <a:lnTo>
                    <a:pt x="813" y="5475"/>
                  </a:lnTo>
                  <a:lnTo>
                    <a:pt x="805" y="5443"/>
                  </a:lnTo>
                  <a:lnTo>
                    <a:pt x="801" y="5411"/>
                  </a:lnTo>
                  <a:lnTo>
                    <a:pt x="801" y="5379"/>
                  </a:lnTo>
                  <a:lnTo>
                    <a:pt x="805" y="5347"/>
                  </a:lnTo>
                  <a:lnTo>
                    <a:pt x="813" y="5315"/>
                  </a:lnTo>
                  <a:lnTo>
                    <a:pt x="825" y="5285"/>
                  </a:lnTo>
                  <a:lnTo>
                    <a:pt x="842" y="5257"/>
                  </a:lnTo>
                  <a:lnTo>
                    <a:pt x="861" y="5231"/>
                  </a:lnTo>
                  <a:lnTo>
                    <a:pt x="884" y="5208"/>
                  </a:lnTo>
                  <a:lnTo>
                    <a:pt x="1298" y="4841"/>
                  </a:lnTo>
                  <a:lnTo>
                    <a:pt x="1321" y="4823"/>
                  </a:lnTo>
                  <a:lnTo>
                    <a:pt x="1769" y="4513"/>
                  </a:lnTo>
                  <a:lnTo>
                    <a:pt x="1793" y="4498"/>
                  </a:lnTo>
                  <a:lnTo>
                    <a:pt x="2267" y="4244"/>
                  </a:lnTo>
                  <a:lnTo>
                    <a:pt x="2292" y="4232"/>
                  </a:lnTo>
                  <a:lnTo>
                    <a:pt x="2786" y="4035"/>
                  </a:lnTo>
                  <a:lnTo>
                    <a:pt x="2811" y="4026"/>
                  </a:lnTo>
                  <a:lnTo>
                    <a:pt x="3318" y="3885"/>
                  </a:lnTo>
                  <a:lnTo>
                    <a:pt x="3344" y="3879"/>
                  </a:lnTo>
                  <a:lnTo>
                    <a:pt x="3856" y="3794"/>
                  </a:lnTo>
                  <a:lnTo>
                    <a:pt x="3883" y="3791"/>
                  </a:lnTo>
                  <a:lnTo>
                    <a:pt x="4064" y="3781"/>
                  </a:lnTo>
                  <a:lnTo>
                    <a:pt x="4065" y="3778"/>
                  </a:lnTo>
                  <a:lnTo>
                    <a:pt x="4071" y="3759"/>
                  </a:lnTo>
                  <a:lnTo>
                    <a:pt x="4079" y="3741"/>
                  </a:lnTo>
                  <a:lnTo>
                    <a:pt x="4090" y="3725"/>
                  </a:lnTo>
                  <a:lnTo>
                    <a:pt x="4880" y="2672"/>
                  </a:lnTo>
                  <a:lnTo>
                    <a:pt x="4893" y="2657"/>
                  </a:lnTo>
                  <a:lnTo>
                    <a:pt x="4907" y="2644"/>
                  </a:lnTo>
                  <a:lnTo>
                    <a:pt x="4923" y="2633"/>
                  </a:lnTo>
                  <a:lnTo>
                    <a:pt x="4941" y="2624"/>
                  </a:lnTo>
                  <a:lnTo>
                    <a:pt x="4959" y="2618"/>
                  </a:lnTo>
                  <a:lnTo>
                    <a:pt x="4978" y="2614"/>
                  </a:lnTo>
                  <a:lnTo>
                    <a:pt x="4998" y="2612"/>
                  </a:lnTo>
                  <a:lnTo>
                    <a:pt x="5017" y="2613"/>
                  </a:lnTo>
                  <a:lnTo>
                    <a:pt x="5037" y="2617"/>
                  </a:lnTo>
                  <a:lnTo>
                    <a:pt x="5055" y="2623"/>
                  </a:lnTo>
                  <a:lnTo>
                    <a:pt x="5073" y="2631"/>
                  </a:lnTo>
                  <a:lnTo>
                    <a:pt x="5089" y="2642"/>
                  </a:lnTo>
                  <a:lnTo>
                    <a:pt x="5104" y="2654"/>
                  </a:lnTo>
                  <a:lnTo>
                    <a:pt x="5117" y="2669"/>
                  </a:lnTo>
                  <a:lnTo>
                    <a:pt x="5129" y="2685"/>
                  </a:lnTo>
                  <a:lnTo>
                    <a:pt x="5919" y="4001"/>
                  </a:lnTo>
                  <a:lnTo>
                    <a:pt x="5928" y="4018"/>
                  </a:lnTo>
                  <a:close/>
                  <a:moveTo>
                    <a:pt x="8700" y="6178"/>
                  </a:moveTo>
                  <a:lnTo>
                    <a:pt x="8700" y="4612"/>
                  </a:lnTo>
                  <a:lnTo>
                    <a:pt x="7760" y="5395"/>
                  </a:lnTo>
                  <a:lnTo>
                    <a:pt x="8700" y="6178"/>
                  </a:lnTo>
                  <a:close/>
                  <a:moveTo>
                    <a:pt x="2042" y="4932"/>
                  </a:moveTo>
                  <a:lnTo>
                    <a:pt x="1619" y="5225"/>
                  </a:lnTo>
                  <a:lnTo>
                    <a:pt x="1427" y="5395"/>
                  </a:lnTo>
                  <a:lnTo>
                    <a:pt x="1619" y="5565"/>
                  </a:lnTo>
                  <a:lnTo>
                    <a:pt x="2042" y="5858"/>
                  </a:lnTo>
                  <a:lnTo>
                    <a:pt x="2491" y="6099"/>
                  </a:lnTo>
                  <a:lnTo>
                    <a:pt x="2959" y="6286"/>
                  </a:lnTo>
                  <a:lnTo>
                    <a:pt x="3439" y="6420"/>
                  </a:lnTo>
                  <a:lnTo>
                    <a:pt x="3924" y="6500"/>
                  </a:lnTo>
                  <a:lnTo>
                    <a:pt x="4407" y="6527"/>
                  </a:lnTo>
                  <a:lnTo>
                    <a:pt x="4881" y="6500"/>
                  </a:lnTo>
                  <a:lnTo>
                    <a:pt x="5340" y="6421"/>
                  </a:lnTo>
                  <a:lnTo>
                    <a:pt x="5775" y="6289"/>
                  </a:lnTo>
                  <a:lnTo>
                    <a:pt x="6182" y="6105"/>
                  </a:lnTo>
                  <a:lnTo>
                    <a:pt x="6553" y="5871"/>
                  </a:lnTo>
                  <a:lnTo>
                    <a:pt x="6882" y="5586"/>
                  </a:lnTo>
                  <a:lnTo>
                    <a:pt x="7043" y="5395"/>
                  </a:lnTo>
                  <a:lnTo>
                    <a:pt x="6882" y="5204"/>
                  </a:lnTo>
                  <a:lnTo>
                    <a:pt x="6553" y="4919"/>
                  </a:lnTo>
                  <a:lnTo>
                    <a:pt x="6182" y="4685"/>
                  </a:lnTo>
                  <a:lnTo>
                    <a:pt x="5775" y="4501"/>
                  </a:lnTo>
                  <a:lnTo>
                    <a:pt x="5340" y="4369"/>
                  </a:lnTo>
                  <a:lnTo>
                    <a:pt x="4881" y="4290"/>
                  </a:lnTo>
                  <a:lnTo>
                    <a:pt x="4407" y="4263"/>
                  </a:lnTo>
                  <a:lnTo>
                    <a:pt x="3924" y="4290"/>
                  </a:lnTo>
                  <a:lnTo>
                    <a:pt x="3439" y="4370"/>
                  </a:lnTo>
                  <a:lnTo>
                    <a:pt x="2959" y="4504"/>
                  </a:lnTo>
                  <a:lnTo>
                    <a:pt x="2491" y="4691"/>
                  </a:lnTo>
                  <a:lnTo>
                    <a:pt x="2042" y="4932"/>
                  </a:lnTo>
                  <a:close/>
                  <a:moveTo>
                    <a:pt x="4986" y="3030"/>
                  </a:moveTo>
                  <a:lnTo>
                    <a:pt x="4436" y="3764"/>
                  </a:lnTo>
                  <a:lnTo>
                    <a:pt x="4924" y="3791"/>
                  </a:lnTo>
                  <a:lnTo>
                    <a:pt x="4953" y="3795"/>
                  </a:lnTo>
                  <a:lnTo>
                    <a:pt x="5440" y="3879"/>
                  </a:lnTo>
                  <a:lnTo>
                    <a:pt x="5470" y="3886"/>
                  </a:lnTo>
                  <a:lnTo>
                    <a:pt x="5507" y="3897"/>
                  </a:lnTo>
                  <a:lnTo>
                    <a:pt x="4986" y="3030"/>
                  </a:lnTo>
                  <a:close/>
                  <a:moveTo>
                    <a:pt x="3235" y="4974"/>
                  </a:moveTo>
                  <a:lnTo>
                    <a:pt x="3236" y="4987"/>
                  </a:lnTo>
                  <a:lnTo>
                    <a:pt x="3236" y="5000"/>
                  </a:lnTo>
                  <a:lnTo>
                    <a:pt x="3236" y="5013"/>
                  </a:lnTo>
                  <a:lnTo>
                    <a:pt x="3235" y="5026"/>
                  </a:lnTo>
                  <a:lnTo>
                    <a:pt x="3234" y="5038"/>
                  </a:lnTo>
                  <a:lnTo>
                    <a:pt x="3232" y="5051"/>
                  </a:lnTo>
                  <a:lnTo>
                    <a:pt x="3230" y="5064"/>
                  </a:lnTo>
                  <a:lnTo>
                    <a:pt x="3227" y="5076"/>
                  </a:lnTo>
                  <a:lnTo>
                    <a:pt x="3224" y="5088"/>
                  </a:lnTo>
                  <a:lnTo>
                    <a:pt x="3221" y="5101"/>
                  </a:lnTo>
                  <a:lnTo>
                    <a:pt x="3217" y="5113"/>
                  </a:lnTo>
                  <a:lnTo>
                    <a:pt x="3212" y="5125"/>
                  </a:lnTo>
                  <a:lnTo>
                    <a:pt x="3207" y="5137"/>
                  </a:lnTo>
                  <a:lnTo>
                    <a:pt x="3202" y="5148"/>
                  </a:lnTo>
                  <a:lnTo>
                    <a:pt x="3196" y="5160"/>
                  </a:lnTo>
                  <a:lnTo>
                    <a:pt x="3190" y="5171"/>
                  </a:lnTo>
                  <a:lnTo>
                    <a:pt x="3183" y="5182"/>
                  </a:lnTo>
                  <a:lnTo>
                    <a:pt x="3176" y="5193"/>
                  </a:lnTo>
                  <a:lnTo>
                    <a:pt x="3169" y="5203"/>
                  </a:lnTo>
                  <a:lnTo>
                    <a:pt x="3161" y="5213"/>
                  </a:lnTo>
                  <a:lnTo>
                    <a:pt x="3153" y="5223"/>
                  </a:lnTo>
                  <a:lnTo>
                    <a:pt x="3145" y="5233"/>
                  </a:lnTo>
                  <a:lnTo>
                    <a:pt x="3136" y="5242"/>
                  </a:lnTo>
                  <a:lnTo>
                    <a:pt x="3127" y="5251"/>
                  </a:lnTo>
                  <a:lnTo>
                    <a:pt x="3117" y="5259"/>
                  </a:lnTo>
                  <a:lnTo>
                    <a:pt x="3107" y="5267"/>
                  </a:lnTo>
                  <a:lnTo>
                    <a:pt x="3097" y="5275"/>
                  </a:lnTo>
                  <a:lnTo>
                    <a:pt x="3087" y="5282"/>
                  </a:lnTo>
                  <a:lnTo>
                    <a:pt x="3076" y="5289"/>
                  </a:lnTo>
                  <a:lnTo>
                    <a:pt x="3065" y="5296"/>
                  </a:lnTo>
                  <a:lnTo>
                    <a:pt x="3054" y="5302"/>
                  </a:lnTo>
                  <a:lnTo>
                    <a:pt x="3042" y="5308"/>
                  </a:lnTo>
                  <a:lnTo>
                    <a:pt x="3030" y="5314"/>
                  </a:lnTo>
                  <a:lnTo>
                    <a:pt x="3018" y="5319"/>
                  </a:lnTo>
                  <a:lnTo>
                    <a:pt x="3006" y="5323"/>
                  </a:lnTo>
                  <a:lnTo>
                    <a:pt x="2994" y="5327"/>
                  </a:lnTo>
                  <a:lnTo>
                    <a:pt x="2982" y="5331"/>
                  </a:lnTo>
                  <a:lnTo>
                    <a:pt x="2969" y="5334"/>
                  </a:lnTo>
                  <a:lnTo>
                    <a:pt x="2957" y="5336"/>
                  </a:lnTo>
                  <a:lnTo>
                    <a:pt x="2944" y="5338"/>
                  </a:lnTo>
                  <a:lnTo>
                    <a:pt x="2931" y="5340"/>
                  </a:lnTo>
                  <a:lnTo>
                    <a:pt x="2919" y="5341"/>
                  </a:lnTo>
                  <a:lnTo>
                    <a:pt x="2906" y="5342"/>
                  </a:lnTo>
                  <a:lnTo>
                    <a:pt x="2893" y="5342"/>
                  </a:lnTo>
                  <a:lnTo>
                    <a:pt x="2880" y="5342"/>
                  </a:lnTo>
                  <a:lnTo>
                    <a:pt x="2867" y="5341"/>
                  </a:lnTo>
                  <a:lnTo>
                    <a:pt x="2855" y="5340"/>
                  </a:lnTo>
                  <a:lnTo>
                    <a:pt x="2842" y="5338"/>
                  </a:lnTo>
                  <a:lnTo>
                    <a:pt x="2829" y="5336"/>
                  </a:lnTo>
                  <a:lnTo>
                    <a:pt x="2817" y="5334"/>
                  </a:lnTo>
                  <a:lnTo>
                    <a:pt x="2804" y="5331"/>
                  </a:lnTo>
                  <a:lnTo>
                    <a:pt x="2792" y="5327"/>
                  </a:lnTo>
                  <a:lnTo>
                    <a:pt x="2780" y="5323"/>
                  </a:lnTo>
                  <a:lnTo>
                    <a:pt x="2768" y="5319"/>
                  </a:lnTo>
                  <a:lnTo>
                    <a:pt x="2756" y="5314"/>
                  </a:lnTo>
                  <a:lnTo>
                    <a:pt x="2745" y="5308"/>
                  </a:lnTo>
                  <a:lnTo>
                    <a:pt x="2733" y="5302"/>
                  </a:lnTo>
                  <a:lnTo>
                    <a:pt x="2722" y="5296"/>
                  </a:lnTo>
                  <a:lnTo>
                    <a:pt x="2711" y="5289"/>
                  </a:lnTo>
                  <a:lnTo>
                    <a:pt x="2700" y="5282"/>
                  </a:lnTo>
                  <a:lnTo>
                    <a:pt x="2690" y="5275"/>
                  </a:lnTo>
                  <a:lnTo>
                    <a:pt x="2680" y="5267"/>
                  </a:lnTo>
                  <a:lnTo>
                    <a:pt x="2670" y="5259"/>
                  </a:lnTo>
                  <a:lnTo>
                    <a:pt x="2660" y="5251"/>
                  </a:lnTo>
                  <a:lnTo>
                    <a:pt x="2651" y="5242"/>
                  </a:lnTo>
                  <a:lnTo>
                    <a:pt x="2642" y="5233"/>
                  </a:lnTo>
                  <a:lnTo>
                    <a:pt x="2634" y="5223"/>
                  </a:lnTo>
                  <a:lnTo>
                    <a:pt x="2626" y="5213"/>
                  </a:lnTo>
                  <a:lnTo>
                    <a:pt x="2618" y="5203"/>
                  </a:lnTo>
                  <a:lnTo>
                    <a:pt x="2611" y="5193"/>
                  </a:lnTo>
                  <a:lnTo>
                    <a:pt x="2604" y="5182"/>
                  </a:lnTo>
                  <a:lnTo>
                    <a:pt x="2597" y="5171"/>
                  </a:lnTo>
                  <a:lnTo>
                    <a:pt x="2591" y="5160"/>
                  </a:lnTo>
                  <a:lnTo>
                    <a:pt x="2585" y="5148"/>
                  </a:lnTo>
                  <a:lnTo>
                    <a:pt x="2580" y="5137"/>
                  </a:lnTo>
                  <a:lnTo>
                    <a:pt x="2575" y="5125"/>
                  </a:lnTo>
                  <a:lnTo>
                    <a:pt x="2570" y="5113"/>
                  </a:lnTo>
                  <a:lnTo>
                    <a:pt x="2566" y="5101"/>
                  </a:lnTo>
                  <a:lnTo>
                    <a:pt x="2563" y="5089"/>
                  </a:lnTo>
                  <a:lnTo>
                    <a:pt x="2560" y="5076"/>
                  </a:lnTo>
                  <a:lnTo>
                    <a:pt x="2557" y="5064"/>
                  </a:lnTo>
                  <a:lnTo>
                    <a:pt x="2555" y="5051"/>
                  </a:lnTo>
                  <a:lnTo>
                    <a:pt x="2553" y="5038"/>
                  </a:lnTo>
                  <a:lnTo>
                    <a:pt x="2552" y="5026"/>
                  </a:lnTo>
                  <a:lnTo>
                    <a:pt x="2551" y="5013"/>
                  </a:lnTo>
                  <a:lnTo>
                    <a:pt x="2551" y="5000"/>
                  </a:lnTo>
                  <a:lnTo>
                    <a:pt x="2551" y="4987"/>
                  </a:lnTo>
                  <a:lnTo>
                    <a:pt x="2552" y="4974"/>
                  </a:lnTo>
                  <a:lnTo>
                    <a:pt x="2553" y="4962"/>
                  </a:lnTo>
                  <a:lnTo>
                    <a:pt x="2555" y="4949"/>
                  </a:lnTo>
                  <a:lnTo>
                    <a:pt x="2557" y="4936"/>
                  </a:lnTo>
                  <a:lnTo>
                    <a:pt x="2560" y="4924"/>
                  </a:lnTo>
                  <a:lnTo>
                    <a:pt x="2563" y="4912"/>
                  </a:lnTo>
                  <a:lnTo>
                    <a:pt x="2566" y="4899"/>
                  </a:lnTo>
                  <a:lnTo>
                    <a:pt x="2570" y="4887"/>
                  </a:lnTo>
                  <a:lnTo>
                    <a:pt x="2575" y="4875"/>
                  </a:lnTo>
                  <a:lnTo>
                    <a:pt x="2580" y="4863"/>
                  </a:lnTo>
                  <a:lnTo>
                    <a:pt x="2585" y="4852"/>
                  </a:lnTo>
                  <a:lnTo>
                    <a:pt x="2591" y="4840"/>
                  </a:lnTo>
                  <a:lnTo>
                    <a:pt x="2597" y="4829"/>
                  </a:lnTo>
                  <a:lnTo>
                    <a:pt x="2604" y="4818"/>
                  </a:lnTo>
                  <a:lnTo>
                    <a:pt x="2611" y="4807"/>
                  </a:lnTo>
                  <a:lnTo>
                    <a:pt x="2618" y="4797"/>
                  </a:lnTo>
                  <a:lnTo>
                    <a:pt x="2626" y="4787"/>
                  </a:lnTo>
                  <a:lnTo>
                    <a:pt x="2634" y="4777"/>
                  </a:lnTo>
                  <a:lnTo>
                    <a:pt x="2642" y="4767"/>
                  </a:lnTo>
                  <a:lnTo>
                    <a:pt x="2651" y="4758"/>
                  </a:lnTo>
                  <a:lnTo>
                    <a:pt x="2660" y="4749"/>
                  </a:lnTo>
                  <a:lnTo>
                    <a:pt x="2670" y="4741"/>
                  </a:lnTo>
                  <a:lnTo>
                    <a:pt x="2680" y="4733"/>
                  </a:lnTo>
                  <a:lnTo>
                    <a:pt x="2690" y="4725"/>
                  </a:lnTo>
                  <a:lnTo>
                    <a:pt x="2700" y="4718"/>
                  </a:lnTo>
                  <a:lnTo>
                    <a:pt x="2711" y="4711"/>
                  </a:lnTo>
                  <a:lnTo>
                    <a:pt x="2722" y="4704"/>
                  </a:lnTo>
                  <a:lnTo>
                    <a:pt x="2733" y="4698"/>
                  </a:lnTo>
                  <a:lnTo>
                    <a:pt x="2745" y="4692"/>
                  </a:lnTo>
                  <a:lnTo>
                    <a:pt x="2756" y="4686"/>
                  </a:lnTo>
                  <a:lnTo>
                    <a:pt x="2768" y="4681"/>
                  </a:lnTo>
                  <a:lnTo>
                    <a:pt x="2780" y="4677"/>
                  </a:lnTo>
                  <a:lnTo>
                    <a:pt x="2792" y="4673"/>
                  </a:lnTo>
                  <a:lnTo>
                    <a:pt x="2804" y="4669"/>
                  </a:lnTo>
                  <a:lnTo>
                    <a:pt x="2817" y="4666"/>
                  </a:lnTo>
                  <a:lnTo>
                    <a:pt x="2829" y="4664"/>
                  </a:lnTo>
                  <a:lnTo>
                    <a:pt x="2842" y="4662"/>
                  </a:lnTo>
                  <a:lnTo>
                    <a:pt x="2855" y="4660"/>
                  </a:lnTo>
                  <a:lnTo>
                    <a:pt x="2867" y="4659"/>
                  </a:lnTo>
                  <a:lnTo>
                    <a:pt x="2880" y="4658"/>
                  </a:lnTo>
                  <a:lnTo>
                    <a:pt x="2893" y="4658"/>
                  </a:lnTo>
                  <a:lnTo>
                    <a:pt x="2906" y="4658"/>
                  </a:lnTo>
                  <a:lnTo>
                    <a:pt x="2919" y="4659"/>
                  </a:lnTo>
                  <a:lnTo>
                    <a:pt x="2931" y="4660"/>
                  </a:lnTo>
                  <a:lnTo>
                    <a:pt x="2944" y="4662"/>
                  </a:lnTo>
                  <a:lnTo>
                    <a:pt x="2957" y="4664"/>
                  </a:lnTo>
                  <a:lnTo>
                    <a:pt x="2969" y="4666"/>
                  </a:lnTo>
                  <a:lnTo>
                    <a:pt x="2982" y="4669"/>
                  </a:lnTo>
                  <a:lnTo>
                    <a:pt x="2994" y="4673"/>
                  </a:lnTo>
                  <a:lnTo>
                    <a:pt x="3006" y="4677"/>
                  </a:lnTo>
                  <a:lnTo>
                    <a:pt x="3018" y="4681"/>
                  </a:lnTo>
                  <a:lnTo>
                    <a:pt x="3030" y="4686"/>
                  </a:lnTo>
                  <a:lnTo>
                    <a:pt x="3041" y="4692"/>
                  </a:lnTo>
                  <a:lnTo>
                    <a:pt x="3053" y="4698"/>
                  </a:lnTo>
                  <a:lnTo>
                    <a:pt x="3064" y="4704"/>
                  </a:lnTo>
                  <a:lnTo>
                    <a:pt x="3075" y="4711"/>
                  </a:lnTo>
                  <a:lnTo>
                    <a:pt x="3086" y="4718"/>
                  </a:lnTo>
                  <a:lnTo>
                    <a:pt x="3097" y="4725"/>
                  </a:lnTo>
                  <a:lnTo>
                    <a:pt x="3107" y="4733"/>
                  </a:lnTo>
                  <a:lnTo>
                    <a:pt x="3117" y="4741"/>
                  </a:lnTo>
                  <a:lnTo>
                    <a:pt x="3126" y="4749"/>
                  </a:lnTo>
                  <a:lnTo>
                    <a:pt x="3136" y="4758"/>
                  </a:lnTo>
                  <a:lnTo>
                    <a:pt x="3145" y="4767"/>
                  </a:lnTo>
                  <a:lnTo>
                    <a:pt x="3153" y="4777"/>
                  </a:lnTo>
                  <a:lnTo>
                    <a:pt x="3161" y="4787"/>
                  </a:lnTo>
                  <a:lnTo>
                    <a:pt x="3169" y="4797"/>
                  </a:lnTo>
                  <a:lnTo>
                    <a:pt x="3176" y="4807"/>
                  </a:lnTo>
                  <a:lnTo>
                    <a:pt x="3183" y="4818"/>
                  </a:lnTo>
                  <a:lnTo>
                    <a:pt x="3190" y="4829"/>
                  </a:lnTo>
                  <a:lnTo>
                    <a:pt x="3196" y="4840"/>
                  </a:lnTo>
                  <a:lnTo>
                    <a:pt x="3202" y="4852"/>
                  </a:lnTo>
                  <a:lnTo>
                    <a:pt x="3207" y="4863"/>
                  </a:lnTo>
                  <a:lnTo>
                    <a:pt x="3212" y="4875"/>
                  </a:lnTo>
                  <a:lnTo>
                    <a:pt x="3217" y="4887"/>
                  </a:lnTo>
                  <a:lnTo>
                    <a:pt x="3221" y="4899"/>
                  </a:lnTo>
                  <a:lnTo>
                    <a:pt x="3224" y="4911"/>
                  </a:lnTo>
                  <a:lnTo>
                    <a:pt x="3227" y="4924"/>
                  </a:lnTo>
                  <a:lnTo>
                    <a:pt x="3230" y="4936"/>
                  </a:lnTo>
                  <a:lnTo>
                    <a:pt x="3232" y="4949"/>
                  </a:lnTo>
                  <a:lnTo>
                    <a:pt x="3234" y="4962"/>
                  </a:lnTo>
                  <a:lnTo>
                    <a:pt x="3235" y="497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2" name="Google Shape;3262;p28"/>
          <p:cNvGrpSpPr/>
          <p:nvPr/>
        </p:nvGrpSpPr>
        <p:grpSpPr>
          <a:xfrm>
            <a:off x="5227152" y="3559477"/>
            <a:ext cx="633600" cy="633600"/>
            <a:chOff x="1830237" y="4459082"/>
            <a:chExt cx="633600" cy="633600"/>
          </a:xfrm>
        </p:grpSpPr>
        <p:sp>
          <p:nvSpPr>
            <p:cNvPr id="3263" name="Google Shape;3263;p28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5" y="3424"/>
                  </a:moveTo>
                  <a:lnTo>
                    <a:pt x="2412" y="3229"/>
                  </a:lnTo>
                  <a:lnTo>
                    <a:pt x="2587" y="3173"/>
                  </a:lnTo>
                  <a:lnTo>
                    <a:pt x="2763" y="3120"/>
                  </a:lnTo>
                  <a:lnTo>
                    <a:pt x="2940" y="3072"/>
                  </a:lnTo>
                  <a:lnTo>
                    <a:pt x="3119" y="3026"/>
                  </a:lnTo>
                  <a:lnTo>
                    <a:pt x="3300" y="2983"/>
                  </a:lnTo>
                  <a:lnTo>
                    <a:pt x="3484" y="2943"/>
                  </a:lnTo>
                  <a:lnTo>
                    <a:pt x="3672" y="2906"/>
                  </a:lnTo>
                  <a:lnTo>
                    <a:pt x="3864" y="2870"/>
                  </a:lnTo>
                  <a:lnTo>
                    <a:pt x="4061" y="2837"/>
                  </a:lnTo>
                  <a:lnTo>
                    <a:pt x="4263" y="2804"/>
                  </a:lnTo>
                  <a:lnTo>
                    <a:pt x="4471" y="2773"/>
                  </a:lnTo>
                  <a:lnTo>
                    <a:pt x="4685" y="2743"/>
                  </a:lnTo>
                  <a:lnTo>
                    <a:pt x="4907" y="2713"/>
                  </a:lnTo>
                  <a:lnTo>
                    <a:pt x="5136" y="2684"/>
                  </a:lnTo>
                  <a:lnTo>
                    <a:pt x="5544" y="2646"/>
                  </a:lnTo>
                  <a:lnTo>
                    <a:pt x="5947" y="2648"/>
                  </a:lnTo>
                  <a:lnTo>
                    <a:pt x="6340" y="2689"/>
                  </a:lnTo>
                  <a:lnTo>
                    <a:pt x="6720" y="2765"/>
                  </a:lnTo>
                  <a:lnTo>
                    <a:pt x="7080" y="2876"/>
                  </a:lnTo>
                  <a:lnTo>
                    <a:pt x="7416" y="3020"/>
                  </a:lnTo>
                  <a:lnTo>
                    <a:pt x="7724" y="3195"/>
                  </a:lnTo>
                  <a:lnTo>
                    <a:pt x="7999" y="3399"/>
                  </a:lnTo>
                  <a:lnTo>
                    <a:pt x="8235" y="3631"/>
                  </a:lnTo>
                  <a:lnTo>
                    <a:pt x="8428" y="3888"/>
                  </a:lnTo>
                  <a:lnTo>
                    <a:pt x="8574" y="4169"/>
                  </a:lnTo>
                  <a:lnTo>
                    <a:pt x="8620" y="4318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lnTo>
                    <a:pt x="8678" y="4591"/>
                  </a:lnTo>
                  <a:lnTo>
                    <a:pt x="8678" y="4566"/>
                  </a:lnTo>
                  <a:lnTo>
                    <a:pt x="8677" y="4555"/>
                  </a:lnTo>
                  <a:lnTo>
                    <a:pt x="8704" y="4794"/>
                  </a:lnTo>
                  <a:lnTo>
                    <a:pt x="8678" y="5136"/>
                  </a:lnTo>
                  <a:lnTo>
                    <a:pt x="8579" y="5524"/>
                  </a:lnTo>
                  <a:lnTo>
                    <a:pt x="8405" y="5870"/>
                  </a:lnTo>
                  <a:lnTo>
                    <a:pt x="8162" y="6174"/>
                  </a:lnTo>
                  <a:lnTo>
                    <a:pt x="7860" y="6437"/>
                  </a:lnTo>
                  <a:lnTo>
                    <a:pt x="7505" y="6658"/>
                  </a:lnTo>
                  <a:lnTo>
                    <a:pt x="7105" y="6837"/>
                  </a:lnTo>
                  <a:lnTo>
                    <a:pt x="6669" y="6975"/>
                  </a:lnTo>
                  <a:lnTo>
                    <a:pt x="6203" y="7071"/>
                  </a:lnTo>
                  <a:lnTo>
                    <a:pt x="5716" y="7125"/>
                  </a:lnTo>
                  <a:lnTo>
                    <a:pt x="5215" y="7138"/>
                  </a:lnTo>
                  <a:lnTo>
                    <a:pt x="4708" y="7109"/>
                  </a:lnTo>
                  <a:lnTo>
                    <a:pt x="4203" y="7038"/>
                  </a:lnTo>
                  <a:lnTo>
                    <a:pt x="3707" y="6925"/>
                  </a:lnTo>
                  <a:lnTo>
                    <a:pt x="3229" y="6771"/>
                  </a:lnTo>
                  <a:lnTo>
                    <a:pt x="2845" y="6630"/>
                  </a:lnTo>
                  <a:lnTo>
                    <a:pt x="2512" y="6446"/>
                  </a:lnTo>
                  <a:lnTo>
                    <a:pt x="2228" y="6225"/>
                  </a:lnTo>
                  <a:lnTo>
                    <a:pt x="1995" y="5974"/>
                  </a:lnTo>
                  <a:lnTo>
                    <a:pt x="1811" y="5698"/>
                  </a:lnTo>
                  <a:lnTo>
                    <a:pt x="1678" y="5406"/>
                  </a:lnTo>
                  <a:lnTo>
                    <a:pt x="1595" y="5102"/>
                  </a:lnTo>
                  <a:lnTo>
                    <a:pt x="1561" y="4795"/>
                  </a:lnTo>
                  <a:lnTo>
                    <a:pt x="1578" y="4490"/>
                  </a:lnTo>
                  <a:lnTo>
                    <a:pt x="1645" y="4194"/>
                  </a:lnTo>
                  <a:lnTo>
                    <a:pt x="1762" y="3913"/>
                  </a:lnTo>
                  <a:lnTo>
                    <a:pt x="1928" y="3654"/>
                  </a:lnTo>
                  <a:lnTo>
                    <a:pt x="2145" y="34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28"/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98" y="3222"/>
                  </a:moveTo>
                  <a:lnTo>
                    <a:pt x="2264" y="3027"/>
                  </a:lnTo>
                  <a:lnTo>
                    <a:pt x="2299" y="3006"/>
                  </a:lnTo>
                  <a:lnTo>
                    <a:pt x="2336" y="2991"/>
                  </a:lnTo>
                  <a:lnTo>
                    <a:pt x="2511" y="2935"/>
                  </a:lnTo>
                  <a:lnTo>
                    <a:pt x="2516" y="2933"/>
                  </a:lnTo>
                  <a:lnTo>
                    <a:pt x="2692" y="2881"/>
                  </a:lnTo>
                  <a:lnTo>
                    <a:pt x="2697" y="2879"/>
                  </a:lnTo>
                  <a:lnTo>
                    <a:pt x="2874" y="2831"/>
                  </a:lnTo>
                  <a:lnTo>
                    <a:pt x="2878" y="2829"/>
                  </a:lnTo>
                  <a:lnTo>
                    <a:pt x="3057" y="2784"/>
                  </a:lnTo>
                  <a:lnTo>
                    <a:pt x="3062" y="2783"/>
                  </a:lnTo>
                  <a:lnTo>
                    <a:pt x="3243" y="2740"/>
                  </a:lnTo>
                  <a:lnTo>
                    <a:pt x="3247" y="2739"/>
                  </a:lnTo>
                  <a:lnTo>
                    <a:pt x="3431" y="2699"/>
                  </a:lnTo>
                  <a:lnTo>
                    <a:pt x="3435" y="2698"/>
                  </a:lnTo>
                  <a:lnTo>
                    <a:pt x="3623" y="2661"/>
                  </a:lnTo>
                  <a:lnTo>
                    <a:pt x="3627" y="2660"/>
                  </a:lnTo>
                  <a:lnTo>
                    <a:pt x="3818" y="2625"/>
                  </a:lnTo>
                  <a:lnTo>
                    <a:pt x="3822" y="2624"/>
                  </a:lnTo>
                  <a:lnTo>
                    <a:pt x="4018" y="2590"/>
                  </a:lnTo>
                  <a:lnTo>
                    <a:pt x="4021" y="2590"/>
                  </a:lnTo>
                  <a:lnTo>
                    <a:pt x="4223" y="2558"/>
                  </a:lnTo>
                  <a:lnTo>
                    <a:pt x="4226" y="2557"/>
                  </a:lnTo>
                  <a:lnTo>
                    <a:pt x="4434" y="2526"/>
                  </a:lnTo>
                  <a:lnTo>
                    <a:pt x="4436" y="2526"/>
                  </a:lnTo>
                  <a:lnTo>
                    <a:pt x="4650" y="2495"/>
                  </a:lnTo>
                  <a:lnTo>
                    <a:pt x="4652" y="2495"/>
                  </a:lnTo>
                  <a:lnTo>
                    <a:pt x="4874" y="2466"/>
                  </a:lnTo>
                  <a:lnTo>
                    <a:pt x="4875" y="2465"/>
                  </a:lnTo>
                  <a:lnTo>
                    <a:pt x="5104" y="2436"/>
                  </a:lnTo>
                  <a:lnTo>
                    <a:pt x="5113" y="2435"/>
                  </a:lnTo>
                  <a:lnTo>
                    <a:pt x="5521" y="2397"/>
                  </a:lnTo>
                  <a:lnTo>
                    <a:pt x="5545" y="2396"/>
                  </a:lnTo>
                  <a:lnTo>
                    <a:pt x="5948" y="2398"/>
                  </a:lnTo>
                  <a:lnTo>
                    <a:pt x="5972" y="2400"/>
                  </a:lnTo>
                  <a:lnTo>
                    <a:pt x="6366" y="2440"/>
                  </a:lnTo>
                  <a:lnTo>
                    <a:pt x="6390" y="2444"/>
                  </a:lnTo>
                  <a:lnTo>
                    <a:pt x="6769" y="2520"/>
                  </a:lnTo>
                  <a:lnTo>
                    <a:pt x="6793" y="2526"/>
                  </a:lnTo>
                  <a:lnTo>
                    <a:pt x="7154" y="2638"/>
                  </a:lnTo>
                  <a:lnTo>
                    <a:pt x="7178" y="2647"/>
                  </a:lnTo>
                  <a:lnTo>
                    <a:pt x="7515" y="2791"/>
                  </a:lnTo>
                  <a:lnTo>
                    <a:pt x="7540" y="2803"/>
                  </a:lnTo>
                  <a:lnTo>
                    <a:pt x="7848" y="2978"/>
                  </a:lnTo>
                  <a:lnTo>
                    <a:pt x="7873" y="2995"/>
                  </a:lnTo>
                  <a:lnTo>
                    <a:pt x="8148" y="3199"/>
                  </a:lnTo>
                  <a:lnTo>
                    <a:pt x="8173" y="3221"/>
                  </a:lnTo>
                  <a:lnTo>
                    <a:pt x="8410" y="3452"/>
                  </a:lnTo>
                  <a:lnTo>
                    <a:pt x="8435" y="3480"/>
                  </a:lnTo>
                  <a:lnTo>
                    <a:pt x="8628" y="3737"/>
                  </a:lnTo>
                  <a:lnTo>
                    <a:pt x="8650" y="3773"/>
                  </a:lnTo>
                  <a:lnTo>
                    <a:pt x="8796" y="4053"/>
                  </a:lnTo>
                  <a:lnTo>
                    <a:pt x="8813" y="4095"/>
                  </a:lnTo>
                  <a:lnTo>
                    <a:pt x="8906" y="4398"/>
                  </a:lnTo>
                  <a:lnTo>
                    <a:pt x="8916" y="4444"/>
                  </a:lnTo>
                  <a:lnTo>
                    <a:pt x="8952" y="4767"/>
                  </a:lnTo>
                  <a:lnTo>
                    <a:pt x="8953" y="4813"/>
                  </a:lnTo>
                  <a:lnTo>
                    <a:pt x="8927" y="5155"/>
                  </a:lnTo>
                  <a:lnTo>
                    <a:pt x="8920" y="5198"/>
                  </a:lnTo>
                  <a:lnTo>
                    <a:pt x="8821" y="5586"/>
                  </a:lnTo>
                  <a:lnTo>
                    <a:pt x="8813" y="5611"/>
                  </a:lnTo>
                  <a:lnTo>
                    <a:pt x="8802" y="5636"/>
                  </a:lnTo>
                  <a:lnTo>
                    <a:pt x="8628" y="5982"/>
                  </a:lnTo>
                  <a:lnTo>
                    <a:pt x="8615" y="6005"/>
                  </a:lnTo>
                  <a:lnTo>
                    <a:pt x="8600" y="6026"/>
                  </a:lnTo>
                  <a:lnTo>
                    <a:pt x="8358" y="6330"/>
                  </a:lnTo>
                  <a:lnTo>
                    <a:pt x="8326" y="6363"/>
                  </a:lnTo>
                  <a:lnTo>
                    <a:pt x="8024" y="6626"/>
                  </a:lnTo>
                  <a:lnTo>
                    <a:pt x="7992" y="6649"/>
                  </a:lnTo>
                  <a:lnTo>
                    <a:pt x="7637" y="6870"/>
                  </a:lnTo>
                  <a:lnTo>
                    <a:pt x="7607" y="6886"/>
                  </a:lnTo>
                  <a:lnTo>
                    <a:pt x="7208" y="7065"/>
                  </a:lnTo>
                  <a:lnTo>
                    <a:pt x="7180" y="7076"/>
                  </a:lnTo>
                  <a:lnTo>
                    <a:pt x="6744" y="7213"/>
                  </a:lnTo>
                  <a:lnTo>
                    <a:pt x="6719" y="7220"/>
                  </a:lnTo>
                  <a:lnTo>
                    <a:pt x="6253" y="7316"/>
                  </a:lnTo>
                  <a:lnTo>
                    <a:pt x="6231" y="7319"/>
                  </a:lnTo>
                  <a:lnTo>
                    <a:pt x="5743" y="7374"/>
                  </a:lnTo>
                  <a:lnTo>
                    <a:pt x="5722" y="7375"/>
                  </a:lnTo>
                  <a:lnTo>
                    <a:pt x="5221" y="7388"/>
                  </a:lnTo>
                  <a:lnTo>
                    <a:pt x="5201" y="7387"/>
                  </a:lnTo>
                  <a:lnTo>
                    <a:pt x="4694" y="7358"/>
                  </a:lnTo>
                  <a:lnTo>
                    <a:pt x="4673" y="7356"/>
                  </a:lnTo>
                  <a:lnTo>
                    <a:pt x="4168" y="7285"/>
                  </a:lnTo>
                  <a:lnTo>
                    <a:pt x="4148" y="7282"/>
                  </a:lnTo>
                  <a:lnTo>
                    <a:pt x="3652" y="7169"/>
                  </a:lnTo>
                  <a:lnTo>
                    <a:pt x="3631" y="7163"/>
                  </a:lnTo>
                  <a:lnTo>
                    <a:pt x="3152" y="7009"/>
                  </a:lnTo>
                  <a:lnTo>
                    <a:pt x="3143" y="7006"/>
                  </a:lnTo>
                  <a:lnTo>
                    <a:pt x="2759" y="6865"/>
                  </a:lnTo>
                  <a:lnTo>
                    <a:pt x="2725" y="6849"/>
                  </a:lnTo>
                  <a:lnTo>
                    <a:pt x="2391" y="6665"/>
                  </a:lnTo>
                  <a:lnTo>
                    <a:pt x="2358" y="6643"/>
                  </a:lnTo>
                  <a:lnTo>
                    <a:pt x="2075" y="6422"/>
                  </a:lnTo>
                  <a:lnTo>
                    <a:pt x="2045" y="6395"/>
                  </a:lnTo>
                  <a:lnTo>
                    <a:pt x="1812" y="6144"/>
                  </a:lnTo>
                  <a:lnTo>
                    <a:pt x="1787" y="6112"/>
                  </a:lnTo>
                  <a:lnTo>
                    <a:pt x="1603" y="5837"/>
                  </a:lnTo>
                  <a:lnTo>
                    <a:pt x="1584" y="5802"/>
                  </a:lnTo>
                  <a:lnTo>
                    <a:pt x="1451" y="5509"/>
                  </a:lnTo>
                  <a:lnTo>
                    <a:pt x="1437" y="5472"/>
                  </a:lnTo>
                  <a:lnTo>
                    <a:pt x="1354" y="5169"/>
                  </a:lnTo>
                  <a:lnTo>
                    <a:pt x="1346" y="5129"/>
                  </a:lnTo>
                  <a:lnTo>
                    <a:pt x="1313" y="4822"/>
                  </a:lnTo>
                  <a:lnTo>
                    <a:pt x="1312" y="4781"/>
                  </a:lnTo>
                  <a:lnTo>
                    <a:pt x="1328" y="4476"/>
                  </a:lnTo>
                  <a:lnTo>
                    <a:pt x="1334" y="4435"/>
                  </a:lnTo>
                  <a:lnTo>
                    <a:pt x="1401" y="4139"/>
                  </a:lnTo>
                  <a:lnTo>
                    <a:pt x="1414" y="4098"/>
                  </a:lnTo>
                  <a:lnTo>
                    <a:pt x="1531" y="3817"/>
                  </a:lnTo>
                  <a:lnTo>
                    <a:pt x="1551" y="3777"/>
                  </a:lnTo>
                  <a:lnTo>
                    <a:pt x="1718" y="3519"/>
                  </a:lnTo>
                  <a:lnTo>
                    <a:pt x="1746" y="3483"/>
                  </a:lnTo>
                  <a:lnTo>
                    <a:pt x="1963" y="3253"/>
                  </a:lnTo>
                  <a:lnTo>
                    <a:pt x="1998" y="3222"/>
                  </a:lnTo>
                  <a:close/>
                  <a:moveTo>
                    <a:pt x="7994" y="3760"/>
                  </a:moveTo>
                  <a:lnTo>
                    <a:pt x="8000" y="3760"/>
                  </a:lnTo>
                  <a:lnTo>
                    <a:pt x="8010" y="3760"/>
                  </a:lnTo>
                  <a:lnTo>
                    <a:pt x="7836" y="3590"/>
                  </a:lnTo>
                  <a:lnTo>
                    <a:pt x="7587" y="3405"/>
                  </a:lnTo>
                  <a:lnTo>
                    <a:pt x="7305" y="3245"/>
                  </a:lnTo>
                  <a:lnTo>
                    <a:pt x="6994" y="3111"/>
                  </a:lnTo>
                  <a:lnTo>
                    <a:pt x="6658" y="3008"/>
                  </a:lnTo>
                  <a:lnTo>
                    <a:pt x="6303" y="2936"/>
                  </a:lnTo>
                  <a:lnTo>
                    <a:pt x="5934" y="2898"/>
                  </a:lnTo>
                  <a:lnTo>
                    <a:pt x="5555" y="2896"/>
                  </a:lnTo>
                  <a:lnTo>
                    <a:pt x="5163" y="2933"/>
                  </a:lnTo>
                  <a:lnTo>
                    <a:pt x="4939" y="2961"/>
                  </a:lnTo>
                  <a:lnTo>
                    <a:pt x="4719" y="2991"/>
                  </a:lnTo>
                  <a:lnTo>
                    <a:pt x="4507" y="3021"/>
                  </a:lnTo>
                  <a:lnTo>
                    <a:pt x="4301" y="3051"/>
                  </a:lnTo>
                  <a:lnTo>
                    <a:pt x="4101" y="3083"/>
                  </a:lnTo>
                  <a:lnTo>
                    <a:pt x="3908" y="3117"/>
                  </a:lnTo>
                  <a:lnTo>
                    <a:pt x="3719" y="3151"/>
                  </a:lnTo>
                  <a:lnTo>
                    <a:pt x="3535" y="3188"/>
                  </a:lnTo>
                  <a:lnTo>
                    <a:pt x="3355" y="3227"/>
                  </a:lnTo>
                  <a:lnTo>
                    <a:pt x="3178" y="3269"/>
                  </a:lnTo>
                  <a:lnTo>
                    <a:pt x="3004" y="3313"/>
                  </a:lnTo>
                  <a:lnTo>
                    <a:pt x="2832" y="3361"/>
                  </a:lnTo>
                  <a:lnTo>
                    <a:pt x="2661" y="3412"/>
                  </a:lnTo>
                  <a:lnTo>
                    <a:pt x="2527" y="3455"/>
                  </a:lnTo>
                  <a:lnTo>
                    <a:pt x="2311" y="3612"/>
                  </a:lnTo>
                  <a:lnTo>
                    <a:pt x="2126" y="3809"/>
                  </a:lnTo>
                  <a:lnTo>
                    <a:pt x="1984" y="4030"/>
                  </a:lnTo>
                  <a:lnTo>
                    <a:pt x="1884" y="4270"/>
                  </a:lnTo>
                  <a:lnTo>
                    <a:pt x="1826" y="4524"/>
                  </a:lnTo>
                  <a:lnTo>
                    <a:pt x="1812" y="4788"/>
                  </a:lnTo>
                  <a:lnTo>
                    <a:pt x="1841" y="5055"/>
                  </a:lnTo>
                  <a:lnTo>
                    <a:pt x="1914" y="5320"/>
                  </a:lnTo>
                  <a:lnTo>
                    <a:pt x="2031" y="5576"/>
                  </a:lnTo>
                  <a:lnTo>
                    <a:pt x="2192" y="5818"/>
                  </a:lnTo>
                  <a:lnTo>
                    <a:pt x="2398" y="6040"/>
                  </a:lnTo>
                  <a:lnTo>
                    <a:pt x="2650" y="6237"/>
                  </a:lnTo>
                  <a:lnTo>
                    <a:pt x="2949" y="6402"/>
                  </a:lnTo>
                  <a:lnTo>
                    <a:pt x="3310" y="6535"/>
                  </a:lnTo>
                  <a:lnTo>
                    <a:pt x="3774" y="6684"/>
                  </a:lnTo>
                  <a:lnTo>
                    <a:pt x="4248" y="6792"/>
                  </a:lnTo>
                  <a:lnTo>
                    <a:pt x="4733" y="6860"/>
                  </a:lnTo>
                  <a:lnTo>
                    <a:pt x="5219" y="6888"/>
                  </a:lnTo>
                  <a:lnTo>
                    <a:pt x="5699" y="6876"/>
                  </a:lnTo>
                  <a:lnTo>
                    <a:pt x="6164" y="6824"/>
                  </a:lnTo>
                  <a:lnTo>
                    <a:pt x="6606" y="6733"/>
                  </a:lnTo>
                  <a:lnTo>
                    <a:pt x="7016" y="6603"/>
                  </a:lnTo>
                  <a:lnTo>
                    <a:pt x="7387" y="6437"/>
                  </a:lnTo>
                  <a:lnTo>
                    <a:pt x="7711" y="6235"/>
                  </a:lnTo>
                  <a:lnTo>
                    <a:pt x="7981" y="6001"/>
                  </a:lnTo>
                  <a:lnTo>
                    <a:pt x="8193" y="5734"/>
                  </a:lnTo>
                  <a:lnTo>
                    <a:pt x="8344" y="5436"/>
                  </a:lnTo>
                  <a:lnTo>
                    <a:pt x="8370" y="5334"/>
                  </a:lnTo>
                  <a:lnTo>
                    <a:pt x="8360" y="5339"/>
                  </a:lnTo>
                  <a:lnTo>
                    <a:pt x="8355" y="5341"/>
                  </a:lnTo>
                  <a:lnTo>
                    <a:pt x="8331" y="5352"/>
                  </a:lnTo>
                  <a:lnTo>
                    <a:pt x="8326" y="5354"/>
                  </a:lnTo>
                  <a:lnTo>
                    <a:pt x="8303" y="5364"/>
                  </a:lnTo>
                  <a:lnTo>
                    <a:pt x="8297" y="5366"/>
                  </a:lnTo>
                  <a:lnTo>
                    <a:pt x="8274" y="5375"/>
                  </a:lnTo>
                  <a:lnTo>
                    <a:pt x="8268" y="5377"/>
                  </a:lnTo>
                  <a:lnTo>
                    <a:pt x="8244" y="5385"/>
                  </a:lnTo>
                  <a:lnTo>
                    <a:pt x="8239" y="5386"/>
                  </a:lnTo>
                  <a:lnTo>
                    <a:pt x="8214" y="5393"/>
                  </a:lnTo>
                  <a:lnTo>
                    <a:pt x="8209" y="5395"/>
                  </a:lnTo>
                  <a:lnTo>
                    <a:pt x="8184" y="5401"/>
                  </a:lnTo>
                  <a:lnTo>
                    <a:pt x="8179" y="5402"/>
                  </a:lnTo>
                  <a:lnTo>
                    <a:pt x="8154" y="5407"/>
                  </a:lnTo>
                  <a:lnTo>
                    <a:pt x="8148" y="5408"/>
                  </a:lnTo>
                  <a:lnTo>
                    <a:pt x="8123" y="5412"/>
                  </a:lnTo>
                  <a:lnTo>
                    <a:pt x="8118" y="5413"/>
                  </a:lnTo>
                  <a:lnTo>
                    <a:pt x="8093" y="5416"/>
                  </a:lnTo>
                  <a:lnTo>
                    <a:pt x="8087" y="5417"/>
                  </a:lnTo>
                  <a:lnTo>
                    <a:pt x="8062" y="5419"/>
                  </a:lnTo>
                  <a:lnTo>
                    <a:pt x="8056" y="5420"/>
                  </a:lnTo>
                  <a:lnTo>
                    <a:pt x="8031" y="5421"/>
                  </a:lnTo>
                  <a:lnTo>
                    <a:pt x="8025" y="5422"/>
                  </a:lnTo>
                  <a:lnTo>
                    <a:pt x="8000" y="5422"/>
                  </a:lnTo>
                  <a:lnTo>
                    <a:pt x="7994" y="5422"/>
                  </a:lnTo>
                  <a:lnTo>
                    <a:pt x="7969" y="5422"/>
                  </a:lnTo>
                  <a:lnTo>
                    <a:pt x="7963" y="5421"/>
                  </a:lnTo>
                  <a:lnTo>
                    <a:pt x="7937" y="5420"/>
                  </a:lnTo>
                  <a:lnTo>
                    <a:pt x="7932" y="5419"/>
                  </a:lnTo>
                  <a:lnTo>
                    <a:pt x="7907" y="5417"/>
                  </a:lnTo>
                  <a:lnTo>
                    <a:pt x="7901" y="5416"/>
                  </a:lnTo>
                  <a:lnTo>
                    <a:pt x="7876" y="5413"/>
                  </a:lnTo>
                  <a:lnTo>
                    <a:pt x="7870" y="5412"/>
                  </a:lnTo>
                  <a:lnTo>
                    <a:pt x="7845" y="5408"/>
                  </a:lnTo>
                  <a:lnTo>
                    <a:pt x="7840" y="5407"/>
                  </a:lnTo>
                  <a:lnTo>
                    <a:pt x="7815" y="5402"/>
                  </a:lnTo>
                  <a:lnTo>
                    <a:pt x="7809" y="5401"/>
                  </a:lnTo>
                  <a:lnTo>
                    <a:pt x="7785" y="5395"/>
                  </a:lnTo>
                  <a:lnTo>
                    <a:pt x="7779" y="5393"/>
                  </a:lnTo>
                  <a:lnTo>
                    <a:pt x="7755" y="5386"/>
                  </a:lnTo>
                  <a:lnTo>
                    <a:pt x="7749" y="5385"/>
                  </a:lnTo>
                  <a:lnTo>
                    <a:pt x="7725" y="5377"/>
                  </a:lnTo>
                  <a:lnTo>
                    <a:pt x="7720" y="5375"/>
                  </a:lnTo>
                  <a:lnTo>
                    <a:pt x="7696" y="5366"/>
                  </a:lnTo>
                  <a:lnTo>
                    <a:pt x="7691" y="5364"/>
                  </a:lnTo>
                  <a:lnTo>
                    <a:pt x="7667" y="5354"/>
                  </a:lnTo>
                  <a:lnTo>
                    <a:pt x="7662" y="5352"/>
                  </a:lnTo>
                  <a:lnTo>
                    <a:pt x="7639" y="5341"/>
                  </a:lnTo>
                  <a:lnTo>
                    <a:pt x="7634" y="5339"/>
                  </a:lnTo>
                  <a:lnTo>
                    <a:pt x="7611" y="5327"/>
                  </a:lnTo>
                  <a:lnTo>
                    <a:pt x="7606" y="5325"/>
                  </a:lnTo>
                  <a:lnTo>
                    <a:pt x="7583" y="5312"/>
                  </a:lnTo>
                  <a:lnTo>
                    <a:pt x="7578" y="5309"/>
                  </a:lnTo>
                  <a:lnTo>
                    <a:pt x="7556" y="5296"/>
                  </a:lnTo>
                  <a:lnTo>
                    <a:pt x="7552" y="5293"/>
                  </a:lnTo>
                  <a:lnTo>
                    <a:pt x="7530" y="5279"/>
                  </a:lnTo>
                  <a:lnTo>
                    <a:pt x="7526" y="5276"/>
                  </a:lnTo>
                  <a:lnTo>
                    <a:pt x="7505" y="5261"/>
                  </a:lnTo>
                  <a:lnTo>
                    <a:pt x="7501" y="5258"/>
                  </a:lnTo>
                  <a:lnTo>
                    <a:pt x="7480" y="5242"/>
                  </a:lnTo>
                  <a:lnTo>
                    <a:pt x="7476" y="5239"/>
                  </a:lnTo>
                  <a:lnTo>
                    <a:pt x="7457" y="5223"/>
                  </a:lnTo>
                  <a:lnTo>
                    <a:pt x="7452" y="5219"/>
                  </a:lnTo>
                  <a:lnTo>
                    <a:pt x="7434" y="5202"/>
                  </a:lnTo>
                  <a:lnTo>
                    <a:pt x="7430" y="5198"/>
                  </a:lnTo>
                  <a:lnTo>
                    <a:pt x="7411" y="5181"/>
                  </a:lnTo>
                  <a:lnTo>
                    <a:pt x="7407" y="5177"/>
                  </a:lnTo>
                  <a:lnTo>
                    <a:pt x="7390" y="5158"/>
                  </a:lnTo>
                  <a:lnTo>
                    <a:pt x="7386" y="5154"/>
                  </a:lnTo>
                  <a:lnTo>
                    <a:pt x="7369" y="5136"/>
                  </a:lnTo>
                  <a:lnTo>
                    <a:pt x="7365" y="5131"/>
                  </a:lnTo>
                  <a:lnTo>
                    <a:pt x="7349" y="5112"/>
                  </a:lnTo>
                  <a:lnTo>
                    <a:pt x="7346" y="5108"/>
                  </a:lnTo>
                  <a:lnTo>
                    <a:pt x="7330" y="5087"/>
                  </a:lnTo>
                  <a:lnTo>
                    <a:pt x="7327" y="5083"/>
                  </a:lnTo>
                  <a:lnTo>
                    <a:pt x="7312" y="5062"/>
                  </a:lnTo>
                  <a:lnTo>
                    <a:pt x="7309" y="5058"/>
                  </a:lnTo>
                  <a:lnTo>
                    <a:pt x="7295" y="5036"/>
                  </a:lnTo>
                  <a:lnTo>
                    <a:pt x="7292" y="5032"/>
                  </a:lnTo>
                  <a:lnTo>
                    <a:pt x="7279" y="5010"/>
                  </a:lnTo>
                  <a:lnTo>
                    <a:pt x="7276" y="5005"/>
                  </a:lnTo>
                  <a:lnTo>
                    <a:pt x="7263" y="4982"/>
                  </a:lnTo>
                  <a:lnTo>
                    <a:pt x="7261" y="4977"/>
                  </a:lnTo>
                  <a:lnTo>
                    <a:pt x="7249" y="4954"/>
                  </a:lnTo>
                  <a:lnTo>
                    <a:pt x="7247" y="4949"/>
                  </a:lnTo>
                  <a:lnTo>
                    <a:pt x="7236" y="4926"/>
                  </a:lnTo>
                  <a:lnTo>
                    <a:pt x="7234" y="4921"/>
                  </a:lnTo>
                  <a:lnTo>
                    <a:pt x="7224" y="4897"/>
                  </a:lnTo>
                  <a:lnTo>
                    <a:pt x="7222" y="4892"/>
                  </a:lnTo>
                  <a:lnTo>
                    <a:pt x="7213" y="4868"/>
                  </a:lnTo>
                  <a:lnTo>
                    <a:pt x="7211" y="4863"/>
                  </a:lnTo>
                  <a:lnTo>
                    <a:pt x="7203" y="4839"/>
                  </a:lnTo>
                  <a:lnTo>
                    <a:pt x="7202" y="4833"/>
                  </a:lnTo>
                  <a:lnTo>
                    <a:pt x="7195" y="4809"/>
                  </a:lnTo>
                  <a:lnTo>
                    <a:pt x="7193" y="4803"/>
                  </a:lnTo>
                  <a:lnTo>
                    <a:pt x="7187" y="4779"/>
                  </a:lnTo>
                  <a:lnTo>
                    <a:pt x="7186" y="4773"/>
                  </a:lnTo>
                  <a:lnTo>
                    <a:pt x="7181" y="4748"/>
                  </a:lnTo>
                  <a:lnTo>
                    <a:pt x="7180" y="4743"/>
                  </a:lnTo>
                  <a:lnTo>
                    <a:pt x="7176" y="4718"/>
                  </a:lnTo>
                  <a:lnTo>
                    <a:pt x="7175" y="4712"/>
                  </a:lnTo>
                  <a:lnTo>
                    <a:pt x="7172" y="4687"/>
                  </a:lnTo>
                  <a:lnTo>
                    <a:pt x="7171" y="4681"/>
                  </a:lnTo>
                  <a:lnTo>
                    <a:pt x="7169" y="4656"/>
                  </a:lnTo>
                  <a:lnTo>
                    <a:pt x="7168" y="4651"/>
                  </a:lnTo>
                  <a:lnTo>
                    <a:pt x="7167" y="4625"/>
                  </a:lnTo>
                  <a:lnTo>
                    <a:pt x="7166" y="4619"/>
                  </a:lnTo>
                  <a:lnTo>
                    <a:pt x="7166" y="4594"/>
                  </a:lnTo>
                  <a:lnTo>
                    <a:pt x="7166" y="4588"/>
                  </a:lnTo>
                  <a:lnTo>
                    <a:pt x="7166" y="4563"/>
                  </a:lnTo>
                  <a:lnTo>
                    <a:pt x="7167" y="4557"/>
                  </a:lnTo>
                  <a:lnTo>
                    <a:pt x="7168" y="4532"/>
                  </a:lnTo>
                  <a:lnTo>
                    <a:pt x="7169" y="4526"/>
                  </a:lnTo>
                  <a:lnTo>
                    <a:pt x="7171" y="4501"/>
                  </a:lnTo>
                  <a:lnTo>
                    <a:pt x="7172" y="4495"/>
                  </a:lnTo>
                  <a:lnTo>
                    <a:pt x="7175" y="4470"/>
                  </a:lnTo>
                  <a:lnTo>
                    <a:pt x="7176" y="4465"/>
                  </a:lnTo>
                  <a:lnTo>
                    <a:pt x="7180" y="4440"/>
                  </a:lnTo>
                  <a:lnTo>
                    <a:pt x="7181" y="4434"/>
                  </a:lnTo>
                  <a:lnTo>
                    <a:pt x="7186" y="4409"/>
                  </a:lnTo>
                  <a:lnTo>
                    <a:pt x="7187" y="4404"/>
                  </a:lnTo>
                  <a:lnTo>
                    <a:pt x="7193" y="4379"/>
                  </a:lnTo>
                  <a:lnTo>
                    <a:pt x="7195" y="4374"/>
                  </a:lnTo>
                  <a:lnTo>
                    <a:pt x="7202" y="4349"/>
                  </a:lnTo>
                  <a:lnTo>
                    <a:pt x="7203" y="4344"/>
                  </a:lnTo>
                  <a:lnTo>
                    <a:pt x="7211" y="4320"/>
                  </a:lnTo>
                  <a:lnTo>
                    <a:pt x="7213" y="4314"/>
                  </a:lnTo>
                  <a:lnTo>
                    <a:pt x="7222" y="4291"/>
                  </a:lnTo>
                  <a:lnTo>
                    <a:pt x="7224" y="4285"/>
                  </a:lnTo>
                  <a:lnTo>
                    <a:pt x="7234" y="4262"/>
                  </a:lnTo>
                  <a:lnTo>
                    <a:pt x="7236" y="4257"/>
                  </a:lnTo>
                  <a:lnTo>
                    <a:pt x="7247" y="4233"/>
                  </a:lnTo>
                  <a:lnTo>
                    <a:pt x="7249" y="4228"/>
                  </a:lnTo>
                  <a:lnTo>
                    <a:pt x="7261" y="4205"/>
                  </a:lnTo>
                  <a:lnTo>
                    <a:pt x="7264" y="4200"/>
                  </a:lnTo>
                  <a:lnTo>
                    <a:pt x="7276" y="4178"/>
                  </a:lnTo>
                  <a:lnTo>
                    <a:pt x="7278" y="4174"/>
                  </a:lnTo>
                  <a:lnTo>
                    <a:pt x="7292" y="4152"/>
                  </a:lnTo>
                  <a:lnTo>
                    <a:pt x="7295" y="4147"/>
                  </a:lnTo>
                  <a:lnTo>
                    <a:pt x="7309" y="4125"/>
                  </a:lnTo>
                  <a:lnTo>
                    <a:pt x="7312" y="4121"/>
                  </a:lnTo>
                  <a:lnTo>
                    <a:pt x="7327" y="4100"/>
                  </a:lnTo>
                  <a:lnTo>
                    <a:pt x="7330" y="4095"/>
                  </a:lnTo>
                  <a:lnTo>
                    <a:pt x="7346" y="4075"/>
                  </a:lnTo>
                  <a:lnTo>
                    <a:pt x="7349" y="4071"/>
                  </a:lnTo>
                  <a:lnTo>
                    <a:pt x="7365" y="4051"/>
                  </a:lnTo>
                  <a:lnTo>
                    <a:pt x="7369" y="4047"/>
                  </a:lnTo>
                  <a:lnTo>
                    <a:pt x="7386" y="4028"/>
                  </a:lnTo>
                  <a:lnTo>
                    <a:pt x="7390" y="4024"/>
                  </a:lnTo>
                  <a:lnTo>
                    <a:pt x="7407" y="4006"/>
                  </a:lnTo>
                  <a:lnTo>
                    <a:pt x="7411" y="4002"/>
                  </a:lnTo>
                  <a:lnTo>
                    <a:pt x="7430" y="3984"/>
                  </a:lnTo>
                  <a:lnTo>
                    <a:pt x="7434" y="3980"/>
                  </a:lnTo>
                  <a:lnTo>
                    <a:pt x="7453" y="3963"/>
                  </a:lnTo>
                  <a:lnTo>
                    <a:pt x="7457" y="3960"/>
                  </a:lnTo>
                  <a:lnTo>
                    <a:pt x="7476" y="3943"/>
                  </a:lnTo>
                  <a:lnTo>
                    <a:pt x="7481" y="3940"/>
                  </a:lnTo>
                  <a:lnTo>
                    <a:pt x="7501" y="3924"/>
                  </a:lnTo>
                  <a:lnTo>
                    <a:pt x="7506" y="3921"/>
                  </a:lnTo>
                  <a:lnTo>
                    <a:pt x="7526" y="3906"/>
                  </a:lnTo>
                  <a:lnTo>
                    <a:pt x="7531" y="3903"/>
                  </a:lnTo>
                  <a:lnTo>
                    <a:pt x="7552" y="3889"/>
                  </a:lnTo>
                  <a:lnTo>
                    <a:pt x="7557" y="3886"/>
                  </a:lnTo>
                  <a:lnTo>
                    <a:pt x="7579" y="3873"/>
                  </a:lnTo>
                  <a:lnTo>
                    <a:pt x="7583" y="3871"/>
                  </a:lnTo>
                  <a:lnTo>
                    <a:pt x="7606" y="3858"/>
                  </a:lnTo>
                  <a:lnTo>
                    <a:pt x="7611" y="3856"/>
                  </a:lnTo>
                  <a:lnTo>
                    <a:pt x="7634" y="3844"/>
                  </a:lnTo>
                  <a:lnTo>
                    <a:pt x="7639" y="3842"/>
                  </a:lnTo>
                  <a:lnTo>
                    <a:pt x="7662" y="3831"/>
                  </a:lnTo>
                  <a:lnTo>
                    <a:pt x="7667" y="3829"/>
                  </a:lnTo>
                  <a:lnTo>
                    <a:pt x="7690" y="3819"/>
                  </a:lnTo>
                  <a:lnTo>
                    <a:pt x="7696" y="3817"/>
                  </a:lnTo>
                  <a:lnTo>
                    <a:pt x="7719" y="3808"/>
                  </a:lnTo>
                  <a:lnTo>
                    <a:pt x="7725" y="3806"/>
                  </a:lnTo>
                  <a:lnTo>
                    <a:pt x="7749" y="3798"/>
                  </a:lnTo>
                  <a:lnTo>
                    <a:pt x="7754" y="3797"/>
                  </a:lnTo>
                  <a:lnTo>
                    <a:pt x="7779" y="3789"/>
                  </a:lnTo>
                  <a:lnTo>
                    <a:pt x="7784" y="3788"/>
                  </a:lnTo>
                  <a:lnTo>
                    <a:pt x="7809" y="3782"/>
                  </a:lnTo>
                  <a:lnTo>
                    <a:pt x="7814" y="3781"/>
                  </a:lnTo>
                  <a:lnTo>
                    <a:pt x="7839" y="3775"/>
                  </a:lnTo>
                  <a:lnTo>
                    <a:pt x="7845" y="3774"/>
                  </a:lnTo>
                  <a:lnTo>
                    <a:pt x="7870" y="3770"/>
                  </a:lnTo>
                  <a:lnTo>
                    <a:pt x="7875" y="3769"/>
                  </a:lnTo>
                  <a:lnTo>
                    <a:pt x="7901" y="3766"/>
                  </a:lnTo>
                  <a:lnTo>
                    <a:pt x="7906" y="3765"/>
                  </a:lnTo>
                  <a:lnTo>
                    <a:pt x="7932" y="3763"/>
                  </a:lnTo>
                  <a:lnTo>
                    <a:pt x="7937" y="3762"/>
                  </a:lnTo>
                  <a:lnTo>
                    <a:pt x="7963" y="3761"/>
                  </a:lnTo>
                  <a:lnTo>
                    <a:pt x="7968" y="3761"/>
                  </a:lnTo>
                  <a:lnTo>
                    <a:pt x="7994" y="3760"/>
                  </a:lnTo>
                  <a:close/>
                  <a:moveTo>
                    <a:pt x="8678" y="4617"/>
                  </a:moveTo>
                  <a:lnTo>
                    <a:pt x="8678" y="4591"/>
                  </a:lnTo>
                  <a:lnTo>
                    <a:pt x="8678" y="4566"/>
                  </a:lnTo>
                  <a:lnTo>
                    <a:pt x="8676" y="4540"/>
                  </a:lnTo>
                  <a:lnTo>
                    <a:pt x="8674" y="4515"/>
                  </a:lnTo>
                  <a:lnTo>
                    <a:pt x="8670" y="4490"/>
                  </a:lnTo>
                  <a:lnTo>
                    <a:pt x="8666" y="4465"/>
                  </a:lnTo>
                  <a:lnTo>
                    <a:pt x="8661" y="4440"/>
                  </a:lnTo>
                  <a:lnTo>
                    <a:pt x="8654" y="4415"/>
                  </a:lnTo>
                  <a:lnTo>
                    <a:pt x="8647" y="4391"/>
                  </a:lnTo>
                  <a:lnTo>
                    <a:pt x="8639" y="4366"/>
                  </a:lnTo>
                  <a:lnTo>
                    <a:pt x="8630" y="4343"/>
                  </a:lnTo>
                  <a:lnTo>
                    <a:pt x="8621" y="4319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close/>
                  <a:moveTo>
                    <a:pt x="6340" y="5097"/>
                  </a:moveTo>
                  <a:lnTo>
                    <a:pt x="6327" y="5111"/>
                  </a:lnTo>
                  <a:lnTo>
                    <a:pt x="6311" y="5123"/>
                  </a:lnTo>
                  <a:lnTo>
                    <a:pt x="6294" y="5133"/>
                  </a:lnTo>
                  <a:lnTo>
                    <a:pt x="6276" y="5141"/>
                  </a:lnTo>
                  <a:lnTo>
                    <a:pt x="4369" y="5822"/>
                  </a:lnTo>
                  <a:lnTo>
                    <a:pt x="4351" y="5828"/>
                  </a:lnTo>
                  <a:lnTo>
                    <a:pt x="4331" y="5831"/>
                  </a:lnTo>
                  <a:lnTo>
                    <a:pt x="4312" y="5831"/>
                  </a:lnTo>
                  <a:lnTo>
                    <a:pt x="4292" y="5829"/>
                  </a:lnTo>
                  <a:lnTo>
                    <a:pt x="4273" y="5824"/>
                  </a:lnTo>
                  <a:lnTo>
                    <a:pt x="4255" y="5817"/>
                  </a:lnTo>
                  <a:lnTo>
                    <a:pt x="4238" y="5807"/>
                  </a:lnTo>
                  <a:lnTo>
                    <a:pt x="4222" y="5795"/>
                  </a:lnTo>
                  <a:lnTo>
                    <a:pt x="4208" y="5782"/>
                  </a:lnTo>
                  <a:lnTo>
                    <a:pt x="4196" y="5766"/>
                  </a:lnTo>
                  <a:lnTo>
                    <a:pt x="4186" y="5749"/>
                  </a:lnTo>
                  <a:lnTo>
                    <a:pt x="4178" y="5731"/>
                  </a:lnTo>
                  <a:lnTo>
                    <a:pt x="4172" y="5713"/>
                  </a:lnTo>
                  <a:lnTo>
                    <a:pt x="4169" y="5693"/>
                  </a:lnTo>
                  <a:lnTo>
                    <a:pt x="4169" y="5674"/>
                  </a:lnTo>
                  <a:lnTo>
                    <a:pt x="4171" y="5654"/>
                  </a:lnTo>
                  <a:lnTo>
                    <a:pt x="4176" y="5635"/>
                  </a:lnTo>
                  <a:lnTo>
                    <a:pt x="4183" y="5617"/>
                  </a:lnTo>
                  <a:lnTo>
                    <a:pt x="4193" y="5600"/>
                  </a:lnTo>
                  <a:lnTo>
                    <a:pt x="4205" y="5584"/>
                  </a:lnTo>
                  <a:lnTo>
                    <a:pt x="4218" y="5570"/>
                  </a:lnTo>
                  <a:lnTo>
                    <a:pt x="4234" y="5558"/>
                  </a:lnTo>
                  <a:lnTo>
                    <a:pt x="4251" y="5548"/>
                  </a:lnTo>
                  <a:lnTo>
                    <a:pt x="4269" y="5540"/>
                  </a:lnTo>
                  <a:lnTo>
                    <a:pt x="6176" y="4859"/>
                  </a:lnTo>
                  <a:lnTo>
                    <a:pt x="6194" y="4853"/>
                  </a:lnTo>
                  <a:lnTo>
                    <a:pt x="6214" y="4850"/>
                  </a:lnTo>
                  <a:lnTo>
                    <a:pt x="6233" y="4850"/>
                  </a:lnTo>
                  <a:lnTo>
                    <a:pt x="6253" y="4852"/>
                  </a:lnTo>
                  <a:lnTo>
                    <a:pt x="6272" y="4857"/>
                  </a:lnTo>
                  <a:lnTo>
                    <a:pt x="6290" y="4864"/>
                  </a:lnTo>
                  <a:lnTo>
                    <a:pt x="6307" y="4874"/>
                  </a:lnTo>
                  <a:lnTo>
                    <a:pt x="6323" y="4886"/>
                  </a:lnTo>
                  <a:lnTo>
                    <a:pt x="6337" y="4899"/>
                  </a:lnTo>
                  <a:lnTo>
                    <a:pt x="6349" y="4915"/>
                  </a:lnTo>
                  <a:lnTo>
                    <a:pt x="6359" y="4932"/>
                  </a:lnTo>
                  <a:lnTo>
                    <a:pt x="6367" y="4950"/>
                  </a:lnTo>
                  <a:lnTo>
                    <a:pt x="6373" y="4968"/>
                  </a:lnTo>
                  <a:lnTo>
                    <a:pt x="6376" y="4988"/>
                  </a:lnTo>
                  <a:lnTo>
                    <a:pt x="6376" y="5007"/>
                  </a:lnTo>
                  <a:lnTo>
                    <a:pt x="6374" y="5027"/>
                  </a:lnTo>
                  <a:lnTo>
                    <a:pt x="6369" y="5046"/>
                  </a:lnTo>
                  <a:lnTo>
                    <a:pt x="6362" y="5064"/>
                  </a:lnTo>
                  <a:lnTo>
                    <a:pt x="6352" y="5081"/>
                  </a:lnTo>
                  <a:lnTo>
                    <a:pt x="6340" y="5097"/>
                  </a:lnTo>
                  <a:close/>
                  <a:moveTo>
                    <a:pt x="5789" y="3878"/>
                  </a:moveTo>
                  <a:lnTo>
                    <a:pt x="5774" y="3891"/>
                  </a:lnTo>
                  <a:lnTo>
                    <a:pt x="5758" y="3903"/>
                  </a:lnTo>
                  <a:lnTo>
                    <a:pt x="5741" y="3912"/>
                  </a:lnTo>
                  <a:lnTo>
                    <a:pt x="5722" y="3918"/>
                  </a:lnTo>
                  <a:lnTo>
                    <a:pt x="3815" y="4463"/>
                  </a:lnTo>
                  <a:lnTo>
                    <a:pt x="3796" y="4467"/>
                  </a:lnTo>
                  <a:lnTo>
                    <a:pt x="3776" y="4469"/>
                  </a:lnTo>
                  <a:lnTo>
                    <a:pt x="3757" y="4468"/>
                  </a:lnTo>
                  <a:lnTo>
                    <a:pt x="3738" y="4465"/>
                  </a:lnTo>
                  <a:lnTo>
                    <a:pt x="3719" y="4459"/>
                  </a:lnTo>
                  <a:lnTo>
                    <a:pt x="3701" y="4450"/>
                  </a:lnTo>
                  <a:lnTo>
                    <a:pt x="3685" y="4439"/>
                  </a:lnTo>
                  <a:lnTo>
                    <a:pt x="3670" y="4427"/>
                  </a:lnTo>
                  <a:lnTo>
                    <a:pt x="3657" y="4412"/>
                  </a:lnTo>
                  <a:lnTo>
                    <a:pt x="3645" y="4396"/>
                  </a:lnTo>
                  <a:lnTo>
                    <a:pt x="3636" y="4379"/>
                  </a:lnTo>
                  <a:lnTo>
                    <a:pt x="3630" y="4360"/>
                  </a:lnTo>
                  <a:lnTo>
                    <a:pt x="3626" y="4341"/>
                  </a:lnTo>
                  <a:lnTo>
                    <a:pt x="3624" y="4321"/>
                  </a:lnTo>
                  <a:lnTo>
                    <a:pt x="3625" y="4302"/>
                  </a:lnTo>
                  <a:lnTo>
                    <a:pt x="3628" y="4283"/>
                  </a:lnTo>
                  <a:lnTo>
                    <a:pt x="3634" y="4264"/>
                  </a:lnTo>
                  <a:lnTo>
                    <a:pt x="3643" y="4246"/>
                  </a:lnTo>
                  <a:lnTo>
                    <a:pt x="3654" y="4230"/>
                  </a:lnTo>
                  <a:lnTo>
                    <a:pt x="3666" y="4215"/>
                  </a:lnTo>
                  <a:lnTo>
                    <a:pt x="3681" y="4202"/>
                  </a:lnTo>
                  <a:lnTo>
                    <a:pt x="3697" y="4190"/>
                  </a:lnTo>
                  <a:lnTo>
                    <a:pt x="3714" y="4181"/>
                  </a:lnTo>
                  <a:lnTo>
                    <a:pt x="3733" y="4175"/>
                  </a:lnTo>
                  <a:lnTo>
                    <a:pt x="5640" y="3630"/>
                  </a:lnTo>
                  <a:lnTo>
                    <a:pt x="5659" y="3626"/>
                  </a:lnTo>
                  <a:lnTo>
                    <a:pt x="5679" y="3624"/>
                  </a:lnTo>
                  <a:lnTo>
                    <a:pt x="5698" y="3625"/>
                  </a:lnTo>
                  <a:lnTo>
                    <a:pt x="5717" y="3628"/>
                  </a:lnTo>
                  <a:lnTo>
                    <a:pt x="5736" y="3634"/>
                  </a:lnTo>
                  <a:lnTo>
                    <a:pt x="5754" y="3643"/>
                  </a:lnTo>
                  <a:lnTo>
                    <a:pt x="5770" y="3654"/>
                  </a:lnTo>
                  <a:lnTo>
                    <a:pt x="5785" y="3666"/>
                  </a:lnTo>
                  <a:lnTo>
                    <a:pt x="5798" y="3681"/>
                  </a:lnTo>
                  <a:lnTo>
                    <a:pt x="5810" y="3697"/>
                  </a:lnTo>
                  <a:lnTo>
                    <a:pt x="5819" y="3714"/>
                  </a:lnTo>
                  <a:lnTo>
                    <a:pt x="5825" y="3733"/>
                  </a:lnTo>
                  <a:lnTo>
                    <a:pt x="5829" y="3752"/>
                  </a:lnTo>
                  <a:lnTo>
                    <a:pt x="5831" y="3772"/>
                  </a:lnTo>
                  <a:lnTo>
                    <a:pt x="5830" y="3791"/>
                  </a:lnTo>
                  <a:lnTo>
                    <a:pt x="5827" y="3810"/>
                  </a:lnTo>
                  <a:lnTo>
                    <a:pt x="5821" y="3829"/>
                  </a:lnTo>
                  <a:lnTo>
                    <a:pt x="5812" y="3847"/>
                  </a:lnTo>
                  <a:lnTo>
                    <a:pt x="5801" y="3863"/>
                  </a:lnTo>
                  <a:lnTo>
                    <a:pt x="5789" y="387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8" name="Google Shape;3268;p28"/>
          <p:cNvGrpSpPr/>
          <p:nvPr/>
        </p:nvGrpSpPr>
        <p:grpSpPr>
          <a:xfrm>
            <a:off x="4094847" y="2659872"/>
            <a:ext cx="633600" cy="633600"/>
            <a:chOff x="5227152" y="4459082"/>
            <a:chExt cx="633600" cy="633600"/>
          </a:xfrm>
        </p:grpSpPr>
        <p:sp>
          <p:nvSpPr>
            <p:cNvPr id="3269" name="Google Shape;3269;p28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28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77" name="Google Shape;3277;p28"/>
          <p:cNvGrpSpPr/>
          <p:nvPr/>
        </p:nvGrpSpPr>
        <p:grpSpPr>
          <a:xfrm>
            <a:off x="6359457" y="3559477"/>
            <a:ext cx="633600" cy="633600"/>
            <a:chOff x="8624067" y="4459082"/>
            <a:chExt cx="633600" cy="633600"/>
          </a:xfrm>
        </p:grpSpPr>
        <p:sp>
          <p:nvSpPr>
            <p:cNvPr id="3278" name="Google Shape;3278;p28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5" y="2498"/>
                  </a:moveTo>
                  <a:lnTo>
                    <a:pt x="6536" y="2554"/>
                  </a:lnTo>
                  <a:lnTo>
                    <a:pt x="6535" y="2610"/>
                  </a:lnTo>
                  <a:lnTo>
                    <a:pt x="6533" y="2665"/>
                  </a:lnTo>
                  <a:lnTo>
                    <a:pt x="6529" y="2720"/>
                  </a:lnTo>
                  <a:lnTo>
                    <a:pt x="6524" y="2775"/>
                  </a:lnTo>
                  <a:lnTo>
                    <a:pt x="6517" y="2829"/>
                  </a:lnTo>
                  <a:lnTo>
                    <a:pt x="6509" y="2883"/>
                  </a:lnTo>
                  <a:lnTo>
                    <a:pt x="6499" y="2937"/>
                  </a:lnTo>
                  <a:lnTo>
                    <a:pt x="6488" y="2990"/>
                  </a:lnTo>
                  <a:lnTo>
                    <a:pt x="6475" y="3042"/>
                  </a:lnTo>
                  <a:lnTo>
                    <a:pt x="6461" y="3094"/>
                  </a:lnTo>
                  <a:lnTo>
                    <a:pt x="6446" y="3145"/>
                  </a:lnTo>
                  <a:lnTo>
                    <a:pt x="6429" y="3195"/>
                  </a:lnTo>
                  <a:lnTo>
                    <a:pt x="6411" y="3245"/>
                  </a:lnTo>
                  <a:lnTo>
                    <a:pt x="6391" y="3293"/>
                  </a:lnTo>
                  <a:lnTo>
                    <a:pt x="6370" y="3341"/>
                  </a:lnTo>
                  <a:lnTo>
                    <a:pt x="6348" y="3387"/>
                  </a:lnTo>
                  <a:lnTo>
                    <a:pt x="6324" y="3432"/>
                  </a:lnTo>
                  <a:lnTo>
                    <a:pt x="6300" y="3476"/>
                  </a:lnTo>
                  <a:lnTo>
                    <a:pt x="6274" y="3519"/>
                  </a:lnTo>
                  <a:lnTo>
                    <a:pt x="6247" y="3560"/>
                  </a:lnTo>
                  <a:lnTo>
                    <a:pt x="6219" y="3600"/>
                  </a:lnTo>
                  <a:lnTo>
                    <a:pt x="6190" y="3638"/>
                  </a:lnTo>
                  <a:lnTo>
                    <a:pt x="6160" y="3675"/>
                  </a:lnTo>
                  <a:lnTo>
                    <a:pt x="6129" y="3710"/>
                  </a:lnTo>
                  <a:lnTo>
                    <a:pt x="6097" y="3744"/>
                  </a:lnTo>
                  <a:lnTo>
                    <a:pt x="6064" y="3776"/>
                  </a:lnTo>
                  <a:lnTo>
                    <a:pt x="6030" y="3806"/>
                  </a:lnTo>
                  <a:lnTo>
                    <a:pt x="5995" y="3835"/>
                  </a:lnTo>
                  <a:lnTo>
                    <a:pt x="5960" y="3862"/>
                  </a:lnTo>
                  <a:lnTo>
                    <a:pt x="5923" y="3887"/>
                  </a:lnTo>
                  <a:lnTo>
                    <a:pt x="5887" y="3910"/>
                  </a:lnTo>
                  <a:lnTo>
                    <a:pt x="5849" y="3931"/>
                  </a:lnTo>
                  <a:lnTo>
                    <a:pt x="5812" y="3950"/>
                  </a:lnTo>
                  <a:lnTo>
                    <a:pt x="5773" y="3968"/>
                  </a:lnTo>
                  <a:lnTo>
                    <a:pt x="5735" y="3983"/>
                  </a:lnTo>
                  <a:lnTo>
                    <a:pt x="5725" y="3986"/>
                  </a:lnTo>
                  <a:lnTo>
                    <a:pt x="5728" y="3997"/>
                  </a:lnTo>
                  <a:lnTo>
                    <a:pt x="5730" y="4033"/>
                  </a:lnTo>
                  <a:lnTo>
                    <a:pt x="5730" y="8925"/>
                  </a:lnTo>
                  <a:lnTo>
                    <a:pt x="5728" y="8961"/>
                  </a:lnTo>
                  <a:lnTo>
                    <a:pt x="5721" y="8996"/>
                  </a:lnTo>
                  <a:lnTo>
                    <a:pt x="5709" y="9030"/>
                  </a:lnTo>
                  <a:lnTo>
                    <a:pt x="5693" y="9062"/>
                  </a:lnTo>
                  <a:lnTo>
                    <a:pt x="5673" y="9092"/>
                  </a:lnTo>
                  <a:lnTo>
                    <a:pt x="5649" y="9119"/>
                  </a:lnTo>
                  <a:lnTo>
                    <a:pt x="5622" y="9143"/>
                  </a:lnTo>
                  <a:lnTo>
                    <a:pt x="5592" y="9163"/>
                  </a:lnTo>
                  <a:lnTo>
                    <a:pt x="5560" y="9179"/>
                  </a:lnTo>
                  <a:lnTo>
                    <a:pt x="5526" y="9191"/>
                  </a:lnTo>
                  <a:lnTo>
                    <a:pt x="5491" y="9198"/>
                  </a:lnTo>
                  <a:lnTo>
                    <a:pt x="5455" y="9200"/>
                  </a:lnTo>
                  <a:lnTo>
                    <a:pt x="5419" y="9198"/>
                  </a:lnTo>
                  <a:lnTo>
                    <a:pt x="5384" y="9191"/>
                  </a:lnTo>
                  <a:lnTo>
                    <a:pt x="5350" y="9179"/>
                  </a:lnTo>
                  <a:lnTo>
                    <a:pt x="5318" y="9163"/>
                  </a:lnTo>
                  <a:lnTo>
                    <a:pt x="5288" y="9143"/>
                  </a:lnTo>
                  <a:lnTo>
                    <a:pt x="5261" y="9119"/>
                  </a:lnTo>
                  <a:lnTo>
                    <a:pt x="5237" y="9092"/>
                  </a:lnTo>
                  <a:lnTo>
                    <a:pt x="5217" y="9062"/>
                  </a:lnTo>
                  <a:lnTo>
                    <a:pt x="5201" y="9030"/>
                  </a:lnTo>
                  <a:lnTo>
                    <a:pt x="5189" y="8996"/>
                  </a:lnTo>
                  <a:lnTo>
                    <a:pt x="5182" y="8961"/>
                  </a:lnTo>
                  <a:lnTo>
                    <a:pt x="5180" y="8925"/>
                  </a:lnTo>
                  <a:lnTo>
                    <a:pt x="5180" y="4033"/>
                  </a:lnTo>
                  <a:lnTo>
                    <a:pt x="5182" y="3997"/>
                  </a:lnTo>
                  <a:lnTo>
                    <a:pt x="5185" y="3986"/>
                  </a:lnTo>
                  <a:lnTo>
                    <a:pt x="5175" y="3983"/>
                  </a:lnTo>
                  <a:lnTo>
                    <a:pt x="5137" y="3968"/>
                  </a:lnTo>
                  <a:lnTo>
                    <a:pt x="5098" y="3950"/>
                  </a:lnTo>
                  <a:lnTo>
                    <a:pt x="5061" y="3931"/>
                  </a:lnTo>
                  <a:lnTo>
                    <a:pt x="5023" y="3910"/>
                  </a:lnTo>
                  <a:lnTo>
                    <a:pt x="4987" y="3887"/>
                  </a:lnTo>
                  <a:lnTo>
                    <a:pt x="4950" y="3862"/>
                  </a:lnTo>
                  <a:lnTo>
                    <a:pt x="4915" y="3835"/>
                  </a:lnTo>
                  <a:lnTo>
                    <a:pt x="4880" y="3806"/>
                  </a:lnTo>
                  <a:lnTo>
                    <a:pt x="4846" y="3776"/>
                  </a:lnTo>
                  <a:lnTo>
                    <a:pt x="4813" y="3744"/>
                  </a:lnTo>
                  <a:lnTo>
                    <a:pt x="4781" y="3710"/>
                  </a:lnTo>
                  <a:lnTo>
                    <a:pt x="4750" y="3675"/>
                  </a:lnTo>
                  <a:lnTo>
                    <a:pt x="4720" y="3638"/>
                  </a:lnTo>
                  <a:lnTo>
                    <a:pt x="4691" y="3600"/>
                  </a:lnTo>
                  <a:lnTo>
                    <a:pt x="4663" y="3560"/>
                  </a:lnTo>
                  <a:lnTo>
                    <a:pt x="4636" y="3519"/>
                  </a:lnTo>
                  <a:lnTo>
                    <a:pt x="4610" y="3476"/>
                  </a:lnTo>
                  <a:lnTo>
                    <a:pt x="4586" y="3432"/>
                  </a:lnTo>
                  <a:lnTo>
                    <a:pt x="4562" y="3387"/>
                  </a:lnTo>
                  <a:lnTo>
                    <a:pt x="4540" y="3341"/>
                  </a:lnTo>
                  <a:lnTo>
                    <a:pt x="4519" y="3293"/>
                  </a:lnTo>
                  <a:lnTo>
                    <a:pt x="4499" y="3245"/>
                  </a:lnTo>
                  <a:lnTo>
                    <a:pt x="4481" y="3195"/>
                  </a:lnTo>
                  <a:lnTo>
                    <a:pt x="4464" y="3145"/>
                  </a:lnTo>
                  <a:lnTo>
                    <a:pt x="4449" y="3094"/>
                  </a:lnTo>
                  <a:lnTo>
                    <a:pt x="4435" y="3042"/>
                  </a:lnTo>
                  <a:lnTo>
                    <a:pt x="4422" y="2990"/>
                  </a:lnTo>
                  <a:lnTo>
                    <a:pt x="4411" y="2937"/>
                  </a:lnTo>
                  <a:lnTo>
                    <a:pt x="4401" y="2883"/>
                  </a:lnTo>
                  <a:lnTo>
                    <a:pt x="4393" y="2829"/>
                  </a:lnTo>
                  <a:lnTo>
                    <a:pt x="4386" y="2775"/>
                  </a:lnTo>
                  <a:lnTo>
                    <a:pt x="4381" y="2720"/>
                  </a:lnTo>
                  <a:lnTo>
                    <a:pt x="4377" y="2665"/>
                  </a:lnTo>
                  <a:lnTo>
                    <a:pt x="4375" y="2610"/>
                  </a:lnTo>
                  <a:lnTo>
                    <a:pt x="4374" y="2554"/>
                  </a:lnTo>
                  <a:lnTo>
                    <a:pt x="4375" y="2498"/>
                  </a:lnTo>
                  <a:lnTo>
                    <a:pt x="4377" y="2443"/>
                  </a:lnTo>
                  <a:lnTo>
                    <a:pt x="4381" y="2388"/>
                  </a:lnTo>
                  <a:lnTo>
                    <a:pt x="4386" y="2333"/>
                  </a:lnTo>
                  <a:lnTo>
                    <a:pt x="4393" y="2278"/>
                  </a:lnTo>
                  <a:lnTo>
                    <a:pt x="4401" y="2224"/>
                  </a:lnTo>
                  <a:lnTo>
                    <a:pt x="4411" y="2171"/>
                  </a:lnTo>
                  <a:lnTo>
                    <a:pt x="4422" y="2118"/>
                  </a:lnTo>
                  <a:lnTo>
                    <a:pt x="4435" y="2065"/>
                  </a:lnTo>
                  <a:lnTo>
                    <a:pt x="4449" y="2014"/>
                  </a:lnTo>
                  <a:lnTo>
                    <a:pt x="4464" y="1963"/>
                  </a:lnTo>
                  <a:lnTo>
                    <a:pt x="4481" y="1912"/>
                  </a:lnTo>
                  <a:lnTo>
                    <a:pt x="4499" y="1863"/>
                  </a:lnTo>
                  <a:lnTo>
                    <a:pt x="4519" y="1814"/>
                  </a:lnTo>
                  <a:lnTo>
                    <a:pt x="4540" y="1767"/>
                  </a:lnTo>
                  <a:lnTo>
                    <a:pt x="4562" y="1720"/>
                  </a:lnTo>
                  <a:lnTo>
                    <a:pt x="4586" y="1675"/>
                  </a:lnTo>
                  <a:lnTo>
                    <a:pt x="4610" y="1632"/>
                  </a:lnTo>
                  <a:lnTo>
                    <a:pt x="4636" y="1589"/>
                  </a:lnTo>
                  <a:lnTo>
                    <a:pt x="4663" y="1548"/>
                  </a:lnTo>
                  <a:lnTo>
                    <a:pt x="4691" y="1508"/>
                  </a:lnTo>
                  <a:lnTo>
                    <a:pt x="4720" y="1470"/>
                  </a:lnTo>
                  <a:lnTo>
                    <a:pt x="4750" y="1433"/>
                  </a:lnTo>
                  <a:lnTo>
                    <a:pt x="4781" y="1398"/>
                  </a:lnTo>
                  <a:lnTo>
                    <a:pt x="4813" y="1364"/>
                  </a:lnTo>
                  <a:lnTo>
                    <a:pt x="4846" y="1332"/>
                  </a:lnTo>
                  <a:lnTo>
                    <a:pt x="4880" y="1302"/>
                  </a:lnTo>
                  <a:lnTo>
                    <a:pt x="4915" y="1273"/>
                  </a:lnTo>
                  <a:lnTo>
                    <a:pt x="4950" y="1246"/>
                  </a:lnTo>
                  <a:lnTo>
                    <a:pt x="4987" y="1221"/>
                  </a:lnTo>
                  <a:lnTo>
                    <a:pt x="5023" y="1198"/>
                  </a:lnTo>
                  <a:lnTo>
                    <a:pt x="5061" y="1177"/>
                  </a:lnTo>
                  <a:lnTo>
                    <a:pt x="5098" y="1158"/>
                  </a:lnTo>
                  <a:lnTo>
                    <a:pt x="5137" y="1140"/>
                  </a:lnTo>
                  <a:lnTo>
                    <a:pt x="5175" y="1125"/>
                  </a:lnTo>
                  <a:lnTo>
                    <a:pt x="5214" y="1112"/>
                  </a:lnTo>
                  <a:lnTo>
                    <a:pt x="5254" y="1101"/>
                  </a:lnTo>
                  <a:lnTo>
                    <a:pt x="5294" y="1092"/>
                  </a:lnTo>
                  <a:lnTo>
                    <a:pt x="5334" y="1084"/>
                  </a:lnTo>
                  <a:lnTo>
                    <a:pt x="5374" y="1079"/>
                  </a:lnTo>
                  <a:lnTo>
                    <a:pt x="5414" y="1076"/>
                  </a:lnTo>
                  <a:lnTo>
                    <a:pt x="5455" y="1075"/>
                  </a:lnTo>
                  <a:lnTo>
                    <a:pt x="5496" y="1076"/>
                  </a:lnTo>
                  <a:lnTo>
                    <a:pt x="5536" y="1079"/>
                  </a:lnTo>
                  <a:lnTo>
                    <a:pt x="5576" y="1084"/>
                  </a:lnTo>
                  <a:lnTo>
                    <a:pt x="5616" y="1092"/>
                  </a:lnTo>
                  <a:lnTo>
                    <a:pt x="5656" y="1101"/>
                  </a:lnTo>
                  <a:lnTo>
                    <a:pt x="5696" y="1112"/>
                  </a:lnTo>
                  <a:lnTo>
                    <a:pt x="5735" y="1125"/>
                  </a:lnTo>
                  <a:lnTo>
                    <a:pt x="5773" y="1140"/>
                  </a:lnTo>
                  <a:lnTo>
                    <a:pt x="5812" y="1158"/>
                  </a:lnTo>
                  <a:lnTo>
                    <a:pt x="5849" y="1177"/>
                  </a:lnTo>
                  <a:lnTo>
                    <a:pt x="5887" y="1198"/>
                  </a:lnTo>
                  <a:lnTo>
                    <a:pt x="5923" y="1221"/>
                  </a:lnTo>
                  <a:lnTo>
                    <a:pt x="5960" y="1246"/>
                  </a:lnTo>
                  <a:lnTo>
                    <a:pt x="5995" y="1273"/>
                  </a:lnTo>
                  <a:lnTo>
                    <a:pt x="6030" y="1302"/>
                  </a:lnTo>
                  <a:lnTo>
                    <a:pt x="6064" y="1332"/>
                  </a:lnTo>
                  <a:lnTo>
                    <a:pt x="6097" y="1364"/>
                  </a:lnTo>
                  <a:lnTo>
                    <a:pt x="6129" y="1398"/>
                  </a:lnTo>
                  <a:lnTo>
                    <a:pt x="6160" y="1433"/>
                  </a:lnTo>
                  <a:lnTo>
                    <a:pt x="6190" y="1470"/>
                  </a:lnTo>
                  <a:lnTo>
                    <a:pt x="6219" y="1508"/>
                  </a:lnTo>
                  <a:lnTo>
                    <a:pt x="6247" y="1548"/>
                  </a:lnTo>
                  <a:lnTo>
                    <a:pt x="6274" y="1589"/>
                  </a:lnTo>
                  <a:lnTo>
                    <a:pt x="6300" y="1632"/>
                  </a:lnTo>
                  <a:lnTo>
                    <a:pt x="6324" y="1675"/>
                  </a:lnTo>
                  <a:lnTo>
                    <a:pt x="6348" y="1720"/>
                  </a:lnTo>
                  <a:lnTo>
                    <a:pt x="6370" y="1767"/>
                  </a:lnTo>
                  <a:lnTo>
                    <a:pt x="6391" y="1814"/>
                  </a:lnTo>
                  <a:lnTo>
                    <a:pt x="6411" y="1863"/>
                  </a:lnTo>
                  <a:lnTo>
                    <a:pt x="6429" y="1912"/>
                  </a:lnTo>
                  <a:lnTo>
                    <a:pt x="6446" y="1963"/>
                  </a:lnTo>
                  <a:lnTo>
                    <a:pt x="6461" y="2014"/>
                  </a:lnTo>
                  <a:lnTo>
                    <a:pt x="6475" y="2065"/>
                  </a:lnTo>
                  <a:lnTo>
                    <a:pt x="6488" y="2118"/>
                  </a:lnTo>
                  <a:lnTo>
                    <a:pt x="6499" y="2171"/>
                  </a:lnTo>
                  <a:lnTo>
                    <a:pt x="6509" y="2224"/>
                  </a:lnTo>
                  <a:lnTo>
                    <a:pt x="6517" y="2278"/>
                  </a:lnTo>
                  <a:lnTo>
                    <a:pt x="6524" y="2333"/>
                  </a:lnTo>
                  <a:lnTo>
                    <a:pt x="6529" y="2388"/>
                  </a:lnTo>
                  <a:lnTo>
                    <a:pt x="6533" y="2443"/>
                  </a:lnTo>
                  <a:lnTo>
                    <a:pt x="6535" y="24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28"/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83" y="1881"/>
                  </a:moveTo>
                  <a:lnTo>
                    <a:pt x="7540" y="1629"/>
                  </a:lnTo>
                  <a:lnTo>
                    <a:pt x="7732" y="1397"/>
                  </a:lnTo>
                  <a:lnTo>
                    <a:pt x="7958" y="1189"/>
                  </a:lnTo>
                  <a:lnTo>
                    <a:pt x="7958" y="4579"/>
                  </a:lnTo>
                  <a:lnTo>
                    <a:pt x="7991" y="4581"/>
                  </a:lnTo>
                  <a:lnTo>
                    <a:pt x="8023" y="4588"/>
                  </a:lnTo>
                  <a:lnTo>
                    <a:pt x="8054" y="4598"/>
                  </a:lnTo>
                  <a:lnTo>
                    <a:pt x="8083" y="4612"/>
                  </a:lnTo>
                  <a:lnTo>
                    <a:pt x="8110" y="4631"/>
                  </a:lnTo>
                  <a:lnTo>
                    <a:pt x="8135" y="4652"/>
                  </a:lnTo>
                  <a:lnTo>
                    <a:pt x="8156" y="4677"/>
                  </a:lnTo>
                  <a:lnTo>
                    <a:pt x="8175" y="4704"/>
                  </a:lnTo>
                  <a:lnTo>
                    <a:pt x="8189" y="4733"/>
                  </a:lnTo>
                  <a:lnTo>
                    <a:pt x="8199" y="4764"/>
                  </a:lnTo>
                  <a:lnTo>
                    <a:pt x="8206" y="4796"/>
                  </a:lnTo>
                  <a:lnTo>
                    <a:pt x="8208" y="4829"/>
                  </a:lnTo>
                  <a:lnTo>
                    <a:pt x="8208" y="8925"/>
                  </a:lnTo>
                  <a:lnTo>
                    <a:pt x="8206" y="8958"/>
                  </a:lnTo>
                  <a:lnTo>
                    <a:pt x="8199" y="8990"/>
                  </a:lnTo>
                  <a:lnTo>
                    <a:pt x="8189" y="9021"/>
                  </a:lnTo>
                  <a:lnTo>
                    <a:pt x="8175" y="9050"/>
                  </a:lnTo>
                  <a:lnTo>
                    <a:pt x="8156" y="9077"/>
                  </a:lnTo>
                  <a:lnTo>
                    <a:pt x="8135" y="9102"/>
                  </a:lnTo>
                  <a:lnTo>
                    <a:pt x="8110" y="9123"/>
                  </a:lnTo>
                  <a:lnTo>
                    <a:pt x="8083" y="9142"/>
                  </a:lnTo>
                  <a:lnTo>
                    <a:pt x="8054" y="9156"/>
                  </a:lnTo>
                  <a:lnTo>
                    <a:pt x="8023" y="9166"/>
                  </a:lnTo>
                  <a:lnTo>
                    <a:pt x="7991" y="9173"/>
                  </a:lnTo>
                  <a:lnTo>
                    <a:pt x="7958" y="9175"/>
                  </a:lnTo>
                  <a:lnTo>
                    <a:pt x="7925" y="9173"/>
                  </a:lnTo>
                  <a:lnTo>
                    <a:pt x="7893" y="9166"/>
                  </a:lnTo>
                  <a:lnTo>
                    <a:pt x="7862" y="9156"/>
                  </a:lnTo>
                  <a:lnTo>
                    <a:pt x="7833" y="9142"/>
                  </a:lnTo>
                  <a:lnTo>
                    <a:pt x="7806" y="9123"/>
                  </a:lnTo>
                  <a:lnTo>
                    <a:pt x="7781" y="9102"/>
                  </a:lnTo>
                  <a:lnTo>
                    <a:pt x="7760" y="9077"/>
                  </a:lnTo>
                  <a:lnTo>
                    <a:pt x="7741" y="9050"/>
                  </a:lnTo>
                  <a:lnTo>
                    <a:pt x="7727" y="9021"/>
                  </a:lnTo>
                  <a:lnTo>
                    <a:pt x="7717" y="8990"/>
                  </a:lnTo>
                  <a:lnTo>
                    <a:pt x="7710" y="8958"/>
                  </a:lnTo>
                  <a:lnTo>
                    <a:pt x="7708" y="8925"/>
                  </a:lnTo>
                  <a:lnTo>
                    <a:pt x="7708" y="4829"/>
                  </a:lnTo>
                  <a:lnTo>
                    <a:pt x="7710" y="4796"/>
                  </a:lnTo>
                  <a:lnTo>
                    <a:pt x="7717" y="4764"/>
                  </a:lnTo>
                  <a:lnTo>
                    <a:pt x="7727" y="4733"/>
                  </a:lnTo>
                  <a:lnTo>
                    <a:pt x="7741" y="4704"/>
                  </a:lnTo>
                  <a:lnTo>
                    <a:pt x="7760" y="4677"/>
                  </a:lnTo>
                  <a:lnTo>
                    <a:pt x="7774" y="4660"/>
                  </a:lnTo>
                  <a:lnTo>
                    <a:pt x="7732" y="4621"/>
                  </a:lnTo>
                  <a:lnTo>
                    <a:pt x="7540" y="4389"/>
                  </a:lnTo>
                  <a:lnTo>
                    <a:pt x="7383" y="4137"/>
                  </a:lnTo>
                  <a:lnTo>
                    <a:pt x="7261" y="3869"/>
                  </a:lnTo>
                  <a:lnTo>
                    <a:pt x="7174" y="3589"/>
                  </a:lnTo>
                  <a:lnTo>
                    <a:pt x="7122" y="3301"/>
                  </a:lnTo>
                  <a:lnTo>
                    <a:pt x="7104" y="3009"/>
                  </a:lnTo>
                  <a:lnTo>
                    <a:pt x="7122" y="2717"/>
                  </a:lnTo>
                  <a:lnTo>
                    <a:pt x="7174" y="2429"/>
                  </a:lnTo>
                  <a:lnTo>
                    <a:pt x="7261" y="2149"/>
                  </a:lnTo>
                  <a:lnTo>
                    <a:pt x="7383" y="1881"/>
                  </a:lnTo>
                  <a:close/>
                  <a:moveTo>
                    <a:pt x="6733" y="2435"/>
                  </a:moveTo>
                  <a:lnTo>
                    <a:pt x="6735" y="2490"/>
                  </a:lnTo>
                  <a:lnTo>
                    <a:pt x="6735" y="2496"/>
                  </a:lnTo>
                  <a:lnTo>
                    <a:pt x="6736" y="2551"/>
                  </a:lnTo>
                  <a:lnTo>
                    <a:pt x="6736" y="2557"/>
                  </a:lnTo>
                  <a:lnTo>
                    <a:pt x="6735" y="2612"/>
                  </a:lnTo>
                  <a:lnTo>
                    <a:pt x="6735" y="2618"/>
                  </a:lnTo>
                  <a:lnTo>
                    <a:pt x="6733" y="2673"/>
                  </a:lnTo>
                  <a:lnTo>
                    <a:pt x="6732" y="2679"/>
                  </a:lnTo>
                  <a:lnTo>
                    <a:pt x="6729" y="2734"/>
                  </a:lnTo>
                  <a:lnTo>
                    <a:pt x="6728" y="2739"/>
                  </a:lnTo>
                  <a:lnTo>
                    <a:pt x="6723" y="2794"/>
                  </a:lnTo>
                  <a:lnTo>
                    <a:pt x="6722" y="2800"/>
                  </a:lnTo>
                  <a:lnTo>
                    <a:pt x="6716" y="2854"/>
                  </a:lnTo>
                  <a:lnTo>
                    <a:pt x="6715" y="2860"/>
                  </a:lnTo>
                  <a:lnTo>
                    <a:pt x="6707" y="2914"/>
                  </a:lnTo>
                  <a:lnTo>
                    <a:pt x="6706" y="2919"/>
                  </a:lnTo>
                  <a:lnTo>
                    <a:pt x="6696" y="2973"/>
                  </a:lnTo>
                  <a:lnTo>
                    <a:pt x="6695" y="2978"/>
                  </a:lnTo>
                  <a:lnTo>
                    <a:pt x="6684" y="3031"/>
                  </a:lnTo>
                  <a:lnTo>
                    <a:pt x="6682" y="3037"/>
                  </a:lnTo>
                  <a:lnTo>
                    <a:pt x="6670" y="3089"/>
                  </a:lnTo>
                  <a:lnTo>
                    <a:pt x="6668" y="3095"/>
                  </a:lnTo>
                  <a:lnTo>
                    <a:pt x="6654" y="3146"/>
                  </a:lnTo>
                  <a:lnTo>
                    <a:pt x="6653" y="3152"/>
                  </a:lnTo>
                  <a:lnTo>
                    <a:pt x="6637" y="3203"/>
                  </a:lnTo>
                  <a:lnTo>
                    <a:pt x="6635" y="3209"/>
                  </a:lnTo>
                  <a:lnTo>
                    <a:pt x="6619" y="3259"/>
                  </a:lnTo>
                  <a:lnTo>
                    <a:pt x="6616" y="3265"/>
                  </a:lnTo>
                  <a:lnTo>
                    <a:pt x="6598" y="3314"/>
                  </a:lnTo>
                  <a:lnTo>
                    <a:pt x="6596" y="3320"/>
                  </a:lnTo>
                  <a:lnTo>
                    <a:pt x="6576" y="3368"/>
                  </a:lnTo>
                  <a:lnTo>
                    <a:pt x="6574" y="3374"/>
                  </a:lnTo>
                  <a:lnTo>
                    <a:pt x="6553" y="3421"/>
                  </a:lnTo>
                  <a:lnTo>
                    <a:pt x="6550" y="3427"/>
                  </a:lnTo>
                  <a:lnTo>
                    <a:pt x="6528" y="3473"/>
                  </a:lnTo>
                  <a:lnTo>
                    <a:pt x="6525" y="3479"/>
                  </a:lnTo>
                  <a:lnTo>
                    <a:pt x="6502" y="3524"/>
                  </a:lnTo>
                  <a:lnTo>
                    <a:pt x="6499" y="3530"/>
                  </a:lnTo>
                  <a:lnTo>
                    <a:pt x="6474" y="3574"/>
                  </a:lnTo>
                  <a:lnTo>
                    <a:pt x="6471" y="3580"/>
                  </a:lnTo>
                  <a:lnTo>
                    <a:pt x="6445" y="3622"/>
                  </a:lnTo>
                  <a:lnTo>
                    <a:pt x="6442" y="3628"/>
                  </a:lnTo>
                  <a:lnTo>
                    <a:pt x="6415" y="3669"/>
                  </a:lnTo>
                  <a:lnTo>
                    <a:pt x="6411" y="3675"/>
                  </a:lnTo>
                  <a:lnTo>
                    <a:pt x="6383" y="3715"/>
                  </a:lnTo>
                  <a:lnTo>
                    <a:pt x="6379" y="3720"/>
                  </a:lnTo>
                  <a:lnTo>
                    <a:pt x="6350" y="3759"/>
                  </a:lnTo>
                  <a:lnTo>
                    <a:pt x="6345" y="3764"/>
                  </a:lnTo>
                  <a:lnTo>
                    <a:pt x="6315" y="3801"/>
                  </a:lnTo>
                  <a:lnTo>
                    <a:pt x="6310" y="3807"/>
                  </a:lnTo>
                  <a:lnTo>
                    <a:pt x="6279" y="3842"/>
                  </a:lnTo>
                  <a:lnTo>
                    <a:pt x="6274" y="3848"/>
                  </a:lnTo>
                  <a:lnTo>
                    <a:pt x="6242" y="3882"/>
                  </a:lnTo>
                  <a:lnTo>
                    <a:pt x="6236" y="3887"/>
                  </a:lnTo>
                  <a:lnTo>
                    <a:pt x="6203" y="3919"/>
                  </a:lnTo>
                  <a:lnTo>
                    <a:pt x="6197" y="3925"/>
                  </a:lnTo>
                  <a:lnTo>
                    <a:pt x="6163" y="3955"/>
                  </a:lnTo>
                  <a:lnTo>
                    <a:pt x="6157" y="3961"/>
                  </a:lnTo>
                  <a:lnTo>
                    <a:pt x="6122" y="3989"/>
                  </a:lnTo>
                  <a:lnTo>
                    <a:pt x="6116" y="3994"/>
                  </a:lnTo>
                  <a:lnTo>
                    <a:pt x="6080" y="4021"/>
                  </a:lnTo>
                  <a:lnTo>
                    <a:pt x="6073" y="4026"/>
                  </a:lnTo>
                  <a:lnTo>
                    <a:pt x="6037" y="4051"/>
                  </a:lnTo>
                  <a:lnTo>
                    <a:pt x="6030" y="4056"/>
                  </a:lnTo>
                  <a:lnTo>
                    <a:pt x="5993" y="4079"/>
                  </a:lnTo>
                  <a:lnTo>
                    <a:pt x="5985" y="4084"/>
                  </a:lnTo>
                  <a:lnTo>
                    <a:pt x="5948" y="4105"/>
                  </a:lnTo>
                  <a:lnTo>
                    <a:pt x="5940" y="4109"/>
                  </a:lnTo>
                  <a:lnTo>
                    <a:pt x="5902" y="4129"/>
                  </a:lnTo>
                  <a:lnTo>
                    <a:pt x="5894" y="4133"/>
                  </a:lnTo>
                  <a:lnTo>
                    <a:pt x="5856" y="4150"/>
                  </a:lnTo>
                  <a:lnTo>
                    <a:pt x="5847" y="4154"/>
                  </a:lnTo>
                  <a:lnTo>
                    <a:pt x="5808" y="4169"/>
                  </a:lnTo>
                  <a:lnTo>
                    <a:pt x="5799" y="4172"/>
                  </a:lnTo>
                  <a:lnTo>
                    <a:pt x="5760" y="4185"/>
                  </a:lnTo>
                  <a:lnTo>
                    <a:pt x="5751" y="4188"/>
                  </a:lnTo>
                  <a:lnTo>
                    <a:pt x="5711" y="4200"/>
                  </a:lnTo>
                  <a:lnTo>
                    <a:pt x="5701" y="4202"/>
                  </a:lnTo>
                  <a:lnTo>
                    <a:pt x="5662" y="4211"/>
                  </a:lnTo>
                  <a:lnTo>
                    <a:pt x="5652" y="4213"/>
                  </a:lnTo>
                  <a:lnTo>
                    <a:pt x="5612" y="4221"/>
                  </a:lnTo>
                  <a:lnTo>
                    <a:pt x="5602" y="4222"/>
                  </a:lnTo>
                  <a:lnTo>
                    <a:pt x="5562" y="4227"/>
                  </a:lnTo>
                  <a:lnTo>
                    <a:pt x="5551" y="4228"/>
                  </a:lnTo>
                  <a:lnTo>
                    <a:pt x="5511" y="4231"/>
                  </a:lnTo>
                  <a:lnTo>
                    <a:pt x="5501" y="4232"/>
                  </a:lnTo>
                  <a:lnTo>
                    <a:pt x="5460" y="4233"/>
                  </a:lnTo>
                  <a:lnTo>
                    <a:pt x="5450" y="4233"/>
                  </a:lnTo>
                  <a:lnTo>
                    <a:pt x="5409" y="4232"/>
                  </a:lnTo>
                  <a:lnTo>
                    <a:pt x="5399" y="4231"/>
                  </a:lnTo>
                  <a:lnTo>
                    <a:pt x="5359" y="4228"/>
                  </a:lnTo>
                  <a:lnTo>
                    <a:pt x="5348" y="4227"/>
                  </a:lnTo>
                  <a:lnTo>
                    <a:pt x="5308" y="4222"/>
                  </a:lnTo>
                  <a:lnTo>
                    <a:pt x="5298" y="4221"/>
                  </a:lnTo>
                  <a:lnTo>
                    <a:pt x="5258" y="4213"/>
                  </a:lnTo>
                  <a:lnTo>
                    <a:pt x="5248" y="4211"/>
                  </a:lnTo>
                  <a:lnTo>
                    <a:pt x="5209" y="4202"/>
                  </a:lnTo>
                  <a:lnTo>
                    <a:pt x="5199" y="4200"/>
                  </a:lnTo>
                  <a:lnTo>
                    <a:pt x="5159" y="4188"/>
                  </a:lnTo>
                  <a:lnTo>
                    <a:pt x="5150" y="4185"/>
                  </a:lnTo>
                  <a:lnTo>
                    <a:pt x="5111" y="4172"/>
                  </a:lnTo>
                  <a:lnTo>
                    <a:pt x="5102" y="4169"/>
                  </a:lnTo>
                  <a:lnTo>
                    <a:pt x="5063" y="4154"/>
                  </a:lnTo>
                  <a:lnTo>
                    <a:pt x="5054" y="4150"/>
                  </a:lnTo>
                  <a:lnTo>
                    <a:pt x="5016" y="4133"/>
                  </a:lnTo>
                  <a:lnTo>
                    <a:pt x="5008" y="4129"/>
                  </a:lnTo>
                  <a:lnTo>
                    <a:pt x="4970" y="4109"/>
                  </a:lnTo>
                  <a:lnTo>
                    <a:pt x="4962" y="4105"/>
                  </a:lnTo>
                  <a:lnTo>
                    <a:pt x="4925" y="4084"/>
                  </a:lnTo>
                  <a:lnTo>
                    <a:pt x="4917" y="4079"/>
                  </a:lnTo>
                  <a:lnTo>
                    <a:pt x="4880" y="4056"/>
                  </a:lnTo>
                  <a:lnTo>
                    <a:pt x="4873" y="4051"/>
                  </a:lnTo>
                  <a:lnTo>
                    <a:pt x="4837" y="4026"/>
                  </a:lnTo>
                  <a:lnTo>
                    <a:pt x="4830" y="4021"/>
                  </a:lnTo>
                  <a:lnTo>
                    <a:pt x="4794" y="3994"/>
                  </a:lnTo>
                  <a:lnTo>
                    <a:pt x="4788" y="3989"/>
                  </a:lnTo>
                  <a:lnTo>
                    <a:pt x="4753" y="3961"/>
                  </a:lnTo>
                  <a:lnTo>
                    <a:pt x="4747" y="3955"/>
                  </a:lnTo>
                  <a:lnTo>
                    <a:pt x="4713" y="3925"/>
                  </a:lnTo>
                  <a:lnTo>
                    <a:pt x="4707" y="3919"/>
                  </a:lnTo>
                  <a:lnTo>
                    <a:pt x="4674" y="3887"/>
                  </a:lnTo>
                  <a:lnTo>
                    <a:pt x="4668" y="3882"/>
                  </a:lnTo>
                  <a:lnTo>
                    <a:pt x="4636" y="3848"/>
                  </a:lnTo>
                  <a:lnTo>
                    <a:pt x="4631" y="3842"/>
                  </a:lnTo>
                  <a:lnTo>
                    <a:pt x="4600" y="3807"/>
                  </a:lnTo>
                  <a:lnTo>
                    <a:pt x="4595" y="3801"/>
                  </a:lnTo>
                  <a:lnTo>
                    <a:pt x="4565" y="3764"/>
                  </a:lnTo>
                  <a:lnTo>
                    <a:pt x="4560" y="3759"/>
                  </a:lnTo>
                  <a:lnTo>
                    <a:pt x="4531" y="3720"/>
                  </a:lnTo>
                  <a:lnTo>
                    <a:pt x="4527" y="3715"/>
                  </a:lnTo>
                  <a:lnTo>
                    <a:pt x="4499" y="3675"/>
                  </a:lnTo>
                  <a:lnTo>
                    <a:pt x="4495" y="3669"/>
                  </a:lnTo>
                  <a:lnTo>
                    <a:pt x="4468" y="3628"/>
                  </a:lnTo>
                  <a:lnTo>
                    <a:pt x="4465" y="3622"/>
                  </a:lnTo>
                  <a:lnTo>
                    <a:pt x="4439" y="3580"/>
                  </a:lnTo>
                  <a:lnTo>
                    <a:pt x="4436" y="3574"/>
                  </a:lnTo>
                  <a:lnTo>
                    <a:pt x="4411" y="3530"/>
                  </a:lnTo>
                  <a:lnTo>
                    <a:pt x="4408" y="3524"/>
                  </a:lnTo>
                  <a:lnTo>
                    <a:pt x="4385" y="3479"/>
                  </a:lnTo>
                  <a:lnTo>
                    <a:pt x="4382" y="3473"/>
                  </a:lnTo>
                  <a:lnTo>
                    <a:pt x="4360" y="3427"/>
                  </a:lnTo>
                  <a:lnTo>
                    <a:pt x="4357" y="3421"/>
                  </a:lnTo>
                  <a:lnTo>
                    <a:pt x="4336" y="3374"/>
                  </a:lnTo>
                  <a:lnTo>
                    <a:pt x="4334" y="3368"/>
                  </a:lnTo>
                  <a:lnTo>
                    <a:pt x="4314" y="3320"/>
                  </a:lnTo>
                  <a:lnTo>
                    <a:pt x="4312" y="3314"/>
                  </a:lnTo>
                  <a:lnTo>
                    <a:pt x="4294" y="3265"/>
                  </a:lnTo>
                  <a:lnTo>
                    <a:pt x="4291" y="3259"/>
                  </a:lnTo>
                  <a:lnTo>
                    <a:pt x="4275" y="3209"/>
                  </a:lnTo>
                  <a:lnTo>
                    <a:pt x="4273" y="3203"/>
                  </a:lnTo>
                  <a:lnTo>
                    <a:pt x="4257" y="3152"/>
                  </a:lnTo>
                  <a:lnTo>
                    <a:pt x="4256" y="3146"/>
                  </a:lnTo>
                  <a:lnTo>
                    <a:pt x="4242" y="3095"/>
                  </a:lnTo>
                  <a:lnTo>
                    <a:pt x="4240" y="3089"/>
                  </a:lnTo>
                  <a:lnTo>
                    <a:pt x="4228" y="3037"/>
                  </a:lnTo>
                  <a:lnTo>
                    <a:pt x="4226" y="3031"/>
                  </a:lnTo>
                  <a:lnTo>
                    <a:pt x="4215" y="2978"/>
                  </a:lnTo>
                  <a:lnTo>
                    <a:pt x="4214" y="2973"/>
                  </a:lnTo>
                  <a:lnTo>
                    <a:pt x="4204" y="2919"/>
                  </a:lnTo>
                  <a:lnTo>
                    <a:pt x="4203" y="2914"/>
                  </a:lnTo>
                  <a:lnTo>
                    <a:pt x="4195" y="2860"/>
                  </a:lnTo>
                  <a:lnTo>
                    <a:pt x="4194" y="2854"/>
                  </a:lnTo>
                  <a:lnTo>
                    <a:pt x="4188" y="2800"/>
                  </a:lnTo>
                  <a:lnTo>
                    <a:pt x="4187" y="2794"/>
                  </a:lnTo>
                  <a:lnTo>
                    <a:pt x="4182" y="2739"/>
                  </a:lnTo>
                  <a:lnTo>
                    <a:pt x="4181" y="2734"/>
                  </a:lnTo>
                  <a:lnTo>
                    <a:pt x="4178" y="2679"/>
                  </a:lnTo>
                  <a:lnTo>
                    <a:pt x="4177" y="2673"/>
                  </a:lnTo>
                  <a:lnTo>
                    <a:pt x="4175" y="2618"/>
                  </a:lnTo>
                  <a:lnTo>
                    <a:pt x="4175" y="2612"/>
                  </a:lnTo>
                  <a:lnTo>
                    <a:pt x="4174" y="2557"/>
                  </a:lnTo>
                  <a:lnTo>
                    <a:pt x="4174" y="2551"/>
                  </a:lnTo>
                  <a:lnTo>
                    <a:pt x="4175" y="2496"/>
                  </a:lnTo>
                  <a:lnTo>
                    <a:pt x="4175" y="2490"/>
                  </a:lnTo>
                  <a:lnTo>
                    <a:pt x="4177" y="2435"/>
                  </a:lnTo>
                  <a:lnTo>
                    <a:pt x="4178" y="2429"/>
                  </a:lnTo>
                  <a:lnTo>
                    <a:pt x="4181" y="2374"/>
                  </a:lnTo>
                  <a:lnTo>
                    <a:pt x="4182" y="2369"/>
                  </a:lnTo>
                  <a:lnTo>
                    <a:pt x="4187" y="2314"/>
                  </a:lnTo>
                  <a:lnTo>
                    <a:pt x="4188" y="2308"/>
                  </a:lnTo>
                  <a:lnTo>
                    <a:pt x="4194" y="2254"/>
                  </a:lnTo>
                  <a:lnTo>
                    <a:pt x="4195" y="2248"/>
                  </a:lnTo>
                  <a:lnTo>
                    <a:pt x="4203" y="2194"/>
                  </a:lnTo>
                  <a:lnTo>
                    <a:pt x="4204" y="2189"/>
                  </a:lnTo>
                  <a:lnTo>
                    <a:pt x="4214" y="2135"/>
                  </a:lnTo>
                  <a:lnTo>
                    <a:pt x="4215" y="2130"/>
                  </a:lnTo>
                  <a:lnTo>
                    <a:pt x="4226" y="2077"/>
                  </a:lnTo>
                  <a:lnTo>
                    <a:pt x="4228" y="2071"/>
                  </a:lnTo>
                  <a:lnTo>
                    <a:pt x="4240" y="2019"/>
                  </a:lnTo>
                  <a:lnTo>
                    <a:pt x="4242" y="2013"/>
                  </a:lnTo>
                  <a:lnTo>
                    <a:pt x="4256" y="1961"/>
                  </a:lnTo>
                  <a:lnTo>
                    <a:pt x="4257" y="1956"/>
                  </a:lnTo>
                  <a:lnTo>
                    <a:pt x="4273" y="1905"/>
                  </a:lnTo>
                  <a:lnTo>
                    <a:pt x="4275" y="1899"/>
                  </a:lnTo>
                  <a:lnTo>
                    <a:pt x="4291" y="1849"/>
                  </a:lnTo>
                  <a:lnTo>
                    <a:pt x="4293" y="1843"/>
                  </a:lnTo>
                  <a:lnTo>
                    <a:pt x="4312" y="1793"/>
                  </a:lnTo>
                  <a:lnTo>
                    <a:pt x="4314" y="1788"/>
                  </a:lnTo>
                  <a:lnTo>
                    <a:pt x="4334" y="1739"/>
                  </a:lnTo>
                  <a:lnTo>
                    <a:pt x="4336" y="1733"/>
                  </a:lnTo>
                  <a:lnTo>
                    <a:pt x="4357" y="1686"/>
                  </a:lnTo>
                  <a:lnTo>
                    <a:pt x="4360" y="1680"/>
                  </a:lnTo>
                  <a:lnTo>
                    <a:pt x="4382" y="1634"/>
                  </a:lnTo>
                  <a:lnTo>
                    <a:pt x="4385" y="1628"/>
                  </a:lnTo>
                  <a:lnTo>
                    <a:pt x="4408" y="1583"/>
                  </a:lnTo>
                  <a:lnTo>
                    <a:pt x="4411" y="1577"/>
                  </a:lnTo>
                  <a:lnTo>
                    <a:pt x="4436" y="1534"/>
                  </a:lnTo>
                  <a:lnTo>
                    <a:pt x="4439" y="1528"/>
                  </a:lnTo>
                  <a:lnTo>
                    <a:pt x="4465" y="1485"/>
                  </a:lnTo>
                  <a:lnTo>
                    <a:pt x="4469" y="1480"/>
                  </a:lnTo>
                  <a:lnTo>
                    <a:pt x="4495" y="1439"/>
                  </a:lnTo>
                  <a:lnTo>
                    <a:pt x="4499" y="1433"/>
                  </a:lnTo>
                  <a:lnTo>
                    <a:pt x="4527" y="1393"/>
                  </a:lnTo>
                  <a:lnTo>
                    <a:pt x="4531" y="1387"/>
                  </a:lnTo>
                  <a:lnTo>
                    <a:pt x="4560" y="1349"/>
                  </a:lnTo>
                  <a:lnTo>
                    <a:pt x="4565" y="1343"/>
                  </a:lnTo>
                  <a:lnTo>
                    <a:pt x="4595" y="1307"/>
                  </a:lnTo>
                  <a:lnTo>
                    <a:pt x="4600" y="1301"/>
                  </a:lnTo>
                  <a:lnTo>
                    <a:pt x="4631" y="1266"/>
                  </a:lnTo>
                  <a:lnTo>
                    <a:pt x="4636" y="1260"/>
                  </a:lnTo>
                  <a:lnTo>
                    <a:pt x="4668" y="1226"/>
                  </a:lnTo>
                  <a:lnTo>
                    <a:pt x="4674" y="1221"/>
                  </a:lnTo>
                  <a:lnTo>
                    <a:pt x="4707" y="1189"/>
                  </a:lnTo>
                  <a:lnTo>
                    <a:pt x="4713" y="1183"/>
                  </a:lnTo>
                  <a:lnTo>
                    <a:pt x="4747" y="1153"/>
                  </a:lnTo>
                  <a:lnTo>
                    <a:pt x="4753" y="1147"/>
                  </a:lnTo>
                  <a:lnTo>
                    <a:pt x="4788" y="1119"/>
                  </a:lnTo>
                  <a:lnTo>
                    <a:pt x="4794" y="1114"/>
                  </a:lnTo>
                  <a:lnTo>
                    <a:pt x="4830" y="1087"/>
                  </a:lnTo>
                  <a:lnTo>
                    <a:pt x="4837" y="1082"/>
                  </a:lnTo>
                  <a:lnTo>
                    <a:pt x="4873" y="1057"/>
                  </a:lnTo>
                  <a:lnTo>
                    <a:pt x="4880" y="1052"/>
                  </a:lnTo>
                  <a:lnTo>
                    <a:pt x="4917" y="1029"/>
                  </a:lnTo>
                  <a:lnTo>
                    <a:pt x="4925" y="1024"/>
                  </a:lnTo>
                  <a:lnTo>
                    <a:pt x="4962" y="1003"/>
                  </a:lnTo>
                  <a:lnTo>
                    <a:pt x="4970" y="999"/>
                  </a:lnTo>
                  <a:lnTo>
                    <a:pt x="5008" y="979"/>
                  </a:lnTo>
                  <a:lnTo>
                    <a:pt x="5016" y="975"/>
                  </a:lnTo>
                  <a:lnTo>
                    <a:pt x="5054" y="958"/>
                  </a:lnTo>
                  <a:lnTo>
                    <a:pt x="5063" y="954"/>
                  </a:lnTo>
                  <a:lnTo>
                    <a:pt x="5102" y="939"/>
                  </a:lnTo>
                  <a:lnTo>
                    <a:pt x="5111" y="936"/>
                  </a:lnTo>
                  <a:lnTo>
                    <a:pt x="5150" y="923"/>
                  </a:lnTo>
                  <a:lnTo>
                    <a:pt x="5159" y="920"/>
                  </a:lnTo>
                  <a:lnTo>
                    <a:pt x="5199" y="908"/>
                  </a:lnTo>
                  <a:lnTo>
                    <a:pt x="5209" y="906"/>
                  </a:lnTo>
                  <a:lnTo>
                    <a:pt x="5248" y="897"/>
                  </a:lnTo>
                  <a:lnTo>
                    <a:pt x="5258" y="895"/>
                  </a:lnTo>
                  <a:lnTo>
                    <a:pt x="5298" y="887"/>
                  </a:lnTo>
                  <a:lnTo>
                    <a:pt x="5308" y="886"/>
                  </a:lnTo>
                  <a:lnTo>
                    <a:pt x="5348" y="881"/>
                  </a:lnTo>
                  <a:lnTo>
                    <a:pt x="5359" y="880"/>
                  </a:lnTo>
                  <a:lnTo>
                    <a:pt x="5399" y="877"/>
                  </a:lnTo>
                  <a:lnTo>
                    <a:pt x="5409" y="876"/>
                  </a:lnTo>
                  <a:lnTo>
                    <a:pt x="5450" y="875"/>
                  </a:lnTo>
                  <a:lnTo>
                    <a:pt x="5460" y="875"/>
                  </a:lnTo>
                  <a:lnTo>
                    <a:pt x="5501" y="876"/>
                  </a:lnTo>
                  <a:lnTo>
                    <a:pt x="5511" y="877"/>
                  </a:lnTo>
                  <a:lnTo>
                    <a:pt x="5551" y="880"/>
                  </a:lnTo>
                  <a:lnTo>
                    <a:pt x="5562" y="881"/>
                  </a:lnTo>
                  <a:lnTo>
                    <a:pt x="5602" y="886"/>
                  </a:lnTo>
                  <a:lnTo>
                    <a:pt x="5612" y="887"/>
                  </a:lnTo>
                  <a:lnTo>
                    <a:pt x="5652" y="895"/>
                  </a:lnTo>
                  <a:lnTo>
                    <a:pt x="5662" y="897"/>
                  </a:lnTo>
                  <a:lnTo>
                    <a:pt x="5701" y="906"/>
                  </a:lnTo>
                  <a:lnTo>
                    <a:pt x="5711" y="908"/>
                  </a:lnTo>
                  <a:lnTo>
                    <a:pt x="5751" y="920"/>
                  </a:lnTo>
                  <a:lnTo>
                    <a:pt x="5760" y="923"/>
                  </a:lnTo>
                  <a:lnTo>
                    <a:pt x="5799" y="936"/>
                  </a:lnTo>
                  <a:lnTo>
                    <a:pt x="5808" y="939"/>
                  </a:lnTo>
                  <a:lnTo>
                    <a:pt x="5847" y="954"/>
                  </a:lnTo>
                  <a:lnTo>
                    <a:pt x="5856" y="958"/>
                  </a:lnTo>
                  <a:lnTo>
                    <a:pt x="5894" y="975"/>
                  </a:lnTo>
                  <a:lnTo>
                    <a:pt x="5902" y="979"/>
                  </a:lnTo>
                  <a:lnTo>
                    <a:pt x="5940" y="999"/>
                  </a:lnTo>
                  <a:lnTo>
                    <a:pt x="5948" y="1003"/>
                  </a:lnTo>
                  <a:lnTo>
                    <a:pt x="5985" y="1024"/>
                  </a:lnTo>
                  <a:lnTo>
                    <a:pt x="5993" y="1029"/>
                  </a:lnTo>
                  <a:lnTo>
                    <a:pt x="6030" y="1052"/>
                  </a:lnTo>
                  <a:lnTo>
                    <a:pt x="6037" y="1057"/>
                  </a:lnTo>
                  <a:lnTo>
                    <a:pt x="6073" y="1082"/>
                  </a:lnTo>
                  <a:lnTo>
                    <a:pt x="6080" y="1087"/>
                  </a:lnTo>
                  <a:lnTo>
                    <a:pt x="6116" y="1114"/>
                  </a:lnTo>
                  <a:lnTo>
                    <a:pt x="6122" y="1119"/>
                  </a:lnTo>
                  <a:lnTo>
                    <a:pt x="6157" y="1147"/>
                  </a:lnTo>
                  <a:lnTo>
                    <a:pt x="6163" y="1153"/>
                  </a:lnTo>
                  <a:lnTo>
                    <a:pt x="6197" y="1183"/>
                  </a:lnTo>
                  <a:lnTo>
                    <a:pt x="6203" y="1189"/>
                  </a:lnTo>
                  <a:lnTo>
                    <a:pt x="6236" y="1221"/>
                  </a:lnTo>
                  <a:lnTo>
                    <a:pt x="6242" y="1226"/>
                  </a:lnTo>
                  <a:lnTo>
                    <a:pt x="6274" y="1260"/>
                  </a:lnTo>
                  <a:lnTo>
                    <a:pt x="6279" y="1266"/>
                  </a:lnTo>
                  <a:lnTo>
                    <a:pt x="6310" y="1301"/>
                  </a:lnTo>
                  <a:lnTo>
                    <a:pt x="6315" y="1307"/>
                  </a:lnTo>
                  <a:lnTo>
                    <a:pt x="6345" y="1343"/>
                  </a:lnTo>
                  <a:lnTo>
                    <a:pt x="6350" y="1349"/>
                  </a:lnTo>
                  <a:lnTo>
                    <a:pt x="6379" y="1387"/>
                  </a:lnTo>
                  <a:lnTo>
                    <a:pt x="6383" y="1393"/>
                  </a:lnTo>
                  <a:lnTo>
                    <a:pt x="6411" y="1433"/>
                  </a:lnTo>
                  <a:lnTo>
                    <a:pt x="6415" y="1439"/>
                  </a:lnTo>
                  <a:lnTo>
                    <a:pt x="6441" y="1480"/>
                  </a:lnTo>
                  <a:lnTo>
                    <a:pt x="6445" y="1485"/>
                  </a:lnTo>
                  <a:lnTo>
                    <a:pt x="6471" y="1528"/>
                  </a:lnTo>
                  <a:lnTo>
                    <a:pt x="6474" y="1534"/>
                  </a:lnTo>
                  <a:lnTo>
                    <a:pt x="6499" y="1577"/>
                  </a:lnTo>
                  <a:lnTo>
                    <a:pt x="6502" y="1583"/>
                  </a:lnTo>
                  <a:lnTo>
                    <a:pt x="6525" y="1628"/>
                  </a:lnTo>
                  <a:lnTo>
                    <a:pt x="6528" y="1634"/>
                  </a:lnTo>
                  <a:lnTo>
                    <a:pt x="6550" y="1680"/>
                  </a:lnTo>
                  <a:lnTo>
                    <a:pt x="6553" y="1686"/>
                  </a:lnTo>
                  <a:lnTo>
                    <a:pt x="6574" y="1733"/>
                  </a:lnTo>
                  <a:lnTo>
                    <a:pt x="6576" y="1739"/>
                  </a:lnTo>
                  <a:lnTo>
                    <a:pt x="6596" y="1788"/>
                  </a:lnTo>
                  <a:lnTo>
                    <a:pt x="6598" y="1793"/>
                  </a:lnTo>
                  <a:lnTo>
                    <a:pt x="6617" y="1843"/>
                  </a:lnTo>
                  <a:lnTo>
                    <a:pt x="6619" y="1849"/>
                  </a:lnTo>
                  <a:lnTo>
                    <a:pt x="6635" y="1899"/>
                  </a:lnTo>
                  <a:lnTo>
                    <a:pt x="6637" y="1905"/>
                  </a:lnTo>
                  <a:lnTo>
                    <a:pt x="6653" y="1956"/>
                  </a:lnTo>
                  <a:lnTo>
                    <a:pt x="6654" y="1961"/>
                  </a:lnTo>
                  <a:lnTo>
                    <a:pt x="6668" y="2013"/>
                  </a:lnTo>
                  <a:lnTo>
                    <a:pt x="6670" y="2019"/>
                  </a:lnTo>
                  <a:lnTo>
                    <a:pt x="6682" y="2071"/>
                  </a:lnTo>
                  <a:lnTo>
                    <a:pt x="6684" y="2077"/>
                  </a:lnTo>
                  <a:lnTo>
                    <a:pt x="6695" y="2130"/>
                  </a:lnTo>
                  <a:lnTo>
                    <a:pt x="6696" y="2135"/>
                  </a:lnTo>
                  <a:lnTo>
                    <a:pt x="6706" y="2189"/>
                  </a:lnTo>
                  <a:lnTo>
                    <a:pt x="6707" y="2194"/>
                  </a:lnTo>
                  <a:lnTo>
                    <a:pt x="6715" y="2248"/>
                  </a:lnTo>
                  <a:lnTo>
                    <a:pt x="6716" y="2254"/>
                  </a:lnTo>
                  <a:lnTo>
                    <a:pt x="6722" y="2308"/>
                  </a:lnTo>
                  <a:lnTo>
                    <a:pt x="6723" y="2314"/>
                  </a:lnTo>
                  <a:lnTo>
                    <a:pt x="6728" y="2369"/>
                  </a:lnTo>
                  <a:lnTo>
                    <a:pt x="6729" y="2374"/>
                  </a:lnTo>
                  <a:lnTo>
                    <a:pt x="6732" y="2429"/>
                  </a:lnTo>
                  <a:lnTo>
                    <a:pt x="6733" y="2435"/>
                  </a:lnTo>
                  <a:close/>
                  <a:moveTo>
                    <a:pt x="6330" y="2704"/>
                  </a:moveTo>
                  <a:lnTo>
                    <a:pt x="6333" y="2654"/>
                  </a:lnTo>
                  <a:lnTo>
                    <a:pt x="6335" y="2604"/>
                  </a:lnTo>
                  <a:lnTo>
                    <a:pt x="6336" y="2554"/>
                  </a:lnTo>
                  <a:lnTo>
                    <a:pt x="6335" y="2504"/>
                  </a:lnTo>
                  <a:lnTo>
                    <a:pt x="6333" y="2454"/>
                  </a:lnTo>
                  <a:lnTo>
                    <a:pt x="6330" y="2404"/>
                  </a:lnTo>
                  <a:lnTo>
                    <a:pt x="6325" y="2355"/>
                  </a:lnTo>
                  <a:lnTo>
                    <a:pt x="6319" y="2306"/>
                  </a:lnTo>
                  <a:lnTo>
                    <a:pt x="6312" y="2257"/>
                  </a:lnTo>
                  <a:lnTo>
                    <a:pt x="6303" y="2209"/>
                  </a:lnTo>
                  <a:lnTo>
                    <a:pt x="6293" y="2162"/>
                  </a:lnTo>
                  <a:lnTo>
                    <a:pt x="6282" y="2115"/>
                  </a:lnTo>
                  <a:lnTo>
                    <a:pt x="6269" y="2069"/>
                  </a:lnTo>
                  <a:lnTo>
                    <a:pt x="6255" y="2023"/>
                  </a:lnTo>
                  <a:lnTo>
                    <a:pt x="6240" y="1979"/>
                  </a:lnTo>
                  <a:lnTo>
                    <a:pt x="6224" y="1935"/>
                  </a:lnTo>
                  <a:lnTo>
                    <a:pt x="6207" y="1892"/>
                  </a:lnTo>
                  <a:lnTo>
                    <a:pt x="6188" y="1850"/>
                  </a:lnTo>
                  <a:lnTo>
                    <a:pt x="6169" y="1810"/>
                  </a:lnTo>
                  <a:lnTo>
                    <a:pt x="6148" y="1770"/>
                  </a:lnTo>
                  <a:lnTo>
                    <a:pt x="6127" y="1732"/>
                  </a:lnTo>
                  <a:lnTo>
                    <a:pt x="6105" y="1696"/>
                  </a:lnTo>
                  <a:lnTo>
                    <a:pt x="6082" y="1660"/>
                  </a:lnTo>
                  <a:lnTo>
                    <a:pt x="6058" y="1626"/>
                  </a:lnTo>
                  <a:lnTo>
                    <a:pt x="6033" y="1594"/>
                  </a:lnTo>
                  <a:lnTo>
                    <a:pt x="6008" y="1563"/>
                  </a:lnTo>
                  <a:lnTo>
                    <a:pt x="5982" y="1533"/>
                  </a:lnTo>
                  <a:lnTo>
                    <a:pt x="5955" y="1505"/>
                  </a:lnTo>
                  <a:lnTo>
                    <a:pt x="5928" y="1478"/>
                  </a:lnTo>
                  <a:lnTo>
                    <a:pt x="5900" y="1454"/>
                  </a:lnTo>
                  <a:lnTo>
                    <a:pt x="5871" y="1430"/>
                  </a:lnTo>
                  <a:lnTo>
                    <a:pt x="5842" y="1408"/>
                  </a:lnTo>
                  <a:lnTo>
                    <a:pt x="5813" y="1388"/>
                  </a:lnTo>
                  <a:lnTo>
                    <a:pt x="5784" y="1370"/>
                  </a:lnTo>
                  <a:lnTo>
                    <a:pt x="5755" y="1353"/>
                  </a:lnTo>
                  <a:lnTo>
                    <a:pt x="5725" y="1338"/>
                  </a:lnTo>
                  <a:lnTo>
                    <a:pt x="5696" y="1325"/>
                  </a:lnTo>
                  <a:lnTo>
                    <a:pt x="5666" y="1313"/>
                  </a:lnTo>
                  <a:lnTo>
                    <a:pt x="5636" y="1303"/>
                  </a:lnTo>
                  <a:lnTo>
                    <a:pt x="5606" y="1294"/>
                  </a:lnTo>
                  <a:lnTo>
                    <a:pt x="5576" y="1287"/>
                  </a:lnTo>
                  <a:lnTo>
                    <a:pt x="5546" y="1282"/>
                  </a:lnTo>
                  <a:lnTo>
                    <a:pt x="5516" y="1278"/>
                  </a:lnTo>
                  <a:lnTo>
                    <a:pt x="5485" y="1276"/>
                  </a:lnTo>
                  <a:lnTo>
                    <a:pt x="5455" y="1275"/>
                  </a:lnTo>
                  <a:lnTo>
                    <a:pt x="5425" y="1276"/>
                  </a:lnTo>
                  <a:lnTo>
                    <a:pt x="5394" y="1278"/>
                  </a:lnTo>
                  <a:lnTo>
                    <a:pt x="5364" y="1282"/>
                  </a:lnTo>
                  <a:lnTo>
                    <a:pt x="5334" y="1287"/>
                  </a:lnTo>
                  <a:lnTo>
                    <a:pt x="5304" y="1294"/>
                  </a:lnTo>
                  <a:lnTo>
                    <a:pt x="5274" y="1303"/>
                  </a:lnTo>
                  <a:lnTo>
                    <a:pt x="5244" y="1313"/>
                  </a:lnTo>
                  <a:lnTo>
                    <a:pt x="5214" y="1325"/>
                  </a:lnTo>
                  <a:lnTo>
                    <a:pt x="5185" y="1338"/>
                  </a:lnTo>
                  <a:lnTo>
                    <a:pt x="5155" y="1353"/>
                  </a:lnTo>
                  <a:lnTo>
                    <a:pt x="5126" y="1370"/>
                  </a:lnTo>
                  <a:lnTo>
                    <a:pt x="5097" y="1388"/>
                  </a:lnTo>
                  <a:lnTo>
                    <a:pt x="5068" y="1408"/>
                  </a:lnTo>
                  <a:lnTo>
                    <a:pt x="5039" y="1430"/>
                  </a:lnTo>
                  <a:lnTo>
                    <a:pt x="5010" y="1454"/>
                  </a:lnTo>
                  <a:lnTo>
                    <a:pt x="4982" y="1478"/>
                  </a:lnTo>
                  <a:lnTo>
                    <a:pt x="4955" y="1505"/>
                  </a:lnTo>
                  <a:lnTo>
                    <a:pt x="4928" y="1533"/>
                  </a:lnTo>
                  <a:lnTo>
                    <a:pt x="4902" y="1563"/>
                  </a:lnTo>
                  <a:lnTo>
                    <a:pt x="4877" y="1594"/>
                  </a:lnTo>
                  <a:lnTo>
                    <a:pt x="4852" y="1626"/>
                  </a:lnTo>
                  <a:lnTo>
                    <a:pt x="4828" y="1660"/>
                  </a:lnTo>
                  <a:lnTo>
                    <a:pt x="4805" y="1696"/>
                  </a:lnTo>
                  <a:lnTo>
                    <a:pt x="4783" y="1732"/>
                  </a:lnTo>
                  <a:lnTo>
                    <a:pt x="4762" y="1770"/>
                  </a:lnTo>
                  <a:lnTo>
                    <a:pt x="4741" y="1810"/>
                  </a:lnTo>
                  <a:lnTo>
                    <a:pt x="4722" y="1850"/>
                  </a:lnTo>
                  <a:lnTo>
                    <a:pt x="4703" y="1892"/>
                  </a:lnTo>
                  <a:lnTo>
                    <a:pt x="4686" y="1935"/>
                  </a:lnTo>
                  <a:lnTo>
                    <a:pt x="4670" y="1979"/>
                  </a:lnTo>
                  <a:lnTo>
                    <a:pt x="4655" y="2023"/>
                  </a:lnTo>
                  <a:lnTo>
                    <a:pt x="4641" y="2069"/>
                  </a:lnTo>
                  <a:lnTo>
                    <a:pt x="4628" y="2115"/>
                  </a:lnTo>
                  <a:lnTo>
                    <a:pt x="4617" y="2162"/>
                  </a:lnTo>
                  <a:lnTo>
                    <a:pt x="4607" y="2209"/>
                  </a:lnTo>
                  <a:lnTo>
                    <a:pt x="4598" y="2257"/>
                  </a:lnTo>
                  <a:lnTo>
                    <a:pt x="4591" y="2306"/>
                  </a:lnTo>
                  <a:lnTo>
                    <a:pt x="4585" y="2355"/>
                  </a:lnTo>
                  <a:lnTo>
                    <a:pt x="4580" y="2404"/>
                  </a:lnTo>
                  <a:lnTo>
                    <a:pt x="4577" y="2454"/>
                  </a:lnTo>
                  <a:lnTo>
                    <a:pt x="4575" y="2504"/>
                  </a:lnTo>
                  <a:lnTo>
                    <a:pt x="4574" y="2554"/>
                  </a:lnTo>
                  <a:lnTo>
                    <a:pt x="4575" y="2604"/>
                  </a:lnTo>
                  <a:lnTo>
                    <a:pt x="4577" y="2654"/>
                  </a:lnTo>
                  <a:lnTo>
                    <a:pt x="4580" y="2704"/>
                  </a:lnTo>
                  <a:lnTo>
                    <a:pt x="4585" y="2753"/>
                  </a:lnTo>
                  <a:lnTo>
                    <a:pt x="4591" y="2802"/>
                  </a:lnTo>
                  <a:lnTo>
                    <a:pt x="4598" y="2851"/>
                  </a:lnTo>
                  <a:lnTo>
                    <a:pt x="4607" y="2898"/>
                  </a:lnTo>
                  <a:lnTo>
                    <a:pt x="4617" y="2946"/>
                  </a:lnTo>
                  <a:lnTo>
                    <a:pt x="4628" y="2993"/>
                  </a:lnTo>
                  <a:lnTo>
                    <a:pt x="4641" y="3039"/>
                  </a:lnTo>
                  <a:lnTo>
                    <a:pt x="4655" y="3084"/>
                  </a:lnTo>
                  <a:lnTo>
                    <a:pt x="4670" y="3129"/>
                  </a:lnTo>
                  <a:lnTo>
                    <a:pt x="4686" y="3172"/>
                  </a:lnTo>
                  <a:lnTo>
                    <a:pt x="4703" y="3215"/>
                  </a:lnTo>
                  <a:lnTo>
                    <a:pt x="4722" y="3257"/>
                  </a:lnTo>
                  <a:lnTo>
                    <a:pt x="4741" y="3298"/>
                  </a:lnTo>
                  <a:lnTo>
                    <a:pt x="4762" y="3337"/>
                  </a:lnTo>
                  <a:lnTo>
                    <a:pt x="4783" y="3375"/>
                  </a:lnTo>
                  <a:lnTo>
                    <a:pt x="4805" y="3412"/>
                  </a:lnTo>
                  <a:lnTo>
                    <a:pt x="4828" y="3448"/>
                  </a:lnTo>
                  <a:lnTo>
                    <a:pt x="4852" y="3482"/>
                  </a:lnTo>
                  <a:lnTo>
                    <a:pt x="4877" y="3514"/>
                  </a:lnTo>
                  <a:lnTo>
                    <a:pt x="4902" y="3545"/>
                  </a:lnTo>
                  <a:lnTo>
                    <a:pt x="4928" y="3575"/>
                  </a:lnTo>
                  <a:lnTo>
                    <a:pt x="4955" y="3603"/>
                  </a:lnTo>
                  <a:lnTo>
                    <a:pt x="4982" y="3630"/>
                  </a:lnTo>
                  <a:lnTo>
                    <a:pt x="5010" y="3654"/>
                  </a:lnTo>
                  <a:lnTo>
                    <a:pt x="5039" y="3678"/>
                  </a:lnTo>
                  <a:lnTo>
                    <a:pt x="5068" y="3700"/>
                  </a:lnTo>
                  <a:lnTo>
                    <a:pt x="5097" y="3720"/>
                  </a:lnTo>
                  <a:lnTo>
                    <a:pt x="5126" y="3738"/>
                  </a:lnTo>
                  <a:lnTo>
                    <a:pt x="5155" y="3755"/>
                  </a:lnTo>
                  <a:lnTo>
                    <a:pt x="5185" y="3770"/>
                  </a:lnTo>
                  <a:lnTo>
                    <a:pt x="5214" y="3783"/>
                  </a:lnTo>
                  <a:lnTo>
                    <a:pt x="5244" y="3795"/>
                  </a:lnTo>
                  <a:lnTo>
                    <a:pt x="5274" y="3805"/>
                  </a:lnTo>
                  <a:lnTo>
                    <a:pt x="5304" y="3814"/>
                  </a:lnTo>
                  <a:lnTo>
                    <a:pt x="5334" y="3821"/>
                  </a:lnTo>
                  <a:lnTo>
                    <a:pt x="5364" y="3826"/>
                  </a:lnTo>
                  <a:lnTo>
                    <a:pt x="5394" y="3830"/>
                  </a:lnTo>
                  <a:lnTo>
                    <a:pt x="5425" y="3832"/>
                  </a:lnTo>
                  <a:lnTo>
                    <a:pt x="5455" y="3833"/>
                  </a:lnTo>
                  <a:lnTo>
                    <a:pt x="5485" y="3832"/>
                  </a:lnTo>
                  <a:lnTo>
                    <a:pt x="5516" y="3830"/>
                  </a:lnTo>
                  <a:lnTo>
                    <a:pt x="5546" y="3826"/>
                  </a:lnTo>
                  <a:lnTo>
                    <a:pt x="5576" y="3821"/>
                  </a:lnTo>
                  <a:lnTo>
                    <a:pt x="5606" y="3814"/>
                  </a:lnTo>
                  <a:lnTo>
                    <a:pt x="5636" y="3805"/>
                  </a:lnTo>
                  <a:lnTo>
                    <a:pt x="5666" y="3795"/>
                  </a:lnTo>
                  <a:lnTo>
                    <a:pt x="5696" y="3783"/>
                  </a:lnTo>
                  <a:lnTo>
                    <a:pt x="5725" y="3770"/>
                  </a:lnTo>
                  <a:lnTo>
                    <a:pt x="5755" y="3755"/>
                  </a:lnTo>
                  <a:lnTo>
                    <a:pt x="5784" y="3738"/>
                  </a:lnTo>
                  <a:lnTo>
                    <a:pt x="5813" y="3720"/>
                  </a:lnTo>
                  <a:lnTo>
                    <a:pt x="5842" y="3700"/>
                  </a:lnTo>
                  <a:lnTo>
                    <a:pt x="5871" y="3678"/>
                  </a:lnTo>
                  <a:lnTo>
                    <a:pt x="5900" y="3654"/>
                  </a:lnTo>
                  <a:lnTo>
                    <a:pt x="5928" y="3630"/>
                  </a:lnTo>
                  <a:lnTo>
                    <a:pt x="5955" y="3603"/>
                  </a:lnTo>
                  <a:lnTo>
                    <a:pt x="5982" y="3575"/>
                  </a:lnTo>
                  <a:lnTo>
                    <a:pt x="6008" y="3545"/>
                  </a:lnTo>
                  <a:lnTo>
                    <a:pt x="6033" y="3514"/>
                  </a:lnTo>
                  <a:lnTo>
                    <a:pt x="6058" y="3482"/>
                  </a:lnTo>
                  <a:lnTo>
                    <a:pt x="6082" y="3448"/>
                  </a:lnTo>
                  <a:lnTo>
                    <a:pt x="6105" y="3412"/>
                  </a:lnTo>
                  <a:lnTo>
                    <a:pt x="6127" y="3375"/>
                  </a:lnTo>
                  <a:lnTo>
                    <a:pt x="6148" y="3337"/>
                  </a:lnTo>
                  <a:lnTo>
                    <a:pt x="6169" y="3298"/>
                  </a:lnTo>
                  <a:lnTo>
                    <a:pt x="6188" y="3257"/>
                  </a:lnTo>
                  <a:lnTo>
                    <a:pt x="6207" y="3215"/>
                  </a:lnTo>
                  <a:lnTo>
                    <a:pt x="6224" y="3172"/>
                  </a:lnTo>
                  <a:lnTo>
                    <a:pt x="6240" y="3129"/>
                  </a:lnTo>
                  <a:lnTo>
                    <a:pt x="6255" y="3084"/>
                  </a:lnTo>
                  <a:lnTo>
                    <a:pt x="6269" y="3039"/>
                  </a:lnTo>
                  <a:lnTo>
                    <a:pt x="6282" y="2993"/>
                  </a:lnTo>
                  <a:lnTo>
                    <a:pt x="6293" y="2946"/>
                  </a:lnTo>
                  <a:lnTo>
                    <a:pt x="6303" y="2898"/>
                  </a:lnTo>
                  <a:lnTo>
                    <a:pt x="6312" y="2851"/>
                  </a:lnTo>
                  <a:lnTo>
                    <a:pt x="6319" y="2802"/>
                  </a:lnTo>
                  <a:lnTo>
                    <a:pt x="6325" y="2753"/>
                  </a:lnTo>
                  <a:lnTo>
                    <a:pt x="6330" y="2704"/>
                  </a:lnTo>
                  <a:close/>
                  <a:moveTo>
                    <a:pt x="2470" y="1189"/>
                  </a:moveTo>
                  <a:lnTo>
                    <a:pt x="2470" y="2554"/>
                  </a:lnTo>
                  <a:lnTo>
                    <a:pt x="2752" y="2554"/>
                  </a:lnTo>
                  <a:lnTo>
                    <a:pt x="2752" y="1189"/>
                  </a:lnTo>
                  <a:lnTo>
                    <a:pt x="2754" y="1163"/>
                  </a:lnTo>
                  <a:lnTo>
                    <a:pt x="2759" y="1137"/>
                  </a:lnTo>
                  <a:lnTo>
                    <a:pt x="2767" y="1112"/>
                  </a:lnTo>
                  <a:lnTo>
                    <a:pt x="2779" y="1089"/>
                  </a:lnTo>
                  <a:lnTo>
                    <a:pt x="2793" y="1067"/>
                  </a:lnTo>
                  <a:lnTo>
                    <a:pt x="2811" y="1048"/>
                  </a:lnTo>
                  <a:lnTo>
                    <a:pt x="2830" y="1030"/>
                  </a:lnTo>
                  <a:lnTo>
                    <a:pt x="2852" y="1016"/>
                  </a:lnTo>
                  <a:lnTo>
                    <a:pt x="2875" y="1004"/>
                  </a:lnTo>
                  <a:lnTo>
                    <a:pt x="2900" y="996"/>
                  </a:lnTo>
                  <a:lnTo>
                    <a:pt x="2926" y="991"/>
                  </a:lnTo>
                  <a:lnTo>
                    <a:pt x="2952" y="989"/>
                  </a:lnTo>
                  <a:lnTo>
                    <a:pt x="2978" y="991"/>
                  </a:lnTo>
                  <a:lnTo>
                    <a:pt x="3004" y="996"/>
                  </a:lnTo>
                  <a:lnTo>
                    <a:pt x="3029" y="1004"/>
                  </a:lnTo>
                  <a:lnTo>
                    <a:pt x="3052" y="1016"/>
                  </a:lnTo>
                  <a:lnTo>
                    <a:pt x="3074" y="1030"/>
                  </a:lnTo>
                  <a:lnTo>
                    <a:pt x="3093" y="1048"/>
                  </a:lnTo>
                  <a:lnTo>
                    <a:pt x="3111" y="1067"/>
                  </a:lnTo>
                  <a:lnTo>
                    <a:pt x="3125" y="1089"/>
                  </a:lnTo>
                  <a:lnTo>
                    <a:pt x="3137" y="1112"/>
                  </a:lnTo>
                  <a:lnTo>
                    <a:pt x="3145" y="1137"/>
                  </a:lnTo>
                  <a:lnTo>
                    <a:pt x="3150" y="1163"/>
                  </a:lnTo>
                  <a:lnTo>
                    <a:pt x="3152" y="1189"/>
                  </a:lnTo>
                  <a:lnTo>
                    <a:pt x="3152" y="2554"/>
                  </a:lnTo>
                  <a:lnTo>
                    <a:pt x="3435" y="2554"/>
                  </a:lnTo>
                  <a:lnTo>
                    <a:pt x="3435" y="1189"/>
                  </a:lnTo>
                  <a:lnTo>
                    <a:pt x="3437" y="1163"/>
                  </a:lnTo>
                  <a:lnTo>
                    <a:pt x="3442" y="1137"/>
                  </a:lnTo>
                  <a:lnTo>
                    <a:pt x="3450" y="1112"/>
                  </a:lnTo>
                  <a:lnTo>
                    <a:pt x="3462" y="1089"/>
                  </a:lnTo>
                  <a:lnTo>
                    <a:pt x="3476" y="1067"/>
                  </a:lnTo>
                  <a:lnTo>
                    <a:pt x="3494" y="1048"/>
                  </a:lnTo>
                  <a:lnTo>
                    <a:pt x="3513" y="1030"/>
                  </a:lnTo>
                  <a:lnTo>
                    <a:pt x="3535" y="1016"/>
                  </a:lnTo>
                  <a:lnTo>
                    <a:pt x="3558" y="1004"/>
                  </a:lnTo>
                  <a:lnTo>
                    <a:pt x="3583" y="996"/>
                  </a:lnTo>
                  <a:lnTo>
                    <a:pt x="3609" y="991"/>
                  </a:lnTo>
                  <a:lnTo>
                    <a:pt x="3635" y="989"/>
                  </a:lnTo>
                  <a:lnTo>
                    <a:pt x="3661" y="991"/>
                  </a:lnTo>
                  <a:lnTo>
                    <a:pt x="3687" y="996"/>
                  </a:lnTo>
                  <a:lnTo>
                    <a:pt x="3712" y="1004"/>
                  </a:lnTo>
                  <a:lnTo>
                    <a:pt x="3735" y="1016"/>
                  </a:lnTo>
                  <a:lnTo>
                    <a:pt x="3757" y="1030"/>
                  </a:lnTo>
                  <a:lnTo>
                    <a:pt x="3776" y="1048"/>
                  </a:lnTo>
                  <a:lnTo>
                    <a:pt x="3794" y="1067"/>
                  </a:lnTo>
                  <a:lnTo>
                    <a:pt x="3808" y="1089"/>
                  </a:lnTo>
                  <a:lnTo>
                    <a:pt x="3820" y="1112"/>
                  </a:lnTo>
                  <a:lnTo>
                    <a:pt x="3828" y="1137"/>
                  </a:lnTo>
                  <a:lnTo>
                    <a:pt x="3833" y="1163"/>
                  </a:lnTo>
                  <a:lnTo>
                    <a:pt x="3835" y="1189"/>
                  </a:lnTo>
                  <a:lnTo>
                    <a:pt x="3835" y="2554"/>
                  </a:lnTo>
                  <a:lnTo>
                    <a:pt x="3862" y="2554"/>
                  </a:lnTo>
                  <a:lnTo>
                    <a:pt x="3862" y="3237"/>
                  </a:lnTo>
                  <a:lnTo>
                    <a:pt x="3854" y="3354"/>
                  </a:lnTo>
                  <a:lnTo>
                    <a:pt x="3829" y="3460"/>
                  </a:lnTo>
                  <a:lnTo>
                    <a:pt x="3791" y="3556"/>
                  </a:lnTo>
                  <a:lnTo>
                    <a:pt x="3741" y="3643"/>
                  </a:lnTo>
                  <a:lnTo>
                    <a:pt x="3681" y="3721"/>
                  </a:lnTo>
                  <a:lnTo>
                    <a:pt x="3611" y="3789"/>
                  </a:lnTo>
                  <a:lnTo>
                    <a:pt x="3535" y="3848"/>
                  </a:lnTo>
                  <a:lnTo>
                    <a:pt x="3453" y="3899"/>
                  </a:lnTo>
                  <a:lnTo>
                    <a:pt x="3368" y="3941"/>
                  </a:lnTo>
                  <a:lnTo>
                    <a:pt x="3282" y="3975"/>
                  </a:lnTo>
                  <a:lnTo>
                    <a:pt x="3200" y="3999"/>
                  </a:lnTo>
                  <a:lnTo>
                    <a:pt x="3200" y="4000"/>
                  </a:lnTo>
                  <a:lnTo>
                    <a:pt x="3202" y="4033"/>
                  </a:lnTo>
                  <a:lnTo>
                    <a:pt x="3202" y="8925"/>
                  </a:lnTo>
                  <a:lnTo>
                    <a:pt x="3200" y="8958"/>
                  </a:lnTo>
                  <a:lnTo>
                    <a:pt x="3193" y="8990"/>
                  </a:lnTo>
                  <a:lnTo>
                    <a:pt x="3183" y="9021"/>
                  </a:lnTo>
                  <a:lnTo>
                    <a:pt x="3169" y="9050"/>
                  </a:lnTo>
                  <a:lnTo>
                    <a:pt x="3150" y="9077"/>
                  </a:lnTo>
                  <a:lnTo>
                    <a:pt x="3129" y="9102"/>
                  </a:lnTo>
                  <a:lnTo>
                    <a:pt x="3104" y="9123"/>
                  </a:lnTo>
                  <a:lnTo>
                    <a:pt x="3077" y="9142"/>
                  </a:lnTo>
                  <a:lnTo>
                    <a:pt x="3048" y="9156"/>
                  </a:lnTo>
                  <a:lnTo>
                    <a:pt x="3017" y="9166"/>
                  </a:lnTo>
                  <a:lnTo>
                    <a:pt x="2985" y="9173"/>
                  </a:lnTo>
                  <a:lnTo>
                    <a:pt x="2952" y="9175"/>
                  </a:lnTo>
                  <a:lnTo>
                    <a:pt x="2919" y="9173"/>
                  </a:lnTo>
                  <a:lnTo>
                    <a:pt x="2887" y="9166"/>
                  </a:lnTo>
                  <a:lnTo>
                    <a:pt x="2856" y="9156"/>
                  </a:lnTo>
                  <a:lnTo>
                    <a:pt x="2827" y="9142"/>
                  </a:lnTo>
                  <a:lnTo>
                    <a:pt x="2800" y="9123"/>
                  </a:lnTo>
                  <a:lnTo>
                    <a:pt x="2775" y="9102"/>
                  </a:lnTo>
                  <a:lnTo>
                    <a:pt x="2754" y="9077"/>
                  </a:lnTo>
                  <a:lnTo>
                    <a:pt x="2735" y="9050"/>
                  </a:lnTo>
                  <a:lnTo>
                    <a:pt x="2721" y="9021"/>
                  </a:lnTo>
                  <a:lnTo>
                    <a:pt x="2711" y="8990"/>
                  </a:lnTo>
                  <a:lnTo>
                    <a:pt x="2704" y="8958"/>
                  </a:lnTo>
                  <a:lnTo>
                    <a:pt x="2702" y="8925"/>
                  </a:lnTo>
                  <a:lnTo>
                    <a:pt x="2702" y="4033"/>
                  </a:lnTo>
                  <a:lnTo>
                    <a:pt x="2704" y="4000"/>
                  </a:lnTo>
                  <a:lnTo>
                    <a:pt x="2704" y="3999"/>
                  </a:lnTo>
                  <a:lnTo>
                    <a:pt x="2622" y="3975"/>
                  </a:lnTo>
                  <a:lnTo>
                    <a:pt x="2536" y="3941"/>
                  </a:lnTo>
                  <a:lnTo>
                    <a:pt x="2451" y="3899"/>
                  </a:lnTo>
                  <a:lnTo>
                    <a:pt x="2369" y="3848"/>
                  </a:lnTo>
                  <a:lnTo>
                    <a:pt x="2293" y="3789"/>
                  </a:lnTo>
                  <a:lnTo>
                    <a:pt x="2223" y="3721"/>
                  </a:lnTo>
                  <a:lnTo>
                    <a:pt x="2163" y="3643"/>
                  </a:lnTo>
                  <a:lnTo>
                    <a:pt x="2113" y="3556"/>
                  </a:lnTo>
                  <a:lnTo>
                    <a:pt x="2075" y="3460"/>
                  </a:lnTo>
                  <a:lnTo>
                    <a:pt x="2050" y="3354"/>
                  </a:lnTo>
                  <a:lnTo>
                    <a:pt x="2042" y="3237"/>
                  </a:lnTo>
                  <a:lnTo>
                    <a:pt x="2042" y="2554"/>
                  </a:lnTo>
                  <a:lnTo>
                    <a:pt x="2070" y="2554"/>
                  </a:lnTo>
                  <a:lnTo>
                    <a:pt x="2070" y="1189"/>
                  </a:lnTo>
                  <a:lnTo>
                    <a:pt x="2072" y="1163"/>
                  </a:lnTo>
                  <a:lnTo>
                    <a:pt x="2077" y="1137"/>
                  </a:lnTo>
                  <a:lnTo>
                    <a:pt x="2085" y="1112"/>
                  </a:lnTo>
                  <a:lnTo>
                    <a:pt x="2097" y="1089"/>
                  </a:lnTo>
                  <a:lnTo>
                    <a:pt x="2111" y="1067"/>
                  </a:lnTo>
                  <a:lnTo>
                    <a:pt x="2129" y="1048"/>
                  </a:lnTo>
                  <a:lnTo>
                    <a:pt x="2148" y="1030"/>
                  </a:lnTo>
                  <a:lnTo>
                    <a:pt x="2170" y="1016"/>
                  </a:lnTo>
                  <a:lnTo>
                    <a:pt x="2193" y="1004"/>
                  </a:lnTo>
                  <a:lnTo>
                    <a:pt x="2218" y="996"/>
                  </a:lnTo>
                  <a:lnTo>
                    <a:pt x="2244" y="991"/>
                  </a:lnTo>
                  <a:lnTo>
                    <a:pt x="2270" y="989"/>
                  </a:lnTo>
                  <a:lnTo>
                    <a:pt x="2296" y="991"/>
                  </a:lnTo>
                  <a:lnTo>
                    <a:pt x="2322" y="996"/>
                  </a:lnTo>
                  <a:lnTo>
                    <a:pt x="2347" y="1004"/>
                  </a:lnTo>
                  <a:lnTo>
                    <a:pt x="2370" y="1016"/>
                  </a:lnTo>
                  <a:lnTo>
                    <a:pt x="2392" y="1030"/>
                  </a:lnTo>
                  <a:lnTo>
                    <a:pt x="2411" y="1048"/>
                  </a:lnTo>
                  <a:lnTo>
                    <a:pt x="2429" y="1067"/>
                  </a:lnTo>
                  <a:lnTo>
                    <a:pt x="2443" y="1089"/>
                  </a:lnTo>
                  <a:lnTo>
                    <a:pt x="2455" y="1112"/>
                  </a:lnTo>
                  <a:lnTo>
                    <a:pt x="2463" y="1137"/>
                  </a:lnTo>
                  <a:lnTo>
                    <a:pt x="2468" y="1163"/>
                  </a:lnTo>
                  <a:lnTo>
                    <a:pt x="2470" y="118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80" name="Google Shape;3280;p28"/>
          <p:cNvGrpSpPr/>
          <p:nvPr/>
        </p:nvGrpSpPr>
        <p:grpSpPr>
          <a:xfrm>
            <a:off x="7491762" y="3559477"/>
            <a:ext cx="633600" cy="633600"/>
            <a:chOff x="9756372" y="4459082"/>
            <a:chExt cx="633600" cy="633600"/>
          </a:xfrm>
        </p:grpSpPr>
        <p:sp>
          <p:nvSpPr>
            <p:cNvPr id="3281" name="Google Shape;3281;p28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75" y="7075"/>
                  </a:moveTo>
                  <a:lnTo>
                    <a:pt x="2375" y="5763"/>
                  </a:lnTo>
                  <a:lnTo>
                    <a:pt x="2317" y="5727"/>
                  </a:lnTo>
                  <a:lnTo>
                    <a:pt x="2261" y="5689"/>
                  </a:lnTo>
                  <a:lnTo>
                    <a:pt x="2206" y="5648"/>
                  </a:lnTo>
                  <a:lnTo>
                    <a:pt x="2153" y="5606"/>
                  </a:lnTo>
                  <a:lnTo>
                    <a:pt x="2102" y="5562"/>
                  </a:lnTo>
                  <a:lnTo>
                    <a:pt x="2052" y="5516"/>
                  </a:lnTo>
                  <a:lnTo>
                    <a:pt x="2004" y="5469"/>
                  </a:lnTo>
                  <a:lnTo>
                    <a:pt x="1958" y="5419"/>
                  </a:lnTo>
                  <a:lnTo>
                    <a:pt x="1913" y="5368"/>
                  </a:lnTo>
                  <a:lnTo>
                    <a:pt x="1871" y="5316"/>
                  </a:lnTo>
                  <a:lnTo>
                    <a:pt x="1830" y="5261"/>
                  </a:lnTo>
                  <a:lnTo>
                    <a:pt x="1791" y="5205"/>
                  </a:lnTo>
                  <a:lnTo>
                    <a:pt x="1755" y="5148"/>
                  </a:lnTo>
                  <a:lnTo>
                    <a:pt x="1720" y="5089"/>
                  </a:lnTo>
                  <a:lnTo>
                    <a:pt x="1688" y="5029"/>
                  </a:lnTo>
                  <a:lnTo>
                    <a:pt x="1658" y="4968"/>
                  </a:lnTo>
                  <a:lnTo>
                    <a:pt x="1630" y="4906"/>
                  </a:lnTo>
                  <a:lnTo>
                    <a:pt x="1605" y="4843"/>
                  </a:lnTo>
                  <a:lnTo>
                    <a:pt x="1582" y="4780"/>
                  </a:lnTo>
                  <a:lnTo>
                    <a:pt x="1561" y="4715"/>
                  </a:lnTo>
                  <a:lnTo>
                    <a:pt x="1543" y="4650"/>
                  </a:lnTo>
                  <a:lnTo>
                    <a:pt x="1527" y="4584"/>
                  </a:lnTo>
                  <a:lnTo>
                    <a:pt x="1514" y="4518"/>
                  </a:lnTo>
                  <a:lnTo>
                    <a:pt x="1503" y="4451"/>
                  </a:lnTo>
                  <a:lnTo>
                    <a:pt x="1495" y="4384"/>
                  </a:lnTo>
                  <a:lnTo>
                    <a:pt x="1489" y="4316"/>
                  </a:lnTo>
                  <a:lnTo>
                    <a:pt x="1485" y="4248"/>
                  </a:lnTo>
                  <a:lnTo>
                    <a:pt x="1484" y="4180"/>
                  </a:lnTo>
                  <a:lnTo>
                    <a:pt x="1485" y="4112"/>
                  </a:lnTo>
                  <a:lnTo>
                    <a:pt x="1490" y="4044"/>
                  </a:lnTo>
                  <a:lnTo>
                    <a:pt x="1496" y="3976"/>
                  </a:lnTo>
                  <a:lnTo>
                    <a:pt x="1505" y="3909"/>
                  </a:lnTo>
                  <a:lnTo>
                    <a:pt x="1517" y="3842"/>
                  </a:lnTo>
                  <a:lnTo>
                    <a:pt x="1531" y="3776"/>
                  </a:lnTo>
                  <a:lnTo>
                    <a:pt x="1547" y="3710"/>
                  </a:lnTo>
                  <a:lnTo>
                    <a:pt x="1566" y="3645"/>
                  </a:lnTo>
                  <a:lnTo>
                    <a:pt x="1587" y="3581"/>
                  </a:lnTo>
                  <a:lnTo>
                    <a:pt x="1611" y="3517"/>
                  </a:lnTo>
                  <a:lnTo>
                    <a:pt x="1637" y="3455"/>
                  </a:lnTo>
                  <a:lnTo>
                    <a:pt x="1665" y="3393"/>
                  </a:lnTo>
                  <a:lnTo>
                    <a:pt x="1695" y="3332"/>
                  </a:lnTo>
                  <a:lnTo>
                    <a:pt x="1728" y="3272"/>
                  </a:lnTo>
                  <a:lnTo>
                    <a:pt x="1763" y="3214"/>
                  </a:lnTo>
                  <a:lnTo>
                    <a:pt x="1800" y="3157"/>
                  </a:lnTo>
                  <a:lnTo>
                    <a:pt x="1839" y="3101"/>
                  </a:lnTo>
                  <a:lnTo>
                    <a:pt x="1881" y="3047"/>
                  </a:lnTo>
                  <a:lnTo>
                    <a:pt x="1924" y="2995"/>
                  </a:lnTo>
                  <a:lnTo>
                    <a:pt x="1969" y="2944"/>
                  </a:lnTo>
                  <a:lnTo>
                    <a:pt x="2015" y="2895"/>
                  </a:lnTo>
                  <a:lnTo>
                    <a:pt x="2064" y="2848"/>
                  </a:lnTo>
                  <a:lnTo>
                    <a:pt x="2114" y="2803"/>
                  </a:lnTo>
                  <a:lnTo>
                    <a:pt x="2166" y="2759"/>
                  </a:lnTo>
                  <a:lnTo>
                    <a:pt x="2219" y="2718"/>
                  </a:lnTo>
                  <a:lnTo>
                    <a:pt x="2274" y="2678"/>
                  </a:lnTo>
                  <a:lnTo>
                    <a:pt x="2331" y="2641"/>
                  </a:lnTo>
                  <a:lnTo>
                    <a:pt x="2389" y="2605"/>
                  </a:lnTo>
                  <a:lnTo>
                    <a:pt x="2448" y="2571"/>
                  </a:lnTo>
                  <a:lnTo>
                    <a:pt x="2509" y="2540"/>
                  </a:lnTo>
                  <a:lnTo>
                    <a:pt x="2571" y="2511"/>
                  </a:lnTo>
                  <a:lnTo>
                    <a:pt x="2633" y="2485"/>
                  </a:lnTo>
                  <a:lnTo>
                    <a:pt x="2696" y="2460"/>
                  </a:lnTo>
                  <a:lnTo>
                    <a:pt x="2761" y="2439"/>
                  </a:lnTo>
                  <a:lnTo>
                    <a:pt x="2825" y="2419"/>
                  </a:lnTo>
                  <a:lnTo>
                    <a:pt x="2891" y="2402"/>
                  </a:lnTo>
                  <a:lnTo>
                    <a:pt x="2957" y="2387"/>
                  </a:lnTo>
                  <a:lnTo>
                    <a:pt x="3024" y="2375"/>
                  </a:lnTo>
                  <a:lnTo>
                    <a:pt x="3091" y="2365"/>
                  </a:lnTo>
                  <a:lnTo>
                    <a:pt x="3158" y="2358"/>
                  </a:lnTo>
                  <a:lnTo>
                    <a:pt x="3226" y="2353"/>
                  </a:lnTo>
                  <a:lnTo>
                    <a:pt x="3294" y="2351"/>
                  </a:lnTo>
                  <a:lnTo>
                    <a:pt x="3324" y="2300"/>
                  </a:lnTo>
                  <a:lnTo>
                    <a:pt x="3356" y="2250"/>
                  </a:lnTo>
                  <a:lnTo>
                    <a:pt x="3389" y="2201"/>
                  </a:lnTo>
                  <a:lnTo>
                    <a:pt x="3424" y="2154"/>
                  </a:lnTo>
                  <a:lnTo>
                    <a:pt x="3460" y="2107"/>
                  </a:lnTo>
                  <a:lnTo>
                    <a:pt x="3497" y="2061"/>
                  </a:lnTo>
                  <a:lnTo>
                    <a:pt x="3536" y="2017"/>
                  </a:lnTo>
                  <a:lnTo>
                    <a:pt x="3576" y="1974"/>
                  </a:lnTo>
                  <a:lnTo>
                    <a:pt x="3617" y="1932"/>
                  </a:lnTo>
                  <a:lnTo>
                    <a:pt x="3660" y="1891"/>
                  </a:lnTo>
                  <a:lnTo>
                    <a:pt x="3703" y="1852"/>
                  </a:lnTo>
                  <a:lnTo>
                    <a:pt x="3748" y="1814"/>
                  </a:lnTo>
                  <a:lnTo>
                    <a:pt x="3795" y="1777"/>
                  </a:lnTo>
                  <a:lnTo>
                    <a:pt x="3842" y="1741"/>
                  </a:lnTo>
                  <a:lnTo>
                    <a:pt x="3890" y="1707"/>
                  </a:lnTo>
                  <a:lnTo>
                    <a:pt x="3939" y="1675"/>
                  </a:lnTo>
                  <a:lnTo>
                    <a:pt x="3990" y="1644"/>
                  </a:lnTo>
                  <a:lnTo>
                    <a:pt x="4041" y="1614"/>
                  </a:lnTo>
                  <a:lnTo>
                    <a:pt x="4092" y="1586"/>
                  </a:lnTo>
                  <a:lnTo>
                    <a:pt x="4145" y="1560"/>
                  </a:lnTo>
                  <a:lnTo>
                    <a:pt x="4198" y="1535"/>
                  </a:lnTo>
                  <a:lnTo>
                    <a:pt x="4252" y="1512"/>
                  </a:lnTo>
                  <a:lnTo>
                    <a:pt x="4307" y="1490"/>
                  </a:lnTo>
                  <a:lnTo>
                    <a:pt x="4363" y="1470"/>
                  </a:lnTo>
                  <a:lnTo>
                    <a:pt x="4419" y="1452"/>
                  </a:lnTo>
                  <a:lnTo>
                    <a:pt x="4475" y="1435"/>
                  </a:lnTo>
                  <a:lnTo>
                    <a:pt x="4532" y="1420"/>
                  </a:lnTo>
                  <a:lnTo>
                    <a:pt x="4590" y="1407"/>
                  </a:lnTo>
                  <a:lnTo>
                    <a:pt x="4648" y="1396"/>
                  </a:lnTo>
                  <a:lnTo>
                    <a:pt x="4706" y="1386"/>
                  </a:lnTo>
                  <a:lnTo>
                    <a:pt x="4765" y="1378"/>
                  </a:lnTo>
                  <a:lnTo>
                    <a:pt x="4823" y="1372"/>
                  </a:lnTo>
                  <a:lnTo>
                    <a:pt x="4882" y="1368"/>
                  </a:lnTo>
                  <a:lnTo>
                    <a:pt x="4941" y="1365"/>
                  </a:lnTo>
                  <a:lnTo>
                    <a:pt x="5000" y="1364"/>
                  </a:lnTo>
                  <a:lnTo>
                    <a:pt x="5059" y="1365"/>
                  </a:lnTo>
                  <a:lnTo>
                    <a:pt x="5118" y="1368"/>
                  </a:lnTo>
                  <a:lnTo>
                    <a:pt x="5177" y="1372"/>
                  </a:lnTo>
                  <a:lnTo>
                    <a:pt x="5235" y="1378"/>
                  </a:lnTo>
                  <a:lnTo>
                    <a:pt x="5294" y="1386"/>
                  </a:lnTo>
                  <a:lnTo>
                    <a:pt x="5352" y="1396"/>
                  </a:lnTo>
                  <a:lnTo>
                    <a:pt x="5410" y="1407"/>
                  </a:lnTo>
                  <a:lnTo>
                    <a:pt x="5468" y="1420"/>
                  </a:lnTo>
                  <a:lnTo>
                    <a:pt x="5525" y="1435"/>
                  </a:lnTo>
                  <a:lnTo>
                    <a:pt x="5581" y="1452"/>
                  </a:lnTo>
                  <a:lnTo>
                    <a:pt x="5637" y="1470"/>
                  </a:lnTo>
                  <a:lnTo>
                    <a:pt x="5693" y="1490"/>
                  </a:lnTo>
                  <a:lnTo>
                    <a:pt x="5748" y="1512"/>
                  </a:lnTo>
                  <a:lnTo>
                    <a:pt x="5802" y="1535"/>
                  </a:lnTo>
                  <a:lnTo>
                    <a:pt x="5855" y="1560"/>
                  </a:lnTo>
                  <a:lnTo>
                    <a:pt x="5908" y="1586"/>
                  </a:lnTo>
                  <a:lnTo>
                    <a:pt x="5959" y="1614"/>
                  </a:lnTo>
                  <a:lnTo>
                    <a:pt x="6010" y="1644"/>
                  </a:lnTo>
                  <a:lnTo>
                    <a:pt x="6061" y="1675"/>
                  </a:lnTo>
                  <a:lnTo>
                    <a:pt x="6110" y="1707"/>
                  </a:lnTo>
                  <a:lnTo>
                    <a:pt x="6158" y="1741"/>
                  </a:lnTo>
                  <a:lnTo>
                    <a:pt x="6205" y="1777"/>
                  </a:lnTo>
                  <a:lnTo>
                    <a:pt x="6252" y="1814"/>
                  </a:lnTo>
                  <a:lnTo>
                    <a:pt x="6297" y="1852"/>
                  </a:lnTo>
                  <a:lnTo>
                    <a:pt x="6340" y="1891"/>
                  </a:lnTo>
                  <a:lnTo>
                    <a:pt x="6383" y="1932"/>
                  </a:lnTo>
                  <a:lnTo>
                    <a:pt x="6424" y="1974"/>
                  </a:lnTo>
                  <a:lnTo>
                    <a:pt x="6464" y="2017"/>
                  </a:lnTo>
                  <a:lnTo>
                    <a:pt x="6503" y="2061"/>
                  </a:lnTo>
                  <a:lnTo>
                    <a:pt x="6540" y="2107"/>
                  </a:lnTo>
                  <a:lnTo>
                    <a:pt x="6576" y="2154"/>
                  </a:lnTo>
                  <a:lnTo>
                    <a:pt x="6611" y="2201"/>
                  </a:lnTo>
                  <a:lnTo>
                    <a:pt x="6644" y="2250"/>
                  </a:lnTo>
                  <a:lnTo>
                    <a:pt x="6676" y="2300"/>
                  </a:lnTo>
                  <a:lnTo>
                    <a:pt x="6706" y="2351"/>
                  </a:lnTo>
                  <a:lnTo>
                    <a:pt x="6774" y="2353"/>
                  </a:lnTo>
                  <a:lnTo>
                    <a:pt x="6842" y="2358"/>
                  </a:lnTo>
                  <a:lnTo>
                    <a:pt x="6909" y="2365"/>
                  </a:lnTo>
                  <a:lnTo>
                    <a:pt x="6976" y="2375"/>
                  </a:lnTo>
                  <a:lnTo>
                    <a:pt x="7043" y="2387"/>
                  </a:lnTo>
                  <a:lnTo>
                    <a:pt x="7109" y="2402"/>
                  </a:lnTo>
                  <a:lnTo>
                    <a:pt x="7175" y="2419"/>
                  </a:lnTo>
                  <a:lnTo>
                    <a:pt x="7239" y="2439"/>
                  </a:lnTo>
                  <a:lnTo>
                    <a:pt x="7304" y="2460"/>
                  </a:lnTo>
                  <a:lnTo>
                    <a:pt x="7367" y="2485"/>
                  </a:lnTo>
                  <a:lnTo>
                    <a:pt x="7429" y="2511"/>
                  </a:lnTo>
                  <a:lnTo>
                    <a:pt x="7491" y="2540"/>
                  </a:lnTo>
                  <a:lnTo>
                    <a:pt x="7552" y="2571"/>
                  </a:lnTo>
                  <a:lnTo>
                    <a:pt x="7611" y="2605"/>
                  </a:lnTo>
                  <a:lnTo>
                    <a:pt x="7669" y="2641"/>
                  </a:lnTo>
                  <a:lnTo>
                    <a:pt x="7726" y="2678"/>
                  </a:lnTo>
                  <a:lnTo>
                    <a:pt x="7781" y="2718"/>
                  </a:lnTo>
                  <a:lnTo>
                    <a:pt x="7834" y="2759"/>
                  </a:lnTo>
                  <a:lnTo>
                    <a:pt x="7886" y="2803"/>
                  </a:lnTo>
                  <a:lnTo>
                    <a:pt x="7936" y="2848"/>
                  </a:lnTo>
                  <a:lnTo>
                    <a:pt x="7985" y="2895"/>
                  </a:lnTo>
                  <a:lnTo>
                    <a:pt x="8031" y="2944"/>
                  </a:lnTo>
                  <a:lnTo>
                    <a:pt x="8076" y="2995"/>
                  </a:lnTo>
                  <a:lnTo>
                    <a:pt x="8119" y="3047"/>
                  </a:lnTo>
                  <a:lnTo>
                    <a:pt x="8161" y="3101"/>
                  </a:lnTo>
                  <a:lnTo>
                    <a:pt x="8200" y="3157"/>
                  </a:lnTo>
                  <a:lnTo>
                    <a:pt x="8237" y="3214"/>
                  </a:lnTo>
                  <a:lnTo>
                    <a:pt x="8272" y="3272"/>
                  </a:lnTo>
                  <a:lnTo>
                    <a:pt x="8305" y="3332"/>
                  </a:lnTo>
                  <a:lnTo>
                    <a:pt x="8335" y="3393"/>
                  </a:lnTo>
                  <a:lnTo>
                    <a:pt x="8363" y="3455"/>
                  </a:lnTo>
                  <a:lnTo>
                    <a:pt x="8389" y="3517"/>
                  </a:lnTo>
                  <a:lnTo>
                    <a:pt x="8413" y="3581"/>
                  </a:lnTo>
                  <a:lnTo>
                    <a:pt x="8434" y="3645"/>
                  </a:lnTo>
                  <a:lnTo>
                    <a:pt x="8453" y="3710"/>
                  </a:lnTo>
                  <a:lnTo>
                    <a:pt x="8469" y="3776"/>
                  </a:lnTo>
                  <a:lnTo>
                    <a:pt x="8483" y="3842"/>
                  </a:lnTo>
                  <a:lnTo>
                    <a:pt x="8495" y="3909"/>
                  </a:lnTo>
                  <a:lnTo>
                    <a:pt x="8504" y="3976"/>
                  </a:lnTo>
                  <a:lnTo>
                    <a:pt x="8510" y="4044"/>
                  </a:lnTo>
                  <a:lnTo>
                    <a:pt x="8515" y="4112"/>
                  </a:lnTo>
                  <a:lnTo>
                    <a:pt x="8516" y="4180"/>
                  </a:lnTo>
                  <a:lnTo>
                    <a:pt x="8515" y="4248"/>
                  </a:lnTo>
                  <a:lnTo>
                    <a:pt x="8511" y="4316"/>
                  </a:lnTo>
                  <a:lnTo>
                    <a:pt x="8505" y="4384"/>
                  </a:lnTo>
                  <a:lnTo>
                    <a:pt x="8497" y="4451"/>
                  </a:lnTo>
                  <a:lnTo>
                    <a:pt x="8486" y="4518"/>
                  </a:lnTo>
                  <a:lnTo>
                    <a:pt x="8473" y="4584"/>
                  </a:lnTo>
                  <a:lnTo>
                    <a:pt x="8457" y="4650"/>
                  </a:lnTo>
                  <a:lnTo>
                    <a:pt x="8439" y="4715"/>
                  </a:lnTo>
                  <a:lnTo>
                    <a:pt x="8418" y="4780"/>
                  </a:lnTo>
                  <a:lnTo>
                    <a:pt x="8395" y="4843"/>
                  </a:lnTo>
                  <a:lnTo>
                    <a:pt x="8370" y="4906"/>
                  </a:lnTo>
                  <a:lnTo>
                    <a:pt x="8342" y="4968"/>
                  </a:lnTo>
                  <a:lnTo>
                    <a:pt x="8312" y="5029"/>
                  </a:lnTo>
                  <a:lnTo>
                    <a:pt x="8280" y="5089"/>
                  </a:lnTo>
                  <a:lnTo>
                    <a:pt x="8245" y="5148"/>
                  </a:lnTo>
                  <a:lnTo>
                    <a:pt x="8209" y="5205"/>
                  </a:lnTo>
                  <a:lnTo>
                    <a:pt x="8170" y="5261"/>
                  </a:lnTo>
                  <a:lnTo>
                    <a:pt x="8129" y="5316"/>
                  </a:lnTo>
                  <a:lnTo>
                    <a:pt x="8087" y="5368"/>
                  </a:lnTo>
                  <a:lnTo>
                    <a:pt x="8042" y="5419"/>
                  </a:lnTo>
                  <a:lnTo>
                    <a:pt x="7996" y="5469"/>
                  </a:lnTo>
                  <a:lnTo>
                    <a:pt x="7948" y="5516"/>
                  </a:lnTo>
                  <a:lnTo>
                    <a:pt x="7898" y="5562"/>
                  </a:lnTo>
                  <a:lnTo>
                    <a:pt x="7847" y="5606"/>
                  </a:lnTo>
                  <a:lnTo>
                    <a:pt x="7794" y="5648"/>
                  </a:lnTo>
                  <a:lnTo>
                    <a:pt x="7739" y="5689"/>
                  </a:lnTo>
                  <a:lnTo>
                    <a:pt x="7683" y="5727"/>
                  </a:lnTo>
                  <a:lnTo>
                    <a:pt x="7625" y="5763"/>
                  </a:lnTo>
                  <a:lnTo>
                    <a:pt x="7625" y="7075"/>
                  </a:lnTo>
                  <a:lnTo>
                    <a:pt x="2375" y="70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28"/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25" y="7075"/>
                  </a:moveTo>
                  <a:lnTo>
                    <a:pt x="2125" y="5898"/>
                  </a:lnTo>
                  <a:lnTo>
                    <a:pt x="2121" y="5895"/>
                  </a:lnTo>
                  <a:lnTo>
                    <a:pt x="2113" y="5890"/>
                  </a:lnTo>
                  <a:lnTo>
                    <a:pt x="2058" y="5850"/>
                  </a:lnTo>
                  <a:lnTo>
                    <a:pt x="2051" y="5844"/>
                  </a:lnTo>
                  <a:lnTo>
                    <a:pt x="1998" y="5802"/>
                  </a:lnTo>
                  <a:lnTo>
                    <a:pt x="1991" y="5796"/>
                  </a:lnTo>
                  <a:lnTo>
                    <a:pt x="1939" y="5752"/>
                  </a:lnTo>
                  <a:lnTo>
                    <a:pt x="1932" y="5746"/>
                  </a:lnTo>
                  <a:lnTo>
                    <a:pt x="1883" y="5700"/>
                  </a:lnTo>
                  <a:lnTo>
                    <a:pt x="1876" y="5694"/>
                  </a:lnTo>
                  <a:lnTo>
                    <a:pt x="1828" y="5646"/>
                  </a:lnTo>
                  <a:lnTo>
                    <a:pt x="1821" y="5640"/>
                  </a:lnTo>
                  <a:lnTo>
                    <a:pt x="1775" y="5590"/>
                  </a:lnTo>
                  <a:lnTo>
                    <a:pt x="1769" y="5583"/>
                  </a:lnTo>
                  <a:lnTo>
                    <a:pt x="1725" y="5532"/>
                  </a:lnTo>
                  <a:lnTo>
                    <a:pt x="1719" y="5525"/>
                  </a:lnTo>
                  <a:lnTo>
                    <a:pt x="1676" y="5473"/>
                  </a:lnTo>
                  <a:lnTo>
                    <a:pt x="1671" y="5465"/>
                  </a:lnTo>
                  <a:lnTo>
                    <a:pt x="1630" y="5411"/>
                  </a:lnTo>
                  <a:lnTo>
                    <a:pt x="1625" y="5403"/>
                  </a:lnTo>
                  <a:lnTo>
                    <a:pt x="1586" y="5348"/>
                  </a:lnTo>
                  <a:lnTo>
                    <a:pt x="1581" y="5340"/>
                  </a:lnTo>
                  <a:lnTo>
                    <a:pt x="1544" y="5283"/>
                  </a:lnTo>
                  <a:lnTo>
                    <a:pt x="1539" y="5275"/>
                  </a:lnTo>
                  <a:lnTo>
                    <a:pt x="1505" y="5216"/>
                  </a:lnTo>
                  <a:lnTo>
                    <a:pt x="1500" y="5208"/>
                  </a:lnTo>
                  <a:lnTo>
                    <a:pt x="1468" y="5148"/>
                  </a:lnTo>
                  <a:lnTo>
                    <a:pt x="1463" y="5139"/>
                  </a:lnTo>
                  <a:lnTo>
                    <a:pt x="1433" y="5078"/>
                  </a:lnTo>
                  <a:lnTo>
                    <a:pt x="1429" y="5070"/>
                  </a:lnTo>
                  <a:lnTo>
                    <a:pt x="1402" y="5008"/>
                  </a:lnTo>
                  <a:lnTo>
                    <a:pt x="1398" y="4999"/>
                  </a:lnTo>
                  <a:lnTo>
                    <a:pt x="1373" y="4937"/>
                  </a:lnTo>
                  <a:lnTo>
                    <a:pt x="1370" y="4928"/>
                  </a:lnTo>
                  <a:lnTo>
                    <a:pt x="1347" y="4864"/>
                  </a:lnTo>
                  <a:lnTo>
                    <a:pt x="1344" y="4856"/>
                  </a:lnTo>
                  <a:lnTo>
                    <a:pt x="1323" y="4791"/>
                  </a:lnTo>
                  <a:lnTo>
                    <a:pt x="1320" y="4782"/>
                  </a:lnTo>
                  <a:lnTo>
                    <a:pt x="1302" y="4717"/>
                  </a:lnTo>
                  <a:lnTo>
                    <a:pt x="1300" y="4708"/>
                  </a:lnTo>
                  <a:lnTo>
                    <a:pt x="1284" y="4642"/>
                  </a:lnTo>
                  <a:lnTo>
                    <a:pt x="1282" y="4633"/>
                  </a:lnTo>
                  <a:lnTo>
                    <a:pt x="1269" y="4567"/>
                  </a:lnTo>
                  <a:lnTo>
                    <a:pt x="1267" y="4558"/>
                  </a:lnTo>
                  <a:lnTo>
                    <a:pt x="1256" y="4491"/>
                  </a:lnTo>
                  <a:lnTo>
                    <a:pt x="1255" y="4482"/>
                  </a:lnTo>
                  <a:lnTo>
                    <a:pt x="1247" y="4415"/>
                  </a:lnTo>
                  <a:lnTo>
                    <a:pt x="1246" y="4406"/>
                  </a:lnTo>
                  <a:lnTo>
                    <a:pt x="1240" y="4338"/>
                  </a:lnTo>
                  <a:lnTo>
                    <a:pt x="1239" y="4329"/>
                  </a:lnTo>
                  <a:lnTo>
                    <a:pt x="1235" y="4261"/>
                  </a:lnTo>
                  <a:lnTo>
                    <a:pt x="1235" y="4252"/>
                  </a:lnTo>
                  <a:lnTo>
                    <a:pt x="1234" y="4184"/>
                  </a:lnTo>
                  <a:lnTo>
                    <a:pt x="1234" y="4175"/>
                  </a:lnTo>
                  <a:lnTo>
                    <a:pt x="1236" y="4106"/>
                  </a:lnTo>
                  <a:lnTo>
                    <a:pt x="1236" y="4097"/>
                  </a:lnTo>
                  <a:lnTo>
                    <a:pt x="1240" y="4029"/>
                  </a:lnTo>
                  <a:lnTo>
                    <a:pt x="1241" y="4020"/>
                  </a:lnTo>
                  <a:lnTo>
                    <a:pt x="1247" y="3952"/>
                  </a:lnTo>
                  <a:lnTo>
                    <a:pt x="1248" y="3943"/>
                  </a:lnTo>
                  <a:lnTo>
                    <a:pt x="1257" y="3876"/>
                  </a:lnTo>
                  <a:lnTo>
                    <a:pt x="1259" y="3866"/>
                  </a:lnTo>
                  <a:lnTo>
                    <a:pt x="1270" y="3800"/>
                  </a:lnTo>
                  <a:lnTo>
                    <a:pt x="1272" y="3791"/>
                  </a:lnTo>
                  <a:lnTo>
                    <a:pt x="1286" y="3724"/>
                  </a:lnTo>
                  <a:lnTo>
                    <a:pt x="1288" y="3715"/>
                  </a:lnTo>
                  <a:lnTo>
                    <a:pt x="1305" y="3650"/>
                  </a:lnTo>
                  <a:lnTo>
                    <a:pt x="1307" y="3641"/>
                  </a:lnTo>
                  <a:lnTo>
                    <a:pt x="1326" y="3576"/>
                  </a:lnTo>
                  <a:lnTo>
                    <a:pt x="1329" y="3567"/>
                  </a:lnTo>
                  <a:lnTo>
                    <a:pt x="1350" y="3503"/>
                  </a:lnTo>
                  <a:lnTo>
                    <a:pt x="1353" y="3494"/>
                  </a:lnTo>
                  <a:lnTo>
                    <a:pt x="1376" y="3430"/>
                  </a:lnTo>
                  <a:lnTo>
                    <a:pt x="1380" y="3422"/>
                  </a:lnTo>
                  <a:lnTo>
                    <a:pt x="1405" y="3359"/>
                  </a:lnTo>
                  <a:lnTo>
                    <a:pt x="1409" y="3351"/>
                  </a:lnTo>
                  <a:lnTo>
                    <a:pt x="1437" y="3289"/>
                  </a:lnTo>
                  <a:lnTo>
                    <a:pt x="1441" y="3281"/>
                  </a:lnTo>
                  <a:lnTo>
                    <a:pt x="1472" y="3220"/>
                  </a:lnTo>
                  <a:lnTo>
                    <a:pt x="1476" y="3212"/>
                  </a:lnTo>
                  <a:lnTo>
                    <a:pt x="1509" y="3152"/>
                  </a:lnTo>
                  <a:lnTo>
                    <a:pt x="1514" y="3143"/>
                  </a:lnTo>
                  <a:lnTo>
                    <a:pt x="1549" y="3085"/>
                  </a:lnTo>
                  <a:lnTo>
                    <a:pt x="1554" y="3077"/>
                  </a:lnTo>
                  <a:lnTo>
                    <a:pt x="1591" y="3020"/>
                  </a:lnTo>
                  <a:lnTo>
                    <a:pt x="1596" y="3012"/>
                  </a:lnTo>
                  <a:lnTo>
                    <a:pt x="1635" y="2957"/>
                  </a:lnTo>
                  <a:lnTo>
                    <a:pt x="1641" y="2949"/>
                  </a:lnTo>
                  <a:lnTo>
                    <a:pt x="1682" y="2896"/>
                  </a:lnTo>
                  <a:lnTo>
                    <a:pt x="1688" y="2888"/>
                  </a:lnTo>
                  <a:lnTo>
                    <a:pt x="1731" y="2836"/>
                  </a:lnTo>
                  <a:lnTo>
                    <a:pt x="1737" y="2829"/>
                  </a:lnTo>
                  <a:lnTo>
                    <a:pt x="1782" y="2778"/>
                  </a:lnTo>
                  <a:lnTo>
                    <a:pt x="1788" y="2772"/>
                  </a:lnTo>
                  <a:lnTo>
                    <a:pt x="1835" y="2723"/>
                  </a:lnTo>
                  <a:lnTo>
                    <a:pt x="1841" y="2716"/>
                  </a:lnTo>
                  <a:lnTo>
                    <a:pt x="1890" y="2669"/>
                  </a:lnTo>
                  <a:lnTo>
                    <a:pt x="1896" y="2663"/>
                  </a:lnTo>
                  <a:lnTo>
                    <a:pt x="1946" y="2617"/>
                  </a:lnTo>
                  <a:lnTo>
                    <a:pt x="1953" y="2611"/>
                  </a:lnTo>
                  <a:lnTo>
                    <a:pt x="2005" y="2568"/>
                  </a:lnTo>
                  <a:lnTo>
                    <a:pt x="2012" y="2562"/>
                  </a:lnTo>
                  <a:lnTo>
                    <a:pt x="2066" y="2520"/>
                  </a:lnTo>
                  <a:lnTo>
                    <a:pt x="2073" y="2515"/>
                  </a:lnTo>
                  <a:lnTo>
                    <a:pt x="2128" y="2475"/>
                  </a:lnTo>
                  <a:lnTo>
                    <a:pt x="2136" y="2470"/>
                  </a:lnTo>
                  <a:lnTo>
                    <a:pt x="2193" y="2432"/>
                  </a:lnTo>
                  <a:lnTo>
                    <a:pt x="2200" y="2427"/>
                  </a:lnTo>
                  <a:lnTo>
                    <a:pt x="2258" y="2392"/>
                  </a:lnTo>
                  <a:lnTo>
                    <a:pt x="2266" y="2387"/>
                  </a:lnTo>
                  <a:lnTo>
                    <a:pt x="2326" y="2354"/>
                  </a:lnTo>
                  <a:lnTo>
                    <a:pt x="2334" y="2349"/>
                  </a:lnTo>
                  <a:lnTo>
                    <a:pt x="2394" y="2318"/>
                  </a:lnTo>
                  <a:lnTo>
                    <a:pt x="2403" y="2314"/>
                  </a:lnTo>
                  <a:lnTo>
                    <a:pt x="2464" y="2285"/>
                  </a:lnTo>
                  <a:lnTo>
                    <a:pt x="2473" y="2281"/>
                  </a:lnTo>
                  <a:lnTo>
                    <a:pt x="2535" y="2255"/>
                  </a:lnTo>
                  <a:lnTo>
                    <a:pt x="2544" y="2251"/>
                  </a:lnTo>
                  <a:lnTo>
                    <a:pt x="2607" y="2227"/>
                  </a:lnTo>
                  <a:lnTo>
                    <a:pt x="2616" y="2224"/>
                  </a:lnTo>
                  <a:lnTo>
                    <a:pt x="2680" y="2202"/>
                  </a:lnTo>
                  <a:lnTo>
                    <a:pt x="2689" y="2199"/>
                  </a:lnTo>
                  <a:lnTo>
                    <a:pt x="2754" y="2180"/>
                  </a:lnTo>
                  <a:lnTo>
                    <a:pt x="2762" y="2177"/>
                  </a:lnTo>
                  <a:lnTo>
                    <a:pt x="2828" y="2160"/>
                  </a:lnTo>
                  <a:lnTo>
                    <a:pt x="2837" y="2158"/>
                  </a:lnTo>
                  <a:lnTo>
                    <a:pt x="2903" y="2143"/>
                  </a:lnTo>
                  <a:lnTo>
                    <a:pt x="2912" y="2142"/>
                  </a:lnTo>
                  <a:lnTo>
                    <a:pt x="2979" y="2129"/>
                  </a:lnTo>
                  <a:lnTo>
                    <a:pt x="2988" y="2128"/>
                  </a:lnTo>
                  <a:lnTo>
                    <a:pt x="3055" y="2118"/>
                  </a:lnTo>
                  <a:lnTo>
                    <a:pt x="3064" y="2117"/>
                  </a:lnTo>
                  <a:lnTo>
                    <a:pt x="3131" y="2110"/>
                  </a:lnTo>
                  <a:lnTo>
                    <a:pt x="3140" y="2109"/>
                  </a:lnTo>
                  <a:lnTo>
                    <a:pt x="3150" y="2108"/>
                  </a:lnTo>
                  <a:lnTo>
                    <a:pt x="3182" y="2061"/>
                  </a:lnTo>
                  <a:lnTo>
                    <a:pt x="3187" y="2055"/>
                  </a:lnTo>
                  <a:lnTo>
                    <a:pt x="3221" y="2007"/>
                  </a:lnTo>
                  <a:lnTo>
                    <a:pt x="3226" y="2001"/>
                  </a:lnTo>
                  <a:lnTo>
                    <a:pt x="3262" y="1954"/>
                  </a:lnTo>
                  <a:lnTo>
                    <a:pt x="3266" y="1948"/>
                  </a:lnTo>
                  <a:lnTo>
                    <a:pt x="3304" y="1903"/>
                  </a:lnTo>
                  <a:lnTo>
                    <a:pt x="3309" y="1897"/>
                  </a:lnTo>
                  <a:lnTo>
                    <a:pt x="3347" y="1853"/>
                  </a:lnTo>
                  <a:lnTo>
                    <a:pt x="3352" y="1847"/>
                  </a:lnTo>
                  <a:lnTo>
                    <a:pt x="3392" y="1804"/>
                  </a:lnTo>
                  <a:lnTo>
                    <a:pt x="3397" y="1799"/>
                  </a:lnTo>
                  <a:lnTo>
                    <a:pt x="3439" y="1757"/>
                  </a:lnTo>
                  <a:lnTo>
                    <a:pt x="3444" y="1751"/>
                  </a:lnTo>
                  <a:lnTo>
                    <a:pt x="3487" y="1711"/>
                  </a:lnTo>
                  <a:lnTo>
                    <a:pt x="3492" y="1706"/>
                  </a:lnTo>
                  <a:lnTo>
                    <a:pt x="3536" y="1666"/>
                  </a:lnTo>
                  <a:lnTo>
                    <a:pt x="3542" y="1661"/>
                  </a:lnTo>
                  <a:lnTo>
                    <a:pt x="3587" y="1623"/>
                  </a:lnTo>
                  <a:lnTo>
                    <a:pt x="3592" y="1618"/>
                  </a:lnTo>
                  <a:lnTo>
                    <a:pt x="3639" y="1581"/>
                  </a:lnTo>
                  <a:lnTo>
                    <a:pt x="3644" y="1577"/>
                  </a:lnTo>
                  <a:lnTo>
                    <a:pt x="3692" y="1541"/>
                  </a:lnTo>
                  <a:lnTo>
                    <a:pt x="3698" y="1537"/>
                  </a:lnTo>
                  <a:lnTo>
                    <a:pt x="3746" y="1503"/>
                  </a:lnTo>
                  <a:lnTo>
                    <a:pt x="3753" y="1498"/>
                  </a:lnTo>
                  <a:lnTo>
                    <a:pt x="3802" y="1466"/>
                  </a:lnTo>
                  <a:lnTo>
                    <a:pt x="3808" y="1462"/>
                  </a:lnTo>
                  <a:lnTo>
                    <a:pt x="3858" y="1431"/>
                  </a:lnTo>
                  <a:lnTo>
                    <a:pt x="3865" y="1427"/>
                  </a:lnTo>
                  <a:lnTo>
                    <a:pt x="3915" y="1398"/>
                  </a:lnTo>
                  <a:lnTo>
                    <a:pt x="3922" y="1394"/>
                  </a:lnTo>
                  <a:lnTo>
                    <a:pt x="3974" y="1366"/>
                  </a:lnTo>
                  <a:lnTo>
                    <a:pt x="3980" y="1363"/>
                  </a:lnTo>
                  <a:lnTo>
                    <a:pt x="4033" y="1336"/>
                  </a:lnTo>
                  <a:lnTo>
                    <a:pt x="4040" y="1333"/>
                  </a:lnTo>
                  <a:lnTo>
                    <a:pt x="4093" y="1308"/>
                  </a:lnTo>
                  <a:lnTo>
                    <a:pt x="4100" y="1305"/>
                  </a:lnTo>
                  <a:lnTo>
                    <a:pt x="4154" y="1282"/>
                  </a:lnTo>
                  <a:lnTo>
                    <a:pt x="4161" y="1279"/>
                  </a:lnTo>
                  <a:lnTo>
                    <a:pt x="4216" y="1258"/>
                  </a:lnTo>
                  <a:lnTo>
                    <a:pt x="4222" y="1255"/>
                  </a:lnTo>
                  <a:lnTo>
                    <a:pt x="4278" y="1235"/>
                  </a:lnTo>
                  <a:lnTo>
                    <a:pt x="4285" y="1233"/>
                  </a:lnTo>
                  <a:lnTo>
                    <a:pt x="4341" y="1214"/>
                  </a:lnTo>
                  <a:lnTo>
                    <a:pt x="4348" y="1212"/>
                  </a:lnTo>
                  <a:lnTo>
                    <a:pt x="4405" y="1195"/>
                  </a:lnTo>
                  <a:lnTo>
                    <a:pt x="4412" y="1193"/>
                  </a:lnTo>
                  <a:lnTo>
                    <a:pt x="4469" y="1178"/>
                  </a:lnTo>
                  <a:lnTo>
                    <a:pt x="4476" y="1177"/>
                  </a:lnTo>
                  <a:lnTo>
                    <a:pt x="4534" y="1163"/>
                  </a:lnTo>
                  <a:lnTo>
                    <a:pt x="4542" y="1162"/>
                  </a:lnTo>
                  <a:lnTo>
                    <a:pt x="4600" y="1150"/>
                  </a:lnTo>
                  <a:lnTo>
                    <a:pt x="4607" y="1149"/>
                  </a:lnTo>
                  <a:lnTo>
                    <a:pt x="4666" y="1139"/>
                  </a:lnTo>
                  <a:lnTo>
                    <a:pt x="4673" y="1138"/>
                  </a:lnTo>
                  <a:lnTo>
                    <a:pt x="4731" y="1130"/>
                  </a:lnTo>
                  <a:lnTo>
                    <a:pt x="4739" y="1130"/>
                  </a:lnTo>
                  <a:lnTo>
                    <a:pt x="4798" y="1123"/>
                  </a:lnTo>
                  <a:lnTo>
                    <a:pt x="4805" y="1123"/>
                  </a:lnTo>
                  <a:lnTo>
                    <a:pt x="4864" y="1118"/>
                  </a:lnTo>
                  <a:lnTo>
                    <a:pt x="4871" y="1118"/>
                  </a:lnTo>
                  <a:lnTo>
                    <a:pt x="4930" y="1115"/>
                  </a:lnTo>
                  <a:lnTo>
                    <a:pt x="4937" y="1115"/>
                  </a:lnTo>
                  <a:lnTo>
                    <a:pt x="4996" y="1114"/>
                  </a:lnTo>
                  <a:lnTo>
                    <a:pt x="5004" y="1114"/>
                  </a:lnTo>
                  <a:lnTo>
                    <a:pt x="5063" y="1115"/>
                  </a:lnTo>
                  <a:lnTo>
                    <a:pt x="5070" y="1115"/>
                  </a:lnTo>
                  <a:lnTo>
                    <a:pt x="5129" y="1118"/>
                  </a:lnTo>
                  <a:lnTo>
                    <a:pt x="5136" y="1118"/>
                  </a:lnTo>
                  <a:lnTo>
                    <a:pt x="5195" y="1123"/>
                  </a:lnTo>
                  <a:lnTo>
                    <a:pt x="5202" y="1123"/>
                  </a:lnTo>
                  <a:lnTo>
                    <a:pt x="5261" y="1130"/>
                  </a:lnTo>
                  <a:lnTo>
                    <a:pt x="5269" y="1130"/>
                  </a:lnTo>
                  <a:lnTo>
                    <a:pt x="5327" y="1138"/>
                  </a:lnTo>
                  <a:lnTo>
                    <a:pt x="5334" y="1139"/>
                  </a:lnTo>
                  <a:lnTo>
                    <a:pt x="5393" y="1149"/>
                  </a:lnTo>
                  <a:lnTo>
                    <a:pt x="5400" y="1150"/>
                  </a:lnTo>
                  <a:lnTo>
                    <a:pt x="5458" y="1162"/>
                  </a:lnTo>
                  <a:lnTo>
                    <a:pt x="5466" y="1163"/>
                  </a:lnTo>
                  <a:lnTo>
                    <a:pt x="5524" y="1177"/>
                  </a:lnTo>
                  <a:lnTo>
                    <a:pt x="5531" y="1178"/>
                  </a:lnTo>
                  <a:lnTo>
                    <a:pt x="5588" y="1193"/>
                  </a:lnTo>
                  <a:lnTo>
                    <a:pt x="5595" y="1195"/>
                  </a:lnTo>
                  <a:lnTo>
                    <a:pt x="5652" y="1212"/>
                  </a:lnTo>
                  <a:lnTo>
                    <a:pt x="5659" y="1214"/>
                  </a:lnTo>
                  <a:lnTo>
                    <a:pt x="5715" y="1233"/>
                  </a:lnTo>
                  <a:lnTo>
                    <a:pt x="5722" y="1235"/>
                  </a:lnTo>
                  <a:lnTo>
                    <a:pt x="5778" y="1255"/>
                  </a:lnTo>
                  <a:lnTo>
                    <a:pt x="5784" y="1258"/>
                  </a:lnTo>
                  <a:lnTo>
                    <a:pt x="5839" y="1279"/>
                  </a:lnTo>
                  <a:lnTo>
                    <a:pt x="5846" y="1282"/>
                  </a:lnTo>
                  <a:lnTo>
                    <a:pt x="5900" y="1305"/>
                  </a:lnTo>
                  <a:lnTo>
                    <a:pt x="5907" y="1308"/>
                  </a:lnTo>
                  <a:lnTo>
                    <a:pt x="5960" y="1333"/>
                  </a:lnTo>
                  <a:lnTo>
                    <a:pt x="5967" y="1336"/>
                  </a:lnTo>
                  <a:lnTo>
                    <a:pt x="6020" y="1363"/>
                  </a:lnTo>
                  <a:lnTo>
                    <a:pt x="6026" y="1366"/>
                  </a:lnTo>
                  <a:lnTo>
                    <a:pt x="6078" y="1394"/>
                  </a:lnTo>
                  <a:lnTo>
                    <a:pt x="6085" y="1398"/>
                  </a:lnTo>
                  <a:lnTo>
                    <a:pt x="6135" y="1427"/>
                  </a:lnTo>
                  <a:lnTo>
                    <a:pt x="6142" y="1431"/>
                  </a:lnTo>
                  <a:lnTo>
                    <a:pt x="6192" y="1462"/>
                  </a:lnTo>
                  <a:lnTo>
                    <a:pt x="6198" y="1466"/>
                  </a:lnTo>
                  <a:lnTo>
                    <a:pt x="6247" y="1498"/>
                  </a:lnTo>
                  <a:lnTo>
                    <a:pt x="6254" y="1503"/>
                  </a:lnTo>
                  <a:lnTo>
                    <a:pt x="6302" y="1537"/>
                  </a:lnTo>
                  <a:lnTo>
                    <a:pt x="6308" y="1541"/>
                  </a:lnTo>
                  <a:lnTo>
                    <a:pt x="6356" y="1577"/>
                  </a:lnTo>
                  <a:lnTo>
                    <a:pt x="6361" y="1581"/>
                  </a:lnTo>
                  <a:lnTo>
                    <a:pt x="6408" y="1618"/>
                  </a:lnTo>
                  <a:lnTo>
                    <a:pt x="6413" y="1623"/>
                  </a:lnTo>
                  <a:lnTo>
                    <a:pt x="6458" y="1661"/>
                  </a:lnTo>
                  <a:lnTo>
                    <a:pt x="6464" y="1666"/>
                  </a:lnTo>
                  <a:lnTo>
                    <a:pt x="6508" y="1706"/>
                  </a:lnTo>
                  <a:lnTo>
                    <a:pt x="6513" y="1711"/>
                  </a:lnTo>
                  <a:lnTo>
                    <a:pt x="6556" y="1751"/>
                  </a:lnTo>
                  <a:lnTo>
                    <a:pt x="6561" y="1757"/>
                  </a:lnTo>
                  <a:lnTo>
                    <a:pt x="6603" y="1799"/>
                  </a:lnTo>
                  <a:lnTo>
                    <a:pt x="6608" y="1804"/>
                  </a:lnTo>
                  <a:lnTo>
                    <a:pt x="6648" y="1847"/>
                  </a:lnTo>
                  <a:lnTo>
                    <a:pt x="6653" y="1853"/>
                  </a:lnTo>
                  <a:lnTo>
                    <a:pt x="6691" y="1897"/>
                  </a:lnTo>
                  <a:lnTo>
                    <a:pt x="6696" y="1903"/>
                  </a:lnTo>
                  <a:lnTo>
                    <a:pt x="6734" y="1948"/>
                  </a:lnTo>
                  <a:lnTo>
                    <a:pt x="6738" y="1954"/>
                  </a:lnTo>
                  <a:lnTo>
                    <a:pt x="6774" y="2001"/>
                  </a:lnTo>
                  <a:lnTo>
                    <a:pt x="6779" y="2007"/>
                  </a:lnTo>
                  <a:lnTo>
                    <a:pt x="6813" y="2055"/>
                  </a:lnTo>
                  <a:lnTo>
                    <a:pt x="6818" y="2061"/>
                  </a:lnTo>
                  <a:lnTo>
                    <a:pt x="6850" y="2108"/>
                  </a:lnTo>
                  <a:lnTo>
                    <a:pt x="6860" y="2109"/>
                  </a:lnTo>
                  <a:lnTo>
                    <a:pt x="6869" y="2110"/>
                  </a:lnTo>
                  <a:lnTo>
                    <a:pt x="6936" y="2117"/>
                  </a:lnTo>
                  <a:lnTo>
                    <a:pt x="6945" y="2118"/>
                  </a:lnTo>
                  <a:lnTo>
                    <a:pt x="7012" y="2128"/>
                  </a:lnTo>
                  <a:lnTo>
                    <a:pt x="7021" y="2129"/>
                  </a:lnTo>
                  <a:lnTo>
                    <a:pt x="7088" y="2142"/>
                  </a:lnTo>
                  <a:lnTo>
                    <a:pt x="7097" y="2143"/>
                  </a:lnTo>
                  <a:lnTo>
                    <a:pt x="7163" y="2158"/>
                  </a:lnTo>
                  <a:lnTo>
                    <a:pt x="7172" y="2160"/>
                  </a:lnTo>
                  <a:lnTo>
                    <a:pt x="7238" y="2177"/>
                  </a:lnTo>
                  <a:lnTo>
                    <a:pt x="7246" y="2180"/>
                  </a:lnTo>
                  <a:lnTo>
                    <a:pt x="7311" y="2199"/>
                  </a:lnTo>
                  <a:lnTo>
                    <a:pt x="7320" y="2202"/>
                  </a:lnTo>
                  <a:lnTo>
                    <a:pt x="7384" y="2224"/>
                  </a:lnTo>
                  <a:lnTo>
                    <a:pt x="7393" y="2227"/>
                  </a:lnTo>
                  <a:lnTo>
                    <a:pt x="7456" y="2251"/>
                  </a:lnTo>
                  <a:lnTo>
                    <a:pt x="7465" y="2255"/>
                  </a:lnTo>
                  <a:lnTo>
                    <a:pt x="7527" y="2281"/>
                  </a:lnTo>
                  <a:lnTo>
                    <a:pt x="7536" y="2285"/>
                  </a:lnTo>
                  <a:lnTo>
                    <a:pt x="7597" y="2314"/>
                  </a:lnTo>
                  <a:lnTo>
                    <a:pt x="7606" y="2318"/>
                  </a:lnTo>
                  <a:lnTo>
                    <a:pt x="7666" y="2349"/>
                  </a:lnTo>
                  <a:lnTo>
                    <a:pt x="7674" y="2354"/>
                  </a:lnTo>
                  <a:lnTo>
                    <a:pt x="7734" y="2387"/>
                  </a:lnTo>
                  <a:lnTo>
                    <a:pt x="7742" y="2392"/>
                  </a:lnTo>
                  <a:lnTo>
                    <a:pt x="7800" y="2427"/>
                  </a:lnTo>
                  <a:lnTo>
                    <a:pt x="7807" y="2432"/>
                  </a:lnTo>
                  <a:lnTo>
                    <a:pt x="7864" y="2470"/>
                  </a:lnTo>
                  <a:lnTo>
                    <a:pt x="7872" y="2475"/>
                  </a:lnTo>
                  <a:lnTo>
                    <a:pt x="7927" y="2515"/>
                  </a:lnTo>
                  <a:lnTo>
                    <a:pt x="7934" y="2520"/>
                  </a:lnTo>
                  <a:lnTo>
                    <a:pt x="7988" y="2562"/>
                  </a:lnTo>
                  <a:lnTo>
                    <a:pt x="7995" y="2568"/>
                  </a:lnTo>
                  <a:lnTo>
                    <a:pt x="8047" y="2611"/>
                  </a:lnTo>
                  <a:lnTo>
                    <a:pt x="8054" y="2617"/>
                  </a:lnTo>
                  <a:lnTo>
                    <a:pt x="8104" y="2663"/>
                  </a:lnTo>
                  <a:lnTo>
                    <a:pt x="8110" y="2669"/>
                  </a:lnTo>
                  <a:lnTo>
                    <a:pt x="8159" y="2716"/>
                  </a:lnTo>
                  <a:lnTo>
                    <a:pt x="8165" y="2723"/>
                  </a:lnTo>
                  <a:lnTo>
                    <a:pt x="8212" y="2772"/>
                  </a:lnTo>
                  <a:lnTo>
                    <a:pt x="8218" y="2778"/>
                  </a:lnTo>
                  <a:lnTo>
                    <a:pt x="8263" y="2829"/>
                  </a:lnTo>
                  <a:lnTo>
                    <a:pt x="8269" y="2836"/>
                  </a:lnTo>
                  <a:lnTo>
                    <a:pt x="8312" y="2888"/>
                  </a:lnTo>
                  <a:lnTo>
                    <a:pt x="8318" y="2896"/>
                  </a:lnTo>
                  <a:lnTo>
                    <a:pt x="8359" y="2949"/>
                  </a:lnTo>
                  <a:lnTo>
                    <a:pt x="8365" y="2957"/>
                  </a:lnTo>
                  <a:lnTo>
                    <a:pt x="8404" y="3012"/>
                  </a:lnTo>
                  <a:lnTo>
                    <a:pt x="8409" y="3020"/>
                  </a:lnTo>
                  <a:lnTo>
                    <a:pt x="8446" y="3077"/>
                  </a:lnTo>
                  <a:lnTo>
                    <a:pt x="8451" y="3085"/>
                  </a:lnTo>
                  <a:lnTo>
                    <a:pt x="8486" y="3143"/>
                  </a:lnTo>
                  <a:lnTo>
                    <a:pt x="8491" y="3152"/>
                  </a:lnTo>
                  <a:lnTo>
                    <a:pt x="8524" y="3212"/>
                  </a:lnTo>
                  <a:lnTo>
                    <a:pt x="8528" y="3220"/>
                  </a:lnTo>
                  <a:lnTo>
                    <a:pt x="8559" y="3281"/>
                  </a:lnTo>
                  <a:lnTo>
                    <a:pt x="8563" y="3289"/>
                  </a:lnTo>
                  <a:lnTo>
                    <a:pt x="8591" y="3351"/>
                  </a:lnTo>
                  <a:lnTo>
                    <a:pt x="8595" y="3359"/>
                  </a:lnTo>
                  <a:lnTo>
                    <a:pt x="8620" y="3422"/>
                  </a:lnTo>
                  <a:lnTo>
                    <a:pt x="8624" y="3430"/>
                  </a:lnTo>
                  <a:lnTo>
                    <a:pt x="8647" y="3494"/>
                  </a:lnTo>
                  <a:lnTo>
                    <a:pt x="8650" y="3503"/>
                  </a:lnTo>
                  <a:lnTo>
                    <a:pt x="8671" y="3567"/>
                  </a:lnTo>
                  <a:lnTo>
                    <a:pt x="8674" y="3576"/>
                  </a:lnTo>
                  <a:lnTo>
                    <a:pt x="8693" y="3641"/>
                  </a:lnTo>
                  <a:lnTo>
                    <a:pt x="8695" y="3650"/>
                  </a:lnTo>
                  <a:lnTo>
                    <a:pt x="8712" y="3715"/>
                  </a:lnTo>
                  <a:lnTo>
                    <a:pt x="8714" y="3724"/>
                  </a:lnTo>
                  <a:lnTo>
                    <a:pt x="8728" y="3791"/>
                  </a:lnTo>
                  <a:lnTo>
                    <a:pt x="8730" y="3800"/>
                  </a:lnTo>
                  <a:lnTo>
                    <a:pt x="8741" y="3866"/>
                  </a:lnTo>
                  <a:lnTo>
                    <a:pt x="8743" y="3876"/>
                  </a:lnTo>
                  <a:lnTo>
                    <a:pt x="8752" y="3943"/>
                  </a:lnTo>
                  <a:lnTo>
                    <a:pt x="8753" y="3952"/>
                  </a:lnTo>
                  <a:lnTo>
                    <a:pt x="8759" y="4020"/>
                  </a:lnTo>
                  <a:lnTo>
                    <a:pt x="8760" y="4029"/>
                  </a:lnTo>
                  <a:lnTo>
                    <a:pt x="8764" y="4097"/>
                  </a:lnTo>
                  <a:lnTo>
                    <a:pt x="8764" y="4106"/>
                  </a:lnTo>
                  <a:lnTo>
                    <a:pt x="8766" y="4175"/>
                  </a:lnTo>
                  <a:lnTo>
                    <a:pt x="8766" y="4184"/>
                  </a:lnTo>
                  <a:lnTo>
                    <a:pt x="8765" y="4252"/>
                  </a:lnTo>
                  <a:lnTo>
                    <a:pt x="8765" y="4261"/>
                  </a:lnTo>
                  <a:lnTo>
                    <a:pt x="8761" y="4329"/>
                  </a:lnTo>
                  <a:lnTo>
                    <a:pt x="8760" y="4338"/>
                  </a:lnTo>
                  <a:lnTo>
                    <a:pt x="8754" y="4406"/>
                  </a:lnTo>
                  <a:lnTo>
                    <a:pt x="8753" y="4415"/>
                  </a:lnTo>
                  <a:lnTo>
                    <a:pt x="8745" y="4482"/>
                  </a:lnTo>
                  <a:lnTo>
                    <a:pt x="8744" y="4491"/>
                  </a:lnTo>
                  <a:lnTo>
                    <a:pt x="8733" y="4558"/>
                  </a:lnTo>
                  <a:lnTo>
                    <a:pt x="8731" y="4567"/>
                  </a:lnTo>
                  <a:lnTo>
                    <a:pt x="8718" y="4633"/>
                  </a:lnTo>
                  <a:lnTo>
                    <a:pt x="8716" y="4642"/>
                  </a:lnTo>
                  <a:lnTo>
                    <a:pt x="8700" y="4708"/>
                  </a:lnTo>
                  <a:lnTo>
                    <a:pt x="8698" y="4717"/>
                  </a:lnTo>
                  <a:lnTo>
                    <a:pt x="8680" y="4782"/>
                  </a:lnTo>
                  <a:lnTo>
                    <a:pt x="8677" y="4791"/>
                  </a:lnTo>
                  <a:lnTo>
                    <a:pt x="8656" y="4856"/>
                  </a:lnTo>
                  <a:lnTo>
                    <a:pt x="8653" y="4864"/>
                  </a:lnTo>
                  <a:lnTo>
                    <a:pt x="8630" y="4928"/>
                  </a:lnTo>
                  <a:lnTo>
                    <a:pt x="8627" y="4937"/>
                  </a:lnTo>
                  <a:lnTo>
                    <a:pt x="8602" y="4999"/>
                  </a:lnTo>
                  <a:lnTo>
                    <a:pt x="8598" y="5008"/>
                  </a:lnTo>
                  <a:lnTo>
                    <a:pt x="8571" y="5070"/>
                  </a:lnTo>
                  <a:lnTo>
                    <a:pt x="8567" y="5078"/>
                  </a:lnTo>
                  <a:lnTo>
                    <a:pt x="8537" y="5139"/>
                  </a:lnTo>
                  <a:lnTo>
                    <a:pt x="8532" y="5148"/>
                  </a:lnTo>
                  <a:lnTo>
                    <a:pt x="8500" y="5208"/>
                  </a:lnTo>
                  <a:lnTo>
                    <a:pt x="8495" y="5216"/>
                  </a:lnTo>
                  <a:lnTo>
                    <a:pt x="8461" y="5275"/>
                  </a:lnTo>
                  <a:lnTo>
                    <a:pt x="8456" y="5283"/>
                  </a:lnTo>
                  <a:lnTo>
                    <a:pt x="8419" y="5340"/>
                  </a:lnTo>
                  <a:lnTo>
                    <a:pt x="8414" y="5348"/>
                  </a:lnTo>
                  <a:lnTo>
                    <a:pt x="8375" y="5403"/>
                  </a:lnTo>
                  <a:lnTo>
                    <a:pt x="8370" y="5411"/>
                  </a:lnTo>
                  <a:lnTo>
                    <a:pt x="8329" y="5465"/>
                  </a:lnTo>
                  <a:lnTo>
                    <a:pt x="8324" y="5473"/>
                  </a:lnTo>
                  <a:lnTo>
                    <a:pt x="8281" y="5525"/>
                  </a:lnTo>
                  <a:lnTo>
                    <a:pt x="8275" y="5532"/>
                  </a:lnTo>
                  <a:lnTo>
                    <a:pt x="8231" y="5583"/>
                  </a:lnTo>
                  <a:lnTo>
                    <a:pt x="8225" y="5590"/>
                  </a:lnTo>
                  <a:lnTo>
                    <a:pt x="8179" y="5640"/>
                  </a:lnTo>
                  <a:lnTo>
                    <a:pt x="8172" y="5646"/>
                  </a:lnTo>
                  <a:lnTo>
                    <a:pt x="8124" y="5694"/>
                  </a:lnTo>
                  <a:lnTo>
                    <a:pt x="8117" y="5700"/>
                  </a:lnTo>
                  <a:lnTo>
                    <a:pt x="8068" y="5746"/>
                  </a:lnTo>
                  <a:lnTo>
                    <a:pt x="8061" y="5752"/>
                  </a:lnTo>
                  <a:lnTo>
                    <a:pt x="8009" y="5796"/>
                  </a:lnTo>
                  <a:lnTo>
                    <a:pt x="8002" y="5802"/>
                  </a:lnTo>
                  <a:lnTo>
                    <a:pt x="7949" y="5844"/>
                  </a:lnTo>
                  <a:lnTo>
                    <a:pt x="7942" y="5850"/>
                  </a:lnTo>
                  <a:lnTo>
                    <a:pt x="7887" y="5890"/>
                  </a:lnTo>
                  <a:lnTo>
                    <a:pt x="7879" y="5895"/>
                  </a:lnTo>
                  <a:lnTo>
                    <a:pt x="7875" y="5898"/>
                  </a:lnTo>
                  <a:lnTo>
                    <a:pt x="7875" y="7075"/>
                  </a:lnTo>
                  <a:lnTo>
                    <a:pt x="7875" y="8650"/>
                  </a:lnTo>
                  <a:lnTo>
                    <a:pt x="7873" y="8683"/>
                  </a:lnTo>
                  <a:lnTo>
                    <a:pt x="7866" y="8715"/>
                  </a:lnTo>
                  <a:lnTo>
                    <a:pt x="7856" y="8746"/>
                  </a:lnTo>
                  <a:lnTo>
                    <a:pt x="7842" y="8775"/>
                  </a:lnTo>
                  <a:lnTo>
                    <a:pt x="7823" y="8802"/>
                  </a:lnTo>
                  <a:lnTo>
                    <a:pt x="7802" y="8827"/>
                  </a:lnTo>
                  <a:lnTo>
                    <a:pt x="7777" y="8848"/>
                  </a:lnTo>
                  <a:lnTo>
                    <a:pt x="7750" y="8867"/>
                  </a:lnTo>
                  <a:lnTo>
                    <a:pt x="7721" y="8881"/>
                  </a:lnTo>
                  <a:lnTo>
                    <a:pt x="7690" y="8891"/>
                  </a:lnTo>
                  <a:lnTo>
                    <a:pt x="7658" y="8898"/>
                  </a:lnTo>
                  <a:lnTo>
                    <a:pt x="7625" y="8900"/>
                  </a:lnTo>
                  <a:lnTo>
                    <a:pt x="2375" y="8900"/>
                  </a:lnTo>
                  <a:lnTo>
                    <a:pt x="2342" y="8898"/>
                  </a:lnTo>
                  <a:lnTo>
                    <a:pt x="2310" y="8891"/>
                  </a:lnTo>
                  <a:lnTo>
                    <a:pt x="2279" y="8881"/>
                  </a:lnTo>
                  <a:lnTo>
                    <a:pt x="2250" y="8867"/>
                  </a:lnTo>
                  <a:lnTo>
                    <a:pt x="2223" y="8848"/>
                  </a:lnTo>
                  <a:lnTo>
                    <a:pt x="2198" y="8827"/>
                  </a:lnTo>
                  <a:lnTo>
                    <a:pt x="2177" y="8802"/>
                  </a:lnTo>
                  <a:lnTo>
                    <a:pt x="2158" y="8775"/>
                  </a:lnTo>
                  <a:lnTo>
                    <a:pt x="2144" y="8746"/>
                  </a:lnTo>
                  <a:lnTo>
                    <a:pt x="2134" y="8715"/>
                  </a:lnTo>
                  <a:lnTo>
                    <a:pt x="2127" y="8683"/>
                  </a:lnTo>
                  <a:lnTo>
                    <a:pt x="2125" y="8650"/>
                  </a:lnTo>
                  <a:lnTo>
                    <a:pt x="2125" y="7075"/>
                  </a:lnTo>
                  <a:close/>
                  <a:moveTo>
                    <a:pt x="2625" y="5763"/>
                  </a:moveTo>
                  <a:lnTo>
                    <a:pt x="2625" y="6825"/>
                  </a:lnTo>
                  <a:lnTo>
                    <a:pt x="7375" y="6825"/>
                  </a:lnTo>
                  <a:lnTo>
                    <a:pt x="7375" y="5763"/>
                  </a:lnTo>
                  <a:lnTo>
                    <a:pt x="7377" y="5731"/>
                  </a:lnTo>
                  <a:lnTo>
                    <a:pt x="7383" y="5700"/>
                  </a:lnTo>
                  <a:lnTo>
                    <a:pt x="7393" y="5670"/>
                  </a:lnTo>
                  <a:lnTo>
                    <a:pt x="7406" y="5642"/>
                  </a:lnTo>
                  <a:lnTo>
                    <a:pt x="7423" y="5615"/>
                  </a:lnTo>
                  <a:lnTo>
                    <a:pt x="7444" y="5591"/>
                  </a:lnTo>
                  <a:lnTo>
                    <a:pt x="7467" y="5570"/>
                  </a:lnTo>
                  <a:lnTo>
                    <a:pt x="7492" y="5551"/>
                  </a:lnTo>
                  <a:lnTo>
                    <a:pt x="7546" y="5517"/>
                  </a:lnTo>
                  <a:lnTo>
                    <a:pt x="7595" y="5484"/>
                  </a:lnTo>
                  <a:lnTo>
                    <a:pt x="7642" y="5450"/>
                  </a:lnTo>
                  <a:lnTo>
                    <a:pt x="7688" y="5413"/>
                  </a:lnTo>
                  <a:lnTo>
                    <a:pt x="7732" y="5375"/>
                  </a:lnTo>
                  <a:lnTo>
                    <a:pt x="7775" y="5336"/>
                  </a:lnTo>
                  <a:lnTo>
                    <a:pt x="7817" y="5295"/>
                  </a:lnTo>
                  <a:lnTo>
                    <a:pt x="7857" y="5252"/>
                  </a:lnTo>
                  <a:lnTo>
                    <a:pt x="7895" y="5208"/>
                  </a:lnTo>
                  <a:lnTo>
                    <a:pt x="7932" y="5162"/>
                  </a:lnTo>
                  <a:lnTo>
                    <a:pt x="7967" y="5115"/>
                  </a:lnTo>
                  <a:lnTo>
                    <a:pt x="8000" y="5067"/>
                  </a:lnTo>
                  <a:lnTo>
                    <a:pt x="8032" y="5017"/>
                  </a:lnTo>
                  <a:lnTo>
                    <a:pt x="8062" y="4966"/>
                  </a:lnTo>
                  <a:lnTo>
                    <a:pt x="8090" y="4915"/>
                  </a:lnTo>
                  <a:lnTo>
                    <a:pt x="8116" y="4862"/>
                  </a:lnTo>
                  <a:lnTo>
                    <a:pt x="8140" y="4809"/>
                  </a:lnTo>
                  <a:lnTo>
                    <a:pt x="8162" y="4754"/>
                  </a:lnTo>
                  <a:lnTo>
                    <a:pt x="8181" y="4699"/>
                  </a:lnTo>
                  <a:lnTo>
                    <a:pt x="8199" y="4643"/>
                  </a:lnTo>
                  <a:lnTo>
                    <a:pt x="8215" y="4587"/>
                  </a:lnTo>
                  <a:lnTo>
                    <a:pt x="8228" y="4530"/>
                  </a:lnTo>
                  <a:lnTo>
                    <a:pt x="8240" y="4473"/>
                  </a:lnTo>
                  <a:lnTo>
                    <a:pt x="8249" y="4415"/>
                  </a:lnTo>
                  <a:lnTo>
                    <a:pt x="8257" y="4357"/>
                  </a:lnTo>
                  <a:lnTo>
                    <a:pt x="8262" y="4298"/>
                  </a:lnTo>
                  <a:lnTo>
                    <a:pt x="8265" y="4240"/>
                  </a:lnTo>
                  <a:lnTo>
                    <a:pt x="8266" y="4181"/>
                  </a:lnTo>
                  <a:lnTo>
                    <a:pt x="8265" y="4122"/>
                  </a:lnTo>
                  <a:lnTo>
                    <a:pt x="8261" y="4063"/>
                  </a:lnTo>
                  <a:lnTo>
                    <a:pt x="8256" y="4005"/>
                  </a:lnTo>
                  <a:lnTo>
                    <a:pt x="8248" y="3947"/>
                  </a:lnTo>
                  <a:lnTo>
                    <a:pt x="8238" y="3889"/>
                  </a:lnTo>
                  <a:lnTo>
                    <a:pt x="8226" y="3832"/>
                  </a:lnTo>
                  <a:lnTo>
                    <a:pt x="8211" y="3775"/>
                  </a:lnTo>
                  <a:lnTo>
                    <a:pt x="8195" y="3719"/>
                  </a:lnTo>
                  <a:lnTo>
                    <a:pt x="8177" y="3664"/>
                  </a:lnTo>
                  <a:lnTo>
                    <a:pt x="8156" y="3609"/>
                  </a:lnTo>
                  <a:lnTo>
                    <a:pt x="8134" y="3554"/>
                  </a:lnTo>
                  <a:lnTo>
                    <a:pt x="8110" y="3501"/>
                  </a:lnTo>
                  <a:lnTo>
                    <a:pt x="8083" y="3448"/>
                  </a:lnTo>
                  <a:lnTo>
                    <a:pt x="8055" y="3396"/>
                  </a:lnTo>
                  <a:lnTo>
                    <a:pt x="8025" y="3346"/>
                  </a:lnTo>
                  <a:lnTo>
                    <a:pt x="7993" y="3297"/>
                  </a:lnTo>
                  <a:lnTo>
                    <a:pt x="7959" y="3249"/>
                  </a:lnTo>
                  <a:lnTo>
                    <a:pt x="7923" y="3203"/>
                  </a:lnTo>
                  <a:lnTo>
                    <a:pt x="7886" y="3157"/>
                  </a:lnTo>
                  <a:lnTo>
                    <a:pt x="7847" y="3114"/>
                  </a:lnTo>
                  <a:lnTo>
                    <a:pt x="7807" y="3071"/>
                  </a:lnTo>
                  <a:lnTo>
                    <a:pt x="7765" y="3031"/>
                  </a:lnTo>
                  <a:lnTo>
                    <a:pt x="7722" y="2991"/>
                  </a:lnTo>
                  <a:lnTo>
                    <a:pt x="7677" y="2954"/>
                  </a:lnTo>
                  <a:lnTo>
                    <a:pt x="7631" y="2918"/>
                  </a:lnTo>
                  <a:lnTo>
                    <a:pt x="7583" y="2884"/>
                  </a:lnTo>
                  <a:lnTo>
                    <a:pt x="7534" y="2851"/>
                  </a:lnTo>
                  <a:lnTo>
                    <a:pt x="7484" y="2821"/>
                  </a:lnTo>
                  <a:lnTo>
                    <a:pt x="7433" y="2791"/>
                  </a:lnTo>
                  <a:lnTo>
                    <a:pt x="7380" y="2764"/>
                  </a:lnTo>
                  <a:lnTo>
                    <a:pt x="7327" y="2739"/>
                  </a:lnTo>
                  <a:lnTo>
                    <a:pt x="7273" y="2717"/>
                  </a:lnTo>
                  <a:lnTo>
                    <a:pt x="7219" y="2696"/>
                  </a:lnTo>
                  <a:lnTo>
                    <a:pt x="7163" y="2677"/>
                  </a:lnTo>
                  <a:lnTo>
                    <a:pt x="7107" y="2660"/>
                  </a:lnTo>
                  <a:lnTo>
                    <a:pt x="7051" y="2645"/>
                  </a:lnTo>
                  <a:lnTo>
                    <a:pt x="6993" y="2632"/>
                  </a:lnTo>
                  <a:lnTo>
                    <a:pt x="6936" y="2622"/>
                  </a:lnTo>
                  <a:lnTo>
                    <a:pt x="6878" y="2613"/>
                  </a:lnTo>
                  <a:lnTo>
                    <a:pt x="6820" y="2607"/>
                  </a:lnTo>
                  <a:lnTo>
                    <a:pt x="6761" y="2603"/>
                  </a:lnTo>
                  <a:lnTo>
                    <a:pt x="6697" y="2601"/>
                  </a:lnTo>
                  <a:lnTo>
                    <a:pt x="6666" y="2598"/>
                  </a:lnTo>
                  <a:lnTo>
                    <a:pt x="6636" y="2591"/>
                  </a:lnTo>
                  <a:lnTo>
                    <a:pt x="6607" y="2580"/>
                  </a:lnTo>
                  <a:lnTo>
                    <a:pt x="6579" y="2566"/>
                  </a:lnTo>
                  <a:lnTo>
                    <a:pt x="6553" y="2549"/>
                  </a:lnTo>
                  <a:lnTo>
                    <a:pt x="6529" y="2528"/>
                  </a:lnTo>
                  <a:lnTo>
                    <a:pt x="6509" y="2505"/>
                  </a:lnTo>
                  <a:lnTo>
                    <a:pt x="6491" y="2479"/>
                  </a:lnTo>
                  <a:lnTo>
                    <a:pt x="6463" y="2431"/>
                  </a:lnTo>
                  <a:lnTo>
                    <a:pt x="6435" y="2388"/>
                  </a:lnTo>
                  <a:lnTo>
                    <a:pt x="6406" y="2345"/>
                  </a:lnTo>
                  <a:lnTo>
                    <a:pt x="6376" y="2303"/>
                  </a:lnTo>
                  <a:lnTo>
                    <a:pt x="6345" y="2263"/>
                  </a:lnTo>
                  <a:lnTo>
                    <a:pt x="6312" y="2223"/>
                  </a:lnTo>
                  <a:lnTo>
                    <a:pt x="6278" y="2184"/>
                  </a:lnTo>
                  <a:lnTo>
                    <a:pt x="6243" y="2147"/>
                  </a:lnTo>
                  <a:lnTo>
                    <a:pt x="6207" y="2110"/>
                  </a:lnTo>
                  <a:lnTo>
                    <a:pt x="6170" y="2074"/>
                  </a:lnTo>
                  <a:lnTo>
                    <a:pt x="6132" y="2040"/>
                  </a:lnTo>
                  <a:lnTo>
                    <a:pt x="6093" y="2007"/>
                  </a:lnTo>
                  <a:lnTo>
                    <a:pt x="6052" y="1974"/>
                  </a:lnTo>
                  <a:lnTo>
                    <a:pt x="6011" y="1943"/>
                  </a:lnTo>
                  <a:lnTo>
                    <a:pt x="5969" y="1914"/>
                  </a:lnTo>
                  <a:lnTo>
                    <a:pt x="5926" y="1885"/>
                  </a:lnTo>
                  <a:lnTo>
                    <a:pt x="5882" y="1858"/>
                  </a:lnTo>
                  <a:lnTo>
                    <a:pt x="5838" y="1832"/>
                  </a:lnTo>
                  <a:lnTo>
                    <a:pt x="5792" y="1808"/>
                  </a:lnTo>
                  <a:lnTo>
                    <a:pt x="5746" y="1785"/>
                  </a:lnTo>
                  <a:lnTo>
                    <a:pt x="5700" y="1763"/>
                  </a:lnTo>
                  <a:lnTo>
                    <a:pt x="5652" y="1743"/>
                  </a:lnTo>
                  <a:lnTo>
                    <a:pt x="5605" y="1724"/>
                  </a:lnTo>
                  <a:lnTo>
                    <a:pt x="5556" y="1707"/>
                  </a:lnTo>
                  <a:lnTo>
                    <a:pt x="5507" y="1691"/>
                  </a:lnTo>
                  <a:lnTo>
                    <a:pt x="5458" y="1676"/>
                  </a:lnTo>
                  <a:lnTo>
                    <a:pt x="5408" y="1663"/>
                  </a:lnTo>
                  <a:lnTo>
                    <a:pt x="5358" y="1652"/>
                  </a:lnTo>
                  <a:lnTo>
                    <a:pt x="5308" y="1642"/>
                  </a:lnTo>
                  <a:lnTo>
                    <a:pt x="5257" y="1633"/>
                  </a:lnTo>
                  <a:lnTo>
                    <a:pt x="5206" y="1626"/>
                  </a:lnTo>
                  <a:lnTo>
                    <a:pt x="5154" y="1621"/>
                  </a:lnTo>
                  <a:lnTo>
                    <a:pt x="5103" y="1617"/>
                  </a:lnTo>
                  <a:lnTo>
                    <a:pt x="5052" y="1615"/>
                  </a:lnTo>
                  <a:lnTo>
                    <a:pt x="5000" y="1614"/>
                  </a:lnTo>
                  <a:lnTo>
                    <a:pt x="4948" y="1615"/>
                  </a:lnTo>
                  <a:lnTo>
                    <a:pt x="4897" y="1617"/>
                  </a:lnTo>
                  <a:lnTo>
                    <a:pt x="4846" y="1621"/>
                  </a:lnTo>
                  <a:lnTo>
                    <a:pt x="4794" y="1626"/>
                  </a:lnTo>
                  <a:lnTo>
                    <a:pt x="4743" y="1633"/>
                  </a:lnTo>
                  <a:lnTo>
                    <a:pt x="4692" y="1642"/>
                  </a:lnTo>
                  <a:lnTo>
                    <a:pt x="4642" y="1652"/>
                  </a:lnTo>
                  <a:lnTo>
                    <a:pt x="4592" y="1663"/>
                  </a:lnTo>
                  <a:lnTo>
                    <a:pt x="4542" y="1676"/>
                  </a:lnTo>
                  <a:lnTo>
                    <a:pt x="4493" y="1691"/>
                  </a:lnTo>
                  <a:lnTo>
                    <a:pt x="4444" y="1707"/>
                  </a:lnTo>
                  <a:lnTo>
                    <a:pt x="4395" y="1724"/>
                  </a:lnTo>
                  <a:lnTo>
                    <a:pt x="4348" y="1743"/>
                  </a:lnTo>
                  <a:lnTo>
                    <a:pt x="4300" y="1763"/>
                  </a:lnTo>
                  <a:lnTo>
                    <a:pt x="4254" y="1785"/>
                  </a:lnTo>
                  <a:lnTo>
                    <a:pt x="4208" y="1808"/>
                  </a:lnTo>
                  <a:lnTo>
                    <a:pt x="4162" y="1832"/>
                  </a:lnTo>
                  <a:lnTo>
                    <a:pt x="4118" y="1858"/>
                  </a:lnTo>
                  <a:lnTo>
                    <a:pt x="4074" y="1885"/>
                  </a:lnTo>
                  <a:lnTo>
                    <a:pt x="4031" y="1914"/>
                  </a:lnTo>
                  <a:lnTo>
                    <a:pt x="3989" y="1943"/>
                  </a:lnTo>
                  <a:lnTo>
                    <a:pt x="3948" y="1974"/>
                  </a:lnTo>
                  <a:lnTo>
                    <a:pt x="3907" y="2007"/>
                  </a:lnTo>
                  <a:lnTo>
                    <a:pt x="3868" y="2040"/>
                  </a:lnTo>
                  <a:lnTo>
                    <a:pt x="3830" y="2074"/>
                  </a:lnTo>
                  <a:lnTo>
                    <a:pt x="3793" y="2110"/>
                  </a:lnTo>
                  <a:lnTo>
                    <a:pt x="3757" y="2147"/>
                  </a:lnTo>
                  <a:lnTo>
                    <a:pt x="3722" y="2184"/>
                  </a:lnTo>
                  <a:lnTo>
                    <a:pt x="3688" y="2223"/>
                  </a:lnTo>
                  <a:lnTo>
                    <a:pt x="3655" y="2263"/>
                  </a:lnTo>
                  <a:lnTo>
                    <a:pt x="3624" y="2303"/>
                  </a:lnTo>
                  <a:lnTo>
                    <a:pt x="3594" y="2345"/>
                  </a:lnTo>
                  <a:lnTo>
                    <a:pt x="3565" y="2388"/>
                  </a:lnTo>
                  <a:lnTo>
                    <a:pt x="3537" y="2431"/>
                  </a:lnTo>
                  <a:lnTo>
                    <a:pt x="3509" y="2479"/>
                  </a:lnTo>
                  <a:lnTo>
                    <a:pt x="3491" y="2505"/>
                  </a:lnTo>
                  <a:lnTo>
                    <a:pt x="3471" y="2528"/>
                  </a:lnTo>
                  <a:lnTo>
                    <a:pt x="3447" y="2549"/>
                  </a:lnTo>
                  <a:lnTo>
                    <a:pt x="3421" y="2566"/>
                  </a:lnTo>
                  <a:lnTo>
                    <a:pt x="3393" y="2580"/>
                  </a:lnTo>
                  <a:lnTo>
                    <a:pt x="3364" y="2591"/>
                  </a:lnTo>
                  <a:lnTo>
                    <a:pt x="3334" y="2598"/>
                  </a:lnTo>
                  <a:lnTo>
                    <a:pt x="3303" y="2601"/>
                  </a:lnTo>
                  <a:lnTo>
                    <a:pt x="3239" y="2603"/>
                  </a:lnTo>
                  <a:lnTo>
                    <a:pt x="3180" y="2607"/>
                  </a:lnTo>
                  <a:lnTo>
                    <a:pt x="3122" y="2613"/>
                  </a:lnTo>
                  <a:lnTo>
                    <a:pt x="3064" y="2622"/>
                  </a:lnTo>
                  <a:lnTo>
                    <a:pt x="3007" y="2632"/>
                  </a:lnTo>
                  <a:lnTo>
                    <a:pt x="2949" y="2645"/>
                  </a:lnTo>
                  <a:lnTo>
                    <a:pt x="2893" y="2660"/>
                  </a:lnTo>
                  <a:lnTo>
                    <a:pt x="2837" y="2677"/>
                  </a:lnTo>
                  <a:lnTo>
                    <a:pt x="2781" y="2696"/>
                  </a:lnTo>
                  <a:lnTo>
                    <a:pt x="2727" y="2717"/>
                  </a:lnTo>
                  <a:lnTo>
                    <a:pt x="2673" y="2739"/>
                  </a:lnTo>
                  <a:lnTo>
                    <a:pt x="2620" y="2764"/>
                  </a:lnTo>
                  <a:lnTo>
                    <a:pt x="2567" y="2791"/>
                  </a:lnTo>
                  <a:lnTo>
                    <a:pt x="2516" y="2821"/>
                  </a:lnTo>
                  <a:lnTo>
                    <a:pt x="2466" y="2851"/>
                  </a:lnTo>
                  <a:lnTo>
                    <a:pt x="2417" y="2884"/>
                  </a:lnTo>
                  <a:lnTo>
                    <a:pt x="2369" y="2918"/>
                  </a:lnTo>
                  <a:lnTo>
                    <a:pt x="2323" y="2954"/>
                  </a:lnTo>
                  <a:lnTo>
                    <a:pt x="2278" y="2991"/>
                  </a:lnTo>
                  <a:lnTo>
                    <a:pt x="2235" y="3031"/>
                  </a:lnTo>
                  <a:lnTo>
                    <a:pt x="2193" y="3071"/>
                  </a:lnTo>
                  <a:lnTo>
                    <a:pt x="2153" y="3114"/>
                  </a:lnTo>
                  <a:lnTo>
                    <a:pt x="2114" y="3157"/>
                  </a:lnTo>
                  <a:lnTo>
                    <a:pt x="2077" y="3203"/>
                  </a:lnTo>
                  <a:lnTo>
                    <a:pt x="2041" y="3249"/>
                  </a:lnTo>
                  <a:lnTo>
                    <a:pt x="2007" y="3297"/>
                  </a:lnTo>
                  <a:lnTo>
                    <a:pt x="1975" y="3346"/>
                  </a:lnTo>
                  <a:lnTo>
                    <a:pt x="1945" y="3396"/>
                  </a:lnTo>
                  <a:lnTo>
                    <a:pt x="1917" y="3448"/>
                  </a:lnTo>
                  <a:lnTo>
                    <a:pt x="1890" y="3501"/>
                  </a:lnTo>
                  <a:lnTo>
                    <a:pt x="1866" y="3554"/>
                  </a:lnTo>
                  <a:lnTo>
                    <a:pt x="1844" y="3609"/>
                  </a:lnTo>
                  <a:lnTo>
                    <a:pt x="1823" y="3664"/>
                  </a:lnTo>
                  <a:lnTo>
                    <a:pt x="1805" y="3719"/>
                  </a:lnTo>
                  <a:lnTo>
                    <a:pt x="1789" y="3775"/>
                  </a:lnTo>
                  <a:lnTo>
                    <a:pt x="1774" y="3832"/>
                  </a:lnTo>
                  <a:lnTo>
                    <a:pt x="1762" y="3889"/>
                  </a:lnTo>
                  <a:lnTo>
                    <a:pt x="1752" y="3947"/>
                  </a:lnTo>
                  <a:lnTo>
                    <a:pt x="1744" y="4005"/>
                  </a:lnTo>
                  <a:lnTo>
                    <a:pt x="1739" y="4063"/>
                  </a:lnTo>
                  <a:lnTo>
                    <a:pt x="1735" y="4122"/>
                  </a:lnTo>
                  <a:lnTo>
                    <a:pt x="1734" y="4181"/>
                  </a:lnTo>
                  <a:lnTo>
                    <a:pt x="1735" y="4240"/>
                  </a:lnTo>
                  <a:lnTo>
                    <a:pt x="1738" y="4298"/>
                  </a:lnTo>
                  <a:lnTo>
                    <a:pt x="1743" y="4357"/>
                  </a:lnTo>
                  <a:lnTo>
                    <a:pt x="1751" y="4415"/>
                  </a:lnTo>
                  <a:lnTo>
                    <a:pt x="1760" y="4473"/>
                  </a:lnTo>
                  <a:lnTo>
                    <a:pt x="1772" y="4530"/>
                  </a:lnTo>
                  <a:lnTo>
                    <a:pt x="1785" y="4587"/>
                  </a:lnTo>
                  <a:lnTo>
                    <a:pt x="1801" y="4643"/>
                  </a:lnTo>
                  <a:lnTo>
                    <a:pt x="1819" y="4699"/>
                  </a:lnTo>
                  <a:lnTo>
                    <a:pt x="1838" y="4754"/>
                  </a:lnTo>
                  <a:lnTo>
                    <a:pt x="1860" y="4809"/>
                  </a:lnTo>
                  <a:lnTo>
                    <a:pt x="1884" y="4862"/>
                  </a:lnTo>
                  <a:lnTo>
                    <a:pt x="1910" y="4915"/>
                  </a:lnTo>
                  <a:lnTo>
                    <a:pt x="1938" y="4966"/>
                  </a:lnTo>
                  <a:lnTo>
                    <a:pt x="1968" y="5017"/>
                  </a:lnTo>
                  <a:lnTo>
                    <a:pt x="2000" y="5067"/>
                  </a:lnTo>
                  <a:lnTo>
                    <a:pt x="2033" y="5115"/>
                  </a:lnTo>
                  <a:lnTo>
                    <a:pt x="2068" y="5162"/>
                  </a:lnTo>
                  <a:lnTo>
                    <a:pt x="2105" y="5208"/>
                  </a:lnTo>
                  <a:lnTo>
                    <a:pt x="2143" y="5252"/>
                  </a:lnTo>
                  <a:lnTo>
                    <a:pt x="2183" y="5295"/>
                  </a:lnTo>
                  <a:lnTo>
                    <a:pt x="2225" y="5336"/>
                  </a:lnTo>
                  <a:lnTo>
                    <a:pt x="2268" y="5375"/>
                  </a:lnTo>
                  <a:lnTo>
                    <a:pt x="2312" y="5413"/>
                  </a:lnTo>
                  <a:lnTo>
                    <a:pt x="2358" y="5450"/>
                  </a:lnTo>
                  <a:lnTo>
                    <a:pt x="2405" y="5484"/>
                  </a:lnTo>
                  <a:lnTo>
                    <a:pt x="2454" y="5517"/>
                  </a:lnTo>
                  <a:lnTo>
                    <a:pt x="2508" y="5551"/>
                  </a:lnTo>
                  <a:lnTo>
                    <a:pt x="2533" y="5570"/>
                  </a:lnTo>
                  <a:lnTo>
                    <a:pt x="2556" y="5591"/>
                  </a:lnTo>
                  <a:lnTo>
                    <a:pt x="2577" y="5615"/>
                  </a:lnTo>
                  <a:lnTo>
                    <a:pt x="2594" y="5642"/>
                  </a:lnTo>
                  <a:lnTo>
                    <a:pt x="2607" y="5670"/>
                  </a:lnTo>
                  <a:lnTo>
                    <a:pt x="2617" y="5700"/>
                  </a:lnTo>
                  <a:lnTo>
                    <a:pt x="2623" y="5731"/>
                  </a:lnTo>
                  <a:lnTo>
                    <a:pt x="2625" y="5763"/>
                  </a:lnTo>
                  <a:close/>
                  <a:moveTo>
                    <a:pt x="7375" y="7325"/>
                  </a:moveTo>
                  <a:lnTo>
                    <a:pt x="2625" y="7325"/>
                  </a:lnTo>
                  <a:lnTo>
                    <a:pt x="2625" y="8400"/>
                  </a:lnTo>
                  <a:lnTo>
                    <a:pt x="7375" y="8400"/>
                  </a:lnTo>
                  <a:lnTo>
                    <a:pt x="7375" y="732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2" name="Google Shape;3292;p28"/>
          <p:cNvGrpSpPr/>
          <p:nvPr/>
        </p:nvGrpSpPr>
        <p:grpSpPr>
          <a:xfrm>
            <a:off x="10888678" y="2659872"/>
            <a:ext cx="633600" cy="633600"/>
            <a:chOff x="10888678" y="4459082"/>
            <a:chExt cx="633600" cy="633600"/>
          </a:xfrm>
        </p:grpSpPr>
        <p:sp>
          <p:nvSpPr>
            <p:cNvPr id="3293" name="Google Shape;3293;p28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2" y="4996"/>
                  </a:moveTo>
                  <a:lnTo>
                    <a:pt x="7512" y="5004"/>
                  </a:lnTo>
                  <a:lnTo>
                    <a:pt x="7510" y="5091"/>
                  </a:lnTo>
                  <a:lnTo>
                    <a:pt x="7510" y="5098"/>
                  </a:lnTo>
                  <a:lnTo>
                    <a:pt x="7505" y="5185"/>
                  </a:lnTo>
                  <a:lnTo>
                    <a:pt x="7505" y="5192"/>
                  </a:lnTo>
                  <a:lnTo>
                    <a:pt x="7496" y="5278"/>
                  </a:lnTo>
                  <a:lnTo>
                    <a:pt x="7496" y="5286"/>
                  </a:lnTo>
                  <a:lnTo>
                    <a:pt x="7484" y="5371"/>
                  </a:lnTo>
                  <a:lnTo>
                    <a:pt x="7483" y="5379"/>
                  </a:lnTo>
                  <a:lnTo>
                    <a:pt x="7469" y="5464"/>
                  </a:lnTo>
                  <a:lnTo>
                    <a:pt x="7467" y="5471"/>
                  </a:lnTo>
                  <a:lnTo>
                    <a:pt x="7450" y="5556"/>
                  </a:lnTo>
                  <a:lnTo>
                    <a:pt x="7448" y="5563"/>
                  </a:lnTo>
                  <a:lnTo>
                    <a:pt x="7427" y="5646"/>
                  </a:lnTo>
                  <a:lnTo>
                    <a:pt x="7425" y="5654"/>
                  </a:lnTo>
                  <a:lnTo>
                    <a:pt x="7401" y="5736"/>
                  </a:lnTo>
                  <a:lnTo>
                    <a:pt x="7399" y="5744"/>
                  </a:lnTo>
                  <a:lnTo>
                    <a:pt x="7372" y="5826"/>
                  </a:lnTo>
                  <a:lnTo>
                    <a:pt x="7370" y="5833"/>
                  </a:lnTo>
                  <a:lnTo>
                    <a:pt x="7340" y="5913"/>
                  </a:lnTo>
                  <a:lnTo>
                    <a:pt x="7337" y="5920"/>
                  </a:lnTo>
                  <a:lnTo>
                    <a:pt x="7304" y="6000"/>
                  </a:lnTo>
                  <a:lnTo>
                    <a:pt x="7301" y="6007"/>
                  </a:lnTo>
                  <a:lnTo>
                    <a:pt x="7265" y="6086"/>
                  </a:lnTo>
                  <a:lnTo>
                    <a:pt x="7262" y="6093"/>
                  </a:lnTo>
                  <a:lnTo>
                    <a:pt x="7223" y="6170"/>
                  </a:lnTo>
                  <a:lnTo>
                    <a:pt x="7219" y="6177"/>
                  </a:lnTo>
                  <a:lnTo>
                    <a:pt x="7177" y="6253"/>
                  </a:lnTo>
                  <a:lnTo>
                    <a:pt x="7173" y="6259"/>
                  </a:lnTo>
                  <a:lnTo>
                    <a:pt x="7128" y="6334"/>
                  </a:lnTo>
                  <a:lnTo>
                    <a:pt x="7124" y="6340"/>
                  </a:lnTo>
                  <a:lnTo>
                    <a:pt x="7077" y="6412"/>
                  </a:lnTo>
                  <a:lnTo>
                    <a:pt x="7073" y="6419"/>
                  </a:lnTo>
                  <a:lnTo>
                    <a:pt x="7023" y="6489"/>
                  </a:lnTo>
                  <a:lnTo>
                    <a:pt x="7018" y="6495"/>
                  </a:lnTo>
                  <a:lnTo>
                    <a:pt x="6965" y="6564"/>
                  </a:lnTo>
                  <a:lnTo>
                    <a:pt x="6961" y="6569"/>
                  </a:lnTo>
                  <a:lnTo>
                    <a:pt x="6906" y="6636"/>
                  </a:lnTo>
                  <a:lnTo>
                    <a:pt x="6901" y="6641"/>
                  </a:lnTo>
                  <a:lnTo>
                    <a:pt x="6843" y="6706"/>
                  </a:lnTo>
                  <a:lnTo>
                    <a:pt x="6838" y="6711"/>
                  </a:lnTo>
                  <a:lnTo>
                    <a:pt x="6779" y="6773"/>
                  </a:lnTo>
                  <a:lnTo>
                    <a:pt x="6773" y="6779"/>
                  </a:lnTo>
                  <a:lnTo>
                    <a:pt x="6711" y="6838"/>
                  </a:lnTo>
                  <a:lnTo>
                    <a:pt x="6706" y="6843"/>
                  </a:lnTo>
                  <a:lnTo>
                    <a:pt x="6641" y="6901"/>
                  </a:lnTo>
                  <a:lnTo>
                    <a:pt x="6636" y="6906"/>
                  </a:lnTo>
                  <a:lnTo>
                    <a:pt x="6569" y="6961"/>
                  </a:lnTo>
                  <a:lnTo>
                    <a:pt x="6564" y="6965"/>
                  </a:lnTo>
                  <a:lnTo>
                    <a:pt x="6495" y="7018"/>
                  </a:lnTo>
                  <a:lnTo>
                    <a:pt x="6489" y="7023"/>
                  </a:lnTo>
                  <a:lnTo>
                    <a:pt x="6419" y="7073"/>
                  </a:lnTo>
                  <a:lnTo>
                    <a:pt x="6412" y="7077"/>
                  </a:lnTo>
                  <a:lnTo>
                    <a:pt x="6340" y="7124"/>
                  </a:lnTo>
                  <a:lnTo>
                    <a:pt x="6334" y="7128"/>
                  </a:lnTo>
                  <a:lnTo>
                    <a:pt x="6259" y="7173"/>
                  </a:lnTo>
                  <a:lnTo>
                    <a:pt x="6253" y="7177"/>
                  </a:lnTo>
                  <a:lnTo>
                    <a:pt x="6177" y="7219"/>
                  </a:lnTo>
                  <a:lnTo>
                    <a:pt x="6170" y="7223"/>
                  </a:lnTo>
                  <a:lnTo>
                    <a:pt x="6093" y="7262"/>
                  </a:lnTo>
                  <a:lnTo>
                    <a:pt x="6086" y="7265"/>
                  </a:lnTo>
                  <a:lnTo>
                    <a:pt x="6007" y="7301"/>
                  </a:lnTo>
                  <a:lnTo>
                    <a:pt x="6000" y="7304"/>
                  </a:lnTo>
                  <a:lnTo>
                    <a:pt x="5920" y="7337"/>
                  </a:lnTo>
                  <a:lnTo>
                    <a:pt x="5913" y="7340"/>
                  </a:lnTo>
                  <a:lnTo>
                    <a:pt x="5833" y="7370"/>
                  </a:lnTo>
                  <a:lnTo>
                    <a:pt x="5826" y="7372"/>
                  </a:lnTo>
                  <a:lnTo>
                    <a:pt x="5744" y="7399"/>
                  </a:lnTo>
                  <a:lnTo>
                    <a:pt x="5736" y="7401"/>
                  </a:lnTo>
                  <a:lnTo>
                    <a:pt x="5654" y="7425"/>
                  </a:lnTo>
                  <a:lnTo>
                    <a:pt x="5646" y="7427"/>
                  </a:lnTo>
                  <a:lnTo>
                    <a:pt x="5563" y="7448"/>
                  </a:lnTo>
                  <a:lnTo>
                    <a:pt x="5556" y="7450"/>
                  </a:lnTo>
                  <a:lnTo>
                    <a:pt x="5471" y="7467"/>
                  </a:lnTo>
                  <a:lnTo>
                    <a:pt x="5464" y="7469"/>
                  </a:lnTo>
                  <a:lnTo>
                    <a:pt x="5379" y="7483"/>
                  </a:lnTo>
                  <a:lnTo>
                    <a:pt x="5371" y="7484"/>
                  </a:lnTo>
                  <a:lnTo>
                    <a:pt x="5286" y="7496"/>
                  </a:lnTo>
                  <a:lnTo>
                    <a:pt x="5278" y="7496"/>
                  </a:lnTo>
                  <a:lnTo>
                    <a:pt x="5192" y="7505"/>
                  </a:lnTo>
                  <a:lnTo>
                    <a:pt x="5185" y="7505"/>
                  </a:lnTo>
                  <a:lnTo>
                    <a:pt x="5098" y="7510"/>
                  </a:lnTo>
                  <a:lnTo>
                    <a:pt x="5091" y="7510"/>
                  </a:lnTo>
                  <a:lnTo>
                    <a:pt x="5004" y="7512"/>
                  </a:lnTo>
                  <a:lnTo>
                    <a:pt x="4996" y="7512"/>
                  </a:lnTo>
                  <a:lnTo>
                    <a:pt x="4909" y="7510"/>
                  </a:lnTo>
                  <a:lnTo>
                    <a:pt x="4902" y="7510"/>
                  </a:lnTo>
                  <a:lnTo>
                    <a:pt x="4815" y="7505"/>
                  </a:lnTo>
                  <a:lnTo>
                    <a:pt x="4808" y="7505"/>
                  </a:lnTo>
                  <a:lnTo>
                    <a:pt x="4722" y="7496"/>
                  </a:lnTo>
                  <a:lnTo>
                    <a:pt x="4714" y="7496"/>
                  </a:lnTo>
                  <a:lnTo>
                    <a:pt x="4629" y="7484"/>
                  </a:lnTo>
                  <a:lnTo>
                    <a:pt x="4621" y="7483"/>
                  </a:lnTo>
                  <a:lnTo>
                    <a:pt x="4536" y="7469"/>
                  </a:lnTo>
                  <a:lnTo>
                    <a:pt x="4529" y="7467"/>
                  </a:lnTo>
                  <a:lnTo>
                    <a:pt x="4444" y="7450"/>
                  </a:lnTo>
                  <a:lnTo>
                    <a:pt x="4437" y="7448"/>
                  </a:lnTo>
                  <a:lnTo>
                    <a:pt x="4354" y="7427"/>
                  </a:lnTo>
                  <a:lnTo>
                    <a:pt x="4346" y="7425"/>
                  </a:lnTo>
                  <a:lnTo>
                    <a:pt x="4264" y="7401"/>
                  </a:lnTo>
                  <a:lnTo>
                    <a:pt x="4256" y="7399"/>
                  </a:lnTo>
                  <a:lnTo>
                    <a:pt x="4174" y="7372"/>
                  </a:lnTo>
                  <a:lnTo>
                    <a:pt x="4167" y="7370"/>
                  </a:lnTo>
                  <a:lnTo>
                    <a:pt x="4087" y="7340"/>
                  </a:lnTo>
                  <a:lnTo>
                    <a:pt x="4080" y="7337"/>
                  </a:lnTo>
                  <a:lnTo>
                    <a:pt x="4000" y="7304"/>
                  </a:lnTo>
                  <a:lnTo>
                    <a:pt x="3993" y="7301"/>
                  </a:lnTo>
                  <a:lnTo>
                    <a:pt x="3914" y="7265"/>
                  </a:lnTo>
                  <a:lnTo>
                    <a:pt x="3907" y="7262"/>
                  </a:lnTo>
                  <a:lnTo>
                    <a:pt x="3830" y="7223"/>
                  </a:lnTo>
                  <a:lnTo>
                    <a:pt x="3823" y="7219"/>
                  </a:lnTo>
                  <a:lnTo>
                    <a:pt x="3747" y="7177"/>
                  </a:lnTo>
                  <a:lnTo>
                    <a:pt x="3741" y="7173"/>
                  </a:lnTo>
                  <a:lnTo>
                    <a:pt x="3666" y="7128"/>
                  </a:lnTo>
                  <a:lnTo>
                    <a:pt x="3660" y="7124"/>
                  </a:lnTo>
                  <a:lnTo>
                    <a:pt x="3588" y="7077"/>
                  </a:lnTo>
                  <a:lnTo>
                    <a:pt x="3581" y="7073"/>
                  </a:lnTo>
                  <a:lnTo>
                    <a:pt x="3511" y="7023"/>
                  </a:lnTo>
                  <a:lnTo>
                    <a:pt x="3505" y="7018"/>
                  </a:lnTo>
                  <a:lnTo>
                    <a:pt x="3436" y="6965"/>
                  </a:lnTo>
                  <a:lnTo>
                    <a:pt x="3431" y="6961"/>
                  </a:lnTo>
                  <a:lnTo>
                    <a:pt x="3364" y="6906"/>
                  </a:lnTo>
                  <a:lnTo>
                    <a:pt x="3359" y="6901"/>
                  </a:lnTo>
                  <a:lnTo>
                    <a:pt x="3294" y="6843"/>
                  </a:lnTo>
                  <a:lnTo>
                    <a:pt x="3289" y="6838"/>
                  </a:lnTo>
                  <a:lnTo>
                    <a:pt x="3227" y="6779"/>
                  </a:lnTo>
                  <a:lnTo>
                    <a:pt x="3221" y="6773"/>
                  </a:lnTo>
                  <a:lnTo>
                    <a:pt x="3162" y="6711"/>
                  </a:lnTo>
                  <a:lnTo>
                    <a:pt x="3157" y="6706"/>
                  </a:lnTo>
                  <a:lnTo>
                    <a:pt x="3099" y="6641"/>
                  </a:lnTo>
                  <a:lnTo>
                    <a:pt x="3094" y="6636"/>
                  </a:lnTo>
                  <a:lnTo>
                    <a:pt x="3039" y="6569"/>
                  </a:lnTo>
                  <a:lnTo>
                    <a:pt x="3035" y="6564"/>
                  </a:lnTo>
                  <a:lnTo>
                    <a:pt x="2982" y="6495"/>
                  </a:lnTo>
                  <a:lnTo>
                    <a:pt x="2977" y="6489"/>
                  </a:lnTo>
                  <a:lnTo>
                    <a:pt x="2927" y="6419"/>
                  </a:lnTo>
                  <a:lnTo>
                    <a:pt x="2923" y="6412"/>
                  </a:lnTo>
                  <a:lnTo>
                    <a:pt x="2876" y="6340"/>
                  </a:lnTo>
                  <a:lnTo>
                    <a:pt x="2872" y="6334"/>
                  </a:lnTo>
                  <a:lnTo>
                    <a:pt x="2827" y="6259"/>
                  </a:lnTo>
                  <a:lnTo>
                    <a:pt x="2823" y="6253"/>
                  </a:lnTo>
                  <a:lnTo>
                    <a:pt x="2781" y="6177"/>
                  </a:lnTo>
                  <a:lnTo>
                    <a:pt x="2777" y="6170"/>
                  </a:lnTo>
                  <a:lnTo>
                    <a:pt x="2738" y="6093"/>
                  </a:lnTo>
                  <a:lnTo>
                    <a:pt x="2735" y="6086"/>
                  </a:lnTo>
                  <a:lnTo>
                    <a:pt x="2699" y="6007"/>
                  </a:lnTo>
                  <a:lnTo>
                    <a:pt x="2696" y="6000"/>
                  </a:lnTo>
                  <a:lnTo>
                    <a:pt x="2663" y="5920"/>
                  </a:lnTo>
                  <a:lnTo>
                    <a:pt x="2660" y="5913"/>
                  </a:lnTo>
                  <a:lnTo>
                    <a:pt x="2630" y="5833"/>
                  </a:lnTo>
                  <a:lnTo>
                    <a:pt x="2628" y="5826"/>
                  </a:lnTo>
                  <a:lnTo>
                    <a:pt x="2601" y="5744"/>
                  </a:lnTo>
                  <a:lnTo>
                    <a:pt x="2599" y="5736"/>
                  </a:lnTo>
                  <a:lnTo>
                    <a:pt x="2575" y="5654"/>
                  </a:lnTo>
                  <a:lnTo>
                    <a:pt x="2573" y="5646"/>
                  </a:lnTo>
                  <a:lnTo>
                    <a:pt x="2552" y="5563"/>
                  </a:lnTo>
                  <a:lnTo>
                    <a:pt x="2550" y="5556"/>
                  </a:lnTo>
                  <a:lnTo>
                    <a:pt x="2533" y="5471"/>
                  </a:lnTo>
                  <a:lnTo>
                    <a:pt x="2531" y="5464"/>
                  </a:lnTo>
                  <a:lnTo>
                    <a:pt x="2517" y="5379"/>
                  </a:lnTo>
                  <a:lnTo>
                    <a:pt x="2516" y="5371"/>
                  </a:lnTo>
                  <a:lnTo>
                    <a:pt x="2504" y="5286"/>
                  </a:lnTo>
                  <a:lnTo>
                    <a:pt x="2504" y="5278"/>
                  </a:lnTo>
                  <a:lnTo>
                    <a:pt x="2495" y="5192"/>
                  </a:lnTo>
                  <a:lnTo>
                    <a:pt x="2495" y="5185"/>
                  </a:lnTo>
                  <a:lnTo>
                    <a:pt x="2490" y="5098"/>
                  </a:lnTo>
                  <a:lnTo>
                    <a:pt x="2490" y="5091"/>
                  </a:lnTo>
                  <a:lnTo>
                    <a:pt x="2488" y="5004"/>
                  </a:lnTo>
                  <a:lnTo>
                    <a:pt x="2488" y="4996"/>
                  </a:lnTo>
                  <a:lnTo>
                    <a:pt x="2490" y="4909"/>
                  </a:lnTo>
                  <a:lnTo>
                    <a:pt x="2490" y="4902"/>
                  </a:lnTo>
                  <a:lnTo>
                    <a:pt x="2495" y="4815"/>
                  </a:lnTo>
                  <a:lnTo>
                    <a:pt x="2495" y="4808"/>
                  </a:lnTo>
                  <a:lnTo>
                    <a:pt x="2504" y="4722"/>
                  </a:lnTo>
                  <a:lnTo>
                    <a:pt x="2504" y="4714"/>
                  </a:lnTo>
                  <a:lnTo>
                    <a:pt x="2516" y="4629"/>
                  </a:lnTo>
                  <a:lnTo>
                    <a:pt x="2517" y="4621"/>
                  </a:lnTo>
                  <a:lnTo>
                    <a:pt x="2531" y="4536"/>
                  </a:lnTo>
                  <a:lnTo>
                    <a:pt x="2533" y="4529"/>
                  </a:lnTo>
                  <a:lnTo>
                    <a:pt x="2550" y="4444"/>
                  </a:lnTo>
                  <a:lnTo>
                    <a:pt x="2552" y="4437"/>
                  </a:lnTo>
                  <a:lnTo>
                    <a:pt x="2573" y="4354"/>
                  </a:lnTo>
                  <a:lnTo>
                    <a:pt x="2575" y="4346"/>
                  </a:lnTo>
                  <a:lnTo>
                    <a:pt x="2599" y="4264"/>
                  </a:lnTo>
                  <a:lnTo>
                    <a:pt x="2601" y="4256"/>
                  </a:lnTo>
                  <a:lnTo>
                    <a:pt x="2628" y="4174"/>
                  </a:lnTo>
                  <a:lnTo>
                    <a:pt x="2630" y="4167"/>
                  </a:lnTo>
                  <a:lnTo>
                    <a:pt x="2660" y="4087"/>
                  </a:lnTo>
                  <a:lnTo>
                    <a:pt x="2663" y="4080"/>
                  </a:lnTo>
                  <a:lnTo>
                    <a:pt x="2696" y="4000"/>
                  </a:lnTo>
                  <a:lnTo>
                    <a:pt x="2699" y="3993"/>
                  </a:lnTo>
                  <a:lnTo>
                    <a:pt x="2735" y="3914"/>
                  </a:lnTo>
                  <a:lnTo>
                    <a:pt x="2738" y="3907"/>
                  </a:lnTo>
                  <a:lnTo>
                    <a:pt x="2777" y="3830"/>
                  </a:lnTo>
                  <a:lnTo>
                    <a:pt x="2781" y="3823"/>
                  </a:lnTo>
                  <a:lnTo>
                    <a:pt x="2823" y="3747"/>
                  </a:lnTo>
                  <a:lnTo>
                    <a:pt x="2827" y="3741"/>
                  </a:lnTo>
                  <a:lnTo>
                    <a:pt x="2872" y="3666"/>
                  </a:lnTo>
                  <a:lnTo>
                    <a:pt x="2876" y="3660"/>
                  </a:lnTo>
                  <a:lnTo>
                    <a:pt x="2923" y="3588"/>
                  </a:lnTo>
                  <a:lnTo>
                    <a:pt x="2927" y="3581"/>
                  </a:lnTo>
                  <a:lnTo>
                    <a:pt x="2977" y="3511"/>
                  </a:lnTo>
                  <a:lnTo>
                    <a:pt x="2982" y="3505"/>
                  </a:lnTo>
                  <a:lnTo>
                    <a:pt x="3035" y="3436"/>
                  </a:lnTo>
                  <a:lnTo>
                    <a:pt x="3039" y="3431"/>
                  </a:lnTo>
                  <a:lnTo>
                    <a:pt x="3094" y="3364"/>
                  </a:lnTo>
                  <a:lnTo>
                    <a:pt x="3099" y="3359"/>
                  </a:lnTo>
                  <a:lnTo>
                    <a:pt x="3157" y="3294"/>
                  </a:lnTo>
                  <a:lnTo>
                    <a:pt x="3162" y="3289"/>
                  </a:lnTo>
                  <a:lnTo>
                    <a:pt x="3221" y="3227"/>
                  </a:lnTo>
                  <a:lnTo>
                    <a:pt x="3227" y="3221"/>
                  </a:lnTo>
                  <a:lnTo>
                    <a:pt x="3289" y="3162"/>
                  </a:lnTo>
                  <a:lnTo>
                    <a:pt x="3294" y="3157"/>
                  </a:lnTo>
                  <a:lnTo>
                    <a:pt x="3359" y="3099"/>
                  </a:lnTo>
                  <a:lnTo>
                    <a:pt x="3364" y="3094"/>
                  </a:lnTo>
                  <a:lnTo>
                    <a:pt x="3431" y="3039"/>
                  </a:lnTo>
                  <a:lnTo>
                    <a:pt x="3436" y="3035"/>
                  </a:lnTo>
                  <a:lnTo>
                    <a:pt x="3505" y="2982"/>
                  </a:lnTo>
                  <a:lnTo>
                    <a:pt x="3511" y="2977"/>
                  </a:lnTo>
                  <a:lnTo>
                    <a:pt x="3581" y="2927"/>
                  </a:lnTo>
                  <a:lnTo>
                    <a:pt x="3588" y="2923"/>
                  </a:lnTo>
                  <a:lnTo>
                    <a:pt x="3660" y="2876"/>
                  </a:lnTo>
                  <a:lnTo>
                    <a:pt x="3666" y="2872"/>
                  </a:lnTo>
                  <a:lnTo>
                    <a:pt x="3741" y="2827"/>
                  </a:lnTo>
                  <a:lnTo>
                    <a:pt x="3747" y="2823"/>
                  </a:lnTo>
                  <a:lnTo>
                    <a:pt x="3823" y="2781"/>
                  </a:lnTo>
                  <a:lnTo>
                    <a:pt x="3830" y="2777"/>
                  </a:lnTo>
                  <a:lnTo>
                    <a:pt x="3907" y="2738"/>
                  </a:lnTo>
                  <a:lnTo>
                    <a:pt x="3914" y="2735"/>
                  </a:lnTo>
                  <a:lnTo>
                    <a:pt x="3993" y="2699"/>
                  </a:lnTo>
                  <a:lnTo>
                    <a:pt x="4000" y="2696"/>
                  </a:lnTo>
                  <a:lnTo>
                    <a:pt x="4080" y="2663"/>
                  </a:lnTo>
                  <a:lnTo>
                    <a:pt x="4087" y="2660"/>
                  </a:lnTo>
                  <a:lnTo>
                    <a:pt x="4167" y="2630"/>
                  </a:lnTo>
                  <a:lnTo>
                    <a:pt x="4174" y="2628"/>
                  </a:lnTo>
                  <a:lnTo>
                    <a:pt x="4256" y="2601"/>
                  </a:lnTo>
                  <a:lnTo>
                    <a:pt x="4264" y="2599"/>
                  </a:lnTo>
                  <a:lnTo>
                    <a:pt x="4346" y="2575"/>
                  </a:lnTo>
                  <a:lnTo>
                    <a:pt x="4354" y="2573"/>
                  </a:lnTo>
                  <a:lnTo>
                    <a:pt x="4437" y="2552"/>
                  </a:lnTo>
                  <a:lnTo>
                    <a:pt x="4444" y="2550"/>
                  </a:lnTo>
                  <a:lnTo>
                    <a:pt x="4529" y="2533"/>
                  </a:lnTo>
                  <a:lnTo>
                    <a:pt x="4536" y="2531"/>
                  </a:lnTo>
                  <a:lnTo>
                    <a:pt x="4621" y="2517"/>
                  </a:lnTo>
                  <a:lnTo>
                    <a:pt x="4629" y="2516"/>
                  </a:lnTo>
                  <a:lnTo>
                    <a:pt x="4714" y="2504"/>
                  </a:lnTo>
                  <a:lnTo>
                    <a:pt x="4722" y="2504"/>
                  </a:lnTo>
                  <a:lnTo>
                    <a:pt x="4808" y="2495"/>
                  </a:lnTo>
                  <a:lnTo>
                    <a:pt x="4815" y="2495"/>
                  </a:lnTo>
                  <a:lnTo>
                    <a:pt x="4902" y="2490"/>
                  </a:lnTo>
                  <a:lnTo>
                    <a:pt x="4909" y="2490"/>
                  </a:lnTo>
                  <a:lnTo>
                    <a:pt x="4996" y="2488"/>
                  </a:lnTo>
                  <a:lnTo>
                    <a:pt x="5004" y="2488"/>
                  </a:lnTo>
                  <a:lnTo>
                    <a:pt x="5091" y="2490"/>
                  </a:lnTo>
                  <a:lnTo>
                    <a:pt x="5098" y="2490"/>
                  </a:lnTo>
                  <a:lnTo>
                    <a:pt x="5185" y="2495"/>
                  </a:lnTo>
                  <a:lnTo>
                    <a:pt x="5192" y="2495"/>
                  </a:lnTo>
                  <a:lnTo>
                    <a:pt x="5278" y="2504"/>
                  </a:lnTo>
                  <a:lnTo>
                    <a:pt x="5286" y="2504"/>
                  </a:lnTo>
                  <a:lnTo>
                    <a:pt x="5371" y="2516"/>
                  </a:lnTo>
                  <a:lnTo>
                    <a:pt x="5379" y="2517"/>
                  </a:lnTo>
                  <a:lnTo>
                    <a:pt x="5464" y="2531"/>
                  </a:lnTo>
                  <a:lnTo>
                    <a:pt x="5471" y="2533"/>
                  </a:lnTo>
                  <a:lnTo>
                    <a:pt x="5556" y="2550"/>
                  </a:lnTo>
                  <a:lnTo>
                    <a:pt x="5563" y="2552"/>
                  </a:lnTo>
                  <a:lnTo>
                    <a:pt x="5646" y="2573"/>
                  </a:lnTo>
                  <a:lnTo>
                    <a:pt x="5654" y="2575"/>
                  </a:lnTo>
                  <a:lnTo>
                    <a:pt x="5736" y="2599"/>
                  </a:lnTo>
                  <a:lnTo>
                    <a:pt x="5744" y="2601"/>
                  </a:lnTo>
                  <a:lnTo>
                    <a:pt x="5826" y="2628"/>
                  </a:lnTo>
                  <a:lnTo>
                    <a:pt x="5833" y="2630"/>
                  </a:lnTo>
                  <a:lnTo>
                    <a:pt x="5913" y="2660"/>
                  </a:lnTo>
                  <a:lnTo>
                    <a:pt x="5920" y="2663"/>
                  </a:lnTo>
                  <a:lnTo>
                    <a:pt x="6000" y="2696"/>
                  </a:lnTo>
                  <a:lnTo>
                    <a:pt x="6007" y="2699"/>
                  </a:lnTo>
                  <a:lnTo>
                    <a:pt x="6086" y="2735"/>
                  </a:lnTo>
                  <a:lnTo>
                    <a:pt x="6093" y="2738"/>
                  </a:lnTo>
                  <a:lnTo>
                    <a:pt x="6170" y="2777"/>
                  </a:lnTo>
                  <a:lnTo>
                    <a:pt x="6177" y="2781"/>
                  </a:lnTo>
                  <a:lnTo>
                    <a:pt x="6253" y="2823"/>
                  </a:lnTo>
                  <a:lnTo>
                    <a:pt x="6259" y="2827"/>
                  </a:lnTo>
                  <a:lnTo>
                    <a:pt x="6334" y="2872"/>
                  </a:lnTo>
                  <a:lnTo>
                    <a:pt x="6340" y="2876"/>
                  </a:lnTo>
                  <a:lnTo>
                    <a:pt x="6412" y="2923"/>
                  </a:lnTo>
                  <a:lnTo>
                    <a:pt x="6419" y="2927"/>
                  </a:lnTo>
                  <a:lnTo>
                    <a:pt x="6489" y="2977"/>
                  </a:lnTo>
                  <a:lnTo>
                    <a:pt x="6495" y="2982"/>
                  </a:lnTo>
                  <a:lnTo>
                    <a:pt x="6564" y="3035"/>
                  </a:lnTo>
                  <a:lnTo>
                    <a:pt x="6569" y="3039"/>
                  </a:lnTo>
                  <a:lnTo>
                    <a:pt x="6636" y="3094"/>
                  </a:lnTo>
                  <a:lnTo>
                    <a:pt x="6641" y="3099"/>
                  </a:lnTo>
                  <a:lnTo>
                    <a:pt x="6706" y="3157"/>
                  </a:lnTo>
                  <a:lnTo>
                    <a:pt x="6711" y="3162"/>
                  </a:lnTo>
                  <a:lnTo>
                    <a:pt x="6773" y="3221"/>
                  </a:lnTo>
                  <a:lnTo>
                    <a:pt x="6779" y="3227"/>
                  </a:lnTo>
                  <a:lnTo>
                    <a:pt x="6838" y="3289"/>
                  </a:lnTo>
                  <a:lnTo>
                    <a:pt x="6843" y="3294"/>
                  </a:lnTo>
                  <a:lnTo>
                    <a:pt x="6901" y="3359"/>
                  </a:lnTo>
                  <a:lnTo>
                    <a:pt x="6906" y="3364"/>
                  </a:lnTo>
                  <a:lnTo>
                    <a:pt x="6961" y="3431"/>
                  </a:lnTo>
                  <a:lnTo>
                    <a:pt x="6965" y="3436"/>
                  </a:lnTo>
                  <a:lnTo>
                    <a:pt x="7018" y="3505"/>
                  </a:lnTo>
                  <a:lnTo>
                    <a:pt x="7023" y="3511"/>
                  </a:lnTo>
                  <a:lnTo>
                    <a:pt x="7073" y="3581"/>
                  </a:lnTo>
                  <a:lnTo>
                    <a:pt x="7077" y="3588"/>
                  </a:lnTo>
                  <a:lnTo>
                    <a:pt x="7124" y="3660"/>
                  </a:lnTo>
                  <a:lnTo>
                    <a:pt x="7128" y="3666"/>
                  </a:lnTo>
                  <a:lnTo>
                    <a:pt x="7173" y="3741"/>
                  </a:lnTo>
                  <a:lnTo>
                    <a:pt x="7177" y="3747"/>
                  </a:lnTo>
                  <a:lnTo>
                    <a:pt x="7219" y="3823"/>
                  </a:lnTo>
                  <a:lnTo>
                    <a:pt x="7223" y="3830"/>
                  </a:lnTo>
                  <a:lnTo>
                    <a:pt x="7262" y="3907"/>
                  </a:lnTo>
                  <a:lnTo>
                    <a:pt x="7265" y="3914"/>
                  </a:lnTo>
                  <a:lnTo>
                    <a:pt x="7301" y="3993"/>
                  </a:lnTo>
                  <a:lnTo>
                    <a:pt x="7304" y="4000"/>
                  </a:lnTo>
                  <a:lnTo>
                    <a:pt x="7337" y="4080"/>
                  </a:lnTo>
                  <a:lnTo>
                    <a:pt x="7340" y="4087"/>
                  </a:lnTo>
                  <a:lnTo>
                    <a:pt x="7370" y="4167"/>
                  </a:lnTo>
                  <a:lnTo>
                    <a:pt x="7372" y="4174"/>
                  </a:lnTo>
                  <a:lnTo>
                    <a:pt x="7399" y="4256"/>
                  </a:lnTo>
                  <a:lnTo>
                    <a:pt x="7401" y="4264"/>
                  </a:lnTo>
                  <a:lnTo>
                    <a:pt x="7425" y="4346"/>
                  </a:lnTo>
                  <a:lnTo>
                    <a:pt x="7427" y="4354"/>
                  </a:lnTo>
                  <a:lnTo>
                    <a:pt x="7448" y="4437"/>
                  </a:lnTo>
                  <a:lnTo>
                    <a:pt x="7450" y="4444"/>
                  </a:lnTo>
                  <a:lnTo>
                    <a:pt x="7467" y="4529"/>
                  </a:lnTo>
                  <a:lnTo>
                    <a:pt x="7469" y="4536"/>
                  </a:lnTo>
                  <a:lnTo>
                    <a:pt x="7483" y="4621"/>
                  </a:lnTo>
                  <a:lnTo>
                    <a:pt x="7484" y="4629"/>
                  </a:lnTo>
                  <a:lnTo>
                    <a:pt x="7496" y="4714"/>
                  </a:lnTo>
                  <a:lnTo>
                    <a:pt x="7496" y="4722"/>
                  </a:lnTo>
                  <a:lnTo>
                    <a:pt x="7505" y="4808"/>
                  </a:lnTo>
                  <a:lnTo>
                    <a:pt x="7505" y="4815"/>
                  </a:lnTo>
                  <a:lnTo>
                    <a:pt x="7510" y="4902"/>
                  </a:lnTo>
                  <a:lnTo>
                    <a:pt x="7510" y="4909"/>
                  </a:lnTo>
                  <a:lnTo>
                    <a:pt x="7512" y="4996"/>
                  </a:lnTo>
                  <a:close/>
                  <a:moveTo>
                    <a:pt x="7112" y="5000"/>
                  </a:moveTo>
                  <a:lnTo>
                    <a:pt x="7110" y="4921"/>
                  </a:lnTo>
                  <a:lnTo>
                    <a:pt x="7106" y="4842"/>
                  </a:lnTo>
                  <a:lnTo>
                    <a:pt x="7099" y="4763"/>
                  </a:lnTo>
                  <a:lnTo>
                    <a:pt x="7088" y="4685"/>
                  </a:lnTo>
                  <a:lnTo>
                    <a:pt x="7075" y="4607"/>
                  </a:lnTo>
                  <a:lnTo>
                    <a:pt x="7059" y="4530"/>
                  </a:lnTo>
                  <a:lnTo>
                    <a:pt x="7040" y="4454"/>
                  </a:lnTo>
                  <a:lnTo>
                    <a:pt x="7018" y="4378"/>
                  </a:lnTo>
                  <a:lnTo>
                    <a:pt x="6993" y="4303"/>
                  </a:lnTo>
                  <a:lnTo>
                    <a:pt x="6966" y="4229"/>
                  </a:lnTo>
                  <a:lnTo>
                    <a:pt x="6936" y="4156"/>
                  </a:lnTo>
                  <a:lnTo>
                    <a:pt x="6903" y="4084"/>
                  </a:lnTo>
                  <a:lnTo>
                    <a:pt x="6867" y="4014"/>
                  </a:lnTo>
                  <a:lnTo>
                    <a:pt x="6829" y="3944"/>
                  </a:lnTo>
                  <a:lnTo>
                    <a:pt x="6788" y="3876"/>
                  </a:lnTo>
                  <a:lnTo>
                    <a:pt x="6744" y="3810"/>
                  </a:lnTo>
                  <a:lnTo>
                    <a:pt x="6699" y="3746"/>
                  </a:lnTo>
                  <a:lnTo>
                    <a:pt x="6651" y="3683"/>
                  </a:lnTo>
                  <a:lnTo>
                    <a:pt x="6600" y="3622"/>
                  </a:lnTo>
                  <a:lnTo>
                    <a:pt x="6548" y="3564"/>
                  </a:lnTo>
                  <a:lnTo>
                    <a:pt x="6493" y="3507"/>
                  </a:lnTo>
                  <a:lnTo>
                    <a:pt x="6436" y="3452"/>
                  </a:lnTo>
                  <a:lnTo>
                    <a:pt x="6378" y="3400"/>
                  </a:lnTo>
                  <a:lnTo>
                    <a:pt x="6317" y="3349"/>
                  </a:lnTo>
                  <a:lnTo>
                    <a:pt x="6254" y="3301"/>
                  </a:lnTo>
                  <a:lnTo>
                    <a:pt x="6190" y="3256"/>
                  </a:lnTo>
                  <a:lnTo>
                    <a:pt x="6124" y="3212"/>
                  </a:lnTo>
                  <a:lnTo>
                    <a:pt x="6056" y="3171"/>
                  </a:lnTo>
                  <a:lnTo>
                    <a:pt x="5986" y="3133"/>
                  </a:lnTo>
                  <a:lnTo>
                    <a:pt x="5916" y="3097"/>
                  </a:lnTo>
                  <a:lnTo>
                    <a:pt x="5844" y="3064"/>
                  </a:lnTo>
                  <a:lnTo>
                    <a:pt x="5771" y="3034"/>
                  </a:lnTo>
                  <a:lnTo>
                    <a:pt x="5697" y="3007"/>
                  </a:lnTo>
                  <a:lnTo>
                    <a:pt x="5622" y="2982"/>
                  </a:lnTo>
                  <a:lnTo>
                    <a:pt x="5546" y="2960"/>
                  </a:lnTo>
                  <a:lnTo>
                    <a:pt x="5470" y="2941"/>
                  </a:lnTo>
                  <a:lnTo>
                    <a:pt x="5393" y="2925"/>
                  </a:lnTo>
                  <a:lnTo>
                    <a:pt x="5315" y="2912"/>
                  </a:lnTo>
                  <a:lnTo>
                    <a:pt x="5237" y="2901"/>
                  </a:lnTo>
                  <a:lnTo>
                    <a:pt x="5158" y="2894"/>
                  </a:lnTo>
                  <a:lnTo>
                    <a:pt x="5079" y="2890"/>
                  </a:lnTo>
                  <a:lnTo>
                    <a:pt x="5000" y="2888"/>
                  </a:lnTo>
                  <a:lnTo>
                    <a:pt x="4921" y="2890"/>
                  </a:lnTo>
                  <a:lnTo>
                    <a:pt x="4842" y="2894"/>
                  </a:lnTo>
                  <a:lnTo>
                    <a:pt x="4763" y="2901"/>
                  </a:lnTo>
                  <a:lnTo>
                    <a:pt x="4685" y="2912"/>
                  </a:lnTo>
                  <a:lnTo>
                    <a:pt x="4607" y="2925"/>
                  </a:lnTo>
                  <a:lnTo>
                    <a:pt x="4530" y="2941"/>
                  </a:lnTo>
                  <a:lnTo>
                    <a:pt x="4454" y="2960"/>
                  </a:lnTo>
                  <a:lnTo>
                    <a:pt x="4378" y="2982"/>
                  </a:lnTo>
                  <a:lnTo>
                    <a:pt x="4303" y="3007"/>
                  </a:lnTo>
                  <a:lnTo>
                    <a:pt x="4229" y="3034"/>
                  </a:lnTo>
                  <a:lnTo>
                    <a:pt x="4156" y="3064"/>
                  </a:lnTo>
                  <a:lnTo>
                    <a:pt x="4084" y="3097"/>
                  </a:lnTo>
                  <a:lnTo>
                    <a:pt x="4014" y="3133"/>
                  </a:lnTo>
                  <a:lnTo>
                    <a:pt x="3944" y="3171"/>
                  </a:lnTo>
                  <a:lnTo>
                    <a:pt x="3876" y="3212"/>
                  </a:lnTo>
                  <a:lnTo>
                    <a:pt x="3810" y="3256"/>
                  </a:lnTo>
                  <a:lnTo>
                    <a:pt x="3746" y="3301"/>
                  </a:lnTo>
                  <a:lnTo>
                    <a:pt x="3683" y="3349"/>
                  </a:lnTo>
                  <a:lnTo>
                    <a:pt x="3622" y="3400"/>
                  </a:lnTo>
                  <a:lnTo>
                    <a:pt x="3564" y="3452"/>
                  </a:lnTo>
                  <a:lnTo>
                    <a:pt x="3507" y="3507"/>
                  </a:lnTo>
                  <a:lnTo>
                    <a:pt x="3452" y="3564"/>
                  </a:lnTo>
                  <a:lnTo>
                    <a:pt x="3400" y="3622"/>
                  </a:lnTo>
                  <a:lnTo>
                    <a:pt x="3349" y="3683"/>
                  </a:lnTo>
                  <a:lnTo>
                    <a:pt x="3301" y="3746"/>
                  </a:lnTo>
                  <a:lnTo>
                    <a:pt x="3256" y="3810"/>
                  </a:lnTo>
                  <a:lnTo>
                    <a:pt x="3212" y="3876"/>
                  </a:lnTo>
                  <a:lnTo>
                    <a:pt x="3171" y="3944"/>
                  </a:lnTo>
                  <a:lnTo>
                    <a:pt x="3133" y="4014"/>
                  </a:lnTo>
                  <a:lnTo>
                    <a:pt x="3097" y="4084"/>
                  </a:lnTo>
                  <a:lnTo>
                    <a:pt x="3064" y="4156"/>
                  </a:lnTo>
                  <a:lnTo>
                    <a:pt x="3034" y="4229"/>
                  </a:lnTo>
                  <a:lnTo>
                    <a:pt x="3007" y="4303"/>
                  </a:lnTo>
                  <a:lnTo>
                    <a:pt x="2982" y="4378"/>
                  </a:lnTo>
                  <a:lnTo>
                    <a:pt x="2960" y="4454"/>
                  </a:lnTo>
                  <a:lnTo>
                    <a:pt x="2941" y="4530"/>
                  </a:lnTo>
                  <a:lnTo>
                    <a:pt x="2925" y="4607"/>
                  </a:lnTo>
                  <a:lnTo>
                    <a:pt x="2912" y="4685"/>
                  </a:lnTo>
                  <a:lnTo>
                    <a:pt x="2901" y="4763"/>
                  </a:lnTo>
                  <a:lnTo>
                    <a:pt x="2894" y="4842"/>
                  </a:lnTo>
                  <a:lnTo>
                    <a:pt x="2890" y="4921"/>
                  </a:lnTo>
                  <a:lnTo>
                    <a:pt x="2888" y="5000"/>
                  </a:lnTo>
                  <a:lnTo>
                    <a:pt x="2890" y="5079"/>
                  </a:lnTo>
                  <a:lnTo>
                    <a:pt x="2894" y="5158"/>
                  </a:lnTo>
                  <a:lnTo>
                    <a:pt x="2901" y="5237"/>
                  </a:lnTo>
                  <a:lnTo>
                    <a:pt x="2912" y="5315"/>
                  </a:lnTo>
                  <a:lnTo>
                    <a:pt x="2925" y="5393"/>
                  </a:lnTo>
                  <a:lnTo>
                    <a:pt x="2941" y="5470"/>
                  </a:lnTo>
                  <a:lnTo>
                    <a:pt x="2960" y="5546"/>
                  </a:lnTo>
                  <a:lnTo>
                    <a:pt x="2982" y="5622"/>
                  </a:lnTo>
                  <a:lnTo>
                    <a:pt x="3007" y="5697"/>
                  </a:lnTo>
                  <a:lnTo>
                    <a:pt x="3034" y="5771"/>
                  </a:lnTo>
                  <a:lnTo>
                    <a:pt x="3064" y="5844"/>
                  </a:lnTo>
                  <a:lnTo>
                    <a:pt x="3097" y="5916"/>
                  </a:lnTo>
                  <a:lnTo>
                    <a:pt x="3133" y="5986"/>
                  </a:lnTo>
                  <a:lnTo>
                    <a:pt x="3171" y="6056"/>
                  </a:lnTo>
                  <a:lnTo>
                    <a:pt x="3212" y="6124"/>
                  </a:lnTo>
                  <a:lnTo>
                    <a:pt x="3256" y="6190"/>
                  </a:lnTo>
                  <a:lnTo>
                    <a:pt x="3301" y="6254"/>
                  </a:lnTo>
                  <a:lnTo>
                    <a:pt x="3349" y="6317"/>
                  </a:lnTo>
                  <a:lnTo>
                    <a:pt x="3400" y="6378"/>
                  </a:lnTo>
                  <a:lnTo>
                    <a:pt x="3452" y="6436"/>
                  </a:lnTo>
                  <a:lnTo>
                    <a:pt x="3507" y="6493"/>
                  </a:lnTo>
                  <a:lnTo>
                    <a:pt x="3564" y="6548"/>
                  </a:lnTo>
                  <a:lnTo>
                    <a:pt x="3622" y="6600"/>
                  </a:lnTo>
                  <a:lnTo>
                    <a:pt x="3683" y="6651"/>
                  </a:lnTo>
                  <a:lnTo>
                    <a:pt x="3746" y="6699"/>
                  </a:lnTo>
                  <a:lnTo>
                    <a:pt x="3810" y="6744"/>
                  </a:lnTo>
                  <a:lnTo>
                    <a:pt x="3876" y="6788"/>
                  </a:lnTo>
                  <a:lnTo>
                    <a:pt x="3944" y="6829"/>
                  </a:lnTo>
                  <a:lnTo>
                    <a:pt x="4014" y="6867"/>
                  </a:lnTo>
                  <a:lnTo>
                    <a:pt x="4084" y="6903"/>
                  </a:lnTo>
                  <a:lnTo>
                    <a:pt x="4156" y="6936"/>
                  </a:lnTo>
                  <a:lnTo>
                    <a:pt x="4229" y="6966"/>
                  </a:lnTo>
                  <a:lnTo>
                    <a:pt x="4303" y="6993"/>
                  </a:lnTo>
                  <a:lnTo>
                    <a:pt x="4378" y="7018"/>
                  </a:lnTo>
                  <a:lnTo>
                    <a:pt x="4454" y="7040"/>
                  </a:lnTo>
                  <a:lnTo>
                    <a:pt x="4530" y="7059"/>
                  </a:lnTo>
                  <a:lnTo>
                    <a:pt x="4607" y="7075"/>
                  </a:lnTo>
                  <a:lnTo>
                    <a:pt x="4685" y="7088"/>
                  </a:lnTo>
                  <a:lnTo>
                    <a:pt x="4763" y="7099"/>
                  </a:lnTo>
                  <a:lnTo>
                    <a:pt x="4842" y="7106"/>
                  </a:lnTo>
                  <a:lnTo>
                    <a:pt x="4921" y="7110"/>
                  </a:lnTo>
                  <a:lnTo>
                    <a:pt x="5000" y="7112"/>
                  </a:lnTo>
                  <a:lnTo>
                    <a:pt x="5079" y="7110"/>
                  </a:lnTo>
                  <a:lnTo>
                    <a:pt x="5158" y="7106"/>
                  </a:lnTo>
                  <a:lnTo>
                    <a:pt x="5237" y="7099"/>
                  </a:lnTo>
                  <a:lnTo>
                    <a:pt x="5315" y="7088"/>
                  </a:lnTo>
                  <a:lnTo>
                    <a:pt x="5393" y="7075"/>
                  </a:lnTo>
                  <a:lnTo>
                    <a:pt x="5470" y="7059"/>
                  </a:lnTo>
                  <a:lnTo>
                    <a:pt x="5546" y="7040"/>
                  </a:lnTo>
                  <a:lnTo>
                    <a:pt x="5622" y="7018"/>
                  </a:lnTo>
                  <a:lnTo>
                    <a:pt x="5697" y="6993"/>
                  </a:lnTo>
                  <a:lnTo>
                    <a:pt x="5771" y="6966"/>
                  </a:lnTo>
                  <a:lnTo>
                    <a:pt x="5844" y="6936"/>
                  </a:lnTo>
                  <a:lnTo>
                    <a:pt x="5916" y="6903"/>
                  </a:lnTo>
                  <a:lnTo>
                    <a:pt x="5986" y="6867"/>
                  </a:lnTo>
                  <a:lnTo>
                    <a:pt x="6056" y="6829"/>
                  </a:lnTo>
                  <a:lnTo>
                    <a:pt x="6124" y="6788"/>
                  </a:lnTo>
                  <a:lnTo>
                    <a:pt x="6190" y="6744"/>
                  </a:lnTo>
                  <a:lnTo>
                    <a:pt x="6254" y="6699"/>
                  </a:lnTo>
                  <a:lnTo>
                    <a:pt x="6317" y="6651"/>
                  </a:lnTo>
                  <a:lnTo>
                    <a:pt x="6378" y="6600"/>
                  </a:lnTo>
                  <a:lnTo>
                    <a:pt x="6436" y="6548"/>
                  </a:lnTo>
                  <a:lnTo>
                    <a:pt x="6493" y="6493"/>
                  </a:lnTo>
                  <a:lnTo>
                    <a:pt x="6548" y="6436"/>
                  </a:lnTo>
                  <a:lnTo>
                    <a:pt x="6600" y="6378"/>
                  </a:lnTo>
                  <a:lnTo>
                    <a:pt x="6651" y="6317"/>
                  </a:lnTo>
                  <a:lnTo>
                    <a:pt x="6699" y="6254"/>
                  </a:lnTo>
                  <a:lnTo>
                    <a:pt x="6744" y="6190"/>
                  </a:lnTo>
                  <a:lnTo>
                    <a:pt x="6788" y="6124"/>
                  </a:lnTo>
                  <a:lnTo>
                    <a:pt x="6829" y="6056"/>
                  </a:lnTo>
                  <a:lnTo>
                    <a:pt x="6867" y="5986"/>
                  </a:lnTo>
                  <a:lnTo>
                    <a:pt x="6903" y="5916"/>
                  </a:lnTo>
                  <a:lnTo>
                    <a:pt x="6936" y="5844"/>
                  </a:lnTo>
                  <a:lnTo>
                    <a:pt x="6966" y="5771"/>
                  </a:lnTo>
                  <a:lnTo>
                    <a:pt x="6993" y="5697"/>
                  </a:lnTo>
                  <a:lnTo>
                    <a:pt x="7018" y="5622"/>
                  </a:lnTo>
                  <a:lnTo>
                    <a:pt x="7040" y="5546"/>
                  </a:lnTo>
                  <a:lnTo>
                    <a:pt x="7059" y="5470"/>
                  </a:lnTo>
                  <a:lnTo>
                    <a:pt x="7075" y="5393"/>
                  </a:lnTo>
                  <a:lnTo>
                    <a:pt x="7088" y="5315"/>
                  </a:lnTo>
                  <a:lnTo>
                    <a:pt x="7099" y="5237"/>
                  </a:lnTo>
                  <a:lnTo>
                    <a:pt x="7106" y="5158"/>
                  </a:lnTo>
                  <a:lnTo>
                    <a:pt x="7110" y="5079"/>
                  </a:lnTo>
                  <a:lnTo>
                    <a:pt x="7112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28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5729" y="4973"/>
                  </a:moveTo>
                  <a:lnTo>
                    <a:pt x="5730" y="5000"/>
                  </a:lnTo>
                  <a:lnTo>
                    <a:pt x="5729" y="5027"/>
                  </a:lnTo>
                  <a:lnTo>
                    <a:pt x="5728" y="5055"/>
                  </a:lnTo>
                  <a:lnTo>
                    <a:pt x="5725" y="5082"/>
                  </a:lnTo>
                  <a:lnTo>
                    <a:pt x="5722" y="5109"/>
                  </a:lnTo>
                  <a:lnTo>
                    <a:pt x="5717" y="5136"/>
                  </a:lnTo>
                  <a:lnTo>
                    <a:pt x="5712" y="5162"/>
                  </a:lnTo>
                  <a:lnTo>
                    <a:pt x="5705" y="5189"/>
                  </a:lnTo>
                  <a:lnTo>
                    <a:pt x="5697" y="5215"/>
                  </a:lnTo>
                  <a:lnTo>
                    <a:pt x="5689" y="5241"/>
                  </a:lnTo>
                  <a:lnTo>
                    <a:pt x="5679" y="5266"/>
                  </a:lnTo>
                  <a:lnTo>
                    <a:pt x="5669" y="5292"/>
                  </a:lnTo>
                  <a:lnTo>
                    <a:pt x="5658" y="5317"/>
                  </a:lnTo>
                  <a:lnTo>
                    <a:pt x="5645" y="5341"/>
                  </a:lnTo>
                  <a:lnTo>
                    <a:pt x="5632" y="5365"/>
                  </a:lnTo>
                  <a:lnTo>
                    <a:pt x="5618" y="5388"/>
                  </a:lnTo>
                  <a:lnTo>
                    <a:pt x="5603" y="5411"/>
                  </a:lnTo>
                  <a:lnTo>
                    <a:pt x="5587" y="5434"/>
                  </a:lnTo>
                  <a:lnTo>
                    <a:pt x="5570" y="5455"/>
                  </a:lnTo>
                  <a:lnTo>
                    <a:pt x="5553" y="5476"/>
                  </a:lnTo>
                  <a:lnTo>
                    <a:pt x="5535" y="5497"/>
                  </a:lnTo>
                  <a:lnTo>
                    <a:pt x="5516" y="5516"/>
                  </a:lnTo>
                  <a:lnTo>
                    <a:pt x="5497" y="5535"/>
                  </a:lnTo>
                  <a:lnTo>
                    <a:pt x="5476" y="5553"/>
                  </a:lnTo>
                  <a:lnTo>
                    <a:pt x="5455" y="5570"/>
                  </a:lnTo>
                  <a:lnTo>
                    <a:pt x="5434" y="5587"/>
                  </a:lnTo>
                  <a:lnTo>
                    <a:pt x="5411" y="5603"/>
                  </a:lnTo>
                  <a:lnTo>
                    <a:pt x="5388" y="5618"/>
                  </a:lnTo>
                  <a:lnTo>
                    <a:pt x="5365" y="5632"/>
                  </a:lnTo>
                  <a:lnTo>
                    <a:pt x="5341" y="5645"/>
                  </a:lnTo>
                  <a:lnTo>
                    <a:pt x="5317" y="5658"/>
                  </a:lnTo>
                  <a:lnTo>
                    <a:pt x="5292" y="5669"/>
                  </a:lnTo>
                  <a:lnTo>
                    <a:pt x="5266" y="5679"/>
                  </a:lnTo>
                  <a:lnTo>
                    <a:pt x="5241" y="5689"/>
                  </a:lnTo>
                  <a:lnTo>
                    <a:pt x="5215" y="5697"/>
                  </a:lnTo>
                  <a:lnTo>
                    <a:pt x="5189" y="5705"/>
                  </a:lnTo>
                  <a:lnTo>
                    <a:pt x="5162" y="5712"/>
                  </a:lnTo>
                  <a:lnTo>
                    <a:pt x="5136" y="5717"/>
                  </a:lnTo>
                  <a:lnTo>
                    <a:pt x="5109" y="5722"/>
                  </a:lnTo>
                  <a:lnTo>
                    <a:pt x="5082" y="5725"/>
                  </a:lnTo>
                  <a:lnTo>
                    <a:pt x="5055" y="5728"/>
                  </a:lnTo>
                  <a:lnTo>
                    <a:pt x="5027" y="5729"/>
                  </a:lnTo>
                  <a:lnTo>
                    <a:pt x="5000" y="5730"/>
                  </a:lnTo>
                  <a:lnTo>
                    <a:pt x="4973" y="5729"/>
                  </a:lnTo>
                  <a:lnTo>
                    <a:pt x="4945" y="5728"/>
                  </a:lnTo>
                  <a:lnTo>
                    <a:pt x="4918" y="5725"/>
                  </a:lnTo>
                  <a:lnTo>
                    <a:pt x="4891" y="5722"/>
                  </a:lnTo>
                  <a:lnTo>
                    <a:pt x="4864" y="5717"/>
                  </a:lnTo>
                  <a:lnTo>
                    <a:pt x="4838" y="5712"/>
                  </a:lnTo>
                  <a:lnTo>
                    <a:pt x="4811" y="5705"/>
                  </a:lnTo>
                  <a:lnTo>
                    <a:pt x="4785" y="5697"/>
                  </a:lnTo>
                  <a:lnTo>
                    <a:pt x="4759" y="5689"/>
                  </a:lnTo>
                  <a:lnTo>
                    <a:pt x="4734" y="5679"/>
                  </a:lnTo>
                  <a:lnTo>
                    <a:pt x="4708" y="5669"/>
                  </a:lnTo>
                  <a:lnTo>
                    <a:pt x="4683" y="5658"/>
                  </a:lnTo>
                  <a:lnTo>
                    <a:pt x="4659" y="5645"/>
                  </a:lnTo>
                  <a:lnTo>
                    <a:pt x="4635" y="5632"/>
                  </a:lnTo>
                  <a:lnTo>
                    <a:pt x="4612" y="5618"/>
                  </a:lnTo>
                  <a:lnTo>
                    <a:pt x="4589" y="5603"/>
                  </a:lnTo>
                  <a:lnTo>
                    <a:pt x="4566" y="5587"/>
                  </a:lnTo>
                  <a:lnTo>
                    <a:pt x="4545" y="5570"/>
                  </a:lnTo>
                  <a:lnTo>
                    <a:pt x="4524" y="5553"/>
                  </a:lnTo>
                  <a:lnTo>
                    <a:pt x="4503" y="5535"/>
                  </a:lnTo>
                  <a:lnTo>
                    <a:pt x="4484" y="5516"/>
                  </a:lnTo>
                  <a:lnTo>
                    <a:pt x="4465" y="5497"/>
                  </a:lnTo>
                  <a:lnTo>
                    <a:pt x="4447" y="5476"/>
                  </a:lnTo>
                  <a:lnTo>
                    <a:pt x="4430" y="5455"/>
                  </a:lnTo>
                  <a:lnTo>
                    <a:pt x="4413" y="5434"/>
                  </a:lnTo>
                  <a:lnTo>
                    <a:pt x="4397" y="5411"/>
                  </a:lnTo>
                  <a:lnTo>
                    <a:pt x="4382" y="5388"/>
                  </a:lnTo>
                  <a:lnTo>
                    <a:pt x="4368" y="5365"/>
                  </a:lnTo>
                  <a:lnTo>
                    <a:pt x="4355" y="5341"/>
                  </a:lnTo>
                  <a:lnTo>
                    <a:pt x="4342" y="5317"/>
                  </a:lnTo>
                  <a:lnTo>
                    <a:pt x="4331" y="5292"/>
                  </a:lnTo>
                  <a:lnTo>
                    <a:pt x="4321" y="5266"/>
                  </a:lnTo>
                  <a:lnTo>
                    <a:pt x="4311" y="5241"/>
                  </a:lnTo>
                  <a:lnTo>
                    <a:pt x="4303" y="5215"/>
                  </a:lnTo>
                  <a:lnTo>
                    <a:pt x="4295" y="5189"/>
                  </a:lnTo>
                  <a:lnTo>
                    <a:pt x="4288" y="5162"/>
                  </a:lnTo>
                  <a:lnTo>
                    <a:pt x="4283" y="5136"/>
                  </a:lnTo>
                  <a:lnTo>
                    <a:pt x="4278" y="5109"/>
                  </a:lnTo>
                  <a:lnTo>
                    <a:pt x="4275" y="5082"/>
                  </a:lnTo>
                  <a:lnTo>
                    <a:pt x="4272" y="5055"/>
                  </a:lnTo>
                  <a:lnTo>
                    <a:pt x="4271" y="5027"/>
                  </a:lnTo>
                  <a:lnTo>
                    <a:pt x="4270" y="5000"/>
                  </a:lnTo>
                  <a:lnTo>
                    <a:pt x="4271" y="4973"/>
                  </a:lnTo>
                  <a:lnTo>
                    <a:pt x="4272" y="4945"/>
                  </a:lnTo>
                  <a:lnTo>
                    <a:pt x="4275" y="4918"/>
                  </a:lnTo>
                  <a:lnTo>
                    <a:pt x="4278" y="4891"/>
                  </a:lnTo>
                  <a:lnTo>
                    <a:pt x="4283" y="4864"/>
                  </a:lnTo>
                  <a:lnTo>
                    <a:pt x="4288" y="4838"/>
                  </a:lnTo>
                  <a:lnTo>
                    <a:pt x="4295" y="4811"/>
                  </a:lnTo>
                  <a:lnTo>
                    <a:pt x="4303" y="4785"/>
                  </a:lnTo>
                  <a:lnTo>
                    <a:pt x="4311" y="4759"/>
                  </a:lnTo>
                  <a:lnTo>
                    <a:pt x="4321" y="4734"/>
                  </a:lnTo>
                  <a:lnTo>
                    <a:pt x="4331" y="4708"/>
                  </a:lnTo>
                  <a:lnTo>
                    <a:pt x="4342" y="4683"/>
                  </a:lnTo>
                  <a:lnTo>
                    <a:pt x="4355" y="4659"/>
                  </a:lnTo>
                  <a:lnTo>
                    <a:pt x="4368" y="4635"/>
                  </a:lnTo>
                  <a:lnTo>
                    <a:pt x="4382" y="4612"/>
                  </a:lnTo>
                  <a:lnTo>
                    <a:pt x="4397" y="4589"/>
                  </a:lnTo>
                  <a:lnTo>
                    <a:pt x="4413" y="4566"/>
                  </a:lnTo>
                  <a:lnTo>
                    <a:pt x="4430" y="4545"/>
                  </a:lnTo>
                  <a:lnTo>
                    <a:pt x="4447" y="4524"/>
                  </a:lnTo>
                  <a:lnTo>
                    <a:pt x="4465" y="4503"/>
                  </a:lnTo>
                  <a:lnTo>
                    <a:pt x="4484" y="4484"/>
                  </a:lnTo>
                  <a:lnTo>
                    <a:pt x="4503" y="4465"/>
                  </a:lnTo>
                  <a:lnTo>
                    <a:pt x="4524" y="4447"/>
                  </a:lnTo>
                  <a:lnTo>
                    <a:pt x="4545" y="4430"/>
                  </a:lnTo>
                  <a:lnTo>
                    <a:pt x="4566" y="4413"/>
                  </a:lnTo>
                  <a:lnTo>
                    <a:pt x="4589" y="4397"/>
                  </a:lnTo>
                  <a:lnTo>
                    <a:pt x="4612" y="4382"/>
                  </a:lnTo>
                  <a:lnTo>
                    <a:pt x="4635" y="4368"/>
                  </a:lnTo>
                  <a:lnTo>
                    <a:pt x="4659" y="4355"/>
                  </a:lnTo>
                  <a:lnTo>
                    <a:pt x="4683" y="4342"/>
                  </a:lnTo>
                  <a:lnTo>
                    <a:pt x="4708" y="4331"/>
                  </a:lnTo>
                  <a:lnTo>
                    <a:pt x="4734" y="4321"/>
                  </a:lnTo>
                  <a:lnTo>
                    <a:pt x="4759" y="4311"/>
                  </a:lnTo>
                  <a:lnTo>
                    <a:pt x="4785" y="4303"/>
                  </a:lnTo>
                  <a:lnTo>
                    <a:pt x="4811" y="4295"/>
                  </a:lnTo>
                  <a:lnTo>
                    <a:pt x="4838" y="4288"/>
                  </a:lnTo>
                  <a:lnTo>
                    <a:pt x="4864" y="4283"/>
                  </a:lnTo>
                  <a:lnTo>
                    <a:pt x="4891" y="4278"/>
                  </a:lnTo>
                  <a:lnTo>
                    <a:pt x="4918" y="4275"/>
                  </a:lnTo>
                  <a:lnTo>
                    <a:pt x="4945" y="4272"/>
                  </a:lnTo>
                  <a:lnTo>
                    <a:pt x="4973" y="4271"/>
                  </a:lnTo>
                  <a:lnTo>
                    <a:pt x="5000" y="4270"/>
                  </a:lnTo>
                  <a:lnTo>
                    <a:pt x="5027" y="4271"/>
                  </a:lnTo>
                  <a:lnTo>
                    <a:pt x="5055" y="4272"/>
                  </a:lnTo>
                  <a:lnTo>
                    <a:pt x="5082" y="4275"/>
                  </a:lnTo>
                  <a:lnTo>
                    <a:pt x="5109" y="4278"/>
                  </a:lnTo>
                  <a:lnTo>
                    <a:pt x="5136" y="4283"/>
                  </a:lnTo>
                  <a:lnTo>
                    <a:pt x="5162" y="4288"/>
                  </a:lnTo>
                  <a:lnTo>
                    <a:pt x="5189" y="4295"/>
                  </a:lnTo>
                  <a:lnTo>
                    <a:pt x="5215" y="4303"/>
                  </a:lnTo>
                  <a:lnTo>
                    <a:pt x="5241" y="4311"/>
                  </a:lnTo>
                  <a:lnTo>
                    <a:pt x="5266" y="4321"/>
                  </a:lnTo>
                  <a:lnTo>
                    <a:pt x="5292" y="4331"/>
                  </a:lnTo>
                  <a:lnTo>
                    <a:pt x="5317" y="4342"/>
                  </a:lnTo>
                  <a:lnTo>
                    <a:pt x="5341" y="4355"/>
                  </a:lnTo>
                  <a:lnTo>
                    <a:pt x="5365" y="4368"/>
                  </a:lnTo>
                  <a:lnTo>
                    <a:pt x="5388" y="4382"/>
                  </a:lnTo>
                  <a:lnTo>
                    <a:pt x="5411" y="4397"/>
                  </a:lnTo>
                  <a:lnTo>
                    <a:pt x="5434" y="4413"/>
                  </a:lnTo>
                  <a:lnTo>
                    <a:pt x="5455" y="4430"/>
                  </a:lnTo>
                  <a:lnTo>
                    <a:pt x="5476" y="4447"/>
                  </a:lnTo>
                  <a:lnTo>
                    <a:pt x="5497" y="4465"/>
                  </a:lnTo>
                  <a:lnTo>
                    <a:pt x="5516" y="4484"/>
                  </a:lnTo>
                  <a:lnTo>
                    <a:pt x="5535" y="4503"/>
                  </a:lnTo>
                  <a:lnTo>
                    <a:pt x="5553" y="4524"/>
                  </a:lnTo>
                  <a:lnTo>
                    <a:pt x="5570" y="4545"/>
                  </a:lnTo>
                  <a:lnTo>
                    <a:pt x="5587" y="4566"/>
                  </a:lnTo>
                  <a:lnTo>
                    <a:pt x="5603" y="4589"/>
                  </a:lnTo>
                  <a:lnTo>
                    <a:pt x="5618" y="4612"/>
                  </a:lnTo>
                  <a:lnTo>
                    <a:pt x="5632" y="4635"/>
                  </a:lnTo>
                  <a:lnTo>
                    <a:pt x="5645" y="4659"/>
                  </a:lnTo>
                  <a:lnTo>
                    <a:pt x="5658" y="4683"/>
                  </a:lnTo>
                  <a:lnTo>
                    <a:pt x="5669" y="4708"/>
                  </a:lnTo>
                  <a:lnTo>
                    <a:pt x="5679" y="4734"/>
                  </a:lnTo>
                  <a:lnTo>
                    <a:pt x="5689" y="4759"/>
                  </a:lnTo>
                  <a:lnTo>
                    <a:pt x="5697" y="4785"/>
                  </a:lnTo>
                  <a:lnTo>
                    <a:pt x="5705" y="4811"/>
                  </a:lnTo>
                  <a:lnTo>
                    <a:pt x="5712" y="4838"/>
                  </a:lnTo>
                  <a:lnTo>
                    <a:pt x="5717" y="4864"/>
                  </a:lnTo>
                  <a:lnTo>
                    <a:pt x="5722" y="4891"/>
                  </a:lnTo>
                  <a:lnTo>
                    <a:pt x="5725" y="4918"/>
                  </a:lnTo>
                  <a:lnTo>
                    <a:pt x="5728" y="4945"/>
                  </a:lnTo>
                  <a:lnTo>
                    <a:pt x="5729" y="497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95" name="Google Shape;3295;p28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28</a:t>
            </a:fld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6" name="Google Shape;3456;p29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29</a:t>
            </a:fld>
            <a:endParaRPr/>
          </a:p>
        </p:txBody>
      </p:sp>
      <p:grpSp>
        <p:nvGrpSpPr>
          <p:cNvPr id="159" name="Google Shape;3139;p28">
            <a:extLst>
              <a:ext uri="{FF2B5EF4-FFF2-40B4-BE49-F238E27FC236}">
                <a16:creationId xmlns:a16="http://schemas.microsoft.com/office/drawing/2014/main" id="{C7F95383-ADAF-4E00-96B5-7C5C3061B50B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60" name="Google Shape;3140;p28">
              <a:extLst>
                <a:ext uri="{FF2B5EF4-FFF2-40B4-BE49-F238E27FC236}">
                  <a16:creationId xmlns:a16="http://schemas.microsoft.com/office/drawing/2014/main" id="{B73EA5E0-7D98-4578-947D-9D35B7F0F5FB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43"/>
                  </a:moveTo>
                  <a:lnTo>
                    <a:pt x="5254" y="2527"/>
                  </a:lnTo>
                  <a:lnTo>
                    <a:pt x="5527" y="2363"/>
                  </a:lnTo>
                  <a:lnTo>
                    <a:pt x="5815" y="2251"/>
                  </a:lnTo>
                  <a:lnTo>
                    <a:pt x="6109" y="2190"/>
                  </a:lnTo>
                  <a:lnTo>
                    <a:pt x="6405" y="2181"/>
                  </a:lnTo>
                  <a:lnTo>
                    <a:pt x="6696" y="2225"/>
                  </a:lnTo>
                  <a:lnTo>
                    <a:pt x="6975" y="2320"/>
                  </a:lnTo>
                  <a:lnTo>
                    <a:pt x="7238" y="2467"/>
                  </a:lnTo>
                  <a:lnTo>
                    <a:pt x="7477" y="2665"/>
                  </a:lnTo>
                  <a:lnTo>
                    <a:pt x="7686" y="2916"/>
                  </a:lnTo>
                  <a:lnTo>
                    <a:pt x="7860" y="3218"/>
                  </a:lnTo>
                  <a:lnTo>
                    <a:pt x="7991" y="3572"/>
                  </a:lnTo>
                  <a:lnTo>
                    <a:pt x="8075" y="3978"/>
                  </a:lnTo>
                  <a:lnTo>
                    <a:pt x="8104" y="4436"/>
                  </a:lnTo>
                  <a:lnTo>
                    <a:pt x="8079" y="4919"/>
                  </a:lnTo>
                  <a:lnTo>
                    <a:pt x="8006" y="5397"/>
                  </a:lnTo>
                  <a:lnTo>
                    <a:pt x="7890" y="5865"/>
                  </a:lnTo>
                  <a:lnTo>
                    <a:pt x="7735" y="6318"/>
                  </a:lnTo>
                  <a:lnTo>
                    <a:pt x="7546" y="6751"/>
                  </a:lnTo>
                  <a:lnTo>
                    <a:pt x="7327" y="7160"/>
                  </a:lnTo>
                  <a:lnTo>
                    <a:pt x="7081" y="7539"/>
                  </a:lnTo>
                  <a:lnTo>
                    <a:pt x="6814" y="7884"/>
                  </a:lnTo>
                  <a:lnTo>
                    <a:pt x="6530" y="8189"/>
                  </a:lnTo>
                  <a:lnTo>
                    <a:pt x="6232" y="8450"/>
                  </a:lnTo>
                  <a:lnTo>
                    <a:pt x="5926" y="8661"/>
                  </a:lnTo>
                  <a:lnTo>
                    <a:pt x="5616" y="8818"/>
                  </a:lnTo>
                  <a:lnTo>
                    <a:pt x="5306" y="8916"/>
                  </a:lnTo>
                  <a:lnTo>
                    <a:pt x="5000" y="8950"/>
                  </a:lnTo>
                  <a:lnTo>
                    <a:pt x="4694" y="8916"/>
                  </a:lnTo>
                  <a:lnTo>
                    <a:pt x="4384" y="8818"/>
                  </a:lnTo>
                  <a:lnTo>
                    <a:pt x="4074" y="8661"/>
                  </a:lnTo>
                  <a:lnTo>
                    <a:pt x="3768" y="8450"/>
                  </a:lnTo>
                  <a:lnTo>
                    <a:pt x="3470" y="8189"/>
                  </a:lnTo>
                  <a:lnTo>
                    <a:pt x="3186" y="7884"/>
                  </a:lnTo>
                  <a:lnTo>
                    <a:pt x="2919" y="7539"/>
                  </a:lnTo>
                  <a:lnTo>
                    <a:pt x="2673" y="7160"/>
                  </a:lnTo>
                  <a:lnTo>
                    <a:pt x="2454" y="6751"/>
                  </a:lnTo>
                  <a:lnTo>
                    <a:pt x="2265" y="6318"/>
                  </a:lnTo>
                  <a:lnTo>
                    <a:pt x="2110" y="5865"/>
                  </a:lnTo>
                  <a:lnTo>
                    <a:pt x="1994" y="5397"/>
                  </a:lnTo>
                  <a:lnTo>
                    <a:pt x="1921" y="4919"/>
                  </a:lnTo>
                  <a:lnTo>
                    <a:pt x="1896" y="4436"/>
                  </a:lnTo>
                  <a:lnTo>
                    <a:pt x="1925" y="3978"/>
                  </a:lnTo>
                  <a:lnTo>
                    <a:pt x="2009" y="3572"/>
                  </a:lnTo>
                  <a:lnTo>
                    <a:pt x="2140" y="3218"/>
                  </a:lnTo>
                  <a:lnTo>
                    <a:pt x="2314" y="2916"/>
                  </a:lnTo>
                  <a:lnTo>
                    <a:pt x="2523" y="2665"/>
                  </a:lnTo>
                  <a:lnTo>
                    <a:pt x="2762" y="2467"/>
                  </a:lnTo>
                  <a:lnTo>
                    <a:pt x="3025" y="2320"/>
                  </a:lnTo>
                  <a:lnTo>
                    <a:pt x="3304" y="2225"/>
                  </a:lnTo>
                  <a:lnTo>
                    <a:pt x="3595" y="2181"/>
                  </a:lnTo>
                  <a:lnTo>
                    <a:pt x="3891" y="2190"/>
                  </a:lnTo>
                  <a:lnTo>
                    <a:pt x="4185" y="2251"/>
                  </a:lnTo>
                  <a:lnTo>
                    <a:pt x="4473" y="2363"/>
                  </a:lnTo>
                  <a:lnTo>
                    <a:pt x="4746" y="2527"/>
                  </a:lnTo>
                  <a:lnTo>
                    <a:pt x="5000" y="27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3141;p28">
              <a:extLst>
                <a:ext uri="{FF2B5EF4-FFF2-40B4-BE49-F238E27FC236}">
                  <a16:creationId xmlns:a16="http://schemas.microsoft.com/office/drawing/2014/main" id="{943BE40F-F107-4B40-B541-918E2C93C33A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51" y="2025"/>
                  </a:moveTo>
                  <a:lnTo>
                    <a:pt x="5344" y="2048"/>
                  </a:lnTo>
                  <a:lnTo>
                    <a:pt x="5509" y="1902"/>
                  </a:lnTo>
                  <a:lnTo>
                    <a:pt x="5524" y="1891"/>
                  </a:lnTo>
                  <a:lnTo>
                    <a:pt x="5715" y="1760"/>
                  </a:lnTo>
                  <a:lnTo>
                    <a:pt x="5732" y="1750"/>
                  </a:lnTo>
                  <a:lnTo>
                    <a:pt x="5927" y="1651"/>
                  </a:lnTo>
                  <a:lnTo>
                    <a:pt x="5946" y="1643"/>
                  </a:lnTo>
                  <a:lnTo>
                    <a:pt x="6142" y="1575"/>
                  </a:lnTo>
                  <a:lnTo>
                    <a:pt x="6162" y="1569"/>
                  </a:lnTo>
                  <a:lnTo>
                    <a:pt x="6358" y="1531"/>
                  </a:lnTo>
                  <a:lnTo>
                    <a:pt x="6379" y="1528"/>
                  </a:lnTo>
                  <a:lnTo>
                    <a:pt x="6570" y="1518"/>
                  </a:lnTo>
                  <a:lnTo>
                    <a:pt x="6592" y="1518"/>
                  </a:lnTo>
                  <a:lnTo>
                    <a:pt x="6777" y="1535"/>
                  </a:lnTo>
                  <a:lnTo>
                    <a:pt x="6799" y="1539"/>
                  </a:lnTo>
                  <a:lnTo>
                    <a:pt x="6975" y="1582"/>
                  </a:lnTo>
                  <a:lnTo>
                    <a:pt x="6997" y="1589"/>
                  </a:lnTo>
                  <a:lnTo>
                    <a:pt x="7162" y="1657"/>
                  </a:lnTo>
                  <a:lnTo>
                    <a:pt x="7183" y="1667"/>
                  </a:lnTo>
                  <a:lnTo>
                    <a:pt x="7335" y="1758"/>
                  </a:lnTo>
                  <a:lnTo>
                    <a:pt x="7353" y="1771"/>
                  </a:lnTo>
                  <a:lnTo>
                    <a:pt x="7489" y="1885"/>
                  </a:lnTo>
                  <a:lnTo>
                    <a:pt x="7506" y="1901"/>
                  </a:lnTo>
                  <a:lnTo>
                    <a:pt x="7624" y="2036"/>
                  </a:lnTo>
                  <a:lnTo>
                    <a:pt x="7638" y="2055"/>
                  </a:lnTo>
                  <a:lnTo>
                    <a:pt x="7734" y="2209"/>
                  </a:lnTo>
                  <a:lnTo>
                    <a:pt x="7745" y="2230"/>
                  </a:lnTo>
                  <a:lnTo>
                    <a:pt x="7818" y="2403"/>
                  </a:lnTo>
                  <a:lnTo>
                    <a:pt x="7825" y="2421"/>
                  </a:lnTo>
                  <a:lnTo>
                    <a:pt x="7829" y="2441"/>
                  </a:lnTo>
                  <a:lnTo>
                    <a:pt x="7830" y="2461"/>
                  </a:lnTo>
                  <a:lnTo>
                    <a:pt x="7829" y="2481"/>
                  </a:lnTo>
                  <a:lnTo>
                    <a:pt x="7825" y="2500"/>
                  </a:lnTo>
                  <a:lnTo>
                    <a:pt x="7818" y="2519"/>
                  </a:lnTo>
                  <a:lnTo>
                    <a:pt x="7809" y="2537"/>
                  </a:lnTo>
                  <a:lnTo>
                    <a:pt x="7798" y="2553"/>
                  </a:lnTo>
                  <a:lnTo>
                    <a:pt x="7785" y="2568"/>
                  </a:lnTo>
                  <a:lnTo>
                    <a:pt x="7770" y="2581"/>
                  </a:lnTo>
                  <a:lnTo>
                    <a:pt x="7747" y="2598"/>
                  </a:lnTo>
                  <a:lnTo>
                    <a:pt x="7878" y="2756"/>
                  </a:lnTo>
                  <a:lnTo>
                    <a:pt x="7903" y="2791"/>
                  </a:lnTo>
                  <a:lnTo>
                    <a:pt x="8077" y="3094"/>
                  </a:lnTo>
                  <a:lnTo>
                    <a:pt x="8094" y="3131"/>
                  </a:lnTo>
                  <a:lnTo>
                    <a:pt x="8226" y="3485"/>
                  </a:lnTo>
                  <a:lnTo>
                    <a:pt x="8236" y="3522"/>
                  </a:lnTo>
                  <a:lnTo>
                    <a:pt x="8320" y="3928"/>
                  </a:lnTo>
                  <a:lnTo>
                    <a:pt x="8324" y="3962"/>
                  </a:lnTo>
                  <a:lnTo>
                    <a:pt x="8353" y="4420"/>
                  </a:lnTo>
                  <a:lnTo>
                    <a:pt x="8354" y="4449"/>
                  </a:lnTo>
                  <a:lnTo>
                    <a:pt x="8328" y="4932"/>
                  </a:lnTo>
                  <a:lnTo>
                    <a:pt x="8326" y="4956"/>
                  </a:lnTo>
                  <a:lnTo>
                    <a:pt x="8253" y="5434"/>
                  </a:lnTo>
                  <a:lnTo>
                    <a:pt x="8249" y="5457"/>
                  </a:lnTo>
                  <a:lnTo>
                    <a:pt x="8133" y="5925"/>
                  </a:lnTo>
                  <a:lnTo>
                    <a:pt x="8127" y="5946"/>
                  </a:lnTo>
                  <a:lnTo>
                    <a:pt x="7972" y="6399"/>
                  </a:lnTo>
                  <a:lnTo>
                    <a:pt x="7965" y="6418"/>
                  </a:lnTo>
                  <a:lnTo>
                    <a:pt x="7775" y="6851"/>
                  </a:lnTo>
                  <a:lnTo>
                    <a:pt x="7766" y="6870"/>
                  </a:lnTo>
                  <a:lnTo>
                    <a:pt x="7547" y="7278"/>
                  </a:lnTo>
                  <a:lnTo>
                    <a:pt x="7536" y="7296"/>
                  </a:lnTo>
                  <a:lnTo>
                    <a:pt x="7291" y="7675"/>
                  </a:lnTo>
                  <a:lnTo>
                    <a:pt x="7279" y="7693"/>
                  </a:lnTo>
                  <a:lnTo>
                    <a:pt x="7012" y="8037"/>
                  </a:lnTo>
                  <a:lnTo>
                    <a:pt x="6997" y="8054"/>
                  </a:lnTo>
                  <a:lnTo>
                    <a:pt x="6713" y="8360"/>
                  </a:lnTo>
                  <a:lnTo>
                    <a:pt x="6695" y="8377"/>
                  </a:lnTo>
                  <a:lnTo>
                    <a:pt x="6397" y="8638"/>
                  </a:lnTo>
                  <a:lnTo>
                    <a:pt x="6375" y="8656"/>
                  </a:lnTo>
                  <a:lnTo>
                    <a:pt x="6069" y="8867"/>
                  </a:lnTo>
                  <a:lnTo>
                    <a:pt x="6039" y="8884"/>
                  </a:lnTo>
                  <a:lnTo>
                    <a:pt x="5729" y="9041"/>
                  </a:lnTo>
                  <a:lnTo>
                    <a:pt x="5691" y="9057"/>
                  </a:lnTo>
                  <a:lnTo>
                    <a:pt x="5381" y="9155"/>
                  </a:lnTo>
                  <a:lnTo>
                    <a:pt x="5333" y="9165"/>
                  </a:lnTo>
                  <a:lnTo>
                    <a:pt x="5027" y="9198"/>
                  </a:lnTo>
                  <a:lnTo>
                    <a:pt x="5000" y="9200"/>
                  </a:lnTo>
                  <a:lnTo>
                    <a:pt x="4973" y="9198"/>
                  </a:lnTo>
                  <a:lnTo>
                    <a:pt x="4667" y="9165"/>
                  </a:lnTo>
                  <a:lnTo>
                    <a:pt x="4619" y="9155"/>
                  </a:lnTo>
                  <a:lnTo>
                    <a:pt x="4309" y="9057"/>
                  </a:lnTo>
                  <a:lnTo>
                    <a:pt x="4271" y="9041"/>
                  </a:lnTo>
                  <a:lnTo>
                    <a:pt x="3961" y="8884"/>
                  </a:lnTo>
                  <a:lnTo>
                    <a:pt x="3931" y="8867"/>
                  </a:lnTo>
                  <a:lnTo>
                    <a:pt x="3625" y="8656"/>
                  </a:lnTo>
                  <a:lnTo>
                    <a:pt x="3603" y="8638"/>
                  </a:lnTo>
                  <a:lnTo>
                    <a:pt x="3305" y="8377"/>
                  </a:lnTo>
                  <a:lnTo>
                    <a:pt x="3287" y="8360"/>
                  </a:lnTo>
                  <a:lnTo>
                    <a:pt x="3003" y="8054"/>
                  </a:lnTo>
                  <a:lnTo>
                    <a:pt x="2988" y="8037"/>
                  </a:lnTo>
                  <a:lnTo>
                    <a:pt x="2721" y="7693"/>
                  </a:lnTo>
                  <a:lnTo>
                    <a:pt x="2709" y="7675"/>
                  </a:lnTo>
                  <a:lnTo>
                    <a:pt x="2464" y="7296"/>
                  </a:lnTo>
                  <a:lnTo>
                    <a:pt x="2453" y="7278"/>
                  </a:lnTo>
                  <a:lnTo>
                    <a:pt x="2234" y="6870"/>
                  </a:lnTo>
                  <a:lnTo>
                    <a:pt x="2225" y="6851"/>
                  </a:lnTo>
                  <a:lnTo>
                    <a:pt x="2035" y="6418"/>
                  </a:lnTo>
                  <a:lnTo>
                    <a:pt x="2028" y="6399"/>
                  </a:lnTo>
                  <a:lnTo>
                    <a:pt x="1873" y="5946"/>
                  </a:lnTo>
                  <a:lnTo>
                    <a:pt x="1867" y="5925"/>
                  </a:lnTo>
                  <a:lnTo>
                    <a:pt x="1751" y="5457"/>
                  </a:lnTo>
                  <a:lnTo>
                    <a:pt x="1747" y="5434"/>
                  </a:lnTo>
                  <a:lnTo>
                    <a:pt x="1674" y="4956"/>
                  </a:lnTo>
                  <a:lnTo>
                    <a:pt x="1672" y="4932"/>
                  </a:lnTo>
                  <a:lnTo>
                    <a:pt x="1646" y="4449"/>
                  </a:lnTo>
                  <a:lnTo>
                    <a:pt x="1647" y="4420"/>
                  </a:lnTo>
                  <a:lnTo>
                    <a:pt x="1676" y="3962"/>
                  </a:lnTo>
                  <a:lnTo>
                    <a:pt x="1680" y="3928"/>
                  </a:lnTo>
                  <a:lnTo>
                    <a:pt x="1764" y="3522"/>
                  </a:lnTo>
                  <a:lnTo>
                    <a:pt x="1774" y="3485"/>
                  </a:lnTo>
                  <a:lnTo>
                    <a:pt x="1906" y="3131"/>
                  </a:lnTo>
                  <a:lnTo>
                    <a:pt x="1923" y="3094"/>
                  </a:lnTo>
                  <a:lnTo>
                    <a:pt x="2097" y="2791"/>
                  </a:lnTo>
                  <a:lnTo>
                    <a:pt x="2122" y="2756"/>
                  </a:lnTo>
                  <a:lnTo>
                    <a:pt x="2331" y="2505"/>
                  </a:lnTo>
                  <a:lnTo>
                    <a:pt x="2363" y="2473"/>
                  </a:lnTo>
                  <a:lnTo>
                    <a:pt x="2602" y="2274"/>
                  </a:lnTo>
                  <a:lnTo>
                    <a:pt x="2640" y="2248"/>
                  </a:lnTo>
                  <a:lnTo>
                    <a:pt x="2903" y="2102"/>
                  </a:lnTo>
                  <a:lnTo>
                    <a:pt x="2944" y="2083"/>
                  </a:lnTo>
                  <a:lnTo>
                    <a:pt x="3224" y="1988"/>
                  </a:lnTo>
                  <a:lnTo>
                    <a:pt x="3268" y="1977"/>
                  </a:lnTo>
                  <a:lnTo>
                    <a:pt x="3558" y="1934"/>
                  </a:lnTo>
                  <a:lnTo>
                    <a:pt x="3602" y="1932"/>
                  </a:lnTo>
                  <a:lnTo>
                    <a:pt x="3898" y="1940"/>
                  </a:lnTo>
                  <a:lnTo>
                    <a:pt x="3941" y="1945"/>
                  </a:lnTo>
                  <a:lnTo>
                    <a:pt x="4236" y="2006"/>
                  </a:lnTo>
                  <a:lnTo>
                    <a:pt x="4276" y="2018"/>
                  </a:lnTo>
                  <a:lnTo>
                    <a:pt x="4564" y="2130"/>
                  </a:lnTo>
                  <a:lnTo>
                    <a:pt x="4601" y="2148"/>
                  </a:lnTo>
                  <a:lnTo>
                    <a:pt x="4785" y="2259"/>
                  </a:lnTo>
                  <a:lnTo>
                    <a:pt x="4793" y="2203"/>
                  </a:lnTo>
                  <a:lnTo>
                    <a:pt x="4796" y="2186"/>
                  </a:lnTo>
                  <a:lnTo>
                    <a:pt x="4828" y="2034"/>
                  </a:lnTo>
                  <a:lnTo>
                    <a:pt x="4833" y="2016"/>
                  </a:lnTo>
                  <a:lnTo>
                    <a:pt x="4875" y="1873"/>
                  </a:lnTo>
                  <a:lnTo>
                    <a:pt x="4881" y="1853"/>
                  </a:lnTo>
                  <a:lnTo>
                    <a:pt x="4934" y="1719"/>
                  </a:lnTo>
                  <a:lnTo>
                    <a:pt x="4943" y="1698"/>
                  </a:lnTo>
                  <a:lnTo>
                    <a:pt x="5006" y="1573"/>
                  </a:lnTo>
                  <a:lnTo>
                    <a:pt x="5018" y="1551"/>
                  </a:lnTo>
                  <a:lnTo>
                    <a:pt x="5091" y="1435"/>
                  </a:lnTo>
                  <a:lnTo>
                    <a:pt x="5106" y="1414"/>
                  </a:lnTo>
                  <a:lnTo>
                    <a:pt x="5191" y="1306"/>
                  </a:lnTo>
                  <a:lnTo>
                    <a:pt x="5208" y="1286"/>
                  </a:lnTo>
                  <a:lnTo>
                    <a:pt x="5304" y="1187"/>
                  </a:lnTo>
                  <a:lnTo>
                    <a:pt x="5322" y="1169"/>
                  </a:lnTo>
                  <a:lnTo>
                    <a:pt x="5430" y="1079"/>
                  </a:lnTo>
                  <a:lnTo>
                    <a:pt x="5450" y="1064"/>
                  </a:lnTo>
                  <a:lnTo>
                    <a:pt x="5570" y="982"/>
                  </a:lnTo>
                  <a:lnTo>
                    <a:pt x="5590" y="970"/>
                  </a:lnTo>
                  <a:lnTo>
                    <a:pt x="5722" y="896"/>
                  </a:lnTo>
                  <a:lnTo>
                    <a:pt x="5741" y="887"/>
                  </a:lnTo>
                  <a:lnTo>
                    <a:pt x="5886" y="822"/>
                  </a:lnTo>
                  <a:lnTo>
                    <a:pt x="5917" y="810"/>
                  </a:lnTo>
                  <a:lnTo>
                    <a:pt x="5949" y="803"/>
                  </a:lnTo>
                  <a:lnTo>
                    <a:pt x="5981" y="800"/>
                  </a:lnTo>
                  <a:lnTo>
                    <a:pt x="6014" y="801"/>
                  </a:lnTo>
                  <a:lnTo>
                    <a:pt x="6046" y="807"/>
                  </a:lnTo>
                  <a:lnTo>
                    <a:pt x="6077" y="816"/>
                  </a:lnTo>
                  <a:lnTo>
                    <a:pt x="6107" y="830"/>
                  </a:lnTo>
                  <a:lnTo>
                    <a:pt x="6135" y="848"/>
                  </a:lnTo>
                  <a:lnTo>
                    <a:pt x="6160" y="868"/>
                  </a:lnTo>
                  <a:lnTo>
                    <a:pt x="6182" y="892"/>
                  </a:lnTo>
                  <a:lnTo>
                    <a:pt x="6201" y="919"/>
                  </a:lnTo>
                  <a:lnTo>
                    <a:pt x="6216" y="948"/>
                  </a:lnTo>
                  <a:lnTo>
                    <a:pt x="6228" y="979"/>
                  </a:lnTo>
                  <a:lnTo>
                    <a:pt x="6235" y="1011"/>
                  </a:lnTo>
                  <a:lnTo>
                    <a:pt x="6238" y="1043"/>
                  </a:lnTo>
                  <a:lnTo>
                    <a:pt x="6237" y="1076"/>
                  </a:lnTo>
                  <a:lnTo>
                    <a:pt x="6231" y="1108"/>
                  </a:lnTo>
                  <a:lnTo>
                    <a:pt x="6222" y="1139"/>
                  </a:lnTo>
                  <a:lnTo>
                    <a:pt x="6208" y="1169"/>
                  </a:lnTo>
                  <a:lnTo>
                    <a:pt x="6190" y="1197"/>
                  </a:lnTo>
                  <a:lnTo>
                    <a:pt x="6170" y="1222"/>
                  </a:lnTo>
                  <a:lnTo>
                    <a:pt x="6146" y="1244"/>
                  </a:lnTo>
                  <a:lnTo>
                    <a:pt x="6119" y="1263"/>
                  </a:lnTo>
                  <a:lnTo>
                    <a:pt x="6090" y="1278"/>
                  </a:lnTo>
                  <a:lnTo>
                    <a:pt x="5955" y="1339"/>
                  </a:lnTo>
                  <a:lnTo>
                    <a:pt x="5843" y="1401"/>
                  </a:lnTo>
                  <a:lnTo>
                    <a:pt x="5743" y="1469"/>
                  </a:lnTo>
                  <a:lnTo>
                    <a:pt x="5654" y="1544"/>
                  </a:lnTo>
                  <a:lnTo>
                    <a:pt x="5576" y="1625"/>
                  </a:lnTo>
                  <a:lnTo>
                    <a:pt x="5507" y="1712"/>
                  </a:lnTo>
                  <a:lnTo>
                    <a:pt x="5447" y="1808"/>
                  </a:lnTo>
                  <a:lnTo>
                    <a:pt x="5395" y="1911"/>
                  </a:lnTo>
                  <a:lnTo>
                    <a:pt x="5351" y="2025"/>
                  </a:lnTo>
                  <a:close/>
                  <a:moveTo>
                    <a:pt x="4843" y="2938"/>
                  </a:moveTo>
                  <a:lnTo>
                    <a:pt x="4841" y="2935"/>
                  </a:lnTo>
                  <a:lnTo>
                    <a:pt x="4838" y="2933"/>
                  </a:lnTo>
                  <a:lnTo>
                    <a:pt x="4600" y="2731"/>
                  </a:lnTo>
                  <a:lnTo>
                    <a:pt x="4362" y="2588"/>
                  </a:lnTo>
                  <a:lnTo>
                    <a:pt x="4114" y="2491"/>
                  </a:lnTo>
                  <a:lnTo>
                    <a:pt x="3862" y="2439"/>
                  </a:lnTo>
                  <a:lnTo>
                    <a:pt x="3610" y="2432"/>
                  </a:lnTo>
                  <a:lnTo>
                    <a:pt x="3363" y="2469"/>
                  </a:lnTo>
                  <a:lnTo>
                    <a:pt x="3127" y="2549"/>
                  </a:lnTo>
                  <a:lnTo>
                    <a:pt x="2904" y="2674"/>
                  </a:lnTo>
                  <a:lnTo>
                    <a:pt x="2701" y="2843"/>
                  </a:lnTo>
                  <a:lnTo>
                    <a:pt x="2520" y="3059"/>
                  </a:lnTo>
                  <a:lnTo>
                    <a:pt x="2367" y="3325"/>
                  </a:lnTo>
                  <a:lnTo>
                    <a:pt x="2250" y="3641"/>
                  </a:lnTo>
                  <a:lnTo>
                    <a:pt x="2174" y="4012"/>
                  </a:lnTo>
                  <a:lnTo>
                    <a:pt x="2146" y="4437"/>
                  </a:lnTo>
                  <a:lnTo>
                    <a:pt x="2170" y="4893"/>
                  </a:lnTo>
                  <a:lnTo>
                    <a:pt x="2239" y="5348"/>
                  </a:lnTo>
                  <a:lnTo>
                    <a:pt x="2350" y="5794"/>
                  </a:lnTo>
                  <a:lnTo>
                    <a:pt x="2498" y="6227"/>
                  </a:lnTo>
                  <a:lnTo>
                    <a:pt x="2679" y="6642"/>
                  </a:lnTo>
                  <a:lnTo>
                    <a:pt x="2889" y="7033"/>
                  </a:lnTo>
                  <a:lnTo>
                    <a:pt x="3123" y="7395"/>
                  </a:lnTo>
                  <a:lnTo>
                    <a:pt x="3377" y="7722"/>
                  </a:lnTo>
                  <a:lnTo>
                    <a:pt x="3645" y="8010"/>
                  </a:lnTo>
                  <a:lnTo>
                    <a:pt x="3922" y="8252"/>
                  </a:lnTo>
                  <a:lnTo>
                    <a:pt x="4202" y="8446"/>
                  </a:lnTo>
                  <a:lnTo>
                    <a:pt x="4478" y="8586"/>
                  </a:lnTo>
                  <a:lnTo>
                    <a:pt x="4746" y="8670"/>
                  </a:lnTo>
                  <a:lnTo>
                    <a:pt x="5000" y="8698"/>
                  </a:lnTo>
                  <a:lnTo>
                    <a:pt x="5254" y="8670"/>
                  </a:lnTo>
                  <a:lnTo>
                    <a:pt x="5522" y="8586"/>
                  </a:lnTo>
                  <a:lnTo>
                    <a:pt x="5798" y="8446"/>
                  </a:lnTo>
                  <a:lnTo>
                    <a:pt x="6078" y="8252"/>
                  </a:lnTo>
                  <a:lnTo>
                    <a:pt x="6355" y="8010"/>
                  </a:lnTo>
                  <a:lnTo>
                    <a:pt x="6623" y="7722"/>
                  </a:lnTo>
                  <a:lnTo>
                    <a:pt x="6877" y="7395"/>
                  </a:lnTo>
                  <a:lnTo>
                    <a:pt x="7111" y="7033"/>
                  </a:lnTo>
                  <a:lnTo>
                    <a:pt x="7321" y="6642"/>
                  </a:lnTo>
                  <a:lnTo>
                    <a:pt x="7502" y="6227"/>
                  </a:lnTo>
                  <a:lnTo>
                    <a:pt x="7650" y="5794"/>
                  </a:lnTo>
                  <a:lnTo>
                    <a:pt x="7761" y="5348"/>
                  </a:lnTo>
                  <a:lnTo>
                    <a:pt x="7830" y="4893"/>
                  </a:lnTo>
                  <a:lnTo>
                    <a:pt x="7854" y="4437"/>
                  </a:lnTo>
                  <a:lnTo>
                    <a:pt x="7826" y="4012"/>
                  </a:lnTo>
                  <a:lnTo>
                    <a:pt x="7750" y="3641"/>
                  </a:lnTo>
                  <a:lnTo>
                    <a:pt x="7633" y="3325"/>
                  </a:lnTo>
                  <a:lnTo>
                    <a:pt x="7480" y="3059"/>
                  </a:lnTo>
                  <a:lnTo>
                    <a:pt x="7321" y="2868"/>
                  </a:lnTo>
                  <a:lnTo>
                    <a:pt x="7170" y="2936"/>
                  </a:lnTo>
                  <a:lnTo>
                    <a:pt x="7154" y="2942"/>
                  </a:lnTo>
                  <a:lnTo>
                    <a:pt x="6957" y="3004"/>
                  </a:lnTo>
                  <a:lnTo>
                    <a:pt x="6940" y="3009"/>
                  </a:lnTo>
                  <a:lnTo>
                    <a:pt x="6745" y="3046"/>
                  </a:lnTo>
                  <a:lnTo>
                    <a:pt x="6727" y="3049"/>
                  </a:lnTo>
                  <a:lnTo>
                    <a:pt x="6536" y="3062"/>
                  </a:lnTo>
                  <a:lnTo>
                    <a:pt x="6517" y="3062"/>
                  </a:lnTo>
                  <a:lnTo>
                    <a:pt x="6331" y="3051"/>
                  </a:lnTo>
                  <a:lnTo>
                    <a:pt x="6311" y="3049"/>
                  </a:lnTo>
                  <a:lnTo>
                    <a:pt x="6135" y="3014"/>
                  </a:lnTo>
                  <a:lnTo>
                    <a:pt x="6114" y="3009"/>
                  </a:lnTo>
                  <a:lnTo>
                    <a:pt x="5948" y="2951"/>
                  </a:lnTo>
                  <a:lnTo>
                    <a:pt x="5927" y="2942"/>
                  </a:lnTo>
                  <a:lnTo>
                    <a:pt x="5775" y="2861"/>
                  </a:lnTo>
                  <a:lnTo>
                    <a:pt x="5755" y="2847"/>
                  </a:lnTo>
                  <a:lnTo>
                    <a:pt x="5619" y="2744"/>
                  </a:lnTo>
                  <a:lnTo>
                    <a:pt x="5600" y="2726"/>
                  </a:lnTo>
                  <a:lnTo>
                    <a:pt x="5531" y="2652"/>
                  </a:lnTo>
                  <a:lnTo>
                    <a:pt x="5400" y="2731"/>
                  </a:lnTo>
                  <a:lnTo>
                    <a:pt x="5162" y="2933"/>
                  </a:lnTo>
                  <a:lnTo>
                    <a:pt x="5154" y="2939"/>
                  </a:lnTo>
                  <a:lnTo>
                    <a:pt x="5147" y="2945"/>
                  </a:lnTo>
                  <a:lnTo>
                    <a:pt x="5142" y="2949"/>
                  </a:lnTo>
                  <a:lnTo>
                    <a:pt x="5136" y="2953"/>
                  </a:lnTo>
                  <a:lnTo>
                    <a:pt x="5128" y="2957"/>
                  </a:lnTo>
                  <a:lnTo>
                    <a:pt x="5120" y="2963"/>
                  </a:lnTo>
                  <a:lnTo>
                    <a:pt x="5114" y="2965"/>
                  </a:lnTo>
                  <a:lnTo>
                    <a:pt x="5108" y="2968"/>
                  </a:lnTo>
                  <a:lnTo>
                    <a:pt x="5099" y="2972"/>
                  </a:lnTo>
                  <a:lnTo>
                    <a:pt x="5090" y="2976"/>
                  </a:lnTo>
                  <a:lnTo>
                    <a:pt x="5084" y="2978"/>
                  </a:lnTo>
                  <a:lnTo>
                    <a:pt x="5079" y="2980"/>
                  </a:lnTo>
                  <a:lnTo>
                    <a:pt x="5068" y="2983"/>
                  </a:lnTo>
                  <a:lnTo>
                    <a:pt x="5059" y="2986"/>
                  </a:lnTo>
                  <a:lnTo>
                    <a:pt x="5053" y="2987"/>
                  </a:lnTo>
                  <a:lnTo>
                    <a:pt x="5048" y="2988"/>
                  </a:lnTo>
                  <a:lnTo>
                    <a:pt x="5037" y="2990"/>
                  </a:lnTo>
                  <a:lnTo>
                    <a:pt x="5027" y="2992"/>
                  </a:lnTo>
                  <a:lnTo>
                    <a:pt x="5021" y="2992"/>
                  </a:lnTo>
                  <a:lnTo>
                    <a:pt x="5016" y="2992"/>
                  </a:lnTo>
                  <a:lnTo>
                    <a:pt x="5005" y="2992"/>
                  </a:lnTo>
                  <a:lnTo>
                    <a:pt x="4994" y="2993"/>
                  </a:lnTo>
                  <a:lnTo>
                    <a:pt x="4989" y="2992"/>
                  </a:lnTo>
                  <a:lnTo>
                    <a:pt x="4984" y="2992"/>
                  </a:lnTo>
                  <a:lnTo>
                    <a:pt x="4972" y="2991"/>
                  </a:lnTo>
                  <a:lnTo>
                    <a:pt x="4961" y="2990"/>
                  </a:lnTo>
                  <a:lnTo>
                    <a:pt x="4957" y="2989"/>
                  </a:lnTo>
                  <a:lnTo>
                    <a:pt x="4952" y="2988"/>
                  </a:lnTo>
                  <a:lnTo>
                    <a:pt x="4940" y="2985"/>
                  </a:lnTo>
                  <a:lnTo>
                    <a:pt x="4929" y="2983"/>
                  </a:lnTo>
                  <a:lnTo>
                    <a:pt x="4925" y="2981"/>
                  </a:lnTo>
                  <a:lnTo>
                    <a:pt x="4921" y="2980"/>
                  </a:lnTo>
                  <a:lnTo>
                    <a:pt x="4910" y="2976"/>
                  </a:lnTo>
                  <a:lnTo>
                    <a:pt x="4899" y="2972"/>
                  </a:lnTo>
                  <a:lnTo>
                    <a:pt x="4895" y="2970"/>
                  </a:lnTo>
                  <a:lnTo>
                    <a:pt x="4892" y="2968"/>
                  </a:lnTo>
                  <a:lnTo>
                    <a:pt x="4880" y="2962"/>
                  </a:lnTo>
                  <a:lnTo>
                    <a:pt x="4870" y="2956"/>
                  </a:lnTo>
                  <a:lnTo>
                    <a:pt x="4867" y="2954"/>
                  </a:lnTo>
                  <a:lnTo>
                    <a:pt x="4864" y="2953"/>
                  </a:lnTo>
                  <a:lnTo>
                    <a:pt x="4853" y="2945"/>
                  </a:lnTo>
                  <a:lnTo>
                    <a:pt x="4843" y="2938"/>
                  </a:lnTo>
                  <a:close/>
                  <a:moveTo>
                    <a:pt x="6231" y="1861"/>
                  </a:moveTo>
                  <a:lnTo>
                    <a:pt x="6054" y="1923"/>
                  </a:lnTo>
                  <a:lnTo>
                    <a:pt x="5977" y="1962"/>
                  </a:lnTo>
                  <a:lnTo>
                    <a:pt x="6059" y="1945"/>
                  </a:lnTo>
                  <a:lnTo>
                    <a:pt x="6102" y="1940"/>
                  </a:lnTo>
                  <a:lnTo>
                    <a:pt x="6398" y="1932"/>
                  </a:lnTo>
                  <a:lnTo>
                    <a:pt x="6442" y="1934"/>
                  </a:lnTo>
                  <a:lnTo>
                    <a:pt x="6732" y="1977"/>
                  </a:lnTo>
                  <a:lnTo>
                    <a:pt x="6776" y="1988"/>
                  </a:lnTo>
                  <a:lnTo>
                    <a:pt x="7056" y="2083"/>
                  </a:lnTo>
                  <a:lnTo>
                    <a:pt x="7097" y="2102"/>
                  </a:lnTo>
                  <a:lnTo>
                    <a:pt x="7360" y="2248"/>
                  </a:lnTo>
                  <a:lnTo>
                    <a:pt x="7398" y="2274"/>
                  </a:lnTo>
                  <a:lnTo>
                    <a:pt x="7447" y="2316"/>
                  </a:lnTo>
                  <a:lnTo>
                    <a:pt x="7390" y="2224"/>
                  </a:lnTo>
                  <a:lnTo>
                    <a:pt x="7288" y="2107"/>
                  </a:lnTo>
                  <a:lnTo>
                    <a:pt x="7170" y="2009"/>
                  </a:lnTo>
                  <a:lnTo>
                    <a:pt x="7038" y="1930"/>
                  </a:lnTo>
                  <a:lnTo>
                    <a:pt x="6894" y="1871"/>
                  </a:lnTo>
                  <a:lnTo>
                    <a:pt x="6739" y="1833"/>
                  </a:lnTo>
                  <a:lnTo>
                    <a:pt x="6575" y="1818"/>
                  </a:lnTo>
                  <a:lnTo>
                    <a:pt x="6405" y="1827"/>
                  </a:lnTo>
                  <a:lnTo>
                    <a:pt x="6231" y="1861"/>
                  </a:lnTo>
                  <a:close/>
                  <a:moveTo>
                    <a:pt x="6875" y="2716"/>
                  </a:moveTo>
                  <a:lnTo>
                    <a:pt x="7055" y="2659"/>
                  </a:lnTo>
                  <a:lnTo>
                    <a:pt x="7063" y="2655"/>
                  </a:lnTo>
                  <a:lnTo>
                    <a:pt x="6873" y="2549"/>
                  </a:lnTo>
                  <a:lnTo>
                    <a:pt x="6637" y="2469"/>
                  </a:lnTo>
                  <a:lnTo>
                    <a:pt x="6390" y="2432"/>
                  </a:lnTo>
                  <a:lnTo>
                    <a:pt x="6138" y="2439"/>
                  </a:lnTo>
                  <a:lnTo>
                    <a:pt x="5886" y="2491"/>
                  </a:lnTo>
                  <a:lnTo>
                    <a:pt x="5818" y="2518"/>
                  </a:lnTo>
                  <a:lnTo>
                    <a:pt x="5927" y="2602"/>
                  </a:lnTo>
                  <a:lnTo>
                    <a:pt x="6058" y="2671"/>
                  </a:lnTo>
                  <a:lnTo>
                    <a:pt x="6203" y="2722"/>
                  </a:lnTo>
                  <a:lnTo>
                    <a:pt x="6359" y="2752"/>
                  </a:lnTo>
                  <a:lnTo>
                    <a:pt x="6524" y="2762"/>
                  </a:lnTo>
                  <a:lnTo>
                    <a:pt x="6697" y="2750"/>
                  </a:lnTo>
                  <a:lnTo>
                    <a:pt x="6875" y="27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" name="Google Shape;3142;p28">
            <a:extLst>
              <a:ext uri="{FF2B5EF4-FFF2-40B4-BE49-F238E27FC236}">
                <a16:creationId xmlns:a16="http://schemas.microsoft.com/office/drawing/2014/main" id="{113D846A-ADB2-45F6-8B81-F321EA677D59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63" name="Google Shape;3143;p28">
              <a:extLst>
                <a:ext uri="{FF2B5EF4-FFF2-40B4-BE49-F238E27FC236}">
                  <a16:creationId xmlns:a16="http://schemas.microsoft.com/office/drawing/2014/main" id="{C36B2D9C-974E-46E3-98B0-8C9AC0DD4CBB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72" y="5378"/>
                  </a:moveTo>
                  <a:lnTo>
                    <a:pt x="8270" y="5501"/>
                  </a:lnTo>
                  <a:lnTo>
                    <a:pt x="8263" y="5623"/>
                  </a:lnTo>
                  <a:lnTo>
                    <a:pt x="8251" y="5745"/>
                  </a:lnTo>
                  <a:lnTo>
                    <a:pt x="8235" y="5866"/>
                  </a:lnTo>
                  <a:lnTo>
                    <a:pt x="8215" y="5987"/>
                  </a:lnTo>
                  <a:lnTo>
                    <a:pt x="8190" y="6106"/>
                  </a:lnTo>
                  <a:lnTo>
                    <a:pt x="8161" y="6224"/>
                  </a:lnTo>
                  <a:lnTo>
                    <a:pt x="8127" y="6342"/>
                  </a:lnTo>
                  <a:lnTo>
                    <a:pt x="8089" y="6458"/>
                  </a:lnTo>
                  <a:lnTo>
                    <a:pt x="8046" y="6572"/>
                  </a:lnTo>
                  <a:lnTo>
                    <a:pt x="8000" y="6685"/>
                  </a:lnTo>
                  <a:lnTo>
                    <a:pt x="7949" y="6797"/>
                  </a:lnTo>
                  <a:lnTo>
                    <a:pt x="7893" y="6906"/>
                  </a:lnTo>
                  <a:lnTo>
                    <a:pt x="7834" y="7014"/>
                  </a:lnTo>
                  <a:lnTo>
                    <a:pt x="7771" y="7119"/>
                  </a:lnTo>
                  <a:lnTo>
                    <a:pt x="7703" y="7222"/>
                  </a:lnTo>
                  <a:lnTo>
                    <a:pt x="7633" y="7322"/>
                  </a:lnTo>
                  <a:lnTo>
                    <a:pt x="7558" y="7418"/>
                  </a:lnTo>
                  <a:lnTo>
                    <a:pt x="7480" y="7512"/>
                  </a:lnTo>
                  <a:lnTo>
                    <a:pt x="7399" y="7603"/>
                  </a:lnTo>
                  <a:lnTo>
                    <a:pt x="7314" y="7691"/>
                  </a:lnTo>
                  <a:lnTo>
                    <a:pt x="7226" y="7776"/>
                  </a:lnTo>
                  <a:lnTo>
                    <a:pt x="7135" y="7857"/>
                  </a:lnTo>
                  <a:lnTo>
                    <a:pt x="7041" y="7935"/>
                  </a:lnTo>
                  <a:lnTo>
                    <a:pt x="6944" y="8010"/>
                  </a:lnTo>
                  <a:lnTo>
                    <a:pt x="6844" y="8081"/>
                  </a:lnTo>
                  <a:lnTo>
                    <a:pt x="6741" y="8148"/>
                  </a:lnTo>
                  <a:lnTo>
                    <a:pt x="6636" y="8212"/>
                  </a:lnTo>
                  <a:lnTo>
                    <a:pt x="6528" y="8271"/>
                  </a:lnTo>
                  <a:lnTo>
                    <a:pt x="6419" y="8327"/>
                  </a:lnTo>
                  <a:lnTo>
                    <a:pt x="6308" y="8378"/>
                  </a:lnTo>
                  <a:lnTo>
                    <a:pt x="6195" y="8424"/>
                  </a:lnTo>
                  <a:lnTo>
                    <a:pt x="6080" y="8467"/>
                  </a:lnTo>
                  <a:lnTo>
                    <a:pt x="5964" y="8505"/>
                  </a:lnTo>
                  <a:lnTo>
                    <a:pt x="5847" y="8539"/>
                  </a:lnTo>
                  <a:lnTo>
                    <a:pt x="5728" y="8568"/>
                  </a:lnTo>
                  <a:lnTo>
                    <a:pt x="5609" y="8593"/>
                  </a:lnTo>
                  <a:lnTo>
                    <a:pt x="5488" y="8613"/>
                  </a:lnTo>
                  <a:lnTo>
                    <a:pt x="5367" y="8629"/>
                  </a:lnTo>
                  <a:lnTo>
                    <a:pt x="5245" y="8641"/>
                  </a:lnTo>
                  <a:lnTo>
                    <a:pt x="5123" y="8648"/>
                  </a:lnTo>
                  <a:lnTo>
                    <a:pt x="5000" y="8650"/>
                  </a:lnTo>
                  <a:lnTo>
                    <a:pt x="4877" y="8648"/>
                  </a:lnTo>
                  <a:lnTo>
                    <a:pt x="4755" y="8641"/>
                  </a:lnTo>
                  <a:lnTo>
                    <a:pt x="4633" y="8629"/>
                  </a:lnTo>
                  <a:lnTo>
                    <a:pt x="4512" y="8613"/>
                  </a:lnTo>
                  <a:lnTo>
                    <a:pt x="4391" y="8593"/>
                  </a:lnTo>
                  <a:lnTo>
                    <a:pt x="4272" y="8568"/>
                  </a:lnTo>
                  <a:lnTo>
                    <a:pt x="4153" y="8539"/>
                  </a:lnTo>
                  <a:lnTo>
                    <a:pt x="4036" y="8505"/>
                  </a:lnTo>
                  <a:lnTo>
                    <a:pt x="3920" y="8467"/>
                  </a:lnTo>
                  <a:lnTo>
                    <a:pt x="3805" y="8424"/>
                  </a:lnTo>
                  <a:lnTo>
                    <a:pt x="3692" y="8378"/>
                  </a:lnTo>
                  <a:lnTo>
                    <a:pt x="3581" y="8327"/>
                  </a:lnTo>
                  <a:lnTo>
                    <a:pt x="3472" y="8271"/>
                  </a:lnTo>
                  <a:lnTo>
                    <a:pt x="3364" y="8212"/>
                  </a:lnTo>
                  <a:lnTo>
                    <a:pt x="3259" y="8148"/>
                  </a:lnTo>
                  <a:lnTo>
                    <a:pt x="3156" y="8081"/>
                  </a:lnTo>
                  <a:lnTo>
                    <a:pt x="3056" y="8010"/>
                  </a:lnTo>
                  <a:lnTo>
                    <a:pt x="2959" y="7935"/>
                  </a:lnTo>
                  <a:lnTo>
                    <a:pt x="2865" y="7857"/>
                  </a:lnTo>
                  <a:lnTo>
                    <a:pt x="2774" y="7776"/>
                  </a:lnTo>
                  <a:lnTo>
                    <a:pt x="2686" y="7691"/>
                  </a:lnTo>
                  <a:lnTo>
                    <a:pt x="2601" y="7603"/>
                  </a:lnTo>
                  <a:lnTo>
                    <a:pt x="2520" y="7512"/>
                  </a:lnTo>
                  <a:lnTo>
                    <a:pt x="2442" y="7418"/>
                  </a:lnTo>
                  <a:lnTo>
                    <a:pt x="2367" y="7322"/>
                  </a:lnTo>
                  <a:lnTo>
                    <a:pt x="2297" y="7222"/>
                  </a:lnTo>
                  <a:lnTo>
                    <a:pt x="2229" y="7119"/>
                  </a:lnTo>
                  <a:lnTo>
                    <a:pt x="2166" y="7014"/>
                  </a:lnTo>
                  <a:lnTo>
                    <a:pt x="2107" y="6906"/>
                  </a:lnTo>
                  <a:lnTo>
                    <a:pt x="2051" y="6797"/>
                  </a:lnTo>
                  <a:lnTo>
                    <a:pt x="2000" y="6685"/>
                  </a:lnTo>
                  <a:lnTo>
                    <a:pt x="1954" y="6572"/>
                  </a:lnTo>
                  <a:lnTo>
                    <a:pt x="1911" y="6458"/>
                  </a:lnTo>
                  <a:lnTo>
                    <a:pt x="1873" y="6342"/>
                  </a:lnTo>
                  <a:lnTo>
                    <a:pt x="1839" y="6224"/>
                  </a:lnTo>
                  <a:lnTo>
                    <a:pt x="1810" y="6106"/>
                  </a:lnTo>
                  <a:lnTo>
                    <a:pt x="1785" y="5987"/>
                  </a:lnTo>
                  <a:lnTo>
                    <a:pt x="1765" y="5866"/>
                  </a:lnTo>
                  <a:lnTo>
                    <a:pt x="1749" y="5745"/>
                  </a:lnTo>
                  <a:lnTo>
                    <a:pt x="1737" y="5623"/>
                  </a:lnTo>
                  <a:lnTo>
                    <a:pt x="1730" y="5501"/>
                  </a:lnTo>
                  <a:lnTo>
                    <a:pt x="1728" y="5378"/>
                  </a:lnTo>
                  <a:lnTo>
                    <a:pt x="1730" y="5255"/>
                  </a:lnTo>
                  <a:lnTo>
                    <a:pt x="1737" y="5132"/>
                  </a:lnTo>
                  <a:lnTo>
                    <a:pt x="1749" y="5010"/>
                  </a:lnTo>
                  <a:lnTo>
                    <a:pt x="1765" y="4889"/>
                  </a:lnTo>
                  <a:lnTo>
                    <a:pt x="1785" y="4769"/>
                  </a:lnTo>
                  <a:lnTo>
                    <a:pt x="1810" y="4649"/>
                  </a:lnTo>
                  <a:lnTo>
                    <a:pt x="1839" y="4531"/>
                  </a:lnTo>
                  <a:lnTo>
                    <a:pt x="1873" y="4413"/>
                  </a:lnTo>
                  <a:lnTo>
                    <a:pt x="1911" y="4297"/>
                  </a:lnTo>
                  <a:lnTo>
                    <a:pt x="1954" y="4183"/>
                  </a:lnTo>
                  <a:lnTo>
                    <a:pt x="2000" y="4070"/>
                  </a:lnTo>
                  <a:lnTo>
                    <a:pt x="2051" y="3958"/>
                  </a:lnTo>
                  <a:lnTo>
                    <a:pt x="2107" y="3849"/>
                  </a:lnTo>
                  <a:lnTo>
                    <a:pt x="2166" y="3741"/>
                  </a:lnTo>
                  <a:lnTo>
                    <a:pt x="2229" y="3636"/>
                  </a:lnTo>
                  <a:lnTo>
                    <a:pt x="2297" y="3533"/>
                  </a:lnTo>
                  <a:lnTo>
                    <a:pt x="2367" y="3433"/>
                  </a:lnTo>
                  <a:lnTo>
                    <a:pt x="2442" y="3337"/>
                  </a:lnTo>
                  <a:lnTo>
                    <a:pt x="2520" y="3243"/>
                  </a:lnTo>
                  <a:lnTo>
                    <a:pt x="2601" y="3152"/>
                  </a:lnTo>
                  <a:lnTo>
                    <a:pt x="2686" y="3064"/>
                  </a:lnTo>
                  <a:lnTo>
                    <a:pt x="2774" y="2979"/>
                  </a:lnTo>
                  <a:lnTo>
                    <a:pt x="2865" y="2898"/>
                  </a:lnTo>
                  <a:lnTo>
                    <a:pt x="2959" y="2820"/>
                  </a:lnTo>
                  <a:lnTo>
                    <a:pt x="3056" y="2745"/>
                  </a:lnTo>
                  <a:lnTo>
                    <a:pt x="3156" y="2675"/>
                  </a:lnTo>
                  <a:lnTo>
                    <a:pt x="3259" y="2607"/>
                  </a:lnTo>
                  <a:lnTo>
                    <a:pt x="3364" y="2544"/>
                  </a:lnTo>
                  <a:lnTo>
                    <a:pt x="3472" y="2484"/>
                  </a:lnTo>
                  <a:lnTo>
                    <a:pt x="3581" y="2429"/>
                  </a:lnTo>
                  <a:lnTo>
                    <a:pt x="3692" y="2378"/>
                  </a:lnTo>
                  <a:lnTo>
                    <a:pt x="3805" y="2331"/>
                  </a:lnTo>
                  <a:lnTo>
                    <a:pt x="3920" y="2288"/>
                  </a:lnTo>
                  <a:lnTo>
                    <a:pt x="4036" y="2250"/>
                  </a:lnTo>
                  <a:lnTo>
                    <a:pt x="4153" y="2216"/>
                  </a:lnTo>
                  <a:lnTo>
                    <a:pt x="4272" y="2187"/>
                  </a:lnTo>
                  <a:lnTo>
                    <a:pt x="4391" y="2162"/>
                  </a:lnTo>
                  <a:lnTo>
                    <a:pt x="4512" y="2142"/>
                  </a:lnTo>
                  <a:lnTo>
                    <a:pt x="4633" y="2126"/>
                  </a:lnTo>
                  <a:lnTo>
                    <a:pt x="4755" y="2114"/>
                  </a:lnTo>
                  <a:lnTo>
                    <a:pt x="4877" y="2107"/>
                  </a:lnTo>
                  <a:lnTo>
                    <a:pt x="5000" y="2105"/>
                  </a:lnTo>
                  <a:lnTo>
                    <a:pt x="5123" y="2107"/>
                  </a:lnTo>
                  <a:lnTo>
                    <a:pt x="5245" y="2114"/>
                  </a:lnTo>
                  <a:lnTo>
                    <a:pt x="5367" y="2126"/>
                  </a:lnTo>
                  <a:lnTo>
                    <a:pt x="5488" y="2142"/>
                  </a:lnTo>
                  <a:lnTo>
                    <a:pt x="5609" y="2162"/>
                  </a:lnTo>
                  <a:lnTo>
                    <a:pt x="5728" y="2187"/>
                  </a:lnTo>
                  <a:lnTo>
                    <a:pt x="5847" y="2216"/>
                  </a:lnTo>
                  <a:lnTo>
                    <a:pt x="5964" y="2250"/>
                  </a:lnTo>
                  <a:lnTo>
                    <a:pt x="6080" y="2288"/>
                  </a:lnTo>
                  <a:lnTo>
                    <a:pt x="6195" y="2331"/>
                  </a:lnTo>
                  <a:lnTo>
                    <a:pt x="6308" y="2378"/>
                  </a:lnTo>
                  <a:lnTo>
                    <a:pt x="6419" y="2429"/>
                  </a:lnTo>
                  <a:lnTo>
                    <a:pt x="6528" y="2484"/>
                  </a:lnTo>
                  <a:lnTo>
                    <a:pt x="6636" y="2544"/>
                  </a:lnTo>
                  <a:lnTo>
                    <a:pt x="6741" y="2607"/>
                  </a:lnTo>
                  <a:lnTo>
                    <a:pt x="6844" y="2675"/>
                  </a:lnTo>
                  <a:lnTo>
                    <a:pt x="6944" y="2745"/>
                  </a:lnTo>
                  <a:lnTo>
                    <a:pt x="7041" y="2820"/>
                  </a:lnTo>
                  <a:lnTo>
                    <a:pt x="7135" y="2898"/>
                  </a:lnTo>
                  <a:lnTo>
                    <a:pt x="7226" y="2979"/>
                  </a:lnTo>
                  <a:lnTo>
                    <a:pt x="7314" y="3064"/>
                  </a:lnTo>
                  <a:lnTo>
                    <a:pt x="7399" y="3152"/>
                  </a:lnTo>
                  <a:lnTo>
                    <a:pt x="7480" y="3243"/>
                  </a:lnTo>
                  <a:lnTo>
                    <a:pt x="7558" y="3337"/>
                  </a:lnTo>
                  <a:lnTo>
                    <a:pt x="7633" y="3433"/>
                  </a:lnTo>
                  <a:lnTo>
                    <a:pt x="7703" y="3533"/>
                  </a:lnTo>
                  <a:lnTo>
                    <a:pt x="7771" y="3636"/>
                  </a:lnTo>
                  <a:lnTo>
                    <a:pt x="7834" y="3741"/>
                  </a:lnTo>
                  <a:lnTo>
                    <a:pt x="7893" y="3849"/>
                  </a:lnTo>
                  <a:lnTo>
                    <a:pt x="7949" y="3958"/>
                  </a:lnTo>
                  <a:lnTo>
                    <a:pt x="8000" y="4070"/>
                  </a:lnTo>
                  <a:lnTo>
                    <a:pt x="8046" y="4183"/>
                  </a:lnTo>
                  <a:lnTo>
                    <a:pt x="8089" y="4297"/>
                  </a:lnTo>
                  <a:lnTo>
                    <a:pt x="8127" y="4413"/>
                  </a:lnTo>
                  <a:lnTo>
                    <a:pt x="8161" y="4531"/>
                  </a:lnTo>
                  <a:lnTo>
                    <a:pt x="8190" y="4649"/>
                  </a:lnTo>
                  <a:lnTo>
                    <a:pt x="8215" y="4769"/>
                  </a:lnTo>
                  <a:lnTo>
                    <a:pt x="8235" y="4889"/>
                  </a:lnTo>
                  <a:lnTo>
                    <a:pt x="8251" y="5010"/>
                  </a:lnTo>
                  <a:lnTo>
                    <a:pt x="8263" y="5132"/>
                  </a:lnTo>
                  <a:lnTo>
                    <a:pt x="8270" y="5255"/>
                  </a:lnTo>
                  <a:lnTo>
                    <a:pt x="8272" y="53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3144;p28">
              <a:extLst>
                <a:ext uri="{FF2B5EF4-FFF2-40B4-BE49-F238E27FC236}">
                  <a16:creationId xmlns:a16="http://schemas.microsoft.com/office/drawing/2014/main" id="{1C6B5EB0-4E2A-4C85-A67F-1A6D1B250414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20" y="2371"/>
                  </a:moveTo>
                  <a:lnTo>
                    <a:pt x="6873" y="2395"/>
                  </a:lnTo>
                  <a:lnTo>
                    <a:pt x="6878" y="2398"/>
                  </a:lnTo>
                  <a:lnTo>
                    <a:pt x="6981" y="2465"/>
                  </a:lnTo>
                  <a:lnTo>
                    <a:pt x="6989" y="2471"/>
                  </a:lnTo>
                  <a:lnTo>
                    <a:pt x="7089" y="2542"/>
                  </a:lnTo>
                  <a:lnTo>
                    <a:pt x="7096" y="2547"/>
                  </a:lnTo>
                  <a:lnTo>
                    <a:pt x="7193" y="2622"/>
                  </a:lnTo>
                  <a:lnTo>
                    <a:pt x="7201" y="2627"/>
                  </a:lnTo>
                  <a:lnTo>
                    <a:pt x="7295" y="2705"/>
                  </a:lnTo>
                  <a:lnTo>
                    <a:pt x="7302" y="2711"/>
                  </a:lnTo>
                  <a:lnTo>
                    <a:pt x="7393" y="2793"/>
                  </a:lnTo>
                  <a:lnTo>
                    <a:pt x="7400" y="2799"/>
                  </a:lnTo>
                  <a:lnTo>
                    <a:pt x="7488" y="2884"/>
                  </a:lnTo>
                  <a:lnTo>
                    <a:pt x="7494" y="2890"/>
                  </a:lnTo>
                  <a:lnTo>
                    <a:pt x="7579" y="2978"/>
                  </a:lnTo>
                  <a:lnTo>
                    <a:pt x="7585" y="2985"/>
                  </a:lnTo>
                  <a:lnTo>
                    <a:pt x="7666" y="3076"/>
                  </a:lnTo>
                  <a:lnTo>
                    <a:pt x="7673" y="3083"/>
                  </a:lnTo>
                  <a:lnTo>
                    <a:pt x="7751" y="3177"/>
                  </a:lnTo>
                  <a:lnTo>
                    <a:pt x="7756" y="3184"/>
                  </a:lnTo>
                  <a:lnTo>
                    <a:pt x="7831" y="3281"/>
                  </a:lnTo>
                  <a:lnTo>
                    <a:pt x="7836" y="3289"/>
                  </a:lnTo>
                  <a:lnTo>
                    <a:pt x="7907" y="3389"/>
                  </a:lnTo>
                  <a:lnTo>
                    <a:pt x="7913" y="3396"/>
                  </a:lnTo>
                  <a:lnTo>
                    <a:pt x="7980" y="3499"/>
                  </a:lnTo>
                  <a:lnTo>
                    <a:pt x="7985" y="3507"/>
                  </a:lnTo>
                  <a:lnTo>
                    <a:pt x="8048" y="3612"/>
                  </a:lnTo>
                  <a:lnTo>
                    <a:pt x="8053" y="3620"/>
                  </a:lnTo>
                  <a:lnTo>
                    <a:pt x="8112" y="3728"/>
                  </a:lnTo>
                  <a:lnTo>
                    <a:pt x="8117" y="3736"/>
                  </a:lnTo>
                  <a:lnTo>
                    <a:pt x="8172" y="3846"/>
                  </a:lnTo>
                  <a:lnTo>
                    <a:pt x="8176" y="3854"/>
                  </a:lnTo>
                  <a:lnTo>
                    <a:pt x="8227" y="3966"/>
                  </a:lnTo>
                  <a:lnTo>
                    <a:pt x="8231" y="3974"/>
                  </a:lnTo>
                  <a:lnTo>
                    <a:pt x="8277" y="4087"/>
                  </a:lnTo>
                  <a:lnTo>
                    <a:pt x="8281" y="4096"/>
                  </a:lnTo>
                  <a:lnTo>
                    <a:pt x="8323" y="4211"/>
                  </a:lnTo>
                  <a:lnTo>
                    <a:pt x="8326" y="4219"/>
                  </a:lnTo>
                  <a:lnTo>
                    <a:pt x="8364" y="4335"/>
                  </a:lnTo>
                  <a:lnTo>
                    <a:pt x="8367" y="4344"/>
                  </a:lnTo>
                  <a:lnTo>
                    <a:pt x="8401" y="4462"/>
                  </a:lnTo>
                  <a:lnTo>
                    <a:pt x="8403" y="4471"/>
                  </a:lnTo>
                  <a:lnTo>
                    <a:pt x="8433" y="4589"/>
                  </a:lnTo>
                  <a:lnTo>
                    <a:pt x="8435" y="4598"/>
                  </a:lnTo>
                  <a:lnTo>
                    <a:pt x="8460" y="4718"/>
                  </a:lnTo>
                  <a:lnTo>
                    <a:pt x="8461" y="4727"/>
                  </a:lnTo>
                  <a:lnTo>
                    <a:pt x="8482" y="4847"/>
                  </a:lnTo>
                  <a:lnTo>
                    <a:pt x="8483" y="4856"/>
                  </a:lnTo>
                  <a:lnTo>
                    <a:pt x="8499" y="4978"/>
                  </a:lnTo>
                  <a:lnTo>
                    <a:pt x="8500" y="4987"/>
                  </a:lnTo>
                  <a:lnTo>
                    <a:pt x="8512" y="5109"/>
                  </a:lnTo>
                  <a:lnTo>
                    <a:pt x="8512" y="5118"/>
                  </a:lnTo>
                  <a:lnTo>
                    <a:pt x="8519" y="5241"/>
                  </a:lnTo>
                  <a:lnTo>
                    <a:pt x="8520" y="5250"/>
                  </a:lnTo>
                  <a:lnTo>
                    <a:pt x="8522" y="5373"/>
                  </a:lnTo>
                  <a:lnTo>
                    <a:pt x="8522" y="5383"/>
                  </a:lnTo>
                  <a:lnTo>
                    <a:pt x="8520" y="5506"/>
                  </a:lnTo>
                  <a:lnTo>
                    <a:pt x="8519" y="5515"/>
                  </a:lnTo>
                  <a:lnTo>
                    <a:pt x="8512" y="5637"/>
                  </a:lnTo>
                  <a:lnTo>
                    <a:pt x="8512" y="5647"/>
                  </a:lnTo>
                  <a:lnTo>
                    <a:pt x="8500" y="5768"/>
                  </a:lnTo>
                  <a:lnTo>
                    <a:pt x="8499" y="5778"/>
                  </a:lnTo>
                  <a:lnTo>
                    <a:pt x="8483" y="5899"/>
                  </a:lnTo>
                  <a:lnTo>
                    <a:pt x="8482" y="5908"/>
                  </a:lnTo>
                  <a:lnTo>
                    <a:pt x="8461" y="6029"/>
                  </a:lnTo>
                  <a:lnTo>
                    <a:pt x="8460" y="6038"/>
                  </a:lnTo>
                  <a:lnTo>
                    <a:pt x="8435" y="6157"/>
                  </a:lnTo>
                  <a:lnTo>
                    <a:pt x="8433" y="6166"/>
                  </a:lnTo>
                  <a:lnTo>
                    <a:pt x="8403" y="6285"/>
                  </a:lnTo>
                  <a:lnTo>
                    <a:pt x="8401" y="6294"/>
                  </a:lnTo>
                  <a:lnTo>
                    <a:pt x="8367" y="6411"/>
                  </a:lnTo>
                  <a:lnTo>
                    <a:pt x="8364" y="6420"/>
                  </a:lnTo>
                  <a:lnTo>
                    <a:pt x="8326" y="6536"/>
                  </a:lnTo>
                  <a:lnTo>
                    <a:pt x="8323" y="6545"/>
                  </a:lnTo>
                  <a:lnTo>
                    <a:pt x="8281" y="6659"/>
                  </a:lnTo>
                  <a:lnTo>
                    <a:pt x="8277" y="6668"/>
                  </a:lnTo>
                  <a:lnTo>
                    <a:pt x="8231" y="6781"/>
                  </a:lnTo>
                  <a:lnTo>
                    <a:pt x="8227" y="6789"/>
                  </a:lnTo>
                  <a:lnTo>
                    <a:pt x="8176" y="6901"/>
                  </a:lnTo>
                  <a:lnTo>
                    <a:pt x="8172" y="6909"/>
                  </a:lnTo>
                  <a:lnTo>
                    <a:pt x="8117" y="7019"/>
                  </a:lnTo>
                  <a:lnTo>
                    <a:pt x="8112" y="7027"/>
                  </a:lnTo>
                  <a:lnTo>
                    <a:pt x="8053" y="7135"/>
                  </a:lnTo>
                  <a:lnTo>
                    <a:pt x="8048" y="7143"/>
                  </a:lnTo>
                  <a:lnTo>
                    <a:pt x="7985" y="7248"/>
                  </a:lnTo>
                  <a:lnTo>
                    <a:pt x="7980" y="7256"/>
                  </a:lnTo>
                  <a:lnTo>
                    <a:pt x="7913" y="7359"/>
                  </a:lnTo>
                  <a:lnTo>
                    <a:pt x="7907" y="7366"/>
                  </a:lnTo>
                  <a:lnTo>
                    <a:pt x="7836" y="7466"/>
                  </a:lnTo>
                  <a:lnTo>
                    <a:pt x="7831" y="7474"/>
                  </a:lnTo>
                  <a:lnTo>
                    <a:pt x="7756" y="7571"/>
                  </a:lnTo>
                  <a:lnTo>
                    <a:pt x="7751" y="7578"/>
                  </a:lnTo>
                  <a:lnTo>
                    <a:pt x="7673" y="7672"/>
                  </a:lnTo>
                  <a:lnTo>
                    <a:pt x="7667" y="7679"/>
                  </a:lnTo>
                  <a:lnTo>
                    <a:pt x="7585" y="7770"/>
                  </a:lnTo>
                  <a:lnTo>
                    <a:pt x="7579" y="7777"/>
                  </a:lnTo>
                  <a:lnTo>
                    <a:pt x="7494" y="7865"/>
                  </a:lnTo>
                  <a:lnTo>
                    <a:pt x="7488" y="7871"/>
                  </a:lnTo>
                  <a:lnTo>
                    <a:pt x="7400" y="7956"/>
                  </a:lnTo>
                  <a:lnTo>
                    <a:pt x="7393" y="7962"/>
                  </a:lnTo>
                  <a:lnTo>
                    <a:pt x="7302" y="8044"/>
                  </a:lnTo>
                  <a:lnTo>
                    <a:pt x="7295" y="8050"/>
                  </a:lnTo>
                  <a:lnTo>
                    <a:pt x="7201" y="8128"/>
                  </a:lnTo>
                  <a:lnTo>
                    <a:pt x="7193" y="8134"/>
                  </a:lnTo>
                  <a:lnTo>
                    <a:pt x="7096" y="8208"/>
                  </a:lnTo>
                  <a:lnTo>
                    <a:pt x="7089" y="8214"/>
                  </a:lnTo>
                  <a:lnTo>
                    <a:pt x="6989" y="8285"/>
                  </a:lnTo>
                  <a:lnTo>
                    <a:pt x="6981" y="8290"/>
                  </a:lnTo>
                  <a:lnTo>
                    <a:pt x="6878" y="8357"/>
                  </a:lnTo>
                  <a:lnTo>
                    <a:pt x="6871" y="8362"/>
                  </a:lnTo>
                  <a:lnTo>
                    <a:pt x="6765" y="8426"/>
                  </a:lnTo>
                  <a:lnTo>
                    <a:pt x="6757" y="8431"/>
                  </a:lnTo>
                  <a:lnTo>
                    <a:pt x="6649" y="8490"/>
                  </a:lnTo>
                  <a:lnTo>
                    <a:pt x="6641" y="8495"/>
                  </a:lnTo>
                  <a:lnTo>
                    <a:pt x="6532" y="8550"/>
                  </a:lnTo>
                  <a:lnTo>
                    <a:pt x="6523" y="8554"/>
                  </a:lnTo>
                  <a:lnTo>
                    <a:pt x="6412" y="8605"/>
                  </a:lnTo>
                  <a:lnTo>
                    <a:pt x="6403" y="8609"/>
                  </a:lnTo>
                  <a:lnTo>
                    <a:pt x="6290" y="8655"/>
                  </a:lnTo>
                  <a:lnTo>
                    <a:pt x="6282" y="8659"/>
                  </a:lnTo>
                  <a:lnTo>
                    <a:pt x="6167" y="8701"/>
                  </a:lnTo>
                  <a:lnTo>
                    <a:pt x="6158" y="8704"/>
                  </a:lnTo>
                  <a:lnTo>
                    <a:pt x="6042" y="8742"/>
                  </a:lnTo>
                  <a:lnTo>
                    <a:pt x="6033" y="8745"/>
                  </a:lnTo>
                  <a:lnTo>
                    <a:pt x="5916" y="8779"/>
                  </a:lnTo>
                  <a:lnTo>
                    <a:pt x="5907" y="8781"/>
                  </a:lnTo>
                  <a:lnTo>
                    <a:pt x="5789" y="8811"/>
                  </a:lnTo>
                  <a:lnTo>
                    <a:pt x="5779" y="8813"/>
                  </a:lnTo>
                  <a:lnTo>
                    <a:pt x="5660" y="8838"/>
                  </a:lnTo>
                  <a:lnTo>
                    <a:pt x="5651" y="8839"/>
                  </a:lnTo>
                  <a:lnTo>
                    <a:pt x="5530" y="8860"/>
                  </a:lnTo>
                  <a:lnTo>
                    <a:pt x="5521" y="8861"/>
                  </a:lnTo>
                  <a:lnTo>
                    <a:pt x="5400" y="8877"/>
                  </a:lnTo>
                  <a:lnTo>
                    <a:pt x="5391" y="8878"/>
                  </a:lnTo>
                  <a:lnTo>
                    <a:pt x="5269" y="8890"/>
                  </a:lnTo>
                  <a:lnTo>
                    <a:pt x="5259" y="8890"/>
                  </a:lnTo>
                  <a:lnTo>
                    <a:pt x="5137" y="8897"/>
                  </a:lnTo>
                  <a:lnTo>
                    <a:pt x="5128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2" y="8898"/>
                  </a:lnTo>
                  <a:lnTo>
                    <a:pt x="4863" y="8897"/>
                  </a:lnTo>
                  <a:lnTo>
                    <a:pt x="4741" y="8890"/>
                  </a:lnTo>
                  <a:lnTo>
                    <a:pt x="4731" y="8890"/>
                  </a:lnTo>
                  <a:lnTo>
                    <a:pt x="4609" y="8878"/>
                  </a:lnTo>
                  <a:lnTo>
                    <a:pt x="4600" y="8877"/>
                  </a:lnTo>
                  <a:lnTo>
                    <a:pt x="4479" y="8861"/>
                  </a:lnTo>
                  <a:lnTo>
                    <a:pt x="4470" y="8860"/>
                  </a:lnTo>
                  <a:lnTo>
                    <a:pt x="4349" y="8839"/>
                  </a:lnTo>
                  <a:lnTo>
                    <a:pt x="4340" y="8838"/>
                  </a:lnTo>
                  <a:lnTo>
                    <a:pt x="4221" y="8813"/>
                  </a:lnTo>
                  <a:lnTo>
                    <a:pt x="4211" y="8811"/>
                  </a:lnTo>
                  <a:lnTo>
                    <a:pt x="4093" y="8781"/>
                  </a:lnTo>
                  <a:lnTo>
                    <a:pt x="4084" y="8779"/>
                  </a:lnTo>
                  <a:lnTo>
                    <a:pt x="3967" y="8745"/>
                  </a:lnTo>
                  <a:lnTo>
                    <a:pt x="3958" y="8742"/>
                  </a:lnTo>
                  <a:lnTo>
                    <a:pt x="3842" y="8704"/>
                  </a:lnTo>
                  <a:lnTo>
                    <a:pt x="3833" y="8701"/>
                  </a:lnTo>
                  <a:lnTo>
                    <a:pt x="3718" y="8659"/>
                  </a:lnTo>
                  <a:lnTo>
                    <a:pt x="3710" y="8655"/>
                  </a:lnTo>
                  <a:lnTo>
                    <a:pt x="3597" y="8609"/>
                  </a:lnTo>
                  <a:lnTo>
                    <a:pt x="3588" y="8605"/>
                  </a:lnTo>
                  <a:lnTo>
                    <a:pt x="3477" y="8554"/>
                  </a:lnTo>
                  <a:lnTo>
                    <a:pt x="3468" y="8550"/>
                  </a:lnTo>
                  <a:lnTo>
                    <a:pt x="3359" y="8495"/>
                  </a:lnTo>
                  <a:lnTo>
                    <a:pt x="3351" y="8490"/>
                  </a:lnTo>
                  <a:lnTo>
                    <a:pt x="3243" y="8431"/>
                  </a:lnTo>
                  <a:lnTo>
                    <a:pt x="3235" y="8426"/>
                  </a:lnTo>
                  <a:lnTo>
                    <a:pt x="3129" y="8362"/>
                  </a:lnTo>
                  <a:lnTo>
                    <a:pt x="3122" y="8357"/>
                  </a:lnTo>
                  <a:lnTo>
                    <a:pt x="3019" y="8290"/>
                  </a:lnTo>
                  <a:lnTo>
                    <a:pt x="3011" y="8285"/>
                  </a:lnTo>
                  <a:lnTo>
                    <a:pt x="2911" y="8214"/>
                  </a:lnTo>
                  <a:lnTo>
                    <a:pt x="2904" y="8208"/>
                  </a:lnTo>
                  <a:lnTo>
                    <a:pt x="2807" y="8134"/>
                  </a:lnTo>
                  <a:lnTo>
                    <a:pt x="2799" y="8128"/>
                  </a:lnTo>
                  <a:lnTo>
                    <a:pt x="2705" y="8050"/>
                  </a:lnTo>
                  <a:lnTo>
                    <a:pt x="2698" y="8044"/>
                  </a:lnTo>
                  <a:lnTo>
                    <a:pt x="2607" y="7962"/>
                  </a:lnTo>
                  <a:lnTo>
                    <a:pt x="2600" y="7956"/>
                  </a:lnTo>
                  <a:lnTo>
                    <a:pt x="2512" y="7871"/>
                  </a:lnTo>
                  <a:lnTo>
                    <a:pt x="2506" y="7865"/>
                  </a:lnTo>
                  <a:lnTo>
                    <a:pt x="2421" y="7777"/>
                  </a:lnTo>
                  <a:lnTo>
                    <a:pt x="2415" y="7770"/>
                  </a:lnTo>
                  <a:lnTo>
                    <a:pt x="2333" y="7679"/>
                  </a:lnTo>
                  <a:lnTo>
                    <a:pt x="2327" y="7672"/>
                  </a:lnTo>
                  <a:lnTo>
                    <a:pt x="2249" y="7578"/>
                  </a:lnTo>
                  <a:lnTo>
                    <a:pt x="2244" y="7571"/>
                  </a:lnTo>
                  <a:lnTo>
                    <a:pt x="2169" y="7474"/>
                  </a:lnTo>
                  <a:lnTo>
                    <a:pt x="2164" y="7466"/>
                  </a:lnTo>
                  <a:lnTo>
                    <a:pt x="2093" y="7366"/>
                  </a:lnTo>
                  <a:lnTo>
                    <a:pt x="2087" y="7359"/>
                  </a:lnTo>
                  <a:lnTo>
                    <a:pt x="2020" y="7256"/>
                  </a:lnTo>
                  <a:lnTo>
                    <a:pt x="2015" y="7248"/>
                  </a:lnTo>
                  <a:lnTo>
                    <a:pt x="1952" y="7143"/>
                  </a:lnTo>
                  <a:lnTo>
                    <a:pt x="1947" y="7135"/>
                  </a:lnTo>
                  <a:lnTo>
                    <a:pt x="1888" y="7027"/>
                  </a:lnTo>
                  <a:lnTo>
                    <a:pt x="1883" y="7019"/>
                  </a:lnTo>
                  <a:lnTo>
                    <a:pt x="1828" y="6909"/>
                  </a:lnTo>
                  <a:lnTo>
                    <a:pt x="1824" y="6901"/>
                  </a:lnTo>
                  <a:lnTo>
                    <a:pt x="1773" y="6789"/>
                  </a:lnTo>
                  <a:lnTo>
                    <a:pt x="1769" y="6781"/>
                  </a:lnTo>
                  <a:lnTo>
                    <a:pt x="1723" y="6668"/>
                  </a:lnTo>
                  <a:lnTo>
                    <a:pt x="1719" y="6659"/>
                  </a:lnTo>
                  <a:lnTo>
                    <a:pt x="1677" y="6545"/>
                  </a:lnTo>
                  <a:lnTo>
                    <a:pt x="1674" y="6536"/>
                  </a:lnTo>
                  <a:lnTo>
                    <a:pt x="1636" y="6420"/>
                  </a:lnTo>
                  <a:lnTo>
                    <a:pt x="1633" y="6411"/>
                  </a:lnTo>
                  <a:lnTo>
                    <a:pt x="1599" y="6294"/>
                  </a:lnTo>
                  <a:lnTo>
                    <a:pt x="1597" y="6285"/>
                  </a:lnTo>
                  <a:lnTo>
                    <a:pt x="1567" y="6166"/>
                  </a:lnTo>
                  <a:lnTo>
                    <a:pt x="1565" y="6157"/>
                  </a:lnTo>
                  <a:lnTo>
                    <a:pt x="1540" y="6038"/>
                  </a:lnTo>
                  <a:lnTo>
                    <a:pt x="1539" y="6029"/>
                  </a:lnTo>
                  <a:lnTo>
                    <a:pt x="1518" y="5908"/>
                  </a:lnTo>
                  <a:lnTo>
                    <a:pt x="1517" y="5899"/>
                  </a:lnTo>
                  <a:lnTo>
                    <a:pt x="1501" y="5778"/>
                  </a:lnTo>
                  <a:lnTo>
                    <a:pt x="1500" y="5768"/>
                  </a:lnTo>
                  <a:lnTo>
                    <a:pt x="1488" y="5647"/>
                  </a:lnTo>
                  <a:lnTo>
                    <a:pt x="1488" y="5637"/>
                  </a:lnTo>
                  <a:lnTo>
                    <a:pt x="1481" y="5515"/>
                  </a:lnTo>
                  <a:lnTo>
                    <a:pt x="1480" y="5506"/>
                  </a:lnTo>
                  <a:lnTo>
                    <a:pt x="1478" y="5383"/>
                  </a:lnTo>
                  <a:lnTo>
                    <a:pt x="1478" y="5373"/>
                  </a:lnTo>
                  <a:lnTo>
                    <a:pt x="1480" y="5250"/>
                  </a:lnTo>
                  <a:lnTo>
                    <a:pt x="1481" y="5241"/>
                  </a:lnTo>
                  <a:lnTo>
                    <a:pt x="1488" y="5118"/>
                  </a:lnTo>
                  <a:lnTo>
                    <a:pt x="1488" y="5109"/>
                  </a:lnTo>
                  <a:lnTo>
                    <a:pt x="1500" y="4987"/>
                  </a:lnTo>
                  <a:lnTo>
                    <a:pt x="1501" y="4978"/>
                  </a:lnTo>
                  <a:lnTo>
                    <a:pt x="1517" y="4856"/>
                  </a:lnTo>
                  <a:lnTo>
                    <a:pt x="1518" y="4847"/>
                  </a:lnTo>
                  <a:lnTo>
                    <a:pt x="1539" y="4727"/>
                  </a:lnTo>
                  <a:lnTo>
                    <a:pt x="1540" y="4718"/>
                  </a:lnTo>
                  <a:lnTo>
                    <a:pt x="1565" y="4598"/>
                  </a:lnTo>
                  <a:lnTo>
                    <a:pt x="1567" y="4589"/>
                  </a:lnTo>
                  <a:lnTo>
                    <a:pt x="1597" y="4471"/>
                  </a:lnTo>
                  <a:lnTo>
                    <a:pt x="1599" y="4462"/>
                  </a:lnTo>
                  <a:lnTo>
                    <a:pt x="1633" y="4344"/>
                  </a:lnTo>
                  <a:lnTo>
                    <a:pt x="1636" y="4335"/>
                  </a:lnTo>
                  <a:lnTo>
                    <a:pt x="1674" y="4219"/>
                  </a:lnTo>
                  <a:lnTo>
                    <a:pt x="1677" y="4211"/>
                  </a:lnTo>
                  <a:lnTo>
                    <a:pt x="1719" y="4096"/>
                  </a:lnTo>
                  <a:lnTo>
                    <a:pt x="1723" y="4087"/>
                  </a:lnTo>
                  <a:lnTo>
                    <a:pt x="1769" y="3974"/>
                  </a:lnTo>
                  <a:lnTo>
                    <a:pt x="1773" y="3966"/>
                  </a:lnTo>
                  <a:lnTo>
                    <a:pt x="1824" y="3854"/>
                  </a:lnTo>
                  <a:lnTo>
                    <a:pt x="1828" y="3846"/>
                  </a:lnTo>
                  <a:lnTo>
                    <a:pt x="1883" y="3736"/>
                  </a:lnTo>
                  <a:lnTo>
                    <a:pt x="1888" y="3728"/>
                  </a:lnTo>
                  <a:lnTo>
                    <a:pt x="1947" y="3620"/>
                  </a:lnTo>
                  <a:lnTo>
                    <a:pt x="1952" y="3612"/>
                  </a:lnTo>
                  <a:lnTo>
                    <a:pt x="2015" y="3507"/>
                  </a:lnTo>
                  <a:lnTo>
                    <a:pt x="2020" y="3499"/>
                  </a:lnTo>
                  <a:lnTo>
                    <a:pt x="2087" y="3396"/>
                  </a:lnTo>
                  <a:lnTo>
                    <a:pt x="2093" y="3389"/>
                  </a:lnTo>
                  <a:lnTo>
                    <a:pt x="2164" y="3289"/>
                  </a:lnTo>
                  <a:lnTo>
                    <a:pt x="2169" y="3281"/>
                  </a:lnTo>
                  <a:lnTo>
                    <a:pt x="2244" y="3184"/>
                  </a:lnTo>
                  <a:lnTo>
                    <a:pt x="2249" y="3177"/>
                  </a:lnTo>
                  <a:lnTo>
                    <a:pt x="2327" y="3083"/>
                  </a:lnTo>
                  <a:lnTo>
                    <a:pt x="2334" y="3076"/>
                  </a:lnTo>
                  <a:lnTo>
                    <a:pt x="2415" y="2985"/>
                  </a:lnTo>
                  <a:lnTo>
                    <a:pt x="2421" y="2978"/>
                  </a:lnTo>
                  <a:lnTo>
                    <a:pt x="2506" y="2890"/>
                  </a:lnTo>
                  <a:lnTo>
                    <a:pt x="2512" y="2884"/>
                  </a:lnTo>
                  <a:lnTo>
                    <a:pt x="2600" y="2799"/>
                  </a:lnTo>
                  <a:lnTo>
                    <a:pt x="2607" y="2793"/>
                  </a:lnTo>
                  <a:lnTo>
                    <a:pt x="2698" y="2711"/>
                  </a:lnTo>
                  <a:lnTo>
                    <a:pt x="2705" y="2705"/>
                  </a:lnTo>
                  <a:lnTo>
                    <a:pt x="2799" y="2627"/>
                  </a:lnTo>
                  <a:lnTo>
                    <a:pt x="2807" y="2622"/>
                  </a:lnTo>
                  <a:lnTo>
                    <a:pt x="2904" y="2547"/>
                  </a:lnTo>
                  <a:lnTo>
                    <a:pt x="2911" y="2542"/>
                  </a:lnTo>
                  <a:lnTo>
                    <a:pt x="3011" y="2471"/>
                  </a:lnTo>
                  <a:lnTo>
                    <a:pt x="3019" y="2465"/>
                  </a:lnTo>
                  <a:lnTo>
                    <a:pt x="3122" y="2398"/>
                  </a:lnTo>
                  <a:lnTo>
                    <a:pt x="3130" y="2393"/>
                  </a:lnTo>
                  <a:lnTo>
                    <a:pt x="3235" y="2330"/>
                  </a:lnTo>
                  <a:lnTo>
                    <a:pt x="3243" y="2325"/>
                  </a:lnTo>
                  <a:lnTo>
                    <a:pt x="3350" y="2266"/>
                  </a:lnTo>
                  <a:lnTo>
                    <a:pt x="3359" y="2261"/>
                  </a:lnTo>
                  <a:lnTo>
                    <a:pt x="3468" y="2206"/>
                  </a:lnTo>
                  <a:lnTo>
                    <a:pt x="3477" y="2202"/>
                  </a:lnTo>
                  <a:lnTo>
                    <a:pt x="3588" y="2151"/>
                  </a:lnTo>
                  <a:lnTo>
                    <a:pt x="3597" y="2147"/>
                  </a:lnTo>
                  <a:lnTo>
                    <a:pt x="3710" y="2100"/>
                  </a:lnTo>
                  <a:lnTo>
                    <a:pt x="3718" y="2097"/>
                  </a:lnTo>
                  <a:lnTo>
                    <a:pt x="3833" y="2054"/>
                  </a:lnTo>
                  <a:lnTo>
                    <a:pt x="3842" y="2051"/>
                  </a:lnTo>
                  <a:lnTo>
                    <a:pt x="3958" y="2013"/>
                  </a:lnTo>
                  <a:lnTo>
                    <a:pt x="3967" y="2010"/>
                  </a:lnTo>
                  <a:lnTo>
                    <a:pt x="4084" y="1976"/>
                  </a:lnTo>
                  <a:lnTo>
                    <a:pt x="4093" y="1974"/>
                  </a:lnTo>
                  <a:lnTo>
                    <a:pt x="4211" y="1944"/>
                  </a:lnTo>
                  <a:lnTo>
                    <a:pt x="4221" y="1942"/>
                  </a:lnTo>
                  <a:lnTo>
                    <a:pt x="4340" y="1917"/>
                  </a:lnTo>
                  <a:lnTo>
                    <a:pt x="4349" y="1916"/>
                  </a:lnTo>
                  <a:lnTo>
                    <a:pt x="4470" y="1895"/>
                  </a:lnTo>
                  <a:lnTo>
                    <a:pt x="4479" y="1894"/>
                  </a:lnTo>
                  <a:lnTo>
                    <a:pt x="4600" y="1878"/>
                  </a:lnTo>
                  <a:lnTo>
                    <a:pt x="4609" y="1877"/>
                  </a:lnTo>
                  <a:lnTo>
                    <a:pt x="4731" y="1865"/>
                  </a:lnTo>
                  <a:lnTo>
                    <a:pt x="4741" y="1865"/>
                  </a:lnTo>
                  <a:lnTo>
                    <a:pt x="4863" y="1858"/>
                  </a:lnTo>
                  <a:lnTo>
                    <a:pt x="4872" y="1857"/>
                  </a:lnTo>
                  <a:lnTo>
                    <a:pt x="4995" y="1855"/>
                  </a:lnTo>
                  <a:lnTo>
                    <a:pt x="5005" y="1855"/>
                  </a:lnTo>
                  <a:lnTo>
                    <a:pt x="5054" y="1856"/>
                  </a:lnTo>
                  <a:lnTo>
                    <a:pt x="5069" y="1843"/>
                  </a:lnTo>
                  <a:lnTo>
                    <a:pt x="5082" y="1832"/>
                  </a:lnTo>
                  <a:lnTo>
                    <a:pt x="5264" y="1704"/>
                  </a:lnTo>
                  <a:lnTo>
                    <a:pt x="5277" y="1696"/>
                  </a:lnTo>
                  <a:lnTo>
                    <a:pt x="5467" y="1590"/>
                  </a:lnTo>
                  <a:lnTo>
                    <a:pt x="5481" y="1583"/>
                  </a:lnTo>
                  <a:lnTo>
                    <a:pt x="5676" y="1499"/>
                  </a:lnTo>
                  <a:lnTo>
                    <a:pt x="5690" y="1494"/>
                  </a:lnTo>
                  <a:lnTo>
                    <a:pt x="5887" y="1431"/>
                  </a:lnTo>
                  <a:lnTo>
                    <a:pt x="5901" y="1427"/>
                  </a:lnTo>
                  <a:lnTo>
                    <a:pt x="6097" y="1384"/>
                  </a:lnTo>
                  <a:lnTo>
                    <a:pt x="6111" y="1382"/>
                  </a:lnTo>
                  <a:lnTo>
                    <a:pt x="6304" y="1358"/>
                  </a:lnTo>
                  <a:lnTo>
                    <a:pt x="6318" y="1357"/>
                  </a:lnTo>
                  <a:lnTo>
                    <a:pt x="6503" y="1353"/>
                  </a:lnTo>
                  <a:lnTo>
                    <a:pt x="6519" y="1354"/>
                  </a:lnTo>
                  <a:lnTo>
                    <a:pt x="6692" y="1369"/>
                  </a:lnTo>
                  <a:lnTo>
                    <a:pt x="6710" y="1371"/>
                  </a:lnTo>
                  <a:lnTo>
                    <a:pt x="6869" y="1404"/>
                  </a:lnTo>
                  <a:lnTo>
                    <a:pt x="6889" y="1410"/>
                  </a:lnTo>
                  <a:lnTo>
                    <a:pt x="7031" y="1460"/>
                  </a:lnTo>
                  <a:lnTo>
                    <a:pt x="7053" y="1471"/>
                  </a:lnTo>
                  <a:lnTo>
                    <a:pt x="7174" y="1538"/>
                  </a:lnTo>
                  <a:lnTo>
                    <a:pt x="7187" y="1546"/>
                  </a:lnTo>
                  <a:lnTo>
                    <a:pt x="7199" y="1556"/>
                  </a:lnTo>
                  <a:lnTo>
                    <a:pt x="7296" y="1640"/>
                  </a:lnTo>
                  <a:lnTo>
                    <a:pt x="7309" y="1653"/>
                  </a:lnTo>
                  <a:lnTo>
                    <a:pt x="7321" y="1668"/>
                  </a:lnTo>
                  <a:lnTo>
                    <a:pt x="7390" y="1768"/>
                  </a:lnTo>
                  <a:lnTo>
                    <a:pt x="7399" y="1784"/>
                  </a:lnTo>
                  <a:lnTo>
                    <a:pt x="7407" y="1802"/>
                  </a:lnTo>
                  <a:lnTo>
                    <a:pt x="7412" y="1820"/>
                  </a:lnTo>
                  <a:lnTo>
                    <a:pt x="7415" y="1839"/>
                  </a:lnTo>
                  <a:lnTo>
                    <a:pt x="7416" y="1858"/>
                  </a:lnTo>
                  <a:lnTo>
                    <a:pt x="7414" y="1877"/>
                  </a:lnTo>
                  <a:lnTo>
                    <a:pt x="7410" y="1896"/>
                  </a:lnTo>
                  <a:lnTo>
                    <a:pt x="7403" y="1913"/>
                  </a:lnTo>
                  <a:lnTo>
                    <a:pt x="7395" y="1930"/>
                  </a:lnTo>
                  <a:lnTo>
                    <a:pt x="7384" y="1946"/>
                  </a:lnTo>
                  <a:lnTo>
                    <a:pt x="7265" y="2097"/>
                  </a:lnTo>
                  <a:lnTo>
                    <a:pt x="7249" y="2114"/>
                  </a:lnTo>
                  <a:lnTo>
                    <a:pt x="7110" y="2242"/>
                  </a:lnTo>
                  <a:lnTo>
                    <a:pt x="7093" y="2255"/>
                  </a:lnTo>
                  <a:lnTo>
                    <a:pt x="6937" y="2361"/>
                  </a:lnTo>
                  <a:lnTo>
                    <a:pt x="6920" y="2371"/>
                  </a:lnTo>
                  <a:close/>
                  <a:moveTo>
                    <a:pt x="5180" y="2418"/>
                  </a:moveTo>
                  <a:lnTo>
                    <a:pt x="5079" y="2357"/>
                  </a:lnTo>
                  <a:lnTo>
                    <a:pt x="5000" y="2355"/>
                  </a:lnTo>
                  <a:lnTo>
                    <a:pt x="4887" y="2357"/>
                  </a:lnTo>
                  <a:lnTo>
                    <a:pt x="4773" y="2364"/>
                  </a:lnTo>
                  <a:lnTo>
                    <a:pt x="4661" y="2374"/>
                  </a:lnTo>
                  <a:lnTo>
                    <a:pt x="4549" y="2389"/>
                  </a:lnTo>
                  <a:lnTo>
                    <a:pt x="4438" y="2408"/>
                  </a:lnTo>
                  <a:lnTo>
                    <a:pt x="4327" y="2431"/>
                  </a:lnTo>
                  <a:lnTo>
                    <a:pt x="4218" y="2458"/>
                  </a:lnTo>
                  <a:lnTo>
                    <a:pt x="4110" y="2489"/>
                  </a:lnTo>
                  <a:lnTo>
                    <a:pt x="4002" y="2524"/>
                  </a:lnTo>
                  <a:lnTo>
                    <a:pt x="3897" y="2564"/>
                  </a:lnTo>
                  <a:lnTo>
                    <a:pt x="3792" y="2607"/>
                  </a:lnTo>
                  <a:lnTo>
                    <a:pt x="3690" y="2654"/>
                  </a:lnTo>
                  <a:lnTo>
                    <a:pt x="3589" y="2705"/>
                  </a:lnTo>
                  <a:lnTo>
                    <a:pt x="3489" y="2760"/>
                  </a:lnTo>
                  <a:lnTo>
                    <a:pt x="3392" y="2819"/>
                  </a:lnTo>
                  <a:lnTo>
                    <a:pt x="3297" y="2881"/>
                  </a:lnTo>
                  <a:lnTo>
                    <a:pt x="3204" y="2947"/>
                  </a:lnTo>
                  <a:lnTo>
                    <a:pt x="3115" y="3015"/>
                  </a:lnTo>
                  <a:lnTo>
                    <a:pt x="3028" y="3087"/>
                  </a:lnTo>
                  <a:lnTo>
                    <a:pt x="2944" y="3162"/>
                  </a:lnTo>
                  <a:lnTo>
                    <a:pt x="2863" y="3241"/>
                  </a:lnTo>
                  <a:lnTo>
                    <a:pt x="2784" y="3322"/>
                  </a:lnTo>
                  <a:lnTo>
                    <a:pt x="2709" y="3406"/>
                  </a:lnTo>
                  <a:lnTo>
                    <a:pt x="2637" y="3493"/>
                  </a:lnTo>
                  <a:lnTo>
                    <a:pt x="2569" y="3582"/>
                  </a:lnTo>
                  <a:lnTo>
                    <a:pt x="2503" y="3674"/>
                  </a:lnTo>
                  <a:lnTo>
                    <a:pt x="2441" y="3769"/>
                  </a:lnTo>
                  <a:lnTo>
                    <a:pt x="2383" y="3866"/>
                  </a:lnTo>
                  <a:lnTo>
                    <a:pt x="2328" y="3965"/>
                  </a:lnTo>
                  <a:lnTo>
                    <a:pt x="2277" y="4067"/>
                  </a:lnTo>
                  <a:lnTo>
                    <a:pt x="2230" y="4170"/>
                  </a:lnTo>
                  <a:lnTo>
                    <a:pt x="2186" y="4274"/>
                  </a:lnTo>
                  <a:lnTo>
                    <a:pt x="2147" y="4380"/>
                  </a:lnTo>
                  <a:lnTo>
                    <a:pt x="2112" y="4487"/>
                  </a:lnTo>
                  <a:lnTo>
                    <a:pt x="2081" y="4595"/>
                  </a:lnTo>
                  <a:lnTo>
                    <a:pt x="2054" y="4705"/>
                  </a:lnTo>
                  <a:lnTo>
                    <a:pt x="2031" y="4815"/>
                  </a:lnTo>
                  <a:lnTo>
                    <a:pt x="2012" y="4926"/>
                  </a:lnTo>
                  <a:lnTo>
                    <a:pt x="1997" y="5038"/>
                  </a:lnTo>
                  <a:lnTo>
                    <a:pt x="1987" y="5151"/>
                  </a:lnTo>
                  <a:lnTo>
                    <a:pt x="1980" y="5264"/>
                  </a:lnTo>
                  <a:lnTo>
                    <a:pt x="1978" y="5378"/>
                  </a:lnTo>
                  <a:lnTo>
                    <a:pt x="1980" y="5491"/>
                  </a:lnTo>
                  <a:lnTo>
                    <a:pt x="1987" y="5604"/>
                  </a:lnTo>
                  <a:lnTo>
                    <a:pt x="1997" y="5717"/>
                  </a:lnTo>
                  <a:lnTo>
                    <a:pt x="2012" y="5829"/>
                  </a:lnTo>
                  <a:lnTo>
                    <a:pt x="2031" y="5940"/>
                  </a:lnTo>
                  <a:lnTo>
                    <a:pt x="2054" y="6050"/>
                  </a:lnTo>
                  <a:lnTo>
                    <a:pt x="2081" y="6160"/>
                  </a:lnTo>
                  <a:lnTo>
                    <a:pt x="2112" y="6268"/>
                  </a:lnTo>
                  <a:lnTo>
                    <a:pt x="2147" y="6375"/>
                  </a:lnTo>
                  <a:lnTo>
                    <a:pt x="2186" y="6481"/>
                  </a:lnTo>
                  <a:lnTo>
                    <a:pt x="2230" y="6585"/>
                  </a:lnTo>
                  <a:lnTo>
                    <a:pt x="2277" y="6688"/>
                  </a:lnTo>
                  <a:lnTo>
                    <a:pt x="2328" y="6790"/>
                  </a:lnTo>
                  <a:lnTo>
                    <a:pt x="2383" y="6889"/>
                  </a:lnTo>
                  <a:lnTo>
                    <a:pt x="2441" y="6986"/>
                  </a:lnTo>
                  <a:lnTo>
                    <a:pt x="2503" y="7081"/>
                  </a:lnTo>
                  <a:lnTo>
                    <a:pt x="2569" y="7173"/>
                  </a:lnTo>
                  <a:lnTo>
                    <a:pt x="2637" y="7263"/>
                  </a:lnTo>
                  <a:lnTo>
                    <a:pt x="2709" y="7349"/>
                  </a:lnTo>
                  <a:lnTo>
                    <a:pt x="2784" y="7433"/>
                  </a:lnTo>
                  <a:lnTo>
                    <a:pt x="2863" y="7515"/>
                  </a:lnTo>
                  <a:lnTo>
                    <a:pt x="2944" y="7593"/>
                  </a:lnTo>
                  <a:lnTo>
                    <a:pt x="3028" y="7668"/>
                  </a:lnTo>
                  <a:lnTo>
                    <a:pt x="3115" y="7740"/>
                  </a:lnTo>
                  <a:lnTo>
                    <a:pt x="3205" y="7809"/>
                  </a:lnTo>
                  <a:lnTo>
                    <a:pt x="3297" y="7875"/>
                  </a:lnTo>
                  <a:lnTo>
                    <a:pt x="3392" y="7937"/>
                  </a:lnTo>
                  <a:lnTo>
                    <a:pt x="3489" y="7995"/>
                  </a:lnTo>
                  <a:lnTo>
                    <a:pt x="3588" y="8050"/>
                  </a:lnTo>
                  <a:lnTo>
                    <a:pt x="3689" y="8101"/>
                  </a:lnTo>
                  <a:lnTo>
                    <a:pt x="3792" y="8148"/>
                  </a:lnTo>
                  <a:lnTo>
                    <a:pt x="3896" y="8192"/>
                  </a:lnTo>
                  <a:lnTo>
                    <a:pt x="4002" y="8231"/>
                  </a:lnTo>
                  <a:lnTo>
                    <a:pt x="4109" y="8266"/>
                  </a:lnTo>
                  <a:lnTo>
                    <a:pt x="4218" y="8297"/>
                  </a:lnTo>
                  <a:lnTo>
                    <a:pt x="4327" y="8324"/>
                  </a:lnTo>
                  <a:lnTo>
                    <a:pt x="4438" y="8347"/>
                  </a:lnTo>
                  <a:lnTo>
                    <a:pt x="4549" y="8366"/>
                  </a:lnTo>
                  <a:lnTo>
                    <a:pt x="4661" y="8381"/>
                  </a:lnTo>
                  <a:lnTo>
                    <a:pt x="4773" y="8391"/>
                  </a:lnTo>
                  <a:lnTo>
                    <a:pt x="4887" y="8398"/>
                  </a:lnTo>
                  <a:lnTo>
                    <a:pt x="5000" y="8400"/>
                  </a:lnTo>
                  <a:lnTo>
                    <a:pt x="5113" y="8398"/>
                  </a:lnTo>
                  <a:lnTo>
                    <a:pt x="5227" y="8391"/>
                  </a:lnTo>
                  <a:lnTo>
                    <a:pt x="5339" y="8381"/>
                  </a:lnTo>
                  <a:lnTo>
                    <a:pt x="5451" y="8366"/>
                  </a:lnTo>
                  <a:lnTo>
                    <a:pt x="5562" y="8347"/>
                  </a:lnTo>
                  <a:lnTo>
                    <a:pt x="5673" y="8324"/>
                  </a:lnTo>
                  <a:lnTo>
                    <a:pt x="5782" y="8297"/>
                  </a:lnTo>
                  <a:lnTo>
                    <a:pt x="5891" y="8266"/>
                  </a:lnTo>
                  <a:lnTo>
                    <a:pt x="5998" y="8231"/>
                  </a:lnTo>
                  <a:lnTo>
                    <a:pt x="6104" y="8192"/>
                  </a:lnTo>
                  <a:lnTo>
                    <a:pt x="6208" y="8148"/>
                  </a:lnTo>
                  <a:lnTo>
                    <a:pt x="6311" y="8101"/>
                  </a:lnTo>
                  <a:lnTo>
                    <a:pt x="6412" y="8050"/>
                  </a:lnTo>
                  <a:lnTo>
                    <a:pt x="6511" y="7995"/>
                  </a:lnTo>
                  <a:lnTo>
                    <a:pt x="6608" y="7937"/>
                  </a:lnTo>
                  <a:lnTo>
                    <a:pt x="6703" y="7875"/>
                  </a:lnTo>
                  <a:lnTo>
                    <a:pt x="6795" y="7809"/>
                  </a:lnTo>
                  <a:lnTo>
                    <a:pt x="6885" y="7740"/>
                  </a:lnTo>
                  <a:lnTo>
                    <a:pt x="6972" y="7668"/>
                  </a:lnTo>
                  <a:lnTo>
                    <a:pt x="7056" y="7593"/>
                  </a:lnTo>
                  <a:lnTo>
                    <a:pt x="7137" y="7515"/>
                  </a:lnTo>
                  <a:lnTo>
                    <a:pt x="7216" y="7433"/>
                  </a:lnTo>
                  <a:lnTo>
                    <a:pt x="7291" y="7349"/>
                  </a:lnTo>
                  <a:lnTo>
                    <a:pt x="7363" y="7263"/>
                  </a:lnTo>
                  <a:lnTo>
                    <a:pt x="7431" y="7173"/>
                  </a:lnTo>
                  <a:lnTo>
                    <a:pt x="7497" y="7081"/>
                  </a:lnTo>
                  <a:lnTo>
                    <a:pt x="7559" y="6986"/>
                  </a:lnTo>
                  <a:lnTo>
                    <a:pt x="7617" y="6889"/>
                  </a:lnTo>
                  <a:lnTo>
                    <a:pt x="7672" y="6790"/>
                  </a:lnTo>
                  <a:lnTo>
                    <a:pt x="7723" y="6688"/>
                  </a:lnTo>
                  <a:lnTo>
                    <a:pt x="7770" y="6585"/>
                  </a:lnTo>
                  <a:lnTo>
                    <a:pt x="7814" y="6481"/>
                  </a:lnTo>
                  <a:lnTo>
                    <a:pt x="7853" y="6375"/>
                  </a:lnTo>
                  <a:lnTo>
                    <a:pt x="7888" y="6268"/>
                  </a:lnTo>
                  <a:lnTo>
                    <a:pt x="7919" y="6160"/>
                  </a:lnTo>
                  <a:lnTo>
                    <a:pt x="7946" y="6050"/>
                  </a:lnTo>
                  <a:lnTo>
                    <a:pt x="7969" y="5940"/>
                  </a:lnTo>
                  <a:lnTo>
                    <a:pt x="7988" y="5829"/>
                  </a:lnTo>
                  <a:lnTo>
                    <a:pt x="8003" y="5717"/>
                  </a:lnTo>
                  <a:lnTo>
                    <a:pt x="8013" y="5604"/>
                  </a:lnTo>
                  <a:lnTo>
                    <a:pt x="8020" y="5491"/>
                  </a:lnTo>
                  <a:lnTo>
                    <a:pt x="8022" y="5378"/>
                  </a:lnTo>
                  <a:lnTo>
                    <a:pt x="8020" y="5264"/>
                  </a:lnTo>
                  <a:lnTo>
                    <a:pt x="8013" y="5151"/>
                  </a:lnTo>
                  <a:lnTo>
                    <a:pt x="8003" y="5038"/>
                  </a:lnTo>
                  <a:lnTo>
                    <a:pt x="7988" y="4926"/>
                  </a:lnTo>
                  <a:lnTo>
                    <a:pt x="7969" y="4815"/>
                  </a:lnTo>
                  <a:lnTo>
                    <a:pt x="7946" y="4705"/>
                  </a:lnTo>
                  <a:lnTo>
                    <a:pt x="7919" y="4595"/>
                  </a:lnTo>
                  <a:lnTo>
                    <a:pt x="7888" y="4487"/>
                  </a:lnTo>
                  <a:lnTo>
                    <a:pt x="7853" y="4380"/>
                  </a:lnTo>
                  <a:lnTo>
                    <a:pt x="7814" y="4274"/>
                  </a:lnTo>
                  <a:lnTo>
                    <a:pt x="7770" y="4170"/>
                  </a:lnTo>
                  <a:lnTo>
                    <a:pt x="7723" y="4067"/>
                  </a:lnTo>
                  <a:lnTo>
                    <a:pt x="7672" y="3965"/>
                  </a:lnTo>
                  <a:lnTo>
                    <a:pt x="7617" y="3866"/>
                  </a:lnTo>
                  <a:lnTo>
                    <a:pt x="7559" y="3769"/>
                  </a:lnTo>
                  <a:lnTo>
                    <a:pt x="7497" y="3674"/>
                  </a:lnTo>
                  <a:lnTo>
                    <a:pt x="7431" y="3582"/>
                  </a:lnTo>
                  <a:lnTo>
                    <a:pt x="7363" y="3493"/>
                  </a:lnTo>
                  <a:lnTo>
                    <a:pt x="7291" y="3406"/>
                  </a:lnTo>
                  <a:lnTo>
                    <a:pt x="7216" y="3322"/>
                  </a:lnTo>
                  <a:lnTo>
                    <a:pt x="7137" y="3241"/>
                  </a:lnTo>
                  <a:lnTo>
                    <a:pt x="7056" y="3162"/>
                  </a:lnTo>
                  <a:lnTo>
                    <a:pt x="6972" y="3087"/>
                  </a:lnTo>
                  <a:lnTo>
                    <a:pt x="6885" y="3015"/>
                  </a:lnTo>
                  <a:lnTo>
                    <a:pt x="6796" y="2947"/>
                  </a:lnTo>
                  <a:lnTo>
                    <a:pt x="6703" y="2881"/>
                  </a:lnTo>
                  <a:lnTo>
                    <a:pt x="6608" y="2819"/>
                  </a:lnTo>
                  <a:lnTo>
                    <a:pt x="6511" y="2760"/>
                  </a:lnTo>
                  <a:lnTo>
                    <a:pt x="6411" y="2705"/>
                  </a:lnTo>
                  <a:lnTo>
                    <a:pt x="6310" y="2654"/>
                  </a:lnTo>
                  <a:lnTo>
                    <a:pt x="6208" y="2607"/>
                  </a:lnTo>
                  <a:lnTo>
                    <a:pt x="6182" y="2597"/>
                  </a:lnTo>
                  <a:lnTo>
                    <a:pt x="6151" y="2600"/>
                  </a:lnTo>
                  <a:lnTo>
                    <a:pt x="6136" y="2601"/>
                  </a:lnTo>
                  <a:lnTo>
                    <a:pt x="5947" y="2605"/>
                  </a:lnTo>
                  <a:lnTo>
                    <a:pt x="5932" y="2605"/>
                  </a:lnTo>
                  <a:lnTo>
                    <a:pt x="5747" y="2590"/>
                  </a:lnTo>
                  <a:lnTo>
                    <a:pt x="5732" y="2588"/>
                  </a:lnTo>
                  <a:lnTo>
                    <a:pt x="5554" y="2555"/>
                  </a:lnTo>
                  <a:lnTo>
                    <a:pt x="5538" y="2551"/>
                  </a:lnTo>
                  <a:lnTo>
                    <a:pt x="5369" y="2501"/>
                  </a:lnTo>
                  <a:lnTo>
                    <a:pt x="5353" y="2495"/>
                  </a:lnTo>
                  <a:lnTo>
                    <a:pt x="5197" y="2427"/>
                  </a:lnTo>
                  <a:lnTo>
                    <a:pt x="5180" y="2418"/>
                  </a:lnTo>
                  <a:close/>
                  <a:moveTo>
                    <a:pt x="5606" y="1856"/>
                  </a:moveTo>
                  <a:lnTo>
                    <a:pt x="5534" y="1896"/>
                  </a:lnTo>
                  <a:lnTo>
                    <a:pt x="5651" y="1916"/>
                  </a:lnTo>
                  <a:lnTo>
                    <a:pt x="5660" y="1917"/>
                  </a:lnTo>
                  <a:lnTo>
                    <a:pt x="5779" y="1942"/>
                  </a:lnTo>
                  <a:lnTo>
                    <a:pt x="5789" y="1944"/>
                  </a:lnTo>
                  <a:lnTo>
                    <a:pt x="5907" y="1974"/>
                  </a:lnTo>
                  <a:lnTo>
                    <a:pt x="5916" y="1976"/>
                  </a:lnTo>
                  <a:lnTo>
                    <a:pt x="6033" y="2010"/>
                  </a:lnTo>
                  <a:lnTo>
                    <a:pt x="6042" y="2013"/>
                  </a:lnTo>
                  <a:lnTo>
                    <a:pt x="6158" y="2051"/>
                  </a:lnTo>
                  <a:lnTo>
                    <a:pt x="6167" y="2054"/>
                  </a:lnTo>
                  <a:lnTo>
                    <a:pt x="6282" y="2097"/>
                  </a:lnTo>
                  <a:lnTo>
                    <a:pt x="6290" y="2100"/>
                  </a:lnTo>
                  <a:lnTo>
                    <a:pt x="6403" y="2147"/>
                  </a:lnTo>
                  <a:lnTo>
                    <a:pt x="6412" y="2151"/>
                  </a:lnTo>
                  <a:lnTo>
                    <a:pt x="6523" y="2202"/>
                  </a:lnTo>
                  <a:lnTo>
                    <a:pt x="6532" y="2206"/>
                  </a:lnTo>
                  <a:lnTo>
                    <a:pt x="6544" y="2212"/>
                  </a:lnTo>
                  <a:lnTo>
                    <a:pt x="6625" y="2183"/>
                  </a:lnTo>
                  <a:lnTo>
                    <a:pt x="6777" y="2108"/>
                  </a:lnTo>
                  <a:lnTo>
                    <a:pt x="6915" y="2014"/>
                  </a:lnTo>
                  <a:lnTo>
                    <a:pt x="7037" y="1901"/>
                  </a:lnTo>
                  <a:lnTo>
                    <a:pt x="7078" y="1848"/>
                  </a:lnTo>
                  <a:lnTo>
                    <a:pt x="7014" y="1792"/>
                  </a:lnTo>
                  <a:lnTo>
                    <a:pt x="6918" y="1738"/>
                  </a:lnTo>
                  <a:lnTo>
                    <a:pt x="6798" y="1696"/>
                  </a:lnTo>
                  <a:lnTo>
                    <a:pt x="6658" y="1667"/>
                  </a:lnTo>
                  <a:lnTo>
                    <a:pt x="6501" y="1653"/>
                  </a:lnTo>
                  <a:lnTo>
                    <a:pt x="6332" y="1657"/>
                  </a:lnTo>
                  <a:lnTo>
                    <a:pt x="6155" y="1679"/>
                  </a:lnTo>
                  <a:lnTo>
                    <a:pt x="5972" y="1719"/>
                  </a:lnTo>
                  <a:lnTo>
                    <a:pt x="5788" y="1777"/>
                  </a:lnTo>
                  <a:lnTo>
                    <a:pt x="5606" y="18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3148;p28">
            <a:extLst>
              <a:ext uri="{FF2B5EF4-FFF2-40B4-BE49-F238E27FC236}">
                <a16:creationId xmlns:a16="http://schemas.microsoft.com/office/drawing/2014/main" id="{DC9B447D-1CAA-4117-B405-E297C086D61E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860662"/>
            <a:chExt cx="633600" cy="633600"/>
          </a:xfrm>
          <a:solidFill>
            <a:schemeClr val="bg1"/>
          </a:solidFill>
        </p:grpSpPr>
        <p:sp>
          <p:nvSpPr>
            <p:cNvPr id="166" name="Google Shape;3149;p28">
              <a:extLst>
                <a:ext uri="{FF2B5EF4-FFF2-40B4-BE49-F238E27FC236}">
                  <a16:creationId xmlns:a16="http://schemas.microsoft.com/office/drawing/2014/main" id="{AF8867D5-E2A1-4F4B-A1BF-98555DE27464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34" y="3776"/>
                  </a:moveTo>
                  <a:lnTo>
                    <a:pt x="1788" y="3102"/>
                  </a:lnTo>
                  <a:lnTo>
                    <a:pt x="2180" y="2928"/>
                  </a:lnTo>
                  <a:lnTo>
                    <a:pt x="2604" y="2780"/>
                  </a:lnTo>
                  <a:lnTo>
                    <a:pt x="3052" y="2660"/>
                  </a:lnTo>
                  <a:lnTo>
                    <a:pt x="3521" y="2566"/>
                  </a:lnTo>
                  <a:lnTo>
                    <a:pt x="4006" y="2499"/>
                  </a:lnTo>
                  <a:lnTo>
                    <a:pt x="4500" y="2458"/>
                  </a:lnTo>
                  <a:lnTo>
                    <a:pt x="5000" y="2445"/>
                  </a:lnTo>
                  <a:lnTo>
                    <a:pt x="5500" y="2458"/>
                  </a:lnTo>
                  <a:lnTo>
                    <a:pt x="5994" y="2499"/>
                  </a:lnTo>
                  <a:lnTo>
                    <a:pt x="6479" y="2566"/>
                  </a:lnTo>
                  <a:lnTo>
                    <a:pt x="6948" y="2660"/>
                  </a:lnTo>
                  <a:lnTo>
                    <a:pt x="7396" y="2780"/>
                  </a:lnTo>
                  <a:lnTo>
                    <a:pt x="7820" y="2928"/>
                  </a:lnTo>
                  <a:lnTo>
                    <a:pt x="8212" y="3102"/>
                  </a:lnTo>
                  <a:lnTo>
                    <a:pt x="8066" y="3776"/>
                  </a:lnTo>
                  <a:lnTo>
                    <a:pt x="7881" y="4421"/>
                  </a:lnTo>
                  <a:lnTo>
                    <a:pt x="7664" y="5032"/>
                  </a:lnTo>
                  <a:lnTo>
                    <a:pt x="7422" y="5607"/>
                  </a:lnTo>
                  <a:lnTo>
                    <a:pt x="7161" y="6142"/>
                  </a:lnTo>
                  <a:lnTo>
                    <a:pt x="6887" y="6634"/>
                  </a:lnTo>
                  <a:lnTo>
                    <a:pt x="6606" y="7081"/>
                  </a:lnTo>
                  <a:lnTo>
                    <a:pt x="6325" y="7478"/>
                  </a:lnTo>
                  <a:lnTo>
                    <a:pt x="6051" y="7823"/>
                  </a:lnTo>
                  <a:lnTo>
                    <a:pt x="5790" y="8112"/>
                  </a:lnTo>
                  <a:lnTo>
                    <a:pt x="5548" y="8343"/>
                  </a:lnTo>
                  <a:lnTo>
                    <a:pt x="5331" y="8511"/>
                  </a:lnTo>
                  <a:lnTo>
                    <a:pt x="5146" y="8615"/>
                  </a:lnTo>
                  <a:lnTo>
                    <a:pt x="5000" y="8650"/>
                  </a:lnTo>
                  <a:lnTo>
                    <a:pt x="4854" y="8615"/>
                  </a:lnTo>
                  <a:lnTo>
                    <a:pt x="4669" y="8511"/>
                  </a:lnTo>
                  <a:lnTo>
                    <a:pt x="4452" y="8343"/>
                  </a:lnTo>
                  <a:lnTo>
                    <a:pt x="4210" y="8112"/>
                  </a:lnTo>
                  <a:lnTo>
                    <a:pt x="3949" y="7823"/>
                  </a:lnTo>
                  <a:lnTo>
                    <a:pt x="3675" y="7478"/>
                  </a:lnTo>
                  <a:lnTo>
                    <a:pt x="3394" y="7081"/>
                  </a:lnTo>
                  <a:lnTo>
                    <a:pt x="3113" y="6634"/>
                  </a:lnTo>
                  <a:lnTo>
                    <a:pt x="2839" y="6142"/>
                  </a:lnTo>
                  <a:lnTo>
                    <a:pt x="2578" y="5607"/>
                  </a:lnTo>
                  <a:lnTo>
                    <a:pt x="2336" y="5032"/>
                  </a:lnTo>
                  <a:lnTo>
                    <a:pt x="2119" y="4421"/>
                  </a:lnTo>
                  <a:lnTo>
                    <a:pt x="1934" y="3776"/>
                  </a:lnTo>
                  <a:close/>
                  <a:moveTo>
                    <a:pt x="6694" y="5429"/>
                  </a:moveTo>
                  <a:lnTo>
                    <a:pt x="6693" y="5420"/>
                  </a:lnTo>
                  <a:lnTo>
                    <a:pt x="6692" y="5412"/>
                  </a:lnTo>
                  <a:lnTo>
                    <a:pt x="6691" y="5403"/>
                  </a:lnTo>
                  <a:lnTo>
                    <a:pt x="6690" y="5395"/>
                  </a:lnTo>
                  <a:lnTo>
                    <a:pt x="6688" y="5386"/>
                  </a:lnTo>
                  <a:lnTo>
                    <a:pt x="6686" y="5378"/>
                  </a:lnTo>
                  <a:lnTo>
                    <a:pt x="6683" y="5369"/>
                  </a:lnTo>
                  <a:lnTo>
                    <a:pt x="6681" y="5361"/>
                  </a:lnTo>
                  <a:lnTo>
                    <a:pt x="6678" y="5353"/>
                  </a:lnTo>
                  <a:lnTo>
                    <a:pt x="6674" y="5345"/>
                  </a:lnTo>
                  <a:lnTo>
                    <a:pt x="6670" y="5337"/>
                  </a:lnTo>
                  <a:lnTo>
                    <a:pt x="6666" y="5329"/>
                  </a:lnTo>
                  <a:lnTo>
                    <a:pt x="6662" y="5321"/>
                  </a:lnTo>
                  <a:lnTo>
                    <a:pt x="6658" y="5314"/>
                  </a:lnTo>
                  <a:lnTo>
                    <a:pt x="6653" y="5306"/>
                  </a:lnTo>
                  <a:lnTo>
                    <a:pt x="6648" y="5299"/>
                  </a:lnTo>
                  <a:lnTo>
                    <a:pt x="6643" y="5292"/>
                  </a:lnTo>
                  <a:lnTo>
                    <a:pt x="6637" y="5286"/>
                  </a:lnTo>
                  <a:lnTo>
                    <a:pt x="6631" y="5279"/>
                  </a:lnTo>
                  <a:lnTo>
                    <a:pt x="6625" y="5273"/>
                  </a:lnTo>
                  <a:lnTo>
                    <a:pt x="6619" y="5267"/>
                  </a:lnTo>
                  <a:lnTo>
                    <a:pt x="6612" y="5261"/>
                  </a:lnTo>
                  <a:lnTo>
                    <a:pt x="6606" y="5255"/>
                  </a:lnTo>
                  <a:lnTo>
                    <a:pt x="6599" y="5250"/>
                  </a:lnTo>
                  <a:lnTo>
                    <a:pt x="6592" y="5245"/>
                  </a:lnTo>
                  <a:lnTo>
                    <a:pt x="6584" y="5240"/>
                  </a:lnTo>
                  <a:lnTo>
                    <a:pt x="6577" y="5236"/>
                  </a:lnTo>
                  <a:lnTo>
                    <a:pt x="6569" y="5232"/>
                  </a:lnTo>
                  <a:lnTo>
                    <a:pt x="6561" y="5228"/>
                  </a:lnTo>
                  <a:lnTo>
                    <a:pt x="6553" y="5224"/>
                  </a:lnTo>
                  <a:lnTo>
                    <a:pt x="6545" y="5220"/>
                  </a:lnTo>
                  <a:lnTo>
                    <a:pt x="6537" y="5217"/>
                  </a:lnTo>
                  <a:lnTo>
                    <a:pt x="6529" y="5215"/>
                  </a:lnTo>
                  <a:lnTo>
                    <a:pt x="6520" y="5212"/>
                  </a:lnTo>
                  <a:lnTo>
                    <a:pt x="6512" y="5210"/>
                  </a:lnTo>
                  <a:lnTo>
                    <a:pt x="6503" y="5208"/>
                  </a:lnTo>
                  <a:lnTo>
                    <a:pt x="6495" y="5207"/>
                  </a:lnTo>
                  <a:lnTo>
                    <a:pt x="6486" y="5206"/>
                  </a:lnTo>
                  <a:lnTo>
                    <a:pt x="6478" y="5205"/>
                  </a:lnTo>
                  <a:lnTo>
                    <a:pt x="6469" y="5204"/>
                  </a:lnTo>
                  <a:lnTo>
                    <a:pt x="6460" y="5204"/>
                  </a:lnTo>
                  <a:lnTo>
                    <a:pt x="6451" y="5204"/>
                  </a:lnTo>
                  <a:lnTo>
                    <a:pt x="6442" y="5205"/>
                  </a:lnTo>
                  <a:lnTo>
                    <a:pt x="6434" y="5206"/>
                  </a:lnTo>
                  <a:lnTo>
                    <a:pt x="6425" y="5207"/>
                  </a:lnTo>
                  <a:lnTo>
                    <a:pt x="6417" y="5208"/>
                  </a:lnTo>
                  <a:lnTo>
                    <a:pt x="6408" y="5210"/>
                  </a:lnTo>
                  <a:lnTo>
                    <a:pt x="6400" y="5212"/>
                  </a:lnTo>
                  <a:lnTo>
                    <a:pt x="6391" y="5215"/>
                  </a:lnTo>
                  <a:lnTo>
                    <a:pt x="6383" y="5217"/>
                  </a:lnTo>
                  <a:lnTo>
                    <a:pt x="6375" y="5220"/>
                  </a:lnTo>
                  <a:lnTo>
                    <a:pt x="6367" y="5224"/>
                  </a:lnTo>
                  <a:lnTo>
                    <a:pt x="6359" y="5228"/>
                  </a:lnTo>
                  <a:lnTo>
                    <a:pt x="6351" y="5232"/>
                  </a:lnTo>
                  <a:lnTo>
                    <a:pt x="6343" y="5236"/>
                  </a:lnTo>
                  <a:lnTo>
                    <a:pt x="6336" y="5240"/>
                  </a:lnTo>
                  <a:lnTo>
                    <a:pt x="6328" y="5245"/>
                  </a:lnTo>
                  <a:lnTo>
                    <a:pt x="6321" y="5250"/>
                  </a:lnTo>
                  <a:lnTo>
                    <a:pt x="6314" y="5255"/>
                  </a:lnTo>
                  <a:lnTo>
                    <a:pt x="6308" y="5261"/>
                  </a:lnTo>
                  <a:lnTo>
                    <a:pt x="6301" y="5267"/>
                  </a:lnTo>
                  <a:lnTo>
                    <a:pt x="6295" y="5273"/>
                  </a:lnTo>
                  <a:lnTo>
                    <a:pt x="6289" y="5279"/>
                  </a:lnTo>
                  <a:lnTo>
                    <a:pt x="6283" y="5286"/>
                  </a:lnTo>
                  <a:lnTo>
                    <a:pt x="6277" y="5292"/>
                  </a:lnTo>
                  <a:lnTo>
                    <a:pt x="6272" y="5299"/>
                  </a:lnTo>
                  <a:lnTo>
                    <a:pt x="6267" y="5306"/>
                  </a:lnTo>
                  <a:lnTo>
                    <a:pt x="6262" y="5314"/>
                  </a:lnTo>
                  <a:lnTo>
                    <a:pt x="6258" y="5321"/>
                  </a:lnTo>
                  <a:lnTo>
                    <a:pt x="6254" y="5329"/>
                  </a:lnTo>
                  <a:lnTo>
                    <a:pt x="6250" y="5337"/>
                  </a:lnTo>
                  <a:lnTo>
                    <a:pt x="6246" y="5345"/>
                  </a:lnTo>
                  <a:lnTo>
                    <a:pt x="6242" y="5353"/>
                  </a:lnTo>
                  <a:lnTo>
                    <a:pt x="6239" y="5361"/>
                  </a:lnTo>
                  <a:lnTo>
                    <a:pt x="6237" y="5369"/>
                  </a:lnTo>
                  <a:lnTo>
                    <a:pt x="6234" y="5378"/>
                  </a:lnTo>
                  <a:lnTo>
                    <a:pt x="6232" y="5386"/>
                  </a:lnTo>
                  <a:lnTo>
                    <a:pt x="6230" y="5395"/>
                  </a:lnTo>
                  <a:lnTo>
                    <a:pt x="6229" y="5403"/>
                  </a:lnTo>
                  <a:lnTo>
                    <a:pt x="6228" y="5412"/>
                  </a:lnTo>
                  <a:lnTo>
                    <a:pt x="6227" y="5420"/>
                  </a:lnTo>
                  <a:lnTo>
                    <a:pt x="6226" y="5429"/>
                  </a:lnTo>
                  <a:lnTo>
                    <a:pt x="6226" y="5438"/>
                  </a:lnTo>
                  <a:lnTo>
                    <a:pt x="6226" y="5447"/>
                  </a:lnTo>
                  <a:lnTo>
                    <a:pt x="6227" y="5456"/>
                  </a:lnTo>
                  <a:lnTo>
                    <a:pt x="6228" y="5464"/>
                  </a:lnTo>
                  <a:lnTo>
                    <a:pt x="6229" y="5473"/>
                  </a:lnTo>
                  <a:lnTo>
                    <a:pt x="6230" y="5481"/>
                  </a:lnTo>
                  <a:lnTo>
                    <a:pt x="6232" y="5490"/>
                  </a:lnTo>
                  <a:lnTo>
                    <a:pt x="6234" y="5498"/>
                  </a:lnTo>
                  <a:lnTo>
                    <a:pt x="6237" y="5507"/>
                  </a:lnTo>
                  <a:lnTo>
                    <a:pt x="6239" y="5515"/>
                  </a:lnTo>
                  <a:lnTo>
                    <a:pt x="6242" y="5523"/>
                  </a:lnTo>
                  <a:lnTo>
                    <a:pt x="6246" y="5531"/>
                  </a:lnTo>
                  <a:lnTo>
                    <a:pt x="6250" y="5539"/>
                  </a:lnTo>
                  <a:lnTo>
                    <a:pt x="6254" y="5547"/>
                  </a:lnTo>
                  <a:lnTo>
                    <a:pt x="6258" y="5555"/>
                  </a:lnTo>
                  <a:lnTo>
                    <a:pt x="6262" y="5562"/>
                  </a:lnTo>
                  <a:lnTo>
                    <a:pt x="6267" y="5570"/>
                  </a:lnTo>
                  <a:lnTo>
                    <a:pt x="6272" y="5577"/>
                  </a:lnTo>
                  <a:lnTo>
                    <a:pt x="6277" y="5584"/>
                  </a:lnTo>
                  <a:lnTo>
                    <a:pt x="6283" y="5590"/>
                  </a:lnTo>
                  <a:lnTo>
                    <a:pt x="6289" y="5597"/>
                  </a:lnTo>
                  <a:lnTo>
                    <a:pt x="6295" y="5603"/>
                  </a:lnTo>
                  <a:lnTo>
                    <a:pt x="6301" y="5609"/>
                  </a:lnTo>
                  <a:lnTo>
                    <a:pt x="6308" y="5615"/>
                  </a:lnTo>
                  <a:lnTo>
                    <a:pt x="6314" y="5621"/>
                  </a:lnTo>
                  <a:lnTo>
                    <a:pt x="6321" y="5626"/>
                  </a:lnTo>
                  <a:lnTo>
                    <a:pt x="6328" y="5631"/>
                  </a:lnTo>
                  <a:lnTo>
                    <a:pt x="6336" y="5636"/>
                  </a:lnTo>
                  <a:lnTo>
                    <a:pt x="6343" y="5640"/>
                  </a:lnTo>
                  <a:lnTo>
                    <a:pt x="6351" y="5644"/>
                  </a:lnTo>
                  <a:lnTo>
                    <a:pt x="6359" y="5648"/>
                  </a:lnTo>
                  <a:lnTo>
                    <a:pt x="6367" y="5652"/>
                  </a:lnTo>
                  <a:lnTo>
                    <a:pt x="6375" y="5656"/>
                  </a:lnTo>
                  <a:lnTo>
                    <a:pt x="6383" y="5659"/>
                  </a:lnTo>
                  <a:lnTo>
                    <a:pt x="6391" y="5661"/>
                  </a:lnTo>
                  <a:lnTo>
                    <a:pt x="6400" y="5664"/>
                  </a:lnTo>
                  <a:lnTo>
                    <a:pt x="6408" y="5666"/>
                  </a:lnTo>
                  <a:lnTo>
                    <a:pt x="6417" y="5668"/>
                  </a:lnTo>
                  <a:lnTo>
                    <a:pt x="6425" y="5669"/>
                  </a:lnTo>
                  <a:lnTo>
                    <a:pt x="6434" y="5670"/>
                  </a:lnTo>
                  <a:lnTo>
                    <a:pt x="6442" y="5671"/>
                  </a:lnTo>
                  <a:lnTo>
                    <a:pt x="6451" y="5672"/>
                  </a:lnTo>
                  <a:lnTo>
                    <a:pt x="6460" y="5672"/>
                  </a:lnTo>
                  <a:lnTo>
                    <a:pt x="6469" y="5672"/>
                  </a:lnTo>
                  <a:lnTo>
                    <a:pt x="6478" y="5671"/>
                  </a:lnTo>
                  <a:lnTo>
                    <a:pt x="6486" y="5670"/>
                  </a:lnTo>
                  <a:lnTo>
                    <a:pt x="6495" y="5669"/>
                  </a:lnTo>
                  <a:lnTo>
                    <a:pt x="6503" y="5668"/>
                  </a:lnTo>
                  <a:lnTo>
                    <a:pt x="6512" y="5666"/>
                  </a:lnTo>
                  <a:lnTo>
                    <a:pt x="6520" y="5664"/>
                  </a:lnTo>
                  <a:lnTo>
                    <a:pt x="6529" y="5661"/>
                  </a:lnTo>
                  <a:lnTo>
                    <a:pt x="6537" y="5659"/>
                  </a:lnTo>
                  <a:lnTo>
                    <a:pt x="6545" y="5656"/>
                  </a:lnTo>
                  <a:lnTo>
                    <a:pt x="6553" y="5652"/>
                  </a:lnTo>
                  <a:lnTo>
                    <a:pt x="6561" y="5648"/>
                  </a:lnTo>
                  <a:lnTo>
                    <a:pt x="6569" y="5644"/>
                  </a:lnTo>
                  <a:lnTo>
                    <a:pt x="6577" y="5640"/>
                  </a:lnTo>
                  <a:lnTo>
                    <a:pt x="6584" y="5636"/>
                  </a:lnTo>
                  <a:lnTo>
                    <a:pt x="6592" y="5631"/>
                  </a:lnTo>
                  <a:lnTo>
                    <a:pt x="6599" y="5626"/>
                  </a:lnTo>
                  <a:lnTo>
                    <a:pt x="6606" y="5621"/>
                  </a:lnTo>
                  <a:lnTo>
                    <a:pt x="6612" y="5615"/>
                  </a:lnTo>
                  <a:lnTo>
                    <a:pt x="6619" y="5609"/>
                  </a:lnTo>
                  <a:lnTo>
                    <a:pt x="6625" y="5603"/>
                  </a:lnTo>
                  <a:lnTo>
                    <a:pt x="6631" y="5597"/>
                  </a:lnTo>
                  <a:lnTo>
                    <a:pt x="6637" y="5590"/>
                  </a:lnTo>
                  <a:lnTo>
                    <a:pt x="6643" y="5584"/>
                  </a:lnTo>
                  <a:lnTo>
                    <a:pt x="6648" y="5577"/>
                  </a:lnTo>
                  <a:lnTo>
                    <a:pt x="6653" y="5570"/>
                  </a:lnTo>
                  <a:lnTo>
                    <a:pt x="6658" y="5562"/>
                  </a:lnTo>
                  <a:lnTo>
                    <a:pt x="6662" y="5555"/>
                  </a:lnTo>
                  <a:lnTo>
                    <a:pt x="6666" y="5547"/>
                  </a:lnTo>
                  <a:lnTo>
                    <a:pt x="6670" y="5539"/>
                  </a:lnTo>
                  <a:lnTo>
                    <a:pt x="6674" y="5531"/>
                  </a:lnTo>
                  <a:lnTo>
                    <a:pt x="6678" y="5523"/>
                  </a:lnTo>
                  <a:lnTo>
                    <a:pt x="6681" y="5515"/>
                  </a:lnTo>
                  <a:lnTo>
                    <a:pt x="6683" y="5507"/>
                  </a:lnTo>
                  <a:lnTo>
                    <a:pt x="6686" y="5498"/>
                  </a:lnTo>
                  <a:lnTo>
                    <a:pt x="6688" y="5490"/>
                  </a:lnTo>
                  <a:lnTo>
                    <a:pt x="6690" y="5481"/>
                  </a:lnTo>
                  <a:lnTo>
                    <a:pt x="6691" y="5473"/>
                  </a:lnTo>
                  <a:lnTo>
                    <a:pt x="6692" y="5464"/>
                  </a:lnTo>
                  <a:lnTo>
                    <a:pt x="6693" y="5456"/>
                  </a:lnTo>
                  <a:lnTo>
                    <a:pt x="6694" y="5447"/>
                  </a:lnTo>
                  <a:lnTo>
                    <a:pt x="6694" y="5438"/>
                  </a:lnTo>
                  <a:lnTo>
                    <a:pt x="6694" y="5429"/>
                  </a:lnTo>
                  <a:close/>
                  <a:moveTo>
                    <a:pt x="5818" y="4261"/>
                  </a:moveTo>
                  <a:lnTo>
                    <a:pt x="5817" y="4252"/>
                  </a:lnTo>
                  <a:lnTo>
                    <a:pt x="5816" y="4244"/>
                  </a:lnTo>
                  <a:lnTo>
                    <a:pt x="5815" y="4235"/>
                  </a:lnTo>
                  <a:lnTo>
                    <a:pt x="5814" y="4227"/>
                  </a:lnTo>
                  <a:lnTo>
                    <a:pt x="5812" y="4218"/>
                  </a:lnTo>
                  <a:lnTo>
                    <a:pt x="5810" y="4210"/>
                  </a:lnTo>
                  <a:lnTo>
                    <a:pt x="5807" y="4201"/>
                  </a:lnTo>
                  <a:lnTo>
                    <a:pt x="5805" y="4193"/>
                  </a:lnTo>
                  <a:lnTo>
                    <a:pt x="5802" y="4185"/>
                  </a:lnTo>
                  <a:lnTo>
                    <a:pt x="5798" y="4177"/>
                  </a:lnTo>
                  <a:lnTo>
                    <a:pt x="5794" y="4169"/>
                  </a:lnTo>
                  <a:lnTo>
                    <a:pt x="5790" y="4161"/>
                  </a:lnTo>
                  <a:lnTo>
                    <a:pt x="5786" y="4153"/>
                  </a:lnTo>
                  <a:lnTo>
                    <a:pt x="5782" y="4146"/>
                  </a:lnTo>
                  <a:lnTo>
                    <a:pt x="5777" y="4138"/>
                  </a:lnTo>
                  <a:lnTo>
                    <a:pt x="5772" y="4131"/>
                  </a:lnTo>
                  <a:lnTo>
                    <a:pt x="5767" y="4124"/>
                  </a:lnTo>
                  <a:lnTo>
                    <a:pt x="5761" y="4118"/>
                  </a:lnTo>
                  <a:lnTo>
                    <a:pt x="5755" y="4111"/>
                  </a:lnTo>
                  <a:lnTo>
                    <a:pt x="5749" y="4105"/>
                  </a:lnTo>
                  <a:lnTo>
                    <a:pt x="5743" y="4099"/>
                  </a:lnTo>
                  <a:lnTo>
                    <a:pt x="5736" y="4093"/>
                  </a:lnTo>
                  <a:lnTo>
                    <a:pt x="5730" y="4087"/>
                  </a:lnTo>
                  <a:lnTo>
                    <a:pt x="5723" y="4082"/>
                  </a:lnTo>
                  <a:lnTo>
                    <a:pt x="5716" y="4077"/>
                  </a:lnTo>
                  <a:lnTo>
                    <a:pt x="5708" y="4072"/>
                  </a:lnTo>
                  <a:lnTo>
                    <a:pt x="5701" y="4068"/>
                  </a:lnTo>
                  <a:lnTo>
                    <a:pt x="5693" y="4064"/>
                  </a:lnTo>
                  <a:lnTo>
                    <a:pt x="5685" y="4060"/>
                  </a:lnTo>
                  <a:lnTo>
                    <a:pt x="5677" y="4056"/>
                  </a:lnTo>
                  <a:lnTo>
                    <a:pt x="5669" y="4052"/>
                  </a:lnTo>
                  <a:lnTo>
                    <a:pt x="5661" y="4049"/>
                  </a:lnTo>
                  <a:lnTo>
                    <a:pt x="5653" y="4047"/>
                  </a:lnTo>
                  <a:lnTo>
                    <a:pt x="5644" y="4044"/>
                  </a:lnTo>
                  <a:lnTo>
                    <a:pt x="5636" y="4042"/>
                  </a:lnTo>
                  <a:lnTo>
                    <a:pt x="5627" y="4040"/>
                  </a:lnTo>
                  <a:lnTo>
                    <a:pt x="5619" y="4039"/>
                  </a:lnTo>
                  <a:lnTo>
                    <a:pt x="5610" y="4038"/>
                  </a:lnTo>
                  <a:lnTo>
                    <a:pt x="5602" y="4037"/>
                  </a:lnTo>
                  <a:lnTo>
                    <a:pt x="5593" y="4036"/>
                  </a:lnTo>
                  <a:lnTo>
                    <a:pt x="5584" y="4036"/>
                  </a:lnTo>
                  <a:lnTo>
                    <a:pt x="5575" y="4036"/>
                  </a:lnTo>
                  <a:lnTo>
                    <a:pt x="5566" y="4037"/>
                  </a:lnTo>
                  <a:lnTo>
                    <a:pt x="5558" y="4038"/>
                  </a:lnTo>
                  <a:lnTo>
                    <a:pt x="5549" y="4039"/>
                  </a:lnTo>
                  <a:lnTo>
                    <a:pt x="5541" y="4040"/>
                  </a:lnTo>
                  <a:lnTo>
                    <a:pt x="5532" y="4042"/>
                  </a:lnTo>
                  <a:lnTo>
                    <a:pt x="5524" y="4044"/>
                  </a:lnTo>
                  <a:lnTo>
                    <a:pt x="5515" y="4047"/>
                  </a:lnTo>
                  <a:lnTo>
                    <a:pt x="5507" y="4049"/>
                  </a:lnTo>
                  <a:lnTo>
                    <a:pt x="5499" y="4052"/>
                  </a:lnTo>
                  <a:lnTo>
                    <a:pt x="5491" y="4056"/>
                  </a:lnTo>
                  <a:lnTo>
                    <a:pt x="5483" y="4060"/>
                  </a:lnTo>
                  <a:lnTo>
                    <a:pt x="5475" y="4064"/>
                  </a:lnTo>
                  <a:lnTo>
                    <a:pt x="5467" y="4068"/>
                  </a:lnTo>
                  <a:lnTo>
                    <a:pt x="5460" y="4072"/>
                  </a:lnTo>
                  <a:lnTo>
                    <a:pt x="5452" y="4077"/>
                  </a:lnTo>
                  <a:lnTo>
                    <a:pt x="5445" y="4082"/>
                  </a:lnTo>
                  <a:lnTo>
                    <a:pt x="5438" y="4087"/>
                  </a:lnTo>
                  <a:lnTo>
                    <a:pt x="5432" y="4093"/>
                  </a:lnTo>
                  <a:lnTo>
                    <a:pt x="5425" y="4099"/>
                  </a:lnTo>
                  <a:lnTo>
                    <a:pt x="5419" y="4105"/>
                  </a:lnTo>
                  <a:lnTo>
                    <a:pt x="5413" y="4111"/>
                  </a:lnTo>
                  <a:lnTo>
                    <a:pt x="5407" y="4118"/>
                  </a:lnTo>
                  <a:lnTo>
                    <a:pt x="5401" y="4124"/>
                  </a:lnTo>
                  <a:lnTo>
                    <a:pt x="5396" y="4131"/>
                  </a:lnTo>
                  <a:lnTo>
                    <a:pt x="5391" y="4138"/>
                  </a:lnTo>
                  <a:lnTo>
                    <a:pt x="5386" y="4146"/>
                  </a:lnTo>
                  <a:lnTo>
                    <a:pt x="5382" y="4153"/>
                  </a:lnTo>
                  <a:lnTo>
                    <a:pt x="5378" y="4161"/>
                  </a:lnTo>
                  <a:lnTo>
                    <a:pt x="5374" y="4169"/>
                  </a:lnTo>
                  <a:lnTo>
                    <a:pt x="5370" y="4177"/>
                  </a:lnTo>
                  <a:lnTo>
                    <a:pt x="5366" y="4185"/>
                  </a:lnTo>
                  <a:lnTo>
                    <a:pt x="5363" y="4193"/>
                  </a:lnTo>
                  <a:lnTo>
                    <a:pt x="5361" y="4201"/>
                  </a:lnTo>
                  <a:lnTo>
                    <a:pt x="5358" y="4210"/>
                  </a:lnTo>
                  <a:lnTo>
                    <a:pt x="5356" y="4218"/>
                  </a:lnTo>
                  <a:lnTo>
                    <a:pt x="5354" y="4227"/>
                  </a:lnTo>
                  <a:lnTo>
                    <a:pt x="5353" y="4235"/>
                  </a:lnTo>
                  <a:lnTo>
                    <a:pt x="5352" y="4244"/>
                  </a:lnTo>
                  <a:lnTo>
                    <a:pt x="5351" y="4252"/>
                  </a:lnTo>
                  <a:lnTo>
                    <a:pt x="5350" y="4261"/>
                  </a:lnTo>
                  <a:lnTo>
                    <a:pt x="5350" y="4270"/>
                  </a:lnTo>
                  <a:lnTo>
                    <a:pt x="5350" y="4279"/>
                  </a:lnTo>
                  <a:lnTo>
                    <a:pt x="5351" y="4288"/>
                  </a:lnTo>
                  <a:lnTo>
                    <a:pt x="5352" y="4296"/>
                  </a:lnTo>
                  <a:lnTo>
                    <a:pt x="5353" y="4305"/>
                  </a:lnTo>
                  <a:lnTo>
                    <a:pt x="5354" y="4313"/>
                  </a:lnTo>
                  <a:lnTo>
                    <a:pt x="5356" y="4322"/>
                  </a:lnTo>
                  <a:lnTo>
                    <a:pt x="5358" y="4330"/>
                  </a:lnTo>
                  <a:lnTo>
                    <a:pt x="5361" y="4339"/>
                  </a:lnTo>
                  <a:lnTo>
                    <a:pt x="5363" y="4347"/>
                  </a:lnTo>
                  <a:lnTo>
                    <a:pt x="5366" y="4355"/>
                  </a:lnTo>
                  <a:lnTo>
                    <a:pt x="5370" y="4363"/>
                  </a:lnTo>
                  <a:lnTo>
                    <a:pt x="5374" y="4371"/>
                  </a:lnTo>
                  <a:lnTo>
                    <a:pt x="5378" y="4379"/>
                  </a:lnTo>
                  <a:lnTo>
                    <a:pt x="5382" y="4387"/>
                  </a:lnTo>
                  <a:lnTo>
                    <a:pt x="5386" y="4394"/>
                  </a:lnTo>
                  <a:lnTo>
                    <a:pt x="5391" y="4402"/>
                  </a:lnTo>
                  <a:lnTo>
                    <a:pt x="5396" y="4409"/>
                  </a:lnTo>
                  <a:lnTo>
                    <a:pt x="5401" y="4416"/>
                  </a:lnTo>
                  <a:lnTo>
                    <a:pt x="5407" y="4422"/>
                  </a:lnTo>
                  <a:lnTo>
                    <a:pt x="5413" y="4429"/>
                  </a:lnTo>
                  <a:lnTo>
                    <a:pt x="5419" y="4435"/>
                  </a:lnTo>
                  <a:lnTo>
                    <a:pt x="5425" y="4441"/>
                  </a:lnTo>
                  <a:lnTo>
                    <a:pt x="5432" y="4447"/>
                  </a:lnTo>
                  <a:lnTo>
                    <a:pt x="5438" y="4453"/>
                  </a:lnTo>
                  <a:lnTo>
                    <a:pt x="5445" y="4458"/>
                  </a:lnTo>
                  <a:lnTo>
                    <a:pt x="5452" y="4463"/>
                  </a:lnTo>
                  <a:lnTo>
                    <a:pt x="5460" y="4468"/>
                  </a:lnTo>
                  <a:lnTo>
                    <a:pt x="5467" y="4472"/>
                  </a:lnTo>
                  <a:lnTo>
                    <a:pt x="5475" y="4476"/>
                  </a:lnTo>
                  <a:lnTo>
                    <a:pt x="5483" y="4480"/>
                  </a:lnTo>
                  <a:lnTo>
                    <a:pt x="5491" y="4484"/>
                  </a:lnTo>
                  <a:lnTo>
                    <a:pt x="5499" y="4488"/>
                  </a:lnTo>
                  <a:lnTo>
                    <a:pt x="5507" y="4491"/>
                  </a:lnTo>
                  <a:lnTo>
                    <a:pt x="5515" y="4493"/>
                  </a:lnTo>
                  <a:lnTo>
                    <a:pt x="5524" y="4496"/>
                  </a:lnTo>
                  <a:lnTo>
                    <a:pt x="5532" y="4498"/>
                  </a:lnTo>
                  <a:lnTo>
                    <a:pt x="5541" y="4500"/>
                  </a:lnTo>
                  <a:lnTo>
                    <a:pt x="5549" y="4501"/>
                  </a:lnTo>
                  <a:lnTo>
                    <a:pt x="5558" y="4502"/>
                  </a:lnTo>
                  <a:lnTo>
                    <a:pt x="5566" y="4503"/>
                  </a:lnTo>
                  <a:lnTo>
                    <a:pt x="5575" y="4504"/>
                  </a:lnTo>
                  <a:lnTo>
                    <a:pt x="5584" y="4504"/>
                  </a:lnTo>
                  <a:lnTo>
                    <a:pt x="5593" y="4504"/>
                  </a:lnTo>
                  <a:lnTo>
                    <a:pt x="5602" y="4503"/>
                  </a:lnTo>
                  <a:lnTo>
                    <a:pt x="5610" y="4502"/>
                  </a:lnTo>
                  <a:lnTo>
                    <a:pt x="5619" y="4501"/>
                  </a:lnTo>
                  <a:lnTo>
                    <a:pt x="5627" y="4500"/>
                  </a:lnTo>
                  <a:lnTo>
                    <a:pt x="5636" y="4498"/>
                  </a:lnTo>
                  <a:lnTo>
                    <a:pt x="5644" y="4496"/>
                  </a:lnTo>
                  <a:lnTo>
                    <a:pt x="5653" y="4493"/>
                  </a:lnTo>
                  <a:lnTo>
                    <a:pt x="5661" y="4491"/>
                  </a:lnTo>
                  <a:lnTo>
                    <a:pt x="5669" y="4488"/>
                  </a:lnTo>
                  <a:lnTo>
                    <a:pt x="5677" y="4484"/>
                  </a:lnTo>
                  <a:lnTo>
                    <a:pt x="5685" y="4480"/>
                  </a:lnTo>
                  <a:lnTo>
                    <a:pt x="5693" y="4476"/>
                  </a:lnTo>
                  <a:lnTo>
                    <a:pt x="5701" y="4472"/>
                  </a:lnTo>
                  <a:lnTo>
                    <a:pt x="5708" y="4468"/>
                  </a:lnTo>
                  <a:lnTo>
                    <a:pt x="5716" y="4463"/>
                  </a:lnTo>
                  <a:lnTo>
                    <a:pt x="5723" y="4458"/>
                  </a:lnTo>
                  <a:lnTo>
                    <a:pt x="5730" y="4453"/>
                  </a:lnTo>
                  <a:lnTo>
                    <a:pt x="5736" y="4447"/>
                  </a:lnTo>
                  <a:lnTo>
                    <a:pt x="5743" y="4441"/>
                  </a:lnTo>
                  <a:lnTo>
                    <a:pt x="5749" y="4435"/>
                  </a:lnTo>
                  <a:lnTo>
                    <a:pt x="5755" y="4429"/>
                  </a:lnTo>
                  <a:lnTo>
                    <a:pt x="5761" y="4422"/>
                  </a:lnTo>
                  <a:lnTo>
                    <a:pt x="5767" y="4416"/>
                  </a:lnTo>
                  <a:lnTo>
                    <a:pt x="5772" y="4409"/>
                  </a:lnTo>
                  <a:lnTo>
                    <a:pt x="5777" y="4402"/>
                  </a:lnTo>
                  <a:lnTo>
                    <a:pt x="5782" y="4394"/>
                  </a:lnTo>
                  <a:lnTo>
                    <a:pt x="5786" y="4387"/>
                  </a:lnTo>
                  <a:lnTo>
                    <a:pt x="5790" y="4379"/>
                  </a:lnTo>
                  <a:lnTo>
                    <a:pt x="5794" y="4371"/>
                  </a:lnTo>
                  <a:lnTo>
                    <a:pt x="5798" y="4363"/>
                  </a:lnTo>
                  <a:lnTo>
                    <a:pt x="5802" y="4355"/>
                  </a:lnTo>
                  <a:lnTo>
                    <a:pt x="5805" y="4347"/>
                  </a:lnTo>
                  <a:lnTo>
                    <a:pt x="5807" y="4339"/>
                  </a:lnTo>
                  <a:lnTo>
                    <a:pt x="5810" y="4330"/>
                  </a:lnTo>
                  <a:lnTo>
                    <a:pt x="5812" y="4322"/>
                  </a:lnTo>
                  <a:lnTo>
                    <a:pt x="5814" y="4313"/>
                  </a:lnTo>
                  <a:lnTo>
                    <a:pt x="5815" y="4305"/>
                  </a:lnTo>
                  <a:lnTo>
                    <a:pt x="5816" y="4296"/>
                  </a:lnTo>
                  <a:lnTo>
                    <a:pt x="5817" y="4288"/>
                  </a:lnTo>
                  <a:lnTo>
                    <a:pt x="5818" y="4279"/>
                  </a:lnTo>
                  <a:lnTo>
                    <a:pt x="5818" y="4270"/>
                  </a:lnTo>
                  <a:lnTo>
                    <a:pt x="5818" y="4261"/>
                  </a:lnTo>
                  <a:close/>
                  <a:moveTo>
                    <a:pt x="4942" y="6013"/>
                  </a:moveTo>
                  <a:lnTo>
                    <a:pt x="4941" y="6004"/>
                  </a:lnTo>
                  <a:lnTo>
                    <a:pt x="4940" y="5996"/>
                  </a:lnTo>
                  <a:lnTo>
                    <a:pt x="4939" y="5987"/>
                  </a:lnTo>
                  <a:lnTo>
                    <a:pt x="4938" y="5979"/>
                  </a:lnTo>
                  <a:lnTo>
                    <a:pt x="4936" y="5970"/>
                  </a:lnTo>
                  <a:lnTo>
                    <a:pt x="4934" y="5962"/>
                  </a:lnTo>
                  <a:lnTo>
                    <a:pt x="4931" y="5953"/>
                  </a:lnTo>
                  <a:lnTo>
                    <a:pt x="4929" y="5945"/>
                  </a:lnTo>
                  <a:lnTo>
                    <a:pt x="4926" y="5937"/>
                  </a:lnTo>
                  <a:lnTo>
                    <a:pt x="4922" y="5929"/>
                  </a:lnTo>
                  <a:lnTo>
                    <a:pt x="4918" y="5921"/>
                  </a:lnTo>
                  <a:lnTo>
                    <a:pt x="4914" y="5913"/>
                  </a:lnTo>
                  <a:lnTo>
                    <a:pt x="4910" y="5905"/>
                  </a:lnTo>
                  <a:lnTo>
                    <a:pt x="4906" y="5898"/>
                  </a:lnTo>
                  <a:lnTo>
                    <a:pt x="4901" y="5890"/>
                  </a:lnTo>
                  <a:lnTo>
                    <a:pt x="4896" y="5883"/>
                  </a:lnTo>
                  <a:lnTo>
                    <a:pt x="4891" y="5876"/>
                  </a:lnTo>
                  <a:lnTo>
                    <a:pt x="4885" y="5870"/>
                  </a:lnTo>
                  <a:lnTo>
                    <a:pt x="4879" y="5863"/>
                  </a:lnTo>
                  <a:lnTo>
                    <a:pt x="4873" y="5857"/>
                  </a:lnTo>
                  <a:lnTo>
                    <a:pt x="4867" y="5851"/>
                  </a:lnTo>
                  <a:lnTo>
                    <a:pt x="4860" y="5845"/>
                  </a:lnTo>
                  <a:lnTo>
                    <a:pt x="4854" y="5839"/>
                  </a:lnTo>
                  <a:lnTo>
                    <a:pt x="4847" y="5834"/>
                  </a:lnTo>
                  <a:lnTo>
                    <a:pt x="4840" y="5829"/>
                  </a:lnTo>
                  <a:lnTo>
                    <a:pt x="4832" y="5824"/>
                  </a:lnTo>
                  <a:lnTo>
                    <a:pt x="4825" y="5820"/>
                  </a:lnTo>
                  <a:lnTo>
                    <a:pt x="4817" y="5816"/>
                  </a:lnTo>
                  <a:lnTo>
                    <a:pt x="4809" y="5812"/>
                  </a:lnTo>
                  <a:lnTo>
                    <a:pt x="4801" y="5808"/>
                  </a:lnTo>
                  <a:lnTo>
                    <a:pt x="4793" y="5804"/>
                  </a:lnTo>
                  <a:lnTo>
                    <a:pt x="4785" y="5801"/>
                  </a:lnTo>
                  <a:lnTo>
                    <a:pt x="4777" y="5799"/>
                  </a:lnTo>
                  <a:lnTo>
                    <a:pt x="4768" y="5796"/>
                  </a:lnTo>
                  <a:lnTo>
                    <a:pt x="4760" y="5794"/>
                  </a:lnTo>
                  <a:lnTo>
                    <a:pt x="4751" y="5792"/>
                  </a:lnTo>
                  <a:lnTo>
                    <a:pt x="4743" y="5791"/>
                  </a:lnTo>
                  <a:lnTo>
                    <a:pt x="4734" y="5790"/>
                  </a:lnTo>
                  <a:lnTo>
                    <a:pt x="4726" y="5789"/>
                  </a:lnTo>
                  <a:lnTo>
                    <a:pt x="4717" y="5788"/>
                  </a:lnTo>
                  <a:lnTo>
                    <a:pt x="4708" y="5788"/>
                  </a:lnTo>
                  <a:lnTo>
                    <a:pt x="4699" y="5788"/>
                  </a:lnTo>
                  <a:lnTo>
                    <a:pt x="4690" y="5789"/>
                  </a:lnTo>
                  <a:lnTo>
                    <a:pt x="4682" y="5790"/>
                  </a:lnTo>
                  <a:lnTo>
                    <a:pt x="4673" y="5791"/>
                  </a:lnTo>
                  <a:lnTo>
                    <a:pt x="4665" y="5792"/>
                  </a:lnTo>
                  <a:lnTo>
                    <a:pt x="4656" y="5794"/>
                  </a:lnTo>
                  <a:lnTo>
                    <a:pt x="4648" y="5796"/>
                  </a:lnTo>
                  <a:lnTo>
                    <a:pt x="4639" y="5799"/>
                  </a:lnTo>
                  <a:lnTo>
                    <a:pt x="4631" y="5801"/>
                  </a:lnTo>
                  <a:lnTo>
                    <a:pt x="4623" y="5804"/>
                  </a:lnTo>
                  <a:lnTo>
                    <a:pt x="4615" y="5808"/>
                  </a:lnTo>
                  <a:lnTo>
                    <a:pt x="4607" y="5812"/>
                  </a:lnTo>
                  <a:lnTo>
                    <a:pt x="4599" y="5816"/>
                  </a:lnTo>
                  <a:lnTo>
                    <a:pt x="4591" y="5820"/>
                  </a:lnTo>
                  <a:lnTo>
                    <a:pt x="4584" y="5824"/>
                  </a:lnTo>
                  <a:lnTo>
                    <a:pt x="4576" y="5829"/>
                  </a:lnTo>
                  <a:lnTo>
                    <a:pt x="4569" y="5834"/>
                  </a:lnTo>
                  <a:lnTo>
                    <a:pt x="4562" y="5839"/>
                  </a:lnTo>
                  <a:lnTo>
                    <a:pt x="4556" y="5845"/>
                  </a:lnTo>
                  <a:lnTo>
                    <a:pt x="4549" y="5851"/>
                  </a:lnTo>
                  <a:lnTo>
                    <a:pt x="4543" y="5857"/>
                  </a:lnTo>
                  <a:lnTo>
                    <a:pt x="4537" y="5863"/>
                  </a:lnTo>
                  <a:lnTo>
                    <a:pt x="4531" y="5870"/>
                  </a:lnTo>
                  <a:lnTo>
                    <a:pt x="4525" y="5876"/>
                  </a:lnTo>
                  <a:lnTo>
                    <a:pt x="4520" y="5883"/>
                  </a:lnTo>
                  <a:lnTo>
                    <a:pt x="4515" y="5890"/>
                  </a:lnTo>
                  <a:lnTo>
                    <a:pt x="4510" y="5898"/>
                  </a:lnTo>
                  <a:lnTo>
                    <a:pt x="4506" y="5905"/>
                  </a:lnTo>
                  <a:lnTo>
                    <a:pt x="4502" y="5913"/>
                  </a:lnTo>
                  <a:lnTo>
                    <a:pt x="4498" y="5921"/>
                  </a:lnTo>
                  <a:lnTo>
                    <a:pt x="4494" y="5929"/>
                  </a:lnTo>
                  <a:lnTo>
                    <a:pt x="4490" y="5937"/>
                  </a:lnTo>
                  <a:lnTo>
                    <a:pt x="4487" y="5945"/>
                  </a:lnTo>
                  <a:lnTo>
                    <a:pt x="4485" y="5953"/>
                  </a:lnTo>
                  <a:lnTo>
                    <a:pt x="4482" y="5962"/>
                  </a:lnTo>
                  <a:lnTo>
                    <a:pt x="4480" y="5970"/>
                  </a:lnTo>
                  <a:lnTo>
                    <a:pt x="4478" y="5979"/>
                  </a:lnTo>
                  <a:lnTo>
                    <a:pt x="4477" y="5987"/>
                  </a:lnTo>
                  <a:lnTo>
                    <a:pt x="4476" y="5996"/>
                  </a:lnTo>
                  <a:lnTo>
                    <a:pt x="4475" y="6004"/>
                  </a:lnTo>
                  <a:lnTo>
                    <a:pt x="4474" y="6013"/>
                  </a:lnTo>
                  <a:lnTo>
                    <a:pt x="4474" y="6022"/>
                  </a:lnTo>
                  <a:lnTo>
                    <a:pt x="4474" y="6031"/>
                  </a:lnTo>
                  <a:lnTo>
                    <a:pt x="4475" y="6040"/>
                  </a:lnTo>
                  <a:lnTo>
                    <a:pt x="4476" y="6048"/>
                  </a:lnTo>
                  <a:lnTo>
                    <a:pt x="4477" y="6057"/>
                  </a:lnTo>
                  <a:lnTo>
                    <a:pt x="4478" y="6065"/>
                  </a:lnTo>
                  <a:lnTo>
                    <a:pt x="4480" y="6074"/>
                  </a:lnTo>
                  <a:lnTo>
                    <a:pt x="4482" y="6082"/>
                  </a:lnTo>
                  <a:lnTo>
                    <a:pt x="4485" y="6091"/>
                  </a:lnTo>
                  <a:lnTo>
                    <a:pt x="4487" y="6099"/>
                  </a:lnTo>
                  <a:lnTo>
                    <a:pt x="4490" y="6107"/>
                  </a:lnTo>
                  <a:lnTo>
                    <a:pt x="4494" y="6115"/>
                  </a:lnTo>
                  <a:lnTo>
                    <a:pt x="4498" y="6123"/>
                  </a:lnTo>
                  <a:lnTo>
                    <a:pt x="4502" y="6131"/>
                  </a:lnTo>
                  <a:lnTo>
                    <a:pt x="4506" y="6139"/>
                  </a:lnTo>
                  <a:lnTo>
                    <a:pt x="4510" y="6146"/>
                  </a:lnTo>
                  <a:lnTo>
                    <a:pt x="4515" y="6154"/>
                  </a:lnTo>
                  <a:lnTo>
                    <a:pt x="4520" y="6161"/>
                  </a:lnTo>
                  <a:lnTo>
                    <a:pt x="4525" y="6168"/>
                  </a:lnTo>
                  <a:lnTo>
                    <a:pt x="4531" y="6174"/>
                  </a:lnTo>
                  <a:lnTo>
                    <a:pt x="4537" y="6181"/>
                  </a:lnTo>
                  <a:lnTo>
                    <a:pt x="4543" y="6187"/>
                  </a:lnTo>
                  <a:lnTo>
                    <a:pt x="4549" y="6193"/>
                  </a:lnTo>
                  <a:lnTo>
                    <a:pt x="4556" y="6199"/>
                  </a:lnTo>
                  <a:lnTo>
                    <a:pt x="4562" y="6205"/>
                  </a:lnTo>
                  <a:lnTo>
                    <a:pt x="4569" y="6210"/>
                  </a:lnTo>
                  <a:lnTo>
                    <a:pt x="4576" y="6215"/>
                  </a:lnTo>
                  <a:lnTo>
                    <a:pt x="4584" y="6220"/>
                  </a:lnTo>
                  <a:lnTo>
                    <a:pt x="4591" y="6224"/>
                  </a:lnTo>
                  <a:lnTo>
                    <a:pt x="4599" y="6228"/>
                  </a:lnTo>
                  <a:lnTo>
                    <a:pt x="4607" y="6232"/>
                  </a:lnTo>
                  <a:lnTo>
                    <a:pt x="4615" y="6236"/>
                  </a:lnTo>
                  <a:lnTo>
                    <a:pt x="4623" y="6240"/>
                  </a:lnTo>
                  <a:lnTo>
                    <a:pt x="4631" y="6243"/>
                  </a:lnTo>
                  <a:lnTo>
                    <a:pt x="4639" y="6245"/>
                  </a:lnTo>
                  <a:lnTo>
                    <a:pt x="4648" y="6248"/>
                  </a:lnTo>
                  <a:lnTo>
                    <a:pt x="4656" y="6250"/>
                  </a:lnTo>
                  <a:lnTo>
                    <a:pt x="4665" y="6252"/>
                  </a:lnTo>
                  <a:lnTo>
                    <a:pt x="4673" y="6253"/>
                  </a:lnTo>
                  <a:lnTo>
                    <a:pt x="4682" y="6254"/>
                  </a:lnTo>
                  <a:lnTo>
                    <a:pt x="4690" y="6255"/>
                  </a:lnTo>
                  <a:lnTo>
                    <a:pt x="4699" y="6256"/>
                  </a:lnTo>
                  <a:lnTo>
                    <a:pt x="4708" y="6256"/>
                  </a:lnTo>
                  <a:lnTo>
                    <a:pt x="4717" y="6256"/>
                  </a:lnTo>
                  <a:lnTo>
                    <a:pt x="4726" y="6255"/>
                  </a:lnTo>
                  <a:lnTo>
                    <a:pt x="4734" y="6254"/>
                  </a:lnTo>
                  <a:lnTo>
                    <a:pt x="4743" y="6253"/>
                  </a:lnTo>
                  <a:lnTo>
                    <a:pt x="4751" y="6252"/>
                  </a:lnTo>
                  <a:lnTo>
                    <a:pt x="4760" y="6250"/>
                  </a:lnTo>
                  <a:lnTo>
                    <a:pt x="4768" y="6248"/>
                  </a:lnTo>
                  <a:lnTo>
                    <a:pt x="4777" y="6245"/>
                  </a:lnTo>
                  <a:lnTo>
                    <a:pt x="4785" y="6243"/>
                  </a:lnTo>
                  <a:lnTo>
                    <a:pt x="4793" y="6240"/>
                  </a:lnTo>
                  <a:lnTo>
                    <a:pt x="4801" y="6236"/>
                  </a:lnTo>
                  <a:lnTo>
                    <a:pt x="4809" y="6232"/>
                  </a:lnTo>
                  <a:lnTo>
                    <a:pt x="4817" y="6228"/>
                  </a:lnTo>
                  <a:lnTo>
                    <a:pt x="4825" y="6224"/>
                  </a:lnTo>
                  <a:lnTo>
                    <a:pt x="4832" y="6220"/>
                  </a:lnTo>
                  <a:lnTo>
                    <a:pt x="4840" y="6215"/>
                  </a:lnTo>
                  <a:lnTo>
                    <a:pt x="4847" y="6210"/>
                  </a:lnTo>
                  <a:lnTo>
                    <a:pt x="4854" y="6205"/>
                  </a:lnTo>
                  <a:lnTo>
                    <a:pt x="4860" y="6199"/>
                  </a:lnTo>
                  <a:lnTo>
                    <a:pt x="4867" y="6193"/>
                  </a:lnTo>
                  <a:lnTo>
                    <a:pt x="4873" y="6187"/>
                  </a:lnTo>
                  <a:lnTo>
                    <a:pt x="4879" y="6181"/>
                  </a:lnTo>
                  <a:lnTo>
                    <a:pt x="4885" y="6174"/>
                  </a:lnTo>
                  <a:lnTo>
                    <a:pt x="4891" y="6168"/>
                  </a:lnTo>
                  <a:lnTo>
                    <a:pt x="4896" y="6161"/>
                  </a:lnTo>
                  <a:lnTo>
                    <a:pt x="4901" y="6154"/>
                  </a:lnTo>
                  <a:lnTo>
                    <a:pt x="4906" y="6146"/>
                  </a:lnTo>
                  <a:lnTo>
                    <a:pt x="4910" y="6139"/>
                  </a:lnTo>
                  <a:lnTo>
                    <a:pt x="4914" y="6131"/>
                  </a:lnTo>
                  <a:lnTo>
                    <a:pt x="4918" y="6123"/>
                  </a:lnTo>
                  <a:lnTo>
                    <a:pt x="4922" y="6115"/>
                  </a:lnTo>
                  <a:lnTo>
                    <a:pt x="4926" y="6107"/>
                  </a:lnTo>
                  <a:lnTo>
                    <a:pt x="4929" y="6099"/>
                  </a:lnTo>
                  <a:lnTo>
                    <a:pt x="4931" y="6091"/>
                  </a:lnTo>
                  <a:lnTo>
                    <a:pt x="4934" y="6082"/>
                  </a:lnTo>
                  <a:lnTo>
                    <a:pt x="4936" y="6074"/>
                  </a:lnTo>
                  <a:lnTo>
                    <a:pt x="4938" y="6065"/>
                  </a:lnTo>
                  <a:lnTo>
                    <a:pt x="4939" y="6057"/>
                  </a:lnTo>
                  <a:lnTo>
                    <a:pt x="4940" y="6048"/>
                  </a:lnTo>
                  <a:lnTo>
                    <a:pt x="4941" y="6040"/>
                  </a:lnTo>
                  <a:lnTo>
                    <a:pt x="4942" y="6031"/>
                  </a:lnTo>
                  <a:lnTo>
                    <a:pt x="4942" y="6022"/>
                  </a:lnTo>
                  <a:lnTo>
                    <a:pt x="4942" y="6013"/>
                  </a:lnTo>
                  <a:close/>
                  <a:moveTo>
                    <a:pt x="4066" y="4553"/>
                  </a:moveTo>
                  <a:lnTo>
                    <a:pt x="4065" y="4544"/>
                  </a:lnTo>
                  <a:lnTo>
                    <a:pt x="4064" y="4536"/>
                  </a:lnTo>
                  <a:lnTo>
                    <a:pt x="4063" y="4527"/>
                  </a:lnTo>
                  <a:lnTo>
                    <a:pt x="4062" y="4519"/>
                  </a:lnTo>
                  <a:lnTo>
                    <a:pt x="4060" y="4510"/>
                  </a:lnTo>
                  <a:lnTo>
                    <a:pt x="4058" y="4502"/>
                  </a:lnTo>
                  <a:lnTo>
                    <a:pt x="4055" y="4493"/>
                  </a:lnTo>
                  <a:lnTo>
                    <a:pt x="4053" y="4485"/>
                  </a:lnTo>
                  <a:lnTo>
                    <a:pt x="4050" y="4477"/>
                  </a:lnTo>
                  <a:lnTo>
                    <a:pt x="4046" y="4469"/>
                  </a:lnTo>
                  <a:lnTo>
                    <a:pt x="4042" y="4461"/>
                  </a:lnTo>
                  <a:lnTo>
                    <a:pt x="4038" y="4453"/>
                  </a:lnTo>
                  <a:lnTo>
                    <a:pt x="4034" y="4445"/>
                  </a:lnTo>
                  <a:lnTo>
                    <a:pt x="4030" y="4438"/>
                  </a:lnTo>
                  <a:lnTo>
                    <a:pt x="4025" y="4430"/>
                  </a:lnTo>
                  <a:lnTo>
                    <a:pt x="4020" y="4423"/>
                  </a:lnTo>
                  <a:lnTo>
                    <a:pt x="4015" y="4416"/>
                  </a:lnTo>
                  <a:lnTo>
                    <a:pt x="4009" y="4410"/>
                  </a:lnTo>
                  <a:lnTo>
                    <a:pt x="4003" y="4403"/>
                  </a:lnTo>
                  <a:lnTo>
                    <a:pt x="3997" y="4397"/>
                  </a:lnTo>
                  <a:lnTo>
                    <a:pt x="3991" y="4391"/>
                  </a:lnTo>
                  <a:lnTo>
                    <a:pt x="3984" y="4385"/>
                  </a:lnTo>
                  <a:lnTo>
                    <a:pt x="3978" y="4379"/>
                  </a:lnTo>
                  <a:lnTo>
                    <a:pt x="3971" y="4374"/>
                  </a:lnTo>
                  <a:lnTo>
                    <a:pt x="3964" y="4369"/>
                  </a:lnTo>
                  <a:lnTo>
                    <a:pt x="3956" y="4364"/>
                  </a:lnTo>
                  <a:lnTo>
                    <a:pt x="3949" y="4360"/>
                  </a:lnTo>
                  <a:lnTo>
                    <a:pt x="3941" y="4356"/>
                  </a:lnTo>
                  <a:lnTo>
                    <a:pt x="3933" y="4352"/>
                  </a:lnTo>
                  <a:lnTo>
                    <a:pt x="3925" y="4348"/>
                  </a:lnTo>
                  <a:lnTo>
                    <a:pt x="3917" y="4344"/>
                  </a:lnTo>
                  <a:lnTo>
                    <a:pt x="3909" y="4341"/>
                  </a:lnTo>
                  <a:lnTo>
                    <a:pt x="3901" y="4339"/>
                  </a:lnTo>
                  <a:lnTo>
                    <a:pt x="3892" y="4336"/>
                  </a:lnTo>
                  <a:lnTo>
                    <a:pt x="3884" y="4334"/>
                  </a:lnTo>
                  <a:lnTo>
                    <a:pt x="3875" y="4332"/>
                  </a:lnTo>
                  <a:lnTo>
                    <a:pt x="3867" y="4331"/>
                  </a:lnTo>
                  <a:lnTo>
                    <a:pt x="3858" y="4330"/>
                  </a:lnTo>
                  <a:lnTo>
                    <a:pt x="3850" y="4329"/>
                  </a:lnTo>
                  <a:lnTo>
                    <a:pt x="3841" y="4328"/>
                  </a:lnTo>
                  <a:lnTo>
                    <a:pt x="3832" y="4328"/>
                  </a:lnTo>
                  <a:lnTo>
                    <a:pt x="3823" y="4328"/>
                  </a:lnTo>
                  <a:lnTo>
                    <a:pt x="3814" y="4329"/>
                  </a:lnTo>
                  <a:lnTo>
                    <a:pt x="3806" y="4330"/>
                  </a:lnTo>
                  <a:lnTo>
                    <a:pt x="3797" y="4331"/>
                  </a:lnTo>
                  <a:lnTo>
                    <a:pt x="3789" y="4332"/>
                  </a:lnTo>
                  <a:lnTo>
                    <a:pt x="3780" y="4334"/>
                  </a:lnTo>
                  <a:lnTo>
                    <a:pt x="3772" y="4336"/>
                  </a:lnTo>
                  <a:lnTo>
                    <a:pt x="3763" y="4339"/>
                  </a:lnTo>
                  <a:lnTo>
                    <a:pt x="3755" y="4341"/>
                  </a:lnTo>
                  <a:lnTo>
                    <a:pt x="3747" y="4344"/>
                  </a:lnTo>
                  <a:lnTo>
                    <a:pt x="3739" y="4348"/>
                  </a:lnTo>
                  <a:lnTo>
                    <a:pt x="3731" y="4352"/>
                  </a:lnTo>
                  <a:lnTo>
                    <a:pt x="3723" y="4356"/>
                  </a:lnTo>
                  <a:lnTo>
                    <a:pt x="3715" y="4360"/>
                  </a:lnTo>
                  <a:lnTo>
                    <a:pt x="3708" y="4364"/>
                  </a:lnTo>
                  <a:lnTo>
                    <a:pt x="3700" y="4369"/>
                  </a:lnTo>
                  <a:lnTo>
                    <a:pt x="3693" y="4374"/>
                  </a:lnTo>
                  <a:lnTo>
                    <a:pt x="3686" y="4379"/>
                  </a:lnTo>
                  <a:lnTo>
                    <a:pt x="3680" y="4385"/>
                  </a:lnTo>
                  <a:lnTo>
                    <a:pt x="3673" y="4391"/>
                  </a:lnTo>
                  <a:lnTo>
                    <a:pt x="3667" y="4397"/>
                  </a:lnTo>
                  <a:lnTo>
                    <a:pt x="3661" y="4403"/>
                  </a:lnTo>
                  <a:lnTo>
                    <a:pt x="3655" y="4410"/>
                  </a:lnTo>
                  <a:lnTo>
                    <a:pt x="3649" y="4416"/>
                  </a:lnTo>
                  <a:lnTo>
                    <a:pt x="3644" y="4423"/>
                  </a:lnTo>
                  <a:lnTo>
                    <a:pt x="3639" y="4430"/>
                  </a:lnTo>
                  <a:lnTo>
                    <a:pt x="3634" y="4438"/>
                  </a:lnTo>
                  <a:lnTo>
                    <a:pt x="3630" y="4445"/>
                  </a:lnTo>
                  <a:lnTo>
                    <a:pt x="3626" y="4453"/>
                  </a:lnTo>
                  <a:lnTo>
                    <a:pt x="3622" y="4461"/>
                  </a:lnTo>
                  <a:lnTo>
                    <a:pt x="3618" y="4469"/>
                  </a:lnTo>
                  <a:lnTo>
                    <a:pt x="3614" y="4477"/>
                  </a:lnTo>
                  <a:lnTo>
                    <a:pt x="3611" y="4485"/>
                  </a:lnTo>
                  <a:lnTo>
                    <a:pt x="3609" y="4493"/>
                  </a:lnTo>
                  <a:lnTo>
                    <a:pt x="3606" y="4502"/>
                  </a:lnTo>
                  <a:lnTo>
                    <a:pt x="3604" y="4510"/>
                  </a:lnTo>
                  <a:lnTo>
                    <a:pt x="3602" y="4519"/>
                  </a:lnTo>
                  <a:lnTo>
                    <a:pt x="3601" y="4527"/>
                  </a:lnTo>
                  <a:lnTo>
                    <a:pt x="3600" y="4536"/>
                  </a:lnTo>
                  <a:lnTo>
                    <a:pt x="3599" y="4544"/>
                  </a:lnTo>
                  <a:lnTo>
                    <a:pt x="3598" y="4553"/>
                  </a:lnTo>
                  <a:lnTo>
                    <a:pt x="3598" y="4562"/>
                  </a:lnTo>
                  <a:lnTo>
                    <a:pt x="3598" y="4571"/>
                  </a:lnTo>
                  <a:lnTo>
                    <a:pt x="3599" y="4580"/>
                  </a:lnTo>
                  <a:lnTo>
                    <a:pt x="3600" y="4588"/>
                  </a:lnTo>
                  <a:lnTo>
                    <a:pt x="3601" y="4597"/>
                  </a:lnTo>
                  <a:lnTo>
                    <a:pt x="3602" y="4605"/>
                  </a:lnTo>
                  <a:lnTo>
                    <a:pt x="3604" y="4614"/>
                  </a:lnTo>
                  <a:lnTo>
                    <a:pt x="3606" y="4622"/>
                  </a:lnTo>
                  <a:lnTo>
                    <a:pt x="3609" y="4631"/>
                  </a:lnTo>
                  <a:lnTo>
                    <a:pt x="3611" y="4639"/>
                  </a:lnTo>
                  <a:lnTo>
                    <a:pt x="3614" y="4647"/>
                  </a:lnTo>
                  <a:lnTo>
                    <a:pt x="3618" y="4655"/>
                  </a:lnTo>
                  <a:lnTo>
                    <a:pt x="3622" y="4663"/>
                  </a:lnTo>
                  <a:lnTo>
                    <a:pt x="3626" y="4671"/>
                  </a:lnTo>
                  <a:lnTo>
                    <a:pt x="3630" y="4679"/>
                  </a:lnTo>
                  <a:lnTo>
                    <a:pt x="3634" y="4686"/>
                  </a:lnTo>
                  <a:lnTo>
                    <a:pt x="3639" y="4694"/>
                  </a:lnTo>
                  <a:lnTo>
                    <a:pt x="3644" y="4701"/>
                  </a:lnTo>
                  <a:lnTo>
                    <a:pt x="3649" y="4708"/>
                  </a:lnTo>
                  <a:lnTo>
                    <a:pt x="3655" y="4714"/>
                  </a:lnTo>
                  <a:lnTo>
                    <a:pt x="3661" y="4721"/>
                  </a:lnTo>
                  <a:lnTo>
                    <a:pt x="3667" y="4727"/>
                  </a:lnTo>
                  <a:lnTo>
                    <a:pt x="3673" y="4733"/>
                  </a:lnTo>
                  <a:lnTo>
                    <a:pt x="3680" y="4739"/>
                  </a:lnTo>
                  <a:lnTo>
                    <a:pt x="3686" y="4745"/>
                  </a:lnTo>
                  <a:lnTo>
                    <a:pt x="3693" y="4750"/>
                  </a:lnTo>
                  <a:lnTo>
                    <a:pt x="3700" y="4755"/>
                  </a:lnTo>
                  <a:lnTo>
                    <a:pt x="3708" y="4760"/>
                  </a:lnTo>
                  <a:lnTo>
                    <a:pt x="3715" y="4764"/>
                  </a:lnTo>
                  <a:lnTo>
                    <a:pt x="3723" y="4768"/>
                  </a:lnTo>
                  <a:lnTo>
                    <a:pt x="3731" y="4772"/>
                  </a:lnTo>
                  <a:lnTo>
                    <a:pt x="3739" y="4776"/>
                  </a:lnTo>
                  <a:lnTo>
                    <a:pt x="3747" y="4780"/>
                  </a:lnTo>
                  <a:lnTo>
                    <a:pt x="3755" y="4783"/>
                  </a:lnTo>
                  <a:lnTo>
                    <a:pt x="3763" y="4785"/>
                  </a:lnTo>
                  <a:lnTo>
                    <a:pt x="3772" y="4788"/>
                  </a:lnTo>
                  <a:lnTo>
                    <a:pt x="3780" y="4790"/>
                  </a:lnTo>
                  <a:lnTo>
                    <a:pt x="3789" y="4792"/>
                  </a:lnTo>
                  <a:lnTo>
                    <a:pt x="3797" y="4793"/>
                  </a:lnTo>
                  <a:lnTo>
                    <a:pt x="3806" y="4794"/>
                  </a:lnTo>
                  <a:lnTo>
                    <a:pt x="3814" y="4795"/>
                  </a:lnTo>
                  <a:lnTo>
                    <a:pt x="3823" y="4796"/>
                  </a:lnTo>
                  <a:lnTo>
                    <a:pt x="3832" y="4796"/>
                  </a:lnTo>
                  <a:lnTo>
                    <a:pt x="3841" y="4796"/>
                  </a:lnTo>
                  <a:lnTo>
                    <a:pt x="3850" y="4795"/>
                  </a:lnTo>
                  <a:lnTo>
                    <a:pt x="3858" y="4794"/>
                  </a:lnTo>
                  <a:lnTo>
                    <a:pt x="3867" y="4793"/>
                  </a:lnTo>
                  <a:lnTo>
                    <a:pt x="3875" y="4792"/>
                  </a:lnTo>
                  <a:lnTo>
                    <a:pt x="3884" y="4790"/>
                  </a:lnTo>
                  <a:lnTo>
                    <a:pt x="3892" y="4788"/>
                  </a:lnTo>
                  <a:lnTo>
                    <a:pt x="3901" y="4785"/>
                  </a:lnTo>
                  <a:lnTo>
                    <a:pt x="3909" y="4783"/>
                  </a:lnTo>
                  <a:lnTo>
                    <a:pt x="3917" y="4780"/>
                  </a:lnTo>
                  <a:lnTo>
                    <a:pt x="3925" y="4776"/>
                  </a:lnTo>
                  <a:lnTo>
                    <a:pt x="3933" y="4772"/>
                  </a:lnTo>
                  <a:lnTo>
                    <a:pt x="3941" y="4768"/>
                  </a:lnTo>
                  <a:lnTo>
                    <a:pt x="3949" y="4764"/>
                  </a:lnTo>
                  <a:lnTo>
                    <a:pt x="3956" y="4760"/>
                  </a:lnTo>
                  <a:lnTo>
                    <a:pt x="3964" y="4755"/>
                  </a:lnTo>
                  <a:lnTo>
                    <a:pt x="3971" y="4750"/>
                  </a:lnTo>
                  <a:lnTo>
                    <a:pt x="3978" y="4745"/>
                  </a:lnTo>
                  <a:lnTo>
                    <a:pt x="3984" y="4739"/>
                  </a:lnTo>
                  <a:lnTo>
                    <a:pt x="3991" y="4733"/>
                  </a:lnTo>
                  <a:lnTo>
                    <a:pt x="3997" y="4727"/>
                  </a:lnTo>
                  <a:lnTo>
                    <a:pt x="4003" y="4721"/>
                  </a:lnTo>
                  <a:lnTo>
                    <a:pt x="4009" y="4714"/>
                  </a:lnTo>
                  <a:lnTo>
                    <a:pt x="4015" y="4708"/>
                  </a:lnTo>
                  <a:lnTo>
                    <a:pt x="4020" y="4701"/>
                  </a:lnTo>
                  <a:lnTo>
                    <a:pt x="4025" y="4694"/>
                  </a:lnTo>
                  <a:lnTo>
                    <a:pt x="4030" y="4686"/>
                  </a:lnTo>
                  <a:lnTo>
                    <a:pt x="4034" y="4679"/>
                  </a:lnTo>
                  <a:lnTo>
                    <a:pt x="4038" y="4671"/>
                  </a:lnTo>
                  <a:lnTo>
                    <a:pt x="4042" y="4663"/>
                  </a:lnTo>
                  <a:lnTo>
                    <a:pt x="4046" y="4655"/>
                  </a:lnTo>
                  <a:lnTo>
                    <a:pt x="4050" y="4647"/>
                  </a:lnTo>
                  <a:lnTo>
                    <a:pt x="4053" y="4639"/>
                  </a:lnTo>
                  <a:lnTo>
                    <a:pt x="4055" y="4631"/>
                  </a:lnTo>
                  <a:lnTo>
                    <a:pt x="4058" y="4622"/>
                  </a:lnTo>
                  <a:lnTo>
                    <a:pt x="4060" y="4614"/>
                  </a:lnTo>
                  <a:lnTo>
                    <a:pt x="4062" y="4605"/>
                  </a:lnTo>
                  <a:lnTo>
                    <a:pt x="4063" y="4597"/>
                  </a:lnTo>
                  <a:lnTo>
                    <a:pt x="4064" y="4588"/>
                  </a:lnTo>
                  <a:lnTo>
                    <a:pt x="4065" y="4580"/>
                  </a:lnTo>
                  <a:lnTo>
                    <a:pt x="4066" y="4571"/>
                  </a:lnTo>
                  <a:lnTo>
                    <a:pt x="4066" y="4562"/>
                  </a:lnTo>
                  <a:lnTo>
                    <a:pt x="4066" y="45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3150;p28">
              <a:extLst>
                <a:ext uri="{FF2B5EF4-FFF2-40B4-BE49-F238E27FC236}">
                  <a16:creationId xmlns:a16="http://schemas.microsoft.com/office/drawing/2014/main" id="{E6D6C676-8727-442F-B3BA-04F0395372F6}"/>
                </a:ext>
              </a:extLst>
            </p:cNvPr>
            <p:cNvSpPr/>
            <p:nvPr/>
          </p:nvSpPr>
          <p:spPr>
            <a:xfrm>
              <a:off x="296254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7" y="1808"/>
                  </a:moveTo>
                  <a:lnTo>
                    <a:pt x="4681" y="1880"/>
                  </a:lnTo>
                  <a:lnTo>
                    <a:pt x="4693" y="1885"/>
                  </a:lnTo>
                  <a:lnTo>
                    <a:pt x="4850" y="1963"/>
                  </a:ln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1963"/>
                  </a:lnTo>
                  <a:lnTo>
                    <a:pt x="5307" y="1885"/>
                  </a:lnTo>
                  <a:lnTo>
                    <a:pt x="5319" y="1880"/>
                  </a:lnTo>
                  <a:lnTo>
                    <a:pt x="5503" y="1808"/>
                  </a:lnTo>
                  <a:lnTo>
                    <a:pt x="5517" y="1804"/>
                  </a:lnTo>
                  <a:lnTo>
                    <a:pt x="5696" y="1753"/>
                  </a:lnTo>
                  <a:lnTo>
                    <a:pt x="5711" y="1750"/>
                  </a:lnTo>
                  <a:lnTo>
                    <a:pt x="5886" y="1719"/>
                  </a:lnTo>
                  <a:lnTo>
                    <a:pt x="5901" y="1717"/>
                  </a:lnTo>
                  <a:lnTo>
                    <a:pt x="6070" y="1705"/>
                  </a:lnTo>
                  <a:lnTo>
                    <a:pt x="6086" y="1705"/>
                  </a:lnTo>
                  <a:lnTo>
                    <a:pt x="6247" y="1711"/>
                  </a:lnTo>
                  <a:lnTo>
                    <a:pt x="6265" y="1713"/>
                  </a:lnTo>
                  <a:lnTo>
                    <a:pt x="6417" y="1737"/>
                  </a:lnTo>
                  <a:lnTo>
                    <a:pt x="6435" y="1742"/>
                  </a:lnTo>
                  <a:lnTo>
                    <a:pt x="6577" y="1783"/>
                  </a:lnTo>
                  <a:lnTo>
                    <a:pt x="6596" y="1790"/>
                  </a:lnTo>
                  <a:lnTo>
                    <a:pt x="6726" y="1849"/>
                  </a:lnTo>
                  <a:lnTo>
                    <a:pt x="6745" y="1859"/>
                  </a:lnTo>
                  <a:lnTo>
                    <a:pt x="6862" y="1933"/>
                  </a:lnTo>
                  <a:lnTo>
                    <a:pt x="6880" y="1947"/>
                  </a:lnTo>
                  <a:lnTo>
                    <a:pt x="6983" y="2036"/>
                  </a:lnTo>
                  <a:lnTo>
                    <a:pt x="6999" y="2053"/>
                  </a:lnTo>
                  <a:lnTo>
                    <a:pt x="7087" y="2157"/>
                  </a:lnTo>
                  <a:lnTo>
                    <a:pt x="7101" y="2176"/>
                  </a:lnTo>
                  <a:lnTo>
                    <a:pt x="7172" y="2295"/>
                  </a:lnTo>
                  <a:lnTo>
                    <a:pt x="7181" y="2312"/>
                  </a:lnTo>
                  <a:lnTo>
                    <a:pt x="7188" y="2330"/>
                  </a:lnTo>
                  <a:lnTo>
                    <a:pt x="7192" y="2350"/>
                  </a:lnTo>
                  <a:lnTo>
                    <a:pt x="7194" y="2369"/>
                  </a:lnTo>
                  <a:lnTo>
                    <a:pt x="7193" y="2389"/>
                  </a:lnTo>
                  <a:lnTo>
                    <a:pt x="7190" y="2408"/>
                  </a:lnTo>
                  <a:lnTo>
                    <a:pt x="7184" y="2427"/>
                  </a:lnTo>
                  <a:lnTo>
                    <a:pt x="7175" y="2445"/>
                  </a:lnTo>
                  <a:lnTo>
                    <a:pt x="7166" y="2459"/>
                  </a:lnTo>
                  <a:lnTo>
                    <a:pt x="7461" y="2539"/>
                  </a:lnTo>
                  <a:lnTo>
                    <a:pt x="7479" y="2544"/>
                  </a:lnTo>
                  <a:lnTo>
                    <a:pt x="7902" y="2692"/>
                  </a:lnTo>
                  <a:lnTo>
                    <a:pt x="7921" y="2699"/>
                  </a:lnTo>
                  <a:lnTo>
                    <a:pt x="8313" y="2874"/>
                  </a:lnTo>
                  <a:lnTo>
                    <a:pt x="8344" y="2889"/>
                  </a:lnTo>
                  <a:lnTo>
                    <a:pt x="8371" y="2909"/>
                  </a:lnTo>
                  <a:lnTo>
                    <a:pt x="8396" y="2933"/>
                  </a:lnTo>
                  <a:lnTo>
                    <a:pt x="8417" y="2960"/>
                  </a:lnTo>
                  <a:lnTo>
                    <a:pt x="8435" y="2989"/>
                  </a:lnTo>
                  <a:lnTo>
                    <a:pt x="8448" y="3020"/>
                  </a:lnTo>
                  <a:lnTo>
                    <a:pt x="8457" y="3053"/>
                  </a:lnTo>
                  <a:lnTo>
                    <a:pt x="8462" y="3087"/>
                  </a:lnTo>
                  <a:lnTo>
                    <a:pt x="8461" y="3121"/>
                  </a:lnTo>
                  <a:lnTo>
                    <a:pt x="8456" y="3155"/>
                  </a:lnTo>
                  <a:lnTo>
                    <a:pt x="8310" y="3829"/>
                  </a:lnTo>
                  <a:lnTo>
                    <a:pt x="8306" y="3845"/>
                  </a:lnTo>
                  <a:lnTo>
                    <a:pt x="8121" y="4490"/>
                  </a:lnTo>
                  <a:lnTo>
                    <a:pt x="8116" y="4504"/>
                  </a:lnTo>
                  <a:lnTo>
                    <a:pt x="7900" y="5115"/>
                  </a:lnTo>
                  <a:lnTo>
                    <a:pt x="7895" y="5129"/>
                  </a:lnTo>
                  <a:lnTo>
                    <a:pt x="7652" y="5704"/>
                  </a:lnTo>
                  <a:lnTo>
                    <a:pt x="7647" y="5716"/>
                  </a:lnTo>
                  <a:lnTo>
                    <a:pt x="7385" y="6251"/>
                  </a:lnTo>
                  <a:lnTo>
                    <a:pt x="7379" y="6263"/>
                  </a:lnTo>
                  <a:lnTo>
                    <a:pt x="7105" y="6756"/>
                  </a:lnTo>
                  <a:lnTo>
                    <a:pt x="7098" y="6767"/>
                  </a:lnTo>
                  <a:lnTo>
                    <a:pt x="6818" y="7214"/>
                  </a:lnTo>
                  <a:lnTo>
                    <a:pt x="6810" y="7225"/>
                  </a:lnTo>
                  <a:lnTo>
                    <a:pt x="6530" y="7622"/>
                  </a:lnTo>
                  <a:lnTo>
                    <a:pt x="6521" y="7633"/>
                  </a:lnTo>
                  <a:lnTo>
                    <a:pt x="6247" y="7978"/>
                  </a:lnTo>
                  <a:lnTo>
                    <a:pt x="6237" y="7990"/>
                  </a:lnTo>
                  <a:lnTo>
                    <a:pt x="5976" y="8280"/>
                  </a:lnTo>
                  <a:lnTo>
                    <a:pt x="5962" y="8293"/>
                  </a:lnTo>
                  <a:lnTo>
                    <a:pt x="5720" y="8524"/>
                  </a:lnTo>
                  <a:lnTo>
                    <a:pt x="5701" y="8540"/>
                  </a:lnTo>
                  <a:lnTo>
                    <a:pt x="5485" y="8709"/>
                  </a:lnTo>
                  <a:lnTo>
                    <a:pt x="5453" y="8729"/>
                  </a:lnTo>
                  <a:lnTo>
                    <a:pt x="5269" y="8833"/>
                  </a:lnTo>
                  <a:lnTo>
                    <a:pt x="5238" y="8848"/>
                  </a:lnTo>
                  <a:lnTo>
                    <a:pt x="5205" y="8858"/>
                  </a:lnTo>
                  <a:lnTo>
                    <a:pt x="5058" y="8893"/>
                  </a:lnTo>
                  <a:lnTo>
                    <a:pt x="5029" y="8898"/>
                  </a:lnTo>
                  <a:lnTo>
                    <a:pt x="5000" y="8900"/>
                  </a:lnTo>
                  <a:lnTo>
                    <a:pt x="4971" y="8898"/>
                  </a:lnTo>
                  <a:lnTo>
                    <a:pt x="4942" y="8893"/>
                  </a:lnTo>
                  <a:lnTo>
                    <a:pt x="4795" y="8858"/>
                  </a:lnTo>
                  <a:lnTo>
                    <a:pt x="4762" y="8848"/>
                  </a:lnTo>
                  <a:lnTo>
                    <a:pt x="4731" y="8833"/>
                  </a:lnTo>
                  <a:lnTo>
                    <a:pt x="4547" y="8729"/>
                  </a:lnTo>
                  <a:lnTo>
                    <a:pt x="4515" y="8709"/>
                  </a:lnTo>
                  <a:lnTo>
                    <a:pt x="4299" y="8540"/>
                  </a:lnTo>
                  <a:lnTo>
                    <a:pt x="4280" y="8524"/>
                  </a:lnTo>
                  <a:lnTo>
                    <a:pt x="4038" y="8293"/>
                  </a:lnTo>
                  <a:lnTo>
                    <a:pt x="4024" y="8280"/>
                  </a:lnTo>
                  <a:lnTo>
                    <a:pt x="3763" y="7990"/>
                  </a:lnTo>
                  <a:lnTo>
                    <a:pt x="3753" y="7978"/>
                  </a:lnTo>
                  <a:lnTo>
                    <a:pt x="3479" y="7633"/>
                  </a:lnTo>
                  <a:lnTo>
                    <a:pt x="3470" y="7622"/>
                  </a:lnTo>
                  <a:lnTo>
                    <a:pt x="3190" y="7225"/>
                  </a:lnTo>
                  <a:lnTo>
                    <a:pt x="3182" y="7214"/>
                  </a:lnTo>
                  <a:lnTo>
                    <a:pt x="2902" y="6767"/>
                  </a:lnTo>
                  <a:lnTo>
                    <a:pt x="2895" y="6756"/>
                  </a:lnTo>
                  <a:lnTo>
                    <a:pt x="2621" y="6263"/>
                  </a:lnTo>
                  <a:lnTo>
                    <a:pt x="2615" y="6251"/>
                  </a:lnTo>
                  <a:lnTo>
                    <a:pt x="2353" y="5716"/>
                  </a:lnTo>
                  <a:lnTo>
                    <a:pt x="2348" y="5704"/>
                  </a:lnTo>
                  <a:lnTo>
                    <a:pt x="2105" y="5129"/>
                  </a:lnTo>
                  <a:lnTo>
                    <a:pt x="2100" y="5115"/>
                  </a:lnTo>
                  <a:lnTo>
                    <a:pt x="1884" y="4504"/>
                  </a:lnTo>
                  <a:lnTo>
                    <a:pt x="1879" y="4490"/>
                  </a:lnTo>
                  <a:lnTo>
                    <a:pt x="1694" y="3845"/>
                  </a:lnTo>
                  <a:lnTo>
                    <a:pt x="1690" y="3829"/>
                  </a:lnTo>
                  <a:lnTo>
                    <a:pt x="1544" y="3155"/>
                  </a:lnTo>
                  <a:lnTo>
                    <a:pt x="1539" y="3121"/>
                  </a:lnTo>
                  <a:lnTo>
                    <a:pt x="1538" y="3087"/>
                  </a:lnTo>
                  <a:lnTo>
                    <a:pt x="1543" y="3053"/>
                  </a:lnTo>
                  <a:lnTo>
                    <a:pt x="1552" y="3020"/>
                  </a:lnTo>
                  <a:lnTo>
                    <a:pt x="1565" y="2989"/>
                  </a:lnTo>
                  <a:lnTo>
                    <a:pt x="1583" y="2960"/>
                  </a:lnTo>
                  <a:lnTo>
                    <a:pt x="1604" y="2933"/>
                  </a:lnTo>
                  <a:lnTo>
                    <a:pt x="1629" y="2909"/>
                  </a:lnTo>
                  <a:lnTo>
                    <a:pt x="1656" y="2889"/>
                  </a:lnTo>
                  <a:lnTo>
                    <a:pt x="1687" y="2874"/>
                  </a:lnTo>
                  <a:lnTo>
                    <a:pt x="2079" y="2699"/>
                  </a:lnTo>
                  <a:lnTo>
                    <a:pt x="2098" y="2692"/>
                  </a:lnTo>
                  <a:lnTo>
                    <a:pt x="2521" y="2544"/>
                  </a:lnTo>
                  <a:lnTo>
                    <a:pt x="2539" y="2539"/>
                  </a:lnTo>
                  <a:lnTo>
                    <a:pt x="2834" y="2459"/>
                  </a:lnTo>
                  <a:lnTo>
                    <a:pt x="2825" y="2445"/>
                  </a:lnTo>
                  <a:lnTo>
                    <a:pt x="2816" y="2427"/>
                  </a:lnTo>
                  <a:lnTo>
                    <a:pt x="2810" y="2408"/>
                  </a:lnTo>
                  <a:lnTo>
                    <a:pt x="2807" y="2389"/>
                  </a:lnTo>
                  <a:lnTo>
                    <a:pt x="2806" y="2369"/>
                  </a:lnTo>
                  <a:lnTo>
                    <a:pt x="2808" y="2350"/>
                  </a:lnTo>
                  <a:lnTo>
                    <a:pt x="2812" y="2330"/>
                  </a:lnTo>
                  <a:lnTo>
                    <a:pt x="2819" y="2312"/>
                  </a:lnTo>
                  <a:lnTo>
                    <a:pt x="2828" y="2295"/>
                  </a:lnTo>
                  <a:lnTo>
                    <a:pt x="2899" y="2176"/>
                  </a:lnTo>
                  <a:lnTo>
                    <a:pt x="2913" y="2157"/>
                  </a:lnTo>
                  <a:lnTo>
                    <a:pt x="3001" y="2053"/>
                  </a:lnTo>
                  <a:lnTo>
                    <a:pt x="3017" y="2036"/>
                  </a:lnTo>
                  <a:lnTo>
                    <a:pt x="3120" y="1947"/>
                  </a:lnTo>
                  <a:lnTo>
                    <a:pt x="3138" y="1933"/>
                  </a:lnTo>
                  <a:lnTo>
                    <a:pt x="3255" y="1859"/>
                  </a:lnTo>
                  <a:lnTo>
                    <a:pt x="3274" y="1849"/>
                  </a:lnTo>
                  <a:lnTo>
                    <a:pt x="3404" y="1790"/>
                  </a:lnTo>
                  <a:lnTo>
                    <a:pt x="3423" y="1783"/>
                  </a:lnTo>
                  <a:lnTo>
                    <a:pt x="3565" y="1742"/>
                  </a:lnTo>
                  <a:lnTo>
                    <a:pt x="3583" y="1737"/>
                  </a:lnTo>
                  <a:lnTo>
                    <a:pt x="3735" y="1713"/>
                  </a:lnTo>
                  <a:lnTo>
                    <a:pt x="3753" y="1711"/>
                  </a:lnTo>
                  <a:lnTo>
                    <a:pt x="3914" y="1705"/>
                  </a:lnTo>
                  <a:lnTo>
                    <a:pt x="3930" y="1705"/>
                  </a:lnTo>
                  <a:lnTo>
                    <a:pt x="4099" y="1717"/>
                  </a:lnTo>
                  <a:lnTo>
                    <a:pt x="4114" y="1719"/>
                  </a:lnTo>
                  <a:lnTo>
                    <a:pt x="4289" y="1750"/>
                  </a:lnTo>
                  <a:lnTo>
                    <a:pt x="4304" y="1753"/>
                  </a:lnTo>
                  <a:lnTo>
                    <a:pt x="4483" y="1804"/>
                  </a:lnTo>
                  <a:lnTo>
                    <a:pt x="4497" y="1808"/>
                  </a:lnTo>
                  <a:close/>
                  <a:moveTo>
                    <a:pt x="4851" y="3122"/>
                  </a:moveTo>
                  <a:lnTo>
                    <a:pt x="4850" y="3102"/>
                  </a:lnTo>
                  <a:lnTo>
                    <a:pt x="4850" y="2699"/>
                  </a:lnTo>
                  <a:lnTo>
                    <a:pt x="4514" y="2708"/>
                  </a:lnTo>
                  <a:lnTo>
                    <a:pt x="4033" y="2747"/>
                  </a:lnTo>
                  <a:lnTo>
                    <a:pt x="3563" y="2812"/>
                  </a:lnTo>
                  <a:lnTo>
                    <a:pt x="3109" y="2903"/>
                  </a:lnTo>
                  <a:lnTo>
                    <a:pt x="2677" y="3019"/>
                  </a:lnTo>
                  <a:lnTo>
                    <a:pt x="2272" y="3160"/>
                  </a:lnTo>
                  <a:lnTo>
                    <a:pt x="2075" y="3248"/>
                  </a:lnTo>
                  <a:lnTo>
                    <a:pt x="2177" y="3715"/>
                  </a:lnTo>
                  <a:lnTo>
                    <a:pt x="2357" y="4344"/>
                  </a:lnTo>
                  <a:lnTo>
                    <a:pt x="2569" y="4941"/>
                  </a:lnTo>
                  <a:lnTo>
                    <a:pt x="2806" y="5503"/>
                  </a:lnTo>
                  <a:lnTo>
                    <a:pt x="3061" y="6026"/>
                  </a:lnTo>
                  <a:lnTo>
                    <a:pt x="3329" y="6507"/>
                  </a:lnTo>
                  <a:lnTo>
                    <a:pt x="3602" y="6942"/>
                  </a:lnTo>
                  <a:lnTo>
                    <a:pt x="3875" y="7328"/>
                  </a:lnTo>
                  <a:lnTo>
                    <a:pt x="4139" y="7661"/>
                  </a:lnTo>
                  <a:lnTo>
                    <a:pt x="4389" y="7937"/>
                  </a:lnTo>
                  <a:lnTo>
                    <a:pt x="4616" y="8153"/>
                  </a:lnTo>
                  <a:lnTo>
                    <a:pt x="4808" y="8302"/>
                  </a:lnTo>
                  <a:lnTo>
                    <a:pt x="4946" y="8380"/>
                  </a:lnTo>
                  <a:lnTo>
                    <a:pt x="5000" y="8393"/>
                  </a:lnTo>
                  <a:lnTo>
                    <a:pt x="5054" y="8380"/>
                  </a:lnTo>
                  <a:lnTo>
                    <a:pt x="5192" y="8302"/>
                  </a:lnTo>
                  <a:lnTo>
                    <a:pt x="5384" y="8153"/>
                  </a:lnTo>
                  <a:lnTo>
                    <a:pt x="5611" y="7937"/>
                  </a:lnTo>
                  <a:lnTo>
                    <a:pt x="5861" y="7661"/>
                  </a:lnTo>
                  <a:lnTo>
                    <a:pt x="6125" y="7328"/>
                  </a:lnTo>
                  <a:lnTo>
                    <a:pt x="6398" y="6942"/>
                  </a:lnTo>
                  <a:lnTo>
                    <a:pt x="6671" y="6507"/>
                  </a:lnTo>
                  <a:lnTo>
                    <a:pt x="6939" y="6026"/>
                  </a:lnTo>
                  <a:lnTo>
                    <a:pt x="7194" y="5503"/>
                  </a:lnTo>
                  <a:lnTo>
                    <a:pt x="7431" y="4941"/>
                  </a:lnTo>
                  <a:lnTo>
                    <a:pt x="7643" y="4344"/>
                  </a:lnTo>
                  <a:lnTo>
                    <a:pt x="7823" y="3715"/>
                  </a:lnTo>
                  <a:lnTo>
                    <a:pt x="7925" y="3248"/>
                  </a:lnTo>
                  <a:lnTo>
                    <a:pt x="7728" y="3160"/>
                  </a:lnTo>
                  <a:lnTo>
                    <a:pt x="7323" y="3019"/>
                  </a:lnTo>
                  <a:lnTo>
                    <a:pt x="6891" y="2903"/>
                  </a:lnTo>
                  <a:lnTo>
                    <a:pt x="6437" y="2812"/>
                  </a:lnTo>
                  <a:lnTo>
                    <a:pt x="5967" y="2747"/>
                  </a:lnTo>
                  <a:lnTo>
                    <a:pt x="5486" y="2708"/>
                  </a:lnTo>
                  <a:lnTo>
                    <a:pt x="5150" y="2699"/>
                  </a:lnTo>
                  <a:lnTo>
                    <a:pt x="5150" y="3102"/>
                  </a:lnTo>
                  <a:lnTo>
                    <a:pt x="5149" y="3122"/>
                  </a:lnTo>
                  <a:lnTo>
                    <a:pt x="5145" y="3141"/>
                  </a:lnTo>
                  <a:lnTo>
                    <a:pt x="5139" y="3159"/>
                  </a:lnTo>
                  <a:lnTo>
                    <a:pt x="5130" y="3177"/>
                  </a:lnTo>
                  <a:lnTo>
                    <a:pt x="5119" y="3193"/>
                  </a:lnTo>
                  <a:lnTo>
                    <a:pt x="5106" y="3208"/>
                  </a:lnTo>
                  <a:lnTo>
                    <a:pt x="5091" y="3221"/>
                  </a:lnTo>
                  <a:lnTo>
                    <a:pt x="5075" y="3232"/>
                  </a:lnTo>
                  <a:lnTo>
                    <a:pt x="5057" y="3241"/>
                  </a:lnTo>
                  <a:lnTo>
                    <a:pt x="5039" y="3247"/>
                  </a:lnTo>
                  <a:lnTo>
                    <a:pt x="5020" y="3251"/>
                  </a:lnTo>
                  <a:lnTo>
                    <a:pt x="5000" y="3252"/>
                  </a:lnTo>
                  <a:lnTo>
                    <a:pt x="4980" y="3251"/>
                  </a:lnTo>
                  <a:lnTo>
                    <a:pt x="4961" y="3247"/>
                  </a:lnTo>
                  <a:lnTo>
                    <a:pt x="4943" y="3241"/>
                  </a:lnTo>
                  <a:lnTo>
                    <a:pt x="4925" y="3232"/>
                  </a:lnTo>
                  <a:lnTo>
                    <a:pt x="4909" y="3221"/>
                  </a:lnTo>
                  <a:lnTo>
                    <a:pt x="4894" y="3208"/>
                  </a:lnTo>
                  <a:lnTo>
                    <a:pt x="4881" y="3193"/>
                  </a:lnTo>
                  <a:lnTo>
                    <a:pt x="4870" y="3177"/>
                  </a:lnTo>
                  <a:lnTo>
                    <a:pt x="4861" y="3159"/>
                  </a:lnTo>
                  <a:lnTo>
                    <a:pt x="4855" y="3141"/>
                  </a:lnTo>
                  <a:lnTo>
                    <a:pt x="4851" y="3122"/>
                  </a:lnTo>
                  <a:close/>
                  <a:moveTo>
                    <a:pt x="5605" y="2091"/>
                  </a:moveTo>
                  <a:lnTo>
                    <a:pt x="5434" y="2157"/>
                  </a:lnTo>
                  <a:lnTo>
                    <a:pt x="5339" y="2204"/>
                  </a:lnTo>
                  <a:lnTo>
                    <a:pt x="5506" y="2208"/>
                  </a:lnTo>
                  <a:lnTo>
                    <a:pt x="5520" y="2209"/>
                  </a:lnTo>
                  <a:lnTo>
                    <a:pt x="6015" y="2249"/>
                  </a:lnTo>
                  <a:lnTo>
                    <a:pt x="6029" y="2251"/>
                  </a:lnTo>
                  <a:lnTo>
                    <a:pt x="6513" y="2318"/>
                  </a:lnTo>
                  <a:lnTo>
                    <a:pt x="6528" y="2321"/>
                  </a:lnTo>
                  <a:lnTo>
                    <a:pt x="6880" y="2391"/>
                  </a:lnTo>
                  <a:lnTo>
                    <a:pt x="6850" y="2341"/>
                  </a:lnTo>
                  <a:lnTo>
                    <a:pt x="6778" y="2255"/>
                  </a:lnTo>
                  <a:lnTo>
                    <a:pt x="6692" y="2180"/>
                  </a:lnTo>
                  <a:lnTo>
                    <a:pt x="6593" y="2118"/>
                  </a:lnTo>
                  <a:lnTo>
                    <a:pt x="6482" y="2068"/>
                  </a:lnTo>
                  <a:lnTo>
                    <a:pt x="6359" y="2032"/>
                  </a:lnTo>
                  <a:lnTo>
                    <a:pt x="6226" y="2011"/>
                  </a:lnTo>
                  <a:lnTo>
                    <a:pt x="6083" y="2005"/>
                  </a:lnTo>
                  <a:lnTo>
                    <a:pt x="5930" y="2015"/>
                  </a:lnTo>
                  <a:lnTo>
                    <a:pt x="5771" y="2044"/>
                  </a:lnTo>
                  <a:lnTo>
                    <a:pt x="5605" y="2091"/>
                  </a:lnTo>
                  <a:close/>
                  <a:moveTo>
                    <a:pt x="3222" y="2255"/>
                  </a:moveTo>
                  <a:lnTo>
                    <a:pt x="3150" y="2341"/>
                  </a:lnTo>
                  <a:lnTo>
                    <a:pt x="3120" y="2391"/>
                  </a:lnTo>
                  <a:lnTo>
                    <a:pt x="3472" y="2321"/>
                  </a:lnTo>
                  <a:lnTo>
                    <a:pt x="3487" y="2318"/>
                  </a:lnTo>
                  <a:lnTo>
                    <a:pt x="3971" y="2251"/>
                  </a:lnTo>
                  <a:lnTo>
                    <a:pt x="3985" y="2249"/>
                  </a:lnTo>
                  <a:lnTo>
                    <a:pt x="4480" y="2209"/>
                  </a:lnTo>
                  <a:lnTo>
                    <a:pt x="4494" y="2208"/>
                  </a:lnTo>
                  <a:lnTo>
                    <a:pt x="4661" y="2204"/>
                  </a:lnTo>
                  <a:lnTo>
                    <a:pt x="4566" y="2157"/>
                  </a:lnTo>
                  <a:lnTo>
                    <a:pt x="4395" y="2091"/>
                  </a:lnTo>
                  <a:lnTo>
                    <a:pt x="4229" y="2044"/>
                  </a:lnTo>
                  <a:lnTo>
                    <a:pt x="4070" y="2015"/>
                  </a:lnTo>
                  <a:lnTo>
                    <a:pt x="3917" y="2005"/>
                  </a:lnTo>
                  <a:lnTo>
                    <a:pt x="3774" y="2011"/>
                  </a:lnTo>
                  <a:lnTo>
                    <a:pt x="3641" y="2032"/>
                  </a:lnTo>
                  <a:lnTo>
                    <a:pt x="3518" y="2068"/>
                  </a:lnTo>
                  <a:lnTo>
                    <a:pt x="3407" y="2118"/>
                  </a:lnTo>
                  <a:lnTo>
                    <a:pt x="3308" y="2180"/>
                  </a:lnTo>
                  <a:lnTo>
                    <a:pt x="3222" y="22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" name="Google Shape;3154;p28">
            <a:extLst>
              <a:ext uri="{FF2B5EF4-FFF2-40B4-BE49-F238E27FC236}">
                <a16:creationId xmlns:a16="http://schemas.microsoft.com/office/drawing/2014/main" id="{44BD9761-15A0-43AF-9254-CA2FE3669956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69" name="Google Shape;3155;p28">
              <a:extLst>
                <a:ext uri="{FF2B5EF4-FFF2-40B4-BE49-F238E27FC236}">
                  <a16:creationId xmlns:a16="http://schemas.microsoft.com/office/drawing/2014/main" id="{3B5F7E94-5461-4010-9693-6F27A0C7E812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4" y="4210"/>
                  </a:moveTo>
                  <a:lnTo>
                    <a:pt x="3247" y="4030"/>
                  </a:lnTo>
                  <a:lnTo>
                    <a:pt x="3394" y="3878"/>
                  </a:lnTo>
                  <a:lnTo>
                    <a:pt x="3620" y="3754"/>
                  </a:lnTo>
                  <a:lnTo>
                    <a:pt x="3910" y="3657"/>
                  </a:lnTo>
                  <a:lnTo>
                    <a:pt x="4247" y="3588"/>
                  </a:lnTo>
                  <a:lnTo>
                    <a:pt x="4616" y="3547"/>
                  </a:lnTo>
                  <a:lnTo>
                    <a:pt x="5000" y="3533"/>
                  </a:lnTo>
                  <a:lnTo>
                    <a:pt x="5384" y="3547"/>
                  </a:lnTo>
                  <a:lnTo>
                    <a:pt x="5753" y="3588"/>
                  </a:lnTo>
                  <a:lnTo>
                    <a:pt x="6090" y="3657"/>
                  </a:lnTo>
                  <a:lnTo>
                    <a:pt x="6380" y="3754"/>
                  </a:lnTo>
                  <a:lnTo>
                    <a:pt x="6606" y="3878"/>
                  </a:lnTo>
                  <a:lnTo>
                    <a:pt x="6753" y="4030"/>
                  </a:lnTo>
                  <a:lnTo>
                    <a:pt x="6806" y="4210"/>
                  </a:lnTo>
                  <a:lnTo>
                    <a:pt x="6879" y="4696"/>
                  </a:lnTo>
                  <a:lnTo>
                    <a:pt x="6907" y="5183"/>
                  </a:lnTo>
                  <a:lnTo>
                    <a:pt x="6894" y="5665"/>
                  </a:lnTo>
                  <a:lnTo>
                    <a:pt x="6843" y="6137"/>
                  </a:lnTo>
                  <a:lnTo>
                    <a:pt x="6757" y="6591"/>
                  </a:lnTo>
                  <a:lnTo>
                    <a:pt x="6640" y="7023"/>
                  </a:lnTo>
                  <a:lnTo>
                    <a:pt x="6496" y="7426"/>
                  </a:lnTo>
                  <a:lnTo>
                    <a:pt x="6327" y="7795"/>
                  </a:lnTo>
                  <a:lnTo>
                    <a:pt x="6137" y="8123"/>
                  </a:lnTo>
                  <a:lnTo>
                    <a:pt x="5931" y="8405"/>
                  </a:lnTo>
                  <a:lnTo>
                    <a:pt x="5710" y="8635"/>
                  </a:lnTo>
                  <a:lnTo>
                    <a:pt x="5479" y="8806"/>
                  </a:lnTo>
                  <a:lnTo>
                    <a:pt x="5241" y="8913"/>
                  </a:lnTo>
                  <a:lnTo>
                    <a:pt x="5000" y="8950"/>
                  </a:lnTo>
                  <a:lnTo>
                    <a:pt x="4759" y="8913"/>
                  </a:lnTo>
                  <a:lnTo>
                    <a:pt x="4521" y="8806"/>
                  </a:lnTo>
                  <a:lnTo>
                    <a:pt x="4290" y="8635"/>
                  </a:lnTo>
                  <a:lnTo>
                    <a:pt x="4069" y="8405"/>
                  </a:lnTo>
                  <a:lnTo>
                    <a:pt x="3863" y="8123"/>
                  </a:lnTo>
                  <a:lnTo>
                    <a:pt x="3673" y="7795"/>
                  </a:lnTo>
                  <a:lnTo>
                    <a:pt x="3504" y="7426"/>
                  </a:lnTo>
                  <a:lnTo>
                    <a:pt x="3360" y="7023"/>
                  </a:lnTo>
                  <a:lnTo>
                    <a:pt x="3243" y="6591"/>
                  </a:lnTo>
                  <a:lnTo>
                    <a:pt x="3157" y="6137"/>
                  </a:lnTo>
                  <a:lnTo>
                    <a:pt x="3106" y="5665"/>
                  </a:lnTo>
                  <a:lnTo>
                    <a:pt x="3093" y="5183"/>
                  </a:lnTo>
                  <a:lnTo>
                    <a:pt x="3121" y="4696"/>
                  </a:lnTo>
                  <a:lnTo>
                    <a:pt x="3194" y="42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3156;p28">
              <a:extLst>
                <a:ext uri="{FF2B5EF4-FFF2-40B4-BE49-F238E27FC236}">
                  <a16:creationId xmlns:a16="http://schemas.microsoft.com/office/drawing/2014/main" id="{7AC67D85-AC65-4F78-AE80-5C91F3D7E07E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2388"/>
                  </a:moveTo>
                  <a:lnTo>
                    <a:pt x="5430" y="2396"/>
                  </a:lnTo>
                  <a:lnTo>
                    <a:pt x="5296" y="2501"/>
                  </a:lnTo>
                  <a:lnTo>
                    <a:pt x="5286" y="2508"/>
                  </a:lnTo>
                  <a:lnTo>
                    <a:pt x="5250" y="2534"/>
                  </a:lnTo>
                  <a:lnTo>
                    <a:pt x="5250" y="3292"/>
                  </a:lnTo>
                  <a:lnTo>
                    <a:pt x="5393" y="3297"/>
                  </a:lnTo>
                  <a:lnTo>
                    <a:pt x="5412" y="3298"/>
                  </a:lnTo>
                  <a:lnTo>
                    <a:pt x="5781" y="3340"/>
                  </a:lnTo>
                  <a:lnTo>
                    <a:pt x="5803" y="3343"/>
                  </a:lnTo>
                  <a:lnTo>
                    <a:pt x="6140" y="3412"/>
                  </a:lnTo>
                  <a:lnTo>
                    <a:pt x="6169" y="3420"/>
                  </a:lnTo>
                  <a:lnTo>
                    <a:pt x="6459" y="3517"/>
                  </a:lnTo>
                  <a:lnTo>
                    <a:pt x="6500" y="3535"/>
                  </a:lnTo>
                  <a:lnTo>
                    <a:pt x="6726" y="3659"/>
                  </a:lnTo>
                  <a:lnTo>
                    <a:pt x="6758" y="3680"/>
                  </a:lnTo>
                  <a:lnTo>
                    <a:pt x="6785" y="3704"/>
                  </a:lnTo>
                  <a:lnTo>
                    <a:pt x="6933" y="3856"/>
                  </a:lnTo>
                  <a:lnTo>
                    <a:pt x="6953" y="3879"/>
                  </a:lnTo>
                  <a:lnTo>
                    <a:pt x="6969" y="3904"/>
                  </a:lnTo>
                  <a:lnTo>
                    <a:pt x="6983" y="3932"/>
                  </a:lnTo>
                  <a:lnTo>
                    <a:pt x="6993" y="3960"/>
                  </a:lnTo>
                  <a:lnTo>
                    <a:pt x="7046" y="4140"/>
                  </a:lnTo>
                  <a:lnTo>
                    <a:pt x="7053" y="4173"/>
                  </a:lnTo>
                  <a:lnTo>
                    <a:pt x="7126" y="4659"/>
                  </a:lnTo>
                  <a:lnTo>
                    <a:pt x="7129" y="4682"/>
                  </a:lnTo>
                  <a:lnTo>
                    <a:pt x="7157" y="5169"/>
                  </a:lnTo>
                  <a:lnTo>
                    <a:pt x="7157" y="5190"/>
                  </a:lnTo>
                  <a:lnTo>
                    <a:pt x="7144" y="5672"/>
                  </a:lnTo>
                  <a:lnTo>
                    <a:pt x="7142" y="5692"/>
                  </a:lnTo>
                  <a:lnTo>
                    <a:pt x="7091" y="6164"/>
                  </a:lnTo>
                  <a:lnTo>
                    <a:pt x="7088" y="6183"/>
                  </a:lnTo>
                  <a:lnTo>
                    <a:pt x="7003" y="6638"/>
                  </a:lnTo>
                  <a:lnTo>
                    <a:pt x="6998" y="6657"/>
                  </a:lnTo>
                  <a:lnTo>
                    <a:pt x="6881" y="7088"/>
                  </a:lnTo>
                  <a:lnTo>
                    <a:pt x="6875" y="7107"/>
                  </a:lnTo>
                  <a:lnTo>
                    <a:pt x="6731" y="7511"/>
                  </a:lnTo>
                  <a:lnTo>
                    <a:pt x="6723" y="7530"/>
                  </a:lnTo>
                  <a:lnTo>
                    <a:pt x="6554" y="7899"/>
                  </a:lnTo>
                  <a:lnTo>
                    <a:pt x="6543" y="7920"/>
                  </a:lnTo>
                  <a:lnTo>
                    <a:pt x="6354" y="8248"/>
                  </a:lnTo>
                  <a:lnTo>
                    <a:pt x="6339" y="8271"/>
                  </a:lnTo>
                  <a:lnTo>
                    <a:pt x="6132" y="8553"/>
                  </a:lnTo>
                  <a:lnTo>
                    <a:pt x="6111" y="8578"/>
                  </a:lnTo>
                  <a:lnTo>
                    <a:pt x="5890" y="8808"/>
                  </a:lnTo>
                  <a:lnTo>
                    <a:pt x="5859" y="8835"/>
                  </a:lnTo>
                  <a:lnTo>
                    <a:pt x="5628" y="9007"/>
                  </a:lnTo>
                  <a:lnTo>
                    <a:pt x="5606" y="9022"/>
                  </a:lnTo>
                  <a:lnTo>
                    <a:pt x="5582" y="9034"/>
                  </a:lnTo>
                  <a:lnTo>
                    <a:pt x="5344" y="9141"/>
                  </a:lnTo>
                  <a:lnTo>
                    <a:pt x="5312" y="9153"/>
                  </a:lnTo>
                  <a:lnTo>
                    <a:pt x="5279" y="9160"/>
                  </a:lnTo>
                  <a:lnTo>
                    <a:pt x="5038" y="9197"/>
                  </a:lnTo>
                  <a:lnTo>
                    <a:pt x="5000" y="9200"/>
                  </a:lnTo>
                  <a:lnTo>
                    <a:pt x="4962" y="9197"/>
                  </a:lnTo>
                  <a:lnTo>
                    <a:pt x="4721" y="9160"/>
                  </a:lnTo>
                  <a:lnTo>
                    <a:pt x="4688" y="9153"/>
                  </a:lnTo>
                  <a:lnTo>
                    <a:pt x="4656" y="9141"/>
                  </a:lnTo>
                  <a:lnTo>
                    <a:pt x="4418" y="9034"/>
                  </a:lnTo>
                  <a:lnTo>
                    <a:pt x="4394" y="9022"/>
                  </a:lnTo>
                  <a:lnTo>
                    <a:pt x="4372" y="9007"/>
                  </a:lnTo>
                  <a:lnTo>
                    <a:pt x="4141" y="8835"/>
                  </a:lnTo>
                  <a:lnTo>
                    <a:pt x="4110" y="8808"/>
                  </a:lnTo>
                  <a:lnTo>
                    <a:pt x="3889" y="8578"/>
                  </a:lnTo>
                  <a:lnTo>
                    <a:pt x="3868" y="8553"/>
                  </a:lnTo>
                  <a:lnTo>
                    <a:pt x="3661" y="8271"/>
                  </a:lnTo>
                  <a:lnTo>
                    <a:pt x="3646" y="8248"/>
                  </a:lnTo>
                  <a:lnTo>
                    <a:pt x="3457" y="7920"/>
                  </a:lnTo>
                  <a:lnTo>
                    <a:pt x="3446" y="7899"/>
                  </a:lnTo>
                  <a:lnTo>
                    <a:pt x="3277" y="7530"/>
                  </a:lnTo>
                  <a:lnTo>
                    <a:pt x="3269" y="7511"/>
                  </a:lnTo>
                  <a:lnTo>
                    <a:pt x="3125" y="7107"/>
                  </a:lnTo>
                  <a:lnTo>
                    <a:pt x="3119" y="7088"/>
                  </a:lnTo>
                  <a:lnTo>
                    <a:pt x="3002" y="6657"/>
                  </a:lnTo>
                  <a:lnTo>
                    <a:pt x="2997" y="6638"/>
                  </a:lnTo>
                  <a:lnTo>
                    <a:pt x="2912" y="6183"/>
                  </a:lnTo>
                  <a:lnTo>
                    <a:pt x="2909" y="6164"/>
                  </a:lnTo>
                  <a:lnTo>
                    <a:pt x="2858" y="5692"/>
                  </a:lnTo>
                  <a:lnTo>
                    <a:pt x="2856" y="5672"/>
                  </a:lnTo>
                  <a:lnTo>
                    <a:pt x="2843" y="5190"/>
                  </a:lnTo>
                  <a:lnTo>
                    <a:pt x="2843" y="5169"/>
                  </a:lnTo>
                  <a:lnTo>
                    <a:pt x="2871" y="4682"/>
                  </a:lnTo>
                  <a:lnTo>
                    <a:pt x="2874" y="4659"/>
                  </a:lnTo>
                  <a:lnTo>
                    <a:pt x="2947" y="4173"/>
                  </a:lnTo>
                  <a:lnTo>
                    <a:pt x="2954" y="4140"/>
                  </a:lnTo>
                  <a:lnTo>
                    <a:pt x="3007" y="3960"/>
                  </a:lnTo>
                  <a:lnTo>
                    <a:pt x="3017" y="3932"/>
                  </a:lnTo>
                  <a:lnTo>
                    <a:pt x="3031" y="3904"/>
                  </a:lnTo>
                  <a:lnTo>
                    <a:pt x="3047" y="3879"/>
                  </a:lnTo>
                  <a:lnTo>
                    <a:pt x="3067" y="3856"/>
                  </a:lnTo>
                  <a:lnTo>
                    <a:pt x="3215" y="3704"/>
                  </a:lnTo>
                  <a:lnTo>
                    <a:pt x="3242" y="3680"/>
                  </a:lnTo>
                  <a:lnTo>
                    <a:pt x="3274" y="3659"/>
                  </a:lnTo>
                  <a:lnTo>
                    <a:pt x="3500" y="3535"/>
                  </a:lnTo>
                  <a:lnTo>
                    <a:pt x="3541" y="3517"/>
                  </a:lnTo>
                  <a:lnTo>
                    <a:pt x="3831" y="3420"/>
                  </a:lnTo>
                  <a:lnTo>
                    <a:pt x="3860" y="3412"/>
                  </a:lnTo>
                  <a:lnTo>
                    <a:pt x="4197" y="3343"/>
                  </a:lnTo>
                  <a:lnTo>
                    <a:pt x="4219" y="3340"/>
                  </a:lnTo>
                  <a:lnTo>
                    <a:pt x="4588" y="3298"/>
                  </a:lnTo>
                  <a:lnTo>
                    <a:pt x="4607" y="3297"/>
                  </a:lnTo>
                  <a:lnTo>
                    <a:pt x="4750" y="3292"/>
                  </a:lnTo>
                  <a:lnTo>
                    <a:pt x="4750" y="2534"/>
                  </a:lnTo>
                  <a:lnTo>
                    <a:pt x="4714" y="2508"/>
                  </a:lnTo>
                  <a:lnTo>
                    <a:pt x="4704" y="2501"/>
                  </a:lnTo>
                  <a:lnTo>
                    <a:pt x="4570" y="2396"/>
                  </a:lnTo>
                  <a:lnTo>
                    <a:pt x="4561" y="2388"/>
                  </a:lnTo>
                  <a:lnTo>
                    <a:pt x="4434" y="2279"/>
                  </a:lnTo>
                  <a:lnTo>
                    <a:pt x="4426" y="2271"/>
                  </a:lnTo>
                  <a:lnTo>
                    <a:pt x="4308" y="2159"/>
                  </a:lnTo>
                  <a:lnTo>
                    <a:pt x="4300" y="2152"/>
                  </a:lnTo>
                  <a:lnTo>
                    <a:pt x="4191" y="2039"/>
                  </a:lnTo>
                  <a:lnTo>
                    <a:pt x="4184" y="2031"/>
                  </a:lnTo>
                  <a:lnTo>
                    <a:pt x="4084" y="1919"/>
                  </a:lnTo>
                  <a:lnTo>
                    <a:pt x="4078" y="1911"/>
                  </a:lnTo>
                  <a:lnTo>
                    <a:pt x="3988" y="1800"/>
                  </a:lnTo>
                  <a:lnTo>
                    <a:pt x="3981" y="1792"/>
                  </a:lnTo>
                  <a:lnTo>
                    <a:pt x="3902" y="1685"/>
                  </a:lnTo>
                  <a:lnTo>
                    <a:pt x="3895" y="1675"/>
                  </a:lnTo>
                  <a:lnTo>
                    <a:pt x="3826" y="1573"/>
                  </a:lnTo>
                  <a:lnTo>
                    <a:pt x="3819" y="1562"/>
                  </a:lnTo>
                  <a:lnTo>
                    <a:pt x="3762" y="1467"/>
                  </a:lnTo>
                  <a:lnTo>
                    <a:pt x="3754" y="1453"/>
                  </a:lnTo>
                  <a:lnTo>
                    <a:pt x="3709" y="1366"/>
                  </a:lnTo>
                  <a:lnTo>
                    <a:pt x="3701" y="1348"/>
                  </a:lnTo>
                  <a:lnTo>
                    <a:pt x="3668" y="1270"/>
                  </a:lnTo>
                  <a:lnTo>
                    <a:pt x="3659" y="1244"/>
                  </a:lnTo>
                  <a:lnTo>
                    <a:pt x="3638" y="1177"/>
                  </a:lnTo>
                  <a:lnTo>
                    <a:pt x="3630" y="1136"/>
                  </a:lnTo>
                  <a:lnTo>
                    <a:pt x="3623" y="1081"/>
                  </a:lnTo>
                  <a:lnTo>
                    <a:pt x="3621" y="1048"/>
                  </a:lnTo>
                  <a:lnTo>
                    <a:pt x="3623" y="1016"/>
                  </a:lnTo>
                  <a:lnTo>
                    <a:pt x="3630" y="984"/>
                  </a:lnTo>
                  <a:lnTo>
                    <a:pt x="3641" y="953"/>
                  </a:lnTo>
                  <a:lnTo>
                    <a:pt x="3655" y="923"/>
                  </a:lnTo>
                  <a:lnTo>
                    <a:pt x="3674" y="896"/>
                  </a:lnTo>
                  <a:lnTo>
                    <a:pt x="3696" y="872"/>
                  </a:lnTo>
                  <a:lnTo>
                    <a:pt x="3720" y="851"/>
                  </a:lnTo>
                  <a:lnTo>
                    <a:pt x="3748" y="833"/>
                  </a:lnTo>
                  <a:lnTo>
                    <a:pt x="3777" y="818"/>
                  </a:lnTo>
                  <a:lnTo>
                    <a:pt x="3808" y="808"/>
                  </a:lnTo>
                  <a:lnTo>
                    <a:pt x="3840" y="802"/>
                  </a:lnTo>
                  <a:lnTo>
                    <a:pt x="3873" y="800"/>
                  </a:lnTo>
                  <a:lnTo>
                    <a:pt x="3905" y="802"/>
                  </a:lnTo>
                  <a:lnTo>
                    <a:pt x="3937" y="809"/>
                  </a:lnTo>
                  <a:lnTo>
                    <a:pt x="3968" y="820"/>
                  </a:lnTo>
                  <a:lnTo>
                    <a:pt x="3998" y="834"/>
                  </a:lnTo>
                  <a:lnTo>
                    <a:pt x="4025" y="853"/>
                  </a:lnTo>
                  <a:lnTo>
                    <a:pt x="4049" y="875"/>
                  </a:lnTo>
                  <a:lnTo>
                    <a:pt x="4070" y="899"/>
                  </a:lnTo>
                  <a:lnTo>
                    <a:pt x="4088" y="927"/>
                  </a:lnTo>
                  <a:lnTo>
                    <a:pt x="4103" y="956"/>
                  </a:lnTo>
                  <a:lnTo>
                    <a:pt x="4113" y="987"/>
                  </a:lnTo>
                  <a:lnTo>
                    <a:pt x="4119" y="1019"/>
                  </a:lnTo>
                  <a:lnTo>
                    <a:pt x="4123" y="1053"/>
                  </a:lnTo>
                  <a:lnTo>
                    <a:pt x="4134" y="1088"/>
                  </a:lnTo>
                  <a:lnTo>
                    <a:pt x="4158" y="1145"/>
                  </a:lnTo>
                  <a:lnTo>
                    <a:pt x="4195" y="1217"/>
                  </a:lnTo>
                  <a:lnTo>
                    <a:pt x="4245" y="1300"/>
                  </a:lnTo>
                  <a:lnTo>
                    <a:pt x="4306" y="1391"/>
                  </a:lnTo>
                  <a:lnTo>
                    <a:pt x="4379" y="1489"/>
                  </a:lnTo>
                  <a:lnTo>
                    <a:pt x="4462" y="1591"/>
                  </a:lnTo>
                  <a:lnTo>
                    <a:pt x="4554" y="1695"/>
                  </a:lnTo>
                  <a:lnTo>
                    <a:pt x="4656" y="1800"/>
                  </a:lnTo>
                  <a:lnTo>
                    <a:pt x="4750" y="1889"/>
                  </a:lnTo>
                  <a:lnTo>
                    <a:pt x="4750" y="1501"/>
                  </a:lnTo>
                  <a:lnTo>
                    <a:pt x="4752" y="1468"/>
                  </a:lnTo>
                  <a:lnTo>
                    <a:pt x="4759" y="1436"/>
                  </a:lnTo>
                  <a:lnTo>
                    <a:pt x="4769" y="1405"/>
                  </a:lnTo>
                  <a:lnTo>
                    <a:pt x="4783" y="1376"/>
                  </a:lnTo>
                  <a:lnTo>
                    <a:pt x="4802" y="1349"/>
                  </a:lnTo>
                  <a:lnTo>
                    <a:pt x="4823" y="1324"/>
                  </a:lnTo>
                  <a:lnTo>
                    <a:pt x="4848" y="1303"/>
                  </a:lnTo>
                  <a:lnTo>
                    <a:pt x="4875" y="1284"/>
                  </a:lnTo>
                  <a:lnTo>
                    <a:pt x="4904" y="1270"/>
                  </a:lnTo>
                  <a:lnTo>
                    <a:pt x="4935" y="1260"/>
                  </a:lnTo>
                  <a:lnTo>
                    <a:pt x="4967" y="1253"/>
                  </a:lnTo>
                  <a:lnTo>
                    <a:pt x="5000" y="1251"/>
                  </a:lnTo>
                  <a:lnTo>
                    <a:pt x="5033" y="1253"/>
                  </a:lnTo>
                  <a:lnTo>
                    <a:pt x="5065" y="1260"/>
                  </a:lnTo>
                  <a:lnTo>
                    <a:pt x="5096" y="1270"/>
                  </a:lnTo>
                  <a:lnTo>
                    <a:pt x="5125" y="1284"/>
                  </a:lnTo>
                  <a:lnTo>
                    <a:pt x="5152" y="1303"/>
                  </a:lnTo>
                  <a:lnTo>
                    <a:pt x="5177" y="1324"/>
                  </a:lnTo>
                  <a:lnTo>
                    <a:pt x="5198" y="1349"/>
                  </a:lnTo>
                  <a:lnTo>
                    <a:pt x="5217" y="1376"/>
                  </a:lnTo>
                  <a:lnTo>
                    <a:pt x="5231" y="1405"/>
                  </a:lnTo>
                  <a:lnTo>
                    <a:pt x="5241" y="1436"/>
                  </a:lnTo>
                  <a:lnTo>
                    <a:pt x="5248" y="1468"/>
                  </a:lnTo>
                  <a:lnTo>
                    <a:pt x="5250" y="1501"/>
                  </a:lnTo>
                  <a:lnTo>
                    <a:pt x="5250" y="1889"/>
                  </a:lnTo>
                  <a:lnTo>
                    <a:pt x="5344" y="1800"/>
                  </a:lnTo>
                  <a:lnTo>
                    <a:pt x="5446" y="1695"/>
                  </a:lnTo>
                  <a:lnTo>
                    <a:pt x="5538" y="1591"/>
                  </a:lnTo>
                  <a:lnTo>
                    <a:pt x="5621" y="1489"/>
                  </a:lnTo>
                  <a:lnTo>
                    <a:pt x="5694" y="1391"/>
                  </a:lnTo>
                  <a:lnTo>
                    <a:pt x="5755" y="1300"/>
                  </a:lnTo>
                  <a:lnTo>
                    <a:pt x="5805" y="1217"/>
                  </a:lnTo>
                  <a:lnTo>
                    <a:pt x="5842" y="1145"/>
                  </a:lnTo>
                  <a:lnTo>
                    <a:pt x="5866" y="1088"/>
                  </a:lnTo>
                  <a:lnTo>
                    <a:pt x="5877" y="1053"/>
                  </a:lnTo>
                  <a:lnTo>
                    <a:pt x="5881" y="1019"/>
                  </a:lnTo>
                  <a:lnTo>
                    <a:pt x="5887" y="987"/>
                  </a:lnTo>
                  <a:lnTo>
                    <a:pt x="5897" y="956"/>
                  </a:lnTo>
                  <a:lnTo>
                    <a:pt x="5912" y="927"/>
                  </a:lnTo>
                  <a:lnTo>
                    <a:pt x="5930" y="899"/>
                  </a:lnTo>
                  <a:lnTo>
                    <a:pt x="5951" y="875"/>
                  </a:lnTo>
                  <a:lnTo>
                    <a:pt x="5975" y="853"/>
                  </a:lnTo>
                  <a:lnTo>
                    <a:pt x="6002" y="834"/>
                  </a:lnTo>
                  <a:lnTo>
                    <a:pt x="6032" y="820"/>
                  </a:lnTo>
                  <a:lnTo>
                    <a:pt x="6063" y="809"/>
                  </a:lnTo>
                  <a:lnTo>
                    <a:pt x="6095" y="802"/>
                  </a:lnTo>
                  <a:lnTo>
                    <a:pt x="6127" y="800"/>
                  </a:lnTo>
                  <a:lnTo>
                    <a:pt x="6160" y="802"/>
                  </a:lnTo>
                  <a:lnTo>
                    <a:pt x="6192" y="808"/>
                  </a:lnTo>
                  <a:lnTo>
                    <a:pt x="6223" y="818"/>
                  </a:lnTo>
                  <a:lnTo>
                    <a:pt x="6252" y="833"/>
                  </a:lnTo>
                  <a:lnTo>
                    <a:pt x="6280" y="851"/>
                  </a:lnTo>
                  <a:lnTo>
                    <a:pt x="6304" y="872"/>
                  </a:lnTo>
                  <a:lnTo>
                    <a:pt x="6326" y="896"/>
                  </a:lnTo>
                  <a:lnTo>
                    <a:pt x="6345" y="923"/>
                  </a:lnTo>
                  <a:lnTo>
                    <a:pt x="6359" y="953"/>
                  </a:lnTo>
                  <a:lnTo>
                    <a:pt x="6370" y="984"/>
                  </a:lnTo>
                  <a:lnTo>
                    <a:pt x="6377" y="1016"/>
                  </a:lnTo>
                  <a:lnTo>
                    <a:pt x="6379" y="1048"/>
                  </a:lnTo>
                  <a:lnTo>
                    <a:pt x="6377" y="1081"/>
                  </a:lnTo>
                  <a:lnTo>
                    <a:pt x="6370" y="1136"/>
                  </a:lnTo>
                  <a:lnTo>
                    <a:pt x="6362" y="1177"/>
                  </a:lnTo>
                  <a:lnTo>
                    <a:pt x="6341" y="1244"/>
                  </a:lnTo>
                  <a:lnTo>
                    <a:pt x="6332" y="1270"/>
                  </a:lnTo>
                  <a:lnTo>
                    <a:pt x="6299" y="1348"/>
                  </a:lnTo>
                  <a:lnTo>
                    <a:pt x="6291" y="1366"/>
                  </a:lnTo>
                  <a:lnTo>
                    <a:pt x="6246" y="1453"/>
                  </a:lnTo>
                  <a:lnTo>
                    <a:pt x="6238" y="1467"/>
                  </a:lnTo>
                  <a:lnTo>
                    <a:pt x="6181" y="1562"/>
                  </a:lnTo>
                  <a:lnTo>
                    <a:pt x="6174" y="1573"/>
                  </a:lnTo>
                  <a:lnTo>
                    <a:pt x="6105" y="1675"/>
                  </a:lnTo>
                  <a:lnTo>
                    <a:pt x="6098" y="1685"/>
                  </a:lnTo>
                  <a:lnTo>
                    <a:pt x="6019" y="1792"/>
                  </a:lnTo>
                  <a:lnTo>
                    <a:pt x="6012" y="1800"/>
                  </a:lnTo>
                  <a:lnTo>
                    <a:pt x="5922" y="1911"/>
                  </a:lnTo>
                  <a:lnTo>
                    <a:pt x="5916" y="1919"/>
                  </a:lnTo>
                  <a:lnTo>
                    <a:pt x="5816" y="2031"/>
                  </a:lnTo>
                  <a:lnTo>
                    <a:pt x="5809" y="2039"/>
                  </a:lnTo>
                  <a:lnTo>
                    <a:pt x="5700" y="2152"/>
                  </a:lnTo>
                  <a:lnTo>
                    <a:pt x="5692" y="2159"/>
                  </a:lnTo>
                  <a:lnTo>
                    <a:pt x="5574" y="2271"/>
                  </a:lnTo>
                  <a:lnTo>
                    <a:pt x="5566" y="2279"/>
                  </a:lnTo>
                  <a:lnTo>
                    <a:pt x="5439" y="2388"/>
                  </a:lnTo>
                  <a:close/>
                  <a:moveTo>
                    <a:pt x="3547" y="4079"/>
                  </a:moveTo>
                  <a:lnTo>
                    <a:pt x="3469" y="4160"/>
                  </a:lnTo>
                  <a:lnTo>
                    <a:pt x="3439" y="4264"/>
                  </a:lnTo>
                  <a:lnTo>
                    <a:pt x="3370" y="4722"/>
                  </a:lnTo>
                  <a:lnTo>
                    <a:pt x="3343" y="5187"/>
                  </a:lnTo>
                  <a:lnTo>
                    <a:pt x="3356" y="5648"/>
                  </a:lnTo>
                  <a:lnTo>
                    <a:pt x="3405" y="6100"/>
                  </a:lnTo>
                  <a:lnTo>
                    <a:pt x="3487" y="6535"/>
                  </a:lnTo>
                  <a:lnTo>
                    <a:pt x="3599" y="6948"/>
                  </a:lnTo>
                  <a:lnTo>
                    <a:pt x="3736" y="7332"/>
                  </a:lnTo>
                  <a:lnTo>
                    <a:pt x="3896" y="7680"/>
                  </a:lnTo>
                  <a:lnTo>
                    <a:pt x="4072" y="7986"/>
                  </a:lnTo>
                  <a:lnTo>
                    <a:pt x="4261" y="8244"/>
                  </a:lnTo>
                  <a:lnTo>
                    <a:pt x="4456" y="8446"/>
                  </a:lnTo>
                  <a:lnTo>
                    <a:pt x="4648" y="8589"/>
                  </a:lnTo>
                  <a:lnTo>
                    <a:pt x="4830" y="8671"/>
                  </a:lnTo>
                  <a:lnTo>
                    <a:pt x="5000" y="8697"/>
                  </a:lnTo>
                  <a:lnTo>
                    <a:pt x="5170" y="8671"/>
                  </a:lnTo>
                  <a:lnTo>
                    <a:pt x="5352" y="8589"/>
                  </a:lnTo>
                  <a:lnTo>
                    <a:pt x="5544" y="8446"/>
                  </a:lnTo>
                  <a:lnTo>
                    <a:pt x="5739" y="8244"/>
                  </a:lnTo>
                  <a:lnTo>
                    <a:pt x="5928" y="7986"/>
                  </a:lnTo>
                  <a:lnTo>
                    <a:pt x="6104" y="7680"/>
                  </a:lnTo>
                  <a:lnTo>
                    <a:pt x="6264" y="7332"/>
                  </a:lnTo>
                  <a:lnTo>
                    <a:pt x="6401" y="6948"/>
                  </a:lnTo>
                  <a:lnTo>
                    <a:pt x="6513" y="6535"/>
                  </a:lnTo>
                  <a:lnTo>
                    <a:pt x="6595" y="6100"/>
                  </a:lnTo>
                  <a:lnTo>
                    <a:pt x="6644" y="5648"/>
                  </a:lnTo>
                  <a:lnTo>
                    <a:pt x="6657" y="5187"/>
                  </a:lnTo>
                  <a:lnTo>
                    <a:pt x="6630" y="4722"/>
                  </a:lnTo>
                  <a:lnTo>
                    <a:pt x="6561" y="4264"/>
                  </a:lnTo>
                  <a:lnTo>
                    <a:pt x="6531" y="4160"/>
                  </a:lnTo>
                  <a:lnTo>
                    <a:pt x="6453" y="4079"/>
                  </a:lnTo>
                  <a:lnTo>
                    <a:pt x="6279" y="3984"/>
                  </a:lnTo>
                  <a:lnTo>
                    <a:pt x="6025" y="3899"/>
                  </a:lnTo>
                  <a:lnTo>
                    <a:pt x="5714" y="3835"/>
                  </a:lnTo>
                  <a:lnTo>
                    <a:pt x="5366" y="3796"/>
                  </a:lnTo>
                  <a:lnTo>
                    <a:pt x="5000" y="3783"/>
                  </a:lnTo>
                  <a:lnTo>
                    <a:pt x="4634" y="3796"/>
                  </a:lnTo>
                  <a:lnTo>
                    <a:pt x="4286" y="3835"/>
                  </a:lnTo>
                  <a:lnTo>
                    <a:pt x="3975" y="3899"/>
                  </a:lnTo>
                  <a:lnTo>
                    <a:pt x="3721" y="3984"/>
                  </a:lnTo>
                  <a:lnTo>
                    <a:pt x="3547" y="4079"/>
                  </a:lnTo>
                  <a:close/>
                  <a:moveTo>
                    <a:pt x="4952" y="7711"/>
                  </a:moveTo>
                  <a:lnTo>
                    <a:pt x="4938" y="7704"/>
                  </a:lnTo>
                  <a:lnTo>
                    <a:pt x="4924" y="7695"/>
                  </a:lnTo>
                  <a:lnTo>
                    <a:pt x="4912" y="7684"/>
                  </a:lnTo>
                  <a:lnTo>
                    <a:pt x="3783" y="6555"/>
                  </a:lnTo>
                  <a:lnTo>
                    <a:pt x="3772" y="6543"/>
                  </a:lnTo>
                  <a:lnTo>
                    <a:pt x="3763" y="6530"/>
                  </a:lnTo>
                  <a:lnTo>
                    <a:pt x="3756" y="6515"/>
                  </a:lnTo>
                  <a:lnTo>
                    <a:pt x="3750" y="6499"/>
                  </a:lnTo>
                  <a:lnTo>
                    <a:pt x="3747" y="6483"/>
                  </a:lnTo>
                  <a:lnTo>
                    <a:pt x="3746" y="6467"/>
                  </a:lnTo>
                  <a:lnTo>
                    <a:pt x="3747" y="6451"/>
                  </a:lnTo>
                  <a:lnTo>
                    <a:pt x="3750" y="6435"/>
                  </a:lnTo>
                  <a:lnTo>
                    <a:pt x="3756" y="6419"/>
                  </a:lnTo>
                  <a:lnTo>
                    <a:pt x="3763" y="6404"/>
                  </a:lnTo>
                  <a:lnTo>
                    <a:pt x="3772" y="6391"/>
                  </a:lnTo>
                  <a:lnTo>
                    <a:pt x="3783" y="6379"/>
                  </a:lnTo>
                  <a:lnTo>
                    <a:pt x="3795" y="6368"/>
                  </a:lnTo>
                  <a:lnTo>
                    <a:pt x="3808" y="6359"/>
                  </a:lnTo>
                  <a:lnTo>
                    <a:pt x="3823" y="6352"/>
                  </a:lnTo>
                  <a:lnTo>
                    <a:pt x="3839" y="6346"/>
                  </a:lnTo>
                  <a:lnTo>
                    <a:pt x="3855" y="6343"/>
                  </a:lnTo>
                  <a:lnTo>
                    <a:pt x="3871" y="6342"/>
                  </a:lnTo>
                  <a:lnTo>
                    <a:pt x="3887" y="6343"/>
                  </a:lnTo>
                  <a:lnTo>
                    <a:pt x="3903" y="6346"/>
                  </a:lnTo>
                  <a:lnTo>
                    <a:pt x="3919" y="6352"/>
                  </a:lnTo>
                  <a:lnTo>
                    <a:pt x="3934" y="6359"/>
                  </a:lnTo>
                  <a:lnTo>
                    <a:pt x="3947" y="6368"/>
                  </a:lnTo>
                  <a:lnTo>
                    <a:pt x="3959" y="6379"/>
                  </a:lnTo>
                  <a:lnTo>
                    <a:pt x="5000" y="7419"/>
                  </a:lnTo>
                  <a:lnTo>
                    <a:pt x="6041" y="6379"/>
                  </a:lnTo>
                  <a:lnTo>
                    <a:pt x="6053" y="6368"/>
                  </a:lnTo>
                  <a:lnTo>
                    <a:pt x="6066" y="6359"/>
                  </a:lnTo>
                  <a:lnTo>
                    <a:pt x="6081" y="6352"/>
                  </a:lnTo>
                  <a:lnTo>
                    <a:pt x="6097" y="6346"/>
                  </a:lnTo>
                  <a:lnTo>
                    <a:pt x="6113" y="6343"/>
                  </a:lnTo>
                  <a:lnTo>
                    <a:pt x="6129" y="6342"/>
                  </a:lnTo>
                  <a:lnTo>
                    <a:pt x="6145" y="6343"/>
                  </a:lnTo>
                  <a:lnTo>
                    <a:pt x="6161" y="6346"/>
                  </a:lnTo>
                  <a:lnTo>
                    <a:pt x="6177" y="6352"/>
                  </a:lnTo>
                  <a:lnTo>
                    <a:pt x="6192" y="6359"/>
                  </a:lnTo>
                  <a:lnTo>
                    <a:pt x="6205" y="6368"/>
                  </a:lnTo>
                  <a:lnTo>
                    <a:pt x="6217" y="6379"/>
                  </a:lnTo>
                  <a:lnTo>
                    <a:pt x="6228" y="6391"/>
                  </a:lnTo>
                  <a:lnTo>
                    <a:pt x="6237" y="6404"/>
                  </a:lnTo>
                  <a:lnTo>
                    <a:pt x="6244" y="6419"/>
                  </a:lnTo>
                  <a:lnTo>
                    <a:pt x="6250" y="6435"/>
                  </a:lnTo>
                  <a:lnTo>
                    <a:pt x="6253" y="6451"/>
                  </a:lnTo>
                  <a:lnTo>
                    <a:pt x="6254" y="6467"/>
                  </a:lnTo>
                  <a:lnTo>
                    <a:pt x="6253" y="6483"/>
                  </a:lnTo>
                  <a:lnTo>
                    <a:pt x="6250" y="6499"/>
                  </a:lnTo>
                  <a:lnTo>
                    <a:pt x="6244" y="6515"/>
                  </a:lnTo>
                  <a:lnTo>
                    <a:pt x="6237" y="6530"/>
                  </a:lnTo>
                  <a:lnTo>
                    <a:pt x="6228" y="6543"/>
                  </a:lnTo>
                  <a:lnTo>
                    <a:pt x="6217" y="6555"/>
                  </a:lnTo>
                  <a:lnTo>
                    <a:pt x="5088" y="7684"/>
                  </a:lnTo>
                  <a:lnTo>
                    <a:pt x="5076" y="7695"/>
                  </a:lnTo>
                  <a:lnTo>
                    <a:pt x="5062" y="7704"/>
                  </a:lnTo>
                  <a:lnTo>
                    <a:pt x="5048" y="7711"/>
                  </a:lnTo>
                  <a:lnTo>
                    <a:pt x="5032" y="7717"/>
                  </a:lnTo>
                  <a:lnTo>
                    <a:pt x="5016" y="7720"/>
                  </a:lnTo>
                  <a:lnTo>
                    <a:pt x="5000" y="7721"/>
                  </a:lnTo>
                  <a:lnTo>
                    <a:pt x="4984" y="7720"/>
                  </a:lnTo>
                  <a:lnTo>
                    <a:pt x="4968" y="7717"/>
                  </a:lnTo>
                  <a:lnTo>
                    <a:pt x="4952" y="7711"/>
                  </a:lnTo>
                  <a:close/>
                  <a:moveTo>
                    <a:pt x="4952" y="6356"/>
                  </a:moveTo>
                  <a:lnTo>
                    <a:pt x="4938" y="6349"/>
                  </a:lnTo>
                  <a:lnTo>
                    <a:pt x="4924" y="6340"/>
                  </a:lnTo>
                  <a:lnTo>
                    <a:pt x="4912" y="6329"/>
                  </a:lnTo>
                  <a:lnTo>
                    <a:pt x="3783" y="5201"/>
                  </a:lnTo>
                  <a:lnTo>
                    <a:pt x="3772" y="5189"/>
                  </a:lnTo>
                  <a:lnTo>
                    <a:pt x="3763" y="5176"/>
                  </a:lnTo>
                  <a:lnTo>
                    <a:pt x="3756" y="5161"/>
                  </a:lnTo>
                  <a:lnTo>
                    <a:pt x="3750" y="5145"/>
                  </a:lnTo>
                  <a:lnTo>
                    <a:pt x="3747" y="5129"/>
                  </a:lnTo>
                  <a:lnTo>
                    <a:pt x="3746" y="5113"/>
                  </a:lnTo>
                  <a:lnTo>
                    <a:pt x="3747" y="5097"/>
                  </a:lnTo>
                  <a:lnTo>
                    <a:pt x="3750" y="5081"/>
                  </a:lnTo>
                  <a:lnTo>
                    <a:pt x="3755" y="5065"/>
                  </a:lnTo>
                  <a:lnTo>
                    <a:pt x="3763" y="5051"/>
                  </a:lnTo>
                  <a:lnTo>
                    <a:pt x="3772" y="5037"/>
                  </a:lnTo>
                  <a:lnTo>
                    <a:pt x="3783" y="5025"/>
                  </a:lnTo>
                  <a:lnTo>
                    <a:pt x="3795" y="5014"/>
                  </a:lnTo>
                  <a:lnTo>
                    <a:pt x="3808" y="5005"/>
                  </a:lnTo>
                  <a:lnTo>
                    <a:pt x="3823" y="4998"/>
                  </a:lnTo>
                  <a:lnTo>
                    <a:pt x="3839" y="4992"/>
                  </a:lnTo>
                  <a:lnTo>
                    <a:pt x="3855" y="4989"/>
                  </a:lnTo>
                  <a:lnTo>
                    <a:pt x="3871" y="4988"/>
                  </a:lnTo>
                  <a:lnTo>
                    <a:pt x="3887" y="4989"/>
                  </a:lnTo>
                  <a:lnTo>
                    <a:pt x="3903" y="4992"/>
                  </a:lnTo>
                  <a:lnTo>
                    <a:pt x="3919" y="4997"/>
                  </a:lnTo>
                  <a:lnTo>
                    <a:pt x="3933" y="5005"/>
                  </a:lnTo>
                  <a:lnTo>
                    <a:pt x="3947" y="5014"/>
                  </a:lnTo>
                  <a:lnTo>
                    <a:pt x="3959" y="5025"/>
                  </a:lnTo>
                  <a:lnTo>
                    <a:pt x="5000" y="6064"/>
                  </a:lnTo>
                  <a:lnTo>
                    <a:pt x="6041" y="5025"/>
                  </a:lnTo>
                  <a:lnTo>
                    <a:pt x="6053" y="5014"/>
                  </a:lnTo>
                  <a:lnTo>
                    <a:pt x="6067" y="5005"/>
                  </a:lnTo>
                  <a:lnTo>
                    <a:pt x="6081" y="4997"/>
                  </a:lnTo>
                  <a:lnTo>
                    <a:pt x="6097" y="4992"/>
                  </a:lnTo>
                  <a:lnTo>
                    <a:pt x="6113" y="4989"/>
                  </a:lnTo>
                  <a:lnTo>
                    <a:pt x="6129" y="4988"/>
                  </a:lnTo>
                  <a:lnTo>
                    <a:pt x="6145" y="4989"/>
                  </a:lnTo>
                  <a:lnTo>
                    <a:pt x="6161" y="4992"/>
                  </a:lnTo>
                  <a:lnTo>
                    <a:pt x="6177" y="4998"/>
                  </a:lnTo>
                  <a:lnTo>
                    <a:pt x="6192" y="5005"/>
                  </a:lnTo>
                  <a:lnTo>
                    <a:pt x="6205" y="5014"/>
                  </a:lnTo>
                  <a:lnTo>
                    <a:pt x="6217" y="5025"/>
                  </a:lnTo>
                  <a:lnTo>
                    <a:pt x="6228" y="5037"/>
                  </a:lnTo>
                  <a:lnTo>
                    <a:pt x="6237" y="5051"/>
                  </a:lnTo>
                  <a:lnTo>
                    <a:pt x="6245" y="5065"/>
                  </a:lnTo>
                  <a:lnTo>
                    <a:pt x="6250" y="5081"/>
                  </a:lnTo>
                  <a:lnTo>
                    <a:pt x="6253" y="5097"/>
                  </a:lnTo>
                  <a:lnTo>
                    <a:pt x="6254" y="5113"/>
                  </a:lnTo>
                  <a:lnTo>
                    <a:pt x="6253" y="5129"/>
                  </a:lnTo>
                  <a:lnTo>
                    <a:pt x="6250" y="5145"/>
                  </a:lnTo>
                  <a:lnTo>
                    <a:pt x="6244" y="5161"/>
                  </a:lnTo>
                  <a:lnTo>
                    <a:pt x="6237" y="5176"/>
                  </a:lnTo>
                  <a:lnTo>
                    <a:pt x="6228" y="5189"/>
                  </a:lnTo>
                  <a:lnTo>
                    <a:pt x="6217" y="5201"/>
                  </a:lnTo>
                  <a:lnTo>
                    <a:pt x="5088" y="6329"/>
                  </a:lnTo>
                  <a:lnTo>
                    <a:pt x="5076" y="6340"/>
                  </a:lnTo>
                  <a:lnTo>
                    <a:pt x="5062" y="6349"/>
                  </a:lnTo>
                  <a:lnTo>
                    <a:pt x="5048" y="6356"/>
                  </a:lnTo>
                  <a:lnTo>
                    <a:pt x="5032" y="6362"/>
                  </a:lnTo>
                  <a:lnTo>
                    <a:pt x="5016" y="6365"/>
                  </a:lnTo>
                  <a:lnTo>
                    <a:pt x="5000" y="6366"/>
                  </a:lnTo>
                  <a:lnTo>
                    <a:pt x="4984" y="6365"/>
                  </a:lnTo>
                  <a:lnTo>
                    <a:pt x="4968" y="6362"/>
                  </a:lnTo>
                  <a:lnTo>
                    <a:pt x="4952" y="63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1" name="Google Shape;3157;p28">
            <a:extLst>
              <a:ext uri="{FF2B5EF4-FFF2-40B4-BE49-F238E27FC236}">
                <a16:creationId xmlns:a16="http://schemas.microsoft.com/office/drawing/2014/main" id="{E679661E-A68A-44DA-BC3B-6301022F620C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  <a:solidFill>
            <a:schemeClr val="bg1"/>
          </a:solidFill>
        </p:grpSpPr>
        <p:sp>
          <p:nvSpPr>
            <p:cNvPr id="172" name="Google Shape;3158;p28">
              <a:extLst>
                <a:ext uri="{FF2B5EF4-FFF2-40B4-BE49-F238E27FC236}">
                  <a16:creationId xmlns:a16="http://schemas.microsoft.com/office/drawing/2014/main" id="{3E6BCD0C-3290-48D2-903B-857FD52F70EF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13" y="7285"/>
                  </a:moveTo>
                  <a:lnTo>
                    <a:pt x="7214" y="7334"/>
                  </a:lnTo>
                  <a:lnTo>
                    <a:pt x="7213" y="7383"/>
                  </a:lnTo>
                  <a:lnTo>
                    <a:pt x="7210" y="7433"/>
                  </a:lnTo>
                  <a:lnTo>
                    <a:pt x="7206" y="7482"/>
                  </a:lnTo>
                  <a:lnTo>
                    <a:pt x="7199" y="7530"/>
                  </a:lnTo>
                  <a:lnTo>
                    <a:pt x="7191" y="7579"/>
                  </a:lnTo>
                  <a:lnTo>
                    <a:pt x="7181" y="7627"/>
                  </a:lnTo>
                  <a:lnTo>
                    <a:pt x="7169" y="7675"/>
                  </a:lnTo>
                  <a:lnTo>
                    <a:pt x="7156" y="7722"/>
                  </a:lnTo>
                  <a:lnTo>
                    <a:pt x="7140" y="7768"/>
                  </a:lnTo>
                  <a:lnTo>
                    <a:pt x="7123" y="7814"/>
                  </a:lnTo>
                  <a:lnTo>
                    <a:pt x="7104" y="7860"/>
                  </a:lnTo>
                  <a:lnTo>
                    <a:pt x="7084" y="7905"/>
                  </a:lnTo>
                  <a:lnTo>
                    <a:pt x="7062" y="7949"/>
                  </a:lnTo>
                  <a:lnTo>
                    <a:pt x="7038" y="7992"/>
                  </a:lnTo>
                  <a:lnTo>
                    <a:pt x="7012" y="8034"/>
                  </a:lnTo>
                  <a:lnTo>
                    <a:pt x="6985" y="8076"/>
                  </a:lnTo>
                  <a:lnTo>
                    <a:pt x="6957" y="8116"/>
                  </a:lnTo>
                  <a:lnTo>
                    <a:pt x="6927" y="8155"/>
                  </a:lnTo>
                  <a:lnTo>
                    <a:pt x="6895" y="8193"/>
                  </a:lnTo>
                  <a:lnTo>
                    <a:pt x="6863" y="8229"/>
                  </a:lnTo>
                  <a:lnTo>
                    <a:pt x="6828" y="8265"/>
                  </a:lnTo>
                  <a:lnTo>
                    <a:pt x="6793" y="8299"/>
                  </a:lnTo>
                  <a:lnTo>
                    <a:pt x="6757" y="8331"/>
                  </a:lnTo>
                  <a:lnTo>
                    <a:pt x="6719" y="8363"/>
                  </a:lnTo>
                  <a:lnTo>
                    <a:pt x="6680" y="8393"/>
                  </a:lnTo>
                  <a:lnTo>
                    <a:pt x="6640" y="8421"/>
                  </a:lnTo>
                  <a:lnTo>
                    <a:pt x="6598" y="8448"/>
                  </a:lnTo>
                  <a:lnTo>
                    <a:pt x="6556" y="8474"/>
                  </a:lnTo>
                  <a:lnTo>
                    <a:pt x="6513" y="8498"/>
                  </a:lnTo>
                  <a:lnTo>
                    <a:pt x="6469" y="8520"/>
                  </a:lnTo>
                  <a:lnTo>
                    <a:pt x="6424" y="8540"/>
                  </a:lnTo>
                  <a:lnTo>
                    <a:pt x="6378" y="8559"/>
                  </a:lnTo>
                  <a:lnTo>
                    <a:pt x="6332" y="8576"/>
                  </a:lnTo>
                  <a:lnTo>
                    <a:pt x="6286" y="8592"/>
                  </a:lnTo>
                  <a:lnTo>
                    <a:pt x="6239" y="8605"/>
                  </a:lnTo>
                  <a:lnTo>
                    <a:pt x="6191" y="8617"/>
                  </a:lnTo>
                  <a:lnTo>
                    <a:pt x="6143" y="8627"/>
                  </a:lnTo>
                  <a:lnTo>
                    <a:pt x="6094" y="8635"/>
                  </a:lnTo>
                  <a:lnTo>
                    <a:pt x="6046" y="8642"/>
                  </a:lnTo>
                  <a:lnTo>
                    <a:pt x="5997" y="8646"/>
                  </a:lnTo>
                  <a:lnTo>
                    <a:pt x="5947" y="8649"/>
                  </a:lnTo>
                  <a:lnTo>
                    <a:pt x="5898" y="8650"/>
                  </a:lnTo>
                  <a:lnTo>
                    <a:pt x="5848" y="8649"/>
                  </a:lnTo>
                  <a:lnTo>
                    <a:pt x="5799" y="8646"/>
                  </a:lnTo>
                  <a:lnTo>
                    <a:pt x="5750" y="8642"/>
                  </a:lnTo>
                  <a:lnTo>
                    <a:pt x="5701" y="8635"/>
                  </a:lnTo>
                  <a:lnTo>
                    <a:pt x="5652" y="8627"/>
                  </a:lnTo>
                  <a:lnTo>
                    <a:pt x="5604" y="8617"/>
                  </a:lnTo>
                  <a:lnTo>
                    <a:pt x="5556" y="8605"/>
                  </a:lnTo>
                  <a:lnTo>
                    <a:pt x="5509" y="8592"/>
                  </a:lnTo>
                  <a:lnTo>
                    <a:pt x="5463" y="8576"/>
                  </a:lnTo>
                  <a:lnTo>
                    <a:pt x="5417" y="8559"/>
                  </a:lnTo>
                  <a:lnTo>
                    <a:pt x="5371" y="8540"/>
                  </a:lnTo>
                  <a:lnTo>
                    <a:pt x="5326" y="8520"/>
                  </a:lnTo>
                  <a:lnTo>
                    <a:pt x="5282" y="8498"/>
                  </a:lnTo>
                  <a:lnTo>
                    <a:pt x="5239" y="8474"/>
                  </a:lnTo>
                  <a:lnTo>
                    <a:pt x="5197" y="8448"/>
                  </a:lnTo>
                  <a:lnTo>
                    <a:pt x="5155" y="8421"/>
                  </a:lnTo>
                  <a:lnTo>
                    <a:pt x="5115" y="8393"/>
                  </a:lnTo>
                  <a:lnTo>
                    <a:pt x="5076" y="8363"/>
                  </a:lnTo>
                  <a:lnTo>
                    <a:pt x="5038" y="8331"/>
                  </a:lnTo>
                  <a:lnTo>
                    <a:pt x="5002" y="8299"/>
                  </a:lnTo>
                  <a:lnTo>
                    <a:pt x="4967" y="8264"/>
                  </a:lnTo>
                  <a:lnTo>
                    <a:pt x="4933" y="8229"/>
                  </a:lnTo>
                  <a:lnTo>
                    <a:pt x="4900" y="8193"/>
                  </a:lnTo>
                  <a:lnTo>
                    <a:pt x="4869" y="8155"/>
                  </a:lnTo>
                  <a:lnTo>
                    <a:pt x="4839" y="8116"/>
                  </a:lnTo>
                  <a:lnTo>
                    <a:pt x="4810" y="8076"/>
                  </a:lnTo>
                  <a:lnTo>
                    <a:pt x="4783" y="8034"/>
                  </a:lnTo>
                  <a:lnTo>
                    <a:pt x="4758" y="7992"/>
                  </a:lnTo>
                  <a:lnTo>
                    <a:pt x="4734" y="7949"/>
                  </a:lnTo>
                  <a:lnTo>
                    <a:pt x="4712" y="7905"/>
                  </a:lnTo>
                  <a:lnTo>
                    <a:pt x="4691" y="7860"/>
                  </a:lnTo>
                  <a:lnTo>
                    <a:pt x="4672" y="7814"/>
                  </a:lnTo>
                  <a:lnTo>
                    <a:pt x="4655" y="7768"/>
                  </a:lnTo>
                  <a:lnTo>
                    <a:pt x="4640" y="7722"/>
                  </a:lnTo>
                  <a:lnTo>
                    <a:pt x="4626" y="7675"/>
                  </a:lnTo>
                  <a:lnTo>
                    <a:pt x="4614" y="7627"/>
                  </a:lnTo>
                  <a:lnTo>
                    <a:pt x="4604" y="7579"/>
                  </a:lnTo>
                  <a:lnTo>
                    <a:pt x="4596" y="7530"/>
                  </a:lnTo>
                  <a:lnTo>
                    <a:pt x="4589" y="7482"/>
                  </a:lnTo>
                  <a:lnTo>
                    <a:pt x="4585" y="7433"/>
                  </a:lnTo>
                  <a:lnTo>
                    <a:pt x="4582" y="7383"/>
                  </a:lnTo>
                  <a:lnTo>
                    <a:pt x="4581" y="7334"/>
                  </a:lnTo>
                  <a:lnTo>
                    <a:pt x="4582" y="7285"/>
                  </a:lnTo>
                  <a:lnTo>
                    <a:pt x="4585" y="7235"/>
                  </a:lnTo>
                  <a:lnTo>
                    <a:pt x="4589" y="7186"/>
                  </a:lnTo>
                  <a:lnTo>
                    <a:pt x="4596" y="7137"/>
                  </a:lnTo>
                  <a:lnTo>
                    <a:pt x="4604" y="7089"/>
                  </a:lnTo>
                  <a:lnTo>
                    <a:pt x="4614" y="7041"/>
                  </a:lnTo>
                  <a:lnTo>
                    <a:pt x="4626" y="6993"/>
                  </a:lnTo>
                  <a:lnTo>
                    <a:pt x="4640" y="6946"/>
                  </a:lnTo>
                  <a:lnTo>
                    <a:pt x="4655" y="6899"/>
                  </a:lnTo>
                  <a:lnTo>
                    <a:pt x="4672" y="6853"/>
                  </a:lnTo>
                  <a:lnTo>
                    <a:pt x="4691" y="6808"/>
                  </a:lnTo>
                  <a:lnTo>
                    <a:pt x="4712" y="6763"/>
                  </a:lnTo>
                  <a:lnTo>
                    <a:pt x="4734" y="6718"/>
                  </a:lnTo>
                  <a:lnTo>
                    <a:pt x="4758" y="6675"/>
                  </a:lnTo>
                  <a:lnTo>
                    <a:pt x="4783" y="6633"/>
                  </a:lnTo>
                  <a:lnTo>
                    <a:pt x="4810" y="6591"/>
                  </a:lnTo>
                  <a:lnTo>
                    <a:pt x="4839" y="6551"/>
                  </a:lnTo>
                  <a:lnTo>
                    <a:pt x="4869" y="6512"/>
                  </a:lnTo>
                  <a:lnTo>
                    <a:pt x="4900" y="6474"/>
                  </a:lnTo>
                  <a:lnTo>
                    <a:pt x="4933" y="6438"/>
                  </a:lnTo>
                  <a:lnTo>
                    <a:pt x="4967" y="6403"/>
                  </a:lnTo>
                  <a:lnTo>
                    <a:pt x="5002" y="6369"/>
                  </a:lnTo>
                  <a:lnTo>
                    <a:pt x="5038" y="6336"/>
                  </a:lnTo>
                  <a:lnTo>
                    <a:pt x="5076" y="6305"/>
                  </a:lnTo>
                  <a:lnTo>
                    <a:pt x="5115" y="6275"/>
                  </a:lnTo>
                  <a:lnTo>
                    <a:pt x="5155" y="6246"/>
                  </a:lnTo>
                  <a:lnTo>
                    <a:pt x="5197" y="6219"/>
                  </a:lnTo>
                  <a:lnTo>
                    <a:pt x="5239" y="6194"/>
                  </a:lnTo>
                  <a:lnTo>
                    <a:pt x="5282" y="6170"/>
                  </a:lnTo>
                  <a:lnTo>
                    <a:pt x="5326" y="6148"/>
                  </a:lnTo>
                  <a:lnTo>
                    <a:pt x="5371" y="6127"/>
                  </a:lnTo>
                  <a:lnTo>
                    <a:pt x="5417" y="6108"/>
                  </a:lnTo>
                  <a:lnTo>
                    <a:pt x="5463" y="6091"/>
                  </a:lnTo>
                  <a:lnTo>
                    <a:pt x="5509" y="6076"/>
                  </a:lnTo>
                  <a:lnTo>
                    <a:pt x="5556" y="6062"/>
                  </a:lnTo>
                  <a:lnTo>
                    <a:pt x="5604" y="6050"/>
                  </a:lnTo>
                  <a:lnTo>
                    <a:pt x="5652" y="6040"/>
                  </a:lnTo>
                  <a:lnTo>
                    <a:pt x="5701" y="6032"/>
                  </a:lnTo>
                  <a:lnTo>
                    <a:pt x="5750" y="6025"/>
                  </a:lnTo>
                  <a:lnTo>
                    <a:pt x="5799" y="6021"/>
                  </a:lnTo>
                  <a:lnTo>
                    <a:pt x="5848" y="6018"/>
                  </a:lnTo>
                  <a:lnTo>
                    <a:pt x="5898" y="6017"/>
                  </a:lnTo>
                  <a:lnTo>
                    <a:pt x="5947" y="6018"/>
                  </a:lnTo>
                  <a:lnTo>
                    <a:pt x="5997" y="6021"/>
                  </a:lnTo>
                  <a:lnTo>
                    <a:pt x="6046" y="6025"/>
                  </a:lnTo>
                  <a:lnTo>
                    <a:pt x="6094" y="6032"/>
                  </a:lnTo>
                  <a:lnTo>
                    <a:pt x="6143" y="6040"/>
                  </a:lnTo>
                  <a:lnTo>
                    <a:pt x="6191" y="6050"/>
                  </a:lnTo>
                  <a:lnTo>
                    <a:pt x="6239" y="6062"/>
                  </a:lnTo>
                  <a:lnTo>
                    <a:pt x="6286" y="6076"/>
                  </a:lnTo>
                  <a:lnTo>
                    <a:pt x="6332" y="6091"/>
                  </a:lnTo>
                  <a:lnTo>
                    <a:pt x="6378" y="6108"/>
                  </a:lnTo>
                  <a:lnTo>
                    <a:pt x="6424" y="6127"/>
                  </a:lnTo>
                  <a:lnTo>
                    <a:pt x="6469" y="6148"/>
                  </a:lnTo>
                  <a:lnTo>
                    <a:pt x="6513" y="6170"/>
                  </a:lnTo>
                  <a:lnTo>
                    <a:pt x="6556" y="6194"/>
                  </a:lnTo>
                  <a:lnTo>
                    <a:pt x="6598" y="6219"/>
                  </a:lnTo>
                  <a:lnTo>
                    <a:pt x="6640" y="6246"/>
                  </a:lnTo>
                  <a:lnTo>
                    <a:pt x="6680" y="6275"/>
                  </a:lnTo>
                  <a:lnTo>
                    <a:pt x="6719" y="6305"/>
                  </a:lnTo>
                  <a:lnTo>
                    <a:pt x="6757" y="6336"/>
                  </a:lnTo>
                  <a:lnTo>
                    <a:pt x="6793" y="6369"/>
                  </a:lnTo>
                  <a:lnTo>
                    <a:pt x="6828" y="6403"/>
                  </a:lnTo>
                  <a:lnTo>
                    <a:pt x="6863" y="6438"/>
                  </a:lnTo>
                  <a:lnTo>
                    <a:pt x="6895" y="6474"/>
                  </a:lnTo>
                  <a:lnTo>
                    <a:pt x="6927" y="6512"/>
                  </a:lnTo>
                  <a:lnTo>
                    <a:pt x="6957" y="6551"/>
                  </a:lnTo>
                  <a:lnTo>
                    <a:pt x="6985" y="6591"/>
                  </a:lnTo>
                  <a:lnTo>
                    <a:pt x="7012" y="6633"/>
                  </a:lnTo>
                  <a:lnTo>
                    <a:pt x="7038" y="6675"/>
                  </a:lnTo>
                  <a:lnTo>
                    <a:pt x="7062" y="6718"/>
                  </a:lnTo>
                  <a:lnTo>
                    <a:pt x="7084" y="6763"/>
                  </a:lnTo>
                  <a:lnTo>
                    <a:pt x="7104" y="6808"/>
                  </a:lnTo>
                  <a:lnTo>
                    <a:pt x="7123" y="6853"/>
                  </a:lnTo>
                  <a:lnTo>
                    <a:pt x="7140" y="6899"/>
                  </a:lnTo>
                  <a:lnTo>
                    <a:pt x="7156" y="6946"/>
                  </a:lnTo>
                  <a:lnTo>
                    <a:pt x="7169" y="6993"/>
                  </a:lnTo>
                  <a:lnTo>
                    <a:pt x="7181" y="7041"/>
                  </a:lnTo>
                  <a:lnTo>
                    <a:pt x="7191" y="7089"/>
                  </a:lnTo>
                  <a:lnTo>
                    <a:pt x="7199" y="7137"/>
                  </a:lnTo>
                  <a:lnTo>
                    <a:pt x="7206" y="7186"/>
                  </a:lnTo>
                  <a:lnTo>
                    <a:pt x="7210" y="7235"/>
                  </a:lnTo>
                  <a:lnTo>
                    <a:pt x="7213" y="7285"/>
                  </a:lnTo>
                  <a:close/>
                  <a:moveTo>
                    <a:pt x="4101" y="7045"/>
                  </a:moveTo>
                  <a:lnTo>
                    <a:pt x="4102" y="7094"/>
                  </a:lnTo>
                  <a:lnTo>
                    <a:pt x="4101" y="7143"/>
                  </a:lnTo>
                  <a:lnTo>
                    <a:pt x="4098" y="7193"/>
                  </a:lnTo>
                  <a:lnTo>
                    <a:pt x="4094" y="7242"/>
                  </a:lnTo>
                  <a:lnTo>
                    <a:pt x="4087" y="7290"/>
                  </a:lnTo>
                  <a:lnTo>
                    <a:pt x="4079" y="7339"/>
                  </a:lnTo>
                  <a:lnTo>
                    <a:pt x="4069" y="7387"/>
                  </a:lnTo>
                  <a:lnTo>
                    <a:pt x="4058" y="7435"/>
                  </a:lnTo>
                  <a:lnTo>
                    <a:pt x="4044" y="7482"/>
                  </a:lnTo>
                  <a:lnTo>
                    <a:pt x="4029" y="7528"/>
                  </a:lnTo>
                  <a:lnTo>
                    <a:pt x="4012" y="7574"/>
                  </a:lnTo>
                  <a:lnTo>
                    <a:pt x="3993" y="7620"/>
                  </a:lnTo>
                  <a:lnTo>
                    <a:pt x="3972" y="7665"/>
                  </a:lnTo>
                  <a:lnTo>
                    <a:pt x="3950" y="7709"/>
                  </a:lnTo>
                  <a:lnTo>
                    <a:pt x="3926" y="7752"/>
                  </a:lnTo>
                  <a:lnTo>
                    <a:pt x="3901" y="7795"/>
                  </a:lnTo>
                  <a:lnTo>
                    <a:pt x="3874" y="7836"/>
                  </a:lnTo>
                  <a:lnTo>
                    <a:pt x="3845" y="7876"/>
                  </a:lnTo>
                  <a:lnTo>
                    <a:pt x="3815" y="7915"/>
                  </a:lnTo>
                  <a:lnTo>
                    <a:pt x="3784" y="7953"/>
                  </a:lnTo>
                  <a:lnTo>
                    <a:pt x="3751" y="7990"/>
                  </a:lnTo>
                  <a:lnTo>
                    <a:pt x="3717" y="8025"/>
                  </a:lnTo>
                  <a:lnTo>
                    <a:pt x="3681" y="8059"/>
                  </a:lnTo>
                  <a:lnTo>
                    <a:pt x="3645" y="8092"/>
                  </a:lnTo>
                  <a:lnTo>
                    <a:pt x="3607" y="8123"/>
                  </a:lnTo>
                  <a:lnTo>
                    <a:pt x="3568" y="8153"/>
                  </a:lnTo>
                  <a:lnTo>
                    <a:pt x="3528" y="8182"/>
                  </a:lnTo>
                  <a:lnTo>
                    <a:pt x="3486" y="8209"/>
                  </a:lnTo>
                  <a:lnTo>
                    <a:pt x="3444" y="8234"/>
                  </a:lnTo>
                  <a:lnTo>
                    <a:pt x="3401" y="8258"/>
                  </a:lnTo>
                  <a:lnTo>
                    <a:pt x="3357" y="8280"/>
                  </a:lnTo>
                  <a:lnTo>
                    <a:pt x="3312" y="8301"/>
                  </a:lnTo>
                  <a:lnTo>
                    <a:pt x="3266" y="8320"/>
                  </a:lnTo>
                  <a:lnTo>
                    <a:pt x="3220" y="8337"/>
                  </a:lnTo>
                  <a:lnTo>
                    <a:pt x="3174" y="8352"/>
                  </a:lnTo>
                  <a:lnTo>
                    <a:pt x="3127" y="8366"/>
                  </a:lnTo>
                  <a:lnTo>
                    <a:pt x="3079" y="8378"/>
                  </a:lnTo>
                  <a:lnTo>
                    <a:pt x="3031" y="8388"/>
                  </a:lnTo>
                  <a:lnTo>
                    <a:pt x="2982" y="8396"/>
                  </a:lnTo>
                  <a:lnTo>
                    <a:pt x="2934" y="8403"/>
                  </a:lnTo>
                  <a:lnTo>
                    <a:pt x="2885" y="8407"/>
                  </a:lnTo>
                  <a:lnTo>
                    <a:pt x="2835" y="8410"/>
                  </a:lnTo>
                  <a:lnTo>
                    <a:pt x="2786" y="8411"/>
                  </a:lnTo>
                  <a:lnTo>
                    <a:pt x="2737" y="8410"/>
                  </a:lnTo>
                  <a:lnTo>
                    <a:pt x="2687" y="8407"/>
                  </a:lnTo>
                  <a:lnTo>
                    <a:pt x="2638" y="8403"/>
                  </a:lnTo>
                  <a:lnTo>
                    <a:pt x="2590" y="8396"/>
                  </a:lnTo>
                  <a:lnTo>
                    <a:pt x="2541" y="8388"/>
                  </a:lnTo>
                  <a:lnTo>
                    <a:pt x="2493" y="8378"/>
                  </a:lnTo>
                  <a:lnTo>
                    <a:pt x="2445" y="8366"/>
                  </a:lnTo>
                  <a:lnTo>
                    <a:pt x="2398" y="8352"/>
                  </a:lnTo>
                  <a:lnTo>
                    <a:pt x="2352" y="8337"/>
                  </a:lnTo>
                  <a:lnTo>
                    <a:pt x="2306" y="8320"/>
                  </a:lnTo>
                  <a:lnTo>
                    <a:pt x="2260" y="8301"/>
                  </a:lnTo>
                  <a:lnTo>
                    <a:pt x="2215" y="8280"/>
                  </a:lnTo>
                  <a:lnTo>
                    <a:pt x="2171" y="8258"/>
                  </a:lnTo>
                  <a:lnTo>
                    <a:pt x="2128" y="8234"/>
                  </a:lnTo>
                  <a:lnTo>
                    <a:pt x="2086" y="8209"/>
                  </a:lnTo>
                  <a:lnTo>
                    <a:pt x="2044" y="8182"/>
                  </a:lnTo>
                  <a:lnTo>
                    <a:pt x="2004" y="8153"/>
                  </a:lnTo>
                  <a:lnTo>
                    <a:pt x="1965" y="8123"/>
                  </a:lnTo>
                  <a:lnTo>
                    <a:pt x="1927" y="8092"/>
                  </a:lnTo>
                  <a:lnTo>
                    <a:pt x="1891" y="8059"/>
                  </a:lnTo>
                  <a:lnTo>
                    <a:pt x="1856" y="8025"/>
                  </a:lnTo>
                  <a:lnTo>
                    <a:pt x="1821" y="7990"/>
                  </a:lnTo>
                  <a:lnTo>
                    <a:pt x="1789" y="7953"/>
                  </a:lnTo>
                  <a:lnTo>
                    <a:pt x="1757" y="7915"/>
                  </a:lnTo>
                  <a:lnTo>
                    <a:pt x="1727" y="7876"/>
                  </a:lnTo>
                  <a:lnTo>
                    <a:pt x="1699" y="7836"/>
                  </a:lnTo>
                  <a:lnTo>
                    <a:pt x="1672" y="7795"/>
                  </a:lnTo>
                  <a:lnTo>
                    <a:pt x="1646" y="7752"/>
                  </a:lnTo>
                  <a:lnTo>
                    <a:pt x="1622" y="7709"/>
                  </a:lnTo>
                  <a:lnTo>
                    <a:pt x="1600" y="7665"/>
                  </a:lnTo>
                  <a:lnTo>
                    <a:pt x="1580" y="7620"/>
                  </a:lnTo>
                  <a:lnTo>
                    <a:pt x="1561" y="7574"/>
                  </a:lnTo>
                  <a:lnTo>
                    <a:pt x="1544" y="7528"/>
                  </a:lnTo>
                  <a:lnTo>
                    <a:pt x="1528" y="7482"/>
                  </a:lnTo>
                  <a:lnTo>
                    <a:pt x="1515" y="7435"/>
                  </a:lnTo>
                  <a:lnTo>
                    <a:pt x="1503" y="7387"/>
                  </a:lnTo>
                  <a:lnTo>
                    <a:pt x="1493" y="7339"/>
                  </a:lnTo>
                  <a:lnTo>
                    <a:pt x="1485" y="7290"/>
                  </a:lnTo>
                  <a:lnTo>
                    <a:pt x="1478" y="7242"/>
                  </a:lnTo>
                  <a:lnTo>
                    <a:pt x="1474" y="7193"/>
                  </a:lnTo>
                  <a:lnTo>
                    <a:pt x="1471" y="7143"/>
                  </a:lnTo>
                  <a:lnTo>
                    <a:pt x="1470" y="7094"/>
                  </a:lnTo>
                  <a:lnTo>
                    <a:pt x="1471" y="7045"/>
                  </a:lnTo>
                  <a:lnTo>
                    <a:pt x="1474" y="6995"/>
                  </a:lnTo>
                  <a:lnTo>
                    <a:pt x="1478" y="6946"/>
                  </a:lnTo>
                  <a:lnTo>
                    <a:pt x="1485" y="6898"/>
                  </a:lnTo>
                  <a:lnTo>
                    <a:pt x="1493" y="6849"/>
                  </a:lnTo>
                  <a:lnTo>
                    <a:pt x="1503" y="6801"/>
                  </a:lnTo>
                  <a:lnTo>
                    <a:pt x="1515" y="6753"/>
                  </a:lnTo>
                  <a:lnTo>
                    <a:pt x="1528" y="6706"/>
                  </a:lnTo>
                  <a:lnTo>
                    <a:pt x="1544" y="6660"/>
                  </a:lnTo>
                  <a:lnTo>
                    <a:pt x="1561" y="6614"/>
                  </a:lnTo>
                  <a:lnTo>
                    <a:pt x="1580" y="6568"/>
                  </a:lnTo>
                  <a:lnTo>
                    <a:pt x="1600" y="6523"/>
                  </a:lnTo>
                  <a:lnTo>
                    <a:pt x="1622" y="6479"/>
                  </a:lnTo>
                  <a:lnTo>
                    <a:pt x="1646" y="6436"/>
                  </a:lnTo>
                  <a:lnTo>
                    <a:pt x="1672" y="6394"/>
                  </a:lnTo>
                  <a:lnTo>
                    <a:pt x="1699" y="6352"/>
                  </a:lnTo>
                  <a:lnTo>
                    <a:pt x="1727" y="6312"/>
                  </a:lnTo>
                  <a:lnTo>
                    <a:pt x="1757" y="6273"/>
                  </a:lnTo>
                  <a:lnTo>
                    <a:pt x="1789" y="6235"/>
                  </a:lnTo>
                  <a:lnTo>
                    <a:pt x="1821" y="6199"/>
                  </a:lnTo>
                  <a:lnTo>
                    <a:pt x="1856" y="6164"/>
                  </a:lnTo>
                  <a:lnTo>
                    <a:pt x="1891" y="6129"/>
                  </a:lnTo>
                  <a:lnTo>
                    <a:pt x="1927" y="6097"/>
                  </a:lnTo>
                  <a:lnTo>
                    <a:pt x="1965" y="6065"/>
                  </a:lnTo>
                  <a:lnTo>
                    <a:pt x="2004" y="6035"/>
                  </a:lnTo>
                  <a:lnTo>
                    <a:pt x="2044" y="6007"/>
                  </a:lnTo>
                  <a:lnTo>
                    <a:pt x="2086" y="5980"/>
                  </a:lnTo>
                  <a:lnTo>
                    <a:pt x="2128" y="5954"/>
                  </a:lnTo>
                  <a:lnTo>
                    <a:pt x="2171" y="5930"/>
                  </a:lnTo>
                  <a:lnTo>
                    <a:pt x="2215" y="5908"/>
                  </a:lnTo>
                  <a:lnTo>
                    <a:pt x="2260" y="5888"/>
                  </a:lnTo>
                  <a:lnTo>
                    <a:pt x="2306" y="5869"/>
                  </a:lnTo>
                  <a:lnTo>
                    <a:pt x="2352" y="5852"/>
                  </a:lnTo>
                  <a:lnTo>
                    <a:pt x="2398" y="5836"/>
                  </a:lnTo>
                  <a:lnTo>
                    <a:pt x="2445" y="5823"/>
                  </a:lnTo>
                  <a:lnTo>
                    <a:pt x="2493" y="5811"/>
                  </a:lnTo>
                  <a:lnTo>
                    <a:pt x="2541" y="5801"/>
                  </a:lnTo>
                  <a:lnTo>
                    <a:pt x="2590" y="5793"/>
                  </a:lnTo>
                  <a:lnTo>
                    <a:pt x="2638" y="5786"/>
                  </a:lnTo>
                  <a:lnTo>
                    <a:pt x="2687" y="5782"/>
                  </a:lnTo>
                  <a:lnTo>
                    <a:pt x="2737" y="5779"/>
                  </a:lnTo>
                  <a:lnTo>
                    <a:pt x="2786" y="5778"/>
                  </a:lnTo>
                  <a:lnTo>
                    <a:pt x="2835" y="5779"/>
                  </a:lnTo>
                  <a:lnTo>
                    <a:pt x="2885" y="5782"/>
                  </a:lnTo>
                  <a:lnTo>
                    <a:pt x="2934" y="5786"/>
                  </a:lnTo>
                  <a:lnTo>
                    <a:pt x="2982" y="5793"/>
                  </a:lnTo>
                  <a:lnTo>
                    <a:pt x="3031" y="5801"/>
                  </a:lnTo>
                  <a:lnTo>
                    <a:pt x="3079" y="5811"/>
                  </a:lnTo>
                  <a:lnTo>
                    <a:pt x="3127" y="5823"/>
                  </a:lnTo>
                  <a:lnTo>
                    <a:pt x="3174" y="5836"/>
                  </a:lnTo>
                  <a:lnTo>
                    <a:pt x="3220" y="5852"/>
                  </a:lnTo>
                  <a:lnTo>
                    <a:pt x="3266" y="5869"/>
                  </a:lnTo>
                  <a:lnTo>
                    <a:pt x="3312" y="5888"/>
                  </a:lnTo>
                  <a:lnTo>
                    <a:pt x="3357" y="5908"/>
                  </a:lnTo>
                  <a:lnTo>
                    <a:pt x="3401" y="5930"/>
                  </a:lnTo>
                  <a:lnTo>
                    <a:pt x="3444" y="5954"/>
                  </a:lnTo>
                  <a:lnTo>
                    <a:pt x="3486" y="5980"/>
                  </a:lnTo>
                  <a:lnTo>
                    <a:pt x="3528" y="6007"/>
                  </a:lnTo>
                  <a:lnTo>
                    <a:pt x="3568" y="6035"/>
                  </a:lnTo>
                  <a:lnTo>
                    <a:pt x="3607" y="6065"/>
                  </a:lnTo>
                  <a:lnTo>
                    <a:pt x="3645" y="6097"/>
                  </a:lnTo>
                  <a:lnTo>
                    <a:pt x="3681" y="6129"/>
                  </a:lnTo>
                  <a:lnTo>
                    <a:pt x="3717" y="6164"/>
                  </a:lnTo>
                  <a:lnTo>
                    <a:pt x="3751" y="6199"/>
                  </a:lnTo>
                  <a:lnTo>
                    <a:pt x="3784" y="6235"/>
                  </a:lnTo>
                  <a:lnTo>
                    <a:pt x="3815" y="6273"/>
                  </a:lnTo>
                  <a:lnTo>
                    <a:pt x="3845" y="6312"/>
                  </a:lnTo>
                  <a:lnTo>
                    <a:pt x="3874" y="6352"/>
                  </a:lnTo>
                  <a:lnTo>
                    <a:pt x="3901" y="6394"/>
                  </a:lnTo>
                  <a:lnTo>
                    <a:pt x="3926" y="6436"/>
                  </a:lnTo>
                  <a:lnTo>
                    <a:pt x="3950" y="6479"/>
                  </a:lnTo>
                  <a:lnTo>
                    <a:pt x="3972" y="6523"/>
                  </a:lnTo>
                  <a:lnTo>
                    <a:pt x="3993" y="6568"/>
                  </a:lnTo>
                  <a:lnTo>
                    <a:pt x="4012" y="6614"/>
                  </a:lnTo>
                  <a:lnTo>
                    <a:pt x="4029" y="6660"/>
                  </a:lnTo>
                  <a:lnTo>
                    <a:pt x="4044" y="6706"/>
                  </a:lnTo>
                  <a:lnTo>
                    <a:pt x="4058" y="6753"/>
                  </a:lnTo>
                  <a:lnTo>
                    <a:pt x="4069" y="6801"/>
                  </a:lnTo>
                  <a:lnTo>
                    <a:pt x="4079" y="6849"/>
                  </a:lnTo>
                  <a:lnTo>
                    <a:pt x="4087" y="6898"/>
                  </a:lnTo>
                  <a:lnTo>
                    <a:pt x="4094" y="6946"/>
                  </a:lnTo>
                  <a:lnTo>
                    <a:pt x="4098" y="6995"/>
                  </a:lnTo>
                  <a:lnTo>
                    <a:pt x="4101" y="70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3159;p28">
              <a:extLst>
                <a:ext uri="{FF2B5EF4-FFF2-40B4-BE49-F238E27FC236}">
                  <a16:creationId xmlns:a16="http://schemas.microsoft.com/office/drawing/2014/main" id="{1B6C020C-921F-40DC-A353-B20F5308DC21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1" y="2649"/>
                  </a:moveTo>
                  <a:lnTo>
                    <a:pt x="6889" y="2636"/>
                  </a:lnTo>
                  <a:lnTo>
                    <a:pt x="6844" y="2606"/>
                  </a:lnTo>
                  <a:lnTo>
                    <a:pt x="6832" y="2765"/>
                  </a:lnTo>
                  <a:lnTo>
                    <a:pt x="6832" y="2771"/>
                  </a:lnTo>
                  <a:lnTo>
                    <a:pt x="6806" y="3023"/>
                  </a:lnTo>
                  <a:lnTo>
                    <a:pt x="6805" y="3028"/>
                  </a:lnTo>
                  <a:lnTo>
                    <a:pt x="6772" y="3291"/>
                  </a:lnTo>
                  <a:lnTo>
                    <a:pt x="6772" y="3297"/>
                  </a:lnTo>
                  <a:lnTo>
                    <a:pt x="6731" y="3571"/>
                  </a:lnTo>
                  <a:lnTo>
                    <a:pt x="6730" y="3576"/>
                  </a:lnTo>
                  <a:lnTo>
                    <a:pt x="6683" y="3859"/>
                  </a:lnTo>
                  <a:lnTo>
                    <a:pt x="6682" y="3864"/>
                  </a:lnTo>
                  <a:lnTo>
                    <a:pt x="6627" y="4157"/>
                  </a:lnTo>
                  <a:lnTo>
                    <a:pt x="6626" y="4161"/>
                  </a:lnTo>
                  <a:lnTo>
                    <a:pt x="6564" y="4463"/>
                  </a:lnTo>
                  <a:lnTo>
                    <a:pt x="6563" y="4467"/>
                  </a:lnTo>
                  <a:lnTo>
                    <a:pt x="6493" y="4776"/>
                  </a:lnTo>
                  <a:lnTo>
                    <a:pt x="6492" y="4780"/>
                  </a:lnTo>
                  <a:lnTo>
                    <a:pt x="6415" y="5096"/>
                  </a:lnTo>
                  <a:lnTo>
                    <a:pt x="6414" y="5100"/>
                  </a:lnTo>
                  <a:lnTo>
                    <a:pt x="6330" y="5422"/>
                  </a:lnTo>
                  <a:lnTo>
                    <a:pt x="6329" y="5426"/>
                  </a:lnTo>
                  <a:lnTo>
                    <a:pt x="6238" y="5753"/>
                  </a:lnTo>
                  <a:lnTo>
                    <a:pt x="6236" y="5757"/>
                  </a:lnTo>
                  <a:lnTo>
                    <a:pt x="6223" y="5801"/>
                  </a:lnTo>
                  <a:lnTo>
                    <a:pt x="6242" y="5805"/>
                  </a:lnTo>
                  <a:lnTo>
                    <a:pt x="6251" y="5808"/>
                  </a:lnTo>
                  <a:lnTo>
                    <a:pt x="6299" y="5819"/>
                  </a:lnTo>
                  <a:lnTo>
                    <a:pt x="6308" y="5822"/>
                  </a:lnTo>
                  <a:lnTo>
                    <a:pt x="6355" y="5835"/>
                  </a:lnTo>
                  <a:lnTo>
                    <a:pt x="6364" y="5838"/>
                  </a:lnTo>
                  <a:lnTo>
                    <a:pt x="6411" y="5854"/>
                  </a:lnTo>
                  <a:lnTo>
                    <a:pt x="6420" y="5857"/>
                  </a:lnTo>
                  <a:lnTo>
                    <a:pt x="6466" y="5874"/>
                  </a:lnTo>
                  <a:lnTo>
                    <a:pt x="6474" y="5877"/>
                  </a:lnTo>
                  <a:lnTo>
                    <a:pt x="6520" y="5896"/>
                  </a:lnTo>
                  <a:lnTo>
                    <a:pt x="6528" y="5900"/>
                  </a:lnTo>
                  <a:lnTo>
                    <a:pt x="6573" y="5921"/>
                  </a:lnTo>
                  <a:lnTo>
                    <a:pt x="6582" y="5925"/>
                  </a:lnTo>
                  <a:lnTo>
                    <a:pt x="6626" y="5947"/>
                  </a:lnTo>
                  <a:lnTo>
                    <a:pt x="6634" y="5951"/>
                  </a:lnTo>
                  <a:lnTo>
                    <a:pt x="6677" y="5975"/>
                  </a:lnTo>
                  <a:lnTo>
                    <a:pt x="6685" y="5980"/>
                  </a:lnTo>
                  <a:lnTo>
                    <a:pt x="6727" y="6005"/>
                  </a:lnTo>
                  <a:lnTo>
                    <a:pt x="6735" y="6010"/>
                  </a:lnTo>
                  <a:lnTo>
                    <a:pt x="6776" y="6037"/>
                  </a:lnTo>
                  <a:lnTo>
                    <a:pt x="6784" y="6042"/>
                  </a:lnTo>
                  <a:lnTo>
                    <a:pt x="6824" y="6071"/>
                  </a:lnTo>
                  <a:lnTo>
                    <a:pt x="6832" y="6076"/>
                  </a:lnTo>
                  <a:lnTo>
                    <a:pt x="6871" y="6106"/>
                  </a:lnTo>
                  <a:lnTo>
                    <a:pt x="6878" y="6112"/>
                  </a:lnTo>
                  <a:lnTo>
                    <a:pt x="6916" y="6143"/>
                  </a:lnTo>
                  <a:lnTo>
                    <a:pt x="6923" y="6149"/>
                  </a:lnTo>
                  <a:lnTo>
                    <a:pt x="6960" y="6182"/>
                  </a:lnTo>
                  <a:lnTo>
                    <a:pt x="6966" y="6188"/>
                  </a:lnTo>
                  <a:lnTo>
                    <a:pt x="7002" y="6222"/>
                  </a:lnTo>
                  <a:lnTo>
                    <a:pt x="7008" y="6229"/>
                  </a:lnTo>
                  <a:lnTo>
                    <a:pt x="7042" y="6264"/>
                  </a:lnTo>
                  <a:lnTo>
                    <a:pt x="7049" y="6271"/>
                  </a:lnTo>
                  <a:lnTo>
                    <a:pt x="7082" y="6308"/>
                  </a:lnTo>
                  <a:lnTo>
                    <a:pt x="7088" y="6315"/>
                  </a:lnTo>
                  <a:lnTo>
                    <a:pt x="7119" y="6353"/>
                  </a:lnTo>
                  <a:lnTo>
                    <a:pt x="7125" y="6360"/>
                  </a:lnTo>
                  <a:lnTo>
                    <a:pt x="7155" y="6399"/>
                  </a:lnTo>
                  <a:lnTo>
                    <a:pt x="7160" y="6406"/>
                  </a:lnTo>
                  <a:lnTo>
                    <a:pt x="7189" y="6446"/>
                  </a:lnTo>
                  <a:lnTo>
                    <a:pt x="7194" y="6454"/>
                  </a:lnTo>
                  <a:lnTo>
                    <a:pt x="7221" y="6495"/>
                  </a:lnTo>
                  <a:lnTo>
                    <a:pt x="7226" y="6503"/>
                  </a:lnTo>
                  <a:lnTo>
                    <a:pt x="7252" y="6546"/>
                  </a:lnTo>
                  <a:lnTo>
                    <a:pt x="7257" y="6555"/>
                  </a:lnTo>
                  <a:lnTo>
                    <a:pt x="7281" y="6598"/>
                  </a:lnTo>
                  <a:lnTo>
                    <a:pt x="7285" y="6606"/>
                  </a:lnTo>
                  <a:lnTo>
                    <a:pt x="7307" y="6651"/>
                  </a:lnTo>
                  <a:lnTo>
                    <a:pt x="7311" y="6659"/>
                  </a:lnTo>
                  <a:lnTo>
                    <a:pt x="7332" y="6704"/>
                  </a:lnTo>
                  <a:lnTo>
                    <a:pt x="7336" y="6712"/>
                  </a:lnTo>
                  <a:lnTo>
                    <a:pt x="7354" y="6758"/>
                  </a:lnTo>
                  <a:lnTo>
                    <a:pt x="7358" y="6767"/>
                  </a:lnTo>
                  <a:lnTo>
                    <a:pt x="7375" y="6813"/>
                  </a:lnTo>
                  <a:lnTo>
                    <a:pt x="7378" y="6821"/>
                  </a:lnTo>
                  <a:lnTo>
                    <a:pt x="7393" y="6868"/>
                  </a:lnTo>
                  <a:lnTo>
                    <a:pt x="7396" y="6877"/>
                  </a:lnTo>
                  <a:lnTo>
                    <a:pt x="7409" y="6924"/>
                  </a:lnTo>
                  <a:lnTo>
                    <a:pt x="7412" y="6933"/>
                  </a:lnTo>
                  <a:lnTo>
                    <a:pt x="7424" y="6981"/>
                  </a:lnTo>
                  <a:lnTo>
                    <a:pt x="7426" y="6990"/>
                  </a:lnTo>
                  <a:lnTo>
                    <a:pt x="7436" y="7038"/>
                  </a:lnTo>
                  <a:lnTo>
                    <a:pt x="7437" y="7047"/>
                  </a:lnTo>
                  <a:lnTo>
                    <a:pt x="7446" y="7096"/>
                  </a:lnTo>
                  <a:lnTo>
                    <a:pt x="7447" y="7105"/>
                  </a:lnTo>
                  <a:lnTo>
                    <a:pt x="7454" y="7154"/>
                  </a:lnTo>
                  <a:lnTo>
                    <a:pt x="7455" y="7163"/>
                  </a:lnTo>
                  <a:lnTo>
                    <a:pt x="7459" y="7212"/>
                  </a:lnTo>
                  <a:lnTo>
                    <a:pt x="7460" y="7221"/>
                  </a:lnTo>
                  <a:lnTo>
                    <a:pt x="7463" y="7270"/>
                  </a:lnTo>
                  <a:lnTo>
                    <a:pt x="7463" y="7280"/>
                  </a:lnTo>
                  <a:lnTo>
                    <a:pt x="7464" y="7329"/>
                  </a:lnTo>
                  <a:lnTo>
                    <a:pt x="7464" y="7339"/>
                  </a:lnTo>
                  <a:lnTo>
                    <a:pt x="7463" y="7388"/>
                  </a:lnTo>
                  <a:lnTo>
                    <a:pt x="7463" y="7398"/>
                  </a:lnTo>
                  <a:lnTo>
                    <a:pt x="7460" y="7447"/>
                  </a:lnTo>
                  <a:lnTo>
                    <a:pt x="7459" y="7456"/>
                  </a:lnTo>
                  <a:lnTo>
                    <a:pt x="7455" y="7505"/>
                  </a:lnTo>
                  <a:lnTo>
                    <a:pt x="7454" y="7514"/>
                  </a:lnTo>
                  <a:lnTo>
                    <a:pt x="7447" y="7563"/>
                  </a:lnTo>
                  <a:lnTo>
                    <a:pt x="7446" y="7572"/>
                  </a:lnTo>
                  <a:lnTo>
                    <a:pt x="7437" y="7621"/>
                  </a:lnTo>
                  <a:lnTo>
                    <a:pt x="7436" y="7630"/>
                  </a:lnTo>
                  <a:lnTo>
                    <a:pt x="7426" y="7678"/>
                  </a:lnTo>
                  <a:lnTo>
                    <a:pt x="7424" y="7687"/>
                  </a:lnTo>
                  <a:lnTo>
                    <a:pt x="7412" y="7735"/>
                  </a:lnTo>
                  <a:lnTo>
                    <a:pt x="7409" y="7744"/>
                  </a:lnTo>
                  <a:lnTo>
                    <a:pt x="7396" y="7791"/>
                  </a:lnTo>
                  <a:lnTo>
                    <a:pt x="7393" y="7800"/>
                  </a:lnTo>
                  <a:lnTo>
                    <a:pt x="7378" y="7846"/>
                  </a:lnTo>
                  <a:lnTo>
                    <a:pt x="7375" y="7855"/>
                  </a:lnTo>
                  <a:lnTo>
                    <a:pt x="7358" y="7901"/>
                  </a:lnTo>
                  <a:lnTo>
                    <a:pt x="7354" y="7910"/>
                  </a:lnTo>
                  <a:lnTo>
                    <a:pt x="7335" y="7955"/>
                  </a:lnTo>
                  <a:lnTo>
                    <a:pt x="7332" y="7964"/>
                  </a:lnTo>
                  <a:lnTo>
                    <a:pt x="7311" y="8009"/>
                  </a:lnTo>
                  <a:lnTo>
                    <a:pt x="7307" y="8017"/>
                  </a:lnTo>
                  <a:lnTo>
                    <a:pt x="7285" y="8061"/>
                  </a:lnTo>
                  <a:lnTo>
                    <a:pt x="7281" y="8069"/>
                  </a:lnTo>
                  <a:lnTo>
                    <a:pt x="7257" y="8113"/>
                  </a:lnTo>
                  <a:lnTo>
                    <a:pt x="7252" y="8121"/>
                  </a:lnTo>
                  <a:lnTo>
                    <a:pt x="7226" y="8164"/>
                  </a:lnTo>
                  <a:lnTo>
                    <a:pt x="7221" y="8172"/>
                  </a:lnTo>
                  <a:lnTo>
                    <a:pt x="7194" y="8213"/>
                  </a:lnTo>
                  <a:lnTo>
                    <a:pt x="7189" y="8221"/>
                  </a:lnTo>
                  <a:lnTo>
                    <a:pt x="7160" y="8261"/>
                  </a:lnTo>
                  <a:lnTo>
                    <a:pt x="7155" y="8268"/>
                  </a:lnTo>
                  <a:lnTo>
                    <a:pt x="7125" y="8307"/>
                  </a:lnTo>
                  <a:lnTo>
                    <a:pt x="7119" y="8314"/>
                  </a:lnTo>
                  <a:lnTo>
                    <a:pt x="7088" y="8352"/>
                  </a:lnTo>
                  <a:lnTo>
                    <a:pt x="7082" y="8359"/>
                  </a:lnTo>
                  <a:lnTo>
                    <a:pt x="7049" y="8396"/>
                  </a:lnTo>
                  <a:lnTo>
                    <a:pt x="7043" y="8403"/>
                  </a:lnTo>
                  <a:lnTo>
                    <a:pt x="7009" y="8438"/>
                  </a:lnTo>
                  <a:lnTo>
                    <a:pt x="7002" y="8445"/>
                  </a:lnTo>
                  <a:lnTo>
                    <a:pt x="6967" y="8479"/>
                  </a:lnTo>
                  <a:lnTo>
                    <a:pt x="6960" y="8485"/>
                  </a:lnTo>
                  <a:lnTo>
                    <a:pt x="6923" y="8518"/>
                  </a:lnTo>
                  <a:lnTo>
                    <a:pt x="6916" y="8524"/>
                  </a:lnTo>
                  <a:lnTo>
                    <a:pt x="6878" y="8555"/>
                  </a:lnTo>
                  <a:lnTo>
                    <a:pt x="6871" y="8561"/>
                  </a:lnTo>
                  <a:lnTo>
                    <a:pt x="6832" y="8591"/>
                  </a:lnTo>
                  <a:lnTo>
                    <a:pt x="6825" y="8596"/>
                  </a:lnTo>
                  <a:lnTo>
                    <a:pt x="6785" y="8625"/>
                  </a:lnTo>
                  <a:lnTo>
                    <a:pt x="6777" y="8630"/>
                  </a:lnTo>
                  <a:lnTo>
                    <a:pt x="6736" y="8657"/>
                  </a:lnTo>
                  <a:lnTo>
                    <a:pt x="6728" y="8662"/>
                  </a:lnTo>
                  <a:lnTo>
                    <a:pt x="6685" y="8688"/>
                  </a:lnTo>
                  <a:lnTo>
                    <a:pt x="6677" y="8693"/>
                  </a:lnTo>
                  <a:lnTo>
                    <a:pt x="6633" y="8717"/>
                  </a:lnTo>
                  <a:lnTo>
                    <a:pt x="6625" y="8721"/>
                  </a:lnTo>
                  <a:lnTo>
                    <a:pt x="6581" y="8743"/>
                  </a:lnTo>
                  <a:lnTo>
                    <a:pt x="6573" y="8747"/>
                  </a:lnTo>
                  <a:lnTo>
                    <a:pt x="6528" y="8768"/>
                  </a:lnTo>
                  <a:lnTo>
                    <a:pt x="6519" y="8771"/>
                  </a:lnTo>
                  <a:lnTo>
                    <a:pt x="6474" y="8790"/>
                  </a:lnTo>
                  <a:lnTo>
                    <a:pt x="6465" y="8794"/>
                  </a:lnTo>
                  <a:lnTo>
                    <a:pt x="6419" y="8811"/>
                  </a:lnTo>
                  <a:lnTo>
                    <a:pt x="6410" y="8814"/>
                  </a:lnTo>
                  <a:lnTo>
                    <a:pt x="6364" y="8829"/>
                  </a:lnTo>
                  <a:lnTo>
                    <a:pt x="6355" y="8832"/>
                  </a:lnTo>
                  <a:lnTo>
                    <a:pt x="6308" y="8845"/>
                  </a:lnTo>
                  <a:lnTo>
                    <a:pt x="6299" y="8848"/>
                  </a:lnTo>
                  <a:lnTo>
                    <a:pt x="6251" y="8860"/>
                  </a:lnTo>
                  <a:lnTo>
                    <a:pt x="6242" y="8862"/>
                  </a:lnTo>
                  <a:lnTo>
                    <a:pt x="6194" y="8872"/>
                  </a:lnTo>
                  <a:lnTo>
                    <a:pt x="6185" y="8873"/>
                  </a:lnTo>
                  <a:lnTo>
                    <a:pt x="6136" y="8882"/>
                  </a:lnTo>
                  <a:lnTo>
                    <a:pt x="6127" y="8883"/>
                  </a:lnTo>
                  <a:lnTo>
                    <a:pt x="6078" y="8890"/>
                  </a:lnTo>
                  <a:lnTo>
                    <a:pt x="6069" y="8891"/>
                  </a:lnTo>
                  <a:lnTo>
                    <a:pt x="6020" y="8895"/>
                  </a:lnTo>
                  <a:lnTo>
                    <a:pt x="6011" y="8896"/>
                  </a:lnTo>
                  <a:lnTo>
                    <a:pt x="5962" y="8899"/>
                  </a:lnTo>
                  <a:lnTo>
                    <a:pt x="5952" y="8899"/>
                  </a:lnTo>
                  <a:lnTo>
                    <a:pt x="5903" y="8900"/>
                  </a:lnTo>
                  <a:lnTo>
                    <a:pt x="5893" y="8900"/>
                  </a:lnTo>
                  <a:lnTo>
                    <a:pt x="5844" y="8899"/>
                  </a:lnTo>
                  <a:lnTo>
                    <a:pt x="5834" y="8899"/>
                  </a:lnTo>
                  <a:lnTo>
                    <a:pt x="5785" y="8896"/>
                  </a:lnTo>
                  <a:lnTo>
                    <a:pt x="5776" y="8895"/>
                  </a:lnTo>
                  <a:lnTo>
                    <a:pt x="5726" y="8891"/>
                  </a:lnTo>
                  <a:lnTo>
                    <a:pt x="5717" y="8890"/>
                  </a:lnTo>
                  <a:lnTo>
                    <a:pt x="5668" y="8883"/>
                  </a:lnTo>
                  <a:lnTo>
                    <a:pt x="5659" y="8882"/>
                  </a:lnTo>
                  <a:lnTo>
                    <a:pt x="5610" y="8873"/>
                  </a:lnTo>
                  <a:lnTo>
                    <a:pt x="5601" y="8872"/>
                  </a:lnTo>
                  <a:lnTo>
                    <a:pt x="5553" y="8862"/>
                  </a:lnTo>
                  <a:lnTo>
                    <a:pt x="5544" y="8860"/>
                  </a:lnTo>
                  <a:lnTo>
                    <a:pt x="5496" y="8848"/>
                  </a:lnTo>
                  <a:lnTo>
                    <a:pt x="5487" y="8845"/>
                  </a:lnTo>
                  <a:lnTo>
                    <a:pt x="5440" y="8832"/>
                  </a:lnTo>
                  <a:lnTo>
                    <a:pt x="5431" y="8829"/>
                  </a:lnTo>
                  <a:lnTo>
                    <a:pt x="5385" y="8814"/>
                  </a:lnTo>
                  <a:lnTo>
                    <a:pt x="5376" y="8811"/>
                  </a:lnTo>
                  <a:lnTo>
                    <a:pt x="5330" y="8794"/>
                  </a:lnTo>
                  <a:lnTo>
                    <a:pt x="5321" y="8790"/>
                  </a:lnTo>
                  <a:lnTo>
                    <a:pt x="5276" y="8772"/>
                  </a:lnTo>
                  <a:lnTo>
                    <a:pt x="5267" y="8768"/>
                  </a:lnTo>
                  <a:lnTo>
                    <a:pt x="5222" y="8747"/>
                  </a:lnTo>
                  <a:lnTo>
                    <a:pt x="5214" y="8743"/>
                  </a:lnTo>
                  <a:lnTo>
                    <a:pt x="5170" y="8721"/>
                  </a:lnTo>
                  <a:lnTo>
                    <a:pt x="5162" y="8717"/>
                  </a:lnTo>
                  <a:lnTo>
                    <a:pt x="5118" y="8693"/>
                  </a:lnTo>
                  <a:lnTo>
                    <a:pt x="5110" y="8688"/>
                  </a:lnTo>
                  <a:lnTo>
                    <a:pt x="5067" y="8662"/>
                  </a:lnTo>
                  <a:lnTo>
                    <a:pt x="5059" y="8657"/>
                  </a:lnTo>
                  <a:lnTo>
                    <a:pt x="5018" y="8630"/>
                  </a:lnTo>
                  <a:lnTo>
                    <a:pt x="5010" y="8625"/>
                  </a:lnTo>
                  <a:lnTo>
                    <a:pt x="4970" y="8596"/>
                  </a:lnTo>
                  <a:lnTo>
                    <a:pt x="4963" y="8591"/>
                  </a:lnTo>
                  <a:lnTo>
                    <a:pt x="4924" y="8561"/>
                  </a:lnTo>
                  <a:lnTo>
                    <a:pt x="4917" y="8555"/>
                  </a:lnTo>
                  <a:lnTo>
                    <a:pt x="4879" y="8524"/>
                  </a:lnTo>
                  <a:lnTo>
                    <a:pt x="4872" y="8518"/>
                  </a:lnTo>
                  <a:lnTo>
                    <a:pt x="4835" y="8485"/>
                  </a:lnTo>
                  <a:lnTo>
                    <a:pt x="4828" y="8478"/>
                  </a:lnTo>
                  <a:lnTo>
                    <a:pt x="4793" y="8444"/>
                  </a:lnTo>
                  <a:lnTo>
                    <a:pt x="4786" y="8438"/>
                  </a:lnTo>
                  <a:lnTo>
                    <a:pt x="4752" y="8402"/>
                  </a:lnTo>
                  <a:lnTo>
                    <a:pt x="4746" y="8396"/>
                  </a:lnTo>
                  <a:lnTo>
                    <a:pt x="4713" y="8359"/>
                  </a:lnTo>
                  <a:lnTo>
                    <a:pt x="4707" y="8352"/>
                  </a:lnTo>
                  <a:lnTo>
                    <a:pt x="4676" y="8314"/>
                  </a:lnTo>
                  <a:lnTo>
                    <a:pt x="4670" y="8307"/>
                  </a:lnTo>
                  <a:lnTo>
                    <a:pt x="4640" y="8268"/>
                  </a:lnTo>
                  <a:lnTo>
                    <a:pt x="4635" y="8260"/>
                  </a:lnTo>
                  <a:lnTo>
                    <a:pt x="4606" y="8220"/>
                  </a:lnTo>
                  <a:lnTo>
                    <a:pt x="4601" y="8212"/>
                  </a:lnTo>
                  <a:lnTo>
                    <a:pt x="4574" y="8171"/>
                  </a:lnTo>
                  <a:lnTo>
                    <a:pt x="4569" y="8163"/>
                  </a:lnTo>
                  <a:lnTo>
                    <a:pt x="4544" y="8121"/>
                  </a:lnTo>
                  <a:lnTo>
                    <a:pt x="4539" y="8113"/>
                  </a:lnTo>
                  <a:lnTo>
                    <a:pt x="4515" y="8070"/>
                  </a:lnTo>
                  <a:lnTo>
                    <a:pt x="4511" y="8062"/>
                  </a:lnTo>
                  <a:lnTo>
                    <a:pt x="4489" y="8018"/>
                  </a:lnTo>
                  <a:lnTo>
                    <a:pt x="4485" y="8009"/>
                  </a:lnTo>
                  <a:lnTo>
                    <a:pt x="4464" y="7964"/>
                  </a:lnTo>
                  <a:lnTo>
                    <a:pt x="4460" y="7956"/>
                  </a:lnTo>
                  <a:lnTo>
                    <a:pt x="4441" y="7910"/>
                  </a:lnTo>
                  <a:lnTo>
                    <a:pt x="4438" y="7902"/>
                  </a:lnTo>
                  <a:lnTo>
                    <a:pt x="4421" y="7856"/>
                  </a:lnTo>
                  <a:lnTo>
                    <a:pt x="4418" y="7847"/>
                  </a:lnTo>
                  <a:lnTo>
                    <a:pt x="4402" y="7800"/>
                  </a:lnTo>
                  <a:lnTo>
                    <a:pt x="4399" y="7791"/>
                  </a:lnTo>
                  <a:lnTo>
                    <a:pt x="4386" y="7744"/>
                  </a:lnTo>
                  <a:lnTo>
                    <a:pt x="4383" y="7735"/>
                  </a:lnTo>
                  <a:lnTo>
                    <a:pt x="4372" y="7687"/>
                  </a:lnTo>
                  <a:lnTo>
                    <a:pt x="4369" y="7678"/>
                  </a:lnTo>
                  <a:lnTo>
                    <a:pt x="4359" y="7630"/>
                  </a:lnTo>
                  <a:lnTo>
                    <a:pt x="4358" y="7621"/>
                  </a:lnTo>
                  <a:lnTo>
                    <a:pt x="4349" y="7573"/>
                  </a:lnTo>
                  <a:lnTo>
                    <a:pt x="4348" y="7563"/>
                  </a:lnTo>
                  <a:lnTo>
                    <a:pt x="4342" y="7515"/>
                  </a:lnTo>
                  <a:lnTo>
                    <a:pt x="4340" y="7505"/>
                  </a:lnTo>
                  <a:lnTo>
                    <a:pt x="4336" y="7456"/>
                  </a:lnTo>
                  <a:lnTo>
                    <a:pt x="4335" y="7447"/>
                  </a:lnTo>
                  <a:lnTo>
                    <a:pt x="4332" y="7398"/>
                  </a:lnTo>
                  <a:lnTo>
                    <a:pt x="4332" y="7388"/>
                  </a:lnTo>
                  <a:lnTo>
                    <a:pt x="4331" y="7348"/>
                  </a:lnTo>
                  <a:lnTo>
                    <a:pt x="4326" y="7381"/>
                  </a:lnTo>
                  <a:lnTo>
                    <a:pt x="4324" y="7390"/>
                  </a:lnTo>
                  <a:lnTo>
                    <a:pt x="4314" y="7438"/>
                  </a:lnTo>
                  <a:lnTo>
                    <a:pt x="4312" y="7447"/>
                  </a:lnTo>
                  <a:lnTo>
                    <a:pt x="4300" y="7495"/>
                  </a:lnTo>
                  <a:lnTo>
                    <a:pt x="4298" y="7504"/>
                  </a:lnTo>
                  <a:lnTo>
                    <a:pt x="4284" y="7551"/>
                  </a:lnTo>
                  <a:lnTo>
                    <a:pt x="4282" y="7560"/>
                  </a:lnTo>
                  <a:lnTo>
                    <a:pt x="4266" y="7606"/>
                  </a:lnTo>
                  <a:lnTo>
                    <a:pt x="4263" y="7615"/>
                  </a:lnTo>
                  <a:lnTo>
                    <a:pt x="4246" y="7661"/>
                  </a:lnTo>
                  <a:lnTo>
                    <a:pt x="4243" y="7670"/>
                  </a:lnTo>
                  <a:lnTo>
                    <a:pt x="4224" y="7716"/>
                  </a:lnTo>
                  <a:lnTo>
                    <a:pt x="4220" y="7724"/>
                  </a:lnTo>
                  <a:lnTo>
                    <a:pt x="4199" y="7769"/>
                  </a:lnTo>
                  <a:lnTo>
                    <a:pt x="4195" y="7778"/>
                  </a:lnTo>
                  <a:lnTo>
                    <a:pt x="4173" y="7822"/>
                  </a:lnTo>
                  <a:lnTo>
                    <a:pt x="4169" y="7830"/>
                  </a:lnTo>
                  <a:lnTo>
                    <a:pt x="4145" y="7873"/>
                  </a:lnTo>
                  <a:lnTo>
                    <a:pt x="4141" y="7880"/>
                  </a:lnTo>
                  <a:lnTo>
                    <a:pt x="4115" y="7923"/>
                  </a:lnTo>
                  <a:lnTo>
                    <a:pt x="4110" y="7931"/>
                  </a:lnTo>
                  <a:lnTo>
                    <a:pt x="4083" y="7972"/>
                  </a:lnTo>
                  <a:lnTo>
                    <a:pt x="4078" y="7980"/>
                  </a:lnTo>
                  <a:lnTo>
                    <a:pt x="4049" y="8021"/>
                  </a:lnTo>
                  <a:lnTo>
                    <a:pt x="4044" y="8028"/>
                  </a:lnTo>
                  <a:lnTo>
                    <a:pt x="4014" y="8067"/>
                  </a:lnTo>
                  <a:lnTo>
                    <a:pt x="4008" y="8075"/>
                  </a:lnTo>
                  <a:lnTo>
                    <a:pt x="3976" y="8113"/>
                  </a:lnTo>
                  <a:lnTo>
                    <a:pt x="3970" y="8120"/>
                  </a:lnTo>
                  <a:lnTo>
                    <a:pt x="3937" y="8157"/>
                  </a:lnTo>
                  <a:lnTo>
                    <a:pt x="3931" y="8163"/>
                  </a:lnTo>
                  <a:lnTo>
                    <a:pt x="3897" y="8199"/>
                  </a:lnTo>
                  <a:lnTo>
                    <a:pt x="3890" y="8205"/>
                  </a:lnTo>
                  <a:lnTo>
                    <a:pt x="3855" y="8240"/>
                  </a:lnTo>
                  <a:lnTo>
                    <a:pt x="3848" y="8246"/>
                  </a:lnTo>
                  <a:lnTo>
                    <a:pt x="3811" y="8279"/>
                  </a:lnTo>
                  <a:lnTo>
                    <a:pt x="3804" y="8285"/>
                  </a:lnTo>
                  <a:lnTo>
                    <a:pt x="3766" y="8316"/>
                  </a:lnTo>
                  <a:lnTo>
                    <a:pt x="3759" y="8322"/>
                  </a:lnTo>
                  <a:lnTo>
                    <a:pt x="3720" y="8352"/>
                  </a:lnTo>
                  <a:lnTo>
                    <a:pt x="3712" y="8357"/>
                  </a:lnTo>
                  <a:lnTo>
                    <a:pt x="3672" y="8386"/>
                  </a:lnTo>
                  <a:lnTo>
                    <a:pt x="3664" y="8391"/>
                  </a:lnTo>
                  <a:lnTo>
                    <a:pt x="3623" y="8418"/>
                  </a:lnTo>
                  <a:lnTo>
                    <a:pt x="3615" y="8423"/>
                  </a:lnTo>
                  <a:lnTo>
                    <a:pt x="3573" y="8448"/>
                  </a:lnTo>
                  <a:lnTo>
                    <a:pt x="3565" y="8453"/>
                  </a:lnTo>
                  <a:lnTo>
                    <a:pt x="3522" y="8477"/>
                  </a:lnTo>
                  <a:lnTo>
                    <a:pt x="3514" y="8481"/>
                  </a:lnTo>
                  <a:lnTo>
                    <a:pt x="3470" y="8503"/>
                  </a:lnTo>
                  <a:lnTo>
                    <a:pt x="3461" y="8507"/>
                  </a:lnTo>
                  <a:lnTo>
                    <a:pt x="3416" y="8528"/>
                  </a:lnTo>
                  <a:lnTo>
                    <a:pt x="3408" y="8532"/>
                  </a:lnTo>
                  <a:lnTo>
                    <a:pt x="3362" y="8551"/>
                  </a:lnTo>
                  <a:lnTo>
                    <a:pt x="3354" y="8554"/>
                  </a:lnTo>
                  <a:lnTo>
                    <a:pt x="3308" y="8571"/>
                  </a:lnTo>
                  <a:lnTo>
                    <a:pt x="3299" y="8574"/>
                  </a:lnTo>
                  <a:lnTo>
                    <a:pt x="3252" y="8590"/>
                  </a:lnTo>
                  <a:lnTo>
                    <a:pt x="3243" y="8593"/>
                  </a:lnTo>
                  <a:lnTo>
                    <a:pt x="3196" y="8606"/>
                  </a:lnTo>
                  <a:lnTo>
                    <a:pt x="3187" y="8609"/>
                  </a:lnTo>
                  <a:lnTo>
                    <a:pt x="3139" y="8620"/>
                  </a:lnTo>
                  <a:lnTo>
                    <a:pt x="3130" y="8623"/>
                  </a:lnTo>
                  <a:lnTo>
                    <a:pt x="3082" y="8633"/>
                  </a:lnTo>
                  <a:lnTo>
                    <a:pt x="3073" y="8634"/>
                  </a:lnTo>
                  <a:lnTo>
                    <a:pt x="3025" y="8643"/>
                  </a:lnTo>
                  <a:lnTo>
                    <a:pt x="3015" y="8644"/>
                  </a:lnTo>
                  <a:lnTo>
                    <a:pt x="2967" y="8650"/>
                  </a:lnTo>
                  <a:lnTo>
                    <a:pt x="2957" y="8652"/>
                  </a:lnTo>
                  <a:lnTo>
                    <a:pt x="2908" y="8656"/>
                  </a:lnTo>
                  <a:lnTo>
                    <a:pt x="2899" y="8657"/>
                  </a:lnTo>
                  <a:lnTo>
                    <a:pt x="2850" y="8660"/>
                  </a:lnTo>
                  <a:lnTo>
                    <a:pt x="2840" y="8660"/>
                  </a:lnTo>
                  <a:lnTo>
                    <a:pt x="2791" y="8661"/>
                  </a:lnTo>
                  <a:lnTo>
                    <a:pt x="2781" y="8661"/>
                  </a:lnTo>
                  <a:lnTo>
                    <a:pt x="2732" y="8660"/>
                  </a:lnTo>
                  <a:lnTo>
                    <a:pt x="2722" y="8660"/>
                  </a:lnTo>
                  <a:lnTo>
                    <a:pt x="2673" y="8657"/>
                  </a:lnTo>
                  <a:lnTo>
                    <a:pt x="2664" y="8656"/>
                  </a:lnTo>
                  <a:lnTo>
                    <a:pt x="2615" y="8652"/>
                  </a:lnTo>
                  <a:lnTo>
                    <a:pt x="2605" y="8650"/>
                  </a:lnTo>
                  <a:lnTo>
                    <a:pt x="2557" y="8644"/>
                  </a:lnTo>
                  <a:lnTo>
                    <a:pt x="2547" y="8643"/>
                  </a:lnTo>
                  <a:lnTo>
                    <a:pt x="2499" y="8634"/>
                  </a:lnTo>
                  <a:lnTo>
                    <a:pt x="2490" y="8633"/>
                  </a:lnTo>
                  <a:lnTo>
                    <a:pt x="2442" y="8623"/>
                  </a:lnTo>
                  <a:lnTo>
                    <a:pt x="2433" y="8620"/>
                  </a:lnTo>
                  <a:lnTo>
                    <a:pt x="2385" y="8609"/>
                  </a:lnTo>
                  <a:lnTo>
                    <a:pt x="2376" y="8606"/>
                  </a:lnTo>
                  <a:lnTo>
                    <a:pt x="2329" y="8593"/>
                  </a:lnTo>
                  <a:lnTo>
                    <a:pt x="2320" y="8590"/>
                  </a:lnTo>
                  <a:lnTo>
                    <a:pt x="2273" y="8574"/>
                  </a:lnTo>
                  <a:lnTo>
                    <a:pt x="2264" y="8571"/>
                  </a:lnTo>
                  <a:lnTo>
                    <a:pt x="2218" y="8554"/>
                  </a:lnTo>
                  <a:lnTo>
                    <a:pt x="2210" y="8551"/>
                  </a:lnTo>
                  <a:lnTo>
                    <a:pt x="2164" y="8532"/>
                  </a:lnTo>
                  <a:lnTo>
                    <a:pt x="2156" y="8528"/>
                  </a:lnTo>
                  <a:lnTo>
                    <a:pt x="2111" y="8507"/>
                  </a:lnTo>
                  <a:lnTo>
                    <a:pt x="2102" y="8503"/>
                  </a:lnTo>
                  <a:lnTo>
                    <a:pt x="2058" y="8481"/>
                  </a:lnTo>
                  <a:lnTo>
                    <a:pt x="2050" y="8477"/>
                  </a:lnTo>
                  <a:lnTo>
                    <a:pt x="2007" y="8453"/>
                  </a:lnTo>
                  <a:lnTo>
                    <a:pt x="1999" y="8448"/>
                  </a:lnTo>
                  <a:lnTo>
                    <a:pt x="1957" y="8423"/>
                  </a:lnTo>
                  <a:lnTo>
                    <a:pt x="1949" y="8418"/>
                  </a:lnTo>
                  <a:lnTo>
                    <a:pt x="1908" y="8391"/>
                  </a:lnTo>
                  <a:lnTo>
                    <a:pt x="1900" y="8386"/>
                  </a:lnTo>
                  <a:lnTo>
                    <a:pt x="1860" y="8357"/>
                  </a:lnTo>
                  <a:lnTo>
                    <a:pt x="1852" y="8352"/>
                  </a:lnTo>
                  <a:lnTo>
                    <a:pt x="1813" y="8322"/>
                  </a:lnTo>
                  <a:lnTo>
                    <a:pt x="1806" y="8316"/>
                  </a:lnTo>
                  <a:lnTo>
                    <a:pt x="1768" y="8285"/>
                  </a:lnTo>
                  <a:lnTo>
                    <a:pt x="1761" y="8278"/>
                  </a:lnTo>
                  <a:lnTo>
                    <a:pt x="1724" y="8246"/>
                  </a:lnTo>
                  <a:lnTo>
                    <a:pt x="1717" y="8239"/>
                  </a:lnTo>
                  <a:lnTo>
                    <a:pt x="1682" y="8205"/>
                  </a:lnTo>
                  <a:lnTo>
                    <a:pt x="1675" y="8199"/>
                  </a:lnTo>
                  <a:lnTo>
                    <a:pt x="1641" y="8163"/>
                  </a:lnTo>
                  <a:lnTo>
                    <a:pt x="1635" y="8156"/>
                  </a:lnTo>
                  <a:lnTo>
                    <a:pt x="1602" y="8120"/>
                  </a:lnTo>
                  <a:lnTo>
                    <a:pt x="1596" y="8113"/>
                  </a:lnTo>
                  <a:lnTo>
                    <a:pt x="1565" y="8075"/>
                  </a:lnTo>
                  <a:lnTo>
                    <a:pt x="1559" y="8068"/>
                  </a:lnTo>
                  <a:lnTo>
                    <a:pt x="1529" y="8028"/>
                  </a:lnTo>
                  <a:lnTo>
                    <a:pt x="1523" y="8021"/>
                  </a:lnTo>
                  <a:lnTo>
                    <a:pt x="1495" y="7981"/>
                  </a:lnTo>
                  <a:lnTo>
                    <a:pt x="1490" y="7973"/>
                  </a:lnTo>
                  <a:lnTo>
                    <a:pt x="1462" y="7931"/>
                  </a:lnTo>
                  <a:lnTo>
                    <a:pt x="1457" y="7924"/>
                  </a:lnTo>
                  <a:lnTo>
                    <a:pt x="1432" y="7881"/>
                  </a:lnTo>
                  <a:lnTo>
                    <a:pt x="1427" y="7873"/>
                  </a:lnTo>
                  <a:lnTo>
                    <a:pt x="1403" y="7829"/>
                  </a:lnTo>
                  <a:lnTo>
                    <a:pt x="1399" y="7821"/>
                  </a:lnTo>
                  <a:lnTo>
                    <a:pt x="1377" y="7777"/>
                  </a:lnTo>
                  <a:lnTo>
                    <a:pt x="1373" y="7769"/>
                  </a:lnTo>
                  <a:lnTo>
                    <a:pt x="1352" y="7724"/>
                  </a:lnTo>
                  <a:lnTo>
                    <a:pt x="1349" y="7715"/>
                  </a:lnTo>
                  <a:lnTo>
                    <a:pt x="1330" y="7670"/>
                  </a:lnTo>
                  <a:lnTo>
                    <a:pt x="1326" y="7661"/>
                  </a:lnTo>
                  <a:lnTo>
                    <a:pt x="1309" y="7615"/>
                  </a:lnTo>
                  <a:lnTo>
                    <a:pt x="1306" y="7606"/>
                  </a:lnTo>
                  <a:lnTo>
                    <a:pt x="1291" y="7560"/>
                  </a:lnTo>
                  <a:lnTo>
                    <a:pt x="1288" y="7551"/>
                  </a:lnTo>
                  <a:lnTo>
                    <a:pt x="1275" y="7504"/>
                  </a:lnTo>
                  <a:lnTo>
                    <a:pt x="1272" y="7495"/>
                  </a:lnTo>
                  <a:lnTo>
                    <a:pt x="1260" y="7447"/>
                  </a:lnTo>
                  <a:lnTo>
                    <a:pt x="1258" y="7438"/>
                  </a:lnTo>
                  <a:lnTo>
                    <a:pt x="1248" y="7390"/>
                  </a:lnTo>
                  <a:lnTo>
                    <a:pt x="1247" y="7381"/>
                  </a:lnTo>
                  <a:lnTo>
                    <a:pt x="1238" y="7332"/>
                  </a:lnTo>
                  <a:lnTo>
                    <a:pt x="1237" y="7323"/>
                  </a:lnTo>
                  <a:lnTo>
                    <a:pt x="1230" y="7274"/>
                  </a:lnTo>
                  <a:lnTo>
                    <a:pt x="1229" y="7265"/>
                  </a:lnTo>
                  <a:lnTo>
                    <a:pt x="1225" y="7216"/>
                  </a:lnTo>
                  <a:lnTo>
                    <a:pt x="1224" y="7207"/>
                  </a:lnTo>
                  <a:lnTo>
                    <a:pt x="1221" y="7158"/>
                  </a:lnTo>
                  <a:lnTo>
                    <a:pt x="1221" y="7148"/>
                  </a:lnTo>
                  <a:lnTo>
                    <a:pt x="1220" y="7099"/>
                  </a:lnTo>
                  <a:lnTo>
                    <a:pt x="1220" y="7089"/>
                  </a:lnTo>
                  <a:lnTo>
                    <a:pt x="1221" y="7040"/>
                  </a:lnTo>
                  <a:lnTo>
                    <a:pt x="1221" y="7030"/>
                  </a:lnTo>
                  <a:lnTo>
                    <a:pt x="1224" y="6981"/>
                  </a:lnTo>
                  <a:lnTo>
                    <a:pt x="1225" y="6972"/>
                  </a:lnTo>
                  <a:lnTo>
                    <a:pt x="1229" y="6923"/>
                  </a:lnTo>
                  <a:lnTo>
                    <a:pt x="1230" y="6914"/>
                  </a:lnTo>
                  <a:lnTo>
                    <a:pt x="1237" y="6865"/>
                  </a:lnTo>
                  <a:lnTo>
                    <a:pt x="1238" y="6856"/>
                  </a:lnTo>
                  <a:lnTo>
                    <a:pt x="1247" y="6807"/>
                  </a:lnTo>
                  <a:lnTo>
                    <a:pt x="1248" y="6798"/>
                  </a:lnTo>
                  <a:lnTo>
                    <a:pt x="1258" y="6750"/>
                  </a:lnTo>
                  <a:lnTo>
                    <a:pt x="1260" y="6741"/>
                  </a:lnTo>
                  <a:lnTo>
                    <a:pt x="1272" y="6693"/>
                  </a:lnTo>
                  <a:lnTo>
                    <a:pt x="1275" y="6684"/>
                  </a:lnTo>
                  <a:lnTo>
                    <a:pt x="1288" y="6637"/>
                  </a:lnTo>
                  <a:lnTo>
                    <a:pt x="1291" y="6628"/>
                  </a:lnTo>
                  <a:lnTo>
                    <a:pt x="1306" y="6582"/>
                  </a:lnTo>
                  <a:lnTo>
                    <a:pt x="1309" y="6573"/>
                  </a:lnTo>
                  <a:lnTo>
                    <a:pt x="1326" y="6527"/>
                  </a:lnTo>
                  <a:lnTo>
                    <a:pt x="1330" y="6518"/>
                  </a:lnTo>
                  <a:lnTo>
                    <a:pt x="1349" y="6473"/>
                  </a:lnTo>
                  <a:lnTo>
                    <a:pt x="1352" y="6464"/>
                  </a:lnTo>
                  <a:lnTo>
                    <a:pt x="1373" y="6419"/>
                  </a:lnTo>
                  <a:lnTo>
                    <a:pt x="1377" y="6411"/>
                  </a:lnTo>
                  <a:lnTo>
                    <a:pt x="1399" y="6367"/>
                  </a:lnTo>
                  <a:lnTo>
                    <a:pt x="1403" y="6359"/>
                  </a:lnTo>
                  <a:lnTo>
                    <a:pt x="1427" y="6315"/>
                  </a:lnTo>
                  <a:lnTo>
                    <a:pt x="1432" y="6307"/>
                  </a:lnTo>
                  <a:lnTo>
                    <a:pt x="1458" y="6264"/>
                  </a:lnTo>
                  <a:lnTo>
                    <a:pt x="1463" y="6256"/>
                  </a:lnTo>
                  <a:lnTo>
                    <a:pt x="1490" y="6215"/>
                  </a:lnTo>
                  <a:lnTo>
                    <a:pt x="1495" y="6207"/>
                  </a:lnTo>
                  <a:lnTo>
                    <a:pt x="1524" y="6167"/>
                  </a:lnTo>
                  <a:lnTo>
                    <a:pt x="1529" y="6160"/>
                  </a:lnTo>
                  <a:lnTo>
                    <a:pt x="1559" y="6121"/>
                  </a:lnTo>
                  <a:lnTo>
                    <a:pt x="1565" y="6114"/>
                  </a:lnTo>
                  <a:lnTo>
                    <a:pt x="1596" y="6076"/>
                  </a:lnTo>
                  <a:lnTo>
                    <a:pt x="1602" y="6069"/>
                  </a:lnTo>
                  <a:lnTo>
                    <a:pt x="1635" y="6032"/>
                  </a:lnTo>
                  <a:lnTo>
                    <a:pt x="1641" y="6025"/>
                  </a:lnTo>
                  <a:lnTo>
                    <a:pt x="1675" y="5990"/>
                  </a:lnTo>
                  <a:lnTo>
                    <a:pt x="1682" y="5983"/>
                  </a:lnTo>
                  <a:lnTo>
                    <a:pt x="1717" y="5949"/>
                  </a:lnTo>
                  <a:lnTo>
                    <a:pt x="1724" y="5943"/>
                  </a:lnTo>
                  <a:lnTo>
                    <a:pt x="1761" y="5910"/>
                  </a:lnTo>
                  <a:lnTo>
                    <a:pt x="1768" y="5904"/>
                  </a:lnTo>
                  <a:lnTo>
                    <a:pt x="1806" y="5873"/>
                  </a:lnTo>
                  <a:lnTo>
                    <a:pt x="1813" y="5867"/>
                  </a:lnTo>
                  <a:lnTo>
                    <a:pt x="1852" y="5837"/>
                  </a:lnTo>
                  <a:lnTo>
                    <a:pt x="1859" y="5832"/>
                  </a:lnTo>
                  <a:lnTo>
                    <a:pt x="1899" y="5803"/>
                  </a:lnTo>
                  <a:lnTo>
                    <a:pt x="1907" y="5798"/>
                  </a:lnTo>
                  <a:lnTo>
                    <a:pt x="1948" y="5771"/>
                  </a:lnTo>
                  <a:lnTo>
                    <a:pt x="1956" y="5766"/>
                  </a:lnTo>
                  <a:lnTo>
                    <a:pt x="1999" y="5740"/>
                  </a:lnTo>
                  <a:lnTo>
                    <a:pt x="2007" y="5735"/>
                  </a:lnTo>
                  <a:lnTo>
                    <a:pt x="2051" y="5711"/>
                  </a:lnTo>
                  <a:lnTo>
                    <a:pt x="2059" y="5707"/>
                  </a:lnTo>
                  <a:lnTo>
                    <a:pt x="2103" y="5685"/>
                  </a:lnTo>
                  <a:lnTo>
                    <a:pt x="2111" y="5681"/>
                  </a:lnTo>
                  <a:lnTo>
                    <a:pt x="2156" y="5660"/>
                  </a:lnTo>
                  <a:lnTo>
                    <a:pt x="2165" y="5657"/>
                  </a:lnTo>
                  <a:lnTo>
                    <a:pt x="2210" y="5638"/>
                  </a:lnTo>
                  <a:lnTo>
                    <a:pt x="2219" y="5634"/>
                  </a:lnTo>
                  <a:lnTo>
                    <a:pt x="2265" y="5617"/>
                  </a:lnTo>
                  <a:lnTo>
                    <a:pt x="2274" y="5614"/>
                  </a:lnTo>
                  <a:lnTo>
                    <a:pt x="2320" y="5599"/>
                  </a:lnTo>
                  <a:lnTo>
                    <a:pt x="2329" y="5596"/>
                  </a:lnTo>
                  <a:lnTo>
                    <a:pt x="2376" y="5583"/>
                  </a:lnTo>
                  <a:lnTo>
                    <a:pt x="2385" y="5580"/>
                  </a:lnTo>
                  <a:lnTo>
                    <a:pt x="2433" y="5568"/>
                  </a:lnTo>
                  <a:lnTo>
                    <a:pt x="2442" y="5566"/>
                  </a:lnTo>
                  <a:lnTo>
                    <a:pt x="2490" y="5556"/>
                  </a:lnTo>
                  <a:lnTo>
                    <a:pt x="2499" y="5555"/>
                  </a:lnTo>
                  <a:lnTo>
                    <a:pt x="2548" y="5546"/>
                  </a:lnTo>
                  <a:lnTo>
                    <a:pt x="2557" y="5545"/>
                  </a:lnTo>
                  <a:lnTo>
                    <a:pt x="2602" y="5539"/>
                  </a:lnTo>
                  <a:lnTo>
                    <a:pt x="2673" y="5324"/>
                  </a:lnTo>
                  <a:lnTo>
                    <a:pt x="2683" y="5298"/>
                  </a:lnTo>
                  <a:lnTo>
                    <a:pt x="2846" y="4941"/>
                  </a:lnTo>
                  <a:lnTo>
                    <a:pt x="2858" y="4918"/>
                  </a:lnTo>
                  <a:lnTo>
                    <a:pt x="3057" y="4579"/>
                  </a:lnTo>
                  <a:lnTo>
                    <a:pt x="3070" y="4560"/>
                  </a:lnTo>
                  <a:lnTo>
                    <a:pt x="3300" y="4238"/>
                  </a:lnTo>
                  <a:lnTo>
                    <a:pt x="3313" y="4222"/>
                  </a:lnTo>
                  <a:lnTo>
                    <a:pt x="3571" y="3917"/>
                  </a:lnTo>
                  <a:lnTo>
                    <a:pt x="3583" y="3904"/>
                  </a:lnTo>
                  <a:lnTo>
                    <a:pt x="3863" y="3616"/>
                  </a:lnTo>
                  <a:lnTo>
                    <a:pt x="3875" y="3605"/>
                  </a:lnTo>
                  <a:lnTo>
                    <a:pt x="4174" y="3334"/>
                  </a:lnTo>
                  <a:lnTo>
                    <a:pt x="4185" y="3325"/>
                  </a:lnTo>
                  <a:lnTo>
                    <a:pt x="4499" y="3070"/>
                  </a:lnTo>
                  <a:lnTo>
                    <a:pt x="4509" y="3063"/>
                  </a:lnTo>
                  <a:lnTo>
                    <a:pt x="4833" y="2824"/>
                  </a:lnTo>
                  <a:lnTo>
                    <a:pt x="4842" y="2818"/>
                  </a:lnTo>
                  <a:lnTo>
                    <a:pt x="5173" y="2596"/>
                  </a:lnTo>
                  <a:lnTo>
                    <a:pt x="5181" y="2591"/>
                  </a:lnTo>
                  <a:lnTo>
                    <a:pt x="5514" y="2384"/>
                  </a:lnTo>
                  <a:lnTo>
                    <a:pt x="5521" y="2380"/>
                  </a:lnTo>
                  <a:lnTo>
                    <a:pt x="5852" y="2189"/>
                  </a:lnTo>
                  <a:lnTo>
                    <a:pt x="5858" y="2186"/>
                  </a:lnTo>
                  <a:lnTo>
                    <a:pt x="6182" y="2009"/>
                  </a:lnTo>
                  <a:lnTo>
                    <a:pt x="6188" y="2007"/>
                  </a:lnTo>
                  <a:lnTo>
                    <a:pt x="6502" y="1846"/>
                  </a:lnTo>
                  <a:lnTo>
                    <a:pt x="6513" y="1841"/>
                  </a:lnTo>
                  <a:lnTo>
                    <a:pt x="6524" y="1835"/>
                  </a:lnTo>
                  <a:lnTo>
                    <a:pt x="6528" y="1834"/>
                  </a:lnTo>
                  <a:lnTo>
                    <a:pt x="6532" y="1833"/>
                  </a:lnTo>
                  <a:lnTo>
                    <a:pt x="6544" y="1829"/>
                  </a:lnTo>
                  <a:lnTo>
                    <a:pt x="6555" y="1825"/>
                  </a:lnTo>
                  <a:lnTo>
                    <a:pt x="6559" y="1825"/>
                  </a:lnTo>
                  <a:lnTo>
                    <a:pt x="6563" y="1824"/>
                  </a:lnTo>
                  <a:lnTo>
                    <a:pt x="6576" y="1822"/>
                  </a:lnTo>
                  <a:lnTo>
                    <a:pt x="6588" y="1820"/>
                  </a:lnTo>
                  <a:lnTo>
                    <a:pt x="6592" y="1819"/>
                  </a:lnTo>
                  <a:lnTo>
                    <a:pt x="6596" y="1819"/>
                  </a:lnTo>
                  <a:lnTo>
                    <a:pt x="6608" y="1819"/>
                  </a:lnTo>
                  <a:lnTo>
                    <a:pt x="6620" y="1818"/>
                  </a:lnTo>
                  <a:lnTo>
                    <a:pt x="6624" y="1818"/>
                  </a:lnTo>
                  <a:lnTo>
                    <a:pt x="6628" y="1818"/>
                  </a:lnTo>
                  <a:lnTo>
                    <a:pt x="6641" y="1820"/>
                  </a:lnTo>
                  <a:lnTo>
                    <a:pt x="6653" y="1821"/>
                  </a:lnTo>
                  <a:lnTo>
                    <a:pt x="6657" y="1822"/>
                  </a:lnTo>
                  <a:lnTo>
                    <a:pt x="6661" y="1822"/>
                  </a:lnTo>
                  <a:lnTo>
                    <a:pt x="6666" y="1823"/>
                  </a:lnTo>
                  <a:lnTo>
                    <a:pt x="6674" y="1816"/>
                  </a:lnTo>
                  <a:lnTo>
                    <a:pt x="6688" y="1805"/>
                  </a:lnTo>
                  <a:lnTo>
                    <a:pt x="6851" y="1694"/>
                  </a:lnTo>
                  <a:lnTo>
                    <a:pt x="6868" y="1684"/>
                  </a:lnTo>
                  <a:lnTo>
                    <a:pt x="7033" y="1600"/>
                  </a:lnTo>
                  <a:lnTo>
                    <a:pt x="7052" y="1592"/>
                  </a:lnTo>
                  <a:lnTo>
                    <a:pt x="7218" y="1534"/>
                  </a:lnTo>
                  <a:lnTo>
                    <a:pt x="7239" y="1529"/>
                  </a:lnTo>
                  <a:lnTo>
                    <a:pt x="7404" y="1496"/>
                  </a:lnTo>
                  <a:lnTo>
                    <a:pt x="7425" y="1493"/>
                  </a:lnTo>
                  <a:lnTo>
                    <a:pt x="7588" y="1485"/>
                  </a:lnTo>
                  <a:lnTo>
                    <a:pt x="7609" y="1485"/>
                  </a:lnTo>
                  <a:lnTo>
                    <a:pt x="7766" y="1500"/>
                  </a:lnTo>
                  <a:lnTo>
                    <a:pt x="7788" y="1503"/>
                  </a:lnTo>
                  <a:lnTo>
                    <a:pt x="7938" y="1540"/>
                  </a:lnTo>
                  <a:lnTo>
                    <a:pt x="7959" y="1547"/>
                  </a:lnTo>
                  <a:lnTo>
                    <a:pt x="8100" y="1604"/>
                  </a:lnTo>
                  <a:lnTo>
                    <a:pt x="8120" y="1614"/>
                  </a:lnTo>
                  <a:lnTo>
                    <a:pt x="8249" y="1691"/>
                  </a:lnTo>
                  <a:lnTo>
                    <a:pt x="8268" y="1705"/>
                  </a:lnTo>
                  <a:lnTo>
                    <a:pt x="8383" y="1801"/>
                  </a:lnTo>
                  <a:lnTo>
                    <a:pt x="8400" y="1817"/>
                  </a:lnTo>
                  <a:lnTo>
                    <a:pt x="8499" y="1931"/>
                  </a:lnTo>
                  <a:lnTo>
                    <a:pt x="8514" y="1950"/>
                  </a:lnTo>
                  <a:lnTo>
                    <a:pt x="8595" y="2081"/>
                  </a:lnTo>
                  <a:lnTo>
                    <a:pt x="8606" y="2102"/>
                  </a:lnTo>
                  <a:lnTo>
                    <a:pt x="8668" y="2249"/>
                  </a:lnTo>
                  <a:lnTo>
                    <a:pt x="8675" y="2267"/>
                  </a:lnTo>
                  <a:lnTo>
                    <a:pt x="8679" y="2286"/>
                  </a:lnTo>
                  <a:lnTo>
                    <a:pt x="8680" y="2305"/>
                  </a:lnTo>
                  <a:lnTo>
                    <a:pt x="8679" y="2325"/>
                  </a:lnTo>
                  <a:lnTo>
                    <a:pt x="8675" y="2344"/>
                  </a:lnTo>
                  <a:lnTo>
                    <a:pt x="8669" y="2362"/>
                  </a:lnTo>
                  <a:lnTo>
                    <a:pt x="8661" y="2380"/>
                  </a:lnTo>
                  <a:lnTo>
                    <a:pt x="8651" y="2396"/>
                  </a:lnTo>
                  <a:lnTo>
                    <a:pt x="8638" y="2411"/>
                  </a:lnTo>
                  <a:lnTo>
                    <a:pt x="8624" y="2424"/>
                  </a:lnTo>
                  <a:lnTo>
                    <a:pt x="8608" y="2435"/>
                  </a:lnTo>
                  <a:lnTo>
                    <a:pt x="8451" y="2531"/>
                  </a:lnTo>
                  <a:lnTo>
                    <a:pt x="8439" y="2537"/>
                  </a:lnTo>
                  <a:lnTo>
                    <a:pt x="8277" y="2617"/>
                  </a:lnTo>
                  <a:lnTo>
                    <a:pt x="8265" y="2622"/>
                  </a:lnTo>
                  <a:lnTo>
                    <a:pt x="8099" y="2686"/>
                  </a:lnTo>
                  <a:lnTo>
                    <a:pt x="8087" y="2691"/>
                  </a:lnTo>
                  <a:lnTo>
                    <a:pt x="7920" y="2739"/>
                  </a:lnTo>
                  <a:lnTo>
                    <a:pt x="7906" y="2742"/>
                  </a:lnTo>
                  <a:lnTo>
                    <a:pt x="7741" y="2773"/>
                  </a:lnTo>
                  <a:lnTo>
                    <a:pt x="7726" y="2775"/>
                  </a:lnTo>
                  <a:lnTo>
                    <a:pt x="7563" y="2790"/>
                  </a:lnTo>
                  <a:lnTo>
                    <a:pt x="7547" y="2790"/>
                  </a:lnTo>
                  <a:lnTo>
                    <a:pt x="7390" y="2786"/>
                  </a:lnTo>
                  <a:lnTo>
                    <a:pt x="7372" y="2785"/>
                  </a:lnTo>
                  <a:lnTo>
                    <a:pt x="7222" y="2763"/>
                  </a:lnTo>
                  <a:lnTo>
                    <a:pt x="7202" y="2758"/>
                  </a:lnTo>
                  <a:lnTo>
                    <a:pt x="7061" y="2717"/>
                  </a:lnTo>
                  <a:lnTo>
                    <a:pt x="7040" y="2709"/>
                  </a:lnTo>
                  <a:lnTo>
                    <a:pt x="6911" y="2649"/>
                  </a:lnTo>
                  <a:close/>
                  <a:moveTo>
                    <a:pt x="7012" y="1947"/>
                  </a:moveTo>
                  <a:lnTo>
                    <a:pt x="6866" y="2047"/>
                  </a:lnTo>
                  <a:lnTo>
                    <a:pt x="6865" y="2048"/>
                  </a:lnTo>
                  <a:lnTo>
                    <a:pt x="6865" y="2048"/>
                  </a:lnTo>
                  <a:lnTo>
                    <a:pt x="6865" y="2060"/>
                  </a:lnTo>
                  <a:lnTo>
                    <a:pt x="6866" y="2072"/>
                  </a:lnTo>
                  <a:lnTo>
                    <a:pt x="6863" y="2218"/>
                  </a:lnTo>
                  <a:lnTo>
                    <a:pt x="6876" y="2237"/>
                  </a:lnTo>
                  <a:lnTo>
                    <a:pt x="6956" y="2318"/>
                  </a:lnTo>
                  <a:lnTo>
                    <a:pt x="7050" y="2383"/>
                  </a:lnTo>
                  <a:lnTo>
                    <a:pt x="7156" y="2433"/>
                  </a:lnTo>
                  <a:lnTo>
                    <a:pt x="7276" y="2467"/>
                  </a:lnTo>
                  <a:lnTo>
                    <a:pt x="7406" y="2487"/>
                  </a:lnTo>
                  <a:lnTo>
                    <a:pt x="7546" y="2490"/>
                  </a:lnTo>
                  <a:lnTo>
                    <a:pt x="7692" y="2477"/>
                  </a:lnTo>
                  <a:lnTo>
                    <a:pt x="7844" y="2449"/>
                  </a:lnTo>
                  <a:lnTo>
                    <a:pt x="7997" y="2404"/>
                  </a:lnTo>
                  <a:lnTo>
                    <a:pt x="8150" y="2345"/>
                  </a:lnTo>
                  <a:lnTo>
                    <a:pt x="8301" y="2271"/>
                  </a:lnTo>
                  <a:lnTo>
                    <a:pt x="8341" y="2246"/>
                  </a:lnTo>
                  <a:lnTo>
                    <a:pt x="8335" y="2230"/>
                  </a:lnTo>
                  <a:lnTo>
                    <a:pt x="8266" y="2120"/>
                  </a:lnTo>
                  <a:lnTo>
                    <a:pt x="8182" y="2024"/>
                  </a:lnTo>
                  <a:lnTo>
                    <a:pt x="8085" y="1943"/>
                  </a:lnTo>
                  <a:lnTo>
                    <a:pt x="7975" y="1877"/>
                  </a:lnTo>
                  <a:lnTo>
                    <a:pt x="7856" y="1829"/>
                  </a:lnTo>
                  <a:lnTo>
                    <a:pt x="7728" y="1797"/>
                  </a:lnTo>
                  <a:lnTo>
                    <a:pt x="7593" y="1785"/>
                  </a:lnTo>
                  <a:lnTo>
                    <a:pt x="7452" y="1792"/>
                  </a:lnTo>
                  <a:lnTo>
                    <a:pt x="7307" y="1821"/>
                  </a:lnTo>
                  <a:lnTo>
                    <a:pt x="7160" y="1872"/>
                  </a:lnTo>
                  <a:lnTo>
                    <a:pt x="7012" y="1947"/>
                  </a:lnTo>
                  <a:close/>
                  <a:moveTo>
                    <a:pt x="6961" y="7414"/>
                  </a:moveTo>
                  <a:lnTo>
                    <a:pt x="6963" y="7374"/>
                  </a:lnTo>
                  <a:lnTo>
                    <a:pt x="6964" y="7334"/>
                  </a:lnTo>
                  <a:lnTo>
                    <a:pt x="6963" y="7294"/>
                  </a:lnTo>
                  <a:lnTo>
                    <a:pt x="6961" y="7254"/>
                  </a:lnTo>
                  <a:lnTo>
                    <a:pt x="6957" y="7214"/>
                  </a:lnTo>
                  <a:lnTo>
                    <a:pt x="6952" y="7175"/>
                  </a:lnTo>
                  <a:lnTo>
                    <a:pt x="6945" y="7136"/>
                  </a:lnTo>
                  <a:lnTo>
                    <a:pt x="6937" y="7097"/>
                  </a:lnTo>
                  <a:lnTo>
                    <a:pt x="6928" y="7058"/>
                  </a:lnTo>
                  <a:lnTo>
                    <a:pt x="6917" y="7020"/>
                  </a:lnTo>
                  <a:lnTo>
                    <a:pt x="6904" y="6982"/>
                  </a:lnTo>
                  <a:lnTo>
                    <a:pt x="6890" y="6944"/>
                  </a:lnTo>
                  <a:lnTo>
                    <a:pt x="6875" y="6907"/>
                  </a:lnTo>
                  <a:lnTo>
                    <a:pt x="6858" y="6871"/>
                  </a:lnTo>
                  <a:lnTo>
                    <a:pt x="6840" y="6835"/>
                  </a:lnTo>
                  <a:lnTo>
                    <a:pt x="6821" y="6800"/>
                  </a:lnTo>
                  <a:lnTo>
                    <a:pt x="6801" y="6766"/>
                  </a:lnTo>
                  <a:lnTo>
                    <a:pt x="6779" y="6733"/>
                  </a:lnTo>
                  <a:lnTo>
                    <a:pt x="6756" y="6700"/>
                  </a:lnTo>
                  <a:lnTo>
                    <a:pt x="6731" y="6668"/>
                  </a:lnTo>
                  <a:lnTo>
                    <a:pt x="6706" y="6638"/>
                  </a:lnTo>
                  <a:lnTo>
                    <a:pt x="6679" y="6608"/>
                  </a:lnTo>
                  <a:lnTo>
                    <a:pt x="6652" y="6580"/>
                  </a:lnTo>
                  <a:lnTo>
                    <a:pt x="6623" y="6552"/>
                  </a:lnTo>
                  <a:lnTo>
                    <a:pt x="6594" y="6526"/>
                  </a:lnTo>
                  <a:lnTo>
                    <a:pt x="6563" y="6500"/>
                  </a:lnTo>
                  <a:lnTo>
                    <a:pt x="6531" y="6476"/>
                  </a:lnTo>
                  <a:lnTo>
                    <a:pt x="6499" y="6453"/>
                  </a:lnTo>
                  <a:lnTo>
                    <a:pt x="6466" y="6431"/>
                  </a:lnTo>
                  <a:lnTo>
                    <a:pt x="6431" y="6411"/>
                  </a:lnTo>
                  <a:lnTo>
                    <a:pt x="6396" y="6391"/>
                  </a:lnTo>
                  <a:lnTo>
                    <a:pt x="6360" y="6373"/>
                  </a:lnTo>
                  <a:lnTo>
                    <a:pt x="6324" y="6356"/>
                  </a:lnTo>
                  <a:lnTo>
                    <a:pt x="6287" y="6341"/>
                  </a:lnTo>
                  <a:lnTo>
                    <a:pt x="6250" y="6327"/>
                  </a:lnTo>
                  <a:lnTo>
                    <a:pt x="6212" y="6315"/>
                  </a:lnTo>
                  <a:lnTo>
                    <a:pt x="6174" y="6303"/>
                  </a:lnTo>
                  <a:lnTo>
                    <a:pt x="6135" y="6294"/>
                  </a:lnTo>
                  <a:lnTo>
                    <a:pt x="6096" y="6286"/>
                  </a:lnTo>
                  <a:lnTo>
                    <a:pt x="6057" y="6279"/>
                  </a:lnTo>
                  <a:lnTo>
                    <a:pt x="6018" y="6274"/>
                  </a:lnTo>
                  <a:lnTo>
                    <a:pt x="5978" y="6270"/>
                  </a:lnTo>
                  <a:lnTo>
                    <a:pt x="5938" y="6268"/>
                  </a:lnTo>
                  <a:lnTo>
                    <a:pt x="5898" y="6267"/>
                  </a:lnTo>
                  <a:lnTo>
                    <a:pt x="5858" y="6268"/>
                  </a:lnTo>
                  <a:lnTo>
                    <a:pt x="5818" y="6270"/>
                  </a:lnTo>
                  <a:lnTo>
                    <a:pt x="5778" y="6274"/>
                  </a:lnTo>
                  <a:lnTo>
                    <a:pt x="5738" y="6279"/>
                  </a:lnTo>
                  <a:lnTo>
                    <a:pt x="5699" y="6286"/>
                  </a:lnTo>
                  <a:lnTo>
                    <a:pt x="5660" y="6294"/>
                  </a:lnTo>
                  <a:lnTo>
                    <a:pt x="5621" y="6303"/>
                  </a:lnTo>
                  <a:lnTo>
                    <a:pt x="5583" y="6315"/>
                  </a:lnTo>
                  <a:lnTo>
                    <a:pt x="5545" y="6327"/>
                  </a:lnTo>
                  <a:lnTo>
                    <a:pt x="5508" y="6341"/>
                  </a:lnTo>
                  <a:lnTo>
                    <a:pt x="5471" y="6356"/>
                  </a:lnTo>
                  <a:lnTo>
                    <a:pt x="5435" y="6373"/>
                  </a:lnTo>
                  <a:lnTo>
                    <a:pt x="5399" y="6391"/>
                  </a:lnTo>
                  <a:lnTo>
                    <a:pt x="5364" y="6411"/>
                  </a:lnTo>
                  <a:lnTo>
                    <a:pt x="5329" y="6431"/>
                  </a:lnTo>
                  <a:lnTo>
                    <a:pt x="5296" y="6453"/>
                  </a:lnTo>
                  <a:lnTo>
                    <a:pt x="5264" y="6476"/>
                  </a:lnTo>
                  <a:lnTo>
                    <a:pt x="5232" y="6500"/>
                  </a:lnTo>
                  <a:lnTo>
                    <a:pt x="5202" y="6526"/>
                  </a:lnTo>
                  <a:lnTo>
                    <a:pt x="5172" y="6552"/>
                  </a:lnTo>
                  <a:lnTo>
                    <a:pt x="5143" y="6579"/>
                  </a:lnTo>
                  <a:lnTo>
                    <a:pt x="5116" y="6608"/>
                  </a:lnTo>
                  <a:lnTo>
                    <a:pt x="5090" y="6638"/>
                  </a:lnTo>
                  <a:lnTo>
                    <a:pt x="5064" y="6668"/>
                  </a:lnTo>
                  <a:lnTo>
                    <a:pt x="5040" y="6700"/>
                  </a:lnTo>
                  <a:lnTo>
                    <a:pt x="5017" y="6732"/>
                  </a:lnTo>
                  <a:lnTo>
                    <a:pt x="4995" y="6765"/>
                  </a:lnTo>
                  <a:lnTo>
                    <a:pt x="4975" y="6800"/>
                  </a:lnTo>
                  <a:lnTo>
                    <a:pt x="4955" y="6835"/>
                  </a:lnTo>
                  <a:lnTo>
                    <a:pt x="4937" y="6871"/>
                  </a:lnTo>
                  <a:lnTo>
                    <a:pt x="4920" y="6908"/>
                  </a:lnTo>
                  <a:lnTo>
                    <a:pt x="4905" y="6945"/>
                  </a:lnTo>
                  <a:lnTo>
                    <a:pt x="4891" y="6982"/>
                  </a:lnTo>
                  <a:lnTo>
                    <a:pt x="4879" y="7020"/>
                  </a:lnTo>
                  <a:lnTo>
                    <a:pt x="4867" y="7058"/>
                  </a:lnTo>
                  <a:lnTo>
                    <a:pt x="4858" y="7097"/>
                  </a:lnTo>
                  <a:lnTo>
                    <a:pt x="4850" y="7136"/>
                  </a:lnTo>
                  <a:lnTo>
                    <a:pt x="4843" y="7175"/>
                  </a:lnTo>
                  <a:lnTo>
                    <a:pt x="4838" y="7214"/>
                  </a:lnTo>
                  <a:lnTo>
                    <a:pt x="4834" y="7254"/>
                  </a:lnTo>
                  <a:lnTo>
                    <a:pt x="4832" y="7294"/>
                  </a:lnTo>
                  <a:lnTo>
                    <a:pt x="4831" y="7334"/>
                  </a:lnTo>
                  <a:lnTo>
                    <a:pt x="4832" y="7374"/>
                  </a:lnTo>
                  <a:lnTo>
                    <a:pt x="4834" y="7414"/>
                  </a:lnTo>
                  <a:lnTo>
                    <a:pt x="4838" y="7454"/>
                  </a:lnTo>
                  <a:lnTo>
                    <a:pt x="4843" y="7493"/>
                  </a:lnTo>
                  <a:lnTo>
                    <a:pt x="4850" y="7532"/>
                  </a:lnTo>
                  <a:lnTo>
                    <a:pt x="4858" y="7571"/>
                  </a:lnTo>
                  <a:lnTo>
                    <a:pt x="4867" y="7610"/>
                  </a:lnTo>
                  <a:lnTo>
                    <a:pt x="4879" y="7648"/>
                  </a:lnTo>
                  <a:lnTo>
                    <a:pt x="4891" y="7686"/>
                  </a:lnTo>
                  <a:lnTo>
                    <a:pt x="4905" y="7723"/>
                  </a:lnTo>
                  <a:lnTo>
                    <a:pt x="4920" y="7760"/>
                  </a:lnTo>
                  <a:lnTo>
                    <a:pt x="4937" y="7796"/>
                  </a:lnTo>
                  <a:lnTo>
                    <a:pt x="4955" y="7832"/>
                  </a:lnTo>
                  <a:lnTo>
                    <a:pt x="4975" y="7867"/>
                  </a:lnTo>
                  <a:lnTo>
                    <a:pt x="4995" y="7902"/>
                  </a:lnTo>
                  <a:lnTo>
                    <a:pt x="5017" y="7935"/>
                  </a:lnTo>
                  <a:lnTo>
                    <a:pt x="5040" y="7967"/>
                  </a:lnTo>
                  <a:lnTo>
                    <a:pt x="5064" y="7999"/>
                  </a:lnTo>
                  <a:lnTo>
                    <a:pt x="5090" y="8030"/>
                  </a:lnTo>
                  <a:lnTo>
                    <a:pt x="5116" y="8059"/>
                  </a:lnTo>
                  <a:lnTo>
                    <a:pt x="5144" y="8088"/>
                  </a:lnTo>
                  <a:lnTo>
                    <a:pt x="5172" y="8115"/>
                  </a:lnTo>
                  <a:lnTo>
                    <a:pt x="5202" y="8142"/>
                  </a:lnTo>
                  <a:lnTo>
                    <a:pt x="5232" y="8167"/>
                  </a:lnTo>
                  <a:lnTo>
                    <a:pt x="5264" y="8192"/>
                  </a:lnTo>
                  <a:lnTo>
                    <a:pt x="5297" y="8215"/>
                  </a:lnTo>
                  <a:lnTo>
                    <a:pt x="5330" y="8237"/>
                  </a:lnTo>
                  <a:lnTo>
                    <a:pt x="5364" y="8257"/>
                  </a:lnTo>
                  <a:lnTo>
                    <a:pt x="5399" y="8277"/>
                  </a:lnTo>
                  <a:lnTo>
                    <a:pt x="5434" y="8295"/>
                  </a:lnTo>
                  <a:lnTo>
                    <a:pt x="5471" y="8311"/>
                  </a:lnTo>
                  <a:lnTo>
                    <a:pt x="5508" y="8326"/>
                  </a:lnTo>
                  <a:lnTo>
                    <a:pt x="5545" y="8340"/>
                  </a:lnTo>
                  <a:lnTo>
                    <a:pt x="5583" y="8353"/>
                  </a:lnTo>
                  <a:lnTo>
                    <a:pt x="5621" y="8364"/>
                  </a:lnTo>
                  <a:lnTo>
                    <a:pt x="5660" y="8373"/>
                  </a:lnTo>
                  <a:lnTo>
                    <a:pt x="5699" y="8381"/>
                  </a:lnTo>
                  <a:lnTo>
                    <a:pt x="5738" y="8388"/>
                  </a:lnTo>
                  <a:lnTo>
                    <a:pt x="5778" y="8393"/>
                  </a:lnTo>
                  <a:lnTo>
                    <a:pt x="5818" y="8397"/>
                  </a:lnTo>
                  <a:lnTo>
                    <a:pt x="5858" y="8399"/>
                  </a:lnTo>
                  <a:lnTo>
                    <a:pt x="5898" y="8400"/>
                  </a:lnTo>
                  <a:lnTo>
                    <a:pt x="5938" y="8399"/>
                  </a:lnTo>
                  <a:lnTo>
                    <a:pt x="5978" y="8397"/>
                  </a:lnTo>
                  <a:lnTo>
                    <a:pt x="6018" y="8393"/>
                  </a:lnTo>
                  <a:lnTo>
                    <a:pt x="6057" y="8388"/>
                  </a:lnTo>
                  <a:lnTo>
                    <a:pt x="6096" y="8381"/>
                  </a:lnTo>
                  <a:lnTo>
                    <a:pt x="6135" y="8373"/>
                  </a:lnTo>
                  <a:lnTo>
                    <a:pt x="6174" y="8364"/>
                  </a:lnTo>
                  <a:lnTo>
                    <a:pt x="6212" y="8353"/>
                  </a:lnTo>
                  <a:lnTo>
                    <a:pt x="6250" y="8340"/>
                  </a:lnTo>
                  <a:lnTo>
                    <a:pt x="6287" y="8326"/>
                  </a:lnTo>
                  <a:lnTo>
                    <a:pt x="6324" y="8311"/>
                  </a:lnTo>
                  <a:lnTo>
                    <a:pt x="6361" y="8295"/>
                  </a:lnTo>
                  <a:lnTo>
                    <a:pt x="6396" y="8277"/>
                  </a:lnTo>
                  <a:lnTo>
                    <a:pt x="6431" y="8257"/>
                  </a:lnTo>
                  <a:lnTo>
                    <a:pt x="6465" y="8237"/>
                  </a:lnTo>
                  <a:lnTo>
                    <a:pt x="6498" y="8215"/>
                  </a:lnTo>
                  <a:lnTo>
                    <a:pt x="6531" y="8192"/>
                  </a:lnTo>
                  <a:lnTo>
                    <a:pt x="6563" y="8167"/>
                  </a:lnTo>
                  <a:lnTo>
                    <a:pt x="6593" y="8142"/>
                  </a:lnTo>
                  <a:lnTo>
                    <a:pt x="6623" y="8115"/>
                  </a:lnTo>
                  <a:lnTo>
                    <a:pt x="6652" y="8088"/>
                  </a:lnTo>
                  <a:lnTo>
                    <a:pt x="6679" y="8059"/>
                  </a:lnTo>
                  <a:lnTo>
                    <a:pt x="6706" y="8029"/>
                  </a:lnTo>
                  <a:lnTo>
                    <a:pt x="6731" y="7999"/>
                  </a:lnTo>
                  <a:lnTo>
                    <a:pt x="6756" y="7967"/>
                  </a:lnTo>
                  <a:lnTo>
                    <a:pt x="6779" y="7934"/>
                  </a:lnTo>
                  <a:lnTo>
                    <a:pt x="6801" y="7901"/>
                  </a:lnTo>
                  <a:lnTo>
                    <a:pt x="6821" y="7867"/>
                  </a:lnTo>
                  <a:lnTo>
                    <a:pt x="6841" y="7832"/>
                  </a:lnTo>
                  <a:lnTo>
                    <a:pt x="6859" y="7797"/>
                  </a:lnTo>
                  <a:lnTo>
                    <a:pt x="6875" y="7760"/>
                  </a:lnTo>
                  <a:lnTo>
                    <a:pt x="6890" y="7723"/>
                  </a:lnTo>
                  <a:lnTo>
                    <a:pt x="6904" y="7686"/>
                  </a:lnTo>
                  <a:lnTo>
                    <a:pt x="6917" y="7648"/>
                  </a:lnTo>
                  <a:lnTo>
                    <a:pt x="6928" y="7610"/>
                  </a:lnTo>
                  <a:lnTo>
                    <a:pt x="6937" y="7571"/>
                  </a:lnTo>
                  <a:lnTo>
                    <a:pt x="6945" y="7532"/>
                  </a:lnTo>
                  <a:lnTo>
                    <a:pt x="6952" y="7493"/>
                  </a:lnTo>
                  <a:lnTo>
                    <a:pt x="6957" y="7454"/>
                  </a:lnTo>
                  <a:lnTo>
                    <a:pt x="6961" y="7414"/>
                  </a:lnTo>
                  <a:close/>
                  <a:moveTo>
                    <a:pt x="3143" y="5494"/>
                  </a:moveTo>
                  <a:lnTo>
                    <a:pt x="3120" y="5564"/>
                  </a:lnTo>
                  <a:lnTo>
                    <a:pt x="3130" y="5566"/>
                  </a:lnTo>
                  <a:lnTo>
                    <a:pt x="3139" y="5568"/>
                  </a:lnTo>
                  <a:lnTo>
                    <a:pt x="3187" y="5580"/>
                  </a:lnTo>
                  <a:lnTo>
                    <a:pt x="3196" y="5583"/>
                  </a:lnTo>
                  <a:lnTo>
                    <a:pt x="3243" y="5596"/>
                  </a:lnTo>
                  <a:lnTo>
                    <a:pt x="3252" y="5599"/>
                  </a:lnTo>
                  <a:lnTo>
                    <a:pt x="3298" y="5614"/>
                  </a:lnTo>
                  <a:lnTo>
                    <a:pt x="3307" y="5617"/>
                  </a:lnTo>
                  <a:lnTo>
                    <a:pt x="3353" y="5634"/>
                  </a:lnTo>
                  <a:lnTo>
                    <a:pt x="3362" y="5638"/>
                  </a:lnTo>
                  <a:lnTo>
                    <a:pt x="3407" y="5657"/>
                  </a:lnTo>
                  <a:lnTo>
                    <a:pt x="3416" y="5660"/>
                  </a:lnTo>
                  <a:lnTo>
                    <a:pt x="3461" y="5681"/>
                  </a:lnTo>
                  <a:lnTo>
                    <a:pt x="3469" y="5685"/>
                  </a:lnTo>
                  <a:lnTo>
                    <a:pt x="3513" y="5707"/>
                  </a:lnTo>
                  <a:lnTo>
                    <a:pt x="3521" y="5711"/>
                  </a:lnTo>
                  <a:lnTo>
                    <a:pt x="3565" y="5735"/>
                  </a:lnTo>
                  <a:lnTo>
                    <a:pt x="3573" y="5740"/>
                  </a:lnTo>
                  <a:lnTo>
                    <a:pt x="3616" y="5766"/>
                  </a:lnTo>
                  <a:lnTo>
                    <a:pt x="3624" y="5771"/>
                  </a:lnTo>
                  <a:lnTo>
                    <a:pt x="3665" y="5798"/>
                  </a:lnTo>
                  <a:lnTo>
                    <a:pt x="3672" y="5803"/>
                  </a:lnTo>
                  <a:lnTo>
                    <a:pt x="3713" y="5832"/>
                  </a:lnTo>
                  <a:lnTo>
                    <a:pt x="3720" y="5837"/>
                  </a:lnTo>
                  <a:lnTo>
                    <a:pt x="3759" y="5867"/>
                  </a:lnTo>
                  <a:lnTo>
                    <a:pt x="3766" y="5873"/>
                  </a:lnTo>
                  <a:lnTo>
                    <a:pt x="3804" y="5904"/>
                  </a:lnTo>
                  <a:lnTo>
                    <a:pt x="3811" y="5910"/>
                  </a:lnTo>
                  <a:lnTo>
                    <a:pt x="3848" y="5943"/>
                  </a:lnTo>
                  <a:lnTo>
                    <a:pt x="3855" y="5949"/>
                  </a:lnTo>
                  <a:lnTo>
                    <a:pt x="3890" y="5983"/>
                  </a:lnTo>
                  <a:lnTo>
                    <a:pt x="3897" y="5990"/>
                  </a:lnTo>
                  <a:lnTo>
                    <a:pt x="3931" y="6025"/>
                  </a:lnTo>
                  <a:lnTo>
                    <a:pt x="3937" y="6032"/>
                  </a:lnTo>
                  <a:lnTo>
                    <a:pt x="3970" y="6069"/>
                  </a:lnTo>
                  <a:lnTo>
                    <a:pt x="3976" y="6076"/>
                  </a:lnTo>
                  <a:lnTo>
                    <a:pt x="4008" y="6114"/>
                  </a:lnTo>
                  <a:lnTo>
                    <a:pt x="4013" y="6121"/>
                  </a:lnTo>
                  <a:lnTo>
                    <a:pt x="4043" y="6160"/>
                  </a:lnTo>
                  <a:lnTo>
                    <a:pt x="4049" y="6168"/>
                  </a:lnTo>
                  <a:lnTo>
                    <a:pt x="4077" y="6208"/>
                  </a:lnTo>
                  <a:lnTo>
                    <a:pt x="4083" y="6216"/>
                  </a:lnTo>
                  <a:lnTo>
                    <a:pt x="4110" y="6257"/>
                  </a:lnTo>
                  <a:lnTo>
                    <a:pt x="4115" y="6265"/>
                  </a:lnTo>
                  <a:lnTo>
                    <a:pt x="4140" y="6307"/>
                  </a:lnTo>
                  <a:lnTo>
                    <a:pt x="4145" y="6315"/>
                  </a:lnTo>
                  <a:lnTo>
                    <a:pt x="4169" y="6358"/>
                  </a:lnTo>
                  <a:lnTo>
                    <a:pt x="4173" y="6366"/>
                  </a:lnTo>
                  <a:lnTo>
                    <a:pt x="4195" y="6410"/>
                  </a:lnTo>
                  <a:lnTo>
                    <a:pt x="4199" y="6419"/>
                  </a:lnTo>
                  <a:lnTo>
                    <a:pt x="4220" y="6464"/>
                  </a:lnTo>
                  <a:lnTo>
                    <a:pt x="4224" y="6472"/>
                  </a:lnTo>
                  <a:lnTo>
                    <a:pt x="4243" y="6518"/>
                  </a:lnTo>
                  <a:lnTo>
                    <a:pt x="4246" y="6527"/>
                  </a:lnTo>
                  <a:lnTo>
                    <a:pt x="4263" y="6573"/>
                  </a:lnTo>
                  <a:lnTo>
                    <a:pt x="4266" y="6582"/>
                  </a:lnTo>
                  <a:lnTo>
                    <a:pt x="4282" y="6628"/>
                  </a:lnTo>
                  <a:lnTo>
                    <a:pt x="4284" y="6637"/>
                  </a:lnTo>
                  <a:lnTo>
                    <a:pt x="4298" y="6684"/>
                  </a:lnTo>
                  <a:lnTo>
                    <a:pt x="4300" y="6693"/>
                  </a:lnTo>
                  <a:lnTo>
                    <a:pt x="4312" y="6741"/>
                  </a:lnTo>
                  <a:lnTo>
                    <a:pt x="4314" y="6750"/>
                  </a:lnTo>
                  <a:lnTo>
                    <a:pt x="4324" y="6798"/>
                  </a:lnTo>
                  <a:lnTo>
                    <a:pt x="4326" y="6807"/>
                  </a:lnTo>
                  <a:lnTo>
                    <a:pt x="4334" y="6856"/>
                  </a:lnTo>
                  <a:lnTo>
                    <a:pt x="4335" y="6865"/>
                  </a:lnTo>
                  <a:lnTo>
                    <a:pt x="4342" y="6914"/>
                  </a:lnTo>
                  <a:lnTo>
                    <a:pt x="4343" y="6923"/>
                  </a:lnTo>
                  <a:lnTo>
                    <a:pt x="4347" y="6972"/>
                  </a:lnTo>
                  <a:lnTo>
                    <a:pt x="4348" y="6981"/>
                  </a:lnTo>
                  <a:lnTo>
                    <a:pt x="4351" y="7031"/>
                  </a:lnTo>
                  <a:lnTo>
                    <a:pt x="4351" y="7040"/>
                  </a:lnTo>
                  <a:lnTo>
                    <a:pt x="4352" y="7081"/>
                  </a:lnTo>
                  <a:lnTo>
                    <a:pt x="4358" y="7047"/>
                  </a:lnTo>
                  <a:lnTo>
                    <a:pt x="4359" y="7038"/>
                  </a:lnTo>
                  <a:lnTo>
                    <a:pt x="4369" y="6990"/>
                  </a:lnTo>
                  <a:lnTo>
                    <a:pt x="4372" y="6981"/>
                  </a:lnTo>
                  <a:lnTo>
                    <a:pt x="4383" y="6933"/>
                  </a:lnTo>
                  <a:lnTo>
                    <a:pt x="4386" y="6924"/>
                  </a:lnTo>
                  <a:lnTo>
                    <a:pt x="4399" y="6877"/>
                  </a:lnTo>
                  <a:lnTo>
                    <a:pt x="4402" y="6868"/>
                  </a:lnTo>
                  <a:lnTo>
                    <a:pt x="4418" y="6821"/>
                  </a:lnTo>
                  <a:lnTo>
                    <a:pt x="4421" y="6812"/>
                  </a:lnTo>
                  <a:lnTo>
                    <a:pt x="4438" y="6766"/>
                  </a:lnTo>
                  <a:lnTo>
                    <a:pt x="4441" y="6757"/>
                  </a:lnTo>
                  <a:lnTo>
                    <a:pt x="4460" y="6712"/>
                  </a:lnTo>
                  <a:lnTo>
                    <a:pt x="4464" y="6703"/>
                  </a:lnTo>
                  <a:lnTo>
                    <a:pt x="4484" y="6658"/>
                  </a:lnTo>
                  <a:lnTo>
                    <a:pt x="4488" y="6650"/>
                  </a:lnTo>
                  <a:lnTo>
                    <a:pt x="4511" y="6606"/>
                  </a:lnTo>
                  <a:lnTo>
                    <a:pt x="4515" y="6598"/>
                  </a:lnTo>
                  <a:lnTo>
                    <a:pt x="4539" y="6554"/>
                  </a:lnTo>
                  <a:lnTo>
                    <a:pt x="4544" y="6546"/>
                  </a:lnTo>
                  <a:lnTo>
                    <a:pt x="4569" y="6504"/>
                  </a:lnTo>
                  <a:lnTo>
                    <a:pt x="4574" y="6496"/>
                  </a:lnTo>
                  <a:lnTo>
                    <a:pt x="4601" y="6455"/>
                  </a:lnTo>
                  <a:lnTo>
                    <a:pt x="4606" y="6447"/>
                  </a:lnTo>
                  <a:lnTo>
                    <a:pt x="4635" y="6407"/>
                  </a:lnTo>
                  <a:lnTo>
                    <a:pt x="4640" y="6399"/>
                  </a:lnTo>
                  <a:lnTo>
                    <a:pt x="4670" y="6360"/>
                  </a:lnTo>
                  <a:lnTo>
                    <a:pt x="4676" y="6353"/>
                  </a:lnTo>
                  <a:lnTo>
                    <a:pt x="4707" y="6315"/>
                  </a:lnTo>
                  <a:lnTo>
                    <a:pt x="4714" y="6308"/>
                  </a:lnTo>
                  <a:lnTo>
                    <a:pt x="4746" y="6271"/>
                  </a:lnTo>
                  <a:lnTo>
                    <a:pt x="4753" y="6265"/>
                  </a:lnTo>
                  <a:lnTo>
                    <a:pt x="4787" y="6229"/>
                  </a:lnTo>
                  <a:lnTo>
                    <a:pt x="4793" y="6223"/>
                  </a:lnTo>
                  <a:lnTo>
                    <a:pt x="4829" y="6189"/>
                  </a:lnTo>
                  <a:lnTo>
                    <a:pt x="4835" y="6182"/>
                  </a:lnTo>
                  <a:lnTo>
                    <a:pt x="4872" y="6150"/>
                  </a:lnTo>
                  <a:lnTo>
                    <a:pt x="4879" y="6143"/>
                  </a:lnTo>
                  <a:lnTo>
                    <a:pt x="4917" y="6112"/>
                  </a:lnTo>
                  <a:lnTo>
                    <a:pt x="4924" y="6106"/>
                  </a:lnTo>
                  <a:lnTo>
                    <a:pt x="4963" y="6076"/>
                  </a:lnTo>
                  <a:lnTo>
                    <a:pt x="4971" y="6071"/>
                  </a:lnTo>
                  <a:lnTo>
                    <a:pt x="5011" y="6042"/>
                  </a:lnTo>
                  <a:lnTo>
                    <a:pt x="5019" y="6037"/>
                  </a:lnTo>
                  <a:lnTo>
                    <a:pt x="5060" y="6010"/>
                  </a:lnTo>
                  <a:lnTo>
                    <a:pt x="5068" y="6005"/>
                  </a:lnTo>
                  <a:lnTo>
                    <a:pt x="5110" y="5980"/>
                  </a:lnTo>
                  <a:lnTo>
                    <a:pt x="5118" y="5975"/>
                  </a:lnTo>
                  <a:lnTo>
                    <a:pt x="5161" y="5951"/>
                  </a:lnTo>
                  <a:lnTo>
                    <a:pt x="5169" y="5947"/>
                  </a:lnTo>
                  <a:lnTo>
                    <a:pt x="5213" y="5925"/>
                  </a:lnTo>
                  <a:lnTo>
                    <a:pt x="5222" y="5921"/>
                  </a:lnTo>
                  <a:lnTo>
                    <a:pt x="5267" y="5900"/>
                  </a:lnTo>
                  <a:lnTo>
                    <a:pt x="5275" y="5896"/>
                  </a:lnTo>
                  <a:lnTo>
                    <a:pt x="5321" y="5877"/>
                  </a:lnTo>
                  <a:lnTo>
                    <a:pt x="5329" y="5874"/>
                  </a:lnTo>
                  <a:lnTo>
                    <a:pt x="5375" y="5857"/>
                  </a:lnTo>
                  <a:lnTo>
                    <a:pt x="5384" y="5854"/>
                  </a:lnTo>
                  <a:lnTo>
                    <a:pt x="5431" y="5838"/>
                  </a:lnTo>
                  <a:lnTo>
                    <a:pt x="5440" y="5835"/>
                  </a:lnTo>
                  <a:lnTo>
                    <a:pt x="5487" y="5822"/>
                  </a:lnTo>
                  <a:lnTo>
                    <a:pt x="5496" y="5819"/>
                  </a:lnTo>
                  <a:lnTo>
                    <a:pt x="5544" y="5808"/>
                  </a:lnTo>
                  <a:lnTo>
                    <a:pt x="5553" y="5805"/>
                  </a:lnTo>
                  <a:lnTo>
                    <a:pt x="5601" y="5795"/>
                  </a:lnTo>
                  <a:lnTo>
                    <a:pt x="5610" y="5794"/>
                  </a:lnTo>
                  <a:lnTo>
                    <a:pt x="5659" y="5785"/>
                  </a:lnTo>
                  <a:lnTo>
                    <a:pt x="5668" y="5784"/>
                  </a:lnTo>
                  <a:lnTo>
                    <a:pt x="5708" y="5779"/>
                  </a:lnTo>
                  <a:lnTo>
                    <a:pt x="5757" y="5616"/>
                  </a:lnTo>
                  <a:lnTo>
                    <a:pt x="5847" y="5293"/>
                  </a:lnTo>
                  <a:lnTo>
                    <a:pt x="5930" y="4976"/>
                  </a:lnTo>
                  <a:lnTo>
                    <a:pt x="6006" y="4664"/>
                  </a:lnTo>
                  <a:lnTo>
                    <a:pt x="6075" y="4359"/>
                  </a:lnTo>
                  <a:lnTo>
                    <a:pt x="6136" y="4062"/>
                  </a:lnTo>
                  <a:lnTo>
                    <a:pt x="6190" y="3774"/>
                  </a:lnTo>
                  <a:lnTo>
                    <a:pt x="6237" y="3495"/>
                  </a:lnTo>
                  <a:lnTo>
                    <a:pt x="6277" y="3227"/>
                  </a:lnTo>
                  <a:lnTo>
                    <a:pt x="6309" y="2969"/>
                  </a:lnTo>
                  <a:lnTo>
                    <a:pt x="6334" y="2723"/>
                  </a:lnTo>
                  <a:lnTo>
                    <a:pt x="6352" y="2491"/>
                  </a:lnTo>
                  <a:lnTo>
                    <a:pt x="6352" y="2486"/>
                  </a:lnTo>
                  <a:lnTo>
                    <a:pt x="6099" y="2624"/>
                  </a:lnTo>
                  <a:lnTo>
                    <a:pt x="5774" y="2811"/>
                  </a:lnTo>
                  <a:lnTo>
                    <a:pt x="5448" y="3014"/>
                  </a:lnTo>
                  <a:lnTo>
                    <a:pt x="5125" y="3231"/>
                  </a:lnTo>
                  <a:lnTo>
                    <a:pt x="4809" y="3462"/>
                  </a:lnTo>
                  <a:lnTo>
                    <a:pt x="4505" y="3709"/>
                  </a:lnTo>
                  <a:lnTo>
                    <a:pt x="4216" y="3970"/>
                  </a:lnTo>
                  <a:lnTo>
                    <a:pt x="3947" y="4246"/>
                  </a:lnTo>
                  <a:lnTo>
                    <a:pt x="3701" y="4537"/>
                  </a:lnTo>
                  <a:lnTo>
                    <a:pt x="3483" y="4842"/>
                  </a:lnTo>
                  <a:lnTo>
                    <a:pt x="3296" y="5161"/>
                  </a:lnTo>
                  <a:lnTo>
                    <a:pt x="3143" y="5494"/>
                  </a:lnTo>
                  <a:close/>
                  <a:moveTo>
                    <a:pt x="3849" y="7174"/>
                  </a:moveTo>
                  <a:lnTo>
                    <a:pt x="3851" y="7134"/>
                  </a:lnTo>
                  <a:lnTo>
                    <a:pt x="3852" y="7094"/>
                  </a:lnTo>
                  <a:lnTo>
                    <a:pt x="3851" y="7054"/>
                  </a:lnTo>
                  <a:lnTo>
                    <a:pt x="3849" y="7014"/>
                  </a:lnTo>
                  <a:lnTo>
                    <a:pt x="3845" y="6974"/>
                  </a:lnTo>
                  <a:lnTo>
                    <a:pt x="3840" y="6935"/>
                  </a:lnTo>
                  <a:lnTo>
                    <a:pt x="3833" y="6895"/>
                  </a:lnTo>
                  <a:lnTo>
                    <a:pt x="3825" y="6856"/>
                  </a:lnTo>
                  <a:lnTo>
                    <a:pt x="3816" y="6818"/>
                  </a:lnTo>
                  <a:lnTo>
                    <a:pt x="3805" y="6780"/>
                  </a:lnTo>
                  <a:lnTo>
                    <a:pt x="3793" y="6742"/>
                  </a:lnTo>
                  <a:lnTo>
                    <a:pt x="3779" y="6705"/>
                  </a:lnTo>
                  <a:lnTo>
                    <a:pt x="3764" y="6668"/>
                  </a:lnTo>
                  <a:lnTo>
                    <a:pt x="3747" y="6632"/>
                  </a:lnTo>
                  <a:lnTo>
                    <a:pt x="3729" y="6596"/>
                  </a:lnTo>
                  <a:lnTo>
                    <a:pt x="3709" y="6561"/>
                  </a:lnTo>
                  <a:lnTo>
                    <a:pt x="3689" y="6527"/>
                  </a:lnTo>
                  <a:lnTo>
                    <a:pt x="3667" y="6493"/>
                  </a:lnTo>
                  <a:lnTo>
                    <a:pt x="3644" y="6461"/>
                  </a:lnTo>
                  <a:lnTo>
                    <a:pt x="3620" y="6429"/>
                  </a:lnTo>
                  <a:lnTo>
                    <a:pt x="3594" y="6399"/>
                  </a:lnTo>
                  <a:lnTo>
                    <a:pt x="3568" y="6369"/>
                  </a:lnTo>
                  <a:lnTo>
                    <a:pt x="3540" y="6340"/>
                  </a:lnTo>
                  <a:lnTo>
                    <a:pt x="3511" y="6313"/>
                  </a:lnTo>
                  <a:lnTo>
                    <a:pt x="3482" y="6286"/>
                  </a:lnTo>
                  <a:lnTo>
                    <a:pt x="3451" y="6261"/>
                  </a:lnTo>
                  <a:lnTo>
                    <a:pt x="3419" y="6236"/>
                  </a:lnTo>
                  <a:lnTo>
                    <a:pt x="3387" y="6213"/>
                  </a:lnTo>
                  <a:lnTo>
                    <a:pt x="3353" y="6191"/>
                  </a:lnTo>
                  <a:lnTo>
                    <a:pt x="3319" y="6171"/>
                  </a:lnTo>
                  <a:lnTo>
                    <a:pt x="3284" y="6151"/>
                  </a:lnTo>
                  <a:lnTo>
                    <a:pt x="3249" y="6133"/>
                  </a:lnTo>
                  <a:lnTo>
                    <a:pt x="3212" y="6117"/>
                  </a:lnTo>
                  <a:lnTo>
                    <a:pt x="3175" y="6102"/>
                  </a:lnTo>
                  <a:lnTo>
                    <a:pt x="3138" y="6088"/>
                  </a:lnTo>
                  <a:lnTo>
                    <a:pt x="3100" y="6075"/>
                  </a:lnTo>
                  <a:lnTo>
                    <a:pt x="3062" y="6064"/>
                  </a:lnTo>
                  <a:lnTo>
                    <a:pt x="3023" y="6055"/>
                  </a:lnTo>
                  <a:lnTo>
                    <a:pt x="2984" y="6047"/>
                  </a:lnTo>
                  <a:lnTo>
                    <a:pt x="2945" y="6040"/>
                  </a:lnTo>
                  <a:lnTo>
                    <a:pt x="2906" y="6035"/>
                  </a:lnTo>
                  <a:lnTo>
                    <a:pt x="2866" y="6031"/>
                  </a:lnTo>
                  <a:lnTo>
                    <a:pt x="2826" y="6029"/>
                  </a:lnTo>
                  <a:lnTo>
                    <a:pt x="2786" y="6028"/>
                  </a:lnTo>
                  <a:lnTo>
                    <a:pt x="2746" y="6029"/>
                  </a:lnTo>
                  <a:lnTo>
                    <a:pt x="2706" y="6031"/>
                  </a:lnTo>
                  <a:lnTo>
                    <a:pt x="2666" y="6035"/>
                  </a:lnTo>
                  <a:lnTo>
                    <a:pt x="2627" y="6040"/>
                  </a:lnTo>
                  <a:lnTo>
                    <a:pt x="2588" y="6047"/>
                  </a:lnTo>
                  <a:lnTo>
                    <a:pt x="2549" y="6055"/>
                  </a:lnTo>
                  <a:lnTo>
                    <a:pt x="2510" y="6064"/>
                  </a:lnTo>
                  <a:lnTo>
                    <a:pt x="2472" y="6075"/>
                  </a:lnTo>
                  <a:lnTo>
                    <a:pt x="2434" y="6088"/>
                  </a:lnTo>
                  <a:lnTo>
                    <a:pt x="2397" y="6102"/>
                  </a:lnTo>
                  <a:lnTo>
                    <a:pt x="2360" y="6117"/>
                  </a:lnTo>
                  <a:lnTo>
                    <a:pt x="2323" y="6133"/>
                  </a:lnTo>
                  <a:lnTo>
                    <a:pt x="2288" y="6151"/>
                  </a:lnTo>
                  <a:lnTo>
                    <a:pt x="2253" y="6171"/>
                  </a:lnTo>
                  <a:lnTo>
                    <a:pt x="2219" y="6191"/>
                  </a:lnTo>
                  <a:lnTo>
                    <a:pt x="2186" y="6213"/>
                  </a:lnTo>
                  <a:lnTo>
                    <a:pt x="2153" y="6236"/>
                  </a:lnTo>
                  <a:lnTo>
                    <a:pt x="2121" y="6261"/>
                  </a:lnTo>
                  <a:lnTo>
                    <a:pt x="2091" y="6286"/>
                  </a:lnTo>
                  <a:lnTo>
                    <a:pt x="2061" y="6313"/>
                  </a:lnTo>
                  <a:lnTo>
                    <a:pt x="2032" y="6340"/>
                  </a:lnTo>
                  <a:lnTo>
                    <a:pt x="2005" y="6369"/>
                  </a:lnTo>
                  <a:lnTo>
                    <a:pt x="1978" y="6399"/>
                  </a:lnTo>
                  <a:lnTo>
                    <a:pt x="1953" y="6429"/>
                  </a:lnTo>
                  <a:lnTo>
                    <a:pt x="1928" y="6461"/>
                  </a:lnTo>
                  <a:lnTo>
                    <a:pt x="1905" y="6494"/>
                  </a:lnTo>
                  <a:lnTo>
                    <a:pt x="1883" y="6527"/>
                  </a:lnTo>
                  <a:lnTo>
                    <a:pt x="1863" y="6561"/>
                  </a:lnTo>
                  <a:lnTo>
                    <a:pt x="1843" y="6596"/>
                  </a:lnTo>
                  <a:lnTo>
                    <a:pt x="1825" y="6631"/>
                  </a:lnTo>
                  <a:lnTo>
                    <a:pt x="1809" y="6668"/>
                  </a:lnTo>
                  <a:lnTo>
                    <a:pt x="1794" y="6705"/>
                  </a:lnTo>
                  <a:lnTo>
                    <a:pt x="1780" y="6742"/>
                  </a:lnTo>
                  <a:lnTo>
                    <a:pt x="1767" y="6780"/>
                  </a:lnTo>
                  <a:lnTo>
                    <a:pt x="1756" y="6818"/>
                  </a:lnTo>
                  <a:lnTo>
                    <a:pt x="1747" y="6857"/>
                  </a:lnTo>
                  <a:lnTo>
                    <a:pt x="1739" y="6896"/>
                  </a:lnTo>
                  <a:lnTo>
                    <a:pt x="1732" y="6935"/>
                  </a:lnTo>
                  <a:lnTo>
                    <a:pt x="1727" y="6974"/>
                  </a:lnTo>
                  <a:lnTo>
                    <a:pt x="1723" y="7014"/>
                  </a:lnTo>
                  <a:lnTo>
                    <a:pt x="1721" y="7054"/>
                  </a:lnTo>
                  <a:lnTo>
                    <a:pt x="1720" y="7094"/>
                  </a:lnTo>
                  <a:lnTo>
                    <a:pt x="1721" y="7134"/>
                  </a:lnTo>
                  <a:lnTo>
                    <a:pt x="1723" y="7174"/>
                  </a:lnTo>
                  <a:lnTo>
                    <a:pt x="1727" y="7214"/>
                  </a:lnTo>
                  <a:lnTo>
                    <a:pt x="1732" y="7253"/>
                  </a:lnTo>
                  <a:lnTo>
                    <a:pt x="1739" y="7292"/>
                  </a:lnTo>
                  <a:lnTo>
                    <a:pt x="1747" y="7331"/>
                  </a:lnTo>
                  <a:lnTo>
                    <a:pt x="1756" y="7370"/>
                  </a:lnTo>
                  <a:lnTo>
                    <a:pt x="1767" y="7408"/>
                  </a:lnTo>
                  <a:lnTo>
                    <a:pt x="1780" y="7446"/>
                  </a:lnTo>
                  <a:lnTo>
                    <a:pt x="1794" y="7483"/>
                  </a:lnTo>
                  <a:lnTo>
                    <a:pt x="1809" y="7520"/>
                  </a:lnTo>
                  <a:lnTo>
                    <a:pt x="1825" y="7557"/>
                  </a:lnTo>
                  <a:lnTo>
                    <a:pt x="1843" y="7592"/>
                  </a:lnTo>
                  <a:lnTo>
                    <a:pt x="1863" y="7627"/>
                  </a:lnTo>
                  <a:lnTo>
                    <a:pt x="1883" y="7662"/>
                  </a:lnTo>
                  <a:lnTo>
                    <a:pt x="1905" y="7695"/>
                  </a:lnTo>
                  <a:lnTo>
                    <a:pt x="1929" y="7728"/>
                  </a:lnTo>
                  <a:lnTo>
                    <a:pt x="1953" y="7759"/>
                  </a:lnTo>
                  <a:lnTo>
                    <a:pt x="1978" y="7790"/>
                  </a:lnTo>
                  <a:lnTo>
                    <a:pt x="2005" y="7820"/>
                  </a:lnTo>
                  <a:lnTo>
                    <a:pt x="2032" y="7848"/>
                  </a:lnTo>
                  <a:lnTo>
                    <a:pt x="2061" y="7876"/>
                  </a:lnTo>
                  <a:lnTo>
                    <a:pt x="2091" y="7902"/>
                  </a:lnTo>
                  <a:lnTo>
                    <a:pt x="2121" y="7928"/>
                  </a:lnTo>
                  <a:lnTo>
                    <a:pt x="2153" y="7952"/>
                  </a:lnTo>
                  <a:lnTo>
                    <a:pt x="2185" y="7975"/>
                  </a:lnTo>
                  <a:lnTo>
                    <a:pt x="2218" y="7997"/>
                  </a:lnTo>
                  <a:lnTo>
                    <a:pt x="2253" y="8017"/>
                  </a:lnTo>
                  <a:lnTo>
                    <a:pt x="2288" y="8037"/>
                  </a:lnTo>
                  <a:lnTo>
                    <a:pt x="2324" y="8055"/>
                  </a:lnTo>
                  <a:lnTo>
                    <a:pt x="2360" y="8072"/>
                  </a:lnTo>
                  <a:lnTo>
                    <a:pt x="2397" y="8087"/>
                  </a:lnTo>
                  <a:lnTo>
                    <a:pt x="2434" y="8101"/>
                  </a:lnTo>
                  <a:lnTo>
                    <a:pt x="2472" y="8113"/>
                  </a:lnTo>
                  <a:lnTo>
                    <a:pt x="2510" y="8125"/>
                  </a:lnTo>
                  <a:lnTo>
                    <a:pt x="2549" y="8134"/>
                  </a:lnTo>
                  <a:lnTo>
                    <a:pt x="2588" y="8142"/>
                  </a:lnTo>
                  <a:lnTo>
                    <a:pt x="2627" y="8149"/>
                  </a:lnTo>
                  <a:lnTo>
                    <a:pt x="2666" y="8154"/>
                  </a:lnTo>
                  <a:lnTo>
                    <a:pt x="2706" y="8158"/>
                  </a:lnTo>
                  <a:lnTo>
                    <a:pt x="2746" y="8160"/>
                  </a:lnTo>
                  <a:lnTo>
                    <a:pt x="2786" y="8161"/>
                  </a:lnTo>
                  <a:lnTo>
                    <a:pt x="2826" y="8160"/>
                  </a:lnTo>
                  <a:lnTo>
                    <a:pt x="2866" y="8158"/>
                  </a:lnTo>
                  <a:lnTo>
                    <a:pt x="2906" y="8154"/>
                  </a:lnTo>
                  <a:lnTo>
                    <a:pt x="2945" y="8149"/>
                  </a:lnTo>
                  <a:lnTo>
                    <a:pt x="2984" y="8142"/>
                  </a:lnTo>
                  <a:lnTo>
                    <a:pt x="3023" y="8134"/>
                  </a:lnTo>
                  <a:lnTo>
                    <a:pt x="3062" y="8125"/>
                  </a:lnTo>
                  <a:lnTo>
                    <a:pt x="3100" y="8113"/>
                  </a:lnTo>
                  <a:lnTo>
                    <a:pt x="3138" y="8101"/>
                  </a:lnTo>
                  <a:lnTo>
                    <a:pt x="3175" y="8087"/>
                  </a:lnTo>
                  <a:lnTo>
                    <a:pt x="3212" y="8072"/>
                  </a:lnTo>
                  <a:lnTo>
                    <a:pt x="3248" y="8055"/>
                  </a:lnTo>
                  <a:lnTo>
                    <a:pt x="3284" y="8037"/>
                  </a:lnTo>
                  <a:lnTo>
                    <a:pt x="3319" y="8017"/>
                  </a:lnTo>
                  <a:lnTo>
                    <a:pt x="3354" y="7997"/>
                  </a:lnTo>
                  <a:lnTo>
                    <a:pt x="3387" y="7975"/>
                  </a:lnTo>
                  <a:lnTo>
                    <a:pt x="3420" y="7952"/>
                  </a:lnTo>
                  <a:lnTo>
                    <a:pt x="3451" y="7928"/>
                  </a:lnTo>
                  <a:lnTo>
                    <a:pt x="3482" y="7902"/>
                  </a:lnTo>
                  <a:lnTo>
                    <a:pt x="3512" y="7876"/>
                  </a:lnTo>
                  <a:lnTo>
                    <a:pt x="3540" y="7848"/>
                  </a:lnTo>
                  <a:lnTo>
                    <a:pt x="3568" y="7820"/>
                  </a:lnTo>
                  <a:lnTo>
                    <a:pt x="3594" y="7790"/>
                  </a:lnTo>
                  <a:lnTo>
                    <a:pt x="3620" y="7760"/>
                  </a:lnTo>
                  <a:lnTo>
                    <a:pt x="3644" y="7728"/>
                  </a:lnTo>
                  <a:lnTo>
                    <a:pt x="3667" y="7695"/>
                  </a:lnTo>
                  <a:lnTo>
                    <a:pt x="3688" y="7662"/>
                  </a:lnTo>
                  <a:lnTo>
                    <a:pt x="3709" y="7627"/>
                  </a:lnTo>
                  <a:lnTo>
                    <a:pt x="3729" y="7592"/>
                  </a:lnTo>
                  <a:lnTo>
                    <a:pt x="3747" y="7556"/>
                  </a:lnTo>
                  <a:lnTo>
                    <a:pt x="3764" y="7520"/>
                  </a:lnTo>
                  <a:lnTo>
                    <a:pt x="3779" y="7483"/>
                  </a:lnTo>
                  <a:lnTo>
                    <a:pt x="3793" y="7446"/>
                  </a:lnTo>
                  <a:lnTo>
                    <a:pt x="3805" y="7408"/>
                  </a:lnTo>
                  <a:lnTo>
                    <a:pt x="3816" y="7370"/>
                  </a:lnTo>
                  <a:lnTo>
                    <a:pt x="3825" y="7332"/>
                  </a:lnTo>
                  <a:lnTo>
                    <a:pt x="3833" y="7293"/>
                  </a:lnTo>
                  <a:lnTo>
                    <a:pt x="3840" y="7253"/>
                  </a:lnTo>
                  <a:lnTo>
                    <a:pt x="3845" y="7214"/>
                  </a:lnTo>
                  <a:lnTo>
                    <a:pt x="3849" y="7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" name="Google Shape;3160;p28">
            <a:extLst>
              <a:ext uri="{FF2B5EF4-FFF2-40B4-BE49-F238E27FC236}">
                <a16:creationId xmlns:a16="http://schemas.microsoft.com/office/drawing/2014/main" id="{96143D76-0EE3-4967-947C-A79411353F5B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860662"/>
            <a:chExt cx="633600" cy="633600"/>
          </a:xfrm>
          <a:solidFill>
            <a:schemeClr val="bg1"/>
          </a:solidFill>
        </p:grpSpPr>
        <p:sp>
          <p:nvSpPr>
            <p:cNvPr id="175" name="Google Shape;3161;p28">
              <a:extLst>
                <a:ext uri="{FF2B5EF4-FFF2-40B4-BE49-F238E27FC236}">
                  <a16:creationId xmlns:a16="http://schemas.microsoft.com/office/drawing/2014/main" id="{7F9AF8C4-96E3-482B-AEE6-6A791D32A928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06" y="3406"/>
                  </a:moveTo>
                  <a:lnTo>
                    <a:pt x="3634" y="3300"/>
                  </a:lnTo>
                  <a:lnTo>
                    <a:pt x="3862" y="3211"/>
                  </a:lnTo>
                  <a:lnTo>
                    <a:pt x="4089" y="3138"/>
                  </a:lnTo>
                  <a:lnTo>
                    <a:pt x="4317" y="3081"/>
                  </a:lnTo>
                  <a:lnTo>
                    <a:pt x="4545" y="3040"/>
                  </a:lnTo>
                  <a:lnTo>
                    <a:pt x="4772" y="3016"/>
                  </a:lnTo>
                  <a:lnTo>
                    <a:pt x="5000" y="3008"/>
                  </a:lnTo>
                  <a:lnTo>
                    <a:pt x="5228" y="3016"/>
                  </a:lnTo>
                  <a:lnTo>
                    <a:pt x="5455" y="3040"/>
                  </a:lnTo>
                  <a:lnTo>
                    <a:pt x="5683" y="3081"/>
                  </a:lnTo>
                  <a:lnTo>
                    <a:pt x="5911" y="3138"/>
                  </a:lnTo>
                  <a:lnTo>
                    <a:pt x="6138" y="3211"/>
                  </a:lnTo>
                  <a:lnTo>
                    <a:pt x="6366" y="3300"/>
                  </a:lnTo>
                  <a:lnTo>
                    <a:pt x="6594" y="3406"/>
                  </a:lnTo>
                  <a:lnTo>
                    <a:pt x="6525" y="3982"/>
                  </a:lnTo>
                  <a:lnTo>
                    <a:pt x="6436" y="4566"/>
                  </a:lnTo>
                  <a:lnTo>
                    <a:pt x="6329" y="5150"/>
                  </a:lnTo>
                  <a:lnTo>
                    <a:pt x="6208" y="5726"/>
                  </a:lnTo>
                  <a:lnTo>
                    <a:pt x="6077" y="6286"/>
                  </a:lnTo>
                  <a:lnTo>
                    <a:pt x="5939" y="6821"/>
                  </a:lnTo>
                  <a:lnTo>
                    <a:pt x="5797" y="7324"/>
                  </a:lnTo>
                  <a:lnTo>
                    <a:pt x="5655" y="7786"/>
                  </a:lnTo>
                  <a:lnTo>
                    <a:pt x="5517" y="8200"/>
                  </a:lnTo>
                  <a:lnTo>
                    <a:pt x="5386" y="8556"/>
                  </a:lnTo>
                  <a:lnTo>
                    <a:pt x="5265" y="8847"/>
                  </a:lnTo>
                  <a:lnTo>
                    <a:pt x="5158" y="9066"/>
                  </a:lnTo>
                  <a:lnTo>
                    <a:pt x="5069" y="9203"/>
                  </a:lnTo>
                  <a:lnTo>
                    <a:pt x="5000" y="9250"/>
                  </a:lnTo>
                  <a:lnTo>
                    <a:pt x="4931" y="9203"/>
                  </a:lnTo>
                  <a:lnTo>
                    <a:pt x="4842" y="9066"/>
                  </a:lnTo>
                  <a:lnTo>
                    <a:pt x="4735" y="8847"/>
                  </a:lnTo>
                  <a:lnTo>
                    <a:pt x="4614" y="8556"/>
                  </a:lnTo>
                  <a:lnTo>
                    <a:pt x="4483" y="8200"/>
                  </a:lnTo>
                  <a:lnTo>
                    <a:pt x="4345" y="7786"/>
                  </a:lnTo>
                  <a:lnTo>
                    <a:pt x="4203" y="7324"/>
                  </a:lnTo>
                  <a:lnTo>
                    <a:pt x="4061" y="6821"/>
                  </a:lnTo>
                  <a:lnTo>
                    <a:pt x="3923" y="6286"/>
                  </a:lnTo>
                  <a:lnTo>
                    <a:pt x="3792" y="5726"/>
                  </a:lnTo>
                  <a:lnTo>
                    <a:pt x="3671" y="5150"/>
                  </a:lnTo>
                  <a:lnTo>
                    <a:pt x="3564" y="4566"/>
                  </a:lnTo>
                  <a:lnTo>
                    <a:pt x="3475" y="3982"/>
                  </a:lnTo>
                  <a:lnTo>
                    <a:pt x="3406" y="34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3162;p28">
              <a:extLst>
                <a:ext uri="{FF2B5EF4-FFF2-40B4-BE49-F238E27FC236}">
                  <a16:creationId xmlns:a16="http://schemas.microsoft.com/office/drawing/2014/main" id="{2B5C4AF7-B50C-416E-ADCA-D14A3AAA9DC5}"/>
                </a:ext>
              </a:extLst>
            </p:cNvPr>
            <p:cNvSpPr/>
            <p:nvPr/>
          </p:nvSpPr>
          <p:spPr>
            <a:xfrm>
              <a:off x="749176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43" y="1539"/>
                  </a:moveTo>
                  <a:lnTo>
                    <a:pt x="4564" y="1664"/>
                  </a:lnTo>
                  <a:lnTo>
                    <a:pt x="4695" y="1788"/>
                  </a:lnTo>
                  <a:lnTo>
                    <a:pt x="4750" y="1836"/>
                  </a:lnTo>
                  <a:lnTo>
                    <a:pt x="4750" y="1547"/>
                  </a:lnTo>
                  <a:lnTo>
                    <a:pt x="4752" y="1514"/>
                  </a:lnTo>
                  <a:lnTo>
                    <a:pt x="4759" y="1482"/>
                  </a:lnTo>
                  <a:lnTo>
                    <a:pt x="4769" y="1451"/>
                  </a:lnTo>
                  <a:lnTo>
                    <a:pt x="4783" y="1422"/>
                  </a:lnTo>
                  <a:lnTo>
                    <a:pt x="4802" y="1395"/>
                  </a:lnTo>
                  <a:lnTo>
                    <a:pt x="4823" y="1370"/>
                  </a:lnTo>
                  <a:lnTo>
                    <a:pt x="4848" y="1349"/>
                  </a:lnTo>
                  <a:lnTo>
                    <a:pt x="4875" y="1330"/>
                  </a:lnTo>
                  <a:lnTo>
                    <a:pt x="4904" y="1316"/>
                  </a:lnTo>
                  <a:lnTo>
                    <a:pt x="4935" y="1306"/>
                  </a:lnTo>
                  <a:lnTo>
                    <a:pt x="4967" y="1299"/>
                  </a:lnTo>
                  <a:lnTo>
                    <a:pt x="5000" y="1297"/>
                  </a:lnTo>
                  <a:lnTo>
                    <a:pt x="5033" y="1299"/>
                  </a:lnTo>
                  <a:lnTo>
                    <a:pt x="5065" y="1306"/>
                  </a:lnTo>
                  <a:lnTo>
                    <a:pt x="5096" y="1316"/>
                  </a:lnTo>
                  <a:lnTo>
                    <a:pt x="5125" y="1330"/>
                  </a:lnTo>
                  <a:lnTo>
                    <a:pt x="5152" y="1349"/>
                  </a:lnTo>
                  <a:lnTo>
                    <a:pt x="5177" y="1370"/>
                  </a:lnTo>
                  <a:lnTo>
                    <a:pt x="5198" y="1395"/>
                  </a:lnTo>
                  <a:lnTo>
                    <a:pt x="5217" y="1422"/>
                  </a:lnTo>
                  <a:lnTo>
                    <a:pt x="5231" y="1451"/>
                  </a:lnTo>
                  <a:lnTo>
                    <a:pt x="5241" y="1482"/>
                  </a:lnTo>
                  <a:lnTo>
                    <a:pt x="5248" y="1514"/>
                  </a:lnTo>
                  <a:lnTo>
                    <a:pt x="5250" y="1547"/>
                  </a:lnTo>
                  <a:lnTo>
                    <a:pt x="5250" y="1836"/>
                  </a:lnTo>
                  <a:lnTo>
                    <a:pt x="5305" y="1788"/>
                  </a:lnTo>
                  <a:lnTo>
                    <a:pt x="5436" y="1664"/>
                  </a:lnTo>
                  <a:lnTo>
                    <a:pt x="5557" y="1539"/>
                  </a:lnTo>
                  <a:lnTo>
                    <a:pt x="5667" y="1415"/>
                  </a:lnTo>
                  <a:lnTo>
                    <a:pt x="5765" y="1294"/>
                  </a:lnTo>
                  <a:lnTo>
                    <a:pt x="5852" y="1177"/>
                  </a:lnTo>
                  <a:lnTo>
                    <a:pt x="5926" y="1068"/>
                  </a:lnTo>
                  <a:lnTo>
                    <a:pt x="5986" y="968"/>
                  </a:lnTo>
                  <a:lnTo>
                    <a:pt x="6031" y="880"/>
                  </a:lnTo>
                  <a:lnTo>
                    <a:pt x="6061" y="810"/>
                  </a:lnTo>
                  <a:lnTo>
                    <a:pt x="6074" y="763"/>
                  </a:lnTo>
                  <a:lnTo>
                    <a:pt x="6080" y="719"/>
                  </a:lnTo>
                  <a:lnTo>
                    <a:pt x="6086" y="687"/>
                  </a:lnTo>
                  <a:lnTo>
                    <a:pt x="6096" y="656"/>
                  </a:lnTo>
                  <a:lnTo>
                    <a:pt x="6111" y="627"/>
                  </a:lnTo>
                  <a:lnTo>
                    <a:pt x="6129" y="599"/>
                  </a:lnTo>
                  <a:lnTo>
                    <a:pt x="6150" y="575"/>
                  </a:lnTo>
                  <a:lnTo>
                    <a:pt x="6174" y="553"/>
                  </a:lnTo>
                  <a:lnTo>
                    <a:pt x="6201" y="534"/>
                  </a:lnTo>
                  <a:lnTo>
                    <a:pt x="6231" y="520"/>
                  </a:lnTo>
                  <a:lnTo>
                    <a:pt x="6261" y="509"/>
                  </a:lnTo>
                  <a:lnTo>
                    <a:pt x="6293" y="502"/>
                  </a:lnTo>
                  <a:lnTo>
                    <a:pt x="6326" y="500"/>
                  </a:lnTo>
                  <a:lnTo>
                    <a:pt x="6359" y="502"/>
                  </a:lnTo>
                  <a:lnTo>
                    <a:pt x="6391" y="508"/>
                  </a:lnTo>
                  <a:lnTo>
                    <a:pt x="6422" y="518"/>
                  </a:lnTo>
                  <a:lnTo>
                    <a:pt x="6451" y="533"/>
                  </a:lnTo>
                  <a:lnTo>
                    <a:pt x="6479" y="551"/>
                  </a:lnTo>
                  <a:lnTo>
                    <a:pt x="6503" y="572"/>
                  </a:lnTo>
                  <a:lnTo>
                    <a:pt x="6525" y="596"/>
                  </a:lnTo>
                  <a:lnTo>
                    <a:pt x="6544" y="623"/>
                  </a:lnTo>
                  <a:lnTo>
                    <a:pt x="6558" y="653"/>
                  </a:lnTo>
                  <a:lnTo>
                    <a:pt x="6569" y="683"/>
                  </a:lnTo>
                  <a:lnTo>
                    <a:pt x="6576" y="715"/>
                  </a:lnTo>
                  <a:lnTo>
                    <a:pt x="6578" y="748"/>
                  </a:lnTo>
                  <a:lnTo>
                    <a:pt x="6576" y="781"/>
                  </a:lnTo>
                  <a:lnTo>
                    <a:pt x="6568" y="846"/>
                  </a:lnTo>
                  <a:lnTo>
                    <a:pt x="6559" y="886"/>
                  </a:lnTo>
                  <a:lnTo>
                    <a:pt x="6536" y="966"/>
                  </a:lnTo>
                  <a:lnTo>
                    <a:pt x="6527" y="991"/>
                  </a:lnTo>
                  <a:lnTo>
                    <a:pt x="6488" y="1083"/>
                  </a:lnTo>
                  <a:lnTo>
                    <a:pt x="6480" y="1101"/>
                  </a:lnTo>
                  <a:lnTo>
                    <a:pt x="6426" y="1204"/>
                  </a:lnTo>
                  <a:lnTo>
                    <a:pt x="6419" y="1218"/>
                  </a:lnTo>
                  <a:lnTo>
                    <a:pt x="6351" y="1330"/>
                  </a:lnTo>
                  <a:lnTo>
                    <a:pt x="6344" y="1341"/>
                  </a:lnTo>
                  <a:lnTo>
                    <a:pt x="6264" y="1461"/>
                  </a:lnTo>
                  <a:lnTo>
                    <a:pt x="6257" y="1471"/>
                  </a:lnTo>
                  <a:lnTo>
                    <a:pt x="6164" y="1596"/>
                  </a:lnTo>
                  <a:lnTo>
                    <a:pt x="6157" y="1605"/>
                  </a:lnTo>
                  <a:lnTo>
                    <a:pt x="6051" y="1735"/>
                  </a:lnTo>
                  <a:lnTo>
                    <a:pt x="6044" y="1743"/>
                  </a:lnTo>
                  <a:lnTo>
                    <a:pt x="5927" y="1875"/>
                  </a:lnTo>
                  <a:lnTo>
                    <a:pt x="5920" y="1883"/>
                  </a:lnTo>
                  <a:lnTo>
                    <a:pt x="5792" y="2016"/>
                  </a:lnTo>
                  <a:lnTo>
                    <a:pt x="5784" y="2023"/>
                  </a:lnTo>
                  <a:lnTo>
                    <a:pt x="5645" y="2155"/>
                  </a:lnTo>
                  <a:lnTo>
                    <a:pt x="5637" y="2162"/>
                  </a:lnTo>
                  <a:lnTo>
                    <a:pt x="5488" y="2291"/>
                  </a:lnTo>
                  <a:lnTo>
                    <a:pt x="5479" y="2299"/>
                  </a:lnTo>
                  <a:lnTo>
                    <a:pt x="5321" y="2423"/>
                  </a:lnTo>
                  <a:lnTo>
                    <a:pt x="5311" y="2430"/>
                  </a:lnTo>
                  <a:lnTo>
                    <a:pt x="5250" y="2473"/>
                  </a:lnTo>
                  <a:lnTo>
                    <a:pt x="5250" y="2767"/>
                  </a:lnTo>
                  <a:lnTo>
                    <a:pt x="5254" y="2767"/>
                  </a:lnTo>
                  <a:lnTo>
                    <a:pt x="5482" y="2792"/>
                  </a:lnTo>
                  <a:lnTo>
                    <a:pt x="5499" y="2794"/>
                  </a:lnTo>
                  <a:lnTo>
                    <a:pt x="5727" y="2835"/>
                  </a:lnTo>
                  <a:lnTo>
                    <a:pt x="5744" y="2838"/>
                  </a:lnTo>
                  <a:lnTo>
                    <a:pt x="5971" y="2895"/>
                  </a:lnTo>
                  <a:lnTo>
                    <a:pt x="5987" y="2900"/>
                  </a:lnTo>
                  <a:lnTo>
                    <a:pt x="6215" y="2973"/>
                  </a:lnTo>
                  <a:lnTo>
                    <a:pt x="6230" y="2978"/>
                  </a:lnTo>
                  <a:lnTo>
                    <a:pt x="6458" y="3068"/>
                  </a:lnTo>
                  <a:lnTo>
                    <a:pt x="6471" y="3074"/>
                  </a:lnTo>
                  <a:lnTo>
                    <a:pt x="6699" y="3179"/>
                  </a:lnTo>
                  <a:lnTo>
                    <a:pt x="6727" y="3194"/>
                  </a:lnTo>
                  <a:lnTo>
                    <a:pt x="6752" y="3212"/>
                  </a:lnTo>
                  <a:lnTo>
                    <a:pt x="6775" y="3234"/>
                  </a:lnTo>
                  <a:lnTo>
                    <a:pt x="6795" y="3258"/>
                  </a:lnTo>
                  <a:lnTo>
                    <a:pt x="6812" y="3284"/>
                  </a:lnTo>
                  <a:lnTo>
                    <a:pt x="6826" y="3312"/>
                  </a:lnTo>
                  <a:lnTo>
                    <a:pt x="6836" y="3342"/>
                  </a:lnTo>
                  <a:lnTo>
                    <a:pt x="6842" y="3373"/>
                  </a:lnTo>
                  <a:lnTo>
                    <a:pt x="6844" y="3404"/>
                  </a:lnTo>
                  <a:lnTo>
                    <a:pt x="6842" y="3436"/>
                  </a:lnTo>
                  <a:lnTo>
                    <a:pt x="6774" y="4012"/>
                  </a:lnTo>
                  <a:lnTo>
                    <a:pt x="6773" y="4020"/>
                  </a:lnTo>
                  <a:lnTo>
                    <a:pt x="6683" y="4604"/>
                  </a:lnTo>
                  <a:lnTo>
                    <a:pt x="6682" y="4611"/>
                  </a:lnTo>
                  <a:lnTo>
                    <a:pt x="6575" y="5195"/>
                  </a:lnTo>
                  <a:lnTo>
                    <a:pt x="6574" y="5201"/>
                  </a:lnTo>
                  <a:lnTo>
                    <a:pt x="6453" y="5777"/>
                  </a:lnTo>
                  <a:lnTo>
                    <a:pt x="6452" y="5783"/>
                  </a:lnTo>
                  <a:lnTo>
                    <a:pt x="6320" y="6343"/>
                  </a:lnTo>
                  <a:lnTo>
                    <a:pt x="6319" y="6348"/>
                  </a:lnTo>
                  <a:lnTo>
                    <a:pt x="6181" y="6884"/>
                  </a:lnTo>
                  <a:lnTo>
                    <a:pt x="6179" y="6889"/>
                  </a:lnTo>
                  <a:lnTo>
                    <a:pt x="6038" y="7392"/>
                  </a:lnTo>
                  <a:lnTo>
                    <a:pt x="6036" y="7397"/>
                  </a:lnTo>
                  <a:lnTo>
                    <a:pt x="5894" y="7859"/>
                  </a:lnTo>
                  <a:lnTo>
                    <a:pt x="5892" y="7865"/>
                  </a:lnTo>
                  <a:lnTo>
                    <a:pt x="5754" y="8279"/>
                  </a:lnTo>
                  <a:lnTo>
                    <a:pt x="5752" y="8286"/>
                  </a:lnTo>
                  <a:lnTo>
                    <a:pt x="5620" y="8642"/>
                  </a:lnTo>
                  <a:lnTo>
                    <a:pt x="5617" y="8652"/>
                  </a:lnTo>
                  <a:lnTo>
                    <a:pt x="5496" y="8943"/>
                  </a:lnTo>
                  <a:lnTo>
                    <a:pt x="5489" y="8957"/>
                  </a:lnTo>
                  <a:lnTo>
                    <a:pt x="5383" y="9176"/>
                  </a:lnTo>
                  <a:lnTo>
                    <a:pt x="5367" y="9202"/>
                  </a:lnTo>
                  <a:lnTo>
                    <a:pt x="5278" y="9339"/>
                  </a:lnTo>
                  <a:lnTo>
                    <a:pt x="5259" y="9365"/>
                  </a:lnTo>
                  <a:lnTo>
                    <a:pt x="5236" y="9388"/>
                  </a:lnTo>
                  <a:lnTo>
                    <a:pt x="5211" y="9408"/>
                  </a:lnTo>
                  <a:lnTo>
                    <a:pt x="5142" y="9456"/>
                  </a:lnTo>
                  <a:lnTo>
                    <a:pt x="5113" y="9473"/>
                  </a:lnTo>
                  <a:lnTo>
                    <a:pt x="5082" y="9486"/>
                  </a:lnTo>
                  <a:lnTo>
                    <a:pt x="5050" y="9495"/>
                  </a:lnTo>
                  <a:lnTo>
                    <a:pt x="5017" y="9499"/>
                  </a:lnTo>
                  <a:lnTo>
                    <a:pt x="4983" y="9499"/>
                  </a:lnTo>
                  <a:lnTo>
                    <a:pt x="4950" y="9495"/>
                  </a:lnTo>
                  <a:lnTo>
                    <a:pt x="4918" y="9486"/>
                  </a:lnTo>
                  <a:lnTo>
                    <a:pt x="4887" y="9473"/>
                  </a:lnTo>
                  <a:lnTo>
                    <a:pt x="4858" y="9456"/>
                  </a:lnTo>
                  <a:lnTo>
                    <a:pt x="4789" y="9408"/>
                  </a:lnTo>
                  <a:lnTo>
                    <a:pt x="4764" y="9388"/>
                  </a:lnTo>
                  <a:lnTo>
                    <a:pt x="4741" y="9365"/>
                  </a:lnTo>
                  <a:lnTo>
                    <a:pt x="4722" y="9339"/>
                  </a:lnTo>
                  <a:lnTo>
                    <a:pt x="4633" y="9202"/>
                  </a:lnTo>
                  <a:lnTo>
                    <a:pt x="4617" y="9176"/>
                  </a:lnTo>
                  <a:lnTo>
                    <a:pt x="4511" y="8957"/>
                  </a:lnTo>
                  <a:lnTo>
                    <a:pt x="4504" y="8943"/>
                  </a:lnTo>
                  <a:lnTo>
                    <a:pt x="4383" y="8652"/>
                  </a:lnTo>
                  <a:lnTo>
                    <a:pt x="4380" y="8642"/>
                  </a:lnTo>
                  <a:lnTo>
                    <a:pt x="4248" y="8286"/>
                  </a:lnTo>
                  <a:lnTo>
                    <a:pt x="4246" y="8279"/>
                  </a:lnTo>
                  <a:lnTo>
                    <a:pt x="4108" y="7865"/>
                  </a:lnTo>
                  <a:lnTo>
                    <a:pt x="4106" y="7859"/>
                  </a:lnTo>
                  <a:lnTo>
                    <a:pt x="3964" y="7397"/>
                  </a:lnTo>
                  <a:lnTo>
                    <a:pt x="3962" y="7392"/>
                  </a:lnTo>
                  <a:lnTo>
                    <a:pt x="3821" y="6889"/>
                  </a:lnTo>
                  <a:lnTo>
                    <a:pt x="3819" y="6884"/>
                  </a:lnTo>
                  <a:lnTo>
                    <a:pt x="3681" y="6348"/>
                  </a:lnTo>
                  <a:lnTo>
                    <a:pt x="3680" y="6343"/>
                  </a:lnTo>
                  <a:lnTo>
                    <a:pt x="3548" y="5783"/>
                  </a:lnTo>
                  <a:lnTo>
                    <a:pt x="3547" y="5777"/>
                  </a:lnTo>
                  <a:lnTo>
                    <a:pt x="3426" y="5201"/>
                  </a:lnTo>
                  <a:lnTo>
                    <a:pt x="3425" y="5195"/>
                  </a:lnTo>
                  <a:lnTo>
                    <a:pt x="3318" y="4611"/>
                  </a:lnTo>
                  <a:lnTo>
                    <a:pt x="3317" y="4604"/>
                  </a:lnTo>
                  <a:lnTo>
                    <a:pt x="3227" y="4020"/>
                  </a:lnTo>
                  <a:lnTo>
                    <a:pt x="3226" y="4012"/>
                  </a:lnTo>
                  <a:lnTo>
                    <a:pt x="3158" y="3436"/>
                  </a:lnTo>
                  <a:lnTo>
                    <a:pt x="3156" y="3404"/>
                  </a:lnTo>
                  <a:lnTo>
                    <a:pt x="3158" y="3373"/>
                  </a:lnTo>
                  <a:lnTo>
                    <a:pt x="3164" y="3342"/>
                  </a:lnTo>
                  <a:lnTo>
                    <a:pt x="3174" y="3312"/>
                  </a:lnTo>
                  <a:lnTo>
                    <a:pt x="3188" y="3284"/>
                  </a:lnTo>
                  <a:lnTo>
                    <a:pt x="3205" y="3258"/>
                  </a:lnTo>
                  <a:lnTo>
                    <a:pt x="3225" y="3234"/>
                  </a:lnTo>
                  <a:lnTo>
                    <a:pt x="3248" y="3212"/>
                  </a:lnTo>
                  <a:lnTo>
                    <a:pt x="3273" y="3194"/>
                  </a:lnTo>
                  <a:lnTo>
                    <a:pt x="3301" y="3179"/>
                  </a:lnTo>
                  <a:lnTo>
                    <a:pt x="3529" y="3074"/>
                  </a:lnTo>
                  <a:lnTo>
                    <a:pt x="3542" y="3068"/>
                  </a:lnTo>
                  <a:lnTo>
                    <a:pt x="3770" y="2978"/>
                  </a:lnTo>
                  <a:lnTo>
                    <a:pt x="3785" y="2973"/>
                  </a:lnTo>
                  <a:lnTo>
                    <a:pt x="4013" y="2900"/>
                  </a:lnTo>
                  <a:lnTo>
                    <a:pt x="4029" y="2895"/>
                  </a:lnTo>
                  <a:lnTo>
                    <a:pt x="4256" y="2838"/>
                  </a:lnTo>
                  <a:lnTo>
                    <a:pt x="4273" y="2835"/>
                  </a:lnTo>
                  <a:lnTo>
                    <a:pt x="4501" y="2794"/>
                  </a:lnTo>
                  <a:lnTo>
                    <a:pt x="4518" y="2792"/>
                  </a:lnTo>
                  <a:lnTo>
                    <a:pt x="4746" y="2767"/>
                  </a:lnTo>
                  <a:lnTo>
                    <a:pt x="4750" y="2767"/>
                  </a:lnTo>
                  <a:lnTo>
                    <a:pt x="4750" y="2473"/>
                  </a:lnTo>
                  <a:lnTo>
                    <a:pt x="4689" y="2430"/>
                  </a:lnTo>
                  <a:lnTo>
                    <a:pt x="4679" y="2423"/>
                  </a:lnTo>
                  <a:lnTo>
                    <a:pt x="4521" y="2299"/>
                  </a:lnTo>
                  <a:lnTo>
                    <a:pt x="4512" y="2291"/>
                  </a:lnTo>
                  <a:lnTo>
                    <a:pt x="4363" y="2162"/>
                  </a:lnTo>
                  <a:lnTo>
                    <a:pt x="4355" y="2155"/>
                  </a:lnTo>
                  <a:lnTo>
                    <a:pt x="4216" y="2023"/>
                  </a:lnTo>
                  <a:lnTo>
                    <a:pt x="4208" y="2016"/>
                  </a:lnTo>
                  <a:lnTo>
                    <a:pt x="4080" y="1883"/>
                  </a:lnTo>
                  <a:lnTo>
                    <a:pt x="4073" y="1875"/>
                  </a:lnTo>
                  <a:lnTo>
                    <a:pt x="3956" y="1743"/>
                  </a:lnTo>
                  <a:lnTo>
                    <a:pt x="3949" y="1735"/>
                  </a:lnTo>
                  <a:lnTo>
                    <a:pt x="3843" y="1605"/>
                  </a:lnTo>
                  <a:lnTo>
                    <a:pt x="3836" y="1596"/>
                  </a:lnTo>
                  <a:lnTo>
                    <a:pt x="3743" y="1471"/>
                  </a:lnTo>
                  <a:lnTo>
                    <a:pt x="3736" y="1461"/>
                  </a:lnTo>
                  <a:lnTo>
                    <a:pt x="3656" y="1341"/>
                  </a:lnTo>
                  <a:lnTo>
                    <a:pt x="3649" y="1330"/>
                  </a:lnTo>
                  <a:lnTo>
                    <a:pt x="3581" y="1218"/>
                  </a:lnTo>
                  <a:lnTo>
                    <a:pt x="3574" y="1204"/>
                  </a:lnTo>
                  <a:lnTo>
                    <a:pt x="3520" y="1101"/>
                  </a:lnTo>
                  <a:lnTo>
                    <a:pt x="3512" y="1083"/>
                  </a:lnTo>
                  <a:lnTo>
                    <a:pt x="3473" y="991"/>
                  </a:lnTo>
                  <a:lnTo>
                    <a:pt x="3464" y="966"/>
                  </a:lnTo>
                  <a:lnTo>
                    <a:pt x="3441" y="886"/>
                  </a:lnTo>
                  <a:lnTo>
                    <a:pt x="3432" y="846"/>
                  </a:lnTo>
                  <a:lnTo>
                    <a:pt x="3424" y="781"/>
                  </a:lnTo>
                  <a:lnTo>
                    <a:pt x="3422" y="748"/>
                  </a:lnTo>
                  <a:lnTo>
                    <a:pt x="3424" y="715"/>
                  </a:lnTo>
                  <a:lnTo>
                    <a:pt x="3431" y="683"/>
                  </a:lnTo>
                  <a:lnTo>
                    <a:pt x="3442" y="653"/>
                  </a:lnTo>
                  <a:lnTo>
                    <a:pt x="3456" y="623"/>
                  </a:lnTo>
                  <a:lnTo>
                    <a:pt x="3475" y="596"/>
                  </a:lnTo>
                  <a:lnTo>
                    <a:pt x="3497" y="572"/>
                  </a:lnTo>
                  <a:lnTo>
                    <a:pt x="3521" y="551"/>
                  </a:lnTo>
                  <a:lnTo>
                    <a:pt x="3549" y="533"/>
                  </a:lnTo>
                  <a:lnTo>
                    <a:pt x="3578" y="518"/>
                  </a:lnTo>
                  <a:lnTo>
                    <a:pt x="3609" y="508"/>
                  </a:lnTo>
                  <a:lnTo>
                    <a:pt x="3641" y="502"/>
                  </a:lnTo>
                  <a:lnTo>
                    <a:pt x="3674" y="500"/>
                  </a:lnTo>
                  <a:lnTo>
                    <a:pt x="3707" y="502"/>
                  </a:lnTo>
                  <a:lnTo>
                    <a:pt x="3739" y="509"/>
                  </a:lnTo>
                  <a:lnTo>
                    <a:pt x="3769" y="520"/>
                  </a:lnTo>
                  <a:lnTo>
                    <a:pt x="3799" y="534"/>
                  </a:lnTo>
                  <a:lnTo>
                    <a:pt x="3826" y="553"/>
                  </a:lnTo>
                  <a:lnTo>
                    <a:pt x="3850" y="575"/>
                  </a:lnTo>
                  <a:lnTo>
                    <a:pt x="3871" y="599"/>
                  </a:lnTo>
                  <a:lnTo>
                    <a:pt x="3889" y="627"/>
                  </a:lnTo>
                  <a:lnTo>
                    <a:pt x="3904" y="656"/>
                  </a:lnTo>
                  <a:lnTo>
                    <a:pt x="3914" y="687"/>
                  </a:lnTo>
                  <a:lnTo>
                    <a:pt x="3920" y="719"/>
                  </a:lnTo>
                  <a:lnTo>
                    <a:pt x="3926" y="763"/>
                  </a:lnTo>
                  <a:lnTo>
                    <a:pt x="3939" y="810"/>
                  </a:lnTo>
                  <a:lnTo>
                    <a:pt x="3969" y="880"/>
                  </a:lnTo>
                  <a:lnTo>
                    <a:pt x="4014" y="968"/>
                  </a:lnTo>
                  <a:lnTo>
                    <a:pt x="4074" y="1068"/>
                  </a:lnTo>
                  <a:lnTo>
                    <a:pt x="4148" y="1177"/>
                  </a:lnTo>
                  <a:lnTo>
                    <a:pt x="4235" y="1294"/>
                  </a:lnTo>
                  <a:lnTo>
                    <a:pt x="4333" y="1415"/>
                  </a:lnTo>
                  <a:lnTo>
                    <a:pt x="4443" y="1539"/>
                  </a:lnTo>
                  <a:close/>
                  <a:moveTo>
                    <a:pt x="4750" y="3406"/>
                  </a:moveTo>
                  <a:lnTo>
                    <a:pt x="4750" y="3270"/>
                  </a:lnTo>
                  <a:lnTo>
                    <a:pt x="4580" y="3288"/>
                  </a:lnTo>
                  <a:lnTo>
                    <a:pt x="4369" y="3326"/>
                  </a:lnTo>
                  <a:lnTo>
                    <a:pt x="4158" y="3378"/>
                  </a:lnTo>
                  <a:lnTo>
                    <a:pt x="3946" y="3447"/>
                  </a:lnTo>
                  <a:lnTo>
                    <a:pt x="3732" y="3530"/>
                  </a:lnTo>
                  <a:lnTo>
                    <a:pt x="3676" y="3556"/>
                  </a:lnTo>
                  <a:lnTo>
                    <a:pt x="3722" y="3948"/>
                  </a:lnTo>
                  <a:lnTo>
                    <a:pt x="3811" y="4525"/>
                  </a:lnTo>
                  <a:lnTo>
                    <a:pt x="3916" y="5102"/>
                  </a:lnTo>
                  <a:lnTo>
                    <a:pt x="4036" y="5672"/>
                  </a:lnTo>
                  <a:lnTo>
                    <a:pt x="4166" y="6226"/>
                  </a:lnTo>
                  <a:lnTo>
                    <a:pt x="4303" y="6756"/>
                  </a:lnTo>
                  <a:lnTo>
                    <a:pt x="4443" y="7253"/>
                  </a:lnTo>
                  <a:lnTo>
                    <a:pt x="4583" y="7710"/>
                  </a:lnTo>
                  <a:lnTo>
                    <a:pt x="4719" y="8117"/>
                  </a:lnTo>
                  <a:lnTo>
                    <a:pt x="4847" y="8465"/>
                  </a:lnTo>
                  <a:lnTo>
                    <a:pt x="4963" y="8744"/>
                  </a:lnTo>
                  <a:lnTo>
                    <a:pt x="5000" y="8820"/>
                  </a:lnTo>
                  <a:lnTo>
                    <a:pt x="5037" y="8744"/>
                  </a:lnTo>
                  <a:lnTo>
                    <a:pt x="5153" y="8465"/>
                  </a:lnTo>
                  <a:lnTo>
                    <a:pt x="5281" y="8117"/>
                  </a:lnTo>
                  <a:lnTo>
                    <a:pt x="5417" y="7710"/>
                  </a:lnTo>
                  <a:lnTo>
                    <a:pt x="5557" y="7253"/>
                  </a:lnTo>
                  <a:lnTo>
                    <a:pt x="5697" y="6756"/>
                  </a:lnTo>
                  <a:lnTo>
                    <a:pt x="5834" y="6226"/>
                  </a:lnTo>
                  <a:lnTo>
                    <a:pt x="5964" y="5672"/>
                  </a:lnTo>
                  <a:lnTo>
                    <a:pt x="6084" y="5102"/>
                  </a:lnTo>
                  <a:lnTo>
                    <a:pt x="6189" y="4525"/>
                  </a:lnTo>
                  <a:lnTo>
                    <a:pt x="6278" y="3948"/>
                  </a:lnTo>
                  <a:lnTo>
                    <a:pt x="6324" y="3556"/>
                  </a:lnTo>
                  <a:lnTo>
                    <a:pt x="6268" y="3530"/>
                  </a:lnTo>
                  <a:lnTo>
                    <a:pt x="6054" y="3447"/>
                  </a:lnTo>
                  <a:lnTo>
                    <a:pt x="5842" y="3378"/>
                  </a:lnTo>
                  <a:lnTo>
                    <a:pt x="5631" y="3326"/>
                  </a:lnTo>
                  <a:lnTo>
                    <a:pt x="5420" y="3288"/>
                  </a:lnTo>
                  <a:lnTo>
                    <a:pt x="5250" y="3270"/>
                  </a:lnTo>
                  <a:lnTo>
                    <a:pt x="5250" y="3406"/>
                  </a:lnTo>
                  <a:lnTo>
                    <a:pt x="5248" y="3439"/>
                  </a:lnTo>
                  <a:lnTo>
                    <a:pt x="5241" y="3471"/>
                  </a:lnTo>
                  <a:lnTo>
                    <a:pt x="5231" y="3502"/>
                  </a:lnTo>
                  <a:lnTo>
                    <a:pt x="5217" y="3531"/>
                  </a:lnTo>
                  <a:lnTo>
                    <a:pt x="5198" y="3558"/>
                  </a:lnTo>
                  <a:lnTo>
                    <a:pt x="5177" y="3583"/>
                  </a:lnTo>
                  <a:lnTo>
                    <a:pt x="5152" y="3604"/>
                  </a:lnTo>
                  <a:lnTo>
                    <a:pt x="5125" y="3623"/>
                  </a:lnTo>
                  <a:lnTo>
                    <a:pt x="5096" y="3637"/>
                  </a:lnTo>
                  <a:lnTo>
                    <a:pt x="5065" y="3647"/>
                  </a:lnTo>
                  <a:lnTo>
                    <a:pt x="5033" y="3654"/>
                  </a:lnTo>
                  <a:lnTo>
                    <a:pt x="5000" y="3656"/>
                  </a:lnTo>
                  <a:lnTo>
                    <a:pt x="4967" y="3654"/>
                  </a:lnTo>
                  <a:lnTo>
                    <a:pt x="4935" y="3647"/>
                  </a:lnTo>
                  <a:lnTo>
                    <a:pt x="4904" y="3637"/>
                  </a:lnTo>
                  <a:lnTo>
                    <a:pt x="4875" y="3623"/>
                  </a:lnTo>
                  <a:lnTo>
                    <a:pt x="4848" y="3604"/>
                  </a:lnTo>
                  <a:lnTo>
                    <a:pt x="4823" y="3583"/>
                  </a:lnTo>
                  <a:lnTo>
                    <a:pt x="4802" y="3558"/>
                  </a:lnTo>
                  <a:lnTo>
                    <a:pt x="4783" y="3531"/>
                  </a:lnTo>
                  <a:lnTo>
                    <a:pt x="4769" y="3502"/>
                  </a:lnTo>
                  <a:lnTo>
                    <a:pt x="4759" y="3471"/>
                  </a:lnTo>
                  <a:lnTo>
                    <a:pt x="4752" y="3439"/>
                  </a:lnTo>
                  <a:lnTo>
                    <a:pt x="4750" y="3406"/>
                  </a:lnTo>
                  <a:close/>
                  <a:moveTo>
                    <a:pt x="5845" y="4849"/>
                  </a:moveTo>
                  <a:lnTo>
                    <a:pt x="5829" y="4855"/>
                  </a:lnTo>
                  <a:lnTo>
                    <a:pt x="5813" y="4858"/>
                  </a:lnTo>
                  <a:lnTo>
                    <a:pt x="5797" y="4859"/>
                  </a:lnTo>
                  <a:lnTo>
                    <a:pt x="4203" y="4859"/>
                  </a:lnTo>
                  <a:lnTo>
                    <a:pt x="4187" y="4858"/>
                  </a:lnTo>
                  <a:lnTo>
                    <a:pt x="4171" y="4855"/>
                  </a:lnTo>
                  <a:lnTo>
                    <a:pt x="4155" y="4849"/>
                  </a:lnTo>
                  <a:lnTo>
                    <a:pt x="4140" y="4842"/>
                  </a:lnTo>
                  <a:lnTo>
                    <a:pt x="4127" y="4833"/>
                  </a:lnTo>
                  <a:lnTo>
                    <a:pt x="4115" y="4822"/>
                  </a:lnTo>
                  <a:lnTo>
                    <a:pt x="4104" y="4810"/>
                  </a:lnTo>
                  <a:lnTo>
                    <a:pt x="4095" y="4796"/>
                  </a:lnTo>
                  <a:lnTo>
                    <a:pt x="4088" y="4782"/>
                  </a:lnTo>
                  <a:lnTo>
                    <a:pt x="4082" y="4766"/>
                  </a:lnTo>
                  <a:lnTo>
                    <a:pt x="4079" y="4750"/>
                  </a:lnTo>
                  <a:lnTo>
                    <a:pt x="4078" y="4734"/>
                  </a:lnTo>
                  <a:lnTo>
                    <a:pt x="4079" y="4718"/>
                  </a:lnTo>
                  <a:lnTo>
                    <a:pt x="4082" y="4702"/>
                  </a:lnTo>
                  <a:lnTo>
                    <a:pt x="4088" y="4686"/>
                  </a:lnTo>
                  <a:lnTo>
                    <a:pt x="4095" y="4672"/>
                  </a:lnTo>
                  <a:lnTo>
                    <a:pt x="4104" y="4658"/>
                  </a:lnTo>
                  <a:lnTo>
                    <a:pt x="4115" y="4646"/>
                  </a:lnTo>
                  <a:lnTo>
                    <a:pt x="4127" y="4635"/>
                  </a:lnTo>
                  <a:lnTo>
                    <a:pt x="4140" y="4626"/>
                  </a:lnTo>
                  <a:lnTo>
                    <a:pt x="4155" y="4619"/>
                  </a:lnTo>
                  <a:lnTo>
                    <a:pt x="4171" y="4613"/>
                  </a:lnTo>
                  <a:lnTo>
                    <a:pt x="4187" y="4610"/>
                  </a:lnTo>
                  <a:lnTo>
                    <a:pt x="4203" y="4609"/>
                  </a:lnTo>
                  <a:lnTo>
                    <a:pt x="5797" y="4609"/>
                  </a:lnTo>
                  <a:lnTo>
                    <a:pt x="5813" y="4610"/>
                  </a:lnTo>
                  <a:lnTo>
                    <a:pt x="5829" y="4613"/>
                  </a:lnTo>
                  <a:lnTo>
                    <a:pt x="5845" y="4619"/>
                  </a:lnTo>
                  <a:lnTo>
                    <a:pt x="5860" y="4626"/>
                  </a:lnTo>
                  <a:lnTo>
                    <a:pt x="5873" y="4635"/>
                  </a:lnTo>
                  <a:lnTo>
                    <a:pt x="5885" y="4646"/>
                  </a:lnTo>
                  <a:lnTo>
                    <a:pt x="5896" y="4658"/>
                  </a:lnTo>
                  <a:lnTo>
                    <a:pt x="5905" y="4672"/>
                  </a:lnTo>
                  <a:lnTo>
                    <a:pt x="5912" y="4686"/>
                  </a:lnTo>
                  <a:lnTo>
                    <a:pt x="5918" y="4702"/>
                  </a:lnTo>
                  <a:lnTo>
                    <a:pt x="5921" y="4718"/>
                  </a:lnTo>
                  <a:lnTo>
                    <a:pt x="5922" y="4734"/>
                  </a:lnTo>
                  <a:lnTo>
                    <a:pt x="5921" y="4750"/>
                  </a:lnTo>
                  <a:lnTo>
                    <a:pt x="5918" y="4766"/>
                  </a:lnTo>
                  <a:lnTo>
                    <a:pt x="5912" y="4782"/>
                  </a:lnTo>
                  <a:lnTo>
                    <a:pt x="5905" y="4796"/>
                  </a:lnTo>
                  <a:lnTo>
                    <a:pt x="5896" y="4810"/>
                  </a:lnTo>
                  <a:lnTo>
                    <a:pt x="5885" y="4822"/>
                  </a:lnTo>
                  <a:lnTo>
                    <a:pt x="5873" y="4833"/>
                  </a:lnTo>
                  <a:lnTo>
                    <a:pt x="5860" y="4842"/>
                  </a:lnTo>
                  <a:lnTo>
                    <a:pt x="5845" y="4849"/>
                  </a:lnTo>
                  <a:close/>
                  <a:moveTo>
                    <a:pt x="5579" y="6443"/>
                  </a:moveTo>
                  <a:lnTo>
                    <a:pt x="5563" y="6449"/>
                  </a:lnTo>
                  <a:lnTo>
                    <a:pt x="5547" y="6452"/>
                  </a:lnTo>
                  <a:lnTo>
                    <a:pt x="5531" y="6453"/>
                  </a:lnTo>
                  <a:lnTo>
                    <a:pt x="4469" y="6453"/>
                  </a:lnTo>
                  <a:lnTo>
                    <a:pt x="4453" y="6452"/>
                  </a:lnTo>
                  <a:lnTo>
                    <a:pt x="4437" y="6449"/>
                  </a:lnTo>
                  <a:lnTo>
                    <a:pt x="4421" y="6443"/>
                  </a:lnTo>
                  <a:lnTo>
                    <a:pt x="4406" y="6436"/>
                  </a:lnTo>
                  <a:lnTo>
                    <a:pt x="4393" y="6427"/>
                  </a:lnTo>
                  <a:lnTo>
                    <a:pt x="4381" y="6416"/>
                  </a:lnTo>
                  <a:lnTo>
                    <a:pt x="4370" y="6404"/>
                  </a:lnTo>
                  <a:lnTo>
                    <a:pt x="4361" y="6390"/>
                  </a:lnTo>
                  <a:lnTo>
                    <a:pt x="4354" y="6376"/>
                  </a:lnTo>
                  <a:lnTo>
                    <a:pt x="4348" y="6360"/>
                  </a:lnTo>
                  <a:lnTo>
                    <a:pt x="4345" y="6344"/>
                  </a:lnTo>
                  <a:lnTo>
                    <a:pt x="4344" y="6328"/>
                  </a:lnTo>
                  <a:lnTo>
                    <a:pt x="4345" y="6312"/>
                  </a:lnTo>
                  <a:lnTo>
                    <a:pt x="4348" y="6296"/>
                  </a:lnTo>
                  <a:lnTo>
                    <a:pt x="4354" y="6280"/>
                  </a:lnTo>
                  <a:lnTo>
                    <a:pt x="4361" y="6266"/>
                  </a:lnTo>
                  <a:lnTo>
                    <a:pt x="4370" y="6252"/>
                  </a:lnTo>
                  <a:lnTo>
                    <a:pt x="4381" y="6240"/>
                  </a:lnTo>
                  <a:lnTo>
                    <a:pt x="4393" y="6229"/>
                  </a:lnTo>
                  <a:lnTo>
                    <a:pt x="4406" y="6220"/>
                  </a:lnTo>
                  <a:lnTo>
                    <a:pt x="4421" y="6213"/>
                  </a:lnTo>
                  <a:lnTo>
                    <a:pt x="4437" y="6207"/>
                  </a:lnTo>
                  <a:lnTo>
                    <a:pt x="4453" y="6204"/>
                  </a:lnTo>
                  <a:lnTo>
                    <a:pt x="4469" y="6203"/>
                  </a:lnTo>
                  <a:lnTo>
                    <a:pt x="5531" y="6203"/>
                  </a:lnTo>
                  <a:lnTo>
                    <a:pt x="5547" y="6204"/>
                  </a:lnTo>
                  <a:lnTo>
                    <a:pt x="5563" y="6207"/>
                  </a:lnTo>
                  <a:lnTo>
                    <a:pt x="5579" y="6213"/>
                  </a:lnTo>
                  <a:lnTo>
                    <a:pt x="5594" y="6220"/>
                  </a:lnTo>
                  <a:lnTo>
                    <a:pt x="5607" y="6229"/>
                  </a:lnTo>
                  <a:lnTo>
                    <a:pt x="5619" y="6240"/>
                  </a:lnTo>
                  <a:lnTo>
                    <a:pt x="5630" y="6252"/>
                  </a:lnTo>
                  <a:lnTo>
                    <a:pt x="5639" y="6266"/>
                  </a:lnTo>
                  <a:lnTo>
                    <a:pt x="5646" y="6280"/>
                  </a:lnTo>
                  <a:lnTo>
                    <a:pt x="5652" y="6296"/>
                  </a:lnTo>
                  <a:lnTo>
                    <a:pt x="5655" y="6312"/>
                  </a:lnTo>
                  <a:lnTo>
                    <a:pt x="5656" y="6328"/>
                  </a:lnTo>
                  <a:lnTo>
                    <a:pt x="5655" y="6344"/>
                  </a:lnTo>
                  <a:lnTo>
                    <a:pt x="5652" y="6360"/>
                  </a:lnTo>
                  <a:lnTo>
                    <a:pt x="5646" y="6376"/>
                  </a:lnTo>
                  <a:lnTo>
                    <a:pt x="5639" y="6390"/>
                  </a:lnTo>
                  <a:lnTo>
                    <a:pt x="5630" y="6404"/>
                  </a:lnTo>
                  <a:lnTo>
                    <a:pt x="5619" y="6416"/>
                  </a:lnTo>
                  <a:lnTo>
                    <a:pt x="5607" y="6427"/>
                  </a:lnTo>
                  <a:lnTo>
                    <a:pt x="5594" y="6436"/>
                  </a:lnTo>
                  <a:lnTo>
                    <a:pt x="5579" y="64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" name="Google Shape;3163;p28">
            <a:extLst>
              <a:ext uri="{FF2B5EF4-FFF2-40B4-BE49-F238E27FC236}">
                <a16:creationId xmlns:a16="http://schemas.microsoft.com/office/drawing/2014/main" id="{D94AE16A-E0BF-4D85-9D40-40398D511E53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860662"/>
            <a:chExt cx="633600" cy="633600"/>
          </a:xfrm>
          <a:solidFill>
            <a:schemeClr val="bg1"/>
          </a:solidFill>
        </p:grpSpPr>
        <p:sp>
          <p:nvSpPr>
            <p:cNvPr id="178" name="Google Shape;3164;p28">
              <a:extLst>
                <a:ext uri="{FF2B5EF4-FFF2-40B4-BE49-F238E27FC236}">
                  <a16:creationId xmlns:a16="http://schemas.microsoft.com/office/drawing/2014/main" id="{37F50D7F-D30C-46D9-91EE-98EA33D7394A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08" y="4398"/>
                  </a:moveTo>
                  <a:lnTo>
                    <a:pt x="2374" y="4362"/>
                  </a:lnTo>
                  <a:lnTo>
                    <a:pt x="2341" y="4325"/>
                  </a:lnTo>
                  <a:lnTo>
                    <a:pt x="2310" y="4286"/>
                  </a:lnTo>
                  <a:lnTo>
                    <a:pt x="2280" y="4247"/>
                  </a:lnTo>
                  <a:lnTo>
                    <a:pt x="2251" y="4207"/>
                  </a:lnTo>
                  <a:lnTo>
                    <a:pt x="2224" y="4166"/>
                  </a:lnTo>
                  <a:lnTo>
                    <a:pt x="2199" y="4123"/>
                  </a:lnTo>
                  <a:lnTo>
                    <a:pt x="2175" y="4080"/>
                  </a:lnTo>
                  <a:lnTo>
                    <a:pt x="2152" y="4037"/>
                  </a:lnTo>
                  <a:lnTo>
                    <a:pt x="2131" y="3992"/>
                  </a:lnTo>
                  <a:lnTo>
                    <a:pt x="2112" y="3946"/>
                  </a:lnTo>
                  <a:lnTo>
                    <a:pt x="2094" y="3900"/>
                  </a:lnTo>
                  <a:lnTo>
                    <a:pt x="2078" y="3853"/>
                  </a:lnTo>
                  <a:lnTo>
                    <a:pt x="2064" y="3806"/>
                  </a:lnTo>
                  <a:lnTo>
                    <a:pt x="2051" y="3758"/>
                  </a:lnTo>
                  <a:lnTo>
                    <a:pt x="2040" y="3710"/>
                  </a:lnTo>
                  <a:lnTo>
                    <a:pt x="2031" y="3662"/>
                  </a:lnTo>
                  <a:lnTo>
                    <a:pt x="2023" y="3613"/>
                  </a:lnTo>
                  <a:lnTo>
                    <a:pt x="2017" y="3564"/>
                  </a:lnTo>
                  <a:lnTo>
                    <a:pt x="2013" y="3515"/>
                  </a:lnTo>
                  <a:lnTo>
                    <a:pt x="2011" y="3466"/>
                  </a:lnTo>
                  <a:lnTo>
                    <a:pt x="2010" y="3417"/>
                  </a:lnTo>
                  <a:lnTo>
                    <a:pt x="2011" y="3367"/>
                  </a:lnTo>
                  <a:lnTo>
                    <a:pt x="2014" y="3318"/>
                  </a:lnTo>
                  <a:lnTo>
                    <a:pt x="2019" y="3269"/>
                  </a:lnTo>
                  <a:lnTo>
                    <a:pt x="2025" y="3220"/>
                  </a:lnTo>
                  <a:lnTo>
                    <a:pt x="2033" y="3171"/>
                  </a:lnTo>
                  <a:lnTo>
                    <a:pt x="2043" y="3122"/>
                  </a:lnTo>
                  <a:lnTo>
                    <a:pt x="2055" y="3074"/>
                  </a:lnTo>
                  <a:lnTo>
                    <a:pt x="2068" y="3026"/>
                  </a:lnTo>
                  <a:lnTo>
                    <a:pt x="2083" y="2979"/>
                  </a:lnTo>
                  <a:lnTo>
                    <a:pt x="2100" y="2933"/>
                  </a:lnTo>
                  <a:lnTo>
                    <a:pt x="2118" y="2887"/>
                  </a:lnTo>
                  <a:lnTo>
                    <a:pt x="2138" y="2842"/>
                  </a:lnTo>
                  <a:lnTo>
                    <a:pt x="2159" y="2798"/>
                  </a:lnTo>
                  <a:lnTo>
                    <a:pt x="2182" y="2754"/>
                  </a:lnTo>
                  <a:lnTo>
                    <a:pt x="2206" y="2711"/>
                  </a:lnTo>
                  <a:lnTo>
                    <a:pt x="2232" y="2669"/>
                  </a:lnTo>
                  <a:lnTo>
                    <a:pt x="2260" y="2629"/>
                  </a:lnTo>
                  <a:lnTo>
                    <a:pt x="2289" y="2589"/>
                  </a:lnTo>
                  <a:lnTo>
                    <a:pt x="2319" y="2550"/>
                  </a:lnTo>
                  <a:lnTo>
                    <a:pt x="2351" y="2512"/>
                  </a:lnTo>
                  <a:lnTo>
                    <a:pt x="2384" y="2475"/>
                  </a:lnTo>
                  <a:lnTo>
                    <a:pt x="2419" y="2440"/>
                  </a:lnTo>
                  <a:lnTo>
                    <a:pt x="2454" y="2405"/>
                  </a:lnTo>
                  <a:lnTo>
                    <a:pt x="2491" y="2372"/>
                  </a:lnTo>
                  <a:lnTo>
                    <a:pt x="2529" y="2341"/>
                  </a:lnTo>
                  <a:lnTo>
                    <a:pt x="2568" y="2311"/>
                  </a:lnTo>
                  <a:lnTo>
                    <a:pt x="2608" y="2282"/>
                  </a:lnTo>
                  <a:lnTo>
                    <a:pt x="2649" y="2254"/>
                  </a:lnTo>
                  <a:lnTo>
                    <a:pt x="2691" y="2229"/>
                  </a:lnTo>
                  <a:lnTo>
                    <a:pt x="2734" y="2204"/>
                  </a:lnTo>
                  <a:lnTo>
                    <a:pt x="2777" y="2181"/>
                  </a:lnTo>
                  <a:lnTo>
                    <a:pt x="2822" y="2160"/>
                  </a:lnTo>
                  <a:lnTo>
                    <a:pt x="2867" y="2140"/>
                  </a:lnTo>
                  <a:lnTo>
                    <a:pt x="2913" y="2122"/>
                  </a:lnTo>
                  <a:lnTo>
                    <a:pt x="2929" y="2074"/>
                  </a:lnTo>
                  <a:lnTo>
                    <a:pt x="2947" y="2026"/>
                  </a:lnTo>
                  <a:lnTo>
                    <a:pt x="2967" y="1979"/>
                  </a:lnTo>
                  <a:lnTo>
                    <a:pt x="2988" y="1933"/>
                  </a:lnTo>
                  <a:lnTo>
                    <a:pt x="3011" y="1888"/>
                  </a:lnTo>
                  <a:lnTo>
                    <a:pt x="3035" y="1843"/>
                  </a:lnTo>
                  <a:lnTo>
                    <a:pt x="3060" y="1799"/>
                  </a:lnTo>
                  <a:lnTo>
                    <a:pt x="3087" y="1756"/>
                  </a:lnTo>
                  <a:lnTo>
                    <a:pt x="3116" y="1715"/>
                  </a:lnTo>
                  <a:lnTo>
                    <a:pt x="3145" y="1674"/>
                  </a:lnTo>
                  <a:lnTo>
                    <a:pt x="3177" y="1634"/>
                  </a:lnTo>
                  <a:lnTo>
                    <a:pt x="3209" y="1595"/>
                  </a:lnTo>
                  <a:lnTo>
                    <a:pt x="3243" y="1557"/>
                  </a:lnTo>
                  <a:lnTo>
                    <a:pt x="3278" y="1520"/>
                  </a:lnTo>
                  <a:lnTo>
                    <a:pt x="3314" y="1484"/>
                  </a:lnTo>
                  <a:lnTo>
                    <a:pt x="3352" y="1450"/>
                  </a:lnTo>
                  <a:lnTo>
                    <a:pt x="3390" y="1417"/>
                  </a:lnTo>
                  <a:lnTo>
                    <a:pt x="3430" y="1385"/>
                  </a:lnTo>
                  <a:lnTo>
                    <a:pt x="3470" y="1355"/>
                  </a:lnTo>
                  <a:lnTo>
                    <a:pt x="3512" y="1326"/>
                  </a:lnTo>
                  <a:lnTo>
                    <a:pt x="3554" y="1299"/>
                  </a:lnTo>
                  <a:lnTo>
                    <a:pt x="3598" y="1273"/>
                  </a:lnTo>
                  <a:lnTo>
                    <a:pt x="3642" y="1248"/>
                  </a:lnTo>
                  <a:lnTo>
                    <a:pt x="3687" y="1225"/>
                  </a:lnTo>
                  <a:lnTo>
                    <a:pt x="3732" y="1203"/>
                  </a:lnTo>
                  <a:lnTo>
                    <a:pt x="3779" y="1183"/>
                  </a:lnTo>
                  <a:lnTo>
                    <a:pt x="3826" y="1165"/>
                  </a:lnTo>
                  <a:lnTo>
                    <a:pt x="3874" y="1148"/>
                  </a:lnTo>
                  <a:lnTo>
                    <a:pt x="3923" y="1133"/>
                  </a:lnTo>
                  <a:lnTo>
                    <a:pt x="3972" y="1119"/>
                  </a:lnTo>
                  <a:lnTo>
                    <a:pt x="4021" y="1107"/>
                  </a:lnTo>
                  <a:lnTo>
                    <a:pt x="4071" y="1096"/>
                  </a:lnTo>
                  <a:lnTo>
                    <a:pt x="4120" y="1087"/>
                  </a:lnTo>
                  <a:lnTo>
                    <a:pt x="4170" y="1080"/>
                  </a:lnTo>
                  <a:lnTo>
                    <a:pt x="4221" y="1075"/>
                  </a:lnTo>
                  <a:lnTo>
                    <a:pt x="4271" y="1071"/>
                  </a:lnTo>
                  <a:lnTo>
                    <a:pt x="4322" y="1069"/>
                  </a:lnTo>
                  <a:lnTo>
                    <a:pt x="4372" y="1069"/>
                  </a:lnTo>
                  <a:lnTo>
                    <a:pt x="4423" y="1070"/>
                  </a:lnTo>
                  <a:lnTo>
                    <a:pt x="4474" y="1073"/>
                  </a:lnTo>
                  <a:lnTo>
                    <a:pt x="4524" y="1078"/>
                  </a:lnTo>
                  <a:lnTo>
                    <a:pt x="4575" y="1084"/>
                  </a:lnTo>
                  <a:lnTo>
                    <a:pt x="4625" y="1092"/>
                  </a:lnTo>
                  <a:lnTo>
                    <a:pt x="4675" y="1102"/>
                  </a:lnTo>
                  <a:lnTo>
                    <a:pt x="4724" y="1113"/>
                  </a:lnTo>
                  <a:lnTo>
                    <a:pt x="4773" y="1126"/>
                  </a:lnTo>
                  <a:lnTo>
                    <a:pt x="4822" y="1141"/>
                  </a:lnTo>
                  <a:lnTo>
                    <a:pt x="4870" y="1157"/>
                  </a:lnTo>
                  <a:lnTo>
                    <a:pt x="4917" y="1175"/>
                  </a:lnTo>
                  <a:lnTo>
                    <a:pt x="4964" y="1195"/>
                  </a:lnTo>
                  <a:lnTo>
                    <a:pt x="5010" y="1216"/>
                  </a:lnTo>
                  <a:lnTo>
                    <a:pt x="5055" y="1238"/>
                  </a:lnTo>
                  <a:lnTo>
                    <a:pt x="5099" y="1262"/>
                  </a:lnTo>
                  <a:lnTo>
                    <a:pt x="5143" y="1288"/>
                  </a:lnTo>
                  <a:lnTo>
                    <a:pt x="5186" y="1315"/>
                  </a:lnTo>
                  <a:lnTo>
                    <a:pt x="5228" y="1343"/>
                  </a:lnTo>
                  <a:lnTo>
                    <a:pt x="5269" y="1373"/>
                  </a:lnTo>
                  <a:lnTo>
                    <a:pt x="5309" y="1404"/>
                  </a:lnTo>
                  <a:lnTo>
                    <a:pt x="5348" y="1436"/>
                  </a:lnTo>
                  <a:lnTo>
                    <a:pt x="5386" y="1470"/>
                  </a:lnTo>
                  <a:lnTo>
                    <a:pt x="5423" y="1505"/>
                  </a:lnTo>
                  <a:lnTo>
                    <a:pt x="5458" y="1541"/>
                  </a:lnTo>
                  <a:lnTo>
                    <a:pt x="5493" y="1578"/>
                  </a:lnTo>
                  <a:lnTo>
                    <a:pt x="5526" y="1617"/>
                  </a:lnTo>
                  <a:lnTo>
                    <a:pt x="5557" y="1656"/>
                  </a:lnTo>
                  <a:lnTo>
                    <a:pt x="5588" y="1697"/>
                  </a:lnTo>
                  <a:lnTo>
                    <a:pt x="5617" y="1738"/>
                  </a:lnTo>
                  <a:lnTo>
                    <a:pt x="5644" y="1781"/>
                  </a:lnTo>
                  <a:lnTo>
                    <a:pt x="5670" y="1824"/>
                  </a:lnTo>
                  <a:lnTo>
                    <a:pt x="5695" y="1869"/>
                  </a:lnTo>
                  <a:lnTo>
                    <a:pt x="5741" y="1846"/>
                  </a:lnTo>
                  <a:lnTo>
                    <a:pt x="5788" y="1825"/>
                  </a:lnTo>
                  <a:lnTo>
                    <a:pt x="5836" y="1806"/>
                  </a:lnTo>
                  <a:lnTo>
                    <a:pt x="5884" y="1789"/>
                  </a:lnTo>
                  <a:lnTo>
                    <a:pt x="5933" y="1774"/>
                  </a:lnTo>
                  <a:lnTo>
                    <a:pt x="5982" y="1760"/>
                  </a:lnTo>
                  <a:lnTo>
                    <a:pt x="6032" y="1748"/>
                  </a:lnTo>
                  <a:lnTo>
                    <a:pt x="6082" y="1738"/>
                  </a:lnTo>
                  <a:lnTo>
                    <a:pt x="6132" y="1730"/>
                  </a:lnTo>
                  <a:lnTo>
                    <a:pt x="6183" y="1724"/>
                  </a:lnTo>
                  <a:lnTo>
                    <a:pt x="6234" y="1720"/>
                  </a:lnTo>
                  <a:lnTo>
                    <a:pt x="6285" y="1717"/>
                  </a:lnTo>
                  <a:lnTo>
                    <a:pt x="6337" y="1717"/>
                  </a:lnTo>
                  <a:lnTo>
                    <a:pt x="6388" y="1718"/>
                  </a:lnTo>
                  <a:lnTo>
                    <a:pt x="6439" y="1721"/>
                  </a:lnTo>
                  <a:lnTo>
                    <a:pt x="6490" y="1726"/>
                  </a:lnTo>
                  <a:lnTo>
                    <a:pt x="6541" y="1733"/>
                  </a:lnTo>
                  <a:lnTo>
                    <a:pt x="6591" y="1742"/>
                  </a:lnTo>
                  <a:lnTo>
                    <a:pt x="6641" y="1752"/>
                  </a:lnTo>
                  <a:lnTo>
                    <a:pt x="6691" y="1765"/>
                  </a:lnTo>
                  <a:lnTo>
                    <a:pt x="6740" y="1779"/>
                  </a:lnTo>
                  <a:lnTo>
                    <a:pt x="6788" y="1795"/>
                  </a:lnTo>
                  <a:lnTo>
                    <a:pt x="6836" y="1813"/>
                  </a:lnTo>
                  <a:lnTo>
                    <a:pt x="6884" y="1833"/>
                  </a:lnTo>
                  <a:lnTo>
                    <a:pt x="6930" y="1854"/>
                  </a:lnTo>
                  <a:lnTo>
                    <a:pt x="6976" y="1877"/>
                  </a:lnTo>
                  <a:lnTo>
                    <a:pt x="7021" y="1902"/>
                  </a:lnTo>
                  <a:lnTo>
                    <a:pt x="7065" y="1928"/>
                  </a:lnTo>
                  <a:lnTo>
                    <a:pt x="7108" y="1956"/>
                  </a:lnTo>
                  <a:lnTo>
                    <a:pt x="7150" y="1985"/>
                  </a:lnTo>
                  <a:lnTo>
                    <a:pt x="7191" y="2016"/>
                  </a:lnTo>
                  <a:lnTo>
                    <a:pt x="7230" y="2049"/>
                  </a:lnTo>
                  <a:lnTo>
                    <a:pt x="7269" y="2083"/>
                  </a:lnTo>
                  <a:lnTo>
                    <a:pt x="7306" y="2118"/>
                  </a:lnTo>
                  <a:lnTo>
                    <a:pt x="7341" y="2154"/>
                  </a:lnTo>
                  <a:lnTo>
                    <a:pt x="7376" y="2192"/>
                  </a:lnTo>
                  <a:lnTo>
                    <a:pt x="7409" y="2231"/>
                  </a:lnTo>
                  <a:lnTo>
                    <a:pt x="7440" y="2272"/>
                  </a:lnTo>
                  <a:lnTo>
                    <a:pt x="7470" y="2313"/>
                  </a:lnTo>
                  <a:lnTo>
                    <a:pt x="7499" y="2356"/>
                  </a:lnTo>
                  <a:lnTo>
                    <a:pt x="7526" y="2399"/>
                  </a:lnTo>
                  <a:lnTo>
                    <a:pt x="7551" y="2444"/>
                  </a:lnTo>
                  <a:lnTo>
                    <a:pt x="7575" y="2490"/>
                  </a:lnTo>
                  <a:lnTo>
                    <a:pt x="7596" y="2536"/>
                  </a:lnTo>
                  <a:lnTo>
                    <a:pt x="7617" y="2584"/>
                  </a:lnTo>
                  <a:lnTo>
                    <a:pt x="7635" y="2631"/>
                  </a:lnTo>
                  <a:lnTo>
                    <a:pt x="7651" y="2680"/>
                  </a:lnTo>
                  <a:lnTo>
                    <a:pt x="7666" y="2729"/>
                  </a:lnTo>
                  <a:lnTo>
                    <a:pt x="7679" y="2778"/>
                  </a:lnTo>
                  <a:lnTo>
                    <a:pt x="7690" y="2828"/>
                  </a:lnTo>
                  <a:lnTo>
                    <a:pt x="7700" y="2878"/>
                  </a:lnTo>
                  <a:lnTo>
                    <a:pt x="7707" y="2929"/>
                  </a:lnTo>
                  <a:lnTo>
                    <a:pt x="7713" y="2979"/>
                  </a:lnTo>
                  <a:lnTo>
                    <a:pt x="7717" y="3030"/>
                  </a:lnTo>
                  <a:lnTo>
                    <a:pt x="7719" y="3082"/>
                  </a:lnTo>
                  <a:lnTo>
                    <a:pt x="7719" y="3133"/>
                  </a:lnTo>
                  <a:lnTo>
                    <a:pt x="7747" y="3170"/>
                  </a:lnTo>
                  <a:lnTo>
                    <a:pt x="7774" y="3208"/>
                  </a:lnTo>
                  <a:lnTo>
                    <a:pt x="7799" y="3247"/>
                  </a:lnTo>
                  <a:lnTo>
                    <a:pt x="7822" y="3287"/>
                  </a:lnTo>
                  <a:lnTo>
                    <a:pt x="7845" y="3327"/>
                  </a:lnTo>
                  <a:lnTo>
                    <a:pt x="7865" y="3369"/>
                  </a:lnTo>
                  <a:lnTo>
                    <a:pt x="7884" y="3410"/>
                  </a:lnTo>
                  <a:lnTo>
                    <a:pt x="7902" y="3453"/>
                  </a:lnTo>
                  <a:lnTo>
                    <a:pt x="7918" y="3496"/>
                  </a:lnTo>
                  <a:lnTo>
                    <a:pt x="7932" y="3540"/>
                  </a:lnTo>
                  <a:lnTo>
                    <a:pt x="7945" y="3585"/>
                  </a:lnTo>
                  <a:lnTo>
                    <a:pt x="7957" y="3630"/>
                  </a:lnTo>
                  <a:lnTo>
                    <a:pt x="7966" y="3675"/>
                  </a:lnTo>
                  <a:lnTo>
                    <a:pt x="7974" y="3721"/>
                  </a:lnTo>
                  <a:lnTo>
                    <a:pt x="7980" y="3767"/>
                  </a:lnTo>
                  <a:lnTo>
                    <a:pt x="7985" y="3813"/>
                  </a:lnTo>
                  <a:lnTo>
                    <a:pt x="7988" y="3859"/>
                  </a:lnTo>
                  <a:lnTo>
                    <a:pt x="7989" y="3905"/>
                  </a:lnTo>
                  <a:lnTo>
                    <a:pt x="7988" y="3952"/>
                  </a:lnTo>
                  <a:lnTo>
                    <a:pt x="7986" y="3998"/>
                  </a:lnTo>
                  <a:lnTo>
                    <a:pt x="7982" y="4044"/>
                  </a:lnTo>
                  <a:lnTo>
                    <a:pt x="7976" y="4089"/>
                  </a:lnTo>
                  <a:lnTo>
                    <a:pt x="7969" y="4135"/>
                  </a:lnTo>
                  <a:lnTo>
                    <a:pt x="7960" y="4180"/>
                  </a:lnTo>
                  <a:lnTo>
                    <a:pt x="7950" y="4225"/>
                  </a:lnTo>
                  <a:lnTo>
                    <a:pt x="7937" y="4270"/>
                  </a:lnTo>
                  <a:lnTo>
                    <a:pt x="7923" y="4314"/>
                  </a:lnTo>
                  <a:lnTo>
                    <a:pt x="7908" y="4358"/>
                  </a:lnTo>
                  <a:lnTo>
                    <a:pt x="7891" y="4401"/>
                  </a:lnTo>
                  <a:lnTo>
                    <a:pt x="7872" y="4444"/>
                  </a:lnTo>
                  <a:lnTo>
                    <a:pt x="7852" y="4485"/>
                  </a:lnTo>
                  <a:lnTo>
                    <a:pt x="7831" y="4526"/>
                  </a:lnTo>
                  <a:lnTo>
                    <a:pt x="7808" y="4566"/>
                  </a:lnTo>
                  <a:lnTo>
                    <a:pt x="7783" y="4605"/>
                  </a:lnTo>
                  <a:lnTo>
                    <a:pt x="7757" y="4643"/>
                  </a:lnTo>
                  <a:lnTo>
                    <a:pt x="7730" y="4681"/>
                  </a:lnTo>
                  <a:lnTo>
                    <a:pt x="7701" y="4717"/>
                  </a:lnTo>
                  <a:lnTo>
                    <a:pt x="7671" y="4752"/>
                  </a:lnTo>
                  <a:lnTo>
                    <a:pt x="7640" y="4786"/>
                  </a:lnTo>
                  <a:lnTo>
                    <a:pt x="7608" y="4819"/>
                  </a:lnTo>
                  <a:lnTo>
                    <a:pt x="7574" y="4851"/>
                  </a:lnTo>
                  <a:lnTo>
                    <a:pt x="7539" y="4881"/>
                  </a:lnTo>
                  <a:lnTo>
                    <a:pt x="7503" y="4910"/>
                  </a:lnTo>
                  <a:lnTo>
                    <a:pt x="7466" y="4938"/>
                  </a:lnTo>
                  <a:lnTo>
                    <a:pt x="7427" y="4965"/>
                  </a:lnTo>
                  <a:lnTo>
                    <a:pt x="7388" y="4990"/>
                  </a:lnTo>
                  <a:lnTo>
                    <a:pt x="7349" y="5013"/>
                  </a:lnTo>
                  <a:lnTo>
                    <a:pt x="7308" y="5035"/>
                  </a:lnTo>
                  <a:lnTo>
                    <a:pt x="7267" y="5056"/>
                  </a:lnTo>
                  <a:lnTo>
                    <a:pt x="7225" y="5075"/>
                  </a:lnTo>
                  <a:lnTo>
                    <a:pt x="7182" y="5093"/>
                  </a:lnTo>
                  <a:lnTo>
                    <a:pt x="7139" y="5108"/>
                  </a:lnTo>
                  <a:lnTo>
                    <a:pt x="7095" y="5123"/>
                  </a:lnTo>
                  <a:lnTo>
                    <a:pt x="7050" y="5136"/>
                  </a:lnTo>
                  <a:lnTo>
                    <a:pt x="7005" y="5147"/>
                  </a:lnTo>
                  <a:lnTo>
                    <a:pt x="6960" y="5156"/>
                  </a:lnTo>
                  <a:lnTo>
                    <a:pt x="3166" y="5156"/>
                  </a:lnTo>
                  <a:lnTo>
                    <a:pt x="2408" y="43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3165;p28">
              <a:extLst>
                <a:ext uri="{FF2B5EF4-FFF2-40B4-BE49-F238E27FC236}">
                  <a16:creationId xmlns:a16="http://schemas.microsoft.com/office/drawing/2014/main" id="{B12DD0E7-D572-483E-9F33-30F66155D319}"/>
                </a:ext>
              </a:extLst>
            </p:cNvPr>
            <p:cNvSpPr/>
            <p:nvPr/>
          </p:nvSpPr>
          <p:spPr>
            <a:xfrm>
              <a:off x="975637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9" y="5333"/>
                  </a:moveTo>
                  <a:lnTo>
                    <a:pt x="2231" y="4575"/>
                  </a:lnTo>
                  <a:lnTo>
                    <a:pt x="2226" y="4569"/>
                  </a:lnTo>
                  <a:lnTo>
                    <a:pt x="2192" y="4533"/>
                  </a:lnTo>
                  <a:lnTo>
                    <a:pt x="2186" y="4527"/>
                  </a:lnTo>
                  <a:lnTo>
                    <a:pt x="2153" y="4490"/>
                  </a:lnTo>
                  <a:lnTo>
                    <a:pt x="2148" y="4483"/>
                  </a:lnTo>
                  <a:lnTo>
                    <a:pt x="2116" y="4445"/>
                  </a:lnTo>
                  <a:lnTo>
                    <a:pt x="2111" y="4438"/>
                  </a:lnTo>
                  <a:lnTo>
                    <a:pt x="2081" y="4399"/>
                  </a:lnTo>
                  <a:lnTo>
                    <a:pt x="2076" y="4391"/>
                  </a:lnTo>
                  <a:lnTo>
                    <a:pt x="2047" y="4351"/>
                  </a:lnTo>
                  <a:lnTo>
                    <a:pt x="2042" y="4344"/>
                  </a:lnTo>
                  <a:lnTo>
                    <a:pt x="2015" y="4303"/>
                  </a:lnTo>
                  <a:lnTo>
                    <a:pt x="2011" y="4295"/>
                  </a:lnTo>
                  <a:lnTo>
                    <a:pt x="1985" y="4253"/>
                  </a:lnTo>
                  <a:lnTo>
                    <a:pt x="1981" y="4245"/>
                  </a:lnTo>
                  <a:lnTo>
                    <a:pt x="1957" y="4202"/>
                  </a:lnTo>
                  <a:lnTo>
                    <a:pt x="1952" y="4194"/>
                  </a:lnTo>
                  <a:lnTo>
                    <a:pt x="1930" y="4151"/>
                  </a:lnTo>
                  <a:lnTo>
                    <a:pt x="1926" y="4143"/>
                  </a:lnTo>
                  <a:lnTo>
                    <a:pt x="1905" y="4098"/>
                  </a:lnTo>
                  <a:lnTo>
                    <a:pt x="1901" y="4090"/>
                  </a:lnTo>
                  <a:lnTo>
                    <a:pt x="1882" y="4044"/>
                  </a:lnTo>
                  <a:lnTo>
                    <a:pt x="1879" y="4036"/>
                  </a:lnTo>
                  <a:lnTo>
                    <a:pt x="1861" y="3990"/>
                  </a:lnTo>
                  <a:lnTo>
                    <a:pt x="1858" y="3981"/>
                  </a:lnTo>
                  <a:lnTo>
                    <a:pt x="1842" y="3934"/>
                  </a:lnTo>
                  <a:lnTo>
                    <a:pt x="1839" y="3926"/>
                  </a:lnTo>
                  <a:lnTo>
                    <a:pt x="1825" y="3878"/>
                  </a:lnTo>
                  <a:lnTo>
                    <a:pt x="1823" y="3871"/>
                  </a:lnTo>
                  <a:lnTo>
                    <a:pt x="1810" y="3823"/>
                  </a:lnTo>
                  <a:lnTo>
                    <a:pt x="1808" y="3814"/>
                  </a:lnTo>
                  <a:lnTo>
                    <a:pt x="1796" y="3766"/>
                  </a:lnTo>
                  <a:lnTo>
                    <a:pt x="1795" y="3758"/>
                  </a:lnTo>
                  <a:lnTo>
                    <a:pt x="1785" y="3709"/>
                  </a:lnTo>
                  <a:lnTo>
                    <a:pt x="1784" y="3700"/>
                  </a:lnTo>
                  <a:lnTo>
                    <a:pt x="1776" y="3652"/>
                  </a:lnTo>
                  <a:lnTo>
                    <a:pt x="1775" y="3643"/>
                  </a:lnTo>
                  <a:lnTo>
                    <a:pt x="1769" y="3594"/>
                  </a:lnTo>
                  <a:lnTo>
                    <a:pt x="1768" y="3585"/>
                  </a:lnTo>
                  <a:lnTo>
                    <a:pt x="1764" y="3536"/>
                  </a:lnTo>
                  <a:lnTo>
                    <a:pt x="1763" y="3527"/>
                  </a:lnTo>
                  <a:lnTo>
                    <a:pt x="1761" y="3478"/>
                  </a:lnTo>
                  <a:lnTo>
                    <a:pt x="1761" y="3469"/>
                  </a:lnTo>
                  <a:lnTo>
                    <a:pt x="1760" y="3420"/>
                  </a:lnTo>
                  <a:lnTo>
                    <a:pt x="1760" y="3411"/>
                  </a:lnTo>
                  <a:lnTo>
                    <a:pt x="1761" y="3362"/>
                  </a:lnTo>
                  <a:lnTo>
                    <a:pt x="1762" y="3353"/>
                  </a:lnTo>
                  <a:lnTo>
                    <a:pt x="1765" y="3304"/>
                  </a:lnTo>
                  <a:lnTo>
                    <a:pt x="1765" y="3295"/>
                  </a:lnTo>
                  <a:lnTo>
                    <a:pt x="1770" y="3246"/>
                  </a:lnTo>
                  <a:lnTo>
                    <a:pt x="1771" y="3237"/>
                  </a:lnTo>
                  <a:lnTo>
                    <a:pt x="1777" y="3188"/>
                  </a:lnTo>
                  <a:lnTo>
                    <a:pt x="1778" y="3179"/>
                  </a:lnTo>
                  <a:lnTo>
                    <a:pt x="1787" y="3130"/>
                  </a:lnTo>
                  <a:lnTo>
                    <a:pt x="1788" y="3121"/>
                  </a:lnTo>
                  <a:lnTo>
                    <a:pt x="1798" y="3073"/>
                  </a:lnTo>
                  <a:lnTo>
                    <a:pt x="1800" y="3063"/>
                  </a:lnTo>
                  <a:lnTo>
                    <a:pt x="1812" y="3015"/>
                  </a:lnTo>
                  <a:lnTo>
                    <a:pt x="1814" y="3006"/>
                  </a:lnTo>
                  <a:lnTo>
                    <a:pt x="1827" y="2959"/>
                  </a:lnTo>
                  <a:lnTo>
                    <a:pt x="1830" y="2950"/>
                  </a:lnTo>
                  <a:lnTo>
                    <a:pt x="1845" y="2903"/>
                  </a:lnTo>
                  <a:lnTo>
                    <a:pt x="1848" y="2895"/>
                  </a:lnTo>
                  <a:lnTo>
                    <a:pt x="1864" y="2848"/>
                  </a:lnTo>
                  <a:lnTo>
                    <a:pt x="1867" y="2840"/>
                  </a:lnTo>
                  <a:lnTo>
                    <a:pt x="1886" y="2794"/>
                  </a:lnTo>
                  <a:lnTo>
                    <a:pt x="1889" y="2786"/>
                  </a:lnTo>
                  <a:lnTo>
                    <a:pt x="1909" y="2741"/>
                  </a:lnTo>
                  <a:lnTo>
                    <a:pt x="1913" y="2733"/>
                  </a:lnTo>
                  <a:lnTo>
                    <a:pt x="1934" y="2689"/>
                  </a:lnTo>
                  <a:lnTo>
                    <a:pt x="1938" y="2681"/>
                  </a:lnTo>
                  <a:lnTo>
                    <a:pt x="1961" y="2638"/>
                  </a:lnTo>
                  <a:lnTo>
                    <a:pt x="1965" y="2630"/>
                  </a:lnTo>
                  <a:lnTo>
                    <a:pt x="1989" y="2587"/>
                  </a:lnTo>
                  <a:lnTo>
                    <a:pt x="1994" y="2579"/>
                  </a:lnTo>
                  <a:lnTo>
                    <a:pt x="2020" y="2538"/>
                  </a:lnTo>
                  <a:lnTo>
                    <a:pt x="2025" y="2530"/>
                  </a:lnTo>
                  <a:lnTo>
                    <a:pt x="2052" y="2489"/>
                  </a:lnTo>
                  <a:lnTo>
                    <a:pt x="2057" y="2482"/>
                  </a:lnTo>
                  <a:lnTo>
                    <a:pt x="2086" y="2442"/>
                  </a:lnTo>
                  <a:lnTo>
                    <a:pt x="2092" y="2435"/>
                  </a:lnTo>
                  <a:lnTo>
                    <a:pt x="2122" y="2396"/>
                  </a:lnTo>
                  <a:lnTo>
                    <a:pt x="2128" y="2389"/>
                  </a:lnTo>
                  <a:lnTo>
                    <a:pt x="2160" y="2351"/>
                  </a:lnTo>
                  <a:lnTo>
                    <a:pt x="2165" y="2345"/>
                  </a:lnTo>
                  <a:lnTo>
                    <a:pt x="2198" y="2308"/>
                  </a:lnTo>
                  <a:lnTo>
                    <a:pt x="2205" y="2301"/>
                  </a:lnTo>
                  <a:lnTo>
                    <a:pt x="2239" y="2266"/>
                  </a:lnTo>
                  <a:lnTo>
                    <a:pt x="2245" y="2259"/>
                  </a:lnTo>
                  <a:lnTo>
                    <a:pt x="2281" y="2225"/>
                  </a:lnTo>
                  <a:lnTo>
                    <a:pt x="2288" y="2219"/>
                  </a:lnTo>
                  <a:lnTo>
                    <a:pt x="2324" y="2186"/>
                  </a:lnTo>
                  <a:lnTo>
                    <a:pt x="2331" y="2180"/>
                  </a:lnTo>
                  <a:lnTo>
                    <a:pt x="2369" y="2149"/>
                  </a:lnTo>
                  <a:lnTo>
                    <a:pt x="2376" y="2143"/>
                  </a:lnTo>
                  <a:lnTo>
                    <a:pt x="2415" y="2113"/>
                  </a:lnTo>
                  <a:lnTo>
                    <a:pt x="2422" y="2108"/>
                  </a:lnTo>
                  <a:lnTo>
                    <a:pt x="2462" y="2079"/>
                  </a:lnTo>
                  <a:lnTo>
                    <a:pt x="2469" y="2074"/>
                  </a:lnTo>
                  <a:lnTo>
                    <a:pt x="2510" y="2046"/>
                  </a:lnTo>
                  <a:lnTo>
                    <a:pt x="2518" y="2042"/>
                  </a:lnTo>
                  <a:lnTo>
                    <a:pt x="2560" y="2016"/>
                  </a:lnTo>
                  <a:lnTo>
                    <a:pt x="2567" y="2011"/>
                  </a:lnTo>
                  <a:lnTo>
                    <a:pt x="2610" y="1987"/>
                  </a:lnTo>
                  <a:lnTo>
                    <a:pt x="2618" y="1983"/>
                  </a:lnTo>
                  <a:lnTo>
                    <a:pt x="2661" y="1960"/>
                  </a:lnTo>
                  <a:lnTo>
                    <a:pt x="2669" y="1956"/>
                  </a:lnTo>
                  <a:lnTo>
                    <a:pt x="2714" y="1935"/>
                  </a:lnTo>
                  <a:lnTo>
                    <a:pt x="2715" y="1934"/>
                  </a:lnTo>
                  <a:lnTo>
                    <a:pt x="2717" y="1930"/>
                  </a:lnTo>
                  <a:lnTo>
                    <a:pt x="2736" y="1883"/>
                  </a:lnTo>
                  <a:lnTo>
                    <a:pt x="2740" y="1875"/>
                  </a:lnTo>
                  <a:lnTo>
                    <a:pt x="2761" y="1829"/>
                  </a:lnTo>
                  <a:lnTo>
                    <a:pt x="2764" y="1822"/>
                  </a:lnTo>
                  <a:lnTo>
                    <a:pt x="2787" y="1776"/>
                  </a:lnTo>
                  <a:lnTo>
                    <a:pt x="2791" y="1769"/>
                  </a:lnTo>
                  <a:lnTo>
                    <a:pt x="2815" y="1724"/>
                  </a:lnTo>
                  <a:lnTo>
                    <a:pt x="2819" y="1717"/>
                  </a:lnTo>
                  <a:lnTo>
                    <a:pt x="2844" y="1673"/>
                  </a:lnTo>
                  <a:lnTo>
                    <a:pt x="2849" y="1666"/>
                  </a:lnTo>
                  <a:lnTo>
                    <a:pt x="2876" y="1623"/>
                  </a:lnTo>
                  <a:lnTo>
                    <a:pt x="2880" y="1616"/>
                  </a:lnTo>
                  <a:lnTo>
                    <a:pt x="2909" y="1574"/>
                  </a:lnTo>
                  <a:lnTo>
                    <a:pt x="2913" y="1567"/>
                  </a:lnTo>
                  <a:lnTo>
                    <a:pt x="2943" y="1527"/>
                  </a:lnTo>
                  <a:lnTo>
                    <a:pt x="2948" y="1520"/>
                  </a:lnTo>
                  <a:lnTo>
                    <a:pt x="2979" y="1480"/>
                  </a:lnTo>
                  <a:lnTo>
                    <a:pt x="2985" y="1473"/>
                  </a:lnTo>
                  <a:lnTo>
                    <a:pt x="3017" y="1434"/>
                  </a:lnTo>
                  <a:lnTo>
                    <a:pt x="3023" y="1428"/>
                  </a:lnTo>
                  <a:lnTo>
                    <a:pt x="3056" y="1390"/>
                  </a:lnTo>
                  <a:lnTo>
                    <a:pt x="3062" y="1384"/>
                  </a:lnTo>
                  <a:lnTo>
                    <a:pt x="3097" y="1347"/>
                  </a:lnTo>
                  <a:lnTo>
                    <a:pt x="3103" y="1341"/>
                  </a:lnTo>
                  <a:lnTo>
                    <a:pt x="3139" y="1306"/>
                  </a:lnTo>
                  <a:lnTo>
                    <a:pt x="3145" y="1300"/>
                  </a:lnTo>
                  <a:lnTo>
                    <a:pt x="3183" y="1266"/>
                  </a:lnTo>
                  <a:lnTo>
                    <a:pt x="3189" y="1260"/>
                  </a:lnTo>
                  <a:lnTo>
                    <a:pt x="3228" y="1227"/>
                  </a:lnTo>
                  <a:lnTo>
                    <a:pt x="3234" y="1222"/>
                  </a:lnTo>
                  <a:lnTo>
                    <a:pt x="3274" y="1190"/>
                  </a:lnTo>
                  <a:lnTo>
                    <a:pt x="3280" y="1185"/>
                  </a:lnTo>
                  <a:lnTo>
                    <a:pt x="3321" y="1155"/>
                  </a:lnTo>
                  <a:lnTo>
                    <a:pt x="3327" y="1150"/>
                  </a:lnTo>
                  <a:lnTo>
                    <a:pt x="3369" y="1121"/>
                  </a:lnTo>
                  <a:lnTo>
                    <a:pt x="3376" y="1116"/>
                  </a:lnTo>
                  <a:lnTo>
                    <a:pt x="3418" y="1089"/>
                  </a:lnTo>
                  <a:lnTo>
                    <a:pt x="3425" y="1085"/>
                  </a:lnTo>
                  <a:lnTo>
                    <a:pt x="3469" y="1059"/>
                  </a:lnTo>
                  <a:lnTo>
                    <a:pt x="3476" y="1054"/>
                  </a:lnTo>
                  <a:lnTo>
                    <a:pt x="3520" y="1030"/>
                  </a:lnTo>
                  <a:lnTo>
                    <a:pt x="3527" y="1026"/>
                  </a:lnTo>
                  <a:lnTo>
                    <a:pt x="3572" y="1003"/>
                  </a:lnTo>
                  <a:lnTo>
                    <a:pt x="3580" y="999"/>
                  </a:lnTo>
                  <a:lnTo>
                    <a:pt x="3626" y="977"/>
                  </a:lnTo>
                  <a:lnTo>
                    <a:pt x="3633" y="974"/>
                  </a:lnTo>
                  <a:lnTo>
                    <a:pt x="3680" y="954"/>
                  </a:lnTo>
                  <a:lnTo>
                    <a:pt x="3688" y="951"/>
                  </a:lnTo>
                  <a:lnTo>
                    <a:pt x="3735" y="932"/>
                  </a:lnTo>
                  <a:lnTo>
                    <a:pt x="3743" y="929"/>
                  </a:lnTo>
                  <a:lnTo>
                    <a:pt x="3791" y="912"/>
                  </a:lnTo>
                  <a:lnTo>
                    <a:pt x="3798" y="910"/>
                  </a:lnTo>
                  <a:lnTo>
                    <a:pt x="3847" y="894"/>
                  </a:lnTo>
                  <a:lnTo>
                    <a:pt x="3855" y="892"/>
                  </a:lnTo>
                  <a:lnTo>
                    <a:pt x="3904" y="878"/>
                  </a:lnTo>
                  <a:lnTo>
                    <a:pt x="3912" y="876"/>
                  </a:lnTo>
                  <a:lnTo>
                    <a:pt x="3961" y="864"/>
                  </a:lnTo>
                  <a:lnTo>
                    <a:pt x="3969" y="862"/>
                  </a:lnTo>
                  <a:lnTo>
                    <a:pt x="4019" y="852"/>
                  </a:lnTo>
                  <a:lnTo>
                    <a:pt x="4027" y="850"/>
                  </a:lnTo>
                  <a:lnTo>
                    <a:pt x="4077" y="841"/>
                  </a:lnTo>
                  <a:lnTo>
                    <a:pt x="4085" y="840"/>
                  </a:lnTo>
                  <a:lnTo>
                    <a:pt x="4135" y="833"/>
                  </a:lnTo>
                  <a:lnTo>
                    <a:pt x="4144" y="832"/>
                  </a:lnTo>
                  <a:lnTo>
                    <a:pt x="4194" y="826"/>
                  </a:lnTo>
                  <a:lnTo>
                    <a:pt x="4202" y="825"/>
                  </a:lnTo>
                  <a:lnTo>
                    <a:pt x="4253" y="822"/>
                  </a:lnTo>
                  <a:lnTo>
                    <a:pt x="4261" y="821"/>
                  </a:lnTo>
                  <a:lnTo>
                    <a:pt x="4311" y="819"/>
                  </a:lnTo>
                  <a:lnTo>
                    <a:pt x="4320" y="819"/>
                  </a:lnTo>
                  <a:lnTo>
                    <a:pt x="4370" y="819"/>
                  </a:lnTo>
                  <a:lnTo>
                    <a:pt x="4379" y="819"/>
                  </a:lnTo>
                  <a:lnTo>
                    <a:pt x="4430" y="820"/>
                  </a:lnTo>
                  <a:lnTo>
                    <a:pt x="4438" y="820"/>
                  </a:lnTo>
                  <a:lnTo>
                    <a:pt x="4489" y="823"/>
                  </a:lnTo>
                  <a:lnTo>
                    <a:pt x="4497" y="824"/>
                  </a:lnTo>
                  <a:lnTo>
                    <a:pt x="4548" y="829"/>
                  </a:lnTo>
                  <a:lnTo>
                    <a:pt x="4556" y="830"/>
                  </a:lnTo>
                  <a:lnTo>
                    <a:pt x="4607" y="836"/>
                  </a:lnTo>
                  <a:lnTo>
                    <a:pt x="4615" y="837"/>
                  </a:lnTo>
                  <a:lnTo>
                    <a:pt x="4665" y="845"/>
                  </a:lnTo>
                  <a:lnTo>
                    <a:pt x="4673" y="847"/>
                  </a:lnTo>
                  <a:lnTo>
                    <a:pt x="4723" y="857"/>
                  </a:lnTo>
                  <a:lnTo>
                    <a:pt x="4731" y="858"/>
                  </a:lnTo>
                  <a:lnTo>
                    <a:pt x="4781" y="870"/>
                  </a:lnTo>
                  <a:lnTo>
                    <a:pt x="4789" y="872"/>
                  </a:lnTo>
                  <a:lnTo>
                    <a:pt x="4838" y="885"/>
                  </a:lnTo>
                  <a:lnTo>
                    <a:pt x="4846" y="887"/>
                  </a:lnTo>
                  <a:lnTo>
                    <a:pt x="4894" y="902"/>
                  </a:lnTo>
                  <a:lnTo>
                    <a:pt x="4902" y="904"/>
                  </a:lnTo>
                  <a:lnTo>
                    <a:pt x="4950" y="921"/>
                  </a:lnTo>
                  <a:lnTo>
                    <a:pt x="4958" y="924"/>
                  </a:lnTo>
                  <a:lnTo>
                    <a:pt x="5005" y="941"/>
                  </a:lnTo>
                  <a:lnTo>
                    <a:pt x="5013" y="944"/>
                  </a:lnTo>
                  <a:lnTo>
                    <a:pt x="5060" y="964"/>
                  </a:lnTo>
                  <a:lnTo>
                    <a:pt x="5067" y="967"/>
                  </a:lnTo>
                  <a:lnTo>
                    <a:pt x="5113" y="988"/>
                  </a:lnTo>
                  <a:lnTo>
                    <a:pt x="5121" y="992"/>
                  </a:lnTo>
                  <a:lnTo>
                    <a:pt x="5166" y="1014"/>
                  </a:lnTo>
                  <a:lnTo>
                    <a:pt x="5173" y="1018"/>
                  </a:lnTo>
                  <a:lnTo>
                    <a:pt x="5218" y="1042"/>
                  </a:lnTo>
                  <a:lnTo>
                    <a:pt x="5225" y="1046"/>
                  </a:lnTo>
                  <a:lnTo>
                    <a:pt x="5269" y="1072"/>
                  </a:lnTo>
                  <a:lnTo>
                    <a:pt x="5276" y="1076"/>
                  </a:lnTo>
                  <a:lnTo>
                    <a:pt x="5319" y="1103"/>
                  </a:lnTo>
                  <a:lnTo>
                    <a:pt x="5326" y="1107"/>
                  </a:lnTo>
                  <a:lnTo>
                    <a:pt x="5368" y="1136"/>
                  </a:lnTo>
                  <a:lnTo>
                    <a:pt x="5374" y="1140"/>
                  </a:lnTo>
                  <a:lnTo>
                    <a:pt x="5416" y="1170"/>
                  </a:lnTo>
                  <a:lnTo>
                    <a:pt x="5422" y="1175"/>
                  </a:lnTo>
                  <a:lnTo>
                    <a:pt x="5463" y="1206"/>
                  </a:lnTo>
                  <a:lnTo>
                    <a:pt x="5469" y="1212"/>
                  </a:lnTo>
                  <a:lnTo>
                    <a:pt x="5508" y="1244"/>
                  </a:lnTo>
                  <a:lnTo>
                    <a:pt x="5515" y="1250"/>
                  </a:lnTo>
                  <a:lnTo>
                    <a:pt x="5552" y="1283"/>
                  </a:lnTo>
                  <a:lnTo>
                    <a:pt x="5559" y="1289"/>
                  </a:lnTo>
                  <a:lnTo>
                    <a:pt x="5595" y="1324"/>
                  </a:lnTo>
                  <a:lnTo>
                    <a:pt x="5601" y="1330"/>
                  </a:lnTo>
                  <a:lnTo>
                    <a:pt x="5637" y="1366"/>
                  </a:lnTo>
                  <a:lnTo>
                    <a:pt x="5643" y="1372"/>
                  </a:lnTo>
                  <a:lnTo>
                    <a:pt x="5677" y="1409"/>
                  </a:lnTo>
                  <a:lnTo>
                    <a:pt x="5682" y="1415"/>
                  </a:lnTo>
                  <a:lnTo>
                    <a:pt x="5715" y="1454"/>
                  </a:lnTo>
                  <a:lnTo>
                    <a:pt x="5721" y="1460"/>
                  </a:lnTo>
                  <a:lnTo>
                    <a:pt x="5752" y="1500"/>
                  </a:lnTo>
                  <a:lnTo>
                    <a:pt x="5757" y="1506"/>
                  </a:lnTo>
                  <a:lnTo>
                    <a:pt x="5788" y="1547"/>
                  </a:lnTo>
                  <a:lnTo>
                    <a:pt x="5793" y="1554"/>
                  </a:lnTo>
                  <a:lnTo>
                    <a:pt x="5794" y="1556"/>
                  </a:lnTo>
                  <a:lnTo>
                    <a:pt x="5800" y="1554"/>
                  </a:lnTo>
                  <a:lnTo>
                    <a:pt x="5808" y="1551"/>
                  </a:lnTo>
                  <a:lnTo>
                    <a:pt x="5857" y="1535"/>
                  </a:lnTo>
                  <a:lnTo>
                    <a:pt x="5866" y="1533"/>
                  </a:lnTo>
                  <a:lnTo>
                    <a:pt x="5915" y="1519"/>
                  </a:lnTo>
                  <a:lnTo>
                    <a:pt x="5924" y="1517"/>
                  </a:lnTo>
                  <a:lnTo>
                    <a:pt x="5974" y="1505"/>
                  </a:lnTo>
                  <a:lnTo>
                    <a:pt x="5983" y="1503"/>
                  </a:lnTo>
                  <a:lnTo>
                    <a:pt x="6033" y="1493"/>
                  </a:lnTo>
                  <a:lnTo>
                    <a:pt x="6042" y="1491"/>
                  </a:lnTo>
                  <a:lnTo>
                    <a:pt x="6093" y="1483"/>
                  </a:lnTo>
                  <a:lnTo>
                    <a:pt x="6102" y="1482"/>
                  </a:lnTo>
                  <a:lnTo>
                    <a:pt x="6153" y="1476"/>
                  </a:lnTo>
                  <a:lnTo>
                    <a:pt x="6162" y="1475"/>
                  </a:lnTo>
                  <a:lnTo>
                    <a:pt x="6213" y="1470"/>
                  </a:lnTo>
                  <a:lnTo>
                    <a:pt x="6222" y="1470"/>
                  </a:lnTo>
                  <a:lnTo>
                    <a:pt x="6273" y="1467"/>
                  </a:lnTo>
                  <a:lnTo>
                    <a:pt x="6283" y="1467"/>
                  </a:lnTo>
                  <a:lnTo>
                    <a:pt x="6334" y="1467"/>
                  </a:lnTo>
                  <a:lnTo>
                    <a:pt x="6343" y="1467"/>
                  </a:lnTo>
                  <a:lnTo>
                    <a:pt x="6395" y="1468"/>
                  </a:lnTo>
                  <a:lnTo>
                    <a:pt x="6403" y="1468"/>
                  </a:lnTo>
                  <a:lnTo>
                    <a:pt x="6454" y="1472"/>
                  </a:lnTo>
                  <a:lnTo>
                    <a:pt x="6464" y="1472"/>
                  </a:lnTo>
                  <a:lnTo>
                    <a:pt x="6515" y="1477"/>
                  </a:lnTo>
                  <a:lnTo>
                    <a:pt x="6524" y="1478"/>
                  </a:lnTo>
                  <a:lnTo>
                    <a:pt x="6575" y="1485"/>
                  </a:lnTo>
                  <a:lnTo>
                    <a:pt x="6584" y="1487"/>
                  </a:lnTo>
                  <a:lnTo>
                    <a:pt x="6634" y="1495"/>
                  </a:lnTo>
                  <a:lnTo>
                    <a:pt x="6643" y="1497"/>
                  </a:lnTo>
                  <a:lnTo>
                    <a:pt x="6693" y="1508"/>
                  </a:lnTo>
                  <a:lnTo>
                    <a:pt x="6702" y="1510"/>
                  </a:lnTo>
                  <a:lnTo>
                    <a:pt x="6752" y="1522"/>
                  </a:lnTo>
                  <a:lnTo>
                    <a:pt x="6761" y="1525"/>
                  </a:lnTo>
                  <a:lnTo>
                    <a:pt x="6810" y="1539"/>
                  </a:lnTo>
                  <a:lnTo>
                    <a:pt x="6819" y="1542"/>
                  </a:lnTo>
                  <a:lnTo>
                    <a:pt x="6867" y="1558"/>
                  </a:lnTo>
                  <a:lnTo>
                    <a:pt x="6876" y="1561"/>
                  </a:lnTo>
                  <a:lnTo>
                    <a:pt x="6924" y="1579"/>
                  </a:lnTo>
                  <a:lnTo>
                    <a:pt x="6932" y="1582"/>
                  </a:lnTo>
                  <a:lnTo>
                    <a:pt x="6979" y="1602"/>
                  </a:lnTo>
                  <a:lnTo>
                    <a:pt x="6988" y="1605"/>
                  </a:lnTo>
                  <a:lnTo>
                    <a:pt x="7034" y="1627"/>
                  </a:lnTo>
                  <a:lnTo>
                    <a:pt x="7042" y="1631"/>
                  </a:lnTo>
                  <a:lnTo>
                    <a:pt x="7088" y="1654"/>
                  </a:lnTo>
                  <a:lnTo>
                    <a:pt x="7096" y="1658"/>
                  </a:lnTo>
                  <a:lnTo>
                    <a:pt x="7141" y="1682"/>
                  </a:lnTo>
                  <a:lnTo>
                    <a:pt x="7149" y="1687"/>
                  </a:lnTo>
                  <a:lnTo>
                    <a:pt x="7193" y="1713"/>
                  </a:lnTo>
                  <a:lnTo>
                    <a:pt x="7201" y="1718"/>
                  </a:lnTo>
                  <a:lnTo>
                    <a:pt x="7244" y="1746"/>
                  </a:lnTo>
                  <a:lnTo>
                    <a:pt x="7252" y="1751"/>
                  </a:lnTo>
                  <a:lnTo>
                    <a:pt x="7294" y="1781"/>
                  </a:lnTo>
                  <a:lnTo>
                    <a:pt x="7301" y="1786"/>
                  </a:lnTo>
                  <a:lnTo>
                    <a:pt x="7342" y="1817"/>
                  </a:lnTo>
                  <a:lnTo>
                    <a:pt x="7349" y="1823"/>
                  </a:lnTo>
                  <a:lnTo>
                    <a:pt x="7389" y="1856"/>
                  </a:lnTo>
                  <a:lnTo>
                    <a:pt x="7396" y="1862"/>
                  </a:lnTo>
                  <a:lnTo>
                    <a:pt x="7434" y="1895"/>
                  </a:lnTo>
                  <a:lnTo>
                    <a:pt x="7441" y="1902"/>
                  </a:lnTo>
                  <a:lnTo>
                    <a:pt x="7478" y="1937"/>
                  </a:lnTo>
                  <a:lnTo>
                    <a:pt x="7485" y="1943"/>
                  </a:lnTo>
                  <a:lnTo>
                    <a:pt x="7520" y="1980"/>
                  </a:lnTo>
                  <a:lnTo>
                    <a:pt x="7527" y="1987"/>
                  </a:lnTo>
                  <a:lnTo>
                    <a:pt x="7561" y="2024"/>
                  </a:lnTo>
                  <a:lnTo>
                    <a:pt x="7567" y="2031"/>
                  </a:lnTo>
                  <a:lnTo>
                    <a:pt x="7600" y="2070"/>
                  </a:lnTo>
                  <a:lnTo>
                    <a:pt x="7606" y="2077"/>
                  </a:lnTo>
                  <a:lnTo>
                    <a:pt x="7637" y="2118"/>
                  </a:lnTo>
                  <a:lnTo>
                    <a:pt x="7643" y="2125"/>
                  </a:lnTo>
                  <a:lnTo>
                    <a:pt x="7673" y="2166"/>
                  </a:lnTo>
                  <a:lnTo>
                    <a:pt x="7678" y="2174"/>
                  </a:lnTo>
                  <a:lnTo>
                    <a:pt x="7706" y="2216"/>
                  </a:lnTo>
                  <a:lnTo>
                    <a:pt x="7711" y="2224"/>
                  </a:lnTo>
                  <a:lnTo>
                    <a:pt x="7738" y="2268"/>
                  </a:lnTo>
                  <a:lnTo>
                    <a:pt x="7743" y="2276"/>
                  </a:lnTo>
                  <a:lnTo>
                    <a:pt x="7768" y="2320"/>
                  </a:lnTo>
                  <a:lnTo>
                    <a:pt x="7773" y="2330"/>
                  </a:lnTo>
                  <a:lnTo>
                    <a:pt x="7797" y="2375"/>
                  </a:lnTo>
                  <a:lnTo>
                    <a:pt x="7801" y="2384"/>
                  </a:lnTo>
                  <a:lnTo>
                    <a:pt x="7823" y="2430"/>
                  </a:lnTo>
                  <a:lnTo>
                    <a:pt x="7826" y="2438"/>
                  </a:lnTo>
                  <a:lnTo>
                    <a:pt x="7847" y="2486"/>
                  </a:lnTo>
                  <a:lnTo>
                    <a:pt x="7850" y="2494"/>
                  </a:lnTo>
                  <a:lnTo>
                    <a:pt x="7868" y="2542"/>
                  </a:lnTo>
                  <a:lnTo>
                    <a:pt x="7871" y="2550"/>
                  </a:lnTo>
                  <a:lnTo>
                    <a:pt x="7888" y="2599"/>
                  </a:lnTo>
                  <a:lnTo>
                    <a:pt x="7891" y="2607"/>
                  </a:lnTo>
                  <a:lnTo>
                    <a:pt x="7906" y="2656"/>
                  </a:lnTo>
                  <a:lnTo>
                    <a:pt x="7908" y="2665"/>
                  </a:lnTo>
                  <a:lnTo>
                    <a:pt x="7921" y="2714"/>
                  </a:lnTo>
                  <a:lnTo>
                    <a:pt x="7923" y="2723"/>
                  </a:lnTo>
                  <a:lnTo>
                    <a:pt x="7934" y="2773"/>
                  </a:lnTo>
                  <a:lnTo>
                    <a:pt x="7936" y="2782"/>
                  </a:lnTo>
                  <a:lnTo>
                    <a:pt x="7946" y="2832"/>
                  </a:lnTo>
                  <a:lnTo>
                    <a:pt x="7947" y="2841"/>
                  </a:lnTo>
                  <a:lnTo>
                    <a:pt x="7955" y="2892"/>
                  </a:lnTo>
                  <a:lnTo>
                    <a:pt x="7956" y="2901"/>
                  </a:lnTo>
                  <a:lnTo>
                    <a:pt x="7962" y="2951"/>
                  </a:lnTo>
                  <a:lnTo>
                    <a:pt x="7962" y="2961"/>
                  </a:lnTo>
                  <a:lnTo>
                    <a:pt x="7966" y="3012"/>
                  </a:lnTo>
                  <a:lnTo>
                    <a:pt x="7967" y="3021"/>
                  </a:lnTo>
                  <a:lnTo>
                    <a:pt x="7968" y="3050"/>
                  </a:lnTo>
                  <a:lnTo>
                    <a:pt x="7978" y="3065"/>
                  </a:lnTo>
                  <a:lnTo>
                    <a:pt x="7984" y="3072"/>
                  </a:lnTo>
                  <a:lnTo>
                    <a:pt x="8009" y="3111"/>
                  </a:lnTo>
                  <a:lnTo>
                    <a:pt x="8013" y="3119"/>
                  </a:lnTo>
                  <a:lnTo>
                    <a:pt x="8037" y="3159"/>
                  </a:lnTo>
                  <a:lnTo>
                    <a:pt x="8042" y="3167"/>
                  </a:lnTo>
                  <a:lnTo>
                    <a:pt x="8064" y="3207"/>
                  </a:lnTo>
                  <a:lnTo>
                    <a:pt x="8068" y="3215"/>
                  </a:lnTo>
                  <a:lnTo>
                    <a:pt x="8089" y="3257"/>
                  </a:lnTo>
                  <a:lnTo>
                    <a:pt x="8093" y="3265"/>
                  </a:lnTo>
                  <a:lnTo>
                    <a:pt x="8112" y="3307"/>
                  </a:lnTo>
                  <a:lnTo>
                    <a:pt x="8115" y="3315"/>
                  </a:lnTo>
                  <a:lnTo>
                    <a:pt x="8133" y="3358"/>
                  </a:lnTo>
                  <a:lnTo>
                    <a:pt x="8136" y="3366"/>
                  </a:lnTo>
                  <a:lnTo>
                    <a:pt x="8152" y="3410"/>
                  </a:lnTo>
                  <a:lnTo>
                    <a:pt x="8155" y="3418"/>
                  </a:lnTo>
                  <a:lnTo>
                    <a:pt x="8170" y="3462"/>
                  </a:lnTo>
                  <a:lnTo>
                    <a:pt x="8173" y="3471"/>
                  </a:lnTo>
                  <a:lnTo>
                    <a:pt x="8185" y="3515"/>
                  </a:lnTo>
                  <a:lnTo>
                    <a:pt x="8188" y="3524"/>
                  </a:lnTo>
                  <a:lnTo>
                    <a:pt x="8199" y="3569"/>
                  </a:lnTo>
                  <a:lnTo>
                    <a:pt x="8201" y="3578"/>
                  </a:lnTo>
                  <a:lnTo>
                    <a:pt x="8211" y="3624"/>
                  </a:lnTo>
                  <a:lnTo>
                    <a:pt x="8212" y="3633"/>
                  </a:lnTo>
                  <a:lnTo>
                    <a:pt x="8220" y="3679"/>
                  </a:lnTo>
                  <a:lnTo>
                    <a:pt x="8222" y="3687"/>
                  </a:lnTo>
                  <a:lnTo>
                    <a:pt x="8228" y="3733"/>
                  </a:lnTo>
                  <a:lnTo>
                    <a:pt x="8229" y="3743"/>
                  </a:lnTo>
                  <a:lnTo>
                    <a:pt x="8234" y="3789"/>
                  </a:lnTo>
                  <a:lnTo>
                    <a:pt x="8234" y="3798"/>
                  </a:lnTo>
                  <a:lnTo>
                    <a:pt x="8237" y="3844"/>
                  </a:lnTo>
                  <a:lnTo>
                    <a:pt x="8237" y="3853"/>
                  </a:lnTo>
                  <a:lnTo>
                    <a:pt x="8239" y="3899"/>
                  </a:lnTo>
                  <a:lnTo>
                    <a:pt x="8239" y="3908"/>
                  </a:lnTo>
                  <a:lnTo>
                    <a:pt x="8238" y="3955"/>
                  </a:lnTo>
                  <a:lnTo>
                    <a:pt x="8238" y="3964"/>
                  </a:lnTo>
                  <a:lnTo>
                    <a:pt x="8236" y="4010"/>
                  </a:lnTo>
                  <a:lnTo>
                    <a:pt x="8235" y="4019"/>
                  </a:lnTo>
                  <a:lnTo>
                    <a:pt x="8231" y="4065"/>
                  </a:lnTo>
                  <a:lnTo>
                    <a:pt x="8230" y="4074"/>
                  </a:lnTo>
                  <a:lnTo>
                    <a:pt x="8224" y="4120"/>
                  </a:lnTo>
                  <a:lnTo>
                    <a:pt x="8223" y="4129"/>
                  </a:lnTo>
                  <a:lnTo>
                    <a:pt x="8216" y="4174"/>
                  </a:lnTo>
                  <a:lnTo>
                    <a:pt x="8214" y="4183"/>
                  </a:lnTo>
                  <a:lnTo>
                    <a:pt x="8205" y="4229"/>
                  </a:lnTo>
                  <a:lnTo>
                    <a:pt x="8203" y="4238"/>
                  </a:lnTo>
                  <a:lnTo>
                    <a:pt x="8193" y="4283"/>
                  </a:lnTo>
                  <a:lnTo>
                    <a:pt x="8191" y="4291"/>
                  </a:lnTo>
                  <a:lnTo>
                    <a:pt x="8178" y="4336"/>
                  </a:lnTo>
                  <a:lnTo>
                    <a:pt x="8176" y="4345"/>
                  </a:lnTo>
                  <a:lnTo>
                    <a:pt x="8162" y="4389"/>
                  </a:lnTo>
                  <a:lnTo>
                    <a:pt x="8159" y="4398"/>
                  </a:lnTo>
                  <a:lnTo>
                    <a:pt x="8144" y="4441"/>
                  </a:lnTo>
                  <a:lnTo>
                    <a:pt x="8140" y="4450"/>
                  </a:lnTo>
                  <a:lnTo>
                    <a:pt x="8123" y="4493"/>
                  </a:lnTo>
                  <a:lnTo>
                    <a:pt x="8120" y="4501"/>
                  </a:lnTo>
                  <a:lnTo>
                    <a:pt x="8101" y="4544"/>
                  </a:lnTo>
                  <a:lnTo>
                    <a:pt x="8098" y="4552"/>
                  </a:lnTo>
                  <a:lnTo>
                    <a:pt x="8077" y="4594"/>
                  </a:lnTo>
                  <a:lnTo>
                    <a:pt x="8073" y="4602"/>
                  </a:lnTo>
                  <a:lnTo>
                    <a:pt x="8052" y="4643"/>
                  </a:lnTo>
                  <a:lnTo>
                    <a:pt x="8047" y="4651"/>
                  </a:lnTo>
                  <a:lnTo>
                    <a:pt x="8024" y="4691"/>
                  </a:lnTo>
                  <a:lnTo>
                    <a:pt x="8020" y="4699"/>
                  </a:lnTo>
                  <a:lnTo>
                    <a:pt x="7995" y="4738"/>
                  </a:lnTo>
                  <a:lnTo>
                    <a:pt x="7990" y="4746"/>
                  </a:lnTo>
                  <a:lnTo>
                    <a:pt x="7964" y="4784"/>
                  </a:lnTo>
                  <a:lnTo>
                    <a:pt x="7959" y="4791"/>
                  </a:lnTo>
                  <a:lnTo>
                    <a:pt x="7932" y="4828"/>
                  </a:lnTo>
                  <a:lnTo>
                    <a:pt x="7926" y="4836"/>
                  </a:lnTo>
                  <a:lnTo>
                    <a:pt x="7898" y="4872"/>
                  </a:lnTo>
                  <a:lnTo>
                    <a:pt x="7892" y="4879"/>
                  </a:lnTo>
                  <a:lnTo>
                    <a:pt x="7862" y="4914"/>
                  </a:lnTo>
                  <a:lnTo>
                    <a:pt x="7856" y="4921"/>
                  </a:lnTo>
                  <a:lnTo>
                    <a:pt x="7824" y="4955"/>
                  </a:lnTo>
                  <a:lnTo>
                    <a:pt x="7818" y="4962"/>
                  </a:lnTo>
                  <a:lnTo>
                    <a:pt x="7785" y="4995"/>
                  </a:lnTo>
                  <a:lnTo>
                    <a:pt x="7779" y="5001"/>
                  </a:lnTo>
                  <a:lnTo>
                    <a:pt x="7745" y="5033"/>
                  </a:lnTo>
                  <a:lnTo>
                    <a:pt x="7738" y="5039"/>
                  </a:lnTo>
                  <a:lnTo>
                    <a:pt x="7703" y="5070"/>
                  </a:lnTo>
                  <a:lnTo>
                    <a:pt x="7696" y="5075"/>
                  </a:lnTo>
                  <a:lnTo>
                    <a:pt x="7660" y="5105"/>
                  </a:lnTo>
                  <a:lnTo>
                    <a:pt x="7653" y="5110"/>
                  </a:lnTo>
                  <a:lnTo>
                    <a:pt x="7616" y="5138"/>
                  </a:lnTo>
                  <a:lnTo>
                    <a:pt x="7608" y="5144"/>
                  </a:lnTo>
                  <a:lnTo>
                    <a:pt x="7570" y="5170"/>
                  </a:lnTo>
                  <a:lnTo>
                    <a:pt x="7563" y="5175"/>
                  </a:lnTo>
                  <a:lnTo>
                    <a:pt x="7524" y="5200"/>
                  </a:lnTo>
                  <a:lnTo>
                    <a:pt x="7516" y="5205"/>
                  </a:lnTo>
                  <a:lnTo>
                    <a:pt x="7476" y="5228"/>
                  </a:lnTo>
                  <a:lnTo>
                    <a:pt x="7468" y="5233"/>
                  </a:lnTo>
                  <a:lnTo>
                    <a:pt x="7428" y="5255"/>
                  </a:lnTo>
                  <a:lnTo>
                    <a:pt x="7420" y="5259"/>
                  </a:lnTo>
                  <a:lnTo>
                    <a:pt x="7378" y="5280"/>
                  </a:lnTo>
                  <a:lnTo>
                    <a:pt x="7370" y="5284"/>
                  </a:lnTo>
                  <a:lnTo>
                    <a:pt x="7328" y="5303"/>
                  </a:lnTo>
                  <a:lnTo>
                    <a:pt x="7320" y="5306"/>
                  </a:lnTo>
                  <a:lnTo>
                    <a:pt x="7277" y="5324"/>
                  </a:lnTo>
                  <a:lnTo>
                    <a:pt x="7268" y="5327"/>
                  </a:lnTo>
                  <a:lnTo>
                    <a:pt x="7225" y="5343"/>
                  </a:lnTo>
                  <a:lnTo>
                    <a:pt x="7216" y="5346"/>
                  </a:lnTo>
                  <a:lnTo>
                    <a:pt x="7172" y="5360"/>
                  </a:lnTo>
                  <a:lnTo>
                    <a:pt x="7164" y="5363"/>
                  </a:lnTo>
                  <a:lnTo>
                    <a:pt x="7119" y="5376"/>
                  </a:lnTo>
                  <a:lnTo>
                    <a:pt x="7110" y="5378"/>
                  </a:lnTo>
                  <a:lnTo>
                    <a:pt x="7065" y="5389"/>
                  </a:lnTo>
                  <a:lnTo>
                    <a:pt x="7056" y="5391"/>
                  </a:lnTo>
                  <a:lnTo>
                    <a:pt x="7011" y="5401"/>
                  </a:lnTo>
                  <a:lnTo>
                    <a:pt x="6985" y="5405"/>
                  </a:lnTo>
                  <a:lnTo>
                    <a:pt x="6960" y="5406"/>
                  </a:lnTo>
                  <a:lnTo>
                    <a:pt x="6198" y="5406"/>
                  </a:lnTo>
                  <a:lnTo>
                    <a:pt x="6198" y="7685"/>
                  </a:lnTo>
                  <a:lnTo>
                    <a:pt x="6198" y="7690"/>
                  </a:lnTo>
                  <a:lnTo>
                    <a:pt x="6197" y="7737"/>
                  </a:lnTo>
                  <a:lnTo>
                    <a:pt x="6197" y="7746"/>
                  </a:lnTo>
                  <a:lnTo>
                    <a:pt x="6194" y="7794"/>
                  </a:lnTo>
                  <a:lnTo>
                    <a:pt x="6193" y="7803"/>
                  </a:lnTo>
                  <a:lnTo>
                    <a:pt x="6189" y="7850"/>
                  </a:lnTo>
                  <a:lnTo>
                    <a:pt x="6188" y="7860"/>
                  </a:lnTo>
                  <a:lnTo>
                    <a:pt x="6182" y="7906"/>
                  </a:lnTo>
                  <a:lnTo>
                    <a:pt x="6180" y="7916"/>
                  </a:lnTo>
                  <a:lnTo>
                    <a:pt x="6173" y="7962"/>
                  </a:lnTo>
                  <a:lnTo>
                    <a:pt x="6171" y="7971"/>
                  </a:lnTo>
                  <a:lnTo>
                    <a:pt x="6161" y="8018"/>
                  </a:lnTo>
                  <a:lnTo>
                    <a:pt x="6159" y="8027"/>
                  </a:lnTo>
                  <a:lnTo>
                    <a:pt x="6148" y="8073"/>
                  </a:lnTo>
                  <a:lnTo>
                    <a:pt x="6145" y="8082"/>
                  </a:lnTo>
                  <a:lnTo>
                    <a:pt x="6132" y="8127"/>
                  </a:lnTo>
                  <a:lnTo>
                    <a:pt x="6130" y="8136"/>
                  </a:lnTo>
                  <a:lnTo>
                    <a:pt x="6115" y="8181"/>
                  </a:lnTo>
                  <a:lnTo>
                    <a:pt x="6112" y="8190"/>
                  </a:lnTo>
                  <a:lnTo>
                    <a:pt x="6096" y="8234"/>
                  </a:lnTo>
                  <a:lnTo>
                    <a:pt x="6092" y="8243"/>
                  </a:lnTo>
                  <a:lnTo>
                    <a:pt x="6074" y="8286"/>
                  </a:lnTo>
                  <a:lnTo>
                    <a:pt x="6070" y="8295"/>
                  </a:lnTo>
                  <a:lnTo>
                    <a:pt x="6051" y="8338"/>
                  </a:lnTo>
                  <a:lnTo>
                    <a:pt x="6047" y="8347"/>
                  </a:lnTo>
                  <a:lnTo>
                    <a:pt x="6025" y="8389"/>
                  </a:lnTo>
                  <a:lnTo>
                    <a:pt x="6021" y="8397"/>
                  </a:lnTo>
                  <a:lnTo>
                    <a:pt x="5998" y="8439"/>
                  </a:lnTo>
                  <a:lnTo>
                    <a:pt x="5993" y="8447"/>
                  </a:lnTo>
                  <a:lnTo>
                    <a:pt x="5969" y="8488"/>
                  </a:lnTo>
                  <a:lnTo>
                    <a:pt x="5964" y="8496"/>
                  </a:lnTo>
                  <a:lnTo>
                    <a:pt x="5938" y="8535"/>
                  </a:lnTo>
                  <a:lnTo>
                    <a:pt x="5932" y="8543"/>
                  </a:lnTo>
                  <a:lnTo>
                    <a:pt x="5905" y="8582"/>
                  </a:lnTo>
                  <a:lnTo>
                    <a:pt x="5899" y="8589"/>
                  </a:lnTo>
                  <a:lnTo>
                    <a:pt x="5870" y="8627"/>
                  </a:lnTo>
                  <a:lnTo>
                    <a:pt x="5865" y="8634"/>
                  </a:lnTo>
                  <a:lnTo>
                    <a:pt x="5835" y="8670"/>
                  </a:lnTo>
                  <a:lnTo>
                    <a:pt x="5828" y="8677"/>
                  </a:lnTo>
                  <a:lnTo>
                    <a:pt x="5797" y="8713"/>
                  </a:lnTo>
                  <a:lnTo>
                    <a:pt x="5791" y="8719"/>
                  </a:lnTo>
                  <a:lnTo>
                    <a:pt x="5758" y="8753"/>
                  </a:lnTo>
                  <a:lnTo>
                    <a:pt x="5751" y="8760"/>
                  </a:lnTo>
                  <a:lnTo>
                    <a:pt x="5717" y="8793"/>
                  </a:lnTo>
                  <a:lnTo>
                    <a:pt x="5711" y="8799"/>
                  </a:lnTo>
                  <a:lnTo>
                    <a:pt x="5675" y="8830"/>
                  </a:lnTo>
                  <a:lnTo>
                    <a:pt x="5668" y="8837"/>
                  </a:lnTo>
                  <a:lnTo>
                    <a:pt x="5632" y="8867"/>
                  </a:lnTo>
                  <a:lnTo>
                    <a:pt x="5625" y="8872"/>
                  </a:lnTo>
                  <a:lnTo>
                    <a:pt x="5587" y="8901"/>
                  </a:lnTo>
                  <a:lnTo>
                    <a:pt x="5580" y="8907"/>
                  </a:lnTo>
                  <a:lnTo>
                    <a:pt x="5541" y="8934"/>
                  </a:lnTo>
                  <a:lnTo>
                    <a:pt x="5533" y="8940"/>
                  </a:lnTo>
                  <a:lnTo>
                    <a:pt x="5494" y="8966"/>
                  </a:lnTo>
                  <a:lnTo>
                    <a:pt x="5486" y="8971"/>
                  </a:lnTo>
                  <a:lnTo>
                    <a:pt x="5445" y="8995"/>
                  </a:lnTo>
                  <a:lnTo>
                    <a:pt x="5437" y="9000"/>
                  </a:lnTo>
                  <a:lnTo>
                    <a:pt x="5395" y="9023"/>
                  </a:lnTo>
                  <a:lnTo>
                    <a:pt x="5387" y="9027"/>
                  </a:lnTo>
                  <a:lnTo>
                    <a:pt x="5345" y="9048"/>
                  </a:lnTo>
                  <a:lnTo>
                    <a:pt x="5336" y="9053"/>
                  </a:lnTo>
                  <a:lnTo>
                    <a:pt x="5293" y="9072"/>
                  </a:lnTo>
                  <a:lnTo>
                    <a:pt x="5285" y="9076"/>
                  </a:lnTo>
                  <a:lnTo>
                    <a:pt x="5241" y="9094"/>
                  </a:lnTo>
                  <a:lnTo>
                    <a:pt x="5232" y="9098"/>
                  </a:lnTo>
                  <a:lnTo>
                    <a:pt x="5188" y="9114"/>
                  </a:lnTo>
                  <a:lnTo>
                    <a:pt x="5179" y="9117"/>
                  </a:lnTo>
                  <a:lnTo>
                    <a:pt x="5134" y="9132"/>
                  </a:lnTo>
                  <a:lnTo>
                    <a:pt x="5126" y="9134"/>
                  </a:lnTo>
                  <a:lnTo>
                    <a:pt x="5080" y="9147"/>
                  </a:lnTo>
                  <a:lnTo>
                    <a:pt x="5071" y="9150"/>
                  </a:lnTo>
                  <a:lnTo>
                    <a:pt x="5025" y="9161"/>
                  </a:lnTo>
                  <a:lnTo>
                    <a:pt x="5016" y="9163"/>
                  </a:lnTo>
                  <a:lnTo>
                    <a:pt x="4970" y="9173"/>
                  </a:lnTo>
                  <a:lnTo>
                    <a:pt x="4961" y="9175"/>
                  </a:lnTo>
                  <a:lnTo>
                    <a:pt x="4915" y="9182"/>
                  </a:lnTo>
                  <a:lnTo>
                    <a:pt x="4905" y="9184"/>
                  </a:lnTo>
                  <a:lnTo>
                    <a:pt x="4858" y="9190"/>
                  </a:lnTo>
                  <a:lnTo>
                    <a:pt x="4849" y="9191"/>
                  </a:lnTo>
                  <a:lnTo>
                    <a:pt x="4802" y="9195"/>
                  </a:lnTo>
                  <a:lnTo>
                    <a:pt x="4793" y="9196"/>
                  </a:lnTo>
                  <a:lnTo>
                    <a:pt x="4745" y="9199"/>
                  </a:lnTo>
                  <a:lnTo>
                    <a:pt x="4736" y="9199"/>
                  </a:lnTo>
                  <a:lnTo>
                    <a:pt x="4689" y="9200"/>
                  </a:lnTo>
                  <a:lnTo>
                    <a:pt x="4679" y="9200"/>
                  </a:lnTo>
                  <a:lnTo>
                    <a:pt x="4632" y="9199"/>
                  </a:lnTo>
                  <a:lnTo>
                    <a:pt x="4623" y="9199"/>
                  </a:lnTo>
                  <a:lnTo>
                    <a:pt x="4575" y="9196"/>
                  </a:lnTo>
                  <a:lnTo>
                    <a:pt x="4566" y="9195"/>
                  </a:lnTo>
                  <a:lnTo>
                    <a:pt x="4519" y="9191"/>
                  </a:lnTo>
                  <a:lnTo>
                    <a:pt x="4510" y="9190"/>
                  </a:lnTo>
                  <a:lnTo>
                    <a:pt x="4463" y="9184"/>
                  </a:lnTo>
                  <a:lnTo>
                    <a:pt x="4453" y="9182"/>
                  </a:lnTo>
                  <a:lnTo>
                    <a:pt x="4407" y="9175"/>
                  </a:lnTo>
                  <a:lnTo>
                    <a:pt x="4398" y="9173"/>
                  </a:lnTo>
                  <a:lnTo>
                    <a:pt x="4352" y="9163"/>
                  </a:lnTo>
                  <a:lnTo>
                    <a:pt x="4343" y="9161"/>
                  </a:lnTo>
                  <a:lnTo>
                    <a:pt x="4297" y="9150"/>
                  </a:lnTo>
                  <a:lnTo>
                    <a:pt x="4288" y="9147"/>
                  </a:lnTo>
                  <a:lnTo>
                    <a:pt x="4242" y="9134"/>
                  </a:lnTo>
                  <a:lnTo>
                    <a:pt x="4234" y="9132"/>
                  </a:lnTo>
                  <a:lnTo>
                    <a:pt x="4189" y="9117"/>
                  </a:lnTo>
                  <a:lnTo>
                    <a:pt x="4180" y="9114"/>
                  </a:lnTo>
                  <a:lnTo>
                    <a:pt x="4136" y="9098"/>
                  </a:lnTo>
                  <a:lnTo>
                    <a:pt x="4127" y="9094"/>
                  </a:lnTo>
                  <a:lnTo>
                    <a:pt x="4083" y="9076"/>
                  </a:lnTo>
                  <a:lnTo>
                    <a:pt x="4075" y="9072"/>
                  </a:lnTo>
                  <a:lnTo>
                    <a:pt x="4032" y="9053"/>
                  </a:lnTo>
                  <a:lnTo>
                    <a:pt x="4023" y="9048"/>
                  </a:lnTo>
                  <a:lnTo>
                    <a:pt x="3981" y="9027"/>
                  </a:lnTo>
                  <a:lnTo>
                    <a:pt x="3973" y="9023"/>
                  </a:lnTo>
                  <a:lnTo>
                    <a:pt x="3931" y="9000"/>
                  </a:lnTo>
                  <a:lnTo>
                    <a:pt x="3923" y="8995"/>
                  </a:lnTo>
                  <a:lnTo>
                    <a:pt x="3882" y="8971"/>
                  </a:lnTo>
                  <a:lnTo>
                    <a:pt x="3874" y="8966"/>
                  </a:lnTo>
                  <a:lnTo>
                    <a:pt x="3835" y="8940"/>
                  </a:lnTo>
                  <a:lnTo>
                    <a:pt x="3827" y="8934"/>
                  </a:lnTo>
                  <a:lnTo>
                    <a:pt x="3788" y="8907"/>
                  </a:lnTo>
                  <a:lnTo>
                    <a:pt x="3781" y="8901"/>
                  </a:lnTo>
                  <a:lnTo>
                    <a:pt x="3743" y="8873"/>
                  </a:lnTo>
                  <a:lnTo>
                    <a:pt x="3736" y="8867"/>
                  </a:lnTo>
                  <a:lnTo>
                    <a:pt x="3699" y="8837"/>
                  </a:lnTo>
                  <a:lnTo>
                    <a:pt x="3692" y="8830"/>
                  </a:lnTo>
                  <a:lnTo>
                    <a:pt x="3657" y="8799"/>
                  </a:lnTo>
                  <a:lnTo>
                    <a:pt x="3650" y="8793"/>
                  </a:lnTo>
                  <a:lnTo>
                    <a:pt x="3616" y="8760"/>
                  </a:lnTo>
                  <a:lnTo>
                    <a:pt x="3610" y="8753"/>
                  </a:lnTo>
                  <a:lnTo>
                    <a:pt x="3577" y="8719"/>
                  </a:lnTo>
                  <a:lnTo>
                    <a:pt x="3571" y="8712"/>
                  </a:lnTo>
                  <a:lnTo>
                    <a:pt x="3539" y="8677"/>
                  </a:lnTo>
                  <a:lnTo>
                    <a:pt x="3533" y="8670"/>
                  </a:lnTo>
                  <a:lnTo>
                    <a:pt x="3503" y="8634"/>
                  </a:lnTo>
                  <a:lnTo>
                    <a:pt x="3497" y="8626"/>
                  </a:lnTo>
                  <a:lnTo>
                    <a:pt x="3468" y="8589"/>
                  </a:lnTo>
                  <a:lnTo>
                    <a:pt x="3463" y="8581"/>
                  </a:lnTo>
                  <a:lnTo>
                    <a:pt x="3436" y="8543"/>
                  </a:lnTo>
                  <a:lnTo>
                    <a:pt x="3430" y="8535"/>
                  </a:lnTo>
                  <a:lnTo>
                    <a:pt x="3404" y="8496"/>
                  </a:lnTo>
                  <a:lnTo>
                    <a:pt x="3399" y="8488"/>
                  </a:lnTo>
                  <a:lnTo>
                    <a:pt x="3375" y="8447"/>
                  </a:lnTo>
                  <a:lnTo>
                    <a:pt x="3370" y="8439"/>
                  </a:lnTo>
                  <a:lnTo>
                    <a:pt x="3347" y="8397"/>
                  </a:lnTo>
                  <a:lnTo>
                    <a:pt x="3343" y="8389"/>
                  </a:lnTo>
                  <a:lnTo>
                    <a:pt x="3321" y="8347"/>
                  </a:lnTo>
                  <a:lnTo>
                    <a:pt x="3317" y="8338"/>
                  </a:lnTo>
                  <a:lnTo>
                    <a:pt x="3298" y="8295"/>
                  </a:lnTo>
                  <a:lnTo>
                    <a:pt x="3294" y="8287"/>
                  </a:lnTo>
                  <a:lnTo>
                    <a:pt x="3276" y="8243"/>
                  </a:lnTo>
                  <a:lnTo>
                    <a:pt x="3272" y="8234"/>
                  </a:lnTo>
                  <a:lnTo>
                    <a:pt x="3256" y="8190"/>
                  </a:lnTo>
                  <a:lnTo>
                    <a:pt x="3253" y="8181"/>
                  </a:lnTo>
                  <a:lnTo>
                    <a:pt x="3238" y="8136"/>
                  </a:lnTo>
                  <a:lnTo>
                    <a:pt x="3235" y="8128"/>
                  </a:lnTo>
                  <a:lnTo>
                    <a:pt x="3222" y="8082"/>
                  </a:lnTo>
                  <a:lnTo>
                    <a:pt x="3220" y="8073"/>
                  </a:lnTo>
                  <a:lnTo>
                    <a:pt x="3208" y="8027"/>
                  </a:lnTo>
                  <a:lnTo>
                    <a:pt x="3206" y="8018"/>
                  </a:lnTo>
                  <a:lnTo>
                    <a:pt x="3197" y="7972"/>
                  </a:lnTo>
                  <a:lnTo>
                    <a:pt x="3195" y="7963"/>
                  </a:lnTo>
                  <a:lnTo>
                    <a:pt x="3187" y="7916"/>
                  </a:lnTo>
                  <a:lnTo>
                    <a:pt x="3185" y="7907"/>
                  </a:lnTo>
                  <a:lnTo>
                    <a:pt x="3179" y="7860"/>
                  </a:lnTo>
                  <a:lnTo>
                    <a:pt x="3178" y="7851"/>
                  </a:lnTo>
                  <a:lnTo>
                    <a:pt x="3174" y="7803"/>
                  </a:lnTo>
                  <a:lnTo>
                    <a:pt x="3173" y="7794"/>
                  </a:lnTo>
                  <a:lnTo>
                    <a:pt x="3170" y="7747"/>
                  </a:lnTo>
                  <a:lnTo>
                    <a:pt x="3170" y="7737"/>
                  </a:lnTo>
                  <a:lnTo>
                    <a:pt x="3169" y="7690"/>
                  </a:lnTo>
                  <a:lnTo>
                    <a:pt x="3169" y="7685"/>
                  </a:lnTo>
                  <a:lnTo>
                    <a:pt x="3169" y="5406"/>
                  </a:lnTo>
                  <a:lnTo>
                    <a:pt x="3166" y="5406"/>
                  </a:lnTo>
                  <a:lnTo>
                    <a:pt x="3133" y="5404"/>
                  </a:lnTo>
                  <a:lnTo>
                    <a:pt x="3101" y="5397"/>
                  </a:lnTo>
                  <a:lnTo>
                    <a:pt x="3070" y="5387"/>
                  </a:lnTo>
                  <a:lnTo>
                    <a:pt x="3041" y="5373"/>
                  </a:lnTo>
                  <a:lnTo>
                    <a:pt x="3014" y="5354"/>
                  </a:lnTo>
                  <a:lnTo>
                    <a:pt x="2989" y="5333"/>
                  </a:lnTo>
                  <a:close/>
                  <a:moveTo>
                    <a:pt x="2559" y="4194"/>
                  </a:moveTo>
                  <a:lnTo>
                    <a:pt x="2587" y="4224"/>
                  </a:lnTo>
                  <a:lnTo>
                    <a:pt x="3270" y="4906"/>
                  </a:lnTo>
                  <a:lnTo>
                    <a:pt x="3419" y="4906"/>
                  </a:lnTo>
                  <a:lnTo>
                    <a:pt x="5948" y="4906"/>
                  </a:lnTo>
                  <a:lnTo>
                    <a:pt x="6934" y="4906"/>
                  </a:lnTo>
                  <a:lnTo>
                    <a:pt x="6950" y="4903"/>
                  </a:lnTo>
                  <a:lnTo>
                    <a:pt x="6986" y="4894"/>
                  </a:lnTo>
                  <a:lnTo>
                    <a:pt x="7022" y="4884"/>
                  </a:lnTo>
                  <a:lnTo>
                    <a:pt x="7057" y="4872"/>
                  </a:lnTo>
                  <a:lnTo>
                    <a:pt x="7091" y="4859"/>
                  </a:lnTo>
                  <a:lnTo>
                    <a:pt x="7126" y="4845"/>
                  </a:lnTo>
                  <a:lnTo>
                    <a:pt x="7159" y="4830"/>
                  </a:lnTo>
                  <a:lnTo>
                    <a:pt x="7193" y="4814"/>
                  </a:lnTo>
                  <a:lnTo>
                    <a:pt x="7225" y="4796"/>
                  </a:lnTo>
                  <a:lnTo>
                    <a:pt x="7257" y="4777"/>
                  </a:lnTo>
                  <a:lnTo>
                    <a:pt x="7288" y="4757"/>
                  </a:lnTo>
                  <a:lnTo>
                    <a:pt x="7319" y="4736"/>
                  </a:lnTo>
                  <a:lnTo>
                    <a:pt x="7349" y="4713"/>
                  </a:lnTo>
                  <a:lnTo>
                    <a:pt x="7378" y="4689"/>
                  </a:lnTo>
                  <a:lnTo>
                    <a:pt x="7406" y="4665"/>
                  </a:lnTo>
                  <a:lnTo>
                    <a:pt x="7433" y="4640"/>
                  </a:lnTo>
                  <a:lnTo>
                    <a:pt x="7459" y="4614"/>
                  </a:lnTo>
                  <a:lnTo>
                    <a:pt x="7484" y="4586"/>
                  </a:lnTo>
                  <a:lnTo>
                    <a:pt x="7508" y="4558"/>
                  </a:lnTo>
                  <a:lnTo>
                    <a:pt x="7531" y="4529"/>
                  </a:lnTo>
                  <a:lnTo>
                    <a:pt x="7553" y="4499"/>
                  </a:lnTo>
                  <a:lnTo>
                    <a:pt x="7574" y="4469"/>
                  </a:lnTo>
                  <a:lnTo>
                    <a:pt x="7593" y="4437"/>
                  </a:lnTo>
                  <a:lnTo>
                    <a:pt x="7612" y="4405"/>
                  </a:lnTo>
                  <a:lnTo>
                    <a:pt x="7629" y="4373"/>
                  </a:lnTo>
                  <a:lnTo>
                    <a:pt x="7645" y="4339"/>
                  </a:lnTo>
                  <a:lnTo>
                    <a:pt x="7660" y="4305"/>
                  </a:lnTo>
                  <a:lnTo>
                    <a:pt x="7674" y="4270"/>
                  </a:lnTo>
                  <a:lnTo>
                    <a:pt x="7686" y="4235"/>
                  </a:lnTo>
                  <a:lnTo>
                    <a:pt x="7697" y="4200"/>
                  </a:lnTo>
                  <a:lnTo>
                    <a:pt x="7707" y="4164"/>
                  </a:lnTo>
                  <a:lnTo>
                    <a:pt x="7716" y="4128"/>
                  </a:lnTo>
                  <a:lnTo>
                    <a:pt x="7723" y="4091"/>
                  </a:lnTo>
                  <a:lnTo>
                    <a:pt x="7729" y="4055"/>
                  </a:lnTo>
                  <a:lnTo>
                    <a:pt x="7733" y="4018"/>
                  </a:lnTo>
                  <a:lnTo>
                    <a:pt x="7736" y="3981"/>
                  </a:lnTo>
                  <a:lnTo>
                    <a:pt x="7738" y="3944"/>
                  </a:lnTo>
                  <a:lnTo>
                    <a:pt x="7739" y="3907"/>
                  </a:lnTo>
                  <a:lnTo>
                    <a:pt x="7738" y="3870"/>
                  </a:lnTo>
                  <a:lnTo>
                    <a:pt x="7735" y="3833"/>
                  </a:lnTo>
                  <a:lnTo>
                    <a:pt x="7732" y="3796"/>
                  </a:lnTo>
                  <a:lnTo>
                    <a:pt x="7727" y="3759"/>
                  </a:lnTo>
                  <a:lnTo>
                    <a:pt x="7721" y="3722"/>
                  </a:lnTo>
                  <a:lnTo>
                    <a:pt x="7713" y="3686"/>
                  </a:lnTo>
                  <a:lnTo>
                    <a:pt x="7704" y="3650"/>
                  </a:lnTo>
                  <a:lnTo>
                    <a:pt x="7694" y="3614"/>
                  </a:lnTo>
                  <a:lnTo>
                    <a:pt x="7682" y="3579"/>
                  </a:lnTo>
                  <a:lnTo>
                    <a:pt x="7669" y="3544"/>
                  </a:lnTo>
                  <a:lnTo>
                    <a:pt x="7655" y="3510"/>
                  </a:lnTo>
                  <a:lnTo>
                    <a:pt x="7640" y="3476"/>
                  </a:lnTo>
                  <a:lnTo>
                    <a:pt x="7623" y="3443"/>
                  </a:lnTo>
                  <a:lnTo>
                    <a:pt x="7605" y="3411"/>
                  </a:lnTo>
                  <a:lnTo>
                    <a:pt x="7586" y="3379"/>
                  </a:lnTo>
                  <a:lnTo>
                    <a:pt x="7566" y="3348"/>
                  </a:lnTo>
                  <a:lnTo>
                    <a:pt x="7545" y="3317"/>
                  </a:lnTo>
                  <a:lnTo>
                    <a:pt x="7519" y="3284"/>
                  </a:lnTo>
                  <a:lnTo>
                    <a:pt x="7502" y="3257"/>
                  </a:lnTo>
                  <a:lnTo>
                    <a:pt x="7488" y="3228"/>
                  </a:lnTo>
                  <a:lnTo>
                    <a:pt x="7477" y="3197"/>
                  </a:lnTo>
                  <a:lnTo>
                    <a:pt x="7471" y="3166"/>
                  </a:lnTo>
                  <a:lnTo>
                    <a:pt x="7469" y="3133"/>
                  </a:lnTo>
                  <a:lnTo>
                    <a:pt x="7469" y="3087"/>
                  </a:lnTo>
                  <a:lnTo>
                    <a:pt x="7467" y="3045"/>
                  </a:lnTo>
                  <a:lnTo>
                    <a:pt x="7464" y="3003"/>
                  </a:lnTo>
                  <a:lnTo>
                    <a:pt x="7459" y="2961"/>
                  </a:lnTo>
                  <a:lnTo>
                    <a:pt x="7453" y="2919"/>
                  </a:lnTo>
                  <a:lnTo>
                    <a:pt x="7446" y="2878"/>
                  </a:lnTo>
                  <a:lnTo>
                    <a:pt x="7436" y="2837"/>
                  </a:lnTo>
                  <a:lnTo>
                    <a:pt x="7426" y="2797"/>
                  </a:lnTo>
                  <a:lnTo>
                    <a:pt x="7413" y="2756"/>
                  </a:lnTo>
                  <a:lnTo>
                    <a:pt x="7400" y="2717"/>
                  </a:lnTo>
                  <a:lnTo>
                    <a:pt x="7385" y="2677"/>
                  </a:lnTo>
                  <a:lnTo>
                    <a:pt x="7368" y="2638"/>
                  </a:lnTo>
                  <a:lnTo>
                    <a:pt x="7350" y="2600"/>
                  </a:lnTo>
                  <a:lnTo>
                    <a:pt x="7331" y="2563"/>
                  </a:lnTo>
                  <a:lnTo>
                    <a:pt x="7311" y="2527"/>
                  </a:lnTo>
                  <a:lnTo>
                    <a:pt x="7288" y="2491"/>
                  </a:lnTo>
                  <a:lnTo>
                    <a:pt x="7265" y="2456"/>
                  </a:lnTo>
                  <a:lnTo>
                    <a:pt x="7240" y="2422"/>
                  </a:lnTo>
                  <a:lnTo>
                    <a:pt x="7214" y="2389"/>
                  </a:lnTo>
                  <a:lnTo>
                    <a:pt x="7187" y="2357"/>
                  </a:lnTo>
                  <a:lnTo>
                    <a:pt x="7159" y="2326"/>
                  </a:lnTo>
                  <a:lnTo>
                    <a:pt x="7130" y="2296"/>
                  </a:lnTo>
                  <a:lnTo>
                    <a:pt x="7100" y="2267"/>
                  </a:lnTo>
                  <a:lnTo>
                    <a:pt x="7068" y="2239"/>
                  </a:lnTo>
                  <a:lnTo>
                    <a:pt x="7036" y="2213"/>
                  </a:lnTo>
                  <a:lnTo>
                    <a:pt x="7003" y="2187"/>
                  </a:lnTo>
                  <a:lnTo>
                    <a:pt x="6968" y="2163"/>
                  </a:lnTo>
                  <a:lnTo>
                    <a:pt x="6933" y="2140"/>
                  </a:lnTo>
                  <a:lnTo>
                    <a:pt x="6897" y="2119"/>
                  </a:lnTo>
                  <a:lnTo>
                    <a:pt x="6859" y="2098"/>
                  </a:lnTo>
                  <a:lnTo>
                    <a:pt x="6822" y="2079"/>
                  </a:lnTo>
                  <a:lnTo>
                    <a:pt x="6784" y="2062"/>
                  </a:lnTo>
                  <a:lnTo>
                    <a:pt x="6745" y="2046"/>
                  </a:lnTo>
                  <a:lnTo>
                    <a:pt x="6706" y="2031"/>
                  </a:lnTo>
                  <a:lnTo>
                    <a:pt x="6666" y="2018"/>
                  </a:lnTo>
                  <a:lnTo>
                    <a:pt x="6626" y="2006"/>
                  </a:lnTo>
                  <a:lnTo>
                    <a:pt x="6585" y="1996"/>
                  </a:lnTo>
                  <a:lnTo>
                    <a:pt x="6544" y="1987"/>
                  </a:lnTo>
                  <a:lnTo>
                    <a:pt x="6503" y="1980"/>
                  </a:lnTo>
                  <a:lnTo>
                    <a:pt x="6461" y="1974"/>
                  </a:lnTo>
                  <a:lnTo>
                    <a:pt x="6420" y="1970"/>
                  </a:lnTo>
                  <a:lnTo>
                    <a:pt x="6377" y="1968"/>
                  </a:lnTo>
                  <a:lnTo>
                    <a:pt x="6334" y="1967"/>
                  </a:lnTo>
                  <a:lnTo>
                    <a:pt x="6292" y="1967"/>
                  </a:lnTo>
                  <a:lnTo>
                    <a:pt x="6251" y="1969"/>
                  </a:lnTo>
                  <a:lnTo>
                    <a:pt x="6209" y="1973"/>
                  </a:lnTo>
                  <a:lnTo>
                    <a:pt x="6167" y="1978"/>
                  </a:lnTo>
                  <a:lnTo>
                    <a:pt x="6126" y="1984"/>
                  </a:lnTo>
                  <a:lnTo>
                    <a:pt x="6085" y="1992"/>
                  </a:lnTo>
                  <a:lnTo>
                    <a:pt x="6044" y="2002"/>
                  </a:lnTo>
                  <a:lnTo>
                    <a:pt x="6004" y="2013"/>
                  </a:lnTo>
                  <a:lnTo>
                    <a:pt x="5964" y="2026"/>
                  </a:lnTo>
                  <a:lnTo>
                    <a:pt x="5925" y="2040"/>
                  </a:lnTo>
                  <a:lnTo>
                    <a:pt x="5886" y="2056"/>
                  </a:lnTo>
                  <a:lnTo>
                    <a:pt x="5847" y="2073"/>
                  </a:lnTo>
                  <a:lnTo>
                    <a:pt x="5805" y="2093"/>
                  </a:lnTo>
                  <a:lnTo>
                    <a:pt x="5776" y="2106"/>
                  </a:lnTo>
                  <a:lnTo>
                    <a:pt x="5745" y="2114"/>
                  </a:lnTo>
                  <a:lnTo>
                    <a:pt x="5714" y="2118"/>
                  </a:lnTo>
                  <a:lnTo>
                    <a:pt x="5682" y="2119"/>
                  </a:lnTo>
                  <a:lnTo>
                    <a:pt x="5651" y="2115"/>
                  </a:lnTo>
                  <a:lnTo>
                    <a:pt x="5620" y="2108"/>
                  </a:lnTo>
                  <a:lnTo>
                    <a:pt x="5591" y="2096"/>
                  </a:lnTo>
                  <a:lnTo>
                    <a:pt x="5563" y="2081"/>
                  </a:lnTo>
                  <a:lnTo>
                    <a:pt x="5537" y="2063"/>
                  </a:lnTo>
                  <a:lnTo>
                    <a:pt x="5514" y="2041"/>
                  </a:lnTo>
                  <a:lnTo>
                    <a:pt x="5494" y="2017"/>
                  </a:lnTo>
                  <a:lnTo>
                    <a:pt x="5476" y="1990"/>
                  </a:lnTo>
                  <a:lnTo>
                    <a:pt x="5454" y="1950"/>
                  </a:lnTo>
                  <a:lnTo>
                    <a:pt x="5432" y="1913"/>
                  </a:lnTo>
                  <a:lnTo>
                    <a:pt x="5409" y="1878"/>
                  </a:lnTo>
                  <a:lnTo>
                    <a:pt x="5385" y="1843"/>
                  </a:lnTo>
                  <a:lnTo>
                    <a:pt x="5360" y="1809"/>
                  </a:lnTo>
                  <a:lnTo>
                    <a:pt x="5333" y="1776"/>
                  </a:lnTo>
                  <a:lnTo>
                    <a:pt x="5306" y="1744"/>
                  </a:lnTo>
                  <a:lnTo>
                    <a:pt x="5277" y="1713"/>
                  </a:lnTo>
                  <a:lnTo>
                    <a:pt x="5248" y="1683"/>
                  </a:lnTo>
                  <a:lnTo>
                    <a:pt x="5217" y="1654"/>
                  </a:lnTo>
                  <a:lnTo>
                    <a:pt x="5185" y="1626"/>
                  </a:lnTo>
                  <a:lnTo>
                    <a:pt x="5153" y="1599"/>
                  </a:lnTo>
                  <a:lnTo>
                    <a:pt x="5119" y="1573"/>
                  </a:lnTo>
                  <a:lnTo>
                    <a:pt x="5085" y="1548"/>
                  </a:lnTo>
                  <a:lnTo>
                    <a:pt x="5049" y="1524"/>
                  </a:lnTo>
                  <a:lnTo>
                    <a:pt x="5014" y="1502"/>
                  </a:lnTo>
                  <a:lnTo>
                    <a:pt x="4977" y="1480"/>
                  </a:lnTo>
                  <a:lnTo>
                    <a:pt x="4940" y="1460"/>
                  </a:lnTo>
                  <a:lnTo>
                    <a:pt x="4902" y="1441"/>
                  </a:lnTo>
                  <a:lnTo>
                    <a:pt x="4864" y="1424"/>
                  </a:lnTo>
                  <a:lnTo>
                    <a:pt x="4825" y="1408"/>
                  </a:lnTo>
                  <a:lnTo>
                    <a:pt x="4785" y="1393"/>
                  </a:lnTo>
                  <a:lnTo>
                    <a:pt x="4745" y="1379"/>
                  </a:lnTo>
                  <a:lnTo>
                    <a:pt x="4705" y="1367"/>
                  </a:lnTo>
                  <a:lnTo>
                    <a:pt x="4664" y="1356"/>
                  </a:lnTo>
                  <a:lnTo>
                    <a:pt x="4623" y="1346"/>
                  </a:lnTo>
                  <a:lnTo>
                    <a:pt x="4581" y="1338"/>
                  </a:lnTo>
                  <a:lnTo>
                    <a:pt x="4539" y="1331"/>
                  </a:lnTo>
                  <a:lnTo>
                    <a:pt x="4497" y="1326"/>
                  </a:lnTo>
                  <a:lnTo>
                    <a:pt x="4455" y="1322"/>
                  </a:lnTo>
                  <a:lnTo>
                    <a:pt x="4412" y="1320"/>
                  </a:lnTo>
                  <a:lnTo>
                    <a:pt x="4370" y="1319"/>
                  </a:lnTo>
                  <a:lnTo>
                    <a:pt x="4328" y="1319"/>
                  </a:lnTo>
                  <a:lnTo>
                    <a:pt x="4286" y="1321"/>
                  </a:lnTo>
                  <a:lnTo>
                    <a:pt x="4244" y="1324"/>
                  </a:lnTo>
                  <a:lnTo>
                    <a:pt x="4202" y="1328"/>
                  </a:lnTo>
                  <a:lnTo>
                    <a:pt x="4160" y="1334"/>
                  </a:lnTo>
                  <a:lnTo>
                    <a:pt x="4118" y="1342"/>
                  </a:lnTo>
                  <a:lnTo>
                    <a:pt x="4077" y="1350"/>
                  </a:lnTo>
                  <a:lnTo>
                    <a:pt x="4035" y="1360"/>
                  </a:lnTo>
                  <a:lnTo>
                    <a:pt x="3994" y="1372"/>
                  </a:lnTo>
                  <a:lnTo>
                    <a:pt x="3953" y="1385"/>
                  </a:lnTo>
                  <a:lnTo>
                    <a:pt x="3913" y="1399"/>
                  </a:lnTo>
                  <a:lnTo>
                    <a:pt x="3874" y="1415"/>
                  </a:lnTo>
                  <a:lnTo>
                    <a:pt x="3835" y="1431"/>
                  </a:lnTo>
                  <a:lnTo>
                    <a:pt x="3797" y="1449"/>
                  </a:lnTo>
                  <a:lnTo>
                    <a:pt x="3760" y="1469"/>
                  </a:lnTo>
                  <a:lnTo>
                    <a:pt x="3723" y="1489"/>
                  </a:lnTo>
                  <a:lnTo>
                    <a:pt x="3687" y="1511"/>
                  </a:lnTo>
                  <a:lnTo>
                    <a:pt x="3651" y="1534"/>
                  </a:lnTo>
                  <a:lnTo>
                    <a:pt x="3617" y="1558"/>
                  </a:lnTo>
                  <a:lnTo>
                    <a:pt x="3583" y="1583"/>
                  </a:lnTo>
                  <a:lnTo>
                    <a:pt x="3550" y="1610"/>
                  </a:lnTo>
                  <a:lnTo>
                    <a:pt x="3518" y="1637"/>
                  </a:lnTo>
                  <a:lnTo>
                    <a:pt x="3486" y="1666"/>
                  </a:lnTo>
                  <a:lnTo>
                    <a:pt x="3456" y="1696"/>
                  </a:lnTo>
                  <a:lnTo>
                    <a:pt x="3427" y="1726"/>
                  </a:lnTo>
                  <a:lnTo>
                    <a:pt x="3398" y="1758"/>
                  </a:lnTo>
                  <a:lnTo>
                    <a:pt x="3371" y="1791"/>
                  </a:lnTo>
                  <a:lnTo>
                    <a:pt x="3345" y="1824"/>
                  </a:lnTo>
                  <a:lnTo>
                    <a:pt x="3320" y="1858"/>
                  </a:lnTo>
                  <a:lnTo>
                    <a:pt x="3297" y="1893"/>
                  </a:lnTo>
                  <a:lnTo>
                    <a:pt x="3274" y="1929"/>
                  </a:lnTo>
                  <a:lnTo>
                    <a:pt x="3253" y="1965"/>
                  </a:lnTo>
                  <a:lnTo>
                    <a:pt x="3233" y="2003"/>
                  </a:lnTo>
                  <a:lnTo>
                    <a:pt x="3214" y="2041"/>
                  </a:lnTo>
                  <a:lnTo>
                    <a:pt x="3196" y="2079"/>
                  </a:lnTo>
                  <a:lnTo>
                    <a:pt x="3180" y="2118"/>
                  </a:lnTo>
                  <a:lnTo>
                    <a:pt x="3165" y="2158"/>
                  </a:lnTo>
                  <a:lnTo>
                    <a:pt x="3150" y="2203"/>
                  </a:lnTo>
                  <a:lnTo>
                    <a:pt x="3138" y="2231"/>
                  </a:lnTo>
                  <a:lnTo>
                    <a:pt x="3123" y="2258"/>
                  </a:lnTo>
                  <a:lnTo>
                    <a:pt x="3104" y="2283"/>
                  </a:lnTo>
                  <a:lnTo>
                    <a:pt x="3083" y="2305"/>
                  </a:lnTo>
                  <a:lnTo>
                    <a:pt x="3059" y="2325"/>
                  </a:lnTo>
                  <a:lnTo>
                    <a:pt x="3033" y="2341"/>
                  </a:lnTo>
                  <a:lnTo>
                    <a:pt x="3005" y="2354"/>
                  </a:lnTo>
                  <a:lnTo>
                    <a:pt x="2963" y="2371"/>
                  </a:lnTo>
                  <a:lnTo>
                    <a:pt x="2926" y="2387"/>
                  </a:lnTo>
                  <a:lnTo>
                    <a:pt x="2889" y="2405"/>
                  </a:lnTo>
                  <a:lnTo>
                    <a:pt x="2854" y="2424"/>
                  </a:lnTo>
                  <a:lnTo>
                    <a:pt x="2818" y="2444"/>
                  </a:lnTo>
                  <a:lnTo>
                    <a:pt x="2784" y="2465"/>
                  </a:lnTo>
                  <a:lnTo>
                    <a:pt x="2750" y="2487"/>
                  </a:lnTo>
                  <a:lnTo>
                    <a:pt x="2718" y="2511"/>
                  </a:lnTo>
                  <a:lnTo>
                    <a:pt x="2686" y="2536"/>
                  </a:lnTo>
                  <a:lnTo>
                    <a:pt x="2655" y="2562"/>
                  </a:lnTo>
                  <a:lnTo>
                    <a:pt x="2624" y="2589"/>
                  </a:lnTo>
                  <a:lnTo>
                    <a:pt x="2595" y="2617"/>
                  </a:lnTo>
                  <a:lnTo>
                    <a:pt x="2567" y="2646"/>
                  </a:lnTo>
                  <a:lnTo>
                    <a:pt x="2540" y="2676"/>
                  </a:lnTo>
                  <a:lnTo>
                    <a:pt x="2513" y="2707"/>
                  </a:lnTo>
                  <a:lnTo>
                    <a:pt x="2489" y="2739"/>
                  </a:lnTo>
                  <a:lnTo>
                    <a:pt x="2465" y="2772"/>
                  </a:lnTo>
                  <a:lnTo>
                    <a:pt x="2442" y="2805"/>
                  </a:lnTo>
                  <a:lnTo>
                    <a:pt x="2421" y="2839"/>
                  </a:lnTo>
                  <a:lnTo>
                    <a:pt x="2401" y="2874"/>
                  </a:lnTo>
                  <a:lnTo>
                    <a:pt x="2382" y="2910"/>
                  </a:lnTo>
                  <a:lnTo>
                    <a:pt x="2365" y="2946"/>
                  </a:lnTo>
                  <a:lnTo>
                    <a:pt x="2349" y="2983"/>
                  </a:lnTo>
                  <a:lnTo>
                    <a:pt x="2334" y="3021"/>
                  </a:lnTo>
                  <a:lnTo>
                    <a:pt x="2320" y="3059"/>
                  </a:lnTo>
                  <a:lnTo>
                    <a:pt x="2308" y="3098"/>
                  </a:lnTo>
                  <a:lnTo>
                    <a:pt x="2297" y="3137"/>
                  </a:lnTo>
                  <a:lnTo>
                    <a:pt x="2287" y="3176"/>
                  </a:lnTo>
                  <a:lnTo>
                    <a:pt x="2279" y="3216"/>
                  </a:lnTo>
                  <a:lnTo>
                    <a:pt x="2272" y="3256"/>
                  </a:lnTo>
                  <a:lnTo>
                    <a:pt x="2267" y="3297"/>
                  </a:lnTo>
                  <a:lnTo>
                    <a:pt x="2263" y="3337"/>
                  </a:lnTo>
                  <a:lnTo>
                    <a:pt x="2261" y="3377"/>
                  </a:lnTo>
                  <a:lnTo>
                    <a:pt x="2260" y="3418"/>
                  </a:lnTo>
                  <a:lnTo>
                    <a:pt x="2261" y="3458"/>
                  </a:lnTo>
                  <a:lnTo>
                    <a:pt x="2263" y="3499"/>
                  </a:lnTo>
                  <a:lnTo>
                    <a:pt x="2266" y="3539"/>
                  </a:lnTo>
                  <a:lnTo>
                    <a:pt x="2271" y="3579"/>
                  </a:lnTo>
                  <a:lnTo>
                    <a:pt x="2277" y="3619"/>
                  </a:lnTo>
                  <a:lnTo>
                    <a:pt x="2285" y="3658"/>
                  </a:lnTo>
                  <a:lnTo>
                    <a:pt x="2294" y="3698"/>
                  </a:lnTo>
                  <a:lnTo>
                    <a:pt x="2304" y="3737"/>
                  </a:lnTo>
                  <a:lnTo>
                    <a:pt x="2316" y="3777"/>
                  </a:lnTo>
                  <a:lnTo>
                    <a:pt x="2329" y="3815"/>
                  </a:lnTo>
                  <a:lnTo>
                    <a:pt x="2344" y="3853"/>
                  </a:lnTo>
                  <a:lnTo>
                    <a:pt x="2360" y="3890"/>
                  </a:lnTo>
                  <a:lnTo>
                    <a:pt x="2377" y="3926"/>
                  </a:lnTo>
                  <a:lnTo>
                    <a:pt x="2395" y="3962"/>
                  </a:lnTo>
                  <a:lnTo>
                    <a:pt x="2415" y="3998"/>
                  </a:lnTo>
                  <a:lnTo>
                    <a:pt x="2436" y="4032"/>
                  </a:lnTo>
                  <a:lnTo>
                    <a:pt x="2458" y="4066"/>
                  </a:lnTo>
                  <a:lnTo>
                    <a:pt x="2482" y="4099"/>
                  </a:lnTo>
                  <a:lnTo>
                    <a:pt x="2506" y="4131"/>
                  </a:lnTo>
                  <a:lnTo>
                    <a:pt x="2532" y="4163"/>
                  </a:lnTo>
                  <a:lnTo>
                    <a:pt x="2559" y="4194"/>
                  </a:lnTo>
                  <a:close/>
                  <a:moveTo>
                    <a:pt x="4534" y="5406"/>
                  </a:moveTo>
                  <a:lnTo>
                    <a:pt x="3669" y="5406"/>
                  </a:lnTo>
                  <a:lnTo>
                    <a:pt x="3669" y="7683"/>
                  </a:lnTo>
                  <a:lnTo>
                    <a:pt x="3670" y="7723"/>
                  </a:lnTo>
                  <a:lnTo>
                    <a:pt x="3672" y="7761"/>
                  </a:lnTo>
                  <a:lnTo>
                    <a:pt x="3676" y="7799"/>
                  </a:lnTo>
                  <a:lnTo>
                    <a:pt x="3680" y="7836"/>
                  </a:lnTo>
                  <a:lnTo>
                    <a:pt x="3687" y="7874"/>
                  </a:lnTo>
                  <a:lnTo>
                    <a:pt x="3695" y="7911"/>
                  </a:lnTo>
                  <a:lnTo>
                    <a:pt x="3704" y="7948"/>
                  </a:lnTo>
                  <a:lnTo>
                    <a:pt x="3714" y="7984"/>
                  </a:lnTo>
                  <a:lnTo>
                    <a:pt x="3726" y="8020"/>
                  </a:lnTo>
                  <a:lnTo>
                    <a:pt x="3739" y="8056"/>
                  </a:lnTo>
                  <a:lnTo>
                    <a:pt x="3754" y="8091"/>
                  </a:lnTo>
                  <a:lnTo>
                    <a:pt x="3770" y="8126"/>
                  </a:lnTo>
                  <a:lnTo>
                    <a:pt x="3787" y="8160"/>
                  </a:lnTo>
                  <a:lnTo>
                    <a:pt x="3805" y="8193"/>
                  </a:lnTo>
                  <a:lnTo>
                    <a:pt x="3825" y="8226"/>
                  </a:lnTo>
                  <a:lnTo>
                    <a:pt x="3846" y="8257"/>
                  </a:lnTo>
                  <a:lnTo>
                    <a:pt x="3868" y="8288"/>
                  </a:lnTo>
                  <a:lnTo>
                    <a:pt x="3891" y="8319"/>
                  </a:lnTo>
                  <a:lnTo>
                    <a:pt x="3915" y="8348"/>
                  </a:lnTo>
                  <a:lnTo>
                    <a:pt x="3940" y="8376"/>
                  </a:lnTo>
                  <a:lnTo>
                    <a:pt x="3967" y="8403"/>
                  </a:lnTo>
                  <a:lnTo>
                    <a:pt x="3994" y="8429"/>
                  </a:lnTo>
                  <a:lnTo>
                    <a:pt x="4022" y="8455"/>
                  </a:lnTo>
                  <a:lnTo>
                    <a:pt x="4051" y="8479"/>
                  </a:lnTo>
                  <a:lnTo>
                    <a:pt x="4081" y="8502"/>
                  </a:lnTo>
                  <a:lnTo>
                    <a:pt x="4112" y="8524"/>
                  </a:lnTo>
                  <a:lnTo>
                    <a:pt x="4144" y="8545"/>
                  </a:lnTo>
                  <a:lnTo>
                    <a:pt x="4177" y="8564"/>
                  </a:lnTo>
                  <a:lnTo>
                    <a:pt x="4210" y="8583"/>
                  </a:lnTo>
                  <a:lnTo>
                    <a:pt x="4244" y="8600"/>
                  </a:lnTo>
                  <a:lnTo>
                    <a:pt x="4279" y="8616"/>
                  </a:lnTo>
                  <a:lnTo>
                    <a:pt x="4314" y="8630"/>
                  </a:lnTo>
                  <a:lnTo>
                    <a:pt x="4349" y="8643"/>
                  </a:lnTo>
                  <a:lnTo>
                    <a:pt x="4385" y="8655"/>
                  </a:lnTo>
                  <a:lnTo>
                    <a:pt x="4421" y="8666"/>
                  </a:lnTo>
                  <a:lnTo>
                    <a:pt x="4458" y="8675"/>
                  </a:lnTo>
                  <a:lnTo>
                    <a:pt x="4495" y="8682"/>
                  </a:lnTo>
                  <a:lnTo>
                    <a:pt x="4532" y="8689"/>
                  </a:lnTo>
                  <a:lnTo>
                    <a:pt x="4570" y="8694"/>
                  </a:lnTo>
                  <a:lnTo>
                    <a:pt x="4608" y="8697"/>
                  </a:lnTo>
                  <a:lnTo>
                    <a:pt x="4646" y="8699"/>
                  </a:lnTo>
                  <a:lnTo>
                    <a:pt x="4684" y="8700"/>
                  </a:lnTo>
                  <a:lnTo>
                    <a:pt x="4722" y="8699"/>
                  </a:lnTo>
                  <a:lnTo>
                    <a:pt x="4760" y="8697"/>
                  </a:lnTo>
                  <a:lnTo>
                    <a:pt x="4798" y="8694"/>
                  </a:lnTo>
                  <a:lnTo>
                    <a:pt x="4836" y="8689"/>
                  </a:lnTo>
                  <a:lnTo>
                    <a:pt x="4873" y="8682"/>
                  </a:lnTo>
                  <a:lnTo>
                    <a:pt x="4910" y="8675"/>
                  </a:lnTo>
                  <a:lnTo>
                    <a:pt x="4947" y="8666"/>
                  </a:lnTo>
                  <a:lnTo>
                    <a:pt x="4983" y="8655"/>
                  </a:lnTo>
                  <a:lnTo>
                    <a:pt x="5019" y="8643"/>
                  </a:lnTo>
                  <a:lnTo>
                    <a:pt x="5054" y="8630"/>
                  </a:lnTo>
                  <a:lnTo>
                    <a:pt x="5089" y="8616"/>
                  </a:lnTo>
                  <a:lnTo>
                    <a:pt x="5124" y="8600"/>
                  </a:lnTo>
                  <a:lnTo>
                    <a:pt x="5158" y="8583"/>
                  </a:lnTo>
                  <a:lnTo>
                    <a:pt x="5191" y="8565"/>
                  </a:lnTo>
                  <a:lnTo>
                    <a:pt x="5223" y="8545"/>
                  </a:lnTo>
                  <a:lnTo>
                    <a:pt x="5255" y="8524"/>
                  </a:lnTo>
                  <a:lnTo>
                    <a:pt x="5286" y="8502"/>
                  </a:lnTo>
                  <a:lnTo>
                    <a:pt x="5316" y="8479"/>
                  </a:lnTo>
                  <a:lnTo>
                    <a:pt x="5346" y="8455"/>
                  </a:lnTo>
                  <a:lnTo>
                    <a:pt x="5374" y="8429"/>
                  </a:lnTo>
                  <a:lnTo>
                    <a:pt x="5401" y="8403"/>
                  </a:lnTo>
                  <a:lnTo>
                    <a:pt x="5427" y="8376"/>
                  </a:lnTo>
                  <a:lnTo>
                    <a:pt x="5453" y="8348"/>
                  </a:lnTo>
                  <a:lnTo>
                    <a:pt x="5477" y="8318"/>
                  </a:lnTo>
                  <a:lnTo>
                    <a:pt x="5500" y="8288"/>
                  </a:lnTo>
                  <a:lnTo>
                    <a:pt x="5522" y="8257"/>
                  </a:lnTo>
                  <a:lnTo>
                    <a:pt x="5543" y="8225"/>
                  </a:lnTo>
                  <a:lnTo>
                    <a:pt x="5563" y="8193"/>
                  </a:lnTo>
                  <a:lnTo>
                    <a:pt x="5581" y="8160"/>
                  </a:lnTo>
                  <a:lnTo>
                    <a:pt x="5598" y="8126"/>
                  </a:lnTo>
                  <a:lnTo>
                    <a:pt x="5614" y="8091"/>
                  </a:lnTo>
                  <a:lnTo>
                    <a:pt x="5628" y="8056"/>
                  </a:lnTo>
                  <a:lnTo>
                    <a:pt x="5641" y="8021"/>
                  </a:lnTo>
                  <a:lnTo>
                    <a:pt x="5653" y="7985"/>
                  </a:lnTo>
                  <a:lnTo>
                    <a:pt x="5664" y="7948"/>
                  </a:lnTo>
                  <a:lnTo>
                    <a:pt x="5673" y="7912"/>
                  </a:lnTo>
                  <a:lnTo>
                    <a:pt x="5680" y="7874"/>
                  </a:lnTo>
                  <a:lnTo>
                    <a:pt x="5687" y="7837"/>
                  </a:lnTo>
                  <a:lnTo>
                    <a:pt x="5692" y="7799"/>
                  </a:lnTo>
                  <a:lnTo>
                    <a:pt x="5695" y="7761"/>
                  </a:lnTo>
                  <a:lnTo>
                    <a:pt x="5697" y="7723"/>
                  </a:lnTo>
                  <a:lnTo>
                    <a:pt x="5698" y="7683"/>
                  </a:lnTo>
                  <a:lnTo>
                    <a:pt x="5698" y="5406"/>
                  </a:lnTo>
                  <a:lnTo>
                    <a:pt x="4834" y="5406"/>
                  </a:lnTo>
                  <a:lnTo>
                    <a:pt x="4834" y="7685"/>
                  </a:lnTo>
                  <a:lnTo>
                    <a:pt x="4833" y="7705"/>
                  </a:lnTo>
                  <a:lnTo>
                    <a:pt x="4829" y="7724"/>
                  </a:lnTo>
                  <a:lnTo>
                    <a:pt x="4823" y="7742"/>
                  </a:lnTo>
                  <a:lnTo>
                    <a:pt x="4814" y="7760"/>
                  </a:lnTo>
                  <a:lnTo>
                    <a:pt x="4803" y="7776"/>
                  </a:lnTo>
                  <a:lnTo>
                    <a:pt x="4790" y="7791"/>
                  </a:lnTo>
                  <a:lnTo>
                    <a:pt x="4775" y="7804"/>
                  </a:lnTo>
                  <a:lnTo>
                    <a:pt x="4759" y="7815"/>
                  </a:lnTo>
                  <a:lnTo>
                    <a:pt x="4741" y="7824"/>
                  </a:lnTo>
                  <a:lnTo>
                    <a:pt x="4723" y="7830"/>
                  </a:lnTo>
                  <a:lnTo>
                    <a:pt x="4704" y="7834"/>
                  </a:lnTo>
                  <a:lnTo>
                    <a:pt x="4684" y="7835"/>
                  </a:lnTo>
                  <a:lnTo>
                    <a:pt x="4664" y="7834"/>
                  </a:lnTo>
                  <a:lnTo>
                    <a:pt x="4645" y="7830"/>
                  </a:lnTo>
                  <a:lnTo>
                    <a:pt x="4627" y="7824"/>
                  </a:lnTo>
                  <a:lnTo>
                    <a:pt x="4609" y="7815"/>
                  </a:lnTo>
                  <a:lnTo>
                    <a:pt x="4593" y="7804"/>
                  </a:lnTo>
                  <a:lnTo>
                    <a:pt x="4578" y="7791"/>
                  </a:lnTo>
                  <a:lnTo>
                    <a:pt x="4565" y="7776"/>
                  </a:lnTo>
                  <a:lnTo>
                    <a:pt x="4554" y="7760"/>
                  </a:lnTo>
                  <a:lnTo>
                    <a:pt x="4545" y="7742"/>
                  </a:lnTo>
                  <a:lnTo>
                    <a:pt x="4539" y="7724"/>
                  </a:lnTo>
                  <a:lnTo>
                    <a:pt x="4535" y="7705"/>
                  </a:lnTo>
                  <a:lnTo>
                    <a:pt x="4534" y="7685"/>
                  </a:lnTo>
                  <a:lnTo>
                    <a:pt x="4534" y="54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3166;p28">
            <a:extLst>
              <a:ext uri="{FF2B5EF4-FFF2-40B4-BE49-F238E27FC236}">
                <a16:creationId xmlns:a16="http://schemas.microsoft.com/office/drawing/2014/main" id="{522594B8-A16E-46AB-A2DF-82168F4121EC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1760267"/>
            <a:chExt cx="633600" cy="633600"/>
          </a:xfrm>
          <a:solidFill>
            <a:schemeClr val="bg1"/>
          </a:solidFill>
        </p:grpSpPr>
        <p:sp>
          <p:nvSpPr>
            <p:cNvPr id="181" name="Google Shape;3167;p28">
              <a:extLst>
                <a:ext uri="{FF2B5EF4-FFF2-40B4-BE49-F238E27FC236}">
                  <a16:creationId xmlns:a16="http://schemas.microsoft.com/office/drawing/2014/main" id="{114117EF-7EF4-40FE-B1F5-24798E23868C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5" y="5465"/>
                  </a:moveTo>
                  <a:lnTo>
                    <a:pt x="8183" y="5585"/>
                  </a:lnTo>
                  <a:lnTo>
                    <a:pt x="8176" y="5704"/>
                  </a:lnTo>
                  <a:lnTo>
                    <a:pt x="8165" y="5822"/>
                  </a:lnTo>
                  <a:lnTo>
                    <a:pt x="8149" y="5940"/>
                  </a:lnTo>
                  <a:lnTo>
                    <a:pt x="8129" y="6058"/>
                  </a:lnTo>
                  <a:lnTo>
                    <a:pt x="8105" y="6174"/>
                  </a:lnTo>
                  <a:lnTo>
                    <a:pt x="8077" y="6289"/>
                  </a:lnTo>
                  <a:lnTo>
                    <a:pt x="8044" y="6403"/>
                  </a:lnTo>
                  <a:lnTo>
                    <a:pt x="8007" y="6516"/>
                  </a:lnTo>
                  <a:lnTo>
                    <a:pt x="7965" y="6628"/>
                  </a:lnTo>
                  <a:lnTo>
                    <a:pt x="7920" y="6737"/>
                  </a:lnTo>
                  <a:lnTo>
                    <a:pt x="7870" y="6846"/>
                  </a:lnTo>
                  <a:lnTo>
                    <a:pt x="7817" y="6952"/>
                  </a:lnTo>
                  <a:lnTo>
                    <a:pt x="7759" y="7057"/>
                  </a:lnTo>
                  <a:lnTo>
                    <a:pt x="7697" y="7159"/>
                  </a:lnTo>
                  <a:lnTo>
                    <a:pt x="7632" y="7259"/>
                  </a:lnTo>
                  <a:lnTo>
                    <a:pt x="7563" y="7357"/>
                  </a:lnTo>
                  <a:lnTo>
                    <a:pt x="7490" y="7451"/>
                  </a:lnTo>
                  <a:lnTo>
                    <a:pt x="7414" y="7543"/>
                  </a:lnTo>
                  <a:lnTo>
                    <a:pt x="7335" y="7631"/>
                  </a:lnTo>
                  <a:lnTo>
                    <a:pt x="7253" y="7717"/>
                  </a:lnTo>
                  <a:lnTo>
                    <a:pt x="7167" y="7799"/>
                  </a:lnTo>
                  <a:lnTo>
                    <a:pt x="7078" y="7879"/>
                  </a:lnTo>
                  <a:lnTo>
                    <a:pt x="6987" y="7954"/>
                  </a:lnTo>
                  <a:lnTo>
                    <a:pt x="6892" y="8027"/>
                  </a:lnTo>
                  <a:lnTo>
                    <a:pt x="6795" y="8096"/>
                  </a:lnTo>
                  <a:lnTo>
                    <a:pt x="6695" y="8161"/>
                  </a:lnTo>
                  <a:lnTo>
                    <a:pt x="6593" y="8223"/>
                  </a:lnTo>
                  <a:lnTo>
                    <a:pt x="6488" y="8281"/>
                  </a:lnTo>
                  <a:lnTo>
                    <a:pt x="6382" y="8335"/>
                  </a:lnTo>
                  <a:lnTo>
                    <a:pt x="6273" y="8385"/>
                  </a:lnTo>
                  <a:lnTo>
                    <a:pt x="6163" y="8430"/>
                  </a:lnTo>
                  <a:lnTo>
                    <a:pt x="6052" y="8471"/>
                  </a:lnTo>
                  <a:lnTo>
                    <a:pt x="5939" y="8509"/>
                  </a:lnTo>
                  <a:lnTo>
                    <a:pt x="5825" y="8542"/>
                  </a:lnTo>
                  <a:lnTo>
                    <a:pt x="5709" y="8570"/>
                  </a:lnTo>
                  <a:lnTo>
                    <a:pt x="5593" y="8594"/>
                  </a:lnTo>
                  <a:lnTo>
                    <a:pt x="5476" y="8614"/>
                  </a:lnTo>
                  <a:lnTo>
                    <a:pt x="5358" y="8630"/>
                  </a:lnTo>
                  <a:lnTo>
                    <a:pt x="5239" y="8641"/>
                  </a:lnTo>
                  <a:lnTo>
                    <a:pt x="5120" y="8648"/>
                  </a:lnTo>
                  <a:lnTo>
                    <a:pt x="5000" y="8650"/>
                  </a:lnTo>
                  <a:lnTo>
                    <a:pt x="4880" y="8648"/>
                  </a:lnTo>
                  <a:lnTo>
                    <a:pt x="4761" y="8641"/>
                  </a:lnTo>
                  <a:lnTo>
                    <a:pt x="4642" y="8630"/>
                  </a:lnTo>
                  <a:lnTo>
                    <a:pt x="4524" y="8614"/>
                  </a:lnTo>
                  <a:lnTo>
                    <a:pt x="4407" y="8594"/>
                  </a:lnTo>
                  <a:lnTo>
                    <a:pt x="4291" y="8570"/>
                  </a:lnTo>
                  <a:lnTo>
                    <a:pt x="4175" y="8542"/>
                  </a:lnTo>
                  <a:lnTo>
                    <a:pt x="4061" y="8509"/>
                  </a:lnTo>
                  <a:lnTo>
                    <a:pt x="3948" y="8471"/>
                  </a:lnTo>
                  <a:lnTo>
                    <a:pt x="3837" y="8430"/>
                  </a:lnTo>
                  <a:lnTo>
                    <a:pt x="3727" y="8385"/>
                  </a:lnTo>
                  <a:lnTo>
                    <a:pt x="3618" y="8335"/>
                  </a:lnTo>
                  <a:lnTo>
                    <a:pt x="3512" y="8281"/>
                  </a:lnTo>
                  <a:lnTo>
                    <a:pt x="3407" y="8223"/>
                  </a:lnTo>
                  <a:lnTo>
                    <a:pt x="3305" y="8161"/>
                  </a:lnTo>
                  <a:lnTo>
                    <a:pt x="3205" y="8096"/>
                  </a:lnTo>
                  <a:lnTo>
                    <a:pt x="3108" y="8027"/>
                  </a:lnTo>
                  <a:lnTo>
                    <a:pt x="3013" y="7954"/>
                  </a:lnTo>
                  <a:lnTo>
                    <a:pt x="2922" y="7879"/>
                  </a:lnTo>
                  <a:lnTo>
                    <a:pt x="2833" y="7799"/>
                  </a:lnTo>
                  <a:lnTo>
                    <a:pt x="2748" y="7717"/>
                  </a:lnTo>
                  <a:lnTo>
                    <a:pt x="2665" y="7631"/>
                  </a:lnTo>
                  <a:lnTo>
                    <a:pt x="2586" y="7543"/>
                  </a:lnTo>
                  <a:lnTo>
                    <a:pt x="2510" y="7451"/>
                  </a:lnTo>
                  <a:lnTo>
                    <a:pt x="2437" y="7357"/>
                  </a:lnTo>
                  <a:lnTo>
                    <a:pt x="2368" y="7259"/>
                  </a:lnTo>
                  <a:lnTo>
                    <a:pt x="2303" y="7159"/>
                  </a:lnTo>
                  <a:lnTo>
                    <a:pt x="2241" y="7057"/>
                  </a:lnTo>
                  <a:lnTo>
                    <a:pt x="2183" y="6952"/>
                  </a:lnTo>
                  <a:lnTo>
                    <a:pt x="2130" y="6846"/>
                  </a:lnTo>
                  <a:lnTo>
                    <a:pt x="2080" y="6737"/>
                  </a:lnTo>
                  <a:lnTo>
                    <a:pt x="2035" y="6628"/>
                  </a:lnTo>
                  <a:lnTo>
                    <a:pt x="1993" y="6516"/>
                  </a:lnTo>
                  <a:lnTo>
                    <a:pt x="1956" y="6403"/>
                  </a:lnTo>
                  <a:lnTo>
                    <a:pt x="1923" y="6289"/>
                  </a:lnTo>
                  <a:lnTo>
                    <a:pt x="1895" y="6174"/>
                  </a:lnTo>
                  <a:lnTo>
                    <a:pt x="1871" y="6058"/>
                  </a:lnTo>
                  <a:lnTo>
                    <a:pt x="1851" y="5940"/>
                  </a:lnTo>
                  <a:lnTo>
                    <a:pt x="1835" y="5822"/>
                  </a:lnTo>
                  <a:lnTo>
                    <a:pt x="1824" y="5704"/>
                  </a:lnTo>
                  <a:lnTo>
                    <a:pt x="1817" y="5585"/>
                  </a:lnTo>
                  <a:lnTo>
                    <a:pt x="1815" y="5465"/>
                  </a:lnTo>
                  <a:lnTo>
                    <a:pt x="1817" y="5345"/>
                  </a:lnTo>
                  <a:lnTo>
                    <a:pt x="1824" y="5226"/>
                  </a:lnTo>
                  <a:lnTo>
                    <a:pt x="1835" y="5107"/>
                  </a:lnTo>
                  <a:lnTo>
                    <a:pt x="1851" y="4989"/>
                  </a:lnTo>
                  <a:lnTo>
                    <a:pt x="1871" y="4872"/>
                  </a:lnTo>
                  <a:lnTo>
                    <a:pt x="1895" y="4755"/>
                  </a:lnTo>
                  <a:lnTo>
                    <a:pt x="1923" y="4640"/>
                  </a:lnTo>
                  <a:lnTo>
                    <a:pt x="1956" y="4526"/>
                  </a:lnTo>
                  <a:lnTo>
                    <a:pt x="1993" y="4413"/>
                  </a:lnTo>
                  <a:lnTo>
                    <a:pt x="2035" y="4302"/>
                  </a:lnTo>
                  <a:lnTo>
                    <a:pt x="2080" y="4192"/>
                  </a:lnTo>
                  <a:lnTo>
                    <a:pt x="2130" y="4083"/>
                  </a:lnTo>
                  <a:lnTo>
                    <a:pt x="2183" y="3977"/>
                  </a:lnTo>
                  <a:lnTo>
                    <a:pt x="2241" y="3872"/>
                  </a:lnTo>
                  <a:lnTo>
                    <a:pt x="2303" y="3770"/>
                  </a:lnTo>
                  <a:lnTo>
                    <a:pt x="2368" y="3670"/>
                  </a:lnTo>
                  <a:lnTo>
                    <a:pt x="2437" y="3572"/>
                  </a:lnTo>
                  <a:lnTo>
                    <a:pt x="2510" y="3478"/>
                  </a:lnTo>
                  <a:lnTo>
                    <a:pt x="2586" y="3386"/>
                  </a:lnTo>
                  <a:lnTo>
                    <a:pt x="2665" y="3298"/>
                  </a:lnTo>
                  <a:lnTo>
                    <a:pt x="2748" y="3212"/>
                  </a:lnTo>
                  <a:lnTo>
                    <a:pt x="2833" y="3130"/>
                  </a:lnTo>
                  <a:lnTo>
                    <a:pt x="2922" y="3050"/>
                  </a:lnTo>
                  <a:lnTo>
                    <a:pt x="3013" y="2975"/>
                  </a:lnTo>
                  <a:lnTo>
                    <a:pt x="3108" y="2902"/>
                  </a:lnTo>
                  <a:lnTo>
                    <a:pt x="3205" y="2833"/>
                  </a:lnTo>
                  <a:lnTo>
                    <a:pt x="3305" y="2768"/>
                  </a:lnTo>
                  <a:lnTo>
                    <a:pt x="3407" y="2706"/>
                  </a:lnTo>
                  <a:lnTo>
                    <a:pt x="3512" y="2648"/>
                  </a:lnTo>
                  <a:lnTo>
                    <a:pt x="3618" y="2594"/>
                  </a:lnTo>
                  <a:lnTo>
                    <a:pt x="3727" y="2544"/>
                  </a:lnTo>
                  <a:lnTo>
                    <a:pt x="3837" y="2499"/>
                  </a:lnTo>
                  <a:lnTo>
                    <a:pt x="3948" y="2458"/>
                  </a:lnTo>
                  <a:lnTo>
                    <a:pt x="4061" y="2420"/>
                  </a:lnTo>
                  <a:lnTo>
                    <a:pt x="4175" y="2388"/>
                  </a:lnTo>
                  <a:lnTo>
                    <a:pt x="4291" y="2359"/>
                  </a:lnTo>
                  <a:lnTo>
                    <a:pt x="4407" y="2335"/>
                  </a:lnTo>
                  <a:lnTo>
                    <a:pt x="4524" y="2315"/>
                  </a:lnTo>
                  <a:lnTo>
                    <a:pt x="4642" y="2299"/>
                  </a:lnTo>
                  <a:lnTo>
                    <a:pt x="4761" y="2288"/>
                  </a:lnTo>
                  <a:lnTo>
                    <a:pt x="4880" y="2281"/>
                  </a:lnTo>
                  <a:lnTo>
                    <a:pt x="5000" y="2279"/>
                  </a:lnTo>
                  <a:lnTo>
                    <a:pt x="5120" y="2281"/>
                  </a:lnTo>
                  <a:lnTo>
                    <a:pt x="5239" y="2288"/>
                  </a:lnTo>
                  <a:lnTo>
                    <a:pt x="5358" y="2299"/>
                  </a:lnTo>
                  <a:lnTo>
                    <a:pt x="5476" y="2315"/>
                  </a:lnTo>
                  <a:lnTo>
                    <a:pt x="5593" y="2335"/>
                  </a:lnTo>
                  <a:lnTo>
                    <a:pt x="5709" y="2359"/>
                  </a:lnTo>
                  <a:lnTo>
                    <a:pt x="5825" y="2388"/>
                  </a:lnTo>
                  <a:lnTo>
                    <a:pt x="5939" y="2420"/>
                  </a:lnTo>
                  <a:lnTo>
                    <a:pt x="6052" y="2458"/>
                  </a:lnTo>
                  <a:lnTo>
                    <a:pt x="6163" y="2499"/>
                  </a:lnTo>
                  <a:lnTo>
                    <a:pt x="6273" y="2544"/>
                  </a:lnTo>
                  <a:lnTo>
                    <a:pt x="6382" y="2594"/>
                  </a:lnTo>
                  <a:lnTo>
                    <a:pt x="6488" y="2648"/>
                  </a:lnTo>
                  <a:lnTo>
                    <a:pt x="6593" y="2706"/>
                  </a:lnTo>
                  <a:lnTo>
                    <a:pt x="6695" y="2768"/>
                  </a:lnTo>
                  <a:lnTo>
                    <a:pt x="6795" y="2833"/>
                  </a:lnTo>
                  <a:lnTo>
                    <a:pt x="6892" y="2902"/>
                  </a:lnTo>
                  <a:lnTo>
                    <a:pt x="6987" y="2975"/>
                  </a:lnTo>
                  <a:lnTo>
                    <a:pt x="7078" y="3050"/>
                  </a:lnTo>
                  <a:lnTo>
                    <a:pt x="7167" y="3130"/>
                  </a:lnTo>
                  <a:lnTo>
                    <a:pt x="7253" y="3212"/>
                  </a:lnTo>
                  <a:lnTo>
                    <a:pt x="7335" y="3298"/>
                  </a:lnTo>
                  <a:lnTo>
                    <a:pt x="7414" y="3386"/>
                  </a:lnTo>
                  <a:lnTo>
                    <a:pt x="7490" y="3478"/>
                  </a:lnTo>
                  <a:lnTo>
                    <a:pt x="7563" y="3572"/>
                  </a:lnTo>
                  <a:lnTo>
                    <a:pt x="7632" y="3670"/>
                  </a:lnTo>
                  <a:lnTo>
                    <a:pt x="7697" y="3770"/>
                  </a:lnTo>
                  <a:lnTo>
                    <a:pt x="7759" y="3872"/>
                  </a:lnTo>
                  <a:lnTo>
                    <a:pt x="7817" y="3977"/>
                  </a:lnTo>
                  <a:lnTo>
                    <a:pt x="7870" y="4083"/>
                  </a:lnTo>
                  <a:lnTo>
                    <a:pt x="7920" y="4192"/>
                  </a:lnTo>
                  <a:lnTo>
                    <a:pt x="7965" y="4302"/>
                  </a:lnTo>
                  <a:lnTo>
                    <a:pt x="8007" y="4413"/>
                  </a:lnTo>
                  <a:lnTo>
                    <a:pt x="8044" y="4526"/>
                  </a:lnTo>
                  <a:lnTo>
                    <a:pt x="8077" y="4640"/>
                  </a:lnTo>
                  <a:lnTo>
                    <a:pt x="8105" y="4755"/>
                  </a:lnTo>
                  <a:lnTo>
                    <a:pt x="8129" y="4872"/>
                  </a:lnTo>
                  <a:lnTo>
                    <a:pt x="8149" y="4989"/>
                  </a:lnTo>
                  <a:lnTo>
                    <a:pt x="8165" y="5107"/>
                  </a:lnTo>
                  <a:lnTo>
                    <a:pt x="8176" y="5226"/>
                  </a:lnTo>
                  <a:lnTo>
                    <a:pt x="8183" y="5345"/>
                  </a:lnTo>
                  <a:lnTo>
                    <a:pt x="8185" y="54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168;p28">
              <a:extLst>
                <a:ext uri="{FF2B5EF4-FFF2-40B4-BE49-F238E27FC236}">
                  <a16:creationId xmlns:a16="http://schemas.microsoft.com/office/drawing/2014/main" id="{0845A920-6FD7-4CCA-BCBA-78F8FE542BFF}"/>
                </a:ext>
              </a:extLst>
            </p:cNvPr>
            <p:cNvSpPr/>
            <p:nvPr/>
          </p:nvSpPr>
          <p:spPr>
            <a:xfrm>
              <a:off x="69793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22" y="1152"/>
                  </a:moveTo>
                  <a:lnTo>
                    <a:pt x="4647" y="1174"/>
                  </a:lnTo>
                  <a:lnTo>
                    <a:pt x="4668" y="1199"/>
                  </a:lnTo>
                  <a:lnTo>
                    <a:pt x="4686" y="1226"/>
                  </a:lnTo>
                  <a:lnTo>
                    <a:pt x="4773" y="1379"/>
                  </a:lnTo>
                  <a:lnTo>
                    <a:pt x="4783" y="1358"/>
                  </a:lnTo>
                  <a:lnTo>
                    <a:pt x="4802" y="1331"/>
                  </a:lnTo>
                  <a:lnTo>
                    <a:pt x="4823" y="1306"/>
                  </a:lnTo>
                  <a:lnTo>
                    <a:pt x="4848" y="1285"/>
                  </a:lnTo>
                  <a:lnTo>
                    <a:pt x="4875" y="1266"/>
                  </a:lnTo>
                  <a:lnTo>
                    <a:pt x="4904" y="1252"/>
                  </a:lnTo>
                  <a:lnTo>
                    <a:pt x="4935" y="1242"/>
                  </a:lnTo>
                  <a:lnTo>
                    <a:pt x="4967" y="1235"/>
                  </a:lnTo>
                  <a:lnTo>
                    <a:pt x="5000" y="1233"/>
                  </a:lnTo>
                  <a:lnTo>
                    <a:pt x="5033" y="1235"/>
                  </a:lnTo>
                  <a:lnTo>
                    <a:pt x="5065" y="1242"/>
                  </a:lnTo>
                  <a:lnTo>
                    <a:pt x="5096" y="1252"/>
                  </a:lnTo>
                  <a:lnTo>
                    <a:pt x="5125" y="1266"/>
                  </a:lnTo>
                  <a:lnTo>
                    <a:pt x="5152" y="1285"/>
                  </a:lnTo>
                  <a:lnTo>
                    <a:pt x="5177" y="1306"/>
                  </a:lnTo>
                  <a:lnTo>
                    <a:pt x="5198" y="1331"/>
                  </a:lnTo>
                  <a:lnTo>
                    <a:pt x="5217" y="1358"/>
                  </a:lnTo>
                  <a:lnTo>
                    <a:pt x="5227" y="1379"/>
                  </a:lnTo>
                  <a:lnTo>
                    <a:pt x="5314" y="1226"/>
                  </a:lnTo>
                  <a:lnTo>
                    <a:pt x="5332" y="1199"/>
                  </a:lnTo>
                  <a:lnTo>
                    <a:pt x="5353" y="1174"/>
                  </a:lnTo>
                  <a:lnTo>
                    <a:pt x="5378" y="1152"/>
                  </a:lnTo>
                  <a:lnTo>
                    <a:pt x="5405" y="1134"/>
                  </a:lnTo>
                  <a:lnTo>
                    <a:pt x="5434" y="1119"/>
                  </a:lnTo>
                  <a:lnTo>
                    <a:pt x="5465" y="1109"/>
                  </a:lnTo>
                  <a:lnTo>
                    <a:pt x="5497" y="1102"/>
                  </a:lnTo>
                  <a:lnTo>
                    <a:pt x="5530" y="1100"/>
                  </a:lnTo>
                  <a:lnTo>
                    <a:pt x="5563" y="1102"/>
                  </a:lnTo>
                  <a:lnTo>
                    <a:pt x="5595" y="1108"/>
                  </a:lnTo>
                  <a:lnTo>
                    <a:pt x="5626" y="1119"/>
                  </a:lnTo>
                  <a:lnTo>
                    <a:pt x="5655" y="1133"/>
                  </a:lnTo>
                  <a:lnTo>
                    <a:pt x="5682" y="1151"/>
                  </a:lnTo>
                  <a:lnTo>
                    <a:pt x="5707" y="1172"/>
                  </a:lnTo>
                  <a:lnTo>
                    <a:pt x="5729" y="1197"/>
                  </a:lnTo>
                  <a:lnTo>
                    <a:pt x="5747" y="1224"/>
                  </a:lnTo>
                  <a:lnTo>
                    <a:pt x="5762" y="1253"/>
                  </a:lnTo>
                  <a:lnTo>
                    <a:pt x="5772" y="1284"/>
                  </a:lnTo>
                  <a:lnTo>
                    <a:pt x="5779" y="1316"/>
                  </a:lnTo>
                  <a:lnTo>
                    <a:pt x="5781" y="1349"/>
                  </a:lnTo>
                  <a:lnTo>
                    <a:pt x="5779" y="1382"/>
                  </a:lnTo>
                  <a:lnTo>
                    <a:pt x="5773" y="1414"/>
                  </a:lnTo>
                  <a:lnTo>
                    <a:pt x="5762" y="1445"/>
                  </a:lnTo>
                  <a:lnTo>
                    <a:pt x="5748" y="1474"/>
                  </a:lnTo>
                  <a:lnTo>
                    <a:pt x="5416" y="2055"/>
                  </a:lnTo>
                  <a:lnTo>
                    <a:pt x="5471" y="2062"/>
                  </a:lnTo>
                  <a:lnTo>
                    <a:pt x="6093" y="1786"/>
                  </a:lnTo>
                  <a:lnTo>
                    <a:pt x="6124" y="1774"/>
                  </a:lnTo>
                  <a:lnTo>
                    <a:pt x="6156" y="1767"/>
                  </a:lnTo>
                  <a:lnTo>
                    <a:pt x="6189" y="1764"/>
                  </a:lnTo>
                  <a:lnTo>
                    <a:pt x="6221" y="1765"/>
                  </a:lnTo>
                  <a:lnTo>
                    <a:pt x="6254" y="1771"/>
                  </a:lnTo>
                  <a:lnTo>
                    <a:pt x="6285" y="1781"/>
                  </a:lnTo>
                  <a:lnTo>
                    <a:pt x="6314" y="1794"/>
                  </a:lnTo>
                  <a:lnTo>
                    <a:pt x="6342" y="1812"/>
                  </a:lnTo>
                  <a:lnTo>
                    <a:pt x="6367" y="1833"/>
                  </a:lnTo>
                  <a:lnTo>
                    <a:pt x="6389" y="1857"/>
                  </a:lnTo>
                  <a:lnTo>
                    <a:pt x="6408" y="1884"/>
                  </a:lnTo>
                  <a:lnTo>
                    <a:pt x="6423" y="1912"/>
                  </a:lnTo>
                  <a:lnTo>
                    <a:pt x="6435" y="1943"/>
                  </a:lnTo>
                  <a:lnTo>
                    <a:pt x="6442" y="1975"/>
                  </a:lnTo>
                  <a:lnTo>
                    <a:pt x="6445" y="2008"/>
                  </a:lnTo>
                  <a:lnTo>
                    <a:pt x="6444" y="2040"/>
                  </a:lnTo>
                  <a:lnTo>
                    <a:pt x="6438" y="2073"/>
                  </a:lnTo>
                  <a:lnTo>
                    <a:pt x="6428" y="2104"/>
                  </a:lnTo>
                  <a:lnTo>
                    <a:pt x="6415" y="2133"/>
                  </a:lnTo>
                  <a:lnTo>
                    <a:pt x="6397" y="2161"/>
                  </a:lnTo>
                  <a:lnTo>
                    <a:pt x="6376" y="2186"/>
                  </a:lnTo>
                  <a:lnTo>
                    <a:pt x="6352" y="2208"/>
                  </a:lnTo>
                  <a:lnTo>
                    <a:pt x="6325" y="2227"/>
                  </a:lnTo>
                  <a:lnTo>
                    <a:pt x="6297" y="2242"/>
                  </a:lnTo>
                  <a:lnTo>
                    <a:pt x="6248" y="2264"/>
                  </a:lnTo>
                  <a:lnTo>
                    <a:pt x="6250" y="2264"/>
                  </a:lnTo>
                  <a:lnTo>
                    <a:pt x="6259" y="2268"/>
                  </a:lnTo>
                  <a:lnTo>
                    <a:pt x="6369" y="2313"/>
                  </a:lnTo>
                  <a:lnTo>
                    <a:pt x="6378" y="2317"/>
                  </a:lnTo>
                  <a:lnTo>
                    <a:pt x="6486" y="2367"/>
                  </a:lnTo>
                  <a:lnTo>
                    <a:pt x="6494" y="2371"/>
                  </a:lnTo>
                  <a:lnTo>
                    <a:pt x="6601" y="2425"/>
                  </a:lnTo>
                  <a:lnTo>
                    <a:pt x="6609" y="2429"/>
                  </a:lnTo>
                  <a:lnTo>
                    <a:pt x="6714" y="2487"/>
                  </a:lnTo>
                  <a:lnTo>
                    <a:pt x="6722" y="2492"/>
                  </a:lnTo>
                  <a:lnTo>
                    <a:pt x="6824" y="2553"/>
                  </a:lnTo>
                  <a:lnTo>
                    <a:pt x="6832" y="2559"/>
                  </a:lnTo>
                  <a:lnTo>
                    <a:pt x="6932" y="2624"/>
                  </a:lnTo>
                  <a:lnTo>
                    <a:pt x="6940" y="2629"/>
                  </a:lnTo>
                  <a:lnTo>
                    <a:pt x="7037" y="2698"/>
                  </a:lnTo>
                  <a:lnTo>
                    <a:pt x="7045" y="2704"/>
                  </a:lnTo>
                  <a:lnTo>
                    <a:pt x="7139" y="2776"/>
                  </a:lnTo>
                  <a:lnTo>
                    <a:pt x="7146" y="2782"/>
                  </a:lnTo>
                  <a:lnTo>
                    <a:pt x="7238" y="2858"/>
                  </a:lnTo>
                  <a:lnTo>
                    <a:pt x="7245" y="2864"/>
                  </a:lnTo>
                  <a:lnTo>
                    <a:pt x="7334" y="2943"/>
                  </a:lnTo>
                  <a:lnTo>
                    <a:pt x="7340" y="2950"/>
                  </a:lnTo>
                  <a:lnTo>
                    <a:pt x="7426" y="3032"/>
                  </a:lnTo>
                  <a:lnTo>
                    <a:pt x="7433" y="3039"/>
                  </a:lnTo>
                  <a:lnTo>
                    <a:pt x="7515" y="3124"/>
                  </a:lnTo>
                  <a:lnTo>
                    <a:pt x="7521" y="3131"/>
                  </a:lnTo>
                  <a:lnTo>
                    <a:pt x="7601" y="3220"/>
                  </a:lnTo>
                  <a:lnTo>
                    <a:pt x="7607" y="3227"/>
                  </a:lnTo>
                  <a:lnTo>
                    <a:pt x="7683" y="3318"/>
                  </a:lnTo>
                  <a:lnTo>
                    <a:pt x="7688" y="3326"/>
                  </a:lnTo>
                  <a:lnTo>
                    <a:pt x="7761" y="3420"/>
                  </a:lnTo>
                  <a:lnTo>
                    <a:pt x="7766" y="3428"/>
                  </a:lnTo>
                  <a:lnTo>
                    <a:pt x="7835" y="3525"/>
                  </a:lnTo>
                  <a:lnTo>
                    <a:pt x="7841" y="3533"/>
                  </a:lnTo>
                  <a:lnTo>
                    <a:pt x="7906" y="3632"/>
                  </a:lnTo>
                  <a:lnTo>
                    <a:pt x="7911" y="3640"/>
                  </a:lnTo>
                  <a:lnTo>
                    <a:pt x="7973" y="3743"/>
                  </a:lnTo>
                  <a:lnTo>
                    <a:pt x="7978" y="3751"/>
                  </a:lnTo>
                  <a:lnTo>
                    <a:pt x="8036" y="3856"/>
                  </a:lnTo>
                  <a:lnTo>
                    <a:pt x="8040" y="3864"/>
                  </a:lnTo>
                  <a:lnTo>
                    <a:pt x="8094" y="3971"/>
                  </a:lnTo>
                  <a:lnTo>
                    <a:pt x="8098" y="3979"/>
                  </a:lnTo>
                  <a:lnTo>
                    <a:pt x="8147" y="4088"/>
                  </a:lnTo>
                  <a:lnTo>
                    <a:pt x="8151" y="4096"/>
                  </a:lnTo>
                  <a:lnTo>
                    <a:pt x="8197" y="4206"/>
                  </a:lnTo>
                  <a:lnTo>
                    <a:pt x="8200" y="4215"/>
                  </a:lnTo>
                  <a:lnTo>
                    <a:pt x="8241" y="4326"/>
                  </a:lnTo>
                  <a:lnTo>
                    <a:pt x="8244" y="4335"/>
                  </a:lnTo>
                  <a:lnTo>
                    <a:pt x="8281" y="4448"/>
                  </a:lnTo>
                  <a:lnTo>
                    <a:pt x="8284" y="4457"/>
                  </a:lnTo>
                  <a:lnTo>
                    <a:pt x="8317" y="4571"/>
                  </a:lnTo>
                  <a:lnTo>
                    <a:pt x="8319" y="4580"/>
                  </a:lnTo>
                  <a:lnTo>
                    <a:pt x="8348" y="4695"/>
                  </a:lnTo>
                  <a:lnTo>
                    <a:pt x="8350" y="4704"/>
                  </a:lnTo>
                  <a:lnTo>
                    <a:pt x="8374" y="4821"/>
                  </a:lnTo>
                  <a:lnTo>
                    <a:pt x="8376" y="4830"/>
                  </a:lnTo>
                  <a:lnTo>
                    <a:pt x="8396" y="4947"/>
                  </a:lnTo>
                  <a:lnTo>
                    <a:pt x="8397" y="4956"/>
                  </a:lnTo>
                  <a:lnTo>
                    <a:pt x="8413" y="5074"/>
                  </a:lnTo>
                  <a:lnTo>
                    <a:pt x="8414" y="5084"/>
                  </a:lnTo>
                  <a:lnTo>
                    <a:pt x="8425" y="5202"/>
                  </a:lnTo>
                  <a:lnTo>
                    <a:pt x="8426" y="5212"/>
                  </a:lnTo>
                  <a:lnTo>
                    <a:pt x="8432" y="5331"/>
                  </a:lnTo>
                  <a:lnTo>
                    <a:pt x="8433" y="5341"/>
                  </a:lnTo>
                  <a:lnTo>
                    <a:pt x="8435" y="5460"/>
                  </a:lnTo>
                  <a:lnTo>
                    <a:pt x="8435" y="5470"/>
                  </a:lnTo>
                  <a:lnTo>
                    <a:pt x="8433" y="5589"/>
                  </a:lnTo>
                  <a:lnTo>
                    <a:pt x="8432" y="5599"/>
                  </a:lnTo>
                  <a:lnTo>
                    <a:pt x="8426" y="5718"/>
                  </a:lnTo>
                  <a:lnTo>
                    <a:pt x="8425" y="5727"/>
                  </a:lnTo>
                  <a:lnTo>
                    <a:pt x="8414" y="5846"/>
                  </a:lnTo>
                  <a:lnTo>
                    <a:pt x="8413" y="5855"/>
                  </a:lnTo>
                  <a:lnTo>
                    <a:pt x="8397" y="5973"/>
                  </a:lnTo>
                  <a:lnTo>
                    <a:pt x="8396" y="5982"/>
                  </a:lnTo>
                  <a:lnTo>
                    <a:pt x="8376" y="6099"/>
                  </a:lnTo>
                  <a:lnTo>
                    <a:pt x="8374" y="6109"/>
                  </a:lnTo>
                  <a:lnTo>
                    <a:pt x="8350" y="6225"/>
                  </a:lnTo>
                  <a:lnTo>
                    <a:pt x="8348" y="6234"/>
                  </a:lnTo>
                  <a:lnTo>
                    <a:pt x="8319" y="6349"/>
                  </a:lnTo>
                  <a:lnTo>
                    <a:pt x="8317" y="6358"/>
                  </a:lnTo>
                  <a:lnTo>
                    <a:pt x="8284" y="6472"/>
                  </a:lnTo>
                  <a:lnTo>
                    <a:pt x="8281" y="6481"/>
                  </a:lnTo>
                  <a:lnTo>
                    <a:pt x="8244" y="6594"/>
                  </a:lnTo>
                  <a:lnTo>
                    <a:pt x="8241" y="6603"/>
                  </a:lnTo>
                  <a:lnTo>
                    <a:pt x="8200" y="6714"/>
                  </a:lnTo>
                  <a:lnTo>
                    <a:pt x="8197" y="6723"/>
                  </a:lnTo>
                  <a:lnTo>
                    <a:pt x="8151" y="6833"/>
                  </a:lnTo>
                  <a:lnTo>
                    <a:pt x="8147" y="6842"/>
                  </a:lnTo>
                  <a:lnTo>
                    <a:pt x="8098" y="6950"/>
                  </a:lnTo>
                  <a:lnTo>
                    <a:pt x="8094" y="6958"/>
                  </a:lnTo>
                  <a:lnTo>
                    <a:pt x="8040" y="7065"/>
                  </a:lnTo>
                  <a:lnTo>
                    <a:pt x="8036" y="7073"/>
                  </a:lnTo>
                  <a:lnTo>
                    <a:pt x="7978" y="7178"/>
                  </a:lnTo>
                  <a:lnTo>
                    <a:pt x="7973" y="7186"/>
                  </a:lnTo>
                  <a:lnTo>
                    <a:pt x="7911" y="7289"/>
                  </a:lnTo>
                  <a:lnTo>
                    <a:pt x="7906" y="7297"/>
                  </a:lnTo>
                  <a:lnTo>
                    <a:pt x="7841" y="7396"/>
                  </a:lnTo>
                  <a:lnTo>
                    <a:pt x="7835" y="7404"/>
                  </a:lnTo>
                  <a:lnTo>
                    <a:pt x="7766" y="7501"/>
                  </a:lnTo>
                  <a:lnTo>
                    <a:pt x="7761" y="7509"/>
                  </a:lnTo>
                  <a:lnTo>
                    <a:pt x="7688" y="7603"/>
                  </a:lnTo>
                  <a:lnTo>
                    <a:pt x="7683" y="7611"/>
                  </a:lnTo>
                  <a:lnTo>
                    <a:pt x="7607" y="7702"/>
                  </a:lnTo>
                  <a:lnTo>
                    <a:pt x="7601" y="7709"/>
                  </a:lnTo>
                  <a:lnTo>
                    <a:pt x="7521" y="7798"/>
                  </a:lnTo>
                  <a:lnTo>
                    <a:pt x="7515" y="7805"/>
                  </a:lnTo>
                  <a:lnTo>
                    <a:pt x="7433" y="7890"/>
                  </a:lnTo>
                  <a:lnTo>
                    <a:pt x="7426" y="7897"/>
                  </a:lnTo>
                  <a:lnTo>
                    <a:pt x="7340" y="7979"/>
                  </a:lnTo>
                  <a:lnTo>
                    <a:pt x="7334" y="7986"/>
                  </a:lnTo>
                  <a:lnTo>
                    <a:pt x="7245" y="8065"/>
                  </a:lnTo>
                  <a:lnTo>
                    <a:pt x="7238" y="8071"/>
                  </a:lnTo>
                  <a:lnTo>
                    <a:pt x="7146" y="8147"/>
                  </a:lnTo>
                  <a:lnTo>
                    <a:pt x="7139" y="8153"/>
                  </a:lnTo>
                  <a:lnTo>
                    <a:pt x="7045" y="8225"/>
                  </a:lnTo>
                  <a:lnTo>
                    <a:pt x="7037" y="8231"/>
                  </a:lnTo>
                  <a:lnTo>
                    <a:pt x="6940" y="8300"/>
                  </a:lnTo>
                  <a:lnTo>
                    <a:pt x="6932" y="8305"/>
                  </a:lnTo>
                  <a:lnTo>
                    <a:pt x="6832" y="8370"/>
                  </a:lnTo>
                  <a:lnTo>
                    <a:pt x="6824" y="8376"/>
                  </a:lnTo>
                  <a:lnTo>
                    <a:pt x="6722" y="8437"/>
                  </a:lnTo>
                  <a:lnTo>
                    <a:pt x="6714" y="8442"/>
                  </a:lnTo>
                  <a:lnTo>
                    <a:pt x="6609" y="8500"/>
                  </a:lnTo>
                  <a:lnTo>
                    <a:pt x="6601" y="8504"/>
                  </a:lnTo>
                  <a:lnTo>
                    <a:pt x="6494" y="8558"/>
                  </a:lnTo>
                  <a:lnTo>
                    <a:pt x="6486" y="8562"/>
                  </a:lnTo>
                  <a:lnTo>
                    <a:pt x="6378" y="8612"/>
                  </a:lnTo>
                  <a:lnTo>
                    <a:pt x="6369" y="8616"/>
                  </a:lnTo>
                  <a:lnTo>
                    <a:pt x="6259" y="8661"/>
                  </a:lnTo>
                  <a:lnTo>
                    <a:pt x="6250" y="8665"/>
                  </a:lnTo>
                  <a:lnTo>
                    <a:pt x="6139" y="8706"/>
                  </a:lnTo>
                  <a:lnTo>
                    <a:pt x="6130" y="8709"/>
                  </a:lnTo>
                  <a:lnTo>
                    <a:pt x="6017" y="8746"/>
                  </a:lnTo>
                  <a:lnTo>
                    <a:pt x="6008" y="8749"/>
                  </a:lnTo>
                  <a:lnTo>
                    <a:pt x="5894" y="8782"/>
                  </a:lnTo>
                  <a:lnTo>
                    <a:pt x="5885" y="8784"/>
                  </a:lnTo>
                  <a:lnTo>
                    <a:pt x="5769" y="8813"/>
                  </a:lnTo>
                  <a:lnTo>
                    <a:pt x="5760" y="8815"/>
                  </a:lnTo>
                  <a:lnTo>
                    <a:pt x="5644" y="8839"/>
                  </a:lnTo>
                  <a:lnTo>
                    <a:pt x="5635" y="8841"/>
                  </a:lnTo>
                  <a:lnTo>
                    <a:pt x="5518" y="8861"/>
                  </a:lnTo>
                  <a:lnTo>
                    <a:pt x="5508" y="8862"/>
                  </a:lnTo>
                  <a:lnTo>
                    <a:pt x="5390" y="8878"/>
                  </a:lnTo>
                  <a:lnTo>
                    <a:pt x="5381" y="8879"/>
                  </a:lnTo>
                  <a:lnTo>
                    <a:pt x="5262" y="8890"/>
                  </a:lnTo>
                  <a:lnTo>
                    <a:pt x="5253" y="8891"/>
                  </a:lnTo>
                  <a:lnTo>
                    <a:pt x="5134" y="8897"/>
                  </a:lnTo>
                  <a:lnTo>
                    <a:pt x="5124" y="8898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76" y="8898"/>
                  </a:lnTo>
                  <a:lnTo>
                    <a:pt x="4866" y="8897"/>
                  </a:lnTo>
                  <a:lnTo>
                    <a:pt x="4747" y="8891"/>
                  </a:lnTo>
                  <a:lnTo>
                    <a:pt x="4738" y="8890"/>
                  </a:lnTo>
                  <a:lnTo>
                    <a:pt x="4619" y="8879"/>
                  </a:lnTo>
                  <a:lnTo>
                    <a:pt x="4610" y="8878"/>
                  </a:lnTo>
                  <a:lnTo>
                    <a:pt x="4492" y="8862"/>
                  </a:lnTo>
                  <a:lnTo>
                    <a:pt x="4482" y="8861"/>
                  </a:lnTo>
                  <a:lnTo>
                    <a:pt x="4365" y="8841"/>
                  </a:lnTo>
                  <a:lnTo>
                    <a:pt x="4356" y="8839"/>
                  </a:lnTo>
                  <a:lnTo>
                    <a:pt x="4240" y="8815"/>
                  </a:lnTo>
                  <a:lnTo>
                    <a:pt x="4231" y="8813"/>
                  </a:lnTo>
                  <a:lnTo>
                    <a:pt x="4115" y="8784"/>
                  </a:lnTo>
                  <a:lnTo>
                    <a:pt x="4106" y="8782"/>
                  </a:lnTo>
                  <a:lnTo>
                    <a:pt x="3992" y="8749"/>
                  </a:lnTo>
                  <a:lnTo>
                    <a:pt x="3983" y="8746"/>
                  </a:lnTo>
                  <a:lnTo>
                    <a:pt x="3870" y="8709"/>
                  </a:lnTo>
                  <a:lnTo>
                    <a:pt x="3861" y="8706"/>
                  </a:lnTo>
                  <a:lnTo>
                    <a:pt x="3750" y="8665"/>
                  </a:lnTo>
                  <a:lnTo>
                    <a:pt x="3741" y="8661"/>
                  </a:lnTo>
                  <a:lnTo>
                    <a:pt x="3631" y="8616"/>
                  </a:lnTo>
                  <a:lnTo>
                    <a:pt x="3622" y="8612"/>
                  </a:lnTo>
                  <a:lnTo>
                    <a:pt x="3514" y="8562"/>
                  </a:lnTo>
                  <a:lnTo>
                    <a:pt x="3506" y="8558"/>
                  </a:lnTo>
                  <a:lnTo>
                    <a:pt x="3399" y="8504"/>
                  </a:lnTo>
                  <a:lnTo>
                    <a:pt x="3391" y="8500"/>
                  </a:lnTo>
                  <a:lnTo>
                    <a:pt x="3286" y="8442"/>
                  </a:lnTo>
                  <a:lnTo>
                    <a:pt x="3278" y="8437"/>
                  </a:lnTo>
                  <a:lnTo>
                    <a:pt x="3176" y="8376"/>
                  </a:lnTo>
                  <a:lnTo>
                    <a:pt x="3168" y="8370"/>
                  </a:lnTo>
                  <a:lnTo>
                    <a:pt x="3068" y="8305"/>
                  </a:lnTo>
                  <a:lnTo>
                    <a:pt x="3060" y="8300"/>
                  </a:lnTo>
                  <a:lnTo>
                    <a:pt x="2963" y="8231"/>
                  </a:lnTo>
                  <a:lnTo>
                    <a:pt x="2955" y="8225"/>
                  </a:lnTo>
                  <a:lnTo>
                    <a:pt x="2861" y="8153"/>
                  </a:lnTo>
                  <a:lnTo>
                    <a:pt x="2854" y="8147"/>
                  </a:lnTo>
                  <a:lnTo>
                    <a:pt x="2762" y="8071"/>
                  </a:lnTo>
                  <a:lnTo>
                    <a:pt x="2755" y="8065"/>
                  </a:lnTo>
                  <a:lnTo>
                    <a:pt x="2666" y="7986"/>
                  </a:lnTo>
                  <a:lnTo>
                    <a:pt x="2660" y="7979"/>
                  </a:lnTo>
                  <a:lnTo>
                    <a:pt x="2574" y="7897"/>
                  </a:lnTo>
                  <a:lnTo>
                    <a:pt x="2567" y="7890"/>
                  </a:lnTo>
                  <a:lnTo>
                    <a:pt x="2485" y="7805"/>
                  </a:lnTo>
                  <a:lnTo>
                    <a:pt x="2479" y="7798"/>
                  </a:lnTo>
                  <a:lnTo>
                    <a:pt x="2399" y="7709"/>
                  </a:lnTo>
                  <a:lnTo>
                    <a:pt x="2393" y="7702"/>
                  </a:lnTo>
                  <a:lnTo>
                    <a:pt x="2317" y="7611"/>
                  </a:lnTo>
                  <a:lnTo>
                    <a:pt x="2312" y="7603"/>
                  </a:lnTo>
                  <a:lnTo>
                    <a:pt x="2239" y="7509"/>
                  </a:lnTo>
                  <a:lnTo>
                    <a:pt x="2234" y="7501"/>
                  </a:lnTo>
                  <a:lnTo>
                    <a:pt x="2165" y="7404"/>
                  </a:lnTo>
                  <a:lnTo>
                    <a:pt x="2159" y="7396"/>
                  </a:lnTo>
                  <a:lnTo>
                    <a:pt x="2094" y="7297"/>
                  </a:lnTo>
                  <a:lnTo>
                    <a:pt x="2089" y="7289"/>
                  </a:lnTo>
                  <a:lnTo>
                    <a:pt x="2027" y="7186"/>
                  </a:lnTo>
                  <a:lnTo>
                    <a:pt x="2022" y="7178"/>
                  </a:lnTo>
                  <a:lnTo>
                    <a:pt x="1964" y="7073"/>
                  </a:lnTo>
                  <a:lnTo>
                    <a:pt x="1960" y="7065"/>
                  </a:lnTo>
                  <a:lnTo>
                    <a:pt x="1906" y="6958"/>
                  </a:lnTo>
                  <a:lnTo>
                    <a:pt x="1902" y="6950"/>
                  </a:lnTo>
                  <a:lnTo>
                    <a:pt x="1853" y="6842"/>
                  </a:lnTo>
                  <a:lnTo>
                    <a:pt x="1849" y="6833"/>
                  </a:lnTo>
                  <a:lnTo>
                    <a:pt x="1803" y="6723"/>
                  </a:lnTo>
                  <a:lnTo>
                    <a:pt x="1800" y="6714"/>
                  </a:lnTo>
                  <a:lnTo>
                    <a:pt x="1759" y="6603"/>
                  </a:lnTo>
                  <a:lnTo>
                    <a:pt x="1756" y="6594"/>
                  </a:lnTo>
                  <a:lnTo>
                    <a:pt x="1719" y="6481"/>
                  </a:lnTo>
                  <a:lnTo>
                    <a:pt x="1716" y="6472"/>
                  </a:lnTo>
                  <a:lnTo>
                    <a:pt x="1683" y="6358"/>
                  </a:lnTo>
                  <a:lnTo>
                    <a:pt x="1681" y="6349"/>
                  </a:lnTo>
                  <a:lnTo>
                    <a:pt x="1652" y="6234"/>
                  </a:lnTo>
                  <a:lnTo>
                    <a:pt x="1650" y="6225"/>
                  </a:lnTo>
                  <a:lnTo>
                    <a:pt x="1626" y="6109"/>
                  </a:lnTo>
                  <a:lnTo>
                    <a:pt x="1624" y="6099"/>
                  </a:lnTo>
                  <a:lnTo>
                    <a:pt x="1604" y="5982"/>
                  </a:lnTo>
                  <a:lnTo>
                    <a:pt x="1603" y="5973"/>
                  </a:lnTo>
                  <a:lnTo>
                    <a:pt x="1587" y="5855"/>
                  </a:lnTo>
                  <a:lnTo>
                    <a:pt x="1586" y="5846"/>
                  </a:lnTo>
                  <a:lnTo>
                    <a:pt x="1575" y="5727"/>
                  </a:lnTo>
                  <a:lnTo>
                    <a:pt x="1574" y="5718"/>
                  </a:lnTo>
                  <a:lnTo>
                    <a:pt x="1568" y="5599"/>
                  </a:lnTo>
                  <a:lnTo>
                    <a:pt x="1567" y="5589"/>
                  </a:lnTo>
                  <a:lnTo>
                    <a:pt x="1565" y="5470"/>
                  </a:lnTo>
                  <a:lnTo>
                    <a:pt x="1565" y="5460"/>
                  </a:lnTo>
                  <a:lnTo>
                    <a:pt x="1567" y="5341"/>
                  </a:lnTo>
                  <a:lnTo>
                    <a:pt x="1568" y="5331"/>
                  </a:lnTo>
                  <a:lnTo>
                    <a:pt x="1574" y="5212"/>
                  </a:lnTo>
                  <a:lnTo>
                    <a:pt x="1575" y="5202"/>
                  </a:lnTo>
                  <a:lnTo>
                    <a:pt x="1586" y="5084"/>
                  </a:lnTo>
                  <a:lnTo>
                    <a:pt x="1587" y="5074"/>
                  </a:lnTo>
                  <a:lnTo>
                    <a:pt x="1603" y="4956"/>
                  </a:lnTo>
                  <a:lnTo>
                    <a:pt x="1604" y="4947"/>
                  </a:lnTo>
                  <a:lnTo>
                    <a:pt x="1624" y="4830"/>
                  </a:lnTo>
                  <a:lnTo>
                    <a:pt x="1626" y="4821"/>
                  </a:lnTo>
                  <a:lnTo>
                    <a:pt x="1650" y="4704"/>
                  </a:lnTo>
                  <a:lnTo>
                    <a:pt x="1652" y="4695"/>
                  </a:lnTo>
                  <a:lnTo>
                    <a:pt x="1681" y="4580"/>
                  </a:lnTo>
                  <a:lnTo>
                    <a:pt x="1683" y="4571"/>
                  </a:lnTo>
                  <a:lnTo>
                    <a:pt x="1716" y="4457"/>
                  </a:lnTo>
                  <a:lnTo>
                    <a:pt x="1719" y="4448"/>
                  </a:lnTo>
                  <a:lnTo>
                    <a:pt x="1756" y="4335"/>
                  </a:lnTo>
                  <a:lnTo>
                    <a:pt x="1759" y="4326"/>
                  </a:lnTo>
                  <a:lnTo>
                    <a:pt x="1800" y="4215"/>
                  </a:lnTo>
                  <a:lnTo>
                    <a:pt x="1803" y="4206"/>
                  </a:lnTo>
                  <a:lnTo>
                    <a:pt x="1849" y="4096"/>
                  </a:lnTo>
                  <a:lnTo>
                    <a:pt x="1853" y="4088"/>
                  </a:lnTo>
                  <a:lnTo>
                    <a:pt x="1902" y="3979"/>
                  </a:lnTo>
                  <a:lnTo>
                    <a:pt x="1906" y="3971"/>
                  </a:lnTo>
                  <a:lnTo>
                    <a:pt x="1960" y="3864"/>
                  </a:lnTo>
                  <a:lnTo>
                    <a:pt x="1964" y="3856"/>
                  </a:lnTo>
                  <a:lnTo>
                    <a:pt x="2022" y="3751"/>
                  </a:lnTo>
                  <a:lnTo>
                    <a:pt x="2027" y="3743"/>
                  </a:lnTo>
                  <a:lnTo>
                    <a:pt x="2089" y="3640"/>
                  </a:lnTo>
                  <a:lnTo>
                    <a:pt x="2094" y="3632"/>
                  </a:lnTo>
                  <a:lnTo>
                    <a:pt x="2159" y="3533"/>
                  </a:lnTo>
                  <a:lnTo>
                    <a:pt x="2165" y="3525"/>
                  </a:lnTo>
                  <a:lnTo>
                    <a:pt x="2234" y="3428"/>
                  </a:lnTo>
                  <a:lnTo>
                    <a:pt x="2239" y="3420"/>
                  </a:lnTo>
                  <a:lnTo>
                    <a:pt x="2312" y="3326"/>
                  </a:lnTo>
                  <a:lnTo>
                    <a:pt x="2317" y="3318"/>
                  </a:lnTo>
                  <a:lnTo>
                    <a:pt x="2393" y="3227"/>
                  </a:lnTo>
                  <a:lnTo>
                    <a:pt x="2399" y="3220"/>
                  </a:lnTo>
                  <a:lnTo>
                    <a:pt x="2479" y="3131"/>
                  </a:lnTo>
                  <a:lnTo>
                    <a:pt x="2485" y="3124"/>
                  </a:lnTo>
                  <a:lnTo>
                    <a:pt x="2567" y="3039"/>
                  </a:lnTo>
                  <a:lnTo>
                    <a:pt x="2574" y="3032"/>
                  </a:lnTo>
                  <a:lnTo>
                    <a:pt x="2660" y="2950"/>
                  </a:lnTo>
                  <a:lnTo>
                    <a:pt x="2666" y="2943"/>
                  </a:lnTo>
                  <a:lnTo>
                    <a:pt x="2755" y="2864"/>
                  </a:lnTo>
                  <a:lnTo>
                    <a:pt x="2762" y="2858"/>
                  </a:lnTo>
                  <a:lnTo>
                    <a:pt x="2854" y="2782"/>
                  </a:lnTo>
                  <a:lnTo>
                    <a:pt x="2861" y="2776"/>
                  </a:lnTo>
                  <a:lnTo>
                    <a:pt x="2955" y="2704"/>
                  </a:lnTo>
                  <a:lnTo>
                    <a:pt x="2963" y="2698"/>
                  </a:lnTo>
                  <a:lnTo>
                    <a:pt x="3060" y="2629"/>
                  </a:lnTo>
                  <a:lnTo>
                    <a:pt x="3068" y="2624"/>
                  </a:lnTo>
                  <a:lnTo>
                    <a:pt x="3168" y="2559"/>
                  </a:lnTo>
                  <a:lnTo>
                    <a:pt x="3176" y="2553"/>
                  </a:lnTo>
                  <a:lnTo>
                    <a:pt x="3278" y="2492"/>
                  </a:lnTo>
                  <a:lnTo>
                    <a:pt x="3286" y="2487"/>
                  </a:lnTo>
                  <a:lnTo>
                    <a:pt x="3391" y="2429"/>
                  </a:lnTo>
                  <a:lnTo>
                    <a:pt x="3399" y="2425"/>
                  </a:lnTo>
                  <a:lnTo>
                    <a:pt x="3506" y="2371"/>
                  </a:lnTo>
                  <a:lnTo>
                    <a:pt x="3514" y="2367"/>
                  </a:lnTo>
                  <a:lnTo>
                    <a:pt x="3622" y="2317"/>
                  </a:lnTo>
                  <a:lnTo>
                    <a:pt x="3631" y="2313"/>
                  </a:lnTo>
                  <a:lnTo>
                    <a:pt x="3741" y="2268"/>
                  </a:lnTo>
                  <a:lnTo>
                    <a:pt x="3750" y="2264"/>
                  </a:lnTo>
                  <a:lnTo>
                    <a:pt x="3752" y="2264"/>
                  </a:lnTo>
                  <a:lnTo>
                    <a:pt x="3703" y="2242"/>
                  </a:lnTo>
                  <a:lnTo>
                    <a:pt x="3675" y="2227"/>
                  </a:lnTo>
                  <a:lnTo>
                    <a:pt x="3648" y="2208"/>
                  </a:lnTo>
                  <a:lnTo>
                    <a:pt x="3624" y="2186"/>
                  </a:lnTo>
                  <a:lnTo>
                    <a:pt x="3603" y="2161"/>
                  </a:lnTo>
                  <a:lnTo>
                    <a:pt x="3585" y="2133"/>
                  </a:lnTo>
                  <a:lnTo>
                    <a:pt x="3572" y="2104"/>
                  </a:lnTo>
                  <a:lnTo>
                    <a:pt x="3562" y="2073"/>
                  </a:lnTo>
                  <a:lnTo>
                    <a:pt x="3556" y="2040"/>
                  </a:lnTo>
                  <a:lnTo>
                    <a:pt x="3555" y="2008"/>
                  </a:lnTo>
                  <a:lnTo>
                    <a:pt x="3558" y="1975"/>
                  </a:lnTo>
                  <a:lnTo>
                    <a:pt x="3565" y="1943"/>
                  </a:lnTo>
                  <a:lnTo>
                    <a:pt x="3577" y="1912"/>
                  </a:lnTo>
                  <a:lnTo>
                    <a:pt x="3592" y="1884"/>
                  </a:lnTo>
                  <a:lnTo>
                    <a:pt x="3611" y="1857"/>
                  </a:lnTo>
                  <a:lnTo>
                    <a:pt x="3633" y="1833"/>
                  </a:lnTo>
                  <a:lnTo>
                    <a:pt x="3658" y="1812"/>
                  </a:lnTo>
                  <a:lnTo>
                    <a:pt x="3686" y="1794"/>
                  </a:lnTo>
                  <a:lnTo>
                    <a:pt x="3715" y="1781"/>
                  </a:lnTo>
                  <a:lnTo>
                    <a:pt x="3746" y="1771"/>
                  </a:lnTo>
                  <a:lnTo>
                    <a:pt x="3779" y="1765"/>
                  </a:lnTo>
                  <a:lnTo>
                    <a:pt x="3811" y="1764"/>
                  </a:lnTo>
                  <a:lnTo>
                    <a:pt x="3844" y="1767"/>
                  </a:lnTo>
                  <a:lnTo>
                    <a:pt x="3876" y="1774"/>
                  </a:lnTo>
                  <a:lnTo>
                    <a:pt x="3907" y="1786"/>
                  </a:lnTo>
                  <a:lnTo>
                    <a:pt x="4529" y="2062"/>
                  </a:lnTo>
                  <a:lnTo>
                    <a:pt x="4584" y="2055"/>
                  </a:lnTo>
                  <a:lnTo>
                    <a:pt x="4252" y="1474"/>
                  </a:lnTo>
                  <a:lnTo>
                    <a:pt x="4238" y="1445"/>
                  </a:lnTo>
                  <a:lnTo>
                    <a:pt x="4227" y="1414"/>
                  </a:lnTo>
                  <a:lnTo>
                    <a:pt x="4221" y="1382"/>
                  </a:lnTo>
                  <a:lnTo>
                    <a:pt x="4219" y="1349"/>
                  </a:lnTo>
                  <a:lnTo>
                    <a:pt x="4221" y="1316"/>
                  </a:lnTo>
                  <a:lnTo>
                    <a:pt x="4228" y="1284"/>
                  </a:lnTo>
                  <a:lnTo>
                    <a:pt x="4238" y="1253"/>
                  </a:lnTo>
                  <a:lnTo>
                    <a:pt x="4253" y="1224"/>
                  </a:lnTo>
                  <a:lnTo>
                    <a:pt x="4271" y="1197"/>
                  </a:lnTo>
                  <a:lnTo>
                    <a:pt x="4293" y="1172"/>
                  </a:lnTo>
                  <a:lnTo>
                    <a:pt x="4318" y="1151"/>
                  </a:lnTo>
                  <a:lnTo>
                    <a:pt x="4345" y="1133"/>
                  </a:lnTo>
                  <a:lnTo>
                    <a:pt x="4374" y="1119"/>
                  </a:lnTo>
                  <a:lnTo>
                    <a:pt x="4405" y="1108"/>
                  </a:lnTo>
                  <a:lnTo>
                    <a:pt x="4437" y="1102"/>
                  </a:lnTo>
                  <a:lnTo>
                    <a:pt x="4470" y="1100"/>
                  </a:lnTo>
                  <a:lnTo>
                    <a:pt x="4503" y="1102"/>
                  </a:lnTo>
                  <a:lnTo>
                    <a:pt x="4535" y="1109"/>
                  </a:lnTo>
                  <a:lnTo>
                    <a:pt x="4566" y="1119"/>
                  </a:lnTo>
                  <a:lnTo>
                    <a:pt x="4595" y="1134"/>
                  </a:lnTo>
                  <a:lnTo>
                    <a:pt x="4622" y="1152"/>
                  </a:lnTo>
                  <a:close/>
                  <a:moveTo>
                    <a:pt x="4898" y="2773"/>
                  </a:moveTo>
                  <a:lnTo>
                    <a:pt x="4461" y="2579"/>
                  </a:lnTo>
                  <a:lnTo>
                    <a:pt x="4454" y="2580"/>
                  </a:lnTo>
                  <a:lnTo>
                    <a:pt x="4346" y="2603"/>
                  </a:lnTo>
                  <a:lnTo>
                    <a:pt x="4240" y="2629"/>
                  </a:lnTo>
                  <a:lnTo>
                    <a:pt x="4135" y="2659"/>
                  </a:lnTo>
                  <a:lnTo>
                    <a:pt x="4031" y="2694"/>
                  </a:lnTo>
                  <a:lnTo>
                    <a:pt x="3928" y="2732"/>
                  </a:lnTo>
                  <a:lnTo>
                    <a:pt x="3827" y="2774"/>
                  </a:lnTo>
                  <a:lnTo>
                    <a:pt x="3727" y="2819"/>
                  </a:lnTo>
                  <a:lnTo>
                    <a:pt x="3629" y="2869"/>
                  </a:lnTo>
                  <a:lnTo>
                    <a:pt x="3532" y="2923"/>
                  </a:lnTo>
                  <a:lnTo>
                    <a:pt x="3438" y="2979"/>
                  </a:lnTo>
                  <a:lnTo>
                    <a:pt x="3346" y="3040"/>
                  </a:lnTo>
                  <a:lnTo>
                    <a:pt x="3256" y="3103"/>
                  </a:lnTo>
                  <a:lnTo>
                    <a:pt x="3169" y="3170"/>
                  </a:lnTo>
                  <a:lnTo>
                    <a:pt x="3085" y="3240"/>
                  </a:lnTo>
                  <a:lnTo>
                    <a:pt x="3003" y="3313"/>
                  </a:lnTo>
                  <a:lnTo>
                    <a:pt x="2924" y="3389"/>
                  </a:lnTo>
                  <a:lnTo>
                    <a:pt x="2848" y="3468"/>
                  </a:lnTo>
                  <a:lnTo>
                    <a:pt x="2775" y="3549"/>
                  </a:lnTo>
                  <a:lnTo>
                    <a:pt x="2705" y="3634"/>
                  </a:lnTo>
                  <a:lnTo>
                    <a:pt x="2639" y="3721"/>
                  </a:lnTo>
                  <a:lnTo>
                    <a:pt x="2575" y="3811"/>
                  </a:lnTo>
                  <a:lnTo>
                    <a:pt x="2514" y="3903"/>
                  </a:lnTo>
                  <a:lnTo>
                    <a:pt x="2458" y="3997"/>
                  </a:lnTo>
                  <a:lnTo>
                    <a:pt x="2404" y="4093"/>
                  </a:lnTo>
                  <a:lnTo>
                    <a:pt x="2355" y="4192"/>
                  </a:lnTo>
                  <a:lnTo>
                    <a:pt x="2309" y="4291"/>
                  </a:lnTo>
                  <a:lnTo>
                    <a:pt x="2267" y="4393"/>
                  </a:lnTo>
                  <a:lnTo>
                    <a:pt x="2229" y="4495"/>
                  </a:lnTo>
                  <a:lnTo>
                    <a:pt x="2195" y="4599"/>
                  </a:lnTo>
                  <a:lnTo>
                    <a:pt x="2165" y="4705"/>
                  </a:lnTo>
                  <a:lnTo>
                    <a:pt x="2139" y="4811"/>
                  </a:lnTo>
                  <a:lnTo>
                    <a:pt x="2116" y="4918"/>
                  </a:lnTo>
                  <a:lnTo>
                    <a:pt x="2098" y="5026"/>
                  </a:lnTo>
                  <a:lnTo>
                    <a:pt x="2084" y="5135"/>
                  </a:lnTo>
                  <a:lnTo>
                    <a:pt x="2073" y="5245"/>
                  </a:lnTo>
                  <a:lnTo>
                    <a:pt x="2067" y="5355"/>
                  </a:lnTo>
                  <a:lnTo>
                    <a:pt x="2065" y="5465"/>
                  </a:lnTo>
                  <a:lnTo>
                    <a:pt x="2067" y="5575"/>
                  </a:lnTo>
                  <a:lnTo>
                    <a:pt x="2073" y="5685"/>
                  </a:lnTo>
                  <a:lnTo>
                    <a:pt x="2084" y="5794"/>
                  </a:lnTo>
                  <a:lnTo>
                    <a:pt x="2098" y="5903"/>
                  </a:lnTo>
                  <a:lnTo>
                    <a:pt x="2116" y="6011"/>
                  </a:lnTo>
                  <a:lnTo>
                    <a:pt x="2139" y="6118"/>
                  </a:lnTo>
                  <a:lnTo>
                    <a:pt x="2165" y="6224"/>
                  </a:lnTo>
                  <a:lnTo>
                    <a:pt x="2195" y="6330"/>
                  </a:lnTo>
                  <a:lnTo>
                    <a:pt x="2229" y="6434"/>
                  </a:lnTo>
                  <a:lnTo>
                    <a:pt x="2267" y="6536"/>
                  </a:lnTo>
                  <a:lnTo>
                    <a:pt x="2309" y="6638"/>
                  </a:lnTo>
                  <a:lnTo>
                    <a:pt x="2355" y="6737"/>
                  </a:lnTo>
                  <a:lnTo>
                    <a:pt x="2404" y="6836"/>
                  </a:lnTo>
                  <a:lnTo>
                    <a:pt x="2458" y="6932"/>
                  </a:lnTo>
                  <a:lnTo>
                    <a:pt x="2514" y="7026"/>
                  </a:lnTo>
                  <a:lnTo>
                    <a:pt x="2575" y="7118"/>
                  </a:lnTo>
                  <a:lnTo>
                    <a:pt x="2639" y="7208"/>
                  </a:lnTo>
                  <a:lnTo>
                    <a:pt x="2705" y="7295"/>
                  </a:lnTo>
                  <a:lnTo>
                    <a:pt x="2775" y="7380"/>
                  </a:lnTo>
                  <a:lnTo>
                    <a:pt x="2848" y="7461"/>
                  </a:lnTo>
                  <a:lnTo>
                    <a:pt x="2924" y="7540"/>
                  </a:lnTo>
                  <a:lnTo>
                    <a:pt x="3003" y="7616"/>
                  </a:lnTo>
                  <a:lnTo>
                    <a:pt x="3085" y="7689"/>
                  </a:lnTo>
                  <a:lnTo>
                    <a:pt x="3169" y="7759"/>
                  </a:lnTo>
                  <a:lnTo>
                    <a:pt x="3256" y="7826"/>
                  </a:lnTo>
                  <a:lnTo>
                    <a:pt x="3346" y="7889"/>
                  </a:lnTo>
                  <a:lnTo>
                    <a:pt x="3438" y="7950"/>
                  </a:lnTo>
                  <a:lnTo>
                    <a:pt x="3532" y="8006"/>
                  </a:lnTo>
                  <a:lnTo>
                    <a:pt x="3629" y="8060"/>
                  </a:lnTo>
                  <a:lnTo>
                    <a:pt x="3727" y="8110"/>
                  </a:lnTo>
                  <a:lnTo>
                    <a:pt x="3827" y="8155"/>
                  </a:lnTo>
                  <a:lnTo>
                    <a:pt x="3928" y="8197"/>
                  </a:lnTo>
                  <a:lnTo>
                    <a:pt x="4031" y="8235"/>
                  </a:lnTo>
                  <a:lnTo>
                    <a:pt x="4135" y="8270"/>
                  </a:lnTo>
                  <a:lnTo>
                    <a:pt x="4240" y="8300"/>
                  </a:lnTo>
                  <a:lnTo>
                    <a:pt x="4346" y="8326"/>
                  </a:lnTo>
                  <a:lnTo>
                    <a:pt x="4454" y="8349"/>
                  </a:lnTo>
                  <a:lnTo>
                    <a:pt x="4562" y="8367"/>
                  </a:lnTo>
                  <a:lnTo>
                    <a:pt x="4670" y="8381"/>
                  </a:lnTo>
                  <a:lnTo>
                    <a:pt x="4780" y="8392"/>
                  </a:lnTo>
                  <a:lnTo>
                    <a:pt x="4890" y="8398"/>
                  </a:lnTo>
                  <a:lnTo>
                    <a:pt x="5000" y="8400"/>
                  </a:lnTo>
                  <a:lnTo>
                    <a:pt x="5110" y="8398"/>
                  </a:lnTo>
                  <a:lnTo>
                    <a:pt x="5220" y="8392"/>
                  </a:lnTo>
                  <a:lnTo>
                    <a:pt x="5330" y="8381"/>
                  </a:lnTo>
                  <a:lnTo>
                    <a:pt x="5438" y="8367"/>
                  </a:lnTo>
                  <a:lnTo>
                    <a:pt x="5546" y="8349"/>
                  </a:lnTo>
                  <a:lnTo>
                    <a:pt x="5654" y="8326"/>
                  </a:lnTo>
                  <a:lnTo>
                    <a:pt x="5760" y="8300"/>
                  </a:lnTo>
                  <a:lnTo>
                    <a:pt x="5865" y="8270"/>
                  </a:lnTo>
                  <a:lnTo>
                    <a:pt x="5969" y="8235"/>
                  </a:lnTo>
                  <a:lnTo>
                    <a:pt x="6072" y="8197"/>
                  </a:lnTo>
                  <a:lnTo>
                    <a:pt x="6173" y="8155"/>
                  </a:lnTo>
                  <a:lnTo>
                    <a:pt x="6273" y="8110"/>
                  </a:lnTo>
                  <a:lnTo>
                    <a:pt x="6371" y="8060"/>
                  </a:lnTo>
                  <a:lnTo>
                    <a:pt x="6468" y="8006"/>
                  </a:lnTo>
                  <a:lnTo>
                    <a:pt x="6562" y="7950"/>
                  </a:lnTo>
                  <a:lnTo>
                    <a:pt x="6654" y="7889"/>
                  </a:lnTo>
                  <a:lnTo>
                    <a:pt x="6744" y="7826"/>
                  </a:lnTo>
                  <a:lnTo>
                    <a:pt x="6831" y="7759"/>
                  </a:lnTo>
                  <a:lnTo>
                    <a:pt x="6915" y="7689"/>
                  </a:lnTo>
                  <a:lnTo>
                    <a:pt x="6997" y="7616"/>
                  </a:lnTo>
                  <a:lnTo>
                    <a:pt x="7076" y="7540"/>
                  </a:lnTo>
                  <a:lnTo>
                    <a:pt x="7152" y="7461"/>
                  </a:lnTo>
                  <a:lnTo>
                    <a:pt x="7225" y="7380"/>
                  </a:lnTo>
                  <a:lnTo>
                    <a:pt x="7295" y="7295"/>
                  </a:lnTo>
                  <a:lnTo>
                    <a:pt x="7361" y="7208"/>
                  </a:lnTo>
                  <a:lnTo>
                    <a:pt x="7425" y="7118"/>
                  </a:lnTo>
                  <a:lnTo>
                    <a:pt x="7486" y="7026"/>
                  </a:lnTo>
                  <a:lnTo>
                    <a:pt x="7542" y="6932"/>
                  </a:lnTo>
                  <a:lnTo>
                    <a:pt x="7596" y="6836"/>
                  </a:lnTo>
                  <a:lnTo>
                    <a:pt x="7645" y="6737"/>
                  </a:lnTo>
                  <a:lnTo>
                    <a:pt x="7691" y="6638"/>
                  </a:lnTo>
                  <a:lnTo>
                    <a:pt x="7733" y="6536"/>
                  </a:lnTo>
                  <a:lnTo>
                    <a:pt x="7771" y="6434"/>
                  </a:lnTo>
                  <a:lnTo>
                    <a:pt x="7805" y="6330"/>
                  </a:lnTo>
                  <a:lnTo>
                    <a:pt x="7835" y="6224"/>
                  </a:lnTo>
                  <a:lnTo>
                    <a:pt x="7861" y="6118"/>
                  </a:lnTo>
                  <a:lnTo>
                    <a:pt x="7884" y="6011"/>
                  </a:lnTo>
                  <a:lnTo>
                    <a:pt x="7902" y="5903"/>
                  </a:lnTo>
                  <a:lnTo>
                    <a:pt x="7916" y="5794"/>
                  </a:lnTo>
                  <a:lnTo>
                    <a:pt x="7927" y="5685"/>
                  </a:lnTo>
                  <a:lnTo>
                    <a:pt x="7933" y="5575"/>
                  </a:lnTo>
                  <a:lnTo>
                    <a:pt x="7935" y="5465"/>
                  </a:lnTo>
                  <a:lnTo>
                    <a:pt x="7933" y="5355"/>
                  </a:lnTo>
                  <a:lnTo>
                    <a:pt x="7927" y="5245"/>
                  </a:lnTo>
                  <a:lnTo>
                    <a:pt x="7916" y="5135"/>
                  </a:lnTo>
                  <a:lnTo>
                    <a:pt x="7902" y="5026"/>
                  </a:lnTo>
                  <a:lnTo>
                    <a:pt x="7884" y="4918"/>
                  </a:lnTo>
                  <a:lnTo>
                    <a:pt x="7861" y="4811"/>
                  </a:lnTo>
                  <a:lnTo>
                    <a:pt x="7835" y="4705"/>
                  </a:lnTo>
                  <a:lnTo>
                    <a:pt x="7805" y="4599"/>
                  </a:lnTo>
                  <a:lnTo>
                    <a:pt x="7771" y="4495"/>
                  </a:lnTo>
                  <a:lnTo>
                    <a:pt x="7733" y="4393"/>
                  </a:lnTo>
                  <a:lnTo>
                    <a:pt x="7691" y="4291"/>
                  </a:lnTo>
                  <a:lnTo>
                    <a:pt x="7645" y="4192"/>
                  </a:lnTo>
                  <a:lnTo>
                    <a:pt x="7596" y="4093"/>
                  </a:lnTo>
                  <a:lnTo>
                    <a:pt x="7542" y="3997"/>
                  </a:lnTo>
                  <a:lnTo>
                    <a:pt x="7486" y="3903"/>
                  </a:lnTo>
                  <a:lnTo>
                    <a:pt x="7425" y="3811"/>
                  </a:lnTo>
                  <a:lnTo>
                    <a:pt x="7361" y="3721"/>
                  </a:lnTo>
                  <a:lnTo>
                    <a:pt x="7295" y="3634"/>
                  </a:lnTo>
                  <a:lnTo>
                    <a:pt x="7225" y="3549"/>
                  </a:lnTo>
                  <a:lnTo>
                    <a:pt x="7152" y="3468"/>
                  </a:lnTo>
                  <a:lnTo>
                    <a:pt x="7076" y="3389"/>
                  </a:lnTo>
                  <a:lnTo>
                    <a:pt x="6997" y="3313"/>
                  </a:lnTo>
                  <a:lnTo>
                    <a:pt x="6915" y="3240"/>
                  </a:lnTo>
                  <a:lnTo>
                    <a:pt x="6831" y="3170"/>
                  </a:lnTo>
                  <a:lnTo>
                    <a:pt x="6744" y="3103"/>
                  </a:lnTo>
                  <a:lnTo>
                    <a:pt x="6654" y="3040"/>
                  </a:lnTo>
                  <a:lnTo>
                    <a:pt x="6562" y="2979"/>
                  </a:lnTo>
                  <a:lnTo>
                    <a:pt x="6468" y="2923"/>
                  </a:lnTo>
                  <a:lnTo>
                    <a:pt x="6371" y="2869"/>
                  </a:lnTo>
                  <a:lnTo>
                    <a:pt x="6273" y="2819"/>
                  </a:lnTo>
                  <a:lnTo>
                    <a:pt x="6173" y="2774"/>
                  </a:lnTo>
                  <a:lnTo>
                    <a:pt x="6072" y="2732"/>
                  </a:lnTo>
                  <a:lnTo>
                    <a:pt x="5969" y="2694"/>
                  </a:lnTo>
                  <a:lnTo>
                    <a:pt x="5865" y="2659"/>
                  </a:lnTo>
                  <a:lnTo>
                    <a:pt x="5760" y="2629"/>
                  </a:lnTo>
                  <a:lnTo>
                    <a:pt x="5654" y="2603"/>
                  </a:lnTo>
                  <a:lnTo>
                    <a:pt x="5546" y="2580"/>
                  </a:lnTo>
                  <a:lnTo>
                    <a:pt x="5539" y="2579"/>
                  </a:lnTo>
                  <a:lnTo>
                    <a:pt x="5102" y="2773"/>
                  </a:lnTo>
                  <a:lnTo>
                    <a:pt x="5099" y="2775"/>
                  </a:lnTo>
                  <a:lnTo>
                    <a:pt x="5096" y="2776"/>
                  </a:lnTo>
                  <a:lnTo>
                    <a:pt x="5093" y="2777"/>
                  </a:lnTo>
                  <a:lnTo>
                    <a:pt x="5090" y="2778"/>
                  </a:lnTo>
                  <a:lnTo>
                    <a:pt x="5080" y="2781"/>
                  </a:lnTo>
                  <a:lnTo>
                    <a:pt x="5071" y="2785"/>
                  </a:lnTo>
                  <a:lnTo>
                    <a:pt x="5068" y="2785"/>
                  </a:lnTo>
                  <a:lnTo>
                    <a:pt x="5065" y="2786"/>
                  </a:lnTo>
                  <a:lnTo>
                    <a:pt x="5062" y="2787"/>
                  </a:lnTo>
                  <a:lnTo>
                    <a:pt x="5059" y="2788"/>
                  </a:lnTo>
                  <a:lnTo>
                    <a:pt x="5049" y="2790"/>
                  </a:lnTo>
                  <a:lnTo>
                    <a:pt x="5039" y="2792"/>
                  </a:lnTo>
                  <a:lnTo>
                    <a:pt x="5036" y="2792"/>
                  </a:lnTo>
                  <a:lnTo>
                    <a:pt x="5033" y="2793"/>
                  </a:lnTo>
                  <a:lnTo>
                    <a:pt x="5029" y="2793"/>
                  </a:lnTo>
                  <a:lnTo>
                    <a:pt x="5026" y="2794"/>
                  </a:lnTo>
                  <a:lnTo>
                    <a:pt x="5016" y="2794"/>
                  </a:lnTo>
                  <a:lnTo>
                    <a:pt x="5006" y="2795"/>
                  </a:lnTo>
                  <a:lnTo>
                    <a:pt x="5003" y="2795"/>
                  </a:lnTo>
                  <a:lnTo>
                    <a:pt x="5000" y="2795"/>
                  </a:lnTo>
                  <a:lnTo>
                    <a:pt x="4997" y="2795"/>
                  </a:lnTo>
                  <a:lnTo>
                    <a:pt x="4994" y="2795"/>
                  </a:lnTo>
                  <a:lnTo>
                    <a:pt x="4984" y="2794"/>
                  </a:lnTo>
                  <a:lnTo>
                    <a:pt x="4974" y="2794"/>
                  </a:lnTo>
                  <a:lnTo>
                    <a:pt x="4971" y="2793"/>
                  </a:lnTo>
                  <a:lnTo>
                    <a:pt x="4967" y="2793"/>
                  </a:lnTo>
                  <a:lnTo>
                    <a:pt x="4964" y="2792"/>
                  </a:lnTo>
                  <a:lnTo>
                    <a:pt x="4961" y="2792"/>
                  </a:lnTo>
                  <a:lnTo>
                    <a:pt x="4951" y="2790"/>
                  </a:lnTo>
                  <a:lnTo>
                    <a:pt x="4941" y="2788"/>
                  </a:lnTo>
                  <a:lnTo>
                    <a:pt x="4938" y="2787"/>
                  </a:lnTo>
                  <a:lnTo>
                    <a:pt x="4935" y="2786"/>
                  </a:lnTo>
                  <a:lnTo>
                    <a:pt x="4932" y="2785"/>
                  </a:lnTo>
                  <a:lnTo>
                    <a:pt x="4929" y="2785"/>
                  </a:lnTo>
                  <a:lnTo>
                    <a:pt x="4920" y="2781"/>
                  </a:lnTo>
                  <a:lnTo>
                    <a:pt x="4910" y="2778"/>
                  </a:lnTo>
                  <a:lnTo>
                    <a:pt x="4907" y="2777"/>
                  </a:lnTo>
                  <a:lnTo>
                    <a:pt x="4904" y="2776"/>
                  </a:lnTo>
                  <a:lnTo>
                    <a:pt x="4901" y="2775"/>
                  </a:lnTo>
                  <a:lnTo>
                    <a:pt x="4898" y="27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3169;p28">
            <a:extLst>
              <a:ext uri="{FF2B5EF4-FFF2-40B4-BE49-F238E27FC236}">
                <a16:creationId xmlns:a16="http://schemas.microsoft.com/office/drawing/2014/main" id="{C85FF5E4-0DB3-4BA2-97BE-49F81A84DCE8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1760267"/>
            <a:chExt cx="633600" cy="633600"/>
          </a:xfrm>
          <a:solidFill>
            <a:schemeClr val="bg1"/>
          </a:solidFill>
        </p:grpSpPr>
        <p:sp>
          <p:nvSpPr>
            <p:cNvPr id="184" name="Google Shape;3170;p28">
              <a:extLst>
                <a:ext uri="{FF2B5EF4-FFF2-40B4-BE49-F238E27FC236}">
                  <a16:creationId xmlns:a16="http://schemas.microsoft.com/office/drawing/2014/main" id="{BCD2A8A9-BD96-43CE-BC27-924734CD2083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88" y="750"/>
                  </a:moveTo>
                  <a:lnTo>
                    <a:pt x="5513" y="956"/>
                  </a:lnTo>
                  <a:lnTo>
                    <a:pt x="5791" y="1247"/>
                  </a:lnTo>
                  <a:lnTo>
                    <a:pt x="6022" y="1618"/>
                  </a:lnTo>
                  <a:lnTo>
                    <a:pt x="6204" y="2063"/>
                  </a:lnTo>
                  <a:lnTo>
                    <a:pt x="6338" y="2576"/>
                  </a:lnTo>
                  <a:lnTo>
                    <a:pt x="6421" y="3151"/>
                  </a:lnTo>
                  <a:lnTo>
                    <a:pt x="6453" y="3781"/>
                  </a:lnTo>
                  <a:lnTo>
                    <a:pt x="6434" y="4461"/>
                  </a:lnTo>
                  <a:lnTo>
                    <a:pt x="6362" y="5185"/>
                  </a:lnTo>
                  <a:lnTo>
                    <a:pt x="6237" y="5947"/>
                  </a:lnTo>
                  <a:lnTo>
                    <a:pt x="6058" y="6740"/>
                  </a:lnTo>
                  <a:lnTo>
                    <a:pt x="5824" y="7559"/>
                  </a:lnTo>
                  <a:lnTo>
                    <a:pt x="5534" y="8398"/>
                  </a:lnTo>
                  <a:lnTo>
                    <a:pt x="5188" y="9250"/>
                  </a:lnTo>
                  <a:lnTo>
                    <a:pt x="4842" y="8398"/>
                  </a:lnTo>
                  <a:lnTo>
                    <a:pt x="4552" y="7559"/>
                  </a:lnTo>
                  <a:lnTo>
                    <a:pt x="4317" y="6740"/>
                  </a:lnTo>
                  <a:lnTo>
                    <a:pt x="4138" y="5947"/>
                  </a:lnTo>
                  <a:lnTo>
                    <a:pt x="4013" y="5185"/>
                  </a:lnTo>
                  <a:lnTo>
                    <a:pt x="3941" y="4461"/>
                  </a:lnTo>
                  <a:lnTo>
                    <a:pt x="3922" y="3781"/>
                  </a:lnTo>
                  <a:lnTo>
                    <a:pt x="3954" y="3151"/>
                  </a:lnTo>
                  <a:lnTo>
                    <a:pt x="4038" y="2576"/>
                  </a:lnTo>
                  <a:lnTo>
                    <a:pt x="4171" y="2063"/>
                  </a:lnTo>
                  <a:lnTo>
                    <a:pt x="4353" y="1618"/>
                  </a:lnTo>
                  <a:lnTo>
                    <a:pt x="4584" y="1247"/>
                  </a:lnTo>
                  <a:lnTo>
                    <a:pt x="4863" y="956"/>
                  </a:lnTo>
                  <a:lnTo>
                    <a:pt x="5188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171;p28">
              <a:extLst>
                <a:ext uri="{FF2B5EF4-FFF2-40B4-BE49-F238E27FC236}">
                  <a16:creationId xmlns:a16="http://schemas.microsoft.com/office/drawing/2014/main" id="{4B7D63F1-9851-4AF7-9B8C-553AEDE043DC}"/>
                </a:ext>
              </a:extLst>
            </p:cNvPr>
            <p:cNvSpPr/>
            <p:nvPr/>
          </p:nvSpPr>
          <p:spPr>
            <a:xfrm>
              <a:off x="183023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82" y="783"/>
                  </a:moveTo>
                  <a:lnTo>
                    <a:pt x="4704" y="762"/>
                  </a:lnTo>
                  <a:lnTo>
                    <a:pt x="4729" y="744"/>
                  </a:lnTo>
                  <a:lnTo>
                    <a:pt x="5054" y="539"/>
                  </a:lnTo>
                  <a:lnTo>
                    <a:pt x="5082" y="524"/>
                  </a:lnTo>
                  <a:lnTo>
                    <a:pt x="5111" y="512"/>
                  </a:lnTo>
                  <a:lnTo>
                    <a:pt x="5141" y="504"/>
                  </a:lnTo>
                  <a:lnTo>
                    <a:pt x="5172" y="500"/>
                  </a:lnTo>
                  <a:lnTo>
                    <a:pt x="5204" y="500"/>
                  </a:lnTo>
                  <a:lnTo>
                    <a:pt x="5235" y="504"/>
                  </a:lnTo>
                  <a:lnTo>
                    <a:pt x="5265" y="512"/>
                  </a:lnTo>
                  <a:lnTo>
                    <a:pt x="5294" y="524"/>
                  </a:lnTo>
                  <a:lnTo>
                    <a:pt x="5322" y="539"/>
                  </a:lnTo>
                  <a:lnTo>
                    <a:pt x="5647" y="744"/>
                  </a:lnTo>
                  <a:lnTo>
                    <a:pt x="5671" y="762"/>
                  </a:lnTo>
                  <a:lnTo>
                    <a:pt x="5694" y="783"/>
                  </a:lnTo>
                  <a:lnTo>
                    <a:pt x="5972" y="1074"/>
                  </a:lnTo>
                  <a:lnTo>
                    <a:pt x="5989" y="1094"/>
                  </a:lnTo>
                  <a:lnTo>
                    <a:pt x="6004" y="1115"/>
                  </a:lnTo>
                  <a:lnTo>
                    <a:pt x="6234" y="1486"/>
                  </a:lnTo>
                  <a:lnTo>
                    <a:pt x="6253" y="1524"/>
                  </a:lnTo>
                  <a:lnTo>
                    <a:pt x="6436" y="1969"/>
                  </a:lnTo>
                  <a:lnTo>
                    <a:pt x="6446" y="2001"/>
                  </a:lnTo>
                  <a:lnTo>
                    <a:pt x="6580" y="2513"/>
                  </a:lnTo>
                  <a:lnTo>
                    <a:pt x="6585" y="2540"/>
                  </a:lnTo>
                  <a:lnTo>
                    <a:pt x="6668" y="3115"/>
                  </a:lnTo>
                  <a:lnTo>
                    <a:pt x="6670" y="3138"/>
                  </a:lnTo>
                  <a:lnTo>
                    <a:pt x="6703" y="3768"/>
                  </a:lnTo>
                  <a:lnTo>
                    <a:pt x="6703" y="3788"/>
                  </a:lnTo>
                  <a:lnTo>
                    <a:pt x="6684" y="4468"/>
                  </a:lnTo>
                  <a:lnTo>
                    <a:pt x="6683" y="4486"/>
                  </a:lnTo>
                  <a:lnTo>
                    <a:pt x="6611" y="5210"/>
                  </a:lnTo>
                  <a:lnTo>
                    <a:pt x="6609" y="5226"/>
                  </a:lnTo>
                  <a:lnTo>
                    <a:pt x="6484" y="5987"/>
                  </a:lnTo>
                  <a:lnTo>
                    <a:pt x="6481" y="6002"/>
                  </a:lnTo>
                  <a:lnTo>
                    <a:pt x="6302" y="6795"/>
                  </a:lnTo>
                  <a:lnTo>
                    <a:pt x="6299" y="6809"/>
                  </a:lnTo>
                  <a:lnTo>
                    <a:pt x="6065" y="7628"/>
                  </a:lnTo>
                  <a:lnTo>
                    <a:pt x="6061" y="7641"/>
                  </a:lnTo>
                  <a:lnTo>
                    <a:pt x="5771" y="8479"/>
                  </a:lnTo>
                  <a:lnTo>
                    <a:pt x="5766" y="8492"/>
                  </a:lnTo>
                  <a:lnTo>
                    <a:pt x="5420" y="9344"/>
                  </a:lnTo>
                  <a:lnTo>
                    <a:pt x="5405" y="9374"/>
                  </a:lnTo>
                  <a:lnTo>
                    <a:pt x="5387" y="9401"/>
                  </a:lnTo>
                  <a:lnTo>
                    <a:pt x="5366" y="9426"/>
                  </a:lnTo>
                  <a:lnTo>
                    <a:pt x="5341" y="9448"/>
                  </a:lnTo>
                  <a:lnTo>
                    <a:pt x="5314" y="9466"/>
                  </a:lnTo>
                  <a:lnTo>
                    <a:pt x="5284" y="9481"/>
                  </a:lnTo>
                  <a:lnTo>
                    <a:pt x="5253" y="9491"/>
                  </a:lnTo>
                  <a:lnTo>
                    <a:pt x="5221" y="9498"/>
                  </a:lnTo>
                  <a:lnTo>
                    <a:pt x="5188" y="9500"/>
                  </a:lnTo>
                  <a:lnTo>
                    <a:pt x="5155" y="9498"/>
                  </a:lnTo>
                  <a:lnTo>
                    <a:pt x="5123" y="9491"/>
                  </a:lnTo>
                  <a:lnTo>
                    <a:pt x="5092" y="9481"/>
                  </a:lnTo>
                  <a:lnTo>
                    <a:pt x="5062" y="9466"/>
                  </a:lnTo>
                  <a:lnTo>
                    <a:pt x="5035" y="9448"/>
                  </a:lnTo>
                  <a:lnTo>
                    <a:pt x="5010" y="9426"/>
                  </a:lnTo>
                  <a:lnTo>
                    <a:pt x="4989" y="9401"/>
                  </a:lnTo>
                  <a:lnTo>
                    <a:pt x="4971" y="9374"/>
                  </a:lnTo>
                  <a:lnTo>
                    <a:pt x="4956" y="9344"/>
                  </a:lnTo>
                  <a:lnTo>
                    <a:pt x="4815" y="8996"/>
                  </a:lnTo>
                  <a:lnTo>
                    <a:pt x="4650" y="9054"/>
                  </a:lnTo>
                  <a:lnTo>
                    <a:pt x="4616" y="9064"/>
                  </a:lnTo>
                  <a:lnTo>
                    <a:pt x="4422" y="9102"/>
                  </a:lnTo>
                  <a:lnTo>
                    <a:pt x="4384" y="9107"/>
                  </a:lnTo>
                  <a:lnTo>
                    <a:pt x="4198" y="9115"/>
                  </a:lnTo>
                  <a:lnTo>
                    <a:pt x="4158" y="9113"/>
                  </a:lnTo>
                  <a:lnTo>
                    <a:pt x="3981" y="9093"/>
                  </a:lnTo>
                  <a:lnTo>
                    <a:pt x="3941" y="9085"/>
                  </a:lnTo>
                  <a:lnTo>
                    <a:pt x="3775" y="9037"/>
                  </a:lnTo>
                  <a:lnTo>
                    <a:pt x="3738" y="9023"/>
                  </a:lnTo>
                  <a:lnTo>
                    <a:pt x="3583" y="8951"/>
                  </a:lnTo>
                  <a:lnTo>
                    <a:pt x="3550" y="8932"/>
                  </a:lnTo>
                  <a:lnTo>
                    <a:pt x="3407" y="8837"/>
                  </a:lnTo>
                  <a:lnTo>
                    <a:pt x="3379" y="8815"/>
                  </a:lnTo>
                  <a:lnTo>
                    <a:pt x="3250" y="8698"/>
                  </a:lnTo>
                  <a:lnTo>
                    <a:pt x="3226" y="8674"/>
                  </a:lnTo>
                  <a:lnTo>
                    <a:pt x="3113" y="8538"/>
                  </a:lnTo>
                  <a:lnTo>
                    <a:pt x="3094" y="8512"/>
                  </a:lnTo>
                  <a:lnTo>
                    <a:pt x="2996" y="8359"/>
                  </a:lnTo>
                  <a:lnTo>
                    <a:pt x="2981" y="8333"/>
                  </a:lnTo>
                  <a:lnTo>
                    <a:pt x="2900" y="8165"/>
                  </a:lnTo>
                  <a:lnTo>
                    <a:pt x="2889" y="8138"/>
                  </a:lnTo>
                  <a:lnTo>
                    <a:pt x="2826" y="7957"/>
                  </a:lnTo>
                  <a:lnTo>
                    <a:pt x="2817" y="7926"/>
                  </a:lnTo>
                  <a:lnTo>
                    <a:pt x="2813" y="7894"/>
                  </a:lnTo>
                  <a:lnTo>
                    <a:pt x="2812" y="7862"/>
                  </a:lnTo>
                  <a:lnTo>
                    <a:pt x="2816" y="7830"/>
                  </a:lnTo>
                  <a:lnTo>
                    <a:pt x="2824" y="7799"/>
                  </a:lnTo>
                  <a:lnTo>
                    <a:pt x="2836" y="7769"/>
                  </a:lnTo>
                  <a:lnTo>
                    <a:pt x="2851" y="7741"/>
                  </a:lnTo>
                  <a:lnTo>
                    <a:pt x="2870" y="7715"/>
                  </a:lnTo>
                  <a:lnTo>
                    <a:pt x="2892" y="7692"/>
                  </a:lnTo>
                  <a:lnTo>
                    <a:pt x="2917" y="7671"/>
                  </a:lnTo>
                  <a:lnTo>
                    <a:pt x="2944" y="7654"/>
                  </a:lnTo>
                  <a:lnTo>
                    <a:pt x="2973" y="7641"/>
                  </a:lnTo>
                  <a:lnTo>
                    <a:pt x="3004" y="7632"/>
                  </a:lnTo>
                  <a:lnTo>
                    <a:pt x="3036" y="7626"/>
                  </a:lnTo>
                  <a:lnTo>
                    <a:pt x="3068" y="7625"/>
                  </a:lnTo>
                  <a:lnTo>
                    <a:pt x="3100" y="7628"/>
                  </a:lnTo>
                  <a:lnTo>
                    <a:pt x="3131" y="7635"/>
                  </a:lnTo>
                  <a:lnTo>
                    <a:pt x="3317" y="7688"/>
                  </a:lnTo>
                  <a:lnTo>
                    <a:pt x="3319" y="7689"/>
                  </a:lnTo>
                  <a:lnTo>
                    <a:pt x="3500" y="7743"/>
                  </a:lnTo>
                  <a:lnTo>
                    <a:pt x="3503" y="7744"/>
                  </a:lnTo>
                  <a:lnTo>
                    <a:pt x="3680" y="7798"/>
                  </a:lnTo>
                  <a:lnTo>
                    <a:pt x="3683" y="7799"/>
                  </a:lnTo>
                  <a:lnTo>
                    <a:pt x="3855" y="7854"/>
                  </a:lnTo>
                  <a:lnTo>
                    <a:pt x="3859" y="7855"/>
                  </a:lnTo>
                  <a:lnTo>
                    <a:pt x="4026" y="7912"/>
                  </a:lnTo>
                  <a:lnTo>
                    <a:pt x="4030" y="7913"/>
                  </a:lnTo>
                  <a:lnTo>
                    <a:pt x="4193" y="7971"/>
                  </a:lnTo>
                  <a:lnTo>
                    <a:pt x="4198" y="7972"/>
                  </a:lnTo>
                  <a:lnTo>
                    <a:pt x="4354" y="8032"/>
                  </a:lnTo>
                  <a:lnTo>
                    <a:pt x="4360" y="8034"/>
                  </a:lnTo>
                  <a:lnTo>
                    <a:pt x="4466" y="8077"/>
                  </a:lnTo>
                  <a:lnTo>
                    <a:pt x="4315" y="7641"/>
                  </a:lnTo>
                  <a:lnTo>
                    <a:pt x="4311" y="7628"/>
                  </a:lnTo>
                  <a:lnTo>
                    <a:pt x="4077" y="6809"/>
                  </a:lnTo>
                  <a:lnTo>
                    <a:pt x="4074" y="6795"/>
                  </a:lnTo>
                  <a:lnTo>
                    <a:pt x="3894" y="6002"/>
                  </a:lnTo>
                  <a:lnTo>
                    <a:pt x="3892" y="5987"/>
                  </a:lnTo>
                  <a:lnTo>
                    <a:pt x="3766" y="5226"/>
                  </a:lnTo>
                  <a:lnTo>
                    <a:pt x="3764" y="5210"/>
                  </a:lnTo>
                  <a:lnTo>
                    <a:pt x="3693" y="4486"/>
                  </a:lnTo>
                  <a:lnTo>
                    <a:pt x="3691" y="4468"/>
                  </a:lnTo>
                  <a:lnTo>
                    <a:pt x="3672" y="3788"/>
                  </a:lnTo>
                  <a:lnTo>
                    <a:pt x="3672" y="3768"/>
                  </a:lnTo>
                  <a:lnTo>
                    <a:pt x="3705" y="3138"/>
                  </a:lnTo>
                  <a:lnTo>
                    <a:pt x="3707" y="3115"/>
                  </a:lnTo>
                  <a:lnTo>
                    <a:pt x="3790" y="2540"/>
                  </a:lnTo>
                  <a:lnTo>
                    <a:pt x="3796" y="2513"/>
                  </a:lnTo>
                  <a:lnTo>
                    <a:pt x="3929" y="2001"/>
                  </a:lnTo>
                  <a:lnTo>
                    <a:pt x="3939" y="1969"/>
                  </a:lnTo>
                  <a:lnTo>
                    <a:pt x="4122" y="1524"/>
                  </a:lnTo>
                  <a:lnTo>
                    <a:pt x="4141" y="1486"/>
                  </a:lnTo>
                  <a:lnTo>
                    <a:pt x="4372" y="1115"/>
                  </a:lnTo>
                  <a:lnTo>
                    <a:pt x="4387" y="1094"/>
                  </a:lnTo>
                  <a:lnTo>
                    <a:pt x="4403" y="1074"/>
                  </a:lnTo>
                  <a:lnTo>
                    <a:pt x="4682" y="783"/>
                  </a:lnTo>
                  <a:close/>
                  <a:moveTo>
                    <a:pt x="5988" y="2587"/>
                  </a:moveTo>
                  <a:lnTo>
                    <a:pt x="5976" y="2592"/>
                  </a:lnTo>
                  <a:lnTo>
                    <a:pt x="5964" y="2597"/>
                  </a:lnTo>
                  <a:lnTo>
                    <a:pt x="5951" y="2599"/>
                  </a:lnTo>
                  <a:lnTo>
                    <a:pt x="5938" y="2600"/>
                  </a:lnTo>
                  <a:lnTo>
                    <a:pt x="5288" y="2600"/>
                  </a:lnTo>
                  <a:lnTo>
                    <a:pt x="5288" y="3900"/>
                  </a:lnTo>
                  <a:lnTo>
                    <a:pt x="6188" y="3900"/>
                  </a:lnTo>
                  <a:lnTo>
                    <a:pt x="6200" y="3901"/>
                  </a:lnTo>
                  <a:lnTo>
                    <a:pt x="6203" y="3784"/>
                  </a:lnTo>
                  <a:lnTo>
                    <a:pt x="6172" y="3175"/>
                  </a:lnTo>
                  <a:lnTo>
                    <a:pt x="6092" y="2626"/>
                  </a:lnTo>
                  <a:lnTo>
                    <a:pt x="5967" y="2143"/>
                  </a:lnTo>
                  <a:lnTo>
                    <a:pt x="5799" y="1733"/>
                  </a:lnTo>
                  <a:lnTo>
                    <a:pt x="5593" y="1401"/>
                  </a:lnTo>
                  <a:lnTo>
                    <a:pt x="5353" y="1150"/>
                  </a:lnTo>
                  <a:lnTo>
                    <a:pt x="5188" y="1046"/>
                  </a:lnTo>
                  <a:lnTo>
                    <a:pt x="5022" y="1151"/>
                  </a:lnTo>
                  <a:lnTo>
                    <a:pt x="4783" y="1401"/>
                  </a:lnTo>
                  <a:lnTo>
                    <a:pt x="4577" y="1733"/>
                  </a:lnTo>
                  <a:lnTo>
                    <a:pt x="4409" y="2143"/>
                  </a:lnTo>
                  <a:lnTo>
                    <a:pt x="4283" y="2626"/>
                  </a:lnTo>
                  <a:lnTo>
                    <a:pt x="4203" y="3175"/>
                  </a:lnTo>
                  <a:lnTo>
                    <a:pt x="4172" y="3784"/>
                  </a:lnTo>
                  <a:lnTo>
                    <a:pt x="4175" y="3901"/>
                  </a:lnTo>
                  <a:lnTo>
                    <a:pt x="4188" y="3900"/>
                  </a:lnTo>
                  <a:lnTo>
                    <a:pt x="5088" y="3900"/>
                  </a:lnTo>
                  <a:lnTo>
                    <a:pt x="5088" y="2600"/>
                  </a:lnTo>
                  <a:lnTo>
                    <a:pt x="4438" y="2600"/>
                  </a:lnTo>
                  <a:lnTo>
                    <a:pt x="4425" y="2599"/>
                  </a:lnTo>
                  <a:lnTo>
                    <a:pt x="4412" y="2597"/>
                  </a:lnTo>
                  <a:lnTo>
                    <a:pt x="4400" y="2592"/>
                  </a:lnTo>
                  <a:lnTo>
                    <a:pt x="4388" y="2587"/>
                  </a:lnTo>
                  <a:lnTo>
                    <a:pt x="4377" y="2579"/>
                  </a:lnTo>
                  <a:lnTo>
                    <a:pt x="4367" y="2571"/>
                  </a:lnTo>
                  <a:lnTo>
                    <a:pt x="4359" y="2561"/>
                  </a:lnTo>
                  <a:lnTo>
                    <a:pt x="4351" y="2550"/>
                  </a:lnTo>
                  <a:lnTo>
                    <a:pt x="4346" y="2538"/>
                  </a:lnTo>
                  <a:lnTo>
                    <a:pt x="4341" y="2526"/>
                  </a:lnTo>
                  <a:lnTo>
                    <a:pt x="4339" y="2513"/>
                  </a:lnTo>
                  <a:lnTo>
                    <a:pt x="4338" y="2500"/>
                  </a:lnTo>
                  <a:lnTo>
                    <a:pt x="4339" y="2487"/>
                  </a:lnTo>
                  <a:lnTo>
                    <a:pt x="4341" y="2474"/>
                  </a:lnTo>
                  <a:lnTo>
                    <a:pt x="4346" y="2462"/>
                  </a:lnTo>
                  <a:lnTo>
                    <a:pt x="4351" y="2450"/>
                  </a:lnTo>
                  <a:lnTo>
                    <a:pt x="4359" y="2439"/>
                  </a:lnTo>
                  <a:lnTo>
                    <a:pt x="4367" y="2429"/>
                  </a:lnTo>
                  <a:lnTo>
                    <a:pt x="4377" y="2421"/>
                  </a:lnTo>
                  <a:lnTo>
                    <a:pt x="4388" y="2413"/>
                  </a:lnTo>
                  <a:lnTo>
                    <a:pt x="4400" y="2408"/>
                  </a:lnTo>
                  <a:lnTo>
                    <a:pt x="4412" y="2403"/>
                  </a:lnTo>
                  <a:lnTo>
                    <a:pt x="4425" y="2401"/>
                  </a:lnTo>
                  <a:lnTo>
                    <a:pt x="4438" y="2400"/>
                  </a:lnTo>
                  <a:lnTo>
                    <a:pt x="5088" y="2400"/>
                  </a:lnTo>
                  <a:lnTo>
                    <a:pt x="5088" y="1250"/>
                  </a:lnTo>
                  <a:lnTo>
                    <a:pt x="5089" y="1237"/>
                  </a:lnTo>
                  <a:lnTo>
                    <a:pt x="5091" y="1224"/>
                  </a:lnTo>
                  <a:lnTo>
                    <a:pt x="5096" y="1212"/>
                  </a:lnTo>
                  <a:lnTo>
                    <a:pt x="5101" y="1200"/>
                  </a:lnTo>
                  <a:lnTo>
                    <a:pt x="5109" y="1189"/>
                  </a:lnTo>
                  <a:lnTo>
                    <a:pt x="5117" y="1179"/>
                  </a:lnTo>
                  <a:lnTo>
                    <a:pt x="5127" y="1171"/>
                  </a:lnTo>
                  <a:lnTo>
                    <a:pt x="5138" y="1163"/>
                  </a:lnTo>
                  <a:lnTo>
                    <a:pt x="5150" y="1158"/>
                  </a:lnTo>
                  <a:lnTo>
                    <a:pt x="5162" y="1153"/>
                  </a:lnTo>
                  <a:lnTo>
                    <a:pt x="5175" y="1151"/>
                  </a:lnTo>
                  <a:lnTo>
                    <a:pt x="5188" y="1150"/>
                  </a:lnTo>
                  <a:lnTo>
                    <a:pt x="5201" y="1151"/>
                  </a:lnTo>
                  <a:lnTo>
                    <a:pt x="5214" y="1153"/>
                  </a:lnTo>
                  <a:lnTo>
                    <a:pt x="5226" y="1158"/>
                  </a:lnTo>
                  <a:lnTo>
                    <a:pt x="5238" y="1163"/>
                  </a:lnTo>
                  <a:lnTo>
                    <a:pt x="5249" y="1171"/>
                  </a:lnTo>
                  <a:lnTo>
                    <a:pt x="5259" y="1179"/>
                  </a:lnTo>
                  <a:lnTo>
                    <a:pt x="5267" y="1189"/>
                  </a:lnTo>
                  <a:lnTo>
                    <a:pt x="5275" y="1200"/>
                  </a:lnTo>
                  <a:lnTo>
                    <a:pt x="5280" y="1212"/>
                  </a:lnTo>
                  <a:lnTo>
                    <a:pt x="5285" y="1224"/>
                  </a:lnTo>
                  <a:lnTo>
                    <a:pt x="5287" y="1237"/>
                  </a:lnTo>
                  <a:lnTo>
                    <a:pt x="5288" y="1250"/>
                  </a:lnTo>
                  <a:lnTo>
                    <a:pt x="5288" y="2400"/>
                  </a:lnTo>
                  <a:lnTo>
                    <a:pt x="5938" y="2400"/>
                  </a:lnTo>
                  <a:lnTo>
                    <a:pt x="5951" y="2401"/>
                  </a:lnTo>
                  <a:lnTo>
                    <a:pt x="5964" y="2403"/>
                  </a:lnTo>
                  <a:lnTo>
                    <a:pt x="5976" y="2408"/>
                  </a:lnTo>
                  <a:lnTo>
                    <a:pt x="5988" y="2413"/>
                  </a:lnTo>
                  <a:lnTo>
                    <a:pt x="5999" y="2421"/>
                  </a:lnTo>
                  <a:lnTo>
                    <a:pt x="6009" y="2429"/>
                  </a:lnTo>
                  <a:lnTo>
                    <a:pt x="6017" y="2439"/>
                  </a:lnTo>
                  <a:lnTo>
                    <a:pt x="6025" y="2450"/>
                  </a:lnTo>
                  <a:lnTo>
                    <a:pt x="6030" y="2462"/>
                  </a:lnTo>
                  <a:lnTo>
                    <a:pt x="6035" y="2474"/>
                  </a:lnTo>
                  <a:lnTo>
                    <a:pt x="6037" y="2487"/>
                  </a:lnTo>
                  <a:lnTo>
                    <a:pt x="6038" y="2500"/>
                  </a:lnTo>
                  <a:lnTo>
                    <a:pt x="6037" y="2513"/>
                  </a:lnTo>
                  <a:lnTo>
                    <a:pt x="6035" y="2526"/>
                  </a:lnTo>
                  <a:lnTo>
                    <a:pt x="6030" y="2538"/>
                  </a:lnTo>
                  <a:lnTo>
                    <a:pt x="6025" y="2550"/>
                  </a:lnTo>
                  <a:lnTo>
                    <a:pt x="6017" y="2561"/>
                  </a:lnTo>
                  <a:lnTo>
                    <a:pt x="6009" y="2571"/>
                  </a:lnTo>
                  <a:lnTo>
                    <a:pt x="5999" y="2579"/>
                  </a:lnTo>
                  <a:lnTo>
                    <a:pt x="5988" y="2587"/>
                  </a:lnTo>
                  <a:close/>
                  <a:moveTo>
                    <a:pt x="5288" y="4100"/>
                  </a:moveTo>
                  <a:lnTo>
                    <a:pt x="5288" y="5400"/>
                  </a:lnTo>
                  <a:lnTo>
                    <a:pt x="6074" y="5400"/>
                  </a:lnTo>
                  <a:lnTo>
                    <a:pt x="6114" y="5153"/>
                  </a:lnTo>
                  <a:lnTo>
                    <a:pt x="6184" y="4446"/>
                  </a:lnTo>
                  <a:lnTo>
                    <a:pt x="6194" y="4100"/>
                  </a:lnTo>
                  <a:lnTo>
                    <a:pt x="6188" y="4100"/>
                  </a:lnTo>
                  <a:lnTo>
                    <a:pt x="5288" y="4100"/>
                  </a:lnTo>
                  <a:close/>
                  <a:moveTo>
                    <a:pt x="5288" y="5600"/>
                  </a:moveTo>
                  <a:lnTo>
                    <a:pt x="5288" y="6900"/>
                  </a:lnTo>
                  <a:lnTo>
                    <a:pt x="5753" y="6900"/>
                  </a:lnTo>
                  <a:lnTo>
                    <a:pt x="5816" y="6678"/>
                  </a:lnTo>
                  <a:lnTo>
                    <a:pt x="5992" y="5899"/>
                  </a:lnTo>
                  <a:lnTo>
                    <a:pt x="6041" y="5600"/>
                  </a:lnTo>
                  <a:lnTo>
                    <a:pt x="5288" y="5600"/>
                  </a:lnTo>
                  <a:close/>
                  <a:moveTo>
                    <a:pt x="5288" y="7100"/>
                  </a:moveTo>
                  <a:lnTo>
                    <a:pt x="5288" y="8271"/>
                  </a:lnTo>
                  <a:lnTo>
                    <a:pt x="5298" y="8276"/>
                  </a:lnTo>
                  <a:lnTo>
                    <a:pt x="5310" y="8282"/>
                  </a:lnTo>
                  <a:lnTo>
                    <a:pt x="5586" y="7484"/>
                  </a:lnTo>
                  <a:lnTo>
                    <a:pt x="5695" y="7100"/>
                  </a:lnTo>
                  <a:lnTo>
                    <a:pt x="5288" y="7100"/>
                  </a:lnTo>
                  <a:close/>
                  <a:moveTo>
                    <a:pt x="4188" y="4100"/>
                  </a:moveTo>
                  <a:lnTo>
                    <a:pt x="4181" y="4100"/>
                  </a:lnTo>
                  <a:lnTo>
                    <a:pt x="4191" y="4445"/>
                  </a:lnTo>
                  <a:lnTo>
                    <a:pt x="4261" y="5153"/>
                  </a:lnTo>
                  <a:lnTo>
                    <a:pt x="4302" y="5400"/>
                  </a:lnTo>
                  <a:lnTo>
                    <a:pt x="5088" y="5400"/>
                  </a:lnTo>
                  <a:lnTo>
                    <a:pt x="5088" y="4100"/>
                  </a:lnTo>
                  <a:lnTo>
                    <a:pt x="4188" y="4100"/>
                  </a:lnTo>
                  <a:close/>
                  <a:moveTo>
                    <a:pt x="5088" y="6900"/>
                  </a:moveTo>
                  <a:lnTo>
                    <a:pt x="5088" y="5600"/>
                  </a:lnTo>
                  <a:lnTo>
                    <a:pt x="4335" y="5600"/>
                  </a:lnTo>
                  <a:lnTo>
                    <a:pt x="4384" y="5899"/>
                  </a:lnTo>
                  <a:lnTo>
                    <a:pt x="4560" y="6678"/>
                  </a:lnTo>
                  <a:lnTo>
                    <a:pt x="4623" y="6900"/>
                  </a:lnTo>
                  <a:lnTo>
                    <a:pt x="5088" y="6900"/>
                  </a:lnTo>
                  <a:close/>
                  <a:moveTo>
                    <a:pt x="5088" y="8271"/>
                  </a:moveTo>
                  <a:lnTo>
                    <a:pt x="5088" y="7100"/>
                  </a:lnTo>
                  <a:lnTo>
                    <a:pt x="4680" y="7100"/>
                  </a:lnTo>
                  <a:lnTo>
                    <a:pt x="4790" y="7484"/>
                  </a:lnTo>
                  <a:lnTo>
                    <a:pt x="5066" y="8282"/>
                  </a:lnTo>
                  <a:lnTo>
                    <a:pt x="5077" y="8276"/>
                  </a:lnTo>
                  <a:lnTo>
                    <a:pt x="5088" y="8271"/>
                  </a:lnTo>
                  <a:close/>
                  <a:moveTo>
                    <a:pt x="4023" y="8441"/>
                  </a:moveTo>
                  <a:lnTo>
                    <a:pt x="3865" y="8385"/>
                  </a:lnTo>
                  <a:lnTo>
                    <a:pt x="3701" y="8330"/>
                  </a:lnTo>
                  <a:lnTo>
                    <a:pt x="3550" y="8281"/>
                  </a:lnTo>
                  <a:lnTo>
                    <a:pt x="3598" y="8339"/>
                  </a:lnTo>
                  <a:lnTo>
                    <a:pt x="3701" y="8432"/>
                  </a:lnTo>
                  <a:lnTo>
                    <a:pt x="3812" y="8506"/>
                  </a:lnTo>
                  <a:lnTo>
                    <a:pt x="3932" y="8562"/>
                  </a:lnTo>
                  <a:lnTo>
                    <a:pt x="4059" y="8598"/>
                  </a:lnTo>
                  <a:lnTo>
                    <a:pt x="4196" y="8614"/>
                  </a:lnTo>
                  <a:lnTo>
                    <a:pt x="4343" y="8608"/>
                  </a:lnTo>
                  <a:lnTo>
                    <a:pt x="4407" y="8595"/>
                  </a:lnTo>
                  <a:lnTo>
                    <a:pt x="4320" y="8557"/>
                  </a:lnTo>
                  <a:lnTo>
                    <a:pt x="4175" y="8498"/>
                  </a:lnTo>
                  <a:lnTo>
                    <a:pt x="4023" y="84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3172;p28">
            <a:extLst>
              <a:ext uri="{FF2B5EF4-FFF2-40B4-BE49-F238E27FC236}">
                <a16:creationId xmlns:a16="http://schemas.microsoft.com/office/drawing/2014/main" id="{E9AE7ACE-6C5B-4982-A7C0-C869C5946EA9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1760267"/>
            <a:chExt cx="633600" cy="633600"/>
          </a:xfrm>
          <a:solidFill>
            <a:schemeClr val="bg1"/>
          </a:solidFill>
        </p:grpSpPr>
        <p:sp>
          <p:nvSpPr>
            <p:cNvPr id="187" name="Google Shape;3173;p28">
              <a:extLst>
                <a:ext uri="{FF2B5EF4-FFF2-40B4-BE49-F238E27FC236}">
                  <a16:creationId xmlns:a16="http://schemas.microsoft.com/office/drawing/2014/main" id="{31FA25FD-14D3-41E1-AE3C-2AA195ACDB4C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743" y="3025"/>
                  </a:moveTo>
                  <a:lnTo>
                    <a:pt x="3334" y="2882"/>
                  </a:lnTo>
                  <a:lnTo>
                    <a:pt x="3894" y="2813"/>
                  </a:lnTo>
                  <a:lnTo>
                    <a:pt x="4421" y="2814"/>
                  </a:lnTo>
                  <a:lnTo>
                    <a:pt x="4908" y="2882"/>
                  </a:lnTo>
                  <a:lnTo>
                    <a:pt x="5352" y="3013"/>
                  </a:lnTo>
                  <a:lnTo>
                    <a:pt x="5748" y="3203"/>
                  </a:lnTo>
                  <a:lnTo>
                    <a:pt x="6093" y="3448"/>
                  </a:lnTo>
                  <a:lnTo>
                    <a:pt x="6382" y="3746"/>
                  </a:lnTo>
                  <a:lnTo>
                    <a:pt x="6610" y="4091"/>
                  </a:lnTo>
                  <a:lnTo>
                    <a:pt x="6773" y="4481"/>
                  </a:lnTo>
                  <a:lnTo>
                    <a:pt x="6868" y="4912"/>
                  </a:lnTo>
                  <a:lnTo>
                    <a:pt x="6889" y="5379"/>
                  </a:lnTo>
                  <a:lnTo>
                    <a:pt x="6832" y="5880"/>
                  </a:lnTo>
                  <a:lnTo>
                    <a:pt x="6693" y="6411"/>
                  </a:lnTo>
                  <a:lnTo>
                    <a:pt x="6551" y="6813"/>
                  </a:lnTo>
                  <a:lnTo>
                    <a:pt x="6371" y="7170"/>
                  </a:lnTo>
                  <a:lnTo>
                    <a:pt x="6158" y="7483"/>
                  </a:lnTo>
                  <a:lnTo>
                    <a:pt x="5917" y="7752"/>
                  </a:lnTo>
                  <a:lnTo>
                    <a:pt x="5652" y="7974"/>
                  </a:lnTo>
                  <a:lnTo>
                    <a:pt x="5368" y="8151"/>
                  </a:lnTo>
                  <a:lnTo>
                    <a:pt x="5071" y="8280"/>
                  </a:lnTo>
                  <a:lnTo>
                    <a:pt x="4765" y="8362"/>
                  </a:lnTo>
                  <a:lnTo>
                    <a:pt x="4456" y="8396"/>
                  </a:lnTo>
                  <a:lnTo>
                    <a:pt x="4147" y="8381"/>
                  </a:lnTo>
                  <a:lnTo>
                    <a:pt x="3845" y="8316"/>
                  </a:lnTo>
                  <a:lnTo>
                    <a:pt x="3554" y="8202"/>
                  </a:lnTo>
                  <a:lnTo>
                    <a:pt x="3279" y="8037"/>
                  </a:lnTo>
                  <a:lnTo>
                    <a:pt x="3025" y="7821"/>
                  </a:lnTo>
                  <a:lnTo>
                    <a:pt x="3347" y="7740"/>
                  </a:lnTo>
                  <a:lnTo>
                    <a:pt x="3646" y="7619"/>
                  </a:lnTo>
                  <a:lnTo>
                    <a:pt x="3921" y="7462"/>
                  </a:lnTo>
                  <a:lnTo>
                    <a:pt x="4173" y="7273"/>
                  </a:lnTo>
                  <a:lnTo>
                    <a:pt x="4398" y="7056"/>
                  </a:lnTo>
                  <a:lnTo>
                    <a:pt x="4598" y="6814"/>
                  </a:lnTo>
                  <a:lnTo>
                    <a:pt x="4771" y="6552"/>
                  </a:lnTo>
                  <a:lnTo>
                    <a:pt x="4915" y="6271"/>
                  </a:lnTo>
                  <a:lnTo>
                    <a:pt x="5031" y="5978"/>
                  </a:lnTo>
                  <a:lnTo>
                    <a:pt x="5116" y="5674"/>
                  </a:lnTo>
                  <a:lnTo>
                    <a:pt x="5171" y="5365"/>
                  </a:lnTo>
                  <a:lnTo>
                    <a:pt x="5194" y="5053"/>
                  </a:lnTo>
                  <a:lnTo>
                    <a:pt x="5184" y="4742"/>
                  </a:lnTo>
                  <a:lnTo>
                    <a:pt x="5141" y="4436"/>
                  </a:lnTo>
                  <a:lnTo>
                    <a:pt x="5070" y="4259"/>
                  </a:lnTo>
                  <a:lnTo>
                    <a:pt x="4979" y="4091"/>
                  </a:lnTo>
                  <a:lnTo>
                    <a:pt x="4868" y="3933"/>
                  </a:lnTo>
                  <a:lnTo>
                    <a:pt x="4740" y="3786"/>
                  </a:lnTo>
                  <a:lnTo>
                    <a:pt x="4594" y="3650"/>
                  </a:lnTo>
                  <a:lnTo>
                    <a:pt x="4434" y="3525"/>
                  </a:lnTo>
                  <a:lnTo>
                    <a:pt x="4259" y="3413"/>
                  </a:lnTo>
                  <a:lnTo>
                    <a:pt x="4072" y="3314"/>
                  </a:lnTo>
                  <a:lnTo>
                    <a:pt x="3872" y="3228"/>
                  </a:lnTo>
                  <a:lnTo>
                    <a:pt x="3662" y="3157"/>
                  </a:lnTo>
                  <a:lnTo>
                    <a:pt x="3443" y="3100"/>
                  </a:lnTo>
                  <a:lnTo>
                    <a:pt x="3216" y="3059"/>
                  </a:lnTo>
                  <a:lnTo>
                    <a:pt x="2982" y="3034"/>
                  </a:lnTo>
                  <a:lnTo>
                    <a:pt x="2743" y="30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3174;p28">
              <a:extLst>
                <a:ext uri="{FF2B5EF4-FFF2-40B4-BE49-F238E27FC236}">
                  <a16:creationId xmlns:a16="http://schemas.microsoft.com/office/drawing/2014/main" id="{C7B4E627-55E0-419D-8F53-6F1CE02B70E0}"/>
                </a:ext>
              </a:extLst>
            </p:cNvPr>
            <p:cNvSpPr/>
            <p:nvPr/>
          </p:nvSpPr>
          <p:spPr>
            <a:xfrm>
              <a:off x="409484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4" y="2501"/>
                  </a:moveTo>
                  <a:lnTo>
                    <a:pt x="3147" y="2670"/>
                  </a:lnTo>
                  <a:lnTo>
                    <a:pt x="3275" y="2639"/>
                  </a:lnTo>
                  <a:lnTo>
                    <a:pt x="3303" y="2634"/>
                  </a:lnTo>
                  <a:lnTo>
                    <a:pt x="3864" y="2565"/>
                  </a:lnTo>
                  <a:lnTo>
                    <a:pt x="3895" y="2563"/>
                  </a:lnTo>
                  <a:lnTo>
                    <a:pt x="4421" y="2564"/>
                  </a:lnTo>
                  <a:lnTo>
                    <a:pt x="4455" y="2567"/>
                  </a:lnTo>
                  <a:lnTo>
                    <a:pt x="4942" y="2634"/>
                  </a:lnTo>
                  <a:lnTo>
                    <a:pt x="4978" y="2642"/>
                  </a:lnTo>
                  <a:lnTo>
                    <a:pt x="5422" y="2773"/>
                  </a:lnTo>
                  <a:lnTo>
                    <a:pt x="5460" y="2787"/>
                  </a:lnTo>
                  <a:lnTo>
                    <a:pt x="5856" y="2977"/>
                  </a:lnTo>
                  <a:lnTo>
                    <a:pt x="5893" y="2999"/>
                  </a:lnTo>
                  <a:lnTo>
                    <a:pt x="6238" y="3245"/>
                  </a:lnTo>
                  <a:lnTo>
                    <a:pt x="6273" y="3274"/>
                  </a:lnTo>
                  <a:lnTo>
                    <a:pt x="6561" y="3571"/>
                  </a:lnTo>
                  <a:lnTo>
                    <a:pt x="6590" y="3608"/>
                  </a:lnTo>
                  <a:lnTo>
                    <a:pt x="6819" y="3953"/>
                  </a:lnTo>
                  <a:lnTo>
                    <a:pt x="6841" y="3994"/>
                  </a:lnTo>
                  <a:lnTo>
                    <a:pt x="7004" y="4384"/>
                  </a:lnTo>
                  <a:lnTo>
                    <a:pt x="7018" y="4427"/>
                  </a:lnTo>
                  <a:lnTo>
                    <a:pt x="7112" y="4858"/>
                  </a:lnTo>
                  <a:lnTo>
                    <a:pt x="7117" y="4900"/>
                  </a:lnTo>
                  <a:lnTo>
                    <a:pt x="7138" y="5368"/>
                  </a:lnTo>
                  <a:lnTo>
                    <a:pt x="7137" y="5407"/>
                  </a:lnTo>
                  <a:lnTo>
                    <a:pt x="7080" y="5908"/>
                  </a:lnTo>
                  <a:lnTo>
                    <a:pt x="7074" y="5944"/>
                  </a:lnTo>
                  <a:lnTo>
                    <a:pt x="6935" y="6474"/>
                  </a:lnTo>
                  <a:lnTo>
                    <a:pt x="6929" y="6494"/>
                  </a:lnTo>
                  <a:lnTo>
                    <a:pt x="6787" y="6896"/>
                  </a:lnTo>
                  <a:lnTo>
                    <a:pt x="6775" y="6925"/>
                  </a:lnTo>
                  <a:lnTo>
                    <a:pt x="6595" y="7283"/>
                  </a:lnTo>
                  <a:lnTo>
                    <a:pt x="6578" y="7311"/>
                  </a:lnTo>
                  <a:lnTo>
                    <a:pt x="6365" y="7624"/>
                  </a:lnTo>
                  <a:lnTo>
                    <a:pt x="6344" y="7651"/>
                  </a:lnTo>
                  <a:lnTo>
                    <a:pt x="6102" y="7919"/>
                  </a:lnTo>
                  <a:lnTo>
                    <a:pt x="6077" y="7943"/>
                  </a:lnTo>
                  <a:lnTo>
                    <a:pt x="5812" y="8166"/>
                  </a:lnTo>
                  <a:lnTo>
                    <a:pt x="5784" y="8187"/>
                  </a:lnTo>
                  <a:lnTo>
                    <a:pt x="5500" y="8363"/>
                  </a:lnTo>
                  <a:lnTo>
                    <a:pt x="5468" y="8380"/>
                  </a:lnTo>
                  <a:lnTo>
                    <a:pt x="5171" y="8509"/>
                  </a:lnTo>
                  <a:lnTo>
                    <a:pt x="5136" y="8521"/>
                  </a:lnTo>
                  <a:lnTo>
                    <a:pt x="4830" y="8603"/>
                  </a:lnTo>
                  <a:lnTo>
                    <a:pt x="4792" y="8610"/>
                  </a:lnTo>
                  <a:lnTo>
                    <a:pt x="4483" y="8644"/>
                  </a:lnTo>
                  <a:lnTo>
                    <a:pt x="4443" y="8645"/>
                  </a:lnTo>
                  <a:lnTo>
                    <a:pt x="4135" y="8630"/>
                  </a:lnTo>
                  <a:lnTo>
                    <a:pt x="4095" y="8625"/>
                  </a:lnTo>
                  <a:lnTo>
                    <a:pt x="3793" y="8561"/>
                  </a:lnTo>
                  <a:lnTo>
                    <a:pt x="3754" y="8549"/>
                  </a:lnTo>
                  <a:lnTo>
                    <a:pt x="3463" y="8435"/>
                  </a:lnTo>
                  <a:lnTo>
                    <a:pt x="3426" y="8416"/>
                  </a:lnTo>
                  <a:lnTo>
                    <a:pt x="3150" y="8252"/>
                  </a:lnTo>
                  <a:lnTo>
                    <a:pt x="3117" y="8228"/>
                  </a:lnTo>
                  <a:lnTo>
                    <a:pt x="2863" y="8011"/>
                  </a:lnTo>
                  <a:lnTo>
                    <a:pt x="2840" y="7989"/>
                  </a:lnTo>
                  <a:lnTo>
                    <a:pt x="2820" y="7964"/>
                  </a:lnTo>
                  <a:lnTo>
                    <a:pt x="2803" y="7936"/>
                  </a:lnTo>
                  <a:lnTo>
                    <a:pt x="2790" y="7907"/>
                  </a:lnTo>
                  <a:lnTo>
                    <a:pt x="2781" y="7876"/>
                  </a:lnTo>
                  <a:lnTo>
                    <a:pt x="2776" y="7844"/>
                  </a:lnTo>
                  <a:lnTo>
                    <a:pt x="2775" y="7812"/>
                  </a:lnTo>
                  <a:lnTo>
                    <a:pt x="2778" y="7780"/>
                  </a:lnTo>
                  <a:lnTo>
                    <a:pt x="2786" y="7749"/>
                  </a:lnTo>
                  <a:lnTo>
                    <a:pt x="2797" y="7719"/>
                  </a:lnTo>
                  <a:lnTo>
                    <a:pt x="2812" y="7690"/>
                  </a:lnTo>
                  <a:lnTo>
                    <a:pt x="2830" y="7664"/>
                  </a:lnTo>
                  <a:lnTo>
                    <a:pt x="2852" y="7640"/>
                  </a:lnTo>
                  <a:lnTo>
                    <a:pt x="2877" y="7620"/>
                  </a:lnTo>
                  <a:lnTo>
                    <a:pt x="2904" y="7602"/>
                  </a:lnTo>
                  <a:lnTo>
                    <a:pt x="2933" y="7589"/>
                  </a:lnTo>
                  <a:lnTo>
                    <a:pt x="2964" y="7579"/>
                  </a:lnTo>
                  <a:lnTo>
                    <a:pt x="3269" y="7501"/>
                  </a:lnTo>
                  <a:lnTo>
                    <a:pt x="3537" y="7393"/>
                  </a:lnTo>
                  <a:lnTo>
                    <a:pt x="3784" y="7253"/>
                  </a:lnTo>
                  <a:lnTo>
                    <a:pt x="4010" y="7082"/>
                  </a:lnTo>
                  <a:lnTo>
                    <a:pt x="4215" y="6886"/>
                  </a:lnTo>
                  <a:lnTo>
                    <a:pt x="4397" y="6666"/>
                  </a:lnTo>
                  <a:lnTo>
                    <a:pt x="4555" y="6425"/>
                  </a:lnTo>
                  <a:lnTo>
                    <a:pt x="4687" y="6168"/>
                  </a:lnTo>
                  <a:lnTo>
                    <a:pt x="4794" y="5898"/>
                  </a:lnTo>
                  <a:lnTo>
                    <a:pt x="4872" y="5619"/>
                  </a:lnTo>
                  <a:lnTo>
                    <a:pt x="4923" y="5334"/>
                  </a:lnTo>
                  <a:lnTo>
                    <a:pt x="4944" y="5047"/>
                  </a:lnTo>
                  <a:lnTo>
                    <a:pt x="4935" y="4763"/>
                  </a:lnTo>
                  <a:lnTo>
                    <a:pt x="4898" y="4501"/>
                  </a:lnTo>
                  <a:lnTo>
                    <a:pt x="4843" y="4366"/>
                  </a:lnTo>
                  <a:lnTo>
                    <a:pt x="4766" y="4223"/>
                  </a:lnTo>
                  <a:lnTo>
                    <a:pt x="4671" y="4087"/>
                  </a:lnTo>
                  <a:lnTo>
                    <a:pt x="4559" y="3960"/>
                  </a:lnTo>
                  <a:lnTo>
                    <a:pt x="4432" y="3840"/>
                  </a:lnTo>
                  <a:lnTo>
                    <a:pt x="4290" y="3729"/>
                  </a:lnTo>
                  <a:lnTo>
                    <a:pt x="4133" y="3629"/>
                  </a:lnTo>
                  <a:lnTo>
                    <a:pt x="3964" y="3539"/>
                  </a:lnTo>
                  <a:lnTo>
                    <a:pt x="3782" y="3462"/>
                  </a:lnTo>
                  <a:lnTo>
                    <a:pt x="3591" y="3396"/>
                  </a:lnTo>
                  <a:lnTo>
                    <a:pt x="3390" y="3344"/>
                  </a:lnTo>
                  <a:lnTo>
                    <a:pt x="3180" y="3306"/>
                  </a:lnTo>
                  <a:lnTo>
                    <a:pt x="2965" y="3283"/>
                  </a:lnTo>
                  <a:lnTo>
                    <a:pt x="2734" y="3275"/>
                  </a:lnTo>
                  <a:lnTo>
                    <a:pt x="2702" y="3272"/>
                  </a:lnTo>
                  <a:lnTo>
                    <a:pt x="2670" y="3264"/>
                  </a:lnTo>
                  <a:lnTo>
                    <a:pt x="2640" y="3253"/>
                  </a:lnTo>
                  <a:lnTo>
                    <a:pt x="2611" y="3237"/>
                  </a:lnTo>
                  <a:lnTo>
                    <a:pt x="2584" y="3218"/>
                  </a:lnTo>
                  <a:lnTo>
                    <a:pt x="2561" y="3196"/>
                  </a:lnTo>
                  <a:lnTo>
                    <a:pt x="2540" y="3171"/>
                  </a:lnTo>
                  <a:lnTo>
                    <a:pt x="2523" y="3143"/>
                  </a:lnTo>
                  <a:lnTo>
                    <a:pt x="2509" y="3113"/>
                  </a:lnTo>
                  <a:lnTo>
                    <a:pt x="2500" y="3082"/>
                  </a:lnTo>
                  <a:lnTo>
                    <a:pt x="2494" y="3050"/>
                  </a:lnTo>
                  <a:lnTo>
                    <a:pt x="2493" y="3018"/>
                  </a:lnTo>
                  <a:lnTo>
                    <a:pt x="2496" y="2985"/>
                  </a:lnTo>
                  <a:lnTo>
                    <a:pt x="2503" y="2953"/>
                  </a:lnTo>
                  <a:lnTo>
                    <a:pt x="2515" y="2923"/>
                  </a:lnTo>
                  <a:lnTo>
                    <a:pt x="2530" y="2894"/>
                  </a:lnTo>
                  <a:lnTo>
                    <a:pt x="2549" y="2868"/>
                  </a:lnTo>
                  <a:lnTo>
                    <a:pt x="2571" y="2844"/>
                  </a:lnTo>
                  <a:lnTo>
                    <a:pt x="2596" y="2823"/>
                  </a:lnTo>
                  <a:lnTo>
                    <a:pt x="2624" y="2805"/>
                  </a:lnTo>
                  <a:lnTo>
                    <a:pt x="2653" y="2792"/>
                  </a:lnTo>
                  <a:lnTo>
                    <a:pt x="2660" y="2790"/>
                  </a:lnTo>
                  <a:lnTo>
                    <a:pt x="2612" y="2634"/>
                  </a:lnTo>
                  <a:lnTo>
                    <a:pt x="2605" y="2604"/>
                  </a:lnTo>
                  <a:lnTo>
                    <a:pt x="2566" y="2387"/>
                  </a:lnTo>
                  <a:lnTo>
                    <a:pt x="2562" y="2353"/>
                  </a:lnTo>
                  <a:lnTo>
                    <a:pt x="2555" y="2149"/>
                  </a:lnTo>
                  <a:lnTo>
                    <a:pt x="2556" y="2111"/>
                  </a:lnTo>
                  <a:lnTo>
                    <a:pt x="2578" y="1921"/>
                  </a:lnTo>
                  <a:lnTo>
                    <a:pt x="2586" y="1880"/>
                  </a:lnTo>
                  <a:lnTo>
                    <a:pt x="2637" y="1705"/>
                  </a:lnTo>
                  <a:lnTo>
                    <a:pt x="2652" y="1664"/>
                  </a:lnTo>
                  <a:lnTo>
                    <a:pt x="2730" y="1505"/>
                  </a:lnTo>
                  <a:lnTo>
                    <a:pt x="2752" y="1467"/>
                  </a:lnTo>
                  <a:lnTo>
                    <a:pt x="2856" y="1325"/>
                  </a:lnTo>
                  <a:lnTo>
                    <a:pt x="2884" y="1292"/>
                  </a:lnTo>
                  <a:lnTo>
                    <a:pt x="3013" y="1168"/>
                  </a:lnTo>
                  <a:lnTo>
                    <a:pt x="3045" y="1142"/>
                  </a:lnTo>
                  <a:lnTo>
                    <a:pt x="3196" y="1038"/>
                  </a:lnTo>
                  <a:lnTo>
                    <a:pt x="3230" y="1018"/>
                  </a:lnTo>
                  <a:lnTo>
                    <a:pt x="3404" y="935"/>
                  </a:lnTo>
                  <a:lnTo>
                    <a:pt x="3437" y="922"/>
                  </a:lnTo>
                  <a:lnTo>
                    <a:pt x="3632" y="862"/>
                  </a:lnTo>
                  <a:lnTo>
                    <a:pt x="3663" y="854"/>
                  </a:lnTo>
                  <a:lnTo>
                    <a:pt x="3878" y="816"/>
                  </a:lnTo>
                  <a:lnTo>
                    <a:pt x="3907" y="813"/>
                  </a:lnTo>
                  <a:lnTo>
                    <a:pt x="4140" y="800"/>
                  </a:lnTo>
                  <a:lnTo>
                    <a:pt x="4173" y="801"/>
                  </a:lnTo>
                  <a:lnTo>
                    <a:pt x="4205" y="805"/>
                  </a:lnTo>
                  <a:lnTo>
                    <a:pt x="4237" y="814"/>
                  </a:lnTo>
                  <a:lnTo>
                    <a:pt x="4267" y="827"/>
                  </a:lnTo>
                  <a:lnTo>
                    <a:pt x="4295" y="844"/>
                  </a:lnTo>
                  <a:lnTo>
                    <a:pt x="4321" y="864"/>
                  </a:lnTo>
                  <a:lnTo>
                    <a:pt x="4344" y="887"/>
                  </a:lnTo>
                  <a:lnTo>
                    <a:pt x="4363" y="913"/>
                  </a:lnTo>
                  <a:lnTo>
                    <a:pt x="4379" y="942"/>
                  </a:lnTo>
                  <a:lnTo>
                    <a:pt x="4392" y="972"/>
                  </a:lnTo>
                  <a:lnTo>
                    <a:pt x="4400" y="1004"/>
                  </a:lnTo>
                  <a:lnTo>
                    <a:pt x="4404" y="1036"/>
                  </a:lnTo>
                  <a:lnTo>
                    <a:pt x="4403" y="1069"/>
                  </a:lnTo>
                  <a:lnTo>
                    <a:pt x="4399" y="1101"/>
                  </a:lnTo>
                  <a:lnTo>
                    <a:pt x="4390" y="1133"/>
                  </a:lnTo>
                  <a:lnTo>
                    <a:pt x="4377" y="1163"/>
                  </a:lnTo>
                  <a:lnTo>
                    <a:pt x="4360" y="1191"/>
                  </a:lnTo>
                  <a:lnTo>
                    <a:pt x="4340" y="1217"/>
                  </a:lnTo>
                  <a:lnTo>
                    <a:pt x="4317" y="1240"/>
                  </a:lnTo>
                  <a:lnTo>
                    <a:pt x="4291" y="1259"/>
                  </a:lnTo>
                  <a:lnTo>
                    <a:pt x="4262" y="1275"/>
                  </a:lnTo>
                  <a:lnTo>
                    <a:pt x="4232" y="1288"/>
                  </a:lnTo>
                  <a:lnTo>
                    <a:pt x="4200" y="1296"/>
                  </a:lnTo>
                  <a:lnTo>
                    <a:pt x="4168" y="1300"/>
                  </a:lnTo>
                  <a:lnTo>
                    <a:pt x="3949" y="1312"/>
                  </a:lnTo>
                  <a:lnTo>
                    <a:pt x="3765" y="1344"/>
                  </a:lnTo>
                  <a:lnTo>
                    <a:pt x="3603" y="1394"/>
                  </a:lnTo>
                  <a:lnTo>
                    <a:pt x="3463" y="1461"/>
                  </a:lnTo>
                  <a:lnTo>
                    <a:pt x="3345" y="1542"/>
                  </a:lnTo>
                  <a:lnTo>
                    <a:pt x="3247" y="1637"/>
                  </a:lnTo>
                  <a:lnTo>
                    <a:pt x="3170" y="1743"/>
                  </a:lnTo>
                  <a:lnTo>
                    <a:pt x="3111" y="1863"/>
                  </a:lnTo>
                  <a:lnTo>
                    <a:pt x="3073" y="1998"/>
                  </a:lnTo>
                  <a:lnTo>
                    <a:pt x="3055" y="2149"/>
                  </a:lnTo>
                  <a:lnTo>
                    <a:pt x="3061" y="2317"/>
                  </a:lnTo>
                  <a:lnTo>
                    <a:pt x="3094" y="2501"/>
                  </a:lnTo>
                  <a:close/>
                  <a:moveTo>
                    <a:pt x="4403" y="3064"/>
                  </a:moveTo>
                  <a:lnTo>
                    <a:pt x="4122" y="3063"/>
                  </a:lnTo>
                  <a:lnTo>
                    <a:pt x="4170" y="3084"/>
                  </a:lnTo>
                  <a:lnTo>
                    <a:pt x="4188" y="3093"/>
                  </a:lnTo>
                  <a:lnTo>
                    <a:pt x="4376" y="3192"/>
                  </a:lnTo>
                  <a:lnTo>
                    <a:pt x="4394" y="3203"/>
                  </a:lnTo>
                  <a:lnTo>
                    <a:pt x="4569" y="3315"/>
                  </a:lnTo>
                  <a:lnTo>
                    <a:pt x="4587" y="3328"/>
                  </a:lnTo>
                  <a:lnTo>
                    <a:pt x="4748" y="3452"/>
                  </a:lnTo>
                  <a:lnTo>
                    <a:pt x="4766" y="3467"/>
                  </a:lnTo>
                  <a:lnTo>
                    <a:pt x="4911" y="3604"/>
                  </a:lnTo>
                  <a:lnTo>
                    <a:pt x="4928" y="3622"/>
                  </a:lnTo>
                  <a:lnTo>
                    <a:pt x="5057" y="3769"/>
                  </a:lnTo>
                  <a:lnTo>
                    <a:pt x="5073" y="3790"/>
                  </a:lnTo>
                  <a:lnTo>
                    <a:pt x="5183" y="3948"/>
                  </a:lnTo>
                  <a:lnTo>
                    <a:pt x="5198" y="3972"/>
                  </a:lnTo>
                  <a:lnTo>
                    <a:pt x="5290" y="4139"/>
                  </a:lnTo>
                  <a:lnTo>
                    <a:pt x="5302" y="4166"/>
                  </a:lnTo>
                  <a:lnTo>
                    <a:pt x="5373" y="4343"/>
                  </a:lnTo>
                  <a:lnTo>
                    <a:pt x="5383" y="4371"/>
                  </a:lnTo>
                  <a:lnTo>
                    <a:pt x="5389" y="4401"/>
                  </a:lnTo>
                  <a:lnTo>
                    <a:pt x="5432" y="4707"/>
                  </a:lnTo>
                  <a:lnTo>
                    <a:pt x="5434" y="4734"/>
                  </a:lnTo>
                  <a:lnTo>
                    <a:pt x="5444" y="5045"/>
                  </a:lnTo>
                  <a:lnTo>
                    <a:pt x="5443" y="5071"/>
                  </a:lnTo>
                  <a:lnTo>
                    <a:pt x="5420" y="5383"/>
                  </a:lnTo>
                  <a:lnTo>
                    <a:pt x="5417" y="5408"/>
                  </a:lnTo>
                  <a:lnTo>
                    <a:pt x="5362" y="5718"/>
                  </a:lnTo>
                  <a:lnTo>
                    <a:pt x="5357" y="5742"/>
                  </a:lnTo>
                  <a:lnTo>
                    <a:pt x="5271" y="6046"/>
                  </a:lnTo>
                  <a:lnTo>
                    <a:pt x="5263" y="6069"/>
                  </a:lnTo>
                  <a:lnTo>
                    <a:pt x="5148" y="6363"/>
                  </a:lnTo>
                  <a:lnTo>
                    <a:pt x="5137" y="6386"/>
                  </a:lnTo>
                  <a:lnTo>
                    <a:pt x="4993" y="6666"/>
                  </a:lnTo>
                  <a:lnTo>
                    <a:pt x="4980" y="6689"/>
                  </a:lnTo>
                  <a:lnTo>
                    <a:pt x="4807" y="6952"/>
                  </a:lnTo>
                  <a:lnTo>
                    <a:pt x="4791" y="6973"/>
                  </a:lnTo>
                  <a:lnTo>
                    <a:pt x="4591" y="7215"/>
                  </a:lnTo>
                  <a:lnTo>
                    <a:pt x="4572" y="7236"/>
                  </a:lnTo>
                  <a:lnTo>
                    <a:pt x="4346" y="7453"/>
                  </a:lnTo>
                  <a:lnTo>
                    <a:pt x="4323" y="7473"/>
                  </a:lnTo>
                  <a:lnTo>
                    <a:pt x="4071" y="7662"/>
                  </a:lnTo>
                  <a:lnTo>
                    <a:pt x="4045" y="7679"/>
                  </a:lnTo>
                  <a:lnTo>
                    <a:pt x="3769" y="7836"/>
                  </a:lnTo>
                  <a:lnTo>
                    <a:pt x="3739" y="7850"/>
                  </a:lnTo>
                  <a:lnTo>
                    <a:pt x="3569" y="7919"/>
                  </a:lnTo>
                  <a:lnTo>
                    <a:pt x="3665" y="7977"/>
                  </a:lnTo>
                  <a:lnTo>
                    <a:pt x="3917" y="8076"/>
                  </a:lnTo>
                  <a:lnTo>
                    <a:pt x="4180" y="8132"/>
                  </a:lnTo>
                  <a:lnTo>
                    <a:pt x="4448" y="8145"/>
                  </a:lnTo>
                  <a:lnTo>
                    <a:pt x="4719" y="8115"/>
                  </a:lnTo>
                  <a:lnTo>
                    <a:pt x="4988" y="8043"/>
                  </a:lnTo>
                  <a:lnTo>
                    <a:pt x="5252" y="7929"/>
                  </a:lnTo>
                  <a:lnTo>
                    <a:pt x="5504" y="7771"/>
                  </a:lnTo>
                  <a:lnTo>
                    <a:pt x="5743" y="7571"/>
                  </a:lnTo>
                  <a:lnTo>
                    <a:pt x="5961" y="7329"/>
                  </a:lnTo>
                  <a:lnTo>
                    <a:pt x="6156" y="7043"/>
                  </a:lnTo>
                  <a:lnTo>
                    <a:pt x="6321" y="6714"/>
                  </a:lnTo>
                  <a:lnTo>
                    <a:pt x="6454" y="6338"/>
                  </a:lnTo>
                  <a:lnTo>
                    <a:pt x="6585" y="5834"/>
                  </a:lnTo>
                  <a:lnTo>
                    <a:pt x="6638" y="5371"/>
                  </a:lnTo>
                  <a:lnTo>
                    <a:pt x="6619" y="4944"/>
                  </a:lnTo>
                  <a:lnTo>
                    <a:pt x="6534" y="4557"/>
                  </a:lnTo>
                  <a:lnTo>
                    <a:pt x="6388" y="4209"/>
                  </a:lnTo>
                  <a:lnTo>
                    <a:pt x="6186" y="3903"/>
                  </a:lnTo>
                  <a:lnTo>
                    <a:pt x="5930" y="3639"/>
                  </a:lnTo>
                  <a:lnTo>
                    <a:pt x="5621" y="3419"/>
                  </a:lnTo>
                  <a:lnTo>
                    <a:pt x="5262" y="3247"/>
                  </a:lnTo>
                  <a:lnTo>
                    <a:pt x="4855" y="3127"/>
                  </a:lnTo>
                  <a:lnTo>
                    <a:pt x="4403" y="30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3175;p28">
            <a:extLst>
              <a:ext uri="{FF2B5EF4-FFF2-40B4-BE49-F238E27FC236}">
                <a16:creationId xmlns:a16="http://schemas.microsoft.com/office/drawing/2014/main" id="{92390C10-C996-4D58-9F5B-19FFC557146F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90" name="Google Shape;3176;p28">
              <a:extLst>
                <a:ext uri="{FF2B5EF4-FFF2-40B4-BE49-F238E27FC236}">
                  <a16:creationId xmlns:a16="http://schemas.microsoft.com/office/drawing/2014/main" id="{F3298B06-9E08-4E7C-81F2-D227043BAC21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89" y="3589"/>
                  </a:moveTo>
                  <a:lnTo>
                    <a:pt x="3726" y="3477"/>
                  </a:lnTo>
                  <a:lnTo>
                    <a:pt x="3894" y="3382"/>
                  </a:lnTo>
                  <a:lnTo>
                    <a:pt x="4085" y="3304"/>
                  </a:lnTo>
                  <a:lnTo>
                    <a:pt x="4297" y="3244"/>
                  </a:lnTo>
                  <a:lnTo>
                    <a:pt x="4523" y="3201"/>
                  </a:lnTo>
                  <a:lnTo>
                    <a:pt x="4759" y="3175"/>
                  </a:lnTo>
                  <a:lnTo>
                    <a:pt x="5000" y="3166"/>
                  </a:lnTo>
                  <a:lnTo>
                    <a:pt x="5241" y="3175"/>
                  </a:lnTo>
                  <a:lnTo>
                    <a:pt x="5477" y="3201"/>
                  </a:lnTo>
                  <a:lnTo>
                    <a:pt x="5703" y="3244"/>
                  </a:lnTo>
                  <a:lnTo>
                    <a:pt x="5915" y="3304"/>
                  </a:lnTo>
                  <a:lnTo>
                    <a:pt x="6106" y="3382"/>
                  </a:lnTo>
                  <a:lnTo>
                    <a:pt x="6274" y="3477"/>
                  </a:lnTo>
                  <a:lnTo>
                    <a:pt x="6411" y="3589"/>
                  </a:lnTo>
                  <a:lnTo>
                    <a:pt x="6687" y="3924"/>
                  </a:lnTo>
                  <a:lnTo>
                    <a:pt x="6910" y="4315"/>
                  </a:lnTo>
                  <a:lnTo>
                    <a:pt x="7079" y="4751"/>
                  </a:lnTo>
                  <a:lnTo>
                    <a:pt x="7192" y="5220"/>
                  </a:lnTo>
                  <a:lnTo>
                    <a:pt x="7249" y="5707"/>
                  </a:lnTo>
                  <a:lnTo>
                    <a:pt x="7247" y="6203"/>
                  </a:lnTo>
                  <a:lnTo>
                    <a:pt x="7186" y="6693"/>
                  </a:lnTo>
                  <a:lnTo>
                    <a:pt x="7065" y="7166"/>
                  </a:lnTo>
                  <a:lnTo>
                    <a:pt x="6882" y="7609"/>
                  </a:lnTo>
                  <a:lnTo>
                    <a:pt x="6637" y="8011"/>
                  </a:lnTo>
                  <a:lnTo>
                    <a:pt x="6327" y="8358"/>
                  </a:lnTo>
                  <a:lnTo>
                    <a:pt x="5952" y="8638"/>
                  </a:lnTo>
                  <a:lnTo>
                    <a:pt x="5510" y="8840"/>
                  </a:lnTo>
                  <a:lnTo>
                    <a:pt x="5000" y="8950"/>
                  </a:lnTo>
                  <a:lnTo>
                    <a:pt x="4490" y="8840"/>
                  </a:lnTo>
                  <a:lnTo>
                    <a:pt x="4048" y="8638"/>
                  </a:lnTo>
                  <a:lnTo>
                    <a:pt x="3673" y="8358"/>
                  </a:lnTo>
                  <a:lnTo>
                    <a:pt x="3363" y="8011"/>
                  </a:lnTo>
                  <a:lnTo>
                    <a:pt x="3118" y="7609"/>
                  </a:lnTo>
                  <a:lnTo>
                    <a:pt x="2935" y="7166"/>
                  </a:lnTo>
                  <a:lnTo>
                    <a:pt x="2814" y="6693"/>
                  </a:lnTo>
                  <a:lnTo>
                    <a:pt x="2753" y="6203"/>
                  </a:lnTo>
                  <a:lnTo>
                    <a:pt x="2751" y="5707"/>
                  </a:lnTo>
                  <a:lnTo>
                    <a:pt x="2808" y="5220"/>
                  </a:lnTo>
                  <a:lnTo>
                    <a:pt x="2921" y="4751"/>
                  </a:lnTo>
                  <a:lnTo>
                    <a:pt x="3090" y="4315"/>
                  </a:lnTo>
                  <a:lnTo>
                    <a:pt x="3313" y="3924"/>
                  </a:lnTo>
                  <a:lnTo>
                    <a:pt x="3589" y="35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177;p28">
              <a:extLst>
                <a:ext uri="{FF2B5EF4-FFF2-40B4-BE49-F238E27FC236}">
                  <a16:creationId xmlns:a16="http://schemas.microsoft.com/office/drawing/2014/main" id="{6759DF74-D01C-402A-85CC-5B6C106DFC32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02" y="3032"/>
                  </a:moveTo>
                  <a:lnTo>
                    <a:pt x="6162" y="3135"/>
                  </a:lnTo>
                  <a:lnTo>
                    <a:pt x="6200" y="3150"/>
                  </a:lnTo>
                  <a:lnTo>
                    <a:pt x="6230" y="3164"/>
                  </a:lnTo>
                  <a:lnTo>
                    <a:pt x="6397" y="3259"/>
                  </a:lnTo>
                  <a:lnTo>
                    <a:pt x="6432" y="3283"/>
                  </a:lnTo>
                  <a:lnTo>
                    <a:pt x="6569" y="3395"/>
                  </a:lnTo>
                  <a:lnTo>
                    <a:pt x="6587" y="3412"/>
                  </a:lnTo>
                  <a:lnTo>
                    <a:pt x="6604" y="3430"/>
                  </a:lnTo>
                  <a:lnTo>
                    <a:pt x="6880" y="3765"/>
                  </a:lnTo>
                  <a:lnTo>
                    <a:pt x="6904" y="3800"/>
                  </a:lnTo>
                  <a:lnTo>
                    <a:pt x="7127" y="4192"/>
                  </a:lnTo>
                  <a:lnTo>
                    <a:pt x="7143" y="4225"/>
                  </a:lnTo>
                  <a:lnTo>
                    <a:pt x="7312" y="4661"/>
                  </a:lnTo>
                  <a:lnTo>
                    <a:pt x="7322" y="4693"/>
                  </a:lnTo>
                  <a:lnTo>
                    <a:pt x="7435" y="5161"/>
                  </a:lnTo>
                  <a:lnTo>
                    <a:pt x="7440" y="5191"/>
                  </a:lnTo>
                  <a:lnTo>
                    <a:pt x="7497" y="5679"/>
                  </a:lnTo>
                  <a:lnTo>
                    <a:pt x="7499" y="5708"/>
                  </a:lnTo>
                  <a:lnTo>
                    <a:pt x="7497" y="6203"/>
                  </a:lnTo>
                  <a:lnTo>
                    <a:pt x="7495" y="6233"/>
                  </a:lnTo>
                  <a:lnTo>
                    <a:pt x="7434" y="6724"/>
                  </a:lnTo>
                  <a:lnTo>
                    <a:pt x="7429" y="6755"/>
                  </a:lnTo>
                  <a:lnTo>
                    <a:pt x="7307" y="7228"/>
                  </a:lnTo>
                  <a:lnTo>
                    <a:pt x="7296" y="7261"/>
                  </a:lnTo>
                  <a:lnTo>
                    <a:pt x="7114" y="7705"/>
                  </a:lnTo>
                  <a:lnTo>
                    <a:pt x="7096" y="7740"/>
                  </a:lnTo>
                  <a:lnTo>
                    <a:pt x="6850" y="8141"/>
                  </a:lnTo>
                  <a:lnTo>
                    <a:pt x="6823" y="8177"/>
                  </a:lnTo>
                  <a:lnTo>
                    <a:pt x="6513" y="8524"/>
                  </a:lnTo>
                  <a:lnTo>
                    <a:pt x="6496" y="8542"/>
                  </a:lnTo>
                  <a:lnTo>
                    <a:pt x="6477" y="8558"/>
                  </a:lnTo>
                  <a:lnTo>
                    <a:pt x="6101" y="8839"/>
                  </a:lnTo>
                  <a:lnTo>
                    <a:pt x="6079" y="8853"/>
                  </a:lnTo>
                  <a:lnTo>
                    <a:pt x="6055" y="8866"/>
                  </a:lnTo>
                  <a:lnTo>
                    <a:pt x="5613" y="9067"/>
                  </a:lnTo>
                  <a:lnTo>
                    <a:pt x="5588" y="9077"/>
                  </a:lnTo>
                  <a:lnTo>
                    <a:pt x="5563" y="9084"/>
                  </a:lnTo>
                  <a:lnTo>
                    <a:pt x="5053" y="9194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947" y="9194"/>
                  </a:lnTo>
                  <a:lnTo>
                    <a:pt x="4437" y="9084"/>
                  </a:lnTo>
                  <a:lnTo>
                    <a:pt x="4412" y="9077"/>
                  </a:lnTo>
                  <a:lnTo>
                    <a:pt x="4387" y="9067"/>
                  </a:lnTo>
                  <a:lnTo>
                    <a:pt x="3945" y="8866"/>
                  </a:lnTo>
                  <a:lnTo>
                    <a:pt x="3921" y="8853"/>
                  </a:lnTo>
                  <a:lnTo>
                    <a:pt x="3899" y="8839"/>
                  </a:lnTo>
                  <a:lnTo>
                    <a:pt x="3523" y="8558"/>
                  </a:lnTo>
                  <a:lnTo>
                    <a:pt x="3504" y="8542"/>
                  </a:lnTo>
                  <a:lnTo>
                    <a:pt x="3487" y="8524"/>
                  </a:lnTo>
                  <a:lnTo>
                    <a:pt x="3177" y="8177"/>
                  </a:lnTo>
                  <a:lnTo>
                    <a:pt x="3150" y="8141"/>
                  </a:lnTo>
                  <a:lnTo>
                    <a:pt x="2904" y="7740"/>
                  </a:lnTo>
                  <a:lnTo>
                    <a:pt x="2886" y="7705"/>
                  </a:lnTo>
                  <a:lnTo>
                    <a:pt x="2704" y="7261"/>
                  </a:lnTo>
                  <a:lnTo>
                    <a:pt x="2693" y="7228"/>
                  </a:lnTo>
                  <a:lnTo>
                    <a:pt x="2571" y="6755"/>
                  </a:lnTo>
                  <a:lnTo>
                    <a:pt x="2566" y="6724"/>
                  </a:lnTo>
                  <a:lnTo>
                    <a:pt x="2505" y="6233"/>
                  </a:lnTo>
                  <a:lnTo>
                    <a:pt x="2503" y="6203"/>
                  </a:lnTo>
                  <a:lnTo>
                    <a:pt x="2501" y="5708"/>
                  </a:lnTo>
                  <a:lnTo>
                    <a:pt x="2503" y="5679"/>
                  </a:lnTo>
                  <a:lnTo>
                    <a:pt x="2560" y="5191"/>
                  </a:lnTo>
                  <a:lnTo>
                    <a:pt x="2565" y="5161"/>
                  </a:lnTo>
                  <a:lnTo>
                    <a:pt x="2678" y="4693"/>
                  </a:lnTo>
                  <a:lnTo>
                    <a:pt x="2688" y="4661"/>
                  </a:lnTo>
                  <a:lnTo>
                    <a:pt x="2857" y="4225"/>
                  </a:lnTo>
                  <a:lnTo>
                    <a:pt x="2873" y="4192"/>
                  </a:lnTo>
                  <a:lnTo>
                    <a:pt x="3096" y="3800"/>
                  </a:lnTo>
                  <a:lnTo>
                    <a:pt x="3120" y="3765"/>
                  </a:lnTo>
                  <a:lnTo>
                    <a:pt x="3396" y="3430"/>
                  </a:lnTo>
                  <a:lnTo>
                    <a:pt x="3413" y="3412"/>
                  </a:lnTo>
                  <a:lnTo>
                    <a:pt x="3431" y="3395"/>
                  </a:lnTo>
                  <a:lnTo>
                    <a:pt x="3568" y="3283"/>
                  </a:lnTo>
                  <a:lnTo>
                    <a:pt x="3580" y="3275"/>
                  </a:lnTo>
                  <a:lnTo>
                    <a:pt x="3579" y="3270"/>
                  </a:lnTo>
                  <a:lnTo>
                    <a:pt x="3578" y="3248"/>
                  </a:lnTo>
                  <a:lnTo>
                    <a:pt x="3566" y="2924"/>
                  </a:lnTo>
                  <a:lnTo>
                    <a:pt x="3566" y="2900"/>
                  </a:lnTo>
                  <a:lnTo>
                    <a:pt x="3585" y="2602"/>
                  </a:lnTo>
                  <a:lnTo>
                    <a:pt x="3588" y="2576"/>
                  </a:lnTo>
                  <a:lnTo>
                    <a:pt x="3633" y="2304"/>
                  </a:lnTo>
                  <a:lnTo>
                    <a:pt x="3639" y="2277"/>
                  </a:lnTo>
                  <a:lnTo>
                    <a:pt x="3709" y="2031"/>
                  </a:lnTo>
                  <a:lnTo>
                    <a:pt x="3719" y="2003"/>
                  </a:lnTo>
                  <a:lnTo>
                    <a:pt x="3811" y="1782"/>
                  </a:lnTo>
                  <a:lnTo>
                    <a:pt x="3825" y="1754"/>
                  </a:lnTo>
                  <a:lnTo>
                    <a:pt x="3937" y="1560"/>
                  </a:lnTo>
                  <a:lnTo>
                    <a:pt x="3955" y="1532"/>
                  </a:lnTo>
                  <a:lnTo>
                    <a:pt x="4084" y="1364"/>
                  </a:lnTo>
                  <a:lnTo>
                    <a:pt x="4107" y="1339"/>
                  </a:lnTo>
                  <a:lnTo>
                    <a:pt x="4251" y="1196"/>
                  </a:lnTo>
                  <a:lnTo>
                    <a:pt x="4277" y="1173"/>
                  </a:lnTo>
                  <a:lnTo>
                    <a:pt x="4434" y="1057"/>
                  </a:lnTo>
                  <a:lnTo>
                    <a:pt x="4463" y="1038"/>
                  </a:lnTo>
                  <a:lnTo>
                    <a:pt x="4629" y="947"/>
                  </a:lnTo>
                  <a:lnTo>
                    <a:pt x="4662" y="932"/>
                  </a:lnTo>
                  <a:lnTo>
                    <a:pt x="4835" y="868"/>
                  </a:lnTo>
                  <a:lnTo>
                    <a:pt x="4869" y="858"/>
                  </a:lnTo>
                  <a:lnTo>
                    <a:pt x="5048" y="819"/>
                  </a:lnTo>
                  <a:lnTo>
                    <a:pt x="5083" y="814"/>
                  </a:lnTo>
                  <a:lnTo>
                    <a:pt x="5264" y="801"/>
                  </a:lnTo>
                  <a:lnTo>
                    <a:pt x="5298" y="800"/>
                  </a:lnTo>
                  <a:lnTo>
                    <a:pt x="5331" y="805"/>
                  </a:lnTo>
                  <a:lnTo>
                    <a:pt x="5363" y="814"/>
                  </a:lnTo>
                  <a:lnTo>
                    <a:pt x="5394" y="826"/>
                  </a:lnTo>
                  <a:lnTo>
                    <a:pt x="5423" y="843"/>
                  </a:lnTo>
                  <a:lnTo>
                    <a:pt x="5449" y="864"/>
                  </a:lnTo>
                  <a:lnTo>
                    <a:pt x="5472" y="888"/>
                  </a:lnTo>
                  <a:lnTo>
                    <a:pt x="5492" y="915"/>
                  </a:lnTo>
                  <a:lnTo>
                    <a:pt x="5508" y="944"/>
                  </a:lnTo>
                  <a:lnTo>
                    <a:pt x="5521" y="975"/>
                  </a:lnTo>
                  <a:lnTo>
                    <a:pt x="5528" y="1008"/>
                  </a:lnTo>
                  <a:lnTo>
                    <a:pt x="5532" y="1041"/>
                  </a:lnTo>
                  <a:lnTo>
                    <a:pt x="5531" y="1074"/>
                  </a:lnTo>
                  <a:lnTo>
                    <a:pt x="5525" y="1107"/>
                  </a:lnTo>
                  <a:lnTo>
                    <a:pt x="5486" y="1273"/>
                  </a:lnTo>
                  <a:lnTo>
                    <a:pt x="5476" y="1427"/>
                  </a:lnTo>
                  <a:lnTo>
                    <a:pt x="5488" y="1592"/>
                  </a:lnTo>
                  <a:lnTo>
                    <a:pt x="5521" y="1767"/>
                  </a:lnTo>
                  <a:lnTo>
                    <a:pt x="5572" y="1949"/>
                  </a:lnTo>
                  <a:lnTo>
                    <a:pt x="5640" y="2134"/>
                  </a:lnTo>
                  <a:lnTo>
                    <a:pt x="5721" y="2321"/>
                  </a:lnTo>
                  <a:lnTo>
                    <a:pt x="5811" y="2506"/>
                  </a:lnTo>
                  <a:lnTo>
                    <a:pt x="5907" y="2688"/>
                  </a:lnTo>
                  <a:lnTo>
                    <a:pt x="6005" y="2863"/>
                  </a:lnTo>
                  <a:lnTo>
                    <a:pt x="6102" y="3032"/>
                  </a:lnTo>
                  <a:close/>
                  <a:moveTo>
                    <a:pt x="5841" y="3580"/>
                  </a:moveTo>
                  <a:lnTo>
                    <a:pt x="5816" y="3536"/>
                  </a:lnTo>
                  <a:lnTo>
                    <a:pt x="5645" y="3487"/>
                  </a:lnTo>
                  <a:lnTo>
                    <a:pt x="5440" y="3448"/>
                  </a:lnTo>
                  <a:lnTo>
                    <a:pt x="5223" y="3424"/>
                  </a:lnTo>
                  <a:lnTo>
                    <a:pt x="5000" y="3416"/>
                  </a:lnTo>
                  <a:lnTo>
                    <a:pt x="4777" y="3424"/>
                  </a:lnTo>
                  <a:lnTo>
                    <a:pt x="4560" y="3448"/>
                  </a:lnTo>
                  <a:lnTo>
                    <a:pt x="4355" y="3487"/>
                  </a:lnTo>
                  <a:lnTo>
                    <a:pt x="4167" y="3541"/>
                  </a:lnTo>
                  <a:lnTo>
                    <a:pt x="4119" y="3560"/>
                  </a:lnTo>
                  <a:lnTo>
                    <a:pt x="4121" y="3591"/>
                  </a:lnTo>
                  <a:lnTo>
                    <a:pt x="4119" y="3623"/>
                  </a:lnTo>
                  <a:lnTo>
                    <a:pt x="4112" y="3655"/>
                  </a:lnTo>
                  <a:lnTo>
                    <a:pt x="4101" y="3686"/>
                  </a:lnTo>
                  <a:lnTo>
                    <a:pt x="4087" y="3716"/>
                  </a:lnTo>
                  <a:lnTo>
                    <a:pt x="4068" y="3743"/>
                  </a:lnTo>
                  <a:lnTo>
                    <a:pt x="4047" y="3767"/>
                  </a:lnTo>
                  <a:lnTo>
                    <a:pt x="4022" y="3788"/>
                  </a:lnTo>
                  <a:lnTo>
                    <a:pt x="3994" y="3806"/>
                  </a:lnTo>
                  <a:lnTo>
                    <a:pt x="3965" y="3821"/>
                  </a:lnTo>
                  <a:lnTo>
                    <a:pt x="3934" y="3831"/>
                  </a:lnTo>
                  <a:lnTo>
                    <a:pt x="3902" y="3837"/>
                  </a:lnTo>
                  <a:lnTo>
                    <a:pt x="3869" y="3839"/>
                  </a:lnTo>
                  <a:lnTo>
                    <a:pt x="3837" y="3837"/>
                  </a:lnTo>
                  <a:lnTo>
                    <a:pt x="3805" y="3830"/>
                  </a:lnTo>
                  <a:lnTo>
                    <a:pt x="3774" y="3819"/>
                  </a:lnTo>
                  <a:lnTo>
                    <a:pt x="3744" y="3805"/>
                  </a:lnTo>
                  <a:lnTo>
                    <a:pt x="3739" y="3801"/>
                  </a:lnTo>
                  <a:lnTo>
                    <a:pt x="3520" y="4066"/>
                  </a:lnTo>
                  <a:lnTo>
                    <a:pt x="3316" y="4423"/>
                  </a:lnTo>
                  <a:lnTo>
                    <a:pt x="3160" y="4826"/>
                  </a:lnTo>
                  <a:lnTo>
                    <a:pt x="3055" y="5263"/>
                  </a:lnTo>
                  <a:lnTo>
                    <a:pt x="3002" y="5721"/>
                  </a:lnTo>
                  <a:lnTo>
                    <a:pt x="3003" y="6187"/>
                  </a:lnTo>
                  <a:lnTo>
                    <a:pt x="3060" y="6646"/>
                  </a:lnTo>
                  <a:lnTo>
                    <a:pt x="3173" y="7087"/>
                  </a:lnTo>
                  <a:lnTo>
                    <a:pt x="3341" y="7496"/>
                  </a:lnTo>
                  <a:lnTo>
                    <a:pt x="3565" y="7861"/>
                  </a:lnTo>
                  <a:lnTo>
                    <a:pt x="3843" y="8173"/>
                  </a:lnTo>
                  <a:lnTo>
                    <a:pt x="4177" y="8422"/>
                  </a:lnTo>
                  <a:lnTo>
                    <a:pt x="4569" y="8601"/>
                  </a:lnTo>
                  <a:lnTo>
                    <a:pt x="5000" y="8694"/>
                  </a:lnTo>
                  <a:lnTo>
                    <a:pt x="5431" y="8601"/>
                  </a:lnTo>
                  <a:lnTo>
                    <a:pt x="5823" y="8422"/>
                  </a:lnTo>
                  <a:lnTo>
                    <a:pt x="6157" y="8173"/>
                  </a:lnTo>
                  <a:lnTo>
                    <a:pt x="6435" y="7861"/>
                  </a:lnTo>
                  <a:lnTo>
                    <a:pt x="6659" y="7496"/>
                  </a:lnTo>
                  <a:lnTo>
                    <a:pt x="6827" y="7087"/>
                  </a:lnTo>
                  <a:lnTo>
                    <a:pt x="6940" y="6646"/>
                  </a:lnTo>
                  <a:lnTo>
                    <a:pt x="6997" y="6187"/>
                  </a:lnTo>
                  <a:lnTo>
                    <a:pt x="6998" y="5721"/>
                  </a:lnTo>
                  <a:lnTo>
                    <a:pt x="6945" y="5263"/>
                  </a:lnTo>
                  <a:lnTo>
                    <a:pt x="6840" y="4826"/>
                  </a:lnTo>
                  <a:lnTo>
                    <a:pt x="6684" y="4423"/>
                  </a:lnTo>
                  <a:lnTo>
                    <a:pt x="6480" y="4066"/>
                  </a:lnTo>
                  <a:lnTo>
                    <a:pt x="6261" y="3800"/>
                  </a:lnTo>
                  <a:lnTo>
                    <a:pt x="6246" y="3810"/>
                  </a:lnTo>
                  <a:lnTo>
                    <a:pt x="6216" y="3823"/>
                  </a:lnTo>
                  <a:lnTo>
                    <a:pt x="6185" y="3833"/>
                  </a:lnTo>
                  <a:lnTo>
                    <a:pt x="6153" y="3838"/>
                  </a:lnTo>
                  <a:lnTo>
                    <a:pt x="6120" y="3839"/>
                  </a:lnTo>
                  <a:lnTo>
                    <a:pt x="6088" y="3836"/>
                  </a:lnTo>
                  <a:lnTo>
                    <a:pt x="6056" y="3828"/>
                  </a:lnTo>
                  <a:lnTo>
                    <a:pt x="6025" y="3816"/>
                  </a:lnTo>
                  <a:lnTo>
                    <a:pt x="5996" y="3801"/>
                  </a:lnTo>
                  <a:lnTo>
                    <a:pt x="5970" y="3782"/>
                  </a:lnTo>
                  <a:lnTo>
                    <a:pt x="5946" y="3759"/>
                  </a:lnTo>
                  <a:lnTo>
                    <a:pt x="5925" y="3734"/>
                  </a:lnTo>
                  <a:lnTo>
                    <a:pt x="5908" y="3706"/>
                  </a:lnTo>
                  <a:lnTo>
                    <a:pt x="5841" y="3580"/>
                  </a:lnTo>
                  <a:close/>
                  <a:moveTo>
                    <a:pt x="4066" y="2918"/>
                  </a:moveTo>
                  <a:lnTo>
                    <a:pt x="4071" y="3048"/>
                  </a:lnTo>
                  <a:lnTo>
                    <a:pt x="4228" y="3003"/>
                  </a:lnTo>
                  <a:lnTo>
                    <a:pt x="4250" y="2998"/>
                  </a:lnTo>
                  <a:lnTo>
                    <a:pt x="4476" y="2955"/>
                  </a:lnTo>
                  <a:lnTo>
                    <a:pt x="4496" y="2952"/>
                  </a:lnTo>
                  <a:lnTo>
                    <a:pt x="4732" y="2926"/>
                  </a:lnTo>
                  <a:lnTo>
                    <a:pt x="4750" y="2925"/>
                  </a:lnTo>
                  <a:lnTo>
                    <a:pt x="4991" y="2916"/>
                  </a:lnTo>
                  <a:lnTo>
                    <a:pt x="5009" y="2916"/>
                  </a:lnTo>
                  <a:lnTo>
                    <a:pt x="5250" y="2925"/>
                  </a:lnTo>
                  <a:lnTo>
                    <a:pt x="5268" y="2926"/>
                  </a:lnTo>
                  <a:lnTo>
                    <a:pt x="5481" y="2949"/>
                  </a:lnTo>
                  <a:lnTo>
                    <a:pt x="5469" y="2929"/>
                  </a:lnTo>
                  <a:lnTo>
                    <a:pt x="5466" y="2924"/>
                  </a:lnTo>
                  <a:lnTo>
                    <a:pt x="5367" y="2736"/>
                  </a:lnTo>
                  <a:lnTo>
                    <a:pt x="5363" y="2729"/>
                  </a:lnTo>
                  <a:lnTo>
                    <a:pt x="5269" y="2535"/>
                  </a:lnTo>
                  <a:lnTo>
                    <a:pt x="5264" y="2524"/>
                  </a:lnTo>
                  <a:lnTo>
                    <a:pt x="5178" y="2326"/>
                  </a:lnTo>
                  <a:lnTo>
                    <a:pt x="5173" y="2313"/>
                  </a:lnTo>
                  <a:lnTo>
                    <a:pt x="5100" y="2112"/>
                  </a:lnTo>
                  <a:lnTo>
                    <a:pt x="5094" y="2095"/>
                  </a:lnTo>
                  <a:lnTo>
                    <a:pt x="5037" y="1893"/>
                  </a:lnTo>
                  <a:lnTo>
                    <a:pt x="5031" y="1871"/>
                  </a:lnTo>
                  <a:lnTo>
                    <a:pt x="4994" y="1671"/>
                  </a:lnTo>
                  <a:lnTo>
                    <a:pt x="4990" y="1642"/>
                  </a:lnTo>
                  <a:lnTo>
                    <a:pt x="4976" y="1445"/>
                  </a:lnTo>
                  <a:lnTo>
                    <a:pt x="4976" y="1411"/>
                  </a:lnTo>
                  <a:lnTo>
                    <a:pt x="4980" y="1347"/>
                  </a:lnTo>
                  <a:lnTo>
                    <a:pt x="4853" y="1395"/>
                  </a:lnTo>
                  <a:lnTo>
                    <a:pt x="4718" y="1468"/>
                  </a:lnTo>
                  <a:lnTo>
                    <a:pt x="4590" y="1564"/>
                  </a:lnTo>
                  <a:lnTo>
                    <a:pt x="4471" y="1682"/>
                  </a:lnTo>
                  <a:lnTo>
                    <a:pt x="4362" y="1824"/>
                  </a:lnTo>
                  <a:lnTo>
                    <a:pt x="4266" y="1990"/>
                  </a:lnTo>
                  <a:lnTo>
                    <a:pt x="4186" y="2182"/>
                  </a:lnTo>
                  <a:lnTo>
                    <a:pt x="4124" y="2400"/>
                  </a:lnTo>
                  <a:lnTo>
                    <a:pt x="4083" y="2646"/>
                  </a:lnTo>
                  <a:lnTo>
                    <a:pt x="4066" y="29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178;p28">
            <a:extLst>
              <a:ext uri="{FF2B5EF4-FFF2-40B4-BE49-F238E27FC236}">
                <a16:creationId xmlns:a16="http://schemas.microsoft.com/office/drawing/2014/main" id="{F42E9619-5228-4A9A-9A7C-A035AD0BA5B6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1760267"/>
            <a:chExt cx="633600" cy="633600"/>
          </a:xfrm>
          <a:solidFill>
            <a:schemeClr val="bg1"/>
          </a:solidFill>
        </p:grpSpPr>
        <p:sp>
          <p:nvSpPr>
            <p:cNvPr id="193" name="Google Shape;3179;p28">
              <a:extLst>
                <a:ext uri="{FF2B5EF4-FFF2-40B4-BE49-F238E27FC236}">
                  <a16:creationId xmlns:a16="http://schemas.microsoft.com/office/drawing/2014/main" id="{7D9403F4-75EB-4643-A9E3-58B1434701A3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4413"/>
                  </a:moveTo>
                  <a:lnTo>
                    <a:pt x="1350" y="4413"/>
                  </a:lnTo>
                  <a:lnTo>
                    <a:pt x="1353" y="4320"/>
                  </a:lnTo>
                  <a:lnTo>
                    <a:pt x="1360" y="4228"/>
                  </a:lnTo>
                  <a:lnTo>
                    <a:pt x="1373" y="4135"/>
                  </a:lnTo>
                  <a:lnTo>
                    <a:pt x="1391" y="4044"/>
                  </a:lnTo>
                  <a:lnTo>
                    <a:pt x="1414" y="3952"/>
                  </a:lnTo>
                  <a:lnTo>
                    <a:pt x="1442" y="3862"/>
                  </a:lnTo>
                  <a:lnTo>
                    <a:pt x="1474" y="3772"/>
                  </a:lnTo>
                  <a:lnTo>
                    <a:pt x="1512" y="3683"/>
                  </a:lnTo>
                  <a:lnTo>
                    <a:pt x="1555" y="3596"/>
                  </a:lnTo>
                  <a:lnTo>
                    <a:pt x="1602" y="3509"/>
                  </a:lnTo>
                  <a:lnTo>
                    <a:pt x="1654" y="3423"/>
                  </a:lnTo>
                  <a:lnTo>
                    <a:pt x="1711" y="3339"/>
                  </a:lnTo>
                  <a:lnTo>
                    <a:pt x="1773" y="3256"/>
                  </a:lnTo>
                  <a:lnTo>
                    <a:pt x="1839" y="3175"/>
                  </a:lnTo>
                  <a:lnTo>
                    <a:pt x="1910" y="3095"/>
                  </a:lnTo>
                  <a:lnTo>
                    <a:pt x="1985" y="3018"/>
                  </a:lnTo>
                  <a:lnTo>
                    <a:pt x="2064" y="2942"/>
                  </a:lnTo>
                  <a:lnTo>
                    <a:pt x="2147" y="2869"/>
                  </a:lnTo>
                  <a:lnTo>
                    <a:pt x="2234" y="2798"/>
                  </a:lnTo>
                  <a:lnTo>
                    <a:pt x="2324" y="2729"/>
                  </a:lnTo>
                  <a:lnTo>
                    <a:pt x="2419" y="2662"/>
                  </a:lnTo>
                  <a:lnTo>
                    <a:pt x="2517" y="2598"/>
                  </a:lnTo>
                  <a:lnTo>
                    <a:pt x="2618" y="2536"/>
                  </a:lnTo>
                  <a:lnTo>
                    <a:pt x="2723" y="2477"/>
                  </a:lnTo>
                  <a:lnTo>
                    <a:pt x="2832" y="2421"/>
                  </a:lnTo>
                  <a:lnTo>
                    <a:pt x="2943" y="2367"/>
                  </a:lnTo>
                  <a:lnTo>
                    <a:pt x="3058" y="2316"/>
                  </a:lnTo>
                  <a:lnTo>
                    <a:pt x="3175" y="2268"/>
                  </a:lnTo>
                  <a:lnTo>
                    <a:pt x="3295" y="2223"/>
                  </a:lnTo>
                  <a:lnTo>
                    <a:pt x="3417" y="2181"/>
                  </a:lnTo>
                  <a:lnTo>
                    <a:pt x="3541" y="2143"/>
                  </a:lnTo>
                  <a:lnTo>
                    <a:pt x="3667" y="2107"/>
                  </a:lnTo>
                  <a:lnTo>
                    <a:pt x="3795" y="2075"/>
                  </a:lnTo>
                  <a:lnTo>
                    <a:pt x="3924" y="2047"/>
                  </a:lnTo>
                  <a:lnTo>
                    <a:pt x="4055" y="2021"/>
                  </a:lnTo>
                  <a:lnTo>
                    <a:pt x="4187" y="1999"/>
                  </a:lnTo>
                  <a:lnTo>
                    <a:pt x="4321" y="1980"/>
                  </a:lnTo>
                  <a:lnTo>
                    <a:pt x="4455" y="1965"/>
                  </a:lnTo>
                  <a:lnTo>
                    <a:pt x="4590" y="1953"/>
                  </a:lnTo>
                  <a:lnTo>
                    <a:pt x="4726" y="1944"/>
                  </a:lnTo>
                  <a:lnTo>
                    <a:pt x="4863" y="1939"/>
                  </a:lnTo>
                  <a:lnTo>
                    <a:pt x="5000" y="1937"/>
                  </a:lnTo>
                  <a:lnTo>
                    <a:pt x="5137" y="1939"/>
                  </a:lnTo>
                  <a:lnTo>
                    <a:pt x="5274" y="1944"/>
                  </a:lnTo>
                  <a:lnTo>
                    <a:pt x="5410" y="1953"/>
                  </a:lnTo>
                  <a:lnTo>
                    <a:pt x="5545" y="1965"/>
                  </a:lnTo>
                  <a:lnTo>
                    <a:pt x="5679" y="1980"/>
                  </a:lnTo>
                  <a:lnTo>
                    <a:pt x="5813" y="1999"/>
                  </a:lnTo>
                  <a:lnTo>
                    <a:pt x="5945" y="2021"/>
                  </a:lnTo>
                  <a:lnTo>
                    <a:pt x="6076" y="2047"/>
                  </a:lnTo>
                  <a:lnTo>
                    <a:pt x="6205" y="2075"/>
                  </a:lnTo>
                  <a:lnTo>
                    <a:pt x="6333" y="2107"/>
                  </a:lnTo>
                  <a:lnTo>
                    <a:pt x="6459" y="2143"/>
                  </a:lnTo>
                  <a:lnTo>
                    <a:pt x="6583" y="2181"/>
                  </a:lnTo>
                  <a:lnTo>
                    <a:pt x="6705" y="2223"/>
                  </a:lnTo>
                  <a:lnTo>
                    <a:pt x="6825" y="2268"/>
                  </a:lnTo>
                  <a:lnTo>
                    <a:pt x="6942" y="2316"/>
                  </a:lnTo>
                  <a:lnTo>
                    <a:pt x="7057" y="2367"/>
                  </a:lnTo>
                  <a:lnTo>
                    <a:pt x="7168" y="2421"/>
                  </a:lnTo>
                  <a:lnTo>
                    <a:pt x="7277" y="2477"/>
                  </a:lnTo>
                  <a:lnTo>
                    <a:pt x="7382" y="2536"/>
                  </a:lnTo>
                  <a:lnTo>
                    <a:pt x="7483" y="2598"/>
                  </a:lnTo>
                  <a:lnTo>
                    <a:pt x="7581" y="2662"/>
                  </a:lnTo>
                  <a:lnTo>
                    <a:pt x="7676" y="2729"/>
                  </a:lnTo>
                  <a:lnTo>
                    <a:pt x="7766" y="2798"/>
                  </a:lnTo>
                  <a:lnTo>
                    <a:pt x="7853" y="2869"/>
                  </a:lnTo>
                  <a:lnTo>
                    <a:pt x="7936" y="2942"/>
                  </a:lnTo>
                  <a:lnTo>
                    <a:pt x="8015" y="3018"/>
                  </a:lnTo>
                  <a:lnTo>
                    <a:pt x="8090" y="3095"/>
                  </a:lnTo>
                  <a:lnTo>
                    <a:pt x="8161" y="3175"/>
                  </a:lnTo>
                  <a:lnTo>
                    <a:pt x="8227" y="3256"/>
                  </a:lnTo>
                  <a:lnTo>
                    <a:pt x="8289" y="3339"/>
                  </a:lnTo>
                  <a:lnTo>
                    <a:pt x="8346" y="3423"/>
                  </a:lnTo>
                  <a:lnTo>
                    <a:pt x="8398" y="3509"/>
                  </a:lnTo>
                  <a:lnTo>
                    <a:pt x="8445" y="3596"/>
                  </a:lnTo>
                  <a:lnTo>
                    <a:pt x="8488" y="3683"/>
                  </a:lnTo>
                  <a:lnTo>
                    <a:pt x="8526" y="3772"/>
                  </a:lnTo>
                  <a:lnTo>
                    <a:pt x="8558" y="3862"/>
                  </a:lnTo>
                  <a:lnTo>
                    <a:pt x="8586" y="3952"/>
                  </a:lnTo>
                  <a:lnTo>
                    <a:pt x="8609" y="4044"/>
                  </a:lnTo>
                  <a:lnTo>
                    <a:pt x="8627" y="4135"/>
                  </a:lnTo>
                  <a:lnTo>
                    <a:pt x="8640" y="4228"/>
                  </a:lnTo>
                  <a:lnTo>
                    <a:pt x="8647" y="4320"/>
                  </a:lnTo>
                  <a:lnTo>
                    <a:pt x="8650" y="4413"/>
                  </a:lnTo>
                  <a:close/>
                  <a:moveTo>
                    <a:pt x="6434" y="3631"/>
                  </a:moveTo>
                  <a:lnTo>
                    <a:pt x="6434" y="3616"/>
                  </a:lnTo>
                  <a:lnTo>
                    <a:pt x="6433" y="3602"/>
                  </a:lnTo>
                  <a:lnTo>
                    <a:pt x="6432" y="3587"/>
                  </a:lnTo>
                  <a:lnTo>
                    <a:pt x="6430" y="3573"/>
                  </a:lnTo>
                  <a:lnTo>
                    <a:pt x="6427" y="3559"/>
                  </a:lnTo>
                  <a:lnTo>
                    <a:pt x="6424" y="3544"/>
                  </a:lnTo>
                  <a:lnTo>
                    <a:pt x="6421" y="3530"/>
                  </a:lnTo>
                  <a:lnTo>
                    <a:pt x="6417" y="3516"/>
                  </a:lnTo>
                  <a:lnTo>
                    <a:pt x="6412" y="3502"/>
                  </a:lnTo>
                  <a:lnTo>
                    <a:pt x="6407" y="3489"/>
                  </a:lnTo>
                  <a:lnTo>
                    <a:pt x="6402" y="3475"/>
                  </a:lnTo>
                  <a:lnTo>
                    <a:pt x="6396" y="3462"/>
                  </a:lnTo>
                  <a:lnTo>
                    <a:pt x="6389" y="3449"/>
                  </a:lnTo>
                  <a:lnTo>
                    <a:pt x="6382" y="3436"/>
                  </a:lnTo>
                  <a:lnTo>
                    <a:pt x="6374" y="3423"/>
                  </a:lnTo>
                  <a:lnTo>
                    <a:pt x="6366" y="3411"/>
                  </a:lnTo>
                  <a:lnTo>
                    <a:pt x="6358" y="3399"/>
                  </a:lnTo>
                  <a:lnTo>
                    <a:pt x="6349" y="3387"/>
                  </a:lnTo>
                  <a:lnTo>
                    <a:pt x="6339" y="3376"/>
                  </a:lnTo>
                  <a:lnTo>
                    <a:pt x="6330" y="3365"/>
                  </a:lnTo>
                  <a:lnTo>
                    <a:pt x="6319" y="3355"/>
                  </a:lnTo>
                  <a:lnTo>
                    <a:pt x="6309" y="3345"/>
                  </a:lnTo>
                  <a:lnTo>
                    <a:pt x="6298" y="3335"/>
                  </a:lnTo>
                  <a:lnTo>
                    <a:pt x="6287" y="3326"/>
                  </a:lnTo>
                  <a:lnTo>
                    <a:pt x="6275" y="3317"/>
                  </a:lnTo>
                  <a:lnTo>
                    <a:pt x="6263" y="3308"/>
                  </a:lnTo>
                  <a:lnTo>
                    <a:pt x="6251" y="3301"/>
                  </a:lnTo>
                  <a:lnTo>
                    <a:pt x="6238" y="3293"/>
                  </a:lnTo>
                  <a:lnTo>
                    <a:pt x="6225" y="3286"/>
                  </a:lnTo>
                  <a:lnTo>
                    <a:pt x="6212" y="3279"/>
                  </a:lnTo>
                  <a:lnTo>
                    <a:pt x="6199" y="3273"/>
                  </a:lnTo>
                  <a:lnTo>
                    <a:pt x="6185" y="3267"/>
                  </a:lnTo>
                  <a:lnTo>
                    <a:pt x="6172" y="3262"/>
                  </a:lnTo>
                  <a:lnTo>
                    <a:pt x="6158" y="3257"/>
                  </a:lnTo>
                  <a:lnTo>
                    <a:pt x="6144" y="3253"/>
                  </a:lnTo>
                  <a:lnTo>
                    <a:pt x="6130" y="3250"/>
                  </a:lnTo>
                  <a:lnTo>
                    <a:pt x="6115" y="3247"/>
                  </a:lnTo>
                  <a:lnTo>
                    <a:pt x="6101" y="3244"/>
                  </a:lnTo>
                  <a:lnTo>
                    <a:pt x="6087" y="3242"/>
                  </a:lnTo>
                  <a:lnTo>
                    <a:pt x="6072" y="3241"/>
                  </a:lnTo>
                  <a:lnTo>
                    <a:pt x="6058" y="3240"/>
                  </a:lnTo>
                  <a:lnTo>
                    <a:pt x="6043" y="3240"/>
                  </a:lnTo>
                  <a:lnTo>
                    <a:pt x="6028" y="3240"/>
                  </a:lnTo>
                  <a:lnTo>
                    <a:pt x="6014" y="3241"/>
                  </a:lnTo>
                  <a:lnTo>
                    <a:pt x="5999" y="3242"/>
                  </a:lnTo>
                  <a:lnTo>
                    <a:pt x="5984" y="3244"/>
                  </a:lnTo>
                  <a:lnTo>
                    <a:pt x="5970" y="3247"/>
                  </a:lnTo>
                  <a:lnTo>
                    <a:pt x="5956" y="3250"/>
                  </a:lnTo>
                  <a:lnTo>
                    <a:pt x="5942" y="3253"/>
                  </a:lnTo>
                  <a:lnTo>
                    <a:pt x="5928" y="3257"/>
                  </a:lnTo>
                  <a:lnTo>
                    <a:pt x="5914" y="3262"/>
                  </a:lnTo>
                  <a:lnTo>
                    <a:pt x="5900" y="3267"/>
                  </a:lnTo>
                  <a:lnTo>
                    <a:pt x="5886" y="3273"/>
                  </a:lnTo>
                  <a:lnTo>
                    <a:pt x="5873" y="3279"/>
                  </a:lnTo>
                  <a:lnTo>
                    <a:pt x="5860" y="3286"/>
                  </a:lnTo>
                  <a:lnTo>
                    <a:pt x="5847" y="3293"/>
                  </a:lnTo>
                  <a:lnTo>
                    <a:pt x="5835" y="3301"/>
                  </a:lnTo>
                  <a:lnTo>
                    <a:pt x="5822" y="3308"/>
                  </a:lnTo>
                  <a:lnTo>
                    <a:pt x="5810" y="3317"/>
                  </a:lnTo>
                  <a:lnTo>
                    <a:pt x="5799" y="3326"/>
                  </a:lnTo>
                  <a:lnTo>
                    <a:pt x="5788" y="3335"/>
                  </a:lnTo>
                  <a:lnTo>
                    <a:pt x="5777" y="3345"/>
                  </a:lnTo>
                  <a:lnTo>
                    <a:pt x="5767" y="3355"/>
                  </a:lnTo>
                  <a:lnTo>
                    <a:pt x="5756" y="3365"/>
                  </a:lnTo>
                  <a:lnTo>
                    <a:pt x="5747" y="3376"/>
                  </a:lnTo>
                  <a:lnTo>
                    <a:pt x="5737" y="3387"/>
                  </a:lnTo>
                  <a:lnTo>
                    <a:pt x="5728" y="3399"/>
                  </a:lnTo>
                  <a:lnTo>
                    <a:pt x="5720" y="3411"/>
                  </a:lnTo>
                  <a:lnTo>
                    <a:pt x="5712" y="3423"/>
                  </a:lnTo>
                  <a:lnTo>
                    <a:pt x="5704" y="3436"/>
                  </a:lnTo>
                  <a:lnTo>
                    <a:pt x="5697" y="3449"/>
                  </a:lnTo>
                  <a:lnTo>
                    <a:pt x="5690" y="3462"/>
                  </a:lnTo>
                  <a:lnTo>
                    <a:pt x="5684" y="3475"/>
                  </a:lnTo>
                  <a:lnTo>
                    <a:pt x="5679" y="3489"/>
                  </a:lnTo>
                  <a:lnTo>
                    <a:pt x="5674" y="3502"/>
                  </a:lnTo>
                  <a:lnTo>
                    <a:pt x="5669" y="3516"/>
                  </a:lnTo>
                  <a:lnTo>
                    <a:pt x="5665" y="3530"/>
                  </a:lnTo>
                  <a:lnTo>
                    <a:pt x="5662" y="3544"/>
                  </a:lnTo>
                  <a:lnTo>
                    <a:pt x="5659" y="3559"/>
                  </a:lnTo>
                  <a:lnTo>
                    <a:pt x="5656" y="3573"/>
                  </a:lnTo>
                  <a:lnTo>
                    <a:pt x="5654" y="3587"/>
                  </a:lnTo>
                  <a:lnTo>
                    <a:pt x="5653" y="3602"/>
                  </a:lnTo>
                  <a:lnTo>
                    <a:pt x="5652" y="3616"/>
                  </a:lnTo>
                  <a:lnTo>
                    <a:pt x="5652" y="3631"/>
                  </a:lnTo>
                  <a:lnTo>
                    <a:pt x="5652" y="3646"/>
                  </a:lnTo>
                  <a:lnTo>
                    <a:pt x="5653" y="3660"/>
                  </a:lnTo>
                  <a:lnTo>
                    <a:pt x="5654" y="3675"/>
                  </a:lnTo>
                  <a:lnTo>
                    <a:pt x="5656" y="3690"/>
                  </a:lnTo>
                  <a:lnTo>
                    <a:pt x="5659" y="3704"/>
                  </a:lnTo>
                  <a:lnTo>
                    <a:pt x="5662" y="3718"/>
                  </a:lnTo>
                  <a:lnTo>
                    <a:pt x="5665" y="3732"/>
                  </a:lnTo>
                  <a:lnTo>
                    <a:pt x="5669" y="3746"/>
                  </a:lnTo>
                  <a:lnTo>
                    <a:pt x="5674" y="3760"/>
                  </a:lnTo>
                  <a:lnTo>
                    <a:pt x="5679" y="3774"/>
                  </a:lnTo>
                  <a:lnTo>
                    <a:pt x="5684" y="3788"/>
                  </a:lnTo>
                  <a:lnTo>
                    <a:pt x="5690" y="3801"/>
                  </a:lnTo>
                  <a:lnTo>
                    <a:pt x="5697" y="3814"/>
                  </a:lnTo>
                  <a:lnTo>
                    <a:pt x="5704" y="3827"/>
                  </a:lnTo>
                  <a:lnTo>
                    <a:pt x="5712" y="3840"/>
                  </a:lnTo>
                  <a:lnTo>
                    <a:pt x="5720" y="3852"/>
                  </a:lnTo>
                  <a:lnTo>
                    <a:pt x="5728" y="3864"/>
                  </a:lnTo>
                  <a:lnTo>
                    <a:pt x="5737" y="3875"/>
                  </a:lnTo>
                  <a:lnTo>
                    <a:pt x="5747" y="3886"/>
                  </a:lnTo>
                  <a:lnTo>
                    <a:pt x="5756" y="3897"/>
                  </a:lnTo>
                  <a:lnTo>
                    <a:pt x="5767" y="3908"/>
                  </a:lnTo>
                  <a:lnTo>
                    <a:pt x="5777" y="3918"/>
                  </a:lnTo>
                  <a:lnTo>
                    <a:pt x="5788" y="3928"/>
                  </a:lnTo>
                  <a:lnTo>
                    <a:pt x="5799" y="3937"/>
                  </a:lnTo>
                  <a:lnTo>
                    <a:pt x="5810" y="3946"/>
                  </a:lnTo>
                  <a:lnTo>
                    <a:pt x="5822" y="3954"/>
                  </a:lnTo>
                  <a:lnTo>
                    <a:pt x="5835" y="3962"/>
                  </a:lnTo>
                  <a:lnTo>
                    <a:pt x="5847" y="3970"/>
                  </a:lnTo>
                  <a:lnTo>
                    <a:pt x="5860" y="3977"/>
                  </a:lnTo>
                  <a:lnTo>
                    <a:pt x="5873" y="3984"/>
                  </a:lnTo>
                  <a:lnTo>
                    <a:pt x="5886" y="3990"/>
                  </a:lnTo>
                  <a:lnTo>
                    <a:pt x="5900" y="3995"/>
                  </a:lnTo>
                  <a:lnTo>
                    <a:pt x="5914" y="4000"/>
                  </a:lnTo>
                  <a:lnTo>
                    <a:pt x="5928" y="4005"/>
                  </a:lnTo>
                  <a:lnTo>
                    <a:pt x="5942" y="4009"/>
                  </a:lnTo>
                  <a:lnTo>
                    <a:pt x="5956" y="4012"/>
                  </a:lnTo>
                  <a:lnTo>
                    <a:pt x="5970" y="4015"/>
                  </a:lnTo>
                  <a:lnTo>
                    <a:pt x="5984" y="4018"/>
                  </a:lnTo>
                  <a:lnTo>
                    <a:pt x="5999" y="4020"/>
                  </a:lnTo>
                  <a:lnTo>
                    <a:pt x="6014" y="4021"/>
                  </a:lnTo>
                  <a:lnTo>
                    <a:pt x="6028" y="4022"/>
                  </a:lnTo>
                  <a:lnTo>
                    <a:pt x="6043" y="4022"/>
                  </a:lnTo>
                  <a:lnTo>
                    <a:pt x="6058" y="4022"/>
                  </a:lnTo>
                  <a:lnTo>
                    <a:pt x="6072" y="4021"/>
                  </a:lnTo>
                  <a:lnTo>
                    <a:pt x="6087" y="4020"/>
                  </a:lnTo>
                  <a:lnTo>
                    <a:pt x="6101" y="4018"/>
                  </a:lnTo>
                  <a:lnTo>
                    <a:pt x="6115" y="4015"/>
                  </a:lnTo>
                  <a:lnTo>
                    <a:pt x="6130" y="4012"/>
                  </a:lnTo>
                  <a:lnTo>
                    <a:pt x="6144" y="4009"/>
                  </a:lnTo>
                  <a:lnTo>
                    <a:pt x="6158" y="4005"/>
                  </a:lnTo>
                  <a:lnTo>
                    <a:pt x="6172" y="4000"/>
                  </a:lnTo>
                  <a:lnTo>
                    <a:pt x="6185" y="3995"/>
                  </a:lnTo>
                  <a:lnTo>
                    <a:pt x="6199" y="3990"/>
                  </a:lnTo>
                  <a:lnTo>
                    <a:pt x="6212" y="3984"/>
                  </a:lnTo>
                  <a:lnTo>
                    <a:pt x="6225" y="3977"/>
                  </a:lnTo>
                  <a:lnTo>
                    <a:pt x="6238" y="3970"/>
                  </a:lnTo>
                  <a:lnTo>
                    <a:pt x="6251" y="3962"/>
                  </a:lnTo>
                  <a:lnTo>
                    <a:pt x="6263" y="3954"/>
                  </a:lnTo>
                  <a:lnTo>
                    <a:pt x="6275" y="3946"/>
                  </a:lnTo>
                  <a:lnTo>
                    <a:pt x="6287" y="3937"/>
                  </a:lnTo>
                  <a:lnTo>
                    <a:pt x="6298" y="3928"/>
                  </a:lnTo>
                  <a:lnTo>
                    <a:pt x="6309" y="3918"/>
                  </a:lnTo>
                  <a:lnTo>
                    <a:pt x="6319" y="3908"/>
                  </a:lnTo>
                  <a:lnTo>
                    <a:pt x="6330" y="3897"/>
                  </a:lnTo>
                  <a:lnTo>
                    <a:pt x="6339" y="3886"/>
                  </a:lnTo>
                  <a:lnTo>
                    <a:pt x="6349" y="3875"/>
                  </a:lnTo>
                  <a:lnTo>
                    <a:pt x="6358" y="3864"/>
                  </a:lnTo>
                  <a:lnTo>
                    <a:pt x="6366" y="3852"/>
                  </a:lnTo>
                  <a:lnTo>
                    <a:pt x="6374" y="3840"/>
                  </a:lnTo>
                  <a:lnTo>
                    <a:pt x="6382" y="3827"/>
                  </a:lnTo>
                  <a:lnTo>
                    <a:pt x="6389" y="3814"/>
                  </a:lnTo>
                  <a:lnTo>
                    <a:pt x="6396" y="3801"/>
                  </a:lnTo>
                  <a:lnTo>
                    <a:pt x="6402" y="3788"/>
                  </a:lnTo>
                  <a:lnTo>
                    <a:pt x="6407" y="3774"/>
                  </a:lnTo>
                  <a:lnTo>
                    <a:pt x="6412" y="3760"/>
                  </a:lnTo>
                  <a:lnTo>
                    <a:pt x="6417" y="3746"/>
                  </a:lnTo>
                  <a:lnTo>
                    <a:pt x="6421" y="3732"/>
                  </a:lnTo>
                  <a:lnTo>
                    <a:pt x="6424" y="3718"/>
                  </a:lnTo>
                  <a:lnTo>
                    <a:pt x="6427" y="3704"/>
                  </a:lnTo>
                  <a:lnTo>
                    <a:pt x="6430" y="3690"/>
                  </a:lnTo>
                  <a:lnTo>
                    <a:pt x="6432" y="3675"/>
                  </a:lnTo>
                  <a:lnTo>
                    <a:pt x="6433" y="3660"/>
                  </a:lnTo>
                  <a:lnTo>
                    <a:pt x="6434" y="3646"/>
                  </a:lnTo>
                  <a:lnTo>
                    <a:pt x="6434" y="3631"/>
                  </a:lnTo>
                  <a:close/>
                  <a:moveTo>
                    <a:pt x="4088" y="3371"/>
                  </a:moveTo>
                  <a:lnTo>
                    <a:pt x="4088" y="3356"/>
                  </a:lnTo>
                  <a:lnTo>
                    <a:pt x="4087" y="3342"/>
                  </a:lnTo>
                  <a:lnTo>
                    <a:pt x="4085" y="3327"/>
                  </a:lnTo>
                  <a:lnTo>
                    <a:pt x="4083" y="3312"/>
                  </a:lnTo>
                  <a:lnTo>
                    <a:pt x="4081" y="3298"/>
                  </a:lnTo>
                  <a:lnTo>
                    <a:pt x="4078" y="3283"/>
                  </a:lnTo>
                  <a:lnTo>
                    <a:pt x="4074" y="3269"/>
                  </a:lnTo>
                  <a:lnTo>
                    <a:pt x="4070" y="3255"/>
                  </a:lnTo>
                  <a:lnTo>
                    <a:pt x="4066" y="3241"/>
                  </a:lnTo>
                  <a:lnTo>
                    <a:pt x="4060" y="3228"/>
                  </a:lnTo>
                  <a:lnTo>
                    <a:pt x="4055" y="3214"/>
                  </a:lnTo>
                  <a:lnTo>
                    <a:pt x="4049" y="3201"/>
                  </a:lnTo>
                  <a:lnTo>
                    <a:pt x="4042" y="3188"/>
                  </a:lnTo>
                  <a:lnTo>
                    <a:pt x="4035" y="3175"/>
                  </a:lnTo>
                  <a:lnTo>
                    <a:pt x="4027" y="3162"/>
                  </a:lnTo>
                  <a:lnTo>
                    <a:pt x="4019" y="3150"/>
                  </a:lnTo>
                  <a:lnTo>
                    <a:pt x="4011" y="3138"/>
                  </a:lnTo>
                  <a:lnTo>
                    <a:pt x="4002" y="3127"/>
                  </a:lnTo>
                  <a:lnTo>
                    <a:pt x="3993" y="3116"/>
                  </a:lnTo>
                  <a:lnTo>
                    <a:pt x="3983" y="3105"/>
                  </a:lnTo>
                  <a:lnTo>
                    <a:pt x="3973" y="3094"/>
                  </a:lnTo>
                  <a:lnTo>
                    <a:pt x="3962" y="3084"/>
                  </a:lnTo>
                  <a:lnTo>
                    <a:pt x="3951" y="3074"/>
                  </a:lnTo>
                  <a:lnTo>
                    <a:pt x="3940" y="3065"/>
                  </a:lnTo>
                  <a:lnTo>
                    <a:pt x="3929" y="3056"/>
                  </a:lnTo>
                  <a:lnTo>
                    <a:pt x="3917" y="3048"/>
                  </a:lnTo>
                  <a:lnTo>
                    <a:pt x="3905" y="3040"/>
                  </a:lnTo>
                  <a:lnTo>
                    <a:pt x="3892" y="3032"/>
                  </a:lnTo>
                  <a:lnTo>
                    <a:pt x="3879" y="3025"/>
                  </a:lnTo>
                  <a:lnTo>
                    <a:pt x="3866" y="3018"/>
                  </a:lnTo>
                  <a:lnTo>
                    <a:pt x="3853" y="3012"/>
                  </a:lnTo>
                  <a:lnTo>
                    <a:pt x="3839" y="3007"/>
                  </a:lnTo>
                  <a:lnTo>
                    <a:pt x="3826" y="3001"/>
                  </a:lnTo>
                  <a:lnTo>
                    <a:pt x="3812" y="2997"/>
                  </a:lnTo>
                  <a:lnTo>
                    <a:pt x="3798" y="2993"/>
                  </a:lnTo>
                  <a:lnTo>
                    <a:pt x="3784" y="2989"/>
                  </a:lnTo>
                  <a:lnTo>
                    <a:pt x="3769" y="2986"/>
                  </a:lnTo>
                  <a:lnTo>
                    <a:pt x="3755" y="2984"/>
                  </a:lnTo>
                  <a:lnTo>
                    <a:pt x="3740" y="2982"/>
                  </a:lnTo>
                  <a:lnTo>
                    <a:pt x="3725" y="2980"/>
                  </a:lnTo>
                  <a:lnTo>
                    <a:pt x="3711" y="2979"/>
                  </a:lnTo>
                  <a:lnTo>
                    <a:pt x="3696" y="2979"/>
                  </a:lnTo>
                  <a:lnTo>
                    <a:pt x="3681" y="2979"/>
                  </a:lnTo>
                  <a:lnTo>
                    <a:pt x="3667" y="2980"/>
                  </a:lnTo>
                  <a:lnTo>
                    <a:pt x="3652" y="2982"/>
                  </a:lnTo>
                  <a:lnTo>
                    <a:pt x="3638" y="2984"/>
                  </a:lnTo>
                  <a:lnTo>
                    <a:pt x="3624" y="2986"/>
                  </a:lnTo>
                  <a:lnTo>
                    <a:pt x="3609" y="2989"/>
                  </a:lnTo>
                  <a:lnTo>
                    <a:pt x="3595" y="2993"/>
                  </a:lnTo>
                  <a:lnTo>
                    <a:pt x="3581" y="2997"/>
                  </a:lnTo>
                  <a:lnTo>
                    <a:pt x="3567" y="3001"/>
                  </a:lnTo>
                  <a:lnTo>
                    <a:pt x="3554" y="3007"/>
                  </a:lnTo>
                  <a:lnTo>
                    <a:pt x="3540" y="3012"/>
                  </a:lnTo>
                  <a:lnTo>
                    <a:pt x="3527" y="3018"/>
                  </a:lnTo>
                  <a:lnTo>
                    <a:pt x="3514" y="3025"/>
                  </a:lnTo>
                  <a:lnTo>
                    <a:pt x="3501" y="3032"/>
                  </a:lnTo>
                  <a:lnTo>
                    <a:pt x="3488" y="3040"/>
                  </a:lnTo>
                  <a:lnTo>
                    <a:pt x="3476" y="3048"/>
                  </a:lnTo>
                  <a:lnTo>
                    <a:pt x="3464" y="3056"/>
                  </a:lnTo>
                  <a:lnTo>
                    <a:pt x="3452" y="3065"/>
                  </a:lnTo>
                  <a:lnTo>
                    <a:pt x="3441" y="3074"/>
                  </a:lnTo>
                  <a:lnTo>
                    <a:pt x="3430" y="3084"/>
                  </a:lnTo>
                  <a:lnTo>
                    <a:pt x="3420" y="3094"/>
                  </a:lnTo>
                  <a:lnTo>
                    <a:pt x="3410" y="3105"/>
                  </a:lnTo>
                  <a:lnTo>
                    <a:pt x="3400" y="3116"/>
                  </a:lnTo>
                  <a:lnTo>
                    <a:pt x="3391" y="3127"/>
                  </a:lnTo>
                  <a:lnTo>
                    <a:pt x="3382" y="3138"/>
                  </a:lnTo>
                  <a:lnTo>
                    <a:pt x="3373" y="3150"/>
                  </a:lnTo>
                  <a:lnTo>
                    <a:pt x="3366" y="3162"/>
                  </a:lnTo>
                  <a:lnTo>
                    <a:pt x="3358" y="3175"/>
                  </a:lnTo>
                  <a:lnTo>
                    <a:pt x="3351" y="3188"/>
                  </a:lnTo>
                  <a:lnTo>
                    <a:pt x="3344" y="3201"/>
                  </a:lnTo>
                  <a:lnTo>
                    <a:pt x="3338" y="3214"/>
                  </a:lnTo>
                  <a:lnTo>
                    <a:pt x="3332" y="3228"/>
                  </a:lnTo>
                  <a:lnTo>
                    <a:pt x="3327" y="3241"/>
                  </a:lnTo>
                  <a:lnTo>
                    <a:pt x="3322" y="3255"/>
                  </a:lnTo>
                  <a:lnTo>
                    <a:pt x="3318" y="3269"/>
                  </a:lnTo>
                  <a:lnTo>
                    <a:pt x="3315" y="3283"/>
                  </a:lnTo>
                  <a:lnTo>
                    <a:pt x="3312" y="3298"/>
                  </a:lnTo>
                  <a:lnTo>
                    <a:pt x="3309" y="3312"/>
                  </a:lnTo>
                  <a:lnTo>
                    <a:pt x="3307" y="3327"/>
                  </a:lnTo>
                  <a:lnTo>
                    <a:pt x="3306" y="3342"/>
                  </a:lnTo>
                  <a:lnTo>
                    <a:pt x="3305" y="3356"/>
                  </a:lnTo>
                  <a:lnTo>
                    <a:pt x="3305" y="3371"/>
                  </a:lnTo>
                  <a:lnTo>
                    <a:pt x="3305" y="3386"/>
                  </a:lnTo>
                  <a:lnTo>
                    <a:pt x="3306" y="3400"/>
                  </a:lnTo>
                  <a:lnTo>
                    <a:pt x="3307" y="3415"/>
                  </a:lnTo>
                  <a:lnTo>
                    <a:pt x="3309" y="3429"/>
                  </a:lnTo>
                  <a:lnTo>
                    <a:pt x="3312" y="3443"/>
                  </a:lnTo>
                  <a:lnTo>
                    <a:pt x="3315" y="3458"/>
                  </a:lnTo>
                  <a:lnTo>
                    <a:pt x="3318" y="3472"/>
                  </a:lnTo>
                  <a:lnTo>
                    <a:pt x="3322" y="3486"/>
                  </a:lnTo>
                  <a:lnTo>
                    <a:pt x="3327" y="3500"/>
                  </a:lnTo>
                  <a:lnTo>
                    <a:pt x="3332" y="3513"/>
                  </a:lnTo>
                  <a:lnTo>
                    <a:pt x="3338" y="3527"/>
                  </a:lnTo>
                  <a:lnTo>
                    <a:pt x="3344" y="3540"/>
                  </a:lnTo>
                  <a:lnTo>
                    <a:pt x="3351" y="3553"/>
                  </a:lnTo>
                  <a:lnTo>
                    <a:pt x="3358" y="3566"/>
                  </a:lnTo>
                  <a:lnTo>
                    <a:pt x="3366" y="3579"/>
                  </a:lnTo>
                  <a:lnTo>
                    <a:pt x="3373" y="3591"/>
                  </a:lnTo>
                  <a:lnTo>
                    <a:pt x="3382" y="3603"/>
                  </a:lnTo>
                  <a:lnTo>
                    <a:pt x="3391" y="3615"/>
                  </a:lnTo>
                  <a:lnTo>
                    <a:pt x="3400" y="3626"/>
                  </a:lnTo>
                  <a:lnTo>
                    <a:pt x="3410" y="3637"/>
                  </a:lnTo>
                  <a:lnTo>
                    <a:pt x="3420" y="3647"/>
                  </a:lnTo>
                  <a:lnTo>
                    <a:pt x="3430" y="3657"/>
                  </a:lnTo>
                  <a:lnTo>
                    <a:pt x="3441" y="3667"/>
                  </a:lnTo>
                  <a:lnTo>
                    <a:pt x="3452" y="3676"/>
                  </a:lnTo>
                  <a:lnTo>
                    <a:pt x="3464" y="3685"/>
                  </a:lnTo>
                  <a:lnTo>
                    <a:pt x="3476" y="3694"/>
                  </a:lnTo>
                  <a:lnTo>
                    <a:pt x="3488" y="3701"/>
                  </a:lnTo>
                  <a:lnTo>
                    <a:pt x="3501" y="3709"/>
                  </a:lnTo>
                  <a:lnTo>
                    <a:pt x="3514" y="3716"/>
                  </a:lnTo>
                  <a:lnTo>
                    <a:pt x="3527" y="3723"/>
                  </a:lnTo>
                  <a:lnTo>
                    <a:pt x="3540" y="3729"/>
                  </a:lnTo>
                  <a:lnTo>
                    <a:pt x="3554" y="3735"/>
                  </a:lnTo>
                  <a:lnTo>
                    <a:pt x="3567" y="3740"/>
                  </a:lnTo>
                  <a:lnTo>
                    <a:pt x="3581" y="3745"/>
                  </a:lnTo>
                  <a:lnTo>
                    <a:pt x="3595" y="3749"/>
                  </a:lnTo>
                  <a:lnTo>
                    <a:pt x="3609" y="3752"/>
                  </a:lnTo>
                  <a:lnTo>
                    <a:pt x="3624" y="3755"/>
                  </a:lnTo>
                  <a:lnTo>
                    <a:pt x="3638" y="3758"/>
                  </a:lnTo>
                  <a:lnTo>
                    <a:pt x="3652" y="3760"/>
                  </a:lnTo>
                  <a:lnTo>
                    <a:pt x="3667" y="3761"/>
                  </a:lnTo>
                  <a:lnTo>
                    <a:pt x="3681" y="3762"/>
                  </a:lnTo>
                  <a:lnTo>
                    <a:pt x="3696" y="3762"/>
                  </a:lnTo>
                  <a:lnTo>
                    <a:pt x="3711" y="3762"/>
                  </a:lnTo>
                  <a:lnTo>
                    <a:pt x="3725" y="3761"/>
                  </a:lnTo>
                  <a:lnTo>
                    <a:pt x="3740" y="3760"/>
                  </a:lnTo>
                  <a:lnTo>
                    <a:pt x="3755" y="3758"/>
                  </a:lnTo>
                  <a:lnTo>
                    <a:pt x="3769" y="3755"/>
                  </a:lnTo>
                  <a:lnTo>
                    <a:pt x="3784" y="3752"/>
                  </a:lnTo>
                  <a:lnTo>
                    <a:pt x="3798" y="3749"/>
                  </a:lnTo>
                  <a:lnTo>
                    <a:pt x="3812" y="3745"/>
                  </a:lnTo>
                  <a:lnTo>
                    <a:pt x="3826" y="3740"/>
                  </a:lnTo>
                  <a:lnTo>
                    <a:pt x="3839" y="3735"/>
                  </a:lnTo>
                  <a:lnTo>
                    <a:pt x="3853" y="3729"/>
                  </a:lnTo>
                  <a:lnTo>
                    <a:pt x="3866" y="3723"/>
                  </a:lnTo>
                  <a:lnTo>
                    <a:pt x="3879" y="3716"/>
                  </a:lnTo>
                  <a:lnTo>
                    <a:pt x="3892" y="3709"/>
                  </a:lnTo>
                  <a:lnTo>
                    <a:pt x="3905" y="3701"/>
                  </a:lnTo>
                  <a:lnTo>
                    <a:pt x="3917" y="3694"/>
                  </a:lnTo>
                  <a:lnTo>
                    <a:pt x="3929" y="3685"/>
                  </a:lnTo>
                  <a:lnTo>
                    <a:pt x="3940" y="3676"/>
                  </a:lnTo>
                  <a:lnTo>
                    <a:pt x="3951" y="3667"/>
                  </a:lnTo>
                  <a:lnTo>
                    <a:pt x="3962" y="3657"/>
                  </a:lnTo>
                  <a:lnTo>
                    <a:pt x="3973" y="3647"/>
                  </a:lnTo>
                  <a:lnTo>
                    <a:pt x="3983" y="3637"/>
                  </a:lnTo>
                  <a:lnTo>
                    <a:pt x="3993" y="3626"/>
                  </a:lnTo>
                  <a:lnTo>
                    <a:pt x="4002" y="3615"/>
                  </a:lnTo>
                  <a:lnTo>
                    <a:pt x="4011" y="3603"/>
                  </a:lnTo>
                  <a:lnTo>
                    <a:pt x="4019" y="3591"/>
                  </a:lnTo>
                  <a:lnTo>
                    <a:pt x="4027" y="3579"/>
                  </a:lnTo>
                  <a:lnTo>
                    <a:pt x="4035" y="3566"/>
                  </a:lnTo>
                  <a:lnTo>
                    <a:pt x="4042" y="3553"/>
                  </a:lnTo>
                  <a:lnTo>
                    <a:pt x="4049" y="3540"/>
                  </a:lnTo>
                  <a:lnTo>
                    <a:pt x="4055" y="3527"/>
                  </a:lnTo>
                  <a:lnTo>
                    <a:pt x="4060" y="3513"/>
                  </a:lnTo>
                  <a:lnTo>
                    <a:pt x="4066" y="3500"/>
                  </a:lnTo>
                  <a:lnTo>
                    <a:pt x="4070" y="3486"/>
                  </a:lnTo>
                  <a:lnTo>
                    <a:pt x="4074" y="3472"/>
                  </a:lnTo>
                  <a:lnTo>
                    <a:pt x="4078" y="3458"/>
                  </a:lnTo>
                  <a:lnTo>
                    <a:pt x="4081" y="3443"/>
                  </a:lnTo>
                  <a:lnTo>
                    <a:pt x="4083" y="3429"/>
                  </a:lnTo>
                  <a:lnTo>
                    <a:pt x="4085" y="3415"/>
                  </a:lnTo>
                  <a:lnTo>
                    <a:pt x="4087" y="3400"/>
                  </a:lnTo>
                  <a:lnTo>
                    <a:pt x="4088" y="3386"/>
                  </a:lnTo>
                  <a:lnTo>
                    <a:pt x="4088" y="33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180;p28">
              <a:extLst>
                <a:ext uri="{FF2B5EF4-FFF2-40B4-BE49-F238E27FC236}">
                  <a16:creationId xmlns:a16="http://schemas.microsoft.com/office/drawing/2014/main" id="{9013659F-6EA2-4BB9-B38B-2AA6E35596DC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07" y="7021"/>
                  </a:moveTo>
                  <a:lnTo>
                    <a:pt x="3707" y="4663"/>
                  </a:lnTo>
                  <a:lnTo>
                    <a:pt x="1350" y="4663"/>
                  </a:lnTo>
                  <a:lnTo>
                    <a:pt x="1317" y="4661"/>
                  </a:lnTo>
                  <a:lnTo>
                    <a:pt x="1284" y="4654"/>
                  </a:lnTo>
                  <a:lnTo>
                    <a:pt x="1253" y="4643"/>
                  </a:lnTo>
                  <a:lnTo>
                    <a:pt x="1223" y="4628"/>
                  </a:lnTo>
                  <a:lnTo>
                    <a:pt x="1196" y="4610"/>
                  </a:lnTo>
                  <a:lnTo>
                    <a:pt x="1171" y="4587"/>
                  </a:lnTo>
                  <a:lnTo>
                    <a:pt x="1149" y="4562"/>
                  </a:lnTo>
                  <a:lnTo>
                    <a:pt x="1131" y="4534"/>
                  </a:lnTo>
                  <a:lnTo>
                    <a:pt x="1117" y="4504"/>
                  </a:lnTo>
                  <a:lnTo>
                    <a:pt x="1107" y="4472"/>
                  </a:lnTo>
                  <a:lnTo>
                    <a:pt x="1101" y="4439"/>
                  </a:lnTo>
                  <a:lnTo>
                    <a:pt x="1100" y="4406"/>
                  </a:lnTo>
                  <a:lnTo>
                    <a:pt x="1103" y="4313"/>
                  </a:lnTo>
                  <a:lnTo>
                    <a:pt x="1103" y="4299"/>
                  </a:lnTo>
                  <a:lnTo>
                    <a:pt x="1111" y="4207"/>
                  </a:lnTo>
                  <a:lnTo>
                    <a:pt x="1113" y="4193"/>
                  </a:lnTo>
                  <a:lnTo>
                    <a:pt x="1125" y="4101"/>
                  </a:lnTo>
                  <a:lnTo>
                    <a:pt x="1128" y="4087"/>
                  </a:lnTo>
                  <a:lnTo>
                    <a:pt x="1146" y="3996"/>
                  </a:lnTo>
                  <a:lnTo>
                    <a:pt x="1148" y="3983"/>
                  </a:lnTo>
                  <a:lnTo>
                    <a:pt x="1171" y="3892"/>
                  </a:lnTo>
                  <a:lnTo>
                    <a:pt x="1175" y="3879"/>
                  </a:lnTo>
                  <a:lnTo>
                    <a:pt x="1203" y="3788"/>
                  </a:lnTo>
                  <a:lnTo>
                    <a:pt x="1207" y="3776"/>
                  </a:lnTo>
                  <a:lnTo>
                    <a:pt x="1240" y="3686"/>
                  </a:lnTo>
                  <a:lnTo>
                    <a:pt x="1244" y="3675"/>
                  </a:lnTo>
                  <a:lnTo>
                    <a:pt x="1282" y="3586"/>
                  </a:lnTo>
                  <a:lnTo>
                    <a:pt x="1287" y="3574"/>
                  </a:lnTo>
                  <a:lnTo>
                    <a:pt x="1330" y="3487"/>
                  </a:lnTo>
                  <a:lnTo>
                    <a:pt x="1335" y="3476"/>
                  </a:lnTo>
                  <a:lnTo>
                    <a:pt x="1383" y="3389"/>
                  </a:lnTo>
                  <a:lnTo>
                    <a:pt x="1389" y="3379"/>
                  </a:lnTo>
                  <a:lnTo>
                    <a:pt x="1441" y="3293"/>
                  </a:lnTo>
                  <a:lnTo>
                    <a:pt x="1447" y="3283"/>
                  </a:lnTo>
                  <a:lnTo>
                    <a:pt x="1504" y="3199"/>
                  </a:lnTo>
                  <a:lnTo>
                    <a:pt x="1511" y="3190"/>
                  </a:lnTo>
                  <a:lnTo>
                    <a:pt x="1572" y="3107"/>
                  </a:lnTo>
                  <a:lnTo>
                    <a:pt x="1579" y="3098"/>
                  </a:lnTo>
                  <a:lnTo>
                    <a:pt x="1645" y="3017"/>
                  </a:lnTo>
                  <a:lnTo>
                    <a:pt x="1652" y="3009"/>
                  </a:lnTo>
                  <a:lnTo>
                    <a:pt x="1723" y="2929"/>
                  </a:lnTo>
                  <a:lnTo>
                    <a:pt x="1730" y="2922"/>
                  </a:lnTo>
                  <a:lnTo>
                    <a:pt x="1805" y="2844"/>
                  </a:lnTo>
                  <a:lnTo>
                    <a:pt x="1812" y="2837"/>
                  </a:lnTo>
                  <a:lnTo>
                    <a:pt x="1891" y="2762"/>
                  </a:lnTo>
                  <a:lnTo>
                    <a:pt x="1898" y="2755"/>
                  </a:lnTo>
                  <a:lnTo>
                    <a:pt x="1981" y="2682"/>
                  </a:lnTo>
                  <a:lnTo>
                    <a:pt x="1988" y="2675"/>
                  </a:lnTo>
                  <a:lnTo>
                    <a:pt x="2075" y="2604"/>
                  </a:lnTo>
                  <a:lnTo>
                    <a:pt x="2082" y="2599"/>
                  </a:lnTo>
                  <a:lnTo>
                    <a:pt x="2173" y="2530"/>
                  </a:lnTo>
                  <a:lnTo>
                    <a:pt x="2180" y="2524"/>
                  </a:lnTo>
                  <a:lnTo>
                    <a:pt x="2275" y="2458"/>
                  </a:lnTo>
                  <a:lnTo>
                    <a:pt x="2282" y="2453"/>
                  </a:lnTo>
                  <a:lnTo>
                    <a:pt x="2380" y="2389"/>
                  </a:lnTo>
                  <a:lnTo>
                    <a:pt x="2387" y="2384"/>
                  </a:lnTo>
                  <a:lnTo>
                    <a:pt x="2489" y="2323"/>
                  </a:lnTo>
                  <a:lnTo>
                    <a:pt x="2496" y="2319"/>
                  </a:lnTo>
                  <a:lnTo>
                    <a:pt x="2601" y="2260"/>
                  </a:lnTo>
                  <a:lnTo>
                    <a:pt x="2608" y="2256"/>
                  </a:lnTo>
                  <a:lnTo>
                    <a:pt x="2716" y="2199"/>
                  </a:lnTo>
                  <a:lnTo>
                    <a:pt x="2723" y="2196"/>
                  </a:lnTo>
                  <a:lnTo>
                    <a:pt x="2834" y="2142"/>
                  </a:lnTo>
                  <a:lnTo>
                    <a:pt x="2841" y="2139"/>
                  </a:lnTo>
                  <a:lnTo>
                    <a:pt x="2956" y="2088"/>
                  </a:lnTo>
                  <a:lnTo>
                    <a:pt x="2963" y="2085"/>
                  </a:lnTo>
                  <a:lnTo>
                    <a:pt x="3080" y="2037"/>
                  </a:lnTo>
                  <a:lnTo>
                    <a:pt x="3087" y="2034"/>
                  </a:lnTo>
                  <a:lnTo>
                    <a:pt x="3207" y="1989"/>
                  </a:lnTo>
                  <a:lnTo>
                    <a:pt x="3214" y="1987"/>
                  </a:lnTo>
                  <a:lnTo>
                    <a:pt x="3336" y="1945"/>
                  </a:lnTo>
                  <a:lnTo>
                    <a:pt x="3343" y="1943"/>
                  </a:lnTo>
                  <a:lnTo>
                    <a:pt x="3467" y="1904"/>
                  </a:lnTo>
                  <a:lnTo>
                    <a:pt x="3474" y="1902"/>
                  </a:lnTo>
                  <a:lnTo>
                    <a:pt x="3600" y="1867"/>
                  </a:lnTo>
                  <a:lnTo>
                    <a:pt x="3607" y="1865"/>
                  </a:lnTo>
                  <a:lnTo>
                    <a:pt x="3734" y="1833"/>
                  </a:lnTo>
                  <a:lnTo>
                    <a:pt x="3741" y="1831"/>
                  </a:lnTo>
                  <a:lnTo>
                    <a:pt x="3870" y="1803"/>
                  </a:lnTo>
                  <a:lnTo>
                    <a:pt x="3877" y="1801"/>
                  </a:lnTo>
                  <a:lnTo>
                    <a:pt x="4007" y="1776"/>
                  </a:lnTo>
                  <a:lnTo>
                    <a:pt x="4014" y="1775"/>
                  </a:lnTo>
                  <a:lnTo>
                    <a:pt x="4146" y="1752"/>
                  </a:lnTo>
                  <a:lnTo>
                    <a:pt x="4152" y="1751"/>
                  </a:lnTo>
                  <a:lnTo>
                    <a:pt x="4286" y="1733"/>
                  </a:lnTo>
                  <a:lnTo>
                    <a:pt x="4292" y="1732"/>
                  </a:lnTo>
                  <a:lnTo>
                    <a:pt x="4426" y="1716"/>
                  </a:lnTo>
                  <a:lnTo>
                    <a:pt x="4433" y="1716"/>
                  </a:lnTo>
                  <a:lnTo>
                    <a:pt x="4568" y="1704"/>
                  </a:lnTo>
                  <a:lnTo>
                    <a:pt x="4574" y="1703"/>
                  </a:lnTo>
                  <a:lnTo>
                    <a:pt x="4710" y="1694"/>
                  </a:lnTo>
                  <a:lnTo>
                    <a:pt x="4717" y="1694"/>
                  </a:lnTo>
                  <a:lnTo>
                    <a:pt x="4853" y="1689"/>
                  </a:lnTo>
                  <a:lnTo>
                    <a:pt x="4860" y="1689"/>
                  </a:lnTo>
                  <a:lnTo>
                    <a:pt x="4997" y="1687"/>
                  </a:lnTo>
                  <a:lnTo>
                    <a:pt x="5003" y="1687"/>
                  </a:lnTo>
                  <a:lnTo>
                    <a:pt x="5140" y="1689"/>
                  </a:lnTo>
                  <a:lnTo>
                    <a:pt x="5147" y="1689"/>
                  </a:lnTo>
                  <a:lnTo>
                    <a:pt x="5283" y="1694"/>
                  </a:lnTo>
                  <a:lnTo>
                    <a:pt x="5290" y="1694"/>
                  </a:lnTo>
                  <a:lnTo>
                    <a:pt x="5426" y="1703"/>
                  </a:lnTo>
                  <a:lnTo>
                    <a:pt x="5432" y="1704"/>
                  </a:lnTo>
                  <a:lnTo>
                    <a:pt x="5567" y="1716"/>
                  </a:lnTo>
                  <a:lnTo>
                    <a:pt x="5574" y="1716"/>
                  </a:lnTo>
                  <a:lnTo>
                    <a:pt x="5708" y="1732"/>
                  </a:lnTo>
                  <a:lnTo>
                    <a:pt x="5714" y="1733"/>
                  </a:lnTo>
                  <a:lnTo>
                    <a:pt x="5848" y="1751"/>
                  </a:lnTo>
                  <a:lnTo>
                    <a:pt x="5854" y="1752"/>
                  </a:lnTo>
                  <a:lnTo>
                    <a:pt x="5986" y="1775"/>
                  </a:lnTo>
                  <a:lnTo>
                    <a:pt x="5993" y="1776"/>
                  </a:lnTo>
                  <a:lnTo>
                    <a:pt x="6123" y="1801"/>
                  </a:lnTo>
                  <a:lnTo>
                    <a:pt x="6130" y="1803"/>
                  </a:lnTo>
                  <a:lnTo>
                    <a:pt x="6259" y="1831"/>
                  </a:lnTo>
                  <a:lnTo>
                    <a:pt x="6266" y="1833"/>
                  </a:lnTo>
                  <a:lnTo>
                    <a:pt x="6393" y="1865"/>
                  </a:lnTo>
                  <a:lnTo>
                    <a:pt x="6400" y="1867"/>
                  </a:lnTo>
                  <a:lnTo>
                    <a:pt x="6526" y="1902"/>
                  </a:lnTo>
                  <a:lnTo>
                    <a:pt x="6533" y="1904"/>
                  </a:lnTo>
                  <a:lnTo>
                    <a:pt x="6657" y="1943"/>
                  </a:lnTo>
                  <a:lnTo>
                    <a:pt x="6664" y="1945"/>
                  </a:lnTo>
                  <a:lnTo>
                    <a:pt x="6786" y="1987"/>
                  </a:lnTo>
                  <a:lnTo>
                    <a:pt x="6793" y="1989"/>
                  </a:lnTo>
                  <a:lnTo>
                    <a:pt x="6913" y="2034"/>
                  </a:lnTo>
                  <a:lnTo>
                    <a:pt x="6920" y="2037"/>
                  </a:lnTo>
                  <a:lnTo>
                    <a:pt x="7037" y="2085"/>
                  </a:lnTo>
                  <a:lnTo>
                    <a:pt x="7044" y="2088"/>
                  </a:lnTo>
                  <a:lnTo>
                    <a:pt x="7159" y="2139"/>
                  </a:lnTo>
                  <a:lnTo>
                    <a:pt x="7166" y="2142"/>
                  </a:lnTo>
                  <a:lnTo>
                    <a:pt x="7277" y="2196"/>
                  </a:lnTo>
                  <a:lnTo>
                    <a:pt x="7284" y="2199"/>
                  </a:lnTo>
                  <a:lnTo>
                    <a:pt x="7392" y="2256"/>
                  </a:lnTo>
                  <a:lnTo>
                    <a:pt x="7399" y="2260"/>
                  </a:lnTo>
                  <a:lnTo>
                    <a:pt x="7504" y="2319"/>
                  </a:lnTo>
                  <a:lnTo>
                    <a:pt x="7511" y="2323"/>
                  </a:lnTo>
                  <a:lnTo>
                    <a:pt x="7613" y="2384"/>
                  </a:lnTo>
                  <a:lnTo>
                    <a:pt x="7620" y="2389"/>
                  </a:lnTo>
                  <a:lnTo>
                    <a:pt x="7718" y="2453"/>
                  </a:lnTo>
                  <a:lnTo>
                    <a:pt x="7725" y="2458"/>
                  </a:lnTo>
                  <a:lnTo>
                    <a:pt x="7820" y="2524"/>
                  </a:lnTo>
                  <a:lnTo>
                    <a:pt x="7827" y="2530"/>
                  </a:lnTo>
                  <a:lnTo>
                    <a:pt x="7918" y="2599"/>
                  </a:lnTo>
                  <a:lnTo>
                    <a:pt x="7925" y="2604"/>
                  </a:lnTo>
                  <a:lnTo>
                    <a:pt x="8012" y="2675"/>
                  </a:lnTo>
                  <a:lnTo>
                    <a:pt x="8019" y="2682"/>
                  </a:lnTo>
                  <a:lnTo>
                    <a:pt x="8102" y="2755"/>
                  </a:lnTo>
                  <a:lnTo>
                    <a:pt x="8109" y="2762"/>
                  </a:lnTo>
                  <a:lnTo>
                    <a:pt x="8188" y="2837"/>
                  </a:lnTo>
                  <a:lnTo>
                    <a:pt x="8195" y="2844"/>
                  </a:lnTo>
                  <a:lnTo>
                    <a:pt x="8270" y="2922"/>
                  </a:lnTo>
                  <a:lnTo>
                    <a:pt x="8277" y="2929"/>
                  </a:lnTo>
                  <a:lnTo>
                    <a:pt x="8348" y="3009"/>
                  </a:lnTo>
                  <a:lnTo>
                    <a:pt x="8355" y="3017"/>
                  </a:lnTo>
                  <a:lnTo>
                    <a:pt x="8421" y="3098"/>
                  </a:lnTo>
                  <a:lnTo>
                    <a:pt x="8428" y="3107"/>
                  </a:lnTo>
                  <a:lnTo>
                    <a:pt x="8489" y="3190"/>
                  </a:lnTo>
                  <a:lnTo>
                    <a:pt x="8496" y="3199"/>
                  </a:lnTo>
                  <a:lnTo>
                    <a:pt x="8553" y="3283"/>
                  </a:lnTo>
                  <a:lnTo>
                    <a:pt x="8559" y="3293"/>
                  </a:lnTo>
                  <a:lnTo>
                    <a:pt x="8611" y="3379"/>
                  </a:lnTo>
                  <a:lnTo>
                    <a:pt x="8617" y="3389"/>
                  </a:lnTo>
                  <a:lnTo>
                    <a:pt x="8665" y="3476"/>
                  </a:lnTo>
                  <a:lnTo>
                    <a:pt x="8670" y="3487"/>
                  </a:lnTo>
                  <a:lnTo>
                    <a:pt x="8713" y="3574"/>
                  </a:lnTo>
                  <a:lnTo>
                    <a:pt x="8718" y="3586"/>
                  </a:lnTo>
                  <a:lnTo>
                    <a:pt x="8756" y="3675"/>
                  </a:lnTo>
                  <a:lnTo>
                    <a:pt x="8760" y="3686"/>
                  </a:lnTo>
                  <a:lnTo>
                    <a:pt x="8793" y="3776"/>
                  </a:lnTo>
                  <a:lnTo>
                    <a:pt x="8797" y="3788"/>
                  </a:lnTo>
                  <a:lnTo>
                    <a:pt x="8825" y="3879"/>
                  </a:lnTo>
                  <a:lnTo>
                    <a:pt x="8829" y="3892"/>
                  </a:lnTo>
                  <a:lnTo>
                    <a:pt x="8852" y="3983"/>
                  </a:lnTo>
                  <a:lnTo>
                    <a:pt x="8854" y="3996"/>
                  </a:lnTo>
                  <a:lnTo>
                    <a:pt x="8872" y="4087"/>
                  </a:lnTo>
                  <a:lnTo>
                    <a:pt x="8875" y="4101"/>
                  </a:lnTo>
                  <a:lnTo>
                    <a:pt x="8887" y="4193"/>
                  </a:lnTo>
                  <a:lnTo>
                    <a:pt x="8889" y="4207"/>
                  </a:lnTo>
                  <a:lnTo>
                    <a:pt x="8897" y="4299"/>
                  </a:lnTo>
                  <a:lnTo>
                    <a:pt x="8897" y="4313"/>
                  </a:lnTo>
                  <a:lnTo>
                    <a:pt x="8900" y="4406"/>
                  </a:lnTo>
                  <a:lnTo>
                    <a:pt x="8899" y="4439"/>
                  </a:lnTo>
                  <a:lnTo>
                    <a:pt x="8893" y="4472"/>
                  </a:lnTo>
                  <a:lnTo>
                    <a:pt x="8883" y="4504"/>
                  </a:lnTo>
                  <a:lnTo>
                    <a:pt x="8869" y="4534"/>
                  </a:lnTo>
                  <a:lnTo>
                    <a:pt x="8851" y="4562"/>
                  </a:lnTo>
                  <a:lnTo>
                    <a:pt x="8829" y="4587"/>
                  </a:lnTo>
                  <a:lnTo>
                    <a:pt x="8804" y="4610"/>
                  </a:lnTo>
                  <a:lnTo>
                    <a:pt x="8777" y="4628"/>
                  </a:lnTo>
                  <a:lnTo>
                    <a:pt x="8747" y="4643"/>
                  </a:lnTo>
                  <a:lnTo>
                    <a:pt x="8716" y="4654"/>
                  </a:lnTo>
                  <a:lnTo>
                    <a:pt x="8683" y="4661"/>
                  </a:lnTo>
                  <a:lnTo>
                    <a:pt x="8650" y="4663"/>
                  </a:lnTo>
                  <a:lnTo>
                    <a:pt x="6293" y="4663"/>
                  </a:lnTo>
                  <a:lnTo>
                    <a:pt x="6293" y="7021"/>
                  </a:lnTo>
                  <a:lnTo>
                    <a:pt x="6290" y="7057"/>
                  </a:lnTo>
                  <a:lnTo>
                    <a:pt x="6260" y="7265"/>
                  </a:lnTo>
                  <a:lnTo>
                    <a:pt x="6252" y="7302"/>
                  </a:lnTo>
                  <a:lnTo>
                    <a:pt x="6238" y="7337"/>
                  </a:lnTo>
                  <a:lnTo>
                    <a:pt x="6152" y="7513"/>
                  </a:lnTo>
                  <a:lnTo>
                    <a:pt x="6134" y="7544"/>
                  </a:lnTo>
                  <a:lnTo>
                    <a:pt x="6112" y="7572"/>
                  </a:lnTo>
                  <a:lnTo>
                    <a:pt x="5982" y="7716"/>
                  </a:lnTo>
                  <a:lnTo>
                    <a:pt x="5960" y="7737"/>
                  </a:lnTo>
                  <a:lnTo>
                    <a:pt x="5935" y="7755"/>
                  </a:lnTo>
                  <a:lnTo>
                    <a:pt x="5768" y="7867"/>
                  </a:lnTo>
                  <a:lnTo>
                    <a:pt x="5747" y="7880"/>
                  </a:lnTo>
                  <a:lnTo>
                    <a:pt x="5724" y="7890"/>
                  </a:lnTo>
                  <a:lnTo>
                    <a:pt x="5530" y="7970"/>
                  </a:lnTo>
                  <a:lnTo>
                    <a:pt x="5490" y="7983"/>
                  </a:lnTo>
                  <a:lnTo>
                    <a:pt x="5277" y="8030"/>
                  </a:lnTo>
                  <a:lnTo>
                    <a:pt x="5240" y="8036"/>
                  </a:lnTo>
                  <a:lnTo>
                    <a:pt x="5018" y="8052"/>
                  </a:lnTo>
                  <a:lnTo>
                    <a:pt x="4982" y="8052"/>
                  </a:lnTo>
                  <a:lnTo>
                    <a:pt x="4760" y="8036"/>
                  </a:lnTo>
                  <a:lnTo>
                    <a:pt x="4723" y="8030"/>
                  </a:lnTo>
                  <a:lnTo>
                    <a:pt x="4510" y="7983"/>
                  </a:lnTo>
                  <a:lnTo>
                    <a:pt x="4470" y="7970"/>
                  </a:lnTo>
                  <a:lnTo>
                    <a:pt x="4276" y="7890"/>
                  </a:lnTo>
                  <a:lnTo>
                    <a:pt x="4253" y="7880"/>
                  </a:lnTo>
                  <a:lnTo>
                    <a:pt x="4232" y="7867"/>
                  </a:lnTo>
                  <a:lnTo>
                    <a:pt x="4065" y="7755"/>
                  </a:lnTo>
                  <a:lnTo>
                    <a:pt x="4040" y="7737"/>
                  </a:lnTo>
                  <a:lnTo>
                    <a:pt x="4018" y="7716"/>
                  </a:lnTo>
                  <a:lnTo>
                    <a:pt x="3888" y="7572"/>
                  </a:lnTo>
                  <a:lnTo>
                    <a:pt x="3866" y="7544"/>
                  </a:lnTo>
                  <a:lnTo>
                    <a:pt x="3848" y="7513"/>
                  </a:lnTo>
                  <a:lnTo>
                    <a:pt x="3762" y="7337"/>
                  </a:lnTo>
                  <a:lnTo>
                    <a:pt x="3748" y="7302"/>
                  </a:lnTo>
                  <a:lnTo>
                    <a:pt x="3740" y="7265"/>
                  </a:lnTo>
                  <a:lnTo>
                    <a:pt x="3710" y="7057"/>
                  </a:lnTo>
                  <a:lnTo>
                    <a:pt x="3707" y="7021"/>
                  </a:lnTo>
                  <a:close/>
                  <a:moveTo>
                    <a:pt x="1655" y="4020"/>
                  </a:moveTo>
                  <a:lnTo>
                    <a:pt x="1635" y="4098"/>
                  </a:lnTo>
                  <a:lnTo>
                    <a:pt x="1622" y="4163"/>
                  </a:lnTo>
                  <a:lnTo>
                    <a:pt x="3957" y="4163"/>
                  </a:lnTo>
                  <a:lnTo>
                    <a:pt x="6043" y="4163"/>
                  </a:lnTo>
                  <a:lnTo>
                    <a:pt x="8378" y="4163"/>
                  </a:lnTo>
                  <a:lnTo>
                    <a:pt x="8365" y="4098"/>
                  </a:lnTo>
                  <a:lnTo>
                    <a:pt x="8345" y="4020"/>
                  </a:lnTo>
                  <a:lnTo>
                    <a:pt x="8321" y="3942"/>
                  </a:lnTo>
                  <a:lnTo>
                    <a:pt x="8293" y="3864"/>
                  </a:lnTo>
                  <a:lnTo>
                    <a:pt x="8260" y="3787"/>
                  </a:lnTo>
                  <a:lnTo>
                    <a:pt x="8223" y="3710"/>
                  </a:lnTo>
                  <a:lnTo>
                    <a:pt x="8181" y="3634"/>
                  </a:lnTo>
                  <a:lnTo>
                    <a:pt x="8135" y="3559"/>
                  </a:lnTo>
                  <a:lnTo>
                    <a:pt x="8085" y="3484"/>
                  </a:lnTo>
                  <a:lnTo>
                    <a:pt x="8030" y="3410"/>
                  </a:lnTo>
                  <a:lnTo>
                    <a:pt x="7971" y="3337"/>
                  </a:lnTo>
                  <a:lnTo>
                    <a:pt x="7907" y="3265"/>
                  </a:lnTo>
                  <a:lnTo>
                    <a:pt x="7839" y="3195"/>
                  </a:lnTo>
                  <a:lnTo>
                    <a:pt x="7767" y="3126"/>
                  </a:lnTo>
                  <a:lnTo>
                    <a:pt x="7691" y="3059"/>
                  </a:lnTo>
                  <a:lnTo>
                    <a:pt x="7612" y="2994"/>
                  </a:lnTo>
                  <a:lnTo>
                    <a:pt x="7528" y="2931"/>
                  </a:lnTo>
                  <a:lnTo>
                    <a:pt x="7441" y="2869"/>
                  </a:lnTo>
                  <a:lnTo>
                    <a:pt x="7350" y="2810"/>
                  </a:lnTo>
                  <a:lnTo>
                    <a:pt x="7255" y="2752"/>
                  </a:lnTo>
                  <a:lnTo>
                    <a:pt x="7157" y="2697"/>
                  </a:lnTo>
                  <a:lnTo>
                    <a:pt x="7056" y="2644"/>
                  </a:lnTo>
                  <a:lnTo>
                    <a:pt x="6952" y="2594"/>
                  </a:lnTo>
                  <a:lnTo>
                    <a:pt x="6844" y="2546"/>
                  </a:lnTo>
                  <a:lnTo>
                    <a:pt x="6734" y="2501"/>
                  </a:lnTo>
                  <a:lnTo>
                    <a:pt x="6621" y="2458"/>
                  </a:lnTo>
                  <a:lnTo>
                    <a:pt x="6505" y="2419"/>
                  </a:lnTo>
                  <a:lnTo>
                    <a:pt x="6388" y="2383"/>
                  </a:lnTo>
                  <a:lnTo>
                    <a:pt x="6268" y="2349"/>
                  </a:lnTo>
                  <a:lnTo>
                    <a:pt x="6147" y="2319"/>
                  </a:lnTo>
                  <a:lnTo>
                    <a:pt x="6024" y="2291"/>
                  </a:lnTo>
                  <a:lnTo>
                    <a:pt x="5900" y="2267"/>
                  </a:lnTo>
                  <a:lnTo>
                    <a:pt x="5774" y="2246"/>
                  </a:lnTo>
                  <a:lnTo>
                    <a:pt x="5648" y="2228"/>
                  </a:lnTo>
                  <a:lnTo>
                    <a:pt x="5520" y="2213"/>
                  </a:lnTo>
                  <a:lnTo>
                    <a:pt x="5391" y="2202"/>
                  </a:lnTo>
                  <a:lnTo>
                    <a:pt x="5261" y="2194"/>
                  </a:lnTo>
                  <a:lnTo>
                    <a:pt x="5131" y="2189"/>
                  </a:lnTo>
                  <a:lnTo>
                    <a:pt x="5000" y="2187"/>
                  </a:lnTo>
                  <a:lnTo>
                    <a:pt x="4869" y="2189"/>
                  </a:lnTo>
                  <a:lnTo>
                    <a:pt x="4739" y="2194"/>
                  </a:lnTo>
                  <a:lnTo>
                    <a:pt x="4609" y="2202"/>
                  </a:lnTo>
                  <a:lnTo>
                    <a:pt x="4480" y="2213"/>
                  </a:lnTo>
                  <a:lnTo>
                    <a:pt x="4352" y="2228"/>
                  </a:lnTo>
                  <a:lnTo>
                    <a:pt x="4226" y="2246"/>
                  </a:lnTo>
                  <a:lnTo>
                    <a:pt x="4100" y="2267"/>
                  </a:lnTo>
                  <a:lnTo>
                    <a:pt x="3976" y="2291"/>
                  </a:lnTo>
                  <a:lnTo>
                    <a:pt x="3853" y="2319"/>
                  </a:lnTo>
                  <a:lnTo>
                    <a:pt x="3732" y="2349"/>
                  </a:lnTo>
                  <a:lnTo>
                    <a:pt x="3612" y="2383"/>
                  </a:lnTo>
                  <a:lnTo>
                    <a:pt x="3495" y="2419"/>
                  </a:lnTo>
                  <a:lnTo>
                    <a:pt x="3379" y="2458"/>
                  </a:lnTo>
                  <a:lnTo>
                    <a:pt x="3266" y="2501"/>
                  </a:lnTo>
                  <a:lnTo>
                    <a:pt x="3156" y="2546"/>
                  </a:lnTo>
                  <a:lnTo>
                    <a:pt x="3048" y="2594"/>
                  </a:lnTo>
                  <a:lnTo>
                    <a:pt x="2944" y="2644"/>
                  </a:lnTo>
                  <a:lnTo>
                    <a:pt x="2843" y="2697"/>
                  </a:lnTo>
                  <a:lnTo>
                    <a:pt x="2745" y="2752"/>
                  </a:lnTo>
                  <a:lnTo>
                    <a:pt x="2650" y="2810"/>
                  </a:lnTo>
                  <a:lnTo>
                    <a:pt x="2559" y="2869"/>
                  </a:lnTo>
                  <a:lnTo>
                    <a:pt x="2472" y="2931"/>
                  </a:lnTo>
                  <a:lnTo>
                    <a:pt x="2388" y="2994"/>
                  </a:lnTo>
                  <a:lnTo>
                    <a:pt x="2309" y="3059"/>
                  </a:lnTo>
                  <a:lnTo>
                    <a:pt x="2233" y="3126"/>
                  </a:lnTo>
                  <a:lnTo>
                    <a:pt x="2161" y="3195"/>
                  </a:lnTo>
                  <a:lnTo>
                    <a:pt x="2093" y="3265"/>
                  </a:lnTo>
                  <a:lnTo>
                    <a:pt x="2029" y="3337"/>
                  </a:lnTo>
                  <a:lnTo>
                    <a:pt x="1970" y="3410"/>
                  </a:lnTo>
                  <a:lnTo>
                    <a:pt x="1915" y="3484"/>
                  </a:lnTo>
                  <a:lnTo>
                    <a:pt x="1865" y="3559"/>
                  </a:lnTo>
                  <a:lnTo>
                    <a:pt x="1819" y="3634"/>
                  </a:lnTo>
                  <a:lnTo>
                    <a:pt x="1777" y="3710"/>
                  </a:lnTo>
                  <a:lnTo>
                    <a:pt x="1740" y="3787"/>
                  </a:lnTo>
                  <a:lnTo>
                    <a:pt x="1707" y="3864"/>
                  </a:lnTo>
                  <a:lnTo>
                    <a:pt x="1679" y="3942"/>
                  </a:lnTo>
                  <a:lnTo>
                    <a:pt x="1655" y="4020"/>
                  </a:lnTo>
                  <a:close/>
                  <a:moveTo>
                    <a:pt x="5793" y="7003"/>
                  </a:moveTo>
                  <a:lnTo>
                    <a:pt x="5793" y="4663"/>
                  </a:lnTo>
                  <a:lnTo>
                    <a:pt x="4207" y="4663"/>
                  </a:lnTo>
                  <a:lnTo>
                    <a:pt x="4207" y="7003"/>
                  </a:lnTo>
                  <a:lnTo>
                    <a:pt x="4229" y="7154"/>
                  </a:lnTo>
                  <a:lnTo>
                    <a:pt x="4282" y="7262"/>
                  </a:lnTo>
                  <a:lnTo>
                    <a:pt x="4368" y="7356"/>
                  </a:lnTo>
                  <a:lnTo>
                    <a:pt x="4489" y="7437"/>
                  </a:lnTo>
                  <a:lnTo>
                    <a:pt x="4641" y="7499"/>
                  </a:lnTo>
                  <a:lnTo>
                    <a:pt x="4815" y="7539"/>
                  </a:lnTo>
                  <a:lnTo>
                    <a:pt x="5000" y="7552"/>
                  </a:lnTo>
                  <a:lnTo>
                    <a:pt x="5185" y="7539"/>
                  </a:lnTo>
                  <a:lnTo>
                    <a:pt x="5359" y="7499"/>
                  </a:lnTo>
                  <a:lnTo>
                    <a:pt x="5511" y="7437"/>
                  </a:lnTo>
                  <a:lnTo>
                    <a:pt x="5632" y="7356"/>
                  </a:lnTo>
                  <a:lnTo>
                    <a:pt x="5718" y="7262"/>
                  </a:lnTo>
                  <a:lnTo>
                    <a:pt x="5771" y="7154"/>
                  </a:lnTo>
                  <a:lnTo>
                    <a:pt x="5793" y="70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3181;p28">
            <a:extLst>
              <a:ext uri="{FF2B5EF4-FFF2-40B4-BE49-F238E27FC236}">
                <a16:creationId xmlns:a16="http://schemas.microsoft.com/office/drawing/2014/main" id="{F7CFD96A-90D8-44B2-9718-E6E1522B699E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196" name="Google Shape;3182;p28">
              <a:extLst>
                <a:ext uri="{FF2B5EF4-FFF2-40B4-BE49-F238E27FC236}">
                  <a16:creationId xmlns:a16="http://schemas.microsoft.com/office/drawing/2014/main" id="{AA62FCB8-C506-45AA-B946-F4ADB2B2F964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754"/>
                  </a:moveTo>
                  <a:lnTo>
                    <a:pt x="5460" y="2796"/>
                  </a:lnTo>
                  <a:lnTo>
                    <a:pt x="5875" y="2915"/>
                  </a:lnTo>
                  <a:lnTo>
                    <a:pt x="6245" y="3105"/>
                  </a:lnTo>
                  <a:lnTo>
                    <a:pt x="6568" y="3357"/>
                  </a:lnTo>
                  <a:lnTo>
                    <a:pt x="6844" y="3662"/>
                  </a:lnTo>
                  <a:lnTo>
                    <a:pt x="7070" y="4014"/>
                  </a:lnTo>
                  <a:lnTo>
                    <a:pt x="7246" y="4404"/>
                  </a:lnTo>
                  <a:lnTo>
                    <a:pt x="7370" y="4823"/>
                  </a:lnTo>
                  <a:lnTo>
                    <a:pt x="7442" y="5265"/>
                  </a:lnTo>
                  <a:lnTo>
                    <a:pt x="7459" y="5721"/>
                  </a:lnTo>
                  <a:lnTo>
                    <a:pt x="7422" y="6184"/>
                  </a:lnTo>
                  <a:lnTo>
                    <a:pt x="7328" y="6644"/>
                  </a:lnTo>
                  <a:lnTo>
                    <a:pt x="7176" y="7094"/>
                  </a:lnTo>
                  <a:lnTo>
                    <a:pt x="6965" y="7527"/>
                  </a:lnTo>
                  <a:lnTo>
                    <a:pt x="6812" y="7750"/>
                  </a:lnTo>
                  <a:lnTo>
                    <a:pt x="6600" y="7940"/>
                  </a:lnTo>
                  <a:lnTo>
                    <a:pt x="6339" y="8094"/>
                  </a:lnTo>
                  <a:lnTo>
                    <a:pt x="6039" y="8215"/>
                  </a:lnTo>
                  <a:lnTo>
                    <a:pt x="5709" y="8300"/>
                  </a:lnTo>
                  <a:lnTo>
                    <a:pt x="5359" y="8352"/>
                  </a:lnTo>
                  <a:lnTo>
                    <a:pt x="5000" y="8369"/>
                  </a:lnTo>
                  <a:lnTo>
                    <a:pt x="4641" y="8352"/>
                  </a:lnTo>
                  <a:lnTo>
                    <a:pt x="4291" y="8300"/>
                  </a:lnTo>
                  <a:lnTo>
                    <a:pt x="3961" y="8215"/>
                  </a:lnTo>
                  <a:lnTo>
                    <a:pt x="3661" y="8094"/>
                  </a:lnTo>
                  <a:lnTo>
                    <a:pt x="3400" y="7940"/>
                  </a:lnTo>
                  <a:lnTo>
                    <a:pt x="3188" y="7750"/>
                  </a:lnTo>
                  <a:lnTo>
                    <a:pt x="3035" y="7527"/>
                  </a:lnTo>
                  <a:lnTo>
                    <a:pt x="2824" y="7094"/>
                  </a:lnTo>
                  <a:lnTo>
                    <a:pt x="2672" y="6644"/>
                  </a:lnTo>
                  <a:lnTo>
                    <a:pt x="2578" y="6184"/>
                  </a:lnTo>
                  <a:lnTo>
                    <a:pt x="2541" y="5721"/>
                  </a:lnTo>
                  <a:lnTo>
                    <a:pt x="2558" y="5265"/>
                  </a:lnTo>
                  <a:lnTo>
                    <a:pt x="2630" y="4823"/>
                  </a:lnTo>
                  <a:lnTo>
                    <a:pt x="2754" y="4404"/>
                  </a:lnTo>
                  <a:lnTo>
                    <a:pt x="2930" y="4014"/>
                  </a:lnTo>
                  <a:lnTo>
                    <a:pt x="3156" y="3662"/>
                  </a:lnTo>
                  <a:lnTo>
                    <a:pt x="3432" y="3357"/>
                  </a:lnTo>
                  <a:lnTo>
                    <a:pt x="3755" y="3105"/>
                  </a:lnTo>
                  <a:lnTo>
                    <a:pt x="4125" y="2915"/>
                  </a:lnTo>
                  <a:lnTo>
                    <a:pt x="4540" y="2796"/>
                  </a:lnTo>
                  <a:lnTo>
                    <a:pt x="5000" y="27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3183;p28">
              <a:extLst>
                <a:ext uri="{FF2B5EF4-FFF2-40B4-BE49-F238E27FC236}">
                  <a16:creationId xmlns:a16="http://schemas.microsoft.com/office/drawing/2014/main" id="{0948C780-0A1A-49EC-B33B-19DDFE4CFA6C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617" y="1175"/>
                  </a:moveTo>
                  <a:lnTo>
                    <a:pt x="4638" y="1200"/>
                  </a:lnTo>
                  <a:lnTo>
                    <a:pt x="4656" y="1228"/>
                  </a:lnTo>
                  <a:lnTo>
                    <a:pt x="4670" y="1257"/>
                  </a:lnTo>
                  <a:lnTo>
                    <a:pt x="5000" y="2081"/>
                  </a:lnTo>
                  <a:lnTo>
                    <a:pt x="5330" y="1257"/>
                  </a:lnTo>
                  <a:lnTo>
                    <a:pt x="5344" y="1228"/>
                  </a:lnTo>
                  <a:lnTo>
                    <a:pt x="5362" y="1200"/>
                  </a:lnTo>
                  <a:lnTo>
                    <a:pt x="5383" y="1175"/>
                  </a:lnTo>
                  <a:lnTo>
                    <a:pt x="5407" y="1153"/>
                  </a:lnTo>
                  <a:lnTo>
                    <a:pt x="5434" y="1135"/>
                  </a:lnTo>
                  <a:lnTo>
                    <a:pt x="5464" y="1120"/>
                  </a:lnTo>
                  <a:lnTo>
                    <a:pt x="5494" y="1109"/>
                  </a:lnTo>
                  <a:lnTo>
                    <a:pt x="5526" y="1103"/>
                  </a:lnTo>
                  <a:lnTo>
                    <a:pt x="5559" y="1100"/>
                  </a:lnTo>
                  <a:lnTo>
                    <a:pt x="5592" y="1102"/>
                  </a:lnTo>
                  <a:lnTo>
                    <a:pt x="5624" y="1108"/>
                  </a:lnTo>
                  <a:lnTo>
                    <a:pt x="5655" y="1118"/>
                  </a:lnTo>
                  <a:lnTo>
                    <a:pt x="5684" y="1132"/>
                  </a:lnTo>
                  <a:lnTo>
                    <a:pt x="5712" y="1150"/>
                  </a:lnTo>
                  <a:lnTo>
                    <a:pt x="5737" y="1171"/>
                  </a:lnTo>
                  <a:lnTo>
                    <a:pt x="5759" y="1195"/>
                  </a:lnTo>
                  <a:lnTo>
                    <a:pt x="5777" y="1222"/>
                  </a:lnTo>
                  <a:lnTo>
                    <a:pt x="5792" y="1252"/>
                  </a:lnTo>
                  <a:lnTo>
                    <a:pt x="5803" y="1282"/>
                  </a:lnTo>
                  <a:lnTo>
                    <a:pt x="5809" y="1314"/>
                  </a:lnTo>
                  <a:lnTo>
                    <a:pt x="5812" y="1347"/>
                  </a:lnTo>
                  <a:lnTo>
                    <a:pt x="5810" y="1380"/>
                  </a:lnTo>
                  <a:lnTo>
                    <a:pt x="5804" y="1412"/>
                  </a:lnTo>
                  <a:lnTo>
                    <a:pt x="5794" y="1443"/>
                  </a:lnTo>
                  <a:lnTo>
                    <a:pt x="5357" y="2535"/>
                  </a:lnTo>
                  <a:lnTo>
                    <a:pt x="5482" y="2547"/>
                  </a:lnTo>
                  <a:lnTo>
                    <a:pt x="5529" y="2555"/>
                  </a:lnTo>
                  <a:lnTo>
                    <a:pt x="5944" y="2675"/>
                  </a:lnTo>
                  <a:lnTo>
                    <a:pt x="5989" y="2693"/>
                  </a:lnTo>
                  <a:lnTo>
                    <a:pt x="6359" y="2882"/>
                  </a:lnTo>
                  <a:lnTo>
                    <a:pt x="6398" y="2908"/>
                  </a:lnTo>
                  <a:lnTo>
                    <a:pt x="6722" y="3159"/>
                  </a:lnTo>
                  <a:lnTo>
                    <a:pt x="6754" y="3189"/>
                  </a:lnTo>
                  <a:lnTo>
                    <a:pt x="7029" y="3495"/>
                  </a:lnTo>
                  <a:lnTo>
                    <a:pt x="7054" y="3527"/>
                  </a:lnTo>
                  <a:lnTo>
                    <a:pt x="7280" y="3879"/>
                  </a:lnTo>
                  <a:lnTo>
                    <a:pt x="7298" y="3911"/>
                  </a:lnTo>
                  <a:lnTo>
                    <a:pt x="7474" y="4301"/>
                  </a:lnTo>
                  <a:lnTo>
                    <a:pt x="7486" y="4333"/>
                  </a:lnTo>
                  <a:lnTo>
                    <a:pt x="7610" y="4752"/>
                  </a:lnTo>
                  <a:lnTo>
                    <a:pt x="7617" y="4783"/>
                  </a:lnTo>
                  <a:lnTo>
                    <a:pt x="7689" y="5225"/>
                  </a:lnTo>
                  <a:lnTo>
                    <a:pt x="7692" y="5256"/>
                  </a:lnTo>
                  <a:lnTo>
                    <a:pt x="7709" y="5712"/>
                  </a:lnTo>
                  <a:lnTo>
                    <a:pt x="7709" y="5742"/>
                  </a:lnTo>
                  <a:lnTo>
                    <a:pt x="7671" y="6204"/>
                  </a:lnTo>
                  <a:lnTo>
                    <a:pt x="7667" y="6234"/>
                  </a:lnTo>
                  <a:lnTo>
                    <a:pt x="7573" y="6694"/>
                  </a:lnTo>
                  <a:lnTo>
                    <a:pt x="7565" y="6724"/>
                  </a:lnTo>
                  <a:lnTo>
                    <a:pt x="7413" y="7174"/>
                  </a:lnTo>
                  <a:lnTo>
                    <a:pt x="7401" y="7204"/>
                  </a:lnTo>
                  <a:lnTo>
                    <a:pt x="7190" y="7636"/>
                  </a:lnTo>
                  <a:lnTo>
                    <a:pt x="7171" y="7668"/>
                  </a:lnTo>
                  <a:lnTo>
                    <a:pt x="7018" y="7892"/>
                  </a:lnTo>
                  <a:lnTo>
                    <a:pt x="7000" y="7916"/>
                  </a:lnTo>
                  <a:lnTo>
                    <a:pt x="6978" y="7937"/>
                  </a:lnTo>
                  <a:lnTo>
                    <a:pt x="6767" y="8126"/>
                  </a:lnTo>
                  <a:lnTo>
                    <a:pt x="6728" y="8155"/>
                  </a:lnTo>
                  <a:lnTo>
                    <a:pt x="6466" y="8309"/>
                  </a:lnTo>
                  <a:lnTo>
                    <a:pt x="6432" y="8326"/>
                  </a:lnTo>
                  <a:lnTo>
                    <a:pt x="6132" y="8447"/>
                  </a:lnTo>
                  <a:lnTo>
                    <a:pt x="6102" y="8456"/>
                  </a:lnTo>
                  <a:lnTo>
                    <a:pt x="5772" y="8542"/>
                  </a:lnTo>
                  <a:lnTo>
                    <a:pt x="5745" y="8548"/>
                  </a:lnTo>
                  <a:lnTo>
                    <a:pt x="5396" y="8599"/>
                  </a:lnTo>
                  <a:lnTo>
                    <a:pt x="5371" y="8602"/>
                  </a:lnTo>
                  <a:lnTo>
                    <a:pt x="5012" y="8619"/>
                  </a:lnTo>
                  <a:lnTo>
                    <a:pt x="4988" y="8619"/>
                  </a:lnTo>
                  <a:lnTo>
                    <a:pt x="4629" y="8602"/>
                  </a:lnTo>
                  <a:lnTo>
                    <a:pt x="4604" y="8599"/>
                  </a:lnTo>
                  <a:lnTo>
                    <a:pt x="4255" y="8548"/>
                  </a:lnTo>
                  <a:lnTo>
                    <a:pt x="4228" y="8542"/>
                  </a:lnTo>
                  <a:lnTo>
                    <a:pt x="3898" y="8456"/>
                  </a:lnTo>
                  <a:lnTo>
                    <a:pt x="3868" y="8447"/>
                  </a:lnTo>
                  <a:lnTo>
                    <a:pt x="3568" y="8326"/>
                  </a:lnTo>
                  <a:lnTo>
                    <a:pt x="3534" y="8309"/>
                  </a:lnTo>
                  <a:lnTo>
                    <a:pt x="3272" y="8155"/>
                  </a:lnTo>
                  <a:lnTo>
                    <a:pt x="3233" y="8126"/>
                  </a:lnTo>
                  <a:lnTo>
                    <a:pt x="3022" y="7937"/>
                  </a:lnTo>
                  <a:lnTo>
                    <a:pt x="3000" y="7916"/>
                  </a:lnTo>
                  <a:lnTo>
                    <a:pt x="2982" y="7892"/>
                  </a:lnTo>
                  <a:lnTo>
                    <a:pt x="2829" y="7668"/>
                  </a:lnTo>
                  <a:lnTo>
                    <a:pt x="2810" y="7636"/>
                  </a:lnTo>
                  <a:lnTo>
                    <a:pt x="2599" y="7204"/>
                  </a:lnTo>
                  <a:lnTo>
                    <a:pt x="2587" y="7174"/>
                  </a:lnTo>
                  <a:lnTo>
                    <a:pt x="2435" y="6724"/>
                  </a:lnTo>
                  <a:lnTo>
                    <a:pt x="2427" y="6694"/>
                  </a:lnTo>
                  <a:lnTo>
                    <a:pt x="2333" y="6234"/>
                  </a:lnTo>
                  <a:lnTo>
                    <a:pt x="2329" y="6204"/>
                  </a:lnTo>
                  <a:lnTo>
                    <a:pt x="2291" y="5742"/>
                  </a:lnTo>
                  <a:lnTo>
                    <a:pt x="2291" y="5712"/>
                  </a:lnTo>
                  <a:lnTo>
                    <a:pt x="2308" y="5256"/>
                  </a:lnTo>
                  <a:lnTo>
                    <a:pt x="2311" y="5225"/>
                  </a:lnTo>
                  <a:lnTo>
                    <a:pt x="2383" y="4783"/>
                  </a:lnTo>
                  <a:lnTo>
                    <a:pt x="2390" y="4752"/>
                  </a:lnTo>
                  <a:lnTo>
                    <a:pt x="2514" y="4333"/>
                  </a:lnTo>
                  <a:lnTo>
                    <a:pt x="2526" y="4301"/>
                  </a:lnTo>
                  <a:lnTo>
                    <a:pt x="2702" y="3911"/>
                  </a:lnTo>
                  <a:lnTo>
                    <a:pt x="2720" y="3879"/>
                  </a:lnTo>
                  <a:lnTo>
                    <a:pt x="2946" y="3527"/>
                  </a:lnTo>
                  <a:lnTo>
                    <a:pt x="2971" y="3495"/>
                  </a:lnTo>
                  <a:lnTo>
                    <a:pt x="3246" y="3189"/>
                  </a:lnTo>
                  <a:lnTo>
                    <a:pt x="3278" y="3159"/>
                  </a:lnTo>
                  <a:lnTo>
                    <a:pt x="3602" y="2908"/>
                  </a:lnTo>
                  <a:lnTo>
                    <a:pt x="3641" y="2882"/>
                  </a:lnTo>
                  <a:lnTo>
                    <a:pt x="4011" y="2693"/>
                  </a:lnTo>
                  <a:lnTo>
                    <a:pt x="4056" y="2675"/>
                  </a:lnTo>
                  <a:lnTo>
                    <a:pt x="4471" y="2555"/>
                  </a:lnTo>
                  <a:lnTo>
                    <a:pt x="4518" y="2547"/>
                  </a:lnTo>
                  <a:lnTo>
                    <a:pt x="4643" y="2535"/>
                  </a:lnTo>
                  <a:lnTo>
                    <a:pt x="4206" y="1443"/>
                  </a:lnTo>
                  <a:lnTo>
                    <a:pt x="4196" y="1412"/>
                  </a:lnTo>
                  <a:lnTo>
                    <a:pt x="4190" y="1380"/>
                  </a:lnTo>
                  <a:lnTo>
                    <a:pt x="4188" y="1347"/>
                  </a:lnTo>
                  <a:lnTo>
                    <a:pt x="4191" y="1314"/>
                  </a:lnTo>
                  <a:lnTo>
                    <a:pt x="4197" y="1282"/>
                  </a:lnTo>
                  <a:lnTo>
                    <a:pt x="4208" y="1252"/>
                  </a:lnTo>
                  <a:lnTo>
                    <a:pt x="4223" y="1222"/>
                  </a:lnTo>
                  <a:lnTo>
                    <a:pt x="4241" y="1195"/>
                  </a:lnTo>
                  <a:lnTo>
                    <a:pt x="4263" y="1171"/>
                  </a:lnTo>
                  <a:lnTo>
                    <a:pt x="4288" y="1150"/>
                  </a:lnTo>
                  <a:lnTo>
                    <a:pt x="4316" y="1132"/>
                  </a:lnTo>
                  <a:lnTo>
                    <a:pt x="4345" y="1118"/>
                  </a:lnTo>
                  <a:lnTo>
                    <a:pt x="4376" y="1108"/>
                  </a:lnTo>
                  <a:lnTo>
                    <a:pt x="4408" y="1102"/>
                  </a:lnTo>
                  <a:lnTo>
                    <a:pt x="4441" y="1100"/>
                  </a:lnTo>
                  <a:lnTo>
                    <a:pt x="4474" y="1103"/>
                  </a:lnTo>
                  <a:lnTo>
                    <a:pt x="4506" y="1109"/>
                  </a:lnTo>
                  <a:lnTo>
                    <a:pt x="4536" y="1120"/>
                  </a:lnTo>
                  <a:lnTo>
                    <a:pt x="4566" y="1135"/>
                  </a:lnTo>
                  <a:lnTo>
                    <a:pt x="4593" y="1153"/>
                  </a:lnTo>
                  <a:lnTo>
                    <a:pt x="4617" y="1175"/>
                  </a:lnTo>
                  <a:close/>
                  <a:moveTo>
                    <a:pt x="6850" y="4134"/>
                  </a:moveTo>
                  <a:lnTo>
                    <a:pt x="6644" y="3814"/>
                  </a:lnTo>
                  <a:lnTo>
                    <a:pt x="6618" y="3786"/>
                  </a:lnTo>
                  <a:lnTo>
                    <a:pt x="6676" y="3969"/>
                  </a:lnTo>
                  <a:lnTo>
                    <a:pt x="6679" y="3977"/>
                  </a:lnTo>
                  <a:lnTo>
                    <a:pt x="6777" y="4384"/>
                  </a:lnTo>
                  <a:lnTo>
                    <a:pt x="6779" y="4392"/>
                  </a:lnTo>
                  <a:lnTo>
                    <a:pt x="6847" y="4791"/>
                  </a:lnTo>
                  <a:lnTo>
                    <a:pt x="6848" y="4800"/>
                  </a:lnTo>
                  <a:lnTo>
                    <a:pt x="6886" y="5189"/>
                  </a:lnTo>
                  <a:lnTo>
                    <a:pt x="6887" y="5198"/>
                  </a:lnTo>
                  <a:lnTo>
                    <a:pt x="6897" y="5577"/>
                  </a:lnTo>
                  <a:lnTo>
                    <a:pt x="6897" y="5586"/>
                  </a:lnTo>
                  <a:lnTo>
                    <a:pt x="6880" y="5953"/>
                  </a:lnTo>
                  <a:lnTo>
                    <a:pt x="6879" y="5962"/>
                  </a:lnTo>
                  <a:lnTo>
                    <a:pt x="6836" y="6317"/>
                  </a:lnTo>
                  <a:lnTo>
                    <a:pt x="6835" y="6326"/>
                  </a:lnTo>
                  <a:lnTo>
                    <a:pt x="6767" y="6666"/>
                  </a:lnTo>
                  <a:lnTo>
                    <a:pt x="6765" y="6675"/>
                  </a:lnTo>
                  <a:lnTo>
                    <a:pt x="6675" y="7000"/>
                  </a:lnTo>
                  <a:lnTo>
                    <a:pt x="6672" y="7010"/>
                  </a:lnTo>
                  <a:lnTo>
                    <a:pt x="6559" y="7318"/>
                  </a:lnTo>
                  <a:lnTo>
                    <a:pt x="6555" y="7327"/>
                  </a:lnTo>
                  <a:lnTo>
                    <a:pt x="6421" y="7618"/>
                  </a:lnTo>
                  <a:lnTo>
                    <a:pt x="6417" y="7627"/>
                  </a:lnTo>
                  <a:lnTo>
                    <a:pt x="6306" y="7823"/>
                  </a:lnTo>
                  <a:lnTo>
                    <a:pt x="6452" y="7737"/>
                  </a:lnTo>
                  <a:lnTo>
                    <a:pt x="6623" y="7584"/>
                  </a:lnTo>
                  <a:lnTo>
                    <a:pt x="6748" y="7401"/>
                  </a:lnTo>
                  <a:lnTo>
                    <a:pt x="6944" y="6999"/>
                  </a:lnTo>
                  <a:lnTo>
                    <a:pt x="7086" y="6579"/>
                  </a:lnTo>
                  <a:lnTo>
                    <a:pt x="7174" y="6148"/>
                  </a:lnTo>
                  <a:lnTo>
                    <a:pt x="7209" y="5716"/>
                  </a:lnTo>
                  <a:lnTo>
                    <a:pt x="7193" y="5290"/>
                  </a:lnTo>
                  <a:lnTo>
                    <a:pt x="7126" y="4879"/>
                  </a:lnTo>
                  <a:lnTo>
                    <a:pt x="7011" y="4491"/>
                  </a:lnTo>
                  <a:lnTo>
                    <a:pt x="6850" y="4134"/>
                  </a:lnTo>
                  <a:close/>
                  <a:moveTo>
                    <a:pt x="5125" y="3016"/>
                  </a:moveTo>
                  <a:lnTo>
                    <a:pt x="5125" y="8113"/>
                  </a:lnTo>
                  <a:lnTo>
                    <a:pt x="5335" y="8103"/>
                  </a:lnTo>
                  <a:lnTo>
                    <a:pt x="5659" y="8055"/>
                  </a:lnTo>
                  <a:lnTo>
                    <a:pt x="5896" y="7993"/>
                  </a:lnTo>
                  <a:lnTo>
                    <a:pt x="6048" y="7771"/>
                  </a:lnTo>
                  <a:lnTo>
                    <a:pt x="6196" y="7508"/>
                  </a:lnTo>
                  <a:lnTo>
                    <a:pt x="6326" y="7227"/>
                  </a:lnTo>
                  <a:lnTo>
                    <a:pt x="6435" y="6928"/>
                  </a:lnTo>
                  <a:lnTo>
                    <a:pt x="6523" y="6613"/>
                  </a:lnTo>
                  <a:lnTo>
                    <a:pt x="6589" y="6282"/>
                  </a:lnTo>
                  <a:lnTo>
                    <a:pt x="6630" y="5937"/>
                  </a:lnTo>
                  <a:lnTo>
                    <a:pt x="6647" y="5579"/>
                  </a:lnTo>
                  <a:lnTo>
                    <a:pt x="6637" y="5209"/>
                  </a:lnTo>
                  <a:lnTo>
                    <a:pt x="6599" y="4829"/>
                  </a:lnTo>
                  <a:lnTo>
                    <a:pt x="6533" y="4439"/>
                  </a:lnTo>
                  <a:lnTo>
                    <a:pt x="6437" y="4041"/>
                  </a:lnTo>
                  <a:lnTo>
                    <a:pt x="6309" y="3635"/>
                  </a:lnTo>
                  <a:lnTo>
                    <a:pt x="6217" y="3400"/>
                  </a:lnTo>
                  <a:lnTo>
                    <a:pt x="6110" y="3317"/>
                  </a:lnTo>
                  <a:lnTo>
                    <a:pt x="5783" y="3149"/>
                  </a:lnTo>
                  <a:lnTo>
                    <a:pt x="5413" y="3042"/>
                  </a:lnTo>
                  <a:lnTo>
                    <a:pt x="5125" y="3016"/>
                  </a:lnTo>
                  <a:close/>
                  <a:moveTo>
                    <a:pt x="4875" y="8113"/>
                  </a:moveTo>
                  <a:lnTo>
                    <a:pt x="4875" y="3016"/>
                  </a:lnTo>
                  <a:lnTo>
                    <a:pt x="4587" y="3042"/>
                  </a:lnTo>
                  <a:lnTo>
                    <a:pt x="4217" y="3149"/>
                  </a:lnTo>
                  <a:lnTo>
                    <a:pt x="3890" y="3317"/>
                  </a:lnTo>
                  <a:lnTo>
                    <a:pt x="3783" y="3400"/>
                  </a:lnTo>
                  <a:lnTo>
                    <a:pt x="3691" y="3635"/>
                  </a:lnTo>
                  <a:lnTo>
                    <a:pt x="3563" y="4041"/>
                  </a:lnTo>
                  <a:lnTo>
                    <a:pt x="3467" y="4439"/>
                  </a:lnTo>
                  <a:lnTo>
                    <a:pt x="3401" y="4829"/>
                  </a:lnTo>
                  <a:lnTo>
                    <a:pt x="3363" y="5209"/>
                  </a:lnTo>
                  <a:lnTo>
                    <a:pt x="3353" y="5579"/>
                  </a:lnTo>
                  <a:lnTo>
                    <a:pt x="3370" y="5937"/>
                  </a:lnTo>
                  <a:lnTo>
                    <a:pt x="3411" y="6282"/>
                  </a:lnTo>
                  <a:lnTo>
                    <a:pt x="3477" y="6613"/>
                  </a:lnTo>
                  <a:lnTo>
                    <a:pt x="3565" y="6928"/>
                  </a:lnTo>
                  <a:lnTo>
                    <a:pt x="3674" y="7227"/>
                  </a:lnTo>
                  <a:lnTo>
                    <a:pt x="3804" y="7508"/>
                  </a:lnTo>
                  <a:lnTo>
                    <a:pt x="3952" y="7771"/>
                  </a:lnTo>
                  <a:lnTo>
                    <a:pt x="4104" y="7993"/>
                  </a:lnTo>
                  <a:lnTo>
                    <a:pt x="4341" y="8055"/>
                  </a:lnTo>
                  <a:lnTo>
                    <a:pt x="4665" y="8103"/>
                  </a:lnTo>
                  <a:lnTo>
                    <a:pt x="4875" y="8113"/>
                  </a:lnTo>
                  <a:close/>
                  <a:moveTo>
                    <a:pt x="3377" y="7584"/>
                  </a:moveTo>
                  <a:lnTo>
                    <a:pt x="3548" y="7737"/>
                  </a:lnTo>
                  <a:lnTo>
                    <a:pt x="3694" y="7823"/>
                  </a:lnTo>
                  <a:lnTo>
                    <a:pt x="3583" y="7627"/>
                  </a:lnTo>
                  <a:lnTo>
                    <a:pt x="3579" y="7618"/>
                  </a:lnTo>
                  <a:lnTo>
                    <a:pt x="3445" y="7327"/>
                  </a:lnTo>
                  <a:lnTo>
                    <a:pt x="3441" y="7318"/>
                  </a:lnTo>
                  <a:lnTo>
                    <a:pt x="3328" y="7010"/>
                  </a:lnTo>
                  <a:lnTo>
                    <a:pt x="3325" y="7000"/>
                  </a:lnTo>
                  <a:lnTo>
                    <a:pt x="3235" y="6675"/>
                  </a:lnTo>
                  <a:lnTo>
                    <a:pt x="3233" y="6666"/>
                  </a:lnTo>
                  <a:lnTo>
                    <a:pt x="3165" y="6326"/>
                  </a:lnTo>
                  <a:lnTo>
                    <a:pt x="3164" y="6317"/>
                  </a:lnTo>
                  <a:lnTo>
                    <a:pt x="3121" y="5962"/>
                  </a:lnTo>
                  <a:lnTo>
                    <a:pt x="3120" y="5953"/>
                  </a:lnTo>
                  <a:lnTo>
                    <a:pt x="3103" y="5586"/>
                  </a:lnTo>
                  <a:lnTo>
                    <a:pt x="3103" y="5577"/>
                  </a:lnTo>
                  <a:lnTo>
                    <a:pt x="3113" y="5198"/>
                  </a:lnTo>
                  <a:lnTo>
                    <a:pt x="3114" y="5189"/>
                  </a:lnTo>
                  <a:lnTo>
                    <a:pt x="3152" y="4800"/>
                  </a:lnTo>
                  <a:lnTo>
                    <a:pt x="3153" y="4791"/>
                  </a:lnTo>
                  <a:lnTo>
                    <a:pt x="3221" y="4392"/>
                  </a:lnTo>
                  <a:lnTo>
                    <a:pt x="3223" y="4384"/>
                  </a:lnTo>
                  <a:lnTo>
                    <a:pt x="3321" y="3977"/>
                  </a:lnTo>
                  <a:lnTo>
                    <a:pt x="3324" y="3969"/>
                  </a:lnTo>
                  <a:lnTo>
                    <a:pt x="3382" y="3786"/>
                  </a:lnTo>
                  <a:lnTo>
                    <a:pt x="3356" y="3814"/>
                  </a:lnTo>
                  <a:lnTo>
                    <a:pt x="3150" y="4134"/>
                  </a:lnTo>
                  <a:lnTo>
                    <a:pt x="2989" y="4491"/>
                  </a:lnTo>
                  <a:lnTo>
                    <a:pt x="2874" y="4879"/>
                  </a:lnTo>
                  <a:lnTo>
                    <a:pt x="2807" y="5290"/>
                  </a:lnTo>
                  <a:lnTo>
                    <a:pt x="2791" y="5716"/>
                  </a:lnTo>
                  <a:lnTo>
                    <a:pt x="2826" y="6148"/>
                  </a:lnTo>
                  <a:lnTo>
                    <a:pt x="2914" y="6579"/>
                  </a:lnTo>
                  <a:lnTo>
                    <a:pt x="3056" y="6999"/>
                  </a:lnTo>
                  <a:lnTo>
                    <a:pt x="3252" y="7401"/>
                  </a:lnTo>
                  <a:lnTo>
                    <a:pt x="3377" y="75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3184;p28">
            <a:extLst>
              <a:ext uri="{FF2B5EF4-FFF2-40B4-BE49-F238E27FC236}">
                <a16:creationId xmlns:a16="http://schemas.microsoft.com/office/drawing/2014/main" id="{7C030DB6-F416-45E4-BDB2-8826A5DBAF37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199" name="Google Shape;3185;p28">
              <a:extLst>
                <a:ext uri="{FF2B5EF4-FFF2-40B4-BE49-F238E27FC236}">
                  <a16:creationId xmlns:a16="http://schemas.microsoft.com/office/drawing/2014/main" id="{C00523E3-A594-4147-A8EB-F999304C4925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071"/>
                  </a:moveTo>
                  <a:lnTo>
                    <a:pt x="8950" y="5071"/>
                  </a:lnTo>
                  <a:lnTo>
                    <a:pt x="8950" y="5635"/>
                  </a:lnTo>
                  <a:lnTo>
                    <a:pt x="1050" y="5635"/>
                  </a:lnTo>
                  <a:lnTo>
                    <a:pt x="1050" y="50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3186;p28">
              <a:extLst>
                <a:ext uri="{FF2B5EF4-FFF2-40B4-BE49-F238E27FC236}">
                  <a16:creationId xmlns:a16="http://schemas.microsoft.com/office/drawing/2014/main" id="{8BE1973D-5522-435B-8695-91DC0EE1A2C3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7" y="6854"/>
                  </a:moveTo>
                  <a:lnTo>
                    <a:pt x="803" y="6825"/>
                  </a:lnTo>
                  <a:lnTo>
                    <a:pt x="800" y="6778"/>
                  </a:lnTo>
                  <a:lnTo>
                    <a:pt x="800" y="6763"/>
                  </a:lnTo>
                  <a:lnTo>
                    <a:pt x="800" y="6481"/>
                  </a:lnTo>
                  <a:lnTo>
                    <a:pt x="802" y="6448"/>
                  </a:lnTo>
                  <a:lnTo>
                    <a:pt x="809" y="6416"/>
                  </a:lnTo>
                  <a:lnTo>
                    <a:pt x="819" y="6385"/>
                  </a:lnTo>
                  <a:lnTo>
                    <a:pt x="833" y="6356"/>
                  </a:lnTo>
                  <a:lnTo>
                    <a:pt x="852" y="6329"/>
                  </a:lnTo>
                  <a:lnTo>
                    <a:pt x="873" y="6304"/>
                  </a:lnTo>
                  <a:lnTo>
                    <a:pt x="898" y="6283"/>
                  </a:lnTo>
                  <a:lnTo>
                    <a:pt x="925" y="6264"/>
                  </a:lnTo>
                  <a:lnTo>
                    <a:pt x="954" y="6250"/>
                  </a:lnTo>
                  <a:lnTo>
                    <a:pt x="985" y="6240"/>
                  </a:lnTo>
                  <a:lnTo>
                    <a:pt x="1017" y="6233"/>
                  </a:lnTo>
                  <a:lnTo>
                    <a:pt x="1050" y="6231"/>
                  </a:lnTo>
                  <a:lnTo>
                    <a:pt x="8950" y="6231"/>
                  </a:lnTo>
                  <a:lnTo>
                    <a:pt x="8983" y="6233"/>
                  </a:lnTo>
                  <a:lnTo>
                    <a:pt x="9015" y="6240"/>
                  </a:lnTo>
                  <a:lnTo>
                    <a:pt x="9046" y="6250"/>
                  </a:lnTo>
                  <a:lnTo>
                    <a:pt x="9075" y="6264"/>
                  </a:lnTo>
                  <a:lnTo>
                    <a:pt x="9102" y="6283"/>
                  </a:lnTo>
                  <a:lnTo>
                    <a:pt x="9127" y="6304"/>
                  </a:lnTo>
                  <a:lnTo>
                    <a:pt x="9148" y="6329"/>
                  </a:lnTo>
                  <a:lnTo>
                    <a:pt x="9167" y="6356"/>
                  </a:lnTo>
                  <a:lnTo>
                    <a:pt x="9181" y="6385"/>
                  </a:lnTo>
                  <a:lnTo>
                    <a:pt x="9191" y="6416"/>
                  </a:lnTo>
                  <a:lnTo>
                    <a:pt x="9198" y="6448"/>
                  </a:lnTo>
                  <a:lnTo>
                    <a:pt x="9200" y="6481"/>
                  </a:lnTo>
                  <a:lnTo>
                    <a:pt x="9200" y="6763"/>
                  </a:lnTo>
                  <a:lnTo>
                    <a:pt x="9200" y="6778"/>
                  </a:lnTo>
                  <a:lnTo>
                    <a:pt x="9197" y="6825"/>
                  </a:lnTo>
                  <a:lnTo>
                    <a:pt x="9193" y="6854"/>
                  </a:lnTo>
                  <a:lnTo>
                    <a:pt x="9185" y="6902"/>
                  </a:lnTo>
                  <a:lnTo>
                    <a:pt x="9179" y="6929"/>
                  </a:lnTo>
                  <a:lnTo>
                    <a:pt x="9165" y="6976"/>
                  </a:lnTo>
                  <a:lnTo>
                    <a:pt x="9156" y="7001"/>
                  </a:lnTo>
                  <a:lnTo>
                    <a:pt x="9137" y="7048"/>
                  </a:lnTo>
                  <a:lnTo>
                    <a:pt x="9127" y="7070"/>
                  </a:lnTo>
                  <a:lnTo>
                    <a:pt x="9102" y="7116"/>
                  </a:lnTo>
                  <a:lnTo>
                    <a:pt x="9090" y="7136"/>
                  </a:lnTo>
                  <a:lnTo>
                    <a:pt x="9060" y="7182"/>
                  </a:lnTo>
                  <a:lnTo>
                    <a:pt x="9049" y="7199"/>
                  </a:lnTo>
                  <a:lnTo>
                    <a:pt x="9013" y="7245"/>
                  </a:lnTo>
                  <a:lnTo>
                    <a:pt x="9001" y="7259"/>
                  </a:lnTo>
                  <a:lnTo>
                    <a:pt x="8961" y="7304"/>
                  </a:lnTo>
                  <a:lnTo>
                    <a:pt x="8949" y="7316"/>
                  </a:lnTo>
                  <a:lnTo>
                    <a:pt x="8903" y="7361"/>
                  </a:lnTo>
                  <a:lnTo>
                    <a:pt x="8892" y="7371"/>
                  </a:lnTo>
                  <a:lnTo>
                    <a:pt x="8841" y="7416"/>
                  </a:lnTo>
                  <a:lnTo>
                    <a:pt x="8831" y="7424"/>
                  </a:lnTo>
                  <a:lnTo>
                    <a:pt x="8774" y="7468"/>
                  </a:lnTo>
                  <a:lnTo>
                    <a:pt x="8764" y="7475"/>
                  </a:lnTo>
                  <a:lnTo>
                    <a:pt x="8703" y="7518"/>
                  </a:lnTo>
                  <a:lnTo>
                    <a:pt x="8694" y="7525"/>
                  </a:lnTo>
                  <a:lnTo>
                    <a:pt x="8627" y="7567"/>
                  </a:lnTo>
                  <a:lnTo>
                    <a:pt x="8619" y="7572"/>
                  </a:lnTo>
                  <a:lnTo>
                    <a:pt x="8547" y="7614"/>
                  </a:lnTo>
                  <a:lnTo>
                    <a:pt x="8539" y="7619"/>
                  </a:lnTo>
                  <a:lnTo>
                    <a:pt x="8462" y="7659"/>
                  </a:lnTo>
                  <a:lnTo>
                    <a:pt x="8454" y="7663"/>
                  </a:lnTo>
                  <a:lnTo>
                    <a:pt x="8373" y="7703"/>
                  </a:lnTo>
                  <a:lnTo>
                    <a:pt x="8366" y="7706"/>
                  </a:lnTo>
                  <a:lnTo>
                    <a:pt x="8281" y="7745"/>
                  </a:lnTo>
                  <a:lnTo>
                    <a:pt x="8274" y="7748"/>
                  </a:lnTo>
                  <a:lnTo>
                    <a:pt x="8184" y="7786"/>
                  </a:lnTo>
                  <a:lnTo>
                    <a:pt x="8178" y="7788"/>
                  </a:lnTo>
                  <a:lnTo>
                    <a:pt x="8084" y="7825"/>
                  </a:lnTo>
                  <a:lnTo>
                    <a:pt x="8078" y="7827"/>
                  </a:lnTo>
                  <a:lnTo>
                    <a:pt x="7980" y="7862"/>
                  </a:lnTo>
                  <a:lnTo>
                    <a:pt x="7974" y="7864"/>
                  </a:lnTo>
                  <a:lnTo>
                    <a:pt x="7872" y="7898"/>
                  </a:lnTo>
                  <a:lnTo>
                    <a:pt x="7867" y="7900"/>
                  </a:lnTo>
                  <a:lnTo>
                    <a:pt x="7761" y="7933"/>
                  </a:lnTo>
                  <a:lnTo>
                    <a:pt x="7756" y="7934"/>
                  </a:lnTo>
                  <a:lnTo>
                    <a:pt x="7646" y="7966"/>
                  </a:lnTo>
                  <a:lnTo>
                    <a:pt x="7641" y="7967"/>
                  </a:lnTo>
                  <a:lnTo>
                    <a:pt x="7528" y="7998"/>
                  </a:lnTo>
                  <a:lnTo>
                    <a:pt x="7523" y="7999"/>
                  </a:lnTo>
                  <a:lnTo>
                    <a:pt x="7406" y="8028"/>
                  </a:lnTo>
                  <a:lnTo>
                    <a:pt x="7402" y="8029"/>
                  </a:lnTo>
                  <a:lnTo>
                    <a:pt x="7281" y="8056"/>
                  </a:lnTo>
                  <a:lnTo>
                    <a:pt x="7277" y="8057"/>
                  </a:lnTo>
                  <a:lnTo>
                    <a:pt x="7153" y="8083"/>
                  </a:lnTo>
                  <a:lnTo>
                    <a:pt x="7149" y="8084"/>
                  </a:lnTo>
                  <a:lnTo>
                    <a:pt x="7022" y="8108"/>
                  </a:lnTo>
                  <a:lnTo>
                    <a:pt x="7019" y="8109"/>
                  </a:lnTo>
                  <a:lnTo>
                    <a:pt x="6889" y="8132"/>
                  </a:lnTo>
                  <a:lnTo>
                    <a:pt x="6885" y="8133"/>
                  </a:lnTo>
                  <a:lnTo>
                    <a:pt x="6753" y="8154"/>
                  </a:lnTo>
                  <a:lnTo>
                    <a:pt x="6749" y="8155"/>
                  </a:lnTo>
                  <a:lnTo>
                    <a:pt x="6615" y="8174"/>
                  </a:lnTo>
                  <a:lnTo>
                    <a:pt x="6612" y="8175"/>
                  </a:lnTo>
                  <a:lnTo>
                    <a:pt x="6475" y="8193"/>
                  </a:lnTo>
                  <a:lnTo>
                    <a:pt x="6472" y="8193"/>
                  </a:lnTo>
                  <a:lnTo>
                    <a:pt x="6334" y="8210"/>
                  </a:lnTo>
                  <a:lnTo>
                    <a:pt x="6330" y="8210"/>
                  </a:lnTo>
                  <a:lnTo>
                    <a:pt x="6190" y="8225"/>
                  </a:lnTo>
                  <a:lnTo>
                    <a:pt x="6187" y="8225"/>
                  </a:lnTo>
                  <a:lnTo>
                    <a:pt x="6045" y="8239"/>
                  </a:lnTo>
                  <a:lnTo>
                    <a:pt x="6042" y="8239"/>
                  </a:lnTo>
                  <a:lnTo>
                    <a:pt x="5899" y="8250"/>
                  </a:lnTo>
                  <a:lnTo>
                    <a:pt x="5896" y="8250"/>
                  </a:lnTo>
                  <a:lnTo>
                    <a:pt x="5752" y="8260"/>
                  </a:lnTo>
                  <a:lnTo>
                    <a:pt x="5749" y="8260"/>
                  </a:lnTo>
                  <a:lnTo>
                    <a:pt x="5603" y="8268"/>
                  </a:lnTo>
                  <a:lnTo>
                    <a:pt x="5600" y="8268"/>
                  </a:lnTo>
                  <a:lnTo>
                    <a:pt x="5454" y="8275"/>
                  </a:lnTo>
                  <a:lnTo>
                    <a:pt x="5451" y="8275"/>
                  </a:lnTo>
                  <a:lnTo>
                    <a:pt x="5304" y="8279"/>
                  </a:lnTo>
                  <a:lnTo>
                    <a:pt x="5301" y="8279"/>
                  </a:lnTo>
                  <a:lnTo>
                    <a:pt x="5153" y="8282"/>
                  </a:lnTo>
                  <a:lnTo>
                    <a:pt x="5150" y="8282"/>
                  </a:lnTo>
                  <a:lnTo>
                    <a:pt x="5002" y="8283"/>
                  </a:lnTo>
                  <a:lnTo>
                    <a:pt x="4998" y="8283"/>
                  </a:lnTo>
                  <a:lnTo>
                    <a:pt x="4850" y="8282"/>
                  </a:lnTo>
                  <a:lnTo>
                    <a:pt x="4847" y="8282"/>
                  </a:lnTo>
                  <a:lnTo>
                    <a:pt x="4699" y="8279"/>
                  </a:lnTo>
                  <a:lnTo>
                    <a:pt x="4696" y="8279"/>
                  </a:lnTo>
                  <a:lnTo>
                    <a:pt x="4549" y="8275"/>
                  </a:lnTo>
                  <a:lnTo>
                    <a:pt x="4546" y="8275"/>
                  </a:lnTo>
                  <a:lnTo>
                    <a:pt x="4400" y="8268"/>
                  </a:lnTo>
                  <a:lnTo>
                    <a:pt x="4397" y="8268"/>
                  </a:lnTo>
                  <a:lnTo>
                    <a:pt x="4251" y="8260"/>
                  </a:lnTo>
                  <a:lnTo>
                    <a:pt x="4248" y="8260"/>
                  </a:lnTo>
                  <a:lnTo>
                    <a:pt x="4104" y="8250"/>
                  </a:lnTo>
                  <a:lnTo>
                    <a:pt x="4101" y="8250"/>
                  </a:lnTo>
                  <a:lnTo>
                    <a:pt x="3958" y="8239"/>
                  </a:lnTo>
                  <a:lnTo>
                    <a:pt x="3955" y="8239"/>
                  </a:lnTo>
                  <a:lnTo>
                    <a:pt x="3813" y="8225"/>
                  </a:lnTo>
                  <a:lnTo>
                    <a:pt x="3810" y="8225"/>
                  </a:lnTo>
                  <a:lnTo>
                    <a:pt x="3670" y="8210"/>
                  </a:lnTo>
                  <a:lnTo>
                    <a:pt x="3666" y="8210"/>
                  </a:lnTo>
                  <a:lnTo>
                    <a:pt x="3528" y="8193"/>
                  </a:lnTo>
                  <a:lnTo>
                    <a:pt x="3525" y="8193"/>
                  </a:lnTo>
                  <a:lnTo>
                    <a:pt x="3388" y="8175"/>
                  </a:lnTo>
                  <a:lnTo>
                    <a:pt x="3385" y="8174"/>
                  </a:lnTo>
                  <a:lnTo>
                    <a:pt x="3251" y="8155"/>
                  </a:lnTo>
                  <a:lnTo>
                    <a:pt x="3247" y="8154"/>
                  </a:lnTo>
                  <a:lnTo>
                    <a:pt x="3115" y="8133"/>
                  </a:lnTo>
                  <a:lnTo>
                    <a:pt x="3111" y="8132"/>
                  </a:lnTo>
                  <a:lnTo>
                    <a:pt x="2981" y="8109"/>
                  </a:lnTo>
                  <a:lnTo>
                    <a:pt x="2978" y="8108"/>
                  </a:lnTo>
                  <a:lnTo>
                    <a:pt x="2851" y="8084"/>
                  </a:lnTo>
                  <a:lnTo>
                    <a:pt x="2847" y="8083"/>
                  </a:lnTo>
                  <a:lnTo>
                    <a:pt x="2723" y="8057"/>
                  </a:lnTo>
                  <a:lnTo>
                    <a:pt x="2719" y="8056"/>
                  </a:lnTo>
                  <a:lnTo>
                    <a:pt x="2598" y="8029"/>
                  </a:lnTo>
                  <a:lnTo>
                    <a:pt x="2594" y="8028"/>
                  </a:lnTo>
                  <a:lnTo>
                    <a:pt x="2477" y="7999"/>
                  </a:lnTo>
                  <a:lnTo>
                    <a:pt x="2472" y="7998"/>
                  </a:lnTo>
                  <a:lnTo>
                    <a:pt x="2359" y="7967"/>
                  </a:lnTo>
                  <a:lnTo>
                    <a:pt x="2354" y="7966"/>
                  </a:lnTo>
                  <a:lnTo>
                    <a:pt x="2244" y="7934"/>
                  </a:lnTo>
                  <a:lnTo>
                    <a:pt x="2239" y="7933"/>
                  </a:lnTo>
                  <a:lnTo>
                    <a:pt x="2133" y="7900"/>
                  </a:lnTo>
                  <a:lnTo>
                    <a:pt x="2128" y="7898"/>
                  </a:lnTo>
                  <a:lnTo>
                    <a:pt x="2026" y="7864"/>
                  </a:lnTo>
                  <a:lnTo>
                    <a:pt x="2020" y="7862"/>
                  </a:lnTo>
                  <a:lnTo>
                    <a:pt x="1922" y="7827"/>
                  </a:lnTo>
                  <a:lnTo>
                    <a:pt x="1916" y="7825"/>
                  </a:lnTo>
                  <a:lnTo>
                    <a:pt x="1822" y="7788"/>
                  </a:lnTo>
                  <a:lnTo>
                    <a:pt x="1816" y="7786"/>
                  </a:lnTo>
                  <a:lnTo>
                    <a:pt x="1726" y="7748"/>
                  </a:lnTo>
                  <a:lnTo>
                    <a:pt x="1719" y="7745"/>
                  </a:lnTo>
                  <a:lnTo>
                    <a:pt x="1634" y="7706"/>
                  </a:lnTo>
                  <a:lnTo>
                    <a:pt x="1627" y="7703"/>
                  </a:lnTo>
                  <a:lnTo>
                    <a:pt x="1546" y="7663"/>
                  </a:lnTo>
                  <a:lnTo>
                    <a:pt x="1538" y="7659"/>
                  </a:lnTo>
                  <a:lnTo>
                    <a:pt x="1461" y="7619"/>
                  </a:lnTo>
                  <a:lnTo>
                    <a:pt x="1453" y="7614"/>
                  </a:lnTo>
                  <a:lnTo>
                    <a:pt x="1381" y="7572"/>
                  </a:lnTo>
                  <a:lnTo>
                    <a:pt x="1373" y="7567"/>
                  </a:lnTo>
                  <a:lnTo>
                    <a:pt x="1306" y="7525"/>
                  </a:lnTo>
                  <a:lnTo>
                    <a:pt x="1297" y="7518"/>
                  </a:lnTo>
                  <a:lnTo>
                    <a:pt x="1236" y="7475"/>
                  </a:lnTo>
                  <a:lnTo>
                    <a:pt x="1226" y="7468"/>
                  </a:lnTo>
                  <a:lnTo>
                    <a:pt x="1169" y="7424"/>
                  </a:lnTo>
                  <a:lnTo>
                    <a:pt x="1159" y="7416"/>
                  </a:lnTo>
                  <a:lnTo>
                    <a:pt x="1108" y="7371"/>
                  </a:lnTo>
                  <a:lnTo>
                    <a:pt x="1097" y="7361"/>
                  </a:lnTo>
                  <a:lnTo>
                    <a:pt x="1051" y="7316"/>
                  </a:lnTo>
                  <a:lnTo>
                    <a:pt x="1039" y="7304"/>
                  </a:lnTo>
                  <a:lnTo>
                    <a:pt x="999" y="7259"/>
                  </a:lnTo>
                  <a:lnTo>
                    <a:pt x="987" y="7245"/>
                  </a:lnTo>
                  <a:lnTo>
                    <a:pt x="951" y="7199"/>
                  </a:lnTo>
                  <a:lnTo>
                    <a:pt x="940" y="7182"/>
                  </a:lnTo>
                  <a:lnTo>
                    <a:pt x="910" y="7136"/>
                  </a:lnTo>
                  <a:lnTo>
                    <a:pt x="898" y="7116"/>
                  </a:lnTo>
                  <a:lnTo>
                    <a:pt x="873" y="7070"/>
                  </a:lnTo>
                  <a:lnTo>
                    <a:pt x="863" y="7048"/>
                  </a:lnTo>
                  <a:lnTo>
                    <a:pt x="844" y="7001"/>
                  </a:lnTo>
                  <a:lnTo>
                    <a:pt x="835" y="6976"/>
                  </a:lnTo>
                  <a:lnTo>
                    <a:pt x="821" y="6929"/>
                  </a:lnTo>
                  <a:lnTo>
                    <a:pt x="815" y="6902"/>
                  </a:lnTo>
                  <a:lnTo>
                    <a:pt x="807" y="6854"/>
                  </a:lnTo>
                  <a:close/>
                  <a:moveTo>
                    <a:pt x="8700" y="6756"/>
                  </a:moveTo>
                  <a:lnTo>
                    <a:pt x="8700" y="6731"/>
                  </a:lnTo>
                  <a:lnTo>
                    <a:pt x="1300" y="6731"/>
                  </a:lnTo>
                  <a:lnTo>
                    <a:pt x="1300" y="6756"/>
                  </a:lnTo>
                  <a:lnTo>
                    <a:pt x="1302" y="6782"/>
                  </a:lnTo>
                  <a:lnTo>
                    <a:pt x="1305" y="6801"/>
                  </a:lnTo>
                  <a:lnTo>
                    <a:pt x="1311" y="6823"/>
                  </a:lnTo>
                  <a:lnTo>
                    <a:pt x="1321" y="6846"/>
                  </a:lnTo>
                  <a:lnTo>
                    <a:pt x="1335" y="6873"/>
                  </a:lnTo>
                  <a:lnTo>
                    <a:pt x="1353" y="6901"/>
                  </a:lnTo>
                  <a:lnTo>
                    <a:pt x="1377" y="6932"/>
                  </a:lnTo>
                  <a:lnTo>
                    <a:pt x="1406" y="6964"/>
                  </a:lnTo>
                  <a:lnTo>
                    <a:pt x="1441" y="6998"/>
                  </a:lnTo>
                  <a:lnTo>
                    <a:pt x="1482" y="7033"/>
                  </a:lnTo>
                  <a:lnTo>
                    <a:pt x="1528" y="7069"/>
                  </a:lnTo>
                  <a:lnTo>
                    <a:pt x="1580" y="7106"/>
                  </a:lnTo>
                  <a:lnTo>
                    <a:pt x="1638" y="7143"/>
                  </a:lnTo>
                  <a:lnTo>
                    <a:pt x="1701" y="7180"/>
                  </a:lnTo>
                  <a:lnTo>
                    <a:pt x="1770" y="7216"/>
                  </a:lnTo>
                  <a:lnTo>
                    <a:pt x="1844" y="7253"/>
                  </a:lnTo>
                  <a:lnTo>
                    <a:pt x="1922" y="7288"/>
                  </a:lnTo>
                  <a:lnTo>
                    <a:pt x="2006" y="7323"/>
                  </a:lnTo>
                  <a:lnTo>
                    <a:pt x="2094" y="7358"/>
                  </a:lnTo>
                  <a:lnTo>
                    <a:pt x="2187" y="7391"/>
                  </a:lnTo>
                  <a:lnTo>
                    <a:pt x="2284" y="7423"/>
                  </a:lnTo>
                  <a:lnTo>
                    <a:pt x="2385" y="7455"/>
                  </a:lnTo>
                  <a:lnTo>
                    <a:pt x="2490" y="7485"/>
                  </a:lnTo>
                  <a:lnTo>
                    <a:pt x="2599" y="7514"/>
                  </a:lnTo>
                  <a:lnTo>
                    <a:pt x="2711" y="7542"/>
                  </a:lnTo>
                  <a:lnTo>
                    <a:pt x="2828" y="7568"/>
                  </a:lnTo>
                  <a:lnTo>
                    <a:pt x="2947" y="7593"/>
                  </a:lnTo>
                  <a:lnTo>
                    <a:pt x="3071" y="7617"/>
                  </a:lnTo>
                  <a:lnTo>
                    <a:pt x="3197" y="7639"/>
                  </a:lnTo>
                  <a:lnTo>
                    <a:pt x="3325" y="7660"/>
                  </a:lnTo>
                  <a:lnTo>
                    <a:pt x="3456" y="7680"/>
                  </a:lnTo>
                  <a:lnTo>
                    <a:pt x="3589" y="7697"/>
                  </a:lnTo>
                  <a:lnTo>
                    <a:pt x="3724" y="7713"/>
                  </a:lnTo>
                  <a:lnTo>
                    <a:pt x="3861" y="7728"/>
                  </a:lnTo>
                  <a:lnTo>
                    <a:pt x="3999" y="7741"/>
                  </a:lnTo>
                  <a:lnTo>
                    <a:pt x="4139" y="7752"/>
                  </a:lnTo>
                  <a:lnTo>
                    <a:pt x="4280" y="7761"/>
                  </a:lnTo>
                  <a:lnTo>
                    <a:pt x="4423" y="7769"/>
                  </a:lnTo>
                  <a:lnTo>
                    <a:pt x="4566" y="7775"/>
                  </a:lnTo>
                  <a:lnTo>
                    <a:pt x="4710" y="7779"/>
                  </a:lnTo>
                  <a:lnTo>
                    <a:pt x="4855" y="7782"/>
                  </a:lnTo>
                  <a:lnTo>
                    <a:pt x="5000" y="7783"/>
                  </a:lnTo>
                  <a:lnTo>
                    <a:pt x="5145" y="7782"/>
                  </a:lnTo>
                  <a:lnTo>
                    <a:pt x="5290" y="7779"/>
                  </a:lnTo>
                  <a:lnTo>
                    <a:pt x="5434" y="7775"/>
                  </a:lnTo>
                  <a:lnTo>
                    <a:pt x="5577" y="7769"/>
                  </a:lnTo>
                  <a:lnTo>
                    <a:pt x="5720" y="7761"/>
                  </a:lnTo>
                  <a:lnTo>
                    <a:pt x="5861" y="7752"/>
                  </a:lnTo>
                  <a:lnTo>
                    <a:pt x="6001" y="7741"/>
                  </a:lnTo>
                  <a:lnTo>
                    <a:pt x="6139" y="7728"/>
                  </a:lnTo>
                  <a:lnTo>
                    <a:pt x="6276" y="7713"/>
                  </a:lnTo>
                  <a:lnTo>
                    <a:pt x="6411" y="7697"/>
                  </a:lnTo>
                  <a:lnTo>
                    <a:pt x="6544" y="7680"/>
                  </a:lnTo>
                  <a:lnTo>
                    <a:pt x="6675" y="7660"/>
                  </a:lnTo>
                  <a:lnTo>
                    <a:pt x="6803" y="7639"/>
                  </a:lnTo>
                  <a:lnTo>
                    <a:pt x="6929" y="7617"/>
                  </a:lnTo>
                  <a:lnTo>
                    <a:pt x="7053" y="7593"/>
                  </a:lnTo>
                  <a:lnTo>
                    <a:pt x="7172" y="7568"/>
                  </a:lnTo>
                  <a:lnTo>
                    <a:pt x="7289" y="7542"/>
                  </a:lnTo>
                  <a:lnTo>
                    <a:pt x="7401" y="7514"/>
                  </a:lnTo>
                  <a:lnTo>
                    <a:pt x="7510" y="7485"/>
                  </a:lnTo>
                  <a:lnTo>
                    <a:pt x="7615" y="7455"/>
                  </a:lnTo>
                  <a:lnTo>
                    <a:pt x="7716" y="7423"/>
                  </a:lnTo>
                  <a:lnTo>
                    <a:pt x="7813" y="7391"/>
                  </a:lnTo>
                  <a:lnTo>
                    <a:pt x="7906" y="7358"/>
                  </a:lnTo>
                  <a:lnTo>
                    <a:pt x="7994" y="7323"/>
                  </a:lnTo>
                  <a:lnTo>
                    <a:pt x="8078" y="7288"/>
                  </a:lnTo>
                  <a:lnTo>
                    <a:pt x="8156" y="7253"/>
                  </a:lnTo>
                  <a:lnTo>
                    <a:pt x="8230" y="7216"/>
                  </a:lnTo>
                  <a:lnTo>
                    <a:pt x="8299" y="7180"/>
                  </a:lnTo>
                  <a:lnTo>
                    <a:pt x="8362" y="7143"/>
                  </a:lnTo>
                  <a:lnTo>
                    <a:pt x="8420" y="7106"/>
                  </a:lnTo>
                  <a:lnTo>
                    <a:pt x="8472" y="7069"/>
                  </a:lnTo>
                  <a:lnTo>
                    <a:pt x="8518" y="7033"/>
                  </a:lnTo>
                  <a:lnTo>
                    <a:pt x="8559" y="6998"/>
                  </a:lnTo>
                  <a:lnTo>
                    <a:pt x="8594" y="6964"/>
                  </a:lnTo>
                  <a:lnTo>
                    <a:pt x="8623" y="6932"/>
                  </a:lnTo>
                  <a:lnTo>
                    <a:pt x="8647" y="6901"/>
                  </a:lnTo>
                  <a:lnTo>
                    <a:pt x="8665" y="6873"/>
                  </a:lnTo>
                  <a:lnTo>
                    <a:pt x="8679" y="6846"/>
                  </a:lnTo>
                  <a:lnTo>
                    <a:pt x="8689" y="6823"/>
                  </a:lnTo>
                  <a:lnTo>
                    <a:pt x="8695" y="6801"/>
                  </a:lnTo>
                  <a:lnTo>
                    <a:pt x="8698" y="6782"/>
                  </a:lnTo>
                  <a:lnTo>
                    <a:pt x="8700" y="6756"/>
                  </a:lnTo>
                  <a:close/>
                  <a:moveTo>
                    <a:pt x="9016" y="4183"/>
                  </a:moveTo>
                  <a:lnTo>
                    <a:pt x="8983" y="4190"/>
                  </a:lnTo>
                  <a:lnTo>
                    <a:pt x="8950" y="4192"/>
                  </a:lnTo>
                  <a:lnTo>
                    <a:pt x="1050" y="4192"/>
                  </a:lnTo>
                  <a:lnTo>
                    <a:pt x="1017" y="4190"/>
                  </a:lnTo>
                  <a:lnTo>
                    <a:pt x="984" y="4183"/>
                  </a:lnTo>
                  <a:lnTo>
                    <a:pt x="952" y="4172"/>
                  </a:lnTo>
                  <a:lnTo>
                    <a:pt x="922" y="4157"/>
                  </a:lnTo>
                  <a:lnTo>
                    <a:pt x="895" y="4138"/>
                  </a:lnTo>
                  <a:lnTo>
                    <a:pt x="870" y="4115"/>
                  </a:lnTo>
                  <a:lnTo>
                    <a:pt x="848" y="4090"/>
                  </a:lnTo>
                  <a:lnTo>
                    <a:pt x="830" y="4062"/>
                  </a:lnTo>
                  <a:lnTo>
                    <a:pt x="816" y="4031"/>
                  </a:lnTo>
                  <a:lnTo>
                    <a:pt x="807" y="3999"/>
                  </a:lnTo>
                  <a:lnTo>
                    <a:pt x="801" y="3966"/>
                  </a:lnTo>
                  <a:lnTo>
                    <a:pt x="800" y="3933"/>
                  </a:lnTo>
                  <a:lnTo>
                    <a:pt x="803" y="3858"/>
                  </a:lnTo>
                  <a:lnTo>
                    <a:pt x="804" y="3840"/>
                  </a:lnTo>
                  <a:lnTo>
                    <a:pt x="813" y="3766"/>
                  </a:lnTo>
                  <a:lnTo>
                    <a:pt x="815" y="3748"/>
                  </a:lnTo>
                  <a:lnTo>
                    <a:pt x="829" y="3674"/>
                  </a:lnTo>
                  <a:lnTo>
                    <a:pt x="833" y="3656"/>
                  </a:lnTo>
                  <a:lnTo>
                    <a:pt x="853" y="3583"/>
                  </a:lnTo>
                  <a:lnTo>
                    <a:pt x="858" y="3566"/>
                  </a:lnTo>
                  <a:lnTo>
                    <a:pt x="882" y="3494"/>
                  </a:lnTo>
                  <a:lnTo>
                    <a:pt x="888" y="3478"/>
                  </a:lnTo>
                  <a:lnTo>
                    <a:pt x="919" y="3406"/>
                  </a:lnTo>
                  <a:lnTo>
                    <a:pt x="925" y="3391"/>
                  </a:lnTo>
                  <a:lnTo>
                    <a:pt x="961" y="3320"/>
                  </a:lnTo>
                  <a:lnTo>
                    <a:pt x="968" y="3306"/>
                  </a:lnTo>
                  <a:lnTo>
                    <a:pt x="1009" y="3235"/>
                  </a:lnTo>
                  <a:lnTo>
                    <a:pt x="1017" y="3223"/>
                  </a:lnTo>
                  <a:lnTo>
                    <a:pt x="1063" y="3153"/>
                  </a:lnTo>
                  <a:lnTo>
                    <a:pt x="1071" y="3141"/>
                  </a:lnTo>
                  <a:lnTo>
                    <a:pt x="1122" y="3072"/>
                  </a:lnTo>
                  <a:lnTo>
                    <a:pt x="1130" y="3062"/>
                  </a:lnTo>
                  <a:lnTo>
                    <a:pt x="1187" y="2993"/>
                  </a:lnTo>
                  <a:lnTo>
                    <a:pt x="1195" y="2984"/>
                  </a:lnTo>
                  <a:lnTo>
                    <a:pt x="1256" y="2917"/>
                  </a:lnTo>
                  <a:lnTo>
                    <a:pt x="1265" y="2908"/>
                  </a:lnTo>
                  <a:lnTo>
                    <a:pt x="1331" y="2842"/>
                  </a:lnTo>
                  <a:lnTo>
                    <a:pt x="1339" y="2834"/>
                  </a:lnTo>
                  <a:lnTo>
                    <a:pt x="1411" y="2769"/>
                  </a:lnTo>
                  <a:lnTo>
                    <a:pt x="1420" y="2761"/>
                  </a:lnTo>
                  <a:lnTo>
                    <a:pt x="1496" y="2698"/>
                  </a:lnTo>
                  <a:lnTo>
                    <a:pt x="1504" y="2692"/>
                  </a:lnTo>
                  <a:lnTo>
                    <a:pt x="1585" y="2630"/>
                  </a:lnTo>
                  <a:lnTo>
                    <a:pt x="1593" y="2624"/>
                  </a:lnTo>
                  <a:lnTo>
                    <a:pt x="1679" y="2564"/>
                  </a:lnTo>
                  <a:lnTo>
                    <a:pt x="1686" y="2559"/>
                  </a:lnTo>
                  <a:lnTo>
                    <a:pt x="1776" y="2500"/>
                  </a:lnTo>
                  <a:lnTo>
                    <a:pt x="1783" y="2496"/>
                  </a:lnTo>
                  <a:lnTo>
                    <a:pt x="1878" y="2439"/>
                  </a:lnTo>
                  <a:lnTo>
                    <a:pt x="1885" y="2435"/>
                  </a:lnTo>
                  <a:lnTo>
                    <a:pt x="1983" y="2380"/>
                  </a:lnTo>
                  <a:lnTo>
                    <a:pt x="1990" y="2376"/>
                  </a:lnTo>
                  <a:lnTo>
                    <a:pt x="2092" y="2323"/>
                  </a:lnTo>
                  <a:lnTo>
                    <a:pt x="2099" y="2320"/>
                  </a:lnTo>
                  <a:lnTo>
                    <a:pt x="2205" y="2269"/>
                  </a:lnTo>
                  <a:lnTo>
                    <a:pt x="2211" y="2266"/>
                  </a:lnTo>
                  <a:lnTo>
                    <a:pt x="2321" y="2217"/>
                  </a:lnTo>
                  <a:lnTo>
                    <a:pt x="2328" y="2214"/>
                  </a:lnTo>
                  <a:lnTo>
                    <a:pt x="2441" y="2167"/>
                  </a:lnTo>
                  <a:lnTo>
                    <a:pt x="2447" y="2165"/>
                  </a:lnTo>
                  <a:lnTo>
                    <a:pt x="2564" y="2120"/>
                  </a:lnTo>
                  <a:lnTo>
                    <a:pt x="2570" y="2118"/>
                  </a:lnTo>
                  <a:lnTo>
                    <a:pt x="2691" y="2075"/>
                  </a:lnTo>
                  <a:lnTo>
                    <a:pt x="2696" y="2073"/>
                  </a:lnTo>
                  <a:lnTo>
                    <a:pt x="2820" y="2033"/>
                  </a:lnTo>
                  <a:lnTo>
                    <a:pt x="2826" y="2031"/>
                  </a:lnTo>
                  <a:lnTo>
                    <a:pt x="2953" y="1993"/>
                  </a:lnTo>
                  <a:lnTo>
                    <a:pt x="2958" y="1991"/>
                  </a:lnTo>
                  <a:lnTo>
                    <a:pt x="3088" y="1955"/>
                  </a:lnTo>
                  <a:lnTo>
                    <a:pt x="3093" y="1954"/>
                  </a:lnTo>
                  <a:lnTo>
                    <a:pt x="3226" y="1920"/>
                  </a:lnTo>
                  <a:lnTo>
                    <a:pt x="3231" y="1919"/>
                  </a:lnTo>
                  <a:lnTo>
                    <a:pt x="3365" y="1888"/>
                  </a:lnTo>
                  <a:lnTo>
                    <a:pt x="3371" y="1887"/>
                  </a:lnTo>
                  <a:lnTo>
                    <a:pt x="3507" y="1859"/>
                  </a:lnTo>
                  <a:lnTo>
                    <a:pt x="3512" y="1858"/>
                  </a:lnTo>
                  <a:lnTo>
                    <a:pt x="3650" y="1832"/>
                  </a:lnTo>
                  <a:lnTo>
                    <a:pt x="3655" y="1831"/>
                  </a:lnTo>
                  <a:lnTo>
                    <a:pt x="3795" y="1808"/>
                  </a:lnTo>
                  <a:lnTo>
                    <a:pt x="3800" y="1807"/>
                  </a:lnTo>
                  <a:lnTo>
                    <a:pt x="3942" y="1787"/>
                  </a:lnTo>
                  <a:lnTo>
                    <a:pt x="3947" y="1786"/>
                  </a:lnTo>
                  <a:lnTo>
                    <a:pt x="4090" y="1768"/>
                  </a:lnTo>
                  <a:lnTo>
                    <a:pt x="4095" y="1768"/>
                  </a:lnTo>
                  <a:lnTo>
                    <a:pt x="4239" y="1753"/>
                  </a:lnTo>
                  <a:lnTo>
                    <a:pt x="4244" y="1752"/>
                  </a:lnTo>
                  <a:lnTo>
                    <a:pt x="4389" y="1740"/>
                  </a:lnTo>
                  <a:lnTo>
                    <a:pt x="4394" y="1740"/>
                  </a:lnTo>
                  <a:lnTo>
                    <a:pt x="4540" y="1730"/>
                  </a:lnTo>
                  <a:lnTo>
                    <a:pt x="4545" y="1730"/>
                  </a:lnTo>
                  <a:lnTo>
                    <a:pt x="4692" y="1723"/>
                  </a:lnTo>
                  <a:lnTo>
                    <a:pt x="4697" y="1723"/>
                  </a:lnTo>
                  <a:lnTo>
                    <a:pt x="4845" y="1718"/>
                  </a:lnTo>
                  <a:lnTo>
                    <a:pt x="4849" y="1718"/>
                  </a:lnTo>
                  <a:lnTo>
                    <a:pt x="4998" y="1717"/>
                  </a:lnTo>
                  <a:lnTo>
                    <a:pt x="5002" y="1717"/>
                  </a:lnTo>
                  <a:lnTo>
                    <a:pt x="5151" y="1718"/>
                  </a:lnTo>
                  <a:lnTo>
                    <a:pt x="5155" y="1718"/>
                  </a:lnTo>
                  <a:lnTo>
                    <a:pt x="5303" y="1723"/>
                  </a:lnTo>
                  <a:lnTo>
                    <a:pt x="5308" y="1723"/>
                  </a:lnTo>
                  <a:lnTo>
                    <a:pt x="5455" y="1730"/>
                  </a:lnTo>
                  <a:lnTo>
                    <a:pt x="5460" y="1730"/>
                  </a:lnTo>
                  <a:lnTo>
                    <a:pt x="5606" y="1740"/>
                  </a:lnTo>
                  <a:lnTo>
                    <a:pt x="5611" y="1740"/>
                  </a:lnTo>
                  <a:lnTo>
                    <a:pt x="5756" y="1752"/>
                  </a:lnTo>
                  <a:lnTo>
                    <a:pt x="5761" y="1753"/>
                  </a:lnTo>
                  <a:lnTo>
                    <a:pt x="5905" y="1768"/>
                  </a:lnTo>
                  <a:lnTo>
                    <a:pt x="5910" y="1768"/>
                  </a:lnTo>
                  <a:lnTo>
                    <a:pt x="6053" y="1786"/>
                  </a:lnTo>
                  <a:lnTo>
                    <a:pt x="6058" y="1787"/>
                  </a:lnTo>
                  <a:lnTo>
                    <a:pt x="6200" y="1807"/>
                  </a:lnTo>
                  <a:lnTo>
                    <a:pt x="6205" y="1808"/>
                  </a:lnTo>
                  <a:lnTo>
                    <a:pt x="6345" y="1831"/>
                  </a:lnTo>
                  <a:lnTo>
                    <a:pt x="6350" y="1832"/>
                  </a:lnTo>
                  <a:lnTo>
                    <a:pt x="6488" y="1858"/>
                  </a:lnTo>
                  <a:lnTo>
                    <a:pt x="6493" y="1859"/>
                  </a:lnTo>
                  <a:lnTo>
                    <a:pt x="6629" y="1887"/>
                  </a:lnTo>
                  <a:lnTo>
                    <a:pt x="6635" y="1888"/>
                  </a:lnTo>
                  <a:lnTo>
                    <a:pt x="6769" y="1919"/>
                  </a:lnTo>
                  <a:lnTo>
                    <a:pt x="6774" y="1920"/>
                  </a:lnTo>
                  <a:lnTo>
                    <a:pt x="6907" y="1954"/>
                  </a:lnTo>
                  <a:lnTo>
                    <a:pt x="6912" y="1955"/>
                  </a:lnTo>
                  <a:lnTo>
                    <a:pt x="7042" y="1991"/>
                  </a:lnTo>
                  <a:lnTo>
                    <a:pt x="7047" y="1993"/>
                  </a:lnTo>
                  <a:lnTo>
                    <a:pt x="7174" y="2031"/>
                  </a:lnTo>
                  <a:lnTo>
                    <a:pt x="7180" y="2033"/>
                  </a:lnTo>
                  <a:lnTo>
                    <a:pt x="7304" y="2073"/>
                  </a:lnTo>
                  <a:lnTo>
                    <a:pt x="7309" y="2075"/>
                  </a:lnTo>
                  <a:lnTo>
                    <a:pt x="7430" y="2118"/>
                  </a:lnTo>
                  <a:lnTo>
                    <a:pt x="7436" y="2120"/>
                  </a:lnTo>
                  <a:lnTo>
                    <a:pt x="7553" y="2165"/>
                  </a:lnTo>
                  <a:lnTo>
                    <a:pt x="7559" y="2167"/>
                  </a:lnTo>
                  <a:lnTo>
                    <a:pt x="7672" y="2214"/>
                  </a:lnTo>
                  <a:lnTo>
                    <a:pt x="7679" y="2217"/>
                  </a:lnTo>
                  <a:lnTo>
                    <a:pt x="7789" y="2266"/>
                  </a:lnTo>
                  <a:lnTo>
                    <a:pt x="7795" y="2269"/>
                  </a:lnTo>
                  <a:lnTo>
                    <a:pt x="7901" y="2320"/>
                  </a:lnTo>
                  <a:lnTo>
                    <a:pt x="7908" y="2323"/>
                  </a:lnTo>
                  <a:lnTo>
                    <a:pt x="8010" y="2376"/>
                  </a:lnTo>
                  <a:lnTo>
                    <a:pt x="8017" y="2380"/>
                  </a:lnTo>
                  <a:lnTo>
                    <a:pt x="8115" y="2435"/>
                  </a:lnTo>
                  <a:lnTo>
                    <a:pt x="8122" y="2439"/>
                  </a:lnTo>
                  <a:lnTo>
                    <a:pt x="8217" y="2496"/>
                  </a:lnTo>
                  <a:lnTo>
                    <a:pt x="8224" y="2500"/>
                  </a:lnTo>
                  <a:lnTo>
                    <a:pt x="8314" y="2559"/>
                  </a:lnTo>
                  <a:lnTo>
                    <a:pt x="8321" y="2564"/>
                  </a:lnTo>
                  <a:lnTo>
                    <a:pt x="8407" y="2624"/>
                  </a:lnTo>
                  <a:lnTo>
                    <a:pt x="8415" y="2630"/>
                  </a:lnTo>
                  <a:lnTo>
                    <a:pt x="8496" y="2692"/>
                  </a:lnTo>
                  <a:lnTo>
                    <a:pt x="8504" y="2698"/>
                  </a:lnTo>
                  <a:lnTo>
                    <a:pt x="8580" y="2761"/>
                  </a:lnTo>
                  <a:lnTo>
                    <a:pt x="8589" y="2769"/>
                  </a:lnTo>
                  <a:lnTo>
                    <a:pt x="8661" y="2834"/>
                  </a:lnTo>
                  <a:lnTo>
                    <a:pt x="8669" y="2842"/>
                  </a:lnTo>
                  <a:lnTo>
                    <a:pt x="8735" y="2908"/>
                  </a:lnTo>
                  <a:lnTo>
                    <a:pt x="8744" y="2917"/>
                  </a:lnTo>
                  <a:lnTo>
                    <a:pt x="8805" y="2984"/>
                  </a:lnTo>
                  <a:lnTo>
                    <a:pt x="8813" y="2993"/>
                  </a:lnTo>
                  <a:lnTo>
                    <a:pt x="8870" y="3062"/>
                  </a:lnTo>
                  <a:lnTo>
                    <a:pt x="8878" y="3072"/>
                  </a:lnTo>
                  <a:lnTo>
                    <a:pt x="8929" y="3141"/>
                  </a:lnTo>
                  <a:lnTo>
                    <a:pt x="8937" y="3153"/>
                  </a:lnTo>
                  <a:lnTo>
                    <a:pt x="8983" y="3223"/>
                  </a:lnTo>
                  <a:lnTo>
                    <a:pt x="8991" y="3235"/>
                  </a:lnTo>
                  <a:lnTo>
                    <a:pt x="9032" y="3306"/>
                  </a:lnTo>
                  <a:lnTo>
                    <a:pt x="9039" y="3320"/>
                  </a:lnTo>
                  <a:lnTo>
                    <a:pt x="9075" y="3391"/>
                  </a:lnTo>
                  <a:lnTo>
                    <a:pt x="9081" y="3406"/>
                  </a:lnTo>
                  <a:lnTo>
                    <a:pt x="9112" y="3478"/>
                  </a:lnTo>
                  <a:lnTo>
                    <a:pt x="9118" y="3494"/>
                  </a:lnTo>
                  <a:lnTo>
                    <a:pt x="9142" y="3566"/>
                  </a:lnTo>
                  <a:lnTo>
                    <a:pt x="9147" y="3583"/>
                  </a:lnTo>
                  <a:lnTo>
                    <a:pt x="9167" y="3656"/>
                  </a:lnTo>
                  <a:lnTo>
                    <a:pt x="9171" y="3674"/>
                  </a:lnTo>
                  <a:lnTo>
                    <a:pt x="9185" y="3748"/>
                  </a:lnTo>
                  <a:lnTo>
                    <a:pt x="9187" y="3766"/>
                  </a:lnTo>
                  <a:lnTo>
                    <a:pt x="9196" y="3840"/>
                  </a:lnTo>
                  <a:lnTo>
                    <a:pt x="9197" y="3858"/>
                  </a:lnTo>
                  <a:lnTo>
                    <a:pt x="9200" y="3933"/>
                  </a:lnTo>
                  <a:lnTo>
                    <a:pt x="9199" y="3966"/>
                  </a:lnTo>
                  <a:lnTo>
                    <a:pt x="9193" y="3999"/>
                  </a:lnTo>
                  <a:lnTo>
                    <a:pt x="9184" y="4031"/>
                  </a:lnTo>
                  <a:lnTo>
                    <a:pt x="9170" y="4062"/>
                  </a:lnTo>
                  <a:lnTo>
                    <a:pt x="9152" y="4090"/>
                  </a:lnTo>
                  <a:lnTo>
                    <a:pt x="9130" y="4115"/>
                  </a:lnTo>
                  <a:lnTo>
                    <a:pt x="9105" y="4138"/>
                  </a:lnTo>
                  <a:lnTo>
                    <a:pt x="9078" y="4157"/>
                  </a:lnTo>
                  <a:lnTo>
                    <a:pt x="9048" y="4172"/>
                  </a:lnTo>
                  <a:lnTo>
                    <a:pt x="9016" y="4183"/>
                  </a:lnTo>
                  <a:close/>
                  <a:moveTo>
                    <a:pt x="1405" y="3549"/>
                  </a:moveTo>
                  <a:lnTo>
                    <a:pt x="1377" y="3606"/>
                  </a:lnTo>
                  <a:lnTo>
                    <a:pt x="1353" y="3663"/>
                  </a:lnTo>
                  <a:lnTo>
                    <a:pt x="1343" y="3692"/>
                  </a:lnTo>
                  <a:lnTo>
                    <a:pt x="8657" y="3692"/>
                  </a:lnTo>
                  <a:lnTo>
                    <a:pt x="8647" y="3663"/>
                  </a:lnTo>
                  <a:lnTo>
                    <a:pt x="8623" y="3606"/>
                  </a:lnTo>
                  <a:lnTo>
                    <a:pt x="8595" y="3549"/>
                  </a:lnTo>
                  <a:lnTo>
                    <a:pt x="8562" y="3491"/>
                  </a:lnTo>
                  <a:lnTo>
                    <a:pt x="8523" y="3433"/>
                  </a:lnTo>
                  <a:lnTo>
                    <a:pt x="8480" y="3375"/>
                  </a:lnTo>
                  <a:lnTo>
                    <a:pt x="8432" y="3317"/>
                  </a:lnTo>
                  <a:lnTo>
                    <a:pt x="8379" y="3258"/>
                  </a:lnTo>
                  <a:lnTo>
                    <a:pt x="8320" y="3200"/>
                  </a:lnTo>
                  <a:lnTo>
                    <a:pt x="8257" y="3143"/>
                  </a:lnTo>
                  <a:lnTo>
                    <a:pt x="8189" y="3086"/>
                  </a:lnTo>
                  <a:lnTo>
                    <a:pt x="8115" y="3030"/>
                  </a:lnTo>
                  <a:lnTo>
                    <a:pt x="8037" y="2976"/>
                  </a:lnTo>
                  <a:lnTo>
                    <a:pt x="7955" y="2922"/>
                  </a:lnTo>
                  <a:lnTo>
                    <a:pt x="7868" y="2870"/>
                  </a:lnTo>
                  <a:lnTo>
                    <a:pt x="7777" y="2819"/>
                  </a:lnTo>
                  <a:lnTo>
                    <a:pt x="7681" y="2769"/>
                  </a:lnTo>
                  <a:lnTo>
                    <a:pt x="7582" y="2721"/>
                  </a:lnTo>
                  <a:lnTo>
                    <a:pt x="7478" y="2675"/>
                  </a:lnTo>
                  <a:lnTo>
                    <a:pt x="7371" y="2631"/>
                  </a:lnTo>
                  <a:lnTo>
                    <a:pt x="7260" y="2588"/>
                  </a:lnTo>
                  <a:lnTo>
                    <a:pt x="7145" y="2547"/>
                  </a:lnTo>
                  <a:lnTo>
                    <a:pt x="7027" y="2509"/>
                  </a:lnTo>
                  <a:lnTo>
                    <a:pt x="6906" y="2472"/>
                  </a:lnTo>
                  <a:lnTo>
                    <a:pt x="6781" y="2438"/>
                  </a:lnTo>
                  <a:lnTo>
                    <a:pt x="6654" y="2406"/>
                  </a:lnTo>
                  <a:lnTo>
                    <a:pt x="6525" y="2376"/>
                  </a:lnTo>
                  <a:lnTo>
                    <a:pt x="6394" y="2349"/>
                  </a:lnTo>
                  <a:lnTo>
                    <a:pt x="6261" y="2324"/>
                  </a:lnTo>
                  <a:lnTo>
                    <a:pt x="6126" y="2302"/>
                  </a:lnTo>
                  <a:lnTo>
                    <a:pt x="5989" y="2282"/>
                  </a:lnTo>
                  <a:lnTo>
                    <a:pt x="5851" y="2265"/>
                  </a:lnTo>
                  <a:lnTo>
                    <a:pt x="5711" y="2250"/>
                  </a:lnTo>
                  <a:lnTo>
                    <a:pt x="5571" y="2238"/>
                  </a:lnTo>
                  <a:lnTo>
                    <a:pt x="5429" y="2229"/>
                  </a:lnTo>
                  <a:lnTo>
                    <a:pt x="5287" y="2222"/>
                  </a:lnTo>
                  <a:lnTo>
                    <a:pt x="5144" y="2218"/>
                  </a:lnTo>
                  <a:lnTo>
                    <a:pt x="5000" y="2217"/>
                  </a:lnTo>
                  <a:lnTo>
                    <a:pt x="4856" y="2218"/>
                  </a:lnTo>
                  <a:lnTo>
                    <a:pt x="4713" y="2222"/>
                  </a:lnTo>
                  <a:lnTo>
                    <a:pt x="4571" y="2229"/>
                  </a:lnTo>
                  <a:lnTo>
                    <a:pt x="4429" y="2238"/>
                  </a:lnTo>
                  <a:lnTo>
                    <a:pt x="4289" y="2250"/>
                  </a:lnTo>
                  <a:lnTo>
                    <a:pt x="4149" y="2265"/>
                  </a:lnTo>
                  <a:lnTo>
                    <a:pt x="4011" y="2282"/>
                  </a:lnTo>
                  <a:lnTo>
                    <a:pt x="3874" y="2302"/>
                  </a:lnTo>
                  <a:lnTo>
                    <a:pt x="3739" y="2324"/>
                  </a:lnTo>
                  <a:lnTo>
                    <a:pt x="3606" y="2349"/>
                  </a:lnTo>
                  <a:lnTo>
                    <a:pt x="3475" y="2376"/>
                  </a:lnTo>
                  <a:lnTo>
                    <a:pt x="3346" y="2406"/>
                  </a:lnTo>
                  <a:lnTo>
                    <a:pt x="3219" y="2438"/>
                  </a:lnTo>
                  <a:lnTo>
                    <a:pt x="3094" y="2472"/>
                  </a:lnTo>
                  <a:lnTo>
                    <a:pt x="2973" y="2509"/>
                  </a:lnTo>
                  <a:lnTo>
                    <a:pt x="2855" y="2547"/>
                  </a:lnTo>
                  <a:lnTo>
                    <a:pt x="2740" y="2588"/>
                  </a:lnTo>
                  <a:lnTo>
                    <a:pt x="2629" y="2631"/>
                  </a:lnTo>
                  <a:lnTo>
                    <a:pt x="2522" y="2675"/>
                  </a:lnTo>
                  <a:lnTo>
                    <a:pt x="2418" y="2721"/>
                  </a:lnTo>
                  <a:lnTo>
                    <a:pt x="2319" y="2769"/>
                  </a:lnTo>
                  <a:lnTo>
                    <a:pt x="2223" y="2819"/>
                  </a:lnTo>
                  <a:lnTo>
                    <a:pt x="2132" y="2870"/>
                  </a:lnTo>
                  <a:lnTo>
                    <a:pt x="2045" y="2922"/>
                  </a:lnTo>
                  <a:lnTo>
                    <a:pt x="1963" y="2976"/>
                  </a:lnTo>
                  <a:lnTo>
                    <a:pt x="1885" y="3030"/>
                  </a:lnTo>
                  <a:lnTo>
                    <a:pt x="1811" y="3086"/>
                  </a:lnTo>
                  <a:lnTo>
                    <a:pt x="1743" y="3143"/>
                  </a:lnTo>
                  <a:lnTo>
                    <a:pt x="1680" y="3200"/>
                  </a:lnTo>
                  <a:lnTo>
                    <a:pt x="1621" y="3258"/>
                  </a:lnTo>
                  <a:lnTo>
                    <a:pt x="1568" y="3317"/>
                  </a:lnTo>
                  <a:lnTo>
                    <a:pt x="1520" y="3375"/>
                  </a:lnTo>
                  <a:lnTo>
                    <a:pt x="1477" y="3433"/>
                  </a:lnTo>
                  <a:lnTo>
                    <a:pt x="1438" y="3491"/>
                  </a:lnTo>
                  <a:lnTo>
                    <a:pt x="1405" y="3549"/>
                  </a:lnTo>
                  <a:close/>
                  <a:moveTo>
                    <a:pt x="905" y="5674"/>
                  </a:moveTo>
                  <a:lnTo>
                    <a:pt x="901" y="5655"/>
                  </a:lnTo>
                  <a:lnTo>
                    <a:pt x="900" y="5635"/>
                  </a:lnTo>
                  <a:lnTo>
                    <a:pt x="900" y="5071"/>
                  </a:lnTo>
                  <a:lnTo>
                    <a:pt x="901" y="5051"/>
                  </a:lnTo>
                  <a:lnTo>
                    <a:pt x="905" y="5032"/>
                  </a:lnTo>
                  <a:lnTo>
                    <a:pt x="911" y="5014"/>
                  </a:lnTo>
                  <a:lnTo>
                    <a:pt x="920" y="4996"/>
                  </a:lnTo>
                  <a:lnTo>
                    <a:pt x="931" y="4980"/>
                  </a:lnTo>
                  <a:lnTo>
                    <a:pt x="944" y="4965"/>
                  </a:lnTo>
                  <a:lnTo>
                    <a:pt x="959" y="4952"/>
                  </a:lnTo>
                  <a:lnTo>
                    <a:pt x="975" y="4941"/>
                  </a:lnTo>
                  <a:lnTo>
                    <a:pt x="993" y="4932"/>
                  </a:lnTo>
                  <a:lnTo>
                    <a:pt x="1011" y="4926"/>
                  </a:lnTo>
                  <a:lnTo>
                    <a:pt x="1030" y="4922"/>
                  </a:lnTo>
                  <a:lnTo>
                    <a:pt x="1050" y="4921"/>
                  </a:lnTo>
                  <a:lnTo>
                    <a:pt x="8950" y="4921"/>
                  </a:lnTo>
                  <a:lnTo>
                    <a:pt x="8970" y="4922"/>
                  </a:lnTo>
                  <a:lnTo>
                    <a:pt x="8989" y="4926"/>
                  </a:lnTo>
                  <a:lnTo>
                    <a:pt x="9007" y="4932"/>
                  </a:lnTo>
                  <a:lnTo>
                    <a:pt x="9025" y="4941"/>
                  </a:lnTo>
                  <a:lnTo>
                    <a:pt x="9041" y="4952"/>
                  </a:lnTo>
                  <a:lnTo>
                    <a:pt x="9056" y="4965"/>
                  </a:lnTo>
                  <a:lnTo>
                    <a:pt x="9069" y="4980"/>
                  </a:lnTo>
                  <a:lnTo>
                    <a:pt x="9080" y="4996"/>
                  </a:lnTo>
                  <a:lnTo>
                    <a:pt x="9089" y="5014"/>
                  </a:lnTo>
                  <a:lnTo>
                    <a:pt x="9095" y="5032"/>
                  </a:lnTo>
                  <a:lnTo>
                    <a:pt x="9099" y="5051"/>
                  </a:lnTo>
                  <a:lnTo>
                    <a:pt x="9100" y="5071"/>
                  </a:lnTo>
                  <a:lnTo>
                    <a:pt x="9100" y="5635"/>
                  </a:lnTo>
                  <a:lnTo>
                    <a:pt x="9099" y="5655"/>
                  </a:lnTo>
                  <a:lnTo>
                    <a:pt x="9095" y="5674"/>
                  </a:lnTo>
                  <a:lnTo>
                    <a:pt x="9089" y="5692"/>
                  </a:lnTo>
                  <a:lnTo>
                    <a:pt x="9080" y="5710"/>
                  </a:lnTo>
                  <a:lnTo>
                    <a:pt x="9069" y="5726"/>
                  </a:lnTo>
                  <a:lnTo>
                    <a:pt x="9056" y="5741"/>
                  </a:lnTo>
                  <a:lnTo>
                    <a:pt x="9041" y="5754"/>
                  </a:lnTo>
                  <a:lnTo>
                    <a:pt x="9025" y="5765"/>
                  </a:lnTo>
                  <a:lnTo>
                    <a:pt x="9007" y="5774"/>
                  </a:lnTo>
                  <a:lnTo>
                    <a:pt x="8989" y="5780"/>
                  </a:lnTo>
                  <a:lnTo>
                    <a:pt x="8970" y="5784"/>
                  </a:lnTo>
                  <a:lnTo>
                    <a:pt x="8950" y="5785"/>
                  </a:lnTo>
                  <a:lnTo>
                    <a:pt x="1050" y="5785"/>
                  </a:lnTo>
                  <a:lnTo>
                    <a:pt x="1030" y="5784"/>
                  </a:lnTo>
                  <a:lnTo>
                    <a:pt x="1011" y="5780"/>
                  </a:lnTo>
                  <a:lnTo>
                    <a:pt x="993" y="5774"/>
                  </a:lnTo>
                  <a:lnTo>
                    <a:pt x="975" y="5765"/>
                  </a:lnTo>
                  <a:lnTo>
                    <a:pt x="959" y="5754"/>
                  </a:lnTo>
                  <a:lnTo>
                    <a:pt x="944" y="5741"/>
                  </a:lnTo>
                  <a:lnTo>
                    <a:pt x="931" y="5726"/>
                  </a:lnTo>
                  <a:lnTo>
                    <a:pt x="920" y="5710"/>
                  </a:lnTo>
                  <a:lnTo>
                    <a:pt x="911" y="5692"/>
                  </a:lnTo>
                  <a:lnTo>
                    <a:pt x="905" y="5674"/>
                  </a:lnTo>
                  <a:close/>
                  <a:moveTo>
                    <a:pt x="1200" y="5485"/>
                  </a:moveTo>
                  <a:lnTo>
                    <a:pt x="8800" y="5485"/>
                  </a:lnTo>
                  <a:lnTo>
                    <a:pt x="8800" y="5221"/>
                  </a:lnTo>
                  <a:lnTo>
                    <a:pt x="1200" y="5221"/>
                  </a:lnTo>
                  <a:lnTo>
                    <a:pt x="1200" y="5485"/>
                  </a:lnTo>
                  <a:close/>
                  <a:moveTo>
                    <a:pt x="6918" y="3079"/>
                  </a:moveTo>
                  <a:lnTo>
                    <a:pt x="6919" y="3087"/>
                  </a:lnTo>
                  <a:lnTo>
                    <a:pt x="6919" y="3096"/>
                  </a:lnTo>
                  <a:lnTo>
                    <a:pt x="6919" y="3104"/>
                  </a:lnTo>
                  <a:lnTo>
                    <a:pt x="6918" y="3113"/>
                  </a:lnTo>
                  <a:lnTo>
                    <a:pt x="6918" y="3121"/>
                  </a:lnTo>
                  <a:lnTo>
                    <a:pt x="6916" y="3129"/>
                  </a:lnTo>
                  <a:lnTo>
                    <a:pt x="6915" y="3138"/>
                  </a:lnTo>
                  <a:lnTo>
                    <a:pt x="6913" y="3146"/>
                  </a:lnTo>
                  <a:lnTo>
                    <a:pt x="6911" y="3154"/>
                  </a:lnTo>
                  <a:lnTo>
                    <a:pt x="6909" y="3162"/>
                  </a:lnTo>
                  <a:lnTo>
                    <a:pt x="6906" y="3170"/>
                  </a:lnTo>
                  <a:lnTo>
                    <a:pt x="6903" y="3178"/>
                  </a:lnTo>
                  <a:lnTo>
                    <a:pt x="6900" y="3186"/>
                  </a:lnTo>
                  <a:lnTo>
                    <a:pt x="6896" y="3193"/>
                  </a:lnTo>
                  <a:lnTo>
                    <a:pt x="6892" y="3201"/>
                  </a:lnTo>
                  <a:lnTo>
                    <a:pt x="6888" y="3208"/>
                  </a:lnTo>
                  <a:lnTo>
                    <a:pt x="6884" y="3215"/>
                  </a:lnTo>
                  <a:lnTo>
                    <a:pt x="6879" y="3223"/>
                  </a:lnTo>
                  <a:lnTo>
                    <a:pt x="6874" y="3230"/>
                  </a:lnTo>
                  <a:lnTo>
                    <a:pt x="6869" y="3236"/>
                  </a:lnTo>
                  <a:lnTo>
                    <a:pt x="6864" y="3243"/>
                  </a:lnTo>
                  <a:lnTo>
                    <a:pt x="6858" y="3249"/>
                  </a:lnTo>
                  <a:lnTo>
                    <a:pt x="6853" y="3255"/>
                  </a:lnTo>
                  <a:lnTo>
                    <a:pt x="6847" y="3261"/>
                  </a:lnTo>
                  <a:lnTo>
                    <a:pt x="6840" y="3267"/>
                  </a:lnTo>
                  <a:lnTo>
                    <a:pt x="6834" y="3272"/>
                  </a:lnTo>
                  <a:lnTo>
                    <a:pt x="6827" y="3277"/>
                  </a:lnTo>
                  <a:lnTo>
                    <a:pt x="6820" y="3282"/>
                  </a:lnTo>
                  <a:lnTo>
                    <a:pt x="6813" y="3287"/>
                  </a:lnTo>
                  <a:lnTo>
                    <a:pt x="6806" y="3291"/>
                  </a:lnTo>
                  <a:lnTo>
                    <a:pt x="6798" y="3295"/>
                  </a:lnTo>
                  <a:lnTo>
                    <a:pt x="6791" y="3299"/>
                  </a:lnTo>
                  <a:lnTo>
                    <a:pt x="6783" y="3302"/>
                  </a:lnTo>
                  <a:lnTo>
                    <a:pt x="6775" y="3306"/>
                  </a:lnTo>
                  <a:lnTo>
                    <a:pt x="6767" y="3309"/>
                  </a:lnTo>
                  <a:lnTo>
                    <a:pt x="6759" y="3311"/>
                  </a:lnTo>
                  <a:lnTo>
                    <a:pt x="6751" y="3314"/>
                  </a:lnTo>
                  <a:lnTo>
                    <a:pt x="6743" y="3315"/>
                  </a:lnTo>
                  <a:lnTo>
                    <a:pt x="6735" y="3317"/>
                  </a:lnTo>
                  <a:lnTo>
                    <a:pt x="6726" y="3319"/>
                  </a:lnTo>
                  <a:lnTo>
                    <a:pt x="6718" y="3320"/>
                  </a:lnTo>
                  <a:lnTo>
                    <a:pt x="6710" y="3320"/>
                  </a:lnTo>
                  <a:lnTo>
                    <a:pt x="6701" y="3321"/>
                  </a:lnTo>
                  <a:lnTo>
                    <a:pt x="6693" y="3321"/>
                  </a:lnTo>
                  <a:lnTo>
                    <a:pt x="6684" y="3321"/>
                  </a:lnTo>
                  <a:lnTo>
                    <a:pt x="6676" y="3320"/>
                  </a:lnTo>
                  <a:lnTo>
                    <a:pt x="6667" y="3320"/>
                  </a:lnTo>
                  <a:lnTo>
                    <a:pt x="6659" y="3319"/>
                  </a:lnTo>
                  <a:lnTo>
                    <a:pt x="6651" y="3317"/>
                  </a:lnTo>
                  <a:lnTo>
                    <a:pt x="6642" y="3315"/>
                  </a:lnTo>
                  <a:lnTo>
                    <a:pt x="6634" y="3314"/>
                  </a:lnTo>
                  <a:lnTo>
                    <a:pt x="6626" y="3311"/>
                  </a:lnTo>
                  <a:lnTo>
                    <a:pt x="6618" y="3309"/>
                  </a:lnTo>
                  <a:lnTo>
                    <a:pt x="6610" y="3306"/>
                  </a:lnTo>
                  <a:lnTo>
                    <a:pt x="6603" y="3302"/>
                  </a:lnTo>
                  <a:lnTo>
                    <a:pt x="6595" y="3299"/>
                  </a:lnTo>
                  <a:lnTo>
                    <a:pt x="6587" y="3295"/>
                  </a:lnTo>
                  <a:lnTo>
                    <a:pt x="6580" y="3291"/>
                  </a:lnTo>
                  <a:lnTo>
                    <a:pt x="6573" y="3287"/>
                  </a:lnTo>
                  <a:lnTo>
                    <a:pt x="6566" y="3282"/>
                  </a:lnTo>
                  <a:lnTo>
                    <a:pt x="6559" y="3277"/>
                  </a:lnTo>
                  <a:lnTo>
                    <a:pt x="6552" y="3272"/>
                  </a:lnTo>
                  <a:lnTo>
                    <a:pt x="6546" y="3267"/>
                  </a:lnTo>
                  <a:lnTo>
                    <a:pt x="6539" y="3261"/>
                  </a:lnTo>
                  <a:lnTo>
                    <a:pt x="6533" y="3255"/>
                  </a:lnTo>
                  <a:lnTo>
                    <a:pt x="6527" y="3249"/>
                  </a:lnTo>
                  <a:lnTo>
                    <a:pt x="6522" y="3243"/>
                  </a:lnTo>
                  <a:lnTo>
                    <a:pt x="6516" y="3236"/>
                  </a:lnTo>
                  <a:lnTo>
                    <a:pt x="6511" y="3230"/>
                  </a:lnTo>
                  <a:lnTo>
                    <a:pt x="6506" y="3223"/>
                  </a:lnTo>
                  <a:lnTo>
                    <a:pt x="6501" y="3215"/>
                  </a:lnTo>
                  <a:lnTo>
                    <a:pt x="6497" y="3208"/>
                  </a:lnTo>
                  <a:lnTo>
                    <a:pt x="6493" y="3201"/>
                  </a:lnTo>
                  <a:lnTo>
                    <a:pt x="6489" y="3193"/>
                  </a:lnTo>
                  <a:lnTo>
                    <a:pt x="6486" y="3186"/>
                  </a:lnTo>
                  <a:lnTo>
                    <a:pt x="6483" y="3178"/>
                  </a:lnTo>
                  <a:lnTo>
                    <a:pt x="6480" y="3170"/>
                  </a:lnTo>
                  <a:lnTo>
                    <a:pt x="6477" y="3162"/>
                  </a:lnTo>
                  <a:lnTo>
                    <a:pt x="6475" y="3154"/>
                  </a:lnTo>
                  <a:lnTo>
                    <a:pt x="6473" y="3146"/>
                  </a:lnTo>
                  <a:lnTo>
                    <a:pt x="6471" y="3138"/>
                  </a:lnTo>
                  <a:lnTo>
                    <a:pt x="6470" y="3129"/>
                  </a:lnTo>
                  <a:lnTo>
                    <a:pt x="6468" y="3121"/>
                  </a:lnTo>
                  <a:lnTo>
                    <a:pt x="6468" y="3113"/>
                  </a:lnTo>
                  <a:lnTo>
                    <a:pt x="6467" y="3104"/>
                  </a:lnTo>
                  <a:lnTo>
                    <a:pt x="6467" y="3096"/>
                  </a:lnTo>
                  <a:lnTo>
                    <a:pt x="6467" y="3087"/>
                  </a:lnTo>
                  <a:lnTo>
                    <a:pt x="6468" y="3079"/>
                  </a:lnTo>
                  <a:lnTo>
                    <a:pt x="6468" y="3070"/>
                  </a:lnTo>
                  <a:lnTo>
                    <a:pt x="6470" y="3062"/>
                  </a:lnTo>
                  <a:lnTo>
                    <a:pt x="6471" y="3054"/>
                  </a:lnTo>
                  <a:lnTo>
                    <a:pt x="6473" y="3045"/>
                  </a:lnTo>
                  <a:lnTo>
                    <a:pt x="6475" y="3037"/>
                  </a:lnTo>
                  <a:lnTo>
                    <a:pt x="6477" y="3029"/>
                  </a:lnTo>
                  <a:lnTo>
                    <a:pt x="6480" y="3021"/>
                  </a:lnTo>
                  <a:lnTo>
                    <a:pt x="6483" y="3013"/>
                  </a:lnTo>
                  <a:lnTo>
                    <a:pt x="6486" y="3006"/>
                  </a:lnTo>
                  <a:lnTo>
                    <a:pt x="6489" y="2998"/>
                  </a:lnTo>
                  <a:lnTo>
                    <a:pt x="6493" y="2990"/>
                  </a:lnTo>
                  <a:lnTo>
                    <a:pt x="6497" y="2983"/>
                  </a:lnTo>
                  <a:lnTo>
                    <a:pt x="6501" y="2976"/>
                  </a:lnTo>
                  <a:lnTo>
                    <a:pt x="6506" y="2968"/>
                  </a:lnTo>
                  <a:lnTo>
                    <a:pt x="6511" y="2961"/>
                  </a:lnTo>
                  <a:lnTo>
                    <a:pt x="6516" y="2955"/>
                  </a:lnTo>
                  <a:lnTo>
                    <a:pt x="6522" y="2948"/>
                  </a:lnTo>
                  <a:lnTo>
                    <a:pt x="6527" y="2942"/>
                  </a:lnTo>
                  <a:lnTo>
                    <a:pt x="6533" y="2936"/>
                  </a:lnTo>
                  <a:lnTo>
                    <a:pt x="6539" y="2930"/>
                  </a:lnTo>
                  <a:lnTo>
                    <a:pt x="6546" y="2924"/>
                  </a:lnTo>
                  <a:lnTo>
                    <a:pt x="6552" y="2919"/>
                  </a:lnTo>
                  <a:lnTo>
                    <a:pt x="6559" y="2914"/>
                  </a:lnTo>
                  <a:lnTo>
                    <a:pt x="6566" y="2909"/>
                  </a:lnTo>
                  <a:lnTo>
                    <a:pt x="6573" y="2904"/>
                  </a:lnTo>
                  <a:lnTo>
                    <a:pt x="6580" y="2900"/>
                  </a:lnTo>
                  <a:lnTo>
                    <a:pt x="6587" y="2896"/>
                  </a:lnTo>
                  <a:lnTo>
                    <a:pt x="6595" y="2892"/>
                  </a:lnTo>
                  <a:lnTo>
                    <a:pt x="6603" y="2889"/>
                  </a:lnTo>
                  <a:lnTo>
                    <a:pt x="6610" y="2885"/>
                  </a:lnTo>
                  <a:lnTo>
                    <a:pt x="6618" y="2882"/>
                  </a:lnTo>
                  <a:lnTo>
                    <a:pt x="6626" y="2880"/>
                  </a:lnTo>
                  <a:lnTo>
                    <a:pt x="6634" y="2878"/>
                  </a:lnTo>
                  <a:lnTo>
                    <a:pt x="6642" y="2876"/>
                  </a:lnTo>
                  <a:lnTo>
                    <a:pt x="6651" y="2874"/>
                  </a:lnTo>
                  <a:lnTo>
                    <a:pt x="6659" y="2872"/>
                  </a:lnTo>
                  <a:lnTo>
                    <a:pt x="6667" y="2871"/>
                  </a:lnTo>
                  <a:lnTo>
                    <a:pt x="6676" y="2871"/>
                  </a:lnTo>
                  <a:lnTo>
                    <a:pt x="6684" y="2870"/>
                  </a:lnTo>
                  <a:lnTo>
                    <a:pt x="6693" y="2870"/>
                  </a:lnTo>
                  <a:lnTo>
                    <a:pt x="6701" y="2870"/>
                  </a:lnTo>
                  <a:lnTo>
                    <a:pt x="6710" y="2871"/>
                  </a:lnTo>
                  <a:lnTo>
                    <a:pt x="6718" y="2871"/>
                  </a:lnTo>
                  <a:lnTo>
                    <a:pt x="6726" y="2872"/>
                  </a:lnTo>
                  <a:lnTo>
                    <a:pt x="6735" y="2874"/>
                  </a:lnTo>
                  <a:lnTo>
                    <a:pt x="6743" y="2876"/>
                  </a:lnTo>
                  <a:lnTo>
                    <a:pt x="6751" y="2878"/>
                  </a:lnTo>
                  <a:lnTo>
                    <a:pt x="6759" y="2880"/>
                  </a:lnTo>
                  <a:lnTo>
                    <a:pt x="6767" y="2882"/>
                  </a:lnTo>
                  <a:lnTo>
                    <a:pt x="6775" y="2885"/>
                  </a:lnTo>
                  <a:lnTo>
                    <a:pt x="6783" y="2889"/>
                  </a:lnTo>
                  <a:lnTo>
                    <a:pt x="6791" y="2892"/>
                  </a:lnTo>
                  <a:lnTo>
                    <a:pt x="6798" y="2896"/>
                  </a:lnTo>
                  <a:lnTo>
                    <a:pt x="6806" y="2900"/>
                  </a:lnTo>
                  <a:lnTo>
                    <a:pt x="6813" y="2904"/>
                  </a:lnTo>
                  <a:lnTo>
                    <a:pt x="6820" y="2909"/>
                  </a:lnTo>
                  <a:lnTo>
                    <a:pt x="6827" y="2914"/>
                  </a:lnTo>
                  <a:lnTo>
                    <a:pt x="6834" y="2919"/>
                  </a:lnTo>
                  <a:lnTo>
                    <a:pt x="6840" y="2924"/>
                  </a:lnTo>
                  <a:lnTo>
                    <a:pt x="6847" y="2930"/>
                  </a:lnTo>
                  <a:lnTo>
                    <a:pt x="6853" y="2936"/>
                  </a:lnTo>
                  <a:lnTo>
                    <a:pt x="6858" y="2942"/>
                  </a:lnTo>
                  <a:lnTo>
                    <a:pt x="6864" y="2948"/>
                  </a:lnTo>
                  <a:lnTo>
                    <a:pt x="6869" y="2955"/>
                  </a:lnTo>
                  <a:lnTo>
                    <a:pt x="6874" y="2961"/>
                  </a:lnTo>
                  <a:lnTo>
                    <a:pt x="6879" y="2968"/>
                  </a:lnTo>
                  <a:lnTo>
                    <a:pt x="6884" y="2976"/>
                  </a:lnTo>
                  <a:lnTo>
                    <a:pt x="6888" y="2983"/>
                  </a:lnTo>
                  <a:lnTo>
                    <a:pt x="6892" y="2990"/>
                  </a:lnTo>
                  <a:lnTo>
                    <a:pt x="6896" y="2998"/>
                  </a:lnTo>
                  <a:lnTo>
                    <a:pt x="6900" y="3006"/>
                  </a:lnTo>
                  <a:lnTo>
                    <a:pt x="6903" y="3013"/>
                  </a:lnTo>
                  <a:lnTo>
                    <a:pt x="6906" y="3021"/>
                  </a:lnTo>
                  <a:lnTo>
                    <a:pt x="6909" y="3029"/>
                  </a:lnTo>
                  <a:lnTo>
                    <a:pt x="6911" y="3037"/>
                  </a:lnTo>
                  <a:lnTo>
                    <a:pt x="6913" y="3045"/>
                  </a:lnTo>
                  <a:lnTo>
                    <a:pt x="6915" y="3054"/>
                  </a:lnTo>
                  <a:lnTo>
                    <a:pt x="6916" y="3062"/>
                  </a:lnTo>
                  <a:lnTo>
                    <a:pt x="6918" y="3070"/>
                  </a:lnTo>
                  <a:lnTo>
                    <a:pt x="6918" y="3079"/>
                  </a:lnTo>
                  <a:close/>
                  <a:moveTo>
                    <a:pt x="5507" y="2514"/>
                  </a:moveTo>
                  <a:lnTo>
                    <a:pt x="5508" y="2523"/>
                  </a:lnTo>
                  <a:lnTo>
                    <a:pt x="5508" y="2531"/>
                  </a:lnTo>
                  <a:lnTo>
                    <a:pt x="5508" y="2540"/>
                  </a:lnTo>
                  <a:lnTo>
                    <a:pt x="5507" y="2548"/>
                  </a:lnTo>
                  <a:lnTo>
                    <a:pt x="5507" y="2557"/>
                  </a:lnTo>
                  <a:lnTo>
                    <a:pt x="5505" y="2565"/>
                  </a:lnTo>
                  <a:lnTo>
                    <a:pt x="5504" y="2573"/>
                  </a:lnTo>
                  <a:lnTo>
                    <a:pt x="5502" y="2582"/>
                  </a:lnTo>
                  <a:lnTo>
                    <a:pt x="5500" y="2590"/>
                  </a:lnTo>
                  <a:lnTo>
                    <a:pt x="5498" y="2598"/>
                  </a:lnTo>
                  <a:lnTo>
                    <a:pt x="5495" y="2606"/>
                  </a:lnTo>
                  <a:lnTo>
                    <a:pt x="5492" y="2614"/>
                  </a:lnTo>
                  <a:lnTo>
                    <a:pt x="5489" y="2621"/>
                  </a:lnTo>
                  <a:lnTo>
                    <a:pt x="5486" y="2629"/>
                  </a:lnTo>
                  <a:lnTo>
                    <a:pt x="5482" y="2637"/>
                  </a:lnTo>
                  <a:lnTo>
                    <a:pt x="5478" y="2644"/>
                  </a:lnTo>
                  <a:lnTo>
                    <a:pt x="5474" y="2651"/>
                  </a:lnTo>
                  <a:lnTo>
                    <a:pt x="5469" y="2658"/>
                  </a:lnTo>
                  <a:lnTo>
                    <a:pt x="5464" y="2665"/>
                  </a:lnTo>
                  <a:lnTo>
                    <a:pt x="5459" y="2672"/>
                  </a:lnTo>
                  <a:lnTo>
                    <a:pt x="5453" y="2678"/>
                  </a:lnTo>
                  <a:lnTo>
                    <a:pt x="5448" y="2685"/>
                  </a:lnTo>
                  <a:lnTo>
                    <a:pt x="5442" y="2691"/>
                  </a:lnTo>
                  <a:lnTo>
                    <a:pt x="5436" y="2697"/>
                  </a:lnTo>
                  <a:lnTo>
                    <a:pt x="5429" y="2702"/>
                  </a:lnTo>
                  <a:lnTo>
                    <a:pt x="5423" y="2708"/>
                  </a:lnTo>
                  <a:lnTo>
                    <a:pt x="5416" y="2713"/>
                  </a:lnTo>
                  <a:lnTo>
                    <a:pt x="5409" y="2718"/>
                  </a:lnTo>
                  <a:lnTo>
                    <a:pt x="5402" y="2723"/>
                  </a:lnTo>
                  <a:lnTo>
                    <a:pt x="5395" y="2727"/>
                  </a:lnTo>
                  <a:lnTo>
                    <a:pt x="5388" y="2731"/>
                  </a:lnTo>
                  <a:lnTo>
                    <a:pt x="5380" y="2735"/>
                  </a:lnTo>
                  <a:lnTo>
                    <a:pt x="5372" y="2738"/>
                  </a:lnTo>
                  <a:lnTo>
                    <a:pt x="5365" y="2742"/>
                  </a:lnTo>
                  <a:lnTo>
                    <a:pt x="5357" y="2745"/>
                  </a:lnTo>
                  <a:lnTo>
                    <a:pt x="5349" y="2747"/>
                  </a:lnTo>
                  <a:lnTo>
                    <a:pt x="5341" y="2749"/>
                  </a:lnTo>
                  <a:lnTo>
                    <a:pt x="5333" y="2751"/>
                  </a:lnTo>
                  <a:lnTo>
                    <a:pt x="5324" y="2753"/>
                  </a:lnTo>
                  <a:lnTo>
                    <a:pt x="5316" y="2755"/>
                  </a:lnTo>
                  <a:lnTo>
                    <a:pt x="5308" y="2756"/>
                  </a:lnTo>
                  <a:lnTo>
                    <a:pt x="5299" y="2756"/>
                  </a:lnTo>
                  <a:lnTo>
                    <a:pt x="5291" y="2757"/>
                  </a:lnTo>
                  <a:lnTo>
                    <a:pt x="5282" y="2757"/>
                  </a:lnTo>
                  <a:lnTo>
                    <a:pt x="5274" y="2757"/>
                  </a:lnTo>
                  <a:lnTo>
                    <a:pt x="5265" y="2756"/>
                  </a:lnTo>
                  <a:lnTo>
                    <a:pt x="5257" y="2756"/>
                  </a:lnTo>
                  <a:lnTo>
                    <a:pt x="5249" y="2755"/>
                  </a:lnTo>
                  <a:lnTo>
                    <a:pt x="5240" y="2753"/>
                  </a:lnTo>
                  <a:lnTo>
                    <a:pt x="5232" y="2751"/>
                  </a:lnTo>
                  <a:lnTo>
                    <a:pt x="5224" y="2750"/>
                  </a:lnTo>
                  <a:lnTo>
                    <a:pt x="5216" y="2747"/>
                  </a:lnTo>
                  <a:lnTo>
                    <a:pt x="5208" y="2745"/>
                  </a:lnTo>
                  <a:lnTo>
                    <a:pt x="5200" y="2742"/>
                  </a:lnTo>
                  <a:lnTo>
                    <a:pt x="5192" y="2738"/>
                  </a:lnTo>
                  <a:lnTo>
                    <a:pt x="5184" y="2735"/>
                  </a:lnTo>
                  <a:lnTo>
                    <a:pt x="5177" y="2731"/>
                  </a:lnTo>
                  <a:lnTo>
                    <a:pt x="5169" y="2727"/>
                  </a:lnTo>
                  <a:lnTo>
                    <a:pt x="5162" y="2723"/>
                  </a:lnTo>
                  <a:lnTo>
                    <a:pt x="5155" y="2718"/>
                  </a:lnTo>
                  <a:lnTo>
                    <a:pt x="5148" y="2713"/>
                  </a:lnTo>
                  <a:lnTo>
                    <a:pt x="5141" y="2708"/>
                  </a:lnTo>
                  <a:lnTo>
                    <a:pt x="5135" y="2702"/>
                  </a:lnTo>
                  <a:lnTo>
                    <a:pt x="5128" y="2697"/>
                  </a:lnTo>
                  <a:lnTo>
                    <a:pt x="5122" y="2691"/>
                  </a:lnTo>
                  <a:lnTo>
                    <a:pt x="5117" y="2685"/>
                  </a:lnTo>
                  <a:lnTo>
                    <a:pt x="5111" y="2678"/>
                  </a:lnTo>
                  <a:lnTo>
                    <a:pt x="5106" y="2672"/>
                  </a:lnTo>
                  <a:lnTo>
                    <a:pt x="5101" y="2665"/>
                  </a:lnTo>
                  <a:lnTo>
                    <a:pt x="5096" y="2658"/>
                  </a:lnTo>
                  <a:lnTo>
                    <a:pt x="5091" y="2651"/>
                  </a:lnTo>
                  <a:lnTo>
                    <a:pt x="5087" y="2644"/>
                  </a:lnTo>
                  <a:lnTo>
                    <a:pt x="5083" y="2637"/>
                  </a:lnTo>
                  <a:lnTo>
                    <a:pt x="5079" y="2629"/>
                  </a:lnTo>
                  <a:lnTo>
                    <a:pt x="5075" y="2621"/>
                  </a:lnTo>
                  <a:lnTo>
                    <a:pt x="5072" y="2614"/>
                  </a:lnTo>
                  <a:lnTo>
                    <a:pt x="5069" y="2606"/>
                  </a:lnTo>
                  <a:lnTo>
                    <a:pt x="5066" y="2598"/>
                  </a:lnTo>
                  <a:lnTo>
                    <a:pt x="5064" y="2590"/>
                  </a:lnTo>
                  <a:lnTo>
                    <a:pt x="5062" y="2582"/>
                  </a:lnTo>
                  <a:lnTo>
                    <a:pt x="5060" y="2573"/>
                  </a:lnTo>
                  <a:lnTo>
                    <a:pt x="5059" y="2565"/>
                  </a:lnTo>
                  <a:lnTo>
                    <a:pt x="5057" y="2557"/>
                  </a:lnTo>
                  <a:lnTo>
                    <a:pt x="5057" y="2548"/>
                  </a:lnTo>
                  <a:lnTo>
                    <a:pt x="5056" y="2540"/>
                  </a:lnTo>
                  <a:lnTo>
                    <a:pt x="5056" y="2531"/>
                  </a:lnTo>
                  <a:lnTo>
                    <a:pt x="5056" y="2523"/>
                  </a:lnTo>
                  <a:lnTo>
                    <a:pt x="5057" y="2514"/>
                  </a:lnTo>
                  <a:lnTo>
                    <a:pt x="5057" y="2506"/>
                  </a:lnTo>
                  <a:lnTo>
                    <a:pt x="5059" y="2498"/>
                  </a:lnTo>
                  <a:lnTo>
                    <a:pt x="5060" y="2489"/>
                  </a:lnTo>
                  <a:lnTo>
                    <a:pt x="5062" y="2481"/>
                  </a:lnTo>
                  <a:lnTo>
                    <a:pt x="5064" y="2473"/>
                  </a:lnTo>
                  <a:lnTo>
                    <a:pt x="5066" y="2465"/>
                  </a:lnTo>
                  <a:lnTo>
                    <a:pt x="5069" y="2457"/>
                  </a:lnTo>
                  <a:lnTo>
                    <a:pt x="5072" y="2449"/>
                  </a:lnTo>
                  <a:lnTo>
                    <a:pt x="5075" y="2441"/>
                  </a:lnTo>
                  <a:lnTo>
                    <a:pt x="5079" y="2433"/>
                  </a:lnTo>
                  <a:lnTo>
                    <a:pt x="5083" y="2426"/>
                  </a:lnTo>
                  <a:lnTo>
                    <a:pt x="5087" y="2418"/>
                  </a:lnTo>
                  <a:lnTo>
                    <a:pt x="5091" y="2411"/>
                  </a:lnTo>
                  <a:lnTo>
                    <a:pt x="5096" y="2404"/>
                  </a:lnTo>
                  <a:lnTo>
                    <a:pt x="5101" y="2397"/>
                  </a:lnTo>
                  <a:lnTo>
                    <a:pt x="5106" y="2390"/>
                  </a:lnTo>
                  <a:lnTo>
                    <a:pt x="5111" y="2384"/>
                  </a:lnTo>
                  <a:lnTo>
                    <a:pt x="5117" y="2378"/>
                  </a:lnTo>
                  <a:lnTo>
                    <a:pt x="5122" y="2372"/>
                  </a:lnTo>
                  <a:lnTo>
                    <a:pt x="5128" y="2366"/>
                  </a:lnTo>
                  <a:lnTo>
                    <a:pt x="5135" y="2360"/>
                  </a:lnTo>
                  <a:lnTo>
                    <a:pt x="5141" y="2355"/>
                  </a:lnTo>
                  <a:lnTo>
                    <a:pt x="5148" y="2350"/>
                  </a:lnTo>
                  <a:lnTo>
                    <a:pt x="5155" y="2345"/>
                  </a:lnTo>
                  <a:lnTo>
                    <a:pt x="5162" y="2340"/>
                  </a:lnTo>
                  <a:lnTo>
                    <a:pt x="5169" y="2336"/>
                  </a:lnTo>
                  <a:lnTo>
                    <a:pt x="5177" y="2332"/>
                  </a:lnTo>
                  <a:lnTo>
                    <a:pt x="5184" y="2328"/>
                  </a:lnTo>
                  <a:lnTo>
                    <a:pt x="5192" y="2325"/>
                  </a:lnTo>
                  <a:lnTo>
                    <a:pt x="5200" y="2321"/>
                  </a:lnTo>
                  <a:lnTo>
                    <a:pt x="5208" y="2318"/>
                  </a:lnTo>
                  <a:lnTo>
                    <a:pt x="5216" y="2316"/>
                  </a:lnTo>
                  <a:lnTo>
                    <a:pt x="5224" y="2314"/>
                  </a:lnTo>
                  <a:lnTo>
                    <a:pt x="5232" y="2312"/>
                  </a:lnTo>
                  <a:lnTo>
                    <a:pt x="5240" y="2310"/>
                  </a:lnTo>
                  <a:lnTo>
                    <a:pt x="5249" y="2308"/>
                  </a:lnTo>
                  <a:lnTo>
                    <a:pt x="5257" y="2307"/>
                  </a:lnTo>
                  <a:lnTo>
                    <a:pt x="5265" y="2307"/>
                  </a:lnTo>
                  <a:lnTo>
                    <a:pt x="5274" y="2306"/>
                  </a:lnTo>
                  <a:lnTo>
                    <a:pt x="5282" y="2306"/>
                  </a:lnTo>
                  <a:lnTo>
                    <a:pt x="5291" y="2306"/>
                  </a:lnTo>
                  <a:lnTo>
                    <a:pt x="5299" y="2307"/>
                  </a:lnTo>
                  <a:lnTo>
                    <a:pt x="5308" y="2307"/>
                  </a:lnTo>
                  <a:lnTo>
                    <a:pt x="5316" y="2308"/>
                  </a:lnTo>
                  <a:lnTo>
                    <a:pt x="5324" y="2310"/>
                  </a:lnTo>
                  <a:lnTo>
                    <a:pt x="5333" y="2312"/>
                  </a:lnTo>
                  <a:lnTo>
                    <a:pt x="5341" y="2314"/>
                  </a:lnTo>
                  <a:lnTo>
                    <a:pt x="5349" y="2316"/>
                  </a:lnTo>
                  <a:lnTo>
                    <a:pt x="5357" y="2318"/>
                  </a:lnTo>
                  <a:lnTo>
                    <a:pt x="5365" y="2321"/>
                  </a:lnTo>
                  <a:lnTo>
                    <a:pt x="5372" y="2325"/>
                  </a:lnTo>
                  <a:lnTo>
                    <a:pt x="5380" y="2328"/>
                  </a:lnTo>
                  <a:lnTo>
                    <a:pt x="5388" y="2332"/>
                  </a:lnTo>
                  <a:lnTo>
                    <a:pt x="5395" y="2336"/>
                  </a:lnTo>
                  <a:lnTo>
                    <a:pt x="5402" y="2340"/>
                  </a:lnTo>
                  <a:lnTo>
                    <a:pt x="5409" y="2345"/>
                  </a:lnTo>
                  <a:lnTo>
                    <a:pt x="5416" y="2350"/>
                  </a:lnTo>
                  <a:lnTo>
                    <a:pt x="5423" y="2355"/>
                  </a:lnTo>
                  <a:lnTo>
                    <a:pt x="5429" y="2360"/>
                  </a:lnTo>
                  <a:lnTo>
                    <a:pt x="5436" y="2366"/>
                  </a:lnTo>
                  <a:lnTo>
                    <a:pt x="5442" y="2372"/>
                  </a:lnTo>
                  <a:lnTo>
                    <a:pt x="5448" y="2378"/>
                  </a:lnTo>
                  <a:lnTo>
                    <a:pt x="5453" y="2384"/>
                  </a:lnTo>
                  <a:lnTo>
                    <a:pt x="5459" y="2390"/>
                  </a:lnTo>
                  <a:lnTo>
                    <a:pt x="5464" y="2397"/>
                  </a:lnTo>
                  <a:lnTo>
                    <a:pt x="5469" y="2404"/>
                  </a:lnTo>
                  <a:lnTo>
                    <a:pt x="5474" y="2411"/>
                  </a:lnTo>
                  <a:lnTo>
                    <a:pt x="5478" y="2418"/>
                  </a:lnTo>
                  <a:lnTo>
                    <a:pt x="5482" y="2426"/>
                  </a:lnTo>
                  <a:lnTo>
                    <a:pt x="5486" y="2433"/>
                  </a:lnTo>
                  <a:lnTo>
                    <a:pt x="5489" y="2441"/>
                  </a:lnTo>
                  <a:lnTo>
                    <a:pt x="5492" y="2449"/>
                  </a:lnTo>
                  <a:lnTo>
                    <a:pt x="5495" y="2457"/>
                  </a:lnTo>
                  <a:lnTo>
                    <a:pt x="5498" y="2465"/>
                  </a:lnTo>
                  <a:lnTo>
                    <a:pt x="5500" y="2473"/>
                  </a:lnTo>
                  <a:lnTo>
                    <a:pt x="5502" y="2481"/>
                  </a:lnTo>
                  <a:lnTo>
                    <a:pt x="5504" y="2489"/>
                  </a:lnTo>
                  <a:lnTo>
                    <a:pt x="5505" y="2498"/>
                  </a:lnTo>
                  <a:lnTo>
                    <a:pt x="5507" y="2506"/>
                  </a:lnTo>
                  <a:lnTo>
                    <a:pt x="5507" y="2514"/>
                  </a:lnTo>
                  <a:close/>
                  <a:moveTo>
                    <a:pt x="3814" y="2929"/>
                  </a:moveTo>
                  <a:lnTo>
                    <a:pt x="3814" y="2937"/>
                  </a:lnTo>
                  <a:lnTo>
                    <a:pt x="3815" y="2946"/>
                  </a:lnTo>
                  <a:lnTo>
                    <a:pt x="3815" y="2954"/>
                  </a:lnTo>
                  <a:lnTo>
                    <a:pt x="3815" y="2963"/>
                  </a:lnTo>
                  <a:lnTo>
                    <a:pt x="3814" y="2971"/>
                  </a:lnTo>
                  <a:lnTo>
                    <a:pt x="3814" y="2980"/>
                  </a:lnTo>
                  <a:lnTo>
                    <a:pt x="3813" y="2988"/>
                  </a:lnTo>
                  <a:lnTo>
                    <a:pt x="3811" y="2996"/>
                  </a:lnTo>
                  <a:lnTo>
                    <a:pt x="3809" y="3005"/>
                  </a:lnTo>
                  <a:lnTo>
                    <a:pt x="3808" y="3013"/>
                  </a:lnTo>
                  <a:lnTo>
                    <a:pt x="3805" y="3021"/>
                  </a:lnTo>
                  <a:lnTo>
                    <a:pt x="3803" y="3029"/>
                  </a:lnTo>
                  <a:lnTo>
                    <a:pt x="3800" y="3037"/>
                  </a:lnTo>
                  <a:lnTo>
                    <a:pt x="3796" y="3044"/>
                  </a:lnTo>
                  <a:lnTo>
                    <a:pt x="3793" y="3052"/>
                  </a:lnTo>
                  <a:lnTo>
                    <a:pt x="3789" y="3060"/>
                  </a:lnTo>
                  <a:lnTo>
                    <a:pt x="3785" y="3067"/>
                  </a:lnTo>
                  <a:lnTo>
                    <a:pt x="3781" y="3074"/>
                  </a:lnTo>
                  <a:lnTo>
                    <a:pt x="3776" y="3082"/>
                  </a:lnTo>
                  <a:lnTo>
                    <a:pt x="3771" y="3089"/>
                  </a:lnTo>
                  <a:lnTo>
                    <a:pt x="3766" y="3095"/>
                  </a:lnTo>
                  <a:lnTo>
                    <a:pt x="3760" y="3102"/>
                  </a:lnTo>
                  <a:lnTo>
                    <a:pt x="3755" y="3108"/>
                  </a:lnTo>
                  <a:lnTo>
                    <a:pt x="3749" y="3114"/>
                  </a:lnTo>
                  <a:lnTo>
                    <a:pt x="3743" y="3120"/>
                  </a:lnTo>
                  <a:lnTo>
                    <a:pt x="3736" y="3126"/>
                  </a:lnTo>
                  <a:lnTo>
                    <a:pt x="3730" y="3131"/>
                  </a:lnTo>
                  <a:lnTo>
                    <a:pt x="3723" y="3136"/>
                  </a:lnTo>
                  <a:lnTo>
                    <a:pt x="3716" y="3141"/>
                  </a:lnTo>
                  <a:lnTo>
                    <a:pt x="3709" y="3146"/>
                  </a:lnTo>
                  <a:lnTo>
                    <a:pt x="3702" y="3150"/>
                  </a:lnTo>
                  <a:lnTo>
                    <a:pt x="3695" y="3154"/>
                  </a:lnTo>
                  <a:lnTo>
                    <a:pt x="3687" y="3158"/>
                  </a:lnTo>
                  <a:lnTo>
                    <a:pt x="3679" y="3161"/>
                  </a:lnTo>
                  <a:lnTo>
                    <a:pt x="3672" y="3165"/>
                  </a:lnTo>
                  <a:lnTo>
                    <a:pt x="3664" y="3168"/>
                  </a:lnTo>
                  <a:lnTo>
                    <a:pt x="3656" y="3170"/>
                  </a:lnTo>
                  <a:lnTo>
                    <a:pt x="3648" y="3172"/>
                  </a:lnTo>
                  <a:lnTo>
                    <a:pt x="3640" y="3174"/>
                  </a:lnTo>
                  <a:lnTo>
                    <a:pt x="3631" y="3176"/>
                  </a:lnTo>
                  <a:lnTo>
                    <a:pt x="3623" y="3178"/>
                  </a:lnTo>
                  <a:lnTo>
                    <a:pt x="3615" y="3179"/>
                  </a:lnTo>
                  <a:lnTo>
                    <a:pt x="3606" y="3179"/>
                  </a:lnTo>
                  <a:lnTo>
                    <a:pt x="3598" y="3180"/>
                  </a:lnTo>
                  <a:lnTo>
                    <a:pt x="3589" y="3180"/>
                  </a:lnTo>
                  <a:lnTo>
                    <a:pt x="3581" y="3180"/>
                  </a:lnTo>
                  <a:lnTo>
                    <a:pt x="3572" y="3179"/>
                  </a:lnTo>
                  <a:lnTo>
                    <a:pt x="3564" y="3179"/>
                  </a:lnTo>
                  <a:lnTo>
                    <a:pt x="3556" y="3178"/>
                  </a:lnTo>
                  <a:lnTo>
                    <a:pt x="3547" y="3176"/>
                  </a:lnTo>
                  <a:lnTo>
                    <a:pt x="3539" y="3174"/>
                  </a:lnTo>
                  <a:lnTo>
                    <a:pt x="3531" y="3172"/>
                  </a:lnTo>
                  <a:lnTo>
                    <a:pt x="3523" y="3170"/>
                  </a:lnTo>
                  <a:lnTo>
                    <a:pt x="3515" y="3168"/>
                  </a:lnTo>
                  <a:lnTo>
                    <a:pt x="3507" y="3165"/>
                  </a:lnTo>
                  <a:lnTo>
                    <a:pt x="3499" y="3161"/>
                  </a:lnTo>
                  <a:lnTo>
                    <a:pt x="3491" y="3158"/>
                  </a:lnTo>
                  <a:lnTo>
                    <a:pt x="3484" y="3154"/>
                  </a:lnTo>
                  <a:lnTo>
                    <a:pt x="3476" y="3150"/>
                  </a:lnTo>
                  <a:lnTo>
                    <a:pt x="3469" y="3146"/>
                  </a:lnTo>
                  <a:lnTo>
                    <a:pt x="3462" y="3141"/>
                  </a:lnTo>
                  <a:lnTo>
                    <a:pt x="3455" y="3136"/>
                  </a:lnTo>
                  <a:lnTo>
                    <a:pt x="3448" y="3131"/>
                  </a:lnTo>
                  <a:lnTo>
                    <a:pt x="3442" y="3126"/>
                  </a:lnTo>
                  <a:lnTo>
                    <a:pt x="3436" y="3120"/>
                  </a:lnTo>
                  <a:lnTo>
                    <a:pt x="3430" y="3114"/>
                  </a:lnTo>
                  <a:lnTo>
                    <a:pt x="3424" y="3108"/>
                  </a:lnTo>
                  <a:lnTo>
                    <a:pt x="3418" y="3102"/>
                  </a:lnTo>
                  <a:lnTo>
                    <a:pt x="3413" y="3095"/>
                  </a:lnTo>
                  <a:lnTo>
                    <a:pt x="3408" y="3089"/>
                  </a:lnTo>
                  <a:lnTo>
                    <a:pt x="3403" y="3082"/>
                  </a:lnTo>
                  <a:lnTo>
                    <a:pt x="3398" y="3074"/>
                  </a:lnTo>
                  <a:lnTo>
                    <a:pt x="3394" y="3067"/>
                  </a:lnTo>
                  <a:lnTo>
                    <a:pt x="3390" y="3060"/>
                  </a:lnTo>
                  <a:lnTo>
                    <a:pt x="3386" y="3052"/>
                  </a:lnTo>
                  <a:lnTo>
                    <a:pt x="3383" y="3044"/>
                  </a:lnTo>
                  <a:lnTo>
                    <a:pt x="3379" y="3037"/>
                  </a:lnTo>
                  <a:lnTo>
                    <a:pt x="3376" y="3029"/>
                  </a:lnTo>
                  <a:lnTo>
                    <a:pt x="3374" y="3021"/>
                  </a:lnTo>
                  <a:lnTo>
                    <a:pt x="3371" y="3013"/>
                  </a:lnTo>
                  <a:lnTo>
                    <a:pt x="3370" y="3005"/>
                  </a:lnTo>
                  <a:lnTo>
                    <a:pt x="3368" y="2996"/>
                  </a:lnTo>
                  <a:lnTo>
                    <a:pt x="3366" y="2988"/>
                  </a:lnTo>
                  <a:lnTo>
                    <a:pt x="3365" y="2980"/>
                  </a:lnTo>
                  <a:lnTo>
                    <a:pt x="3365" y="2971"/>
                  </a:lnTo>
                  <a:lnTo>
                    <a:pt x="3364" y="2963"/>
                  </a:lnTo>
                  <a:lnTo>
                    <a:pt x="3364" y="2954"/>
                  </a:lnTo>
                  <a:lnTo>
                    <a:pt x="3364" y="2946"/>
                  </a:lnTo>
                  <a:lnTo>
                    <a:pt x="3365" y="2937"/>
                  </a:lnTo>
                  <a:lnTo>
                    <a:pt x="3365" y="2929"/>
                  </a:lnTo>
                  <a:lnTo>
                    <a:pt x="3366" y="2921"/>
                  </a:lnTo>
                  <a:lnTo>
                    <a:pt x="3368" y="2912"/>
                  </a:lnTo>
                  <a:lnTo>
                    <a:pt x="3370" y="2904"/>
                  </a:lnTo>
                  <a:lnTo>
                    <a:pt x="3372" y="2896"/>
                  </a:lnTo>
                  <a:lnTo>
                    <a:pt x="3374" y="2888"/>
                  </a:lnTo>
                  <a:lnTo>
                    <a:pt x="3376" y="2880"/>
                  </a:lnTo>
                  <a:lnTo>
                    <a:pt x="3379" y="2872"/>
                  </a:lnTo>
                  <a:lnTo>
                    <a:pt x="3383" y="2864"/>
                  </a:lnTo>
                  <a:lnTo>
                    <a:pt x="3386" y="2857"/>
                  </a:lnTo>
                  <a:lnTo>
                    <a:pt x="3390" y="2849"/>
                  </a:lnTo>
                  <a:lnTo>
                    <a:pt x="3394" y="2842"/>
                  </a:lnTo>
                  <a:lnTo>
                    <a:pt x="3398" y="2835"/>
                  </a:lnTo>
                  <a:lnTo>
                    <a:pt x="3403" y="2827"/>
                  </a:lnTo>
                  <a:lnTo>
                    <a:pt x="3408" y="2820"/>
                  </a:lnTo>
                  <a:lnTo>
                    <a:pt x="3413" y="2814"/>
                  </a:lnTo>
                  <a:lnTo>
                    <a:pt x="3418" y="2807"/>
                  </a:lnTo>
                  <a:lnTo>
                    <a:pt x="3424" y="2801"/>
                  </a:lnTo>
                  <a:lnTo>
                    <a:pt x="3430" y="2795"/>
                  </a:lnTo>
                  <a:lnTo>
                    <a:pt x="3436" y="2789"/>
                  </a:lnTo>
                  <a:lnTo>
                    <a:pt x="3442" y="2783"/>
                  </a:lnTo>
                  <a:lnTo>
                    <a:pt x="3448" y="2778"/>
                  </a:lnTo>
                  <a:lnTo>
                    <a:pt x="3455" y="2773"/>
                  </a:lnTo>
                  <a:lnTo>
                    <a:pt x="3462" y="2768"/>
                  </a:lnTo>
                  <a:lnTo>
                    <a:pt x="3469" y="2763"/>
                  </a:lnTo>
                  <a:lnTo>
                    <a:pt x="3476" y="2759"/>
                  </a:lnTo>
                  <a:lnTo>
                    <a:pt x="3484" y="2755"/>
                  </a:lnTo>
                  <a:lnTo>
                    <a:pt x="3491" y="2751"/>
                  </a:lnTo>
                  <a:lnTo>
                    <a:pt x="3499" y="2748"/>
                  </a:lnTo>
                  <a:lnTo>
                    <a:pt x="3507" y="2744"/>
                  </a:lnTo>
                  <a:lnTo>
                    <a:pt x="3515" y="2741"/>
                  </a:lnTo>
                  <a:lnTo>
                    <a:pt x="3523" y="2739"/>
                  </a:lnTo>
                  <a:lnTo>
                    <a:pt x="3531" y="2736"/>
                  </a:lnTo>
                  <a:lnTo>
                    <a:pt x="3539" y="2735"/>
                  </a:lnTo>
                  <a:lnTo>
                    <a:pt x="3547" y="2733"/>
                  </a:lnTo>
                  <a:lnTo>
                    <a:pt x="3556" y="2731"/>
                  </a:lnTo>
                  <a:lnTo>
                    <a:pt x="3564" y="2730"/>
                  </a:lnTo>
                  <a:lnTo>
                    <a:pt x="3572" y="2730"/>
                  </a:lnTo>
                  <a:lnTo>
                    <a:pt x="3581" y="2729"/>
                  </a:lnTo>
                  <a:lnTo>
                    <a:pt x="3589" y="2729"/>
                  </a:lnTo>
                  <a:lnTo>
                    <a:pt x="3598" y="2729"/>
                  </a:lnTo>
                  <a:lnTo>
                    <a:pt x="3606" y="2730"/>
                  </a:lnTo>
                  <a:lnTo>
                    <a:pt x="3615" y="2730"/>
                  </a:lnTo>
                  <a:lnTo>
                    <a:pt x="3623" y="2731"/>
                  </a:lnTo>
                  <a:lnTo>
                    <a:pt x="3631" y="2733"/>
                  </a:lnTo>
                  <a:lnTo>
                    <a:pt x="3640" y="2735"/>
                  </a:lnTo>
                  <a:lnTo>
                    <a:pt x="3648" y="2736"/>
                  </a:lnTo>
                  <a:lnTo>
                    <a:pt x="3656" y="2739"/>
                  </a:lnTo>
                  <a:lnTo>
                    <a:pt x="3664" y="2741"/>
                  </a:lnTo>
                  <a:lnTo>
                    <a:pt x="3672" y="2744"/>
                  </a:lnTo>
                  <a:lnTo>
                    <a:pt x="3679" y="2748"/>
                  </a:lnTo>
                  <a:lnTo>
                    <a:pt x="3687" y="2751"/>
                  </a:lnTo>
                  <a:lnTo>
                    <a:pt x="3695" y="2755"/>
                  </a:lnTo>
                  <a:lnTo>
                    <a:pt x="3702" y="2759"/>
                  </a:lnTo>
                  <a:lnTo>
                    <a:pt x="3709" y="2763"/>
                  </a:lnTo>
                  <a:lnTo>
                    <a:pt x="3716" y="2768"/>
                  </a:lnTo>
                  <a:lnTo>
                    <a:pt x="3723" y="2773"/>
                  </a:lnTo>
                  <a:lnTo>
                    <a:pt x="3730" y="2778"/>
                  </a:lnTo>
                  <a:lnTo>
                    <a:pt x="3736" y="2783"/>
                  </a:lnTo>
                  <a:lnTo>
                    <a:pt x="3743" y="2789"/>
                  </a:lnTo>
                  <a:lnTo>
                    <a:pt x="3749" y="2795"/>
                  </a:lnTo>
                  <a:lnTo>
                    <a:pt x="3755" y="2801"/>
                  </a:lnTo>
                  <a:lnTo>
                    <a:pt x="3760" y="2807"/>
                  </a:lnTo>
                  <a:lnTo>
                    <a:pt x="3766" y="2814"/>
                  </a:lnTo>
                  <a:lnTo>
                    <a:pt x="3771" y="2820"/>
                  </a:lnTo>
                  <a:lnTo>
                    <a:pt x="3776" y="2827"/>
                  </a:lnTo>
                  <a:lnTo>
                    <a:pt x="3781" y="2835"/>
                  </a:lnTo>
                  <a:lnTo>
                    <a:pt x="3785" y="2842"/>
                  </a:lnTo>
                  <a:lnTo>
                    <a:pt x="3789" y="2849"/>
                  </a:lnTo>
                  <a:lnTo>
                    <a:pt x="3793" y="2857"/>
                  </a:lnTo>
                  <a:lnTo>
                    <a:pt x="3796" y="2864"/>
                  </a:lnTo>
                  <a:lnTo>
                    <a:pt x="3800" y="2872"/>
                  </a:lnTo>
                  <a:lnTo>
                    <a:pt x="3803" y="2880"/>
                  </a:lnTo>
                  <a:lnTo>
                    <a:pt x="3805" y="2888"/>
                  </a:lnTo>
                  <a:lnTo>
                    <a:pt x="3807" y="2896"/>
                  </a:lnTo>
                  <a:lnTo>
                    <a:pt x="3809" y="2904"/>
                  </a:lnTo>
                  <a:lnTo>
                    <a:pt x="3811" y="2912"/>
                  </a:lnTo>
                  <a:lnTo>
                    <a:pt x="3813" y="2921"/>
                  </a:lnTo>
                  <a:lnTo>
                    <a:pt x="3814" y="29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3187;p28">
            <a:extLst>
              <a:ext uri="{FF2B5EF4-FFF2-40B4-BE49-F238E27FC236}">
                <a16:creationId xmlns:a16="http://schemas.microsoft.com/office/drawing/2014/main" id="{7AD8E88A-55BE-4A40-837E-05C915271FC7}"/>
              </a:ext>
            </a:extLst>
          </p:cNvPr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202" name="Google Shape;3188;p28">
              <a:extLst>
                <a:ext uri="{FF2B5EF4-FFF2-40B4-BE49-F238E27FC236}">
                  <a16:creationId xmlns:a16="http://schemas.microsoft.com/office/drawing/2014/main" id="{313A8269-1917-4B21-8C0F-655EF4BCAF87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9" y="6180"/>
                  </a:moveTo>
                  <a:lnTo>
                    <a:pt x="6460" y="6199"/>
                  </a:lnTo>
                  <a:lnTo>
                    <a:pt x="6460" y="6217"/>
                  </a:lnTo>
                  <a:lnTo>
                    <a:pt x="6460" y="6235"/>
                  </a:lnTo>
                  <a:lnTo>
                    <a:pt x="6459" y="6253"/>
                  </a:lnTo>
                  <a:lnTo>
                    <a:pt x="6457" y="6271"/>
                  </a:lnTo>
                  <a:lnTo>
                    <a:pt x="6455" y="6289"/>
                  </a:lnTo>
                  <a:lnTo>
                    <a:pt x="6452" y="6307"/>
                  </a:lnTo>
                  <a:lnTo>
                    <a:pt x="6448" y="6325"/>
                  </a:lnTo>
                  <a:lnTo>
                    <a:pt x="6444" y="6343"/>
                  </a:lnTo>
                  <a:lnTo>
                    <a:pt x="6439" y="6360"/>
                  </a:lnTo>
                  <a:lnTo>
                    <a:pt x="6433" y="6377"/>
                  </a:lnTo>
                  <a:lnTo>
                    <a:pt x="6427" y="6394"/>
                  </a:lnTo>
                  <a:lnTo>
                    <a:pt x="6420" y="6411"/>
                  </a:lnTo>
                  <a:lnTo>
                    <a:pt x="6412" y="6428"/>
                  </a:lnTo>
                  <a:lnTo>
                    <a:pt x="6404" y="6444"/>
                  </a:lnTo>
                  <a:lnTo>
                    <a:pt x="6395" y="6460"/>
                  </a:lnTo>
                  <a:lnTo>
                    <a:pt x="6386" y="6476"/>
                  </a:lnTo>
                  <a:lnTo>
                    <a:pt x="6375" y="6491"/>
                  </a:lnTo>
                  <a:lnTo>
                    <a:pt x="6365" y="6506"/>
                  </a:lnTo>
                  <a:lnTo>
                    <a:pt x="6354" y="6520"/>
                  </a:lnTo>
                  <a:lnTo>
                    <a:pt x="6342" y="6534"/>
                  </a:lnTo>
                  <a:lnTo>
                    <a:pt x="6330" y="6548"/>
                  </a:lnTo>
                  <a:lnTo>
                    <a:pt x="6318" y="6561"/>
                  </a:lnTo>
                  <a:lnTo>
                    <a:pt x="6305" y="6573"/>
                  </a:lnTo>
                  <a:lnTo>
                    <a:pt x="6291" y="6585"/>
                  </a:lnTo>
                  <a:lnTo>
                    <a:pt x="6277" y="6597"/>
                  </a:lnTo>
                  <a:lnTo>
                    <a:pt x="6263" y="6608"/>
                  </a:lnTo>
                  <a:lnTo>
                    <a:pt x="6248" y="6618"/>
                  </a:lnTo>
                  <a:lnTo>
                    <a:pt x="6233" y="6629"/>
                  </a:lnTo>
                  <a:lnTo>
                    <a:pt x="6217" y="6638"/>
                  </a:lnTo>
                  <a:lnTo>
                    <a:pt x="6201" y="6647"/>
                  </a:lnTo>
                  <a:lnTo>
                    <a:pt x="6185" y="6655"/>
                  </a:lnTo>
                  <a:lnTo>
                    <a:pt x="6168" y="6663"/>
                  </a:lnTo>
                  <a:lnTo>
                    <a:pt x="6151" y="6670"/>
                  </a:lnTo>
                  <a:lnTo>
                    <a:pt x="6134" y="6676"/>
                  </a:lnTo>
                  <a:lnTo>
                    <a:pt x="6117" y="6682"/>
                  </a:lnTo>
                  <a:lnTo>
                    <a:pt x="6100" y="6687"/>
                  </a:lnTo>
                  <a:lnTo>
                    <a:pt x="6082" y="6691"/>
                  </a:lnTo>
                  <a:lnTo>
                    <a:pt x="6064" y="6695"/>
                  </a:lnTo>
                  <a:lnTo>
                    <a:pt x="6046" y="6698"/>
                  </a:lnTo>
                  <a:lnTo>
                    <a:pt x="6028" y="6700"/>
                  </a:lnTo>
                  <a:lnTo>
                    <a:pt x="6010" y="6702"/>
                  </a:lnTo>
                  <a:lnTo>
                    <a:pt x="5991" y="6703"/>
                  </a:lnTo>
                  <a:lnTo>
                    <a:pt x="5973" y="6703"/>
                  </a:lnTo>
                  <a:lnTo>
                    <a:pt x="5955" y="6703"/>
                  </a:lnTo>
                  <a:lnTo>
                    <a:pt x="5937" y="6702"/>
                  </a:lnTo>
                  <a:lnTo>
                    <a:pt x="5919" y="6700"/>
                  </a:lnTo>
                  <a:lnTo>
                    <a:pt x="5901" y="6698"/>
                  </a:lnTo>
                  <a:lnTo>
                    <a:pt x="5883" y="6695"/>
                  </a:lnTo>
                  <a:lnTo>
                    <a:pt x="5865" y="6691"/>
                  </a:lnTo>
                  <a:lnTo>
                    <a:pt x="5847" y="6687"/>
                  </a:lnTo>
                  <a:lnTo>
                    <a:pt x="5830" y="6682"/>
                  </a:lnTo>
                  <a:lnTo>
                    <a:pt x="5813" y="6676"/>
                  </a:lnTo>
                  <a:lnTo>
                    <a:pt x="5796" y="6670"/>
                  </a:lnTo>
                  <a:lnTo>
                    <a:pt x="5779" y="6663"/>
                  </a:lnTo>
                  <a:lnTo>
                    <a:pt x="5762" y="6655"/>
                  </a:lnTo>
                  <a:lnTo>
                    <a:pt x="5746" y="6647"/>
                  </a:lnTo>
                  <a:lnTo>
                    <a:pt x="5730" y="6638"/>
                  </a:lnTo>
                  <a:lnTo>
                    <a:pt x="5714" y="6629"/>
                  </a:lnTo>
                  <a:lnTo>
                    <a:pt x="5699" y="6618"/>
                  </a:lnTo>
                  <a:lnTo>
                    <a:pt x="5684" y="6608"/>
                  </a:lnTo>
                  <a:lnTo>
                    <a:pt x="5670" y="6597"/>
                  </a:lnTo>
                  <a:lnTo>
                    <a:pt x="5656" y="6585"/>
                  </a:lnTo>
                  <a:lnTo>
                    <a:pt x="5642" y="6573"/>
                  </a:lnTo>
                  <a:lnTo>
                    <a:pt x="5629" y="6561"/>
                  </a:lnTo>
                  <a:lnTo>
                    <a:pt x="5617" y="6548"/>
                  </a:lnTo>
                  <a:lnTo>
                    <a:pt x="5605" y="6534"/>
                  </a:lnTo>
                  <a:lnTo>
                    <a:pt x="5593" y="6520"/>
                  </a:lnTo>
                  <a:lnTo>
                    <a:pt x="5582" y="6506"/>
                  </a:lnTo>
                  <a:lnTo>
                    <a:pt x="5572" y="6491"/>
                  </a:lnTo>
                  <a:lnTo>
                    <a:pt x="5561" y="6476"/>
                  </a:lnTo>
                  <a:lnTo>
                    <a:pt x="5552" y="6460"/>
                  </a:lnTo>
                  <a:lnTo>
                    <a:pt x="5543" y="6444"/>
                  </a:lnTo>
                  <a:lnTo>
                    <a:pt x="5535" y="6428"/>
                  </a:lnTo>
                  <a:lnTo>
                    <a:pt x="5527" y="6411"/>
                  </a:lnTo>
                  <a:lnTo>
                    <a:pt x="5520" y="6394"/>
                  </a:lnTo>
                  <a:lnTo>
                    <a:pt x="5514" y="6377"/>
                  </a:lnTo>
                  <a:lnTo>
                    <a:pt x="5508" y="6360"/>
                  </a:lnTo>
                  <a:lnTo>
                    <a:pt x="5503" y="6343"/>
                  </a:lnTo>
                  <a:lnTo>
                    <a:pt x="5499" y="6325"/>
                  </a:lnTo>
                  <a:lnTo>
                    <a:pt x="5495" y="6307"/>
                  </a:lnTo>
                  <a:lnTo>
                    <a:pt x="5492" y="6289"/>
                  </a:lnTo>
                  <a:lnTo>
                    <a:pt x="5490" y="6271"/>
                  </a:lnTo>
                  <a:lnTo>
                    <a:pt x="5488" y="6253"/>
                  </a:lnTo>
                  <a:lnTo>
                    <a:pt x="5487" y="6235"/>
                  </a:lnTo>
                  <a:lnTo>
                    <a:pt x="5487" y="6217"/>
                  </a:lnTo>
                  <a:lnTo>
                    <a:pt x="5487" y="6199"/>
                  </a:lnTo>
                  <a:lnTo>
                    <a:pt x="5488" y="6180"/>
                  </a:lnTo>
                  <a:lnTo>
                    <a:pt x="5490" y="6162"/>
                  </a:lnTo>
                  <a:lnTo>
                    <a:pt x="5492" y="6144"/>
                  </a:lnTo>
                  <a:lnTo>
                    <a:pt x="5495" y="6126"/>
                  </a:lnTo>
                  <a:lnTo>
                    <a:pt x="5499" y="6108"/>
                  </a:lnTo>
                  <a:lnTo>
                    <a:pt x="5503" y="6090"/>
                  </a:lnTo>
                  <a:lnTo>
                    <a:pt x="5508" y="6073"/>
                  </a:lnTo>
                  <a:lnTo>
                    <a:pt x="5514" y="6056"/>
                  </a:lnTo>
                  <a:lnTo>
                    <a:pt x="5520" y="6039"/>
                  </a:lnTo>
                  <a:lnTo>
                    <a:pt x="5527" y="6022"/>
                  </a:lnTo>
                  <a:lnTo>
                    <a:pt x="5535" y="6005"/>
                  </a:lnTo>
                  <a:lnTo>
                    <a:pt x="5543" y="5989"/>
                  </a:lnTo>
                  <a:lnTo>
                    <a:pt x="5552" y="5973"/>
                  </a:lnTo>
                  <a:lnTo>
                    <a:pt x="5561" y="5957"/>
                  </a:lnTo>
                  <a:lnTo>
                    <a:pt x="5572" y="5942"/>
                  </a:lnTo>
                  <a:lnTo>
                    <a:pt x="5582" y="5927"/>
                  </a:lnTo>
                  <a:lnTo>
                    <a:pt x="5593" y="5913"/>
                  </a:lnTo>
                  <a:lnTo>
                    <a:pt x="5605" y="5899"/>
                  </a:lnTo>
                  <a:lnTo>
                    <a:pt x="5617" y="5885"/>
                  </a:lnTo>
                  <a:lnTo>
                    <a:pt x="5629" y="5872"/>
                  </a:lnTo>
                  <a:lnTo>
                    <a:pt x="5642" y="5860"/>
                  </a:lnTo>
                  <a:lnTo>
                    <a:pt x="5656" y="5848"/>
                  </a:lnTo>
                  <a:lnTo>
                    <a:pt x="5670" y="5836"/>
                  </a:lnTo>
                  <a:lnTo>
                    <a:pt x="5684" y="5825"/>
                  </a:lnTo>
                  <a:lnTo>
                    <a:pt x="5699" y="5815"/>
                  </a:lnTo>
                  <a:lnTo>
                    <a:pt x="5714" y="5804"/>
                  </a:lnTo>
                  <a:lnTo>
                    <a:pt x="5730" y="5795"/>
                  </a:lnTo>
                  <a:lnTo>
                    <a:pt x="5746" y="5786"/>
                  </a:lnTo>
                  <a:lnTo>
                    <a:pt x="5762" y="5778"/>
                  </a:lnTo>
                  <a:lnTo>
                    <a:pt x="5779" y="5770"/>
                  </a:lnTo>
                  <a:lnTo>
                    <a:pt x="5796" y="5763"/>
                  </a:lnTo>
                  <a:lnTo>
                    <a:pt x="5813" y="5757"/>
                  </a:lnTo>
                  <a:lnTo>
                    <a:pt x="5830" y="5751"/>
                  </a:lnTo>
                  <a:lnTo>
                    <a:pt x="5847" y="5746"/>
                  </a:lnTo>
                  <a:lnTo>
                    <a:pt x="5865" y="5742"/>
                  </a:lnTo>
                  <a:lnTo>
                    <a:pt x="5883" y="5738"/>
                  </a:lnTo>
                  <a:lnTo>
                    <a:pt x="5901" y="5735"/>
                  </a:lnTo>
                  <a:lnTo>
                    <a:pt x="5919" y="5733"/>
                  </a:lnTo>
                  <a:lnTo>
                    <a:pt x="5937" y="5731"/>
                  </a:lnTo>
                  <a:lnTo>
                    <a:pt x="5955" y="5730"/>
                  </a:lnTo>
                  <a:lnTo>
                    <a:pt x="5973" y="5730"/>
                  </a:lnTo>
                  <a:lnTo>
                    <a:pt x="5991" y="5730"/>
                  </a:lnTo>
                  <a:lnTo>
                    <a:pt x="6010" y="5731"/>
                  </a:lnTo>
                  <a:lnTo>
                    <a:pt x="6028" y="5733"/>
                  </a:lnTo>
                  <a:lnTo>
                    <a:pt x="6046" y="5735"/>
                  </a:lnTo>
                  <a:lnTo>
                    <a:pt x="6064" y="5738"/>
                  </a:lnTo>
                  <a:lnTo>
                    <a:pt x="6082" y="5742"/>
                  </a:lnTo>
                  <a:lnTo>
                    <a:pt x="6100" y="5746"/>
                  </a:lnTo>
                  <a:lnTo>
                    <a:pt x="6117" y="5751"/>
                  </a:lnTo>
                  <a:lnTo>
                    <a:pt x="6134" y="5757"/>
                  </a:lnTo>
                  <a:lnTo>
                    <a:pt x="6151" y="5763"/>
                  </a:lnTo>
                  <a:lnTo>
                    <a:pt x="6168" y="5770"/>
                  </a:lnTo>
                  <a:lnTo>
                    <a:pt x="6185" y="5778"/>
                  </a:lnTo>
                  <a:lnTo>
                    <a:pt x="6201" y="5786"/>
                  </a:lnTo>
                  <a:lnTo>
                    <a:pt x="6217" y="5795"/>
                  </a:lnTo>
                  <a:lnTo>
                    <a:pt x="6233" y="5804"/>
                  </a:lnTo>
                  <a:lnTo>
                    <a:pt x="6248" y="5815"/>
                  </a:lnTo>
                  <a:lnTo>
                    <a:pt x="6263" y="5825"/>
                  </a:lnTo>
                  <a:lnTo>
                    <a:pt x="6277" y="5836"/>
                  </a:lnTo>
                  <a:lnTo>
                    <a:pt x="6291" y="5848"/>
                  </a:lnTo>
                  <a:lnTo>
                    <a:pt x="6305" y="5860"/>
                  </a:lnTo>
                  <a:lnTo>
                    <a:pt x="6318" y="5872"/>
                  </a:lnTo>
                  <a:lnTo>
                    <a:pt x="6330" y="5885"/>
                  </a:lnTo>
                  <a:lnTo>
                    <a:pt x="6342" y="5899"/>
                  </a:lnTo>
                  <a:lnTo>
                    <a:pt x="6354" y="5913"/>
                  </a:lnTo>
                  <a:lnTo>
                    <a:pt x="6365" y="5927"/>
                  </a:lnTo>
                  <a:lnTo>
                    <a:pt x="6375" y="5942"/>
                  </a:lnTo>
                  <a:lnTo>
                    <a:pt x="6386" y="5957"/>
                  </a:lnTo>
                  <a:lnTo>
                    <a:pt x="6395" y="5973"/>
                  </a:lnTo>
                  <a:lnTo>
                    <a:pt x="6404" y="5989"/>
                  </a:lnTo>
                  <a:lnTo>
                    <a:pt x="6412" y="6005"/>
                  </a:lnTo>
                  <a:lnTo>
                    <a:pt x="6420" y="6022"/>
                  </a:lnTo>
                  <a:lnTo>
                    <a:pt x="6427" y="6039"/>
                  </a:lnTo>
                  <a:lnTo>
                    <a:pt x="6433" y="6056"/>
                  </a:lnTo>
                  <a:lnTo>
                    <a:pt x="6439" y="6073"/>
                  </a:lnTo>
                  <a:lnTo>
                    <a:pt x="6444" y="6090"/>
                  </a:lnTo>
                  <a:lnTo>
                    <a:pt x="6448" y="6108"/>
                  </a:lnTo>
                  <a:lnTo>
                    <a:pt x="6452" y="6126"/>
                  </a:lnTo>
                  <a:lnTo>
                    <a:pt x="6455" y="6144"/>
                  </a:lnTo>
                  <a:lnTo>
                    <a:pt x="6457" y="6162"/>
                  </a:lnTo>
                  <a:lnTo>
                    <a:pt x="6459" y="6180"/>
                  </a:lnTo>
                  <a:close/>
                  <a:moveTo>
                    <a:pt x="5486" y="7397"/>
                  </a:moveTo>
                  <a:lnTo>
                    <a:pt x="5487" y="7415"/>
                  </a:lnTo>
                  <a:lnTo>
                    <a:pt x="5487" y="7433"/>
                  </a:lnTo>
                  <a:lnTo>
                    <a:pt x="5487" y="7451"/>
                  </a:lnTo>
                  <a:lnTo>
                    <a:pt x="5486" y="7470"/>
                  </a:lnTo>
                  <a:lnTo>
                    <a:pt x="5484" y="7488"/>
                  </a:lnTo>
                  <a:lnTo>
                    <a:pt x="5481" y="7506"/>
                  </a:lnTo>
                  <a:lnTo>
                    <a:pt x="5478" y="7524"/>
                  </a:lnTo>
                  <a:lnTo>
                    <a:pt x="5475" y="7542"/>
                  </a:lnTo>
                  <a:lnTo>
                    <a:pt x="5470" y="7560"/>
                  </a:lnTo>
                  <a:lnTo>
                    <a:pt x="5465" y="7577"/>
                  </a:lnTo>
                  <a:lnTo>
                    <a:pt x="5459" y="7594"/>
                  </a:lnTo>
                  <a:lnTo>
                    <a:pt x="5453" y="7611"/>
                  </a:lnTo>
                  <a:lnTo>
                    <a:pt x="5446" y="7628"/>
                  </a:lnTo>
                  <a:lnTo>
                    <a:pt x="5438" y="7645"/>
                  </a:lnTo>
                  <a:lnTo>
                    <a:pt x="5430" y="7661"/>
                  </a:lnTo>
                  <a:lnTo>
                    <a:pt x="5421" y="7677"/>
                  </a:lnTo>
                  <a:lnTo>
                    <a:pt x="5412" y="7693"/>
                  </a:lnTo>
                  <a:lnTo>
                    <a:pt x="5402" y="7708"/>
                  </a:lnTo>
                  <a:lnTo>
                    <a:pt x="5391" y="7723"/>
                  </a:lnTo>
                  <a:lnTo>
                    <a:pt x="5380" y="7737"/>
                  </a:lnTo>
                  <a:lnTo>
                    <a:pt x="5369" y="7751"/>
                  </a:lnTo>
                  <a:lnTo>
                    <a:pt x="5357" y="7765"/>
                  </a:lnTo>
                  <a:lnTo>
                    <a:pt x="5344" y="7778"/>
                  </a:lnTo>
                  <a:lnTo>
                    <a:pt x="5331" y="7790"/>
                  </a:lnTo>
                  <a:lnTo>
                    <a:pt x="5317" y="7802"/>
                  </a:lnTo>
                  <a:lnTo>
                    <a:pt x="5303" y="7814"/>
                  </a:lnTo>
                  <a:lnTo>
                    <a:pt x="5289" y="7825"/>
                  </a:lnTo>
                  <a:lnTo>
                    <a:pt x="5274" y="7835"/>
                  </a:lnTo>
                  <a:lnTo>
                    <a:pt x="5259" y="7846"/>
                  </a:lnTo>
                  <a:lnTo>
                    <a:pt x="5243" y="7855"/>
                  </a:lnTo>
                  <a:lnTo>
                    <a:pt x="5227" y="7864"/>
                  </a:lnTo>
                  <a:lnTo>
                    <a:pt x="5211" y="7872"/>
                  </a:lnTo>
                  <a:lnTo>
                    <a:pt x="5194" y="7880"/>
                  </a:lnTo>
                  <a:lnTo>
                    <a:pt x="5177" y="7887"/>
                  </a:lnTo>
                  <a:lnTo>
                    <a:pt x="5160" y="7893"/>
                  </a:lnTo>
                  <a:lnTo>
                    <a:pt x="5143" y="7899"/>
                  </a:lnTo>
                  <a:lnTo>
                    <a:pt x="5126" y="7904"/>
                  </a:lnTo>
                  <a:lnTo>
                    <a:pt x="5108" y="7908"/>
                  </a:lnTo>
                  <a:lnTo>
                    <a:pt x="5090" y="7912"/>
                  </a:lnTo>
                  <a:lnTo>
                    <a:pt x="5072" y="7915"/>
                  </a:lnTo>
                  <a:lnTo>
                    <a:pt x="5054" y="7917"/>
                  </a:lnTo>
                  <a:lnTo>
                    <a:pt x="5036" y="7919"/>
                  </a:lnTo>
                  <a:lnTo>
                    <a:pt x="5018" y="7920"/>
                  </a:lnTo>
                  <a:lnTo>
                    <a:pt x="5000" y="7920"/>
                  </a:lnTo>
                  <a:lnTo>
                    <a:pt x="4982" y="7920"/>
                  </a:lnTo>
                  <a:lnTo>
                    <a:pt x="4964" y="7919"/>
                  </a:lnTo>
                  <a:lnTo>
                    <a:pt x="4946" y="7917"/>
                  </a:lnTo>
                  <a:lnTo>
                    <a:pt x="4928" y="7915"/>
                  </a:lnTo>
                  <a:lnTo>
                    <a:pt x="4910" y="7912"/>
                  </a:lnTo>
                  <a:lnTo>
                    <a:pt x="4892" y="7908"/>
                  </a:lnTo>
                  <a:lnTo>
                    <a:pt x="4874" y="7904"/>
                  </a:lnTo>
                  <a:lnTo>
                    <a:pt x="4857" y="7899"/>
                  </a:lnTo>
                  <a:lnTo>
                    <a:pt x="4840" y="7893"/>
                  </a:lnTo>
                  <a:lnTo>
                    <a:pt x="4823" y="7887"/>
                  </a:lnTo>
                  <a:lnTo>
                    <a:pt x="4806" y="7880"/>
                  </a:lnTo>
                  <a:lnTo>
                    <a:pt x="4789" y="7872"/>
                  </a:lnTo>
                  <a:lnTo>
                    <a:pt x="4773" y="7864"/>
                  </a:lnTo>
                  <a:lnTo>
                    <a:pt x="4757" y="7855"/>
                  </a:lnTo>
                  <a:lnTo>
                    <a:pt x="4741" y="7846"/>
                  </a:lnTo>
                  <a:lnTo>
                    <a:pt x="4726" y="7835"/>
                  </a:lnTo>
                  <a:lnTo>
                    <a:pt x="4711" y="7825"/>
                  </a:lnTo>
                  <a:lnTo>
                    <a:pt x="4697" y="7814"/>
                  </a:lnTo>
                  <a:lnTo>
                    <a:pt x="4683" y="7802"/>
                  </a:lnTo>
                  <a:lnTo>
                    <a:pt x="4669" y="7790"/>
                  </a:lnTo>
                  <a:lnTo>
                    <a:pt x="4656" y="7778"/>
                  </a:lnTo>
                  <a:lnTo>
                    <a:pt x="4643" y="7765"/>
                  </a:lnTo>
                  <a:lnTo>
                    <a:pt x="4631" y="7751"/>
                  </a:lnTo>
                  <a:lnTo>
                    <a:pt x="4620" y="7737"/>
                  </a:lnTo>
                  <a:lnTo>
                    <a:pt x="4609" y="7723"/>
                  </a:lnTo>
                  <a:lnTo>
                    <a:pt x="4598" y="7708"/>
                  </a:lnTo>
                  <a:lnTo>
                    <a:pt x="4588" y="7693"/>
                  </a:lnTo>
                  <a:lnTo>
                    <a:pt x="4579" y="7677"/>
                  </a:lnTo>
                  <a:lnTo>
                    <a:pt x="4570" y="7661"/>
                  </a:lnTo>
                  <a:lnTo>
                    <a:pt x="4562" y="7645"/>
                  </a:lnTo>
                  <a:lnTo>
                    <a:pt x="4554" y="7628"/>
                  </a:lnTo>
                  <a:lnTo>
                    <a:pt x="4547" y="7611"/>
                  </a:lnTo>
                  <a:lnTo>
                    <a:pt x="4541" y="7594"/>
                  </a:lnTo>
                  <a:lnTo>
                    <a:pt x="4535" y="7577"/>
                  </a:lnTo>
                  <a:lnTo>
                    <a:pt x="4530" y="7560"/>
                  </a:lnTo>
                  <a:lnTo>
                    <a:pt x="4525" y="7542"/>
                  </a:lnTo>
                  <a:lnTo>
                    <a:pt x="4522" y="7524"/>
                  </a:lnTo>
                  <a:lnTo>
                    <a:pt x="4519" y="7506"/>
                  </a:lnTo>
                  <a:lnTo>
                    <a:pt x="4516" y="7488"/>
                  </a:lnTo>
                  <a:lnTo>
                    <a:pt x="4514" y="7470"/>
                  </a:lnTo>
                  <a:lnTo>
                    <a:pt x="4513" y="7451"/>
                  </a:lnTo>
                  <a:lnTo>
                    <a:pt x="4513" y="7433"/>
                  </a:lnTo>
                  <a:lnTo>
                    <a:pt x="4513" y="7415"/>
                  </a:lnTo>
                  <a:lnTo>
                    <a:pt x="4514" y="7397"/>
                  </a:lnTo>
                  <a:lnTo>
                    <a:pt x="4516" y="7379"/>
                  </a:lnTo>
                  <a:lnTo>
                    <a:pt x="4519" y="7361"/>
                  </a:lnTo>
                  <a:lnTo>
                    <a:pt x="4522" y="7343"/>
                  </a:lnTo>
                  <a:lnTo>
                    <a:pt x="4525" y="7325"/>
                  </a:lnTo>
                  <a:lnTo>
                    <a:pt x="4530" y="7307"/>
                  </a:lnTo>
                  <a:lnTo>
                    <a:pt x="4535" y="7290"/>
                  </a:lnTo>
                  <a:lnTo>
                    <a:pt x="4541" y="7273"/>
                  </a:lnTo>
                  <a:lnTo>
                    <a:pt x="4547" y="7256"/>
                  </a:lnTo>
                  <a:lnTo>
                    <a:pt x="4554" y="7239"/>
                  </a:lnTo>
                  <a:lnTo>
                    <a:pt x="4562" y="7222"/>
                  </a:lnTo>
                  <a:lnTo>
                    <a:pt x="4570" y="7206"/>
                  </a:lnTo>
                  <a:lnTo>
                    <a:pt x="4579" y="7190"/>
                  </a:lnTo>
                  <a:lnTo>
                    <a:pt x="4588" y="7174"/>
                  </a:lnTo>
                  <a:lnTo>
                    <a:pt x="4598" y="7159"/>
                  </a:lnTo>
                  <a:lnTo>
                    <a:pt x="4609" y="7144"/>
                  </a:lnTo>
                  <a:lnTo>
                    <a:pt x="4620" y="7130"/>
                  </a:lnTo>
                  <a:lnTo>
                    <a:pt x="4631" y="7116"/>
                  </a:lnTo>
                  <a:lnTo>
                    <a:pt x="4643" y="7102"/>
                  </a:lnTo>
                  <a:lnTo>
                    <a:pt x="4656" y="7089"/>
                  </a:lnTo>
                  <a:lnTo>
                    <a:pt x="4669" y="7077"/>
                  </a:lnTo>
                  <a:lnTo>
                    <a:pt x="4683" y="7065"/>
                  </a:lnTo>
                  <a:lnTo>
                    <a:pt x="4697" y="7053"/>
                  </a:lnTo>
                  <a:lnTo>
                    <a:pt x="4711" y="7042"/>
                  </a:lnTo>
                  <a:lnTo>
                    <a:pt x="4726" y="7032"/>
                  </a:lnTo>
                  <a:lnTo>
                    <a:pt x="4741" y="7021"/>
                  </a:lnTo>
                  <a:lnTo>
                    <a:pt x="4757" y="7012"/>
                  </a:lnTo>
                  <a:lnTo>
                    <a:pt x="4773" y="7003"/>
                  </a:lnTo>
                  <a:lnTo>
                    <a:pt x="4789" y="6995"/>
                  </a:lnTo>
                  <a:lnTo>
                    <a:pt x="4806" y="6987"/>
                  </a:lnTo>
                  <a:lnTo>
                    <a:pt x="4823" y="6980"/>
                  </a:lnTo>
                  <a:lnTo>
                    <a:pt x="4840" y="6974"/>
                  </a:lnTo>
                  <a:lnTo>
                    <a:pt x="4857" y="6968"/>
                  </a:lnTo>
                  <a:lnTo>
                    <a:pt x="4874" y="6963"/>
                  </a:lnTo>
                  <a:lnTo>
                    <a:pt x="4892" y="6959"/>
                  </a:lnTo>
                  <a:lnTo>
                    <a:pt x="4910" y="6955"/>
                  </a:lnTo>
                  <a:lnTo>
                    <a:pt x="4928" y="6952"/>
                  </a:lnTo>
                  <a:lnTo>
                    <a:pt x="4946" y="6950"/>
                  </a:lnTo>
                  <a:lnTo>
                    <a:pt x="4964" y="6948"/>
                  </a:lnTo>
                  <a:lnTo>
                    <a:pt x="4982" y="6947"/>
                  </a:lnTo>
                  <a:lnTo>
                    <a:pt x="5000" y="6947"/>
                  </a:lnTo>
                  <a:lnTo>
                    <a:pt x="5018" y="6947"/>
                  </a:lnTo>
                  <a:lnTo>
                    <a:pt x="5036" y="6948"/>
                  </a:lnTo>
                  <a:lnTo>
                    <a:pt x="5054" y="6950"/>
                  </a:lnTo>
                  <a:lnTo>
                    <a:pt x="5072" y="6952"/>
                  </a:lnTo>
                  <a:lnTo>
                    <a:pt x="5090" y="6955"/>
                  </a:lnTo>
                  <a:lnTo>
                    <a:pt x="5108" y="6959"/>
                  </a:lnTo>
                  <a:lnTo>
                    <a:pt x="5126" y="6963"/>
                  </a:lnTo>
                  <a:lnTo>
                    <a:pt x="5143" y="6968"/>
                  </a:lnTo>
                  <a:lnTo>
                    <a:pt x="5160" y="6974"/>
                  </a:lnTo>
                  <a:lnTo>
                    <a:pt x="5177" y="6980"/>
                  </a:lnTo>
                  <a:lnTo>
                    <a:pt x="5194" y="6987"/>
                  </a:lnTo>
                  <a:lnTo>
                    <a:pt x="5211" y="6995"/>
                  </a:lnTo>
                  <a:lnTo>
                    <a:pt x="5227" y="7003"/>
                  </a:lnTo>
                  <a:lnTo>
                    <a:pt x="5243" y="7012"/>
                  </a:lnTo>
                  <a:lnTo>
                    <a:pt x="5259" y="7021"/>
                  </a:lnTo>
                  <a:lnTo>
                    <a:pt x="5274" y="7032"/>
                  </a:lnTo>
                  <a:lnTo>
                    <a:pt x="5289" y="7042"/>
                  </a:lnTo>
                  <a:lnTo>
                    <a:pt x="5303" y="7053"/>
                  </a:lnTo>
                  <a:lnTo>
                    <a:pt x="5317" y="7065"/>
                  </a:lnTo>
                  <a:lnTo>
                    <a:pt x="5331" y="7077"/>
                  </a:lnTo>
                  <a:lnTo>
                    <a:pt x="5344" y="7089"/>
                  </a:lnTo>
                  <a:lnTo>
                    <a:pt x="5357" y="7102"/>
                  </a:lnTo>
                  <a:lnTo>
                    <a:pt x="5369" y="7116"/>
                  </a:lnTo>
                  <a:lnTo>
                    <a:pt x="5380" y="7130"/>
                  </a:lnTo>
                  <a:lnTo>
                    <a:pt x="5391" y="7144"/>
                  </a:lnTo>
                  <a:lnTo>
                    <a:pt x="5402" y="7159"/>
                  </a:lnTo>
                  <a:lnTo>
                    <a:pt x="5412" y="7174"/>
                  </a:lnTo>
                  <a:lnTo>
                    <a:pt x="5421" y="7190"/>
                  </a:lnTo>
                  <a:lnTo>
                    <a:pt x="5430" y="7206"/>
                  </a:lnTo>
                  <a:lnTo>
                    <a:pt x="5438" y="7222"/>
                  </a:lnTo>
                  <a:lnTo>
                    <a:pt x="5446" y="7239"/>
                  </a:lnTo>
                  <a:lnTo>
                    <a:pt x="5453" y="7256"/>
                  </a:lnTo>
                  <a:lnTo>
                    <a:pt x="5459" y="7273"/>
                  </a:lnTo>
                  <a:lnTo>
                    <a:pt x="5465" y="7290"/>
                  </a:lnTo>
                  <a:lnTo>
                    <a:pt x="5470" y="7307"/>
                  </a:lnTo>
                  <a:lnTo>
                    <a:pt x="5475" y="7325"/>
                  </a:lnTo>
                  <a:lnTo>
                    <a:pt x="5478" y="7343"/>
                  </a:lnTo>
                  <a:lnTo>
                    <a:pt x="5481" y="7361"/>
                  </a:lnTo>
                  <a:lnTo>
                    <a:pt x="5484" y="7379"/>
                  </a:lnTo>
                  <a:lnTo>
                    <a:pt x="5486" y="7397"/>
                  </a:lnTo>
                  <a:close/>
                  <a:moveTo>
                    <a:pt x="4757" y="5469"/>
                  </a:moveTo>
                  <a:lnTo>
                    <a:pt x="4757" y="5487"/>
                  </a:lnTo>
                  <a:lnTo>
                    <a:pt x="4757" y="5505"/>
                  </a:lnTo>
                  <a:lnTo>
                    <a:pt x="4756" y="5523"/>
                  </a:lnTo>
                  <a:lnTo>
                    <a:pt x="4754" y="5541"/>
                  </a:lnTo>
                  <a:lnTo>
                    <a:pt x="4751" y="5559"/>
                  </a:lnTo>
                  <a:lnTo>
                    <a:pt x="4748" y="5577"/>
                  </a:lnTo>
                  <a:lnTo>
                    <a:pt x="4745" y="5595"/>
                  </a:lnTo>
                  <a:lnTo>
                    <a:pt x="4740" y="5613"/>
                  </a:lnTo>
                  <a:lnTo>
                    <a:pt x="4735" y="5630"/>
                  </a:lnTo>
                  <a:lnTo>
                    <a:pt x="4729" y="5647"/>
                  </a:lnTo>
                  <a:lnTo>
                    <a:pt x="4723" y="5664"/>
                  </a:lnTo>
                  <a:lnTo>
                    <a:pt x="4716" y="5681"/>
                  </a:lnTo>
                  <a:lnTo>
                    <a:pt x="4708" y="5698"/>
                  </a:lnTo>
                  <a:lnTo>
                    <a:pt x="4700" y="5714"/>
                  </a:lnTo>
                  <a:lnTo>
                    <a:pt x="4691" y="5730"/>
                  </a:lnTo>
                  <a:lnTo>
                    <a:pt x="4682" y="5746"/>
                  </a:lnTo>
                  <a:lnTo>
                    <a:pt x="4672" y="5761"/>
                  </a:lnTo>
                  <a:lnTo>
                    <a:pt x="4661" y="5776"/>
                  </a:lnTo>
                  <a:lnTo>
                    <a:pt x="4650" y="5790"/>
                  </a:lnTo>
                  <a:lnTo>
                    <a:pt x="4639" y="5804"/>
                  </a:lnTo>
                  <a:lnTo>
                    <a:pt x="4627" y="5818"/>
                  </a:lnTo>
                  <a:lnTo>
                    <a:pt x="4614" y="5831"/>
                  </a:lnTo>
                  <a:lnTo>
                    <a:pt x="4601" y="5843"/>
                  </a:lnTo>
                  <a:lnTo>
                    <a:pt x="4587" y="5855"/>
                  </a:lnTo>
                  <a:lnTo>
                    <a:pt x="4573" y="5867"/>
                  </a:lnTo>
                  <a:lnTo>
                    <a:pt x="4559" y="5878"/>
                  </a:lnTo>
                  <a:lnTo>
                    <a:pt x="4544" y="5888"/>
                  </a:lnTo>
                  <a:lnTo>
                    <a:pt x="4529" y="5899"/>
                  </a:lnTo>
                  <a:lnTo>
                    <a:pt x="4513" y="5908"/>
                  </a:lnTo>
                  <a:lnTo>
                    <a:pt x="4497" y="5917"/>
                  </a:lnTo>
                  <a:lnTo>
                    <a:pt x="4481" y="5925"/>
                  </a:lnTo>
                  <a:lnTo>
                    <a:pt x="4464" y="5933"/>
                  </a:lnTo>
                  <a:lnTo>
                    <a:pt x="4447" y="5940"/>
                  </a:lnTo>
                  <a:lnTo>
                    <a:pt x="4430" y="5946"/>
                  </a:lnTo>
                  <a:lnTo>
                    <a:pt x="4413" y="5952"/>
                  </a:lnTo>
                  <a:lnTo>
                    <a:pt x="4396" y="5957"/>
                  </a:lnTo>
                  <a:lnTo>
                    <a:pt x="4378" y="5961"/>
                  </a:lnTo>
                  <a:lnTo>
                    <a:pt x="4360" y="5965"/>
                  </a:lnTo>
                  <a:lnTo>
                    <a:pt x="4342" y="5968"/>
                  </a:lnTo>
                  <a:lnTo>
                    <a:pt x="4324" y="5970"/>
                  </a:lnTo>
                  <a:lnTo>
                    <a:pt x="4306" y="5972"/>
                  </a:lnTo>
                  <a:lnTo>
                    <a:pt x="4288" y="5973"/>
                  </a:lnTo>
                  <a:lnTo>
                    <a:pt x="4270" y="5973"/>
                  </a:lnTo>
                  <a:lnTo>
                    <a:pt x="4252" y="5973"/>
                  </a:lnTo>
                  <a:lnTo>
                    <a:pt x="4234" y="5972"/>
                  </a:lnTo>
                  <a:lnTo>
                    <a:pt x="4216" y="5970"/>
                  </a:lnTo>
                  <a:lnTo>
                    <a:pt x="4198" y="5968"/>
                  </a:lnTo>
                  <a:lnTo>
                    <a:pt x="4180" y="5965"/>
                  </a:lnTo>
                  <a:lnTo>
                    <a:pt x="4162" y="5961"/>
                  </a:lnTo>
                  <a:lnTo>
                    <a:pt x="4144" y="5957"/>
                  </a:lnTo>
                  <a:lnTo>
                    <a:pt x="4127" y="5952"/>
                  </a:lnTo>
                  <a:lnTo>
                    <a:pt x="4110" y="5946"/>
                  </a:lnTo>
                  <a:lnTo>
                    <a:pt x="4093" y="5940"/>
                  </a:lnTo>
                  <a:lnTo>
                    <a:pt x="4076" y="5933"/>
                  </a:lnTo>
                  <a:lnTo>
                    <a:pt x="4059" y="5925"/>
                  </a:lnTo>
                  <a:lnTo>
                    <a:pt x="4043" y="5917"/>
                  </a:lnTo>
                  <a:lnTo>
                    <a:pt x="4027" y="5908"/>
                  </a:lnTo>
                  <a:lnTo>
                    <a:pt x="4011" y="5899"/>
                  </a:lnTo>
                  <a:lnTo>
                    <a:pt x="3996" y="5888"/>
                  </a:lnTo>
                  <a:lnTo>
                    <a:pt x="3981" y="5878"/>
                  </a:lnTo>
                  <a:lnTo>
                    <a:pt x="3967" y="5867"/>
                  </a:lnTo>
                  <a:lnTo>
                    <a:pt x="3953" y="5855"/>
                  </a:lnTo>
                  <a:lnTo>
                    <a:pt x="3939" y="5843"/>
                  </a:lnTo>
                  <a:lnTo>
                    <a:pt x="3926" y="5831"/>
                  </a:lnTo>
                  <a:lnTo>
                    <a:pt x="3913" y="5818"/>
                  </a:lnTo>
                  <a:lnTo>
                    <a:pt x="3901" y="5804"/>
                  </a:lnTo>
                  <a:lnTo>
                    <a:pt x="3890" y="5790"/>
                  </a:lnTo>
                  <a:lnTo>
                    <a:pt x="3879" y="5776"/>
                  </a:lnTo>
                  <a:lnTo>
                    <a:pt x="3868" y="5761"/>
                  </a:lnTo>
                  <a:lnTo>
                    <a:pt x="3858" y="5746"/>
                  </a:lnTo>
                  <a:lnTo>
                    <a:pt x="3849" y="5730"/>
                  </a:lnTo>
                  <a:lnTo>
                    <a:pt x="3840" y="5714"/>
                  </a:lnTo>
                  <a:lnTo>
                    <a:pt x="3832" y="5698"/>
                  </a:lnTo>
                  <a:lnTo>
                    <a:pt x="3824" y="5681"/>
                  </a:lnTo>
                  <a:lnTo>
                    <a:pt x="3817" y="5664"/>
                  </a:lnTo>
                  <a:lnTo>
                    <a:pt x="3811" y="5647"/>
                  </a:lnTo>
                  <a:lnTo>
                    <a:pt x="3805" y="5630"/>
                  </a:lnTo>
                  <a:lnTo>
                    <a:pt x="3800" y="5613"/>
                  </a:lnTo>
                  <a:lnTo>
                    <a:pt x="3795" y="5595"/>
                  </a:lnTo>
                  <a:lnTo>
                    <a:pt x="3792" y="5577"/>
                  </a:lnTo>
                  <a:lnTo>
                    <a:pt x="3789" y="5559"/>
                  </a:lnTo>
                  <a:lnTo>
                    <a:pt x="3786" y="5541"/>
                  </a:lnTo>
                  <a:lnTo>
                    <a:pt x="3784" y="5523"/>
                  </a:lnTo>
                  <a:lnTo>
                    <a:pt x="3783" y="5505"/>
                  </a:lnTo>
                  <a:lnTo>
                    <a:pt x="3783" y="5487"/>
                  </a:lnTo>
                  <a:lnTo>
                    <a:pt x="3783" y="5469"/>
                  </a:lnTo>
                  <a:lnTo>
                    <a:pt x="3784" y="5450"/>
                  </a:lnTo>
                  <a:lnTo>
                    <a:pt x="3786" y="5432"/>
                  </a:lnTo>
                  <a:lnTo>
                    <a:pt x="3789" y="5414"/>
                  </a:lnTo>
                  <a:lnTo>
                    <a:pt x="3792" y="5396"/>
                  </a:lnTo>
                  <a:lnTo>
                    <a:pt x="3795" y="5378"/>
                  </a:lnTo>
                  <a:lnTo>
                    <a:pt x="3800" y="5360"/>
                  </a:lnTo>
                  <a:lnTo>
                    <a:pt x="3805" y="5343"/>
                  </a:lnTo>
                  <a:lnTo>
                    <a:pt x="3811" y="5326"/>
                  </a:lnTo>
                  <a:lnTo>
                    <a:pt x="3817" y="5309"/>
                  </a:lnTo>
                  <a:lnTo>
                    <a:pt x="3824" y="5292"/>
                  </a:lnTo>
                  <a:lnTo>
                    <a:pt x="3832" y="5275"/>
                  </a:lnTo>
                  <a:lnTo>
                    <a:pt x="3840" y="5259"/>
                  </a:lnTo>
                  <a:lnTo>
                    <a:pt x="3849" y="5243"/>
                  </a:lnTo>
                  <a:lnTo>
                    <a:pt x="3858" y="5227"/>
                  </a:lnTo>
                  <a:lnTo>
                    <a:pt x="3868" y="5212"/>
                  </a:lnTo>
                  <a:lnTo>
                    <a:pt x="3879" y="5197"/>
                  </a:lnTo>
                  <a:lnTo>
                    <a:pt x="3890" y="5183"/>
                  </a:lnTo>
                  <a:lnTo>
                    <a:pt x="3901" y="5169"/>
                  </a:lnTo>
                  <a:lnTo>
                    <a:pt x="3913" y="5155"/>
                  </a:lnTo>
                  <a:lnTo>
                    <a:pt x="3926" y="5142"/>
                  </a:lnTo>
                  <a:lnTo>
                    <a:pt x="3939" y="5130"/>
                  </a:lnTo>
                  <a:lnTo>
                    <a:pt x="3953" y="5118"/>
                  </a:lnTo>
                  <a:lnTo>
                    <a:pt x="3967" y="5106"/>
                  </a:lnTo>
                  <a:lnTo>
                    <a:pt x="3981" y="5095"/>
                  </a:lnTo>
                  <a:lnTo>
                    <a:pt x="3996" y="5085"/>
                  </a:lnTo>
                  <a:lnTo>
                    <a:pt x="4011" y="5074"/>
                  </a:lnTo>
                  <a:lnTo>
                    <a:pt x="4027" y="5065"/>
                  </a:lnTo>
                  <a:lnTo>
                    <a:pt x="4043" y="5056"/>
                  </a:lnTo>
                  <a:lnTo>
                    <a:pt x="4059" y="5048"/>
                  </a:lnTo>
                  <a:lnTo>
                    <a:pt x="4076" y="5040"/>
                  </a:lnTo>
                  <a:lnTo>
                    <a:pt x="4093" y="5033"/>
                  </a:lnTo>
                  <a:lnTo>
                    <a:pt x="4110" y="5027"/>
                  </a:lnTo>
                  <a:lnTo>
                    <a:pt x="4127" y="5021"/>
                  </a:lnTo>
                  <a:lnTo>
                    <a:pt x="4144" y="5016"/>
                  </a:lnTo>
                  <a:lnTo>
                    <a:pt x="4162" y="5012"/>
                  </a:lnTo>
                  <a:lnTo>
                    <a:pt x="4180" y="5008"/>
                  </a:lnTo>
                  <a:lnTo>
                    <a:pt x="4198" y="5005"/>
                  </a:lnTo>
                  <a:lnTo>
                    <a:pt x="4216" y="5003"/>
                  </a:lnTo>
                  <a:lnTo>
                    <a:pt x="4234" y="5001"/>
                  </a:lnTo>
                  <a:lnTo>
                    <a:pt x="4252" y="5000"/>
                  </a:lnTo>
                  <a:lnTo>
                    <a:pt x="4270" y="5000"/>
                  </a:lnTo>
                  <a:lnTo>
                    <a:pt x="4288" y="5000"/>
                  </a:lnTo>
                  <a:lnTo>
                    <a:pt x="4306" y="5001"/>
                  </a:lnTo>
                  <a:lnTo>
                    <a:pt x="4324" y="5003"/>
                  </a:lnTo>
                  <a:lnTo>
                    <a:pt x="4342" y="5005"/>
                  </a:lnTo>
                  <a:lnTo>
                    <a:pt x="4360" y="5008"/>
                  </a:lnTo>
                  <a:lnTo>
                    <a:pt x="4378" y="5012"/>
                  </a:lnTo>
                  <a:lnTo>
                    <a:pt x="4396" y="5016"/>
                  </a:lnTo>
                  <a:lnTo>
                    <a:pt x="4413" y="5021"/>
                  </a:lnTo>
                  <a:lnTo>
                    <a:pt x="4430" y="5027"/>
                  </a:lnTo>
                  <a:lnTo>
                    <a:pt x="4447" y="5033"/>
                  </a:lnTo>
                  <a:lnTo>
                    <a:pt x="4464" y="5040"/>
                  </a:lnTo>
                  <a:lnTo>
                    <a:pt x="4481" y="5048"/>
                  </a:lnTo>
                  <a:lnTo>
                    <a:pt x="4497" y="5056"/>
                  </a:lnTo>
                  <a:lnTo>
                    <a:pt x="4513" y="5065"/>
                  </a:lnTo>
                  <a:lnTo>
                    <a:pt x="4529" y="5074"/>
                  </a:lnTo>
                  <a:lnTo>
                    <a:pt x="4544" y="5085"/>
                  </a:lnTo>
                  <a:lnTo>
                    <a:pt x="4559" y="5095"/>
                  </a:lnTo>
                  <a:lnTo>
                    <a:pt x="4573" y="5106"/>
                  </a:lnTo>
                  <a:lnTo>
                    <a:pt x="4587" y="5118"/>
                  </a:lnTo>
                  <a:lnTo>
                    <a:pt x="4601" y="5130"/>
                  </a:lnTo>
                  <a:lnTo>
                    <a:pt x="4614" y="5142"/>
                  </a:lnTo>
                  <a:lnTo>
                    <a:pt x="4627" y="5155"/>
                  </a:lnTo>
                  <a:lnTo>
                    <a:pt x="4639" y="5169"/>
                  </a:lnTo>
                  <a:lnTo>
                    <a:pt x="4650" y="5183"/>
                  </a:lnTo>
                  <a:lnTo>
                    <a:pt x="4661" y="5197"/>
                  </a:lnTo>
                  <a:lnTo>
                    <a:pt x="4672" y="5212"/>
                  </a:lnTo>
                  <a:lnTo>
                    <a:pt x="4682" y="5227"/>
                  </a:lnTo>
                  <a:lnTo>
                    <a:pt x="4691" y="5243"/>
                  </a:lnTo>
                  <a:lnTo>
                    <a:pt x="4700" y="5259"/>
                  </a:lnTo>
                  <a:lnTo>
                    <a:pt x="4708" y="5275"/>
                  </a:lnTo>
                  <a:lnTo>
                    <a:pt x="4716" y="5292"/>
                  </a:lnTo>
                  <a:lnTo>
                    <a:pt x="4723" y="5309"/>
                  </a:lnTo>
                  <a:lnTo>
                    <a:pt x="4729" y="5326"/>
                  </a:lnTo>
                  <a:lnTo>
                    <a:pt x="4735" y="5343"/>
                  </a:lnTo>
                  <a:lnTo>
                    <a:pt x="4740" y="5360"/>
                  </a:lnTo>
                  <a:lnTo>
                    <a:pt x="4745" y="5378"/>
                  </a:lnTo>
                  <a:lnTo>
                    <a:pt x="4748" y="5396"/>
                  </a:lnTo>
                  <a:lnTo>
                    <a:pt x="4751" y="5414"/>
                  </a:lnTo>
                  <a:lnTo>
                    <a:pt x="4754" y="5432"/>
                  </a:lnTo>
                  <a:lnTo>
                    <a:pt x="4756" y="5450"/>
                  </a:lnTo>
                  <a:lnTo>
                    <a:pt x="4757" y="54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3189;p28">
              <a:extLst>
                <a:ext uri="{FF2B5EF4-FFF2-40B4-BE49-F238E27FC236}">
                  <a16:creationId xmlns:a16="http://schemas.microsoft.com/office/drawing/2014/main" id="{661554B1-746E-4277-91D1-150A79466979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0" y="8289"/>
                  </a:moveTo>
                  <a:lnTo>
                    <a:pt x="4780" y="1475"/>
                  </a:lnTo>
                  <a:lnTo>
                    <a:pt x="4798" y="1446"/>
                  </a:lnTo>
                  <a:lnTo>
                    <a:pt x="4819" y="1420"/>
                  </a:lnTo>
                  <a:lnTo>
                    <a:pt x="4844" y="1398"/>
                  </a:lnTo>
                  <a:lnTo>
                    <a:pt x="4872" y="1379"/>
                  </a:lnTo>
                  <a:lnTo>
                    <a:pt x="4902" y="1363"/>
                  </a:lnTo>
                  <a:lnTo>
                    <a:pt x="4933" y="1352"/>
                  </a:lnTo>
                  <a:lnTo>
                    <a:pt x="4966" y="1345"/>
                  </a:lnTo>
                  <a:lnTo>
                    <a:pt x="5000" y="1343"/>
                  </a:lnTo>
                  <a:lnTo>
                    <a:pt x="5034" y="1345"/>
                  </a:lnTo>
                  <a:lnTo>
                    <a:pt x="5067" y="1352"/>
                  </a:lnTo>
                  <a:lnTo>
                    <a:pt x="5098" y="1363"/>
                  </a:lnTo>
                  <a:lnTo>
                    <a:pt x="5128" y="1379"/>
                  </a:lnTo>
                  <a:lnTo>
                    <a:pt x="5156" y="1398"/>
                  </a:lnTo>
                  <a:lnTo>
                    <a:pt x="5181" y="1420"/>
                  </a:lnTo>
                  <a:lnTo>
                    <a:pt x="5202" y="1446"/>
                  </a:lnTo>
                  <a:lnTo>
                    <a:pt x="5220" y="1475"/>
                  </a:lnTo>
                  <a:lnTo>
                    <a:pt x="8870" y="8289"/>
                  </a:lnTo>
                  <a:lnTo>
                    <a:pt x="8884" y="8318"/>
                  </a:lnTo>
                  <a:lnTo>
                    <a:pt x="8893" y="8349"/>
                  </a:lnTo>
                  <a:lnTo>
                    <a:pt x="8899" y="8381"/>
                  </a:lnTo>
                  <a:lnTo>
                    <a:pt x="8900" y="8413"/>
                  </a:lnTo>
                  <a:lnTo>
                    <a:pt x="8897" y="8445"/>
                  </a:lnTo>
                  <a:lnTo>
                    <a:pt x="8890" y="8476"/>
                  </a:lnTo>
                  <a:lnTo>
                    <a:pt x="8879" y="8507"/>
                  </a:lnTo>
                  <a:lnTo>
                    <a:pt x="8864" y="8535"/>
                  </a:lnTo>
                  <a:lnTo>
                    <a:pt x="8846" y="8562"/>
                  </a:lnTo>
                  <a:lnTo>
                    <a:pt x="8825" y="8586"/>
                  </a:lnTo>
                  <a:lnTo>
                    <a:pt x="8800" y="8607"/>
                  </a:lnTo>
                  <a:lnTo>
                    <a:pt x="8773" y="8624"/>
                  </a:lnTo>
                  <a:lnTo>
                    <a:pt x="8744" y="8639"/>
                  </a:lnTo>
                  <a:lnTo>
                    <a:pt x="8714" y="8649"/>
                  </a:lnTo>
                  <a:lnTo>
                    <a:pt x="8682" y="8655"/>
                  </a:lnTo>
                  <a:lnTo>
                    <a:pt x="8650" y="8657"/>
                  </a:lnTo>
                  <a:lnTo>
                    <a:pt x="7433" y="8657"/>
                  </a:lnTo>
                  <a:lnTo>
                    <a:pt x="2567" y="8657"/>
                  </a:lnTo>
                  <a:lnTo>
                    <a:pt x="1350" y="8657"/>
                  </a:lnTo>
                  <a:lnTo>
                    <a:pt x="1318" y="8655"/>
                  </a:lnTo>
                  <a:lnTo>
                    <a:pt x="1286" y="8649"/>
                  </a:lnTo>
                  <a:lnTo>
                    <a:pt x="1256" y="8639"/>
                  </a:lnTo>
                  <a:lnTo>
                    <a:pt x="1227" y="8624"/>
                  </a:lnTo>
                  <a:lnTo>
                    <a:pt x="1200" y="8607"/>
                  </a:lnTo>
                  <a:lnTo>
                    <a:pt x="1175" y="8586"/>
                  </a:lnTo>
                  <a:lnTo>
                    <a:pt x="1154" y="8562"/>
                  </a:lnTo>
                  <a:lnTo>
                    <a:pt x="1136" y="8535"/>
                  </a:lnTo>
                  <a:lnTo>
                    <a:pt x="1121" y="8507"/>
                  </a:lnTo>
                  <a:lnTo>
                    <a:pt x="1110" y="8476"/>
                  </a:lnTo>
                  <a:lnTo>
                    <a:pt x="1103" y="8445"/>
                  </a:lnTo>
                  <a:lnTo>
                    <a:pt x="1100" y="8413"/>
                  </a:lnTo>
                  <a:lnTo>
                    <a:pt x="1101" y="8381"/>
                  </a:lnTo>
                  <a:lnTo>
                    <a:pt x="1107" y="8349"/>
                  </a:lnTo>
                  <a:lnTo>
                    <a:pt x="1116" y="8318"/>
                  </a:lnTo>
                  <a:lnTo>
                    <a:pt x="1130" y="8289"/>
                  </a:lnTo>
                  <a:close/>
                  <a:moveTo>
                    <a:pt x="8232" y="8157"/>
                  </a:moveTo>
                  <a:lnTo>
                    <a:pt x="5000" y="2122"/>
                  </a:lnTo>
                  <a:lnTo>
                    <a:pt x="1768" y="8157"/>
                  </a:lnTo>
                  <a:lnTo>
                    <a:pt x="2567" y="8157"/>
                  </a:lnTo>
                  <a:lnTo>
                    <a:pt x="7433" y="8157"/>
                  </a:lnTo>
                  <a:lnTo>
                    <a:pt x="8232" y="81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3190;p28">
            <a:extLst>
              <a:ext uri="{FF2B5EF4-FFF2-40B4-BE49-F238E27FC236}">
                <a16:creationId xmlns:a16="http://schemas.microsoft.com/office/drawing/2014/main" id="{AAABA510-F40B-41DA-A0DA-6C6950A5C987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1760267"/>
            <a:chExt cx="633600" cy="633600"/>
          </a:xfrm>
          <a:solidFill>
            <a:schemeClr val="bg1"/>
          </a:solidFill>
        </p:grpSpPr>
        <p:sp>
          <p:nvSpPr>
            <p:cNvPr id="205" name="Google Shape;3191;p28">
              <a:extLst>
                <a:ext uri="{FF2B5EF4-FFF2-40B4-BE49-F238E27FC236}">
                  <a16:creationId xmlns:a16="http://schemas.microsoft.com/office/drawing/2014/main" id="{DC541B32-64F5-4F27-9D90-861B51CB1FCA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47" y="5000"/>
                  </a:moveTo>
                  <a:lnTo>
                    <a:pt x="1549" y="4965"/>
                  </a:lnTo>
                  <a:lnTo>
                    <a:pt x="1557" y="4930"/>
                  </a:lnTo>
                  <a:lnTo>
                    <a:pt x="1569" y="4896"/>
                  </a:lnTo>
                  <a:lnTo>
                    <a:pt x="1586" y="4861"/>
                  </a:lnTo>
                  <a:lnTo>
                    <a:pt x="1607" y="4827"/>
                  </a:lnTo>
                  <a:lnTo>
                    <a:pt x="1634" y="4793"/>
                  </a:lnTo>
                  <a:lnTo>
                    <a:pt x="1664" y="4759"/>
                  </a:lnTo>
                  <a:lnTo>
                    <a:pt x="1700" y="4726"/>
                  </a:lnTo>
                  <a:lnTo>
                    <a:pt x="1740" y="4693"/>
                  </a:lnTo>
                  <a:lnTo>
                    <a:pt x="1785" y="4660"/>
                  </a:lnTo>
                  <a:lnTo>
                    <a:pt x="1835" y="4628"/>
                  </a:lnTo>
                  <a:lnTo>
                    <a:pt x="1889" y="4597"/>
                  </a:lnTo>
                  <a:lnTo>
                    <a:pt x="1947" y="4566"/>
                  </a:lnTo>
                  <a:lnTo>
                    <a:pt x="2010" y="4535"/>
                  </a:lnTo>
                  <a:lnTo>
                    <a:pt x="2077" y="4505"/>
                  </a:lnTo>
                  <a:lnTo>
                    <a:pt x="2148" y="4476"/>
                  </a:lnTo>
                  <a:lnTo>
                    <a:pt x="2223" y="4448"/>
                  </a:lnTo>
                  <a:lnTo>
                    <a:pt x="2301" y="4420"/>
                  </a:lnTo>
                  <a:lnTo>
                    <a:pt x="2383" y="4393"/>
                  </a:lnTo>
                  <a:lnTo>
                    <a:pt x="2469" y="4367"/>
                  </a:lnTo>
                  <a:lnTo>
                    <a:pt x="2559" y="4342"/>
                  </a:lnTo>
                  <a:lnTo>
                    <a:pt x="2651" y="4318"/>
                  </a:lnTo>
                  <a:lnTo>
                    <a:pt x="2747" y="4295"/>
                  </a:lnTo>
                  <a:lnTo>
                    <a:pt x="2846" y="4273"/>
                  </a:lnTo>
                  <a:lnTo>
                    <a:pt x="2949" y="4252"/>
                  </a:lnTo>
                  <a:lnTo>
                    <a:pt x="3054" y="4232"/>
                  </a:lnTo>
                  <a:lnTo>
                    <a:pt x="3162" y="4213"/>
                  </a:lnTo>
                  <a:lnTo>
                    <a:pt x="3273" y="4195"/>
                  </a:lnTo>
                  <a:lnTo>
                    <a:pt x="3387" y="4178"/>
                  </a:lnTo>
                  <a:lnTo>
                    <a:pt x="3502" y="4162"/>
                  </a:lnTo>
                  <a:lnTo>
                    <a:pt x="3620" y="4148"/>
                  </a:lnTo>
                  <a:lnTo>
                    <a:pt x="3739" y="4134"/>
                  </a:lnTo>
                  <a:lnTo>
                    <a:pt x="3860" y="4122"/>
                  </a:lnTo>
                  <a:lnTo>
                    <a:pt x="3982" y="4111"/>
                  </a:lnTo>
                  <a:lnTo>
                    <a:pt x="4106" y="4102"/>
                  </a:lnTo>
                  <a:lnTo>
                    <a:pt x="4231" y="4093"/>
                  </a:lnTo>
                  <a:lnTo>
                    <a:pt x="4357" y="4086"/>
                  </a:lnTo>
                  <a:lnTo>
                    <a:pt x="4484" y="4080"/>
                  </a:lnTo>
                  <a:lnTo>
                    <a:pt x="4612" y="4076"/>
                  </a:lnTo>
                  <a:lnTo>
                    <a:pt x="4741" y="4073"/>
                  </a:lnTo>
                  <a:lnTo>
                    <a:pt x="4870" y="4071"/>
                  </a:lnTo>
                  <a:lnTo>
                    <a:pt x="5000" y="4070"/>
                  </a:lnTo>
                  <a:lnTo>
                    <a:pt x="5130" y="4071"/>
                  </a:lnTo>
                  <a:lnTo>
                    <a:pt x="5259" y="4073"/>
                  </a:lnTo>
                  <a:lnTo>
                    <a:pt x="5388" y="4076"/>
                  </a:lnTo>
                  <a:lnTo>
                    <a:pt x="5516" y="4080"/>
                  </a:lnTo>
                  <a:lnTo>
                    <a:pt x="5643" y="4086"/>
                  </a:lnTo>
                  <a:lnTo>
                    <a:pt x="5769" y="4093"/>
                  </a:lnTo>
                  <a:lnTo>
                    <a:pt x="5894" y="4102"/>
                  </a:lnTo>
                  <a:lnTo>
                    <a:pt x="6018" y="4111"/>
                  </a:lnTo>
                  <a:lnTo>
                    <a:pt x="6140" y="4122"/>
                  </a:lnTo>
                  <a:lnTo>
                    <a:pt x="6261" y="4134"/>
                  </a:lnTo>
                  <a:lnTo>
                    <a:pt x="6380" y="4148"/>
                  </a:lnTo>
                  <a:lnTo>
                    <a:pt x="6498" y="4162"/>
                  </a:lnTo>
                  <a:lnTo>
                    <a:pt x="6613" y="4178"/>
                  </a:lnTo>
                  <a:lnTo>
                    <a:pt x="6727" y="4195"/>
                  </a:lnTo>
                  <a:lnTo>
                    <a:pt x="6838" y="4213"/>
                  </a:lnTo>
                  <a:lnTo>
                    <a:pt x="6946" y="4232"/>
                  </a:lnTo>
                  <a:lnTo>
                    <a:pt x="7051" y="4252"/>
                  </a:lnTo>
                  <a:lnTo>
                    <a:pt x="7154" y="4273"/>
                  </a:lnTo>
                  <a:lnTo>
                    <a:pt x="7253" y="4295"/>
                  </a:lnTo>
                  <a:lnTo>
                    <a:pt x="7349" y="4318"/>
                  </a:lnTo>
                  <a:lnTo>
                    <a:pt x="7441" y="4342"/>
                  </a:lnTo>
                  <a:lnTo>
                    <a:pt x="7531" y="4367"/>
                  </a:lnTo>
                  <a:lnTo>
                    <a:pt x="7617" y="4393"/>
                  </a:lnTo>
                  <a:lnTo>
                    <a:pt x="7699" y="4420"/>
                  </a:lnTo>
                  <a:lnTo>
                    <a:pt x="7777" y="4448"/>
                  </a:lnTo>
                  <a:lnTo>
                    <a:pt x="7852" y="4476"/>
                  </a:lnTo>
                  <a:lnTo>
                    <a:pt x="7923" y="4505"/>
                  </a:lnTo>
                  <a:lnTo>
                    <a:pt x="7990" y="4535"/>
                  </a:lnTo>
                  <a:lnTo>
                    <a:pt x="8053" y="4566"/>
                  </a:lnTo>
                  <a:lnTo>
                    <a:pt x="8111" y="4597"/>
                  </a:lnTo>
                  <a:lnTo>
                    <a:pt x="8165" y="4628"/>
                  </a:lnTo>
                  <a:lnTo>
                    <a:pt x="8215" y="4660"/>
                  </a:lnTo>
                  <a:lnTo>
                    <a:pt x="8260" y="4693"/>
                  </a:lnTo>
                  <a:lnTo>
                    <a:pt x="8300" y="4726"/>
                  </a:lnTo>
                  <a:lnTo>
                    <a:pt x="8336" y="4759"/>
                  </a:lnTo>
                  <a:lnTo>
                    <a:pt x="8366" y="4793"/>
                  </a:lnTo>
                  <a:lnTo>
                    <a:pt x="8393" y="4827"/>
                  </a:lnTo>
                  <a:lnTo>
                    <a:pt x="8414" y="4861"/>
                  </a:lnTo>
                  <a:lnTo>
                    <a:pt x="8431" y="4896"/>
                  </a:lnTo>
                  <a:lnTo>
                    <a:pt x="8443" y="4930"/>
                  </a:lnTo>
                  <a:lnTo>
                    <a:pt x="8451" y="4965"/>
                  </a:lnTo>
                  <a:lnTo>
                    <a:pt x="8453" y="5000"/>
                  </a:lnTo>
                  <a:lnTo>
                    <a:pt x="8451" y="5035"/>
                  </a:lnTo>
                  <a:lnTo>
                    <a:pt x="8443" y="5070"/>
                  </a:lnTo>
                  <a:lnTo>
                    <a:pt x="8431" y="5104"/>
                  </a:lnTo>
                  <a:lnTo>
                    <a:pt x="8414" y="5139"/>
                  </a:lnTo>
                  <a:lnTo>
                    <a:pt x="8393" y="5173"/>
                  </a:lnTo>
                  <a:lnTo>
                    <a:pt x="8366" y="5207"/>
                  </a:lnTo>
                  <a:lnTo>
                    <a:pt x="8336" y="5241"/>
                  </a:lnTo>
                  <a:lnTo>
                    <a:pt x="8300" y="5274"/>
                  </a:lnTo>
                  <a:lnTo>
                    <a:pt x="8260" y="5307"/>
                  </a:lnTo>
                  <a:lnTo>
                    <a:pt x="8215" y="5340"/>
                  </a:lnTo>
                  <a:lnTo>
                    <a:pt x="8165" y="5372"/>
                  </a:lnTo>
                  <a:lnTo>
                    <a:pt x="8111" y="5403"/>
                  </a:lnTo>
                  <a:lnTo>
                    <a:pt x="8053" y="5434"/>
                  </a:lnTo>
                  <a:lnTo>
                    <a:pt x="7990" y="5465"/>
                  </a:lnTo>
                  <a:lnTo>
                    <a:pt x="7923" y="5495"/>
                  </a:lnTo>
                  <a:lnTo>
                    <a:pt x="7852" y="5524"/>
                  </a:lnTo>
                  <a:lnTo>
                    <a:pt x="7777" y="5552"/>
                  </a:lnTo>
                  <a:lnTo>
                    <a:pt x="7699" y="5580"/>
                  </a:lnTo>
                  <a:lnTo>
                    <a:pt x="7617" y="5607"/>
                  </a:lnTo>
                  <a:lnTo>
                    <a:pt x="7531" y="5633"/>
                  </a:lnTo>
                  <a:lnTo>
                    <a:pt x="7441" y="5658"/>
                  </a:lnTo>
                  <a:lnTo>
                    <a:pt x="7349" y="5682"/>
                  </a:lnTo>
                  <a:lnTo>
                    <a:pt x="7253" y="5705"/>
                  </a:lnTo>
                  <a:lnTo>
                    <a:pt x="7154" y="5727"/>
                  </a:lnTo>
                  <a:lnTo>
                    <a:pt x="7051" y="5748"/>
                  </a:lnTo>
                  <a:lnTo>
                    <a:pt x="6946" y="5768"/>
                  </a:lnTo>
                  <a:lnTo>
                    <a:pt x="6838" y="5787"/>
                  </a:lnTo>
                  <a:lnTo>
                    <a:pt x="6727" y="5805"/>
                  </a:lnTo>
                  <a:lnTo>
                    <a:pt x="6613" y="5822"/>
                  </a:lnTo>
                  <a:lnTo>
                    <a:pt x="6498" y="5838"/>
                  </a:lnTo>
                  <a:lnTo>
                    <a:pt x="6380" y="5852"/>
                  </a:lnTo>
                  <a:lnTo>
                    <a:pt x="6261" y="5866"/>
                  </a:lnTo>
                  <a:lnTo>
                    <a:pt x="6140" y="5878"/>
                  </a:lnTo>
                  <a:lnTo>
                    <a:pt x="6018" y="5889"/>
                  </a:lnTo>
                  <a:lnTo>
                    <a:pt x="5894" y="5898"/>
                  </a:lnTo>
                  <a:lnTo>
                    <a:pt x="5769" y="5907"/>
                  </a:lnTo>
                  <a:lnTo>
                    <a:pt x="5643" y="5914"/>
                  </a:lnTo>
                  <a:lnTo>
                    <a:pt x="5516" y="5920"/>
                  </a:lnTo>
                  <a:lnTo>
                    <a:pt x="5388" y="5924"/>
                  </a:lnTo>
                  <a:lnTo>
                    <a:pt x="5259" y="5927"/>
                  </a:lnTo>
                  <a:lnTo>
                    <a:pt x="5130" y="5929"/>
                  </a:lnTo>
                  <a:lnTo>
                    <a:pt x="5000" y="5930"/>
                  </a:lnTo>
                  <a:lnTo>
                    <a:pt x="4870" y="5929"/>
                  </a:lnTo>
                  <a:lnTo>
                    <a:pt x="4741" y="5927"/>
                  </a:lnTo>
                  <a:lnTo>
                    <a:pt x="4612" y="5924"/>
                  </a:lnTo>
                  <a:lnTo>
                    <a:pt x="4484" y="5920"/>
                  </a:lnTo>
                  <a:lnTo>
                    <a:pt x="4357" y="5914"/>
                  </a:lnTo>
                  <a:lnTo>
                    <a:pt x="4231" y="5907"/>
                  </a:lnTo>
                  <a:lnTo>
                    <a:pt x="4106" y="5898"/>
                  </a:lnTo>
                  <a:lnTo>
                    <a:pt x="3982" y="5889"/>
                  </a:lnTo>
                  <a:lnTo>
                    <a:pt x="3860" y="5878"/>
                  </a:lnTo>
                  <a:lnTo>
                    <a:pt x="3739" y="5866"/>
                  </a:lnTo>
                  <a:lnTo>
                    <a:pt x="3620" y="5852"/>
                  </a:lnTo>
                  <a:lnTo>
                    <a:pt x="3502" y="5838"/>
                  </a:lnTo>
                  <a:lnTo>
                    <a:pt x="3387" y="5822"/>
                  </a:lnTo>
                  <a:lnTo>
                    <a:pt x="3273" y="5805"/>
                  </a:lnTo>
                  <a:lnTo>
                    <a:pt x="3162" y="5787"/>
                  </a:lnTo>
                  <a:lnTo>
                    <a:pt x="3054" y="5768"/>
                  </a:lnTo>
                  <a:lnTo>
                    <a:pt x="2949" y="5748"/>
                  </a:lnTo>
                  <a:lnTo>
                    <a:pt x="2846" y="5727"/>
                  </a:lnTo>
                  <a:lnTo>
                    <a:pt x="2747" y="5705"/>
                  </a:lnTo>
                  <a:lnTo>
                    <a:pt x="2651" y="5682"/>
                  </a:lnTo>
                  <a:lnTo>
                    <a:pt x="2559" y="5658"/>
                  </a:lnTo>
                  <a:lnTo>
                    <a:pt x="2469" y="5633"/>
                  </a:lnTo>
                  <a:lnTo>
                    <a:pt x="2383" y="5607"/>
                  </a:lnTo>
                  <a:lnTo>
                    <a:pt x="2301" y="5580"/>
                  </a:lnTo>
                  <a:lnTo>
                    <a:pt x="2223" y="5552"/>
                  </a:lnTo>
                  <a:lnTo>
                    <a:pt x="2148" y="5524"/>
                  </a:lnTo>
                  <a:lnTo>
                    <a:pt x="2077" y="5495"/>
                  </a:lnTo>
                  <a:lnTo>
                    <a:pt x="2010" y="5465"/>
                  </a:lnTo>
                  <a:lnTo>
                    <a:pt x="1947" y="5434"/>
                  </a:lnTo>
                  <a:lnTo>
                    <a:pt x="1889" y="5403"/>
                  </a:lnTo>
                  <a:lnTo>
                    <a:pt x="1835" y="5372"/>
                  </a:lnTo>
                  <a:lnTo>
                    <a:pt x="1785" y="5340"/>
                  </a:lnTo>
                  <a:lnTo>
                    <a:pt x="1740" y="5307"/>
                  </a:lnTo>
                  <a:lnTo>
                    <a:pt x="1700" y="5274"/>
                  </a:lnTo>
                  <a:lnTo>
                    <a:pt x="1664" y="5241"/>
                  </a:lnTo>
                  <a:lnTo>
                    <a:pt x="1634" y="5207"/>
                  </a:lnTo>
                  <a:lnTo>
                    <a:pt x="1607" y="5173"/>
                  </a:lnTo>
                  <a:lnTo>
                    <a:pt x="1586" y="5139"/>
                  </a:lnTo>
                  <a:lnTo>
                    <a:pt x="1569" y="5104"/>
                  </a:lnTo>
                  <a:lnTo>
                    <a:pt x="1557" y="5070"/>
                  </a:lnTo>
                  <a:lnTo>
                    <a:pt x="1549" y="5035"/>
                  </a:lnTo>
                  <a:lnTo>
                    <a:pt x="1547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192;p28">
              <a:extLst>
                <a:ext uri="{FF2B5EF4-FFF2-40B4-BE49-F238E27FC236}">
                  <a16:creationId xmlns:a16="http://schemas.microsoft.com/office/drawing/2014/main" id="{6CE3160B-568B-4969-98C7-D0E82AFCECFE}"/>
                </a:ext>
              </a:extLst>
            </p:cNvPr>
            <p:cNvSpPr/>
            <p:nvPr/>
          </p:nvSpPr>
          <p:spPr>
            <a:xfrm>
              <a:off x="635945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497" y="4924"/>
                  </a:moveTo>
                  <a:lnTo>
                    <a:pt x="9500" y="4988"/>
                  </a:lnTo>
                  <a:lnTo>
                    <a:pt x="9500" y="5012"/>
                  </a:lnTo>
                  <a:lnTo>
                    <a:pt x="9497" y="5076"/>
                  </a:lnTo>
                  <a:lnTo>
                    <a:pt x="9495" y="5099"/>
                  </a:lnTo>
                  <a:lnTo>
                    <a:pt x="9486" y="5164"/>
                  </a:lnTo>
                  <a:lnTo>
                    <a:pt x="9482" y="5186"/>
                  </a:lnTo>
                  <a:lnTo>
                    <a:pt x="9467" y="5250"/>
                  </a:lnTo>
                  <a:lnTo>
                    <a:pt x="9461" y="5271"/>
                  </a:lnTo>
                  <a:lnTo>
                    <a:pt x="9440" y="5335"/>
                  </a:lnTo>
                  <a:lnTo>
                    <a:pt x="9433" y="5354"/>
                  </a:lnTo>
                  <a:lnTo>
                    <a:pt x="9407" y="5418"/>
                  </a:lnTo>
                  <a:lnTo>
                    <a:pt x="9398" y="5435"/>
                  </a:lnTo>
                  <a:lnTo>
                    <a:pt x="9366" y="5499"/>
                  </a:lnTo>
                  <a:lnTo>
                    <a:pt x="9357" y="5515"/>
                  </a:lnTo>
                  <a:lnTo>
                    <a:pt x="9319" y="5577"/>
                  </a:lnTo>
                  <a:lnTo>
                    <a:pt x="9309" y="5591"/>
                  </a:lnTo>
                  <a:lnTo>
                    <a:pt x="9266" y="5653"/>
                  </a:lnTo>
                  <a:lnTo>
                    <a:pt x="9256" y="5666"/>
                  </a:lnTo>
                  <a:lnTo>
                    <a:pt x="9206" y="5727"/>
                  </a:lnTo>
                  <a:lnTo>
                    <a:pt x="9197" y="5738"/>
                  </a:lnTo>
                  <a:lnTo>
                    <a:pt x="9142" y="5799"/>
                  </a:lnTo>
                  <a:lnTo>
                    <a:pt x="9132" y="5809"/>
                  </a:lnTo>
                  <a:lnTo>
                    <a:pt x="9071" y="5868"/>
                  </a:lnTo>
                  <a:lnTo>
                    <a:pt x="9062" y="5877"/>
                  </a:lnTo>
                  <a:lnTo>
                    <a:pt x="8996" y="5936"/>
                  </a:lnTo>
                  <a:lnTo>
                    <a:pt x="8987" y="5943"/>
                  </a:lnTo>
                  <a:lnTo>
                    <a:pt x="8915" y="6001"/>
                  </a:lnTo>
                  <a:lnTo>
                    <a:pt x="8906" y="6008"/>
                  </a:lnTo>
                  <a:lnTo>
                    <a:pt x="8829" y="6065"/>
                  </a:lnTo>
                  <a:lnTo>
                    <a:pt x="8821" y="6070"/>
                  </a:lnTo>
                  <a:lnTo>
                    <a:pt x="8738" y="6126"/>
                  </a:lnTo>
                  <a:lnTo>
                    <a:pt x="8730" y="6131"/>
                  </a:lnTo>
                  <a:lnTo>
                    <a:pt x="8643" y="6185"/>
                  </a:lnTo>
                  <a:lnTo>
                    <a:pt x="8636" y="6190"/>
                  </a:lnTo>
                  <a:lnTo>
                    <a:pt x="8543" y="6243"/>
                  </a:lnTo>
                  <a:lnTo>
                    <a:pt x="8536" y="6247"/>
                  </a:lnTo>
                  <a:lnTo>
                    <a:pt x="8439" y="6298"/>
                  </a:lnTo>
                  <a:lnTo>
                    <a:pt x="8432" y="6301"/>
                  </a:lnTo>
                  <a:lnTo>
                    <a:pt x="8331" y="6351"/>
                  </a:lnTo>
                  <a:lnTo>
                    <a:pt x="8325" y="6354"/>
                  </a:lnTo>
                  <a:lnTo>
                    <a:pt x="8219" y="6402"/>
                  </a:lnTo>
                  <a:lnTo>
                    <a:pt x="8213" y="6405"/>
                  </a:lnTo>
                  <a:lnTo>
                    <a:pt x="8103" y="6451"/>
                  </a:lnTo>
                  <a:lnTo>
                    <a:pt x="8096" y="6454"/>
                  </a:lnTo>
                  <a:lnTo>
                    <a:pt x="7982" y="6498"/>
                  </a:lnTo>
                  <a:lnTo>
                    <a:pt x="7976" y="6501"/>
                  </a:lnTo>
                  <a:lnTo>
                    <a:pt x="7858" y="6544"/>
                  </a:lnTo>
                  <a:lnTo>
                    <a:pt x="7853" y="6546"/>
                  </a:lnTo>
                  <a:lnTo>
                    <a:pt x="7730" y="6587"/>
                  </a:lnTo>
                  <a:lnTo>
                    <a:pt x="7725" y="6588"/>
                  </a:lnTo>
                  <a:lnTo>
                    <a:pt x="7599" y="6628"/>
                  </a:lnTo>
                  <a:lnTo>
                    <a:pt x="7594" y="6629"/>
                  </a:lnTo>
                  <a:lnTo>
                    <a:pt x="7464" y="6666"/>
                  </a:lnTo>
                  <a:lnTo>
                    <a:pt x="7459" y="6668"/>
                  </a:lnTo>
                  <a:lnTo>
                    <a:pt x="7326" y="6703"/>
                  </a:lnTo>
                  <a:lnTo>
                    <a:pt x="7321" y="6704"/>
                  </a:lnTo>
                  <a:lnTo>
                    <a:pt x="7184" y="6738"/>
                  </a:lnTo>
                  <a:lnTo>
                    <a:pt x="7180" y="6739"/>
                  </a:lnTo>
                  <a:lnTo>
                    <a:pt x="7040" y="6770"/>
                  </a:lnTo>
                  <a:lnTo>
                    <a:pt x="7036" y="6771"/>
                  </a:lnTo>
                  <a:lnTo>
                    <a:pt x="6893" y="6801"/>
                  </a:lnTo>
                  <a:lnTo>
                    <a:pt x="6889" y="6801"/>
                  </a:lnTo>
                  <a:lnTo>
                    <a:pt x="6744" y="6828"/>
                  </a:lnTo>
                  <a:lnTo>
                    <a:pt x="6740" y="6829"/>
                  </a:lnTo>
                  <a:lnTo>
                    <a:pt x="6593" y="6854"/>
                  </a:lnTo>
                  <a:lnTo>
                    <a:pt x="6589" y="6855"/>
                  </a:lnTo>
                  <a:lnTo>
                    <a:pt x="6440" y="6877"/>
                  </a:lnTo>
                  <a:lnTo>
                    <a:pt x="6436" y="6878"/>
                  </a:lnTo>
                  <a:lnTo>
                    <a:pt x="6286" y="6898"/>
                  </a:lnTo>
                  <a:lnTo>
                    <a:pt x="6281" y="6898"/>
                  </a:lnTo>
                  <a:lnTo>
                    <a:pt x="6129" y="6916"/>
                  </a:lnTo>
                  <a:lnTo>
                    <a:pt x="6125" y="6917"/>
                  </a:lnTo>
                  <a:lnTo>
                    <a:pt x="5971" y="6932"/>
                  </a:lnTo>
                  <a:lnTo>
                    <a:pt x="5967" y="6933"/>
                  </a:lnTo>
                  <a:lnTo>
                    <a:pt x="5812" y="6946"/>
                  </a:lnTo>
                  <a:lnTo>
                    <a:pt x="5808" y="6946"/>
                  </a:lnTo>
                  <a:lnTo>
                    <a:pt x="5652" y="6957"/>
                  </a:lnTo>
                  <a:lnTo>
                    <a:pt x="5648" y="6957"/>
                  </a:lnTo>
                  <a:lnTo>
                    <a:pt x="5490" y="6966"/>
                  </a:lnTo>
                  <a:lnTo>
                    <a:pt x="5487" y="6966"/>
                  </a:lnTo>
                  <a:lnTo>
                    <a:pt x="5328" y="6972"/>
                  </a:lnTo>
                  <a:lnTo>
                    <a:pt x="5324" y="6972"/>
                  </a:lnTo>
                  <a:lnTo>
                    <a:pt x="5165" y="6976"/>
                  </a:lnTo>
                  <a:lnTo>
                    <a:pt x="5162" y="6976"/>
                  </a:lnTo>
                  <a:lnTo>
                    <a:pt x="5002" y="6977"/>
                  </a:lnTo>
                  <a:lnTo>
                    <a:pt x="4998" y="6977"/>
                  </a:lnTo>
                  <a:lnTo>
                    <a:pt x="4838" y="6976"/>
                  </a:lnTo>
                  <a:lnTo>
                    <a:pt x="4835" y="6976"/>
                  </a:lnTo>
                  <a:lnTo>
                    <a:pt x="4676" y="6972"/>
                  </a:lnTo>
                  <a:lnTo>
                    <a:pt x="4672" y="6972"/>
                  </a:lnTo>
                  <a:lnTo>
                    <a:pt x="4513" y="6966"/>
                  </a:lnTo>
                  <a:lnTo>
                    <a:pt x="4510" y="6966"/>
                  </a:lnTo>
                  <a:lnTo>
                    <a:pt x="4352" y="6957"/>
                  </a:lnTo>
                  <a:lnTo>
                    <a:pt x="4348" y="6957"/>
                  </a:lnTo>
                  <a:lnTo>
                    <a:pt x="4192" y="6946"/>
                  </a:lnTo>
                  <a:lnTo>
                    <a:pt x="4188" y="6946"/>
                  </a:lnTo>
                  <a:lnTo>
                    <a:pt x="4033" y="6933"/>
                  </a:lnTo>
                  <a:lnTo>
                    <a:pt x="4029" y="6932"/>
                  </a:lnTo>
                  <a:lnTo>
                    <a:pt x="3875" y="6917"/>
                  </a:lnTo>
                  <a:lnTo>
                    <a:pt x="3871" y="6916"/>
                  </a:lnTo>
                  <a:lnTo>
                    <a:pt x="3719" y="6898"/>
                  </a:lnTo>
                  <a:lnTo>
                    <a:pt x="3714" y="6898"/>
                  </a:lnTo>
                  <a:lnTo>
                    <a:pt x="3564" y="6878"/>
                  </a:lnTo>
                  <a:lnTo>
                    <a:pt x="3560" y="6877"/>
                  </a:lnTo>
                  <a:lnTo>
                    <a:pt x="3411" y="6855"/>
                  </a:lnTo>
                  <a:lnTo>
                    <a:pt x="3407" y="6854"/>
                  </a:lnTo>
                  <a:lnTo>
                    <a:pt x="3260" y="6829"/>
                  </a:lnTo>
                  <a:lnTo>
                    <a:pt x="3256" y="6828"/>
                  </a:lnTo>
                  <a:lnTo>
                    <a:pt x="3111" y="6801"/>
                  </a:lnTo>
                  <a:lnTo>
                    <a:pt x="3107" y="6801"/>
                  </a:lnTo>
                  <a:lnTo>
                    <a:pt x="2964" y="6771"/>
                  </a:lnTo>
                  <a:lnTo>
                    <a:pt x="2960" y="6770"/>
                  </a:lnTo>
                  <a:lnTo>
                    <a:pt x="2820" y="6739"/>
                  </a:lnTo>
                  <a:lnTo>
                    <a:pt x="2816" y="6738"/>
                  </a:lnTo>
                  <a:lnTo>
                    <a:pt x="2679" y="6704"/>
                  </a:lnTo>
                  <a:lnTo>
                    <a:pt x="2674" y="6703"/>
                  </a:lnTo>
                  <a:lnTo>
                    <a:pt x="2541" y="6668"/>
                  </a:lnTo>
                  <a:lnTo>
                    <a:pt x="2536" y="6666"/>
                  </a:lnTo>
                  <a:lnTo>
                    <a:pt x="2406" y="6629"/>
                  </a:lnTo>
                  <a:lnTo>
                    <a:pt x="2401" y="6628"/>
                  </a:lnTo>
                  <a:lnTo>
                    <a:pt x="2275" y="6588"/>
                  </a:lnTo>
                  <a:lnTo>
                    <a:pt x="2270" y="6587"/>
                  </a:lnTo>
                  <a:lnTo>
                    <a:pt x="2147" y="6546"/>
                  </a:lnTo>
                  <a:lnTo>
                    <a:pt x="2142" y="6544"/>
                  </a:lnTo>
                  <a:lnTo>
                    <a:pt x="2024" y="6501"/>
                  </a:lnTo>
                  <a:lnTo>
                    <a:pt x="2018" y="6498"/>
                  </a:lnTo>
                  <a:lnTo>
                    <a:pt x="1904" y="6454"/>
                  </a:lnTo>
                  <a:lnTo>
                    <a:pt x="1897" y="6451"/>
                  </a:lnTo>
                  <a:lnTo>
                    <a:pt x="1787" y="6405"/>
                  </a:lnTo>
                  <a:lnTo>
                    <a:pt x="1781" y="6402"/>
                  </a:lnTo>
                  <a:lnTo>
                    <a:pt x="1675" y="6354"/>
                  </a:lnTo>
                  <a:lnTo>
                    <a:pt x="1669" y="6351"/>
                  </a:lnTo>
                  <a:lnTo>
                    <a:pt x="1568" y="6301"/>
                  </a:lnTo>
                  <a:lnTo>
                    <a:pt x="1561" y="6298"/>
                  </a:lnTo>
                  <a:lnTo>
                    <a:pt x="1464" y="6247"/>
                  </a:lnTo>
                  <a:lnTo>
                    <a:pt x="1457" y="6243"/>
                  </a:lnTo>
                  <a:lnTo>
                    <a:pt x="1364" y="6190"/>
                  </a:lnTo>
                  <a:lnTo>
                    <a:pt x="1357" y="6185"/>
                  </a:lnTo>
                  <a:lnTo>
                    <a:pt x="1270" y="6131"/>
                  </a:lnTo>
                  <a:lnTo>
                    <a:pt x="1262" y="6126"/>
                  </a:lnTo>
                  <a:lnTo>
                    <a:pt x="1179" y="6070"/>
                  </a:lnTo>
                  <a:lnTo>
                    <a:pt x="1171" y="6065"/>
                  </a:lnTo>
                  <a:lnTo>
                    <a:pt x="1094" y="6008"/>
                  </a:lnTo>
                  <a:lnTo>
                    <a:pt x="1085" y="6001"/>
                  </a:lnTo>
                  <a:lnTo>
                    <a:pt x="1013" y="5943"/>
                  </a:lnTo>
                  <a:lnTo>
                    <a:pt x="1004" y="5936"/>
                  </a:lnTo>
                  <a:lnTo>
                    <a:pt x="938" y="5877"/>
                  </a:lnTo>
                  <a:lnTo>
                    <a:pt x="929" y="5868"/>
                  </a:lnTo>
                  <a:lnTo>
                    <a:pt x="868" y="5809"/>
                  </a:lnTo>
                  <a:lnTo>
                    <a:pt x="858" y="5799"/>
                  </a:lnTo>
                  <a:lnTo>
                    <a:pt x="803" y="5738"/>
                  </a:lnTo>
                  <a:lnTo>
                    <a:pt x="794" y="5727"/>
                  </a:lnTo>
                  <a:lnTo>
                    <a:pt x="744" y="5666"/>
                  </a:lnTo>
                  <a:lnTo>
                    <a:pt x="734" y="5653"/>
                  </a:lnTo>
                  <a:lnTo>
                    <a:pt x="691" y="5591"/>
                  </a:lnTo>
                  <a:lnTo>
                    <a:pt x="681" y="5577"/>
                  </a:lnTo>
                  <a:lnTo>
                    <a:pt x="643" y="5515"/>
                  </a:lnTo>
                  <a:lnTo>
                    <a:pt x="634" y="5499"/>
                  </a:lnTo>
                  <a:lnTo>
                    <a:pt x="602" y="5435"/>
                  </a:lnTo>
                  <a:lnTo>
                    <a:pt x="593" y="5418"/>
                  </a:lnTo>
                  <a:lnTo>
                    <a:pt x="567" y="5354"/>
                  </a:lnTo>
                  <a:lnTo>
                    <a:pt x="560" y="5335"/>
                  </a:lnTo>
                  <a:lnTo>
                    <a:pt x="539" y="5271"/>
                  </a:lnTo>
                  <a:lnTo>
                    <a:pt x="533" y="5250"/>
                  </a:lnTo>
                  <a:lnTo>
                    <a:pt x="518" y="5186"/>
                  </a:lnTo>
                  <a:lnTo>
                    <a:pt x="514" y="5164"/>
                  </a:lnTo>
                  <a:lnTo>
                    <a:pt x="505" y="5099"/>
                  </a:lnTo>
                  <a:lnTo>
                    <a:pt x="503" y="5076"/>
                  </a:lnTo>
                  <a:lnTo>
                    <a:pt x="500" y="5012"/>
                  </a:lnTo>
                  <a:lnTo>
                    <a:pt x="500" y="4988"/>
                  </a:lnTo>
                  <a:lnTo>
                    <a:pt x="503" y="4924"/>
                  </a:lnTo>
                  <a:lnTo>
                    <a:pt x="505" y="4901"/>
                  </a:lnTo>
                  <a:lnTo>
                    <a:pt x="514" y="4836"/>
                  </a:lnTo>
                  <a:lnTo>
                    <a:pt x="518" y="4814"/>
                  </a:lnTo>
                  <a:lnTo>
                    <a:pt x="533" y="4750"/>
                  </a:lnTo>
                  <a:lnTo>
                    <a:pt x="539" y="4729"/>
                  </a:lnTo>
                  <a:lnTo>
                    <a:pt x="560" y="4665"/>
                  </a:lnTo>
                  <a:lnTo>
                    <a:pt x="567" y="4646"/>
                  </a:lnTo>
                  <a:lnTo>
                    <a:pt x="593" y="4582"/>
                  </a:lnTo>
                  <a:lnTo>
                    <a:pt x="602" y="4565"/>
                  </a:lnTo>
                  <a:lnTo>
                    <a:pt x="634" y="4501"/>
                  </a:lnTo>
                  <a:lnTo>
                    <a:pt x="643" y="4485"/>
                  </a:lnTo>
                  <a:lnTo>
                    <a:pt x="681" y="4423"/>
                  </a:lnTo>
                  <a:lnTo>
                    <a:pt x="691" y="4409"/>
                  </a:lnTo>
                  <a:lnTo>
                    <a:pt x="734" y="4347"/>
                  </a:lnTo>
                  <a:lnTo>
                    <a:pt x="744" y="4334"/>
                  </a:lnTo>
                  <a:lnTo>
                    <a:pt x="794" y="4273"/>
                  </a:lnTo>
                  <a:lnTo>
                    <a:pt x="803" y="4262"/>
                  </a:lnTo>
                  <a:lnTo>
                    <a:pt x="858" y="4201"/>
                  </a:lnTo>
                  <a:lnTo>
                    <a:pt x="868" y="4191"/>
                  </a:lnTo>
                  <a:lnTo>
                    <a:pt x="929" y="4132"/>
                  </a:lnTo>
                  <a:lnTo>
                    <a:pt x="938" y="4123"/>
                  </a:lnTo>
                  <a:lnTo>
                    <a:pt x="1004" y="4064"/>
                  </a:lnTo>
                  <a:lnTo>
                    <a:pt x="1013" y="4057"/>
                  </a:lnTo>
                  <a:lnTo>
                    <a:pt x="1085" y="3999"/>
                  </a:lnTo>
                  <a:lnTo>
                    <a:pt x="1094" y="3992"/>
                  </a:lnTo>
                  <a:lnTo>
                    <a:pt x="1171" y="3935"/>
                  </a:lnTo>
                  <a:lnTo>
                    <a:pt x="1179" y="3930"/>
                  </a:lnTo>
                  <a:lnTo>
                    <a:pt x="1262" y="3874"/>
                  </a:lnTo>
                  <a:lnTo>
                    <a:pt x="1270" y="3869"/>
                  </a:lnTo>
                  <a:lnTo>
                    <a:pt x="1357" y="3815"/>
                  </a:lnTo>
                  <a:lnTo>
                    <a:pt x="1364" y="3810"/>
                  </a:lnTo>
                  <a:lnTo>
                    <a:pt x="1457" y="3757"/>
                  </a:lnTo>
                  <a:lnTo>
                    <a:pt x="1464" y="3753"/>
                  </a:lnTo>
                  <a:lnTo>
                    <a:pt x="1561" y="3702"/>
                  </a:lnTo>
                  <a:lnTo>
                    <a:pt x="1568" y="3699"/>
                  </a:lnTo>
                  <a:lnTo>
                    <a:pt x="1669" y="3649"/>
                  </a:lnTo>
                  <a:lnTo>
                    <a:pt x="1675" y="3646"/>
                  </a:lnTo>
                  <a:lnTo>
                    <a:pt x="1781" y="3598"/>
                  </a:lnTo>
                  <a:lnTo>
                    <a:pt x="1787" y="3595"/>
                  </a:lnTo>
                  <a:lnTo>
                    <a:pt x="1897" y="3549"/>
                  </a:lnTo>
                  <a:lnTo>
                    <a:pt x="1904" y="3546"/>
                  </a:lnTo>
                  <a:lnTo>
                    <a:pt x="2018" y="3502"/>
                  </a:lnTo>
                  <a:lnTo>
                    <a:pt x="2024" y="3499"/>
                  </a:lnTo>
                  <a:lnTo>
                    <a:pt x="2142" y="3456"/>
                  </a:lnTo>
                  <a:lnTo>
                    <a:pt x="2147" y="3454"/>
                  </a:lnTo>
                  <a:lnTo>
                    <a:pt x="2270" y="3413"/>
                  </a:lnTo>
                  <a:lnTo>
                    <a:pt x="2275" y="3412"/>
                  </a:lnTo>
                  <a:lnTo>
                    <a:pt x="2401" y="3372"/>
                  </a:lnTo>
                  <a:lnTo>
                    <a:pt x="2406" y="3371"/>
                  </a:lnTo>
                  <a:lnTo>
                    <a:pt x="2536" y="3334"/>
                  </a:lnTo>
                  <a:lnTo>
                    <a:pt x="2541" y="3332"/>
                  </a:lnTo>
                  <a:lnTo>
                    <a:pt x="2674" y="3297"/>
                  </a:lnTo>
                  <a:lnTo>
                    <a:pt x="2679" y="3296"/>
                  </a:lnTo>
                  <a:lnTo>
                    <a:pt x="2816" y="3262"/>
                  </a:lnTo>
                  <a:lnTo>
                    <a:pt x="2820" y="3261"/>
                  </a:lnTo>
                  <a:lnTo>
                    <a:pt x="2960" y="3230"/>
                  </a:lnTo>
                  <a:lnTo>
                    <a:pt x="2964" y="3229"/>
                  </a:lnTo>
                  <a:lnTo>
                    <a:pt x="3107" y="3199"/>
                  </a:lnTo>
                  <a:lnTo>
                    <a:pt x="3111" y="3199"/>
                  </a:lnTo>
                  <a:lnTo>
                    <a:pt x="3256" y="3172"/>
                  </a:lnTo>
                  <a:lnTo>
                    <a:pt x="3260" y="3171"/>
                  </a:lnTo>
                  <a:lnTo>
                    <a:pt x="3407" y="3146"/>
                  </a:lnTo>
                  <a:lnTo>
                    <a:pt x="3411" y="3145"/>
                  </a:lnTo>
                  <a:lnTo>
                    <a:pt x="3560" y="3123"/>
                  </a:lnTo>
                  <a:lnTo>
                    <a:pt x="3564" y="3122"/>
                  </a:lnTo>
                  <a:lnTo>
                    <a:pt x="3714" y="3102"/>
                  </a:lnTo>
                  <a:lnTo>
                    <a:pt x="3719" y="3102"/>
                  </a:lnTo>
                  <a:lnTo>
                    <a:pt x="3871" y="3084"/>
                  </a:lnTo>
                  <a:lnTo>
                    <a:pt x="3875" y="3083"/>
                  </a:lnTo>
                  <a:lnTo>
                    <a:pt x="4029" y="3068"/>
                  </a:lnTo>
                  <a:lnTo>
                    <a:pt x="4033" y="3067"/>
                  </a:lnTo>
                  <a:lnTo>
                    <a:pt x="4188" y="3054"/>
                  </a:lnTo>
                  <a:lnTo>
                    <a:pt x="4192" y="3054"/>
                  </a:lnTo>
                  <a:lnTo>
                    <a:pt x="4348" y="3043"/>
                  </a:lnTo>
                  <a:lnTo>
                    <a:pt x="4352" y="3043"/>
                  </a:lnTo>
                  <a:lnTo>
                    <a:pt x="4510" y="3034"/>
                  </a:lnTo>
                  <a:lnTo>
                    <a:pt x="4513" y="3034"/>
                  </a:lnTo>
                  <a:lnTo>
                    <a:pt x="4672" y="3028"/>
                  </a:lnTo>
                  <a:lnTo>
                    <a:pt x="4676" y="3028"/>
                  </a:lnTo>
                  <a:lnTo>
                    <a:pt x="4835" y="3024"/>
                  </a:lnTo>
                  <a:lnTo>
                    <a:pt x="4838" y="3024"/>
                  </a:lnTo>
                  <a:lnTo>
                    <a:pt x="4998" y="3023"/>
                  </a:lnTo>
                  <a:lnTo>
                    <a:pt x="5002" y="3023"/>
                  </a:lnTo>
                  <a:lnTo>
                    <a:pt x="5162" y="3024"/>
                  </a:lnTo>
                  <a:lnTo>
                    <a:pt x="5165" y="3024"/>
                  </a:lnTo>
                  <a:lnTo>
                    <a:pt x="5324" y="3028"/>
                  </a:lnTo>
                  <a:lnTo>
                    <a:pt x="5328" y="3028"/>
                  </a:lnTo>
                  <a:lnTo>
                    <a:pt x="5487" y="3034"/>
                  </a:lnTo>
                  <a:lnTo>
                    <a:pt x="5490" y="3034"/>
                  </a:lnTo>
                  <a:lnTo>
                    <a:pt x="5648" y="3043"/>
                  </a:lnTo>
                  <a:lnTo>
                    <a:pt x="5652" y="3043"/>
                  </a:lnTo>
                  <a:lnTo>
                    <a:pt x="5808" y="3054"/>
                  </a:lnTo>
                  <a:lnTo>
                    <a:pt x="5812" y="3054"/>
                  </a:lnTo>
                  <a:lnTo>
                    <a:pt x="5967" y="3067"/>
                  </a:lnTo>
                  <a:lnTo>
                    <a:pt x="5971" y="3068"/>
                  </a:lnTo>
                  <a:lnTo>
                    <a:pt x="6125" y="3083"/>
                  </a:lnTo>
                  <a:lnTo>
                    <a:pt x="6129" y="3084"/>
                  </a:lnTo>
                  <a:lnTo>
                    <a:pt x="6281" y="3102"/>
                  </a:lnTo>
                  <a:lnTo>
                    <a:pt x="6286" y="3102"/>
                  </a:lnTo>
                  <a:lnTo>
                    <a:pt x="6436" y="3122"/>
                  </a:lnTo>
                  <a:lnTo>
                    <a:pt x="6440" y="3123"/>
                  </a:lnTo>
                  <a:lnTo>
                    <a:pt x="6589" y="3145"/>
                  </a:lnTo>
                  <a:lnTo>
                    <a:pt x="6593" y="3146"/>
                  </a:lnTo>
                  <a:lnTo>
                    <a:pt x="6740" y="3171"/>
                  </a:lnTo>
                  <a:lnTo>
                    <a:pt x="6744" y="3172"/>
                  </a:lnTo>
                  <a:lnTo>
                    <a:pt x="6889" y="3199"/>
                  </a:lnTo>
                  <a:lnTo>
                    <a:pt x="6893" y="3199"/>
                  </a:lnTo>
                  <a:lnTo>
                    <a:pt x="7036" y="3229"/>
                  </a:lnTo>
                  <a:lnTo>
                    <a:pt x="7040" y="3230"/>
                  </a:lnTo>
                  <a:lnTo>
                    <a:pt x="7180" y="3261"/>
                  </a:lnTo>
                  <a:lnTo>
                    <a:pt x="7184" y="3262"/>
                  </a:lnTo>
                  <a:lnTo>
                    <a:pt x="7321" y="3296"/>
                  </a:lnTo>
                  <a:lnTo>
                    <a:pt x="7326" y="3297"/>
                  </a:lnTo>
                  <a:lnTo>
                    <a:pt x="7459" y="3332"/>
                  </a:lnTo>
                  <a:lnTo>
                    <a:pt x="7464" y="3334"/>
                  </a:lnTo>
                  <a:lnTo>
                    <a:pt x="7594" y="3371"/>
                  </a:lnTo>
                  <a:lnTo>
                    <a:pt x="7599" y="3372"/>
                  </a:lnTo>
                  <a:lnTo>
                    <a:pt x="7725" y="3412"/>
                  </a:lnTo>
                  <a:lnTo>
                    <a:pt x="7730" y="3413"/>
                  </a:lnTo>
                  <a:lnTo>
                    <a:pt x="7853" y="3454"/>
                  </a:lnTo>
                  <a:lnTo>
                    <a:pt x="7858" y="3456"/>
                  </a:lnTo>
                  <a:lnTo>
                    <a:pt x="7976" y="3499"/>
                  </a:lnTo>
                  <a:lnTo>
                    <a:pt x="7982" y="3502"/>
                  </a:lnTo>
                  <a:lnTo>
                    <a:pt x="8096" y="3546"/>
                  </a:lnTo>
                  <a:lnTo>
                    <a:pt x="8103" y="3549"/>
                  </a:lnTo>
                  <a:lnTo>
                    <a:pt x="8213" y="3595"/>
                  </a:lnTo>
                  <a:lnTo>
                    <a:pt x="8219" y="3598"/>
                  </a:lnTo>
                  <a:lnTo>
                    <a:pt x="8325" y="3646"/>
                  </a:lnTo>
                  <a:lnTo>
                    <a:pt x="8331" y="3649"/>
                  </a:lnTo>
                  <a:lnTo>
                    <a:pt x="8432" y="3699"/>
                  </a:lnTo>
                  <a:lnTo>
                    <a:pt x="8439" y="3702"/>
                  </a:lnTo>
                  <a:lnTo>
                    <a:pt x="8536" y="3753"/>
                  </a:lnTo>
                  <a:lnTo>
                    <a:pt x="8543" y="3757"/>
                  </a:lnTo>
                  <a:lnTo>
                    <a:pt x="8636" y="3810"/>
                  </a:lnTo>
                  <a:lnTo>
                    <a:pt x="8643" y="3815"/>
                  </a:lnTo>
                  <a:lnTo>
                    <a:pt x="8730" y="3869"/>
                  </a:lnTo>
                  <a:lnTo>
                    <a:pt x="8738" y="3874"/>
                  </a:lnTo>
                  <a:lnTo>
                    <a:pt x="8821" y="3930"/>
                  </a:lnTo>
                  <a:lnTo>
                    <a:pt x="8829" y="3935"/>
                  </a:lnTo>
                  <a:lnTo>
                    <a:pt x="8906" y="3992"/>
                  </a:lnTo>
                  <a:lnTo>
                    <a:pt x="8915" y="3999"/>
                  </a:lnTo>
                  <a:lnTo>
                    <a:pt x="8987" y="4057"/>
                  </a:lnTo>
                  <a:lnTo>
                    <a:pt x="8996" y="4064"/>
                  </a:lnTo>
                  <a:lnTo>
                    <a:pt x="9062" y="4123"/>
                  </a:lnTo>
                  <a:lnTo>
                    <a:pt x="9071" y="4132"/>
                  </a:lnTo>
                  <a:lnTo>
                    <a:pt x="9132" y="4191"/>
                  </a:lnTo>
                  <a:lnTo>
                    <a:pt x="9142" y="4201"/>
                  </a:lnTo>
                  <a:lnTo>
                    <a:pt x="9197" y="4262"/>
                  </a:lnTo>
                  <a:lnTo>
                    <a:pt x="9206" y="4273"/>
                  </a:lnTo>
                  <a:lnTo>
                    <a:pt x="9256" y="4334"/>
                  </a:lnTo>
                  <a:lnTo>
                    <a:pt x="9266" y="4347"/>
                  </a:lnTo>
                  <a:lnTo>
                    <a:pt x="9309" y="4409"/>
                  </a:lnTo>
                  <a:lnTo>
                    <a:pt x="9319" y="4423"/>
                  </a:lnTo>
                  <a:lnTo>
                    <a:pt x="9357" y="4485"/>
                  </a:lnTo>
                  <a:lnTo>
                    <a:pt x="9366" y="4501"/>
                  </a:lnTo>
                  <a:lnTo>
                    <a:pt x="9398" y="4565"/>
                  </a:lnTo>
                  <a:lnTo>
                    <a:pt x="9407" y="4582"/>
                  </a:lnTo>
                  <a:lnTo>
                    <a:pt x="9433" y="4646"/>
                  </a:lnTo>
                  <a:lnTo>
                    <a:pt x="9440" y="4665"/>
                  </a:lnTo>
                  <a:lnTo>
                    <a:pt x="9461" y="4729"/>
                  </a:lnTo>
                  <a:lnTo>
                    <a:pt x="9467" y="4750"/>
                  </a:lnTo>
                  <a:lnTo>
                    <a:pt x="9482" y="4814"/>
                  </a:lnTo>
                  <a:lnTo>
                    <a:pt x="9486" y="4836"/>
                  </a:lnTo>
                  <a:lnTo>
                    <a:pt x="9495" y="4901"/>
                  </a:lnTo>
                  <a:lnTo>
                    <a:pt x="9497" y="4924"/>
                  </a:lnTo>
                  <a:close/>
                  <a:moveTo>
                    <a:pt x="8998" y="5042"/>
                  </a:moveTo>
                  <a:lnTo>
                    <a:pt x="9000" y="5000"/>
                  </a:lnTo>
                  <a:lnTo>
                    <a:pt x="8998" y="4958"/>
                  </a:lnTo>
                  <a:lnTo>
                    <a:pt x="8992" y="4916"/>
                  </a:lnTo>
                  <a:lnTo>
                    <a:pt x="8982" y="4873"/>
                  </a:lnTo>
                  <a:lnTo>
                    <a:pt x="8968" y="4829"/>
                  </a:lnTo>
                  <a:lnTo>
                    <a:pt x="8949" y="4784"/>
                  </a:lnTo>
                  <a:lnTo>
                    <a:pt x="8925" y="4738"/>
                  </a:lnTo>
                  <a:lnTo>
                    <a:pt x="8896" y="4691"/>
                  </a:lnTo>
                  <a:lnTo>
                    <a:pt x="8862" y="4642"/>
                  </a:lnTo>
                  <a:lnTo>
                    <a:pt x="8822" y="4593"/>
                  </a:lnTo>
                  <a:lnTo>
                    <a:pt x="8777" y="4543"/>
                  </a:lnTo>
                  <a:lnTo>
                    <a:pt x="8726" y="4493"/>
                  </a:lnTo>
                  <a:lnTo>
                    <a:pt x="8669" y="4442"/>
                  </a:lnTo>
                  <a:lnTo>
                    <a:pt x="8606" y="4392"/>
                  </a:lnTo>
                  <a:lnTo>
                    <a:pt x="8537" y="4341"/>
                  </a:lnTo>
                  <a:lnTo>
                    <a:pt x="8463" y="4291"/>
                  </a:lnTo>
                  <a:lnTo>
                    <a:pt x="8383" y="4242"/>
                  </a:lnTo>
                  <a:lnTo>
                    <a:pt x="8298" y="4193"/>
                  </a:lnTo>
                  <a:lnTo>
                    <a:pt x="8209" y="4146"/>
                  </a:lnTo>
                  <a:lnTo>
                    <a:pt x="8114" y="4100"/>
                  </a:lnTo>
                  <a:lnTo>
                    <a:pt x="8015" y="4054"/>
                  </a:lnTo>
                  <a:lnTo>
                    <a:pt x="7911" y="4011"/>
                  </a:lnTo>
                  <a:lnTo>
                    <a:pt x="7803" y="3968"/>
                  </a:lnTo>
                  <a:lnTo>
                    <a:pt x="7690" y="3927"/>
                  </a:lnTo>
                  <a:lnTo>
                    <a:pt x="7574" y="3888"/>
                  </a:lnTo>
                  <a:lnTo>
                    <a:pt x="7453" y="3851"/>
                  </a:lnTo>
                  <a:lnTo>
                    <a:pt x="7328" y="3815"/>
                  </a:lnTo>
                  <a:lnTo>
                    <a:pt x="7200" y="3781"/>
                  </a:lnTo>
                  <a:lnTo>
                    <a:pt x="7068" y="3748"/>
                  </a:lnTo>
                  <a:lnTo>
                    <a:pt x="6933" y="3718"/>
                  </a:lnTo>
                  <a:lnTo>
                    <a:pt x="6795" y="3690"/>
                  </a:lnTo>
                  <a:lnTo>
                    <a:pt x="6655" y="3663"/>
                  </a:lnTo>
                  <a:lnTo>
                    <a:pt x="6512" y="3639"/>
                  </a:lnTo>
                  <a:lnTo>
                    <a:pt x="6368" y="3618"/>
                  </a:lnTo>
                  <a:lnTo>
                    <a:pt x="6221" y="3598"/>
                  </a:lnTo>
                  <a:lnTo>
                    <a:pt x="6073" y="3581"/>
                  </a:lnTo>
                  <a:lnTo>
                    <a:pt x="5923" y="3565"/>
                  </a:lnTo>
                  <a:lnTo>
                    <a:pt x="5772" y="3553"/>
                  </a:lnTo>
                  <a:lnTo>
                    <a:pt x="5619" y="3542"/>
                  </a:lnTo>
                  <a:lnTo>
                    <a:pt x="5466" y="3534"/>
                  </a:lnTo>
                  <a:lnTo>
                    <a:pt x="5311" y="3528"/>
                  </a:lnTo>
                  <a:lnTo>
                    <a:pt x="5156" y="3524"/>
                  </a:lnTo>
                  <a:lnTo>
                    <a:pt x="5000" y="3523"/>
                  </a:lnTo>
                  <a:lnTo>
                    <a:pt x="4844" y="3524"/>
                  </a:lnTo>
                  <a:lnTo>
                    <a:pt x="4689" y="3528"/>
                  </a:lnTo>
                  <a:lnTo>
                    <a:pt x="4534" y="3534"/>
                  </a:lnTo>
                  <a:lnTo>
                    <a:pt x="4381" y="3542"/>
                  </a:lnTo>
                  <a:lnTo>
                    <a:pt x="4228" y="3553"/>
                  </a:lnTo>
                  <a:lnTo>
                    <a:pt x="4077" y="3565"/>
                  </a:lnTo>
                  <a:lnTo>
                    <a:pt x="3927" y="3581"/>
                  </a:lnTo>
                  <a:lnTo>
                    <a:pt x="3779" y="3598"/>
                  </a:lnTo>
                  <a:lnTo>
                    <a:pt x="3632" y="3618"/>
                  </a:lnTo>
                  <a:lnTo>
                    <a:pt x="3488" y="3639"/>
                  </a:lnTo>
                  <a:lnTo>
                    <a:pt x="3345" y="3663"/>
                  </a:lnTo>
                  <a:lnTo>
                    <a:pt x="3205" y="3690"/>
                  </a:lnTo>
                  <a:lnTo>
                    <a:pt x="3067" y="3718"/>
                  </a:lnTo>
                  <a:lnTo>
                    <a:pt x="2932" y="3748"/>
                  </a:lnTo>
                  <a:lnTo>
                    <a:pt x="2800" y="3781"/>
                  </a:lnTo>
                  <a:lnTo>
                    <a:pt x="2672" y="3815"/>
                  </a:lnTo>
                  <a:lnTo>
                    <a:pt x="2547" y="3851"/>
                  </a:lnTo>
                  <a:lnTo>
                    <a:pt x="2426" y="3888"/>
                  </a:lnTo>
                  <a:lnTo>
                    <a:pt x="2310" y="3927"/>
                  </a:lnTo>
                  <a:lnTo>
                    <a:pt x="2197" y="3968"/>
                  </a:lnTo>
                  <a:lnTo>
                    <a:pt x="2089" y="4011"/>
                  </a:lnTo>
                  <a:lnTo>
                    <a:pt x="1985" y="4054"/>
                  </a:lnTo>
                  <a:lnTo>
                    <a:pt x="1886" y="4100"/>
                  </a:lnTo>
                  <a:lnTo>
                    <a:pt x="1791" y="4146"/>
                  </a:lnTo>
                  <a:lnTo>
                    <a:pt x="1702" y="4193"/>
                  </a:lnTo>
                  <a:lnTo>
                    <a:pt x="1617" y="4242"/>
                  </a:lnTo>
                  <a:lnTo>
                    <a:pt x="1537" y="4291"/>
                  </a:lnTo>
                  <a:lnTo>
                    <a:pt x="1463" y="4341"/>
                  </a:lnTo>
                  <a:lnTo>
                    <a:pt x="1394" y="4392"/>
                  </a:lnTo>
                  <a:lnTo>
                    <a:pt x="1331" y="4442"/>
                  </a:lnTo>
                  <a:lnTo>
                    <a:pt x="1274" y="4493"/>
                  </a:lnTo>
                  <a:lnTo>
                    <a:pt x="1223" y="4543"/>
                  </a:lnTo>
                  <a:lnTo>
                    <a:pt x="1178" y="4593"/>
                  </a:lnTo>
                  <a:lnTo>
                    <a:pt x="1138" y="4642"/>
                  </a:lnTo>
                  <a:lnTo>
                    <a:pt x="1104" y="4691"/>
                  </a:lnTo>
                  <a:lnTo>
                    <a:pt x="1075" y="4738"/>
                  </a:lnTo>
                  <a:lnTo>
                    <a:pt x="1051" y="4784"/>
                  </a:lnTo>
                  <a:lnTo>
                    <a:pt x="1032" y="4829"/>
                  </a:lnTo>
                  <a:lnTo>
                    <a:pt x="1018" y="4873"/>
                  </a:lnTo>
                  <a:lnTo>
                    <a:pt x="1008" y="4916"/>
                  </a:lnTo>
                  <a:lnTo>
                    <a:pt x="1002" y="4958"/>
                  </a:lnTo>
                  <a:lnTo>
                    <a:pt x="1000" y="5000"/>
                  </a:lnTo>
                  <a:lnTo>
                    <a:pt x="1002" y="5042"/>
                  </a:lnTo>
                  <a:lnTo>
                    <a:pt x="1008" y="5084"/>
                  </a:lnTo>
                  <a:lnTo>
                    <a:pt x="1018" y="5127"/>
                  </a:lnTo>
                  <a:lnTo>
                    <a:pt x="1032" y="5171"/>
                  </a:lnTo>
                  <a:lnTo>
                    <a:pt x="1051" y="5216"/>
                  </a:lnTo>
                  <a:lnTo>
                    <a:pt x="1075" y="5262"/>
                  </a:lnTo>
                  <a:lnTo>
                    <a:pt x="1104" y="5309"/>
                  </a:lnTo>
                  <a:lnTo>
                    <a:pt x="1138" y="5358"/>
                  </a:lnTo>
                  <a:lnTo>
                    <a:pt x="1178" y="5407"/>
                  </a:lnTo>
                  <a:lnTo>
                    <a:pt x="1223" y="5457"/>
                  </a:lnTo>
                  <a:lnTo>
                    <a:pt x="1274" y="5507"/>
                  </a:lnTo>
                  <a:lnTo>
                    <a:pt x="1331" y="5558"/>
                  </a:lnTo>
                  <a:lnTo>
                    <a:pt x="1394" y="5608"/>
                  </a:lnTo>
                  <a:lnTo>
                    <a:pt x="1463" y="5659"/>
                  </a:lnTo>
                  <a:lnTo>
                    <a:pt x="1537" y="5709"/>
                  </a:lnTo>
                  <a:lnTo>
                    <a:pt x="1617" y="5758"/>
                  </a:lnTo>
                  <a:lnTo>
                    <a:pt x="1702" y="5807"/>
                  </a:lnTo>
                  <a:lnTo>
                    <a:pt x="1791" y="5854"/>
                  </a:lnTo>
                  <a:lnTo>
                    <a:pt x="1886" y="5900"/>
                  </a:lnTo>
                  <a:lnTo>
                    <a:pt x="1985" y="5946"/>
                  </a:lnTo>
                  <a:lnTo>
                    <a:pt x="2089" y="5989"/>
                  </a:lnTo>
                  <a:lnTo>
                    <a:pt x="2197" y="6032"/>
                  </a:lnTo>
                  <a:lnTo>
                    <a:pt x="2310" y="6073"/>
                  </a:lnTo>
                  <a:lnTo>
                    <a:pt x="2426" y="6112"/>
                  </a:lnTo>
                  <a:lnTo>
                    <a:pt x="2547" y="6149"/>
                  </a:lnTo>
                  <a:lnTo>
                    <a:pt x="2672" y="6185"/>
                  </a:lnTo>
                  <a:lnTo>
                    <a:pt x="2800" y="6219"/>
                  </a:lnTo>
                  <a:lnTo>
                    <a:pt x="2932" y="6252"/>
                  </a:lnTo>
                  <a:lnTo>
                    <a:pt x="3067" y="6282"/>
                  </a:lnTo>
                  <a:lnTo>
                    <a:pt x="3205" y="6310"/>
                  </a:lnTo>
                  <a:lnTo>
                    <a:pt x="3345" y="6337"/>
                  </a:lnTo>
                  <a:lnTo>
                    <a:pt x="3488" y="6361"/>
                  </a:lnTo>
                  <a:lnTo>
                    <a:pt x="3632" y="6382"/>
                  </a:lnTo>
                  <a:lnTo>
                    <a:pt x="3779" y="6402"/>
                  </a:lnTo>
                  <a:lnTo>
                    <a:pt x="3927" y="6419"/>
                  </a:lnTo>
                  <a:lnTo>
                    <a:pt x="4077" y="6435"/>
                  </a:lnTo>
                  <a:lnTo>
                    <a:pt x="4228" y="6447"/>
                  </a:lnTo>
                  <a:lnTo>
                    <a:pt x="4381" y="6458"/>
                  </a:lnTo>
                  <a:lnTo>
                    <a:pt x="4534" y="6466"/>
                  </a:lnTo>
                  <a:lnTo>
                    <a:pt x="4689" y="6472"/>
                  </a:lnTo>
                  <a:lnTo>
                    <a:pt x="4844" y="6476"/>
                  </a:lnTo>
                  <a:lnTo>
                    <a:pt x="5000" y="6477"/>
                  </a:lnTo>
                  <a:lnTo>
                    <a:pt x="5156" y="6476"/>
                  </a:lnTo>
                  <a:lnTo>
                    <a:pt x="5311" y="6472"/>
                  </a:lnTo>
                  <a:lnTo>
                    <a:pt x="5466" y="6466"/>
                  </a:lnTo>
                  <a:lnTo>
                    <a:pt x="5619" y="6458"/>
                  </a:lnTo>
                  <a:lnTo>
                    <a:pt x="5772" y="6447"/>
                  </a:lnTo>
                  <a:lnTo>
                    <a:pt x="5923" y="6435"/>
                  </a:lnTo>
                  <a:lnTo>
                    <a:pt x="6073" y="6419"/>
                  </a:lnTo>
                  <a:lnTo>
                    <a:pt x="6221" y="6402"/>
                  </a:lnTo>
                  <a:lnTo>
                    <a:pt x="6368" y="6382"/>
                  </a:lnTo>
                  <a:lnTo>
                    <a:pt x="6512" y="6361"/>
                  </a:lnTo>
                  <a:lnTo>
                    <a:pt x="6655" y="6337"/>
                  </a:lnTo>
                  <a:lnTo>
                    <a:pt x="6795" y="6310"/>
                  </a:lnTo>
                  <a:lnTo>
                    <a:pt x="6933" y="6282"/>
                  </a:lnTo>
                  <a:lnTo>
                    <a:pt x="7068" y="6252"/>
                  </a:lnTo>
                  <a:lnTo>
                    <a:pt x="7200" y="6219"/>
                  </a:lnTo>
                  <a:lnTo>
                    <a:pt x="7328" y="6185"/>
                  </a:lnTo>
                  <a:lnTo>
                    <a:pt x="7453" y="6149"/>
                  </a:lnTo>
                  <a:lnTo>
                    <a:pt x="7574" y="6112"/>
                  </a:lnTo>
                  <a:lnTo>
                    <a:pt x="7690" y="6073"/>
                  </a:lnTo>
                  <a:lnTo>
                    <a:pt x="7803" y="6032"/>
                  </a:lnTo>
                  <a:lnTo>
                    <a:pt x="7911" y="5989"/>
                  </a:lnTo>
                  <a:lnTo>
                    <a:pt x="8015" y="5946"/>
                  </a:lnTo>
                  <a:lnTo>
                    <a:pt x="8114" y="5900"/>
                  </a:lnTo>
                  <a:lnTo>
                    <a:pt x="8209" y="5854"/>
                  </a:lnTo>
                  <a:lnTo>
                    <a:pt x="8298" y="5807"/>
                  </a:lnTo>
                  <a:lnTo>
                    <a:pt x="8383" y="5758"/>
                  </a:lnTo>
                  <a:lnTo>
                    <a:pt x="8463" y="5709"/>
                  </a:lnTo>
                  <a:lnTo>
                    <a:pt x="8537" y="5659"/>
                  </a:lnTo>
                  <a:lnTo>
                    <a:pt x="8606" y="5608"/>
                  </a:lnTo>
                  <a:lnTo>
                    <a:pt x="8669" y="5558"/>
                  </a:lnTo>
                  <a:lnTo>
                    <a:pt x="8726" y="5507"/>
                  </a:lnTo>
                  <a:lnTo>
                    <a:pt x="8777" y="5457"/>
                  </a:lnTo>
                  <a:lnTo>
                    <a:pt x="8822" y="5407"/>
                  </a:lnTo>
                  <a:lnTo>
                    <a:pt x="8862" y="5358"/>
                  </a:lnTo>
                  <a:lnTo>
                    <a:pt x="8896" y="5309"/>
                  </a:lnTo>
                  <a:lnTo>
                    <a:pt x="8925" y="5262"/>
                  </a:lnTo>
                  <a:lnTo>
                    <a:pt x="8949" y="5216"/>
                  </a:lnTo>
                  <a:lnTo>
                    <a:pt x="8968" y="5171"/>
                  </a:lnTo>
                  <a:lnTo>
                    <a:pt x="8982" y="5127"/>
                  </a:lnTo>
                  <a:lnTo>
                    <a:pt x="8992" y="5084"/>
                  </a:lnTo>
                  <a:lnTo>
                    <a:pt x="8998" y="5042"/>
                  </a:lnTo>
                  <a:close/>
                  <a:moveTo>
                    <a:pt x="1403" y="5066"/>
                  </a:moveTo>
                  <a:lnTo>
                    <a:pt x="1400" y="5045"/>
                  </a:lnTo>
                  <a:lnTo>
                    <a:pt x="1397" y="5010"/>
                  </a:lnTo>
                  <a:lnTo>
                    <a:pt x="1397" y="4990"/>
                  </a:lnTo>
                  <a:lnTo>
                    <a:pt x="1400" y="4955"/>
                  </a:lnTo>
                  <a:lnTo>
                    <a:pt x="1403" y="4934"/>
                  </a:lnTo>
                  <a:lnTo>
                    <a:pt x="1410" y="4900"/>
                  </a:lnTo>
                  <a:lnTo>
                    <a:pt x="1415" y="4881"/>
                  </a:lnTo>
                  <a:lnTo>
                    <a:pt x="1427" y="4846"/>
                  </a:lnTo>
                  <a:lnTo>
                    <a:pt x="1434" y="4830"/>
                  </a:lnTo>
                  <a:lnTo>
                    <a:pt x="1451" y="4795"/>
                  </a:lnTo>
                  <a:lnTo>
                    <a:pt x="1459" y="4781"/>
                  </a:lnTo>
                  <a:lnTo>
                    <a:pt x="1480" y="4747"/>
                  </a:lnTo>
                  <a:lnTo>
                    <a:pt x="1489" y="4735"/>
                  </a:lnTo>
                  <a:lnTo>
                    <a:pt x="1515" y="4701"/>
                  </a:lnTo>
                  <a:lnTo>
                    <a:pt x="1523" y="4691"/>
                  </a:lnTo>
                  <a:lnTo>
                    <a:pt x="1554" y="4658"/>
                  </a:lnTo>
                  <a:lnTo>
                    <a:pt x="1562" y="4650"/>
                  </a:lnTo>
                  <a:lnTo>
                    <a:pt x="1598" y="4616"/>
                  </a:lnTo>
                  <a:lnTo>
                    <a:pt x="1605" y="4610"/>
                  </a:lnTo>
                  <a:lnTo>
                    <a:pt x="1645" y="4577"/>
                  </a:lnTo>
                  <a:lnTo>
                    <a:pt x="1652" y="4572"/>
                  </a:lnTo>
                  <a:lnTo>
                    <a:pt x="1697" y="4539"/>
                  </a:lnTo>
                  <a:lnTo>
                    <a:pt x="1704" y="4535"/>
                  </a:lnTo>
                  <a:lnTo>
                    <a:pt x="1753" y="4502"/>
                  </a:lnTo>
                  <a:lnTo>
                    <a:pt x="1759" y="4499"/>
                  </a:lnTo>
                  <a:lnTo>
                    <a:pt x="1813" y="4467"/>
                  </a:lnTo>
                  <a:lnTo>
                    <a:pt x="1818" y="4464"/>
                  </a:lnTo>
                  <a:lnTo>
                    <a:pt x="1877" y="4433"/>
                  </a:lnTo>
                  <a:lnTo>
                    <a:pt x="1882" y="4431"/>
                  </a:lnTo>
                  <a:lnTo>
                    <a:pt x="1945" y="4400"/>
                  </a:lnTo>
                  <a:lnTo>
                    <a:pt x="1949" y="4398"/>
                  </a:lnTo>
                  <a:lnTo>
                    <a:pt x="2016" y="4368"/>
                  </a:lnTo>
                  <a:lnTo>
                    <a:pt x="2020" y="4366"/>
                  </a:lnTo>
                  <a:lnTo>
                    <a:pt x="2091" y="4337"/>
                  </a:lnTo>
                  <a:lnTo>
                    <a:pt x="2095" y="4336"/>
                  </a:lnTo>
                  <a:lnTo>
                    <a:pt x="2169" y="4307"/>
                  </a:lnTo>
                  <a:lnTo>
                    <a:pt x="2173" y="4306"/>
                  </a:lnTo>
                  <a:lnTo>
                    <a:pt x="2252" y="4279"/>
                  </a:lnTo>
                  <a:lnTo>
                    <a:pt x="2255" y="4277"/>
                  </a:lnTo>
                  <a:lnTo>
                    <a:pt x="2337" y="4251"/>
                  </a:lnTo>
                  <a:lnTo>
                    <a:pt x="2340" y="4250"/>
                  </a:lnTo>
                  <a:lnTo>
                    <a:pt x="2426" y="4224"/>
                  </a:lnTo>
                  <a:lnTo>
                    <a:pt x="2429" y="4223"/>
                  </a:lnTo>
                  <a:lnTo>
                    <a:pt x="2518" y="4198"/>
                  </a:lnTo>
                  <a:lnTo>
                    <a:pt x="2521" y="4197"/>
                  </a:lnTo>
                  <a:lnTo>
                    <a:pt x="2614" y="4173"/>
                  </a:lnTo>
                  <a:lnTo>
                    <a:pt x="2616" y="4173"/>
                  </a:lnTo>
                  <a:lnTo>
                    <a:pt x="2712" y="4149"/>
                  </a:lnTo>
                  <a:lnTo>
                    <a:pt x="2715" y="4149"/>
                  </a:lnTo>
                  <a:lnTo>
                    <a:pt x="2814" y="4127"/>
                  </a:lnTo>
                  <a:lnTo>
                    <a:pt x="2816" y="4126"/>
                  </a:lnTo>
                  <a:lnTo>
                    <a:pt x="2918" y="4105"/>
                  </a:lnTo>
                  <a:lnTo>
                    <a:pt x="2921" y="4105"/>
                  </a:lnTo>
                  <a:lnTo>
                    <a:pt x="3026" y="4085"/>
                  </a:lnTo>
                  <a:lnTo>
                    <a:pt x="3028" y="4084"/>
                  </a:lnTo>
                  <a:lnTo>
                    <a:pt x="3136" y="4065"/>
                  </a:lnTo>
                  <a:lnTo>
                    <a:pt x="3138" y="4065"/>
                  </a:lnTo>
                  <a:lnTo>
                    <a:pt x="3249" y="4047"/>
                  </a:lnTo>
                  <a:lnTo>
                    <a:pt x="3251" y="4047"/>
                  </a:lnTo>
                  <a:lnTo>
                    <a:pt x="3364" y="4030"/>
                  </a:lnTo>
                  <a:lnTo>
                    <a:pt x="3366" y="4029"/>
                  </a:lnTo>
                  <a:lnTo>
                    <a:pt x="3482" y="4014"/>
                  </a:lnTo>
                  <a:lnTo>
                    <a:pt x="3484" y="4013"/>
                  </a:lnTo>
                  <a:lnTo>
                    <a:pt x="3601" y="3999"/>
                  </a:lnTo>
                  <a:lnTo>
                    <a:pt x="3603" y="3999"/>
                  </a:lnTo>
                  <a:lnTo>
                    <a:pt x="3722" y="3985"/>
                  </a:lnTo>
                  <a:lnTo>
                    <a:pt x="3724" y="3985"/>
                  </a:lnTo>
                  <a:lnTo>
                    <a:pt x="3845" y="3973"/>
                  </a:lnTo>
                  <a:lnTo>
                    <a:pt x="3847" y="3973"/>
                  </a:lnTo>
                  <a:lnTo>
                    <a:pt x="3969" y="3962"/>
                  </a:lnTo>
                  <a:lnTo>
                    <a:pt x="3971" y="3962"/>
                  </a:lnTo>
                  <a:lnTo>
                    <a:pt x="4094" y="3952"/>
                  </a:lnTo>
                  <a:lnTo>
                    <a:pt x="4096" y="3952"/>
                  </a:lnTo>
                  <a:lnTo>
                    <a:pt x="4221" y="3944"/>
                  </a:lnTo>
                  <a:lnTo>
                    <a:pt x="4223" y="3944"/>
                  </a:lnTo>
                  <a:lnTo>
                    <a:pt x="4349" y="3937"/>
                  </a:lnTo>
                  <a:lnTo>
                    <a:pt x="4350" y="3936"/>
                  </a:lnTo>
                  <a:lnTo>
                    <a:pt x="4478" y="3931"/>
                  </a:lnTo>
                  <a:lnTo>
                    <a:pt x="4479" y="3931"/>
                  </a:lnTo>
                  <a:lnTo>
                    <a:pt x="4607" y="3926"/>
                  </a:lnTo>
                  <a:lnTo>
                    <a:pt x="4609" y="3926"/>
                  </a:lnTo>
                  <a:lnTo>
                    <a:pt x="4737" y="3923"/>
                  </a:lnTo>
                  <a:lnTo>
                    <a:pt x="4739" y="3923"/>
                  </a:lnTo>
                  <a:lnTo>
                    <a:pt x="4868" y="3921"/>
                  </a:lnTo>
                  <a:lnTo>
                    <a:pt x="4870" y="3921"/>
                  </a:lnTo>
                  <a:lnTo>
                    <a:pt x="4999" y="3920"/>
                  </a:lnTo>
                  <a:lnTo>
                    <a:pt x="5001" y="3920"/>
                  </a:lnTo>
                  <a:lnTo>
                    <a:pt x="5130" y="3921"/>
                  </a:lnTo>
                  <a:lnTo>
                    <a:pt x="5132" y="3921"/>
                  </a:lnTo>
                  <a:lnTo>
                    <a:pt x="5261" y="3923"/>
                  </a:lnTo>
                  <a:lnTo>
                    <a:pt x="5263" y="3923"/>
                  </a:lnTo>
                  <a:lnTo>
                    <a:pt x="5391" y="3926"/>
                  </a:lnTo>
                  <a:lnTo>
                    <a:pt x="5393" y="3926"/>
                  </a:lnTo>
                  <a:lnTo>
                    <a:pt x="5521" y="3931"/>
                  </a:lnTo>
                  <a:lnTo>
                    <a:pt x="5522" y="3931"/>
                  </a:lnTo>
                  <a:lnTo>
                    <a:pt x="5650" y="3936"/>
                  </a:lnTo>
                  <a:lnTo>
                    <a:pt x="5651" y="3937"/>
                  </a:lnTo>
                  <a:lnTo>
                    <a:pt x="5777" y="3944"/>
                  </a:lnTo>
                  <a:lnTo>
                    <a:pt x="5779" y="3944"/>
                  </a:lnTo>
                  <a:lnTo>
                    <a:pt x="5904" y="3952"/>
                  </a:lnTo>
                  <a:lnTo>
                    <a:pt x="5906" y="3952"/>
                  </a:lnTo>
                  <a:lnTo>
                    <a:pt x="6029" y="3962"/>
                  </a:lnTo>
                  <a:lnTo>
                    <a:pt x="6031" y="3962"/>
                  </a:lnTo>
                  <a:lnTo>
                    <a:pt x="6153" y="3973"/>
                  </a:lnTo>
                  <a:lnTo>
                    <a:pt x="6155" y="3973"/>
                  </a:lnTo>
                  <a:lnTo>
                    <a:pt x="6276" y="3985"/>
                  </a:lnTo>
                  <a:lnTo>
                    <a:pt x="6278" y="3985"/>
                  </a:lnTo>
                  <a:lnTo>
                    <a:pt x="6397" y="3999"/>
                  </a:lnTo>
                  <a:lnTo>
                    <a:pt x="6399" y="3999"/>
                  </a:lnTo>
                  <a:lnTo>
                    <a:pt x="6516" y="4013"/>
                  </a:lnTo>
                  <a:lnTo>
                    <a:pt x="6518" y="4014"/>
                  </a:lnTo>
                  <a:lnTo>
                    <a:pt x="6634" y="4029"/>
                  </a:lnTo>
                  <a:lnTo>
                    <a:pt x="6636" y="4030"/>
                  </a:lnTo>
                  <a:lnTo>
                    <a:pt x="6749" y="4047"/>
                  </a:lnTo>
                  <a:lnTo>
                    <a:pt x="6751" y="4047"/>
                  </a:lnTo>
                  <a:lnTo>
                    <a:pt x="6862" y="4065"/>
                  </a:lnTo>
                  <a:lnTo>
                    <a:pt x="6864" y="4065"/>
                  </a:lnTo>
                  <a:lnTo>
                    <a:pt x="6972" y="4084"/>
                  </a:lnTo>
                  <a:lnTo>
                    <a:pt x="6974" y="4085"/>
                  </a:lnTo>
                  <a:lnTo>
                    <a:pt x="7079" y="4105"/>
                  </a:lnTo>
                  <a:lnTo>
                    <a:pt x="7082" y="4105"/>
                  </a:lnTo>
                  <a:lnTo>
                    <a:pt x="7184" y="4126"/>
                  </a:lnTo>
                  <a:lnTo>
                    <a:pt x="7186" y="4127"/>
                  </a:lnTo>
                  <a:lnTo>
                    <a:pt x="7285" y="4149"/>
                  </a:lnTo>
                  <a:lnTo>
                    <a:pt x="7288" y="4149"/>
                  </a:lnTo>
                  <a:lnTo>
                    <a:pt x="7384" y="4173"/>
                  </a:lnTo>
                  <a:lnTo>
                    <a:pt x="7386" y="4173"/>
                  </a:lnTo>
                  <a:lnTo>
                    <a:pt x="7479" y="4197"/>
                  </a:lnTo>
                  <a:lnTo>
                    <a:pt x="7482" y="4198"/>
                  </a:lnTo>
                  <a:lnTo>
                    <a:pt x="7571" y="4223"/>
                  </a:lnTo>
                  <a:lnTo>
                    <a:pt x="7574" y="4224"/>
                  </a:lnTo>
                  <a:lnTo>
                    <a:pt x="7660" y="4250"/>
                  </a:lnTo>
                  <a:lnTo>
                    <a:pt x="7663" y="4251"/>
                  </a:lnTo>
                  <a:lnTo>
                    <a:pt x="7745" y="4277"/>
                  </a:lnTo>
                  <a:lnTo>
                    <a:pt x="7748" y="4279"/>
                  </a:lnTo>
                  <a:lnTo>
                    <a:pt x="7827" y="4306"/>
                  </a:lnTo>
                  <a:lnTo>
                    <a:pt x="7831" y="4307"/>
                  </a:lnTo>
                  <a:lnTo>
                    <a:pt x="7905" y="4336"/>
                  </a:lnTo>
                  <a:lnTo>
                    <a:pt x="7909" y="4337"/>
                  </a:lnTo>
                  <a:lnTo>
                    <a:pt x="7980" y="4366"/>
                  </a:lnTo>
                  <a:lnTo>
                    <a:pt x="7984" y="4368"/>
                  </a:lnTo>
                  <a:lnTo>
                    <a:pt x="8051" y="4398"/>
                  </a:lnTo>
                  <a:lnTo>
                    <a:pt x="8055" y="4400"/>
                  </a:lnTo>
                  <a:lnTo>
                    <a:pt x="8118" y="4431"/>
                  </a:lnTo>
                  <a:lnTo>
                    <a:pt x="8123" y="4433"/>
                  </a:lnTo>
                  <a:lnTo>
                    <a:pt x="8182" y="4464"/>
                  </a:lnTo>
                  <a:lnTo>
                    <a:pt x="8187" y="4467"/>
                  </a:lnTo>
                  <a:lnTo>
                    <a:pt x="8241" y="4499"/>
                  </a:lnTo>
                  <a:lnTo>
                    <a:pt x="8247" y="4502"/>
                  </a:lnTo>
                  <a:lnTo>
                    <a:pt x="8296" y="4535"/>
                  </a:lnTo>
                  <a:lnTo>
                    <a:pt x="8303" y="4539"/>
                  </a:lnTo>
                  <a:lnTo>
                    <a:pt x="8348" y="4572"/>
                  </a:lnTo>
                  <a:lnTo>
                    <a:pt x="8355" y="4577"/>
                  </a:lnTo>
                  <a:lnTo>
                    <a:pt x="8395" y="4610"/>
                  </a:lnTo>
                  <a:lnTo>
                    <a:pt x="8402" y="4616"/>
                  </a:lnTo>
                  <a:lnTo>
                    <a:pt x="8438" y="4650"/>
                  </a:lnTo>
                  <a:lnTo>
                    <a:pt x="8446" y="4658"/>
                  </a:lnTo>
                  <a:lnTo>
                    <a:pt x="8477" y="4691"/>
                  </a:lnTo>
                  <a:lnTo>
                    <a:pt x="8485" y="4701"/>
                  </a:lnTo>
                  <a:lnTo>
                    <a:pt x="8511" y="4735"/>
                  </a:lnTo>
                  <a:lnTo>
                    <a:pt x="8520" y="4747"/>
                  </a:lnTo>
                  <a:lnTo>
                    <a:pt x="8541" y="4781"/>
                  </a:lnTo>
                  <a:lnTo>
                    <a:pt x="8549" y="4795"/>
                  </a:lnTo>
                  <a:lnTo>
                    <a:pt x="8566" y="4830"/>
                  </a:lnTo>
                  <a:lnTo>
                    <a:pt x="8573" y="4846"/>
                  </a:lnTo>
                  <a:lnTo>
                    <a:pt x="8585" y="4881"/>
                  </a:lnTo>
                  <a:lnTo>
                    <a:pt x="8590" y="4900"/>
                  </a:lnTo>
                  <a:lnTo>
                    <a:pt x="8597" y="4934"/>
                  </a:lnTo>
                  <a:lnTo>
                    <a:pt x="8600" y="4955"/>
                  </a:lnTo>
                  <a:lnTo>
                    <a:pt x="8603" y="4990"/>
                  </a:lnTo>
                  <a:lnTo>
                    <a:pt x="8603" y="5010"/>
                  </a:lnTo>
                  <a:lnTo>
                    <a:pt x="8600" y="5045"/>
                  </a:lnTo>
                  <a:lnTo>
                    <a:pt x="8597" y="5066"/>
                  </a:lnTo>
                  <a:lnTo>
                    <a:pt x="8590" y="5100"/>
                  </a:lnTo>
                  <a:lnTo>
                    <a:pt x="8585" y="5119"/>
                  </a:lnTo>
                  <a:lnTo>
                    <a:pt x="8573" y="5154"/>
                  </a:lnTo>
                  <a:lnTo>
                    <a:pt x="8566" y="5170"/>
                  </a:lnTo>
                  <a:lnTo>
                    <a:pt x="8549" y="5205"/>
                  </a:lnTo>
                  <a:lnTo>
                    <a:pt x="8541" y="5219"/>
                  </a:lnTo>
                  <a:lnTo>
                    <a:pt x="8520" y="5253"/>
                  </a:lnTo>
                  <a:lnTo>
                    <a:pt x="8511" y="5265"/>
                  </a:lnTo>
                  <a:lnTo>
                    <a:pt x="8485" y="5299"/>
                  </a:lnTo>
                  <a:lnTo>
                    <a:pt x="8477" y="5309"/>
                  </a:lnTo>
                  <a:lnTo>
                    <a:pt x="8446" y="5342"/>
                  </a:lnTo>
                  <a:lnTo>
                    <a:pt x="8438" y="5350"/>
                  </a:lnTo>
                  <a:lnTo>
                    <a:pt x="8402" y="5384"/>
                  </a:lnTo>
                  <a:lnTo>
                    <a:pt x="8395" y="5390"/>
                  </a:lnTo>
                  <a:lnTo>
                    <a:pt x="8355" y="5423"/>
                  </a:lnTo>
                  <a:lnTo>
                    <a:pt x="8348" y="5428"/>
                  </a:lnTo>
                  <a:lnTo>
                    <a:pt x="8303" y="5461"/>
                  </a:lnTo>
                  <a:lnTo>
                    <a:pt x="8296" y="5465"/>
                  </a:lnTo>
                  <a:lnTo>
                    <a:pt x="8247" y="5498"/>
                  </a:lnTo>
                  <a:lnTo>
                    <a:pt x="8241" y="5501"/>
                  </a:lnTo>
                  <a:lnTo>
                    <a:pt x="8187" y="5533"/>
                  </a:lnTo>
                  <a:lnTo>
                    <a:pt x="8182" y="5536"/>
                  </a:lnTo>
                  <a:lnTo>
                    <a:pt x="8123" y="5567"/>
                  </a:lnTo>
                  <a:lnTo>
                    <a:pt x="8118" y="5569"/>
                  </a:lnTo>
                  <a:lnTo>
                    <a:pt x="8055" y="5600"/>
                  </a:lnTo>
                  <a:lnTo>
                    <a:pt x="8051" y="5602"/>
                  </a:lnTo>
                  <a:lnTo>
                    <a:pt x="7984" y="5632"/>
                  </a:lnTo>
                  <a:lnTo>
                    <a:pt x="7980" y="5634"/>
                  </a:lnTo>
                  <a:lnTo>
                    <a:pt x="7909" y="5663"/>
                  </a:lnTo>
                  <a:lnTo>
                    <a:pt x="7905" y="5664"/>
                  </a:lnTo>
                  <a:lnTo>
                    <a:pt x="7831" y="5693"/>
                  </a:lnTo>
                  <a:lnTo>
                    <a:pt x="7827" y="5694"/>
                  </a:lnTo>
                  <a:lnTo>
                    <a:pt x="7748" y="5721"/>
                  </a:lnTo>
                  <a:lnTo>
                    <a:pt x="7745" y="5723"/>
                  </a:lnTo>
                  <a:lnTo>
                    <a:pt x="7663" y="5749"/>
                  </a:lnTo>
                  <a:lnTo>
                    <a:pt x="7660" y="5750"/>
                  </a:lnTo>
                  <a:lnTo>
                    <a:pt x="7574" y="5776"/>
                  </a:lnTo>
                  <a:lnTo>
                    <a:pt x="7571" y="5777"/>
                  </a:lnTo>
                  <a:lnTo>
                    <a:pt x="7482" y="5802"/>
                  </a:lnTo>
                  <a:lnTo>
                    <a:pt x="7479" y="5803"/>
                  </a:lnTo>
                  <a:lnTo>
                    <a:pt x="7386" y="5827"/>
                  </a:lnTo>
                  <a:lnTo>
                    <a:pt x="7384" y="5827"/>
                  </a:lnTo>
                  <a:lnTo>
                    <a:pt x="7288" y="5851"/>
                  </a:lnTo>
                  <a:lnTo>
                    <a:pt x="7285" y="5851"/>
                  </a:lnTo>
                  <a:lnTo>
                    <a:pt x="7186" y="5873"/>
                  </a:lnTo>
                  <a:lnTo>
                    <a:pt x="7184" y="5874"/>
                  </a:lnTo>
                  <a:lnTo>
                    <a:pt x="7082" y="5895"/>
                  </a:lnTo>
                  <a:lnTo>
                    <a:pt x="7079" y="5895"/>
                  </a:lnTo>
                  <a:lnTo>
                    <a:pt x="6974" y="5915"/>
                  </a:lnTo>
                  <a:lnTo>
                    <a:pt x="6972" y="5916"/>
                  </a:lnTo>
                  <a:lnTo>
                    <a:pt x="6864" y="5935"/>
                  </a:lnTo>
                  <a:lnTo>
                    <a:pt x="6862" y="5935"/>
                  </a:lnTo>
                  <a:lnTo>
                    <a:pt x="6751" y="5953"/>
                  </a:lnTo>
                  <a:lnTo>
                    <a:pt x="6749" y="5953"/>
                  </a:lnTo>
                  <a:lnTo>
                    <a:pt x="6636" y="5970"/>
                  </a:lnTo>
                  <a:lnTo>
                    <a:pt x="6634" y="5971"/>
                  </a:lnTo>
                  <a:lnTo>
                    <a:pt x="6518" y="5986"/>
                  </a:lnTo>
                  <a:lnTo>
                    <a:pt x="6516" y="5987"/>
                  </a:lnTo>
                  <a:lnTo>
                    <a:pt x="6399" y="6001"/>
                  </a:lnTo>
                  <a:lnTo>
                    <a:pt x="6397" y="6001"/>
                  </a:lnTo>
                  <a:lnTo>
                    <a:pt x="6278" y="6015"/>
                  </a:lnTo>
                  <a:lnTo>
                    <a:pt x="6276" y="6015"/>
                  </a:lnTo>
                  <a:lnTo>
                    <a:pt x="6155" y="6027"/>
                  </a:lnTo>
                  <a:lnTo>
                    <a:pt x="6153" y="6027"/>
                  </a:lnTo>
                  <a:lnTo>
                    <a:pt x="6031" y="6038"/>
                  </a:lnTo>
                  <a:lnTo>
                    <a:pt x="6029" y="6038"/>
                  </a:lnTo>
                  <a:lnTo>
                    <a:pt x="5906" y="6048"/>
                  </a:lnTo>
                  <a:lnTo>
                    <a:pt x="5904" y="6048"/>
                  </a:lnTo>
                  <a:lnTo>
                    <a:pt x="5779" y="6056"/>
                  </a:lnTo>
                  <a:lnTo>
                    <a:pt x="5777" y="6056"/>
                  </a:lnTo>
                  <a:lnTo>
                    <a:pt x="5651" y="6063"/>
                  </a:lnTo>
                  <a:lnTo>
                    <a:pt x="5650" y="6064"/>
                  </a:lnTo>
                  <a:lnTo>
                    <a:pt x="5522" y="6069"/>
                  </a:lnTo>
                  <a:lnTo>
                    <a:pt x="5521" y="6069"/>
                  </a:lnTo>
                  <a:lnTo>
                    <a:pt x="5393" y="6074"/>
                  </a:lnTo>
                  <a:lnTo>
                    <a:pt x="5391" y="6074"/>
                  </a:lnTo>
                  <a:lnTo>
                    <a:pt x="5263" y="6077"/>
                  </a:lnTo>
                  <a:lnTo>
                    <a:pt x="5261" y="6077"/>
                  </a:lnTo>
                  <a:lnTo>
                    <a:pt x="5132" y="6079"/>
                  </a:lnTo>
                  <a:lnTo>
                    <a:pt x="5130" y="6079"/>
                  </a:lnTo>
                  <a:lnTo>
                    <a:pt x="5001" y="6080"/>
                  </a:lnTo>
                  <a:lnTo>
                    <a:pt x="4999" y="6080"/>
                  </a:lnTo>
                  <a:lnTo>
                    <a:pt x="4870" y="6079"/>
                  </a:lnTo>
                  <a:lnTo>
                    <a:pt x="4868" y="6079"/>
                  </a:lnTo>
                  <a:lnTo>
                    <a:pt x="4739" y="6077"/>
                  </a:lnTo>
                  <a:lnTo>
                    <a:pt x="4737" y="6077"/>
                  </a:lnTo>
                  <a:lnTo>
                    <a:pt x="4609" y="6074"/>
                  </a:lnTo>
                  <a:lnTo>
                    <a:pt x="4607" y="6074"/>
                  </a:lnTo>
                  <a:lnTo>
                    <a:pt x="4479" y="6069"/>
                  </a:lnTo>
                  <a:lnTo>
                    <a:pt x="4478" y="6069"/>
                  </a:lnTo>
                  <a:lnTo>
                    <a:pt x="4350" y="6064"/>
                  </a:lnTo>
                  <a:lnTo>
                    <a:pt x="4349" y="6063"/>
                  </a:lnTo>
                  <a:lnTo>
                    <a:pt x="4223" y="6056"/>
                  </a:lnTo>
                  <a:lnTo>
                    <a:pt x="4221" y="6056"/>
                  </a:lnTo>
                  <a:lnTo>
                    <a:pt x="4096" y="6048"/>
                  </a:lnTo>
                  <a:lnTo>
                    <a:pt x="4094" y="6048"/>
                  </a:lnTo>
                  <a:lnTo>
                    <a:pt x="3971" y="6038"/>
                  </a:lnTo>
                  <a:lnTo>
                    <a:pt x="3969" y="6038"/>
                  </a:lnTo>
                  <a:lnTo>
                    <a:pt x="3847" y="6027"/>
                  </a:lnTo>
                  <a:lnTo>
                    <a:pt x="3845" y="6027"/>
                  </a:lnTo>
                  <a:lnTo>
                    <a:pt x="3724" y="6015"/>
                  </a:lnTo>
                  <a:lnTo>
                    <a:pt x="3722" y="6015"/>
                  </a:lnTo>
                  <a:lnTo>
                    <a:pt x="3603" y="6001"/>
                  </a:lnTo>
                  <a:lnTo>
                    <a:pt x="3601" y="6001"/>
                  </a:lnTo>
                  <a:lnTo>
                    <a:pt x="3484" y="5987"/>
                  </a:lnTo>
                  <a:lnTo>
                    <a:pt x="3482" y="5986"/>
                  </a:lnTo>
                  <a:lnTo>
                    <a:pt x="3366" y="5971"/>
                  </a:lnTo>
                  <a:lnTo>
                    <a:pt x="3364" y="5970"/>
                  </a:lnTo>
                  <a:lnTo>
                    <a:pt x="3251" y="5953"/>
                  </a:lnTo>
                  <a:lnTo>
                    <a:pt x="3249" y="5953"/>
                  </a:lnTo>
                  <a:lnTo>
                    <a:pt x="3138" y="5935"/>
                  </a:lnTo>
                  <a:lnTo>
                    <a:pt x="3136" y="5935"/>
                  </a:lnTo>
                  <a:lnTo>
                    <a:pt x="3028" y="5916"/>
                  </a:lnTo>
                  <a:lnTo>
                    <a:pt x="3026" y="5915"/>
                  </a:lnTo>
                  <a:lnTo>
                    <a:pt x="2921" y="5895"/>
                  </a:lnTo>
                  <a:lnTo>
                    <a:pt x="2918" y="5895"/>
                  </a:lnTo>
                  <a:lnTo>
                    <a:pt x="2816" y="5874"/>
                  </a:lnTo>
                  <a:lnTo>
                    <a:pt x="2814" y="5873"/>
                  </a:lnTo>
                  <a:lnTo>
                    <a:pt x="2715" y="5851"/>
                  </a:lnTo>
                  <a:lnTo>
                    <a:pt x="2712" y="5851"/>
                  </a:lnTo>
                  <a:lnTo>
                    <a:pt x="2616" y="5827"/>
                  </a:lnTo>
                  <a:lnTo>
                    <a:pt x="2614" y="5827"/>
                  </a:lnTo>
                  <a:lnTo>
                    <a:pt x="2521" y="5803"/>
                  </a:lnTo>
                  <a:lnTo>
                    <a:pt x="2518" y="5802"/>
                  </a:lnTo>
                  <a:lnTo>
                    <a:pt x="2429" y="5777"/>
                  </a:lnTo>
                  <a:lnTo>
                    <a:pt x="2426" y="5776"/>
                  </a:lnTo>
                  <a:lnTo>
                    <a:pt x="2340" y="5750"/>
                  </a:lnTo>
                  <a:lnTo>
                    <a:pt x="2337" y="5749"/>
                  </a:lnTo>
                  <a:lnTo>
                    <a:pt x="2255" y="5723"/>
                  </a:lnTo>
                  <a:lnTo>
                    <a:pt x="2252" y="5721"/>
                  </a:lnTo>
                  <a:lnTo>
                    <a:pt x="2173" y="5694"/>
                  </a:lnTo>
                  <a:lnTo>
                    <a:pt x="2169" y="5693"/>
                  </a:lnTo>
                  <a:lnTo>
                    <a:pt x="2095" y="5664"/>
                  </a:lnTo>
                  <a:lnTo>
                    <a:pt x="2091" y="5663"/>
                  </a:lnTo>
                  <a:lnTo>
                    <a:pt x="2020" y="5634"/>
                  </a:lnTo>
                  <a:lnTo>
                    <a:pt x="2016" y="5632"/>
                  </a:lnTo>
                  <a:lnTo>
                    <a:pt x="1949" y="5602"/>
                  </a:lnTo>
                  <a:lnTo>
                    <a:pt x="1945" y="5600"/>
                  </a:lnTo>
                  <a:lnTo>
                    <a:pt x="1882" y="5569"/>
                  </a:lnTo>
                  <a:lnTo>
                    <a:pt x="1877" y="5567"/>
                  </a:lnTo>
                  <a:lnTo>
                    <a:pt x="1818" y="5536"/>
                  </a:lnTo>
                  <a:lnTo>
                    <a:pt x="1813" y="5533"/>
                  </a:lnTo>
                  <a:lnTo>
                    <a:pt x="1759" y="5501"/>
                  </a:lnTo>
                  <a:lnTo>
                    <a:pt x="1753" y="5498"/>
                  </a:lnTo>
                  <a:lnTo>
                    <a:pt x="1704" y="5465"/>
                  </a:lnTo>
                  <a:lnTo>
                    <a:pt x="1697" y="5461"/>
                  </a:lnTo>
                  <a:lnTo>
                    <a:pt x="1652" y="5428"/>
                  </a:lnTo>
                  <a:lnTo>
                    <a:pt x="1645" y="5423"/>
                  </a:lnTo>
                  <a:lnTo>
                    <a:pt x="1605" y="5390"/>
                  </a:lnTo>
                  <a:lnTo>
                    <a:pt x="1598" y="5384"/>
                  </a:lnTo>
                  <a:lnTo>
                    <a:pt x="1562" y="5350"/>
                  </a:lnTo>
                  <a:lnTo>
                    <a:pt x="1554" y="5342"/>
                  </a:lnTo>
                  <a:lnTo>
                    <a:pt x="1523" y="5309"/>
                  </a:lnTo>
                  <a:lnTo>
                    <a:pt x="1515" y="5299"/>
                  </a:lnTo>
                  <a:lnTo>
                    <a:pt x="1489" y="5265"/>
                  </a:lnTo>
                  <a:lnTo>
                    <a:pt x="1480" y="5253"/>
                  </a:lnTo>
                  <a:lnTo>
                    <a:pt x="1459" y="5219"/>
                  </a:lnTo>
                  <a:lnTo>
                    <a:pt x="1451" y="5205"/>
                  </a:lnTo>
                  <a:lnTo>
                    <a:pt x="1434" y="5170"/>
                  </a:lnTo>
                  <a:lnTo>
                    <a:pt x="1427" y="5154"/>
                  </a:lnTo>
                  <a:lnTo>
                    <a:pt x="1415" y="5119"/>
                  </a:lnTo>
                  <a:lnTo>
                    <a:pt x="1410" y="5100"/>
                  </a:lnTo>
                  <a:lnTo>
                    <a:pt x="1403" y="5066"/>
                  </a:lnTo>
                  <a:close/>
                  <a:moveTo>
                    <a:pt x="1702" y="4970"/>
                  </a:moveTo>
                  <a:lnTo>
                    <a:pt x="1698" y="4986"/>
                  </a:lnTo>
                  <a:lnTo>
                    <a:pt x="1697" y="5000"/>
                  </a:lnTo>
                  <a:lnTo>
                    <a:pt x="1698" y="5014"/>
                  </a:lnTo>
                  <a:lnTo>
                    <a:pt x="1702" y="5030"/>
                  </a:lnTo>
                  <a:lnTo>
                    <a:pt x="1707" y="5047"/>
                  </a:lnTo>
                  <a:lnTo>
                    <a:pt x="1717" y="5066"/>
                  </a:lnTo>
                  <a:lnTo>
                    <a:pt x="1730" y="5087"/>
                  </a:lnTo>
                  <a:lnTo>
                    <a:pt x="1748" y="5110"/>
                  </a:lnTo>
                  <a:lnTo>
                    <a:pt x="1771" y="5135"/>
                  </a:lnTo>
                  <a:lnTo>
                    <a:pt x="1799" y="5161"/>
                  </a:lnTo>
                  <a:lnTo>
                    <a:pt x="1832" y="5188"/>
                  </a:lnTo>
                  <a:lnTo>
                    <a:pt x="1870" y="5216"/>
                  </a:lnTo>
                  <a:lnTo>
                    <a:pt x="1914" y="5244"/>
                  </a:lnTo>
                  <a:lnTo>
                    <a:pt x="1962" y="5272"/>
                  </a:lnTo>
                  <a:lnTo>
                    <a:pt x="2015" y="5301"/>
                  </a:lnTo>
                  <a:lnTo>
                    <a:pt x="2073" y="5329"/>
                  </a:lnTo>
                  <a:lnTo>
                    <a:pt x="2136" y="5357"/>
                  </a:lnTo>
                  <a:lnTo>
                    <a:pt x="2203" y="5384"/>
                  </a:lnTo>
                  <a:lnTo>
                    <a:pt x="2274" y="5411"/>
                  </a:lnTo>
                  <a:lnTo>
                    <a:pt x="2349" y="5438"/>
                  </a:lnTo>
                  <a:lnTo>
                    <a:pt x="2428" y="5463"/>
                  </a:lnTo>
                  <a:lnTo>
                    <a:pt x="2511" y="5488"/>
                  </a:lnTo>
                  <a:lnTo>
                    <a:pt x="2598" y="5513"/>
                  </a:lnTo>
                  <a:lnTo>
                    <a:pt x="2688" y="5536"/>
                  </a:lnTo>
                  <a:lnTo>
                    <a:pt x="2781" y="5559"/>
                  </a:lnTo>
                  <a:lnTo>
                    <a:pt x="2878" y="5580"/>
                  </a:lnTo>
                  <a:lnTo>
                    <a:pt x="2978" y="5601"/>
                  </a:lnTo>
                  <a:lnTo>
                    <a:pt x="3081" y="5621"/>
                  </a:lnTo>
                  <a:lnTo>
                    <a:pt x="3187" y="5639"/>
                  </a:lnTo>
                  <a:lnTo>
                    <a:pt x="3296" y="5657"/>
                  </a:lnTo>
                  <a:lnTo>
                    <a:pt x="3408" y="5673"/>
                  </a:lnTo>
                  <a:lnTo>
                    <a:pt x="3522" y="5689"/>
                  </a:lnTo>
                  <a:lnTo>
                    <a:pt x="3637" y="5703"/>
                  </a:lnTo>
                  <a:lnTo>
                    <a:pt x="3755" y="5716"/>
                  </a:lnTo>
                  <a:lnTo>
                    <a:pt x="3874" y="5728"/>
                  </a:lnTo>
                  <a:lnTo>
                    <a:pt x="3995" y="5739"/>
                  </a:lnTo>
                  <a:lnTo>
                    <a:pt x="4117" y="5749"/>
                  </a:lnTo>
                  <a:lnTo>
                    <a:pt x="4240" y="5757"/>
                  </a:lnTo>
                  <a:lnTo>
                    <a:pt x="4365" y="5764"/>
                  </a:lnTo>
                  <a:lnTo>
                    <a:pt x="4491" y="5770"/>
                  </a:lnTo>
                  <a:lnTo>
                    <a:pt x="4617" y="5774"/>
                  </a:lnTo>
                  <a:lnTo>
                    <a:pt x="4744" y="5777"/>
                  </a:lnTo>
                  <a:lnTo>
                    <a:pt x="4872" y="5779"/>
                  </a:lnTo>
                  <a:lnTo>
                    <a:pt x="5000" y="5780"/>
                  </a:lnTo>
                  <a:lnTo>
                    <a:pt x="5128" y="5779"/>
                  </a:lnTo>
                  <a:lnTo>
                    <a:pt x="5256" y="5777"/>
                  </a:lnTo>
                  <a:lnTo>
                    <a:pt x="5383" y="5774"/>
                  </a:lnTo>
                  <a:lnTo>
                    <a:pt x="5509" y="5770"/>
                  </a:lnTo>
                  <a:lnTo>
                    <a:pt x="5635" y="5764"/>
                  </a:lnTo>
                  <a:lnTo>
                    <a:pt x="5760" y="5757"/>
                  </a:lnTo>
                  <a:lnTo>
                    <a:pt x="5883" y="5749"/>
                  </a:lnTo>
                  <a:lnTo>
                    <a:pt x="6005" y="5739"/>
                  </a:lnTo>
                  <a:lnTo>
                    <a:pt x="6126" y="5728"/>
                  </a:lnTo>
                  <a:lnTo>
                    <a:pt x="6245" y="5716"/>
                  </a:lnTo>
                  <a:lnTo>
                    <a:pt x="6363" y="5703"/>
                  </a:lnTo>
                  <a:lnTo>
                    <a:pt x="6478" y="5689"/>
                  </a:lnTo>
                  <a:lnTo>
                    <a:pt x="6592" y="5673"/>
                  </a:lnTo>
                  <a:lnTo>
                    <a:pt x="6704" y="5657"/>
                  </a:lnTo>
                  <a:lnTo>
                    <a:pt x="6813" y="5639"/>
                  </a:lnTo>
                  <a:lnTo>
                    <a:pt x="6919" y="5621"/>
                  </a:lnTo>
                  <a:lnTo>
                    <a:pt x="7022" y="5601"/>
                  </a:lnTo>
                  <a:lnTo>
                    <a:pt x="7122" y="5580"/>
                  </a:lnTo>
                  <a:lnTo>
                    <a:pt x="7219" y="5559"/>
                  </a:lnTo>
                  <a:lnTo>
                    <a:pt x="7312" y="5536"/>
                  </a:lnTo>
                  <a:lnTo>
                    <a:pt x="7402" y="5513"/>
                  </a:lnTo>
                  <a:lnTo>
                    <a:pt x="7489" y="5488"/>
                  </a:lnTo>
                  <a:lnTo>
                    <a:pt x="7508" y="5483"/>
                  </a:lnTo>
                  <a:lnTo>
                    <a:pt x="6594" y="4911"/>
                  </a:lnTo>
                  <a:lnTo>
                    <a:pt x="5610" y="5525"/>
                  </a:lnTo>
                  <a:lnTo>
                    <a:pt x="5594" y="5534"/>
                  </a:lnTo>
                  <a:lnTo>
                    <a:pt x="5577" y="5541"/>
                  </a:lnTo>
                  <a:lnTo>
                    <a:pt x="5559" y="5545"/>
                  </a:lnTo>
                  <a:lnTo>
                    <a:pt x="5540" y="5548"/>
                  </a:lnTo>
                  <a:lnTo>
                    <a:pt x="5522" y="5548"/>
                  </a:lnTo>
                  <a:lnTo>
                    <a:pt x="5503" y="5545"/>
                  </a:lnTo>
                  <a:lnTo>
                    <a:pt x="5485" y="5541"/>
                  </a:lnTo>
                  <a:lnTo>
                    <a:pt x="5468" y="5534"/>
                  </a:lnTo>
                  <a:lnTo>
                    <a:pt x="5451" y="5525"/>
                  </a:lnTo>
                  <a:lnTo>
                    <a:pt x="4469" y="4911"/>
                  </a:lnTo>
                  <a:lnTo>
                    <a:pt x="3485" y="5525"/>
                  </a:lnTo>
                  <a:lnTo>
                    <a:pt x="3469" y="5534"/>
                  </a:lnTo>
                  <a:lnTo>
                    <a:pt x="3452" y="5541"/>
                  </a:lnTo>
                  <a:lnTo>
                    <a:pt x="3434" y="5545"/>
                  </a:lnTo>
                  <a:lnTo>
                    <a:pt x="3415" y="5548"/>
                  </a:lnTo>
                  <a:lnTo>
                    <a:pt x="3397" y="5548"/>
                  </a:lnTo>
                  <a:lnTo>
                    <a:pt x="3378" y="5545"/>
                  </a:lnTo>
                  <a:lnTo>
                    <a:pt x="3360" y="5541"/>
                  </a:lnTo>
                  <a:lnTo>
                    <a:pt x="3343" y="5534"/>
                  </a:lnTo>
                  <a:lnTo>
                    <a:pt x="3326" y="5525"/>
                  </a:lnTo>
                  <a:lnTo>
                    <a:pt x="2264" y="4861"/>
                  </a:lnTo>
                  <a:lnTo>
                    <a:pt x="2249" y="4850"/>
                  </a:lnTo>
                  <a:lnTo>
                    <a:pt x="2234" y="4836"/>
                  </a:lnTo>
                  <a:lnTo>
                    <a:pt x="2222" y="4821"/>
                  </a:lnTo>
                  <a:lnTo>
                    <a:pt x="2212" y="4804"/>
                  </a:lnTo>
                  <a:lnTo>
                    <a:pt x="2203" y="4786"/>
                  </a:lnTo>
                  <a:lnTo>
                    <a:pt x="2198" y="4768"/>
                  </a:lnTo>
                  <a:lnTo>
                    <a:pt x="2195" y="4748"/>
                  </a:lnTo>
                  <a:lnTo>
                    <a:pt x="2194" y="4729"/>
                  </a:lnTo>
                  <a:lnTo>
                    <a:pt x="2196" y="4709"/>
                  </a:lnTo>
                  <a:lnTo>
                    <a:pt x="2201" y="4690"/>
                  </a:lnTo>
                  <a:lnTo>
                    <a:pt x="2208" y="4672"/>
                  </a:lnTo>
                  <a:lnTo>
                    <a:pt x="2217" y="4654"/>
                  </a:lnTo>
                  <a:lnTo>
                    <a:pt x="2228" y="4639"/>
                  </a:lnTo>
                  <a:lnTo>
                    <a:pt x="2242" y="4624"/>
                  </a:lnTo>
                  <a:lnTo>
                    <a:pt x="2257" y="4612"/>
                  </a:lnTo>
                  <a:lnTo>
                    <a:pt x="2274" y="4602"/>
                  </a:lnTo>
                  <a:lnTo>
                    <a:pt x="2292" y="4593"/>
                  </a:lnTo>
                  <a:lnTo>
                    <a:pt x="2310" y="4588"/>
                  </a:lnTo>
                  <a:lnTo>
                    <a:pt x="2330" y="4585"/>
                  </a:lnTo>
                  <a:lnTo>
                    <a:pt x="2349" y="4584"/>
                  </a:lnTo>
                  <a:lnTo>
                    <a:pt x="2369" y="4586"/>
                  </a:lnTo>
                  <a:lnTo>
                    <a:pt x="2388" y="4591"/>
                  </a:lnTo>
                  <a:lnTo>
                    <a:pt x="2406" y="4598"/>
                  </a:lnTo>
                  <a:lnTo>
                    <a:pt x="2424" y="4607"/>
                  </a:lnTo>
                  <a:lnTo>
                    <a:pt x="3406" y="5221"/>
                  </a:lnTo>
                  <a:lnTo>
                    <a:pt x="4390" y="4607"/>
                  </a:lnTo>
                  <a:lnTo>
                    <a:pt x="4406" y="4598"/>
                  </a:lnTo>
                  <a:lnTo>
                    <a:pt x="4423" y="4591"/>
                  </a:lnTo>
                  <a:lnTo>
                    <a:pt x="4441" y="4587"/>
                  </a:lnTo>
                  <a:lnTo>
                    <a:pt x="4460" y="4584"/>
                  </a:lnTo>
                  <a:lnTo>
                    <a:pt x="4478" y="4584"/>
                  </a:lnTo>
                  <a:lnTo>
                    <a:pt x="4497" y="4587"/>
                  </a:lnTo>
                  <a:lnTo>
                    <a:pt x="4515" y="4591"/>
                  </a:lnTo>
                  <a:lnTo>
                    <a:pt x="4532" y="4598"/>
                  </a:lnTo>
                  <a:lnTo>
                    <a:pt x="4549" y="4607"/>
                  </a:lnTo>
                  <a:lnTo>
                    <a:pt x="5531" y="5221"/>
                  </a:lnTo>
                  <a:lnTo>
                    <a:pt x="6515" y="4607"/>
                  </a:lnTo>
                  <a:lnTo>
                    <a:pt x="6531" y="4598"/>
                  </a:lnTo>
                  <a:lnTo>
                    <a:pt x="6548" y="4591"/>
                  </a:lnTo>
                  <a:lnTo>
                    <a:pt x="6566" y="4587"/>
                  </a:lnTo>
                  <a:lnTo>
                    <a:pt x="6585" y="4584"/>
                  </a:lnTo>
                  <a:lnTo>
                    <a:pt x="6603" y="4584"/>
                  </a:lnTo>
                  <a:lnTo>
                    <a:pt x="6622" y="4587"/>
                  </a:lnTo>
                  <a:lnTo>
                    <a:pt x="6640" y="4591"/>
                  </a:lnTo>
                  <a:lnTo>
                    <a:pt x="6657" y="4598"/>
                  </a:lnTo>
                  <a:lnTo>
                    <a:pt x="6674" y="4607"/>
                  </a:lnTo>
                  <a:lnTo>
                    <a:pt x="7736" y="5271"/>
                  </a:lnTo>
                  <a:lnTo>
                    <a:pt x="7751" y="5282"/>
                  </a:lnTo>
                  <a:lnTo>
                    <a:pt x="7766" y="5296"/>
                  </a:lnTo>
                  <a:lnTo>
                    <a:pt x="7778" y="5311"/>
                  </a:lnTo>
                  <a:lnTo>
                    <a:pt x="7788" y="5328"/>
                  </a:lnTo>
                  <a:lnTo>
                    <a:pt x="7797" y="5346"/>
                  </a:lnTo>
                  <a:lnTo>
                    <a:pt x="7802" y="5364"/>
                  </a:lnTo>
                  <a:lnTo>
                    <a:pt x="7805" y="5381"/>
                  </a:lnTo>
                  <a:lnTo>
                    <a:pt x="7864" y="5357"/>
                  </a:lnTo>
                  <a:lnTo>
                    <a:pt x="7927" y="5329"/>
                  </a:lnTo>
                  <a:lnTo>
                    <a:pt x="7985" y="5301"/>
                  </a:lnTo>
                  <a:lnTo>
                    <a:pt x="8038" y="5272"/>
                  </a:lnTo>
                  <a:lnTo>
                    <a:pt x="8086" y="5244"/>
                  </a:lnTo>
                  <a:lnTo>
                    <a:pt x="8130" y="5216"/>
                  </a:lnTo>
                  <a:lnTo>
                    <a:pt x="8168" y="5188"/>
                  </a:lnTo>
                  <a:lnTo>
                    <a:pt x="8201" y="5161"/>
                  </a:lnTo>
                  <a:lnTo>
                    <a:pt x="8229" y="5135"/>
                  </a:lnTo>
                  <a:lnTo>
                    <a:pt x="8252" y="5110"/>
                  </a:lnTo>
                  <a:lnTo>
                    <a:pt x="8270" y="5087"/>
                  </a:lnTo>
                  <a:lnTo>
                    <a:pt x="8283" y="5066"/>
                  </a:lnTo>
                  <a:lnTo>
                    <a:pt x="8293" y="5047"/>
                  </a:lnTo>
                  <a:lnTo>
                    <a:pt x="8298" y="5030"/>
                  </a:lnTo>
                  <a:lnTo>
                    <a:pt x="8302" y="5014"/>
                  </a:lnTo>
                  <a:lnTo>
                    <a:pt x="8303" y="5000"/>
                  </a:lnTo>
                  <a:lnTo>
                    <a:pt x="8302" y="4986"/>
                  </a:lnTo>
                  <a:lnTo>
                    <a:pt x="8298" y="4970"/>
                  </a:lnTo>
                  <a:lnTo>
                    <a:pt x="8293" y="4953"/>
                  </a:lnTo>
                  <a:lnTo>
                    <a:pt x="8283" y="4934"/>
                  </a:lnTo>
                  <a:lnTo>
                    <a:pt x="8270" y="4913"/>
                  </a:lnTo>
                  <a:lnTo>
                    <a:pt x="8252" y="4890"/>
                  </a:lnTo>
                  <a:lnTo>
                    <a:pt x="8229" y="4865"/>
                  </a:lnTo>
                  <a:lnTo>
                    <a:pt x="8201" y="4839"/>
                  </a:lnTo>
                  <a:lnTo>
                    <a:pt x="8168" y="4812"/>
                  </a:lnTo>
                  <a:lnTo>
                    <a:pt x="8130" y="4784"/>
                  </a:lnTo>
                  <a:lnTo>
                    <a:pt x="8086" y="4756"/>
                  </a:lnTo>
                  <a:lnTo>
                    <a:pt x="8038" y="4728"/>
                  </a:lnTo>
                  <a:lnTo>
                    <a:pt x="7985" y="4699"/>
                  </a:lnTo>
                  <a:lnTo>
                    <a:pt x="7927" y="4671"/>
                  </a:lnTo>
                  <a:lnTo>
                    <a:pt x="7864" y="4643"/>
                  </a:lnTo>
                  <a:lnTo>
                    <a:pt x="7797" y="4616"/>
                  </a:lnTo>
                  <a:lnTo>
                    <a:pt x="7726" y="4589"/>
                  </a:lnTo>
                  <a:lnTo>
                    <a:pt x="7651" y="4562"/>
                  </a:lnTo>
                  <a:lnTo>
                    <a:pt x="7572" y="4537"/>
                  </a:lnTo>
                  <a:lnTo>
                    <a:pt x="7489" y="4512"/>
                  </a:lnTo>
                  <a:lnTo>
                    <a:pt x="7402" y="4487"/>
                  </a:lnTo>
                  <a:lnTo>
                    <a:pt x="7312" y="4464"/>
                  </a:lnTo>
                  <a:lnTo>
                    <a:pt x="7219" y="4441"/>
                  </a:lnTo>
                  <a:lnTo>
                    <a:pt x="7122" y="4420"/>
                  </a:lnTo>
                  <a:lnTo>
                    <a:pt x="7022" y="4399"/>
                  </a:lnTo>
                  <a:lnTo>
                    <a:pt x="6919" y="4379"/>
                  </a:lnTo>
                  <a:lnTo>
                    <a:pt x="6813" y="4361"/>
                  </a:lnTo>
                  <a:lnTo>
                    <a:pt x="6704" y="4343"/>
                  </a:lnTo>
                  <a:lnTo>
                    <a:pt x="6592" y="4327"/>
                  </a:lnTo>
                  <a:lnTo>
                    <a:pt x="6478" y="4311"/>
                  </a:lnTo>
                  <a:lnTo>
                    <a:pt x="6363" y="4297"/>
                  </a:lnTo>
                  <a:lnTo>
                    <a:pt x="6245" y="4284"/>
                  </a:lnTo>
                  <a:lnTo>
                    <a:pt x="6126" y="4272"/>
                  </a:lnTo>
                  <a:lnTo>
                    <a:pt x="6005" y="4261"/>
                  </a:lnTo>
                  <a:lnTo>
                    <a:pt x="5883" y="4251"/>
                  </a:lnTo>
                  <a:lnTo>
                    <a:pt x="5760" y="4243"/>
                  </a:lnTo>
                  <a:lnTo>
                    <a:pt x="5635" y="4236"/>
                  </a:lnTo>
                  <a:lnTo>
                    <a:pt x="5509" y="4230"/>
                  </a:lnTo>
                  <a:lnTo>
                    <a:pt x="5383" y="4226"/>
                  </a:lnTo>
                  <a:lnTo>
                    <a:pt x="5256" y="4223"/>
                  </a:lnTo>
                  <a:lnTo>
                    <a:pt x="5128" y="4221"/>
                  </a:lnTo>
                  <a:lnTo>
                    <a:pt x="5000" y="4220"/>
                  </a:lnTo>
                  <a:lnTo>
                    <a:pt x="4872" y="4221"/>
                  </a:lnTo>
                  <a:lnTo>
                    <a:pt x="4744" y="4223"/>
                  </a:lnTo>
                  <a:lnTo>
                    <a:pt x="4617" y="4226"/>
                  </a:lnTo>
                  <a:lnTo>
                    <a:pt x="4491" y="4230"/>
                  </a:lnTo>
                  <a:lnTo>
                    <a:pt x="4365" y="4236"/>
                  </a:lnTo>
                  <a:lnTo>
                    <a:pt x="4240" y="4243"/>
                  </a:lnTo>
                  <a:lnTo>
                    <a:pt x="4117" y="4251"/>
                  </a:lnTo>
                  <a:lnTo>
                    <a:pt x="3995" y="4261"/>
                  </a:lnTo>
                  <a:lnTo>
                    <a:pt x="3874" y="4272"/>
                  </a:lnTo>
                  <a:lnTo>
                    <a:pt x="3755" y="4284"/>
                  </a:lnTo>
                  <a:lnTo>
                    <a:pt x="3637" y="4297"/>
                  </a:lnTo>
                  <a:lnTo>
                    <a:pt x="3522" y="4311"/>
                  </a:lnTo>
                  <a:lnTo>
                    <a:pt x="3408" y="4327"/>
                  </a:lnTo>
                  <a:lnTo>
                    <a:pt x="3296" y="4343"/>
                  </a:lnTo>
                  <a:lnTo>
                    <a:pt x="3187" y="4361"/>
                  </a:lnTo>
                  <a:lnTo>
                    <a:pt x="3081" y="4379"/>
                  </a:lnTo>
                  <a:lnTo>
                    <a:pt x="2978" y="4399"/>
                  </a:lnTo>
                  <a:lnTo>
                    <a:pt x="2878" y="4420"/>
                  </a:lnTo>
                  <a:lnTo>
                    <a:pt x="2781" y="4441"/>
                  </a:lnTo>
                  <a:lnTo>
                    <a:pt x="2688" y="4464"/>
                  </a:lnTo>
                  <a:lnTo>
                    <a:pt x="2598" y="4487"/>
                  </a:lnTo>
                  <a:lnTo>
                    <a:pt x="2511" y="4512"/>
                  </a:lnTo>
                  <a:lnTo>
                    <a:pt x="2428" y="4537"/>
                  </a:lnTo>
                  <a:lnTo>
                    <a:pt x="2349" y="4562"/>
                  </a:lnTo>
                  <a:lnTo>
                    <a:pt x="2274" y="4589"/>
                  </a:lnTo>
                  <a:lnTo>
                    <a:pt x="2203" y="4616"/>
                  </a:lnTo>
                  <a:lnTo>
                    <a:pt x="2136" y="4643"/>
                  </a:lnTo>
                  <a:lnTo>
                    <a:pt x="2073" y="4671"/>
                  </a:lnTo>
                  <a:lnTo>
                    <a:pt x="2015" y="4699"/>
                  </a:lnTo>
                  <a:lnTo>
                    <a:pt x="1962" y="4728"/>
                  </a:lnTo>
                  <a:lnTo>
                    <a:pt x="1914" y="4756"/>
                  </a:lnTo>
                  <a:lnTo>
                    <a:pt x="1870" y="4784"/>
                  </a:lnTo>
                  <a:lnTo>
                    <a:pt x="1832" y="4812"/>
                  </a:lnTo>
                  <a:lnTo>
                    <a:pt x="1799" y="4839"/>
                  </a:lnTo>
                  <a:lnTo>
                    <a:pt x="1771" y="4865"/>
                  </a:lnTo>
                  <a:lnTo>
                    <a:pt x="1748" y="4890"/>
                  </a:lnTo>
                  <a:lnTo>
                    <a:pt x="1730" y="4913"/>
                  </a:lnTo>
                  <a:lnTo>
                    <a:pt x="1717" y="4934"/>
                  </a:lnTo>
                  <a:lnTo>
                    <a:pt x="1707" y="4953"/>
                  </a:lnTo>
                  <a:lnTo>
                    <a:pt x="1702" y="49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3193;p28">
            <a:extLst>
              <a:ext uri="{FF2B5EF4-FFF2-40B4-BE49-F238E27FC236}">
                <a16:creationId xmlns:a16="http://schemas.microsoft.com/office/drawing/2014/main" id="{E9DD686D-2319-4A5D-94FB-DC364271F300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208" name="Google Shape;3194;p28">
              <a:extLst>
                <a:ext uri="{FF2B5EF4-FFF2-40B4-BE49-F238E27FC236}">
                  <a16:creationId xmlns:a16="http://schemas.microsoft.com/office/drawing/2014/main" id="{B1CABC82-C553-4626-A8B4-5ED25676E907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68" y="4929"/>
                  </a:moveTo>
                  <a:lnTo>
                    <a:pt x="5373" y="4939"/>
                  </a:lnTo>
                  <a:lnTo>
                    <a:pt x="5613" y="4946"/>
                  </a:lnTo>
                  <a:lnTo>
                    <a:pt x="5630" y="4947"/>
                  </a:lnTo>
                  <a:lnTo>
                    <a:pt x="6225" y="5006"/>
                  </a:lnTo>
                  <a:lnTo>
                    <a:pt x="6243" y="5008"/>
                  </a:lnTo>
                  <a:lnTo>
                    <a:pt x="6818" y="5106"/>
                  </a:lnTo>
                  <a:lnTo>
                    <a:pt x="6837" y="5110"/>
                  </a:lnTo>
                  <a:lnTo>
                    <a:pt x="7383" y="5246"/>
                  </a:lnTo>
                  <a:lnTo>
                    <a:pt x="7405" y="5253"/>
                  </a:lnTo>
                  <a:lnTo>
                    <a:pt x="7911" y="5428"/>
                  </a:lnTo>
                  <a:lnTo>
                    <a:pt x="7935" y="5438"/>
                  </a:lnTo>
                  <a:lnTo>
                    <a:pt x="8392" y="5653"/>
                  </a:lnTo>
                  <a:lnTo>
                    <a:pt x="8420" y="5669"/>
                  </a:lnTo>
                  <a:lnTo>
                    <a:pt x="8818" y="5922"/>
                  </a:lnTo>
                  <a:lnTo>
                    <a:pt x="8844" y="5942"/>
                  </a:lnTo>
                  <a:lnTo>
                    <a:pt x="8867" y="5964"/>
                  </a:lnTo>
                  <a:lnTo>
                    <a:pt x="8888" y="5990"/>
                  </a:lnTo>
                  <a:lnTo>
                    <a:pt x="8905" y="6018"/>
                  </a:lnTo>
                  <a:lnTo>
                    <a:pt x="8918" y="6048"/>
                  </a:lnTo>
                  <a:lnTo>
                    <a:pt x="8927" y="6079"/>
                  </a:lnTo>
                  <a:lnTo>
                    <a:pt x="8932" y="6111"/>
                  </a:lnTo>
                  <a:lnTo>
                    <a:pt x="8933" y="6144"/>
                  </a:lnTo>
                  <a:lnTo>
                    <a:pt x="8929" y="6177"/>
                  </a:lnTo>
                  <a:lnTo>
                    <a:pt x="8921" y="6208"/>
                  </a:lnTo>
                  <a:lnTo>
                    <a:pt x="8909" y="6239"/>
                  </a:lnTo>
                  <a:lnTo>
                    <a:pt x="8894" y="6268"/>
                  </a:lnTo>
                  <a:lnTo>
                    <a:pt x="8874" y="6294"/>
                  </a:lnTo>
                  <a:lnTo>
                    <a:pt x="8852" y="6317"/>
                  </a:lnTo>
                  <a:lnTo>
                    <a:pt x="8826" y="6338"/>
                  </a:lnTo>
                  <a:lnTo>
                    <a:pt x="8798" y="6355"/>
                  </a:lnTo>
                  <a:lnTo>
                    <a:pt x="8768" y="6368"/>
                  </a:lnTo>
                  <a:lnTo>
                    <a:pt x="8737" y="6377"/>
                  </a:lnTo>
                  <a:lnTo>
                    <a:pt x="8705" y="6382"/>
                  </a:lnTo>
                  <a:lnTo>
                    <a:pt x="8672" y="6383"/>
                  </a:lnTo>
                  <a:lnTo>
                    <a:pt x="8639" y="6379"/>
                  </a:lnTo>
                  <a:lnTo>
                    <a:pt x="8608" y="6371"/>
                  </a:lnTo>
                  <a:lnTo>
                    <a:pt x="8577" y="6359"/>
                  </a:lnTo>
                  <a:lnTo>
                    <a:pt x="8548" y="6344"/>
                  </a:lnTo>
                  <a:lnTo>
                    <a:pt x="8165" y="6099"/>
                  </a:lnTo>
                  <a:lnTo>
                    <a:pt x="7735" y="5897"/>
                  </a:lnTo>
                  <a:lnTo>
                    <a:pt x="7251" y="5729"/>
                  </a:lnTo>
                  <a:lnTo>
                    <a:pt x="7106" y="5692"/>
                  </a:lnTo>
                  <a:lnTo>
                    <a:pt x="7101" y="5707"/>
                  </a:lnTo>
                  <a:lnTo>
                    <a:pt x="7095" y="5722"/>
                  </a:lnTo>
                  <a:lnTo>
                    <a:pt x="7089" y="5737"/>
                  </a:lnTo>
                  <a:lnTo>
                    <a:pt x="7083" y="5751"/>
                  </a:lnTo>
                  <a:lnTo>
                    <a:pt x="7076" y="5765"/>
                  </a:lnTo>
                  <a:lnTo>
                    <a:pt x="7068" y="5779"/>
                  </a:lnTo>
                  <a:lnTo>
                    <a:pt x="7060" y="5793"/>
                  </a:lnTo>
                  <a:lnTo>
                    <a:pt x="7051" y="5806"/>
                  </a:lnTo>
                  <a:lnTo>
                    <a:pt x="7042" y="5819"/>
                  </a:lnTo>
                  <a:lnTo>
                    <a:pt x="7032" y="5832"/>
                  </a:lnTo>
                  <a:lnTo>
                    <a:pt x="7022" y="5844"/>
                  </a:lnTo>
                  <a:lnTo>
                    <a:pt x="7012" y="5856"/>
                  </a:lnTo>
                  <a:lnTo>
                    <a:pt x="7000" y="5867"/>
                  </a:lnTo>
                  <a:lnTo>
                    <a:pt x="6989" y="5878"/>
                  </a:lnTo>
                  <a:lnTo>
                    <a:pt x="6977" y="5889"/>
                  </a:lnTo>
                  <a:lnTo>
                    <a:pt x="6965" y="5899"/>
                  </a:lnTo>
                  <a:lnTo>
                    <a:pt x="6952" y="5909"/>
                  </a:lnTo>
                  <a:lnTo>
                    <a:pt x="6939" y="5918"/>
                  </a:lnTo>
                  <a:lnTo>
                    <a:pt x="6926" y="5927"/>
                  </a:lnTo>
                  <a:lnTo>
                    <a:pt x="6912" y="5935"/>
                  </a:lnTo>
                  <a:lnTo>
                    <a:pt x="6898" y="5943"/>
                  </a:lnTo>
                  <a:lnTo>
                    <a:pt x="6884" y="5950"/>
                  </a:lnTo>
                  <a:lnTo>
                    <a:pt x="6870" y="5956"/>
                  </a:lnTo>
                  <a:lnTo>
                    <a:pt x="6855" y="5962"/>
                  </a:lnTo>
                  <a:lnTo>
                    <a:pt x="6840" y="5968"/>
                  </a:lnTo>
                  <a:lnTo>
                    <a:pt x="6825" y="5973"/>
                  </a:lnTo>
                  <a:lnTo>
                    <a:pt x="6810" y="5977"/>
                  </a:lnTo>
                  <a:lnTo>
                    <a:pt x="6795" y="5981"/>
                  </a:lnTo>
                  <a:lnTo>
                    <a:pt x="6779" y="5984"/>
                  </a:lnTo>
                  <a:lnTo>
                    <a:pt x="6764" y="5987"/>
                  </a:lnTo>
                  <a:lnTo>
                    <a:pt x="6748" y="5989"/>
                  </a:lnTo>
                  <a:lnTo>
                    <a:pt x="6732" y="5991"/>
                  </a:lnTo>
                  <a:lnTo>
                    <a:pt x="6716" y="5992"/>
                  </a:lnTo>
                  <a:lnTo>
                    <a:pt x="6700" y="5992"/>
                  </a:lnTo>
                  <a:lnTo>
                    <a:pt x="6684" y="5992"/>
                  </a:lnTo>
                  <a:lnTo>
                    <a:pt x="6668" y="5991"/>
                  </a:lnTo>
                  <a:lnTo>
                    <a:pt x="6652" y="5989"/>
                  </a:lnTo>
                  <a:lnTo>
                    <a:pt x="6636" y="5987"/>
                  </a:lnTo>
                  <a:lnTo>
                    <a:pt x="6621" y="5984"/>
                  </a:lnTo>
                  <a:lnTo>
                    <a:pt x="6605" y="5981"/>
                  </a:lnTo>
                  <a:lnTo>
                    <a:pt x="6590" y="5977"/>
                  </a:lnTo>
                  <a:lnTo>
                    <a:pt x="6575" y="5973"/>
                  </a:lnTo>
                  <a:lnTo>
                    <a:pt x="6560" y="5968"/>
                  </a:lnTo>
                  <a:lnTo>
                    <a:pt x="6545" y="5962"/>
                  </a:lnTo>
                  <a:lnTo>
                    <a:pt x="6530" y="5956"/>
                  </a:lnTo>
                  <a:lnTo>
                    <a:pt x="6516" y="5950"/>
                  </a:lnTo>
                  <a:lnTo>
                    <a:pt x="6502" y="5943"/>
                  </a:lnTo>
                  <a:lnTo>
                    <a:pt x="6488" y="5935"/>
                  </a:lnTo>
                  <a:lnTo>
                    <a:pt x="6474" y="5927"/>
                  </a:lnTo>
                  <a:lnTo>
                    <a:pt x="6461" y="5918"/>
                  </a:lnTo>
                  <a:lnTo>
                    <a:pt x="6448" y="5909"/>
                  </a:lnTo>
                  <a:lnTo>
                    <a:pt x="6435" y="5899"/>
                  </a:lnTo>
                  <a:lnTo>
                    <a:pt x="6423" y="5889"/>
                  </a:lnTo>
                  <a:lnTo>
                    <a:pt x="6411" y="5878"/>
                  </a:lnTo>
                  <a:lnTo>
                    <a:pt x="6400" y="5867"/>
                  </a:lnTo>
                  <a:lnTo>
                    <a:pt x="6388" y="5856"/>
                  </a:lnTo>
                  <a:lnTo>
                    <a:pt x="6378" y="5844"/>
                  </a:lnTo>
                  <a:lnTo>
                    <a:pt x="6368" y="5832"/>
                  </a:lnTo>
                  <a:lnTo>
                    <a:pt x="6358" y="5819"/>
                  </a:lnTo>
                  <a:lnTo>
                    <a:pt x="6349" y="5806"/>
                  </a:lnTo>
                  <a:lnTo>
                    <a:pt x="6340" y="5793"/>
                  </a:lnTo>
                  <a:lnTo>
                    <a:pt x="6332" y="5779"/>
                  </a:lnTo>
                  <a:lnTo>
                    <a:pt x="6324" y="5765"/>
                  </a:lnTo>
                  <a:lnTo>
                    <a:pt x="6317" y="5751"/>
                  </a:lnTo>
                  <a:lnTo>
                    <a:pt x="6311" y="5737"/>
                  </a:lnTo>
                  <a:lnTo>
                    <a:pt x="6305" y="5722"/>
                  </a:lnTo>
                  <a:lnTo>
                    <a:pt x="6299" y="5707"/>
                  </a:lnTo>
                  <a:lnTo>
                    <a:pt x="6294" y="5692"/>
                  </a:lnTo>
                  <a:lnTo>
                    <a:pt x="6290" y="5677"/>
                  </a:lnTo>
                  <a:lnTo>
                    <a:pt x="6286" y="5661"/>
                  </a:lnTo>
                  <a:lnTo>
                    <a:pt x="6283" y="5646"/>
                  </a:lnTo>
                  <a:lnTo>
                    <a:pt x="6280" y="5630"/>
                  </a:lnTo>
                  <a:lnTo>
                    <a:pt x="6278" y="5614"/>
                  </a:lnTo>
                  <a:lnTo>
                    <a:pt x="6276" y="5599"/>
                  </a:lnTo>
                  <a:lnTo>
                    <a:pt x="6275" y="5583"/>
                  </a:lnTo>
                  <a:lnTo>
                    <a:pt x="6275" y="5567"/>
                  </a:lnTo>
                  <a:lnTo>
                    <a:pt x="6275" y="5551"/>
                  </a:lnTo>
                  <a:lnTo>
                    <a:pt x="6276" y="5535"/>
                  </a:lnTo>
                  <a:lnTo>
                    <a:pt x="6278" y="5521"/>
                  </a:lnTo>
                  <a:lnTo>
                    <a:pt x="6168" y="5503"/>
                  </a:lnTo>
                  <a:lnTo>
                    <a:pt x="5589" y="5446"/>
                  </a:lnTo>
                  <a:lnTo>
                    <a:pt x="5306" y="5437"/>
                  </a:lnTo>
                  <a:lnTo>
                    <a:pt x="5300" y="5442"/>
                  </a:lnTo>
                  <a:lnTo>
                    <a:pt x="5289" y="5453"/>
                  </a:lnTo>
                  <a:lnTo>
                    <a:pt x="5277" y="5464"/>
                  </a:lnTo>
                  <a:lnTo>
                    <a:pt x="5265" y="5474"/>
                  </a:lnTo>
                  <a:lnTo>
                    <a:pt x="5252" y="5484"/>
                  </a:lnTo>
                  <a:lnTo>
                    <a:pt x="5239" y="5493"/>
                  </a:lnTo>
                  <a:lnTo>
                    <a:pt x="5226" y="5502"/>
                  </a:lnTo>
                  <a:lnTo>
                    <a:pt x="5212" y="5510"/>
                  </a:lnTo>
                  <a:lnTo>
                    <a:pt x="5198" y="5518"/>
                  </a:lnTo>
                  <a:lnTo>
                    <a:pt x="5184" y="5525"/>
                  </a:lnTo>
                  <a:lnTo>
                    <a:pt x="5170" y="5531"/>
                  </a:lnTo>
                  <a:lnTo>
                    <a:pt x="5155" y="5537"/>
                  </a:lnTo>
                  <a:lnTo>
                    <a:pt x="5140" y="5543"/>
                  </a:lnTo>
                  <a:lnTo>
                    <a:pt x="5125" y="5548"/>
                  </a:lnTo>
                  <a:lnTo>
                    <a:pt x="5110" y="5552"/>
                  </a:lnTo>
                  <a:lnTo>
                    <a:pt x="5095" y="5556"/>
                  </a:lnTo>
                  <a:lnTo>
                    <a:pt x="5079" y="5559"/>
                  </a:lnTo>
                  <a:lnTo>
                    <a:pt x="5064" y="5562"/>
                  </a:lnTo>
                  <a:lnTo>
                    <a:pt x="5048" y="5564"/>
                  </a:lnTo>
                  <a:lnTo>
                    <a:pt x="5032" y="5566"/>
                  </a:lnTo>
                  <a:lnTo>
                    <a:pt x="5016" y="5567"/>
                  </a:lnTo>
                  <a:lnTo>
                    <a:pt x="5000" y="5567"/>
                  </a:lnTo>
                  <a:lnTo>
                    <a:pt x="4984" y="5567"/>
                  </a:lnTo>
                  <a:lnTo>
                    <a:pt x="4968" y="5566"/>
                  </a:lnTo>
                  <a:lnTo>
                    <a:pt x="4952" y="5564"/>
                  </a:lnTo>
                  <a:lnTo>
                    <a:pt x="4936" y="5562"/>
                  </a:lnTo>
                  <a:lnTo>
                    <a:pt x="4921" y="5559"/>
                  </a:lnTo>
                  <a:lnTo>
                    <a:pt x="4905" y="5556"/>
                  </a:lnTo>
                  <a:lnTo>
                    <a:pt x="4890" y="5552"/>
                  </a:lnTo>
                  <a:lnTo>
                    <a:pt x="4875" y="5548"/>
                  </a:lnTo>
                  <a:lnTo>
                    <a:pt x="4860" y="5543"/>
                  </a:lnTo>
                  <a:lnTo>
                    <a:pt x="4845" y="5537"/>
                  </a:lnTo>
                  <a:lnTo>
                    <a:pt x="4830" y="5531"/>
                  </a:lnTo>
                  <a:lnTo>
                    <a:pt x="4816" y="5525"/>
                  </a:lnTo>
                  <a:lnTo>
                    <a:pt x="4802" y="5518"/>
                  </a:lnTo>
                  <a:lnTo>
                    <a:pt x="4788" y="5510"/>
                  </a:lnTo>
                  <a:lnTo>
                    <a:pt x="4774" y="5502"/>
                  </a:lnTo>
                  <a:lnTo>
                    <a:pt x="4761" y="5493"/>
                  </a:lnTo>
                  <a:lnTo>
                    <a:pt x="4748" y="5484"/>
                  </a:lnTo>
                  <a:lnTo>
                    <a:pt x="4735" y="5474"/>
                  </a:lnTo>
                  <a:lnTo>
                    <a:pt x="4723" y="5464"/>
                  </a:lnTo>
                  <a:lnTo>
                    <a:pt x="4711" y="5453"/>
                  </a:lnTo>
                  <a:lnTo>
                    <a:pt x="4700" y="5442"/>
                  </a:lnTo>
                  <a:lnTo>
                    <a:pt x="4694" y="5437"/>
                  </a:lnTo>
                  <a:lnTo>
                    <a:pt x="4411" y="5446"/>
                  </a:lnTo>
                  <a:lnTo>
                    <a:pt x="3832" y="5503"/>
                  </a:lnTo>
                  <a:lnTo>
                    <a:pt x="3722" y="5521"/>
                  </a:lnTo>
                  <a:lnTo>
                    <a:pt x="3724" y="5535"/>
                  </a:lnTo>
                  <a:lnTo>
                    <a:pt x="3725" y="5551"/>
                  </a:lnTo>
                  <a:lnTo>
                    <a:pt x="3725" y="5567"/>
                  </a:lnTo>
                  <a:lnTo>
                    <a:pt x="3725" y="5583"/>
                  </a:lnTo>
                  <a:lnTo>
                    <a:pt x="3724" y="5599"/>
                  </a:lnTo>
                  <a:lnTo>
                    <a:pt x="3722" y="5614"/>
                  </a:lnTo>
                  <a:lnTo>
                    <a:pt x="3720" y="5630"/>
                  </a:lnTo>
                  <a:lnTo>
                    <a:pt x="3717" y="5646"/>
                  </a:lnTo>
                  <a:lnTo>
                    <a:pt x="3714" y="5661"/>
                  </a:lnTo>
                  <a:lnTo>
                    <a:pt x="3710" y="5677"/>
                  </a:lnTo>
                  <a:lnTo>
                    <a:pt x="3706" y="5692"/>
                  </a:lnTo>
                  <a:lnTo>
                    <a:pt x="3701" y="5707"/>
                  </a:lnTo>
                  <a:lnTo>
                    <a:pt x="3695" y="5722"/>
                  </a:lnTo>
                  <a:lnTo>
                    <a:pt x="3689" y="5737"/>
                  </a:lnTo>
                  <a:lnTo>
                    <a:pt x="3683" y="5751"/>
                  </a:lnTo>
                  <a:lnTo>
                    <a:pt x="3676" y="5765"/>
                  </a:lnTo>
                  <a:lnTo>
                    <a:pt x="3668" y="5779"/>
                  </a:lnTo>
                  <a:lnTo>
                    <a:pt x="3660" y="5793"/>
                  </a:lnTo>
                  <a:lnTo>
                    <a:pt x="3651" y="5806"/>
                  </a:lnTo>
                  <a:lnTo>
                    <a:pt x="3642" y="5819"/>
                  </a:lnTo>
                  <a:lnTo>
                    <a:pt x="3632" y="5832"/>
                  </a:lnTo>
                  <a:lnTo>
                    <a:pt x="3622" y="5844"/>
                  </a:lnTo>
                  <a:lnTo>
                    <a:pt x="3612" y="5856"/>
                  </a:lnTo>
                  <a:lnTo>
                    <a:pt x="3601" y="5867"/>
                  </a:lnTo>
                  <a:lnTo>
                    <a:pt x="3589" y="5878"/>
                  </a:lnTo>
                  <a:lnTo>
                    <a:pt x="3577" y="5889"/>
                  </a:lnTo>
                  <a:lnTo>
                    <a:pt x="3565" y="5899"/>
                  </a:lnTo>
                  <a:lnTo>
                    <a:pt x="3552" y="5909"/>
                  </a:lnTo>
                  <a:lnTo>
                    <a:pt x="3539" y="5918"/>
                  </a:lnTo>
                  <a:lnTo>
                    <a:pt x="3526" y="5927"/>
                  </a:lnTo>
                  <a:lnTo>
                    <a:pt x="3512" y="5935"/>
                  </a:lnTo>
                  <a:lnTo>
                    <a:pt x="3498" y="5943"/>
                  </a:lnTo>
                  <a:lnTo>
                    <a:pt x="3484" y="5950"/>
                  </a:lnTo>
                  <a:lnTo>
                    <a:pt x="3470" y="5956"/>
                  </a:lnTo>
                  <a:lnTo>
                    <a:pt x="3455" y="5962"/>
                  </a:lnTo>
                  <a:lnTo>
                    <a:pt x="3440" y="5968"/>
                  </a:lnTo>
                  <a:lnTo>
                    <a:pt x="3425" y="5973"/>
                  </a:lnTo>
                  <a:lnTo>
                    <a:pt x="3410" y="5977"/>
                  </a:lnTo>
                  <a:lnTo>
                    <a:pt x="3395" y="5981"/>
                  </a:lnTo>
                  <a:lnTo>
                    <a:pt x="3379" y="5984"/>
                  </a:lnTo>
                  <a:lnTo>
                    <a:pt x="3364" y="5987"/>
                  </a:lnTo>
                  <a:lnTo>
                    <a:pt x="3348" y="5989"/>
                  </a:lnTo>
                  <a:lnTo>
                    <a:pt x="3332" y="5991"/>
                  </a:lnTo>
                  <a:lnTo>
                    <a:pt x="3316" y="5992"/>
                  </a:lnTo>
                  <a:lnTo>
                    <a:pt x="3300" y="5992"/>
                  </a:lnTo>
                  <a:lnTo>
                    <a:pt x="3284" y="5992"/>
                  </a:lnTo>
                  <a:lnTo>
                    <a:pt x="3268" y="5991"/>
                  </a:lnTo>
                  <a:lnTo>
                    <a:pt x="3252" y="5989"/>
                  </a:lnTo>
                  <a:lnTo>
                    <a:pt x="3236" y="5987"/>
                  </a:lnTo>
                  <a:lnTo>
                    <a:pt x="3221" y="5984"/>
                  </a:lnTo>
                  <a:lnTo>
                    <a:pt x="3205" y="5981"/>
                  </a:lnTo>
                  <a:lnTo>
                    <a:pt x="3190" y="5977"/>
                  </a:lnTo>
                  <a:lnTo>
                    <a:pt x="3175" y="5973"/>
                  </a:lnTo>
                  <a:lnTo>
                    <a:pt x="3160" y="5968"/>
                  </a:lnTo>
                  <a:lnTo>
                    <a:pt x="3145" y="5962"/>
                  </a:lnTo>
                  <a:lnTo>
                    <a:pt x="3130" y="5956"/>
                  </a:lnTo>
                  <a:lnTo>
                    <a:pt x="3116" y="5950"/>
                  </a:lnTo>
                  <a:lnTo>
                    <a:pt x="3102" y="5943"/>
                  </a:lnTo>
                  <a:lnTo>
                    <a:pt x="3088" y="5935"/>
                  </a:lnTo>
                  <a:lnTo>
                    <a:pt x="3074" y="5927"/>
                  </a:lnTo>
                  <a:lnTo>
                    <a:pt x="3061" y="5918"/>
                  </a:lnTo>
                  <a:lnTo>
                    <a:pt x="3048" y="5909"/>
                  </a:lnTo>
                  <a:lnTo>
                    <a:pt x="3035" y="5899"/>
                  </a:lnTo>
                  <a:lnTo>
                    <a:pt x="3023" y="5889"/>
                  </a:lnTo>
                  <a:lnTo>
                    <a:pt x="3011" y="5878"/>
                  </a:lnTo>
                  <a:lnTo>
                    <a:pt x="2999" y="5867"/>
                  </a:lnTo>
                  <a:lnTo>
                    <a:pt x="2988" y="5856"/>
                  </a:lnTo>
                  <a:lnTo>
                    <a:pt x="2978" y="5844"/>
                  </a:lnTo>
                  <a:lnTo>
                    <a:pt x="2968" y="5832"/>
                  </a:lnTo>
                  <a:lnTo>
                    <a:pt x="2958" y="5819"/>
                  </a:lnTo>
                  <a:lnTo>
                    <a:pt x="2949" y="5806"/>
                  </a:lnTo>
                  <a:lnTo>
                    <a:pt x="2940" y="5793"/>
                  </a:lnTo>
                  <a:lnTo>
                    <a:pt x="2932" y="5779"/>
                  </a:lnTo>
                  <a:lnTo>
                    <a:pt x="2924" y="5765"/>
                  </a:lnTo>
                  <a:lnTo>
                    <a:pt x="2917" y="5751"/>
                  </a:lnTo>
                  <a:lnTo>
                    <a:pt x="2911" y="5737"/>
                  </a:lnTo>
                  <a:lnTo>
                    <a:pt x="2905" y="5722"/>
                  </a:lnTo>
                  <a:lnTo>
                    <a:pt x="2899" y="5707"/>
                  </a:lnTo>
                  <a:lnTo>
                    <a:pt x="2894" y="5692"/>
                  </a:lnTo>
                  <a:lnTo>
                    <a:pt x="2749" y="5729"/>
                  </a:lnTo>
                  <a:lnTo>
                    <a:pt x="2265" y="5897"/>
                  </a:lnTo>
                  <a:lnTo>
                    <a:pt x="1835" y="6099"/>
                  </a:lnTo>
                  <a:lnTo>
                    <a:pt x="1452" y="6344"/>
                  </a:lnTo>
                  <a:lnTo>
                    <a:pt x="1423" y="6359"/>
                  </a:lnTo>
                  <a:lnTo>
                    <a:pt x="1392" y="6371"/>
                  </a:lnTo>
                  <a:lnTo>
                    <a:pt x="1361" y="6379"/>
                  </a:lnTo>
                  <a:lnTo>
                    <a:pt x="1328" y="6383"/>
                  </a:lnTo>
                  <a:lnTo>
                    <a:pt x="1295" y="6382"/>
                  </a:lnTo>
                  <a:lnTo>
                    <a:pt x="1263" y="6377"/>
                  </a:lnTo>
                  <a:lnTo>
                    <a:pt x="1232" y="6368"/>
                  </a:lnTo>
                  <a:lnTo>
                    <a:pt x="1202" y="6355"/>
                  </a:lnTo>
                  <a:lnTo>
                    <a:pt x="1174" y="6338"/>
                  </a:lnTo>
                  <a:lnTo>
                    <a:pt x="1148" y="6317"/>
                  </a:lnTo>
                  <a:lnTo>
                    <a:pt x="1126" y="6294"/>
                  </a:lnTo>
                  <a:lnTo>
                    <a:pt x="1106" y="6268"/>
                  </a:lnTo>
                  <a:lnTo>
                    <a:pt x="1091" y="6239"/>
                  </a:lnTo>
                  <a:lnTo>
                    <a:pt x="1079" y="6208"/>
                  </a:lnTo>
                  <a:lnTo>
                    <a:pt x="1071" y="6177"/>
                  </a:lnTo>
                  <a:lnTo>
                    <a:pt x="1067" y="6144"/>
                  </a:lnTo>
                  <a:lnTo>
                    <a:pt x="1068" y="6111"/>
                  </a:lnTo>
                  <a:lnTo>
                    <a:pt x="1073" y="6079"/>
                  </a:lnTo>
                  <a:lnTo>
                    <a:pt x="1082" y="6048"/>
                  </a:lnTo>
                  <a:lnTo>
                    <a:pt x="1095" y="6018"/>
                  </a:lnTo>
                  <a:lnTo>
                    <a:pt x="1112" y="5990"/>
                  </a:lnTo>
                  <a:lnTo>
                    <a:pt x="1133" y="5964"/>
                  </a:lnTo>
                  <a:lnTo>
                    <a:pt x="1156" y="5942"/>
                  </a:lnTo>
                  <a:lnTo>
                    <a:pt x="1182" y="5922"/>
                  </a:lnTo>
                  <a:lnTo>
                    <a:pt x="1580" y="5669"/>
                  </a:lnTo>
                  <a:lnTo>
                    <a:pt x="1608" y="5653"/>
                  </a:lnTo>
                  <a:lnTo>
                    <a:pt x="2065" y="5438"/>
                  </a:lnTo>
                  <a:lnTo>
                    <a:pt x="2089" y="5428"/>
                  </a:lnTo>
                  <a:lnTo>
                    <a:pt x="2595" y="5253"/>
                  </a:lnTo>
                  <a:lnTo>
                    <a:pt x="2617" y="5246"/>
                  </a:lnTo>
                  <a:lnTo>
                    <a:pt x="3163" y="5110"/>
                  </a:lnTo>
                  <a:lnTo>
                    <a:pt x="3182" y="5106"/>
                  </a:lnTo>
                  <a:lnTo>
                    <a:pt x="3757" y="5008"/>
                  </a:lnTo>
                  <a:lnTo>
                    <a:pt x="3775" y="5006"/>
                  </a:lnTo>
                  <a:lnTo>
                    <a:pt x="4370" y="4947"/>
                  </a:lnTo>
                  <a:lnTo>
                    <a:pt x="4387" y="4946"/>
                  </a:lnTo>
                  <a:lnTo>
                    <a:pt x="4627" y="4939"/>
                  </a:lnTo>
                  <a:lnTo>
                    <a:pt x="4632" y="4929"/>
                  </a:lnTo>
                  <a:lnTo>
                    <a:pt x="4640" y="4915"/>
                  </a:lnTo>
                  <a:lnTo>
                    <a:pt x="4649" y="4902"/>
                  </a:lnTo>
                  <a:lnTo>
                    <a:pt x="4658" y="4889"/>
                  </a:lnTo>
                  <a:lnTo>
                    <a:pt x="4668" y="4877"/>
                  </a:lnTo>
                  <a:lnTo>
                    <a:pt x="4678" y="4865"/>
                  </a:lnTo>
                  <a:lnTo>
                    <a:pt x="4688" y="4853"/>
                  </a:lnTo>
                  <a:lnTo>
                    <a:pt x="4700" y="4841"/>
                  </a:lnTo>
                  <a:lnTo>
                    <a:pt x="4711" y="4830"/>
                  </a:lnTo>
                  <a:lnTo>
                    <a:pt x="4723" y="4820"/>
                  </a:lnTo>
                  <a:lnTo>
                    <a:pt x="4735" y="4810"/>
                  </a:lnTo>
                  <a:lnTo>
                    <a:pt x="4748" y="4800"/>
                  </a:lnTo>
                  <a:lnTo>
                    <a:pt x="4761" y="4791"/>
                  </a:lnTo>
                  <a:lnTo>
                    <a:pt x="4774" y="4782"/>
                  </a:lnTo>
                  <a:lnTo>
                    <a:pt x="4788" y="4774"/>
                  </a:lnTo>
                  <a:lnTo>
                    <a:pt x="4802" y="4766"/>
                  </a:lnTo>
                  <a:lnTo>
                    <a:pt x="4816" y="4759"/>
                  </a:lnTo>
                  <a:lnTo>
                    <a:pt x="4830" y="4752"/>
                  </a:lnTo>
                  <a:lnTo>
                    <a:pt x="4845" y="4746"/>
                  </a:lnTo>
                  <a:lnTo>
                    <a:pt x="4860" y="4741"/>
                  </a:lnTo>
                  <a:lnTo>
                    <a:pt x="4875" y="4736"/>
                  </a:lnTo>
                  <a:lnTo>
                    <a:pt x="4890" y="4731"/>
                  </a:lnTo>
                  <a:lnTo>
                    <a:pt x="4905" y="4727"/>
                  </a:lnTo>
                  <a:lnTo>
                    <a:pt x="4921" y="4724"/>
                  </a:lnTo>
                  <a:lnTo>
                    <a:pt x="4936" y="4722"/>
                  </a:lnTo>
                  <a:lnTo>
                    <a:pt x="4952" y="4720"/>
                  </a:lnTo>
                  <a:lnTo>
                    <a:pt x="4968" y="4718"/>
                  </a:lnTo>
                  <a:lnTo>
                    <a:pt x="4984" y="4717"/>
                  </a:lnTo>
                  <a:lnTo>
                    <a:pt x="5000" y="4717"/>
                  </a:lnTo>
                  <a:lnTo>
                    <a:pt x="5016" y="4717"/>
                  </a:lnTo>
                  <a:lnTo>
                    <a:pt x="5032" y="4718"/>
                  </a:lnTo>
                  <a:lnTo>
                    <a:pt x="5048" y="4720"/>
                  </a:lnTo>
                  <a:lnTo>
                    <a:pt x="5064" y="4722"/>
                  </a:lnTo>
                  <a:lnTo>
                    <a:pt x="5079" y="4724"/>
                  </a:lnTo>
                  <a:lnTo>
                    <a:pt x="5095" y="4727"/>
                  </a:lnTo>
                  <a:lnTo>
                    <a:pt x="5110" y="4731"/>
                  </a:lnTo>
                  <a:lnTo>
                    <a:pt x="5125" y="4736"/>
                  </a:lnTo>
                  <a:lnTo>
                    <a:pt x="5140" y="4741"/>
                  </a:lnTo>
                  <a:lnTo>
                    <a:pt x="5155" y="4746"/>
                  </a:lnTo>
                  <a:lnTo>
                    <a:pt x="5170" y="4752"/>
                  </a:lnTo>
                  <a:lnTo>
                    <a:pt x="5184" y="4759"/>
                  </a:lnTo>
                  <a:lnTo>
                    <a:pt x="5198" y="4766"/>
                  </a:lnTo>
                  <a:lnTo>
                    <a:pt x="5212" y="4774"/>
                  </a:lnTo>
                  <a:lnTo>
                    <a:pt x="5226" y="4782"/>
                  </a:lnTo>
                  <a:lnTo>
                    <a:pt x="5239" y="4791"/>
                  </a:lnTo>
                  <a:lnTo>
                    <a:pt x="5252" y="4800"/>
                  </a:lnTo>
                  <a:lnTo>
                    <a:pt x="5265" y="4810"/>
                  </a:lnTo>
                  <a:lnTo>
                    <a:pt x="5277" y="4820"/>
                  </a:lnTo>
                  <a:lnTo>
                    <a:pt x="5289" y="4830"/>
                  </a:lnTo>
                  <a:lnTo>
                    <a:pt x="5300" y="4841"/>
                  </a:lnTo>
                  <a:lnTo>
                    <a:pt x="5312" y="4853"/>
                  </a:lnTo>
                  <a:lnTo>
                    <a:pt x="5322" y="4865"/>
                  </a:lnTo>
                  <a:lnTo>
                    <a:pt x="5332" y="4877"/>
                  </a:lnTo>
                  <a:lnTo>
                    <a:pt x="5342" y="4889"/>
                  </a:lnTo>
                  <a:lnTo>
                    <a:pt x="5351" y="4902"/>
                  </a:lnTo>
                  <a:lnTo>
                    <a:pt x="5360" y="4915"/>
                  </a:lnTo>
                  <a:lnTo>
                    <a:pt x="5368" y="49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3195;p28">
              <a:extLst>
                <a:ext uri="{FF2B5EF4-FFF2-40B4-BE49-F238E27FC236}">
                  <a16:creationId xmlns:a16="http://schemas.microsoft.com/office/drawing/2014/main" id="{10496548-8415-4A04-841D-F98CD3B6E2AB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" y="7233"/>
                  </a:moveTo>
                  <a:lnTo>
                    <a:pt x="717" y="7231"/>
                  </a:lnTo>
                  <a:lnTo>
                    <a:pt x="684" y="7224"/>
                  </a:lnTo>
                  <a:lnTo>
                    <a:pt x="653" y="7213"/>
                  </a:lnTo>
                  <a:lnTo>
                    <a:pt x="624" y="7199"/>
                  </a:lnTo>
                  <a:lnTo>
                    <a:pt x="596" y="7180"/>
                  </a:lnTo>
                  <a:lnTo>
                    <a:pt x="571" y="7158"/>
                  </a:lnTo>
                  <a:lnTo>
                    <a:pt x="550" y="7133"/>
                  </a:lnTo>
                  <a:lnTo>
                    <a:pt x="532" y="7105"/>
                  </a:lnTo>
                  <a:lnTo>
                    <a:pt x="518" y="7075"/>
                  </a:lnTo>
                  <a:lnTo>
                    <a:pt x="507" y="7044"/>
                  </a:lnTo>
                  <a:lnTo>
                    <a:pt x="502" y="7011"/>
                  </a:lnTo>
                  <a:lnTo>
                    <a:pt x="500" y="6978"/>
                  </a:lnTo>
                  <a:lnTo>
                    <a:pt x="503" y="6829"/>
                  </a:lnTo>
                  <a:lnTo>
                    <a:pt x="503" y="6819"/>
                  </a:lnTo>
                  <a:lnTo>
                    <a:pt x="512" y="6671"/>
                  </a:lnTo>
                  <a:lnTo>
                    <a:pt x="513" y="6661"/>
                  </a:lnTo>
                  <a:lnTo>
                    <a:pt x="528" y="6513"/>
                  </a:lnTo>
                  <a:lnTo>
                    <a:pt x="529" y="6503"/>
                  </a:lnTo>
                  <a:lnTo>
                    <a:pt x="550" y="6356"/>
                  </a:lnTo>
                  <a:lnTo>
                    <a:pt x="552" y="6346"/>
                  </a:lnTo>
                  <a:lnTo>
                    <a:pt x="578" y="6200"/>
                  </a:lnTo>
                  <a:lnTo>
                    <a:pt x="580" y="6190"/>
                  </a:lnTo>
                  <a:lnTo>
                    <a:pt x="613" y="6046"/>
                  </a:lnTo>
                  <a:lnTo>
                    <a:pt x="615" y="6036"/>
                  </a:lnTo>
                  <a:lnTo>
                    <a:pt x="653" y="5892"/>
                  </a:lnTo>
                  <a:lnTo>
                    <a:pt x="656" y="5883"/>
                  </a:lnTo>
                  <a:lnTo>
                    <a:pt x="700" y="5741"/>
                  </a:lnTo>
                  <a:lnTo>
                    <a:pt x="703" y="5731"/>
                  </a:lnTo>
                  <a:lnTo>
                    <a:pt x="752" y="5591"/>
                  </a:lnTo>
                  <a:lnTo>
                    <a:pt x="756" y="5582"/>
                  </a:lnTo>
                  <a:lnTo>
                    <a:pt x="811" y="5443"/>
                  </a:lnTo>
                  <a:lnTo>
                    <a:pt x="815" y="5434"/>
                  </a:lnTo>
                  <a:lnTo>
                    <a:pt x="875" y="5297"/>
                  </a:lnTo>
                  <a:lnTo>
                    <a:pt x="879" y="5288"/>
                  </a:lnTo>
                  <a:lnTo>
                    <a:pt x="946" y="5153"/>
                  </a:lnTo>
                  <a:lnTo>
                    <a:pt x="950" y="5144"/>
                  </a:lnTo>
                  <a:lnTo>
                    <a:pt x="1022" y="5012"/>
                  </a:lnTo>
                  <a:lnTo>
                    <a:pt x="1027" y="5003"/>
                  </a:lnTo>
                  <a:lnTo>
                    <a:pt x="1104" y="4873"/>
                  </a:lnTo>
                  <a:lnTo>
                    <a:pt x="1109" y="4864"/>
                  </a:lnTo>
                  <a:lnTo>
                    <a:pt x="1191" y="4737"/>
                  </a:lnTo>
                  <a:lnTo>
                    <a:pt x="1197" y="4729"/>
                  </a:lnTo>
                  <a:lnTo>
                    <a:pt x="1284" y="4604"/>
                  </a:lnTo>
                  <a:lnTo>
                    <a:pt x="1290" y="4597"/>
                  </a:lnTo>
                  <a:lnTo>
                    <a:pt x="1382" y="4476"/>
                  </a:lnTo>
                  <a:lnTo>
                    <a:pt x="1388" y="4468"/>
                  </a:lnTo>
                  <a:lnTo>
                    <a:pt x="1485" y="4350"/>
                  </a:lnTo>
                  <a:lnTo>
                    <a:pt x="1491" y="4343"/>
                  </a:lnTo>
                  <a:lnTo>
                    <a:pt x="1592" y="4229"/>
                  </a:lnTo>
                  <a:lnTo>
                    <a:pt x="1598" y="4222"/>
                  </a:lnTo>
                  <a:lnTo>
                    <a:pt x="1704" y="4112"/>
                  </a:lnTo>
                  <a:lnTo>
                    <a:pt x="1711" y="4105"/>
                  </a:lnTo>
                  <a:lnTo>
                    <a:pt x="1821" y="3999"/>
                  </a:lnTo>
                  <a:lnTo>
                    <a:pt x="1827" y="3992"/>
                  </a:lnTo>
                  <a:lnTo>
                    <a:pt x="1942" y="3890"/>
                  </a:lnTo>
                  <a:lnTo>
                    <a:pt x="1949" y="3884"/>
                  </a:lnTo>
                  <a:lnTo>
                    <a:pt x="2067" y="3785"/>
                  </a:lnTo>
                  <a:lnTo>
                    <a:pt x="2074" y="3779"/>
                  </a:lnTo>
                  <a:lnTo>
                    <a:pt x="2196" y="3685"/>
                  </a:lnTo>
                  <a:lnTo>
                    <a:pt x="2204" y="3679"/>
                  </a:lnTo>
                  <a:lnTo>
                    <a:pt x="2330" y="3589"/>
                  </a:lnTo>
                  <a:lnTo>
                    <a:pt x="2337" y="3584"/>
                  </a:lnTo>
                  <a:lnTo>
                    <a:pt x="2467" y="3498"/>
                  </a:lnTo>
                  <a:lnTo>
                    <a:pt x="2475" y="3493"/>
                  </a:lnTo>
                  <a:lnTo>
                    <a:pt x="2608" y="3412"/>
                  </a:lnTo>
                  <a:lnTo>
                    <a:pt x="2616" y="3407"/>
                  </a:lnTo>
                  <a:lnTo>
                    <a:pt x="2752" y="3330"/>
                  </a:lnTo>
                  <a:lnTo>
                    <a:pt x="2760" y="3326"/>
                  </a:lnTo>
                  <a:lnTo>
                    <a:pt x="2900" y="3254"/>
                  </a:lnTo>
                  <a:lnTo>
                    <a:pt x="2908" y="3250"/>
                  </a:lnTo>
                  <a:lnTo>
                    <a:pt x="3050" y="3183"/>
                  </a:lnTo>
                  <a:lnTo>
                    <a:pt x="3059" y="3179"/>
                  </a:lnTo>
                  <a:lnTo>
                    <a:pt x="3203" y="3117"/>
                  </a:lnTo>
                  <a:lnTo>
                    <a:pt x="3212" y="3114"/>
                  </a:lnTo>
                  <a:lnTo>
                    <a:pt x="3358" y="3057"/>
                  </a:lnTo>
                  <a:lnTo>
                    <a:pt x="3367" y="3054"/>
                  </a:lnTo>
                  <a:lnTo>
                    <a:pt x="3515" y="3003"/>
                  </a:lnTo>
                  <a:lnTo>
                    <a:pt x="3524" y="3000"/>
                  </a:lnTo>
                  <a:lnTo>
                    <a:pt x="3674" y="2954"/>
                  </a:lnTo>
                  <a:lnTo>
                    <a:pt x="3683" y="2951"/>
                  </a:lnTo>
                  <a:lnTo>
                    <a:pt x="3835" y="2911"/>
                  </a:lnTo>
                  <a:lnTo>
                    <a:pt x="3844" y="2908"/>
                  </a:lnTo>
                  <a:lnTo>
                    <a:pt x="3998" y="2873"/>
                  </a:lnTo>
                  <a:lnTo>
                    <a:pt x="4006" y="2871"/>
                  </a:lnTo>
                  <a:lnTo>
                    <a:pt x="4161" y="2841"/>
                  </a:lnTo>
                  <a:lnTo>
                    <a:pt x="4170" y="2839"/>
                  </a:lnTo>
                  <a:lnTo>
                    <a:pt x="4326" y="2814"/>
                  </a:lnTo>
                  <a:lnTo>
                    <a:pt x="4335" y="2813"/>
                  </a:lnTo>
                  <a:lnTo>
                    <a:pt x="4492" y="2794"/>
                  </a:lnTo>
                  <a:lnTo>
                    <a:pt x="4501" y="2793"/>
                  </a:lnTo>
                  <a:lnTo>
                    <a:pt x="4659" y="2779"/>
                  </a:lnTo>
                  <a:lnTo>
                    <a:pt x="4668" y="2778"/>
                  </a:lnTo>
                  <a:lnTo>
                    <a:pt x="4827" y="2770"/>
                  </a:lnTo>
                  <a:lnTo>
                    <a:pt x="4836" y="2770"/>
                  </a:lnTo>
                  <a:lnTo>
                    <a:pt x="4996" y="2767"/>
                  </a:lnTo>
                  <a:lnTo>
                    <a:pt x="5004" y="2767"/>
                  </a:lnTo>
                  <a:lnTo>
                    <a:pt x="5164" y="2770"/>
                  </a:lnTo>
                  <a:lnTo>
                    <a:pt x="5173" y="2770"/>
                  </a:lnTo>
                  <a:lnTo>
                    <a:pt x="5332" y="2778"/>
                  </a:lnTo>
                  <a:lnTo>
                    <a:pt x="5341" y="2779"/>
                  </a:lnTo>
                  <a:lnTo>
                    <a:pt x="5499" y="2793"/>
                  </a:lnTo>
                  <a:lnTo>
                    <a:pt x="5508" y="2794"/>
                  </a:lnTo>
                  <a:lnTo>
                    <a:pt x="5665" y="2813"/>
                  </a:lnTo>
                  <a:lnTo>
                    <a:pt x="5674" y="2814"/>
                  </a:lnTo>
                  <a:lnTo>
                    <a:pt x="5830" y="2839"/>
                  </a:lnTo>
                  <a:lnTo>
                    <a:pt x="5839" y="2841"/>
                  </a:lnTo>
                  <a:lnTo>
                    <a:pt x="5994" y="2871"/>
                  </a:lnTo>
                  <a:lnTo>
                    <a:pt x="6002" y="2873"/>
                  </a:lnTo>
                  <a:lnTo>
                    <a:pt x="6156" y="2908"/>
                  </a:lnTo>
                  <a:lnTo>
                    <a:pt x="6165" y="2911"/>
                  </a:lnTo>
                  <a:lnTo>
                    <a:pt x="6317" y="2951"/>
                  </a:lnTo>
                  <a:lnTo>
                    <a:pt x="6326" y="2954"/>
                  </a:lnTo>
                  <a:lnTo>
                    <a:pt x="6476" y="3000"/>
                  </a:lnTo>
                  <a:lnTo>
                    <a:pt x="6485" y="3003"/>
                  </a:lnTo>
                  <a:lnTo>
                    <a:pt x="6633" y="3054"/>
                  </a:lnTo>
                  <a:lnTo>
                    <a:pt x="6642" y="3057"/>
                  </a:lnTo>
                  <a:lnTo>
                    <a:pt x="6788" y="3114"/>
                  </a:lnTo>
                  <a:lnTo>
                    <a:pt x="6797" y="3117"/>
                  </a:lnTo>
                  <a:lnTo>
                    <a:pt x="6941" y="3179"/>
                  </a:lnTo>
                  <a:lnTo>
                    <a:pt x="6950" y="3183"/>
                  </a:lnTo>
                  <a:lnTo>
                    <a:pt x="7092" y="3250"/>
                  </a:lnTo>
                  <a:lnTo>
                    <a:pt x="7100" y="3254"/>
                  </a:lnTo>
                  <a:lnTo>
                    <a:pt x="7240" y="3326"/>
                  </a:lnTo>
                  <a:lnTo>
                    <a:pt x="7248" y="3330"/>
                  </a:lnTo>
                  <a:lnTo>
                    <a:pt x="7384" y="3407"/>
                  </a:lnTo>
                  <a:lnTo>
                    <a:pt x="7392" y="3412"/>
                  </a:lnTo>
                  <a:lnTo>
                    <a:pt x="7525" y="3493"/>
                  </a:lnTo>
                  <a:lnTo>
                    <a:pt x="7533" y="3498"/>
                  </a:lnTo>
                  <a:lnTo>
                    <a:pt x="7663" y="3584"/>
                  </a:lnTo>
                  <a:lnTo>
                    <a:pt x="7670" y="3589"/>
                  </a:lnTo>
                  <a:lnTo>
                    <a:pt x="7796" y="3679"/>
                  </a:lnTo>
                  <a:lnTo>
                    <a:pt x="7804" y="3685"/>
                  </a:lnTo>
                  <a:lnTo>
                    <a:pt x="7926" y="3779"/>
                  </a:lnTo>
                  <a:lnTo>
                    <a:pt x="7933" y="3785"/>
                  </a:lnTo>
                  <a:lnTo>
                    <a:pt x="8051" y="3884"/>
                  </a:lnTo>
                  <a:lnTo>
                    <a:pt x="8058" y="3890"/>
                  </a:lnTo>
                  <a:lnTo>
                    <a:pt x="8173" y="3992"/>
                  </a:lnTo>
                  <a:lnTo>
                    <a:pt x="8179" y="3999"/>
                  </a:lnTo>
                  <a:lnTo>
                    <a:pt x="8289" y="4105"/>
                  </a:lnTo>
                  <a:lnTo>
                    <a:pt x="8296" y="4112"/>
                  </a:lnTo>
                  <a:lnTo>
                    <a:pt x="8402" y="4222"/>
                  </a:lnTo>
                  <a:lnTo>
                    <a:pt x="8408" y="4229"/>
                  </a:lnTo>
                  <a:lnTo>
                    <a:pt x="8509" y="4343"/>
                  </a:lnTo>
                  <a:lnTo>
                    <a:pt x="8515" y="4350"/>
                  </a:lnTo>
                  <a:lnTo>
                    <a:pt x="8612" y="4468"/>
                  </a:lnTo>
                  <a:lnTo>
                    <a:pt x="8618" y="4476"/>
                  </a:lnTo>
                  <a:lnTo>
                    <a:pt x="8710" y="4597"/>
                  </a:lnTo>
                  <a:lnTo>
                    <a:pt x="8716" y="4604"/>
                  </a:lnTo>
                  <a:lnTo>
                    <a:pt x="8803" y="4729"/>
                  </a:lnTo>
                  <a:lnTo>
                    <a:pt x="8809" y="4737"/>
                  </a:lnTo>
                  <a:lnTo>
                    <a:pt x="8891" y="4864"/>
                  </a:lnTo>
                  <a:lnTo>
                    <a:pt x="8896" y="4873"/>
                  </a:lnTo>
                  <a:lnTo>
                    <a:pt x="8973" y="5003"/>
                  </a:lnTo>
                  <a:lnTo>
                    <a:pt x="8978" y="5012"/>
                  </a:lnTo>
                  <a:lnTo>
                    <a:pt x="9050" y="5144"/>
                  </a:lnTo>
                  <a:lnTo>
                    <a:pt x="9054" y="5153"/>
                  </a:lnTo>
                  <a:lnTo>
                    <a:pt x="9121" y="5288"/>
                  </a:lnTo>
                  <a:lnTo>
                    <a:pt x="9125" y="5297"/>
                  </a:lnTo>
                  <a:lnTo>
                    <a:pt x="9185" y="5434"/>
                  </a:lnTo>
                  <a:lnTo>
                    <a:pt x="9189" y="5443"/>
                  </a:lnTo>
                  <a:lnTo>
                    <a:pt x="9244" y="5582"/>
                  </a:lnTo>
                  <a:lnTo>
                    <a:pt x="9248" y="5591"/>
                  </a:lnTo>
                  <a:lnTo>
                    <a:pt x="9297" y="5731"/>
                  </a:lnTo>
                  <a:lnTo>
                    <a:pt x="9300" y="5741"/>
                  </a:lnTo>
                  <a:lnTo>
                    <a:pt x="9344" y="5883"/>
                  </a:lnTo>
                  <a:lnTo>
                    <a:pt x="9347" y="5892"/>
                  </a:lnTo>
                  <a:lnTo>
                    <a:pt x="9385" y="6036"/>
                  </a:lnTo>
                  <a:lnTo>
                    <a:pt x="9387" y="6046"/>
                  </a:lnTo>
                  <a:lnTo>
                    <a:pt x="9420" y="6190"/>
                  </a:lnTo>
                  <a:lnTo>
                    <a:pt x="9422" y="6200"/>
                  </a:lnTo>
                  <a:lnTo>
                    <a:pt x="9448" y="6346"/>
                  </a:lnTo>
                  <a:lnTo>
                    <a:pt x="9450" y="6356"/>
                  </a:lnTo>
                  <a:lnTo>
                    <a:pt x="9471" y="6503"/>
                  </a:lnTo>
                  <a:lnTo>
                    <a:pt x="9472" y="6513"/>
                  </a:lnTo>
                  <a:lnTo>
                    <a:pt x="9487" y="6661"/>
                  </a:lnTo>
                  <a:lnTo>
                    <a:pt x="9488" y="6671"/>
                  </a:lnTo>
                  <a:lnTo>
                    <a:pt x="9497" y="6819"/>
                  </a:lnTo>
                  <a:lnTo>
                    <a:pt x="9497" y="6829"/>
                  </a:lnTo>
                  <a:lnTo>
                    <a:pt x="9500" y="6978"/>
                  </a:lnTo>
                  <a:lnTo>
                    <a:pt x="9498" y="7011"/>
                  </a:lnTo>
                  <a:lnTo>
                    <a:pt x="9493" y="7044"/>
                  </a:lnTo>
                  <a:lnTo>
                    <a:pt x="9482" y="7075"/>
                  </a:lnTo>
                  <a:lnTo>
                    <a:pt x="9468" y="7105"/>
                  </a:lnTo>
                  <a:lnTo>
                    <a:pt x="9450" y="7133"/>
                  </a:lnTo>
                  <a:lnTo>
                    <a:pt x="9429" y="7158"/>
                  </a:lnTo>
                  <a:lnTo>
                    <a:pt x="9404" y="7180"/>
                  </a:lnTo>
                  <a:lnTo>
                    <a:pt x="9376" y="7199"/>
                  </a:lnTo>
                  <a:lnTo>
                    <a:pt x="9347" y="7213"/>
                  </a:lnTo>
                  <a:lnTo>
                    <a:pt x="9316" y="7224"/>
                  </a:lnTo>
                  <a:lnTo>
                    <a:pt x="9283" y="7231"/>
                  </a:lnTo>
                  <a:lnTo>
                    <a:pt x="9250" y="7233"/>
                  </a:lnTo>
                  <a:lnTo>
                    <a:pt x="750" y="7233"/>
                  </a:lnTo>
                  <a:close/>
                  <a:moveTo>
                    <a:pt x="1010" y="6733"/>
                  </a:moveTo>
                  <a:lnTo>
                    <a:pt x="8990" y="6733"/>
                  </a:lnTo>
                  <a:lnTo>
                    <a:pt x="8989" y="6706"/>
                  </a:lnTo>
                  <a:lnTo>
                    <a:pt x="8975" y="6568"/>
                  </a:lnTo>
                  <a:lnTo>
                    <a:pt x="8956" y="6431"/>
                  </a:lnTo>
                  <a:lnTo>
                    <a:pt x="8931" y="6295"/>
                  </a:lnTo>
                  <a:lnTo>
                    <a:pt x="8901" y="6160"/>
                  </a:lnTo>
                  <a:lnTo>
                    <a:pt x="8865" y="6026"/>
                  </a:lnTo>
                  <a:lnTo>
                    <a:pt x="8824" y="5893"/>
                  </a:lnTo>
                  <a:lnTo>
                    <a:pt x="8778" y="5762"/>
                  </a:lnTo>
                  <a:lnTo>
                    <a:pt x="8726" y="5632"/>
                  </a:lnTo>
                  <a:lnTo>
                    <a:pt x="8670" y="5504"/>
                  </a:lnTo>
                  <a:lnTo>
                    <a:pt x="8608" y="5378"/>
                  </a:lnTo>
                  <a:lnTo>
                    <a:pt x="8541" y="5254"/>
                  </a:lnTo>
                  <a:lnTo>
                    <a:pt x="8468" y="5132"/>
                  </a:lnTo>
                  <a:lnTo>
                    <a:pt x="8391" y="5012"/>
                  </a:lnTo>
                  <a:lnTo>
                    <a:pt x="8309" y="4896"/>
                  </a:lnTo>
                  <a:lnTo>
                    <a:pt x="8223" y="4782"/>
                  </a:lnTo>
                  <a:lnTo>
                    <a:pt x="8132" y="4672"/>
                  </a:lnTo>
                  <a:lnTo>
                    <a:pt x="8037" y="4565"/>
                  </a:lnTo>
                  <a:lnTo>
                    <a:pt x="7938" y="4461"/>
                  </a:lnTo>
                  <a:lnTo>
                    <a:pt x="7835" y="4361"/>
                  </a:lnTo>
                  <a:lnTo>
                    <a:pt x="7727" y="4265"/>
                  </a:lnTo>
                  <a:lnTo>
                    <a:pt x="7616" y="4172"/>
                  </a:lnTo>
                  <a:lnTo>
                    <a:pt x="7501" y="4083"/>
                  </a:lnTo>
                  <a:lnTo>
                    <a:pt x="7383" y="3998"/>
                  </a:lnTo>
                  <a:lnTo>
                    <a:pt x="7261" y="3917"/>
                  </a:lnTo>
                  <a:lnTo>
                    <a:pt x="7135" y="3841"/>
                  </a:lnTo>
                  <a:lnTo>
                    <a:pt x="7006" y="3768"/>
                  </a:lnTo>
                  <a:lnTo>
                    <a:pt x="6875" y="3700"/>
                  </a:lnTo>
                  <a:lnTo>
                    <a:pt x="6741" y="3637"/>
                  </a:lnTo>
                  <a:lnTo>
                    <a:pt x="6604" y="3579"/>
                  </a:lnTo>
                  <a:lnTo>
                    <a:pt x="6466" y="3525"/>
                  </a:lnTo>
                  <a:lnTo>
                    <a:pt x="6325" y="3477"/>
                  </a:lnTo>
                  <a:lnTo>
                    <a:pt x="6183" y="3433"/>
                  </a:lnTo>
                  <a:lnTo>
                    <a:pt x="6039" y="3395"/>
                  </a:lnTo>
                  <a:lnTo>
                    <a:pt x="5894" y="3361"/>
                  </a:lnTo>
                  <a:lnTo>
                    <a:pt x="5747" y="3332"/>
                  </a:lnTo>
                  <a:lnTo>
                    <a:pt x="5600" y="3309"/>
                  </a:lnTo>
                  <a:lnTo>
                    <a:pt x="5451" y="3291"/>
                  </a:lnTo>
                  <a:lnTo>
                    <a:pt x="5301" y="3278"/>
                  </a:lnTo>
                  <a:lnTo>
                    <a:pt x="5151" y="3270"/>
                  </a:lnTo>
                  <a:lnTo>
                    <a:pt x="5000" y="3267"/>
                  </a:lnTo>
                  <a:lnTo>
                    <a:pt x="4849" y="3270"/>
                  </a:lnTo>
                  <a:lnTo>
                    <a:pt x="4699" y="3278"/>
                  </a:lnTo>
                  <a:lnTo>
                    <a:pt x="4549" y="3291"/>
                  </a:lnTo>
                  <a:lnTo>
                    <a:pt x="4400" y="3309"/>
                  </a:lnTo>
                  <a:lnTo>
                    <a:pt x="4253" y="3332"/>
                  </a:lnTo>
                  <a:lnTo>
                    <a:pt x="4106" y="3361"/>
                  </a:lnTo>
                  <a:lnTo>
                    <a:pt x="3961" y="3395"/>
                  </a:lnTo>
                  <a:lnTo>
                    <a:pt x="3817" y="3433"/>
                  </a:lnTo>
                  <a:lnTo>
                    <a:pt x="3675" y="3477"/>
                  </a:lnTo>
                  <a:lnTo>
                    <a:pt x="3534" y="3525"/>
                  </a:lnTo>
                  <a:lnTo>
                    <a:pt x="3396" y="3579"/>
                  </a:lnTo>
                  <a:lnTo>
                    <a:pt x="3259" y="3637"/>
                  </a:lnTo>
                  <a:lnTo>
                    <a:pt x="3125" y="3700"/>
                  </a:lnTo>
                  <a:lnTo>
                    <a:pt x="2994" y="3768"/>
                  </a:lnTo>
                  <a:lnTo>
                    <a:pt x="2865" y="3841"/>
                  </a:lnTo>
                  <a:lnTo>
                    <a:pt x="2739" y="3917"/>
                  </a:lnTo>
                  <a:lnTo>
                    <a:pt x="2617" y="3998"/>
                  </a:lnTo>
                  <a:lnTo>
                    <a:pt x="2499" y="4083"/>
                  </a:lnTo>
                  <a:lnTo>
                    <a:pt x="2384" y="4172"/>
                  </a:lnTo>
                  <a:lnTo>
                    <a:pt x="2273" y="4265"/>
                  </a:lnTo>
                  <a:lnTo>
                    <a:pt x="2165" y="4361"/>
                  </a:lnTo>
                  <a:lnTo>
                    <a:pt x="2062" y="4461"/>
                  </a:lnTo>
                  <a:lnTo>
                    <a:pt x="1963" y="4565"/>
                  </a:lnTo>
                  <a:lnTo>
                    <a:pt x="1868" y="4672"/>
                  </a:lnTo>
                  <a:lnTo>
                    <a:pt x="1777" y="4782"/>
                  </a:lnTo>
                  <a:lnTo>
                    <a:pt x="1691" y="4896"/>
                  </a:lnTo>
                  <a:lnTo>
                    <a:pt x="1609" y="5012"/>
                  </a:lnTo>
                  <a:lnTo>
                    <a:pt x="1532" y="5132"/>
                  </a:lnTo>
                  <a:lnTo>
                    <a:pt x="1459" y="5254"/>
                  </a:lnTo>
                  <a:lnTo>
                    <a:pt x="1392" y="5378"/>
                  </a:lnTo>
                  <a:lnTo>
                    <a:pt x="1330" y="5504"/>
                  </a:lnTo>
                  <a:lnTo>
                    <a:pt x="1274" y="5632"/>
                  </a:lnTo>
                  <a:lnTo>
                    <a:pt x="1222" y="5762"/>
                  </a:lnTo>
                  <a:lnTo>
                    <a:pt x="1176" y="5893"/>
                  </a:lnTo>
                  <a:lnTo>
                    <a:pt x="1135" y="6026"/>
                  </a:lnTo>
                  <a:lnTo>
                    <a:pt x="1099" y="6160"/>
                  </a:lnTo>
                  <a:lnTo>
                    <a:pt x="1069" y="6295"/>
                  </a:lnTo>
                  <a:lnTo>
                    <a:pt x="1044" y="6431"/>
                  </a:lnTo>
                  <a:lnTo>
                    <a:pt x="1025" y="6568"/>
                  </a:lnTo>
                  <a:lnTo>
                    <a:pt x="1011" y="6706"/>
                  </a:lnTo>
                  <a:lnTo>
                    <a:pt x="1010" y="67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3196;p28">
            <a:extLst>
              <a:ext uri="{FF2B5EF4-FFF2-40B4-BE49-F238E27FC236}">
                <a16:creationId xmlns:a16="http://schemas.microsoft.com/office/drawing/2014/main" id="{C31F3B79-3A31-4DC7-AD2D-C0A856779633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11" name="Google Shape;3197;p28">
              <a:extLst>
                <a:ext uri="{FF2B5EF4-FFF2-40B4-BE49-F238E27FC236}">
                  <a16:creationId xmlns:a16="http://schemas.microsoft.com/office/drawing/2014/main" id="{722D0914-3777-47A7-85DD-8E5451C2DD35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47" y="4863"/>
                  </a:move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3198;p28">
              <a:extLst>
                <a:ext uri="{FF2B5EF4-FFF2-40B4-BE49-F238E27FC236}">
                  <a16:creationId xmlns:a16="http://schemas.microsoft.com/office/drawing/2014/main" id="{A0B95DC7-E34C-41A2-8D79-B93A572625C5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03"/>
                  </a:move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close/>
                  <a:moveTo>
                    <a:pt x="8362" y="5508"/>
                  </a:move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close/>
                  <a:moveTo>
                    <a:pt x="6417" y="6276"/>
                  </a:moveTo>
                  <a:lnTo>
                    <a:pt x="6422" y="6257"/>
                  </a:lnTo>
                  <a:lnTo>
                    <a:pt x="6429" y="6238"/>
                  </a:lnTo>
                  <a:lnTo>
                    <a:pt x="6439" y="6221"/>
                  </a:lnTo>
                  <a:lnTo>
                    <a:pt x="6451" y="6206"/>
                  </a:lnTo>
                  <a:lnTo>
                    <a:pt x="6464" y="6192"/>
                  </a:lnTo>
                  <a:lnTo>
                    <a:pt x="6480" y="6180"/>
                  </a:lnTo>
                  <a:lnTo>
                    <a:pt x="6497" y="6170"/>
                  </a:lnTo>
                  <a:lnTo>
                    <a:pt x="7019" y="5909"/>
                  </a:lnTo>
                  <a:lnTo>
                    <a:pt x="7037" y="5901"/>
                  </a:lnTo>
                  <a:lnTo>
                    <a:pt x="7056" y="5896"/>
                  </a:lnTo>
                  <a:lnTo>
                    <a:pt x="7075" y="5893"/>
                  </a:lnTo>
                  <a:lnTo>
                    <a:pt x="7095" y="5893"/>
                  </a:lnTo>
                  <a:lnTo>
                    <a:pt x="7114" y="5896"/>
                  </a:lnTo>
                  <a:lnTo>
                    <a:pt x="7133" y="5901"/>
                  </a:lnTo>
                  <a:lnTo>
                    <a:pt x="7152" y="5908"/>
                  </a:lnTo>
                  <a:lnTo>
                    <a:pt x="7169" y="5918"/>
                  </a:lnTo>
                  <a:lnTo>
                    <a:pt x="7184" y="5930"/>
                  </a:lnTo>
                  <a:lnTo>
                    <a:pt x="7198" y="5943"/>
                  </a:lnTo>
                  <a:lnTo>
                    <a:pt x="7210" y="5959"/>
                  </a:lnTo>
                  <a:lnTo>
                    <a:pt x="7220" y="5976"/>
                  </a:lnTo>
                  <a:lnTo>
                    <a:pt x="7228" y="5994"/>
                  </a:lnTo>
                  <a:lnTo>
                    <a:pt x="7233" y="6013"/>
                  </a:lnTo>
                  <a:lnTo>
                    <a:pt x="7236" y="6032"/>
                  </a:lnTo>
                  <a:lnTo>
                    <a:pt x="7236" y="6052"/>
                  </a:lnTo>
                  <a:lnTo>
                    <a:pt x="7233" y="6071"/>
                  </a:lnTo>
                  <a:lnTo>
                    <a:pt x="7228" y="6090"/>
                  </a:lnTo>
                  <a:lnTo>
                    <a:pt x="7221" y="6109"/>
                  </a:lnTo>
                  <a:lnTo>
                    <a:pt x="7211" y="6126"/>
                  </a:lnTo>
                  <a:lnTo>
                    <a:pt x="7199" y="6141"/>
                  </a:lnTo>
                  <a:lnTo>
                    <a:pt x="7186" y="6155"/>
                  </a:lnTo>
                  <a:lnTo>
                    <a:pt x="7170" y="6167"/>
                  </a:lnTo>
                  <a:lnTo>
                    <a:pt x="7153" y="6177"/>
                  </a:lnTo>
                  <a:lnTo>
                    <a:pt x="6631" y="6438"/>
                  </a:lnTo>
                  <a:lnTo>
                    <a:pt x="6613" y="6446"/>
                  </a:lnTo>
                  <a:lnTo>
                    <a:pt x="6594" y="6451"/>
                  </a:lnTo>
                  <a:lnTo>
                    <a:pt x="6575" y="6454"/>
                  </a:lnTo>
                  <a:lnTo>
                    <a:pt x="6555" y="6454"/>
                  </a:lnTo>
                  <a:lnTo>
                    <a:pt x="6536" y="6451"/>
                  </a:lnTo>
                  <a:lnTo>
                    <a:pt x="6517" y="6446"/>
                  </a:lnTo>
                  <a:lnTo>
                    <a:pt x="6498" y="6439"/>
                  </a:lnTo>
                  <a:lnTo>
                    <a:pt x="6481" y="6429"/>
                  </a:lnTo>
                  <a:lnTo>
                    <a:pt x="6466" y="6417"/>
                  </a:lnTo>
                  <a:lnTo>
                    <a:pt x="6452" y="6404"/>
                  </a:lnTo>
                  <a:lnTo>
                    <a:pt x="6440" y="6388"/>
                  </a:lnTo>
                  <a:lnTo>
                    <a:pt x="6430" y="6371"/>
                  </a:lnTo>
                  <a:lnTo>
                    <a:pt x="6422" y="6353"/>
                  </a:lnTo>
                  <a:lnTo>
                    <a:pt x="6417" y="6334"/>
                  </a:lnTo>
                  <a:lnTo>
                    <a:pt x="6414" y="6315"/>
                  </a:lnTo>
                  <a:lnTo>
                    <a:pt x="6414" y="6295"/>
                  </a:lnTo>
                  <a:lnTo>
                    <a:pt x="6417" y="6276"/>
                  </a:lnTo>
                  <a:close/>
                  <a:moveTo>
                    <a:pt x="6955" y="3977"/>
                  </a:moveTo>
                  <a:lnTo>
                    <a:pt x="6935" y="3976"/>
                  </a:lnTo>
                  <a:lnTo>
                    <a:pt x="6916" y="3972"/>
                  </a:lnTo>
                  <a:lnTo>
                    <a:pt x="6898" y="3966"/>
                  </a:lnTo>
                  <a:lnTo>
                    <a:pt x="6880" y="3957"/>
                  </a:lnTo>
                  <a:lnTo>
                    <a:pt x="6864" y="3946"/>
                  </a:lnTo>
                  <a:lnTo>
                    <a:pt x="6849" y="3933"/>
                  </a:lnTo>
                  <a:lnTo>
                    <a:pt x="6458" y="3542"/>
                  </a:lnTo>
                  <a:lnTo>
                    <a:pt x="6445" y="3527"/>
                  </a:lnTo>
                  <a:lnTo>
                    <a:pt x="6434" y="3511"/>
                  </a:lnTo>
                  <a:lnTo>
                    <a:pt x="6425" y="3493"/>
                  </a:lnTo>
                  <a:lnTo>
                    <a:pt x="6419" y="3475"/>
                  </a:lnTo>
                  <a:lnTo>
                    <a:pt x="6415" y="3456"/>
                  </a:lnTo>
                  <a:lnTo>
                    <a:pt x="6414" y="3436"/>
                  </a:lnTo>
                  <a:lnTo>
                    <a:pt x="6415" y="3416"/>
                  </a:lnTo>
                  <a:lnTo>
                    <a:pt x="6419" y="3397"/>
                  </a:lnTo>
                  <a:lnTo>
                    <a:pt x="6425" y="3379"/>
                  </a:lnTo>
                  <a:lnTo>
                    <a:pt x="6434" y="3361"/>
                  </a:lnTo>
                  <a:lnTo>
                    <a:pt x="6445" y="3345"/>
                  </a:lnTo>
                  <a:lnTo>
                    <a:pt x="6458" y="3330"/>
                  </a:lnTo>
                  <a:lnTo>
                    <a:pt x="6473" y="3317"/>
                  </a:lnTo>
                  <a:lnTo>
                    <a:pt x="6489" y="3306"/>
                  </a:lnTo>
                  <a:lnTo>
                    <a:pt x="6507" y="3297"/>
                  </a:lnTo>
                  <a:lnTo>
                    <a:pt x="6525" y="3291"/>
                  </a:lnTo>
                  <a:lnTo>
                    <a:pt x="6544" y="3287"/>
                  </a:lnTo>
                  <a:lnTo>
                    <a:pt x="6564" y="3286"/>
                  </a:lnTo>
                  <a:lnTo>
                    <a:pt x="6584" y="3287"/>
                  </a:lnTo>
                  <a:lnTo>
                    <a:pt x="6603" y="3291"/>
                  </a:lnTo>
                  <a:lnTo>
                    <a:pt x="6621" y="3297"/>
                  </a:lnTo>
                  <a:lnTo>
                    <a:pt x="6639" y="3306"/>
                  </a:lnTo>
                  <a:lnTo>
                    <a:pt x="6655" y="3317"/>
                  </a:lnTo>
                  <a:lnTo>
                    <a:pt x="6670" y="3330"/>
                  </a:lnTo>
                  <a:lnTo>
                    <a:pt x="7061" y="3721"/>
                  </a:lnTo>
                  <a:lnTo>
                    <a:pt x="7074" y="3736"/>
                  </a:lnTo>
                  <a:lnTo>
                    <a:pt x="7085" y="3752"/>
                  </a:lnTo>
                  <a:lnTo>
                    <a:pt x="7094" y="3770"/>
                  </a:lnTo>
                  <a:lnTo>
                    <a:pt x="7100" y="3788"/>
                  </a:lnTo>
                  <a:lnTo>
                    <a:pt x="7104" y="3807"/>
                  </a:lnTo>
                  <a:lnTo>
                    <a:pt x="7105" y="3827"/>
                  </a:lnTo>
                  <a:lnTo>
                    <a:pt x="7104" y="3847"/>
                  </a:lnTo>
                  <a:lnTo>
                    <a:pt x="7100" y="3866"/>
                  </a:lnTo>
                  <a:lnTo>
                    <a:pt x="7094" y="3884"/>
                  </a:lnTo>
                  <a:lnTo>
                    <a:pt x="7085" y="3902"/>
                  </a:lnTo>
                  <a:lnTo>
                    <a:pt x="7074" y="3918"/>
                  </a:lnTo>
                  <a:lnTo>
                    <a:pt x="7061" y="3933"/>
                  </a:lnTo>
                  <a:lnTo>
                    <a:pt x="7046" y="3946"/>
                  </a:lnTo>
                  <a:lnTo>
                    <a:pt x="7030" y="3957"/>
                  </a:lnTo>
                  <a:lnTo>
                    <a:pt x="7012" y="3966"/>
                  </a:lnTo>
                  <a:lnTo>
                    <a:pt x="6994" y="3972"/>
                  </a:lnTo>
                  <a:lnTo>
                    <a:pt x="6975" y="3976"/>
                  </a:lnTo>
                  <a:lnTo>
                    <a:pt x="6955" y="3977"/>
                  </a:lnTo>
                  <a:close/>
                  <a:moveTo>
                    <a:pt x="6549" y="4879"/>
                  </a:moveTo>
                  <a:lnTo>
                    <a:pt x="6550" y="4888"/>
                  </a:lnTo>
                  <a:lnTo>
                    <a:pt x="6553" y="4937"/>
                  </a:lnTo>
                  <a:lnTo>
                    <a:pt x="6553" y="4946"/>
                  </a:lnTo>
                  <a:lnTo>
                    <a:pt x="6554" y="4995"/>
                  </a:lnTo>
                  <a:lnTo>
                    <a:pt x="6554" y="5005"/>
                  </a:lnTo>
                  <a:lnTo>
                    <a:pt x="6553" y="5054"/>
                  </a:lnTo>
                  <a:lnTo>
                    <a:pt x="6553" y="5063"/>
                  </a:lnTo>
                  <a:lnTo>
                    <a:pt x="6550" y="5112"/>
                  </a:lnTo>
                  <a:lnTo>
                    <a:pt x="6549" y="5121"/>
                  </a:lnTo>
                  <a:lnTo>
                    <a:pt x="6545" y="5170"/>
                  </a:lnTo>
                  <a:lnTo>
                    <a:pt x="6543" y="5179"/>
                  </a:lnTo>
                  <a:lnTo>
                    <a:pt x="6537" y="5228"/>
                  </a:lnTo>
                  <a:lnTo>
                    <a:pt x="6536" y="5237"/>
                  </a:lnTo>
                  <a:lnTo>
                    <a:pt x="6527" y="5285"/>
                  </a:lnTo>
                  <a:lnTo>
                    <a:pt x="6526" y="5294"/>
                  </a:lnTo>
                  <a:lnTo>
                    <a:pt x="6516" y="5342"/>
                  </a:lnTo>
                  <a:lnTo>
                    <a:pt x="6514" y="5351"/>
                  </a:lnTo>
                  <a:lnTo>
                    <a:pt x="6502" y="5398"/>
                  </a:lnTo>
                  <a:lnTo>
                    <a:pt x="6499" y="5407"/>
                  </a:lnTo>
                  <a:lnTo>
                    <a:pt x="6486" y="5454"/>
                  </a:lnTo>
                  <a:lnTo>
                    <a:pt x="6483" y="5463"/>
                  </a:lnTo>
                  <a:lnTo>
                    <a:pt x="6468" y="5509"/>
                  </a:lnTo>
                  <a:lnTo>
                    <a:pt x="6465" y="5518"/>
                  </a:lnTo>
                  <a:lnTo>
                    <a:pt x="6448" y="5563"/>
                  </a:lnTo>
                  <a:lnTo>
                    <a:pt x="6445" y="5572"/>
                  </a:lnTo>
                  <a:lnTo>
                    <a:pt x="6426" y="5617"/>
                  </a:lnTo>
                  <a:lnTo>
                    <a:pt x="6422" y="5625"/>
                  </a:lnTo>
                  <a:lnTo>
                    <a:pt x="6402" y="5670"/>
                  </a:lnTo>
                  <a:lnTo>
                    <a:pt x="6398" y="5678"/>
                  </a:lnTo>
                  <a:lnTo>
                    <a:pt x="6376" y="5722"/>
                  </a:lnTo>
                  <a:lnTo>
                    <a:pt x="6372" y="5730"/>
                  </a:lnTo>
                  <a:lnTo>
                    <a:pt x="6348" y="5773"/>
                  </a:lnTo>
                  <a:lnTo>
                    <a:pt x="6343" y="5781"/>
                  </a:lnTo>
                  <a:lnTo>
                    <a:pt x="6318" y="5823"/>
                  </a:lnTo>
                  <a:lnTo>
                    <a:pt x="6313" y="5831"/>
                  </a:lnTo>
                  <a:lnTo>
                    <a:pt x="6286" y="5872"/>
                  </a:lnTo>
                  <a:lnTo>
                    <a:pt x="6281" y="5879"/>
                  </a:lnTo>
                  <a:lnTo>
                    <a:pt x="6253" y="5919"/>
                  </a:lnTo>
                  <a:lnTo>
                    <a:pt x="6247" y="5927"/>
                  </a:lnTo>
                  <a:lnTo>
                    <a:pt x="6218" y="5965"/>
                  </a:lnTo>
                  <a:lnTo>
                    <a:pt x="6212" y="5973"/>
                  </a:lnTo>
                  <a:lnTo>
                    <a:pt x="6181" y="6010"/>
                  </a:lnTo>
                  <a:lnTo>
                    <a:pt x="6175" y="6017"/>
                  </a:lnTo>
                  <a:lnTo>
                    <a:pt x="6142" y="6054"/>
                  </a:lnTo>
                  <a:lnTo>
                    <a:pt x="6136" y="6060"/>
                  </a:lnTo>
                  <a:lnTo>
                    <a:pt x="6102" y="6095"/>
                  </a:lnTo>
                  <a:lnTo>
                    <a:pt x="6095" y="6102"/>
                  </a:lnTo>
                  <a:lnTo>
                    <a:pt x="6060" y="6136"/>
                  </a:lnTo>
                  <a:lnTo>
                    <a:pt x="6054" y="6142"/>
                  </a:lnTo>
                  <a:lnTo>
                    <a:pt x="6017" y="6175"/>
                  </a:lnTo>
                  <a:lnTo>
                    <a:pt x="6010" y="6181"/>
                  </a:lnTo>
                  <a:lnTo>
                    <a:pt x="5973" y="6212"/>
                  </a:lnTo>
                  <a:lnTo>
                    <a:pt x="5965" y="6218"/>
                  </a:lnTo>
                  <a:lnTo>
                    <a:pt x="5927" y="6247"/>
                  </a:lnTo>
                  <a:lnTo>
                    <a:pt x="5919" y="6253"/>
                  </a:lnTo>
                  <a:lnTo>
                    <a:pt x="5879" y="6281"/>
                  </a:lnTo>
                  <a:lnTo>
                    <a:pt x="5872" y="6286"/>
                  </a:lnTo>
                  <a:lnTo>
                    <a:pt x="5831" y="6313"/>
                  </a:lnTo>
                  <a:lnTo>
                    <a:pt x="5823" y="6318"/>
                  </a:lnTo>
                  <a:lnTo>
                    <a:pt x="5781" y="6343"/>
                  </a:lnTo>
                  <a:lnTo>
                    <a:pt x="5773" y="6348"/>
                  </a:lnTo>
                  <a:lnTo>
                    <a:pt x="5730" y="6372"/>
                  </a:lnTo>
                  <a:lnTo>
                    <a:pt x="5722" y="6376"/>
                  </a:lnTo>
                  <a:lnTo>
                    <a:pt x="5678" y="6398"/>
                  </a:lnTo>
                  <a:lnTo>
                    <a:pt x="5670" y="6402"/>
                  </a:lnTo>
                  <a:lnTo>
                    <a:pt x="5625" y="6422"/>
                  </a:lnTo>
                  <a:lnTo>
                    <a:pt x="5617" y="6426"/>
                  </a:lnTo>
                  <a:lnTo>
                    <a:pt x="5572" y="6445"/>
                  </a:lnTo>
                  <a:lnTo>
                    <a:pt x="5563" y="6448"/>
                  </a:lnTo>
                  <a:lnTo>
                    <a:pt x="5518" y="6465"/>
                  </a:lnTo>
                  <a:lnTo>
                    <a:pt x="5509" y="6468"/>
                  </a:lnTo>
                  <a:lnTo>
                    <a:pt x="5463" y="6483"/>
                  </a:lnTo>
                  <a:lnTo>
                    <a:pt x="5454" y="6486"/>
                  </a:lnTo>
                  <a:lnTo>
                    <a:pt x="5407" y="6499"/>
                  </a:lnTo>
                  <a:lnTo>
                    <a:pt x="5398" y="6502"/>
                  </a:lnTo>
                  <a:lnTo>
                    <a:pt x="5351" y="6514"/>
                  </a:lnTo>
                  <a:lnTo>
                    <a:pt x="5342" y="6516"/>
                  </a:lnTo>
                  <a:lnTo>
                    <a:pt x="5294" y="6526"/>
                  </a:lnTo>
                  <a:lnTo>
                    <a:pt x="5285" y="6527"/>
                  </a:lnTo>
                  <a:lnTo>
                    <a:pt x="5237" y="6536"/>
                  </a:lnTo>
                  <a:lnTo>
                    <a:pt x="5228" y="6537"/>
                  </a:lnTo>
                  <a:lnTo>
                    <a:pt x="5179" y="6543"/>
                  </a:lnTo>
                  <a:lnTo>
                    <a:pt x="5170" y="6545"/>
                  </a:lnTo>
                  <a:lnTo>
                    <a:pt x="5121" y="6549"/>
                  </a:lnTo>
                  <a:lnTo>
                    <a:pt x="5112" y="6550"/>
                  </a:lnTo>
                  <a:lnTo>
                    <a:pt x="5063" y="6553"/>
                  </a:lnTo>
                  <a:lnTo>
                    <a:pt x="5054" y="6553"/>
                  </a:lnTo>
                  <a:lnTo>
                    <a:pt x="5005" y="6554"/>
                  </a:lnTo>
                  <a:lnTo>
                    <a:pt x="4995" y="6554"/>
                  </a:lnTo>
                  <a:lnTo>
                    <a:pt x="4946" y="6553"/>
                  </a:lnTo>
                  <a:lnTo>
                    <a:pt x="4937" y="6553"/>
                  </a:lnTo>
                  <a:lnTo>
                    <a:pt x="4888" y="6550"/>
                  </a:lnTo>
                  <a:lnTo>
                    <a:pt x="4879" y="6549"/>
                  </a:lnTo>
                  <a:lnTo>
                    <a:pt x="4830" y="6545"/>
                  </a:lnTo>
                  <a:lnTo>
                    <a:pt x="4821" y="6543"/>
                  </a:lnTo>
                  <a:lnTo>
                    <a:pt x="4772" y="6537"/>
                  </a:lnTo>
                  <a:lnTo>
                    <a:pt x="4763" y="6536"/>
                  </a:lnTo>
                  <a:lnTo>
                    <a:pt x="4715" y="6527"/>
                  </a:lnTo>
                  <a:lnTo>
                    <a:pt x="4706" y="6526"/>
                  </a:lnTo>
                  <a:lnTo>
                    <a:pt x="4658" y="6516"/>
                  </a:lnTo>
                  <a:lnTo>
                    <a:pt x="4649" y="6514"/>
                  </a:lnTo>
                  <a:lnTo>
                    <a:pt x="4602" y="6502"/>
                  </a:lnTo>
                  <a:lnTo>
                    <a:pt x="4593" y="6499"/>
                  </a:lnTo>
                  <a:lnTo>
                    <a:pt x="4546" y="6486"/>
                  </a:lnTo>
                  <a:lnTo>
                    <a:pt x="4537" y="6483"/>
                  </a:lnTo>
                  <a:lnTo>
                    <a:pt x="4491" y="6468"/>
                  </a:lnTo>
                  <a:lnTo>
                    <a:pt x="4482" y="6465"/>
                  </a:lnTo>
                  <a:lnTo>
                    <a:pt x="4437" y="6448"/>
                  </a:lnTo>
                  <a:lnTo>
                    <a:pt x="4428" y="6445"/>
                  </a:lnTo>
                  <a:lnTo>
                    <a:pt x="4383" y="6426"/>
                  </a:lnTo>
                  <a:lnTo>
                    <a:pt x="4375" y="6422"/>
                  </a:lnTo>
                  <a:lnTo>
                    <a:pt x="4330" y="6402"/>
                  </a:lnTo>
                  <a:lnTo>
                    <a:pt x="4322" y="6398"/>
                  </a:lnTo>
                  <a:lnTo>
                    <a:pt x="4278" y="6376"/>
                  </a:lnTo>
                  <a:lnTo>
                    <a:pt x="4270" y="6372"/>
                  </a:lnTo>
                  <a:lnTo>
                    <a:pt x="4227" y="6348"/>
                  </a:lnTo>
                  <a:lnTo>
                    <a:pt x="4219" y="6343"/>
                  </a:lnTo>
                  <a:lnTo>
                    <a:pt x="4177" y="6318"/>
                  </a:lnTo>
                  <a:lnTo>
                    <a:pt x="4169" y="6313"/>
                  </a:lnTo>
                  <a:lnTo>
                    <a:pt x="4128" y="6286"/>
                  </a:lnTo>
                  <a:lnTo>
                    <a:pt x="4121" y="6281"/>
                  </a:lnTo>
                  <a:lnTo>
                    <a:pt x="4081" y="6253"/>
                  </a:lnTo>
                  <a:lnTo>
                    <a:pt x="4073" y="6247"/>
                  </a:lnTo>
                  <a:lnTo>
                    <a:pt x="4035" y="6218"/>
                  </a:lnTo>
                  <a:lnTo>
                    <a:pt x="4027" y="6212"/>
                  </a:lnTo>
                  <a:lnTo>
                    <a:pt x="3990" y="6181"/>
                  </a:lnTo>
                  <a:lnTo>
                    <a:pt x="3983" y="6175"/>
                  </a:lnTo>
                  <a:lnTo>
                    <a:pt x="3946" y="6142"/>
                  </a:lnTo>
                  <a:lnTo>
                    <a:pt x="3940" y="6136"/>
                  </a:lnTo>
                  <a:lnTo>
                    <a:pt x="3905" y="6102"/>
                  </a:lnTo>
                  <a:lnTo>
                    <a:pt x="3898" y="6095"/>
                  </a:lnTo>
                  <a:lnTo>
                    <a:pt x="3864" y="6060"/>
                  </a:lnTo>
                  <a:lnTo>
                    <a:pt x="3858" y="6054"/>
                  </a:lnTo>
                  <a:lnTo>
                    <a:pt x="3825" y="6017"/>
                  </a:lnTo>
                  <a:lnTo>
                    <a:pt x="3819" y="6010"/>
                  </a:lnTo>
                  <a:lnTo>
                    <a:pt x="3788" y="5973"/>
                  </a:lnTo>
                  <a:lnTo>
                    <a:pt x="3782" y="5965"/>
                  </a:lnTo>
                  <a:lnTo>
                    <a:pt x="3753" y="5927"/>
                  </a:lnTo>
                  <a:lnTo>
                    <a:pt x="3747" y="5919"/>
                  </a:lnTo>
                  <a:lnTo>
                    <a:pt x="3719" y="5879"/>
                  </a:lnTo>
                  <a:lnTo>
                    <a:pt x="3714" y="5872"/>
                  </a:lnTo>
                  <a:lnTo>
                    <a:pt x="3687" y="5831"/>
                  </a:lnTo>
                  <a:lnTo>
                    <a:pt x="3682" y="5823"/>
                  </a:lnTo>
                  <a:lnTo>
                    <a:pt x="3657" y="5781"/>
                  </a:lnTo>
                  <a:lnTo>
                    <a:pt x="3652" y="5773"/>
                  </a:lnTo>
                  <a:lnTo>
                    <a:pt x="3628" y="5730"/>
                  </a:lnTo>
                  <a:lnTo>
                    <a:pt x="3624" y="5722"/>
                  </a:lnTo>
                  <a:lnTo>
                    <a:pt x="3602" y="5678"/>
                  </a:lnTo>
                  <a:lnTo>
                    <a:pt x="3598" y="5670"/>
                  </a:lnTo>
                  <a:lnTo>
                    <a:pt x="3578" y="5625"/>
                  </a:lnTo>
                  <a:lnTo>
                    <a:pt x="3574" y="5617"/>
                  </a:lnTo>
                  <a:lnTo>
                    <a:pt x="3555" y="5572"/>
                  </a:lnTo>
                  <a:lnTo>
                    <a:pt x="3552" y="5563"/>
                  </a:lnTo>
                  <a:lnTo>
                    <a:pt x="3535" y="5518"/>
                  </a:lnTo>
                  <a:lnTo>
                    <a:pt x="3532" y="5509"/>
                  </a:lnTo>
                  <a:lnTo>
                    <a:pt x="3517" y="5463"/>
                  </a:lnTo>
                  <a:lnTo>
                    <a:pt x="3514" y="5454"/>
                  </a:lnTo>
                  <a:lnTo>
                    <a:pt x="3501" y="5407"/>
                  </a:lnTo>
                  <a:lnTo>
                    <a:pt x="3498" y="5398"/>
                  </a:lnTo>
                  <a:lnTo>
                    <a:pt x="3486" y="5351"/>
                  </a:lnTo>
                  <a:lnTo>
                    <a:pt x="3484" y="5342"/>
                  </a:lnTo>
                  <a:lnTo>
                    <a:pt x="3474" y="5294"/>
                  </a:lnTo>
                  <a:lnTo>
                    <a:pt x="3473" y="5285"/>
                  </a:lnTo>
                  <a:lnTo>
                    <a:pt x="3464" y="5237"/>
                  </a:lnTo>
                  <a:lnTo>
                    <a:pt x="3463" y="5228"/>
                  </a:lnTo>
                  <a:lnTo>
                    <a:pt x="3457" y="5179"/>
                  </a:lnTo>
                  <a:lnTo>
                    <a:pt x="3455" y="5170"/>
                  </a:lnTo>
                  <a:lnTo>
                    <a:pt x="3451" y="5121"/>
                  </a:lnTo>
                  <a:lnTo>
                    <a:pt x="3450" y="5112"/>
                  </a:lnTo>
                  <a:lnTo>
                    <a:pt x="3447" y="5063"/>
                  </a:lnTo>
                  <a:lnTo>
                    <a:pt x="3447" y="5054"/>
                  </a:lnTo>
                  <a:lnTo>
                    <a:pt x="3446" y="5005"/>
                  </a:lnTo>
                  <a:lnTo>
                    <a:pt x="3446" y="4995"/>
                  </a:lnTo>
                  <a:lnTo>
                    <a:pt x="3447" y="4946"/>
                  </a:lnTo>
                  <a:lnTo>
                    <a:pt x="3447" y="4937"/>
                  </a:lnTo>
                  <a:lnTo>
                    <a:pt x="3450" y="4888"/>
                  </a:lnTo>
                  <a:lnTo>
                    <a:pt x="3451" y="4879"/>
                  </a:lnTo>
                  <a:lnTo>
                    <a:pt x="3455" y="4830"/>
                  </a:lnTo>
                  <a:lnTo>
                    <a:pt x="3457" y="4821"/>
                  </a:lnTo>
                  <a:lnTo>
                    <a:pt x="3463" y="4772"/>
                  </a:lnTo>
                  <a:lnTo>
                    <a:pt x="3464" y="4763"/>
                  </a:lnTo>
                  <a:lnTo>
                    <a:pt x="3473" y="4715"/>
                  </a:lnTo>
                  <a:lnTo>
                    <a:pt x="3474" y="4706"/>
                  </a:lnTo>
                  <a:lnTo>
                    <a:pt x="3484" y="4658"/>
                  </a:lnTo>
                  <a:lnTo>
                    <a:pt x="3486" y="4649"/>
                  </a:lnTo>
                  <a:lnTo>
                    <a:pt x="3498" y="4602"/>
                  </a:lnTo>
                  <a:lnTo>
                    <a:pt x="3501" y="4593"/>
                  </a:lnTo>
                  <a:lnTo>
                    <a:pt x="3514" y="4546"/>
                  </a:lnTo>
                  <a:lnTo>
                    <a:pt x="3517" y="4537"/>
                  </a:lnTo>
                  <a:lnTo>
                    <a:pt x="3532" y="4491"/>
                  </a:lnTo>
                  <a:lnTo>
                    <a:pt x="3535" y="4482"/>
                  </a:lnTo>
                  <a:lnTo>
                    <a:pt x="3552" y="4437"/>
                  </a:lnTo>
                  <a:lnTo>
                    <a:pt x="3555" y="4428"/>
                  </a:lnTo>
                  <a:lnTo>
                    <a:pt x="3574" y="4383"/>
                  </a:lnTo>
                  <a:lnTo>
                    <a:pt x="3578" y="4375"/>
                  </a:lnTo>
                  <a:lnTo>
                    <a:pt x="3598" y="4330"/>
                  </a:lnTo>
                  <a:lnTo>
                    <a:pt x="3602" y="4322"/>
                  </a:lnTo>
                  <a:lnTo>
                    <a:pt x="3624" y="4278"/>
                  </a:lnTo>
                  <a:lnTo>
                    <a:pt x="3628" y="4270"/>
                  </a:lnTo>
                  <a:lnTo>
                    <a:pt x="3652" y="4227"/>
                  </a:lnTo>
                  <a:lnTo>
                    <a:pt x="3657" y="4219"/>
                  </a:lnTo>
                  <a:lnTo>
                    <a:pt x="3682" y="4177"/>
                  </a:lnTo>
                  <a:lnTo>
                    <a:pt x="3687" y="4169"/>
                  </a:lnTo>
                  <a:lnTo>
                    <a:pt x="3714" y="4128"/>
                  </a:lnTo>
                  <a:lnTo>
                    <a:pt x="3719" y="4121"/>
                  </a:lnTo>
                  <a:lnTo>
                    <a:pt x="3747" y="4081"/>
                  </a:lnTo>
                  <a:lnTo>
                    <a:pt x="3753" y="4073"/>
                  </a:lnTo>
                  <a:lnTo>
                    <a:pt x="3782" y="4035"/>
                  </a:lnTo>
                  <a:lnTo>
                    <a:pt x="3788" y="4027"/>
                  </a:lnTo>
                  <a:lnTo>
                    <a:pt x="3819" y="3990"/>
                  </a:lnTo>
                  <a:lnTo>
                    <a:pt x="3825" y="3983"/>
                  </a:lnTo>
                  <a:lnTo>
                    <a:pt x="3858" y="3946"/>
                  </a:lnTo>
                  <a:lnTo>
                    <a:pt x="3864" y="3940"/>
                  </a:lnTo>
                  <a:lnTo>
                    <a:pt x="3898" y="3905"/>
                  </a:lnTo>
                  <a:lnTo>
                    <a:pt x="3905" y="3898"/>
                  </a:lnTo>
                  <a:lnTo>
                    <a:pt x="3940" y="3864"/>
                  </a:lnTo>
                  <a:lnTo>
                    <a:pt x="3946" y="3858"/>
                  </a:lnTo>
                  <a:lnTo>
                    <a:pt x="3983" y="3825"/>
                  </a:lnTo>
                  <a:lnTo>
                    <a:pt x="3990" y="3819"/>
                  </a:lnTo>
                  <a:lnTo>
                    <a:pt x="4027" y="3788"/>
                  </a:lnTo>
                  <a:lnTo>
                    <a:pt x="4035" y="3782"/>
                  </a:lnTo>
                  <a:lnTo>
                    <a:pt x="4073" y="3753"/>
                  </a:lnTo>
                  <a:lnTo>
                    <a:pt x="4081" y="3747"/>
                  </a:lnTo>
                  <a:lnTo>
                    <a:pt x="4121" y="3719"/>
                  </a:lnTo>
                  <a:lnTo>
                    <a:pt x="4128" y="3714"/>
                  </a:lnTo>
                  <a:lnTo>
                    <a:pt x="4169" y="3687"/>
                  </a:lnTo>
                  <a:lnTo>
                    <a:pt x="4177" y="3682"/>
                  </a:lnTo>
                  <a:lnTo>
                    <a:pt x="4219" y="3657"/>
                  </a:lnTo>
                  <a:lnTo>
                    <a:pt x="4227" y="3652"/>
                  </a:lnTo>
                  <a:lnTo>
                    <a:pt x="4270" y="3628"/>
                  </a:lnTo>
                  <a:lnTo>
                    <a:pt x="4278" y="3624"/>
                  </a:lnTo>
                  <a:lnTo>
                    <a:pt x="4322" y="3602"/>
                  </a:lnTo>
                  <a:lnTo>
                    <a:pt x="4330" y="3598"/>
                  </a:lnTo>
                  <a:lnTo>
                    <a:pt x="4375" y="3578"/>
                  </a:lnTo>
                  <a:lnTo>
                    <a:pt x="4383" y="3574"/>
                  </a:lnTo>
                  <a:lnTo>
                    <a:pt x="4428" y="3555"/>
                  </a:lnTo>
                  <a:lnTo>
                    <a:pt x="4437" y="3552"/>
                  </a:lnTo>
                  <a:lnTo>
                    <a:pt x="4482" y="3535"/>
                  </a:lnTo>
                  <a:lnTo>
                    <a:pt x="4491" y="3532"/>
                  </a:lnTo>
                  <a:lnTo>
                    <a:pt x="4537" y="3517"/>
                  </a:lnTo>
                  <a:lnTo>
                    <a:pt x="4546" y="3514"/>
                  </a:lnTo>
                  <a:lnTo>
                    <a:pt x="4593" y="3501"/>
                  </a:lnTo>
                  <a:lnTo>
                    <a:pt x="4602" y="3498"/>
                  </a:lnTo>
                  <a:lnTo>
                    <a:pt x="4649" y="3486"/>
                  </a:lnTo>
                  <a:lnTo>
                    <a:pt x="4658" y="3484"/>
                  </a:lnTo>
                  <a:lnTo>
                    <a:pt x="4706" y="3474"/>
                  </a:lnTo>
                  <a:lnTo>
                    <a:pt x="4715" y="3473"/>
                  </a:lnTo>
                  <a:lnTo>
                    <a:pt x="4763" y="3464"/>
                  </a:lnTo>
                  <a:lnTo>
                    <a:pt x="4772" y="3463"/>
                  </a:lnTo>
                  <a:lnTo>
                    <a:pt x="4821" y="3457"/>
                  </a:lnTo>
                  <a:lnTo>
                    <a:pt x="4830" y="3455"/>
                  </a:lnTo>
                  <a:lnTo>
                    <a:pt x="4879" y="3451"/>
                  </a:lnTo>
                  <a:lnTo>
                    <a:pt x="4888" y="3450"/>
                  </a:lnTo>
                  <a:lnTo>
                    <a:pt x="4937" y="3447"/>
                  </a:lnTo>
                  <a:lnTo>
                    <a:pt x="4946" y="3447"/>
                  </a:lnTo>
                  <a:lnTo>
                    <a:pt x="4995" y="3446"/>
                  </a:lnTo>
                  <a:lnTo>
                    <a:pt x="5005" y="3446"/>
                  </a:lnTo>
                  <a:lnTo>
                    <a:pt x="5054" y="3447"/>
                  </a:lnTo>
                  <a:lnTo>
                    <a:pt x="5063" y="3447"/>
                  </a:lnTo>
                  <a:lnTo>
                    <a:pt x="5112" y="3450"/>
                  </a:lnTo>
                  <a:lnTo>
                    <a:pt x="5121" y="3451"/>
                  </a:lnTo>
                  <a:lnTo>
                    <a:pt x="5170" y="3455"/>
                  </a:lnTo>
                  <a:lnTo>
                    <a:pt x="5179" y="3457"/>
                  </a:lnTo>
                  <a:lnTo>
                    <a:pt x="5228" y="3463"/>
                  </a:lnTo>
                  <a:lnTo>
                    <a:pt x="5237" y="3464"/>
                  </a:lnTo>
                  <a:lnTo>
                    <a:pt x="5285" y="3473"/>
                  </a:lnTo>
                  <a:lnTo>
                    <a:pt x="5294" y="3474"/>
                  </a:lnTo>
                  <a:lnTo>
                    <a:pt x="5342" y="3484"/>
                  </a:lnTo>
                  <a:lnTo>
                    <a:pt x="5351" y="3486"/>
                  </a:lnTo>
                  <a:lnTo>
                    <a:pt x="5398" y="3498"/>
                  </a:lnTo>
                  <a:lnTo>
                    <a:pt x="5407" y="3501"/>
                  </a:lnTo>
                  <a:lnTo>
                    <a:pt x="5454" y="3514"/>
                  </a:lnTo>
                  <a:lnTo>
                    <a:pt x="5463" y="3517"/>
                  </a:lnTo>
                  <a:lnTo>
                    <a:pt x="5509" y="3532"/>
                  </a:lnTo>
                  <a:lnTo>
                    <a:pt x="5518" y="3535"/>
                  </a:lnTo>
                  <a:lnTo>
                    <a:pt x="5563" y="3552"/>
                  </a:lnTo>
                  <a:lnTo>
                    <a:pt x="5572" y="3555"/>
                  </a:lnTo>
                  <a:lnTo>
                    <a:pt x="5617" y="3574"/>
                  </a:lnTo>
                  <a:lnTo>
                    <a:pt x="5625" y="3578"/>
                  </a:lnTo>
                  <a:lnTo>
                    <a:pt x="5670" y="3598"/>
                  </a:lnTo>
                  <a:lnTo>
                    <a:pt x="5678" y="3602"/>
                  </a:lnTo>
                  <a:lnTo>
                    <a:pt x="5722" y="3624"/>
                  </a:lnTo>
                  <a:lnTo>
                    <a:pt x="5730" y="3628"/>
                  </a:lnTo>
                  <a:lnTo>
                    <a:pt x="5773" y="3652"/>
                  </a:lnTo>
                  <a:lnTo>
                    <a:pt x="5781" y="3657"/>
                  </a:lnTo>
                  <a:lnTo>
                    <a:pt x="5823" y="3682"/>
                  </a:lnTo>
                  <a:lnTo>
                    <a:pt x="5831" y="3687"/>
                  </a:lnTo>
                  <a:lnTo>
                    <a:pt x="5872" y="3714"/>
                  </a:lnTo>
                  <a:lnTo>
                    <a:pt x="5879" y="3719"/>
                  </a:lnTo>
                  <a:lnTo>
                    <a:pt x="5919" y="3747"/>
                  </a:lnTo>
                  <a:lnTo>
                    <a:pt x="5927" y="3753"/>
                  </a:lnTo>
                  <a:lnTo>
                    <a:pt x="5965" y="3782"/>
                  </a:lnTo>
                  <a:lnTo>
                    <a:pt x="5973" y="3788"/>
                  </a:lnTo>
                  <a:lnTo>
                    <a:pt x="6010" y="3819"/>
                  </a:lnTo>
                  <a:lnTo>
                    <a:pt x="6017" y="3825"/>
                  </a:lnTo>
                  <a:lnTo>
                    <a:pt x="6054" y="3858"/>
                  </a:lnTo>
                  <a:lnTo>
                    <a:pt x="6060" y="3864"/>
                  </a:lnTo>
                  <a:lnTo>
                    <a:pt x="6095" y="3898"/>
                  </a:lnTo>
                  <a:lnTo>
                    <a:pt x="6102" y="3905"/>
                  </a:lnTo>
                  <a:lnTo>
                    <a:pt x="6136" y="3940"/>
                  </a:lnTo>
                  <a:lnTo>
                    <a:pt x="6142" y="3946"/>
                  </a:lnTo>
                  <a:lnTo>
                    <a:pt x="6175" y="3983"/>
                  </a:lnTo>
                  <a:lnTo>
                    <a:pt x="6181" y="3990"/>
                  </a:lnTo>
                  <a:lnTo>
                    <a:pt x="6212" y="4027"/>
                  </a:lnTo>
                  <a:lnTo>
                    <a:pt x="6218" y="4035"/>
                  </a:lnTo>
                  <a:lnTo>
                    <a:pt x="6247" y="4073"/>
                  </a:lnTo>
                  <a:lnTo>
                    <a:pt x="6253" y="4081"/>
                  </a:lnTo>
                  <a:lnTo>
                    <a:pt x="6281" y="4121"/>
                  </a:lnTo>
                  <a:lnTo>
                    <a:pt x="6286" y="4128"/>
                  </a:lnTo>
                  <a:lnTo>
                    <a:pt x="6313" y="4169"/>
                  </a:lnTo>
                  <a:lnTo>
                    <a:pt x="6318" y="4177"/>
                  </a:lnTo>
                  <a:lnTo>
                    <a:pt x="6343" y="4219"/>
                  </a:lnTo>
                  <a:lnTo>
                    <a:pt x="6348" y="4227"/>
                  </a:lnTo>
                  <a:lnTo>
                    <a:pt x="6372" y="4270"/>
                  </a:lnTo>
                  <a:lnTo>
                    <a:pt x="6376" y="4278"/>
                  </a:lnTo>
                  <a:lnTo>
                    <a:pt x="6398" y="4322"/>
                  </a:lnTo>
                  <a:lnTo>
                    <a:pt x="6402" y="4330"/>
                  </a:lnTo>
                  <a:lnTo>
                    <a:pt x="6422" y="4375"/>
                  </a:lnTo>
                  <a:lnTo>
                    <a:pt x="6426" y="4383"/>
                  </a:lnTo>
                  <a:lnTo>
                    <a:pt x="6445" y="4428"/>
                  </a:lnTo>
                  <a:lnTo>
                    <a:pt x="6448" y="4437"/>
                  </a:lnTo>
                  <a:lnTo>
                    <a:pt x="6465" y="4482"/>
                  </a:lnTo>
                  <a:lnTo>
                    <a:pt x="6468" y="4491"/>
                  </a:lnTo>
                  <a:lnTo>
                    <a:pt x="6483" y="4537"/>
                  </a:lnTo>
                  <a:lnTo>
                    <a:pt x="6486" y="4546"/>
                  </a:lnTo>
                  <a:lnTo>
                    <a:pt x="6499" y="4593"/>
                  </a:lnTo>
                  <a:lnTo>
                    <a:pt x="6502" y="4602"/>
                  </a:lnTo>
                  <a:lnTo>
                    <a:pt x="6514" y="4649"/>
                  </a:lnTo>
                  <a:lnTo>
                    <a:pt x="6516" y="4658"/>
                  </a:lnTo>
                  <a:lnTo>
                    <a:pt x="6526" y="4706"/>
                  </a:lnTo>
                  <a:lnTo>
                    <a:pt x="6527" y="4715"/>
                  </a:lnTo>
                  <a:lnTo>
                    <a:pt x="6536" y="4763"/>
                  </a:lnTo>
                  <a:lnTo>
                    <a:pt x="6537" y="4772"/>
                  </a:lnTo>
                  <a:lnTo>
                    <a:pt x="6543" y="4821"/>
                  </a:lnTo>
                  <a:lnTo>
                    <a:pt x="6545" y="4830"/>
                  </a:lnTo>
                  <a:lnTo>
                    <a:pt x="6549" y="4879"/>
                  </a:lnTo>
                  <a:close/>
                  <a:moveTo>
                    <a:pt x="6303" y="5049"/>
                  </a:moveTo>
                  <a:lnTo>
                    <a:pt x="6304" y="5000"/>
                  </a:lnTo>
                  <a:lnTo>
                    <a:pt x="6303" y="4951"/>
                  </a:lnTo>
                  <a:lnTo>
                    <a:pt x="6300" y="4902"/>
                  </a:lnTo>
                  <a:lnTo>
                    <a:pt x="6296" y="4854"/>
                  </a:lnTo>
                  <a:lnTo>
                    <a:pt x="6289" y="4805"/>
                  </a:lnTo>
                  <a:lnTo>
                    <a:pt x="6281" y="4757"/>
                  </a:lnTo>
                  <a:lnTo>
                    <a:pt x="6271" y="4710"/>
                  </a:lnTo>
                  <a:lnTo>
                    <a:pt x="6259" y="4662"/>
                  </a:lnTo>
                  <a:lnTo>
                    <a:pt x="6246" y="4616"/>
                  </a:lnTo>
                  <a:lnTo>
                    <a:pt x="6230" y="4569"/>
                  </a:lnTo>
                  <a:lnTo>
                    <a:pt x="6214" y="4524"/>
                  </a:lnTo>
                  <a:lnTo>
                    <a:pt x="6195" y="4479"/>
                  </a:lnTo>
                  <a:lnTo>
                    <a:pt x="6175" y="4434"/>
                  </a:lnTo>
                  <a:lnTo>
                    <a:pt x="6153" y="4391"/>
                  </a:lnTo>
                  <a:lnTo>
                    <a:pt x="6129" y="4348"/>
                  </a:lnTo>
                  <a:lnTo>
                    <a:pt x="6104" y="4306"/>
                  </a:lnTo>
                  <a:lnTo>
                    <a:pt x="6077" y="4265"/>
                  </a:lnTo>
                  <a:lnTo>
                    <a:pt x="6049" y="4225"/>
                  </a:lnTo>
                  <a:lnTo>
                    <a:pt x="6019" y="4187"/>
                  </a:lnTo>
                  <a:lnTo>
                    <a:pt x="5988" y="4149"/>
                  </a:lnTo>
                  <a:lnTo>
                    <a:pt x="5956" y="4113"/>
                  </a:lnTo>
                  <a:lnTo>
                    <a:pt x="5922" y="4078"/>
                  </a:lnTo>
                  <a:lnTo>
                    <a:pt x="5887" y="4044"/>
                  </a:lnTo>
                  <a:lnTo>
                    <a:pt x="5851" y="4012"/>
                  </a:lnTo>
                  <a:lnTo>
                    <a:pt x="5813" y="3981"/>
                  </a:lnTo>
                  <a:lnTo>
                    <a:pt x="5775" y="3951"/>
                  </a:lnTo>
                  <a:lnTo>
                    <a:pt x="5735" y="3923"/>
                  </a:lnTo>
                  <a:lnTo>
                    <a:pt x="5694" y="3896"/>
                  </a:lnTo>
                  <a:lnTo>
                    <a:pt x="5652" y="3871"/>
                  </a:lnTo>
                  <a:lnTo>
                    <a:pt x="5609" y="3847"/>
                  </a:lnTo>
                  <a:lnTo>
                    <a:pt x="5566" y="3825"/>
                  </a:lnTo>
                  <a:lnTo>
                    <a:pt x="5521" y="3805"/>
                  </a:lnTo>
                  <a:lnTo>
                    <a:pt x="5476" y="3786"/>
                  </a:lnTo>
                  <a:lnTo>
                    <a:pt x="5431" y="3770"/>
                  </a:lnTo>
                  <a:lnTo>
                    <a:pt x="5384" y="3754"/>
                  </a:lnTo>
                  <a:lnTo>
                    <a:pt x="5338" y="3741"/>
                  </a:lnTo>
                  <a:lnTo>
                    <a:pt x="5290" y="3729"/>
                  </a:lnTo>
                  <a:lnTo>
                    <a:pt x="5243" y="3719"/>
                  </a:lnTo>
                  <a:lnTo>
                    <a:pt x="5195" y="3711"/>
                  </a:lnTo>
                  <a:lnTo>
                    <a:pt x="5146" y="3704"/>
                  </a:lnTo>
                  <a:lnTo>
                    <a:pt x="5098" y="3700"/>
                  </a:lnTo>
                  <a:lnTo>
                    <a:pt x="5049" y="3697"/>
                  </a:lnTo>
                  <a:lnTo>
                    <a:pt x="5000" y="3696"/>
                  </a:lnTo>
                  <a:lnTo>
                    <a:pt x="4951" y="3697"/>
                  </a:lnTo>
                  <a:lnTo>
                    <a:pt x="4902" y="3700"/>
                  </a:lnTo>
                  <a:lnTo>
                    <a:pt x="4854" y="3704"/>
                  </a:lnTo>
                  <a:lnTo>
                    <a:pt x="4805" y="3711"/>
                  </a:lnTo>
                  <a:lnTo>
                    <a:pt x="4757" y="3719"/>
                  </a:lnTo>
                  <a:lnTo>
                    <a:pt x="4710" y="3729"/>
                  </a:lnTo>
                  <a:lnTo>
                    <a:pt x="4662" y="3741"/>
                  </a:lnTo>
                  <a:lnTo>
                    <a:pt x="4616" y="3754"/>
                  </a:lnTo>
                  <a:lnTo>
                    <a:pt x="4569" y="3770"/>
                  </a:lnTo>
                  <a:lnTo>
                    <a:pt x="4524" y="3786"/>
                  </a:lnTo>
                  <a:lnTo>
                    <a:pt x="4479" y="3805"/>
                  </a:lnTo>
                  <a:lnTo>
                    <a:pt x="4434" y="3825"/>
                  </a:lnTo>
                  <a:lnTo>
                    <a:pt x="4391" y="3847"/>
                  </a:lnTo>
                  <a:lnTo>
                    <a:pt x="4348" y="3871"/>
                  </a:lnTo>
                  <a:lnTo>
                    <a:pt x="4306" y="3896"/>
                  </a:lnTo>
                  <a:lnTo>
                    <a:pt x="4265" y="3923"/>
                  </a:lnTo>
                  <a:lnTo>
                    <a:pt x="4225" y="3951"/>
                  </a:lnTo>
                  <a:lnTo>
                    <a:pt x="4187" y="3981"/>
                  </a:lnTo>
                  <a:lnTo>
                    <a:pt x="4149" y="4012"/>
                  </a:lnTo>
                  <a:lnTo>
                    <a:pt x="4113" y="4044"/>
                  </a:lnTo>
                  <a:lnTo>
                    <a:pt x="4078" y="4078"/>
                  </a:lnTo>
                  <a:lnTo>
                    <a:pt x="4044" y="4113"/>
                  </a:lnTo>
                  <a:lnTo>
                    <a:pt x="4012" y="4149"/>
                  </a:lnTo>
                  <a:lnTo>
                    <a:pt x="3981" y="4187"/>
                  </a:lnTo>
                  <a:lnTo>
                    <a:pt x="3951" y="4225"/>
                  </a:lnTo>
                  <a:lnTo>
                    <a:pt x="3923" y="4265"/>
                  </a:lnTo>
                  <a:lnTo>
                    <a:pt x="3896" y="4306"/>
                  </a:lnTo>
                  <a:lnTo>
                    <a:pt x="3871" y="4348"/>
                  </a:lnTo>
                  <a:lnTo>
                    <a:pt x="3847" y="4391"/>
                  </a:lnTo>
                  <a:lnTo>
                    <a:pt x="3825" y="4434"/>
                  </a:lnTo>
                  <a:lnTo>
                    <a:pt x="3805" y="4479"/>
                  </a:lnTo>
                  <a:lnTo>
                    <a:pt x="3786" y="4524"/>
                  </a:lnTo>
                  <a:lnTo>
                    <a:pt x="3770" y="4569"/>
                  </a:lnTo>
                  <a:lnTo>
                    <a:pt x="3754" y="4616"/>
                  </a:lnTo>
                  <a:lnTo>
                    <a:pt x="3741" y="4662"/>
                  </a:lnTo>
                  <a:lnTo>
                    <a:pt x="3729" y="4710"/>
                  </a:lnTo>
                  <a:lnTo>
                    <a:pt x="3719" y="4757"/>
                  </a:lnTo>
                  <a:lnTo>
                    <a:pt x="3711" y="4805"/>
                  </a:lnTo>
                  <a:lnTo>
                    <a:pt x="3704" y="4854"/>
                  </a:lnTo>
                  <a:lnTo>
                    <a:pt x="3700" y="4902"/>
                  </a:lnTo>
                  <a:lnTo>
                    <a:pt x="3697" y="4951"/>
                  </a:lnTo>
                  <a:lnTo>
                    <a:pt x="3696" y="5000"/>
                  </a:lnTo>
                  <a:lnTo>
                    <a:pt x="3697" y="5049"/>
                  </a:lnTo>
                  <a:lnTo>
                    <a:pt x="3700" y="5098"/>
                  </a:lnTo>
                  <a:lnTo>
                    <a:pt x="3704" y="5146"/>
                  </a:lnTo>
                  <a:lnTo>
                    <a:pt x="3711" y="5195"/>
                  </a:lnTo>
                  <a:lnTo>
                    <a:pt x="3719" y="5243"/>
                  </a:lnTo>
                  <a:lnTo>
                    <a:pt x="3729" y="5290"/>
                  </a:lnTo>
                  <a:lnTo>
                    <a:pt x="3741" y="5338"/>
                  </a:lnTo>
                  <a:lnTo>
                    <a:pt x="3754" y="5384"/>
                  </a:lnTo>
                  <a:lnTo>
                    <a:pt x="3770" y="5431"/>
                  </a:lnTo>
                  <a:lnTo>
                    <a:pt x="3786" y="5476"/>
                  </a:lnTo>
                  <a:lnTo>
                    <a:pt x="3805" y="5521"/>
                  </a:lnTo>
                  <a:lnTo>
                    <a:pt x="3825" y="5566"/>
                  </a:lnTo>
                  <a:lnTo>
                    <a:pt x="3847" y="5609"/>
                  </a:lnTo>
                  <a:lnTo>
                    <a:pt x="3871" y="5652"/>
                  </a:lnTo>
                  <a:lnTo>
                    <a:pt x="3896" y="5694"/>
                  </a:lnTo>
                  <a:lnTo>
                    <a:pt x="3923" y="5735"/>
                  </a:lnTo>
                  <a:lnTo>
                    <a:pt x="3951" y="5775"/>
                  </a:lnTo>
                  <a:lnTo>
                    <a:pt x="3981" y="5813"/>
                  </a:lnTo>
                  <a:lnTo>
                    <a:pt x="4012" y="5851"/>
                  </a:lnTo>
                  <a:lnTo>
                    <a:pt x="4044" y="5887"/>
                  </a:lnTo>
                  <a:lnTo>
                    <a:pt x="4078" y="5922"/>
                  </a:lnTo>
                  <a:lnTo>
                    <a:pt x="4113" y="5956"/>
                  </a:lnTo>
                  <a:lnTo>
                    <a:pt x="4149" y="5988"/>
                  </a:lnTo>
                  <a:lnTo>
                    <a:pt x="4187" y="6019"/>
                  </a:lnTo>
                  <a:lnTo>
                    <a:pt x="4225" y="6049"/>
                  </a:lnTo>
                  <a:lnTo>
                    <a:pt x="4265" y="6077"/>
                  </a:lnTo>
                  <a:lnTo>
                    <a:pt x="4306" y="6104"/>
                  </a:lnTo>
                  <a:lnTo>
                    <a:pt x="4348" y="6129"/>
                  </a:lnTo>
                  <a:lnTo>
                    <a:pt x="4391" y="6153"/>
                  </a:lnTo>
                  <a:lnTo>
                    <a:pt x="4434" y="6175"/>
                  </a:lnTo>
                  <a:lnTo>
                    <a:pt x="4479" y="6195"/>
                  </a:lnTo>
                  <a:lnTo>
                    <a:pt x="4524" y="6214"/>
                  </a:lnTo>
                  <a:lnTo>
                    <a:pt x="4569" y="6230"/>
                  </a:lnTo>
                  <a:lnTo>
                    <a:pt x="4616" y="6246"/>
                  </a:lnTo>
                  <a:lnTo>
                    <a:pt x="4662" y="6259"/>
                  </a:lnTo>
                  <a:lnTo>
                    <a:pt x="4710" y="6271"/>
                  </a:lnTo>
                  <a:lnTo>
                    <a:pt x="4757" y="6281"/>
                  </a:lnTo>
                  <a:lnTo>
                    <a:pt x="4805" y="6289"/>
                  </a:lnTo>
                  <a:lnTo>
                    <a:pt x="4854" y="6296"/>
                  </a:lnTo>
                  <a:lnTo>
                    <a:pt x="4902" y="6300"/>
                  </a:lnTo>
                  <a:lnTo>
                    <a:pt x="4951" y="6303"/>
                  </a:lnTo>
                  <a:lnTo>
                    <a:pt x="5000" y="6304"/>
                  </a:lnTo>
                  <a:lnTo>
                    <a:pt x="5049" y="6303"/>
                  </a:lnTo>
                  <a:lnTo>
                    <a:pt x="5098" y="6300"/>
                  </a:lnTo>
                  <a:lnTo>
                    <a:pt x="5146" y="6296"/>
                  </a:lnTo>
                  <a:lnTo>
                    <a:pt x="5195" y="6289"/>
                  </a:lnTo>
                  <a:lnTo>
                    <a:pt x="5243" y="6281"/>
                  </a:lnTo>
                  <a:lnTo>
                    <a:pt x="5290" y="6271"/>
                  </a:lnTo>
                  <a:lnTo>
                    <a:pt x="5338" y="6259"/>
                  </a:lnTo>
                  <a:lnTo>
                    <a:pt x="5384" y="6246"/>
                  </a:lnTo>
                  <a:lnTo>
                    <a:pt x="5431" y="6230"/>
                  </a:lnTo>
                  <a:lnTo>
                    <a:pt x="5476" y="6214"/>
                  </a:lnTo>
                  <a:lnTo>
                    <a:pt x="5521" y="6195"/>
                  </a:lnTo>
                  <a:lnTo>
                    <a:pt x="5566" y="6175"/>
                  </a:lnTo>
                  <a:lnTo>
                    <a:pt x="5609" y="6153"/>
                  </a:lnTo>
                  <a:lnTo>
                    <a:pt x="5652" y="6129"/>
                  </a:lnTo>
                  <a:lnTo>
                    <a:pt x="5694" y="6104"/>
                  </a:lnTo>
                  <a:lnTo>
                    <a:pt x="5735" y="6077"/>
                  </a:lnTo>
                  <a:lnTo>
                    <a:pt x="5775" y="6049"/>
                  </a:lnTo>
                  <a:lnTo>
                    <a:pt x="5813" y="6019"/>
                  </a:lnTo>
                  <a:lnTo>
                    <a:pt x="5851" y="5988"/>
                  </a:lnTo>
                  <a:lnTo>
                    <a:pt x="5887" y="5956"/>
                  </a:lnTo>
                  <a:lnTo>
                    <a:pt x="5922" y="5922"/>
                  </a:lnTo>
                  <a:lnTo>
                    <a:pt x="5956" y="5887"/>
                  </a:lnTo>
                  <a:lnTo>
                    <a:pt x="5988" y="5851"/>
                  </a:lnTo>
                  <a:lnTo>
                    <a:pt x="6019" y="5813"/>
                  </a:lnTo>
                  <a:lnTo>
                    <a:pt x="6049" y="5775"/>
                  </a:lnTo>
                  <a:lnTo>
                    <a:pt x="6077" y="5735"/>
                  </a:lnTo>
                  <a:lnTo>
                    <a:pt x="6104" y="5694"/>
                  </a:lnTo>
                  <a:lnTo>
                    <a:pt x="6129" y="5652"/>
                  </a:lnTo>
                  <a:lnTo>
                    <a:pt x="6153" y="5609"/>
                  </a:lnTo>
                  <a:lnTo>
                    <a:pt x="6175" y="5566"/>
                  </a:lnTo>
                  <a:lnTo>
                    <a:pt x="6195" y="5521"/>
                  </a:lnTo>
                  <a:lnTo>
                    <a:pt x="6214" y="5476"/>
                  </a:lnTo>
                  <a:lnTo>
                    <a:pt x="6230" y="5431"/>
                  </a:lnTo>
                  <a:lnTo>
                    <a:pt x="6246" y="5384"/>
                  </a:lnTo>
                  <a:lnTo>
                    <a:pt x="6259" y="5338"/>
                  </a:lnTo>
                  <a:lnTo>
                    <a:pt x="6271" y="5290"/>
                  </a:lnTo>
                  <a:lnTo>
                    <a:pt x="6281" y="5243"/>
                  </a:lnTo>
                  <a:lnTo>
                    <a:pt x="6289" y="5195"/>
                  </a:lnTo>
                  <a:lnTo>
                    <a:pt x="6296" y="5146"/>
                  </a:lnTo>
                  <a:lnTo>
                    <a:pt x="6300" y="5098"/>
                  </a:lnTo>
                  <a:lnTo>
                    <a:pt x="6303" y="5049"/>
                  </a:lnTo>
                  <a:close/>
                  <a:moveTo>
                    <a:pt x="3417" y="7497"/>
                  </a:moveTo>
                  <a:lnTo>
                    <a:pt x="3416" y="7477"/>
                  </a:lnTo>
                  <a:lnTo>
                    <a:pt x="3417" y="7457"/>
                  </a:lnTo>
                  <a:lnTo>
                    <a:pt x="3421" y="7438"/>
                  </a:lnTo>
                  <a:lnTo>
                    <a:pt x="3427" y="7420"/>
                  </a:lnTo>
                  <a:lnTo>
                    <a:pt x="3436" y="7402"/>
                  </a:lnTo>
                  <a:lnTo>
                    <a:pt x="3447" y="7386"/>
                  </a:lnTo>
                  <a:lnTo>
                    <a:pt x="3460" y="7371"/>
                  </a:lnTo>
                  <a:lnTo>
                    <a:pt x="3851" y="6980"/>
                  </a:lnTo>
                  <a:lnTo>
                    <a:pt x="3866" y="6967"/>
                  </a:lnTo>
                  <a:lnTo>
                    <a:pt x="3882" y="6956"/>
                  </a:lnTo>
                  <a:lnTo>
                    <a:pt x="3900" y="6947"/>
                  </a:lnTo>
                  <a:lnTo>
                    <a:pt x="3918" y="6941"/>
                  </a:lnTo>
                  <a:lnTo>
                    <a:pt x="3937" y="6937"/>
                  </a:lnTo>
                  <a:lnTo>
                    <a:pt x="3957" y="6936"/>
                  </a:lnTo>
                  <a:lnTo>
                    <a:pt x="3977" y="6937"/>
                  </a:lnTo>
                  <a:lnTo>
                    <a:pt x="3996" y="6941"/>
                  </a:lnTo>
                  <a:lnTo>
                    <a:pt x="4014" y="6947"/>
                  </a:lnTo>
                  <a:lnTo>
                    <a:pt x="4032" y="6956"/>
                  </a:lnTo>
                  <a:lnTo>
                    <a:pt x="4048" y="6967"/>
                  </a:lnTo>
                  <a:lnTo>
                    <a:pt x="4063" y="6980"/>
                  </a:lnTo>
                  <a:lnTo>
                    <a:pt x="4076" y="6995"/>
                  </a:lnTo>
                  <a:lnTo>
                    <a:pt x="4087" y="7011"/>
                  </a:lnTo>
                  <a:lnTo>
                    <a:pt x="4096" y="7029"/>
                  </a:lnTo>
                  <a:lnTo>
                    <a:pt x="4102" y="7047"/>
                  </a:lnTo>
                  <a:lnTo>
                    <a:pt x="4106" y="7066"/>
                  </a:lnTo>
                  <a:lnTo>
                    <a:pt x="4107" y="7086"/>
                  </a:lnTo>
                  <a:lnTo>
                    <a:pt x="4106" y="7106"/>
                  </a:lnTo>
                  <a:lnTo>
                    <a:pt x="4102" y="7125"/>
                  </a:lnTo>
                  <a:lnTo>
                    <a:pt x="4096" y="7143"/>
                  </a:lnTo>
                  <a:lnTo>
                    <a:pt x="4087" y="7161"/>
                  </a:lnTo>
                  <a:lnTo>
                    <a:pt x="4076" y="7177"/>
                  </a:lnTo>
                  <a:lnTo>
                    <a:pt x="4063" y="7192"/>
                  </a:lnTo>
                  <a:lnTo>
                    <a:pt x="3672" y="7583"/>
                  </a:lnTo>
                  <a:lnTo>
                    <a:pt x="3657" y="7596"/>
                  </a:lnTo>
                  <a:lnTo>
                    <a:pt x="3641" y="7607"/>
                  </a:lnTo>
                  <a:lnTo>
                    <a:pt x="3623" y="7616"/>
                  </a:lnTo>
                  <a:lnTo>
                    <a:pt x="3605" y="7622"/>
                  </a:lnTo>
                  <a:lnTo>
                    <a:pt x="3586" y="7626"/>
                  </a:lnTo>
                  <a:lnTo>
                    <a:pt x="3566" y="7627"/>
                  </a:lnTo>
                  <a:lnTo>
                    <a:pt x="3546" y="7626"/>
                  </a:lnTo>
                  <a:lnTo>
                    <a:pt x="3527" y="7622"/>
                  </a:lnTo>
                  <a:lnTo>
                    <a:pt x="3509" y="7616"/>
                  </a:lnTo>
                  <a:lnTo>
                    <a:pt x="3491" y="7607"/>
                  </a:lnTo>
                  <a:lnTo>
                    <a:pt x="3475" y="7596"/>
                  </a:lnTo>
                  <a:lnTo>
                    <a:pt x="3460" y="7583"/>
                  </a:lnTo>
                  <a:lnTo>
                    <a:pt x="3447" y="7568"/>
                  </a:lnTo>
                  <a:lnTo>
                    <a:pt x="3436" y="7552"/>
                  </a:lnTo>
                  <a:lnTo>
                    <a:pt x="3427" y="7534"/>
                  </a:lnTo>
                  <a:lnTo>
                    <a:pt x="3421" y="7516"/>
                  </a:lnTo>
                  <a:lnTo>
                    <a:pt x="3417" y="7497"/>
                  </a:lnTo>
                  <a:close/>
                  <a:moveTo>
                    <a:pt x="3976" y="2543"/>
                  </a:moveTo>
                  <a:lnTo>
                    <a:pt x="3972" y="2562"/>
                  </a:lnTo>
                  <a:lnTo>
                    <a:pt x="3966" y="2580"/>
                  </a:lnTo>
                  <a:lnTo>
                    <a:pt x="3957" y="2598"/>
                  </a:lnTo>
                  <a:lnTo>
                    <a:pt x="3946" y="2614"/>
                  </a:lnTo>
                  <a:lnTo>
                    <a:pt x="3933" y="2629"/>
                  </a:lnTo>
                  <a:lnTo>
                    <a:pt x="3542" y="3020"/>
                  </a:lnTo>
                  <a:lnTo>
                    <a:pt x="3527" y="3033"/>
                  </a:lnTo>
                  <a:lnTo>
                    <a:pt x="3511" y="3044"/>
                  </a:lnTo>
                  <a:lnTo>
                    <a:pt x="3493" y="3053"/>
                  </a:lnTo>
                  <a:lnTo>
                    <a:pt x="3475" y="3059"/>
                  </a:lnTo>
                  <a:lnTo>
                    <a:pt x="3456" y="3063"/>
                  </a:lnTo>
                  <a:lnTo>
                    <a:pt x="3436" y="3064"/>
                  </a:lnTo>
                  <a:lnTo>
                    <a:pt x="3416" y="3063"/>
                  </a:lnTo>
                  <a:lnTo>
                    <a:pt x="3397" y="3059"/>
                  </a:lnTo>
                  <a:lnTo>
                    <a:pt x="3379" y="3053"/>
                  </a:lnTo>
                  <a:lnTo>
                    <a:pt x="3361" y="3044"/>
                  </a:lnTo>
                  <a:lnTo>
                    <a:pt x="3345" y="3033"/>
                  </a:lnTo>
                  <a:lnTo>
                    <a:pt x="3330" y="3020"/>
                  </a:lnTo>
                  <a:lnTo>
                    <a:pt x="3317" y="3005"/>
                  </a:lnTo>
                  <a:lnTo>
                    <a:pt x="3306" y="2989"/>
                  </a:lnTo>
                  <a:lnTo>
                    <a:pt x="3297" y="2971"/>
                  </a:lnTo>
                  <a:lnTo>
                    <a:pt x="3291" y="2953"/>
                  </a:lnTo>
                  <a:lnTo>
                    <a:pt x="3287" y="2934"/>
                  </a:lnTo>
                  <a:lnTo>
                    <a:pt x="3286" y="2914"/>
                  </a:lnTo>
                  <a:lnTo>
                    <a:pt x="3287" y="2894"/>
                  </a:lnTo>
                  <a:lnTo>
                    <a:pt x="3291" y="2875"/>
                  </a:lnTo>
                  <a:lnTo>
                    <a:pt x="3297" y="2857"/>
                  </a:lnTo>
                  <a:lnTo>
                    <a:pt x="3306" y="2839"/>
                  </a:lnTo>
                  <a:lnTo>
                    <a:pt x="3317" y="2823"/>
                  </a:lnTo>
                  <a:lnTo>
                    <a:pt x="3330" y="2808"/>
                  </a:lnTo>
                  <a:lnTo>
                    <a:pt x="3721" y="2417"/>
                  </a:lnTo>
                  <a:lnTo>
                    <a:pt x="3736" y="2404"/>
                  </a:lnTo>
                  <a:lnTo>
                    <a:pt x="3752" y="2393"/>
                  </a:lnTo>
                  <a:lnTo>
                    <a:pt x="3770" y="2384"/>
                  </a:lnTo>
                  <a:lnTo>
                    <a:pt x="3788" y="2378"/>
                  </a:lnTo>
                  <a:lnTo>
                    <a:pt x="3807" y="2374"/>
                  </a:lnTo>
                  <a:lnTo>
                    <a:pt x="3827" y="2373"/>
                  </a:lnTo>
                  <a:lnTo>
                    <a:pt x="3847" y="2374"/>
                  </a:lnTo>
                  <a:lnTo>
                    <a:pt x="3866" y="2378"/>
                  </a:lnTo>
                  <a:lnTo>
                    <a:pt x="3884" y="2384"/>
                  </a:lnTo>
                  <a:lnTo>
                    <a:pt x="3902" y="2393"/>
                  </a:lnTo>
                  <a:lnTo>
                    <a:pt x="3918" y="2404"/>
                  </a:lnTo>
                  <a:lnTo>
                    <a:pt x="3933" y="2417"/>
                  </a:lnTo>
                  <a:lnTo>
                    <a:pt x="3946" y="2432"/>
                  </a:lnTo>
                  <a:lnTo>
                    <a:pt x="3957" y="2448"/>
                  </a:lnTo>
                  <a:lnTo>
                    <a:pt x="3966" y="2466"/>
                  </a:lnTo>
                  <a:lnTo>
                    <a:pt x="3972" y="2484"/>
                  </a:lnTo>
                  <a:lnTo>
                    <a:pt x="3976" y="2503"/>
                  </a:lnTo>
                  <a:lnTo>
                    <a:pt x="3977" y="2523"/>
                  </a:lnTo>
                  <a:lnTo>
                    <a:pt x="3976" y="2543"/>
                  </a:lnTo>
                  <a:close/>
                  <a:moveTo>
                    <a:pt x="3252" y="5259"/>
                  </a:moveTo>
                  <a:lnTo>
                    <a:pt x="3235" y="5268"/>
                  </a:lnTo>
                  <a:lnTo>
                    <a:pt x="3216" y="5274"/>
                  </a:lnTo>
                  <a:lnTo>
                    <a:pt x="3197" y="5278"/>
                  </a:lnTo>
                  <a:lnTo>
                    <a:pt x="3178" y="5280"/>
                  </a:lnTo>
                  <a:lnTo>
                    <a:pt x="3158" y="5279"/>
                  </a:lnTo>
                  <a:lnTo>
                    <a:pt x="3139" y="5276"/>
                  </a:lnTo>
                  <a:lnTo>
                    <a:pt x="2618" y="5146"/>
                  </a:lnTo>
                  <a:lnTo>
                    <a:pt x="2599" y="5140"/>
                  </a:lnTo>
                  <a:lnTo>
                    <a:pt x="2581" y="5131"/>
                  </a:lnTo>
                  <a:lnTo>
                    <a:pt x="2565" y="5121"/>
                  </a:lnTo>
                  <a:lnTo>
                    <a:pt x="2550" y="5108"/>
                  </a:lnTo>
                  <a:lnTo>
                    <a:pt x="2537" y="5093"/>
                  </a:lnTo>
                  <a:lnTo>
                    <a:pt x="2525" y="5077"/>
                  </a:lnTo>
                  <a:lnTo>
                    <a:pt x="2516" y="5060"/>
                  </a:lnTo>
                  <a:lnTo>
                    <a:pt x="2510" y="5041"/>
                  </a:lnTo>
                  <a:lnTo>
                    <a:pt x="2506" y="5022"/>
                  </a:lnTo>
                  <a:lnTo>
                    <a:pt x="2504" y="5003"/>
                  </a:lnTo>
                  <a:lnTo>
                    <a:pt x="2505" y="4983"/>
                  </a:lnTo>
                  <a:lnTo>
                    <a:pt x="2508" y="4964"/>
                  </a:lnTo>
                  <a:lnTo>
                    <a:pt x="2514" y="4945"/>
                  </a:lnTo>
                  <a:lnTo>
                    <a:pt x="2523" y="4927"/>
                  </a:lnTo>
                  <a:lnTo>
                    <a:pt x="2533" y="4911"/>
                  </a:lnTo>
                  <a:lnTo>
                    <a:pt x="2546" y="4896"/>
                  </a:lnTo>
                  <a:lnTo>
                    <a:pt x="2561" y="4883"/>
                  </a:lnTo>
                  <a:lnTo>
                    <a:pt x="2577" y="4871"/>
                  </a:lnTo>
                  <a:lnTo>
                    <a:pt x="2594" y="4862"/>
                  </a:lnTo>
                  <a:lnTo>
                    <a:pt x="2613" y="4856"/>
                  </a:lnTo>
                  <a:lnTo>
                    <a:pt x="2632" y="4852"/>
                  </a:lnTo>
                  <a:lnTo>
                    <a:pt x="2651" y="4850"/>
                  </a:lnTo>
                  <a:lnTo>
                    <a:pt x="2671" y="4851"/>
                  </a:lnTo>
                  <a:lnTo>
                    <a:pt x="2690" y="4854"/>
                  </a:lnTo>
                  <a:lnTo>
                    <a:pt x="3211" y="4984"/>
                  </a:lnTo>
                  <a:lnTo>
                    <a:pt x="3230" y="4990"/>
                  </a:lnTo>
                  <a:lnTo>
                    <a:pt x="3248" y="4999"/>
                  </a:lnTo>
                  <a:lnTo>
                    <a:pt x="3264" y="5009"/>
                  </a:lnTo>
                  <a:lnTo>
                    <a:pt x="3279" y="5022"/>
                  </a:lnTo>
                  <a:lnTo>
                    <a:pt x="3292" y="5037"/>
                  </a:lnTo>
                  <a:lnTo>
                    <a:pt x="3304" y="5053"/>
                  </a:lnTo>
                  <a:lnTo>
                    <a:pt x="3313" y="5070"/>
                  </a:lnTo>
                  <a:lnTo>
                    <a:pt x="3319" y="5089"/>
                  </a:lnTo>
                  <a:lnTo>
                    <a:pt x="3323" y="5108"/>
                  </a:lnTo>
                  <a:lnTo>
                    <a:pt x="3325" y="5127"/>
                  </a:lnTo>
                  <a:lnTo>
                    <a:pt x="3324" y="5147"/>
                  </a:lnTo>
                  <a:lnTo>
                    <a:pt x="3321" y="5166"/>
                  </a:lnTo>
                  <a:lnTo>
                    <a:pt x="3315" y="5185"/>
                  </a:lnTo>
                  <a:lnTo>
                    <a:pt x="3306" y="5203"/>
                  </a:lnTo>
                  <a:lnTo>
                    <a:pt x="3296" y="5219"/>
                  </a:lnTo>
                  <a:lnTo>
                    <a:pt x="3283" y="5234"/>
                  </a:lnTo>
                  <a:lnTo>
                    <a:pt x="3268" y="5247"/>
                  </a:lnTo>
                  <a:lnTo>
                    <a:pt x="3252" y="52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3199;p28">
            <a:extLst>
              <a:ext uri="{FF2B5EF4-FFF2-40B4-BE49-F238E27FC236}">
                <a16:creationId xmlns:a16="http://schemas.microsoft.com/office/drawing/2014/main" id="{A1474E19-8895-4638-A010-252B129B18C5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2962542" y="2659872"/>
            <a:chExt cx="633600" cy="633600"/>
          </a:xfrm>
          <a:solidFill>
            <a:schemeClr val="bg1"/>
          </a:solidFill>
        </p:grpSpPr>
        <p:sp>
          <p:nvSpPr>
            <p:cNvPr id="214" name="Google Shape;3200;p28">
              <a:extLst>
                <a:ext uri="{FF2B5EF4-FFF2-40B4-BE49-F238E27FC236}">
                  <a16:creationId xmlns:a16="http://schemas.microsoft.com/office/drawing/2014/main" id="{4338A9FF-CB80-4C3B-A0C6-CE9A209931E7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27" y="2996"/>
                  </a:moveTo>
                  <a:lnTo>
                    <a:pt x="7728" y="3029"/>
                  </a:lnTo>
                  <a:lnTo>
                    <a:pt x="7729" y="3061"/>
                  </a:lnTo>
                  <a:lnTo>
                    <a:pt x="7728" y="3093"/>
                  </a:lnTo>
                  <a:lnTo>
                    <a:pt x="7727" y="3126"/>
                  </a:lnTo>
                  <a:lnTo>
                    <a:pt x="7724" y="3158"/>
                  </a:lnTo>
                  <a:lnTo>
                    <a:pt x="7719" y="3190"/>
                  </a:lnTo>
                  <a:lnTo>
                    <a:pt x="7714" y="3221"/>
                  </a:lnTo>
                  <a:lnTo>
                    <a:pt x="7707" y="3253"/>
                  </a:lnTo>
                  <a:lnTo>
                    <a:pt x="7700" y="3284"/>
                  </a:lnTo>
                  <a:lnTo>
                    <a:pt x="7691" y="3315"/>
                  </a:lnTo>
                  <a:lnTo>
                    <a:pt x="7681" y="3345"/>
                  </a:lnTo>
                  <a:lnTo>
                    <a:pt x="7670" y="3376"/>
                  </a:lnTo>
                  <a:lnTo>
                    <a:pt x="7657" y="3405"/>
                  </a:lnTo>
                  <a:lnTo>
                    <a:pt x="7644" y="3435"/>
                  </a:lnTo>
                  <a:lnTo>
                    <a:pt x="7630" y="3464"/>
                  </a:lnTo>
                  <a:lnTo>
                    <a:pt x="7614" y="3492"/>
                  </a:lnTo>
                  <a:lnTo>
                    <a:pt x="7597" y="3520"/>
                  </a:lnTo>
                  <a:lnTo>
                    <a:pt x="7579" y="3547"/>
                  </a:lnTo>
                  <a:lnTo>
                    <a:pt x="7561" y="3573"/>
                  </a:lnTo>
                  <a:lnTo>
                    <a:pt x="7541" y="3599"/>
                  </a:lnTo>
                  <a:lnTo>
                    <a:pt x="7520" y="3623"/>
                  </a:lnTo>
                  <a:lnTo>
                    <a:pt x="7499" y="3647"/>
                  </a:lnTo>
                  <a:lnTo>
                    <a:pt x="7477" y="3671"/>
                  </a:lnTo>
                  <a:lnTo>
                    <a:pt x="7453" y="3693"/>
                  </a:lnTo>
                  <a:lnTo>
                    <a:pt x="7429" y="3714"/>
                  </a:lnTo>
                  <a:lnTo>
                    <a:pt x="7405" y="3735"/>
                  </a:lnTo>
                  <a:lnTo>
                    <a:pt x="7379" y="3754"/>
                  </a:lnTo>
                  <a:lnTo>
                    <a:pt x="7353" y="3773"/>
                  </a:lnTo>
                  <a:lnTo>
                    <a:pt x="7326" y="3790"/>
                  </a:lnTo>
                  <a:lnTo>
                    <a:pt x="7298" y="3807"/>
                  </a:lnTo>
                  <a:lnTo>
                    <a:pt x="7270" y="3823"/>
                  </a:lnTo>
                  <a:lnTo>
                    <a:pt x="7241" y="3837"/>
                  </a:lnTo>
                  <a:lnTo>
                    <a:pt x="7212" y="3851"/>
                  </a:lnTo>
                  <a:lnTo>
                    <a:pt x="7182" y="3863"/>
                  </a:lnTo>
                  <a:lnTo>
                    <a:pt x="7152" y="3874"/>
                  </a:lnTo>
                  <a:lnTo>
                    <a:pt x="7121" y="3885"/>
                  </a:lnTo>
                  <a:lnTo>
                    <a:pt x="7090" y="3894"/>
                  </a:lnTo>
                  <a:lnTo>
                    <a:pt x="7059" y="3901"/>
                  </a:lnTo>
                  <a:lnTo>
                    <a:pt x="7028" y="3908"/>
                  </a:lnTo>
                  <a:lnTo>
                    <a:pt x="6996" y="3913"/>
                  </a:lnTo>
                  <a:lnTo>
                    <a:pt x="6964" y="3918"/>
                  </a:lnTo>
                  <a:lnTo>
                    <a:pt x="6932" y="3921"/>
                  </a:lnTo>
                  <a:lnTo>
                    <a:pt x="6900" y="3922"/>
                  </a:lnTo>
                  <a:lnTo>
                    <a:pt x="6867" y="3923"/>
                  </a:lnTo>
                  <a:lnTo>
                    <a:pt x="6835" y="3922"/>
                  </a:lnTo>
                  <a:lnTo>
                    <a:pt x="6802" y="3921"/>
                  </a:lnTo>
                  <a:lnTo>
                    <a:pt x="6770" y="3918"/>
                  </a:lnTo>
                  <a:lnTo>
                    <a:pt x="6738" y="3913"/>
                  </a:lnTo>
                  <a:lnTo>
                    <a:pt x="6707" y="3908"/>
                  </a:lnTo>
                  <a:lnTo>
                    <a:pt x="6675" y="3901"/>
                  </a:lnTo>
                  <a:lnTo>
                    <a:pt x="6644" y="3893"/>
                  </a:lnTo>
                  <a:lnTo>
                    <a:pt x="6613" y="3885"/>
                  </a:lnTo>
                  <a:lnTo>
                    <a:pt x="6583" y="3874"/>
                  </a:lnTo>
                  <a:lnTo>
                    <a:pt x="6552" y="3863"/>
                  </a:lnTo>
                  <a:lnTo>
                    <a:pt x="6523" y="3851"/>
                  </a:lnTo>
                  <a:lnTo>
                    <a:pt x="6493" y="3837"/>
                  </a:lnTo>
                  <a:lnTo>
                    <a:pt x="6464" y="3823"/>
                  </a:lnTo>
                  <a:lnTo>
                    <a:pt x="6436" y="3807"/>
                  </a:lnTo>
                  <a:lnTo>
                    <a:pt x="6408" y="3790"/>
                  </a:lnTo>
                  <a:lnTo>
                    <a:pt x="6381" y="3773"/>
                  </a:lnTo>
                  <a:lnTo>
                    <a:pt x="6355" y="3754"/>
                  </a:lnTo>
                  <a:lnTo>
                    <a:pt x="6330" y="3735"/>
                  </a:lnTo>
                  <a:lnTo>
                    <a:pt x="6305" y="3714"/>
                  </a:lnTo>
                  <a:lnTo>
                    <a:pt x="6281" y="3693"/>
                  </a:lnTo>
                  <a:lnTo>
                    <a:pt x="6258" y="3671"/>
                  </a:lnTo>
                  <a:lnTo>
                    <a:pt x="6236" y="3647"/>
                  </a:lnTo>
                  <a:lnTo>
                    <a:pt x="6214" y="3623"/>
                  </a:lnTo>
                  <a:lnTo>
                    <a:pt x="6194" y="3599"/>
                  </a:lnTo>
                  <a:lnTo>
                    <a:pt x="6174" y="3573"/>
                  </a:lnTo>
                  <a:lnTo>
                    <a:pt x="6156" y="3547"/>
                  </a:lnTo>
                  <a:lnTo>
                    <a:pt x="6138" y="3520"/>
                  </a:lnTo>
                  <a:lnTo>
                    <a:pt x="6121" y="3492"/>
                  </a:lnTo>
                  <a:lnTo>
                    <a:pt x="6105" y="3464"/>
                  </a:lnTo>
                  <a:lnTo>
                    <a:pt x="6091" y="3435"/>
                  </a:lnTo>
                  <a:lnTo>
                    <a:pt x="6077" y="3405"/>
                  </a:lnTo>
                  <a:lnTo>
                    <a:pt x="6065" y="3376"/>
                  </a:lnTo>
                  <a:lnTo>
                    <a:pt x="6054" y="3345"/>
                  </a:lnTo>
                  <a:lnTo>
                    <a:pt x="6043" y="3315"/>
                  </a:lnTo>
                  <a:lnTo>
                    <a:pt x="6035" y="3284"/>
                  </a:lnTo>
                  <a:lnTo>
                    <a:pt x="6027" y="3253"/>
                  </a:lnTo>
                  <a:lnTo>
                    <a:pt x="6020" y="3221"/>
                  </a:lnTo>
                  <a:lnTo>
                    <a:pt x="6015" y="3190"/>
                  </a:lnTo>
                  <a:lnTo>
                    <a:pt x="6010" y="3158"/>
                  </a:lnTo>
                  <a:lnTo>
                    <a:pt x="6007" y="3126"/>
                  </a:lnTo>
                  <a:lnTo>
                    <a:pt x="6006" y="3093"/>
                  </a:lnTo>
                  <a:lnTo>
                    <a:pt x="6005" y="3061"/>
                  </a:lnTo>
                  <a:lnTo>
                    <a:pt x="6006" y="3029"/>
                  </a:lnTo>
                  <a:lnTo>
                    <a:pt x="6007" y="2996"/>
                  </a:lnTo>
                  <a:lnTo>
                    <a:pt x="6010" y="2964"/>
                  </a:lnTo>
                  <a:lnTo>
                    <a:pt x="6015" y="2932"/>
                  </a:lnTo>
                  <a:lnTo>
                    <a:pt x="6020" y="2901"/>
                  </a:lnTo>
                  <a:lnTo>
                    <a:pt x="6027" y="2869"/>
                  </a:lnTo>
                  <a:lnTo>
                    <a:pt x="6034" y="2838"/>
                  </a:lnTo>
                  <a:lnTo>
                    <a:pt x="6043" y="2807"/>
                  </a:lnTo>
                  <a:lnTo>
                    <a:pt x="6054" y="2777"/>
                  </a:lnTo>
                  <a:lnTo>
                    <a:pt x="6065" y="2746"/>
                  </a:lnTo>
                  <a:lnTo>
                    <a:pt x="6077" y="2717"/>
                  </a:lnTo>
                  <a:lnTo>
                    <a:pt x="6091" y="2687"/>
                  </a:lnTo>
                  <a:lnTo>
                    <a:pt x="6105" y="2658"/>
                  </a:lnTo>
                  <a:lnTo>
                    <a:pt x="6121" y="2630"/>
                  </a:lnTo>
                  <a:lnTo>
                    <a:pt x="6138" y="2602"/>
                  </a:lnTo>
                  <a:lnTo>
                    <a:pt x="6156" y="2575"/>
                  </a:lnTo>
                  <a:lnTo>
                    <a:pt x="6174" y="2549"/>
                  </a:lnTo>
                  <a:lnTo>
                    <a:pt x="6194" y="2523"/>
                  </a:lnTo>
                  <a:lnTo>
                    <a:pt x="6214" y="2499"/>
                  </a:lnTo>
                  <a:lnTo>
                    <a:pt x="6236" y="2475"/>
                  </a:lnTo>
                  <a:lnTo>
                    <a:pt x="6258" y="2451"/>
                  </a:lnTo>
                  <a:lnTo>
                    <a:pt x="6281" y="2429"/>
                  </a:lnTo>
                  <a:lnTo>
                    <a:pt x="6305" y="2408"/>
                  </a:lnTo>
                  <a:lnTo>
                    <a:pt x="6330" y="2387"/>
                  </a:lnTo>
                  <a:lnTo>
                    <a:pt x="6355" y="2368"/>
                  </a:lnTo>
                  <a:lnTo>
                    <a:pt x="6381" y="2349"/>
                  </a:lnTo>
                  <a:lnTo>
                    <a:pt x="6408" y="2332"/>
                  </a:lnTo>
                  <a:lnTo>
                    <a:pt x="6436" y="2315"/>
                  </a:lnTo>
                  <a:lnTo>
                    <a:pt x="6464" y="2299"/>
                  </a:lnTo>
                  <a:lnTo>
                    <a:pt x="6493" y="2285"/>
                  </a:lnTo>
                  <a:lnTo>
                    <a:pt x="6523" y="2271"/>
                  </a:lnTo>
                  <a:lnTo>
                    <a:pt x="6552" y="2259"/>
                  </a:lnTo>
                  <a:lnTo>
                    <a:pt x="6583" y="2248"/>
                  </a:lnTo>
                  <a:lnTo>
                    <a:pt x="6613" y="2237"/>
                  </a:lnTo>
                  <a:lnTo>
                    <a:pt x="6644" y="2228"/>
                  </a:lnTo>
                  <a:lnTo>
                    <a:pt x="6675" y="2221"/>
                  </a:lnTo>
                  <a:lnTo>
                    <a:pt x="6707" y="2214"/>
                  </a:lnTo>
                  <a:lnTo>
                    <a:pt x="6738" y="2209"/>
                  </a:lnTo>
                  <a:lnTo>
                    <a:pt x="6770" y="2204"/>
                  </a:lnTo>
                  <a:lnTo>
                    <a:pt x="6802" y="2201"/>
                  </a:lnTo>
                  <a:lnTo>
                    <a:pt x="6835" y="2200"/>
                  </a:lnTo>
                  <a:lnTo>
                    <a:pt x="6867" y="2199"/>
                  </a:lnTo>
                  <a:lnTo>
                    <a:pt x="6900" y="2200"/>
                  </a:lnTo>
                  <a:lnTo>
                    <a:pt x="6932" y="2201"/>
                  </a:lnTo>
                  <a:lnTo>
                    <a:pt x="6964" y="2204"/>
                  </a:lnTo>
                  <a:lnTo>
                    <a:pt x="6996" y="2209"/>
                  </a:lnTo>
                  <a:lnTo>
                    <a:pt x="7028" y="2214"/>
                  </a:lnTo>
                  <a:lnTo>
                    <a:pt x="7059" y="2221"/>
                  </a:lnTo>
                  <a:lnTo>
                    <a:pt x="7090" y="2228"/>
                  </a:lnTo>
                  <a:lnTo>
                    <a:pt x="7121" y="2237"/>
                  </a:lnTo>
                  <a:lnTo>
                    <a:pt x="7152" y="2248"/>
                  </a:lnTo>
                  <a:lnTo>
                    <a:pt x="7182" y="2259"/>
                  </a:lnTo>
                  <a:lnTo>
                    <a:pt x="7212" y="2271"/>
                  </a:lnTo>
                  <a:lnTo>
                    <a:pt x="7241" y="2285"/>
                  </a:lnTo>
                  <a:lnTo>
                    <a:pt x="7270" y="2299"/>
                  </a:lnTo>
                  <a:lnTo>
                    <a:pt x="7298" y="2315"/>
                  </a:lnTo>
                  <a:lnTo>
                    <a:pt x="7326" y="2332"/>
                  </a:lnTo>
                  <a:lnTo>
                    <a:pt x="7353" y="2349"/>
                  </a:lnTo>
                  <a:lnTo>
                    <a:pt x="7379" y="2368"/>
                  </a:lnTo>
                  <a:lnTo>
                    <a:pt x="7405" y="2387"/>
                  </a:lnTo>
                  <a:lnTo>
                    <a:pt x="7429" y="2408"/>
                  </a:lnTo>
                  <a:lnTo>
                    <a:pt x="7453" y="2429"/>
                  </a:lnTo>
                  <a:lnTo>
                    <a:pt x="7477" y="2452"/>
                  </a:lnTo>
                  <a:lnTo>
                    <a:pt x="7499" y="2475"/>
                  </a:lnTo>
                  <a:lnTo>
                    <a:pt x="7520" y="2499"/>
                  </a:lnTo>
                  <a:lnTo>
                    <a:pt x="7541" y="2523"/>
                  </a:lnTo>
                  <a:lnTo>
                    <a:pt x="7561" y="2549"/>
                  </a:lnTo>
                  <a:lnTo>
                    <a:pt x="7579" y="2575"/>
                  </a:lnTo>
                  <a:lnTo>
                    <a:pt x="7597" y="2602"/>
                  </a:lnTo>
                  <a:lnTo>
                    <a:pt x="7614" y="2630"/>
                  </a:lnTo>
                  <a:lnTo>
                    <a:pt x="7630" y="2658"/>
                  </a:lnTo>
                  <a:lnTo>
                    <a:pt x="7644" y="2687"/>
                  </a:lnTo>
                  <a:lnTo>
                    <a:pt x="7657" y="2717"/>
                  </a:lnTo>
                  <a:lnTo>
                    <a:pt x="7670" y="2746"/>
                  </a:lnTo>
                  <a:lnTo>
                    <a:pt x="7681" y="2777"/>
                  </a:lnTo>
                  <a:lnTo>
                    <a:pt x="7691" y="2807"/>
                  </a:lnTo>
                  <a:lnTo>
                    <a:pt x="7700" y="2838"/>
                  </a:lnTo>
                  <a:lnTo>
                    <a:pt x="7707" y="2869"/>
                  </a:lnTo>
                  <a:lnTo>
                    <a:pt x="7714" y="2901"/>
                  </a:lnTo>
                  <a:lnTo>
                    <a:pt x="7719" y="2932"/>
                  </a:lnTo>
                  <a:lnTo>
                    <a:pt x="7724" y="2964"/>
                  </a:lnTo>
                  <a:lnTo>
                    <a:pt x="7727" y="2996"/>
                  </a:lnTo>
                  <a:close/>
                  <a:moveTo>
                    <a:pt x="6292" y="2017"/>
                  </a:moveTo>
                  <a:lnTo>
                    <a:pt x="6293" y="2055"/>
                  </a:lnTo>
                  <a:lnTo>
                    <a:pt x="6292" y="2093"/>
                  </a:lnTo>
                  <a:lnTo>
                    <a:pt x="6290" y="2131"/>
                  </a:lnTo>
                  <a:lnTo>
                    <a:pt x="6287" y="2168"/>
                  </a:lnTo>
                  <a:lnTo>
                    <a:pt x="6282" y="2205"/>
                  </a:lnTo>
                  <a:lnTo>
                    <a:pt x="6275" y="2242"/>
                  </a:lnTo>
                  <a:lnTo>
                    <a:pt x="6268" y="2279"/>
                  </a:lnTo>
                  <a:lnTo>
                    <a:pt x="6258" y="2316"/>
                  </a:lnTo>
                  <a:lnTo>
                    <a:pt x="6248" y="2352"/>
                  </a:lnTo>
                  <a:lnTo>
                    <a:pt x="6236" y="2387"/>
                  </a:lnTo>
                  <a:lnTo>
                    <a:pt x="6223" y="2422"/>
                  </a:lnTo>
                  <a:lnTo>
                    <a:pt x="6209" y="2457"/>
                  </a:lnTo>
                  <a:lnTo>
                    <a:pt x="6193" y="2491"/>
                  </a:lnTo>
                  <a:lnTo>
                    <a:pt x="6176" y="2525"/>
                  </a:lnTo>
                  <a:lnTo>
                    <a:pt x="6158" y="2558"/>
                  </a:lnTo>
                  <a:lnTo>
                    <a:pt x="6139" y="2590"/>
                  </a:lnTo>
                  <a:lnTo>
                    <a:pt x="6118" y="2622"/>
                  </a:lnTo>
                  <a:lnTo>
                    <a:pt x="6096" y="2653"/>
                  </a:lnTo>
                  <a:lnTo>
                    <a:pt x="6073" y="2682"/>
                  </a:lnTo>
                  <a:lnTo>
                    <a:pt x="6049" y="2711"/>
                  </a:lnTo>
                  <a:lnTo>
                    <a:pt x="6024" y="2739"/>
                  </a:lnTo>
                  <a:lnTo>
                    <a:pt x="5998" y="2766"/>
                  </a:lnTo>
                  <a:lnTo>
                    <a:pt x="5971" y="2792"/>
                  </a:lnTo>
                  <a:lnTo>
                    <a:pt x="5943" y="2817"/>
                  </a:lnTo>
                  <a:lnTo>
                    <a:pt x="5914" y="2841"/>
                  </a:lnTo>
                  <a:lnTo>
                    <a:pt x="5885" y="2864"/>
                  </a:lnTo>
                  <a:lnTo>
                    <a:pt x="5854" y="2886"/>
                  </a:lnTo>
                  <a:lnTo>
                    <a:pt x="5822" y="2907"/>
                  </a:lnTo>
                  <a:lnTo>
                    <a:pt x="5790" y="2926"/>
                  </a:lnTo>
                  <a:lnTo>
                    <a:pt x="5757" y="2944"/>
                  </a:lnTo>
                  <a:lnTo>
                    <a:pt x="5723" y="2961"/>
                  </a:lnTo>
                  <a:lnTo>
                    <a:pt x="5689" y="2977"/>
                  </a:lnTo>
                  <a:lnTo>
                    <a:pt x="5654" y="2991"/>
                  </a:lnTo>
                  <a:lnTo>
                    <a:pt x="5619" y="3004"/>
                  </a:lnTo>
                  <a:lnTo>
                    <a:pt x="5584" y="3016"/>
                  </a:lnTo>
                  <a:lnTo>
                    <a:pt x="5548" y="3026"/>
                  </a:lnTo>
                  <a:lnTo>
                    <a:pt x="5511" y="3036"/>
                  </a:lnTo>
                  <a:lnTo>
                    <a:pt x="5474" y="3043"/>
                  </a:lnTo>
                  <a:lnTo>
                    <a:pt x="5437" y="3050"/>
                  </a:lnTo>
                  <a:lnTo>
                    <a:pt x="5400" y="3055"/>
                  </a:lnTo>
                  <a:lnTo>
                    <a:pt x="5363" y="3058"/>
                  </a:lnTo>
                  <a:lnTo>
                    <a:pt x="5325" y="3060"/>
                  </a:lnTo>
                  <a:lnTo>
                    <a:pt x="5287" y="3061"/>
                  </a:lnTo>
                  <a:lnTo>
                    <a:pt x="5249" y="3060"/>
                  </a:lnTo>
                  <a:lnTo>
                    <a:pt x="5212" y="3058"/>
                  </a:lnTo>
                  <a:lnTo>
                    <a:pt x="5174" y="3055"/>
                  </a:lnTo>
                  <a:lnTo>
                    <a:pt x="5137" y="3050"/>
                  </a:lnTo>
                  <a:lnTo>
                    <a:pt x="5100" y="3043"/>
                  </a:lnTo>
                  <a:lnTo>
                    <a:pt x="5063" y="3036"/>
                  </a:lnTo>
                  <a:lnTo>
                    <a:pt x="5027" y="3026"/>
                  </a:lnTo>
                  <a:lnTo>
                    <a:pt x="4991" y="3016"/>
                  </a:lnTo>
                  <a:lnTo>
                    <a:pt x="4955" y="3004"/>
                  </a:lnTo>
                  <a:lnTo>
                    <a:pt x="4920" y="2991"/>
                  </a:lnTo>
                  <a:lnTo>
                    <a:pt x="4886" y="2977"/>
                  </a:lnTo>
                  <a:lnTo>
                    <a:pt x="4851" y="2961"/>
                  </a:lnTo>
                  <a:lnTo>
                    <a:pt x="4818" y="2944"/>
                  </a:lnTo>
                  <a:lnTo>
                    <a:pt x="4785" y="2926"/>
                  </a:lnTo>
                  <a:lnTo>
                    <a:pt x="4753" y="2907"/>
                  </a:lnTo>
                  <a:lnTo>
                    <a:pt x="4721" y="2886"/>
                  </a:lnTo>
                  <a:lnTo>
                    <a:pt x="4690" y="2864"/>
                  </a:lnTo>
                  <a:lnTo>
                    <a:pt x="4661" y="2841"/>
                  </a:lnTo>
                  <a:lnTo>
                    <a:pt x="4632" y="2817"/>
                  </a:lnTo>
                  <a:lnTo>
                    <a:pt x="4604" y="2792"/>
                  </a:lnTo>
                  <a:lnTo>
                    <a:pt x="4577" y="2766"/>
                  </a:lnTo>
                  <a:lnTo>
                    <a:pt x="4551" y="2739"/>
                  </a:lnTo>
                  <a:lnTo>
                    <a:pt x="4526" y="2711"/>
                  </a:lnTo>
                  <a:lnTo>
                    <a:pt x="4502" y="2682"/>
                  </a:lnTo>
                  <a:lnTo>
                    <a:pt x="4479" y="2653"/>
                  </a:lnTo>
                  <a:lnTo>
                    <a:pt x="4457" y="2622"/>
                  </a:lnTo>
                  <a:lnTo>
                    <a:pt x="4436" y="2590"/>
                  </a:lnTo>
                  <a:lnTo>
                    <a:pt x="4417" y="2558"/>
                  </a:lnTo>
                  <a:lnTo>
                    <a:pt x="4399" y="2525"/>
                  </a:lnTo>
                  <a:lnTo>
                    <a:pt x="4381" y="2491"/>
                  </a:lnTo>
                  <a:lnTo>
                    <a:pt x="4366" y="2457"/>
                  </a:lnTo>
                  <a:lnTo>
                    <a:pt x="4351" y="2422"/>
                  </a:lnTo>
                  <a:lnTo>
                    <a:pt x="4338" y="2387"/>
                  </a:lnTo>
                  <a:lnTo>
                    <a:pt x="4327" y="2352"/>
                  </a:lnTo>
                  <a:lnTo>
                    <a:pt x="4316" y="2316"/>
                  </a:lnTo>
                  <a:lnTo>
                    <a:pt x="4307" y="2279"/>
                  </a:lnTo>
                  <a:lnTo>
                    <a:pt x="4299" y="2242"/>
                  </a:lnTo>
                  <a:lnTo>
                    <a:pt x="4293" y="2205"/>
                  </a:lnTo>
                  <a:lnTo>
                    <a:pt x="4288" y="2168"/>
                  </a:lnTo>
                  <a:lnTo>
                    <a:pt x="4285" y="2131"/>
                  </a:lnTo>
                  <a:lnTo>
                    <a:pt x="4283" y="2093"/>
                  </a:lnTo>
                  <a:lnTo>
                    <a:pt x="4282" y="2055"/>
                  </a:lnTo>
                  <a:lnTo>
                    <a:pt x="4283" y="2017"/>
                  </a:lnTo>
                  <a:lnTo>
                    <a:pt x="4285" y="1980"/>
                  </a:lnTo>
                  <a:lnTo>
                    <a:pt x="4288" y="1942"/>
                  </a:lnTo>
                  <a:lnTo>
                    <a:pt x="4293" y="1905"/>
                  </a:lnTo>
                  <a:lnTo>
                    <a:pt x="4299" y="1868"/>
                  </a:lnTo>
                  <a:lnTo>
                    <a:pt x="4307" y="1832"/>
                  </a:lnTo>
                  <a:lnTo>
                    <a:pt x="4316" y="1795"/>
                  </a:lnTo>
                  <a:lnTo>
                    <a:pt x="4327" y="1759"/>
                  </a:lnTo>
                  <a:lnTo>
                    <a:pt x="4338" y="1724"/>
                  </a:lnTo>
                  <a:lnTo>
                    <a:pt x="4351" y="1689"/>
                  </a:lnTo>
                  <a:lnTo>
                    <a:pt x="4366" y="1654"/>
                  </a:lnTo>
                  <a:lnTo>
                    <a:pt x="4381" y="1620"/>
                  </a:lnTo>
                  <a:lnTo>
                    <a:pt x="4399" y="1586"/>
                  </a:lnTo>
                  <a:lnTo>
                    <a:pt x="4417" y="1553"/>
                  </a:lnTo>
                  <a:lnTo>
                    <a:pt x="4436" y="1521"/>
                  </a:lnTo>
                  <a:lnTo>
                    <a:pt x="4457" y="1489"/>
                  </a:lnTo>
                  <a:lnTo>
                    <a:pt x="4479" y="1458"/>
                  </a:lnTo>
                  <a:lnTo>
                    <a:pt x="4502" y="1429"/>
                  </a:lnTo>
                  <a:lnTo>
                    <a:pt x="4526" y="1400"/>
                  </a:lnTo>
                  <a:lnTo>
                    <a:pt x="4551" y="1372"/>
                  </a:lnTo>
                  <a:lnTo>
                    <a:pt x="4577" y="1345"/>
                  </a:lnTo>
                  <a:lnTo>
                    <a:pt x="4604" y="1319"/>
                  </a:lnTo>
                  <a:lnTo>
                    <a:pt x="4632" y="1294"/>
                  </a:lnTo>
                  <a:lnTo>
                    <a:pt x="4661" y="1270"/>
                  </a:lnTo>
                  <a:lnTo>
                    <a:pt x="4690" y="1247"/>
                  </a:lnTo>
                  <a:lnTo>
                    <a:pt x="4721" y="1225"/>
                  </a:lnTo>
                  <a:lnTo>
                    <a:pt x="4753" y="1204"/>
                  </a:lnTo>
                  <a:lnTo>
                    <a:pt x="4785" y="1185"/>
                  </a:lnTo>
                  <a:lnTo>
                    <a:pt x="4818" y="1167"/>
                  </a:lnTo>
                  <a:lnTo>
                    <a:pt x="4851" y="1149"/>
                  </a:lnTo>
                  <a:lnTo>
                    <a:pt x="4886" y="1134"/>
                  </a:lnTo>
                  <a:lnTo>
                    <a:pt x="4920" y="1119"/>
                  </a:lnTo>
                  <a:lnTo>
                    <a:pt x="4955" y="1106"/>
                  </a:lnTo>
                  <a:lnTo>
                    <a:pt x="4991" y="1095"/>
                  </a:lnTo>
                  <a:lnTo>
                    <a:pt x="5027" y="1084"/>
                  </a:lnTo>
                  <a:lnTo>
                    <a:pt x="5063" y="1075"/>
                  </a:lnTo>
                  <a:lnTo>
                    <a:pt x="5100" y="1067"/>
                  </a:lnTo>
                  <a:lnTo>
                    <a:pt x="5137" y="1061"/>
                  </a:lnTo>
                  <a:lnTo>
                    <a:pt x="5174" y="1056"/>
                  </a:lnTo>
                  <a:lnTo>
                    <a:pt x="5212" y="1053"/>
                  </a:lnTo>
                  <a:lnTo>
                    <a:pt x="5249" y="1051"/>
                  </a:lnTo>
                  <a:lnTo>
                    <a:pt x="5287" y="1050"/>
                  </a:lnTo>
                  <a:lnTo>
                    <a:pt x="5325" y="1051"/>
                  </a:lnTo>
                  <a:lnTo>
                    <a:pt x="5363" y="1053"/>
                  </a:lnTo>
                  <a:lnTo>
                    <a:pt x="5400" y="1056"/>
                  </a:lnTo>
                  <a:lnTo>
                    <a:pt x="5437" y="1061"/>
                  </a:lnTo>
                  <a:lnTo>
                    <a:pt x="5474" y="1067"/>
                  </a:lnTo>
                  <a:lnTo>
                    <a:pt x="5511" y="1075"/>
                  </a:lnTo>
                  <a:lnTo>
                    <a:pt x="5547" y="1084"/>
                  </a:lnTo>
                  <a:lnTo>
                    <a:pt x="5584" y="1095"/>
                  </a:lnTo>
                  <a:lnTo>
                    <a:pt x="5619" y="1106"/>
                  </a:lnTo>
                  <a:lnTo>
                    <a:pt x="5654" y="1119"/>
                  </a:lnTo>
                  <a:lnTo>
                    <a:pt x="5689" y="1134"/>
                  </a:lnTo>
                  <a:lnTo>
                    <a:pt x="5723" y="1149"/>
                  </a:lnTo>
                  <a:lnTo>
                    <a:pt x="5757" y="1167"/>
                  </a:lnTo>
                  <a:lnTo>
                    <a:pt x="5790" y="1185"/>
                  </a:lnTo>
                  <a:lnTo>
                    <a:pt x="5822" y="1204"/>
                  </a:lnTo>
                  <a:lnTo>
                    <a:pt x="5854" y="1225"/>
                  </a:lnTo>
                  <a:lnTo>
                    <a:pt x="5885" y="1247"/>
                  </a:lnTo>
                  <a:lnTo>
                    <a:pt x="5914" y="1270"/>
                  </a:lnTo>
                  <a:lnTo>
                    <a:pt x="5943" y="1294"/>
                  </a:lnTo>
                  <a:lnTo>
                    <a:pt x="5971" y="1319"/>
                  </a:lnTo>
                  <a:lnTo>
                    <a:pt x="5998" y="1345"/>
                  </a:lnTo>
                  <a:lnTo>
                    <a:pt x="6024" y="1372"/>
                  </a:lnTo>
                  <a:lnTo>
                    <a:pt x="6049" y="1400"/>
                  </a:lnTo>
                  <a:lnTo>
                    <a:pt x="6073" y="1429"/>
                  </a:lnTo>
                  <a:lnTo>
                    <a:pt x="6096" y="1458"/>
                  </a:lnTo>
                  <a:lnTo>
                    <a:pt x="6118" y="1489"/>
                  </a:lnTo>
                  <a:lnTo>
                    <a:pt x="6139" y="1521"/>
                  </a:lnTo>
                  <a:lnTo>
                    <a:pt x="6158" y="1553"/>
                  </a:lnTo>
                  <a:lnTo>
                    <a:pt x="6176" y="1586"/>
                  </a:lnTo>
                  <a:lnTo>
                    <a:pt x="6193" y="1620"/>
                  </a:lnTo>
                  <a:lnTo>
                    <a:pt x="6209" y="1654"/>
                  </a:lnTo>
                  <a:lnTo>
                    <a:pt x="6223" y="1689"/>
                  </a:lnTo>
                  <a:lnTo>
                    <a:pt x="6236" y="1724"/>
                  </a:lnTo>
                  <a:lnTo>
                    <a:pt x="6248" y="1759"/>
                  </a:lnTo>
                  <a:lnTo>
                    <a:pt x="6258" y="1795"/>
                  </a:lnTo>
                  <a:lnTo>
                    <a:pt x="6268" y="1832"/>
                  </a:lnTo>
                  <a:lnTo>
                    <a:pt x="6275" y="1868"/>
                  </a:lnTo>
                  <a:lnTo>
                    <a:pt x="6282" y="1905"/>
                  </a:lnTo>
                  <a:lnTo>
                    <a:pt x="6287" y="1942"/>
                  </a:lnTo>
                  <a:lnTo>
                    <a:pt x="6290" y="1980"/>
                  </a:lnTo>
                  <a:lnTo>
                    <a:pt x="6292" y="2017"/>
                  </a:lnTo>
                  <a:close/>
                  <a:moveTo>
                    <a:pt x="4280" y="2852"/>
                  </a:moveTo>
                  <a:lnTo>
                    <a:pt x="4281" y="2885"/>
                  </a:lnTo>
                  <a:lnTo>
                    <a:pt x="4282" y="2917"/>
                  </a:lnTo>
                  <a:lnTo>
                    <a:pt x="4281" y="2950"/>
                  </a:lnTo>
                  <a:lnTo>
                    <a:pt x="4280" y="2982"/>
                  </a:lnTo>
                  <a:lnTo>
                    <a:pt x="4277" y="3014"/>
                  </a:lnTo>
                  <a:lnTo>
                    <a:pt x="4272" y="3046"/>
                  </a:lnTo>
                  <a:lnTo>
                    <a:pt x="4267" y="3078"/>
                  </a:lnTo>
                  <a:lnTo>
                    <a:pt x="4260" y="3109"/>
                  </a:lnTo>
                  <a:lnTo>
                    <a:pt x="4253" y="3140"/>
                  </a:lnTo>
                  <a:lnTo>
                    <a:pt x="4244" y="3171"/>
                  </a:lnTo>
                  <a:lnTo>
                    <a:pt x="4233" y="3202"/>
                  </a:lnTo>
                  <a:lnTo>
                    <a:pt x="4222" y="3232"/>
                  </a:lnTo>
                  <a:lnTo>
                    <a:pt x="4210" y="3262"/>
                  </a:lnTo>
                  <a:lnTo>
                    <a:pt x="4196" y="3291"/>
                  </a:lnTo>
                  <a:lnTo>
                    <a:pt x="4182" y="3320"/>
                  </a:lnTo>
                  <a:lnTo>
                    <a:pt x="4166" y="3348"/>
                  </a:lnTo>
                  <a:lnTo>
                    <a:pt x="4149" y="3376"/>
                  </a:lnTo>
                  <a:lnTo>
                    <a:pt x="4132" y="3403"/>
                  </a:lnTo>
                  <a:lnTo>
                    <a:pt x="4113" y="3429"/>
                  </a:lnTo>
                  <a:lnTo>
                    <a:pt x="4094" y="3455"/>
                  </a:lnTo>
                  <a:lnTo>
                    <a:pt x="4073" y="3479"/>
                  </a:lnTo>
                  <a:lnTo>
                    <a:pt x="4052" y="3503"/>
                  </a:lnTo>
                  <a:lnTo>
                    <a:pt x="4030" y="3527"/>
                  </a:lnTo>
                  <a:lnTo>
                    <a:pt x="4006" y="3549"/>
                  </a:lnTo>
                  <a:lnTo>
                    <a:pt x="3982" y="3570"/>
                  </a:lnTo>
                  <a:lnTo>
                    <a:pt x="3958" y="3591"/>
                  </a:lnTo>
                  <a:lnTo>
                    <a:pt x="3932" y="3611"/>
                  </a:lnTo>
                  <a:lnTo>
                    <a:pt x="3906" y="3629"/>
                  </a:lnTo>
                  <a:lnTo>
                    <a:pt x="3879" y="3647"/>
                  </a:lnTo>
                  <a:lnTo>
                    <a:pt x="3851" y="3664"/>
                  </a:lnTo>
                  <a:lnTo>
                    <a:pt x="3823" y="3680"/>
                  </a:lnTo>
                  <a:lnTo>
                    <a:pt x="3794" y="3694"/>
                  </a:lnTo>
                  <a:lnTo>
                    <a:pt x="3764" y="3707"/>
                  </a:lnTo>
                  <a:lnTo>
                    <a:pt x="3735" y="3720"/>
                  </a:lnTo>
                  <a:lnTo>
                    <a:pt x="3704" y="3731"/>
                  </a:lnTo>
                  <a:lnTo>
                    <a:pt x="3674" y="3741"/>
                  </a:lnTo>
                  <a:lnTo>
                    <a:pt x="3643" y="3750"/>
                  </a:lnTo>
                  <a:lnTo>
                    <a:pt x="3612" y="3757"/>
                  </a:lnTo>
                  <a:lnTo>
                    <a:pt x="3580" y="3764"/>
                  </a:lnTo>
                  <a:lnTo>
                    <a:pt x="3549" y="3769"/>
                  </a:lnTo>
                  <a:lnTo>
                    <a:pt x="3517" y="3774"/>
                  </a:lnTo>
                  <a:lnTo>
                    <a:pt x="3485" y="3777"/>
                  </a:lnTo>
                  <a:lnTo>
                    <a:pt x="3452" y="3778"/>
                  </a:lnTo>
                  <a:lnTo>
                    <a:pt x="3420" y="3779"/>
                  </a:lnTo>
                  <a:lnTo>
                    <a:pt x="3388" y="3778"/>
                  </a:lnTo>
                  <a:lnTo>
                    <a:pt x="3355" y="3777"/>
                  </a:lnTo>
                  <a:lnTo>
                    <a:pt x="3323" y="3774"/>
                  </a:lnTo>
                  <a:lnTo>
                    <a:pt x="3291" y="3769"/>
                  </a:lnTo>
                  <a:lnTo>
                    <a:pt x="3260" y="3764"/>
                  </a:lnTo>
                  <a:lnTo>
                    <a:pt x="3228" y="3757"/>
                  </a:lnTo>
                  <a:lnTo>
                    <a:pt x="3197" y="3750"/>
                  </a:lnTo>
                  <a:lnTo>
                    <a:pt x="3166" y="3741"/>
                  </a:lnTo>
                  <a:lnTo>
                    <a:pt x="3136" y="3731"/>
                  </a:lnTo>
                  <a:lnTo>
                    <a:pt x="3105" y="3720"/>
                  </a:lnTo>
                  <a:lnTo>
                    <a:pt x="3076" y="3707"/>
                  </a:lnTo>
                  <a:lnTo>
                    <a:pt x="3046" y="3694"/>
                  </a:lnTo>
                  <a:lnTo>
                    <a:pt x="3017" y="3680"/>
                  </a:lnTo>
                  <a:lnTo>
                    <a:pt x="2989" y="3664"/>
                  </a:lnTo>
                  <a:lnTo>
                    <a:pt x="2961" y="3647"/>
                  </a:lnTo>
                  <a:lnTo>
                    <a:pt x="2934" y="3629"/>
                  </a:lnTo>
                  <a:lnTo>
                    <a:pt x="2908" y="3611"/>
                  </a:lnTo>
                  <a:lnTo>
                    <a:pt x="2882" y="3591"/>
                  </a:lnTo>
                  <a:lnTo>
                    <a:pt x="2858" y="3570"/>
                  </a:lnTo>
                  <a:lnTo>
                    <a:pt x="2834" y="3549"/>
                  </a:lnTo>
                  <a:lnTo>
                    <a:pt x="2810" y="3527"/>
                  </a:lnTo>
                  <a:lnTo>
                    <a:pt x="2788" y="3503"/>
                  </a:lnTo>
                  <a:lnTo>
                    <a:pt x="2767" y="3479"/>
                  </a:lnTo>
                  <a:lnTo>
                    <a:pt x="2746" y="3455"/>
                  </a:lnTo>
                  <a:lnTo>
                    <a:pt x="2727" y="3429"/>
                  </a:lnTo>
                  <a:lnTo>
                    <a:pt x="2708" y="3403"/>
                  </a:lnTo>
                  <a:lnTo>
                    <a:pt x="2691" y="3376"/>
                  </a:lnTo>
                  <a:lnTo>
                    <a:pt x="2674" y="3348"/>
                  </a:lnTo>
                  <a:lnTo>
                    <a:pt x="2658" y="3320"/>
                  </a:lnTo>
                  <a:lnTo>
                    <a:pt x="2644" y="3291"/>
                  </a:lnTo>
                  <a:lnTo>
                    <a:pt x="2630" y="3262"/>
                  </a:lnTo>
                  <a:lnTo>
                    <a:pt x="2618" y="3232"/>
                  </a:lnTo>
                  <a:lnTo>
                    <a:pt x="2607" y="3202"/>
                  </a:lnTo>
                  <a:lnTo>
                    <a:pt x="2596" y="3171"/>
                  </a:lnTo>
                  <a:lnTo>
                    <a:pt x="2588" y="3140"/>
                  </a:lnTo>
                  <a:lnTo>
                    <a:pt x="2580" y="3109"/>
                  </a:lnTo>
                  <a:lnTo>
                    <a:pt x="2573" y="3078"/>
                  </a:lnTo>
                  <a:lnTo>
                    <a:pt x="2568" y="3046"/>
                  </a:lnTo>
                  <a:lnTo>
                    <a:pt x="2563" y="3014"/>
                  </a:lnTo>
                  <a:lnTo>
                    <a:pt x="2560" y="2982"/>
                  </a:lnTo>
                  <a:lnTo>
                    <a:pt x="2559" y="2950"/>
                  </a:lnTo>
                  <a:lnTo>
                    <a:pt x="2558" y="2917"/>
                  </a:lnTo>
                  <a:lnTo>
                    <a:pt x="2559" y="2885"/>
                  </a:lnTo>
                  <a:lnTo>
                    <a:pt x="2560" y="2852"/>
                  </a:lnTo>
                  <a:lnTo>
                    <a:pt x="2563" y="2820"/>
                  </a:lnTo>
                  <a:lnTo>
                    <a:pt x="2568" y="2788"/>
                  </a:lnTo>
                  <a:lnTo>
                    <a:pt x="2573" y="2757"/>
                  </a:lnTo>
                  <a:lnTo>
                    <a:pt x="2580" y="2725"/>
                  </a:lnTo>
                  <a:lnTo>
                    <a:pt x="2588" y="2694"/>
                  </a:lnTo>
                  <a:lnTo>
                    <a:pt x="2596" y="2663"/>
                  </a:lnTo>
                  <a:lnTo>
                    <a:pt x="2607" y="2633"/>
                  </a:lnTo>
                  <a:lnTo>
                    <a:pt x="2618" y="2602"/>
                  </a:lnTo>
                  <a:lnTo>
                    <a:pt x="2630" y="2573"/>
                  </a:lnTo>
                  <a:lnTo>
                    <a:pt x="2644" y="2543"/>
                  </a:lnTo>
                  <a:lnTo>
                    <a:pt x="2658" y="2514"/>
                  </a:lnTo>
                  <a:lnTo>
                    <a:pt x="2674" y="2486"/>
                  </a:lnTo>
                  <a:lnTo>
                    <a:pt x="2691" y="2458"/>
                  </a:lnTo>
                  <a:lnTo>
                    <a:pt x="2708" y="2431"/>
                  </a:lnTo>
                  <a:lnTo>
                    <a:pt x="2727" y="2405"/>
                  </a:lnTo>
                  <a:lnTo>
                    <a:pt x="2746" y="2380"/>
                  </a:lnTo>
                  <a:lnTo>
                    <a:pt x="2767" y="2355"/>
                  </a:lnTo>
                  <a:lnTo>
                    <a:pt x="2788" y="2331"/>
                  </a:lnTo>
                  <a:lnTo>
                    <a:pt x="2810" y="2308"/>
                  </a:lnTo>
                  <a:lnTo>
                    <a:pt x="2834" y="2286"/>
                  </a:lnTo>
                  <a:lnTo>
                    <a:pt x="2858" y="2264"/>
                  </a:lnTo>
                  <a:lnTo>
                    <a:pt x="2882" y="2244"/>
                  </a:lnTo>
                  <a:lnTo>
                    <a:pt x="2908" y="2224"/>
                  </a:lnTo>
                  <a:lnTo>
                    <a:pt x="2934" y="2206"/>
                  </a:lnTo>
                  <a:lnTo>
                    <a:pt x="2961" y="2188"/>
                  </a:lnTo>
                  <a:lnTo>
                    <a:pt x="2989" y="2171"/>
                  </a:lnTo>
                  <a:lnTo>
                    <a:pt x="3017" y="2155"/>
                  </a:lnTo>
                  <a:lnTo>
                    <a:pt x="3046" y="2141"/>
                  </a:lnTo>
                  <a:lnTo>
                    <a:pt x="3076" y="2127"/>
                  </a:lnTo>
                  <a:lnTo>
                    <a:pt x="3105" y="2115"/>
                  </a:lnTo>
                  <a:lnTo>
                    <a:pt x="3136" y="2104"/>
                  </a:lnTo>
                  <a:lnTo>
                    <a:pt x="3166" y="2093"/>
                  </a:lnTo>
                  <a:lnTo>
                    <a:pt x="3197" y="2085"/>
                  </a:lnTo>
                  <a:lnTo>
                    <a:pt x="3228" y="2077"/>
                  </a:lnTo>
                  <a:lnTo>
                    <a:pt x="3260" y="2070"/>
                  </a:lnTo>
                  <a:lnTo>
                    <a:pt x="3291" y="2065"/>
                  </a:lnTo>
                  <a:lnTo>
                    <a:pt x="3323" y="2060"/>
                  </a:lnTo>
                  <a:lnTo>
                    <a:pt x="3355" y="2057"/>
                  </a:lnTo>
                  <a:lnTo>
                    <a:pt x="3388" y="2056"/>
                  </a:lnTo>
                  <a:lnTo>
                    <a:pt x="3420" y="2055"/>
                  </a:lnTo>
                  <a:lnTo>
                    <a:pt x="3452" y="2056"/>
                  </a:lnTo>
                  <a:lnTo>
                    <a:pt x="3485" y="2057"/>
                  </a:lnTo>
                  <a:lnTo>
                    <a:pt x="3517" y="2060"/>
                  </a:lnTo>
                  <a:lnTo>
                    <a:pt x="3549" y="2065"/>
                  </a:lnTo>
                  <a:lnTo>
                    <a:pt x="3580" y="2070"/>
                  </a:lnTo>
                  <a:lnTo>
                    <a:pt x="3612" y="2077"/>
                  </a:lnTo>
                  <a:lnTo>
                    <a:pt x="3643" y="2085"/>
                  </a:lnTo>
                  <a:lnTo>
                    <a:pt x="3674" y="2093"/>
                  </a:lnTo>
                  <a:lnTo>
                    <a:pt x="3704" y="2104"/>
                  </a:lnTo>
                  <a:lnTo>
                    <a:pt x="3735" y="2115"/>
                  </a:lnTo>
                  <a:lnTo>
                    <a:pt x="3764" y="2127"/>
                  </a:lnTo>
                  <a:lnTo>
                    <a:pt x="3794" y="2141"/>
                  </a:lnTo>
                  <a:lnTo>
                    <a:pt x="3823" y="2155"/>
                  </a:lnTo>
                  <a:lnTo>
                    <a:pt x="3851" y="2171"/>
                  </a:lnTo>
                  <a:lnTo>
                    <a:pt x="3879" y="2188"/>
                  </a:lnTo>
                  <a:lnTo>
                    <a:pt x="3906" y="2206"/>
                  </a:lnTo>
                  <a:lnTo>
                    <a:pt x="3932" y="2224"/>
                  </a:lnTo>
                  <a:lnTo>
                    <a:pt x="3958" y="2244"/>
                  </a:lnTo>
                  <a:lnTo>
                    <a:pt x="3982" y="2264"/>
                  </a:lnTo>
                  <a:lnTo>
                    <a:pt x="4006" y="2286"/>
                  </a:lnTo>
                  <a:lnTo>
                    <a:pt x="4030" y="2308"/>
                  </a:lnTo>
                  <a:lnTo>
                    <a:pt x="4052" y="2331"/>
                  </a:lnTo>
                  <a:lnTo>
                    <a:pt x="4073" y="2355"/>
                  </a:lnTo>
                  <a:lnTo>
                    <a:pt x="4094" y="2380"/>
                  </a:lnTo>
                  <a:lnTo>
                    <a:pt x="4113" y="2405"/>
                  </a:lnTo>
                  <a:lnTo>
                    <a:pt x="4132" y="2431"/>
                  </a:lnTo>
                  <a:lnTo>
                    <a:pt x="4149" y="2458"/>
                  </a:lnTo>
                  <a:lnTo>
                    <a:pt x="4166" y="2486"/>
                  </a:lnTo>
                  <a:lnTo>
                    <a:pt x="4182" y="2514"/>
                  </a:lnTo>
                  <a:lnTo>
                    <a:pt x="4196" y="2543"/>
                  </a:lnTo>
                  <a:lnTo>
                    <a:pt x="4210" y="2573"/>
                  </a:lnTo>
                  <a:lnTo>
                    <a:pt x="4222" y="2602"/>
                  </a:lnTo>
                  <a:lnTo>
                    <a:pt x="4233" y="2633"/>
                  </a:lnTo>
                  <a:lnTo>
                    <a:pt x="4244" y="2663"/>
                  </a:lnTo>
                  <a:lnTo>
                    <a:pt x="4252" y="2694"/>
                  </a:lnTo>
                  <a:lnTo>
                    <a:pt x="4260" y="2725"/>
                  </a:lnTo>
                  <a:lnTo>
                    <a:pt x="4267" y="2757"/>
                  </a:lnTo>
                  <a:lnTo>
                    <a:pt x="4272" y="2788"/>
                  </a:lnTo>
                  <a:lnTo>
                    <a:pt x="4277" y="2820"/>
                  </a:lnTo>
                  <a:lnTo>
                    <a:pt x="4280" y="2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3201;p28">
              <a:extLst>
                <a:ext uri="{FF2B5EF4-FFF2-40B4-BE49-F238E27FC236}">
                  <a16:creationId xmlns:a16="http://schemas.microsoft.com/office/drawing/2014/main" id="{1F9C7255-6242-4FDB-AA7D-A1F77DE82928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17" y="2010"/>
                  </a:moveTo>
                  <a:lnTo>
                    <a:pt x="6417" y="2015"/>
                  </a:lnTo>
                  <a:lnTo>
                    <a:pt x="6418" y="2053"/>
                  </a:lnTo>
                  <a:lnTo>
                    <a:pt x="6418" y="2057"/>
                  </a:lnTo>
                  <a:lnTo>
                    <a:pt x="6417" y="2095"/>
                  </a:lnTo>
                  <a:lnTo>
                    <a:pt x="6417" y="2100"/>
                  </a:lnTo>
                  <a:lnTo>
                    <a:pt x="6415" y="2138"/>
                  </a:lnTo>
                  <a:lnTo>
                    <a:pt x="6415" y="2142"/>
                  </a:lnTo>
                  <a:lnTo>
                    <a:pt x="6411" y="2180"/>
                  </a:lnTo>
                  <a:lnTo>
                    <a:pt x="6410" y="2185"/>
                  </a:lnTo>
                  <a:lnTo>
                    <a:pt x="6410" y="2187"/>
                  </a:lnTo>
                  <a:lnTo>
                    <a:pt x="6437" y="2173"/>
                  </a:lnTo>
                  <a:lnTo>
                    <a:pt x="6441" y="2171"/>
                  </a:lnTo>
                  <a:lnTo>
                    <a:pt x="6470" y="2158"/>
                  </a:lnTo>
                  <a:lnTo>
                    <a:pt x="6475" y="2156"/>
                  </a:lnTo>
                  <a:lnTo>
                    <a:pt x="6504" y="2143"/>
                  </a:lnTo>
                  <a:lnTo>
                    <a:pt x="6509" y="2142"/>
                  </a:lnTo>
                  <a:lnTo>
                    <a:pt x="6539" y="2130"/>
                  </a:lnTo>
                  <a:lnTo>
                    <a:pt x="6543" y="2129"/>
                  </a:lnTo>
                  <a:lnTo>
                    <a:pt x="6574" y="2119"/>
                  </a:lnTo>
                  <a:lnTo>
                    <a:pt x="6578" y="2117"/>
                  </a:lnTo>
                  <a:lnTo>
                    <a:pt x="6609" y="2108"/>
                  </a:lnTo>
                  <a:lnTo>
                    <a:pt x="6614" y="2107"/>
                  </a:lnTo>
                  <a:lnTo>
                    <a:pt x="6645" y="2099"/>
                  </a:lnTo>
                  <a:lnTo>
                    <a:pt x="6650" y="2098"/>
                  </a:lnTo>
                  <a:lnTo>
                    <a:pt x="6681" y="2092"/>
                  </a:lnTo>
                  <a:lnTo>
                    <a:pt x="6686" y="2091"/>
                  </a:lnTo>
                  <a:lnTo>
                    <a:pt x="6717" y="2085"/>
                  </a:lnTo>
                  <a:lnTo>
                    <a:pt x="6722" y="2085"/>
                  </a:lnTo>
                  <a:lnTo>
                    <a:pt x="6754" y="2081"/>
                  </a:lnTo>
                  <a:lnTo>
                    <a:pt x="6759" y="2080"/>
                  </a:lnTo>
                  <a:lnTo>
                    <a:pt x="6791" y="2077"/>
                  </a:lnTo>
                  <a:lnTo>
                    <a:pt x="6795" y="2077"/>
                  </a:lnTo>
                  <a:lnTo>
                    <a:pt x="6828" y="2075"/>
                  </a:lnTo>
                  <a:lnTo>
                    <a:pt x="6832" y="2075"/>
                  </a:lnTo>
                  <a:lnTo>
                    <a:pt x="6865" y="2074"/>
                  </a:lnTo>
                  <a:lnTo>
                    <a:pt x="6869" y="2074"/>
                  </a:lnTo>
                  <a:lnTo>
                    <a:pt x="6902" y="2075"/>
                  </a:lnTo>
                  <a:lnTo>
                    <a:pt x="6907" y="2075"/>
                  </a:lnTo>
                  <a:lnTo>
                    <a:pt x="6939" y="2077"/>
                  </a:lnTo>
                  <a:lnTo>
                    <a:pt x="6944" y="2077"/>
                  </a:lnTo>
                  <a:lnTo>
                    <a:pt x="6976" y="2080"/>
                  </a:lnTo>
                  <a:lnTo>
                    <a:pt x="6980" y="2081"/>
                  </a:lnTo>
                  <a:lnTo>
                    <a:pt x="7012" y="2085"/>
                  </a:lnTo>
                  <a:lnTo>
                    <a:pt x="7017" y="2085"/>
                  </a:lnTo>
                  <a:lnTo>
                    <a:pt x="7049" y="2091"/>
                  </a:lnTo>
                  <a:lnTo>
                    <a:pt x="7053" y="2092"/>
                  </a:lnTo>
                  <a:lnTo>
                    <a:pt x="7085" y="2098"/>
                  </a:lnTo>
                  <a:lnTo>
                    <a:pt x="7089" y="2099"/>
                  </a:lnTo>
                  <a:lnTo>
                    <a:pt x="7121" y="2107"/>
                  </a:lnTo>
                  <a:lnTo>
                    <a:pt x="7125" y="2108"/>
                  </a:lnTo>
                  <a:lnTo>
                    <a:pt x="7156" y="2117"/>
                  </a:lnTo>
                  <a:lnTo>
                    <a:pt x="7160" y="2119"/>
                  </a:lnTo>
                  <a:lnTo>
                    <a:pt x="7191" y="2129"/>
                  </a:lnTo>
                  <a:lnTo>
                    <a:pt x="7195" y="2130"/>
                  </a:lnTo>
                  <a:lnTo>
                    <a:pt x="7226" y="2142"/>
                  </a:lnTo>
                  <a:lnTo>
                    <a:pt x="7230" y="2143"/>
                  </a:lnTo>
                  <a:lnTo>
                    <a:pt x="7260" y="2156"/>
                  </a:lnTo>
                  <a:lnTo>
                    <a:pt x="7264" y="2158"/>
                  </a:lnTo>
                  <a:lnTo>
                    <a:pt x="7293" y="2171"/>
                  </a:lnTo>
                  <a:lnTo>
                    <a:pt x="7297" y="2173"/>
                  </a:lnTo>
                  <a:lnTo>
                    <a:pt x="7326" y="2188"/>
                  </a:lnTo>
                  <a:lnTo>
                    <a:pt x="7330" y="2190"/>
                  </a:lnTo>
                  <a:lnTo>
                    <a:pt x="7359" y="2206"/>
                  </a:lnTo>
                  <a:lnTo>
                    <a:pt x="7362" y="2208"/>
                  </a:lnTo>
                  <a:lnTo>
                    <a:pt x="7390" y="2224"/>
                  </a:lnTo>
                  <a:lnTo>
                    <a:pt x="7394" y="2227"/>
                  </a:lnTo>
                  <a:lnTo>
                    <a:pt x="7421" y="2244"/>
                  </a:lnTo>
                  <a:lnTo>
                    <a:pt x="7425" y="2247"/>
                  </a:lnTo>
                  <a:lnTo>
                    <a:pt x="7451" y="2266"/>
                  </a:lnTo>
                  <a:lnTo>
                    <a:pt x="7455" y="2268"/>
                  </a:lnTo>
                  <a:lnTo>
                    <a:pt x="7481" y="2288"/>
                  </a:lnTo>
                  <a:lnTo>
                    <a:pt x="7484" y="2291"/>
                  </a:lnTo>
                  <a:lnTo>
                    <a:pt x="7509" y="2311"/>
                  </a:lnTo>
                  <a:lnTo>
                    <a:pt x="7513" y="2315"/>
                  </a:lnTo>
                  <a:lnTo>
                    <a:pt x="7537" y="2336"/>
                  </a:lnTo>
                  <a:lnTo>
                    <a:pt x="7540" y="2339"/>
                  </a:lnTo>
                  <a:lnTo>
                    <a:pt x="7563" y="2361"/>
                  </a:lnTo>
                  <a:lnTo>
                    <a:pt x="7567" y="2365"/>
                  </a:lnTo>
                  <a:lnTo>
                    <a:pt x="7589" y="2388"/>
                  </a:lnTo>
                  <a:lnTo>
                    <a:pt x="7592" y="2391"/>
                  </a:lnTo>
                  <a:lnTo>
                    <a:pt x="7614" y="2415"/>
                  </a:lnTo>
                  <a:lnTo>
                    <a:pt x="7617" y="2419"/>
                  </a:lnTo>
                  <a:lnTo>
                    <a:pt x="7637" y="2443"/>
                  </a:lnTo>
                  <a:lnTo>
                    <a:pt x="7640" y="2447"/>
                  </a:lnTo>
                  <a:lnTo>
                    <a:pt x="7660" y="2473"/>
                  </a:lnTo>
                  <a:lnTo>
                    <a:pt x="7663" y="2476"/>
                  </a:lnTo>
                  <a:lnTo>
                    <a:pt x="7681" y="2503"/>
                  </a:lnTo>
                  <a:lnTo>
                    <a:pt x="7684" y="2507"/>
                  </a:lnTo>
                  <a:lnTo>
                    <a:pt x="7702" y="2534"/>
                  </a:lnTo>
                  <a:lnTo>
                    <a:pt x="7704" y="2538"/>
                  </a:lnTo>
                  <a:lnTo>
                    <a:pt x="7721" y="2565"/>
                  </a:lnTo>
                  <a:lnTo>
                    <a:pt x="7724" y="2570"/>
                  </a:lnTo>
                  <a:lnTo>
                    <a:pt x="7739" y="2598"/>
                  </a:lnTo>
                  <a:lnTo>
                    <a:pt x="7741" y="2602"/>
                  </a:lnTo>
                  <a:lnTo>
                    <a:pt x="7756" y="2631"/>
                  </a:lnTo>
                  <a:lnTo>
                    <a:pt x="7758" y="2635"/>
                  </a:lnTo>
                  <a:lnTo>
                    <a:pt x="7771" y="2665"/>
                  </a:lnTo>
                  <a:lnTo>
                    <a:pt x="7773" y="2669"/>
                  </a:lnTo>
                  <a:lnTo>
                    <a:pt x="7785" y="2699"/>
                  </a:lnTo>
                  <a:lnTo>
                    <a:pt x="7787" y="2703"/>
                  </a:lnTo>
                  <a:lnTo>
                    <a:pt x="7798" y="2733"/>
                  </a:lnTo>
                  <a:lnTo>
                    <a:pt x="7800" y="2738"/>
                  </a:lnTo>
                  <a:lnTo>
                    <a:pt x="7810" y="2768"/>
                  </a:lnTo>
                  <a:lnTo>
                    <a:pt x="7811" y="2773"/>
                  </a:lnTo>
                  <a:lnTo>
                    <a:pt x="7820" y="2804"/>
                  </a:lnTo>
                  <a:lnTo>
                    <a:pt x="7821" y="2808"/>
                  </a:lnTo>
                  <a:lnTo>
                    <a:pt x="7829" y="2839"/>
                  </a:lnTo>
                  <a:lnTo>
                    <a:pt x="7830" y="2844"/>
                  </a:lnTo>
                  <a:lnTo>
                    <a:pt x="7836" y="2875"/>
                  </a:lnTo>
                  <a:lnTo>
                    <a:pt x="7837" y="2880"/>
                  </a:lnTo>
                  <a:lnTo>
                    <a:pt x="7843" y="2911"/>
                  </a:lnTo>
                  <a:lnTo>
                    <a:pt x="7843" y="2916"/>
                  </a:lnTo>
                  <a:lnTo>
                    <a:pt x="7847" y="2948"/>
                  </a:lnTo>
                  <a:lnTo>
                    <a:pt x="7848" y="2953"/>
                  </a:lnTo>
                  <a:lnTo>
                    <a:pt x="7851" y="2985"/>
                  </a:lnTo>
                  <a:lnTo>
                    <a:pt x="7851" y="2989"/>
                  </a:lnTo>
                  <a:lnTo>
                    <a:pt x="7853" y="3022"/>
                  </a:lnTo>
                  <a:lnTo>
                    <a:pt x="7853" y="3026"/>
                  </a:lnTo>
                  <a:lnTo>
                    <a:pt x="7854" y="3059"/>
                  </a:lnTo>
                  <a:lnTo>
                    <a:pt x="7854" y="3063"/>
                  </a:lnTo>
                  <a:lnTo>
                    <a:pt x="7853" y="3096"/>
                  </a:lnTo>
                  <a:lnTo>
                    <a:pt x="7853" y="3100"/>
                  </a:lnTo>
                  <a:lnTo>
                    <a:pt x="7851" y="3133"/>
                  </a:lnTo>
                  <a:lnTo>
                    <a:pt x="7851" y="3137"/>
                  </a:lnTo>
                  <a:lnTo>
                    <a:pt x="7848" y="3169"/>
                  </a:lnTo>
                  <a:lnTo>
                    <a:pt x="7847" y="3174"/>
                  </a:lnTo>
                  <a:lnTo>
                    <a:pt x="7843" y="3206"/>
                  </a:lnTo>
                  <a:lnTo>
                    <a:pt x="7843" y="3211"/>
                  </a:lnTo>
                  <a:lnTo>
                    <a:pt x="7837" y="3242"/>
                  </a:lnTo>
                  <a:lnTo>
                    <a:pt x="7836" y="3247"/>
                  </a:lnTo>
                  <a:lnTo>
                    <a:pt x="7830" y="3278"/>
                  </a:lnTo>
                  <a:lnTo>
                    <a:pt x="7829" y="3283"/>
                  </a:lnTo>
                  <a:lnTo>
                    <a:pt x="7821" y="3314"/>
                  </a:lnTo>
                  <a:lnTo>
                    <a:pt x="7820" y="3318"/>
                  </a:lnTo>
                  <a:lnTo>
                    <a:pt x="7811" y="3349"/>
                  </a:lnTo>
                  <a:lnTo>
                    <a:pt x="7810" y="3354"/>
                  </a:lnTo>
                  <a:lnTo>
                    <a:pt x="7800" y="3384"/>
                  </a:lnTo>
                  <a:lnTo>
                    <a:pt x="7798" y="3389"/>
                  </a:lnTo>
                  <a:lnTo>
                    <a:pt x="7787" y="3419"/>
                  </a:lnTo>
                  <a:lnTo>
                    <a:pt x="7785" y="3423"/>
                  </a:lnTo>
                  <a:lnTo>
                    <a:pt x="7773" y="3453"/>
                  </a:lnTo>
                  <a:lnTo>
                    <a:pt x="7771" y="3457"/>
                  </a:lnTo>
                  <a:lnTo>
                    <a:pt x="7758" y="3487"/>
                  </a:lnTo>
                  <a:lnTo>
                    <a:pt x="7756" y="3491"/>
                  </a:lnTo>
                  <a:lnTo>
                    <a:pt x="7741" y="3520"/>
                  </a:lnTo>
                  <a:lnTo>
                    <a:pt x="7739" y="3524"/>
                  </a:lnTo>
                  <a:lnTo>
                    <a:pt x="7724" y="3552"/>
                  </a:lnTo>
                  <a:lnTo>
                    <a:pt x="7721" y="3557"/>
                  </a:lnTo>
                  <a:lnTo>
                    <a:pt x="7715" y="3566"/>
                  </a:lnTo>
                  <a:lnTo>
                    <a:pt x="7739" y="3582"/>
                  </a:lnTo>
                  <a:lnTo>
                    <a:pt x="7764" y="3604"/>
                  </a:lnTo>
                  <a:lnTo>
                    <a:pt x="7785" y="3629"/>
                  </a:lnTo>
                  <a:lnTo>
                    <a:pt x="7803" y="3657"/>
                  </a:lnTo>
                  <a:lnTo>
                    <a:pt x="7818" y="3687"/>
                  </a:lnTo>
                  <a:lnTo>
                    <a:pt x="7828" y="3719"/>
                  </a:lnTo>
                  <a:lnTo>
                    <a:pt x="7833" y="3751"/>
                  </a:lnTo>
                  <a:lnTo>
                    <a:pt x="8408" y="8922"/>
                  </a:lnTo>
                  <a:lnTo>
                    <a:pt x="8410" y="8955"/>
                  </a:lnTo>
                  <a:lnTo>
                    <a:pt x="8407" y="8987"/>
                  </a:lnTo>
                  <a:lnTo>
                    <a:pt x="8400" y="9018"/>
                  </a:lnTo>
                  <a:lnTo>
                    <a:pt x="8390" y="9049"/>
                  </a:lnTo>
                  <a:lnTo>
                    <a:pt x="8375" y="9078"/>
                  </a:lnTo>
                  <a:lnTo>
                    <a:pt x="8357" y="9104"/>
                  </a:lnTo>
                  <a:lnTo>
                    <a:pt x="8335" y="9128"/>
                  </a:lnTo>
                  <a:lnTo>
                    <a:pt x="8311" y="9150"/>
                  </a:lnTo>
                  <a:lnTo>
                    <a:pt x="8284" y="9167"/>
                  </a:lnTo>
                  <a:lnTo>
                    <a:pt x="8255" y="9181"/>
                  </a:lnTo>
                  <a:lnTo>
                    <a:pt x="8224" y="9192"/>
                  </a:lnTo>
                  <a:lnTo>
                    <a:pt x="8192" y="9198"/>
                  </a:lnTo>
                  <a:lnTo>
                    <a:pt x="8160" y="9200"/>
                  </a:lnTo>
                  <a:lnTo>
                    <a:pt x="1840" y="9200"/>
                  </a:lnTo>
                  <a:lnTo>
                    <a:pt x="1808" y="9198"/>
                  </a:lnTo>
                  <a:lnTo>
                    <a:pt x="1776" y="9192"/>
                  </a:lnTo>
                  <a:lnTo>
                    <a:pt x="1745" y="9181"/>
                  </a:lnTo>
                  <a:lnTo>
                    <a:pt x="1716" y="9167"/>
                  </a:lnTo>
                  <a:lnTo>
                    <a:pt x="1689" y="9150"/>
                  </a:lnTo>
                  <a:lnTo>
                    <a:pt x="1665" y="9128"/>
                  </a:lnTo>
                  <a:lnTo>
                    <a:pt x="1643" y="9104"/>
                  </a:lnTo>
                  <a:lnTo>
                    <a:pt x="1625" y="9078"/>
                  </a:lnTo>
                  <a:lnTo>
                    <a:pt x="1610" y="9049"/>
                  </a:lnTo>
                  <a:lnTo>
                    <a:pt x="1600" y="9018"/>
                  </a:lnTo>
                  <a:lnTo>
                    <a:pt x="1593" y="8987"/>
                  </a:lnTo>
                  <a:lnTo>
                    <a:pt x="1590" y="8955"/>
                  </a:lnTo>
                  <a:lnTo>
                    <a:pt x="1592" y="8922"/>
                  </a:lnTo>
                  <a:lnTo>
                    <a:pt x="2167" y="3751"/>
                  </a:lnTo>
                  <a:lnTo>
                    <a:pt x="2172" y="3719"/>
                  </a:lnTo>
                  <a:lnTo>
                    <a:pt x="2182" y="3687"/>
                  </a:lnTo>
                  <a:lnTo>
                    <a:pt x="2197" y="3657"/>
                  </a:lnTo>
                  <a:lnTo>
                    <a:pt x="2215" y="3629"/>
                  </a:lnTo>
                  <a:lnTo>
                    <a:pt x="2236" y="3604"/>
                  </a:lnTo>
                  <a:lnTo>
                    <a:pt x="2261" y="3582"/>
                  </a:lnTo>
                  <a:lnTo>
                    <a:pt x="2288" y="3563"/>
                  </a:lnTo>
                  <a:lnTo>
                    <a:pt x="2318" y="3549"/>
                  </a:lnTo>
                  <a:lnTo>
                    <a:pt x="2349" y="3538"/>
                  </a:lnTo>
                  <a:lnTo>
                    <a:pt x="2382" y="3531"/>
                  </a:lnTo>
                  <a:lnTo>
                    <a:pt x="2415" y="3529"/>
                  </a:lnTo>
                  <a:lnTo>
                    <a:pt x="2646" y="3529"/>
                  </a:lnTo>
                  <a:lnTo>
                    <a:pt x="2627" y="3505"/>
                  </a:lnTo>
                  <a:lnTo>
                    <a:pt x="2625" y="3501"/>
                  </a:lnTo>
                  <a:lnTo>
                    <a:pt x="2606" y="3475"/>
                  </a:lnTo>
                  <a:lnTo>
                    <a:pt x="2603" y="3471"/>
                  </a:lnTo>
                  <a:lnTo>
                    <a:pt x="2586" y="3444"/>
                  </a:lnTo>
                  <a:lnTo>
                    <a:pt x="2583" y="3440"/>
                  </a:lnTo>
                  <a:lnTo>
                    <a:pt x="2567" y="3412"/>
                  </a:lnTo>
                  <a:lnTo>
                    <a:pt x="2565" y="3409"/>
                  </a:lnTo>
                  <a:lnTo>
                    <a:pt x="2549" y="3380"/>
                  </a:lnTo>
                  <a:lnTo>
                    <a:pt x="2547" y="3376"/>
                  </a:lnTo>
                  <a:lnTo>
                    <a:pt x="2532" y="3347"/>
                  </a:lnTo>
                  <a:lnTo>
                    <a:pt x="2530" y="3343"/>
                  </a:lnTo>
                  <a:lnTo>
                    <a:pt x="2517" y="3314"/>
                  </a:lnTo>
                  <a:lnTo>
                    <a:pt x="2515" y="3310"/>
                  </a:lnTo>
                  <a:lnTo>
                    <a:pt x="2502" y="3280"/>
                  </a:lnTo>
                  <a:lnTo>
                    <a:pt x="2501" y="3276"/>
                  </a:lnTo>
                  <a:lnTo>
                    <a:pt x="2489" y="3245"/>
                  </a:lnTo>
                  <a:lnTo>
                    <a:pt x="2488" y="3241"/>
                  </a:lnTo>
                  <a:lnTo>
                    <a:pt x="2478" y="3210"/>
                  </a:lnTo>
                  <a:lnTo>
                    <a:pt x="2476" y="3206"/>
                  </a:lnTo>
                  <a:lnTo>
                    <a:pt x="2467" y="3175"/>
                  </a:lnTo>
                  <a:lnTo>
                    <a:pt x="2466" y="3171"/>
                  </a:lnTo>
                  <a:lnTo>
                    <a:pt x="2458" y="3139"/>
                  </a:lnTo>
                  <a:lnTo>
                    <a:pt x="2457" y="3135"/>
                  </a:lnTo>
                  <a:lnTo>
                    <a:pt x="2451" y="3103"/>
                  </a:lnTo>
                  <a:lnTo>
                    <a:pt x="2450" y="3099"/>
                  </a:lnTo>
                  <a:lnTo>
                    <a:pt x="2444" y="3067"/>
                  </a:lnTo>
                  <a:lnTo>
                    <a:pt x="2444" y="3062"/>
                  </a:lnTo>
                  <a:lnTo>
                    <a:pt x="2440" y="3030"/>
                  </a:lnTo>
                  <a:lnTo>
                    <a:pt x="2439" y="3026"/>
                  </a:lnTo>
                  <a:lnTo>
                    <a:pt x="2436" y="2994"/>
                  </a:lnTo>
                  <a:lnTo>
                    <a:pt x="2436" y="2989"/>
                  </a:lnTo>
                  <a:lnTo>
                    <a:pt x="2434" y="2957"/>
                  </a:lnTo>
                  <a:lnTo>
                    <a:pt x="2434" y="2952"/>
                  </a:lnTo>
                  <a:lnTo>
                    <a:pt x="2433" y="2919"/>
                  </a:lnTo>
                  <a:lnTo>
                    <a:pt x="2433" y="2915"/>
                  </a:lnTo>
                  <a:lnTo>
                    <a:pt x="2434" y="2882"/>
                  </a:lnTo>
                  <a:lnTo>
                    <a:pt x="2434" y="2878"/>
                  </a:lnTo>
                  <a:lnTo>
                    <a:pt x="2436" y="2845"/>
                  </a:lnTo>
                  <a:lnTo>
                    <a:pt x="2436" y="2841"/>
                  </a:lnTo>
                  <a:lnTo>
                    <a:pt x="2439" y="2809"/>
                  </a:lnTo>
                  <a:lnTo>
                    <a:pt x="2440" y="2804"/>
                  </a:lnTo>
                  <a:lnTo>
                    <a:pt x="2444" y="2772"/>
                  </a:lnTo>
                  <a:lnTo>
                    <a:pt x="2444" y="2767"/>
                  </a:lnTo>
                  <a:lnTo>
                    <a:pt x="2450" y="2736"/>
                  </a:lnTo>
                  <a:lnTo>
                    <a:pt x="2451" y="2731"/>
                  </a:lnTo>
                  <a:lnTo>
                    <a:pt x="2457" y="2700"/>
                  </a:lnTo>
                  <a:lnTo>
                    <a:pt x="2458" y="2695"/>
                  </a:lnTo>
                  <a:lnTo>
                    <a:pt x="2466" y="2664"/>
                  </a:lnTo>
                  <a:lnTo>
                    <a:pt x="2467" y="2659"/>
                  </a:lnTo>
                  <a:lnTo>
                    <a:pt x="2476" y="2628"/>
                  </a:lnTo>
                  <a:lnTo>
                    <a:pt x="2478" y="2624"/>
                  </a:lnTo>
                  <a:lnTo>
                    <a:pt x="2488" y="2593"/>
                  </a:lnTo>
                  <a:lnTo>
                    <a:pt x="2489" y="2589"/>
                  </a:lnTo>
                  <a:lnTo>
                    <a:pt x="2501" y="2559"/>
                  </a:lnTo>
                  <a:lnTo>
                    <a:pt x="2502" y="2554"/>
                  </a:lnTo>
                  <a:lnTo>
                    <a:pt x="2515" y="2525"/>
                  </a:lnTo>
                  <a:lnTo>
                    <a:pt x="2517" y="2520"/>
                  </a:lnTo>
                  <a:lnTo>
                    <a:pt x="2530" y="2491"/>
                  </a:lnTo>
                  <a:lnTo>
                    <a:pt x="2532" y="2487"/>
                  </a:lnTo>
                  <a:lnTo>
                    <a:pt x="2547" y="2458"/>
                  </a:lnTo>
                  <a:lnTo>
                    <a:pt x="2549" y="2454"/>
                  </a:lnTo>
                  <a:lnTo>
                    <a:pt x="2565" y="2425"/>
                  </a:lnTo>
                  <a:lnTo>
                    <a:pt x="2567" y="2422"/>
                  </a:lnTo>
                  <a:lnTo>
                    <a:pt x="2583" y="2394"/>
                  </a:lnTo>
                  <a:lnTo>
                    <a:pt x="2586" y="2390"/>
                  </a:lnTo>
                  <a:lnTo>
                    <a:pt x="2603" y="2363"/>
                  </a:lnTo>
                  <a:lnTo>
                    <a:pt x="2606" y="2359"/>
                  </a:lnTo>
                  <a:lnTo>
                    <a:pt x="2625" y="2333"/>
                  </a:lnTo>
                  <a:lnTo>
                    <a:pt x="2628" y="2329"/>
                  </a:lnTo>
                  <a:lnTo>
                    <a:pt x="2647" y="2303"/>
                  </a:lnTo>
                  <a:lnTo>
                    <a:pt x="2650" y="2300"/>
                  </a:lnTo>
                  <a:lnTo>
                    <a:pt x="2671" y="2275"/>
                  </a:lnTo>
                  <a:lnTo>
                    <a:pt x="2674" y="2271"/>
                  </a:lnTo>
                  <a:lnTo>
                    <a:pt x="2695" y="2248"/>
                  </a:lnTo>
                  <a:lnTo>
                    <a:pt x="2698" y="2244"/>
                  </a:lnTo>
                  <a:lnTo>
                    <a:pt x="2721" y="2221"/>
                  </a:lnTo>
                  <a:lnTo>
                    <a:pt x="2724" y="2218"/>
                  </a:lnTo>
                  <a:lnTo>
                    <a:pt x="2747" y="2196"/>
                  </a:lnTo>
                  <a:lnTo>
                    <a:pt x="2750" y="2192"/>
                  </a:lnTo>
                  <a:lnTo>
                    <a:pt x="2774" y="2171"/>
                  </a:lnTo>
                  <a:lnTo>
                    <a:pt x="2778" y="2168"/>
                  </a:lnTo>
                  <a:lnTo>
                    <a:pt x="2803" y="2147"/>
                  </a:lnTo>
                  <a:lnTo>
                    <a:pt x="2806" y="2145"/>
                  </a:lnTo>
                  <a:lnTo>
                    <a:pt x="2832" y="2125"/>
                  </a:lnTo>
                  <a:lnTo>
                    <a:pt x="2836" y="2122"/>
                  </a:lnTo>
                  <a:lnTo>
                    <a:pt x="2862" y="2104"/>
                  </a:lnTo>
                  <a:lnTo>
                    <a:pt x="2866" y="2101"/>
                  </a:lnTo>
                  <a:lnTo>
                    <a:pt x="2893" y="2083"/>
                  </a:lnTo>
                  <a:lnTo>
                    <a:pt x="2897" y="2081"/>
                  </a:lnTo>
                  <a:lnTo>
                    <a:pt x="2924" y="2064"/>
                  </a:lnTo>
                  <a:lnTo>
                    <a:pt x="2928" y="2062"/>
                  </a:lnTo>
                  <a:lnTo>
                    <a:pt x="2957" y="2046"/>
                  </a:lnTo>
                  <a:lnTo>
                    <a:pt x="2961" y="2044"/>
                  </a:lnTo>
                  <a:lnTo>
                    <a:pt x="2990" y="2029"/>
                  </a:lnTo>
                  <a:lnTo>
                    <a:pt x="2994" y="2027"/>
                  </a:lnTo>
                  <a:lnTo>
                    <a:pt x="3023" y="2014"/>
                  </a:lnTo>
                  <a:lnTo>
                    <a:pt x="3028" y="2012"/>
                  </a:lnTo>
                  <a:lnTo>
                    <a:pt x="3057" y="1999"/>
                  </a:lnTo>
                  <a:lnTo>
                    <a:pt x="3062" y="1998"/>
                  </a:lnTo>
                  <a:lnTo>
                    <a:pt x="3092" y="1986"/>
                  </a:lnTo>
                  <a:lnTo>
                    <a:pt x="3096" y="1985"/>
                  </a:lnTo>
                  <a:lnTo>
                    <a:pt x="3127" y="1975"/>
                  </a:lnTo>
                  <a:lnTo>
                    <a:pt x="3131" y="1973"/>
                  </a:lnTo>
                  <a:lnTo>
                    <a:pt x="3162" y="1964"/>
                  </a:lnTo>
                  <a:lnTo>
                    <a:pt x="3167" y="1963"/>
                  </a:lnTo>
                  <a:lnTo>
                    <a:pt x="3198" y="1955"/>
                  </a:lnTo>
                  <a:lnTo>
                    <a:pt x="3203" y="1954"/>
                  </a:lnTo>
                  <a:lnTo>
                    <a:pt x="3234" y="1948"/>
                  </a:lnTo>
                  <a:lnTo>
                    <a:pt x="3239" y="1947"/>
                  </a:lnTo>
                  <a:lnTo>
                    <a:pt x="3270" y="1941"/>
                  </a:lnTo>
                  <a:lnTo>
                    <a:pt x="3275" y="1941"/>
                  </a:lnTo>
                  <a:lnTo>
                    <a:pt x="3307" y="1937"/>
                  </a:lnTo>
                  <a:lnTo>
                    <a:pt x="3312" y="1936"/>
                  </a:lnTo>
                  <a:lnTo>
                    <a:pt x="3344" y="1933"/>
                  </a:lnTo>
                  <a:lnTo>
                    <a:pt x="3348" y="1933"/>
                  </a:lnTo>
                  <a:lnTo>
                    <a:pt x="3381" y="1931"/>
                  </a:lnTo>
                  <a:lnTo>
                    <a:pt x="3385" y="1931"/>
                  </a:lnTo>
                  <a:lnTo>
                    <a:pt x="3418" y="1930"/>
                  </a:lnTo>
                  <a:lnTo>
                    <a:pt x="3422" y="1930"/>
                  </a:lnTo>
                  <a:lnTo>
                    <a:pt x="3455" y="1931"/>
                  </a:lnTo>
                  <a:lnTo>
                    <a:pt x="3459" y="1931"/>
                  </a:lnTo>
                  <a:lnTo>
                    <a:pt x="3492" y="1933"/>
                  </a:lnTo>
                  <a:lnTo>
                    <a:pt x="3496" y="1933"/>
                  </a:lnTo>
                  <a:lnTo>
                    <a:pt x="3528" y="1936"/>
                  </a:lnTo>
                  <a:lnTo>
                    <a:pt x="3533" y="1937"/>
                  </a:lnTo>
                  <a:lnTo>
                    <a:pt x="3565" y="1941"/>
                  </a:lnTo>
                  <a:lnTo>
                    <a:pt x="3570" y="1941"/>
                  </a:lnTo>
                  <a:lnTo>
                    <a:pt x="3601" y="1947"/>
                  </a:lnTo>
                  <a:lnTo>
                    <a:pt x="3606" y="1948"/>
                  </a:lnTo>
                  <a:lnTo>
                    <a:pt x="3637" y="1954"/>
                  </a:lnTo>
                  <a:lnTo>
                    <a:pt x="3642" y="1955"/>
                  </a:lnTo>
                  <a:lnTo>
                    <a:pt x="3673" y="1963"/>
                  </a:lnTo>
                  <a:lnTo>
                    <a:pt x="3678" y="1964"/>
                  </a:lnTo>
                  <a:lnTo>
                    <a:pt x="3709" y="1973"/>
                  </a:lnTo>
                  <a:lnTo>
                    <a:pt x="3713" y="1975"/>
                  </a:lnTo>
                  <a:lnTo>
                    <a:pt x="3744" y="1985"/>
                  </a:lnTo>
                  <a:lnTo>
                    <a:pt x="3748" y="1986"/>
                  </a:lnTo>
                  <a:lnTo>
                    <a:pt x="3778" y="1998"/>
                  </a:lnTo>
                  <a:lnTo>
                    <a:pt x="3783" y="1999"/>
                  </a:lnTo>
                  <a:lnTo>
                    <a:pt x="3812" y="2012"/>
                  </a:lnTo>
                  <a:lnTo>
                    <a:pt x="3817" y="2014"/>
                  </a:lnTo>
                  <a:lnTo>
                    <a:pt x="3846" y="2027"/>
                  </a:lnTo>
                  <a:lnTo>
                    <a:pt x="3850" y="2029"/>
                  </a:lnTo>
                  <a:lnTo>
                    <a:pt x="3879" y="2044"/>
                  </a:lnTo>
                  <a:lnTo>
                    <a:pt x="3883" y="2046"/>
                  </a:lnTo>
                  <a:lnTo>
                    <a:pt x="3912" y="2062"/>
                  </a:lnTo>
                  <a:lnTo>
                    <a:pt x="3916" y="2064"/>
                  </a:lnTo>
                  <a:lnTo>
                    <a:pt x="3943" y="2081"/>
                  </a:lnTo>
                  <a:lnTo>
                    <a:pt x="3947" y="2083"/>
                  </a:lnTo>
                  <a:lnTo>
                    <a:pt x="3974" y="2101"/>
                  </a:lnTo>
                  <a:lnTo>
                    <a:pt x="3978" y="2104"/>
                  </a:lnTo>
                  <a:lnTo>
                    <a:pt x="4004" y="2122"/>
                  </a:lnTo>
                  <a:lnTo>
                    <a:pt x="4008" y="2125"/>
                  </a:lnTo>
                  <a:lnTo>
                    <a:pt x="4034" y="2145"/>
                  </a:lnTo>
                  <a:lnTo>
                    <a:pt x="4037" y="2147"/>
                  </a:lnTo>
                  <a:lnTo>
                    <a:pt x="4062" y="2168"/>
                  </a:lnTo>
                  <a:lnTo>
                    <a:pt x="4066" y="2171"/>
                  </a:lnTo>
                  <a:lnTo>
                    <a:pt x="4090" y="2192"/>
                  </a:lnTo>
                  <a:lnTo>
                    <a:pt x="4093" y="2196"/>
                  </a:lnTo>
                  <a:lnTo>
                    <a:pt x="4116" y="2218"/>
                  </a:lnTo>
                  <a:lnTo>
                    <a:pt x="4119" y="2221"/>
                  </a:lnTo>
                  <a:lnTo>
                    <a:pt x="4142" y="2244"/>
                  </a:lnTo>
                  <a:lnTo>
                    <a:pt x="4145" y="2248"/>
                  </a:lnTo>
                  <a:lnTo>
                    <a:pt x="4166" y="2271"/>
                  </a:lnTo>
                  <a:lnTo>
                    <a:pt x="4169" y="2275"/>
                  </a:lnTo>
                  <a:lnTo>
                    <a:pt x="4182" y="2290"/>
                  </a:lnTo>
                  <a:lnTo>
                    <a:pt x="4177" y="2268"/>
                  </a:lnTo>
                  <a:lnTo>
                    <a:pt x="4176" y="2263"/>
                  </a:lnTo>
                  <a:lnTo>
                    <a:pt x="4170" y="2226"/>
                  </a:lnTo>
                  <a:lnTo>
                    <a:pt x="4169" y="2222"/>
                  </a:lnTo>
                  <a:lnTo>
                    <a:pt x="4164" y="2184"/>
                  </a:lnTo>
                  <a:lnTo>
                    <a:pt x="4164" y="2180"/>
                  </a:lnTo>
                  <a:lnTo>
                    <a:pt x="4160" y="2142"/>
                  </a:lnTo>
                  <a:lnTo>
                    <a:pt x="4160" y="2138"/>
                  </a:lnTo>
                  <a:lnTo>
                    <a:pt x="4158" y="2100"/>
                  </a:lnTo>
                  <a:lnTo>
                    <a:pt x="4158" y="2095"/>
                  </a:lnTo>
                  <a:lnTo>
                    <a:pt x="4157" y="2057"/>
                  </a:lnTo>
                  <a:lnTo>
                    <a:pt x="4157" y="2053"/>
                  </a:lnTo>
                  <a:lnTo>
                    <a:pt x="4158" y="2015"/>
                  </a:lnTo>
                  <a:lnTo>
                    <a:pt x="4158" y="2010"/>
                  </a:lnTo>
                  <a:lnTo>
                    <a:pt x="4160" y="1973"/>
                  </a:lnTo>
                  <a:lnTo>
                    <a:pt x="4160" y="1968"/>
                  </a:lnTo>
                  <a:lnTo>
                    <a:pt x="4164" y="1931"/>
                  </a:lnTo>
                  <a:lnTo>
                    <a:pt x="4164" y="1926"/>
                  </a:lnTo>
                  <a:lnTo>
                    <a:pt x="4169" y="1889"/>
                  </a:lnTo>
                  <a:lnTo>
                    <a:pt x="4170" y="1884"/>
                  </a:lnTo>
                  <a:lnTo>
                    <a:pt x="4176" y="1847"/>
                  </a:lnTo>
                  <a:lnTo>
                    <a:pt x="4177" y="1843"/>
                  </a:lnTo>
                  <a:lnTo>
                    <a:pt x="4185" y="1806"/>
                  </a:lnTo>
                  <a:lnTo>
                    <a:pt x="4186" y="1802"/>
                  </a:lnTo>
                  <a:lnTo>
                    <a:pt x="4195" y="1765"/>
                  </a:lnTo>
                  <a:lnTo>
                    <a:pt x="4196" y="1761"/>
                  </a:lnTo>
                  <a:lnTo>
                    <a:pt x="4206" y="1725"/>
                  </a:lnTo>
                  <a:lnTo>
                    <a:pt x="4208" y="1720"/>
                  </a:lnTo>
                  <a:lnTo>
                    <a:pt x="4220" y="1685"/>
                  </a:lnTo>
                  <a:lnTo>
                    <a:pt x="4221" y="1680"/>
                  </a:lnTo>
                  <a:lnTo>
                    <a:pt x="4234" y="1645"/>
                  </a:lnTo>
                  <a:lnTo>
                    <a:pt x="4236" y="1641"/>
                  </a:lnTo>
                  <a:lnTo>
                    <a:pt x="4250" y="1606"/>
                  </a:lnTo>
                  <a:lnTo>
                    <a:pt x="4252" y="1602"/>
                  </a:lnTo>
                  <a:lnTo>
                    <a:pt x="4268" y="1567"/>
                  </a:lnTo>
                  <a:lnTo>
                    <a:pt x="4270" y="1563"/>
                  </a:lnTo>
                  <a:lnTo>
                    <a:pt x="4287" y="1529"/>
                  </a:lnTo>
                  <a:lnTo>
                    <a:pt x="4289" y="1525"/>
                  </a:lnTo>
                  <a:lnTo>
                    <a:pt x="4308" y="1492"/>
                  </a:lnTo>
                  <a:lnTo>
                    <a:pt x="4310" y="1489"/>
                  </a:lnTo>
                  <a:lnTo>
                    <a:pt x="4329" y="1456"/>
                  </a:lnTo>
                  <a:lnTo>
                    <a:pt x="4332" y="1452"/>
                  </a:lnTo>
                  <a:lnTo>
                    <a:pt x="4352" y="1421"/>
                  </a:lnTo>
                  <a:lnTo>
                    <a:pt x="4355" y="1417"/>
                  </a:lnTo>
                  <a:lnTo>
                    <a:pt x="4377" y="1386"/>
                  </a:lnTo>
                  <a:lnTo>
                    <a:pt x="4380" y="1382"/>
                  </a:lnTo>
                  <a:lnTo>
                    <a:pt x="4402" y="1352"/>
                  </a:lnTo>
                  <a:lnTo>
                    <a:pt x="4405" y="1349"/>
                  </a:lnTo>
                  <a:lnTo>
                    <a:pt x="4429" y="1320"/>
                  </a:lnTo>
                  <a:lnTo>
                    <a:pt x="4432" y="1316"/>
                  </a:lnTo>
                  <a:lnTo>
                    <a:pt x="4457" y="1288"/>
                  </a:lnTo>
                  <a:lnTo>
                    <a:pt x="4461" y="1285"/>
                  </a:lnTo>
                  <a:lnTo>
                    <a:pt x="4487" y="1258"/>
                  </a:lnTo>
                  <a:lnTo>
                    <a:pt x="4490" y="1255"/>
                  </a:lnTo>
                  <a:lnTo>
                    <a:pt x="4517" y="1229"/>
                  </a:lnTo>
                  <a:lnTo>
                    <a:pt x="4520" y="1225"/>
                  </a:lnTo>
                  <a:lnTo>
                    <a:pt x="4548" y="1200"/>
                  </a:lnTo>
                  <a:lnTo>
                    <a:pt x="4552" y="1197"/>
                  </a:lnTo>
                  <a:lnTo>
                    <a:pt x="4581" y="1173"/>
                  </a:lnTo>
                  <a:lnTo>
                    <a:pt x="4584" y="1170"/>
                  </a:lnTo>
                  <a:lnTo>
                    <a:pt x="4614" y="1148"/>
                  </a:lnTo>
                  <a:lnTo>
                    <a:pt x="4618" y="1145"/>
                  </a:lnTo>
                  <a:lnTo>
                    <a:pt x="4649" y="1123"/>
                  </a:lnTo>
                  <a:lnTo>
                    <a:pt x="4653" y="1120"/>
                  </a:lnTo>
                  <a:lnTo>
                    <a:pt x="4684" y="1100"/>
                  </a:lnTo>
                  <a:lnTo>
                    <a:pt x="4688" y="1097"/>
                  </a:lnTo>
                  <a:lnTo>
                    <a:pt x="4721" y="1078"/>
                  </a:lnTo>
                  <a:lnTo>
                    <a:pt x="4724" y="1076"/>
                  </a:lnTo>
                  <a:lnTo>
                    <a:pt x="4757" y="1058"/>
                  </a:lnTo>
                  <a:lnTo>
                    <a:pt x="4761" y="1055"/>
                  </a:lnTo>
                  <a:lnTo>
                    <a:pt x="4795" y="1038"/>
                  </a:lnTo>
                  <a:lnTo>
                    <a:pt x="4799" y="1036"/>
                  </a:lnTo>
                  <a:lnTo>
                    <a:pt x="4833" y="1020"/>
                  </a:lnTo>
                  <a:lnTo>
                    <a:pt x="4838" y="1018"/>
                  </a:lnTo>
                  <a:lnTo>
                    <a:pt x="4872" y="1004"/>
                  </a:lnTo>
                  <a:lnTo>
                    <a:pt x="4877" y="1002"/>
                  </a:lnTo>
                  <a:lnTo>
                    <a:pt x="4912" y="989"/>
                  </a:lnTo>
                  <a:lnTo>
                    <a:pt x="4916" y="988"/>
                  </a:lnTo>
                  <a:lnTo>
                    <a:pt x="4952" y="976"/>
                  </a:lnTo>
                  <a:lnTo>
                    <a:pt x="4956" y="974"/>
                  </a:lnTo>
                  <a:lnTo>
                    <a:pt x="4992" y="964"/>
                  </a:lnTo>
                  <a:lnTo>
                    <a:pt x="4997" y="963"/>
                  </a:lnTo>
                  <a:lnTo>
                    <a:pt x="5033" y="954"/>
                  </a:lnTo>
                  <a:lnTo>
                    <a:pt x="5038" y="953"/>
                  </a:lnTo>
                  <a:lnTo>
                    <a:pt x="5075" y="945"/>
                  </a:lnTo>
                  <a:lnTo>
                    <a:pt x="5079" y="944"/>
                  </a:lnTo>
                  <a:lnTo>
                    <a:pt x="5116" y="938"/>
                  </a:lnTo>
                  <a:lnTo>
                    <a:pt x="5121" y="937"/>
                  </a:lnTo>
                  <a:lnTo>
                    <a:pt x="5158" y="932"/>
                  </a:lnTo>
                  <a:lnTo>
                    <a:pt x="5163" y="932"/>
                  </a:lnTo>
                  <a:lnTo>
                    <a:pt x="5200" y="928"/>
                  </a:lnTo>
                  <a:lnTo>
                    <a:pt x="5205" y="928"/>
                  </a:lnTo>
                  <a:lnTo>
                    <a:pt x="5242" y="926"/>
                  </a:lnTo>
                  <a:lnTo>
                    <a:pt x="5247" y="926"/>
                  </a:lnTo>
                  <a:lnTo>
                    <a:pt x="5285" y="925"/>
                  </a:lnTo>
                  <a:lnTo>
                    <a:pt x="5289" y="925"/>
                  </a:lnTo>
                  <a:lnTo>
                    <a:pt x="5327" y="926"/>
                  </a:lnTo>
                  <a:lnTo>
                    <a:pt x="5332" y="926"/>
                  </a:lnTo>
                  <a:lnTo>
                    <a:pt x="5370" y="928"/>
                  </a:lnTo>
                  <a:lnTo>
                    <a:pt x="5374" y="928"/>
                  </a:lnTo>
                  <a:lnTo>
                    <a:pt x="5412" y="932"/>
                  </a:lnTo>
                  <a:lnTo>
                    <a:pt x="5416" y="932"/>
                  </a:lnTo>
                  <a:lnTo>
                    <a:pt x="5454" y="937"/>
                  </a:lnTo>
                  <a:lnTo>
                    <a:pt x="5458" y="938"/>
                  </a:lnTo>
                  <a:lnTo>
                    <a:pt x="5495" y="944"/>
                  </a:lnTo>
                  <a:lnTo>
                    <a:pt x="5500" y="945"/>
                  </a:lnTo>
                  <a:lnTo>
                    <a:pt x="5537" y="953"/>
                  </a:lnTo>
                  <a:lnTo>
                    <a:pt x="5541" y="954"/>
                  </a:lnTo>
                  <a:lnTo>
                    <a:pt x="5578" y="963"/>
                  </a:lnTo>
                  <a:lnTo>
                    <a:pt x="5582" y="964"/>
                  </a:lnTo>
                  <a:lnTo>
                    <a:pt x="5618" y="974"/>
                  </a:lnTo>
                  <a:lnTo>
                    <a:pt x="5623" y="976"/>
                  </a:lnTo>
                  <a:lnTo>
                    <a:pt x="5658" y="988"/>
                  </a:lnTo>
                  <a:lnTo>
                    <a:pt x="5663" y="989"/>
                  </a:lnTo>
                  <a:lnTo>
                    <a:pt x="5698" y="1002"/>
                  </a:lnTo>
                  <a:lnTo>
                    <a:pt x="5702" y="1004"/>
                  </a:lnTo>
                  <a:lnTo>
                    <a:pt x="5737" y="1018"/>
                  </a:lnTo>
                  <a:lnTo>
                    <a:pt x="5741" y="1020"/>
                  </a:lnTo>
                  <a:lnTo>
                    <a:pt x="5776" y="1036"/>
                  </a:lnTo>
                  <a:lnTo>
                    <a:pt x="5780" y="1038"/>
                  </a:lnTo>
                  <a:lnTo>
                    <a:pt x="5813" y="1055"/>
                  </a:lnTo>
                  <a:lnTo>
                    <a:pt x="5818" y="1057"/>
                  </a:lnTo>
                  <a:lnTo>
                    <a:pt x="5851" y="1076"/>
                  </a:lnTo>
                  <a:lnTo>
                    <a:pt x="5854" y="1078"/>
                  </a:lnTo>
                  <a:lnTo>
                    <a:pt x="5887" y="1097"/>
                  </a:lnTo>
                  <a:lnTo>
                    <a:pt x="5891" y="1100"/>
                  </a:lnTo>
                  <a:lnTo>
                    <a:pt x="5922" y="1120"/>
                  </a:lnTo>
                  <a:lnTo>
                    <a:pt x="5926" y="1123"/>
                  </a:lnTo>
                  <a:lnTo>
                    <a:pt x="5957" y="1145"/>
                  </a:lnTo>
                  <a:lnTo>
                    <a:pt x="5961" y="1148"/>
                  </a:lnTo>
                  <a:lnTo>
                    <a:pt x="5991" y="1170"/>
                  </a:lnTo>
                  <a:lnTo>
                    <a:pt x="5994" y="1173"/>
                  </a:lnTo>
                  <a:lnTo>
                    <a:pt x="6023" y="1197"/>
                  </a:lnTo>
                  <a:lnTo>
                    <a:pt x="6027" y="1200"/>
                  </a:lnTo>
                  <a:lnTo>
                    <a:pt x="6055" y="1225"/>
                  </a:lnTo>
                  <a:lnTo>
                    <a:pt x="6058" y="1229"/>
                  </a:lnTo>
                  <a:lnTo>
                    <a:pt x="6085" y="1255"/>
                  </a:lnTo>
                  <a:lnTo>
                    <a:pt x="6088" y="1258"/>
                  </a:lnTo>
                  <a:lnTo>
                    <a:pt x="6114" y="1285"/>
                  </a:lnTo>
                  <a:lnTo>
                    <a:pt x="6118" y="1288"/>
                  </a:lnTo>
                  <a:lnTo>
                    <a:pt x="6143" y="1316"/>
                  </a:lnTo>
                  <a:lnTo>
                    <a:pt x="6146" y="1320"/>
                  </a:lnTo>
                  <a:lnTo>
                    <a:pt x="6170" y="1349"/>
                  </a:lnTo>
                  <a:lnTo>
                    <a:pt x="6173" y="1352"/>
                  </a:lnTo>
                  <a:lnTo>
                    <a:pt x="6195" y="1382"/>
                  </a:lnTo>
                  <a:lnTo>
                    <a:pt x="6198" y="1386"/>
                  </a:lnTo>
                  <a:lnTo>
                    <a:pt x="6220" y="1417"/>
                  </a:lnTo>
                  <a:lnTo>
                    <a:pt x="6223" y="1421"/>
                  </a:lnTo>
                  <a:lnTo>
                    <a:pt x="6243" y="1452"/>
                  </a:lnTo>
                  <a:lnTo>
                    <a:pt x="6246" y="1456"/>
                  </a:lnTo>
                  <a:lnTo>
                    <a:pt x="6265" y="1489"/>
                  </a:lnTo>
                  <a:lnTo>
                    <a:pt x="6267" y="1493"/>
                  </a:lnTo>
                  <a:lnTo>
                    <a:pt x="6286" y="1526"/>
                  </a:lnTo>
                  <a:lnTo>
                    <a:pt x="6288" y="1530"/>
                  </a:lnTo>
                  <a:lnTo>
                    <a:pt x="6305" y="1564"/>
                  </a:lnTo>
                  <a:lnTo>
                    <a:pt x="6307" y="1568"/>
                  </a:lnTo>
                  <a:lnTo>
                    <a:pt x="6322" y="1602"/>
                  </a:lnTo>
                  <a:lnTo>
                    <a:pt x="6324" y="1606"/>
                  </a:lnTo>
                  <a:lnTo>
                    <a:pt x="6339" y="1641"/>
                  </a:lnTo>
                  <a:lnTo>
                    <a:pt x="6340" y="1645"/>
                  </a:lnTo>
                  <a:lnTo>
                    <a:pt x="6353" y="1680"/>
                  </a:lnTo>
                  <a:lnTo>
                    <a:pt x="6355" y="1685"/>
                  </a:lnTo>
                  <a:lnTo>
                    <a:pt x="6367" y="1720"/>
                  </a:lnTo>
                  <a:lnTo>
                    <a:pt x="6368" y="1725"/>
                  </a:lnTo>
                  <a:lnTo>
                    <a:pt x="6379" y="1761"/>
                  </a:lnTo>
                  <a:lnTo>
                    <a:pt x="6380" y="1765"/>
                  </a:lnTo>
                  <a:lnTo>
                    <a:pt x="6389" y="1801"/>
                  </a:lnTo>
                  <a:lnTo>
                    <a:pt x="6390" y="1806"/>
                  </a:lnTo>
                  <a:lnTo>
                    <a:pt x="6398" y="1843"/>
                  </a:lnTo>
                  <a:lnTo>
                    <a:pt x="6398" y="1847"/>
                  </a:lnTo>
                  <a:lnTo>
                    <a:pt x="6405" y="1884"/>
                  </a:lnTo>
                  <a:lnTo>
                    <a:pt x="6406" y="1889"/>
                  </a:lnTo>
                  <a:lnTo>
                    <a:pt x="6410" y="1926"/>
                  </a:lnTo>
                  <a:lnTo>
                    <a:pt x="6411" y="1931"/>
                  </a:lnTo>
                  <a:lnTo>
                    <a:pt x="6415" y="1968"/>
                  </a:lnTo>
                  <a:lnTo>
                    <a:pt x="6415" y="1973"/>
                  </a:lnTo>
                  <a:lnTo>
                    <a:pt x="6417" y="2010"/>
                  </a:lnTo>
                  <a:close/>
                  <a:moveTo>
                    <a:pt x="6681" y="4030"/>
                  </a:moveTo>
                  <a:lnTo>
                    <a:pt x="6675" y="4029"/>
                  </a:lnTo>
                  <a:lnTo>
                    <a:pt x="6001" y="4029"/>
                  </a:lnTo>
                  <a:lnTo>
                    <a:pt x="6260" y="8700"/>
                  </a:lnTo>
                  <a:lnTo>
                    <a:pt x="7881" y="8700"/>
                  </a:lnTo>
                  <a:lnTo>
                    <a:pt x="7361" y="4029"/>
                  </a:lnTo>
                  <a:lnTo>
                    <a:pt x="7059" y="4029"/>
                  </a:lnTo>
                  <a:lnTo>
                    <a:pt x="7053" y="4030"/>
                  </a:lnTo>
                  <a:lnTo>
                    <a:pt x="7049" y="4031"/>
                  </a:lnTo>
                  <a:lnTo>
                    <a:pt x="7017" y="4037"/>
                  </a:lnTo>
                  <a:lnTo>
                    <a:pt x="7012" y="4037"/>
                  </a:lnTo>
                  <a:lnTo>
                    <a:pt x="6980" y="4041"/>
                  </a:lnTo>
                  <a:lnTo>
                    <a:pt x="6976" y="4042"/>
                  </a:lnTo>
                  <a:lnTo>
                    <a:pt x="6944" y="4045"/>
                  </a:lnTo>
                  <a:lnTo>
                    <a:pt x="6939" y="4045"/>
                  </a:lnTo>
                  <a:lnTo>
                    <a:pt x="6907" y="4047"/>
                  </a:lnTo>
                  <a:lnTo>
                    <a:pt x="6902" y="4047"/>
                  </a:lnTo>
                  <a:lnTo>
                    <a:pt x="6869" y="4048"/>
                  </a:lnTo>
                  <a:lnTo>
                    <a:pt x="6865" y="4048"/>
                  </a:lnTo>
                  <a:lnTo>
                    <a:pt x="6832" y="4047"/>
                  </a:lnTo>
                  <a:lnTo>
                    <a:pt x="6828" y="4047"/>
                  </a:lnTo>
                  <a:lnTo>
                    <a:pt x="6795" y="4045"/>
                  </a:lnTo>
                  <a:lnTo>
                    <a:pt x="6791" y="4045"/>
                  </a:lnTo>
                  <a:lnTo>
                    <a:pt x="6759" y="4042"/>
                  </a:lnTo>
                  <a:lnTo>
                    <a:pt x="6754" y="4041"/>
                  </a:lnTo>
                  <a:lnTo>
                    <a:pt x="6722" y="4037"/>
                  </a:lnTo>
                  <a:lnTo>
                    <a:pt x="6717" y="4037"/>
                  </a:lnTo>
                  <a:lnTo>
                    <a:pt x="6686" y="4031"/>
                  </a:lnTo>
                  <a:lnTo>
                    <a:pt x="6681" y="4030"/>
                  </a:lnTo>
                  <a:close/>
                  <a:moveTo>
                    <a:pt x="7599" y="3144"/>
                  </a:moveTo>
                  <a:lnTo>
                    <a:pt x="7602" y="3116"/>
                  </a:lnTo>
                  <a:lnTo>
                    <a:pt x="7603" y="3089"/>
                  </a:lnTo>
                  <a:lnTo>
                    <a:pt x="7604" y="3061"/>
                  </a:lnTo>
                  <a:lnTo>
                    <a:pt x="7603" y="3033"/>
                  </a:lnTo>
                  <a:lnTo>
                    <a:pt x="7602" y="3006"/>
                  </a:lnTo>
                  <a:lnTo>
                    <a:pt x="7599" y="2978"/>
                  </a:lnTo>
                  <a:lnTo>
                    <a:pt x="7596" y="2951"/>
                  </a:lnTo>
                  <a:lnTo>
                    <a:pt x="7591" y="2924"/>
                  </a:lnTo>
                  <a:lnTo>
                    <a:pt x="7585" y="2897"/>
                  </a:lnTo>
                  <a:lnTo>
                    <a:pt x="7579" y="2870"/>
                  </a:lnTo>
                  <a:lnTo>
                    <a:pt x="7571" y="2844"/>
                  </a:lnTo>
                  <a:lnTo>
                    <a:pt x="7563" y="2818"/>
                  </a:lnTo>
                  <a:lnTo>
                    <a:pt x="7553" y="2792"/>
                  </a:lnTo>
                  <a:lnTo>
                    <a:pt x="7543" y="2766"/>
                  </a:lnTo>
                  <a:lnTo>
                    <a:pt x="7531" y="2741"/>
                  </a:lnTo>
                  <a:lnTo>
                    <a:pt x="7519" y="2716"/>
                  </a:lnTo>
                  <a:lnTo>
                    <a:pt x="7506" y="2692"/>
                  </a:lnTo>
                  <a:lnTo>
                    <a:pt x="7491" y="2669"/>
                  </a:lnTo>
                  <a:lnTo>
                    <a:pt x="7476" y="2646"/>
                  </a:lnTo>
                  <a:lnTo>
                    <a:pt x="7460" y="2623"/>
                  </a:lnTo>
                  <a:lnTo>
                    <a:pt x="7443" y="2601"/>
                  </a:lnTo>
                  <a:lnTo>
                    <a:pt x="7426" y="2580"/>
                  </a:lnTo>
                  <a:lnTo>
                    <a:pt x="7407" y="2560"/>
                  </a:lnTo>
                  <a:lnTo>
                    <a:pt x="7388" y="2540"/>
                  </a:lnTo>
                  <a:lnTo>
                    <a:pt x="7369" y="2521"/>
                  </a:lnTo>
                  <a:lnTo>
                    <a:pt x="7348" y="2503"/>
                  </a:lnTo>
                  <a:lnTo>
                    <a:pt x="7327" y="2485"/>
                  </a:lnTo>
                  <a:lnTo>
                    <a:pt x="7305" y="2469"/>
                  </a:lnTo>
                  <a:lnTo>
                    <a:pt x="7283" y="2453"/>
                  </a:lnTo>
                  <a:lnTo>
                    <a:pt x="7260" y="2438"/>
                  </a:lnTo>
                  <a:lnTo>
                    <a:pt x="7236" y="2423"/>
                  </a:lnTo>
                  <a:lnTo>
                    <a:pt x="7211" y="2410"/>
                  </a:lnTo>
                  <a:lnTo>
                    <a:pt x="7186" y="2397"/>
                  </a:lnTo>
                  <a:lnTo>
                    <a:pt x="7161" y="2386"/>
                  </a:lnTo>
                  <a:lnTo>
                    <a:pt x="7136" y="2375"/>
                  </a:lnTo>
                  <a:lnTo>
                    <a:pt x="7110" y="2365"/>
                  </a:lnTo>
                  <a:lnTo>
                    <a:pt x="7084" y="2357"/>
                  </a:lnTo>
                  <a:lnTo>
                    <a:pt x="7058" y="2349"/>
                  </a:lnTo>
                  <a:lnTo>
                    <a:pt x="7031" y="2343"/>
                  </a:lnTo>
                  <a:lnTo>
                    <a:pt x="7004" y="2337"/>
                  </a:lnTo>
                  <a:lnTo>
                    <a:pt x="6977" y="2332"/>
                  </a:lnTo>
                  <a:lnTo>
                    <a:pt x="6950" y="2329"/>
                  </a:lnTo>
                  <a:lnTo>
                    <a:pt x="6922" y="2326"/>
                  </a:lnTo>
                  <a:lnTo>
                    <a:pt x="6895" y="2325"/>
                  </a:lnTo>
                  <a:lnTo>
                    <a:pt x="6867" y="2324"/>
                  </a:lnTo>
                  <a:lnTo>
                    <a:pt x="6839" y="2325"/>
                  </a:lnTo>
                  <a:lnTo>
                    <a:pt x="6812" y="2326"/>
                  </a:lnTo>
                  <a:lnTo>
                    <a:pt x="6784" y="2329"/>
                  </a:lnTo>
                  <a:lnTo>
                    <a:pt x="6757" y="2332"/>
                  </a:lnTo>
                  <a:lnTo>
                    <a:pt x="6730" y="2337"/>
                  </a:lnTo>
                  <a:lnTo>
                    <a:pt x="6703" y="2343"/>
                  </a:lnTo>
                  <a:lnTo>
                    <a:pt x="6676" y="2349"/>
                  </a:lnTo>
                  <a:lnTo>
                    <a:pt x="6650" y="2357"/>
                  </a:lnTo>
                  <a:lnTo>
                    <a:pt x="6624" y="2365"/>
                  </a:lnTo>
                  <a:lnTo>
                    <a:pt x="6598" y="2375"/>
                  </a:lnTo>
                  <a:lnTo>
                    <a:pt x="6573" y="2386"/>
                  </a:lnTo>
                  <a:lnTo>
                    <a:pt x="6548" y="2397"/>
                  </a:lnTo>
                  <a:lnTo>
                    <a:pt x="6523" y="2410"/>
                  </a:lnTo>
                  <a:lnTo>
                    <a:pt x="6498" y="2423"/>
                  </a:lnTo>
                  <a:lnTo>
                    <a:pt x="6475" y="2438"/>
                  </a:lnTo>
                  <a:lnTo>
                    <a:pt x="6452" y="2453"/>
                  </a:lnTo>
                  <a:lnTo>
                    <a:pt x="6429" y="2468"/>
                  </a:lnTo>
                  <a:lnTo>
                    <a:pt x="6408" y="2485"/>
                  </a:lnTo>
                  <a:lnTo>
                    <a:pt x="6386" y="2503"/>
                  </a:lnTo>
                  <a:lnTo>
                    <a:pt x="6366" y="2521"/>
                  </a:lnTo>
                  <a:lnTo>
                    <a:pt x="6346" y="2540"/>
                  </a:lnTo>
                  <a:lnTo>
                    <a:pt x="6327" y="2560"/>
                  </a:lnTo>
                  <a:lnTo>
                    <a:pt x="6309" y="2580"/>
                  </a:lnTo>
                  <a:lnTo>
                    <a:pt x="6292" y="2601"/>
                  </a:lnTo>
                  <a:lnTo>
                    <a:pt x="6275" y="2623"/>
                  </a:lnTo>
                  <a:lnTo>
                    <a:pt x="6259" y="2646"/>
                  </a:lnTo>
                  <a:lnTo>
                    <a:pt x="6244" y="2669"/>
                  </a:lnTo>
                  <a:lnTo>
                    <a:pt x="6229" y="2693"/>
                  </a:lnTo>
                  <a:lnTo>
                    <a:pt x="6216" y="2717"/>
                  </a:lnTo>
                  <a:lnTo>
                    <a:pt x="6203" y="2742"/>
                  </a:lnTo>
                  <a:lnTo>
                    <a:pt x="6192" y="2767"/>
                  </a:lnTo>
                  <a:lnTo>
                    <a:pt x="6181" y="2792"/>
                  </a:lnTo>
                  <a:lnTo>
                    <a:pt x="6171" y="2818"/>
                  </a:lnTo>
                  <a:lnTo>
                    <a:pt x="6163" y="2844"/>
                  </a:lnTo>
                  <a:lnTo>
                    <a:pt x="6155" y="2870"/>
                  </a:lnTo>
                  <a:lnTo>
                    <a:pt x="6149" y="2897"/>
                  </a:lnTo>
                  <a:lnTo>
                    <a:pt x="6143" y="2924"/>
                  </a:lnTo>
                  <a:lnTo>
                    <a:pt x="6138" y="2951"/>
                  </a:lnTo>
                  <a:lnTo>
                    <a:pt x="6135" y="2978"/>
                  </a:lnTo>
                  <a:lnTo>
                    <a:pt x="6132" y="3006"/>
                  </a:lnTo>
                  <a:lnTo>
                    <a:pt x="6131" y="3033"/>
                  </a:lnTo>
                  <a:lnTo>
                    <a:pt x="6130" y="3061"/>
                  </a:lnTo>
                  <a:lnTo>
                    <a:pt x="6131" y="3089"/>
                  </a:lnTo>
                  <a:lnTo>
                    <a:pt x="6132" y="3116"/>
                  </a:lnTo>
                  <a:lnTo>
                    <a:pt x="6135" y="3144"/>
                  </a:lnTo>
                  <a:lnTo>
                    <a:pt x="6138" y="3171"/>
                  </a:lnTo>
                  <a:lnTo>
                    <a:pt x="6143" y="3198"/>
                  </a:lnTo>
                  <a:lnTo>
                    <a:pt x="6149" y="3225"/>
                  </a:lnTo>
                  <a:lnTo>
                    <a:pt x="6155" y="3252"/>
                  </a:lnTo>
                  <a:lnTo>
                    <a:pt x="6163" y="3278"/>
                  </a:lnTo>
                  <a:lnTo>
                    <a:pt x="6171" y="3304"/>
                  </a:lnTo>
                  <a:lnTo>
                    <a:pt x="6181" y="3330"/>
                  </a:lnTo>
                  <a:lnTo>
                    <a:pt x="6192" y="3355"/>
                  </a:lnTo>
                  <a:lnTo>
                    <a:pt x="6203" y="3380"/>
                  </a:lnTo>
                  <a:lnTo>
                    <a:pt x="6216" y="3405"/>
                  </a:lnTo>
                  <a:lnTo>
                    <a:pt x="6229" y="3429"/>
                  </a:lnTo>
                  <a:lnTo>
                    <a:pt x="6244" y="3453"/>
                  </a:lnTo>
                  <a:lnTo>
                    <a:pt x="6259" y="3476"/>
                  </a:lnTo>
                  <a:lnTo>
                    <a:pt x="6275" y="3499"/>
                  </a:lnTo>
                  <a:lnTo>
                    <a:pt x="6292" y="3521"/>
                  </a:lnTo>
                  <a:lnTo>
                    <a:pt x="6298" y="3529"/>
                  </a:lnTo>
                  <a:lnTo>
                    <a:pt x="7436" y="3529"/>
                  </a:lnTo>
                  <a:lnTo>
                    <a:pt x="7443" y="3521"/>
                  </a:lnTo>
                  <a:lnTo>
                    <a:pt x="7460" y="3499"/>
                  </a:lnTo>
                  <a:lnTo>
                    <a:pt x="7476" y="3476"/>
                  </a:lnTo>
                  <a:lnTo>
                    <a:pt x="7491" y="3453"/>
                  </a:lnTo>
                  <a:lnTo>
                    <a:pt x="7506" y="3430"/>
                  </a:lnTo>
                  <a:lnTo>
                    <a:pt x="7519" y="3406"/>
                  </a:lnTo>
                  <a:lnTo>
                    <a:pt x="7531" y="3381"/>
                  </a:lnTo>
                  <a:lnTo>
                    <a:pt x="7543" y="3356"/>
                  </a:lnTo>
                  <a:lnTo>
                    <a:pt x="7553" y="3330"/>
                  </a:lnTo>
                  <a:lnTo>
                    <a:pt x="7563" y="3304"/>
                  </a:lnTo>
                  <a:lnTo>
                    <a:pt x="7571" y="3278"/>
                  </a:lnTo>
                  <a:lnTo>
                    <a:pt x="7579" y="3252"/>
                  </a:lnTo>
                  <a:lnTo>
                    <a:pt x="7585" y="3225"/>
                  </a:lnTo>
                  <a:lnTo>
                    <a:pt x="7591" y="3198"/>
                  </a:lnTo>
                  <a:lnTo>
                    <a:pt x="7596" y="3171"/>
                  </a:lnTo>
                  <a:lnTo>
                    <a:pt x="7599" y="3144"/>
                  </a:lnTo>
                  <a:close/>
                  <a:moveTo>
                    <a:pt x="6165" y="2121"/>
                  </a:moveTo>
                  <a:lnTo>
                    <a:pt x="6167" y="2088"/>
                  </a:lnTo>
                  <a:lnTo>
                    <a:pt x="6168" y="2055"/>
                  </a:lnTo>
                  <a:lnTo>
                    <a:pt x="6167" y="2022"/>
                  </a:lnTo>
                  <a:lnTo>
                    <a:pt x="6165" y="1989"/>
                  </a:lnTo>
                  <a:lnTo>
                    <a:pt x="6162" y="1957"/>
                  </a:lnTo>
                  <a:lnTo>
                    <a:pt x="6158" y="1924"/>
                  </a:lnTo>
                  <a:lnTo>
                    <a:pt x="6152" y="1892"/>
                  </a:lnTo>
                  <a:lnTo>
                    <a:pt x="6146" y="1860"/>
                  </a:lnTo>
                  <a:lnTo>
                    <a:pt x="6138" y="1828"/>
                  </a:lnTo>
                  <a:lnTo>
                    <a:pt x="6129" y="1796"/>
                  </a:lnTo>
                  <a:lnTo>
                    <a:pt x="6118" y="1765"/>
                  </a:lnTo>
                  <a:lnTo>
                    <a:pt x="6107" y="1734"/>
                  </a:lnTo>
                  <a:lnTo>
                    <a:pt x="6094" y="1704"/>
                  </a:lnTo>
                  <a:lnTo>
                    <a:pt x="6081" y="1674"/>
                  </a:lnTo>
                  <a:lnTo>
                    <a:pt x="6066" y="1644"/>
                  </a:lnTo>
                  <a:lnTo>
                    <a:pt x="6050" y="1615"/>
                  </a:lnTo>
                  <a:lnTo>
                    <a:pt x="6033" y="1587"/>
                  </a:lnTo>
                  <a:lnTo>
                    <a:pt x="6015" y="1559"/>
                  </a:lnTo>
                  <a:lnTo>
                    <a:pt x="5996" y="1533"/>
                  </a:lnTo>
                  <a:lnTo>
                    <a:pt x="5976" y="1506"/>
                  </a:lnTo>
                  <a:lnTo>
                    <a:pt x="5955" y="1481"/>
                  </a:lnTo>
                  <a:lnTo>
                    <a:pt x="5933" y="1457"/>
                  </a:lnTo>
                  <a:lnTo>
                    <a:pt x="5910" y="1433"/>
                  </a:lnTo>
                  <a:lnTo>
                    <a:pt x="5886" y="1410"/>
                  </a:lnTo>
                  <a:lnTo>
                    <a:pt x="5862" y="1388"/>
                  </a:lnTo>
                  <a:lnTo>
                    <a:pt x="5837" y="1367"/>
                  </a:lnTo>
                  <a:lnTo>
                    <a:pt x="5810" y="1347"/>
                  </a:lnTo>
                  <a:lnTo>
                    <a:pt x="5784" y="1328"/>
                  </a:lnTo>
                  <a:lnTo>
                    <a:pt x="5756" y="1310"/>
                  </a:lnTo>
                  <a:lnTo>
                    <a:pt x="5727" y="1293"/>
                  </a:lnTo>
                  <a:lnTo>
                    <a:pt x="5698" y="1277"/>
                  </a:lnTo>
                  <a:lnTo>
                    <a:pt x="5669" y="1262"/>
                  </a:lnTo>
                  <a:lnTo>
                    <a:pt x="5639" y="1248"/>
                  </a:lnTo>
                  <a:lnTo>
                    <a:pt x="5609" y="1236"/>
                  </a:lnTo>
                  <a:lnTo>
                    <a:pt x="5578" y="1224"/>
                  </a:lnTo>
                  <a:lnTo>
                    <a:pt x="5547" y="1214"/>
                  </a:lnTo>
                  <a:lnTo>
                    <a:pt x="5515" y="1205"/>
                  </a:lnTo>
                  <a:lnTo>
                    <a:pt x="5483" y="1197"/>
                  </a:lnTo>
                  <a:lnTo>
                    <a:pt x="5451" y="1190"/>
                  </a:lnTo>
                  <a:lnTo>
                    <a:pt x="5419" y="1185"/>
                  </a:lnTo>
                  <a:lnTo>
                    <a:pt x="5386" y="1181"/>
                  </a:lnTo>
                  <a:lnTo>
                    <a:pt x="5353" y="1177"/>
                  </a:lnTo>
                  <a:lnTo>
                    <a:pt x="5320" y="1176"/>
                  </a:lnTo>
                  <a:lnTo>
                    <a:pt x="5287" y="1175"/>
                  </a:lnTo>
                  <a:lnTo>
                    <a:pt x="5254" y="1176"/>
                  </a:lnTo>
                  <a:lnTo>
                    <a:pt x="5221" y="1177"/>
                  </a:lnTo>
                  <a:lnTo>
                    <a:pt x="5188" y="1181"/>
                  </a:lnTo>
                  <a:lnTo>
                    <a:pt x="5156" y="1185"/>
                  </a:lnTo>
                  <a:lnTo>
                    <a:pt x="5123" y="1190"/>
                  </a:lnTo>
                  <a:lnTo>
                    <a:pt x="5091" y="1197"/>
                  </a:lnTo>
                  <a:lnTo>
                    <a:pt x="5059" y="1205"/>
                  </a:lnTo>
                  <a:lnTo>
                    <a:pt x="5028" y="1214"/>
                  </a:lnTo>
                  <a:lnTo>
                    <a:pt x="4997" y="1224"/>
                  </a:lnTo>
                  <a:lnTo>
                    <a:pt x="4966" y="1236"/>
                  </a:lnTo>
                  <a:lnTo>
                    <a:pt x="4936" y="1248"/>
                  </a:lnTo>
                  <a:lnTo>
                    <a:pt x="4906" y="1262"/>
                  </a:lnTo>
                  <a:lnTo>
                    <a:pt x="4877" y="1277"/>
                  </a:lnTo>
                  <a:lnTo>
                    <a:pt x="4848" y="1293"/>
                  </a:lnTo>
                  <a:lnTo>
                    <a:pt x="4819" y="1310"/>
                  </a:lnTo>
                  <a:lnTo>
                    <a:pt x="4791" y="1328"/>
                  </a:lnTo>
                  <a:lnTo>
                    <a:pt x="4765" y="1347"/>
                  </a:lnTo>
                  <a:lnTo>
                    <a:pt x="4738" y="1367"/>
                  </a:lnTo>
                  <a:lnTo>
                    <a:pt x="4713" y="1388"/>
                  </a:lnTo>
                  <a:lnTo>
                    <a:pt x="4689" y="1410"/>
                  </a:lnTo>
                  <a:lnTo>
                    <a:pt x="4665" y="1433"/>
                  </a:lnTo>
                  <a:lnTo>
                    <a:pt x="4642" y="1457"/>
                  </a:lnTo>
                  <a:lnTo>
                    <a:pt x="4620" y="1481"/>
                  </a:lnTo>
                  <a:lnTo>
                    <a:pt x="4599" y="1506"/>
                  </a:lnTo>
                  <a:lnTo>
                    <a:pt x="4579" y="1533"/>
                  </a:lnTo>
                  <a:lnTo>
                    <a:pt x="4560" y="1559"/>
                  </a:lnTo>
                  <a:lnTo>
                    <a:pt x="4542" y="1587"/>
                  </a:lnTo>
                  <a:lnTo>
                    <a:pt x="4525" y="1616"/>
                  </a:lnTo>
                  <a:lnTo>
                    <a:pt x="4509" y="1645"/>
                  </a:lnTo>
                  <a:lnTo>
                    <a:pt x="4494" y="1674"/>
                  </a:lnTo>
                  <a:lnTo>
                    <a:pt x="4480" y="1704"/>
                  </a:lnTo>
                  <a:lnTo>
                    <a:pt x="4468" y="1734"/>
                  </a:lnTo>
                  <a:lnTo>
                    <a:pt x="4456" y="1765"/>
                  </a:lnTo>
                  <a:lnTo>
                    <a:pt x="4446" y="1796"/>
                  </a:lnTo>
                  <a:lnTo>
                    <a:pt x="4437" y="1828"/>
                  </a:lnTo>
                  <a:lnTo>
                    <a:pt x="4429" y="1860"/>
                  </a:lnTo>
                  <a:lnTo>
                    <a:pt x="4422" y="1892"/>
                  </a:lnTo>
                  <a:lnTo>
                    <a:pt x="4417" y="1924"/>
                  </a:lnTo>
                  <a:lnTo>
                    <a:pt x="4413" y="1956"/>
                  </a:lnTo>
                  <a:lnTo>
                    <a:pt x="4409" y="1989"/>
                  </a:lnTo>
                  <a:lnTo>
                    <a:pt x="4408" y="2022"/>
                  </a:lnTo>
                  <a:lnTo>
                    <a:pt x="4407" y="2055"/>
                  </a:lnTo>
                  <a:lnTo>
                    <a:pt x="4408" y="2088"/>
                  </a:lnTo>
                  <a:lnTo>
                    <a:pt x="4409" y="2121"/>
                  </a:lnTo>
                  <a:lnTo>
                    <a:pt x="4413" y="2154"/>
                  </a:lnTo>
                  <a:lnTo>
                    <a:pt x="4417" y="2187"/>
                  </a:lnTo>
                  <a:lnTo>
                    <a:pt x="4422" y="2219"/>
                  </a:lnTo>
                  <a:lnTo>
                    <a:pt x="4429" y="2251"/>
                  </a:lnTo>
                  <a:lnTo>
                    <a:pt x="4437" y="2283"/>
                  </a:lnTo>
                  <a:lnTo>
                    <a:pt x="4446" y="2315"/>
                  </a:lnTo>
                  <a:lnTo>
                    <a:pt x="4456" y="2346"/>
                  </a:lnTo>
                  <a:lnTo>
                    <a:pt x="4468" y="2377"/>
                  </a:lnTo>
                  <a:lnTo>
                    <a:pt x="4480" y="2407"/>
                  </a:lnTo>
                  <a:lnTo>
                    <a:pt x="4494" y="2437"/>
                  </a:lnTo>
                  <a:lnTo>
                    <a:pt x="4509" y="2466"/>
                  </a:lnTo>
                  <a:lnTo>
                    <a:pt x="4525" y="2495"/>
                  </a:lnTo>
                  <a:lnTo>
                    <a:pt x="4542" y="2524"/>
                  </a:lnTo>
                  <a:lnTo>
                    <a:pt x="4560" y="2552"/>
                  </a:lnTo>
                  <a:lnTo>
                    <a:pt x="4579" y="2578"/>
                  </a:lnTo>
                  <a:lnTo>
                    <a:pt x="4599" y="2605"/>
                  </a:lnTo>
                  <a:lnTo>
                    <a:pt x="4620" y="2630"/>
                  </a:lnTo>
                  <a:lnTo>
                    <a:pt x="4642" y="2654"/>
                  </a:lnTo>
                  <a:lnTo>
                    <a:pt x="4665" y="2678"/>
                  </a:lnTo>
                  <a:lnTo>
                    <a:pt x="4689" y="2701"/>
                  </a:lnTo>
                  <a:lnTo>
                    <a:pt x="4713" y="2723"/>
                  </a:lnTo>
                  <a:lnTo>
                    <a:pt x="4738" y="2744"/>
                  </a:lnTo>
                  <a:lnTo>
                    <a:pt x="4765" y="2764"/>
                  </a:lnTo>
                  <a:lnTo>
                    <a:pt x="4791" y="2783"/>
                  </a:lnTo>
                  <a:lnTo>
                    <a:pt x="4819" y="2801"/>
                  </a:lnTo>
                  <a:lnTo>
                    <a:pt x="4847" y="2818"/>
                  </a:lnTo>
                  <a:lnTo>
                    <a:pt x="4876" y="2834"/>
                  </a:lnTo>
                  <a:lnTo>
                    <a:pt x="4906" y="2849"/>
                  </a:lnTo>
                  <a:lnTo>
                    <a:pt x="4936" y="2862"/>
                  </a:lnTo>
                  <a:lnTo>
                    <a:pt x="4966" y="2875"/>
                  </a:lnTo>
                  <a:lnTo>
                    <a:pt x="4997" y="2886"/>
                  </a:lnTo>
                  <a:lnTo>
                    <a:pt x="5028" y="2897"/>
                  </a:lnTo>
                  <a:lnTo>
                    <a:pt x="5060" y="2906"/>
                  </a:lnTo>
                  <a:lnTo>
                    <a:pt x="5091" y="2914"/>
                  </a:lnTo>
                  <a:lnTo>
                    <a:pt x="5124" y="2920"/>
                  </a:lnTo>
                  <a:lnTo>
                    <a:pt x="5156" y="2926"/>
                  </a:lnTo>
                  <a:lnTo>
                    <a:pt x="5188" y="2930"/>
                  </a:lnTo>
                  <a:lnTo>
                    <a:pt x="5221" y="2933"/>
                  </a:lnTo>
                  <a:lnTo>
                    <a:pt x="5254" y="2935"/>
                  </a:lnTo>
                  <a:lnTo>
                    <a:pt x="5287" y="2936"/>
                  </a:lnTo>
                  <a:lnTo>
                    <a:pt x="5320" y="2935"/>
                  </a:lnTo>
                  <a:lnTo>
                    <a:pt x="5353" y="2933"/>
                  </a:lnTo>
                  <a:lnTo>
                    <a:pt x="5386" y="2930"/>
                  </a:lnTo>
                  <a:lnTo>
                    <a:pt x="5419" y="2926"/>
                  </a:lnTo>
                  <a:lnTo>
                    <a:pt x="5451" y="2920"/>
                  </a:lnTo>
                  <a:lnTo>
                    <a:pt x="5483" y="2914"/>
                  </a:lnTo>
                  <a:lnTo>
                    <a:pt x="5515" y="2906"/>
                  </a:lnTo>
                  <a:lnTo>
                    <a:pt x="5547" y="2897"/>
                  </a:lnTo>
                  <a:lnTo>
                    <a:pt x="5578" y="2886"/>
                  </a:lnTo>
                  <a:lnTo>
                    <a:pt x="5609" y="2875"/>
                  </a:lnTo>
                  <a:lnTo>
                    <a:pt x="5639" y="2862"/>
                  </a:lnTo>
                  <a:lnTo>
                    <a:pt x="5669" y="2849"/>
                  </a:lnTo>
                  <a:lnTo>
                    <a:pt x="5699" y="2834"/>
                  </a:lnTo>
                  <a:lnTo>
                    <a:pt x="5728" y="2818"/>
                  </a:lnTo>
                  <a:lnTo>
                    <a:pt x="5756" y="2801"/>
                  </a:lnTo>
                  <a:lnTo>
                    <a:pt x="5784" y="2783"/>
                  </a:lnTo>
                  <a:lnTo>
                    <a:pt x="5810" y="2764"/>
                  </a:lnTo>
                  <a:lnTo>
                    <a:pt x="5837" y="2744"/>
                  </a:lnTo>
                  <a:lnTo>
                    <a:pt x="5862" y="2723"/>
                  </a:lnTo>
                  <a:lnTo>
                    <a:pt x="5886" y="2701"/>
                  </a:lnTo>
                  <a:lnTo>
                    <a:pt x="5910" y="2678"/>
                  </a:lnTo>
                  <a:lnTo>
                    <a:pt x="5933" y="2654"/>
                  </a:lnTo>
                  <a:lnTo>
                    <a:pt x="5955" y="2630"/>
                  </a:lnTo>
                  <a:lnTo>
                    <a:pt x="5976" y="2605"/>
                  </a:lnTo>
                  <a:lnTo>
                    <a:pt x="5996" y="2578"/>
                  </a:lnTo>
                  <a:lnTo>
                    <a:pt x="6015" y="2552"/>
                  </a:lnTo>
                  <a:lnTo>
                    <a:pt x="6033" y="2524"/>
                  </a:lnTo>
                  <a:lnTo>
                    <a:pt x="6050" y="2496"/>
                  </a:lnTo>
                  <a:lnTo>
                    <a:pt x="6066" y="2467"/>
                  </a:lnTo>
                  <a:lnTo>
                    <a:pt x="6081" y="2437"/>
                  </a:lnTo>
                  <a:lnTo>
                    <a:pt x="6094" y="2407"/>
                  </a:lnTo>
                  <a:lnTo>
                    <a:pt x="6107" y="2377"/>
                  </a:lnTo>
                  <a:lnTo>
                    <a:pt x="6118" y="2346"/>
                  </a:lnTo>
                  <a:lnTo>
                    <a:pt x="6129" y="2315"/>
                  </a:lnTo>
                  <a:lnTo>
                    <a:pt x="6138" y="2283"/>
                  </a:lnTo>
                  <a:lnTo>
                    <a:pt x="6146" y="2251"/>
                  </a:lnTo>
                  <a:lnTo>
                    <a:pt x="6152" y="2219"/>
                  </a:lnTo>
                  <a:lnTo>
                    <a:pt x="6158" y="2187"/>
                  </a:lnTo>
                  <a:lnTo>
                    <a:pt x="6162" y="2154"/>
                  </a:lnTo>
                  <a:lnTo>
                    <a:pt x="6165" y="2121"/>
                  </a:lnTo>
                  <a:close/>
                  <a:moveTo>
                    <a:pt x="5751" y="4029"/>
                  </a:moveTo>
                  <a:lnTo>
                    <a:pt x="4249" y="4029"/>
                  </a:lnTo>
                  <a:lnTo>
                    <a:pt x="3990" y="8700"/>
                  </a:lnTo>
                  <a:lnTo>
                    <a:pt x="6010" y="8700"/>
                  </a:lnTo>
                  <a:lnTo>
                    <a:pt x="5751" y="4029"/>
                  </a:lnTo>
                  <a:close/>
                  <a:moveTo>
                    <a:pt x="4213" y="3505"/>
                  </a:moveTo>
                  <a:lnTo>
                    <a:pt x="4194" y="3529"/>
                  </a:lnTo>
                  <a:lnTo>
                    <a:pt x="5999" y="3529"/>
                  </a:lnTo>
                  <a:lnTo>
                    <a:pt x="5996" y="3524"/>
                  </a:lnTo>
                  <a:lnTo>
                    <a:pt x="5994" y="3520"/>
                  </a:lnTo>
                  <a:lnTo>
                    <a:pt x="5979" y="3491"/>
                  </a:lnTo>
                  <a:lnTo>
                    <a:pt x="5977" y="3487"/>
                  </a:lnTo>
                  <a:lnTo>
                    <a:pt x="5964" y="3458"/>
                  </a:lnTo>
                  <a:lnTo>
                    <a:pt x="5962" y="3453"/>
                  </a:lnTo>
                  <a:lnTo>
                    <a:pt x="5949" y="3424"/>
                  </a:lnTo>
                  <a:lnTo>
                    <a:pt x="5948" y="3419"/>
                  </a:lnTo>
                  <a:lnTo>
                    <a:pt x="5936" y="3389"/>
                  </a:lnTo>
                  <a:lnTo>
                    <a:pt x="5935" y="3385"/>
                  </a:lnTo>
                  <a:lnTo>
                    <a:pt x="5925" y="3354"/>
                  </a:lnTo>
                  <a:lnTo>
                    <a:pt x="5923" y="3350"/>
                  </a:lnTo>
                  <a:lnTo>
                    <a:pt x="5914" y="3319"/>
                  </a:lnTo>
                  <a:lnTo>
                    <a:pt x="5913" y="3314"/>
                  </a:lnTo>
                  <a:lnTo>
                    <a:pt x="5905" y="3283"/>
                  </a:lnTo>
                  <a:lnTo>
                    <a:pt x="5904" y="3278"/>
                  </a:lnTo>
                  <a:lnTo>
                    <a:pt x="5898" y="3247"/>
                  </a:lnTo>
                  <a:lnTo>
                    <a:pt x="5897" y="3242"/>
                  </a:lnTo>
                  <a:lnTo>
                    <a:pt x="5891" y="3211"/>
                  </a:lnTo>
                  <a:lnTo>
                    <a:pt x="5891" y="3206"/>
                  </a:lnTo>
                  <a:lnTo>
                    <a:pt x="5887" y="3174"/>
                  </a:lnTo>
                  <a:lnTo>
                    <a:pt x="5886" y="3169"/>
                  </a:lnTo>
                  <a:lnTo>
                    <a:pt x="5883" y="3137"/>
                  </a:lnTo>
                  <a:lnTo>
                    <a:pt x="5883" y="3133"/>
                  </a:lnTo>
                  <a:lnTo>
                    <a:pt x="5881" y="3100"/>
                  </a:lnTo>
                  <a:lnTo>
                    <a:pt x="5881" y="3096"/>
                  </a:lnTo>
                  <a:lnTo>
                    <a:pt x="5880" y="3063"/>
                  </a:lnTo>
                  <a:lnTo>
                    <a:pt x="5880" y="3059"/>
                  </a:lnTo>
                  <a:lnTo>
                    <a:pt x="5881" y="3026"/>
                  </a:lnTo>
                  <a:lnTo>
                    <a:pt x="5881" y="3022"/>
                  </a:lnTo>
                  <a:lnTo>
                    <a:pt x="5881" y="3017"/>
                  </a:lnTo>
                  <a:lnTo>
                    <a:pt x="5854" y="3033"/>
                  </a:lnTo>
                  <a:lnTo>
                    <a:pt x="5850" y="3035"/>
                  </a:lnTo>
                  <a:lnTo>
                    <a:pt x="5817" y="3054"/>
                  </a:lnTo>
                  <a:lnTo>
                    <a:pt x="5813" y="3056"/>
                  </a:lnTo>
                  <a:lnTo>
                    <a:pt x="5779" y="3073"/>
                  </a:lnTo>
                  <a:lnTo>
                    <a:pt x="5775" y="3075"/>
                  </a:lnTo>
                  <a:lnTo>
                    <a:pt x="5741" y="3090"/>
                  </a:lnTo>
                  <a:lnTo>
                    <a:pt x="5737" y="3092"/>
                  </a:lnTo>
                  <a:lnTo>
                    <a:pt x="5702" y="3107"/>
                  </a:lnTo>
                  <a:lnTo>
                    <a:pt x="5698" y="3108"/>
                  </a:lnTo>
                  <a:lnTo>
                    <a:pt x="5663" y="3121"/>
                  </a:lnTo>
                  <a:lnTo>
                    <a:pt x="5658" y="3123"/>
                  </a:lnTo>
                  <a:lnTo>
                    <a:pt x="5623" y="3135"/>
                  </a:lnTo>
                  <a:lnTo>
                    <a:pt x="5618" y="3136"/>
                  </a:lnTo>
                  <a:lnTo>
                    <a:pt x="5582" y="3147"/>
                  </a:lnTo>
                  <a:lnTo>
                    <a:pt x="5578" y="3148"/>
                  </a:lnTo>
                  <a:lnTo>
                    <a:pt x="5541" y="3157"/>
                  </a:lnTo>
                  <a:lnTo>
                    <a:pt x="5537" y="3158"/>
                  </a:lnTo>
                  <a:lnTo>
                    <a:pt x="5500" y="3166"/>
                  </a:lnTo>
                  <a:lnTo>
                    <a:pt x="5495" y="3166"/>
                  </a:lnTo>
                  <a:lnTo>
                    <a:pt x="5458" y="3173"/>
                  </a:lnTo>
                  <a:lnTo>
                    <a:pt x="5454" y="3174"/>
                  </a:lnTo>
                  <a:lnTo>
                    <a:pt x="5417" y="3178"/>
                  </a:lnTo>
                  <a:lnTo>
                    <a:pt x="5412" y="3179"/>
                  </a:lnTo>
                  <a:lnTo>
                    <a:pt x="5374" y="3183"/>
                  </a:lnTo>
                  <a:lnTo>
                    <a:pt x="5370" y="3183"/>
                  </a:lnTo>
                  <a:lnTo>
                    <a:pt x="5332" y="3185"/>
                  </a:lnTo>
                  <a:lnTo>
                    <a:pt x="5327" y="3185"/>
                  </a:lnTo>
                  <a:lnTo>
                    <a:pt x="5289" y="3186"/>
                  </a:lnTo>
                  <a:lnTo>
                    <a:pt x="5285" y="3186"/>
                  </a:lnTo>
                  <a:lnTo>
                    <a:pt x="5247" y="3185"/>
                  </a:lnTo>
                  <a:lnTo>
                    <a:pt x="5242" y="3185"/>
                  </a:lnTo>
                  <a:lnTo>
                    <a:pt x="5205" y="3183"/>
                  </a:lnTo>
                  <a:lnTo>
                    <a:pt x="5200" y="3183"/>
                  </a:lnTo>
                  <a:lnTo>
                    <a:pt x="5163" y="3179"/>
                  </a:lnTo>
                  <a:lnTo>
                    <a:pt x="5158" y="3178"/>
                  </a:lnTo>
                  <a:lnTo>
                    <a:pt x="5121" y="3174"/>
                  </a:lnTo>
                  <a:lnTo>
                    <a:pt x="5116" y="3173"/>
                  </a:lnTo>
                  <a:lnTo>
                    <a:pt x="5079" y="3166"/>
                  </a:lnTo>
                  <a:lnTo>
                    <a:pt x="5074" y="3166"/>
                  </a:lnTo>
                  <a:lnTo>
                    <a:pt x="5038" y="3158"/>
                  </a:lnTo>
                  <a:lnTo>
                    <a:pt x="5033" y="3157"/>
                  </a:lnTo>
                  <a:lnTo>
                    <a:pt x="4997" y="3148"/>
                  </a:lnTo>
                  <a:lnTo>
                    <a:pt x="4992" y="3147"/>
                  </a:lnTo>
                  <a:lnTo>
                    <a:pt x="4956" y="3136"/>
                  </a:lnTo>
                  <a:lnTo>
                    <a:pt x="4952" y="3135"/>
                  </a:lnTo>
                  <a:lnTo>
                    <a:pt x="4916" y="3123"/>
                  </a:lnTo>
                  <a:lnTo>
                    <a:pt x="4912" y="3121"/>
                  </a:lnTo>
                  <a:lnTo>
                    <a:pt x="4877" y="3108"/>
                  </a:lnTo>
                  <a:lnTo>
                    <a:pt x="4872" y="3107"/>
                  </a:lnTo>
                  <a:lnTo>
                    <a:pt x="4838" y="3092"/>
                  </a:lnTo>
                  <a:lnTo>
                    <a:pt x="4833" y="3090"/>
                  </a:lnTo>
                  <a:lnTo>
                    <a:pt x="4799" y="3075"/>
                  </a:lnTo>
                  <a:lnTo>
                    <a:pt x="4795" y="3073"/>
                  </a:lnTo>
                  <a:lnTo>
                    <a:pt x="4761" y="3056"/>
                  </a:lnTo>
                  <a:lnTo>
                    <a:pt x="4757" y="3054"/>
                  </a:lnTo>
                  <a:lnTo>
                    <a:pt x="4724" y="3035"/>
                  </a:lnTo>
                  <a:lnTo>
                    <a:pt x="4721" y="3033"/>
                  </a:lnTo>
                  <a:lnTo>
                    <a:pt x="4688" y="3014"/>
                  </a:lnTo>
                  <a:lnTo>
                    <a:pt x="4684" y="3011"/>
                  </a:lnTo>
                  <a:lnTo>
                    <a:pt x="4653" y="2991"/>
                  </a:lnTo>
                  <a:lnTo>
                    <a:pt x="4649" y="2988"/>
                  </a:lnTo>
                  <a:lnTo>
                    <a:pt x="4618" y="2966"/>
                  </a:lnTo>
                  <a:lnTo>
                    <a:pt x="4614" y="2963"/>
                  </a:lnTo>
                  <a:lnTo>
                    <a:pt x="4584" y="2941"/>
                  </a:lnTo>
                  <a:lnTo>
                    <a:pt x="4581" y="2938"/>
                  </a:lnTo>
                  <a:lnTo>
                    <a:pt x="4552" y="2914"/>
                  </a:lnTo>
                  <a:lnTo>
                    <a:pt x="4548" y="2911"/>
                  </a:lnTo>
                  <a:lnTo>
                    <a:pt x="4520" y="2886"/>
                  </a:lnTo>
                  <a:lnTo>
                    <a:pt x="4517" y="2882"/>
                  </a:lnTo>
                  <a:lnTo>
                    <a:pt x="4490" y="2856"/>
                  </a:lnTo>
                  <a:lnTo>
                    <a:pt x="4487" y="2853"/>
                  </a:lnTo>
                  <a:lnTo>
                    <a:pt x="4461" y="2826"/>
                  </a:lnTo>
                  <a:lnTo>
                    <a:pt x="4457" y="2823"/>
                  </a:lnTo>
                  <a:lnTo>
                    <a:pt x="4432" y="2795"/>
                  </a:lnTo>
                  <a:lnTo>
                    <a:pt x="4429" y="2791"/>
                  </a:lnTo>
                  <a:lnTo>
                    <a:pt x="4405" y="2762"/>
                  </a:lnTo>
                  <a:lnTo>
                    <a:pt x="4402" y="2759"/>
                  </a:lnTo>
                  <a:lnTo>
                    <a:pt x="4392" y="2744"/>
                  </a:lnTo>
                  <a:lnTo>
                    <a:pt x="4396" y="2767"/>
                  </a:lnTo>
                  <a:lnTo>
                    <a:pt x="4396" y="2772"/>
                  </a:lnTo>
                  <a:lnTo>
                    <a:pt x="4400" y="2804"/>
                  </a:lnTo>
                  <a:lnTo>
                    <a:pt x="4401" y="2809"/>
                  </a:lnTo>
                  <a:lnTo>
                    <a:pt x="4404" y="2841"/>
                  </a:lnTo>
                  <a:lnTo>
                    <a:pt x="4404" y="2845"/>
                  </a:lnTo>
                  <a:lnTo>
                    <a:pt x="4406" y="2878"/>
                  </a:lnTo>
                  <a:lnTo>
                    <a:pt x="4406" y="2882"/>
                  </a:lnTo>
                  <a:lnTo>
                    <a:pt x="4407" y="2915"/>
                  </a:lnTo>
                  <a:lnTo>
                    <a:pt x="4407" y="2919"/>
                  </a:lnTo>
                  <a:lnTo>
                    <a:pt x="4406" y="2952"/>
                  </a:lnTo>
                  <a:lnTo>
                    <a:pt x="4406" y="2957"/>
                  </a:lnTo>
                  <a:lnTo>
                    <a:pt x="4404" y="2989"/>
                  </a:lnTo>
                  <a:lnTo>
                    <a:pt x="4404" y="2994"/>
                  </a:lnTo>
                  <a:lnTo>
                    <a:pt x="4401" y="3026"/>
                  </a:lnTo>
                  <a:lnTo>
                    <a:pt x="4400" y="3030"/>
                  </a:lnTo>
                  <a:lnTo>
                    <a:pt x="4396" y="3062"/>
                  </a:lnTo>
                  <a:lnTo>
                    <a:pt x="4396" y="3067"/>
                  </a:lnTo>
                  <a:lnTo>
                    <a:pt x="4390" y="3099"/>
                  </a:lnTo>
                  <a:lnTo>
                    <a:pt x="4389" y="3103"/>
                  </a:lnTo>
                  <a:lnTo>
                    <a:pt x="4383" y="3135"/>
                  </a:lnTo>
                  <a:lnTo>
                    <a:pt x="4382" y="3139"/>
                  </a:lnTo>
                  <a:lnTo>
                    <a:pt x="4374" y="3171"/>
                  </a:lnTo>
                  <a:lnTo>
                    <a:pt x="4373" y="3175"/>
                  </a:lnTo>
                  <a:lnTo>
                    <a:pt x="4364" y="3206"/>
                  </a:lnTo>
                  <a:lnTo>
                    <a:pt x="4362" y="3210"/>
                  </a:lnTo>
                  <a:lnTo>
                    <a:pt x="4352" y="3241"/>
                  </a:lnTo>
                  <a:lnTo>
                    <a:pt x="4351" y="3245"/>
                  </a:lnTo>
                  <a:lnTo>
                    <a:pt x="4339" y="3276"/>
                  </a:lnTo>
                  <a:lnTo>
                    <a:pt x="4338" y="3280"/>
                  </a:lnTo>
                  <a:lnTo>
                    <a:pt x="4325" y="3310"/>
                  </a:lnTo>
                  <a:lnTo>
                    <a:pt x="4323" y="3314"/>
                  </a:lnTo>
                  <a:lnTo>
                    <a:pt x="4310" y="3343"/>
                  </a:lnTo>
                  <a:lnTo>
                    <a:pt x="4308" y="3347"/>
                  </a:lnTo>
                  <a:lnTo>
                    <a:pt x="4293" y="3376"/>
                  </a:lnTo>
                  <a:lnTo>
                    <a:pt x="4291" y="3380"/>
                  </a:lnTo>
                  <a:lnTo>
                    <a:pt x="4275" y="3409"/>
                  </a:lnTo>
                  <a:lnTo>
                    <a:pt x="4273" y="3412"/>
                  </a:lnTo>
                  <a:lnTo>
                    <a:pt x="4257" y="3440"/>
                  </a:lnTo>
                  <a:lnTo>
                    <a:pt x="4254" y="3444"/>
                  </a:lnTo>
                  <a:lnTo>
                    <a:pt x="4237" y="3471"/>
                  </a:lnTo>
                  <a:lnTo>
                    <a:pt x="4234" y="3475"/>
                  </a:lnTo>
                  <a:lnTo>
                    <a:pt x="4215" y="3501"/>
                  </a:lnTo>
                  <a:lnTo>
                    <a:pt x="4213" y="3505"/>
                  </a:lnTo>
                  <a:close/>
                  <a:moveTo>
                    <a:pt x="4152" y="3000"/>
                  </a:moveTo>
                  <a:lnTo>
                    <a:pt x="4155" y="2972"/>
                  </a:lnTo>
                  <a:lnTo>
                    <a:pt x="4156" y="2945"/>
                  </a:lnTo>
                  <a:lnTo>
                    <a:pt x="4157" y="2917"/>
                  </a:lnTo>
                  <a:lnTo>
                    <a:pt x="4156" y="2889"/>
                  </a:lnTo>
                  <a:lnTo>
                    <a:pt x="4155" y="2862"/>
                  </a:lnTo>
                  <a:lnTo>
                    <a:pt x="4152" y="2834"/>
                  </a:lnTo>
                  <a:lnTo>
                    <a:pt x="4149" y="2807"/>
                  </a:lnTo>
                  <a:lnTo>
                    <a:pt x="4144" y="2780"/>
                  </a:lnTo>
                  <a:lnTo>
                    <a:pt x="4138" y="2753"/>
                  </a:lnTo>
                  <a:lnTo>
                    <a:pt x="4132" y="2726"/>
                  </a:lnTo>
                  <a:lnTo>
                    <a:pt x="4124" y="2700"/>
                  </a:lnTo>
                  <a:lnTo>
                    <a:pt x="4116" y="2674"/>
                  </a:lnTo>
                  <a:lnTo>
                    <a:pt x="4106" y="2648"/>
                  </a:lnTo>
                  <a:lnTo>
                    <a:pt x="4095" y="2623"/>
                  </a:lnTo>
                  <a:lnTo>
                    <a:pt x="4084" y="2598"/>
                  </a:lnTo>
                  <a:lnTo>
                    <a:pt x="4071" y="2573"/>
                  </a:lnTo>
                  <a:lnTo>
                    <a:pt x="4058" y="2548"/>
                  </a:lnTo>
                  <a:lnTo>
                    <a:pt x="4043" y="2525"/>
                  </a:lnTo>
                  <a:lnTo>
                    <a:pt x="4028" y="2502"/>
                  </a:lnTo>
                  <a:lnTo>
                    <a:pt x="4013" y="2479"/>
                  </a:lnTo>
                  <a:lnTo>
                    <a:pt x="3996" y="2458"/>
                  </a:lnTo>
                  <a:lnTo>
                    <a:pt x="3978" y="2436"/>
                  </a:lnTo>
                  <a:lnTo>
                    <a:pt x="3960" y="2416"/>
                  </a:lnTo>
                  <a:lnTo>
                    <a:pt x="3941" y="2396"/>
                  </a:lnTo>
                  <a:lnTo>
                    <a:pt x="3921" y="2377"/>
                  </a:lnTo>
                  <a:lnTo>
                    <a:pt x="3901" y="2359"/>
                  </a:lnTo>
                  <a:lnTo>
                    <a:pt x="3880" y="2342"/>
                  </a:lnTo>
                  <a:lnTo>
                    <a:pt x="3858" y="2325"/>
                  </a:lnTo>
                  <a:lnTo>
                    <a:pt x="3835" y="2309"/>
                  </a:lnTo>
                  <a:lnTo>
                    <a:pt x="3812" y="2294"/>
                  </a:lnTo>
                  <a:lnTo>
                    <a:pt x="3788" y="2279"/>
                  </a:lnTo>
                  <a:lnTo>
                    <a:pt x="3764" y="2266"/>
                  </a:lnTo>
                  <a:lnTo>
                    <a:pt x="3739" y="2253"/>
                  </a:lnTo>
                  <a:lnTo>
                    <a:pt x="3714" y="2242"/>
                  </a:lnTo>
                  <a:lnTo>
                    <a:pt x="3689" y="2231"/>
                  </a:lnTo>
                  <a:lnTo>
                    <a:pt x="3663" y="2221"/>
                  </a:lnTo>
                  <a:lnTo>
                    <a:pt x="3637" y="2213"/>
                  </a:lnTo>
                  <a:lnTo>
                    <a:pt x="3611" y="2205"/>
                  </a:lnTo>
                  <a:lnTo>
                    <a:pt x="3584" y="2199"/>
                  </a:lnTo>
                  <a:lnTo>
                    <a:pt x="3557" y="2193"/>
                  </a:lnTo>
                  <a:lnTo>
                    <a:pt x="3530" y="2188"/>
                  </a:lnTo>
                  <a:lnTo>
                    <a:pt x="3503" y="2185"/>
                  </a:lnTo>
                  <a:lnTo>
                    <a:pt x="3475" y="2182"/>
                  </a:lnTo>
                  <a:lnTo>
                    <a:pt x="3448" y="2181"/>
                  </a:lnTo>
                  <a:lnTo>
                    <a:pt x="3420" y="2180"/>
                  </a:lnTo>
                  <a:lnTo>
                    <a:pt x="3392" y="2181"/>
                  </a:lnTo>
                  <a:lnTo>
                    <a:pt x="3365" y="2182"/>
                  </a:lnTo>
                  <a:lnTo>
                    <a:pt x="3337" y="2185"/>
                  </a:lnTo>
                  <a:lnTo>
                    <a:pt x="3310" y="2188"/>
                  </a:lnTo>
                  <a:lnTo>
                    <a:pt x="3283" y="2193"/>
                  </a:lnTo>
                  <a:lnTo>
                    <a:pt x="3256" y="2199"/>
                  </a:lnTo>
                  <a:lnTo>
                    <a:pt x="3229" y="2205"/>
                  </a:lnTo>
                  <a:lnTo>
                    <a:pt x="3203" y="2213"/>
                  </a:lnTo>
                  <a:lnTo>
                    <a:pt x="3177" y="2221"/>
                  </a:lnTo>
                  <a:lnTo>
                    <a:pt x="3151" y="2231"/>
                  </a:lnTo>
                  <a:lnTo>
                    <a:pt x="3126" y="2242"/>
                  </a:lnTo>
                  <a:lnTo>
                    <a:pt x="3101" y="2253"/>
                  </a:lnTo>
                  <a:lnTo>
                    <a:pt x="3076" y="2266"/>
                  </a:lnTo>
                  <a:lnTo>
                    <a:pt x="3052" y="2279"/>
                  </a:lnTo>
                  <a:lnTo>
                    <a:pt x="3028" y="2294"/>
                  </a:lnTo>
                  <a:lnTo>
                    <a:pt x="3005" y="2309"/>
                  </a:lnTo>
                  <a:lnTo>
                    <a:pt x="2982" y="2325"/>
                  </a:lnTo>
                  <a:lnTo>
                    <a:pt x="2960" y="2342"/>
                  </a:lnTo>
                  <a:lnTo>
                    <a:pt x="2939" y="2359"/>
                  </a:lnTo>
                  <a:lnTo>
                    <a:pt x="2919" y="2377"/>
                  </a:lnTo>
                  <a:lnTo>
                    <a:pt x="2899" y="2396"/>
                  </a:lnTo>
                  <a:lnTo>
                    <a:pt x="2880" y="2416"/>
                  </a:lnTo>
                  <a:lnTo>
                    <a:pt x="2862" y="2436"/>
                  </a:lnTo>
                  <a:lnTo>
                    <a:pt x="2844" y="2458"/>
                  </a:lnTo>
                  <a:lnTo>
                    <a:pt x="2827" y="2479"/>
                  </a:lnTo>
                  <a:lnTo>
                    <a:pt x="2812" y="2502"/>
                  </a:lnTo>
                  <a:lnTo>
                    <a:pt x="2797" y="2525"/>
                  </a:lnTo>
                  <a:lnTo>
                    <a:pt x="2782" y="2548"/>
                  </a:lnTo>
                  <a:lnTo>
                    <a:pt x="2769" y="2573"/>
                  </a:lnTo>
                  <a:lnTo>
                    <a:pt x="2756" y="2598"/>
                  </a:lnTo>
                  <a:lnTo>
                    <a:pt x="2745" y="2623"/>
                  </a:lnTo>
                  <a:lnTo>
                    <a:pt x="2734" y="2648"/>
                  </a:lnTo>
                  <a:lnTo>
                    <a:pt x="2724" y="2674"/>
                  </a:lnTo>
                  <a:lnTo>
                    <a:pt x="2716" y="2700"/>
                  </a:lnTo>
                  <a:lnTo>
                    <a:pt x="2708" y="2726"/>
                  </a:lnTo>
                  <a:lnTo>
                    <a:pt x="2702" y="2753"/>
                  </a:lnTo>
                  <a:lnTo>
                    <a:pt x="2696" y="2780"/>
                  </a:lnTo>
                  <a:lnTo>
                    <a:pt x="2691" y="2807"/>
                  </a:lnTo>
                  <a:lnTo>
                    <a:pt x="2688" y="2834"/>
                  </a:lnTo>
                  <a:lnTo>
                    <a:pt x="2685" y="2862"/>
                  </a:lnTo>
                  <a:lnTo>
                    <a:pt x="2684" y="2889"/>
                  </a:lnTo>
                  <a:lnTo>
                    <a:pt x="2683" y="2917"/>
                  </a:lnTo>
                  <a:lnTo>
                    <a:pt x="2684" y="2945"/>
                  </a:lnTo>
                  <a:lnTo>
                    <a:pt x="2685" y="2972"/>
                  </a:lnTo>
                  <a:lnTo>
                    <a:pt x="2688" y="3000"/>
                  </a:lnTo>
                  <a:lnTo>
                    <a:pt x="2691" y="3027"/>
                  </a:lnTo>
                  <a:lnTo>
                    <a:pt x="2696" y="3054"/>
                  </a:lnTo>
                  <a:lnTo>
                    <a:pt x="2702" y="3081"/>
                  </a:lnTo>
                  <a:lnTo>
                    <a:pt x="2708" y="3108"/>
                  </a:lnTo>
                  <a:lnTo>
                    <a:pt x="2716" y="3134"/>
                  </a:lnTo>
                  <a:lnTo>
                    <a:pt x="2724" y="3160"/>
                  </a:lnTo>
                  <a:lnTo>
                    <a:pt x="2734" y="3186"/>
                  </a:lnTo>
                  <a:lnTo>
                    <a:pt x="2745" y="3211"/>
                  </a:lnTo>
                  <a:lnTo>
                    <a:pt x="2756" y="3236"/>
                  </a:lnTo>
                  <a:lnTo>
                    <a:pt x="2769" y="3261"/>
                  </a:lnTo>
                  <a:lnTo>
                    <a:pt x="2782" y="3286"/>
                  </a:lnTo>
                  <a:lnTo>
                    <a:pt x="2797" y="3310"/>
                  </a:lnTo>
                  <a:lnTo>
                    <a:pt x="2812" y="3333"/>
                  </a:lnTo>
                  <a:lnTo>
                    <a:pt x="2828" y="3355"/>
                  </a:lnTo>
                  <a:lnTo>
                    <a:pt x="2844" y="3377"/>
                  </a:lnTo>
                  <a:lnTo>
                    <a:pt x="2862" y="3398"/>
                  </a:lnTo>
                  <a:lnTo>
                    <a:pt x="2880" y="3419"/>
                  </a:lnTo>
                  <a:lnTo>
                    <a:pt x="2899" y="3438"/>
                  </a:lnTo>
                  <a:lnTo>
                    <a:pt x="2919" y="3457"/>
                  </a:lnTo>
                  <a:lnTo>
                    <a:pt x="2939" y="3476"/>
                  </a:lnTo>
                  <a:lnTo>
                    <a:pt x="2960" y="3493"/>
                  </a:lnTo>
                  <a:lnTo>
                    <a:pt x="2982" y="3510"/>
                  </a:lnTo>
                  <a:lnTo>
                    <a:pt x="3005" y="3526"/>
                  </a:lnTo>
                  <a:lnTo>
                    <a:pt x="3009" y="3529"/>
                  </a:lnTo>
                  <a:lnTo>
                    <a:pt x="3831" y="3529"/>
                  </a:lnTo>
                  <a:lnTo>
                    <a:pt x="3835" y="3526"/>
                  </a:lnTo>
                  <a:lnTo>
                    <a:pt x="3858" y="3510"/>
                  </a:lnTo>
                  <a:lnTo>
                    <a:pt x="3880" y="3493"/>
                  </a:lnTo>
                  <a:lnTo>
                    <a:pt x="3901" y="3476"/>
                  </a:lnTo>
                  <a:lnTo>
                    <a:pt x="3921" y="3457"/>
                  </a:lnTo>
                  <a:lnTo>
                    <a:pt x="3941" y="3438"/>
                  </a:lnTo>
                  <a:lnTo>
                    <a:pt x="3960" y="3419"/>
                  </a:lnTo>
                  <a:lnTo>
                    <a:pt x="3978" y="3398"/>
                  </a:lnTo>
                  <a:lnTo>
                    <a:pt x="3996" y="3377"/>
                  </a:lnTo>
                  <a:lnTo>
                    <a:pt x="4012" y="3355"/>
                  </a:lnTo>
                  <a:lnTo>
                    <a:pt x="4028" y="3333"/>
                  </a:lnTo>
                  <a:lnTo>
                    <a:pt x="4043" y="3310"/>
                  </a:lnTo>
                  <a:lnTo>
                    <a:pt x="4058" y="3286"/>
                  </a:lnTo>
                  <a:lnTo>
                    <a:pt x="4071" y="3261"/>
                  </a:lnTo>
                  <a:lnTo>
                    <a:pt x="4084" y="3236"/>
                  </a:lnTo>
                  <a:lnTo>
                    <a:pt x="4095" y="3211"/>
                  </a:lnTo>
                  <a:lnTo>
                    <a:pt x="4106" y="3186"/>
                  </a:lnTo>
                  <a:lnTo>
                    <a:pt x="4116" y="3160"/>
                  </a:lnTo>
                  <a:lnTo>
                    <a:pt x="4124" y="3134"/>
                  </a:lnTo>
                  <a:lnTo>
                    <a:pt x="4132" y="3108"/>
                  </a:lnTo>
                  <a:lnTo>
                    <a:pt x="4138" y="3081"/>
                  </a:lnTo>
                  <a:lnTo>
                    <a:pt x="4144" y="3054"/>
                  </a:lnTo>
                  <a:lnTo>
                    <a:pt x="4149" y="3027"/>
                  </a:lnTo>
                  <a:lnTo>
                    <a:pt x="4152" y="3000"/>
                  </a:lnTo>
                  <a:close/>
                  <a:moveTo>
                    <a:pt x="2119" y="8700"/>
                  </a:moveTo>
                  <a:lnTo>
                    <a:pt x="3740" y="8700"/>
                  </a:lnTo>
                  <a:lnTo>
                    <a:pt x="3999" y="4029"/>
                  </a:lnTo>
                  <a:lnTo>
                    <a:pt x="2639" y="4029"/>
                  </a:lnTo>
                  <a:lnTo>
                    <a:pt x="2119" y="87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3205;p28">
            <a:extLst>
              <a:ext uri="{FF2B5EF4-FFF2-40B4-BE49-F238E27FC236}">
                <a16:creationId xmlns:a16="http://schemas.microsoft.com/office/drawing/2014/main" id="{3E9F0A89-63E3-4C5B-A7DF-6FA6937E7AE4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1830237" y="2659872"/>
            <a:chExt cx="633600" cy="633600"/>
          </a:xfrm>
          <a:solidFill>
            <a:schemeClr val="bg1"/>
          </a:solidFill>
        </p:grpSpPr>
        <p:sp>
          <p:nvSpPr>
            <p:cNvPr id="217" name="Google Shape;3206;p28">
              <a:extLst>
                <a:ext uri="{FF2B5EF4-FFF2-40B4-BE49-F238E27FC236}">
                  <a16:creationId xmlns:a16="http://schemas.microsoft.com/office/drawing/2014/main" id="{1E7E5025-AC10-481F-B6BE-517F0AA28054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7" y="2606"/>
                  </a:moveTo>
                  <a:lnTo>
                    <a:pt x="5802" y="2727"/>
                  </a:lnTo>
                  <a:lnTo>
                    <a:pt x="5784" y="2753"/>
                  </a:lnTo>
                  <a:lnTo>
                    <a:pt x="5679" y="2874"/>
                  </a:lnTo>
                  <a:lnTo>
                    <a:pt x="5661" y="2892"/>
                  </a:lnTo>
                  <a:lnTo>
                    <a:pt x="5640" y="2908"/>
                  </a:lnTo>
                  <a:lnTo>
                    <a:pt x="5618" y="2922"/>
                  </a:lnTo>
                  <a:lnTo>
                    <a:pt x="5594" y="2932"/>
                  </a:lnTo>
                  <a:lnTo>
                    <a:pt x="5568" y="2939"/>
                  </a:lnTo>
                  <a:lnTo>
                    <a:pt x="5543" y="2942"/>
                  </a:lnTo>
                  <a:lnTo>
                    <a:pt x="5516" y="2943"/>
                  </a:lnTo>
                  <a:lnTo>
                    <a:pt x="5490" y="2939"/>
                  </a:lnTo>
                  <a:lnTo>
                    <a:pt x="5465" y="2933"/>
                  </a:lnTo>
                  <a:lnTo>
                    <a:pt x="5441" y="2923"/>
                  </a:lnTo>
                  <a:lnTo>
                    <a:pt x="5418" y="2910"/>
                  </a:lnTo>
                  <a:lnTo>
                    <a:pt x="5397" y="2894"/>
                  </a:lnTo>
                  <a:lnTo>
                    <a:pt x="5379" y="2876"/>
                  </a:lnTo>
                  <a:lnTo>
                    <a:pt x="5363" y="2855"/>
                  </a:lnTo>
                  <a:lnTo>
                    <a:pt x="5349" y="2833"/>
                  </a:lnTo>
                  <a:lnTo>
                    <a:pt x="5339" y="2809"/>
                  </a:lnTo>
                  <a:lnTo>
                    <a:pt x="5332" y="2783"/>
                  </a:lnTo>
                  <a:lnTo>
                    <a:pt x="5329" y="2758"/>
                  </a:lnTo>
                  <a:lnTo>
                    <a:pt x="5328" y="2731"/>
                  </a:lnTo>
                  <a:lnTo>
                    <a:pt x="5332" y="2705"/>
                  </a:lnTo>
                  <a:lnTo>
                    <a:pt x="5338" y="2680"/>
                  </a:lnTo>
                  <a:lnTo>
                    <a:pt x="5348" y="2656"/>
                  </a:lnTo>
                  <a:lnTo>
                    <a:pt x="5361" y="2633"/>
                  </a:lnTo>
                  <a:lnTo>
                    <a:pt x="5377" y="2612"/>
                  </a:lnTo>
                  <a:lnTo>
                    <a:pt x="5471" y="2503"/>
                  </a:lnTo>
                  <a:lnTo>
                    <a:pt x="5529" y="2410"/>
                  </a:lnTo>
                  <a:lnTo>
                    <a:pt x="5567" y="2317"/>
                  </a:lnTo>
                  <a:lnTo>
                    <a:pt x="5591" y="2222"/>
                  </a:lnTo>
                  <a:lnTo>
                    <a:pt x="5604" y="2121"/>
                  </a:lnTo>
                  <a:lnTo>
                    <a:pt x="5609" y="2012"/>
                  </a:lnTo>
                  <a:lnTo>
                    <a:pt x="5610" y="1895"/>
                  </a:lnTo>
                  <a:lnTo>
                    <a:pt x="5611" y="1774"/>
                  </a:lnTo>
                  <a:lnTo>
                    <a:pt x="5611" y="1766"/>
                  </a:lnTo>
                  <a:lnTo>
                    <a:pt x="5617" y="1645"/>
                  </a:lnTo>
                  <a:lnTo>
                    <a:pt x="5618" y="1629"/>
                  </a:lnTo>
                  <a:lnTo>
                    <a:pt x="5634" y="1508"/>
                  </a:lnTo>
                  <a:lnTo>
                    <a:pt x="5638" y="1485"/>
                  </a:lnTo>
                  <a:lnTo>
                    <a:pt x="5669" y="1364"/>
                  </a:lnTo>
                  <a:lnTo>
                    <a:pt x="5678" y="1336"/>
                  </a:lnTo>
                  <a:lnTo>
                    <a:pt x="5728" y="1215"/>
                  </a:lnTo>
                  <a:lnTo>
                    <a:pt x="5743" y="1187"/>
                  </a:lnTo>
                  <a:lnTo>
                    <a:pt x="5818" y="1066"/>
                  </a:lnTo>
                  <a:lnTo>
                    <a:pt x="5836" y="1040"/>
                  </a:lnTo>
                  <a:lnTo>
                    <a:pt x="5941" y="919"/>
                  </a:lnTo>
                  <a:lnTo>
                    <a:pt x="5959" y="901"/>
                  </a:lnTo>
                  <a:lnTo>
                    <a:pt x="5980" y="885"/>
                  </a:lnTo>
                  <a:lnTo>
                    <a:pt x="6002" y="871"/>
                  </a:lnTo>
                  <a:lnTo>
                    <a:pt x="6026" y="861"/>
                  </a:lnTo>
                  <a:lnTo>
                    <a:pt x="6052" y="854"/>
                  </a:lnTo>
                  <a:lnTo>
                    <a:pt x="6077" y="851"/>
                  </a:lnTo>
                  <a:lnTo>
                    <a:pt x="6104" y="850"/>
                  </a:lnTo>
                  <a:lnTo>
                    <a:pt x="6130" y="854"/>
                  </a:lnTo>
                  <a:lnTo>
                    <a:pt x="6155" y="860"/>
                  </a:lnTo>
                  <a:lnTo>
                    <a:pt x="6179" y="870"/>
                  </a:lnTo>
                  <a:lnTo>
                    <a:pt x="6202" y="883"/>
                  </a:lnTo>
                  <a:lnTo>
                    <a:pt x="6223" y="899"/>
                  </a:lnTo>
                  <a:lnTo>
                    <a:pt x="6241" y="917"/>
                  </a:lnTo>
                  <a:lnTo>
                    <a:pt x="6257" y="938"/>
                  </a:lnTo>
                  <a:lnTo>
                    <a:pt x="6271" y="960"/>
                  </a:lnTo>
                  <a:lnTo>
                    <a:pt x="6281" y="984"/>
                  </a:lnTo>
                  <a:lnTo>
                    <a:pt x="6288" y="1010"/>
                  </a:lnTo>
                  <a:lnTo>
                    <a:pt x="6291" y="1035"/>
                  </a:lnTo>
                  <a:lnTo>
                    <a:pt x="6292" y="1062"/>
                  </a:lnTo>
                  <a:lnTo>
                    <a:pt x="6288" y="1088"/>
                  </a:lnTo>
                  <a:lnTo>
                    <a:pt x="6282" y="1113"/>
                  </a:lnTo>
                  <a:lnTo>
                    <a:pt x="6272" y="1137"/>
                  </a:lnTo>
                  <a:lnTo>
                    <a:pt x="6259" y="1160"/>
                  </a:lnTo>
                  <a:lnTo>
                    <a:pt x="6243" y="1181"/>
                  </a:lnTo>
                  <a:lnTo>
                    <a:pt x="6149" y="1290"/>
                  </a:lnTo>
                  <a:lnTo>
                    <a:pt x="6091" y="1383"/>
                  </a:lnTo>
                  <a:lnTo>
                    <a:pt x="6053" y="1476"/>
                  </a:lnTo>
                  <a:lnTo>
                    <a:pt x="6029" y="1571"/>
                  </a:lnTo>
                  <a:lnTo>
                    <a:pt x="6016" y="1672"/>
                  </a:lnTo>
                  <a:lnTo>
                    <a:pt x="6011" y="1781"/>
                  </a:lnTo>
                  <a:lnTo>
                    <a:pt x="6010" y="1898"/>
                  </a:lnTo>
                  <a:lnTo>
                    <a:pt x="6009" y="2019"/>
                  </a:lnTo>
                  <a:lnTo>
                    <a:pt x="6009" y="2027"/>
                  </a:lnTo>
                  <a:lnTo>
                    <a:pt x="6003" y="2148"/>
                  </a:lnTo>
                  <a:lnTo>
                    <a:pt x="6002" y="2164"/>
                  </a:lnTo>
                  <a:lnTo>
                    <a:pt x="5986" y="2285"/>
                  </a:lnTo>
                  <a:lnTo>
                    <a:pt x="5982" y="2308"/>
                  </a:lnTo>
                  <a:lnTo>
                    <a:pt x="5951" y="2429"/>
                  </a:lnTo>
                  <a:lnTo>
                    <a:pt x="5942" y="2457"/>
                  </a:lnTo>
                  <a:lnTo>
                    <a:pt x="5892" y="2578"/>
                  </a:lnTo>
                  <a:lnTo>
                    <a:pt x="5877" y="2606"/>
                  </a:lnTo>
                  <a:close/>
                  <a:moveTo>
                    <a:pt x="4185" y="2607"/>
                  </a:moveTo>
                  <a:lnTo>
                    <a:pt x="4110" y="2728"/>
                  </a:lnTo>
                  <a:lnTo>
                    <a:pt x="4091" y="2753"/>
                  </a:lnTo>
                  <a:lnTo>
                    <a:pt x="3986" y="2874"/>
                  </a:lnTo>
                  <a:lnTo>
                    <a:pt x="3968" y="2892"/>
                  </a:lnTo>
                  <a:lnTo>
                    <a:pt x="3947" y="2909"/>
                  </a:lnTo>
                  <a:lnTo>
                    <a:pt x="3925" y="2922"/>
                  </a:lnTo>
                  <a:lnTo>
                    <a:pt x="3901" y="2932"/>
                  </a:lnTo>
                  <a:lnTo>
                    <a:pt x="3875" y="2939"/>
                  </a:lnTo>
                  <a:lnTo>
                    <a:pt x="3849" y="2942"/>
                  </a:lnTo>
                  <a:lnTo>
                    <a:pt x="3823" y="2943"/>
                  </a:lnTo>
                  <a:lnTo>
                    <a:pt x="3797" y="2939"/>
                  </a:lnTo>
                  <a:lnTo>
                    <a:pt x="3772" y="2933"/>
                  </a:lnTo>
                  <a:lnTo>
                    <a:pt x="3748" y="2923"/>
                  </a:lnTo>
                  <a:lnTo>
                    <a:pt x="3725" y="2910"/>
                  </a:lnTo>
                  <a:lnTo>
                    <a:pt x="3704" y="2894"/>
                  </a:lnTo>
                  <a:lnTo>
                    <a:pt x="3686" y="2876"/>
                  </a:lnTo>
                  <a:lnTo>
                    <a:pt x="3669" y="2855"/>
                  </a:lnTo>
                  <a:lnTo>
                    <a:pt x="3656" y="2833"/>
                  </a:lnTo>
                  <a:lnTo>
                    <a:pt x="3646" y="2809"/>
                  </a:lnTo>
                  <a:lnTo>
                    <a:pt x="3639" y="2783"/>
                  </a:lnTo>
                  <a:lnTo>
                    <a:pt x="3636" y="2757"/>
                  </a:lnTo>
                  <a:lnTo>
                    <a:pt x="3635" y="2731"/>
                  </a:lnTo>
                  <a:lnTo>
                    <a:pt x="3639" y="2705"/>
                  </a:lnTo>
                  <a:lnTo>
                    <a:pt x="3645" y="2680"/>
                  </a:lnTo>
                  <a:lnTo>
                    <a:pt x="3655" y="2656"/>
                  </a:lnTo>
                  <a:lnTo>
                    <a:pt x="3668" y="2633"/>
                  </a:lnTo>
                  <a:lnTo>
                    <a:pt x="3684" y="2612"/>
                  </a:lnTo>
                  <a:lnTo>
                    <a:pt x="3778" y="2503"/>
                  </a:lnTo>
                  <a:lnTo>
                    <a:pt x="3836" y="2410"/>
                  </a:lnTo>
                  <a:lnTo>
                    <a:pt x="3874" y="2317"/>
                  </a:lnTo>
                  <a:lnTo>
                    <a:pt x="3898" y="2222"/>
                  </a:lnTo>
                  <a:lnTo>
                    <a:pt x="3912" y="2121"/>
                  </a:lnTo>
                  <a:lnTo>
                    <a:pt x="3917" y="2012"/>
                  </a:lnTo>
                  <a:lnTo>
                    <a:pt x="3918" y="1895"/>
                  </a:lnTo>
                  <a:lnTo>
                    <a:pt x="3918" y="1774"/>
                  </a:lnTo>
                  <a:lnTo>
                    <a:pt x="3919" y="1766"/>
                  </a:lnTo>
                  <a:lnTo>
                    <a:pt x="3924" y="1645"/>
                  </a:lnTo>
                  <a:lnTo>
                    <a:pt x="3926" y="1629"/>
                  </a:lnTo>
                  <a:lnTo>
                    <a:pt x="3941" y="1508"/>
                  </a:lnTo>
                  <a:lnTo>
                    <a:pt x="3946" y="1485"/>
                  </a:lnTo>
                  <a:lnTo>
                    <a:pt x="3976" y="1364"/>
                  </a:lnTo>
                  <a:lnTo>
                    <a:pt x="3986" y="1336"/>
                  </a:lnTo>
                  <a:lnTo>
                    <a:pt x="4036" y="1215"/>
                  </a:lnTo>
                  <a:lnTo>
                    <a:pt x="4050" y="1186"/>
                  </a:lnTo>
                  <a:lnTo>
                    <a:pt x="4125" y="1065"/>
                  </a:lnTo>
                  <a:lnTo>
                    <a:pt x="4144" y="1040"/>
                  </a:lnTo>
                  <a:lnTo>
                    <a:pt x="4249" y="919"/>
                  </a:lnTo>
                  <a:lnTo>
                    <a:pt x="4267" y="901"/>
                  </a:lnTo>
                  <a:lnTo>
                    <a:pt x="4288" y="884"/>
                  </a:lnTo>
                  <a:lnTo>
                    <a:pt x="4310" y="871"/>
                  </a:lnTo>
                  <a:lnTo>
                    <a:pt x="4334" y="861"/>
                  </a:lnTo>
                  <a:lnTo>
                    <a:pt x="4360" y="854"/>
                  </a:lnTo>
                  <a:lnTo>
                    <a:pt x="4386" y="851"/>
                  </a:lnTo>
                  <a:lnTo>
                    <a:pt x="4412" y="850"/>
                  </a:lnTo>
                  <a:lnTo>
                    <a:pt x="4438" y="854"/>
                  </a:lnTo>
                  <a:lnTo>
                    <a:pt x="4463" y="860"/>
                  </a:lnTo>
                  <a:lnTo>
                    <a:pt x="4487" y="870"/>
                  </a:lnTo>
                  <a:lnTo>
                    <a:pt x="4510" y="883"/>
                  </a:lnTo>
                  <a:lnTo>
                    <a:pt x="4531" y="899"/>
                  </a:lnTo>
                  <a:lnTo>
                    <a:pt x="4549" y="917"/>
                  </a:lnTo>
                  <a:lnTo>
                    <a:pt x="4566" y="938"/>
                  </a:lnTo>
                  <a:lnTo>
                    <a:pt x="4579" y="960"/>
                  </a:lnTo>
                  <a:lnTo>
                    <a:pt x="4589" y="984"/>
                  </a:lnTo>
                  <a:lnTo>
                    <a:pt x="4596" y="1010"/>
                  </a:lnTo>
                  <a:lnTo>
                    <a:pt x="4599" y="1036"/>
                  </a:lnTo>
                  <a:lnTo>
                    <a:pt x="4600" y="1062"/>
                  </a:lnTo>
                  <a:lnTo>
                    <a:pt x="4596" y="1088"/>
                  </a:lnTo>
                  <a:lnTo>
                    <a:pt x="4590" y="1113"/>
                  </a:lnTo>
                  <a:lnTo>
                    <a:pt x="4580" y="1137"/>
                  </a:lnTo>
                  <a:lnTo>
                    <a:pt x="4567" y="1160"/>
                  </a:lnTo>
                  <a:lnTo>
                    <a:pt x="4551" y="1181"/>
                  </a:lnTo>
                  <a:lnTo>
                    <a:pt x="4457" y="1290"/>
                  </a:lnTo>
                  <a:lnTo>
                    <a:pt x="4399" y="1383"/>
                  </a:lnTo>
                  <a:lnTo>
                    <a:pt x="4361" y="1476"/>
                  </a:lnTo>
                  <a:lnTo>
                    <a:pt x="4337" y="1571"/>
                  </a:lnTo>
                  <a:lnTo>
                    <a:pt x="4323" y="1672"/>
                  </a:lnTo>
                  <a:lnTo>
                    <a:pt x="4318" y="1781"/>
                  </a:lnTo>
                  <a:lnTo>
                    <a:pt x="4317" y="1898"/>
                  </a:lnTo>
                  <a:lnTo>
                    <a:pt x="4317" y="2019"/>
                  </a:lnTo>
                  <a:lnTo>
                    <a:pt x="4316" y="2027"/>
                  </a:lnTo>
                  <a:lnTo>
                    <a:pt x="4311" y="2148"/>
                  </a:lnTo>
                  <a:lnTo>
                    <a:pt x="4309" y="2164"/>
                  </a:lnTo>
                  <a:lnTo>
                    <a:pt x="4294" y="2285"/>
                  </a:lnTo>
                  <a:lnTo>
                    <a:pt x="4289" y="2308"/>
                  </a:lnTo>
                  <a:lnTo>
                    <a:pt x="4259" y="2429"/>
                  </a:lnTo>
                  <a:lnTo>
                    <a:pt x="4249" y="2457"/>
                  </a:lnTo>
                  <a:lnTo>
                    <a:pt x="4199" y="2578"/>
                  </a:lnTo>
                  <a:lnTo>
                    <a:pt x="4185" y="26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207;p28">
              <a:extLst>
                <a:ext uri="{FF2B5EF4-FFF2-40B4-BE49-F238E27FC236}">
                  <a16:creationId xmlns:a16="http://schemas.microsoft.com/office/drawing/2014/main" id="{192878D1-C375-4384-983C-0112028B3B3A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75" y="7461"/>
                  </a:moveTo>
                  <a:lnTo>
                    <a:pt x="7346" y="7474"/>
                  </a:lnTo>
                  <a:lnTo>
                    <a:pt x="7332" y="7516"/>
                  </a:lnTo>
                  <a:lnTo>
                    <a:pt x="7329" y="7525"/>
                  </a:lnTo>
                  <a:lnTo>
                    <a:pt x="7300" y="7603"/>
                  </a:lnTo>
                  <a:lnTo>
                    <a:pt x="7296" y="7612"/>
                  </a:lnTo>
                  <a:lnTo>
                    <a:pt x="7264" y="7690"/>
                  </a:lnTo>
                  <a:lnTo>
                    <a:pt x="7261" y="7699"/>
                  </a:lnTo>
                  <a:lnTo>
                    <a:pt x="7225" y="7775"/>
                  </a:lnTo>
                  <a:lnTo>
                    <a:pt x="7221" y="7784"/>
                  </a:lnTo>
                  <a:lnTo>
                    <a:pt x="7183" y="7859"/>
                  </a:lnTo>
                  <a:lnTo>
                    <a:pt x="7179" y="7868"/>
                  </a:lnTo>
                  <a:lnTo>
                    <a:pt x="7138" y="7942"/>
                  </a:lnTo>
                  <a:lnTo>
                    <a:pt x="7133" y="7950"/>
                  </a:lnTo>
                  <a:lnTo>
                    <a:pt x="7090" y="8023"/>
                  </a:lnTo>
                  <a:lnTo>
                    <a:pt x="7085" y="8031"/>
                  </a:lnTo>
                  <a:lnTo>
                    <a:pt x="7038" y="8101"/>
                  </a:lnTo>
                  <a:lnTo>
                    <a:pt x="7033" y="8109"/>
                  </a:lnTo>
                  <a:lnTo>
                    <a:pt x="6984" y="8178"/>
                  </a:lnTo>
                  <a:lnTo>
                    <a:pt x="6978" y="8186"/>
                  </a:lnTo>
                  <a:lnTo>
                    <a:pt x="6927" y="8253"/>
                  </a:lnTo>
                  <a:lnTo>
                    <a:pt x="6921" y="8260"/>
                  </a:lnTo>
                  <a:lnTo>
                    <a:pt x="6867" y="8325"/>
                  </a:lnTo>
                  <a:lnTo>
                    <a:pt x="6861" y="8332"/>
                  </a:lnTo>
                  <a:lnTo>
                    <a:pt x="6805" y="8395"/>
                  </a:lnTo>
                  <a:lnTo>
                    <a:pt x="6799" y="8402"/>
                  </a:lnTo>
                  <a:lnTo>
                    <a:pt x="6740" y="8463"/>
                  </a:lnTo>
                  <a:lnTo>
                    <a:pt x="6734" y="8469"/>
                  </a:lnTo>
                  <a:lnTo>
                    <a:pt x="6673" y="8528"/>
                  </a:lnTo>
                  <a:lnTo>
                    <a:pt x="6666" y="8534"/>
                  </a:lnTo>
                  <a:lnTo>
                    <a:pt x="6603" y="8590"/>
                  </a:lnTo>
                  <a:lnTo>
                    <a:pt x="6596" y="8596"/>
                  </a:lnTo>
                  <a:lnTo>
                    <a:pt x="6531" y="8650"/>
                  </a:lnTo>
                  <a:lnTo>
                    <a:pt x="6524" y="8656"/>
                  </a:lnTo>
                  <a:lnTo>
                    <a:pt x="6457" y="8707"/>
                  </a:lnTo>
                  <a:lnTo>
                    <a:pt x="6449" y="8713"/>
                  </a:lnTo>
                  <a:lnTo>
                    <a:pt x="6380" y="8762"/>
                  </a:lnTo>
                  <a:lnTo>
                    <a:pt x="6372" y="8767"/>
                  </a:lnTo>
                  <a:lnTo>
                    <a:pt x="6302" y="8814"/>
                  </a:lnTo>
                  <a:lnTo>
                    <a:pt x="6294" y="8819"/>
                  </a:lnTo>
                  <a:lnTo>
                    <a:pt x="6221" y="8862"/>
                  </a:lnTo>
                  <a:lnTo>
                    <a:pt x="6213" y="8867"/>
                  </a:lnTo>
                  <a:lnTo>
                    <a:pt x="6139" y="8908"/>
                  </a:lnTo>
                  <a:lnTo>
                    <a:pt x="6130" y="8912"/>
                  </a:lnTo>
                  <a:lnTo>
                    <a:pt x="6055" y="8950"/>
                  </a:lnTo>
                  <a:lnTo>
                    <a:pt x="6046" y="8954"/>
                  </a:lnTo>
                  <a:lnTo>
                    <a:pt x="5970" y="8990"/>
                  </a:lnTo>
                  <a:lnTo>
                    <a:pt x="5961" y="8993"/>
                  </a:lnTo>
                  <a:lnTo>
                    <a:pt x="5883" y="9025"/>
                  </a:lnTo>
                  <a:lnTo>
                    <a:pt x="5874" y="9029"/>
                  </a:lnTo>
                  <a:lnTo>
                    <a:pt x="5796" y="9058"/>
                  </a:lnTo>
                  <a:lnTo>
                    <a:pt x="5787" y="9061"/>
                  </a:lnTo>
                  <a:lnTo>
                    <a:pt x="5707" y="9087"/>
                  </a:lnTo>
                  <a:lnTo>
                    <a:pt x="5698" y="9090"/>
                  </a:lnTo>
                  <a:lnTo>
                    <a:pt x="5617" y="9114"/>
                  </a:lnTo>
                  <a:lnTo>
                    <a:pt x="5608" y="9116"/>
                  </a:lnTo>
                  <a:lnTo>
                    <a:pt x="5526" y="9136"/>
                  </a:lnTo>
                  <a:lnTo>
                    <a:pt x="5517" y="9138"/>
                  </a:lnTo>
                  <a:lnTo>
                    <a:pt x="5435" y="9155"/>
                  </a:lnTo>
                  <a:lnTo>
                    <a:pt x="5426" y="9157"/>
                  </a:lnTo>
                  <a:lnTo>
                    <a:pt x="5343" y="9171"/>
                  </a:lnTo>
                  <a:lnTo>
                    <a:pt x="5333" y="9173"/>
                  </a:lnTo>
                  <a:lnTo>
                    <a:pt x="5250" y="9184"/>
                  </a:lnTo>
                  <a:lnTo>
                    <a:pt x="5241" y="9185"/>
                  </a:lnTo>
                  <a:lnTo>
                    <a:pt x="5157" y="9193"/>
                  </a:lnTo>
                  <a:lnTo>
                    <a:pt x="5147" y="9193"/>
                  </a:lnTo>
                  <a:lnTo>
                    <a:pt x="5063" y="9198"/>
                  </a:lnTo>
                  <a:lnTo>
                    <a:pt x="5053" y="9198"/>
                  </a:lnTo>
                  <a:lnTo>
                    <a:pt x="4969" y="9200"/>
                  </a:lnTo>
                  <a:lnTo>
                    <a:pt x="4964" y="9200"/>
                  </a:lnTo>
                  <a:lnTo>
                    <a:pt x="4117" y="9200"/>
                  </a:lnTo>
                  <a:lnTo>
                    <a:pt x="4112" y="9200"/>
                  </a:lnTo>
                  <a:lnTo>
                    <a:pt x="4028" y="9198"/>
                  </a:lnTo>
                  <a:lnTo>
                    <a:pt x="4018" y="9198"/>
                  </a:lnTo>
                  <a:lnTo>
                    <a:pt x="3934" y="9193"/>
                  </a:lnTo>
                  <a:lnTo>
                    <a:pt x="3924" y="9193"/>
                  </a:lnTo>
                  <a:lnTo>
                    <a:pt x="3840" y="9185"/>
                  </a:lnTo>
                  <a:lnTo>
                    <a:pt x="3831" y="9184"/>
                  </a:lnTo>
                  <a:lnTo>
                    <a:pt x="3748" y="9173"/>
                  </a:lnTo>
                  <a:lnTo>
                    <a:pt x="3738" y="9171"/>
                  </a:lnTo>
                  <a:lnTo>
                    <a:pt x="3655" y="9157"/>
                  </a:lnTo>
                  <a:lnTo>
                    <a:pt x="3646" y="9155"/>
                  </a:lnTo>
                  <a:lnTo>
                    <a:pt x="3564" y="9138"/>
                  </a:lnTo>
                  <a:lnTo>
                    <a:pt x="3555" y="9136"/>
                  </a:lnTo>
                  <a:lnTo>
                    <a:pt x="3473" y="9116"/>
                  </a:lnTo>
                  <a:lnTo>
                    <a:pt x="3464" y="9114"/>
                  </a:lnTo>
                  <a:lnTo>
                    <a:pt x="3383" y="9090"/>
                  </a:lnTo>
                  <a:lnTo>
                    <a:pt x="3374" y="9087"/>
                  </a:lnTo>
                  <a:lnTo>
                    <a:pt x="3294" y="9061"/>
                  </a:lnTo>
                  <a:lnTo>
                    <a:pt x="3285" y="9058"/>
                  </a:lnTo>
                  <a:lnTo>
                    <a:pt x="3207" y="9029"/>
                  </a:lnTo>
                  <a:lnTo>
                    <a:pt x="3198" y="9025"/>
                  </a:lnTo>
                  <a:lnTo>
                    <a:pt x="3120" y="8993"/>
                  </a:lnTo>
                  <a:lnTo>
                    <a:pt x="3111" y="8990"/>
                  </a:lnTo>
                  <a:lnTo>
                    <a:pt x="3035" y="8954"/>
                  </a:lnTo>
                  <a:lnTo>
                    <a:pt x="3026" y="8950"/>
                  </a:lnTo>
                  <a:lnTo>
                    <a:pt x="2951" y="8912"/>
                  </a:lnTo>
                  <a:lnTo>
                    <a:pt x="2942" y="8908"/>
                  </a:lnTo>
                  <a:lnTo>
                    <a:pt x="2868" y="8867"/>
                  </a:lnTo>
                  <a:lnTo>
                    <a:pt x="2860" y="8862"/>
                  </a:lnTo>
                  <a:lnTo>
                    <a:pt x="2787" y="8818"/>
                  </a:lnTo>
                  <a:lnTo>
                    <a:pt x="2779" y="8813"/>
                  </a:lnTo>
                  <a:lnTo>
                    <a:pt x="2709" y="8767"/>
                  </a:lnTo>
                  <a:lnTo>
                    <a:pt x="2701" y="8762"/>
                  </a:lnTo>
                  <a:lnTo>
                    <a:pt x="2632" y="8713"/>
                  </a:lnTo>
                  <a:lnTo>
                    <a:pt x="2625" y="8707"/>
                  </a:lnTo>
                  <a:lnTo>
                    <a:pt x="2558" y="8656"/>
                  </a:lnTo>
                  <a:lnTo>
                    <a:pt x="2550" y="8650"/>
                  </a:lnTo>
                  <a:lnTo>
                    <a:pt x="2485" y="8596"/>
                  </a:lnTo>
                  <a:lnTo>
                    <a:pt x="2478" y="8590"/>
                  </a:lnTo>
                  <a:lnTo>
                    <a:pt x="2416" y="8534"/>
                  </a:lnTo>
                  <a:lnTo>
                    <a:pt x="2409" y="8528"/>
                  </a:lnTo>
                  <a:lnTo>
                    <a:pt x="2348" y="8469"/>
                  </a:lnTo>
                  <a:lnTo>
                    <a:pt x="2341" y="8463"/>
                  </a:lnTo>
                  <a:lnTo>
                    <a:pt x="2283" y="8402"/>
                  </a:lnTo>
                  <a:lnTo>
                    <a:pt x="2277" y="8395"/>
                  </a:lnTo>
                  <a:lnTo>
                    <a:pt x="2221" y="8332"/>
                  </a:lnTo>
                  <a:lnTo>
                    <a:pt x="2215" y="8325"/>
                  </a:lnTo>
                  <a:lnTo>
                    <a:pt x="2161" y="8260"/>
                  </a:lnTo>
                  <a:lnTo>
                    <a:pt x="2155" y="8253"/>
                  </a:lnTo>
                  <a:lnTo>
                    <a:pt x="2104" y="8186"/>
                  </a:lnTo>
                  <a:lnTo>
                    <a:pt x="2098" y="8178"/>
                  </a:lnTo>
                  <a:lnTo>
                    <a:pt x="2049" y="8109"/>
                  </a:lnTo>
                  <a:lnTo>
                    <a:pt x="2044" y="8101"/>
                  </a:lnTo>
                  <a:lnTo>
                    <a:pt x="1997" y="8031"/>
                  </a:lnTo>
                  <a:lnTo>
                    <a:pt x="1992" y="8023"/>
                  </a:lnTo>
                  <a:lnTo>
                    <a:pt x="1949" y="7950"/>
                  </a:lnTo>
                  <a:lnTo>
                    <a:pt x="1944" y="7942"/>
                  </a:lnTo>
                  <a:lnTo>
                    <a:pt x="1903" y="7868"/>
                  </a:lnTo>
                  <a:lnTo>
                    <a:pt x="1899" y="7859"/>
                  </a:lnTo>
                  <a:lnTo>
                    <a:pt x="1861" y="7784"/>
                  </a:lnTo>
                  <a:lnTo>
                    <a:pt x="1857" y="7776"/>
                  </a:lnTo>
                  <a:lnTo>
                    <a:pt x="1821" y="7699"/>
                  </a:lnTo>
                  <a:lnTo>
                    <a:pt x="1818" y="7690"/>
                  </a:lnTo>
                  <a:lnTo>
                    <a:pt x="1785" y="7612"/>
                  </a:lnTo>
                  <a:lnTo>
                    <a:pt x="1782" y="7604"/>
                  </a:lnTo>
                  <a:lnTo>
                    <a:pt x="1753" y="7525"/>
                  </a:lnTo>
                  <a:lnTo>
                    <a:pt x="1750" y="7516"/>
                  </a:lnTo>
                  <a:lnTo>
                    <a:pt x="1723" y="7436"/>
                  </a:lnTo>
                  <a:lnTo>
                    <a:pt x="1720" y="7427"/>
                  </a:lnTo>
                  <a:lnTo>
                    <a:pt x="1697" y="7346"/>
                  </a:lnTo>
                  <a:lnTo>
                    <a:pt x="1695" y="7337"/>
                  </a:lnTo>
                  <a:lnTo>
                    <a:pt x="1674" y="7256"/>
                  </a:lnTo>
                  <a:lnTo>
                    <a:pt x="1672" y="7247"/>
                  </a:lnTo>
                  <a:lnTo>
                    <a:pt x="1655" y="7164"/>
                  </a:lnTo>
                  <a:lnTo>
                    <a:pt x="1653" y="7155"/>
                  </a:lnTo>
                  <a:lnTo>
                    <a:pt x="1639" y="7072"/>
                  </a:lnTo>
                  <a:lnTo>
                    <a:pt x="1638" y="7063"/>
                  </a:lnTo>
                  <a:lnTo>
                    <a:pt x="1627" y="6979"/>
                  </a:lnTo>
                  <a:lnTo>
                    <a:pt x="1625" y="6970"/>
                  </a:lnTo>
                  <a:lnTo>
                    <a:pt x="1618" y="6886"/>
                  </a:lnTo>
                  <a:lnTo>
                    <a:pt x="1617" y="6876"/>
                  </a:lnTo>
                  <a:lnTo>
                    <a:pt x="1612" y="6792"/>
                  </a:lnTo>
                  <a:lnTo>
                    <a:pt x="1612" y="6782"/>
                  </a:lnTo>
                  <a:lnTo>
                    <a:pt x="1610" y="6698"/>
                  </a:lnTo>
                  <a:lnTo>
                    <a:pt x="1610" y="6693"/>
                  </a:lnTo>
                  <a:lnTo>
                    <a:pt x="1610" y="3871"/>
                  </a:lnTo>
                  <a:lnTo>
                    <a:pt x="1612" y="3838"/>
                  </a:lnTo>
                  <a:lnTo>
                    <a:pt x="1619" y="3806"/>
                  </a:lnTo>
                  <a:lnTo>
                    <a:pt x="1629" y="3775"/>
                  </a:lnTo>
                  <a:lnTo>
                    <a:pt x="1643" y="3746"/>
                  </a:lnTo>
                  <a:lnTo>
                    <a:pt x="1662" y="3719"/>
                  </a:lnTo>
                  <a:lnTo>
                    <a:pt x="1683" y="3694"/>
                  </a:lnTo>
                  <a:lnTo>
                    <a:pt x="1708" y="3673"/>
                  </a:lnTo>
                  <a:lnTo>
                    <a:pt x="1735" y="3654"/>
                  </a:lnTo>
                  <a:lnTo>
                    <a:pt x="1764" y="3640"/>
                  </a:lnTo>
                  <a:lnTo>
                    <a:pt x="1795" y="3630"/>
                  </a:lnTo>
                  <a:lnTo>
                    <a:pt x="1827" y="3623"/>
                  </a:lnTo>
                  <a:lnTo>
                    <a:pt x="1860" y="3621"/>
                  </a:lnTo>
                  <a:lnTo>
                    <a:pt x="7221" y="3621"/>
                  </a:lnTo>
                  <a:lnTo>
                    <a:pt x="7254" y="3623"/>
                  </a:lnTo>
                  <a:lnTo>
                    <a:pt x="7286" y="3630"/>
                  </a:lnTo>
                  <a:lnTo>
                    <a:pt x="7317" y="3640"/>
                  </a:lnTo>
                  <a:lnTo>
                    <a:pt x="7346" y="3654"/>
                  </a:lnTo>
                  <a:lnTo>
                    <a:pt x="7373" y="3673"/>
                  </a:lnTo>
                  <a:lnTo>
                    <a:pt x="7398" y="3694"/>
                  </a:lnTo>
                  <a:lnTo>
                    <a:pt x="7419" y="3719"/>
                  </a:lnTo>
                  <a:lnTo>
                    <a:pt x="7438" y="3746"/>
                  </a:lnTo>
                  <a:lnTo>
                    <a:pt x="7452" y="3775"/>
                  </a:lnTo>
                  <a:lnTo>
                    <a:pt x="7462" y="3806"/>
                  </a:lnTo>
                  <a:lnTo>
                    <a:pt x="7469" y="3838"/>
                  </a:lnTo>
                  <a:lnTo>
                    <a:pt x="7471" y="3871"/>
                  </a:lnTo>
                  <a:lnTo>
                    <a:pt x="7471" y="4283"/>
                  </a:lnTo>
                  <a:lnTo>
                    <a:pt x="7478" y="4287"/>
                  </a:lnTo>
                  <a:lnTo>
                    <a:pt x="7485" y="4291"/>
                  </a:lnTo>
                  <a:lnTo>
                    <a:pt x="7528" y="4318"/>
                  </a:lnTo>
                  <a:lnTo>
                    <a:pt x="7535" y="4322"/>
                  </a:lnTo>
                  <a:lnTo>
                    <a:pt x="7578" y="4349"/>
                  </a:lnTo>
                  <a:lnTo>
                    <a:pt x="7585" y="4354"/>
                  </a:lnTo>
                  <a:lnTo>
                    <a:pt x="7626" y="4383"/>
                  </a:lnTo>
                  <a:lnTo>
                    <a:pt x="7633" y="4388"/>
                  </a:lnTo>
                  <a:lnTo>
                    <a:pt x="7673" y="4418"/>
                  </a:lnTo>
                  <a:lnTo>
                    <a:pt x="7680" y="4423"/>
                  </a:lnTo>
                  <a:lnTo>
                    <a:pt x="7719" y="4454"/>
                  </a:lnTo>
                  <a:lnTo>
                    <a:pt x="7726" y="4460"/>
                  </a:lnTo>
                  <a:lnTo>
                    <a:pt x="7764" y="4492"/>
                  </a:lnTo>
                  <a:lnTo>
                    <a:pt x="7770" y="4498"/>
                  </a:lnTo>
                  <a:lnTo>
                    <a:pt x="7807" y="4532"/>
                  </a:lnTo>
                  <a:lnTo>
                    <a:pt x="7813" y="4538"/>
                  </a:lnTo>
                  <a:lnTo>
                    <a:pt x="7850" y="4573"/>
                  </a:lnTo>
                  <a:lnTo>
                    <a:pt x="7855" y="4579"/>
                  </a:lnTo>
                  <a:lnTo>
                    <a:pt x="7891" y="4615"/>
                  </a:lnTo>
                  <a:lnTo>
                    <a:pt x="7896" y="4621"/>
                  </a:lnTo>
                  <a:lnTo>
                    <a:pt x="7930" y="4659"/>
                  </a:lnTo>
                  <a:lnTo>
                    <a:pt x="7935" y="4665"/>
                  </a:lnTo>
                  <a:lnTo>
                    <a:pt x="7968" y="4704"/>
                  </a:lnTo>
                  <a:lnTo>
                    <a:pt x="7973" y="4710"/>
                  </a:lnTo>
                  <a:lnTo>
                    <a:pt x="8005" y="4750"/>
                  </a:lnTo>
                  <a:lnTo>
                    <a:pt x="8010" y="4757"/>
                  </a:lnTo>
                  <a:lnTo>
                    <a:pt x="8040" y="4797"/>
                  </a:lnTo>
                  <a:lnTo>
                    <a:pt x="8045" y="4804"/>
                  </a:lnTo>
                  <a:lnTo>
                    <a:pt x="8073" y="4846"/>
                  </a:lnTo>
                  <a:lnTo>
                    <a:pt x="8078" y="4853"/>
                  </a:lnTo>
                  <a:lnTo>
                    <a:pt x="8105" y="4895"/>
                  </a:lnTo>
                  <a:lnTo>
                    <a:pt x="8109" y="4902"/>
                  </a:lnTo>
                  <a:lnTo>
                    <a:pt x="8135" y="4945"/>
                  </a:lnTo>
                  <a:lnTo>
                    <a:pt x="8139" y="4953"/>
                  </a:lnTo>
                  <a:lnTo>
                    <a:pt x="8163" y="4997"/>
                  </a:lnTo>
                  <a:lnTo>
                    <a:pt x="8167" y="5004"/>
                  </a:lnTo>
                  <a:lnTo>
                    <a:pt x="8190" y="5049"/>
                  </a:lnTo>
                  <a:lnTo>
                    <a:pt x="8194" y="5056"/>
                  </a:lnTo>
                  <a:lnTo>
                    <a:pt x="8215" y="5102"/>
                  </a:lnTo>
                  <a:lnTo>
                    <a:pt x="8219" y="5109"/>
                  </a:lnTo>
                  <a:lnTo>
                    <a:pt x="8238" y="5155"/>
                  </a:lnTo>
                  <a:lnTo>
                    <a:pt x="8242" y="5163"/>
                  </a:lnTo>
                  <a:lnTo>
                    <a:pt x="8260" y="5210"/>
                  </a:lnTo>
                  <a:lnTo>
                    <a:pt x="8263" y="5217"/>
                  </a:lnTo>
                  <a:lnTo>
                    <a:pt x="8280" y="5265"/>
                  </a:lnTo>
                  <a:lnTo>
                    <a:pt x="8282" y="5273"/>
                  </a:lnTo>
                  <a:lnTo>
                    <a:pt x="8298" y="5321"/>
                  </a:lnTo>
                  <a:lnTo>
                    <a:pt x="8300" y="5328"/>
                  </a:lnTo>
                  <a:lnTo>
                    <a:pt x="8314" y="5377"/>
                  </a:lnTo>
                  <a:lnTo>
                    <a:pt x="8316" y="5385"/>
                  </a:lnTo>
                  <a:lnTo>
                    <a:pt x="8328" y="5434"/>
                  </a:lnTo>
                  <a:lnTo>
                    <a:pt x="8330" y="5442"/>
                  </a:lnTo>
                  <a:lnTo>
                    <a:pt x="8341" y="5492"/>
                  </a:lnTo>
                  <a:lnTo>
                    <a:pt x="8343" y="5500"/>
                  </a:lnTo>
                  <a:lnTo>
                    <a:pt x="8352" y="5550"/>
                  </a:lnTo>
                  <a:lnTo>
                    <a:pt x="8353" y="5558"/>
                  </a:lnTo>
                  <a:lnTo>
                    <a:pt x="8361" y="5608"/>
                  </a:lnTo>
                  <a:lnTo>
                    <a:pt x="8362" y="5616"/>
                  </a:lnTo>
                  <a:lnTo>
                    <a:pt x="8367" y="5666"/>
                  </a:lnTo>
                  <a:lnTo>
                    <a:pt x="8368" y="5675"/>
                  </a:lnTo>
                  <a:lnTo>
                    <a:pt x="8372" y="5725"/>
                  </a:lnTo>
                  <a:lnTo>
                    <a:pt x="8373" y="5733"/>
                  </a:lnTo>
                  <a:lnTo>
                    <a:pt x="8375" y="5784"/>
                  </a:lnTo>
                  <a:lnTo>
                    <a:pt x="8376" y="5792"/>
                  </a:lnTo>
                  <a:lnTo>
                    <a:pt x="8376" y="5842"/>
                  </a:lnTo>
                  <a:lnTo>
                    <a:pt x="8376" y="5851"/>
                  </a:lnTo>
                  <a:lnTo>
                    <a:pt x="8376" y="5901"/>
                  </a:lnTo>
                  <a:lnTo>
                    <a:pt x="8375" y="5909"/>
                  </a:lnTo>
                  <a:lnTo>
                    <a:pt x="8373" y="5960"/>
                  </a:lnTo>
                  <a:lnTo>
                    <a:pt x="8372" y="5968"/>
                  </a:lnTo>
                  <a:lnTo>
                    <a:pt x="8368" y="6018"/>
                  </a:lnTo>
                  <a:lnTo>
                    <a:pt x="8367" y="6027"/>
                  </a:lnTo>
                  <a:lnTo>
                    <a:pt x="8362" y="6077"/>
                  </a:lnTo>
                  <a:lnTo>
                    <a:pt x="8361" y="6085"/>
                  </a:lnTo>
                  <a:lnTo>
                    <a:pt x="8353" y="6135"/>
                  </a:lnTo>
                  <a:lnTo>
                    <a:pt x="8352" y="6143"/>
                  </a:lnTo>
                  <a:lnTo>
                    <a:pt x="8343" y="6193"/>
                  </a:lnTo>
                  <a:lnTo>
                    <a:pt x="8341" y="6201"/>
                  </a:lnTo>
                  <a:lnTo>
                    <a:pt x="8330" y="6251"/>
                  </a:lnTo>
                  <a:lnTo>
                    <a:pt x="8328" y="6259"/>
                  </a:lnTo>
                  <a:lnTo>
                    <a:pt x="8316" y="6308"/>
                  </a:lnTo>
                  <a:lnTo>
                    <a:pt x="8314" y="6316"/>
                  </a:lnTo>
                  <a:lnTo>
                    <a:pt x="8300" y="6364"/>
                  </a:lnTo>
                  <a:lnTo>
                    <a:pt x="8298" y="6372"/>
                  </a:lnTo>
                  <a:lnTo>
                    <a:pt x="8282" y="6420"/>
                  </a:lnTo>
                  <a:lnTo>
                    <a:pt x="8280" y="6428"/>
                  </a:lnTo>
                  <a:lnTo>
                    <a:pt x="8263" y="6475"/>
                  </a:lnTo>
                  <a:lnTo>
                    <a:pt x="8260" y="6483"/>
                  </a:lnTo>
                  <a:lnTo>
                    <a:pt x="8242" y="6530"/>
                  </a:lnTo>
                  <a:lnTo>
                    <a:pt x="8239" y="6537"/>
                  </a:lnTo>
                  <a:lnTo>
                    <a:pt x="8219" y="6583"/>
                  </a:lnTo>
                  <a:lnTo>
                    <a:pt x="8215" y="6591"/>
                  </a:lnTo>
                  <a:lnTo>
                    <a:pt x="8194" y="6637"/>
                  </a:lnTo>
                  <a:lnTo>
                    <a:pt x="8190" y="6644"/>
                  </a:lnTo>
                  <a:lnTo>
                    <a:pt x="8167" y="6689"/>
                  </a:lnTo>
                  <a:lnTo>
                    <a:pt x="8164" y="6696"/>
                  </a:lnTo>
                  <a:lnTo>
                    <a:pt x="8139" y="6740"/>
                  </a:lnTo>
                  <a:lnTo>
                    <a:pt x="8135" y="6747"/>
                  </a:lnTo>
                  <a:lnTo>
                    <a:pt x="8109" y="6791"/>
                  </a:lnTo>
                  <a:lnTo>
                    <a:pt x="8105" y="6798"/>
                  </a:lnTo>
                  <a:lnTo>
                    <a:pt x="8078" y="6840"/>
                  </a:lnTo>
                  <a:lnTo>
                    <a:pt x="8073" y="6847"/>
                  </a:lnTo>
                  <a:lnTo>
                    <a:pt x="8045" y="6889"/>
                  </a:lnTo>
                  <a:lnTo>
                    <a:pt x="8040" y="6895"/>
                  </a:lnTo>
                  <a:lnTo>
                    <a:pt x="8010" y="6936"/>
                  </a:lnTo>
                  <a:lnTo>
                    <a:pt x="8005" y="6943"/>
                  </a:lnTo>
                  <a:lnTo>
                    <a:pt x="7973" y="6983"/>
                  </a:lnTo>
                  <a:lnTo>
                    <a:pt x="7968" y="6990"/>
                  </a:lnTo>
                  <a:lnTo>
                    <a:pt x="7935" y="7028"/>
                  </a:lnTo>
                  <a:lnTo>
                    <a:pt x="7930" y="7034"/>
                  </a:lnTo>
                  <a:lnTo>
                    <a:pt x="7896" y="7072"/>
                  </a:lnTo>
                  <a:lnTo>
                    <a:pt x="7890" y="7078"/>
                  </a:lnTo>
                  <a:lnTo>
                    <a:pt x="7855" y="7114"/>
                  </a:lnTo>
                  <a:lnTo>
                    <a:pt x="7849" y="7120"/>
                  </a:lnTo>
                  <a:lnTo>
                    <a:pt x="7813" y="7155"/>
                  </a:lnTo>
                  <a:lnTo>
                    <a:pt x="7807" y="7161"/>
                  </a:lnTo>
                  <a:lnTo>
                    <a:pt x="7770" y="7195"/>
                  </a:lnTo>
                  <a:lnTo>
                    <a:pt x="7764" y="7200"/>
                  </a:lnTo>
                  <a:lnTo>
                    <a:pt x="7725" y="7233"/>
                  </a:lnTo>
                  <a:lnTo>
                    <a:pt x="7719" y="7238"/>
                  </a:lnTo>
                  <a:lnTo>
                    <a:pt x="7680" y="7269"/>
                  </a:lnTo>
                  <a:lnTo>
                    <a:pt x="7673" y="7274"/>
                  </a:lnTo>
                  <a:lnTo>
                    <a:pt x="7633" y="7305"/>
                  </a:lnTo>
                  <a:lnTo>
                    <a:pt x="7626" y="7309"/>
                  </a:lnTo>
                  <a:lnTo>
                    <a:pt x="7585" y="7338"/>
                  </a:lnTo>
                  <a:lnTo>
                    <a:pt x="7578" y="7343"/>
                  </a:lnTo>
                  <a:lnTo>
                    <a:pt x="7536" y="7370"/>
                  </a:lnTo>
                  <a:lnTo>
                    <a:pt x="7529" y="7375"/>
                  </a:lnTo>
                  <a:lnTo>
                    <a:pt x="7486" y="7401"/>
                  </a:lnTo>
                  <a:lnTo>
                    <a:pt x="7478" y="7405"/>
                  </a:lnTo>
                  <a:lnTo>
                    <a:pt x="7434" y="7430"/>
                  </a:lnTo>
                  <a:lnTo>
                    <a:pt x="7427" y="7434"/>
                  </a:lnTo>
                  <a:lnTo>
                    <a:pt x="7382" y="7457"/>
                  </a:lnTo>
                  <a:lnTo>
                    <a:pt x="7375" y="7461"/>
                  </a:lnTo>
                  <a:close/>
                  <a:moveTo>
                    <a:pt x="7498" y="4928"/>
                  </a:moveTo>
                  <a:lnTo>
                    <a:pt x="7471" y="4902"/>
                  </a:lnTo>
                  <a:lnTo>
                    <a:pt x="7471" y="6693"/>
                  </a:lnTo>
                  <a:lnTo>
                    <a:pt x="7471" y="6698"/>
                  </a:lnTo>
                  <a:lnTo>
                    <a:pt x="7469" y="6782"/>
                  </a:lnTo>
                  <a:lnTo>
                    <a:pt x="7469" y="6792"/>
                  </a:lnTo>
                  <a:lnTo>
                    <a:pt x="7469" y="6792"/>
                  </a:lnTo>
                  <a:lnTo>
                    <a:pt x="7498" y="6764"/>
                  </a:lnTo>
                  <a:lnTo>
                    <a:pt x="7528" y="6733"/>
                  </a:lnTo>
                  <a:lnTo>
                    <a:pt x="7556" y="6702"/>
                  </a:lnTo>
                  <a:lnTo>
                    <a:pt x="7583" y="6670"/>
                  </a:lnTo>
                  <a:lnTo>
                    <a:pt x="7610" y="6637"/>
                  </a:lnTo>
                  <a:lnTo>
                    <a:pt x="7635" y="6602"/>
                  </a:lnTo>
                  <a:lnTo>
                    <a:pt x="7659" y="6567"/>
                  </a:lnTo>
                  <a:lnTo>
                    <a:pt x="7682" y="6532"/>
                  </a:lnTo>
                  <a:lnTo>
                    <a:pt x="7703" y="6495"/>
                  </a:lnTo>
                  <a:lnTo>
                    <a:pt x="7724" y="6458"/>
                  </a:lnTo>
                  <a:lnTo>
                    <a:pt x="7743" y="6420"/>
                  </a:lnTo>
                  <a:lnTo>
                    <a:pt x="7761" y="6382"/>
                  </a:lnTo>
                  <a:lnTo>
                    <a:pt x="7778" y="6343"/>
                  </a:lnTo>
                  <a:lnTo>
                    <a:pt x="7793" y="6304"/>
                  </a:lnTo>
                  <a:lnTo>
                    <a:pt x="7808" y="6264"/>
                  </a:lnTo>
                  <a:lnTo>
                    <a:pt x="7820" y="6223"/>
                  </a:lnTo>
                  <a:lnTo>
                    <a:pt x="7832" y="6182"/>
                  </a:lnTo>
                  <a:lnTo>
                    <a:pt x="7843" y="6141"/>
                  </a:lnTo>
                  <a:lnTo>
                    <a:pt x="7852" y="6099"/>
                  </a:lnTo>
                  <a:lnTo>
                    <a:pt x="7859" y="6058"/>
                  </a:lnTo>
                  <a:lnTo>
                    <a:pt x="7865" y="6016"/>
                  </a:lnTo>
                  <a:lnTo>
                    <a:pt x="7870" y="5974"/>
                  </a:lnTo>
                  <a:lnTo>
                    <a:pt x="7874" y="5931"/>
                  </a:lnTo>
                  <a:lnTo>
                    <a:pt x="7876" y="5889"/>
                  </a:lnTo>
                  <a:lnTo>
                    <a:pt x="7876" y="5847"/>
                  </a:lnTo>
                  <a:lnTo>
                    <a:pt x="7876" y="5804"/>
                  </a:lnTo>
                  <a:lnTo>
                    <a:pt x="7874" y="5762"/>
                  </a:lnTo>
                  <a:lnTo>
                    <a:pt x="7870" y="5719"/>
                  </a:lnTo>
                  <a:lnTo>
                    <a:pt x="7865" y="5677"/>
                  </a:lnTo>
                  <a:lnTo>
                    <a:pt x="7859" y="5635"/>
                  </a:lnTo>
                  <a:lnTo>
                    <a:pt x="7852" y="5594"/>
                  </a:lnTo>
                  <a:lnTo>
                    <a:pt x="7843" y="5552"/>
                  </a:lnTo>
                  <a:lnTo>
                    <a:pt x="7832" y="5510"/>
                  </a:lnTo>
                  <a:lnTo>
                    <a:pt x="7820" y="5469"/>
                  </a:lnTo>
                  <a:lnTo>
                    <a:pt x="7807" y="5429"/>
                  </a:lnTo>
                  <a:lnTo>
                    <a:pt x="7793" y="5389"/>
                  </a:lnTo>
                  <a:lnTo>
                    <a:pt x="7778" y="5350"/>
                  </a:lnTo>
                  <a:lnTo>
                    <a:pt x="7761" y="5311"/>
                  </a:lnTo>
                  <a:lnTo>
                    <a:pt x="7743" y="5272"/>
                  </a:lnTo>
                  <a:lnTo>
                    <a:pt x="7724" y="5235"/>
                  </a:lnTo>
                  <a:lnTo>
                    <a:pt x="7703" y="5198"/>
                  </a:lnTo>
                  <a:lnTo>
                    <a:pt x="7682" y="5161"/>
                  </a:lnTo>
                  <a:lnTo>
                    <a:pt x="7659" y="5126"/>
                  </a:lnTo>
                  <a:lnTo>
                    <a:pt x="7635" y="5091"/>
                  </a:lnTo>
                  <a:lnTo>
                    <a:pt x="7610" y="5056"/>
                  </a:lnTo>
                  <a:lnTo>
                    <a:pt x="7583" y="5023"/>
                  </a:lnTo>
                  <a:lnTo>
                    <a:pt x="7556" y="4990"/>
                  </a:lnTo>
                  <a:lnTo>
                    <a:pt x="7527" y="4959"/>
                  </a:lnTo>
                  <a:lnTo>
                    <a:pt x="7498" y="4928"/>
                  </a:lnTo>
                  <a:close/>
                  <a:moveTo>
                    <a:pt x="6971" y="4121"/>
                  </a:moveTo>
                  <a:lnTo>
                    <a:pt x="2110" y="4121"/>
                  </a:lnTo>
                  <a:lnTo>
                    <a:pt x="2110" y="6691"/>
                  </a:lnTo>
                  <a:lnTo>
                    <a:pt x="2111" y="6768"/>
                  </a:lnTo>
                  <a:lnTo>
                    <a:pt x="2116" y="6843"/>
                  </a:lnTo>
                  <a:lnTo>
                    <a:pt x="2123" y="6918"/>
                  </a:lnTo>
                  <a:lnTo>
                    <a:pt x="2133" y="6992"/>
                  </a:lnTo>
                  <a:lnTo>
                    <a:pt x="2145" y="7066"/>
                  </a:lnTo>
                  <a:lnTo>
                    <a:pt x="2161" y="7139"/>
                  </a:lnTo>
                  <a:lnTo>
                    <a:pt x="2179" y="7212"/>
                  </a:lnTo>
                  <a:lnTo>
                    <a:pt x="2199" y="7284"/>
                  </a:lnTo>
                  <a:lnTo>
                    <a:pt x="2223" y="7355"/>
                  </a:lnTo>
                  <a:lnTo>
                    <a:pt x="2249" y="7425"/>
                  </a:lnTo>
                  <a:lnTo>
                    <a:pt x="2278" y="7494"/>
                  </a:lnTo>
                  <a:lnTo>
                    <a:pt x="2309" y="7563"/>
                  </a:lnTo>
                  <a:lnTo>
                    <a:pt x="2343" y="7630"/>
                  </a:lnTo>
                  <a:lnTo>
                    <a:pt x="2380" y="7696"/>
                  </a:lnTo>
                  <a:lnTo>
                    <a:pt x="2419" y="7761"/>
                  </a:lnTo>
                  <a:lnTo>
                    <a:pt x="2460" y="7824"/>
                  </a:lnTo>
                  <a:lnTo>
                    <a:pt x="2503" y="7885"/>
                  </a:lnTo>
                  <a:lnTo>
                    <a:pt x="2549" y="7945"/>
                  </a:lnTo>
                  <a:lnTo>
                    <a:pt x="2597" y="8003"/>
                  </a:lnTo>
                  <a:lnTo>
                    <a:pt x="2647" y="8059"/>
                  </a:lnTo>
                  <a:lnTo>
                    <a:pt x="2699" y="8113"/>
                  </a:lnTo>
                  <a:lnTo>
                    <a:pt x="2752" y="8164"/>
                  </a:lnTo>
                  <a:lnTo>
                    <a:pt x="2808" y="8214"/>
                  </a:lnTo>
                  <a:lnTo>
                    <a:pt x="2866" y="8262"/>
                  </a:lnTo>
                  <a:lnTo>
                    <a:pt x="2925" y="8308"/>
                  </a:lnTo>
                  <a:lnTo>
                    <a:pt x="2987" y="8351"/>
                  </a:lnTo>
                  <a:lnTo>
                    <a:pt x="3049" y="8393"/>
                  </a:lnTo>
                  <a:lnTo>
                    <a:pt x="3114" y="8431"/>
                  </a:lnTo>
                  <a:lnTo>
                    <a:pt x="3180" y="8468"/>
                  </a:lnTo>
                  <a:lnTo>
                    <a:pt x="3247" y="8502"/>
                  </a:lnTo>
                  <a:lnTo>
                    <a:pt x="3315" y="8533"/>
                  </a:lnTo>
                  <a:lnTo>
                    <a:pt x="3385" y="8562"/>
                  </a:lnTo>
                  <a:lnTo>
                    <a:pt x="3455" y="8588"/>
                  </a:lnTo>
                  <a:lnTo>
                    <a:pt x="3526" y="8611"/>
                  </a:lnTo>
                  <a:lnTo>
                    <a:pt x="3598" y="8632"/>
                  </a:lnTo>
                  <a:lnTo>
                    <a:pt x="3670" y="8650"/>
                  </a:lnTo>
                  <a:lnTo>
                    <a:pt x="3744" y="8665"/>
                  </a:lnTo>
                  <a:lnTo>
                    <a:pt x="3817" y="8678"/>
                  </a:lnTo>
                  <a:lnTo>
                    <a:pt x="3892" y="8687"/>
                  </a:lnTo>
                  <a:lnTo>
                    <a:pt x="3967" y="8694"/>
                  </a:lnTo>
                  <a:lnTo>
                    <a:pt x="4042" y="8699"/>
                  </a:lnTo>
                  <a:lnTo>
                    <a:pt x="4119" y="8700"/>
                  </a:lnTo>
                  <a:lnTo>
                    <a:pt x="4962" y="8700"/>
                  </a:lnTo>
                  <a:lnTo>
                    <a:pt x="5039" y="8699"/>
                  </a:lnTo>
                  <a:lnTo>
                    <a:pt x="5114" y="8694"/>
                  </a:lnTo>
                  <a:lnTo>
                    <a:pt x="5189" y="8687"/>
                  </a:lnTo>
                  <a:lnTo>
                    <a:pt x="5264" y="8678"/>
                  </a:lnTo>
                  <a:lnTo>
                    <a:pt x="5337" y="8665"/>
                  </a:lnTo>
                  <a:lnTo>
                    <a:pt x="5411" y="8650"/>
                  </a:lnTo>
                  <a:lnTo>
                    <a:pt x="5483" y="8632"/>
                  </a:lnTo>
                  <a:lnTo>
                    <a:pt x="5555" y="8611"/>
                  </a:lnTo>
                  <a:lnTo>
                    <a:pt x="5626" y="8588"/>
                  </a:lnTo>
                  <a:lnTo>
                    <a:pt x="5696" y="8562"/>
                  </a:lnTo>
                  <a:lnTo>
                    <a:pt x="5766" y="8533"/>
                  </a:lnTo>
                  <a:lnTo>
                    <a:pt x="5834" y="8502"/>
                  </a:lnTo>
                  <a:lnTo>
                    <a:pt x="5901" y="8468"/>
                  </a:lnTo>
                  <a:lnTo>
                    <a:pt x="5967" y="8431"/>
                  </a:lnTo>
                  <a:lnTo>
                    <a:pt x="6032" y="8392"/>
                  </a:lnTo>
                  <a:lnTo>
                    <a:pt x="6095" y="8351"/>
                  </a:lnTo>
                  <a:lnTo>
                    <a:pt x="6156" y="8308"/>
                  </a:lnTo>
                  <a:lnTo>
                    <a:pt x="6216" y="8262"/>
                  </a:lnTo>
                  <a:lnTo>
                    <a:pt x="6274" y="8214"/>
                  </a:lnTo>
                  <a:lnTo>
                    <a:pt x="6330" y="8164"/>
                  </a:lnTo>
                  <a:lnTo>
                    <a:pt x="6383" y="8112"/>
                  </a:lnTo>
                  <a:lnTo>
                    <a:pt x="6435" y="8059"/>
                  </a:lnTo>
                  <a:lnTo>
                    <a:pt x="6485" y="8003"/>
                  </a:lnTo>
                  <a:lnTo>
                    <a:pt x="6533" y="7945"/>
                  </a:lnTo>
                  <a:lnTo>
                    <a:pt x="6579" y="7885"/>
                  </a:lnTo>
                  <a:lnTo>
                    <a:pt x="6622" y="7824"/>
                  </a:lnTo>
                  <a:lnTo>
                    <a:pt x="6663" y="7761"/>
                  </a:lnTo>
                  <a:lnTo>
                    <a:pt x="6702" y="7696"/>
                  </a:lnTo>
                  <a:lnTo>
                    <a:pt x="6739" y="7630"/>
                  </a:lnTo>
                  <a:lnTo>
                    <a:pt x="6773" y="7563"/>
                  </a:lnTo>
                  <a:lnTo>
                    <a:pt x="6804" y="7495"/>
                  </a:lnTo>
                  <a:lnTo>
                    <a:pt x="6833" y="7425"/>
                  </a:lnTo>
                  <a:lnTo>
                    <a:pt x="6859" y="7355"/>
                  </a:lnTo>
                  <a:lnTo>
                    <a:pt x="6882" y="7284"/>
                  </a:lnTo>
                  <a:lnTo>
                    <a:pt x="6903" y="7212"/>
                  </a:lnTo>
                  <a:lnTo>
                    <a:pt x="6921" y="7140"/>
                  </a:lnTo>
                  <a:lnTo>
                    <a:pt x="6936" y="7066"/>
                  </a:lnTo>
                  <a:lnTo>
                    <a:pt x="6949" y="6993"/>
                  </a:lnTo>
                  <a:lnTo>
                    <a:pt x="6958" y="6918"/>
                  </a:lnTo>
                  <a:lnTo>
                    <a:pt x="6965" y="6843"/>
                  </a:lnTo>
                  <a:lnTo>
                    <a:pt x="6970" y="6768"/>
                  </a:lnTo>
                  <a:lnTo>
                    <a:pt x="6971" y="6691"/>
                  </a:lnTo>
                  <a:lnTo>
                    <a:pt x="6971" y="4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3214;p28">
            <a:extLst>
              <a:ext uri="{FF2B5EF4-FFF2-40B4-BE49-F238E27FC236}">
                <a16:creationId xmlns:a16="http://schemas.microsoft.com/office/drawing/2014/main" id="{B8DCBA68-FEDE-4A3F-B3F7-08A90213A25B}"/>
              </a:ext>
            </a:extLst>
          </p:cNvPr>
          <p:cNvGrpSpPr/>
          <p:nvPr/>
        </p:nvGrpSpPr>
        <p:grpSpPr>
          <a:xfrm>
            <a:off x="9756372" y="2659872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20" name="Google Shape;3215;p28">
              <a:extLst>
                <a:ext uri="{FF2B5EF4-FFF2-40B4-BE49-F238E27FC236}">
                  <a16:creationId xmlns:a16="http://schemas.microsoft.com/office/drawing/2014/main" id="{44507F4C-2673-4C72-AD4C-E70FD521226A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57" y="4319"/>
                  </a:moveTo>
                  <a:lnTo>
                    <a:pt x="7043" y="4319"/>
                  </a:lnTo>
                  <a:lnTo>
                    <a:pt x="6634" y="8950"/>
                  </a:lnTo>
                  <a:lnTo>
                    <a:pt x="3366" y="8950"/>
                  </a:lnTo>
                  <a:lnTo>
                    <a:pt x="2957" y="43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3216;p28">
              <a:extLst>
                <a:ext uri="{FF2B5EF4-FFF2-40B4-BE49-F238E27FC236}">
                  <a16:creationId xmlns:a16="http://schemas.microsoft.com/office/drawing/2014/main" id="{C374E029-808A-4EDE-990B-00CC754D7A67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59" y="1083"/>
                  </a:moveTo>
                  <a:lnTo>
                    <a:pt x="6425" y="1890"/>
                  </a:lnTo>
                  <a:lnTo>
                    <a:pt x="7179" y="1890"/>
                  </a:lnTo>
                  <a:lnTo>
                    <a:pt x="7211" y="1892"/>
                  </a:lnTo>
                  <a:lnTo>
                    <a:pt x="7242" y="1898"/>
                  </a:lnTo>
                  <a:lnTo>
                    <a:pt x="7272" y="1908"/>
                  </a:lnTo>
                  <a:lnTo>
                    <a:pt x="7301" y="1922"/>
                  </a:lnTo>
                  <a:lnTo>
                    <a:pt x="7327" y="1939"/>
                  </a:lnTo>
                  <a:lnTo>
                    <a:pt x="7352" y="1959"/>
                  </a:lnTo>
                  <a:lnTo>
                    <a:pt x="7373" y="1982"/>
                  </a:lnTo>
                  <a:lnTo>
                    <a:pt x="7391" y="2008"/>
                  </a:lnTo>
                  <a:lnTo>
                    <a:pt x="7406" y="2036"/>
                  </a:lnTo>
                  <a:lnTo>
                    <a:pt x="7418" y="2066"/>
                  </a:lnTo>
                  <a:lnTo>
                    <a:pt x="7425" y="2097"/>
                  </a:lnTo>
                  <a:lnTo>
                    <a:pt x="7429" y="2128"/>
                  </a:lnTo>
                  <a:lnTo>
                    <a:pt x="7428" y="2160"/>
                  </a:lnTo>
                  <a:lnTo>
                    <a:pt x="6883" y="8970"/>
                  </a:lnTo>
                  <a:lnTo>
                    <a:pt x="6878" y="9003"/>
                  </a:lnTo>
                  <a:lnTo>
                    <a:pt x="6869" y="9036"/>
                  </a:lnTo>
                  <a:lnTo>
                    <a:pt x="6855" y="9067"/>
                  </a:lnTo>
                  <a:lnTo>
                    <a:pt x="6837" y="9096"/>
                  </a:lnTo>
                  <a:lnTo>
                    <a:pt x="6816" y="9122"/>
                  </a:lnTo>
                  <a:lnTo>
                    <a:pt x="6791" y="9145"/>
                  </a:lnTo>
                  <a:lnTo>
                    <a:pt x="6763" y="9164"/>
                  </a:lnTo>
                  <a:lnTo>
                    <a:pt x="6733" y="9180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80"/>
                  </a:lnTo>
                  <a:lnTo>
                    <a:pt x="3237" y="9164"/>
                  </a:lnTo>
                  <a:lnTo>
                    <a:pt x="3209" y="9145"/>
                  </a:lnTo>
                  <a:lnTo>
                    <a:pt x="3184" y="9122"/>
                  </a:lnTo>
                  <a:lnTo>
                    <a:pt x="3163" y="9096"/>
                  </a:lnTo>
                  <a:lnTo>
                    <a:pt x="3145" y="9067"/>
                  </a:lnTo>
                  <a:lnTo>
                    <a:pt x="3131" y="9036"/>
                  </a:lnTo>
                  <a:lnTo>
                    <a:pt x="3122" y="9003"/>
                  </a:lnTo>
                  <a:lnTo>
                    <a:pt x="3117" y="8970"/>
                  </a:lnTo>
                  <a:lnTo>
                    <a:pt x="2572" y="2160"/>
                  </a:lnTo>
                  <a:lnTo>
                    <a:pt x="2571" y="2128"/>
                  </a:lnTo>
                  <a:lnTo>
                    <a:pt x="2575" y="2097"/>
                  </a:lnTo>
                  <a:lnTo>
                    <a:pt x="2582" y="2066"/>
                  </a:lnTo>
                  <a:lnTo>
                    <a:pt x="2594" y="2036"/>
                  </a:lnTo>
                  <a:lnTo>
                    <a:pt x="2609" y="2008"/>
                  </a:lnTo>
                  <a:lnTo>
                    <a:pt x="2627" y="1982"/>
                  </a:lnTo>
                  <a:lnTo>
                    <a:pt x="2648" y="1959"/>
                  </a:lnTo>
                  <a:lnTo>
                    <a:pt x="2673" y="1939"/>
                  </a:lnTo>
                  <a:lnTo>
                    <a:pt x="2699" y="1922"/>
                  </a:lnTo>
                  <a:lnTo>
                    <a:pt x="2728" y="1908"/>
                  </a:lnTo>
                  <a:lnTo>
                    <a:pt x="2758" y="1898"/>
                  </a:lnTo>
                  <a:lnTo>
                    <a:pt x="2789" y="1892"/>
                  </a:lnTo>
                  <a:lnTo>
                    <a:pt x="2821" y="1890"/>
                  </a:lnTo>
                  <a:lnTo>
                    <a:pt x="6019" y="1890"/>
                  </a:lnTo>
                  <a:lnTo>
                    <a:pt x="6165" y="1017"/>
                  </a:lnTo>
                  <a:lnTo>
                    <a:pt x="6171" y="992"/>
                  </a:lnTo>
                  <a:lnTo>
                    <a:pt x="6180" y="967"/>
                  </a:lnTo>
                  <a:lnTo>
                    <a:pt x="6192" y="944"/>
                  </a:lnTo>
                  <a:lnTo>
                    <a:pt x="6208" y="923"/>
                  </a:lnTo>
                  <a:lnTo>
                    <a:pt x="6226" y="904"/>
                  </a:lnTo>
                  <a:lnTo>
                    <a:pt x="6246" y="887"/>
                  </a:lnTo>
                  <a:lnTo>
                    <a:pt x="6268" y="873"/>
                  </a:lnTo>
                  <a:lnTo>
                    <a:pt x="6292" y="863"/>
                  </a:lnTo>
                  <a:lnTo>
                    <a:pt x="6317" y="855"/>
                  </a:lnTo>
                  <a:lnTo>
                    <a:pt x="6343" y="851"/>
                  </a:lnTo>
                  <a:lnTo>
                    <a:pt x="6369" y="850"/>
                  </a:lnTo>
                  <a:lnTo>
                    <a:pt x="6395" y="853"/>
                  </a:lnTo>
                  <a:lnTo>
                    <a:pt x="6420" y="859"/>
                  </a:lnTo>
                  <a:lnTo>
                    <a:pt x="6445" y="868"/>
                  </a:lnTo>
                  <a:lnTo>
                    <a:pt x="6468" y="880"/>
                  </a:lnTo>
                  <a:lnTo>
                    <a:pt x="6489" y="896"/>
                  </a:lnTo>
                  <a:lnTo>
                    <a:pt x="6508" y="914"/>
                  </a:lnTo>
                  <a:lnTo>
                    <a:pt x="6525" y="934"/>
                  </a:lnTo>
                  <a:lnTo>
                    <a:pt x="6539" y="956"/>
                  </a:lnTo>
                  <a:lnTo>
                    <a:pt x="6549" y="980"/>
                  </a:lnTo>
                  <a:lnTo>
                    <a:pt x="6557" y="1005"/>
                  </a:lnTo>
                  <a:lnTo>
                    <a:pt x="6561" y="1031"/>
                  </a:lnTo>
                  <a:lnTo>
                    <a:pt x="6562" y="1057"/>
                  </a:lnTo>
                  <a:lnTo>
                    <a:pt x="6559" y="1083"/>
                  </a:lnTo>
                  <a:close/>
                  <a:moveTo>
                    <a:pt x="5617" y="4312"/>
                  </a:moveTo>
                  <a:lnTo>
                    <a:pt x="5620" y="4286"/>
                  </a:lnTo>
                  <a:lnTo>
                    <a:pt x="5936" y="2390"/>
                  </a:lnTo>
                  <a:lnTo>
                    <a:pt x="3092" y="2390"/>
                  </a:lnTo>
                  <a:lnTo>
                    <a:pt x="3597" y="8700"/>
                  </a:lnTo>
                  <a:lnTo>
                    <a:pt x="6403" y="8700"/>
                  </a:lnTo>
                  <a:lnTo>
                    <a:pt x="6908" y="2390"/>
                  </a:lnTo>
                  <a:lnTo>
                    <a:pt x="6341" y="2390"/>
                  </a:lnTo>
                  <a:lnTo>
                    <a:pt x="6014" y="4352"/>
                  </a:lnTo>
                  <a:lnTo>
                    <a:pt x="6008" y="4377"/>
                  </a:lnTo>
                  <a:lnTo>
                    <a:pt x="5999" y="4402"/>
                  </a:lnTo>
                  <a:lnTo>
                    <a:pt x="5987" y="4425"/>
                  </a:lnTo>
                  <a:lnTo>
                    <a:pt x="5971" y="4446"/>
                  </a:lnTo>
                  <a:lnTo>
                    <a:pt x="5953" y="4465"/>
                  </a:lnTo>
                  <a:lnTo>
                    <a:pt x="5933" y="4482"/>
                  </a:lnTo>
                  <a:lnTo>
                    <a:pt x="5911" y="4496"/>
                  </a:lnTo>
                  <a:lnTo>
                    <a:pt x="5887" y="4506"/>
                  </a:lnTo>
                  <a:lnTo>
                    <a:pt x="5862" y="4514"/>
                  </a:lnTo>
                  <a:lnTo>
                    <a:pt x="5836" y="4518"/>
                  </a:lnTo>
                  <a:lnTo>
                    <a:pt x="5810" y="4519"/>
                  </a:lnTo>
                  <a:lnTo>
                    <a:pt x="5784" y="4516"/>
                  </a:lnTo>
                  <a:lnTo>
                    <a:pt x="5759" y="4510"/>
                  </a:lnTo>
                  <a:lnTo>
                    <a:pt x="5734" y="4501"/>
                  </a:lnTo>
                  <a:lnTo>
                    <a:pt x="5711" y="4489"/>
                  </a:lnTo>
                  <a:lnTo>
                    <a:pt x="5690" y="4473"/>
                  </a:lnTo>
                  <a:lnTo>
                    <a:pt x="5671" y="4455"/>
                  </a:lnTo>
                  <a:lnTo>
                    <a:pt x="5654" y="4435"/>
                  </a:lnTo>
                  <a:lnTo>
                    <a:pt x="5640" y="4413"/>
                  </a:lnTo>
                  <a:lnTo>
                    <a:pt x="5630" y="4389"/>
                  </a:lnTo>
                  <a:lnTo>
                    <a:pt x="5622" y="4364"/>
                  </a:lnTo>
                  <a:lnTo>
                    <a:pt x="5618" y="4338"/>
                  </a:lnTo>
                  <a:lnTo>
                    <a:pt x="5617" y="43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3217;p28">
            <a:extLst>
              <a:ext uri="{FF2B5EF4-FFF2-40B4-BE49-F238E27FC236}">
                <a16:creationId xmlns:a16="http://schemas.microsoft.com/office/drawing/2014/main" id="{0F0729E0-DDCE-466B-8C57-FEF451302317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23" name="Google Shape;3218;p28">
              <a:extLst>
                <a:ext uri="{FF2B5EF4-FFF2-40B4-BE49-F238E27FC236}">
                  <a16:creationId xmlns:a16="http://schemas.microsoft.com/office/drawing/2014/main" id="{F34A0342-5DFD-4278-BEBD-B6A4998AF465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5" y="5902"/>
                  </a:moveTo>
                  <a:lnTo>
                    <a:pt x="6545" y="5902"/>
                  </a:lnTo>
                  <a:lnTo>
                    <a:pt x="6545" y="8735"/>
                  </a:lnTo>
                  <a:lnTo>
                    <a:pt x="6545" y="8754"/>
                  </a:lnTo>
                  <a:lnTo>
                    <a:pt x="6544" y="8773"/>
                  </a:lnTo>
                  <a:lnTo>
                    <a:pt x="6542" y="8793"/>
                  </a:lnTo>
                  <a:lnTo>
                    <a:pt x="6539" y="8812"/>
                  </a:lnTo>
                  <a:lnTo>
                    <a:pt x="6536" y="8831"/>
                  </a:lnTo>
                  <a:lnTo>
                    <a:pt x="6532" y="8849"/>
                  </a:lnTo>
                  <a:lnTo>
                    <a:pt x="6528" y="8868"/>
                  </a:lnTo>
                  <a:lnTo>
                    <a:pt x="6522" y="8886"/>
                  </a:lnTo>
                  <a:lnTo>
                    <a:pt x="6516" y="8905"/>
                  </a:lnTo>
                  <a:lnTo>
                    <a:pt x="6510" y="8923"/>
                  </a:lnTo>
                  <a:lnTo>
                    <a:pt x="6502" y="8940"/>
                  </a:lnTo>
                  <a:lnTo>
                    <a:pt x="6494" y="8958"/>
                  </a:lnTo>
                  <a:lnTo>
                    <a:pt x="6486" y="8975"/>
                  </a:lnTo>
                  <a:lnTo>
                    <a:pt x="6476" y="8992"/>
                  </a:lnTo>
                  <a:lnTo>
                    <a:pt x="6466" y="9009"/>
                  </a:lnTo>
                  <a:lnTo>
                    <a:pt x="6456" y="9025"/>
                  </a:lnTo>
                  <a:lnTo>
                    <a:pt x="6444" y="9041"/>
                  </a:lnTo>
                  <a:lnTo>
                    <a:pt x="6433" y="9056"/>
                  </a:lnTo>
                  <a:lnTo>
                    <a:pt x="6420" y="9071"/>
                  </a:lnTo>
                  <a:lnTo>
                    <a:pt x="6408" y="9085"/>
                  </a:lnTo>
                  <a:lnTo>
                    <a:pt x="6394" y="9099"/>
                  </a:lnTo>
                  <a:lnTo>
                    <a:pt x="6381" y="9113"/>
                  </a:lnTo>
                  <a:lnTo>
                    <a:pt x="6366" y="9125"/>
                  </a:lnTo>
                  <a:lnTo>
                    <a:pt x="6352" y="9138"/>
                  </a:lnTo>
                  <a:lnTo>
                    <a:pt x="6336" y="9149"/>
                  </a:lnTo>
                  <a:lnTo>
                    <a:pt x="6321" y="9161"/>
                  </a:lnTo>
                  <a:lnTo>
                    <a:pt x="6305" y="9171"/>
                  </a:lnTo>
                  <a:lnTo>
                    <a:pt x="6288" y="9181"/>
                  </a:lnTo>
                  <a:lnTo>
                    <a:pt x="6271" y="9190"/>
                  </a:lnTo>
                  <a:lnTo>
                    <a:pt x="6254" y="9199"/>
                  </a:lnTo>
                  <a:lnTo>
                    <a:pt x="6236" y="9207"/>
                  </a:lnTo>
                  <a:lnTo>
                    <a:pt x="6219" y="9214"/>
                  </a:lnTo>
                  <a:lnTo>
                    <a:pt x="6201" y="9221"/>
                  </a:lnTo>
                  <a:lnTo>
                    <a:pt x="6182" y="9227"/>
                  </a:lnTo>
                  <a:lnTo>
                    <a:pt x="6164" y="9232"/>
                  </a:lnTo>
                  <a:lnTo>
                    <a:pt x="6145" y="9237"/>
                  </a:lnTo>
                  <a:lnTo>
                    <a:pt x="6126" y="9241"/>
                  </a:lnTo>
                  <a:lnTo>
                    <a:pt x="6107" y="9244"/>
                  </a:lnTo>
                  <a:lnTo>
                    <a:pt x="6088" y="9247"/>
                  </a:lnTo>
                  <a:lnTo>
                    <a:pt x="6069" y="9249"/>
                  </a:lnTo>
                  <a:lnTo>
                    <a:pt x="6049" y="9250"/>
                  </a:lnTo>
                  <a:lnTo>
                    <a:pt x="6030" y="9250"/>
                  </a:lnTo>
                  <a:lnTo>
                    <a:pt x="3970" y="9250"/>
                  </a:lnTo>
                  <a:lnTo>
                    <a:pt x="3951" y="9250"/>
                  </a:lnTo>
                  <a:lnTo>
                    <a:pt x="3931" y="9249"/>
                  </a:lnTo>
                  <a:lnTo>
                    <a:pt x="3912" y="9247"/>
                  </a:lnTo>
                  <a:lnTo>
                    <a:pt x="3893" y="9244"/>
                  </a:lnTo>
                  <a:lnTo>
                    <a:pt x="3874" y="9241"/>
                  </a:lnTo>
                  <a:lnTo>
                    <a:pt x="3855" y="9237"/>
                  </a:lnTo>
                  <a:lnTo>
                    <a:pt x="3836" y="9232"/>
                  </a:lnTo>
                  <a:lnTo>
                    <a:pt x="3818" y="9227"/>
                  </a:lnTo>
                  <a:lnTo>
                    <a:pt x="3799" y="9221"/>
                  </a:lnTo>
                  <a:lnTo>
                    <a:pt x="3781" y="9214"/>
                  </a:lnTo>
                  <a:lnTo>
                    <a:pt x="3764" y="9207"/>
                  </a:lnTo>
                  <a:lnTo>
                    <a:pt x="3746" y="9199"/>
                  </a:lnTo>
                  <a:lnTo>
                    <a:pt x="3729" y="9190"/>
                  </a:lnTo>
                  <a:lnTo>
                    <a:pt x="3712" y="9181"/>
                  </a:lnTo>
                  <a:lnTo>
                    <a:pt x="3695" y="9171"/>
                  </a:lnTo>
                  <a:lnTo>
                    <a:pt x="3679" y="9161"/>
                  </a:lnTo>
                  <a:lnTo>
                    <a:pt x="3664" y="9149"/>
                  </a:lnTo>
                  <a:lnTo>
                    <a:pt x="3648" y="9138"/>
                  </a:lnTo>
                  <a:lnTo>
                    <a:pt x="3634" y="9125"/>
                  </a:lnTo>
                  <a:lnTo>
                    <a:pt x="3619" y="9113"/>
                  </a:lnTo>
                  <a:lnTo>
                    <a:pt x="3606" y="9099"/>
                  </a:lnTo>
                  <a:lnTo>
                    <a:pt x="3592" y="9085"/>
                  </a:lnTo>
                  <a:lnTo>
                    <a:pt x="3580" y="9071"/>
                  </a:lnTo>
                  <a:lnTo>
                    <a:pt x="3567" y="9056"/>
                  </a:lnTo>
                  <a:lnTo>
                    <a:pt x="3556" y="9041"/>
                  </a:lnTo>
                  <a:lnTo>
                    <a:pt x="3544" y="9025"/>
                  </a:lnTo>
                  <a:lnTo>
                    <a:pt x="3534" y="9009"/>
                  </a:lnTo>
                  <a:lnTo>
                    <a:pt x="3524" y="8992"/>
                  </a:lnTo>
                  <a:lnTo>
                    <a:pt x="3514" y="8975"/>
                  </a:lnTo>
                  <a:lnTo>
                    <a:pt x="3506" y="8958"/>
                  </a:lnTo>
                  <a:lnTo>
                    <a:pt x="3498" y="8940"/>
                  </a:lnTo>
                  <a:lnTo>
                    <a:pt x="3490" y="8923"/>
                  </a:lnTo>
                  <a:lnTo>
                    <a:pt x="3484" y="8905"/>
                  </a:lnTo>
                  <a:lnTo>
                    <a:pt x="3478" y="8886"/>
                  </a:lnTo>
                  <a:lnTo>
                    <a:pt x="3472" y="8868"/>
                  </a:lnTo>
                  <a:lnTo>
                    <a:pt x="3468" y="8849"/>
                  </a:lnTo>
                  <a:lnTo>
                    <a:pt x="3464" y="8831"/>
                  </a:lnTo>
                  <a:lnTo>
                    <a:pt x="3461" y="8812"/>
                  </a:lnTo>
                  <a:lnTo>
                    <a:pt x="3458" y="8793"/>
                  </a:lnTo>
                  <a:lnTo>
                    <a:pt x="3456" y="8773"/>
                  </a:lnTo>
                  <a:lnTo>
                    <a:pt x="3455" y="8754"/>
                  </a:lnTo>
                  <a:lnTo>
                    <a:pt x="3455" y="8735"/>
                  </a:lnTo>
                  <a:lnTo>
                    <a:pt x="3455" y="59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219;p28">
              <a:extLst>
                <a:ext uri="{FF2B5EF4-FFF2-40B4-BE49-F238E27FC236}">
                  <a16:creationId xmlns:a16="http://schemas.microsoft.com/office/drawing/2014/main" id="{FA7F790F-FB98-4759-80E0-DB941D9F6582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77" y="1530"/>
                  </a:moveTo>
                  <a:lnTo>
                    <a:pt x="3977" y="750"/>
                  </a:lnTo>
                  <a:lnTo>
                    <a:pt x="3979" y="717"/>
                  </a:lnTo>
                  <a:lnTo>
                    <a:pt x="3986" y="685"/>
                  </a:lnTo>
                  <a:lnTo>
                    <a:pt x="3996" y="654"/>
                  </a:lnTo>
                  <a:lnTo>
                    <a:pt x="4010" y="625"/>
                  </a:lnTo>
                  <a:lnTo>
                    <a:pt x="4029" y="598"/>
                  </a:lnTo>
                  <a:lnTo>
                    <a:pt x="4050" y="573"/>
                  </a:lnTo>
                  <a:lnTo>
                    <a:pt x="4075" y="552"/>
                  </a:lnTo>
                  <a:lnTo>
                    <a:pt x="4102" y="533"/>
                  </a:lnTo>
                  <a:lnTo>
                    <a:pt x="4131" y="519"/>
                  </a:lnTo>
                  <a:lnTo>
                    <a:pt x="4162" y="509"/>
                  </a:lnTo>
                  <a:lnTo>
                    <a:pt x="4194" y="502"/>
                  </a:lnTo>
                  <a:lnTo>
                    <a:pt x="4227" y="500"/>
                  </a:lnTo>
                  <a:lnTo>
                    <a:pt x="5773" y="500"/>
                  </a:lnTo>
                  <a:lnTo>
                    <a:pt x="5806" y="502"/>
                  </a:lnTo>
                  <a:lnTo>
                    <a:pt x="5838" y="509"/>
                  </a:lnTo>
                  <a:lnTo>
                    <a:pt x="5869" y="519"/>
                  </a:lnTo>
                  <a:lnTo>
                    <a:pt x="5898" y="533"/>
                  </a:lnTo>
                  <a:lnTo>
                    <a:pt x="5925" y="552"/>
                  </a:lnTo>
                  <a:lnTo>
                    <a:pt x="5950" y="573"/>
                  </a:lnTo>
                  <a:lnTo>
                    <a:pt x="5971" y="598"/>
                  </a:lnTo>
                  <a:lnTo>
                    <a:pt x="5990" y="625"/>
                  </a:lnTo>
                  <a:lnTo>
                    <a:pt x="6004" y="654"/>
                  </a:lnTo>
                  <a:lnTo>
                    <a:pt x="6014" y="685"/>
                  </a:lnTo>
                  <a:lnTo>
                    <a:pt x="6021" y="717"/>
                  </a:lnTo>
                  <a:lnTo>
                    <a:pt x="6023" y="750"/>
                  </a:lnTo>
                  <a:lnTo>
                    <a:pt x="6023" y="1530"/>
                  </a:lnTo>
                  <a:lnTo>
                    <a:pt x="6030" y="1530"/>
                  </a:lnTo>
                  <a:lnTo>
                    <a:pt x="6063" y="1532"/>
                  </a:lnTo>
                  <a:lnTo>
                    <a:pt x="6095" y="1539"/>
                  </a:lnTo>
                  <a:lnTo>
                    <a:pt x="6126" y="1549"/>
                  </a:lnTo>
                  <a:lnTo>
                    <a:pt x="6155" y="1563"/>
                  </a:lnTo>
                  <a:lnTo>
                    <a:pt x="6182" y="1582"/>
                  </a:lnTo>
                  <a:lnTo>
                    <a:pt x="6207" y="1603"/>
                  </a:lnTo>
                  <a:lnTo>
                    <a:pt x="6228" y="1628"/>
                  </a:lnTo>
                  <a:lnTo>
                    <a:pt x="6247" y="1655"/>
                  </a:lnTo>
                  <a:lnTo>
                    <a:pt x="6261" y="1684"/>
                  </a:lnTo>
                  <a:lnTo>
                    <a:pt x="6271" y="1715"/>
                  </a:lnTo>
                  <a:lnTo>
                    <a:pt x="6278" y="1747"/>
                  </a:lnTo>
                  <a:lnTo>
                    <a:pt x="6280" y="1780"/>
                  </a:lnTo>
                  <a:lnTo>
                    <a:pt x="6280" y="2752"/>
                  </a:lnTo>
                  <a:lnTo>
                    <a:pt x="6769" y="3729"/>
                  </a:lnTo>
                  <a:lnTo>
                    <a:pt x="6780" y="3756"/>
                  </a:lnTo>
                  <a:lnTo>
                    <a:pt x="6788" y="3784"/>
                  </a:lnTo>
                  <a:lnTo>
                    <a:pt x="6793" y="3812"/>
                  </a:lnTo>
                  <a:lnTo>
                    <a:pt x="6795" y="3841"/>
                  </a:lnTo>
                  <a:lnTo>
                    <a:pt x="6795" y="8735"/>
                  </a:lnTo>
                  <a:lnTo>
                    <a:pt x="6795" y="8740"/>
                  </a:lnTo>
                  <a:lnTo>
                    <a:pt x="6795" y="8759"/>
                  </a:lnTo>
                  <a:lnTo>
                    <a:pt x="6794" y="8768"/>
                  </a:lnTo>
                  <a:lnTo>
                    <a:pt x="6793" y="8787"/>
                  </a:lnTo>
                  <a:lnTo>
                    <a:pt x="6793" y="8796"/>
                  </a:lnTo>
                  <a:lnTo>
                    <a:pt x="6791" y="8816"/>
                  </a:lnTo>
                  <a:lnTo>
                    <a:pt x="6790" y="8825"/>
                  </a:lnTo>
                  <a:lnTo>
                    <a:pt x="6787" y="8844"/>
                  </a:lnTo>
                  <a:lnTo>
                    <a:pt x="6786" y="8853"/>
                  </a:lnTo>
                  <a:lnTo>
                    <a:pt x="6783" y="8872"/>
                  </a:lnTo>
                  <a:lnTo>
                    <a:pt x="6781" y="8881"/>
                  </a:lnTo>
                  <a:lnTo>
                    <a:pt x="6777" y="8900"/>
                  </a:lnTo>
                  <a:lnTo>
                    <a:pt x="6775" y="8909"/>
                  </a:lnTo>
                  <a:lnTo>
                    <a:pt x="6771" y="8928"/>
                  </a:lnTo>
                  <a:lnTo>
                    <a:pt x="6768" y="8937"/>
                  </a:lnTo>
                  <a:lnTo>
                    <a:pt x="6763" y="8955"/>
                  </a:lnTo>
                  <a:lnTo>
                    <a:pt x="6760" y="8964"/>
                  </a:lnTo>
                  <a:lnTo>
                    <a:pt x="6754" y="8983"/>
                  </a:lnTo>
                  <a:lnTo>
                    <a:pt x="6751" y="8992"/>
                  </a:lnTo>
                  <a:lnTo>
                    <a:pt x="6744" y="9010"/>
                  </a:lnTo>
                  <a:lnTo>
                    <a:pt x="6741" y="9019"/>
                  </a:lnTo>
                  <a:lnTo>
                    <a:pt x="6733" y="9037"/>
                  </a:lnTo>
                  <a:lnTo>
                    <a:pt x="6729" y="9045"/>
                  </a:lnTo>
                  <a:lnTo>
                    <a:pt x="6721" y="9063"/>
                  </a:lnTo>
                  <a:lnTo>
                    <a:pt x="6717" y="9072"/>
                  </a:lnTo>
                  <a:lnTo>
                    <a:pt x="6708" y="9089"/>
                  </a:lnTo>
                  <a:lnTo>
                    <a:pt x="6703" y="9098"/>
                  </a:lnTo>
                  <a:lnTo>
                    <a:pt x="6694" y="9115"/>
                  </a:lnTo>
                  <a:lnTo>
                    <a:pt x="6691" y="9120"/>
                  </a:lnTo>
                  <a:lnTo>
                    <a:pt x="6681" y="9137"/>
                  </a:lnTo>
                  <a:lnTo>
                    <a:pt x="6676" y="9145"/>
                  </a:lnTo>
                  <a:lnTo>
                    <a:pt x="6665" y="9161"/>
                  </a:lnTo>
                  <a:lnTo>
                    <a:pt x="6660" y="9169"/>
                  </a:lnTo>
                  <a:lnTo>
                    <a:pt x="6649" y="9185"/>
                  </a:lnTo>
                  <a:lnTo>
                    <a:pt x="6643" y="9192"/>
                  </a:lnTo>
                  <a:lnTo>
                    <a:pt x="6632" y="9208"/>
                  </a:lnTo>
                  <a:lnTo>
                    <a:pt x="6626" y="9215"/>
                  </a:lnTo>
                  <a:lnTo>
                    <a:pt x="6613" y="9230"/>
                  </a:lnTo>
                  <a:lnTo>
                    <a:pt x="6607" y="9237"/>
                  </a:lnTo>
                  <a:lnTo>
                    <a:pt x="6595" y="9251"/>
                  </a:lnTo>
                  <a:lnTo>
                    <a:pt x="6588" y="9258"/>
                  </a:lnTo>
                  <a:lnTo>
                    <a:pt x="6575" y="9272"/>
                  </a:lnTo>
                  <a:lnTo>
                    <a:pt x="6568" y="9279"/>
                  </a:lnTo>
                  <a:lnTo>
                    <a:pt x="6554" y="9292"/>
                  </a:lnTo>
                  <a:lnTo>
                    <a:pt x="6547" y="9299"/>
                  </a:lnTo>
                  <a:lnTo>
                    <a:pt x="6533" y="9312"/>
                  </a:lnTo>
                  <a:lnTo>
                    <a:pt x="6526" y="9318"/>
                  </a:lnTo>
                  <a:lnTo>
                    <a:pt x="6511" y="9330"/>
                  </a:lnTo>
                  <a:lnTo>
                    <a:pt x="6504" y="9336"/>
                  </a:lnTo>
                  <a:lnTo>
                    <a:pt x="6489" y="9348"/>
                  </a:lnTo>
                  <a:lnTo>
                    <a:pt x="6481" y="9353"/>
                  </a:lnTo>
                  <a:lnTo>
                    <a:pt x="6465" y="9364"/>
                  </a:lnTo>
                  <a:lnTo>
                    <a:pt x="6458" y="9370"/>
                  </a:lnTo>
                  <a:lnTo>
                    <a:pt x="6442" y="9380"/>
                  </a:lnTo>
                  <a:lnTo>
                    <a:pt x="6434" y="9385"/>
                  </a:lnTo>
                  <a:lnTo>
                    <a:pt x="6417" y="9395"/>
                  </a:lnTo>
                  <a:lnTo>
                    <a:pt x="6409" y="9400"/>
                  </a:lnTo>
                  <a:lnTo>
                    <a:pt x="6392" y="9409"/>
                  </a:lnTo>
                  <a:lnTo>
                    <a:pt x="6384" y="9414"/>
                  </a:lnTo>
                  <a:lnTo>
                    <a:pt x="6366" y="9422"/>
                  </a:lnTo>
                  <a:lnTo>
                    <a:pt x="6358" y="9426"/>
                  </a:lnTo>
                  <a:lnTo>
                    <a:pt x="6341" y="9434"/>
                  </a:lnTo>
                  <a:lnTo>
                    <a:pt x="6332" y="9438"/>
                  </a:lnTo>
                  <a:lnTo>
                    <a:pt x="6314" y="9445"/>
                  </a:lnTo>
                  <a:lnTo>
                    <a:pt x="6306" y="9449"/>
                  </a:lnTo>
                  <a:lnTo>
                    <a:pt x="6288" y="9455"/>
                  </a:lnTo>
                  <a:lnTo>
                    <a:pt x="6279" y="9459"/>
                  </a:lnTo>
                  <a:lnTo>
                    <a:pt x="6260" y="9465"/>
                  </a:lnTo>
                  <a:lnTo>
                    <a:pt x="6252" y="9467"/>
                  </a:lnTo>
                  <a:lnTo>
                    <a:pt x="6233" y="9473"/>
                  </a:lnTo>
                  <a:lnTo>
                    <a:pt x="6224" y="9475"/>
                  </a:lnTo>
                  <a:lnTo>
                    <a:pt x="6205" y="9480"/>
                  </a:lnTo>
                  <a:lnTo>
                    <a:pt x="6196" y="9482"/>
                  </a:lnTo>
                  <a:lnTo>
                    <a:pt x="6177" y="9486"/>
                  </a:lnTo>
                  <a:lnTo>
                    <a:pt x="6168" y="9487"/>
                  </a:lnTo>
                  <a:lnTo>
                    <a:pt x="6149" y="9491"/>
                  </a:lnTo>
                  <a:lnTo>
                    <a:pt x="6140" y="9492"/>
                  </a:lnTo>
                  <a:lnTo>
                    <a:pt x="6121" y="9495"/>
                  </a:lnTo>
                  <a:lnTo>
                    <a:pt x="6112" y="9496"/>
                  </a:lnTo>
                  <a:lnTo>
                    <a:pt x="6092" y="9497"/>
                  </a:lnTo>
                  <a:lnTo>
                    <a:pt x="6083" y="9498"/>
                  </a:lnTo>
                  <a:lnTo>
                    <a:pt x="6064" y="9499"/>
                  </a:lnTo>
                  <a:lnTo>
                    <a:pt x="6054" y="9500"/>
                  </a:lnTo>
                  <a:lnTo>
                    <a:pt x="6035" y="9500"/>
                  </a:lnTo>
                  <a:lnTo>
                    <a:pt x="6030" y="9500"/>
                  </a:lnTo>
                  <a:lnTo>
                    <a:pt x="3970" y="9500"/>
                  </a:lnTo>
                  <a:lnTo>
                    <a:pt x="3965" y="9500"/>
                  </a:lnTo>
                  <a:lnTo>
                    <a:pt x="3946" y="9500"/>
                  </a:lnTo>
                  <a:lnTo>
                    <a:pt x="3936" y="9499"/>
                  </a:lnTo>
                  <a:lnTo>
                    <a:pt x="3917" y="9498"/>
                  </a:lnTo>
                  <a:lnTo>
                    <a:pt x="3908" y="9497"/>
                  </a:lnTo>
                  <a:lnTo>
                    <a:pt x="3888" y="9496"/>
                  </a:lnTo>
                  <a:lnTo>
                    <a:pt x="3879" y="9495"/>
                  </a:lnTo>
                  <a:lnTo>
                    <a:pt x="3860" y="9492"/>
                  </a:lnTo>
                  <a:lnTo>
                    <a:pt x="3851" y="9491"/>
                  </a:lnTo>
                  <a:lnTo>
                    <a:pt x="3832" y="9487"/>
                  </a:lnTo>
                  <a:lnTo>
                    <a:pt x="3823" y="9486"/>
                  </a:lnTo>
                  <a:lnTo>
                    <a:pt x="3804" y="9482"/>
                  </a:lnTo>
                  <a:lnTo>
                    <a:pt x="3795" y="9480"/>
                  </a:lnTo>
                  <a:lnTo>
                    <a:pt x="3776" y="9475"/>
                  </a:lnTo>
                  <a:lnTo>
                    <a:pt x="3767" y="9473"/>
                  </a:lnTo>
                  <a:lnTo>
                    <a:pt x="3748" y="9467"/>
                  </a:lnTo>
                  <a:lnTo>
                    <a:pt x="3740" y="9465"/>
                  </a:lnTo>
                  <a:lnTo>
                    <a:pt x="3721" y="9459"/>
                  </a:lnTo>
                  <a:lnTo>
                    <a:pt x="3712" y="9455"/>
                  </a:lnTo>
                  <a:lnTo>
                    <a:pt x="3694" y="9449"/>
                  </a:lnTo>
                  <a:lnTo>
                    <a:pt x="3686" y="9445"/>
                  </a:lnTo>
                  <a:lnTo>
                    <a:pt x="3668" y="9438"/>
                  </a:lnTo>
                  <a:lnTo>
                    <a:pt x="3659" y="9434"/>
                  </a:lnTo>
                  <a:lnTo>
                    <a:pt x="3642" y="9426"/>
                  </a:lnTo>
                  <a:lnTo>
                    <a:pt x="3634" y="9422"/>
                  </a:lnTo>
                  <a:lnTo>
                    <a:pt x="3616" y="9414"/>
                  </a:lnTo>
                  <a:lnTo>
                    <a:pt x="3608" y="9409"/>
                  </a:lnTo>
                  <a:lnTo>
                    <a:pt x="3591" y="9400"/>
                  </a:lnTo>
                  <a:lnTo>
                    <a:pt x="3583" y="9395"/>
                  </a:lnTo>
                  <a:lnTo>
                    <a:pt x="3566" y="9385"/>
                  </a:lnTo>
                  <a:lnTo>
                    <a:pt x="3558" y="9380"/>
                  </a:lnTo>
                  <a:lnTo>
                    <a:pt x="3542" y="9370"/>
                  </a:lnTo>
                  <a:lnTo>
                    <a:pt x="3535" y="9364"/>
                  </a:lnTo>
                  <a:lnTo>
                    <a:pt x="3519" y="9353"/>
                  </a:lnTo>
                  <a:lnTo>
                    <a:pt x="3511" y="9348"/>
                  </a:lnTo>
                  <a:lnTo>
                    <a:pt x="3496" y="9336"/>
                  </a:lnTo>
                  <a:lnTo>
                    <a:pt x="3489" y="9330"/>
                  </a:lnTo>
                  <a:lnTo>
                    <a:pt x="3474" y="9318"/>
                  </a:lnTo>
                  <a:lnTo>
                    <a:pt x="3467" y="9312"/>
                  </a:lnTo>
                  <a:lnTo>
                    <a:pt x="3453" y="9299"/>
                  </a:lnTo>
                  <a:lnTo>
                    <a:pt x="3446" y="9292"/>
                  </a:lnTo>
                  <a:lnTo>
                    <a:pt x="3432" y="9279"/>
                  </a:lnTo>
                  <a:lnTo>
                    <a:pt x="3425" y="9272"/>
                  </a:lnTo>
                  <a:lnTo>
                    <a:pt x="3412" y="9258"/>
                  </a:lnTo>
                  <a:lnTo>
                    <a:pt x="3405" y="9251"/>
                  </a:lnTo>
                  <a:lnTo>
                    <a:pt x="3393" y="9237"/>
                  </a:lnTo>
                  <a:lnTo>
                    <a:pt x="3387" y="9230"/>
                  </a:lnTo>
                  <a:lnTo>
                    <a:pt x="3374" y="9215"/>
                  </a:lnTo>
                  <a:lnTo>
                    <a:pt x="3368" y="9208"/>
                  </a:lnTo>
                  <a:lnTo>
                    <a:pt x="3357" y="9192"/>
                  </a:lnTo>
                  <a:lnTo>
                    <a:pt x="3351" y="9185"/>
                  </a:lnTo>
                  <a:lnTo>
                    <a:pt x="3340" y="9169"/>
                  </a:lnTo>
                  <a:lnTo>
                    <a:pt x="3335" y="9161"/>
                  </a:lnTo>
                  <a:lnTo>
                    <a:pt x="3324" y="9145"/>
                  </a:lnTo>
                  <a:lnTo>
                    <a:pt x="3319" y="9137"/>
                  </a:lnTo>
                  <a:lnTo>
                    <a:pt x="3309" y="9120"/>
                  </a:lnTo>
                  <a:lnTo>
                    <a:pt x="3306" y="9115"/>
                  </a:lnTo>
                  <a:lnTo>
                    <a:pt x="3297" y="9098"/>
                  </a:lnTo>
                  <a:lnTo>
                    <a:pt x="3292" y="9089"/>
                  </a:lnTo>
                  <a:lnTo>
                    <a:pt x="3283" y="9072"/>
                  </a:lnTo>
                  <a:lnTo>
                    <a:pt x="3279" y="9063"/>
                  </a:lnTo>
                  <a:lnTo>
                    <a:pt x="3271" y="9045"/>
                  </a:lnTo>
                  <a:lnTo>
                    <a:pt x="3267" y="9037"/>
                  </a:lnTo>
                  <a:lnTo>
                    <a:pt x="3259" y="9019"/>
                  </a:lnTo>
                  <a:lnTo>
                    <a:pt x="3256" y="9010"/>
                  </a:lnTo>
                  <a:lnTo>
                    <a:pt x="3249" y="8992"/>
                  </a:lnTo>
                  <a:lnTo>
                    <a:pt x="3246" y="8983"/>
                  </a:lnTo>
                  <a:lnTo>
                    <a:pt x="3240" y="8964"/>
                  </a:lnTo>
                  <a:lnTo>
                    <a:pt x="3237" y="8955"/>
                  </a:lnTo>
                  <a:lnTo>
                    <a:pt x="3232" y="8937"/>
                  </a:lnTo>
                  <a:lnTo>
                    <a:pt x="3229" y="8928"/>
                  </a:lnTo>
                  <a:lnTo>
                    <a:pt x="3225" y="8909"/>
                  </a:lnTo>
                  <a:lnTo>
                    <a:pt x="3223" y="8900"/>
                  </a:lnTo>
                  <a:lnTo>
                    <a:pt x="3219" y="8881"/>
                  </a:lnTo>
                  <a:lnTo>
                    <a:pt x="3217" y="8872"/>
                  </a:lnTo>
                  <a:lnTo>
                    <a:pt x="3214" y="8853"/>
                  </a:lnTo>
                  <a:lnTo>
                    <a:pt x="3213" y="8844"/>
                  </a:lnTo>
                  <a:lnTo>
                    <a:pt x="3210" y="8825"/>
                  </a:lnTo>
                  <a:lnTo>
                    <a:pt x="3209" y="8816"/>
                  </a:lnTo>
                  <a:lnTo>
                    <a:pt x="3207" y="8796"/>
                  </a:lnTo>
                  <a:lnTo>
                    <a:pt x="3207" y="8787"/>
                  </a:lnTo>
                  <a:lnTo>
                    <a:pt x="3206" y="8768"/>
                  </a:lnTo>
                  <a:lnTo>
                    <a:pt x="3205" y="8759"/>
                  </a:lnTo>
                  <a:lnTo>
                    <a:pt x="3205" y="8740"/>
                  </a:lnTo>
                  <a:lnTo>
                    <a:pt x="3205" y="8735"/>
                  </a:lnTo>
                  <a:lnTo>
                    <a:pt x="3205" y="3841"/>
                  </a:lnTo>
                  <a:lnTo>
                    <a:pt x="3207" y="3812"/>
                  </a:lnTo>
                  <a:lnTo>
                    <a:pt x="3212" y="3784"/>
                  </a:lnTo>
                  <a:lnTo>
                    <a:pt x="3220" y="3756"/>
                  </a:lnTo>
                  <a:lnTo>
                    <a:pt x="3231" y="3729"/>
                  </a:lnTo>
                  <a:lnTo>
                    <a:pt x="3720" y="2752"/>
                  </a:lnTo>
                  <a:lnTo>
                    <a:pt x="3720" y="1780"/>
                  </a:lnTo>
                  <a:lnTo>
                    <a:pt x="3722" y="1747"/>
                  </a:lnTo>
                  <a:lnTo>
                    <a:pt x="3729" y="1715"/>
                  </a:lnTo>
                  <a:lnTo>
                    <a:pt x="3739" y="1684"/>
                  </a:lnTo>
                  <a:lnTo>
                    <a:pt x="3753" y="1655"/>
                  </a:lnTo>
                  <a:lnTo>
                    <a:pt x="3772" y="1628"/>
                  </a:lnTo>
                  <a:lnTo>
                    <a:pt x="3793" y="1603"/>
                  </a:lnTo>
                  <a:lnTo>
                    <a:pt x="3818" y="1582"/>
                  </a:lnTo>
                  <a:lnTo>
                    <a:pt x="3845" y="1563"/>
                  </a:lnTo>
                  <a:lnTo>
                    <a:pt x="3874" y="1549"/>
                  </a:lnTo>
                  <a:lnTo>
                    <a:pt x="3905" y="1539"/>
                  </a:lnTo>
                  <a:lnTo>
                    <a:pt x="3937" y="1532"/>
                  </a:lnTo>
                  <a:lnTo>
                    <a:pt x="3970" y="1530"/>
                  </a:lnTo>
                  <a:lnTo>
                    <a:pt x="3977" y="1530"/>
                  </a:lnTo>
                  <a:close/>
                  <a:moveTo>
                    <a:pt x="5773" y="2030"/>
                  </a:moveTo>
                  <a:lnTo>
                    <a:pt x="4227" y="2030"/>
                  </a:lnTo>
                  <a:lnTo>
                    <a:pt x="4220" y="2030"/>
                  </a:lnTo>
                  <a:lnTo>
                    <a:pt x="4220" y="2811"/>
                  </a:lnTo>
                  <a:lnTo>
                    <a:pt x="4218" y="2840"/>
                  </a:lnTo>
                  <a:lnTo>
                    <a:pt x="4213" y="2868"/>
                  </a:lnTo>
                  <a:lnTo>
                    <a:pt x="4205" y="2896"/>
                  </a:lnTo>
                  <a:lnTo>
                    <a:pt x="4194" y="2923"/>
                  </a:lnTo>
                  <a:lnTo>
                    <a:pt x="3705" y="3900"/>
                  </a:lnTo>
                  <a:lnTo>
                    <a:pt x="3705" y="8733"/>
                  </a:lnTo>
                  <a:lnTo>
                    <a:pt x="3705" y="8745"/>
                  </a:lnTo>
                  <a:lnTo>
                    <a:pt x="3706" y="8755"/>
                  </a:lnTo>
                  <a:lnTo>
                    <a:pt x="3707" y="8765"/>
                  </a:lnTo>
                  <a:lnTo>
                    <a:pt x="3708" y="8775"/>
                  </a:lnTo>
                  <a:lnTo>
                    <a:pt x="3710" y="8785"/>
                  </a:lnTo>
                  <a:lnTo>
                    <a:pt x="3712" y="8794"/>
                  </a:lnTo>
                  <a:lnTo>
                    <a:pt x="3714" y="8804"/>
                  </a:lnTo>
                  <a:lnTo>
                    <a:pt x="3717" y="8813"/>
                  </a:lnTo>
                  <a:lnTo>
                    <a:pt x="3720" y="8822"/>
                  </a:lnTo>
                  <a:lnTo>
                    <a:pt x="3723" y="8831"/>
                  </a:lnTo>
                  <a:lnTo>
                    <a:pt x="3727" y="8840"/>
                  </a:lnTo>
                  <a:lnTo>
                    <a:pt x="3730" y="8848"/>
                  </a:lnTo>
                  <a:lnTo>
                    <a:pt x="3735" y="8857"/>
                  </a:lnTo>
                  <a:lnTo>
                    <a:pt x="3740" y="8867"/>
                  </a:lnTo>
                  <a:lnTo>
                    <a:pt x="3746" y="8877"/>
                  </a:lnTo>
                  <a:lnTo>
                    <a:pt x="3752" y="8885"/>
                  </a:lnTo>
                  <a:lnTo>
                    <a:pt x="3757" y="8893"/>
                  </a:lnTo>
                  <a:lnTo>
                    <a:pt x="3763" y="8901"/>
                  </a:lnTo>
                  <a:lnTo>
                    <a:pt x="3770" y="8908"/>
                  </a:lnTo>
                  <a:lnTo>
                    <a:pt x="3776" y="8916"/>
                  </a:lnTo>
                  <a:lnTo>
                    <a:pt x="3783" y="8923"/>
                  </a:lnTo>
                  <a:lnTo>
                    <a:pt x="3790" y="8930"/>
                  </a:lnTo>
                  <a:lnTo>
                    <a:pt x="3797" y="8936"/>
                  </a:lnTo>
                  <a:lnTo>
                    <a:pt x="3805" y="8942"/>
                  </a:lnTo>
                  <a:lnTo>
                    <a:pt x="3812" y="8948"/>
                  </a:lnTo>
                  <a:lnTo>
                    <a:pt x="3820" y="8954"/>
                  </a:lnTo>
                  <a:lnTo>
                    <a:pt x="3829" y="8959"/>
                  </a:lnTo>
                  <a:lnTo>
                    <a:pt x="3837" y="8964"/>
                  </a:lnTo>
                  <a:lnTo>
                    <a:pt x="3846" y="8969"/>
                  </a:lnTo>
                  <a:lnTo>
                    <a:pt x="3854" y="8974"/>
                  </a:lnTo>
                  <a:lnTo>
                    <a:pt x="3863" y="8978"/>
                  </a:lnTo>
                  <a:lnTo>
                    <a:pt x="3873" y="8982"/>
                  </a:lnTo>
                  <a:lnTo>
                    <a:pt x="3882" y="8985"/>
                  </a:lnTo>
                  <a:lnTo>
                    <a:pt x="3891" y="8988"/>
                  </a:lnTo>
                  <a:lnTo>
                    <a:pt x="3901" y="8991"/>
                  </a:lnTo>
                  <a:lnTo>
                    <a:pt x="3910" y="8993"/>
                  </a:lnTo>
                  <a:lnTo>
                    <a:pt x="3920" y="8995"/>
                  </a:lnTo>
                  <a:lnTo>
                    <a:pt x="3930" y="8997"/>
                  </a:lnTo>
                  <a:lnTo>
                    <a:pt x="3940" y="8998"/>
                  </a:lnTo>
                  <a:lnTo>
                    <a:pt x="3950" y="8999"/>
                  </a:lnTo>
                  <a:lnTo>
                    <a:pt x="3960" y="9000"/>
                  </a:lnTo>
                  <a:lnTo>
                    <a:pt x="3972" y="9000"/>
                  </a:lnTo>
                  <a:lnTo>
                    <a:pt x="6028" y="9000"/>
                  </a:lnTo>
                  <a:lnTo>
                    <a:pt x="6040" y="9000"/>
                  </a:lnTo>
                  <a:lnTo>
                    <a:pt x="6050" y="8999"/>
                  </a:lnTo>
                  <a:lnTo>
                    <a:pt x="6060" y="8998"/>
                  </a:lnTo>
                  <a:lnTo>
                    <a:pt x="6070" y="8997"/>
                  </a:lnTo>
                  <a:lnTo>
                    <a:pt x="6080" y="8995"/>
                  </a:lnTo>
                  <a:lnTo>
                    <a:pt x="6090" y="8993"/>
                  </a:lnTo>
                  <a:lnTo>
                    <a:pt x="6099" y="8991"/>
                  </a:lnTo>
                  <a:lnTo>
                    <a:pt x="6109" y="8988"/>
                  </a:lnTo>
                  <a:lnTo>
                    <a:pt x="6118" y="8985"/>
                  </a:lnTo>
                  <a:lnTo>
                    <a:pt x="6127" y="8982"/>
                  </a:lnTo>
                  <a:lnTo>
                    <a:pt x="6137" y="8978"/>
                  </a:lnTo>
                  <a:lnTo>
                    <a:pt x="6146" y="8974"/>
                  </a:lnTo>
                  <a:lnTo>
                    <a:pt x="6154" y="8969"/>
                  </a:lnTo>
                  <a:lnTo>
                    <a:pt x="6163" y="8964"/>
                  </a:lnTo>
                  <a:lnTo>
                    <a:pt x="6171" y="8959"/>
                  </a:lnTo>
                  <a:lnTo>
                    <a:pt x="6180" y="8954"/>
                  </a:lnTo>
                  <a:lnTo>
                    <a:pt x="6188" y="8948"/>
                  </a:lnTo>
                  <a:lnTo>
                    <a:pt x="6195" y="8942"/>
                  </a:lnTo>
                  <a:lnTo>
                    <a:pt x="6203" y="8936"/>
                  </a:lnTo>
                  <a:lnTo>
                    <a:pt x="6210" y="8930"/>
                  </a:lnTo>
                  <a:lnTo>
                    <a:pt x="6217" y="8923"/>
                  </a:lnTo>
                  <a:lnTo>
                    <a:pt x="6224" y="8916"/>
                  </a:lnTo>
                  <a:lnTo>
                    <a:pt x="6230" y="8908"/>
                  </a:lnTo>
                  <a:lnTo>
                    <a:pt x="6237" y="8901"/>
                  </a:lnTo>
                  <a:lnTo>
                    <a:pt x="6243" y="8893"/>
                  </a:lnTo>
                  <a:lnTo>
                    <a:pt x="6248" y="8885"/>
                  </a:lnTo>
                  <a:lnTo>
                    <a:pt x="6254" y="8877"/>
                  </a:lnTo>
                  <a:lnTo>
                    <a:pt x="6260" y="8867"/>
                  </a:lnTo>
                  <a:lnTo>
                    <a:pt x="6265" y="8857"/>
                  </a:lnTo>
                  <a:lnTo>
                    <a:pt x="6270" y="8848"/>
                  </a:lnTo>
                  <a:lnTo>
                    <a:pt x="6273" y="8840"/>
                  </a:lnTo>
                  <a:lnTo>
                    <a:pt x="6277" y="8831"/>
                  </a:lnTo>
                  <a:lnTo>
                    <a:pt x="6280" y="8822"/>
                  </a:lnTo>
                  <a:lnTo>
                    <a:pt x="6283" y="8813"/>
                  </a:lnTo>
                  <a:lnTo>
                    <a:pt x="6286" y="8804"/>
                  </a:lnTo>
                  <a:lnTo>
                    <a:pt x="6288" y="8794"/>
                  </a:lnTo>
                  <a:lnTo>
                    <a:pt x="6290" y="8785"/>
                  </a:lnTo>
                  <a:lnTo>
                    <a:pt x="6292" y="8775"/>
                  </a:lnTo>
                  <a:lnTo>
                    <a:pt x="6293" y="8765"/>
                  </a:lnTo>
                  <a:lnTo>
                    <a:pt x="6294" y="8755"/>
                  </a:lnTo>
                  <a:lnTo>
                    <a:pt x="6295" y="8745"/>
                  </a:lnTo>
                  <a:lnTo>
                    <a:pt x="6295" y="8733"/>
                  </a:lnTo>
                  <a:lnTo>
                    <a:pt x="6295" y="3900"/>
                  </a:lnTo>
                  <a:lnTo>
                    <a:pt x="5806" y="2923"/>
                  </a:lnTo>
                  <a:lnTo>
                    <a:pt x="5795" y="2896"/>
                  </a:lnTo>
                  <a:lnTo>
                    <a:pt x="5787" y="2868"/>
                  </a:lnTo>
                  <a:lnTo>
                    <a:pt x="5782" y="2840"/>
                  </a:lnTo>
                  <a:lnTo>
                    <a:pt x="5780" y="2811"/>
                  </a:lnTo>
                  <a:lnTo>
                    <a:pt x="5780" y="2030"/>
                  </a:lnTo>
                  <a:lnTo>
                    <a:pt x="5773" y="2030"/>
                  </a:lnTo>
                  <a:close/>
                  <a:moveTo>
                    <a:pt x="5523" y="1000"/>
                  </a:moveTo>
                  <a:lnTo>
                    <a:pt x="4477" y="1000"/>
                  </a:lnTo>
                  <a:lnTo>
                    <a:pt x="4477" y="1530"/>
                  </a:lnTo>
                  <a:lnTo>
                    <a:pt x="5523" y="1530"/>
                  </a:lnTo>
                  <a:lnTo>
                    <a:pt x="5523" y="1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220;p28">
            <a:extLst>
              <a:ext uri="{FF2B5EF4-FFF2-40B4-BE49-F238E27FC236}">
                <a16:creationId xmlns:a16="http://schemas.microsoft.com/office/drawing/2014/main" id="{BBC48E08-629A-4EF5-B03F-39F75B010C61}"/>
              </a:ext>
            </a:extLst>
          </p:cNvPr>
          <p:cNvGrpSpPr/>
          <p:nvPr/>
        </p:nvGrpSpPr>
        <p:grpSpPr>
          <a:xfrm>
            <a:off x="7491762" y="2659872"/>
            <a:ext cx="633600" cy="633600"/>
            <a:chOff x="7491762" y="2659872"/>
            <a:chExt cx="633600" cy="633600"/>
          </a:xfrm>
          <a:solidFill>
            <a:schemeClr val="bg1"/>
          </a:solidFill>
        </p:grpSpPr>
        <p:sp>
          <p:nvSpPr>
            <p:cNvPr id="226" name="Google Shape;3221;p28">
              <a:extLst>
                <a:ext uri="{FF2B5EF4-FFF2-40B4-BE49-F238E27FC236}">
                  <a16:creationId xmlns:a16="http://schemas.microsoft.com/office/drawing/2014/main" id="{4C16671D-91F1-45BD-947F-6B7A355AA684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98" y="1781"/>
                  </a:moveTo>
                  <a:lnTo>
                    <a:pt x="6902" y="1781"/>
                  </a:lnTo>
                  <a:lnTo>
                    <a:pt x="6860" y="2146"/>
                  </a:lnTo>
                  <a:lnTo>
                    <a:pt x="6797" y="2488"/>
                  </a:lnTo>
                  <a:lnTo>
                    <a:pt x="6715" y="2806"/>
                  </a:lnTo>
                  <a:lnTo>
                    <a:pt x="6615" y="3100"/>
                  </a:lnTo>
                  <a:lnTo>
                    <a:pt x="6499" y="3369"/>
                  </a:lnTo>
                  <a:lnTo>
                    <a:pt x="6369" y="3612"/>
                  </a:lnTo>
                  <a:lnTo>
                    <a:pt x="6226" y="3830"/>
                  </a:lnTo>
                  <a:lnTo>
                    <a:pt x="6071" y="4020"/>
                  </a:lnTo>
                  <a:lnTo>
                    <a:pt x="5907" y="4182"/>
                  </a:lnTo>
                  <a:lnTo>
                    <a:pt x="5735" y="4317"/>
                  </a:lnTo>
                  <a:lnTo>
                    <a:pt x="5557" y="4423"/>
                  </a:lnTo>
                  <a:lnTo>
                    <a:pt x="5374" y="4499"/>
                  </a:lnTo>
                  <a:lnTo>
                    <a:pt x="5188" y="4545"/>
                  </a:lnTo>
                  <a:lnTo>
                    <a:pt x="5000" y="4561"/>
                  </a:lnTo>
                  <a:lnTo>
                    <a:pt x="4812" y="4545"/>
                  </a:lnTo>
                  <a:lnTo>
                    <a:pt x="4626" y="4499"/>
                  </a:lnTo>
                  <a:lnTo>
                    <a:pt x="4443" y="4423"/>
                  </a:lnTo>
                  <a:lnTo>
                    <a:pt x="4265" y="4317"/>
                  </a:lnTo>
                  <a:lnTo>
                    <a:pt x="4093" y="4182"/>
                  </a:lnTo>
                  <a:lnTo>
                    <a:pt x="3929" y="4020"/>
                  </a:lnTo>
                  <a:lnTo>
                    <a:pt x="3775" y="3829"/>
                  </a:lnTo>
                  <a:lnTo>
                    <a:pt x="3631" y="3612"/>
                  </a:lnTo>
                  <a:lnTo>
                    <a:pt x="3501" y="3369"/>
                  </a:lnTo>
                  <a:lnTo>
                    <a:pt x="3385" y="3100"/>
                  </a:lnTo>
                  <a:lnTo>
                    <a:pt x="3285" y="2806"/>
                  </a:lnTo>
                  <a:lnTo>
                    <a:pt x="3203" y="2488"/>
                  </a:lnTo>
                  <a:lnTo>
                    <a:pt x="3140" y="2146"/>
                  </a:lnTo>
                  <a:lnTo>
                    <a:pt x="3098" y="17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222;p28">
              <a:extLst>
                <a:ext uri="{FF2B5EF4-FFF2-40B4-BE49-F238E27FC236}">
                  <a16:creationId xmlns:a16="http://schemas.microsoft.com/office/drawing/2014/main" id="{A4399CB8-1BBF-42C4-B2D0-5F4F8C812061}"/>
                </a:ext>
              </a:extLst>
            </p:cNvPr>
            <p:cNvSpPr/>
            <p:nvPr/>
          </p:nvSpPr>
          <p:spPr>
            <a:xfrm>
              <a:off x="749176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27" y="1604"/>
                  </a:moveTo>
                  <a:lnTo>
                    <a:pt x="2409" y="1058"/>
                  </a:lnTo>
                  <a:lnTo>
                    <a:pt x="2410" y="1025"/>
                  </a:lnTo>
                  <a:lnTo>
                    <a:pt x="2416" y="992"/>
                  </a:lnTo>
                  <a:lnTo>
                    <a:pt x="2426" y="960"/>
                  </a:lnTo>
                  <a:lnTo>
                    <a:pt x="2440" y="930"/>
                  </a:lnTo>
                  <a:lnTo>
                    <a:pt x="2458" y="902"/>
                  </a:lnTo>
                  <a:lnTo>
                    <a:pt x="2479" y="876"/>
                  </a:lnTo>
                  <a:lnTo>
                    <a:pt x="2504" y="854"/>
                  </a:lnTo>
                  <a:lnTo>
                    <a:pt x="2532" y="835"/>
                  </a:lnTo>
                  <a:lnTo>
                    <a:pt x="2561" y="820"/>
                  </a:lnTo>
                  <a:lnTo>
                    <a:pt x="2593" y="809"/>
                  </a:lnTo>
                  <a:lnTo>
                    <a:pt x="2626" y="802"/>
                  </a:lnTo>
                  <a:lnTo>
                    <a:pt x="2659" y="800"/>
                  </a:lnTo>
                  <a:lnTo>
                    <a:pt x="7341" y="800"/>
                  </a:lnTo>
                  <a:lnTo>
                    <a:pt x="7374" y="802"/>
                  </a:lnTo>
                  <a:lnTo>
                    <a:pt x="7407" y="809"/>
                  </a:lnTo>
                  <a:lnTo>
                    <a:pt x="7439" y="820"/>
                  </a:lnTo>
                  <a:lnTo>
                    <a:pt x="7468" y="835"/>
                  </a:lnTo>
                  <a:lnTo>
                    <a:pt x="7496" y="854"/>
                  </a:lnTo>
                  <a:lnTo>
                    <a:pt x="7521" y="876"/>
                  </a:lnTo>
                  <a:lnTo>
                    <a:pt x="7542" y="902"/>
                  </a:lnTo>
                  <a:lnTo>
                    <a:pt x="7560" y="930"/>
                  </a:lnTo>
                  <a:lnTo>
                    <a:pt x="7574" y="960"/>
                  </a:lnTo>
                  <a:lnTo>
                    <a:pt x="7584" y="992"/>
                  </a:lnTo>
                  <a:lnTo>
                    <a:pt x="7590" y="1025"/>
                  </a:lnTo>
                  <a:lnTo>
                    <a:pt x="7591" y="1058"/>
                  </a:lnTo>
                  <a:lnTo>
                    <a:pt x="7573" y="1604"/>
                  </a:lnTo>
                  <a:lnTo>
                    <a:pt x="7572" y="1621"/>
                  </a:lnTo>
                  <a:lnTo>
                    <a:pt x="7521" y="2131"/>
                  </a:lnTo>
                  <a:lnTo>
                    <a:pt x="7519" y="2148"/>
                  </a:lnTo>
                  <a:lnTo>
                    <a:pt x="7438" y="2621"/>
                  </a:lnTo>
                  <a:lnTo>
                    <a:pt x="7434" y="2640"/>
                  </a:lnTo>
                  <a:lnTo>
                    <a:pt x="7324" y="3075"/>
                  </a:lnTo>
                  <a:lnTo>
                    <a:pt x="7318" y="3094"/>
                  </a:lnTo>
                  <a:lnTo>
                    <a:pt x="7183" y="3491"/>
                  </a:lnTo>
                  <a:lnTo>
                    <a:pt x="7175" y="3511"/>
                  </a:lnTo>
                  <a:lnTo>
                    <a:pt x="7017" y="3869"/>
                  </a:lnTo>
                  <a:lnTo>
                    <a:pt x="7006" y="3890"/>
                  </a:lnTo>
                  <a:lnTo>
                    <a:pt x="6827" y="4208"/>
                  </a:lnTo>
                  <a:lnTo>
                    <a:pt x="6813" y="4230"/>
                  </a:lnTo>
                  <a:lnTo>
                    <a:pt x="6617" y="4507"/>
                  </a:lnTo>
                  <a:lnTo>
                    <a:pt x="6599" y="4530"/>
                  </a:lnTo>
                  <a:lnTo>
                    <a:pt x="6387" y="4766"/>
                  </a:lnTo>
                  <a:lnTo>
                    <a:pt x="6364" y="4788"/>
                  </a:lnTo>
                  <a:lnTo>
                    <a:pt x="6140" y="4983"/>
                  </a:lnTo>
                  <a:lnTo>
                    <a:pt x="6112" y="5004"/>
                  </a:lnTo>
                  <a:lnTo>
                    <a:pt x="5877" y="5157"/>
                  </a:lnTo>
                  <a:lnTo>
                    <a:pt x="5844" y="5175"/>
                  </a:lnTo>
                  <a:lnTo>
                    <a:pt x="5601" y="5285"/>
                  </a:lnTo>
                  <a:lnTo>
                    <a:pt x="5563" y="5299"/>
                  </a:lnTo>
                  <a:lnTo>
                    <a:pt x="5315" y="5365"/>
                  </a:lnTo>
                  <a:lnTo>
                    <a:pt x="5272" y="5373"/>
                  </a:lnTo>
                  <a:lnTo>
                    <a:pt x="5250" y="5375"/>
                  </a:lnTo>
                  <a:lnTo>
                    <a:pt x="5250" y="8657"/>
                  </a:lnTo>
                  <a:lnTo>
                    <a:pt x="5248" y="8690"/>
                  </a:lnTo>
                  <a:lnTo>
                    <a:pt x="5246" y="8700"/>
                  </a:lnTo>
                  <a:lnTo>
                    <a:pt x="6756" y="8700"/>
                  </a:lnTo>
                  <a:lnTo>
                    <a:pt x="6789" y="8702"/>
                  </a:lnTo>
                  <a:lnTo>
                    <a:pt x="6821" y="8709"/>
                  </a:lnTo>
                  <a:lnTo>
                    <a:pt x="6852" y="8719"/>
                  </a:lnTo>
                  <a:lnTo>
                    <a:pt x="6881" y="8733"/>
                  </a:lnTo>
                  <a:lnTo>
                    <a:pt x="6908" y="8752"/>
                  </a:lnTo>
                  <a:lnTo>
                    <a:pt x="6933" y="8773"/>
                  </a:lnTo>
                  <a:lnTo>
                    <a:pt x="6954" y="8798"/>
                  </a:lnTo>
                  <a:lnTo>
                    <a:pt x="6973" y="8825"/>
                  </a:lnTo>
                  <a:lnTo>
                    <a:pt x="6987" y="8854"/>
                  </a:lnTo>
                  <a:lnTo>
                    <a:pt x="6997" y="8885"/>
                  </a:lnTo>
                  <a:lnTo>
                    <a:pt x="7004" y="8917"/>
                  </a:lnTo>
                  <a:lnTo>
                    <a:pt x="7006" y="8950"/>
                  </a:lnTo>
                  <a:lnTo>
                    <a:pt x="7004" y="8983"/>
                  </a:lnTo>
                  <a:lnTo>
                    <a:pt x="6997" y="9015"/>
                  </a:lnTo>
                  <a:lnTo>
                    <a:pt x="6987" y="9046"/>
                  </a:lnTo>
                  <a:lnTo>
                    <a:pt x="6973" y="9075"/>
                  </a:lnTo>
                  <a:lnTo>
                    <a:pt x="6954" y="9102"/>
                  </a:lnTo>
                  <a:lnTo>
                    <a:pt x="6933" y="9127"/>
                  </a:lnTo>
                  <a:lnTo>
                    <a:pt x="6908" y="9148"/>
                  </a:lnTo>
                  <a:lnTo>
                    <a:pt x="6881" y="9167"/>
                  </a:lnTo>
                  <a:lnTo>
                    <a:pt x="6852" y="9181"/>
                  </a:lnTo>
                  <a:lnTo>
                    <a:pt x="6821" y="9191"/>
                  </a:lnTo>
                  <a:lnTo>
                    <a:pt x="6789" y="9198"/>
                  </a:lnTo>
                  <a:lnTo>
                    <a:pt x="6756" y="9200"/>
                  </a:lnTo>
                  <a:lnTo>
                    <a:pt x="3244" y="9200"/>
                  </a:lnTo>
                  <a:lnTo>
                    <a:pt x="3211" y="9198"/>
                  </a:lnTo>
                  <a:lnTo>
                    <a:pt x="3179" y="9191"/>
                  </a:lnTo>
                  <a:lnTo>
                    <a:pt x="3148" y="9181"/>
                  </a:lnTo>
                  <a:lnTo>
                    <a:pt x="3119" y="9167"/>
                  </a:lnTo>
                  <a:lnTo>
                    <a:pt x="3092" y="9148"/>
                  </a:lnTo>
                  <a:lnTo>
                    <a:pt x="3067" y="9127"/>
                  </a:lnTo>
                  <a:lnTo>
                    <a:pt x="3046" y="9102"/>
                  </a:lnTo>
                  <a:lnTo>
                    <a:pt x="3027" y="9075"/>
                  </a:lnTo>
                  <a:lnTo>
                    <a:pt x="3013" y="9046"/>
                  </a:lnTo>
                  <a:lnTo>
                    <a:pt x="3003" y="9015"/>
                  </a:lnTo>
                  <a:lnTo>
                    <a:pt x="2996" y="8983"/>
                  </a:lnTo>
                  <a:lnTo>
                    <a:pt x="2994" y="8950"/>
                  </a:lnTo>
                  <a:lnTo>
                    <a:pt x="2996" y="8917"/>
                  </a:lnTo>
                  <a:lnTo>
                    <a:pt x="3003" y="8885"/>
                  </a:lnTo>
                  <a:lnTo>
                    <a:pt x="3013" y="8854"/>
                  </a:lnTo>
                  <a:lnTo>
                    <a:pt x="3027" y="8825"/>
                  </a:lnTo>
                  <a:lnTo>
                    <a:pt x="3046" y="8798"/>
                  </a:lnTo>
                  <a:lnTo>
                    <a:pt x="3067" y="8773"/>
                  </a:lnTo>
                  <a:lnTo>
                    <a:pt x="3092" y="8752"/>
                  </a:lnTo>
                  <a:lnTo>
                    <a:pt x="3119" y="8733"/>
                  </a:lnTo>
                  <a:lnTo>
                    <a:pt x="3148" y="8719"/>
                  </a:lnTo>
                  <a:lnTo>
                    <a:pt x="3179" y="8709"/>
                  </a:lnTo>
                  <a:lnTo>
                    <a:pt x="3211" y="8702"/>
                  </a:lnTo>
                  <a:lnTo>
                    <a:pt x="3244" y="8700"/>
                  </a:lnTo>
                  <a:lnTo>
                    <a:pt x="4754" y="8700"/>
                  </a:lnTo>
                  <a:lnTo>
                    <a:pt x="4752" y="8690"/>
                  </a:lnTo>
                  <a:lnTo>
                    <a:pt x="4750" y="8657"/>
                  </a:lnTo>
                  <a:lnTo>
                    <a:pt x="4750" y="5375"/>
                  </a:lnTo>
                  <a:lnTo>
                    <a:pt x="4728" y="5373"/>
                  </a:lnTo>
                  <a:lnTo>
                    <a:pt x="4685" y="5365"/>
                  </a:lnTo>
                  <a:lnTo>
                    <a:pt x="4437" y="5299"/>
                  </a:lnTo>
                  <a:lnTo>
                    <a:pt x="4399" y="5285"/>
                  </a:lnTo>
                  <a:lnTo>
                    <a:pt x="4156" y="5175"/>
                  </a:lnTo>
                  <a:lnTo>
                    <a:pt x="4123" y="5157"/>
                  </a:lnTo>
                  <a:lnTo>
                    <a:pt x="3888" y="5004"/>
                  </a:lnTo>
                  <a:lnTo>
                    <a:pt x="3860" y="4983"/>
                  </a:lnTo>
                  <a:lnTo>
                    <a:pt x="3636" y="4788"/>
                  </a:lnTo>
                  <a:lnTo>
                    <a:pt x="3613" y="4766"/>
                  </a:lnTo>
                  <a:lnTo>
                    <a:pt x="3401" y="4530"/>
                  </a:lnTo>
                  <a:lnTo>
                    <a:pt x="3383" y="4507"/>
                  </a:lnTo>
                  <a:lnTo>
                    <a:pt x="3187" y="4230"/>
                  </a:lnTo>
                  <a:lnTo>
                    <a:pt x="3173" y="4208"/>
                  </a:lnTo>
                  <a:lnTo>
                    <a:pt x="2994" y="3890"/>
                  </a:lnTo>
                  <a:lnTo>
                    <a:pt x="2983" y="3869"/>
                  </a:lnTo>
                  <a:lnTo>
                    <a:pt x="2825" y="3511"/>
                  </a:lnTo>
                  <a:lnTo>
                    <a:pt x="2817" y="3491"/>
                  </a:lnTo>
                  <a:lnTo>
                    <a:pt x="2682" y="3094"/>
                  </a:lnTo>
                  <a:lnTo>
                    <a:pt x="2676" y="3075"/>
                  </a:lnTo>
                  <a:lnTo>
                    <a:pt x="2566" y="2640"/>
                  </a:lnTo>
                  <a:lnTo>
                    <a:pt x="2562" y="2621"/>
                  </a:lnTo>
                  <a:lnTo>
                    <a:pt x="2481" y="2148"/>
                  </a:lnTo>
                  <a:lnTo>
                    <a:pt x="2479" y="2131"/>
                  </a:lnTo>
                  <a:lnTo>
                    <a:pt x="2428" y="1621"/>
                  </a:lnTo>
                  <a:lnTo>
                    <a:pt x="2427" y="1604"/>
                  </a:lnTo>
                  <a:close/>
                  <a:moveTo>
                    <a:pt x="7083" y="1300"/>
                  </a:moveTo>
                  <a:lnTo>
                    <a:pt x="2917" y="1300"/>
                  </a:lnTo>
                  <a:lnTo>
                    <a:pt x="2926" y="1580"/>
                  </a:lnTo>
                  <a:lnTo>
                    <a:pt x="2975" y="2072"/>
                  </a:lnTo>
                  <a:lnTo>
                    <a:pt x="3054" y="2527"/>
                  </a:lnTo>
                  <a:lnTo>
                    <a:pt x="3158" y="2942"/>
                  </a:lnTo>
                  <a:lnTo>
                    <a:pt x="3287" y="3319"/>
                  </a:lnTo>
                  <a:lnTo>
                    <a:pt x="3436" y="3655"/>
                  </a:lnTo>
                  <a:lnTo>
                    <a:pt x="3602" y="3951"/>
                  </a:lnTo>
                  <a:lnTo>
                    <a:pt x="3783" y="4207"/>
                  </a:lnTo>
                  <a:lnTo>
                    <a:pt x="3975" y="4421"/>
                  </a:lnTo>
                  <a:lnTo>
                    <a:pt x="4175" y="4594"/>
                  </a:lnTo>
                  <a:lnTo>
                    <a:pt x="4380" y="4727"/>
                  </a:lnTo>
                  <a:lnTo>
                    <a:pt x="4586" y="4821"/>
                  </a:lnTo>
                  <a:lnTo>
                    <a:pt x="4793" y="4877"/>
                  </a:lnTo>
                  <a:lnTo>
                    <a:pt x="5000" y="4895"/>
                  </a:lnTo>
                  <a:lnTo>
                    <a:pt x="5207" y="4877"/>
                  </a:lnTo>
                  <a:lnTo>
                    <a:pt x="5414" y="4821"/>
                  </a:lnTo>
                  <a:lnTo>
                    <a:pt x="5620" y="4727"/>
                  </a:lnTo>
                  <a:lnTo>
                    <a:pt x="5825" y="4594"/>
                  </a:lnTo>
                  <a:lnTo>
                    <a:pt x="6025" y="4421"/>
                  </a:lnTo>
                  <a:lnTo>
                    <a:pt x="6217" y="4207"/>
                  </a:lnTo>
                  <a:lnTo>
                    <a:pt x="6398" y="3951"/>
                  </a:lnTo>
                  <a:lnTo>
                    <a:pt x="6564" y="3655"/>
                  </a:lnTo>
                  <a:lnTo>
                    <a:pt x="6713" y="3319"/>
                  </a:lnTo>
                  <a:lnTo>
                    <a:pt x="6842" y="2942"/>
                  </a:lnTo>
                  <a:lnTo>
                    <a:pt x="6946" y="2527"/>
                  </a:lnTo>
                  <a:lnTo>
                    <a:pt x="7025" y="2072"/>
                  </a:lnTo>
                  <a:lnTo>
                    <a:pt x="7074" y="1580"/>
                  </a:lnTo>
                  <a:lnTo>
                    <a:pt x="7083" y="13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3223;p28">
            <a:extLst>
              <a:ext uri="{FF2B5EF4-FFF2-40B4-BE49-F238E27FC236}">
                <a16:creationId xmlns:a16="http://schemas.microsoft.com/office/drawing/2014/main" id="{9383A160-8826-43AA-80D9-8BA0298AB61E}"/>
              </a:ext>
            </a:extLst>
          </p:cNvPr>
          <p:cNvGrpSpPr/>
          <p:nvPr/>
        </p:nvGrpSpPr>
        <p:grpSpPr>
          <a:xfrm>
            <a:off x="8624067" y="2659872"/>
            <a:ext cx="633600" cy="633600"/>
            <a:chOff x="8624067" y="2659872"/>
            <a:chExt cx="633600" cy="633600"/>
          </a:xfrm>
          <a:solidFill>
            <a:schemeClr val="bg1"/>
          </a:solidFill>
        </p:grpSpPr>
        <p:sp>
          <p:nvSpPr>
            <p:cNvPr id="229" name="Google Shape;3224;p28">
              <a:extLst>
                <a:ext uri="{FF2B5EF4-FFF2-40B4-BE49-F238E27FC236}">
                  <a16:creationId xmlns:a16="http://schemas.microsoft.com/office/drawing/2014/main" id="{705DD85E-B6E0-4ECE-AE9C-957B920F5703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7" y="3354"/>
                  </a:moveTo>
                  <a:lnTo>
                    <a:pt x="6714" y="3354"/>
                  </a:lnTo>
                  <a:lnTo>
                    <a:pt x="6714" y="8650"/>
                  </a:lnTo>
                  <a:lnTo>
                    <a:pt x="1417" y="8650"/>
                  </a:lnTo>
                  <a:lnTo>
                    <a:pt x="1417" y="33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225;p28">
              <a:extLst>
                <a:ext uri="{FF2B5EF4-FFF2-40B4-BE49-F238E27FC236}">
                  <a16:creationId xmlns:a16="http://schemas.microsoft.com/office/drawing/2014/main" id="{BE789574-D017-4D17-9E57-C94CD32F7C54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6" y="7008"/>
                  </a:moveTo>
                  <a:lnTo>
                    <a:pt x="6964" y="7016"/>
                  </a:lnTo>
                  <a:lnTo>
                    <a:pt x="6964" y="8650"/>
                  </a:lnTo>
                  <a:lnTo>
                    <a:pt x="6962" y="8683"/>
                  </a:lnTo>
                  <a:lnTo>
                    <a:pt x="6955" y="8715"/>
                  </a:lnTo>
                  <a:lnTo>
                    <a:pt x="6945" y="8746"/>
                  </a:lnTo>
                  <a:lnTo>
                    <a:pt x="6931" y="8775"/>
                  </a:lnTo>
                  <a:lnTo>
                    <a:pt x="6912" y="8802"/>
                  </a:lnTo>
                  <a:lnTo>
                    <a:pt x="6891" y="8827"/>
                  </a:lnTo>
                  <a:lnTo>
                    <a:pt x="6866" y="8848"/>
                  </a:lnTo>
                  <a:lnTo>
                    <a:pt x="6839" y="8867"/>
                  </a:lnTo>
                  <a:lnTo>
                    <a:pt x="6810" y="8881"/>
                  </a:lnTo>
                  <a:lnTo>
                    <a:pt x="6779" y="8891"/>
                  </a:lnTo>
                  <a:lnTo>
                    <a:pt x="6747" y="8898"/>
                  </a:lnTo>
                  <a:lnTo>
                    <a:pt x="6714" y="8900"/>
                  </a:lnTo>
                  <a:lnTo>
                    <a:pt x="1417" y="8900"/>
                  </a:lnTo>
                  <a:lnTo>
                    <a:pt x="1384" y="8898"/>
                  </a:lnTo>
                  <a:lnTo>
                    <a:pt x="1352" y="8891"/>
                  </a:lnTo>
                  <a:lnTo>
                    <a:pt x="1321" y="8881"/>
                  </a:lnTo>
                  <a:lnTo>
                    <a:pt x="1292" y="8867"/>
                  </a:lnTo>
                  <a:lnTo>
                    <a:pt x="1265" y="8848"/>
                  </a:lnTo>
                  <a:lnTo>
                    <a:pt x="1240" y="8827"/>
                  </a:lnTo>
                  <a:lnTo>
                    <a:pt x="1219" y="8802"/>
                  </a:lnTo>
                  <a:lnTo>
                    <a:pt x="1200" y="8775"/>
                  </a:lnTo>
                  <a:lnTo>
                    <a:pt x="1186" y="8746"/>
                  </a:lnTo>
                  <a:lnTo>
                    <a:pt x="1176" y="8715"/>
                  </a:lnTo>
                  <a:lnTo>
                    <a:pt x="1169" y="8683"/>
                  </a:lnTo>
                  <a:lnTo>
                    <a:pt x="1167" y="8650"/>
                  </a:lnTo>
                  <a:lnTo>
                    <a:pt x="1167" y="1796"/>
                  </a:lnTo>
                  <a:lnTo>
                    <a:pt x="1169" y="1763"/>
                  </a:lnTo>
                  <a:lnTo>
                    <a:pt x="1176" y="1731"/>
                  </a:lnTo>
                  <a:lnTo>
                    <a:pt x="1186" y="1700"/>
                  </a:lnTo>
                  <a:lnTo>
                    <a:pt x="1200" y="1671"/>
                  </a:lnTo>
                  <a:lnTo>
                    <a:pt x="1219" y="1644"/>
                  </a:lnTo>
                  <a:lnTo>
                    <a:pt x="1240" y="1619"/>
                  </a:lnTo>
                  <a:lnTo>
                    <a:pt x="1265" y="1598"/>
                  </a:lnTo>
                  <a:lnTo>
                    <a:pt x="1292" y="1579"/>
                  </a:lnTo>
                  <a:lnTo>
                    <a:pt x="1321" y="1565"/>
                  </a:lnTo>
                  <a:lnTo>
                    <a:pt x="1352" y="1555"/>
                  </a:lnTo>
                  <a:lnTo>
                    <a:pt x="1384" y="1548"/>
                  </a:lnTo>
                  <a:lnTo>
                    <a:pt x="1399" y="1547"/>
                  </a:lnTo>
                  <a:lnTo>
                    <a:pt x="1410" y="1534"/>
                  </a:lnTo>
                  <a:lnTo>
                    <a:pt x="1413" y="1530"/>
                  </a:lnTo>
                  <a:lnTo>
                    <a:pt x="1430" y="1512"/>
                  </a:lnTo>
                  <a:lnTo>
                    <a:pt x="1433" y="1508"/>
                  </a:lnTo>
                  <a:lnTo>
                    <a:pt x="1450" y="1490"/>
                  </a:lnTo>
                  <a:lnTo>
                    <a:pt x="1453" y="1486"/>
                  </a:lnTo>
                  <a:lnTo>
                    <a:pt x="1471" y="1469"/>
                  </a:lnTo>
                  <a:lnTo>
                    <a:pt x="1474" y="1466"/>
                  </a:lnTo>
                  <a:lnTo>
                    <a:pt x="1493" y="1449"/>
                  </a:lnTo>
                  <a:lnTo>
                    <a:pt x="1496" y="1445"/>
                  </a:lnTo>
                  <a:lnTo>
                    <a:pt x="1515" y="1429"/>
                  </a:lnTo>
                  <a:lnTo>
                    <a:pt x="1519" y="1426"/>
                  </a:lnTo>
                  <a:lnTo>
                    <a:pt x="1538" y="1410"/>
                  </a:lnTo>
                  <a:lnTo>
                    <a:pt x="1542" y="1407"/>
                  </a:lnTo>
                  <a:lnTo>
                    <a:pt x="1562" y="1392"/>
                  </a:lnTo>
                  <a:lnTo>
                    <a:pt x="1565" y="1389"/>
                  </a:lnTo>
                  <a:lnTo>
                    <a:pt x="1586" y="1374"/>
                  </a:lnTo>
                  <a:lnTo>
                    <a:pt x="1590" y="1372"/>
                  </a:lnTo>
                  <a:lnTo>
                    <a:pt x="1610" y="1358"/>
                  </a:lnTo>
                  <a:lnTo>
                    <a:pt x="1614" y="1355"/>
                  </a:lnTo>
                  <a:lnTo>
                    <a:pt x="1635" y="1342"/>
                  </a:lnTo>
                  <a:lnTo>
                    <a:pt x="1640" y="1339"/>
                  </a:lnTo>
                  <a:lnTo>
                    <a:pt x="1661" y="1327"/>
                  </a:lnTo>
                  <a:lnTo>
                    <a:pt x="1665" y="1324"/>
                  </a:lnTo>
                  <a:lnTo>
                    <a:pt x="1687" y="1313"/>
                  </a:lnTo>
                  <a:lnTo>
                    <a:pt x="1691" y="1310"/>
                  </a:lnTo>
                  <a:lnTo>
                    <a:pt x="1714" y="1299"/>
                  </a:lnTo>
                  <a:lnTo>
                    <a:pt x="1718" y="1297"/>
                  </a:lnTo>
                  <a:lnTo>
                    <a:pt x="1740" y="1287"/>
                  </a:lnTo>
                  <a:lnTo>
                    <a:pt x="1745" y="1285"/>
                  </a:lnTo>
                  <a:lnTo>
                    <a:pt x="1768" y="1275"/>
                  </a:lnTo>
                  <a:lnTo>
                    <a:pt x="1772" y="1273"/>
                  </a:lnTo>
                  <a:lnTo>
                    <a:pt x="1795" y="1264"/>
                  </a:lnTo>
                  <a:lnTo>
                    <a:pt x="1800" y="1263"/>
                  </a:lnTo>
                  <a:lnTo>
                    <a:pt x="1823" y="1255"/>
                  </a:lnTo>
                  <a:lnTo>
                    <a:pt x="1828" y="1253"/>
                  </a:lnTo>
                  <a:lnTo>
                    <a:pt x="1852" y="1246"/>
                  </a:lnTo>
                  <a:lnTo>
                    <a:pt x="1856" y="1244"/>
                  </a:lnTo>
                  <a:lnTo>
                    <a:pt x="1880" y="1237"/>
                  </a:lnTo>
                  <a:lnTo>
                    <a:pt x="1885" y="1236"/>
                  </a:lnTo>
                  <a:lnTo>
                    <a:pt x="1909" y="1230"/>
                  </a:lnTo>
                  <a:lnTo>
                    <a:pt x="1914" y="1229"/>
                  </a:lnTo>
                  <a:lnTo>
                    <a:pt x="1938" y="1224"/>
                  </a:lnTo>
                  <a:lnTo>
                    <a:pt x="1943" y="1223"/>
                  </a:lnTo>
                  <a:lnTo>
                    <a:pt x="1968" y="1219"/>
                  </a:lnTo>
                  <a:lnTo>
                    <a:pt x="1973" y="1218"/>
                  </a:lnTo>
                  <a:lnTo>
                    <a:pt x="1997" y="1214"/>
                  </a:lnTo>
                  <a:lnTo>
                    <a:pt x="2002" y="1214"/>
                  </a:lnTo>
                  <a:lnTo>
                    <a:pt x="2027" y="1211"/>
                  </a:lnTo>
                  <a:lnTo>
                    <a:pt x="2032" y="1211"/>
                  </a:lnTo>
                  <a:lnTo>
                    <a:pt x="2056" y="1209"/>
                  </a:lnTo>
                  <a:lnTo>
                    <a:pt x="2061" y="1208"/>
                  </a:lnTo>
                  <a:lnTo>
                    <a:pt x="2086" y="1207"/>
                  </a:lnTo>
                  <a:lnTo>
                    <a:pt x="2091" y="1207"/>
                  </a:lnTo>
                  <a:lnTo>
                    <a:pt x="2116" y="1207"/>
                  </a:lnTo>
                  <a:lnTo>
                    <a:pt x="2120" y="1207"/>
                  </a:lnTo>
                  <a:lnTo>
                    <a:pt x="2145" y="1207"/>
                  </a:lnTo>
                  <a:lnTo>
                    <a:pt x="2150" y="1207"/>
                  </a:lnTo>
                  <a:lnTo>
                    <a:pt x="2175" y="1208"/>
                  </a:lnTo>
                  <a:lnTo>
                    <a:pt x="2180" y="1209"/>
                  </a:lnTo>
                  <a:lnTo>
                    <a:pt x="2204" y="1211"/>
                  </a:lnTo>
                  <a:lnTo>
                    <a:pt x="2209" y="1211"/>
                  </a:lnTo>
                  <a:lnTo>
                    <a:pt x="2234" y="1214"/>
                  </a:lnTo>
                  <a:lnTo>
                    <a:pt x="2239" y="1214"/>
                  </a:lnTo>
                  <a:lnTo>
                    <a:pt x="2263" y="1218"/>
                  </a:lnTo>
                  <a:lnTo>
                    <a:pt x="2268" y="1219"/>
                  </a:lnTo>
                  <a:lnTo>
                    <a:pt x="2293" y="1223"/>
                  </a:lnTo>
                  <a:lnTo>
                    <a:pt x="2298" y="1224"/>
                  </a:lnTo>
                  <a:lnTo>
                    <a:pt x="2322" y="1229"/>
                  </a:lnTo>
                  <a:lnTo>
                    <a:pt x="2327" y="1230"/>
                  </a:lnTo>
                  <a:lnTo>
                    <a:pt x="2351" y="1236"/>
                  </a:lnTo>
                  <a:lnTo>
                    <a:pt x="2356" y="1237"/>
                  </a:lnTo>
                  <a:lnTo>
                    <a:pt x="2380" y="1244"/>
                  </a:lnTo>
                  <a:lnTo>
                    <a:pt x="2384" y="1246"/>
                  </a:lnTo>
                  <a:lnTo>
                    <a:pt x="2408" y="1253"/>
                  </a:lnTo>
                  <a:lnTo>
                    <a:pt x="2413" y="1254"/>
                  </a:lnTo>
                  <a:lnTo>
                    <a:pt x="2436" y="1263"/>
                  </a:lnTo>
                  <a:lnTo>
                    <a:pt x="2441" y="1264"/>
                  </a:lnTo>
                  <a:lnTo>
                    <a:pt x="2464" y="1273"/>
                  </a:lnTo>
                  <a:lnTo>
                    <a:pt x="2468" y="1275"/>
                  </a:lnTo>
                  <a:lnTo>
                    <a:pt x="2491" y="1285"/>
                  </a:lnTo>
                  <a:lnTo>
                    <a:pt x="2496" y="1287"/>
                  </a:lnTo>
                  <a:lnTo>
                    <a:pt x="2518" y="1297"/>
                  </a:lnTo>
                  <a:lnTo>
                    <a:pt x="2523" y="1299"/>
                  </a:lnTo>
                  <a:lnTo>
                    <a:pt x="2545" y="1310"/>
                  </a:lnTo>
                  <a:lnTo>
                    <a:pt x="2549" y="1313"/>
                  </a:lnTo>
                  <a:lnTo>
                    <a:pt x="2571" y="1324"/>
                  </a:lnTo>
                  <a:lnTo>
                    <a:pt x="2575" y="1327"/>
                  </a:lnTo>
                  <a:lnTo>
                    <a:pt x="2597" y="1339"/>
                  </a:lnTo>
                  <a:lnTo>
                    <a:pt x="2601" y="1342"/>
                  </a:lnTo>
                  <a:lnTo>
                    <a:pt x="2622" y="1355"/>
                  </a:lnTo>
                  <a:lnTo>
                    <a:pt x="2626" y="1358"/>
                  </a:lnTo>
                  <a:lnTo>
                    <a:pt x="2647" y="1372"/>
                  </a:lnTo>
                  <a:lnTo>
                    <a:pt x="2651" y="1375"/>
                  </a:lnTo>
                  <a:lnTo>
                    <a:pt x="2671" y="1389"/>
                  </a:lnTo>
                  <a:lnTo>
                    <a:pt x="2675" y="1392"/>
                  </a:lnTo>
                  <a:lnTo>
                    <a:pt x="2695" y="1407"/>
                  </a:lnTo>
                  <a:lnTo>
                    <a:pt x="2698" y="1410"/>
                  </a:lnTo>
                  <a:lnTo>
                    <a:pt x="2717" y="1426"/>
                  </a:lnTo>
                  <a:lnTo>
                    <a:pt x="2721" y="1429"/>
                  </a:lnTo>
                  <a:lnTo>
                    <a:pt x="2740" y="1445"/>
                  </a:lnTo>
                  <a:lnTo>
                    <a:pt x="2743" y="1449"/>
                  </a:lnTo>
                  <a:lnTo>
                    <a:pt x="2762" y="1466"/>
                  </a:lnTo>
                  <a:lnTo>
                    <a:pt x="2765" y="1469"/>
                  </a:lnTo>
                  <a:lnTo>
                    <a:pt x="2783" y="1486"/>
                  </a:lnTo>
                  <a:lnTo>
                    <a:pt x="2786" y="1490"/>
                  </a:lnTo>
                  <a:lnTo>
                    <a:pt x="2803" y="1508"/>
                  </a:lnTo>
                  <a:lnTo>
                    <a:pt x="2806" y="1512"/>
                  </a:lnTo>
                  <a:lnTo>
                    <a:pt x="2819" y="1526"/>
                  </a:lnTo>
                  <a:lnTo>
                    <a:pt x="2832" y="1512"/>
                  </a:lnTo>
                  <a:lnTo>
                    <a:pt x="2835" y="1508"/>
                  </a:lnTo>
                  <a:lnTo>
                    <a:pt x="2852" y="1490"/>
                  </a:lnTo>
                  <a:lnTo>
                    <a:pt x="2855" y="1486"/>
                  </a:lnTo>
                  <a:lnTo>
                    <a:pt x="2873" y="1469"/>
                  </a:lnTo>
                  <a:lnTo>
                    <a:pt x="2876" y="1466"/>
                  </a:lnTo>
                  <a:lnTo>
                    <a:pt x="2895" y="1449"/>
                  </a:lnTo>
                  <a:lnTo>
                    <a:pt x="2898" y="1445"/>
                  </a:lnTo>
                  <a:lnTo>
                    <a:pt x="2917" y="1429"/>
                  </a:lnTo>
                  <a:lnTo>
                    <a:pt x="2921" y="1426"/>
                  </a:lnTo>
                  <a:lnTo>
                    <a:pt x="2940" y="1410"/>
                  </a:lnTo>
                  <a:lnTo>
                    <a:pt x="2944" y="1407"/>
                  </a:lnTo>
                  <a:lnTo>
                    <a:pt x="2964" y="1392"/>
                  </a:lnTo>
                  <a:lnTo>
                    <a:pt x="2967" y="1389"/>
                  </a:lnTo>
                  <a:lnTo>
                    <a:pt x="2988" y="1374"/>
                  </a:lnTo>
                  <a:lnTo>
                    <a:pt x="2992" y="1372"/>
                  </a:lnTo>
                  <a:lnTo>
                    <a:pt x="3012" y="1358"/>
                  </a:lnTo>
                  <a:lnTo>
                    <a:pt x="3016" y="1355"/>
                  </a:lnTo>
                  <a:lnTo>
                    <a:pt x="3037" y="1342"/>
                  </a:lnTo>
                  <a:lnTo>
                    <a:pt x="3042" y="1339"/>
                  </a:lnTo>
                  <a:lnTo>
                    <a:pt x="3063" y="1327"/>
                  </a:lnTo>
                  <a:lnTo>
                    <a:pt x="3067" y="1324"/>
                  </a:lnTo>
                  <a:lnTo>
                    <a:pt x="3089" y="1313"/>
                  </a:lnTo>
                  <a:lnTo>
                    <a:pt x="3093" y="1310"/>
                  </a:lnTo>
                  <a:lnTo>
                    <a:pt x="3116" y="1299"/>
                  </a:lnTo>
                  <a:lnTo>
                    <a:pt x="3120" y="1297"/>
                  </a:lnTo>
                  <a:lnTo>
                    <a:pt x="3142" y="1287"/>
                  </a:lnTo>
                  <a:lnTo>
                    <a:pt x="3147" y="1285"/>
                  </a:lnTo>
                  <a:lnTo>
                    <a:pt x="3170" y="1275"/>
                  </a:lnTo>
                  <a:lnTo>
                    <a:pt x="3174" y="1273"/>
                  </a:lnTo>
                  <a:lnTo>
                    <a:pt x="3197" y="1264"/>
                  </a:lnTo>
                  <a:lnTo>
                    <a:pt x="3202" y="1263"/>
                  </a:lnTo>
                  <a:lnTo>
                    <a:pt x="3225" y="1255"/>
                  </a:lnTo>
                  <a:lnTo>
                    <a:pt x="3230" y="1253"/>
                  </a:lnTo>
                  <a:lnTo>
                    <a:pt x="3254" y="1246"/>
                  </a:lnTo>
                  <a:lnTo>
                    <a:pt x="3258" y="1244"/>
                  </a:lnTo>
                  <a:lnTo>
                    <a:pt x="3282" y="1237"/>
                  </a:lnTo>
                  <a:lnTo>
                    <a:pt x="3287" y="1236"/>
                  </a:lnTo>
                  <a:lnTo>
                    <a:pt x="3311" y="1230"/>
                  </a:lnTo>
                  <a:lnTo>
                    <a:pt x="3316" y="1229"/>
                  </a:lnTo>
                  <a:lnTo>
                    <a:pt x="3340" y="1224"/>
                  </a:lnTo>
                  <a:lnTo>
                    <a:pt x="3345" y="1223"/>
                  </a:lnTo>
                  <a:lnTo>
                    <a:pt x="3370" y="1219"/>
                  </a:lnTo>
                  <a:lnTo>
                    <a:pt x="3375" y="1218"/>
                  </a:lnTo>
                  <a:lnTo>
                    <a:pt x="3399" y="1214"/>
                  </a:lnTo>
                  <a:lnTo>
                    <a:pt x="3404" y="1214"/>
                  </a:lnTo>
                  <a:lnTo>
                    <a:pt x="3429" y="1211"/>
                  </a:lnTo>
                  <a:lnTo>
                    <a:pt x="3434" y="1211"/>
                  </a:lnTo>
                  <a:lnTo>
                    <a:pt x="3458" y="1209"/>
                  </a:lnTo>
                  <a:lnTo>
                    <a:pt x="3463" y="1208"/>
                  </a:lnTo>
                  <a:lnTo>
                    <a:pt x="3488" y="1207"/>
                  </a:lnTo>
                  <a:lnTo>
                    <a:pt x="3493" y="1207"/>
                  </a:lnTo>
                  <a:lnTo>
                    <a:pt x="3518" y="1207"/>
                  </a:lnTo>
                  <a:lnTo>
                    <a:pt x="3522" y="1207"/>
                  </a:lnTo>
                  <a:lnTo>
                    <a:pt x="3547" y="1207"/>
                  </a:lnTo>
                  <a:lnTo>
                    <a:pt x="3552" y="1207"/>
                  </a:lnTo>
                  <a:lnTo>
                    <a:pt x="3577" y="1208"/>
                  </a:lnTo>
                  <a:lnTo>
                    <a:pt x="3582" y="1209"/>
                  </a:lnTo>
                  <a:lnTo>
                    <a:pt x="3606" y="1211"/>
                  </a:lnTo>
                  <a:lnTo>
                    <a:pt x="3611" y="1211"/>
                  </a:lnTo>
                  <a:lnTo>
                    <a:pt x="3636" y="1214"/>
                  </a:lnTo>
                  <a:lnTo>
                    <a:pt x="3641" y="1214"/>
                  </a:lnTo>
                  <a:lnTo>
                    <a:pt x="3665" y="1218"/>
                  </a:lnTo>
                  <a:lnTo>
                    <a:pt x="3670" y="1219"/>
                  </a:lnTo>
                  <a:lnTo>
                    <a:pt x="3695" y="1223"/>
                  </a:lnTo>
                  <a:lnTo>
                    <a:pt x="3700" y="1224"/>
                  </a:lnTo>
                  <a:lnTo>
                    <a:pt x="3724" y="1229"/>
                  </a:lnTo>
                  <a:lnTo>
                    <a:pt x="3729" y="1230"/>
                  </a:lnTo>
                  <a:lnTo>
                    <a:pt x="3753" y="1236"/>
                  </a:lnTo>
                  <a:lnTo>
                    <a:pt x="3758" y="1237"/>
                  </a:lnTo>
                  <a:lnTo>
                    <a:pt x="3782" y="1244"/>
                  </a:lnTo>
                  <a:lnTo>
                    <a:pt x="3786" y="1246"/>
                  </a:lnTo>
                  <a:lnTo>
                    <a:pt x="3810" y="1253"/>
                  </a:lnTo>
                  <a:lnTo>
                    <a:pt x="3815" y="1254"/>
                  </a:lnTo>
                  <a:lnTo>
                    <a:pt x="3838" y="1263"/>
                  </a:lnTo>
                  <a:lnTo>
                    <a:pt x="3843" y="1264"/>
                  </a:lnTo>
                  <a:lnTo>
                    <a:pt x="3866" y="1273"/>
                  </a:lnTo>
                  <a:lnTo>
                    <a:pt x="3870" y="1275"/>
                  </a:lnTo>
                  <a:lnTo>
                    <a:pt x="3893" y="1285"/>
                  </a:lnTo>
                  <a:lnTo>
                    <a:pt x="3898" y="1287"/>
                  </a:lnTo>
                  <a:lnTo>
                    <a:pt x="3920" y="1297"/>
                  </a:lnTo>
                  <a:lnTo>
                    <a:pt x="3925" y="1299"/>
                  </a:lnTo>
                  <a:lnTo>
                    <a:pt x="3947" y="1310"/>
                  </a:lnTo>
                  <a:lnTo>
                    <a:pt x="3951" y="1313"/>
                  </a:lnTo>
                  <a:lnTo>
                    <a:pt x="3973" y="1324"/>
                  </a:lnTo>
                  <a:lnTo>
                    <a:pt x="3977" y="1327"/>
                  </a:lnTo>
                  <a:lnTo>
                    <a:pt x="3999" y="1339"/>
                  </a:lnTo>
                  <a:lnTo>
                    <a:pt x="4003" y="1342"/>
                  </a:lnTo>
                  <a:lnTo>
                    <a:pt x="4024" y="1355"/>
                  </a:lnTo>
                  <a:lnTo>
                    <a:pt x="4028" y="1358"/>
                  </a:lnTo>
                  <a:lnTo>
                    <a:pt x="4049" y="1372"/>
                  </a:lnTo>
                  <a:lnTo>
                    <a:pt x="4053" y="1375"/>
                  </a:lnTo>
                  <a:lnTo>
                    <a:pt x="4073" y="1389"/>
                  </a:lnTo>
                  <a:lnTo>
                    <a:pt x="4077" y="1392"/>
                  </a:lnTo>
                  <a:lnTo>
                    <a:pt x="4097" y="1407"/>
                  </a:lnTo>
                  <a:lnTo>
                    <a:pt x="4100" y="1410"/>
                  </a:lnTo>
                  <a:lnTo>
                    <a:pt x="4119" y="1426"/>
                  </a:lnTo>
                  <a:lnTo>
                    <a:pt x="4123" y="1429"/>
                  </a:lnTo>
                  <a:lnTo>
                    <a:pt x="4142" y="1445"/>
                  </a:lnTo>
                  <a:lnTo>
                    <a:pt x="4145" y="1449"/>
                  </a:lnTo>
                  <a:lnTo>
                    <a:pt x="4164" y="1466"/>
                  </a:lnTo>
                  <a:lnTo>
                    <a:pt x="4167" y="1469"/>
                  </a:lnTo>
                  <a:lnTo>
                    <a:pt x="4185" y="1486"/>
                  </a:lnTo>
                  <a:lnTo>
                    <a:pt x="4188" y="1490"/>
                  </a:lnTo>
                  <a:lnTo>
                    <a:pt x="4205" y="1508"/>
                  </a:lnTo>
                  <a:lnTo>
                    <a:pt x="4208" y="1512"/>
                  </a:lnTo>
                  <a:lnTo>
                    <a:pt x="4221" y="1526"/>
                  </a:lnTo>
                  <a:lnTo>
                    <a:pt x="4234" y="1512"/>
                  </a:lnTo>
                  <a:lnTo>
                    <a:pt x="4237" y="1508"/>
                  </a:lnTo>
                  <a:lnTo>
                    <a:pt x="4254" y="1490"/>
                  </a:lnTo>
                  <a:lnTo>
                    <a:pt x="4257" y="1486"/>
                  </a:lnTo>
                  <a:lnTo>
                    <a:pt x="4275" y="1469"/>
                  </a:lnTo>
                  <a:lnTo>
                    <a:pt x="4278" y="1466"/>
                  </a:lnTo>
                  <a:lnTo>
                    <a:pt x="4297" y="1449"/>
                  </a:lnTo>
                  <a:lnTo>
                    <a:pt x="4300" y="1445"/>
                  </a:lnTo>
                  <a:lnTo>
                    <a:pt x="4319" y="1429"/>
                  </a:lnTo>
                  <a:lnTo>
                    <a:pt x="4323" y="1426"/>
                  </a:lnTo>
                  <a:lnTo>
                    <a:pt x="4342" y="1410"/>
                  </a:lnTo>
                  <a:lnTo>
                    <a:pt x="4346" y="1407"/>
                  </a:lnTo>
                  <a:lnTo>
                    <a:pt x="4366" y="1392"/>
                  </a:lnTo>
                  <a:lnTo>
                    <a:pt x="4369" y="1389"/>
                  </a:lnTo>
                  <a:lnTo>
                    <a:pt x="4390" y="1374"/>
                  </a:lnTo>
                  <a:lnTo>
                    <a:pt x="4394" y="1372"/>
                  </a:lnTo>
                  <a:lnTo>
                    <a:pt x="4414" y="1358"/>
                  </a:lnTo>
                  <a:lnTo>
                    <a:pt x="4418" y="1355"/>
                  </a:lnTo>
                  <a:lnTo>
                    <a:pt x="4439" y="1342"/>
                  </a:lnTo>
                  <a:lnTo>
                    <a:pt x="4444" y="1339"/>
                  </a:lnTo>
                  <a:lnTo>
                    <a:pt x="4465" y="1327"/>
                  </a:lnTo>
                  <a:lnTo>
                    <a:pt x="4469" y="1324"/>
                  </a:lnTo>
                  <a:lnTo>
                    <a:pt x="4491" y="1313"/>
                  </a:lnTo>
                  <a:lnTo>
                    <a:pt x="4495" y="1310"/>
                  </a:lnTo>
                  <a:lnTo>
                    <a:pt x="4518" y="1299"/>
                  </a:lnTo>
                  <a:lnTo>
                    <a:pt x="4522" y="1297"/>
                  </a:lnTo>
                  <a:lnTo>
                    <a:pt x="4544" y="1287"/>
                  </a:lnTo>
                  <a:lnTo>
                    <a:pt x="4549" y="1285"/>
                  </a:lnTo>
                  <a:lnTo>
                    <a:pt x="4572" y="1275"/>
                  </a:lnTo>
                  <a:lnTo>
                    <a:pt x="4576" y="1273"/>
                  </a:lnTo>
                  <a:lnTo>
                    <a:pt x="4599" y="1264"/>
                  </a:lnTo>
                  <a:lnTo>
                    <a:pt x="4604" y="1263"/>
                  </a:lnTo>
                  <a:lnTo>
                    <a:pt x="4627" y="1255"/>
                  </a:lnTo>
                  <a:lnTo>
                    <a:pt x="4632" y="1253"/>
                  </a:lnTo>
                  <a:lnTo>
                    <a:pt x="4656" y="1246"/>
                  </a:lnTo>
                  <a:lnTo>
                    <a:pt x="4660" y="1244"/>
                  </a:lnTo>
                  <a:lnTo>
                    <a:pt x="4684" y="1237"/>
                  </a:lnTo>
                  <a:lnTo>
                    <a:pt x="4689" y="1236"/>
                  </a:lnTo>
                  <a:lnTo>
                    <a:pt x="4713" y="1230"/>
                  </a:lnTo>
                  <a:lnTo>
                    <a:pt x="4718" y="1229"/>
                  </a:lnTo>
                  <a:lnTo>
                    <a:pt x="4742" y="1224"/>
                  </a:lnTo>
                  <a:lnTo>
                    <a:pt x="4747" y="1223"/>
                  </a:lnTo>
                  <a:lnTo>
                    <a:pt x="4772" y="1219"/>
                  </a:lnTo>
                  <a:lnTo>
                    <a:pt x="4777" y="1218"/>
                  </a:lnTo>
                  <a:lnTo>
                    <a:pt x="4801" y="1214"/>
                  </a:lnTo>
                  <a:lnTo>
                    <a:pt x="4806" y="1214"/>
                  </a:lnTo>
                  <a:lnTo>
                    <a:pt x="4831" y="1211"/>
                  </a:lnTo>
                  <a:lnTo>
                    <a:pt x="4836" y="1211"/>
                  </a:lnTo>
                  <a:lnTo>
                    <a:pt x="4860" y="1209"/>
                  </a:lnTo>
                  <a:lnTo>
                    <a:pt x="4865" y="1208"/>
                  </a:lnTo>
                  <a:lnTo>
                    <a:pt x="4890" y="1207"/>
                  </a:lnTo>
                  <a:lnTo>
                    <a:pt x="4895" y="1207"/>
                  </a:lnTo>
                  <a:lnTo>
                    <a:pt x="4920" y="1207"/>
                  </a:lnTo>
                  <a:lnTo>
                    <a:pt x="4924" y="1207"/>
                  </a:lnTo>
                  <a:lnTo>
                    <a:pt x="4949" y="1207"/>
                  </a:lnTo>
                  <a:lnTo>
                    <a:pt x="4954" y="1207"/>
                  </a:lnTo>
                  <a:lnTo>
                    <a:pt x="4979" y="1208"/>
                  </a:lnTo>
                  <a:lnTo>
                    <a:pt x="4984" y="1209"/>
                  </a:lnTo>
                  <a:lnTo>
                    <a:pt x="5008" y="1211"/>
                  </a:lnTo>
                  <a:lnTo>
                    <a:pt x="5013" y="1211"/>
                  </a:lnTo>
                  <a:lnTo>
                    <a:pt x="5038" y="1214"/>
                  </a:lnTo>
                  <a:lnTo>
                    <a:pt x="5043" y="1214"/>
                  </a:lnTo>
                  <a:lnTo>
                    <a:pt x="5067" y="1218"/>
                  </a:lnTo>
                  <a:lnTo>
                    <a:pt x="5072" y="1219"/>
                  </a:lnTo>
                  <a:lnTo>
                    <a:pt x="5097" y="1223"/>
                  </a:lnTo>
                  <a:lnTo>
                    <a:pt x="5102" y="1224"/>
                  </a:lnTo>
                  <a:lnTo>
                    <a:pt x="5126" y="1229"/>
                  </a:lnTo>
                  <a:lnTo>
                    <a:pt x="5131" y="1230"/>
                  </a:lnTo>
                  <a:lnTo>
                    <a:pt x="5155" y="1236"/>
                  </a:lnTo>
                  <a:lnTo>
                    <a:pt x="5160" y="1237"/>
                  </a:lnTo>
                  <a:lnTo>
                    <a:pt x="5184" y="1244"/>
                  </a:lnTo>
                  <a:lnTo>
                    <a:pt x="5188" y="1246"/>
                  </a:lnTo>
                  <a:lnTo>
                    <a:pt x="5212" y="1253"/>
                  </a:lnTo>
                  <a:lnTo>
                    <a:pt x="5217" y="1254"/>
                  </a:lnTo>
                  <a:lnTo>
                    <a:pt x="5240" y="1263"/>
                  </a:lnTo>
                  <a:lnTo>
                    <a:pt x="5245" y="1264"/>
                  </a:lnTo>
                  <a:lnTo>
                    <a:pt x="5268" y="1273"/>
                  </a:lnTo>
                  <a:lnTo>
                    <a:pt x="5272" y="1275"/>
                  </a:lnTo>
                  <a:lnTo>
                    <a:pt x="5295" y="1285"/>
                  </a:lnTo>
                  <a:lnTo>
                    <a:pt x="5300" y="1287"/>
                  </a:lnTo>
                  <a:lnTo>
                    <a:pt x="5322" y="1297"/>
                  </a:lnTo>
                  <a:lnTo>
                    <a:pt x="5327" y="1299"/>
                  </a:lnTo>
                  <a:lnTo>
                    <a:pt x="5349" y="1310"/>
                  </a:lnTo>
                  <a:lnTo>
                    <a:pt x="5353" y="1313"/>
                  </a:lnTo>
                  <a:lnTo>
                    <a:pt x="5375" y="1324"/>
                  </a:lnTo>
                  <a:lnTo>
                    <a:pt x="5379" y="1327"/>
                  </a:lnTo>
                  <a:lnTo>
                    <a:pt x="5401" y="1339"/>
                  </a:lnTo>
                  <a:lnTo>
                    <a:pt x="5405" y="1342"/>
                  </a:lnTo>
                  <a:lnTo>
                    <a:pt x="5426" y="1355"/>
                  </a:lnTo>
                  <a:lnTo>
                    <a:pt x="5430" y="1358"/>
                  </a:lnTo>
                  <a:lnTo>
                    <a:pt x="5451" y="1372"/>
                  </a:lnTo>
                  <a:lnTo>
                    <a:pt x="5455" y="1375"/>
                  </a:lnTo>
                  <a:lnTo>
                    <a:pt x="5475" y="1389"/>
                  </a:lnTo>
                  <a:lnTo>
                    <a:pt x="5479" y="1392"/>
                  </a:lnTo>
                  <a:lnTo>
                    <a:pt x="5499" y="1407"/>
                  </a:lnTo>
                  <a:lnTo>
                    <a:pt x="5502" y="1410"/>
                  </a:lnTo>
                  <a:lnTo>
                    <a:pt x="5521" y="1426"/>
                  </a:lnTo>
                  <a:lnTo>
                    <a:pt x="5525" y="1429"/>
                  </a:lnTo>
                  <a:lnTo>
                    <a:pt x="5544" y="1445"/>
                  </a:lnTo>
                  <a:lnTo>
                    <a:pt x="5547" y="1449"/>
                  </a:lnTo>
                  <a:lnTo>
                    <a:pt x="5566" y="1466"/>
                  </a:lnTo>
                  <a:lnTo>
                    <a:pt x="5569" y="1469"/>
                  </a:lnTo>
                  <a:lnTo>
                    <a:pt x="5587" y="1486"/>
                  </a:lnTo>
                  <a:lnTo>
                    <a:pt x="5590" y="1490"/>
                  </a:lnTo>
                  <a:lnTo>
                    <a:pt x="5607" y="1508"/>
                  </a:lnTo>
                  <a:lnTo>
                    <a:pt x="5610" y="1512"/>
                  </a:lnTo>
                  <a:lnTo>
                    <a:pt x="5627" y="1530"/>
                  </a:lnTo>
                  <a:lnTo>
                    <a:pt x="5630" y="1534"/>
                  </a:lnTo>
                  <a:lnTo>
                    <a:pt x="5640" y="1546"/>
                  </a:lnTo>
                  <a:lnTo>
                    <a:pt x="5707" y="1546"/>
                  </a:lnTo>
                  <a:lnTo>
                    <a:pt x="5707" y="1546"/>
                  </a:lnTo>
                  <a:lnTo>
                    <a:pt x="5712" y="1543"/>
                  </a:lnTo>
                  <a:lnTo>
                    <a:pt x="5737" y="1529"/>
                  </a:lnTo>
                  <a:lnTo>
                    <a:pt x="5742" y="1527"/>
                  </a:lnTo>
                  <a:lnTo>
                    <a:pt x="5768" y="1514"/>
                  </a:lnTo>
                  <a:lnTo>
                    <a:pt x="5772" y="1512"/>
                  </a:lnTo>
                  <a:lnTo>
                    <a:pt x="5799" y="1500"/>
                  </a:lnTo>
                  <a:lnTo>
                    <a:pt x="5804" y="1498"/>
                  </a:lnTo>
                  <a:lnTo>
                    <a:pt x="5830" y="1487"/>
                  </a:lnTo>
                  <a:lnTo>
                    <a:pt x="5835" y="1485"/>
                  </a:lnTo>
                  <a:lnTo>
                    <a:pt x="5862" y="1475"/>
                  </a:lnTo>
                  <a:lnTo>
                    <a:pt x="5867" y="1473"/>
                  </a:lnTo>
                  <a:lnTo>
                    <a:pt x="5895" y="1464"/>
                  </a:lnTo>
                  <a:lnTo>
                    <a:pt x="5900" y="1463"/>
                  </a:lnTo>
                  <a:lnTo>
                    <a:pt x="5927" y="1455"/>
                  </a:lnTo>
                  <a:lnTo>
                    <a:pt x="5934" y="1453"/>
                  </a:lnTo>
                  <a:lnTo>
                    <a:pt x="5962" y="1446"/>
                  </a:lnTo>
                  <a:lnTo>
                    <a:pt x="5967" y="1445"/>
                  </a:lnTo>
                  <a:lnTo>
                    <a:pt x="5996" y="1439"/>
                  </a:lnTo>
                  <a:lnTo>
                    <a:pt x="6001" y="1439"/>
                  </a:lnTo>
                  <a:lnTo>
                    <a:pt x="6030" y="1434"/>
                  </a:lnTo>
                  <a:lnTo>
                    <a:pt x="6035" y="1433"/>
                  </a:lnTo>
                  <a:lnTo>
                    <a:pt x="6063" y="1429"/>
                  </a:lnTo>
                  <a:lnTo>
                    <a:pt x="6069" y="1429"/>
                  </a:lnTo>
                  <a:lnTo>
                    <a:pt x="6097" y="1426"/>
                  </a:lnTo>
                  <a:lnTo>
                    <a:pt x="6103" y="1426"/>
                  </a:lnTo>
                  <a:lnTo>
                    <a:pt x="6132" y="1424"/>
                  </a:lnTo>
                  <a:lnTo>
                    <a:pt x="6137" y="1424"/>
                  </a:lnTo>
                  <a:lnTo>
                    <a:pt x="6166" y="1424"/>
                  </a:lnTo>
                  <a:lnTo>
                    <a:pt x="6171" y="1424"/>
                  </a:lnTo>
                  <a:lnTo>
                    <a:pt x="6200" y="1424"/>
                  </a:lnTo>
                  <a:lnTo>
                    <a:pt x="6205" y="1424"/>
                  </a:lnTo>
                  <a:lnTo>
                    <a:pt x="6234" y="1426"/>
                  </a:lnTo>
                  <a:lnTo>
                    <a:pt x="6239" y="1426"/>
                  </a:lnTo>
                  <a:lnTo>
                    <a:pt x="6268" y="1429"/>
                  </a:lnTo>
                  <a:lnTo>
                    <a:pt x="6273" y="1429"/>
                  </a:lnTo>
                  <a:lnTo>
                    <a:pt x="6302" y="1433"/>
                  </a:lnTo>
                  <a:lnTo>
                    <a:pt x="6307" y="1434"/>
                  </a:lnTo>
                  <a:lnTo>
                    <a:pt x="6335" y="1439"/>
                  </a:lnTo>
                  <a:lnTo>
                    <a:pt x="6341" y="1440"/>
                  </a:lnTo>
                  <a:lnTo>
                    <a:pt x="6369" y="1445"/>
                  </a:lnTo>
                  <a:lnTo>
                    <a:pt x="6374" y="1446"/>
                  </a:lnTo>
                  <a:lnTo>
                    <a:pt x="6402" y="1453"/>
                  </a:lnTo>
                  <a:lnTo>
                    <a:pt x="6408" y="1455"/>
                  </a:lnTo>
                  <a:lnTo>
                    <a:pt x="6436" y="1463"/>
                  </a:lnTo>
                  <a:lnTo>
                    <a:pt x="6441" y="1464"/>
                  </a:lnTo>
                  <a:lnTo>
                    <a:pt x="6469" y="1473"/>
                  </a:lnTo>
                  <a:lnTo>
                    <a:pt x="6474" y="1475"/>
                  </a:lnTo>
                  <a:lnTo>
                    <a:pt x="6501" y="1485"/>
                  </a:lnTo>
                  <a:lnTo>
                    <a:pt x="6506" y="1487"/>
                  </a:lnTo>
                  <a:lnTo>
                    <a:pt x="6533" y="1498"/>
                  </a:lnTo>
                  <a:lnTo>
                    <a:pt x="6538" y="1500"/>
                  </a:lnTo>
                  <a:lnTo>
                    <a:pt x="6564" y="1512"/>
                  </a:lnTo>
                  <a:lnTo>
                    <a:pt x="6569" y="1514"/>
                  </a:lnTo>
                  <a:lnTo>
                    <a:pt x="6595" y="1527"/>
                  </a:lnTo>
                  <a:lnTo>
                    <a:pt x="6600" y="1529"/>
                  </a:lnTo>
                  <a:lnTo>
                    <a:pt x="6625" y="1543"/>
                  </a:lnTo>
                  <a:lnTo>
                    <a:pt x="6630" y="1546"/>
                  </a:lnTo>
                  <a:lnTo>
                    <a:pt x="6630" y="1546"/>
                  </a:lnTo>
                  <a:lnTo>
                    <a:pt x="6714" y="1546"/>
                  </a:lnTo>
                  <a:lnTo>
                    <a:pt x="6747" y="1548"/>
                  </a:lnTo>
                  <a:lnTo>
                    <a:pt x="6779" y="1555"/>
                  </a:lnTo>
                  <a:lnTo>
                    <a:pt x="6810" y="1565"/>
                  </a:lnTo>
                  <a:lnTo>
                    <a:pt x="6839" y="1579"/>
                  </a:lnTo>
                  <a:lnTo>
                    <a:pt x="6866" y="1598"/>
                  </a:lnTo>
                  <a:lnTo>
                    <a:pt x="6891" y="1619"/>
                  </a:lnTo>
                  <a:lnTo>
                    <a:pt x="6912" y="1644"/>
                  </a:lnTo>
                  <a:lnTo>
                    <a:pt x="6931" y="1671"/>
                  </a:lnTo>
                  <a:lnTo>
                    <a:pt x="6945" y="1700"/>
                  </a:lnTo>
                  <a:lnTo>
                    <a:pt x="6955" y="1731"/>
                  </a:lnTo>
                  <a:lnTo>
                    <a:pt x="6962" y="1763"/>
                  </a:lnTo>
                  <a:lnTo>
                    <a:pt x="6964" y="1796"/>
                  </a:lnTo>
                  <a:lnTo>
                    <a:pt x="6964" y="2807"/>
                  </a:lnTo>
                  <a:lnTo>
                    <a:pt x="7026" y="2815"/>
                  </a:lnTo>
                  <a:lnTo>
                    <a:pt x="7035" y="2816"/>
                  </a:lnTo>
                  <a:lnTo>
                    <a:pt x="7104" y="2828"/>
                  </a:lnTo>
                  <a:lnTo>
                    <a:pt x="7113" y="2830"/>
                  </a:lnTo>
                  <a:lnTo>
                    <a:pt x="7181" y="2844"/>
                  </a:lnTo>
                  <a:lnTo>
                    <a:pt x="7190" y="2846"/>
                  </a:lnTo>
                  <a:lnTo>
                    <a:pt x="7258" y="2863"/>
                  </a:lnTo>
                  <a:lnTo>
                    <a:pt x="7267" y="2865"/>
                  </a:lnTo>
                  <a:lnTo>
                    <a:pt x="7334" y="2885"/>
                  </a:lnTo>
                  <a:lnTo>
                    <a:pt x="7343" y="2888"/>
                  </a:lnTo>
                  <a:lnTo>
                    <a:pt x="7409" y="2909"/>
                  </a:lnTo>
                  <a:lnTo>
                    <a:pt x="7418" y="2912"/>
                  </a:lnTo>
                  <a:lnTo>
                    <a:pt x="7483" y="2937"/>
                  </a:lnTo>
                  <a:lnTo>
                    <a:pt x="7492" y="2940"/>
                  </a:lnTo>
                  <a:lnTo>
                    <a:pt x="7556" y="2967"/>
                  </a:lnTo>
                  <a:lnTo>
                    <a:pt x="7565" y="2971"/>
                  </a:lnTo>
                  <a:lnTo>
                    <a:pt x="7629" y="3000"/>
                  </a:lnTo>
                  <a:lnTo>
                    <a:pt x="7637" y="3004"/>
                  </a:lnTo>
                  <a:lnTo>
                    <a:pt x="7700" y="3036"/>
                  </a:lnTo>
                  <a:lnTo>
                    <a:pt x="7708" y="3040"/>
                  </a:lnTo>
                  <a:lnTo>
                    <a:pt x="7769" y="3074"/>
                  </a:lnTo>
                  <a:lnTo>
                    <a:pt x="7777" y="3079"/>
                  </a:lnTo>
                  <a:lnTo>
                    <a:pt x="7837" y="3115"/>
                  </a:lnTo>
                  <a:lnTo>
                    <a:pt x="7845" y="3120"/>
                  </a:lnTo>
                  <a:lnTo>
                    <a:pt x="7904" y="3159"/>
                  </a:lnTo>
                  <a:lnTo>
                    <a:pt x="7911" y="3164"/>
                  </a:lnTo>
                  <a:lnTo>
                    <a:pt x="7968" y="3204"/>
                  </a:lnTo>
                  <a:lnTo>
                    <a:pt x="7976" y="3210"/>
                  </a:lnTo>
                  <a:lnTo>
                    <a:pt x="8031" y="3252"/>
                  </a:lnTo>
                  <a:lnTo>
                    <a:pt x="8039" y="3258"/>
                  </a:lnTo>
                  <a:lnTo>
                    <a:pt x="8092" y="3303"/>
                  </a:lnTo>
                  <a:lnTo>
                    <a:pt x="8099" y="3309"/>
                  </a:lnTo>
                  <a:lnTo>
                    <a:pt x="8151" y="3355"/>
                  </a:lnTo>
                  <a:lnTo>
                    <a:pt x="8158" y="3362"/>
                  </a:lnTo>
                  <a:lnTo>
                    <a:pt x="8208" y="3410"/>
                  </a:lnTo>
                  <a:lnTo>
                    <a:pt x="8215" y="3417"/>
                  </a:lnTo>
                  <a:lnTo>
                    <a:pt x="8263" y="3467"/>
                  </a:lnTo>
                  <a:lnTo>
                    <a:pt x="8270" y="3474"/>
                  </a:lnTo>
                  <a:lnTo>
                    <a:pt x="8316" y="3526"/>
                  </a:lnTo>
                  <a:lnTo>
                    <a:pt x="8322" y="3533"/>
                  </a:lnTo>
                  <a:lnTo>
                    <a:pt x="8367" y="3586"/>
                  </a:lnTo>
                  <a:lnTo>
                    <a:pt x="8373" y="3594"/>
                  </a:lnTo>
                  <a:lnTo>
                    <a:pt x="8415" y="3649"/>
                  </a:lnTo>
                  <a:lnTo>
                    <a:pt x="8421" y="3657"/>
                  </a:lnTo>
                  <a:lnTo>
                    <a:pt x="8461" y="3714"/>
                  </a:lnTo>
                  <a:lnTo>
                    <a:pt x="8466" y="3721"/>
                  </a:lnTo>
                  <a:lnTo>
                    <a:pt x="8505" y="3780"/>
                  </a:lnTo>
                  <a:lnTo>
                    <a:pt x="8510" y="3788"/>
                  </a:lnTo>
                  <a:lnTo>
                    <a:pt x="8546" y="3848"/>
                  </a:lnTo>
                  <a:lnTo>
                    <a:pt x="8551" y="3856"/>
                  </a:lnTo>
                  <a:lnTo>
                    <a:pt x="8585" y="3917"/>
                  </a:lnTo>
                  <a:lnTo>
                    <a:pt x="8589" y="3926"/>
                  </a:lnTo>
                  <a:lnTo>
                    <a:pt x="8621" y="3988"/>
                  </a:lnTo>
                  <a:lnTo>
                    <a:pt x="8625" y="3997"/>
                  </a:lnTo>
                  <a:lnTo>
                    <a:pt x="8654" y="4060"/>
                  </a:lnTo>
                  <a:lnTo>
                    <a:pt x="8658" y="4069"/>
                  </a:lnTo>
                  <a:lnTo>
                    <a:pt x="8684" y="4133"/>
                  </a:lnTo>
                  <a:lnTo>
                    <a:pt x="8688" y="4142"/>
                  </a:lnTo>
                  <a:lnTo>
                    <a:pt x="8712" y="4207"/>
                  </a:lnTo>
                  <a:lnTo>
                    <a:pt x="8715" y="4216"/>
                  </a:lnTo>
                  <a:lnTo>
                    <a:pt x="8737" y="4282"/>
                  </a:lnTo>
                  <a:lnTo>
                    <a:pt x="8740" y="4291"/>
                  </a:lnTo>
                  <a:lnTo>
                    <a:pt x="8759" y="4358"/>
                  </a:lnTo>
                  <a:lnTo>
                    <a:pt x="8762" y="4367"/>
                  </a:lnTo>
                  <a:lnTo>
                    <a:pt x="8778" y="4435"/>
                  </a:lnTo>
                  <a:lnTo>
                    <a:pt x="8781" y="4444"/>
                  </a:lnTo>
                  <a:lnTo>
                    <a:pt x="8795" y="4512"/>
                  </a:lnTo>
                  <a:lnTo>
                    <a:pt x="8797" y="4521"/>
                  </a:lnTo>
                  <a:lnTo>
                    <a:pt x="8808" y="4590"/>
                  </a:lnTo>
                  <a:lnTo>
                    <a:pt x="8810" y="4599"/>
                  </a:lnTo>
                  <a:lnTo>
                    <a:pt x="8819" y="4668"/>
                  </a:lnTo>
                  <a:lnTo>
                    <a:pt x="8820" y="4678"/>
                  </a:lnTo>
                  <a:lnTo>
                    <a:pt x="8827" y="4747"/>
                  </a:lnTo>
                  <a:lnTo>
                    <a:pt x="8827" y="4757"/>
                  </a:lnTo>
                  <a:lnTo>
                    <a:pt x="8831" y="4827"/>
                  </a:lnTo>
                  <a:lnTo>
                    <a:pt x="8832" y="4836"/>
                  </a:lnTo>
                  <a:lnTo>
                    <a:pt x="8833" y="4906"/>
                  </a:lnTo>
                  <a:lnTo>
                    <a:pt x="8833" y="4916"/>
                  </a:lnTo>
                  <a:lnTo>
                    <a:pt x="8832" y="4986"/>
                  </a:lnTo>
                  <a:lnTo>
                    <a:pt x="8831" y="4995"/>
                  </a:lnTo>
                  <a:lnTo>
                    <a:pt x="8827" y="5065"/>
                  </a:lnTo>
                  <a:lnTo>
                    <a:pt x="8827" y="5075"/>
                  </a:lnTo>
                  <a:lnTo>
                    <a:pt x="8820" y="5144"/>
                  </a:lnTo>
                  <a:lnTo>
                    <a:pt x="8819" y="5154"/>
                  </a:lnTo>
                  <a:lnTo>
                    <a:pt x="8810" y="5223"/>
                  </a:lnTo>
                  <a:lnTo>
                    <a:pt x="8808" y="5232"/>
                  </a:lnTo>
                  <a:lnTo>
                    <a:pt x="8797" y="5301"/>
                  </a:lnTo>
                  <a:lnTo>
                    <a:pt x="8795" y="5310"/>
                  </a:lnTo>
                  <a:lnTo>
                    <a:pt x="8781" y="5379"/>
                  </a:lnTo>
                  <a:lnTo>
                    <a:pt x="8778" y="5388"/>
                  </a:lnTo>
                  <a:lnTo>
                    <a:pt x="8762" y="5455"/>
                  </a:lnTo>
                  <a:lnTo>
                    <a:pt x="8759" y="5464"/>
                  </a:lnTo>
                  <a:lnTo>
                    <a:pt x="8740" y="5531"/>
                  </a:lnTo>
                  <a:lnTo>
                    <a:pt x="8737" y="5540"/>
                  </a:lnTo>
                  <a:lnTo>
                    <a:pt x="8715" y="5607"/>
                  </a:lnTo>
                  <a:lnTo>
                    <a:pt x="8712" y="5615"/>
                  </a:lnTo>
                  <a:lnTo>
                    <a:pt x="8688" y="5681"/>
                  </a:lnTo>
                  <a:lnTo>
                    <a:pt x="8684" y="5690"/>
                  </a:lnTo>
                  <a:lnTo>
                    <a:pt x="8658" y="5754"/>
                  </a:lnTo>
                  <a:lnTo>
                    <a:pt x="8654" y="5763"/>
                  </a:lnTo>
                  <a:lnTo>
                    <a:pt x="8625" y="5826"/>
                  </a:lnTo>
                  <a:lnTo>
                    <a:pt x="8621" y="5835"/>
                  </a:lnTo>
                  <a:lnTo>
                    <a:pt x="8589" y="5897"/>
                  </a:lnTo>
                  <a:lnTo>
                    <a:pt x="8585" y="5905"/>
                  </a:lnTo>
                  <a:lnTo>
                    <a:pt x="8551" y="5967"/>
                  </a:lnTo>
                  <a:lnTo>
                    <a:pt x="8546" y="5975"/>
                  </a:lnTo>
                  <a:lnTo>
                    <a:pt x="8510" y="6035"/>
                  </a:lnTo>
                  <a:lnTo>
                    <a:pt x="8505" y="6043"/>
                  </a:lnTo>
                  <a:lnTo>
                    <a:pt x="8466" y="6102"/>
                  </a:lnTo>
                  <a:lnTo>
                    <a:pt x="8461" y="6109"/>
                  </a:lnTo>
                  <a:lnTo>
                    <a:pt x="8421" y="6166"/>
                  </a:lnTo>
                  <a:lnTo>
                    <a:pt x="8415" y="6174"/>
                  </a:lnTo>
                  <a:lnTo>
                    <a:pt x="8373" y="6229"/>
                  </a:lnTo>
                  <a:lnTo>
                    <a:pt x="8367" y="6237"/>
                  </a:lnTo>
                  <a:lnTo>
                    <a:pt x="8322" y="6290"/>
                  </a:lnTo>
                  <a:lnTo>
                    <a:pt x="8316" y="6297"/>
                  </a:lnTo>
                  <a:lnTo>
                    <a:pt x="8270" y="6349"/>
                  </a:lnTo>
                  <a:lnTo>
                    <a:pt x="8263" y="6356"/>
                  </a:lnTo>
                  <a:lnTo>
                    <a:pt x="8215" y="6406"/>
                  </a:lnTo>
                  <a:lnTo>
                    <a:pt x="8208" y="6413"/>
                  </a:lnTo>
                  <a:lnTo>
                    <a:pt x="8158" y="6461"/>
                  </a:lnTo>
                  <a:lnTo>
                    <a:pt x="8151" y="6468"/>
                  </a:lnTo>
                  <a:lnTo>
                    <a:pt x="8099" y="6514"/>
                  </a:lnTo>
                  <a:lnTo>
                    <a:pt x="8092" y="6520"/>
                  </a:lnTo>
                  <a:lnTo>
                    <a:pt x="8039" y="6565"/>
                  </a:lnTo>
                  <a:lnTo>
                    <a:pt x="8031" y="6571"/>
                  </a:lnTo>
                  <a:lnTo>
                    <a:pt x="7976" y="6613"/>
                  </a:lnTo>
                  <a:lnTo>
                    <a:pt x="7968" y="6619"/>
                  </a:lnTo>
                  <a:lnTo>
                    <a:pt x="7911" y="6659"/>
                  </a:lnTo>
                  <a:lnTo>
                    <a:pt x="7904" y="6664"/>
                  </a:lnTo>
                  <a:lnTo>
                    <a:pt x="7845" y="6703"/>
                  </a:lnTo>
                  <a:lnTo>
                    <a:pt x="7837" y="6708"/>
                  </a:lnTo>
                  <a:lnTo>
                    <a:pt x="7777" y="6744"/>
                  </a:lnTo>
                  <a:lnTo>
                    <a:pt x="7769" y="6749"/>
                  </a:lnTo>
                  <a:lnTo>
                    <a:pt x="7708" y="6783"/>
                  </a:lnTo>
                  <a:lnTo>
                    <a:pt x="7699" y="6787"/>
                  </a:lnTo>
                  <a:lnTo>
                    <a:pt x="7637" y="6819"/>
                  </a:lnTo>
                  <a:lnTo>
                    <a:pt x="7628" y="6823"/>
                  </a:lnTo>
                  <a:lnTo>
                    <a:pt x="7565" y="6852"/>
                  </a:lnTo>
                  <a:lnTo>
                    <a:pt x="7556" y="6856"/>
                  </a:lnTo>
                  <a:lnTo>
                    <a:pt x="7492" y="6882"/>
                  </a:lnTo>
                  <a:lnTo>
                    <a:pt x="7483" y="6886"/>
                  </a:lnTo>
                  <a:lnTo>
                    <a:pt x="7418" y="6910"/>
                  </a:lnTo>
                  <a:lnTo>
                    <a:pt x="7409" y="6913"/>
                  </a:lnTo>
                  <a:lnTo>
                    <a:pt x="7343" y="6935"/>
                  </a:lnTo>
                  <a:lnTo>
                    <a:pt x="7334" y="6938"/>
                  </a:lnTo>
                  <a:lnTo>
                    <a:pt x="7267" y="6957"/>
                  </a:lnTo>
                  <a:lnTo>
                    <a:pt x="7258" y="6960"/>
                  </a:lnTo>
                  <a:lnTo>
                    <a:pt x="7190" y="6976"/>
                  </a:lnTo>
                  <a:lnTo>
                    <a:pt x="7181" y="6979"/>
                  </a:lnTo>
                  <a:lnTo>
                    <a:pt x="7113" y="6993"/>
                  </a:lnTo>
                  <a:lnTo>
                    <a:pt x="7104" y="6995"/>
                  </a:lnTo>
                  <a:lnTo>
                    <a:pt x="7035" y="7006"/>
                  </a:lnTo>
                  <a:lnTo>
                    <a:pt x="7026" y="7008"/>
                  </a:lnTo>
                  <a:close/>
                  <a:moveTo>
                    <a:pt x="7015" y="3320"/>
                  </a:moveTo>
                  <a:lnTo>
                    <a:pt x="6964" y="3312"/>
                  </a:lnTo>
                  <a:lnTo>
                    <a:pt x="6964" y="6511"/>
                  </a:lnTo>
                  <a:lnTo>
                    <a:pt x="7015" y="6503"/>
                  </a:lnTo>
                  <a:lnTo>
                    <a:pt x="7074" y="6490"/>
                  </a:lnTo>
                  <a:lnTo>
                    <a:pt x="7133" y="6476"/>
                  </a:lnTo>
                  <a:lnTo>
                    <a:pt x="7191" y="6459"/>
                  </a:lnTo>
                  <a:lnTo>
                    <a:pt x="7248" y="6440"/>
                  </a:lnTo>
                  <a:lnTo>
                    <a:pt x="7305" y="6419"/>
                  </a:lnTo>
                  <a:lnTo>
                    <a:pt x="7360" y="6396"/>
                  </a:lnTo>
                  <a:lnTo>
                    <a:pt x="7415" y="6370"/>
                  </a:lnTo>
                  <a:lnTo>
                    <a:pt x="7470" y="6343"/>
                  </a:lnTo>
                  <a:lnTo>
                    <a:pt x="7523" y="6313"/>
                  </a:lnTo>
                  <a:lnTo>
                    <a:pt x="7575" y="6282"/>
                  </a:lnTo>
                  <a:lnTo>
                    <a:pt x="7626" y="6249"/>
                  </a:lnTo>
                  <a:lnTo>
                    <a:pt x="7675" y="6214"/>
                  </a:lnTo>
                  <a:lnTo>
                    <a:pt x="7723" y="6177"/>
                  </a:lnTo>
                  <a:lnTo>
                    <a:pt x="7770" y="6138"/>
                  </a:lnTo>
                  <a:lnTo>
                    <a:pt x="7815" y="6098"/>
                  </a:lnTo>
                  <a:lnTo>
                    <a:pt x="7858" y="6056"/>
                  </a:lnTo>
                  <a:lnTo>
                    <a:pt x="7900" y="6013"/>
                  </a:lnTo>
                  <a:lnTo>
                    <a:pt x="7940" y="5968"/>
                  </a:lnTo>
                  <a:lnTo>
                    <a:pt x="7979" y="5921"/>
                  </a:lnTo>
                  <a:lnTo>
                    <a:pt x="8016" y="5873"/>
                  </a:lnTo>
                  <a:lnTo>
                    <a:pt x="8051" y="5824"/>
                  </a:lnTo>
                  <a:lnTo>
                    <a:pt x="8084" y="5773"/>
                  </a:lnTo>
                  <a:lnTo>
                    <a:pt x="8115" y="5721"/>
                  </a:lnTo>
                  <a:lnTo>
                    <a:pt x="8145" y="5668"/>
                  </a:lnTo>
                  <a:lnTo>
                    <a:pt x="8172" y="5614"/>
                  </a:lnTo>
                  <a:lnTo>
                    <a:pt x="8198" y="5558"/>
                  </a:lnTo>
                  <a:lnTo>
                    <a:pt x="8221" y="5502"/>
                  </a:lnTo>
                  <a:lnTo>
                    <a:pt x="8242" y="5446"/>
                  </a:lnTo>
                  <a:lnTo>
                    <a:pt x="8261" y="5388"/>
                  </a:lnTo>
                  <a:lnTo>
                    <a:pt x="8278" y="5330"/>
                  </a:lnTo>
                  <a:lnTo>
                    <a:pt x="8292" y="5271"/>
                  </a:lnTo>
                  <a:lnTo>
                    <a:pt x="8305" y="5212"/>
                  </a:lnTo>
                  <a:lnTo>
                    <a:pt x="8315" y="5153"/>
                  </a:lnTo>
                  <a:lnTo>
                    <a:pt x="8323" y="5093"/>
                  </a:lnTo>
                  <a:lnTo>
                    <a:pt x="8328" y="5032"/>
                  </a:lnTo>
                  <a:lnTo>
                    <a:pt x="8332" y="4972"/>
                  </a:lnTo>
                  <a:lnTo>
                    <a:pt x="8333" y="4911"/>
                  </a:lnTo>
                  <a:lnTo>
                    <a:pt x="8332" y="4850"/>
                  </a:lnTo>
                  <a:lnTo>
                    <a:pt x="8328" y="4790"/>
                  </a:lnTo>
                  <a:lnTo>
                    <a:pt x="8323" y="4730"/>
                  </a:lnTo>
                  <a:lnTo>
                    <a:pt x="8315" y="4670"/>
                  </a:lnTo>
                  <a:lnTo>
                    <a:pt x="8305" y="4610"/>
                  </a:lnTo>
                  <a:lnTo>
                    <a:pt x="8292" y="4551"/>
                  </a:lnTo>
                  <a:lnTo>
                    <a:pt x="8278" y="4492"/>
                  </a:lnTo>
                  <a:lnTo>
                    <a:pt x="8261" y="4434"/>
                  </a:lnTo>
                  <a:lnTo>
                    <a:pt x="8242" y="4377"/>
                  </a:lnTo>
                  <a:lnTo>
                    <a:pt x="8221" y="4320"/>
                  </a:lnTo>
                  <a:lnTo>
                    <a:pt x="8198" y="4265"/>
                  </a:lnTo>
                  <a:lnTo>
                    <a:pt x="8172" y="4210"/>
                  </a:lnTo>
                  <a:lnTo>
                    <a:pt x="8145" y="4155"/>
                  </a:lnTo>
                  <a:lnTo>
                    <a:pt x="8115" y="4102"/>
                  </a:lnTo>
                  <a:lnTo>
                    <a:pt x="8084" y="4050"/>
                  </a:lnTo>
                  <a:lnTo>
                    <a:pt x="8051" y="3999"/>
                  </a:lnTo>
                  <a:lnTo>
                    <a:pt x="8016" y="3950"/>
                  </a:lnTo>
                  <a:lnTo>
                    <a:pt x="7979" y="3902"/>
                  </a:lnTo>
                  <a:lnTo>
                    <a:pt x="7940" y="3855"/>
                  </a:lnTo>
                  <a:lnTo>
                    <a:pt x="7900" y="3810"/>
                  </a:lnTo>
                  <a:lnTo>
                    <a:pt x="7858" y="3767"/>
                  </a:lnTo>
                  <a:lnTo>
                    <a:pt x="7815" y="3725"/>
                  </a:lnTo>
                  <a:lnTo>
                    <a:pt x="7770" y="3685"/>
                  </a:lnTo>
                  <a:lnTo>
                    <a:pt x="7723" y="3646"/>
                  </a:lnTo>
                  <a:lnTo>
                    <a:pt x="7675" y="3609"/>
                  </a:lnTo>
                  <a:lnTo>
                    <a:pt x="7626" y="3574"/>
                  </a:lnTo>
                  <a:lnTo>
                    <a:pt x="7575" y="3541"/>
                  </a:lnTo>
                  <a:lnTo>
                    <a:pt x="7523" y="3509"/>
                  </a:lnTo>
                  <a:lnTo>
                    <a:pt x="7469" y="3480"/>
                  </a:lnTo>
                  <a:lnTo>
                    <a:pt x="7415" y="3452"/>
                  </a:lnTo>
                  <a:lnTo>
                    <a:pt x="7360" y="3427"/>
                  </a:lnTo>
                  <a:lnTo>
                    <a:pt x="7304" y="3404"/>
                  </a:lnTo>
                  <a:lnTo>
                    <a:pt x="7248" y="3383"/>
                  </a:lnTo>
                  <a:lnTo>
                    <a:pt x="7191" y="3364"/>
                  </a:lnTo>
                  <a:lnTo>
                    <a:pt x="7133" y="3347"/>
                  </a:lnTo>
                  <a:lnTo>
                    <a:pt x="7074" y="3333"/>
                  </a:lnTo>
                  <a:lnTo>
                    <a:pt x="7015" y="3320"/>
                  </a:lnTo>
                  <a:close/>
                  <a:moveTo>
                    <a:pt x="1667" y="3204"/>
                  </a:moveTo>
                  <a:lnTo>
                    <a:pt x="6464" y="3204"/>
                  </a:lnTo>
                  <a:lnTo>
                    <a:pt x="6464" y="2046"/>
                  </a:lnTo>
                  <a:lnTo>
                    <a:pt x="1667" y="2046"/>
                  </a:lnTo>
                  <a:lnTo>
                    <a:pt x="1667" y="3204"/>
                  </a:lnTo>
                  <a:close/>
                  <a:moveTo>
                    <a:pt x="6464" y="3504"/>
                  </a:moveTo>
                  <a:lnTo>
                    <a:pt x="1667" y="3504"/>
                  </a:lnTo>
                  <a:lnTo>
                    <a:pt x="1667" y="8400"/>
                  </a:lnTo>
                  <a:lnTo>
                    <a:pt x="6464" y="8400"/>
                  </a:lnTo>
                  <a:lnTo>
                    <a:pt x="6464" y="3504"/>
                  </a:lnTo>
                  <a:close/>
                  <a:moveTo>
                    <a:pt x="4705" y="1545"/>
                  </a:moveTo>
                  <a:lnTo>
                    <a:pt x="4703" y="1546"/>
                  </a:lnTo>
                  <a:lnTo>
                    <a:pt x="5141" y="1546"/>
                  </a:lnTo>
                  <a:lnTo>
                    <a:pt x="5139" y="1545"/>
                  </a:lnTo>
                  <a:lnTo>
                    <a:pt x="5120" y="1539"/>
                  </a:lnTo>
                  <a:lnTo>
                    <a:pt x="5101" y="1533"/>
                  </a:lnTo>
                  <a:lnTo>
                    <a:pt x="5081" y="1527"/>
                  </a:lnTo>
                  <a:lnTo>
                    <a:pt x="5062" y="1522"/>
                  </a:lnTo>
                  <a:lnTo>
                    <a:pt x="5042" y="1518"/>
                  </a:lnTo>
                  <a:lnTo>
                    <a:pt x="5022" y="1515"/>
                  </a:lnTo>
                  <a:lnTo>
                    <a:pt x="5002" y="1512"/>
                  </a:lnTo>
                  <a:lnTo>
                    <a:pt x="4982" y="1509"/>
                  </a:lnTo>
                  <a:lnTo>
                    <a:pt x="4962" y="1508"/>
                  </a:lnTo>
                  <a:lnTo>
                    <a:pt x="4942" y="1507"/>
                  </a:lnTo>
                  <a:lnTo>
                    <a:pt x="4922" y="1507"/>
                  </a:lnTo>
                  <a:lnTo>
                    <a:pt x="4902" y="1507"/>
                  </a:lnTo>
                  <a:lnTo>
                    <a:pt x="4882" y="1508"/>
                  </a:lnTo>
                  <a:lnTo>
                    <a:pt x="4862" y="1509"/>
                  </a:lnTo>
                  <a:lnTo>
                    <a:pt x="4842" y="1512"/>
                  </a:lnTo>
                  <a:lnTo>
                    <a:pt x="4822" y="1515"/>
                  </a:lnTo>
                  <a:lnTo>
                    <a:pt x="4802" y="1518"/>
                  </a:lnTo>
                  <a:lnTo>
                    <a:pt x="4782" y="1522"/>
                  </a:lnTo>
                  <a:lnTo>
                    <a:pt x="4763" y="1527"/>
                  </a:lnTo>
                  <a:lnTo>
                    <a:pt x="4743" y="1532"/>
                  </a:lnTo>
                  <a:lnTo>
                    <a:pt x="4724" y="1539"/>
                  </a:lnTo>
                  <a:lnTo>
                    <a:pt x="4705" y="1545"/>
                  </a:lnTo>
                  <a:close/>
                  <a:moveTo>
                    <a:pt x="3303" y="1545"/>
                  </a:moveTo>
                  <a:lnTo>
                    <a:pt x="3301" y="1546"/>
                  </a:lnTo>
                  <a:lnTo>
                    <a:pt x="3739" y="1546"/>
                  </a:lnTo>
                  <a:lnTo>
                    <a:pt x="3737" y="1545"/>
                  </a:lnTo>
                  <a:lnTo>
                    <a:pt x="3718" y="1539"/>
                  </a:lnTo>
                  <a:lnTo>
                    <a:pt x="3699" y="1533"/>
                  </a:lnTo>
                  <a:lnTo>
                    <a:pt x="3679" y="1527"/>
                  </a:lnTo>
                  <a:lnTo>
                    <a:pt x="3660" y="1522"/>
                  </a:lnTo>
                  <a:lnTo>
                    <a:pt x="3640" y="1518"/>
                  </a:lnTo>
                  <a:lnTo>
                    <a:pt x="3620" y="1515"/>
                  </a:lnTo>
                  <a:lnTo>
                    <a:pt x="3600" y="1512"/>
                  </a:lnTo>
                  <a:lnTo>
                    <a:pt x="3580" y="1509"/>
                  </a:lnTo>
                  <a:lnTo>
                    <a:pt x="3560" y="1508"/>
                  </a:lnTo>
                  <a:lnTo>
                    <a:pt x="3540" y="1507"/>
                  </a:lnTo>
                  <a:lnTo>
                    <a:pt x="3520" y="1507"/>
                  </a:lnTo>
                  <a:lnTo>
                    <a:pt x="3500" y="1507"/>
                  </a:lnTo>
                  <a:lnTo>
                    <a:pt x="3480" y="1508"/>
                  </a:lnTo>
                  <a:lnTo>
                    <a:pt x="3460" y="1509"/>
                  </a:lnTo>
                  <a:lnTo>
                    <a:pt x="3440" y="1512"/>
                  </a:lnTo>
                  <a:lnTo>
                    <a:pt x="3420" y="1515"/>
                  </a:lnTo>
                  <a:lnTo>
                    <a:pt x="3400" y="1518"/>
                  </a:lnTo>
                  <a:lnTo>
                    <a:pt x="3380" y="1522"/>
                  </a:lnTo>
                  <a:lnTo>
                    <a:pt x="3361" y="1527"/>
                  </a:lnTo>
                  <a:lnTo>
                    <a:pt x="3341" y="1532"/>
                  </a:lnTo>
                  <a:lnTo>
                    <a:pt x="3322" y="1539"/>
                  </a:lnTo>
                  <a:lnTo>
                    <a:pt x="3303" y="1545"/>
                  </a:lnTo>
                  <a:close/>
                  <a:moveTo>
                    <a:pt x="1901" y="1545"/>
                  </a:moveTo>
                  <a:lnTo>
                    <a:pt x="1899" y="1546"/>
                  </a:lnTo>
                  <a:lnTo>
                    <a:pt x="2337" y="1546"/>
                  </a:lnTo>
                  <a:lnTo>
                    <a:pt x="2335" y="1545"/>
                  </a:lnTo>
                  <a:lnTo>
                    <a:pt x="2316" y="1539"/>
                  </a:lnTo>
                  <a:lnTo>
                    <a:pt x="2297" y="1533"/>
                  </a:lnTo>
                  <a:lnTo>
                    <a:pt x="2277" y="1527"/>
                  </a:lnTo>
                  <a:lnTo>
                    <a:pt x="2258" y="1522"/>
                  </a:lnTo>
                  <a:lnTo>
                    <a:pt x="2238" y="1518"/>
                  </a:lnTo>
                  <a:lnTo>
                    <a:pt x="2218" y="1515"/>
                  </a:lnTo>
                  <a:lnTo>
                    <a:pt x="2198" y="1512"/>
                  </a:lnTo>
                  <a:lnTo>
                    <a:pt x="2178" y="1509"/>
                  </a:lnTo>
                  <a:lnTo>
                    <a:pt x="2158" y="1508"/>
                  </a:lnTo>
                  <a:lnTo>
                    <a:pt x="2138" y="1507"/>
                  </a:lnTo>
                  <a:lnTo>
                    <a:pt x="2118" y="1507"/>
                  </a:lnTo>
                  <a:lnTo>
                    <a:pt x="2098" y="1507"/>
                  </a:lnTo>
                  <a:lnTo>
                    <a:pt x="2078" y="1508"/>
                  </a:lnTo>
                  <a:lnTo>
                    <a:pt x="2058" y="1509"/>
                  </a:lnTo>
                  <a:lnTo>
                    <a:pt x="2038" y="1512"/>
                  </a:lnTo>
                  <a:lnTo>
                    <a:pt x="2018" y="1515"/>
                  </a:lnTo>
                  <a:lnTo>
                    <a:pt x="1998" y="1518"/>
                  </a:lnTo>
                  <a:lnTo>
                    <a:pt x="1978" y="1522"/>
                  </a:lnTo>
                  <a:lnTo>
                    <a:pt x="1959" y="1527"/>
                  </a:lnTo>
                  <a:lnTo>
                    <a:pt x="1939" y="1532"/>
                  </a:lnTo>
                  <a:lnTo>
                    <a:pt x="1920" y="1539"/>
                  </a:lnTo>
                  <a:lnTo>
                    <a:pt x="1901" y="15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3229;p28">
            <a:extLst>
              <a:ext uri="{FF2B5EF4-FFF2-40B4-BE49-F238E27FC236}">
                <a16:creationId xmlns:a16="http://schemas.microsoft.com/office/drawing/2014/main" id="{8CF302A1-0D18-402A-A119-D9803C69313F}"/>
              </a:ext>
            </a:extLst>
          </p:cNvPr>
          <p:cNvGrpSpPr/>
          <p:nvPr/>
        </p:nvGrpSpPr>
        <p:grpSpPr>
          <a:xfrm>
            <a:off x="697932" y="3559477"/>
            <a:ext cx="633600" cy="633600"/>
            <a:chOff x="697932" y="3559477"/>
            <a:chExt cx="633600" cy="633600"/>
          </a:xfrm>
          <a:solidFill>
            <a:schemeClr val="bg1"/>
          </a:solidFill>
        </p:grpSpPr>
        <p:sp>
          <p:nvSpPr>
            <p:cNvPr id="232" name="Google Shape;3230;p28">
              <a:extLst>
                <a:ext uri="{FF2B5EF4-FFF2-40B4-BE49-F238E27FC236}">
                  <a16:creationId xmlns:a16="http://schemas.microsoft.com/office/drawing/2014/main" id="{3CBABDA9-3D35-4982-8821-841D8E9A9FB2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16" y="5382"/>
                  </a:moveTo>
                  <a:lnTo>
                    <a:pt x="6784" y="5382"/>
                  </a:lnTo>
                  <a:lnTo>
                    <a:pt x="6529" y="8950"/>
                  </a:lnTo>
                  <a:lnTo>
                    <a:pt x="3471" y="8950"/>
                  </a:lnTo>
                  <a:lnTo>
                    <a:pt x="3216" y="5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3231;p28">
              <a:extLst>
                <a:ext uri="{FF2B5EF4-FFF2-40B4-BE49-F238E27FC236}">
                  <a16:creationId xmlns:a16="http://schemas.microsoft.com/office/drawing/2014/main" id="{E14A2306-94EC-40B8-8C31-1E347E6351F6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19" y="1060"/>
                  </a:moveTo>
                  <a:lnTo>
                    <a:pt x="6216" y="1086"/>
                  </a:lnTo>
                  <a:lnTo>
                    <a:pt x="5990" y="2329"/>
                  </a:lnTo>
                  <a:lnTo>
                    <a:pt x="6062" y="2349"/>
                  </a:lnTo>
                  <a:lnTo>
                    <a:pt x="6068" y="2351"/>
                  </a:lnTo>
                  <a:lnTo>
                    <a:pt x="6145" y="2375"/>
                  </a:lnTo>
                  <a:lnTo>
                    <a:pt x="6151" y="2377"/>
                  </a:lnTo>
                  <a:lnTo>
                    <a:pt x="6227" y="2402"/>
                  </a:lnTo>
                  <a:lnTo>
                    <a:pt x="6234" y="2404"/>
                  </a:lnTo>
                  <a:lnTo>
                    <a:pt x="6307" y="2432"/>
                  </a:lnTo>
                  <a:lnTo>
                    <a:pt x="6314" y="2434"/>
                  </a:lnTo>
                  <a:lnTo>
                    <a:pt x="6386" y="2463"/>
                  </a:lnTo>
                  <a:lnTo>
                    <a:pt x="6392" y="2466"/>
                  </a:lnTo>
                  <a:lnTo>
                    <a:pt x="6462" y="2496"/>
                  </a:lnTo>
                  <a:lnTo>
                    <a:pt x="6469" y="2499"/>
                  </a:lnTo>
                  <a:lnTo>
                    <a:pt x="6537" y="2531"/>
                  </a:lnTo>
                  <a:lnTo>
                    <a:pt x="6543" y="2534"/>
                  </a:lnTo>
                  <a:lnTo>
                    <a:pt x="6609" y="2568"/>
                  </a:lnTo>
                  <a:lnTo>
                    <a:pt x="6616" y="2571"/>
                  </a:lnTo>
                  <a:lnTo>
                    <a:pt x="6680" y="2606"/>
                  </a:lnTo>
                  <a:lnTo>
                    <a:pt x="6687" y="2610"/>
                  </a:lnTo>
                  <a:lnTo>
                    <a:pt x="6748" y="2646"/>
                  </a:lnTo>
                  <a:lnTo>
                    <a:pt x="6756" y="2651"/>
                  </a:lnTo>
                  <a:lnTo>
                    <a:pt x="6815" y="2688"/>
                  </a:lnTo>
                  <a:lnTo>
                    <a:pt x="6822" y="2693"/>
                  </a:lnTo>
                  <a:lnTo>
                    <a:pt x="6879" y="2732"/>
                  </a:lnTo>
                  <a:lnTo>
                    <a:pt x="6886" y="2737"/>
                  </a:lnTo>
                  <a:lnTo>
                    <a:pt x="6941" y="2777"/>
                  </a:lnTo>
                  <a:lnTo>
                    <a:pt x="6948" y="2783"/>
                  </a:lnTo>
                  <a:lnTo>
                    <a:pt x="7001" y="2825"/>
                  </a:lnTo>
                  <a:lnTo>
                    <a:pt x="7008" y="2831"/>
                  </a:lnTo>
                  <a:lnTo>
                    <a:pt x="7058" y="2874"/>
                  </a:lnTo>
                  <a:lnTo>
                    <a:pt x="7065" y="2880"/>
                  </a:lnTo>
                  <a:lnTo>
                    <a:pt x="7112" y="2924"/>
                  </a:lnTo>
                  <a:lnTo>
                    <a:pt x="7120" y="2931"/>
                  </a:lnTo>
                  <a:lnTo>
                    <a:pt x="7164" y="2977"/>
                  </a:lnTo>
                  <a:lnTo>
                    <a:pt x="7171" y="2984"/>
                  </a:lnTo>
                  <a:lnTo>
                    <a:pt x="7213" y="3030"/>
                  </a:lnTo>
                  <a:lnTo>
                    <a:pt x="7220" y="3039"/>
                  </a:lnTo>
                  <a:lnTo>
                    <a:pt x="7259" y="3086"/>
                  </a:lnTo>
                  <a:lnTo>
                    <a:pt x="7266" y="3095"/>
                  </a:lnTo>
                  <a:lnTo>
                    <a:pt x="7302" y="3142"/>
                  </a:lnTo>
                  <a:lnTo>
                    <a:pt x="7309" y="3152"/>
                  </a:lnTo>
                  <a:lnTo>
                    <a:pt x="7342" y="3201"/>
                  </a:lnTo>
                  <a:lnTo>
                    <a:pt x="7349" y="3211"/>
                  </a:lnTo>
                  <a:lnTo>
                    <a:pt x="7379" y="3260"/>
                  </a:lnTo>
                  <a:lnTo>
                    <a:pt x="7385" y="3272"/>
                  </a:lnTo>
                  <a:lnTo>
                    <a:pt x="7412" y="3321"/>
                  </a:lnTo>
                  <a:lnTo>
                    <a:pt x="7418" y="3333"/>
                  </a:lnTo>
                  <a:lnTo>
                    <a:pt x="7442" y="3383"/>
                  </a:lnTo>
                  <a:lnTo>
                    <a:pt x="7447" y="3396"/>
                  </a:lnTo>
                  <a:lnTo>
                    <a:pt x="7468" y="3447"/>
                  </a:lnTo>
                  <a:lnTo>
                    <a:pt x="7473" y="3460"/>
                  </a:lnTo>
                  <a:lnTo>
                    <a:pt x="7490" y="3511"/>
                  </a:lnTo>
                  <a:lnTo>
                    <a:pt x="7495" y="3525"/>
                  </a:lnTo>
                  <a:lnTo>
                    <a:pt x="7509" y="3577"/>
                  </a:lnTo>
                  <a:lnTo>
                    <a:pt x="7513" y="3591"/>
                  </a:lnTo>
                  <a:lnTo>
                    <a:pt x="7524" y="3643"/>
                  </a:lnTo>
                  <a:lnTo>
                    <a:pt x="7527" y="3658"/>
                  </a:lnTo>
                  <a:lnTo>
                    <a:pt x="7535" y="3710"/>
                  </a:lnTo>
                  <a:lnTo>
                    <a:pt x="7536" y="3725"/>
                  </a:lnTo>
                  <a:lnTo>
                    <a:pt x="7541" y="3777"/>
                  </a:lnTo>
                  <a:lnTo>
                    <a:pt x="7542" y="3793"/>
                  </a:lnTo>
                  <a:lnTo>
                    <a:pt x="7544" y="3845"/>
                  </a:lnTo>
                  <a:lnTo>
                    <a:pt x="7543" y="3879"/>
                  </a:lnTo>
                  <a:lnTo>
                    <a:pt x="7537" y="3911"/>
                  </a:lnTo>
                  <a:lnTo>
                    <a:pt x="7527" y="3943"/>
                  </a:lnTo>
                  <a:lnTo>
                    <a:pt x="7513" y="3974"/>
                  </a:lnTo>
                  <a:lnTo>
                    <a:pt x="7495" y="4002"/>
                  </a:lnTo>
                  <a:lnTo>
                    <a:pt x="7473" y="4027"/>
                  </a:lnTo>
                  <a:lnTo>
                    <a:pt x="7449" y="4049"/>
                  </a:lnTo>
                  <a:lnTo>
                    <a:pt x="7421" y="4068"/>
                  </a:lnTo>
                  <a:lnTo>
                    <a:pt x="7391" y="4083"/>
                  </a:lnTo>
                  <a:lnTo>
                    <a:pt x="7360" y="4094"/>
                  </a:lnTo>
                  <a:lnTo>
                    <a:pt x="7327" y="4101"/>
                  </a:lnTo>
                  <a:lnTo>
                    <a:pt x="7294" y="4103"/>
                  </a:lnTo>
                  <a:lnTo>
                    <a:pt x="7265" y="4103"/>
                  </a:lnTo>
                  <a:lnTo>
                    <a:pt x="6778" y="8975"/>
                  </a:lnTo>
                  <a:lnTo>
                    <a:pt x="6772" y="9008"/>
                  </a:lnTo>
                  <a:lnTo>
                    <a:pt x="6762" y="9040"/>
                  </a:lnTo>
                  <a:lnTo>
                    <a:pt x="6748" y="9070"/>
                  </a:lnTo>
                  <a:lnTo>
                    <a:pt x="6730" y="9098"/>
                  </a:lnTo>
                  <a:lnTo>
                    <a:pt x="6709" y="9124"/>
                  </a:lnTo>
                  <a:lnTo>
                    <a:pt x="6684" y="9146"/>
                  </a:lnTo>
                  <a:lnTo>
                    <a:pt x="6656" y="9165"/>
                  </a:lnTo>
                  <a:lnTo>
                    <a:pt x="6627" y="9180"/>
                  </a:lnTo>
                  <a:lnTo>
                    <a:pt x="6595" y="9191"/>
                  </a:lnTo>
                  <a:lnTo>
                    <a:pt x="6562" y="9198"/>
                  </a:lnTo>
                  <a:lnTo>
                    <a:pt x="6529" y="9200"/>
                  </a:lnTo>
                  <a:lnTo>
                    <a:pt x="3471" y="9200"/>
                  </a:lnTo>
                  <a:lnTo>
                    <a:pt x="3438" y="9198"/>
                  </a:lnTo>
                  <a:lnTo>
                    <a:pt x="3405" y="9191"/>
                  </a:lnTo>
                  <a:lnTo>
                    <a:pt x="3373" y="9180"/>
                  </a:lnTo>
                  <a:lnTo>
                    <a:pt x="3344" y="9165"/>
                  </a:lnTo>
                  <a:lnTo>
                    <a:pt x="3316" y="9146"/>
                  </a:lnTo>
                  <a:lnTo>
                    <a:pt x="3291" y="9124"/>
                  </a:lnTo>
                  <a:lnTo>
                    <a:pt x="3270" y="9098"/>
                  </a:lnTo>
                  <a:lnTo>
                    <a:pt x="3252" y="9070"/>
                  </a:lnTo>
                  <a:lnTo>
                    <a:pt x="3238" y="9040"/>
                  </a:lnTo>
                  <a:lnTo>
                    <a:pt x="3228" y="9008"/>
                  </a:lnTo>
                  <a:lnTo>
                    <a:pt x="3222" y="8975"/>
                  </a:lnTo>
                  <a:lnTo>
                    <a:pt x="2735" y="4103"/>
                  </a:lnTo>
                  <a:lnTo>
                    <a:pt x="2706" y="4103"/>
                  </a:lnTo>
                  <a:lnTo>
                    <a:pt x="2673" y="4101"/>
                  </a:lnTo>
                  <a:lnTo>
                    <a:pt x="2640" y="4094"/>
                  </a:lnTo>
                  <a:lnTo>
                    <a:pt x="2609" y="4083"/>
                  </a:lnTo>
                  <a:lnTo>
                    <a:pt x="2579" y="4068"/>
                  </a:lnTo>
                  <a:lnTo>
                    <a:pt x="2551" y="4049"/>
                  </a:lnTo>
                  <a:lnTo>
                    <a:pt x="2527" y="4027"/>
                  </a:lnTo>
                  <a:lnTo>
                    <a:pt x="2505" y="4002"/>
                  </a:lnTo>
                  <a:lnTo>
                    <a:pt x="2487" y="3974"/>
                  </a:lnTo>
                  <a:lnTo>
                    <a:pt x="2473" y="3943"/>
                  </a:lnTo>
                  <a:lnTo>
                    <a:pt x="2463" y="3911"/>
                  </a:lnTo>
                  <a:lnTo>
                    <a:pt x="2457" y="3879"/>
                  </a:lnTo>
                  <a:lnTo>
                    <a:pt x="2456" y="3845"/>
                  </a:lnTo>
                  <a:lnTo>
                    <a:pt x="2458" y="3793"/>
                  </a:lnTo>
                  <a:lnTo>
                    <a:pt x="2459" y="3777"/>
                  </a:lnTo>
                  <a:lnTo>
                    <a:pt x="2464" y="3725"/>
                  </a:lnTo>
                  <a:lnTo>
                    <a:pt x="2465" y="3710"/>
                  </a:lnTo>
                  <a:lnTo>
                    <a:pt x="2473" y="3658"/>
                  </a:lnTo>
                  <a:lnTo>
                    <a:pt x="2476" y="3643"/>
                  </a:lnTo>
                  <a:lnTo>
                    <a:pt x="2487" y="3591"/>
                  </a:lnTo>
                  <a:lnTo>
                    <a:pt x="2491" y="3577"/>
                  </a:lnTo>
                  <a:lnTo>
                    <a:pt x="2505" y="3525"/>
                  </a:lnTo>
                  <a:lnTo>
                    <a:pt x="2510" y="3511"/>
                  </a:lnTo>
                  <a:lnTo>
                    <a:pt x="2527" y="3460"/>
                  </a:lnTo>
                  <a:lnTo>
                    <a:pt x="2532" y="3447"/>
                  </a:lnTo>
                  <a:lnTo>
                    <a:pt x="2553" y="3396"/>
                  </a:lnTo>
                  <a:lnTo>
                    <a:pt x="2558" y="3383"/>
                  </a:lnTo>
                  <a:lnTo>
                    <a:pt x="2582" y="3333"/>
                  </a:lnTo>
                  <a:lnTo>
                    <a:pt x="2588" y="3321"/>
                  </a:lnTo>
                  <a:lnTo>
                    <a:pt x="2615" y="3272"/>
                  </a:lnTo>
                  <a:lnTo>
                    <a:pt x="2621" y="3260"/>
                  </a:lnTo>
                  <a:lnTo>
                    <a:pt x="2651" y="3211"/>
                  </a:lnTo>
                  <a:lnTo>
                    <a:pt x="2658" y="3201"/>
                  </a:lnTo>
                  <a:lnTo>
                    <a:pt x="2691" y="3152"/>
                  </a:lnTo>
                  <a:lnTo>
                    <a:pt x="2698" y="3142"/>
                  </a:lnTo>
                  <a:lnTo>
                    <a:pt x="2734" y="3095"/>
                  </a:lnTo>
                  <a:lnTo>
                    <a:pt x="2741" y="3086"/>
                  </a:lnTo>
                  <a:lnTo>
                    <a:pt x="2780" y="3039"/>
                  </a:lnTo>
                  <a:lnTo>
                    <a:pt x="2787" y="3030"/>
                  </a:lnTo>
                  <a:lnTo>
                    <a:pt x="2829" y="2984"/>
                  </a:lnTo>
                  <a:lnTo>
                    <a:pt x="2836" y="2977"/>
                  </a:lnTo>
                  <a:lnTo>
                    <a:pt x="2880" y="2931"/>
                  </a:lnTo>
                  <a:lnTo>
                    <a:pt x="2888" y="2924"/>
                  </a:lnTo>
                  <a:lnTo>
                    <a:pt x="2935" y="2880"/>
                  </a:lnTo>
                  <a:lnTo>
                    <a:pt x="2942" y="2874"/>
                  </a:lnTo>
                  <a:lnTo>
                    <a:pt x="2992" y="2831"/>
                  </a:lnTo>
                  <a:lnTo>
                    <a:pt x="2999" y="2825"/>
                  </a:lnTo>
                  <a:lnTo>
                    <a:pt x="3052" y="2783"/>
                  </a:lnTo>
                  <a:lnTo>
                    <a:pt x="3059" y="2777"/>
                  </a:lnTo>
                  <a:lnTo>
                    <a:pt x="3114" y="2737"/>
                  </a:lnTo>
                  <a:lnTo>
                    <a:pt x="3121" y="2732"/>
                  </a:lnTo>
                  <a:lnTo>
                    <a:pt x="3178" y="2693"/>
                  </a:lnTo>
                  <a:lnTo>
                    <a:pt x="3185" y="2688"/>
                  </a:lnTo>
                  <a:lnTo>
                    <a:pt x="3244" y="2651"/>
                  </a:lnTo>
                  <a:lnTo>
                    <a:pt x="3252" y="2646"/>
                  </a:lnTo>
                  <a:lnTo>
                    <a:pt x="3313" y="2610"/>
                  </a:lnTo>
                  <a:lnTo>
                    <a:pt x="3320" y="2606"/>
                  </a:lnTo>
                  <a:lnTo>
                    <a:pt x="3384" y="2571"/>
                  </a:lnTo>
                  <a:lnTo>
                    <a:pt x="3391" y="2568"/>
                  </a:lnTo>
                  <a:lnTo>
                    <a:pt x="3457" y="2534"/>
                  </a:lnTo>
                  <a:lnTo>
                    <a:pt x="3463" y="2531"/>
                  </a:lnTo>
                  <a:lnTo>
                    <a:pt x="3531" y="2499"/>
                  </a:lnTo>
                  <a:lnTo>
                    <a:pt x="3538" y="2496"/>
                  </a:lnTo>
                  <a:lnTo>
                    <a:pt x="3608" y="2466"/>
                  </a:lnTo>
                  <a:lnTo>
                    <a:pt x="3614" y="2463"/>
                  </a:lnTo>
                  <a:lnTo>
                    <a:pt x="3686" y="2434"/>
                  </a:lnTo>
                  <a:lnTo>
                    <a:pt x="3693" y="2432"/>
                  </a:lnTo>
                  <a:lnTo>
                    <a:pt x="3766" y="2404"/>
                  </a:lnTo>
                  <a:lnTo>
                    <a:pt x="3773" y="2402"/>
                  </a:lnTo>
                  <a:lnTo>
                    <a:pt x="3849" y="2377"/>
                  </a:lnTo>
                  <a:lnTo>
                    <a:pt x="3855" y="2375"/>
                  </a:lnTo>
                  <a:lnTo>
                    <a:pt x="3932" y="2351"/>
                  </a:lnTo>
                  <a:lnTo>
                    <a:pt x="3938" y="2349"/>
                  </a:lnTo>
                  <a:lnTo>
                    <a:pt x="4016" y="2327"/>
                  </a:lnTo>
                  <a:lnTo>
                    <a:pt x="4022" y="2326"/>
                  </a:lnTo>
                  <a:lnTo>
                    <a:pt x="4101" y="2306"/>
                  </a:lnTo>
                  <a:lnTo>
                    <a:pt x="4107" y="2304"/>
                  </a:lnTo>
                  <a:lnTo>
                    <a:pt x="4188" y="2286"/>
                  </a:lnTo>
                  <a:lnTo>
                    <a:pt x="4194" y="2285"/>
                  </a:lnTo>
                  <a:lnTo>
                    <a:pt x="4275" y="2269"/>
                  </a:lnTo>
                  <a:lnTo>
                    <a:pt x="4281" y="2268"/>
                  </a:lnTo>
                  <a:lnTo>
                    <a:pt x="4363" y="2253"/>
                  </a:lnTo>
                  <a:lnTo>
                    <a:pt x="4369" y="2252"/>
                  </a:lnTo>
                  <a:lnTo>
                    <a:pt x="4452" y="2240"/>
                  </a:lnTo>
                  <a:lnTo>
                    <a:pt x="4458" y="2239"/>
                  </a:lnTo>
                  <a:lnTo>
                    <a:pt x="4542" y="2228"/>
                  </a:lnTo>
                  <a:lnTo>
                    <a:pt x="4547" y="2228"/>
                  </a:lnTo>
                  <a:lnTo>
                    <a:pt x="4632" y="2219"/>
                  </a:lnTo>
                  <a:lnTo>
                    <a:pt x="4638" y="2218"/>
                  </a:lnTo>
                  <a:lnTo>
                    <a:pt x="4722" y="2212"/>
                  </a:lnTo>
                  <a:lnTo>
                    <a:pt x="4728" y="2211"/>
                  </a:lnTo>
                  <a:lnTo>
                    <a:pt x="4814" y="2206"/>
                  </a:lnTo>
                  <a:lnTo>
                    <a:pt x="4819" y="2206"/>
                  </a:lnTo>
                  <a:lnTo>
                    <a:pt x="4905" y="2203"/>
                  </a:lnTo>
                  <a:lnTo>
                    <a:pt x="4911" y="2203"/>
                  </a:lnTo>
                  <a:lnTo>
                    <a:pt x="4997" y="2202"/>
                  </a:lnTo>
                  <a:lnTo>
                    <a:pt x="5003" y="2202"/>
                  </a:lnTo>
                  <a:lnTo>
                    <a:pt x="5089" y="2203"/>
                  </a:lnTo>
                  <a:lnTo>
                    <a:pt x="5095" y="2203"/>
                  </a:lnTo>
                  <a:lnTo>
                    <a:pt x="5181" y="2206"/>
                  </a:lnTo>
                  <a:lnTo>
                    <a:pt x="5186" y="2206"/>
                  </a:lnTo>
                  <a:lnTo>
                    <a:pt x="5272" y="2211"/>
                  </a:lnTo>
                  <a:lnTo>
                    <a:pt x="5278" y="2212"/>
                  </a:lnTo>
                  <a:lnTo>
                    <a:pt x="5362" y="2218"/>
                  </a:lnTo>
                  <a:lnTo>
                    <a:pt x="5368" y="2219"/>
                  </a:lnTo>
                  <a:lnTo>
                    <a:pt x="5453" y="2228"/>
                  </a:lnTo>
                  <a:lnTo>
                    <a:pt x="5458" y="2228"/>
                  </a:lnTo>
                  <a:lnTo>
                    <a:pt x="5542" y="2239"/>
                  </a:lnTo>
                  <a:lnTo>
                    <a:pt x="5548" y="2240"/>
                  </a:lnTo>
                  <a:lnTo>
                    <a:pt x="5598" y="2247"/>
                  </a:lnTo>
                  <a:lnTo>
                    <a:pt x="5822" y="1014"/>
                  </a:lnTo>
                  <a:lnTo>
                    <a:pt x="5829" y="989"/>
                  </a:lnTo>
                  <a:lnTo>
                    <a:pt x="5838" y="965"/>
                  </a:lnTo>
                  <a:lnTo>
                    <a:pt x="5851" y="942"/>
                  </a:lnTo>
                  <a:lnTo>
                    <a:pt x="5866" y="921"/>
                  </a:lnTo>
                  <a:lnTo>
                    <a:pt x="5885" y="902"/>
                  </a:lnTo>
                  <a:lnTo>
                    <a:pt x="5905" y="886"/>
                  </a:lnTo>
                  <a:lnTo>
                    <a:pt x="5928" y="872"/>
                  </a:lnTo>
                  <a:lnTo>
                    <a:pt x="5952" y="862"/>
                  </a:lnTo>
                  <a:lnTo>
                    <a:pt x="5977" y="855"/>
                  </a:lnTo>
                  <a:lnTo>
                    <a:pt x="6003" y="851"/>
                  </a:lnTo>
                  <a:lnTo>
                    <a:pt x="6029" y="850"/>
                  </a:lnTo>
                  <a:lnTo>
                    <a:pt x="6055" y="853"/>
                  </a:lnTo>
                  <a:lnTo>
                    <a:pt x="6080" y="860"/>
                  </a:lnTo>
                  <a:lnTo>
                    <a:pt x="6104" y="869"/>
                  </a:lnTo>
                  <a:lnTo>
                    <a:pt x="6127" y="882"/>
                  </a:lnTo>
                  <a:lnTo>
                    <a:pt x="6148" y="897"/>
                  </a:lnTo>
                  <a:lnTo>
                    <a:pt x="6167" y="916"/>
                  </a:lnTo>
                  <a:lnTo>
                    <a:pt x="6183" y="936"/>
                  </a:lnTo>
                  <a:lnTo>
                    <a:pt x="6197" y="959"/>
                  </a:lnTo>
                  <a:lnTo>
                    <a:pt x="6207" y="983"/>
                  </a:lnTo>
                  <a:lnTo>
                    <a:pt x="6214" y="1008"/>
                  </a:lnTo>
                  <a:lnTo>
                    <a:pt x="6218" y="1034"/>
                  </a:lnTo>
                  <a:lnTo>
                    <a:pt x="6219" y="1060"/>
                  </a:lnTo>
                  <a:close/>
                  <a:moveTo>
                    <a:pt x="5924" y="2830"/>
                  </a:moveTo>
                  <a:lnTo>
                    <a:pt x="5900" y="2823"/>
                  </a:lnTo>
                  <a:lnTo>
                    <a:pt x="5759" y="3603"/>
                  </a:lnTo>
                  <a:lnTo>
                    <a:pt x="6992" y="3603"/>
                  </a:lnTo>
                  <a:lnTo>
                    <a:pt x="6987" y="3591"/>
                  </a:lnTo>
                  <a:lnTo>
                    <a:pt x="6969" y="3553"/>
                  </a:lnTo>
                  <a:lnTo>
                    <a:pt x="6948" y="3515"/>
                  </a:lnTo>
                  <a:lnTo>
                    <a:pt x="6925" y="3476"/>
                  </a:lnTo>
                  <a:lnTo>
                    <a:pt x="6899" y="3438"/>
                  </a:lnTo>
                  <a:lnTo>
                    <a:pt x="6870" y="3400"/>
                  </a:lnTo>
                  <a:lnTo>
                    <a:pt x="6839" y="3362"/>
                  </a:lnTo>
                  <a:lnTo>
                    <a:pt x="6804" y="3324"/>
                  </a:lnTo>
                  <a:lnTo>
                    <a:pt x="6767" y="3286"/>
                  </a:lnTo>
                  <a:lnTo>
                    <a:pt x="6728" y="3249"/>
                  </a:lnTo>
                  <a:lnTo>
                    <a:pt x="6685" y="3213"/>
                  </a:lnTo>
                  <a:lnTo>
                    <a:pt x="6641" y="3177"/>
                  </a:lnTo>
                  <a:lnTo>
                    <a:pt x="6593" y="3142"/>
                  </a:lnTo>
                  <a:lnTo>
                    <a:pt x="6543" y="3108"/>
                  </a:lnTo>
                  <a:lnTo>
                    <a:pt x="6491" y="3075"/>
                  </a:lnTo>
                  <a:lnTo>
                    <a:pt x="6437" y="3043"/>
                  </a:lnTo>
                  <a:lnTo>
                    <a:pt x="6380" y="3012"/>
                  </a:lnTo>
                  <a:lnTo>
                    <a:pt x="6321" y="2982"/>
                  </a:lnTo>
                  <a:lnTo>
                    <a:pt x="6259" y="2953"/>
                  </a:lnTo>
                  <a:lnTo>
                    <a:pt x="6196" y="2926"/>
                  </a:lnTo>
                  <a:lnTo>
                    <a:pt x="6131" y="2900"/>
                  </a:lnTo>
                  <a:lnTo>
                    <a:pt x="6064" y="2875"/>
                  </a:lnTo>
                  <a:lnTo>
                    <a:pt x="5995" y="2852"/>
                  </a:lnTo>
                  <a:lnTo>
                    <a:pt x="5924" y="2830"/>
                  </a:lnTo>
                  <a:close/>
                  <a:moveTo>
                    <a:pt x="6763" y="4103"/>
                  </a:moveTo>
                  <a:lnTo>
                    <a:pt x="3237" y="4103"/>
                  </a:lnTo>
                  <a:lnTo>
                    <a:pt x="3697" y="8700"/>
                  </a:lnTo>
                  <a:lnTo>
                    <a:pt x="6303" y="8700"/>
                  </a:lnTo>
                  <a:lnTo>
                    <a:pt x="6763" y="4103"/>
                  </a:lnTo>
                  <a:close/>
                  <a:moveTo>
                    <a:pt x="3008" y="3603"/>
                  </a:moveTo>
                  <a:lnTo>
                    <a:pt x="5352" y="3603"/>
                  </a:lnTo>
                  <a:lnTo>
                    <a:pt x="5509" y="2739"/>
                  </a:lnTo>
                  <a:lnTo>
                    <a:pt x="5476" y="2735"/>
                  </a:lnTo>
                  <a:lnTo>
                    <a:pt x="5398" y="2725"/>
                  </a:lnTo>
                  <a:lnTo>
                    <a:pt x="5320" y="2717"/>
                  </a:lnTo>
                  <a:lnTo>
                    <a:pt x="5241" y="2710"/>
                  </a:lnTo>
                  <a:lnTo>
                    <a:pt x="5161" y="2706"/>
                  </a:lnTo>
                  <a:lnTo>
                    <a:pt x="5081" y="2703"/>
                  </a:lnTo>
                  <a:lnTo>
                    <a:pt x="5000" y="2702"/>
                  </a:lnTo>
                  <a:lnTo>
                    <a:pt x="4919" y="2703"/>
                  </a:lnTo>
                  <a:lnTo>
                    <a:pt x="4839" y="2706"/>
                  </a:lnTo>
                  <a:lnTo>
                    <a:pt x="4759" y="2710"/>
                  </a:lnTo>
                  <a:lnTo>
                    <a:pt x="4680" y="2717"/>
                  </a:lnTo>
                  <a:lnTo>
                    <a:pt x="4602" y="2725"/>
                  </a:lnTo>
                  <a:lnTo>
                    <a:pt x="4524" y="2735"/>
                  </a:lnTo>
                  <a:lnTo>
                    <a:pt x="4446" y="2746"/>
                  </a:lnTo>
                  <a:lnTo>
                    <a:pt x="4370" y="2759"/>
                  </a:lnTo>
                  <a:lnTo>
                    <a:pt x="4295" y="2775"/>
                  </a:lnTo>
                  <a:lnTo>
                    <a:pt x="4221" y="2791"/>
                  </a:lnTo>
                  <a:lnTo>
                    <a:pt x="4148" y="2810"/>
                  </a:lnTo>
                  <a:lnTo>
                    <a:pt x="4076" y="2830"/>
                  </a:lnTo>
                  <a:lnTo>
                    <a:pt x="4005" y="2852"/>
                  </a:lnTo>
                  <a:lnTo>
                    <a:pt x="3936" y="2875"/>
                  </a:lnTo>
                  <a:lnTo>
                    <a:pt x="3869" y="2900"/>
                  </a:lnTo>
                  <a:lnTo>
                    <a:pt x="3804" y="2926"/>
                  </a:lnTo>
                  <a:lnTo>
                    <a:pt x="3741" y="2953"/>
                  </a:lnTo>
                  <a:lnTo>
                    <a:pt x="3679" y="2982"/>
                  </a:lnTo>
                  <a:lnTo>
                    <a:pt x="3620" y="3012"/>
                  </a:lnTo>
                  <a:lnTo>
                    <a:pt x="3563" y="3043"/>
                  </a:lnTo>
                  <a:lnTo>
                    <a:pt x="3509" y="3075"/>
                  </a:lnTo>
                  <a:lnTo>
                    <a:pt x="3457" y="3108"/>
                  </a:lnTo>
                  <a:lnTo>
                    <a:pt x="3407" y="3142"/>
                  </a:lnTo>
                  <a:lnTo>
                    <a:pt x="3359" y="3177"/>
                  </a:lnTo>
                  <a:lnTo>
                    <a:pt x="3315" y="3213"/>
                  </a:lnTo>
                  <a:lnTo>
                    <a:pt x="3272" y="3249"/>
                  </a:lnTo>
                  <a:lnTo>
                    <a:pt x="3233" y="3286"/>
                  </a:lnTo>
                  <a:lnTo>
                    <a:pt x="3196" y="3324"/>
                  </a:lnTo>
                  <a:lnTo>
                    <a:pt x="3161" y="3362"/>
                  </a:lnTo>
                  <a:lnTo>
                    <a:pt x="3130" y="3400"/>
                  </a:lnTo>
                  <a:lnTo>
                    <a:pt x="3101" y="3438"/>
                  </a:lnTo>
                  <a:lnTo>
                    <a:pt x="3075" y="3476"/>
                  </a:lnTo>
                  <a:lnTo>
                    <a:pt x="3052" y="3515"/>
                  </a:lnTo>
                  <a:lnTo>
                    <a:pt x="3031" y="3553"/>
                  </a:lnTo>
                  <a:lnTo>
                    <a:pt x="3013" y="3591"/>
                  </a:lnTo>
                  <a:lnTo>
                    <a:pt x="3008" y="36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3232;p28">
            <a:extLst>
              <a:ext uri="{FF2B5EF4-FFF2-40B4-BE49-F238E27FC236}">
                <a16:creationId xmlns:a16="http://schemas.microsoft.com/office/drawing/2014/main" id="{F0EB021D-FF3F-4473-B22C-76CA3BC85C3B}"/>
              </a:ext>
            </a:extLst>
          </p:cNvPr>
          <p:cNvGrpSpPr/>
          <p:nvPr/>
        </p:nvGrpSpPr>
        <p:grpSpPr>
          <a:xfrm>
            <a:off x="1830237" y="3559477"/>
            <a:ext cx="633600" cy="633600"/>
            <a:chOff x="1830237" y="3559477"/>
            <a:chExt cx="633600" cy="633600"/>
          </a:xfrm>
          <a:solidFill>
            <a:schemeClr val="bg1"/>
          </a:solidFill>
        </p:grpSpPr>
        <p:sp>
          <p:nvSpPr>
            <p:cNvPr id="235" name="Google Shape;3233;p28">
              <a:extLst>
                <a:ext uri="{FF2B5EF4-FFF2-40B4-BE49-F238E27FC236}">
                  <a16:creationId xmlns:a16="http://schemas.microsoft.com/office/drawing/2014/main" id="{34A03A82-4F69-433E-8635-A2B667538E61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0" y="5577"/>
                  </a:moveTo>
                  <a:lnTo>
                    <a:pt x="1643" y="5559"/>
                  </a:lnTo>
                  <a:lnTo>
                    <a:pt x="1627" y="5540"/>
                  </a:lnTo>
                  <a:lnTo>
                    <a:pt x="1611" y="5521"/>
                  </a:lnTo>
                  <a:lnTo>
                    <a:pt x="2914" y="5521"/>
                  </a:lnTo>
                  <a:lnTo>
                    <a:pt x="2898" y="5540"/>
                  </a:lnTo>
                  <a:lnTo>
                    <a:pt x="2882" y="5559"/>
                  </a:lnTo>
                  <a:lnTo>
                    <a:pt x="2865" y="5577"/>
                  </a:lnTo>
                  <a:lnTo>
                    <a:pt x="2847" y="5594"/>
                  </a:lnTo>
                  <a:lnTo>
                    <a:pt x="2828" y="5611"/>
                  </a:lnTo>
                  <a:lnTo>
                    <a:pt x="2809" y="5627"/>
                  </a:lnTo>
                  <a:lnTo>
                    <a:pt x="2789" y="5643"/>
                  </a:lnTo>
                  <a:lnTo>
                    <a:pt x="2768" y="5658"/>
                  </a:lnTo>
                  <a:lnTo>
                    <a:pt x="2747" y="5673"/>
                  </a:lnTo>
                  <a:lnTo>
                    <a:pt x="2725" y="5686"/>
                  </a:lnTo>
                  <a:lnTo>
                    <a:pt x="2703" y="5700"/>
                  </a:lnTo>
                  <a:lnTo>
                    <a:pt x="2680" y="5712"/>
                  </a:lnTo>
                  <a:lnTo>
                    <a:pt x="2656" y="5724"/>
                  </a:lnTo>
                  <a:lnTo>
                    <a:pt x="2632" y="5735"/>
                  </a:lnTo>
                  <a:lnTo>
                    <a:pt x="2608" y="5746"/>
                  </a:lnTo>
                  <a:lnTo>
                    <a:pt x="2583" y="5755"/>
                  </a:lnTo>
                  <a:lnTo>
                    <a:pt x="2558" y="5764"/>
                  </a:lnTo>
                  <a:lnTo>
                    <a:pt x="2532" y="5773"/>
                  </a:lnTo>
                  <a:lnTo>
                    <a:pt x="2506" y="5780"/>
                  </a:lnTo>
                  <a:lnTo>
                    <a:pt x="2480" y="5787"/>
                  </a:lnTo>
                  <a:lnTo>
                    <a:pt x="2453" y="5793"/>
                  </a:lnTo>
                  <a:lnTo>
                    <a:pt x="2427" y="5798"/>
                  </a:lnTo>
                  <a:lnTo>
                    <a:pt x="2400" y="5803"/>
                  </a:lnTo>
                  <a:lnTo>
                    <a:pt x="2372" y="5806"/>
                  </a:lnTo>
                  <a:lnTo>
                    <a:pt x="2345" y="5809"/>
                  </a:lnTo>
                  <a:lnTo>
                    <a:pt x="2317" y="5811"/>
                  </a:lnTo>
                  <a:lnTo>
                    <a:pt x="2290" y="5813"/>
                  </a:lnTo>
                  <a:lnTo>
                    <a:pt x="2262" y="5813"/>
                  </a:lnTo>
                  <a:lnTo>
                    <a:pt x="2234" y="5813"/>
                  </a:lnTo>
                  <a:lnTo>
                    <a:pt x="2207" y="5811"/>
                  </a:lnTo>
                  <a:lnTo>
                    <a:pt x="2179" y="5809"/>
                  </a:lnTo>
                  <a:lnTo>
                    <a:pt x="2152" y="5806"/>
                  </a:lnTo>
                  <a:lnTo>
                    <a:pt x="2125" y="5803"/>
                  </a:lnTo>
                  <a:lnTo>
                    <a:pt x="2098" y="5798"/>
                  </a:lnTo>
                  <a:lnTo>
                    <a:pt x="2071" y="5793"/>
                  </a:lnTo>
                  <a:lnTo>
                    <a:pt x="2045" y="5787"/>
                  </a:lnTo>
                  <a:lnTo>
                    <a:pt x="2019" y="5780"/>
                  </a:lnTo>
                  <a:lnTo>
                    <a:pt x="1993" y="5773"/>
                  </a:lnTo>
                  <a:lnTo>
                    <a:pt x="1967" y="5764"/>
                  </a:lnTo>
                  <a:lnTo>
                    <a:pt x="1942" y="5755"/>
                  </a:lnTo>
                  <a:lnTo>
                    <a:pt x="1917" y="5746"/>
                  </a:lnTo>
                  <a:lnTo>
                    <a:pt x="1893" y="5735"/>
                  </a:lnTo>
                  <a:lnTo>
                    <a:pt x="1869" y="5724"/>
                  </a:lnTo>
                  <a:lnTo>
                    <a:pt x="1845" y="5712"/>
                  </a:lnTo>
                  <a:lnTo>
                    <a:pt x="1822" y="5700"/>
                  </a:lnTo>
                  <a:lnTo>
                    <a:pt x="1800" y="5686"/>
                  </a:lnTo>
                  <a:lnTo>
                    <a:pt x="1778" y="5673"/>
                  </a:lnTo>
                  <a:lnTo>
                    <a:pt x="1757" y="5658"/>
                  </a:lnTo>
                  <a:lnTo>
                    <a:pt x="1736" y="5643"/>
                  </a:lnTo>
                  <a:lnTo>
                    <a:pt x="1716" y="5627"/>
                  </a:lnTo>
                  <a:lnTo>
                    <a:pt x="1697" y="5611"/>
                  </a:lnTo>
                  <a:lnTo>
                    <a:pt x="1678" y="5594"/>
                  </a:lnTo>
                  <a:lnTo>
                    <a:pt x="1660" y="5577"/>
                  </a:lnTo>
                  <a:close/>
                  <a:moveTo>
                    <a:pt x="2914" y="5521"/>
                  </a:moveTo>
                  <a:lnTo>
                    <a:pt x="4218" y="5521"/>
                  </a:lnTo>
                  <a:lnTo>
                    <a:pt x="4202" y="5540"/>
                  </a:lnTo>
                  <a:lnTo>
                    <a:pt x="4186" y="5559"/>
                  </a:lnTo>
                  <a:lnTo>
                    <a:pt x="4169" y="5577"/>
                  </a:lnTo>
                  <a:lnTo>
                    <a:pt x="4151" y="5594"/>
                  </a:lnTo>
                  <a:lnTo>
                    <a:pt x="4132" y="5611"/>
                  </a:lnTo>
                  <a:lnTo>
                    <a:pt x="4113" y="5627"/>
                  </a:lnTo>
                  <a:lnTo>
                    <a:pt x="4093" y="5643"/>
                  </a:lnTo>
                  <a:lnTo>
                    <a:pt x="4072" y="5658"/>
                  </a:lnTo>
                  <a:lnTo>
                    <a:pt x="4051" y="5673"/>
                  </a:lnTo>
                  <a:lnTo>
                    <a:pt x="4029" y="5686"/>
                  </a:lnTo>
                  <a:lnTo>
                    <a:pt x="4007" y="5700"/>
                  </a:lnTo>
                  <a:lnTo>
                    <a:pt x="3984" y="5712"/>
                  </a:lnTo>
                  <a:lnTo>
                    <a:pt x="3960" y="5724"/>
                  </a:lnTo>
                  <a:lnTo>
                    <a:pt x="3936" y="5735"/>
                  </a:lnTo>
                  <a:lnTo>
                    <a:pt x="3911" y="5746"/>
                  </a:lnTo>
                  <a:lnTo>
                    <a:pt x="3886" y="5755"/>
                  </a:lnTo>
                  <a:lnTo>
                    <a:pt x="3861" y="5764"/>
                  </a:lnTo>
                  <a:lnTo>
                    <a:pt x="3835" y="5773"/>
                  </a:lnTo>
                  <a:lnTo>
                    <a:pt x="3809" y="5780"/>
                  </a:lnTo>
                  <a:lnTo>
                    <a:pt x="3783" y="5787"/>
                  </a:lnTo>
                  <a:lnTo>
                    <a:pt x="3757" y="5793"/>
                  </a:lnTo>
                  <a:lnTo>
                    <a:pt x="3730" y="5798"/>
                  </a:lnTo>
                  <a:lnTo>
                    <a:pt x="3703" y="5803"/>
                  </a:lnTo>
                  <a:lnTo>
                    <a:pt x="3676" y="5806"/>
                  </a:lnTo>
                  <a:lnTo>
                    <a:pt x="3649" y="5809"/>
                  </a:lnTo>
                  <a:lnTo>
                    <a:pt x="3621" y="5811"/>
                  </a:lnTo>
                  <a:lnTo>
                    <a:pt x="3594" y="5813"/>
                  </a:lnTo>
                  <a:lnTo>
                    <a:pt x="3566" y="5813"/>
                  </a:lnTo>
                  <a:lnTo>
                    <a:pt x="3538" y="5813"/>
                  </a:lnTo>
                  <a:lnTo>
                    <a:pt x="3511" y="5811"/>
                  </a:lnTo>
                  <a:lnTo>
                    <a:pt x="3483" y="5809"/>
                  </a:lnTo>
                  <a:lnTo>
                    <a:pt x="3456" y="5806"/>
                  </a:lnTo>
                  <a:lnTo>
                    <a:pt x="3429" y="5803"/>
                  </a:lnTo>
                  <a:lnTo>
                    <a:pt x="3402" y="5798"/>
                  </a:lnTo>
                  <a:lnTo>
                    <a:pt x="3375" y="5793"/>
                  </a:lnTo>
                  <a:lnTo>
                    <a:pt x="3349" y="5787"/>
                  </a:lnTo>
                  <a:lnTo>
                    <a:pt x="3323" y="5780"/>
                  </a:lnTo>
                  <a:lnTo>
                    <a:pt x="3297" y="5773"/>
                  </a:lnTo>
                  <a:lnTo>
                    <a:pt x="3271" y="5764"/>
                  </a:lnTo>
                  <a:lnTo>
                    <a:pt x="3246" y="5755"/>
                  </a:lnTo>
                  <a:lnTo>
                    <a:pt x="3221" y="5746"/>
                  </a:lnTo>
                  <a:lnTo>
                    <a:pt x="3196" y="5735"/>
                  </a:lnTo>
                  <a:lnTo>
                    <a:pt x="3172" y="5724"/>
                  </a:lnTo>
                  <a:lnTo>
                    <a:pt x="3148" y="5712"/>
                  </a:lnTo>
                  <a:lnTo>
                    <a:pt x="3125" y="5700"/>
                  </a:lnTo>
                  <a:lnTo>
                    <a:pt x="3103" y="5686"/>
                  </a:lnTo>
                  <a:lnTo>
                    <a:pt x="3081" y="5673"/>
                  </a:lnTo>
                  <a:lnTo>
                    <a:pt x="3060" y="5658"/>
                  </a:lnTo>
                  <a:lnTo>
                    <a:pt x="3039" y="5643"/>
                  </a:lnTo>
                  <a:lnTo>
                    <a:pt x="3019" y="5627"/>
                  </a:lnTo>
                  <a:lnTo>
                    <a:pt x="3000" y="5611"/>
                  </a:lnTo>
                  <a:lnTo>
                    <a:pt x="2981" y="5594"/>
                  </a:lnTo>
                  <a:lnTo>
                    <a:pt x="2964" y="5577"/>
                  </a:lnTo>
                  <a:lnTo>
                    <a:pt x="2946" y="5559"/>
                  </a:lnTo>
                  <a:lnTo>
                    <a:pt x="2930" y="5540"/>
                  </a:lnTo>
                  <a:lnTo>
                    <a:pt x="2914" y="5521"/>
                  </a:lnTo>
                  <a:close/>
                  <a:moveTo>
                    <a:pt x="4218" y="5521"/>
                  </a:moveTo>
                  <a:lnTo>
                    <a:pt x="5521" y="5521"/>
                  </a:lnTo>
                  <a:lnTo>
                    <a:pt x="5505" y="5540"/>
                  </a:lnTo>
                  <a:lnTo>
                    <a:pt x="5489" y="5559"/>
                  </a:lnTo>
                  <a:lnTo>
                    <a:pt x="5472" y="5577"/>
                  </a:lnTo>
                  <a:lnTo>
                    <a:pt x="5454" y="5594"/>
                  </a:lnTo>
                  <a:lnTo>
                    <a:pt x="5435" y="5611"/>
                  </a:lnTo>
                  <a:lnTo>
                    <a:pt x="5416" y="5627"/>
                  </a:lnTo>
                  <a:lnTo>
                    <a:pt x="5396" y="5643"/>
                  </a:lnTo>
                  <a:lnTo>
                    <a:pt x="5376" y="5658"/>
                  </a:lnTo>
                  <a:lnTo>
                    <a:pt x="5354" y="5673"/>
                  </a:lnTo>
                  <a:lnTo>
                    <a:pt x="5333" y="5686"/>
                  </a:lnTo>
                  <a:lnTo>
                    <a:pt x="5310" y="5700"/>
                  </a:lnTo>
                  <a:lnTo>
                    <a:pt x="5287" y="5712"/>
                  </a:lnTo>
                  <a:lnTo>
                    <a:pt x="5264" y="5724"/>
                  </a:lnTo>
                  <a:lnTo>
                    <a:pt x="5240" y="5735"/>
                  </a:lnTo>
                  <a:lnTo>
                    <a:pt x="5215" y="5746"/>
                  </a:lnTo>
                  <a:lnTo>
                    <a:pt x="5190" y="5755"/>
                  </a:lnTo>
                  <a:lnTo>
                    <a:pt x="5165" y="5764"/>
                  </a:lnTo>
                  <a:lnTo>
                    <a:pt x="5139" y="5773"/>
                  </a:lnTo>
                  <a:lnTo>
                    <a:pt x="5113" y="5780"/>
                  </a:lnTo>
                  <a:lnTo>
                    <a:pt x="5087" y="5787"/>
                  </a:lnTo>
                  <a:lnTo>
                    <a:pt x="5061" y="5793"/>
                  </a:lnTo>
                  <a:lnTo>
                    <a:pt x="5034" y="5798"/>
                  </a:lnTo>
                  <a:lnTo>
                    <a:pt x="5007" y="5803"/>
                  </a:lnTo>
                  <a:lnTo>
                    <a:pt x="4980" y="5806"/>
                  </a:lnTo>
                  <a:lnTo>
                    <a:pt x="4953" y="5809"/>
                  </a:lnTo>
                  <a:lnTo>
                    <a:pt x="4925" y="5811"/>
                  </a:lnTo>
                  <a:lnTo>
                    <a:pt x="4898" y="5813"/>
                  </a:lnTo>
                  <a:lnTo>
                    <a:pt x="4870" y="5813"/>
                  </a:lnTo>
                  <a:lnTo>
                    <a:pt x="4842" y="5813"/>
                  </a:lnTo>
                  <a:lnTo>
                    <a:pt x="4815" y="5811"/>
                  </a:lnTo>
                  <a:lnTo>
                    <a:pt x="4787" y="5809"/>
                  </a:lnTo>
                  <a:lnTo>
                    <a:pt x="4760" y="5806"/>
                  </a:lnTo>
                  <a:lnTo>
                    <a:pt x="4733" y="5803"/>
                  </a:lnTo>
                  <a:lnTo>
                    <a:pt x="4706" y="5798"/>
                  </a:lnTo>
                  <a:lnTo>
                    <a:pt x="4679" y="5793"/>
                  </a:lnTo>
                  <a:lnTo>
                    <a:pt x="4653" y="5787"/>
                  </a:lnTo>
                  <a:lnTo>
                    <a:pt x="4627" y="5780"/>
                  </a:lnTo>
                  <a:lnTo>
                    <a:pt x="4601" y="5773"/>
                  </a:lnTo>
                  <a:lnTo>
                    <a:pt x="4575" y="5764"/>
                  </a:lnTo>
                  <a:lnTo>
                    <a:pt x="4550" y="5755"/>
                  </a:lnTo>
                  <a:lnTo>
                    <a:pt x="4525" y="5746"/>
                  </a:lnTo>
                  <a:lnTo>
                    <a:pt x="4500" y="5735"/>
                  </a:lnTo>
                  <a:lnTo>
                    <a:pt x="4476" y="5724"/>
                  </a:lnTo>
                  <a:lnTo>
                    <a:pt x="4452" y="5712"/>
                  </a:lnTo>
                  <a:lnTo>
                    <a:pt x="4429" y="5700"/>
                  </a:lnTo>
                  <a:lnTo>
                    <a:pt x="4407" y="5686"/>
                  </a:lnTo>
                  <a:lnTo>
                    <a:pt x="4385" y="5673"/>
                  </a:lnTo>
                  <a:lnTo>
                    <a:pt x="4364" y="5658"/>
                  </a:lnTo>
                  <a:lnTo>
                    <a:pt x="4343" y="5643"/>
                  </a:lnTo>
                  <a:lnTo>
                    <a:pt x="4323" y="5627"/>
                  </a:lnTo>
                  <a:lnTo>
                    <a:pt x="4304" y="5611"/>
                  </a:lnTo>
                  <a:lnTo>
                    <a:pt x="4285" y="5594"/>
                  </a:lnTo>
                  <a:lnTo>
                    <a:pt x="4267" y="5577"/>
                  </a:lnTo>
                  <a:lnTo>
                    <a:pt x="4250" y="5559"/>
                  </a:lnTo>
                  <a:lnTo>
                    <a:pt x="4234" y="5540"/>
                  </a:lnTo>
                  <a:lnTo>
                    <a:pt x="4218" y="5521"/>
                  </a:lnTo>
                  <a:close/>
                  <a:moveTo>
                    <a:pt x="5521" y="5521"/>
                  </a:moveTo>
                  <a:lnTo>
                    <a:pt x="6825" y="5521"/>
                  </a:lnTo>
                  <a:lnTo>
                    <a:pt x="6809" y="5540"/>
                  </a:lnTo>
                  <a:lnTo>
                    <a:pt x="6793" y="5559"/>
                  </a:lnTo>
                  <a:lnTo>
                    <a:pt x="6776" y="5577"/>
                  </a:lnTo>
                  <a:lnTo>
                    <a:pt x="6758" y="5594"/>
                  </a:lnTo>
                  <a:lnTo>
                    <a:pt x="6739" y="5611"/>
                  </a:lnTo>
                  <a:lnTo>
                    <a:pt x="6720" y="5627"/>
                  </a:lnTo>
                  <a:lnTo>
                    <a:pt x="6700" y="5643"/>
                  </a:lnTo>
                  <a:lnTo>
                    <a:pt x="6679" y="5658"/>
                  </a:lnTo>
                  <a:lnTo>
                    <a:pt x="6658" y="5673"/>
                  </a:lnTo>
                  <a:lnTo>
                    <a:pt x="6636" y="5686"/>
                  </a:lnTo>
                  <a:lnTo>
                    <a:pt x="6614" y="5700"/>
                  </a:lnTo>
                  <a:lnTo>
                    <a:pt x="6591" y="5712"/>
                  </a:lnTo>
                  <a:lnTo>
                    <a:pt x="6567" y="5724"/>
                  </a:lnTo>
                  <a:lnTo>
                    <a:pt x="6543" y="5735"/>
                  </a:lnTo>
                  <a:lnTo>
                    <a:pt x="6518" y="5746"/>
                  </a:lnTo>
                  <a:lnTo>
                    <a:pt x="6493" y="5755"/>
                  </a:lnTo>
                  <a:lnTo>
                    <a:pt x="6468" y="5764"/>
                  </a:lnTo>
                  <a:lnTo>
                    <a:pt x="6442" y="5773"/>
                  </a:lnTo>
                  <a:lnTo>
                    <a:pt x="6416" y="5780"/>
                  </a:lnTo>
                  <a:lnTo>
                    <a:pt x="6390" y="5787"/>
                  </a:lnTo>
                  <a:lnTo>
                    <a:pt x="6364" y="5793"/>
                  </a:lnTo>
                  <a:lnTo>
                    <a:pt x="6337" y="5798"/>
                  </a:lnTo>
                  <a:lnTo>
                    <a:pt x="6310" y="5803"/>
                  </a:lnTo>
                  <a:lnTo>
                    <a:pt x="6283" y="5806"/>
                  </a:lnTo>
                  <a:lnTo>
                    <a:pt x="6256" y="5809"/>
                  </a:lnTo>
                  <a:lnTo>
                    <a:pt x="6228" y="5811"/>
                  </a:lnTo>
                  <a:lnTo>
                    <a:pt x="6201" y="5813"/>
                  </a:lnTo>
                  <a:lnTo>
                    <a:pt x="6173" y="5813"/>
                  </a:lnTo>
                  <a:lnTo>
                    <a:pt x="6145" y="5813"/>
                  </a:lnTo>
                  <a:lnTo>
                    <a:pt x="6118" y="5811"/>
                  </a:lnTo>
                  <a:lnTo>
                    <a:pt x="6090" y="5809"/>
                  </a:lnTo>
                  <a:lnTo>
                    <a:pt x="6063" y="5806"/>
                  </a:lnTo>
                  <a:lnTo>
                    <a:pt x="6036" y="5803"/>
                  </a:lnTo>
                  <a:lnTo>
                    <a:pt x="6009" y="5798"/>
                  </a:lnTo>
                  <a:lnTo>
                    <a:pt x="5982" y="5793"/>
                  </a:lnTo>
                  <a:lnTo>
                    <a:pt x="5956" y="5787"/>
                  </a:lnTo>
                  <a:lnTo>
                    <a:pt x="5930" y="5780"/>
                  </a:lnTo>
                  <a:lnTo>
                    <a:pt x="5904" y="5773"/>
                  </a:lnTo>
                  <a:lnTo>
                    <a:pt x="5878" y="5764"/>
                  </a:lnTo>
                  <a:lnTo>
                    <a:pt x="5853" y="5755"/>
                  </a:lnTo>
                  <a:lnTo>
                    <a:pt x="5828" y="5746"/>
                  </a:lnTo>
                  <a:lnTo>
                    <a:pt x="5803" y="5735"/>
                  </a:lnTo>
                  <a:lnTo>
                    <a:pt x="5779" y="5724"/>
                  </a:lnTo>
                  <a:lnTo>
                    <a:pt x="5756" y="5712"/>
                  </a:lnTo>
                  <a:lnTo>
                    <a:pt x="5733" y="5700"/>
                  </a:lnTo>
                  <a:lnTo>
                    <a:pt x="5710" y="5686"/>
                  </a:lnTo>
                  <a:lnTo>
                    <a:pt x="5688" y="5673"/>
                  </a:lnTo>
                  <a:lnTo>
                    <a:pt x="5667" y="5658"/>
                  </a:lnTo>
                  <a:lnTo>
                    <a:pt x="5647" y="5643"/>
                  </a:lnTo>
                  <a:lnTo>
                    <a:pt x="5627" y="5627"/>
                  </a:lnTo>
                  <a:lnTo>
                    <a:pt x="5607" y="5611"/>
                  </a:lnTo>
                  <a:lnTo>
                    <a:pt x="5589" y="5594"/>
                  </a:lnTo>
                  <a:lnTo>
                    <a:pt x="5571" y="5577"/>
                  </a:lnTo>
                  <a:lnTo>
                    <a:pt x="5553" y="5559"/>
                  </a:lnTo>
                  <a:lnTo>
                    <a:pt x="5537" y="5540"/>
                  </a:lnTo>
                  <a:lnTo>
                    <a:pt x="5521" y="5521"/>
                  </a:lnTo>
                  <a:close/>
                  <a:moveTo>
                    <a:pt x="6825" y="5521"/>
                  </a:moveTo>
                  <a:lnTo>
                    <a:pt x="7868" y="5521"/>
                  </a:lnTo>
                  <a:lnTo>
                    <a:pt x="7847" y="5536"/>
                  </a:lnTo>
                  <a:lnTo>
                    <a:pt x="7826" y="5550"/>
                  </a:lnTo>
                  <a:lnTo>
                    <a:pt x="7804" y="5564"/>
                  </a:lnTo>
                  <a:lnTo>
                    <a:pt x="7782" y="5577"/>
                  </a:lnTo>
                  <a:lnTo>
                    <a:pt x="7759" y="5589"/>
                  </a:lnTo>
                  <a:lnTo>
                    <a:pt x="7736" y="5601"/>
                  </a:lnTo>
                  <a:lnTo>
                    <a:pt x="7712" y="5612"/>
                  </a:lnTo>
                  <a:lnTo>
                    <a:pt x="7688" y="5622"/>
                  </a:lnTo>
                  <a:lnTo>
                    <a:pt x="7664" y="5632"/>
                  </a:lnTo>
                  <a:lnTo>
                    <a:pt x="7639" y="5640"/>
                  </a:lnTo>
                  <a:lnTo>
                    <a:pt x="7613" y="5648"/>
                  </a:lnTo>
                  <a:lnTo>
                    <a:pt x="7588" y="5656"/>
                  </a:lnTo>
                  <a:lnTo>
                    <a:pt x="7561" y="5662"/>
                  </a:lnTo>
                  <a:lnTo>
                    <a:pt x="7535" y="5668"/>
                  </a:lnTo>
                  <a:lnTo>
                    <a:pt x="7508" y="5673"/>
                  </a:lnTo>
                  <a:lnTo>
                    <a:pt x="7482" y="5678"/>
                  </a:lnTo>
                  <a:lnTo>
                    <a:pt x="7455" y="5681"/>
                  </a:lnTo>
                  <a:lnTo>
                    <a:pt x="7428" y="5684"/>
                  </a:lnTo>
                  <a:lnTo>
                    <a:pt x="7401" y="5686"/>
                  </a:lnTo>
                  <a:lnTo>
                    <a:pt x="7374" y="5687"/>
                  </a:lnTo>
                  <a:lnTo>
                    <a:pt x="7346" y="5688"/>
                  </a:lnTo>
                  <a:lnTo>
                    <a:pt x="7319" y="5687"/>
                  </a:lnTo>
                  <a:lnTo>
                    <a:pt x="7292" y="5686"/>
                  </a:lnTo>
                  <a:lnTo>
                    <a:pt x="7265" y="5684"/>
                  </a:lnTo>
                  <a:lnTo>
                    <a:pt x="7238" y="5681"/>
                  </a:lnTo>
                  <a:lnTo>
                    <a:pt x="7211" y="5678"/>
                  </a:lnTo>
                  <a:lnTo>
                    <a:pt x="7185" y="5673"/>
                  </a:lnTo>
                  <a:lnTo>
                    <a:pt x="7158" y="5668"/>
                  </a:lnTo>
                  <a:lnTo>
                    <a:pt x="7132" y="5662"/>
                  </a:lnTo>
                  <a:lnTo>
                    <a:pt x="7105" y="5656"/>
                  </a:lnTo>
                  <a:lnTo>
                    <a:pt x="7080" y="5648"/>
                  </a:lnTo>
                  <a:lnTo>
                    <a:pt x="7054" y="5640"/>
                  </a:lnTo>
                  <a:lnTo>
                    <a:pt x="7029" y="5632"/>
                  </a:lnTo>
                  <a:lnTo>
                    <a:pt x="7005" y="5622"/>
                  </a:lnTo>
                  <a:lnTo>
                    <a:pt x="6981" y="5612"/>
                  </a:lnTo>
                  <a:lnTo>
                    <a:pt x="6957" y="5601"/>
                  </a:lnTo>
                  <a:lnTo>
                    <a:pt x="6934" y="5589"/>
                  </a:lnTo>
                  <a:lnTo>
                    <a:pt x="6911" y="5577"/>
                  </a:lnTo>
                  <a:lnTo>
                    <a:pt x="6889" y="5564"/>
                  </a:lnTo>
                  <a:lnTo>
                    <a:pt x="6867" y="5550"/>
                  </a:lnTo>
                  <a:lnTo>
                    <a:pt x="6846" y="5536"/>
                  </a:lnTo>
                  <a:lnTo>
                    <a:pt x="6825" y="5521"/>
                  </a:lnTo>
                  <a:close/>
                  <a:moveTo>
                    <a:pt x="5038" y="2350"/>
                  </a:moveTo>
                  <a:lnTo>
                    <a:pt x="5045" y="2411"/>
                  </a:lnTo>
                  <a:lnTo>
                    <a:pt x="5069" y="2481"/>
                  </a:lnTo>
                  <a:lnTo>
                    <a:pt x="5128" y="2575"/>
                  </a:lnTo>
                  <a:lnTo>
                    <a:pt x="5137" y="2593"/>
                  </a:lnTo>
                  <a:lnTo>
                    <a:pt x="5144" y="2611"/>
                  </a:lnTo>
                  <a:lnTo>
                    <a:pt x="5148" y="2630"/>
                  </a:lnTo>
                  <a:lnTo>
                    <a:pt x="5150" y="2650"/>
                  </a:lnTo>
                  <a:lnTo>
                    <a:pt x="5149" y="2669"/>
                  </a:lnTo>
                  <a:lnTo>
                    <a:pt x="5146" y="2689"/>
                  </a:lnTo>
                  <a:lnTo>
                    <a:pt x="5140" y="2707"/>
                  </a:lnTo>
                  <a:lnTo>
                    <a:pt x="5132" y="2725"/>
                  </a:lnTo>
                  <a:lnTo>
                    <a:pt x="5122" y="2742"/>
                  </a:lnTo>
                  <a:lnTo>
                    <a:pt x="5109" y="2757"/>
                  </a:lnTo>
                  <a:lnTo>
                    <a:pt x="5095" y="2770"/>
                  </a:lnTo>
                  <a:lnTo>
                    <a:pt x="5079" y="2782"/>
                  </a:lnTo>
                  <a:lnTo>
                    <a:pt x="5061" y="2791"/>
                  </a:lnTo>
                  <a:lnTo>
                    <a:pt x="5043" y="2798"/>
                  </a:lnTo>
                  <a:lnTo>
                    <a:pt x="5024" y="2802"/>
                  </a:lnTo>
                  <a:lnTo>
                    <a:pt x="5004" y="2804"/>
                  </a:lnTo>
                  <a:lnTo>
                    <a:pt x="4985" y="2803"/>
                  </a:lnTo>
                  <a:lnTo>
                    <a:pt x="4965" y="2800"/>
                  </a:lnTo>
                  <a:lnTo>
                    <a:pt x="4947" y="2794"/>
                  </a:lnTo>
                  <a:lnTo>
                    <a:pt x="4929" y="2786"/>
                  </a:lnTo>
                  <a:lnTo>
                    <a:pt x="4912" y="2776"/>
                  </a:lnTo>
                  <a:lnTo>
                    <a:pt x="4897" y="2763"/>
                  </a:lnTo>
                  <a:lnTo>
                    <a:pt x="4884" y="2749"/>
                  </a:lnTo>
                  <a:lnTo>
                    <a:pt x="4872" y="2733"/>
                  </a:lnTo>
                  <a:lnTo>
                    <a:pt x="4806" y="2625"/>
                  </a:lnTo>
                  <a:lnTo>
                    <a:pt x="4798" y="2611"/>
                  </a:lnTo>
                  <a:lnTo>
                    <a:pt x="4792" y="2596"/>
                  </a:lnTo>
                  <a:lnTo>
                    <a:pt x="4756" y="2495"/>
                  </a:lnTo>
                  <a:lnTo>
                    <a:pt x="4751" y="2478"/>
                  </a:lnTo>
                  <a:lnTo>
                    <a:pt x="4748" y="2461"/>
                  </a:lnTo>
                  <a:lnTo>
                    <a:pt x="4738" y="2365"/>
                  </a:lnTo>
                  <a:lnTo>
                    <a:pt x="4737" y="2349"/>
                  </a:lnTo>
                  <a:lnTo>
                    <a:pt x="4738" y="2332"/>
                  </a:lnTo>
                  <a:lnTo>
                    <a:pt x="4748" y="2242"/>
                  </a:lnTo>
                  <a:lnTo>
                    <a:pt x="4753" y="2216"/>
                  </a:lnTo>
                  <a:lnTo>
                    <a:pt x="4779" y="2129"/>
                  </a:lnTo>
                  <a:lnTo>
                    <a:pt x="4785" y="2113"/>
                  </a:lnTo>
                  <a:lnTo>
                    <a:pt x="4821" y="2027"/>
                  </a:lnTo>
                  <a:lnTo>
                    <a:pt x="4824" y="2020"/>
                  </a:lnTo>
                  <a:lnTo>
                    <a:pt x="4865" y="1936"/>
                  </a:lnTo>
                  <a:lnTo>
                    <a:pt x="4904" y="1855"/>
                  </a:lnTo>
                  <a:lnTo>
                    <a:pt x="4935" y="1782"/>
                  </a:lnTo>
                  <a:lnTo>
                    <a:pt x="4955" y="1715"/>
                  </a:lnTo>
                  <a:lnTo>
                    <a:pt x="4962" y="1654"/>
                  </a:lnTo>
                  <a:lnTo>
                    <a:pt x="4955" y="1592"/>
                  </a:lnTo>
                  <a:lnTo>
                    <a:pt x="4931" y="1523"/>
                  </a:lnTo>
                  <a:lnTo>
                    <a:pt x="4872" y="1429"/>
                  </a:lnTo>
                  <a:lnTo>
                    <a:pt x="4863" y="1412"/>
                  </a:lnTo>
                  <a:lnTo>
                    <a:pt x="4856" y="1393"/>
                  </a:lnTo>
                  <a:lnTo>
                    <a:pt x="4852" y="1374"/>
                  </a:lnTo>
                  <a:lnTo>
                    <a:pt x="4850" y="1355"/>
                  </a:lnTo>
                  <a:lnTo>
                    <a:pt x="4851" y="1335"/>
                  </a:lnTo>
                  <a:lnTo>
                    <a:pt x="4854" y="1316"/>
                  </a:lnTo>
                  <a:lnTo>
                    <a:pt x="4860" y="1297"/>
                  </a:lnTo>
                  <a:lnTo>
                    <a:pt x="4868" y="1279"/>
                  </a:lnTo>
                  <a:lnTo>
                    <a:pt x="4878" y="1262"/>
                  </a:lnTo>
                  <a:lnTo>
                    <a:pt x="4891" y="1247"/>
                  </a:lnTo>
                  <a:lnTo>
                    <a:pt x="4905" y="1234"/>
                  </a:lnTo>
                  <a:lnTo>
                    <a:pt x="4921" y="1222"/>
                  </a:lnTo>
                  <a:lnTo>
                    <a:pt x="4938" y="1213"/>
                  </a:lnTo>
                  <a:lnTo>
                    <a:pt x="4957" y="1206"/>
                  </a:lnTo>
                  <a:lnTo>
                    <a:pt x="4976" y="1202"/>
                  </a:lnTo>
                  <a:lnTo>
                    <a:pt x="4995" y="1200"/>
                  </a:lnTo>
                  <a:lnTo>
                    <a:pt x="5015" y="1201"/>
                  </a:lnTo>
                  <a:lnTo>
                    <a:pt x="5034" y="1204"/>
                  </a:lnTo>
                  <a:lnTo>
                    <a:pt x="5053" y="1210"/>
                  </a:lnTo>
                  <a:lnTo>
                    <a:pt x="5071" y="1218"/>
                  </a:lnTo>
                  <a:lnTo>
                    <a:pt x="5088" y="1228"/>
                  </a:lnTo>
                  <a:lnTo>
                    <a:pt x="5103" y="1241"/>
                  </a:lnTo>
                  <a:lnTo>
                    <a:pt x="5116" y="1255"/>
                  </a:lnTo>
                  <a:lnTo>
                    <a:pt x="5128" y="1271"/>
                  </a:lnTo>
                  <a:lnTo>
                    <a:pt x="5194" y="1379"/>
                  </a:lnTo>
                  <a:lnTo>
                    <a:pt x="5202" y="1393"/>
                  </a:lnTo>
                  <a:lnTo>
                    <a:pt x="5208" y="1408"/>
                  </a:lnTo>
                  <a:lnTo>
                    <a:pt x="5244" y="1509"/>
                  </a:lnTo>
                  <a:lnTo>
                    <a:pt x="5249" y="1526"/>
                  </a:lnTo>
                  <a:lnTo>
                    <a:pt x="5252" y="1543"/>
                  </a:lnTo>
                  <a:lnTo>
                    <a:pt x="5262" y="1638"/>
                  </a:lnTo>
                  <a:lnTo>
                    <a:pt x="5263" y="1655"/>
                  </a:lnTo>
                  <a:lnTo>
                    <a:pt x="5262" y="1671"/>
                  </a:lnTo>
                  <a:lnTo>
                    <a:pt x="5252" y="1762"/>
                  </a:lnTo>
                  <a:lnTo>
                    <a:pt x="5247" y="1787"/>
                  </a:lnTo>
                  <a:lnTo>
                    <a:pt x="5221" y="1875"/>
                  </a:lnTo>
                  <a:lnTo>
                    <a:pt x="5215" y="1891"/>
                  </a:lnTo>
                  <a:lnTo>
                    <a:pt x="5179" y="1976"/>
                  </a:lnTo>
                  <a:lnTo>
                    <a:pt x="5176" y="1983"/>
                  </a:lnTo>
                  <a:lnTo>
                    <a:pt x="5135" y="2067"/>
                  </a:lnTo>
                  <a:lnTo>
                    <a:pt x="5096" y="2148"/>
                  </a:lnTo>
                  <a:lnTo>
                    <a:pt x="5065" y="2221"/>
                  </a:lnTo>
                  <a:lnTo>
                    <a:pt x="5045" y="2288"/>
                  </a:lnTo>
                  <a:lnTo>
                    <a:pt x="5038" y="2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3234;p28">
              <a:extLst>
                <a:ext uri="{FF2B5EF4-FFF2-40B4-BE49-F238E27FC236}">
                  <a16:creationId xmlns:a16="http://schemas.microsoft.com/office/drawing/2014/main" id="{7CF63991-965B-42E5-ADAC-FFB73B3439B2}"/>
                </a:ext>
              </a:extLst>
            </p:cNvPr>
            <p:cNvSpPr/>
            <p:nvPr/>
          </p:nvSpPr>
          <p:spPr>
            <a:xfrm>
              <a:off x="183023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8683"/>
                  </a:moveTo>
                  <a:lnTo>
                    <a:pt x="1361" y="8650"/>
                  </a:ln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close/>
                  <a:moveTo>
                    <a:pt x="1887" y="5895"/>
                  </a:moveTo>
                  <a:lnTo>
                    <a:pt x="1862" y="5885"/>
                  </a:lnTo>
                  <a:lnTo>
                    <a:pt x="1861" y="5885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771"/>
                  </a:lnTo>
                  <a:lnTo>
                    <a:pt x="7719" y="5771"/>
                  </a:lnTo>
                  <a:lnTo>
                    <a:pt x="7718" y="5771"/>
                  </a:lnTo>
                  <a:lnTo>
                    <a:pt x="7713" y="5773"/>
                  </a:lnTo>
                  <a:lnTo>
                    <a:pt x="7688" y="5782"/>
                  </a:lnTo>
                  <a:lnTo>
                    <a:pt x="7684" y="5783"/>
                  </a:lnTo>
                  <a:lnTo>
                    <a:pt x="7659" y="5791"/>
                  </a:lnTo>
                  <a:lnTo>
                    <a:pt x="7654" y="5793"/>
                  </a:lnTo>
                  <a:lnTo>
                    <a:pt x="7628" y="5800"/>
                  </a:lnTo>
                  <a:lnTo>
                    <a:pt x="7624" y="5801"/>
                  </a:lnTo>
                  <a:lnTo>
                    <a:pt x="7598" y="5808"/>
                  </a:lnTo>
                  <a:lnTo>
                    <a:pt x="7593" y="5809"/>
                  </a:lnTo>
                  <a:lnTo>
                    <a:pt x="7567" y="5815"/>
                  </a:lnTo>
                  <a:lnTo>
                    <a:pt x="7564" y="5815"/>
                  </a:lnTo>
                  <a:lnTo>
                    <a:pt x="7537" y="5820"/>
                  </a:lnTo>
                  <a:lnTo>
                    <a:pt x="7533" y="5821"/>
                  </a:lnTo>
                  <a:lnTo>
                    <a:pt x="7506" y="5826"/>
                  </a:lnTo>
                  <a:lnTo>
                    <a:pt x="7501" y="5826"/>
                  </a:lnTo>
                  <a:lnTo>
                    <a:pt x="7475" y="5830"/>
                  </a:lnTo>
                  <a:lnTo>
                    <a:pt x="7470" y="5830"/>
                  </a:lnTo>
                  <a:lnTo>
                    <a:pt x="7443" y="5833"/>
                  </a:lnTo>
                  <a:lnTo>
                    <a:pt x="7439" y="5834"/>
                  </a:lnTo>
                  <a:lnTo>
                    <a:pt x="7412" y="5836"/>
                  </a:lnTo>
                  <a:lnTo>
                    <a:pt x="7407" y="5836"/>
                  </a:lnTo>
                  <a:lnTo>
                    <a:pt x="7380" y="5837"/>
                  </a:lnTo>
                  <a:lnTo>
                    <a:pt x="7376" y="5837"/>
                  </a:lnTo>
                  <a:lnTo>
                    <a:pt x="7349" y="5837"/>
                  </a:lnTo>
                  <a:lnTo>
                    <a:pt x="7344" y="5837"/>
                  </a:lnTo>
                  <a:lnTo>
                    <a:pt x="7317" y="5837"/>
                  </a:lnTo>
                  <a:lnTo>
                    <a:pt x="7313" y="5837"/>
                  </a:lnTo>
                  <a:lnTo>
                    <a:pt x="7286" y="5836"/>
                  </a:lnTo>
                  <a:lnTo>
                    <a:pt x="7281" y="5836"/>
                  </a:lnTo>
                  <a:lnTo>
                    <a:pt x="7254" y="5834"/>
                  </a:lnTo>
                  <a:lnTo>
                    <a:pt x="7250" y="5833"/>
                  </a:lnTo>
                  <a:lnTo>
                    <a:pt x="7223" y="5830"/>
                  </a:lnTo>
                  <a:lnTo>
                    <a:pt x="7218" y="5830"/>
                  </a:lnTo>
                  <a:lnTo>
                    <a:pt x="7192" y="5826"/>
                  </a:lnTo>
                  <a:lnTo>
                    <a:pt x="7187" y="5826"/>
                  </a:lnTo>
                  <a:lnTo>
                    <a:pt x="7160" y="5821"/>
                  </a:lnTo>
                  <a:lnTo>
                    <a:pt x="7156" y="5820"/>
                  </a:lnTo>
                  <a:lnTo>
                    <a:pt x="7129" y="5815"/>
                  </a:lnTo>
                  <a:lnTo>
                    <a:pt x="7126" y="5815"/>
                  </a:lnTo>
                  <a:lnTo>
                    <a:pt x="7100" y="5809"/>
                  </a:lnTo>
                  <a:lnTo>
                    <a:pt x="7095" y="5808"/>
                  </a:lnTo>
                  <a:lnTo>
                    <a:pt x="7069" y="5801"/>
                  </a:lnTo>
                  <a:lnTo>
                    <a:pt x="7065" y="5800"/>
                  </a:lnTo>
                  <a:lnTo>
                    <a:pt x="7039" y="5793"/>
                  </a:lnTo>
                  <a:lnTo>
                    <a:pt x="7034" y="5791"/>
                  </a:lnTo>
                  <a:lnTo>
                    <a:pt x="7009" y="5783"/>
                  </a:lnTo>
                  <a:lnTo>
                    <a:pt x="7005" y="5782"/>
                  </a:lnTo>
                  <a:lnTo>
                    <a:pt x="6980" y="5773"/>
                  </a:lnTo>
                  <a:lnTo>
                    <a:pt x="6975" y="5771"/>
                  </a:lnTo>
                  <a:lnTo>
                    <a:pt x="6974" y="5771"/>
                  </a:lnTo>
                  <a:lnTo>
                    <a:pt x="6779" y="5771"/>
                  </a:lnTo>
                  <a:lnTo>
                    <a:pt x="6768" y="5779"/>
                  </a:lnTo>
                  <a:lnTo>
                    <a:pt x="6764" y="5782"/>
                  </a:lnTo>
                  <a:lnTo>
                    <a:pt x="6743" y="5797"/>
                  </a:lnTo>
                  <a:lnTo>
                    <a:pt x="6738" y="5799"/>
                  </a:lnTo>
                  <a:lnTo>
                    <a:pt x="6717" y="5813"/>
                  </a:lnTo>
                  <a:lnTo>
                    <a:pt x="6712" y="5816"/>
                  </a:lnTo>
                  <a:lnTo>
                    <a:pt x="6690" y="5829"/>
                  </a:lnTo>
                  <a:lnTo>
                    <a:pt x="6685" y="5832"/>
                  </a:lnTo>
                  <a:lnTo>
                    <a:pt x="6662" y="5844"/>
                  </a:lnTo>
                  <a:lnTo>
                    <a:pt x="6658" y="5846"/>
                  </a:lnTo>
                  <a:lnTo>
                    <a:pt x="6634" y="5858"/>
                  </a:lnTo>
                  <a:lnTo>
                    <a:pt x="6630" y="5860"/>
                  </a:lnTo>
                  <a:lnTo>
                    <a:pt x="6606" y="5871"/>
                  </a:lnTo>
                  <a:lnTo>
                    <a:pt x="6602" y="5873"/>
                  </a:lnTo>
                  <a:lnTo>
                    <a:pt x="6577" y="5883"/>
                  </a:lnTo>
                  <a:lnTo>
                    <a:pt x="6573" y="5885"/>
                  </a:lnTo>
                  <a:lnTo>
                    <a:pt x="6548" y="5895"/>
                  </a:lnTo>
                  <a:lnTo>
                    <a:pt x="6544" y="5897"/>
                  </a:lnTo>
                  <a:lnTo>
                    <a:pt x="6519" y="5906"/>
                  </a:lnTo>
                  <a:lnTo>
                    <a:pt x="6514" y="5907"/>
                  </a:lnTo>
                  <a:lnTo>
                    <a:pt x="6489" y="5915"/>
                  </a:lnTo>
                  <a:lnTo>
                    <a:pt x="6484" y="5917"/>
                  </a:lnTo>
                  <a:lnTo>
                    <a:pt x="6458" y="5924"/>
                  </a:lnTo>
                  <a:lnTo>
                    <a:pt x="6454" y="5926"/>
                  </a:lnTo>
                  <a:lnTo>
                    <a:pt x="6428" y="5932"/>
                  </a:lnTo>
                  <a:lnTo>
                    <a:pt x="6423" y="5933"/>
                  </a:lnTo>
                  <a:lnTo>
                    <a:pt x="6397" y="5939"/>
                  </a:lnTo>
                  <a:lnTo>
                    <a:pt x="6392" y="5940"/>
                  </a:lnTo>
                  <a:lnTo>
                    <a:pt x="6366" y="5946"/>
                  </a:lnTo>
                  <a:lnTo>
                    <a:pt x="6361" y="5946"/>
                  </a:lnTo>
                  <a:lnTo>
                    <a:pt x="6334" y="5951"/>
                  </a:lnTo>
                  <a:lnTo>
                    <a:pt x="6330" y="5951"/>
                  </a:lnTo>
                  <a:lnTo>
                    <a:pt x="6303" y="5955"/>
                  </a:lnTo>
                  <a:lnTo>
                    <a:pt x="6298" y="5956"/>
                  </a:lnTo>
                  <a:lnTo>
                    <a:pt x="6271" y="5958"/>
                  </a:lnTo>
                  <a:lnTo>
                    <a:pt x="6267" y="5959"/>
                  </a:lnTo>
                  <a:lnTo>
                    <a:pt x="6239" y="5961"/>
                  </a:lnTo>
                  <a:lnTo>
                    <a:pt x="6235" y="5961"/>
                  </a:lnTo>
                  <a:lnTo>
                    <a:pt x="6207" y="5962"/>
                  </a:lnTo>
                  <a:lnTo>
                    <a:pt x="6203" y="5963"/>
                  </a:lnTo>
                  <a:lnTo>
                    <a:pt x="6175" y="5963"/>
                  </a:lnTo>
                  <a:lnTo>
                    <a:pt x="6171" y="5963"/>
                  </a:lnTo>
                  <a:lnTo>
                    <a:pt x="6143" y="5963"/>
                  </a:lnTo>
                  <a:lnTo>
                    <a:pt x="6139" y="5962"/>
                  </a:lnTo>
                  <a:lnTo>
                    <a:pt x="6111" y="5961"/>
                  </a:lnTo>
                  <a:lnTo>
                    <a:pt x="6107" y="5961"/>
                  </a:lnTo>
                  <a:lnTo>
                    <a:pt x="6079" y="5959"/>
                  </a:lnTo>
                  <a:lnTo>
                    <a:pt x="6075" y="5958"/>
                  </a:lnTo>
                  <a:lnTo>
                    <a:pt x="6048" y="5956"/>
                  </a:lnTo>
                  <a:lnTo>
                    <a:pt x="6043" y="5955"/>
                  </a:lnTo>
                  <a:lnTo>
                    <a:pt x="6016" y="5951"/>
                  </a:lnTo>
                  <a:lnTo>
                    <a:pt x="6012" y="5951"/>
                  </a:lnTo>
                  <a:lnTo>
                    <a:pt x="5985" y="5946"/>
                  </a:lnTo>
                  <a:lnTo>
                    <a:pt x="5980" y="5946"/>
                  </a:lnTo>
                  <a:lnTo>
                    <a:pt x="5954" y="5940"/>
                  </a:lnTo>
                  <a:lnTo>
                    <a:pt x="5949" y="5939"/>
                  </a:lnTo>
                  <a:lnTo>
                    <a:pt x="5923" y="5933"/>
                  </a:lnTo>
                  <a:lnTo>
                    <a:pt x="5918" y="5932"/>
                  </a:lnTo>
                  <a:lnTo>
                    <a:pt x="5892" y="5926"/>
                  </a:lnTo>
                  <a:lnTo>
                    <a:pt x="5888" y="5924"/>
                  </a:lnTo>
                  <a:lnTo>
                    <a:pt x="5862" y="5917"/>
                  </a:lnTo>
                  <a:lnTo>
                    <a:pt x="5857" y="5915"/>
                  </a:lnTo>
                  <a:lnTo>
                    <a:pt x="5832" y="5907"/>
                  </a:lnTo>
                  <a:lnTo>
                    <a:pt x="5827" y="5906"/>
                  </a:lnTo>
                  <a:lnTo>
                    <a:pt x="5802" y="5897"/>
                  </a:lnTo>
                  <a:lnTo>
                    <a:pt x="5798" y="5895"/>
                  </a:lnTo>
                  <a:lnTo>
                    <a:pt x="5773" y="5885"/>
                  </a:lnTo>
                  <a:lnTo>
                    <a:pt x="5769" y="5883"/>
                  </a:lnTo>
                  <a:lnTo>
                    <a:pt x="5744" y="5873"/>
                  </a:lnTo>
                  <a:lnTo>
                    <a:pt x="5740" y="5871"/>
                  </a:lnTo>
                  <a:lnTo>
                    <a:pt x="5716" y="5860"/>
                  </a:lnTo>
                  <a:lnTo>
                    <a:pt x="5712" y="5858"/>
                  </a:lnTo>
                  <a:lnTo>
                    <a:pt x="5688" y="5846"/>
                  </a:lnTo>
                  <a:lnTo>
                    <a:pt x="5684" y="5844"/>
                  </a:lnTo>
                  <a:lnTo>
                    <a:pt x="5661" y="5831"/>
                  </a:lnTo>
                  <a:lnTo>
                    <a:pt x="5657" y="5829"/>
                  </a:lnTo>
                  <a:lnTo>
                    <a:pt x="5634" y="5816"/>
                  </a:lnTo>
                  <a:lnTo>
                    <a:pt x="5630" y="5813"/>
                  </a:lnTo>
                  <a:lnTo>
                    <a:pt x="5608" y="5799"/>
                  </a:lnTo>
                  <a:lnTo>
                    <a:pt x="5604" y="5796"/>
                  </a:lnTo>
                  <a:lnTo>
                    <a:pt x="5583" y="5782"/>
                  </a:lnTo>
                  <a:lnTo>
                    <a:pt x="5579" y="5779"/>
                  </a:lnTo>
                  <a:lnTo>
                    <a:pt x="5568" y="5771"/>
                  </a:lnTo>
                  <a:lnTo>
                    <a:pt x="5475" y="5771"/>
                  </a:lnTo>
                  <a:lnTo>
                    <a:pt x="5465" y="5779"/>
                  </a:lnTo>
                  <a:lnTo>
                    <a:pt x="5460" y="5782"/>
                  </a:lnTo>
                  <a:lnTo>
                    <a:pt x="5439" y="5796"/>
                  </a:lnTo>
                  <a:lnTo>
                    <a:pt x="5435" y="5799"/>
                  </a:lnTo>
                  <a:lnTo>
                    <a:pt x="5413" y="5813"/>
                  </a:lnTo>
                  <a:lnTo>
                    <a:pt x="5409" y="5816"/>
                  </a:lnTo>
                  <a:lnTo>
                    <a:pt x="5386" y="5829"/>
                  </a:lnTo>
                  <a:lnTo>
                    <a:pt x="5382" y="5831"/>
                  </a:lnTo>
                  <a:lnTo>
                    <a:pt x="5359" y="5844"/>
                  </a:lnTo>
                  <a:lnTo>
                    <a:pt x="5355" y="5846"/>
                  </a:lnTo>
                  <a:lnTo>
                    <a:pt x="5331" y="5858"/>
                  </a:lnTo>
                  <a:lnTo>
                    <a:pt x="5327" y="5860"/>
                  </a:lnTo>
                  <a:lnTo>
                    <a:pt x="5303" y="5871"/>
                  </a:lnTo>
                  <a:lnTo>
                    <a:pt x="5299" y="5873"/>
                  </a:lnTo>
                  <a:lnTo>
                    <a:pt x="5274" y="5883"/>
                  </a:lnTo>
                  <a:lnTo>
                    <a:pt x="5270" y="5885"/>
                  </a:lnTo>
                  <a:lnTo>
                    <a:pt x="5245" y="5895"/>
                  </a:lnTo>
                  <a:lnTo>
                    <a:pt x="5241" y="5897"/>
                  </a:lnTo>
                  <a:lnTo>
                    <a:pt x="5216" y="5906"/>
                  </a:lnTo>
                  <a:lnTo>
                    <a:pt x="5211" y="5907"/>
                  </a:lnTo>
                  <a:lnTo>
                    <a:pt x="5186" y="5915"/>
                  </a:lnTo>
                  <a:lnTo>
                    <a:pt x="5181" y="5917"/>
                  </a:lnTo>
                  <a:lnTo>
                    <a:pt x="5155" y="5924"/>
                  </a:lnTo>
                  <a:lnTo>
                    <a:pt x="5151" y="5926"/>
                  </a:lnTo>
                  <a:lnTo>
                    <a:pt x="5125" y="5932"/>
                  </a:lnTo>
                  <a:lnTo>
                    <a:pt x="5120" y="5933"/>
                  </a:lnTo>
                  <a:lnTo>
                    <a:pt x="5094" y="5939"/>
                  </a:lnTo>
                  <a:lnTo>
                    <a:pt x="5089" y="5940"/>
                  </a:lnTo>
                  <a:lnTo>
                    <a:pt x="5063" y="5946"/>
                  </a:lnTo>
                  <a:lnTo>
                    <a:pt x="5058" y="5946"/>
                  </a:lnTo>
                  <a:lnTo>
                    <a:pt x="5031" y="5951"/>
                  </a:lnTo>
                  <a:lnTo>
                    <a:pt x="5027" y="5951"/>
                  </a:lnTo>
                  <a:lnTo>
                    <a:pt x="5000" y="5955"/>
                  </a:lnTo>
                  <a:lnTo>
                    <a:pt x="4995" y="5956"/>
                  </a:lnTo>
                  <a:lnTo>
                    <a:pt x="4968" y="5958"/>
                  </a:lnTo>
                  <a:lnTo>
                    <a:pt x="4964" y="5959"/>
                  </a:lnTo>
                  <a:lnTo>
                    <a:pt x="4936" y="5961"/>
                  </a:lnTo>
                  <a:lnTo>
                    <a:pt x="4932" y="5961"/>
                  </a:lnTo>
                  <a:lnTo>
                    <a:pt x="4904" y="5962"/>
                  </a:lnTo>
                  <a:lnTo>
                    <a:pt x="4900" y="5963"/>
                  </a:lnTo>
                  <a:lnTo>
                    <a:pt x="4872" y="5963"/>
                  </a:lnTo>
                  <a:lnTo>
                    <a:pt x="4868" y="5963"/>
                  </a:lnTo>
                  <a:lnTo>
                    <a:pt x="4840" y="5963"/>
                  </a:lnTo>
                  <a:lnTo>
                    <a:pt x="4836" y="5962"/>
                  </a:lnTo>
                  <a:lnTo>
                    <a:pt x="4808" y="5961"/>
                  </a:lnTo>
                  <a:lnTo>
                    <a:pt x="4804" y="5961"/>
                  </a:lnTo>
                  <a:lnTo>
                    <a:pt x="4776" y="5959"/>
                  </a:lnTo>
                  <a:lnTo>
                    <a:pt x="4772" y="5958"/>
                  </a:lnTo>
                  <a:lnTo>
                    <a:pt x="4745" y="5956"/>
                  </a:lnTo>
                  <a:lnTo>
                    <a:pt x="4740" y="5955"/>
                  </a:lnTo>
                  <a:lnTo>
                    <a:pt x="4713" y="5951"/>
                  </a:lnTo>
                  <a:lnTo>
                    <a:pt x="4709" y="5951"/>
                  </a:lnTo>
                  <a:lnTo>
                    <a:pt x="4682" y="5946"/>
                  </a:lnTo>
                  <a:lnTo>
                    <a:pt x="4677" y="5946"/>
                  </a:lnTo>
                  <a:lnTo>
                    <a:pt x="4651" y="5940"/>
                  </a:lnTo>
                  <a:lnTo>
                    <a:pt x="4646" y="5939"/>
                  </a:lnTo>
                  <a:lnTo>
                    <a:pt x="4620" y="5933"/>
                  </a:lnTo>
                  <a:lnTo>
                    <a:pt x="4615" y="5932"/>
                  </a:lnTo>
                  <a:lnTo>
                    <a:pt x="4589" y="5926"/>
                  </a:lnTo>
                  <a:lnTo>
                    <a:pt x="4585" y="5924"/>
                  </a:lnTo>
                  <a:lnTo>
                    <a:pt x="4559" y="5917"/>
                  </a:lnTo>
                  <a:lnTo>
                    <a:pt x="4554" y="5915"/>
                  </a:lnTo>
                  <a:lnTo>
                    <a:pt x="4529" y="5907"/>
                  </a:lnTo>
                  <a:lnTo>
                    <a:pt x="4524" y="5906"/>
                  </a:lnTo>
                  <a:lnTo>
                    <a:pt x="4499" y="5897"/>
                  </a:lnTo>
                  <a:lnTo>
                    <a:pt x="4495" y="5895"/>
                  </a:lnTo>
                  <a:lnTo>
                    <a:pt x="4470" y="5885"/>
                  </a:lnTo>
                  <a:lnTo>
                    <a:pt x="4466" y="5883"/>
                  </a:lnTo>
                  <a:lnTo>
                    <a:pt x="4441" y="5873"/>
                  </a:lnTo>
                  <a:lnTo>
                    <a:pt x="4437" y="5871"/>
                  </a:lnTo>
                  <a:lnTo>
                    <a:pt x="4413" y="5860"/>
                  </a:lnTo>
                  <a:lnTo>
                    <a:pt x="4409" y="5858"/>
                  </a:lnTo>
                  <a:lnTo>
                    <a:pt x="4385" y="5846"/>
                  </a:lnTo>
                  <a:lnTo>
                    <a:pt x="4381" y="5844"/>
                  </a:lnTo>
                  <a:lnTo>
                    <a:pt x="4358" y="5832"/>
                  </a:lnTo>
                  <a:lnTo>
                    <a:pt x="4353" y="5829"/>
                  </a:lnTo>
                  <a:lnTo>
                    <a:pt x="4331" y="5816"/>
                  </a:lnTo>
                  <a:lnTo>
                    <a:pt x="4326" y="5813"/>
                  </a:lnTo>
                  <a:lnTo>
                    <a:pt x="4305" y="5799"/>
                  </a:lnTo>
                  <a:lnTo>
                    <a:pt x="4300" y="5797"/>
                  </a:lnTo>
                  <a:lnTo>
                    <a:pt x="4279" y="5782"/>
                  </a:lnTo>
                  <a:lnTo>
                    <a:pt x="4275" y="5779"/>
                  </a:lnTo>
                  <a:lnTo>
                    <a:pt x="4264" y="5771"/>
                  </a:lnTo>
                  <a:lnTo>
                    <a:pt x="4172" y="5771"/>
                  </a:lnTo>
                  <a:lnTo>
                    <a:pt x="4161" y="5779"/>
                  </a:lnTo>
                  <a:lnTo>
                    <a:pt x="4157" y="5782"/>
                  </a:lnTo>
                  <a:lnTo>
                    <a:pt x="4136" y="5797"/>
                  </a:lnTo>
                  <a:lnTo>
                    <a:pt x="4131" y="5799"/>
                  </a:lnTo>
                  <a:lnTo>
                    <a:pt x="4110" y="5813"/>
                  </a:lnTo>
                  <a:lnTo>
                    <a:pt x="4105" y="5816"/>
                  </a:lnTo>
                  <a:lnTo>
                    <a:pt x="4083" y="5829"/>
                  </a:lnTo>
                  <a:lnTo>
                    <a:pt x="4078" y="5832"/>
                  </a:lnTo>
                  <a:lnTo>
                    <a:pt x="4055" y="5844"/>
                  </a:lnTo>
                  <a:lnTo>
                    <a:pt x="4051" y="5846"/>
                  </a:lnTo>
                  <a:lnTo>
                    <a:pt x="4027" y="5858"/>
                  </a:lnTo>
                  <a:lnTo>
                    <a:pt x="4023" y="5860"/>
                  </a:lnTo>
                  <a:lnTo>
                    <a:pt x="3999" y="5871"/>
                  </a:lnTo>
                  <a:lnTo>
                    <a:pt x="3995" y="5873"/>
                  </a:lnTo>
                  <a:lnTo>
                    <a:pt x="3970" y="5883"/>
                  </a:lnTo>
                  <a:lnTo>
                    <a:pt x="3966" y="5885"/>
                  </a:lnTo>
                  <a:lnTo>
                    <a:pt x="3941" y="5895"/>
                  </a:lnTo>
                  <a:lnTo>
                    <a:pt x="3937" y="5897"/>
                  </a:lnTo>
                  <a:lnTo>
                    <a:pt x="3912" y="5906"/>
                  </a:lnTo>
                  <a:lnTo>
                    <a:pt x="3907" y="5907"/>
                  </a:lnTo>
                  <a:lnTo>
                    <a:pt x="3882" y="5915"/>
                  </a:lnTo>
                  <a:lnTo>
                    <a:pt x="3877" y="5917"/>
                  </a:lnTo>
                  <a:lnTo>
                    <a:pt x="3851" y="5924"/>
                  </a:lnTo>
                  <a:lnTo>
                    <a:pt x="3847" y="5926"/>
                  </a:lnTo>
                  <a:lnTo>
                    <a:pt x="3821" y="5932"/>
                  </a:lnTo>
                  <a:lnTo>
                    <a:pt x="3816" y="5933"/>
                  </a:lnTo>
                  <a:lnTo>
                    <a:pt x="3790" y="5939"/>
                  </a:lnTo>
                  <a:lnTo>
                    <a:pt x="3785" y="5940"/>
                  </a:lnTo>
                  <a:lnTo>
                    <a:pt x="3759" y="5946"/>
                  </a:lnTo>
                  <a:lnTo>
                    <a:pt x="3754" y="5946"/>
                  </a:lnTo>
                  <a:lnTo>
                    <a:pt x="3727" y="5951"/>
                  </a:lnTo>
                  <a:lnTo>
                    <a:pt x="3723" y="5951"/>
                  </a:lnTo>
                  <a:lnTo>
                    <a:pt x="3696" y="5955"/>
                  </a:lnTo>
                  <a:lnTo>
                    <a:pt x="3691" y="5956"/>
                  </a:lnTo>
                  <a:lnTo>
                    <a:pt x="3664" y="5958"/>
                  </a:lnTo>
                  <a:lnTo>
                    <a:pt x="3660" y="5959"/>
                  </a:lnTo>
                  <a:lnTo>
                    <a:pt x="3632" y="5961"/>
                  </a:lnTo>
                  <a:lnTo>
                    <a:pt x="3628" y="5961"/>
                  </a:lnTo>
                  <a:lnTo>
                    <a:pt x="3600" y="5962"/>
                  </a:lnTo>
                  <a:lnTo>
                    <a:pt x="3596" y="5963"/>
                  </a:lnTo>
                  <a:lnTo>
                    <a:pt x="3568" y="5963"/>
                  </a:lnTo>
                  <a:lnTo>
                    <a:pt x="3564" y="5963"/>
                  </a:lnTo>
                  <a:lnTo>
                    <a:pt x="3536" y="5963"/>
                  </a:lnTo>
                  <a:lnTo>
                    <a:pt x="3532" y="5962"/>
                  </a:lnTo>
                  <a:lnTo>
                    <a:pt x="3504" y="5961"/>
                  </a:lnTo>
                  <a:lnTo>
                    <a:pt x="3500" y="5961"/>
                  </a:lnTo>
                  <a:lnTo>
                    <a:pt x="3472" y="5959"/>
                  </a:lnTo>
                  <a:lnTo>
                    <a:pt x="3468" y="5958"/>
                  </a:lnTo>
                  <a:lnTo>
                    <a:pt x="3441" y="5956"/>
                  </a:lnTo>
                  <a:lnTo>
                    <a:pt x="3436" y="5955"/>
                  </a:lnTo>
                  <a:lnTo>
                    <a:pt x="3409" y="5951"/>
                  </a:lnTo>
                  <a:lnTo>
                    <a:pt x="3405" y="5951"/>
                  </a:lnTo>
                  <a:lnTo>
                    <a:pt x="3378" y="5946"/>
                  </a:lnTo>
                  <a:lnTo>
                    <a:pt x="3373" y="5946"/>
                  </a:lnTo>
                  <a:lnTo>
                    <a:pt x="3347" y="5940"/>
                  </a:lnTo>
                  <a:lnTo>
                    <a:pt x="3342" y="5939"/>
                  </a:lnTo>
                  <a:lnTo>
                    <a:pt x="3316" y="5933"/>
                  </a:lnTo>
                  <a:lnTo>
                    <a:pt x="3311" y="5932"/>
                  </a:lnTo>
                  <a:lnTo>
                    <a:pt x="3285" y="5926"/>
                  </a:lnTo>
                  <a:lnTo>
                    <a:pt x="3281" y="5924"/>
                  </a:lnTo>
                  <a:lnTo>
                    <a:pt x="3255" y="5917"/>
                  </a:lnTo>
                  <a:lnTo>
                    <a:pt x="3250" y="5915"/>
                  </a:lnTo>
                  <a:lnTo>
                    <a:pt x="3225" y="5907"/>
                  </a:lnTo>
                  <a:lnTo>
                    <a:pt x="3220" y="5906"/>
                  </a:lnTo>
                  <a:lnTo>
                    <a:pt x="3195" y="5897"/>
                  </a:lnTo>
                  <a:lnTo>
                    <a:pt x="3191" y="5895"/>
                  </a:lnTo>
                  <a:lnTo>
                    <a:pt x="3166" y="5885"/>
                  </a:lnTo>
                  <a:lnTo>
                    <a:pt x="3162" y="5883"/>
                  </a:lnTo>
                  <a:lnTo>
                    <a:pt x="3137" y="5873"/>
                  </a:lnTo>
                  <a:lnTo>
                    <a:pt x="3133" y="5871"/>
                  </a:lnTo>
                  <a:lnTo>
                    <a:pt x="3109" y="5860"/>
                  </a:lnTo>
                  <a:lnTo>
                    <a:pt x="3105" y="5858"/>
                  </a:lnTo>
                  <a:lnTo>
                    <a:pt x="3081" y="5846"/>
                  </a:lnTo>
                  <a:lnTo>
                    <a:pt x="3077" y="5844"/>
                  </a:lnTo>
                  <a:lnTo>
                    <a:pt x="3054" y="5831"/>
                  </a:lnTo>
                  <a:lnTo>
                    <a:pt x="3049" y="5829"/>
                  </a:lnTo>
                  <a:lnTo>
                    <a:pt x="3027" y="5816"/>
                  </a:lnTo>
                  <a:lnTo>
                    <a:pt x="3022" y="5813"/>
                  </a:lnTo>
                  <a:lnTo>
                    <a:pt x="3001" y="5799"/>
                  </a:lnTo>
                  <a:lnTo>
                    <a:pt x="2996" y="5796"/>
                  </a:lnTo>
                  <a:lnTo>
                    <a:pt x="2975" y="5782"/>
                  </a:lnTo>
                  <a:lnTo>
                    <a:pt x="2971" y="5779"/>
                  </a:lnTo>
                  <a:lnTo>
                    <a:pt x="2960" y="5771"/>
                  </a:lnTo>
                  <a:lnTo>
                    <a:pt x="2868" y="5771"/>
                  </a:lnTo>
                  <a:lnTo>
                    <a:pt x="2857" y="5779"/>
                  </a:lnTo>
                  <a:lnTo>
                    <a:pt x="2853" y="5782"/>
                  </a:lnTo>
                  <a:lnTo>
                    <a:pt x="2832" y="5797"/>
                  </a:lnTo>
                  <a:lnTo>
                    <a:pt x="2827" y="5799"/>
                  </a:lnTo>
                  <a:lnTo>
                    <a:pt x="2806" y="5813"/>
                  </a:lnTo>
                  <a:lnTo>
                    <a:pt x="2801" y="5816"/>
                  </a:lnTo>
                  <a:lnTo>
                    <a:pt x="2779" y="5829"/>
                  </a:lnTo>
                  <a:lnTo>
                    <a:pt x="2774" y="5832"/>
                  </a:lnTo>
                  <a:lnTo>
                    <a:pt x="2751" y="5844"/>
                  </a:lnTo>
                  <a:lnTo>
                    <a:pt x="2747" y="5846"/>
                  </a:lnTo>
                  <a:lnTo>
                    <a:pt x="2723" y="5858"/>
                  </a:lnTo>
                  <a:lnTo>
                    <a:pt x="2719" y="5860"/>
                  </a:lnTo>
                  <a:lnTo>
                    <a:pt x="2695" y="5871"/>
                  </a:lnTo>
                  <a:lnTo>
                    <a:pt x="2692" y="5873"/>
                  </a:lnTo>
                  <a:lnTo>
                    <a:pt x="2667" y="5883"/>
                  </a:lnTo>
                  <a:lnTo>
                    <a:pt x="2663" y="5885"/>
                  </a:lnTo>
                  <a:lnTo>
                    <a:pt x="2638" y="5895"/>
                  </a:lnTo>
                  <a:lnTo>
                    <a:pt x="2634" y="5897"/>
                  </a:lnTo>
                  <a:lnTo>
                    <a:pt x="2608" y="5906"/>
                  </a:lnTo>
                  <a:lnTo>
                    <a:pt x="2604" y="5907"/>
                  </a:lnTo>
                  <a:lnTo>
                    <a:pt x="2578" y="5915"/>
                  </a:lnTo>
                  <a:lnTo>
                    <a:pt x="2574" y="5917"/>
                  </a:lnTo>
                  <a:lnTo>
                    <a:pt x="2548" y="5924"/>
                  </a:lnTo>
                  <a:lnTo>
                    <a:pt x="2544" y="5926"/>
                  </a:lnTo>
                  <a:lnTo>
                    <a:pt x="2517" y="5932"/>
                  </a:lnTo>
                  <a:lnTo>
                    <a:pt x="2513" y="5933"/>
                  </a:lnTo>
                  <a:lnTo>
                    <a:pt x="2487" y="5939"/>
                  </a:lnTo>
                  <a:lnTo>
                    <a:pt x="2482" y="5940"/>
                  </a:lnTo>
                  <a:lnTo>
                    <a:pt x="2455" y="5946"/>
                  </a:lnTo>
                  <a:lnTo>
                    <a:pt x="2451" y="5946"/>
                  </a:lnTo>
                  <a:lnTo>
                    <a:pt x="2424" y="5951"/>
                  </a:lnTo>
                  <a:lnTo>
                    <a:pt x="2420" y="5951"/>
                  </a:lnTo>
                  <a:lnTo>
                    <a:pt x="2392" y="5955"/>
                  </a:lnTo>
                  <a:lnTo>
                    <a:pt x="2388" y="5956"/>
                  </a:lnTo>
                  <a:lnTo>
                    <a:pt x="2361" y="5959"/>
                  </a:lnTo>
                  <a:lnTo>
                    <a:pt x="2356" y="5959"/>
                  </a:lnTo>
                  <a:lnTo>
                    <a:pt x="2329" y="5961"/>
                  </a:lnTo>
                  <a:lnTo>
                    <a:pt x="2324" y="5961"/>
                  </a:lnTo>
                  <a:lnTo>
                    <a:pt x="2296" y="5962"/>
                  </a:lnTo>
                  <a:lnTo>
                    <a:pt x="2292" y="5963"/>
                  </a:lnTo>
                  <a:lnTo>
                    <a:pt x="2264" y="5963"/>
                  </a:lnTo>
                  <a:lnTo>
                    <a:pt x="2260" y="5963"/>
                  </a:lnTo>
                  <a:lnTo>
                    <a:pt x="2232" y="5963"/>
                  </a:lnTo>
                  <a:lnTo>
                    <a:pt x="2228" y="5962"/>
                  </a:lnTo>
                  <a:lnTo>
                    <a:pt x="2200" y="5961"/>
                  </a:lnTo>
                  <a:lnTo>
                    <a:pt x="2196" y="5961"/>
                  </a:lnTo>
                  <a:lnTo>
                    <a:pt x="2168" y="5959"/>
                  </a:lnTo>
                  <a:lnTo>
                    <a:pt x="2164" y="5958"/>
                  </a:lnTo>
                  <a:lnTo>
                    <a:pt x="2137" y="5956"/>
                  </a:lnTo>
                  <a:lnTo>
                    <a:pt x="2132" y="5955"/>
                  </a:lnTo>
                  <a:lnTo>
                    <a:pt x="2105" y="5951"/>
                  </a:lnTo>
                  <a:lnTo>
                    <a:pt x="2101" y="5951"/>
                  </a:lnTo>
                  <a:lnTo>
                    <a:pt x="2074" y="5946"/>
                  </a:lnTo>
                  <a:lnTo>
                    <a:pt x="2069" y="5946"/>
                  </a:lnTo>
                  <a:lnTo>
                    <a:pt x="2043" y="5940"/>
                  </a:lnTo>
                  <a:lnTo>
                    <a:pt x="2038" y="5939"/>
                  </a:lnTo>
                  <a:lnTo>
                    <a:pt x="2012" y="5933"/>
                  </a:lnTo>
                  <a:lnTo>
                    <a:pt x="2007" y="5932"/>
                  </a:lnTo>
                  <a:lnTo>
                    <a:pt x="1981" y="5926"/>
                  </a:lnTo>
                  <a:lnTo>
                    <a:pt x="1977" y="5924"/>
                  </a:lnTo>
                  <a:lnTo>
                    <a:pt x="1951" y="5917"/>
                  </a:lnTo>
                  <a:lnTo>
                    <a:pt x="1947" y="5915"/>
                  </a:lnTo>
                  <a:lnTo>
                    <a:pt x="1921" y="5907"/>
                  </a:lnTo>
                  <a:lnTo>
                    <a:pt x="1917" y="5906"/>
                  </a:lnTo>
                  <a:lnTo>
                    <a:pt x="1891" y="5897"/>
                  </a:lnTo>
                  <a:lnTo>
                    <a:pt x="1887" y="5895"/>
                  </a:lnTo>
                  <a:close/>
                  <a:moveTo>
                    <a:pt x="5149" y="2634"/>
                  </a:moveTo>
                  <a:lnTo>
                    <a:pt x="5150" y="2654"/>
                  </a:lnTo>
                  <a:lnTo>
                    <a:pt x="5150" y="3957"/>
                  </a:lnTo>
                  <a:lnTo>
                    <a:pt x="5149" y="3977"/>
                  </a:lnTo>
                  <a:lnTo>
                    <a:pt x="5145" y="3996"/>
                  </a:lnTo>
                  <a:lnTo>
                    <a:pt x="5139" y="4014"/>
                  </a:lnTo>
                  <a:lnTo>
                    <a:pt x="5130" y="4032"/>
                  </a:lnTo>
                  <a:lnTo>
                    <a:pt x="5119" y="4048"/>
                  </a:lnTo>
                  <a:lnTo>
                    <a:pt x="5106" y="4063"/>
                  </a:lnTo>
                  <a:lnTo>
                    <a:pt x="5091" y="4076"/>
                  </a:lnTo>
                  <a:lnTo>
                    <a:pt x="5075" y="4087"/>
                  </a:lnTo>
                  <a:lnTo>
                    <a:pt x="5057" y="4096"/>
                  </a:lnTo>
                  <a:lnTo>
                    <a:pt x="5039" y="4102"/>
                  </a:lnTo>
                  <a:lnTo>
                    <a:pt x="5020" y="4106"/>
                  </a:lnTo>
                  <a:lnTo>
                    <a:pt x="5000" y="4107"/>
                  </a:lnTo>
                  <a:lnTo>
                    <a:pt x="4980" y="4106"/>
                  </a:lnTo>
                  <a:lnTo>
                    <a:pt x="4961" y="4102"/>
                  </a:lnTo>
                  <a:lnTo>
                    <a:pt x="4943" y="4096"/>
                  </a:lnTo>
                  <a:lnTo>
                    <a:pt x="4925" y="4087"/>
                  </a:lnTo>
                  <a:lnTo>
                    <a:pt x="4909" y="4076"/>
                  </a:lnTo>
                  <a:lnTo>
                    <a:pt x="4894" y="4063"/>
                  </a:lnTo>
                  <a:lnTo>
                    <a:pt x="4881" y="4048"/>
                  </a:lnTo>
                  <a:lnTo>
                    <a:pt x="4870" y="4032"/>
                  </a:lnTo>
                  <a:lnTo>
                    <a:pt x="4861" y="4014"/>
                  </a:lnTo>
                  <a:lnTo>
                    <a:pt x="4855" y="3996"/>
                  </a:lnTo>
                  <a:lnTo>
                    <a:pt x="4851" y="3977"/>
                  </a:lnTo>
                  <a:lnTo>
                    <a:pt x="4850" y="3957"/>
                  </a:lnTo>
                  <a:lnTo>
                    <a:pt x="4850" y="2654"/>
                  </a:lnTo>
                  <a:lnTo>
                    <a:pt x="4851" y="2634"/>
                  </a:lnTo>
                  <a:lnTo>
                    <a:pt x="4855" y="2615"/>
                  </a:lnTo>
                  <a:lnTo>
                    <a:pt x="4861" y="2597"/>
                  </a:lnTo>
                  <a:lnTo>
                    <a:pt x="4870" y="2579"/>
                  </a:lnTo>
                  <a:lnTo>
                    <a:pt x="4881" y="2563"/>
                  </a:lnTo>
                  <a:lnTo>
                    <a:pt x="4894" y="2548"/>
                  </a:lnTo>
                  <a:lnTo>
                    <a:pt x="4909" y="2535"/>
                  </a:lnTo>
                  <a:lnTo>
                    <a:pt x="4925" y="2524"/>
                  </a:lnTo>
                  <a:lnTo>
                    <a:pt x="4943" y="2515"/>
                  </a:lnTo>
                  <a:lnTo>
                    <a:pt x="4961" y="2509"/>
                  </a:lnTo>
                  <a:lnTo>
                    <a:pt x="4980" y="2505"/>
                  </a:lnTo>
                  <a:lnTo>
                    <a:pt x="5000" y="2504"/>
                  </a:lnTo>
                  <a:lnTo>
                    <a:pt x="5020" y="2505"/>
                  </a:lnTo>
                  <a:lnTo>
                    <a:pt x="5039" y="2509"/>
                  </a:lnTo>
                  <a:lnTo>
                    <a:pt x="5057" y="2515"/>
                  </a:lnTo>
                  <a:lnTo>
                    <a:pt x="5075" y="2524"/>
                  </a:lnTo>
                  <a:lnTo>
                    <a:pt x="5091" y="2535"/>
                  </a:lnTo>
                  <a:lnTo>
                    <a:pt x="5106" y="2548"/>
                  </a:lnTo>
                  <a:lnTo>
                    <a:pt x="5119" y="2563"/>
                  </a:lnTo>
                  <a:lnTo>
                    <a:pt x="5130" y="2579"/>
                  </a:lnTo>
                  <a:lnTo>
                    <a:pt x="5139" y="2597"/>
                  </a:lnTo>
                  <a:lnTo>
                    <a:pt x="5145" y="2615"/>
                  </a:lnTo>
                  <a:lnTo>
                    <a:pt x="5149" y="26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3235;p28">
            <a:extLst>
              <a:ext uri="{FF2B5EF4-FFF2-40B4-BE49-F238E27FC236}">
                <a16:creationId xmlns:a16="http://schemas.microsoft.com/office/drawing/2014/main" id="{7DF23A4C-9E0B-4223-BBE2-03F2CC50D6A9}"/>
              </a:ext>
            </a:extLst>
          </p:cNvPr>
          <p:cNvGrpSpPr/>
          <p:nvPr/>
        </p:nvGrpSpPr>
        <p:grpSpPr>
          <a:xfrm>
            <a:off x="2962542" y="3559477"/>
            <a:ext cx="633600" cy="633600"/>
            <a:chOff x="2962542" y="3559477"/>
            <a:chExt cx="633600" cy="633600"/>
          </a:xfrm>
          <a:solidFill>
            <a:schemeClr val="bg1"/>
          </a:solidFill>
        </p:grpSpPr>
        <p:sp>
          <p:nvSpPr>
            <p:cNvPr id="238" name="Google Shape;3236;p28">
              <a:extLst>
                <a:ext uri="{FF2B5EF4-FFF2-40B4-BE49-F238E27FC236}">
                  <a16:creationId xmlns:a16="http://schemas.microsoft.com/office/drawing/2014/main" id="{3EBE9D7B-0C0C-4525-908E-DEACD280ECA2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76" y="5136"/>
                  </a:moveTo>
                  <a:lnTo>
                    <a:pt x="2296" y="4740"/>
                  </a:lnTo>
                  <a:lnTo>
                    <a:pt x="2355" y="4370"/>
                  </a:lnTo>
                  <a:lnTo>
                    <a:pt x="2450" y="4025"/>
                  </a:lnTo>
                  <a:lnTo>
                    <a:pt x="2578" y="3708"/>
                  </a:lnTo>
                  <a:lnTo>
                    <a:pt x="2735" y="3418"/>
                  </a:lnTo>
                  <a:lnTo>
                    <a:pt x="2919" y="3156"/>
                  </a:lnTo>
                  <a:lnTo>
                    <a:pt x="3127" y="2923"/>
                  </a:lnTo>
                  <a:lnTo>
                    <a:pt x="3356" y="2719"/>
                  </a:lnTo>
                  <a:lnTo>
                    <a:pt x="3603" y="2544"/>
                  </a:lnTo>
                  <a:lnTo>
                    <a:pt x="3864" y="2400"/>
                  </a:lnTo>
                  <a:lnTo>
                    <a:pt x="4138" y="2287"/>
                  </a:lnTo>
                  <a:lnTo>
                    <a:pt x="4420" y="2206"/>
                  </a:lnTo>
                  <a:lnTo>
                    <a:pt x="4709" y="2157"/>
                  </a:lnTo>
                  <a:lnTo>
                    <a:pt x="5000" y="2140"/>
                  </a:lnTo>
                  <a:lnTo>
                    <a:pt x="5291" y="2157"/>
                  </a:lnTo>
                  <a:lnTo>
                    <a:pt x="5580" y="2206"/>
                  </a:lnTo>
                  <a:lnTo>
                    <a:pt x="5862" y="2287"/>
                  </a:lnTo>
                  <a:lnTo>
                    <a:pt x="6136" y="2400"/>
                  </a:lnTo>
                  <a:lnTo>
                    <a:pt x="6397" y="2544"/>
                  </a:lnTo>
                  <a:lnTo>
                    <a:pt x="6644" y="2719"/>
                  </a:lnTo>
                  <a:lnTo>
                    <a:pt x="6873" y="2923"/>
                  </a:lnTo>
                  <a:lnTo>
                    <a:pt x="7081" y="3156"/>
                  </a:lnTo>
                  <a:lnTo>
                    <a:pt x="7265" y="3418"/>
                  </a:lnTo>
                  <a:lnTo>
                    <a:pt x="7422" y="3708"/>
                  </a:lnTo>
                  <a:lnTo>
                    <a:pt x="7550" y="4025"/>
                  </a:lnTo>
                  <a:lnTo>
                    <a:pt x="7645" y="4370"/>
                  </a:lnTo>
                  <a:lnTo>
                    <a:pt x="7704" y="4740"/>
                  </a:lnTo>
                  <a:lnTo>
                    <a:pt x="7724" y="5136"/>
                  </a:lnTo>
                  <a:lnTo>
                    <a:pt x="2276" y="51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3237;p28">
              <a:extLst>
                <a:ext uri="{FF2B5EF4-FFF2-40B4-BE49-F238E27FC236}">
                  <a16:creationId xmlns:a16="http://schemas.microsoft.com/office/drawing/2014/main" id="{2475678A-9EF8-4AF7-99A7-52C9AF494284}"/>
                </a:ext>
              </a:extLst>
            </p:cNvPr>
            <p:cNvSpPr/>
            <p:nvPr/>
          </p:nvSpPr>
          <p:spPr>
            <a:xfrm>
              <a:off x="296254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43" y="1554"/>
                  </a:moveTo>
                  <a:lnTo>
                    <a:pt x="5545" y="1574"/>
                  </a:lnTo>
                  <a:lnTo>
                    <a:pt x="5545" y="1595"/>
                  </a:lnTo>
                  <a:lnTo>
                    <a:pt x="5545" y="1615"/>
                  </a:lnTo>
                  <a:lnTo>
                    <a:pt x="5543" y="1636"/>
                  </a:lnTo>
                  <a:lnTo>
                    <a:pt x="5542" y="1656"/>
                  </a:lnTo>
                  <a:lnTo>
                    <a:pt x="5539" y="1676"/>
                  </a:lnTo>
                  <a:lnTo>
                    <a:pt x="5536" y="1696"/>
                  </a:lnTo>
                  <a:lnTo>
                    <a:pt x="5531" y="1716"/>
                  </a:lnTo>
                  <a:lnTo>
                    <a:pt x="5526" y="1735"/>
                  </a:lnTo>
                  <a:lnTo>
                    <a:pt x="5521" y="1755"/>
                  </a:lnTo>
                  <a:lnTo>
                    <a:pt x="5515" y="1774"/>
                  </a:lnTo>
                  <a:lnTo>
                    <a:pt x="5507" y="1793"/>
                  </a:lnTo>
                  <a:lnTo>
                    <a:pt x="5500" y="1812"/>
                  </a:lnTo>
                  <a:lnTo>
                    <a:pt x="5491" y="1831"/>
                  </a:lnTo>
                  <a:lnTo>
                    <a:pt x="5482" y="1849"/>
                  </a:lnTo>
                  <a:lnTo>
                    <a:pt x="5472" y="1867"/>
                  </a:lnTo>
                  <a:lnTo>
                    <a:pt x="5461" y="1885"/>
                  </a:lnTo>
                  <a:lnTo>
                    <a:pt x="5450" y="1902"/>
                  </a:lnTo>
                  <a:lnTo>
                    <a:pt x="5438" y="1918"/>
                  </a:lnTo>
                  <a:lnTo>
                    <a:pt x="5432" y="1927"/>
                  </a:lnTo>
                  <a:lnTo>
                    <a:pt x="5622" y="1959"/>
                  </a:lnTo>
                  <a:lnTo>
                    <a:pt x="5649" y="1966"/>
                  </a:lnTo>
                  <a:lnTo>
                    <a:pt x="5931" y="2047"/>
                  </a:lnTo>
                  <a:lnTo>
                    <a:pt x="5958" y="2056"/>
                  </a:lnTo>
                  <a:lnTo>
                    <a:pt x="6231" y="2169"/>
                  </a:lnTo>
                  <a:lnTo>
                    <a:pt x="6256" y="2181"/>
                  </a:lnTo>
                  <a:lnTo>
                    <a:pt x="6518" y="2325"/>
                  </a:lnTo>
                  <a:lnTo>
                    <a:pt x="6542" y="2340"/>
                  </a:lnTo>
                  <a:lnTo>
                    <a:pt x="6788" y="2515"/>
                  </a:lnTo>
                  <a:lnTo>
                    <a:pt x="6810" y="2532"/>
                  </a:lnTo>
                  <a:lnTo>
                    <a:pt x="7039" y="2736"/>
                  </a:lnTo>
                  <a:lnTo>
                    <a:pt x="7059" y="2757"/>
                  </a:lnTo>
                  <a:lnTo>
                    <a:pt x="7267" y="2990"/>
                  </a:lnTo>
                  <a:lnTo>
                    <a:pt x="7285" y="3012"/>
                  </a:lnTo>
                  <a:lnTo>
                    <a:pt x="7469" y="3274"/>
                  </a:lnTo>
                  <a:lnTo>
                    <a:pt x="7485" y="3299"/>
                  </a:lnTo>
                  <a:lnTo>
                    <a:pt x="7642" y="3589"/>
                  </a:lnTo>
                  <a:lnTo>
                    <a:pt x="7654" y="3615"/>
                  </a:lnTo>
                  <a:lnTo>
                    <a:pt x="7782" y="3932"/>
                  </a:lnTo>
                  <a:lnTo>
                    <a:pt x="7791" y="3959"/>
                  </a:lnTo>
                  <a:lnTo>
                    <a:pt x="7886" y="4303"/>
                  </a:lnTo>
                  <a:lnTo>
                    <a:pt x="7891" y="4330"/>
                  </a:lnTo>
                  <a:lnTo>
                    <a:pt x="7951" y="4701"/>
                  </a:lnTo>
                  <a:lnTo>
                    <a:pt x="7953" y="4727"/>
                  </a:lnTo>
                  <a:lnTo>
                    <a:pt x="7974" y="5123"/>
                  </a:lnTo>
                  <a:lnTo>
                    <a:pt x="7973" y="5157"/>
                  </a:lnTo>
                  <a:lnTo>
                    <a:pt x="7968" y="5190"/>
                  </a:lnTo>
                  <a:lnTo>
                    <a:pt x="7958" y="5223"/>
                  </a:lnTo>
                  <a:lnTo>
                    <a:pt x="7945" y="5254"/>
                  </a:lnTo>
                  <a:lnTo>
                    <a:pt x="7927" y="5282"/>
                  </a:lnTo>
                  <a:lnTo>
                    <a:pt x="7905" y="5308"/>
                  </a:lnTo>
                  <a:lnTo>
                    <a:pt x="7880" y="5331"/>
                  </a:lnTo>
                  <a:lnTo>
                    <a:pt x="7853" y="5350"/>
                  </a:lnTo>
                  <a:lnTo>
                    <a:pt x="7823" y="5366"/>
                  </a:lnTo>
                  <a:lnTo>
                    <a:pt x="7791" y="5377"/>
                  </a:lnTo>
                  <a:lnTo>
                    <a:pt x="7758" y="5384"/>
                  </a:lnTo>
                  <a:lnTo>
                    <a:pt x="7724" y="5386"/>
                  </a:lnTo>
                  <a:lnTo>
                    <a:pt x="7654" y="5386"/>
                  </a:lnTo>
                  <a:lnTo>
                    <a:pt x="6878" y="9002"/>
                  </a:lnTo>
                  <a:lnTo>
                    <a:pt x="6869" y="9035"/>
                  </a:lnTo>
                  <a:lnTo>
                    <a:pt x="6855" y="9066"/>
                  </a:lnTo>
                  <a:lnTo>
                    <a:pt x="6838" y="9095"/>
                  </a:lnTo>
                  <a:lnTo>
                    <a:pt x="6816" y="9121"/>
                  </a:lnTo>
                  <a:lnTo>
                    <a:pt x="6791" y="9144"/>
                  </a:lnTo>
                  <a:lnTo>
                    <a:pt x="6763" y="9164"/>
                  </a:lnTo>
                  <a:lnTo>
                    <a:pt x="6733" y="9179"/>
                  </a:lnTo>
                  <a:lnTo>
                    <a:pt x="6701" y="9191"/>
                  </a:lnTo>
                  <a:lnTo>
                    <a:pt x="6668" y="9198"/>
                  </a:lnTo>
                  <a:lnTo>
                    <a:pt x="6634" y="9200"/>
                  </a:lnTo>
                  <a:lnTo>
                    <a:pt x="3366" y="9200"/>
                  </a:lnTo>
                  <a:lnTo>
                    <a:pt x="3332" y="9198"/>
                  </a:lnTo>
                  <a:lnTo>
                    <a:pt x="3299" y="9191"/>
                  </a:lnTo>
                  <a:lnTo>
                    <a:pt x="3267" y="9179"/>
                  </a:lnTo>
                  <a:lnTo>
                    <a:pt x="3237" y="9164"/>
                  </a:lnTo>
                  <a:lnTo>
                    <a:pt x="3209" y="9144"/>
                  </a:lnTo>
                  <a:lnTo>
                    <a:pt x="3184" y="9121"/>
                  </a:lnTo>
                  <a:lnTo>
                    <a:pt x="3162" y="9095"/>
                  </a:lnTo>
                  <a:lnTo>
                    <a:pt x="3145" y="9066"/>
                  </a:lnTo>
                  <a:lnTo>
                    <a:pt x="3131" y="9035"/>
                  </a:lnTo>
                  <a:lnTo>
                    <a:pt x="3122" y="9002"/>
                  </a:lnTo>
                  <a:lnTo>
                    <a:pt x="2346" y="5386"/>
                  </a:lnTo>
                  <a:lnTo>
                    <a:pt x="2276" y="5386"/>
                  </a:lnTo>
                  <a:lnTo>
                    <a:pt x="2242" y="5384"/>
                  </a:lnTo>
                  <a:lnTo>
                    <a:pt x="2209" y="5377"/>
                  </a:lnTo>
                  <a:lnTo>
                    <a:pt x="2177" y="5366"/>
                  </a:lnTo>
                  <a:lnTo>
                    <a:pt x="2147" y="5350"/>
                  </a:lnTo>
                  <a:lnTo>
                    <a:pt x="2120" y="5331"/>
                  </a:lnTo>
                  <a:lnTo>
                    <a:pt x="2095" y="5308"/>
                  </a:lnTo>
                  <a:lnTo>
                    <a:pt x="2073" y="5282"/>
                  </a:lnTo>
                  <a:lnTo>
                    <a:pt x="2055" y="5254"/>
                  </a:lnTo>
                  <a:lnTo>
                    <a:pt x="2042" y="5223"/>
                  </a:lnTo>
                  <a:lnTo>
                    <a:pt x="2032" y="5190"/>
                  </a:lnTo>
                  <a:lnTo>
                    <a:pt x="2027" y="5157"/>
                  </a:lnTo>
                  <a:lnTo>
                    <a:pt x="2026" y="5123"/>
                  </a:lnTo>
                  <a:lnTo>
                    <a:pt x="2047" y="4727"/>
                  </a:lnTo>
                  <a:lnTo>
                    <a:pt x="2049" y="4701"/>
                  </a:lnTo>
                  <a:lnTo>
                    <a:pt x="2109" y="4330"/>
                  </a:lnTo>
                  <a:lnTo>
                    <a:pt x="2114" y="4303"/>
                  </a:lnTo>
                  <a:lnTo>
                    <a:pt x="2209" y="3959"/>
                  </a:lnTo>
                  <a:lnTo>
                    <a:pt x="2218" y="3932"/>
                  </a:lnTo>
                  <a:lnTo>
                    <a:pt x="2346" y="3615"/>
                  </a:lnTo>
                  <a:lnTo>
                    <a:pt x="2358" y="3589"/>
                  </a:lnTo>
                  <a:lnTo>
                    <a:pt x="2515" y="3299"/>
                  </a:lnTo>
                  <a:lnTo>
                    <a:pt x="2531" y="3274"/>
                  </a:lnTo>
                  <a:lnTo>
                    <a:pt x="2715" y="3012"/>
                  </a:lnTo>
                  <a:lnTo>
                    <a:pt x="2733" y="2990"/>
                  </a:lnTo>
                  <a:lnTo>
                    <a:pt x="2941" y="2757"/>
                  </a:lnTo>
                  <a:lnTo>
                    <a:pt x="2961" y="2736"/>
                  </a:lnTo>
                  <a:lnTo>
                    <a:pt x="3190" y="2532"/>
                  </a:lnTo>
                  <a:lnTo>
                    <a:pt x="3212" y="2515"/>
                  </a:lnTo>
                  <a:lnTo>
                    <a:pt x="3458" y="2340"/>
                  </a:lnTo>
                  <a:lnTo>
                    <a:pt x="3482" y="2325"/>
                  </a:lnTo>
                  <a:lnTo>
                    <a:pt x="3744" y="2181"/>
                  </a:lnTo>
                  <a:lnTo>
                    <a:pt x="3769" y="2169"/>
                  </a:lnTo>
                  <a:lnTo>
                    <a:pt x="4042" y="2056"/>
                  </a:lnTo>
                  <a:lnTo>
                    <a:pt x="4069" y="2047"/>
                  </a:lnTo>
                  <a:lnTo>
                    <a:pt x="4351" y="1966"/>
                  </a:lnTo>
                  <a:lnTo>
                    <a:pt x="4378" y="1959"/>
                  </a:lnTo>
                  <a:lnTo>
                    <a:pt x="4568" y="1927"/>
                  </a:lnTo>
                  <a:lnTo>
                    <a:pt x="4562" y="1918"/>
                  </a:lnTo>
                  <a:lnTo>
                    <a:pt x="4550" y="1902"/>
                  </a:lnTo>
                  <a:lnTo>
                    <a:pt x="4539" y="1885"/>
                  </a:lnTo>
                  <a:lnTo>
                    <a:pt x="4528" y="1867"/>
                  </a:lnTo>
                  <a:lnTo>
                    <a:pt x="4518" y="1849"/>
                  </a:lnTo>
                  <a:lnTo>
                    <a:pt x="4509" y="1831"/>
                  </a:lnTo>
                  <a:lnTo>
                    <a:pt x="4500" y="1812"/>
                  </a:lnTo>
                  <a:lnTo>
                    <a:pt x="4493" y="1793"/>
                  </a:lnTo>
                  <a:lnTo>
                    <a:pt x="4485" y="1774"/>
                  </a:lnTo>
                  <a:lnTo>
                    <a:pt x="4479" y="1755"/>
                  </a:lnTo>
                  <a:lnTo>
                    <a:pt x="4473" y="1735"/>
                  </a:lnTo>
                  <a:lnTo>
                    <a:pt x="4469" y="1716"/>
                  </a:lnTo>
                  <a:lnTo>
                    <a:pt x="4464" y="1696"/>
                  </a:lnTo>
                  <a:lnTo>
                    <a:pt x="4461" y="1676"/>
                  </a:lnTo>
                  <a:lnTo>
                    <a:pt x="4458" y="1656"/>
                  </a:lnTo>
                  <a:lnTo>
                    <a:pt x="4457" y="1636"/>
                  </a:lnTo>
                  <a:lnTo>
                    <a:pt x="4455" y="1615"/>
                  </a:lnTo>
                  <a:lnTo>
                    <a:pt x="4455" y="1595"/>
                  </a:lnTo>
                  <a:lnTo>
                    <a:pt x="4455" y="1574"/>
                  </a:lnTo>
                  <a:lnTo>
                    <a:pt x="4457" y="1554"/>
                  </a:lnTo>
                  <a:lnTo>
                    <a:pt x="4458" y="1534"/>
                  </a:lnTo>
                  <a:lnTo>
                    <a:pt x="4461" y="1513"/>
                  </a:lnTo>
                  <a:lnTo>
                    <a:pt x="4464" y="1493"/>
                  </a:lnTo>
                  <a:lnTo>
                    <a:pt x="4469" y="1473"/>
                  </a:lnTo>
                  <a:lnTo>
                    <a:pt x="4474" y="1454"/>
                  </a:lnTo>
                  <a:lnTo>
                    <a:pt x="4479" y="1434"/>
                  </a:lnTo>
                  <a:lnTo>
                    <a:pt x="4485" y="1415"/>
                  </a:lnTo>
                  <a:lnTo>
                    <a:pt x="4493" y="1396"/>
                  </a:lnTo>
                  <a:lnTo>
                    <a:pt x="4500" y="1377"/>
                  </a:lnTo>
                  <a:lnTo>
                    <a:pt x="4509" y="1358"/>
                  </a:lnTo>
                  <a:lnTo>
                    <a:pt x="4518" y="1340"/>
                  </a:lnTo>
                  <a:lnTo>
                    <a:pt x="4528" y="1322"/>
                  </a:lnTo>
                  <a:lnTo>
                    <a:pt x="4539" y="1305"/>
                  </a:lnTo>
                  <a:lnTo>
                    <a:pt x="4550" y="1288"/>
                  </a:lnTo>
                  <a:lnTo>
                    <a:pt x="4562" y="1271"/>
                  </a:lnTo>
                  <a:lnTo>
                    <a:pt x="4574" y="1255"/>
                  </a:lnTo>
                  <a:lnTo>
                    <a:pt x="4587" y="1239"/>
                  </a:lnTo>
                  <a:lnTo>
                    <a:pt x="4601" y="1224"/>
                  </a:lnTo>
                  <a:lnTo>
                    <a:pt x="4615" y="1210"/>
                  </a:lnTo>
                  <a:lnTo>
                    <a:pt x="4630" y="1196"/>
                  </a:lnTo>
                  <a:lnTo>
                    <a:pt x="4645" y="1182"/>
                  </a:lnTo>
                  <a:lnTo>
                    <a:pt x="4660" y="1169"/>
                  </a:lnTo>
                  <a:lnTo>
                    <a:pt x="4677" y="1157"/>
                  </a:lnTo>
                  <a:lnTo>
                    <a:pt x="4693" y="1145"/>
                  </a:lnTo>
                  <a:lnTo>
                    <a:pt x="4710" y="1134"/>
                  </a:lnTo>
                  <a:lnTo>
                    <a:pt x="4728" y="1123"/>
                  </a:lnTo>
                  <a:lnTo>
                    <a:pt x="4746" y="1113"/>
                  </a:lnTo>
                  <a:lnTo>
                    <a:pt x="4764" y="1104"/>
                  </a:lnTo>
                  <a:lnTo>
                    <a:pt x="4782" y="1095"/>
                  </a:lnTo>
                  <a:lnTo>
                    <a:pt x="4801" y="1088"/>
                  </a:lnTo>
                  <a:lnTo>
                    <a:pt x="4820" y="1080"/>
                  </a:lnTo>
                  <a:lnTo>
                    <a:pt x="4839" y="1074"/>
                  </a:lnTo>
                  <a:lnTo>
                    <a:pt x="4859" y="1068"/>
                  </a:lnTo>
                  <a:lnTo>
                    <a:pt x="4878" y="1064"/>
                  </a:lnTo>
                  <a:lnTo>
                    <a:pt x="4898" y="1059"/>
                  </a:lnTo>
                  <a:lnTo>
                    <a:pt x="4918" y="1056"/>
                  </a:lnTo>
                  <a:lnTo>
                    <a:pt x="4939" y="1053"/>
                  </a:lnTo>
                  <a:lnTo>
                    <a:pt x="4959" y="1052"/>
                  </a:lnTo>
                  <a:lnTo>
                    <a:pt x="4979" y="1050"/>
                  </a:lnTo>
                  <a:lnTo>
                    <a:pt x="5000" y="1050"/>
                  </a:lnTo>
                  <a:lnTo>
                    <a:pt x="5021" y="1050"/>
                  </a:lnTo>
                  <a:lnTo>
                    <a:pt x="5041" y="1052"/>
                  </a:lnTo>
                  <a:lnTo>
                    <a:pt x="5061" y="1053"/>
                  </a:lnTo>
                  <a:lnTo>
                    <a:pt x="5082" y="1056"/>
                  </a:lnTo>
                  <a:lnTo>
                    <a:pt x="5102" y="1059"/>
                  </a:lnTo>
                  <a:lnTo>
                    <a:pt x="5122" y="1064"/>
                  </a:lnTo>
                  <a:lnTo>
                    <a:pt x="5141" y="1068"/>
                  </a:lnTo>
                  <a:lnTo>
                    <a:pt x="5161" y="1074"/>
                  </a:lnTo>
                  <a:lnTo>
                    <a:pt x="5180" y="1080"/>
                  </a:lnTo>
                  <a:lnTo>
                    <a:pt x="5199" y="1088"/>
                  </a:lnTo>
                  <a:lnTo>
                    <a:pt x="5218" y="1095"/>
                  </a:lnTo>
                  <a:lnTo>
                    <a:pt x="5236" y="1104"/>
                  </a:lnTo>
                  <a:lnTo>
                    <a:pt x="5254" y="1113"/>
                  </a:lnTo>
                  <a:lnTo>
                    <a:pt x="5272" y="1123"/>
                  </a:lnTo>
                  <a:lnTo>
                    <a:pt x="5290" y="1134"/>
                  </a:lnTo>
                  <a:lnTo>
                    <a:pt x="5307" y="1145"/>
                  </a:lnTo>
                  <a:lnTo>
                    <a:pt x="5323" y="1157"/>
                  </a:lnTo>
                  <a:lnTo>
                    <a:pt x="5340" y="1169"/>
                  </a:lnTo>
                  <a:lnTo>
                    <a:pt x="5355" y="1182"/>
                  </a:lnTo>
                  <a:lnTo>
                    <a:pt x="5370" y="1196"/>
                  </a:lnTo>
                  <a:lnTo>
                    <a:pt x="5385" y="1210"/>
                  </a:lnTo>
                  <a:lnTo>
                    <a:pt x="5399" y="1224"/>
                  </a:lnTo>
                  <a:lnTo>
                    <a:pt x="5413" y="1239"/>
                  </a:lnTo>
                  <a:lnTo>
                    <a:pt x="5426" y="1255"/>
                  </a:lnTo>
                  <a:lnTo>
                    <a:pt x="5438" y="1271"/>
                  </a:lnTo>
                  <a:lnTo>
                    <a:pt x="5450" y="1288"/>
                  </a:lnTo>
                  <a:lnTo>
                    <a:pt x="5461" y="1305"/>
                  </a:lnTo>
                  <a:lnTo>
                    <a:pt x="5472" y="1322"/>
                  </a:lnTo>
                  <a:lnTo>
                    <a:pt x="5482" y="1340"/>
                  </a:lnTo>
                  <a:lnTo>
                    <a:pt x="5491" y="1358"/>
                  </a:lnTo>
                  <a:lnTo>
                    <a:pt x="5500" y="1377"/>
                  </a:lnTo>
                  <a:lnTo>
                    <a:pt x="5507" y="1396"/>
                  </a:lnTo>
                  <a:lnTo>
                    <a:pt x="5515" y="1415"/>
                  </a:lnTo>
                  <a:lnTo>
                    <a:pt x="5521" y="1434"/>
                  </a:lnTo>
                  <a:lnTo>
                    <a:pt x="5527" y="1454"/>
                  </a:lnTo>
                  <a:lnTo>
                    <a:pt x="5531" y="1473"/>
                  </a:lnTo>
                  <a:lnTo>
                    <a:pt x="5536" y="1493"/>
                  </a:lnTo>
                  <a:lnTo>
                    <a:pt x="5539" y="1513"/>
                  </a:lnTo>
                  <a:lnTo>
                    <a:pt x="5542" y="1534"/>
                  </a:lnTo>
                  <a:lnTo>
                    <a:pt x="5543" y="1554"/>
                  </a:lnTo>
                  <a:close/>
                  <a:moveTo>
                    <a:pt x="2687" y="4105"/>
                  </a:moveTo>
                  <a:lnTo>
                    <a:pt x="2600" y="4423"/>
                  </a:lnTo>
                  <a:lnTo>
                    <a:pt x="2545" y="4766"/>
                  </a:lnTo>
                  <a:lnTo>
                    <a:pt x="2539" y="4886"/>
                  </a:lnTo>
                  <a:lnTo>
                    <a:pt x="2548" y="4886"/>
                  </a:lnTo>
                  <a:lnTo>
                    <a:pt x="7452" y="4886"/>
                  </a:lnTo>
                  <a:lnTo>
                    <a:pt x="7461" y="4886"/>
                  </a:lnTo>
                  <a:lnTo>
                    <a:pt x="7455" y="4766"/>
                  </a:lnTo>
                  <a:lnTo>
                    <a:pt x="7400" y="4423"/>
                  </a:lnTo>
                  <a:lnTo>
                    <a:pt x="7313" y="4105"/>
                  </a:lnTo>
                  <a:lnTo>
                    <a:pt x="7196" y="3815"/>
                  </a:lnTo>
                  <a:lnTo>
                    <a:pt x="7052" y="3550"/>
                  </a:lnTo>
                  <a:lnTo>
                    <a:pt x="6885" y="3312"/>
                  </a:lnTo>
                  <a:lnTo>
                    <a:pt x="6696" y="3100"/>
                  </a:lnTo>
                  <a:lnTo>
                    <a:pt x="6488" y="2915"/>
                  </a:lnTo>
                  <a:lnTo>
                    <a:pt x="6264" y="2757"/>
                  </a:lnTo>
                  <a:lnTo>
                    <a:pt x="6027" y="2626"/>
                  </a:lnTo>
                  <a:lnTo>
                    <a:pt x="5780" y="2524"/>
                  </a:lnTo>
                  <a:lnTo>
                    <a:pt x="5524" y="2450"/>
                  </a:lnTo>
                  <a:lnTo>
                    <a:pt x="5263" y="2405"/>
                  </a:lnTo>
                  <a:lnTo>
                    <a:pt x="5000" y="2390"/>
                  </a:lnTo>
                  <a:lnTo>
                    <a:pt x="4737" y="2405"/>
                  </a:lnTo>
                  <a:lnTo>
                    <a:pt x="4476" y="2450"/>
                  </a:lnTo>
                  <a:lnTo>
                    <a:pt x="4220" y="2524"/>
                  </a:lnTo>
                  <a:lnTo>
                    <a:pt x="3973" y="2626"/>
                  </a:lnTo>
                  <a:lnTo>
                    <a:pt x="3736" y="2757"/>
                  </a:lnTo>
                  <a:lnTo>
                    <a:pt x="3512" y="2915"/>
                  </a:lnTo>
                  <a:lnTo>
                    <a:pt x="3304" y="3100"/>
                  </a:lnTo>
                  <a:lnTo>
                    <a:pt x="3115" y="3312"/>
                  </a:lnTo>
                  <a:lnTo>
                    <a:pt x="2948" y="3550"/>
                  </a:lnTo>
                  <a:lnTo>
                    <a:pt x="2804" y="3815"/>
                  </a:lnTo>
                  <a:lnTo>
                    <a:pt x="2687" y="4105"/>
                  </a:lnTo>
                  <a:close/>
                  <a:moveTo>
                    <a:pt x="7143" y="5386"/>
                  </a:moveTo>
                  <a:lnTo>
                    <a:pt x="6233" y="5386"/>
                  </a:lnTo>
                  <a:lnTo>
                    <a:pt x="6460" y="8569"/>
                  </a:lnTo>
                  <a:lnTo>
                    <a:pt x="7143" y="5386"/>
                  </a:lnTo>
                  <a:close/>
                  <a:moveTo>
                    <a:pt x="5983" y="5386"/>
                  </a:moveTo>
                  <a:lnTo>
                    <a:pt x="5125" y="5386"/>
                  </a:lnTo>
                  <a:lnTo>
                    <a:pt x="5125" y="8700"/>
                  </a:lnTo>
                  <a:lnTo>
                    <a:pt x="6219" y="8700"/>
                  </a:lnTo>
                  <a:lnTo>
                    <a:pt x="5983" y="5386"/>
                  </a:lnTo>
                  <a:close/>
                  <a:moveTo>
                    <a:pt x="4017" y="5386"/>
                  </a:moveTo>
                  <a:lnTo>
                    <a:pt x="3781" y="8700"/>
                  </a:lnTo>
                  <a:lnTo>
                    <a:pt x="4875" y="8700"/>
                  </a:lnTo>
                  <a:lnTo>
                    <a:pt x="4875" y="5386"/>
                  </a:lnTo>
                  <a:lnTo>
                    <a:pt x="4017" y="5386"/>
                  </a:lnTo>
                  <a:close/>
                  <a:moveTo>
                    <a:pt x="3767" y="5386"/>
                  </a:moveTo>
                  <a:lnTo>
                    <a:pt x="2857" y="5386"/>
                  </a:lnTo>
                  <a:lnTo>
                    <a:pt x="3540" y="8569"/>
                  </a:lnTo>
                  <a:lnTo>
                    <a:pt x="3767" y="53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3238;p28">
            <a:extLst>
              <a:ext uri="{FF2B5EF4-FFF2-40B4-BE49-F238E27FC236}">
                <a16:creationId xmlns:a16="http://schemas.microsoft.com/office/drawing/2014/main" id="{7A24003F-81DC-43D3-9BD8-96AFD3D96178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41" name="Google Shape;3239;p28">
              <a:extLst>
                <a:ext uri="{FF2B5EF4-FFF2-40B4-BE49-F238E27FC236}">
                  <a16:creationId xmlns:a16="http://schemas.microsoft.com/office/drawing/2014/main" id="{F72DD804-693B-4AC6-A061-6C73DC2A05E5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9" y="2408"/>
                  </a:moveTo>
                  <a:lnTo>
                    <a:pt x="6519" y="2408"/>
                  </a:lnTo>
                  <a:lnTo>
                    <a:pt x="6524" y="2410"/>
                  </a:lnTo>
                  <a:lnTo>
                    <a:pt x="6577" y="2430"/>
                  </a:lnTo>
                  <a:lnTo>
                    <a:pt x="6630" y="2452"/>
                  </a:lnTo>
                  <a:lnTo>
                    <a:pt x="6682" y="2475"/>
                  </a:lnTo>
                  <a:lnTo>
                    <a:pt x="6734" y="2501"/>
                  </a:lnTo>
                  <a:lnTo>
                    <a:pt x="6784" y="2529"/>
                  </a:lnTo>
                  <a:lnTo>
                    <a:pt x="6833" y="2559"/>
                  </a:lnTo>
                  <a:lnTo>
                    <a:pt x="6881" y="2590"/>
                  </a:lnTo>
                  <a:lnTo>
                    <a:pt x="6928" y="2623"/>
                  </a:lnTo>
                  <a:lnTo>
                    <a:pt x="6973" y="2658"/>
                  </a:lnTo>
                  <a:lnTo>
                    <a:pt x="7017" y="2694"/>
                  </a:lnTo>
                  <a:lnTo>
                    <a:pt x="7059" y="2732"/>
                  </a:lnTo>
                  <a:lnTo>
                    <a:pt x="7100" y="2772"/>
                  </a:lnTo>
                  <a:lnTo>
                    <a:pt x="7140" y="2813"/>
                  </a:lnTo>
                  <a:lnTo>
                    <a:pt x="7178" y="2856"/>
                  </a:lnTo>
                  <a:lnTo>
                    <a:pt x="7215" y="2900"/>
                  </a:lnTo>
                  <a:lnTo>
                    <a:pt x="7249" y="2945"/>
                  </a:lnTo>
                  <a:lnTo>
                    <a:pt x="7283" y="2992"/>
                  </a:lnTo>
                  <a:lnTo>
                    <a:pt x="7314" y="3040"/>
                  </a:lnTo>
                  <a:lnTo>
                    <a:pt x="7344" y="3089"/>
                  </a:lnTo>
                  <a:lnTo>
                    <a:pt x="7372" y="3139"/>
                  </a:lnTo>
                  <a:lnTo>
                    <a:pt x="7397" y="3190"/>
                  </a:lnTo>
                  <a:lnTo>
                    <a:pt x="7421" y="3242"/>
                  </a:lnTo>
                  <a:lnTo>
                    <a:pt x="7443" y="3295"/>
                  </a:lnTo>
                  <a:lnTo>
                    <a:pt x="7463" y="3349"/>
                  </a:lnTo>
                  <a:lnTo>
                    <a:pt x="7481" y="3403"/>
                  </a:lnTo>
                  <a:lnTo>
                    <a:pt x="7496" y="3458"/>
                  </a:lnTo>
                  <a:lnTo>
                    <a:pt x="7510" y="3513"/>
                  </a:lnTo>
                  <a:lnTo>
                    <a:pt x="7521" y="3569"/>
                  </a:lnTo>
                  <a:lnTo>
                    <a:pt x="7531" y="3625"/>
                  </a:lnTo>
                  <a:lnTo>
                    <a:pt x="7538" y="3682"/>
                  </a:lnTo>
                  <a:lnTo>
                    <a:pt x="7544" y="3738"/>
                  </a:lnTo>
                  <a:lnTo>
                    <a:pt x="7547" y="3796"/>
                  </a:lnTo>
                  <a:lnTo>
                    <a:pt x="7548" y="3853"/>
                  </a:lnTo>
                  <a:lnTo>
                    <a:pt x="7547" y="3911"/>
                  </a:lnTo>
                  <a:lnTo>
                    <a:pt x="7544" y="3968"/>
                  </a:lnTo>
                  <a:lnTo>
                    <a:pt x="7538" y="4025"/>
                  </a:lnTo>
                  <a:lnTo>
                    <a:pt x="7531" y="4082"/>
                  </a:lnTo>
                  <a:lnTo>
                    <a:pt x="7521" y="4138"/>
                  </a:lnTo>
                  <a:lnTo>
                    <a:pt x="7510" y="4194"/>
                  </a:lnTo>
                  <a:lnTo>
                    <a:pt x="7496" y="4249"/>
                  </a:lnTo>
                  <a:lnTo>
                    <a:pt x="7481" y="4304"/>
                  </a:lnTo>
                  <a:lnTo>
                    <a:pt x="7463" y="4358"/>
                  </a:lnTo>
                  <a:lnTo>
                    <a:pt x="7443" y="4411"/>
                  </a:lnTo>
                  <a:lnTo>
                    <a:pt x="7421" y="4464"/>
                  </a:lnTo>
                  <a:lnTo>
                    <a:pt x="7397" y="4516"/>
                  </a:lnTo>
                  <a:lnTo>
                    <a:pt x="7372" y="4568"/>
                  </a:lnTo>
                  <a:lnTo>
                    <a:pt x="7344" y="4618"/>
                  </a:lnTo>
                  <a:lnTo>
                    <a:pt x="7314" y="4667"/>
                  </a:lnTo>
                  <a:lnTo>
                    <a:pt x="7283" y="4715"/>
                  </a:lnTo>
                  <a:lnTo>
                    <a:pt x="7249" y="4762"/>
                  </a:lnTo>
                  <a:lnTo>
                    <a:pt x="7215" y="4807"/>
                  </a:lnTo>
                  <a:lnTo>
                    <a:pt x="7178" y="4851"/>
                  </a:lnTo>
                  <a:lnTo>
                    <a:pt x="7140" y="4893"/>
                  </a:lnTo>
                  <a:lnTo>
                    <a:pt x="7100" y="4934"/>
                  </a:lnTo>
                  <a:lnTo>
                    <a:pt x="7059" y="4974"/>
                  </a:lnTo>
                  <a:lnTo>
                    <a:pt x="7017" y="5012"/>
                  </a:lnTo>
                  <a:lnTo>
                    <a:pt x="6973" y="5048"/>
                  </a:lnTo>
                  <a:lnTo>
                    <a:pt x="6928" y="5083"/>
                  </a:lnTo>
                  <a:lnTo>
                    <a:pt x="6881" y="5116"/>
                  </a:lnTo>
                  <a:lnTo>
                    <a:pt x="6833" y="5147"/>
                  </a:lnTo>
                  <a:lnTo>
                    <a:pt x="6784" y="5177"/>
                  </a:lnTo>
                  <a:lnTo>
                    <a:pt x="6734" y="5205"/>
                  </a:lnTo>
                  <a:lnTo>
                    <a:pt x="6682" y="5231"/>
                  </a:lnTo>
                  <a:lnTo>
                    <a:pt x="6630" y="5255"/>
                  </a:lnTo>
                  <a:lnTo>
                    <a:pt x="6577" y="5277"/>
                  </a:lnTo>
                  <a:lnTo>
                    <a:pt x="6524" y="5297"/>
                  </a:lnTo>
                  <a:lnTo>
                    <a:pt x="6470" y="5314"/>
                  </a:lnTo>
                  <a:lnTo>
                    <a:pt x="6415" y="5330"/>
                  </a:lnTo>
                  <a:lnTo>
                    <a:pt x="6360" y="5344"/>
                  </a:lnTo>
                  <a:lnTo>
                    <a:pt x="6304" y="5355"/>
                  </a:lnTo>
                  <a:lnTo>
                    <a:pt x="6248" y="5365"/>
                  </a:lnTo>
                  <a:lnTo>
                    <a:pt x="6191" y="5372"/>
                  </a:lnTo>
                  <a:lnTo>
                    <a:pt x="6134" y="5378"/>
                  </a:lnTo>
                  <a:lnTo>
                    <a:pt x="6077" y="5381"/>
                  </a:lnTo>
                  <a:lnTo>
                    <a:pt x="6019" y="5382"/>
                  </a:lnTo>
                  <a:lnTo>
                    <a:pt x="5962" y="5381"/>
                  </a:lnTo>
                  <a:lnTo>
                    <a:pt x="5904" y="5378"/>
                  </a:lnTo>
                  <a:lnTo>
                    <a:pt x="5848" y="5372"/>
                  </a:lnTo>
                  <a:lnTo>
                    <a:pt x="5791" y="5365"/>
                  </a:lnTo>
                  <a:lnTo>
                    <a:pt x="5735" y="5355"/>
                  </a:lnTo>
                  <a:lnTo>
                    <a:pt x="5679" y="5344"/>
                  </a:lnTo>
                  <a:lnTo>
                    <a:pt x="5624" y="5330"/>
                  </a:lnTo>
                  <a:lnTo>
                    <a:pt x="5569" y="5314"/>
                  </a:lnTo>
                  <a:lnTo>
                    <a:pt x="5515" y="5297"/>
                  </a:lnTo>
                  <a:lnTo>
                    <a:pt x="5461" y="5277"/>
                  </a:lnTo>
                  <a:lnTo>
                    <a:pt x="5408" y="5255"/>
                  </a:lnTo>
                  <a:lnTo>
                    <a:pt x="5356" y="5231"/>
                  </a:lnTo>
                  <a:lnTo>
                    <a:pt x="5305" y="5205"/>
                  </a:lnTo>
                  <a:lnTo>
                    <a:pt x="5255" y="5177"/>
                  </a:lnTo>
                  <a:lnTo>
                    <a:pt x="5206" y="5147"/>
                  </a:lnTo>
                  <a:lnTo>
                    <a:pt x="5158" y="5116"/>
                  </a:lnTo>
                  <a:lnTo>
                    <a:pt x="5111" y="5083"/>
                  </a:lnTo>
                  <a:lnTo>
                    <a:pt x="5066" y="5048"/>
                  </a:lnTo>
                  <a:lnTo>
                    <a:pt x="5022" y="5012"/>
                  </a:lnTo>
                  <a:lnTo>
                    <a:pt x="5000" y="4993"/>
                  </a:lnTo>
                  <a:lnTo>
                    <a:pt x="4978" y="5012"/>
                  </a:lnTo>
                  <a:lnTo>
                    <a:pt x="4934" y="5048"/>
                  </a:lnTo>
                  <a:lnTo>
                    <a:pt x="4889" y="5083"/>
                  </a:lnTo>
                  <a:lnTo>
                    <a:pt x="4842" y="5116"/>
                  </a:lnTo>
                  <a:lnTo>
                    <a:pt x="4794" y="5147"/>
                  </a:lnTo>
                  <a:lnTo>
                    <a:pt x="4745" y="5177"/>
                  </a:lnTo>
                  <a:lnTo>
                    <a:pt x="4695" y="5205"/>
                  </a:lnTo>
                  <a:lnTo>
                    <a:pt x="4644" y="5231"/>
                  </a:lnTo>
                  <a:lnTo>
                    <a:pt x="4592" y="5255"/>
                  </a:lnTo>
                  <a:lnTo>
                    <a:pt x="4539" y="5277"/>
                  </a:lnTo>
                  <a:lnTo>
                    <a:pt x="4485" y="5297"/>
                  </a:lnTo>
                  <a:lnTo>
                    <a:pt x="4431" y="5314"/>
                  </a:lnTo>
                  <a:lnTo>
                    <a:pt x="4377" y="5330"/>
                  </a:lnTo>
                  <a:lnTo>
                    <a:pt x="4321" y="5344"/>
                  </a:lnTo>
                  <a:lnTo>
                    <a:pt x="4265" y="5355"/>
                  </a:lnTo>
                  <a:lnTo>
                    <a:pt x="4209" y="5365"/>
                  </a:lnTo>
                  <a:lnTo>
                    <a:pt x="4152" y="5372"/>
                  </a:lnTo>
                  <a:lnTo>
                    <a:pt x="4096" y="5378"/>
                  </a:lnTo>
                  <a:lnTo>
                    <a:pt x="4038" y="5381"/>
                  </a:lnTo>
                  <a:lnTo>
                    <a:pt x="3981" y="5382"/>
                  </a:lnTo>
                  <a:lnTo>
                    <a:pt x="3923" y="5381"/>
                  </a:lnTo>
                  <a:lnTo>
                    <a:pt x="3866" y="5378"/>
                  </a:lnTo>
                  <a:lnTo>
                    <a:pt x="3809" y="5372"/>
                  </a:lnTo>
                  <a:lnTo>
                    <a:pt x="3752" y="5365"/>
                  </a:lnTo>
                  <a:lnTo>
                    <a:pt x="3696" y="5355"/>
                  </a:lnTo>
                  <a:lnTo>
                    <a:pt x="3640" y="5344"/>
                  </a:lnTo>
                  <a:lnTo>
                    <a:pt x="3585" y="5330"/>
                  </a:lnTo>
                  <a:lnTo>
                    <a:pt x="3530" y="5314"/>
                  </a:lnTo>
                  <a:lnTo>
                    <a:pt x="3476" y="5297"/>
                  </a:lnTo>
                  <a:lnTo>
                    <a:pt x="3423" y="5277"/>
                  </a:lnTo>
                  <a:lnTo>
                    <a:pt x="3370" y="5255"/>
                  </a:lnTo>
                  <a:lnTo>
                    <a:pt x="3318" y="5231"/>
                  </a:lnTo>
                  <a:lnTo>
                    <a:pt x="3266" y="5205"/>
                  </a:lnTo>
                  <a:lnTo>
                    <a:pt x="3216" y="5177"/>
                  </a:lnTo>
                  <a:lnTo>
                    <a:pt x="3167" y="5147"/>
                  </a:lnTo>
                  <a:lnTo>
                    <a:pt x="3119" y="5116"/>
                  </a:lnTo>
                  <a:lnTo>
                    <a:pt x="3072" y="5083"/>
                  </a:lnTo>
                  <a:lnTo>
                    <a:pt x="3027" y="5048"/>
                  </a:lnTo>
                  <a:lnTo>
                    <a:pt x="2983" y="5012"/>
                  </a:lnTo>
                  <a:lnTo>
                    <a:pt x="2941" y="4974"/>
                  </a:lnTo>
                  <a:lnTo>
                    <a:pt x="2900" y="4934"/>
                  </a:lnTo>
                  <a:lnTo>
                    <a:pt x="2860" y="4893"/>
                  </a:lnTo>
                  <a:lnTo>
                    <a:pt x="2822" y="4851"/>
                  </a:lnTo>
                  <a:lnTo>
                    <a:pt x="2785" y="4807"/>
                  </a:lnTo>
                  <a:lnTo>
                    <a:pt x="2751" y="4762"/>
                  </a:lnTo>
                  <a:lnTo>
                    <a:pt x="2717" y="4715"/>
                  </a:lnTo>
                  <a:lnTo>
                    <a:pt x="2686" y="4667"/>
                  </a:lnTo>
                  <a:lnTo>
                    <a:pt x="2656" y="4618"/>
                  </a:lnTo>
                  <a:lnTo>
                    <a:pt x="2628" y="4568"/>
                  </a:lnTo>
                  <a:lnTo>
                    <a:pt x="2603" y="4516"/>
                  </a:lnTo>
                  <a:lnTo>
                    <a:pt x="2579" y="4464"/>
                  </a:lnTo>
                  <a:lnTo>
                    <a:pt x="2557" y="4411"/>
                  </a:lnTo>
                  <a:lnTo>
                    <a:pt x="2537" y="4358"/>
                  </a:lnTo>
                  <a:lnTo>
                    <a:pt x="2519" y="4304"/>
                  </a:lnTo>
                  <a:lnTo>
                    <a:pt x="2504" y="4249"/>
                  </a:lnTo>
                  <a:lnTo>
                    <a:pt x="2490" y="4194"/>
                  </a:lnTo>
                  <a:lnTo>
                    <a:pt x="2479" y="4138"/>
                  </a:lnTo>
                  <a:lnTo>
                    <a:pt x="2469" y="4082"/>
                  </a:lnTo>
                  <a:lnTo>
                    <a:pt x="2462" y="4025"/>
                  </a:lnTo>
                  <a:lnTo>
                    <a:pt x="2456" y="3968"/>
                  </a:lnTo>
                  <a:lnTo>
                    <a:pt x="2453" y="3911"/>
                  </a:lnTo>
                  <a:lnTo>
                    <a:pt x="2452" y="3853"/>
                  </a:lnTo>
                  <a:lnTo>
                    <a:pt x="2453" y="3796"/>
                  </a:lnTo>
                  <a:lnTo>
                    <a:pt x="2456" y="3738"/>
                  </a:lnTo>
                  <a:lnTo>
                    <a:pt x="2462" y="3682"/>
                  </a:lnTo>
                  <a:lnTo>
                    <a:pt x="2469" y="3625"/>
                  </a:lnTo>
                  <a:lnTo>
                    <a:pt x="2479" y="3569"/>
                  </a:lnTo>
                  <a:lnTo>
                    <a:pt x="2490" y="3513"/>
                  </a:lnTo>
                  <a:lnTo>
                    <a:pt x="2504" y="3458"/>
                  </a:lnTo>
                  <a:lnTo>
                    <a:pt x="2519" y="3403"/>
                  </a:lnTo>
                  <a:lnTo>
                    <a:pt x="2537" y="3349"/>
                  </a:lnTo>
                  <a:lnTo>
                    <a:pt x="2557" y="3295"/>
                  </a:lnTo>
                  <a:lnTo>
                    <a:pt x="2579" y="3242"/>
                  </a:lnTo>
                  <a:lnTo>
                    <a:pt x="2603" y="3190"/>
                  </a:lnTo>
                  <a:lnTo>
                    <a:pt x="2628" y="3139"/>
                  </a:lnTo>
                  <a:lnTo>
                    <a:pt x="2656" y="3089"/>
                  </a:lnTo>
                  <a:lnTo>
                    <a:pt x="2686" y="3040"/>
                  </a:lnTo>
                  <a:lnTo>
                    <a:pt x="2717" y="2992"/>
                  </a:lnTo>
                  <a:lnTo>
                    <a:pt x="2751" y="2945"/>
                  </a:lnTo>
                  <a:lnTo>
                    <a:pt x="2785" y="2900"/>
                  </a:lnTo>
                  <a:lnTo>
                    <a:pt x="2822" y="2856"/>
                  </a:lnTo>
                  <a:lnTo>
                    <a:pt x="2860" y="2813"/>
                  </a:lnTo>
                  <a:lnTo>
                    <a:pt x="2900" y="2772"/>
                  </a:lnTo>
                  <a:lnTo>
                    <a:pt x="2941" y="2732"/>
                  </a:lnTo>
                  <a:lnTo>
                    <a:pt x="2983" y="2694"/>
                  </a:lnTo>
                  <a:lnTo>
                    <a:pt x="3027" y="2658"/>
                  </a:lnTo>
                  <a:lnTo>
                    <a:pt x="3072" y="2623"/>
                  </a:lnTo>
                  <a:lnTo>
                    <a:pt x="3119" y="2590"/>
                  </a:lnTo>
                  <a:lnTo>
                    <a:pt x="3167" y="2559"/>
                  </a:lnTo>
                  <a:lnTo>
                    <a:pt x="3216" y="2529"/>
                  </a:lnTo>
                  <a:lnTo>
                    <a:pt x="3266" y="2501"/>
                  </a:lnTo>
                  <a:lnTo>
                    <a:pt x="3318" y="2475"/>
                  </a:lnTo>
                  <a:lnTo>
                    <a:pt x="3370" y="2452"/>
                  </a:lnTo>
                  <a:lnTo>
                    <a:pt x="3423" y="2430"/>
                  </a:lnTo>
                  <a:lnTo>
                    <a:pt x="3476" y="2410"/>
                  </a:lnTo>
                  <a:lnTo>
                    <a:pt x="3481" y="2408"/>
                  </a:lnTo>
                  <a:lnTo>
                    <a:pt x="3481" y="2408"/>
                  </a:lnTo>
                  <a:lnTo>
                    <a:pt x="3488" y="2351"/>
                  </a:lnTo>
                  <a:lnTo>
                    <a:pt x="3498" y="2295"/>
                  </a:lnTo>
                  <a:lnTo>
                    <a:pt x="3509" y="2239"/>
                  </a:lnTo>
                  <a:lnTo>
                    <a:pt x="3523" y="2184"/>
                  </a:lnTo>
                  <a:lnTo>
                    <a:pt x="3539" y="2129"/>
                  </a:lnTo>
                  <a:lnTo>
                    <a:pt x="3557" y="2075"/>
                  </a:lnTo>
                  <a:lnTo>
                    <a:pt x="3577" y="2021"/>
                  </a:lnTo>
                  <a:lnTo>
                    <a:pt x="3599" y="1968"/>
                  </a:lnTo>
                  <a:lnTo>
                    <a:pt x="3622" y="1916"/>
                  </a:lnTo>
                  <a:lnTo>
                    <a:pt x="3648" y="1865"/>
                  </a:lnTo>
                  <a:lnTo>
                    <a:pt x="3676" y="1815"/>
                  </a:lnTo>
                  <a:lnTo>
                    <a:pt x="3706" y="1766"/>
                  </a:lnTo>
                  <a:lnTo>
                    <a:pt x="3737" y="1718"/>
                  </a:lnTo>
                  <a:lnTo>
                    <a:pt x="3770" y="1671"/>
                  </a:lnTo>
                  <a:lnTo>
                    <a:pt x="3805" y="1626"/>
                  </a:lnTo>
                  <a:lnTo>
                    <a:pt x="3841" y="1582"/>
                  </a:lnTo>
                  <a:lnTo>
                    <a:pt x="3879" y="1539"/>
                  </a:lnTo>
                  <a:lnTo>
                    <a:pt x="3919" y="1498"/>
                  </a:lnTo>
                  <a:lnTo>
                    <a:pt x="3960" y="1458"/>
                  </a:lnTo>
                  <a:lnTo>
                    <a:pt x="4002" y="1420"/>
                  </a:lnTo>
                  <a:lnTo>
                    <a:pt x="4046" y="1384"/>
                  </a:lnTo>
                  <a:lnTo>
                    <a:pt x="4091" y="1349"/>
                  </a:lnTo>
                  <a:lnTo>
                    <a:pt x="4138" y="1316"/>
                  </a:lnTo>
                  <a:lnTo>
                    <a:pt x="4186" y="1285"/>
                  </a:lnTo>
                  <a:lnTo>
                    <a:pt x="4235" y="1255"/>
                  </a:lnTo>
                  <a:lnTo>
                    <a:pt x="4285" y="1227"/>
                  </a:lnTo>
                  <a:lnTo>
                    <a:pt x="4337" y="1201"/>
                  </a:lnTo>
                  <a:lnTo>
                    <a:pt x="4389" y="1178"/>
                  </a:lnTo>
                  <a:lnTo>
                    <a:pt x="4442" y="1156"/>
                  </a:lnTo>
                  <a:lnTo>
                    <a:pt x="4495" y="1136"/>
                  </a:lnTo>
                  <a:lnTo>
                    <a:pt x="4550" y="1118"/>
                  </a:lnTo>
                  <a:lnTo>
                    <a:pt x="4604" y="1102"/>
                  </a:lnTo>
                  <a:lnTo>
                    <a:pt x="4660" y="1088"/>
                  </a:lnTo>
                  <a:lnTo>
                    <a:pt x="4716" y="1077"/>
                  </a:lnTo>
                  <a:lnTo>
                    <a:pt x="4772" y="1067"/>
                  </a:lnTo>
                  <a:lnTo>
                    <a:pt x="4829" y="1060"/>
                  </a:lnTo>
                  <a:lnTo>
                    <a:pt x="4885" y="1054"/>
                  </a:lnTo>
                  <a:lnTo>
                    <a:pt x="4943" y="1051"/>
                  </a:lnTo>
                  <a:lnTo>
                    <a:pt x="5000" y="1050"/>
                  </a:lnTo>
                  <a:lnTo>
                    <a:pt x="5057" y="1051"/>
                  </a:lnTo>
                  <a:lnTo>
                    <a:pt x="5115" y="1054"/>
                  </a:lnTo>
                  <a:lnTo>
                    <a:pt x="5171" y="1060"/>
                  </a:lnTo>
                  <a:lnTo>
                    <a:pt x="5228" y="1067"/>
                  </a:lnTo>
                  <a:lnTo>
                    <a:pt x="5284" y="1077"/>
                  </a:lnTo>
                  <a:lnTo>
                    <a:pt x="5340" y="1088"/>
                  </a:lnTo>
                  <a:lnTo>
                    <a:pt x="5396" y="1102"/>
                  </a:lnTo>
                  <a:lnTo>
                    <a:pt x="5450" y="1118"/>
                  </a:lnTo>
                  <a:lnTo>
                    <a:pt x="5505" y="1136"/>
                  </a:lnTo>
                  <a:lnTo>
                    <a:pt x="5558" y="1156"/>
                  </a:lnTo>
                  <a:lnTo>
                    <a:pt x="5611" y="1178"/>
                  </a:lnTo>
                  <a:lnTo>
                    <a:pt x="5663" y="1201"/>
                  </a:lnTo>
                  <a:lnTo>
                    <a:pt x="5715" y="1227"/>
                  </a:lnTo>
                  <a:lnTo>
                    <a:pt x="5765" y="1255"/>
                  </a:lnTo>
                  <a:lnTo>
                    <a:pt x="5814" y="1285"/>
                  </a:lnTo>
                  <a:lnTo>
                    <a:pt x="5862" y="1316"/>
                  </a:lnTo>
                  <a:lnTo>
                    <a:pt x="5909" y="1349"/>
                  </a:lnTo>
                  <a:lnTo>
                    <a:pt x="5954" y="1384"/>
                  </a:lnTo>
                  <a:lnTo>
                    <a:pt x="5998" y="1420"/>
                  </a:lnTo>
                  <a:lnTo>
                    <a:pt x="6040" y="1458"/>
                  </a:lnTo>
                  <a:lnTo>
                    <a:pt x="6081" y="1498"/>
                  </a:lnTo>
                  <a:lnTo>
                    <a:pt x="6121" y="1539"/>
                  </a:lnTo>
                  <a:lnTo>
                    <a:pt x="6159" y="1582"/>
                  </a:lnTo>
                  <a:lnTo>
                    <a:pt x="6195" y="1626"/>
                  </a:lnTo>
                  <a:lnTo>
                    <a:pt x="6230" y="1671"/>
                  </a:lnTo>
                  <a:lnTo>
                    <a:pt x="6263" y="1718"/>
                  </a:lnTo>
                  <a:lnTo>
                    <a:pt x="6294" y="1766"/>
                  </a:lnTo>
                  <a:lnTo>
                    <a:pt x="6324" y="1815"/>
                  </a:lnTo>
                  <a:lnTo>
                    <a:pt x="6352" y="1865"/>
                  </a:lnTo>
                  <a:lnTo>
                    <a:pt x="6378" y="1916"/>
                  </a:lnTo>
                  <a:lnTo>
                    <a:pt x="6401" y="1968"/>
                  </a:lnTo>
                  <a:lnTo>
                    <a:pt x="6423" y="2021"/>
                  </a:lnTo>
                  <a:lnTo>
                    <a:pt x="6443" y="2075"/>
                  </a:lnTo>
                  <a:lnTo>
                    <a:pt x="6461" y="2129"/>
                  </a:lnTo>
                  <a:lnTo>
                    <a:pt x="6477" y="2183"/>
                  </a:lnTo>
                  <a:lnTo>
                    <a:pt x="6491" y="2239"/>
                  </a:lnTo>
                  <a:lnTo>
                    <a:pt x="6502" y="2295"/>
                  </a:lnTo>
                  <a:lnTo>
                    <a:pt x="6512" y="2351"/>
                  </a:lnTo>
                  <a:lnTo>
                    <a:pt x="6519" y="24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3240;p28">
              <a:extLst>
                <a:ext uri="{FF2B5EF4-FFF2-40B4-BE49-F238E27FC236}">
                  <a16:creationId xmlns:a16="http://schemas.microsoft.com/office/drawing/2014/main" id="{E94E51C1-3D15-4C22-B6EC-7E809F6D20B0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33" y="2179"/>
                  </a:moveTo>
                  <a:lnTo>
                    <a:pt x="6735" y="2188"/>
                  </a:lnTo>
                  <a:lnTo>
                    <a:pt x="6744" y="2229"/>
                  </a:lnTo>
                  <a:lnTo>
                    <a:pt x="6786" y="2248"/>
                  </a:lnTo>
                  <a:lnTo>
                    <a:pt x="6795" y="2252"/>
                  </a:lnTo>
                  <a:lnTo>
                    <a:pt x="6846" y="2278"/>
                  </a:lnTo>
                  <a:lnTo>
                    <a:pt x="6854" y="2282"/>
                  </a:lnTo>
                  <a:lnTo>
                    <a:pt x="6905" y="2310"/>
                  </a:lnTo>
                  <a:lnTo>
                    <a:pt x="6913" y="2315"/>
                  </a:lnTo>
                  <a:lnTo>
                    <a:pt x="6962" y="2345"/>
                  </a:lnTo>
                  <a:lnTo>
                    <a:pt x="6970" y="2350"/>
                  </a:lnTo>
                  <a:lnTo>
                    <a:pt x="7018" y="2381"/>
                  </a:lnTo>
                  <a:lnTo>
                    <a:pt x="7026" y="2386"/>
                  </a:lnTo>
                  <a:lnTo>
                    <a:pt x="7072" y="2419"/>
                  </a:lnTo>
                  <a:lnTo>
                    <a:pt x="7080" y="2425"/>
                  </a:lnTo>
                  <a:lnTo>
                    <a:pt x="7125" y="2460"/>
                  </a:lnTo>
                  <a:lnTo>
                    <a:pt x="7132" y="2465"/>
                  </a:lnTo>
                  <a:lnTo>
                    <a:pt x="7176" y="2502"/>
                  </a:lnTo>
                  <a:lnTo>
                    <a:pt x="7183" y="2508"/>
                  </a:lnTo>
                  <a:lnTo>
                    <a:pt x="7226" y="2546"/>
                  </a:lnTo>
                  <a:lnTo>
                    <a:pt x="7233" y="2552"/>
                  </a:lnTo>
                  <a:lnTo>
                    <a:pt x="7274" y="2592"/>
                  </a:lnTo>
                  <a:lnTo>
                    <a:pt x="7280" y="2598"/>
                  </a:lnTo>
                  <a:lnTo>
                    <a:pt x="7320" y="2640"/>
                  </a:lnTo>
                  <a:lnTo>
                    <a:pt x="7326" y="2646"/>
                  </a:lnTo>
                  <a:lnTo>
                    <a:pt x="7364" y="2689"/>
                  </a:lnTo>
                  <a:lnTo>
                    <a:pt x="7370" y="2696"/>
                  </a:lnTo>
                  <a:lnTo>
                    <a:pt x="7407" y="2740"/>
                  </a:lnTo>
                  <a:lnTo>
                    <a:pt x="7413" y="2747"/>
                  </a:lnTo>
                  <a:lnTo>
                    <a:pt x="7448" y="2793"/>
                  </a:lnTo>
                  <a:lnTo>
                    <a:pt x="7453" y="2800"/>
                  </a:lnTo>
                  <a:lnTo>
                    <a:pt x="7486" y="2847"/>
                  </a:lnTo>
                  <a:lnTo>
                    <a:pt x="7492" y="2854"/>
                  </a:lnTo>
                  <a:lnTo>
                    <a:pt x="7523" y="2902"/>
                  </a:lnTo>
                  <a:lnTo>
                    <a:pt x="7528" y="2910"/>
                  </a:lnTo>
                  <a:lnTo>
                    <a:pt x="7558" y="2960"/>
                  </a:lnTo>
                  <a:lnTo>
                    <a:pt x="7563" y="2968"/>
                  </a:lnTo>
                  <a:lnTo>
                    <a:pt x="7591" y="3018"/>
                  </a:lnTo>
                  <a:lnTo>
                    <a:pt x="7595" y="3027"/>
                  </a:lnTo>
                  <a:lnTo>
                    <a:pt x="7621" y="3078"/>
                  </a:lnTo>
                  <a:lnTo>
                    <a:pt x="7625" y="3086"/>
                  </a:lnTo>
                  <a:lnTo>
                    <a:pt x="7649" y="3138"/>
                  </a:lnTo>
                  <a:lnTo>
                    <a:pt x="7652" y="3147"/>
                  </a:lnTo>
                  <a:lnTo>
                    <a:pt x="7674" y="3200"/>
                  </a:lnTo>
                  <a:lnTo>
                    <a:pt x="7678" y="3208"/>
                  </a:lnTo>
                  <a:lnTo>
                    <a:pt x="7697" y="3262"/>
                  </a:lnTo>
                  <a:lnTo>
                    <a:pt x="7700" y="3271"/>
                  </a:lnTo>
                  <a:lnTo>
                    <a:pt x="7718" y="3325"/>
                  </a:lnTo>
                  <a:lnTo>
                    <a:pt x="7721" y="3334"/>
                  </a:lnTo>
                  <a:lnTo>
                    <a:pt x="7737" y="3389"/>
                  </a:lnTo>
                  <a:lnTo>
                    <a:pt x="7739" y="3398"/>
                  </a:lnTo>
                  <a:lnTo>
                    <a:pt x="7753" y="3453"/>
                  </a:lnTo>
                  <a:lnTo>
                    <a:pt x="7755" y="3462"/>
                  </a:lnTo>
                  <a:lnTo>
                    <a:pt x="7766" y="3518"/>
                  </a:lnTo>
                  <a:lnTo>
                    <a:pt x="7768" y="3527"/>
                  </a:lnTo>
                  <a:lnTo>
                    <a:pt x="7777" y="3583"/>
                  </a:lnTo>
                  <a:lnTo>
                    <a:pt x="7779" y="3592"/>
                  </a:lnTo>
                  <a:lnTo>
                    <a:pt x="7786" y="3649"/>
                  </a:lnTo>
                  <a:lnTo>
                    <a:pt x="7787" y="3658"/>
                  </a:lnTo>
                  <a:lnTo>
                    <a:pt x="7793" y="3715"/>
                  </a:lnTo>
                  <a:lnTo>
                    <a:pt x="7793" y="3725"/>
                  </a:lnTo>
                  <a:lnTo>
                    <a:pt x="7797" y="3782"/>
                  </a:lnTo>
                  <a:lnTo>
                    <a:pt x="7797" y="3791"/>
                  </a:lnTo>
                  <a:lnTo>
                    <a:pt x="7798" y="3848"/>
                  </a:lnTo>
                  <a:lnTo>
                    <a:pt x="7798" y="3858"/>
                  </a:lnTo>
                  <a:lnTo>
                    <a:pt x="7797" y="3915"/>
                  </a:lnTo>
                  <a:lnTo>
                    <a:pt x="7797" y="3924"/>
                  </a:lnTo>
                  <a:lnTo>
                    <a:pt x="7793" y="3982"/>
                  </a:lnTo>
                  <a:lnTo>
                    <a:pt x="7793" y="3991"/>
                  </a:lnTo>
                  <a:lnTo>
                    <a:pt x="7787" y="4048"/>
                  </a:lnTo>
                  <a:lnTo>
                    <a:pt x="7786" y="4057"/>
                  </a:lnTo>
                  <a:lnTo>
                    <a:pt x="7779" y="4114"/>
                  </a:lnTo>
                  <a:lnTo>
                    <a:pt x="7778" y="4123"/>
                  </a:lnTo>
                  <a:lnTo>
                    <a:pt x="7768" y="4179"/>
                  </a:lnTo>
                  <a:lnTo>
                    <a:pt x="7766" y="4189"/>
                  </a:lnTo>
                  <a:lnTo>
                    <a:pt x="7755" y="4244"/>
                  </a:lnTo>
                  <a:lnTo>
                    <a:pt x="7753" y="4254"/>
                  </a:lnTo>
                  <a:lnTo>
                    <a:pt x="7739" y="4309"/>
                  </a:lnTo>
                  <a:lnTo>
                    <a:pt x="7737" y="4318"/>
                  </a:lnTo>
                  <a:lnTo>
                    <a:pt x="7721" y="4373"/>
                  </a:lnTo>
                  <a:lnTo>
                    <a:pt x="7718" y="4382"/>
                  </a:lnTo>
                  <a:lnTo>
                    <a:pt x="7700" y="4436"/>
                  </a:lnTo>
                  <a:lnTo>
                    <a:pt x="7697" y="4445"/>
                  </a:lnTo>
                  <a:lnTo>
                    <a:pt x="7678" y="4498"/>
                  </a:lnTo>
                  <a:lnTo>
                    <a:pt x="7674" y="4507"/>
                  </a:lnTo>
                  <a:lnTo>
                    <a:pt x="7652" y="4560"/>
                  </a:lnTo>
                  <a:lnTo>
                    <a:pt x="7649" y="4568"/>
                  </a:lnTo>
                  <a:lnTo>
                    <a:pt x="7625" y="4620"/>
                  </a:lnTo>
                  <a:lnTo>
                    <a:pt x="7621" y="4629"/>
                  </a:lnTo>
                  <a:lnTo>
                    <a:pt x="7595" y="4680"/>
                  </a:lnTo>
                  <a:lnTo>
                    <a:pt x="7591" y="4688"/>
                  </a:lnTo>
                  <a:lnTo>
                    <a:pt x="7563" y="4739"/>
                  </a:lnTo>
                  <a:lnTo>
                    <a:pt x="7558" y="4748"/>
                  </a:lnTo>
                  <a:lnTo>
                    <a:pt x="7528" y="4797"/>
                  </a:lnTo>
                  <a:lnTo>
                    <a:pt x="7523" y="4805"/>
                  </a:lnTo>
                  <a:lnTo>
                    <a:pt x="7491" y="4853"/>
                  </a:lnTo>
                  <a:lnTo>
                    <a:pt x="7486" y="4860"/>
                  </a:lnTo>
                  <a:lnTo>
                    <a:pt x="7453" y="4907"/>
                  </a:lnTo>
                  <a:lnTo>
                    <a:pt x="7447" y="4914"/>
                  </a:lnTo>
                  <a:lnTo>
                    <a:pt x="7413" y="4959"/>
                  </a:lnTo>
                  <a:lnTo>
                    <a:pt x="7407" y="4967"/>
                  </a:lnTo>
                  <a:lnTo>
                    <a:pt x="7370" y="5011"/>
                  </a:lnTo>
                  <a:lnTo>
                    <a:pt x="7364" y="5018"/>
                  </a:lnTo>
                  <a:lnTo>
                    <a:pt x="7326" y="5060"/>
                  </a:lnTo>
                  <a:lnTo>
                    <a:pt x="7320" y="5067"/>
                  </a:lnTo>
                  <a:lnTo>
                    <a:pt x="7280" y="5108"/>
                  </a:lnTo>
                  <a:lnTo>
                    <a:pt x="7274" y="5114"/>
                  </a:lnTo>
                  <a:lnTo>
                    <a:pt x="7233" y="5154"/>
                  </a:lnTo>
                  <a:lnTo>
                    <a:pt x="7226" y="5160"/>
                  </a:lnTo>
                  <a:lnTo>
                    <a:pt x="7183" y="5198"/>
                  </a:lnTo>
                  <a:lnTo>
                    <a:pt x="7176" y="5204"/>
                  </a:lnTo>
                  <a:lnTo>
                    <a:pt x="7132" y="5241"/>
                  </a:lnTo>
                  <a:lnTo>
                    <a:pt x="7125" y="5246"/>
                  </a:lnTo>
                  <a:lnTo>
                    <a:pt x="7080" y="5281"/>
                  </a:lnTo>
                  <a:lnTo>
                    <a:pt x="7072" y="5287"/>
                  </a:lnTo>
                  <a:lnTo>
                    <a:pt x="7026" y="5320"/>
                  </a:lnTo>
                  <a:lnTo>
                    <a:pt x="7018" y="5325"/>
                  </a:lnTo>
                  <a:lnTo>
                    <a:pt x="6970" y="5356"/>
                  </a:lnTo>
                  <a:lnTo>
                    <a:pt x="6962" y="5361"/>
                  </a:lnTo>
                  <a:lnTo>
                    <a:pt x="6913" y="5391"/>
                  </a:lnTo>
                  <a:lnTo>
                    <a:pt x="6905" y="5396"/>
                  </a:lnTo>
                  <a:lnTo>
                    <a:pt x="6855" y="5424"/>
                  </a:lnTo>
                  <a:lnTo>
                    <a:pt x="6846" y="5428"/>
                  </a:lnTo>
                  <a:lnTo>
                    <a:pt x="6795" y="5454"/>
                  </a:lnTo>
                  <a:lnTo>
                    <a:pt x="6787" y="5458"/>
                  </a:lnTo>
                  <a:lnTo>
                    <a:pt x="6735" y="5482"/>
                  </a:lnTo>
                  <a:lnTo>
                    <a:pt x="6726" y="5486"/>
                  </a:lnTo>
                  <a:lnTo>
                    <a:pt x="6673" y="5508"/>
                  </a:lnTo>
                  <a:lnTo>
                    <a:pt x="6664" y="5511"/>
                  </a:lnTo>
                  <a:lnTo>
                    <a:pt x="6611" y="5531"/>
                  </a:lnTo>
                  <a:lnTo>
                    <a:pt x="6602" y="5534"/>
                  </a:lnTo>
                  <a:lnTo>
                    <a:pt x="6548" y="5552"/>
                  </a:lnTo>
                  <a:lnTo>
                    <a:pt x="6541" y="5554"/>
                  </a:lnTo>
                  <a:lnTo>
                    <a:pt x="5234" y="9038"/>
                  </a:lnTo>
                  <a:lnTo>
                    <a:pt x="5221" y="9067"/>
                  </a:lnTo>
                  <a:lnTo>
                    <a:pt x="5204" y="9094"/>
                  </a:lnTo>
                  <a:lnTo>
                    <a:pt x="5184" y="9119"/>
                  </a:lnTo>
                  <a:lnTo>
                    <a:pt x="5161" y="9141"/>
                  </a:lnTo>
                  <a:lnTo>
                    <a:pt x="5136" y="9160"/>
                  </a:lnTo>
                  <a:lnTo>
                    <a:pt x="5108" y="9175"/>
                  </a:lnTo>
                  <a:lnTo>
                    <a:pt x="5078" y="9187"/>
                  </a:lnTo>
                  <a:lnTo>
                    <a:pt x="5048" y="9195"/>
                  </a:lnTo>
                  <a:lnTo>
                    <a:pt x="5016" y="9199"/>
                  </a:lnTo>
                  <a:lnTo>
                    <a:pt x="4984" y="9199"/>
                  </a:lnTo>
                  <a:lnTo>
                    <a:pt x="4952" y="9195"/>
                  </a:lnTo>
                  <a:lnTo>
                    <a:pt x="4922" y="9187"/>
                  </a:lnTo>
                  <a:lnTo>
                    <a:pt x="4892" y="9175"/>
                  </a:lnTo>
                  <a:lnTo>
                    <a:pt x="4864" y="9160"/>
                  </a:lnTo>
                  <a:lnTo>
                    <a:pt x="4839" y="9141"/>
                  </a:lnTo>
                  <a:lnTo>
                    <a:pt x="4816" y="9119"/>
                  </a:lnTo>
                  <a:lnTo>
                    <a:pt x="4796" y="9094"/>
                  </a:lnTo>
                  <a:lnTo>
                    <a:pt x="4779" y="9067"/>
                  </a:lnTo>
                  <a:lnTo>
                    <a:pt x="4766" y="9038"/>
                  </a:lnTo>
                  <a:lnTo>
                    <a:pt x="3459" y="5554"/>
                  </a:lnTo>
                  <a:lnTo>
                    <a:pt x="3452" y="5552"/>
                  </a:lnTo>
                  <a:lnTo>
                    <a:pt x="3398" y="5534"/>
                  </a:lnTo>
                  <a:lnTo>
                    <a:pt x="3389" y="5531"/>
                  </a:lnTo>
                  <a:lnTo>
                    <a:pt x="3336" y="5511"/>
                  </a:lnTo>
                  <a:lnTo>
                    <a:pt x="3327" y="5508"/>
                  </a:lnTo>
                  <a:lnTo>
                    <a:pt x="3274" y="5486"/>
                  </a:lnTo>
                  <a:lnTo>
                    <a:pt x="3265" y="5482"/>
                  </a:lnTo>
                  <a:lnTo>
                    <a:pt x="3213" y="5458"/>
                  </a:lnTo>
                  <a:lnTo>
                    <a:pt x="3205" y="5454"/>
                  </a:lnTo>
                  <a:lnTo>
                    <a:pt x="3154" y="5428"/>
                  </a:lnTo>
                  <a:lnTo>
                    <a:pt x="3145" y="5424"/>
                  </a:lnTo>
                  <a:lnTo>
                    <a:pt x="3095" y="5396"/>
                  </a:lnTo>
                  <a:lnTo>
                    <a:pt x="3087" y="5391"/>
                  </a:lnTo>
                  <a:lnTo>
                    <a:pt x="3038" y="5361"/>
                  </a:lnTo>
                  <a:lnTo>
                    <a:pt x="3030" y="5356"/>
                  </a:lnTo>
                  <a:lnTo>
                    <a:pt x="2982" y="5325"/>
                  </a:lnTo>
                  <a:lnTo>
                    <a:pt x="2974" y="5320"/>
                  </a:lnTo>
                  <a:lnTo>
                    <a:pt x="2928" y="5287"/>
                  </a:lnTo>
                  <a:lnTo>
                    <a:pt x="2920" y="5281"/>
                  </a:lnTo>
                  <a:lnTo>
                    <a:pt x="2875" y="5246"/>
                  </a:lnTo>
                  <a:lnTo>
                    <a:pt x="2868" y="5241"/>
                  </a:lnTo>
                  <a:lnTo>
                    <a:pt x="2824" y="5204"/>
                  </a:lnTo>
                  <a:lnTo>
                    <a:pt x="2817" y="5198"/>
                  </a:lnTo>
                  <a:lnTo>
                    <a:pt x="2774" y="5160"/>
                  </a:lnTo>
                  <a:lnTo>
                    <a:pt x="2767" y="5154"/>
                  </a:lnTo>
                  <a:lnTo>
                    <a:pt x="2726" y="5114"/>
                  </a:lnTo>
                  <a:lnTo>
                    <a:pt x="2720" y="5108"/>
                  </a:lnTo>
                  <a:lnTo>
                    <a:pt x="2680" y="5067"/>
                  </a:lnTo>
                  <a:lnTo>
                    <a:pt x="2674" y="5060"/>
                  </a:lnTo>
                  <a:lnTo>
                    <a:pt x="2636" y="5018"/>
                  </a:lnTo>
                  <a:lnTo>
                    <a:pt x="2630" y="5011"/>
                  </a:lnTo>
                  <a:lnTo>
                    <a:pt x="2593" y="4967"/>
                  </a:lnTo>
                  <a:lnTo>
                    <a:pt x="2587" y="4959"/>
                  </a:lnTo>
                  <a:lnTo>
                    <a:pt x="2553" y="4914"/>
                  </a:lnTo>
                  <a:lnTo>
                    <a:pt x="2547" y="4907"/>
                  </a:lnTo>
                  <a:lnTo>
                    <a:pt x="2514" y="4860"/>
                  </a:lnTo>
                  <a:lnTo>
                    <a:pt x="2509" y="4853"/>
                  </a:lnTo>
                  <a:lnTo>
                    <a:pt x="2477" y="4805"/>
                  </a:lnTo>
                  <a:lnTo>
                    <a:pt x="2472" y="4797"/>
                  </a:lnTo>
                  <a:lnTo>
                    <a:pt x="2442" y="4748"/>
                  </a:lnTo>
                  <a:lnTo>
                    <a:pt x="2437" y="4739"/>
                  </a:lnTo>
                  <a:lnTo>
                    <a:pt x="2409" y="4688"/>
                  </a:lnTo>
                  <a:lnTo>
                    <a:pt x="2405" y="4680"/>
                  </a:lnTo>
                  <a:lnTo>
                    <a:pt x="2379" y="4629"/>
                  </a:lnTo>
                  <a:lnTo>
                    <a:pt x="2375" y="4620"/>
                  </a:lnTo>
                  <a:lnTo>
                    <a:pt x="2351" y="4568"/>
                  </a:lnTo>
                  <a:lnTo>
                    <a:pt x="2348" y="4560"/>
                  </a:lnTo>
                  <a:lnTo>
                    <a:pt x="2326" y="4507"/>
                  </a:lnTo>
                  <a:lnTo>
                    <a:pt x="2322" y="4498"/>
                  </a:lnTo>
                  <a:lnTo>
                    <a:pt x="2303" y="4445"/>
                  </a:lnTo>
                  <a:lnTo>
                    <a:pt x="2300" y="4436"/>
                  </a:lnTo>
                  <a:lnTo>
                    <a:pt x="2282" y="4382"/>
                  </a:lnTo>
                  <a:lnTo>
                    <a:pt x="2279" y="4373"/>
                  </a:lnTo>
                  <a:lnTo>
                    <a:pt x="2263" y="4318"/>
                  </a:lnTo>
                  <a:lnTo>
                    <a:pt x="2261" y="4309"/>
                  </a:lnTo>
                  <a:lnTo>
                    <a:pt x="2247" y="4254"/>
                  </a:lnTo>
                  <a:lnTo>
                    <a:pt x="2245" y="4244"/>
                  </a:lnTo>
                  <a:lnTo>
                    <a:pt x="2234" y="4189"/>
                  </a:lnTo>
                  <a:lnTo>
                    <a:pt x="2232" y="4179"/>
                  </a:lnTo>
                  <a:lnTo>
                    <a:pt x="2222" y="4123"/>
                  </a:lnTo>
                  <a:lnTo>
                    <a:pt x="2221" y="4114"/>
                  </a:lnTo>
                  <a:lnTo>
                    <a:pt x="2214" y="4057"/>
                  </a:lnTo>
                  <a:lnTo>
                    <a:pt x="2213" y="4048"/>
                  </a:lnTo>
                  <a:lnTo>
                    <a:pt x="2207" y="3991"/>
                  </a:lnTo>
                  <a:lnTo>
                    <a:pt x="2207" y="3982"/>
                  </a:lnTo>
                  <a:lnTo>
                    <a:pt x="2203" y="3924"/>
                  </a:lnTo>
                  <a:lnTo>
                    <a:pt x="2203" y="3915"/>
                  </a:lnTo>
                  <a:lnTo>
                    <a:pt x="2202" y="3858"/>
                  </a:lnTo>
                  <a:lnTo>
                    <a:pt x="2202" y="3848"/>
                  </a:lnTo>
                  <a:lnTo>
                    <a:pt x="2203" y="3791"/>
                  </a:lnTo>
                  <a:lnTo>
                    <a:pt x="2203" y="3782"/>
                  </a:lnTo>
                  <a:lnTo>
                    <a:pt x="2207" y="3725"/>
                  </a:lnTo>
                  <a:lnTo>
                    <a:pt x="2207" y="3715"/>
                  </a:lnTo>
                  <a:lnTo>
                    <a:pt x="2213" y="3658"/>
                  </a:lnTo>
                  <a:lnTo>
                    <a:pt x="2214" y="3649"/>
                  </a:lnTo>
                  <a:lnTo>
                    <a:pt x="2221" y="3592"/>
                  </a:lnTo>
                  <a:lnTo>
                    <a:pt x="2223" y="3583"/>
                  </a:lnTo>
                  <a:lnTo>
                    <a:pt x="2232" y="3527"/>
                  </a:lnTo>
                  <a:lnTo>
                    <a:pt x="2234" y="3518"/>
                  </a:lnTo>
                  <a:lnTo>
                    <a:pt x="2245" y="3462"/>
                  </a:lnTo>
                  <a:lnTo>
                    <a:pt x="2247" y="3453"/>
                  </a:lnTo>
                  <a:lnTo>
                    <a:pt x="2261" y="3398"/>
                  </a:lnTo>
                  <a:lnTo>
                    <a:pt x="2263" y="3389"/>
                  </a:lnTo>
                  <a:lnTo>
                    <a:pt x="2279" y="3334"/>
                  </a:lnTo>
                  <a:lnTo>
                    <a:pt x="2282" y="3325"/>
                  </a:lnTo>
                  <a:lnTo>
                    <a:pt x="2300" y="3271"/>
                  </a:lnTo>
                  <a:lnTo>
                    <a:pt x="2303" y="3262"/>
                  </a:lnTo>
                  <a:lnTo>
                    <a:pt x="2322" y="3208"/>
                  </a:lnTo>
                  <a:lnTo>
                    <a:pt x="2326" y="3200"/>
                  </a:lnTo>
                  <a:lnTo>
                    <a:pt x="2348" y="3147"/>
                  </a:lnTo>
                  <a:lnTo>
                    <a:pt x="2351" y="3138"/>
                  </a:lnTo>
                  <a:lnTo>
                    <a:pt x="2375" y="3086"/>
                  </a:lnTo>
                  <a:lnTo>
                    <a:pt x="2379" y="3078"/>
                  </a:lnTo>
                  <a:lnTo>
                    <a:pt x="2405" y="3027"/>
                  </a:lnTo>
                  <a:lnTo>
                    <a:pt x="2409" y="3018"/>
                  </a:lnTo>
                  <a:lnTo>
                    <a:pt x="2437" y="2968"/>
                  </a:lnTo>
                  <a:lnTo>
                    <a:pt x="2442" y="2960"/>
                  </a:lnTo>
                  <a:lnTo>
                    <a:pt x="2472" y="2910"/>
                  </a:lnTo>
                  <a:lnTo>
                    <a:pt x="2477" y="2902"/>
                  </a:lnTo>
                  <a:lnTo>
                    <a:pt x="2508" y="2854"/>
                  </a:lnTo>
                  <a:lnTo>
                    <a:pt x="2514" y="2847"/>
                  </a:lnTo>
                  <a:lnTo>
                    <a:pt x="2547" y="2800"/>
                  </a:lnTo>
                  <a:lnTo>
                    <a:pt x="2552" y="2793"/>
                  </a:lnTo>
                  <a:lnTo>
                    <a:pt x="2587" y="2747"/>
                  </a:lnTo>
                  <a:lnTo>
                    <a:pt x="2593" y="2740"/>
                  </a:lnTo>
                  <a:lnTo>
                    <a:pt x="2630" y="2696"/>
                  </a:lnTo>
                  <a:lnTo>
                    <a:pt x="2636" y="2689"/>
                  </a:lnTo>
                  <a:lnTo>
                    <a:pt x="2674" y="2646"/>
                  </a:lnTo>
                  <a:lnTo>
                    <a:pt x="2680" y="2640"/>
                  </a:lnTo>
                  <a:lnTo>
                    <a:pt x="2720" y="2598"/>
                  </a:lnTo>
                  <a:lnTo>
                    <a:pt x="2726" y="2592"/>
                  </a:lnTo>
                  <a:lnTo>
                    <a:pt x="2767" y="2552"/>
                  </a:lnTo>
                  <a:lnTo>
                    <a:pt x="2774" y="2546"/>
                  </a:lnTo>
                  <a:lnTo>
                    <a:pt x="2817" y="2508"/>
                  </a:lnTo>
                  <a:lnTo>
                    <a:pt x="2824" y="2502"/>
                  </a:lnTo>
                  <a:lnTo>
                    <a:pt x="2868" y="2465"/>
                  </a:lnTo>
                  <a:lnTo>
                    <a:pt x="2875" y="2460"/>
                  </a:lnTo>
                  <a:lnTo>
                    <a:pt x="2920" y="2425"/>
                  </a:lnTo>
                  <a:lnTo>
                    <a:pt x="2928" y="2419"/>
                  </a:lnTo>
                  <a:lnTo>
                    <a:pt x="2974" y="2386"/>
                  </a:lnTo>
                  <a:lnTo>
                    <a:pt x="2982" y="2381"/>
                  </a:lnTo>
                  <a:lnTo>
                    <a:pt x="3030" y="2350"/>
                  </a:lnTo>
                  <a:lnTo>
                    <a:pt x="3038" y="2345"/>
                  </a:lnTo>
                  <a:lnTo>
                    <a:pt x="3087" y="2315"/>
                  </a:lnTo>
                  <a:lnTo>
                    <a:pt x="3095" y="2310"/>
                  </a:lnTo>
                  <a:lnTo>
                    <a:pt x="3146" y="2282"/>
                  </a:lnTo>
                  <a:lnTo>
                    <a:pt x="3154" y="2278"/>
                  </a:lnTo>
                  <a:lnTo>
                    <a:pt x="3205" y="2252"/>
                  </a:lnTo>
                  <a:lnTo>
                    <a:pt x="3214" y="2248"/>
                  </a:lnTo>
                  <a:lnTo>
                    <a:pt x="3256" y="2229"/>
                  </a:lnTo>
                  <a:lnTo>
                    <a:pt x="3265" y="2188"/>
                  </a:lnTo>
                  <a:lnTo>
                    <a:pt x="3267" y="2179"/>
                  </a:lnTo>
                  <a:lnTo>
                    <a:pt x="3281" y="2123"/>
                  </a:lnTo>
                  <a:lnTo>
                    <a:pt x="3283" y="2114"/>
                  </a:lnTo>
                  <a:lnTo>
                    <a:pt x="3299" y="2059"/>
                  </a:lnTo>
                  <a:lnTo>
                    <a:pt x="3302" y="2051"/>
                  </a:lnTo>
                  <a:lnTo>
                    <a:pt x="3319" y="1996"/>
                  </a:lnTo>
                  <a:lnTo>
                    <a:pt x="3323" y="1988"/>
                  </a:lnTo>
                  <a:lnTo>
                    <a:pt x="3342" y="1934"/>
                  </a:lnTo>
                  <a:lnTo>
                    <a:pt x="3346" y="1925"/>
                  </a:lnTo>
                  <a:lnTo>
                    <a:pt x="3368" y="1873"/>
                  </a:lnTo>
                  <a:lnTo>
                    <a:pt x="3371" y="1864"/>
                  </a:lnTo>
                  <a:lnTo>
                    <a:pt x="3395" y="1812"/>
                  </a:lnTo>
                  <a:lnTo>
                    <a:pt x="3399" y="1804"/>
                  </a:lnTo>
                  <a:lnTo>
                    <a:pt x="3425" y="1753"/>
                  </a:lnTo>
                  <a:lnTo>
                    <a:pt x="3429" y="1744"/>
                  </a:lnTo>
                  <a:lnTo>
                    <a:pt x="3457" y="1694"/>
                  </a:lnTo>
                  <a:lnTo>
                    <a:pt x="3462" y="1686"/>
                  </a:lnTo>
                  <a:lnTo>
                    <a:pt x="3491" y="1637"/>
                  </a:lnTo>
                  <a:lnTo>
                    <a:pt x="3496" y="1629"/>
                  </a:lnTo>
                  <a:lnTo>
                    <a:pt x="3528" y="1581"/>
                  </a:lnTo>
                  <a:lnTo>
                    <a:pt x="3533" y="1573"/>
                  </a:lnTo>
                  <a:lnTo>
                    <a:pt x="3566" y="1526"/>
                  </a:lnTo>
                  <a:lnTo>
                    <a:pt x="3572" y="1519"/>
                  </a:lnTo>
                  <a:lnTo>
                    <a:pt x="3606" y="1474"/>
                  </a:lnTo>
                  <a:lnTo>
                    <a:pt x="3612" y="1466"/>
                  </a:lnTo>
                  <a:lnTo>
                    <a:pt x="3649" y="1422"/>
                  </a:lnTo>
                  <a:lnTo>
                    <a:pt x="3655" y="1415"/>
                  </a:lnTo>
                  <a:lnTo>
                    <a:pt x="3693" y="1373"/>
                  </a:lnTo>
                  <a:lnTo>
                    <a:pt x="3699" y="1366"/>
                  </a:lnTo>
                  <a:lnTo>
                    <a:pt x="3739" y="1325"/>
                  </a:lnTo>
                  <a:lnTo>
                    <a:pt x="3745" y="1318"/>
                  </a:lnTo>
                  <a:lnTo>
                    <a:pt x="3786" y="1278"/>
                  </a:lnTo>
                  <a:lnTo>
                    <a:pt x="3793" y="1272"/>
                  </a:lnTo>
                  <a:lnTo>
                    <a:pt x="3836" y="1234"/>
                  </a:lnTo>
                  <a:lnTo>
                    <a:pt x="3843" y="1228"/>
                  </a:lnTo>
                  <a:lnTo>
                    <a:pt x="3887" y="1191"/>
                  </a:lnTo>
                  <a:lnTo>
                    <a:pt x="3894" y="1186"/>
                  </a:lnTo>
                  <a:lnTo>
                    <a:pt x="3939" y="1151"/>
                  </a:lnTo>
                  <a:lnTo>
                    <a:pt x="3947" y="1145"/>
                  </a:lnTo>
                  <a:lnTo>
                    <a:pt x="3993" y="1112"/>
                  </a:lnTo>
                  <a:lnTo>
                    <a:pt x="4001" y="1107"/>
                  </a:lnTo>
                  <a:lnTo>
                    <a:pt x="4049" y="1076"/>
                  </a:lnTo>
                  <a:lnTo>
                    <a:pt x="4057" y="1071"/>
                  </a:lnTo>
                  <a:lnTo>
                    <a:pt x="4106" y="1041"/>
                  </a:lnTo>
                  <a:lnTo>
                    <a:pt x="4114" y="1036"/>
                  </a:lnTo>
                  <a:lnTo>
                    <a:pt x="4165" y="1008"/>
                  </a:lnTo>
                  <a:lnTo>
                    <a:pt x="4173" y="1004"/>
                  </a:lnTo>
                  <a:lnTo>
                    <a:pt x="4224" y="978"/>
                  </a:lnTo>
                  <a:lnTo>
                    <a:pt x="4233" y="974"/>
                  </a:lnTo>
                  <a:lnTo>
                    <a:pt x="4285" y="950"/>
                  </a:lnTo>
                  <a:lnTo>
                    <a:pt x="4293" y="947"/>
                  </a:lnTo>
                  <a:lnTo>
                    <a:pt x="4346" y="925"/>
                  </a:lnTo>
                  <a:lnTo>
                    <a:pt x="4355" y="921"/>
                  </a:lnTo>
                  <a:lnTo>
                    <a:pt x="4408" y="901"/>
                  </a:lnTo>
                  <a:lnTo>
                    <a:pt x="4417" y="898"/>
                  </a:lnTo>
                  <a:lnTo>
                    <a:pt x="4471" y="881"/>
                  </a:lnTo>
                  <a:lnTo>
                    <a:pt x="4480" y="878"/>
                  </a:lnTo>
                  <a:lnTo>
                    <a:pt x="4535" y="862"/>
                  </a:lnTo>
                  <a:lnTo>
                    <a:pt x="4544" y="860"/>
                  </a:lnTo>
                  <a:lnTo>
                    <a:pt x="4599" y="846"/>
                  </a:lnTo>
                  <a:lnTo>
                    <a:pt x="4609" y="844"/>
                  </a:lnTo>
                  <a:lnTo>
                    <a:pt x="4664" y="832"/>
                  </a:lnTo>
                  <a:lnTo>
                    <a:pt x="4674" y="830"/>
                  </a:lnTo>
                  <a:lnTo>
                    <a:pt x="4730" y="821"/>
                  </a:lnTo>
                  <a:lnTo>
                    <a:pt x="4739" y="819"/>
                  </a:lnTo>
                  <a:lnTo>
                    <a:pt x="4796" y="812"/>
                  </a:lnTo>
                  <a:lnTo>
                    <a:pt x="4805" y="811"/>
                  </a:lnTo>
                  <a:lnTo>
                    <a:pt x="4862" y="805"/>
                  </a:lnTo>
                  <a:lnTo>
                    <a:pt x="4871" y="805"/>
                  </a:lnTo>
                  <a:lnTo>
                    <a:pt x="4928" y="801"/>
                  </a:lnTo>
                  <a:lnTo>
                    <a:pt x="4938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2" y="801"/>
                  </a:lnTo>
                  <a:lnTo>
                    <a:pt x="5072" y="801"/>
                  </a:lnTo>
                  <a:lnTo>
                    <a:pt x="5129" y="805"/>
                  </a:lnTo>
                  <a:lnTo>
                    <a:pt x="5138" y="805"/>
                  </a:lnTo>
                  <a:lnTo>
                    <a:pt x="5195" y="811"/>
                  </a:lnTo>
                  <a:lnTo>
                    <a:pt x="5204" y="812"/>
                  </a:lnTo>
                  <a:lnTo>
                    <a:pt x="5261" y="819"/>
                  </a:lnTo>
                  <a:lnTo>
                    <a:pt x="5270" y="821"/>
                  </a:lnTo>
                  <a:lnTo>
                    <a:pt x="5326" y="830"/>
                  </a:lnTo>
                  <a:lnTo>
                    <a:pt x="5336" y="832"/>
                  </a:lnTo>
                  <a:lnTo>
                    <a:pt x="5391" y="844"/>
                  </a:lnTo>
                  <a:lnTo>
                    <a:pt x="5401" y="846"/>
                  </a:lnTo>
                  <a:lnTo>
                    <a:pt x="5456" y="860"/>
                  </a:lnTo>
                  <a:lnTo>
                    <a:pt x="5465" y="862"/>
                  </a:lnTo>
                  <a:lnTo>
                    <a:pt x="5520" y="878"/>
                  </a:lnTo>
                  <a:lnTo>
                    <a:pt x="5529" y="881"/>
                  </a:lnTo>
                  <a:lnTo>
                    <a:pt x="5583" y="898"/>
                  </a:lnTo>
                  <a:lnTo>
                    <a:pt x="5592" y="901"/>
                  </a:lnTo>
                  <a:lnTo>
                    <a:pt x="5645" y="921"/>
                  </a:lnTo>
                  <a:lnTo>
                    <a:pt x="5654" y="925"/>
                  </a:lnTo>
                  <a:lnTo>
                    <a:pt x="5707" y="947"/>
                  </a:lnTo>
                  <a:lnTo>
                    <a:pt x="5715" y="950"/>
                  </a:lnTo>
                  <a:lnTo>
                    <a:pt x="5767" y="974"/>
                  </a:lnTo>
                  <a:lnTo>
                    <a:pt x="5776" y="978"/>
                  </a:lnTo>
                  <a:lnTo>
                    <a:pt x="5827" y="1004"/>
                  </a:lnTo>
                  <a:lnTo>
                    <a:pt x="5835" y="1008"/>
                  </a:lnTo>
                  <a:lnTo>
                    <a:pt x="5886" y="1036"/>
                  </a:lnTo>
                  <a:lnTo>
                    <a:pt x="5894" y="1041"/>
                  </a:lnTo>
                  <a:lnTo>
                    <a:pt x="5943" y="1071"/>
                  </a:lnTo>
                  <a:lnTo>
                    <a:pt x="5951" y="1076"/>
                  </a:lnTo>
                  <a:lnTo>
                    <a:pt x="5999" y="1107"/>
                  </a:lnTo>
                  <a:lnTo>
                    <a:pt x="6007" y="1112"/>
                  </a:lnTo>
                  <a:lnTo>
                    <a:pt x="6053" y="1145"/>
                  </a:lnTo>
                  <a:lnTo>
                    <a:pt x="6061" y="1151"/>
                  </a:lnTo>
                  <a:lnTo>
                    <a:pt x="6106" y="1186"/>
                  </a:lnTo>
                  <a:lnTo>
                    <a:pt x="6113" y="1191"/>
                  </a:lnTo>
                  <a:lnTo>
                    <a:pt x="6157" y="1228"/>
                  </a:lnTo>
                  <a:lnTo>
                    <a:pt x="6164" y="1234"/>
                  </a:lnTo>
                  <a:lnTo>
                    <a:pt x="6207" y="1272"/>
                  </a:lnTo>
                  <a:lnTo>
                    <a:pt x="6214" y="1278"/>
                  </a:lnTo>
                  <a:lnTo>
                    <a:pt x="6255" y="1318"/>
                  </a:lnTo>
                  <a:lnTo>
                    <a:pt x="6261" y="1325"/>
                  </a:lnTo>
                  <a:lnTo>
                    <a:pt x="6301" y="1366"/>
                  </a:lnTo>
                  <a:lnTo>
                    <a:pt x="6307" y="1373"/>
                  </a:lnTo>
                  <a:lnTo>
                    <a:pt x="6345" y="1415"/>
                  </a:lnTo>
                  <a:lnTo>
                    <a:pt x="6351" y="1422"/>
                  </a:lnTo>
                  <a:lnTo>
                    <a:pt x="6388" y="1466"/>
                  </a:lnTo>
                  <a:lnTo>
                    <a:pt x="6394" y="1474"/>
                  </a:lnTo>
                  <a:lnTo>
                    <a:pt x="6428" y="1519"/>
                  </a:lnTo>
                  <a:lnTo>
                    <a:pt x="6434" y="1526"/>
                  </a:lnTo>
                  <a:lnTo>
                    <a:pt x="6467" y="1573"/>
                  </a:lnTo>
                  <a:lnTo>
                    <a:pt x="6472" y="1581"/>
                  </a:lnTo>
                  <a:lnTo>
                    <a:pt x="6504" y="1629"/>
                  </a:lnTo>
                  <a:lnTo>
                    <a:pt x="6509" y="1637"/>
                  </a:lnTo>
                  <a:lnTo>
                    <a:pt x="6538" y="1686"/>
                  </a:lnTo>
                  <a:lnTo>
                    <a:pt x="6543" y="1694"/>
                  </a:lnTo>
                  <a:lnTo>
                    <a:pt x="6571" y="1744"/>
                  </a:lnTo>
                  <a:lnTo>
                    <a:pt x="6575" y="1753"/>
                  </a:lnTo>
                  <a:lnTo>
                    <a:pt x="6601" y="1804"/>
                  </a:lnTo>
                  <a:lnTo>
                    <a:pt x="6605" y="1812"/>
                  </a:lnTo>
                  <a:lnTo>
                    <a:pt x="6629" y="1864"/>
                  </a:lnTo>
                  <a:lnTo>
                    <a:pt x="6632" y="1873"/>
                  </a:lnTo>
                  <a:lnTo>
                    <a:pt x="6654" y="1925"/>
                  </a:lnTo>
                  <a:lnTo>
                    <a:pt x="6658" y="1934"/>
                  </a:lnTo>
                  <a:lnTo>
                    <a:pt x="6677" y="1988"/>
                  </a:lnTo>
                  <a:lnTo>
                    <a:pt x="6681" y="1996"/>
                  </a:lnTo>
                  <a:lnTo>
                    <a:pt x="6698" y="2051"/>
                  </a:lnTo>
                  <a:lnTo>
                    <a:pt x="6701" y="2059"/>
                  </a:lnTo>
                  <a:lnTo>
                    <a:pt x="6717" y="2114"/>
                  </a:lnTo>
                  <a:lnTo>
                    <a:pt x="6719" y="2123"/>
                  </a:lnTo>
                  <a:lnTo>
                    <a:pt x="6733" y="2179"/>
                  </a:lnTo>
                  <a:close/>
                  <a:moveTo>
                    <a:pt x="5776" y="4180"/>
                  </a:moveTo>
                  <a:lnTo>
                    <a:pt x="5767" y="4184"/>
                  </a:lnTo>
                  <a:lnTo>
                    <a:pt x="5725" y="4203"/>
                  </a:lnTo>
                  <a:lnTo>
                    <a:pt x="5716" y="4245"/>
                  </a:lnTo>
                  <a:lnTo>
                    <a:pt x="5714" y="4254"/>
                  </a:lnTo>
                  <a:lnTo>
                    <a:pt x="5700" y="4309"/>
                  </a:lnTo>
                  <a:lnTo>
                    <a:pt x="5698" y="4318"/>
                  </a:lnTo>
                  <a:lnTo>
                    <a:pt x="5682" y="4373"/>
                  </a:lnTo>
                  <a:lnTo>
                    <a:pt x="5679" y="4382"/>
                  </a:lnTo>
                  <a:lnTo>
                    <a:pt x="5662" y="4436"/>
                  </a:lnTo>
                  <a:lnTo>
                    <a:pt x="5658" y="4445"/>
                  </a:lnTo>
                  <a:lnTo>
                    <a:pt x="5639" y="4498"/>
                  </a:lnTo>
                  <a:lnTo>
                    <a:pt x="5635" y="4507"/>
                  </a:lnTo>
                  <a:lnTo>
                    <a:pt x="5613" y="4560"/>
                  </a:lnTo>
                  <a:lnTo>
                    <a:pt x="5610" y="4568"/>
                  </a:lnTo>
                  <a:lnTo>
                    <a:pt x="5586" y="4620"/>
                  </a:lnTo>
                  <a:lnTo>
                    <a:pt x="5585" y="4623"/>
                  </a:lnTo>
                  <a:lnTo>
                    <a:pt x="6529" y="4623"/>
                  </a:lnTo>
                  <a:lnTo>
                    <a:pt x="6561" y="4625"/>
                  </a:lnTo>
                  <a:lnTo>
                    <a:pt x="6593" y="4631"/>
                  </a:lnTo>
                  <a:lnTo>
                    <a:pt x="6623" y="4641"/>
                  </a:lnTo>
                  <a:lnTo>
                    <a:pt x="6652" y="4655"/>
                  </a:lnTo>
                  <a:lnTo>
                    <a:pt x="6679" y="4673"/>
                  </a:lnTo>
                  <a:lnTo>
                    <a:pt x="6703" y="4694"/>
                  </a:lnTo>
                  <a:lnTo>
                    <a:pt x="6725" y="4718"/>
                  </a:lnTo>
                  <a:lnTo>
                    <a:pt x="6743" y="4744"/>
                  </a:lnTo>
                  <a:lnTo>
                    <a:pt x="6758" y="4773"/>
                  </a:lnTo>
                  <a:lnTo>
                    <a:pt x="6769" y="4803"/>
                  </a:lnTo>
                  <a:lnTo>
                    <a:pt x="6776" y="4834"/>
                  </a:lnTo>
                  <a:lnTo>
                    <a:pt x="6779" y="4866"/>
                  </a:lnTo>
                  <a:lnTo>
                    <a:pt x="6778" y="4882"/>
                  </a:lnTo>
                  <a:lnTo>
                    <a:pt x="6779" y="4882"/>
                  </a:lnTo>
                  <a:lnTo>
                    <a:pt x="6817" y="4853"/>
                  </a:lnTo>
                  <a:lnTo>
                    <a:pt x="6854" y="4822"/>
                  </a:lnTo>
                  <a:lnTo>
                    <a:pt x="6889" y="4790"/>
                  </a:lnTo>
                  <a:lnTo>
                    <a:pt x="6924" y="4757"/>
                  </a:lnTo>
                  <a:lnTo>
                    <a:pt x="6957" y="4723"/>
                  </a:lnTo>
                  <a:lnTo>
                    <a:pt x="6989" y="4687"/>
                  </a:lnTo>
                  <a:lnTo>
                    <a:pt x="7019" y="4651"/>
                  </a:lnTo>
                  <a:lnTo>
                    <a:pt x="7049" y="4613"/>
                  </a:lnTo>
                  <a:lnTo>
                    <a:pt x="7076" y="4574"/>
                  </a:lnTo>
                  <a:lnTo>
                    <a:pt x="7103" y="4533"/>
                  </a:lnTo>
                  <a:lnTo>
                    <a:pt x="7128" y="4493"/>
                  </a:lnTo>
                  <a:lnTo>
                    <a:pt x="7150" y="4451"/>
                  </a:lnTo>
                  <a:lnTo>
                    <a:pt x="7172" y="4408"/>
                  </a:lnTo>
                  <a:lnTo>
                    <a:pt x="7192" y="4365"/>
                  </a:lnTo>
                  <a:lnTo>
                    <a:pt x="7210" y="4321"/>
                  </a:lnTo>
                  <a:lnTo>
                    <a:pt x="7227" y="4276"/>
                  </a:lnTo>
                  <a:lnTo>
                    <a:pt x="7242" y="4230"/>
                  </a:lnTo>
                  <a:lnTo>
                    <a:pt x="7255" y="4185"/>
                  </a:lnTo>
                  <a:lnTo>
                    <a:pt x="7266" y="4138"/>
                  </a:lnTo>
                  <a:lnTo>
                    <a:pt x="7276" y="4092"/>
                  </a:lnTo>
                  <a:lnTo>
                    <a:pt x="7284" y="4044"/>
                  </a:lnTo>
                  <a:lnTo>
                    <a:pt x="7290" y="3997"/>
                  </a:lnTo>
                  <a:lnTo>
                    <a:pt x="7294" y="3949"/>
                  </a:lnTo>
                  <a:lnTo>
                    <a:pt x="7297" y="3901"/>
                  </a:lnTo>
                  <a:lnTo>
                    <a:pt x="7298" y="3853"/>
                  </a:lnTo>
                  <a:lnTo>
                    <a:pt x="7297" y="3805"/>
                  </a:lnTo>
                  <a:lnTo>
                    <a:pt x="7294" y="3757"/>
                  </a:lnTo>
                  <a:lnTo>
                    <a:pt x="7290" y="3709"/>
                  </a:lnTo>
                  <a:lnTo>
                    <a:pt x="7284" y="3662"/>
                  </a:lnTo>
                  <a:lnTo>
                    <a:pt x="7276" y="3615"/>
                  </a:lnTo>
                  <a:lnTo>
                    <a:pt x="7266" y="3568"/>
                  </a:lnTo>
                  <a:lnTo>
                    <a:pt x="7255" y="3522"/>
                  </a:lnTo>
                  <a:lnTo>
                    <a:pt x="7242" y="3476"/>
                  </a:lnTo>
                  <a:lnTo>
                    <a:pt x="7227" y="3431"/>
                  </a:lnTo>
                  <a:lnTo>
                    <a:pt x="7210" y="3386"/>
                  </a:lnTo>
                  <a:lnTo>
                    <a:pt x="7192" y="3342"/>
                  </a:lnTo>
                  <a:lnTo>
                    <a:pt x="7172" y="3299"/>
                  </a:lnTo>
                  <a:lnTo>
                    <a:pt x="7151" y="3256"/>
                  </a:lnTo>
                  <a:lnTo>
                    <a:pt x="7128" y="3214"/>
                  </a:lnTo>
                  <a:lnTo>
                    <a:pt x="7103" y="3173"/>
                  </a:lnTo>
                  <a:lnTo>
                    <a:pt x="7076" y="3133"/>
                  </a:lnTo>
                  <a:lnTo>
                    <a:pt x="7048" y="3094"/>
                  </a:lnTo>
                  <a:lnTo>
                    <a:pt x="7019" y="3056"/>
                  </a:lnTo>
                  <a:lnTo>
                    <a:pt x="6989" y="3019"/>
                  </a:lnTo>
                  <a:lnTo>
                    <a:pt x="6957" y="2983"/>
                  </a:lnTo>
                  <a:lnTo>
                    <a:pt x="6924" y="2949"/>
                  </a:lnTo>
                  <a:lnTo>
                    <a:pt x="6889" y="2916"/>
                  </a:lnTo>
                  <a:lnTo>
                    <a:pt x="6854" y="2884"/>
                  </a:lnTo>
                  <a:lnTo>
                    <a:pt x="6817" y="2853"/>
                  </a:lnTo>
                  <a:lnTo>
                    <a:pt x="6779" y="2824"/>
                  </a:lnTo>
                  <a:lnTo>
                    <a:pt x="6763" y="2813"/>
                  </a:lnTo>
                  <a:lnTo>
                    <a:pt x="6760" y="2840"/>
                  </a:lnTo>
                  <a:lnTo>
                    <a:pt x="6758" y="2849"/>
                  </a:lnTo>
                  <a:lnTo>
                    <a:pt x="6749" y="2905"/>
                  </a:lnTo>
                  <a:lnTo>
                    <a:pt x="6747" y="2915"/>
                  </a:lnTo>
                  <a:lnTo>
                    <a:pt x="6735" y="2970"/>
                  </a:lnTo>
                  <a:lnTo>
                    <a:pt x="6733" y="2980"/>
                  </a:lnTo>
                  <a:lnTo>
                    <a:pt x="6719" y="3035"/>
                  </a:lnTo>
                  <a:lnTo>
                    <a:pt x="6717" y="3044"/>
                  </a:lnTo>
                  <a:lnTo>
                    <a:pt x="6701" y="3099"/>
                  </a:lnTo>
                  <a:lnTo>
                    <a:pt x="6698" y="3108"/>
                  </a:lnTo>
                  <a:lnTo>
                    <a:pt x="6681" y="3162"/>
                  </a:lnTo>
                  <a:lnTo>
                    <a:pt x="6678" y="3171"/>
                  </a:lnTo>
                  <a:lnTo>
                    <a:pt x="6658" y="3224"/>
                  </a:lnTo>
                  <a:lnTo>
                    <a:pt x="6654" y="3233"/>
                  </a:lnTo>
                  <a:lnTo>
                    <a:pt x="6632" y="3286"/>
                  </a:lnTo>
                  <a:lnTo>
                    <a:pt x="6629" y="3294"/>
                  </a:lnTo>
                  <a:lnTo>
                    <a:pt x="6605" y="3346"/>
                  </a:lnTo>
                  <a:lnTo>
                    <a:pt x="6601" y="3355"/>
                  </a:lnTo>
                  <a:lnTo>
                    <a:pt x="6575" y="3406"/>
                  </a:lnTo>
                  <a:lnTo>
                    <a:pt x="6571" y="3414"/>
                  </a:lnTo>
                  <a:lnTo>
                    <a:pt x="6543" y="3465"/>
                  </a:lnTo>
                  <a:lnTo>
                    <a:pt x="6538" y="3473"/>
                  </a:lnTo>
                  <a:lnTo>
                    <a:pt x="6508" y="3522"/>
                  </a:lnTo>
                  <a:lnTo>
                    <a:pt x="6503" y="3530"/>
                  </a:lnTo>
                  <a:lnTo>
                    <a:pt x="6472" y="3578"/>
                  </a:lnTo>
                  <a:lnTo>
                    <a:pt x="6467" y="3586"/>
                  </a:lnTo>
                  <a:lnTo>
                    <a:pt x="6434" y="3632"/>
                  </a:lnTo>
                  <a:lnTo>
                    <a:pt x="6428" y="3640"/>
                  </a:lnTo>
                  <a:lnTo>
                    <a:pt x="6393" y="3685"/>
                  </a:lnTo>
                  <a:lnTo>
                    <a:pt x="6388" y="3692"/>
                  </a:lnTo>
                  <a:lnTo>
                    <a:pt x="6351" y="3736"/>
                  </a:lnTo>
                  <a:lnTo>
                    <a:pt x="6345" y="3743"/>
                  </a:lnTo>
                  <a:lnTo>
                    <a:pt x="6307" y="3786"/>
                  </a:lnTo>
                  <a:lnTo>
                    <a:pt x="6301" y="3793"/>
                  </a:lnTo>
                  <a:lnTo>
                    <a:pt x="6261" y="3834"/>
                  </a:lnTo>
                  <a:lnTo>
                    <a:pt x="6255" y="3840"/>
                  </a:lnTo>
                  <a:lnTo>
                    <a:pt x="6214" y="3880"/>
                  </a:lnTo>
                  <a:lnTo>
                    <a:pt x="6207" y="3886"/>
                  </a:lnTo>
                  <a:lnTo>
                    <a:pt x="6164" y="3924"/>
                  </a:lnTo>
                  <a:lnTo>
                    <a:pt x="6157" y="3930"/>
                  </a:lnTo>
                  <a:lnTo>
                    <a:pt x="6113" y="3967"/>
                  </a:lnTo>
                  <a:lnTo>
                    <a:pt x="6106" y="3972"/>
                  </a:lnTo>
                  <a:lnTo>
                    <a:pt x="6061" y="4007"/>
                  </a:lnTo>
                  <a:lnTo>
                    <a:pt x="6053" y="4013"/>
                  </a:lnTo>
                  <a:lnTo>
                    <a:pt x="6007" y="4046"/>
                  </a:lnTo>
                  <a:lnTo>
                    <a:pt x="5999" y="4051"/>
                  </a:lnTo>
                  <a:lnTo>
                    <a:pt x="5951" y="4082"/>
                  </a:lnTo>
                  <a:lnTo>
                    <a:pt x="5943" y="4087"/>
                  </a:lnTo>
                  <a:lnTo>
                    <a:pt x="5894" y="4117"/>
                  </a:lnTo>
                  <a:lnTo>
                    <a:pt x="5886" y="4122"/>
                  </a:lnTo>
                  <a:lnTo>
                    <a:pt x="5835" y="4150"/>
                  </a:lnTo>
                  <a:lnTo>
                    <a:pt x="5827" y="4154"/>
                  </a:lnTo>
                  <a:lnTo>
                    <a:pt x="5776" y="4180"/>
                  </a:lnTo>
                  <a:close/>
                  <a:moveTo>
                    <a:pt x="6275" y="2675"/>
                  </a:moveTo>
                  <a:lnTo>
                    <a:pt x="6278" y="2627"/>
                  </a:lnTo>
                  <a:lnTo>
                    <a:pt x="6279" y="2601"/>
                  </a:lnTo>
                  <a:lnTo>
                    <a:pt x="6257" y="2596"/>
                  </a:lnTo>
                  <a:lnTo>
                    <a:pt x="6210" y="2588"/>
                  </a:lnTo>
                  <a:lnTo>
                    <a:pt x="6163" y="2582"/>
                  </a:lnTo>
                  <a:lnTo>
                    <a:pt x="6115" y="2578"/>
                  </a:lnTo>
                  <a:lnTo>
                    <a:pt x="6067" y="2575"/>
                  </a:lnTo>
                  <a:lnTo>
                    <a:pt x="6019" y="2574"/>
                  </a:lnTo>
                  <a:lnTo>
                    <a:pt x="5971" y="2575"/>
                  </a:lnTo>
                  <a:lnTo>
                    <a:pt x="5923" y="2578"/>
                  </a:lnTo>
                  <a:lnTo>
                    <a:pt x="5876" y="2582"/>
                  </a:lnTo>
                  <a:lnTo>
                    <a:pt x="5828" y="2588"/>
                  </a:lnTo>
                  <a:lnTo>
                    <a:pt x="5781" y="2596"/>
                  </a:lnTo>
                  <a:lnTo>
                    <a:pt x="5735" y="2606"/>
                  </a:lnTo>
                  <a:lnTo>
                    <a:pt x="5688" y="2618"/>
                  </a:lnTo>
                  <a:lnTo>
                    <a:pt x="5642" y="2631"/>
                  </a:lnTo>
                  <a:lnTo>
                    <a:pt x="5597" y="2646"/>
                  </a:lnTo>
                  <a:lnTo>
                    <a:pt x="5552" y="2663"/>
                  </a:lnTo>
                  <a:lnTo>
                    <a:pt x="5508" y="2681"/>
                  </a:lnTo>
                  <a:lnTo>
                    <a:pt x="5465" y="2701"/>
                  </a:lnTo>
                  <a:lnTo>
                    <a:pt x="5422" y="2722"/>
                  </a:lnTo>
                  <a:lnTo>
                    <a:pt x="5380" y="2746"/>
                  </a:lnTo>
                  <a:lnTo>
                    <a:pt x="5375" y="2748"/>
                  </a:lnTo>
                  <a:lnTo>
                    <a:pt x="5409" y="2793"/>
                  </a:lnTo>
                  <a:lnTo>
                    <a:pt x="5415" y="2800"/>
                  </a:lnTo>
                  <a:lnTo>
                    <a:pt x="5448" y="2847"/>
                  </a:lnTo>
                  <a:lnTo>
                    <a:pt x="5453" y="2855"/>
                  </a:lnTo>
                  <a:lnTo>
                    <a:pt x="5485" y="2903"/>
                  </a:lnTo>
                  <a:lnTo>
                    <a:pt x="5490" y="2911"/>
                  </a:lnTo>
                  <a:lnTo>
                    <a:pt x="5519" y="2960"/>
                  </a:lnTo>
                  <a:lnTo>
                    <a:pt x="5524" y="2968"/>
                  </a:lnTo>
                  <a:lnTo>
                    <a:pt x="5552" y="3018"/>
                  </a:lnTo>
                  <a:lnTo>
                    <a:pt x="5556" y="3027"/>
                  </a:lnTo>
                  <a:lnTo>
                    <a:pt x="5582" y="3078"/>
                  </a:lnTo>
                  <a:lnTo>
                    <a:pt x="5586" y="3086"/>
                  </a:lnTo>
                  <a:lnTo>
                    <a:pt x="5610" y="3138"/>
                  </a:lnTo>
                  <a:lnTo>
                    <a:pt x="5613" y="3147"/>
                  </a:lnTo>
                  <a:lnTo>
                    <a:pt x="5635" y="3199"/>
                  </a:lnTo>
                  <a:lnTo>
                    <a:pt x="5639" y="3208"/>
                  </a:lnTo>
                  <a:lnTo>
                    <a:pt x="5658" y="3262"/>
                  </a:lnTo>
                  <a:lnTo>
                    <a:pt x="5662" y="3270"/>
                  </a:lnTo>
                  <a:lnTo>
                    <a:pt x="5679" y="3325"/>
                  </a:lnTo>
                  <a:lnTo>
                    <a:pt x="5682" y="3333"/>
                  </a:lnTo>
                  <a:lnTo>
                    <a:pt x="5698" y="3388"/>
                  </a:lnTo>
                  <a:lnTo>
                    <a:pt x="5700" y="3397"/>
                  </a:lnTo>
                  <a:lnTo>
                    <a:pt x="5714" y="3453"/>
                  </a:lnTo>
                  <a:lnTo>
                    <a:pt x="5716" y="3462"/>
                  </a:lnTo>
                  <a:lnTo>
                    <a:pt x="5728" y="3517"/>
                  </a:lnTo>
                  <a:lnTo>
                    <a:pt x="5730" y="3527"/>
                  </a:lnTo>
                  <a:lnTo>
                    <a:pt x="5739" y="3583"/>
                  </a:lnTo>
                  <a:lnTo>
                    <a:pt x="5741" y="3592"/>
                  </a:lnTo>
                  <a:lnTo>
                    <a:pt x="5744" y="3619"/>
                  </a:lnTo>
                  <a:lnTo>
                    <a:pt x="5760" y="3608"/>
                  </a:lnTo>
                  <a:lnTo>
                    <a:pt x="5798" y="3579"/>
                  </a:lnTo>
                  <a:lnTo>
                    <a:pt x="5835" y="3548"/>
                  </a:lnTo>
                  <a:lnTo>
                    <a:pt x="5870" y="3517"/>
                  </a:lnTo>
                  <a:lnTo>
                    <a:pt x="5904" y="3483"/>
                  </a:lnTo>
                  <a:lnTo>
                    <a:pt x="5938" y="3449"/>
                  </a:lnTo>
                  <a:lnTo>
                    <a:pt x="5969" y="3414"/>
                  </a:lnTo>
                  <a:lnTo>
                    <a:pt x="6000" y="3377"/>
                  </a:lnTo>
                  <a:lnTo>
                    <a:pt x="6029" y="3339"/>
                  </a:lnTo>
                  <a:lnTo>
                    <a:pt x="6056" y="3300"/>
                  </a:lnTo>
                  <a:lnTo>
                    <a:pt x="6083" y="3260"/>
                  </a:lnTo>
                  <a:lnTo>
                    <a:pt x="6107" y="3219"/>
                  </a:lnTo>
                  <a:lnTo>
                    <a:pt x="6131" y="3177"/>
                  </a:lnTo>
                  <a:lnTo>
                    <a:pt x="6152" y="3134"/>
                  </a:lnTo>
                  <a:lnTo>
                    <a:pt x="6172" y="3090"/>
                  </a:lnTo>
                  <a:lnTo>
                    <a:pt x="6190" y="3046"/>
                  </a:lnTo>
                  <a:lnTo>
                    <a:pt x="6207" y="3001"/>
                  </a:lnTo>
                  <a:lnTo>
                    <a:pt x="6222" y="2956"/>
                  </a:lnTo>
                  <a:lnTo>
                    <a:pt x="6235" y="2910"/>
                  </a:lnTo>
                  <a:lnTo>
                    <a:pt x="6247" y="2863"/>
                  </a:lnTo>
                  <a:lnTo>
                    <a:pt x="6257" y="2817"/>
                  </a:lnTo>
                  <a:lnTo>
                    <a:pt x="6265" y="2770"/>
                  </a:lnTo>
                  <a:lnTo>
                    <a:pt x="6271" y="2722"/>
                  </a:lnTo>
                  <a:lnTo>
                    <a:pt x="6275" y="2675"/>
                  </a:lnTo>
                  <a:close/>
                  <a:moveTo>
                    <a:pt x="3848" y="2025"/>
                  </a:moveTo>
                  <a:lnTo>
                    <a:pt x="3828" y="2068"/>
                  </a:lnTo>
                  <a:lnTo>
                    <a:pt x="3822" y="2081"/>
                  </a:lnTo>
                  <a:lnTo>
                    <a:pt x="3843" y="2079"/>
                  </a:lnTo>
                  <a:lnTo>
                    <a:pt x="3852" y="2079"/>
                  </a:lnTo>
                  <a:lnTo>
                    <a:pt x="3909" y="2075"/>
                  </a:lnTo>
                  <a:lnTo>
                    <a:pt x="3919" y="2075"/>
                  </a:lnTo>
                  <a:lnTo>
                    <a:pt x="3976" y="2074"/>
                  </a:lnTo>
                  <a:lnTo>
                    <a:pt x="3986" y="2074"/>
                  </a:lnTo>
                  <a:lnTo>
                    <a:pt x="4043" y="2075"/>
                  </a:lnTo>
                  <a:lnTo>
                    <a:pt x="4053" y="2075"/>
                  </a:lnTo>
                  <a:lnTo>
                    <a:pt x="4110" y="2079"/>
                  </a:lnTo>
                  <a:lnTo>
                    <a:pt x="4119" y="2079"/>
                  </a:lnTo>
                  <a:lnTo>
                    <a:pt x="4176" y="2085"/>
                  </a:lnTo>
                  <a:lnTo>
                    <a:pt x="4185" y="2086"/>
                  </a:lnTo>
                  <a:lnTo>
                    <a:pt x="4242" y="2093"/>
                  </a:lnTo>
                  <a:lnTo>
                    <a:pt x="4251" y="2095"/>
                  </a:lnTo>
                  <a:lnTo>
                    <a:pt x="4307" y="2104"/>
                  </a:lnTo>
                  <a:lnTo>
                    <a:pt x="4317" y="2106"/>
                  </a:lnTo>
                  <a:lnTo>
                    <a:pt x="4372" y="2118"/>
                  </a:lnTo>
                  <a:lnTo>
                    <a:pt x="4381" y="2120"/>
                  </a:lnTo>
                  <a:lnTo>
                    <a:pt x="4437" y="2134"/>
                  </a:lnTo>
                  <a:lnTo>
                    <a:pt x="4446" y="2136"/>
                  </a:lnTo>
                  <a:lnTo>
                    <a:pt x="4501" y="2152"/>
                  </a:lnTo>
                  <a:lnTo>
                    <a:pt x="4509" y="2155"/>
                  </a:lnTo>
                  <a:lnTo>
                    <a:pt x="4564" y="2172"/>
                  </a:lnTo>
                  <a:lnTo>
                    <a:pt x="4572" y="2176"/>
                  </a:lnTo>
                  <a:lnTo>
                    <a:pt x="4626" y="2195"/>
                  </a:lnTo>
                  <a:lnTo>
                    <a:pt x="4635" y="2199"/>
                  </a:lnTo>
                  <a:lnTo>
                    <a:pt x="4687" y="2221"/>
                  </a:lnTo>
                  <a:lnTo>
                    <a:pt x="4696" y="2224"/>
                  </a:lnTo>
                  <a:lnTo>
                    <a:pt x="4748" y="2248"/>
                  </a:lnTo>
                  <a:lnTo>
                    <a:pt x="4756" y="2252"/>
                  </a:lnTo>
                  <a:lnTo>
                    <a:pt x="4807" y="2278"/>
                  </a:lnTo>
                  <a:lnTo>
                    <a:pt x="4816" y="2282"/>
                  </a:lnTo>
                  <a:lnTo>
                    <a:pt x="4866" y="2310"/>
                  </a:lnTo>
                  <a:lnTo>
                    <a:pt x="4874" y="2315"/>
                  </a:lnTo>
                  <a:lnTo>
                    <a:pt x="4923" y="2344"/>
                  </a:lnTo>
                  <a:lnTo>
                    <a:pt x="4931" y="2349"/>
                  </a:lnTo>
                  <a:lnTo>
                    <a:pt x="4979" y="2381"/>
                  </a:lnTo>
                  <a:lnTo>
                    <a:pt x="4987" y="2386"/>
                  </a:lnTo>
                  <a:lnTo>
                    <a:pt x="5000" y="2395"/>
                  </a:lnTo>
                  <a:lnTo>
                    <a:pt x="5013" y="2386"/>
                  </a:lnTo>
                  <a:lnTo>
                    <a:pt x="5021" y="2381"/>
                  </a:lnTo>
                  <a:lnTo>
                    <a:pt x="5069" y="2349"/>
                  </a:lnTo>
                  <a:lnTo>
                    <a:pt x="5077" y="2344"/>
                  </a:lnTo>
                  <a:lnTo>
                    <a:pt x="5126" y="2315"/>
                  </a:lnTo>
                  <a:lnTo>
                    <a:pt x="5134" y="2310"/>
                  </a:lnTo>
                  <a:lnTo>
                    <a:pt x="5184" y="2282"/>
                  </a:lnTo>
                  <a:lnTo>
                    <a:pt x="5193" y="2278"/>
                  </a:lnTo>
                  <a:lnTo>
                    <a:pt x="5244" y="2252"/>
                  </a:lnTo>
                  <a:lnTo>
                    <a:pt x="5252" y="2248"/>
                  </a:lnTo>
                  <a:lnTo>
                    <a:pt x="5304" y="2224"/>
                  </a:lnTo>
                  <a:lnTo>
                    <a:pt x="5313" y="2221"/>
                  </a:lnTo>
                  <a:lnTo>
                    <a:pt x="5365" y="2199"/>
                  </a:lnTo>
                  <a:lnTo>
                    <a:pt x="5374" y="2195"/>
                  </a:lnTo>
                  <a:lnTo>
                    <a:pt x="5428" y="2176"/>
                  </a:lnTo>
                  <a:lnTo>
                    <a:pt x="5436" y="2172"/>
                  </a:lnTo>
                  <a:lnTo>
                    <a:pt x="5491" y="2155"/>
                  </a:lnTo>
                  <a:lnTo>
                    <a:pt x="5499" y="2152"/>
                  </a:lnTo>
                  <a:lnTo>
                    <a:pt x="5554" y="2136"/>
                  </a:lnTo>
                  <a:lnTo>
                    <a:pt x="5563" y="2134"/>
                  </a:lnTo>
                  <a:lnTo>
                    <a:pt x="5619" y="2120"/>
                  </a:lnTo>
                  <a:lnTo>
                    <a:pt x="5628" y="2118"/>
                  </a:lnTo>
                  <a:lnTo>
                    <a:pt x="5683" y="2106"/>
                  </a:lnTo>
                  <a:lnTo>
                    <a:pt x="5693" y="2104"/>
                  </a:lnTo>
                  <a:lnTo>
                    <a:pt x="5749" y="2095"/>
                  </a:lnTo>
                  <a:lnTo>
                    <a:pt x="5758" y="2093"/>
                  </a:lnTo>
                  <a:lnTo>
                    <a:pt x="5815" y="2086"/>
                  </a:lnTo>
                  <a:lnTo>
                    <a:pt x="5824" y="2085"/>
                  </a:lnTo>
                  <a:lnTo>
                    <a:pt x="5881" y="2079"/>
                  </a:lnTo>
                  <a:lnTo>
                    <a:pt x="5890" y="2079"/>
                  </a:lnTo>
                  <a:lnTo>
                    <a:pt x="5947" y="2075"/>
                  </a:lnTo>
                  <a:lnTo>
                    <a:pt x="5957" y="2075"/>
                  </a:lnTo>
                  <a:lnTo>
                    <a:pt x="6014" y="2074"/>
                  </a:lnTo>
                  <a:lnTo>
                    <a:pt x="6024" y="2074"/>
                  </a:lnTo>
                  <a:lnTo>
                    <a:pt x="6081" y="2075"/>
                  </a:lnTo>
                  <a:lnTo>
                    <a:pt x="6091" y="2075"/>
                  </a:lnTo>
                  <a:lnTo>
                    <a:pt x="6148" y="2079"/>
                  </a:lnTo>
                  <a:lnTo>
                    <a:pt x="6157" y="2079"/>
                  </a:lnTo>
                  <a:lnTo>
                    <a:pt x="6178" y="2081"/>
                  </a:lnTo>
                  <a:lnTo>
                    <a:pt x="6172" y="2068"/>
                  </a:lnTo>
                  <a:lnTo>
                    <a:pt x="6152" y="2025"/>
                  </a:lnTo>
                  <a:lnTo>
                    <a:pt x="6131" y="1982"/>
                  </a:lnTo>
                  <a:lnTo>
                    <a:pt x="6107" y="1940"/>
                  </a:lnTo>
                  <a:lnTo>
                    <a:pt x="6082" y="1898"/>
                  </a:lnTo>
                  <a:lnTo>
                    <a:pt x="6056" y="1858"/>
                  </a:lnTo>
                  <a:lnTo>
                    <a:pt x="6029" y="1819"/>
                  </a:lnTo>
                  <a:lnTo>
                    <a:pt x="6000" y="1781"/>
                  </a:lnTo>
                  <a:lnTo>
                    <a:pt x="5969" y="1744"/>
                  </a:lnTo>
                  <a:lnTo>
                    <a:pt x="5937" y="1709"/>
                  </a:lnTo>
                  <a:lnTo>
                    <a:pt x="5904" y="1675"/>
                  </a:lnTo>
                  <a:lnTo>
                    <a:pt x="5870" y="1641"/>
                  </a:lnTo>
                  <a:lnTo>
                    <a:pt x="5835" y="1610"/>
                  </a:lnTo>
                  <a:lnTo>
                    <a:pt x="5798" y="1579"/>
                  </a:lnTo>
                  <a:lnTo>
                    <a:pt x="5760" y="1550"/>
                  </a:lnTo>
                  <a:lnTo>
                    <a:pt x="5721" y="1523"/>
                  </a:lnTo>
                  <a:lnTo>
                    <a:pt x="5681" y="1496"/>
                  </a:lnTo>
                  <a:lnTo>
                    <a:pt x="5640" y="1472"/>
                  </a:lnTo>
                  <a:lnTo>
                    <a:pt x="5598" y="1448"/>
                  </a:lnTo>
                  <a:lnTo>
                    <a:pt x="5555" y="1427"/>
                  </a:lnTo>
                  <a:lnTo>
                    <a:pt x="5511" y="1407"/>
                  </a:lnTo>
                  <a:lnTo>
                    <a:pt x="5467" y="1389"/>
                  </a:lnTo>
                  <a:lnTo>
                    <a:pt x="5422" y="1372"/>
                  </a:lnTo>
                  <a:lnTo>
                    <a:pt x="5377" y="1357"/>
                  </a:lnTo>
                  <a:lnTo>
                    <a:pt x="5331" y="1344"/>
                  </a:lnTo>
                  <a:lnTo>
                    <a:pt x="5284" y="1332"/>
                  </a:lnTo>
                  <a:lnTo>
                    <a:pt x="5238" y="1322"/>
                  </a:lnTo>
                  <a:lnTo>
                    <a:pt x="5191" y="1314"/>
                  </a:lnTo>
                  <a:lnTo>
                    <a:pt x="5143" y="1308"/>
                  </a:lnTo>
                  <a:lnTo>
                    <a:pt x="5096" y="1304"/>
                  </a:lnTo>
                  <a:lnTo>
                    <a:pt x="5048" y="1301"/>
                  </a:lnTo>
                  <a:lnTo>
                    <a:pt x="5000" y="1300"/>
                  </a:lnTo>
                  <a:lnTo>
                    <a:pt x="4952" y="1301"/>
                  </a:lnTo>
                  <a:lnTo>
                    <a:pt x="4904" y="1304"/>
                  </a:lnTo>
                  <a:lnTo>
                    <a:pt x="4857" y="1308"/>
                  </a:lnTo>
                  <a:lnTo>
                    <a:pt x="4809" y="1314"/>
                  </a:lnTo>
                  <a:lnTo>
                    <a:pt x="4762" y="1322"/>
                  </a:lnTo>
                  <a:lnTo>
                    <a:pt x="4716" y="1332"/>
                  </a:lnTo>
                  <a:lnTo>
                    <a:pt x="4669" y="1344"/>
                  </a:lnTo>
                  <a:lnTo>
                    <a:pt x="4623" y="1357"/>
                  </a:lnTo>
                  <a:lnTo>
                    <a:pt x="4578" y="1372"/>
                  </a:lnTo>
                  <a:lnTo>
                    <a:pt x="4533" y="1389"/>
                  </a:lnTo>
                  <a:lnTo>
                    <a:pt x="4489" y="1407"/>
                  </a:lnTo>
                  <a:lnTo>
                    <a:pt x="4445" y="1427"/>
                  </a:lnTo>
                  <a:lnTo>
                    <a:pt x="4402" y="1448"/>
                  </a:lnTo>
                  <a:lnTo>
                    <a:pt x="4360" y="1472"/>
                  </a:lnTo>
                  <a:lnTo>
                    <a:pt x="4319" y="1496"/>
                  </a:lnTo>
                  <a:lnTo>
                    <a:pt x="4279" y="1523"/>
                  </a:lnTo>
                  <a:lnTo>
                    <a:pt x="4240" y="1550"/>
                  </a:lnTo>
                  <a:lnTo>
                    <a:pt x="4202" y="1579"/>
                  </a:lnTo>
                  <a:lnTo>
                    <a:pt x="4165" y="1610"/>
                  </a:lnTo>
                  <a:lnTo>
                    <a:pt x="4130" y="1641"/>
                  </a:lnTo>
                  <a:lnTo>
                    <a:pt x="4096" y="1675"/>
                  </a:lnTo>
                  <a:lnTo>
                    <a:pt x="4063" y="1709"/>
                  </a:lnTo>
                  <a:lnTo>
                    <a:pt x="4031" y="1744"/>
                  </a:lnTo>
                  <a:lnTo>
                    <a:pt x="4000" y="1781"/>
                  </a:lnTo>
                  <a:lnTo>
                    <a:pt x="3971" y="1819"/>
                  </a:lnTo>
                  <a:lnTo>
                    <a:pt x="3944" y="1858"/>
                  </a:lnTo>
                  <a:lnTo>
                    <a:pt x="3918" y="1898"/>
                  </a:lnTo>
                  <a:lnTo>
                    <a:pt x="3893" y="1940"/>
                  </a:lnTo>
                  <a:lnTo>
                    <a:pt x="3869" y="1982"/>
                  </a:lnTo>
                  <a:lnTo>
                    <a:pt x="3848" y="2025"/>
                  </a:lnTo>
                  <a:close/>
                  <a:moveTo>
                    <a:pt x="6163" y="5124"/>
                  </a:moveTo>
                  <a:lnTo>
                    <a:pt x="6168" y="5123"/>
                  </a:lnTo>
                  <a:lnTo>
                    <a:pt x="6168" y="5123"/>
                  </a:lnTo>
                  <a:lnTo>
                    <a:pt x="5868" y="5123"/>
                  </a:lnTo>
                  <a:lnTo>
                    <a:pt x="5875" y="5124"/>
                  </a:lnTo>
                  <a:lnTo>
                    <a:pt x="5923" y="5128"/>
                  </a:lnTo>
                  <a:lnTo>
                    <a:pt x="5971" y="5131"/>
                  </a:lnTo>
                  <a:lnTo>
                    <a:pt x="6019" y="5132"/>
                  </a:lnTo>
                  <a:lnTo>
                    <a:pt x="6067" y="5131"/>
                  </a:lnTo>
                  <a:lnTo>
                    <a:pt x="6115" y="5128"/>
                  </a:lnTo>
                  <a:lnTo>
                    <a:pt x="6163" y="5124"/>
                  </a:lnTo>
                  <a:close/>
                  <a:moveTo>
                    <a:pt x="4043" y="5631"/>
                  </a:moveTo>
                  <a:lnTo>
                    <a:pt x="4022" y="5631"/>
                  </a:lnTo>
                  <a:lnTo>
                    <a:pt x="4112" y="5870"/>
                  </a:lnTo>
                  <a:lnTo>
                    <a:pt x="4112" y="5868"/>
                  </a:lnTo>
                  <a:lnTo>
                    <a:pt x="4117" y="5852"/>
                  </a:lnTo>
                  <a:lnTo>
                    <a:pt x="4123" y="5837"/>
                  </a:lnTo>
                  <a:lnTo>
                    <a:pt x="4131" y="5823"/>
                  </a:lnTo>
                  <a:lnTo>
                    <a:pt x="4141" y="5810"/>
                  </a:lnTo>
                  <a:lnTo>
                    <a:pt x="4152" y="5798"/>
                  </a:lnTo>
                  <a:lnTo>
                    <a:pt x="4165" y="5788"/>
                  </a:lnTo>
                  <a:lnTo>
                    <a:pt x="4180" y="5780"/>
                  </a:lnTo>
                  <a:lnTo>
                    <a:pt x="4195" y="5774"/>
                  </a:lnTo>
                  <a:lnTo>
                    <a:pt x="4210" y="5769"/>
                  </a:lnTo>
                  <a:lnTo>
                    <a:pt x="4227" y="5767"/>
                  </a:lnTo>
                  <a:lnTo>
                    <a:pt x="4243" y="5767"/>
                  </a:lnTo>
                  <a:lnTo>
                    <a:pt x="4259" y="5769"/>
                  </a:lnTo>
                  <a:lnTo>
                    <a:pt x="4275" y="5774"/>
                  </a:lnTo>
                  <a:lnTo>
                    <a:pt x="4290" y="5780"/>
                  </a:lnTo>
                  <a:lnTo>
                    <a:pt x="4304" y="5788"/>
                  </a:lnTo>
                  <a:lnTo>
                    <a:pt x="4317" y="5798"/>
                  </a:lnTo>
                  <a:lnTo>
                    <a:pt x="4329" y="5809"/>
                  </a:lnTo>
                  <a:lnTo>
                    <a:pt x="4339" y="5822"/>
                  </a:lnTo>
                  <a:lnTo>
                    <a:pt x="4347" y="5837"/>
                  </a:lnTo>
                  <a:lnTo>
                    <a:pt x="4353" y="5852"/>
                  </a:lnTo>
                  <a:lnTo>
                    <a:pt x="4358" y="5867"/>
                  </a:lnTo>
                  <a:lnTo>
                    <a:pt x="4613" y="7141"/>
                  </a:lnTo>
                  <a:lnTo>
                    <a:pt x="4615" y="7158"/>
                  </a:lnTo>
                  <a:lnTo>
                    <a:pt x="4615" y="7174"/>
                  </a:lnTo>
                  <a:lnTo>
                    <a:pt x="4613" y="7190"/>
                  </a:lnTo>
                  <a:lnTo>
                    <a:pt x="4610" y="7199"/>
                  </a:lnTo>
                  <a:lnTo>
                    <a:pt x="5000" y="8238"/>
                  </a:lnTo>
                  <a:lnTo>
                    <a:pt x="5390" y="7199"/>
                  </a:lnTo>
                  <a:lnTo>
                    <a:pt x="5387" y="7190"/>
                  </a:lnTo>
                  <a:lnTo>
                    <a:pt x="5385" y="7174"/>
                  </a:lnTo>
                  <a:lnTo>
                    <a:pt x="5385" y="7158"/>
                  </a:lnTo>
                  <a:lnTo>
                    <a:pt x="5387" y="7141"/>
                  </a:lnTo>
                  <a:lnTo>
                    <a:pt x="5642" y="5867"/>
                  </a:lnTo>
                  <a:lnTo>
                    <a:pt x="5647" y="5852"/>
                  </a:lnTo>
                  <a:lnTo>
                    <a:pt x="5653" y="5837"/>
                  </a:lnTo>
                  <a:lnTo>
                    <a:pt x="5661" y="5822"/>
                  </a:lnTo>
                  <a:lnTo>
                    <a:pt x="5671" y="5809"/>
                  </a:lnTo>
                  <a:lnTo>
                    <a:pt x="5683" y="5798"/>
                  </a:lnTo>
                  <a:lnTo>
                    <a:pt x="5696" y="5788"/>
                  </a:lnTo>
                  <a:lnTo>
                    <a:pt x="5710" y="5780"/>
                  </a:lnTo>
                  <a:lnTo>
                    <a:pt x="5725" y="5774"/>
                  </a:lnTo>
                  <a:lnTo>
                    <a:pt x="5741" y="5769"/>
                  </a:lnTo>
                  <a:lnTo>
                    <a:pt x="5757" y="5767"/>
                  </a:lnTo>
                  <a:lnTo>
                    <a:pt x="5773" y="5767"/>
                  </a:lnTo>
                  <a:lnTo>
                    <a:pt x="5790" y="5769"/>
                  </a:lnTo>
                  <a:lnTo>
                    <a:pt x="5805" y="5774"/>
                  </a:lnTo>
                  <a:lnTo>
                    <a:pt x="5820" y="5780"/>
                  </a:lnTo>
                  <a:lnTo>
                    <a:pt x="5835" y="5788"/>
                  </a:lnTo>
                  <a:lnTo>
                    <a:pt x="5848" y="5798"/>
                  </a:lnTo>
                  <a:lnTo>
                    <a:pt x="5859" y="5810"/>
                  </a:lnTo>
                  <a:lnTo>
                    <a:pt x="5869" y="5823"/>
                  </a:lnTo>
                  <a:lnTo>
                    <a:pt x="5877" y="5837"/>
                  </a:lnTo>
                  <a:lnTo>
                    <a:pt x="5883" y="5852"/>
                  </a:lnTo>
                  <a:lnTo>
                    <a:pt x="5888" y="5868"/>
                  </a:lnTo>
                  <a:lnTo>
                    <a:pt x="5888" y="5870"/>
                  </a:lnTo>
                  <a:lnTo>
                    <a:pt x="5978" y="5631"/>
                  </a:lnTo>
                  <a:lnTo>
                    <a:pt x="5957" y="5631"/>
                  </a:lnTo>
                  <a:lnTo>
                    <a:pt x="5948" y="5631"/>
                  </a:lnTo>
                  <a:lnTo>
                    <a:pt x="5890" y="5627"/>
                  </a:lnTo>
                  <a:lnTo>
                    <a:pt x="5881" y="5627"/>
                  </a:lnTo>
                  <a:lnTo>
                    <a:pt x="5824" y="5621"/>
                  </a:lnTo>
                  <a:lnTo>
                    <a:pt x="5815" y="5620"/>
                  </a:lnTo>
                  <a:lnTo>
                    <a:pt x="5758" y="5613"/>
                  </a:lnTo>
                  <a:lnTo>
                    <a:pt x="5749" y="5611"/>
                  </a:lnTo>
                  <a:lnTo>
                    <a:pt x="5693" y="5602"/>
                  </a:lnTo>
                  <a:lnTo>
                    <a:pt x="5684" y="5600"/>
                  </a:lnTo>
                  <a:lnTo>
                    <a:pt x="5628" y="5589"/>
                  </a:lnTo>
                  <a:lnTo>
                    <a:pt x="5619" y="5586"/>
                  </a:lnTo>
                  <a:lnTo>
                    <a:pt x="5563" y="5573"/>
                  </a:lnTo>
                  <a:lnTo>
                    <a:pt x="5554" y="5570"/>
                  </a:lnTo>
                  <a:lnTo>
                    <a:pt x="5500" y="5555"/>
                  </a:lnTo>
                  <a:lnTo>
                    <a:pt x="5491" y="5552"/>
                  </a:lnTo>
                  <a:lnTo>
                    <a:pt x="5436" y="5534"/>
                  </a:lnTo>
                  <a:lnTo>
                    <a:pt x="5428" y="5531"/>
                  </a:lnTo>
                  <a:lnTo>
                    <a:pt x="5374" y="5511"/>
                  </a:lnTo>
                  <a:lnTo>
                    <a:pt x="5365" y="5508"/>
                  </a:lnTo>
                  <a:lnTo>
                    <a:pt x="5312" y="5486"/>
                  </a:lnTo>
                  <a:lnTo>
                    <a:pt x="5304" y="5482"/>
                  </a:lnTo>
                  <a:lnTo>
                    <a:pt x="5252" y="5458"/>
                  </a:lnTo>
                  <a:lnTo>
                    <a:pt x="5243" y="5454"/>
                  </a:lnTo>
                  <a:lnTo>
                    <a:pt x="5192" y="5428"/>
                  </a:lnTo>
                  <a:lnTo>
                    <a:pt x="5184" y="5423"/>
                  </a:lnTo>
                  <a:lnTo>
                    <a:pt x="5133" y="5395"/>
                  </a:lnTo>
                  <a:lnTo>
                    <a:pt x="5126" y="5391"/>
                  </a:lnTo>
                  <a:lnTo>
                    <a:pt x="5077" y="5362"/>
                  </a:lnTo>
                  <a:lnTo>
                    <a:pt x="5069" y="5357"/>
                  </a:lnTo>
                  <a:lnTo>
                    <a:pt x="5021" y="5325"/>
                  </a:lnTo>
                  <a:lnTo>
                    <a:pt x="5013" y="5320"/>
                  </a:lnTo>
                  <a:lnTo>
                    <a:pt x="5000" y="5311"/>
                  </a:lnTo>
                  <a:lnTo>
                    <a:pt x="4987" y="5320"/>
                  </a:lnTo>
                  <a:lnTo>
                    <a:pt x="4979" y="5325"/>
                  </a:lnTo>
                  <a:lnTo>
                    <a:pt x="4931" y="5357"/>
                  </a:lnTo>
                  <a:lnTo>
                    <a:pt x="4923" y="5362"/>
                  </a:lnTo>
                  <a:lnTo>
                    <a:pt x="4874" y="5391"/>
                  </a:lnTo>
                  <a:lnTo>
                    <a:pt x="4867" y="5395"/>
                  </a:lnTo>
                  <a:lnTo>
                    <a:pt x="4816" y="5423"/>
                  </a:lnTo>
                  <a:lnTo>
                    <a:pt x="4808" y="5428"/>
                  </a:lnTo>
                  <a:lnTo>
                    <a:pt x="4757" y="5454"/>
                  </a:lnTo>
                  <a:lnTo>
                    <a:pt x="4748" y="5458"/>
                  </a:lnTo>
                  <a:lnTo>
                    <a:pt x="4696" y="5482"/>
                  </a:lnTo>
                  <a:lnTo>
                    <a:pt x="4688" y="5486"/>
                  </a:lnTo>
                  <a:lnTo>
                    <a:pt x="4635" y="5508"/>
                  </a:lnTo>
                  <a:lnTo>
                    <a:pt x="4626" y="5511"/>
                  </a:lnTo>
                  <a:lnTo>
                    <a:pt x="4572" y="5531"/>
                  </a:lnTo>
                  <a:lnTo>
                    <a:pt x="4564" y="5534"/>
                  </a:lnTo>
                  <a:lnTo>
                    <a:pt x="4509" y="5552"/>
                  </a:lnTo>
                  <a:lnTo>
                    <a:pt x="4500" y="5555"/>
                  </a:lnTo>
                  <a:lnTo>
                    <a:pt x="4446" y="5570"/>
                  </a:lnTo>
                  <a:lnTo>
                    <a:pt x="4437" y="5573"/>
                  </a:lnTo>
                  <a:lnTo>
                    <a:pt x="4381" y="5586"/>
                  </a:lnTo>
                  <a:lnTo>
                    <a:pt x="4372" y="5589"/>
                  </a:lnTo>
                  <a:lnTo>
                    <a:pt x="4316" y="5600"/>
                  </a:lnTo>
                  <a:lnTo>
                    <a:pt x="4307" y="5602"/>
                  </a:lnTo>
                  <a:lnTo>
                    <a:pt x="4251" y="5611"/>
                  </a:lnTo>
                  <a:lnTo>
                    <a:pt x="4242" y="5613"/>
                  </a:lnTo>
                  <a:lnTo>
                    <a:pt x="4185" y="5620"/>
                  </a:lnTo>
                  <a:lnTo>
                    <a:pt x="4176" y="5621"/>
                  </a:lnTo>
                  <a:lnTo>
                    <a:pt x="4119" y="5627"/>
                  </a:lnTo>
                  <a:lnTo>
                    <a:pt x="4110" y="5627"/>
                  </a:lnTo>
                  <a:lnTo>
                    <a:pt x="4052" y="5631"/>
                  </a:lnTo>
                  <a:lnTo>
                    <a:pt x="4043" y="5631"/>
                  </a:lnTo>
                  <a:close/>
                  <a:moveTo>
                    <a:pt x="5191" y="3844"/>
                  </a:moveTo>
                  <a:lnTo>
                    <a:pt x="5238" y="3836"/>
                  </a:lnTo>
                  <a:lnTo>
                    <a:pt x="5260" y="3831"/>
                  </a:lnTo>
                  <a:lnTo>
                    <a:pt x="5259" y="3805"/>
                  </a:lnTo>
                  <a:lnTo>
                    <a:pt x="5256" y="3757"/>
                  </a:lnTo>
                  <a:lnTo>
                    <a:pt x="5252" y="3710"/>
                  </a:lnTo>
                  <a:lnTo>
                    <a:pt x="5246" y="3662"/>
                  </a:lnTo>
                  <a:lnTo>
                    <a:pt x="5238" y="3615"/>
                  </a:lnTo>
                  <a:lnTo>
                    <a:pt x="5228" y="3569"/>
                  </a:lnTo>
                  <a:lnTo>
                    <a:pt x="5216" y="3522"/>
                  </a:lnTo>
                  <a:lnTo>
                    <a:pt x="5203" y="3476"/>
                  </a:lnTo>
                  <a:lnTo>
                    <a:pt x="5188" y="3431"/>
                  </a:lnTo>
                  <a:lnTo>
                    <a:pt x="5171" y="3386"/>
                  </a:lnTo>
                  <a:lnTo>
                    <a:pt x="5153" y="3342"/>
                  </a:lnTo>
                  <a:lnTo>
                    <a:pt x="5133" y="3299"/>
                  </a:lnTo>
                  <a:lnTo>
                    <a:pt x="5112" y="3256"/>
                  </a:lnTo>
                  <a:lnTo>
                    <a:pt x="5088" y="3214"/>
                  </a:lnTo>
                  <a:lnTo>
                    <a:pt x="5063" y="3172"/>
                  </a:lnTo>
                  <a:lnTo>
                    <a:pt x="5037" y="3132"/>
                  </a:lnTo>
                  <a:lnTo>
                    <a:pt x="5010" y="3093"/>
                  </a:lnTo>
                  <a:lnTo>
                    <a:pt x="5000" y="3081"/>
                  </a:lnTo>
                  <a:lnTo>
                    <a:pt x="4990" y="3093"/>
                  </a:lnTo>
                  <a:lnTo>
                    <a:pt x="4963" y="3132"/>
                  </a:lnTo>
                  <a:lnTo>
                    <a:pt x="4937" y="3172"/>
                  </a:lnTo>
                  <a:lnTo>
                    <a:pt x="4912" y="3214"/>
                  </a:lnTo>
                  <a:lnTo>
                    <a:pt x="4888" y="3256"/>
                  </a:lnTo>
                  <a:lnTo>
                    <a:pt x="4867" y="3299"/>
                  </a:lnTo>
                  <a:lnTo>
                    <a:pt x="4847" y="3342"/>
                  </a:lnTo>
                  <a:lnTo>
                    <a:pt x="4829" y="3386"/>
                  </a:lnTo>
                  <a:lnTo>
                    <a:pt x="4812" y="3431"/>
                  </a:lnTo>
                  <a:lnTo>
                    <a:pt x="4797" y="3476"/>
                  </a:lnTo>
                  <a:lnTo>
                    <a:pt x="4784" y="3522"/>
                  </a:lnTo>
                  <a:lnTo>
                    <a:pt x="4772" y="3569"/>
                  </a:lnTo>
                  <a:lnTo>
                    <a:pt x="4762" y="3615"/>
                  </a:lnTo>
                  <a:lnTo>
                    <a:pt x="4754" y="3662"/>
                  </a:lnTo>
                  <a:lnTo>
                    <a:pt x="4748" y="3710"/>
                  </a:lnTo>
                  <a:lnTo>
                    <a:pt x="4744" y="3757"/>
                  </a:lnTo>
                  <a:lnTo>
                    <a:pt x="4741" y="3805"/>
                  </a:lnTo>
                  <a:lnTo>
                    <a:pt x="4740" y="3831"/>
                  </a:lnTo>
                  <a:lnTo>
                    <a:pt x="4762" y="3836"/>
                  </a:lnTo>
                  <a:lnTo>
                    <a:pt x="4809" y="3844"/>
                  </a:lnTo>
                  <a:lnTo>
                    <a:pt x="4857" y="3850"/>
                  </a:lnTo>
                  <a:lnTo>
                    <a:pt x="4904" y="3854"/>
                  </a:lnTo>
                  <a:lnTo>
                    <a:pt x="4952" y="3857"/>
                  </a:lnTo>
                  <a:lnTo>
                    <a:pt x="5000" y="3858"/>
                  </a:lnTo>
                  <a:lnTo>
                    <a:pt x="5048" y="3857"/>
                  </a:lnTo>
                  <a:lnTo>
                    <a:pt x="5096" y="3854"/>
                  </a:lnTo>
                  <a:lnTo>
                    <a:pt x="5143" y="3850"/>
                  </a:lnTo>
                  <a:lnTo>
                    <a:pt x="5191" y="3844"/>
                  </a:lnTo>
                  <a:close/>
                  <a:moveTo>
                    <a:pt x="4871" y="4353"/>
                  </a:moveTo>
                  <a:lnTo>
                    <a:pt x="4862" y="4353"/>
                  </a:lnTo>
                  <a:lnTo>
                    <a:pt x="4841" y="4351"/>
                  </a:lnTo>
                  <a:lnTo>
                    <a:pt x="4847" y="4364"/>
                  </a:lnTo>
                  <a:lnTo>
                    <a:pt x="4867" y="4408"/>
                  </a:lnTo>
                  <a:lnTo>
                    <a:pt x="4888" y="4451"/>
                  </a:lnTo>
                  <a:lnTo>
                    <a:pt x="4912" y="4493"/>
                  </a:lnTo>
                  <a:lnTo>
                    <a:pt x="4936" y="4534"/>
                  </a:lnTo>
                  <a:lnTo>
                    <a:pt x="4963" y="4574"/>
                  </a:lnTo>
                  <a:lnTo>
                    <a:pt x="4990" y="4613"/>
                  </a:lnTo>
                  <a:lnTo>
                    <a:pt x="4998" y="4623"/>
                  </a:lnTo>
                  <a:lnTo>
                    <a:pt x="5002" y="4623"/>
                  </a:lnTo>
                  <a:lnTo>
                    <a:pt x="5010" y="4613"/>
                  </a:lnTo>
                  <a:lnTo>
                    <a:pt x="5037" y="4574"/>
                  </a:lnTo>
                  <a:lnTo>
                    <a:pt x="5064" y="4534"/>
                  </a:lnTo>
                  <a:lnTo>
                    <a:pt x="5088" y="4493"/>
                  </a:lnTo>
                  <a:lnTo>
                    <a:pt x="5112" y="4451"/>
                  </a:lnTo>
                  <a:lnTo>
                    <a:pt x="5133" y="4408"/>
                  </a:lnTo>
                  <a:lnTo>
                    <a:pt x="5153" y="4364"/>
                  </a:lnTo>
                  <a:lnTo>
                    <a:pt x="5159" y="4351"/>
                  </a:lnTo>
                  <a:lnTo>
                    <a:pt x="5138" y="4353"/>
                  </a:lnTo>
                  <a:lnTo>
                    <a:pt x="5129" y="4353"/>
                  </a:lnTo>
                  <a:lnTo>
                    <a:pt x="5072" y="4357"/>
                  </a:lnTo>
                  <a:lnTo>
                    <a:pt x="5062" y="4357"/>
                  </a:lnTo>
                  <a:lnTo>
                    <a:pt x="5005" y="4358"/>
                  </a:lnTo>
                  <a:lnTo>
                    <a:pt x="4995" y="4358"/>
                  </a:lnTo>
                  <a:lnTo>
                    <a:pt x="4938" y="4357"/>
                  </a:lnTo>
                  <a:lnTo>
                    <a:pt x="4928" y="4357"/>
                  </a:lnTo>
                  <a:lnTo>
                    <a:pt x="4871" y="4353"/>
                  </a:lnTo>
                  <a:close/>
                  <a:moveTo>
                    <a:pt x="4202" y="3579"/>
                  </a:moveTo>
                  <a:lnTo>
                    <a:pt x="4240" y="3608"/>
                  </a:lnTo>
                  <a:lnTo>
                    <a:pt x="4256" y="3619"/>
                  </a:lnTo>
                  <a:lnTo>
                    <a:pt x="4259" y="3592"/>
                  </a:lnTo>
                  <a:lnTo>
                    <a:pt x="4261" y="3583"/>
                  </a:lnTo>
                  <a:lnTo>
                    <a:pt x="4270" y="3527"/>
                  </a:lnTo>
                  <a:lnTo>
                    <a:pt x="4272" y="3517"/>
                  </a:lnTo>
                  <a:lnTo>
                    <a:pt x="4284" y="3462"/>
                  </a:lnTo>
                  <a:lnTo>
                    <a:pt x="4286" y="3453"/>
                  </a:lnTo>
                  <a:lnTo>
                    <a:pt x="4300" y="3397"/>
                  </a:lnTo>
                  <a:lnTo>
                    <a:pt x="4302" y="3388"/>
                  </a:lnTo>
                  <a:lnTo>
                    <a:pt x="4318" y="3333"/>
                  </a:lnTo>
                  <a:lnTo>
                    <a:pt x="4321" y="3325"/>
                  </a:lnTo>
                  <a:lnTo>
                    <a:pt x="4338" y="3270"/>
                  </a:lnTo>
                  <a:lnTo>
                    <a:pt x="4342" y="3262"/>
                  </a:lnTo>
                  <a:lnTo>
                    <a:pt x="4361" y="3208"/>
                  </a:lnTo>
                  <a:lnTo>
                    <a:pt x="4365" y="3199"/>
                  </a:lnTo>
                  <a:lnTo>
                    <a:pt x="4387" y="3147"/>
                  </a:lnTo>
                  <a:lnTo>
                    <a:pt x="4390" y="3138"/>
                  </a:lnTo>
                  <a:lnTo>
                    <a:pt x="4414" y="3086"/>
                  </a:lnTo>
                  <a:lnTo>
                    <a:pt x="4418" y="3078"/>
                  </a:lnTo>
                  <a:lnTo>
                    <a:pt x="4444" y="3027"/>
                  </a:lnTo>
                  <a:lnTo>
                    <a:pt x="4448" y="3018"/>
                  </a:lnTo>
                  <a:lnTo>
                    <a:pt x="4476" y="2968"/>
                  </a:lnTo>
                  <a:lnTo>
                    <a:pt x="4481" y="2960"/>
                  </a:lnTo>
                  <a:lnTo>
                    <a:pt x="4510" y="2911"/>
                  </a:lnTo>
                  <a:lnTo>
                    <a:pt x="4515" y="2903"/>
                  </a:lnTo>
                  <a:lnTo>
                    <a:pt x="4547" y="2855"/>
                  </a:lnTo>
                  <a:lnTo>
                    <a:pt x="4552" y="2847"/>
                  </a:lnTo>
                  <a:lnTo>
                    <a:pt x="4585" y="2800"/>
                  </a:lnTo>
                  <a:lnTo>
                    <a:pt x="4591" y="2793"/>
                  </a:lnTo>
                  <a:lnTo>
                    <a:pt x="4625" y="2748"/>
                  </a:lnTo>
                  <a:lnTo>
                    <a:pt x="4620" y="2746"/>
                  </a:lnTo>
                  <a:lnTo>
                    <a:pt x="4578" y="2722"/>
                  </a:lnTo>
                  <a:lnTo>
                    <a:pt x="4535" y="2701"/>
                  </a:lnTo>
                  <a:lnTo>
                    <a:pt x="4492" y="2681"/>
                  </a:lnTo>
                  <a:lnTo>
                    <a:pt x="4448" y="2663"/>
                  </a:lnTo>
                  <a:lnTo>
                    <a:pt x="4403" y="2646"/>
                  </a:lnTo>
                  <a:lnTo>
                    <a:pt x="4358" y="2631"/>
                  </a:lnTo>
                  <a:lnTo>
                    <a:pt x="4312" y="2618"/>
                  </a:lnTo>
                  <a:lnTo>
                    <a:pt x="4265" y="2606"/>
                  </a:lnTo>
                  <a:lnTo>
                    <a:pt x="4219" y="2596"/>
                  </a:lnTo>
                  <a:lnTo>
                    <a:pt x="4172" y="2588"/>
                  </a:lnTo>
                  <a:lnTo>
                    <a:pt x="4124" y="2582"/>
                  </a:lnTo>
                  <a:lnTo>
                    <a:pt x="4077" y="2578"/>
                  </a:lnTo>
                  <a:lnTo>
                    <a:pt x="4029" y="2575"/>
                  </a:lnTo>
                  <a:lnTo>
                    <a:pt x="3981" y="2574"/>
                  </a:lnTo>
                  <a:lnTo>
                    <a:pt x="3933" y="2575"/>
                  </a:lnTo>
                  <a:lnTo>
                    <a:pt x="3885" y="2578"/>
                  </a:lnTo>
                  <a:lnTo>
                    <a:pt x="3837" y="2582"/>
                  </a:lnTo>
                  <a:lnTo>
                    <a:pt x="3790" y="2588"/>
                  </a:lnTo>
                  <a:lnTo>
                    <a:pt x="3743" y="2596"/>
                  </a:lnTo>
                  <a:lnTo>
                    <a:pt x="3721" y="2601"/>
                  </a:lnTo>
                  <a:lnTo>
                    <a:pt x="3722" y="2627"/>
                  </a:lnTo>
                  <a:lnTo>
                    <a:pt x="3725" y="2675"/>
                  </a:lnTo>
                  <a:lnTo>
                    <a:pt x="3729" y="2722"/>
                  </a:lnTo>
                  <a:lnTo>
                    <a:pt x="3735" y="2770"/>
                  </a:lnTo>
                  <a:lnTo>
                    <a:pt x="3743" y="2817"/>
                  </a:lnTo>
                  <a:lnTo>
                    <a:pt x="3753" y="2863"/>
                  </a:lnTo>
                  <a:lnTo>
                    <a:pt x="3765" y="2910"/>
                  </a:lnTo>
                  <a:lnTo>
                    <a:pt x="3778" y="2956"/>
                  </a:lnTo>
                  <a:lnTo>
                    <a:pt x="3793" y="3001"/>
                  </a:lnTo>
                  <a:lnTo>
                    <a:pt x="3810" y="3046"/>
                  </a:lnTo>
                  <a:lnTo>
                    <a:pt x="3828" y="3090"/>
                  </a:lnTo>
                  <a:lnTo>
                    <a:pt x="3848" y="3134"/>
                  </a:lnTo>
                  <a:lnTo>
                    <a:pt x="3869" y="3177"/>
                  </a:lnTo>
                  <a:lnTo>
                    <a:pt x="3893" y="3219"/>
                  </a:lnTo>
                  <a:lnTo>
                    <a:pt x="3917" y="3260"/>
                  </a:lnTo>
                  <a:lnTo>
                    <a:pt x="3944" y="3300"/>
                  </a:lnTo>
                  <a:lnTo>
                    <a:pt x="3971" y="3339"/>
                  </a:lnTo>
                  <a:lnTo>
                    <a:pt x="4000" y="3377"/>
                  </a:lnTo>
                  <a:lnTo>
                    <a:pt x="4031" y="3414"/>
                  </a:lnTo>
                  <a:lnTo>
                    <a:pt x="4062" y="3449"/>
                  </a:lnTo>
                  <a:lnTo>
                    <a:pt x="4096" y="3483"/>
                  </a:lnTo>
                  <a:lnTo>
                    <a:pt x="4130" y="3517"/>
                  </a:lnTo>
                  <a:lnTo>
                    <a:pt x="4165" y="3548"/>
                  </a:lnTo>
                  <a:lnTo>
                    <a:pt x="4202" y="3579"/>
                  </a:lnTo>
                  <a:close/>
                  <a:moveTo>
                    <a:pt x="3242" y="2849"/>
                  </a:moveTo>
                  <a:lnTo>
                    <a:pt x="3240" y="2840"/>
                  </a:lnTo>
                  <a:lnTo>
                    <a:pt x="3237" y="2813"/>
                  </a:lnTo>
                  <a:lnTo>
                    <a:pt x="3221" y="2824"/>
                  </a:lnTo>
                  <a:lnTo>
                    <a:pt x="3183" y="2853"/>
                  </a:lnTo>
                  <a:lnTo>
                    <a:pt x="3146" y="2884"/>
                  </a:lnTo>
                  <a:lnTo>
                    <a:pt x="3111" y="2916"/>
                  </a:lnTo>
                  <a:lnTo>
                    <a:pt x="3076" y="2949"/>
                  </a:lnTo>
                  <a:lnTo>
                    <a:pt x="3043" y="2983"/>
                  </a:lnTo>
                  <a:lnTo>
                    <a:pt x="3011" y="3019"/>
                  </a:lnTo>
                  <a:lnTo>
                    <a:pt x="2981" y="3056"/>
                  </a:lnTo>
                  <a:lnTo>
                    <a:pt x="2952" y="3094"/>
                  </a:lnTo>
                  <a:lnTo>
                    <a:pt x="2924" y="3133"/>
                  </a:lnTo>
                  <a:lnTo>
                    <a:pt x="2897" y="3173"/>
                  </a:lnTo>
                  <a:lnTo>
                    <a:pt x="2872" y="3214"/>
                  </a:lnTo>
                  <a:lnTo>
                    <a:pt x="2849" y="3256"/>
                  </a:lnTo>
                  <a:lnTo>
                    <a:pt x="2828" y="3299"/>
                  </a:lnTo>
                  <a:lnTo>
                    <a:pt x="2808" y="3342"/>
                  </a:lnTo>
                  <a:lnTo>
                    <a:pt x="2790" y="3386"/>
                  </a:lnTo>
                  <a:lnTo>
                    <a:pt x="2773" y="3431"/>
                  </a:lnTo>
                  <a:lnTo>
                    <a:pt x="2758" y="3476"/>
                  </a:lnTo>
                  <a:lnTo>
                    <a:pt x="2745" y="3522"/>
                  </a:lnTo>
                  <a:lnTo>
                    <a:pt x="2734" y="3568"/>
                  </a:lnTo>
                  <a:lnTo>
                    <a:pt x="2724" y="3615"/>
                  </a:lnTo>
                  <a:lnTo>
                    <a:pt x="2716" y="3662"/>
                  </a:lnTo>
                  <a:lnTo>
                    <a:pt x="2710" y="3709"/>
                  </a:lnTo>
                  <a:lnTo>
                    <a:pt x="2706" y="3757"/>
                  </a:lnTo>
                  <a:lnTo>
                    <a:pt x="2703" y="3805"/>
                  </a:lnTo>
                  <a:lnTo>
                    <a:pt x="2702" y="3853"/>
                  </a:lnTo>
                  <a:lnTo>
                    <a:pt x="2703" y="3901"/>
                  </a:lnTo>
                  <a:lnTo>
                    <a:pt x="2706" y="3949"/>
                  </a:lnTo>
                  <a:lnTo>
                    <a:pt x="2710" y="3997"/>
                  </a:lnTo>
                  <a:lnTo>
                    <a:pt x="2716" y="4044"/>
                  </a:lnTo>
                  <a:lnTo>
                    <a:pt x="2724" y="4092"/>
                  </a:lnTo>
                  <a:lnTo>
                    <a:pt x="2734" y="4138"/>
                  </a:lnTo>
                  <a:lnTo>
                    <a:pt x="2745" y="4185"/>
                  </a:lnTo>
                  <a:lnTo>
                    <a:pt x="2758" y="4230"/>
                  </a:lnTo>
                  <a:lnTo>
                    <a:pt x="2773" y="4276"/>
                  </a:lnTo>
                  <a:lnTo>
                    <a:pt x="2790" y="4321"/>
                  </a:lnTo>
                  <a:lnTo>
                    <a:pt x="2808" y="4365"/>
                  </a:lnTo>
                  <a:lnTo>
                    <a:pt x="2828" y="4408"/>
                  </a:lnTo>
                  <a:lnTo>
                    <a:pt x="2850" y="4451"/>
                  </a:lnTo>
                  <a:lnTo>
                    <a:pt x="2872" y="4493"/>
                  </a:lnTo>
                  <a:lnTo>
                    <a:pt x="2897" y="4533"/>
                  </a:lnTo>
                  <a:lnTo>
                    <a:pt x="2924" y="4574"/>
                  </a:lnTo>
                  <a:lnTo>
                    <a:pt x="2951" y="4613"/>
                  </a:lnTo>
                  <a:lnTo>
                    <a:pt x="2981" y="4651"/>
                  </a:lnTo>
                  <a:lnTo>
                    <a:pt x="3011" y="4687"/>
                  </a:lnTo>
                  <a:lnTo>
                    <a:pt x="3043" y="4723"/>
                  </a:lnTo>
                  <a:lnTo>
                    <a:pt x="3076" y="4757"/>
                  </a:lnTo>
                  <a:lnTo>
                    <a:pt x="3111" y="4790"/>
                  </a:lnTo>
                  <a:lnTo>
                    <a:pt x="3146" y="4822"/>
                  </a:lnTo>
                  <a:lnTo>
                    <a:pt x="3183" y="4853"/>
                  </a:lnTo>
                  <a:lnTo>
                    <a:pt x="3221" y="4882"/>
                  </a:lnTo>
                  <a:lnTo>
                    <a:pt x="3222" y="4882"/>
                  </a:lnTo>
                  <a:lnTo>
                    <a:pt x="3221" y="4866"/>
                  </a:lnTo>
                  <a:lnTo>
                    <a:pt x="3224" y="4834"/>
                  </a:lnTo>
                  <a:lnTo>
                    <a:pt x="3231" y="4803"/>
                  </a:lnTo>
                  <a:lnTo>
                    <a:pt x="3242" y="4773"/>
                  </a:lnTo>
                  <a:lnTo>
                    <a:pt x="3257" y="4744"/>
                  </a:lnTo>
                  <a:lnTo>
                    <a:pt x="3275" y="4718"/>
                  </a:lnTo>
                  <a:lnTo>
                    <a:pt x="3297" y="4694"/>
                  </a:lnTo>
                  <a:lnTo>
                    <a:pt x="3321" y="4673"/>
                  </a:lnTo>
                  <a:lnTo>
                    <a:pt x="3348" y="4655"/>
                  </a:lnTo>
                  <a:lnTo>
                    <a:pt x="3377" y="4641"/>
                  </a:lnTo>
                  <a:lnTo>
                    <a:pt x="3407" y="4631"/>
                  </a:lnTo>
                  <a:lnTo>
                    <a:pt x="3439" y="4625"/>
                  </a:lnTo>
                  <a:lnTo>
                    <a:pt x="3471" y="4623"/>
                  </a:lnTo>
                  <a:lnTo>
                    <a:pt x="4415" y="4623"/>
                  </a:lnTo>
                  <a:lnTo>
                    <a:pt x="4414" y="4620"/>
                  </a:lnTo>
                  <a:lnTo>
                    <a:pt x="4390" y="4568"/>
                  </a:lnTo>
                  <a:lnTo>
                    <a:pt x="4387" y="4560"/>
                  </a:lnTo>
                  <a:lnTo>
                    <a:pt x="4365" y="4507"/>
                  </a:lnTo>
                  <a:lnTo>
                    <a:pt x="4361" y="4498"/>
                  </a:lnTo>
                  <a:lnTo>
                    <a:pt x="4342" y="4445"/>
                  </a:lnTo>
                  <a:lnTo>
                    <a:pt x="4338" y="4436"/>
                  </a:lnTo>
                  <a:lnTo>
                    <a:pt x="4321" y="4382"/>
                  </a:lnTo>
                  <a:lnTo>
                    <a:pt x="4318" y="4373"/>
                  </a:lnTo>
                  <a:lnTo>
                    <a:pt x="4302" y="4318"/>
                  </a:lnTo>
                  <a:lnTo>
                    <a:pt x="4300" y="4309"/>
                  </a:lnTo>
                  <a:lnTo>
                    <a:pt x="4286" y="4254"/>
                  </a:lnTo>
                  <a:lnTo>
                    <a:pt x="4284" y="4245"/>
                  </a:lnTo>
                  <a:lnTo>
                    <a:pt x="4275" y="4203"/>
                  </a:lnTo>
                  <a:lnTo>
                    <a:pt x="4233" y="4184"/>
                  </a:lnTo>
                  <a:lnTo>
                    <a:pt x="4224" y="4180"/>
                  </a:lnTo>
                  <a:lnTo>
                    <a:pt x="4173" y="4154"/>
                  </a:lnTo>
                  <a:lnTo>
                    <a:pt x="4165" y="4150"/>
                  </a:lnTo>
                  <a:lnTo>
                    <a:pt x="4114" y="4122"/>
                  </a:lnTo>
                  <a:lnTo>
                    <a:pt x="4106" y="4117"/>
                  </a:lnTo>
                  <a:lnTo>
                    <a:pt x="4057" y="4087"/>
                  </a:lnTo>
                  <a:lnTo>
                    <a:pt x="4049" y="4082"/>
                  </a:lnTo>
                  <a:lnTo>
                    <a:pt x="4001" y="4051"/>
                  </a:lnTo>
                  <a:lnTo>
                    <a:pt x="3993" y="4046"/>
                  </a:lnTo>
                  <a:lnTo>
                    <a:pt x="3947" y="4013"/>
                  </a:lnTo>
                  <a:lnTo>
                    <a:pt x="3939" y="4007"/>
                  </a:lnTo>
                  <a:lnTo>
                    <a:pt x="3894" y="3972"/>
                  </a:lnTo>
                  <a:lnTo>
                    <a:pt x="3887" y="3967"/>
                  </a:lnTo>
                  <a:lnTo>
                    <a:pt x="3843" y="3930"/>
                  </a:lnTo>
                  <a:lnTo>
                    <a:pt x="3836" y="3924"/>
                  </a:lnTo>
                  <a:lnTo>
                    <a:pt x="3793" y="3886"/>
                  </a:lnTo>
                  <a:lnTo>
                    <a:pt x="3786" y="3880"/>
                  </a:lnTo>
                  <a:lnTo>
                    <a:pt x="3745" y="3840"/>
                  </a:lnTo>
                  <a:lnTo>
                    <a:pt x="3739" y="3834"/>
                  </a:lnTo>
                  <a:lnTo>
                    <a:pt x="3699" y="3793"/>
                  </a:lnTo>
                  <a:lnTo>
                    <a:pt x="3693" y="3786"/>
                  </a:lnTo>
                  <a:lnTo>
                    <a:pt x="3655" y="3743"/>
                  </a:lnTo>
                  <a:lnTo>
                    <a:pt x="3649" y="3736"/>
                  </a:lnTo>
                  <a:lnTo>
                    <a:pt x="3612" y="3692"/>
                  </a:lnTo>
                  <a:lnTo>
                    <a:pt x="3607" y="3685"/>
                  </a:lnTo>
                  <a:lnTo>
                    <a:pt x="3572" y="3640"/>
                  </a:lnTo>
                  <a:lnTo>
                    <a:pt x="3566" y="3632"/>
                  </a:lnTo>
                  <a:lnTo>
                    <a:pt x="3533" y="3586"/>
                  </a:lnTo>
                  <a:lnTo>
                    <a:pt x="3528" y="3578"/>
                  </a:lnTo>
                  <a:lnTo>
                    <a:pt x="3497" y="3530"/>
                  </a:lnTo>
                  <a:lnTo>
                    <a:pt x="3492" y="3522"/>
                  </a:lnTo>
                  <a:lnTo>
                    <a:pt x="3462" y="3473"/>
                  </a:lnTo>
                  <a:lnTo>
                    <a:pt x="3457" y="3465"/>
                  </a:lnTo>
                  <a:lnTo>
                    <a:pt x="3429" y="3414"/>
                  </a:lnTo>
                  <a:lnTo>
                    <a:pt x="3425" y="3406"/>
                  </a:lnTo>
                  <a:lnTo>
                    <a:pt x="3399" y="3355"/>
                  </a:lnTo>
                  <a:lnTo>
                    <a:pt x="3395" y="3346"/>
                  </a:lnTo>
                  <a:lnTo>
                    <a:pt x="3371" y="3294"/>
                  </a:lnTo>
                  <a:lnTo>
                    <a:pt x="3368" y="3286"/>
                  </a:lnTo>
                  <a:lnTo>
                    <a:pt x="3346" y="3233"/>
                  </a:lnTo>
                  <a:lnTo>
                    <a:pt x="3342" y="3224"/>
                  </a:lnTo>
                  <a:lnTo>
                    <a:pt x="3322" y="3171"/>
                  </a:lnTo>
                  <a:lnTo>
                    <a:pt x="3319" y="3162"/>
                  </a:lnTo>
                  <a:lnTo>
                    <a:pt x="3302" y="3108"/>
                  </a:lnTo>
                  <a:lnTo>
                    <a:pt x="3299" y="3099"/>
                  </a:lnTo>
                  <a:lnTo>
                    <a:pt x="3283" y="3044"/>
                  </a:lnTo>
                  <a:lnTo>
                    <a:pt x="3281" y="3035"/>
                  </a:lnTo>
                  <a:lnTo>
                    <a:pt x="3267" y="2980"/>
                  </a:lnTo>
                  <a:lnTo>
                    <a:pt x="3265" y="2970"/>
                  </a:lnTo>
                  <a:lnTo>
                    <a:pt x="3253" y="2915"/>
                  </a:lnTo>
                  <a:lnTo>
                    <a:pt x="3251" y="2905"/>
                  </a:lnTo>
                  <a:lnTo>
                    <a:pt x="3242" y="2849"/>
                  </a:lnTo>
                  <a:close/>
                  <a:moveTo>
                    <a:pt x="4125" y="5124"/>
                  </a:moveTo>
                  <a:lnTo>
                    <a:pt x="4132" y="5123"/>
                  </a:lnTo>
                  <a:lnTo>
                    <a:pt x="3832" y="5123"/>
                  </a:lnTo>
                  <a:lnTo>
                    <a:pt x="3832" y="5123"/>
                  </a:lnTo>
                  <a:lnTo>
                    <a:pt x="3837" y="5124"/>
                  </a:lnTo>
                  <a:lnTo>
                    <a:pt x="3885" y="5128"/>
                  </a:lnTo>
                  <a:lnTo>
                    <a:pt x="3933" y="5131"/>
                  </a:lnTo>
                  <a:lnTo>
                    <a:pt x="3981" y="5132"/>
                  </a:lnTo>
                  <a:lnTo>
                    <a:pt x="4029" y="5131"/>
                  </a:lnTo>
                  <a:lnTo>
                    <a:pt x="4077" y="5128"/>
                  </a:lnTo>
                  <a:lnTo>
                    <a:pt x="4125" y="51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3241;p28">
            <a:extLst>
              <a:ext uri="{FF2B5EF4-FFF2-40B4-BE49-F238E27FC236}">
                <a16:creationId xmlns:a16="http://schemas.microsoft.com/office/drawing/2014/main" id="{9D6A6BE9-7233-4F32-8991-88C12F37F22D}"/>
              </a:ext>
            </a:extLst>
          </p:cNvPr>
          <p:cNvGrpSpPr/>
          <p:nvPr/>
        </p:nvGrpSpPr>
        <p:grpSpPr>
          <a:xfrm>
            <a:off x="5227152" y="2659872"/>
            <a:ext cx="633600" cy="633600"/>
            <a:chOff x="5227152" y="3559477"/>
            <a:chExt cx="633600" cy="633600"/>
          </a:xfrm>
          <a:solidFill>
            <a:schemeClr val="bg1"/>
          </a:solidFill>
        </p:grpSpPr>
        <p:sp>
          <p:nvSpPr>
            <p:cNvPr id="244" name="Google Shape;3242;p28">
              <a:extLst>
                <a:ext uri="{FF2B5EF4-FFF2-40B4-BE49-F238E27FC236}">
                  <a16:creationId xmlns:a16="http://schemas.microsoft.com/office/drawing/2014/main" id="{90C68B20-4E01-4DA3-881F-D4C15D8BF505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50" y="5000"/>
                  </a:move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3243;p28">
              <a:extLst>
                <a:ext uri="{FF2B5EF4-FFF2-40B4-BE49-F238E27FC236}">
                  <a16:creationId xmlns:a16="http://schemas.microsoft.com/office/drawing/2014/main" id="{6C5D633F-8159-400F-A33A-55C0F6189575}"/>
                </a:ext>
              </a:extLst>
            </p:cNvPr>
            <p:cNvSpPr/>
            <p:nvPr/>
          </p:nvSpPr>
          <p:spPr>
            <a:xfrm>
              <a:off x="522715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6953" y="6260"/>
                  </a:moveTo>
                  <a:lnTo>
                    <a:pt x="6954" y="6275"/>
                  </a:lnTo>
                  <a:lnTo>
                    <a:pt x="6955" y="6289"/>
                  </a:lnTo>
                  <a:lnTo>
                    <a:pt x="6955" y="6304"/>
                  </a:lnTo>
                  <a:lnTo>
                    <a:pt x="6955" y="6319"/>
                  </a:lnTo>
                  <a:lnTo>
                    <a:pt x="6954" y="6333"/>
                  </a:lnTo>
                  <a:lnTo>
                    <a:pt x="6953" y="6348"/>
                  </a:lnTo>
                  <a:lnTo>
                    <a:pt x="6951" y="6362"/>
                  </a:lnTo>
                  <a:lnTo>
                    <a:pt x="6948" y="6376"/>
                  </a:lnTo>
                  <a:lnTo>
                    <a:pt x="6945" y="6391"/>
                  </a:lnTo>
                  <a:lnTo>
                    <a:pt x="6942" y="6405"/>
                  </a:lnTo>
                  <a:lnTo>
                    <a:pt x="6938" y="6419"/>
                  </a:lnTo>
                  <a:lnTo>
                    <a:pt x="6933" y="6433"/>
                  </a:lnTo>
                  <a:lnTo>
                    <a:pt x="6928" y="6446"/>
                  </a:lnTo>
                  <a:lnTo>
                    <a:pt x="6923" y="6460"/>
                  </a:lnTo>
                  <a:lnTo>
                    <a:pt x="6917" y="6473"/>
                  </a:lnTo>
                  <a:lnTo>
                    <a:pt x="6910" y="6486"/>
                  </a:lnTo>
                  <a:lnTo>
                    <a:pt x="6903" y="6499"/>
                  </a:lnTo>
                  <a:lnTo>
                    <a:pt x="6895" y="6512"/>
                  </a:lnTo>
                  <a:lnTo>
                    <a:pt x="6887" y="6524"/>
                  </a:lnTo>
                  <a:lnTo>
                    <a:pt x="6879" y="6536"/>
                  </a:lnTo>
                  <a:lnTo>
                    <a:pt x="6870" y="6548"/>
                  </a:lnTo>
                  <a:lnTo>
                    <a:pt x="6861" y="6559"/>
                  </a:lnTo>
                  <a:lnTo>
                    <a:pt x="6851" y="6570"/>
                  </a:lnTo>
                  <a:lnTo>
                    <a:pt x="6841" y="6580"/>
                  </a:lnTo>
                  <a:lnTo>
                    <a:pt x="6830" y="6590"/>
                  </a:lnTo>
                  <a:lnTo>
                    <a:pt x="6819" y="6600"/>
                  </a:lnTo>
                  <a:lnTo>
                    <a:pt x="6808" y="6609"/>
                  </a:lnTo>
                  <a:lnTo>
                    <a:pt x="6797" y="6618"/>
                  </a:lnTo>
                  <a:lnTo>
                    <a:pt x="6785" y="6627"/>
                  </a:lnTo>
                  <a:lnTo>
                    <a:pt x="6773" y="6634"/>
                  </a:lnTo>
                  <a:lnTo>
                    <a:pt x="6760" y="6642"/>
                  </a:lnTo>
                  <a:lnTo>
                    <a:pt x="6747" y="6649"/>
                  </a:lnTo>
                  <a:lnTo>
                    <a:pt x="6734" y="6656"/>
                  </a:lnTo>
                  <a:lnTo>
                    <a:pt x="6721" y="6662"/>
                  </a:lnTo>
                  <a:lnTo>
                    <a:pt x="6707" y="6668"/>
                  </a:lnTo>
                  <a:lnTo>
                    <a:pt x="6693" y="6673"/>
                  </a:lnTo>
                  <a:lnTo>
                    <a:pt x="6679" y="6678"/>
                  </a:lnTo>
                  <a:lnTo>
                    <a:pt x="6665" y="6682"/>
                  </a:lnTo>
                  <a:lnTo>
                    <a:pt x="6651" y="6685"/>
                  </a:lnTo>
                  <a:lnTo>
                    <a:pt x="6637" y="6688"/>
                  </a:lnTo>
                  <a:lnTo>
                    <a:pt x="6623" y="6691"/>
                  </a:lnTo>
                  <a:lnTo>
                    <a:pt x="6608" y="6693"/>
                  </a:lnTo>
                  <a:lnTo>
                    <a:pt x="6593" y="6694"/>
                  </a:lnTo>
                  <a:lnTo>
                    <a:pt x="6579" y="6695"/>
                  </a:lnTo>
                  <a:lnTo>
                    <a:pt x="6564" y="6695"/>
                  </a:lnTo>
                  <a:lnTo>
                    <a:pt x="6549" y="6695"/>
                  </a:lnTo>
                  <a:lnTo>
                    <a:pt x="6535" y="6694"/>
                  </a:lnTo>
                  <a:lnTo>
                    <a:pt x="6520" y="6693"/>
                  </a:lnTo>
                  <a:lnTo>
                    <a:pt x="6506" y="6691"/>
                  </a:lnTo>
                  <a:lnTo>
                    <a:pt x="6492" y="6688"/>
                  </a:lnTo>
                  <a:lnTo>
                    <a:pt x="6477" y="6685"/>
                  </a:lnTo>
                  <a:lnTo>
                    <a:pt x="6463" y="6682"/>
                  </a:lnTo>
                  <a:lnTo>
                    <a:pt x="6449" y="6678"/>
                  </a:lnTo>
                  <a:lnTo>
                    <a:pt x="6435" y="6673"/>
                  </a:lnTo>
                  <a:lnTo>
                    <a:pt x="6422" y="6668"/>
                  </a:lnTo>
                  <a:lnTo>
                    <a:pt x="6408" y="6662"/>
                  </a:lnTo>
                  <a:lnTo>
                    <a:pt x="6395" y="6656"/>
                  </a:lnTo>
                  <a:lnTo>
                    <a:pt x="6382" y="6649"/>
                  </a:lnTo>
                  <a:lnTo>
                    <a:pt x="6369" y="6642"/>
                  </a:lnTo>
                  <a:lnTo>
                    <a:pt x="6356" y="6634"/>
                  </a:lnTo>
                  <a:lnTo>
                    <a:pt x="6344" y="6627"/>
                  </a:lnTo>
                  <a:lnTo>
                    <a:pt x="6332" y="6618"/>
                  </a:lnTo>
                  <a:lnTo>
                    <a:pt x="6320" y="6609"/>
                  </a:lnTo>
                  <a:lnTo>
                    <a:pt x="6309" y="6600"/>
                  </a:lnTo>
                  <a:lnTo>
                    <a:pt x="6298" y="6590"/>
                  </a:lnTo>
                  <a:lnTo>
                    <a:pt x="6288" y="6580"/>
                  </a:lnTo>
                  <a:lnTo>
                    <a:pt x="6278" y="6570"/>
                  </a:lnTo>
                  <a:lnTo>
                    <a:pt x="6268" y="6559"/>
                  </a:lnTo>
                  <a:lnTo>
                    <a:pt x="6259" y="6548"/>
                  </a:lnTo>
                  <a:lnTo>
                    <a:pt x="6250" y="6536"/>
                  </a:lnTo>
                  <a:lnTo>
                    <a:pt x="6241" y="6524"/>
                  </a:lnTo>
                  <a:lnTo>
                    <a:pt x="6234" y="6512"/>
                  </a:lnTo>
                  <a:lnTo>
                    <a:pt x="6226" y="6499"/>
                  </a:lnTo>
                  <a:lnTo>
                    <a:pt x="6219" y="6486"/>
                  </a:lnTo>
                  <a:lnTo>
                    <a:pt x="6212" y="6473"/>
                  </a:lnTo>
                  <a:lnTo>
                    <a:pt x="6206" y="6460"/>
                  </a:lnTo>
                  <a:lnTo>
                    <a:pt x="6200" y="6446"/>
                  </a:lnTo>
                  <a:lnTo>
                    <a:pt x="6195" y="6433"/>
                  </a:lnTo>
                  <a:lnTo>
                    <a:pt x="6190" y="6419"/>
                  </a:lnTo>
                  <a:lnTo>
                    <a:pt x="6186" y="6405"/>
                  </a:lnTo>
                  <a:lnTo>
                    <a:pt x="6183" y="6391"/>
                  </a:lnTo>
                  <a:lnTo>
                    <a:pt x="6180" y="6376"/>
                  </a:lnTo>
                  <a:lnTo>
                    <a:pt x="6177" y="6362"/>
                  </a:lnTo>
                  <a:lnTo>
                    <a:pt x="6175" y="6348"/>
                  </a:lnTo>
                  <a:lnTo>
                    <a:pt x="6174" y="6333"/>
                  </a:lnTo>
                  <a:lnTo>
                    <a:pt x="6173" y="6319"/>
                  </a:lnTo>
                  <a:lnTo>
                    <a:pt x="6173" y="6304"/>
                  </a:lnTo>
                  <a:lnTo>
                    <a:pt x="6173" y="6289"/>
                  </a:lnTo>
                  <a:lnTo>
                    <a:pt x="6174" y="6275"/>
                  </a:lnTo>
                  <a:lnTo>
                    <a:pt x="6175" y="6260"/>
                  </a:lnTo>
                  <a:lnTo>
                    <a:pt x="6177" y="6245"/>
                  </a:lnTo>
                  <a:lnTo>
                    <a:pt x="6180" y="6231"/>
                  </a:lnTo>
                  <a:lnTo>
                    <a:pt x="6183" y="6216"/>
                  </a:lnTo>
                  <a:lnTo>
                    <a:pt x="6186" y="6202"/>
                  </a:lnTo>
                  <a:lnTo>
                    <a:pt x="6190" y="6188"/>
                  </a:lnTo>
                  <a:lnTo>
                    <a:pt x="6195" y="6174"/>
                  </a:lnTo>
                  <a:lnTo>
                    <a:pt x="6200" y="6161"/>
                  </a:lnTo>
                  <a:lnTo>
                    <a:pt x="6206" y="6147"/>
                  </a:lnTo>
                  <a:lnTo>
                    <a:pt x="6212" y="6134"/>
                  </a:lnTo>
                  <a:lnTo>
                    <a:pt x="6219" y="6121"/>
                  </a:lnTo>
                  <a:lnTo>
                    <a:pt x="6226" y="6108"/>
                  </a:lnTo>
                  <a:lnTo>
                    <a:pt x="6234" y="6095"/>
                  </a:lnTo>
                  <a:lnTo>
                    <a:pt x="6241" y="6083"/>
                  </a:lnTo>
                  <a:lnTo>
                    <a:pt x="6250" y="6071"/>
                  </a:lnTo>
                  <a:lnTo>
                    <a:pt x="6259" y="6060"/>
                  </a:lnTo>
                  <a:lnTo>
                    <a:pt x="6268" y="6049"/>
                  </a:lnTo>
                  <a:lnTo>
                    <a:pt x="6278" y="6038"/>
                  </a:lnTo>
                  <a:lnTo>
                    <a:pt x="6288" y="6027"/>
                  </a:lnTo>
                  <a:lnTo>
                    <a:pt x="6298" y="6017"/>
                  </a:lnTo>
                  <a:lnTo>
                    <a:pt x="6309" y="6007"/>
                  </a:lnTo>
                  <a:lnTo>
                    <a:pt x="6320" y="5998"/>
                  </a:lnTo>
                  <a:lnTo>
                    <a:pt x="6332" y="5989"/>
                  </a:lnTo>
                  <a:lnTo>
                    <a:pt x="6344" y="5981"/>
                  </a:lnTo>
                  <a:lnTo>
                    <a:pt x="6356" y="5973"/>
                  </a:lnTo>
                  <a:lnTo>
                    <a:pt x="6369" y="5965"/>
                  </a:lnTo>
                  <a:lnTo>
                    <a:pt x="6382" y="5958"/>
                  </a:lnTo>
                  <a:lnTo>
                    <a:pt x="6395" y="5951"/>
                  </a:lnTo>
                  <a:lnTo>
                    <a:pt x="6408" y="5945"/>
                  </a:lnTo>
                  <a:lnTo>
                    <a:pt x="6422" y="5940"/>
                  </a:lnTo>
                  <a:lnTo>
                    <a:pt x="6435" y="5934"/>
                  </a:lnTo>
                  <a:lnTo>
                    <a:pt x="6449" y="5930"/>
                  </a:lnTo>
                  <a:lnTo>
                    <a:pt x="6463" y="5926"/>
                  </a:lnTo>
                  <a:lnTo>
                    <a:pt x="6477" y="5922"/>
                  </a:lnTo>
                  <a:lnTo>
                    <a:pt x="6492" y="5919"/>
                  </a:lnTo>
                  <a:lnTo>
                    <a:pt x="6506" y="5917"/>
                  </a:lnTo>
                  <a:lnTo>
                    <a:pt x="6520" y="5915"/>
                  </a:lnTo>
                  <a:lnTo>
                    <a:pt x="6535" y="5913"/>
                  </a:lnTo>
                  <a:lnTo>
                    <a:pt x="6549" y="5912"/>
                  </a:lnTo>
                  <a:lnTo>
                    <a:pt x="6564" y="5912"/>
                  </a:lnTo>
                  <a:lnTo>
                    <a:pt x="6579" y="5912"/>
                  </a:lnTo>
                  <a:lnTo>
                    <a:pt x="6593" y="5913"/>
                  </a:lnTo>
                  <a:lnTo>
                    <a:pt x="6608" y="5915"/>
                  </a:lnTo>
                  <a:lnTo>
                    <a:pt x="6623" y="5917"/>
                  </a:lnTo>
                  <a:lnTo>
                    <a:pt x="6637" y="5919"/>
                  </a:lnTo>
                  <a:lnTo>
                    <a:pt x="6651" y="5922"/>
                  </a:lnTo>
                  <a:lnTo>
                    <a:pt x="6665" y="5926"/>
                  </a:lnTo>
                  <a:lnTo>
                    <a:pt x="6679" y="5930"/>
                  </a:lnTo>
                  <a:lnTo>
                    <a:pt x="6693" y="5934"/>
                  </a:lnTo>
                  <a:lnTo>
                    <a:pt x="6707" y="5940"/>
                  </a:lnTo>
                  <a:lnTo>
                    <a:pt x="6721" y="5945"/>
                  </a:lnTo>
                  <a:lnTo>
                    <a:pt x="6734" y="5951"/>
                  </a:lnTo>
                  <a:lnTo>
                    <a:pt x="6747" y="5958"/>
                  </a:lnTo>
                  <a:lnTo>
                    <a:pt x="6760" y="5965"/>
                  </a:lnTo>
                  <a:lnTo>
                    <a:pt x="6773" y="5973"/>
                  </a:lnTo>
                  <a:lnTo>
                    <a:pt x="6785" y="5981"/>
                  </a:lnTo>
                  <a:lnTo>
                    <a:pt x="6797" y="5989"/>
                  </a:lnTo>
                  <a:lnTo>
                    <a:pt x="6808" y="5998"/>
                  </a:lnTo>
                  <a:lnTo>
                    <a:pt x="6819" y="6007"/>
                  </a:lnTo>
                  <a:lnTo>
                    <a:pt x="6830" y="6017"/>
                  </a:lnTo>
                  <a:lnTo>
                    <a:pt x="6841" y="6027"/>
                  </a:lnTo>
                  <a:lnTo>
                    <a:pt x="6851" y="6038"/>
                  </a:lnTo>
                  <a:lnTo>
                    <a:pt x="6861" y="6049"/>
                  </a:lnTo>
                  <a:lnTo>
                    <a:pt x="6870" y="6060"/>
                  </a:lnTo>
                  <a:lnTo>
                    <a:pt x="6879" y="6071"/>
                  </a:lnTo>
                  <a:lnTo>
                    <a:pt x="6887" y="6083"/>
                  </a:lnTo>
                  <a:lnTo>
                    <a:pt x="6895" y="6095"/>
                  </a:lnTo>
                  <a:lnTo>
                    <a:pt x="6903" y="6108"/>
                  </a:lnTo>
                  <a:lnTo>
                    <a:pt x="6910" y="6121"/>
                  </a:lnTo>
                  <a:lnTo>
                    <a:pt x="6917" y="6134"/>
                  </a:lnTo>
                  <a:lnTo>
                    <a:pt x="6923" y="6147"/>
                  </a:lnTo>
                  <a:lnTo>
                    <a:pt x="6928" y="6161"/>
                  </a:lnTo>
                  <a:lnTo>
                    <a:pt x="6933" y="6174"/>
                  </a:lnTo>
                  <a:lnTo>
                    <a:pt x="6938" y="6188"/>
                  </a:lnTo>
                  <a:lnTo>
                    <a:pt x="6942" y="6202"/>
                  </a:lnTo>
                  <a:lnTo>
                    <a:pt x="6945" y="6216"/>
                  </a:lnTo>
                  <a:lnTo>
                    <a:pt x="6948" y="6231"/>
                  </a:lnTo>
                  <a:lnTo>
                    <a:pt x="6951" y="6245"/>
                  </a:lnTo>
                  <a:lnTo>
                    <a:pt x="6953" y="6260"/>
                  </a:lnTo>
                  <a:close/>
                  <a:moveTo>
                    <a:pt x="6823" y="4435"/>
                  </a:moveTo>
                  <a:lnTo>
                    <a:pt x="6824" y="4450"/>
                  </a:lnTo>
                  <a:lnTo>
                    <a:pt x="6825" y="4464"/>
                  </a:lnTo>
                  <a:lnTo>
                    <a:pt x="6825" y="4479"/>
                  </a:lnTo>
                  <a:lnTo>
                    <a:pt x="6825" y="4494"/>
                  </a:lnTo>
                  <a:lnTo>
                    <a:pt x="6824" y="4508"/>
                  </a:lnTo>
                  <a:lnTo>
                    <a:pt x="6823" y="4523"/>
                  </a:lnTo>
                  <a:lnTo>
                    <a:pt x="6821" y="4537"/>
                  </a:lnTo>
                  <a:lnTo>
                    <a:pt x="6818" y="4551"/>
                  </a:lnTo>
                  <a:lnTo>
                    <a:pt x="6815" y="4566"/>
                  </a:lnTo>
                  <a:lnTo>
                    <a:pt x="6812" y="4580"/>
                  </a:lnTo>
                  <a:lnTo>
                    <a:pt x="6808" y="4594"/>
                  </a:lnTo>
                  <a:lnTo>
                    <a:pt x="6803" y="4608"/>
                  </a:lnTo>
                  <a:lnTo>
                    <a:pt x="6798" y="4621"/>
                  </a:lnTo>
                  <a:lnTo>
                    <a:pt x="6793" y="4635"/>
                  </a:lnTo>
                  <a:lnTo>
                    <a:pt x="6787" y="4648"/>
                  </a:lnTo>
                  <a:lnTo>
                    <a:pt x="6780" y="4661"/>
                  </a:lnTo>
                  <a:lnTo>
                    <a:pt x="6773" y="4674"/>
                  </a:lnTo>
                  <a:lnTo>
                    <a:pt x="6765" y="4687"/>
                  </a:lnTo>
                  <a:lnTo>
                    <a:pt x="6757" y="4699"/>
                  </a:lnTo>
                  <a:lnTo>
                    <a:pt x="6749" y="4711"/>
                  </a:lnTo>
                  <a:lnTo>
                    <a:pt x="6740" y="4723"/>
                  </a:lnTo>
                  <a:lnTo>
                    <a:pt x="6730" y="4734"/>
                  </a:lnTo>
                  <a:lnTo>
                    <a:pt x="6721" y="4745"/>
                  </a:lnTo>
                  <a:lnTo>
                    <a:pt x="6710" y="4755"/>
                  </a:lnTo>
                  <a:lnTo>
                    <a:pt x="6700" y="4765"/>
                  </a:lnTo>
                  <a:lnTo>
                    <a:pt x="6689" y="4775"/>
                  </a:lnTo>
                  <a:lnTo>
                    <a:pt x="6678" y="4784"/>
                  </a:lnTo>
                  <a:lnTo>
                    <a:pt x="6666" y="4793"/>
                  </a:lnTo>
                  <a:lnTo>
                    <a:pt x="6654" y="4802"/>
                  </a:lnTo>
                  <a:lnTo>
                    <a:pt x="6642" y="4809"/>
                  </a:lnTo>
                  <a:lnTo>
                    <a:pt x="6629" y="4817"/>
                  </a:lnTo>
                  <a:lnTo>
                    <a:pt x="6616" y="4824"/>
                  </a:lnTo>
                  <a:lnTo>
                    <a:pt x="6603" y="4831"/>
                  </a:lnTo>
                  <a:lnTo>
                    <a:pt x="6590" y="4837"/>
                  </a:lnTo>
                  <a:lnTo>
                    <a:pt x="6577" y="4843"/>
                  </a:lnTo>
                  <a:lnTo>
                    <a:pt x="6563" y="4848"/>
                  </a:lnTo>
                  <a:lnTo>
                    <a:pt x="6549" y="4853"/>
                  </a:lnTo>
                  <a:lnTo>
                    <a:pt x="6535" y="4857"/>
                  </a:lnTo>
                  <a:lnTo>
                    <a:pt x="6521" y="4860"/>
                  </a:lnTo>
                  <a:lnTo>
                    <a:pt x="6507" y="4863"/>
                  </a:lnTo>
                  <a:lnTo>
                    <a:pt x="6493" y="4866"/>
                  </a:lnTo>
                  <a:lnTo>
                    <a:pt x="6478" y="4868"/>
                  </a:lnTo>
                  <a:lnTo>
                    <a:pt x="6463" y="4869"/>
                  </a:lnTo>
                  <a:lnTo>
                    <a:pt x="6449" y="4870"/>
                  </a:lnTo>
                  <a:lnTo>
                    <a:pt x="6434" y="4870"/>
                  </a:lnTo>
                  <a:lnTo>
                    <a:pt x="6419" y="4870"/>
                  </a:lnTo>
                  <a:lnTo>
                    <a:pt x="6405" y="4869"/>
                  </a:lnTo>
                  <a:lnTo>
                    <a:pt x="6390" y="4868"/>
                  </a:lnTo>
                  <a:lnTo>
                    <a:pt x="6375" y="4866"/>
                  </a:lnTo>
                  <a:lnTo>
                    <a:pt x="6361" y="4863"/>
                  </a:lnTo>
                  <a:lnTo>
                    <a:pt x="6347" y="4860"/>
                  </a:lnTo>
                  <a:lnTo>
                    <a:pt x="6333" y="4857"/>
                  </a:lnTo>
                  <a:lnTo>
                    <a:pt x="6319" y="4853"/>
                  </a:lnTo>
                  <a:lnTo>
                    <a:pt x="6305" y="4848"/>
                  </a:lnTo>
                  <a:lnTo>
                    <a:pt x="6291" y="4843"/>
                  </a:lnTo>
                  <a:lnTo>
                    <a:pt x="6277" y="4837"/>
                  </a:lnTo>
                  <a:lnTo>
                    <a:pt x="6264" y="4831"/>
                  </a:lnTo>
                  <a:lnTo>
                    <a:pt x="6251" y="4824"/>
                  </a:lnTo>
                  <a:lnTo>
                    <a:pt x="6238" y="4817"/>
                  </a:lnTo>
                  <a:lnTo>
                    <a:pt x="6226" y="4809"/>
                  </a:lnTo>
                  <a:lnTo>
                    <a:pt x="6213" y="4802"/>
                  </a:lnTo>
                  <a:lnTo>
                    <a:pt x="6201" y="4793"/>
                  </a:lnTo>
                  <a:lnTo>
                    <a:pt x="6190" y="4784"/>
                  </a:lnTo>
                  <a:lnTo>
                    <a:pt x="6179" y="4775"/>
                  </a:lnTo>
                  <a:lnTo>
                    <a:pt x="6168" y="4765"/>
                  </a:lnTo>
                  <a:lnTo>
                    <a:pt x="6158" y="4755"/>
                  </a:lnTo>
                  <a:lnTo>
                    <a:pt x="6147" y="4745"/>
                  </a:lnTo>
                  <a:lnTo>
                    <a:pt x="6138" y="4734"/>
                  </a:lnTo>
                  <a:lnTo>
                    <a:pt x="6128" y="4723"/>
                  </a:lnTo>
                  <a:lnTo>
                    <a:pt x="6119" y="4711"/>
                  </a:lnTo>
                  <a:lnTo>
                    <a:pt x="6111" y="4699"/>
                  </a:lnTo>
                  <a:lnTo>
                    <a:pt x="6103" y="4687"/>
                  </a:lnTo>
                  <a:lnTo>
                    <a:pt x="6095" y="4674"/>
                  </a:lnTo>
                  <a:lnTo>
                    <a:pt x="6088" y="4661"/>
                  </a:lnTo>
                  <a:lnTo>
                    <a:pt x="6081" y="4648"/>
                  </a:lnTo>
                  <a:lnTo>
                    <a:pt x="6075" y="4635"/>
                  </a:lnTo>
                  <a:lnTo>
                    <a:pt x="6070" y="4621"/>
                  </a:lnTo>
                  <a:lnTo>
                    <a:pt x="6065" y="4608"/>
                  </a:lnTo>
                  <a:lnTo>
                    <a:pt x="6060" y="4594"/>
                  </a:lnTo>
                  <a:lnTo>
                    <a:pt x="6056" y="4580"/>
                  </a:lnTo>
                  <a:lnTo>
                    <a:pt x="6053" y="4566"/>
                  </a:lnTo>
                  <a:lnTo>
                    <a:pt x="6050" y="4551"/>
                  </a:lnTo>
                  <a:lnTo>
                    <a:pt x="6047" y="4537"/>
                  </a:lnTo>
                  <a:lnTo>
                    <a:pt x="6045" y="4523"/>
                  </a:lnTo>
                  <a:lnTo>
                    <a:pt x="6044" y="4508"/>
                  </a:lnTo>
                  <a:lnTo>
                    <a:pt x="6043" y="4494"/>
                  </a:lnTo>
                  <a:lnTo>
                    <a:pt x="6043" y="4479"/>
                  </a:lnTo>
                  <a:lnTo>
                    <a:pt x="6043" y="4464"/>
                  </a:lnTo>
                  <a:lnTo>
                    <a:pt x="6044" y="4450"/>
                  </a:lnTo>
                  <a:lnTo>
                    <a:pt x="6045" y="4435"/>
                  </a:lnTo>
                  <a:lnTo>
                    <a:pt x="6047" y="4420"/>
                  </a:lnTo>
                  <a:lnTo>
                    <a:pt x="6050" y="4406"/>
                  </a:lnTo>
                  <a:lnTo>
                    <a:pt x="6053" y="4391"/>
                  </a:lnTo>
                  <a:lnTo>
                    <a:pt x="6056" y="4377"/>
                  </a:lnTo>
                  <a:lnTo>
                    <a:pt x="6060" y="4363"/>
                  </a:lnTo>
                  <a:lnTo>
                    <a:pt x="6065" y="4349"/>
                  </a:lnTo>
                  <a:lnTo>
                    <a:pt x="6070" y="4336"/>
                  </a:lnTo>
                  <a:lnTo>
                    <a:pt x="6075" y="4322"/>
                  </a:lnTo>
                  <a:lnTo>
                    <a:pt x="6081" y="4309"/>
                  </a:lnTo>
                  <a:lnTo>
                    <a:pt x="6088" y="4296"/>
                  </a:lnTo>
                  <a:lnTo>
                    <a:pt x="6095" y="4283"/>
                  </a:lnTo>
                  <a:lnTo>
                    <a:pt x="6103" y="4270"/>
                  </a:lnTo>
                  <a:lnTo>
                    <a:pt x="6111" y="4258"/>
                  </a:lnTo>
                  <a:lnTo>
                    <a:pt x="6119" y="4246"/>
                  </a:lnTo>
                  <a:lnTo>
                    <a:pt x="6128" y="4235"/>
                  </a:lnTo>
                  <a:lnTo>
                    <a:pt x="6138" y="4224"/>
                  </a:lnTo>
                  <a:lnTo>
                    <a:pt x="6147" y="4213"/>
                  </a:lnTo>
                  <a:lnTo>
                    <a:pt x="6158" y="4202"/>
                  </a:lnTo>
                  <a:lnTo>
                    <a:pt x="6168" y="4192"/>
                  </a:lnTo>
                  <a:lnTo>
                    <a:pt x="6179" y="4182"/>
                  </a:lnTo>
                  <a:lnTo>
                    <a:pt x="6190" y="4173"/>
                  </a:lnTo>
                  <a:lnTo>
                    <a:pt x="6201" y="4164"/>
                  </a:lnTo>
                  <a:lnTo>
                    <a:pt x="6213" y="4156"/>
                  </a:lnTo>
                  <a:lnTo>
                    <a:pt x="6226" y="4148"/>
                  </a:lnTo>
                  <a:lnTo>
                    <a:pt x="6238" y="4140"/>
                  </a:lnTo>
                  <a:lnTo>
                    <a:pt x="6251" y="4133"/>
                  </a:lnTo>
                  <a:lnTo>
                    <a:pt x="6264" y="4126"/>
                  </a:lnTo>
                  <a:lnTo>
                    <a:pt x="6277" y="4120"/>
                  </a:lnTo>
                  <a:lnTo>
                    <a:pt x="6291" y="4115"/>
                  </a:lnTo>
                  <a:lnTo>
                    <a:pt x="6305" y="4110"/>
                  </a:lnTo>
                  <a:lnTo>
                    <a:pt x="6319" y="4105"/>
                  </a:lnTo>
                  <a:lnTo>
                    <a:pt x="6333" y="4101"/>
                  </a:lnTo>
                  <a:lnTo>
                    <a:pt x="6347" y="4098"/>
                  </a:lnTo>
                  <a:lnTo>
                    <a:pt x="6361" y="4095"/>
                  </a:lnTo>
                  <a:lnTo>
                    <a:pt x="6375" y="4092"/>
                  </a:lnTo>
                  <a:lnTo>
                    <a:pt x="6390" y="4090"/>
                  </a:lnTo>
                  <a:lnTo>
                    <a:pt x="6405" y="4089"/>
                  </a:lnTo>
                  <a:lnTo>
                    <a:pt x="6419" y="4088"/>
                  </a:lnTo>
                  <a:lnTo>
                    <a:pt x="6434" y="4088"/>
                  </a:lnTo>
                  <a:lnTo>
                    <a:pt x="6449" y="4088"/>
                  </a:lnTo>
                  <a:lnTo>
                    <a:pt x="6463" y="4089"/>
                  </a:lnTo>
                  <a:lnTo>
                    <a:pt x="6478" y="4090"/>
                  </a:lnTo>
                  <a:lnTo>
                    <a:pt x="6493" y="4092"/>
                  </a:lnTo>
                  <a:lnTo>
                    <a:pt x="6507" y="4095"/>
                  </a:lnTo>
                  <a:lnTo>
                    <a:pt x="6521" y="4098"/>
                  </a:lnTo>
                  <a:lnTo>
                    <a:pt x="6535" y="4101"/>
                  </a:lnTo>
                  <a:lnTo>
                    <a:pt x="6549" y="4105"/>
                  </a:lnTo>
                  <a:lnTo>
                    <a:pt x="6563" y="4110"/>
                  </a:lnTo>
                  <a:lnTo>
                    <a:pt x="6577" y="4115"/>
                  </a:lnTo>
                  <a:lnTo>
                    <a:pt x="6590" y="4120"/>
                  </a:lnTo>
                  <a:lnTo>
                    <a:pt x="6603" y="4126"/>
                  </a:lnTo>
                  <a:lnTo>
                    <a:pt x="6616" y="4133"/>
                  </a:lnTo>
                  <a:lnTo>
                    <a:pt x="6629" y="4140"/>
                  </a:lnTo>
                  <a:lnTo>
                    <a:pt x="6642" y="4148"/>
                  </a:lnTo>
                  <a:lnTo>
                    <a:pt x="6654" y="4156"/>
                  </a:lnTo>
                  <a:lnTo>
                    <a:pt x="6666" y="4164"/>
                  </a:lnTo>
                  <a:lnTo>
                    <a:pt x="6678" y="4173"/>
                  </a:lnTo>
                  <a:lnTo>
                    <a:pt x="6689" y="4182"/>
                  </a:lnTo>
                  <a:lnTo>
                    <a:pt x="6700" y="4192"/>
                  </a:lnTo>
                  <a:lnTo>
                    <a:pt x="6710" y="4202"/>
                  </a:lnTo>
                  <a:lnTo>
                    <a:pt x="6721" y="4213"/>
                  </a:lnTo>
                  <a:lnTo>
                    <a:pt x="6730" y="4224"/>
                  </a:lnTo>
                  <a:lnTo>
                    <a:pt x="6740" y="4235"/>
                  </a:lnTo>
                  <a:lnTo>
                    <a:pt x="6749" y="4246"/>
                  </a:lnTo>
                  <a:lnTo>
                    <a:pt x="6757" y="4258"/>
                  </a:lnTo>
                  <a:lnTo>
                    <a:pt x="6765" y="4270"/>
                  </a:lnTo>
                  <a:lnTo>
                    <a:pt x="6773" y="4283"/>
                  </a:lnTo>
                  <a:lnTo>
                    <a:pt x="6780" y="4296"/>
                  </a:lnTo>
                  <a:lnTo>
                    <a:pt x="6787" y="4309"/>
                  </a:lnTo>
                  <a:lnTo>
                    <a:pt x="6793" y="4322"/>
                  </a:lnTo>
                  <a:lnTo>
                    <a:pt x="6798" y="4336"/>
                  </a:lnTo>
                  <a:lnTo>
                    <a:pt x="6803" y="4349"/>
                  </a:lnTo>
                  <a:lnTo>
                    <a:pt x="6808" y="4363"/>
                  </a:lnTo>
                  <a:lnTo>
                    <a:pt x="6812" y="4377"/>
                  </a:lnTo>
                  <a:lnTo>
                    <a:pt x="6815" y="4391"/>
                  </a:lnTo>
                  <a:lnTo>
                    <a:pt x="6818" y="4406"/>
                  </a:lnTo>
                  <a:lnTo>
                    <a:pt x="6821" y="4420"/>
                  </a:lnTo>
                  <a:lnTo>
                    <a:pt x="6823" y="4435"/>
                  </a:lnTo>
                  <a:close/>
                  <a:moveTo>
                    <a:pt x="5651" y="4971"/>
                  </a:moveTo>
                  <a:lnTo>
                    <a:pt x="5652" y="4985"/>
                  </a:lnTo>
                  <a:lnTo>
                    <a:pt x="5652" y="5000"/>
                  </a:lnTo>
                  <a:lnTo>
                    <a:pt x="5652" y="5015"/>
                  </a:lnTo>
                  <a:lnTo>
                    <a:pt x="5651" y="5029"/>
                  </a:lnTo>
                  <a:lnTo>
                    <a:pt x="5650" y="5044"/>
                  </a:lnTo>
                  <a:lnTo>
                    <a:pt x="5648" y="5059"/>
                  </a:lnTo>
                  <a:lnTo>
                    <a:pt x="5645" y="5073"/>
                  </a:lnTo>
                  <a:lnTo>
                    <a:pt x="5642" y="5087"/>
                  </a:lnTo>
                  <a:lnTo>
                    <a:pt x="5639" y="5101"/>
                  </a:lnTo>
                  <a:lnTo>
                    <a:pt x="5635" y="5115"/>
                  </a:lnTo>
                  <a:lnTo>
                    <a:pt x="5630" y="5129"/>
                  </a:lnTo>
                  <a:lnTo>
                    <a:pt x="5625" y="5143"/>
                  </a:lnTo>
                  <a:lnTo>
                    <a:pt x="5619" y="5157"/>
                  </a:lnTo>
                  <a:lnTo>
                    <a:pt x="5613" y="5170"/>
                  </a:lnTo>
                  <a:lnTo>
                    <a:pt x="5606" y="5183"/>
                  </a:lnTo>
                  <a:lnTo>
                    <a:pt x="5599" y="5196"/>
                  </a:lnTo>
                  <a:lnTo>
                    <a:pt x="5591" y="5208"/>
                  </a:lnTo>
                  <a:lnTo>
                    <a:pt x="5584" y="5221"/>
                  </a:lnTo>
                  <a:lnTo>
                    <a:pt x="5575" y="5233"/>
                  </a:lnTo>
                  <a:lnTo>
                    <a:pt x="5566" y="5244"/>
                  </a:lnTo>
                  <a:lnTo>
                    <a:pt x="5557" y="5255"/>
                  </a:lnTo>
                  <a:lnTo>
                    <a:pt x="5547" y="5266"/>
                  </a:lnTo>
                  <a:lnTo>
                    <a:pt x="5537" y="5276"/>
                  </a:lnTo>
                  <a:lnTo>
                    <a:pt x="5527" y="5287"/>
                  </a:lnTo>
                  <a:lnTo>
                    <a:pt x="5516" y="5296"/>
                  </a:lnTo>
                  <a:lnTo>
                    <a:pt x="5505" y="5306"/>
                  </a:lnTo>
                  <a:lnTo>
                    <a:pt x="5493" y="5315"/>
                  </a:lnTo>
                  <a:lnTo>
                    <a:pt x="5481" y="5323"/>
                  </a:lnTo>
                  <a:lnTo>
                    <a:pt x="5469" y="5331"/>
                  </a:lnTo>
                  <a:lnTo>
                    <a:pt x="5456" y="5339"/>
                  </a:lnTo>
                  <a:lnTo>
                    <a:pt x="5443" y="5346"/>
                  </a:lnTo>
                  <a:lnTo>
                    <a:pt x="5430" y="5353"/>
                  </a:lnTo>
                  <a:lnTo>
                    <a:pt x="5417" y="5359"/>
                  </a:lnTo>
                  <a:lnTo>
                    <a:pt x="5403" y="5364"/>
                  </a:lnTo>
                  <a:lnTo>
                    <a:pt x="5390" y="5369"/>
                  </a:lnTo>
                  <a:lnTo>
                    <a:pt x="5376" y="5374"/>
                  </a:lnTo>
                  <a:lnTo>
                    <a:pt x="5362" y="5378"/>
                  </a:lnTo>
                  <a:lnTo>
                    <a:pt x="5348" y="5381"/>
                  </a:lnTo>
                  <a:lnTo>
                    <a:pt x="5333" y="5384"/>
                  </a:lnTo>
                  <a:lnTo>
                    <a:pt x="5319" y="5387"/>
                  </a:lnTo>
                  <a:lnTo>
                    <a:pt x="5305" y="5389"/>
                  </a:lnTo>
                  <a:lnTo>
                    <a:pt x="5290" y="5390"/>
                  </a:lnTo>
                  <a:lnTo>
                    <a:pt x="5276" y="5391"/>
                  </a:lnTo>
                  <a:lnTo>
                    <a:pt x="5261" y="5391"/>
                  </a:lnTo>
                  <a:lnTo>
                    <a:pt x="5246" y="5391"/>
                  </a:lnTo>
                  <a:lnTo>
                    <a:pt x="5232" y="5390"/>
                  </a:lnTo>
                  <a:lnTo>
                    <a:pt x="5217" y="5389"/>
                  </a:lnTo>
                  <a:lnTo>
                    <a:pt x="5202" y="5387"/>
                  </a:lnTo>
                  <a:lnTo>
                    <a:pt x="5188" y="5384"/>
                  </a:lnTo>
                  <a:lnTo>
                    <a:pt x="5174" y="5381"/>
                  </a:lnTo>
                  <a:lnTo>
                    <a:pt x="5160" y="5378"/>
                  </a:lnTo>
                  <a:lnTo>
                    <a:pt x="5146" y="5374"/>
                  </a:lnTo>
                  <a:lnTo>
                    <a:pt x="5132" y="5369"/>
                  </a:lnTo>
                  <a:lnTo>
                    <a:pt x="5118" y="5364"/>
                  </a:lnTo>
                  <a:lnTo>
                    <a:pt x="5104" y="5359"/>
                  </a:lnTo>
                  <a:lnTo>
                    <a:pt x="5091" y="5353"/>
                  </a:lnTo>
                  <a:lnTo>
                    <a:pt x="5078" y="5346"/>
                  </a:lnTo>
                  <a:lnTo>
                    <a:pt x="5065" y="5339"/>
                  </a:lnTo>
                  <a:lnTo>
                    <a:pt x="5052" y="5331"/>
                  </a:lnTo>
                  <a:lnTo>
                    <a:pt x="5040" y="5323"/>
                  </a:lnTo>
                  <a:lnTo>
                    <a:pt x="5028" y="5315"/>
                  </a:lnTo>
                  <a:lnTo>
                    <a:pt x="5017" y="5306"/>
                  </a:lnTo>
                  <a:lnTo>
                    <a:pt x="5006" y="5296"/>
                  </a:lnTo>
                  <a:lnTo>
                    <a:pt x="4995" y="5287"/>
                  </a:lnTo>
                  <a:lnTo>
                    <a:pt x="4984" y="5276"/>
                  </a:lnTo>
                  <a:lnTo>
                    <a:pt x="4974" y="5266"/>
                  </a:lnTo>
                  <a:lnTo>
                    <a:pt x="4964" y="5255"/>
                  </a:lnTo>
                  <a:lnTo>
                    <a:pt x="4955" y="5244"/>
                  </a:lnTo>
                  <a:lnTo>
                    <a:pt x="4946" y="5233"/>
                  </a:lnTo>
                  <a:lnTo>
                    <a:pt x="4938" y="5221"/>
                  </a:lnTo>
                  <a:lnTo>
                    <a:pt x="4930" y="5208"/>
                  </a:lnTo>
                  <a:lnTo>
                    <a:pt x="4922" y="5196"/>
                  </a:lnTo>
                  <a:lnTo>
                    <a:pt x="4915" y="5183"/>
                  </a:lnTo>
                  <a:lnTo>
                    <a:pt x="4908" y="5170"/>
                  </a:lnTo>
                  <a:lnTo>
                    <a:pt x="4902" y="5157"/>
                  </a:lnTo>
                  <a:lnTo>
                    <a:pt x="4897" y="5143"/>
                  </a:lnTo>
                  <a:lnTo>
                    <a:pt x="4892" y="5129"/>
                  </a:lnTo>
                  <a:lnTo>
                    <a:pt x="4887" y="5115"/>
                  </a:lnTo>
                  <a:lnTo>
                    <a:pt x="4883" y="5101"/>
                  </a:lnTo>
                  <a:lnTo>
                    <a:pt x="4880" y="5087"/>
                  </a:lnTo>
                  <a:lnTo>
                    <a:pt x="4877" y="5073"/>
                  </a:lnTo>
                  <a:lnTo>
                    <a:pt x="4874" y="5059"/>
                  </a:lnTo>
                  <a:lnTo>
                    <a:pt x="4872" y="5044"/>
                  </a:lnTo>
                  <a:lnTo>
                    <a:pt x="4871" y="5029"/>
                  </a:lnTo>
                  <a:lnTo>
                    <a:pt x="4870" y="5015"/>
                  </a:lnTo>
                  <a:lnTo>
                    <a:pt x="4870" y="5000"/>
                  </a:lnTo>
                  <a:lnTo>
                    <a:pt x="4870" y="4985"/>
                  </a:lnTo>
                  <a:lnTo>
                    <a:pt x="4871" y="4971"/>
                  </a:lnTo>
                  <a:lnTo>
                    <a:pt x="4872" y="4956"/>
                  </a:lnTo>
                  <a:lnTo>
                    <a:pt x="4874" y="4941"/>
                  </a:lnTo>
                  <a:lnTo>
                    <a:pt x="4877" y="4927"/>
                  </a:lnTo>
                  <a:lnTo>
                    <a:pt x="4880" y="4913"/>
                  </a:lnTo>
                  <a:lnTo>
                    <a:pt x="4883" y="4899"/>
                  </a:lnTo>
                  <a:lnTo>
                    <a:pt x="4887" y="4885"/>
                  </a:lnTo>
                  <a:lnTo>
                    <a:pt x="4892" y="4871"/>
                  </a:lnTo>
                  <a:lnTo>
                    <a:pt x="4897" y="4857"/>
                  </a:lnTo>
                  <a:lnTo>
                    <a:pt x="4902" y="4843"/>
                  </a:lnTo>
                  <a:lnTo>
                    <a:pt x="4908" y="4830"/>
                  </a:lnTo>
                  <a:lnTo>
                    <a:pt x="4915" y="4817"/>
                  </a:lnTo>
                  <a:lnTo>
                    <a:pt x="4922" y="4804"/>
                  </a:lnTo>
                  <a:lnTo>
                    <a:pt x="4930" y="4792"/>
                  </a:lnTo>
                  <a:lnTo>
                    <a:pt x="4938" y="4779"/>
                  </a:lnTo>
                  <a:lnTo>
                    <a:pt x="4946" y="4767"/>
                  </a:lnTo>
                  <a:lnTo>
                    <a:pt x="4955" y="4756"/>
                  </a:lnTo>
                  <a:lnTo>
                    <a:pt x="4964" y="4745"/>
                  </a:lnTo>
                  <a:lnTo>
                    <a:pt x="4974" y="4734"/>
                  </a:lnTo>
                  <a:lnTo>
                    <a:pt x="4984" y="4724"/>
                  </a:lnTo>
                  <a:lnTo>
                    <a:pt x="4995" y="4713"/>
                  </a:lnTo>
                  <a:lnTo>
                    <a:pt x="5006" y="4704"/>
                  </a:lnTo>
                  <a:lnTo>
                    <a:pt x="5017" y="4694"/>
                  </a:lnTo>
                  <a:lnTo>
                    <a:pt x="5028" y="4685"/>
                  </a:lnTo>
                  <a:lnTo>
                    <a:pt x="5040" y="4677"/>
                  </a:lnTo>
                  <a:lnTo>
                    <a:pt x="5052" y="4669"/>
                  </a:lnTo>
                  <a:lnTo>
                    <a:pt x="5065" y="4661"/>
                  </a:lnTo>
                  <a:lnTo>
                    <a:pt x="5078" y="4654"/>
                  </a:lnTo>
                  <a:lnTo>
                    <a:pt x="5091" y="4647"/>
                  </a:lnTo>
                  <a:lnTo>
                    <a:pt x="5104" y="4641"/>
                  </a:lnTo>
                  <a:lnTo>
                    <a:pt x="5118" y="4636"/>
                  </a:lnTo>
                  <a:lnTo>
                    <a:pt x="5132" y="4631"/>
                  </a:lnTo>
                  <a:lnTo>
                    <a:pt x="5146" y="4626"/>
                  </a:lnTo>
                  <a:lnTo>
                    <a:pt x="5160" y="4622"/>
                  </a:lnTo>
                  <a:lnTo>
                    <a:pt x="5174" y="4619"/>
                  </a:lnTo>
                  <a:lnTo>
                    <a:pt x="5188" y="4616"/>
                  </a:lnTo>
                  <a:lnTo>
                    <a:pt x="5202" y="4613"/>
                  </a:lnTo>
                  <a:lnTo>
                    <a:pt x="5217" y="4611"/>
                  </a:lnTo>
                  <a:lnTo>
                    <a:pt x="5232" y="4610"/>
                  </a:lnTo>
                  <a:lnTo>
                    <a:pt x="5246" y="4609"/>
                  </a:lnTo>
                  <a:lnTo>
                    <a:pt x="5261" y="4609"/>
                  </a:lnTo>
                  <a:lnTo>
                    <a:pt x="5276" y="4609"/>
                  </a:lnTo>
                  <a:lnTo>
                    <a:pt x="5290" y="4610"/>
                  </a:lnTo>
                  <a:lnTo>
                    <a:pt x="5305" y="4611"/>
                  </a:lnTo>
                  <a:lnTo>
                    <a:pt x="5319" y="4613"/>
                  </a:lnTo>
                  <a:lnTo>
                    <a:pt x="5333" y="4616"/>
                  </a:lnTo>
                  <a:lnTo>
                    <a:pt x="5348" y="4619"/>
                  </a:lnTo>
                  <a:lnTo>
                    <a:pt x="5362" y="4622"/>
                  </a:lnTo>
                  <a:lnTo>
                    <a:pt x="5376" y="4626"/>
                  </a:lnTo>
                  <a:lnTo>
                    <a:pt x="5390" y="4631"/>
                  </a:lnTo>
                  <a:lnTo>
                    <a:pt x="5403" y="4636"/>
                  </a:lnTo>
                  <a:lnTo>
                    <a:pt x="5417" y="4641"/>
                  </a:lnTo>
                  <a:lnTo>
                    <a:pt x="5430" y="4647"/>
                  </a:lnTo>
                  <a:lnTo>
                    <a:pt x="5443" y="4654"/>
                  </a:lnTo>
                  <a:lnTo>
                    <a:pt x="5456" y="4661"/>
                  </a:lnTo>
                  <a:lnTo>
                    <a:pt x="5469" y="4669"/>
                  </a:lnTo>
                  <a:lnTo>
                    <a:pt x="5481" y="4677"/>
                  </a:lnTo>
                  <a:lnTo>
                    <a:pt x="5493" y="4685"/>
                  </a:lnTo>
                  <a:lnTo>
                    <a:pt x="5505" y="4694"/>
                  </a:lnTo>
                  <a:lnTo>
                    <a:pt x="5516" y="4704"/>
                  </a:lnTo>
                  <a:lnTo>
                    <a:pt x="5527" y="4713"/>
                  </a:lnTo>
                  <a:lnTo>
                    <a:pt x="5537" y="4724"/>
                  </a:lnTo>
                  <a:lnTo>
                    <a:pt x="5547" y="4734"/>
                  </a:lnTo>
                  <a:lnTo>
                    <a:pt x="5557" y="4745"/>
                  </a:lnTo>
                  <a:lnTo>
                    <a:pt x="5566" y="4756"/>
                  </a:lnTo>
                  <a:lnTo>
                    <a:pt x="5575" y="4767"/>
                  </a:lnTo>
                  <a:lnTo>
                    <a:pt x="5584" y="4779"/>
                  </a:lnTo>
                  <a:lnTo>
                    <a:pt x="5591" y="4792"/>
                  </a:lnTo>
                  <a:lnTo>
                    <a:pt x="5599" y="4804"/>
                  </a:lnTo>
                  <a:lnTo>
                    <a:pt x="5606" y="4817"/>
                  </a:lnTo>
                  <a:lnTo>
                    <a:pt x="5613" y="4830"/>
                  </a:lnTo>
                  <a:lnTo>
                    <a:pt x="5619" y="4843"/>
                  </a:lnTo>
                  <a:lnTo>
                    <a:pt x="5625" y="4857"/>
                  </a:lnTo>
                  <a:lnTo>
                    <a:pt x="5630" y="4871"/>
                  </a:lnTo>
                  <a:lnTo>
                    <a:pt x="5635" y="4885"/>
                  </a:lnTo>
                  <a:lnTo>
                    <a:pt x="5639" y="4899"/>
                  </a:lnTo>
                  <a:lnTo>
                    <a:pt x="5642" y="4913"/>
                  </a:lnTo>
                  <a:lnTo>
                    <a:pt x="5645" y="4927"/>
                  </a:lnTo>
                  <a:lnTo>
                    <a:pt x="5648" y="4941"/>
                  </a:lnTo>
                  <a:lnTo>
                    <a:pt x="5650" y="4956"/>
                  </a:lnTo>
                  <a:lnTo>
                    <a:pt x="5651" y="4971"/>
                  </a:lnTo>
                  <a:close/>
                  <a:moveTo>
                    <a:pt x="4868" y="6390"/>
                  </a:moveTo>
                  <a:lnTo>
                    <a:pt x="4869" y="6405"/>
                  </a:lnTo>
                  <a:lnTo>
                    <a:pt x="4870" y="6419"/>
                  </a:lnTo>
                  <a:lnTo>
                    <a:pt x="4870" y="6434"/>
                  </a:lnTo>
                  <a:lnTo>
                    <a:pt x="4870" y="6449"/>
                  </a:lnTo>
                  <a:lnTo>
                    <a:pt x="4869" y="6463"/>
                  </a:lnTo>
                  <a:lnTo>
                    <a:pt x="4868" y="6478"/>
                  </a:lnTo>
                  <a:lnTo>
                    <a:pt x="4866" y="6493"/>
                  </a:lnTo>
                  <a:lnTo>
                    <a:pt x="4863" y="6507"/>
                  </a:lnTo>
                  <a:lnTo>
                    <a:pt x="4860" y="6521"/>
                  </a:lnTo>
                  <a:lnTo>
                    <a:pt x="4857" y="6535"/>
                  </a:lnTo>
                  <a:lnTo>
                    <a:pt x="4853" y="6549"/>
                  </a:lnTo>
                  <a:lnTo>
                    <a:pt x="4848" y="6563"/>
                  </a:lnTo>
                  <a:lnTo>
                    <a:pt x="4843" y="6577"/>
                  </a:lnTo>
                  <a:lnTo>
                    <a:pt x="4837" y="6590"/>
                  </a:lnTo>
                  <a:lnTo>
                    <a:pt x="4831" y="6603"/>
                  </a:lnTo>
                  <a:lnTo>
                    <a:pt x="4824" y="6616"/>
                  </a:lnTo>
                  <a:lnTo>
                    <a:pt x="4817" y="6629"/>
                  </a:lnTo>
                  <a:lnTo>
                    <a:pt x="4809" y="6642"/>
                  </a:lnTo>
                  <a:lnTo>
                    <a:pt x="4802" y="6654"/>
                  </a:lnTo>
                  <a:lnTo>
                    <a:pt x="4793" y="6666"/>
                  </a:lnTo>
                  <a:lnTo>
                    <a:pt x="4784" y="6678"/>
                  </a:lnTo>
                  <a:lnTo>
                    <a:pt x="4775" y="6689"/>
                  </a:lnTo>
                  <a:lnTo>
                    <a:pt x="4765" y="6700"/>
                  </a:lnTo>
                  <a:lnTo>
                    <a:pt x="4755" y="6710"/>
                  </a:lnTo>
                  <a:lnTo>
                    <a:pt x="4745" y="6721"/>
                  </a:lnTo>
                  <a:lnTo>
                    <a:pt x="4734" y="6730"/>
                  </a:lnTo>
                  <a:lnTo>
                    <a:pt x="4723" y="6740"/>
                  </a:lnTo>
                  <a:lnTo>
                    <a:pt x="4711" y="6749"/>
                  </a:lnTo>
                  <a:lnTo>
                    <a:pt x="4699" y="6757"/>
                  </a:lnTo>
                  <a:lnTo>
                    <a:pt x="4687" y="6765"/>
                  </a:lnTo>
                  <a:lnTo>
                    <a:pt x="4674" y="6773"/>
                  </a:lnTo>
                  <a:lnTo>
                    <a:pt x="4661" y="6780"/>
                  </a:lnTo>
                  <a:lnTo>
                    <a:pt x="4648" y="6787"/>
                  </a:lnTo>
                  <a:lnTo>
                    <a:pt x="4635" y="6793"/>
                  </a:lnTo>
                  <a:lnTo>
                    <a:pt x="4621" y="6798"/>
                  </a:lnTo>
                  <a:lnTo>
                    <a:pt x="4608" y="6803"/>
                  </a:lnTo>
                  <a:lnTo>
                    <a:pt x="4594" y="6808"/>
                  </a:lnTo>
                  <a:lnTo>
                    <a:pt x="4580" y="6812"/>
                  </a:lnTo>
                  <a:lnTo>
                    <a:pt x="4566" y="6815"/>
                  </a:lnTo>
                  <a:lnTo>
                    <a:pt x="4551" y="6818"/>
                  </a:lnTo>
                  <a:lnTo>
                    <a:pt x="4537" y="6821"/>
                  </a:lnTo>
                  <a:lnTo>
                    <a:pt x="4523" y="6823"/>
                  </a:lnTo>
                  <a:lnTo>
                    <a:pt x="4508" y="6824"/>
                  </a:lnTo>
                  <a:lnTo>
                    <a:pt x="4494" y="6825"/>
                  </a:lnTo>
                  <a:lnTo>
                    <a:pt x="4479" y="6825"/>
                  </a:lnTo>
                  <a:lnTo>
                    <a:pt x="4464" y="6825"/>
                  </a:lnTo>
                  <a:lnTo>
                    <a:pt x="4450" y="6824"/>
                  </a:lnTo>
                  <a:lnTo>
                    <a:pt x="4435" y="6823"/>
                  </a:lnTo>
                  <a:lnTo>
                    <a:pt x="4420" y="6821"/>
                  </a:lnTo>
                  <a:lnTo>
                    <a:pt x="4406" y="6818"/>
                  </a:lnTo>
                  <a:lnTo>
                    <a:pt x="4391" y="6815"/>
                  </a:lnTo>
                  <a:lnTo>
                    <a:pt x="4377" y="6812"/>
                  </a:lnTo>
                  <a:lnTo>
                    <a:pt x="4363" y="6808"/>
                  </a:lnTo>
                  <a:lnTo>
                    <a:pt x="4349" y="6803"/>
                  </a:lnTo>
                  <a:lnTo>
                    <a:pt x="4336" y="6798"/>
                  </a:lnTo>
                  <a:lnTo>
                    <a:pt x="4322" y="6793"/>
                  </a:lnTo>
                  <a:lnTo>
                    <a:pt x="4309" y="6787"/>
                  </a:lnTo>
                  <a:lnTo>
                    <a:pt x="4296" y="6780"/>
                  </a:lnTo>
                  <a:lnTo>
                    <a:pt x="4283" y="6773"/>
                  </a:lnTo>
                  <a:lnTo>
                    <a:pt x="4270" y="6765"/>
                  </a:lnTo>
                  <a:lnTo>
                    <a:pt x="4258" y="6757"/>
                  </a:lnTo>
                  <a:lnTo>
                    <a:pt x="4246" y="6749"/>
                  </a:lnTo>
                  <a:lnTo>
                    <a:pt x="4235" y="6740"/>
                  </a:lnTo>
                  <a:lnTo>
                    <a:pt x="4224" y="6730"/>
                  </a:lnTo>
                  <a:lnTo>
                    <a:pt x="4213" y="6721"/>
                  </a:lnTo>
                  <a:lnTo>
                    <a:pt x="4202" y="6710"/>
                  </a:lnTo>
                  <a:lnTo>
                    <a:pt x="4192" y="6700"/>
                  </a:lnTo>
                  <a:lnTo>
                    <a:pt x="4182" y="6689"/>
                  </a:lnTo>
                  <a:lnTo>
                    <a:pt x="4173" y="6678"/>
                  </a:lnTo>
                  <a:lnTo>
                    <a:pt x="4164" y="6666"/>
                  </a:lnTo>
                  <a:lnTo>
                    <a:pt x="4156" y="6654"/>
                  </a:lnTo>
                  <a:lnTo>
                    <a:pt x="4148" y="6642"/>
                  </a:lnTo>
                  <a:lnTo>
                    <a:pt x="4140" y="6629"/>
                  </a:lnTo>
                  <a:lnTo>
                    <a:pt x="4133" y="6616"/>
                  </a:lnTo>
                  <a:lnTo>
                    <a:pt x="4126" y="6603"/>
                  </a:lnTo>
                  <a:lnTo>
                    <a:pt x="4120" y="6590"/>
                  </a:lnTo>
                  <a:lnTo>
                    <a:pt x="4115" y="6577"/>
                  </a:lnTo>
                  <a:lnTo>
                    <a:pt x="4110" y="6563"/>
                  </a:lnTo>
                  <a:lnTo>
                    <a:pt x="4105" y="6549"/>
                  </a:lnTo>
                  <a:lnTo>
                    <a:pt x="4101" y="6535"/>
                  </a:lnTo>
                  <a:lnTo>
                    <a:pt x="4098" y="6521"/>
                  </a:lnTo>
                  <a:lnTo>
                    <a:pt x="4095" y="6507"/>
                  </a:lnTo>
                  <a:lnTo>
                    <a:pt x="4092" y="6493"/>
                  </a:lnTo>
                  <a:lnTo>
                    <a:pt x="4090" y="6478"/>
                  </a:lnTo>
                  <a:lnTo>
                    <a:pt x="4089" y="6463"/>
                  </a:lnTo>
                  <a:lnTo>
                    <a:pt x="4088" y="6449"/>
                  </a:lnTo>
                  <a:lnTo>
                    <a:pt x="4088" y="6434"/>
                  </a:lnTo>
                  <a:lnTo>
                    <a:pt x="4088" y="6419"/>
                  </a:lnTo>
                  <a:lnTo>
                    <a:pt x="4089" y="6405"/>
                  </a:lnTo>
                  <a:lnTo>
                    <a:pt x="4090" y="6390"/>
                  </a:lnTo>
                  <a:lnTo>
                    <a:pt x="4092" y="6375"/>
                  </a:lnTo>
                  <a:lnTo>
                    <a:pt x="4095" y="6361"/>
                  </a:lnTo>
                  <a:lnTo>
                    <a:pt x="4098" y="6347"/>
                  </a:lnTo>
                  <a:lnTo>
                    <a:pt x="4101" y="6333"/>
                  </a:lnTo>
                  <a:lnTo>
                    <a:pt x="4105" y="6319"/>
                  </a:lnTo>
                  <a:lnTo>
                    <a:pt x="4110" y="6305"/>
                  </a:lnTo>
                  <a:lnTo>
                    <a:pt x="4115" y="6291"/>
                  </a:lnTo>
                  <a:lnTo>
                    <a:pt x="4120" y="6277"/>
                  </a:lnTo>
                  <a:lnTo>
                    <a:pt x="4126" y="6264"/>
                  </a:lnTo>
                  <a:lnTo>
                    <a:pt x="4133" y="6251"/>
                  </a:lnTo>
                  <a:lnTo>
                    <a:pt x="4140" y="6238"/>
                  </a:lnTo>
                  <a:lnTo>
                    <a:pt x="4148" y="6226"/>
                  </a:lnTo>
                  <a:lnTo>
                    <a:pt x="4156" y="6213"/>
                  </a:lnTo>
                  <a:lnTo>
                    <a:pt x="4164" y="6201"/>
                  </a:lnTo>
                  <a:lnTo>
                    <a:pt x="4173" y="6190"/>
                  </a:lnTo>
                  <a:lnTo>
                    <a:pt x="4182" y="6179"/>
                  </a:lnTo>
                  <a:lnTo>
                    <a:pt x="4192" y="6168"/>
                  </a:lnTo>
                  <a:lnTo>
                    <a:pt x="4202" y="6158"/>
                  </a:lnTo>
                  <a:lnTo>
                    <a:pt x="4213" y="6147"/>
                  </a:lnTo>
                  <a:lnTo>
                    <a:pt x="4224" y="6138"/>
                  </a:lnTo>
                  <a:lnTo>
                    <a:pt x="4235" y="6128"/>
                  </a:lnTo>
                  <a:lnTo>
                    <a:pt x="4246" y="6119"/>
                  </a:lnTo>
                  <a:lnTo>
                    <a:pt x="4258" y="6111"/>
                  </a:lnTo>
                  <a:lnTo>
                    <a:pt x="4270" y="6103"/>
                  </a:lnTo>
                  <a:lnTo>
                    <a:pt x="4283" y="6095"/>
                  </a:lnTo>
                  <a:lnTo>
                    <a:pt x="4296" y="6088"/>
                  </a:lnTo>
                  <a:lnTo>
                    <a:pt x="4309" y="6081"/>
                  </a:lnTo>
                  <a:lnTo>
                    <a:pt x="4322" y="6075"/>
                  </a:lnTo>
                  <a:lnTo>
                    <a:pt x="4336" y="6070"/>
                  </a:lnTo>
                  <a:lnTo>
                    <a:pt x="4349" y="6065"/>
                  </a:lnTo>
                  <a:lnTo>
                    <a:pt x="4363" y="6060"/>
                  </a:lnTo>
                  <a:lnTo>
                    <a:pt x="4377" y="6056"/>
                  </a:lnTo>
                  <a:lnTo>
                    <a:pt x="4391" y="6053"/>
                  </a:lnTo>
                  <a:lnTo>
                    <a:pt x="4406" y="6050"/>
                  </a:lnTo>
                  <a:lnTo>
                    <a:pt x="4420" y="6047"/>
                  </a:lnTo>
                  <a:lnTo>
                    <a:pt x="4435" y="6045"/>
                  </a:lnTo>
                  <a:lnTo>
                    <a:pt x="4450" y="6044"/>
                  </a:lnTo>
                  <a:lnTo>
                    <a:pt x="4464" y="6043"/>
                  </a:lnTo>
                  <a:lnTo>
                    <a:pt x="4479" y="6043"/>
                  </a:lnTo>
                  <a:lnTo>
                    <a:pt x="4494" y="6043"/>
                  </a:lnTo>
                  <a:lnTo>
                    <a:pt x="4508" y="6044"/>
                  </a:lnTo>
                  <a:lnTo>
                    <a:pt x="4523" y="6045"/>
                  </a:lnTo>
                  <a:lnTo>
                    <a:pt x="4537" y="6047"/>
                  </a:lnTo>
                  <a:lnTo>
                    <a:pt x="4551" y="6050"/>
                  </a:lnTo>
                  <a:lnTo>
                    <a:pt x="4566" y="6053"/>
                  </a:lnTo>
                  <a:lnTo>
                    <a:pt x="4580" y="6056"/>
                  </a:lnTo>
                  <a:lnTo>
                    <a:pt x="4594" y="6060"/>
                  </a:lnTo>
                  <a:lnTo>
                    <a:pt x="4608" y="6065"/>
                  </a:lnTo>
                  <a:lnTo>
                    <a:pt x="4621" y="6070"/>
                  </a:lnTo>
                  <a:lnTo>
                    <a:pt x="4635" y="6075"/>
                  </a:lnTo>
                  <a:lnTo>
                    <a:pt x="4648" y="6081"/>
                  </a:lnTo>
                  <a:lnTo>
                    <a:pt x="4661" y="6088"/>
                  </a:lnTo>
                  <a:lnTo>
                    <a:pt x="4674" y="6095"/>
                  </a:lnTo>
                  <a:lnTo>
                    <a:pt x="4687" y="6103"/>
                  </a:lnTo>
                  <a:lnTo>
                    <a:pt x="4699" y="6111"/>
                  </a:lnTo>
                  <a:lnTo>
                    <a:pt x="4711" y="6119"/>
                  </a:lnTo>
                  <a:lnTo>
                    <a:pt x="4723" y="6128"/>
                  </a:lnTo>
                  <a:lnTo>
                    <a:pt x="4734" y="6138"/>
                  </a:lnTo>
                  <a:lnTo>
                    <a:pt x="4745" y="6147"/>
                  </a:lnTo>
                  <a:lnTo>
                    <a:pt x="4755" y="6158"/>
                  </a:lnTo>
                  <a:lnTo>
                    <a:pt x="4765" y="6168"/>
                  </a:lnTo>
                  <a:lnTo>
                    <a:pt x="4775" y="6179"/>
                  </a:lnTo>
                  <a:lnTo>
                    <a:pt x="4784" y="6190"/>
                  </a:lnTo>
                  <a:lnTo>
                    <a:pt x="4793" y="6201"/>
                  </a:lnTo>
                  <a:lnTo>
                    <a:pt x="4802" y="6213"/>
                  </a:lnTo>
                  <a:lnTo>
                    <a:pt x="4809" y="6226"/>
                  </a:lnTo>
                  <a:lnTo>
                    <a:pt x="4817" y="6238"/>
                  </a:lnTo>
                  <a:lnTo>
                    <a:pt x="4824" y="6251"/>
                  </a:lnTo>
                  <a:lnTo>
                    <a:pt x="4831" y="6264"/>
                  </a:lnTo>
                  <a:lnTo>
                    <a:pt x="4837" y="6277"/>
                  </a:lnTo>
                  <a:lnTo>
                    <a:pt x="4843" y="6291"/>
                  </a:lnTo>
                  <a:lnTo>
                    <a:pt x="4848" y="6305"/>
                  </a:lnTo>
                  <a:lnTo>
                    <a:pt x="4853" y="6319"/>
                  </a:lnTo>
                  <a:lnTo>
                    <a:pt x="4857" y="6333"/>
                  </a:lnTo>
                  <a:lnTo>
                    <a:pt x="4860" y="6347"/>
                  </a:lnTo>
                  <a:lnTo>
                    <a:pt x="4863" y="6361"/>
                  </a:lnTo>
                  <a:lnTo>
                    <a:pt x="4866" y="6375"/>
                  </a:lnTo>
                  <a:lnTo>
                    <a:pt x="4868" y="6390"/>
                  </a:lnTo>
                  <a:close/>
                  <a:moveTo>
                    <a:pt x="4347" y="3928"/>
                  </a:moveTo>
                  <a:lnTo>
                    <a:pt x="4348" y="3942"/>
                  </a:lnTo>
                  <a:lnTo>
                    <a:pt x="4348" y="3957"/>
                  </a:lnTo>
                  <a:lnTo>
                    <a:pt x="4348" y="3972"/>
                  </a:lnTo>
                  <a:lnTo>
                    <a:pt x="4347" y="3986"/>
                  </a:lnTo>
                  <a:lnTo>
                    <a:pt x="4346" y="4001"/>
                  </a:lnTo>
                  <a:lnTo>
                    <a:pt x="4344" y="4016"/>
                  </a:lnTo>
                  <a:lnTo>
                    <a:pt x="4341" y="4030"/>
                  </a:lnTo>
                  <a:lnTo>
                    <a:pt x="4338" y="4044"/>
                  </a:lnTo>
                  <a:lnTo>
                    <a:pt x="4335" y="4058"/>
                  </a:lnTo>
                  <a:lnTo>
                    <a:pt x="4331" y="4072"/>
                  </a:lnTo>
                  <a:lnTo>
                    <a:pt x="4326" y="4086"/>
                  </a:lnTo>
                  <a:lnTo>
                    <a:pt x="4321" y="4100"/>
                  </a:lnTo>
                  <a:lnTo>
                    <a:pt x="4316" y="4114"/>
                  </a:lnTo>
                  <a:lnTo>
                    <a:pt x="4310" y="4127"/>
                  </a:lnTo>
                  <a:lnTo>
                    <a:pt x="4303" y="4140"/>
                  </a:lnTo>
                  <a:lnTo>
                    <a:pt x="4296" y="4153"/>
                  </a:lnTo>
                  <a:lnTo>
                    <a:pt x="4288" y="4165"/>
                  </a:lnTo>
                  <a:lnTo>
                    <a:pt x="4280" y="4178"/>
                  </a:lnTo>
                  <a:lnTo>
                    <a:pt x="4272" y="4190"/>
                  </a:lnTo>
                  <a:lnTo>
                    <a:pt x="4263" y="4201"/>
                  </a:lnTo>
                  <a:lnTo>
                    <a:pt x="4253" y="4212"/>
                  </a:lnTo>
                  <a:lnTo>
                    <a:pt x="4244" y="4223"/>
                  </a:lnTo>
                  <a:lnTo>
                    <a:pt x="4233" y="4233"/>
                  </a:lnTo>
                  <a:lnTo>
                    <a:pt x="4223" y="4244"/>
                  </a:lnTo>
                  <a:lnTo>
                    <a:pt x="4212" y="4253"/>
                  </a:lnTo>
                  <a:lnTo>
                    <a:pt x="4201" y="4263"/>
                  </a:lnTo>
                  <a:lnTo>
                    <a:pt x="4190" y="4272"/>
                  </a:lnTo>
                  <a:lnTo>
                    <a:pt x="4178" y="4280"/>
                  </a:lnTo>
                  <a:lnTo>
                    <a:pt x="4165" y="4288"/>
                  </a:lnTo>
                  <a:lnTo>
                    <a:pt x="4153" y="4296"/>
                  </a:lnTo>
                  <a:lnTo>
                    <a:pt x="4140" y="4303"/>
                  </a:lnTo>
                  <a:lnTo>
                    <a:pt x="4127" y="4310"/>
                  </a:lnTo>
                  <a:lnTo>
                    <a:pt x="4114" y="4316"/>
                  </a:lnTo>
                  <a:lnTo>
                    <a:pt x="4100" y="4321"/>
                  </a:lnTo>
                  <a:lnTo>
                    <a:pt x="4086" y="4326"/>
                  </a:lnTo>
                  <a:lnTo>
                    <a:pt x="4072" y="4331"/>
                  </a:lnTo>
                  <a:lnTo>
                    <a:pt x="4058" y="4335"/>
                  </a:lnTo>
                  <a:lnTo>
                    <a:pt x="4044" y="4338"/>
                  </a:lnTo>
                  <a:lnTo>
                    <a:pt x="4030" y="4341"/>
                  </a:lnTo>
                  <a:lnTo>
                    <a:pt x="4016" y="4344"/>
                  </a:lnTo>
                  <a:lnTo>
                    <a:pt x="4001" y="4346"/>
                  </a:lnTo>
                  <a:lnTo>
                    <a:pt x="3986" y="4347"/>
                  </a:lnTo>
                  <a:lnTo>
                    <a:pt x="3972" y="4348"/>
                  </a:lnTo>
                  <a:lnTo>
                    <a:pt x="3957" y="4348"/>
                  </a:lnTo>
                  <a:lnTo>
                    <a:pt x="3942" y="4348"/>
                  </a:lnTo>
                  <a:lnTo>
                    <a:pt x="3928" y="4347"/>
                  </a:lnTo>
                  <a:lnTo>
                    <a:pt x="3913" y="4346"/>
                  </a:lnTo>
                  <a:lnTo>
                    <a:pt x="3899" y="4344"/>
                  </a:lnTo>
                  <a:lnTo>
                    <a:pt x="3885" y="4341"/>
                  </a:lnTo>
                  <a:lnTo>
                    <a:pt x="3870" y="4338"/>
                  </a:lnTo>
                  <a:lnTo>
                    <a:pt x="3856" y="4335"/>
                  </a:lnTo>
                  <a:lnTo>
                    <a:pt x="3842" y="4331"/>
                  </a:lnTo>
                  <a:lnTo>
                    <a:pt x="3828" y="4326"/>
                  </a:lnTo>
                  <a:lnTo>
                    <a:pt x="3815" y="4321"/>
                  </a:lnTo>
                  <a:lnTo>
                    <a:pt x="3801" y="4316"/>
                  </a:lnTo>
                  <a:lnTo>
                    <a:pt x="3788" y="4310"/>
                  </a:lnTo>
                  <a:lnTo>
                    <a:pt x="3775" y="4303"/>
                  </a:lnTo>
                  <a:lnTo>
                    <a:pt x="3762" y="4296"/>
                  </a:lnTo>
                  <a:lnTo>
                    <a:pt x="3749" y="4288"/>
                  </a:lnTo>
                  <a:lnTo>
                    <a:pt x="3737" y="4280"/>
                  </a:lnTo>
                  <a:lnTo>
                    <a:pt x="3725" y="4272"/>
                  </a:lnTo>
                  <a:lnTo>
                    <a:pt x="3713" y="4263"/>
                  </a:lnTo>
                  <a:lnTo>
                    <a:pt x="3702" y="4253"/>
                  </a:lnTo>
                  <a:lnTo>
                    <a:pt x="3691" y="4244"/>
                  </a:lnTo>
                  <a:lnTo>
                    <a:pt x="3681" y="4233"/>
                  </a:lnTo>
                  <a:lnTo>
                    <a:pt x="3670" y="4223"/>
                  </a:lnTo>
                  <a:lnTo>
                    <a:pt x="3661" y="4212"/>
                  </a:lnTo>
                  <a:lnTo>
                    <a:pt x="3651" y="4201"/>
                  </a:lnTo>
                  <a:lnTo>
                    <a:pt x="3642" y="4190"/>
                  </a:lnTo>
                  <a:lnTo>
                    <a:pt x="3634" y="4178"/>
                  </a:lnTo>
                  <a:lnTo>
                    <a:pt x="3626" y="4165"/>
                  </a:lnTo>
                  <a:lnTo>
                    <a:pt x="3618" y="4153"/>
                  </a:lnTo>
                  <a:lnTo>
                    <a:pt x="3611" y="4140"/>
                  </a:lnTo>
                  <a:lnTo>
                    <a:pt x="3604" y="4127"/>
                  </a:lnTo>
                  <a:lnTo>
                    <a:pt x="3598" y="4114"/>
                  </a:lnTo>
                  <a:lnTo>
                    <a:pt x="3593" y="4100"/>
                  </a:lnTo>
                  <a:lnTo>
                    <a:pt x="3588" y="4086"/>
                  </a:lnTo>
                  <a:lnTo>
                    <a:pt x="3583" y="4072"/>
                  </a:lnTo>
                  <a:lnTo>
                    <a:pt x="3579" y="4058"/>
                  </a:lnTo>
                  <a:lnTo>
                    <a:pt x="3576" y="4044"/>
                  </a:lnTo>
                  <a:lnTo>
                    <a:pt x="3573" y="4030"/>
                  </a:lnTo>
                  <a:lnTo>
                    <a:pt x="3570" y="4016"/>
                  </a:lnTo>
                  <a:lnTo>
                    <a:pt x="3568" y="4001"/>
                  </a:lnTo>
                  <a:lnTo>
                    <a:pt x="3567" y="3986"/>
                  </a:lnTo>
                  <a:lnTo>
                    <a:pt x="3566" y="3972"/>
                  </a:lnTo>
                  <a:lnTo>
                    <a:pt x="3566" y="3957"/>
                  </a:lnTo>
                  <a:lnTo>
                    <a:pt x="3566" y="3942"/>
                  </a:lnTo>
                  <a:lnTo>
                    <a:pt x="3567" y="3928"/>
                  </a:lnTo>
                  <a:lnTo>
                    <a:pt x="3568" y="3913"/>
                  </a:lnTo>
                  <a:lnTo>
                    <a:pt x="3570" y="3899"/>
                  </a:lnTo>
                  <a:lnTo>
                    <a:pt x="3573" y="3885"/>
                  </a:lnTo>
                  <a:lnTo>
                    <a:pt x="3576" y="3870"/>
                  </a:lnTo>
                  <a:lnTo>
                    <a:pt x="3579" y="3856"/>
                  </a:lnTo>
                  <a:lnTo>
                    <a:pt x="3583" y="3842"/>
                  </a:lnTo>
                  <a:lnTo>
                    <a:pt x="3588" y="3828"/>
                  </a:lnTo>
                  <a:lnTo>
                    <a:pt x="3593" y="3815"/>
                  </a:lnTo>
                  <a:lnTo>
                    <a:pt x="3598" y="3801"/>
                  </a:lnTo>
                  <a:lnTo>
                    <a:pt x="3604" y="3788"/>
                  </a:lnTo>
                  <a:lnTo>
                    <a:pt x="3611" y="3775"/>
                  </a:lnTo>
                  <a:lnTo>
                    <a:pt x="3618" y="3762"/>
                  </a:lnTo>
                  <a:lnTo>
                    <a:pt x="3626" y="3749"/>
                  </a:lnTo>
                  <a:lnTo>
                    <a:pt x="3634" y="3737"/>
                  </a:lnTo>
                  <a:lnTo>
                    <a:pt x="3642" y="3725"/>
                  </a:lnTo>
                  <a:lnTo>
                    <a:pt x="3651" y="3713"/>
                  </a:lnTo>
                  <a:lnTo>
                    <a:pt x="3661" y="3702"/>
                  </a:lnTo>
                  <a:lnTo>
                    <a:pt x="3670" y="3691"/>
                  </a:lnTo>
                  <a:lnTo>
                    <a:pt x="3681" y="3681"/>
                  </a:lnTo>
                  <a:lnTo>
                    <a:pt x="3691" y="3670"/>
                  </a:lnTo>
                  <a:lnTo>
                    <a:pt x="3702" y="3661"/>
                  </a:lnTo>
                  <a:lnTo>
                    <a:pt x="3713" y="3651"/>
                  </a:lnTo>
                  <a:lnTo>
                    <a:pt x="3725" y="3642"/>
                  </a:lnTo>
                  <a:lnTo>
                    <a:pt x="3737" y="3634"/>
                  </a:lnTo>
                  <a:lnTo>
                    <a:pt x="3749" y="3626"/>
                  </a:lnTo>
                  <a:lnTo>
                    <a:pt x="3762" y="3618"/>
                  </a:lnTo>
                  <a:lnTo>
                    <a:pt x="3775" y="3611"/>
                  </a:lnTo>
                  <a:lnTo>
                    <a:pt x="3788" y="3604"/>
                  </a:lnTo>
                  <a:lnTo>
                    <a:pt x="3801" y="3598"/>
                  </a:lnTo>
                  <a:lnTo>
                    <a:pt x="3815" y="3593"/>
                  </a:lnTo>
                  <a:lnTo>
                    <a:pt x="3828" y="3588"/>
                  </a:lnTo>
                  <a:lnTo>
                    <a:pt x="3842" y="3583"/>
                  </a:lnTo>
                  <a:lnTo>
                    <a:pt x="3856" y="3579"/>
                  </a:lnTo>
                  <a:lnTo>
                    <a:pt x="3870" y="3576"/>
                  </a:lnTo>
                  <a:lnTo>
                    <a:pt x="3885" y="3573"/>
                  </a:lnTo>
                  <a:lnTo>
                    <a:pt x="3899" y="3570"/>
                  </a:lnTo>
                  <a:lnTo>
                    <a:pt x="3913" y="3568"/>
                  </a:lnTo>
                  <a:lnTo>
                    <a:pt x="3928" y="3567"/>
                  </a:lnTo>
                  <a:lnTo>
                    <a:pt x="3942" y="3566"/>
                  </a:lnTo>
                  <a:lnTo>
                    <a:pt x="3957" y="3566"/>
                  </a:lnTo>
                  <a:lnTo>
                    <a:pt x="3972" y="3566"/>
                  </a:lnTo>
                  <a:lnTo>
                    <a:pt x="3986" y="3567"/>
                  </a:lnTo>
                  <a:lnTo>
                    <a:pt x="4001" y="3568"/>
                  </a:lnTo>
                  <a:lnTo>
                    <a:pt x="4016" y="3570"/>
                  </a:lnTo>
                  <a:lnTo>
                    <a:pt x="4030" y="3573"/>
                  </a:lnTo>
                  <a:lnTo>
                    <a:pt x="4044" y="3576"/>
                  </a:lnTo>
                  <a:lnTo>
                    <a:pt x="4058" y="3579"/>
                  </a:lnTo>
                  <a:lnTo>
                    <a:pt x="4072" y="3583"/>
                  </a:lnTo>
                  <a:lnTo>
                    <a:pt x="4086" y="3588"/>
                  </a:lnTo>
                  <a:lnTo>
                    <a:pt x="4100" y="3593"/>
                  </a:lnTo>
                  <a:lnTo>
                    <a:pt x="4114" y="3598"/>
                  </a:lnTo>
                  <a:lnTo>
                    <a:pt x="4127" y="3604"/>
                  </a:lnTo>
                  <a:lnTo>
                    <a:pt x="4140" y="3611"/>
                  </a:lnTo>
                  <a:lnTo>
                    <a:pt x="4153" y="3618"/>
                  </a:lnTo>
                  <a:lnTo>
                    <a:pt x="4165" y="3626"/>
                  </a:lnTo>
                  <a:lnTo>
                    <a:pt x="4178" y="3634"/>
                  </a:lnTo>
                  <a:lnTo>
                    <a:pt x="4190" y="3642"/>
                  </a:lnTo>
                  <a:lnTo>
                    <a:pt x="4201" y="3651"/>
                  </a:lnTo>
                  <a:lnTo>
                    <a:pt x="4212" y="3661"/>
                  </a:lnTo>
                  <a:lnTo>
                    <a:pt x="4223" y="3670"/>
                  </a:lnTo>
                  <a:lnTo>
                    <a:pt x="4233" y="3681"/>
                  </a:lnTo>
                  <a:lnTo>
                    <a:pt x="4244" y="3691"/>
                  </a:lnTo>
                  <a:lnTo>
                    <a:pt x="4253" y="3702"/>
                  </a:lnTo>
                  <a:lnTo>
                    <a:pt x="4263" y="3713"/>
                  </a:lnTo>
                  <a:lnTo>
                    <a:pt x="4272" y="3725"/>
                  </a:lnTo>
                  <a:lnTo>
                    <a:pt x="4280" y="3737"/>
                  </a:lnTo>
                  <a:lnTo>
                    <a:pt x="4288" y="3749"/>
                  </a:lnTo>
                  <a:lnTo>
                    <a:pt x="4296" y="3762"/>
                  </a:lnTo>
                  <a:lnTo>
                    <a:pt x="4303" y="3775"/>
                  </a:lnTo>
                  <a:lnTo>
                    <a:pt x="4310" y="3788"/>
                  </a:lnTo>
                  <a:lnTo>
                    <a:pt x="4316" y="3801"/>
                  </a:lnTo>
                  <a:lnTo>
                    <a:pt x="4321" y="3815"/>
                  </a:lnTo>
                  <a:lnTo>
                    <a:pt x="4326" y="3828"/>
                  </a:lnTo>
                  <a:lnTo>
                    <a:pt x="4331" y="3842"/>
                  </a:lnTo>
                  <a:lnTo>
                    <a:pt x="4335" y="3856"/>
                  </a:lnTo>
                  <a:lnTo>
                    <a:pt x="4338" y="3870"/>
                  </a:lnTo>
                  <a:lnTo>
                    <a:pt x="4341" y="3885"/>
                  </a:lnTo>
                  <a:lnTo>
                    <a:pt x="4344" y="3899"/>
                  </a:lnTo>
                  <a:lnTo>
                    <a:pt x="4346" y="3913"/>
                  </a:lnTo>
                  <a:lnTo>
                    <a:pt x="4347" y="39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3247;p28">
            <a:extLst>
              <a:ext uri="{FF2B5EF4-FFF2-40B4-BE49-F238E27FC236}">
                <a16:creationId xmlns:a16="http://schemas.microsoft.com/office/drawing/2014/main" id="{30457619-D807-4C47-A1BD-90A3EF83B8BA}"/>
              </a:ext>
            </a:extLst>
          </p:cNvPr>
          <p:cNvGrpSpPr/>
          <p:nvPr/>
        </p:nvGrpSpPr>
        <p:grpSpPr>
          <a:xfrm>
            <a:off x="6359457" y="2659872"/>
            <a:ext cx="633600" cy="633600"/>
            <a:chOff x="7491762" y="3559477"/>
            <a:chExt cx="633600" cy="633600"/>
          </a:xfrm>
          <a:solidFill>
            <a:schemeClr val="bg1"/>
          </a:solidFill>
        </p:grpSpPr>
        <p:sp>
          <p:nvSpPr>
            <p:cNvPr id="247" name="Google Shape;3248;p28">
              <a:extLst>
                <a:ext uri="{FF2B5EF4-FFF2-40B4-BE49-F238E27FC236}">
                  <a16:creationId xmlns:a16="http://schemas.microsoft.com/office/drawing/2014/main" id="{7B5653D7-B417-46D7-82E2-FE412EBAE8BD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2" y="3737"/>
                  </a:moveTo>
                  <a:lnTo>
                    <a:pt x="1912" y="1350"/>
                  </a:lnTo>
                  <a:lnTo>
                    <a:pt x="5000" y="1350"/>
                  </a:lnTo>
                  <a:lnTo>
                    <a:pt x="5000" y="3737"/>
                  </a:lnTo>
                  <a:lnTo>
                    <a:pt x="1912" y="3737"/>
                  </a:lnTo>
                  <a:close/>
                  <a:moveTo>
                    <a:pt x="5000" y="3737"/>
                  </a:moveTo>
                  <a:lnTo>
                    <a:pt x="8088" y="3737"/>
                  </a:lnTo>
                  <a:lnTo>
                    <a:pt x="8088" y="6263"/>
                  </a:lnTo>
                  <a:lnTo>
                    <a:pt x="5000" y="6263"/>
                  </a:lnTo>
                  <a:lnTo>
                    <a:pt x="5000" y="37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3249;p28">
              <a:extLst>
                <a:ext uri="{FF2B5EF4-FFF2-40B4-BE49-F238E27FC236}">
                  <a16:creationId xmlns:a16="http://schemas.microsoft.com/office/drawing/2014/main" id="{7368CF8E-6C39-4A80-AA91-573975254F32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13" y="1100"/>
                  </a:moveTo>
                  <a:lnTo>
                    <a:pt x="2328" y="1100"/>
                  </a:lnTo>
                  <a:lnTo>
                    <a:pt x="2333" y="1100"/>
                  </a:lnTo>
                  <a:lnTo>
                    <a:pt x="7667" y="1100"/>
                  </a:lnTo>
                  <a:lnTo>
                    <a:pt x="7672" y="1100"/>
                  </a:lnTo>
                  <a:lnTo>
                    <a:pt x="7687" y="1100"/>
                  </a:lnTo>
                  <a:lnTo>
                    <a:pt x="7697" y="1101"/>
                  </a:lnTo>
                  <a:lnTo>
                    <a:pt x="7712" y="1102"/>
                  </a:lnTo>
                  <a:lnTo>
                    <a:pt x="7722" y="1102"/>
                  </a:lnTo>
                  <a:lnTo>
                    <a:pt x="7737" y="1104"/>
                  </a:lnTo>
                  <a:lnTo>
                    <a:pt x="7746" y="1105"/>
                  </a:lnTo>
                  <a:lnTo>
                    <a:pt x="7762" y="1107"/>
                  </a:lnTo>
                  <a:lnTo>
                    <a:pt x="7771" y="1108"/>
                  </a:lnTo>
                  <a:lnTo>
                    <a:pt x="7787" y="1111"/>
                  </a:lnTo>
                  <a:lnTo>
                    <a:pt x="7796" y="1112"/>
                  </a:lnTo>
                  <a:lnTo>
                    <a:pt x="7811" y="1115"/>
                  </a:lnTo>
                  <a:lnTo>
                    <a:pt x="7820" y="1118"/>
                  </a:lnTo>
                  <a:lnTo>
                    <a:pt x="7836" y="1121"/>
                  </a:lnTo>
                  <a:lnTo>
                    <a:pt x="7845" y="1124"/>
                  </a:lnTo>
                  <a:lnTo>
                    <a:pt x="7860" y="1128"/>
                  </a:lnTo>
                  <a:lnTo>
                    <a:pt x="7869" y="1131"/>
                  </a:lnTo>
                  <a:lnTo>
                    <a:pt x="7884" y="1136"/>
                  </a:lnTo>
                  <a:lnTo>
                    <a:pt x="7893" y="1139"/>
                  </a:lnTo>
                  <a:lnTo>
                    <a:pt x="7907" y="1144"/>
                  </a:lnTo>
                  <a:lnTo>
                    <a:pt x="7916" y="1147"/>
                  </a:lnTo>
                  <a:lnTo>
                    <a:pt x="7931" y="1153"/>
                  </a:lnTo>
                  <a:lnTo>
                    <a:pt x="7939" y="1157"/>
                  </a:lnTo>
                  <a:lnTo>
                    <a:pt x="7954" y="1164"/>
                  </a:lnTo>
                  <a:lnTo>
                    <a:pt x="7962" y="1168"/>
                  </a:lnTo>
                  <a:lnTo>
                    <a:pt x="7977" y="1175"/>
                  </a:lnTo>
                  <a:lnTo>
                    <a:pt x="7985" y="1180"/>
                  </a:lnTo>
                  <a:lnTo>
                    <a:pt x="7999" y="1187"/>
                  </a:lnTo>
                  <a:lnTo>
                    <a:pt x="8007" y="1192"/>
                  </a:lnTo>
                  <a:lnTo>
                    <a:pt x="8021" y="1200"/>
                  </a:lnTo>
                  <a:lnTo>
                    <a:pt x="8029" y="1205"/>
                  </a:lnTo>
                  <a:lnTo>
                    <a:pt x="8042" y="1214"/>
                  </a:lnTo>
                  <a:lnTo>
                    <a:pt x="8050" y="1220"/>
                  </a:lnTo>
                  <a:lnTo>
                    <a:pt x="8063" y="1229"/>
                  </a:lnTo>
                  <a:lnTo>
                    <a:pt x="8071" y="1234"/>
                  </a:lnTo>
                  <a:lnTo>
                    <a:pt x="8083" y="1244"/>
                  </a:lnTo>
                  <a:lnTo>
                    <a:pt x="8090" y="1250"/>
                  </a:lnTo>
                  <a:lnTo>
                    <a:pt x="8103" y="1260"/>
                  </a:lnTo>
                  <a:lnTo>
                    <a:pt x="8110" y="1266"/>
                  </a:lnTo>
                  <a:lnTo>
                    <a:pt x="8121" y="1277"/>
                  </a:lnTo>
                  <a:lnTo>
                    <a:pt x="8128" y="1283"/>
                  </a:lnTo>
                  <a:lnTo>
                    <a:pt x="8139" y="1294"/>
                  </a:lnTo>
                  <a:lnTo>
                    <a:pt x="8146" y="1301"/>
                  </a:lnTo>
                  <a:lnTo>
                    <a:pt x="8157" y="1312"/>
                  </a:lnTo>
                  <a:lnTo>
                    <a:pt x="8163" y="1319"/>
                  </a:lnTo>
                  <a:lnTo>
                    <a:pt x="8174" y="1331"/>
                  </a:lnTo>
                  <a:lnTo>
                    <a:pt x="8180" y="1338"/>
                  </a:lnTo>
                  <a:lnTo>
                    <a:pt x="8190" y="1350"/>
                  </a:lnTo>
                  <a:lnTo>
                    <a:pt x="8195" y="1357"/>
                  </a:lnTo>
                  <a:lnTo>
                    <a:pt x="8205" y="1370"/>
                  </a:lnTo>
                  <a:lnTo>
                    <a:pt x="8210" y="1377"/>
                  </a:lnTo>
                  <a:lnTo>
                    <a:pt x="8219" y="1390"/>
                  </a:lnTo>
                  <a:lnTo>
                    <a:pt x="8224" y="1397"/>
                  </a:lnTo>
                  <a:lnTo>
                    <a:pt x="8233" y="1411"/>
                  </a:lnTo>
                  <a:lnTo>
                    <a:pt x="8238" y="1418"/>
                  </a:lnTo>
                  <a:lnTo>
                    <a:pt x="8246" y="1432"/>
                  </a:lnTo>
                  <a:lnTo>
                    <a:pt x="8251" y="1440"/>
                  </a:lnTo>
                  <a:lnTo>
                    <a:pt x="8258" y="1454"/>
                  </a:lnTo>
                  <a:lnTo>
                    <a:pt x="8263" y="1462"/>
                  </a:lnTo>
                  <a:lnTo>
                    <a:pt x="8270" y="1476"/>
                  </a:lnTo>
                  <a:lnTo>
                    <a:pt x="8274" y="1485"/>
                  </a:lnTo>
                  <a:lnTo>
                    <a:pt x="8281" y="1499"/>
                  </a:lnTo>
                  <a:lnTo>
                    <a:pt x="8284" y="1508"/>
                  </a:lnTo>
                  <a:lnTo>
                    <a:pt x="8290" y="1522"/>
                  </a:lnTo>
                  <a:lnTo>
                    <a:pt x="8294" y="1531"/>
                  </a:lnTo>
                  <a:lnTo>
                    <a:pt x="8299" y="1546"/>
                  </a:lnTo>
                  <a:lnTo>
                    <a:pt x="8302" y="1555"/>
                  </a:lnTo>
                  <a:lnTo>
                    <a:pt x="8307" y="1569"/>
                  </a:lnTo>
                  <a:lnTo>
                    <a:pt x="8310" y="1578"/>
                  </a:lnTo>
                  <a:lnTo>
                    <a:pt x="8314" y="1593"/>
                  </a:lnTo>
                  <a:lnTo>
                    <a:pt x="8317" y="1603"/>
                  </a:lnTo>
                  <a:lnTo>
                    <a:pt x="8320" y="1618"/>
                  </a:lnTo>
                  <a:lnTo>
                    <a:pt x="8322" y="1627"/>
                  </a:lnTo>
                  <a:lnTo>
                    <a:pt x="8326" y="1642"/>
                  </a:lnTo>
                  <a:lnTo>
                    <a:pt x="8327" y="1651"/>
                  </a:lnTo>
                  <a:lnTo>
                    <a:pt x="8330" y="1667"/>
                  </a:lnTo>
                  <a:lnTo>
                    <a:pt x="8331" y="1676"/>
                  </a:lnTo>
                  <a:lnTo>
                    <a:pt x="8333" y="1692"/>
                  </a:lnTo>
                  <a:lnTo>
                    <a:pt x="8334" y="1701"/>
                  </a:lnTo>
                  <a:lnTo>
                    <a:pt x="8336" y="1716"/>
                  </a:lnTo>
                  <a:lnTo>
                    <a:pt x="8336" y="1726"/>
                  </a:lnTo>
                  <a:lnTo>
                    <a:pt x="8337" y="1741"/>
                  </a:lnTo>
                  <a:lnTo>
                    <a:pt x="8338" y="1751"/>
                  </a:lnTo>
                  <a:lnTo>
                    <a:pt x="8338" y="1766"/>
                  </a:lnTo>
                  <a:lnTo>
                    <a:pt x="8338" y="1771"/>
                  </a:lnTo>
                  <a:lnTo>
                    <a:pt x="8338" y="8229"/>
                  </a:lnTo>
                  <a:lnTo>
                    <a:pt x="8338" y="8234"/>
                  </a:lnTo>
                  <a:lnTo>
                    <a:pt x="8338" y="8249"/>
                  </a:lnTo>
                  <a:lnTo>
                    <a:pt x="8337" y="8259"/>
                  </a:lnTo>
                  <a:lnTo>
                    <a:pt x="8336" y="8274"/>
                  </a:lnTo>
                  <a:lnTo>
                    <a:pt x="8336" y="8284"/>
                  </a:lnTo>
                  <a:lnTo>
                    <a:pt x="8334" y="8299"/>
                  </a:lnTo>
                  <a:lnTo>
                    <a:pt x="8333" y="8308"/>
                  </a:lnTo>
                  <a:lnTo>
                    <a:pt x="8331" y="8324"/>
                  </a:lnTo>
                  <a:lnTo>
                    <a:pt x="8330" y="8333"/>
                  </a:lnTo>
                  <a:lnTo>
                    <a:pt x="8327" y="8349"/>
                  </a:lnTo>
                  <a:lnTo>
                    <a:pt x="8326" y="8358"/>
                  </a:lnTo>
                  <a:lnTo>
                    <a:pt x="8322" y="8373"/>
                  </a:lnTo>
                  <a:lnTo>
                    <a:pt x="8320" y="8382"/>
                  </a:lnTo>
                  <a:lnTo>
                    <a:pt x="8317" y="8397"/>
                  </a:lnTo>
                  <a:lnTo>
                    <a:pt x="8314" y="8407"/>
                  </a:lnTo>
                  <a:lnTo>
                    <a:pt x="8310" y="8422"/>
                  </a:lnTo>
                  <a:lnTo>
                    <a:pt x="8307" y="8431"/>
                  </a:lnTo>
                  <a:lnTo>
                    <a:pt x="8302" y="8445"/>
                  </a:lnTo>
                  <a:lnTo>
                    <a:pt x="8299" y="8454"/>
                  </a:lnTo>
                  <a:lnTo>
                    <a:pt x="8294" y="8469"/>
                  </a:lnTo>
                  <a:lnTo>
                    <a:pt x="8290" y="8478"/>
                  </a:lnTo>
                  <a:lnTo>
                    <a:pt x="8284" y="8492"/>
                  </a:lnTo>
                  <a:lnTo>
                    <a:pt x="8281" y="8501"/>
                  </a:lnTo>
                  <a:lnTo>
                    <a:pt x="8274" y="8515"/>
                  </a:lnTo>
                  <a:lnTo>
                    <a:pt x="8270" y="8524"/>
                  </a:lnTo>
                  <a:lnTo>
                    <a:pt x="8263" y="8538"/>
                  </a:lnTo>
                  <a:lnTo>
                    <a:pt x="8258" y="8546"/>
                  </a:lnTo>
                  <a:lnTo>
                    <a:pt x="8251" y="8560"/>
                  </a:lnTo>
                  <a:lnTo>
                    <a:pt x="8246" y="8568"/>
                  </a:lnTo>
                  <a:lnTo>
                    <a:pt x="8238" y="8582"/>
                  </a:lnTo>
                  <a:lnTo>
                    <a:pt x="8233" y="8589"/>
                  </a:lnTo>
                  <a:lnTo>
                    <a:pt x="8224" y="8603"/>
                  </a:lnTo>
                  <a:lnTo>
                    <a:pt x="8219" y="8610"/>
                  </a:lnTo>
                  <a:lnTo>
                    <a:pt x="8210" y="8623"/>
                  </a:lnTo>
                  <a:lnTo>
                    <a:pt x="8205" y="8630"/>
                  </a:lnTo>
                  <a:lnTo>
                    <a:pt x="8195" y="8643"/>
                  </a:lnTo>
                  <a:lnTo>
                    <a:pt x="8190" y="8650"/>
                  </a:lnTo>
                  <a:lnTo>
                    <a:pt x="8180" y="8662"/>
                  </a:lnTo>
                  <a:lnTo>
                    <a:pt x="8174" y="8669"/>
                  </a:lnTo>
                  <a:lnTo>
                    <a:pt x="8163" y="8681"/>
                  </a:lnTo>
                  <a:lnTo>
                    <a:pt x="8157" y="8688"/>
                  </a:lnTo>
                  <a:lnTo>
                    <a:pt x="8146" y="8699"/>
                  </a:lnTo>
                  <a:lnTo>
                    <a:pt x="8139" y="8706"/>
                  </a:lnTo>
                  <a:lnTo>
                    <a:pt x="8128" y="8717"/>
                  </a:lnTo>
                  <a:lnTo>
                    <a:pt x="8121" y="8723"/>
                  </a:lnTo>
                  <a:lnTo>
                    <a:pt x="8110" y="8734"/>
                  </a:lnTo>
                  <a:lnTo>
                    <a:pt x="8103" y="8740"/>
                  </a:lnTo>
                  <a:lnTo>
                    <a:pt x="8090" y="8750"/>
                  </a:lnTo>
                  <a:lnTo>
                    <a:pt x="8083" y="8756"/>
                  </a:lnTo>
                  <a:lnTo>
                    <a:pt x="8071" y="8766"/>
                  </a:lnTo>
                  <a:lnTo>
                    <a:pt x="8063" y="8771"/>
                  </a:lnTo>
                  <a:lnTo>
                    <a:pt x="8050" y="8780"/>
                  </a:lnTo>
                  <a:lnTo>
                    <a:pt x="8042" y="8786"/>
                  </a:lnTo>
                  <a:lnTo>
                    <a:pt x="8029" y="8795"/>
                  </a:lnTo>
                  <a:lnTo>
                    <a:pt x="8021" y="8800"/>
                  </a:lnTo>
                  <a:lnTo>
                    <a:pt x="8007" y="8808"/>
                  </a:lnTo>
                  <a:lnTo>
                    <a:pt x="7999" y="8813"/>
                  </a:lnTo>
                  <a:lnTo>
                    <a:pt x="7985" y="8820"/>
                  </a:lnTo>
                  <a:lnTo>
                    <a:pt x="7977" y="8825"/>
                  </a:lnTo>
                  <a:lnTo>
                    <a:pt x="7962" y="8832"/>
                  </a:lnTo>
                  <a:lnTo>
                    <a:pt x="7954" y="8836"/>
                  </a:lnTo>
                  <a:lnTo>
                    <a:pt x="7939" y="8843"/>
                  </a:lnTo>
                  <a:lnTo>
                    <a:pt x="7931" y="8847"/>
                  </a:lnTo>
                  <a:lnTo>
                    <a:pt x="7916" y="8853"/>
                  </a:lnTo>
                  <a:lnTo>
                    <a:pt x="7907" y="8856"/>
                  </a:lnTo>
                  <a:lnTo>
                    <a:pt x="7893" y="8861"/>
                  </a:lnTo>
                  <a:lnTo>
                    <a:pt x="7884" y="8864"/>
                  </a:lnTo>
                  <a:lnTo>
                    <a:pt x="7869" y="8869"/>
                  </a:lnTo>
                  <a:lnTo>
                    <a:pt x="7860" y="8872"/>
                  </a:lnTo>
                  <a:lnTo>
                    <a:pt x="7845" y="8876"/>
                  </a:lnTo>
                  <a:lnTo>
                    <a:pt x="7836" y="8879"/>
                  </a:lnTo>
                  <a:lnTo>
                    <a:pt x="7820" y="8882"/>
                  </a:lnTo>
                  <a:lnTo>
                    <a:pt x="7811" y="8885"/>
                  </a:lnTo>
                  <a:lnTo>
                    <a:pt x="7796" y="8888"/>
                  </a:lnTo>
                  <a:lnTo>
                    <a:pt x="7787" y="8889"/>
                  </a:lnTo>
                  <a:lnTo>
                    <a:pt x="7771" y="8892"/>
                  </a:lnTo>
                  <a:lnTo>
                    <a:pt x="7762" y="8893"/>
                  </a:lnTo>
                  <a:lnTo>
                    <a:pt x="7746" y="8895"/>
                  </a:lnTo>
                  <a:lnTo>
                    <a:pt x="7737" y="8896"/>
                  </a:lnTo>
                  <a:lnTo>
                    <a:pt x="7722" y="8898"/>
                  </a:lnTo>
                  <a:lnTo>
                    <a:pt x="7712" y="8898"/>
                  </a:lnTo>
                  <a:lnTo>
                    <a:pt x="7697" y="8899"/>
                  </a:lnTo>
                  <a:lnTo>
                    <a:pt x="7687" y="8900"/>
                  </a:lnTo>
                  <a:lnTo>
                    <a:pt x="7672" y="8900"/>
                  </a:lnTo>
                  <a:lnTo>
                    <a:pt x="7667" y="8900"/>
                  </a:lnTo>
                  <a:lnTo>
                    <a:pt x="2333" y="8900"/>
                  </a:lnTo>
                  <a:lnTo>
                    <a:pt x="2328" y="8900"/>
                  </a:lnTo>
                  <a:lnTo>
                    <a:pt x="2313" y="8900"/>
                  </a:lnTo>
                  <a:lnTo>
                    <a:pt x="2303" y="8899"/>
                  </a:lnTo>
                  <a:lnTo>
                    <a:pt x="2288" y="8898"/>
                  </a:lnTo>
                  <a:lnTo>
                    <a:pt x="2278" y="8898"/>
                  </a:lnTo>
                  <a:lnTo>
                    <a:pt x="2263" y="8896"/>
                  </a:lnTo>
                  <a:lnTo>
                    <a:pt x="2254" y="8895"/>
                  </a:lnTo>
                  <a:lnTo>
                    <a:pt x="2238" y="8893"/>
                  </a:lnTo>
                  <a:lnTo>
                    <a:pt x="2229" y="8892"/>
                  </a:lnTo>
                  <a:lnTo>
                    <a:pt x="2213" y="8889"/>
                  </a:lnTo>
                  <a:lnTo>
                    <a:pt x="2204" y="8888"/>
                  </a:lnTo>
                  <a:lnTo>
                    <a:pt x="2189" y="8885"/>
                  </a:lnTo>
                  <a:lnTo>
                    <a:pt x="2180" y="8882"/>
                  </a:lnTo>
                  <a:lnTo>
                    <a:pt x="2164" y="8879"/>
                  </a:lnTo>
                  <a:lnTo>
                    <a:pt x="2155" y="8876"/>
                  </a:lnTo>
                  <a:lnTo>
                    <a:pt x="2140" y="8872"/>
                  </a:lnTo>
                  <a:lnTo>
                    <a:pt x="2131" y="8869"/>
                  </a:lnTo>
                  <a:lnTo>
                    <a:pt x="2116" y="8864"/>
                  </a:lnTo>
                  <a:lnTo>
                    <a:pt x="2107" y="8861"/>
                  </a:lnTo>
                  <a:lnTo>
                    <a:pt x="2093" y="8856"/>
                  </a:lnTo>
                  <a:lnTo>
                    <a:pt x="2084" y="8853"/>
                  </a:lnTo>
                  <a:lnTo>
                    <a:pt x="2069" y="8847"/>
                  </a:lnTo>
                  <a:lnTo>
                    <a:pt x="2061" y="8843"/>
                  </a:lnTo>
                  <a:lnTo>
                    <a:pt x="2046" y="8836"/>
                  </a:lnTo>
                  <a:lnTo>
                    <a:pt x="2038" y="8832"/>
                  </a:lnTo>
                  <a:lnTo>
                    <a:pt x="2023" y="8825"/>
                  </a:lnTo>
                  <a:lnTo>
                    <a:pt x="2015" y="8820"/>
                  </a:lnTo>
                  <a:lnTo>
                    <a:pt x="2001" y="8813"/>
                  </a:lnTo>
                  <a:lnTo>
                    <a:pt x="1993" y="8808"/>
                  </a:lnTo>
                  <a:lnTo>
                    <a:pt x="1979" y="8800"/>
                  </a:lnTo>
                  <a:lnTo>
                    <a:pt x="1971" y="8795"/>
                  </a:lnTo>
                  <a:lnTo>
                    <a:pt x="1958" y="8786"/>
                  </a:lnTo>
                  <a:lnTo>
                    <a:pt x="1950" y="8780"/>
                  </a:lnTo>
                  <a:lnTo>
                    <a:pt x="1937" y="8771"/>
                  </a:lnTo>
                  <a:lnTo>
                    <a:pt x="1929" y="8766"/>
                  </a:lnTo>
                  <a:lnTo>
                    <a:pt x="1917" y="8756"/>
                  </a:lnTo>
                  <a:lnTo>
                    <a:pt x="1910" y="8750"/>
                  </a:lnTo>
                  <a:lnTo>
                    <a:pt x="1897" y="8740"/>
                  </a:lnTo>
                  <a:lnTo>
                    <a:pt x="1890" y="8734"/>
                  </a:lnTo>
                  <a:lnTo>
                    <a:pt x="1879" y="8723"/>
                  </a:lnTo>
                  <a:lnTo>
                    <a:pt x="1872" y="8717"/>
                  </a:lnTo>
                  <a:lnTo>
                    <a:pt x="1861" y="8706"/>
                  </a:lnTo>
                  <a:lnTo>
                    <a:pt x="1854" y="8699"/>
                  </a:lnTo>
                  <a:lnTo>
                    <a:pt x="1843" y="8688"/>
                  </a:lnTo>
                  <a:lnTo>
                    <a:pt x="1837" y="8681"/>
                  </a:lnTo>
                  <a:lnTo>
                    <a:pt x="1826" y="8669"/>
                  </a:lnTo>
                  <a:lnTo>
                    <a:pt x="1820" y="8662"/>
                  </a:lnTo>
                  <a:lnTo>
                    <a:pt x="1810" y="8650"/>
                  </a:lnTo>
                  <a:lnTo>
                    <a:pt x="1805" y="8643"/>
                  </a:lnTo>
                  <a:lnTo>
                    <a:pt x="1795" y="8630"/>
                  </a:lnTo>
                  <a:lnTo>
                    <a:pt x="1790" y="8623"/>
                  </a:lnTo>
                  <a:lnTo>
                    <a:pt x="1781" y="8610"/>
                  </a:lnTo>
                  <a:lnTo>
                    <a:pt x="1776" y="8603"/>
                  </a:lnTo>
                  <a:lnTo>
                    <a:pt x="1767" y="8589"/>
                  </a:lnTo>
                  <a:lnTo>
                    <a:pt x="1762" y="8582"/>
                  </a:lnTo>
                  <a:lnTo>
                    <a:pt x="1754" y="8568"/>
                  </a:lnTo>
                  <a:lnTo>
                    <a:pt x="1749" y="8560"/>
                  </a:lnTo>
                  <a:lnTo>
                    <a:pt x="1742" y="8546"/>
                  </a:lnTo>
                  <a:lnTo>
                    <a:pt x="1737" y="8538"/>
                  </a:lnTo>
                  <a:lnTo>
                    <a:pt x="1730" y="8524"/>
                  </a:lnTo>
                  <a:lnTo>
                    <a:pt x="1726" y="8515"/>
                  </a:lnTo>
                  <a:lnTo>
                    <a:pt x="1719" y="8501"/>
                  </a:lnTo>
                  <a:lnTo>
                    <a:pt x="1716" y="8492"/>
                  </a:lnTo>
                  <a:lnTo>
                    <a:pt x="1710" y="8478"/>
                  </a:lnTo>
                  <a:lnTo>
                    <a:pt x="1706" y="8469"/>
                  </a:lnTo>
                  <a:lnTo>
                    <a:pt x="1701" y="8454"/>
                  </a:lnTo>
                  <a:lnTo>
                    <a:pt x="1698" y="8445"/>
                  </a:lnTo>
                  <a:lnTo>
                    <a:pt x="1693" y="8431"/>
                  </a:lnTo>
                  <a:lnTo>
                    <a:pt x="1690" y="8422"/>
                  </a:lnTo>
                  <a:lnTo>
                    <a:pt x="1686" y="8407"/>
                  </a:lnTo>
                  <a:lnTo>
                    <a:pt x="1683" y="8397"/>
                  </a:lnTo>
                  <a:lnTo>
                    <a:pt x="1680" y="8382"/>
                  </a:lnTo>
                  <a:lnTo>
                    <a:pt x="1678" y="8373"/>
                  </a:lnTo>
                  <a:lnTo>
                    <a:pt x="1674" y="8358"/>
                  </a:lnTo>
                  <a:lnTo>
                    <a:pt x="1673" y="8349"/>
                  </a:lnTo>
                  <a:lnTo>
                    <a:pt x="1670" y="8333"/>
                  </a:lnTo>
                  <a:lnTo>
                    <a:pt x="1669" y="8324"/>
                  </a:lnTo>
                  <a:lnTo>
                    <a:pt x="1667" y="8308"/>
                  </a:lnTo>
                  <a:lnTo>
                    <a:pt x="1666" y="8299"/>
                  </a:lnTo>
                  <a:lnTo>
                    <a:pt x="1664" y="8284"/>
                  </a:lnTo>
                  <a:lnTo>
                    <a:pt x="1664" y="8274"/>
                  </a:lnTo>
                  <a:lnTo>
                    <a:pt x="1663" y="8259"/>
                  </a:lnTo>
                  <a:lnTo>
                    <a:pt x="1662" y="8249"/>
                  </a:lnTo>
                  <a:lnTo>
                    <a:pt x="1662" y="8234"/>
                  </a:lnTo>
                  <a:lnTo>
                    <a:pt x="1662" y="8229"/>
                  </a:lnTo>
                  <a:lnTo>
                    <a:pt x="1662" y="1771"/>
                  </a:lnTo>
                  <a:lnTo>
                    <a:pt x="1662" y="1766"/>
                  </a:lnTo>
                  <a:lnTo>
                    <a:pt x="1662" y="1751"/>
                  </a:lnTo>
                  <a:lnTo>
                    <a:pt x="1663" y="1741"/>
                  </a:lnTo>
                  <a:lnTo>
                    <a:pt x="1664" y="1726"/>
                  </a:lnTo>
                  <a:lnTo>
                    <a:pt x="1664" y="1716"/>
                  </a:lnTo>
                  <a:lnTo>
                    <a:pt x="1666" y="1701"/>
                  </a:lnTo>
                  <a:lnTo>
                    <a:pt x="1667" y="1692"/>
                  </a:lnTo>
                  <a:lnTo>
                    <a:pt x="1669" y="1676"/>
                  </a:lnTo>
                  <a:lnTo>
                    <a:pt x="1670" y="1667"/>
                  </a:lnTo>
                  <a:lnTo>
                    <a:pt x="1673" y="1651"/>
                  </a:lnTo>
                  <a:lnTo>
                    <a:pt x="1674" y="1642"/>
                  </a:lnTo>
                  <a:lnTo>
                    <a:pt x="1678" y="1627"/>
                  </a:lnTo>
                  <a:lnTo>
                    <a:pt x="1680" y="1618"/>
                  </a:lnTo>
                  <a:lnTo>
                    <a:pt x="1683" y="1603"/>
                  </a:lnTo>
                  <a:lnTo>
                    <a:pt x="1686" y="1593"/>
                  </a:lnTo>
                  <a:lnTo>
                    <a:pt x="1690" y="1578"/>
                  </a:lnTo>
                  <a:lnTo>
                    <a:pt x="1693" y="1569"/>
                  </a:lnTo>
                  <a:lnTo>
                    <a:pt x="1698" y="1555"/>
                  </a:lnTo>
                  <a:lnTo>
                    <a:pt x="1701" y="1546"/>
                  </a:lnTo>
                  <a:lnTo>
                    <a:pt x="1706" y="1531"/>
                  </a:lnTo>
                  <a:lnTo>
                    <a:pt x="1710" y="1522"/>
                  </a:lnTo>
                  <a:lnTo>
                    <a:pt x="1716" y="1508"/>
                  </a:lnTo>
                  <a:lnTo>
                    <a:pt x="1719" y="1499"/>
                  </a:lnTo>
                  <a:lnTo>
                    <a:pt x="1726" y="1485"/>
                  </a:lnTo>
                  <a:lnTo>
                    <a:pt x="1730" y="1476"/>
                  </a:lnTo>
                  <a:lnTo>
                    <a:pt x="1737" y="1462"/>
                  </a:lnTo>
                  <a:lnTo>
                    <a:pt x="1742" y="1454"/>
                  </a:lnTo>
                  <a:lnTo>
                    <a:pt x="1749" y="1440"/>
                  </a:lnTo>
                  <a:lnTo>
                    <a:pt x="1754" y="1432"/>
                  </a:lnTo>
                  <a:lnTo>
                    <a:pt x="1762" y="1418"/>
                  </a:lnTo>
                  <a:lnTo>
                    <a:pt x="1767" y="1411"/>
                  </a:lnTo>
                  <a:lnTo>
                    <a:pt x="1776" y="1397"/>
                  </a:lnTo>
                  <a:lnTo>
                    <a:pt x="1781" y="1390"/>
                  </a:lnTo>
                  <a:lnTo>
                    <a:pt x="1790" y="1377"/>
                  </a:lnTo>
                  <a:lnTo>
                    <a:pt x="1795" y="1370"/>
                  </a:lnTo>
                  <a:lnTo>
                    <a:pt x="1805" y="1357"/>
                  </a:lnTo>
                  <a:lnTo>
                    <a:pt x="1810" y="1350"/>
                  </a:lnTo>
                  <a:lnTo>
                    <a:pt x="1820" y="1338"/>
                  </a:lnTo>
                  <a:lnTo>
                    <a:pt x="1826" y="1331"/>
                  </a:lnTo>
                  <a:lnTo>
                    <a:pt x="1837" y="1319"/>
                  </a:lnTo>
                  <a:lnTo>
                    <a:pt x="1843" y="1312"/>
                  </a:lnTo>
                  <a:lnTo>
                    <a:pt x="1854" y="1301"/>
                  </a:lnTo>
                  <a:lnTo>
                    <a:pt x="1861" y="1294"/>
                  </a:lnTo>
                  <a:lnTo>
                    <a:pt x="1872" y="1283"/>
                  </a:lnTo>
                  <a:lnTo>
                    <a:pt x="1879" y="1277"/>
                  </a:lnTo>
                  <a:lnTo>
                    <a:pt x="1890" y="1266"/>
                  </a:lnTo>
                  <a:lnTo>
                    <a:pt x="1897" y="1260"/>
                  </a:lnTo>
                  <a:lnTo>
                    <a:pt x="1910" y="1250"/>
                  </a:lnTo>
                  <a:lnTo>
                    <a:pt x="1917" y="1244"/>
                  </a:lnTo>
                  <a:lnTo>
                    <a:pt x="1929" y="1234"/>
                  </a:lnTo>
                  <a:lnTo>
                    <a:pt x="1937" y="1229"/>
                  </a:lnTo>
                  <a:lnTo>
                    <a:pt x="1950" y="1220"/>
                  </a:lnTo>
                  <a:lnTo>
                    <a:pt x="1958" y="1214"/>
                  </a:lnTo>
                  <a:lnTo>
                    <a:pt x="1971" y="1205"/>
                  </a:lnTo>
                  <a:lnTo>
                    <a:pt x="1979" y="1200"/>
                  </a:lnTo>
                  <a:lnTo>
                    <a:pt x="1993" y="1192"/>
                  </a:lnTo>
                  <a:lnTo>
                    <a:pt x="2001" y="1187"/>
                  </a:lnTo>
                  <a:lnTo>
                    <a:pt x="2015" y="1180"/>
                  </a:lnTo>
                  <a:lnTo>
                    <a:pt x="2023" y="1175"/>
                  </a:lnTo>
                  <a:lnTo>
                    <a:pt x="2038" y="1168"/>
                  </a:lnTo>
                  <a:lnTo>
                    <a:pt x="2046" y="1164"/>
                  </a:lnTo>
                  <a:lnTo>
                    <a:pt x="2061" y="1157"/>
                  </a:lnTo>
                  <a:lnTo>
                    <a:pt x="2069" y="1153"/>
                  </a:lnTo>
                  <a:lnTo>
                    <a:pt x="2084" y="1147"/>
                  </a:lnTo>
                  <a:lnTo>
                    <a:pt x="2093" y="1144"/>
                  </a:lnTo>
                  <a:lnTo>
                    <a:pt x="2107" y="1139"/>
                  </a:lnTo>
                  <a:lnTo>
                    <a:pt x="2116" y="1136"/>
                  </a:lnTo>
                  <a:lnTo>
                    <a:pt x="2131" y="1131"/>
                  </a:lnTo>
                  <a:lnTo>
                    <a:pt x="2140" y="1128"/>
                  </a:lnTo>
                  <a:lnTo>
                    <a:pt x="2155" y="1124"/>
                  </a:lnTo>
                  <a:lnTo>
                    <a:pt x="2164" y="1121"/>
                  </a:lnTo>
                  <a:lnTo>
                    <a:pt x="2180" y="1118"/>
                  </a:lnTo>
                  <a:lnTo>
                    <a:pt x="2189" y="1115"/>
                  </a:lnTo>
                  <a:lnTo>
                    <a:pt x="2204" y="1112"/>
                  </a:lnTo>
                  <a:lnTo>
                    <a:pt x="2213" y="1111"/>
                  </a:lnTo>
                  <a:lnTo>
                    <a:pt x="2229" y="1108"/>
                  </a:lnTo>
                  <a:lnTo>
                    <a:pt x="2238" y="1107"/>
                  </a:lnTo>
                  <a:lnTo>
                    <a:pt x="2254" y="1105"/>
                  </a:lnTo>
                  <a:lnTo>
                    <a:pt x="2263" y="1104"/>
                  </a:lnTo>
                  <a:lnTo>
                    <a:pt x="2278" y="1102"/>
                  </a:lnTo>
                  <a:lnTo>
                    <a:pt x="2288" y="1102"/>
                  </a:lnTo>
                  <a:lnTo>
                    <a:pt x="2303" y="1101"/>
                  </a:lnTo>
                  <a:lnTo>
                    <a:pt x="2313" y="1100"/>
                  </a:lnTo>
                  <a:close/>
                  <a:moveTo>
                    <a:pt x="7665" y="1600"/>
                  </a:moveTo>
                  <a:lnTo>
                    <a:pt x="5150" y="1600"/>
                  </a:lnTo>
                  <a:lnTo>
                    <a:pt x="5150" y="3587"/>
                  </a:lnTo>
                  <a:lnTo>
                    <a:pt x="7838" y="3587"/>
                  </a:lnTo>
                  <a:lnTo>
                    <a:pt x="7838" y="1773"/>
                  </a:lnTo>
                  <a:lnTo>
                    <a:pt x="7838" y="1764"/>
                  </a:lnTo>
                  <a:lnTo>
                    <a:pt x="7837" y="1758"/>
                  </a:lnTo>
                  <a:lnTo>
                    <a:pt x="7837" y="1751"/>
                  </a:lnTo>
                  <a:lnTo>
                    <a:pt x="7836" y="1745"/>
                  </a:lnTo>
                  <a:lnTo>
                    <a:pt x="7835" y="1739"/>
                  </a:lnTo>
                  <a:lnTo>
                    <a:pt x="7834" y="1733"/>
                  </a:lnTo>
                  <a:lnTo>
                    <a:pt x="7832" y="1727"/>
                  </a:lnTo>
                  <a:lnTo>
                    <a:pt x="7831" y="1721"/>
                  </a:lnTo>
                  <a:lnTo>
                    <a:pt x="7829" y="1715"/>
                  </a:lnTo>
                  <a:lnTo>
                    <a:pt x="7826" y="1709"/>
                  </a:lnTo>
                  <a:lnTo>
                    <a:pt x="7824" y="1703"/>
                  </a:lnTo>
                  <a:lnTo>
                    <a:pt x="7821" y="1697"/>
                  </a:lnTo>
                  <a:lnTo>
                    <a:pt x="7819" y="1692"/>
                  </a:lnTo>
                  <a:lnTo>
                    <a:pt x="7815" y="1686"/>
                  </a:lnTo>
                  <a:lnTo>
                    <a:pt x="7812" y="1680"/>
                  </a:lnTo>
                  <a:lnTo>
                    <a:pt x="7808" y="1675"/>
                  </a:lnTo>
                  <a:lnTo>
                    <a:pt x="7805" y="1669"/>
                  </a:lnTo>
                  <a:lnTo>
                    <a:pt x="7801" y="1664"/>
                  </a:lnTo>
                  <a:lnTo>
                    <a:pt x="7796" y="1659"/>
                  </a:lnTo>
                  <a:lnTo>
                    <a:pt x="7792" y="1654"/>
                  </a:lnTo>
                  <a:lnTo>
                    <a:pt x="7787" y="1649"/>
                  </a:lnTo>
                  <a:lnTo>
                    <a:pt x="7783" y="1645"/>
                  </a:lnTo>
                  <a:lnTo>
                    <a:pt x="7778" y="1641"/>
                  </a:lnTo>
                  <a:lnTo>
                    <a:pt x="7773" y="1636"/>
                  </a:lnTo>
                  <a:lnTo>
                    <a:pt x="7768" y="1633"/>
                  </a:lnTo>
                  <a:lnTo>
                    <a:pt x="7763" y="1629"/>
                  </a:lnTo>
                  <a:lnTo>
                    <a:pt x="7758" y="1626"/>
                  </a:lnTo>
                  <a:lnTo>
                    <a:pt x="7753" y="1622"/>
                  </a:lnTo>
                  <a:lnTo>
                    <a:pt x="7747" y="1619"/>
                  </a:lnTo>
                  <a:lnTo>
                    <a:pt x="7742" y="1617"/>
                  </a:lnTo>
                  <a:lnTo>
                    <a:pt x="7736" y="1614"/>
                  </a:lnTo>
                  <a:lnTo>
                    <a:pt x="7730" y="1612"/>
                  </a:lnTo>
                  <a:lnTo>
                    <a:pt x="7725" y="1610"/>
                  </a:lnTo>
                  <a:lnTo>
                    <a:pt x="7719" y="1608"/>
                  </a:lnTo>
                  <a:lnTo>
                    <a:pt x="7712" y="1606"/>
                  </a:lnTo>
                  <a:lnTo>
                    <a:pt x="7706" y="1604"/>
                  </a:lnTo>
                  <a:lnTo>
                    <a:pt x="7700" y="1603"/>
                  </a:lnTo>
                  <a:lnTo>
                    <a:pt x="7693" y="1602"/>
                  </a:lnTo>
                  <a:lnTo>
                    <a:pt x="7687" y="1601"/>
                  </a:lnTo>
                  <a:lnTo>
                    <a:pt x="7680" y="1601"/>
                  </a:lnTo>
                  <a:lnTo>
                    <a:pt x="7674" y="1600"/>
                  </a:lnTo>
                  <a:lnTo>
                    <a:pt x="7665" y="1600"/>
                  </a:lnTo>
                  <a:close/>
                  <a:moveTo>
                    <a:pt x="7838" y="6113"/>
                  </a:moveTo>
                  <a:lnTo>
                    <a:pt x="7838" y="3887"/>
                  </a:lnTo>
                  <a:lnTo>
                    <a:pt x="5150" y="3887"/>
                  </a:lnTo>
                  <a:lnTo>
                    <a:pt x="5150" y="6113"/>
                  </a:lnTo>
                  <a:lnTo>
                    <a:pt x="7838" y="6113"/>
                  </a:lnTo>
                  <a:close/>
                  <a:moveTo>
                    <a:pt x="7838" y="8227"/>
                  </a:moveTo>
                  <a:lnTo>
                    <a:pt x="7838" y="6413"/>
                  </a:lnTo>
                  <a:lnTo>
                    <a:pt x="5150" y="6413"/>
                  </a:lnTo>
                  <a:lnTo>
                    <a:pt x="5150" y="8400"/>
                  </a:lnTo>
                  <a:lnTo>
                    <a:pt x="7665" y="8400"/>
                  </a:lnTo>
                  <a:lnTo>
                    <a:pt x="7674" y="8400"/>
                  </a:lnTo>
                  <a:lnTo>
                    <a:pt x="7680" y="8399"/>
                  </a:lnTo>
                  <a:lnTo>
                    <a:pt x="7687" y="8399"/>
                  </a:lnTo>
                  <a:lnTo>
                    <a:pt x="7693" y="8398"/>
                  </a:lnTo>
                  <a:lnTo>
                    <a:pt x="7700" y="8397"/>
                  </a:lnTo>
                  <a:lnTo>
                    <a:pt x="7706" y="8396"/>
                  </a:lnTo>
                  <a:lnTo>
                    <a:pt x="7712" y="8394"/>
                  </a:lnTo>
                  <a:lnTo>
                    <a:pt x="7719" y="8392"/>
                  </a:lnTo>
                  <a:lnTo>
                    <a:pt x="7725" y="8390"/>
                  </a:lnTo>
                  <a:lnTo>
                    <a:pt x="7730" y="8388"/>
                  </a:lnTo>
                  <a:lnTo>
                    <a:pt x="7736" y="8386"/>
                  </a:lnTo>
                  <a:lnTo>
                    <a:pt x="7742" y="8383"/>
                  </a:lnTo>
                  <a:lnTo>
                    <a:pt x="7747" y="8381"/>
                  </a:lnTo>
                  <a:lnTo>
                    <a:pt x="7753" y="8378"/>
                  </a:lnTo>
                  <a:lnTo>
                    <a:pt x="7758" y="8374"/>
                  </a:lnTo>
                  <a:lnTo>
                    <a:pt x="7763" y="8371"/>
                  </a:lnTo>
                  <a:lnTo>
                    <a:pt x="7768" y="8367"/>
                  </a:lnTo>
                  <a:lnTo>
                    <a:pt x="7773" y="8364"/>
                  </a:lnTo>
                  <a:lnTo>
                    <a:pt x="7778" y="8359"/>
                  </a:lnTo>
                  <a:lnTo>
                    <a:pt x="7783" y="8355"/>
                  </a:lnTo>
                  <a:lnTo>
                    <a:pt x="7787" y="8351"/>
                  </a:lnTo>
                  <a:lnTo>
                    <a:pt x="7792" y="8346"/>
                  </a:lnTo>
                  <a:lnTo>
                    <a:pt x="7796" y="8341"/>
                  </a:lnTo>
                  <a:lnTo>
                    <a:pt x="7801" y="8336"/>
                  </a:lnTo>
                  <a:lnTo>
                    <a:pt x="7805" y="8331"/>
                  </a:lnTo>
                  <a:lnTo>
                    <a:pt x="7808" y="8325"/>
                  </a:lnTo>
                  <a:lnTo>
                    <a:pt x="7812" y="8320"/>
                  </a:lnTo>
                  <a:lnTo>
                    <a:pt x="7815" y="8314"/>
                  </a:lnTo>
                  <a:lnTo>
                    <a:pt x="7819" y="8308"/>
                  </a:lnTo>
                  <a:lnTo>
                    <a:pt x="7821" y="8303"/>
                  </a:lnTo>
                  <a:lnTo>
                    <a:pt x="7824" y="8297"/>
                  </a:lnTo>
                  <a:lnTo>
                    <a:pt x="7826" y="8291"/>
                  </a:lnTo>
                  <a:lnTo>
                    <a:pt x="7829" y="8285"/>
                  </a:lnTo>
                  <a:lnTo>
                    <a:pt x="7831" y="8279"/>
                  </a:lnTo>
                  <a:lnTo>
                    <a:pt x="7832" y="8273"/>
                  </a:lnTo>
                  <a:lnTo>
                    <a:pt x="7834" y="8267"/>
                  </a:lnTo>
                  <a:lnTo>
                    <a:pt x="7835" y="8261"/>
                  </a:lnTo>
                  <a:lnTo>
                    <a:pt x="7836" y="8255"/>
                  </a:lnTo>
                  <a:lnTo>
                    <a:pt x="7837" y="8249"/>
                  </a:lnTo>
                  <a:lnTo>
                    <a:pt x="7837" y="8242"/>
                  </a:lnTo>
                  <a:lnTo>
                    <a:pt x="7838" y="8236"/>
                  </a:lnTo>
                  <a:lnTo>
                    <a:pt x="7838" y="8227"/>
                  </a:lnTo>
                  <a:close/>
                  <a:moveTo>
                    <a:pt x="2162" y="3887"/>
                  </a:moveTo>
                  <a:lnTo>
                    <a:pt x="2162" y="6113"/>
                  </a:lnTo>
                  <a:lnTo>
                    <a:pt x="4850" y="6113"/>
                  </a:lnTo>
                  <a:lnTo>
                    <a:pt x="4850" y="3887"/>
                  </a:lnTo>
                  <a:lnTo>
                    <a:pt x="2162" y="3887"/>
                  </a:lnTo>
                  <a:close/>
                  <a:moveTo>
                    <a:pt x="2335" y="8400"/>
                  </a:moveTo>
                  <a:lnTo>
                    <a:pt x="4850" y="8400"/>
                  </a:lnTo>
                  <a:lnTo>
                    <a:pt x="4850" y="6413"/>
                  </a:lnTo>
                  <a:lnTo>
                    <a:pt x="2162" y="6413"/>
                  </a:lnTo>
                  <a:lnTo>
                    <a:pt x="2162" y="8227"/>
                  </a:lnTo>
                  <a:lnTo>
                    <a:pt x="2162" y="8236"/>
                  </a:lnTo>
                  <a:lnTo>
                    <a:pt x="2163" y="8242"/>
                  </a:lnTo>
                  <a:lnTo>
                    <a:pt x="2163" y="8249"/>
                  </a:lnTo>
                  <a:lnTo>
                    <a:pt x="2164" y="8255"/>
                  </a:lnTo>
                  <a:lnTo>
                    <a:pt x="2165" y="8261"/>
                  </a:lnTo>
                  <a:lnTo>
                    <a:pt x="2166" y="8267"/>
                  </a:lnTo>
                  <a:lnTo>
                    <a:pt x="2168" y="8273"/>
                  </a:lnTo>
                  <a:lnTo>
                    <a:pt x="2169" y="8279"/>
                  </a:lnTo>
                  <a:lnTo>
                    <a:pt x="2171" y="8285"/>
                  </a:lnTo>
                  <a:lnTo>
                    <a:pt x="2174" y="8291"/>
                  </a:lnTo>
                  <a:lnTo>
                    <a:pt x="2176" y="8297"/>
                  </a:lnTo>
                  <a:lnTo>
                    <a:pt x="2179" y="8303"/>
                  </a:lnTo>
                  <a:lnTo>
                    <a:pt x="2181" y="8308"/>
                  </a:lnTo>
                  <a:lnTo>
                    <a:pt x="2185" y="8314"/>
                  </a:lnTo>
                  <a:lnTo>
                    <a:pt x="2188" y="8320"/>
                  </a:lnTo>
                  <a:lnTo>
                    <a:pt x="2192" y="8325"/>
                  </a:lnTo>
                  <a:lnTo>
                    <a:pt x="2195" y="8331"/>
                  </a:lnTo>
                  <a:lnTo>
                    <a:pt x="2199" y="8336"/>
                  </a:lnTo>
                  <a:lnTo>
                    <a:pt x="2204" y="8341"/>
                  </a:lnTo>
                  <a:lnTo>
                    <a:pt x="2208" y="8346"/>
                  </a:lnTo>
                  <a:lnTo>
                    <a:pt x="2213" y="8351"/>
                  </a:lnTo>
                  <a:lnTo>
                    <a:pt x="2217" y="8355"/>
                  </a:lnTo>
                  <a:lnTo>
                    <a:pt x="2222" y="8359"/>
                  </a:lnTo>
                  <a:lnTo>
                    <a:pt x="2227" y="8364"/>
                  </a:lnTo>
                  <a:lnTo>
                    <a:pt x="2232" y="8367"/>
                  </a:lnTo>
                  <a:lnTo>
                    <a:pt x="2237" y="8371"/>
                  </a:lnTo>
                  <a:lnTo>
                    <a:pt x="2242" y="8374"/>
                  </a:lnTo>
                  <a:lnTo>
                    <a:pt x="2247" y="8378"/>
                  </a:lnTo>
                  <a:lnTo>
                    <a:pt x="2253" y="8381"/>
                  </a:lnTo>
                  <a:lnTo>
                    <a:pt x="2258" y="8383"/>
                  </a:lnTo>
                  <a:lnTo>
                    <a:pt x="2264" y="8386"/>
                  </a:lnTo>
                  <a:lnTo>
                    <a:pt x="2270" y="8388"/>
                  </a:lnTo>
                  <a:lnTo>
                    <a:pt x="2275" y="8390"/>
                  </a:lnTo>
                  <a:lnTo>
                    <a:pt x="2281" y="8392"/>
                  </a:lnTo>
                  <a:lnTo>
                    <a:pt x="2288" y="8394"/>
                  </a:lnTo>
                  <a:lnTo>
                    <a:pt x="2294" y="8396"/>
                  </a:lnTo>
                  <a:lnTo>
                    <a:pt x="2300" y="8397"/>
                  </a:lnTo>
                  <a:lnTo>
                    <a:pt x="2307" y="8398"/>
                  </a:lnTo>
                  <a:lnTo>
                    <a:pt x="2313" y="8399"/>
                  </a:lnTo>
                  <a:lnTo>
                    <a:pt x="2320" y="8399"/>
                  </a:lnTo>
                  <a:lnTo>
                    <a:pt x="2326" y="8400"/>
                  </a:lnTo>
                  <a:lnTo>
                    <a:pt x="2335" y="8400"/>
                  </a:lnTo>
                  <a:close/>
                  <a:moveTo>
                    <a:pt x="4850" y="1600"/>
                  </a:moveTo>
                  <a:lnTo>
                    <a:pt x="2335" y="1600"/>
                  </a:lnTo>
                  <a:lnTo>
                    <a:pt x="2326" y="1600"/>
                  </a:lnTo>
                  <a:lnTo>
                    <a:pt x="2320" y="1601"/>
                  </a:lnTo>
                  <a:lnTo>
                    <a:pt x="2313" y="1601"/>
                  </a:lnTo>
                  <a:lnTo>
                    <a:pt x="2307" y="1602"/>
                  </a:lnTo>
                  <a:lnTo>
                    <a:pt x="2300" y="1603"/>
                  </a:lnTo>
                  <a:lnTo>
                    <a:pt x="2294" y="1604"/>
                  </a:lnTo>
                  <a:lnTo>
                    <a:pt x="2288" y="1606"/>
                  </a:lnTo>
                  <a:lnTo>
                    <a:pt x="2281" y="1608"/>
                  </a:lnTo>
                  <a:lnTo>
                    <a:pt x="2275" y="1610"/>
                  </a:lnTo>
                  <a:lnTo>
                    <a:pt x="2270" y="1612"/>
                  </a:lnTo>
                  <a:lnTo>
                    <a:pt x="2264" y="1614"/>
                  </a:lnTo>
                  <a:lnTo>
                    <a:pt x="2258" y="1617"/>
                  </a:lnTo>
                  <a:lnTo>
                    <a:pt x="2253" y="1619"/>
                  </a:lnTo>
                  <a:lnTo>
                    <a:pt x="2247" y="1622"/>
                  </a:lnTo>
                  <a:lnTo>
                    <a:pt x="2242" y="1626"/>
                  </a:lnTo>
                  <a:lnTo>
                    <a:pt x="2237" y="1629"/>
                  </a:lnTo>
                  <a:lnTo>
                    <a:pt x="2232" y="1633"/>
                  </a:lnTo>
                  <a:lnTo>
                    <a:pt x="2227" y="1636"/>
                  </a:lnTo>
                  <a:lnTo>
                    <a:pt x="2222" y="1641"/>
                  </a:lnTo>
                  <a:lnTo>
                    <a:pt x="2217" y="1645"/>
                  </a:lnTo>
                  <a:lnTo>
                    <a:pt x="2213" y="1649"/>
                  </a:lnTo>
                  <a:lnTo>
                    <a:pt x="2208" y="1654"/>
                  </a:lnTo>
                  <a:lnTo>
                    <a:pt x="2204" y="1659"/>
                  </a:lnTo>
                  <a:lnTo>
                    <a:pt x="2199" y="1664"/>
                  </a:lnTo>
                  <a:lnTo>
                    <a:pt x="2195" y="1669"/>
                  </a:lnTo>
                  <a:lnTo>
                    <a:pt x="2192" y="1675"/>
                  </a:lnTo>
                  <a:lnTo>
                    <a:pt x="2188" y="1680"/>
                  </a:lnTo>
                  <a:lnTo>
                    <a:pt x="2185" y="1686"/>
                  </a:lnTo>
                  <a:lnTo>
                    <a:pt x="2181" y="1692"/>
                  </a:lnTo>
                  <a:lnTo>
                    <a:pt x="2179" y="1697"/>
                  </a:lnTo>
                  <a:lnTo>
                    <a:pt x="2176" y="1703"/>
                  </a:lnTo>
                  <a:lnTo>
                    <a:pt x="2174" y="1709"/>
                  </a:lnTo>
                  <a:lnTo>
                    <a:pt x="2171" y="1715"/>
                  </a:lnTo>
                  <a:lnTo>
                    <a:pt x="2169" y="1721"/>
                  </a:lnTo>
                  <a:lnTo>
                    <a:pt x="2168" y="1727"/>
                  </a:lnTo>
                  <a:lnTo>
                    <a:pt x="2166" y="1733"/>
                  </a:lnTo>
                  <a:lnTo>
                    <a:pt x="2165" y="1739"/>
                  </a:lnTo>
                  <a:lnTo>
                    <a:pt x="2164" y="1745"/>
                  </a:lnTo>
                  <a:lnTo>
                    <a:pt x="2163" y="1751"/>
                  </a:lnTo>
                  <a:lnTo>
                    <a:pt x="2163" y="1758"/>
                  </a:lnTo>
                  <a:lnTo>
                    <a:pt x="2162" y="1764"/>
                  </a:lnTo>
                  <a:lnTo>
                    <a:pt x="2162" y="1773"/>
                  </a:lnTo>
                  <a:lnTo>
                    <a:pt x="2162" y="3587"/>
                  </a:lnTo>
                  <a:lnTo>
                    <a:pt x="4850" y="3587"/>
                  </a:lnTo>
                  <a:lnTo>
                    <a:pt x="4850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3250;p28">
            <a:extLst>
              <a:ext uri="{FF2B5EF4-FFF2-40B4-BE49-F238E27FC236}">
                <a16:creationId xmlns:a16="http://schemas.microsoft.com/office/drawing/2014/main" id="{2538A8B4-21BA-480F-AAFC-42125670E7A6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3559477"/>
            <a:chExt cx="633600" cy="633600"/>
          </a:xfrm>
          <a:solidFill>
            <a:schemeClr val="bg1"/>
          </a:solidFill>
        </p:grpSpPr>
        <p:sp>
          <p:nvSpPr>
            <p:cNvPr id="250" name="Google Shape;3251;p28">
              <a:extLst>
                <a:ext uri="{FF2B5EF4-FFF2-40B4-BE49-F238E27FC236}">
                  <a16:creationId xmlns:a16="http://schemas.microsoft.com/office/drawing/2014/main" id="{9ABB4B87-1D97-4BA2-ACBC-F450A0F7699B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4" y="3510"/>
                  </a:moveTo>
                  <a:lnTo>
                    <a:pt x="7556" y="3606"/>
                  </a:lnTo>
                  <a:lnTo>
                    <a:pt x="7554" y="3702"/>
                  </a:lnTo>
                  <a:lnTo>
                    <a:pt x="7549" y="3798"/>
                  </a:lnTo>
                  <a:lnTo>
                    <a:pt x="7540" y="3893"/>
                  </a:lnTo>
                  <a:lnTo>
                    <a:pt x="7527" y="3988"/>
                  </a:lnTo>
                  <a:lnTo>
                    <a:pt x="7511" y="4082"/>
                  </a:lnTo>
                  <a:lnTo>
                    <a:pt x="7492" y="4175"/>
                  </a:lnTo>
                  <a:lnTo>
                    <a:pt x="7469" y="4268"/>
                  </a:lnTo>
                  <a:lnTo>
                    <a:pt x="7442" y="4359"/>
                  </a:lnTo>
                  <a:lnTo>
                    <a:pt x="7413" y="4450"/>
                  </a:lnTo>
                  <a:lnTo>
                    <a:pt x="7379" y="4539"/>
                  </a:lnTo>
                  <a:lnTo>
                    <a:pt x="7343" y="4627"/>
                  </a:lnTo>
                  <a:lnTo>
                    <a:pt x="7303" y="4714"/>
                  </a:lnTo>
                  <a:lnTo>
                    <a:pt x="7260" y="4800"/>
                  </a:lnTo>
                  <a:lnTo>
                    <a:pt x="7213" y="4884"/>
                  </a:lnTo>
                  <a:lnTo>
                    <a:pt x="7163" y="4966"/>
                  </a:lnTo>
                  <a:lnTo>
                    <a:pt x="7111" y="5046"/>
                  </a:lnTo>
                  <a:lnTo>
                    <a:pt x="7056" y="5124"/>
                  </a:lnTo>
                  <a:lnTo>
                    <a:pt x="6998" y="5200"/>
                  </a:lnTo>
                  <a:lnTo>
                    <a:pt x="6937" y="5273"/>
                  </a:lnTo>
                  <a:lnTo>
                    <a:pt x="6873" y="5344"/>
                  </a:lnTo>
                  <a:lnTo>
                    <a:pt x="6807" y="5413"/>
                  </a:lnTo>
                  <a:lnTo>
                    <a:pt x="6738" y="5479"/>
                  </a:lnTo>
                  <a:lnTo>
                    <a:pt x="6667" y="5543"/>
                  </a:lnTo>
                  <a:lnTo>
                    <a:pt x="6594" y="5604"/>
                  </a:lnTo>
                  <a:lnTo>
                    <a:pt x="6518" y="5662"/>
                  </a:lnTo>
                  <a:lnTo>
                    <a:pt x="6440" y="5717"/>
                  </a:lnTo>
                  <a:lnTo>
                    <a:pt x="6360" y="5769"/>
                  </a:lnTo>
                  <a:lnTo>
                    <a:pt x="6278" y="5819"/>
                  </a:lnTo>
                  <a:lnTo>
                    <a:pt x="6194" y="5866"/>
                  </a:lnTo>
                  <a:lnTo>
                    <a:pt x="6108" y="5909"/>
                  </a:lnTo>
                  <a:lnTo>
                    <a:pt x="6021" y="5949"/>
                  </a:lnTo>
                  <a:lnTo>
                    <a:pt x="5933" y="5985"/>
                  </a:lnTo>
                  <a:lnTo>
                    <a:pt x="5844" y="6019"/>
                  </a:lnTo>
                  <a:lnTo>
                    <a:pt x="5753" y="6048"/>
                  </a:lnTo>
                  <a:lnTo>
                    <a:pt x="5662" y="6075"/>
                  </a:lnTo>
                  <a:lnTo>
                    <a:pt x="5569" y="6098"/>
                  </a:lnTo>
                  <a:lnTo>
                    <a:pt x="5476" y="6117"/>
                  </a:lnTo>
                  <a:lnTo>
                    <a:pt x="5382" y="6133"/>
                  </a:lnTo>
                  <a:lnTo>
                    <a:pt x="5287" y="6146"/>
                  </a:lnTo>
                  <a:lnTo>
                    <a:pt x="5192" y="6155"/>
                  </a:lnTo>
                  <a:lnTo>
                    <a:pt x="5096" y="6160"/>
                  </a:lnTo>
                  <a:lnTo>
                    <a:pt x="5000" y="6162"/>
                  </a:lnTo>
                  <a:lnTo>
                    <a:pt x="4904" y="6160"/>
                  </a:lnTo>
                  <a:lnTo>
                    <a:pt x="4808" y="6155"/>
                  </a:lnTo>
                  <a:lnTo>
                    <a:pt x="4713" y="6146"/>
                  </a:lnTo>
                  <a:lnTo>
                    <a:pt x="4618" y="6133"/>
                  </a:lnTo>
                  <a:lnTo>
                    <a:pt x="4524" y="6117"/>
                  </a:lnTo>
                  <a:lnTo>
                    <a:pt x="4431" y="6098"/>
                  </a:lnTo>
                  <a:lnTo>
                    <a:pt x="4339" y="6075"/>
                  </a:lnTo>
                  <a:lnTo>
                    <a:pt x="4247" y="6048"/>
                  </a:lnTo>
                  <a:lnTo>
                    <a:pt x="4156" y="6019"/>
                  </a:lnTo>
                  <a:lnTo>
                    <a:pt x="4067" y="5985"/>
                  </a:lnTo>
                  <a:lnTo>
                    <a:pt x="3979" y="5949"/>
                  </a:lnTo>
                  <a:lnTo>
                    <a:pt x="3892" y="5909"/>
                  </a:lnTo>
                  <a:lnTo>
                    <a:pt x="3806" y="5866"/>
                  </a:lnTo>
                  <a:lnTo>
                    <a:pt x="3722" y="5819"/>
                  </a:lnTo>
                  <a:lnTo>
                    <a:pt x="3640" y="5769"/>
                  </a:lnTo>
                  <a:lnTo>
                    <a:pt x="3560" y="5717"/>
                  </a:lnTo>
                  <a:lnTo>
                    <a:pt x="3482" y="5662"/>
                  </a:lnTo>
                  <a:lnTo>
                    <a:pt x="3406" y="5604"/>
                  </a:lnTo>
                  <a:lnTo>
                    <a:pt x="3333" y="5543"/>
                  </a:lnTo>
                  <a:lnTo>
                    <a:pt x="3262" y="5479"/>
                  </a:lnTo>
                  <a:lnTo>
                    <a:pt x="3193" y="5413"/>
                  </a:lnTo>
                  <a:lnTo>
                    <a:pt x="3127" y="5344"/>
                  </a:lnTo>
                  <a:lnTo>
                    <a:pt x="3063" y="5273"/>
                  </a:lnTo>
                  <a:lnTo>
                    <a:pt x="3002" y="5200"/>
                  </a:lnTo>
                  <a:lnTo>
                    <a:pt x="2944" y="5124"/>
                  </a:lnTo>
                  <a:lnTo>
                    <a:pt x="2889" y="5046"/>
                  </a:lnTo>
                  <a:lnTo>
                    <a:pt x="2837" y="4966"/>
                  </a:lnTo>
                  <a:lnTo>
                    <a:pt x="2787" y="4884"/>
                  </a:lnTo>
                  <a:lnTo>
                    <a:pt x="2740" y="4800"/>
                  </a:lnTo>
                  <a:lnTo>
                    <a:pt x="2697" y="4714"/>
                  </a:lnTo>
                  <a:lnTo>
                    <a:pt x="2657" y="4627"/>
                  </a:lnTo>
                  <a:lnTo>
                    <a:pt x="2621" y="4539"/>
                  </a:lnTo>
                  <a:lnTo>
                    <a:pt x="2587" y="4450"/>
                  </a:lnTo>
                  <a:lnTo>
                    <a:pt x="2558" y="4359"/>
                  </a:lnTo>
                  <a:lnTo>
                    <a:pt x="2531" y="4268"/>
                  </a:lnTo>
                  <a:lnTo>
                    <a:pt x="2508" y="4175"/>
                  </a:lnTo>
                  <a:lnTo>
                    <a:pt x="2489" y="4082"/>
                  </a:lnTo>
                  <a:lnTo>
                    <a:pt x="2473" y="3988"/>
                  </a:lnTo>
                  <a:lnTo>
                    <a:pt x="2460" y="3893"/>
                  </a:lnTo>
                  <a:lnTo>
                    <a:pt x="2451" y="3798"/>
                  </a:lnTo>
                  <a:lnTo>
                    <a:pt x="2446" y="3702"/>
                  </a:lnTo>
                  <a:lnTo>
                    <a:pt x="2444" y="3606"/>
                  </a:lnTo>
                  <a:lnTo>
                    <a:pt x="2446" y="3510"/>
                  </a:lnTo>
                  <a:lnTo>
                    <a:pt x="2451" y="3414"/>
                  </a:lnTo>
                  <a:lnTo>
                    <a:pt x="2460" y="3319"/>
                  </a:lnTo>
                  <a:lnTo>
                    <a:pt x="2473" y="3224"/>
                  </a:lnTo>
                  <a:lnTo>
                    <a:pt x="2489" y="3130"/>
                  </a:lnTo>
                  <a:lnTo>
                    <a:pt x="2508" y="3037"/>
                  </a:lnTo>
                  <a:lnTo>
                    <a:pt x="2531" y="2944"/>
                  </a:lnTo>
                  <a:lnTo>
                    <a:pt x="2558" y="2853"/>
                  </a:lnTo>
                  <a:lnTo>
                    <a:pt x="2587" y="2762"/>
                  </a:lnTo>
                  <a:lnTo>
                    <a:pt x="2621" y="2673"/>
                  </a:lnTo>
                  <a:lnTo>
                    <a:pt x="2657" y="2584"/>
                  </a:lnTo>
                  <a:lnTo>
                    <a:pt x="2697" y="2497"/>
                  </a:lnTo>
                  <a:lnTo>
                    <a:pt x="2740" y="2412"/>
                  </a:lnTo>
                  <a:lnTo>
                    <a:pt x="2787" y="2328"/>
                  </a:lnTo>
                  <a:lnTo>
                    <a:pt x="2837" y="2246"/>
                  </a:lnTo>
                  <a:lnTo>
                    <a:pt x="2889" y="2165"/>
                  </a:lnTo>
                  <a:lnTo>
                    <a:pt x="2944" y="2087"/>
                  </a:lnTo>
                  <a:lnTo>
                    <a:pt x="3002" y="2012"/>
                  </a:lnTo>
                  <a:lnTo>
                    <a:pt x="3063" y="1938"/>
                  </a:lnTo>
                  <a:lnTo>
                    <a:pt x="3127" y="1867"/>
                  </a:lnTo>
                  <a:lnTo>
                    <a:pt x="3193" y="1798"/>
                  </a:lnTo>
                  <a:lnTo>
                    <a:pt x="3262" y="1732"/>
                  </a:lnTo>
                  <a:lnTo>
                    <a:pt x="3333" y="1669"/>
                  </a:lnTo>
                  <a:lnTo>
                    <a:pt x="3406" y="1608"/>
                  </a:lnTo>
                  <a:lnTo>
                    <a:pt x="3482" y="1550"/>
                  </a:lnTo>
                  <a:lnTo>
                    <a:pt x="3560" y="1494"/>
                  </a:lnTo>
                  <a:lnTo>
                    <a:pt x="3640" y="1442"/>
                  </a:lnTo>
                  <a:lnTo>
                    <a:pt x="3722" y="1392"/>
                  </a:lnTo>
                  <a:lnTo>
                    <a:pt x="3806" y="1346"/>
                  </a:lnTo>
                  <a:lnTo>
                    <a:pt x="3892" y="1303"/>
                  </a:lnTo>
                  <a:lnTo>
                    <a:pt x="3979" y="1263"/>
                  </a:lnTo>
                  <a:lnTo>
                    <a:pt x="4067" y="1226"/>
                  </a:lnTo>
                  <a:lnTo>
                    <a:pt x="4156" y="1193"/>
                  </a:lnTo>
                  <a:lnTo>
                    <a:pt x="4247" y="1163"/>
                  </a:lnTo>
                  <a:lnTo>
                    <a:pt x="4339" y="1137"/>
                  </a:lnTo>
                  <a:lnTo>
                    <a:pt x="4431" y="1114"/>
                  </a:lnTo>
                  <a:lnTo>
                    <a:pt x="4524" y="1095"/>
                  </a:lnTo>
                  <a:lnTo>
                    <a:pt x="4618" y="1079"/>
                  </a:lnTo>
                  <a:lnTo>
                    <a:pt x="4713" y="1066"/>
                  </a:lnTo>
                  <a:lnTo>
                    <a:pt x="4808" y="1057"/>
                  </a:lnTo>
                  <a:lnTo>
                    <a:pt x="4904" y="1052"/>
                  </a:lnTo>
                  <a:lnTo>
                    <a:pt x="5000" y="1050"/>
                  </a:lnTo>
                  <a:lnTo>
                    <a:pt x="5096" y="1052"/>
                  </a:lnTo>
                  <a:lnTo>
                    <a:pt x="5192" y="1057"/>
                  </a:lnTo>
                  <a:lnTo>
                    <a:pt x="5287" y="1066"/>
                  </a:lnTo>
                  <a:lnTo>
                    <a:pt x="5382" y="1079"/>
                  </a:lnTo>
                  <a:lnTo>
                    <a:pt x="5476" y="1095"/>
                  </a:lnTo>
                  <a:lnTo>
                    <a:pt x="5569" y="1114"/>
                  </a:lnTo>
                  <a:lnTo>
                    <a:pt x="5661" y="1137"/>
                  </a:lnTo>
                  <a:lnTo>
                    <a:pt x="5753" y="1163"/>
                  </a:lnTo>
                  <a:lnTo>
                    <a:pt x="5844" y="1193"/>
                  </a:lnTo>
                  <a:lnTo>
                    <a:pt x="5933" y="1226"/>
                  </a:lnTo>
                  <a:lnTo>
                    <a:pt x="6021" y="1263"/>
                  </a:lnTo>
                  <a:lnTo>
                    <a:pt x="6108" y="1303"/>
                  </a:lnTo>
                  <a:lnTo>
                    <a:pt x="6194" y="1346"/>
                  </a:lnTo>
                  <a:lnTo>
                    <a:pt x="6278" y="1392"/>
                  </a:lnTo>
                  <a:lnTo>
                    <a:pt x="6360" y="1442"/>
                  </a:lnTo>
                  <a:lnTo>
                    <a:pt x="6440" y="1494"/>
                  </a:lnTo>
                  <a:lnTo>
                    <a:pt x="6518" y="1550"/>
                  </a:lnTo>
                  <a:lnTo>
                    <a:pt x="6594" y="1608"/>
                  </a:lnTo>
                  <a:lnTo>
                    <a:pt x="6667" y="1669"/>
                  </a:lnTo>
                  <a:lnTo>
                    <a:pt x="6738" y="1732"/>
                  </a:lnTo>
                  <a:lnTo>
                    <a:pt x="6807" y="1798"/>
                  </a:lnTo>
                  <a:lnTo>
                    <a:pt x="6873" y="1867"/>
                  </a:lnTo>
                  <a:lnTo>
                    <a:pt x="6937" y="1938"/>
                  </a:lnTo>
                  <a:lnTo>
                    <a:pt x="6998" y="2012"/>
                  </a:lnTo>
                  <a:lnTo>
                    <a:pt x="7056" y="2087"/>
                  </a:lnTo>
                  <a:lnTo>
                    <a:pt x="7111" y="2165"/>
                  </a:lnTo>
                  <a:lnTo>
                    <a:pt x="7163" y="2246"/>
                  </a:lnTo>
                  <a:lnTo>
                    <a:pt x="7213" y="2328"/>
                  </a:lnTo>
                  <a:lnTo>
                    <a:pt x="7260" y="2412"/>
                  </a:lnTo>
                  <a:lnTo>
                    <a:pt x="7303" y="2497"/>
                  </a:lnTo>
                  <a:lnTo>
                    <a:pt x="7343" y="2584"/>
                  </a:lnTo>
                  <a:lnTo>
                    <a:pt x="7379" y="2673"/>
                  </a:lnTo>
                  <a:lnTo>
                    <a:pt x="7413" y="2762"/>
                  </a:lnTo>
                  <a:lnTo>
                    <a:pt x="7442" y="2853"/>
                  </a:lnTo>
                  <a:lnTo>
                    <a:pt x="7469" y="2944"/>
                  </a:lnTo>
                  <a:lnTo>
                    <a:pt x="7492" y="3037"/>
                  </a:lnTo>
                  <a:lnTo>
                    <a:pt x="7511" y="3130"/>
                  </a:lnTo>
                  <a:lnTo>
                    <a:pt x="7527" y="3224"/>
                  </a:lnTo>
                  <a:lnTo>
                    <a:pt x="7540" y="3319"/>
                  </a:lnTo>
                  <a:lnTo>
                    <a:pt x="7549" y="3414"/>
                  </a:lnTo>
                  <a:lnTo>
                    <a:pt x="7554" y="3510"/>
                  </a:lnTo>
                  <a:close/>
                  <a:moveTo>
                    <a:pt x="4331" y="3594"/>
                  </a:moveTo>
                  <a:lnTo>
                    <a:pt x="4315" y="3587"/>
                  </a:lnTo>
                  <a:lnTo>
                    <a:pt x="4327" y="3578"/>
                  </a:lnTo>
                  <a:lnTo>
                    <a:pt x="4353" y="3559"/>
                  </a:lnTo>
                  <a:lnTo>
                    <a:pt x="4380" y="3540"/>
                  </a:lnTo>
                  <a:lnTo>
                    <a:pt x="4408" y="3523"/>
                  </a:lnTo>
                  <a:lnTo>
                    <a:pt x="4436" y="3506"/>
                  </a:lnTo>
                  <a:lnTo>
                    <a:pt x="4464" y="3490"/>
                  </a:lnTo>
                  <a:lnTo>
                    <a:pt x="4493" y="3475"/>
                  </a:lnTo>
                  <a:lnTo>
                    <a:pt x="4523" y="3461"/>
                  </a:lnTo>
                  <a:lnTo>
                    <a:pt x="4553" y="3448"/>
                  </a:lnTo>
                  <a:lnTo>
                    <a:pt x="4584" y="3435"/>
                  </a:lnTo>
                  <a:lnTo>
                    <a:pt x="4615" y="3423"/>
                  </a:lnTo>
                  <a:lnTo>
                    <a:pt x="4646" y="3413"/>
                  </a:lnTo>
                  <a:lnTo>
                    <a:pt x="4677" y="3403"/>
                  </a:lnTo>
                  <a:lnTo>
                    <a:pt x="4709" y="3394"/>
                  </a:lnTo>
                  <a:lnTo>
                    <a:pt x="4740" y="3386"/>
                  </a:lnTo>
                  <a:lnTo>
                    <a:pt x="4772" y="3378"/>
                  </a:lnTo>
                  <a:lnTo>
                    <a:pt x="4804" y="3372"/>
                  </a:lnTo>
                  <a:lnTo>
                    <a:pt x="4837" y="3367"/>
                  </a:lnTo>
                  <a:lnTo>
                    <a:pt x="4869" y="3363"/>
                  </a:lnTo>
                  <a:lnTo>
                    <a:pt x="4902" y="3359"/>
                  </a:lnTo>
                  <a:lnTo>
                    <a:pt x="4934" y="3357"/>
                  </a:lnTo>
                  <a:lnTo>
                    <a:pt x="4967" y="3356"/>
                  </a:lnTo>
                  <a:lnTo>
                    <a:pt x="5000" y="3355"/>
                  </a:lnTo>
                  <a:lnTo>
                    <a:pt x="5033" y="3356"/>
                  </a:lnTo>
                  <a:lnTo>
                    <a:pt x="5066" y="3357"/>
                  </a:lnTo>
                  <a:lnTo>
                    <a:pt x="5098" y="3359"/>
                  </a:lnTo>
                  <a:lnTo>
                    <a:pt x="5131" y="3363"/>
                  </a:lnTo>
                  <a:lnTo>
                    <a:pt x="5163" y="3367"/>
                  </a:lnTo>
                  <a:lnTo>
                    <a:pt x="5196" y="3372"/>
                  </a:lnTo>
                  <a:lnTo>
                    <a:pt x="5228" y="3378"/>
                  </a:lnTo>
                  <a:lnTo>
                    <a:pt x="5260" y="3386"/>
                  </a:lnTo>
                  <a:lnTo>
                    <a:pt x="5291" y="3394"/>
                  </a:lnTo>
                  <a:lnTo>
                    <a:pt x="5323" y="3403"/>
                  </a:lnTo>
                  <a:lnTo>
                    <a:pt x="5354" y="3413"/>
                  </a:lnTo>
                  <a:lnTo>
                    <a:pt x="5385" y="3423"/>
                  </a:lnTo>
                  <a:lnTo>
                    <a:pt x="5416" y="3435"/>
                  </a:lnTo>
                  <a:lnTo>
                    <a:pt x="5447" y="3448"/>
                  </a:lnTo>
                  <a:lnTo>
                    <a:pt x="5477" y="3461"/>
                  </a:lnTo>
                  <a:lnTo>
                    <a:pt x="5507" y="3475"/>
                  </a:lnTo>
                  <a:lnTo>
                    <a:pt x="5536" y="3490"/>
                  </a:lnTo>
                  <a:lnTo>
                    <a:pt x="5564" y="3506"/>
                  </a:lnTo>
                  <a:lnTo>
                    <a:pt x="5592" y="3523"/>
                  </a:lnTo>
                  <a:lnTo>
                    <a:pt x="5620" y="3540"/>
                  </a:lnTo>
                  <a:lnTo>
                    <a:pt x="5647" y="3559"/>
                  </a:lnTo>
                  <a:lnTo>
                    <a:pt x="5673" y="3578"/>
                  </a:lnTo>
                  <a:lnTo>
                    <a:pt x="5699" y="3598"/>
                  </a:lnTo>
                  <a:lnTo>
                    <a:pt x="5716" y="3611"/>
                  </a:lnTo>
                  <a:lnTo>
                    <a:pt x="5709" y="3619"/>
                  </a:lnTo>
                  <a:lnTo>
                    <a:pt x="5670" y="3654"/>
                  </a:lnTo>
                  <a:lnTo>
                    <a:pt x="5631" y="3687"/>
                  </a:lnTo>
                  <a:lnTo>
                    <a:pt x="5591" y="3720"/>
                  </a:lnTo>
                  <a:lnTo>
                    <a:pt x="5550" y="3751"/>
                  </a:lnTo>
                  <a:lnTo>
                    <a:pt x="5508" y="3781"/>
                  </a:lnTo>
                  <a:lnTo>
                    <a:pt x="5465" y="3810"/>
                  </a:lnTo>
                  <a:lnTo>
                    <a:pt x="5421" y="3838"/>
                  </a:lnTo>
                  <a:lnTo>
                    <a:pt x="5377" y="3864"/>
                  </a:lnTo>
                  <a:lnTo>
                    <a:pt x="5331" y="3889"/>
                  </a:lnTo>
                  <a:lnTo>
                    <a:pt x="5285" y="3912"/>
                  </a:lnTo>
                  <a:lnTo>
                    <a:pt x="5238" y="3934"/>
                  </a:lnTo>
                  <a:lnTo>
                    <a:pt x="5191" y="3955"/>
                  </a:lnTo>
                  <a:lnTo>
                    <a:pt x="5143" y="3974"/>
                  </a:lnTo>
                  <a:lnTo>
                    <a:pt x="5094" y="3991"/>
                  </a:lnTo>
                  <a:lnTo>
                    <a:pt x="5045" y="4008"/>
                  </a:lnTo>
                  <a:lnTo>
                    <a:pt x="4995" y="4022"/>
                  </a:lnTo>
                  <a:lnTo>
                    <a:pt x="4945" y="4035"/>
                  </a:lnTo>
                  <a:lnTo>
                    <a:pt x="4895" y="4047"/>
                  </a:lnTo>
                  <a:lnTo>
                    <a:pt x="4844" y="4057"/>
                  </a:lnTo>
                  <a:lnTo>
                    <a:pt x="4793" y="4065"/>
                  </a:lnTo>
                  <a:lnTo>
                    <a:pt x="4742" y="4072"/>
                  </a:lnTo>
                  <a:lnTo>
                    <a:pt x="4691" y="4078"/>
                  </a:lnTo>
                  <a:lnTo>
                    <a:pt x="4639" y="4082"/>
                  </a:lnTo>
                  <a:lnTo>
                    <a:pt x="4587" y="4084"/>
                  </a:lnTo>
                  <a:lnTo>
                    <a:pt x="4535" y="4085"/>
                  </a:lnTo>
                  <a:lnTo>
                    <a:pt x="4483" y="4084"/>
                  </a:lnTo>
                  <a:lnTo>
                    <a:pt x="4432" y="4082"/>
                  </a:lnTo>
                  <a:lnTo>
                    <a:pt x="4380" y="4078"/>
                  </a:lnTo>
                  <a:lnTo>
                    <a:pt x="4329" y="4072"/>
                  </a:lnTo>
                  <a:lnTo>
                    <a:pt x="4277" y="4065"/>
                  </a:lnTo>
                  <a:lnTo>
                    <a:pt x="4227" y="4057"/>
                  </a:lnTo>
                  <a:lnTo>
                    <a:pt x="4176" y="4047"/>
                  </a:lnTo>
                  <a:lnTo>
                    <a:pt x="4126" y="4035"/>
                  </a:lnTo>
                  <a:lnTo>
                    <a:pt x="4076" y="4022"/>
                  </a:lnTo>
                  <a:lnTo>
                    <a:pt x="4026" y="4008"/>
                  </a:lnTo>
                  <a:lnTo>
                    <a:pt x="3977" y="3991"/>
                  </a:lnTo>
                  <a:lnTo>
                    <a:pt x="3928" y="3974"/>
                  </a:lnTo>
                  <a:lnTo>
                    <a:pt x="3880" y="3955"/>
                  </a:lnTo>
                  <a:lnTo>
                    <a:pt x="3833" y="3934"/>
                  </a:lnTo>
                  <a:lnTo>
                    <a:pt x="3786" y="3912"/>
                  </a:lnTo>
                  <a:lnTo>
                    <a:pt x="3739" y="3889"/>
                  </a:lnTo>
                  <a:lnTo>
                    <a:pt x="3694" y="3864"/>
                  </a:lnTo>
                  <a:lnTo>
                    <a:pt x="3649" y="3838"/>
                  </a:lnTo>
                  <a:lnTo>
                    <a:pt x="3605" y="3810"/>
                  </a:lnTo>
                  <a:lnTo>
                    <a:pt x="3562" y="3781"/>
                  </a:lnTo>
                  <a:lnTo>
                    <a:pt x="3520" y="3751"/>
                  </a:lnTo>
                  <a:lnTo>
                    <a:pt x="3479" y="3720"/>
                  </a:lnTo>
                  <a:lnTo>
                    <a:pt x="3439" y="3687"/>
                  </a:lnTo>
                  <a:lnTo>
                    <a:pt x="3400" y="3654"/>
                  </a:lnTo>
                  <a:lnTo>
                    <a:pt x="3362" y="3619"/>
                  </a:lnTo>
                  <a:lnTo>
                    <a:pt x="3325" y="3582"/>
                  </a:lnTo>
                  <a:lnTo>
                    <a:pt x="3288" y="3545"/>
                  </a:lnTo>
                  <a:lnTo>
                    <a:pt x="3252" y="3505"/>
                  </a:lnTo>
                  <a:lnTo>
                    <a:pt x="3238" y="3491"/>
                  </a:lnTo>
                  <a:lnTo>
                    <a:pt x="3222" y="3480"/>
                  </a:lnTo>
                  <a:lnTo>
                    <a:pt x="3205" y="3470"/>
                  </a:lnTo>
                  <a:lnTo>
                    <a:pt x="3187" y="3463"/>
                  </a:lnTo>
                  <a:lnTo>
                    <a:pt x="3167" y="3458"/>
                  </a:lnTo>
                  <a:lnTo>
                    <a:pt x="3148" y="3456"/>
                  </a:lnTo>
                  <a:lnTo>
                    <a:pt x="3128" y="3457"/>
                  </a:lnTo>
                  <a:lnTo>
                    <a:pt x="3109" y="3459"/>
                  </a:lnTo>
                  <a:lnTo>
                    <a:pt x="3090" y="3465"/>
                  </a:lnTo>
                  <a:lnTo>
                    <a:pt x="3072" y="3473"/>
                  </a:lnTo>
                  <a:lnTo>
                    <a:pt x="3055" y="3483"/>
                  </a:lnTo>
                  <a:lnTo>
                    <a:pt x="3040" y="3495"/>
                  </a:lnTo>
                  <a:lnTo>
                    <a:pt x="3026" y="3509"/>
                  </a:lnTo>
                  <a:lnTo>
                    <a:pt x="3015" y="3525"/>
                  </a:lnTo>
                  <a:lnTo>
                    <a:pt x="3005" y="3542"/>
                  </a:lnTo>
                  <a:lnTo>
                    <a:pt x="2998" y="3560"/>
                  </a:lnTo>
                  <a:lnTo>
                    <a:pt x="2993" y="3580"/>
                  </a:lnTo>
                  <a:lnTo>
                    <a:pt x="2991" y="3599"/>
                  </a:lnTo>
                  <a:lnTo>
                    <a:pt x="2992" y="3619"/>
                  </a:lnTo>
                  <a:lnTo>
                    <a:pt x="2994" y="3638"/>
                  </a:lnTo>
                  <a:lnTo>
                    <a:pt x="3000" y="3657"/>
                  </a:lnTo>
                  <a:lnTo>
                    <a:pt x="3008" y="3675"/>
                  </a:lnTo>
                  <a:lnTo>
                    <a:pt x="3018" y="3692"/>
                  </a:lnTo>
                  <a:lnTo>
                    <a:pt x="3030" y="3707"/>
                  </a:lnTo>
                  <a:lnTo>
                    <a:pt x="3068" y="3749"/>
                  </a:lnTo>
                  <a:lnTo>
                    <a:pt x="3071" y="3752"/>
                  </a:lnTo>
                  <a:lnTo>
                    <a:pt x="3111" y="3793"/>
                  </a:lnTo>
                  <a:lnTo>
                    <a:pt x="3114" y="3796"/>
                  </a:lnTo>
                  <a:lnTo>
                    <a:pt x="3154" y="3835"/>
                  </a:lnTo>
                  <a:lnTo>
                    <a:pt x="3157" y="3838"/>
                  </a:lnTo>
                  <a:lnTo>
                    <a:pt x="3199" y="3876"/>
                  </a:lnTo>
                  <a:lnTo>
                    <a:pt x="3202" y="3879"/>
                  </a:lnTo>
                  <a:lnTo>
                    <a:pt x="3245" y="3916"/>
                  </a:lnTo>
                  <a:lnTo>
                    <a:pt x="3248" y="3919"/>
                  </a:lnTo>
                  <a:lnTo>
                    <a:pt x="3292" y="3954"/>
                  </a:lnTo>
                  <a:lnTo>
                    <a:pt x="3296" y="3957"/>
                  </a:lnTo>
                  <a:lnTo>
                    <a:pt x="3340" y="3991"/>
                  </a:lnTo>
                  <a:lnTo>
                    <a:pt x="3344" y="3994"/>
                  </a:lnTo>
                  <a:lnTo>
                    <a:pt x="3390" y="4027"/>
                  </a:lnTo>
                  <a:lnTo>
                    <a:pt x="3393" y="4029"/>
                  </a:lnTo>
                  <a:lnTo>
                    <a:pt x="3440" y="4060"/>
                  </a:lnTo>
                  <a:lnTo>
                    <a:pt x="3444" y="4063"/>
                  </a:lnTo>
                  <a:lnTo>
                    <a:pt x="3492" y="4093"/>
                  </a:lnTo>
                  <a:lnTo>
                    <a:pt x="3495" y="4095"/>
                  </a:lnTo>
                  <a:lnTo>
                    <a:pt x="3544" y="4124"/>
                  </a:lnTo>
                  <a:lnTo>
                    <a:pt x="3548" y="4126"/>
                  </a:lnTo>
                  <a:lnTo>
                    <a:pt x="3597" y="4153"/>
                  </a:lnTo>
                  <a:lnTo>
                    <a:pt x="3601" y="4155"/>
                  </a:lnTo>
                  <a:lnTo>
                    <a:pt x="3652" y="4181"/>
                  </a:lnTo>
                  <a:lnTo>
                    <a:pt x="3656" y="4183"/>
                  </a:lnTo>
                  <a:lnTo>
                    <a:pt x="3707" y="4207"/>
                  </a:lnTo>
                  <a:lnTo>
                    <a:pt x="3712" y="4209"/>
                  </a:lnTo>
                  <a:lnTo>
                    <a:pt x="3763" y="4231"/>
                  </a:lnTo>
                  <a:lnTo>
                    <a:pt x="3767" y="4233"/>
                  </a:lnTo>
                  <a:lnTo>
                    <a:pt x="3820" y="4254"/>
                  </a:lnTo>
                  <a:lnTo>
                    <a:pt x="3824" y="4255"/>
                  </a:lnTo>
                  <a:lnTo>
                    <a:pt x="3877" y="4274"/>
                  </a:lnTo>
                  <a:lnTo>
                    <a:pt x="3881" y="4276"/>
                  </a:lnTo>
                  <a:lnTo>
                    <a:pt x="3935" y="4293"/>
                  </a:lnTo>
                  <a:lnTo>
                    <a:pt x="3939" y="4295"/>
                  </a:lnTo>
                  <a:lnTo>
                    <a:pt x="3993" y="4311"/>
                  </a:lnTo>
                  <a:lnTo>
                    <a:pt x="3997" y="4312"/>
                  </a:lnTo>
                  <a:lnTo>
                    <a:pt x="4052" y="4326"/>
                  </a:lnTo>
                  <a:lnTo>
                    <a:pt x="4056" y="4327"/>
                  </a:lnTo>
                  <a:lnTo>
                    <a:pt x="4111" y="4340"/>
                  </a:lnTo>
                  <a:lnTo>
                    <a:pt x="4115" y="4341"/>
                  </a:lnTo>
                  <a:lnTo>
                    <a:pt x="4170" y="4352"/>
                  </a:lnTo>
                  <a:lnTo>
                    <a:pt x="4175" y="4352"/>
                  </a:lnTo>
                  <a:lnTo>
                    <a:pt x="4230" y="4362"/>
                  </a:lnTo>
                  <a:lnTo>
                    <a:pt x="4234" y="4362"/>
                  </a:lnTo>
                  <a:lnTo>
                    <a:pt x="4290" y="4370"/>
                  </a:lnTo>
                  <a:lnTo>
                    <a:pt x="4295" y="4371"/>
                  </a:lnTo>
                  <a:lnTo>
                    <a:pt x="4351" y="4376"/>
                  </a:lnTo>
                  <a:lnTo>
                    <a:pt x="4355" y="4377"/>
                  </a:lnTo>
                  <a:lnTo>
                    <a:pt x="4411" y="4381"/>
                  </a:lnTo>
                  <a:lnTo>
                    <a:pt x="4416" y="4381"/>
                  </a:lnTo>
                  <a:lnTo>
                    <a:pt x="4472" y="4384"/>
                  </a:lnTo>
                  <a:lnTo>
                    <a:pt x="4476" y="4384"/>
                  </a:lnTo>
                  <a:lnTo>
                    <a:pt x="4533" y="4385"/>
                  </a:lnTo>
                  <a:lnTo>
                    <a:pt x="4537" y="4385"/>
                  </a:lnTo>
                  <a:lnTo>
                    <a:pt x="4594" y="4384"/>
                  </a:lnTo>
                  <a:lnTo>
                    <a:pt x="4598" y="4384"/>
                  </a:lnTo>
                  <a:lnTo>
                    <a:pt x="4655" y="4381"/>
                  </a:lnTo>
                  <a:lnTo>
                    <a:pt x="4659" y="4381"/>
                  </a:lnTo>
                  <a:lnTo>
                    <a:pt x="4715" y="4377"/>
                  </a:lnTo>
                  <a:lnTo>
                    <a:pt x="4720" y="4376"/>
                  </a:lnTo>
                  <a:lnTo>
                    <a:pt x="4776" y="4371"/>
                  </a:lnTo>
                  <a:lnTo>
                    <a:pt x="4780" y="4370"/>
                  </a:lnTo>
                  <a:lnTo>
                    <a:pt x="4836" y="4362"/>
                  </a:lnTo>
                  <a:lnTo>
                    <a:pt x="4841" y="4362"/>
                  </a:lnTo>
                  <a:lnTo>
                    <a:pt x="4896" y="4352"/>
                  </a:lnTo>
                  <a:lnTo>
                    <a:pt x="4901" y="4352"/>
                  </a:lnTo>
                  <a:lnTo>
                    <a:pt x="4956" y="4341"/>
                  </a:lnTo>
                  <a:lnTo>
                    <a:pt x="4960" y="4340"/>
                  </a:lnTo>
                  <a:lnTo>
                    <a:pt x="5015" y="4327"/>
                  </a:lnTo>
                  <a:lnTo>
                    <a:pt x="5019" y="4326"/>
                  </a:lnTo>
                  <a:lnTo>
                    <a:pt x="5074" y="4312"/>
                  </a:lnTo>
                  <a:lnTo>
                    <a:pt x="5078" y="4311"/>
                  </a:lnTo>
                  <a:lnTo>
                    <a:pt x="5132" y="4295"/>
                  </a:lnTo>
                  <a:lnTo>
                    <a:pt x="5136" y="4293"/>
                  </a:lnTo>
                  <a:lnTo>
                    <a:pt x="5190" y="4276"/>
                  </a:lnTo>
                  <a:lnTo>
                    <a:pt x="5194" y="4274"/>
                  </a:lnTo>
                  <a:lnTo>
                    <a:pt x="5247" y="4255"/>
                  </a:lnTo>
                  <a:lnTo>
                    <a:pt x="5251" y="4254"/>
                  </a:lnTo>
                  <a:lnTo>
                    <a:pt x="5304" y="4233"/>
                  </a:lnTo>
                  <a:lnTo>
                    <a:pt x="5308" y="4231"/>
                  </a:lnTo>
                  <a:lnTo>
                    <a:pt x="5359" y="4209"/>
                  </a:lnTo>
                  <a:lnTo>
                    <a:pt x="5364" y="4207"/>
                  </a:lnTo>
                  <a:lnTo>
                    <a:pt x="5415" y="4183"/>
                  </a:lnTo>
                  <a:lnTo>
                    <a:pt x="5419" y="4181"/>
                  </a:lnTo>
                  <a:lnTo>
                    <a:pt x="5469" y="4155"/>
                  </a:lnTo>
                  <a:lnTo>
                    <a:pt x="5473" y="4153"/>
                  </a:lnTo>
                  <a:lnTo>
                    <a:pt x="5523" y="4126"/>
                  </a:lnTo>
                  <a:lnTo>
                    <a:pt x="5527" y="4124"/>
                  </a:lnTo>
                  <a:lnTo>
                    <a:pt x="5575" y="4095"/>
                  </a:lnTo>
                  <a:lnTo>
                    <a:pt x="5579" y="4093"/>
                  </a:lnTo>
                  <a:lnTo>
                    <a:pt x="5627" y="4063"/>
                  </a:lnTo>
                  <a:lnTo>
                    <a:pt x="5630" y="4060"/>
                  </a:lnTo>
                  <a:lnTo>
                    <a:pt x="5677" y="4029"/>
                  </a:lnTo>
                  <a:lnTo>
                    <a:pt x="5681" y="4027"/>
                  </a:lnTo>
                  <a:lnTo>
                    <a:pt x="5727" y="3994"/>
                  </a:lnTo>
                  <a:lnTo>
                    <a:pt x="5730" y="3991"/>
                  </a:lnTo>
                  <a:lnTo>
                    <a:pt x="5775" y="3957"/>
                  </a:lnTo>
                  <a:lnTo>
                    <a:pt x="5778" y="3954"/>
                  </a:lnTo>
                  <a:lnTo>
                    <a:pt x="5822" y="3919"/>
                  </a:lnTo>
                  <a:lnTo>
                    <a:pt x="5826" y="3916"/>
                  </a:lnTo>
                  <a:lnTo>
                    <a:pt x="5868" y="3879"/>
                  </a:lnTo>
                  <a:lnTo>
                    <a:pt x="5872" y="3876"/>
                  </a:lnTo>
                  <a:lnTo>
                    <a:pt x="5913" y="3838"/>
                  </a:lnTo>
                  <a:lnTo>
                    <a:pt x="5916" y="3835"/>
                  </a:lnTo>
                  <a:lnTo>
                    <a:pt x="5957" y="3796"/>
                  </a:lnTo>
                  <a:lnTo>
                    <a:pt x="5960" y="3793"/>
                  </a:lnTo>
                  <a:lnTo>
                    <a:pt x="5999" y="3752"/>
                  </a:lnTo>
                  <a:lnTo>
                    <a:pt x="6002" y="3749"/>
                  </a:lnTo>
                  <a:lnTo>
                    <a:pt x="6040" y="3707"/>
                  </a:lnTo>
                  <a:lnTo>
                    <a:pt x="6053" y="3691"/>
                  </a:lnTo>
                  <a:lnTo>
                    <a:pt x="6063" y="3673"/>
                  </a:lnTo>
                  <a:lnTo>
                    <a:pt x="6071" y="3654"/>
                  </a:lnTo>
                  <a:lnTo>
                    <a:pt x="6076" y="3634"/>
                  </a:lnTo>
                  <a:lnTo>
                    <a:pt x="6079" y="3614"/>
                  </a:lnTo>
                  <a:lnTo>
                    <a:pt x="6078" y="3593"/>
                  </a:lnTo>
                  <a:lnTo>
                    <a:pt x="6075" y="3573"/>
                  </a:lnTo>
                  <a:lnTo>
                    <a:pt x="6070" y="3554"/>
                  </a:lnTo>
                  <a:lnTo>
                    <a:pt x="6061" y="3535"/>
                  </a:lnTo>
                  <a:lnTo>
                    <a:pt x="6050" y="3518"/>
                  </a:lnTo>
                  <a:lnTo>
                    <a:pt x="6037" y="3502"/>
                  </a:lnTo>
                  <a:lnTo>
                    <a:pt x="6011" y="3475"/>
                  </a:lnTo>
                  <a:lnTo>
                    <a:pt x="6008" y="3472"/>
                  </a:lnTo>
                  <a:lnTo>
                    <a:pt x="5981" y="3446"/>
                  </a:lnTo>
                  <a:lnTo>
                    <a:pt x="5978" y="3443"/>
                  </a:lnTo>
                  <a:lnTo>
                    <a:pt x="5951" y="3418"/>
                  </a:lnTo>
                  <a:lnTo>
                    <a:pt x="5947" y="3415"/>
                  </a:lnTo>
                  <a:lnTo>
                    <a:pt x="5919" y="3390"/>
                  </a:lnTo>
                  <a:lnTo>
                    <a:pt x="5916" y="3387"/>
                  </a:lnTo>
                  <a:lnTo>
                    <a:pt x="5887" y="3364"/>
                  </a:lnTo>
                  <a:lnTo>
                    <a:pt x="5884" y="3361"/>
                  </a:lnTo>
                  <a:lnTo>
                    <a:pt x="5854" y="3339"/>
                  </a:lnTo>
                  <a:lnTo>
                    <a:pt x="5851" y="3336"/>
                  </a:lnTo>
                  <a:lnTo>
                    <a:pt x="5821" y="3314"/>
                  </a:lnTo>
                  <a:lnTo>
                    <a:pt x="5817" y="3312"/>
                  </a:lnTo>
                  <a:lnTo>
                    <a:pt x="5786" y="3291"/>
                  </a:lnTo>
                  <a:lnTo>
                    <a:pt x="5783" y="3288"/>
                  </a:lnTo>
                  <a:lnTo>
                    <a:pt x="5751" y="3269"/>
                  </a:lnTo>
                  <a:lnTo>
                    <a:pt x="5748" y="3266"/>
                  </a:lnTo>
                  <a:lnTo>
                    <a:pt x="5716" y="3247"/>
                  </a:lnTo>
                  <a:lnTo>
                    <a:pt x="5712" y="3245"/>
                  </a:lnTo>
                  <a:lnTo>
                    <a:pt x="5679" y="3227"/>
                  </a:lnTo>
                  <a:lnTo>
                    <a:pt x="5675" y="3225"/>
                  </a:lnTo>
                  <a:lnTo>
                    <a:pt x="5642" y="3208"/>
                  </a:lnTo>
                  <a:lnTo>
                    <a:pt x="5638" y="3206"/>
                  </a:lnTo>
                  <a:lnTo>
                    <a:pt x="5605" y="3190"/>
                  </a:lnTo>
                  <a:lnTo>
                    <a:pt x="5601" y="3188"/>
                  </a:lnTo>
                  <a:lnTo>
                    <a:pt x="5567" y="3173"/>
                  </a:lnTo>
                  <a:lnTo>
                    <a:pt x="5563" y="3171"/>
                  </a:lnTo>
                  <a:lnTo>
                    <a:pt x="5529" y="3157"/>
                  </a:lnTo>
                  <a:lnTo>
                    <a:pt x="5525" y="3156"/>
                  </a:lnTo>
                  <a:lnTo>
                    <a:pt x="5490" y="3142"/>
                  </a:lnTo>
                  <a:lnTo>
                    <a:pt x="5486" y="3141"/>
                  </a:lnTo>
                  <a:lnTo>
                    <a:pt x="5451" y="3129"/>
                  </a:lnTo>
                  <a:lnTo>
                    <a:pt x="5447" y="3127"/>
                  </a:lnTo>
                  <a:lnTo>
                    <a:pt x="5411" y="3116"/>
                  </a:lnTo>
                  <a:lnTo>
                    <a:pt x="5407" y="3115"/>
                  </a:lnTo>
                  <a:lnTo>
                    <a:pt x="5372" y="3105"/>
                  </a:lnTo>
                  <a:lnTo>
                    <a:pt x="5367" y="3103"/>
                  </a:lnTo>
                  <a:lnTo>
                    <a:pt x="5331" y="3094"/>
                  </a:lnTo>
                  <a:lnTo>
                    <a:pt x="5327" y="3093"/>
                  </a:lnTo>
                  <a:lnTo>
                    <a:pt x="5291" y="3085"/>
                  </a:lnTo>
                  <a:lnTo>
                    <a:pt x="5287" y="3084"/>
                  </a:lnTo>
                  <a:lnTo>
                    <a:pt x="5250" y="3077"/>
                  </a:lnTo>
                  <a:lnTo>
                    <a:pt x="5246" y="3077"/>
                  </a:lnTo>
                  <a:lnTo>
                    <a:pt x="5209" y="3071"/>
                  </a:lnTo>
                  <a:lnTo>
                    <a:pt x="5205" y="3070"/>
                  </a:lnTo>
                  <a:lnTo>
                    <a:pt x="5168" y="3065"/>
                  </a:lnTo>
                  <a:lnTo>
                    <a:pt x="5164" y="3065"/>
                  </a:lnTo>
                  <a:lnTo>
                    <a:pt x="5127" y="3061"/>
                  </a:lnTo>
                  <a:lnTo>
                    <a:pt x="5123" y="3060"/>
                  </a:lnTo>
                  <a:lnTo>
                    <a:pt x="5085" y="3058"/>
                  </a:lnTo>
                  <a:lnTo>
                    <a:pt x="5081" y="3057"/>
                  </a:lnTo>
                  <a:lnTo>
                    <a:pt x="5044" y="3056"/>
                  </a:lnTo>
                  <a:lnTo>
                    <a:pt x="5039" y="3056"/>
                  </a:lnTo>
                  <a:lnTo>
                    <a:pt x="5002" y="3055"/>
                  </a:lnTo>
                  <a:lnTo>
                    <a:pt x="4998" y="3055"/>
                  </a:lnTo>
                  <a:lnTo>
                    <a:pt x="4961" y="3056"/>
                  </a:lnTo>
                  <a:lnTo>
                    <a:pt x="4956" y="3056"/>
                  </a:lnTo>
                  <a:lnTo>
                    <a:pt x="4919" y="3057"/>
                  </a:lnTo>
                  <a:lnTo>
                    <a:pt x="4915" y="3058"/>
                  </a:lnTo>
                  <a:lnTo>
                    <a:pt x="4877" y="3060"/>
                  </a:lnTo>
                  <a:lnTo>
                    <a:pt x="4873" y="3061"/>
                  </a:lnTo>
                  <a:lnTo>
                    <a:pt x="4836" y="3065"/>
                  </a:lnTo>
                  <a:lnTo>
                    <a:pt x="4832" y="3065"/>
                  </a:lnTo>
                  <a:lnTo>
                    <a:pt x="4795" y="3070"/>
                  </a:lnTo>
                  <a:lnTo>
                    <a:pt x="4791" y="3071"/>
                  </a:lnTo>
                  <a:lnTo>
                    <a:pt x="4754" y="3077"/>
                  </a:lnTo>
                  <a:lnTo>
                    <a:pt x="4750" y="3077"/>
                  </a:lnTo>
                  <a:lnTo>
                    <a:pt x="4713" y="3084"/>
                  </a:lnTo>
                  <a:lnTo>
                    <a:pt x="4709" y="3085"/>
                  </a:lnTo>
                  <a:lnTo>
                    <a:pt x="4673" y="3093"/>
                  </a:lnTo>
                  <a:lnTo>
                    <a:pt x="4669" y="3094"/>
                  </a:lnTo>
                  <a:lnTo>
                    <a:pt x="4633" y="3103"/>
                  </a:lnTo>
                  <a:lnTo>
                    <a:pt x="4628" y="3105"/>
                  </a:lnTo>
                  <a:lnTo>
                    <a:pt x="4593" y="3115"/>
                  </a:lnTo>
                  <a:lnTo>
                    <a:pt x="4589" y="3116"/>
                  </a:lnTo>
                  <a:lnTo>
                    <a:pt x="4553" y="3127"/>
                  </a:lnTo>
                  <a:lnTo>
                    <a:pt x="4549" y="3129"/>
                  </a:lnTo>
                  <a:lnTo>
                    <a:pt x="4514" y="3141"/>
                  </a:lnTo>
                  <a:lnTo>
                    <a:pt x="4510" y="3142"/>
                  </a:lnTo>
                  <a:lnTo>
                    <a:pt x="4475" y="3156"/>
                  </a:lnTo>
                  <a:lnTo>
                    <a:pt x="4471" y="3157"/>
                  </a:lnTo>
                  <a:lnTo>
                    <a:pt x="4437" y="3171"/>
                  </a:lnTo>
                  <a:lnTo>
                    <a:pt x="4433" y="3173"/>
                  </a:lnTo>
                  <a:lnTo>
                    <a:pt x="4399" y="3188"/>
                  </a:lnTo>
                  <a:lnTo>
                    <a:pt x="4395" y="3190"/>
                  </a:lnTo>
                  <a:lnTo>
                    <a:pt x="4362" y="3206"/>
                  </a:lnTo>
                  <a:lnTo>
                    <a:pt x="4358" y="3208"/>
                  </a:lnTo>
                  <a:lnTo>
                    <a:pt x="4325" y="3225"/>
                  </a:lnTo>
                  <a:lnTo>
                    <a:pt x="4321" y="3227"/>
                  </a:lnTo>
                  <a:lnTo>
                    <a:pt x="4288" y="3245"/>
                  </a:lnTo>
                  <a:lnTo>
                    <a:pt x="4284" y="3247"/>
                  </a:lnTo>
                  <a:lnTo>
                    <a:pt x="4252" y="3266"/>
                  </a:lnTo>
                  <a:lnTo>
                    <a:pt x="4249" y="3269"/>
                  </a:lnTo>
                  <a:lnTo>
                    <a:pt x="4217" y="3288"/>
                  </a:lnTo>
                  <a:lnTo>
                    <a:pt x="4214" y="3291"/>
                  </a:lnTo>
                  <a:lnTo>
                    <a:pt x="4183" y="3312"/>
                  </a:lnTo>
                  <a:lnTo>
                    <a:pt x="4179" y="3314"/>
                  </a:lnTo>
                  <a:lnTo>
                    <a:pt x="4149" y="3336"/>
                  </a:lnTo>
                  <a:lnTo>
                    <a:pt x="4146" y="3339"/>
                  </a:lnTo>
                  <a:lnTo>
                    <a:pt x="4116" y="3361"/>
                  </a:lnTo>
                  <a:lnTo>
                    <a:pt x="4113" y="3364"/>
                  </a:lnTo>
                  <a:lnTo>
                    <a:pt x="4084" y="3387"/>
                  </a:lnTo>
                  <a:lnTo>
                    <a:pt x="4081" y="3390"/>
                  </a:lnTo>
                  <a:lnTo>
                    <a:pt x="4053" y="3415"/>
                  </a:lnTo>
                  <a:lnTo>
                    <a:pt x="4049" y="3418"/>
                  </a:lnTo>
                  <a:lnTo>
                    <a:pt x="4022" y="3443"/>
                  </a:lnTo>
                  <a:lnTo>
                    <a:pt x="4019" y="3446"/>
                  </a:lnTo>
                  <a:lnTo>
                    <a:pt x="3992" y="3472"/>
                  </a:lnTo>
                  <a:lnTo>
                    <a:pt x="3989" y="3475"/>
                  </a:lnTo>
                  <a:lnTo>
                    <a:pt x="3963" y="3502"/>
                  </a:lnTo>
                  <a:lnTo>
                    <a:pt x="3950" y="3517"/>
                  </a:lnTo>
                  <a:lnTo>
                    <a:pt x="3939" y="3534"/>
                  </a:lnTo>
                  <a:lnTo>
                    <a:pt x="3931" y="3553"/>
                  </a:lnTo>
                  <a:lnTo>
                    <a:pt x="3925" y="3572"/>
                  </a:lnTo>
                  <a:lnTo>
                    <a:pt x="3922" y="3592"/>
                  </a:lnTo>
                  <a:lnTo>
                    <a:pt x="3921" y="3612"/>
                  </a:lnTo>
                  <a:lnTo>
                    <a:pt x="3923" y="3633"/>
                  </a:lnTo>
                  <a:lnTo>
                    <a:pt x="3928" y="3652"/>
                  </a:lnTo>
                  <a:lnTo>
                    <a:pt x="3936" y="3671"/>
                  </a:lnTo>
                  <a:lnTo>
                    <a:pt x="3946" y="3689"/>
                  </a:lnTo>
                  <a:lnTo>
                    <a:pt x="3958" y="3705"/>
                  </a:lnTo>
                  <a:lnTo>
                    <a:pt x="3972" y="3719"/>
                  </a:lnTo>
                  <a:lnTo>
                    <a:pt x="3991" y="3735"/>
                  </a:lnTo>
                  <a:lnTo>
                    <a:pt x="3995" y="3738"/>
                  </a:lnTo>
                  <a:lnTo>
                    <a:pt x="4014" y="3754"/>
                  </a:lnTo>
                  <a:lnTo>
                    <a:pt x="4018" y="3757"/>
                  </a:lnTo>
                  <a:lnTo>
                    <a:pt x="4037" y="3772"/>
                  </a:lnTo>
                  <a:lnTo>
                    <a:pt x="4041" y="3775"/>
                  </a:lnTo>
                  <a:lnTo>
                    <a:pt x="4061" y="3789"/>
                  </a:lnTo>
                  <a:lnTo>
                    <a:pt x="4066" y="3791"/>
                  </a:lnTo>
                  <a:lnTo>
                    <a:pt x="4086" y="3805"/>
                  </a:lnTo>
                  <a:lnTo>
                    <a:pt x="4090" y="3807"/>
                  </a:lnTo>
                  <a:lnTo>
                    <a:pt x="4111" y="3820"/>
                  </a:lnTo>
                  <a:lnTo>
                    <a:pt x="4116" y="3822"/>
                  </a:lnTo>
                  <a:lnTo>
                    <a:pt x="4137" y="3834"/>
                  </a:lnTo>
                  <a:lnTo>
                    <a:pt x="4141" y="3837"/>
                  </a:lnTo>
                  <a:lnTo>
                    <a:pt x="4163" y="3848"/>
                  </a:lnTo>
                  <a:lnTo>
                    <a:pt x="4168" y="3850"/>
                  </a:lnTo>
                  <a:lnTo>
                    <a:pt x="4189" y="3860"/>
                  </a:lnTo>
                  <a:lnTo>
                    <a:pt x="4194" y="3862"/>
                  </a:lnTo>
                  <a:lnTo>
                    <a:pt x="4217" y="3872"/>
                  </a:lnTo>
                  <a:lnTo>
                    <a:pt x="4221" y="3874"/>
                  </a:lnTo>
                  <a:lnTo>
                    <a:pt x="4244" y="3882"/>
                  </a:lnTo>
                  <a:lnTo>
                    <a:pt x="4249" y="3884"/>
                  </a:lnTo>
                  <a:lnTo>
                    <a:pt x="4272" y="3892"/>
                  </a:lnTo>
                  <a:lnTo>
                    <a:pt x="4277" y="3893"/>
                  </a:lnTo>
                  <a:lnTo>
                    <a:pt x="4300" y="3900"/>
                  </a:lnTo>
                  <a:lnTo>
                    <a:pt x="4305" y="3902"/>
                  </a:lnTo>
                  <a:lnTo>
                    <a:pt x="4329" y="3908"/>
                  </a:lnTo>
                  <a:lnTo>
                    <a:pt x="4334" y="3909"/>
                  </a:lnTo>
                  <a:lnTo>
                    <a:pt x="4358" y="3915"/>
                  </a:lnTo>
                  <a:lnTo>
                    <a:pt x="4363" y="3916"/>
                  </a:lnTo>
                  <a:lnTo>
                    <a:pt x="4387" y="3920"/>
                  </a:lnTo>
                  <a:lnTo>
                    <a:pt x="4392" y="3921"/>
                  </a:lnTo>
                  <a:lnTo>
                    <a:pt x="4416" y="3925"/>
                  </a:lnTo>
                  <a:lnTo>
                    <a:pt x="4421" y="3926"/>
                  </a:lnTo>
                  <a:lnTo>
                    <a:pt x="4445" y="3928"/>
                  </a:lnTo>
                  <a:lnTo>
                    <a:pt x="4450" y="3929"/>
                  </a:lnTo>
                  <a:lnTo>
                    <a:pt x="4474" y="3931"/>
                  </a:lnTo>
                  <a:lnTo>
                    <a:pt x="4479" y="3931"/>
                  </a:lnTo>
                  <a:lnTo>
                    <a:pt x="4504" y="3933"/>
                  </a:lnTo>
                  <a:lnTo>
                    <a:pt x="4509" y="3933"/>
                  </a:lnTo>
                  <a:lnTo>
                    <a:pt x="4533" y="3933"/>
                  </a:lnTo>
                  <a:lnTo>
                    <a:pt x="4538" y="3933"/>
                  </a:lnTo>
                  <a:lnTo>
                    <a:pt x="4562" y="3933"/>
                  </a:lnTo>
                  <a:lnTo>
                    <a:pt x="4567" y="3933"/>
                  </a:lnTo>
                  <a:lnTo>
                    <a:pt x="4591" y="3931"/>
                  </a:lnTo>
                  <a:lnTo>
                    <a:pt x="4596" y="3931"/>
                  </a:lnTo>
                  <a:lnTo>
                    <a:pt x="4621" y="3929"/>
                  </a:lnTo>
                  <a:lnTo>
                    <a:pt x="4626" y="3928"/>
                  </a:lnTo>
                  <a:lnTo>
                    <a:pt x="4650" y="3926"/>
                  </a:lnTo>
                  <a:lnTo>
                    <a:pt x="4655" y="3925"/>
                  </a:lnTo>
                  <a:lnTo>
                    <a:pt x="4679" y="3921"/>
                  </a:lnTo>
                  <a:lnTo>
                    <a:pt x="4684" y="3920"/>
                  </a:lnTo>
                  <a:lnTo>
                    <a:pt x="4708" y="3916"/>
                  </a:lnTo>
                  <a:lnTo>
                    <a:pt x="4713" y="3915"/>
                  </a:lnTo>
                  <a:lnTo>
                    <a:pt x="4736" y="3909"/>
                  </a:lnTo>
                  <a:lnTo>
                    <a:pt x="4741" y="3908"/>
                  </a:lnTo>
                  <a:lnTo>
                    <a:pt x="4765" y="3902"/>
                  </a:lnTo>
                  <a:lnTo>
                    <a:pt x="4770" y="3900"/>
                  </a:lnTo>
                  <a:lnTo>
                    <a:pt x="4793" y="3893"/>
                  </a:lnTo>
                  <a:lnTo>
                    <a:pt x="4798" y="3892"/>
                  </a:lnTo>
                  <a:lnTo>
                    <a:pt x="4821" y="3884"/>
                  </a:lnTo>
                  <a:lnTo>
                    <a:pt x="4826" y="3882"/>
                  </a:lnTo>
                  <a:lnTo>
                    <a:pt x="4849" y="3874"/>
                  </a:lnTo>
                  <a:lnTo>
                    <a:pt x="4853" y="3872"/>
                  </a:lnTo>
                  <a:lnTo>
                    <a:pt x="4876" y="3862"/>
                  </a:lnTo>
                  <a:lnTo>
                    <a:pt x="4880" y="3860"/>
                  </a:lnTo>
                  <a:lnTo>
                    <a:pt x="4902" y="3850"/>
                  </a:lnTo>
                  <a:lnTo>
                    <a:pt x="4907" y="3848"/>
                  </a:lnTo>
                  <a:lnTo>
                    <a:pt x="4929" y="3837"/>
                  </a:lnTo>
                  <a:lnTo>
                    <a:pt x="4933" y="3834"/>
                  </a:lnTo>
                  <a:lnTo>
                    <a:pt x="4954" y="3823"/>
                  </a:lnTo>
                  <a:lnTo>
                    <a:pt x="4959" y="3820"/>
                  </a:lnTo>
                  <a:lnTo>
                    <a:pt x="4980" y="3808"/>
                  </a:lnTo>
                  <a:lnTo>
                    <a:pt x="4984" y="3805"/>
                  </a:lnTo>
                  <a:lnTo>
                    <a:pt x="5005" y="3792"/>
                  </a:lnTo>
                  <a:lnTo>
                    <a:pt x="5009" y="3789"/>
                  </a:lnTo>
                  <a:lnTo>
                    <a:pt x="5029" y="3775"/>
                  </a:lnTo>
                  <a:lnTo>
                    <a:pt x="5033" y="3772"/>
                  </a:lnTo>
                  <a:lnTo>
                    <a:pt x="5052" y="3757"/>
                  </a:lnTo>
                  <a:lnTo>
                    <a:pt x="5057" y="3754"/>
                  </a:lnTo>
                  <a:lnTo>
                    <a:pt x="5076" y="3739"/>
                  </a:lnTo>
                  <a:lnTo>
                    <a:pt x="5080" y="3735"/>
                  </a:lnTo>
                  <a:lnTo>
                    <a:pt x="5098" y="3720"/>
                  </a:lnTo>
                  <a:lnTo>
                    <a:pt x="5112" y="3706"/>
                  </a:lnTo>
                  <a:lnTo>
                    <a:pt x="5124" y="3690"/>
                  </a:lnTo>
                  <a:lnTo>
                    <a:pt x="5134" y="3673"/>
                  </a:lnTo>
                  <a:lnTo>
                    <a:pt x="5142" y="3655"/>
                  </a:lnTo>
                  <a:lnTo>
                    <a:pt x="5147" y="3636"/>
                  </a:lnTo>
                  <a:lnTo>
                    <a:pt x="5150" y="3617"/>
                  </a:lnTo>
                  <a:lnTo>
                    <a:pt x="5150" y="3597"/>
                  </a:lnTo>
                  <a:lnTo>
                    <a:pt x="5147" y="3578"/>
                  </a:lnTo>
                  <a:lnTo>
                    <a:pt x="5142" y="3559"/>
                  </a:lnTo>
                  <a:lnTo>
                    <a:pt x="5135" y="3541"/>
                  </a:lnTo>
                  <a:lnTo>
                    <a:pt x="5125" y="3524"/>
                  </a:lnTo>
                  <a:lnTo>
                    <a:pt x="5114" y="3508"/>
                  </a:lnTo>
                  <a:lnTo>
                    <a:pt x="5100" y="3494"/>
                  </a:lnTo>
                  <a:lnTo>
                    <a:pt x="5084" y="3482"/>
                  </a:lnTo>
                  <a:lnTo>
                    <a:pt x="5067" y="3472"/>
                  </a:lnTo>
                  <a:lnTo>
                    <a:pt x="5049" y="3464"/>
                  </a:lnTo>
                  <a:lnTo>
                    <a:pt x="5030" y="3459"/>
                  </a:lnTo>
                  <a:lnTo>
                    <a:pt x="5011" y="3456"/>
                  </a:lnTo>
                  <a:lnTo>
                    <a:pt x="4991" y="3456"/>
                  </a:lnTo>
                  <a:lnTo>
                    <a:pt x="4972" y="3459"/>
                  </a:lnTo>
                  <a:lnTo>
                    <a:pt x="4953" y="3464"/>
                  </a:lnTo>
                  <a:lnTo>
                    <a:pt x="4935" y="3471"/>
                  </a:lnTo>
                  <a:lnTo>
                    <a:pt x="4918" y="3481"/>
                  </a:lnTo>
                  <a:lnTo>
                    <a:pt x="4902" y="3492"/>
                  </a:lnTo>
                  <a:lnTo>
                    <a:pt x="4885" y="3507"/>
                  </a:lnTo>
                  <a:lnTo>
                    <a:pt x="4871" y="3519"/>
                  </a:lnTo>
                  <a:lnTo>
                    <a:pt x="4855" y="3530"/>
                  </a:lnTo>
                  <a:lnTo>
                    <a:pt x="4840" y="3541"/>
                  </a:lnTo>
                  <a:lnTo>
                    <a:pt x="4824" y="3551"/>
                  </a:lnTo>
                  <a:lnTo>
                    <a:pt x="4807" y="3561"/>
                  </a:lnTo>
                  <a:lnTo>
                    <a:pt x="4791" y="3570"/>
                  </a:lnTo>
                  <a:lnTo>
                    <a:pt x="4774" y="3579"/>
                  </a:lnTo>
                  <a:lnTo>
                    <a:pt x="4757" y="3587"/>
                  </a:lnTo>
                  <a:lnTo>
                    <a:pt x="4739" y="3594"/>
                  </a:lnTo>
                  <a:lnTo>
                    <a:pt x="4722" y="3601"/>
                  </a:lnTo>
                  <a:lnTo>
                    <a:pt x="4704" y="3607"/>
                  </a:lnTo>
                  <a:lnTo>
                    <a:pt x="4686" y="3612"/>
                  </a:lnTo>
                  <a:lnTo>
                    <a:pt x="4667" y="3617"/>
                  </a:lnTo>
                  <a:lnTo>
                    <a:pt x="4649" y="3622"/>
                  </a:lnTo>
                  <a:lnTo>
                    <a:pt x="4630" y="3625"/>
                  </a:lnTo>
                  <a:lnTo>
                    <a:pt x="4611" y="3628"/>
                  </a:lnTo>
                  <a:lnTo>
                    <a:pt x="4592" y="3630"/>
                  </a:lnTo>
                  <a:lnTo>
                    <a:pt x="4573" y="3632"/>
                  </a:lnTo>
                  <a:lnTo>
                    <a:pt x="4554" y="3633"/>
                  </a:lnTo>
                  <a:lnTo>
                    <a:pt x="4535" y="3633"/>
                  </a:lnTo>
                  <a:lnTo>
                    <a:pt x="4516" y="3633"/>
                  </a:lnTo>
                  <a:lnTo>
                    <a:pt x="4497" y="3632"/>
                  </a:lnTo>
                  <a:lnTo>
                    <a:pt x="4478" y="3630"/>
                  </a:lnTo>
                  <a:lnTo>
                    <a:pt x="4459" y="3628"/>
                  </a:lnTo>
                  <a:lnTo>
                    <a:pt x="4440" y="3625"/>
                  </a:lnTo>
                  <a:lnTo>
                    <a:pt x="4421" y="3621"/>
                  </a:lnTo>
                  <a:lnTo>
                    <a:pt x="4403" y="3617"/>
                  </a:lnTo>
                  <a:lnTo>
                    <a:pt x="4384" y="3612"/>
                  </a:lnTo>
                  <a:lnTo>
                    <a:pt x="4366" y="3607"/>
                  </a:lnTo>
                  <a:lnTo>
                    <a:pt x="4348" y="3601"/>
                  </a:lnTo>
                  <a:lnTo>
                    <a:pt x="4331" y="35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3252;p28">
              <a:extLst>
                <a:ext uri="{FF2B5EF4-FFF2-40B4-BE49-F238E27FC236}">
                  <a16:creationId xmlns:a16="http://schemas.microsoft.com/office/drawing/2014/main" id="{5E49CD64-3636-4719-B87D-0A179369933A}"/>
                </a:ext>
              </a:extLst>
            </p:cNvPr>
            <p:cNvSpPr/>
            <p:nvPr/>
          </p:nvSpPr>
          <p:spPr>
            <a:xfrm>
              <a:off x="10888678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3496"/>
                  </a:moveTo>
                  <a:lnTo>
                    <a:pt x="7804" y="3505"/>
                  </a:lnTo>
                  <a:lnTo>
                    <a:pt x="7806" y="3601"/>
                  </a:lnTo>
                  <a:lnTo>
                    <a:pt x="7806" y="3611"/>
                  </a:lnTo>
                  <a:lnTo>
                    <a:pt x="7804" y="3707"/>
                  </a:lnTo>
                  <a:lnTo>
                    <a:pt x="7804" y="3716"/>
                  </a:lnTo>
                  <a:lnTo>
                    <a:pt x="7798" y="3812"/>
                  </a:lnTo>
                  <a:lnTo>
                    <a:pt x="7798" y="3821"/>
                  </a:lnTo>
                  <a:lnTo>
                    <a:pt x="7789" y="3916"/>
                  </a:lnTo>
                  <a:lnTo>
                    <a:pt x="7788" y="3926"/>
                  </a:lnTo>
                  <a:lnTo>
                    <a:pt x="7775" y="4020"/>
                  </a:lnTo>
                  <a:lnTo>
                    <a:pt x="7774" y="4030"/>
                  </a:lnTo>
                  <a:lnTo>
                    <a:pt x="7758" y="4124"/>
                  </a:lnTo>
                  <a:lnTo>
                    <a:pt x="7756" y="4133"/>
                  </a:lnTo>
                  <a:lnTo>
                    <a:pt x="7737" y="4226"/>
                  </a:lnTo>
                  <a:lnTo>
                    <a:pt x="7734" y="4235"/>
                  </a:lnTo>
                  <a:lnTo>
                    <a:pt x="7712" y="4328"/>
                  </a:lnTo>
                  <a:lnTo>
                    <a:pt x="7709" y="4337"/>
                  </a:lnTo>
                  <a:lnTo>
                    <a:pt x="7683" y="4428"/>
                  </a:lnTo>
                  <a:lnTo>
                    <a:pt x="7680" y="4437"/>
                  </a:lnTo>
                  <a:lnTo>
                    <a:pt x="7650" y="4528"/>
                  </a:lnTo>
                  <a:lnTo>
                    <a:pt x="7647" y="4537"/>
                  </a:lnTo>
                  <a:lnTo>
                    <a:pt x="7614" y="4626"/>
                  </a:lnTo>
                  <a:lnTo>
                    <a:pt x="7610" y="4635"/>
                  </a:lnTo>
                  <a:lnTo>
                    <a:pt x="7574" y="4723"/>
                  </a:lnTo>
                  <a:lnTo>
                    <a:pt x="7570" y="4732"/>
                  </a:lnTo>
                  <a:lnTo>
                    <a:pt x="7530" y="4819"/>
                  </a:lnTo>
                  <a:lnTo>
                    <a:pt x="7526" y="4827"/>
                  </a:lnTo>
                  <a:lnTo>
                    <a:pt x="7483" y="4913"/>
                  </a:lnTo>
                  <a:lnTo>
                    <a:pt x="7478" y="4921"/>
                  </a:lnTo>
                  <a:lnTo>
                    <a:pt x="7432" y="5005"/>
                  </a:lnTo>
                  <a:lnTo>
                    <a:pt x="7427" y="5013"/>
                  </a:lnTo>
                  <a:lnTo>
                    <a:pt x="7378" y="5095"/>
                  </a:lnTo>
                  <a:lnTo>
                    <a:pt x="7373" y="5103"/>
                  </a:lnTo>
                  <a:lnTo>
                    <a:pt x="7320" y="5183"/>
                  </a:lnTo>
                  <a:lnTo>
                    <a:pt x="7315" y="5191"/>
                  </a:lnTo>
                  <a:lnTo>
                    <a:pt x="7260" y="5269"/>
                  </a:lnTo>
                  <a:lnTo>
                    <a:pt x="7254" y="5276"/>
                  </a:lnTo>
                  <a:lnTo>
                    <a:pt x="7196" y="5352"/>
                  </a:lnTo>
                  <a:lnTo>
                    <a:pt x="7190" y="5359"/>
                  </a:lnTo>
                  <a:lnTo>
                    <a:pt x="7129" y="5433"/>
                  </a:lnTo>
                  <a:lnTo>
                    <a:pt x="7123" y="5440"/>
                  </a:lnTo>
                  <a:lnTo>
                    <a:pt x="7060" y="5511"/>
                  </a:lnTo>
                  <a:lnTo>
                    <a:pt x="7053" y="5518"/>
                  </a:lnTo>
                  <a:lnTo>
                    <a:pt x="6987" y="5586"/>
                  </a:lnTo>
                  <a:lnTo>
                    <a:pt x="6980" y="5593"/>
                  </a:lnTo>
                  <a:lnTo>
                    <a:pt x="6912" y="5659"/>
                  </a:lnTo>
                  <a:lnTo>
                    <a:pt x="6905" y="5666"/>
                  </a:lnTo>
                  <a:lnTo>
                    <a:pt x="6834" y="5729"/>
                  </a:lnTo>
                  <a:lnTo>
                    <a:pt x="6827" y="5735"/>
                  </a:lnTo>
                  <a:lnTo>
                    <a:pt x="6753" y="5796"/>
                  </a:lnTo>
                  <a:lnTo>
                    <a:pt x="6746" y="5802"/>
                  </a:lnTo>
                  <a:lnTo>
                    <a:pt x="6670" y="5860"/>
                  </a:lnTo>
                  <a:lnTo>
                    <a:pt x="6663" y="5866"/>
                  </a:lnTo>
                  <a:lnTo>
                    <a:pt x="6585" y="5921"/>
                  </a:lnTo>
                  <a:lnTo>
                    <a:pt x="6577" y="5926"/>
                  </a:lnTo>
                  <a:lnTo>
                    <a:pt x="6497" y="5979"/>
                  </a:lnTo>
                  <a:lnTo>
                    <a:pt x="6489" y="5984"/>
                  </a:lnTo>
                  <a:lnTo>
                    <a:pt x="6407" y="6033"/>
                  </a:lnTo>
                  <a:lnTo>
                    <a:pt x="6399" y="6038"/>
                  </a:lnTo>
                  <a:lnTo>
                    <a:pt x="6315" y="6084"/>
                  </a:lnTo>
                  <a:lnTo>
                    <a:pt x="6307" y="6089"/>
                  </a:lnTo>
                  <a:lnTo>
                    <a:pt x="6221" y="6132"/>
                  </a:lnTo>
                  <a:lnTo>
                    <a:pt x="6213" y="6136"/>
                  </a:lnTo>
                  <a:lnTo>
                    <a:pt x="6126" y="6176"/>
                  </a:lnTo>
                  <a:lnTo>
                    <a:pt x="6117" y="6180"/>
                  </a:lnTo>
                  <a:lnTo>
                    <a:pt x="6029" y="6216"/>
                  </a:lnTo>
                  <a:lnTo>
                    <a:pt x="6020" y="6220"/>
                  </a:lnTo>
                  <a:lnTo>
                    <a:pt x="5931" y="6253"/>
                  </a:lnTo>
                  <a:lnTo>
                    <a:pt x="5922" y="6256"/>
                  </a:lnTo>
                  <a:lnTo>
                    <a:pt x="5831" y="6286"/>
                  </a:lnTo>
                  <a:lnTo>
                    <a:pt x="5822" y="6289"/>
                  </a:lnTo>
                  <a:lnTo>
                    <a:pt x="5731" y="6315"/>
                  </a:lnTo>
                  <a:lnTo>
                    <a:pt x="5722" y="6318"/>
                  </a:lnTo>
                  <a:lnTo>
                    <a:pt x="5629" y="6340"/>
                  </a:lnTo>
                  <a:lnTo>
                    <a:pt x="5620" y="6343"/>
                  </a:lnTo>
                  <a:lnTo>
                    <a:pt x="5527" y="6362"/>
                  </a:lnTo>
                  <a:lnTo>
                    <a:pt x="5518" y="6364"/>
                  </a:lnTo>
                  <a:lnTo>
                    <a:pt x="5424" y="6380"/>
                  </a:lnTo>
                  <a:lnTo>
                    <a:pt x="5414" y="6381"/>
                  </a:lnTo>
                  <a:lnTo>
                    <a:pt x="5320" y="6394"/>
                  </a:lnTo>
                  <a:lnTo>
                    <a:pt x="5310" y="6395"/>
                  </a:lnTo>
                  <a:lnTo>
                    <a:pt x="5250" y="6400"/>
                  </a:lnTo>
                  <a:lnTo>
                    <a:pt x="5250" y="8950"/>
                  </a:lnTo>
                  <a:lnTo>
                    <a:pt x="5248" y="8983"/>
                  </a:lnTo>
                  <a:lnTo>
                    <a:pt x="5241" y="9015"/>
                  </a:lnTo>
                  <a:lnTo>
                    <a:pt x="5231" y="9046"/>
                  </a:lnTo>
                  <a:lnTo>
                    <a:pt x="5217" y="9075"/>
                  </a:lnTo>
                  <a:lnTo>
                    <a:pt x="5198" y="9102"/>
                  </a:lnTo>
                  <a:lnTo>
                    <a:pt x="5177" y="9127"/>
                  </a:lnTo>
                  <a:lnTo>
                    <a:pt x="5152" y="9148"/>
                  </a:lnTo>
                  <a:lnTo>
                    <a:pt x="5125" y="9167"/>
                  </a:lnTo>
                  <a:lnTo>
                    <a:pt x="5096" y="9181"/>
                  </a:lnTo>
                  <a:lnTo>
                    <a:pt x="5065" y="9191"/>
                  </a:lnTo>
                  <a:lnTo>
                    <a:pt x="5033" y="9198"/>
                  </a:lnTo>
                  <a:lnTo>
                    <a:pt x="5000" y="9200"/>
                  </a:lnTo>
                  <a:lnTo>
                    <a:pt x="4967" y="9198"/>
                  </a:lnTo>
                  <a:lnTo>
                    <a:pt x="4935" y="9191"/>
                  </a:lnTo>
                  <a:lnTo>
                    <a:pt x="4904" y="9181"/>
                  </a:lnTo>
                  <a:lnTo>
                    <a:pt x="4875" y="9167"/>
                  </a:lnTo>
                  <a:lnTo>
                    <a:pt x="4848" y="9148"/>
                  </a:lnTo>
                  <a:lnTo>
                    <a:pt x="4823" y="9127"/>
                  </a:lnTo>
                  <a:lnTo>
                    <a:pt x="4802" y="9102"/>
                  </a:lnTo>
                  <a:lnTo>
                    <a:pt x="4783" y="9075"/>
                  </a:lnTo>
                  <a:lnTo>
                    <a:pt x="4769" y="9046"/>
                  </a:lnTo>
                  <a:lnTo>
                    <a:pt x="4759" y="9015"/>
                  </a:lnTo>
                  <a:lnTo>
                    <a:pt x="4752" y="8983"/>
                  </a:lnTo>
                  <a:lnTo>
                    <a:pt x="4750" y="8950"/>
                  </a:lnTo>
                  <a:lnTo>
                    <a:pt x="4750" y="6400"/>
                  </a:lnTo>
                  <a:lnTo>
                    <a:pt x="4690" y="6395"/>
                  </a:lnTo>
                  <a:lnTo>
                    <a:pt x="4680" y="6394"/>
                  </a:lnTo>
                  <a:lnTo>
                    <a:pt x="4586" y="6381"/>
                  </a:lnTo>
                  <a:lnTo>
                    <a:pt x="4576" y="6380"/>
                  </a:lnTo>
                  <a:lnTo>
                    <a:pt x="4482" y="6364"/>
                  </a:lnTo>
                  <a:lnTo>
                    <a:pt x="4473" y="6362"/>
                  </a:lnTo>
                  <a:lnTo>
                    <a:pt x="4380" y="6343"/>
                  </a:lnTo>
                  <a:lnTo>
                    <a:pt x="4371" y="6340"/>
                  </a:lnTo>
                  <a:lnTo>
                    <a:pt x="4278" y="6318"/>
                  </a:lnTo>
                  <a:lnTo>
                    <a:pt x="4269" y="6315"/>
                  </a:lnTo>
                  <a:lnTo>
                    <a:pt x="4178" y="6289"/>
                  </a:lnTo>
                  <a:lnTo>
                    <a:pt x="4169" y="6286"/>
                  </a:lnTo>
                  <a:lnTo>
                    <a:pt x="4078" y="6256"/>
                  </a:lnTo>
                  <a:lnTo>
                    <a:pt x="4069" y="6253"/>
                  </a:lnTo>
                  <a:lnTo>
                    <a:pt x="3980" y="6220"/>
                  </a:lnTo>
                  <a:lnTo>
                    <a:pt x="3971" y="6216"/>
                  </a:lnTo>
                  <a:lnTo>
                    <a:pt x="3883" y="6180"/>
                  </a:lnTo>
                  <a:lnTo>
                    <a:pt x="3874" y="6176"/>
                  </a:lnTo>
                  <a:lnTo>
                    <a:pt x="3787" y="6136"/>
                  </a:lnTo>
                  <a:lnTo>
                    <a:pt x="3779" y="6132"/>
                  </a:lnTo>
                  <a:lnTo>
                    <a:pt x="3693" y="6089"/>
                  </a:lnTo>
                  <a:lnTo>
                    <a:pt x="3685" y="6084"/>
                  </a:lnTo>
                  <a:lnTo>
                    <a:pt x="3601" y="6038"/>
                  </a:lnTo>
                  <a:lnTo>
                    <a:pt x="3593" y="6033"/>
                  </a:lnTo>
                  <a:lnTo>
                    <a:pt x="3511" y="5984"/>
                  </a:lnTo>
                  <a:lnTo>
                    <a:pt x="3503" y="5979"/>
                  </a:lnTo>
                  <a:lnTo>
                    <a:pt x="3423" y="5926"/>
                  </a:lnTo>
                  <a:lnTo>
                    <a:pt x="3415" y="5921"/>
                  </a:lnTo>
                  <a:lnTo>
                    <a:pt x="3337" y="5866"/>
                  </a:lnTo>
                  <a:lnTo>
                    <a:pt x="3330" y="5860"/>
                  </a:lnTo>
                  <a:lnTo>
                    <a:pt x="3254" y="5802"/>
                  </a:lnTo>
                  <a:lnTo>
                    <a:pt x="3247" y="5796"/>
                  </a:lnTo>
                  <a:lnTo>
                    <a:pt x="3173" y="5735"/>
                  </a:lnTo>
                  <a:lnTo>
                    <a:pt x="3166" y="5729"/>
                  </a:lnTo>
                  <a:lnTo>
                    <a:pt x="3095" y="5666"/>
                  </a:lnTo>
                  <a:lnTo>
                    <a:pt x="3088" y="5659"/>
                  </a:lnTo>
                  <a:lnTo>
                    <a:pt x="3020" y="5593"/>
                  </a:lnTo>
                  <a:lnTo>
                    <a:pt x="3013" y="5586"/>
                  </a:lnTo>
                  <a:lnTo>
                    <a:pt x="2947" y="5518"/>
                  </a:lnTo>
                  <a:lnTo>
                    <a:pt x="2940" y="5511"/>
                  </a:lnTo>
                  <a:lnTo>
                    <a:pt x="2877" y="5440"/>
                  </a:lnTo>
                  <a:lnTo>
                    <a:pt x="2871" y="5433"/>
                  </a:lnTo>
                  <a:lnTo>
                    <a:pt x="2810" y="5359"/>
                  </a:lnTo>
                  <a:lnTo>
                    <a:pt x="2804" y="5352"/>
                  </a:lnTo>
                  <a:lnTo>
                    <a:pt x="2746" y="5276"/>
                  </a:lnTo>
                  <a:lnTo>
                    <a:pt x="2740" y="5269"/>
                  </a:lnTo>
                  <a:lnTo>
                    <a:pt x="2685" y="5191"/>
                  </a:lnTo>
                  <a:lnTo>
                    <a:pt x="2680" y="5183"/>
                  </a:lnTo>
                  <a:lnTo>
                    <a:pt x="2627" y="5103"/>
                  </a:lnTo>
                  <a:lnTo>
                    <a:pt x="2622" y="5095"/>
                  </a:lnTo>
                  <a:lnTo>
                    <a:pt x="2573" y="5013"/>
                  </a:lnTo>
                  <a:lnTo>
                    <a:pt x="2568" y="5005"/>
                  </a:lnTo>
                  <a:lnTo>
                    <a:pt x="2522" y="4921"/>
                  </a:lnTo>
                  <a:lnTo>
                    <a:pt x="2517" y="4913"/>
                  </a:lnTo>
                  <a:lnTo>
                    <a:pt x="2474" y="4827"/>
                  </a:lnTo>
                  <a:lnTo>
                    <a:pt x="2470" y="4819"/>
                  </a:lnTo>
                  <a:lnTo>
                    <a:pt x="2430" y="4732"/>
                  </a:lnTo>
                  <a:lnTo>
                    <a:pt x="2426" y="4723"/>
                  </a:lnTo>
                  <a:lnTo>
                    <a:pt x="2390" y="4635"/>
                  </a:lnTo>
                  <a:lnTo>
                    <a:pt x="2386" y="4626"/>
                  </a:lnTo>
                  <a:lnTo>
                    <a:pt x="2353" y="4537"/>
                  </a:lnTo>
                  <a:lnTo>
                    <a:pt x="2350" y="4528"/>
                  </a:lnTo>
                  <a:lnTo>
                    <a:pt x="2320" y="4437"/>
                  </a:lnTo>
                  <a:lnTo>
                    <a:pt x="2317" y="4428"/>
                  </a:lnTo>
                  <a:lnTo>
                    <a:pt x="2291" y="4337"/>
                  </a:lnTo>
                  <a:lnTo>
                    <a:pt x="2288" y="4328"/>
                  </a:lnTo>
                  <a:lnTo>
                    <a:pt x="2266" y="4235"/>
                  </a:lnTo>
                  <a:lnTo>
                    <a:pt x="2263" y="4226"/>
                  </a:lnTo>
                  <a:lnTo>
                    <a:pt x="2244" y="4133"/>
                  </a:lnTo>
                  <a:lnTo>
                    <a:pt x="2242" y="4124"/>
                  </a:lnTo>
                  <a:lnTo>
                    <a:pt x="2226" y="4030"/>
                  </a:lnTo>
                  <a:lnTo>
                    <a:pt x="2225" y="4020"/>
                  </a:lnTo>
                  <a:lnTo>
                    <a:pt x="2212" y="3926"/>
                  </a:lnTo>
                  <a:lnTo>
                    <a:pt x="2211" y="3916"/>
                  </a:lnTo>
                  <a:lnTo>
                    <a:pt x="2202" y="3821"/>
                  </a:lnTo>
                  <a:lnTo>
                    <a:pt x="2202" y="3812"/>
                  </a:lnTo>
                  <a:lnTo>
                    <a:pt x="2196" y="3716"/>
                  </a:lnTo>
                  <a:lnTo>
                    <a:pt x="2196" y="3707"/>
                  </a:lnTo>
                  <a:lnTo>
                    <a:pt x="2194" y="3611"/>
                  </a:lnTo>
                  <a:lnTo>
                    <a:pt x="2194" y="3601"/>
                  </a:lnTo>
                  <a:lnTo>
                    <a:pt x="2196" y="3505"/>
                  </a:lnTo>
                  <a:lnTo>
                    <a:pt x="2196" y="3496"/>
                  </a:lnTo>
                  <a:lnTo>
                    <a:pt x="2202" y="3400"/>
                  </a:lnTo>
                  <a:lnTo>
                    <a:pt x="2202" y="3391"/>
                  </a:lnTo>
                  <a:lnTo>
                    <a:pt x="2211" y="3296"/>
                  </a:lnTo>
                  <a:lnTo>
                    <a:pt x="2212" y="3286"/>
                  </a:lnTo>
                  <a:lnTo>
                    <a:pt x="2225" y="3191"/>
                  </a:lnTo>
                  <a:lnTo>
                    <a:pt x="2226" y="3182"/>
                  </a:lnTo>
                  <a:lnTo>
                    <a:pt x="2242" y="3088"/>
                  </a:lnTo>
                  <a:lnTo>
                    <a:pt x="2244" y="3079"/>
                  </a:lnTo>
                  <a:lnTo>
                    <a:pt x="2263" y="2986"/>
                  </a:lnTo>
                  <a:lnTo>
                    <a:pt x="2266" y="2976"/>
                  </a:lnTo>
                  <a:lnTo>
                    <a:pt x="2288" y="2884"/>
                  </a:lnTo>
                  <a:lnTo>
                    <a:pt x="2291" y="2875"/>
                  </a:lnTo>
                  <a:lnTo>
                    <a:pt x="2317" y="2783"/>
                  </a:lnTo>
                  <a:lnTo>
                    <a:pt x="2320" y="2774"/>
                  </a:lnTo>
                  <a:lnTo>
                    <a:pt x="2350" y="2684"/>
                  </a:lnTo>
                  <a:lnTo>
                    <a:pt x="2353" y="2675"/>
                  </a:lnTo>
                  <a:lnTo>
                    <a:pt x="2386" y="2585"/>
                  </a:lnTo>
                  <a:lnTo>
                    <a:pt x="2390" y="2577"/>
                  </a:lnTo>
                  <a:lnTo>
                    <a:pt x="2426" y="2488"/>
                  </a:lnTo>
                  <a:lnTo>
                    <a:pt x="2430" y="2480"/>
                  </a:lnTo>
                  <a:lnTo>
                    <a:pt x="2470" y="2393"/>
                  </a:lnTo>
                  <a:lnTo>
                    <a:pt x="2474" y="2384"/>
                  </a:lnTo>
                  <a:lnTo>
                    <a:pt x="2517" y="2299"/>
                  </a:lnTo>
                  <a:lnTo>
                    <a:pt x="2522" y="2291"/>
                  </a:lnTo>
                  <a:lnTo>
                    <a:pt x="2568" y="2207"/>
                  </a:lnTo>
                  <a:lnTo>
                    <a:pt x="2573" y="2199"/>
                  </a:lnTo>
                  <a:lnTo>
                    <a:pt x="2622" y="2117"/>
                  </a:lnTo>
                  <a:lnTo>
                    <a:pt x="2627" y="2109"/>
                  </a:lnTo>
                  <a:lnTo>
                    <a:pt x="2680" y="2029"/>
                  </a:lnTo>
                  <a:lnTo>
                    <a:pt x="2685" y="2021"/>
                  </a:lnTo>
                  <a:lnTo>
                    <a:pt x="2740" y="1943"/>
                  </a:lnTo>
                  <a:lnTo>
                    <a:pt x="2746" y="1935"/>
                  </a:lnTo>
                  <a:lnTo>
                    <a:pt x="2804" y="1859"/>
                  </a:lnTo>
                  <a:lnTo>
                    <a:pt x="2810" y="1852"/>
                  </a:lnTo>
                  <a:lnTo>
                    <a:pt x="2871" y="1779"/>
                  </a:lnTo>
                  <a:lnTo>
                    <a:pt x="2877" y="1772"/>
                  </a:lnTo>
                  <a:lnTo>
                    <a:pt x="2940" y="1701"/>
                  </a:lnTo>
                  <a:lnTo>
                    <a:pt x="2947" y="1694"/>
                  </a:lnTo>
                  <a:lnTo>
                    <a:pt x="3013" y="1625"/>
                  </a:lnTo>
                  <a:lnTo>
                    <a:pt x="3020" y="1618"/>
                  </a:lnTo>
                  <a:lnTo>
                    <a:pt x="3088" y="1552"/>
                  </a:lnTo>
                  <a:lnTo>
                    <a:pt x="3095" y="1546"/>
                  </a:lnTo>
                  <a:lnTo>
                    <a:pt x="3166" y="1482"/>
                  </a:lnTo>
                  <a:lnTo>
                    <a:pt x="3173" y="1476"/>
                  </a:lnTo>
                  <a:lnTo>
                    <a:pt x="3247" y="1415"/>
                  </a:lnTo>
                  <a:lnTo>
                    <a:pt x="3254" y="1410"/>
                  </a:lnTo>
                  <a:lnTo>
                    <a:pt x="3330" y="1351"/>
                  </a:lnTo>
                  <a:lnTo>
                    <a:pt x="3337" y="1346"/>
                  </a:lnTo>
                  <a:lnTo>
                    <a:pt x="3415" y="1291"/>
                  </a:lnTo>
                  <a:lnTo>
                    <a:pt x="3423" y="1285"/>
                  </a:lnTo>
                  <a:lnTo>
                    <a:pt x="3503" y="1233"/>
                  </a:lnTo>
                  <a:lnTo>
                    <a:pt x="3510" y="1228"/>
                  </a:lnTo>
                  <a:lnTo>
                    <a:pt x="3593" y="1178"/>
                  </a:lnTo>
                  <a:lnTo>
                    <a:pt x="3601" y="1173"/>
                  </a:lnTo>
                  <a:lnTo>
                    <a:pt x="3685" y="1127"/>
                  </a:lnTo>
                  <a:lnTo>
                    <a:pt x="3694" y="1122"/>
                  </a:lnTo>
                  <a:lnTo>
                    <a:pt x="3779" y="1079"/>
                  </a:lnTo>
                  <a:lnTo>
                    <a:pt x="3788" y="1075"/>
                  </a:lnTo>
                  <a:lnTo>
                    <a:pt x="3875" y="1035"/>
                  </a:lnTo>
                  <a:lnTo>
                    <a:pt x="3883" y="1032"/>
                  </a:lnTo>
                  <a:lnTo>
                    <a:pt x="3971" y="995"/>
                  </a:lnTo>
                  <a:lnTo>
                    <a:pt x="3980" y="992"/>
                  </a:lnTo>
                  <a:lnTo>
                    <a:pt x="4070" y="959"/>
                  </a:lnTo>
                  <a:lnTo>
                    <a:pt x="4078" y="956"/>
                  </a:lnTo>
                  <a:lnTo>
                    <a:pt x="4169" y="926"/>
                  </a:lnTo>
                  <a:lnTo>
                    <a:pt x="4178" y="923"/>
                  </a:lnTo>
                  <a:lnTo>
                    <a:pt x="4269" y="897"/>
                  </a:lnTo>
                  <a:lnTo>
                    <a:pt x="4278" y="894"/>
                  </a:lnTo>
                  <a:lnTo>
                    <a:pt x="4371" y="871"/>
                  </a:lnTo>
                  <a:lnTo>
                    <a:pt x="4380" y="869"/>
                  </a:lnTo>
                  <a:lnTo>
                    <a:pt x="4473" y="850"/>
                  </a:lnTo>
                  <a:lnTo>
                    <a:pt x="4482" y="848"/>
                  </a:lnTo>
                  <a:lnTo>
                    <a:pt x="4576" y="832"/>
                  </a:lnTo>
                  <a:lnTo>
                    <a:pt x="4586" y="831"/>
                  </a:lnTo>
                  <a:lnTo>
                    <a:pt x="4680" y="818"/>
                  </a:lnTo>
                  <a:lnTo>
                    <a:pt x="4690" y="817"/>
                  </a:lnTo>
                  <a:lnTo>
                    <a:pt x="4785" y="808"/>
                  </a:lnTo>
                  <a:lnTo>
                    <a:pt x="4794" y="808"/>
                  </a:lnTo>
                  <a:lnTo>
                    <a:pt x="4890" y="802"/>
                  </a:lnTo>
                  <a:lnTo>
                    <a:pt x="489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01" y="802"/>
                  </a:lnTo>
                  <a:lnTo>
                    <a:pt x="5110" y="802"/>
                  </a:lnTo>
                  <a:lnTo>
                    <a:pt x="5206" y="808"/>
                  </a:lnTo>
                  <a:lnTo>
                    <a:pt x="5215" y="808"/>
                  </a:lnTo>
                  <a:lnTo>
                    <a:pt x="5310" y="817"/>
                  </a:lnTo>
                  <a:lnTo>
                    <a:pt x="5320" y="818"/>
                  </a:lnTo>
                  <a:lnTo>
                    <a:pt x="5414" y="831"/>
                  </a:lnTo>
                  <a:lnTo>
                    <a:pt x="5424" y="832"/>
                  </a:lnTo>
                  <a:lnTo>
                    <a:pt x="5518" y="848"/>
                  </a:lnTo>
                  <a:lnTo>
                    <a:pt x="5527" y="850"/>
                  </a:lnTo>
                  <a:lnTo>
                    <a:pt x="5620" y="869"/>
                  </a:lnTo>
                  <a:lnTo>
                    <a:pt x="5629" y="871"/>
                  </a:lnTo>
                  <a:lnTo>
                    <a:pt x="5722" y="894"/>
                  </a:lnTo>
                  <a:lnTo>
                    <a:pt x="5731" y="897"/>
                  </a:lnTo>
                  <a:lnTo>
                    <a:pt x="5822" y="923"/>
                  </a:lnTo>
                  <a:lnTo>
                    <a:pt x="5831" y="926"/>
                  </a:lnTo>
                  <a:lnTo>
                    <a:pt x="5922" y="956"/>
                  </a:lnTo>
                  <a:lnTo>
                    <a:pt x="5930" y="959"/>
                  </a:lnTo>
                  <a:lnTo>
                    <a:pt x="6020" y="992"/>
                  </a:lnTo>
                  <a:lnTo>
                    <a:pt x="6029" y="995"/>
                  </a:lnTo>
                  <a:lnTo>
                    <a:pt x="6117" y="1032"/>
                  </a:lnTo>
                  <a:lnTo>
                    <a:pt x="6125" y="1035"/>
                  </a:lnTo>
                  <a:lnTo>
                    <a:pt x="6212" y="1075"/>
                  </a:lnTo>
                  <a:lnTo>
                    <a:pt x="6221" y="1079"/>
                  </a:lnTo>
                  <a:lnTo>
                    <a:pt x="6306" y="1122"/>
                  </a:lnTo>
                  <a:lnTo>
                    <a:pt x="6315" y="1127"/>
                  </a:lnTo>
                  <a:lnTo>
                    <a:pt x="6399" y="1173"/>
                  </a:lnTo>
                  <a:lnTo>
                    <a:pt x="6407" y="1178"/>
                  </a:lnTo>
                  <a:lnTo>
                    <a:pt x="6490" y="1228"/>
                  </a:lnTo>
                  <a:lnTo>
                    <a:pt x="6497" y="1233"/>
                  </a:lnTo>
                  <a:lnTo>
                    <a:pt x="6577" y="1285"/>
                  </a:lnTo>
                  <a:lnTo>
                    <a:pt x="6585" y="1291"/>
                  </a:lnTo>
                  <a:lnTo>
                    <a:pt x="6663" y="1346"/>
                  </a:lnTo>
                  <a:lnTo>
                    <a:pt x="6670" y="1351"/>
                  </a:lnTo>
                  <a:lnTo>
                    <a:pt x="6746" y="1410"/>
                  </a:lnTo>
                  <a:lnTo>
                    <a:pt x="6753" y="1415"/>
                  </a:lnTo>
                  <a:lnTo>
                    <a:pt x="6827" y="1476"/>
                  </a:lnTo>
                  <a:lnTo>
                    <a:pt x="6834" y="1482"/>
                  </a:lnTo>
                  <a:lnTo>
                    <a:pt x="6905" y="1546"/>
                  </a:lnTo>
                  <a:lnTo>
                    <a:pt x="6912" y="1552"/>
                  </a:lnTo>
                  <a:lnTo>
                    <a:pt x="6980" y="1618"/>
                  </a:lnTo>
                  <a:lnTo>
                    <a:pt x="6987" y="1625"/>
                  </a:lnTo>
                  <a:lnTo>
                    <a:pt x="7053" y="1694"/>
                  </a:lnTo>
                  <a:lnTo>
                    <a:pt x="7060" y="1701"/>
                  </a:lnTo>
                  <a:lnTo>
                    <a:pt x="7123" y="1772"/>
                  </a:lnTo>
                  <a:lnTo>
                    <a:pt x="7129" y="1779"/>
                  </a:lnTo>
                  <a:lnTo>
                    <a:pt x="7190" y="1852"/>
                  </a:lnTo>
                  <a:lnTo>
                    <a:pt x="7196" y="1859"/>
                  </a:lnTo>
                  <a:lnTo>
                    <a:pt x="7254" y="1935"/>
                  </a:lnTo>
                  <a:lnTo>
                    <a:pt x="7260" y="1943"/>
                  </a:lnTo>
                  <a:lnTo>
                    <a:pt x="7315" y="2021"/>
                  </a:lnTo>
                  <a:lnTo>
                    <a:pt x="7320" y="2029"/>
                  </a:lnTo>
                  <a:lnTo>
                    <a:pt x="7373" y="2109"/>
                  </a:lnTo>
                  <a:lnTo>
                    <a:pt x="7378" y="2117"/>
                  </a:lnTo>
                  <a:lnTo>
                    <a:pt x="7427" y="2199"/>
                  </a:lnTo>
                  <a:lnTo>
                    <a:pt x="7432" y="2207"/>
                  </a:lnTo>
                  <a:lnTo>
                    <a:pt x="7478" y="2291"/>
                  </a:lnTo>
                  <a:lnTo>
                    <a:pt x="7483" y="2299"/>
                  </a:lnTo>
                  <a:lnTo>
                    <a:pt x="7526" y="2384"/>
                  </a:lnTo>
                  <a:lnTo>
                    <a:pt x="7530" y="2393"/>
                  </a:lnTo>
                  <a:lnTo>
                    <a:pt x="7570" y="2480"/>
                  </a:lnTo>
                  <a:lnTo>
                    <a:pt x="7574" y="2488"/>
                  </a:lnTo>
                  <a:lnTo>
                    <a:pt x="7610" y="2577"/>
                  </a:lnTo>
                  <a:lnTo>
                    <a:pt x="7614" y="2585"/>
                  </a:lnTo>
                  <a:lnTo>
                    <a:pt x="7647" y="2675"/>
                  </a:lnTo>
                  <a:lnTo>
                    <a:pt x="7650" y="2684"/>
                  </a:lnTo>
                  <a:lnTo>
                    <a:pt x="7680" y="2774"/>
                  </a:lnTo>
                  <a:lnTo>
                    <a:pt x="7683" y="2783"/>
                  </a:lnTo>
                  <a:lnTo>
                    <a:pt x="7709" y="2875"/>
                  </a:lnTo>
                  <a:lnTo>
                    <a:pt x="7712" y="2884"/>
                  </a:lnTo>
                  <a:lnTo>
                    <a:pt x="7734" y="2976"/>
                  </a:lnTo>
                  <a:lnTo>
                    <a:pt x="7737" y="2986"/>
                  </a:lnTo>
                  <a:lnTo>
                    <a:pt x="7756" y="3079"/>
                  </a:lnTo>
                  <a:lnTo>
                    <a:pt x="7758" y="3088"/>
                  </a:lnTo>
                  <a:lnTo>
                    <a:pt x="7774" y="3182"/>
                  </a:lnTo>
                  <a:lnTo>
                    <a:pt x="7775" y="3191"/>
                  </a:lnTo>
                  <a:lnTo>
                    <a:pt x="7788" y="3286"/>
                  </a:lnTo>
                  <a:lnTo>
                    <a:pt x="7789" y="3296"/>
                  </a:lnTo>
                  <a:lnTo>
                    <a:pt x="7798" y="3391"/>
                  </a:lnTo>
                  <a:lnTo>
                    <a:pt x="7798" y="3400"/>
                  </a:lnTo>
                  <a:lnTo>
                    <a:pt x="7804" y="3496"/>
                  </a:lnTo>
                  <a:close/>
                  <a:moveTo>
                    <a:pt x="7299" y="3779"/>
                  </a:moveTo>
                  <a:lnTo>
                    <a:pt x="7304" y="3693"/>
                  </a:lnTo>
                  <a:lnTo>
                    <a:pt x="7306" y="3606"/>
                  </a:lnTo>
                  <a:lnTo>
                    <a:pt x="7304" y="3519"/>
                  </a:lnTo>
                  <a:lnTo>
                    <a:pt x="7299" y="3433"/>
                  </a:lnTo>
                  <a:lnTo>
                    <a:pt x="7291" y="3347"/>
                  </a:lnTo>
                  <a:lnTo>
                    <a:pt x="7280" y="3261"/>
                  </a:lnTo>
                  <a:lnTo>
                    <a:pt x="7266" y="3177"/>
                  </a:lnTo>
                  <a:lnTo>
                    <a:pt x="7248" y="3092"/>
                  </a:lnTo>
                  <a:lnTo>
                    <a:pt x="7227" y="3009"/>
                  </a:lnTo>
                  <a:lnTo>
                    <a:pt x="7204" y="2926"/>
                  </a:lnTo>
                  <a:lnTo>
                    <a:pt x="7177" y="2845"/>
                  </a:lnTo>
                  <a:lnTo>
                    <a:pt x="7147" y="2764"/>
                  </a:lnTo>
                  <a:lnTo>
                    <a:pt x="7114" y="2684"/>
                  </a:lnTo>
                  <a:lnTo>
                    <a:pt x="7078" y="2606"/>
                  </a:lnTo>
                  <a:lnTo>
                    <a:pt x="7039" y="2529"/>
                  </a:lnTo>
                  <a:lnTo>
                    <a:pt x="6997" y="2453"/>
                  </a:lnTo>
                  <a:lnTo>
                    <a:pt x="6952" y="2379"/>
                  </a:lnTo>
                  <a:lnTo>
                    <a:pt x="6904" y="2306"/>
                  </a:lnTo>
                  <a:lnTo>
                    <a:pt x="6855" y="2236"/>
                  </a:lnTo>
                  <a:lnTo>
                    <a:pt x="6802" y="2168"/>
                  </a:lnTo>
                  <a:lnTo>
                    <a:pt x="6747" y="2101"/>
                  </a:lnTo>
                  <a:lnTo>
                    <a:pt x="6690" y="2037"/>
                  </a:lnTo>
                  <a:lnTo>
                    <a:pt x="6630" y="1975"/>
                  </a:lnTo>
                  <a:lnTo>
                    <a:pt x="6568" y="1916"/>
                  </a:lnTo>
                  <a:lnTo>
                    <a:pt x="6504" y="1858"/>
                  </a:lnTo>
                  <a:lnTo>
                    <a:pt x="6438" y="1803"/>
                  </a:lnTo>
                  <a:lnTo>
                    <a:pt x="6369" y="1751"/>
                  </a:lnTo>
                  <a:lnTo>
                    <a:pt x="6299" y="1701"/>
                  </a:lnTo>
                  <a:lnTo>
                    <a:pt x="6227" y="1653"/>
                  </a:lnTo>
                  <a:lnTo>
                    <a:pt x="6153" y="1609"/>
                  </a:lnTo>
                  <a:lnTo>
                    <a:pt x="6077" y="1567"/>
                  </a:lnTo>
                  <a:lnTo>
                    <a:pt x="6000" y="1528"/>
                  </a:lnTo>
                  <a:lnTo>
                    <a:pt x="5922" y="1492"/>
                  </a:lnTo>
                  <a:lnTo>
                    <a:pt x="5842" y="1459"/>
                  </a:lnTo>
                  <a:lnTo>
                    <a:pt x="5761" y="1429"/>
                  </a:lnTo>
                  <a:lnTo>
                    <a:pt x="5679" y="1402"/>
                  </a:lnTo>
                  <a:lnTo>
                    <a:pt x="5597" y="1379"/>
                  </a:lnTo>
                  <a:lnTo>
                    <a:pt x="5513" y="1358"/>
                  </a:lnTo>
                  <a:lnTo>
                    <a:pt x="5429" y="1340"/>
                  </a:lnTo>
                  <a:lnTo>
                    <a:pt x="5344" y="1326"/>
                  </a:lnTo>
                  <a:lnTo>
                    <a:pt x="5259" y="1315"/>
                  </a:lnTo>
                  <a:lnTo>
                    <a:pt x="5173" y="1307"/>
                  </a:lnTo>
                  <a:lnTo>
                    <a:pt x="5087" y="1302"/>
                  </a:lnTo>
                  <a:lnTo>
                    <a:pt x="5000" y="1300"/>
                  </a:lnTo>
                  <a:lnTo>
                    <a:pt x="4913" y="1302"/>
                  </a:lnTo>
                  <a:lnTo>
                    <a:pt x="4827" y="1307"/>
                  </a:lnTo>
                  <a:lnTo>
                    <a:pt x="4741" y="1315"/>
                  </a:lnTo>
                  <a:lnTo>
                    <a:pt x="4656" y="1326"/>
                  </a:lnTo>
                  <a:lnTo>
                    <a:pt x="4571" y="1340"/>
                  </a:lnTo>
                  <a:lnTo>
                    <a:pt x="4487" y="1358"/>
                  </a:lnTo>
                  <a:lnTo>
                    <a:pt x="4403" y="1379"/>
                  </a:lnTo>
                  <a:lnTo>
                    <a:pt x="4321" y="1402"/>
                  </a:lnTo>
                  <a:lnTo>
                    <a:pt x="4239" y="1429"/>
                  </a:lnTo>
                  <a:lnTo>
                    <a:pt x="4158" y="1459"/>
                  </a:lnTo>
                  <a:lnTo>
                    <a:pt x="4078" y="1492"/>
                  </a:lnTo>
                  <a:lnTo>
                    <a:pt x="4000" y="1528"/>
                  </a:lnTo>
                  <a:lnTo>
                    <a:pt x="3923" y="1567"/>
                  </a:lnTo>
                  <a:lnTo>
                    <a:pt x="3847" y="1609"/>
                  </a:lnTo>
                  <a:lnTo>
                    <a:pt x="3773" y="1653"/>
                  </a:lnTo>
                  <a:lnTo>
                    <a:pt x="3701" y="1701"/>
                  </a:lnTo>
                  <a:lnTo>
                    <a:pt x="3631" y="1751"/>
                  </a:lnTo>
                  <a:lnTo>
                    <a:pt x="3562" y="1803"/>
                  </a:lnTo>
                  <a:lnTo>
                    <a:pt x="3496" y="1858"/>
                  </a:lnTo>
                  <a:lnTo>
                    <a:pt x="3432" y="1916"/>
                  </a:lnTo>
                  <a:lnTo>
                    <a:pt x="3370" y="1975"/>
                  </a:lnTo>
                  <a:lnTo>
                    <a:pt x="3310" y="2037"/>
                  </a:lnTo>
                  <a:lnTo>
                    <a:pt x="3253" y="2101"/>
                  </a:lnTo>
                  <a:lnTo>
                    <a:pt x="3198" y="2168"/>
                  </a:lnTo>
                  <a:lnTo>
                    <a:pt x="3145" y="2236"/>
                  </a:lnTo>
                  <a:lnTo>
                    <a:pt x="3096" y="2306"/>
                  </a:lnTo>
                  <a:lnTo>
                    <a:pt x="3048" y="2379"/>
                  </a:lnTo>
                  <a:lnTo>
                    <a:pt x="3003" y="2453"/>
                  </a:lnTo>
                  <a:lnTo>
                    <a:pt x="2961" y="2529"/>
                  </a:lnTo>
                  <a:lnTo>
                    <a:pt x="2922" y="2606"/>
                  </a:lnTo>
                  <a:lnTo>
                    <a:pt x="2886" y="2684"/>
                  </a:lnTo>
                  <a:lnTo>
                    <a:pt x="2853" y="2764"/>
                  </a:lnTo>
                  <a:lnTo>
                    <a:pt x="2823" y="2845"/>
                  </a:lnTo>
                  <a:lnTo>
                    <a:pt x="2796" y="2926"/>
                  </a:lnTo>
                  <a:lnTo>
                    <a:pt x="2773" y="3009"/>
                  </a:lnTo>
                  <a:lnTo>
                    <a:pt x="2752" y="3092"/>
                  </a:lnTo>
                  <a:lnTo>
                    <a:pt x="2734" y="3177"/>
                  </a:lnTo>
                  <a:lnTo>
                    <a:pt x="2720" y="3261"/>
                  </a:lnTo>
                  <a:lnTo>
                    <a:pt x="2709" y="3347"/>
                  </a:lnTo>
                  <a:lnTo>
                    <a:pt x="2701" y="3433"/>
                  </a:lnTo>
                  <a:lnTo>
                    <a:pt x="2696" y="3519"/>
                  </a:lnTo>
                  <a:lnTo>
                    <a:pt x="2694" y="3606"/>
                  </a:lnTo>
                  <a:lnTo>
                    <a:pt x="2696" y="3693"/>
                  </a:lnTo>
                  <a:lnTo>
                    <a:pt x="2701" y="3779"/>
                  </a:lnTo>
                  <a:lnTo>
                    <a:pt x="2709" y="3865"/>
                  </a:lnTo>
                  <a:lnTo>
                    <a:pt x="2720" y="3950"/>
                  </a:lnTo>
                  <a:lnTo>
                    <a:pt x="2734" y="4035"/>
                  </a:lnTo>
                  <a:lnTo>
                    <a:pt x="2752" y="4119"/>
                  </a:lnTo>
                  <a:lnTo>
                    <a:pt x="2773" y="4203"/>
                  </a:lnTo>
                  <a:lnTo>
                    <a:pt x="2796" y="4285"/>
                  </a:lnTo>
                  <a:lnTo>
                    <a:pt x="2823" y="4367"/>
                  </a:lnTo>
                  <a:lnTo>
                    <a:pt x="2853" y="4448"/>
                  </a:lnTo>
                  <a:lnTo>
                    <a:pt x="2886" y="4527"/>
                  </a:lnTo>
                  <a:lnTo>
                    <a:pt x="2922" y="4606"/>
                  </a:lnTo>
                  <a:lnTo>
                    <a:pt x="2961" y="4683"/>
                  </a:lnTo>
                  <a:lnTo>
                    <a:pt x="3003" y="4759"/>
                  </a:lnTo>
                  <a:lnTo>
                    <a:pt x="3048" y="4833"/>
                  </a:lnTo>
                  <a:lnTo>
                    <a:pt x="3096" y="4905"/>
                  </a:lnTo>
                  <a:lnTo>
                    <a:pt x="3145" y="4976"/>
                  </a:lnTo>
                  <a:lnTo>
                    <a:pt x="3198" y="5044"/>
                  </a:lnTo>
                  <a:lnTo>
                    <a:pt x="3253" y="5110"/>
                  </a:lnTo>
                  <a:lnTo>
                    <a:pt x="3310" y="5174"/>
                  </a:lnTo>
                  <a:lnTo>
                    <a:pt x="3370" y="5236"/>
                  </a:lnTo>
                  <a:lnTo>
                    <a:pt x="3432" y="5296"/>
                  </a:lnTo>
                  <a:lnTo>
                    <a:pt x="3496" y="5353"/>
                  </a:lnTo>
                  <a:lnTo>
                    <a:pt x="3562" y="5408"/>
                  </a:lnTo>
                  <a:lnTo>
                    <a:pt x="3630" y="5461"/>
                  </a:lnTo>
                  <a:lnTo>
                    <a:pt x="3701" y="5510"/>
                  </a:lnTo>
                  <a:lnTo>
                    <a:pt x="3773" y="5558"/>
                  </a:lnTo>
                  <a:lnTo>
                    <a:pt x="3847" y="5603"/>
                  </a:lnTo>
                  <a:lnTo>
                    <a:pt x="3923" y="5645"/>
                  </a:lnTo>
                  <a:lnTo>
                    <a:pt x="4000" y="5684"/>
                  </a:lnTo>
                  <a:lnTo>
                    <a:pt x="4079" y="5720"/>
                  </a:lnTo>
                  <a:lnTo>
                    <a:pt x="4158" y="5753"/>
                  </a:lnTo>
                  <a:lnTo>
                    <a:pt x="4239" y="5783"/>
                  </a:lnTo>
                  <a:lnTo>
                    <a:pt x="4321" y="5810"/>
                  </a:lnTo>
                  <a:lnTo>
                    <a:pt x="4403" y="5833"/>
                  </a:lnTo>
                  <a:lnTo>
                    <a:pt x="4487" y="5854"/>
                  </a:lnTo>
                  <a:lnTo>
                    <a:pt x="4571" y="5872"/>
                  </a:lnTo>
                  <a:lnTo>
                    <a:pt x="4656" y="5886"/>
                  </a:lnTo>
                  <a:lnTo>
                    <a:pt x="4741" y="5897"/>
                  </a:lnTo>
                  <a:lnTo>
                    <a:pt x="4827" y="5905"/>
                  </a:lnTo>
                  <a:lnTo>
                    <a:pt x="4913" y="5910"/>
                  </a:lnTo>
                  <a:lnTo>
                    <a:pt x="5000" y="5912"/>
                  </a:lnTo>
                  <a:lnTo>
                    <a:pt x="5087" y="5910"/>
                  </a:lnTo>
                  <a:lnTo>
                    <a:pt x="5173" y="5905"/>
                  </a:lnTo>
                  <a:lnTo>
                    <a:pt x="5259" y="5897"/>
                  </a:lnTo>
                  <a:lnTo>
                    <a:pt x="5344" y="5886"/>
                  </a:lnTo>
                  <a:lnTo>
                    <a:pt x="5429" y="5872"/>
                  </a:lnTo>
                  <a:lnTo>
                    <a:pt x="5513" y="5854"/>
                  </a:lnTo>
                  <a:lnTo>
                    <a:pt x="5597" y="5833"/>
                  </a:lnTo>
                  <a:lnTo>
                    <a:pt x="5679" y="5810"/>
                  </a:lnTo>
                  <a:lnTo>
                    <a:pt x="5761" y="5783"/>
                  </a:lnTo>
                  <a:lnTo>
                    <a:pt x="5842" y="5753"/>
                  </a:lnTo>
                  <a:lnTo>
                    <a:pt x="5921" y="5720"/>
                  </a:lnTo>
                  <a:lnTo>
                    <a:pt x="6000" y="5684"/>
                  </a:lnTo>
                  <a:lnTo>
                    <a:pt x="6077" y="5645"/>
                  </a:lnTo>
                  <a:lnTo>
                    <a:pt x="6153" y="5603"/>
                  </a:lnTo>
                  <a:lnTo>
                    <a:pt x="6227" y="5558"/>
                  </a:lnTo>
                  <a:lnTo>
                    <a:pt x="6299" y="5510"/>
                  </a:lnTo>
                  <a:lnTo>
                    <a:pt x="6370" y="5461"/>
                  </a:lnTo>
                  <a:lnTo>
                    <a:pt x="6438" y="5408"/>
                  </a:lnTo>
                  <a:lnTo>
                    <a:pt x="6504" y="5353"/>
                  </a:lnTo>
                  <a:lnTo>
                    <a:pt x="6568" y="5296"/>
                  </a:lnTo>
                  <a:lnTo>
                    <a:pt x="6630" y="5236"/>
                  </a:lnTo>
                  <a:lnTo>
                    <a:pt x="6690" y="5174"/>
                  </a:lnTo>
                  <a:lnTo>
                    <a:pt x="6747" y="5110"/>
                  </a:lnTo>
                  <a:lnTo>
                    <a:pt x="6802" y="5044"/>
                  </a:lnTo>
                  <a:lnTo>
                    <a:pt x="6855" y="4976"/>
                  </a:lnTo>
                  <a:lnTo>
                    <a:pt x="6904" y="4905"/>
                  </a:lnTo>
                  <a:lnTo>
                    <a:pt x="6952" y="4833"/>
                  </a:lnTo>
                  <a:lnTo>
                    <a:pt x="6997" y="4759"/>
                  </a:lnTo>
                  <a:lnTo>
                    <a:pt x="7039" y="4683"/>
                  </a:lnTo>
                  <a:lnTo>
                    <a:pt x="7078" y="4606"/>
                  </a:lnTo>
                  <a:lnTo>
                    <a:pt x="7114" y="4527"/>
                  </a:lnTo>
                  <a:lnTo>
                    <a:pt x="7147" y="4448"/>
                  </a:lnTo>
                  <a:lnTo>
                    <a:pt x="7177" y="4367"/>
                  </a:lnTo>
                  <a:lnTo>
                    <a:pt x="7204" y="4285"/>
                  </a:lnTo>
                  <a:lnTo>
                    <a:pt x="7227" y="4203"/>
                  </a:lnTo>
                  <a:lnTo>
                    <a:pt x="7248" y="4119"/>
                  </a:lnTo>
                  <a:lnTo>
                    <a:pt x="7266" y="4035"/>
                  </a:lnTo>
                  <a:lnTo>
                    <a:pt x="7280" y="3950"/>
                  </a:lnTo>
                  <a:lnTo>
                    <a:pt x="7291" y="3865"/>
                  </a:lnTo>
                  <a:lnTo>
                    <a:pt x="7299" y="37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3253;p28">
            <a:extLst>
              <a:ext uri="{FF2B5EF4-FFF2-40B4-BE49-F238E27FC236}">
                <a16:creationId xmlns:a16="http://schemas.microsoft.com/office/drawing/2014/main" id="{661C0D38-1D77-42A6-9887-4B466A1B922A}"/>
              </a:ext>
            </a:extLst>
          </p:cNvPr>
          <p:cNvGrpSpPr/>
          <p:nvPr/>
        </p:nvGrpSpPr>
        <p:grpSpPr>
          <a:xfrm>
            <a:off x="8624067" y="3559477"/>
            <a:ext cx="633600" cy="633600"/>
            <a:chOff x="8624067" y="3559477"/>
            <a:chExt cx="633600" cy="633600"/>
          </a:xfrm>
          <a:solidFill>
            <a:schemeClr val="bg1"/>
          </a:solidFill>
        </p:grpSpPr>
        <p:sp>
          <p:nvSpPr>
            <p:cNvPr id="253" name="Google Shape;3254;p28">
              <a:extLst>
                <a:ext uri="{FF2B5EF4-FFF2-40B4-BE49-F238E27FC236}">
                  <a16:creationId xmlns:a16="http://schemas.microsoft.com/office/drawing/2014/main" id="{5343DB5C-70DE-4147-BC54-C585BEC2F2D9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54"/>
                  </a:lnTo>
                  <a:lnTo>
                    <a:pt x="6169" y="5108"/>
                  </a:lnTo>
                  <a:lnTo>
                    <a:pt x="6164" y="5161"/>
                  </a:lnTo>
                  <a:lnTo>
                    <a:pt x="6157" y="5214"/>
                  </a:lnTo>
                  <a:lnTo>
                    <a:pt x="6148" y="5267"/>
                  </a:lnTo>
                  <a:lnTo>
                    <a:pt x="6137" y="5319"/>
                  </a:lnTo>
                  <a:lnTo>
                    <a:pt x="6124" y="5371"/>
                  </a:lnTo>
                  <a:lnTo>
                    <a:pt x="6109" y="5423"/>
                  </a:lnTo>
                  <a:lnTo>
                    <a:pt x="6093" y="5473"/>
                  </a:lnTo>
                  <a:lnTo>
                    <a:pt x="6074" y="5524"/>
                  </a:lnTo>
                  <a:lnTo>
                    <a:pt x="6054" y="5573"/>
                  </a:lnTo>
                  <a:lnTo>
                    <a:pt x="6031" y="5622"/>
                  </a:lnTo>
                  <a:lnTo>
                    <a:pt x="6007" y="5670"/>
                  </a:lnTo>
                  <a:lnTo>
                    <a:pt x="5981" y="5717"/>
                  </a:lnTo>
                  <a:lnTo>
                    <a:pt x="5953" y="5763"/>
                  </a:lnTo>
                  <a:lnTo>
                    <a:pt x="5924" y="5808"/>
                  </a:lnTo>
                  <a:lnTo>
                    <a:pt x="5893" y="5852"/>
                  </a:lnTo>
                  <a:lnTo>
                    <a:pt x="5860" y="5894"/>
                  </a:lnTo>
                  <a:lnTo>
                    <a:pt x="5826" y="5936"/>
                  </a:lnTo>
                  <a:lnTo>
                    <a:pt x="5790" y="5975"/>
                  </a:lnTo>
                  <a:lnTo>
                    <a:pt x="5753" y="6014"/>
                  </a:lnTo>
                  <a:lnTo>
                    <a:pt x="5714" y="6051"/>
                  </a:lnTo>
                  <a:lnTo>
                    <a:pt x="5675" y="6087"/>
                  </a:lnTo>
                  <a:lnTo>
                    <a:pt x="5633" y="6121"/>
                  </a:lnTo>
                  <a:lnTo>
                    <a:pt x="5591" y="6154"/>
                  </a:lnTo>
                  <a:lnTo>
                    <a:pt x="5547" y="6185"/>
                  </a:lnTo>
                  <a:lnTo>
                    <a:pt x="5502" y="6214"/>
                  </a:lnTo>
                  <a:lnTo>
                    <a:pt x="5456" y="6242"/>
                  </a:lnTo>
                  <a:lnTo>
                    <a:pt x="5409" y="6268"/>
                  </a:lnTo>
                  <a:lnTo>
                    <a:pt x="5361" y="6292"/>
                  </a:lnTo>
                  <a:lnTo>
                    <a:pt x="5312" y="6315"/>
                  </a:lnTo>
                  <a:lnTo>
                    <a:pt x="5263" y="6335"/>
                  </a:lnTo>
                  <a:lnTo>
                    <a:pt x="5212" y="6354"/>
                  </a:lnTo>
                  <a:lnTo>
                    <a:pt x="5162" y="6370"/>
                  </a:lnTo>
                  <a:lnTo>
                    <a:pt x="5110" y="6385"/>
                  </a:lnTo>
                  <a:lnTo>
                    <a:pt x="5058" y="6398"/>
                  </a:lnTo>
                  <a:lnTo>
                    <a:pt x="5006" y="6409"/>
                  </a:lnTo>
                  <a:lnTo>
                    <a:pt x="4953" y="6418"/>
                  </a:lnTo>
                  <a:lnTo>
                    <a:pt x="4900" y="6425"/>
                  </a:lnTo>
                  <a:lnTo>
                    <a:pt x="4847" y="6430"/>
                  </a:lnTo>
                  <a:lnTo>
                    <a:pt x="4793" y="6433"/>
                  </a:lnTo>
                  <a:lnTo>
                    <a:pt x="4739" y="6434"/>
                  </a:lnTo>
                  <a:lnTo>
                    <a:pt x="4685" y="6433"/>
                  </a:lnTo>
                  <a:lnTo>
                    <a:pt x="4632" y="6430"/>
                  </a:lnTo>
                  <a:lnTo>
                    <a:pt x="4578" y="6425"/>
                  </a:lnTo>
                  <a:lnTo>
                    <a:pt x="4525" y="6418"/>
                  </a:lnTo>
                  <a:lnTo>
                    <a:pt x="4472" y="6409"/>
                  </a:lnTo>
                  <a:lnTo>
                    <a:pt x="4420" y="6398"/>
                  </a:lnTo>
                  <a:lnTo>
                    <a:pt x="4368" y="6385"/>
                  </a:lnTo>
                  <a:lnTo>
                    <a:pt x="4317" y="6370"/>
                  </a:lnTo>
                  <a:lnTo>
                    <a:pt x="4266" y="6354"/>
                  </a:lnTo>
                  <a:lnTo>
                    <a:pt x="4216" y="6335"/>
                  </a:lnTo>
                  <a:lnTo>
                    <a:pt x="4166" y="6315"/>
                  </a:lnTo>
                  <a:lnTo>
                    <a:pt x="4117" y="6292"/>
                  </a:lnTo>
                  <a:lnTo>
                    <a:pt x="4069" y="6268"/>
                  </a:lnTo>
                  <a:lnTo>
                    <a:pt x="4022" y="6242"/>
                  </a:lnTo>
                  <a:lnTo>
                    <a:pt x="3976" y="6214"/>
                  </a:lnTo>
                  <a:lnTo>
                    <a:pt x="3931" y="6185"/>
                  </a:lnTo>
                  <a:lnTo>
                    <a:pt x="3887" y="6154"/>
                  </a:lnTo>
                  <a:lnTo>
                    <a:pt x="3845" y="6121"/>
                  </a:lnTo>
                  <a:lnTo>
                    <a:pt x="3803" y="6087"/>
                  </a:lnTo>
                  <a:lnTo>
                    <a:pt x="3764" y="6051"/>
                  </a:lnTo>
                  <a:lnTo>
                    <a:pt x="3725" y="6014"/>
                  </a:lnTo>
                  <a:lnTo>
                    <a:pt x="3688" y="5975"/>
                  </a:lnTo>
                  <a:lnTo>
                    <a:pt x="3652" y="5936"/>
                  </a:lnTo>
                  <a:lnTo>
                    <a:pt x="3618" y="5894"/>
                  </a:lnTo>
                  <a:lnTo>
                    <a:pt x="3585" y="5852"/>
                  </a:lnTo>
                  <a:lnTo>
                    <a:pt x="3554" y="5808"/>
                  </a:lnTo>
                  <a:lnTo>
                    <a:pt x="3525" y="5763"/>
                  </a:lnTo>
                  <a:lnTo>
                    <a:pt x="3497" y="5717"/>
                  </a:lnTo>
                  <a:lnTo>
                    <a:pt x="3471" y="5670"/>
                  </a:lnTo>
                  <a:lnTo>
                    <a:pt x="3447" y="5622"/>
                  </a:lnTo>
                  <a:lnTo>
                    <a:pt x="3425" y="5573"/>
                  </a:lnTo>
                  <a:lnTo>
                    <a:pt x="3404" y="5524"/>
                  </a:lnTo>
                  <a:lnTo>
                    <a:pt x="3386" y="5473"/>
                  </a:lnTo>
                  <a:lnTo>
                    <a:pt x="3369" y="5423"/>
                  </a:lnTo>
                  <a:lnTo>
                    <a:pt x="3354" y="5371"/>
                  </a:lnTo>
                  <a:lnTo>
                    <a:pt x="3341" y="5319"/>
                  </a:lnTo>
                  <a:lnTo>
                    <a:pt x="3330" y="5267"/>
                  </a:lnTo>
                  <a:lnTo>
                    <a:pt x="3321" y="5214"/>
                  </a:lnTo>
                  <a:lnTo>
                    <a:pt x="3314" y="5161"/>
                  </a:lnTo>
                  <a:lnTo>
                    <a:pt x="3309" y="5108"/>
                  </a:lnTo>
                  <a:lnTo>
                    <a:pt x="3306" y="5054"/>
                  </a:lnTo>
                  <a:lnTo>
                    <a:pt x="3305" y="5000"/>
                  </a:lnTo>
                  <a:lnTo>
                    <a:pt x="3306" y="4946"/>
                  </a:lnTo>
                  <a:lnTo>
                    <a:pt x="3309" y="4892"/>
                  </a:lnTo>
                  <a:lnTo>
                    <a:pt x="3314" y="4839"/>
                  </a:lnTo>
                  <a:lnTo>
                    <a:pt x="3321" y="4786"/>
                  </a:lnTo>
                  <a:lnTo>
                    <a:pt x="3330" y="4733"/>
                  </a:lnTo>
                  <a:lnTo>
                    <a:pt x="3341" y="4681"/>
                  </a:lnTo>
                  <a:lnTo>
                    <a:pt x="3354" y="4629"/>
                  </a:lnTo>
                  <a:lnTo>
                    <a:pt x="3369" y="4577"/>
                  </a:lnTo>
                  <a:lnTo>
                    <a:pt x="3386" y="4527"/>
                  </a:lnTo>
                  <a:lnTo>
                    <a:pt x="3404" y="4476"/>
                  </a:lnTo>
                  <a:lnTo>
                    <a:pt x="3425" y="4427"/>
                  </a:lnTo>
                  <a:lnTo>
                    <a:pt x="3447" y="4378"/>
                  </a:lnTo>
                  <a:lnTo>
                    <a:pt x="3471" y="4330"/>
                  </a:lnTo>
                  <a:lnTo>
                    <a:pt x="3497" y="4283"/>
                  </a:lnTo>
                  <a:lnTo>
                    <a:pt x="3525" y="4237"/>
                  </a:lnTo>
                  <a:lnTo>
                    <a:pt x="3554" y="4192"/>
                  </a:lnTo>
                  <a:lnTo>
                    <a:pt x="3585" y="4148"/>
                  </a:lnTo>
                  <a:lnTo>
                    <a:pt x="3618" y="4106"/>
                  </a:lnTo>
                  <a:lnTo>
                    <a:pt x="3652" y="4064"/>
                  </a:lnTo>
                  <a:lnTo>
                    <a:pt x="3688" y="4025"/>
                  </a:lnTo>
                  <a:lnTo>
                    <a:pt x="3725" y="3986"/>
                  </a:lnTo>
                  <a:lnTo>
                    <a:pt x="3764" y="3949"/>
                  </a:lnTo>
                  <a:lnTo>
                    <a:pt x="3803" y="3913"/>
                  </a:lnTo>
                  <a:lnTo>
                    <a:pt x="3845" y="3879"/>
                  </a:lnTo>
                  <a:lnTo>
                    <a:pt x="3887" y="3846"/>
                  </a:lnTo>
                  <a:lnTo>
                    <a:pt x="3931" y="3815"/>
                  </a:lnTo>
                  <a:lnTo>
                    <a:pt x="3976" y="3786"/>
                  </a:lnTo>
                  <a:lnTo>
                    <a:pt x="4022" y="3758"/>
                  </a:lnTo>
                  <a:lnTo>
                    <a:pt x="4069" y="3732"/>
                  </a:lnTo>
                  <a:lnTo>
                    <a:pt x="4117" y="3708"/>
                  </a:lnTo>
                  <a:lnTo>
                    <a:pt x="4166" y="3685"/>
                  </a:lnTo>
                  <a:lnTo>
                    <a:pt x="4216" y="3665"/>
                  </a:lnTo>
                  <a:lnTo>
                    <a:pt x="4266" y="3646"/>
                  </a:lnTo>
                  <a:lnTo>
                    <a:pt x="4317" y="3630"/>
                  </a:lnTo>
                  <a:lnTo>
                    <a:pt x="4368" y="3615"/>
                  </a:lnTo>
                  <a:lnTo>
                    <a:pt x="4420" y="3602"/>
                  </a:lnTo>
                  <a:lnTo>
                    <a:pt x="4472" y="3591"/>
                  </a:lnTo>
                  <a:lnTo>
                    <a:pt x="4525" y="3582"/>
                  </a:lnTo>
                  <a:lnTo>
                    <a:pt x="4578" y="3575"/>
                  </a:lnTo>
                  <a:lnTo>
                    <a:pt x="4632" y="3570"/>
                  </a:lnTo>
                  <a:lnTo>
                    <a:pt x="4685" y="3567"/>
                  </a:lnTo>
                  <a:lnTo>
                    <a:pt x="4739" y="3566"/>
                  </a:lnTo>
                  <a:lnTo>
                    <a:pt x="4793" y="3567"/>
                  </a:lnTo>
                  <a:lnTo>
                    <a:pt x="4847" y="3570"/>
                  </a:lnTo>
                  <a:lnTo>
                    <a:pt x="4900" y="3575"/>
                  </a:lnTo>
                  <a:lnTo>
                    <a:pt x="4953" y="3582"/>
                  </a:lnTo>
                  <a:lnTo>
                    <a:pt x="5006" y="3591"/>
                  </a:lnTo>
                  <a:lnTo>
                    <a:pt x="5058" y="3602"/>
                  </a:lnTo>
                  <a:lnTo>
                    <a:pt x="5110" y="3615"/>
                  </a:lnTo>
                  <a:lnTo>
                    <a:pt x="5162" y="3630"/>
                  </a:lnTo>
                  <a:lnTo>
                    <a:pt x="5212" y="3646"/>
                  </a:lnTo>
                  <a:lnTo>
                    <a:pt x="5263" y="3665"/>
                  </a:lnTo>
                  <a:lnTo>
                    <a:pt x="5312" y="3685"/>
                  </a:lnTo>
                  <a:lnTo>
                    <a:pt x="5361" y="3708"/>
                  </a:lnTo>
                  <a:lnTo>
                    <a:pt x="5409" y="3732"/>
                  </a:lnTo>
                  <a:lnTo>
                    <a:pt x="5456" y="3758"/>
                  </a:lnTo>
                  <a:lnTo>
                    <a:pt x="5502" y="3786"/>
                  </a:lnTo>
                  <a:lnTo>
                    <a:pt x="5547" y="3815"/>
                  </a:lnTo>
                  <a:lnTo>
                    <a:pt x="5591" y="3846"/>
                  </a:lnTo>
                  <a:lnTo>
                    <a:pt x="5633" y="3879"/>
                  </a:lnTo>
                  <a:lnTo>
                    <a:pt x="5675" y="3913"/>
                  </a:lnTo>
                  <a:lnTo>
                    <a:pt x="5714" y="3949"/>
                  </a:lnTo>
                  <a:lnTo>
                    <a:pt x="5753" y="3986"/>
                  </a:lnTo>
                  <a:lnTo>
                    <a:pt x="5790" y="4025"/>
                  </a:lnTo>
                  <a:lnTo>
                    <a:pt x="5826" y="4064"/>
                  </a:lnTo>
                  <a:lnTo>
                    <a:pt x="5860" y="4106"/>
                  </a:lnTo>
                  <a:lnTo>
                    <a:pt x="5893" y="4148"/>
                  </a:lnTo>
                  <a:lnTo>
                    <a:pt x="5924" y="4192"/>
                  </a:lnTo>
                  <a:lnTo>
                    <a:pt x="5953" y="4237"/>
                  </a:lnTo>
                  <a:lnTo>
                    <a:pt x="5981" y="4283"/>
                  </a:lnTo>
                  <a:lnTo>
                    <a:pt x="6007" y="4330"/>
                  </a:lnTo>
                  <a:lnTo>
                    <a:pt x="6031" y="4378"/>
                  </a:lnTo>
                  <a:lnTo>
                    <a:pt x="6054" y="4427"/>
                  </a:lnTo>
                  <a:lnTo>
                    <a:pt x="6074" y="4476"/>
                  </a:lnTo>
                  <a:lnTo>
                    <a:pt x="6093" y="4527"/>
                  </a:lnTo>
                  <a:lnTo>
                    <a:pt x="6109" y="4577"/>
                  </a:lnTo>
                  <a:lnTo>
                    <a:pt x="6124" y="4629"/>
                  </a:lnTo>
                  <a:lnTo>
                    <a:pt x="6137" y="4681"/>
                  </a:lnTo>
                  <a:lnTo>
                    <a:pt x="6148" y="4733"/>
                  </a:lnTo>
                  <a:lnTo>
                    <a:pt x="6157" y="4786"/>
                  </a:lnTo>
                  <a:lnTo>
                    <a:pt x="6164" y="4839"/>
                  </a:lnTo>
                  <a:lnTo>
                    <a:pt x="6169" y="4892"/>
                  </a:lnTo>
                  <a:lnTo>
                    <a:pt x="6172" y="4946"/>
                  </a:lnTo>
                  <a:lnTo>
                    <a:pt x="617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3255;p28">
              <a:extLst>
                <a:ext uri="{FF2B5EF4-FFF2-40B4-BE49-F238E27FC236}">
                  <a16:creationId xmlns:a16="http://schemas.microsoft.com/office/drawing/2014/main" id="{2E9EB5AE-9F86-4CA6-97CF-D9C6454E4C36}"/>
                </a:ext>
              </a:extLst>
            </p:cNvPr>
            <p:cNvSpPr/>
            <p:nvPr/>
          </p:nvSpPr>
          <p:spPr>
            <a:xfrm>
              <a:off x="862406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82" y="5492"/>
                  </a:moveTo>
                  <a:lnTo>
                    <a:pt x="1882" y="4788"/>
                  </a:lnTo>
                  <a:lnTo>
                    <a:pt x="1768" y="4506"/>
                  </a:lnTo>
                  <a:lnTo>
                    <a:pt x="1755" y="4465"/>
                  </a:lnTo>
                  <a:lnTo>
                    <a:pt x="1689" y="4156"/>
                  </a:lnTo>
                  <a:lnTo>
                    <a:pt x="1683" y="4109"/>
                  </a:lnTo>
                  <a:lnTo>
                    <a:pt x="1677" y="3821"/>
                  </a:lnTo>
                  <a:lnTo>
                    <a:pt x="1678" y="3796"/>
                  </a:lnTo>
                  <a:lnTo>
                    <a:pt x="1681" y="3771"/>
                  </a:lnTo>
                  <a:lnTo>
                    <a:pt x="1730" y="3505"/>
                  </a:lnTo>
                  <a:lnTo>
                    <a:pt x="1735" y="3480"/>
                  </a:lnTo>
                  <a:lnTo>
                    <a:pt x="1744" y="3456"/>
                  </a:lnTo>
                  <a:lnTo>
                    <a:pt x="1842" y="3216"/>
                  </a:lnTo>
                  <a:lnTo>
                    <a:pt x="1852" y="3193"/>
                  </a:lnTo>
                  <a:lnTo>
                    <a:pt x="1865" y="3172"/>
                  </a:lnTo>
                  <a:lnTo>
                    <a:pt x="2006" y="2959"/>
                  </a:lnTo>
                  <a:lnTo>
                    <a:pt x="2035" y="2923"/>
                  </a:lnTo>
                  <a:lnTo>
                    <a:pt x="2214" y="2740"/>
                  </a:lnTo>
                  <a:lnTo>
                    <a:pt x="2247" y="2711"/>
                  </a:lnTo>
                  <a:lnTo>
                    <a:pt x="2457" y="2560"/>
                  </a:lnTo>
                  <a:lnTo>
                    <a:pt x="2493" y="2539"/>
                  </a:lnTo>
                  <a:lnTo>
                    <a:pt x="2729" y="2422"/>
                  </a:lnTo>
                  <a:lnTo>
                    <a:pt x="2765" y="2407"/>
                  </a:lnTo>
                  <a:lnTo>
                    <a:pt x="3023" y="2327"/>
                  </a:lnTo>
                  <a:lnTo>
                    <a:pt x="3059" y="2318"/>
                  </a:lnTo>
                  <a:lnTo>
                    <a:pt x="3332" y="2277"/>
                  </a:lnTo>
                  <a:lnTo>
                    <a:pt x="3369" y="2274"/>
                  </a:lnTo>
                  <a:lnTo>
                    <a:pt x="3650" y="2273"/>
                  </a:lnTo>
                  <a:lnTo>
                    <a:pt x="3688" y="2276"/>
                  </a:lnTo>
                  <a:lnTo>
                    <a:pt x="3973" y="2318"/>
                  </a:lnTo>
                  <a:lnTo>
                    <a:pt x="4010" y="2327"/>
                  </a:lnTo>
                  <a:lnTo>
                    <a:pt x="4139" y="2367"/>
                  </a:lnTo>
                  <a:lnTo>
                    <a:pt x="4214" y="2283"/>
                  </a:lnTo>
                  <a:lnTo>
                    <a:pt x="4246" y="2254"/>
                  </a:lnTo>
                  <a:lnTo>
                    <a:pt x="4455" y="2090"/>
                  </a:lnTo>
                  <a:lnTo>
                    <a:pt x="4489" y="2067"/>
                  </a:lnTo>
                  <a:lnTo>
                    <a:pt x="4719" y="1941"/>
                  </a:lnTo>
                  <a:lnTo>
                    <a:pt x="4755" y="1925"/>
                  </a:lnTo>
                  <a:lnTo>
                    <a:pt x="4999" y="1838"/>
                  </a:lnTo>
                  <a:lnTo>
                    <a:pt x="5035" y="1828"/>
                  </a:lnTo>
                  <a:lnTo>
                    <a:pt x="5288" y="1778"/>
                  </a:lnTo>
                  <a:lnTo>
                    <a:pt x="5324" y="1774"/>
                  </a:lnTo>
                  <a:lnTo>
                    <a:pt x="5581" y="1761"/>
                  </a:lnTo>
                  <a:lnTo>
                    <a:pt x="5616" y="1762"/>
                  </a:lnTo>
                  <a:lnTo>
                    <a:pt x="5871" y="1785"/>
                  </a:lnTo>
                  <a:lnTo>
                    <a:pt x="5906" y="1791"/>
                  </a:lnTo>
                  <a:lnTo>
                    <a:pt x="6153" y="1851"/>
                  </a:lnTo>
                  <a:lnTo>
                    <a:pt x="6188" y="1863"/>
                  </a:lnTo>
                  <a:lnTo>
                    <a:pt x="6421" y="1958"/>
                  </a:lnTo>
                  <a:lnTo>
                    <a:pt x="6457" y="1976"/>
                  </a:lnTo>
                  <a:lnTo>
                    <a:pt x="6670" y="2105"/>
                  </a:lnTo>
                  <a:lnTo>
                    <a:pt x="6704" y="2130"/>
                  </a:lnTo>
                  <a:lnTo>
                    <a:pt x="6893" y="2295"/>
                  </a:lnTo>
                  <a:lnTo>
                    <a:pt x="6924" y="2327"/>
                  </a:lnTo>
                  <a:lnTo>
                    <a:pt x="7082" y="2525"/>
                  </a:lnTo>
                  <a:lnTo>
                    <a:pt x="7107" y="2565"/>
                  </a:lnTo>
                  <a:lnTo>
                    <a:pt x="7228" y="2796"/>
                  </a:lnTo>
                  <a:lnTo>
                    <a:pt x="7247" y="2840"/>
                  </a:lnTo>
                  <a:lnTo>
                    <a:pt x="7285" y="2969"/>
                  </a:lnTo>
                  <a:lnTo>
                    <a:pt x="7461" y="3016"/>
                  </a:lnTo>
                  <a:lnTo>
                    <a:pt x="7485" y="3024"/>
                  </a:lnTo>
                  <a:lnTo>
                    <a:pt x="7508" y="3034"/>
                  </a:lnTo>
                  <a:lnTo>
                    <a:pt x="7772" y="3165"/>
                  </a:lnTo>
                  <a:lnTo>
                    <a:pt x="7795" y="3178"/>
                  </a:lnTo>
                  <a:lnTo>
                    <a:pt x="7817" y="3193"/>
                  </a:lnTo>
                  <a:lnTo>
                    <a:pt x="8034" y="3365"/>
                  </a:lnTo>
                  <a:lnTo>
                    <a:pt x="8053" y="3382"/>
                  </a:lnTo>
                  <a:lnTo>
                    <a:pt x="8071" y="3401"/>
                  </a:lnTo>
                  <a:lnTo>
                    <a:pt x="8242" y="3607"/>
                  </a:lnTo>
                  <a:lnTo>
                    <a:pt x="8257" y="3626"/>
                  </a:lnTo>
                  <a:lnTo>
                    <a:pt x="8269" y="3647"/>
                  </a:lnTo>
                  <a:lnTo>
                    <a:pt x="8395" y="3879"/>
                  </a:lnTo>
                  <a:lnTo>
                    <a:pt x="8413" y="3922"/>
                  </a:lnTo>
                  <a:lnTo>
                    <a:pt x="8494" y="4173"/>
                  </a:lnTo>
                  <a:lnTo>
                    <a:pt x="8503" y="4215"/>
                  </a:lnTo>
                  <a:lnTo>
                    <a:pt x="8539" y="4477"/>
                  </a:lnTo>
                  <a:lnTo>
                    <a:pt x="8541" y="4519"/>
                  </a:lnTo>
                  <a:lnTo>
                    <a:pt x="8533" y="4785"/>
                  </a:lnTo>
                  <a:lnTo>
                    <a:pt x="8529" y="4825"/>
                  </a:lnTo>
                  <a:lnTo>
                    <a:pt x="8478" y="5088"/>
                  </a:lnTo>
                  <a:lnTo>
                    <a:pt x="8467" y="5127"/>
                  </a:lnTo>
                  <a:lnTo>
                    <a:pt x="8373" y="5379"/>
                  </a:lnTo>
                  <a:lnTo>
                    <a:pt x="8354" y="5418"/>
                  </a:lnTo>
                  <a:lnTo>
                    <a:pt x="8218" y="5651"/>
                  </a:lnTo>
                  <a:lnTo>
                    <a:pt x="8192" y="5688"/>
                  </a:lnTo>
                  <a:lnTo>
                    <a:pt x="8014" y="5896"/>
                  </a:lnTo>
                  <a:lnTo>
                    <a:pt x="7980" y="5929"/>
                  </a:lnTo>
                  <a:lnTo>
                    <a:pt x="7761" y="6104"/>
                  </a:lnTo>
                  <a:lnTo>
                    <a:pt x="7720" y="6130"/>
                  </a:lnTo>
                  <a:lnTo>
                    <a:pt x="7608" y="6189"/>
                  </a:lnTo>
                  <a:lnTo>
                    <a:pt x="7620" y="6343"/>
                  </a:lnTo>
                  <a:lnTo>
                    <a:pt x="7619" y="6390"/>
                  </a:lnTo>
                  <a:lnTo>
                    <a:pt x="7587" y="6677"/>
                  </a:lnTo>
                  <a:lnTo>
                    <a:pt x="7583" y="6702"/>
                  </a:lnTo>
                  <a:lnTo>
                    <a:pt x="7576" y="6727"/>
                  </a:lnTo>
                  <a:lnTo>
                    <a:pt x="7492" y="6981"/>
                  </a:lnTo>
                  <a:lnTo>
                    <a:pt x="7482" y="7005"/>
                  </a:lnTo>
                  <a:lnTo>
                    <a:pt x="7470" y="7029"/>
                  </a:lnTo>
                  <a:lnTo>
                    <a:pt x="7341" y="7249"/>
                  </a:lnTo>
                  <a:lnTo>
                    <a:pt x="7327" y="7270"/>
                  </a:lnTo>
                  <a:lnTo>
                    <a:pt x="7311" y="7290"/>
                  </a:lnTo>
                  <a:lnTo>
                    <a:pt x="7144" y="7476"/>
                  </a:lnTo>
                  <a:lnTo>
                    <a:pt x="7109" y="7508"/>
                  </a:lnTo>
                  <a:lnTo>
                    <a:pt x="6908" y="7659"/>
                  </a:lnTo>
                  <a:lnTo>
                    <a:pt x="6872" y="7682"/>
                  </a:lnTo>
                  <a:lnTo>
                    <a:pt x="6645" y="7797"/>
                  </a:lnTo>
                  <a:lnTo>
                    <a:pt x="6608" y="7812"/>
                  </a:lnTo>
                  <a:lnTo>
                    <a:pt x="6362" y="7892"/>
                  </a:lnTo>
                  <a:lnTo>
                    <a:pt x="6326" y="7901"/>
                  </a:lnTo>
                  <a:lnTo>
                    <a:pt x="6066" y="7944"/>
                  </a:lnTo>
                  <a:lnTo>
                    <a:pt x="6031" y="7947"/>
                  </a:lnTo>
                  <a:lnTo>
                    <a:pt x="5763" y="7954"/>
                  </a:lnTo>
                  <a:lnTo>
                    <a:pt x="5728" y="7952"/>
                  </a:lnTo>
                  <a:lnTo>
                    <a:pt x="5460" y="7920"/>
                  </a:lnTo>
                  <a:lnTo>
                    <a:pt x="5425" y="7914"/>
                  </a:lnTo>
                  <a:lnTo>
                    <a:pt x="5162" y="7844"/>
                  </a:lnTo>
                  <a:lnTo>
                    <a:pt x="5127" y="7832"/>
                  </a:lnTo>
                  <a:lnTo>
                    <a:pt x="4875" y="7724"/>
                  </a:lnTo>
                  <a:lnTo>
                    <a:pt x="4840" y="7705"/>
                  </a:lnTo>
                  <a:lnTo>
                    <a:pt x="4742" y="7643"/>
                  </a:lnTo>
                  <a:lnTo>
                    <a:pt x="4590" y="7743"/>
                  </a:lnTo>
                  <a:lnTo>
                    <a:pt x="4548" y="7766"/>
                  </a:lnTo>
                  <a:lnTo>
                    <a:pt x="4252" y="7887"/>
                  </a:lnTo>
                  <a:lnTo>
                    <a:pt x="4205" y="7901"/>
                  </a:lnTo>
                  <a:lnTo>
                    <a:pt x="3906" y="7959"/>
                  </a:lnTo>
                  <a:lnTo>
                    <a:pt x="3858" y="7964"/>
                  </a:lnTo>
                  <a:lnTo>
                    <a:pt x="3561" y="7964"/>
                  </a:lnTo>
                  <a:lnTo>
                    <a:pt x="3516" y="7960"/>
                  </a:lnTo>
                  <a:lnTo>
                    <a:pt x="3228" y="7907"/>
                  </a:lnTo>
                  <a:lnTo>
                    <a:pt x="3186" y="7895"/>
                  </a:lnTo>
                  <a:lnTo>
                    <a:pt x="2914" y="7792"/>
                  </a:lnTo>
                  <a:lnTo>
                    <a:pt x="2875" y="7774"/>
                  </a:lnTo>
                  <a:lnTo>
                    <a:pt x="2625" y="7627"/>
                  </a:lnTo>
                  <a:lnTo>
                    <a:pt x="2591" y="7603"/>
                  </a:lnTo>
                  <a:lnTo>
                    <a:pt x="2368" y="7416"/>
                  </a:lnTo>
                  <a:lnTo>
                    <a:pt x="2338" y="7386"/>
                  </a:lnTo>
                  <a:lnTo>
                    <a:pt x="2150" y="7164"/>
                  </a:lnTo>
                  <a:lnTo>
                    <a:pt x="2125" y="7129"/>
                  </a:lnTo>
                  <a:lnTo>
                    <a:pt x="1977" y="6876"/>
                  </a:lnTo>
                  <a:lnTo>
                    <a:pt x="1958" y="6835"/>
                  </a:lnTo>
                  <a:lnTo>
                    <a:pt x="1857" y="6556"/>
                  </a:lnTo>
                  <a:lnTo>
                    <a:pt x="1845" y="6510"/>
                  </a:lnTo>
                  <a:lnTo>
                    <a:pt x="1797" y="6209"/>
                  </a:lnTo>
                  <a:lnTo>
                    <a:pt x="1794" y="6161"/>
                  </a:lnTo>
                  <a:lnTo>
                    <a:pt x="1805" y="5843"/>
                  </a:lnTo>
                  <a:lnTo>
                    <a:pt x="1812" y="5795"/>
                  </a:lnTo>
                  <a:lnTo>
                    <a:pt x="1882" y="5492"/>
                  </a:lnTo>
                  <a:close/>
                  <a:moveTo>
                    <a:pt x="2380" y="4707"/>
                  </a:moveTo>
                  <a:lnTo>
                    <a:pt x="2382" y="4739"/>
                  </a:lnTo>
                  <a:lnTo>
                    <a:pt x="2382" y="5521"/>
                  </a:lnTo>
                  <a:lnTo>
                    <a:pt x="2380" y="5549"/>
                  </a:lnTo>
                  <a:lnTo>
                    <a:pt x="2376" y="5578"/>
                  </a:lnTo>
                  <a:lnTo>
                    <a:pt x="2304" y="5885"/>
                  </a:lnTo>
                  <a:lnTo>
                    <a:pt x="2295" y="6154"/>
                  </a:lnTo>
                  <a:lnTo>
                    <a:pt x="2335" y="6408"/>
                  </a:lnTo>
                  <a:lnTo>
                    <a:pt x="2420" y="6643"/>
                  </a:lnTo>
                  <a:lnTo>
                    <a:pt x="2546" y="6858"/>
                  </a:lnTo>
                  <a:lnTo>
                    <a:pt x="2706" y="7047"/>
                  </a:lnTo>
                  <a:lnTo>
                    <a:pt x="2896" y="7207"/>
                  </a:lnTo>
                  <a:lnTo>
                    <a:pt x="3110" y="7332"/>
                  </a:lnTo>
                  <a:lnTo>
                    <a:pt x="3341" y="7419"/>
                  </a:lnTo>
                  <a:lnTo>
                    <a:pt x="3584" y="7464"/>
                  </a:lnTo>
                  <a:lnTo>
                    <a:pt x="3833" y="7464"/>
                  </a:lnTo>
                  <a:lnTo>
                    <a:pt x="4085" y="7415"/>
                  </a:lnTo>
                  <a:lnTo>
                    <a:pt x="4336" y="7312"/>
                  </a:lnTo>
                  <a:lnTo>
                    <a:pt x="4602" y="7137"/>
                  </a:lnTo>
                  <a:lnTo>
                    <a:pt x="4629" y="7121"/>
                  </a:lnTo>
                  <a:lnTo>
                    <a:pt x="4659" y="7109"/>
                  </a:lnTo>
                  <a:lnTo>
                    <a:pt x="4689" y="7101"/>
                  </a:lnTo>
                  <a:lnTo>
                    <a:pt x="4721" y="7097"/>
                  </a:lnTo>
                  <a:lnTo>
                    <a:pt x="4752" y="7096"/>
                  </a:lnTo>
                  <a:lnTo>
                    <a:pt x="4784" y="7100"/>
                  </a:lnTo>
                  <a:lnTo>
                    <a:pt x="4815" y="7108"/>
                  </a:lnTo>
                  <a:lnTo>
                    <a:pt x="4844" y="7119"/>
                  </a:lnTo>
                  <a:lnTo>
                    <a:pt x="4872" y="7135"/>
                  </a:lnTo>
                  <a:lnTo>
                    <a:pt x="5090" y="7272"/>
                  </a:lnTo>
                  <a:lnTo>
                    <a:pt x="5307" y="7365"/>
                  </a:lnTo>
                  <a:lnTo>
                    <a:pt x="5536" y="7426"/>
                  </a:lnTo>
                  <a:lnTo>
                    <a:pt x="5769" y="7453"/>
                  </a:lnTo>
                  <a:lnTo>
                    <a:pt x="6002" y="7448"/>
                  </a:lnTo>
                  <a:lnTo>
                    <a:pt x="6226" y="7411"/>
                  </a:lnTo>
                  <a:lnTo>
                    <a:pt x="6436" y="7343"/>
                  </a:lnTo>
                  <a:lnTo>
                    <a:pt x="6625" y="7246"/>
                  </a:lnTo>
                  <a:lnTo>
                    <a:pt x="6788" y="7123"/>
                  </a:lnTo>
                  <a:lnTo>
                    <a:pt x="6923" y="6974"/>
                  </a:lnTo>
                  <a:lnTo>
                    <a:pt x="7026" y="6799"/>
                  </a:lnTo>
                  <a:lnTo>
                    <a:pt x="7093" y="6595"/>
                  </a:lnTo>
                  <a:lnTo>
                    <a:pt x="7120" y="6358"/>
                  </a:lnTo>
                  <a:lnTo>
                    <a:pt x="7097" y="6063"/>
                  </a:lnTo>
                  <a:lnTo>
                    <a:pt x="7096" y="6030"/>
                  </a:lnTo>
                  <a:lnTo>
                    <a:pt x="7100" y="5998"/>
                  </a:lnTo>
                  <a:lnTo>
                    <a:pt x="7108" y="5966"/>
                  </a:lnTo>
                  <a:lnTo>
                    <a:pt x="7120" y="5936"/>
                  </a:lnTo>
                  <a:lnTo>
                    <a:pt x="7136" y="5908"/>
                  </a:lnTo>
                  <a:lnTo>
                    <a:pt x="7155" y="5882"/>
                  </a:lnTo>
                  <a:lnTo>
                    <a:pt x="7178" y="5858"/>
                  </a:lnTo>
                  <a:lnTo>
                    <a:pt x="7203" y="5838"/>
                  </a:lnTo>
                  <a:lnTo>
                    <a:pt x="7231" y="5821"/>
                  </a:lnTo>
                  <a:lnTo>
                    <a:pt x="7468" y="5698"/>
                  </a:lnTo>
                  <a:lnTo>
                    <a:pt x="7650" y="5553"/>
                  </a:lnTo>
                  <a:lnTo>
                    <a:pt x="7797" y="5380"/>
                  </a:lnTo>
                  <a:lnTo>
                    <a:pt x="7912" y="5184"/>
                  </a:lnTo>
                  <a:lnTo>
                    <a:pt x="7991" y="4972"/>
                  </a:lnTo>
                  <a:lnTo>
                    <a:pt x="8034" y="4749"/>
                  </a:lnTo>
                  <a:lnTo>
                    <a:pt x="8041" y="4524"/>
                  </a:lnTo>
                  <a:lnTo>
                    <a:pt x="8011" y="4305"/>
                  </a:lnTo>
                  <a:lnTo>
                    <a:pt x="7944" y="4097"/>
                  </a:lnTo>
                  <a:lnTo>
                    <a:pt x="7842" y="3907"/>
                  </a:lnTo>
                  <a:lnTo>
                    <a:pt x="7703" y="3741"/>
                  </a:lnTo>
                  <a:lnTo>
                    <a:pt x="7527" y="3601"/>
                  </a:lnTo>
                  <a:lnTo>
                    <a:pt x="7309" y="3493"/>
                  </a:lnTo>
                  <a:lnTo>
                    <a:pt x="7022" y="3417"/>
                  </a:lnTo>
                  <a:lnTo>
                    <a:pt x="6992" y="3407"/>
                  </a:lnTo>
                  <a:lnTo>
                    <a:pt x="6963" y="3393"/>
                  </a:lnTo>
                  <a:lnTo>
                    <a:pt x="6936" y="3375"/>
                  </a:lnTo>
                  <a:lnTo>
                    <a:pt x="6912" y="3355"/>
                  </a:lnTo>
                  <a:lnTo>
                    <a:pt x="6891" y="3331"/>
                  </a:lnTo>
                  <a:lnTo>
                    <a:pt x="6872" y="3305"/>
                  </a:lnTo>
                  <a:lnTo>
                    <a:pt x="6858" y="3277"/>
                  </a:lnTo>
                  <a:lnTo>
                    <a:pt x="6847" y="3247"/>
                  </a:lnTo>
                  <a:lnTo>
                    <a:pt x="6775" y="3006"/>
                  </a:lnTo>
                  <a:lnTo>
                    <a:pt x="6676" y="2818"/>
                  </a:lnTo>
                  <a:lnTo>
                    <a:pt x="6547" y="2657"/>
                  </a:lnTo>
                  <a:lnTo>
                    <a:pt x="6392" y="2521"/>
                  </a:lnTo>
                  <a:lnTo>
                    <a:pt x="6214" y="2413"/>
                  </a:lnTo>
                  <a:lnTo>
                    <a:pt x="6017" y="2333"/>
                  </a:lnTo>
                  <a:lnTo>
                    <a:pt x="5806" y="2282"/>
                  </a:lnTo>
                  <a:lnTo>
                    <a:pt x="5587" y="2261"/>
                  </a:lnTo>
                  <a:lnTo>
                    <a:pt x="5367" y="2272"/>
                  </a:lnTo>
                  <a:lnTo>
                    <a:pt x="5149" y="2315"/>
                  </a:lnTo>
                  <a:lnTo>
                    <a:pt x="4942" y="2389"/>
                  </a:lnTo>
                  <a:lnTo>
                    <a:pt x="4748" y="2495"/>
                  </a:lnTo>
                  <a:lnTo>
                    <a:pt x="4572" y="2633"/>
                  </a:lnTo>
                  <a:lnTo>
                    <a:pt x="4404" y="2821"/>
                  </a:lnTo>
                  <a:lnTo>
                    <a:pt x="4382" y="2843"/>
                  </a:lnTo>
                  <a:lnTo>
                    <a:pt x="4356" y="2862"/>
                  </a:lnTo>
                  <a:lnTo>
                    <a:pt x="4329" y="2878"/>
                  </a:lnTo>
                  <a:lnTo>
                    <a:pt x="4299" y="2890"/>
                  </a:lnTo>
                  <a:lnTo>
                    <a:pt x="4269" y="2899"/>
                  </a:lnTo>
                  <a:lnTo>
                    <a:pt x="4237" y="2903"/>
                  </a:lnTo>
                  <a:lnTo>
                    <a:pt x="4206" y="2904"/>
                  </a:lnTo>
                  <a:lnTo>
                    <a:pt x="4174" y="2900"/>
                  </a:lnTo>
                  <a:lnTo>
                    <a:pt x="4143" y="2893"/>
                  </a:lnTo>
                  <a:lnTo>
                    <a:pt x="3879" y="2810"/>
                  </a:lnTo>
                  <a:lnTo>
                    <a:pt x="3633" y="2773"/>
                  </a:lnTo>
                  <a:lnTo>
                    <a:pt x="3389" y="2774"/>
                  </a:lnTo>
                  <a:lnTo>
                    <a:pt x="3154" y="2810"/>
                  </a:lnTo>
                  <a:lnTo>
                    <a:pt x="2933" y="2879"/>
                  </a:lnTo>
                  <a:lnTo>
                    <a:pt x="2732" y="2978"/>
                  </a:lnTo>
                  <a:lnTo>
                    <a:pt x="2556" y="3105"/>
                  </a:lnTo>
                  <a:lnTo>
                    <a:pt x="2410" y="3255"/>
                  </a:lnTo>
                  <a:lnTo>
                    <a:pt x="2295" y="3427"/>
                  </a:lnTo>
                  <a:lnTo>
                    <a:pt x="2217" y="3621"/>
                  </a:lnTo>
                  <a:lnTo>
                    <a:pt x="2177" y="3836"/>
                  </a:lnTo>
                  <a:lnTo>
                    <a:pt x="2182" y="4074"/>
                  </a:lnTo>
                  <a:lnTo>
                    <a:pt x="2239" y="4338"/>
                  </a:lnTo>
                  <a:lnTo>
                    <a:pt x="2364" y="4645"/>
                  </a:lnTo>
                  <a:lnTo>
                    <a:pt x="2374" y="4675"/>
                  </a:lnTo>
                  <a:lnTo>
                    <a:pt x="2380" y="4707"/>
                  </a:lnTo>
                  <a:close/>
                  <a:moveTo>
                    <a:pt x="6422" y="4941"/>
                  </a:moveTo>
                  <a:lnTo>
                    <a:pt x="6423" y="4995"/>
                  </a:lnTo>
                  <a:lnTo>
                    <a:pt x="6423" y="5005"/>
                  </a:lnTo>
                  <a:lnTo>
                    <a:pt x="6422" y="5059"/>
                  </a:lnTo>
                  <a:lnTo>
                    <a:pt x="6422" y="5068"/>
                  </a:lnTo>
                  <a:lnTo>
                    <a:pt x="6419" y="5122"/>
                  </a:lnTo>
                  <a:lnTo>
                    <a:pt x="6418" y="5131"/>
                  </a:lnTo>
                  <a:lnTo>
                    <a:pt x="6413" y="5184"/>
                  </a:lnTo>
                  <a:lnTo>
                    <a:pt x="6412" y="5194"/>
                  </a:lnTo>
                  <a:lnTo>
                    <a:pt x="6405" y="5247"/>
                  </a:lnTo>
                  <a:lnTo>
                    <a:pt x="6403" y="5256"/>
                  </a:lnTo>
                  <a:lnTo>
                    <a:pt x="6394" y="5309"/>
                  </a:lnTo>
                  <a:lnTo>
                    <a:pt x="6393" y="5318"/>
                  </a:lnTo>
                  <a:lnTo>
                    <a:pt x="6382" y="5370"/>
                  </a:lnTo>
                  <a:lnTo>
                    <a:pt x="6380" y="5379"/>
                  </a:lnTo>
                  <a:lnTo>
                    <a:pt x="6367" y="5431"/>
                  </a:lnTo>
                  <a:lnTo>
                    <a:pt x="6365" y="5440"/>
                  </a:lnTo>
                  <a:lnTo>
                    <a:pt x="6350" y="5492"/>
                  </a:lnTo>
                  <a:lnTo>
                    <a:pt x="6347" y="5501"/>
                  </a:lnTo>
                  <a:lnTo>
                    <a:pt x="6330" y="5551"/>
                  </a:lnTo>
                  <a:lnTo>
                    <a:pt x="6327" y="5560"/>
                  </a:lnTo>
                  <a:lnTo>
                    <a:pt x="6309" y="5611"/>
                  </a:lnTo>
                  <a:lnTo>
                    <a:pt x="6305" y="5619"/>
                  </a:lnTo>
                  <a:lnTo>
                    <a:pt x="6285" y="5669"/>
                  </a:lnTo>
                  <a:lnTo>
                    <a:pt x="6281" y="5677"/>
                  </a:lnTo>
                  <a:lnTo>
                    <a:pt x="6259" y="5726"/>
                  </a:lnTo>
                  <a:lnTo>
                    <a:pt x="6254" y="5735"/>
                  </a:lnTo>
                  <a:lnTo>
                    <a:pt x="6230" y="5783"/>
                  </a:lnTo>
                  <a:lnTo>
                    <a:pt x="6226" y="5791"/>
                  </a:lnTo>
                  <a:lnTo>
                    <a:pt x="6200" y="5838"/>
                  </a:lnTo>
                  <a:lnTo>
                    <a:pt x="6195" y="5846"/>
                  </a:lnTo>
                  <a:lnTo>
                    <a:pt x="6167" y="5892"/>
                  </a:lnTo>
                  <a:lnTo>
                    <a:pt x="6162" y="5900"/>
                  </a:lnTo>
                  <a:lnTo>
                    <a:pt x="6133" y="5945"/>
                  </a:lnTo>
                  <a:lnTo>
                    <a:pt x="6127" y="5953"/>
                  </a:lnTo>
                  <a:lnTo>
                    <a:pt x="6096" y="5997"/>
                  </a:lnTo>
                  <a:lnTo>
                    <a:pt x="6091" y="6004"/>
                  </a:lnTo>
                  <a:lnTo>
                    <a:pt x="6058" y="6047"/>
                  </a:lnTo>
                  <a:lnTo>
                    <a:pt x="6052" y="6054"/>
                  </a:lnTo>
                  <a:lnTo>
                    <a:pt x="6018" y="6095"/>
                  </a:lnTo>
                  <a:lnTo>
                    <a:pt x="6012" y="6102"/>
                  </a:lnTo>
                  <a:lnTo>
                    <a:pt x="5976" y="6142"/>
                  </a:lnTo>
                  <a:lnTo>
                    <a:pt x="5970" y="6149"/>
                  </a:lnTo>
                  <a:lnTo>
                    <a:pt x="5933" y="6187"/>
                  </a:lnTo>
                  <a:lnTo>
                    <a:pt x="5926" y="6194"/>
                  </a:lnTo>
                  <a:lnTo>
                    <a:pt x="5888" y="6231"/>
                  </a:lnTo>
                  <a:lnTo>
                    <a:pt x="5881" y="6237"/>
                  </a:lnTo>
                  <a:lnTo>
                    <a:pt x="5841" y="6273"/>
                  </a:lnTo>
                  <a:lnTo>
                    <a:pt x="5834" y="6279"/>
                  </a:lnTo>
                  <a:lnTo>
                    <a:pt x="5793" y="6313"/>
                  </a:lnTo>
                  <a:lnTo>
                    <a:pt x="5786" y="6319"/>
                  </a:lnTo>
                  <a:lnTo>
                    <a:pt x="5743" y="6352"/>
                  </a:lnTo>
                  <a:lnTo>
                    <a:pt x="5736" y="6357"/>
                  </a:lnTo>
                  <a:lnTo>
                    <a:pt x="5692" y="6388"/>
                  </a:lnTo>
                  <a:lnTo>
                    <a:pt x="5684" y="6394"/>
                  </a:lnTo>
                  <a:lnTo>
                    <a:pt x="5639" y="6423"/>
                  </a:lnTo>
                  <a:lnTo>
                    <a:pt x="5631" y="6428"/>
                  </a:lnTo>
                  <a:lnTo>
                    <a:pt x="5585" y="6456"/>
                  </a:lnTo>
                  <a:lnTo>
                    <a:pt x="5577" y="6461"/>
                  </a:lnTo>
                  <a:lnTo>
                    <a:pt x="5530" y="6487"/>
                  </a:lnTo>
                  <a:lnTo>
                    <a:pt x="5522" y="6491"/>
                  </a:lnTo>
                  <a:lnTo>
                    <a:pt x="5474" y="6515"/>
                  </a:lnTo>
                  <a:lnTo>
                    <a:pt x="5465" y="6520"/>
                  </a:lnTo>
                  <a:lnTo>
                    <a:pt x="5416" y="6542"/>
                  </a:lnTo>
                  <a:lnTo>
                    <a:pt x="5408" y="6546"/>
                  </a:lnTo>
                  <a:lnTo>
                    <a:pt x="5358" y="6566"/>
                  </a:lnTo>
                  <a:lnTo>
                    <a:pt x="5350" y="6570"/>
                  </a:lnTo>
                  <a:lnTo>
                    <a:pt x="5299" y="6588"/>
                  </a:lnTo>
                  <a:lnTo>
                    <a:pt x="5290" y="6591"/>
                  </a:lnTo>
                  <a:lnTo>
                    <a:pt x="5240" y="6608"/>
                  </a:lnTo>
                  <a:lnTo>
                    <a:pt x="5231" y="6611"/>
                  </a:lnTo>
                  <a:lnTo>
                    <a:pt x="5179" y="6626"/>
                  </a:lnTo>
                  <a:lnTo>
                    <a:pt x="5170" y="6628"/>
                  </a:lnTo>
                  <a:lnTo>
                    <a:pt x="5118" y="6641"/>
                  </a:lnTo>
                  <a:lnTo>
                    <a:pt x="5109" y="6643"/>
                  </a:lnTo>
                  <a:lnTo>
                    <a:pt x="5057" y="6654"/>
                  </a:lnTo>
                  <a:lnTo>
                    <a:pt x="5048" y="6655"/>
                  </a:lnTo>
                  <a:lnTo>
                    <a:pt x="4995" y="6664"/>
                  </a:lnTo>
                  <a:lnTo>
                    <a:pt x="4986" y="6666"/>
                  </a:lnTo>
                  <a:lnTo>
                    <a:pt x="4933" y="6673"/>
                  </a:lnTo>
                  <a:lnTo>
                    <a:pt x="4923" y="6674"/>
                  </a:lnTo>
                  <a:lnTo>
                    <a:pt x="4870" y="6679"/>
                  </a:lnTo>
                  <a:lnTo>
                    <a:pt x="4861" y="6680"/>
                  </a:lnTo>
                  <a:lnTo>
                    <a:pt x="4807" y="6683"/>
                  </a:lnTo>
                  <a:lnTo>
                    <a:pt x="4798" y="6683"/>
                  </a:lnTo>
                  <a:lnTo>
                    <a:pt x="4744" y="6684"/>
                  </a:lnTo>
                  <a:lnTo>
                    <a:pt x="4734" y="6684"/>
                  </a:lnTo>
                  <a:lnTo>
                    <a:pt x="4681" y="6683"/>
                  </a:lnTo>
                  <a:lnTo>
                    <a:pt x="4671" y="6683"/>
                  </a:lnTo>
                  <a:lnTo>
                    <a:pt x="4618" y="6680"/>
                  </a:lnTo>
                  <a:lnTo>
                    <a:pt x="4608" y="6679"/>
                  </a:lnTo>
                  <a:lnTo>
                    <a:pt x="4555" y="6674"/>
                  </a:lnTo>
                  <a:lnTo>
                    <a:pt x="4546" y="6673"/>
                  </a:lnTo>
                  <a:lnTo>
                    <a:pt x="4493" y="6666"/>
                  </a:lnTo>
                  <a:lnTo>
                    <a:pt x="4483" y="6664"/>
                  </a:lnTo>
                  <a:lnTo>
                    <a:pt x="4431" y="6655"/>
                  </a:lnTo>
                  <a:lnTo>
                    <a:pt x="4421" y="6654"/>
                  </a:lnTo>
                  <a:lnTo>
                    <a:pt x="4369" y="6643"/>
                  </a:lnTo>
                  <a:lnTo>
                    <a:pt x="4360" y="6641"/>
                  </a:lnTo>
                  <a:lnTo>
                    <a:pt x="4308" y="6628"/>
                  </a:lnTo>
                  <a:lnTo>
                    <a:pt x="4299" y="6626"/>
                  </a:lnTo>
                  <a:lnTo>
                    <a:pt x="4248" y="6611"/>
                  </a:lnTo>
                  <a:lnTo>
                    <a:pt x="4239" y="6608"/>
                  </a:lnTo>
                  <a:lnTo>
                    <a:pt x="4188" y="6591"/>
                  </a:lnTo>
                  <a:lnTo>
                    <a:pt x="4179" y="6588"/>
                  </a:lnTo>
                  <a:lnTo>
                    <a:pt x="4129" y="6570"/>
                  </a:lnTo>
                  <a:lnTo>
                    <a:pt x="4120" y="6566"/>
                  </a:lnTo>
                  <a:lnTo>
                    <a:pt x="4070" y="6546"/>
                  </a:lnTo>
                  <a:lnTo>
                    <a:pt x="4062" y="6542"/>
                  </a:lnTo>
                  <a:lnTo>
                    <a:pt x="4013" y="6520"/>
                  </a:lnTo>
                  <a:lnTo>
                    <a:pt x="4005" y="6516"/>
                  </a:lnTo>
                  <a:lnTo>
                    <a:pt x="3957" y="6491"/>
                  </a:lnTo>
                  <a:lnTo>
                    <a:pt x="3948" y="6487"/>
                  </a:lnTo>
                  <a:lnTo>
                    <a:pt x="3901" y="6461"/>
                  </a:lnTo>
                  <a:lnTo>
                    <a:pt x="3893" y="6456"/>
                  </a:lnTo>
                  <a:lnTo>
                    <a:pt x="3847" y="6428"/>
                  </a:lnTo>
                  <a:lnTo>
                    <a:pt x="3839" y="6423"/>
                  </a:lnTo>
                  <a:lnTo>
                    <a:pt x="3794" y="6394"/>
                  </a:lnTo>
                  <a:lnTo>
                    <a:pt x="3786" y="6388"/>
                  </a:lnTo>
                  <a:lnTo>
                    <a:pt x="3742" y="6357"/>
                  </a:lnTo>
                  <a:lnTo>
                    <a:pt x="3735" y="6352"/>
                  </a:lnTo>
                  <a:lnTo>
                    <a:pt x="3692" y="6319"/>
                  </a:lnTo>
                  <a:lnTo>
                    <a:pt x="3685" y="6313"/>
                  </a:lnTo>
                  <a:lnTo>
                    <a:pt x="3644" y="6279"/>
                  </a:lnTo>
                  <a:lnTo>
                    <a:pt x="3637" y="6273"/>
                  </a:lnTo>
                  <a:lnTo>
                    <a:pt x="3597" y="6237"/>
                  </a:lnTo>
                  <a:lnTo>
                    <a:pt x="3590" y="6231"/>
                  </a:lnTo>
                  <a:lnTo>
                    <a:pt x="3552" y="6194"/>
                  </a:lnTo>
                  <a:lnTo>
                    <a:pt x="3545" y="6187"/>
                  </a:lnTo>
                  <a:lnTo>
                    <a:pt x="3508" y="6149"/>
                  </a:lnTo>
                  <a:lnTo>
                    <a:pt x="3502" y="6142"/>
                  </a:lnTo>
                  <a:lnTo>
                    <a:pt x="3466" y="6102"/>
                  </a:lnTo>
                  <a:lnTo>
                    <a:pt x="3460" y="6095"/>
                  </a:lnTo>
                  <a:lnTo>
                    <a:pt x="3426" y="6054"/>
                  </a:lnTo>
                  <a:lnTo>
                    <a:pt x="3420" y="6047"/>
                  </a:lnTo>
                  <a:lnTo>
                    <a:pt x="3387" y="6004"/>
                  </a:lnTo>
                  <a:lnTo>
                    <a:pt x="3382" y="5997"/>
                  </a:lnTo>
                  <a:lnTo>
                    <a:pt x="3351" y="5953"/>
                  </a:lnTo>
                  <a:lnTo>
                    <a:pt x="3345" y="5945"/>
                  </a:lnTo>
                  <a:lnTo>
                    <a:pt x="3316" y="5900"/>
                  </a:lnTo>
                  <a:lnTo>
                    <a:pt x="3311" y="5892"/>
                  </a:lnTo>
                  <a:lnTo>
                    <a:pt x="3283" y="5846"/>
                  </a:lnTo>
                  <a:lnTo>
                    <a:pt x="3278" y="5837"/>
                  </a:lnTo>
                  <a:lnTo>
                    <a:pt x="3252" y="5790"/>
                  </a:lnTo>
                  <a:lnTo>
                    <a:pt x="3248" y="5782"/>
                  </a:lnTo>
                  <a:lnTo>
                    <a:pt x="3224" y="5734"/>
                  </a:lnTo>
                  <a:lnTo>
                    <a:pt x="3220" y="5726"/>
                  </a:lnTo>
                  <a:lnTo>
                    <a:pt x="3197" y="5677"/>
                  </a:lnTo>
                  <a:lnTo>
                    <a:pt x="3194" y="5669"/>
                  </a:lnTo>
                  <a:lnTo>
                    <a:pt x="3173" y="5619"/>
                  </a:lnTo>
                  <a:lnTo>
                    <a:pt x="3170" y="5610"/>
                  </a:lnTo>
                  <a:lnTo>
                    <a:pt x="3151" y="5560"/>
                  </a:lnTo>
                  <a:lnTo>
                    <a:pt x="3148" y="5552"/>
                  </a:lnTo>
                  <a:lnTo>
                    <a:pt x="3131" y="5501"/>
                  </a:lnTo>
                  <a:lnTo>
                    <a:pt x="3129" y="5492"/>
                  </a:lnTo>
                  <a:lnTo>
                    <a:pt x="3114" y="5441"/>
                  </a:lnTo>
                  <a:lnTo>
                    <a:pt x="3112" y="5432"/>
                  </a:lnTo>
                  <a:lnTo>
                    <a:pt x="3099" y="5380"/>
                  </a:lnTo>
                  <a:lnTo>
                    <a:pt x="3097" y="5371"/>
                  </a:lnTo>
                  <a:lnTo>
                    <a:pt x="3086" y="5318"/>
                  </a:lnTo>
                  <a:lnTo>
                    <a:pt x="3084" y="5309"/>
                  </a:lnTo>
                  <a:lnTo>
                    <a:pt x="3075" y="5256"/>
                  </a:lnTo>
                  <a:lnTo>
                    <a:pt x="3073" y="5247"/>
                  </a:lnTo>
                  <a:lnTo>
                    <a:pt x="3066" y="5194"/>
                  </a:lnTo>
                  <a:lnTo>
                    <a:pt x="3065" y="5185"/>
                  </a:lnTo>
                  <a:lnTo>
                    <a:pt x="3060" y="5131"/>
                  </a:lnTo>
                  <a:lnTo>
                    <a:pt x="3059" y="5122"/>
                  </a:lnTo>
                  <a:lnTo>
                    <a:pt x="3056" y="5068"/>
                  </a:lnTo>
                  <a:lnTo>
                    <a:pt x="3056" y="5059"/>
                  </a:lnTo>
                  <a:lnTo>
                    <a:pt x="3055" y="5005"/>
                  </a:lnTo>
                  <a:lnTo>
                    <a:pt x="3055" y="4995"/>
                  </a:lnTo>
                  <a:lnTo>
                    <a:pt x="3056" y="4941"/>
                  </a:lnTo>
                  <a:lnTo>
                    <a:pt x="3056" y="4932"/>
                  </a:lnTo>
                  <a:lnTo>
                    <a:pt x="3059" y="4878"/>
                  </a:lnTo>
                  <a:lnTo>
                    <a:pt x="3060" y="4869"/>
                  </a:lnTo>
                  <a:lnTo>
                    <a:pt x="3065" y="4815"/>
                  </a:lnTo>
                  <a:lnTo>
                    <a:pt x="3066" y="4806"/>
                  </a:lnTo>
                  <a:lnTo>
                    <a:pt x="3073" y="4753"/>
                  </a:lnTo>
                  <a:lnTo>
                    <a:pt x="3075" y="4744"/>
                  </a:lnTo>
                  <a:lnTo>
                    <a:pt x="3084" y="4691"/>
                  </a:lnTo>
                  <a:lnTo>
                    <a:pt x="3086" y="4682"/>
                  </a:lnTo>
                  <a:lnTo>
                    <a:pt x="3097" y="4629"/>
                  </a:lnTo>
                  <a:lnTo>
                    <a:pt x="3099" y="4620"/>
                  </a:lnTo>
                  <a:lnTo>
                    <a:pt x="3112" y="4568"/>
                  </a:lnTo>
                  <a:lnTo>
                    <a:pt x="3114" y="4559"/>
                  </a:lnTo>
                  <a:lnTo>
                    <a:pt x="3129" y="4508"/>
                  </a:lnTo>
                  <a:lnTo>
                    <a:pt x="3131" y="4499"/>
                  </a:lnTo>
                  <a:lnTo>
                    <a:pt x="3148" y="4448"/>
                  </a:lnTo>
                  <a:lnTo>
                    <a:pt x="3151" y="4440"/>
                  </a:lnTo>
                  <a:lnTo>
                    <a:pt x="3170" y="4390"/>
                  </a:lnTo>
                  <a:lnTo>
                    <a:pt x="3173" y="4381"/>
                  </a:lnTo>
                  <a:lnTo>
                    <a:pt x="3194" y="4331"/>
                  </a:lnTo>
                  <a:lnTo>
                    <a:pt x="3197" y="4323"/>
                  </a:lnTo>
                  <a:lnTo>
                    <a:pt x="3220" y="4274"/>
                  </a:lnTo>
                  <a:lnTo>
                    <a:pt x="3224" y="4266"/>
                  </a:lnTo>
                  <a:lnTo>
                    <a:pt x="3248" y="4218"/>
                  </a:lnTo>
                  <a:lnTo>
                    <a:pt x="3252" y="4210"/>
                  </a:lnTo>
                  <a:lnTo>
                    <a:pt x="3278" y="4163"/>
                  </a:lnTo>
                  <a:lnTo>
                    <a:pt x="3283" y="4154"/>
                  </a:lnTo>
                  <a:lnTo>
                    <a:pt x="3311" y="4108"/>
                  </a:lnTo>
                  <a:lnTo>
                    <a:pt x="3316" y="4100"/>
                  </a:lnTo>
                  <a:lnTo>
                    <a:pt x="3345" y="4055"/>
                  </a:lnTo>
                  <a:lnTo>
                    <a:pt x="3351" y="4047"/>
                  </a:lnTo>
                  <a:lnTo>
                    <a:pt x="3382" y="4003"/>
                  </a:lnTo>
                  <a:lnTo>
                    <a:pt x="3387" y="3996"/>
                  </a:lnTo>
                  <a:lnTo>
                    <a:pt x="3420" y="3953"/>
                  </a:lnTo>
                  <a:lnTo>
                    <a:pt x="3426" y="3946"/>
                  </a:lnTo>
                  <a:lnTo>
                    <a:pt x="3460" y="3905"/>
                  </a:lnTo>
                  <a:lnTo>
                    <a:pt x="3466" y="3898"/>
                  </a:lnTo>
                  <a:lnTo>
                    <a:pt x="3502" y="3858"/>
                  </a:lnTo>
                  <a:lnTo>
                    <a:pt x="3508" y="3851"/>
                  </a:lnTo>
                  <a:lnTo>
                    <a:pt x="3545" y="3813"/>
                  </a:lnTo>
                  <a:lnTo>
                    <a:pt x="3552" y="3806"/>
                  </a:lnTo>
                  <a:lnTo>
                    <a:pt x="3590" y="3769"/>
                  </a:lnTo>
                  <a:lnTo>
                    <a:pt x="3597" y="3763"/>
                  </a:lnTo>
                  <a:lnTo>
                    <a:pt x="3637" y="3727"/>
                  </a:lnTo>
                  <a:lnTo>
                    <a:pt x="3644" y="3721"/>
                  </a:lnTo>
                  <a:lnTo>
                    <a:pt x="3685" y="3687"/>
                  </a:lnTo>
                  <a:lnTo>
                    <a:pt x="3692" y="3681"/>
                  </a:lnTo>
                  <a:lnTo>
                    <a:pt x="3735" y="3648"/>
                  </a:lnTo>
                  <a:lnTo>
                    <a:pt x="3742" y="3643"/>
                  </a:lnTo>
                  <a:lnTo>
                    <a:pt x="3786" y="3612"/>
                  </a:lnTo>
                  <a:lnTo>
                    <a:pt x="3794" y="3606"/>
                  </a:lnTo>
                  <a:lnTo>
                    <a:pt x="3839" y="3577"/>
                  </a:lnTo>
                  <a:lnTo>
                    <a:pt x="3847" y="3572"/>
                  </a:lnTo>
                  <a:lnTo>
                    <a:pt x="3893" y="3544"/>
                  </a:lnTo>
                  <a:lnTo>
                    <a:pt x="3901" y="3539"/>
                  </a:lnTo>
                  <a:lnTo>
                    <a:pt x="3948" y="3513"/>
                  </a:lnTo>
                  <a:lnTo>
                    <a:pt x="3957" y="3509"/>
                  </a:lnTo>
                  <a:lnTo>
                    <a:pt x="4005" y="3484"/>
                  </a:lnTo>
                  <a:lnTo>
                    <a:pt x="4013" y="3480"/>
                  </a:lnTo>
                  <a:lnTo>
                    <a:pt x="4062" y="3458"/>
                  </a:lnTo>
                  <a:lnTo>
                    <a:pt x="4070" y="3454"/>
                  </a:lnTo>
                  <a:lnTo>
                    <a:pt x="4120" y="3434"/>
                  </a:lnTo>
                  <a:lnTo>
                    <a:pt x="4129" y="3430"/>
                  </a:lnTo>
                  <a:lnTo>
                    <a:pt x="4179" y="3412"/>
                  </a:lnTo>
                  <a:lnTo>
                    <a:pt x="4188" y="3409"/>
                  </a:lnTo>
                  <a:lnTo>
                    <a:pt x="4239" y="3392"/>
                  </a:lnTo>
                  <a:lnTo>
                    <a:pt x="4248" y="3389"/>
                  </a:lnTo>
                  <a:lnTo>
                    <a:pt x="4299" y="3374"/>
                  </a:lnTo>
                  <a:lnTo>
                    <a:pt x="4308" y="3372"/>
                  </a:lnTo>
                  <a:lnTo>
                    <a:pt x="4360" y="3359"/>
                  </a:lnTo>
                  <a:lnTo>
                    <a:pt x="4369" y="3357"/>
                  </a:lnTo>
                  <a:lnTo>
                    <a:pt x="4421" y="3346"/>
                  </a:lnTo>
                  <a:lnTo>
                    <a:pt x="4431" y="3345"/>
                  </a:lnTo>
                  <a:lnTo>
                    <a:pt x="4483" y="3336"/>
                  </a:lnTo>
                  <a:lnTo>
                    <a:pt x="4493" y="3334"/>
                  </a:lnTo>
                  <a:lnTo>
                    <a:pt x="4546" y="3327"/>
                  </a:lnTo>
                  <a:lnTo>
                    <a:pt x="4555" y="3326"/>
                  </a:lnTo>
                  <a:lnTo>
                    <a:pt x="4608" y="3321"/>
                  </a:lnTo>
                  <a:lnTo>
                    <a:pt x="4618" y="3320"/>
                  </a:lnTo>
                  <a:lnTo>
                    <a:pt x="4671" y="3317"/>
                  </a:lnTo>
                  <a:lnTo>
                    <a:pt x="4681" y="3317"/>
                  </a:lnTo>
                  <a:lnTo>
                    <a:pt x="4734" y="3316"/>
                  </a:lnTo>
                  <a:lnTo>
                    <a:pt x="4744" y="3316"/>
                  </a:lnTo>
                  <a:lnTo>
                    <a:pt x="4798" y="3317"/>
                  </a:lnTo>
                  <a:lnTo>
                    <a:pt x="4807" y="3317"/>
                  </a:lnTo>
                  <a:lnTo>
                    <a:pt x="4861" y="3320"/>
                  </a:lnTo>
                  <a:lnTo>
                    <a:pt x="4870" y="3321"/>
                  </a:lnTo>
                  <a:lnTo>
                    <a:pt x="4923" y="3326"/>
                  </a:lnTo>
                  <a:lnTo>
                    <a:pt x="4933" y="3327"/>
                  </a:lnTo>
                  <a:lnTo>
                    <a:pt x="4986" y="3334"/>
                  </a:lnTo>
                  <a:lnTo>
                    <a:pt x="4995" y="3336"/>
                  </a:lnTo>
                  <a:lnTo>
                    <a:pt x="5048" y="3345"/>
                  </a:lnTo>
                  <a:lnTo>
                    <a:pt x="5057" y="3346"/>
                  </a:lnTo>
                  <a:lnTo>
                    <a:pt x="5109" y="3357"/>
                  </a:lnTo>
                  <a:lnTo>
                    <a:pt x="5118" y="3359"/>
                  </a:lnTo>
                  <a:lnTo>
                    <a:pt x="5170" y="3372"/>
                  </a:lnTo>
                  <a:lnTo>
                    <a:pt x="5179" y="3374"/>
                  </a:lnTo>
                  <a:lnTo>
                    <a:pt x="5231" y="3389"/>
                  </a:lnTo>
                  <a:lnTo>
                    <a:pt x="5240" y="3392"/>
                  </a:lnTo>
                  <a:lnTo>
                    <a:pt x="5290" y="3409"/>
                  </a:lnTo>
                  <a:lnTo>
                    <a:pt x="5299" y="3412"/>
                  </a:lnTo>
                  <a:lnTo>
                    <a:pt x="5350" y="3430"/>
                  </a:lnTo>
                  <a:lnTo>
                    <a:pt x="5358" y="3434"/>
                  </a:lnTo>
                  <a:lnTo>
                    <a:pt x="5408" y="3454"/>
                  </a:lnTo>
                  <a:lnTo>
                    <a:pt x="5416" y="3458"/>
                  </a:lnTo>
                  <a:lnTo>
                    <a:pt x="5465" y="3480"/>
                  </a:lnTo>
                  <a:lnTo>
                    <a:pt x="5474" y="3485"/>
                  </a:lnTo>
                  <a:lnTo>
                    <a:pt x="5522" y="3509"/>
                  </a:lnTo>
                  <a:lnTo>
                    <a:pt x="5530" y="3513"/>
                  </a:lnTo>
                  <a:lnTo>
                    <a:pt x="5577" y="3539"/>
                  </a:lnTo>
                  <a:lnTo>
                    <a:pt x="5585" y="3544"/>
                  </a:lnTo>
                  <a:lnTo>
                    <a:pt x="5631" y="3572"/>
                  </a:lnTo>
                  <a:lnTo>
                    <a:pt x="5639" y="3577"/>
                  </a:lnTo>
                  <a:lnTo>
                    <a:pt x="5684" y="3606"/>
                  </a:lnTo>
                  <a:lnTo>
                    <a:pt x="5692" y="3612"/>
                  </a:lnTo>
                  <a:lnTo>
                    <a:pt x="5736" y="3643"/>
                  </a:lnTo>
                  <a:lnTo>
                    <a:pt x="5743" y="3648"/>
                  </a:lnTo>
                  <a:lnTo>
                    <a:pt x="5786" y="3681"/>
                  </a:lnTo>
                  <a:lnTo>
                    <a:pt x="5793" y="3687"/>
                  </a:lnTo>
                  <a:lnTo>
                    <a:pt x="5834" y="3721"/>
                  </a:lnTo>
                  <a:lnTo>
                    <a:pt x="5841" y="3727"/>
                  </a:lnTo>
                  <a:lnTo>
                    <a:pt x="5881" y="3763"/>
                  </a:lnTo>
                  <a:lnTo>
                    <a:pt x="5888" y="3769"/>
                  </a:lnTo>
                  <a:lnTo>
                    <a:pt x="5926" y="3806"/>
                  </a:lnTo>
                  <a:lnTo>
                    <a:pt x="5933" y="3813"/>
                  </a:lnTo>
                  <a:lnTo>
                    <a:pt x="5970" y="3851"/>
                  </a:lnTo>
                  <a:lnTo>
                    <a:pt x="5976" y="3858"/>
                  </a:lnTo>
                  <a:lnTo>
                    <a:pt x="6012" y="3898"/>
                  </a:lnTo>
                  <a:lnTo>
                    <a:pt x="6018" y="3905"/>
                  </a:lnTo>
                  <a:lnTo>
                    <a:pt x="6052" y="3946"/>
                  </a:lnTo>
                  <a:lnTo>
                    <a:pt x="6058" y="3953"/>
                  </a:lnTo>
                  <a:lnTo>
                    <a:pt x="6091" y="3996"/>
                  </a:lnTo>
                  <a:lnTo>
                    <a:pt x="6096" y="4003"/>
                  </a:lnTo>
                  <a:lnTo>
                    <a:pt x="6127" y="4047"/>
                  </a:lnTo>
                  <a:lnTo>
                    <a:pt x="6133" y="4055"/>
                  </a:lnTo>
                  <a:lnTo>
                    <a:pt x="6162" y="4100"/>
                  </a:lnTo>
                  <a:lnTo>
                    <a:pt x="6167" y="4108"/>
                  </a:lnTo>
                  <a:lnTo>
                    <a:pt x="6195" y="4154"/>
                  </a:lnTo>
                  <a:lnTo>
                    <a:pt x="6200" y="4162"/>
                  </a:lnTo>
                  <a:lnTo>
                    <a:pt x="6226" y="4209"/>
                  </a:lnTo>
                  <a:lnTo>
                    <a:pt x="6230" y="4217"/>
                  </a:lnTo>
                  <a:lnTo>
                    <a:pt x="6254" y="4265"/>
                  </a:lnTo>
                  <a:lnTo>
                    <a:pt x="6259" y="4274"/>
                  </a:lnTo>
                  <a:lnTo>
                    <a:pt x="6281" y="4323"/>
                  </a:lnTo>
                  <a:lnTo>
                    <a:pt x="6285" y="4331"/>
                  </a:lnTo>
                  <a:lnTo>
                    <a:pt x="6305" y="4381"/>
                  </a:lnTo>
                  <a:lnTo>
                    <a:pt x="6309" y="4389"/>
                  </a:lnTo>
                  <a:lnTo>
                    <a:pt x="6327" y="4440"/>
                  </a:lnTo>
                  <a:lnTo>
                    <a:pt x="6330" y="4449"/>
                  </a:lnTo>
                  <a:lnTo>
                    <a:pt x="6347" y="4499"/>
                  </a:lnTo>
                  <a:lnTo>
                    <a:pt x="6350" y="4508"/>
                  </a:lnTo>
                  <a:lnTo>
                    <a:pt x="6365" y="4560"/>
                  </a:lnTo>
                  <a:lnTo>
                    <a:pt x="6367" y="4569"/>
                  </a:lnTo>
                  <a:lnTo>
                    <a:pt x="6380" y="4621"/>
                  </a:lnTo>
                  <a:lnTo>
                    <a:pt x="6382" y="4630"/>
                  </a:lnTo>
                  <a:lnTo>
                    <a:pt x="6393" y="4682"/>
                  </a:lnTo>
                  <a:lnTo>
                    <a:pt x="6394" y="4691"/>
                  </a:lnTo>
                  <a:lnTo>
                    <a:pt x="6403" y="4744"/>
                  </a:lnTo>
                  <a:lnTo>
                    <a:pt x="6405" y="4753"/>
                  </a:lnTo>
                  <a:lnTo>
                    <a:pt x="6412" y="4806"/>
                  </a:lnTo>
                  <a:lnTo>
                    <a:pt x="6413" y="4816"/>
                  </a:lnTo>
                  <a:lnTo>
                    <a:pt x="6418" y="4869"/>
                  </a:lnTo>
                  <a:lnTo>
                    <a:pt x="6419" y="4878"/>
                  </a:lnTo>
                  <a:lnTo>
                    <a:pt x="6422" y="4932"/>
                  </a:lnTo>
                  <a:lnTo>
                    <a:pt x="6422" y="4941"/>
                  </a:lnTo>
                  <a:close/>
                  <a:moveTo>
                    <a:pt x="5922" y="5045"/>
                  </a:moveTo>
                  <a:lnTo>
                    <a:pt x="5923" y="5000"/>
                  </a:lnTo>
                  <a:lnTo>
                    <a:pt x="5922" y="4955"/>
                  </a:lnTo>
                  <a:lnTo>
                    <a:pt x="5920" y="4911"/>
                  </a:lnTo>
                  <a:lnTo>
                    <a:pt x="5915" y="4867"/>
                  </a:lnTo>
                  <a:lnTo>
                    <a:pt x="5910" y="4823"/>
                  </a:lnTo>
                  <a:lnTo>
                    <a:pt x="5902" y="4779"/>
                  </a:lnTo>
                  <a:lnTo>
                    <a:pt x="5893" y="4736"/>
                  </a:lnTo>
                  <a:lnTo>
                    <a:pt x="5883" y="4693"/>
                  </a:lnTo>
                  <a:lnTo>
                    <a:pt x="5871" y="4651"/>
                  </a:lnTo>
                  <a:lnTo>
                    <a:pt x="5857" y="4609"/>
                  </a:lnTo>
                  <a:lnTo>
                    <a:pt x="5841" y="4568"/>
                  </a:lnTo>
                  <a:lnTo>
                    <a:pt x="5824" y="4527"/>
                  </a:lnTo>
                  <a:lnTo>
                    <a:pt x="5806" y="4487"/>
                  </a:lnTo>
                  <a:lnTo>
                    <a:pt x="5786" y="4447"/>
                  </a:lnTo>
                  <a:lnTo>
                    <a:pt x="5765" y="4408"/>
                  </a:lnTo>
                  <a:lnTo>
                    <a:pt x="5742" y="4370"/>
                  </a:lnTo>
                  <a:lnTo>
                    <a:pt x="5717" y="4333"/>
                  </a:lnTo>
                  <a:lnTo>
                    <a:pt x="5691" y="4297"/>
                  </a:lnTo>
                  <a:lnTo>
                    <a:pt x="5665" y="4262"/>
                  </a:lnTo>
                  <a:lnTo>
                    <a:pt x="5636" y="4228"/>
                  </a:lnTo>
                  <a:lnTo>
                    <a:pt x="5607" y="4195"/>
                  </a:lnTo>
                  <a:lnTo>
                    <a:pt x="5576" y="4163"/>
                  </a:lnTo>
                  <a:lnTo>
                    <a:pt x="5544" y="4132"/>
                  </a:lnTo>
                  <a:lnTo>
                    <a:pt x="5511" y="4103"/>
                  </a:lnTo>
                  <a:lnTo>
                    <a:pt x="5477" y="4074"/>
                  </a:lnTo>
                  <a:lnTo>
                    <a:pt x="5442" y="4048"/>
                  </a:lnTo>
                  <a:lnTo>
                    <a:pt x="5406" y="4022"/>
                  </a:lnTo>
                  <a:lnTo>
                    <a:pt x="5369" y="3997"/>
                  </a:lnTo>
                  <a:lnTo>
                    <a:pt x="5331" y="3974"/>
                  </a:lnTo>
                  <a:lnTo>
                    <a:pt x="5292" y="3953"/>
                  </a:lnTo>
                  <a:lnTo>
                    <a:pt x="5252" y="3933"/>
                  </a:lnTo>
                  <a:lnTo>
                    <a:pt x="5212" y="3915"/>
                  </a:lnTo>
                  <a:lnTo>
                    <a:pt x="5171" y="3898"/>
                  </a:lnTo>
                  <a:lnTo>
                    <a:pt x="5130" y="3882"/>
                  </a:lnTo>
                  <a:lnTo>
                    <a:pt x="5088" y="3868"/>
                  </a:lnTo>
                  <a:lnTo>
                    <a:pt x="5046" y="3856"/>
                  </a:lnTo>
                  <a:lnTo>
                    <a:pt x="5003" y="3846"/>
                  </a:lnTo>
                  <a:lnTo>
                    <a:pt x="4960" y="3837"/>
                  </a:lnTo>
                  <a:lnTo>
                    <a:pt x="4916" y="3829"/>
                  </a:lnTo>
                  <a:lnTo>
                    <a:pt x="4872" y="3824"/>
                  </a:lnTo>
                  <a:lnTo>
                    <a:pt x="4828" y="3819"/>
                  </a:lnTo>
                  <a:lnTo>
                    <a:pt x="4784" y="3817"/>
                  </a:lnTo>
                  <a:lnTo>
                    <a:pt x="4739" y="3816"/>
                  </a:lnTo>
                  <a:lnTo>
                    <a:pt x="4695" y="3817"/>
                  </a:lnTo>
                  <a:lnTo>
                    <a:pt x="4650" y="3819"/>
                  </a:lnTo>
                  <a:lnTo>
                    <a:pt x="4606" y="3824"/>
                  </a:lnTo>
                  <a:lnTo>
                    <a:pt x="4562" y="3829"/>
                  </a:lnTo>
                  <a:lnTo>
                    <a:pt x="4519" y="3837"/>
                  </a:lnTo>
                  <a:lnTo>
                    <a:pt x="4476" y="3846"/>
                  </a:lnTo>
                  <a:lnTo>
                    <a:pt x="4433" y="3856"/>
                  </a:lnTo>
                  <a:lnTo>
                    <a:pt x="4390" y="3869"/>
                  </a:lnTo>
                  <a:lnTo>
                    <a:pt x="4348" y="3882"/>
                  </a:lnTo>
                  <a:lnTo>
                    <a:pt x="4307" y="3898"/>
                  </a:lnTo>
                  <a:lnTo>
                    <a:pt x="4266" y="3915"/>
                  </a:lnTo>
                  <a:lnTo>
                    <a:pt x="4226" y="3933"/>
                  </a:lnTo>
                  <a:lnTo>
                    <a:pt x="4186" y="3953"/>
                  </a:lnTo>
                  <a:lnTo>
                    <a:pt x="4147" y="3974"/>
                  </a:lnTo>
                  <a:lnTo>
                    <a:pt x="4109" y="3997"/>
                  </a:lnTo>
                  <a:lnTo>
                    <a:pt x="4072" y="4022"/>
                  </a:lnTo>
                  <a:lnTo>
                    <a:pt x="4036" y="4048"/>
                  </a:lnTo>
                  <a:lnTo>
                    <a:pt x="4001" y="4074"/>
                  </a:lnTo>
                  <a:lnTo>
                    <a:pt x="3967" y="4103"/>
                  </a:lnTo>
                  <a:lnTo>
                    <a:pt x="3934" y="4132"/>
                  </a:lnTo>
                  <a:lnTo>
                    <a:pt x="3902" y="4163"/>
                  </a:lnTo>
                  <a:lnTo>
                    <a:pt x="3871" y="4195"/>
                  </a:lnTo>
                  <a:lnTo>
                    <a:pt x="3842" y="4228"/>
                  </a:lnTo>
                  <a:lnTo>
                    <a:pt x="3813" y="4262"/>
                  </a:lnTo>
                  <a:lnTo>
                    <a:pt x="3787" y="4297"/>
                  </a:lnTo>
                  <a:lnTo>
                    <a:pt x="3761" y="4333"/>
                  </a:lnTo>
                  <a:lnTo>
                    <a:pt x="3736" y="4370"/>
                  </a:lnTo>
                  <a:lnTo>
                    <a:pt x="3714" y="4408"/>
                  </a:lnTo>
                  <a:lnTo>
                    <a:pt x="3692" y="4446"/>
                  </a:lnTo>
                  <a:lnTo>
                    <a:pt x="3672" y="4486"/>
                  </a:lnTo>
                  <a:lnTo>
                    <a:pt x="3654" y="4527"/>
                  </a:lnTo>
                  <a:lnTo>
                    <a:pt x="3637" y="4568"/>
                  </a:lnTo>
                  <a:lnTo>
                    <a:pt x="3622" y="4609"/>
                  </a:lnTo>
                  <a:lnTo>
                    <a:pt x="3608" y="4651"/>
                  </a:lnTo>
                  <a:lnTo>
                    <a:pt x="3596" y="4694"/>
                  </a:lnTo>
                  <a:lnTo>
                    <a:pt x="3585" y="4737"/>
                  </a:lnTo>
                  <a:lnTo>
                    <a:pt x="3576" y="4780"/>
                  </a:lnTo>
                  <a:lnTo>
                    <a:pt x="3568" y="4823"/>
                  </a:lnTo>
                  <a:lnTo>
                    <a:pt x="3563" y="4867"/>
                  </a:lnTo>
                  <a:lnTo>
                    <a:pt x="3558" y="4911"/>
                  </a:lnTo>
                  <a:lnTo>
                    <a:pt x="3556" y="4956"/>
                  </a:lnTo>
                  <a:lnTo>
                    <a:pt x="3555" y="5000"/>
                  </a:lnTo>
                  <a:lnTo>
                    <a:pt x="3556" y="5044"/>
                  </a:lnTo>
                  <a:lnTo>
                    <a:pt x="3558" y="5089"/>
                  </a:lnTo>
                  <a:lnTo>
                    <a:pt x="3563" y="5133"/>
                  </a:lnTo>
                  <a:lnTo>
                    <a:pt x="3568" y="5177"/>
                  </a:lnTo>
                  <a:lnTo>
                    <a:pt x="3576" y="5220"/>
                  </a:lnTo>
                  <a:lnTo>
                    <a:pt x="3585" y="5263"/>
                  </a:lnTo>
                  <a:lnTo>
                    <a:pt x="3596" y="5306"/>
                  </a:lnTo>
                  <a:lnTo>
                    <a:pt x="3608" y="5349"/>
                  </a:lnTo>
                  <a:lnTo>
                    <a:pt x="3622" y="5391"/>
                  </a:lnTo>
                  <a:lnTo>
                    <a:pt x="3637" y="5432"/>
                  </a:lnTo>
                  <a:lnTo>
                    <a:pt x="3654" y="5473"/>
                  </a:lnTo>
                  <a:lnTo>
                    <a:pt x="3672" y="5514"/>
                  </a:lnTo>
                  <a:lnTo>
                    <a:pt x="3692" y="5554"/>
                  </a:lnTo>
                  <a:lnTo>
                    <a:pt x="3714" y="5592"/>
                  </a:lnTo>
                  <a:lnTo>
                    <a:pt x="3736" y="5630"/>
                  </a:lnTo>
                  <a:lnTo>
                    <a:pt x="3761" y="5667"/>
                  </a:lnTo>
                  <a:lnTo>
                    <a:pt x="3787" y="5703"/>
                  </a:lnTo>
                  <a:lnTo>
                    <a:pt x="3813" y="5738"/>
                  </a:lnTo>
                  <a:lnTo>
                    <a:pt x="3842" y="5772"/>
                  </a:lnTo>
                  <a:lnTo>
                    <a:pt x="3871" y="5805"/>
                  </a:lnTo>
                  <a:lnTo>
                    <a:pt x="3902" y="5837"/>
                  </a:lnTo>
                  <a:lnTo>
                    <a:pt x="3934" y="5868"/>
                  </a:lnTo>
                  <a:lnTo>
                    <a:pt x="3967" y="5897"/>
                  </a:lnTo>
                  <a:lnTo>
                    <a:pt x="4001" y="5926"/>
                  </a:lnTo>
                  <a:lnTo>
                    <a:pt x="4036" y="5952"/>
                  </a:lnTo>
                  <a:lnTo>
                    <a:pt x="4072" y="5978"/>
                  </a:lnTo>
                  <a:lnTo>
                    <a:pt x="4109" y="6003"/>
                  </a:lnTo>
                  <a:lnTo>
                    <a:pt x="4147" y="6026"/>
                  </a:lnTo>
                  <a:lnTo>
                    <a:pt x="4186" y="6047"/>
                  </a:lnTo>
                  <a:lnTo>
                    <a:pt x="4226" y="6067"/>
                  </a:lnTo>
                  <a:lnTo>
                    <a:pt x="4266" y="6085"/>
                  </a:lnTo>
                  <a:lnTo>
                    <a:pt x="4307" y="6102"/>
                  </a:lnTo>
                  <a:lnTo>
                    <a:pt x="4348" y="6118"/>
                  </a:lnTo>
                  <a:lnTo>
                    <a:pt x="4390" y="6131"/>
                  </a:lnTo>
                  <a:lnTo>
                    <a:pt x="4433" y="6144"/>
                  </a:lnTo>
                  <a:lnTo>
                    <a:pt x="4476" y="6154"/>
                  </a:lnTo>
                  <a:lnTo>
                    <a:pt x="4519" y="6163"/>
                  </a:lnTo>
                  <a:lnTo>
                    <a:pt x="4562" y="6171"/>
                  </a:lnTo>
                  <a:lnTo>
                    <a:pt x="4606" y="6176"/>
                  </a:lnTo>
                  <a:lnTo>
                    <a:pt x="4650" y="6181"/>
                  </a:lnTo>
                  <a:lnTo>
                    <a:pt x="4695" y="6183"/>
                  </a:lnTo>
                  <a:lnTo>
                    <a:pt x="4739" y="6184"/>
                  </a:lnTo>
                  <a:lnTo>
                    <a:pt x="4784" y="6183"/>
                  </a:lnTo>
                  <a:lnTo>
                    <a:pt x="4828" y="6181"/>
                  </a:lnTo>
                  <a:lnTo>
                    <a:pt x="4872" y="6176"/>
                  </a:lnTo>
                  <a:lnTo>
                    <a:pt x="4916" y="6171"/>
                  </a:lnTo>
                  <a:lnTo>
                    <a:pt x="4960" y="6163"/>
                  </a:lnTo>
                  <a:lnTo>
                    <a:pt x="5003" y="6154"/>
                  </a:lnTo>
                  <a:lnTo>
                    <a:pt x="5046" y="6144"/>
                  </a:lnTo>
                  <a:lnTo>
                    <a:pt x="5088" y="6132"/>
                  </a:lnTo>
                  <a:lnTo>
                    <a:pt x="5130" y="6118"/>
                  </a:lnTo>
                  <a:lnTo>
                    <a:pt x="5171" y="6102"/>
                  </a:lnTo>
                  <a:lnTo>
                    <a:pt x="5212" y="6085"/>
                  </a:lnTo>
                  <a:lnTo>
                    <a:pt x="5252" y="6067"/>
                  </a:lnTo>
                  <a:lnTo>
                    <a:pt x="5292" y="6047"/>
                  </a:lnTo>
                  <a:lnTo>
                    <a:pt x="5331" y="6026"/>
                  </a:lnTo>
                  <a:lnTo>
                    <a:pt x="5369" y="6003"/>
                  </a:lnTo>
                  <a:lnTo>
                    <a:pt x="5406" y="5978"/>
                  </a:lnTo>
                  <a:lnTo>
                    <a:pt x="5442" y="5952"/>
                  </a:lnTo>
                  <a:lnTo>
                    <a:pt x="5477" y="5926"/>
                  </a:lnTo>
                  <a:lnTo>
                    <a:pt x="5511" y="5897"/>
                  </a:lnTo>
                  <a:lnTo>
                    <a:pt x="5544" y="5868"/>
                  </a:lnTo>
                  <a:lnTo>
                    <a:pt x="5576" y="5837"/>
                  </a:lnTo>
                  <a:lnTo>
                    <a:pt x="5607" y="5805"/>
                  </a:lnTo>
                  <a:lnTo>
                    <a:pt x="5636" y="5772"/>
                  </a:lnTo>
                  <a:lnTo>
                    <a:pt x="5665" y="5738"/>
                  </a:lnTo>
                  <a:lnTo>
                    <a:pt x="5691" y="5703"/>
                  </a:lnTo>
                  <a:lnTo>
                    <a:pt x="5717" y="5667"/>
                  </a:lnTo>
                  <a:lnTo>
                    <a:pt x="5742" y="5630"/>
                  </a:lnTo>
                  <a:lnTo>
                    <a:pt x="5765" y="5592"/>
                  </a:lnTo>
                  <a:lnTo>
                    <a:pt x="5786" y="5553"/>
                  </a:lnTo>
                  <a:lnTo>
                    <a:pt x="5806" y="5513"/>
                  </a:lnTo>
                  <a:lnTo>
                    <a:pt x="5824" y="5473"/>
                  </a:lnTo>
                  <a:lnTo>
                    <a:pt x="5841" y="5432"/>
                  </a:lnTo>
                  <a:lnTo>
                    <a:pt x="5857" y="5391"/>
                  </a:lnTo>
                  <a:lnTo>
                    <a:pt x="5871" y="5349"/>
                  </a:lnTo>
                  <a:lnTo>
                    <a:pt x="5883" y="5307"/>
                  </a:lnTo>
                  <a:lnTo>
                    <a:pt x="5893" y="5264"/>
                  </a:lnTo>
                  <a:lnTo>
                    <a:pt x="5902" y="5221"/>
                  </a:lnTo>
                  <a:lnTo>
                    <a:pt x="5910" y="5177"/>
                  </a:lnTo>
                  <a:lnTo>
                    <a:pt x="5915" y="5133"/>
                  </a:lnTo>
                  <a:lnTo>
                    <a:pt x="5920" y="5089"/>
                  </a:lnTo>
                  <a:lnTo>
                    <a:pt x="5922" y="50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3259;p28">
            <a:extLst>
              <a:ext uri="{FF2B5EF4-FFF2-40B4-BE49-F238E27FC236}">
                <a16:creationId xmlns:a16="http://schemas.microsoft.com/office/drawing/2014/main" id="{BD5829F7-1A76-4DEA-86EA-90FBAA0DE090}"/>
              </a:ext>
            </a:extLst>
          </p:cNvPr>
          <p:cNvGrpSpPr/>
          <p:nvPr/>
        </p:nvGrpSpPr>
        <p:grpSpPr>
          <a:xfrm>
            <a:off x="4094847" y="3559477"/>
            <a:ext cx="633600" cy="633600"/>
            <a:chOff x="697932" y="4459082"/>
            <a:chExt cx="633600" cy="633600"/>
          </a:xfrm>
          <a:solidFill>
            <a:schemeClr val="bg1"/>
          </a:solidFill>
        </p:grpSpPr>
        <p:sp>
          <p:nvSpPr>
            <p:cNvPr id="256" name="Google Shape;3260;p28">
              <a:extLst>
                <a:ext uri="{FF2B5EF4-FFF2-40B4-BE49-F238E27FC236}">
                  <a16:creationId xmlns:a16="http://schemas.microsoft.com/office/drawing/2014/main" id="{3C7A82C9-DAFC-4A18-ADB3-92C6FD80C989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395"/>
                  </a:moveTo>
                  <a:lnTo>
                    <a:pt x="1464" y="5028"/>
                  </a:lnTo>
                  <a:lnTo>
                    <a:pt x="1911" y="4718"/>
                  </a:lnTo>
                  <a:lnTo>
                    <a:pt x="2385" y="4464"/>
                  </a:lnTo>
                  <a:lnTo>
                    <a:pt x="2879" y="4267"/>
                  </a:lnTo>
                  <a:lnTo>
                    <a:pt x="3385" y="4126"/>
                  </a:lnTo>
                  <a:lnTo>
                    <a:pt x="3897" y="4041"/>
                  </a:lnTo>
                  <a:lnTo>
                    <a:pt x="4407" y="4013"/>
                  </a:lnTo>
                  <a:lnTo>
                    <a:pt x="4910" y="4041"/>
                  </a:lnTo>
                  <a:lnTo>
                    <a:pt x="5398" y="4126"/>
                  </a:lnTo>
                  <a:lnTo>
                    <a:pt x="5863" y="4267"/>
                  </a:lnTo>
                  <a:lnTo>
                    <a:pt x="6301" y="4464"/>
                  </a:lnTo>
                  <a:lnTo>
                    <a:pt x="6702" y="4718"/>
                  </a:lnTo>
                  <a:lnTo>
                    <a:pt x="7061" y="5028"/>
                  </a:lnTo>
                  <a:lnTo>
                    <a:pt x="7370" y="5395"/>
                  </a:lnTo>
                  <a:lnTo>
                    <a:pt x="7061" y="5762"/>
                  </a:lnTo>
                  <a:lnTo>
                    <a:pt x="6702" y="6072"/>
                  </a:lnTo>
                  <a:lnTo>
                    <a:pt x="6301" y="6326"/>
                  </a:lnTo>
                  <a:lnTo>
                    <a:pt x="5863" y="6523"/>
                  </a:lnTo>
                  <a:lnTo>
                    <a:pt x="5398" y="6664"/>
                  </a:lnTo>
                  <a:lnTo>
                    <a:pt x="4910" y="6749"/>
                  </a:lnTo>
                  <a:lnTo>
                    <a:pt x="4407" y="6777"/>
                  </a:lnTo>
                  <a:lnTo>
                    <a:pt x="3897" y="6749"/>
                  </a:lnTo>
                  <a:lnTo>
                    <a:pt x="3385" y="6664"/>
                  </a:lnTo>
                  <a:lnTo>
                    <a:pt x="2879" y="6523"/>
                  </a:lnTo>
                  <a:lnTo>
                    <a:pt x="2385" y="6326"/>
                  </a:lnTo>
                  <a:lnTo>
                    <a:pt x="1911" y="6072"/>
                  </a:lnTo>
                  <a:lnTo>
                    <a:pt x="1464" y="5762"/>
                  </a:lnTo>
                  <a:lnTo>
                    <a:pt x="1050" y="53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3261;p28">
              <a:extLst>
                <a:ext uri="{FF2B5EF4-FFF2-40B4-BE49-F238E27FC236}">
                  <a16:creationId xmlns:a16="http://schemas.microsoft.com/office/drawing/2014/main" id="{033B8FF5-F5A5-4468-9A2B-639F9475A047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28" y="4018"/>
                  </a:moveTo>
                  <a:lnTo>
                    <a:pt x="5930" y="4026"/>
                  </a:lnTo>
                  <a:lnTo>
                    <a:pt x="5936" y="4027"/>
                  </a:lnTo>
                  <a:lnTo>
                    <a:pt x="5966" y="4039"/>
                  </a:lnTo>
                  <a:lnTo>
                    <a:pt x="6403" y="4236"/>
                  </a:lnTo>
                  <a:lnTo>
                    <a:pt x="6434" y="4253"/>
                  </a:lnTo>
                  <a:lnTo>
                    <a:pt x="6836" y="4507"/>
                  </a:lnTo>
                  <a:lnTo>
                    <a:pt x="6865" y="4529"/>
                  </a:lnTo>
                  <a:lnTo>
                    <a:pt x="7224" y="4839"/>
                  </a:lnTo>
                  <a:lnTo>
                    <a:pt x="7252" y="4867"/>
                  </a:lnTo>
                  <a:lnTo>
                    <a:pt x="7401" y="5044"/>
                  </a:lnTo>
                  <a:lnTo>
                    <a:pt x="8790" y="3886"/>
                  </a:lnTo>
                  <a:lnTo>
                    <a:pt x="8817" y="3866"/>
                  </a:lnTo>
                  <a:lnTo>
                    <a:pt x="8846" y="3851"/>
                  </a:lnTo>
                  <a:lnTo>
                    <a:pt x="8877" y="3839"/>
                  </a:lnTo>
                  <a:lnTo>
                    <a:pt x="8910" y="3831"/>
                  </a:lnTo>
                  <a:lnTo>
                    <a:pt x="8943" y="3828"/>
                  </a:lnTo>
                  <a:lnTo>
                    <a:pt x="8976" y="3829"/>
                  </a:lnTo>
                  <a:lnTo>
                    <a:pt x="9009" y="3835"/>
                  </a:lnTo>
                  <a:lnTo>
                    <a:pt x="9041" y="3845"/>
                  </a:lnTo>
                  <a:lnTo>
                    <a:pt x="9071" y="3859"/>
                  </a:lnTo>
                  <a:lnTo>
                    <a:pt x="9099" y="3877"/>
                  </a:lnTo>
                  <a:lnTo>
                    <a:pt x="9124" y="3899"/>
                  </a:lnTo>
                  <a:lnTo>
                    <a:pt x="9147" y="3923"/>
                  </a:lnTo>
                  <a:lnTo>
                    <a:pt x="9165" y="3951"/>
                  </a:lnTo>
                  <a:lnTo>
                    <a:pt x="9180" y="3981"/>
                  </a:lnTo>
                  <a:lnTo>
                    <a:pt x="9191" y="4012"/>
                  </a:lnTo>
                  <a:lnTo>
                    <a:pt x="9198" y="4045"/>
                  </a:lnTo>
                  <a:lnTo>
                    <a:pt x="9200" y="4078"/>
                  </a:lnTo>
                  <a:lnTo>
                    <a:pt x="9200" y="6712"/>
                  </a:lnTo>
                  <a:lnTo>
                    <a:pt x="9198" y="6745"/>
                  </a:lnTo>
                  <a:lnTo>
                    <a:pt x="9191" y="6778"/>
                  </a:lnTo>
                  <a:lnTo>
                    <a:pt x="9180" y="6809"/>
                  </a:lnTo>
                  <a:lnTo>
                    <a:pt x="9165" y="6839"/>
                  </a:lnTo>
                  <a:lnTo>
                    <a:pt x="9147" y="6867"/>
                  </a:lnTo>
                  <a:lnTo>
                    <a:pt x="9124" y="6891"/>
                  </a:lnTo>
                  <a:lnTo>
                    <a:pt x="9099" y="6913"/>
                  </a:lnTo>
                  <a:lnTo>
                    <a:pt x="9071" y="6931"/>
                  </a:lnTo>
                  <a:lnTo>
                    <a:pt x="9041" y="6945"/>
                  </a:lnTo>
                  <a:lnTo>
                    <a:pt x="9009" y="6955"/>
                  </a:lnTo>
                  <a:lnTo>
                    <a:pt x="8976" y="6961"/>
                  </a:lnTo>
                  <a:lnTo>
                    <a:pt x="8943" y="6962"/>
                  </a:lnTo>
                  <a:lnTo>
                    <a:pt x="8910" y="6959"/>
                  </a:lnTo>
                  <a:lnTo>
                    <a:pt x="8877" y="6951"/>
                  </a:lnTo>
                  <a:lnTo>
                    <a:pt x="8846" y="6939"/>
                  </a:lnTo>
                  <a:lnTo>
                    <a:pt x="8817" y="6924"/>
                  </a:lnTo>
                  <a:lnTo>
                    <a:pt x="8790" y="6904"/>
                  </a:lnTo>
                  <a:lnTo>
                    <a:pt x="7401" y="5746"/>
                  </a:lnTo>
                  <a:lnTo>
                    <a:pt x="7252" y="5923"/>
                  </a:lnTo>
                  <a:lnTo>
                    <a:pt x="7224" y="5951"/>
                  </a:lnTo>
                  <a:lnTo>
                    <a:pt x="6865" y="6261"/>
                  </a:lnTo>
                  <a:lnTo>
                    <a:pt x="6836" y="6283"/>
                  </a:lnTo>
                  <a:lnTo>
                    <a:pt x="6434" y="6537"/>
                  </a:lnTo>
                  <a:lnTo>
                    <a:pt x="6403" y="6554"/>
                  </a:lnTo>
                  <a:lnTo>
                    <a:pt x="5966" y="6751"/>
                  </a:lnTo>
                  <a:lnTo>
                    <a:pt x="5936" y="6763"/>
                  </a:lnTo>
                  <a:lnTo>
                    <a:pt x="5470" y="6904"/>
                  </a:lnTo>
                  <a:lnTo>
                    <a:pt x="5440" y="6911"/>
                  </a:lnTo>
                  <a:lnTo>
                    <a:pt x="4953" y="6995"/>
                  </a:lnTo>
                  <a:lnTo>
                    <a:pt x="4924" y="6999"/>
                  </a:lnTo>
                  <a:lnTo>
                    <a:pt x="4421" y="7027"/>
                  </a:lnTo>
                  <a:lnTo>
                    <a:pt x="4393" y="7027"/>
                  </a:lnTo>
                  <a:lnTo>
                    <a:pt x="3883" y="6999"/>
                  </a:lnTo>
                  <a:lnTo>
                    <a:pt x="3856" y="6996"/>
                  </a:lnTo>
                  <a:lnTo>
                    <a:pt x="3344" y="6911"/>
                  </a:lnTo>
                  <a:lnTo>
                    <a:pt x="3318" y="6905"/>
                  </a:lnTo>
                  <a:lnTo>
                    <a:pt x="2811" y="6764"/>
                  </a:lnTo>
                  <a:lnTo>
                    <a:pt x="2786" y="6755"/>
                  </a:lnTo>
                  <a:lnTo>
                    <a:pt x="2292" y="6558"/>
                  </a:lnTo>
                  <a:lnTo>
                    <a:pt x="2267" y="6546"/>
                  </a:lnTo>
                  <a:lnTo>
                    <a:pt x="1793" y="6292"/>
                  </a:lnTo>
                  <a:lnTo>
                    <a:pt x="1769" y="6277"/>
                  </a:lnTo>
                  <a:lnTo>
                    <a:pt x="1321" y="5967"/>
                  </a:lnTo>
                  <a:lnTo>
                    <a:pt x="1298" y="5949"/>
                  </a:lnTo>
                  <a:lnTo>
                    <a:pt x="884" y="5582"/>
                  </a:lnTo>
                  <a:lnTo>
                    <a:pt x="861" y="5559"/>
                  </a:lnTo>
                  <a:lnTo>
                    <a:pt x="842" y="5533"/>
                  </a:lnTo>
                  <a:lnTo>
                    <a:pt x="825" y="5505"/>
                  </a:lnTo>
                  <a:lnTo>
                    <a:pt x="813" y="5475"/>
                  </a:lnTo>
                  <a:lnTo>
                    <a:pt x="805" y="5443"/>
                  </a:lnTo>
                  <a:lnTo>
                    <a:pt x="801" y="5411"/>
                  </a:lnTo>
                  <a:lnTo>
                    <a:pt x="801" y="5379"/>
                  </a:lnTo>
                  <a:lnTo>
                    <a:pt x="805" y="5347"/>
                  </a:lnTo>
                  <a:lnTo>
                    <a:pt x="813" y="5315"/>
                  </a:lnTo>
                  <a:lnTo>
                    <a:pt x="825" y="5285"/>
                  </a:lnTo>
                  <a:lnTo>
                    <a:pt x="842" y="5257"/>
                  </a:lnTo>
                  <a:lnTo>
                    <a:pt x="861" y="5231"/>
                  </a:lnTo>
                  <a:lnTo>
                    <a:pt x="884" y="5208"/>
                  </a:lnTo>
                  <a:lnTo>
                    <a:pt x="1298" y="4841"/>
                  </a:lnTo>
                  <a:lnTo>
                    <a:pt x="1321" y="4823"/>
                  </a:lnTo>
                  <a:lnTo>
                    <a:pt x="1769" y="4513"/>
                  </a:lnTo>
                  <a:lnTo>
                    <a:pt x="1793" y="4498"/>
                  </a:lnTo>
                  <a:lnTo>
                    <a:pt x="2267" y="4244"/>
                  </a:lnTo>
                  <a:lnTo>
                    <a:pt x="2292" y="4232"/>
                  </a:lnTo>
                  <a:lnTo>
                    <a:pt x="2786" y="4035"/>
                  </a:lnTo>
                  <a:lnTo>
                    <a:pt x="2811" y="4026"/>
                  </a:lnTo>
                  <a:lnTo>
                    <a:pt x="3318" y="3885"/>
                  </a:lnTo>
                  <a:lnTo>
                    <a:pt x="3344" y="3879"/>
                  </a:lnTo>
                  <a:lnTo>
                    <a:pt x="3856" y="3794"/>
                  </a:lnTo>
                  <a:lnTo>
                    <a:pt x="3883" y="3791"/>
                  </a:lnTo>
                  <a:lnTo>
                    <a:pt x="4064" y="3781"/>
                  </a:lnTo>
                  <a:lnTo>
                    <a:pt x="4065" y="3778"/>
                  </a:lnTo>
                  <a:lnTo>
                    <a:pt x="4071" y="3759"/>
                  </a:lnTo>
                  <a:lnTo>
                    <a:pt x="4079" y="3741"/>
                  </a:lnTo>
                  <a:lnTo>
                    <a:pt x="4090" y="3725"/>
                  </a:lnTo>
                  <a:lnTo>
                    <a:pt x="4880" y="2672"/>
                  </a:lnTo>
                  <a:lnTo>
                    <a:pt x="4893" y="2657"/>
                  </a:lnTo>
                  <a:lnTo>
                    <a:pt x="4907" y="2644"/>
                  </a:lnTo>
                  <a:lnTo>
                    <a:pt x="4923" y="2633"/>
                  </a:lnTo>
                  <a:lnTo>
                    <a:pt x="4941" y="2624"/>
                  </a:lnTo>
                  <a:lnTo>
                    <a:pt x="4959" y="2618"/>
                  </a:lnTo>
                  <a:lnTo>
                    <a:pt x="4978" y="2614"/>
                  </a:lnTo>
                  <a:lnTo>
                    <a:pt x="4998" y="2612"/>
                  </a:lnTo>
                  <a:lnTo>
                    <a:pt x="5017" y="2613"/>
                  </a:lnTo>
                  <a:lnTo>
                    <a:pt x="5037" y="2617"/>
                  </a:lnTo>
                  <a:lnTo>
                    <a:pt x="5055" y="2623"/>
                  </a:lnTo>
                  <a:lnTo>
                    <a:pt x="5073" y="2631"/>
                  </a:lnTo>
                  <a:lnTo>
                    <a:pt x="5089" y="2642"/>
                  </a:lnTo>
                  <a:lnTo>
                    <a:pt x="5104" y="2654"/>
                  </a:lnTo>
                  <a:lnTo>
                    <a:pt x="5117" y="2669"/>
                  </a:lnTo>
                  <a:lnTo>
                    <a:pt x="5129" y="2685"/>
                  </a:lnTo>
                  <a:lnTo>
                    <a:pt x="5919" y="4001"/>
                  </a:lnTo>
                  <a:lnTo>
                    <a:pt x="5928" y="4018"/>
                  </a:lnTo>
                  <a:close/>
                  <a:moveTo>
                    <a:pt x="8700" y="6178"/>
                  </a:moveTo>
                  <a:lnTo>
                    <a:pt x="8700" y="4612"/>
                  </a:lnTo>
                  <a:lnTo>
                    <a:pt x="7760" y="5395"/>
                  </a:lnTo>
                  <a:lnTo>
                    <a:pt x="8700" y="6178"/>
                  </a:lnTo>
                  <a:close/>
                  <a:moveTo>
                    <a:pt x="2042" y="4932"/>
                  </a:moveTo>
                  <a:lnTo>
                    <a:pt x="1619" y="5225"/>
                  </a:lnTo>
                  <a:lnTo>
                    <a:pt x="1427" y="5395"/>
                  </a:lnTo>
                  <a:lnTo>
                    <a:pt x="1619" y="5565"/>
                  </a:lnTo>
                  <a:lnTo>
                    <a:pt x="2042" y="5858"/>
                  </a:lnTo>
                  <a:lnTo>
                    <a:pt x="2491" y="6099"/>
                  </a:lnTo>
                  <a:lnTo>
                    <a:pt x="2959" y="6286"/>
                  </a:lnTo>
                  <a:lnTo>
                    <a:pt x="3439" y="6420"/>
                  </a:lnTo>
                  <a:lnTo>
                    <a:pt x="3924" y="6500"/>
                  </a:lnTo>
                  <a:lnTo>
                    <a:pt x="4407" y="6527"/>
                  </a:lnTo>
                  <a:lnTo>
                    <a:pt x="4881" y="6500"/>
                  </a:lnTo>
                  <a:lnTo>
                    <a:pt x="5340" y="6421"/>
                  </a:lnTo>
                  <a:lnTo>
                    <a:pt x="5775" y="6289"/>
                  </a:lnTo>
                  <a:lnTo>
                    <a:pt x="6182" y="6105"/>
                  </a:lnTo>
                  <a:lnTo>
                    <a:pt x="6553" y="5871"/>
                  </a:lnTo>
                  <a:lnTo>
                    <a:pt x="6882" y="5586"/>
                  </a:lnTo>
                  <a:lnTo>
                    <a:pt x="7043" y="5395"/>
                  </a:lnTo>
                  <a:lnTo>
                    <a:pt x="6882" y="5204"/>
                  </a:lnTo>
                  <a:lnTo>
                    <a:pt x="6553" y="4919"/>
                  </a:lnTo>
                  <a:lnTo>
                    <a:pt x="6182" y="4685"/>
                  </a:lnTo>
                  <a:lnTo>
                    <a:pt x="5775" y="4501"/>
                  </a:lnTo>
                  <a:lnTo>
                    <a:pt x="5340" y="4369"/>
                  </a:lnTo>
                  <a:lnTo>
                    <a:pt x="4881" y="4290"/>
                  </a:lnTo>
                  <a:lnTo>
                    <a:pt x="4407" y="4263"/>
                  </a:lnTo>
                  <a:lnTo>
                    <a:pt x="3924" y="4290"/>
                  </a:lnTo>
                  <a:lnTo>
                    <a:pt x="3439" y="4370"/>
                  </a:lnTo>
                  <a:lnTo>
                    <a:pt x="2959" y="4504"/>
                  </a:lnTo>
                  <a:lnTo>
                    <a:pt x="2491" y="4691"/>
                  </a:lnTo>
                  <a:lnTo>
                    <a:pt x="2042" y="4932"/>
                  </a:lnTo>
                  <a:close/>
                  <a:moveTo>
                    <a:pt x="4986" y="3030"/>
                  </a:moveTo>
                  <a:lnTo>
                    <a:pt x="4436" y="3764"/>
                  </a:lnTo>
                  <a:lnTo>
                    <a:pt x="4924" y="3791"/>
                  </a:lnTo>
                  <a:lnTo>
                    <a:pt x="4953" y="3795"/>
                  </a:lnTo>
                  <a:lnTo>
                    <a:pt x="5440" y="3879"/>
                  </a:lnTo>
                  <a:lnTo>
                    <a:pt x="5470" y="3886"/>
                  </a:lnTo>
                  <a:lnTo>
                    <a:pt x="5507" y="3897"/>
                  </a:lnTo>
                  <a:lnTo>
                    <a:pt x="4986" y="3030"/>
                  </a:lnTo>
                  <a:close/>
                  <a:moveTo>
                    <a:pt x="3235" y="4974"/>
                  </a:moveTo>
                  <a:lnTo>
                    <a:pt x="3236" y="4987"/>
                  </a:lnTo>
                  <a:lnTo>
                    <a:pt x="3236" y="5000"/>
                  </a:lnTo>
                  <a:lnTo>
                    <a:pt x="3236" y="5013"/>
                  </a:lnTo>
                  <a:lnTo>
                    <a:pt x="3235" y="5026"/>
                  </a:lnTo>
                  <a:lnTo>
                    <a:pt x="3234" y="5038"/>
                  </a:lnTo>
                  <a:lnTo>
                    <a:pt x="3232" y="5051"/>
                  </a:lnTo>
                  <a:lnTo>
                    <a:pt x="3230" y="5064"/>
                  </a:lnTo>
                  <a:lnTo>
                    <a:pt x="3227" y="5076"/>
                  </a:lnTo>
                  <a:lnTo>
                    <a:pt x="3224" y="5088"/>
                  </a:lnTo>
                  <a:lnTo>
                    <a:pt x="3221" y="5101"/>
                  </a:lnTo>
                  <a:lnTo>
                    <a:pt x="3217" y="5113"/>
                  </a:lnTo>
                  <a:lnTo>
                    <a:pt x="3212" y="5125"/>
                  </a:lnTo>
                  <a:lnTo>
                    <a:pt x="3207" y="5137"/>
                  </a:lnTo>
                  <a:lnTo>
                    <a:pt x="3202" y="5148"/>
                  </a:lnTo>
                  <a:lnTo>
                    <a:pt x="3196" y="5160"/>
                  </a:lnTo>
                  <a:lnTo>
                    <a:pt x="3190" y="5171"/>
                  </a:lnTo>
                  <a:lnTo>
                    <a:pt x="3183" y="5182"/>
                  </a:lnTo>
                  <a:lnTo>
                    <a:pt x="3176" y="5193"/>
                  </a:lnTo>
                  <a:lnTo>
                    <a:pt x="3169" y="5203"/>
                  </a:lnTo>
                  <a:lnTo>
                    <a:pt x="3161" y="5213"/>
                  </a:lnTo>
                  <a:lnTo>
                    <a:pt x="3153" y="5223"/>
                  </a:lnTo>
                  <a:lnTo>
                    <a:pt x="3145" y="5233"/>
                  </a:lnTo>
                  <a:lnTo>
                    <a:pt x="3136" y="5242"/>
                  </a:lnTo>
                  <a:lnTo>
                    <a:pt x="3127" y="5251"/>
                  </a:lnTo>
                  <a:lnTo>
                    <a:pt x="3117" y="5259"/>
                  </a:lnTo>
                  <a:lnTo>
                    <a:pt x="3107" y="5267"/>
                  </a:lnTo>
                  <a:lnTo>
                    <a:pt x="3097" y="5275"/>
                  </a:lnTo>
                  <a:lnTo>
                    <a:pt x="3087" y="5282"/>
                  </a:lnTo>
                  <a:lnTo>
                    <a:pt x="3076" y="5289"/>
                  </a:lnTo>
                  <a:lnTo>
                    <a:pt x="3065" y="5296"/>
                  </a:lnTo>
                  <a:lnTo>
                    <a:pt x="3054" y="5302"/>
                  </a:lnTo>
                  <a:lnTo>
                    <a:pt x="3042" y="5308"/>
                  </a:lnTo>
                  <a:lnTo>
                    <a:pt x="3030" y="5314"/>
                  </a:lnTo>
                  <a:lnTo>
                    <a:pt x="3018" y="5319"/>
                  </a:lnTo>
                  <a:lnTo>
                    <a:pt x="3006" y="5323"/>
                  </a:lnTo>
                  <a:lnTo>
                    <a:pt x="2994" y="5327"/>
                  </a:lnTo>
                  <a:lnTo>
                    <a:pt x="2982" y="5331"/>
                  </a:lnTo>
                  <a:lnTo>
                    <a:pt x="2969" y="5334"/>
                  </a:lnTo>
                  <a:lnTo>
                    <a:pt x="2957" y="5336"/>
                  </a:lnTo>
                  <a:lnTo>
                    <a:pt x="2944" y="5338"/>
                  </a:lnTo>
                  <a:lnTo>
                    <a:pt x="2931" y="5340"/>
                  </a:lnTo>
                  <a:lnTo>
                    <a:pt x="2919" y="5341"/>
                  </a:lnTo>
                  <a:lnTo>
                    <a:pt x="2906" y="5342"/>
                  </a:lnTo>
                  <a:lnTo>
                    <a:pt x="2893" y="5342"/>
                  </a:lnTo>
                  <a:lnTo>
                    <a:pt x="2880" y="5342"/>
                  </a:lnTo>
                  <a:lnTo>
                    <a:pt x="2867" y="5341"/>
                  </a:lnTo>
                  <a:lnTo>
                    <a:pt x="2855" y="5340"/>
                  </a:lnTo>
                  <a:lnTo>
                    <a:pt x="2842" y="5338"/>
                  </a:lnTo>
                  <a:lnTo>
                    <a:pt x="2829" y="5336"/>
                  </a:lnTo>
                  <a:lnTo>
                    <a:pt x="2817" y="5334"/>
                  </a:lnTo>
                  <a:lnTo>
                    <a:pt x="2804" y="5331"/>
                  </a:lnTo>
                  <a:lnTo>
                    <a:pt x="2792" y="5327"/>
                  </a:lnTo>
                  <a:lnTo>
                    <a:pt x="2780" y="5323"/>
                  </a:lnTo>
                  <a:lnTo>
                    <a:pt x="2768" y="5319"/>
                  </a:lnTo>
                  <a:lnTo>
                    <a:pt x="2756" y="5314"/>
                  </a:lnTo>
                  <a:lnTo>
                    <a:pt x="2745" y="5308"/>
                  </a:lnTo>
                  <a:lnTo>
                    <a:pt x="2733" y="5302"/>
                  </a:lnTo>
                  <a:lnTo>
                    <a:pt x="2722" y="5296"/>
                  </a:lnTo>
                  <a:lnTo>
                    <a:pt x="2711" y="5289"/>
                  </a:lnTo>
                  <a:lnTo>
                    <a:pt x="2700" y="5282"/>
                  </a:lnTo>
                  <a:lnTo>
                    <a:pt x="2690" y="5275"/>
                  </a:lnTo>
                  <a:lnTo>
                    <a:pt x="2680" y="5267"/>
                  </a:lnTo>
                  <a:lnTo>
                    <a:pt x="2670" y="5259"/>
                  </a:lnTo>
                  <a:lnTo>
                    <a:pt x="2660" y="5251"/>
                  </a:lnTo>
                  <a:lnTo>
                    <a:pt x="2651" y="5242"/>
                  </a:lnTo>
                  <a:lnTo>
                    <a:pt x="2642" y="5233"/>
                  </a:lnTo>
                  <a:lnTo>
                    <a:pt x="2634" y="5223"/>
                  </a:lnTo>
                  <a:lnTo>
                    <a:pt x="2626" y="5213"/>
                  </a:lnTo>
                  <a:lnTo>
                    <a:pt x="2618" y="5203"/>
                  </a:lnTo>
                  <a:lnTo>
                    <a:pt x="2611" y="5193"/>
                  </a:lnTo>
                  <a:lnTo>
                    <a:pt x="2604" y="5182"/>
                  </a:lnTo>
                  <a:lnTo>
                    <a:pt x="2597" y="5171"/>
                  </a:lnTo>
                  <a:lnTo>
                    <a:pt x="2591" y="5160"/>
                  </a:lnTo>
                  <a:lnTo>
                    <a:pt x="2585" y="5148"/>
                  </a:lnTo>
                  <a:lnTo>
                    <a:pt x="2580" y="5137"/>
                  </a:lnTo>
                  <a:lnTo>
                    <a:pt x="2575" y="5125"/>
                  </a:lnTo>
                  <a:lnTo>
                    <a:pt x="2570" y="5113"/>
                  </a:lnTo>
                  <a:lnTo>
                    <a:pt x="2566" y="5101"/>
                  </a:lnTo>
                  <a:lnTo>
                    <a:pt x="2563" y="5089"/>
                  </a:lnTo>
                  <a:lnTo>
                    <a:pt x="2560" y="5076"/>
                  </a:lnTo>
                  <a:lnTo>
                    <a:pt x="2557" y="5064"/>
                  </a:lnTo>
                  <a:lnTo>
                    <a:pt x="2555" y="5051"/>
                  </a:lnTo>
                  <a:lnTo>
                    <a:pt x="2553" y="5038"/>
                  </a:lnTo>
                  <a:lnTo>
                    <a:pt x="2552" y="5026"/>
                  </a:lnTo>
                  <a:lnTo>
                    <a:pt x="2551" y="5013"/>
                  </a:lnTo>
                  <a:lnTo>
                    <a:pt x="2551" y="5000"/>
                  </a:lnTo>
                  <a:lnTo>
                    <a:pt x="2551" y="4987"/>
                  </a:lnTo>
                  <a:lnTo>
                    <a:pt x="2552" y="4974"/>
                  </a:lnTo>
                  <a:lnTo>
                    <a:pt x="2553" y="4962"/>
                  </a:lnTo>
                  <a:lnTo>
                    <a:pt x="2555" y="4949"/>
                  </a:lnTo>
                  <a:lnTo>
                    <a:pt x="2557" y="4936"/>
                  </a:lnTo>
                  <a:lnTo>
                    <a:pt x="2560" y="4924"/>
                  </a:lnTo>
                  <a:lnTo>
                    <a:pt x="2563" y="4912"/>
                  </a:lnTo>
                  <a:lnTo>
                    <a:pt x="2566" y="4899"/>
                  </a:lnTo>
                  <a:lnTo>
                    <a:pt x="2570" y="4887"/>
                  </a:lnTo>
                  <a:lnTo>
                    <a:pt x="2575" y="4875"/>
                  </a:lnTo>
                  <a:lnTo>
                    <a:pt x="2580" y="4863"/>
                  </a:lnTo>
                  <a:lnTo>
                    <a:pt x="2585" y="4852"/>
                  </a:lnTo>
                  <a:lnTo>
                    <a:pt x="2591" y="4840"/>
                  </a:lnTo>
                  <a:lnTo>
                    <a:pt x="2597" y="4829"/>
                  </a:lnTo>
                  <a:lnTo>
                    <a:pt x="2604" y="4818"/>
                  </a:lnTo>
                  <a:lnTo>
                    <a:pt x="2611" y="4807"/>
                  </a:lnTo>
                  <a:lnTo>
                    <a:pt x="2618" y="4797"/>
                  </a:lnTo>
                  <a:lnTo>
                    <a:pt x="2626" y="4787"/>
                  </a:lnTo>
                  <a:lnTo>
                    <a:pt x="2634" y="4777"/>
                  </a:lnTo>
                  <a:lnTo>
                    <a:pt x="2642" y="4767"/>
                  </a:lnTo>
                  <a:lnTo>
                    <a:pt x="2651" y="4758"/>
                  </a:lnTo>
                  <a:lnTo>
                    <a:pt x="2660" y="4749"/>
                  </a:lnTo>
                  <a:lnTo>
                    <a:pt x="2670" y="4741"/>
                  </a:lnTo>
                  <a:lnTo>
                    <a:pt x="2680" y="4733"/>
                  </a:lnTo>
                  <a:lnTo>
                    <a:pt x="2690" y="4725"/>
                  </a:lnTo>
                  <a:lnTo>
                    <a:pt x="2700" y="4718"/>
                  </a:lnTo>
                  <a:lnTo>
                    <a:pt x="2711" y="4711"/>
                  </a:lnTo>
                  <a:lnTo>
                    <a:pt x="2722" y="4704"/>
                  </a:lnTo>
                  <a:lnTo>
                    <a:pt x="2733" y="4698"/>
                  </a:lnTo>
                  <a:lnTo>
                    <a:pt x="2745" y="4692"/>
                  </a:lnTo>
                  <a:lnTo>
                    <a:pt x="2756" y="4686"/>
                  </a:lnTo>
                  <a:lnTo>
                    <a:pt x="2768" y="4681"/>
                  </a:lnTo>
                  <a:lnTo>
                    <a:pt x="2780" y="4677"/>
                  </a:lnTo>
                  <a:lnTo>
                    <a:pt x="2792" y="4673"/>
                  </a:lnTo>
                  <a:lnTo>
                    <a:pt x="2804" y="4669"/>
                  </a:lnTo>
                  <a:lnTo>
                    <a:pt x="2817" y="4666"/>
                  </a:lnTo>
                  <a:lnTo>
                    <a:pt x="2829" y="4664"/>
                  </a:lnTo>
                  <a:lnTo>
                    <a:pt x="2842" y="4662"/>
                  </a:lnTo>
                  <a:lnTo>
                    <a:pt x="2855" y="4660"/>
                  </a:lnTo>
                  <a:lnTo>
                    <a:pt x="2867" y="4659"/>
                  </a:lnTo>
                  <a:lnTo>
                    <a:pt x="2880" y="4658"/>
                  </a:lnTo>
                  <a:lnTo>
                    <a:pt x="2893" y="4658"/>
                  </a:lnTo>
                  <a:lnTo>
                    <a:pt x="2906" y="4658"/>
                  </a:lnTo>
                  <a:lnTo>
                    <a:pt x="2919" y="4659"/>
                  </a:lnTo>
                  <a:lnTo>
                    <a:pt x="2931" y="4660"/>
                  </a:lnTo>
                  <a:lnTo>
                    <a:pt x="2944" y="4662"/>
                  </a:lnTo>
                  <a:lnTo>
                    <a:pt x="2957" y="4664"/>
                  </a:lnTo>
                  <a:lnTo>
                    <a:pt x="2969" y="4666"/>
                  </a:lnTo>
                  <a:lnTo>
                    <a:pt x="2982" y="4669"/>
                  </a:lnTo>
                  <a:lnTo>
                    <a:pt x="2994" y="4673"/>
                  </a:lnTo>
                  <a:lnTo>
                    <a:pt x="3006" y="4677"/>
                  </a:lnTo>
                  <a:lnTo>
                    <a:pt x="3018" y="4681"/>
                  </a:lnTo>
                  <a:lnTo>
                    <a:pt x="3030" y="4686"/>
                  </a:lnTo>
                  <a:lnTo>
                    <a:pt x="3041" y="4692"/>
                  </a:lnTo>
                  <a:lnTo>
                    <a:pt x="3053" y="4698"/>
                  </a:lnTo>
                  <a:lnTo>
                    <a:pt x="3064" y="4704"/>
                  </a:lnTo>
                  <a:lnTo>
                    <a:pt x="3075" y="4711"/>
                  </a:lnTo>
                  <a:lnTo>
                    <a:pt x="3086" y="4718"/>
                  </a:lnTo>
                  <a:lnTo>
                    <a:pt x="3097" y="4725"/>
                  </a:lnTo>
                  <a:lnTo>
                    <a:pt x="3107" y="4733"/>
                  </a:lnTo>
                  <a:lnTo>
                    <a:pt x="3117" y="4741"/>
                  </a:lnTo>
                  <a:lnTo>
                    <a:pt x="3126" y="4749"/>
                  </a:lnTo>
                  <a:lnTo>
                    <a:pt x="3136" y="4758"/>
                  </a:lnTo>
                  <a:lnTo>
                    <a:pt x="3145" y="4767"/>
                  </a:lnTo>
                  <a:lnTo>
                    <a:pt x="3153" y="4777"/>
                  </a:lnTo>
                  <a:lnTo>
                    <a:pt x="3161" y="4787"/>
                  </a:lnTo>
                  <a:lnTo>
                    <a:pt x="3169" y="4797"/>
                  </a:lnTo>
                  <a:lnTo>
                    <a:pt x="3176" y="4807"/>
                  </a:lnTo>
                  <a:lnTo>
                    <a:pt x="3183" y="4818"/>
                  </a:lnTo>
                  <a:lnTo>
                    <a:pt x="3190" y="4829"/>
                  </a:lnTo>
                  <a:lnTo>
                    <a:pt x="3196" y="4840"/>
                  </a:lnTo>
                  <a:lnTo>
                    <a:pt x="3202" y="4852"/>
                  </a:lnTo>
                  <a:lnTo>
                    <a:pt x="3207" y="4863"/>
                  </a:lnTo>
                  <a:lnTo>
                    <a:pt x="3212" y="4875"/>
                  </a:lnTo>
                  <a:lnTo>
                    <a:pt x="3217" y="4887"/>
                  </a:lnTo>
                  <a:lnTo>
                    <a:pt x="3221" y="4899"/>
                  </a:lnTo>
                  <a:lnTo>
                    <a:pt x="3224" y="4911"/>
                  </a:lnTo>
                  <a:lnTo>
                    <a:pt x="3227" y="4924"/>
                  </a:lnTo>
                  <a:lnTo>
                    <a:pt x="3230" y="4936"/>
                  </a:lnTo>
                  <a:lnTo>
                    <a:pt x="3232" y="4949"/>
                  </a:lnTo>
                  <a:lnTo>
                    <a:pt x="3234" y="4962"/>
                  </a:lnTo>
                  <a:lnTo>
                    <a:pt x="3235" y="49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3262;p28">
            <a:extLst>
              <a:ext uri="{FF2B5EF4-FFF2-40B4-BE49-F238E27FC236}">
                <a16:creationId xmlns:a16="http://schemas.microsoft.com/office/drawing/2014/main" id="{3EAA6AB9-A1D4-4135-8CDC-8341CF9F1534}"/>
              </a:ext>
            </a:extLst>
          </p:cNvPr>
          <p:cNvGrpSpPr/>
          <p:nvPr/>
        </p:nvGrpSpPr>
        <p:grpSpPr>
          <a:xfrm>
            <a:off x="5227152" y="3559477"/>
            <a:ext cx="633600" cy="633600"/>
            <a:chOff x="1830237" y="4459082"/>
            <a:chExt cx="633600" cy="633600"/>
          </a:xfrm>
          <a:solidFill>
            <a:schemeClr val="bg1"/>
          </a:solidFill>
        </p:grpSpPr>
        <p:sp>
          <p:nvSpPr>
            <p:cNvPr id="259" name="Google Shape;3263;p28">
              <a:extLst>
                <a:ext uri="{FF2B5EF4-FFF2-40B4-BE49-F238E27FC236}">
                  <a16:creationId xmlns:a16="http://schemas.microsoft.com/office/drawing/2014/main" id="{3A8D564E-3DB7-4859-BFA5-2674F237DE53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5" y="3424"/>
                  </a:moveTo>
                  <a:lnTo>
                    <a:pt x="2412" y="3229"/>
                  </a:lnTo>
                  <a:lnTo>
                    <a:pt x="2587" y="3173"/>
                  </a:lnTo>
                  <a:lnTo>
                    <a:pt x="2763" y="3120"/>
                  </a:lnTo>
                  <a:lnTo>
                    <a:pt x="2940" y="3072"/>
                  </a:lnTo>
                  <a:lnTo>
                    <a:pt x="3119" y="3026"/>
                  </a:lnTo>
                  <a:lnTo>
                    <a:pt x="3300" y="2983"/>
                  </a:lnTo>
                  <a:lnTo>
                    <a:pt x="3484" y="2943"/>
                  </a:lnTo>
                  <a:lnTo>
                    <a:pt x="3672" y="2906"/>
                  </a:lnTo>
                  <a:lnTo>
                    <a:pt x="3864" y="2870"/>
                  </a:lnTo>
                  <a:lnTo>
                    <a:pt x="4061" y="2837"/>
                  </a:lnTo>
                  <a:lnTo>
                    <a:pt x="4263" y="2804"/>
                  </a:lnTo>
                  <a:lnTo>
                    <a:pt x="4471" y="2773"/>
                  </a:lnTo>
                  <a:lnTo>
                    <a:pt x="4685" y="2743"/>
                  </a:lnTo>
                  <a:lnTo>
                    <a:pt x="4907" y="2713"/>
                  </a:lnTo>
                  <a:lnTo>
                    <a:pt x="5136" y="2684"/>
                  </a:lnTo>
                  <a:lnTo>
                    <a:pt x="5544" y="2646"/>
                  </a:lnTo>
                  <a:lnTo>
                    <a:pt x="5947" y="2648"/>
                  </a:lnTo>
                  <a:lnTo>
                    <a:pt x="6340" y="2689"/>
                  </a:lnTo>
                  <a:lnTo>
                    <a:pt x="6720" y="2765"/>
                  </a:lnTo>
                  <a:lnTo>
                    <a:pt x="7080" y="2876"/>
                  </a:lnTo>
                  <a:lnTo>
                    <a:pt x="7416" y="3020"/>
                  </a:lnTo>
                  <a:lnTo>
                    <a:pt x="7724" y="3195"/>
                  </a:lnTo>
                  <a:lnTo>
                    <a:pt x="7999" y="3399"/>
                  </a:lnTo>
                  <a:lnTo>
                    <a:pt x="8235" y="3631"/>
                  </a:lnTo>
                  <a:lnTo>
                    <a:pt x="8428" y="3888"/>
                  </a:lnTo>
                  <a:lnTo>
                    <a:pt x="8574" y="4169"/>
                  </a:lnTo>
                  <a:lnTo>
                    <a:pt x="8620" y="4318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lnTo>
                    <a:pt x="8678" y="4591"/>
                  </a:lnTo>
                  <a:lnTo>
                    <a:pt x="8678" y="4566"/>
                  </a:lnTo>
                  <a:lnTo>
                    <a:pt x="8677" y="4555"/>
                  </a:lnTo>
                  <a:lnTo>
                    <a:pt x="8704" y="4794"/>
                  </a:lnTo>
                  <a:lnTo>
                    <a:pt x="8678" y="5136"/>
                  </a:lnTo>
                  <a:lnTo>
                    <a:pt x="8579" y="5524"/>
                  </a:lnTo>
                  <a:lnTo>
                    <a:pt x="8405" y="5870"/>
                  </a:lnTo>
                  <a:lnTo>
                    <a:pt x="8162" y="6174"/>
                  </a:lnTo>
                  <a:lnTo>
                    <a:pt x="7860" y="6437"/>
                  </a:lnTo>
                  <a:lnTo>
                    <a:pt x="7505" y="6658"/>
                  </a:lnTo>
                  <a:lnTo>
                    <a:pt x="7105" y="6837"/>
                  </a:lnTo>
                  <a:lnTo>
                    <a:pt x="6669" y="6975"/>
                  </a:lnTo>
                  <a:lnTo>
                    <a:pt x="6203" y="7071"/>
                  </a:lnTo>
                  <a:lnTo>
                    <a:pt x="5716" y="7125"/>
                  </a:lnTo>
                  <a:lnTo>
                    <a:pt x="5215" y="7138"/>
                  </a:lnTo>
                  <a:lnTo>
                    <a:pt x="4708" y="7109"/>
                  </a:lnTo>
                  <a:lnTo>
                    <a:pt x="4203" y="7038"/>
                  </a:lnTo>
                  <a:lnTo>
                    <a:pt x="3707" y="6925"/>
                  </a:lnTo>
                  <a:lnTo>
                    <a:pt x="3229" y="6771"/>
                  </a:lnTo>
                  <a:lnTo>
                    <a:pt x="2845" y="6630"/>
                  </a:lnTo>
                  <a:lnTo>
                    <a:pt x="2512" y="6446"/>
                  </a:lnTo>
                  <a:lnTo>
                    <a:pt x="2228" y="6225"/>
                  </a:lnTo>
                  <a:lnTo>
                    <a:pt x="1995" y="5974"/>
                  </a:lnTo>
                  <a:lnTo>
                    <a:pt x="1811" y="5698"/>
                  </a:lnTo>
                  <a:lnTo>
                    <a:pt x="1678" y="5406"/>
                  </a:lnTo>
                  <a:lnTo>
                    <a:pt x="1595" y="5102"/>
                  </a:lnTo>
                  <a:lnTo>
                    <a:pt x="1561" y="4795"/>
                  </a:lnTo>
                  <a:lnTo>
                    <a:pt x="1578" y="4490"/>
                  </a:lnTo>
                  <a:lnTo>
                    <a:pt x="1645" y="4194"/>
                  </a:lnTo>
                  <a:lnTo>
                    <a:pt x="1762" y="3913"/>
                  </a:lnTo>
                  <a:lnTo>
                    <a:pt x="1928" y="3654"/>
                  </a:lnTo>
                  <a:lnTo>
                    <a:pt x="2145" y="34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3264;p28">
              <a:extLst>
                <a:ext uri="{FF2B5EF4-FFF2-40B4-BE49-F238E27FC236}">
                  <a16:creationId xmlns:a16="http://schemas.microsoft.com/office/drawing/2014/main" id="{B016B4F2-72FB-42DF-84F1-F708A5C41F62}"/>
                </a:ext>
              </a:extLst>
            </p:cNvPr>
            <p:cNvSpPr/>
            <p:nvPr/>
          </p:nvSpPr>
          <p:spPr>
            <a:xfrm>
              <a:off x="183023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98" y="3222"/>
                  </a:moveTo>
                  <a:lnTo>
                    <a:pt x="2264" y="3027"/>
                  </a:lnTo>
                  <a:lnTo>
                    <a:pt x="2299" y="3006"/>
                  </a:lnTo>
                  <a:lnTo>
                    <a:pt x="2336" y="2991"/>
                  </a:lnTo>
                  <a:lnTo>
                    <a:pt x="2511" y="2935"/>
                  </a:lnTo>
                  <a:lnTo>
                    <a:pt x="2516" y="2933"/>
                  </a:lnTo>
                  <a:lnTo>
                    <a:pt x="2692" y="2881"/>
                  </a:lnTo>
                  <a:lnTo>
                    <a:pt x="2697" y="2879"/>
                  </a:lnTo>
                  <a:lnTo>
                    <a:pt x="2874" y="2831"/>
                  </a:lnTo>
                  <a:lnTo>
                    <a:pt x="2878" y="2829"/>
                  </a:lnTo>
                  <a:lnTo>
                    <a:pt x="3057" y="2784"/>
                  </a:lnTo>
                  <a:lnTo>
                    <a:pt x="3062" y="2783"/>
                  </a:lnTo>
                  <a:lnTo>
                    <a:pt x="3243" y="2740"/>
                  </a:lnTo>
                  <a:lnTo>
                    <a:pt x="3247" y="2739"/>
                  </a:lnTo>
                  <a:lnTo>
                    <a:pt x="3431" y="2699"/>
                  </a:lnTo>
                  <a:lnTo>
                    <a:pt x="3435" y="2698"/>
                  </a:lnTo>
                  <a:lnTo>
                    <a:pt x="3623" y="2661"/>
                  </a:lnTo>
                  <a:lnTo>
                    <a:pt x="3627" y="2660"/>
                  </a:lnTo>
                  <a:lnTo>
                    <a:pt x="3818" y="2625"/>
                  </a:lnTo>
                  <a:lnTo>
                    <a:pt x="3822" y="2624"/>
                  </a:lnTo>
                  <a:lnTo>
                    <a:pt x="4018" y="2590"/>
                  </a:lnTo>
                  <a:lnTo>
                    <a:pt x="4021" y="2590"/>
                  </a:lnTo>
                  <a:lnTo>
                    <a:pt x="4223" y="2558"/>
                  </a:lnTo>
                  <a:lnTo>
                    <a:pt x="4226" y="2557"/>
                  </a:lnTo>
                  <a:lnTo>
                    <a:pt x="4434" y="2526"/>
                  </a:lnTo>
                  <a:lnTo>
                    <a:pt x="4436" y="2526"/>
                  </a:lnTo>
                  <a:lnTo>
                    <a:pt x="4650" y="2495"/>
                  </a:lnTo>
                  <a:lnTo>
                    <a:pt x="4652" y="2495"/>
                  </a:lnTo>
                  <a:lnTo>
                    <a:pt x="4874" y="2466"/>
                  </a:lnTo>
                  <a:lnTo>
                    <a:pt x="4875" y="2465"/>
                  </a:lnTo>
                  <a:lnTo>
                    <a:pt x="5104" y="2436"/>
                  </a:lnTo>
                  <a:lnTo>
                    <a:pt x="5113" y="2435"/>
                  </a:lnTo>
                  <a:lnTo>
                    <a:pt x="5521" y="2397"/>
                  </a:lnTo>
                  <a:lnTo>
                    <a:pt x="5545" y="2396"/>
                  </a:lnTo>
                  <a:lnTo>
                    <a:pt x="5948" y="2398"/>
                  </a:lnTo>
                  <a:lnTo>
                    <a:pt x="5972" y="2400"/>
                  </a:lnTo>
                  <a:lnTo>
                    <a:pt x="6366" y="2440"/>
                  </a:lnTo>
                  <a:lnTo>
                    <a:pt x="6390" y="2444"/>
                  </a:lnTo>
                  <a:lnTo>
                    <a:pt x="6769" y="2520"/>
                  </a:lnTo>
                  <a:lnTo>
                    <a:pt x="6793" y="2526"/>
                  </a:lnTo>
                  <a:lnTo>
                    <a:pt x="7154" y="2638"/>
                  </a:lnTo>
                  <a:lnTo>
                    <a:pt x="7178" y="2647"/>
                  </a:lnTo>
                  <a:lnTo>
                    <a:pt x="7515" y="2791"/>
                  </a:lnTo>
                  <a:lnTo>
                    <a:pt x="7540" y="2803"/>
                  </a:lnTo>
                  <a:lnTo>
                    <a:pt x="7848" y="2978"/>
                  </a:lnTo>
                  <a:lnTo>
                    <a:pt x="7873" y="2995"/>
                  </a:lnTo>
                  <a:lnTo>
                    <a:pt x="8148" y="3199"/>
                  </a:lnTo>
                  <a:lnTo>
                    <a:pt x="8173" y="3221"/>
                  </a:lnTo>
                  <a:lnTo>
                    <a:pt x="8410" y="3452"/>
                  </a:lnTo>
                  <a:lnTo>
                    <a:pt x="8435" y="3480"/>
                  </a:lnTo>
                  <a:lnTo>
                    <a:pt x="8628" y="3737"/>
                  </a:lnTo>
                  <a:lnTo>
                    <a:pt x="8650" y="3773"/>
                  </a:lnTo>
                  <a:lnTo>
                    <a:pt x="8796" y="4053"/>
                  </a:lnTo>
                  <a:lnTo>
                    <a:pt x="8813" y="4095"/>
                  </a:lnTo>
                  <a:lnTo>
                    <a:pt x="8906" y="4398"/>
                  </a:lnTo>
                  <a:lnTo>
                    <a:pt x="8916" y="4444"/>
                  </a:lnTo>
                  <a:lnTo>
                    <a:pt x="8952" y="4767"/>
                  </a:lnTo>
                  <a:lnTo>
                    <a:pt x="8953" y="4813"/>
                  </a:lnTo>
                  <a:lnTo>
                    <a:pt x="8927" y="5155"/>
                  </a:lnTo>
                  <a:lnTo>
                    <a:pt x="8920" y="5198"/>
                  </a:lnTo>
                  <a:lnTo>
                    <a:pt x="8821" y="5586"/>
                  </a:lnTo>
                  <a:lnTo>
                    <a:pt x="8813" y="5611"/>
                  </a:lnTo>
                  <a:lnTo>
                    <a:pt x="8802" y="5636"/>
                  </a:lnTo>
                  <a:lnTo>
                    <a:pt x="8628" y="5982"/>
                  </a:lnTo>
                  <a:lnTo>
                    <a:pt x="8615" y="6005"/>
                  </a:lnTo>
                  <a:lnTo>
                    <a:pt x="8600" y="6026"/>
                  </a:lnTo>
                  <a:lnTo>
                    <a:pt x="8358" y="6330"/>
                  </a:lnTo>
                  <a:lnTo>
                    <a:pt x="8326" y="6363"/>
                  </a:lnTo>
                  <a:lnTo>
                    <a:pt x="8024" y="6626"/>
                  </a:lnTo>
                  <a:lnTo>
                    <a:pt x="7992" y="6649"/>
                  </a:lnTo>
                  <a:lnTo>
                    <a:pt x="7637" y="6870"/>
                  </a:lnTo>
                  <a:lnTo>
                    <a:pt x="7607" y="6886"/>
                  </a:lnTo>
                  <a:lnTo>
                    <a:pt x="7208" y="7065"/>
                  </a:lnTo>
                  <a:lnTo>
                    <a:pt x="7180" y="7076"/>
                  </a:lnTo>
                  <a:lnTo>
                    <a:pt x="6744" y="7213"/>
                  </a:lnTo>
                  <a:lnTo>
                    <a:pt x="6719" y="7220"/>
                  </a:lnTo>
                  <a:lnTo>
                    <a:pt x="6253" y="7316"/>
                  </a:lnTo>
                  <a:lnTo>
                    <a:pt x="6231" y="7319"/>
                  </a:lnTo>
                  <a:lnTo>
                    <a:pt x="5743" y="7374"/>
                  </a:lnTo>
                  <a:lnTo>
                    <a:pt x="5722" y="7375"/>
                  </a:lnTo>
                  <a:lnTo>
                    <a:pt x="5221" y="7388"/>
                  </a:lnTo>
                  <a:lnTo>
                    <a:pt x="5201" y="7387"/>
                  </a:lnTo>
                  <a:lnTo>
                    <a:pt x="4694" y="7358"/>
                  </a:lnTo>
                  <a:lnTo>
                    <a:pt x="4673" y="7356"/>
                  </a:lnTo>
                  <a:lnTo>
                    <a:pt x="4168" y="7285"/>
                  </a:lnTo>
                  <a:lnTo>
                    <a:pt x="4148" y="7282"/>
                  </a:lnTo>
                  <a:lnTo>
                    <a:pt x="3652" y="7169"/>
                  </a:lnTo>
                  <a:lnTo>
                    <a:pt x="3631" y="7163"/>
                  </a:lnTo>
                  <a:lnTo>
                    <a:pt x="3152" y="7009"/>
                  </a:lnTo>
                  <a:lnTo>
                    <a:pt x="3143" y="7006"/>
                  </a:lnTo>
                  <a:lnTo>
                    <a:pt x="2759" y="6865"/>
                  </a:lnTo>
                  <a:lnTo>
                    <a:pt x="2725" y="6849"/>
                  </a:lnTo>
                  <a:lnTo>
                    <a:pt x="2391" y="6665"/>
                  </a:lnTo>
                  <a:lnTo>
                    <a:pt x="2358" y="6643"/>
                  </a:lnTo>
                  <a:lnTo>
                    <a:pt x="2075" y="6422"/>
                  </a:lnTo>
                  <a:lnTo>
                    <a:pt x="2045" y="6395"/>
                  </a:lnTo>
                  <a:lnTo>
                    <a:pt x="1812" y="6144"/>
                  </a:lnTo>
                  <a:lnTo>
                    <a:pt x="1787" y="6112"/>
                  </a:lnTo>
                  <a:lnTo>
                    <a:pt x="1603" y="5837"/>
                  </a:lnTo>
                  <a:lnTo>
                    <a:pt x="1584" y="5802"/>
                  </a:lnTo>
                  <a:lnTo>
                    <a:pt x="1451" y="5509"/>
                  </a:lnTo>
                  <a:lnTo>
                    <a:pt x="1437" y="5472"/>
                  </a:lnTo>
                  <a:lnTo>
                    <a:pt x="1354" y="5169"/>
                  </a:lnTo>
                  <a:lnTo>
                    <a:pt x="1346" y="5129"/>
                  </a:lnTo>
                  <a:lnTo>
                    <a:pt x="1313" y="4822"/>
                  </a:lnTo>
                  <a:lnTo>
                    <a:pt x="1312" y="4781"/>
                  </a:lnTo>
                  <a:lnTo>
                    <a:pt x="1328" y="4476"/>
                  </a:lnTo>
                  <a:lnTo>
                    <a:pt x="1334" y="4435"/>
                  </a:lnTo>
                  <a:lnTo>
                    <a:pt x="1401" y="4139"/>
                  </a:lnTo>
                  <a:lnTo>
                    <a:pt x="1414" y="4098"/>
                  </a:lnTo>
                  <a:lnTo>
                    <a:pt x="1531" y="3817"/>
                  </a:lnTo>
                  <a:lnTo>
                    <a:pt x="1551" y="3777"/>
                  </a:lnTo>
                  <a:lnTo>
                    <a:pt x="1718" y="3519"/>
                  </a:lnTo>
                  <a:lnTo>
                    <a:pt x="1746" y="3483"/>
                  </a:lnTo>
                  <a:lnTo>
                    <a:pt x="1963" y="3253"/>
                  </a:lnTo>
                  <a:lnTo>
                    <a:pt x="1998" y="3222"/>
                  </a:lnTo>
                  <a:close/>
                  <a:moveTo>
                    <a:pt x="7994" y="3760"/>
                  </a:moveTo>
                  <a:lnTo>
                    <a:pt x="8000" y="3760"/>
                  </a:lnTo>
                  <a:lnTo>
                    <a:pt x="8010" y="3760"/>
                  </a:lnTo>
                  <a:lnTo>
                    <a:pt x="7836" y="3590"/>
                  </a:lnTo>
                  <a:lnTo>
                    <a:pt x="7587" y="3405"/>
                  </a:lnTo>
                  <a:lnTo>
                    <a:pt x="7305" y="3245"/>
                  </a:lnTo>
                  <a:lnTo>
                    <a:pt x="6994" y="3111"/>
                  </a:lnTo>
                  <a:lnTo>
                    <a:pt x="6658" y="3008"/>
                  </a:lnTo>
                  <a:lnTo>
                    <a:pt x="6303" y="2936"/>
                  </a:lnTo>
                  <a:lnTo>
                    <a:pt x="5934" y="2898"/>
                  </a:lnTo>
                  <a:lnTo>
                    <a:pt x="5555" y="2896"/>
                  </a:lnTo>
                  <a:lnTo>
                    <a:pt x="5163" y="2933"/>
                  </a:lnTo>
                  <a:lnTo>
                    <a:pt x="4939" y="2961"/>
                  </a:lnTo>
                  <a:lnTo>
                    <a:pt x="4719" y="2991"/>
                  </a:lnTo>
                  <a:lnTo>
                    <a:pt x="4507" y="3021"/>
                  </a:lnTo>
                  <a:lnTo>
                    <a:pt x="4301" y="3051"/>
                  </a:lnTo>
                  <a:lnTo>
                    <a:pt x="4101" y="3083"/>
                  </a:lnTo>
                  <a:lnTo>
                    <a:pt x="3908" y="3117"/>
                  </a:lnTo>
                  <a:lnTo>
                    <a:pt x="3719" y="3151"/>
                  </a:lnTo>
                  <a:lnTo>
                    <a:pt x="3535" y="3188"/>
                  </a:lnTo>
                  <a:lnTo>
                    <a:pt x="3355" y="3227"/>
                  </a:lnTo>
                  <a:lnTo>
                    <a:pt x="3178" y="3269"/>
                  </a:lnTo>
                  <a:lnTo>
                    <a:pt x="3004" y="3313"/>
                  </a:lnTo>
                  <a:lnTo>
                    <a:pt x="2832" y="3361"/>
                  </a:lnTo>
                  <a:lnTo>
                    <a:pt x="2661" y="3412"/>
                  </a:lnTo>
                  <a:lnTo>
                    <a:pt x="2527" y="3455"/>
                  </a:lnTo>
                  <a:lnTo>
                    <a:pt x="2311" y="3612"/>
                  </a:lnTo>
                  <a:lnTo>
                    <a:pt x="2126" y="3809"/>
                  </a:lnTo>
                  <a:lnTo>
                    <a:pt x="1984" y="4030"/>
                  </a:lnTo>
                  <a:lnTo>
                    <a:pt x="1884" y="4270"/>
                  </a:lnTo>
                  <a:lnTo>
                    <a:pt x="1826" y="4524"/>
                  </a:lnTo>
                  <a:lnTo>
                    <a:pt x="1812" y="4788"/>
                  </a:lnTo>
                  <a:lnTo>
                    <a:pt x="1841" y="5055"/>
                  </a:lnTo>
                  <a:lnTo>
                    <a:pt x="1914" y="5320"/>
                  </a:lnTo>
                  <a:lnTo>
                    <a:pt x="2031" y="5576"/>
                  </a:lnTo>
                  <a:lnTo>
                    <a:pt x="2192" y="5818"/>
                  </a:lnTo>
                  <a:lnTo>
                    <a:pt x="2398" y="6040"/>
                  </a:lnTo>
                  <a:lnTo>
                    <a:pt x="2650" y="6237"/>
                  </a:lnTo>
                  <a:lnTo>
                    <a:pt x="2949" y="6402"/>
                  </a:lnTo>
                  <a:lnTo>
                    <a:pt x="3310" y="6535"/>
                  </a:lnTo>
                  <a:lnTo>
                    <a:pt x="3774" y="6684"/>
                  </a:lnTo>
                  <a:lnTo>
                    <a:pt x="4248" y="6792"/>
                  </a:lnTo>
                  <a:lnTo>
                    <a:pt x="4733" y="6860"/>
                  </a:lnTo>
                  <a:lnTo>
                    <a:pt x="5219" y="6888"/>
                  </a:lnTo>
                  <a:lnTo>
                    <a:pt x="5699" y="6876"/>
                  </a:lnTo>
                  <a:lnTo>
                    <a:pt x="6164" y="6824"/>
                  </a:lnTo>
                  <a:lnTo>
                    <a:pt x="6606" y="6733"/>
                  </a:lnTo>
                  <a:lnTo>
                    <a:pt x="7016" y="6603"/>
                  </a:lnTo>
                  <a:lnTo>
                    <a:pt x="7387" y="6437"/>
                  </a:lnTo>
                  <a:lnTo>
                    <a:pt x="7711" y="6235"/>
                  </a:lnTo>
                  <a:lnTo>
                    <a:pt x="7981" y="6001"/>
                  </a:lnTo>
                  <a:lnTo>
                    <a:pt x="8193" y="5734"/>
                  </a:lnTo>
                  <a:lnTo>
                    <a:pt x="8344" y="5436"/>
                  </a:lnTo>
                  <a:lnTo>
                    <a:pt x="8370" y="5334"/>
                  </a:lnTo>
                  <a:lnTo>
                    <a:pt x="8360" y="5339"/>
                  </a:lnTo>
                  <a:lnTo>
                    <a:pt x="8355" y="5341"/>
                  </a:lnTo>
                  <a:lnTo>
                    <a:pt x="8331" y="5352"/>
                  </a:lnTo>
                  <a:lnTo>
                    <a:pt x="8326" y="5354"/>
                  </a:lnTo>
                  <a:lnTo>
                    <a:pt x="8303" y="5364"/>
                  </a:lnTo>
                  <a:lnTo>
                    <a:pt x="8297" y="5366"/>
                  </a:lnTo>
                  <a:lnTo>
                    <a:pt x="8274" y="5375"/>
                  </a:lnTo>
                  <a:lnTo>
                    <a:pt x="8268" y="5377"/>
                  </a:lnTo>
                  <a:lnTo>
                    <a:pt x="8244" y="5385"/>
                  </a:lnTo>
                  <a:lnTo>
                    <a:pt x="8239" y="5386"/>
                  </a:lnTo>
                  <a:lnTo>
                    <a:pt x="8214" y="5393"/>
                  </a:lnTo>
                  <a:lnTo>
                    <a:pt x="8209" y="5395"/>
                  </a:lnTo>
                  <a:lnTo>
                    <a:pt x="8184" y="5401"/>
                  </a:lnTo>
                  <a:lnTo>
                    <a:pt x="8179" y="5402"/>
                  </a:lnTo>
                  <a:lnTo>
                    <a:pt x="8154" y="5407"/>
                  </a:lnTo>
                  <a:lnTo>
                    <a:pt x="8148" y="5408"/>
                  </a:lnTo>
                  <a:lnTo>
                    <a:pt x="8123" y="5412"/>
                  </a:lnTo>
                  <a:lnTo>
                    <a:pt x="8118" y="5413"/>
                  </a:lnTo>
                  <a:lnTo>
                    <a:pt x="8093" y="5416"/>
                  </a:lnTo>
                  <a:lnTo>
                    <a:pt x="8087" y="5417"/>
                  </a:lnTo>
                  <a:lnTo>
                    <a:pt x="8062" y="5419"/>
                  </a:lnTo>
                  <a:lnTo>
                    <a:pt x="8056" y="5420"/>
                  </a:lnTo>
                  <a:lnTo>
                    <a:pt x="8031" y="5421"/>
                  </a:lnTo>
                  <a:lnTo>
                    <a:pt x="8025" y="5422"/>
                  </a:lnTo>
                  <a:lnTo>
                    <a:pt x="8000" y="5422"/>
                  </a:lnTo>
                  <a:lnTo>
                    <a:pt x="7994" y="5422"/>
                  </a:lnTo>
                  <a:lnTo>
                    <a:pt x="7969" y="5422"/>
                  </a:lnTo>
                  <a:lnTo>
                    <a:pt x="7963" y="5421"/>
                  </a:lnTo>
                  <a:lnTo>
                    <a:pt x="7937" y="5420"/>
                  </a:lnTo>
                  <a:lnTo>
                    <a:pt x="7932" y="5419"/>
                  </a:lnTo>
                  <a:lnTo>
                    <a:pt x="7907" y="5417"/>
                  </a:lnTo>
                  <a:lnTo>
                    <a:pt x="7901" y="5416"/>
                  </a:lnTo>
                  <a:lnTo>
                    <a:pt x="7876" y="5413"/>
                  </a:lnTo>
                  <a:lnTo>
                    <a:pt x="7870" y="5412"/>
                  </a:lnTo>
                  <a:lnTo>
                    <a:pt x="7845" y="5408"/>
                  </a:lnTo>
                  <a:lnTo>
                    <a:pt x="7840" y="5407"/>
                  </a:lnTo>
                  <a:lnTo>
                    <a:pt x="7815" y="5402"/>
                  </a:lnTo>
                  <a:lnTo>
                    <a:pt x="7809" y="5401"/>
                  </a:lnTo>
                  <a:lnTo>
                    <a:pt x="7785" y="5395"/>
                  </a:lnTo>
                  <a:lnTo>
                    <a:pt x="7779" y="5393"/>
                  </a:lnTo>
                  <a:lnTo>
                    <a:pt x="7755" y="5386"/>
                  </a:lnTo>
                  <a:lnTo>
                    <a:pt x="7749" y="5385"/>
                  </a:lnTo>
                  <a:lnTo>
                    <a:pt x="7725" y="5377"/>
                  </a:lnTo>
                  <a:lnTo>
                    <a:pt x="7720" y="5375"/>
                  </a:lnTo>
                  <a:lnTo>
                    <a:pt x="7696" y="5366"/>
                  </a:lnTo>
                  <a:lnTo>
                    <a:pt x="7691" y="5364"/>
                  </a:lnTo>
                  <a:lnTo>
                    <a:pt x="7667" y="5354"/>
                  </a:lnTo>
                  <a:lnTo>
                    <a:pt x="7662" y="5352"/>
                  </a:lnTo>
                  <a:lnTo>
                    <a:pt x="7639" y="5341"/>
                  </a:lnTo>
                  <a:lnTo>
                    <a:pt x="7634" y="5339"/>
                  </a:lnTo>
                  <a:lnTo>
                    <a:pt x="7611" y="5327"/>
                  </a:lnTo>
                  <a:lnTo>
                    <a:pt x="7606" y="5325"/>
                  </a:lnTo>
                  <a:lnTo>
                    <a:pt x="7583" y="5312"/>
                  </a:lnTo>
                  <a:lnTo>
                    <a:pt x="7578" y="5309"/>
                  </a:lnTo>
                  <a:lnTo>
                    <a:pt x="7556" y="5296"/>
                  </a:lnTo>
                  <a:lnTo>
                    <a:pt x="7552" y="5293"/>
                  </a:lnTo>
                  <a:lnTo>
                    <a:pt x="7530" y="5279"/>
                  </a:lnTo>
                  <a:lnTo>
                    <a:pt x="7526" y="5276"/>
                  </a:lnTo>
                  <a:lnTo>
                    <a:pt x="7505" y="5261"/>
                  </a:lnTo>
                  <a:lnTo>
                    <a:pt x="7501" y="5258"/>
                  </a:lnTo>
                  <a:lnTo>
                    <a:pt x="7480" y="5242"/>
                  </a:lnTo>
                  <a:lnTo>
                    <a:pt x="7476" y="5239"/>
                  </a:lnTo>
                  <a:lnTo>
                    <a:pt x="7457" y="5223"/>
                  </a:lnTo>
                  <a:lnTo>
                    <a:pt x="7452" y="5219"/>
                  </a:lnTo>
                  <a:lnTo>
                    <a:pt x="7434" y="5202"/>
                  </a:lnTo>
                  <a:lnTo>
                    <a:pt x="7430" y="5198"/>
                  </a:lnTo>
                  <a:lnTo>
                    <a:pt x="7411" y="5181"/>
                  </a:lnTo>
                  <a:lnTo>
                    <a:pt x="7407" y="5177"/>
                  </a:lnTo>
                  <a:lnTo>
                    <a:pt x="7390" y="5158"/>
                  </a:lnTo>
                  <a:lnTo>
                    <a:pt x="7386" y="5154"/>
                  </a:lnTo>
                  <a:lnTo>
                    <a:pt x="7369" y="5136"/>
                  </a:lnTo>
                  <a:lnTo>
                    <a:pt x="7365" y="5131"/>
                  </a:lnTo>
                  <a:lnTo>
                    <a:pt x="7349" y="5112"/>
                  </a:lnTo>
                  <a:lnTo>
                    <a:pt x="7346" y="5108"/>
                  </a:lnTo>
                  <a:lnTo>
                    <a:pt x="7330" y="5087"/>
                  </a:lnTo>
                  <a:lnTo>
                    <a:pt x="7327" y="5083"/>
                  </a:lnTo>
                  <a:lnTo>
                    <a:pt x="7312" y="5062"/>
                  </a:lnTo>
                  <a:lnTo>
                    <a:pt x="7309" y="5058"/>
                  </a:lnTo>
                  <a:lnTo>
                    <a:pt x="7295" y="5036"/>
                  </a:lnTo>
                  <a:lnTo>
                    <a:pt x="7292" y="5032"/>
                  </a:lnTo>
                  <a:lnTo>
                    <a:pt x="7279" y="5010"/>
                  </a:lnTo>
                  <a:lnTo>
                    <a:pt x="7276" y="5005"/>
                  </a:lnTo>
                  <a:lnTo>
                    <a:pt x="7263" y="4982"/>
                  </a:lnTo>
                  <a:lnTo>
                    <a:pt x="7261" y="4977"/>
                  </a:lnTo>
                  <a:lnTo>
                    <a:pt x="7249" y="4954"/>
                  </a:lnTo>
                  <a:lnTo>
                    <a:pt x="7247" y="4949"/>
                  </a:lnTo>
                  <a:lnTo>
                    <a:pt x="7236" y="4926"/>
                  </a:lnTo>
                  <a:lnTo>
                    <a:pt x="7234" y="4921"/>
                  </a:lnTo>
                  <a:lnTo>
                    <a:pt x="7224" y="4897"/>
                  </a:lnTo>
                  <a:lnTo>
                    <a:pt x="7222" y="4892"/>
                  </a:lnTo>
                  <a:lnTo>
                    <a:pt x="7213" y="4868"/>
                  </a:lnTo>
                  <a:lnTo>
                    <a:pt x="7211" y="4863"/>
                  </a:lnTo>
                  <a:lnTo>
                    <a:pt x="7203" y="4839"/>
                  </a:lnTo>
                  <a:lnTo>
                    <a:pt x="7202" y="4833"/>
                  </a:lnTo>
                  <a:lnTo>
                    <a:pt x="7195" y="4809"/>
                  </a:lnTo>
                  <a:lnTo>
                    <a:pt x="7193" y="4803"/>
                  </a:lnTo>
                  <a:lnTo>
                    <a:pt x="7187" y="4779"/>
                  </a:lnTo>
                  <a:lnTo>
                    <a:pt x="7186" y="4773"/>
                  </a:lnTo>
                  <a:lnTo>
                    <a:pt x="7181" y="4748"/>
                  </a:lnTo>
                  <a:lnTo>
                    <a:pt x="7180" y="4743"/>
                  </a:lnTo>
                  <a:lnTo>
                    <a:pt x="7176" y="4718"/>
                  </a:lnTo>
                  <a:lnTo>
                    <a:pt x="7175" y="4712"/>
                  </a:lnTo>
                  <a:lnTo>
                    <a:pt x="7172" y="4687"/>
                  </a:lnTo>
                  <a:lnTo>
                    <a:pt x="7171" y="4681"/>
                  </a:lnTo>
                  <a:lnTo>
                    <a:pt x="7169" y="4656"/>
                  </a:lnTo>
                  <a:lnTo>
                    <a:pt x="7168" y="4651"/>
                  </a:lnTo>
                  <a:lnTo>
                    <a:pt x="7167" y="4625"/>
                  </a:lnTo>
                  <a:lnTo>
                    <a:pt x="7166" y="4619"/>
                  </a:lnTo>
                  <a:lnTo>
                    <a:pt x="7166" y="4594"/>
                  </a:lnTo>
                  <a:lnTo>
                    <a:pt x="7166" y="4588"/>
                  </a:lnTo>
                  <a:lnTo>
                    <a:pt x="7166" y="4563"/>
                  </a:lnTo>
                  <a:lnTo>
                    <a:pt x="7167" y="4557"/>
                  </a:lnTo>
                  <a:lnTo>
                    <a:pt x="7168" y="4532"/>
                  </a:lnTo>
                  <a:lnTo>
                    <a:pt x="7169" y="4526"/>
                  </a:lnTo>
                  <a:lnTo>
                    <a:pt x="7171" y="4501"/>
                  </a:lnTo>
                  <a:lnTo>
                    <a:pt x="7172" y="4495"/>
                  </a:lnTo>
                  <a:lnTo>
                    <a:pt x="7175" y="4470"/>
                  </a:lnTo>
                  <a:lnTo>
                    <a:pt x="7176" y="4465"/>
                  </a:lnTo>
                  <a:lnTo>
                    <a:pt x="7180" y="4440"/>
                  </a:lnTo>
                  <a:lnTo>
                    <a:pt x="7181" y="4434"/>
                  </a:lnTo>
                  <a:lnTo>
                    <a:pt x="7186" y="4409"/>
                  </a:lnTo>
                  <a:lnTo>
                    <a:pt x="7187" y="4404"/>
                  </a:lnTo>
                  <a:lnTo>
                    <a:pt x="7193" y="4379"/>
                  </a:lnTo>
                  <a:lnTo>
                    <a:pt x="7195" y="4374"/>
                  </a:lnTo>
                  <a:lnTo>
                    <a:pt x="7202" y="4349"/>
                  </a:lnTo>
                  <a:lnTo>
                    <a:pt x="7203" y="4344"/>
                  </a:lnTo>
                  <a:lnTo>
                    <a:pt x="7211" y="4320"/>
                  </a:lnTo>
                  <a:lnTo>
                    <a:pt x="7213" y="4314"/>
                  </a:lnTo>
                  <a:lnTo>
                    <a:pt x="7222" y="4291"/>
                  </a:lnTo>
                  <a:lnTo>
                    <a:pt x="7224" y="4285"/>
                  </a:lnTo>
                  <a:lnTo>
                    <a:pt x="7234" y="4262"/>
                  </a:lnTo>
                  <a:lnTo>
                    <a:pt x="7236" y="4257"/>
                  </a:lnTo>
                  <a:lnTo>
                    <a:pt x="7247" y="4233"/>
                  </a:lnTo>
                  <a:lnTo>
                    <a:pt x="7249" y="4228"/>
                  </a:lnTo>
                  <a:lnTo>
                    <a:pt x="7261" y="4205"/>
                  </a:lnTo>
                  <a:lnTo>
                    <a:pt x="7264" y="4200"/>
                  </a:lnTo>
                  <a:lnTo>
                    <a:pt x="7276" y="4178"/>
                  </a:lnTo>
                  <a:lnTo>
                    <a:pt x="7278" y="4174"/>
                  </a:lnTo>
                  <a:lnTo>
                    <a:pt x="7292" y="4152"/>
                  </a:lnTo>
                  <a:lnTo>
                    <a:pt x="7295" y="4147"/>
                  </a:lnTo>
                  <a:lnTo>
                    <a:pt x="7309" y="4125"/>
                  </a:lnTo>
                  <a:lnTo>
                    <a:pt x="7312" y="4121"/>
                  </a:lnTo>
                  <a:lnTo>
                    <a:pt x="7327" y="4100"/>
                  </a:lnTo>
                  <a:lnTo>
                    <a:pt x="7330" y="4095"/>
                  </a:lnTo>
                  <a:lnTo>
                    <a:pt x="7346" y="4075"/>
                  </a:lnTo>
                  <a:lnTo>
                    <a:pt x="7349" y="4071"/>
                  </a:lnTo>
                  <a:lnTo>
                    <a:pt x="7365" y="4051"/>
                  </a:lnTo>
                  <a:lnTo>
                    <a:pt x="7369" y="4047"/>
                  </a:lnTo>
                  <a:lnTo>
                    <a:pt x="7386" y="4028"/>
                  </a:lnTo>
                  <a:lnTo>
                    <a:pt x="7390" y="4024"/>
                  </a:lnTo>
                  <a:lnTo>
                    <a:pt x="7407" y="4006"/>
                  </a:lnTo>
                  <a:lnTo>
                    <a:pt x="7411" y="4002"/>
                  </a:lnTo>
                  <a:lnTo>
                    <a:pt x="7430" y="3984"/>
                  </a:lnTo>
                  <a:lnTo>
                    <a:pt x="7434" y="3980"/>
                  </a:lnTo>
                  <a:lnTo>
                    <a:pt x="7453" y="3963"/>
                  </a:lnTo>
                  <a:lnTo>
                    <a:pt x="7457" y="3960"/>
                  </a:lnTo>
                  <a:lnTo>
                    <a:pt x="7476" y="3943"/>
                  </a:lnTo>
                  <a:lnTo>
                    <a:pt x="7481" y="3940"/>
                  </a:lnTo>
                  <a:lnTo>
                    <a:pt x="7501" y="3924"/>
                  </a:lnTo>
                  <a:lnTo>
                    <a:pt x="7506" y="3921"/>
                  </a:lnTo>
                  <a:lnTo>
                    <a:pt x="7526" y="3906"/>
                  </a:lnTo>
                  <a:lnTo>
                    <a:pt x="7531" y="3903"/>
                  </a:lnTo>
                  <a:lnTo>
                    <a:pt x="7552" y="3889"/>
                  </a:lnTo>
                  <a:lnTo>
                    <a:pt x="7557" y="3886"/>
                  </a:lnTo>
                  <a:lnTo>
                    <a:pt x="7579" y="3873"/>
                  </a:lnTo>
                  <a:lnTo>
                    <a:pt x="7583" y="3871"/>
                  </a:lnTo>
                  <a:lnTo>
                    <a:pt x="7606" y="3858"/>
                  </a:lnTo>
                  <a:lnTo>
                    <a:pt x="7611" y="3856"/>
                  </a:lnTo>
                  <a:lnTo>
                    <a:pt x="7634" y="3844"/>
                  </a:lnTo>
                  <a:lnTo>
                    <a:pt x="7639" y="3842"/>
                  </a:lnTo>
                  <a:lnTo>
                    <a:pt x="7662" y="3831"/>
                  </a:lnTo>
                  <a:lnTo>
                    <a:pt x="7667" y="3829"/>
                  </a:lnTo>
                  <a:lnTo>
                    <a:pt x="7690" y="3819"/>
                  </a:lnTo>
                  <a:lnTo>
                    <a:pt x="7696" y="3817"/>
                  </a:lnTo>
                  <a:lnTo>
                    <a:pt x="7719" y="3808"/>
                  </a:lnTo>
                  <a:lnTo>
                    <a:pt x="7725" y="3806"/>
                  </a:lnTo>
                  <a:lnTo>
                    <a:pt x="7749" y="3798"/>
                  </a:lnTo>
                  <a:lnTo>
                    <a:pt x="7754" y="3797"/>
                  </a:lnTo>
                  <a:lnTo>
                    <a:pt x="7779" y="3789"/>
                  </a:lnTo>
                  <a:lnTo>
                    <a:pt x="7784" y="3788"/>
                  </a:lnTo>
                  <a:lnTo>
                    <a:pt x="7809" y="3782"/>
                  </a:lnTo>
                  <a:lnTo>
                    <a:pt x="7814" y="3781"/>
                  </a:lnTo>
                  <a:lnTo>
                    <a:pt x="7839" y="3775"/>
                  </a:lnTo>
                  <a:lnTo>
                    <a:pt x="7845" y="3774"/>
                  </a:lnTo>
                  <a:lnTo>
                    <a:pt x="7870" y="3770"/>
                  </a:lnTo>
                  <a:lnTo>
                    <a:pt x="7875" y="3769"/>
                  </a:lnTo>
                  <a:lnTo>
                    <a:pt x="7901" y="3766"/>
                  </a:lnTo>
                  <a:lnTo>
                    <a:pt x="7906" y="3765"/>
                  </a:lnTo>
                  <a:lnTo>
                    <a:pt x="7932" y="3763"/>
                  </a:lnTo>
                  <a:lnTo>
                    <a:pt x="7937" y="3762"/>
                  </a:lnTo>
                  <a:lnTo>
                    <a:pt x="7963" y="3761"/>
                  </a:lnTo>
                  <a:lnTo>
                    <a:pt x="7968" y="3761"/>
                  </a:lnTo>
                  <a:lnTo>
                    <a:pt x="7994" y="3760"/>
                  </a:lnTo>
                  <a:close/>
                  <a:moveTo>
                    <a:pt x="8678" y="4617"/>
                  </a:moveTo>
                  <a:lnTo>
                    <a:pt x="8678" y="4591"/>
                  </a:lnTo>
                  <a:lnTo>
                    <a:pt x="8678" y="4566"/>
                  </a:lnTo>
                  <a:lnTo>
                    <a:pt x="8676" y="4540"/>
                  </a:lnTo>
                  <a:lnTo>
                    <a:pt x="8674" y="4515"/>
                  </a:lnTo>
                  <a:lnTo>
                    <a:pt x="8670" y="4490"/>
                  </a:lnTo>
                  <a:lnTo>
                    <a:pt x="8666" y="4465"/>
                  </a:lnTo>
                  <a:lnTo>
                    <a:pt x="8661" y="4440"/>
                  </a:lnTo>
                  <a:lnTo>
                    <a:pt x="8654" y="4415"/>
                  </a:lnTo>
                  <a:lnTo>
                    <a:pt x="8647" y="4391"/>
                  </a:lnTo>
                  <a:lnTo>
                    <a:pt x="8639" y="4366"/>
                  </a:lnTo>
                  <a:lnTo>
                    <a:pt x="8630" y="4343"/>
                  </a:lnTo>
                  <a:lnTo>
                    <a:pt x="8621" y="4319"/>
                  </a:lnTo>
                  <a:lnTo>
                    <a:pt x="8610" y="4296"/>
                  </a:lnTo>
                  <a:lnTo>
                    <a:pt x="8598" y="4273"/>
                  </a:lnTo>
                  <a:lnTo>
                    <a:pt x="8586" y="4251"/>
                  </a:lnTo>
                  <a:lnTo>
                    <a:pt x="8573" y="4229"/>
                  </a:lnTo>
                  <a:lnTo>
                    <a:pt x="8559" y="4208"/>
                  </a:lnTo>
                  <a:lnTo>
                    <a:pt x="8544" y="4187"/>
                  </a:lnTo>
                  <a:lnTo>
                    <a:pt x="8529" y="4166"/>
                  </a:lnTo>
                  <a:lnTo>
                    <a:pt x="8513" y="4147"/>
                  </a:lnTo>
                  <a:lnTo>
                    <a:pt x="8496" y="4128"/>
                  </a:lnTo>
                  <a:lnTo>
                    <a:pt x="8478" y="4110"/>
                  </a:lnTo>
                  <a:lnTo>
                    <a:pt x="8460" y="4092"/>
                  </a:lnTo>
                  <a:lnTo>
                    <a:pt x="8441" y="4075"/>
                  </a:lnTo>
                  <a:lnTo>
                    <a:pt x="8422" y="4059"/>
                  </a:lnTo>
                  <a:lnTo>
                    <a:pt x="8401" y="4044"/>
                  </a:lnTo>
                  <a:lnTo>
                    <a:pt x="8380" y="4029"/>
                  </a:lnTo>
                  <a:lnTo>
                    <a:pt x="8359" y="4015"/>
                  </a:lnTo>
                  <a:lnTo>
                    <a:pt x="8337" y="4002"/>
                  </a:lnTo>
                  <a:lnTo>
                    <a:pt x="8315" y="3990"/>
                  </a:lnTo>
                  <a:lnTo>
                    <a:pt x="8292" y="3978"/>
                  </a:lnTo>
                  <a:lnTo>
                    <a:pt x="8269" y="3967"/>
                  </a:lnTo>
                  <a:lnTo>
                    <a:pt x="8245" y="3958"/>
                  </a:lnTo>
                  <a:lnTo>
                    <a:pt x="8222" y="3949"/>
                  </a:lnTo>
                  <a:lnTo>
                    <a:pt x="8197" y="3941"/>
                  </a:lnTo>
                  <a:lnTo>
                    <a:pt x="8173" y="3934"/>
                  </a:lnTo>
                  <a:lnTo>
                    <a:pt x="8148" y="3927"/>
                  </a:lnTo>
                  <a:lnTo>
                    <a:pt x="8123" y="3922"/>
                  </a:lnTo>
                  <a:lnTo>
                    <a:pt x="8098" y="3918"/>
                  </a:lnTo>
                  <a:lnTo>
                    <a:pt x="8073" y="3914"/>
                  </a:lnTo>
                  <a:lnTo>
                    <a:pt x="8048" y="3912"/>
                  </a:lnTo>
                  <a:lnTo>
                    <a:pt x="8022" y="3910"/>
                  </a:lnTo>
                  <a:lnTo>
                    <a:pt x="7997" y="3910"/>
                  </a:lnTo>
                  <a:lnTo>
                    <a:pt x="7971" y="3910"/>
                  </a:lnTo>
                  <a:lnTo>
                    <a:pt x="7946" y="3912"/>
                  </a:lnTo>
                  <a:lnTo>
                    <a:pt x="7920" y="3914"/>
                  </a:lnTo>
                  <a:lnTo>
                    <a:pt x="7895" y="3918"/>
                  </a:lnTo>
                  <a:lnTo>
                    <a:pt x="7870" y="3922"/>
                  </a:lnTo>
                  <a:lnTo>
                    <a:pt x="7845" y="3927"/>
                  </a:lnTo>
                  <a:lnTo>
                    <a:pt x="7821" y="3934"/>
                  </a:lnTo>
                  <a:lnTo>
                    <a:pt x="7796" y="3941"/>
                  </a:lnTo>
                  <a:lnTo>
                    <a:pt x="7772" y="3949"/>
                  </a:lnTo>
                  <a:lnTo>
                    <a:pt x="7748" y="3958"/>
                  </a:lnTo>
                  <a:lnTo>
                    <a:pt x="7725" y="3967"/>
                  </a:lnTo>
                  <a:lnTo>
                    <a:pt x="7701" y="3978"/>
                  </a:lnTo>
                  <a:lnTo>
                    <a:pt x="7678" y="3990"/>
                  </a:lnTo>
                  <a:lnTo>
                    <a:pt x="7656" y="4002"/>
                  </a:lnTo>
                  <a:lnTo>
                    <a:pt x="7634" y="4015"/>
                  </a:lnTo>
                  <a:lnTo>
                    <a:pt x="7613" y="4029"/>
                  </a:lnTo>
                  <a:lnTo>
                    <a:pt x="7592" y="4044"/>
                  </a:lnTo>
                  <a:lnTo>
                    <a:pt x="7572" y="4059"/>
                  </a:lnTo>
                  <a:lnTo>
                    <a:pt x="7553" y="4075"/>
                  </a:lnTo>
                  <a:lnTo>
                    <a:pt x="7534" y="4092"/>
                  </a:lnTo>
                  <a:lnTo>
                    <a:pt x="7515" y="4110"/>
                  </a:lnTo>
                  <a:lnTo>
                    <a:pt x="7498" y="4128"/>
                  </a:lnTo>
                  <a:lnTo>
                    <a:pt x="7481" y="4147"/>
                  </a:lnTo>
                  <a:lnTo>
                    <a:pt x="7465" y="4166"/>
                  </a:lnTo>
                  <a:lnTo>
                    <a:pt x="7449" y="4187"/>
                  </a:lnTo>
                  <a:lnTo>
                    <a:pt x="7434" y="4208"/>
                  </a:lnTo>
                  <a:lnTo>
                    <a:pt x="7420" y="4229"/>
                  </a:lnTo>
                  <a:lnTo>
                    <a:pt x="7407" y="4251"/>
                  </a:lnTo>
                  <a:lnTo>
                    <a:pt x="7395" y="4273"/>
                  </a:lnTo>
                  <a:lnTo>
                    <a:pt x="7383" y="4296"/>
                  </a:lnTo>
                  <a:lnTo>
                    <a:pt x="7372" y="4319"/>
                  </a:lnTo>
                  <a:lnTo>
                    <a:pt x="7363" y="4343"/>
                  </a:lnTo>
                  <a:lnTo>
                    <a:pt x="7354" y="4366"/>
                  </a:lnTo>
                  <a:lnTo>
                    <a:pt x="7346" y="4391"/>
                  </a:lnTo>
                  <a:lnTo>
                    <a:pt x="7339" y="4415"/>
                  </a:lnTo>
                  <a:lnTo>
                    <a:pt x="7333" y="4440"/>
                  </a:lnTo>
                  <a:lnTo>
                    <a:pt x="7328" y="4465"/>
                  </a:lnTo>
                  <a:lnTo>
                    <a:pt x="7324" y="4490"/>
                  </a:lnTo>
                  <a:lnTo>
                    <a:pt x="7320" y="4515"/>
                  </a:lnTo>
                  <a:lnTo>
                    <a:pt x="7318" y="4540"/>
                  </a:lnTo>
                  <a:lnTo>
                    <a:pt x="7316" y="4566"/>
                  </a:lnTo>
                  <a:lnTo>
                    <a:pt x="7316" y="4591"/>
                  </a:lnTo>
                  <a:lnTo>
                    <a:pt x="7316" y="4617"/>
                  </a:lnTo>
                  <a:lnTo>
                    <a:pt x="7318" y="4642"/>
                  </a:lnTo>
                  <a:lnTo>
                    <a:pt x="7320" y="4668"/>
                  </a:lnTo>
                  <a:lnTo>
                    <a:pt x="7324" y="4693"/>
                  </a:lnTo>
                  <a:lnTo>
                    <a:pt x="7328" y="4718"/>
                  </a:lnTo>
                  <a:lnTo>
                    <a:pt x="7333" y="4743"/>
                  </a:lnTo>
                  <a:lnTo>
                    <a:pt x="7339" y="4768"/>
                  </a:lnTo>
                  <a:lnTo>
                    <a:pt x="7346" y="4792"/>
                  </a:lnTo>
                  <a:lnTo>
                    <a:pt x="7354" y="4816"/>
                  </a:lnTo>
                  <a:lnTo>
                    <a:pt x="7363" y="4840"/>
                  </a:lnTo>
                  <a:lnTo>
                    <a:pt x="7372" y="4863"/>
                  </a:lnTo>
                  <a:lnTo>
                    <a:pt x="7383" y="4887"/>
                  </a:lnTo>
                  <a:lnTo>
                    <a:pt x="7395" y="4910"/>
                  </a:lnTo>
                  <a:lnTo>
                    <a:pt x="7407" y="4932"/>
                  </a:lnTo>
                  <a:lnTo>
                    <a:pt x="7420" y="4954"/>
                  </a:lnTo>
                  <a:lnTo>
                    <a:pt x="7434" y="4975"/>
                  </a:lnTo>
                  <a:lnTo>
                    <a:pt x="7449" y="4996"/>
                  </a:lnTo>
                  <a:lnTo>
                    <a:pt x="7465" y="5016"/>
                  </a:lnTo>
                  <a:lnTo>
                    <a:pt x="7481" y="5035"/>
                  </a:lnTo>
                  <a:lnTo>
                    <a:pt x="7498" y="5054"/>
                  </a:lnTo>
                  <a:lnTo>
                    <a:pt x="7515" y="5073"/>
                  </a:lnTo>
                  <a:lnTo>
                    <a:pt x="7534" y="5090"/>
                  </a:lnTo>
                  <a:lnTo>
                    <a:pt x="7553" y="5107"/>
                  </a:lnTo>
                  <a:lnTo>
                    <a:pt x="7572" y="5123"/>
                  </a:lnTo>
                  <a:lnTo>
                    <a:pt x="7592" y="5139"/>
                  </a:lnTo>
                  <a:lnTo>
                    <a:pt x="7613" y="5154"/>
                  </a:lnTo>
                  <a:lnTo>
                    <a:pt x="7634" y="5168"/>
                  </a:lnTo>
                  <a:lnTo>
                    <a:pt x="7656" y="5181"/>
                  </a:lnTo>
                  <a:lnTo>
                    <a:pt x="7678" y="5193"/>
                  </a:lnTo>
                  <a:lnTo>
                    <a:pt x="7701" y="5205"/>
                  </a:lnTo>
                  <a:lnTo>
                    <a:pt x="7725" y="5216"/>
                  </a:lnTo>
                  <a:lnTo>
                    <a:pt x="7748" y="5225"/>
                  </a:lnTo>
                  <a:lnTo>
                    <a:pt x="7772" y="5234"/>
                  </a:lnTo>
                  <a:lnTo>
                    <a:pt x="7796" y="5242"/>
                  </a:lnTo>
                  <a:lnTo>
                    <a:pt x="7820" y="5249"/>
                  </a:lnTo>
                  <a:lnTo>
                    <a:pt x="7845" y="5255"/>
                  </a:lnTo>
                  <a:lnTo>
                    <a:pt x="7870" y="5260"/>
                  </a:lnTo>
                  <a:lnTo>
                    <a:pt x="7895" y="5264"/>
                  </a:lnTo>
                  <a:lnTo>
                    <a:pt x="7920" y="5268"/>
                  </a:lnTo>
                  <a:lnTo>
                    <a:pt x="7946" y="5270"/>
                  </a:lnTo>
                  <a:lnTo>
                    <a:pt x="7971" y="5272"/>
                  </a:lnTo>
                  <a:lnTo>
                    <a:pt x="7997" y="5272"/>
                  </a:lnTo>
                  <a:lnTo>
                    <a:pt x="8022" y="5272"/>
                  </a:lnTo>
                  <a:lnTo>
                    <a:pt x="8048" y="5270"/>
                  </a:lnTo>
                  <a:lnTo>
                    <a:pt x="8073" y="5268"/>
                  </a:lnTo>
                  <a:lnTo>
                    <a:pt x="8098" y="5264"/>
                  </a:lnTo>
                  <a:lnTo>
                    <a:pt x="8123" y="5260"/>
                  </a:lnTo>
                  <a:lnTo>
                    <a:pt x="8148" y="5255"/>
                  </a:lnTo>
                  <a:lnTo>
                    <a:pt x="8173" y="5249"/>
                  </a:lnTo>
                  <a:lnTo>
                    <a:pt x="8197" y="5242"/>
                  </a:lnTo>
                  <a:lnTo>
                    <a:pt x="8222" y="5234"/>
                  </a:lnTo>
                  <a:lnTo>
                    <a:pt x="8245" y="5225"/>
                  </a:lnTo>
                  <a:lnTo>
                    <a:pt x="8269" y="5216"/>
                  </a:lnTo>
                  <a:lnTo>
                    <a:pt x="8292" y="5205"/>
                  </a:lnTo>
                  <a:lnTo>
                    <a:pt x="8315" y="5193"/>
                  </a:lnTo>
                  <a:lnTo>
                    <a:pt x="8337" y="5181"/>
                  </a:lnTo>
                  <a:lnTo>
                    <a:pt x="8359" y="5168"/>
                  </a:lnTo>
                  <a:lnTo>
                    <a:pt x="8380" y="5154"/>
                  </a:lnTo>
                  <a:lnTo>
                    <a:pt x="8401" y="5139"/>
                  </a:lnTo>
                  <a:lnTo>
                    <a:pt x="8422" y="5123"/>
                  </a:lnTo>
                  <a:lnTo>
                    <a:pt x="8441" y="5107"/>
                  </a:lnTo>
                  <a:lnTo>
                    <a:pt x="8460" y="5090"/>
                  </a:lnTo>
                  <a:lnTo>
                    <a:pt x="8478" y="5073"/>
                  </a:lnTo>
                  <a:lnTo>
                    <a:pt x="8496" y="5054"/>
                  </a:lnTo>
                  <a:lnTo>
                    <a:pt x="8513" y="5035"/>
                  </a:lnTo>
                  <a:lnTo>
                    <a:pt x="8529" y="5016"/>
                  </a:lnTo>
                  <a:lnTo>
                    <a:pt x="8544" y="4996"/>
                  </a:lnTo>
                  <a:lnTo>
                    <a:pt x="8559" y="4975"/>
                  </a:lnTo>
                  <a:lnTo>
                    <a:pt x="8573" y="4954"/>
                  </a:lnTo>
                  <a:lnTo>
                    <a:pt x="8586" y="4932"/>
                  </a:lnTo>
                  <a:lnTo>
                    <a:pt x="8598" y="4910"/>
                  </a:lnTo>
                  <a:lnTo>
                    <a:pt x="8610" y="4887"/>
                  </a:lnTo>
                  <a:lnTo>
                    <a:pt x="8621" y="4863"/>
                  </a:lnTo>
                  <a:lnTo>
                    <a:pt x="8630" y="4840"/>
                  </a:lnTo>
                  <a:lnTo>
                    <a:pt x="8639" y="4816"/>
                  </a:lnTo>
                  <a:lnTo>
                    <a:pt x="8647" y="4792"/>
                  </a:lnTo>
                  <a:lnTo>
                    <a:pt x="8654" y="4768"/>
                  </a:lnTo>
                  <a:lnTo>
                    <a:pt x="8661" y="4743"/>
                  </a:lnTo>
                  <a:lnTo>
                    <a:pt x="8666" y="4718"/>
                  </a:lnTo>
                  <a:lnTo>
                    <a:pt x="8670" y="4693"/>
                  </a:lnTo>
                  <a:lnTo>
                    <a:pt x="8674" y="4668"/>
                  </a:lnTo>
                  <a:lnTo>
                    <a:pt x="8676" y="4642"/>
                  </a:lnTo>
                  <a:lnTo>
                    <a:pt x="8678" y="4617"/>
                  </a:lnTo>
                  <a:close/>
                  <a:moveTo>
                    <a:pt x="6340" y="5097"/>
                  </a:moveTo>
                  <a:lnTo>
                    <a:pt x="6327" y="5111"/>
                  </a:lnTo>
                  <a:lnTo>
                    <a:pt x="6311" y="5123"/>
                  </a:lnTo>
                  <a:lnTo>
                    <a:pt x="6294" y="5133"/>
                  </a:lnTo>
                  <a:lnTo>
                    <a:pt x="6276" y="5141"/>
                  </a:lnTo>
                  <a:lnTo>
                    <a:pt x="4369" y="5822"/>
                  </a:lnTo>
                  <a:lnTo>
                    <a:pt x="4351" y="5828"/>
                  </a:lnTo>
                  <a:lnTo>
                    <a:pt x="4331" y="5831"/>
                  </a:lnTo>
                  <a:lnTo>
                    <a:pt x="4312" y="5831"/>
                  </a:lnTo>
                  <a:lnTo>
                    <a:pt x="4292" y="5829"/>
                  </a:lnTo>
                  <a:lnTo>
                    <a:pt x="4273" y="5824"/>
                  </a:lnTo>
                  <a:lnTo>
                    <a:pt x="4255" y="5817"/>
                  </a:lnTo>
                  <a:lnTo>
                    <a:pt x="4238" y="5807"/>
                  </a:lnTo>
                  <a:lnTo>
                    <a:pt x="4222" y="5795"/>
                  </a:lnTo>
                  <a:lnTo>
                    <a:pt x="4208" y="5782"/>
                  </a:lnTo>
                  <a:lnTo>
                    <a:pt x="4196" y="5766"/>
                  </a:lnTo>
                  <a:lnTo>
                    <a:pt x="4186" y="5749"/>
                  </a:lnTo>
                  <a:lnTo>
                    <a:pt x="4178" y="5731"/>
                  </a:lnTo>
                  <a:lnTo>
                    <a:pt x="4172" y="5713"/>
                  </a:lnTo>
                  <a:lnTo>
                    <a:pt x="4169" y="5693"/>
                  </a:lnTo>
                  <a:lnTo>
                    <a:pt x="4169" y="5674"/>
                  </a:lnTo>
                  <a:lnTo>
                    <a:pt x="4171" y="5654"/>
                  </a:lnTo>
                  <a:lnTo>
                    <a:pt x="4176" y="5635"/>
                  </a:lnTo>
                  <a:lnTo>
                    <a:pt x="4183" y="5617"/>
                  </a:lnTo>
                  <a:lnTo>
                    <a:pt x="4193" y="5600"/>
                  </a:lnTo>
                  <a:lnTo>
                    <a:pt x="4205" y="5584"/>
                  </a:lnTo>
                  <a:lnTo>
                    <a:pt x="4218" y="5570"/>
                  </a:lnTo>
                  <a:lnTo>
                    <a:pt x="4234" y="5558"/>
                  </a:lnTo>
                  <a:lnTo>
                    <a:pt x="4251" y="5548"/>
                  </a:lnTo>
                  <a:lnTo>
                    <a:pt x="4269" y="5540"/>
                  </a:lnTo>
                  <a:lnTo>
                    <a:pt x="6176" y="4859"/>
                  </a:lnTo>
                  <a:lnTo>
                    <a:pt x="6194" y="4853"/>
                  </a:lnTo>
                  <a:lnTo>
                    <a:pt x="6214" y="4850"/>
                  </a:lnTo>
                  <a:lnTo>
                    <a:pt x="6233" y="4850"/>
                  </a:lnTo>
                  <a:lnTo>
                    <a:pt x="6253" y="4852"/>
                  </a:lnTo>
                  <a:lnTo>
                    <a:pt x="6272" y="4857"/>
                  </a:lnTo>
                  <a:lnTo>
                    <a:pt x="6290" y="4864"/>
                  </a:lnTo>
                  <a:lnTo>
                    <a:pt x="6307" y="4874"/>
                  </a:lnTo>
                  <a:lnTo>
                    <a:pt x="6323" y="4886"/>
                  </a:lnTo>
                  <a:lnTo>
                    <a:pt x="6337" y="4899"/>
                  </a:lnTo>
                  <a:lnTo>
                    <a:pt x="6349" y="4915"/>
                  </a:lnTo>
                  <a:lnTo>
                    <a:pt x="6359" y="4932"/>
                  </a:lnTo>
                  <a:lnTo>
                    <a:pt x="6367" y="4950"/>
                  </a:lnTo>
                  <a:lnTo>
                    <a:pt x="6373" y="4968"/>
                  </a:lnTo>
                  <a:lnTo>
                    <a:pt x="6376" y="4988"/>
                  </a:lnTo>
                  <a:lnTo>
                    <a:pt x="6376" y="5007"/>
                  </a:lnTo>
                  <a:lnTo>
                    <a:pt x="6374" y="5027"/>
                  </a:lnTo>
                  <a:lnTo>
                    <a:pt x="6369" y="5046"/>
                  </a:lnTo>
                  <a:lnTo>
                    <a:pt x="6362" y="5064"/>
                  </a:lnTo>
                  <a:lnTo>
                    <a:pt x="6352" y="5081"/>
                  </a:lnTo>
                  <a:lnTo>
                    <a:pt x="6340" y="5097"/>
                  </a:lnTo>
                  <a:close/>
                  <a:moveTo>
                    <a:pt x="5789" y="3878"/>
                  </a:moveTo>
                  <a:lnTo>
                    <a:pt x="5774" y="3891"/>
                  </a:lnTo>
                  <a:lnTo>
                    <a:pt x="5758" y="3903"/>
                  </a:lnTo>
                  <a:lnTo>
                    <a:pt x="5741" y="3912"/>
                  </a:lnTo>
                  <a:lnTo>
                    <a:pt x="5722" y="3918"/>
                  </a:lnTo>
                  <a:lnTo>
                    <a:pt x="3815" y="4463"/>
                  </a:lnTo>
                  <a:lnTo>
                    <a:pt x="3796" y="4467"/>
                  </a:lnTo>
                  <a:lnTo>
                    <a:pt x="3776" y="4469"/>
                  </a:lnTo>
                  <a:lnTo>
                    <a:pt x="3757" y="4468"/>
                  </a:lnTo>
                  <a:lnTo>
                    <a:pt x="3738" y="4465"/>
                  </a:lnTo>
                  <a:lnTo>
                    <a:pt x="3719" y="4459"/>
                  </a:lnTo>
                  <a:lnTo>
                    <a:pt x="3701" y="4450"/>
                  </a:lnTo>
                  <a:lnTo>
                    <a:pt x="3685" y="4439"/>
                  </a:lnTo>
                  <a:lnTo>
                    <a:pt x="3670" y="4427"/>
                  </a:lnTo>
                  <a:lnTo>
                    <a:pt x="3657" y="4412"/>
                  </a:lnTo>
                  <a:lnTo>
                    <a:pt x="3645" y="4396"/>
                  </a:lnTo>
                  <a:lnTo>
                    <a:pt x="3636" y="4379"/>
                  </a:lnTo>
                  <a:lnTo>
                    <a:pt x="3630" y="4360"/>
                  </a:lnTo>
                  <a:lnTo>
                    <a:pt x="3626" y="4341"/>
                  </a:lnTo>
                  <a:lnTo>
                    <a:pt x="3624" y="4321"/>
                  </a:lnTo>
                  <a:lnTo>
                    <a:pt x="3625" y="4302"/>
                  </a:lnTo>
                  <a:lnTo>
                    <a:pt x="3628" y="4283"/>
                  </a:lnTo>
                  <a:lnTo>
                    <a:pt x="3634" y="4264"/>
                  </a:lnTo>
                  <a:lnTo>
                    <a:pt x="3643" y="4246"/>
                  </a:lnTo>
                  <a:lnTo>
                    <a:pt x="3654" y="4230"/>
                  </a:lnTo>
                  <a:lnTo>
                    <a:pt x="3666" y="4215"/>
                  </a:lnTo>
                  <a:lnTo>
                    <a:pt x="3681" y="4202"/>
                  </a:lnTo>
                  <a:lnTo>
                    <a:pt x="3697" y="4190"/>
                  </a:lnTo>
                  <a:lnTo>
                    <a:pt x="3714" y="4181"/>
                  </a:lnTo>
                  <a:lnTo>
                    <a:pt x="3733" y="4175"/>
                  </a:lnTo>
                  <a:lnTo>
                    <a:pt x="5640" y="3630"/>
                  </a:lnTo>
                  <a:lnTo>
                    <a:pt x="5659" y="3626"/>
                  </a:lnTo>
                  <a:lnTo>
                    <a:pt x="5679" y="3624"/>
                  </a:lnTo>
                  <a:lnTo>
                    <a:pt x="5698" y="3625"/>
                  </a:lnTo>
                  <a:lnTo>
                    <a:pt x="5717" y="3628"/>
                  </a:lnTo>
                  <a:lnTo>
                    <a:pt x="5736" y="3634"/>
                  </a:lnTo>
                  <a:lnTo>
                    <a:pt x="5754" y="3643"/>
                  </a:lnTo>
                  <a:lnTo>
                    <a:pt x="5770" y="3654"/>
                  </a:lnTo>
                  <a:lnTo>
                    <a:pt x="5785" y="3666"/>
                  </a:lnTo>
                  <a:lnTo>
                    <a:pt x="5798" y="3681"/>
                  </a:lnTo>
                  <a:lnTo>
                    <a:pt x="5810" y="3697"/>
                  </a:lnTo>
                  <a:lnTo>
                    <a:pt x="5819" y="3714"/>
                  </a:lnTo>
                  <a:lnTo>
                    <a:pt x="5825" y="3733"/>
                  </a:lnTo>
                  <a:lnTo>
                    <a:pt x="5829" y="3752"/>
                  </a:lnTo>
                  <a:lnTo>
                    <a:pt x="5831" y="3772"/>
                  </a:lnTo>
                  <a:lnTo>
                    <a:pt x="5830" y="3791"/>
                  </a:lnTo>
                  <a:lnTo>
                    <a:pt x="5827" y="3810"/>
                  </a:lnTo>
                  <a:lnTo>
                    <a:pt x="5821" y="3829"/>
                  </a:lnTo>
                  <a:lnTo>
                    <a:pt x="5812" y="3847"/>
                  </a:lnTo>
                  <a:lnTo>
                    <a:pt x="5801" y="3863"/>
                  </a:lnTo>
                  <a:lnTo>
                    <a:pt x="5789" y="38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3268;p28">
            <a:extLst>
              <a:ext uri="{FF2B5EF4-FFF2-40B4-BE49-F238E27FC236}">
                <a16:creationId xmlns:a16="http://schemas.microsoft.com/office/drawing/2014/main" id="{9F9AB45C-67D8-40DC-8F55-01230AB4180F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5227152" y="4459082"/>
            <a:chExt cx="633600" cy="633600"/>
          </a:xfrm>
          <a:solidFill>
            <a:schemeClr val="bg1"/>
          </a:solidFill>
        </p:grpSpPr>
        <p:sp>
          <p:nvSpPr>
            <p:cNvPr id="262" name="Google Shape;3269;p28">
              <a:extLst>
                <a:ext uri="{FF2B5EF4-FFF2-40B4-BE49-F238E27FC236}">
                  <a16:creationId xmlns:a16="http://schemas.microsoft.com/office/drawing/2014/main" id="{E6FA0053-5765-418C-9D74-D62DF2742491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3270;p28">
              <a:extLst>
                <a:ext uri="{FF2B5EF4-FFF2-40B4-BE49-F238E27FC236}">
                  <a16:creationId xmlns:a16="http://schemas.microsoft.com/office/drawing/2014/main" id="{0D63B916-B466-40CC-83FE-44EDFDA4A132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3277;p28">
            <a:extLst>
              <a:ext uri="{FF2B5EF4-FFF2-40B4-BE49-F238E27FC236}">
                <a16:creationId xmlns:a16="http://schemas.microsoft.com/office/drawing/2014/main" id="{BB5D771E-DC41-42EC-B073-1E118925261A}"/>
              </a:ext>
            </a:extLst>
          </p:cNvPr>
          <p:cNvGrpSpPr/>
          <p:nvPr/>
        </p:nvGrpSpPr>
        <p:grpSpPr>
          <a:xfrm>
            <a:off x="6359457" y="3559477"/>
            <a:ext cx="633600" cy="633600"/>
            <a:chOff x="8624067" y="4459082"/>
            <a:chExt cx="633600" cy="633600"/>
          </a:xfrm>
          <a:solidFill>
            <a:schemeClr val="bg1"/>
          </a:solidFill>
        </p:grpSpPr>
        <p:sp>
          <p:nvSpPr>
            <p:cNvPr id="265" name="Google Shape;3278;p28">
              <a:extLst>
                <a:ext uri="{FF2B5EF4-FFF2-40B4-BE49-F238E27FC236}">
                  <a16:creationId xmlns:a16="http://schemas.microsoft.com/office/drawing/2014/main" id="{C3107035-4ADD-4DB0-90E7-D4494D3DBB45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5" y="2498"/>
                  </a:moveTo>
                  <a:lnTo>
                    <a:pt x="6536" y="2554"/>
                  </a:lnTo>
                  <a:lnTo>
                    <a:pt x="6535" y="2610"/>
                  </a:lnTo>
                  <a:lnTo>
                    <a:pt x="6533" y="2665"/>
                  </a:lnTo>
                  <a:lnTo>
                    <a:pt x="6529" y="2720"/>
                  </a:lnTo>
                  <a:lnTo>
                    <a:pt x="6524" y="2775"/>
                  </a:lnTo>
                  <a:lnTo>
                    <a:pt x="6517" y="2829"/>
                  </a:lnTo>
                  <a:lnTo>
                    <a:pt x="6509" y="2883"/>
                  </a:lnTo>
                  <a:lnTo>
                    <a:pt x="6499" y="2937"/>
                  </a:lnTo>
                  <a:lnTo>
                    <a:pt x="6488" y="2990"/>
                  </a:lnTo>
                  <a:lnTo>
                    <a:pt x="6475" y="3042"/>
                  </a:lnTo>
                  <a:lnTo>
                    <a:pt x="6461" y="3094"/>
                  </a:lnTo>
                  <a:lnTo>
                    <a:pt x="6446" y="3145"/>
                  </a:lnTo>
                  <a:lnTo>
                    <a:pt x="6429" y="3195"/>
                  </a:lnTo>
                  <a:lnTo>
                    <a:pt x="6411" y="3245"/>
                  </a:lnTo>
                  <a:lnTo>
                    <a:pt x="6391" y="3293"/>
                  </a:lnTo>
                  <a:lnTo>
                    <a:pt x="6370" y="3341"/>
                  </a:lnTo>
                  <a:lnTo>
                    <a:pt x="6348" y="3387"/>
                  </a:lnTo>
                  <a:lnTo>
                    <a:pt x="6324" y="3432"/>
                  </a:lnTo>
                  <a:lnTo>
                    <a:pt x="6300" y="3476"/>
                  </a:lnTo>
                  <a:lnTo>
                    <a:pt x="6274" y="3519"/>
                  </a:lnTo>
                  <a:lnTo>
                    <a:pt x="6247" y="3560"/>
                  </a:lnTo>
                  <a:lnTo>
                    <a:pt x="6219" y="3600"/>
                  </a:lnTo>
                  <a:lnTo>
                    <a:pt x="6190" y="3638"/>
                  </a:lnTo>
                  <a:lnTo>
                    <a:pt x="6160" y="3675"/>
                  </a:lnTo>
                  <a:lnTo>
                    <a:pt x="6129" y="3710"/>
                  </a:lnTo>
                  <a:lnTo>
                    <a:pt x="6097" y="3744"/>
                  </a:lnTo>
                  <a:lnTo>
                    <a:pt x="6064" y="3776"/>
                  </a:lnTo>
                  <a:lnTo>
                    <a:pt x="6030" y="3806"/>
                  </a:lnTo>
                  <a:lnTo>
                    <a:pt x="5995" y="3835"/>
                  </a:lnTo>
                  <a:lnTo>
                    <a:pt x="5960" y="3862"/>
                  </a:lnTo>
                  <a:lnTo>
                    <a:pt x="5923" y="3887"/>
                  </a:lnTo>
                  <a:lnTo>
                    <a:pt x="5887" y="3910"/>
                  </a:lnTo>
                  <a:lnTo>
                    <a:pt x="5849" y="3931"/>
                  </a:lnTo>
                  <a:lnTo>
                    <a:pt x="5812" y="3950"/>
                  </a:lnTo>
                  <a:lnTo>
                    <a:pt x="5773" y="3968"/>
                  </a:lnTo>
                  <a:lnTo>
                    <a:pt x="5735" y="3983"/>
                  </a:lnTo>
                  <a:lnTo>
                    <a:pt x="5725" y="3986"/>
                  </a:lnTo>
                  <a:lnTo>
                    <a:pt x="5728" y="3997"/>
                  </a:lnTo>
                  <a:lnTo>
                    <a:pt x="5730" y="4033"/>
                  </a:lnTo>
                  <a:lnTo>
                    <a:pt x="5730" y="8925"/>
                  </a:lnTo>
                  <a:lnTo>
                    <a:pt x="5728" y="8961"/>
                  </a:lnTo>
                  <a:lnTo>
                    <a:pt x="5721" y="8996"/>
                  </a:lnTo>
                  <a:lnTo>
                    <a:pt x="5709" y="9030"/>
                  </a:lnTo>
                  <a:lnTo>
                    <a:pt x="5693" y="9062"/>
                  </a:lnTo>
                  <a:lnTo>
                    <a:pt x="5673" y="9092"/>
                  </a:lnTo>
                  <a:lnTo>
                    <a:pt x="5649" y="9119"/>
                  </a:lnTo>
                  <a:lnTo>
                    <a:pt x="5622" y="9143"/>
                  </a:lnTo>
                  <a:lnTo>
                    <a:pt x="5592" y="9163"/>
                  </a:lnTo>
                  <a:lnTo>
                    <a:pt x="5560" y="9179"/>
                  </a:lnTo>
                  <a:lnTo>
                    <a:pt x="5526" y="9191"/>
                  </a:lnTo>
                  <a:lnTo>
                    <a:pt x="5491" y="9198"/>
                  </a:lnTo>
                  <a:lnTo>
                    <a:pt x="5455" y="9200"/>
                  </a:lnTo>
                  <a:lnTo>
                    <a:pt x="5419" y="9198"/>
                  </a:lnTo>
                  <a:lnTo>
                    <a:pt x="5384" y="9191"/>
                  </a:lnTo>
                  <a:lnTo>
                    <a:pt x="5350" y="9179"/>
                  </a:lnTo>
                  <a:lnTo>
                    <a:pt x="5318" y="9163"/>
                  </a:lnTo>
                  <a:lnTo>
                    <a:pt x="5288" y="9143"/>
                  </a:lnTo>
                  <a:lnTo>
                    <a:pt x="5261" y="9119"/>
                  </a:lnTo>
                  <a:lnTo>
                    <a:pt x="5237" y="9092"/>
                  </a:lnTo>
                  <a:lnTo>
                    <a:pt x="5217" y="9062"/>
                  </a:lnTo>
                  <a:lnTo>
                    <a:pt x="5201" y="9030"/>
                  </a:lnTo>
                  <a:lnTo>
                    <a:pt x="5189" y="8996"/>
                  </a:lnTo>
                  <a:lnTo>
                    <a:pt x="5182" y="8961"/>
                  </a:lnTo>
                  <a:lnTo>
                    <a:pt x="5180" y="8925"/>
                  </a:lnTo>
                  <a:lnTo>
                    <a:pt x="5180" y="4033"/>
                  </a:lnTo>
                  <a:lnTo>
                    <a:pt x="5182" y="3997"/>
                  </a:lnTo>
                  <a:lnTo>
                    <a:pt x="5185" y="3986"/>
                  </a:lnTo>
                  <a:lnTo>
                    <a:pt x="5175" y="3983"/>
                  </a:lnTo>
                  <a:lnTo>
                    <a:pt x="5137" y="3968"/>
                  </a:lnTo>
                  <a:lnTo>
                    <a:pt x="5098" y="3950"/>
                  </a:lnTo>
                  <a:lnTo>
                    <a:pt x="5061" y="3931"/>
                  </a:lnTo>
                  <a:lnTo>
                    <a:pt x="5023" y="3910"/>
                  </a:lnTo>
                  <a:lnTo>
                    <a:pt x="4987" y="3887"/>
                  </a:lnTo>
                  <a:lnTo>
                    <a:pt x="4950" y="3862"/>
                  </a:lnTo>
                  <a:lnTo>
                    <a:pt x="4915" y="3835"/>
                  </a:lnTo>
                  <a:lnTo>
                    <a:pt x="4880" y="3806"/>
                  </a:lnTo>
                  <a:lnTo>
                    <a:pt x="4846" y="3776"/>
                  </a:lnTo>
                  <a:lnTo>
                    <a:pt x="4813" y="3744"/>
                  </a:lnTo>
                  <a:lnTo>
                    <a:pt x="4781" y="3710"/>
                  </a:lnTo>
                  <a:lnTo>
                    <a:pt x="4750" y="3675"/>
                  </a:lnTo>
                  <a:lnTo>
                    <a:pt x="4720" y="3638"/>
                  </a:lnTo>
                  <a:lnTo>
                    <a:pt x="4691" y="3600"/>
                  </a:lnTo>
                  <a:lnTo>
                    <a:pt x="4663" y="3560"/>
                  </a:lnTo>
                  <a:lnTo>
                    <a:pt x="4636" y="3519"/>
                  </a:lnTo>
                  <a:lnTo>
                    <a:pt x="4610" y="3476"/>
                  </a:lnTo>
                  <a:lnTo>
                    <a:pt x="4586" y="3432"/>
                  </a:lnTo>
                  <a:lnTo>
                    <a:pt x="4562" y="3387"/>
                  </a:lnTo>
                  <a:lnTo>
                    <a:pt x="4540" y="3341"/>
                  </a:lnTo>
                  <a:lnTo>
                    <a:pt x="4519" y="3293"/>
                  </a:lnTo>
                  <a:lnTo>
                    <a:pt x="4499" y="3245"/>
                  </a:lnTo>
                  <a:lnTo>
                    <a:pt x="4481" y="3195"/>
                  </a:lnTo>
                  <a:lnTo>
                    <a:pt x="4464" y="3145"/>
                  </a:lnTo>
                  <a:lnTo>
                    <a:pt x="4449" y="3094"/>
                  </a:lnTo>
                  <a:lnTo>
                    <a:pt x="4435" y="3042"/>
                  </a:lnTo>
                  <a:lnTo>
                    <a:pt x="4422" y="2990"/>
                  </a:lnTo>
                  <a:lnTo>
                    <a:pt x="4411" y="2937"/>
                  </a:lnTo>
                  <a:lnTo>
                    <a:pt x="4401" y="2883"/>
                  </a:lnTo>
                  <a:lnTo>
                    <a:pt x="4393" y="2829"/>
                  </a:lnTo>
                  <a:lnTo>
                    <a:pt x="4386" y="2775"/>
                  </a:lnTo>
                  <a:lnTo>
                    <a:pt x="4381" y="2720"/>
                  </a:lnTo>
                  <a:lnTo>
                    <a:pt x="4377" y="2665"/>
                  </a:lnTo>
                  <a:lnTo>
                    <a:pt x="4375" y="2610"/>
                  </a:lnTo>
                  <a:lnTo>
                    <a:pt x="4374" y="2554"/>
                  </a:lnTo>
                  <a:lnTo>
                    <a:pt x="4375" y="2498"/>
                  </a:lnTo>
                  <a:lnTo>
                    <a:pt x="4377" y="2443"/>
                  </a:lnTo>
                  <a:lnTo>
                    <a:pt x="4381" y="2388"/>
                  </a:lnTo>
                  <a:lnTo>
                    <a:pt x="4386" y="2333"/>
                  </a:lnTo>
                  <a:lnTo>
                    <a:pt x="4393" y="2278"/>
                  </a:lnTo>
                  <a:lnTo>
                    <a:pt x="4401" y="2224"/>
                  </a:lnTo>
                  <a:lnTo>
                    <a:pt x="4411" y="2171"/>
                  </a:lnTo>
                  <a:lnTo>
                    <a:pt x="4422" y="2118"/>
                  </a:lnTo>
                  <a:lnTo>
                    <a:pt x="4435" y="2065"/>
                  </a:lnTo>
                  <a:lnTo>
                    <a:pt x="4449" y="2014"/>
                  </a:lnTo>
                  <a:lnTo>
                    <a:pt x="4464" y="1963"/>
                  </a:lnTo>
                  <a:lnTo>
                    <a:pt x="4481" y="1912"/>
                  </a:lnTo>
                  <a:lnTo>
                    <a:pt x="4499" y="1863"/>
                  </a:lnTo>
                  <a:lnTo>
                    <a:pt x="4519" y="1814"/>
                  </a:lnTo>
                  <a:lnTo>
                    <a:pt x="4540" y="1767"/>
                  </a:lnTo>
                  <a:lnTo>
                    <a:pt x="4562" y="1720"/>
                  </a:lnTo>
                  <a:lnTo>
                    <a:pt x="4586" y="1675"/>
                  </a:lnTo>
                  <a:lnTo>
                    <a:pt x="4610" y="1632"/>
                  </a:lnTo>
                  <a:lnTo>
                    <a:pt x="4636" y="1589"/>
                  </a:lnTo>
                  <a:lnTo>
                    <a:pt x="4663" y="1548"/>
                  </a:lnTo>
                  <a:lnTo>
                    <a:pt x="4691" y="1508"/>
                  </a:lnTo>
                  <a:lnTo>
                    <a:pt x="4720" y="1470"/>
                  </a:lnTo>
                  <a:lnTo>
                    <a:pt x="4750" y="1433"/>
                  </a:lnTo>
                  <a:lnTo>
                    <a:pt x="4781" y="1398"/>
                  </a:lnTo>
                  <a:lnTo>
                    <a:pt x="4813" y="1364"/>
                  </a:lnTo>
                  <a:lnTo>
                    <a:pt x="4846" y="1332"/>
                  </a:lnTo>
                  <a:lnTo>
                    <a:pt x="4880" y="1302"/>
                  </a:lnTo>
                  <a:lnTo>
                    <a:pt x="4915" y="1273"/>
                  </a:lnTo>
                  <a:lnTo>
                    <a:pt x="4950" y="1246"/>
                  </a:lnTo>
                  <a:lnTo>
                    <a:pt x="4987" y="1221"/>
                  </a:lnTo>
                  <a:lnTo>
                    <a:pt x="5023" y="1198"/>
                  </a:lnTo>
                  <a:lnTo>
                    <a:pt x="5061" y="1177"/>
                  </a:lnTo>
                  <a:lnTo>
                    <a:pt x="5098" y="1158"/>
                  </a:lnTo>
                  <a:lnTo>
                    <a:pt x="5137" y="1140"/>
                  </a:lnTo>
                  <a:lnTo>
                    <a:pt x="5175" y="1125"/>
                  </a:lnTo>
                  <a:lnTo>
                    <a:pt x="5214" y="1112"/>
                  </a:lnTo>
                  <a:lnTo>
                    <a:pt x="5254" y="1101"/>
                  </a:lnTo>
                  <a:lnTo>
                    <a:pt x="5294" y="1092"/>
                  </a:lnTo>
                  <a:lnTo>
                    <a:pt x="5334" y="1084"/>
                  </a:lnTo>
                  <a:lnTo>
                    <a:pt x="5374" y="1079"/>
                  </a:lnTo>
                  <a:lnTo>
                    <a:pt x="5414" y="1076"/>
                  </a:lnTo>
                  <a:lnTo>
                    <a:pt x="5455" y="1075"/>
                  </a:lnTo>
                  <a:lnTo>
                    <a:pt x="5496" y="1076"/>
                  </a:lnTo>
                  <a:lnTo>
                    <a:pt x="5536" y="1079"/>
                  </a:lnTo>
                  <a:lnTo>
                    <a:pt x="5576" y="1084"/>
                  </a:lnTo>
                  <a:lnTo>
                    <a:pt x="5616" y="1092"/>
                  </a:lnTo>
                  <a:lnTo>
                    <a:pt x="5656" y="1101"/>
                  </a:lnTo>
                  <a:lnTo>
                    <a:pt x="5696" y="1112"/>
                  </a:lnTo>
                  <a:lnTo>
                    <a:pt x="5735" y="1125"/>
                  </a:lnTo>
                  <a:lnTo>
                    <a:pt x="5773" y="1140"/>
                  </a:lnTo>
                  <a:lnTo>
                    <a:pt x="5812" y="1158"/>
                  </a:lnTo>
                  <a:lnTo>
                    <a:pt x="5849" y="1177"/>
                  </a:lnTo>
                  <a:lnTo>
                    <a:pt x="5887" y="1198"/>
                  </a:lnTo>
                  <a:lnTo>
                    <a:pt x="5923" y="1221"/>
                  </a:lnTo>
                  <a:lnTo>
                    <a:pt x="5960" y="1246"/>
                  </a:lnTo>
                  <a:lnTo>
                    <a:pt x="5995" y="1273"/>
                  </a:lnTo>
                  <a:lnTo>
                    <a:pt x="6030" y="1302"/>
                  </a:lnTo>
                  <a:lnTo>
                    <a:pt x="6064" y="1332"/>
                  </a:lnTo>
                  <a:lnTo>
                    <a:pt x="6097" y="1364"/>
                  </a:lnTo>
                  <a:lnTo>
                    <a:pt x="6129" y="1398"/>
                  </a:lnTo>
                  <a:lnTo>
                    <a:pt x="6160" y="1433"/>
                  </a:lnTo>
                  <a:lnTo>
                    <a:pt x="6190" y="1470"/>
                  </a:lnTo>
                  <a:lnTo>
                    <a:pt x="6219" y="1508"/>
                  </a:lnTo>
                  <a:lnTo>
                    <a:pt x="6247" y="1548"/>
                  </a:lnTo>
                  <a:lnTo>
                    <a:pt x="6274" y="1589"/>
                  </a:lnTo>
                  <a:lnTo>
                    <a:pt x="6300" y="1632"/>
                  </a:lnTo>
                  <a:lnTo>
                    <a:pt x="6324" y="1675"/>
                  </a:lnTo>
                  <a:lnTo>
                    <a:pt x="6348" y="1720"/>
                  </a:lnTo>
                  <a:lnTo>
                    <a:pt x="6370" y="1767"/>
                  </a:lnTo>
                  <a:lnTo>
                    <a:pt x="6391" y="1814"/>
                  </a:lnTo>
                  <a:lnTo>
                    <a:pt x="6411" y="1863"/>
                  </a:lnTo>
                  <a:lnTo>
                    <a:pt x="6429" y="1912"/>
                  </a:lnTo>
                  <a:lnTo>
                    <a:pt x="6446" y="1963"/>
                  </a:lnTo>
                  <a:lnTo>
                    <a:pt x="6461" y="2014"/>
                  </a:lnTo>
                  <a:lnTo>
                    <a:pt x="6475" y="2065"/>
                  </a:lnTo>
                  <a:lnTo>
                    <a:pt x="6488" y="2118"/>
                  </a:lnTo>
                  <a:lnTo>
                    <a:pt x="6499" y="2171"/>
                  </a:lnTo>
                  <a:lnTo>
                    <a:pt x="6509" y="2224"/>
                  </a:lnTo>
                  <a:lnTo>
                    <a:pt x="6517" y="2278"/>
                  </a:lnTo>
                  <a:lnTo>
                    <a:pt x="6524" y="2333"/>
                  </a:lnTo>
                  <a:lnTo>
                    <a:pt x="6529" y="2388"/>
                  </a:lnTo>
                  <a:lnTo>
                    <a:pt x="6533" y="2443"/>
                  </a:lnTo>
                  <a:lnTo>
                    <a:pt x="6535" y="24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3279;p28">
              <a:extLst>
                <a:ext uri="{FF2B5EF4-FFF2-40B4-BE49-F238E27FC236}">
                  <a16:creationId xmlns:a16="http://schemas.microsoft.com/office/drawing/2014/main" id="{134D9BE4-E499-4BA3-B30C-67E67761A7CB}"/>
                </a:ext>
              </a:extLst>
            </p:cNvPr>
            <p:cNvSpPr/>
            <p:nvPr/>
          </p:nvSpPr>
          <p:spPr>
            <a:xfrm>
              <a:off x="862406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83" y="1881"/>
                  </a:moveTo>
                  <a:lnTo>
                    <a:pt x="7540" y="1629"/>
                  </a:lnTo>
                  <a:lnTo>
                    <a:pt x="7732" y="1397"/>
                  </a:lnTo>
                  <a:lnTo>
                    <a:pt x="7958" y="1189"/>
                  </a:lnTo>
                  <a:lnTo>
                    <a:pt x="7958" y="4579"/>
                  </a:lnTo>
                  <a:lnTo>
                    <a:pt x="7991" y="4581"/>
                  </a:lnTo>
                  <a:lnTo>
                    <a:pt x="8023" y="4588"/>
                  </a:lnTo>
                  <a:lnTo>
                    <a:pt x="8054" y="4598"/>
                  </a:lnTo>
                  <a:lnTo>
                    <a:pt x="8083" y="4612"/>
                  </a:lnTo>
                  <a:lnTo>
                    <a:pt x="8110" y="4631"/>
                  </a:lnTo>
                  <a:lnTo>
                    <a:pt x="8135" y="4652"/>
                  </a:lnTo>
                  <a:lnTo>
                    <a:pt x="8156" y="4677"/>
                  </a:lnTo>
                  <a:lnTo>
                    <a:pt x="8175" y="4704"/>
                  </a:lnTo>
                  <a:lnTo>
                    <a:pt x="8189" y="4733"/>
                  </a:lnTo>
                  <a:lnTo>
                    <a:pt x="8199" y="4764"/>
                  </a:lnTo>
                  <a:lnTo>
                    <a:pt x="8206" y="4796"/>
                  </a:lnTo>
                  <a:lnTo>
                    <a:pt x="8208" y="4829"/>
                  </a:lnTo>
                  <a:lnTo>
                    <a:pt x="8208" y="8925"/>
                  </a:lnTo>
                  <a:lnTo>
                    <a:pt x="8206" y="8958"/>
                  </a:lnTo>
                  <a:lnTo>
                    <a:pt x="8199" y="8990"/>
                  </a:lnTo>
                  <a:lnTo>
                    <a:pt x="8189" y="9021"/>
                  </a:lnTo>
                  <a:lnTo>
                    <a:pt x="8175" y="9050"/>
                  </a:lnTo>
                  <a:lnTo>
                    <a:pt x="8156" y="9077"/>
                  </a:lnTo>
                  <a:lnTo>
                    <a:pt x="8135" y="9102"/>
                  </a:lnTo>
                  <a:lnTo>
                    <a:pt x="8110" y="9123"/>
                  </a:lnTo>
                  <a:lnTo>
                    <a:pt x="8083" y="9142"/>
                  </a:lnTo>
                  <a:lnTo>
                    <a:pt x="8054" y="9156"/>
                  </a:lnTo>
                  <a:lnTo>
                    <a:pt x="8023" y="9166"/>
                  </a:lnTo>
                  <a:lnTo>
                    <a:pt x="7991" y="9173"/>
                  </a:lnTo>
                  <a:lnTo>
                    <a:pt x="7958" y="9175"/>
                  </a:lnTo>
                  <a:lnTo>
                    <a:pt x="7925" y="9173"/>
                  </a:lnTo>
                  <a:lnTo>
                    <a:pt x="7893" y="9166"/>
                  </a:lnTo>
                  <a:lnTo>
                    <a:pt x="7862" y="9156"/>
                  </a:lnTo>
                  <a:lnTo>
                    <a:pt x="7833" y="9142"/>
                  </a:lnTo>
                  <a:lnTo>
                    <a:pt x="7806" y="9123"/>
                  </a:lnTo>
                  <a:lnTo>
                    <a:pt x="7781" y="9102"/>
                  </a:lnTo>
                  <a:lnTo>
                    <a:pt x="7760" y="9077"/>
                  </a:lnTo>
                  <a:lnTo>
                    <a:pt x="7741" y="9050"/>
                  </a:lnTo>
                  <a:lnTo>
                    <a:pt x="7727" y="9021"/>
                  </a:lnTo>
                  <a:lnTo>
                    <a:pt x="7717" y="8990"/>
                  </a:lnTo>
                  <a:lnTo>
                    <a:pt x="7710" y="8958"/>
                  </a:lnTo>
                  <a:lnTo>
                    <a:pt x="7708" y="8925"/>
                  </a:lnTo>
                  <a:lnTo>
                    <a:pt x="7708" y="4829"/>
                  </a:lnTo>
                  <a:lnTo>
                    <a:pt x="7710" y="4796"/>
                  </a:lnTo>
                  <a:lnTo>
                    <a:pt x="7717" y="4764"/>
                  </a:lnTo>
                  <a:lnTo>
                    <a:pt x="7727" y="4733"/>
                  </a:lnTo>
                  <a:lnTo>
                    <a:pt x="7741" y="4704"/>
                  </a:lnTo>
                  <a:lnTo>
                    <a:pt x="7760" y="4677"/>
                  </a:lnTo>
                  <a:lnTo>
                    <a:pt x="7774" y="4660"/>
                  </a:lnTo>
                  <a:lnTo>
                    <a:pt x="7732" y="4621"/>
                  </a:lnTo>
                  <a:lnTo>
                    <a:pt x="7540" y="4389"/>
                  </a:lnTo>
                  <a:lnTo>
                    <a:pt x="7383" y="4137"/>
                  </a:lnTo>
                  <a:lnTo>
                    <a:pt x="7261" y="3869"/>
                  </a:lnTo>
                  <a:lnTo>
                    <a:pt x="7174" y="3589"/>
                  </a:lnTo>
                  <a:lnTo>
                    <a:pt x="7122" y="3301"/>
                  </a:lnTo>
                  <a:lnTo>
                    <a:pt x="7104" y="3009"/>
                  </a:lnTo>
                  <a:lnTo>
                    <a:pt x="7122" y="2717"/>
                  </a:lnTo>
                  <a:lnTo>
                    <a:pt x="7174" y="2429"/>
                  </a:lnTo>
                  <a:lnTo>
                    <a:pt x="7261" y="2149"/>
                  </a:lnTo>
                  <a:lnTo>
                    <a:pt x="7383" y="1881"/>
                  </a:lnTo>
                  <a:close/>
                  <a:moveTo>
                    <a:pt x="6733" y="2435"/>
                  </a:moveTo>
                  <a:lnTo>
                    <a:pt x="6735" y="2490"/>
                  </a:lnTo>
                  <a:lnTo>
                    <a:pt x="6735" y="2496"/>
                  </a:lnTo>
                  <a:lnTo>
                    <a:pt x="6736" y="2551"/>
                  </a:lnTo>
                  <a:lnTo>
                    <a:pt x="6736" y="2557"/>
                  </a:lnTo>
                  <a:lnTo>
                    <a:pt x="6735" y="2612"/>
                  </a:lnTo>
                  <a:lnTo>
                    <a:pt x="6735" y="2618"/>
                  </a:lnTo>
                  <a:lnTo>
                    <a:pt x="6733" y="2673"/>
                  </a:lnTo>
                  <a:lnTo>
                    <a:pt x="6732" y="2679"/>
                  </a:lnTo>
                  <a:lnTo>
                    <a:pt x="6729" y="2734"/>
                  </a:lnTo>
                  <a:lnTo>
                    <a:pt x="6728" y="2739"/>
                  </a:lnTo>
                  <a:lnTo>
                    <a:pt x="6723" y="2794"/>
                  </a:lnTo>
                  <a:lnTo>
                    <a:pt x="6722" y="2800"/>
                  </a:lnTo>
                  <a:lnTo>
                    <a:pt x="6716" y="2854"/>
                  </a:lnTo>
                  <a:lnTo>
                    <a:pt x="6715" y="2860"/>
                  </a:lnTo>
                  <a:lnTo>
                    <a:pt x="6707" y="2914"/>
                  </a:lnTo>
                  <a:lnTo>
                    <a:pt x="6706" y="2919"/>
                  </a:lnTo>
                  <a:lnTo>
                    <a:pt x="6696" y="2973"/>
                  </a:lnTo>
                  <a:lnTo>
                    <a:pt x="6695" y="2978"/>
                  </a:lnTo>
                  <a:lnTo>
                    <a:pt x="6684" y="3031"/>
                  </a:lnTo>
                  <a:lnTo>
                    <a:pt x="6682" y="3037"/>
                  </a:lnTo>
                  <a:lnTo>
                    <a:pt x="6670" y="3089"/>
                  </a:lnTo>
                  <a:lnTo>
                    <a:pt x="6668" y="3095"/>
                  </a:lnTo>
                  <a:lnTo>
                    <a:pt x="6654" y="3146"/>
                  </a:lnTo>
                  <a:lnTo>
                    <a:pt x="6653" y="3152"/>
                  </a:lnTo>
                  <a:lnTo>
                    <a:pt x="6637" y="3203"/>
                  </a:lnTo>
                  <a:lnTo>
                    <a:pt x="6635" y="3209"/>
                  </a:lnTo>
                  <a:lnTo>
                    <a:pt x="6619" y="3259"/>
                  </a:lnTo>
                  <a:lnTo>
                    <a:pt x="6616" y="3265"/>
                  </a:lnTo>
                  <a:lnTo>
                    <a:pt x="6598" y="3314"/>
                  </a:lnTo>
                  <a:lnTo>
                    <a:pt x="6596" y="3320"/>
                  </a:lnTo>
                  <a:lnTo>
                    <a:pt x="6576" y="3368"/>
                  </a:lnTo>
                  <a:lnTo>
                    <a:pt x="6574" y="3374"/>
                  </a:lnTo>
                  <a:lnTo>
                    <a:pt x="6553" y="3421"/>
                  </a:lnTo>
                  <a:lnTo>
                    <a:pt x="6550" y="3427"/>
                  </a:lnTo>
                  <a:lnTo>
                    <a:pt x="6528" y="3473"/>
                  </a:lnTo>
                  <a:lnTo>
                    <a:pt x="6525" y="3479"/>
                  </a:lnTo>
                  <a:lnTo>
                    <a:pt x="6502" y="3524"/>
                  </a:lnTo>
                  <a:lnTo>
                    <a:pt x="6499" y="3530"/>
                  </a:lnTo>
                  <a:lnTo>
                    <a:pt x="6474" y="3574"/>
                  </a:lnTo>
                  <a:lnTo>
                    <a:pt x="6471" y="3580"/>
                  </a:lnTo>
                  <a:lnTo>
                    <a:pt x="6445" y="3622"/>
                  </a:lnTo>
                  <a:lnTo>
                    <a:pt x="6442" y="3628"/>
                  </a:lnTo>
                  <a:lnTo>
                    <a:pt x="6415" y="3669"/>
                  </a:lnTo>
                  <a:lnTo>
                    <a:pt x="6411" y="3675"/>
                  </a:lnTo>
                  <a:lnTo>
                    <a:pt x="6383" y="3715"/>
                  </a:lnTo>
                  <a:lnTo>
                    <a:pt x="6379" y="3720"/>
                  </a:lnTo>
                  <a:lnTo>
                    <a:pt x="6350" y="3759"/>
                  </a:lnTo>
                  <a:lnTo>
                    <a:pt x="6345" y="3764"/>
                  </a:lnTo>
                  <a:lnTo>
                    <a:pt x="6315" y="3801"/>
                  </a:lnTo>
                  <a:lnTo>
                    <a:pt x="6310" y="3807"/>
                  </a:lnTo>
                  <a:lnTo>
                    <a:pt x="6279" y="3842"/>
                  </a:lnTo>
                  <a:lnTo>
                    <a:pt x="6274" y="3848"/>
                  </a:lnTo>
                  <a:lnTo>
                    <a:pt x="6242" y="3882"/>
                  </a:lnTo>
                  <a:lnTo>
                    <a:pt x="6236" y="3887"/>
                  </a:lnTo>
                  <a:lnTo>
                    <a:pt x="6203" y="3919"/>
                  </a:lnTo>
                  <a:lnTo>
                    <a:pt x="6197" y="3925"/>
                  </a:lnTo>
                  <a:lnTo>
                    <a:pt x="6163" y="3955"/>
                  </a:lnTo>
                  <a:lnTo>
                    <a:pt x="6157" y="3961"/>
                  </a:lnTo>
                  <a:lnTo>
                    <a:pt x="6122" y="3989"/>
                  </a:lnTo>
                  <a:lnTo>
                    <a:pt x="6116" y="3994"/>
                  </a:lnTo>
                  <a:lnTo>
                    <a:pt x="6080" y="4021"/>
                  </a:lnTo>
                  <a:lnTo>
                    <a:pt x="6073" y="4026"/>
                  </a:lnTo>
                  <a:lnTo>
                    <a:pt x="6037" y="4051"/>
                  </a:lnTo>
                  <a:lnTo>
                    <a:pt x="6030" y="4056"/>
                  </a:lnTo>
                  <a:lnTo>
                    <a:pt x="5993" y="4079"/>
                  </a:lnTo>
                  <a:lnTo>
                    <a:pt x="5985" y="4084"/>
                  </a:lnTo>
                  <a:lnTo>
                    <a:pt x="5948" y="4105"/>
                  </a:lnTo>
                  <a:lnTo>
                    <a:pt x="5940" y="4109"/>
                  </a:lnTo>
                  <a:lnTo>
                    <a:pt x="5902" y="4129"/>
                  </a:lnTo>
                  <a:lnTo>
                    <a:pt x="5894" y="4133"/>
                  </a:lnTo>
                  <a:lnTo>
                    <a:pt x="5856" y="4150"/>
                  </a:lnTo>
                  <a:lnTo>
                    <a:pt x="5847" y="4154"/>
                  </a:lnTo>
                  <a:lnTo>
                    <a:pt x="5808" y="4169"/>
                  </a:lnTo>
                  <a:lnTo>
                    <a:pt x="5799" y="4172"/>
                  </a:lnTo>
                  <a:lnTo>
                    <a:pt x="5760" y="4185"/>
                  </a:lnTo>
                  <a:lnTo>
                    <a:pt x="5751" y="4188"/>
                  </a:lnTo>
                  <a:lnTo>
                    <a:pt x="5711" y="4200"/>
                  </a:lnTo>
                  <a:lnTo>
                    <a:pt x="5701" y="4202"/>
                  </a:lnTo>
                  <a:lnTo>
                    <a:pt x="5662" y="4211"/>
                  </a:lnTo>
                  <a:lnTo>
                    <a:pt x="5652" y="4213"/>
                  </a:lnTo>
                  <a:lnTo>
                    <a:pt x="5612" y="4221"/>
                  </a:lnTo>
                  <a:lnTo>
                    <a:pt x="5602" y="4222"/>
                  </a:lnTo>
                  <a:lnTo>
                    <a:pt x="5562" y="4227"/>
                  </a:lnTo>
                  <a:lnTo>
                    <a:pt x="5551" y="4228"/>
                  </a:lnTo>
                  <a:lnTo>
                    <a:pt x="5511" y="4231"/>
                  </a:lnTo>
                  <a:lnTo>
                    <a:pt x="5501" y="4232"/>
                  </a:lnTo>
                  <a:lnTo>
                    <a:pt x="5460" y="4233"/>
                  </a:lnTo>
                  <a:lnTo>
                    <a:pt x="5450" y="4233"/>
                  </a:lnTo>
                  <a:lnTo>
                    <a:pt x="5409" y="4232"/>
                  </a:lnTo>
                  <a:lnTo>
                    <a:pt x="5399" y="4231"/>
                  </a:lnTo>
                  <a:lnTo>
                    <a:pt x="5359" y="4228"/>
                  </a:lnTo>
                  <a:lnTo>
                    <a:pt x="5348" y="4227"/>
                  </a:lnTo>
                  <a:lnTo>
                    <a:pt x="5308" y="4222"/>
                  </a:lnTo>
                  <a:lnTo>
                    <a:pt x="5298" y="4221"/>
                  </a:lnTo>
                  <a:lnTo>
                    <a:pt x="5258" y="4213"/>
                  </a:lnTo>
                  <a:lnTo>
                    <a:pt x="5248" y="4211"/>
                  </a:lnTo>
                  <a:lnTo>
                    <a:pt x="5209" y="4202"/>
                  </a:lnTo>
                  <a:lnTo>
                    <a:pt x="5199" y="4200"/>
                  </a:lnTo>
                  <a:lnTo>
                    <a:pt x="5159" y="4188"/>
                  </a:lnTo>
                  <a:lnTo>
                    <a:pt x="5150" y="4185"/>
                  </a:lnTo>
                  <a:lnTo>
                    <a:pt x="5111" y="4172"/>
                  </a:lnTo>
                  <a:lnTo>
                    <a:pt x="5102" y="4169"/>
                  </a:lnTo>
                  <a:lnTo>
                    <a:pt x="5063" y="4154"/>
                  </a:lnTo>
                  <a:lnTo>
                    <a:pt x="5054" y="4150"/>
                  </a:lnTo>
                  <a:lnTo>
                    <a:pt x="5016" y="4133"/>
                  </a:lnTo>
                  <a:lnTo>
                    <a:pt x="5008" y="4129"/>
                  </a:lnTo>
                  <a:lnTo>
                    <a:pt x="4970" y="4109"/>
                  </a:lnTo>
                  <a:lnTo>
                    <a:pt x="4962" y="4105"/>
                  </a:lnTo>
                  <a:lnTo>
                    <a:pt x="4925" y="4084"/>
                  </a:lnTo>
                  <a:lnTo>
                    <a:pt x="4917" y="4079"/>
                  </a:lnTo>
                  <a:lnTo>
                    <a:pt x="4880" y="4056"/>
                  </a:lnTo>
                  <a:lnTo>
                    <a:pt x="4873" y="4051"/>
                  </a:lnTo>
                  <a:lnTo>
                    <a:pt x="4837" y="4026"/>
                  </a:lnTo>
                  <a:lnTo>
                    <a:pt x="4830" y="4021"/>
                  </a:lnTo>
                  <a:lnTo>
                    <a:pt x="4794" y="3994"/>
                  </a:lnTo>
                  <a:lnTo>
                    <a:pt x="4788" y="3989"/>
                  </a:lnTo>
                  <a:lnTo>
                    <a:pt x="4753" y="3961"/>
                  </a:lnTo>
                  <a:lnTo>
                    <a:pt x="4747" y="3955"/>
                  </a:lnTo>
                  <a:lnTo>
                    <a:pt x="4713" y="3925"/>
                  </a:lnTo>
                  <a:lnTo>
                    <a:pt x="4707" y="3919"/>
                  </a:lnTo>
                  <a:lnTo>
                    <a:pt x="4674" y="3887"/>
                  </a:lnTo>
                  <a:lnTo>
                    <a:pt x="4668" y="3882"/>
                  </a:lnTo>
                  <a:lnTo>
                    <a:pt x="4636" y="3848"/>
                  </a:lnTo>
                  <a:lnTo>
                    <a:pt x="4631" y="3842"/>
                  </a:lnTo>
                  <a:lnTo>
                    <a:pt x="4600" y="3807"/>
                  </a:lnTo>
                  <a:lnTo>
                    <a:pt x="4595" y="3801"/>
                  </a:lnTo>
                  <a:lnTo>
                    <a:pt x="4565" y="3764"/>
                  </a:lnTo>
                  <a:lnTo>
                    <a:pt x="4560" y="3759"/>
                  </a:lnTo>
                  <a:lnTo>
                    <a:pt x="4531" y="3720"/>
                  </a:lnTo>
                  <a:lnTo>
                    <a:pt x="4527" y="3715"/>
                  </a:lnTo>
                  <a:lnTo>
                    <a:pt x="4499" y="3675"/>
                  </a:lnTo>
                  <a:lnTo>
                    <a:pt x="4495" y="3669"/>
                  </a:lnTo>
                  <a:lnTo>
                    <a:pt x="4468" y="3628"/>
                  </a:lnTo>
                  <a:lnTo>
                    <a:pt x="4465" y="3622"/>
                  </a:lnTo>
                  <a:lnTo>
                    <a:pt x="4439" y="3580"/>
                  </a:lnTo>
                  <a:lnTo>
                    <a:pt x="4436" y="3574"/>
                  </a:lnTo>
                  <a:lnTo>
                    <a:pt x="4411" y="3530"/>
                  </a:lnTo>
                  <a:lnTo>
                    <a:pt x="4408" y="3524"/>
                  </a:lnTo>
                  <a:lnTo>
                    <a:pt x="4385" y="3479"/>
                  </a:lnTo>
                  <a:lnTo>
                    <a:pt x="4382" y="3473"/>
                  </a:lnTo>
                  <a:lnTo>
                    <a:pt x="4360" y="3427"/>
                  </a:lnTo>
                  <a:lnTo>
                    <a:pt x="4357" y="3421"/>
                  </a:lnTo>
                  <a:lnTo>
                    <a:pt x="4336" y="3374"/>
                  </a:lnTo>
                  <a:lnTo>
                    <a:pt x="4334" y="3368"/>
                  </a:lnTo>
                  <a:lnTo>
                    <a:pt x="4314" y="3320"/>
                  </a:lnTo>
                  <a:lnTo>
                    <a:pt x="4312" y="3314"/>
                  </a:lnTo>
                  <a:lnTo>
                    <a:pt x="4294" y="3265"/>
                  </a:lnTo>
                  <a:lnTo>
                    <a:pt x="4291" y="3259"/>
                  </a:lnTo>
                  <a:lnTo>
                    <a:pt x="4275" y="3209"/>
                  </a:lnTo>
                  <a:lnTo>
                    <a:pt x="4273" y="3203"/>
                  </a:lnTo>
                  <a:lnTo>
                    <a:pt x="4257" y="3152"/>
                  </a:lnTo>
                  <a:lnTo>
                    <a:pt x="4256" y="3146"/>
                  </a:lnTo>
                  <a:lnTo>
                    <a:pt x="4242" y="3095"/>
                  </a:lnTo>
                  <a:lnTo>
                    <a:pt x="4240" y="3089"/>
                  </a:lnTo>
                  <a:lnTo>
                    <a:pt x="4228" y="3037"/>
                  </a:lnTo>
                  <a:lnTo>
                    <a:pt x="4226" y="3031"/>
                  </a:lnTo>
                  <a:lnTo>
                    <a:pt x="4215" y="2978"/>
                  </a:lnTo>
                  <a:lnTo>
                    <a:pt x="4214" y="2973"/>
                  </a:lnTo>
                  <a:lnTo>
                    <a:pt x="4204" y="2919"/>
                  </a:lnTo>
                  <a:lnTo>
                    <a:pt x="4203" y="2914"/>
                  </a:lnTo>
                  <a:lnTo>
                    <a:pt x="4195" y="2860"/>
                  </a:lnTo>
                  <a:lnTo>
                    <a:pt x="4194" y="2854"/>
                  </a:lnTo>
                  <a:lnTo>
                    <a:pt x="4188" y="2800"/>
                  </a:lnTo>
                  <a:lnTo>
                    <a:pt x="4187" y="2794"/>
                  </a:lnTo>
                  <a:lnTo>
                    <a:pt x="4182" y="2739"/>
                  </a:lnTo>
                  <a:lnTo>
                    <a:pt x="4181" y="2734"/>
                  </a:lnTo>
                  <a:lnTo>
                    <a:pt x="4178" y="2679"/>
                  </a:lnTo>
                  <a:lnTo>
                    <a:pt x="4177" y="2673"/>
                  </a:lnTo>
                  <a:lnTo>
                    <a:pt x="4175" y="2618"/>
                  </a:lnTo>
                  <a:lnTo>
                    <a:pt x="4175" y="2612"/>
                  </a:lnTo>
                  <a:lnTo>
                    <a:pt x="4174" y="2557"/>
                  </a:lnTo>
                  <a:lnTo>
                    <a:pt x="4174" y="2551"/>
                  </a:lnTo>
                  <a:lnTo>
                    <a:pt x="4175" y="2496"/>
                  </a:lnTo>
                  <a:lnTo>
                    <a:pt x="4175" y="2490"/>
                  </a:lnTo>
                  <a:lnTo>
                    <a:pt x="4177" y="2435"/>
                  </a:lnTo>
                  <a:lnTo>
                    <a:pt x="4178" y="2429"/>
                  </a:lnTo>
                  <a:lnTo>
                    <a:pt x="4181" y="2374"/>
                  </a:lnTo>
                  <a:lnTo>
                    <a:pt x="4182" y="2369"/>
                  </a:lnTo>
                  <a:lnTo>
                    <a:pt x="4187" y="2314"/>
                  </a:lnTo>
                  <a:lnTo>
                    <a:pt x="4188" y="2308"/>
                  </a:lnTo>
                  <a:lnTo>
                    <a:pt x="4194" y="2254"/>
                  </a:lnTo>
                  <a:lnTo>
                    <a:pt x="4195" y="2248"/>
                  </a:lnTo>
                  <a:lnTo>
                    <a:pt x="4203" y="2194"/>
                  </a:lnTo>
                  <a:lnTo>
                    <a:pt x="4204" y="2189"/>
                  </a:lnTo>
                  <a:lnTo>
                    <a:pt x="4214" y="2135"/>
                  </a:lnTo>
                  <a:lnTo>
                    <a:pt x="4215" y="2130"/>
                  </a:lnTo>
                  <a:lnTo>
                    <a:pt x="4226" y="2077"/>
                  </a:lnTo>
                  <a:lnTo>
                    <a:pt x="4228" y="2071"/>
                  </a:lnTo>
                  <a:lnTo>
                    <a:pt x="4240" y="2019"/>
                  </a:lnTo>
                  <a:lnTo>
                    <a:pt x="4242" y="2013"/>
                  </a:lnTo>
                  <a:lnTo>
                    <a:pt x="4256" y="1961"/>
                  </a:lnTo>
                  <a:lnTo>
                    <a:pt x="4257" y="1956"/>
                  </a:lnTo>
                  <a:lnTo>
                    <a:pt x="4273" y="1905"/>
                  </a:lnTo>
                  <a:lnTo>
                    <a:pt x="4275" y="1899"/>
                  </a:lnTo>
                  <a:lnTo>
                    <a:pt x="4291" y="1849"/>
                  </a:lnTo>
                  <a:lnTo>
                    <a:pt x="4293" y="1843"/>
                  </a:lnTo>
                  <a:lnTo>
                    <a:pt x="4312" y="1793"/>
                  </a:lnTo>
                  <a:lnTo>
                    <a:pt x="4314" y="1788"/>
                  </a:lnTo>
                  <a:lnTo>
                    <a:pt x="4334" y="1739"/>
                  </a:lnTo>
                  <a:lnTo>
                    <a:pt x="4336" y="1733"/>
                  </a:lnTo>
                  <a:lnTo>
                    <a:pt x="4357" y="1686"/>
                  </a:lnTo>
                  <a:lnTo>
                    <a:pt x="4360" y="1680"/>
                  </a:lnTo>
                  <a:lnTo>
                    <a:pt x="4382" y="1634"/>
                  </a:lnTo>
                  <a:lnTo>
                    <a:pt x="4385" y="1628"/>
                  </a:lnTo>
                  <a:lnTo>
                    <a:pt x="4408" y="1583"/>
                  </a:lnTo>
                  <a:lnTo>
                    <a:pt x="4411" y="1577"/>
                  </a:lnTo>
                  <a:lnTo>
                    <a:pt x="4436" y="1534"/>
                  </a:lnTo>
                  <a:lnTo>
                    <a:pt x="4439" y="1528"/>
                  </a:lnTo>
                  <a:lnTo>
                    <a:pt x="4465" y="1485"/>
                  </a:lnTo>
                  <a:lnTo>
                    <a:pt x="4469" y="1480"/>
                  </a:lnTo>
                  <a:lnTo>
                    <a:pt x="4495" y="1439"/>
                  </a:lnTo>
                  <a:lnTo>
                    <a:pt x="4499" y="1433"/>
                  </a:lnTo>
                  <a:lnTo>
                    <a:pt x="4527" y="1393"/>
                  </a:lnTo>
                  <a:lnTo>
                    <a:pt x="4531" y="1387"/>
                  </a:lnTo>
                  <a:lnTo>
                    <a:pt x="4560" y="1349"/>
                  </a:lnTo>
                  <a:lnTo>
                    <a:pt x="4565" y="1343"/>
                  </a:lnTo>
                  <a:lnTo>
                    <a:pt x="4595" y="1307"/>
                  </a:lnTo>
                  <a:lnTo>
                    <a:pt x="4600" y="1301"/>
                  </a:lnTo>
                  <a:lnTo>
                    <a:pt x="4631" y="1266"/>
                  </a:lnTo>
                  <a:lnTo>
                    <a:pt x="4636" y="1260"/>
                  </a:lnTo>
                  <a:lnTo>
                    <a:pt x="4668" y="1226"/>
                  </a:lnTo>
                  <a:lnTo>
                    <a:pt x="4674" y="1221"/>
                  </a:lnTo>
                  <a:lnTo>
                    <a:pt x="4707" y="1189"/>
                  </a:lnTo>
                  <a:lnTo>
                    <a:pt x="4713" y="1183"/>
                  </a:lnTo>
                  <a:lnTo>
                    <a:pt x="4747" y="1153"/>
                  </a:lnTo>
                  <a:lnTo>
                    <a:pt x="4753" y="1147"/>
                  </a:lnTo>
                  <a:lnTo>
                    <a:pt x="4788" y="1119"/>
                  </a:lnTo>
                  <a:lnTo>
                    <a:pt x="4794" y="1114"/>
                  </a:lnTo>
                  <a:lnTo>
                    <a:pt x="4830" y="1087"/>
                  </a:lnTo>
                  <a:lnTo>
                    <a:pt x="4837" y="1082"/>
                  </a:lnTo>
                  <a:lnTo>
                    <a:pt x="4873" y="1057"/>
                  </a:lnTo>
                  <a:lnTo>
                    <a:pt x="4880" y="1052"/>
                  </a:lnTo>
                  <a:lnTo>
                    <a:pt x="4917" y="1029"/>
                  </a:lnTo>
                  <a:lnTo>
                    <a:pt x="4925" y="1024"/>
                  </a:lnTo>
                  <a:lnTo>
                    <a:pt x="4962" y="1003"/>
                  </a:lnTo>
                  <a:lnTo>
                    <a:pt x="4970" y="999"/>
                  </a:lnTo>
                  <a:lnTo>
                    <a:pt x="5008" y="979"/>
                  </a:lnTo>
                  <a:lnTo>
                    <a:pt x="5016" y="975"/>
                  </a:lnTo>
                  <a:lnTo>
                    <a:pt x="5054" y="958"/>
                  </a:lnTo>
                  <a:lnTo>
                    <a:pt x="5063" y="954"/>
                  </a:lnTo>
                  <a:lnTo>
                    <a:pt x="5102" y="939"/>
                  </a:lnTo>
                  <a:lnTo>
                    <a:pt x="5111" y="936"/>
                  </a:lnTo>
                  <a:lnTo>
                    <a:pt x="5150" y="923"/>
                  </a:lnTo>
                  <a:lnTo>
                    <a:pt x="5159" y="920"/>
                  </a:lnTo>
                  <a:lnTo>
                    <a:pt x="5199" y="908"/>
                  </a:lnTo>
                  <a:lnTo>
                    <a:pt x="5209" y="906"/>
                  </a:lnTo>
                  <a:lnTo>
                    <a:pt x="5248" y="897"/>
                  </a:lnTo>
                  <a:lnTo>
                    <a:pt x="5258" y="895"/>
                  </a:lnTo>
                  <a:lnTo>
                    <a:pt x="5298" y="887"/>
                  </a:lnTo>
                  <a:lnTo>
                    <a:pt x="5308" y="886"/>
                  </a:lnTo>
                  <a:lnTo>
                    <a:pt x="5348" y="881"/>
                  </a:lnTo>
                  <a:lnTo>
                    <a:pt x="5359" y="880"/>
                  </a:lnTo>
                  <a:lnTo>
                    <a:pt x="5399" y="877"/>
                  </a:lnTo>
                  <a:lnTo>
                    <a:pt x="5409" y="876"/>
                  </a:lnTo>
                  <a:lnTo>
                    <a:pt x="5450" y="875"/>
                  </a:lnTo>
                  <a:lnTo>
                    <a:pt x="5460" y="875"/>
                  </a:lnTo>
                  <a:lnTo>
                    <a:pt x="5501" y="876"/>
                  </a:lnTo>
                  <a:lnTo>
                    <a:pt x="5511" y="877"/>
                  </a:lnTo>
                  <a:lnTo>
                    <a:pt x="5551" y="880"/>
                  </a:lnTo>
                  <a:lnTo>
                    <a:pt x="5562" y="881"/>
                  </a:lnTo>
                  <a:lnTo>
                    <a:pt x="5602" y="886"/>
                  </a:lnTo>
                  <a:lnTo>
                    <a:pt x="5612" y="887"/>
                  </a:lnTo>
                  <a:lnTo>
                    <a:pt x="5652" y="895"/>
                  </a:lnTo>
                  <a:lnTo>
                    <a:pt x="5662" y="897"/>
                  </a:lnTo>
                  <a:lnTo>
                    <a:pt x="5701" y="906"/>
                  </a:lnTo>
                  <a:lnTo>
                    <a:pt x="5711" y="908"/>
                  </a:lnTo>
                  <a:lnTo>
                    <a:pt x="5751" y="920"/>
                  </a:lnTo>
                  <a:lnTo>
                    <a:pt x="5760" y="923"/>
                  </a:lnTo>
                  <a:lnTo>
                    <a:pt x="5799" y="936"/>
                  </a:lnTo>
                  <a:lnTo>
                    <a:pt x="5808" y="939"/>
                  </a:lnTo>
                  <a:lnTo>
                    <a:pt x="5847" y="954"/>
                  </a:lnTo>
                  <a:lnTo>
                    <a:pt x="5856" y="958"/>
                  </a:lnTo>
                  <a:lnTo>
                    <a:pt x="5894" y="975"/>
                  </a:lnTo>
                  <a:lnTo>
                    <a:pt x="5902" y="979"/>
                  </a:lnTo>
                  <a:lnTo>
                    <a:pt x="5940" y="999"/>
                  </a:lnTo>
                  <a:lnTo>
                    <a:pt x="5948" y="1003"/>
                  </a:lnTo>
                  <a:lnTo>
                    <a:pt x="5985" y="1024"/>
                  </a:lnTo>
                  <a:lnTo>
                    <a:pt x="5993" y="1029"/>
                  </a:lnTo>
                  <a:lnTo>
                    <a:pt x="6030" y="1052"/>
                  </a:lnTo>
                  <a:lnTo>
                    <a:pt x="6037" y="1057"/>
                  </a:lnTo>
                  <a:lnTo>
                    <a:pt x="6073" y="1082"/>
                  </a:lnTo>
                  <a:lnTo>
                    <a:pt x="6080" y="1087"/>
                  </a:lnTo>
                  <a:lnTo>
                    <a:pt x="6116" y="1114"/>
                  </a:lnTo>
                  <a:lnTo>
                    <a:pt x="6122" y="1119"/>
                  </a:lnTo>
                  <a:lnTo>
                    <a:pt x="6157" y="1147"/>
                  </a:lnTo>
                  <a:lnTo>
                    <a:pt x="6163" y="1153"/>
                  </a:lnTo>
                  <a:lnTo>
                    <a:pt x="6197" y="1183"/>
                  </a:lnTo>
                  <a:lnTo>
                    <a:pt x="6203" y="1189"/>
                  </a:lnTo>
                  <a:lnTo>
                    <a:pt x="6236" y="1221"/>
                  </a:lnTo>
                  <a:lnTo>
                    <a:pt x="6242" y="1226"/>
                  </a:lnTo>
                  <a:lnTo>
                    <a:pt x="6274" y="1260"/>
                  </a:lnTo>
                  <a:lnTo>
                    <a:pt x="6279" y="1266"/>
                  </a:lnTo>
                  <a:lnTo>
                    <a:pt x="6310" y="1301"/>
                  </a:lnTo>
                  <a:lnTo>
                    <a:pt x="6315" y="1307"/>
                  </a:lnTo>
                  <a:lnTo>
                    <a:pt x="6345" y="1343"/>
                  </a:lnTo>
                  <a:lnTo>
                    <a:pt x="6350" y="1349"/>
                  </a:lnTo>
                  <a:lnTo>
                    <a:pt x="6379" y="1387"/>
                  </a:lnTo>
                  <a:lnTo>
                    <a:pt x="6383" y="1393"/>
                  </a:lnTo>
                  <a:lnTo>
                    <a:pt x="6411" y="1433"/>
                  </a:lnTo>
                  <a:lnTo>
                    <a:pt x="6415" y="1439"/>
                  </a:lnTo>
                  <a:lnTo>
                    <a:pt x="6441" y="1480"/>
                  </a:lnTo>
                  <a:lnTo>
                    <a:pt x="6445" y="1485"/>
                  </a:lnTo>
                  <a:lnTo>
                    <a:pt x="6471" y="1528"/>
                  </a:lnTo>
                  <a:lnTo>
                    <a:pt x="6474" y="1534"/>
                  </a:lnTo>
                  <a:lnTo>
                    <a:pt x="6499" y="1577"/>
                  </a:lnTo>
                  <a:lnTo>
                    <a:pt x="6502" y="1583"/>
                  </a:lnTo>
                  <a:lnTo>
                    <a:pt x="6525" y="1628"/>
                  </a:lnTo>
                  <a:lnTo>
                    <a:pt x="6528" y="1634"/>
                  </a:lnTo>
                  <a:lnTo>
                    <a:pt x="6550" y="1680"/>
                  </a:lnTo>
                  <a:lnTo>
                    <a:pt x="6553" y="1686"/>
                  </a:lnTo>
                  <a:lnTo>
                    <a:pt x="6574" y="1733"/>
                  </a:lnTo>
                  <a:lnTo>
                    <a:pt x="6576" y="1739"/>
                  </a:lnTo>
                  <a:lnTo>
                    <a:pt x="6596" y="1788"/>
                  </a:lnTo>
                  <a:lnTo>
                    <a:pt x="6598" y="1793"/>
                  </a:lnTo>
                  <a:lnTo>
                    <a:pt x="6617" y="1843"/>
                  </a:lnTo>
                  <a:lnTo>
                    <a:pt x="6619" y="1849"/>
                  </a:lnTo>
                  <a:lnTo>
                    <a:pt x="6635" y="1899"/>
                  </a:lnTo>
                  <a:lnTo>
                    <a:pt x="6637" y="1905"/>
                  </a:lnTo>
                  <a:lnTo>
                    <a:pt x="6653" y="1956"/>
                  </a:lnTo>
                  <a:lnTo>
                    <a:pt x="6654" y="1961"/>
                  </a:lnTo>
                  <a:lnTo>
                    <a:pt x="6668" y="2013"/>
                  </a:lnTo>
                  <a:lnTo>
                    <a:pt x="6670" y="2019"/>
                  </a:lnTo>
                  <a:lnTo>
                    <a:pt x="6682" y="2071"/>
                  </a:lnTo>
                  <a:lnTo>
                    <a:pt x="6684" y="2077"/>
                  </a:lnTo>
                  <a:lnTo>
                    <a:pt x="6695" y="2130"/>
                  </a:lnTo>
                  <a:lnTo>
                    <a:pt x="6696" y="2135"/>
                  </a:lnTo>
                  <a:lnTo>
                    <a:pt x="6706" y="2189"/>
                  </a:lnTo>
                  <a:lnTo>
                    <a:pt x="6707" y="2194"/>
                  </a:lnTo>
                  <a:lnTo>
                    <a:pt x="6715" y="2248"/>
                  </a:lnTo>
                  <a:lnTo>
                    <a:pt x="6716" y="2254"/>
                  </a:lnTo>
                  <a:lnTo>
                    <a:pt x="6722" y="2308"/>
                  </a:lnTo>
                  <a:lnTo>
                    <a:pt x="6723" y="2314"/>
                  </a:lnTo>
                  <a:lnTo>
                    <a:pt x="6728" y="2369"/>
                  </a:lnTo>
                  <a:lnTo>
                    <a:pt x="6729" y="2374"/>
                  </a:lnTo>
                  <a:lnTo>
                    <a:pt x="6732" y="2429"/>
                  </a:lnTo>
                  <a:lnTo>
                    <a:pt x="6733" y="2435"/>
                  </a:lnTo>
                  <a:close/>
                  <a:moveTo>
                    <a:pt x="6330" y="2704"/>
                  </a:moveTo>
                  <a:lnTo>
                    <a:pt x="6333" y="2654"/>
                  </a:lnTo>
                  <a:lnTo>
                    <a:pt x="6335" y="2604"/>
                  </a:lnTo>
                  <a:lnTo>
                    <a:pt x="6336" y="2554"/>
                  </a:lnTo>
                  <a:lnTo>
                    <a:pt x="6335" y="2504"/>
                  </a:lnTo>
                  <a:lnTo>
                    <a:pt x="6333" y="2454"/>
                  </a:lnTo>
                  <a:lnTo>
                    <a:pt x="6330" y="2404"/>
                  </a:lnTo>
                  <a:lnTo>
                    <a:pt x="6325" y="2355"/>
                  </a:lnTo>
                  <a:lnTo>
                    <a:pt x="6319" y="2306"/>
                  </a:lnTo>
                  <a:lnTo>
                    <a:pt x="6312" y="2257"/>
                  </a:lnTo>
                  <a:lnTo>
                    <a:pt x="6303" y="2209"/>
                  </a:lnTo>
                  <a:lnTo>
                    <a:pt x="6293" y="2162"/>
                  </a:lnTo>
                  <a:lnTo>
                    <a:pt x="6282" y="2115"/>
                  </a:lnTo>
                  <a:lnTo>
                    <a:pt x="6269" y="2069"/>
                  </a:lnTo>
                  <a:lnTo>
                    <a:pt x="6255" y="2023"/>
                  </a:lnTo>
                  <a:lnTo>
                    <a:pt x="6240" y="1979"/>
                  </a:lnTo>
                  <a:lnTo>
                    <a:pt x="6224" y="1935"/>
                  </a:lnTo>
                  <a:lnTo>
                    <a:pt x="6207" y="1892"/>
                  </a:lnTo>
                  <a:lnTo>
                    <a:pt x="6188" y="1850"/>
                  </a:lnTo>
                  <a:lnTo>
                    <a:pt x="6169" y="1810"/>
                  </a:lnTo>
                  <a:lnTo>
                    <a:pt x="6148" y="1770"/>
                  </a:lnTo>
                  <a:lnTo>
                    <a:pt x="6127" y="1732"/>
                  </a:lnTo>
                  <a:lnTo>
                    <a:pt x="6105" y="1696"/>
                  </a:lnTo>
                  <a:lnTo>
                    <a:pt x="6082" y="1660"/>
                  </a:lnTo>
                  <a:lnTo>
                    <a:pt x="6058" y="1626"/>
                  </a:lnTo>
                  <a:lnTo>
                    <a:pt x="6033" y="1594"/>
                  </a:lnTo>
                  <a:lnTo>
                    <a:pt x="6008" y="1563"/>
                  </a:lnTo>
                  <a:lnTo>
                    <a:pt x="5982" y="1533"/>
                  </a:lnTo>
                  <a:lnTo>
                    <a:pt x="5955" y="1505"/>
                  </a:lnTo>
                  <a:lnTo>
                    <a:pt x="5928" y="1478"/>
                  </a:lnTo>
                  <a:lnTo>
                    <a:pt x="5900" y="1454"/>
                  </a:lnTo>
                  <a:lnTo>
                    <a:pt x="5871" y="1430"/>
                  </a:lnTo>
                  <a:lnTo>
                    <a:pt x="5842" y="1408"/>
                  </a:lnTo>
                  <a:lnTo>
                    <a:pt x="5813" y="1388"/>
                  </a:lnTo>
                  <a:lnTo>
                    <a:pt x="5784" y="1370"/>
                  </a:lnTo>
                  <a:lnTo>
                    <a:pt x="5755" y="1353"/>
                  </a:lnTo>
                  <a:lnTo>
                    <a:pt x="5725" y="1338"/>
                  </a:lnTo>
                  <a:lnTo>
                    <a:pt x="5696" y="1325"/>
                  </a:lnTo>
                  <a:lnTo>
                    <a:pt x="5666" y="1313"/>
                  </a:lnTo>
                  <a:lnTo>
                    <a:pt x="5636" y="1303"/>
                  </a:lnTo>
                  <a:lnTo>
                    <a:pt x="5606" y="1294"/>
                  </a:lnTo>
                  <a:lnTo>
                    <a:pt x="5576" y="1287"/>
                  </a:lnTo>
                  <a:lnTo>
                    <a:pt x="5546" y="1282"/>
                  </a:lnTo>
                  <a:lnTo>
                    <a:pt x="5516" y="1278"/>
                  </a:lnTo>
                  <a:lnTo>
                    <a:pt x="5485" y="1276"/>
                  </a:lnTo>
                  <a:lnTo>
                    <a:pt x="5455" y="1275"/>
                  </a:lnTo>
                  <a:lnTo>
                    <a:pt x="5425" y="1276"/>
                  </a:lnTo>
                  <a:lnTo>
                    <a:pt x="5394" y="1278"/>
                  </a:lnTo>
                  <a:lnTo>
                    <a:pt x="5364" y="1282"/>
                  </a:lnTo>
                  <a:lnTo>
                    <a:pt x="5334" y="1287"/>
                  </a:lnTo>
                  <a:lnTo>
                    <a:pt x="5304" y="1294"/>
                  </a:lnTo>
                  <a:lnTo>
                    <a:pt x="5274" y="1303"/>
                  </a:lnTo>
                  <a:lnTo>
                    <a:pt x="5244" y="1313"/>
                  </a:lnTo>
                  <a:lnTo>
                    <a:pt x="5214" y="1325"/>
                  </a:lnTo>
                  <a:lnTo>
                    <a:pt x="5185" y="1338"/>
                  </a:lnTo>
                  <a:lnTo>
                    <a:pt x="5155" y="1353"/>
                  </a:lnTo>
                  <a:lnTo>
                    <a:pt x="5126" y="1370"/>
                  </a:lnTo>
                  <a:lnTo>
                    <a:pt x="5097" y="1388"/>
                  </a:lnTo>
                  <a:lnTo>
                    <a:pt x="5068" y="1408"/>
                  </a:lnTo>
                  <a:lnTo>
                    <a:pt x="5039" y="1430"/>
                  </a:lnTo>
                  <a:lnTo>
                    <a:pt x="5010" y="1454"/>
                  </a:lnTo>
                  <a:lnTo>
                    <a:pt x="4982" y="1478"/>
                  </a:lnTo>
                  <a:lnTo>
                    <a:pt x="4955" y="1505"/>
                  </a:lnTo>
                  <a:lnTo>
                    <a:pt x="4928" y="1533"/>
                  </a:lnTo>
                  <a:lnTo>
                    <a:pt x="4902" y="1563"/>
                  </a:lnTo>
                  <a:lnTo>
                    <a:pt x="4877" y="1594"/>
                  </a:lnTo>
                  <a:lnTo>
                    <a:pt x="4852" y="1626"/>
                  </a:lnTo>
                  <a:lnTo>
                    <a:pt x="4828" y="1660"/>
                  </a:lnTo>
                  <a:lnTo>
                    <a:pt x="4805" y="1696"/>
                  </a:lnTo>
                  <a:lnTo>
                    <a:pt x="4783" y="1732"/>
                  </a:lnTo>
                  <a:lnTo>
                    <a:pt x="4762" y="1770"/>
                  </a:lnTo>
                  <a:lnTo>
                    <a:pt x="4741" y="1810"/>
                  </a:lnTo>
                  <a:lnTo>
                    <a:pt x="4722" y="1850"/>
                  </a:lnTo>
                  <a:lnTo>
                    <a:pt x="4703" y="1892"/>
                  </a:lnTo>
                  <a:lnTo>
                    <a:pt x="4686" y="1935"/>
                  </a:lnTo>
                  <a:lnTo>
                    <a:pt x="4670" y="1979"/>
                  </a:lnTo>
                  <a:lnTo>
                    <a:pt x="4655" y="2023"/>
                  </a:lnTo>
                  <a:lnTo>
                    <a:pt x="4641" y="2069"/>
                  </a:lnTo>
                  <a:lnTo>
                    <a:pt x="4628" y="2115"/>
                  </a:lnTo>
                  <a:lnTo>
                    <a:pt x="4617" y="2162"/>
                  </a:lnTo>
                  <a:lnTo>
                    <a:pt x="4607" y="2209"/>
                  </a:lnTo>
                  <a:lnTo>
                    <a:pt x="4598" y="2257"/>
                  </a:lnTo>
                  <a:lnTo>
                    <a:pt x="4591" y="2306"/>
                  </a:lnTo>
                  <a:lnTo>
                    <a:pt x="4585" y="2355"/>
                  </a:lnTo>
                  <a:lnTo>
                    <a:pt x="4580" y="2404"/>
                  </a:lnTo>
                  <a:lnTo>
                    <a:pt x="4577" y="2454"/>
                  </a:lnTo>
                  <a:lnTo>
                    <a:pt x="4575" y="2504"/>
                  </a:lnTo>
                  <a:lnTo>
                    <a:pt x="4574" y="2554"/>
                  </a:lnTo>
                  <a:lnTo>
                    <a:pt x="4575" y="2604"/>
                  </a:lnTo>
                  <a:lnTo>
                    <a:pt x="4577" y="2654"/>
                  </a:lnTo>
                  <a:lnTo>
                    <a:pt x="4580" y="2704"/>
                  </a:lnTo>
                  <a:lnTo>
                    <a:pt x="4585" y="2753"/>
                  </a:lnTo>
                  <a:lnTo>
                    <a:pt x="4591" y="2802"/>
                  </a:lnTo>
                  <a:lnTo>
                    <a:pt x="4598" y="2851"/>
                  </a:lnTo>
                  <a:lnTo>
                    <a:pt x="4607" y="2898"/>
                  </a:lnTo>
                  <a:lnTo>
                    <a:pt x="4617" y="2946"/>
                  </a:lnTo>
                  <a:lnTo>
                    <a:pt x="4628" y="2993"/>
                  </a:lnTo>
                  <a:lnTo>
                    <a:pt x="4641" y="3039"/>
                  </a:lnTo>
                  <a:lnTo>
                    <a:pt x="4655" y="3084"/>
                  </a:lnTo>
                  <a:lnTo>
                    <a:pt x="4670" y="3129"/>
                  </a:lnTo>
                  <a:lnTo>
                    <a:pt x="4686" y="3172"/>
                  </a:lnTo>
                  <a:lnTo>
                    <a:pt x="4703" y="3215"/>
                  </a:lnTo>
                  <a:lnTo>
                    <a:pt x="4722" y="3257"/>
                  </a:lnTo>
                  <a:lnTo>
                    <a:pt x="4741" y="3298"/>
                  </a:lnTo>
                  <a:lnTo>
                    <a:pt x="4762" y="3337"/>
                  </a:lnTo>
                  <a:lnTo>
                    <a:pt x="4783" y="3375"/>
                  </a:lnTo>
                  <a:lnTo>
                    <a:pt x="4805" y="3412"/>
                  </a:lnTo>
                  <a:lnTo>
                    <a:pt x="4828" y="3448"/>
                  </a:lnTo>
                  <a:lnTo>
                    <a:pt x="4852" y="3482"/>
                  </a:lnTo>
                  <a:lnTo>
                    <a:pt x="4877" y="3514"/>
                  </a:lnTo>
                  <a:lnTo>
                    <a:pt x="4902" y="3545"/>
                  </a:lnTo>
                  <a:lnTo>
                    <a:pt x="4928" y="3575"/>
                  </a:lnTo>
                  <a:lnTo>
                    <a:pt x="4955" y="3603"/>
                  </a:lnTo>
                  <a:lnTo>
                    <a:pt x="4982" y="3630"/>
                  </a:lnTo>
                  <a:lnTo>
                    <a:pt x="5010" y="3654"/>
                  </a:lnTo>
                  <a:lnTo>
                    <a:pt x="5039" y="3678"/>
                  </a:lnTo>
                  <a:lnTo>
                    <a:pt x="5068" y="3700"/>
                  </a:lnTo>
                  <a:lnTo>
                    <a:pt x="5097" y="3720"/>
                  </a:lnTo>
                  <a:lnTo>
                    <a:pt x="5126" y="3738"/>
                  </a:lnTo>
                  <a:lnTo>
                    <a:pt x="5155" y="3755"/>
                  </a:lnTo>
                  <a:lnTo>
                    <a:pt x="5185" y="3770"/>
                  </a:lnTo>
                  <a:lnTo>
                    <a:pt x="5214" y="3783"/>
                  </a:lnTo>
                  <a:lnTo>
                    <a:pt x="5244" y="3795"/>
                  </a:lnTo>
                  <a:lnTo>
                    <a:pt x="5274" y="3805"/>
                  </a:lnTo>
                  <a:lnTo>
                    <a:pt x="5304" y="3814"/>
                  </a:lnTo>
                  <a:lnTo>
                    <a:pt x="5334" y="3821"/>
                  </a:lnTo>
                  <a:lnTo>
                    <a:pt x="5364" y="3826"/>
                  </a:lnTo>
                  <a:lnTo>
                    <a:pt x="5394" y="3830"/>
                  </a:lnTo>
                  <a:lnTo>
                    <a:pt x="5425" y="3832"/>
                  </a:lnTo>
                  <a:lnTo>
                    <a:pt x="5455" y="3833"/>
                  </a:lnTo>
                  <a:lnTo>
                    <a:pt x="5485" y="3832"/>
                  </a:lnTo>
                  <a:lnTo>
                    <a:pt x="5516" y="3830"/>
                  </a:lnTo>
                  <a:lnTo>
                    <a:pt x="5546" y="3826"/>
                  </a:lnTo>
                  <a:lnTo>
                    <a:pt x="5576" y="3821"/>
                  </a:lnTo>
                  <a:lnTo>
                    <a:pt x="5606" y="3814"/>
                  </a:lnTo>
                  <a:lnTo>
                    <a:pt x="5636" y="3805"/>
                  </a:lnTo>
                  <a:lnTo>
                    <a:pt x="5666" y="3795"/>
                  </a:lnTo>
                  <a:lnTo>
                    <a:pt x="5696" y="3783"/>
                  </a:lnTo>
                  <a:lnTo>
                    <a:pt x="5725" y="3770"/>
                  </a:lnTo>
                  <a:lnTo>
                    <a:pt x="5755" y="3755"/>
                  </a:lnTo>
                  <a:lnTo>
                    <a:pt x="5784" y="3738"/>
                  </a:lnTo>
                  <a:lnTo>
                    <a:pt x="5813" y="3720"/>
                  </a:lnTo>
                  <a:lnTo>
                    <a:pt x="5842" y="3700"/>
                  </a:lnTo>
                  <a:lnTo>
                    <a:pt x="5871" y="3678"/>
                  </a:lnTo>
                  <a:lnTo>
                    <a:pt x="5900" y="3654"/>
                  </a:lnTo>
                  <a:lnTo>
                    <a:pt x="5928" y="3630"/>
                  </a:lnTo>
                  <a:lnTo>
                    <a:pt x="5955" y="3603"/>
                  </a:lnTo>
                  <a:lnTo>
                    <a:pt x="5982" y="3575"/>
                  </a:lnTo>
                  <a:lnTo>
                    <a:pt x="6008" y="3545"/>
                  </a:lnTo>
                  <a:lnTo>
                    <a:pt x="6033" y="3514"/>
                  </a:lnTo>
                  <a:lnTo>
                    <a:pt x="6058" y="3482"/>
                  </a:lnTo>
                  <a:lnTo>
                    <a:pt x="6082" y="3448"/>
                  </a:lnTo>
                  <a:lnTo>
                    <a:pt x="6105" y="3412"/>
                  </a:lnTo>
                  <a:lnTo>
                    <a:pt x="6127" y="3375"/>
                  </a:lnTo>
                  <a:lnTo>
                    <a:pt x="6148" y="3337"/>
                  </a:lnTo>
                  <a:lnTo>
                    <a:pt x="6169" y="3298"/>
                  </a:lnTo>
                  <a:lnTo>
                    <a:pt x="6188" y="3257"/>
                  </a:lnTo>
                  <a:lnTo>
                    <a:pt x="6207" y="3215"/>
                  </a:lnTo>
                  <a:lnTo>
                    <a:pt x="6224" y="3172"/>
                  </a:lnTo>
                  <a:lnTo>
                    <a:pt x="6240" y="3129"/>
                  </a:lnTo>
                  <a:lnTo>
                    <a:pt x="6255" y="3084"/>
                  </a:lnTo>
                  <a:lnTo>
                    <a:pt x="6269" y="3039"/>
                  </a:lnTo>
                  <a:lnTo>
                    <a:pt x="6282" y="2993"/>
                  </a:lnTo>
                  <a:lnTo>
                    <a:pt x="6293" y="2946"/>
                  </a:lnTo>
                  <a:lnTo>
                    <a:pt x="6303" y="2898"/>
                  </a:lnTo>
                  <a:lnTo>
                    <a:pt x="6312" y="2851"/>
                  </a:lnTo>
                  <a:lnTo>
                    <a:pt x="6319" y="2802"/>
                  </a:lnTo>
                  <a:lnTo>
                    <a:pt x="6325" y="2753"/>
                  </a:lnTo>
                  <a:lnTo>
                    <a:pt x="6330" y="2704"/>
                  </a:lnTo>
                  <a:close/>
                  <a:moveTo>
                    <a:pt x="2470" y="1189"/>
                  </a:moveTo>
                  <a:lnTo>
                    <a:pt x="2470" y="2554"/>
                  </a:lnTo>
                  <a:lnTo>
                    <a:pt x="2752" y="2554"/>
                  </a:lnTo>
                  <a:lnTo>
                    <a:pt x="2752" y="1189"/>
                  </a:lnTo>
                  <a:lnTo>
                    <a:pt x="2754" y="1163"/>
                  </a:lnTo>
                  <a:lnTo>
                    <a:pt x="2759" y="1137"/>
                  </a:lnTo>
                  <a:lnTo>
                    <a:pt x="2767" y="1112"/>
                  </a:lnTo>
                  <a:lnTo>
                    <a:pt x="2779" y="1089"/>
                  </a:lnTo>
                  <a:lnTo>
                    <a:pt x="2793" y="1067"/>
                  </a:lnTo>
                  <a:lnTo>
                    <a:pt x="2811" y="1048"/>
                  </a:lnTo>
                  <a:lnTo>
                    <a:pt x="2830" y="1030"/>
                  </a:lnTo>
                  <a:lnTo>
                    <a:pt x="2852" y="1016"/>
                  </a:lnTo>
                  <a:lnTo>
                    <a:pt x="2875" y="1004"/>
                  </a:lnTo>
                  <a:lnTo>
                    <a:pt x="2900" y="996"/>
                  </a:lnTo>
                  <a:lnTo>
                    <a:pt x="2926" y="991"/>
                  </a:lnTo>
                  <a:lnTo>
                    <a:pt x="2952" y="989"/>
                  </a:lnTo>
                  <a:lnTo>
                    <a:pt x="2978" y="991"/>
                  </a:lnTo>
                  <a:lnTo>
                    <a:pt x="3004" y="996"/>
                  </a:lnTo>
                  <a:lnTo>
                    <a:pt x="3029" y="1004"/>
                  </a:lnTo>
                  <a:lnTo>
                    <a:pt x="3052" y="1016"/>
                  </a:lnTo>
                  <a:lnTo>
                    <a:pt x="3074" y="1030"/>
                  </a:lnTo>
                  <a:lnTo>
                    <a:pt x="3093" y="1048"/>
                  </a:lnTo>
                  <a:lnTo>
                    <a:pt x="3111" y="1067"/>
                  </a:lnTo>
                  <a:lnTo>
                    <a:pt x="3125" y="1089"/>
                  </a:lnTo>
                  <a:lnTo>
                    <a:pt x="3137" y="1112"/>
                  </a:lnTo>
                  <a:lnTo>
                    <a:pt x="3145" y="1137"/>
                  </a:lnTo>
                  <a:lnTo>
                    <a:pt x="3150" y="1163"/>
                  </a:lnTo>
                  <a:lnTo>
                    <a:pt x="3152" y="1189"/>
                  </a:lnTo>
                  <a:lnTo>
                    <a:pt x="3152" y="2554"/>
                  </a:lnTo>
                  <a:lnTo>
                    <a:pt x="3435" y="2554"/>
                  </a:lnTo>
                  <a:lnTo>
                    <a:pt x="3435" y="1189"/>
                  </a:lnTo>
                  <a:lnTo>
                    <a:pt x="3437" y="1163"/>
                  </a:lnTo>
                  <a:lnTo>
                    <a:pt x="3442" y="1137"/>
                  </a:lnTo>
                  <a:lnTo>
                    <a:pt x="3450" y="1112"/>
                  </a:lnTo>
                  <a:lnTo>
                    <a:pt x="3462" y="1089"/>
                  </a:lnTo>
                  <a:lnTo>
                    <a:pt x="3476" y="1067"/>
                  </a:lnTo>
                  <a:lnTo>
                    <a:pt x="3494" y="1048"/>
                  </a:lnTo>
                  <a:lnTo>
                    <a:pt x="3513" y="1030"/>
                  </a:lnTo>
                  <a:lnTo>
                    <a:pt x="3535" y="1016"/>
                  </a:lnTo>
                  <a:lnTo>
                    <a:pt x="3558" y="1004"/>
                  </a:lnTo>
                  <a:lnTo>
                    <a:pt x="3583" y="996"/>
                  </a:lnTo>
                  <a:lnTo>
                    <a:pt x="3609" y="991"/>
                  </a:lnTo>
                  <a:lnTo>
                    <a:pt x="3635" y="989"/>
                  </a:lnTo>
                  <a:lnTo>
                    <a:pt x="3661" y="991"/>
                  </a:lnTo>
                  <a:lnTo>
                    <a:pt x="3687" y="996"/>
                  </a:lnTo>
                  <a:lnTo>
                    <a:pt x="3712" y="1004"/>
                  </a:lnTo>
                  <a:lnTo>
                    <a:pt x="3735" y="1016"/>
                  </a:lnTo>
                  <a:lnTo>
                    <a:pt x="3757" y="1030"/>
                  </a:lnTo>
                  <a:lnTo>
                    <a:pt x="3776" y="1048"/>
                  </a:lnTo>
                  <a:lnTo>
                    <a:pt x="3794" y="1067"/>
                  </a:lnTo>
                  <a:lnTo>
                    <a:pt x="3808" y="1089"/>
                  </a:lnTo>
                  <a:lnTo>
                    <a:pt x="3820" y="1112"/>
                  </a:lnTo>
                  <a:lnTo>
                    <a:pt x="3828" y="1137"/>
                  </a:lnTo>
                  <a:lnTo>
                    <a:pt x="3833" y="1163"/>
                  </a:lnTo>
                  <a:lnTo>
                    <a:pt x="3835" y="1189"/>
                  </a:lnTo>
                  <a:lnTo>
                    <a:pt x="3835" y="2554"/>
                  </a:lnTo>
                  <a:lnTo>
                    <a:pt x="3862" y="2554"/>
                  </a:lnTo>
                  <a:lnTo>
                    <a:pt x="3862" y="3237"/>
                  </a:lnTo>
                  <a:lnTo>
                    <a:pt x="3854" y="3354"/>
                  </a:lnTo>
                  <a:lnTo>
                    <a:pt x="3829" y="3460"/>
                  </a:lnTo>
                  <a:lnTo>
                    <a:pt x="3791" y="3556"/>
                  </a:lnTo>
                  <a:lnTo>
                    <a:pt x="3741" y="3643"/>
                  </a:lnTo>
                  <a:lnTo>
                    <a:pt x="3681" y="3721"/>
                  </a:lnTo>
                  <a:lnTo>
                    <a:pt x="3611" y="3789"/>
                  </a:lnTo>
                  <a:lnTo>
                    <a:pt x="3535" y="3848"/>
                  </a:lnTo>
                  <a:lnTo>
                    <a:pt x="3453" y="3899"/>
                  </a:lnTo>
                  <a:lnTo>
                    <a:pt x="3368" y="3941"/>
                  </a:lnTo>
                  <a:lnTo>
                    <a:pt x="3282" y="3975"/>
                  </a:lnTo>
                  <a:lnTo>
                    <a:pt x="3200" y="3999"/>
                  </a:lnTo>
                  <a:lnTo>
                    <a:pt x="3200" y="4000"/>
                  </a:lnTo>
                  <a:lnTo>
                    <a:pt x="3202" y="4033"/>
                  </a:lnTo>
                  <a:lnTo>
                    <a:pt x="3202" y="8925"/>
                  </a:lnTo>
                  <a:lnTo>
                    <a:pt x="3200" y="8958"/>
                  </a:lnTo>
                  <a:lnTo>
                    <a:pt x="3193" y="8990"/>
                  </a:lnTo>
                  <a:lnTo>
                    <a:pt x="3183" y="9021"/>
                  </a:lnTo>
                  <a:lnTo>
                    <a:pt x="3169" y="9050"/>
                  </a:lnTo>
                  <a:lnTo>
                    <a:pt x="3150" y="9077"/>
                  </a:lnTo>
                  <a:lnTo>
                    <a:pt x="3129" y="9102"/>
                  </a:lnTo>
                  <a:lnTo>
                    <a:pt x="3104" y="9123"/>
                  </a:lnTo>
                  <a:lnTo>
                    <a:pt x="3077" y="9142"/>
                  </a:lnTo>
                  <a:lnTo>
                    <a:pt x="3048" y="9156"/>
                  </a:lnTo>
                  <a:lnTo>
                    <a:pt x="3017" y="9166"/>
                  </a:lnTo>
                  <a:lnTo>
                    <a:pt x="2985" y="9173"/>
                  </a:lnTo>
                  <a:lnTo>
                    <a:pt x="2952" y="9175"/>
                  </a:lnTo>
                  <a:lnTo>
                    <a:pt x="2919" y="9173"/>
                  </a:lnTo>
                  <a:lnTo>
                    <a:pt x="2887" y="9166"/>
                  </a:lnTo>
                  <a:lnTo>
                    <a:pt x="2856" y="9156"/>
                  </a:lnTo>
                  <a:lnTo>
                    <a:pt x="2827" y="9142"/>
                  </a:lnTo>
                  <a:lnTo>
                    <a:pt x="2800" y="9123"/>
                  </a:lnTo>
                  <a:lnTo>
                    <a:pt x="2775" y="9102"/>
                  </a:lnTo>
                  <a:lnTo>
                    <a:pt x="2754" y="9077"/>
                  </a:lnTo>
                  <a:lnTo>
                    <a:pt x="2735" y="9050"/>
                  </a:lnTo>
                  <a:lnTo>
                    <a:pt x="2721" y="9021"/>
                  </a:lnTo>
                  <a:lnTo>
                    <a:pt x="2711" y="8990"/>
                  </a:lnTo>
                  <a:lnTo>
                    <a:pt x="2704" y="8958"/>
                  </a:lnTo>
                  <a:lnTo>
                    <a:pt x="2702" y="8925"/>
                  </a:lnTo>
                  <a:lnTo>
                    <a:pt x="2702" y="4033"/>
                  </a:lnTo>
                  <a:lnTo>
                    <a:pt x="2704" y="4000"/>
                  </a:lnTo>
                  <a:lnTo>
                    <a:pt x="2704" y="3999"/>
                  </a:lnTo>
                  <a:lnTo>
                    <a:pt x="2622" y="3975"/>
                  </a:lnTo>
                  <a:lnTo>
                    <a:pt x="2536" y="3941"/>
                  </a:lnTo>
                  <a:lnTo>
                    <a:pt x="2451" y="3899"/>
                  </a:lnTo>
                  <a:lnTo>
                    <a:pt x="2369" y="3848"/>
                  </a:lnTo>
                  <a:lnTo>
                    <a:pt x="2293" y="3789"/>
                  </a:lnTo>
                  <a:lnTo>
                    <a:pt x="2223" y="3721"/>
                  </a:lnTo>
                  <a:lnTo>
                    <a:pt x="2163" y="3643"/>
                  </a:lnTo>
                  <a:lnTo>
                    <a:pt x="2113" y="3556"/>
                  </a:lnTo>
                  <a:lnTo>
                    <a:pt x="2075" y="3460"/>
                  </a:lnTo>
                  <a:lnTo>
                    <a:pt x="2050" y="3354"/>
                  </a:lnTo>
                  <a:lnTo>
                    <a:pt x="2042" y="3237"/>
                  </a:lnTo>
                  <a:lnTo>
                    <a:pt x="2042" y="2554"/>
                  </a:lnTo>
                  <a:lnTo>
                    <a:pt x="2070" y="2554"/>
                  </a:lnTo>
                  <a:lnTo>
                    <a:pt x="2070" y="1189"/>
                  </a:lnTo>
                  <a:lnTo>
                    <a:pt x="2072" y="1163"/>
                  </a:lnTo>
                  <a:lnTo>
                    <a:pt x="2077" y="1137"/>
                  </a:lnTo>
                  <a:lnTo>
                    <a:pt x="2085" y="1112"/>
                  </a:lnTo>
                  <a:lnTo>
                    <a:pt x="2097" y="1089"/>
                  </a:lnTo>
                  <a:lnTo>
                    <a:pt x="2111" y="1067"/>
                  </a:lnTo>
                  <a:lnTo>
                    <a:pt x="2129" y="1048"/>
                  </a:lnTo>
                  <a:lnTo>
                    <a:pt x="2148" y="1030"/>
                  </a:lnTo>
                  <a:lnTo>
                    <a:pt x="2170" y="1016"/>
                  </a:lnTo>
                  <a:lnTo>
                    <a:pt x="2193" y="1004"/>
                  </a:lnTo>
                  <a:lnTo>
                    <a:pt x="2218" y="996"/>
                  </a:lnTo>
                  <a:lnTo>
                    <a:pt x="2244" y="991"/>
                  </a:lnTo>
                  <a:lnTo>
                    <a:pt x="2270" y="989"/>
                  </a:lnTo>
                  <a:lnTo>
                    <a:pt x="2296" y="991"/>
                  </a:lnTo>
                  <a:lnTo>
                    <a:pt x="2322" y="996"/>
                  </a:lnTo>
                  <a:lnTo>
                    <a:pt x="2347" y="1004"/>
                  </a:lnTo>
                  <a:lnTo>
                    <a:pt x="2370" y="1016"/>
                  </a:lnTo>
                  <a:lnTo>
                    <a:pt x="2392" y="1030"/>
                  </a:lnTo>
                  <a:lnTo>
                    <a:pt x="2411" y="1048"/>
                  </a:lnTo>
                  <a:lnTo>
                    <a:pt x="2429" y="1067"/>
                  </a:lnTo>
                  <a:lnTo>
                    <a:pt x="2443" y="1089"/>
                  </a:lnTo>
                  <a:lnTo>
                    <a:pt x="2455" y="1112"/>
                  </a:lnTo>
                  <a:lnTo>
                    <a:pt x="2463" y="1137"/>
                  </a:lnTo>
                  <a:lnTo>
                    <a:pt x="2468" y="1163"/>
                  </a:lnTo>
                  <a:lnTo>
                    <a:pt x="2470" y="11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7" name="Google Shape;3280;p28">
            <a:extLst>
              <a:ext uri="{FF2B5EF4-FFF2-40B4-BE49-F238E27FC236}">
                <a16:creationId xmlns:a16="http://schemas.microsoft.com/office/drawing/2014/main" id="{E621EC9B-BB71-4C12-AA48-B536149FEA4E}"/>
              </a:ext>
            </a:extLst>
          </p:cNvPr>
          <p:cNvGrpSpPr/>
          <p:nvPr/>
        </p:nvGrpSpPr>
        <p:grpSpPr>
          <a:xfrm>
            <a:off x="7491762" y="3559477"/>
            <a:ext cx="633600" cy="633600"/>
            <a:chOff x="9756372" y="4459082"/>
            <a:chExt cx="633600" cy="633600"/>
          </a:xfrm>
          <a:solidFill>
            <a:schemeClr val="bg1"/>
          </a:solidFill>
        </p:grpSpPr>
        <p:sp>
          <p:nvSpPr>
            <p:cNvPr id="268" name="Google Shape;3281;p28">
              <a:extLst>
                <a:ext uri="{FF2B5EF4-FFF2-40B4-BE49-F238E27FC236}">
                  <a16:creationId xmlns:a16="http://schemas.microsoft.com/office/drawing/2014/main" id="{D2363396-F99A-41D1-AC62-D3A6D4338A4E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75" y="7075"/>
                  </a:moveTo>
                  <a:lnTo>
                    <a:pt x="2375" y="5763"/>
                  </a:lnTo>
                  <a:lnTo>
                    <a:pt x="2317" y="5727"/>
                  </a:lnTo>
                  <a:lnTo>
                    <a:pt x="2261" y="5689"/>
                  </a:lnTo>
                  <a:lnTo>
                    <a:pt x="2206" y="5648"/>
                  </a:lnTo>
                  <a:lnTo>
                    <a:pt x="2153" y="5606"/>
                  </a:lnTo>
                  <a:lnTo>
                    <a:pt x="2102" y="5562"/>
                  </a:lnTo>
                  <a:lnTo>
                    <a:pt x="2052" y="5516"/>
                  </a:lnTo>
                  <a:lnTo>
                    <a:pt x="2004" y="5469"/>
                  </a:lnTo>
                  <a:lnTo>
                    <a:pt x="1958" y="5419"/>
                  </a:lnTo>
                  <a:lnTo>
                    <a:pt x="1913" y="5368"/>
                  </a:lnTo>
                  <a:lnTo>
                    <a:pt x="1871" y="5316"/>
                  </a:lnTo>
                  <a:lnTo>
                    <a:pt x="1830" y="5261"/>
                  </a:lnTo>
                  <a:lnTo>
                    <a:pt x="1791" y="5205"/>
                  </a:lnTo>
                  <a:lnTo>
                    <a:pt x="1755" y="5148"/>
                  </a:lnTo>
                  <a:lnTo>
                    <a:pt x="1720" y="5089"/>
                  </a:lnTo>
                  <a:lnTo>
                    <a:pt x="1688" y="5029"/>
                  </a:lnTo>
                  <a:lnTo>
                    <a:pt x="1658" y="4968"/>
                  </a:lnTo>
                  <a:lnTo>
                    <a:pt x="1630" y="4906"/>
                  </a:lnTo>
                  <a:lnTo>
                    <a:pt x="1605" y="4843"/>
                  </a:lnTo>
                  <a:lnTo>
                    <a:pt x="1582" y="4780"/>
                  </a:lnTo>
                  <a:lnTo>
                    <a:pt x="1561" y="4715"/>
                  </a:lnTo>
                  <a:lnTo>
                    <a:pt x="1543" y="4650"/>
                  </a:lnTo>
                  <a:lnTo>
                    <a:pt x="1527" y="4584"/>
                  </a:lnTo>
                  <a:lnTo>
                    <a:pt x="1514" y="4518"/>
                  </a:lnTo>
                  <a:lnTo>
                    <a:pt x="1503" y="4451"/>
                  </a:lnTo>
                  <a:lnTo>
                    <a:pt x="1495" y="4384"/>
                  </a:lnTo>
                  <a:lnTo>
                    <a:pt x="1489" y="4316"/>
                  </a:lnTo>
                  <a:lnTo>
                    <a:pt x="1485" y="4248"/>
                  </a:lnTo>
                  <a:lnTo>
                    <a:pt x="1484" y="4180"/>
                  </a:lnTo>
                  <a:lnTo>
                    <a:pt x="1485" y="4112"/>
                  </a:lnTo>
                  <a:lnTo>
                    <a:pt x="1490" y="4044"/>
                  </a:lnTo>
                  <a:lnTo>
                    <a:pt x="1496" y="3976"/>
                  </a:lnTo>
                  <a:lnTo>
                    <a:pt x="1505" y="3909"/>
                  </a:lnTo>
                  <a:lnTo>
                    <a:pt x="1517" y="3842"/>
                  </a:lnTo>
                  <a:lnTo>
                    <a:pt x="1531" y="3776"/>
                  </a:lnTo>
                  <a:lnTo>
                    <a:pt x="1547" y="3710"/>
                  </a:lnTo>
                  <a:lnTo>
                    <a:pt x="1566" y="3645"/>
                  </a:lnTo>
                  <a:lnTo>
                    <a:pt x="1587" y="3581"/>
                  </a:lnTo>
                  <a:lnTo>
                    <a:pt x="1611" y="3517"/>
                  </a:lnTo>
                  <a:lnTo>
                    <a:pt x="1637" y="3455"/>
                  </a:lnTo>
                  <a:lnTo>
                    <a:pt x="1665" y="3393"/>
                  </a:lnTo>
                  <a:lnTo>
                    <a:pt x="1695" y="3332"/>
                  </a:lnTo>
                  <a:lnTo>
                    <a:pt x="1728" y="3272"/>
                  </a:lnTo>
                  <a:lnTo>
                    <a:pt x="1763" y="3214"/>
                  </a:lnTo>
                  <a:lnTo>
                    <a:pt x="1800" y="3157"/>
                  </a:lnTo>
                  <a:lnTo>
                    <a:pt x="1839" y="3101"/>
                  </a:lnTo>
                  <a:lnTo>
                    <a:pt x="1881" y="3047"/>
                  </a:lnTo>
                  <a:lnTo>
                    <a:pt x="1924" y="2995"/>
                  </a:lnTo>
                  <a:lnTo>
                    <a:pt x="1969" y="2944"/>
                  </a:lnTo>
                  <a:lnTo>
                    <a:pt x="2015" y="2895"/>
                  </a:lnTo>
                  <a:lnTo>
                    <a:pt x="2064" y="2848"/>
                  </a:lnTo>
                  <a:lnTo>
                    <a:pt x="2114" y="2803"/>
                  </a:lnTo>
                  <a:lnTo>
                    <a:pt x="2166" y="2759"/>
                  </a:lnTo>
                  <a:lnTo>
                    <a:pt x="2219" y="2718"/>
                  </a:lnTo>
                  <a:lnTo>
                    <a:pt x="2274" y="2678"/>
                  </a:lnTo>
                  <a:lnTo>
                    <a:pt x="2331" y="2641"/>
                  </a:lnTo>
                  <a:lnTo>
                    <a:pt x="2389" y="2605"/>
                  </a:lnTo>
                  <a:lnTo>
                    <a:pt x="2448" y="2571"/>
                  </a:lnTo>
                  <a:lnTo>
                    <a:pt x="2509" y="2540"/>
                  </a:lnTo>
                  <a:lnTo>
                    <a:pt x="2571" y="2511"/>
                  </a:lnTo>
                  <a:lnTo>
                    <a:pt x="2633" y="2485"/>
                  </a:lnTo>
                  <a:lnTo>
                    <a:pt x="2696" y="2460"/>
                  </a:lnTo>
                  <a:lnTo>
                    <a:pt x="2761" y="2439"/>
                  </a:lnTo>
                  <a:lnTo>
                    <a:pt x="2825" y="2419"/>
                  </a:lnTo>
                  <a:lnTo>
                    <a:pt x="2891" y="2402"/>
                  </a:lnTo>
                  <a:lnTo>
                    <a:pt x="2957" y="2387"/>
                  </a:lnTo>
                  <a:lnTo>
                    <a:pt x="3024" y="2375"/>
                  </a:lnTo>
                  <a:lnTo>
                    <a:pt x="3091" y="2365"/>
                  </a:lnTo>
                  <a:lnTo>
                    <a:pt x="3158" y="2358"/>
                  </a:lnTo>
                  <a:lnTo>
                    <a:pt x="3226" y="2353"/>
                  </a:lnTo>
                  <a:lnTo>
                    <a:pt x="3294" y="2351"/>
                  </a:lnTo>
                  <a:lnTo>
                    <a:pt x="3324" y="2300"/>
                  </a:lnTo>
                  <a:lnTo>
                    <a:pt x="3356" y="2250"/>
                  </a:lnTo>
                  <a:lnTo>
                    <a:pt x="3389" y="2201"/>
                  </a:lnTo>
                  <a:lnTo>
                    <a:pt x="3424" y="2154"/>
                  </a:lnTo>
                  <a:lnTo>
                    <a:pt x="3460" y="2107"/>
                  </a:lnTo>
                  <a:lnTo>
                    <a:pt x="3497" y="2061"/>
                  </a:lnTo>
                  <a:lnTo>
                    <a:pt x="3536" y="2017"/>
                  </a:lnTo>
                  <a:lnTo>
                    <a:pt x="3576" y="1974"/>
                  </a:lnTo>
                  <a:lnTo>
                    <a:pt x="3617" y="1932"/>
                  </a:lnTo>
                  <a:lnTo>
                    <a:pt x="3660" y="1891"/>
                  </a:lnTo>
                  <a:lnTo>
                    <a:pt x="3703" y="1852"/>
                  </a:lnTo>
                  <a:lnTo>
                    <a:pt x="3748" y="1814"/>
                  </a:lnTo>
                  <a:lnTo>
                    <a:pt x="3795" y="1777"/>
                  </a:lnTo>
                  <a:lnTo>
                    <a:pt x="3842" y="1741"/>
                  </a:lnTo>
                  <a:lnTo>
                    <a:pt x="3890" y="1707"/>
                  </a:lnTo>
                  <a:lnTo>
                    <a:pt x="3939" y="1675"/>
                  </a:lnTo>
                  <a:lnTo>
                    <a:pt x="3990" y="1644"/>
                  </a:lnTo>
                  <a:lnTo>
                    <a:pt x="4041" y="1614"/>
                  </a:lnTo>
                  <a:lnTo>
                    <a:pt x="4092" y="1586"/>
                  </a:lnTo>
                  <a:lnTo>
                    <a:pt x="4145" y="1560"/>
                  </a:lnTo>
                  <a:lnTo>
                    <a:pt x="4198" y="1535"/>
                  </a:lnTo>
                  <a:lnTo>
                    <a:pt x="4252" y="1512"/>
                  </a:lnTo>
                  <a:lnTo>
                    <a:pt x="4307" y="1490"/>
                  </a:lnTo>
                  <a:lnTo>
                    <a:pt x="4363" y="1470"/>
                  </a:lnTo>
                  <a:lnTo>
                    <a:pt x="4419" y="1452"/>
                  </a:lnTo>
                  <a:lnTo>
                    <a:pt x="4475" y="1435"/>
                  </a:lnTo>
                  <a:lnTo>
                    <a:pt x="4532" y="1420"/>
                  </a:lnTo>
                  <a:lnTo>
                    <a:pt x="4590" y="1407"/>
                  </a:lnTo>
                  <a:lnTo>
                    <a:pt x="4648" y="1396"/>
                  </a:lnTo>
                  <a:lnTo>
                    <a:pt x="4706" y="1386"/>
                  </a:lnTo>
                  <a:lnTo>
                    <a:pt x="4765" y="1378"/>
                  </a:lnTo>
                  <a:lnTo>
                    <a:pt x="4823" y="1372"/>
                  </a:lnTo>
                  <a:lnTo>
                    <a:pt x="4882" y="1368"/>
                  </a:lnTo>
                  <a:lnTo>
                    <a:pt x="4941" y="1365"/>
                  </a:lnTo>
                  <a:lnTo>
                    <a:pt x="5000" y="1364"/>
                  </a:lnTo>
                  <a:lnTo>
                    <a:pt x="5059" y="1365"/>
                  </a:lnTo>
                  <a:lnTo>
                    <a:pt x="5118" y="1368"/>
                  </a:lnTo>
                  <a:lnTo>
                    <a:pt x="5177" y="1372"/>
                  </a:lnTo>
                  <a:lnTo>
                    <a:pt x="5235" y="1378"/>
                  </a:lnTo>
                  <a:lnTo>
                    <a:pt x="5294" y="1386"/>
                  </a:lnTo>
                  <a:lnTo>
                    <a:pt x="5352" y="1396"/>
                  </a:lnTo>
                  <a:lnTo>
                    <a:pt x="5410" y="1407"/>
                  </a:lnTo>
                  <a:lnTo>
                    <a:pt x="5468" y="1420"/>
                  </a:lnTo>
                  <a:lnTo>
                    <a:pt x="5525" y="1435"/>
                  </a:lnTo>
                  <a:lnTo>
                    <a:pt x="5581" y="1452"/>
                  </a:lnTo>
                  <a:lnTo>
                    <a:pt x="5637" y="1470"/>
                  </a:lnTo>
                  <a:lnTo>
                    <a:pt x="5693" y="1490"/>
                  </a:lnTo>
                  <a:lnTo>
                    <a:pt x="5748" y="1512"/>
                  </a:lnTo>
                  <a:lnTo>
                    <a:pt x="5802" y="1535"/>
                  </a:lnTo>
                  <a:lnTo>
                    <a:pt x="5855" y="1560"/>
                  </a:lnTo>
                  <a:lnTo>
                    <a:pt x="5908" y="1586"/>
                  </a:lnTo>
                  <a:lnTo>
                    <a:pt x="5959" y="1614"/>
                  </a:lnTo>
                  <a:lnTo>
                    <a:pt x="6010" y="1644"/>
                  </a:lnTo>
                  <a:lnTo>
                    <a:pt x="6061" y="1675"/>
                  </a:lnTo>
                  <a:lnTo>
                    <a:pt x="6110" y="1707"/>
                  </a:lnTo>
                  <a:lnTo>
                    <a:pt x="6158" y="1741"/>
                  </a:lnTo>
                  <a:lnTo>
                    <a:pt x="6205" y="1777"/>
                  </a:lnTo>
                  <a:lnTo>
                    <a:pt x="6252" y="1814"/>
                  </a:lnTo>
                  <a:lnTo>
                    <a:pt x="6297" y="1852"/>
                  </a:lnTo>
                  <a:lnTo>
                    <a:pt x="6340" y="1891"/>
                  </a:lnTo>
                  <a:lnTo>
                    <a:pt x="6383" y="1932"/>
                  </a:lnTo>
                  <a:lnTo>
                    <a:pt x="6424" y="1974"/>
                  </a:lnTo>
                  <a:lnTo>
                    <a:pt x="6464" y="2017"/>
                  </a:lnTo>
                  <a:lnTo>
                    <a:pt x="6503" y="2061"/>
                  </a:lnTo>
                  <a:lnTo>
                    <a:pt x="6540" y="2107"/>
                  </a:lnTo>
                  <a:lnTo>
                    <a:pt x="6576" y="2154"/>
                  </a:lnTo>
                  <a:lnTo>
                    <a:pt x="6611" y="2201"/>
                  </a:lnTo>
                  <a:lnTo>
                    <a:pt x="6644" y="2250"/>
                  </a:lnTo>
                  <a:lnTo>
                    <a:pt x="6676" y="2300"/>
                  </a:lnTo>
                  <a:lnTo>
                    <a:pt x="6706" y="2351"/>
                  </a:lnTo>
                  <a:lnTo>
                    <a:pt x="6774" y="2353"/>
                  </a:lnTo>
                  <a:lnTo>
                    <a:pt x="6842" y="2358"/>
                  </a:lnTo>
                  <a:lnTo>
                    <a:pt x="6909" y="2365"/>
                  </a:lnTo>
                  <a:lnTo>
                    <a:pt x="6976" y="2375"/>
                  </a:lnTo>
                  <a:lnTo>
                    <a:pt x="7043" y="2387"/>
                  </a:lnTo>
                  <a:lnTo>
                    <a:pt x="7109" y="2402"/>
                  </a:lnTo>
                  <a:lnTo>
                    <a:pt x="7175" y="2419"/>
                  </a:lnTo>
                  <a:lnTo>
                    <a:pt x="7239" y="2439"/>
                  </a:lnTo>
                  <a:lnTo>
                    <a:pt x="7304" y="2460"/>
                  </a:lnTo>
                  <a:lnTo>
                    <a:pt x="7367" y="2485"/>
                  </a:lnTo>
                  <a:lnTo>
                    <a:pt x="7429" y="2511"/>
                  </a:lnTo>
                  <a:lnTo>
                    <a:pt x="7491" y="2540"/>
                  </a:lnTo>
                  <a:lnTo>
                    <a:pt x="7552" y="2571"/>
                  </a:lnTo>
                  <a:lnTo>
                    <a:pt x="7611" y="2605"/>
                  </a:lnTo>
                  <a:lnTo>
                    <a:pt x="7669" y="2641"/>
                  </a:lnTo>
                  <a:lnTo>
                    <a:pt x="7726" y="2678"/>
                  </a:lnTo>
                  <a:lnTo>
                    <a:pt x="7781" y="2718"/>
                  </a:lnTo>
                  <a:lnTo>
                    <a:pt x="7834" y="2759"/>
                  </a:lnTo>
                  <a:lnTo>
                    <a:pt x="7886" y="2803"/>
                  </a:lnTo>
                  <a:lnTo>
                    <a:pt x="7936" y="2848"/>
                  </a:lnTo>
                  <a:lnTo>
                    <a:pt x="7985" y="2895"/>
                  </a:lnTo>
                  <a:lnTo>
                    <a:pt x="8031" y="2944"/>
                  </a:lnTo>
                  <a:lnTo>
                    <a:pt x="8076" y="2995"/>
                  </a:lnTo>
                  <a:lnTo>
                    <a:pt x="8119" y="3047"/>
                  </a:lnTo>
                  <a:lnTo>
                    <a:pt x="8161" y="3101"/>
                  </a:lnTo>
                  <a:lnTo>
                    <a:pt x="8200" y="3157"/>
                  </a:lnTo>
                  <a:lnTo>
                    <a:pt x="8237" y="3214"/>
                  </a:lnTo>
                  <a:lnTo>
                    <a:pt x="8272" y="3272"/>
                  </a:lnTo>
                  <a:lnTo>
                    <a:pt x="8305" y="3332"/>
                  </a:lnTo>
                  <a:lnTo>
                    <a:pt x="8335" y="3393"/>
                  </a:lnTo>
                  <a:lnTo>
                    <a:pt x="8363" y="3455"/>
                  </a:lnTo>
                  <a:lnTo>
                    <a:pt x="8389" y="3517"/>
                  </a:lnTo>
                  <a:lnTo>
                    <a:pt x="8413" y="3581"/>
                  </a:lnTo>
                  <a:lnTo>
                    <a:pt x="8434" y="3645"/>
                  </a:lnTo>
                  <a:lnTo>
                    <a:pt x="8453" y="3710"/>
                  </a:lnTo>
                  <a:lnTo>
                    <a:pt x="8469" y="3776"/>
                  </a:lnTo>
                  <a:lnTo>
                    <a:pt x="8483" y="3842"/>
                  </a:lnTo>
                  <a:lnTo>
                    <a:pt x="8495" y="3909"/>
                  </a:lnTo>
                  <a:lnTo>
                    <a:pt x="8504" y="3976"/>
                  </a:lnTo>
                  <a:lnTo>
                    <a:pt x="8510" y="4044"/>
                  </a:lnTo>
                  <a:lnTo>
                    <a:pt x="8515" y="4112"/>
                  </a:lnTo>
                  <a:lnTo>
                    <a:pt x="8516" y="4180"/>
                  </a:lnTo>
                  <a:lnTo>
                    <a:pt x="8515" y="4248"/>
                  </a:lnTo>
                  <a:lnTo>
                    <a:pt x="8511" y="4316"/>
                  </a:lnTo>
                  <a:lnTo>
                    <a:pt x="8505" y="4384"/>
                  </a:lnTo>
                  <a:lnTo>
                    <a:pt x="8497" y="4451"/>
                  </a:lnTo>
                  <a:lnTo>
                    <a:pt x="8486" y="4518"/>
                  </a:lnTo>
                  <a:lnTo>
                    <a:pt x="8473" y="4584"/>
                  </a:lnTo>
                  <a:lnTo>
                    <a:pt x="8457" y="4650"/>
                  </a:lnTo>
                  <a:lnTo>
                    <a:pt x="8439" y="4715"/>
                  </a:lnTo>
                  <a:lnTo>
                    <a:pt x="8418" y="4780"/>
                  </a:lnTo>
                  <a:lnTo>
                    <a:pt x="8395" y="4843"/>
                  </a:lnTo>
                  <a:lnTo>
                    <a:pt x="8370" y="4906"/>
                  </a:lnTo>
                  <a:lnTo>
                    <a:pt x="8342" y="4968"/>
                  </a:lnTo>
                  <a:lnTo>
                    <a:pt x="8312" y="5029"/>
                  </a:lnTo>
                  <a:lnTo>
                    <a:pt x="8280" y="5089"/>
                  </a:lnTo>
                  <a:lnTo>
                    <a:pt x="8245" y="5148"/>
                  </a:lnTo>
                  <a:lnTo>
                    <a:pt x="8209" y="5205"/>
                  </a:lnTo>
                  <a:lnTo>
                    <a:pt x="8170" y="5261"/>
                  </a:lnTo>
                  <a:lnTo>
                    <a:pt x="8129" y="5316"/>
                  </a:lnTo>
                  <a:lnTo>
                    <a:pt x="8087" y="5368"/>
                  </a:lnTo>
                  <a:lnTo>
                    <a:pt x="8042" y="5419"/>
                  </a:lnTo>
                  <a:lnTo>
                    <a:pt x="7996" y="5469"/>
                  </a:lnTo>
                  <a:lnTo>
                    <a:pt x="7948" y="5516"/>
                  </a:lnTo>
                  <a:lnTo>
                    <a:pt x="7898" y="5562"/>
                  </a:lnTo>
                  <a:lnTo>
                    <a:pt x="7847" y="5606"/>
                  </a:lnTo>
                  <a:lnTo>
                    <a:pt x="7794" y="5648"/>
                  </a:lnTo>
                  <a:lnTo>
                    <a:pt x="7739" y="5689"/>
                  </a:lnTo>
                  <a:lnTo>
                    <a:pt x="7683" y="5727"/>
                  </a:lnTo>
                  <a:lnTo>
                    <a:pt x="7625" y="5763"/>
                  </a:lnTo>
                  <a:lnTo>
                    <a:pt x="7625" y="7075"/>
                  </a:lnTo>
                  <a:lnTo>
                    <a:pt x="2375" y="70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3282;p28">
              <a:extLst>
                <a:ext uri="{FF2B5EF4-FFF2-40B4-BE49-F238E27FC236}">
                  <a16:creationId xmlns:a16="http://schemas.microsoft.com/office/drawing/2014/main" id="{22F30000-2963-4F06-A6C4-EDDE05B18525}"/>
                </a:ext>
              </a:extLst>
            </p:cNvPr>
            <p:cNvSpPr/>
            <p:nvPr/>
          </p:nvSpPr>
          <p:spPr>
            <a:xfrm>
              <a:off x="975637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25" y="7075"/>
                  </a:moveTo>
                  <a:lnTo>
                    <a:pt x="2125" y="5898"/>
                  </a:lnTo>
                  <a:lnTo>
                    <a:pt x="2121" y="5895"/>
                  </a:lnTo>
                  <a:lnTo>
                    <a:pt x="2113" y="5890"/>
                  </a:lnTo>
                  <a:lnTo>
                    <a:pt x="2058" y="5850"/>
                  </a:lnTo>
                  <a:lnTo>
                    <a:pt x="2051" y="5844"/>
                  </a:lnTo>
                  <a:lnTo>
                    <a:pt x="1998" y="5802"/>
                  </a:lnTo>
                  <a:lnTo>
                    <a:pt x="1991" y="5796"/>
                  </a:lnTo>
                  <a:lnTo>
                    <a:pt x="1939" y="5752"/>
                  </a:lnTo>
                  <a:lnTo>
                    <a:pt x="1932" y="5746"/>
                  </a:lnTo>
                  <a:lnTo>
                    <a:pt x="1883" y="5700"/>
                  </a:lnTo>
                  <a:lnTo>
                    <a:pt x="1876" y="5694"/>
                  </a:lnTo>
                  <a:lnTo>
                    <a:pt x="1828" y="5646"/>
                  </a:lnTo>
                  <a:lnTo>
                    <a:pt x="1821" y="5640"/>
                  </a:lnTo>
                  <a:lnTo>
                    <a:pt x="1775" y="5590"/>
                  </a:lnTo>
                  <a:lnTo>
                    <a:pt x="1769" y="5583"/>
                  </a:lnTo>
                  <a:lnTo>
                    <a:pt x="1725" y="5532"/>
                  </a:lnTo>
                  <a:lnTo>
                    <a:pt x="1719" y="5525"/>
                  </a:lnTo>
                  <a:lnTo>
                    <a:pt x="1676" y="5473"/>
                  </a:lnTo>
                  <a:lnTo>
                    <a:pt x="1671" y="5465"/>
                  </a:lnTo>
                  <a:lnTo>
                    <a:pt x="1630" y="5411"/>
                  </a:lnTo>
                  <a:lnTo>
                    <a:pt x="1625" y="5403"/>
                  </a:lnTo>
                  <a:lnTo>
                    <a:pt x="1586" y="5348"/>
                  </a:lnTo>
                  <a:lnTo>
                    <a:pt x="1581" y="5340"/>
                  </a:lnTo>
                  <a:lnTo>
                    <a:pt x="1544" y="5283"/>
                  </a:lnTo>
                  <a:lnTo>
                    <a:pt x="1539" y="5275"/>
                  </a:lnTo>
                  <a:lnTo>
                    <a:pt x="1505" y="5216"/>
                  </a:lnTo>
                  <a:lnTo>
                    <a:pt x="1500" y="5208"/>
                  </a:lnTo>
                  <a:lnTo>
                    <a:pt x="1468" y="5148"/>
                  </a:lnTo>
                  <a:lnTo>
                    <a:pt x="1463" y="5139"/>
                  </a:lnTo>
                  <a:lnTo>
                    <a:pt x="1433" y="5078"/>
                  </a:lnTo>
                  <a:lnTo>
                    <a:pt x="1429" y="5070"/>
                  </a:lnTo>
                  <a:lnTo>
                    <a:pt x="1402" y="5008"/>
                  </a:lnTo>
                  <a:lnTo>
                    <a:pt x="1398" y="4999"/>
                  </a:lnTo>
                  <a:lnTo>
                    <a:pt x="1373" y="4937"/>
                  </a:lnTo>
                  <a:lnTo>
                    <a:pt x="1370" y="4928"/>
                  </a:lnTo>
                  <a:lnTo>
                    <a:pt x="1347" y="4864"/>
                  </a:lnTo>
                  <a:lnTo>
                    <a:pt x="1344" y="4856"/>
                  </a:lnTo>
                  <a:lnTo>
                    <a:pt x="1323" y="4791"/>
                  </a:lnTo>
                  <a:lnTo>
                    <a:pt x="1320" y="4782"/>
                  </a:lnTo>
                  <a:lnTo>
                    <a:pt x="1302" y="4717"/>
                  </a:lnTo>
                  <a:lnTo>
                    <a:pt x="1300" y="4708"/>
                  </a:lnTo>
                  <a:lnTo>
                    <a:pt x="1284" y="4642"/>
                  </a:lnTo>
                  <a:lnTo>
                    <a:pt x="1282" y="4633"/>
                  </a:lnTo>
                  <a:lnTo>
                    <a:pt x="1269" y="4567"/>
                  </a:lnTo>
                  <a:lnTo>
                    <a:pt x="1267" y="4558"/>
                  </a:lnTo>
                  <a:lnTo>
                    <a:pt x="1256" y="4491"/>
                  </a:lnTo>
                  <a:lnTo>
                    <a:pt x="1255" y="4482"/>
                  </a:lnTo>
                  <a:lnTo>
                    <a:pt x="1247" y="4415"/>
                  </a:lnTo>
                  <a:lnTo>
                    <a:pt x="1246" y="4406"/>
                  </a:lnTo>
                  <a:lnTo>
                    <a:pt x="1240" y="4338"/>
                  </a:lnTo>
                  <a:lnTo>
                    <a:pt x="1239" y="4329"/>
                  </a:lnTo>
                  <a:lnTo>
                    <a:pt x="1235" y="4261"/>
                  </a:lnTo>
                  <a:lnTo>
                    <a:pt x="1235" y="4252"/>
                  </a:lnTo>
                  <a:lnTo>
                    <a:pt x="1234" y="4184"/>
                  </a:lnTo>
                  <a:lnTo>
                    <a:pt x="1234" y="4175"/>
                  </a:lnTo>
                  <a:lnTo>
                    <a:pt x="1236" y="4106"/>
                  </a:lnTo>
                  <a:lnTo>
                    <a:pt x="1236" y="4097"/>
                  </a:lnTo>
                  <a:lnTo>
                    <a:pt x="1240" y="4029"/>
                  </a:lnTo>
                  <a:lnTo>
                    <a:pt x="1241" y="4020"/>
                  </a:lnTo>
                  <a:lnTo>
                    <a:pt x="1247" y="3952"/>
                  </a:lnTo>
                  <a:lnTo>
                    <a:pt x="1248" y="3943"/>
                  </a:lnTo>
                  <a:lnTo>
                    <a:pt x="1257" y="3876"/>
                  </a:lnTo>
                  <a:lnTo>
                    <a:pt x="1259" y="3866"/>
                  </a:lnTo>
                  <a:lnTo>
                    <a:pt x="1270" y="3800"/>
                  </a:lnTo>
                  <a:lnTo>
                    <a:pt x="1272" y="3791"/>
                  </a:lnTo>
                  <a:lnTo>
                    <a:pt x="1286" y="3724"/>
                  </a:lnTo>
                  <a:lnTo>
                    <a:pt x="1288" y="3715"/>
                  </a:lnTo>
                  <a:lnTo>
                    <a:pt x="1305" y="3650"/>
                  </a:lnTo>
                  <a:lnTo>
                    <a:pt x="1307" y="3641"/>
                  </a:lnTo>
                  <a:lnTo>
                    <a:pt x="1326" y="3576"/>
                  </a:lnTo>
                  <a:lnTo>
                    <a:pt x="1329" y="3567"/>
                  </a:lnTo>
                  <a:lnTo>
                    <a:pt x="1350" y="3503"/>
                  </a:lnTo>
                  <a:lnTo>
                    <a:pt x="1353" y="3494"/>
                  </a:lnTo>
                  <a:lnTo>
                    <a:pt x="1376" y="3430"/>
                  </a:lnTo>
                  <a:lnTo>
                    <a:pt x="1380" y="3422"/>
                  </a:lnTo>
                  <a:lnTo>
                    <a:pt x="1405" y="3359"/>
                  </a:lnTo>
                  <a:lnTo>
                    <a:pt x="1409" y="3351"/>
                  </a:lnTo>
                  <a:lnTo>
                    <a:pt x="1437" y="3289"/>
                  </a:lnTo>
                  <a:lnTo>
                    <a:pt x="1441" y="3281"/>
                  </a:lnTo>
                  <a:lnTo>
                    <a:pt x="1472" y="3220"/>
                  </a:lnTo>
                  <a:lnTo>
                    <a:pt x="1476" y="3212"/>
                  </a:lnTo>
                  <a:lnTo>
                    <a:pt x="1509" y="3152"/>
                  </a:lnTo>
                  <a:lnTo>
                    <a:pt x="1514" y="3143"/>
                  </a:lnTo>
                  <a:lnTo>
                    <a:pt x="1549" y="3085"/>
                  </a:lnTo>
                  <a:lnTo>
                    <a:pt x="1554" y="3077"/>
                  </a:lnTo>
                  <a:lnTo>
                    <a:pt x="1591" y="3020"/>
                  </a:lnTo>
                  <a:lnTo>
                    <a:pt x="1596" y="3012"/>
                  </a:lnTo>
                  <a:lnTo>
                    <a:pt x="1635" y="2957"/>
                  </a:lnTo>
                  <a:lnTo>
                    <a:pt x="1641" y="2949"/>
                  </a:lnTo>
                  <a:lnTo>
                    <a:pt x="1682" y="2896"/>
                  </a:lnTo>
                  <a:lnTo>
                    <a:pt x="1688" y="2888"/>
                  </a:lnTo>
                  <a:lnTo>
                    <a:pt x="1731" y="2836"/>
                  </a:lnTo>
                  <a:lnTo>
                    <a:pt x="1737" y="2829"/>
                  </a:lnTo>
                  <a:lnTo>
                    <a:pt x="1782" y="2778"/>
                  </a:lnTo>
                  <a:lnTo>
                    <a:pt x="1788" y="2772"/>
                  </a:lnTo>
                  <a:lnTo>
                    <a:pt x="1835" y="2723"/>
                  </a:lnTo>
                  <a:lnTo>
                    <a:pt x="1841" y="2716"/>
                  </a:lnTo>
                  <a:lnTo>
                    <a:pt x="1890" y="2669"/>
                  </a:lnTo>
                  <a:lnTo>
                    <a:pt x="1896" y="2663"/>
                  </a:lnTo>
                  <a:lnTo>
                    <a:pt x="1946" y="2617"/>
                  </a:lnTo>
                  <a:lnTo>
                    <a:pt x="1953" y="2611"/>
                  </a:lnTo>
                  <a:lnTo>
                    <a:pt x="2005" y="2568"/>
                  </a:lnTo>
                  <a:lnTo>
                    <a:pt x="2012" y="2562"/>
                  </a:lnTo>
                  <a:lnTo>
                    <a:pt x="2066" y="2520"/>
                  </a:lnTo>
                  <a:lnTo>
                    <a:pt x="2073" y="2515"/>
                  </a:lnTo>
                  <a:lnTo>
                    <a:pt x="2128" y="2475"/>
                  </a:lnTo>
                  <a:lnTo>
                    <a:pt x="2136" y="2470"/>
                  </a:lnTo>
                  <a:lnTo>
                    <a:pt x="2193" y="2432"/>
                  </a:lnTo>
                  <a:lnTo>
                    <a:pt x="2200" y="2427"/>
                  </a:lnTo>
                  <a:lnTo>
                    <a:pt x="2258" y="2392"/>
                  </a:lnTo>
                  <a:lnTo>
                    <a:pt x="2266" y="2387"/>
                  </a:lnTo>
                  <a:lnTo>
                    <a:pt x="2326" y="2354"/>
                  </a:lnTo>
                  <a:lnTo>
                    <a:pt x="2334" y="2349"/>
                  </a:lnTo>
                  <a:lnTo>
                    <a:pt x="2394" y="2318"/>
                  </a:lnTo>
                  <a:lnTo>
                    <a:pt x="2403" y="2314"/>
                  </a:lnTo>
                  <a:lnTo>
                    <a:pt x="2464" y="2285"/>
                  </a:lnTo>
                  <a:lnTo>
                    <a:pt x="2473" y="2281"/>
                  </a:lnTo>
                  <a:lnTo>
                    <a:pt x="2535" y="2255"/>
                  </a:lnTo>
                  <a:lnTo>
                    <a:pt x="2544" y="2251"/>
                  </a:lnTo>
                  <a:lnTo>
                    <a:pt x="2607" y="2227"/>
                  </a:lnTo>
                  <a:lnTo>
                    <a:pt x="2616" y="2224"/>
                  </a:lnTo>
                  <a:lnTo>
                    <a:pt x="2680" y="2202"/>
                  </a:lnTo>
                  <a:lnTo>
                    <a:pt x="2689" y="2199"/>
                  </a:lnTo>
                  <a:lnTo>
                    <a:pt x="2754" y="2180"/>
                  </a:lnTo>
                  <a:lnTo>
                    <a:pt x="2762" y="2177"/>
                  </a:lnTo>
                  <a:lnTo>
                    <a:pt x="2828" y="2160"/>
                  </a:lnTo>
                  <a:lnTo>
                    <a:pt x="2837" y="2158"/>
                  </a:lnTo>
                  <a:lnTo>
                    <a:pt x="2903" y="2143"/>
                  </a:lnTo>
                  <a:lnTo>
                    <a:pt x="2912" y="2142"/>
                  </a:lnTo>
                  <a:lnTo>
                    <a:pt x="2979" y="2129"/>
                  </a:lnTo>
                  <a:lnTo>
                    <a:pt x="2988" y="2128"/>
                  </a:lnTo>
                  <a:lnTo>
                    <a:pt x="3055" y="2118"/>
                  </a:lnTo>
                  <a:lnTo>
                    <a:pt x="3064" y="2117"/>
                  </a:lnTo>
                  <a:lnTo>
                    <a:pt x="3131" y="2110"/>
                  </a:lnTo>
                  <a:lnTo>
                    <a:pt x="3140" y="2109"/>
                  </a:lnTo>
                  <a:lnTo>
                    <a:pt x="3150" y="2108"/>
                  </a:lnTo>
                  <a:lnTo>
                    <a:pt x="3182" y="2061"/>
                  </a:lnTo>
                  <a:lnTo>
                    <a:pt x="3187" y="2055"/>
                  </a:lnTo>
                  <a:lnTo>
                    <a:pt x="3221" y="2007"/>
                  </a:lnTo>
                  <a:lnTo>
                    <a:pt x="3226" y="2001"/>
                  </a:lnTo>
                  <a:lnTo>
                    <a:pt x="3262" y="1954"/>
                  </a:lnTo>
                  <a:lnTo>
                    <a:pt x="3266" y="1948"/>
                  </a:lnTo>
                  <a:lnTo>
                    <a:pt x="3304" y="1903"/>
                  </a:lnTo>
                  <a:lnTo>
                    <a:pt x="3309" y="1897"/>
                  </a:lnTo>
                  <a:lnTo>
                    <a:pt x="3347" y="1853"/>
                  </a:lnTo>
                  <a:lnTo>
                    <a:pt x="3352" y="1847"/>
                  </a:lnTo>
                  <a:lnTo>
                    <a:pt x="3392" y="1804"/>
                  </a:lnTo>
                  <a:lnTo>
                    <a:pt x="3397" y="1799"/>
                  </a:lnTo>
                  <a:lnTo>
                    <a:pt x="3439" y="1757"/>
                  </a:lnTo>
                  <a:lnTo>
                    <a:pt x="3444" y="1751"/>
                  </a:lnTo>
                  <a:lnTo>
                    <a:pt x="3487" y="1711"/>
                  </a:lnTo>
                  <a:lnTo>
                    <a:pt x="3492" y="1706"/>
                  </a:lnTo>
                  <a:lnTo>
                    <a:pt x="3536" y="1666"/>
                  </a:lnTo>
                  <a:lnTo>
                    <a:pt x="3542" y="1661"/>
                  </a:lnTo>
                  <a:lnTo>
                    <a:pt x="3587" y="1623"/>
                  </a:lnTo>
                  <a:lnTo>
                    <a:pt x="3592" y="1618"/>
                  </a:lnTo>
                  <a:lnTo>
                    <a:pt x="3639" y="1581"/>
                  </a:lnTo>
                  <a:lnTo>
                    <a:pt x="3644" y="1577"/>
                  </a:lnTo>
                  <a:lnTo>
                    <a:pt x="3692" y="1541"/>
                  </a:lnTo>
                  <a:lnTo>
                    <a:pt x="3698" y="1537"/>
                  </a:lnTo>
                  <a:lnTo>
                    <a:pt x="3746" y="1503"/>
                  </a:lnTo>
                  <a:lnTo>
                    <a:pt x="3753" y="1498"/>
                  </a:lnTo>
                  <a:lnTo>
                    <a:pt x="3802" y="1466"/>
                  </a:lnTo>
                  <a:lnTo>
                    <a:pt x="3808" y="1462"/>
                  </a:lnTo>
                  <a:lnTo>
                    <a:pt x="3858" y="1431"/>
                  </a:lnTo>
                  <a:lnTo>
                    <a:pt x="3865" y="1427"/>
                  </a:lnTo>
                  <a:lnTo>
                    <a:pt x="3915" y="1398"/>
                  </a:lnTo>
                  <a:lnTo>
                    <a:pt x="3922" y="1394"/>
                  </a:lnTo>
                  <a:lnTo>
                    <a:pt x="3974" y="1366"/>
                  </a:lnTo>
                  <a:lnTo>
                    <a:pt x="3980" y="1363"/>
                  </a:lnTo>
                  <a:lnTo>
                    <a:pt x="4033" y="1336"/>
                  </a:lnTo>
                  <a:lnTo>
                    <a:pt x="4040" y="1333"/>
                  </a:lnTo>
                  <a:lnTo>
                    <a:pt x="4093" y="1308"/>
                  </a:lnTo>
                  <a:lnTo>
                    <a:pt x="4100" y="1305"/>
                  </a:lnTo>
                  <a:lnTo>
                    <a:pt x="4154" y="1282"/>
                  </a:lnTo>
                  <a:lnTo>
                    <a:pt x="4161" y="1279"/>
                  </a:lnTo>
                  <a:lnTo>
                    <a:pt x="4216" y="1258"/>
                  </a:lnTo>
                  <a:lnTo>
                    <a:pt x="4222" y="1255"/>
                  </a:lnTo>
                  <a:lnTo>
                    <a:pt x="4278" y="1235"/>
                  </a:lnTo>
                  <a:lnTo>
                    <a:pt x="4285" y="1233"/>
                  </a:lnTo>
                  <a:lnTo>
                    <a:pt x="4341" y="1214"/>
                  </a:lnTo>
                  <a:lnTo>
                    <a:pt x="4348" y="1212"/>
                  </a:lnTo>
                  <a:lnTo>
                    <a:pt x="4405" y="1195"/>
                  </a:lnTo>
                  <a:lnTo>
                    <a:pt x="4412" y="1193"/>
                  </a:lnTo>
                  <a:lnTo>
                    <a:pt x="4469" y="1178"/>
                  </a:lnTo>
                  <a:lnTo>
                    <a:pt x="4476" y="1177"/>
                  </a:lnTo>
                  <a:lnTo>
                    <a:pt x="4534" y="1163"/>
                  </a:lnTo>
                  <a:lnTo>
                    <a:pt x="4542" y="1162"/>
                  </a:lnTo>
                  <a:lnTo>
                    <a:pt x="4600" y="1150"/>
                  </a:lnTo>
                  <a:lnTo>
                    <a:pt x="4607" y="1149"/>
                  </a:lnTo>
                  <a:lnTo>
                    <a:pt x="4666" y="1139"/>
                  </a:lnTo>
                  <a:lnTo>
                    <a:pt x="4673" y="1138"/>
                  </a:lnTo>
                  <a:lnTo>
                    <a:pt x="4731" y="1130"/>
                  </a:lnTo>
                  <a:lnTo>
                    <a:pt x="4739" y="1130"/>
                  </a:lnTo>
                  <a:lnTo>
                    <a:pt x="4798" y="1123"/>
                  </a:lnTo>
                  <a:lnTo>
                    <a:pt x="4805" y="1123"/>
                  </a:lnTo>
                  <a:lnTo>
                    <a:pt x="4864" y="1118"/>
                  </a:lnTo>
                  <a:lnTo>
                    <a:pt x="4871" y="1118"/>
                  </a:lnTo>
                  <a:lnTo>
                    <a:pt x="4930" y="1115"/>
                  </a:lnTo>
                  <a:lnTo>
                    <a:pt x="4937" y="1115"/>
                  </a:lnTo>
                  <a:lnTo>
                    <a:pt x="4996" y="1114"/>
                  </a:lnTo>
                  <a:lnTo>
                    <a:pt x="5004" y="1114"/>
                  </a:lnTo>
                  <a:lnTo>
                    <a:pt x="5063" y="1115"/>
                  </a:lnTo>
                  <a:lnTo>
                    <a:pt x="5070" y="1115"/>
                  </a:lnTo>
                  <a:lnTo>
                    <a:pt x="5129" y="1118"/>
                  </a:lnTo>
                  <a:lnTo>
                    <a:pt x="5136" y="1118"/>
                  </a:lnTo>
                  <a:lnTo>
                    <a:pt x="5195" y="1123"/>
                  </a:lnTo>
                  <a:lnTo>
                    <a:pt x="5202" y="1123"/>
                  </a:lnTo>
                  <a:lnTo>
                    <a:pt x="5261" y="1130"/>
                  </a:lnTo>
                  <a:lnTo>
                    <a:pt x="5269" y="1130"/>
                  </a:lnTo>
                  <a:lnTo>
                    <a:pt x="5327" y="1138"/>
                  </a:lnTo>
                  <a:lnTo>
                    <a:pt x="5334" y="1139"/>
                  </a:lnTo>
                  <a:lnTo>
                    <a:pt x="5393" y="1149"/>
                  </a:lnTo>
                  <a:lnTo>
                    <a:pt x="5400" y="1150"/>
                  </a:lnTo>
                  <a:lnTo>
                    <a:pt x="5458" y="1162"/>
                  </a:lnTo>
                  <a:lnTo>
                    <a:pt x="5466" y="1163"/>
                  </a:lnTo>
                  <a:lnTo>
                    <a:pt x="5524" y="1177"/>
                  </a:lnTo>
                  <a:lnTo>
                    <a:pt x="5531" y="1178"/>
                  </a:lnTo>
                  <a:lnTo>
                    <a:pt x="5588" y="1193"/>
                  </a:lnTo>
                  <a:lnTo>
                    <a:pt x="5595" y="1195"/>
                  </a:lnTo>
                  <a:lnTo>
                    <a:pt x="5652" y="1212"/>
                  </a:lnTo>
                  <a:lnTo>
                    <a:pt x="5659" y="1214"/>
                  </a:lnTo>
                  <a:lnTo>
                    <a:pt x="5715" y="1233"/>
                  </a:lnTo>
                  <a:lnTo>
                    <a:pt x="5722" y="1235"/>
                  </a:lnTo>
                  <a:lnTo>
                    <a:pt x="5778" y="1255"/>
                  </a:lnTo>
                  <a:lnTo>
                    <a:pt x="5784" y="1258"/>
                  </a:lnTo>
                  <a:lnTo>
                    <a:pt x="5839" y="1279"/>
                  </a:lnTo>
                  <a:lnTo>
                    <a:pt x="5846" y="1282"/>
                  </a:lnTo>
                  <a:lnTo>
                    <a:pt x="5900" y="1305"/>
                  </a:lnTo>
                  <a:lnTo>
                    <a:pt x="5907" y="1308"/>
                  </a:lnTo>
                  <a:lnTo>
                    <a:pt x="5960" y="1333"/>
                  </a:lnTo>
                  <a:lnTo>
                    <a:pt x="5967" y="1336"/>
                  </a:lnTo>
                  <a:lnTo>
                    <a:pt x="6020" y="1363"/>
                  </a:lnTo>
                  <a:lnTo>
                    <a:pt x="6026" y="1366"/>
                  </a:lnTo>
                  <a:lnTo>
                    <a:pt x="6078" y="1394"/>
                  </a:lnTo>
                  <a:lnTo>
                    <a:pt x="6085" y="1398"/>
                  </a:lnTo>
                  <a:lnTo>
                    <a:pt x="6135" y="1427"/>
                  </a:lnTo>
                  <a:lnTo>
                    <a:pt x="6142" y="1431"/>
                  </a:lnTo>
                  <a:lnTo>
                    <a:pt x="6192" y="1462"/>
                  </a:lnTo>
                  <a:lnTo>
                    <a:pt x="6198" y="1466"/>
                  </a:lnTo>
                  <a:lnTo>
                    <a:pt x="6247" y="1498"/>
                  </a:lnTo>
                  <a:lnTo>
                    <a:pt x="6254" y="1503"/>
                  </a:lnTo>
                  <a:lnTo>
                    <a:pt x="6302" y="1537"/>
                  </a:lnTo>
                  <a:lnTo>
                    <a:pt x="6308" y="1541"/>
                  </a:lnTo>
                  <a:lnTo>
                    <a:pt x="6356" y="1577"/>
                  </a:lnTo>
                  <a:lnTo>
                    <a:pt x="6361" y="1581"/>
                  </a:lnTo>
                  <a:lnTo>
                    <a:pt x="6408" y="1618"/>
                  </a:lnTo>
                  <a:lnTo>
                    <a:pt x="6413" y="1623"/>
                  </a:lnTo>
                  <a:lnTo>
                    <a:pt x="6458" y="1661"/>
                  </a:lnTo>
                  <a:lnTo>
                    <a:pt x="6464" y="1666"/>
                  </a:lnTo>
                  <a:lnTo>
                    <a:pt x="6508" y="1706"/>
                  </a:lnTo>
                  <a:lnTo>
                    <a:pt x="6513" y="1711"/>
                  </a:lnTo>
                  <a:lnTo>
                    <a:pt x="6556" y="1751"/>
                  </a:lnTo>
                  <a:lnTo>
                    <a:pt x="6561" y="1757"/>
                  </a:lnTo>
                  <a:lnTo>
                    <a:pt x="6603" y="1799"/>
                  </a:lnTo>
                  <a:lnTo>
                    <a:pt x="6608" y="1804"/>
                  </a:lnTo>
                  <a:lnTo>
                    <a:pt x="6648" y="1847"/>
                  </a:lnTo>
                  <a:lnTo>
                    <a:pt x="6653" y="1853"/>
                  </a:lnTo>
                  <a:lnTo>
                    <a:pt x="6691" y="1897"/>
                  </a:lnTo>
                  <a:lnTo>
                    <a:pt x="6696" y="1903"/>
                  </a:lnTo>
                  <a:lnTo>
                    <a:pt x="6734" y="1948"/>
                  </a:lnTo>
                  <a:lnTo>
                    <a:pt x="6738" y="1954"/>
                  </a:lnTo>
                  <a:lnTo>
                    <a:pt x="6774" y="2001"/>
                  </a:lnTo>
                  <a:lnTo>
                    <a:pt x="6779" y="2007"/>
                  </a:lnTo>
                  <a:lnTo>
                    <a:pt x="6813" y="2055"/>
                  </a:lnTo>
                  <a:lnTo>
                    <a:pt x="6818" y="2061"/>
                  </a:lnTo>
                  <a:lnTo>
                    <a:pt x="6850" y="2108"/>
                  </a:lnTo>
                  <a:lnTo>
                    <a:pt x="6860" y="2109"/>
                  </a:lnTo>
                  <a:lnTo>
                    <a:pt x="6869" y="2110"/>
                  </a:lnTo>
                  <a:lnTo>
                    <a:pt x="6936" y="2117"/>
                  </a:lnTo>
                  <a:lnTo>
                    <a:pt x="6945" y="2118"/>
                  </a:lnTo>
                  <a:lnTo>
                    <a:pt x="7012" y="2128"/>
                  </a:lnTo>
                  <a:lnTo>
                    <a:pt x="7021" y="2129"/>
                  </a:lnTo>
                  <a:lnTo>
                    <a:pt x="7088" y="2142"/>
                  </a:lnTo>
                  <a:lnTo>
                    <a:pt x="7097" y="2143"/>
                  </a:lnTo>
                  <a:lnTo>
                    <a:pt x="7163" y="2158"/>
                  </a:lnTo>
                  <a:lnTo>
                    <a:pt x="7172" y="2160"/>
                  </a:lnTo>
                  <a:lnTo>
                    <a:pt x="7238" y="2177"/>
                  </a:lnTo>
                  <a:lnTo>
                    <a:pt x="7246" y="2180"/>
                  </a:lnTo>
                  <a:lnTo>
                    <a:pt x="7311" y="2199"/>
                  </a:lnTo>
                  <a:lnTo>
                    <a:pt x="7320" y="2202"/>
                  </a:lnTo>
                  <a:lnTo>
                    <a:pt x="7384" y="2224"/>
                  </a:lnTo>
                  <a:lnTo>
                    <a:pt x="7393" y="2227"/>
                  </a:lnTo>
                  <a:lnTo>
                    <a:pt x="7456" y="2251"/>
                  </a:lnTo>
                  <a:lnTo>
                    <a:pt x="7465" y="2255"/>
                  </a:lnTo>
                  <a:lnTo>
                    <a:pt x="7527" y="2281"/>
                  </a:lnTo>
                  <a:lnTo>
                    <a:pt x="7536" y="2285"/>
                  </a:lnTo>
                  <a:lnTo>
                    <a:pt x="7597" y="2314"/>
                  </a:lnTo>
                  <a:lnTo>
                    <a:pt x="7606" y="2318"/>
                  </a:lnTo>
                  <a:lnTo>
                    <a:pt x="7666" y="2349"/>
                  </a:lnTo>
                  <a:lnTo>
                    <a:pt x="7674" y="2354"/>
                  </a:lnTo>
                  <a:lnTo>
                    <a:pt x="7734" y="2387"/>
                  </a:lnTo>
                  <a:lnTo>
                    <a:pt x="7742" y="2392"/>
                  </a:lnTo>
                  <a:lnTo>
                    <a:pt x="7800" y="2427"/>
                  </a:lnTo>
                  <a:lnTo>
                    <a:pt x="7807" y="2432"/>
                  </a:lnTo>
                  <a:lnTo>
                    <a:pt x="7864" y="2470"/>
                  </a:lnTo>
                  <a:lnTo>
                    <a:pt x="7872" y="2475"/>
                  </a:lnTo>
                  <a:lnTo>
                    <a:pt x="7927" y="2515"/>
                  </a:lnTo>
                  <a:lnTo>
                    <a:pt x="7934" y="2520"/>
                  </a:lnTo>
                  <a:lnTo>
                    <a:pt x="7988" y="2562"/>
                  </a:lnTo>
                  <a:lnTo>
                    <a:pt x="7995" y="2568"/>
                  </a:lnTo>
                  <a:lnTo>
                    <a:pt x="8047" y="2611"/>
                  </a:lnTo>
                  <a:lnTo>
                    <a:pt x="8054" y="2617"/>
                  </a:lnTo>
                  <a:lnTo>
                    <a:pt x="8104" y="2663"/>
                  </a:lnTo>
                  <a:lnTo>
                    <a:pt x="8110" y="2669"/>
                  </a:lnTo>
                  <a:lnTo>
                    <a:pt x="8159" y="2716"/>
                  </a:lnTo>
                  <a:lnTo>
                    <a:pt x="8165" y="2723"/>
                  </a:lnTo>
                  <a:lnTo>
                    <a:pt x="8212" y="2772"/>
                  </a:lnTo>
                  <a:lnTo>
                    <a:pt x="8218" y="2778"/>
                  </a:lnTo>
                  <a:lnTo>
                    <a:pt x="8263" y="2829"/>
                  </a:lnTo>
                  <a:lnTo>
                    <a:pt x="8269" y="2836"/>
                  </a:lnTo>
                  <a:lnTo>
                    <a:pt x="8312" y="2888"/>
                  </a:lnTo>
                  <a:lnTo>
                    <a:pt x="8318" y="2896"/>
                  </a:lnTo>
                  <a:lnTo>
                    <a:pt x="8359" y="2949"/>
                  </a:lnTo>
                  <a:lnTo>
                    <a:pt x="8365" y="2957"/>
                  </a:lnTo>
                  <a:lnTo>
                    <a:pt x="8404" y="3012"/>
                  </a:lnTo>
                  <a:lnTo>
                    <a:pt x="8409" y="3020"/>
                  </a:lnTo>
                  <a:lnTo>
                    <a:pt x="8446" y="3077"/>
                  </a:lnTo>
                  <a:lnTo>
                    <a:pt x="8451" y="3085"/>
                  </a:lnTo>
                  <a:lnTo>
                    <a:pt x="8486" y="3143"/>
                  </a:lnTo>
                  <a:lnTo>
                    <a:pt x="8491" y="3152"/>
                  </a:lnTo>
                  <a:lnTo>
                    <a:pt x="8524" y="3212"/>
                  </a:lnTo>
                  <a:lnTo>
                    <a:pt x="8528" y="3220"/>
                  </a:lnTo>
                  <a:lnTo>
                    <a:pt x="8559" y="3281"/>
                  </a:lnTo>
                  <a:lnTo>
                    <a:pt x="8563" y="3289"/>
                  </a:lnTo>
                  <a:lnTo>
                    <a:pt x="8591" y="3351"/>
                  </a:lnTo>
                  <a:lnTo>
                    <a:pt x="8595" y="3359"/>
                  </a:lnTo>
                  <a:lnTo>
                    <a:pt x="8620" y="3422"/>
                  </a:lnTo>
                  <a:lnTo>
                    <a:pt x="8624" y="3430"/>
                  </a:lnTo>
                  <a:lnTo>
                    <a:pt x="8647" y="3494"/>
                  </a:lnTo>
                  <a:lnTo>
                    <a:pt x="8650" y="3503"/>
                  </a:lnTo>
                  <a:lnTo>
                    <a:pt x="8671" y="3567"/>
                  </a:lnTo>
                  <a:lnTo>
                    <a:pt x="8674" y="3576"/>
                  </a:lnTo>
                  <a:lnTo>
                    <a:pt x="8693" y="3641"/>
                  </a:lnTo>
                  <a:lnTo>
                    <a:pt x="8695" y="3650"/>
                  </a:lnTo>
                  <a:lnTo>
                    <a:pt x="8712" y="3715"/>
                  </a:lnTo>
                  <a:lnTo>
                    <a:pt x="8714" y="3724"/>
                  </a:lnTo>
                  <a:lnTo>
                    <a:pt x="8728" y="3791"/>
                  </a:lnTo>
                  <a:lnTo>
                    <a:pt x="8730" y="3800"/>
                  </a:lnTo>
                  <a:lnTo>
                    <a:pt x="8741" y="3866"/>
                  </a:lnTo>
                  <a:lnTo>
                    <a:pt x="8743" y="3876"/>
                  </a:lnTo>
                  <a:lnTo>
                    <a:pt x="8752" y="3943"/>
                  </a:lnTo>
                  <a:lnTo>
                    <a:pt x="8753" y="3952"/>
                  </a:lnTo>
                  <a:lnTo>
                    <a:pt x="8759" y="4020"/>
                  </a:lnTo>
                  <a:lnTo>
                    <a:pt x="8760" y="4029"/>
                  </a:lnTo>
                  <a:lnTo>
                    <a:pt x="8764" y="4097"/>
                  </a:lnTo>
                  <a:lnTo>
                    <a:pt x="8764" y="4106"/>
                  </a:lnTo>
                  <a:lnTo>
                    <a:pt x="8766" y="4175"/>
                  </a:lnTo>
                  <a:lnTo>
                    <a:pt x="8766" y="4184"/>
                  </a:lnTo>
                  <a:lnTo>
                    <a:pt x="8765" y="4252"/>
                  </a:lnTo>
                  <a:lnTo>
                    <a:pt x="8765" y="4261"/>
                  </a:lnTo>
                  <a:lnTo>
                    <a:pt x="8761" y="4329"/>
                  </a:lnTo>
                  <a:lnTo>
                    <a:pt x="8760" y="4338"/>
                  </a:lnTo>
                  <a:lnTo>
                    <a:pt x="8754" y="4406"/>
                  </a:lnTo>
                  <a:lnTo>
                    <a:pt x="8753" y="4415"/>
                  </a:lnTo>
                  <a:lnTo>
                    <a:pt x="8745" y="4482"/>
                  </a:lnTo>
                  <a:lnTo>
                    <a:pt x="8744" y="4491"/>
                  </a:lnTo>
                  <a:lnTo>
                    <a:pt x="8733" y="4558"/>
                  </a:lnTo>
                  <a:lnTo>
                    <a:pt x="8731" y="4567"/>
                  </a:lnTo>
                  <a:lnTo>
                    <a:pt x="8718" y="4633"/>
                  </a:lnTo>
                  <a:lnTo>
                    <a:pt x="8716" y="4642"/>
                  </a:lnTo>
                  <a:lnTo>
                    <a:pt x="8700" y="4708"/>
                  </a:lnTo>
                  <a:lnTo>
                    <a:pt x="8698" y="4717"/>
                  </a:lnTo>
                  <a:lnTo>
                    <a:pt x="8680" y="4782"/>
                  </a:lnTo>
                  <a:lnTo>
                    <a:pt x="8677" y="4791"/>
                  </a:lnTo>
                  <a:lnTo>
                    <a:pt x="8656" y="4856"/>
                  </a:lnTo>
                  <a:lnTo>
                    <a:pt x="8653" y="4864"/>
                  </a:lnTo>
                  <a:lnTo>
                    <a:pt x="8630" y="4928"/>
                  </a:lnTo>
                  <a:lnTo>
                    <a:pt x="8627" y="4937"/>
                  </a:lnTo>
                  <a:lnTo>
                    <a:pt x="8602" y="4999"/>
                  </a:lnTo>
                  <a:lnTo>
                    <a:pt x="8598" y="5008"/>
                  </a:lnTo>
                  <a:lnTo>
                    <a:pt x="8571" y="5070"/>
                  </a:lnTo>
                  <a:lnTo>
                    <a:pt x="8567" y="5078"/>
                  </a:lnTo>
                  <a:lnTo>
                    <a:pt x="8537" y="5139"/>
                  </a:lnTo>
                  <a:lnTo>
                    <a:pt x="8532" y="5148"/>
                  </a:lnTo>
                  <a:lnTo>
                    <a:pt x="8500" y="5208"/>
                  </a:lnTo>
                  <a:lnTo>
                    <a:pt x="8495" y="5216"/>
                  </a:lnTo>
                  <a:lnTo>
                    <a:pt x="8461" y="5275"/>
                  </a:lnTo>
                  <a:lnTo>
                    <a:pt x="8456" y="5283"/>
                  </a:lnTo>
                  <a:lnTo>
                    <a:pt x="8419" y="5340"/>
                  </a:lnTo>
                  <a:lnTo>
                    <a:pt x="8414" y="5348"/>
                  </a:lnTo>
                  <a:lnTo>
                    <a:pt x="8375" y="5403"/>
                  </a:lnTo>
                  <a:lnTo>
                    <a:pt x="8370" y="5411"/>
                  </a:lnTo>
                  <a:lnTo>
                    <a:pt x="8329" y="5465"/>
                  </a:lnTo>
                  <a:lnTo>
                    <a:pt x="8324" y="5473"/>
                  </a:lnTo>
                  <a:lnTo>
                    <a:pt x="8281" y="5525"/>
                  </a:lnTo>
                  <a:lnTo>
                    <a:pt x="8275" y="5532"/>
                  </a:lnTo>
                  <a:lnTo>
                    <a:pt x="8231" y="5583"/>
                  </a:lnTo>
                  <a:lnTo>
                    <a:pt x="8225" y="5590"/>
                  </a:lnTo>
                  <a:lnTo>
                    <a:pt x="8179" y="5640"/>
                  </a:lnTo>
                  <a:lnTo>
                    <a:pt x="8172" y="5646"/>
                  </a:lnTo>
                  <a:lnTo>
                    <a:pt x="8124" y="5694"/>
                  </a:lnTo>
                  <a:lnTo>
                    <a:pt x="8117" y="5700"/>
                  </a:lnTo>
                  <a:lnTo>
                    <a:pt x="8068" y="5746"/>
                  </a:lnTo>
                  <a:lnTo>
                    <a:pt x="8061" y="5752"/>
                  </a:lnTo>
                  <a:lnTo>
                    <a:pt x="8009" y="5796"/>
                  </a:lnTo>
                  <a:lnTo>
                    <a:pt x="8002" y="5802"/>
                  </a:lnTo>
                  <a:lnTo>
                    <a:pt x="7949" y="5844"/>
                  </a:lnTo>
                  <a:lnTo>
                    <a:pt x="7942" y="5850"/>
                  </a:lnTo>
                  <a:lnTo>
                    <a:pt x="7887" y="5890"/>
                  </a:lnTo>
                  <a:lnTo>
                    <a:pt x="7879" y="5895"/>
                  </a:lnTo>
                  <a:lnTo>
                    <a:pt x="7875" y="5898"/>
                  </a:lnTo>
                  <a:lnTo>
                    <a:pt x="7875" y="7075"/>
                  </a:lnTo>
                  <a:lnTo>
                    <a:pt x="7875" y="8650"/>
                  </a:lnTo>
                  <a:lnTo>
                    <a:pt x="7873" y="8683"/>
                  </a:lnTo>
                  <a:lnTo>
                    <a:pt x="7866" y="8715"/>
                  </a:lnTo>
                  <a:lnTo>
                    <a:pt x="7856" y="8746"/>
                  </a:lnTo>
                  <a:lnTo>
                    <a:pt x="7842" y="8775"/>
                  </a:lnTo>
                  <a:lnTo>
                    <a:pt x="7823" y="8802"/>
                  </a:lnTo>
                  <a:lnTo>
                    <a:pt x="7802" y="8827"/>
                  </a:lnTo>
                  <a:lnTo>
                    <a:pt x="7777" y="8848"/>
                  </a:lnTo>
                  <a:lnTo>
                    <a:pt x="7750" y="8867"/>
                  </a:lnTo>
                  <a:lnTo>
                    <a:pt x="7721" y="8881"/>
                  </a:lnTo>
                  <a:lnTo>
                    <a:pt x="7690" y="8891"/>
                  </a:lnTo>
                  <a:lnTo>
                    <a:pt x="7658" y="8898"/>
                  </a:lnTo>
                  <a:lnTo>
                    <a:pt x="7625" y="8900"/>
                  </a:lnTo>
                  <a:lnTo>
                    <a:pt x="2375" y="8900"/>
                  </a:lnTo>
                  <a:lnTo>
                    <a:pt x="2342" y="8898"/>
                  </a:lnTo>
                  <a:lnTo>
                    <a:pt x="2310" y="8891"/>
                  </a:lnTo>
                  <a:lnTo>
                    <a:pt x="2279" y="8881"/>
                  </a:lnTo>
                  <a:lnTo>
                    <a:pt x="2250" y="8867"/>
                  </a:lnTo>
                  <a:lnTo>
                    <a:pt x="2223" y="8848"/>
                  </a:lnTo>
                  <a:lnTo>
                    <a:pt x="2198" y="8827"/>
                  </a:lnTo>
                  <a:lnTo>
                    <a:pt x="2177" y="8802"/>
                  </a:lnTo>
                  <a:lnTo>
                    <a:pt x="2158" y="8775"/>
                  </a:lnTo>
                  <a:lnTo>
                    <a:pt x="2144" y="8746"/>
                  </a:lnTo>
                  <a:lnTo>
                    <a:pt x="2134" y="8715"/>
                  </a:lnTo>
                  <a:lnTo>
                    <a:pt x="2127" y="8683"/>
                  </a:lnTo>
                  <a:lnTo>
                    <a:pt x="2125" y="8650"/>
                  </a:lnTo>
                  <a:lnTo>
                    <a:pt x="2125" y="7075"/>
                  </a:lnTo>
                  <a:close/>
                  <a:moveTo>
                    <a:pt x="2625" y="5763"/>
                  </a:moveTo>
                  <a:lnTo>
                    <a:pt x="2625" y="6825"/>
                  </a:lnTo>
                  <a:lnTo>
                    <a:pt x="7375" y="6825"/>
                  </a:lnTo>
                  <a:lnTo>
                    <a:pt x="7375" y="5763"/>
                  </a:lnTo>
                  <a:lnTo>
                    <a:pt x="7377" y="5731"/>
                  </a:lnTo>
                  <a:lnTo>
                    <a:pt x="7383" y="5700"/>
                  </a:lnTo>
                  <a:lnTo>
                    <a:pt x="7393" y="5670"/>
                  </a:lnTo>
                  <a:lnTo>
                    <a:pt x="7406" y="5642"/>
                  </a:lnTo>
                  <a:lnTo>
                    <a:pt x="7423" y="5615"/>
                  </a:lnTo>
                  <a:lnTo>
                    <a:pt x="7444" y="5591"/>
                  </a:lnTo>
                  <a:lnTo>
                    <a:pt x="7467" y="5570"/>
                  </a:lnTo>
                  <a:lnTo>
                    <a:pt x="7492" y="5551"/>
                  </a:lnTo>
                  <a:lnTo>
                    <a:pt x="7546" y="5517"/>
                  </a:lnTo>
                  <a:lnTo>
                    <a:pt x="7595" y="5484"/>
                  </a:lnTo>
                  <a:lnTo>
                    <a:pt x="7642" y="5450"/>
                  </a:lnTo>
                  <a:lnTo>
                    <a:pt x="7688" y="5413"/>
                  </a:lnTo>
                  <a:lnTo>
                    <a:pt x="7732" y="5375"/>
                  </a:lnTo>
                  <a:lnTo>
                    <a:pt x="7775" y="5336"/>
                  </a:lnTo>
                  <a:lnTo>
                    <a:pt x="7817" y="5295"/>
                  </a:lnTo>
                  <a:lnTo>
                    <a:pt x="7857" y="5252"/>
                  </a:lnTo>
                  <a:lnTo>
                    <a:pt x="7895" y="5208"/>
                  </a:lnTo>
                  <a:lnTo>
                    <a:pt x="7932" y="5162"/>
                  </a:lnTo>
                  <a:lnTo>
                    <a:pt x="7967" y="5115"/>
                  </a:lnTo>
                  <a:lnTo>
                    <a:pt x="8000" y="5067"/>
                  </a:lnTo>
                  <a:lnTo>
                    <a:pt x="8032" y="5017"/>
                  </a:lnTo>
                  <a:lnTo>
                    <a:pt x="8062" y="4966"/>
                  </a:lnTo>
                  <a:lnTo>
                    <a:pt x="8090" y="4915"/>
                  </a:lnTo>
                  <a:lnTo>
                    <a:pt x="8116" y="4862"/>
                  </a:lnTo>
                  <a:lnTo>
                    <a:pt x="8140" y="4809"/>
                  </a:lnTo>
                  <a:lnTo>
                    <a:pt x="8162" y="4754"/>
                  </a:lnTo>
                  <a:lnTo>
                    <a:pt x="8181" y="4699"/>
                  </a:lnTo>
                  <a:lnTo>
                    <a:pt x="8199" y="4643"/>
                  </a:lnTo>
                  <a:lnTo>
                    <a:pt x="8215" y="4587"/>
                  </a:lnTo>
                  <a:lnTo>
                    <a:pt x="8228" y="4530"/>
                  </a:lnTo>
                  <a:lnTo>
                    <a:pt x="8240" y="4473"/>
                  </a:lnTo>
                  <a:lnTo>
                    <a:pt x="8249" y="4415"/>
                  </a:lnTo>
                  <a:lnTo>
                    <a:pt x="8257" y="4357"/>
                  </a:lnTo>
                  <a:lnTo>
                    <a:pt x="8262" y="4298"/>
                  </a:lnTo>
                  <a:lnTo>
                    <a:pt x="8265" y="4240"/>
                  </a:lnTo>
                  <a:lnTo>
                    <a:pt x="8266" y="4181"/>
                  </a:lnTo>
                  <a:lnTo>
                    <a:pt x="8265" y="4122"/>
                  </a:lnTo>
                  <a:lnTo>
                    <a:pt x="8261" y="4063"/>
                  </a:lnTo>
                  <a:lnTo>
                    <a:pt x="8256" y="4005"/>
                  </a:lnTo>
                  <a:lnTo>
                    <a:pt x="8248" y="3947"/>
                  </a:lnTo>
                  <a:lnTo>
                    <a:pt x="8238" y="3889"/>
                  </a:lnTo>
                  <a:lnTo>
                    <a:pt x="8226" y="3832"/>
                  </a:lnTo>
                  <a:lnTo>
                    <a:pt x="8211" y="3775"/>
                  </a:lnTo>
                  <a:lnTo>
                    <a:pt x="8195" y="3719"/>
                  </a:lnTo>
                  <a:lnTo>
                    <a:pt x="8177" y="3664"/>
                  </a:lnTo>
                  <a:lnTo>
                    <a:pt x="8156" y="3609"/>
                  </a:lnTo>
                  <a:lnTo>
                    <a:pt x="8134" y="3554"/>
                  </a:lnTo>
                  <a:lnTo>
                    <a:pt x="8110" y="3501"/>
                  </a:lnTo>
                  <a:lnTo>
                    <a:pt x="8083" y="3448"/>
                  </a:lnTo>
                  <a:lnTo>
                    <a:pt x="8055" y="3396"/>
                  </a:lnTo>
                  <a:lnTo>
                    <a:pt x="8025" y="3346"/>
                  </a:lnTo>
                  <a:lnTo>
                    <a:pt x="7993" y="3297"/>
                  </a:lnTo>
                  <a:lnTo>
                    <a:pt x="7959" y="3249"/>
                  </a:lnTo>
                  <a:lnTo>
                    <a:pt x="7923" y="3203"/>
                  </a:lnTo>
                  <a:lnTo>
                    <a:pt x="7886" y="3157"/>
                  </a:lnTo>
                  <a:lnTo>
                    <a:pt x="7847" y="3114"/>
                  </a:lnTo>
                  <a:lnTo>
                    <a:pt x="7807" y="3071"/>
                  </a:lnTo>
                  <a:lnTo>
                    <a:pt x="7765" y="3031"/>
                  </a:lnTo>
                  <a:lnTo>
                    <a:pt x="7722" y="2991"/>
                  </a:lnTo>
                  <a:lnTo>
                    <a:pt x="7677" y="2954"/>
                  </a:lnTo>
                  <a:lnTo>
                    <a:pt x="7631" y="2918"/>
                  </a:lnTo>
                  <a:lnTo>
                    <a:pt x="7583" y="2884"/>
                  </a:lnTo>
                  <a:lnTo>
                    <a:pt x="7534" y="2851"/>
                  </a:lnTo>
                  <a:lnTo>
                    <a:pt x="7484" y="2821"/>
                  </a:lnTo>
                  <a:lnTo>
                    <a:pt x="7433" y="2791"/>
                  </a:lnTo>
                  <a:lnTo>
                    <a:pt x="7380" y="2764"/>
                  </a:lnTo>
                  <a:lnTo>
                    <a:pt x="7327" y="2739"/>
                  </a:lnTo>
                  <a:lnTo>
                    <a:pt x="7273" y="2717"/>
                  </a:lnTo>
                  <a:lnTo>
                    <a:pt x="7219" y="2696"/>
                  </a:lnTo>
                  <a:lnTo>
                    <a:pt x="7163" y="2677"/>
                  </a:lnTo>
                  <a:lnTo>
                    <a:pt x="7107" y="2660"/>
                  </a:lnTo>
                  <a:lnTo>
                    <a:pt x="7051" y="2645"/>
                  </a:lnTo>
                  <a:lnTo>
                    <a:pt x="6993" y="2632"/>
                  </a:lnTo>
                  <a:lnTo>
                    <a:pt x="6936" y="2622"/>
                  </a:lnTo>
                  <a:lnTo>
                    <a:pt x="6878" y="2613"/>
                  </a:lnTo>
                  <a:lnTo>
                    <a:pt x="6820" y="2607"/>
                  </a:lnTo>
                  <a:lnTo>
                    <a:pt x="6761" y="2603"/>
                  </a:lnTo>
                  <a:lnTo>
                    <a:pt x="6697" y="2601"/>
                  </a:lnTo>
                  <a:lnTo>
                    <a:pt x="6666" y="2598"/>
                  </a:lnTo>
                  <a:lnTo>
                    <a:pt x="6636" y="2591"/>
                  </a:lnTo>
                  <a:lnTo>
                    <a:pt x="6607" y="2580"/>
                  </a:lnTo>
                  <a:lnTo>
                    <a:pt x="6579" y="2566"/>
                  </a:lnTo>
                  <a:lnTo>
                    <a:pt x="6553" y="2549"/>
                  </a:lnTo>
                  <a:lnTo>
                    <a:pt x="6529" y="2528"/>
                  </a:lnTo>
                  <a:lnTo>
                    <a:pt x="6509" y="2505"/>
                  </a:lnTo>
                  <a:lnTo>
                    <a:pt x="6491" y="2479"/>
                  </a:lnTo>
                  <a:lnTo>
                    <a:pt x="6463" y="2431"/>
                  </a:lnTo>
                  <a:lnTo>
                    <a:pt x="6435" y="2388"/>
                  </a:lnTo>
                  <a:lnTo>
                    <a:pt x="6406" y="2345"/>
                  </a:lnTo>
                  <a:lnTo>
                    <a:pt x="6376" y="2303"/>
                  </a:lnTo>
                  <a:lnTo>
                    <a:pt x="6345" y="2263"/>
                  </a:lnTo>
                  <a:lnTo>
                    <a:pt x="6312" y="2223"/>
                  </a:lnTo>
                  <a:lnTo>
                    <a:pt x="6278" y="2184"/>
                  </a:lnTo>
                  <a:lnTo>
                    <a:pt x="6243" y="2147"/>
                  </a:lnTo>
                  <a:lnTo>
                    <a:pt x="6207" y="2110"/>
                  </a:lnTo>
                  <a:lnTo>
                    <a:pt x="6170" y="2074"/>
                  </a:lnTo>
                  <a:lnTo>
                    <a:pt x="6132" y="2040"/>
                  </a:lnTo>
                  <a:lnTo>
                    <a:pt x="6093" y="2007"/>
                  </a:lnTo>
                  <a:lnTo>
                    <a:pt x="6052" y="1974"/>
                  </a:lnTo>
                  <a:lnTo>
                    <a:pt x="6011" y="1943"/>
                  </a:lnTo>
                  <a:lnTo>
                    <a:pt x="5969" y="1914"/>
                  </a:lnTo>
                  <a:lnTo>
                    <a:pt x="5926" y="1885"/>
                  </a:lnTo>
                  <a:lnTo>
                    <a:pt x="5882" y="1858"/>
                  </a:lnTo>
                  <a:lnTo>
                    <a:pt x="5838" y="1832"/>
                  </a:lnTo>
                  <a:lnTo>
                    <a:pt x="5792" y="1808"/>
                  </a:lnTo>
                  <a:lnTo>
                    <a:pt x="5746" y="1785"/>
                  </a:lnTo>
                  <a:lnTo>
                    <a:pt x="5700" y="1763"/>
                  </a:lnTo>
                  <a:lnTo>
                    <a:pt x="5652" y="1743"/>
                  </a:lnTo>
                  <a:lnTo>
                    <a:pt x="5605" y="1724"/>
                  </a:lnTo>
                  <a:lnTo>
                    <a:pt x="5556" y="1707"/>
                  </a:lnTo>
                  <a:lnTo>
                    <a:pt x="5507" y="1691"/>
                  </a:lnTo>
                  <a:lnTo>
                    <a:pt x="5458" y="1676"/>
                  </a:lnTo>
                  <a:lnTo>
                    <a:pt x="5408" y="1663"/>
                  </a:lnTo>
                  <a:lnTo>
                    <a:pt x="5358" y="1652"/>
                  </a:lnTo>
                  <a:lnTo>
                    <a:pt x="5308" y="1642"/>
                  </a:lnTo>
                  <a:lnTo>
                    <a:pt x="5257" y="1633"/>
                  </a:lnTo>
                  <a:lnTo>
                    <a:pt x="5206" y="1626"/>
                  </a:lnTo>
                  <a:lnTo>
                    <a:pt x="5154" y="1621"/>
                  </a:lnTo>
                  <a:lnTo>
                    <a:pt x="5103" y="1617"/>
                  </a:lnTo>
                  <a:lnTo>
                    <a:pt x="5052" y="1615"/>
                  </a:lnTo>
                  <a:lnTo>
                    <a:pt x="5000" y="1614"/>
                  </a:lnTo>
                  <a:lnTo>
                    <a:pt x="4948" y="1615"/>
                  </a:lnTo>
                  <a:lnTo>
                    <a:pt x="4897" y="1617"/>
                  </a:lnTo>
                  <a:lnTo>
                    <a:pt x="4846" y="1621"/>
                  </a:lnTo>
                  <a:lnTo>
                    <a:pt x="4794" y="1626"/>
                  </a:lnTo>
                  <a:lnTo>
                    <a:pt x="4743" y="1633"/>
                  </a:lnTo>
                  <a:lnTo>
                    <a:pt x="4692" y="1642"/>
                  </a:lnTo>
                  <a:lnTo>
                    <a:pt x="4642" y="1652"/>
                  </a:lnTo>
                  <a:lnTo>
                    <a:pt x="4592" y="1663"/>
                  </a:lnTo>
                  <a:lnTo>
                    <a:pt x="4542" y="1676"/>
                  </a:lnTo>
                  <a:lnTo>
                    <a:pt x="4493" y="1691"/>
                  </a:lnTo>
                  <a:lnTo>
                    <a:pt x="4444" y="1707"/>
                  </a:lnTo>
                  <a:lnTo>
                    <a:pt x="4395" y="1724"/>
                  </a:lnTo>
                  <a:lnTo>
                    <a:pt x="4348" y="1743"/>
                  </a:lnTo>
                  <a:lnTo>
                    <a:pt x="4300" y="1763"/>
                  </a:lnTo>
                  <a:lnTo>
                    <a:pt x="4254" y="1785"/>
                  </a:lnTo>
                  <a:lnTo>
                    <a:pt x="4208" y="1808"/>
                  </a:lnTo>
                  <a:lnTo>
                    <a:pt x="4162" y="1832"/>
                  </a:lnTo>
                  <a:lnTo>
                    <a:pt x="4118" y="1858"/>
                  </a:lnTo>
                  <a:lnTo>
                    <a:pt x="4074" y="1885"/>
                  </a:lnTo>
                  <a:lnTo>
                    <a:pt x="4031" y="1914"/>
                  </a:lnTo>
                  <a:lnTo>
                    <a:pt x="3989" y="1943"/>
                  </a:lnTo>
                  <a:lnTo>
                    <a:pt x="3948" y="1974"/>
                  </a:lnTo>
                  <a:lnTo>
                    <a:pt x="3907" y="2007"/>
                  </a:lnTo>
                  <a:lnTo>
                    <a:pt x="3868" y="2040"/>
                  </a:lnTo>
                  <a:lnTo>
                    <a:pt x="3830" y="2074"/>
                  </a:lnTo>
                  <a:lnTo>
                    <a:pt x="3793" y="2110"/>
                  </a:lnTo>
                  <a:lnTo>
                    <a:pt x="3757" y="2147"/>
                  </a:lnTo>
                  <a:lnTo>
                    <a:pt x="3722" y="2184"/>
                  </a:lnTo>
                  <a:lnTo>
                    <a:pt x="3688" y="2223"/>
                  </a:lnTo>
                  <a:lnTo>
                    <a:pt x="3655" y="2263"/>
                  </a:lnTo>
                  <a:lnTo>
                    <a:pt x="3624" y="2303"/>
                  </a:lnTo>
                  <a:lnTo>
                    <a:pt x="3594" y="2345"/>
                  </a:lnTo>
                  <a:lnTo>
                    <a:pt x="3565" y="2388"/>
                  </a:lnTo>
                  <a:lnTo>
                    <a:pt x="3537" y="2431"/>
                  </a:lnTo>
                  <a:lnTo>
                    <a:pt x="3509" y="2479"/>
                  </a:lnTo>
                  <a:lnTo>
                    <a:pt x="3491" y="2505"/>
                  </a:lnTo>
                  <a:lnTo>
                    <a:pt x="3471" y="2528"/>
                  </a:lnTo>
                  <a:lnTo>
                    <a:pt x="3447" y="2549"/>
                  </a:lnTo>
                  <a:lnTo>
                    <a:pt x="3421" y="2566"/>
                  </a:lnTo>
                  <a:lnTo>
                    <a:pt x="3393" y="2580"/>
                  </a:lnTo>
                  <a:lnTo>
                    <a:pt x="3364" y="2591"/>
                  </a:lnTo>
                  <a:lnTo>
                    <a:pt x="3334" y="2598"/>
                  </a:lnTo>
                  <a:lnTo>
                    <a:pt x="3303" y="2601"/>
                  </a:lnTo>
                  <a:lnTo>
                    <a:pt x="3239" y="2603"/>
                  </a:lnTo>
                  <a:lnTo>
                    <a:pt x="3180" y="2607"/>
                  </a:lnTo>
                  <a:lnTo>
                    <a:pt x="3122" y="2613"/>
                  </a:lnTo>
                  <a:lnTo>
                    <a:pt x="3064" y="2622"/>
                  </a:lnTo>
                  <a:lnTo>
                    <a:pt x="3007" y="2632"/>
                  </a:lnTo>
                  <a:lnTo>
                    <a:pt x="2949" y="2645"/>
                  </a:lnTo>
                  <a:lnTo>
                    <a:pt x="2893" y="2660"/>
                  </a:lnTo>
                  <a:lnTo>
                    <a:pt x="2837" y="2677"/>
                  </a:lnTo>
                  <a:lnTo>
                    <a:pt x="2781" y="2696"/>
                  </a:lnTo>
                  <a:lnTo>
                    <a:pt x="2727" y="2717"/>
                  </a:lnTo>
                  <a:lnTo>
                    <a:pt x="2673" y="2739"/>
                  </a:lnTo>
                  <a:lnTo>
                    <a:pt x="2620" y="2764"/>
                  </a:lnTo>
                  <a:lnTo>
                    <a:pt x="2567" y="2791"/>
                  </a:lnTo>
                  <a:lnTo>
                    <a:pt x="2516" y="2821"/>
                  </a:lnTo>
                  <a:lnTo>
                    <a:pt x="2466" y="2851"/>
                  </a:lnTo>
                  <a:lnTo>
                    <a:pt x="2417" y="2884"/>
                  </a:lnTo>
                  <a:lnTo>
                    <a:pt x="2369" y="2918"/>
                  </a:lnTo>
                  <a:lnTo>
                    <a:pt x="2323" y="2954"/>
                  </a:lnTo>
                  <a:lnTo>
                    <a:pt x="2278" y="2991"/>
                  </a:lnTo>
                  <a:lnTo>
                    <a:pt x="2235" y="3031"/>
                  </a:lnTo>
                  <a:lnTo>
                    <a:pt x="2193" y="3071"/>
                  </a:lnTo>
                  <a:lnTo>
                    <a:pt x="2153" y="3114"/>
                  </a:lnTo>
                  <a:lnTo>
                    <a:pt x="2114" y="3157"/>
                  </a:lnTo>
                  <a:lnTo>
                    <a:pt x="2077" y="3203"/>
                  </a:lnTo>
                  <a:lnTo>
                    <a:pt x="2041" y="3249"/>
                  </a:lnTo>
                  <a:lnTo>
                    <a:pt x="2007" y="3297"/>
                  </a:lnTo>
                  <a:lnTo>
                    <a:pt x="1975" y="3346"/>
                  </a:lnTo>
                  <a:lnTo>
                    <a:pt x="1945" y="3396"/>
                  </a:lnTo>
                  <a:lnTo>
                    <a:pt x="1917" y="3448"/>
                  </a:lnTo>
                  <a:lnTo>
                    <a:pt x="1890" y="3501"/>
                  </a:lnTo>
                  <a:lnTo>
                    <a:pt x="1866" y="3554"/>
                  </a:lnTo>
                  <a:lnTo>
                    <a:pt x="1844" y="3609"/>
                  </a:lnTo>
                  <a:lnTo>
                    <a:pt x="1823" y="3664"/>
                  </a:lnTo>
                  <a:lnTo>
                    <a:pt x="1805" y="3719"/>
                  </a:lnTo>
                  <a:lnTo>
                    <a:pt x="1789" y="3775"/>
                  </a:lnTo>
                  <a:lnTo>
                    <a:pt x="1774" y="3832"/>
                  </a:lnTo>
                  <a:lnTo>
                    <a:pt x="1762" y="3889"/>
                  </a:lnTo>
                  <a:lnTo>
                    <a:pt x="1752" y="3947"/>
                  </a:lnTo>
                  <a:lnTo>
                    <a:pt x="1744" y="4005"/>
                  </a:lnTo>
                  <a:lnTo>
                    <a:pt x="1739" y="4063"/>
                  </a:lnTo>
                  <a:lnTo>
                    <a:pt x="1735" y="4122"/>
                  </a:lnTo>
                  <a:lnTo>
                    <a:pt x="1734" y="4181"/>
                  </a:lnTo>
                  <a:lnTo>
                    <a:pt x="1735" y="4240"/>
                  </a:lnTo>
                  <a:lnTo>
                    <a:pt x="1738" y="4298"/>
                  </a:lnTo>
                  <a:lnTo>
                    <a:pt x="1743" y="4357"/>
                  </a:lnTo>
                  <a:lnTo>
                    <a:pt x="1751" y="4415"/>
                  </a:lnTo>
                  <a:lnTo>
                    <a:pt x="1760" y="4473"/>
                  </a:lnTo>
                  <a:lnTo>
                    <a:pt x="1772" y="4530"/>
                  </a:lnTo>
                  <a:lnTo>
                    <a:pt x="1785" y="4587"/>
                  </a:lnTo>
                  <a:lnTo>
                    <a:pt x="1801" y="4643"/>
                  </a:lnTo>
                  <a:lnTo>
                    <a:pt x="1819" y="4699"/>
                  </a:lnTo>
                  <a:lnTo>
                    <a:pt x="1838" y="4754"/>
                  </a:lnTo>
                  <a:lnTo>
                    <a:pt x="1860" y="4809"/>
                  </a:lnTo>
                  <a:lnTo>
                    <a:pt x="1884" y="4862"/>
                  </a:lnTo>
                  <a:lnTo>
                    <a:pt x="1910" y="4915"/>
                  </a:lnTo>
                  <a:lnTo>
                    <a:pt x="1938" y="4966"/>
                  </a:lnTo>
                  <a:lnTo>
                    <a:pt x="1968" y="5017"/>
                  </a:lnTo>
                  <a:lnTo>
                    <a:pt x="2000" y="5067"/>
                  </a:lnTo>
                  <a:lnTo>
                    <a:pt x="2033" y="5115"/>
                  </a:lnTo>
                  <a:lnTo>
                    <a:pt x="2068" y="5162"/>
                  </a:lnTo>
                  <a:lnTo>
                    <a:pt x="2105" y="5208"/>
                  </a:lnTo>
                  <a:lnTo>
                    <a:pt x="2143" y="5252"/>
                  </a:lnTo>
                  <a:lnTo>
                    <a:pt x="2183" y="5295"/>
                  </a:lnTo>
                  <a:lnTo>
                    <a:pt x="2225" y="5336"/>
                  </a:lnTo>
                  <a:lnTo>
                    <a:pt x="2268" y="5375"/>
                  </a:lnTo>
                  <a:lnTo>
                    <a:pt x="2312" y="5413"/>
                  </a:lnTo>
                  <a:lnTo>
                    <a:pt x="2358" y="5450"/>
                  </a:lnTo>
                  <a:lnTo>
                    <a:pt x="2405" y="5484"/>
                  </a:lnTo>
                  <a:lnTo>
                    <a:pt x="2454" y="5517"/>
                  </a:lnTo>
                  <a:lnTo>
                    <a:pt x="2508" y="5551"/>
                  </a:lnTo>
                  <a:lnTo>
                    <a:pt x="2533" y="5570"/>
                  </a:lnTo>
                  <a:lnTo>
                    <a:pt x="2556" y="5591"/>
                  </a:lnTo>
                  <a:lnTo>
                    <a:pt x="2577" y="5615"/>
                  </a:lnTo>
                  <a:lnTo>
                    <a:pt x="2594" y="5642"/>
                  </a:lnTo>
                  <a:lnTo>
                    <a:pt x="2607" y="5670"/>
                  </a:lnTo>
                  <a:lnTo>
                    <a:pt x="2617" y="5700"/>
                  </a:lnTo>
                  <a:lnTo>
                    <a:pt x="2623" y="5731"/>
                  </a:lnTo>
                  <a:lnTo>
                    <a:pt x="2625" y="5763"/>
                  </a:lnTo>
                  <a:close/>
                  <a:moveTo>
                    <a:pt x="7375" y="7325"/>
                  </a:moveTo>
                  <a:lnTo>
                    <a:pt x="2625" y="7325"/>
                  </a:lnTo>
                  <a:lnTo>
                    <a:pt x="2625" y="8400"/>
                  </a:lnTo>
                  <a:lnTo>
                    <a:pt x="7375" y="8400"/>
                  </a:lnTo>
                  <a:lnTo>
                    <a:pt x="7375" y="73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3292;p28">
            <a:extLst>
              <a:ext uri="{FF2B5EF4-FFF2-40B4-BE49-F238E27FC236}">
                <a16:creationId xmlns:a16="http://schemas.microsoft.com/office/drawing/2014/main" id="{9751B4D2-6A51-44B5-8A91-A827A2B0CCD9}"/>
              </a:ext>
            </a:extLst>
          </p:cNvPr>
          <p:cNvGrpSpPr/>
          <p:nvPr/>
        </p:nvGrpSpPr>
        <p:grpSpPr>
          <a:xfrm>
            <a:off x="10888678" y="2659872"/>
            <a:ext cx="633600" cy="633600"/>
            <a:chOff x="10888678" y="4459082"/>
            <a:chExt cx="633600" cy="633600"/>
          </a:xfrm>
          <a:solidFill>
            <a:schemeClr val="bg1"/>
          </a:solidFill>
        </p:grpSpPr>
        <p:sp>
          <p:nvSpPr>
            <p:cNvPr id="271" name="Google Shape;3293;p28">
              <a:extLst>
                <a:ext uri="{FF2B5EF4-FFF2-40B4-BE49-F238E27FC236}">
                  <a16:creationId xmlns:a16="http://schemas.microsoft.com/office/drawing/2014/main" id="{F6A74AC7-B3A9-4F43-85C4-6FF58523E440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12" y="4996"/>
                  </a:moveTo>
                  <a:lnTo>
                    <a:pt x="7512" y="5004"/>
                  </a:lnTo>
                  <a:lnTo>
                    <a:pt x="7510" y="5091"/>
                  </a:lnTo>
                  <a:lnTo>
                    <a:pt x="7510" y="5098"/>
                  </a:lnTo>
                  <a:lnTo>
                    <a:pt x="7505" y="5185"/>
                  </a:lnTo>
                  <a:lnTo>
                    <a:pt x="7505" y="5192"/>
                  </a:lnTo>
                  <a:lnTo>
                    <a:pt x="7496" y="5278"/>
                  </a:lnTo>
                  <a:lnTo>
                    <a:pt x="7496" y="5286"/>
                  </a:lnTo>
                  <a:lnTo>
                    <a:pt x="7484" y="5371"/>
                  </a:lnTo>
                  <a:lnTo>
                    <a:pt x="7483" y="5379"/>
                  </a:lnTo>
                  <a:lnTo>
                    <a:pt x="7469" y="5464"/>
                  </a:lnTo>
                  <a:lnTo>
                    <a:pt x="7467" y="5471"/>
                  </a:lnTo>
                  <a:lnTo>
                    <a:pt x="7450" y="5556"/>
                  </a:lnTo>
                  <a:lnTo>
                    <a:pt x="7448" y="5563"/>
                  </a:lnTo>
                  <a:lnTo>
                    <a:pt x="7427" y="5646"/>
                  </a:lnTo>
                  <a:lnTo>
                    <a:pt x="7425" y="5654"/>
                  </a:lnTo>
                  <a:lnTo>
                    <a:pt x="7401" y="5736"/>
                  </a:lnTo>
                  <a:lnTo>
                    <a:pt x="7399" y="5744"/>
                  </a:lnTo>
                  <a:lnTo>
                    <a:pt x="7372" y="5826"/>
                  </a:lnTo>
                  <a:lnTo>
                    <a:pt x="7370" y="5833"/>
                  </a:lnTo>
                  <a:lnTo>
                    <a:pt x="7340" y="5913"/>
                  </a:lnTo>
                  <a:lnTo>
                    <a:pt x="7337" y="5920"/>
                  </a:lnTo>
                  <a:lnTo>
                    <a:pt x="7304" y="6000"/>
                  </a:lnTo>
                  <a:lnTo>
                    <a:pt x="7301" y="6007"/>
                  </a:lnTo>
                  <a:lnTo>
                    <a:pt x="7265" y="6086"/>
                  </a:lnTo>
                  <a:lnTo>
                    <a:pt x="7262" y="6093"/>
                  </a:lnTo>
                  <a:lnTo>
                    <a:pt x="7223" y="6170"/>
                  </a:lnTo>
                  <a:lnTo>
                    <a:pt x="7219" y="6177"/>
                  </a:lnTo>
                  <a:lnTo>
                    <a:pt x="7177" y="6253"/>
                  </a:lnTo>
                  <a:lnTo>
                    <a:pt x="7173" y="6259"/>
                  </a:lnTo>
                  <a:lnTo>
                    <a:pt x="7128" y="6334"/>
                  </a:lnTo>
                  <a:lnTo>
                    <a:pt x="7124" y="6340"/>
                  </a:lnTo>
                  <a:lnTo>
                    <a:pt x="7077" y="6412"/>
                  </a:lnTo>
                  <a:lnTo>
                    <a:pt x="7073" y="6419"/>
                  </a:lnTo>
                  <a:lnTo>
                    <a:pt x="7023" y="6489"/>
                  </a:lnTo>
                  <a:lnTo>
                    <a:pt x="7018" y="6495"/>
                  </a:lnTo>
                  <a:lnTo>
                    <a:pt x="6965" y="6564"/>
                  </a:lnTo>
                  <a:lnTo>
                    <a:pt x="6961" y="6569"/>
                  </a:lnTo>
                  <a:lnTo>
                    <a:pt x="6906" y="6636"/>
                  </a:lnTo>
                  <a:lnTo>
                    <a:pt x="6901" y="6641"/>
                  </a:lnTo>
                  <a:lnTo>
                    <a:pt x="6843" y="6706"/>
                  </a:lnTo>
                  <a:lnTo>
                    <a:pt x="6838" y="6711"/>
                  </a:lnTo>
                  <a:lnTo>
                    <a:pt x="6779" y="6773"/>
                  </a:lnTo>
                  <a:lnTo>
                    <a:pt x="6773" y="6779"/>
                  </a:lnTo>
                  <a:lnTo>
                    <a:pt x="6711" y="6838"/>
                  </a:lnTo>
                  <a:lnTo>
                    <a:pt x="6706" y="6843"/>
                  </a:lnTo>
                  <a:lnTo>
                    <a:pt x="6641" y="6901"/>
                  </a:lnTo>
                  <a:lnTo>
                    <a:pt x="6636" y="6906"/>
                  </a:lnTo>
                  <a:lnTo>
                    <a:pt x="6569" y="6961"/>
                  </a:lnTo>
                  <a:lnTo>
                    <a:pt x="6564" y="6965"/>
                  </a:lnTo>
                  <a:lnTo>
                    <a:pt x="6495" y="7018"/>
                  </a:lnTo>
                  <a:lnTo>
                    <a:pt x="6489" y="7023"/>
                  </a:lnTo>
                  <a:lnTo>
                    <a:pt x="6419" y="7073"/>
                  </a:lnTo>
                  <a:lnTo>
                    <a:pt x="6412" y="7077"/>
                  </a:lnTo>
                  <a:lnTo>
                    <a:pt x="6340" y="7124"/>
                  </a:lnTo>
                  <a:lnTo>
                    <a:pt x="6334" y="7128"/>
                  </a:lnTo>
                  <a:lnTo>
                    <a:pt x="6259" y="7173"/>
                  </a:lnTo>
                  <a:lnTo>
                    <a:pt x="6253" y="7177"/>
                  </a:lnTo>
                  <a:lnTo>
                    <a:pt x="6177" y="7219"/>
                  </a:lnTo>
                  <a:lnTo>
                    <a:pt x="6170" y="7223"/>
                  </a:lnTo>
                  <a:lnTo>
                    <a:pt x="6093" y="7262"/>
                  </a:lnTo>
                  <a:lnTo>
                    <a:pt x="6086" y="7265"/>
                  </a:lnTo>
                  <a:lnTo>
                    <a:pt x="6007" y="7301"/>
                  </a:lnTo>
                  <a:lnTo>
                    <a:pt x="6000" y="7304"/>
                  </a:lnTo>
                  <a:lnTo>
                    <a:pt x="5920" y="7337"/>
                  </a:lnTo>
                  <a:lnTo>
                    <a:pt x="5913" y="7340"/>
                  </a:lnTo>
                  <a:lnTo>
                    <a:pt x="5833" y="7370"/>
                  </a:lnTo>
                  <a:lnTo>
                    <a:pt x="5826" y="7372"/>
                  </a:lnTo>
                  <a:lnTo>
                    <a:pt x="5744" y="7399"/>
                  </a:lnTo>
                  <a:lnTo>
                    <a:pt x="5736" y="7401"/>
                  </a:lnTo>
                  <a:lnTo>
                    <a:pt x="5654" y="7425"/>
                  </a:lnTo>
                  <a:lnTo>
                    <a:pt x="5646" y="7427"/>
                  </a:lnTo>
                  <a:lnTo>
                    <a:pt x="5563" y="7448"/>
                  </a:lnTo>
                  <a:lnTo>
                    <a:pt x="5556" y="7450"/>
                  </a:lnTo>
                  <a:lnTo>
                    <a:pt x="5471" y="7467"/>
                  </a:lnTo>
                  <a:lnTo>
                    <a:pt x="5464" y="7469"/>
                  </a:lnTo>
                  <a:lnTo>
                    <a:pt x="5379" y="7483"/>
                  </a:lnTo>
                  <a:lnTo>
                    <a:pt x="5371" y="7484"/>
                  </a:lnTo>
                  <a:lnTo>
                    <a:pt x="5286" y="7496"/>
                  </a:lnTo>
                  <a:lnTo>
                    <a:pt x="5278" y="7496"/>
                  </a:lnTo>
                  <a:lnTo>
                    <a:pt x="5192" y="7505"/>
                  </a:lnTo>
                  <a:lnTo>
                    <a:pt x="5185" y="7505"/>
                  </a:lnTo>
                  <a:lnTo>
                    <a:pt x="5098" y="7510"/>
                  </a:lnTo>
                  <a:lnTo>
                    <a:pt x="5091" y="7510"/>
                  </a:lnTo>
                  <a:lnTo>
                    <a:pt x="5004" y="7512"/>
                  </a:lnTo>
                  <a:lnTo>
                    <a:pt x="4996" y="7512"/>
                  </a:lnTo>
                  <a:lnTo>
                    <a:pt x="4909" y="7510"/>
                  </a:lnTo>
                  <a:lnTo>
                    <a:pt x="4902" y="7510"/>
                  </a:lnTo>
                  <a:lnTo>
                    <a:pt x="4815" y="7505"/>
                  </a:lnTo>
                  <a:lnTo>
                    <a:pt x="4808" y="7505"/>
                  </a:lnTo>
                  <a:lnTo>
                    <a:pt x="4722" y="7496"/>
                  </a:lnTo>
                  <a:lnTo>
                    <a:pt x="4714" y="7496"/>
                  </a:lnTo>
                  <a:lnTo>
                    <a:pt x="4629" y="7484"/>
                  </a:lnTo>
                  <a:lnTo>
                    <a:pt x="4621" y="7483"/>
                  </a:lnTo>
                  <a:lnTo>
                    <a:pt x="4536" y="7469"/>
                  </a:lnTo>
                  <a:lnTo>
                    <a:pt x="4529" y="7467"/>
                  </a:lnTo>
                  <a:lnTo>
                    <a:pt x="4444" y="7450"/>
                  </a:lnTo>
                  <a:lnTo>
                    <a:pt x="4437" y="7448"/>
                  </a:lnTo>
                  <a:lnTo>
                    <a:pt x="4354" y="7427"/>
                  </a:lnTo>
                  <a:lnTo>
                    <a:pt x="4346" y="7425"/>
                  </a:lnTo>
                  <a:lnTo>
                    <a:pt x="4264" y="7401"/>
                  </a:lnTo>
                  <a:lnTo>
                    <a:pt x="4256" y="7399"/>
                  </a:lnTo>
                  <a:lnTo>
                    <a:pt x="4174" y="7372"/>
                  </a:lnTo>
                  <a:lnTo>
                    <a:pt x="4167" y="7370"/>
                  </a:lnTo>
                  <a:lnTo>
                    <a:pt x="4087" y="7340"/>
                  </a:lnTo>
                  <a:lnTo>
                    <a:pt x="4080" y="7337"/>
                  </a:lnTo>
                  <a:lnTo>
                    <a:pt x="4000" y="7304"/>
                  </a:lnTo>
                  <a:lnTo>
                    <a:pt x="3993" y="7301"/>
                  </a:lnTo>
                  <a:lnTo>
                    <a:pt x="3914" y="7265"/>
                  </a:lnTo>
                  <a:lnTo>
                    <a:pt x="3907" y="7262"/>
                  </a:lnTo>
                  <a:lnTo>
                    <a:pt x="3830" y="7223"/>
                  </a:lnTo>
                  <a:lnTo>
                    <a:pt x="3823" y="7219"/>
                  </a:lnTo>
                  <a:lnTo>
                    <a:pt x="3747" y="7177"/>
                  </a:lnTo>
                  <a:lnTo>
                    <a:pt x="3741" y="7173"/>
                  </a:lnTo>
                  <a:lnTo>
                    <a:pt x="3666" y="7128"/>
                  </a:lnTo>
                  <a:lnTo>
                    <a:pt x="3660" y="7124"/>
                  </a:lnTo>
                  <a:lnTo>
                    <a:pt x="3588" y="7077"/>
                  </a:lnTo>
                  <a:lnTo>
                    <a:pt x="3581" y="7073"/>
                  </a:lnTo>
                  <a:lnTo>
                    <a:pt x="3511" y="7023"/>
                  </a:lnTo>
                  <a:lnTo>
                    <a:pt x="3505" y="7018"/>
                  </a:lnTo>
                  <a:lnTo>
                    <a:pt x="3436" y="6965"/>
                  </a:lnTo>
                  <a:lnTo>
                    <a:pt x="3431" y="6961"/>
                  </a:lnTo>
                  <a:lnTo>
                    <a:pt x="3364" y="6906"/>
                  </a:lnTo>
                  <a:lnTo>
                    <a:pt x="3359" y="6901"/>
                  </a:lnTo>
                  <a:lnTo>
                    <a:pt x="3294" y="6843"/>
                  </a:lnTo>
                  <a:lnTo>
                    <a:pt x="3289" y="6838"/>
                  </a:lnTo>
                  <a:lnTo>
                    <a:pt x="3227" y="6779"/>
                  </a:lnTo>
                  <a:lnTo>
                    <a:pt x="3221" y="6773"/>
                  </a:lnTo>
                  <a:lnTo>
                    <a:pt x="3162" y="6711"/>
                  </a:lnTo>
                  <a:lnTo>
                    <a:pt x="3157" y="6706"/>
                  </a:lnTo>
                  <a:lnTo>
                    <a:pt x="3099" y="6641"/>
                  </a:lnTo>
                  <a:lnTo>
                    <a:pt x="3094" y="6636"/>
                  </a:lnTo>
                  <a:lnTo>
                    <a:pt x="3039" y="6569"/>
                  </a:lnTo>
                  <a:lnTo>
                    <a:pt x="3035" y="6564"/>
                  </a:lnTo>
                  <a:lnTo>
                    <a:pt x="2982" y="6495"/>
                  </a:lnTo>
                  <a:lnTo>
                    <a:pt x="2977" y="6489"/>
                  </a:lnTo>
                  <a:lnTo>
                    <a:pt x="2927" y="6419"/>
                  </a:lnTo>
                  <a:lnTo>
                    <a:pt x="2923" y="6412"/>
                  </a:lnTo>
                  <a:lnTo>
                    <a:pt x="2876" y="6340"/>
                  </a:lnTo>
                  <a:lnTo>
                    <a:pt x="2872" y="6334"/>
                  </a:lnTo>
                  <a:lnTo>
                    <a:pt x="2827" y="6259"/>
                  </a:lnTo>
                  <a:lnTo>
                    <a:pt x="2823" y="6253"/>
                  </a:lnTo>
                  <a:lnTo>
                    <a:pt x="2781" y="6177"/>
                  </a:lnTo>
                  <a:lnTo>
                    <a:pt x="2777" y="6170"/>
                  </a:lnTo>
                  <a:lnTo>
                    <a:pt x="2738" y="6093"/>
                  </a:lnTo>
                  <a:lnTo>
                    <a:pt x="2735" y="6086"/>
                  </a:lnTo>
                  <a:lnTo>
                    <a:pt x="2699" y="6007"/>
                  </a:lnTo>
                  <a:lnTo>
                    <a:pt x="2696" y="6000"/>
                  </a:lnTo>
                  <a:lnTo>
                    <a:pt x="2663" y="5920"/>
                  </a:lnTo>
                  <a:lnTo>
                    <a:pt x="2660" y="5913"/>
                  </a:lnTo>
                  <a:lnTo>
                    <a:pt x="2630" y="5833"/>
                  </a:lnTo>
                  <a:lnTo>
                    <a:pt x="2628" y="5826"/>
                  </a:lnTo>
                  <a:lnTo>
                    <a:pt x="2601" y="5744"/>
                  </a:lnTo>
                  <a:lnTo>
                    <a:pt x="2599" y="5736"/>
                  </a:lnTo>
                  <a:lnTo>
                    <a:pt x="2575" y="5654"/>
                  </a:lnTo>
                  <a:lnTo>
                    <a:pt x="2573" y="5646"/>
                  </a:lnTo>
                  <a:lnTo>
                    <a:pt x="2552" y="5563"/>
                  </a:lnTo>
                  <a:lnTo>
                    <a:pt x="2550" y="5556"/>
                  </a:lnTo>
                  <a:lnTo>
                    <a:pt x="2533" y="5471"/>
                  </a:lnTo>
                  <a:lnTo>
                    <a:pt x="2531" y="5464"/>
                  </a:lnTo>
                  <a:lnTo>
                    <a:pt x="2517" y="5379"/>
                  </a:lnTo>
                  <a:lnTo>
                    <a:pt x="2516" y="5371"/>
                  </a:lnTo>
                  <a:lnTo>
                    <a:pt x="2504" y="5286"/>
                  </a:lnTo>
                  <a:lnTo>
                    <a:pt x="2504" y="5278"/>
                  </a:lnTo>
                  <a:lnTo>
                    <a:pt x="2495" y="5192"/>
                  </a:lnTo>
                  <a:lnTo>
                    <a:pt x="2495" y="5185"/>
                  </a:lnTo>
                  <a:lnTo>
                    <a:pt x="2490" y="5098"/>
                  </a:lnTo>
                  <a:lnTo>
                    <a:pt x="2490" y="5091"/>
                  </a:lnTo>
                  <a:lnTo>
                    <a:pt x="2488" y="5004"/>
                  </a:lnTo>
                  <a:lnTo>
                    <a:pt x="2488" y="4996"/>
                  </a:lnTo>
                  <a:lnTo>
                    <a:pt x="2490" y="4909"/>
                  </a:lnTo>
                  <a:lnTo>
                    <a:pt x="2490" y="4902"/>
                  </a:lnTo>
                  <a:lnTo>
                    <a:pt x="2495" y="4815"/>
                  </a:lnTo>
                  <a:lnTo>
                    <a:pt x="2495" y="4808"/>
                  </a:lnTo>
                  <a:lnTo>
                    <a:pt x="2504" y="4722"/>
                  </a:lnTo>
                  <a:lnTo>
                    <a:pt x="2504" y="4714"/>
                  </a:lnTo>
                  <a:lnTo>
                    <a:pt x="2516" y="4629"/>
                  </a:lnTo>
                  <a:lnTo>
                    <a:pt x="2517" y="4621"/>
                  </a:lnTo>
                  <a:lnTo>
                    <a:pt x="2531" y="4536"/>
                  </a:lnTo>
                  <a:lnTo>
                    <a:pt x="2533" y="4529"/>
                  </a:lnTo>
                  <a:lnTo>
                    <a:pt x="2550" y="4444"/>
                  </a:lnTo>
                  <a:lnTo>
                    <a:pt x="2552" y="4437"/>
                  </a:lnTo>
                  <a:lnTo>
                    <a:pt x="2573" y="4354"/>
                  </a:lnTo>
                  <a:lnTo>
                    <a:pt x="2575" y="4346"/>
                  </a:lnTo>
                  <a:lnTo>
                    <a:pt x="2599" y="4264"/>
                  </a:lnTo>
                  <a:lnTo>
                    <a:pt x="2601" y="4256"/>
                  </a:lnTo>
                  <a:lnTo>
                    <a:pt x="2628" y="4174"/>
                  </a:lnTo>
                  <a:lnTo>
                    <a:pt x="2630" y="4167"/>
                  </a:lnTo>
                  <a:lnTo>
                    <a:pt x="2660" y="4087"/>
                  </a:lnTo>
                  <a:lnTo>
                    <a:pt x="2663" y="4080"/>
                  </a:lnTo>
                  <a:lnTo>
                    <a:pt x="2696" y="4000"/>
                  </a:lnTo>
                  <a:lnTo>
                    <a:pt x="2699" y="3993"/>
                  </a:lnTo>
                  <a:lnTo>
                    <a:pt x="2735" y="3914"/>
                  </a:lnTo>
                  <a:lnTo>
                    <a:pt x="2738" y="3907"/>
                  </a:lnTo>
                  <a:lnTo>
                    <a:pt x="2777" y="3830"/>
                  </a:lnTo>
                  <a:lnTo>
                    <a:pt x="2781" y="3823"/>
                  </a:lnTo>
                  <a:lnTo>
                    <a:pt x="2823" y="3747"/>
                  </a:lnTo>
                  <a:lnTo>
                    <a:pt x="2827" y="3741"/>
                  </a:lnTo>
                  <a:lnTo>
                    <a:pt x="2872" y="3666"/>
                  </a:lnTo>
                  <a:lnTo>
                    <a:pt x="2876" y="3660"/>
                  </a:lnTo>
                  <a:lnTo>
                    <a:pt x="2923" y="3588"/>
                  </a:lnTo>
                  <a:lnTo>
                    <a:pt x="2927" y="3581"/>
                  </a:lnTo>
                  <a:lnTo>
                    <a:pt x="2977" y="3511"/>
                  </a:lnTo>
                  <a:lnTo>
                    <a:pt x="2982" y="3505"/>
                  </a:lnTo>
                  <a:lnTo>
                    <a:pt x="3035" y="3436"/>
                  </a:lnTo>
                  <a:lnTo>
                    <a:pt x="3039" y="3431"/>
                  </a:lnTo>
                  <a:lnTo>
                    <a:pt x="3094" y="3364"/>
                  </a:lnTo>
                  <a:lnTo>
                    <a:pt x="3099" y="3359"/>
                  </a:lnTo>
                  <a:lnTo>
                    <a:pt x="3157" y="3294"/>
                  </a:lnTo>
                  <a:lnTo>
                    <a:pt x="3162" y="3289"/>
                  </a:lnTo>
                  <a:lnTo>
                    <a:pt x="3221" y="3227"/>
                  </a:lnTo>
                  <a:lnTo>
                    <a:pt x="3227" y="3221"/>
                  </a:lnTo>
                  <a:lnTo>
                    <a:pt x="3289" y="3162"/>
                  </a:lnTo>
                  <a:lnTo>
                    <a:pt x="3294" y="3157"/>
                  </a:lnTo>
                  <a:lnTo>
                    <a:pt x="3359" y="3099"/>
                  </a:lnTo>
                  <a:lnTo>
                    <a:pt x="3364" y="3094"/>
                  </a:lnTo>
                  <a:lnTo>
                    <a:pt x="3431" y="3039"/>
                  </a:lnTo>
                  <a:lnTo>
                    <a:pt x="3436" y="3035"/>
                  </a:lnTo>
                  <a:lnTo>
                    <a:pt x="3505" y="2982"/>
                  </a:lnTo>
                  <a:lnTo>
                    <a:pt x="3511" y="2977"/>
                  </a:lnTo>
                  <a:lnTo>
                    <a:pt x="3581" y="2927"/>
                  </a:lnTo>
                  <a:lnTo>
                    <a:pt x="3588" y="2923"/>
                  </a:lnTo>
                  <a:lnTo>
                    <a:pt x="3660" y="2876"/>
                  </a:lnTo>
                  <a:lnTo>
                    <a:pt x="3666" y="2872"/>
                  </a:lnTo>
                  <a:lnTo>
                    <a:pt x="3741" y="2827"/>
                  </a:lnTo>
                  <a:lnTo>
                    <a:pt x="3747" y="2823"/>
                  </a:lnTo>
                  <a:lnTo>
                    <a:pt x="3823" y="2781"/>
                  </a:lnTo>
                  <a:lnTo>
                    <a:pt x="3830" y="2777"/>
                  </a:lnTo>
                  <a:lnTo>
                    <a:pt x="3907" y="2738"/>
                  </a:lnTo>
                  <a:lnTo>
                    <a:pt x="3914" y="2735"/>
                  </a:lnTo>
                  <a:lnTo>
                    <a:pt x="3993" y="2699"/>
                  </a:lnTo>
                  <a:lnTo>
                    <a:pt x="4000" y="2696"/>
                  </a:lnTo>
                  <a:lnTo>
                    <a:pt x="4080" y="2663"/>
                  </a:lnTo>
                  <a:lnTo>
                    <a:pt x="4087" y="2660"/>
                  </a:lnTo>
                  <a:lnTo>
                    <a:pt x="4167" y="2630"/>
                  </a:lnTo>
                  <a:lnTo>
                    <a:pt x="4174" y="2628"/>
                  </a:lnTo>
                  <a:lnTo>
                    <a:pt x="4256" y="2601"/>
                  </a:lnTo>
                  <a:lnTo>
                    <a:pt x="4264" y="2599"/>
                  </a:lnTo>
                  <a:lnTo>
                    <a:pt x="4346" y="2575"/>
                  </a:lnTo>
                  <a:lnTo>
                    <a:pt x="4354" y="2573"/>
                  </a:lnTo>
                  <a:lnTo>
                    <a:pt x="4437" y="2552"/>
                  </a:lnTo>
                  <a:lnTo>
                    <a:pt x="4444" y="2550"/>
                  </a:lnTo>
                  <a:lnTo>
                    <a:pt x="4529" y="2533"/>
                  </a:lnTo>
                  <a:lnTo>
                    <a:pt x="4536" y="2531"/>
                  </a:lnTo>
                  <a:lnTo>
                    <a:pt x="4621" y="2517"/>
                  </a:lnTo>
                  <a:lnTo>
                    <a:pt x="4629" y="2516"/>
                  </a:lnTo>
                  <a:lnTo>
                    <a:pt x="4714" y="2504"/>
                  </a:lnTo>
                  <a:lnTo>
                    <a:pt x="4722" y="2504"/>
                  </a:lnTo>
                  <a:lnTo>
                    <a:pt x="4808" y="2495"/>
                  </a:lnTo>
                  <a:lnTo>
                    <a:pt x="4815" y="2495"/>
                  </a:lnTo>
                  <a:lnTo>
                    <a:pt x="4902" y="2490"/>
                  </a:lnTo>
                  <a:lnTo>
                    <a:pt x="4909" y="2490"/>
                  </a:lnTo>
                  <a:lnTo>
                    <a:pt x="4996" y="2488"/>
                  </a:lnTo>
                  <a:lnTo>
                    <a:pt x="5004" y="2488"/>
                  </a:lnTo>
                  <a:lnTo>
                    <a:pt x="5091" y="2490"/>
                  </a:lnTo>
                  <a:lnTo>
                    <a:pt x="5098" y="2490"/>
                  </a:lnTo>
                  <a:lnTo>
                    <a:pt x="5185" y="2495"/>
                  </a:lnTo>
                  <a:lnTo>
                    <a:pt x="5192" y="2495"/>
                  </a:lnTo>
                  <a:lnTo>
                    <a:pt x="5278" y="2504"/>
                  </a:lnTo>
                  <a:lnTo>
                    <a:pt x="5286" y="2504"/>
                  </a:lnTo>
                  <a:lnTo>
                    <a:pt x="5371" y="2516"/>
                  </a:lnTo>
                  <a:lnTo>
                    <a:pt x="5379" y="2517"/>
                  </a:lnTo>
                  <a:lnTo>
                    <a:pt x="5464" y="2531"/>
                  </a:lnTo>
                  <a:lnTo>
                    <a:pt x="5471" y="2533"/>
                  </a:lnTo>
                  <a:lnTo>
                    <a:pt x="5556" y="2550"/>
                  </a:lnTo>
                  <a:lnTo>
                    <a:pt x="5563" y="2552"/>
                  </a:lnTo>
                  <a:lnTo>
                    <a:pt x="5646" y="2573"/>
                  </a:lnTo>
                  <a:lnTo>
                    <a:pt x="5654" y="2575"/>
                  </a:lnTo>
                  <a:lnTo>
                    <a:pt x="5736" y="2599"/>
                  </a:lnTo>
                  <a:lnTo>
                    <a:pt x="5744" y="2601"/>
                  </a:lnTo>
                  <a:lnTo>
                    <a:pt x="5826" y="2628"/>
                  </a:lnTo>
                  <a:lnTo>
                    <a:pt x="5833" y="2630"/>
                  </a:lnTo>
                  <a:lnTo>
                    <a:pt x="5913" y="2660"/>
                  </a:lnTo>
                  <a:lnTo>
                    <a:pt x="5920" y="2663"/>
                  </a:lnTo>
                  <a:lnTo>
                    <a:pt x="6000" y="2696"/>
                  </a:lnTo>
                  <a:lnTo>
                    <a:pt x="6007" y="2699"/>
                  </a:lnTo>
                  <a:lnTo>
                    <a:pt x="6086" y="2735"/>
                  </a:lnTo>
                  <a:lnTo>
                    <a:pt x="6093" y="2738"/>
                  </a:lnTo>
                  <a:lnTo>
                    <a:pt x="6170" y="2777"/>
                  </a:lnTo>
                  <a:lnTo>
                    <a:pt x="6177" y="2781"/>
                  </a:lnTo>
                  <a:lnTo>
                    <a:pt x="6253" y="2823"/>
                  </a:lnTo>
                  <a:lnTo>
                    <a:pt x="6259" y="2827"/>
                  </a:lnTo>
                  <a:lnTo>
                    <a:pt x="6334" y="2872"/>
                  </a:lnTo>
                  <a:lnTo>
                    <a:pt x="6340" y="2876"/>
                  </a:lnTo>
                  <a:lnTo>
                    <a:pt x="6412" y="2923"/>
                  </a:lnTo>
                  <a:lnTo>
                    <a:pt x="6419" y="2927"/>
                  </a:lnTo>
                  <a:lnTo>
                    <a:pt x="6489" y="2977"/>
                  </a:lnTo>
                  <a:lnTo>
                    <a:pt x="6495" y="2982"/>
                  </a:lnTo>
                  <a:lnTo>
                    <a:pt x="6564" y="3035"/>
                  </a:lnTo>
                  <a:lnTo>
                    <a:pt x="6569" y="3039"/>
                  </a:lnTo>
                  <a:lnTo>
                    <a:pt x="6636" y="3094"/>
                  </a:lnTo>
                  <a:lnTo>
                    <a:pt x="6641" y="3099"/>
                  </a:lnTo>
                  <a:lnTo>
                    <a:pt x="6706" y="3157"/>
                  </a:lnTo>
                  <a:lnTo>
                    <a:pt x="6711" y="3162"/>
                  </a:lnTo>
                  <a:lnTo>
                    <a:pt x="6773" y="3221"/>
                  </a:lnTo>
                  <a:lnTo>
                    <a:pt x="6779" y="3227"/>
                  </a:lnTo>
                  <a:lnTo>
                    <a:pt x="6838" y="3289"/>
                  </a:lnTo>
                  <a:lnTo>
                    <a:pt x="6843" y="3294"/>
                  </a:lnTo>
                  <a:lnTo>
                    <a:pt x="6901" y="3359"/>
                  </a:lnTo>
                  <a:lnTo>
                    <a:pt x="6906" y="3364"/>
                  </a:lnTo>
                  <a:lnTo>
                    <a:pt x="6961" y="3431"/>
                  </a:lnTo>
                  <a:lnTo>
                    <a:pt x="6965" y="3436"/>
                  </a:lnTo>
                  <a:lnTo>
                    <a:pt x="7018" y="3505"/>
                  </a:lnTo>
                  <a:lnTo>
                    <a:pt x="7023" y="3511"/>
                  </a:lnTo>
                  <a:lnTo>
                    <a:pt x="7073" y="3581"/>
                  </a:lnTo>
                  <a:lnTo>
                    <a:pt x="7077" y="3588"/>
                  </a:lnTo>
                  <a:lnTo>
                    <a:pt x="7124" y="3660"/>
                  </a:lnTo>
                  <a:lnTo>
                    <a:pt x="7128" y="3666"/>
                  </a:lnTo>
                  <a:lnTo>
                    <a:pt x="7173" y="3741"/>
                  </a:lnTo>
                  <a:lnTo>
                    <a:pt x="7177" y="3747"/>
                  </a:lnTo>
                  <a:lnTo>
                    <a:pt x="7219" y="3823"/>
                  </a:lnTo>
                  <a:lnTo>
                    <a:pt x="7223" y="3830"/>
                  </a:lnTo>
                  <a:lnTo>
                    <a:pt x="7262" y="3907"/>
                  </a:lnTo>
                  <a:lnTo>
                    <a:pt x="7265" y="3914"/>
                  </a:lnTo>
                  <a:lnTo>
                    <a:pt x="7301" y="3993"/>
                  </a:lnTo>
                  <a:lnTo>
                    <a:pt x="7304" y="4000"/>
                  </a:lnTo>
                  <a:lnTo>
                    <a:pt x="7337" y="4080"/>
                  </a:lnTo>
                  <a:lnTo>
                    <a:pt x="7340" y="4087"/>
                  </a:lnTo>
                  <a:lnTo>
                    <a:pt x="7370" y="4167"/>
                  </a:lnTo>
                  <a:lnTo>
                    <a:pt x="7372" y="4174"/>
                  </a:lnTo>
                  <a:lnTo>
                    <a:pt x="7399" y="4256"/>
                  </a:lnTo>
                  <a:lnTo>
                    <a:pt x="7401" y="4264"/>
                  </a:lnTo>
                  <a:lnTo>
                    <a:pt x="7425" y="4346"/>
                  </a:lnTo>
                  <a:lnTo>
                    <a:pt x="7427" y="4354"/>
                  </a:lnTo>
                  <a:lnTo>
                    <a:pt x="7448" y="4437"/>
                  </a:lnTo>
                  <a:lnTo>
                    <a:pt x="7450" y="4444"/>
                  </a:lnTo>
                  <a:lnTo>
                    <a:pt x="7467" y="4529"/>
                  </a:lnTo>
                  <a:lnTo>
                    <a:pt x="7469" y="4536"/>
                  </a:lnTo>
                  <a:lnTo>
                    <a:pt x="7483" y="4621"/>
                  </a:lnTo>
                  <a:lnTo>
                    <a:pt x="7484" y="4629"/>
                  </a:lnTo>
                  <a:lnTo>
                    <a:pt x="7496" y="4714"/>
                  </a:lnTo>
                  <a:lnTo>
                    <a:pt x="7496" y="4722"/>
                  </a:lnTo>
                  <a:lnTo>
                    <a:pt x="7505" y="4808"/>
                  </a:lnTo>
                  <a:lnTo>
                    <a:pt x="7505" y="4815"/>
                  </a:lnTo>
                  <a:lnTo>
                    <a:pt x="7510" y="4902"/>
                  </a:lnTo>
                  <a:lnTo>
                    <a:pt x="7510" y="4909"/>
                  </a:lnTo>
                  <a:lnTo>
                    <a:pt x="7512" y="4996"/>
                  </a:lnTo>
                  <a:close/>
                  <a:moveTo>
                    <a:pt x="7112" y="5000"/>
                  </a:moveTo>
                  <a:lnTo>
                    <a:pt x="7110" y="4921"/>
                  </a:lnTo>
                  <a:lnTo>
                    <a:pt x="7106" y="4842"/>
                  </a:lnTo>
                  <a:lnTo>
                    <a:pt x="7099" y="4763"/>
                  </a:lnTo>
                  <a:lnTo>
                    <a:pt x="7088" y="4685"/>
                  </a:lnTo>
                  <a:lnTo>
                    <a:pt x="7075" y="4607"/>
                  </a:lnTo>
                  <a:lnTo>
                    <a:pt x="7059" y="4530"/>
                  </a:lnTo>
                  <a:lnTo>
                    <a:pt x="7040" y="4454"/>
                  </a:lnTo>
                  <a:lnTo>
                    <a:pt x="7018" y="4378"/>
                  </a:lnTo>
                  <a:lnTo>
                    <a:pt x="6993" y="4303"/>
                  </a:lnTo>
                  <a:lnTo>
                    <a:pt x="6966" y="4229"/>
                  </a:lnTo>
                  <a:lnTo>
                    <a:pt x="6936" y="4156"/>
                  </a:lnTo>
                  <a:lnTo>
                    <a:pt x="6903" y="4084"/>
                  </a:lnTo>
                  <a:lnTo>
                    <a:pt x="6867" y="4014"/>
                  </a:lnTo>
                  <a:lnTo>
                    <a:pt x="6829" y="3944"/>
                  </a:lnTo>
                  <a:lnTo>
                    <a:pt x="6788" y="3876"/>
                  </a:lnTo>
                  <a:lnTo>
                    <a:pt x="6744" y="3810"/>
                  </a:lnTo>
                  <a:lnTo>
                    <a:pt x="6699" y="3746"/>
                  </a:lnTo>
                  <a:lnTo>
                    <a:pt x="6651" y="3683"/>
                  </a:lnTo>
                  <a:lnTo>
                    <a:pt x="6600" y="3622"/>
                  </a:lnTo>
                  <a:lnTo>
                    <a:pt x="6548" y="3564"/>
                  </a:lnTo>
                  <a:lnTo>
                    <a:pt x="6493" y="3507"/>
                  </a:lnTo>
                  <a:lnTo>
                    <a:pt x="6436" y="3452"/>
                  </a:lnTo>
                  <a:lnTo>
                    <a:pt x="6378" y="3400"/>
                  </a:lnTo>
                  <a:lnTo>
                    <a:pt x="6317" y="3349"/>
                  </a:lnTo>
                  <a:lnTo>
                    <a:pt x="6254" y="3301"/>
                  </a:lnTo>
                  <a:lnTo>
                    <a:pt x="6190" y="3256"/>
                  </a:lnTo>
                  <a:lnTo>
                    <a:pt x="6124" y="3212"/>
                  </a:lnTo>
                  <a:lnTo>
                    <a:pt x="6056" y="3171"/>
                  </a:lnTo>
                  <a:lnTo>
                    <a:pt x="5986" y="3133"/>
                  </a:lnTo>
                  <a:lnTo>
                    <a:pt x="5916" y="3097"/>
                  </a:lnTo>
                  <a:lnTo>
                    <a:pt x="5844" y="3064"/>
                  </a:lnTo>
                  <a:lnTo>
                    <a:pt x="5771" y="3034"/>
                  </a:lnTo>
                  <a:lnTo>
                    <a:pt x="5697" y="3007"/>
                  </a:lnTo>
                  <a:lnTo>
                    <a:pt x="5622" y="2982"/>
                  </a:lnTo>
                  <a:lnTo>
                    <a:pt x="5546" y="2960"/>
                  </a:lnTo>
                  <a:lnTo>
                    <a:pt x="5470" y="2941"/>
                  </a:lnTo>
                  <a:lnTo>
                    <a:pt x="5393" y="2925"/>
                  </a:lnTo>
                  <a:lnTo>
                    <a:pt x="5315" y="2912"/>
                  </a:lnTo>
                  <a:lnTo>
                    <a:pt x="5237" y="2901"/>
                  </a:lnTo>
                  <a:lnTo>
                    <a:pt x="5158" y="2894"/>
                  </a:lnTo>
                  <a:lnTo>
                    <a:pt x="5079" y="2890"/>
                  </a:lnTo>
                  <a:lnTo>
                    <a:pt x="5000" y="2888"/>
                  </a:lnTo>
                  <a:lnTo>
                    <a:pt x="4921" y="2890"/>
                  </a:lnTo>
                  <a:lnTo>
                    <a:pt x="4842" y="2894"/>
                  </a:lnTo>
                  <a:lnTo>
                    <a:pt x="4763" y="2901"/>
                  </a:lnTo>
                  <a:lnTo>
                    <a:pt x="4685" y="2912"/>
                  </a:lnTo>
                  <a:lnTo>
                    <a:pt x="4607" y="2925"/>
                  </a:lnTo>
                  <a:lnTo>
                    <a:pt x="4530" y="2941"/>
                  </a:lnTo>
                  <a:lnTo>
                    <a:pt x="4454" y="2960"/>
                  </a:lnTo>
                  <a:lnTo>
                    <a:pt x="4378" y="2982"/>
                  </a:lnTo>
                  <a:lnTo>
                    <a:pt x="4303" y="3007"/>
                  </a:lnTo>
                  <a:lnTo>
                    <a:pt x="4229" y="3034"/>
                  </a:lnTo>
                  <a:lnTo>
                    <a:pt x="4156" y="3064"/>
                  </a:lnTo>
                  <a:lnTo>
                    <a:pt x="4084" y="3097"/>
                  </a:lnTo>
                  <a:lnTo>
                    <a:pt x="4014" y="3133"/>
                  </a:lnTo>
                  <a:lnTo>
                    <a:pt x="3944" y="3171"/>
                  </a:lnTo>
                  <a:lnTo>
                    <a:pt x="3876" y="3212"/>
                  </a:lnTo>
                  <a:lnTo>
                    <a:pt x="3810" y="3256"/>
                  </a:lnTo>
                  <a:lnTo>
                    <a:pt x="3746" y="3301"/>
                  </a:lnTo>
                  <a:lnTo>
                    <a:pt x="3683" y="3349"/>
                  </a:lnTo>
                  <a:lnTo>
                    <a:pt x="3622" y="3400"/>
                  </a:lnTo>
                  <a:lnTo>
                    <a:pt x="3564" y="3452"/>
                  </a:lnTo>
                  <a:lnTo>
                    <a:pt x="3507" y="3507"/>
                  </a:lnTo>
                  <a:lnTo>
                    <a:pt x="3452" y="3564"/>
                  </a:lnTo>
                  <a:lnTo>
                    <a:pt x="3400" y="3622"/>
                  </a:lnTo>
                  <a:lnTo>
                    <a:pt x="3349" y="3683"/>
                  </a:lnTo>
                  <a:lnTo>
                    <a:pt x="3301" y="3746"/>
                  </a:lnTo>
                  <a:lnTo>
                    <a:pt x="3256" y="3810"/>
                  </a:lnTo>
                  <a:lnTo>
                    <a:pt x="3212" y="3876"/>
                  </a:lnTo>
                  <a:lnTo>
                    <a:pt x="3171" y="3944"/>
                  </a:lnTo>
                  <a:lnTo>
                    <a:pt x="3133" y="4014"/>
                  </a:lnTo>
                  <a:lnTo>
                    <a:pt x="3097" y="4084"/>
                  </a:lnTo>
                  <a:lnTo>
                    <a:pt x="3064" y="4156"/>
                  </a:lnTo>
                  <a:lnTo>
                    <a:pt x="3034" y="4229"/>
                  </a:lnTo>
                  <a:lnTo>
                    <a:pt x="3007" y="4303"/>
                  </a:lnTo>
                  <a:lnTo>
                    <a:pt x="2982" y="4378"/>
                  </a:lnTo>
                  <a:lnTo>
                    <a:pt x="2960" y="4454"/>
                  </a:lnTo>
                  <a:lnTo>
                    <a:pt x="2941" y="4530"/>
                  </a:lnTo>
                  <a:lnTo>
                    <a:pt x="2925" y="4607"/>
                  </a:lnTo>
                  <a:lnTo>
                    <a:pt x="2912" y="4685"/>
                  </a:lnTo>
                  <a:lnTo>
                    <a:pt x="2901" y="4763"/>
                  </a:lnTo>
                  <a:lnTo>
                    <a:pt x="2894" y="4842"/>
                  </a:lnTo>
                  <a:lnTo>
                    <a:pt x="2890" y="4921"/>
                  </a:lnTo>
                  <a:lnTo>
                    <a:pt x="2888" y="5000"/>
                  </a:lnTo>
                  <a:lnTo>
                    <a:pt x="2890" y="5079"/>
                  </a:lnTo>
                  <a:lnTo>
                    <a:pt x="2894" y="5158"/>
                  </a:lnTo>
                  <a:lnTo>
                    <a:pt x="2901" y="5237"/>
                  </a:lnTo>
                  <a:lnTo>
                    <a:pt x="2912" y="5315"/>
                  </a:lnTo>
                  <a:lnTo>
                    <a:pt x="2925" y="5393"/>
                  </a:lnTo>
                  <a:lnTo>
                    <a:pt x="2941" y="5470"/>
                  </a:lnTo>
                  <a:lnTo>
                    <a:pt x="2960" y="5546"/>
                  </a:lnTo>
                  <a:lnTo>
                    <a:pt x="2982" y="5622"/>
                  </a:lnTo>
                  <a:lnTo>
                    <a:pt x="3007" y="5697"/>
                  </a:lnTo>
                  <a:lnTo>
                    <a:pt x="3034" y="5771"/>
                  </a:lnTo>
                  <a:lnTo>
                    <a:pt x="3064" y="5844"/>
                  </a:lnTo>
                  <a:lnTo>
                    <a:pt x="3097" y="5916"/>
                  </a:lnTo>
                  <a:lnTo>
                    <a:pt x="3133" y="5986"/>
                  </a:lnTo>
                  <a:lnTo>
                    <a:pt x="3171" y="6056"/>
                  </a:lnTo>
                  <a:lnTo>
                    <a:pt x="3212" y="6124"/>
                  </a:lnTo>
                  <a:lnTo>
                    <a:pt x="3256" y="6190"/>
                  </a:lnTo>
                  <a:lnTo>
                    <a:pt x="3301" y="6254"/>
                  </a:lnTo>
                  <a:lnTo>
                    <a:pt x="3349" y="6317"/>
                  </a:lnTo>
                  <a:lnTo>
                    <a:pt x="3400" y="6378"/>
                  </a:lnTo>
                  <a:lnTo>
                    <a:pt x="3452" y="6436"/>
                  </a:lnTo>
                  <a:lnTo>
                    <a:pt x="3507" y="6493"/>
                  </a:lnTo>
                  <a:lnTo>
                    <a:pt x="3564" y="6548"/>
                  </a:lnTo>
                  <a:lnTo>
                    <a:pt x="3622" y="6600"/>
                  </a:lnTo>
                  <a:lnTo>
                    <a:pt x="3683" y="6651"/>
                  </a:lnTo>
                  <a:lnTo>
                    <a:pt x="3746" y="6699"/>
                  </a:lnTo>
                  <a:lnTo>
                    <a:pt x="3810" y="6744"/>
                  </a:lnTo>
                  <a:lnTo>
                    <a:pt x="3876" y="6788"/>
                  </a:lnTo>
                  <a:lnTo>
                    <a:pt x="3944" y="6829"/>
                  </a:lnTo>
                  <a:lnTo>
                    <a:pt x="4014" y="6867"/>
                  </a:lnTo>
                  <a:lnTo>
                    <a:pt x="4084" y="6903"/>
                  </a:lnTo>
                  <a:lnTo>
                    <a:pt x="4156" y="6936"/>
                  </a:lnTo>
                  <a:lnTo>
                    <a:pt x="4229" y="6966"/>
                  </a:lnTo>
                  <a:lnTo>
                    <a:pt x="4303" y="6993"/>
                  </a:lnTo>
                  <a:lnTo>
                    <a:pt x="4378" y="7018"/>
                  </a:lnTo>
                  <a:lnTo>
                    <a:pt x="4454" y="7040"/>
                  </a:lnTo>
                  <a:lnTo>
                    <a:pt x="4530" y="7059"/>
                  </a:lnTo>
                  <a:lnTo>
                    <a:pt x="4607" y="7075"/>
                  </a:lnTo>
                  <a:lnTo>
                    <a:pt x="4685" y="7088"/>
                  </a:lnTo>
                  <a:lnTo>
                    <a:pt x="4763" y="7099"/>
                  </a:lnTo>
                  <a:lnTo>
                    <a:pt x="4842" y="7106"/>
                  </a:lnTo>
                  <a:lnTo>
                    <a:pt x="4921" y="7110"/>
                  </a:lnTo>
                  <a:lnTo>
                    <a:pt x="5000" y="7112"/>
                  </a:lnTo>
                  <a:lnTo>
                    <a:pt x="5079" y="7110"/>
                  </a:lnTo>
                  <a:lnTo>
                    <a:pt x="5158" y="7106"/>
                  </a:lnTo>
                  <a:lnTo>
                    <a:pt x="5237" y="7099"/>
                  </a:lnTo>
                  <a:lnTo>
                    <a:pt x="5315" y="7088"/>
                  </a:lnTo>
                  <a:lnTo>
                    <a:pt x="5393" y="7075"/>
                  </a:lnTo>
                  <a:lnTo>
                    <a:pt x="5470" y="7059"/>
                  </a:lnTo>
                  <a:lnTo>
                    <a:pt x="5546" y="7040"/>
                  </a:lnTo>
                  <a:lnTo>
                    <a:pt x="5622" y="7018"/>
                  </a:lnTo>
                  <a:lnTo>
                    <a:pt x="5697" y="6993"/>
                  </a:lnTo>
                  <a:lnTo>
                    <a:pt x="5771" y="6966"/>
                  </a:lnTo>
                  <a:lnTo>
                    <a:pt x="5844" y="6936"/>
                  </a:lnTo>
                  <a:lnTo>
                    <a:pt x="5916" y="6903"/>
                  </a:lnTo>
                  <a:lnTo>
                    <a:pt x="5986" y="6867"/>
                  </a:lnTo>
                  <a:lnTo>
                    <a:pt x="6056" y="6829"/>
                  </a:lnTo>
                  <a:lnTo>
                    <a:pt x="6124" y="6788"/>
                  </a:lnTo>
                  <a:lnTo>
                    <a:pt x="6190" y="6744"/>
                  </a:lnTo>
                  <a:lnTo>
                    <a:pt x="6254" y="6699"/>
                  </a:lnTo>
                  <a:lnTo>
                    <a:pt x="6317" y="6651"/>
                  </a:lnTo>
                  <a:lnTo>
                    <a:pt x="6378" y="6600"/>
                  </a:lnTo>
                  <a:lnTo>
                    <a:pt x="6436" y="6548"/>
                  </a:lnTo>
                  <a:lnTo>
                    <a:pt x="6493" y="6493"/>
                  </a:lnTo>
                  <a:lnTo>
                    <a:pt x="6548" y="6436"/>
                  </a:lnTo>
                  <a:lnTo>
                    <a:pt x="6600" y="6378"/>
                  </a:lnTo>
                  <a:lnTo>
                    <a:pt x="6651" y="6317"/>
                  </a:lnTo>
                  <a:lnTo>
                    <a:pt x="6699" y="6254"/>
                  </a:lnTo>
                  <a:lnTo>
                    <a:pt x="6744" y="6190"/>
                  </a:lnTo>
                  <a:lnTo>
                    <a:pt x="6788" y="6124"/>
                  </a:lnTo>
                  <a:lnTo>
                    <a:pt x="6829" y="6056"/>
                  </a:lnTo>
                  <a:lnTo>
                    <a:pt x="6867" y="5986"/>
                  </a:lnTo>
                  <a:lnTo>
                    <a:pt x="6903" y="5916"/>
                  </a:lnTo>
                  <a:lnTo>
                    <a:pt x="6936" y="5844"/>
                  </a:lnTo>
                  <a:lnTo>
                    <a:pt x="6966" y="5771"/>
                  </a:lnTo>
                  <a:lnTo>
                    <a:pt x="6993" y="5697"/>
                  </a:lnTo>
                  <a:lnTo>
                    <a:pt x="7018" y="5622"/>
                  </a:lnTo>
                  <a:lnTo>
                    <a:pt x="7040" y="5546"/>
                  </a:lnTo>
                  <a:lnTo>
                    <a:pt x="7059" y="5470"/>
                  </a:lnTo>
                  <a:lnTo>
                    <a:pt x="7075" y="5393"/>
                  </a:lnTo>
                  <a:lnTo>
                    <a:pt x="7088" y="5315"/>
                  </a:lnTo>
                  <a:lnTo>
                    <a:pt x="7099" y="5237"/>
                  </a:lnTo>
                  <a:lnTo>
                    <a:pt x="7106" y="5158"/>
                  </a:lnTo>
                  <a:lnTo>
                    <a:pt x="7110" y="5079"/>
                  </a:lnTo>
                  <a:lnTo>
                    <a:pt x="711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3294;p28">
              <a:extLst>
                <a:ext uri="{FF2B5EF4-FFF2-40B4-BE49-F238E27FC236}">
                  <a16:creationId xmlns:a16="http://schemas.microsoft.com/office/drawing/2014/main" id="{991D9828-1C89-41D4-82B0-B9CAC6BFB43B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5729" y="4973"/>
                  </a:moveTo>
                  <a:lnTo>
                    <a:pt x="5730" y="5000"/>
                  </a:lnTo>
                  <a:lnTo>
                    <a:pt x="5729" y="5027"/>
                  </a:lnTo>
                  <a:lnTo>
                    <a:pt x="5728" y="5055"/>
                  </a:lnTo>
                  <a:lnTo>
                    <a:pt x="5725" y="5082"/>
                  </a:lnTo>
                  <a:lnTo>
                    <a:pt x="5722" y="5109"/>
                  </a:lnTo>
                  <a:lnTo>
                    <a:pt x="5717" y="5136"/>
                  </a:lnTo>
                  <a:lnTo>
                    <a:pt x="5712" y="5162"/>
                  </a:lnTo>
                  <a:lnTo>
                    <a:pt x="5705" y="5189"/>
                  </a:lnTo>
                  <a:lnTo>
                    <a:pt x="5697" y="5215"/>
                  </a:lnTo>
                  <a:lnTo>
                    <a:pt x="5689" y="5241"/>
                  </a:lnTo>
                  <a:lnTo>
                    <a:pt x="5679" y="5266"/>
                  </a:lnTo>
                  <a:lnTo>
                    <a:pt x="5669" y="5292"/>
                  </a:lnTo>
                  <a:lnTo>
                    <a:pt x="5658" y="5317"/>
                  </a:lnTo>
                  <a:lnTo>
                    <a:pt x="5645" y="5341"/>
                  </a:lnTo>
                  <a:lnTo>
                    <a:pt x="5632" y="5365"/>
                  </a:lnTo>
                  <a:lnTo>
                    <a:pt x="5618" y="5388"/>
                  </a:lnTo>
                  <a:lnTo>
                    <a:pt x="5603" y="5411"/>
                  </a:lnTo>
                  <a:lnTo>
                    <a:pt x="5587" y="5434"/>
                  </a:lnTo>
                  <a:lnTo>
                    <a:pt x="5570" y="5455"/>
                  </a:lnTo>
                  <a:lnTo>
                    <a:pt x="5553" y="5476"/>
                  </a:lnTo>
                  <a:lnTo>
                    <a:pt x="5535" y="5497"/>
                  </a:lnTo>
                  <a:lnTo>
                    <a:pt x="5516" y="5516"/>
                  </a:lnTo>
                  <a:lnTo>
                    <a:pt x="5497" y="5535"/>
                  </a:lnTo>
                  <a:lnTo>
                    <a:pt x="5476" y="5553"/>
                  </a:lnTo>
                  <a:lnTo>
                    <a:pt x="5455" y="5570"/>
                  </a:lnTo>
                  <a:lnTo>
                    <a:pt x="5434" y="5587"/>
                  </a:lnTo>
                  <a:lnTo>
                    <a:pt x="5411" y="5603"/>
                  </a:lnTo>
                  <a:lnTo>
                    <a:pt x="5388" y="5618"/>
                  </a:lnTo>
                  <a:lnTo>
                    <a:pt x="5365" y="5632"/>
                  </a:lnTo>
                  <a:lnTo>
                    <a:pt x="5341" y="5645"/>
                  </a:lnTo>
                  <a:lnTo>
                    <a:pt x="5317" y="5658"/>
                  </a:lnTo>
                  <a:lnTo>
                    <a:pt x="5292" y="5669"/>
                  </a:lnTo>
                  <a:lnTo>
                    <a:pt x="5266" y="5679"/>
                  </a:lnTo>
                  <a:lnTo>
                    <a:pt x="5241" y="5689"/>
                  </a:lnTo>
                  <a:lnTo>
                    <a:pt x="5215" y="5697"/>
                  </a:lnTo>
                  <a:lnTo>
                    <a:pt x="5189" y="5705"/>
                  </a:lnTo>
                  <a:lnTo>
                    <a:pt x="5162" y="5712"/>
                  </a:lnTo>
                  <a:lnTo>
                    <a:pt x="5136" y="5717"/>
                  </a:lnTo>
                  <a:lnTo>
                    <a:pt x="5109" y="5722"/>
                  </a:lnTo>
                  <a:lnTo>
                    <a:pt x="5082" y="5725"/>
                  </a:lnTo>
                  <a:lnTo>
                    <a:pt x="5055" y="5728"/>
                  </a:lnTo>
                  <a:lnTo>
                    <a:pt x="5027" y="5729"/>
                  </a:lnTo>
                  <a:lnTo>
                    <a:pt x="5000" y="5730"/>
                  </a:lnTo>
                  <a:lnTo>
                    <a:pt x="4973" y="5729"/>
                  </a:lnTo>
                  <a:lnTo>
                    <a:pt x="4945" y="5728"/>
                  </a:lnTo>
                  <a:lnTo>
                    <a:pt x="4918" y="5725"/>
                  </a:lnTo>
                  <a:lnTo>
                    <a:pt x="4891" y="5722"/>
                  </a:lnTo>
                  <a:lnTo>
                    <a:pt x="4864" y="5717"/>
                  </a:lnTo>
                  <a:lnTo>
                    <a:pt x="4838" y="5712"/>
                  </a:lnTo>
                  <a:lnTo>
                    <a:pt x="4811" y="5705"/>
                  </a:lnTo>
                  <a:lnTo>
                    <a:pt x="4785" y="5697"/>
                  </a:lnTo>
                  <a:lnTo>
                    <a:pt x="4759" y="5689"/>
                  </a:lnTo>
                  <a:lnTo>
                    <a:pt x="4734" y="5679"/>
                  </a:lnTo>
                  <a:lnTo>
                    <a:pt x="4708" y="5669"/>
                  </a:lnTo>
                  <a:lnTo>
                    <a:pt x="4683" y="5658"/>
                  </a:lnTo>
                  <a:lnTo>
                    <a:pt x="4659" y="5645"/>
                  </a:lnTo>
                  <a:lnTo>
                    <a:pt x="4635" y="5632"/>
                  </a:lnTo>
                  <a:lnTo>
                    <a:pt x="4612" y="5618"/>
                  </a:lnTo>
                  <a:lnTo>
                    <a:pt x="4589" y="5603"/>
                  </a:lnTo>
                  <a:lnTo>
                    <a:pt x="4566" y="5587"/>
                  </a:lnTo>
                  <a:lnTo>
                    <a:pt x="4545" y="5570"/>
                  </a:lnTo>
                  <a:lnTo>
                    <a:pt x="4524" y="5553"/>
                  </a:lnTo>
                  <a:lnTo>
                    <a:pt x="4503" y="5535"/>
                  </a:lnTo>
                  <a:lnTo>
                    <a:pt x="4484" y="5516"/>
                  </a:lnTo>
                  <a:lnTo>
                    <a:pt x="4465" y="5497"/>
                  </a:lnTo>
                  <a:lnTo>
                    <a:pt x="4447" y="5476"/>
                  </a:lnTo>
                  <a:lnTo>
                    <a:pt x="4430" y="5455"/>
                  </a:lnTo>
                  <a:lnTo>
                    <a:pt x="4413" y="5434"/>
                  </a:lnTo>
                  <a:lnTo>
                    <a:pt x="4397" y="5411"/>
                  </a:lnTo>
                  <a:lnTo>
                    <a:pt x="4382" y="5388"/>
                  </a:lnTo>
                  <a:lnTo>
                    <a:pt x="4368" y="5365"/>
                  </a:lnTo>
                  <a:lnTo>
                    <a:pt x="4355" y="5341"/>
                  </a:lnTo>
                  <a:lnTo>
                    <a:pt x="4342" y="5317"/>
                  </a:lnTo>
                  <a:lnTo>
                    <a:pt x="4331" y="5292"/>
                  </a:lnTo>
                  <a:lnTo>
                    <a:pt x="4321" y="5266"/>
                  </a:lnTo>
                  <a:lnTo>
                    <a:pt x="4311" y="5241"/>
                  </a:lnTo>
                  <a:lnTo>
                    <a:pt x="4303" y="5215"/>
                  </a:lnTo>
                  <a:lnTo>
                    <a:pt x="4295" y="5189"/>
                  </a:lnTo>
                  <a:lnTo>
                    <a:pt x="4288" y="5162"/>
                  </a:lnTo>
                  <a:lnTo>
                    <a:pt x="4283" y="5136"/>
                  </a:lnTo>
                  <a:lnTo>
                    <a:pt x="4278" y="5109"/>
                  </a:lnTo>
                  <a:lnTo>
                    <a:pt x="4275" y="5082"/>
                  </a:lnTo>
                  <a:lnTo>
                    <a:pt x="4272" y="5055"/>
                  </a:lnTo>
                  <a:lnTo>
                    <a:pt x="4271" y="5027"/>
                  </a:lnTo>
                  <a:lnTo>
                    <a:pt x="4270" y="5000"/>
                  </a:lnTo>
                  <a:lnTo>
                    <a:pt x="4271" y="4973"/>
                  </a:lnTo>
                  <a:lnTo>
                    <a:pt x="4272" y="4945"/>
                  </a:lnTo>
                  <a:lnTo>
                    <a:pt x="4275" y="4918"/>
                  </a:lnTo>
                  <a:lnTo>
                    <a:pt x="4278" y="4891"/>
                  </a:lnTo>
                  <a:lnTo>
                    <a:pt x="4283" y="4864"/>
                  </a:lnTo>
                  <a:lnTo>
                    <a:pt x="4288" y="4838"/>
                  </a:lnTo>
                  <a:lnTo>
                    <a:pt x="4295" y="4811"/>
                  </a:lnTo>
                  <a:lnTo>
                    <a:pt x="4303" y="4785"/>
                  </a:lnTo>
                  <a:lnTo>
                    <a:pt x="4311" y="4759"/>
                  </a:lnTo>
                  <a:lnTo>
                    <a:pt x="4321" y="4734"/>
                  </a:lnTo>
                  <a:lnTo>
                    <a:pt x="4331" y="4708"/>
                  </a:lnTo>
                  <a:lnTo>
                    <a:pt x="4342" y="4683"/>
                  </a:lnTo>
                  <a:lnTo>
                    <a:pt x="4355" y="4659"/>
                  </a:lnTo>
                  <a:lnTo>
                    <a:pt x="4368" y="4635"/>
                  </a:lnTo>
                  <a:lnTo>
                    <a:pt x="4382" y="4612"/>
                  </a:lnTo>
                  <a:lnTo>
                    <a:pt x="4397" y="4589"/>
                  </a:lnTo>
                  <a:lnTo>
                    <a:pt x="4413" y="4566"/>
                  </a:lnTo>
                  <a:lnTo>
                    <a:pt x="4430" y="4545"/>
                  </a:lnTo>
                  <a:lnTo>
                    <a:pt x="4447" y="4524"/>
                  </a:lnTo>
                  <a:lnTo>
                    <a:pt x="4465" y="4503"/>
                  </a:lnTo>
                  <a:lnTo>
                    <a:pt x="4484" y="4484"/>
                  </a:lnTo>
                  <a:lnTo>
                    <a:pt x="4503" y="4465"/>
                  </a:lnTo>
                  <a:lnTo>
                    <a:pt x="4524" y="4447"/>
                  </a:lnTo>
                  <a:lnTo>
                    <a:pt x="4545" y="4430"/>
                  </a:lnTo>
                  <a:lnTo>
                    <a:pt x="4566" y="4413"/>
                  </a:lnTo>
                  <a:lnTo>
                    <a:pt x="4589" y="4397"/>
                  </a:lnTo>
                  <a:lnTo>
                    <a:pt x="4612" y="4382"/>
                  </a:lnTo>
                  <a:lnTo>
                    <a:pt x="4635" y="4368"/>
                  </a:lnTo>
                  <a:lnTo>
                    <a:pt x="4659" y="4355"/>
                  </a:lnTo>
                  <a:lnTo>
                    <a:pt x="4683" y="4342"/>
                  </a:lnTo>
                  <a:lnTo>
                    <a:pt x="4708" y="4331"/>
                  </a:lnTo>
                  <a:lnTo>
                    <a:pt x="4734" y="4321"/>
                  </a:lnTo>
                  <a:lnTo>
                    <a:pt x="4759" y="4311"/>
                  </a:lnTo>
                  <a:lnTo>
                    <a:pt x="4785" y="4303"/>
                  </a:lnTo>
                  <a:lnTo>
                    <a:pt x="4811" y="4295"/>
                  </a:lnTo>
                  <a:lnTo>
                    <a:pt x="4838" y="4288"/>
                  </a:lnTo>
                  <a:lnTo>
                    <a:pt x="4864" y="4283"/>
                  </a:lnTo>
                  <a:lnTo>
                    <a:pt x="4891" y="4278"/>
                  </a:lnTo>
                  <a:lnTo>
                    <a:pt x="4918" y="4275"/>
                  </a:lnTo>
                  <a:lnTo>
                    <a:pt x="4945" y="4272"/>
                  </a:lnTo>
                  <a:lnTo>
                    <a:pt x="4973" y="4271"/>
                  </a:lnTo>
                  <a:lnTo>
                    <a:pt x="5000" y="4270"/>
                  </a:lnTo>
                  <a:lnTo>
                    <a:pt x="5027" y="4271"/>
                  </a:lnTo>
                  <a:lnTo>
                    <a:pt x="5055" y="4272"/>
                  </a:lnTo>
                  <a:lnTo>
                    <a:pt x="5082" y="4275"/>
                  </a:lnTo>
                  <a:lnTo>
                    <a:pt x="5109" y="4278"/>
                  </a:lnTo>
                  <a:lnTo>
                    <a:pt x="5136" y="4283"/>
                  </a:lnTo>
                  <a:lnTo>
                    <a:pt x="5162" y="4288"/>
                  </a:lnTo>
                  <a:lnTo>
                    <a:pt x="5189" y="4295"/>
                  </a:lnTo>
                  <a:lnTo>
                    <a:pt x="5215" y="4303"/>
                  </a:lnTo>
                  <a:lnTo>
                    <a:pt x="5241" y="4311"/>
                  </a:lnTo>
                  <a:lnTo>
                    <a:pt x="5266" y="4321"/>
                  </a:lnTo>
                  <a:lnTo>
                    <a:pt x="5292" y="4331"/>
                  </a:lnTo>
                  <a:lnTo>
                    <a:pt x="5317" y="4342"/>
                  </a:lnTo>
                  <a:lnTo>
                    <a:pt x="5341" y="4355"/>
                  </a:lnTo>
                  <a:lnTo>
                    <a:pt x="5365" y="4368"/>
                  </a:lnTo>
                  <a:lnTo>
                    <a:pt x="5388" y="4382"/>
                  </a:lnTo>
                  <a:lnTo>
                    <a:pt x="5411" y="4397"/>
                  </a:lnTo>
                  <a:lnTo>
                    <a:pt x="5434" y="4413"/>
                  </a:lnTo>
                  <a:lnTo>
                    <a:pt x="5455" y="4430"/>
                  </a:lnTo>
                  <a:lnTo>
                    <a:pt x="5476" y="4447"/>
                  </a:lnTo>
                  <a:lnTo>
                    <a:pt x="5497" y="4465"/>
                  </a:lnTo>
                  <a:lnTo>
                    <a:pt x="5516" y="4484"/>
                  </a:lnTo>
                  <a:lnTo>
                    <a:pt x="5535" y="4503"/>
                  </a:lnTo>
                  <a:lnTo>
                    <a:pt x="5553" y="4524"/>
                  </a:lnTo>
                  <a:lnTo>
                    <a:pt x="5570" y="4545"/>
                  </a:lnTo>
                  <a:lnTo>
                    <a:pt x="5587" y="4566"/>
                  </a:lnTo>
                  <a:lnTo>
                    <a:pt x="5603" y="4589"/>
                  </a:lnTo>
                  <a:lnTo>
                    <a:pt x="5618" y="4612"/>
                  </a:lnTo>
                  <a:lnTo>
                    <a:pt x="5632" y="4635"/>
                  </a:lnTo>
                  <a:lnTo>
                    <a:pt x="5645" y="4659"/>
                  </a:lnTo>
                  <a:lnTo>
                    <a:pt x="5658" y="4683"/>
                  </a:lnTo>
                  <a:lnTo>
                    <a:pt x="5669" y="4708"/>
                  </a:lnTo>
                  <a:lnTo>
                    <a:pt x="5679" y="4734"/>
                  </a:lnTo>
                  <a:lnTo>
                    <a:pt x="5689" y="4759"/>
                  </a:lnTo>
                  <a:lnTo>
                    <a:pt x="5697" y="4785"/>
                  </a:lnTo>
                  <a:lnTo>
                    <a:pt x="5705" y="4811"/>
                  </a:lnTo>
                  <a:lnTo>
                    <a:pt x="5712" y="4838"/>
                  </a:lnTo>
                  <a:lnTo>
                    <a:pt x="5717" y="4864"/>
                  </a:lnTo>
                  <a:lnTo>
                    <a:pt x="5722" y="4891"/>
                  </a:lnTo>
                  <a:lnTo>
                    <a:pt x="5725" y="4918"/>
                  </a:lnTo>
                  <a:lnTo>
                    <a:pt x="5728" y="4945"/>
                  </a:lnTo>
                  <a:lnTo>
                    <a:pt x="5729" y="49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3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Consulting Firm</a:t>
            </a:r>
            <a:endParaRPr/>
          </a:p>
        </p:txBody>
      </p:sp>
      <p:sp>
        <p:nvSpPr>
          <p:cNvPr id="188" name="Google Shape;188;p3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" name="Google Shape;3461;p30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Arts</a:t>
            </a:r>
            <a:endParaRPr/>
          </a:p>
        </p:txBody>
      </p:sp>
      <p:sp>
        <p:nvSpPr>
          <p:cNvPr id="3462" name="Google Shape;3462;p30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7" name="Google Shape;3467;p31"/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</p:grpSpPr>
        <p:sp>
          <p:nvSpPr>
            <p:cNvPr id="3468" name="Google Shape;3468;p31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49" y="3497"/>
                  </a:moveTo>
                  <a:lnTo>
                    <a:pt x="4249" y="3517"/>
                  </a:lnTo>
                  <a:lnTo>
                    <a:pt x="4247" y="3537"/>
                  </a:lnTo>
                  <a:lnTo>
                    <a:pt x="4246" y="3557"/>
                  </a:lnTo>
                  <a:lnTo>
                    <a:pt x="4243" y="3577"/>
                  </a:lnTo>
                  <a:lnTo>
                    <a:pt x="4240" y="3597"/>
                  </a:lnTo>
                  <a:lnTo>
                    <a:pt x="4235" y="3616"/>
                  </a:lnTo>
                  <a:lnTo>
                    <a:pt x="4231" y="3636"/>
                  </a:lnTo>
                  <a:lnTo>
                    <a:pt x="4225" y="3655"/>
                  </a:lnTo>
                  <a:lnTo>
                    <a:pt x="4219" y="3674"/>
                  </a:lnTo>
                  <a:lnTo>
                    <a:pt x="4212" y="3693"/>
                  </a:lnTo>
                  <a:lnTo>
                    <a:pt x="4204" y="3711"/>
                  </a:lnTo>
                  <a:lnTo>
                    <a:pt x="4196" y="3730"/>
                  </a:lnTo>
                  <a:lnTo>
                    <a:pt x="4187" y="3747"/>
                  </a:lnTo>
                  <a:lnTo>
                    <a:pt x="4177" y="3765"/>
                  </a:lnTo>
                  <a:lnTo>
                    <a:pt x="4167" y="3782"/>
                  </a:lnTo>
                  <a:lnTo>
                    <a:pt x="4156" y="3799"/>
                  </a:lnTo>
                  <a:lnTo>
                    <a:pt x="4144" y="3816"/>
                  </a:lnTo>
                  <a:lnTo>
                    <a:pt x="4132" y="3832"/>
                  </a:lnTo>
                  <a:lnTo>
                    <a:pt x="4119" y="3847"/>
                  </a:lnTo>
                  <a:lnTo>
                    <a:pt x="4106" y="3862"/>
                  </a:lnTo>
                  <a:lnTo>
                    <a:pt x="4092" y="3877"/>
                  </a:lnTo>
                  <a:lnTo>
                    <a:pt x="4077" y="3891"/>
                  </a:lnTo>
                  <a:lnTo>
                    <a:pt x="4062" y="3904"/>
                  </a:lnTo>
                  <a:lnTo>
                    <a:pt x="4047" y="3917"/>
                  </a:lnTo>
                  <a:lnTo>
                    <a:pt x="4031" y="3929"/>
                  </a:lnTo>
                  <a:lnTo>
                    <a:pt x="4014" y="3941"/>
                  </a:lnTo>
                  <a:lnTo>
                    <a:pt x="3997" y="3952"/>
                  </a:lnTo>
                  <a:lnTo>
                    <a:pt x="3980" y="3962"/>
                  </a:lnTo>
                  <a:lnTo>
                    <a:pt x="3962" y="3972"/>
                  </a:lnTo>
                  <a:lnTo>
                    <a:pt x="3945" y="3981"/>
                  </a:lnTo>
                  <a:lnTo>
                    <a:pt x="3926" y="3989"/>
                  </a:lnTo>
                  <a:lnTo>
                    <a:pt x="3908" y="3997"/>
                  </a:lnTo>
                  <a:lnTo>
                    <a:pt x="3889" y="4004"/>
                  </a:lnTo>
                  <a:lnTo>
                    <a:pt x="3870" y="4010"/>
                  </a:lnTo>
                  <a:lnTo>
                    <a:pt x="3851" y="4016"/>
                  </a:lnTo>
                  <a:lnTo>
                    <a:pt x="3831" y="4020"/>
                  </a:lnTo>
                  <a:lnTo>
                    <a:pt x="3812" y="4025"/>
                  </a:lnTo>
                  <a:lnTo>
                    <a:pt x="3792" y="4028"/>
                  </a:lnTo>
                  <a:lnTo>
                    <a:pt x="3772" y="4031"/>
                  </a:lnTo>
                  <a:lnTo>
                    <a:pt x="3752" y="4032"/>
                  </a:lnTo>
                  <a:lnTo>
                    <a:pt x="3732" y="4034"/>
                  </a:lnTo>
                  <a:lnTo>
                    <a:pt x="3712" y="4034"/>
                  </a:lnTo>
                  <a:lnTo>
                    <a:pt x="3692" y="4034"/>
                  </a:lnTo>
                  <a:lnTo>
                    <a:pt x="3672" y="4032"/>
                  </a:lnTo>
                  <a:lnTo>
                    <a:pt x="3652" y="4031"/>
                  </a:lnTo>
                  <a:lnTo>
                    <a:pt x="3632" y="4028"/>
                  </a:lnTo>
                  <a:lnTo>
                    <a:pt x="3612" y="4025"/>
                  </a:lnTo>
                  <a:lnTo>
                    <a:pt x="3592" y="4020"/>
                  </a:lnTo>
                  <a:lnTo>
                    <a:pt x="3573" y="4016"/>
                  </a:lnTo>
                  <a:lnTo>
                    <a:pt x="3554" y="4010"/>
                  </a:lnTo>
                  <a:lnTo>
                    <a:pt x="3535" y="4004"/>
                  </a:lnTo>
                  <a:lnTo>
                    <a:pt x="3516" y="3997"/>
                  </a:lnTo>
                  <a:lnTo>
                    <a:pt x="3497" y="3989"/>
                  </a:lnTo>
                  <a:lnTo>
                    <a:pt x="3479" y="3981"/>
                  </a:lnTo>
                  <a:lnTo>
                    <a:pt x="3461" y="3972"/>
                  </a:lnTo>
                  <a:lnTo>
                    <a:pt x="3443" y="3962"/>
                  </a:lnTo>
                  <a:lnTo>
                    <a:pt x="3426" y="3952"/>
                  </a:lnTo>
                  <a:lnTo>
                    <a:pt x="3409" y="3941"/>
                  </a:lnTo>
                  <a:lnTo>
                    <a:pt x="3393" y="3929"/>
                  </a:lnTo>
                  <a:lnTo>
                    <a:pt x="3377" y="3917"/>
                  </a:lnTo>
                  <a:lnTo>
                    <a:pt x="3362" y="3904"/>
                  </a:lnTo>
                  <a:lnTo>
                    <a:pt x="3347" y="3891"/>
                  </a:lnTo>
                  <a:lnTo>
                    <a:pt x="3332" y="3877"/>
                  </a:lnTo>
                  <a:lnTo>
                    <a:pt x="3318" y="3862"/>
                  </a:lnTo>
                  <a:lnTo>
                    <a:pt x="3305" y="3847"/>
                  </a:lnTo>
                  <a:lnTo>
                    <a:pt x="3292" y="3832"/>
                  </a:lnTo>
                  <a:lnTo>
                    <a:pt x="3280" y="3816"/>
                  </a:lnTo>
                  <a:lnTo>
                    <a:pt x="3268" y="3799"/>
                  </a:lnTo>
                  <a:lnTo>
                    <a:pt x="3257" y="3782"/>
                  </a:lnTo>
                  <a:lnTo>
                    <a:pt x="3247" y="3765"/>
                  </a:lnTo>
                  <a:lnTo>
                    <a:pt x="3237" y="3747"/>
                  </a:lnTo>
                  <a:lnTo>
                    <a:pt x="3228" y="3730"/>
                  </a:lnTo>
                  <a:lnTo>
                    <a:pt x="3220" y="3711"/>
                  </a:lnTo>
                  <a:lnTo>
                    <a:pt x="3212" y="3693"/>
                  </a:lnTo>
                  <a:lnTo>
                    <a:pt x="3205" y="3674"/>
                  </a:lnTo>
                  <a:lnTo>
                    <a:pt x="3199" y="3655"/>
                  </a:lnTo>
                  <a:lnTo>
                    <a:pt x="3193" y="3636"/>
                  </a:lnTo>
                  <a:lnTo>
                    <a:pt x="3189" y="3616"/>
                  </a:lnTo>
                  <a:lnTo>
                    <a:pt x="3184" y="3597"/>
                  </a:lnTo>
                  <a:lnTo>
                    <a:pt x="3181" y="3577"/>
                  </a:lnTo>
                  <a:lnTo>
                    <a:pt x="3178" y="3557"/>
                  </a:lnTo>
                  <a:lnTo>
                    <a:pt x="3177" y="3537"/>
                  </a:lnTo>
                  <a:lnTo>
                    <a:pt x="3175" y="3517"/>
                  </a:lnTo>
                  <a:lnTo>
                    <a:pt x="3175" y="3497"/>
                  </a:lnTo>
                  <a:lnTo>
                    <a:pt x="3175" y="3477"/>
                  </a:lnTo>
                  <a:lnTo>
                    <a:pt x="3177" y="3457"/>
                  </a:lnTo>
                  <a:lnTo>
                    <a:pt x="3178" y="3437"/>
                  </a:lnTo>
                  <a:lnTo>
                    <a:pt x="3181" y="3417"/>
                  </a:lnTo>
                  <a:lnTo>
                    <a:pt x="3184" y="3397"/>
                  </a:lnTo>
                  <a:lnTo>
                    <a:pt x="3189" y="3378"/>
                  </a:lnTo>
                  <a:lnTo>
                    <a:pt x="3193" y="3358"/>
                  </a:lnTo>
                  <a:lnTo>
                    <a:pt x="3199" y="3339"/>
                  </a:lnTo>
                  <a:lnTo>
                    <a:pt x="3205" y="3320"/>
                  </a:lnTo>
                  <a:lnTo>
                    <a:pt x="3212" y="3301"/>
                  </a:lnTo>
                  <a:lnTo>
                    <a:pt x="3220" y="3283"/>
                  </a:lnTo>
                  <a:lnTo>
                    <a:pt x="3228" y="3264"/>
                  </a:lnTo>
                  <a:lnTo>
                    <a:pt x="3237" y="3247"/>
                  </a:lnTo>
                  <a:lnTo>
                    <a:pt x="3247" y="3229"/>
                  </a:lnTo>
                  <a:lnTo>
                    <a:pt x="3257" y="3212"/>
                  </a:lnTo>
                  <a:lnTo>
                    <a:pt x="3268" y="3195"/>
                  </a:lnTo>
                  <a:lnTo>
                    <a:pt x="3280" y="3178"/>
                  </a:lnTo>
                  <a:lnTo>
                    <a:pt x="3292" y="3162"/>
                  </a:lnTo>
                  <a:lnTo>
                    <a:pt x="3305" y="3147"/>
                  </a:lnTo>
                  <a:lnTo>
                    <a:pt x="3318" y="3132"/>
                  </a:lnTo>
                  <a:lnTo>
                    <a:pt x="3332" y="3117"/>
                  </a:lnTo>
                  <a:lnTo>
                    <a:pt x="3347" y="3103"/>
                  </a:lnTo>
                  <a:lnTo>
                    <a:pt x="3362" y="3090"/>
                  </a:lnTo>
                  <a:lnTo>
                    <a:pt x="3377" y="3077"/>
                  </a:lnTo>
                  <a:lnTo>
                    <a:pt x="3393" y="3065"/>
                  </a:lnTo>
                  <a:lnTo>
                    <a:pt x="3409" y="3053"/>
                  </a:lnTo>
                  <a:lnTo>
                    <a:pt x="3426" y="3042"/>
                  </a:lnTo>
                  <a:lnTo>
                    <a:pt x="3443" y="3032"/>
                  </a:lnTo>
                  <a:lnTo>
                    <a:pt x="3461" y="3022"/>
                  </a:lnTo>
                  <a:lnTo>
                    <a:pt x="3479" y="3013"/>
                  </a:lnTo>
                  <a:lnTo>
                    <a:pt x="3497" y="3005"/>
                  </a:lnTo>
                  <a:lnTo>
                    <a:pt x="3516" y="2997"/>
                  </a:lnTo>
                  <a:lnTo>
                    <a:pt x="3535" y="2990"/>
                  </a:lnTo>
                  <a:lnTo>
                    <a:pt x="3554" y="2984"/>
                  </a:lnTo>
                  <a:lnTo>
                    <a:pt x="3573" y="2978"/>
                  </a:lnTo>
                  <a:lnTo>
                    <a:pt x="3592" y="2974"/>
                  </a:lnTo>
                  <a:lnTo>
                    <a:pt x="3612" y="2969"/>
                  </a:lnTo>
                  <a:lnTo>
                    <a:pt x="3632" y="2966"/>
                  </a:lnTo>
                  <a:lnTo>
                    <a:pt x="3652" y="2963"/>
                  </a:lnTo>
                  <a:lnTo>
                    <a:pt x="3672" y="2962"/>
                  </a:lnTo>
                  <a:lnTo>
                    <a:pt x="3692" y="2960"/>
                  </a:lnTo>
                  <a:lnTo>
                    <a:pt x="3712" y="2960"/>
                  </a:lnTo>
                  <a:lnTo>
                    <a:pt x="3732" y="2960"/>
                  </a:lnTo>
                  <a:lnTo>
                    <a:pt x="3752" y="2962"/>
                  </a:lnTo>
                  <a:lnTo>
                    <a:pt x="3772" y="2963"/>
                  </a:lnTo>
                  <a:lnTo>
                    <a:pt x="3792" y="2966"/>
                  </a:lnTo>
                  <a:lnTo>
                    <a:pt x="3812" y="2969"/>
                  </a:lnTo>
                  <a:lnTo>
                    <a:pt x="3831" y="2974"/>
                  </a:lnTo>
                  <a:lnTo>
                    <a:pt x="3851" y="2978"/>
                  </a:lnTo>
                  <a:lnTo>
                    <a:pt x="3870" y="2984"/>
                  </a:lnTo>
                  <a:lnTo>
                    <a:pt x="3889" y="2990"/>
                  </a:lnTo>
                  <a:lnTo>
                    <a:pt x="3908" y="2997"/>
                  </a:lnTo>
                  <a:lnTo>
                    <a:pt x="3926" y="3005"/>
                  </a:lnTo>
                  <a:lnTo>
                    <a:pt x="3945" y="3013"/>
                  </a:lnTo>
                  <a:lnTo>
                    <a:pt x="3962" y="3022"/>
                  </a:lnTo>
                  <a:lnTo>
                    <a:pt x="3980" y="3032"/>
                  </a:lnTo>
                  <a:lnTo>
                    <a:pt x="3997" y="3042"/>
                  </a:lnTo>
                  <a:lnTo>
                    <a:pt x="4014" y="3053"/>
                  </a:lnTo>
                  <a:lnTo>
                    <a:pt x="4031" y="3065"/>
                  </a:lnTo>
                  <a:lnTo>
                    <a:pt x="4047" y="3077"/>
                  </a:lnTo>
                  <a:lnTo>
                    <a:pt x="4062" y="3090"/>
                  </a:lnTo>
                  <a:lnTo>
                    <a:pt x="4077" y="3103"/>
                  </a:lnTo>
                  <a:lnTo>
                    <a:pt x="4092" y="3117"/>
                  </a:lnTo>
                  <a:lnTo>
                    <a:pt x="4106" y="3132"/>
                  </a:lnTo>
                  <a:lnTo>
                    <a:pt x="4119" y="3147"/>
                  </a:lnTo>
                  <a:lnTo>
                    <a:pt x="4132" y="3162"/>
                  </a:lnTo>
                  <a:lnTo>
                    <a:pt x="4144" y="3178"/>
                  </a:lnTo>
                  <a:lnTo>
                    <a:pt x="4156" y="3195"/>
                  </a:lnTo>
                  <a:lnTo>
                    <a:pt x="4167" y="3212"/>
                  </a:lnTo>
                  <a:lnTo>
                    <a:pt x="4177" y="3229"/>
                  </a:lnTo>
                  <a:lnTo>
                    <a:pt x="4187" y="3247"/>
                  </a:lnTo>
                  <a:lnTo>
                    <a:pt x="4196" y="3264"/>
                  </a:lnTo>
                  <a:lnTo>
                    <a:pt x="4204" y="3283"/>
                  </a:lnTo>
                  <a:lnTo>
                    <a:pt x="4212" y="3301"/>
                  </a:lnTo>
                  <a:lnTo>
                    <a:pt x="4219" y="3320"/>
                  </a:lnTo>
                  <a:lnTo>
                    <a:pt x="4225" y="3339"/>
                  </a:lnTo>
                  <a:lnTo>
                    <a:pt x="4231" y="3358"/>
                  </a:lnTo>
                  <a:lnTo>
                    <a:pt x="4235" y="3378"/>
                  </a:lnTo>
                  <a:lnTo>
                    <a:pt x="4240" y="3397"/>
                  </a:lnTo>
                  <a:lnTo>
                    <a:pt x="4243" y="3417"/>
                  </a:lnTo>
                  <a:lnTo>
                    <a:pt x="4246" y="3437"/>
                  </a:lnTo>
                  <a:lnTo>
                    <a:pt x="4247" y="3457"/>
                  </a:lnTo>
                  <a:lnTo>
                    <a:pt x="4249" y="3477"/>
                  </a:lnTo>
                  <a:lnTo>
                    <a:pt x="4249" y="34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31"/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1" y="1758"/>
                  </a:moveTo>
                  <a:lnTo>
                    <a:pt x="4588" y="1757"/>
                  </a:lnTo>
                  <a:lnTo>
                    <a:pt x="4992" y="1744"/>
                  </a:lnTo>
                  <a:lnTo>
                    <a:pt x="5012" y="1744"/>
                  </a:lnTo>
                  <a:lnTo>
                    <a:pt x="5541" y="1770"/>
                  </a:lnTo>
                  <a:lnTo>
                    <a:pt x="5567" y="1773"/>
                  </a:lnTo>
                  <a:lnTo>
                    <a:pt x="6050" y="1847"/>
                  </a:lnTo>
                  <a:lnTo>
                    <a:pt x="6078" y="1853"/>
                  </a:lnTo>
                  <a:lnTo>
                    <a:pt x="6515" y="1973"/>
                  </a:lnTo>
                  <a:lnTo>
                    <a:pt x="6544" y="1983"/>
                  </a:lnTo>
                  <a:lnTo>
                    <a:pt x="6935" y="2143"/>
                  </a:lnTo>
                  <a:lnTo>
                    <a:pt x="6965" y="2158"/>
                  </a:lnTo>
                  <a:lnTo>
                    <a:pt x="7310" y="2356"/>
                  </a:lnTo>
                  <a:lnTo>
                    <a:pt x="7339" y="2376"/>
                  </a:lnTo>
                  <a:lnTo>
                    <a:pt x="7638" y="2608"/>
                  </a:lnTo>
                  <a:lnTo>
                    <a:pt x="7664" y="2632"/>
                  </a:lnTo>
                  <a:lnTo>
                    <a:pt x="7917" y="2894"/>
                  </a:lnTo>
                  <a:lnTo>
                    <a:pt x="7940" y="2922"/>
                  </a:lnTo>
                  <a:lnTo>
                    <a:pt x="8148" y="3210"/>
                  </a:lnTo>
                  <a:lnTo>
                    <a:pt x="8166" y="3241"/>
                  </a:lnTo>
                  <a:lnTo>
                    <a:pt x="8328" y="3552"/>
                  </a:lnTo>
                  <a:lnTo>
                    <a:pt x="8342" y="3585"/>
                  </a:lnTo>
                  <a:lnTo>
                    <a:pt x="8457" y="3915"/>
                  </a:lnTo>
                  <a:lnTo>
                    <a:pt x="8466" y="3948"/>
                  </a:lnTo>
                  <a:lnTo>
                    <a:pt x="8535" y="4293"/>
                  </a:lnTo>
                  <a:lnTo>
                    <a:pt x="8539" y="4326"/>
                  </a:lnTo>
                  <a:lnTo>
                    <a:pt x="8562" y="4682"/>
                  </a:lnTo>
                  <a:lnTo>
                    <a:pt x="8562" y="4714"/>
                  </a:lnTo>
                  <a:lnTo>
                    <a:pt x="8539" y="5077"/>
                  </a:lnTo>
                  <a:lnTo>
                    <a:pt x="8536" y="5108"/>
                  </a:lnTo>
                  <a:lnTo>
                    <a:pt x="8467" y="5475"/>
                  </a:lnTo>
                  <a:lnTo>
                    <a:pt x="8454" y="5519"/>
                  </a:lnTo>
                  <a:lnTo>
                    <a:pt x="8373" y="5730"/>
                  </a:lnTo>
                  <a:lnTo>
                    <a:pt x="8354" y="5768"/>
                  </a:lnTo>
                  <a:lnTo>
                    <a:pt x="8249" y="5944"/>
                  </a:lnTo>
                  <a:lnTo>
                    <a:pt x="8223" y="5980"/>
                  </a:lnTo>
                  <a:lnTo>
                    <a:pt x="8098" y="6123"/>
                  </a:lnTo>
                  <a:lnTo>
                    <a:pt x="8067" y="6153"/>
                  </a:lnTo>
                  <a:lnTo>
                    <a:pt x="7925" y="6268"/>
                  </a:lnTo>
                  <a:lnTo>
                    <a:pt x="7893" y="6290"/>
                  </a:lnTo>
                  <a:lnTo>
                    <a:pt x="7736" y="6381"/>
                  </a:lnTo>
                  <a:lnTo>
                    <a:pt x="7708" y="6395"/>
                  </a:lnTo>
                  <a:lnTo>
                    <a:pt x="7540" y="6465"/>
                  </a:lnTo>
                  <a:lnTo>
                    <a:pt x="7516" y="6474"/>
                  </a:lnTo>
                  <a:lnTo>
                    <a:pt x="7341" y="6527"/>
                  </a:lnTo>
                  <a:lnTo>
                    <a:pt x="7323" y="6532"/>
                  </a:lnTo>
                  <a:lnTo>
                    <a:pt x="7142" y="6572"/>
                  </a:lnTo>
                  <a:lnTo>
                    <a:pt x="7130" y="6575"/>
                  </a:lnTo>
                  <a:lnTo>
                    <a:pt x="6947" y="6605"/>
                  </a:lnTo>
                  <a:lnTo>
                    <a:pt x="6940" y="6607"/>
                  </a:lnTo>
                  <a:lnTo>
                    <a:pt x="6759" y="6632"/>
                  </a:lnTo>
                  <a:lnTo>
                    <a:pt x="6757" y="6632"/>
                  </a:lnTo>
                  <a:lnTo>
                    <a:pt x="6583" y="6655"/>
                  </a:lnTo>
                  <a:lnTo>
                    <a:pt x="6421" y="6679"/>
                  </a:lnTo>
                  <a:lnTo>
                    <a:pt x="6277" y="6707"/>
                  </a:lnTo>
                  <a:lnTo>
                    <a:pt x="6158" y="6739"/>
                  </a:lnTo>
                  <a:lnTo>
                    <a:pt x="6072" y="6777"/>
                  </a:lnTo>
                  <a:lnTo>
                    <a:pt x="6008" y="6822"/>
                  </a:lnTo>
                  <a:lnTo>
                    <a:pt x="5953" y="6878"/>
                  </a:lnTo>
                  <a:lnTo>
                    <a:pt x="5904" y="6947"/>
                  </a:lnTo>
                  <a:lnTo>
                    <a:pt x="5858" y="7032"/>
                  </a:lnTo>
                  <a:lnTo>
                    <a:pt x="5813" y="7131"/>
                  </a:lnTo>
                  <a:lnTo>
                    <a:pt x="5768" y="7241"/>
                  </a:lnTo>
                  <a:lnTo>
                    <a:pt x="5722" y="7356"/>
                  </a:lnTo>
                  <a:lnTo>
                    <a:pt x="5718" y="7364"/>
                  </a:lnTo>
                  <a:lnTo>
                    <a:pt x="5667" y="7476"/>
                  </a:lnTo>
                  <a:lnTo>
                    <a:pt x="5659" y="7493"/>
                  </a:lnTo>
                  <a:lnTo>
                    <a:pt x="5601" y="7599"/>
                  </a:lnTo>
                  <a:lnTo>
                    <a:pt x="5586" y="7624"/>
                  </a:lnTo>
                  <a:lnTo>
                    <a:pt x="5517" y="7721"/>
                  </a:lnTo>
                  <a:lnTo>
                    <a:pt x="5492" y="7751"/>
                  </a:lnTo>
                  <a:lnTo>
                    <a:pt x="5407" y="7838"/>
                  </a:lnTo>
                  <a:lnTo>
                    <a:pt x="5372" y="7868"/>
                  </a:lnTo>
                  <a:lnTo>
                    <a:pt x="5269" y="7940"/>
                  </a:lnTo>
                  <a:lnTo>
                    <a:pt x="5227" y="7964"/>
                  </a:lnTo>
                  <a:lnTo>
                    <a:pt x="5101" y="8020"/>
                  </a:lnTo>
                  <a:lnTo>
                    <a:pt x="5071" y="8031"/>
                  </a:lnTo>
                  <a:lnTo>
                    <a:pt x="5039" y="8038"/>
                  </a:lnTo>
                  <a:lnTo>
                    <a:pt x="5007" y="8041"/>
                  </a:lnTo>
                  <a:lnTo>
                    <a:pt x="4518" y="8055"/>
                  </a:lnTo>
                  <a:lnTo>
                    <a:pt x="4485" y="8054"/>
                  </a:lnTo>
                  <a:lnTo>
                    <a:pt x="4029" y="8007"/>
                  </a:lnTo>
                  <a:lnTo>
                    <a:pt x="3996" y="8002"/>
                  </a:lnTo>
                  <a:lnTo>
                    <a:pt x="3575" y="7900"/>
                  </a:lnTo>
                  <a:lnTo>
                    <a:pt x="3542" y="7889"/>
                  </a:lnTo>
                  <a:lnTo>
                    <a:pt x="3157" y="7737"/>
                  </a:lnTo>
                  <a:lnTo>
                    <a:pt x="3125" y="7722"/>
                  </a:lnTo>
                  <a:lnTo>
                    <a:pt x="2777" y="7525"/>
                  </a:lnTo>
                  <a:lnTo>
                    <a:pt x="2748" y="7506"/>
                  </a:lnTo>
                  <a:lnTo>
                    <a:pt x="2437" y="7269"/>
                  </a:lnTo>
                  <a:lnTo>
                    <a:pt x="2412" y="7247"/>
                  </a:lnTo>
                  <a:lnTo>
                    <a:pt x="2140" y="6975"/>
                  </a:lnTo>
                  <a:lnTo>
                    <a:pt x="2118" y="6951"/>
                  </a:lnTo>
                  <a:lnTo>
                    <a:pt x="1885" y="6650"/>
                  </a:lnTo>
                  <a:lnTo>
                    <a:pt x="1868" y="6624"/>
                  </a:lnTo>
                  <a:lnTo>
                    <a:pt x="1675" y="6298"/>
                  </a:lnTo>
                  <a:lnTo>
                    <a:pt x="1661" y="6271"/>
                  </a:lnTo>
                  <a:lnTo>
                    <a:pt x="1510" y="5926"/>
                  </a:lnTo>
                  <a:lnTo>
                    <a:pt x="1500" y="5899"/>
                  </a:lnTo>
                  <a:lnTo>
                    <a:pt x="1390" y="5539"/>
                  </a:lnTo>
                  <a:lnTo>
                    <a:pt x="1384" y="5511"/>
                  </a:lnTo>
                  <a:lnTo>
                    <a:pt x="1318" y="5143"/>
                  </a:lnTo>
                  <a:lnTo>
                    <a:pt x="1314" y="5113"/>
                  </a:lnTo>
                  <a:lnTo>
                    <a:pt x="1292" y="4741"/>
                  </a:lnTo>
                  <a:lnTo>
                    <a:pt x="1292" y="4711"/>
                  </a:lnTo>
                  <a:lnTo>
                    <a:pt x="1315" y="4340"/>
                  </a:lnTo>
                  <a:lnTo>
                    <a:pt x="1320" y="4307"/>
                  </a:lnTo>
                  <a:lnTo>
                    <a:pt x="1382" y="3995"/>
                  </a:lnTo>
                  <a:lnTo>
                    <a:pt x="1389" y="3967"/>
                  </a:lnTo>
                  <a:lnTo>
                    <a:pt x="1483" y="3675"/>
                  </a:lnTo>
                  <a:lnTo>
                    <a:pt x="1494" y="3647"/>
                  </a:lnTo>
                  <a:lnTo>
                    <a:pt x="1619" y="3376"/>
                  </a:lnTo>
                  <a:lnTo>
                    <a:pt x="1634" y="3349"/>
                  </a:lnTo>
                  <a:lnTo>
                    <a:pt x="1789" y="3099"/>
                  </a:lnTo>
                  <a:lnTo>
                    <a:pt x="1807" y="3074"/>
                  </a:lnTo>
                  <a:lnTo>
                    <a:pt x="1991" y="2845"/>
                  </a:lnTo>
                  <a:lnTo>
                    <a:pt x="2012" y="2823"/>
                  </a:lnTo>
                  <a:lnTo>
                    <a:pt x="2224" y="2616"/>
                  </a:lnTo>
                  <a:lnTo>
                    <a:pt x="2246" y="2597"/>
                  </a:lnTo>
                  <a:lnTo>
                    <a:pt x="2486" y="2413"/>
                  </a:lnTo>
                  <a:lnTo>
                    <a:pt x="2509" y="2397"/>
                  </a:lnTo>
                  <a:lnTo>
                    <a:pt x="2775" y="2237"/>
                  </a:lnTo>
                  <a:lnTo>
                    <a:pt x="2798" y="2224"/>
                  </a:lnTo>
                  <a:lnTo>
                    <a:pt x="3089" y="2087"/>
                  </a:lnTo>
                  <a:lnTo>
                    <a:pt x="3111" y="2078"/>
                  </a:lnTo>
                  <a:lnTo>
                    <a:pt x="3427" y="1964"/>
                  </a:lnTo>
                  <a:lnTo>
                    <a:pt x="3448" y="1958"/>
                  </a:lnTo>
                  <a:lnTo>
                    <a:pt x="3787" y="1868"/>
                  </a:lnTo>
                  <a:lnTo>
                    <a:pt x="3807" y="1864"/>
                  </a:lnTo>
                  <a:lnTo>
                    <a:pt x="4169" y="1800"/>
                  </a:lnTo>
                  <a:lnTo>
                    <a:pt x="4187" y="1797"/>
                  </a:lnTo>
                  <a:lnTo>
                    <a:pt x="4571" y="1758"/>
                  </a:lnTo>
                  <a:close/>
                  <a:moveTo>
                    <a:pt x="5960" y="2339"/>
                  </a:moveTo>
                  <a:lnTo>
                    <a:pt x="5504" y="2269"/>
                  </a:lnTo>
                  <a:lnTo>
                    <a:pt x="4998" y="2244"/>
                  </a:lnTo>
                  <a:lnTo>
                    <a:pt x="4613" y="2257"/>
                  </a:lnTo>
                  <a:lnTo>
                    <a:pt x="4247" y="2294"/>
                  </a:lnTo>
                  <a:lnTo>
                    <a:pt x="3905" y="2355"/>
                  </a:lnTo>
                  <a:lnTo>
                    <a:pt x="3586" y="2438"/>
                  </a:lnTo>
                  <a:lnTo>
                    <a:pt x="3292" y="2544"/>
                  </a:lnTo>
                  <a:lnTo>
                    <a:pt x="3023" y="2671"/>
                  </a:lnTo>
                  <a:lnTo>
                    <a:pt x="2779" y="2818"/>
                  </a:lnTo>
                  <a:lnTo>
                    <a:pt x="2562" y="2985"/>
                  </a:lnTo>
                  <a:lnTo>
                    <a:pt x="2371" y="3171"/>
                  </a:lnTo>
                  <a:lnTo>
                    <a:pt x="2206" y="3375"/>
                  </a:lnTo>
                  <a:lnTo>
                    <a:pt x="2067" y="3599"/>
                  </a:lnTo>
                  <a:lnTo>
                    <a:pt x="1955" y="3843"/>
                  </a:lnTo>
                  <a:lnTo>
                    <a:pt x="1870" y="4107"/>
                  </a:lnTo>
                  <a:lnTo>
                    <a:pt x="1813" y="4388"/>
                  </a:lnTo>
                  <a:lnTo>
                    <a:pt x="1792" y="4727"/>
                  </a:lnTo>
                  <a:lnTo>
                    <a:pt x="1812" y="5069"/>
                  </a:lnTo>
                  <a:lnTo>
                    <a:pt x="1873" y="5408"/>
                  </a:lnTo>
                  <a:lnTo>
                    <a:pt x="1974" y="5739"/>
                  </a:lnTo>
                  <a:lnTo>
                    <a:pt x="2113" y="6057"/>
                  </a:lnTo>
                  <a:lnTo>
                    <a:pt x="2290" y="6356"/>
                  </a:lnTo>
                  <a:lnTo>
                    <a:pt x="2504" y="6633"/>
                  </a:lnTo>
                  <a:lnTo>
                    <a:pt x="2753" y="6881"/>
                  </a:lnTo>
                  <a:lnTo>
                    <a:pt x="3038" y="7098"/>
                  </a:lnTo>
                  <a:lnTo>
                    <a:pt x="3356" y="7278"/>
                  </a:lnTo>
                  <a:lnTo>
                    <a:pt x="3709" y="7418"/>
                  </a:lnTo>
                  <a:lnTo>
                    <a:pt x="4097" y="7512"/>
                  </a:lnTo>
                  <a:lnTo>
                    <a:pt x="4520" y="7555"/>
                  </a:lnTo>
                  <a:lnTo>
                    <a:pt x="4944" y="7543"/>
                  </a:lnTo>
                  <a:lnTo>
                    <a:pt x="5002" y="7517"/>
                  </a:lnTo>
                  <a:lnTo>
                    <a:pt x="5066" y="7472"/>
                  </a:lnTo>
                  <a:lnTo>
                    <a:pt x="5120" y="7416"/>
                  </a:lnTo>
                  <a:lnTo>
                    <a:pt x="5169" y="7347"/>
                  </a:lnTo>
                  <a:lnTo>
                    <a:pt x="5216" y="7262"/>
                  </a:lnTo>
                  <a:lnTo>
                    <a:pt x="5260" y="7163"/>
                  </a:lnTo>
                  <a:lnTo>
                    <a:pt x="5305" y="7053"/>
                  </a:lnTo>
                  <a:lnTo>
                    <a:pt x="5352" y="6938"/>
                  </a:lnTo>
                  <a:lnTo>
                    <a:pt x="5355" y="6930"/>
                  </a:lnTo>
                  <a:lnTo>
                    <a:pt x="5406" y="6818"/>
                  </a:lnTo>
                  <a:lnTo>
                    <a:pt x="5414" y="6801"/>
                  </a:lnTo>
                  <a:lnTo>
                    <a:pt x="5472" y="6695"/>
                  </a:lnTo>
                  <a:lnTo>
                    <a:pt x="5488" y="6670"/>
                  </a:lnTo>
                  <a:lnTo>
                    <a:pt x="5557" y="6572"/>
                  </a:lnTo>
                  <a:lnTo>
                    <a:pt x="5582" y="6543"/>
                  </a:lnTo>
                  <a:lnTo>
                    <a:pt x="5666" y="6456"/>
                  </a:lnTo>
                  <a:lnTo>
                    <a:pt x="5702" y="6426"/>
                  </a:lnTo>
                  <a:lnTo>
                    <a:pt x="5805" y="6354"/>
                  </a:lnTo>
                  <a:lnTo>
                    <a:pt x="5847" y="6330"/>
                  </a:lnTo>
                  <a:lnTo>
                    <a:pt x="5973" y="6274"/>
                  </a:lnTo>
                  <a:lnTo>
                    <a:pt x="6008" y="6262"/>
                  </a:lnTo>
                  <a:lnTo>
                    <a:pt x="6153" y="6222"/>
                  </a:lnTo>
                  <a:lnTo>
                    <a:pt x="6172" y="6217"/>
                  </a:lnTo>
                  <a:lnTo>
                    <a:pt x="6331" y="6187"/>
                  </a:lnTo>
                  <a:lnTo>
                    <a:pt x="6342" y="6185"/>
                  </a:lnTo>
                  <a:lnTo>
                    <a:pt x="6512" y="6160"/>
                  </a:lnTo>
                  <a:lnTo>
                    <a:pt x="6516" y="6159"/>
                  </a:lnTo>
                  <a:lnTo>
                    <a:pt x="6692" y="6136"/>
                  </a:lnTo>
                  <a:lnTo>
                    <a:pt x="6868" y="6112"/>
                  </a:lnTo>
                  <a:lnTo>
                    <a:pt x="7040" y="6083"/>
                  </a:lnTo>
                  <a:lnTo>
                    <a:pt x="7205" y="6046"/>
                  </a:lnTo>
                  <a:lnTo>
                    <a:pt x="7359" y="5999"/>
                  </a:lnTo>
                  <a:lnTo>
                    <a:pt x="7499" y="5940"/>
                  </a:lnTo>
                  <a:lnTo>
                    <a:pt x="7625" y="5868"/>
                  </a:lnTo>
                  <a:lnTo>
                    <a:pt x="7735" y="5778"/>
                  </a:lnTo>
                  <a:lnTo>
                    <a:pt x="7831" y="5668"/>
                  </a:lnTo>
                  <a:lnTo>
                    <a:pt x="7914" y="5530"/>
                  </a:lnTo>
                  <a:lnTo>
                    <a:pt x="7980" y="5360"/>
                  </a:lnTo>
                  <a:lnTo>
                    <a:pt x="8041" y="5031"/>
                  </a:lnTo>
                  <a:lnTo>
                    <a:pt x="8062" y="4698"/>
                  </a:lnTo>
                  <a:lnTo>
                    <a:pt x="8041" y="4375"/>
                  </a:lnTo>
                  <a:lnTo>
                    <a:pt x="7979" y="4063"/>
                  </a:lnTo>
                  <a:lnTo>
                    <a:pt x="7875" y="3766"/>
                  </a:lnTo>
                  <a:lnTo>
                    <a:pt x="7731" y="3487"/>
                  </a:lnTo>
                  <a:lnTo>
                    <a:pt x="7545" y="3228"/>
                  </a:lnTo>
                  <a:lnTo>
                    <a:pt x="7317" y="2992"/>
                  </a:lnTo>
                  <a:lnTo>
                    <a:pt x="7046" y="2781"/>
                  </a:lnTo>
                  <a:lnTo>
                    <a:pt x="6730" y="2600"/>
                  </a:lnTo>
                  <a:lnTo>
                    <a:pt x="6368" y="2451"/>
                  </a:lnTo>
                  <a:lnTo>
                    <a:pt x="5960" y="2339"/>
                  </a:lnTo>
                  <a:close/>
                  <a:moveTo>
                    <a:pt x="7618" y="4112"/>
                  </a:moveTo>
                  <a:lnTo>
                    <a:pt x="7619" y="4118"/>
                  </a:lnTo>
                  <a:lnTo>
                    <a:pt x="7619" y="4138"/>
                  </a:lnTo>
                  <a:lnTo>
                    <a:pt x="7619" y="4144"/>
                  </a:lnTo>
                  <a:lnTo>
                    <a:pt x="7619" y="4164"/>
                  </a:lnTo>
                  <a:lnTo>
                    <a:pt x="7618" y="4170"/>
                  </a:lnTo>
                  <a:lnTo>
                    <a:pt x="7617" y="4190"/>
                  </a:lnTo>
                  <a:lnTo>
                    <a:pt x="7617" y="4195"/>
                  </a:lnTo>
                  <a:lnTo>
                    <a:pt x="7615" y="4215"/>
                  </a:lnTo>
                  <a:lnTo>
                    <a:pt x="7614" y="4221"/>
                  </a:lnTo>
                  <a:lnTo>
                    <a:pt x="7612" y="4241"/>
                  </a:lnTo>
                  <a:lnTo>
                    <a:pt x="7611" y="4246"/>
                  </a:lnTo>
                  <a:lnTo>
                    <a:pt x="7607" y="4266"/>
                  </a:lnTo>
                  <a:lnTo>
                    <a:pt x="7606" y="4272"/>
                  </a:lnTo>
                  <a:lnTo>
                    <a:pt x="7602" y="4291"/>
                  </a:lnTo>
                  <a:lnTo>
                    <a:pt x="7601" y="4297"/>
                  </a:lnTo>
                  <a:lnTo>
                    <a:pt x="7596" y="4316"/>
                  </a:lnTo>
                  <a:lnTo>
                    <a:pt x="7595" y="4321"/>
                  </a:lnTo>
                  <a:lnTo>
                    <a:pt x="7589" y="4341"/>
                  </a:lnTo>
                  <a:lnTo>
                    <a:pt x="7588" y="4346"/>
                  </a:lnTo>
                  <a:lnTo>
                    <a:pt x="7581" y="4365"/>
                  </a:lnTo>
                  <a:lnTo>
                    <a:pt x="7579" y="4370"/>
                  </a:lnTo>
                  <a:lnTo>
                    <a:pt x="7573" y="4389"/>
                  </a:lnTo>
                  <a:lnTo>
                    <a:pt x="7571" y="4394"/>
                  </a:lnTo>
                  <a:lnTo>
                    <a:pt x="7563" y="4413"/>
                  </a:lnTo>
                  <a:lnTo>
                    <a:pt x="7561" y="4418"/>
                  </a:lnTo>
                  <a:lnTo>
                    <a:pt x="7552" y="4436"/>
                  </a:lnTo>
                  <a:lnTo>
                    <a:pt x="7550" y="4441"/>
                  </a:lnTo>
                  <a:lnTo>
                    <a:pt x="7541" y="4460"/>
                  </a:lnTo>
                  <a:lnTo>
                    <a:pt x="7538" y="4464"/>
                  </a:lnTo>
                  <a:lnTo>
                    <a:pt x="7528" y="4482"/>
                  </a:lnTo>
                  <a:lnTo>
                    <a:pt x="7525" y="4488"/>
                  </a:lnTo>
                  <a:lnTo>
                    <a:pt x="7515" y="4505"/>
                  </a:lnTo>
                  <a:lnTo>
                    <a:pt x="7512" y="4510"/>
                  </a:lnTo>
                  <a:lnTo>
                    <a:pt x="7501" y="4526"/>
                  </a:lnTo>
                  <a:lnTo>
                    <a:pt x="7498" y="4531"/>
                  </a:lnTo>
                  <a:lnTo>
                    <a:pt x="7486" y="4547"/>
                  </a:lnTo>
                  <a:lnTo>
                    <a:pt x="7483" y="4552"/>
                  </a:lnTo>
                  <a:lnTo>
                    <a:pt x="7471" y="4568"/>
                  </a:lnTo>
                  <a:lnTo>
                    <a:pt x="7467" y="4572"/>
                  </a:lnTo>
                  <a:lnTo>
                    <a:pt x="7454" y="4587"/>
                  </a:lnTo>
                  <a:lnTo>
                    <a:pt x="7451" y="4591"/>
                  </a:lnTo>
                  <a:lnTo>
                    <a:pt x="7437" y="4606"/>
                  </a:lnTo>
                  <a:lnTo>
                    <a:pt x="7434" y="4610"/>
                  </a:lnTo>
                  <a:lnTo>
                    <a:pt x="7420" y="4625"/>
                  </a:lnTo>
                  <a:lnTo>
                    <a:pt x="7416" y="4629"/>
                  </a:lnTo>
                  <a:lnTo>
                    <a:pt x="7401" y="4643"/>
                  </a:lnTo>
                  <a:lnTo>
                    <a:pt x="7397" y="4646"/>
                  </a:lnTo>
                  <a:lnTo>
                    <a:pt x="7382" y="4660"/>
                  </a:lnTo>
                  <a:lnTo>
                    <a:pt x="7378" y="4663"/>
                  </a:lnTo>
                  <a:lnTo>
                    <a:pt x="7363" y="4676"/>
                  </a:lnTo>
                  <a:lnTo>
                    <a:pt x="7359" y="4680"/>
                  </a:lnTo>
                  <a:lnTo>
                    <a:pt x="7343" y="4692"/>
                  </a:lnTo>
                  <a:lnTo>
                    <a:pt x="7338" y="4695"/>
                  </a:lnTo>
                  <a:lnTo>
                    <a:pt x="7322" y="4707"/>
                  </a:lnTo>
                  <a:lnTo>
                    <a:pt x="7317" y="4710"/>
                  </a:lnTo>
                  <a:lnTo>
                    <a:pt x="7301" y="4721"/>
                  </a:lnTo>
                  <a:lnTo>
                    <a:pt x="7296" y="4724"/>
                  </a:lnTo>
                  <a:lnTo>
                    <a:pt x="7279" y="4734"/>
                  </a:lnTo>
                  <a:lnTo>
                    <a:pt x="7273" y="4737"/>
                  </a:lnTo>
                  <a:lnTo>
                    <a:pt x="7255" y="4747"/>
                  </a:lnTo>
                  <a:lnTo>
                    <a:pt x="7251" y="4750"/>
                  </a:lnTo>
                  <a:lnTo>
                    <a:pt x="7233" y="4759"/>
                  </a:lnTo>
                  <a:lnTo>
                    <a:pt x="7228" y="4761"/>
                  </a:lnTo>
                  <a:lnTo>
                    <a:pt x="7209" y="4770"/>
                  </a:lnTo>
                  <a:lnTo>
                    <a:pt x="7204" y="4772"/>
                  </a:lnTo>
                  <a:lnTo>
                    <a:pt x="7186" y="4779"/>
                  </a:lnTo>
                  <a:lnTo>
                    <a:pt x="7181" y="4781"/>
                  </a:lnTo>
                  <a:lnTo>
                    <a:pt x="7162" y="4788"/>
                  </a:lnTo>
                  <a:lnTo>
                    <a:pt x="7157" y="4790"/>
                  </a:lnTo>
                  <a:lnTo>
                    <a:pt x="7138" y="4797"/>
                  </a:lnTo>
                  <a:lnTo>
                    <a:pt x="7132" y="4798"/>
                  </a:lnTo>
                  <a:lnTo>
                    <a:pt x="7113" y="4804"/>
                  </a:lnTo>
                  <a:lnTo>
                    <a:pt x="7108" y="4805"/>
                  </a:lnTo>
                  <a:lnTo>
                    <a:pt x="7088" y="4810"/>
                  </a:lnTo>
                  <a:lnTo>
                    <a:pt x="7083" y="4811"/>
                  </a:lnTo>
                  <a:lnTo>
                    <a:pt x="7063" y="4815"/>
                  </a:lnTo>
                  <a:lnTo>
                    <a:pt x="7058" y="4816"/>
                  </a:lnTo>
                  <a:lnTo>
                    <a:pt x="7038" y="4820"/>
                  </a:lnTo>
                  <a:lnTo>
                    <a:pt x="7032" y="4821"/>
                  </a:lnTo>
                  <a:lnTo>
                    <a:pt x="7012" y="4823"/>
                  </a:lnTo>
                  <a:lnTo>
                    <a:pt x="7007" y="4824"/>
                  </a:lnTo>
                  <a:lnTo>
                    <a:pt x="6987" y="4826"/>
                  </a:lnTo>
                  <a:lnTo>
                    <a:pt x="6981" y="4826"/>
                  </a:lnTo>
                  <a:lnTo>
                    <a:pt x="6961" y="4827"/>
                  </a:lnTo>
                  <a:lnTo>
                    <a:pt x="6955" y="4828"/>
                  </a:lnTo>
                  <a:lnTo>
                    <a:pt x="6935" y="4828"/>
                  </a:lnTo>
                  <a:lnTo>
                    <a:pt x="6929" y="4828"/>
                  </a:lnTo>
                  <a:lnTo>
                    <a:pt x="6909" y="4828"/>
                  </a:lnTo>
                  <a:lnTo>
                    <a:pt x="6903" y="4827"/>
                  </a:lnTo>
                  <a:lnTo>
                    <a:pt x="6883" y="4826"/>
                  </a:lnTo>
                  <a:lnTo>
                    <a:pt x="6878" y="4826"/>
                  </a:lnTo>
                  <a:lnTo>
                    <a:pt x="6858" y="4824"/>
                  </a:lnTo>
                  <a:lnTo>
                    <a:pt x="6852" y="4823"/>
                  </a:lnTo>
                  <a:lnTo>
                    <a:pt x="6832" y="4821"/>
                  </a:lnTo>
                  <a:lnTo>
                    <a:pt x="6827" y="4820"/>
                  </a:lnTo>
                  <a:lnTo>
                    <a:pt x="6807" y="4816"/>
                  </a:lnTo>
                  <a:lnTo>
                    <a:pt x="6802" y="4815"/>
                  </a:lnTo>
                  <a:lnTo>
                    <a:pt x="6782" y="4811"/>
                  </a:lnTo>
                  <a:lnTo>
                    <a:pt x="6777" y="4810"/>
                  </a:lnTo>
                  <a:lnTo>
                    <a:pt x="6757" y="4805"/>
                  </a:lnTo>
                  <a:lnTo>
                    <a:pt x="6752" y="4804"/>
                  </a:lnTo>
                  <a:lnTo>
                    <a:pt x="6733" y="4798"/>
                  </a:lnTo>
                  <a:lnTo>
                    <a:pt x="6727" y="4797"/>
                  </a:lnTo>
                  <a:lnTo>
                    <a:pt x="6708" y="4790"/>
                  </a:lnTo>
                  <a:lnTo>
                    <a:pt x="6703" y="4788"/>
                  </a:lnTo>
                  <a:lnTo>
                    <a:pt x="6684" y="4781"/>
                  </a:lnTo>
                  <a:lnTo>
                    <a:pt x="6679" y="4779"/>
                  </a:lnTo>
                  <a:lnTo>
                    <a:pt x="6661" y="4772"/>
                  </a:lnTo>
                  <a:lnTo>
                    <a:pt x="6656" y="4770"/>
                  </a:lnTo>
                  <a:lnTo>
                    <a:pt x="6637" y="4761"/>
                  </a:lnTo>
                  <a:lnTo>
                    <a:pt x="6632" y="4759"/>
                  </a:lnTo>
                  <a:lnTo>
                    <a:pt x="6614" y="4750"/>
                  </a:lnTo>
                  <a:lnTo>
                    <a:pt x="6610" y="4747"/>
                  </a:lnTo>
                  <a:lnTo>
                    <a:pt x="6592" y="4737"/>
                  </a:lnTo>
                  <a:lnTo>
                    <a:pt x="6587" y="4735"/>
                  </a:lnTo>
                  <a:lnTo>
                    <a:pt x="6570" y="4724"/>
                  </a:lnTo>
                  <a:lnTo>
                    <a:pt x="6565" y="4721"/>
                  </a:lnTo>
                  <a:lnTo>
                    <a:pt x="6548" y="4710"/>
                  </a:lnTo>
                  <a:lnTo>
                    <a:pt x="6543" y="4707"/>
                  </a:lnTo>
                  <a:lnTo>
                    <a:pt x="6527" y="4695"/>
                  </a:lnTo>
                  <a:lnTo>
                    <a:pt x="6522" y="4692"/>
                  </a:lnTo>
                  <a:lnTo>
                    <a:pt x="6506" y="4680"/>
                  </a:lnTo>
                  <a:lnTo>
                    <a:pt x="6502" y="4676"/>
                  </a:lnTo>
                  <a:lnTo>
                    <a:pt x="6486" y="4663"/>
                  </a:lnTo>
                  <a:lnTo>
                    <a:pt x="6482" y="4660"/>
                  </a:lnTo>
                  <a:lnTo>
                    <a:pt x="6467" y="4646"/>
                  </a:lnTo>
                  <a:lnTo>
                    <a:pt x="6463" y="4642"/>
                  </a:lnTo>
                  <a:lnTo>
                    <a:pt x="6449" y="4629"/>
                  </a:lnTo>
                  <a:lnTo>
                    <a:pt x="6445" y="4625"/>
                  </a:lnTo>
                  <a:lnTo>
                    <a:pt x="6431" y="4610"/>
                  </a:lnTo>
                  <a:lnTo>
                    <a:pt x="6427" y="4606"/>
                  </a:lnTo>
                  <a:lnTo>
                    <a:pt x="6414" y="4591"/>
                  </a:lnTo>
                  <a:lnTo>
                    <a:pt x="6410" y="4587"/>
                  </a:lnTo>
                  <a:lnTo>
                    <a:pt x="6397" y="4572"/>
                  </a:lnTo>
                  <a:lnTo>
                    <a:pt x="6394" y="4567"/>
                  </a:lnTo>
                  <a:lnTo>
                    <a:pt x="6382" y="4551"/>
                  </a:lnTo>
                  <a:lnTo>
                    <a:pt x="6379" y="4547"/>
                  </a:lnTo>
                  <a:lnTo>
                    <a:pt x="6367" y="4531"/>
                  </a:lnTo>
                  <a:lnTo>
                    <a:pt x="6364" y="4526"/>
                  </a:lnTo>
                  <a:lnTo>
                    <a:pt x="6353" y="4509"/>
                  </a:lnTo>
                  <a:lnTo>
                    <a:pt x="6350" y="4505"/>
                  </a:lnTo>
                  <a:lnTo>
                    <a:pt x="6340" y="4488"/>
                  </a:lnTo>
                  <a:lnTo>
                    <a:pt x="6337" y="4483"/>
                  </a:lnTo>
                  <a:lnTo>
                    <a:pt x="6327" y="4465"/>
                  </a:lnTo>
                  <a:lnTo>
                    <a:pt x="6324" y="4460"/>
                  </a:lnTo>
                  <a:lnTo>
                    <a:pt x="6315" y="4442"/>
                  </a:lnTo>
                  <a:lnTo>
                    <a:pt x="6313" y="4437"/>
                  </a:lnTo>
                  <a:lnTo>
                    <a:pt x="6304" y="4419"/>
                  </a:lnTo>
                  <a:lnTo>
                    <a:pt x="6302" y="4413"/>
                  </a:lnTo>
                  <a:lnTo>
                    <a:pt x="6294" y="4395"/>
                  </a:lnTo>
                  <a:lnTo>
                    <a:pt x="6292" y="4389"/>
                  </a:lnTo>
                  <a:lnTo>
                    <a:pt x="6285" y="4370"/>
                  </a:lnTo>
                  <a:lnTo>
                    <a:pt x="6283" y="4365"/>
                  </a:lnTo>
                  <a:lnTo>
                    <a:pt x="6277" y="4346"/>
                  </a:lnTo>
                  <a:lnTo>
                    <a:pt x="6275" y="4340"/>
                  </a:lnTo>
                  <a:lnTo>
                    <a:pt x="6270" y="4321"/>
                  </a:lnTo>
                  <a:lnTo>
                    <a:pt x="6268" y="4316"/>
                  </a:lnTo>
                  <a:lnTo>
                    <a:pt x="6264" y="4296"/>
                  </a:lnTo>
                  <a:lnTo>
                    <a:pt x="6262" y="4291"/>
                  </a:lnTo>
                  <a:lnTo>
                    <a:pt x="6258" y="4271"/>
                  </a:lnTo>
                  <a:lnTo>
                    <a:pt x="6257" y="4266"/>
                  </a:lnTo>
                  <a:lnTo>
                    <a:pt x="6254" y="4246"/>
                  </a:lnTo>
                  <a:lnTo>
                    <a:pt x="6253" y="4240"/>
                  </a:lnTo>
                  <a:lnTo>
                    <a:pt x="6251" y="4220"/>
                  </a:lnTo>
                  <a:lnTo>
                    <a:pt x="6250" y="4215"/>
                  </a:lnTo>
                  <a:lnTo>
                    <a:pt x="6248" y="4195"/>
                  </a:lnTo>
                  <a:lnTo>
                    <a:pt x="6248" y="4189"/>
                  </a:lnTo>
                  <a:lnTo>
                    <a:pt x="6247" y="4169"/>
                  </a:lnTo>
                  <a:lnTo>
                    <a:pt x="6246" y="4164"/>
                  </a:lnTo>
                  <a:lnTo>
                    <a:pt x="6246" y="4144"/>
                  </a:lnTo>
                  <a:lnTo>
                    <a:pt x="6246" y="4138"/>
                  </a:lnTo>
                  <a:lnTo>
                    <a:pt x="6246" y="4118"/>
                  </a:lnTo>
                  <a:lnTo>
                    <a:pt x="6247" y="4113"/>
                  </a:lnTo>
                  <a:lnTo>
                    <a:pt x="6248" y="4093"/>
                  </a:lnTo>
                  <a:lnTo>
                    <a:pt x="6248" y="4087"/>
                  </a:lnTo>
                  <a:lnTo>
                    <a:pt x="6250" y="4067"/>
                  </a:lnTo>
                  <a:lnTo>
                    <a:pt x="6251" y="4062"/>
                  </a:lnTo>
                  <a:lnTo>
                    <a:pt x="6253" y="4042"/>
                  </a:lnTo>
                  <a:lnTo>
                    <a:pt x="6254" y="4036"/>
                  </a:lnTo>
                  <a:lnTo>
                    <a:pt x="6257" y="4016"/>
                  </a:lnTo>
                  <a:lnTo>
                    <a:pt x="6258" y="4011"/>
                  </a:lnTo>
                  <a:lnTo>
                    <a:pt x="6262" y="3991"/>
                  </a:lnTo>
                  <a:lnTo>
                    <a:pt x="6264" y="3986"/>
                  </a:lnTo>
                  <a:lnTo>
                    <a:pt x="6268" y="3966"/>
                  </a:lnTo>
                  <a:lnTo>
                    <a:pt x="6270" y="3961"/>
                  </a:lnTo>
                  <a:lnTo>
                    <a:pt x="6275" y="3942"/>
                  </a:lnTo>
                  <a:lnTo>
                    <a:pt x="6277" y="3936"/>
                  </a:lnTo>
                  <a:lnTo>
                    <a:pt x="6283" y="3917"/>
                  </a:lnTo>
                  <a:lnTo>
                    <a:pt x="6285" y="3912"/>
                  </a:lnTo>
                  <a:lnTo>
                    <a:pt x="6292" y="3893"/>
                  </a:lnTo>
                  <a:lnTo>
                    <a:pt x="6294" y="3887"/>
                  </a:lnTo>
                  <a:lnTo>
                    <a:pt x="6302" y="3869"/>
                  </a:lnTo>
                  <a:lnTo>
                    <a:pt x="6304" y="3863"/>
                  </a:lnTo>
                  <a:lnTo>
                    <a:pt x="6313" y="3845"/>
                  </a:lnTo>
                  <a:lnTo>
                    <a:pt x="6315" y="3840"/>
                  </a:lnTo>
                  <a:lnTo>
                    <a:pt x="6325" y="3822"/>
                  </a:lnTo>
                  <a:lnTo>
                    <a:pt x="6328" y="3817"/>
                  </a:lnTo>
                  <a:lnTo>
                    <a:pt x="6337" y="3799"/>
                  </a:lnTo>
                  <a:lnTo>
                    <a:pt x="6339" y="3796"/>
                  </a:lnTo>
                  <a:lnTo>
                    <a:pt x="6350" y="3779"/>
                  </a:lnTo>
                  <a:lnTo>
                    <a:pt x="6353" y="3774"/>
                  </a:lnTo>
                  <a:lnTo>
                    <a:pt x="6364" y="3757"/>
                  </a:lnTo>
                  <a:lnTo>
                    <a:pt x="6367" y="3752"/>
                  </a:lnTo>
                  <a:lnTo>
                    <a:pt x="6378" y="3736"/>
                  </a:lnTo>
                  <a:lnTo>
                    <a:pt x="6382" y="3732"/>
                  </a:lnTo>
                  <a:lnTo>
                    <a:pt x="6394" y="3716"/>
                  </a:lnTo>
                  <a:lnTo>
                    <a:pt x="6397" y="3711"/>
                  </a:lnTo>
                  <a:lnTo>
                    <a:pt x="6410" y="3696"/>
                  </a:lnTo>
                  <a:lnTo>
                    <a:pt x="6414" y="3691"/>
                  </a:lnTo>
                  <a:lnTo>
                    <a:pt x="6427" y="3676"/>
                  </a:lnTo>
                  <a:lnTo>
                    <a:pt x="6431" y="3672"/>
                  </a:lnTo>
                  <a:lnTo>
                    <a:pt x="6444" y="3658"/>
                  </a:lnTo>
                  <a:lnTo>
                    <a:pt x="6448" y="3654"/>
                  </a:lnTo>
                  <a:lnTo>
                    <a:pt x="6463" y="3640"/>
                  </a:lnTo>
                  <a:lnTo>
                    <a:pt x="6467" y="3636"/>
                  </a:lnTo>
                  <a:lnTo>
                    <a:pt x="6482" y="3623"/>
                  </a:lnTo>
                  <a:lnTo>
                    <a:pt x="6486" y="3619"/>
                  </a:lnTo>
                  <a:lnTo>
                    <a:pt x="6502" y="3606"/>
                  </a:lnTo>
                  <a:lnTo>
                    <a:pt x="6506" y="3602"/>
                  </a:lnTo>
                  <a:lnTo>
                    <a:pt x="6522" y="3590"/>
                  </a:lnTo>
                  <a:lnTo>
                    <a:pt x="6527" y="3587"/>
                  </a:lnTo>
                  <a:lnTo>
                    <a:pt x="6543" y="3575"/>
                  </a:lnTo>
                  <a:lnTo>
                    <a:pt x="6548" y="3572"/>
                  </a:lnTo>
                  <a:lnTo>
                    <a:pt x="6565" y="3561"/>
                  </a:lnTo>
                  <a:lnTo>
                    <a:pt x="6570" y="3558"/>
                  </a:lnTo>
                  <a:lnTo>
                    <a:pt x="6587" y="3547"/>
                  </a:lnTo>
                  <a:lnTo>
                    <a:pt x="6592" y="3545"/>
                  </a:lnTo>
                  <a:lnTo>
                    <a:pt x="6610" y="3535"/>
                  </a:lnTo>
                  <a:lnTo>
                    <a:pt x="6614" y="3532"/>
                  </a:lnTo>
                  <a:lnTo>
                    <a:pt x="6632" y="3523"/>
                  </a:lnTo>
                  <a:lnTo>
                    <a:pt x="6637" y="3521"/>
                  </a:lnTo>
                  <a:lnTo>
                    <a:pt x="6656" y="3512"/>
                  </a:lnTo>
                  <a:lnTo>
                    <a:pt x="6661" y="3510"/>
                  </a:lnTo>
                  <a:lnTo>
                    <a:pt x="6679" y="3503"/>
                  </a:lnTo>
                  <a:lnTo>
                    <a:pt x="6684" y="3501"/>
                  </a:lnTo>
                  <a:lnTo>
                    <a:pt x="6703" y="3494"/>
                  </a:lnTo>
                  <a:lnTo>
                    <a:pt x="6708" y="3492"/>
                  </a:lnTo>
                  <a:lnTo>
                    <a:pt x="6727" y="3485"/>
                  </a:lnTo>
                  <a:lnTo>
                    <a:pt x="6733" y="3484"/>
                  </a:lnTo>
                  <a:lnTo>
                    <a:pt x="6752" y="3478"/>
                  </a:lnTo>
                  <a:lnTo>
                    <a:pt x="6757" y="3477"/>
                  </a:lnTo>
                  <a:lnTo>
                    <a:pt x="6777" y="3472"/>
                  </a:lnTo>
                  <a:lnTo>
                    <a:pt x="6782" y="3471"/>
                  </a:lnTo>
                  <a:lnTo>
                    <a:pt x="6802" y="3467"/>
                  </a:lnTo>
                  <a:lnTo>
                    <a:pt x="6807" y="3466"/>
                  </a:lnTo>
                  <a:lnTo>
                    <a:pt x="6827" y="3462"/>
                  </a:lnTo>
                  <a:lnTo>
                    <a:pt x="6832" y="3461"/>
                  </a:lnTo>
                  <a:lnTo>
                    <a:pt x="6852" y="3459"/>
                  </a:lnTo>
                  <a:lnTo>
                    <a:pt x="6858" y="3458"/>
                  </a:lnTo>
                  <a:lnTo>
                    <a:pt x="6878" y="3456"/>
                  </a:lnTo>
                  <a:lnTo>
                    <a:pt x="6883" y="3456"/>
                  </a:lnTo>
                  <a:lnTo>
                    <a:pt x="6903" y="3455"/>
                  </a:lnTo>
                  <a:lnTo>
                    <a:pt x="6909" y="3454"/>
                  </a:lnTo>
                  <a:lnTo>
                    <a:pt x="6929" y="3454"/>
                  </a:lnTo>
                  <a:lnTo>
                    <a:pt x="6935" y="3454"/>
                  </a:lnTo>
                  <a:lnTo>
                    <a:pt x="6955" y="3454"/>
                  </a:lnTo>
                  <a:lnTo>
                    <a:pt x="6961" y="3455"/>
                  </a:lnTo>
                  <a:lnTo>
                    <a:pt x="6981" y="3456"/>
                  </a:lnTo>
                  <a:lnTo>
                    <a:pt x="6987" y="3456"/>
                  </a:lnTo>
                  <a:lnTo>
                    <a:pt x="7007" y="3458"/>
                  </a:lnTo>
                  <a:lnTo>
                    <a:pt x="7012" y="3459"/>
                  </a:lnTo>
                  <a:lnTo>
                    <a:pt x="7032" y="3461"/>
                  </a:lnTo>
                  <a:lnTo>
                    <a:pt x="7038" y="3462"/>
                  </a:lnTo>
                  <a:lnTo>
                    <a:pt x="7058" y="3466"/>
                  </a:lnTo>
                  <a:lnTo>
                    <a:pt x="7063" y="3467"/>
                  </a:lnTo>
                  <a:lnTo>
                    <a:pt x="7083" y="3471"/>
                  </a:lnTo>
                  <a:lnTo>
                    <a:pt x="7088" y="3472"/>
                  </a:lnTo>
                  <a:lnTo>
                    <a:pt x="7108" y="3477"/>
                  </a:lnTo>
                  <a:lnTo>
                    <a:pt x="7113" y="3478"/>
                  </a:lnTo>
                  <a:lnTo>
                    <a:pt x="7132" y="3484"/>
                  </a:lnTo>
                  <a:lnTo>
                    <a:pt x="7138" y="3485"/>
                  </a:lnTo>
                  <a:lnTo>
                    <a:pt x="7157" y="3492"/>
                  </a:lnTo>
                  <a:lnTo>
                    <a:pt x="7162" y="3494"/>
                  </a:lnTo>
                  <a:lnTo>
                    <a:pt x="7181" y="3501"/>
                  </a:lnTo>
                  <a:lnTo>
                    <a:pt x="7186" y="3503"/>
                  </a:lnTo>
                  <a:lnTo>
                    <a:pt x="7204" y="3510"/>
                  </a:lnTo>
                  <a:lnTo>
                    <a:pt x="7209" y="3512"/>
                  </a:lnTo>
                  <a:lnTo>
                    <a:pt x="7228" y="3521"/>
                  </a:lnTo>
                  <a:lnTo>
                    <a:pt x="7233" y="3523"/>
                  </a:lnTo>
                  <a:lnTo>
                    <a:pt x="7251" y="3532"/>
                  </a:lnTo>
                  <a:lnTo>
                    <a:pt x="7255" y="3535"/>
                  </a:lnTo>
                  <a:lnTo>
                    <a:pt x="7273" y="3545"/>
                  </a:lnTo>
                  <a:lnTo>
                    <a:pt x="7279" y="3548"/>
                  </a:lnTo>
                  <a:lnTo>
                    <a:pt x="7296" y="3558"/>
                  </a:lnTo>
                  <a:lnTo>
                    <a:pt x="7301" y="3561"/>
                  </a:lnTo>
                  <a:lnTo>
                    <a:pt x="7317" y="3572"/>
                  </a:lnTo>
                  <a:lnTo>
                    <a:pt x="7322" y="3575"/>
                  </a:lnTo>
                  <a:lnTo>
                    <a:pt x="7338" y="3587"/>
                  </a:lnTo>
                  <a:lnTo>
                    <a:pt x="7343" y="3590"/>
                  </a:lnTo>
                  <a:lnTo>
                    <a:pt x="7359" y="3602"/>
                  </a:lnTo>
                  <a:lnTo>
                    <a:pt x="7363" y="3606"/>
                  </a:lnTo>
                  <a:lnTo>
                    <a:pt x="7378" y="3619"/>
                  </a:lnTo>
                  <a:lnTo>
                    <a:pt x="7383" y="3622"/>
                  </a:lnTo>
                  <a:lnTo>
                    <a:pt x="7398" y="3636"/>
                  </a:lnTo>
                  <a:lnTo>
                    <a:pt x="7402" y="3640"/>
                  </a:lnTo>
                  <a:lnTo>
                    <a:pt x="7416" y="3654"/>
                  </a:lnTo>
                  <a:lnTo>
                    <a:pt x="7420" y="3658"/>
                  </a:lnTo>
                  <a:lnTo>
                    <a:pt x="7434" y="3672"/>
                  </a:lnTo>
                  <a:lnTo>
                    <a:pt x="7438" y="3676"/>
                  </a:lnTo>
                  <a:lnTo>
                    <a:pt x="7451" y="3691"/>
                  </a:lnTo>
                  <a:lnTo>
                    <a:pt x="7455" y="3695"/>
                  </a:lnTo>
                  <a:lnTo>
                    <a:pt x="7467" y="3711"/>
                  </a:lnTo>
                  <a:lnTo>
                    <a:pt x="7471" y="3715"/>
                  </a:lnTo>
                  <a:lnTo>
                    <a:pt x="7483" y="3731"/>
                  </a:lnTo>
                  <a:lnTo>
                    <a:pt x="7486" y="3736"/>
                  </a:lnTo>
                  <a:lnTo>
                    <a:pt x="7498" y="3752"/>
                  </a:lnTo>
                  <a:lnTo>
                    <a:pt x="7501" y="3757"/>
                  </a:lnTo>
                  <a:lnTo>
                    <a:pt x="7512" y="3774"/>
                  </a:lnTo>
                  <a:lnTo>
                    <a:pt x="7515" y="3779"/>
                  </a:lnTo>
                  <a:lnTo>
                    <a:pt x="7526" y="3796"/>
                  </a:lnTo>
                  <a:lnTo>
                    <a:pt x="7528" y="3800"/>
                  </a:lnTo>
                  <a:lnTo>
                    <a:pt x="7538" y="3818"/>
                  </a:lnTo>
                  <a:lnTo>
                    <a:pt x="7541" y="3823"/>
                  </a:lnTo>
                  <a:lnTo>
                    <a:pt x="7550" y="3841"/>
                  </a:lnTo>
                  <a:lnTo>
                    <a:pt x="7552" y="3846"/>
                  </a:lnTo>
                  <a:lnTo>
                    <a:pt x="7560" y="3864"/>
                  </a:lnTo>
                  <a:lnTo>
                    <a:pt x="7563" y="3869"/>
                  </a:lnTo>
                  <a:lnTo>
                    <a:pt x="7570" y="3888"/>
                  </a:lnTo>
                  <a:lnTo>
                    <a:pt x="7572" y="3893"/>
                  </a:lnTo>
                  <a:lnTo>
                    <a:pt x="7579" y="3912"/>
                  </a:lnTo>
                  <a:lnTo>
                    <a:pt x="7581" y="3917"/>
                  </a:lnTo>
                  <a:lnTo>
                    <a:pt x="7588" y="3936"/>
                  </a:lnTo>
                  <a:lnTo>
                    <a:pt x="7589" y="3941"/>
                  </a:lnTo>
                  <a:lnTo>
                    <a:pt x="7595" y="3961"/>
                  </a:lnTo>
                  <a:lnTo>
                    <a:pt x="7596" y="3966"/>
                  </a:lnTo>
                  <a:lnTo>
                    <a:pt x="7601" y="3985"/>
                  </a:lnTo>
                  <a:lnTo>
                    <a:pt x="7602" y="3991"/>
                  </a:lnTo>
                  <a:lnTo>
                    <a:pt x="7606" y="4010"/>
                  </a:lnTo>
                  <a:lnTo>
                    <a:pt x="7607" y="4016"/>
                  </a:lnTo>
                  <a:lnTo>
                    <a:pt x="7611" y="4036"/>
                  </a:lnTo>
                  <a:lnTo>
                    <a:pt x="7612" y="4041"/>
                  </a:lnTo>
                  <a:lnTo>
                    <a:pt x="7614" y="4061"/>
                  </a:lnTo>
                  <a:lnTo>
                    <a:pt x="7615" y="4067"/>
                  </a:lnTo>
                  <a:lnTo>
                    <a:pt x="7617" y="4087"/>
                  </a:lnTo>
                  <a:lnTo>
                    <a:pt x="7617" y="4092"/>
                  </a:lnTo>
                  <a:lnTo>
                    <a:pt x="7618" y="4112"/>
                  </a:lnTo>
                  <a:close/>
                  <a:moveTo>
                    <a:pt x="7318" y="4170"/>
                  </a:moveTo>
                  <a:lnTo>
                    <a:pt x="7319" y="4155"/>
                  </a:lnTo>
                  <a:lnTo>
                    <a:pt x="7319" y="4141"/>
                  </a:lnTo>
                  <a:lnTo>
                    <a:pt x="7319" y="4127"/>
                  </a:lnTo>
                  <a:lnTo>
                    <a:pt x="7318" y="4112"/>
                  </a:lnTo>
                  <a:lnTo>
                    <a:pt x="7317" y="4098"/>
                  </a:lnTo>
                  <a:lnTo>
                    <a:pt x="7315" y="4083"/>
                  </a:lnTo>
                  <a:lnTo>
                    <a:pt x="7312" y="4069"/>
                  </a:lnTo>
                  <a:lnTo>
                    <a:pt x="7309" y="4055"/>
                  </a:lnTo>
                  <a:lnTo>
                    <a:pt x="7306" y="4041"/>
                  </a:lnTo>
                  <a:lnTo>
                    <a:pt x="7302" y="4027"/>
                  </a:lnTo>
                  <a:lnTo>
                    <a:pt x="7297" y="4014"/>
                  </a:lnTo>
                  <a:lnTo>
                    <a:pt x="7292" y="4000"/>
                  </a:lnTo>
                  <a:lnTo>
                    <a:pt x="7287" y="3987"/>
                  </a:lnTo>
                  <a:lnTo>
                    <a:pt x="7281" y="3974"/>
                  </a:lnTo>
                  <a:lnTo>
                    <a:pt x="7274" y="3961"/>
                  </a:lnTo>
                  <a:lnTo>
                    <a:pt x="7267" y="3948"/>
                  </a:lnTo>
                  <a:lnTo>
                    <a:pt x="7259" y="3935"/>
                  </a:lnTo>
                  <a:lnTo>
                    <a:pt x="7251" y="3923"/>
                  </a:lnTo>
                  <a:lnTo>
                    <a:pt x="7243" y="3911"/>
                  </a:lnTo>
                  <a:lnTo>
                    <a:pt x="7234" y="3900"/>
                  </a:lnTo>
                  <a:lnTo>
                    <a:pt x="7225" y="3888"/>
                  </a:lnTo>
                  <a:lnTo>
                    <a:pt x="7215" y="3878"/>
                  </a:lnTo>
                  <a:lnTo>
                    <a:pt x="7205" y="3867"/>
                  </a:lnTo>
                  <a:lnTo>
                    <a:pt x="7195" y="3857"/>
                  </a:lnTo>
                  <a:lnTo>
                    <a:pt x="7184" y="3848"/>
                  </a:lnTo>
                  <a:lnTo>
                    <a:pt x="7173" y="3838"/>
                  </a:lnTo>
                  <a:lnTo>
                    <a:pt x="7162" y="3830"/>
                  </a:lnTo>
                  <a:lnTo>
                    <a:pt x="7150" y="3821"/>
                  </a:lnTo>
                  <a:lnTo>
                    <a:pt x="7138" y="3813"/>
                  </a:lnTo>
                  <a:lnTo>
                    <a:pt x="7126" y="3806"/>
                  </a:lnTo>
                  <a:lnTo>
                    <a:pt x="7113" y="3799"/>
                  </a:lnTo>
                  <a:lnTo>
                    <a:pt x="7100" y="3792"/>
                  </a:lnTo>
                  <a:lnTo>
                    <a:pt x="7087" y="3786"/>
                  </a:lnTo>
                  <a:lnTo>
                    <a:pt x="7074" y="3781"/>
                  </a:lnTo>
                  <a:lnTo>
                    <a:pt x="7060" y="3776"/>
                  </a:lnTo>
                  <a:lnTo>
                    <a:pt x="7046" y="3771"/>
                  </a:lnTo>
                  <a:lnTo>
                    <a:pt x="7032" y="3767"/>
                  </a:lnTo>
                  <a:lnTo>
                    <a:pt x="7018" y="3764"/>
                  </a:lnTo>
                  <a:lnTo>
                    <a:pt x="7004" y="3761"/>
                  </a:lnTo>
                  <a:lnTo>
                    <a:pt x="6990" y="3758"/>
                  </a:lnTo>
                  <a:lnTo>
                    <a:pt x="6976" y="3756"/>
                  </a:lnTo>
                  <a:lnTo>
                    <a:pt x="6961" y="3755"/>
                  </a:lnTo>
                  <a:lnTo>
                    <a:pt x="6947" y="3754"/>
                  </a:lnTo>
                  <a:lnTo>
                    <a:pt x="6932" y="3754"/>
                  </a:lnTo>
                  <a:lnTo>
                    <a:pt x="6918" y="3754"/>
                  </a:lnTo>
                  <a:lnTo>
                    <a:pt x="6903" y="3755"/>
                  </a:lnTo>
                  <a:lnTo>
                    <a:pt x="6889" y="3756"/>
                  </a:lnTo>
                  <a:lnTo>
                    <a:pt x="6875" y="3758"/>
                  </a:lnTo>
                  <a:lnTo>
                    <a:pt x="6861" y="3761"/>
                  </a:lnTo>
                  <a:lnTo>
                    <a:pt x="6846" y="3764"/>
                  </a:lnTo>
                  <a:lnTo>
                    <a:pt x="6833" y="3767"/>
                  </a:lnTo>
                  <a:lnTo>
                    <a:pt x="6819" y="3771"/>
                  </a:lnTo>
                  <a:lnTo>
                    <a:pt x="6805" y="3776"/>
                  </a:lnTo>
                  <a:lnTo>
                    <a:pt x="6791" y="3781"/>
                  </a:lnTo>
                  <a:lnTo>
                    <a:pt x="6778" y="3786"/>
                  </a:lnTo>
                  <a:lnTo>
                    <a:pt x="6765" y="3792"/>
                  </a:lnTo>
                  <a:lnTo>
                    <a:pt x="6752" y="3799"/>
                  </a:lnTo>
                  <a:lnTo>
                    <a:pt x="6739" y="3806"/>
                  </a:lnTo>
                  <a:lnTo>
                    <a:pt x="6726" y="3814"/>
                  </a:lnTo>
                  <a:lnTo>
                    <a:pt x="6714" y="3821"/>
                  </a:lnTo>
                  <a:lnTo>
                    <a:pt x="6703" y="3830"/>
                  </a:lnTo>
                  <a:lnTo>
                    <a:pt x="6691" y="3838"/>
                  </a:lnTo>
                  <a:lnTo>
                    <a:pt x="6680" y="3848"/>
                  </a:lnTo>
                  <a:lnTo>
                    <a:pt x="6670" y="3857"/>
                  </a:lnTo>
                  <a:lnTo>
                    <a:pt x="6659" y="3867"/>
                  </a:lnTo>
                  <a:lnTo>
                    <a:pt x="6649" y="3877"/>
                  </a:lnTo>
                  <a:lnTo>
                    <a:pt x="6640" y="3888"/>
                  </a:lnTo>
                  <a:lnTo>
                    <a:pt x="6631" y="3899"/>
                  </a:lnTo>
                  <a:lnTo>
                    <a:pt x="6622" y="3911"/>
                  </a:lnTo>
                  <a:lnTo>
                    <a:pt x="6614" y="3923"/>
                  </a:lnTo>
                  <a:lnTo>
                    <a:pt x="6606" y="3935"/>
                  </a:lnTo>
                  <a:lnTo>
                    <a:pt x="6598" y="3948"/>
                  </a:lnTo>
                  <a:lnTo>
                    <a:pt x="6590" y="3962"/>
                  </a:lnTo>
                  <a:lnTo>
                    <a:pt x="6584" y="3974"/>
                  </a:lnTo>
                  <a:lnTo>
                    <a:pt x="6578" y="3987"/>
                  </a:lnTo>
                  <a:lnTo>
                    <a:pt x="6572" y="4000"/>
                  </a:lnTo>
                  <a:lnTo>
                    <a:pt x="6567" y="4013"/>
                  </a:lnTo>
                  <a:lnTo>
                    <a:pt x="6563" y="4027"/>
                  </a:lnTo>
                  <a:lnTo>
                    <a:pt x="6559" y="4041"/>
                  </a:lnTo>
                  <a:lnTo>
                    <a:pt x="6556" y="4055"/>
                  </a:lnTo>
                  <a:lnTo>
                    <a:pt x="6553" y="4069"/>
                  </a:lnTo>
                  <a:lnTo>
                    <a:pt x="6550" y="4083"/>
                  </a:lnTo>
                  <a:lnTo>
                    <a:pt x="6548" y="4097"/>
                  </a:lnTo>
                  <a:lnTo>
                    <a:pt x="6547" y="4112"/>
                  </a:lnTo>
                  <a:lnTo>
                    <a:pt x="6546" y="4126"/>
                  </a:lnTo>
                  <a:lnTo>
                    <a:pt x="6546" y="4141"/>
                  </a:lnTo>
                  <a:lnTo>
                    <a:pt x="6546" y="4156"/>
                  </a:lnTo>
                  <a:lnTo>
                    <a:pt x="6547" y="4170"/>
                  </a:lnTo>
                  <a:lnTo>
                    <a:pt x="6548" y="4185"/>
                  </a:lnTo>
                  <a:lnTo>
                    <a:pt x="6550" y="4199"/>
                  </a:lnTo>
                  <a:lnTo>
                    <a:pt x="6553" y="4213"/>
                  </a:lnTo>
                  <a:lnTo>
                    <a:pt x="6556" y="4228"/>
                  </a:lnTo>
                  <a:lnTo>
                    <a:pt x="6559" y="4242"/>
                  </a:lnTo>
                  <a:lnTo>
                    <a:pt x="6563" y="4255"/>
                  </a:lnTo>
                  <a:lnTo>
                    <a:pt x="6567" y="4269"/>
                  </a:lnTo>
                  <a:lnTo>
                    <a:pt x="6572" y="4282"/>
                  </a:lnTo>
                  <a:lnTo>
                    <a:pt x="6578" y="4296"/>
                  </a:lnTo>
                  <a:lnTo>
                    <a:pt x="6584" y="4309"/>
                  </a:lnTo>
                  <a:lnTo>
                    <a:pt x="6590" y="4322"/>
                  </a:lnTo>
                  <a:lnTo>
                    <a:pt x="6598" y="4335"/>
                  </a:lnTo>
                  <a:lnTo>
                    <a:pt x="6605" y="4347"/>
                  </a:lnTo>
                  <a:lnTo>
                    <a:pt x="6613" y="4359"/>
                  </a:lnTo>
                  <a:lnTo>
                    <a:pt x="6622" y="4371"/>
                  </a:lnTo>
                  <a:lnTo>
                    <a:pt x="6630" y="4383"/>
                  </a:lnTo>
                  <a:lnTo>
                    <a:pt x="6640" y="4394"/>
                  </a:lnTo>
                  <a:lnTo>
                    <a:pt x="6649" y="4405"/>
                  </a:lnTo>
                  <a:lnTo>
                    <a:pt x="6659" y="4415"/>
                  </a:lnTo>
                  <a:lnTo>
                    <a:pt x="6669" y="4425"/>
                  </a:lnTo>
                  <a:lnTo>
                    <a:pt x="6680" y="4434"/>
                  </a:lnTo>
                  <a:lnTo>
                    <a:pt x="6691" y="4444"/>
                  </a:lnTo>
                  <a:lnTo>
                    <a:pt x="6703" y="4452"/>
                  </a:lnTo>
                  <a:lnTo>
                    <a:pt x="6714" y="4461"/>
                  </a:lnTo>
                  <a:lnTo>
                    <a:pt x="6726" y="4468"/>
                  </a:lnTo>
                  <a:lnTo>
                    <a:pt x="6739" y="4476"/>
                  </a:lnTo>
                  <a:lnTo>
                    <a:pt x="6752" y="4483"/>
                  </a:lnTo>
                  <a:lnTo>
                    <a:pt x="6765" y="4490"/>
                  </a:lnTo>
                  <a:lnTo>
                    <a:pt x="6778" y="4496"/>
                  </a:lnTo>
                  <a:lnTo>
                    <a:pt x="6791" y="4501"/>
                  </a:lnTo>
                  <a:lnTo>
                    <a:pt x="6805" y="4506"/>
                  </a:lnTo>
                  <a:lnTo>
                    <a:pt x="6819" y="4511"/>
                  </a:lnTo>
                  <a:lnTo>
                    <a:pt x="6833" y="4515"/>
                  </a:lnTo>
                  <a:lnTo>
                    <a:pt x="6846" y="4518"/>
                  </a:lnTo>
                  <a:lnTo>
                    <a:pt x="6861" y="4521"/>
                  </a:lnTo>
                  <a:lnTo>
                    <a:pt x="6875" y="4524"/>
                  </a:lnTo>
                  <a:lnTo>
                    <a:pt x="6889" y="4526"/>
                  </a:lnTo>
                  <a:lnTo>
                    <a:pt x="6903" y="4527"/>
                  </a:lnTo>
                  <a:lnTo>
                    <a:pt x="6918" y="4528"/>
                  </a:lnTo>
                  <a:lnTo>
                    <a:pt x="6932" y="4528"/>
                  </a:lnTo>
                  <a:lnTo>
                    <a:pt x="6947" y="4528"/>
                  </a:lnTo>
                  <a:lnTo>
                    <a:pt x="6961" y="4527"/>
                  </a:lnTo>
                  <a:lnTo>
                    <a:pt x="6976" y="4526"/>
                  </a:lnTo>
                  <a:lnTo>
                    <a:pt x="6990" y="4524"/>
                  </a:lnTo>
                  <a:lnTo>
                    <a:pt x="7004" y="4521"/>
                  </a:lnTo>
                  <a:lnTo>
                    <a:pt x="7018" y="4518"/>
                  </a:lnTo>
                  <a:lnTo>
                    <a:pt x="7032" y="4515"/>
                  </a:lnTo>
                  <a:lnTo>
                    <a:pt x="7046" y="4511"/>
                  </a:lnTo>
                  <a:lnTo>
                    <a:pt x="7060" y="4506"/>
                  </a:lnTo>
                  <a:lnTo>
                    <a:pt x="7074" y="4501"/>
                  </a:lnTo>
                  <a:lnTo>
                    <a:pt x="7087" y="4496"/>
                  </a:lnTo>
                  <a:lnTo>
                    <a:pt x="7100" y="4490"/>
                  </a:lnTo>
                  <a:lnTo>
                    <a:pt x="7113" y="4483"/>
                  </a:lnTo>
                  <a:lnTo>
                    <a:pt x="7126" y="4476"/>
                  </a:lnTo>
                  <a:lnTo>
                    <a:pt x="7138" y="4469"/>
                  </a:lnTo>
                  <a:lnTo>
                    <a:pt x="7150" y="4461"/>
                  </a:lnTo>
                  <a:lnTo>
                    <a:pt x="7162" y="4452"/>
                  </a:lnTo>
                  <a:lnTo>
                    <a:pt x="7173" y="4444"/>
                  </a:lnTo>
                  <a:lnTo>
                    <a:pt x="7184" y="4434"/>
                  </a:lnTo>
                  <a:lnTo>
                    <a:pt x="7195" y="4425"/>
                  </a:lnTo>
                  <a:lnTo>
                    <a:pt x="7206" y="4415"/>
                  </a:lnTo>
                  <a:lnTo>
                    <a:pt x="7216" y="4404"/>
                  </a:lnTo>
                  <a:lnTo>
                    <a:pt x="7225" y="4393"/>
                  </a:lnTo>
                  <a:lnTo>
                    <a:pt x="7235" y="4382"/>
                  </a:lnTo>
                  <a:lnTo>
                    <a:pt x="7243" y="4371"/>
                  </a:lnTo>
                  <a:lnTo>
                    <a:pt x="7252" y="4359"/>
                  </a:lnTo>
                  <a:lnTo>
                    <a:pt x="7260" y="4347"/>
                  </a:lnTo>
                  <a:lnTo>
                    <a:pt x="7267" y="4335"/>
                  </a:lnTo>
                  <a:lnTo>
                    <a:pt x="7274" y="4323"/>
                  </a:lnTo>
                  <a:lnTo>
                    <a:pt x="7280" y="4309"/>
                  </a:lnTo>
                  <a:lnTo>
                    <a:pt x="7287" y="4296"/>
                  </a:lnTo>
                  <a:lnTo>
                    <a:pt x="7292" y="4283"/>
                  </a:lnTo>
                  <a:lnTo>
                    <a:pt x="7297" y="4269"/>
                  </a:lnTo>
                  <a:lnTo>
                    <a:pt x="7302" y="4255"/>
                  </a:lnTo>
                  <a:lnTo>
                    <a:pt x="7306" y="4241"/>
                  </a:lnTo>
                  <a:lnTo>
                    <a:pt x="7309" y="4227"/>
                  </a:lnTo>
                  <a:lnTo>
                    <a:pt x="7312" y="4213"/>
                  </a:lnTo>
                  <a:lnTo>
                    <a:pt x="7315" y="4199"/>
                  </a:lnTo>
                  <a:lnTo>
                    <a:pt x="7317" y="4184"/>
                  </a:lnTo>
                  <a:lnTo>
                    <a:pt x="7318" y="4170"/>
                  </a:lnTo>
                  <a:close/>
                  <a:moveTo>
                    <a:pt x="6115" y="3039"/>
                  </a:moveTo>
                  <a:lnTo>
                    <a:pt x="6116" y="3045"/>
                  </a:lnTo>
                  <a:lnTo>
                    <a:pt x="6116" y="3065"/>
                  </a:lnTo>
                  <a:lnTo>
                    <a:pt x="6116" y="3071"/>
                  </a:lnTo>
                  <a:lnTo>
                    <a:pt x="6116" y="3091"/>
                  </a:lnTo>
                  <a:lnTo>
                    <a:pt x="6115" y="3097"/>
                  </a:lnTo>
                  <a:lnTo>
                    <a:pt x="6114" y="3117"/>
                  </a:lnTo>
                  <a:lnTo>
                    <a:pt x="6114" y="3122"/>
                  </a:lnTo>
                  <a:lnTo>
                    <a:pt x="6112" y="3142"/>
                  </a:lnTo>
                  <a:lnTo>
                    <a:pt x="6111" y="3148"/>
                  </a:lnTo>
                  <a:lnTo>
                    <a:pt x="6109" y="3168"/>
                  </a:lnTo>
                  <a:lnTo>
                    <a:pt x="6108" y="3173"/>
                  </a:lnTo>
                  <a:lnTo>
                    <a:pt x="6104" y="3193"/>
                  </a:lnTo>
                  <a:lnTo>
                    <a:pt x="6103" y="3198"/>
                  </a:lnTo>
                  <a:lnTo>
                    <a:pt x="6099" y="3218"/>
                  </a:lnTo>
                  <a:lnTo>
                    <a:pt x="6098" y="3223"/>
                  </a:lnTo>
                  <a:lnTo>
                    <a:pt x="6093" y="3243"/>
                  </a:lnTo>
                  <a:lnTo>
                    <a:pt x="6092" y="3248"/>
                  </a:lnTo>
                  <a:lnTo>
                    <a:pt x="6086" y="3267"/>
                  </a:lnTo>
                  <a:lnTo>
                    <a:pt x="6085" y="3273"/>
                  </a:lnTo>
                  <a:lnTo>
                    <a:pt x="6078" y="3292"/>
                  </a:lnTo>
                  <a:lnTo>
                    <a:pt x="6076" y="3297"/>
                  </a:lnTo>
                  <a:lnTo>
                    <a:pt x="6069" y="3316"/>
                  </a:lnTo>
                  <a:lnTo>
                    <a:pt x="6067" y="3321"/>
                  </a:lnTo>
                  <a:lnTo>
                    <a:pt x="6060" y="3339"/>
                  </a:lnTo>
                  <a:lnTo>
                    <a:pt x="6058" y="3344"/>
                  </a:lnTo>
                  <a:lnTo>
                    <a:pt x="6049" y="3363"/>
                  </a:lnTo>
                  <a:lnTo>
                    <a:pt x="6047" y="3368"/>
                  </a:lnTo>
                  <a:lnTo>
                    <a:pt x="6038" y="3386"/>
                  </a:lnTo>
                  <a:lnTo>
                    <a:pt x="6035" y="3390"/>
                  </a:lnTo>
                  <a:lnTo>
                    <a:pt x="6025" y="3408"/>
                  </a:lnTo>
                  <a:lnTo>
                    <a:pt x="6023" y="3413"/>
                  </a:lnTo>
                  <a:lnTo>
                    <a:pt x="6012" y="3430"/>
                  </a:lnTo>
                  <a:lnTo>
                    <a:pt x="6009" y="3435"/>
                  </a:lnTo>
                  <a:lnTo>
                    <a:pt x="5998" y="3452"/>
                  </a:lnTo>
                  <a:lnTo>
                    <a:pt x="5995" y="3457"/>
                  </a:lnTo>
                  <a:lnTo>
                    <a:pt x="5983" y="3473"/>
                  </a:lnTo>
                  <a:lnTo>
                    <a:pt x="5980" y="3478"/>
                  </a:lnTo>
                  <a:lnTo>
                    <a:pt x="5968" y="3494"/>
                  </a:lnTo>
                  <a:lnTo>
                    <a:pt x="5964" y="3498"/>
                  </a:lnTo>
                  <a:lnTo>
                    <a:pt x="5951" y="3514"/>
                  </a:lnTo>
                  <a:lnTo>
                    <a:pt x="5948" y="3518"/>
                  </a:lnTo>
                  <a:lnTo>
                    <a:pt x="5934" y="3533"/>
                  </a:lnTo>
                  <a:lnTo>
                    <a:pt x="5930" y="3537"/>
                  </a:lnTo>
                  <a:lnTo>
                    <a:pt x="5917" y="3551"/>
                  </a:lnTo>
                  <a:lnTo>
                    <a:pt x="5913" y="3555"/>
                  </a:lnTo>
                  <a:lnTo>
                    <a:pt x="5898" y="3569"/>
                  </a:lnTo>
                  <a:lnTo>
                    <a:pt x="5894" y="3573"/>
                  </a:lnTo>
                  <a:lnTo>
                    <a:pt x="5879" y="3586"/>
                  </a:lnTo>
                  <a:lnTo>
                    <a:pt x="5875" y="3590"/>
                  </a:lnTo>
                  <a:lnTo>
                    <a:pt x="5860" y="3603"/>
                  </a:lnTo>
                  <a:lnTo>
                    <a:pt x="5855" y="3606"/>
                  </a:lnTo>
                  <a:lnTo>
                    <a:pt x="5839" y="3618"/>
                  </a:lnTo>
                  <a:lnTo>
                    <a:pt x="5835" y="3621"/>
                  </a:lnTo>
                  <a:lnTo>
                    <a:pt x="5819" y="3633"/>
                  </a:lnTo>
                  <a:lnTo>
                    <a:pt x="5814" y="3636"/>
                  </a:lnTo>
                  <a:lnTo>
                    <a:pt x="5797" y="3647"/>
                  </a:lnTo>
                  <a:lnTo>
                    <a:pt x="5793" y="3650"/>
                  </a:lnTo>
                  <a:lnTo>
                    <a:pt x="5776" y="3660"/>
                  </a:lnTo>
                  <a:lnTo>
                    <a:pt x="5771" y="3663"/>
                  </a:lnTo>
                  <a:lnTo>
                    <a:pt x="5754" y="3673"/>
                  </a:lnTo>
                  <a:lnTo>
                    <a:pt x="5748" y="3676"/>
                  </a:lnTo>
                  <a:lnTo>
                    <a:pt x="5730" y="3685"/>
                  </a:lnTo>
                  <a:lnTo>
                    <a:pt x="5725" y="3687"/>
                  </a:lnTo>
                  <a:lnTo>
                    <a:pt x="5707" y="3696"/>
                  </a:lnTo>
                  <a:lnTo>
                    <a:pt x="5702" y="3698"/>
                  </a:lnTo>
                  <a:lnTo>
                    <a:pt x="5683" y="3706"/>
                  </a:lnTo>
                  <a:lnTo>
                    <a:pt x="5678" y="3708"/>
                  </a:lnTo>
                  <a:lnTo>
                    <a:pt x="5659" y="3715"/>
                  </a:lnTo>
                  <a:lnTo>
                    <a:pt x="5653" y="3717"/>
                  </a:lnTo>
                  <a:lnTo>
                    <a:pt x="5634" y="3723"/>
                  </a:lnTo>
                  <a:lnTo>
                    <a:pt x="5629" y="3725"/>
                  </a:lnTo>
                  <a:lnTo>
                    <a:pt x="5610" y="3730"/>
                  </a:lnTo>
                  <a:lnTo>
                    <a:pt x="5604" y="3732"/>
                  </a:lnTo>
                  <a:lnTo>
                    <a:pt x="5585" y="3736"/>
                  </a:lnTo>
                  <a:lnTo>
                    <a:pt x="5579" y="3738"/>
                  </a:lnTo>
                  <a:lnTo>
                    <a:pt x="5560" y="3742"/>
                  </a:lnTo>
                  <a:lnTo>
                    <a:pt x="5554" y="3743"/>
                  </a:lnTo>
                  <a:lnTo>
                    <a:pt x="5534" y="3746"/>
                  </a:lnTo>
                  <a:lnTo>
                    <a:pt x="5529" y="3747"/>
                  </a:lnTo>
                  <a:lnTo>
                    <a:pt x="5509" y="3749"/>
                  </a:lnTo>
                  <a:lnTo>
                    <a:pt x="5503" y="3750"/>
                  </a:lnTo>
                  <a:lnTo>
                    <a:pt x="5483" y="3752"/>
                  </a:lnTo>
                  <a:lnTo>
                    <a:pt x="5478" y="3752"/>
                  </a:lnTo>
                  <a:lnTo>
                    <a:pt x="5457" y="3753"/>
                  </a:lnTo>
                  <a:lnTo>
                    <a:pt x="5452" y="3754"/>
                  </a:lnTo>
                  <a:lnTo>
                    <a:pt x="5432" y="3754"/>
                  </a:lnTo>
                  <a:lnTo>
                    <a:pt x="5426" y="3754"/>
                  </a:lnTo>
                  <a:lnTo>
                    <a:pt x="5406" y="3754"/>
                  </a:lnTo>
                  <a:lnTo>
                    <a:pt x="5401" y="3753"/>
                  </a:lnTo>
                  <a:lnTo>
                    <a:pt x="5381" y="3752"/>
                  </a:lnTo>
                  <a:lnTo>
                    <a:pt x="5375" y="3752"/>
                  </a:lnTo>
                  <a:lnTo>
                    <a:pt x="5355" y="3750"/>
                  </a:lnTo>
                  <a:lnTo>
                    <a:pt x="5350" y="3749"/>
                  </a:lnTo>
                  <a:lnTo>
                    <a:pt x="5330" y="3747"/>
                  </a:lnTo>
                  <a:lnTo>
                    <a:pt x="5324" y="3746"/>
                  </a:lnTo>
                  <a:lnTo>
                    <a:pt x="5305" y="3743"/>
                  </a:lnTo>
                  <a:lnTo>
                    <a:pt x="5299" y="3742"/>
                  </a:lnTo>
                  <a:lnTo>
                    <a:pt x="5279" y="3738"/>
                  </a:lnTo>
                  <a:lnTo>
                    <a:pt x="5274" y="3736"/>
                  </a:lnTo>
                  <a:lnTo>
                    <a:pt x="5255" y="3732"/>
                  </a:lnTo>
                  <a:lnTo>
                    <a:pt x="5249" y="3730"/>
                  </a:lnTo>
                  <a:lnTo>
                    <a:pt x="5230" y="3725"/>
                  </a:lnTo>
                  <a:lnTo>
                    <a:pt x="5224" y="3723"/>
                  </a:lnTo>
                  <a:lnTo>
                    <a:pt x="5205" y="3717"/>
                  </a:lnTo>
                  <a:lnTo>
                    <a:pt x="5200" y="3715"/>
                  </a:lnTo>
                  <a:lnTo>
                    <a:pt x="5181" y="3708"/>
                  </a:lnTo>
                  <a:lnTo>
                    <a:pt x="5176" y="3706"/>
                  </a:lnTo>
                  <a:lnTo>
                    <a:pt x="5157" y="3698"/>
                  </a:lnTo>
                  <a:lnTo>
                    <a:pt x="5152" y="3696"/>
                  </a:lnTo>
                  <a:lnTo>
                    <a:pt x="5134" y="3687"/>
                  </a:lnTo>
                  <a:lnTo>
                    <a:pt x="5129" y="3685"/>
                  </a:lnTo>
                  <a:lnTo>
                    <a:pt x="5111" y="3676"/>
                  </a:lnTo>
                  <a:lnTo>
                    <a:pt x="5105" y="3673"/>
                  </a:lnTo>
                  <a:lnTo>
                    <a:pt x="5088" y="3663"/>
                  </a:lnTo>
                  <a:lnTo>
                    <a:pt x="5084" y="3661"/>
                  </a:lnTo>
                  <a:lnTo>
                    <a:pt x="5067" y="3650"/>
                  </a:lnTo>
                  <a:lnTo>
                    <a:pt x="5062" y="3647"/>
                  </a:lnTo>
                  <a:lnTo>
                    <a:pt x="5045" y="3636"/>
                  </a:lnTo>
                  <a:lnTo>
                    <a:pt x="5040" y="3633"/>
                  </a:lnTo>
                  <a:lnTo>
                    <a:pt x="5024" y="3622"/>
                  </a:lnTo>
                  <a:lnTo>
                    <a:pt x="5019" y="3618"/>
                  </a:lnTo>
                  <a:lnTo>
                    <a:pt x="5003" y="3606"/>
                  </a:lnTo>
                  <a:lnTo>
                    <a:pt x="4999" y="3603"/>
                  </a:lnTo>
                  <a:lnTo>
                    <a:pt x="4984" y="3590"/>
                  </a:lnTo>
                  <a:lnTo>
                    <a:pt x="4979" y="3586"/>
                  </a:lnTo>
                  <a:lnTo>
                    <a:pt x="4964" y="3573"/>
                  </a:lnTo>
                  <a:lnTo>
                    <a:pt x="4960" y="3569"/>
                  </a:lnTo>
                  <a:lnTo>
                    <a:pt x="4946" y="3555"/>
                  </a:lnTo>
                  <a:lnTo>
                    <a:pt x="4942" y="3551"/>
                  </a:lnTo>
                  <a:lnTo>
                    <a:pt x="4928" y="3537"/>
                  </a:lnTo>
                  <a:lnTo>
                    <a:pt x="4924" y="3533"/>
                  </a:lnTo>
                  <a:lnTo>
                    <a:pt x="4911" y="3518"/>
                  </a:lnTo>
                  <a:lnTo>
                    <a:pt x="4907" y="3513"/>
                  </a:lnTo>
                  <a:lnTo>
                    <a:pt x="4894" y="3498"/>
                  </a:lnTo>
                  <a:lnTo>
                    <a:pt x="4891" y="3494"/>
                  </a:lnTo>
                  <a:lnTo>
                    <a:pt x="4879" y="3478"/>
                  </a:lnTo>
                  <a:lnTo>
                    <a:pt x="4875" y="3473"/>
                  </a:lnTo>
                  <a:lnTo>
                    <a:pt x="4864" y="3457"/>
                  </a:lnTo>
                  <a:lnTo>
                    <a:pt x="4861" y="3452"/>
                  </a:lnTo>
                  <a:lnTo>
                    <a:pt x="4850" y="3435"/>
                  </a:lnTo>
                  <a:lnTo>
                    <a:pt x="4847" y="3430"/>
                  </a:lnTo>
                  <a:lnTo>
                    <a:pt x="4836" y="3413"/>
                  </a:lnTo>
                  <a:lnTo>
                    <a:pt x="4834" y="3409"/>
                  </a:lnTo>
                  <a:lnTo>
                    <a:pt x="4824" y="3392"/>
                  </a:lnTo>
                  <a:lnTo>
                    <a:pt x="4821" y="3386"/>
                  </a:lnTo>
                  <a:lnTo>
                    <a:pt x="4812" y="3368"/>
                  </a:lnTo>
                  <a:lnTo>
                    <a:pt x="4810" y="3363"/>
                  </a:lnTo>
                  <a:lnTo>
                    <a:pt x="4801" y="3345"/>
                  </a:lnTo>
                  <a:lnTo>
                    <a:pt x="4799" y="3340"/>
                  </a:lnTo>
                  <a:lnTo>
                    <a:pt x="4791" y="3321"/>
                  </a:lnTo>
                  <a:lnTo>
                    <a:pt x="4789" y="3316"/>
                  </a:lnTo>
                  <a:lnTo>
                    <a:pt x="4782" y="3297"/>
                  </a:lnTo>
                  <a:lnTo>
                    <a:pt x="4780" y="3292"/>
                  </a:lnTo>
                  <a:lnTo>
                    <a:pt x="4774" y="3273"/>
                  </a:lnTo>
                  <a:lnTo>
                    <a:pt x="4772" y="3267"/>
                  </a:lnTo>
                  <a:lnTo>
                    <a:pt x="4767" y="3248"/>
                  </a:lnTo>
                  <a:lnTo>
                    <a:pt x="4765" y="3242"/>
                  </a:lnTo>
                  <a:lnTo>
                    <a:pt x="4761" y="3223"/>
                  </a:lnTo>
                  <a:lnTo>
                    <a:pt x="4759" y="3218"/>
                  </a:lnTo>
                  <a:lnTo>
                    <a:pt x="4755" y="3198"/>
                  </a:lnTo>
                  <a:lnTo>
                    <a:pt x="4754" y="3192"/>
                  </a:lnTo>
                  <a:lnTo>
                    <a:pt x="4751" y="3173"/>
                  </a:lnTo>
                  <a:lnTo>
                    <a:pt x="4750" y="3167"/>
                  </a:lnTo>
                  <a:lnTo>
                    <a:pt x="4748" y="3147"/>
                  </a:lnTo>
                  <a:lnTo>
                    <a:pt x="4747" y="3142"/>
                  </a:lnTo>
                  <a:lnTo>
                    <a:pt x="4745" y="3122"/>
                  </a:lnTo>
                  <a:lnTo>
                    <a:pt x="4745" y="3116"/>
                  </a:lnTo>
                  <a:lnTo>
                    <a:pt x="4744" y="3096"/>
                  </a:lnTo>
                  <a:lnTo>
                    <a:pt x="4743" y="3091"/>
                  </a:lnTo>
                  <a:lnTo>
                    <a:pt x="4743" y="3071"/>
                  </a:lnTo>
                  <a:lnTo>
                    <a:pt x="4743" y="3065"/>
                  </a:lnTo>
                  <a:lnTo>
                    <a:pt x="4743" y="3045"/>
                  </a:lnTo>
                  <a:lnTo>
                    <a:pt x="4744" y="3040"/>
                  </a:lnTo>
                  <a:lnTo>
                    <a:pt x="4745" y="3019"/>
                  </a:lnTo>
                  <a:lnTo>
                    <a:pt x="4745" y="3014"/>
                  </a:lnTo>
                  <a:lnTo>
                    <a:pt x="4747" y="2994"/>
                  </a:lnTo>
                  <a:lnTo>
                    <a:pt x="4748" y="2988"/>
                  </a:lnTo>
                  <a:lnTo>
                    <a:pt x="4750" y="2968"/>
                  </a:lnTo>
                  <a:lnTo>
                    <a:pt x="4751" y="2963"/>
                  </a:lnTo>
                  <a:lnTo>
                    <a:pt x="4754" y="2943"/>
                  </a:lnTo>
                  <a:lnTo>
                    <a:pt x="4755" y="2937"/>
                  </a:lnTo>
                  <a:lnTo>
                    <a:pt x="4759" y="2918"/>
                  </a:lnTo>
                  <a:lnTo>
                    <a:pt x="4761" y="2912"/>
                  </a:lnTo>
                  <a:lnTo>
                    <a:pt x="4765" y="2893"/>
                  </a:lnTo>
                  <a:lnTo>
                    <a:pt x="4767" y="2887"/>
                  </a:lnTo>
                  <a:lnTo>
                    <a:pt x="4772" y="2868"/>
                  </a:lnTo>
                  <a:lnTo>
                    <a:pt x="4774" y="2863"/>
                  </a:lnTo>
                  <a:lnTo>
                    <a:pt x="4780" y="2844"/>
                  </a:lnTo>
                  <a:lnTo>
                    <a:pt x="4782" y="2838"/>
                  </a:lnTo>
                  <a:lnTo>
                    <a:pt x="4789" y="2819"/>
                  </a:lnTo>
                  <a:lnTo>
                    <a:pt x="4791" y="2814"/>
                  </a:lnTo>
                  <a:lnTo>
                    <a:pt x="4799" y="2795"/>
                  </a:lnTo>
                  <a:lnTo>
                    <a:pt x="4801" y="2790"/>
                  </a:lnTo>
                  <a:lnTo>
                    <a:pt x="4810" y="2772"/>
                  </a:lnTo>
                  <a:lnTo>
                    <a:pt x="4812" y="2767"/>
                  </a:lnTo>
                  <a:lnTo>
                    <a:pt x="4821" y="2749"/>
                  </a:lnTo>
                  <a:lnTo>
                    <a:pt x="4824" y="2743"/>
                  </a:lnTo>
                  <a:lnTo>
                    <a:pt x="4834" y="2726"/>
                  </a:lnTo>
                  <a:lnTo>
                    <a:pt x="4837" y="2721"/>
                  </a:lnTo>
                  <a:lnTo>
                    <a:pt x="4847" y="2704"/>
                  </a:lnTo>
                  <a:lnTo>
                    <a:pt x="4850" y="2700"/>
                  </a:lnTo>
                  <a:lnTo>
                    <a:pt x="4861" y="2683"/>
                  </a:lnTo>
                  <a:lnTo>
                    <a:pt x="4864" y="2678"/>
                  </a:lnTo>
                  <a:lnTo>
                    <a:pt x="4876" y="2662"/>
                  </a:lnTo>
                  <a:lnTo>
                    <a:pt x="4879" y="2658"/>
                  </a:lnTo>
                  <a:lnTo>
                    <a:pt x="4891" y="2642"/>
                  </a:lnTo>
                  <a:lnTo>
                    <a:pt x="4894" y="2637"/>
                  </a:lnTo>
                  <a:lnTo>
                    <a:pt x="4907" y="2622"/>
                  </a:lnTo>
                  <a:lnTo>
                    <a:pt x="4911" y="2618"/>
                  </a:lnTo>
                  <a:lnTo>
                    <a:pt x="4924" y="2603"/>
                  </a:lnTo>
                  <a:lnTo>
                    <a:pt x="4928" y="2599"/>
                  </a:lnTo>
                  <a:lnTo>
                    <a:pt x="4942" y="2584"/>
                  </a:lnTo>
                  <a:lnTo>
                    <a:pt x="4946" y="2580"/>
                  </a:lnTo>
                  <a:lnTo>
                    <a:pt x="4960" y="2567"/>
                  </a:lnTo>
                  <a:lnTo>
                    <a:pt x="4964" y="2563"/>
                  </a:lnTo>
                  <a:lnTo>
                    <a:pt x="4979" y="2549"/>
                  </a:lnTo>
                  <a:lnTo>
                    <a:pt x="4983" y="2546"/>
                  </a:lnTo>
                  <a:lnTo>
                    <a:pt x="4999" y="2533"/>
                  </a:lnTo>
                  <a:lnTo>
                    <a:pt x="5003" y="2529"/>
                  </a:lnTo>
                  <a:lnTo>
                    <a:pt x="5019" y="2517"/>
                  </a:lnTo>
                  <a:lnTo>
                    <a:pt x="5024" y="2514"/>
                  </a:lnTo>
                  <a:lnTo>
                    <a:pt x="5040" y="2502"/>
                  </a:lnTo>
                  <a:lnTo>
                    <a:pt x="5045" y="2499"/>
                  </a:lnTo>
                  <a:lnTo>
                    <a:pt x="5062" y="2488"/>
                  </a:lnTo>
                  <a:lnTo>
                    <a:pt x="5067" y="2485"/>
                  </a:lnTo>
                  <a:lnTo>
                    <a:pt x="5084" y="2474"/>
                  </a:lnTo>
                  <a:lnTo>
                    <a:pt x="5089" y="2472"/>
                  </a:lnTo>
                  <a:lnTo>
                    <a:pt x="5107" y="2462"/>
                  </a:lnTo>
                  <a:lnTo>
                    <a:pt x="5111" y="2459"/>
                  </a:lnTo>
                  <a:lnTo>
                    <a:pt x="5129" y="2450"/>
                  </a:lnTo>
                  <a:lnTo>
                    <a:pt x="5134" y="2448"/>
                  </a:lnTo>
                  <a:lnTo>
                    <a:pt x="5153" y="2439"/>
                  </a:lnTo>
                  <a:lnTo>
                    <a:pt x="5158" y="2437"/>
                  </a:lnTo>
                  <a:lnTo>
                    <a:pt x="5176" y="2430"/>
                  </a:lnTo>
                  <a:lnTo>
                    <a:pt x="5181" y="2428"/>
                  </a:lnTo>
                  <a:lnTo>
                    <a:pt x="5200" y="2421"/>
                  </a:lnTo>
                  <a:lnTo>
                    <a:pt x="5205" y="2419"/>
                  </a:lnTo>
                  <a:lnTo>
                    <a:pt x="5224" y="2412"/>
                  </a:lnTo>
                  <a:lnTo>
                    <a:pt x="5230" y="2411"/>
                  </a:lnTo>
                  <a:lnTo>
                    <a:pt x="5249" y="2405"/>
                  </a:lnTo>
                  <a:lnTo>
                    <a:pt x="5254" y="2404"/>
                  </a:lnTo>
                  <a:lnTo>
                    <a:pt x="5274" y="2399"/>
                  </a:lnTo>
                  <a:lnTo>
                    <a:pt x="5279" y="2398"/>
                  </a:lnTo>
                  <a:lnTo>
                    <a:pt x="5299" y="2394"/>
                  </a:lnTo>
                  <a:lnTo>
                    <a:pt x="5304" y="2393"/>
                  </a:lnTo>
                  <a:lnTo>
                    <a:pt x="5324" y="2389"/>
                  </a:lnTo>
                  <a:lnTo>
                    <a:pt x="5329" y="2388"/>
                  </a:lnTo>
                  <a:lnTo>
                    <a:pt x="5349" y="2386"/>
                  </a:lnTo>
                  <a:lnTo>
                    <a:pt x="5355" y="2385"/>
                  </a:lnTo>
                  <a:lnTo>
                    <a:pt x="5375" y="2383"/>
                  </a:lnTo>
                  <a:lnTo>
                    <a:pt x="5380" y="2383"/>
                  </a:lnTo>
                  <a:lnTo>
                    <a:pt x="5400" y="2382"/>
                  </a:lnTo>
                  <a:lnTo>
                    <a:pt x="5406" y="2381"/>
                  </a:lnTo>
                  <a:lnTo>
                    <a:pt x="5426" y="2381"/>
                  </a:lnTo>
                  <a:lnTo>
                    <a:pt x="5432" y="2381"/>
                  </a:lnTo>
                  <a:lnTo>
                    <a:pt x="5452" y="2381"/>
                  </a:lnTo>
                  <a:lnTo>
                    <a:pt x="5458" y="2382"/>
                  </a:lnTo>
                  <a:lnTo>
                    <a:pt x="5478" y="2383"/>
                  </a:lnTo>
                  <a:lnTo>
                    <a:pt x="5484" y="2383"/>
                  </a:lnTo>
                  <a:lnTo>
                    <a:pt x="5504" y="2385"/>
                  </a:lnTo>
                  <a:lnTo>
                    <a:pt x="5509" y="2386"/>
                  </a:lnTo>
                  <a:lnTo>
                    <a:pt x="5529" y="2388"/>
                  </a:lnTo>
                  <a:lnTo>
                    <a:pt x="5535" y="2389"/>
                  </a:lnTo>
                  <a:lnTo>
                    <a:pt x="5555" y="2393"/>
                  </a:lnTo>
                  <a:lnTo>
                    <a:pt x="5560" y="2394"/>
                  </a:lnTo>
                  <a:lnTo>
                    <a:pt x="5580" y="2398"/>
                  </a:lnTo>
                  <a:lnTo>
                    <a:pt x="5585" y="2399"/>
                  </a:lnTo>
                  <a:lnTo>
                    <a:pt x="5605" y="2404"/>
                  </a:lnTo>
                  <a:lnTo>
                    <a:pt x="5610" y="2405"/>
                  </a:lnTo>
                  <a:lnTo>
                    <a:pt x="5629" y="2411"/>
                  </a:lnTo>
                  <a:lnTo>
                    <a:pt x="5635" y="2412"/>
                  </a:lnTo>
                  <a:lnTo>
                    <a:pt x="5654" y="2419"/>
                  </a:lnTo>
                  <a:lnTo>
                    <a:pt x="5659" y="2421"/>
                  </a:lnTo>
                  <a:lnTo>
                    <a:pt x="5678" y="2428"/>
                  </a:lnTo>
                  <a:lnTo>
                    <a:pt x="5683" y="2430"/>
                  </a:lnTo>
                  <a:lnTo>
                    <a:pt x="5701" y="2437"/>
                  </a:lnTo>
                  <a:lnTo>
                    <a:pt x="5706" y="2439"/>
                  </a:lnTo>
                  <a:lnTo>
                    <a:pt x="5725" y="2448"/>
                  </a:lnTo>
                  <a:lnTo>
                    <a:pt x="5730" y="2450"/>
                  </a:lnTo>
                  <a:lnTo>
                    <a:pt x="5748" y="2459"/>
                  </a:lnTo>
                  <a:lnTo>
                    <a:pt x="5752" y="2462"/>
                  </a:lnTo>
                  <a:lnTo>
                    <a:pt x="5770" y="2472"/>
                  </a:lnTo>
                  <a:lnTo>
                    <a:pt x="5776" y="2475"/>
                  </a:lnTo>
                  <a:lnTo>
                    <a:pt x="5793" y="2485"/>
                  </a:lnTo>
                  <a:lnTo>
                    <a:pt x="5798" y="2488"/>
                  </a:lnTo>
                  <a:lnTo>
                    <a:pt x="5814" y="2499"/>
                  </a:lnTo>
                  <a:lnTo>
                    <a:pt x="5819" y="2502"/>
                  </a:lnTo>
                  <a:lnTo>
                    <a:pt x="5835" y="2514"/>
                  </a:lnTo>
                  <a:lnTo>
                    <a:pt x="5840" y="2517"/>
                  </a:lnTo>
                  <a:lnTo>
                    <a:pt x="5856" y="2529"/>
                  </a:lnTo>
                  <a:lnTo>
                    <a:pt x="5860" y="2533"/>
                  </a:lnTo>
                  <a:lnTo>
                    <a:pt x="5875" y="2546"/>
                  </a:lnTo>
                  <a:lnTo>
                    <a:pt x="5879" y="2549"/>
                  </a:lnTo>
                  <a:lnTo>
                    <a:pt x="5894" y="2563"/>
                  </a:lnTo>
                  <a:lnTo>
                    <a:pt x="5898" y="2566"/>
                  </a:lnTo>
                  <a:lnTo>
                    <a:pt x="5913" y="2580"/>
                  </a:lnTo>
                  <a:lnTo>
                    <a:pt x="5917" y="2584"/>
                  </a:lnTo>
                  <a:lnTo>
                    <a:pt x="5931" y="2599"/>
                  </a:lnTo>
                  <a:lnTo>
                    <a:pt x="5934" y="2603"/>
                  </a:lnTo>
                  <a:lnTo>
                    <a:pt x="5948" y="2618"/>
                  </a:lnTo>
                  <a:lnTo>
                    <a:pt x="5951" y="2622"/>
                  </a:lnTo>
                  <a:lnTo>
                    <a:pt x="5964" y="2637"/>
                  </a:lnTo>
                  <a:lnTo>
                    <a:pt x="5968" y="2641"/>
                  </a:lnTo>
                  <a:lnTo>
                    <a:pt x="5980" y="2657"/>
                  </a:lnTo>
                  <a:lnTo>
                    <a:pt x="5983" y="2662"/>
                  </a:lnTo>
                  <a:lnTo>
                    <a:pt x="5995" y="2678"/>
                  </a:lnTo>
                  <a:lnTo>
                    <a:pt x="5998" y="2683"/>
                  </a:lnTo>
                  <a:lnTo>
                    <a:pt x="6009" y="2699"/>
                  </a:lnTo>
                  <a:lnTo>
                    <a:pt x="6012" y="2704"/>
                  </a:lnTo>
                  <a:lnTo>
                    <a:pt x="6022" y="2721"/>
                  </a:lnTo>
                  <a:lnTo>
                    <a:pt x="6025" y="2727"/>
                  </a:lnTo>
                  <a:lnTo>
                    <a:pt x="6035" y="2745"/>
                  </a:lnTo>
                  <a:lnTo>
                    <a:pt x="6038" y="2749"/>
                  </a:lnTo>
                  <a:lnTo>
                    <a:pt x="6047" y="2767"/>
                  </a:lnTo>
                  <a:lnTo>
                    <a:pt x="6049" y="2772"/>
                  </a:lnTo>
                  <a:lnTo>
                    <a:pt x="6058" y="2791"/>
                  </a:lnTo>
                  <a:lnTo>
                    <a:pt x="6060" y="2796"/>
                  </a:lnTo>
                  <a:lnTo>
                    <a:pt x="6067" y="2814"/>
                  </a:lnTo>
                  <a:lnTo>
                    <a:pt x="6069" y="2819"/>
                  </a:lnTo>
                  <a:lnTo>
                    <a:pt x="6076" y="2838"/>
                  </a:lnTo>
                  <a:lnTo>
                    <a:pt x="6078" y="2843"/>
                  </a:lnTo>
                  <a:lnTo>
                    <a:pt x="6085" y="2862"/>
                  </a:lnTo>
                  <a:lnTo>
                    <a:pt x="6086" y="2868"/>
                  </a:lnTo>
                  <a:lnTo>
                    <a:pt x="6092" y="2887"/>
                  </a:lnTo>
                  <a:lnTo>
                    <a:pt x="6093" y="2892"/>
                  </a:lnTo>
                  <a:lnTo>
                    <a:pt x="6098" y="2912"/>
                  </a:lnTo>
                  <a:lnTo>
                    <a:pt x="6099" y="2917"/>
                  </a:lnTo>
                  <a:lnTo>
                    <a:pt x="6103" y="2937"/>
                  </a:lnTo>
                  <a:lnTo>
                    <a:pt x="6104" y="2942"/>
                  </a:lnTo>
                  <a:lnTo>
                    <a:pt x="6108" y="2962"/>
                  </a:lnTo>
                  <a:lnTo>
                    <a:pt x="6109" y="2968"/>
                  </a:lnTo>
                  <a:lnTo>
                    <a:pt x="6111" y="2988"/>
                  </a:lnTo>
                  <a:lnTo>
                    <a:pt x="6112" y="2993"/>
                  </a:lnTo>
                  <a:lnTo>
                    <a:pt x="6114" y="3013"/>
                  </a:lnTo>
                  <a:lnTo>
                    <a:pt x="6114" y="3019"/>
                  </a:lnTo>
                  <a:lnTo>
                    <a:pt x="6115" y="3039"/>
                  </a:lnTo>
                  <a:close/>
                  <a:moveTo>
                    <a:pt x="5815" y="3097"/>
                  </a:moveTo>
                  <a:lnTo>
                    <a:pt x="5816" y="3082"/>
                  </a:lnTo>
                  <a:lnTo>
                    <a:pt x="5816" y="3068"/>
                  </a:lnTo>
                  <a:lnTo>
                    <a:pt x="5816" y="3053"/>
                  </a:lnTo>
                  <a:lnTo>
                    <a:pt x="5815" y="3039"/>
                  </a:lnTo>
                  <a:lnTo>
                    <a:pt x="5814" y="3024"/>
                  </a:lnTo>
                  <a:lnTo>
                    <a:pt x="5812" y="3010"/>
                  </a:lnTo>
                  <a:lnTo>
                    <a:pt x="5809" y="2996"/>
                  </a:lnTo>
                  <a:lnTo>
                    <a:pt x="5806" y="2982"/>
                  </a:lnTo>
                  <a:lnTo>
                    <a:pt x="5803" y="2968"/>
                  </a:lnTo>
                  <a:lnTo>
                    <a:pt x="5799" y="2954"/>
                  </a:lnTo>
                  <a:lnTo>
                    <a:pt x="5794" y="2940"/>
                  </a:lnTo>
                  <a:lnTo>
                    <a:pt x="5789" y="2926"/>
                  </a:lnTo>
                  <a:lnTo>
                    <a:pt x="5784" y="2913"/>
                  </a:lnTo>
                  <a:lnTo>
                    <a:pt x="5778" y="2900"/>
                  </a:lnTo>
                  <a:lnTo>
                    <a:pt x="5771" y="2887"/>
                  </a:lnTo>
                  <a:lnTo>
                    <a:pt x="5764" y="2874"/>
                  </a:lnTo>
                  <a:lnTo>
                    <a:pt x="5757" y="2862"/>
                  </a:lnTo>
                  <a:lnTo>
                    <a:pt x="5749" y="2850"/>
                  </a:lnTo>
                  <a:lnTo>
                    <a:pt x="5740" y="2838"/>
                  </a:lnTo>
                  <a:lnTo>
                    <a:pt x="5732" y="2827"/>
                  </a:lnTo>
                  <a:lnTo>
                    <a:pt x="5722" y="2816"/>
                  </a:lnTo>
                  <a:lnTo>
                    <a:pt x="5713" y="2805"/>
                  </a:lnTo>
                  <a:lnTo>
                    <a:pt x="5703" y="2794"/>
                  </a:lnTo>
                  <a:lnTo>
                    <a:pt x="5692" y="2784"/>
                  </a:lnTo>
                  <a:lnTo>
                    <a:pt x="5681" y="2775"/>
                  </a:lnTo>
                  <a:lnTo>
                    <a:pt x="5670" y="2765"/>
                  </a:lnTo>
                  <a:lnTo>
                    <a:pt x="5659" y="2757"/>
                  </a:lnTo>
                  <a:lnTo>
                    <a:pt x="5647" y="2748"/>
                  </a:lnTo>
                  <a:lnTo>
                    <a:pt x="5635" y="2740"/>
                  </a:lnTo>
                  <a:lnTo>
                    <a:pt x="5623" y="2733"/>
                  </a:lnTo>
                  <a:lnTo>
                    <a:pt x="5610" y="2726"/>
                  </a:lnTo>
                  <a:lnTo>
                    <a:pt x="5597" y="2719"/>
                  </a:lnTo>
                  <a:lnTo>
                    <a:pt x="5584" y="2713"/>
                  </a:lnTo>
                  <a:lnTo>
                    <a:pt x="5571" y="2708"/>
                  </a:lnTo>
                  <a:lnTo>
                    <a:pt x="5557" y="2703"/>
                  </a:lnTo>
                  <a:lnTo>
                    <a:pt x="5543" y="2698"/>
                  </a:lnTo>
                  <a:lnTo>
                    <a:pt x="5529" y="2694"/>
                  </a:lnTo>
                  <a:lnTo>
                    <a:pt x="5515" y="2691"/>
                  </a:lnTo>
                  <a:lnTo>
                    <a:pt x="5501" y="2688"/>
                  </a:lnTo>
                  <a:lnTo>
                    <a:pt x="5487" y="2685"/>
                  </a:lnTo>
                  <a:lnTo>
                    <a:pt x="5473" y="2683"/>
                  </a:lnTo>
                  <a:lnTo>
                    <a:pt x="5458" y="2682"/>
                  </a:lnTo>
                  <a:lnTo>
                    <a:pt x="5444" y="2681"/>
                  </a:lnTo>
                  <a:lnTo>
                    <a:pt x="5429" y="2681"/>
                  </a:lnTo>
                  <a:lnTo>
                    <a:pt x="5415" y="2681"/>
                  </a:lnTo>
                  <a:lnTo>
                    <a:pt x="5400" y="2682"/>
                  </a:lnTo>
                  <a:lnTo>
                    <a:pt x="5386" y="2683"/>
                  </a:lnTo>
                  <a:lnTo>
                    <a:pt x="5372" y="2685"/>
                  </a:lnTo>
                  <a:lnTo>
                    <a:pt x="5358" y="2688"/>
                  </a:lnTo>
                  <a:lnTo>
                    <a:pt x="5343" y="2691"/>
                  </a:lnTo>
                  <a:lnTo>
                    <a:pt x="5330" y="2694"/>
                  </a:lnTo>
                  <a:lnTo>
                    <a:pt x="5316" y="2698"/>
                  </a:lnTo>
                  <a:lnTo>
                    <a:pt x="5302" y="2703"/>
                  </a:lnTo>
                  <a:lnTo>
                    <a:pt x="5288" y="2708"/>
                  </a:lnTo>
                  <a:lnTo>
                    <a:pt x="5275" y="2713"/>
                  </a:lnTo>
                  <a:lnTo>
                    <a:pt x="5262" y="2719"/>
                  </a:lnTo>
                  <a:lnTo>
                    <a:pt x="5249" y="2726"/>
                  </a:lnTo>
                  <a:lnTo>
                    <a:pt x="5236" y="2733"/>
                  </a:lnTo>
                  <a:lnTo>
                    <a:pt x="5223" y="2741"/>
                  </a:lnTo>
                  <a:lnTo>
                    <a:pt x="5211" y="2748"/>
                  </a:lnTo>
                  <a:lnTo>
                    <a:pt x="5200" y="2757"/>
                  </a:lnTo>
                  <a:lnTo>
                    <a:pt x="5188" y="2765"/>
                  </a:lnTo>
                  <a:lnTo>
                    <a:pt x="5177" y="2775"/>
                  </a:lnTo>
                  <a:lnTo>
                    <a:pt x="5166" y="2784"/>
                  </a:lnTo>
                  <a:lnTo>
                    <a:pt x="5156" y="2794"/>
                  </a:lnTo>
                  <a:lnTo>
                    <a:pt x="5146" y="2804"/>
                  </a:lnTo>
                  <a:lnTo>
                    <a:pt x="5137" y="2815"/>
                  </a:lnTo>
                  <a:lnTo>
                    <a:pt x="5127" y="2826"/>
                  </a:lnTo>
                  <a:lnTo>
                    <a:pt x="5119" y="2838"/>
                  </a:lnTo>
                  <a:lnTo>
                    <a:pt x="5110" y="2850"/>
                  </a:lnTo>
                  <a:lnTo>
                    <a:pt x="5102" y="2862"/>
                  </a:lnTo>
                  <a:lnTo>
                    <a:pt x="5095" y="2874"/>
                  </a:lnTo>
                  <a:lnTo>
                    <a:pt x="5087" y="2887"/>
                  </a:lnTo>
                  <a:lnTo>
                    <a:pt x="5081" y="2900"/>
                  </a:lnTo>
                  <a:lnTo>
                    <a:pt x="5075" y="2913"/>
                  </a:lnTo>
                  <a:lnTo>
                    <a:pt x="5069" y="2927"/>
                  </a:lnTo>
                  <a:lnTo>
                    <a:pt x="5064" y="2940"/>
                  </a:lnTo>
                  <a:lnTo>
                    <a:pt x="5060" y="2953"/>
                  </a:lnTo>
                  <a:lnTo>
                    <a:pt x="5056" y="2967"/>
                  </a:lnTo>
                  <a:lnTo>
                    <a:pt x="5053" y="2981"/>
                  </a:lnTo>
                  <a:lnTo>
                    <a:pt x="5050" y="2995"/>
                  </a:lnTo>
                  <a:lnTo>
                    <a:pt x="5047" y="3009"/>
                  </a:lnTo>
                  <a:lnTo>
                    <a:pt x="5045" y="3024"/>
                  </a:lnTo>
                  <a:lnTo>
                    <a:pt x="5044" y="3038"/>
                  </a:lnTo>
                  <a:lnTo>
                    <a:pt x="5043" y="3053"/>
                  </a:lnTo>
                  <a:lnTo>
                    <a:pt x="5043" y="3068"/>
                  </a:lnTo>
                  <a:lnTo>
                    <a:pt x="5043" y="3083"/>
                  </a:lnTo>
                  <a:lnTo>
                    <a:pt x="5044" y="3097"/>
                  </a:lnTo>
                  <a:lnTo>
                    <a:pt x="5045" y="3112"/>
                  </a:lnTo>
                  <a:lnTo>
                    <a:pt x="5047" y="3126"/>
                  </a:lnTo>
                  <a:lnTo>
                    <a:pt x="5050" y="3140"/>
                  </a:lnTo>
                  <a:lnTo>
                    <a:pt x="5053" y="3154"/>
                  </a:lnTo>
                  <a:lnTo>
                    <a:pt x="5056" y="3168"/>
                  </a:lnTo>
                  <a:lnTo>
                    <a:pt x="5060" y="3182"/>
                  </a:lnTo>
                  <a:lnTo>
                    <a:pt x="5064" y="3195"/>
                  </a:lnTo>
                  <a:lnTo>
                    <a:pt x="5069" y="3208"/>
                  </a:lnTo>
                  <a:lnTo>
                    <a:pt x="5075" y="3222"/>
                  </a:lnTo>
                  <a:lnTo>
                    <a:pt x="5081" y="3235"/>
                  </a:lnTo>
                  <a:lnTo>
                    <a:pt x="5087" y="3248"/>
                  </a:lnTo>
                  <a:lnTo>
                    <a:pt x="5095" y="3261"/>
                  </a:lnTo>
                  <a:lnTo>
                    <a:pt x="5103" y="3274"/>
                  </a:lnTo>
                  <a:lnTo>
                    <a:pt x="5111" y="3286"/>
                  </a:lnTo>
                  <a:lnTo>
                    <a:pt x="5119" y="3298"/>
                  </a:lnTo>
                  <a:lnTo>
                    <a:pt x="5128" y="3309"/>
                  </a:lnTo>
                  <a:lnTo>
                    <a:pt x="5137" y="3320"/>
                  </a:lnTo>
                  <a:lnTo>
                    <a:pt x="5146" y="3331"/>
                  </a:lnTo>
                  <a:lnTo>
                    <a:pt x="5156" y="3341"/>
                  </a:lnTo>
                  <a:lnTo>
                    <a:pt x="5166" y="3351"/>
                  </a:lnTo>
                  <a:lnTo>
                    <a:pt x="5177" y="3360"/>
                  </a:lnTo>
                  <a:lnTo>
                    <a:pt x="5188" y="3369"/>
                  </a:lnTo>
                  <a:lnTo>
                    <a:pt x="5199" y="3378"/>
                  </a:lnTo>
                  <a:lnTo>
                    <a:pt x="5211" y="3386"/>
                  </a:lnTo>
                  <a:lnTo>
                    <a:pt x="5223" y="3394"/>
                  </a:lnTo>
                  <a:lnTo>
                    <a:pt x="5236" y="3402"/>
                  </a:lnTo>
                  <a:lnTo>
                    <a:pt x="5249" y="3410"/>
                  </a:lnTo>
                  <a:lnTo>
                    <a:pt x="5262" y="3416"/>
                  </a:lnTo>
                  <a:lnTo>
                    <a:pt x="5275" y="3422"/>
                  </a:lnTo>
                  <a:lnTo>
                    <a:pt x="5289" y="3428"/>
                  </a:lnTo>
                  <a:lnTo>
                    <a:pt x="5302" y="3433"/>
                  </a:lnTo>
                  <a:lnTo>
                    <a:pt x="5315" y="3437"/>
                  </a:lnTo>
                  <a:lnTo>
                    <a:pt x="5329" y="3441"/>
                  </a:lnTo>
                  <a:lnTo>
                    <a:pt x="5343" y="3444"/>
                  </a:lnTo>
                  <a:lnTo>
                    <a:pt x="5357" y="3447"/>
                  </a:lnTo>
                  <a:lnTo>
                    <a:pt x="5371" y="3450"/>
                  </a:lnTo>
                  <a:lnTo>
                    <a:pt x="5385" y="3452"/>
                  </a:lnTo>
                  <a:lnTo>
                    <a:pt x="5400" y="3453"/>
                  </a:lnTo>
                  <a:lnTo>
                    <a:pt x="5414" y="3454"/>
                  </a:lnTo>
                  <a:lnTo>
                    <a:pt x="5429" y="3454"/>
                  </a:lnTo>
                  <a:lnTo>
                    <a:pt x="5444" y="3454"/>
                  </a:lnTo>
                  <a:lnTo>
                    <a:pt x="5459" y="3453"/>
                  </a:lnTo>
                  <a:lnTo>
                    <a:pt x="5473" y="3452"/>
                  </a:lnTo>
                  <a:lnTo>
                    <a:pt x="5488" y="3450"/>
                  </a:lnTo>
                  <a:lnTo>
                    <a:pt x="5502" y="3447"/>
                  </a:lnTo>
                  <a:lnTo>
                    <a:pt x="5516" y="3444"/>
                  </a:lnTo>
                  <a:lnTo>
                    <a:pt x="5530" y="3441"/>
                  </a:lnTo>
                  <a:lnTo>
                    <a:pt x="5544" y="3437"/>
                  </a:lnTo>
                  <a:lnTo>
                    <a:pt x="5557" y="3433"/>
                  </a:lnTo>
                  <a:lnTo>
                    <a:pt x="5570" y="3428"/>
                  </a:lnTo>
                  <a:lnTo>
                    <a:pt x="5584" y="3422"/>
                  </a:lnTo>
                  <a:lnTo>
                    <a:pt x="5597" y="3416"/>
                  </a:lnTo>
                  <a:lnTo>
                    <a:pt x="5610" y="3410"/>
                  </a:lnTo>
                  <a:lnTo>
                    <a:pt x="5623" y="3402"/>
                  </a:lnTo>
                  <a:lnTo>
                    <a:pt x="5635" y="3395"/>
                  </a:lnTo>
                  <a:lnTo>
                    <a:pt x="5647" y="3387"/>
                  </a:lnTo>
                  <a:lnTo>
                    <a:pt x="5659" y="3378"/>
                  </a:lnTo>
                  <a:lnTo>
                    <a:pt x="5671" y="3370"/>
                  </a:lnTo>
                  <a:lnTo>
                    <a:pt x="5682" y="3360"/>
                  </a:lnTo>
                  <a:lnTo>
                    <a:pt x="5693" y="3351"/>
                  </a:lnTo>
                  <a:lnTo>
                    <a:pt x="5703" y="3341"/>
                  </a:lnTo>
                  <a:lnTo>
                    <a:pt x="5713" y="3331"/>
                  </a:lnTo>
                  <a:lnTo>
                    <a:pt x="5722" y="3320"/>
                  </a:lnTo>
                  <a:lnTo>
                    <a:pt x="5732" y="3309"/>
                  </a:lnTo>
                  <a:lnTo>
                    <a:pt x="5740" y="3297"/>
                  </a:lnTo>
                  <a:lnTo>
                    <a:pt x="5749" y="3286"/>
                  </a:lnTo>
                  <a:lnTo>
                    <a:pt x="5756" y="3274"/>
                  </a:lnTo>
                  <a:lnTo>
                    <a:pt x="5764" y="3261"/>
                  </a:lnTo>
                  <a:lnTo>
                    <a:pt x="5771" y="3248"/>
                  </a:lnTo>
                  <a:lnTo>
                    <a:pt x="5778" y="3235"/>
                  </a:lnTo>
                  <a:lnTo>
                    <a:pt x="5784" y="3222"/>
                  </a:lnTo>
                  <a:lnTo>
                    <a:pt x="5789" y="3209"/>
                  </a:lnTo>
                  <a:lnTo>
                    <a:pt x="5794" y="3195"/>
                  </a:lnTo>
                  <a:lnTo>
                    <a:pt x="5799" y="3181"/>
                  </a:lnTo>
                  <a:lnTo>
                    <a:pt x="5803" y="3167"/>
                  </a:lnTo>
                  <a:lnTo>
                    <a:pt x="5806" y="3154"/>
                  </a:lnTo>
                  <a:lnTo>
                    <a:pt x="5809" y="3139"/>
                  </a:lnTo>
                  <a:lnTo>
                    <a:pt x="5812" y="3125"/>
                  </a:lnTo>
                  <a:lnTo>
                    <a:pt x="5814" y="3111"/>
                  </a:lnTo>
                  <a:lnTo>
                    <a:pt x="5815" y="3097"/>
                  </a:lnTo>
                  <a:close/>
                  <a:moveTo>
                    <a:pt x="4505" y="6035"/>
                  </a:moveTo>
                  <a:lnTo>
                    <a:pt x="4506" y="6040"/>
                  </a:lnTo>
                  <a:lnTo>
                    <a:pt x="4506" y="6072"/>
                  </a:lnTo>
                  <a:lnTo>
                    <a:pt x="4506" y="6076"/>
                  </a:lnTo>
                  <a:lnTo>
                    <a:pt x="4506" y="6108"/>
                  </a:lnTo>
                  <a:lnTo>
                    <a:pt x="4505" y="6113"/>
                  </a:lnTo>
                  <a:lnTo>
                    <a:pt x="4504" y="6145"/>
                  </a:lnTo>
                  <a:lnTo>
                    <a:pt x="4504" y="6149"/>
                  </a:lnTo>
                  <a:lnTo>
                    <a:pt x="4502" y="6181"/>
                  </a:lnTo>
                  <a:lnTo>
                    <a:pt x="4501" y="6185"/>
                  </a:lnTo>
                  <a:lnTo>
                    <a:pt x="4498" y="6217"/>
                  </a:lnTo>
                  <a:lnTo>
                    <a:pt x="4498" y="6221"/>
                  </a:lnTo>
                  <a:lnTo>
                    <a:pt x="4493" y="6252"/>
                  </a:lnTo>
                  <a:lnTo>
                    <a:pt x="4493" y="6257"/>
                  </a:lnTo>
                  <a:lnTo>
                    <a:pt x="4488" y="6288"/>
                  </a:lnTo>
                  <a:lnTo>
                    <a:pt x="4487" y="6292"/>
                  </a:lnTo>
                  <a:lnTo>
                    <a:pt x="4481" y="6323"/>
                  </a:lnTo>
                  <a:lnTo>
                    <a:pt x="4481" y="6327"/>
                  </a:lnTo>
                  <a:lnTo>
                    <a:pt x="4474" y="6358"/>
                  </a:lnTo>
                  <a:lnTo>
                    <a:pt x="4473" y="6362"/>
                  </a:lnTo>
                  <a:lnTo>
                    <a:pt x="4466" y="6393"/>
                  </a:lnTo>
                  <a:lnTo>
                    <a:pt x="4464" y="6397"/>
                  </a:lnTo>
                  <a:lnTo>
                    <a:pt x="4456" y="6427"/>
                  </a:lnTo>
                  <a:lnTo>
                    <a:pt x="4455" y="6431"/>
                  </a:lnTo>
                  <a:lnTo>
                    <a:pt x="4446" y="6461"/>
                  </a:lnTo>
                  <a:lnTo>
                    <a:pt x="4444" y="6465"/>
                  </a:lnTo>
                  <a:lnTo>
                    <a:pt x="4434" y="6494"/>
                  </a:lnTo>
                  <a:lnTo>
                    <a:pt x="4433" y="6498"/>
                  </a:lnTo>
                  <a:lnTo>
                    <a:pt x="4422" y="6527"/>
                  </a:lnTo>
                  <a:lnTo>
                    <a:pt x="4420" y="6532"/>
                  </a:lnTo>
                  <a:lnTo>
                    <a:pt x="4409" y="6560"/>
                  </a:lnTo>
                  <a:lnTo>
                    <a:pt x="4406" y="6565"/>
                  </a:lnTo>
                  <a:lnTo>
                    <a:pt x="4394" y="6593"/>
                  </a:lnTo>
                  <a:lnTo>
                    <a:pt x="4392" y="6597"/>
                  </a:lnTo>
                  <a:lnTo>
                    <a:pt x="4379" y="6624"/>
                  </a:lnTo>
                  <a:lnTo>
                    <a:pt x="4376" y="6628"/>
                  </a:lnTo>
                  <a:lnTo>
                    <a:pt x="4362" y="6654"/>
                  </a:lnTo>
                  <a:lnTo>
                    <a:pt x="4360" y="6659"/>
                  </a:lnTo>
                  <a:lnTo>
                    <a:pt x="4345" y="6684"/>
                  </a:lnTo>
                  <a:lnTo>
                    <a:pt x="4343" y="6688"/>
                  </a:lnTo>
                  <a:lnTo>
                    <a:pt x="4327" y="6713"/>
                  </a:lnTo>
                  <a:lnTo>
                    <a:pt x="4325" y="6717"/>
                  </a:lnTo>
                  <a:lnTo>
                    <a:pt x="4309" y="6741"/>
                  </a:lnTo>
                  <a:lnTo>
                    <a:pt x="4306" y="6745"/>
                  </a:lnTo>
                  <a:lnTo>
                    <a:pt x="4289" y="6768"/>
                  </a:lnTo>
                  <a:lnTo>
                    <a:pt x="4286" y="6773"/>
                  </a:lnTo>
                  <a:lnTo>
                    <a:pt x="4268" y="6795"/>
                  </a:lnTo>
                  <a:lnTo>
                    <a:pt x="4265" y="6799"/>
                  </a:lnTo>
                  <a:lnTo>
                    <a:pt x="4247" y="6821"/>
                  </a:lnTo>
                  <a:lnTo>
                    <a:pt x="4243" y="6825"/>
                  </a:lnTo>
                  <a:lnTo>
                    <a:pt x="4225" y="6845"/>
                  </a:lnTo>
                  <a:lnTo>
                    <a:pt x="4221" y="6850"/>
                  </a:lnTo>
                  <a:lnTo>
                    <a:pt x="4202" y="6869"/>
                  </a:lnTo>
                  <a:lnTo>
                    <a:pt x="4198" y="6873"/>
                  </a:lnTo>
                  <a:lnTo>
                    <a:pt x="4178" y="6892"/>
                  </a:lnTo>
                  <a:lnTo>
                    <a:pt x="4173" y="6896"/>
                  </a:lnTo>
                  <a:lnTo>
                    <a:pt x="4153" y="6914"/>
                  </a:lnTo>
                  <a:lnTo>
                    <a:pt x="4148" y="6918"/>
                  </a:lnTo>
                  <a:lnTo>
                    <a:pt x="4128" y="6934"/>
                  </a:lnTo>
                  <a:lnTo>
                    <a:pt x="4123" y="6937"/>
                  </a:lnTo>
                  <a:lnTo>
                    <a:pt x="4102" y="6953"/>
                  </a:lnTo>
                  <a:lnTo>
                    <a:pt x="4097" y="6957"/>
                  </a:lnTo>
                  <a:lnTo>
                    <a:pt x="4075" y="6972"/>
                  </a:lnTo>
                  <a:lnTo>
                    <a:pt x="4070" y="6975"/>
                  </a:lnTo>
                  <a:lnTo>
                    <a:pt x="4048" y="6989"/>
                  </a:lnTo>
                  <a:lnTo>
                    <a:pt x="4042" y="6992"/>
                  </a:lnTo>
                  <a:lnTo>
                    <a:pt x="4020" y="7004"/>
                  </a:lnTo>
                  <a:lnTo>
                    <a:pt x="4014" y="7008"/>
                  </a:lnTo>
                  <a:lnTo>
                    <a:pt x="3991" y="7019"/>
                  </a:lnTo>
                  <a:lnTo>
                    <a:pt x="3985" y="7022"/>
                  </a:lnTo>
                  <a:lnTo>
                    <a:pt x="3962" y="7032"/>
                  </a:lnTo>
                  <a:lnTo>
                    <a:pt x="3955" y="7034"/>
                  </a:lnTo>
                  <a:lnTo>
                    <a:pt x="3932" y="7043"/>
                  </a:lnTo>
                  <a:lnTo>
                    <a:pt x="3926" y="7045"/>
                  </a:lnTo>
                  <a:lnTo>
                    <a:pt x="3902" y="7053"/>
                  </a:lnTo>
                  <a:lnTo>
                    <a:pt x="3895" y="7055"/>
                  </a:lnTo>
                  <a:lnTo>
                    <a:pt x="3872" y="7062"/>
                  </a:lnTo>
                  <a:lnTo>
                    <a:pt x="3865" y="7064"/>
                  </a:lnTo>
                  <a:lnTo>
                    <a:pt x="3841" y="7069"/>
                  </a:lnTo>
                  <a:lnTo>
                    <a:pt x="3834" y="7070"/>
                  </a:lnTo>
                  <a:lnTo>
                    <a:pt x="3810" y="7074"/>
                  </a:lnTo>
                  <a:lnTo>
                    <a:pt x="3803" y="7076"/>
                  </a:lnTo>
                  <a:lnTo>
                    <a:pt x="3779" y="7078"/>
                  </a:lnTo>
                  <a:lnTo>
                    <a:pt x="3771" y="7079"/>
                  </a:lnTo>
                  <a:lnTo>
                    <a:pt x="3747" y="7081"/>
                  </a:lnTo>
                  <a:lnTo>
                    <a:pt x="3740" y="7081"/>
                  </a:lnTo>
                  <a:lnTo>
                    <a:pt x="3716" y="7082"/>
                  </a:lnTo>
                  <a:lnTo>
                    <a:pt x="3708" y="7082"/>
                  </a:lnTo>
                  <a:lnTo>
                    <a:pt x="3684" y="7081"/>
                  </a:lnTo>
                  <a:lnTo>
                    <a:pt x="3677" y="7081"/>
                  </a:lnTo>
                  <a:lnTo>
                    <a:pt x="3653" y="7079"/>
                  </a:lnTo>
                  <a:lnTo>
                    <a:pt x="3645" y="7078"/>
                  </a:lnTo>
                  <a:lnTo>
                    <a:pt x="3621" y="7076"/>
                  </a:lnTo>
                  <a:lnTo>
                    <a:pt x="3614" y="7074"/>
                  </a:lnTo>
                  <a:lnTo>
                    <a:pt x="3590" y="7070"/>
                  </a:lnTo>
                  <a:lnTo>
                    <a:pt x="3583" y="7069"/>
                  </a:lnTo>
                  <a:lnTo>
                    <a:pt x="3559" y="7064"/>
                  </a:lnTo>
                  <a:lnTo>
                    <a:pt x="3552" y="7062"/>
                  </a:lnTo>
                  <a:lnTo>
                    <a:pt x="3529" y="7055"/>
                  </a:lnTo>
                  <a:lnTo>
                    <a:pt x="3522" y="7053"/>
                  </a:lnTo>
                  <a:lnTo>
                    <a:pt x="3498" y="7045"/>
                  </a:lnTo>
                  <a:lnTo>
                    <a:pt x="3492" y="7043"/>
                  </a:lnTo>
                  <a:lnTo>
                    <a:pt x="3469" y="7034"/>
                  </a:lnTo>
                  <a:lnTo>
                    <a:pt x="3462" y="7032"/>
                  </a:lnTo>
                  <a:lnTo>
                    <a:pt x="3439" y="7022"/>
                  </a:lnTo>
                  <a:lnTo>
                    <a:pt x="3433" y="7019"/>
                  </a:lnTo>
                  <a:lnTo>
                    <a:pt x="3410" y="7008"/>
                  </a:lnTo>
                  <a:lnTo>
                    <a:pt x="3404" y="7004"/>
                  </a:lnTo>
                  <a:lnTo>
                    <a:pt x="3382" y="6992"/>
                  </a:lnTo>
                  <a:lnTo>
                    <a:pt x="3376" y="6989"/>
                  </a:lnTo>
                  <a:lnTo>
                    <a:pt x="3354" y="6975"/>
                  </a:lnTo>
                  <a:lnTo>
                    <a:pt x="3349" y="6972"/>
                  </a:lnTo>
                  <a:lnTo>
                    <a:pt x="3327" y="6957"/>
                  </a:lnTo>
                  <a:lnTo>
                    <a:pt x="3322" y="6953"/>
                  </a:lnTo>
                  <a:lnTo>
                    <a:pt x="3301" y="6937"/>
                  </a:lnTo>
                  <a:lnTo>
                    <a:pt x="3296" y="6934"/>
                  </a:lnTo>
                  <a:lnTo>
                    <a:pt x="3276" y="6918"/>
                  </a:lnTo>
                  <a:lnTo>
                    <a:pt x="3271" y="6914"/>
                  </a:lnTo>
                  <a:lnTo>
                    <a:pt x="3251" y="6896"/>
                  </a:lnTo>
                  <a:lnTo>
                    <a:pt x="3246" y="6892"/>
                  </a:lnTo>
                  <a:lnTo>
                    <a:pt x="3226" y="6873"/>
                  </a:lnTo>
                  <a:lnTo>
                    <a:pt x="3222" y="6869"/>
                  </a:lnTo>
                  <a:lnTo>
                    <a:pt x="3203" y="6850"/>
                  </a:lnTo>
                  <a:lnTo>
                    <a:pt x="3199" y="6845"/>
                  </a:lnTo>
                  <a:lnTo>
                    <a:pt x="3181" y="6825"/>
                  </a:lnTo>
                  <a:lnTo>
                    <a:pt x="3177" y="6821"/>
                  </a:lnTo>
                  <a:lnTo>
                    <a:pt x="3159" y="6799"/>
                  </a:lnTo>
                  <a:lnTo>
                    <a:pt x="3155" y="6795"/>
                  </a:lnTo>
                  <a:lnTo>
                    <a:pt x="3138" y="6773"/>
                  </a:lnTo>
                  <a:lnTo>
                    <a:pt x="3135" y="6769"/>
                  </a:lnTo>
                  <a:lnTo>
                    <a:pt x="3118" y="6746"/>
                  </a:lnTo>
                  <a:lnTo>
                    <a:pt x="3115" y="6741"/>
                  </a:lnTo>
                  <a:lnTo>
                    <a:pt x="3099" y="6717"/>
                  </a:lnTo>
                  <a:lnTo>
                    <a:pt x="3096" y="6713"/>
                  </a:lnTo>
                  <a:lnTo>
                    <a:pt x="3081" y="6688"/>
                  </a:lnTo>
                  <a:lnTo>
                    <a:pt x="3078" y="6684"/>
                  </a:lnTo>
                  <a:lnTo>
                    <a:pt x="3064" y="6658"/>
                  </a:lnTo>
                  <a:lnTo>
                    <a:pt x="3061" y="6654"/>
                  </a:lnTo>
                  <a:lnTo>
                    <a:pt x="3047" y="6628"/>
                  </a:lnTo>
                  <a:lnTo>
                    <a:pt x="3045" y="6623"/>
                  </a:lnTo>
                  <a:lnTo>
                    <a:pt x="3032" y="6597"/>
                  </a:lnTo>
                  <a:lnTo>
                    <a:pt x="3030" y="6592"/>
                  </a:lnTo>
                  <a:lnTo>
                    <a:pt x="3017" y="6565"/>
                  </a:lnTo>
                  <a:lnTo>
                    <a:pt x="3016" y="6561"/>
                  </a:lnTo>
                  <a:lnTo>
                    <a:pt x="3004" y="6532"/>
                  </a:lnTo>
                  <a:lnTo>
                    <a:pt x="3002" y="6528"/>
                  </a:lnTo>
                  <a:lnTo>
                    <a:pt x="2991" y="6499"/>
                  </a:lnTo>
                  <a:lnTo>
                    <a:pt x="2989" y="6495"/>
                  </a:lnTo>
                  <a:lnTo>
                    <a:pt x="2979" y="6465"/>
                  </a:lnTo>
                  <a:lnTo>
                    <a:pt x="2978" y="6461"/>
                  </a:lnTo>
                  <a:lnTo>
                    <a:pt x="2969" y="6431"/>
                  </a:lnTo>
                  <a:lnTo>
                    <a:pt x="2967" y="6427"/>
                  </a:lnTo>
                  <a:lnTo>
                    <a:pt x="2959" y="6397"/>
                  </a:lnTo>
                  <a:lnTo>
                    <a:pt x="2958" y="6393"/>
                  </a:lnTo>
                  <a:lnTo>
                    <a:pt x="2951" y="6362"/>
                  </a:lnTo>
                  <a:lnTo>
                    <a:pt x="2950" y="6358"/>
                  </a:lnTo>
                  <a:lnTo>
                    <a:pt x="2943" y="6327"/>
                  </a:lnTo>
                  <a:lnTo>
                    <a:pt x="2942" y="6323"/>
                  </a:lnTo>
                  <a:lnTo>
                    <a:pt x="2936" y="6292"/>
                  </a:lnTo>
                  <a:lnTo>
                    <a:pt x="2936" y="6288"/>
                  </a:lnTo>
                  <a:lnTo>
                    <a:pt x="2931" y="6256"/>
                  </a:lnTo>
                  <a:lnTo>
                    <a:pt x="2930" y="6252"/>
                  </a:lnTo>
                  <a:lnTo>
                    <a:pt x="2926" y="6220"/>
                  </a:lnTo>
                  <a:lnTo>
                    <a:pt x="2926" y="6216"/>
                  </a:lnTo>
                  <a:lnTo>
                    <a:pt x="2923" y="6185"/>
                  </a:lnTo>
                  <a:lnTo>
                    <a:pt x="2922" y="6180"/>
                  </a:lnTo>
                  <a:lnTo>
                    <a:pt x="2920" y="6149"/>
                  </a:lnTo>
                  <a:lnTo>
                    <a:pt x="2920" y="6144"/>
                  </a:lnTo>
                  <a:lnTo>
                    <a:pt x="2919" y="6112"/>
                  </a:lnTo>
                  <a:lnTo>
                    <a:pt x="2918" y="6108"/>
                  </a:lnTo>
                  <a:lnTo>
                    <a:pt x="2918" y="6076"/>
                  </a:lnTo>
                  <a:lnTo>
                    <a:pt x="2918" y="6072"/>
                  </a:lnTo>
                  <a:lnTo>
                    <a:pt x="2918" y="6040"/>
                  </a:lnTo>
                  <a:lnTo>
                    <a:pt x="2919" y="6036"/>
                  </a:lnTo>
                  <a:lnTo>
                    <a:pt x="2920" y="6003"/>
                  </a:lnTo>
                  <a:lnTo>
                    <a:pt x="2920" y="5999"/>
                  </a:lnTo>
                  <a:lnTo>
                    <a:pt x="2922" y="5967"/>
                  </a:lnTo>
                  <a:lnTo>
                    <a:pt x="2923" y="5963"/>
                  </a:lnTo>
                  <a:lnTo>
                    <a:pt x="2926" y="5931"/>
                  </a:lnTo>
                  <a:lnTo>
                    <a:pt x="2926" y="5927"/>
                  </a:lnTo>
                  <a:lnTo>
                    <a:pt x="2930" y="5895"/>
                  </a:lnTo>
                  <a:lnTo>
                    <a:pt x="2931" y="5891"/>
                  </a:lnTo>
                  <a:lnTo>
                    <a:pt x="2936" y="5860"/>
                  </a:lnTo>
                  <a:lnTo>
                    <a:pt x="2936" y="5855"/>
                  </a:lnTo>
                  <a:lnTo>
                    <a:pt x="2942" y="5824"/>
                  </a:lnTo>
                  <a:lnTo>
                    <a:pt x="2943" y="5820"/>
                  </a:lnTo>
                  <a:lnTo>
                    <a:pt x="2950" y="5789"/>
                  </a:lnTo>
                  <a:lnTo>
                    <a:pt x="2951" y="5785"/>
                  </a:lnTo>
                  <a:lnTo>
                    <a:pt x="2958" y="5755"/>
                  </a:lnTo>
                  <a:lnTo>
                    <a:pt x="2959" y="5750"/>
                  </a:lnTo>
                  <a:lnTo>
                    <a:pt x="2967" y="5720"/>
                  </a:lnTo>
                  <a:lnTo>
                    <a:pt x="2969" y="5716"/>
                  </a:lnTo>
                  <a:lnTo>
                    <a:pt x="2978" y="5686"/>
                  </a:lnTo>
                  <a:lnTo>
                    <a:pt x="2979" y="5682"/>
                  </a:lnTo>
                  <a:lnTo>
                    <a:pt x="2989" y="5652"/>
                  </a:lnTo>
                  <a:lnTo>
                    <a:pt x="2991" y="5648"/>
                  </a:lnTo>
                  <a:lnTo>
                    <a:pt x="3002" y="5619"/>
                  </a:lnTo>
                  <a:lnTo>
                    <a:pt x="3004" y="5615"/>
                  </a:lnTo>
                  <a:lnTo>
                    <a:pt x="3016" y="5586"/>
                  </a:lnTo>
                  <a:lnTo>
                    <a:pt x="3017" y="5582"/>
                  </a:lnTo>
                  <a:lnTo>
                    <a:pt x="3030" y="5555"/>
                  </a:lnTo>
                  <a:lnTo>
                    <a:pt x="3032" y="5550"/>
                  </a:lnTo>
                  <a:lnTo>
                    <a:pt x="3045" y="5524"/>
                  </a:lnTo>
                  <a:lnTo>
                    <a:pt x="3047" y="5519"/>
                  </a:lnTo>
                  <a:lnTo>
                    <a:pt x="3061" y="5493"/>
                  </a:lnTo>
                  <a:lnTo>
                    <a:pt x="3064" y="5489"/>
                  </a:lnTo>
                  <a:lnTo>
                    <a:pt x="3078" y="5463"/>
                  </a:lnTo>
                  <a:lnTo>
                    <a:pt x="3081" y="5459"/>
                  </a:lnTo>
                  <a:lnTo>
                    <a:pt x="3096" y="5434"/>
                  </a:lnTo>
                  <a:lnTo>
                    <a:pt x="3099" y="5430"/>
                  </a:lnTo>
                  <a:lnTo>
                    <a:pt x="3115" y="5406"/>
                  </a:lnTo>
                  <a:lnTo>
                    <a:pt x="3118" y="5401"/>
                  </a:lnTo>
                  <a:lnTo>
                    <a:pt x="3135" y="5378"/>
                  </a:lnTo>
                  <a:lnTo>
                    <a:pt x="3138" y="5374"/>
                  </a:lnTo>
                  <a:lnTo>
                    <a:pt x="3155" y="5352"/>
                  </a:lnTo>
                  <a:lnTo>
                    <a:pt x="3159" y="5348"/>
                  </a:lnTo>
                  <a:lnTo>
                    <a:pt x="3177" y="5326"/>
                  </a:lnTo>
                  <a:lnTo>
                    <a:pt x="3181" y="5322"/>
                  </a:lnTo>
                  <a:lnTo>
                    <a:pt x="3199" y="5302"/>
                  </a:lnTo>
                  <a:lnTo>
                    <a:pt x="3203" y="5297"/>
                  </a:lnTo>
                  <a:lnTo>
                    <a:pt x="3222" y="5278"/>
                  </a:lnTo>
                  <a:lnTo>
                    <a:pt x="3226" y="5274"/>
                  </a:lnTo>
                  <a:lnTo>
                    <a:pt x="3246" y="5255"/>
                  </a:lnTo>
                  <a:lnTo>
                    <a:pt x="3251" y="5251"/>
                  </a:lnTo>
                  <a:lnTo>
                    <a:pt x="3271" y="5233"/>
                  </a:lnTo>
                  <a:lnTo>
                    <a:pt x="3276" y="5229"/>
                  </a:lnTo>
                  <a:lnTo>
                    <a:pt x="3296" y="5213"/>
                  </a:lnTo>
                  <a:lnTo>
                    <a:pt x="3301" y="5210"/>
                  </a:lnTo>
                  <a:lnTo>
                    <a:pt x="3322" y="5194"/>
                  </a:lnTo>
                  <a:lnTo>
                    <a:pt x="3327" y="5190"/>
                  </a:lnTo>
                  <a:lnTo>
                    <a:pt x="3349" y="5175"/>
                  </a:lnTo>
                  <a:lnTo>
                    <a:pt x="3354" y="5172"/>
                  </a:lnTo>
                  <a:lnTo>
                    <a:pt x="3376" y="5158"/>
                  </a:lnTo>
                  <a:lnTo>
                    <a:pt x="3382" y="5155"/>
                  </a:lnTo>
                  <a:lnTo>
                    <a:pt x="3404" y="5143"/>
                  </a:lnTo>
                  <a:lnTo>
                    <a:pt x="3410" y="5139"/>
                  </a:lnTo>
                  <a:lnTo>
                    <a:pt x="3433" y="5128"/>
                  </a:lnTo>
                  <a:lnTo>
                    <a:pt x="3439" y="5125"/>
                  </a:lnTo>
                  <a:lnTo>
                    <a:pt x="3462" y="5115"/>
                  </a:lnTo>
                  <a:lnTo>
                    <a:pt x="3469" y="5113"/>
                  </a:lnTo>
                  <a:lnTo>
                    <a:pt x="3492" y="5104"/>
                  </a:lnTo>
                  <a:lnTo>
                    <a:pt x="3498" y="5102"/>
                  </a:lnTo>
                  <a:lnTo>
                    <a:pt x="3522" y="5094"/>
                  </a:lnTo>
                  <a:lnTo>
                    <a:pt x="3529" y="5092"/>
                  </a:lnTo>
                  <a:lnTo>
                    <a:pt x="3552" y="5085"/>
                  </a:lnTo>
                  <a:lnTo>
                    <a:pt x="3559" y="5083"/>
                  </a:lnTo>
                  <a:lnTo>
                    <a:pt x="3583" y="5078"/>
                  </a:lnTo>
                  <a:lnTo>
                    <a:pt x="3590" y="5077"/>
                  </a:lnTo>
                  <a:lnTo>
                    <a:pt x="3614" y="5073"/>
                  </a:lnTo>
                  <a:lnTo>
                    <a:pt x="3621" y="5071"/>
                  </a:lnTo>
                  <a:lnTo>
                    <a:pt x="3645" y="5069"/>
                  </a:lnTo>
                  <a:lnTo>
                    <a:pt x="3653" y="5068"/>
                  </a:lnTo>
                  <a:lnTo>
                    <a:pt x="3677" y="5066"/>
                  </a:lnTo>
                  <a:lnTo>
                    <a:pt x="3684" y="5066"/>
                  </a:lnTo>
                  <a:lnTo>
                    <a:pt x="3708" y="5065"/>
                  </a:lnTo>
                  <a:lnTo>
                    <a:pt x="3716" y="5065"/>
                  </a:lnTo>
                  <a:lnTo>
                    <a:pt x="3740" y="5066"/>
                  </a:lnTo>
                  <a:lnTo>
                    <a:pt x="3747" y="5066"/>
                  </a:lnTo>
                  <a:lnTo>
                    <a:pt x="3771" y="5068"/>
                  </a:lnTo>
                  <a:lnTo>
                    <a:pt x="3779" y="5069"/>
                  </a:lnTo>
                  <a:lnTo>
                    <a:pt x="3803" y="5071"/>
                  </a:lnTo>
                  <a:lnTo>
                    <a:pt x="3810" y="5073"/>
                  </a:lnTo>
                  <a:lnTo>
                    <a:pt x="3834" y="5077"/>
                  </a:lnTo>
                  <a:lnTo>
                    <a:pt x="3841" y="5078"/>
                  </a:lnTo>
                  <a:lnTo>
                    <a:pt x="3865" y="5083"/>
                  </a:lnTo>
                  <a:lnTo>
                    <a:pt x="3872" y="5085"/>
                  </a:lnTo>
                  <a:lnTo>
                    <a:pt x="3895" y="5092"/>
                  </a:lnTo>
                  <a:lnTo>
                    <a:pt x="3902" y="5094"/>
                  </a:lnTo>
                  <a:lnTo>
                    <a:pt x="3926" y="5102"/>
                  </a:lnTo>
                  <a:lnTo>
                    <a:pt x="3932" y="5104"/>
                  </a:lnTo>
                  <a:lnTo>
                    <a:pt x="3955" y="5113"/>
                  </a:lnTo>
                  <a:lnTo>
                    <a:pt x="3962" y="5115"/>
                  </a:lnTo>
                  <a:lnTo>
                    <a:pt x="3985" y="5125"/>
                  </a:lnTo>
                  <a:lnTo>
                    <a:pt x="3991" y="5128"/>
                  </a:lnTo>
                  <a:lnTo>
                    <a:pt x="4014" y="5139"/>
                  </a:lnTo>
                  <a:lnTo>
                    <a:pt x="4020" y="5143"/>
                  </a:lnTo>
                  <a:lnTo>
                    <a:pt x="4042" y="5155"/>
                  </a:lnTo>
                  <a:lnTo>
                    <a:pt x="4048" y="5158"/>
                  </a:lnTo>
                  <a:lnTo>
                    <a:pt x="4070" y="5172"/>
                  </a:lnTo>
                  <a:lnTo>
                    <a:pt x="4075" y="5175"/>
                  </a:lnTo>
                  <a:lnTo>
                    <a:pt x="4097" y="5190"/>
                  </a:lnTo>
                  <a:lnTo>
                    <a:pt x="4102" y="5194"/>
                  </a:lnTo>
                  <a:lnTo>
                    <a:pt x="4123" y="5210"/>
                  </a:lnTo>
                  <a:lnTo>
                    <a:pt x="4128" y="5213"/>
                  </a:lnTo>
                  <a:lnTo>
                    <a:pt x="4148" y="5229"/>
                  </a:lnTo>
                  <a:lnTo>
                    <a:pt x="4153" y="5233"/>
                  </a:lnTo>
                  <a:lnTo>
                    <a:pt x="4173" y="5251"/>
                  </a:lnTo>
                  <a:lnTo>
                    <a:pt x="4178" y="5255"/>
                  </a:lnTo>
                  <a:lnTo>
                    <a:pt x="4198" y="5274"/>
                  </a:lnTo>
                  <a:lnTo>
                    <a:pt x="4202" y="5278"/>
                  </a:lnTo>
                  <a:lnTo>
                    <a:pt x="4221" y="5297"/>
                  </a:lnTo>
                  <a:lnTo>
                    <a:pt x="4225" y="5302"/>
                  </a:lnTo>
                  <a:lnTo>
                    <a:pt x="4243" y="5322"/>
                  </a:lnTo>
                  <a:lnTo>
                    <a:pt x="4247" y="5326"/>
                  </a:lnTo>
                  <a:lnTo>
                    <a:pt x="4265" y="5348"/>
                  </a:lnTo>
                  <a:lnTo>
                    <a:pt x="4268" y="5352"/>
                  </a:lnTo>
                  <a:lnTo>
                    <a:pt x="4286" y="5374"/>
                  </a:lnTo>
                  <a:lnTo>
                    <a:pt x="4289" y="5379"/>
                  </a:lnTo>
                  <a:lnTo>
                    <a:pt x="4306" y="5402"/>
                  </a:lnTo>
                  <a:lnTo>
                    <a:pt x="4309" y="5406"/>
                  </a:lnTo>
                  <a:lnTo>
                    <a:pt x="4325" y="5430"/>
                  </a:lnTo>
                  <a:lnTo>
                    <a:pt x="4327" y="5434"/>
                  </a:lnTo>
                  <a:lnTo>
                    <a:pt x="4343" y="5459"/>
                  </a:lnTo>
                  <a:lnTo>
                    <a:pt x="4345" y="5463"/>
                  </a:lnTo>
                  <a:lnTo>
                    <a:pt x="4360" y="5488"/>
                  </a:lnTo>
                  <a:lnTo>
                    <a:pt x="4362" y="5493"/>
                  </a:lnTo>
                  <a:lnTo>
                    <a:pt x="4376" y="5519"/>
                  </a:lnTo>
                  <a:lnTo>
                    <a:pt x="4379" y="5523"/>
                  </a:lnTo>
                  <a:lnTo>
                    <a:pt x="4392" y="5550"/>
                  </a:lnTo>
                  <a:lnTo>
                    <a:pt x="4394" y="5554"/>
                  </a:lnTo>
                  <a:lnTo>
                    <a:pt x="4406" y="5582"/>
                  </a:lnTo>
                  <a:lnTo>
                    <a:pt x="4409" y="5587"/>
                  </a:lnTo>
                  <a:lnTo>
                    <a:pt x="4420" y="5615"/>
                  </a:lnTo>
                  <a:lnTo>
                    <a:pt x="4422" y="5620"/>
                  </a:lnTo>
                  <a:lnTo>
                    <a:pt x="4433" y="5649"/>
                  </a:lnTo>
                  <a:lnTo>
                    <a:pt x="4434" y="5653"/>
                  </a:lnTo>
                  <a:lnTo>
                    <a:pt x="4444" y="5682"/>
                  </a:lnTo>
                  <a:lnTo>
                    <a:pt x="4446" y="5686"/>
                  </a:lnTo>
                  <a:lnTo>
                    <a:pt x="4455" y="5716"/>
                  </a:lnTo>
                  <a:lnTo>
                    <a:pt x="4456" y="5720"/>
                  </a:lnTo>
                  <a:lnTo>
                    <a:pt x="4464" y="5750"/>
                  </a:lnTo>
                  <a:lnTo>
                    <a:pt x="4466" y="5754"/>
                  </a:lnTo>
                  <a:lnTo>
                    <a:pt x="4473" y="5785"/>
                  </a:lnTo>
                  <a:lnTo>
                    <a:pt x="4474" y="5789"/>
                  </a:lnTo>
                  <a:lnTo>
                    <a:pt x="4481" y="5820"/>
                  </a:lnTo>
                  <a:lnTo>
                    <a:pt x="4481" y="5824"/>
                  </a:lnTo>
                  <a:lnTo>
                    <a:pt x="4487" y="5855"/>
                  </a:lnTo>
                  <a:lnTo>
                    <a:pt x="4488" y="5859"/>
                  </a:lnTo>
                  <a:lnTo>
                    <a:pt x="4493" y="5891"/>
                  </a:lnTo>
                  <a:lnTo>
                    <a:pt x="4493" y="5895"/>
                  </a:lnTo>
                  <a:lnTo>
                    <a:pt x="4498" y="5927"/>
                  </a:lnTo>
                  <a:lnTo>
                    <a:pt x="4498" y="5931"/>
                  </a:lnTo>
                  <a:lnTo>
                    <a:pt x="4501" y="5963"/>
                  </a:lnTo>
                  <a:lnTo>
                    <a:pt x="4502" y="5967"/>
                  </a:lnTo>
                  <a:lnTo>
                    <a:pt x="4504" y="5999"/>
                  </a:lnTo>
                  <a:lnTo>
                    <a:pt x="4504" y="6003"/>
                  </a:lnTo>
                  <a:lnTo>
                    <a:pt x="4505" y="6035"/>
                  </a:lnTo>
                  <a:close/>
                  <a:moveTo>
                    <a:pt x="4204" y="6130"/>
                  </a:moveTo>
                  <a:lnTo>
                    <a:pt x="4206" y="6102"/>
                  </a:lnTo>
                  <a:lnTo>
                    <a:pt x="4206" y="6074"/>
                  </a:lnTo>
                  <a:lnTo>
                    <a:pt x="4206" y="6046"/>
                  </a:lnTo>
                  <a:lnTo>
                    <a:pt x="4204" y="6018"/>
                  </a:lnTo>
                  <a:lnTo>
                    <a:pt x="4202" y="5990"/>
                  </a:lnTo>
                  <a:lnTo>
                    <a:pt x="4200" y="5963"/>
                  </a:lnTo>
                  <a:lnTo>
                    <a:pt x="4196" y="5935"/>
                  </a:lnTo>
                  <a:lnTo>
                    <a:pt x="4192" y="5908"/>
                  </a:lnTo>
                  <a:lnTo>
                    <a:pt x="4187" y="5881"/>
                  </a:lnTo>
                  <a:lnTo>
                    <a:pt x="4181" y="5854"/>
                  </a:lnTo>
                  <a:lnTo>
                    <a:pt x="4175" y="5828"/>
                  </a:lnTo>
                  <a:lnTo>
                    <a:pt x="4168" y="5802"/>
                  </a:lnTo>
                  <a:lnTo>
                    <a:pt x="4160" y="5777"/>
                  </a:lnTo>
                  <a:lnTo>
                    <a:pt x="4151" y="5752"/>
                  </a:lnTo>
                  <a:lnTo>
                    <a:pt x="4142" y="5727"/>
                  </a:lnTo>
                  <a:lnTo>
                    <a:pt x="4132" y="5704"/>
                  </a:lnTo>
                  <a:lnTo>
                    <a:pt x="4122" y="5681"/>
                  </a:lnTo>
                  <a:lnTo>
                    <a:pt x="4111" y="5658"/>
                  </a:lnTo>
                  <a:lnTo>
                    <a:pt x="4099" y="5636"/>
                  </a:lnTo>
                  <a:lnTo>
                    <a:pt x="4087" y="5615"/>
                  </a:lnTo>
                  <a:lnTo>
                    <a:pt x="4074" y="5595"/>
                  </a:lnTo>
                  <a:lnTo>
                    <a:pt x="4061" y="5575"/>
                  </a:lnTo>
                  <a:lnTo>
                    <a:pt x="4047" y="5556"/>
                  </a:lnTo>
                  <a:lnTo>
                    <a:pt x="4033" y="5538"/>
                  </a:lnTo>
                  <a:lnTo>
                    <a:pt x="4019" y="5521"/>
                  </a:lnTo>
                  <a:lnTo>
                    <a:pt x="4004" y="5505"/>
                  </a:lnTo>
                  <a:lnTo>
                    <a:pt x="3989" y="5490"/>
                  </a:lnTo>
                  <a:lnTo>
                    <a:pt x="3974" y="5475"/>
                  </a:lnTo>
                  <a:lnTo>
                    <a:pt x="3959" y="5462"/>
                  </a:lnTo>
                  <a:lnTo>
                    <a:pt x="3942" y="5449"/>
                  </a:lnTo>
                  <a:lnTo>
                    <a:pt x="3926" y="5437"/>
                  </a:lnTo>
                  <a:lnTo>
                    <a:pt x="3910" y="5426"/>
                  </a:lnTo>
                  <a:lnTo>
                    <a:pt x="3894" y="5416"/>
                  </a:lnTo>
                  <a:lnTo>
                    <a:pt x="3878" y="5407"/>
                  </a:lnTo>
                  <a:lnTo>
                    <a:pt x="3861" y="5399"/>
                  </a:lnTo>
                  <a:lnTo>
                    <a:pt x="3845" y="5392"/>
                  </a:lnTo>
                  <a:lnTo>
                    <a:pt x="3828" y="5385"/>
                  </a:lnTo>
                  <a:lnTo>
                    <a:pt x="3812" y="5380"/>
                  </a:lnTo>
                  <a:lnTo>
                    <a:pt x="3795" y="5375"/>
                  </a:lnTo>
                  <a:lnTo>
                    <a:pt x="3779" y="5372"/>
                  </a:lnTo>
                  <a:lnTo>
                    <a:pt x="3762" y="5369"/>
                  </a:lnTo>
                  <a:lnTo>
                    <a:pt x="3746" y="5367"/>
                  </a:lnTo>
                  <a:lnTo>
                    <a:pt x="3729" y="5365"/>
                  </a:lnTo>
                  <a:lnTo>
                    <a:pt x="3712" y="5365"/>
                  </a:lnTo>
                  <a:lnTo>
                    <a:pt x="3695" y="5365"/>
                  </a:lnTo>
                  <a:lnTo>
                    <a:pt x="3678" y="5367"/>
                  </a:lnTo>
                  <a:lnTo>
                    <a:pt x="3662" y="5369"/>
                  </a:lnTo>
                  <a:lnTo>
                    <a:pt x="3645" y="5372"/>
                  </a:lnTo>
                  <a:lnTo>
                    <a:pt x="3629" y="5375"/>
                  </a:lnTo>
                  <a:lnTo>
                    <a:pt x="3612" y="5380"/>
                  </a:lnTo>
                  <a:lnTo>
                    <a:pt x="3596" y="5385"/>
                  </a:lnTo>
                  <a:lnTo>
                    <a:pt x="3579" y="5392"/>
                  </a:lnTo>
                  <a:lnTo>
                    <a:pt x="3563" y="5399"/>
                  </a:lnTo>
                  <a:lnTo>
                    <a:pt x="3546" y="5407"/>
                  </a:lnTo>
                  <a:lnTo>
                    <a:pt x="3530" y="5416"/>
                  </a:lnTo>
                  <a:lnTo>
                    <a:pt x="3514" y="5426"/>
                  </a:lnTo>
                  <a:lnTo>
                    <a:pt x="3498" y="5437"/>
                  </a:lnTo>
                  <a:lnTo>
                    <a:pt x="3482" y="5449"/>
                  </a:lnTo>
                  <a:lnTo>
                    <a:pt x="3465" y="5462"/>
                  </a:lnTo>
                  <a:lnTo>
                    <a:pt x="3450" y="5475"/>
                  </a:lnTo>
                  <a:lnTo>
                    <a:pt x="3434" y="5490"/>
                  </a:lnTo>
                  <a:lnTo>
                    <a:pt x="3419" y="5505"/>
                  </a:lnTo>
                  <a:lnTo>
                    <a:pt x="3405" y="5521"/>
                  </a:lnTo>
                  <a:lnTo>
                    <a:pt x="3390" y="5539"/>
                  </a:lnTo>
                  <a:lnTo>
                    <a:pt x="3376" y="5557"/>
                  </a:lnTo>
                  <a:lnTo>
                    <a:pt x="3363" y="5575"/>
                  </a:lnTo>
                  <a:lnTo>
                    <a:pt x="3349" y="5595"/>
                  </a:lnTo>
                  <a:lnTo>
                    <a:pt x="3337" y="5615"/>
                  </a:lnTo>
                  <a:lnTo>
                    <a:pt x="3325" y="5636"/>
                  </a:lnTo>
                  <a:lnTo>
                    <a:pt x="3313" y="5658"/>
                  </a:lnTo>
                  <a:lnTo>
                    <a:pt x="3302" y="5680"/>
                  </a:lnTo>
                  <a:lnTo>
                    <a:pt x="3292" y="5704"/>
                  </a:lnTo>
                  <a:lnTo>
                    <a:pt x="3282" y="5728"/>
                  </a:lnTo>
                  <a:lnTo>
                    <a:pt x="3272" y="5752"/>
                  </a:lnTo>
                  <a:lnTo>
                    <a:pt x="3264" y="5777"/>
                  </a:lnTo>
                  <a:lnTo>
                    <a:pt x="3256" y="5802"/>
                  </a:lnTo>
                  <a:lnTo>
                    <a:pt x="3249" y="5828"/>
                  </a:lnTo>
                  <a:lnTo>
                    <a:pt x="3242" y="5854"/>
                  </a:lnTo>
                  <a:lnTo>
                    <a:pt x="3237" y="5881"/>
                  </a:lnTo>
                  <a:lnTo>
                    <a:pt x="3232" y="5908"/>
                  </a:lnTo>
                  <a:lnTo>
                    <a:pt x="3228" y="5935"/>
                  </a:lnTo>
                  <a:lnTo>
                    <a:pt x="3224" y="5962"/>
                  </a:lnTo>
                  <a:lnTo>
                    <a:pt x="3221" y="5990"/>
                  </a:lnTo>
                  <a:lnTo>
                    <a:pt x="3220" y="6018"/>
                  </a:lnTo>
                  <a:lnTo>
                    <a:pt x="3218" y="6046"/>
                  </a:lnTo>
                  <a:lnTo>
                    <a:pt x="3218" y="6074"/>
                  </a:lnTo>
                  <a:lnTo>
                    <a:pt x="3218" y="6102"/>
                  </a:lnTo>
                  <a:lnTo>
                    <a:pt x="3220" y="6130"/>
                  </a:lnTo>
                  <a:lnTo>
                    <a:pt x="3221" y="6158"/>
                  </a:lnTo>
                  <a:lnTo>
                    <a:pt x="3224" y="6185"/>
                  </a:lnTo>
                  <a:lnTo>
                    <a:pt x="3228" y="6212"/>
                  </a:lnTo>
                  <a:lnTo>
                    <a:pt x="3232" y="6239"/>
                  </a:lnTo>
                  <a:lnTo>
                    <a:pt x="3237" y="6266"/>
                  </a:lnTo>
                  <a:lnTo>
                    <a:pt x="3242" y="6293"/>
                  </a:lnTo>
                  <a:lnTo>
                    <a:pt x="3249" y="6319"/>
                  </a:lnTo>
                  <a:lnTo>
                    <a:pt x="3256" y="6345"/>
                  </a:lnTo>
                  <a:lnTo>
                    <a:pt x="3264" y="6370"/>
                  </a:lnTo>
                  <a:lnTo>
                    <a:pt x="3272" y="6395"/>
                  </a:lnTo>
                  <a:lnTo>
                    <a:pt x="3282" y="6419"/>
                  </a:lnTo>
                  <a:lnTo>
                    <a:pt x="3292" y="6443"/>
                  </a:lnTo>
                  <a:lnTo>
                    <a:pt x="3302" y="6467"/>
                  </a:lnTo>
                  <a:lnTo>
                    <a:pt x="3313" y="6489"/>
                  </a:lnTo>
                  <a:lnTo>
                    <a:pt x="3325" y="6511"/>
                  </a:lnTo>
                  <a:lnTo>
                    <a:pt x="3337" y="6532"/>
                  </a:lnTo>
                  <a:lnTo>
                    <a:pt x="3349" y="6552"/>
                  </a:lnTo>
                  <a:lnTo>
                    <a:pt x="3363" y="6572"/>
                  </a:lnTo>
                  <a:lnTo>
                    <a:pt x="3376" y="6590"/>
                  </a:lnTo>
                  <a:lnTo>
                    <a:pt x="3390" y="6608"/>
                  </a:lnTo>
                  <a:lnTo>
                    <a:pt x="3405" y="6626"/>
                  </a:lnTo>
                  <a:lnTo>
                    <a:pt x="3419" y="6642"/>
                  </a:lnTo>
                  <a:lnTo>
                    <a:pt x="3434" y="6657"/>
                  </a:lnTo>
                  <a:lnTo>
                    <a:pt x="3450" y="6672"/>
                  </a:lnTo>
                  <a:lnTo>
                    <a:pt x="3465" y="6685"/>
                  </a:lnTo>
                  <a:lnTo>
                    <a:pt x="3482" y="6698"/>
                  </a:lnTo>
                  <a:lnTo>
                    <a:pt x="3498" y="6710"/>
                  </a:lnTo>
                  <a:lnTo>
                    <a:pt x="3514" y="6721"/>
                  </a:lnTo>
                  <a:lnTo>
                    <a:pt x="3530" y="6731"/>
                  </a:lnTo>
                  <a:lnTo>
                    <a:pt x="3546" y="6740"/>
                  </a:lnTo>
                  <a:lnTo>
                    <a:pt x="3563" y="6748"/>
                  </a:lnTo>
                  <a:lnTo>
                    <a:pt x="3579" y="6755"/>
                  </a:lnTo>
                  <a:lnTo>
                    <a:pt x="3596" y="6762"/>
                  </a:lnTo>
                  <a:lnTo>
                    <a:pt x="3612" y="6767"/>
                  </a:lnTo>
                  <a:lnTo>
                    <a:pt x="3629" y="6772"/>
                  </a:lnTo>
                  <a:lnTo>
                    <a:pt x="3645" y="6775"/>
                  </a:lnTo>
                  <a:lnTo>
                    <a:pt x="3662" y="6778"/>
                  </a:lnTo>
                  <a:lnTo>
                    <a:pt x="3678" y="6780"/>
                  </a:lnTo>
                  <a:lnTo>
                    <a:pt x="3695" y="6782"/>
                  </a:lnTo>
                  <a:lnTo>
                    <a:pt x="3712" y="6782"/>
                  </a:lnTo>
                  <a:lnTo>
                    <a:pt x="3729" y="6782"/>
                  </a:lnTo>
                  <a:lnTo>
                    <a:pt x="3746" y="6780"/>
                  </a:lnTo>
                  <a:lnTo>
                    <a:pt x="3762" y="6778"/>
                  </a:lnTo>
                  <a:lnTo>
                    <a:pt x="3779" y="6775"/>
                  </a:lnTo>
                  <a:lnTo>
                    <a:pt x="3795" y="6772"/>
                  </a:lnTo>
                  <a:lnTo>
                    <a:pt x="3812" y="6767"/>
                  </a:lnTo>
                  <a:lnTo>
                    <a:pt x="3828" y="6762"/>
                  </a:lnTo>
                  <a:lnTo>
                    <a:pt x="3845" y="6755"/>
                  </a:lnTo>
                  <a:lnTo>
                    <a:pt x="3861" y="6748"/>
                  </a:lnTo>
                  <a:lnTo>
                    <a:pt x="3878" y="6740"/>
                  </a:lnTo>
                  <a:lnTo>
                    <a:pt x="3894" y="6731"/>
                  </a:lnTo>
                  <a:lnTo>
                    <a:pt x="3910" y="6721"/>
                  </a:lnTo>
                  <a:lnTo>
                    <a:pt x="3926" y="6710"/>
                  </a:lnTo>
                  <a:lnTo>
                    <a:pt x="3942" y="6698"/>
                  </a:lnTo>
                  <a:lnTo>
                    <a:pt x="3959" y="6685"/>
                  </a:lnTo>
                  <a:lnTo>
                    <a:pt x="3974" y="6672"/>
                  </a:lnTo>
                  <a:lnTo>
                    <a:pt x="3989" y="6657"/>
                  </a:lnTo>
                  <a:lnTo>
                    <a:pt x="4004" y="6642"/>
                  </a:lnTo>
                  <a:lnTo>
                    <a:pt x="4019" y="6626"/>
                  </a:lnTo>
                  <a:lnTo>
                    <a:pt x="4033" y="6609"/>
                  </a:lnTo>
                  <a:lnTo>
                    <a:pt x="4047" y="6591"/>
                  </a:lnTo>
                  <a:lnTo>
                    <a:pt x="4061" y="6572"/>
                  </a:lnTo>
                  <a:lnTo>
                    <a:pt x="4074" y="6552"/>
                  </a:lnTo>
                  <a:lnTo>
                    <a:pt x="4087" y="6532"/>
                  </a:lnTo>
                  <a:lnTo>
                    <a:pt x="4099" y="6511"/>
                  </a:lnTo>
                  <a:lnTo>
                    <a:pt x="4111" y="6489"/>
                  </a:lnTo>
                  <a:lnTo>
                    <a:pt x="4122" y="6466"/>
                  </a:lnTo>
                  <a:lnTo>
                    <a:pt x="4132" y="6443"/>
                  </a:lnTo>
                  <a:lnTo>
                    <a:pt x="4142" y="6420"/>
                  </a:lnTo>
                  <a:lnTo>
                    <a:pt x="4151" y="6395"/>
                  </a:lnTo>
                  <a:lnTo>
                    <a:pt x="4160" y="6370"/>
                  </a:lnTo>
                  <a:lnTo>
                    <a:pt x="4168" y="6345"/>
                  </a:lnTo>
                  <a:lnTo>
                    <a:pt x="4175" y="6319"/>
                  </a:lnTo>
                  <a:lnTo>
                    <a:pt x="4181" y="6293"/>
                  </a:lnTo>
                  <a:lnTo>
                    <a:pt x="4187" y="6266"/>
                  </a:lnTo>
                  <a:lnTo>
                    <a:pt x="4192" y="6239"/>
                  </a:lnTo>
                  <a:lnTo>
                    <a:pt x="4196" y="6212"/>
                  </a:lnTo>
                  <a:lnTo>
                    <a:pt x="4200" y="6185"/>
                  </a:lnTo>
                  <a:lnTo>
                    <a:pt x="4202" y="6157"/>
                  </a:lnTo>
                  <a:lnTo>
                    <a:pt x="4204" y="61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3" name="Google Shape;3473;p31"/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</p:grpSpPr>
        <p:sp>
          <p:nvSpPr>
            <p:cNvPr id="3474" name="Google Shape;3474;p31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29" y="3355"/>
                  </a:moveTo>
                  <a:lnTo>
                    <a:pt x="3449" y="4436"/>
                  </a:lnTo>
                  <a:lnTo>
                    <a:pt x="3424" y="4457"/>
                  </a:lnTo>
                  <a:lnTo>
                    <a:pt x="3397" y="4476"/>
                  </a:lnTo>
                  <a:lnTo>
                    <a:pt x="3368" y="4490"/>
                  </a:lnTo>
                  <a:lnTo>
                    <a:pt x="3337" y="4500"/>
                  </a:lnTo>
                  <a:lnTo>
                    <a:pt x="3305" y="4507"/>
                  </a:lnTo>
                  <a:lnTo>
                    <a:pt x="3272" y="4509"/>
                  </a:lnTo>
                  <a:lnTo>
                    <a:pt x="3239" y="4507"/>
                  </a:lnTo>
                  <a:lnTo>
                    <a:pt x="3207" y="4500"/>
                  </a:lnTo>
                  <a:lnTo>
                    <a:pt x="3176" y="4490"/>
                  </a:lnTo>
                  <a:lnTo>
                    <a:pt x="3147" y="4476"/>
                  </a:lnTo>
                  <a:lnTo>
                    <a:pt x="3120" y="4457"/>
                  </a:lnTo>
                  <a:lnTo>
                    <a:pt x="3095" y="4436"/>
                  </a:lnTo>
                  <a:lnTo>
                    <a:pt x="3074" y="4411"/>
                  </a:lnTo>
                  <a:lnTo>
                    <a:pt x="3055" y="4384"/>
                  </a:lnTo>
                  <a:lnTo>
                    <a:pt x="3041" y="4355"/>
                  </a:lnTo>
                  <a:lnTo>
                    <a:pt x="3031" y="4324"/>
                  </a:lnTo>
                  <a:lnTo>
                    <a:pt x="3024" y="4292"/>
                  </a:lnTo>
                  <a:lnTo>
                    <a:pt x="3022" y="4259"/>
                  </a:lnTo>
                  <a:lnTo>
                    <a:pt x="3024" y="4226"/>
                  </a:lnTo>
                  <a:lnTo>
                    <a:pt x="3031" y="4194"/>
                  </a:lnTo>
                  <a:lnTo>
                    <a:pt x="3041" y="4163"/>
                  </a:lnTo>
                  <a:lnTo>
                    <a:pt x="3055" y="4134"/>
                  </a:lnTo>
                  <a:lnTo>
                    <a:pt x="3074" y="4107"/>
                  </a:lnTo>
                  <a:lnTo>
                    <a:pt x="3095" y="4082"/>
                  </a:lnTo>
                  <a:lnTo>
                    <a:pt x="4329" y="2848"/>
                  </a:lnTo>
                  <a:lnTo>
                    <a:pt x="4354" y="2827"/>
                  </a:lnTo>
                  <a:lnTo>
                    <a:pt x="4381" y="2809"/>
                  </a:lnTo>
                  <a:lnTo>
                    <a:pt x="4410" y="2794"/>
                  </a:lnTo>
                  <a:lnTo>
                    <a:pt x="4440" y="2784"/>
                  </a:lnTo>
                  <a:lnTo>
                    <a:pt x="4472" y="2777"/>
                  </a:lnTo>
                  <a:lnTo>
                    <a:pt x="4505" y="2775"/>
                  </a:lnTo>
                  <a:lnTo>
                    <a:pt x="4537" y="2777"/>
                  </a:lnTo>
                  <a:lnTo>
                    <a:pt x="4569" y="2783"/>
                  </a:lnTo>
                  <a:lnTo>
                    <a:pt x="4600" y="2793"/>
                  </a:lnTo>
                  <a:lnTo>
                    <a:pt x="4629" y="2807"/>
                  </a:lnTo>
                  <a:lnTo>
                    <a:pt x="4656" y="2825"/>
                  </a:lnTo>
                  <a:lnTo>
                    <a:pt x="5454" y="3423"/>
                  </a:lnTo>
                  <a:lnTo>
                    <a:pt x="6536" y="2124"/>
                  </a:lnTo>
                  <a:lnTo>
                    <a:pt x="6558" y="2100"/>
                  </a:lnTo>
                  <a:lnTo>
                    <a:pt x="6584" y="2080"/>
                  </a:lnTo>
                  <a:lnTo>
                    <a:pt x="6612" y="2063"/>
                  </a:lnTo>
                  <a:lnTo>
                    <a:pt x="6642" y="2049"/>
                  </a:lnTo>
                  <a:lnTo>
                    <a:pt x="6673" y="2040"/>
                  </a:lnTo>
                  <a:lnTo>
                    <a:pt x="6705" y="2035"/>
                  </a:lnTo>
                  <a:lnTo>
                    <a:pt x="6738" y="2034"/>
                  </a:lnTo>
                  <a:lnTo>
                    <a:pt x="6770" y="2038"/>
                  </a:lnTo>
                  <a:lnTo>
                    <a:pt x="6802" y="2045"/>
                  </a:lnTo>
                  <a:lnTo>
                    <a:pt x="6833" y="2057"/>
                  </a:lnTo>
                  <a:lnTo>
                    <a:pt x="6862" y="2073"/>
                  </a:lnTo>
                  <a:lnTo>
                    <a:pt x="6888" y="2092"/>
                  </a:lnTo>
                  <a:lnTo>
                    <a:pt x="6912" y="2114"/>
                  </a:lnTo>
                  <a:lnTo>
                    <a:pt x="6932" y="2140"/>
                  </a:lnTo>
                  <a:lnTo>
                    <a:pt x="6949" y="2168"/>
                  </a:lnTo>
                  <a:lnTo>
                    <a:pt x="6963" y="2198"/>
                  </a:lnTo>
                  <a:lnTo>
                    <a:pt x="6972" y="2229"/>
                  </a:lnTo>
                  <a:lnTo>
                    <a:pt x="6977" y="2261"/>
                  </a:lnTo>
                  <a:lnTo>
                    <a:pt x="6978" y="2294"/>
                  </a:lnTo>
                  <a:lnTo>
                    <a:pt x="6974" y="2326"/>
                  </a:lnTo>
                  <a:lnTo>
                    <a:pt x="6967" y="2358"/>
                  </a:lnTo>
                  <a:lnTo>
                    <a:pt x="6955" y="2389"/>
                  </a:lnTo>
                  <a:lnTo>
                    <a:pt x="6939" y="2418"/>
                  </a:lnTo>
                  <a:lnTo>
                    <a:pt x="6920" y="2444"/>
                  </a:lnTo>
                  <a:lnTo>
                    <a:pt x="5686" y="3926"/>
                  </a:lnTo>
                  <a:lnTo>
                    <a:pt x="5664" y="3949"/>
                  </a:lnTo>
                  <a:lnTo>
                    <a:pt x="5640" y="3969"/>
                  </a:lnTo>
                  <a:lnTo>
                    <a:pt x="5613" y="3986"/>
                  </a:lnTo>
                  <a:lnTo>
                    <a:pt x="5584" y="3999"/>
                  </a:lnTo>
                  <a:lnTo>
                    <a:pt x="5554" y="4009"/>
                  </a:lnTo>
                  <a:lnTo>
                    <a:pt x="5523" y="4014"/>
                  </a:lnTo>
                  <a:lnTo>
                    <a:pt x="5491" y="4016"/>
                  </a:lnTo>
                  <a:lnTo>
                    <a:pt x="5460" y="4014"/>
                  </a:lnTo>
                  <a:lnTo>
                    <a:pt x="5429" y="4007"/>
                  </a:lnTo>
                  <a:lnTo>
                    <a:pt x="5399" y="3997"/>
                  </a:lnTo>
                  <a:lnTo>
                    <a:pt x="5370" y="3983"/>
                  </a:lnTo>
                  <a:lnTo>
                    <a:pt x="5344" y="3966"/>
                  </a:lnTo>
                  <a:lnTo>
                    <a:pt x="4529" y="33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31"/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4" y="5247"/>
                  </a:moveTo>
                  <a:lnTo>
                    <a:pt x="2034" y="1050"/>
                  </a:lnTo>
                  <a:lnTo>
                    <a:pt x="2036" y="1017"/>
                  </a:lnTo>
                  <a:lnTo>
                    <a:pt x="2043" y="985"/>
                  </a:lnTo>
                  <a:lnTo>
                    <a:pt x="2053" y="954"/>
                  </a:lnTo>
                  <a:lnTo>
                    <a:pt x="2067" y="925"/>
                  </a:lnTo>
                  <a:lnTo>
                    <a:pt x="2086" y="898"/>
                  </a:lnTo>
                  <a:lnTo>
                    <a:pt x="2107" y="873"/>
                  </a:lnTo>
                  <a:lnTo>
                    <a:pt x="2132" y="852"/>
                  </a:lnTo>
                  <a:lnTo>
                    <a:pt x="2159" y="833"/>
                  </a:lnTo>
                  <a:lnTo>
                    <a:pt x="2188" y="819"/>
                  </a:lnTo>
                  <a:lnTo>
                    <a:pt x="2219" y="809"/>
                  </a:lnTo>
                  <a:lnTo>
                    <a:pt x="2251" y="802"/>
                  </a:lnTo>
                  <a:lnTo>
                    <a:pt x="2284" y="800"/>
                  </a:lnTo>
                  <a:lnTo>
                    <a:pt x="7716" y="800"/>
                  </a:lnTo>
                  <a:lnTo>
                    <a:pt x="7749" y="802"/>
                  </a:lnTo>
                  <a:lnTo>
                    <a:pt x="7781" y="809"/>
                  </a:lnTo>
                  <a:lnTo>
                    <a:pt x="7812" y="819"/>
                  </a:lnTo>
                  <a:lnTo>
                    <a:pt x="7841" y="833"/>
                  </a:lnTo>
                  <a:lnTo>
                    <a:pt x="7868" y="852"/>
                  </a:lnTo>
                  <a:lnTo>
                    <a:pt x="7893" y="873"/>
                  </a:lnTo>
                  <a:lnTo>
                    <a:pt x="7914" y="898"/>
                  </a:lnTo>
                  <a:lnTo>
                    <a:pt x="7933" y="925"/>
                  </a:lnTo>
                  <a:lnTo>
                    <a:pt x="7947" y="954"/>
                  </a:lnTo>
                  <a:lnTo>
                    <a:pt x="7957" y="985"/>
                  </a:lnTo>
                  <a:lnTo>
                    <a:pt x="7964" y="1017"/>
                  </a:lnTo>
                  <a:lnTo>
                    <a:pt x="7966" y="1050"/>
                  </a:lnTo>
                  <a:lnTo>
                    <a:pt x="7966" y="5247"/>
                  </a:lnTo>
                  <a:lnTo>
                    <a:pt x="7964" y="5280"/>
                  </a:lnTo>
                  <a:lnTo>
                    <a:pt x="7957" y="5312"/>
                  </a:lnTo>
                  <a:lnTo>
                    <a:pt x="7947" y="5343"/>
                  </a:lnTo>
                  <a:lnTo>
                    <a:pt x="7933" y="5372"/>
                  </a:lnTo>
                  <a:lnTo>
                    <a:pt x="7914" y="5399"/>
                  </a:lnTo>
                  <a:lnTo>
                    <a:pt x="7893" y="5424"/>
                  </a:lnTo>
                  <a:lnTo>
                    <a:pt x="7868" y="5445"/>
                  </a:lnTo>
                  <a:lnTo>
                    <a:pt x="7841" y="5464"/>
                  </a:lnTo>
                  <a:lnTo>
                    <a:pt x="7812" y="5478"/>
                  </a:lnTo>
                  <a:lnTo>
                    <a:pt x="7781" y="5488"/>
                  </a:lnTo>
                  <a:lnTo>
                    <a:pt x="7749" y="5495"/>
                  </a:lnTo>
                  <a:lnTo>
                    <a:pt x="7716" y="5497"/>
                  </a:lnTo>
                  <a:lnTo>
                    <a:pt x="7322" y="5497"/>
                  </a:lnTo>
                  <a:lnTo>
                    <a:pt x="8446" y="8871"/>
                  </a:lnTo>
                  <a:lnTo>
                    <a:pt x="8454" y="8903"/>
                  </a:lnTo>
                  <a:lnTo>
                    <a:pt x="8459" y="8935"/>
                  </a:lnTo>
                  <a:lnTo>
                    <a:pt x="8458" y="8968"/>
                  </a:lnTo>
                  <a:lnTo>
                    <a:pt x="8454" y="9000"/>
                  </a:lnTo>
                  <a:lnTo>
                    <a:pt x="8445" y="9032"/>
                  </a:lnTo>
                  <a:lnTo>
                    <a:pt x="8433" y="9062"/>
                  </a:lnTo>
                  <a:lnTo>
                    <a:pt x="8416" y="9090"/>
                  </a:lnTo>
                  <a:lnTo>
                    <a:pt x="8396" y="9116"/>
                  </a:lnTo>
                  <a:lnTo>
                    <a:pt x="8373" y="9139"/>
                  </a:lnTo>
                  <a:lnTo>
                    <a:pt x="8347" y="9159"/>
                  </a:lnTo>
                  <a:lnTo>
                    <a:pt x="8318" y="9175"/>
                  </a:lnTo>
                  <a:lnTo>
                    <a:pt x="8288" y="9187"/>
                  </a:lnTo>
                  <a:lnTo>
                    <a:pt x="8256" y="9195"/>
                  </a:lnTo>
                  <a:lnTo>
                    <a:pt x="8224" y="9200"/>
                  </a:lnTo>
                  <a:lnTo>
                    <a:pt x="8191" y="9199"/>
                  </a:lnTo>
                  <a:lnTo>
                    <a:pt x="8159" y="9195"/>
                  </a:lnTo>
                  <a:lnTo>
                    <a:pt x="8127" y="9186"/>
                  </a:lnTo>
                  <a:lnTo>
                    <a:pt x="8097" y="9174"/>
                  </a:lnTo>
                  <a:lnTo>
                    <a:pt x="8069" y="9157"/>
                  </a:lnTo>
                  <a:lnTo>
                    <a:pt x="8043" y="9137"/>
                  </a:lnTo>
                  <a:lnTo>
                    <a:pt x="8020" y="9114"/>
                  </a:lnTo>
                  <a:lnTo>
                    <a:pt x="8000" y="9088"/>
                  </a:lnTo>
                  <a:lnTo>
                    <a:pt x="7984" y="9059"/>
                  </a:lnTo>
                  <a:lnTo>
                    <a:pt x="7972" y="9029"/>
                  </a:lnTo>
                  <a:lnTo>
                    <a:pt x="7453" y="7472"/>
                  </a:lnTo>
                  <a:lnTo>
                    <a:pt x="5250" y="7472"/>
                  </a:lnTo>
                  <a:lnTo>
                    <a:pt x="5250" y="7716"/>
                  </a:lnTo>
                  <a:lnTo>
                    <a:pt x="5248" y="7749"/>
                  </a:lnTo>
                  <a:lnTo>
                    <a:pt x="5241" y="7781"/>
                  </a:lnTo>
                  <a:lnTo>
                    <a:pt x="5231" y="7812"/>
                  </a:lnTo>
                  <a:lnTo>
                    <a:pt x="5217" y="7841"/>
                  </a:lnTo>
                  <a:lnTo>
                    <a:pt x="5198" y="7868"/>
                  </a:lnTo>
                  <a:lnTo>
                    <a:pt x="5177" y="7893"/>
                  </a:lnTo>
                  <a:lnTo>
                    <a:pt x="5152" y="7914"/>
                  </a:lnTo>
                  <a:lnTo>
                    <a:pt x="5125" y="7933"/>
                  </a:lnTo>
                  <a:lnTo>
                    <a:pt x="5096" y="7947"/>
                  </a:lnTo>
                  <a:lnTo>
                    <a:pt x="5065" y="7957"/>
                  </a:lnTo>
                  <a:lnTo>
                    <a:pt x="5033" y="7964"/>
                  </a:lnTo>
                  <a:lnTo>
                    <a:pt x="5000" y="7966"/>
                  </a:lnTo>
                  <a:lnTo>
                    <a:pt x="4967" y="7964"/>
                  </a:lnTo>
                  <a:lnTo>
                    <a:pt x="4935" y="7957"/>
                  </a:lnTo>
                  <a:lnTo>
                    <a:pt x="4904" y="7947"/>
                  </a:lnTo>
                  <a:lnTo>
                    <a:pt x="4875" y="7933"/>
                  </a:lnTo>
                  <a:lnTo>
                    <a:pt x="4848" y="7914"/>
                  </a:lnTo>
                  <a:lnTo>
                    <a:pt x="4823" y="7893"/>
                  </a:lnTo>
                  <a:lnTo>
                    <a:pt x="4802" y="7868"/>
                  </a:lnTo>
                  <a:lnTo>
                    <a:pt x="4783" y="7841"/>
                  </a:lnTo>
                  <a:lnTo>
                    <a:pt x="4769" y="7812"/>
                  </a:lnTo>
                  <a:lnTo>
                    <a:pt x="4759" y="7781"/>
                  </a:lnTo>
                  <a:lnTo>
                    <a:pt x="4752" y="7749"/>
                  </a:lnTo>
                  <a:lnTo>
                    <a:pt x="4750" y="7716"/>
                  </a:lnTo>
                  <a:lnTo>
                    <a:pt x="4750" y="7472"/>
                  </a:lnTo>
                  <a:lnTo>
                    <a:pt x="2547" y="7472"/>
                  </a:lnTo>
                  <a:lnTo>
                    <a:pt x="2028" y="9029"/>
                  </a:lnTo>
                  <a:lnTo>
                    <a:pt x="2016" y="9059"/>
                  </a:lnTo>
                  <a:lnTo>
                    <a:pt x="2000" y="9088"/>
                  </a:lnTo>
                  <a:lnTo>
                    <a:pt x="1980" y="9114"/>
                  </a:lnTo>
                  <a:lnTo>
                    <a:pt x="1957" y="9137"/>
                  </a:lnTo>
                  <a:lnTo>
                    <a:pt x="1931" y="9157"/>
                  </a:lnTo>
                  <a:lnTo>
                    <a:pt x="1903" y="9174"/>
                  </a:lnTo>
                  <a:lnTo>
                    <a:pt x="1873" y="9186"/>
                  </a:lnTo>
                  <a:lnTo>
                    <a:pt x="1841" y="9195"/>
                  </a:lnTo>
                  <a:lnTo>
                    <a:pt x="1809" y="9199"/>
                  </a:lnTo>
                  <a:lnTo>
                    <a:pt x="1776" y="9200"/>
                  </a:lnTo>
                  <a:lnTo>
                    <a:pt x="1744" y="9195"/>
                  </a:lnTo>
                  <a:lnTo>
                    <a:pt x="1712" y="9187"/>
                  </a:lnTo>
                  <a:lnTo>
                    <a:pt x="1682" y="9175"/>
                  </a:lnTo>
                  <a:lnTo>
                    <a:pt x="1653" y="9159"/>
                  </a:lnTo>
                  <a:lnTo>
                    <a:pt x="1627" y="9139"/>
                  </a:lnTo>
                  <a:lnTo>
                    <a:pt x="1604" y="9116"/>
                  </a:lnTo>
                  <a:lnTo>
                    <a:pt x="1584" y="9090"/>
                  </a:lnTo>
                  <a:lnTo>
                    <a:pt x="1567" y="9062"/>
                  </a:lnTo>
                  <a:lnTo>
                    <a:pt x="1555" y="9032"/>
                  </a:lnTo>
                  <a:lnTo>
                    <a:pt x="1546" y="9000"/>
                  </a:lnTo>
                  <a:lnTo>
                    <a:pt x="1542" y="8968"/>
                  </a:lnTo>
                  <a:lnTo>
                    <a:pt x="1541" y="8935"/>
                  </a:lnTo>
                  <a:lnTo>
                    <a:pt x="1546" y="8903"/>
                  </a:lnTo>
                  <a:lnTo>
                    <a:pt x="1554" y="8871"/>
                  </a:lnTo>
                  <a:lnTo>
                    <a:pt x="2678" y="5497"/>
                  </a:lnTo>
                  <a:lnTo>
                    <a:pt x="2284" y="5497"/>
                  </a:lnTo>
                  <a:lnTo>
                    <a:pt x="2251" y="5495"/>
                  </a:lnTo>
                  <a:lnTo>
                    <a:pt x="2219" y="5488"/>
                  </a:lnTo>
                  <a:lnTo>
                    <a:pt x="2188" y="5478"/>
                  </a:lnTo>
                  <a:lnTo>
                    <a:pt x="2159" y="5464"/>
                  </a:lnTo>
                  <a:lnTo>
                    <a:pt x="2132" y="5445"/>
                  </a:lnTo>
                  <a:lnTo>
                    <a:pt x="2107" y="5424"/>
                  </a:lnTo>
                  <a:lnTo>
                    <a:pt x="2086" y="5399"/>
                  </a:lnTo>
                  <a:lnTo>
                    <a:pt x="2067" y="5372"/>
                  </a:lnTo>
                  <a:lnTo>
                    <a:pt x="2053" y="5343"/>
                  </a:lnTo>
                  <a:lnTo>
                    <a:pt x="2043" y="5312"/>
                  </a:lnTo>
                  <a:lnTo>
                    <a:pt x="2036" y="5280"/>
                  </a:lnTo>
                  <a:lnTo>
                    <a:pt x="2034" y="5247"/>
                  </a:lnTo>
                  <a:close/>
                  <a:moveTo>
                    <a:pt x="7466" y="1300"/>
                  </a:moveTo>
                  <a:lnTo>
                    <a:pt x="2534" y="1300"/>
                  </a:lnTo>
                  <a:lnTo>
                    <a:pt x="2534" y="4997"/>
                  </a:lnTo>
                  <a:lnTo>
                    <a:pt x="5000" y="4997"/>
                  </a:lnTo>
                  <a:lnTo>
                    <a:pt x="7466" y="4997"/>
                  </a:lnTo>
                  <a:lnTo>
                    <a:pt x="7466" y="1300"/>
                  </a:lnTo>
                  <a:close/>
                  <a:moveTo>
                    <a:pt x="6795" y="5497"/>
                  </a:moveTo>
                  <a:lnTo>
                    <a:pt x="5250" y="5497"/>
                  </a:lnTo>
                  <a:lnTo>
                    <a:pt x="5250" y="6972"/>
                  </a:lnTo>
                  <a:lnTo>
                    <a:pt x="7286" y="6972"/>
                  </a:lnTo>
                  <a:lnTo>
                    <a:pt x="6795" y="5497"/>
                  </a:lnTo>
                  <a:close/>
                  <a:moveTo>
                    <a:pt x="4750" y="5497"/>
                  </a:moveTo>
                  <a:lnTo>
                    <a:pt x="3205" y="5497"/>
                  </a:lnTo>
                  <a:lnTo>
                    <a:pt x="2714" y="6972"/>
                  </a:lnTo>
                  <a:lnTo>
                    <a:pt x="4750" y="6972"/>
                  </a:lnTo>
                  <a:lnTo>
                    <a:pt x="4750" y="54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6" name="Google Shape;3476;p31"/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</p:grpSpPr>
        <p:sp>
          <p:nvSpPr>
            <p:cNvPr id="3477" name="Google Shape;3477;p31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22" y="3766"/>
                  </a:moveTo>
                  <a:lnTo>
                    <a:pt x="7221" y="3794"/>
                  </a:lnTo>
                  <a:lnTo>
                    <a:pt x="7220" y="3821"/>
                  </a:lnTo>
                  <a:lnTo>
                    <a:pt x="7217" y="3849"/>
                  </a:lnTo>
                  <a:lnTo>
                    <a:pt x="7214" y="3876"/>
                  </a:lnTo>
                  <a:lnTo>
                    <a:pt x="7209" y="3904"/>
                  </a:lnTo>
                  <a:lnTo>
                    <a:pt x="7204" y="3931"/>
                  </a:lnTo>
                  <a:lnTo>
                    <a:pt x="7197" y="3957"/>
                  </a:lnTo>
                  <a:lnTo>
                    <a:pt x="7189" y="3984"/>
                  </a:lnTo>
                  <a:lnTo>
                    <a:pt x="7181" y="4010"/>
                  </a:lnTo>
                  <a:lnTo>
                    <a:pt x="7171" y="4036"/>
                  </a:lnTo>
                  <a:lnTo>
                    <a:pt x="7160" y="4062"/>
                  </a:lnTo>
                  <a:lnTo>
                    <a:pt x="7149" y="4087"/>
                  </a:lnTo>
                  <a:lnTo>
                    <a:pt x="7136" y="4112"/>
                  </a:lnTo>
                  <a:lnTo>
                    <a:pt x="7123" y="4136"/>
                  </a:lnTo>
                  <a:lnTo>
                    <a:pt x="7109" y="4160"/>
                  </a:lnTo>
                  <a:lnTo>
                    <a:pt x="7093" y="4183"/>
                  </a:lnTo>
                  <a:lnTo>
                    <a:pt x="7077" y="4206"/>
                  </a:lnTo>
                  <a:lnTo>
                    <a:pt x="7060" y="4228"/>
                  </a:lnTo>
                  <a:lnTo>
                    <a:pt x="7043" y="4249"/>
                  </a:lnTo>
                  <a:lnTo>
                    <a:pt x="7024" y="4270"/>
                  </a:lnTo>
                  <a:lnTo>
                    <a:pt x="7005" y="4290"/>
                  </a:lnTo>
                  <a:lnTo>
                    <a:pt x="6985" y="4309"/>
                  </a:lnTo>
                  <a:lnTo>
                    <a:pt x="6965" y="4327"/>
                  </a:lnTo>
                  <a:lnTo>
                    <a:pt x="6943" y="4345"/>
                  </a:lnTo>
                  <a:lnTo>
                    <a:pt x="6921" y="4361"/>
                  </a:lnTo>
                  <a:lnTo>
                    <a:pt x="6899" y="4377"/>
                  </a:lnTo>
                  <a:lnTo>
                    <a:pt x="6876" y="4393"/>
                  </a:lnTo>
                  <a:lnTo>
                    <a:pt x="6852" y="4407"/>
                  </a:lnTo>
                  <a:lnTo>
                    <a:pt x="6828" y="4420"/>
                  </a:lnTo>
                  <a:lnTo>
                    <a:pt x="6803" y="4433"/>
                  </a:lnTo>
                  <a:lnTo>
                    <a:pt x="6777" y="4444"/>
                  </a:lnTo>
                  <a:lnTo>
                    <a:pt x="6752" y="4455"/>
                  </a:lnTo>
                  <a:lnTo>
                    <a:pt x="6726" y="4465"/>
                  </a:lnTo>
                  <a:lnTo>
                    <a:pt x="6699" y="4473"/>
                  </a:lnTo>
                  <a:lnTo>
                    <a:pt x="6673" y="4481"/>
                  </a:lnTo>
                  <a:lnTo>
                    <a:pt x="6646" y="4488"/>
                  </a:lnTo>
                  <a:lnTo>
                    <a:pt x="6619" y="4493"/>
                  </a:lnTo>
                  <a:lnTo>
                    <a:pt x="6592" y="4498"/>
                  </a:lnTo>
                  <a:lnTo>
                    <a:pt x="6564" y="4501"/>
                  </a:lnTo>
                  <a:lnTo>
                    <a:pt x="6537" y="4504"/>
                  </a:lnTo>
                  <a:lnTo>
                    <a:pt x="6509" y="4505"/>
                  </a:lnTo>
                  <a:lnTo>
                    <a:pt x="6481" y="4506"/>
                  </a:lnTo>
                  <a:lnTo>
                    <a:pt x="6453" y="4505"/>
                  </a:lnTo>
                  <a:lnTo>
                    <a:pt x="6426" y="4504"/>
                  </a:lnTo>
                  <a:lnTo>
                    <a:pt x="6398" y="4501"/>
                  </a:lnTo>
                  <a:lnTo>
                    <a:pt x="6371" y="4498"/>
                  </a:lnTo>
                  <a:lnTo>
                    <a:pt x="6343" y="4493"/>
                  </a:lnTo>
                  <a:lnTo>
                    <a:pt x="6316" y="4488"/>
                  </a:lnTo>
                  <a:lnTo>
                    <a:pt x="6290" y="4481"/>
                  </a:lnTo>
                  <a:lnTo>
                    <a:pt x="6263" y="4473"/>
                  </a:lnTo>
                  <a:lnTo>
                    <a:pt x="6237" y="4465"/>
                  </a:lnTo>
                  <a:lnTo>
                    <a:pt x="6211" y="4455"/>
                  </a:lnTo>
                  <a:lnTo>
                    <a:pt x="6185" y="4444"/>
                  </a:lnTo>
                  <a:lnTo>
                    <a:pt x="6160" y="4433"/>
                  </a:lnTo>
                  <a:lnTo>
                    <a:pt x="6135" y="4420"/>
                  </a:lnTo>
                  <a:lnTo>
                    <a:pt x="6111" y="4407"/>
                  </a:lnTo>
                  <a:lnTo>
                    <a:pt x="6087" y="4393"/>
                  </a:lnTo>
                  <a:lnTo>
                    <a:pt x="6064" y="4377"/>
                  </a:lnTo>
                  <a:lnTo>
                    <a:pt x="6041" y="4361"/>
                  </a:lnTo>
                  <a:lnTo>
                    <a:pt x="6019" y="4345"/>
                  </a:lnTo>
                  <a:lnTo>
                    <a:pt x="5998" y="4327"/>
                  </a:lnTo>
                  <a:lnTo>
                    <a:pt x="5977" y="4309"/>
                  </a:lnTo>
                  <a:lnTo>
                    <a:pt x="5958" y="4290"/>
                  </a:lnTo>
                  <a:lnTo>
                    <a:pt x="5938" y="4270"/>
                  </a:lnTo>
                  <a:lnTo>
                    <a:pt x="5920" y="4249"/>
                  </a:lnTo>
                  <a:lnTo>
                    <a:pt x="5902" y="4228"/>
                  </a:lnTo>
                  <a:lnTo>
                    <a:pt x="5886" y="4206"/>
                  </a:lnTo>
                  <a:lnTo>
                    <a:pt x="5870" y="4183"/>
                  </a:lnTo>
                  <a:lnTo>
                    <a:pt x="5854" y="4160"/>
                  </a:lnTo>
                  <a:lnTo>
                    <a:pt x="5840" y="4136"/>
                  </a:lnTo>
                  <a:lnTo>
                    <a:pt x="5827" y="4112"/>
                  </a:lnTo>
                  <a:lnTo>
                    <a:pt x="5814" y="4087"/>
                  </a:lnTo>
                  <a:lnTo>
                    <a:pt x="5803" y="4062"/>
                  </a:lnTo>
                  <a:lnTo>
                    <a:pt x="5792" y="4036"/>
                  </a:lnTo>
                  <a:lnTo>
                    <a:pt x="5782" y="4010"/>
                  </a:lnTo>
                  <a:lnTo>
                    <a:pt x="5774" y="3984"/>
                  </a:lnTo>
                  <a:lnTo>
                    <a:pt x="5766" y="3957"/>
                  </a:lnTo>
                  <a:lnTo>
                    <a:pt x="5759" y="3931"/>
                  </a:lnTo>
                  <a:lnTo>
                    <a:pt x="5754" y="3904"/>
                  </a:lnTo>
                  <a:lnTo>
                    <a:pt x="5749" y="3876"/>
                  </a:lnTo>
                  <a:lnTo>
                    <a:pt x="5746" y="3849"/>
                  </a:lnTo>
                  <a:lnTo>
                    <a:pt x="5743" y="3821"/>
                  </a:lnTo>
                  <a:lnTo>
                    <a:pt x="5742" y="3794"/>
                  </a:lnTo>
                  <a:lnTo>
                    <a:pt x="5741" y="3766"/>
                  </a:lnTo>
                  <a:lnTo>
                    <a:pt x="5742" y="3738"/>
                  </a:lnTo>
                  <a:lnTo>
                    <a:pt x="5743" y="3710"/>
                  </a:lnTo>
                  <a:lnTo>
                    <a:pt x="5746" y="3683"/>
                  </a:lnTo>
                  <a:lnTo>
                    <a:pt x="5749" y="3655"/>
                  </a:lnTo>
                  <a:lnTo>
                    <a:pt x="5754" y="3628"/>
                  </a:lnTo>
                  <a:lnTo>
                    <a:pt x="5759" y="3601"/>
                  </a:lnTo>
                  <a:lnTo>
                    <a:pt x="5766" y="3574"/>
                  </a:lnTo>
                  <a:lnTo>
                    <a:pt x="5774" y="3548"/>
                  </a:lnTo>
                  <a:lnTo>
                    <a:pt x="5782" y="3521"/>
                  </a:lnTo>
                  <a:lnTo>
                    <a:pt x="5792" y="3495"/>
                  </a:lnTo>
                  <a:lnTo>
                    <a:pt x="5803" y="3470"/>
                  </a:lnTo>
                  <a:lnTo>
                    <a:pt x="5814" y="3444"/>
                  </a:lnTo>
                  <a:lnTo>
                    <a:pt x="5827" y="3419"/>
                  </a:lnTo>
                  <a:lnTo>
                    <a:pt x="5840" y="3395"/>
                  </a:lnTo>
                  <a:lnTo>
                    <a:pt x="5854" y="3371"/>
                  </a:lnTo>
                  <a:lnTo>
                    <a:pt x="5870" y="3348"/>
                  </a:lnTo>
                  <a:lnTo>
                    <a:pt x="5886" y="3326"/>
                  </a:lnTo>
                  <a:lnTo>
                    <a:pt x="5902" y="3304"/>
                  </a:lnTo>
                  <a:lnTo>
                    <a:pt x="5920" y="3282"/>
                  </a:lnTo>
                  <a:lnTo>
                    <a:pt x="5938" y="3262"/>
                  </a:lnTo>
                  <a:lnTo>
                    <a:pt x="5958" y="3242"/>
                  </a:lnTo>
                  <a:lnTo>
                    <a:pt x="5977" y="3223"/>
                  </a:lnTo>
                  <a:lnTo>
                    <a:pt x="5998" y="3204"/>
                  </a:lnTo>
                  <a:lnTo>
                    <a:pt x="6019" y="3187"/>
                  </a:lnTo>
                  <a:lnTo>
                    <a:pt x="6041" y="3170"/>
                  </a:lnTo>
                  <a:lnTo>
                    <a:pt x="6064" y="3154"/>
                  </a:lnTo>
                  <a:lnTo>
                    <a:pt x="6087" y="3138"/>
                  </a:lnTo>
                  <a:lnTo>
                    <a:pt x="6111" y="3124"/>
                  </a:lnTo>
                  <a:lnTo>
                    <a:pt x="6135" y="3111"/>
                  </a:lnTo>
                  <a:lnTo>
                    <a:pt x="6160" y="3098"/>
                  </a:lnTo>
                  <a:lnTo>
                    <a:pt x="6185" y="3087"/>
                  </a:lnTo>
                  <a:lnTo>
                    <a:pt x="6211" y="3076"/>
                  </a:lnTo>
                  <a:lnTo>
                    <a:pt x="6237" y="3066"/>
                  </a:lnTo>
                  <a:lnTo>
                    <a:pt x="6263" y="3058"/>
                  </a:lnTo>
                  <a:lnTo>
                    <a:pt x="6290" y="3050"/>
                  </a:lnTo>
                  <a:lnTo>
                    <a:pt x="6316" y="3043"/>
                  </a:lnTo>
                  <a:lnTo>
                    <a:pt x="6343" y="3038"/>
                  </a:lnTo>
                  <a:lnTo>
                    <a:pt x="6371" y="3033"/>
                  </a:lnTo>
                  <a:lnTo>
                    <a:pt x="6398" y="3030"/>
                  </a:lnTo>
                  <a:lnTo>
                    <a:pt x="6426" y="3027"/>
                  </a:lnTo>
                  <a:lnTo>
                    <a:pt x="6453" y="3026"/>
                  </a:lnTo>
                  <a:lnTo>
                    <a:pt x="6481" y="3025"/>
                  </a:lnTo>
                  <a:lnTo>
                    <a:pt x="6509" y="3026"/>
                  </a:lnTo>
                  <a:lnTo>
                    <a:pt x="6537" y="3027"/>
                  </a:lnTo>
                  <a:lnTo>
                    <a:pt x="6564" y="3030"/>
                  </a:lnTo>
                  <a:lnTo>
                    <a:pt x="6592" y="3033"/>
                  </a:lnTo>
                  <a:lnTo>
                    <a:pt x="6619" y="3038"/>
                  </a:lnTo>
                  <a:lnTo>
                    <a:pt x="6646" y="3043"/>
                  </a:lnTo>
                  <a:lnTo>
                    <a:pt x="6673" y="3050"/>
                  </a:lnTo>
                  <a:lnTo>
                    <a:pt x="6699" y="3058"/>
                  </a:lnTo>
                  <a:lnTo>
                    <a:pt x="6726" y="3066"/>
                  </a:lnTo>
                  <a:lnTo>
                    <a:pt x="6752" y="3076"/>
                  </a:lnTo>
                  <a:lnTo>
                    <a:pt x="6777" y="3087"/>
                  </a:lnTo>
                  <a:lnTo>
                    <a:pt x="6803" y="3098"/>
                  </a:lnTo>
                  <a:lnTo>
                    <a:pt x="6828" y="3111"/>
                  </a:lnTo>
                  <a:lnTo>
                    <a:pt x="6852" y="3124"/>
                  </a:lnTo>
                  <a:lnTo>
                    <a:pt x="6876" y="3138"/>
                  </a:lnTo>
                  <a:lnTo>
                    <a:pt x="6899" y="3154"/>
                  </a:lnTo>
                  <a:lnTo>
                    <a:pt x="6921" y="3170"/>
                  </a:lnTo>
                  <a:lnTo>
                    <a:pt x="6943" y="3187"/>
                  </a:lnTo>
                  <a:lnTo>
                    <a:pt x="6965" y="3204"/>
                  </a:lnTo>
                  <a:lnTo>
                    <a:pt x="6985" y="3223"/>
                  </a:lnTo>
                  <a:lnTo>
                    <a:pt x="7005" y="3242"/>
                  </a:lnTo>
                  <a:lnTo>
                    <a:pt x="7024" y="3262"/>
                  </a:lnTo>
                  <a:lnTo>
                    <a:pt x="7043" y="3282"/>
                  </a:lnTo>
                  <a:lnTo>
                    <a:pt x="7060" y="3304"/>
                  </a:lnTo>
                  <a:lnTo>
                    <a:pt x="7077" y="3326"/>
                  </a:lnTo>
                  <a:lnTo>
                    <a:pt x="7093" y="3348"/>
                  </a:lnTo>
                  <a:lnTo>
                    <a:pt x="7109" y="3371"/>
                  </a:lnTo>
                  <a:lnTo>
                    <a:pt x="7123" y="3395"/>
                  </a:lnTo>
                  <a:lnTo>
                    <a:pt x="7136" y="3419"/>
                  </a:lnTo>
                  <a:lnTo>
                    <a:pt x="7149" y="3444"/>
                  </a:lnTo>
                  <a:lnTo>
                    <a:pt x="7160" y="3470"/>
                  </a:lnTo>
                  <a:lnTo>
                    <a:pt x="7171" y="3495"/>
                  </a:lnTo>
                  <a:lnTo>
                    <a:pt x="7181" y="3521"/>
                  </a:lnTo>
                  <a:lnTo>
                    <a:pt x="7189" y="3548"/>
                  </a:lnTo>
                  <a:lnTo>
                    <a:pt x="7197" y="3574"/>
                  </a:lnTo>
                  <a:lnTo>
                    <a:pt x="7204" y="3601"/>
                  </a:lnTo>
                  <a:lnTo>
                    <a:pt x="7209" y="3628"/>
                  </a:lnTo>
                  <a:lnTo>
                    <a:pt x="7214" y="3655"/>
                  </a:lnTo>
                  <a:lnTo>
                    <a:pt x="7217" y="3683"/>
                  </a:lnTo>
                  <a:lnTo>
                    <a:pt x="7220" y="3710"/>
                  </a:lnTo>
                  <a:lnTo>
                    <a:pt x="7221" y="3738"/>
                  </a:lnTo>
                  <a:lnTo>
                    <a:pt x="7222" y="37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31"/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1300" y="2041"/>
                  </a:lnTo>
                  <a:lnTo>
                    <a:pt x="1300" y="7959"/>
                  </a:lnTo>
                  <a:lnTo>
                    <a:pt x="8700" y="7959"/>
                  </a:lnTo>
                  <a:lnTo>
                    <a:pt x="8700" y="2041"/>
                  </a:lnTo>
                  <a:close/>
                  <a:moveTo>
                    <a:pt x="1889" y="7242"/>
                  </a:moveTo>
                  <a:lnTo>
                    <a:pt x="1888" y="7222"/>
                  </a:lnTo>
                  <a:lnTo>
                    <a:pt x="1888" y="2778"/>
                  </a:lnTo>
                  <a:lnTo>
                    <a:pt x="1889" y="2758"/>
                  </a:lnTo>
                  <a:lnTo>
                    <a:pt x="1893" y="2739"/>
                  </a:lnTo>
                  <a:lnTo>
                    <a:pt x="1899" y="2721"/>
                  </a:lnTo>
                  <a:lnTo>
                    <a:pt x="1908" y="2703"/>
                  </a:lnTo>
                  <a:lnTo>
                    <a:pt x="1919" y="2687"/>
                  </a:lnTo>
                  <a:lnTo>
                    <a:pt x="1932" y="2672"/>
                  </a:lnTo>
                  <a:lnTo>
                    <a:pt x="1947" y="2659"/>
                  </a:lnTo>
                  <a:lnTo>
                    <a:pt x="1963" y="2648"/>
                  </a:lnTo>
                  <a:lnTo>
                    <a:pt x="1981" y="2639"/>
                  </a:lnTo>
                  <a:lnTo>
                    <a:pt x="1999" y="2633"/>
                  </a:lnTo>
                  <a:lnTo>
                    <a:pt x="2018" y="2629"/>
                  </a:lnTo>
                  <a:lnTo>
                    <a:pt x="2038" y="2628"/>
                  </a:lnTo>
                  <a:lnTo>
                    <a:pt x="7962" y="2628"/>
                  </a:lnTo>
                  <a:lnTo>
                    <a:pt x="7982" y="2629"/>
                  </a:lnTo>
                  <a:lnTo>
                    <a:pt x="8001" y="2633"/>
                  </a:lnTo>
                  <a:lnTo>
                    <a:pt x="8019" y="2639"/>
                  </a:lnTo>
                  <a:lnTo>
                    <a:pt x="8037" y="2648"/>
                  </a:lnTo>
                  <a:lnTo>
                    <a:pt x="8053" y="2659"/>
                  </a:lnTo>
                  <a:lnTo>
                    <a:pt x="8068" y="2672"/>
                  </a:lnTo>
                  <a:lnTo>
                    <a:pt x="8081" y="2687"/>
                  </a:lnTo>
                  <a:lnTo>
                    <a:pt x="8092" y="2703"/>
                  </a:lnTo>
                  <a:lnTo>
                    <a:pt x="8101" y="2721"/>
                  </a:lnTo>
                  <a:lnTo>
                    <a:pt x="8107" y="2739"/>
                  </a:lnTo>
                  <a:lnTo>
                    <a:pt x="8111" y="2758"/>
                  </a:lnTo>
                  <a:lnTo>
                    <a:pt x="8112" y="2778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close/>
                  <a:moveTo>
                    <a:pt x="2188" y="7072"/>
                  </a:moveTo>
                  <a:lnTo>
                    <a:pt x="7812" y="7072"/>
                  </a:lnTo>
                  <a:lnTo>
                    <a:pt x="7812" y="6276"/>
                  </a:lnTo>
                  <a:lnTo>
                    <a:pt x="6459" y="4022"/>
                  </a:lnTo>
                  <a:lnTo>
                    <a:pt x="5114" y="5592"/>
                  </a:lnTo>
                  <a:lnTo>
                    <a:pt x="5101" y="5605"/>
                  </a:lnTo>
                  <a:lnTo>
                    <a:pt x="5086" y="5617"/>
                  </a:lnTo>
                  <a:lnTo>
                    <a:pt x="5070" y="5627"/>
                  </a:lnTo>
                  <a:lnTo>
                    <a:pt x="5052" y="5635"/>
                  </a:lnTo>
                  <a:lnTo>
                    <a:pt x="5034" y="5640"/>
                  </a:lnTo>
                  <a:lnTo>
                    <a:pt x="5015" y="5643"/>
                  </a:lnTo>
                  <a:lnTo>
                    <a:pt x="4996" y="5644"/>
                  </a:lnTo>
                  <a:lnTo>
                    <a:pt x="4977" y="5642"/>
                  </a:lnTo>
                  <a:lnTo>
                    <a:pt x="4959" y="5638"/>
                  </a:lnTo>
                  <a:lnTo>
                    <a:pt x="4941" y="5632"/>
                  </a:lnTo>
                  <a:lnTo>
                    <a:pt x="4924" y="5623"/>
                  </a:lnTo>
                  <a:lnTo>
                    <a:pt x="4908" y="5613"/>
                  </a:lnTo>
                  <a:lnTo>
                    <a:pt x="4894" y="5600"/>
                  </a:lnTo>
                  <a:lnTo>
                    <a:pt x="3773" y="4478"/>
                  </a:lnTo>
                  <a:lnTo>
                    <a:pt x="2188" y="6290"/>
                  </a:lnTo>
                  <a:lnTo>
                    <a:pt x="2188" y="7072"/>
                  </a:lnTo>
                  <a:close/>
                  <a:moveTo>
                    <a:pt x="7812" y="5693"/>
                  </a:moveTo>
                  <a:lnTo>
                    <a:pt x="7812" y="2928"/>
                  </a:lnTo>
                  <a:lnTo>
                    <a:pt x="2188" y="2928"/>
                  </a:lnTo>
                  <a:lnTo>
                    <a:pt x="2188" y="5835"/>
                  </a:lnTo>
                  <a:lnTo>
                    <a:pt x="3653" y="4160"/>
                  </a:lnTo>
                  <a:lnTo>
                    <a:pt x="3666" y="4147"/>
                  </a:lnTo>
                  <a:lnTo>
                    <a:pt x="3681" y="4135"/>
                  </a:lnTo>
                  <a:lnTo>
                    <a:pt x="3698" y="4126"/>
                  </a:lnTo>
                  <a:lnTo>
                    <a:pt x="3715" y="4118"/>
                  </a:lnTo>
                  <a:lnTo>
                    <a:pt x="3733" y="4113"/>
                  </a:lnTo>
                  <a:lnTo>
                    <a:pt x="3752" y="4110"/>
                  </a:lnTo>
                  <a:lnTo>
                    <a:pt x="3770" y="4109"/>
                  </a:lnTo>
                  <a:lnTo>
                    <a:pt x="3789" y="4111"/>
                  </a:lnTo>
                  <a:lnTo>
                    <a:pt x="3808" y="4115"/>
                  </a:lnTo>
                  <a:lnTo>
                    <a:pt x="3825" y="4121"/>
                  </a:lnTo>
                  <a:lnTo>
                    <a:pt x="3842" y="4130"/>
                  </a:lnTo>
                  <a:lnTo>
                    <a:pt x="3858" y="4140"/>
                  </a:lnTo>
                  <a:lnTo>
                    <a:pt x="3872" y="4153"/>
                  </a:lnTo>
                  <a:lnTo>
                    <a:pt x="4992" y="5273"/>
                  </a:lnTo>
                  <a:lnTo>
                    <a:pt x="6367" y="3668"/>
                  </a:lnTo>
                  <a:lnTo>
                    <a:pt x="6381" y="3654"/>
                  </a:lnTo>
                  <a:lnTo>
                    <a:pt x="6397" y="3642"/>
                  </a:lnTo>
                  <a:lnTo>
                    <a:pt x="6415" y="3631"/>
                  </a:lnTo>
                  <a:lnTo>
                    <a:pt x="6434" y="3624"/>
                  </a:lnTo>
                  <a:lnTo>
                    <a:pt x="6453" y="3619"/>
                  </a:lnTo>
                  <a:lnTo>
                    <a:pt x="6473" y="3616"/>
                  </a:lnTo>
                  <a:lnTo>
                    <a:pt x="6494" y="3617"/>
                  </a:lnTo>
                  <a:lnTo>
                    <a:pt x="6514" y="3620"/>
                  </a:lnTo>
                  <a:lnTo>
                    <a:pt x="6533" y="3625"/>
                  </a:lnTo>
                  <a:lnTo>
                    <a:pt x="6552" y="3634"/>
                  </a:lnTo>
                  <a:lnTo>
                    <a:pt x="6569" y="3644"/>
                  </a:lnTo>
                  <a:lnTo>
                    <a:pt x="6584" y="3657"/>
                  </a:lnTo>
                  <a:lnTo>
                    <a:pt x="6598" y="3672"/>
                  </a:lnTo>
                  <a:lnTo>
                    <a:pt x="6610" y="3689"/>
                  </a:lnTo>
                  <a:lnTo>
                    <a:pt x="7812" y="569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79" name="Google Shape;3479;p31"/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</p:grpSpPr>
        <p:sp>
          <p:nvSpPr>
            <p:cNvPr id="3480" name="Google Shape;3480;p31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39" y="4364"/>
                  </a:moveTo>
                  <a:lnTo>
                    <a:pt x="7000" y="4367"/>
                  </a:lnTo>
                  <a:lnTo>
                    <a:pt x="1933" y="4367"/>
                  </a:lnTo>
                  <a:lnTo>
                    <a:pt x="1894" y="4364"/>
                  </a:lnTo>
                  <a:lnTo>
                    <a:pt x="1855" y="4357"/>
                  </a:lnTo>
                  <a:lnTo>
                    <a:pt x="1818" y="4344"/>
                  </a:lnTo>
                  <a:lnTo>
                    <a:pt x="1783" y="4327"/>
                  </a:lnTo>
                  <a:lnTo>
                    <a:pt x="1750" y="4305"/>
                  </a:lnTo>
                  <a:lnTo>
                    <a:pt x="1721" y="4279"/>
                  </a:lnTo>
                  <a:lnTo>
                    <a:pt x="1695" y="4250"/>
                  </a:lnTo>
                  <a:lnTo>
                    <a:pt x="1673" y="4217"/>
                  </a:lnTo>
                  <a:lnTo>
                    <a:pt x="1656" y="4182"/>
                  </a:lnTo>
                  <a:lnTo>
                    <a:pt x="1643" y="4145"/>
                  </a:lnTo>
                  <a:lnTo>
                    <a:pt x="1636" y="4106"/>
                  </a:lnTo>
                  <a:lnTo>
                    <a:pt x="1633" y="4067"/>
                  </a:lnTo>
                  <a:lnTo>
                    <a:pt x="1636" y="4028"/>
                  </a:lnTo>
                  <a:lnTo>
                    <a:pt x="1643" y="3989"/>
                  </a:lnTo>
                  <a:lnTo>
                    <a:pt x="1656" y="3952"/>
                  </a:lnTo>
                  <a:lnTo>
                    <a:pt x="1673" y="3917"/>
                  </a:lnTo>
                  <a:lnTo>
                    <a:pt x="1695" y="3884"/>
                  </a:lnTo>
                  <a:lnTo>
                    <a:pt x="1721" y="3855"/>
                  </a:lnTo>
                  <a:lnTo>
                    <a:pt x="1750" y="3829"/>
                  </a:lnTo>
                  <a:lnTo>
                    <a:pt x="1783" y="3807"/>
                  </a:lnTo>
                  <a:lnTo>
                    <a:pt x="1818" y="3790"/>
                  </a:lnTo>
                  <a:lnTo>
                    <a:pt x="1855" y="3777"/>
                  </a:lnTo>
                  <a:lnTo>
                    <a:pt x="1894" y="3770"/>
                  </a:lnTo>
                  <a:lnTo>
                    <a:pt x="1933" y="3767"/>
                  </a:lnTo>
                  <a:lnTo>
                    <a:pt x="7000" y="3767"/>
                  </a:lnTo>
                  <a:lnTo>
                    <a:pt x="7039" y="3770"/>
                  </a:lnTo>
                  <a:lnTo>
                    <a:pt x="7078" y="3777"/>
                  </a:lnTo>
                  <a:lnTo>
                    <a:pt x="7115" y="3790"/>
                  </a:lnTo>
                  <a:lnTo>
                    <a:pt x="7150" y="3807"/>
                  </a:lnTo>
                  <a:lnTo>
                    <a:pt x="7183" y="3829"/>
                  </a:lnTo>
                  <a:lnTo>
                    <a:pt x="7212" y="3855"/>
                  </a:lnTo>
                  <a:lnTo>
                    <a:pt x="7238" y="3884"/>
                  </a:lnTo>
                  <a:lnTo>
                    <a:pt x="7260" y="3917"/>
                  </a:lnTo>
                  <a:lnTo>
                    <a:pt x="7277" y="3952"/>
                  </a:lnTo>
                  <a:lnTo>
                    <a:pt x="7290" y="3989"/>
                  </a:lnTo>
                  <a:lnTo>
                    <a:pt x="7297" y="4028"/>
                  </a:lnTo>
                  <a:lnTo>
                    <a:pt x="7300" y="4067"/>
                  </a:lnTo>
                  <a:lnTo>
                    <a:pt x="7297" y="4106"/>
                  </a:lnTo>
                  <a:lnTo>
                    <a:pt x="7290" y="4145"/>
                  </a:lnTo>
                  <a:lnTo>
                    <a:pt x="7277" y="4182"/>
                  </a:lnTo>
                  <a:lnTo>
                    <a:pt x="7260" y="4217"/>
                  </a:lnTo>
                  <a:lnTo>
                    <a:pt x="7238" y="4250"/>
                  </a:lnTo>
                  <a:lnTo>
                    <a:pt x="7212" y="4279"/>
                  </a:lnTo>
                  <a:lnTo>
                    <a:pt x="7183" y="4305"/>
                  </a:lnTo>
                  <a:lnTo>
                    <a:pt x="7150" y="4327"/>
                  </a:lnTo>
                  <a:lnTo>
                    <a:pt x="7115" y="4344"/>
                  </a:lnTo>
                  <a:lnTo>
                    <a:pt x="7080" y="4356"/>
                  </a:lnTo>
                  <a:lnTo>
                    <a:pt x="7085" y="4355"/>
                  </a:lnTo>
                  <a:lnTo>
                    <a:pt x="7117" y="4350"/>
                  </a:lnTo>
                  <a:lnTo>
                    <a:pt x="7150" y="4351"/>
                  </a:lnTo>
                  <a:lnTo>
                    <a:pt x="7182" y="4355"/>
                  </a:lnTo>
                  <a:lnTo>
                    <a:pt x="7214" y="4364"/>
                  </a:lnTo>
                  <a:lnTo>
                    <a:pt x="7426" y="4436"/>
                  </a:lnTo>
                  <a:lnTo>
                    <a:pt x="7468" y="4455"/>
                  </a:lnTo>
                  <a:lnTo>
                    <a:pt x="7647" y="4555"/>
                  </a:lnTo>
                  <a:lnTo>
                    <a:pt x="7686" y="4582"/>
                  </a:lnTo>
                  <a:lnTo>
                    <a:pt x="7833" y="4706"/>
                  </a:lnTo>
                  <a:lnTo>
                    <a:pt x="7867" y="4741"/>
                  </a:lnTo>
                  <a:lnTo>
                    <a:pt x="7981" y="4884"/>
                  </a:lnTo>
                  <a:lnTo>
                    <a:pt x="8008" y="4925"/>
                  </a:lnTo>
                  <a:lnTo>
                    <a:pt x="8090" y="5081"/>
                  </a:lnTo>
                  <a:lnTo>
                    <a:pt x="8108" y="5126"/>
                  </a:lnTo>
                  <a:lnTo>
                    <a:pt x="8157" y="5292"/>
                  </a:lnTo>
                  <a:lnTo>
                    <a:pt x="8166" y="5339"/>
                  </a:lnTo>
                  <a:lnTo>
                    <a:pt x="8182" y="5510"/>
                  </a:lnTo>
                  <a:lnTo>
                    <a:pt x="8182" y="5557"/>
                  </a:lnTo>
                  <a:lnTo>
                    <a:pt x="8166" y="5728"/>
                  </a:lnTo>
                  <a:lnTo>
                    <a:pt x="8157" y="5775"/>
                  </a:lnTo>
                  <a:lnTo>
                    <a:pt x="8108" y="5941"/>
                  </a:lnTo>
                  <a:lnTo>
                    <a:pt x="8090" y="5986"/>
                  </a:lnTo>
                  <a:lnTo>
                    <a:pt x="8008" y="6142"/>
                  </a:lnTo>
                  <a:lnTo>
                    <a:pt x="7981" y="6183"/>
                  </a:lnTo>
                  <a:lnTo>
                    <a:pt x="7867" y="6326"/>
                  </a:lnTo>
                  <a:lnTo>
                    <a:pt x="7833" y="6361"/>
                  </a:lnTo>
                  <a:lnTo>
                    <a:pt x="7686" y="6485"/>
                  </a:lnTo>
                  <a:lnTo>
                    <a:pt x="7647" y="6512"/>
                  </a:lnTo>
                  <a:lnTo>
                    <a:pt x="7468" y="6612"/>
                  </a:lnTo>
                  <a:lnTo>
                    <a:pt x="7426" y="6631"/>
                  </a:lnTo>
                  <a:lnTo>
                    <a:pt x="7214" y="6703"/>
                  </a:lnTo>
                  <a:lnTo>
                    <a:pt x="7182" y="6712"/>
                  </a:lnTo>
                  <a:lnTo>
                    <a:pt x="7150" y="6716"/>
                  </a:lnTo>
                  <a:lnTo>
                    <a:pt x="7117" y="6717"/>
                  </a:lnTo>
                  <a:lnTo>
                    <a:pt x="7085" y="6712"/>
                  </a:lnTo>
                  <a:lnTo>
                    <a:pt x="7053" y="6704"/>
                  </a:lnTo>
                  <a:lnTo>
                    <a:pt x="7023" y="6692"/>
                  </a:lnTo>
                  <a:lnTo>
                    <a:pt x="6995" y="6675"/>
                  </a:lnTo>
                  <a:lnTo>
                    <a:pt x="6969" y="6655"/>
                  </a:lnTo>
                  <a:lnTo>
                    <a:pt x="6946" y="6632"/>
                  </a:lnTo>
                  <a:lnTo>
                    <a:pt x="6926" y="6606"/>
                  </a:lnTo>
                  <a:lnTo>
                    <a:pt x="6909" y="6578"/>
                  </a:lnTo>
                  <a:lnTo>
                    <a:pt x="6897" y="6548"/>
                  </a:lnTo>
                  <a:lnTo>
                    <a:pt x="6888" y="6516"/>
                  </a:lnTo>
                  <a:lnTo>
                    <a:pt x="6884" y="6484"/>
                  </a:lnTo>
                  <a:lnTo>
                    <a:pt x="6883" y="6451"/>
                  </a:lnTo>
                  <a:lnTo>
                    <a:pt x="6888" y="6419"/>
                  </a:lnTo>
                  <a:lnTo>
                    <a:pt x="6896" y="6387"/>
                  </a:lnTo>
                  <a:lnTo>
                    <a:pt x="6908" y="6357"/>
                  </a:lnTo>
                  <a:lnTo>
                    <a:pt x="6925" y="6329"/>
                  </a:lnTo>
                  <a:lnTo>
                    <a:pt x="6945" y="6303"/>
                  </a:lnTo>
                  <a:lnTo>
                    <a:pt x="6968" y="6280"/>
                  </a:lnTo>
                  <a:lnTo>
                    <a:pt x="6994" y="6260"/>
                  </a:lnTo>
                  <a:lnTo>
                    <a:pt x="7022" y="6243"/>
                  </a:lnTo>
                  <a:lnTo>
                    <a:pt x="7052" y="6231"/>
                  </a:lnTo>
                  <a:lnTo>
                    <a:pt x="7243" y="6165"/>
                  </a:lnTo>
                  <a:lnTo>
                    <a:pt x="7382" y="6087"/>
                  </a:lnTo>
                  <a:lnTo>
                    <a:pt x="7492" y="5994"/>
                  </a:lnTo>
                  <a:lnTo>
                    <a:pt x="7576" y="5890"/>
                  </a:lnTo>
                  <a:lnTo>
                    <a:pt x="7635" y="5776"/>
                  </a:lnTo>
                  <a:lnTo>
                    <a:pt x="7670" y="5656"/>
                  </a:lnTo>
                  <a:lnTo>
                    <a:pt x="7682" y="5534"/>
                  </a:lnTo>
                  <a:lnTo>
                    <a:pt x="7670" y="5411"/>
                  </a:lnTo>
                  <a:lnTo>
                    <a:pt x="7635" y="5291"/>
                  </a:lnTo>
                  <a:lnTo>
                    <a:pt x="7576" y="5177"/>
                  </a:lnTo>
                  <a:lnTo>
                    <a:pt x="7492" y="5073"/>
                  </a:lnTo>
                  <a:lnTo>
                    <a:pt x="7382" y="4980"/>
                  </a:lnTo>
                  <a:lnTo>
                    <a:pt x="7243" y="4902"/>
                  </a:lnTo>
                  <a:lnTo>
                    <a:pt x="7052" y="4836"/>
                  </a:lnTo>
                  <a:lnTo>
                    <a:pt x="7022" y="4824"/>
                  </a:lnTo>
                  <a:lnTo>
                    <a:pt x="6994" y="4807"/>
                  </a:lnTo>
                  <a:lnTo>
                    <a:pt x="6968" y="4787"/>
                  </a:lnTo>
                  <a:lnTo>
                    <a:pt x="6945" y="4764"/>
                  </a:lnTo>
                  <a:lnTo>
                    <a:pt x="6925" y="4738"/>
                  </a:lnTo>
                  <a:lnTo>
                    <a:pt x="6908" y="4710"/>
                  </a:lnTo>
                  <a:lnTo>
                    <a:pt x="6896" y="4680"/>
                  </a:lnTo>
                  <a:lnTo>
                    <a:pt x="6888" y="4648"/>
                  </a:lnTo>
                  <a:lnTo>
                    <a:pt x="6883" y="4616"/>
                  </a:lnTo>
                  <a:lnTo>
                    <a:pt x="6884" y="4583"/>
                  </a:lnTo>
                  <a:lnTo>
                    <a:pt x="6888" y="4551"/>
                  </a:lnTo>
                  <a:lnTo>
                    <a:pt x="6897" y="4519"/>
                  </a:lnTo>
                  <a:lnTo>
                    <a:pt x="6909" y="4489"/>
                  </a:lnTo>
                  <a:lnTo>
                    <a:pt x="6926" y="4461"/>
                  </a:lnTo>
                  <a:lnTo>
                    <a:pt x="6946" y="4435"/>
                  </a:lnTo>
                  <a:lnTo>
                    <a:pt x="6969" y="4412"/>
                  </a:lnTo>
                  <a:lnTo>
                    <a:pt x="6995" y="4392"/>
                  </a:lnTo>
                  <a:lnTo>
                    <a:pt x="7023" y="4375"/>
                  </a:lnTo>
                  <a:lnTo>
                    <a:pt x="7053" y="4363"/>
                  </a:lnTo>
                  <a:lnTo>
                    <a:pt x="7075" y="4357"/>
                  </a:lnTo>
                  <a:lnTo>
                    <a:pt x="7039" y="43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31"/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3" y="2634"/>
                  </a:moveTo>
                  <a:lnTo>
                    <a:pt x="6806" y="2750"/>
                  </a:lnTo>
                  <a:lnTo>
                    <a:pt x="7133" y="2750"/>
                  </a:lnTo>
                  <a:lnTo>
                    <a:pt x="7165" y="2752"/>
                  </a:lnTo>
                  <a:lnTo>
                    <a:pt x="7197" y="2758"/>
                  </a:lnTo>
                  <a:lnTo>
                    <a:pt x="7227" y="2768"/>
                  </a:lnTo>
                  <a:lnTo>
                    <a:pt x="7256" y="2782"/>
                  </a:lnTo>
                  <a:lnTo>
                    <a:pt x="7283" y="2800"/>
                  </a:lnTo>
                  <a:lnTo>
                    <a:pt x="7308" y="2821"/>
                  </a:lnTo>
                  <a:lnTo>
                    <a:pt x="7329" y="2845"/>
                  </a:lnTo>
                  <a:lnTo>
                    <a:pt x="7347" y="2872"/>
                  </a:lnTo>
                  <a:lnTo>
                    <a:pt x="7362" y="2900"/>
                  </a:lnTo>
                  <a:lnTo>
                    <a:pt x="7373" y="2930"/>
                  </a:lnTo>
                  <a:lnTo>
                    <a:pt x="7380" y="2962"/>
                  </a:lnTo>
                  <a:lnTo>
                    <a:pt x="7383" y="2994"/>
                  </a:lnTo>
                  <a:lnTo>
                    <a:pt x="7382" y="3026"/>
                  </a:lnTo>
                  <a:lnTo>
                    <a:pt x="6850" y="8082"/>
                  </a:lnTo>
                  <a:lnTo>
                    <a:pt x="6850" y="8092"/>
                  </a:lnTo>
                  <a:lnTo>
                    <a:pt x="6849" y="8101"/>
                  </a:lnTo>
                  <a:lnTo>
                    <a:pt x="6848" y="8121"/>
                  </a:lnTo>
                  <a:lnTo>
                    <a:pt x="6847" y="8130"/>
                  </a:lnTo>
                  <a:lnTo>
                    <a:pt x="6845" y="8150"/>
                  </a:lnTo>
                  <a:lnTo>
                    <a:pt x="6844" y="8160"/>
                  </a:lnTo>
                  <a:lnTo>
                    <a:pt x="6842" y="8179"/>
                  </a:lnTo>
                  <a:lnTo>
                    <a:pt x="6840" y="8188"/>
                  </a:lnTo>
                  <a:lnTo>
                    <a:pt x="6837" y="8208"/>
                  </a:lnTo>
                  <a:lnTo>
                    <a:pt x="6835" y="8217"/>
                  </a:lnTo>
                  <a:lnTo>
                    <a:pt x="6831" y="8237"/>
                  </a:lnTo>
                  <a:lnTo>
                    <a:pt x="6829" y="8246"/>
                  </a:lnTo>
                  <a:lnTo>
                    <a:pt x="6824" y="8265"/>
                  </a:lnTo>
                  <a:lnTo>
                    <a:pt x="6822" y="8274"/>
                  </a:lnTo>
                  <a:lnTo>
                    <a:pt x="6817" y="8293"/>
                  </a:lnTo>
                  <a:lnTo>
                    <a:pt x="6814" y="8301"/>
                  </a:lnTo>
                  <a:lnTo>
                    <a:pt x="6808" y="8320"/>
                  </a:lnTo>
                  <a:lnTo>
                    <a:pt x="6805" y="8329"/>
                  </a:lnTo>
                  <a:lnTo>
                    <a:pt x="6798" y="8348"/>
                  </a:lnTo>
                  <a:lnTo>
                    <a:pt x="6794" y="8356"/>
                  </a:lnTo>
                  <a:lnTo>
                    <a:pt x="6787" y="8374"/>
                  </a:lnTo>
                  <a:lnTo>
                    <a:pt x="6783" y="8383"/>
                  </a:lnTo>
                  <a:lnTo>
                    <a:pt x="6775" y="8401"/>
                  </a:lnTo>
                  <a:lnTo>
                    <a:pt x="6771" y="8409"/>
                  </a:lnTo>
                  <a:lnTo>
                    <a:pt x="6762" y="8427"/>
                  </a:lnTo>
                  <a:lnTo>
                    <a:pt x="6758" y="8435"/>
                  </a:lnTo>
                  <a:lnTo>
                    <a:pt x="6749" y="8452"/>
                  </a:lnTo>
                  <a:lnTo>
                    <a:pt x="6743" y="8463"/>
                  </a:lnTo>
                  <a:lnTo>
                    <a:pt x="6732" y="8480"/>
                  </a:lnTo>
                  <a:lnTo>
                    <a:pt x="6727" y="8488"/>
                  </a:lnTo>
                  <a:lnTo>
                    <a:pt x="6716" y="8504"/>
                  </a:lnTo>
                  <a:lnTo>
                    <a:pt x="6711" y="8512"/>
                  </a:lnTo>
                  <a:lnTo>
                    <a:pt x="6700" y="8528"/>
                  </a:lnTo>
                  <a:lnTo>
                    <a:pt x="6694" y="8536"/>
                  </a:lnTo>
                  <a:lnTo>
                    <a:pt x="6682" y="8552"/>
                  </a:lnTo>
                  <a:lnTo>
                    <a:pt x="6676" y="8559"/>
                  </a:lnTo>
                  <a:lnTo>
                    <a:pt x="6663" y="8574"/>
                  </a:lnTo>
                  <a:lnTo>
                    <a:pt x="6657" y="8581"/>
                  </a:lnTo>
                  <a:lnTo>
                    <a:pt x="6644" y="8596"/>
                  </a:lnTo>
                  <a:lnTo>
                    <a:pt x="6638" y="8603"/>
                  </a:lnTo>
                  <a:lnTo>
                    <a:pt x="6624" y="8617"/>
                  </a:lnTo>
                  <a:lnTo>
                    <a:pt x="6617" y="8624"/>
                  </a:lnTo>
                  <a:lnTo>
                    <a:pt x="6603" y="8638"/>
                  </a:lnTo>
                  <a:lnTo>
                    <a:pt x="6596" y="8644"/>
                  </a:lnTo>
                  <a:lnTo>
                    <a:pt x="6581" y="8657"/>
                  </a:lnTo>
                  <a:lnTo>
                    <a:pt x="6574" y="8663"/>
                  </a:lnTo>
                  <a:lnTo>
                    <a:pt x="6559" y="8676"/>
                  </a:lnTo>
                  <a:lnTo>
                    <a:pt x="6552" y="8682"/>
                  </a:lnTo>
                  <a:lnTo>
                    <a:pt x="6536" y="8694"/>
                  </a:lnTo>
                  <a:lnTo>
                    <a:pt x="6528" y="8700"/>
                  </a:lnTo>
                  <a:lnTo>
                    <a:pt x="6512" y="8711"/>
                  </a:lnTo>
                  <a:lnTo>
                    <a:pt x="6504" y="8716"/>
                  </a:lnTo>
                  <a:lnTo>
                    <a:pt x="6488" y="8727"/>
                  </a:lnTo>
                  <a:lnTo>
                    <a:pt x="6480" y="8732"/>
                  </a:lnTo>
                  <a:lnTo>
                    <a:pt x="6463" y="8743"/>
                  </a:lnTo>
                  <a:lnTo>
                    <a:pt x="6452" y="8749"/>
                  </a:lnTo>
                  <a:lnTo>
                    <a:pt x="6435" y="8758"/>
                  </a:lnTo>
                  <a:lnTo>
                    <a:pt x="6427" y="8762"/>
                  </a:lnTo>
                  <a:lnTo>
                    <a:pt x="6409" y="8771"/>
                  </a:lnTo>
                  <a:lnTo>
                    <a:pt x="6401" y="8775"/>
                  </a:lnTo>
                  <a:lnTo>
                    <a:pt x="6383" y="8783"/>
                  </a:lnTo>
                  <a:lnTo>
                    <a:pt x="6374" y="8787"/>
                  </a:lnTo>
                  <a:lnTo>
                    <a:pt x="6356" y="8794"/>
                  </a:lnTo>
                  <a:lnTo>
                    <a:pt x="6348" y="8798"/>
                  </a:lnTo>
                  <a:lnTo>
                    <a:pt x="6329" y="8805"/>
                  </a:lnTo>
                  <a:lnTo>
                    <a:pt x="6320" y="8808"/>
                  </a:lnTo>
                  <a:lnTo>
                    <a:pt x="6301" y="8814"/>
                  </a:lnTo>
                  <a:lnTo>
                    <a:pt x="6293" y="8817"/>
                  </a:lnTo>
                  <a:lnTo>
                    <a:pt x="6274" y="8822"/>
                  </a:lnTo>
                  <a:lnTo>
                    <a:pt x="6265" y="8824"/>
                  </a:lnTo>
                  <a:lnTo>
                    <a:pt x="6246" y="8829"/>
                  </a:lnTo>
                  <a:lnTo>
                    <a:pt x="6237" y="8831"/>
                  </a:lnTo>
                  <a:lnTo>
                    <a:pt x="6217" y="8835"/>
                  </a:lnTo>
                  <a:lnTo>
                    <a:pt x="6208" y="8837"/>
                  </a:lnTo>
                  <a:lnTo>
                    <a:pt x="6188" y="8840"/>
                  </a:lnTo>
                  <a:lnTo>
                    <a:pt x="6179" y="8842"/>
                  </a:lnTo>
                  <a:lnTo>
                    <a:pt x="6160" y="8844"/>
                  </a:lnTo>
                  <a:lnTo>
                    <a:pt x="6150" y="8845"/>
                  </a:lnTo>
                  <a:lnTo>
                    <a:pt x="6130" y="8847"/>
                  </a:lnTo>
                  <a:lnTo>
                    <a:pt x="6121" y="8848"/>
                  </a:lnTo>
                  <a:lnTo>
                    <a:pt x="6101" y="8849"/>
                  </a:lnTo>
                  <a:lnTo>
                    <a:pt x="6092" y="8850"/>
                  </a:lnTo>
                  <a:lnTo>
                    <a:pt x="6072" y="8850"/>
                  </a:lnTo>
                  <a:lnTo>
                    <a:pt x="6067" y="8850"/>
                  </a:lnTo>
                  <a:lnTo>
                    <a:pt x="2867" y="8850"/>
                  </a:lnTo>
                  <a:lnTo>
                    <a:pt x="2862" y="8850"/>
                  </a:lnTo>
                  <a:lnTo>
                    <a:pt x="2842" y="8850"/>
                  </a:lnTo>
                  <a:lnTo>
                    <a:pt x="2833" y="8849"/>
                  </a:lnTo>
                  <a:lnTo>
                    <a:pt x="2813" y="8848"/>
                  </a:lnTo>
                  <a:lnTo>
                    <a:pt x="2803" y="8847"/>
                  </a:lnTo>
                  <a:lnTo>
                    <a:pt x="2783" y="8845"/>
                  </a:lnTo>
                  <a:lnTo>
                    <a:pt x="2774" y="8844"/>
                  </a:lnTo>
                  <a:lnTo>
                    <a:pt x="2754" y="8842"/>
                  </a:lnTo>
                  <a:lnTo>
                    <a:pt x="2745" y="8840"/>
                  </a:lnTo>
                  <a:lnTo>
                    <a:pt x="2725" y="8837"/>
                  </a:lnTo>
                  <a:lnTo>
                    <a:pt x="2716" y="8835"/>
                  </a:lnTo>
                  <a:lnTo>
                    <a:pt x="2697" y="8831"/>
                  </a:lnTo>
                  <a:lnTo>
                    <a:pt x="2688" y="8829"/>
                  </a:lnTo>
                  <a:lnTo>
                    <a:pt x="2668" y="8824"/>
                  </a:lnTo>
                  <a:lnTo>
                    <a:pt x="2660" y="8822"/>
                  </a:lnTo>
                  <a:lnTo>
                    <a:pt x="2640" y="8817"/>
                  </a:lnTo>
                  <a:lnTo>
                    <a:pt x="2632" y="8814"/>
                  </a:lnTo>
                  <a:lnTo>
                    <a:pt x="2613" y="8808"/>
                  </a:lnTo>
                  <a:lnTo>
                    <a:pt x="2604" y="8805"/>
                  </a:lnTo>
                  <a:lnTo>
                    <a:pt x="2586" y="8798"/>
                  </a:lnTo>
                  <a:lnTo>
                    <a:pt x="2577" y="8794"/>
                  </a:lnTo>
                  <a:lnTo>
                    <a:pt x="2559" y="8787"/>
                  </a:lnTo>
                  <a:lnTo>
                    <a:pt x="2550" y="8783"/>
                  </a:lnTo>
                  <a:lnTo>
                    <a:pt x="2532" y="8775"/>
                  </a:lnTo>
                  <a:lnTo>
                    <a:pt x="2524" y="8771"/>
                  </a:lnTo>
                  <a:lnTo>
                    <a:pt x="2506" y="8762"/>
                  </a:lnTo>
                  <a:lnTo>
                    <a:pt x="2498" y="8758"/>
                  </a:lnTo>
                  <a:lnTo>
                    <a:pt x="2481" y="8749"/>
                  </a:lnTo>
                  <a:lnTo>
                    <a:pt x="2470" y="8743"/>
                  </a:lnTo>
                  <a:lnTo>
                    <a:pt x="2453" y="8732"/>
                  </a:lnTo>
                  <a:lnTo>
                    <a:pt x="2445" y="8727"/>
                  </a:lnTo>
                  <a:lnTo>
                    <a:pt x="2429" y="8716"/>
                  </a:lnTo>
                  <a:lnTo>
                    <a:pt x="2421" y="8711"/>
                  </a:lnTo>
                  <a:lnTo>
                    <a:pt x="2404" y="8699"/>
                  </a:lnTo>
                  <a:lnTo>
                    <a:pt x="2397" y="8694"/>
                  </a:lnTo>
                  <a:lnTo>
                    <a:pt x="2381" y="8681"/>
                  </a:lnTo>
                  <a:lnTo>
                    <a:pt x="2374" y="8676"/>
                  </a:lnTo>
                  <a:lnTo>
                    <a:pt x="2358" y="8663"/>
                  </a:lnTo>
                  <a:lnTo>
                    <a:pt x="2351" y="8657"/>
                  </a:lnTo>
                  <a:lnTo>
                    <a:pt x="2337" y="8643"/>
                  </a:lnTo>
                  <a:lnTo>
                    <a:pt x="2330" y="8637"/>
                  </a:lnTo>
                  <a:lnTo>
                    <a:pt x="2316" y="8623"/>
                  </a:lnTo>
                  <a:lnTo>
                    <a:pt x="2309" y="8617"/>
                  </a:lnTo>
                  <a:lnTo>
                    <a:pt x="2295" y="8602"/>
                  </a:lnTo>
                  <a:lnTo>
                    <a:pt x="2289" y="8595"/>
                  </a:lnTo>
                  <a:lnTo>
                    <a:pt x="2276" y="8580"/>
                  </a:lnTo>
                  <a:lnTo>
                    <a:pt x="2270" y="8574"/>
                  </a:lnTo>
                  <a:lnTo>
                    <a:pt x="2257" y="8558"/>
                  </a:lnTo>
                  <a:lnTo>
                    <a:pt x="2252" y="8551"/>
                  </a:lnTo>
                  <a:lnTo>
                    <a:pt x="2239" y="8535"/>
                  </a:lnTo>
                  <a:lnTo>
                    <a:pt x="2234" y="8528"/>
                  </a:lnTo>
                  <a:lnTo>
                    <a:pt x="2222" y="8511"/>
                  </a:lnTo>
                  <a:lnTo>
                    <a:pt x="2217" y="8504"/>
                  </a:lnTo>
                  <a:lnTo>
                    <a:pt x="2206" y="8487"/>
                  </a:lnTo>
                  <a:lnTo>
                    <a:pt x="2201" y="8480"/>
                  </a:lnTo>
                  <a:lnTo>
                    <a:pt x="2191" y="8462"/>
                  </a:lnTo>
                  <a:lnTo>
                    <a:pt x="2186" y="8454"/>
                  </a:lnTo>
                  <a:lnTo>
                    <a:pt x="2177" y="8437"/>
                  </a:lnTo>
                  <a:lnTo>
                    <a:pt x="2172" y="8429"/>
                  </a:lnTo>
                  <a:lnTo>
                    <a:pt x="2163" y="8411"/>
                  </a:lnTo>
                  <a:lnTo>
                    <a:pt x="2159" y="8402"/>
                  </a:lnTo>
                  <a:lnTo>
                    <a:pt x="2151" y="8384"/>
                  </a:lnTo>
                  <a:lnTo>
                    <a:pt x="2147" y="8376"/>
                  </a:lnTo>
                  <a:lnTo>
                    <a:pt x="2139" y="8357"/>
                  </a:lnTo>
                  <a:lnTo>
                    <a:pt x="2136" y="8349"/>
                  </a:lnTo>
                  <a:lnTo>
                    <a:pt x="2129" y="8330"/>
                  </a:lnTo>
                  <a:lnTo>
                    <a:pt x="2126" y="8321"/>
                  </a:lnTo>
                  <a:lnTo>
                    <a:pt x="2120" y="8302"/>
                  </a:lnTo>
                  <a:lnTo>
                    <a:pt x="2117" y="8293"/>
                  </a:lnTo>
                  <a:lnTo>
                    <a:pt x="2111" y="8274"/>
                  </a:lnTo>
                  <a:lnTo>
                    <a:pt x="2109" y="8265"/>
                  </a:lnTo>
                  <a:lnTo>
                    <a:pt x="2104" y="8246"/>
                  </a:lnTo>
                  <a:lnTo>
                    <a:pt x="2102" y="8237"/>
                  </a:lnTo>
                  <a:lnTo>
                    <a:pt x="2098" y="8218"/>
                  </a:lnTo>
                  <a:lnTo>
                    <a:pt x="2096" y="8208"/>
                  </a:lnTo>
                  <a:lnTo>
                    <a:pt x="2093" y="8189"/>
                  </a:lnTo>
                  <a:lnTo>
                    <a:pt x="2091" y="8179"/>
                  </a:lnTo>
                  <a:lnTo>
                    <a:pt x="2089" y="8160"/>
                  </a:lnTo>
                  <a:lnTo>
                    <a:pt x="2088" y="8150"/>
                  </a:lnTo>
                  <a:lnTo>
                    <a:pt x="2086" y="8131"/>
                  </a:lnTo>
                  <a:lnTo>
                    <a:pt x="2085" y="8121"/>
                  </a:lnTo>
                  <a:lnTo>
                    <a:pt x="2084" y="8101"/>
                  </a:lnTo>
                  <a:lnTo>
                    <a:pt x="2083" y="8092"/>
                  </a:lnTo>
                  <a:lnTo>
                    <a:pt x="2083" y="8083"/>
                  </a:lnTo>
                  <a:lnTo>
                    <a:pt x="1551" y="3026"/>
                  </a:lnTo>
                  <a:lnTo>
                    <a:pt x="1550" y="2994"/>
                  </a:lnTo>
                  <a:lnTo>
                    <a:pt x="1553" y="2962"/>
                  </a:lnTo>
                  <a:lnTo>
                    <a:pt x="1560" y="2930"/>
                  </a:lnTo>
                  <a:lnTo>
                    <a:pt x="1571" y="2900"/>
                  </a:lnTo>
                  <a:lnTo>
                    <a:pt x="1586" y="2872"/>
                  </a:lnTo>
                  <a:lnTo>
                    <a:pt x="1604" y="2845"/>
                  </a:lnTo>
                  <a:lnTo>
                    <a:pt x="1625" y="2821"/>
                  </a:lnTo>
                  <a:lnTo>
                    <a:pt x="1650" y="2800"/>
                  </a:lnTo>
                  <a:lnTo>
                    <a:pt x="1677" y="2782"/>
                  </a:lnTo>
                  <a:lnTo>
                    <a:pt x="1706" y="2768"/>
                  </a:lnTo>
                  <a:lnTo>
                    <a:pt x="1736" y="2758"/>
                  </a:lnTo>
                  <a:lnTo>
                    <a:pt x="1768" y="2752"/>
                  </a:lnTo>
                  <a:lnTo>
                    <a:pt x="1800" y="2750"/>
                  </a:lnTo>
                  <a:lnTo>
                    <a:pt x="2127" y="2750"/>
                  </a:lnTo>
                  <a:lnTo>
                    <a:pt x="2150" y="2634"/>
                  </a:lnTo>
                  <a:lnTo>
                    <a:pt x="2158" y="2603"/>
                  </a:lnTo>
                  <a:lnTo>
                    <a:pt x="2170" y="2574"/>
                  </a:lnTo>
                  <a:lnTo>
                    <a:pt x="2185" y="2546"/>
                  </a:lnTo>
                  <a:lnTo>
                    <a:pt x="2359" y="2277"/>
                  </a:lnTo>
                  <a:lnTo>
                    <a:pt x="2383" y="2246"/>
                  </a:lnTo>
                  <a:lnTo>
                    <a:pt x="2410" y="2219"/>
                  </a:lnTo>
                  <a:lnTo>
                    <a:pt x="2678" y="1999"/>
                  </a:lnTo>
                  <a:lnTo>
                    <a:pt x="2700" y="1982"/>
                  </a:lnTo>
                  <a:lnTo>
                    <a:pt x="2725" y="1968"/>
                  </a:lnTo>
                  <a:lnTo>
                    <a:pt x="3067" y="1797"/>
                  </a:lnTo>
                  <a:lnTo>
                    <a:pt x="3105" y="1781"/>
                  </a:lnTo>
                  <a:lnTo>
                    <a:pt x="3504" y="1659"/>
                  </a:lnTo>
                  <a:lnTo>
                    <a:pt x="3535" y="1651"/>
                  </a:lnTo>
                  <a:lnTo>
                    <a:pt x="3971" y="1578"/>
                  </a:lnTo>
                  <a:lnTo>
                    <a:pt x="3999" y="1575"/>
                  </a:lnTo>
                  <a:lnTo>
                    <a:pt x="4453" y="1550"/>
                  </a:lnTo>
                  <a:lnTo>
                    <a:pt x="4480" y="1550"/>
                  </a:lnTo>
                  <a:lnTo>
                    <a:pt x="4934" y="1575"/>
                  </a:lnTo>
                  <a:lnTo>
                    <a:pt x="4962" y="1578"/>
                  </a:lnTo>
                  <a:lnTo>
                    <a:pt x="5398" y="1651"/>
                  </a:lnTo>
                  <a:lnTo>
                    <a:pt x="5429" y="1659"/>
                  </a:lnTo>
                  <a:lnTo>
                    <a:pt x="5828" y="1781"/>
                  </a:lnTo>
                  <a:lnTo>
                    <a:pt x="5866" y="1797"/>
                  </a:lnTo>
                  <a:lnTo>
                    <a:pt x="6208" y="1968"/>
                  </a:lnTo>
                  <a:lnTo>
                    <a:pt x="6233" y="1982"/>
                  </a:lnTo>
                  <a:lnTo>
                    <a:pt x="6255" y="1999"/>
                  </a:lnTo>
                  <a:lnTo>
                    <a:pt x="6523" y="2219"/>
                  </a:lnTo>
                  <a:lnTo>
                    <a:pt x="6550" y="2246"/>
                  </a:lnTo>
                  <a:lnTo>
                    <a:pt x="6574" y="2277"/>
                  </a:lnTo>
                  <a:lnTo>
                    <a:pt x="6748" y="2546"/>
                  </a:lnTo>
                  <a:lnTo>
                    <a:pt x="6763" y="2574"/>
                  </a:lnTo>
                  <a:lnTo>
                    <a:pt x="6775" y="2603"/>
                  </a:lnTo>
                  <a:lnTo>
                    <a:pt x="6783" y="2634"/>
                  </a:lnTo>
                  <a:close/>
                  <a:moveTo>
                    <a:pt x="6855" y="3250"/>
                  </a:moveTo>
                  <a:lnTo>
                    <a:pt x="2078" y="3250"/>
                  </a:lnTo>
                  <a:lnTo>
                    <a:pt x="2582" y="8041"/>
                  </a:lnTo>
                  <a:lnTo>
                    <a:pt x="2583" y="8062"/>
                  </a:lnTo>
                  <a:lnTo>
                    <a:pt x="2583" y="8077"/>
                  </a:lnTo>
                  <a:lnTo>
                    <a:pt x="2584" y="8088"/>
                  </a:lnTo>
                  <a:lnTo>
                    <a:pt x="2585" y="8098"/>
                  </a:lnTo>
                  <a:lnTo>
                    <a:pt x="2586" y="8108"/>
                  </a:lnTo>
                  <a:lnTo>
                    <a:pt x="2588" y="8119"/>
                  </a:lnTo>
                  <a:lnTo>
                    <a:pt x="2590" y="8129"/>
                  </a:lnTo>
                  <a:lnTo>
                    <a:pt x="2593" y="8139"/>
                  </a:lnTo>
                  <a:lnTo>
                    <a:pt x="2596" y="8149"/>
                  </a:lnTo>
                  <a:lnTo>
                    <a:pt x="2599" y="8159"/>
                  </a:lnTo>
                  <a:lnTo>
                    <a:pt x="2603" y="8169"/>
                  </a:lnTo>
                  <a:lnTo>
                    <a:pt x="2607" y="8179"/>
                  </a:lnTo>
                  <a:lnTo>
                    <a:pt x="2611" y="8189"/>
                  </a:lnTo>
                  <a:lnTo>
                    <a:pt x="2616" y="8198"/>
                  </a:lnTo>
                  <a:lnTo>
                    <a:pt x="2621" y="8208"/>
                  </a:lnTo>
                  <a:lnTo>
                    <a:pt x="2627" y="8217"/>
                  </a:lnTo>
                  <a:lnTo>
                    <a:pt x="2633" y="8226"/>
                  </a:lnTo>
                  <a:lnTo>
                    <a:pt x="2639" y="8235"/>
                  </a:lnTo>
                  <a:lnTo>
                    <a:pt x="2646" y="8244"/>
                  </a:lnTo>
                  <a:lnTo>
                    <a:pt x="2653" y="8252"/>
                  </a:lnTo>
                  <a:lnTo>
                    <a:pt x="2660" y="8260"/>
                  </a:lnTo>
                  <a:lnTo>
                    <a:pt x="2667" y="8268"/>
                  </a:lnTo>
                  <a:lnTo>
                    <a:pt x="2675" y="8275"/>
                  </a:lnTo>
                  <a:lnTo>
                    <a:pt x="2683" y="8282"/>
                  </a:lnTo>
                  <a:lnTo>
                    <a:pt x="2691" y="8289"/>
                  </a:lnTo>
                  <a:lnTo>
                    <a:pt x="2699" y="8295"/>
                  </a:lnTo>
                  <a:lnTo>
                    <a:pt x="2708" y="8302"/>
                  </a:lnTo>
                  <a:lnTo>
                    <a:pt x="2717" y="8307"/>
                  </a:lnTo>
                  <a:lnTo>
                    <a:pt x="2725" y="8312"/>
                  </a:lnTo>
                  <a:lnTo>
                    <a:pt x="2733" y="8317"/>
                  </a:lnTo>
                  <a:lnTo>
                    <a:pt x="2743" y="8322"/>
                  </a:lnTo>
                  <a:lnTo>
                    <a:pt x="2753" y="8326"/>
                  </a:lnTo>
                  <a:lnTo>
                    <a:pt x="2763" y="8330"/>
                  </a:lnTo>
                  <a:lnTo>
                    <a:pt x="2773" y="8334"/>
                  </a:lnTo>
                  <a:lnTo>
                    <a:pt x="2783" y="8337"/>
                  </a:lnTo>
                  <a:lnTo>
                    <a:pt x="2793" y="8340"/>
                  </a:lnTo>
                  <a:lnTo>
                    <a:pt x="2804" y="8343"/>
                  </a:lnTo>
                  <a:lnTo>
                    <a:pt x="2814" y="8345"/>
                  </a:lnTo>
                  <a:lnTo>
                    <a:pt x="2825" y="8347"/>
                  </a:lnTo>
                  <a:lnTo>
                    <a:pt x="2835" y="8348"/>
                  </a:lnTo>
                  <a:lnTo>
                    <a:pt x="2846" y="8349"/>
                  </a:lnTo>
                  <a:lnTo>
                    <a:pt x="2856" y="8350"/>
                  </a:lnTo>
                  <a:lnTo>
                    <a:pt x="2869" y="8350"/>
                  </a:lnTo>
                  <a:lnTo>
                    <a:pt x="6065" y="8350"/>
                  </a:lnTo>
                  <a:lnTo>
                    <a:pt x="6077" y="8350"/>
                  </a:lnTo>
                  <a:lnTo>
                    <a:pt x="6088" y="8349"/>
                  </a:lnTo>
                  <a:lnTo>
                    <a:pt x="6098" y="8348"/>
                  </a:lnTo>
                  <a:lnTo>
                    <a:pt x="6109" y="8347"/>
                  </a:lnTo>
                  <a:lnTo>
                    <a:pt x="6119" y="8345"/>
                  </a:lnTo>
                  <a:lnTo>
                    <a:pt x="6129" y="8343"/>
                  </a:lnTo>
                  <a:lnTo>
                    <a:pt x="6140" y="8340"/>
                  </a:lnTo>
                  <a:lnTo>
                    <a:pt x="6150" y="8337"/>
                  </a:lnTo>
                  <a:lnTo>
                    <a:pt x="6160" y="8334"/>
                  </a:lnTo>
                  <a:lnTo>
                    <a:pt x="6170" y="8330"/>
                  </a:lnTo>
                  <a:lnTo>
                    <a:pt x="6180" y="8326"/>
                  </a:lnTo>
                  <a:lnTo>
                    <a:pt x="6190" y="8322"/>
                  </a:lnTo>
                  <a:lnTo>
                    <a:pt x="6200" y="8317"/>
                  </a:lnTo>
                  <a:lnTo>
                    <a:pt x="6208" y="8312"/>
                  </a:lnTo>
                  <a:lnTo>
                    <a:pt x="6217" y="8307"/>
                  </a:lnTo>
                  <a:lnTo>
                    <a:pt x="6226" y="8301"/>
                  </a:lnTo>
                  <a:lnTo>
                    <a:pt x="6234" y="8295"/>
                  </a:lnTo>
                  <a:lnTo>
                    <a:pt x="6243" y="8289"/>
                  </a:lnTo>
                  <a:lnTo>
                    <a:pt x="6251" y="8282"/>
                  </a:lnTo>
                  <a:lnTo>
                    <a:pt x="6259" y="8274"/>
                  </a:lnTo>
                  <a:lnTo>
                    <a:pt x="6267" y="8267"/>
                  </a:lnTo>
                  <a:lnTo>
                    <a:pt x="6274" y="8259"/>
                  </a:lnTo>
                  <a:lnTo>
                    <a:pt x="6282" y="8251"/>
                  </a:lnTo>
                  <a:lnTo>
                    <a:pt x="6289" y="8243"/>
                  </a:lnTo>
                  <a:lnTo>
                    <a:pt x="6295" y="8234"/>
                  </a:lnTo>
                  <a:lnTo>
                    <a:pt x="6301" y="8226"/>
                  </a:lnTo>
                  <a:lnTo>
                    <a:pt x="6307" y="8217"/>
                  </a:lnTo>
                  <a:lnTo>
                    <a:pt x="6312" y="8208"/>
                  </a:lnTo>
                  <a:lnTo>
                    <a:pt x="6317" y="8200"/>
                  </a:lnTo>
                  <a:lnTo>
                    <a:pt x="6322" y="8190"/>
                  </a:lnTo>
                  <a:lnTo>
                    <a:pt x="6326" y="8180"/>
                  </a:lnTo>
                  <a:lnTo>
                    <a:pt x="6330" y="8170"/>
                  </a:lnTo>
                  <a:lnTo>
                    <a:pt x="6334" y="8160"/>
                  </a:lnTo>
                  <a:lnTo>
                    <a:pt x="6337" y="8150"/>
                  </a:lnTo>
                  <a:lnTo>
                    <a:pt x="6340" y="8140"/>
                  </a:lnTo>
                  <a:lnTo>
                    <a:pt x="6343" y="8129"/>
                  </a:lnTo>
                  <a:lnTo>
                    <a:pt x="6345" y="8119"/>
                  </a:lnTo>
                  <a:lnTo>
                    <a:pt x="6347" y="8109"/>
                  </a:lnTo>
                  <a:lnTo>
                    <a:pt x="6348" y="8098"/>
                  </a:lnTo>
                  <a:lnTo>
                    <a:pt x="6349" y="8088"/>
                  </a:lnTo>
                  <a:lnTo>
                    <a:pt x="6350" y="8077"/>
                  </a:lnTo>
                  <a:lnTo>
                    <a:pt x="6350" y="8062"/>
                  </a:lnTo>
                  <a:lnTo>
                    <a:pt x="6351" y="8041"/>
                  </a:lnTo>
                  <a:lnTo>
                    <a:pt x="6855" y="3250"/>
                  </a:lnTo>
                  <a:close/>
                  <a:moveTo>
                    <a:pt x="2758" y="2581"/>
                  </a:moveTo>
                  <a:lnTo>
                    <a:pt x="2649" y="2750"/>
                  </a:lnTo>
                  <a:lnTo>
                    <a:pt x="6284" y="2750"/>
                  </a:lnTo>
                  <a:lnTo>
                    <a:pt x="6175" y="2581"/>
                  </a:lnTo>
                  <a:lnTo>
                    <a:pt x="5959" y="2403"/>
                  </a:lnTo>
                  <a:lnTo>
                    <a:pt x="5661" y="2253"/>
                  </a:lnTo>
                  <a:lnTo>
                    <a:pt x="5298" y="2142"/>
                  </a:lnTo>
                  <a:lnTo>
                    <a:pt x="4893" y="2073"/>
                  </a:lnTo>
                  <a:lnTo>
                    <a:pt x="4466" y="2050"/>
                  </a:lnTo>
                  <a:lnTo>
                    <a:pt x="4040" y="2073"/>
                  </a:lnTo>
                  <a:lnTo>
                    <a:pt x="3635" y="2142"/>
                  </a:lnTo>
                  <a:lnTo>
                    <a:pt x="3272" y="2253"/>
                  </a:lnTo>
                  <a:lnTo>
                    <a:pt x="2974" y="2403"/>
                  </a:lnTo>
                  <a:lnTo>
                    <a:pt x="2758" y="258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85" name="Google Shape;3485;p31"/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</p:grpSpPr>
        <p:sp>
          <p:nvSpPr>
            <p:cNvPr id="3486" name="Google Shape;3486;p31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323" y="6703"/>
                  </a:lnTo>
                  <a:lnTo>
                    <a:pt x="3297" y="7677"/>
                  </a:lnTo>
                  <a:lnTo>
                    <a:pt x="1350" y="8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31"/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54" y="3474"/>
                  </a:moveTo>
                  <a:lnTo>
                    <a:pt x="7854" y="3474"/>
                  </a:lnTo>
                  <a:lnTo>
                    <a:pt x="7854" y="3474"/>
                  </a:lnTo>
                  <a:lnTo>
                    <a:pt x="3474" y="7854"/>
                  </a:lnTo>
                  <a:lnTo>
                    <a:pt x="3449" y="7875"/>
                  </a:lnTo>
                  <a:lnTo>
                    <a:pt x="3422" y="7894"/>
                  </a:lnTo>
                  <a:lnTo>
                    <a:pt x="3393" y="7908"/>
                  </a:lnTo>
                  <a:lnTo>
                    <a:pt x="3362" y="7918"/>
                  </a:lnTo>
                  <a:lnTo>
                    <a:pt x="3330" y="7925"/>
                  </a:lnTo>
                  <a:lnTo>
                    <a:pt x="3297" y="7927"/>
                  </a:lnTo>
                  <a:lnTo>
                    <a:pt x="3264" y="7925"/>
                  </a:lnTo>
                  <a:lnTo>
                    <a:pt x="3232" y="7918"/>
                  </a:lnTo>
                  <a:lnTo>
                    <a:pt x="3201" y="7908"/>
                  </a:lnTo>
                  <a:lnTo>
                    <a:pt x="3186" y="7900"/>
                  </a:lnTo>
                  <a:lnTo>
                    <a:pt x="1417" y="8784"/>
                  </a:lnTo>
                  <a:lnTo>
                    <a:pt x="1399" y="8792"/>
                  </a:lnTo>
                  <a:lnTo>
                    <a:pt x="1380" y="8797"/>
                  </a:lnTo>
                  <a:lnTo>
                    <a:pt x="1360" y="8800"/>
                  </a:lnTo>
                  <a:lnTo>
                    <a:pt x="1341" y="8800"/>
                  </a:lnTo>
                  <a:lnTo>
                    <a:pt x="1321" y="8797"/>
                  </a:lnTo>
                  <a:lnTo>
                    <a:pt x="1302" y="8792"/>
                  </a:lnTo>
                  <a:lnTo>
                    <a:pt x="1284" y="8785"/>
                  </a:lnTo>
                  <a:lnTo>
                    <a:pt x="1267" y="8775"/>
                  </a:lnTo>
                  <a:lnTo>
                    <a:pt x="1251" y="8763"/>
                  </a:lnTo>
                  <a:lnTo>
                    <a:pt x="1237" y="8749"/>
                  </a:lnTo>
                  <a:lnTo>
                    <a:pt x="1225" y="8733"/>
                  </a:lnTo>
                  <a:lnTo>
                    <a:pt x="1215" y="8716"/>
                  </a:lnTo>
                  <a:lnTo>
                    <a:pt x="1208" y="8698"/>
                  </a:lnTo>
                  <a:lnTo>
                    <a:pt x="1203" y="8679"/>
                  </a:lnTo>
                  <a:lnTo>
                    <a:pt x="1200" y="8659"/>
                  </a:lnTo>
                  <a:lnTo>
                    <a:pt x="1200" y="8640"/>
                  </a:lnTo>
                  <a:lnTo>
                    <a:pt x="1203" y="8620"/>
                  </a:lnTo>
                  <a:lnTo>
                    <a:pt x="1208" y="8601"/>
                  </a:lnTo>
                  <a:lnTo>
                    <a:pt x="1216" y="8583"/>
                  </a:lnTo>
                  <a:lnTo>
                    <a:pt x="2100" y="6814"/>
                  </a:lnTo>
                  <a:lnTo>
                    <a:pt x="2092" y="6799"/>
                  </a:lnTo>
                  <a:lnTo>
                    <a:pt x="2082" y="6768"/>
                  </a:lnTo>
                  <a:lnTo>
                    <a:pt x="2075" y="6736"/>
                  </a:lnTo>
                  <a:lnTo>
                    <a:pt x="2073" y="6703"/>
                  </a:lnTo>
                  <a:lnTo>
                    <a:pt x="2075" y="6670"/>
                  </a:lnTo>
                  <a:lnTo>
                    <a:pt x="2082" y="6638"/>
                  </a:lnTo>
                  <a:lnTo>
                    <a:pt x="2092" y="6607"/>
                  </a:lnTo>
                  <a:lnTo>
                    <a:pt x="2106" y="6578"/>
                  </a:lnTo>
                  <a:lnTo>
                    <a:pt x="2125" y="6551"/>
                  </a:lnTo>
                  <a:lnTo>
                    <a:pt x="2146" y="652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7500" y="1173"/>
                  </a:lnTo>
                  <a:lnTo>
                    <a:pt x="7525" y="1152"/>
                  </a:lnTo>
                  <a:lnTo>
                    <a:pt x="7552" y="1133"/>
                  </a:lnTo>
                  <a:lnTo>
                    <a:pt x="7581" y="1119"/>
                  </a:lnTo>
                  <a:lnTo>
                    <a:pt x="7612" y="1108"/>
                  </a:lnTo>
                  <a:lnTo>
                    <a:pt x="7644" y="1102"/>
                  </a:lnTo>
                  <a:lnTo>
                    <a:pt x="7677" y="1100"/>
                  </a:lnTo>
                  <a:lnTo>
                    <a:pt x="7710" y="1102"/>
                  </a:lnTo>
                  <a:lnTo>
                    <a:pt x="7742" y="1109"/>
                  </a:lnTo>
                  <a:lnTo>
                    <a:pt x="7773" y="1119"/>
                  </a:lnTo>
                  <a:lnTo>
                    <a:pt x="7802" y="1134"/>
                  </a:lnTo>
                  <a:lnTo>
                    <a:pt x="7829" y="1152"/>
                  </a:lnTo>
                  <a:lnTo>
                    <a:pt x="7854" y="1173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6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2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7854" y="3474"/>
                  </a:lnTo>
                  <a:close/>
                  <a:moveTo>
                    <a:pt x="8297" y="2323"/>
                  </a:moveTo>
                  <a:lnTo>
                    <a:pt x="7677" y="1703"/>
                  </a:lnTo>
                  <a:lnTo>
                    <a:pt x="7057" y="2323"/>
                  </a:lnTo>
                  <a:lnTo>
                    <a:pt x="7677" y="2943"/>
                  </a:lnTo>
                  <a:lnTo>
                    <a:pt x="8297" y="2323"/>
                  </a:lnTo>
                  <a:close/>
                  <a:moveTo>
                    <a:pt x="7013" y="2987"/>
                  </a:moveTo>
                  <a:lnTo>
                    <a:pt x="6703" y="2677"/>
                  </a:lnTo>
                  <a:lnTo>
                    <a:pt x="6499" y="2880"/>
                  </a:lnTo>
                  <a:lnTo>
                    <a:pt x="7120" y="3501"/>
                  </a:lnTo>
                  <a:lnTo>
                    <a:pt x="7323" y="3297"/>
                  </a:lnTo>
                  <a:lnTo>
                    <a:pt x="7013" y="2987"/>
                  </a:lnTo>
                  <a:close/>
                  <a:moveTo>
                    <a:pt x="6908" y="3713"/>
                  </a:moveTo>
                  <a:lnTo>
                    <a:pt x="6287" y="3092"/>
                  </a:lnTo>
                  <a:lnTo>
                    <a:pt x="2677" y="6703"/>
                  </a:lnTo>
                  <a:lnTo>
                    <a:pt x="3297" y="7323"/>
                  </a:lnTo>
                  <a:lnTo>
                    <a:pt x="6908" y="3713"/>
                  </a:lnTo>
                  <a:close/>
                  <a:moveTo>
                    <a:pt x="1685" y="8315"/>
                  </a:moveTo>
                  <a:lnTo>
                    <a:pt x="2949" y="7683"/>
                  </a:lnTo>
                  <a:lnTo>
                    <a:pt x="2317" y="7051"/>
                  </a:lnTo>
                  <a:lnTo>
                    <a:pt x="1685" y="831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88" name="Google Shape;3488;p31"/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3489" name="Google Shape;3489;p31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36" y="750"/>
                  </a:moveTo>
                  <a:lnTo>
                    <a:pt x="5664" y="750"/>
                  </a:lnTo>
                  <a:lnTo>
                    <a:pt x="5679" y="750"/>
                  </a:lnTo>
                  <a:lnTo>
                    <a:pt x="5694" y="751"/>
                  </a:lnTo>
                  <a:lnTo>
                    <a:pt x="5709" y="752"/>
                  </a:lnTo>
                  <a:lnTo>
                    <a:pt x="5724" y="754"/>
                  </a:lnTo>
                  <a:lnTo>
                    <a:pt x="5738" y="757"/>
                  </a:lnTo>
                  <a:lnTo>
                    <a:pt x="5753" y="760"/>
                  </a:lnTo>
                  <a:lnTo>
                    <a:pt x="5767" y="763"/>
                  </a:lnTo>
                  <a:lnTo>
                    <a:pt x="5782" y="767"/>
                  </a:lnTo>
                  <a:lnTo>
                    <a:pt x="5796" y="772"/>
                  </a:lnTo>
                  <a:lnTo>
                    <a:pt x="5810" y="777"/>
                  </a:lnTo>
                  <a:lnTo>
                    <a:pt x="5823" y="783"/>
                  </a:lnTo>
                  <a:lnTo>
                    <a:pt x="5837" y="789"/>
                  </a:lnTo>
                  <a:lnTo>
                    <a:pt x="5850" y="796"/>
                  </a:lnTo>
                  <a:lnTo>
                    <a:pt x="5863" y="803"/>
                  </a:lnTo>
                  <a:lnTo>
                    <a:pt x="5876" y="811"/>
                  </a:lnTo>
                  <a:lnTo>
                    <a:pt x="5888" y="819"/>
                  </a:lnTo>
                  <a:lnTo>
                    <a:pt x="5901" y="828"/>
                  </a:lnTo>
                  <a:lnTo>
                    <a:pt x="5912" y="837"/>
                  </a:lnTo>
                  <a:lnTo>
                    <a:pt x="5924" y="846"/>
                  </a:lnTo>
                  <a:lnTo>
                    <a:pt x="5935" y="856"/>
                  </a:lnTo>
                  <a:lnTo>
                    <a:pt x="5946" y="867"/>
                  </a:lnTo>
                  <a:lnTo>
                    <a:pt x="5956" y="877"/>
                  </a:lnTo>
                  <a:lnTo>
                    <a:pt x="5966" y="888"/>
                  </a:lnTo>
                  <a:lnTo>
                    <a:pt x="5975" y="900"/>
                  </a:lnTo>
                  <a:lnTo>
                    <a:pt x="5984" y="912"/>
                  </a:lnTo>
                  <a:lnTo>
                    <a:pt x="5993" y="924"/>
                  </a:lnTo>
                  <a:lnTo>
                    <a:pt x="6001" y="936"/>
                  </a:lnTo>
                  <a:lnTo>
                    <a:pt x="6009" y="949"/>
                  </a:lnTo>
                  <a:lnTo>
                    <a:pt x="6016" y="962"/>
                  </a:lnTo>
                  <a:lnTo>
                    <a:pt x="6023" y="976"/>
                  </a:lnTo>
                  <a:lnTo>
                    <a:pt x="6029" y="989"/>
                  </a:lnTo>
                  <a:lnTo>
                    <a:pt x="6035" y="1003"/>
                  </a:lnTo>
                  <a:lnTo>
                    <a:pt x="6040" y="1017"/>
                  </a:lnTo>
                  <a:lnTo>
                    <a:pt x="6045" y="1031"/>
                  </a:lnTo>
                  <a:lnTo>
                    <a:pt x="6049" y="1046"/>
                  </a:lnTo>
                  <a:lnTo>
                    <a:pt x="6052" y="1060"/>
                  </a:lnTo>
                  <a:lnTo>
                    <a:pt x="6055" y="1074"/>
                  </a:lnTo>
                  <a:lnTo>
                    <a:pt x="6058" y="1089"/>
                  </a:lnTo>
                  <a:lnTo>
                    <a:pt x="6060" y="1104"/>
                  </a:lnTo>
                  <a:lnTo>
                    <a:pt x="6061" y="1118"/>
                  </a:lnTo>
                  <a:lnTo>
                    <a:pt x="6062" y="1133"/>
                  </a:lnTo>
                  <a:lnTo>
                    <a:pt x="6062" y="1148"/>
                  </a:lnTo>
                  <a:lnTo>
                    <a:pt x="6062" y="6727"/>
                  </a:lnTo>
                  <a:lnTo>
                    <a:pt x="6062" y="6742"/>
                  </a:lnTo>
                  <a:lnTo>
                    <a:pt x="6061" y="6757"/>
                  </a:lnTo>
                  <a:lnTo>
                    <a:pt x="6060" y="6771"/>
                  </a:lnTo>
                  <a:lnTo>
                    <a:pt x="6058" y="6786"/>
                  </a:lnTo>
                  <a:lnTo>
                    <a:pt x="6055" y="6801"/>
                  </a:lnTo>
                  <a:lnTo>
                    <a:pt x="6052" y="6815"/>
                  </a:lnTo>
                  <a:lnTo>
                    <a:pt x="6049" y="6830"/>
                  </a:lnTo>
                  <a:lnTo>
                    <a:pt x="6045" y="6844"/>
                  </a:lnTo>
                  <a:lnTo>
                    <a:pt x="6040" y="6858"/>
                  </a:lnTo>
                  <a:lnTo>
                    <a:pt x="6035" y="6872"/>
                  </a:lnTo>
                  <a:lnTo>
                    <a:pt x="6029" y="6886"/>
                  </a:lnTo>
                  <a:lnTo>
                    <a:pt x="6023" y="6899"/>
                  </a:lnTo>
                  <a:lnTo>
                    <a:pt x="6016" y="6913"/>
                  </a:lnTo>
                  <a:lnTo>
                    <a:pt x="6009" y="6926"/>
                  </a:lnTo>
                  <a:lnTo>
                    <a:pt x="6001" y="6939"/>
                  </a:lnTo>
                  <a:lnTo>
                    <a:pt x="5993" y="6951"/>
                  </a:lnTo>
                  <a:lnTo>
                    <a:pt x="5984" y="6963"/>
                  </a:lnTo>
                  <a:lnTo>
                    <a:pt x="5975" y="6975"/>
                  </a:lnTo>
                  <a:lnTo>
                    <a:pt x="5966" y="6987"/>
                  </a:lnTo>
                  <a:lnTo>
                    <a:pt x="5956" y="6998"/>
                  </a:lnTo>
                  <a:lnTo>
                    <a:pt x="5946" y="7008"/>
                  </a:lnTo>
                  <a:lnTo>
                    <a:pt x="5935" y="7019"/>
                  </a:lnTo>
                  <a:lnTo>
                    <a:pt x="5924" y="7029"/>
                  </a:lnTo>
                  <a:lnTo>
                    <a:pt x="5912" y="7038"/>
                  </a:lnTo>
                  <a:lnTo>
                    <a:pt x="5901" y="7047"/>
                  </a:lnTo>
                  <a:lnTo>
                    <a:pt x="5888" y="7056"/>
                  </a:lnTo>
                  <a:lnTo>
                    <a:pt x="5876" y="7064"/>
                  </a:lnTo>
                  <a:lnTo>
                    <a:pt x="5863" y="7072"/>
                  </a:lnTo>
                  <a:lnTo>
                    <a:pt x="5850" y="7079"/>
                  </a:lnTo>
                  <a:lnTo>
                    <a:pt x="5837" y="7086"/>
                  </a:lnTo>
                  <a:lnTo>
                    <a:pt x="5823" y="7092"/>
                  </a:lnTo>
                  <a:lnTo>
                    <a:pt x="5810" y="7098"/>
                  </a:lnTo>
                  <a:lnTo>
                    <a:pt x="5796" y="7103"/>
                  </a:lnTo>
                  <a:lnTo>
                    <a:pt x="5782" y="7108"/>
                  </a:lnTo>
                  <a:lnTo>
                    <a:pt x="5767" y="7112"/>
                  </a:lnTo>
                  <a:lnTo>
                    <a:pt x="5753" y="7115"/>
                  </a:lnTo>
                  <a:lnTo>
                    <a:pt x="5738" y="7118"/>
                  </a:lnTo>
                  <a:lnTo>
                    <a:pt x="5724" y="7121"/>
                  </a:lnTo>
                  <a:lnTo>
                    <a:pt x="5709" y="7123"/>
                  </a:lnTo>
                  <a:lnTo>
                    <a:pt x="5694" y="7124"/>
                  </a:lnTo>
                  <a:lnTo>
                    <a:pt x="5679" y="7125"/>
                  </a:lnTo>
                  <a:lnTo>
                    <a:pt x="5664" y="7125"/>
                  </a:lnTo>
                  <a:lnTo>
                    <a:pt x="4336" y="7125"/>
                  </a:lnTo>
                  <a:lnTo>
                    <a:pt x="4321" y="7125"/>
                  </a:lnTo>
                  <a:lnTo>
                    <a:pt x="4306" y="7124"/>
                  </a:lnTo>
                  <a:lnTo>
                    <a:pt x="4291" y="7123"/>
                  </a:lnTo>
                  <a:lnTo>
                    <a:pt x="4276" y="7121"/>
                  </a:lnTo>
                  <a:lnTo>
                    <a:pt x="4262" y="7118"/>
                  </a:lnTo>
                  <a:lnTo>
                    <a:pt x="4247" y="7115"/>
                  </a:lnTo>
                  <a:lnTo>
                    <a:pt x="4233" y="7112"/>
                  </a:lnTo>
                  <a:lnTo>
                    <a:pt x="4218" y="7108"/>
                  </a:lnTo>
                  <a:lnTo>
                    <a:pt x="4204" y="7103"/>
                  </a:lnTo>
                  <a:lnTo>
                    <a:pt x="4190" y="7098"/>
                  </a:lnTo>
                  <a:lnTo>
                    <a:pt x="4177" y="7092"/>
                  </a:lnTo>
                  <a:lnTo>
                    <a:pt x="4163" y="7086"/>
                  </a:lnTo>
                  <a:lnTo>
                    <a:pt x="4150" y="7079"/>
                  </a:lnTo>
                  <a:lnTo>
                    <a:pt x="4137" y="7072"/>
                  </a:lnTo>
                  <a:lnTo>
                    <a:pt x="4124" y="7064"/>
                  </a:lnTo>
                  <a:lnTo>
                    <a:pt x="4112" y="7056"/>
                  </a:lnTo>
                  <a:lnTo>
                    <a:pt x="4099" y="7047"/>
                  </a:lnTo>
                  <a:lnTo>
                    <a:pt x="4088" y="7038"/>
                  </a:lnTo>
                  <a:lnTo>
                    <a:pt x="4076" y="7029"/>
                  </a:lnTo>
                  <a:lnTo>
                    <a:pt x="4065" y="7019"/>
                  </a:lnTo>
                  <a:lnTo>
                    <a:pt x="4054" y="7008"/>
                  </a:lnTo>
                  <a:lnTo>
                    <a:pt x="4044" y="6998"/>
                  </a:lnTo>
                  <a:lnTo>
                    <a:pt x="4034" y="6987"/>
                  </a:lnTo>
                  <a:lnTo>
                    <a:pt x="4025" y="6975"/>
                  </a:lnTo>
                  <a:lnTo>
                    <a:pt x="4016" y="6963"/>
                  </a:lnTo>
                  <a:lnTo>
                    <a:pt x="4007" y="6951"/>
                  </a:lnTo>
                  <a:lnTo>
                    <a:pt x="3999" y="6939"/>
                  </a:lnTo>
                  <a:lnTo>
                    <a:pt x="3991" y="6926"/>
                  </a:lnTo>
                  <a:lnTo>
                    <a:pt x="3984" y="6913"/>
                  </a:lnTo>
                  <a:lnTo>
                    <a:pt x="3977" y="6899"/>
                  </a:lnTo>
                  <a:lnTo>
                    <a:pt x="3971" y="6886"/>
                  </a:lnTo>
                  <a:lnTo>
                    <a:pt x="3965" y="6872"/>
                  </a:lnTo>
                  <a:lnTo>
                    <a:pt x="3960" y="6858"/>
                  </a:lnTo>
                  <a:lnTo>
                    <a:pt x="3955" y="6844"/>
                  </a:lnTo>
                  <a:lnTo>
                    <a:pt x="3951" y="6830"/>
                  </a:lnTo>
                  <a:lnTo>
                    <a:pt x="3948" y="6815"/>
                  </a:lnTo>
                  <a:lnTo>
                    <a:pt x="3945" y="6801"/>
                  </a:lnTo>
                  <a:lnTo>
                    <a:pt x="3942" y="6786"/>
                  </a:lnTo>
                  <a:lnTo>
                    <a:pt x="3940" y="6771"/>
                  </a:lnTo>
                  <a:lnTo>
                    <a:pt x="3939" y="6757"/>
                  </a:lnTo>
                  <a:lnTo>
                    <a:pt x="3938" y="6742"/>
                  </a:lnTo>
                  <a:lnTo>
                    <a:pt x="3938" y="6727"/>
                  </a:lnTo>
                  <a:lnTo>
                    <a:pt x="3938" y="1148"/>
                  </a:lnTo>
                  <a:lnTo>
                    <a:pt x="3938" y="1133"/>
                  </a:lnTo>
                  <a:lnTo>
                    <a:pt x="3939" y="1118"/>
                  </a:lnTo>
                  <a:lnTo>
                    <a:pt x="3940" y="1104"/>
                  </a:lnTo>
                  <a:lnTo>
                    <a:pt x="3942" y="1089"/>
                  </a:lnTo>
                  <a:lnTo>
                    <a:pt x="3945" y="1074"/>
                  </a:lnTo>
                  <a:lnTo>
                    <a:pt x="3948" y="1060"/>
                  </a:lnTo>
                  <a:lnTo>
                    <a:pt x="3951" y="1045"/>
                  </a:lnTo>
                  <a:lnTo>
                    <a:pt x="3955" y="1031"/>
                  </a:lnTo>
                  <a:lnTo>
                    <a:pt x="3960" y="1017"/>
                  </a:lnTo>
                  <a:lnTo>
                    <a:pt x="3965" y="1003"/>
                  </a:lnTo>
                  <a:lnTo>
                    <a:pt x="3971" y="989"/>
                  </a:lnTo>
                  <a:lnTo>
                    <a:pt x="3977" y="976"/>
                  </a:lnTo>
                  <a:lnTo>
                    <a:pt x="3984" y="962"/>
                  </a:lnTo>
                  <a:lnTo>
                    <a:pt x="3991" y="949"/>
                  </a:lnTo>
                  <a:lnTo>
                    <a:pt x="3999" y="936"/>
                  </a:lnTo>
                  <a:lnTo>
                    <a:pt x="4007" y="924"/>
                  </a:lnTo>
                  <a:lnTo>
                    <a:pt x="4016" y="912"/>
                  </a:lnTo>
                  <a:lnTo>
                    <a:pt x="4025" y="900"/>
                  </a:lnTo>
                  <a:lnTo>
                    <a:pt x="4034" y="888"/>
                  </a:lnTo>
                  <a:lnTo>
                    <a:pt x="4044" y="877"/>
                  </a:lnTo>
                  <a:lnTo>
                    <a:pt x="4054" y="867"/>
                  </a:lnTo>
                  <a:lnTo>
                    <a:pt x="4065" y="856"/>
                  </a:lnTo>
                  <a:lnTo>
                    <a:pt x="4076" y="846"/>
                  </a:lnTo>
                  <a:lnTo>
                    <a:pt x="4088" y="837"/>
                  </a:lnTo>
                  <a:lnTo>
                    <a:pt x="4099" y="828"/>
                  </a:lnTo>
                  <a:lnTo>
                    <a:pt x="4112" y="819"/>
                  </a:lnTo>
                  <a:lnTo>
                    <a:pt x="4124" y="811"/>
                  </a:lnTo>
                  <a:lnTo>
                    <a:pt x="4137" y="803"/>
                  </a:lnTo>
                  <a:lnTo>
                    <a:pt x="4150" y="796"/>
                  </a:lnTo>
                  <a:lnTo>
                    <a:pt x="4163" y="789"/>
                  </a:lnTo>
                  <a:lnTo>
                    <a:pt x="4177" y="783"/>
                  </a:lnTo>
                  <a:lnTo>
                    <a:pt x="4190" y="777"/>
                  </a:lnTo>
                  <a:lnTo>
                    <a:pt x="4204" y="772"/>
                  </a:lnTo>
                  <a:lnTo>
                    <a:pt x="4218" y="767"/>
                  </a:lnTo>
                  <a:lnTo>
                    <a:pt x="4233" y="763"/>
                  </a:lnTo>
                  <a:lnTo>
                    <a:pt x="4247" y="760"/>
                  </a:lnTo>
                  <a:lnTo>
                    <a:pt x="4262" y="757"/>
                  </a:lnTo>
                  <a:lnTo>
                    <a:pt x="4276" y="754"/>
                  </a:lnTo>
                  <a:lnTo>
                    <a:pt x="4291" y="752"/>
                  </a:lnTo>
                  <a:lnTo>
                    <a:pt x="4306" y="751"/>
                  </a:lnTo>
                  <a:lnTo>
                    <a:pt x="4321" y="750"/>
                  </a:lnTo>
                  <a:lnTo>
                    <a:pt x="4336" y="7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31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07" y="501"/>
                  </a:moveTo>
                  <a:lnTo>
                    <a:pt x="4316" y="500"/>
                  </a:lnTo>
                  <a:lnTo>
                    <a:pt x="4331" y="500"/>
                  </a:lnTo>
                  <a:lnTo>
                    <a:pt x="4336" y="500"/>
                  </a:lnTo>
                  <a:lnTo>
                    <a:pt x="5664" y="500"/>
                  </a:lnTo>
                  <a:lnTo>
                    <a:pt x="5669" y="500"/>
                  </a:lnTo>
                  <a:lnTo>
                    <a:pt x="5684" y="500"/>
                  </a:lnTo>
                  <a:lnTo>
                    <a:pt x="5693" y="501"/>
                  </a:lnTo>
                  <a:lnTo>
                    <a:pt x="5708" y="501"/>
                  </a:lnTo>
                  <a:lnTo>
                    <a:pt x="5717" y="502"/>
                  </a:lnTo>
                  <a:lnTo>
                    <a:pt x="5732" y="504"/>
                  </a:lnTo>
                  <a:lnTo>
                    <a:pt x="5741" y="505"/>
                  </a:lnTo>
                  <a:lnTo>
                    <a:pt x="5756" y="506"/>
                  </a:lnTo>
                  <a:lnTo>
                    <a:pt x="5765" y="508"/>
                  </a:lnTo>
                  <a:lnTo>
                    <a:pt x="5780" y="510"/>
                  </a:lnTo>
                  <a:lnTo>
                    <a:pt x="5789" y="512"/>
                  </a:lnTo>
                  <a:lnTo>
                    <a:pt x="5803" y="515"/>
                  </a:lnTo>
                  <a:lnTo>
                    <a:pt x="5812" y="517"/>
                  </a:lnTo>
                  <a:lnTo>
                    <a:pt x="5827" y="521"/>
                  </a:lnTo>
                  <a:lnTo>
                    <a:pt x="5836" y="523"/>
                  </a:lnTo>
                  <a:lnTo>
                    <a:pt x="5850" y="527"/>
                  </a:lnTo>
                  <a:lnTo>
                    <a:pt x="5859" y="530"/>
                  </a:lnTo>
                  <a:lnTo>
                    <a:pt x="5873" y="534"/>
                  </a:lnTo>
                  <a:lnTo>
                    <a:pt x="5882" y="538"/>
                  </a:lnTo>
                  <a:lnTo>
                    <a:pt x="5896" y="543"/>
                  </a:lnTo>
                  <a:lnTo>
                    <a:pt x="5905" y="546"/>
                  </a:lnTo>
                  <a:lnTo>
                    <a:pt x="5919" y="552"/>
                  </a:lnTo>
                  <a:lnTo>
                    <a:pt x="5928" y="556"/>
                  </a:lnTo>
                  <a:lnTo>
                    <a:pt x="5941" y="562"/>
                  </a:lnTo>
                  <a:lnTo>
                    <a:pt x="5950" y="566"/>
                  </a:lnTo>
                  <a:lnTo>
                    <a:pt x="5963" y="573"/>
                  </a:lnTo>
                  <a:lnTo>
                    <a:pt x="5972" y="577"/>
                  </a:lnTo>
                  <a:lnTo>
                    <a:pt x="5985" y="585"/>
                  </a:lnTo>
                  <a:lnTo>
                    <a:pt x="5992" y="589"/>
                  </a:lnTo>
                  <a:lnTo>
                    <a:pt x="6005" y="596"/>
                  </a:lnTo>
                  <a:lnTo>
                    <a:pt x="6013" y="602"/>
                  </a:lnTo>
                  <a:lnTo>
                    <a:pt x="6025" y="610"/>
                  </a:lnTo>
                  <a:lnTo>
                    <a:pt x="6033" y="615"/>
                  </a:lnTo>
                  <a:lnTo>
                    <a:pt x="6046" y="624"/>
                  </a:lnTo>
                  <a:lnTo>
                    <a:pt x="6053" y="630"/>
                  </a:lnTo>
                  <a:lnTo>
                    <a:pt x="6065" y="639"/>
                  </a:lnTo>
                  <a:lnTo>
                    <a:pt x="6072" y="645"/>
                  </a:lnTo>
                  <a:lnTo>
                    <a:pt x="6084" y="654"/>
                  </a:lnTo>
                  <a:lnTo>
                    <a:pt x="6091" y="660"/>
                  </a:lnTo>
                  <a:lnTo>
                    <a:pt x="6102" y="670"/>
                  </a:lnTo>
                  <a:lnTo>
                    <a:pt x="6109" y="677"/>
                  </a:lnTo>
                  <a:lnTo>
                    <a:pt x="6120" y="687"/>
                  </a:lnTo>
                  <a:lnTo>
                    <a:pt x="6126" y="694"/>
                  </a:lnTo>
                  <a:lnTo>
                    <a:pt x="6137" y="704"/>
                  </a:lnTo>
                  <a:lnTo>
                    <a:pt x="6143" y="711"/>
                  </a:lnTo>
                  <a:lnTo>
                    <a:pt x="6153" y="722"/>
                  </a:lnTo>
                  <a:lnTo>
                    <a:pt x="6159" y="729"/>
                  </a:lnTo>
                  <a:lnTo>
                    <a:pt x="6168" y="741"/>
                  </a:lnTo>
                  <a:lnTo>
                    <a:pt x="6174" y="748"/>
                  </a:lnTo>
                  <a:lnTo>
                    <a:pt x="6183" y="760"/>
                  </a:lnTo>
                  <a:lnTo>
                    <a:pt x="6188" y="767"/>
                  </a:lnTo>
                  <a:lnTo>
                    <a:pt x="6197" y="779"/>
                  </a:lnTo>
                  <a:lnTo>
                    <a:pt x="6202" y="786"/>
                  </a:lnTo>
                  <a:lnTo>
                    <a:pt x="6210" y="799"/>
                  </a:lnTo>
                  <a:lnTo>
                    <a:pt x="6215" y="806"/>
                  </a:lnTo>
                  <a:lnTo>
                    <a:pt x="6223" y="819"/>
                  </a:lnTo>
                  <a:lnTo>
                    <a:pt x="6228" y="829"/>
                  </a:lnTo>
                  <a:lnTo>
                    <a:pt x="6235" y="842"/>
                  </a:lnTo>
                  <a:lnTo>
                    <a:pt x="6240" y="850"/>
                  </a:lnTo>
                  <a:lnTo>
                    <a:pt x="6247" y="864"/>
                  </a:lnTo>
                  <a:lnTo>
                    <a:pt x="6251" y="872"/>
                  </a:lnTo>
                  <a:lnTo>
                    <a:pt x="6257" y="886"/>
                  </a:lnTo>
                  <a:lnTo>
                    <a:pt x="6260" y="894"/>
                  </a:lnTo>
                  <a:lnTo>
                    <a:pt x="6266" y="908"/>
                  </a:lnTo>
                  <a:lnTo>
                    <a:pt x="6270" y="917"/>
                  </a:lnTo>
                  <a:lnTo>
                    <a:pt x="6275" y="931"/>
                  </a:lnTo>
                  <a:lnTo>
                    <a:pt x="6278" y="940"/>
                  </a:lnTo>
                  <a:lnTo>
                    <a:pt x="6282" y="954"/>
                  </a:lnTo>
                  <a:lnTo>
                    <a:pt x="6285" y="963"/>
                  </a:lnTo>
                  <a:lnTo>
                    <a:pt x="6289" y="977"/>
                  </a:lnTo>
                  <a:lnTo>
                    <a:pt x="6291" y="986"/>
                  </a:lnTo>
                  <a:lnTo>
                    <a:pt x="6295" y="1000"/>
                  </a:lnTo>
                  <a:lnTo>
                    <a:pt x="6297" y="1009"/>
                  </a:lnTo>
                  <a:lnTo>
                    <a:pt x="6300" y="1024"/>
                  </a:lnTo>
                  <a:lnTo>
                    <a:pt x="6302" y="1033"/>
                  </a:lnTo>
                  <a:lnTo>
                    <a:pt x="6304" y="1048"/>
                  </a:lnTo>
                  <a:lnTo>
                    <a:pt x="6306" y="1057"/>
                  </a:lnTo>
                  <a:lnTo>
                    <a:pt x="6307" y="1071"/>
                  </a:lnTo>
                  <a:lnTo>
                    <a:pt x="6308" y="1081"/>
                  </a:lnTo>
                  <a:lnTo>
                    <a:pt x="6310" y="1095"/>
                  </a:lnTo>
                  <a:lnTo>
                    <a:pt x="6311" y="1105"/>
                  </a:lnTo>
                  <a:lnTo>
                    <a:pt x="6311" y="1119"/>
                  </a:lnTo>
                  <a:lnTo>
                    <a:pt x="6312" y="1129"/>
                  </a:lnTo>
                  <a:lnTo>
                    <a:pt x="6312" y="1143"/>
                  </a:lnTo>
                  <a:lnTo>
                    <a:pt x="6312" y="1148"/>
                  </a:lnTo>
                  <a:lnTo>
                    <a:pt x="6312" y="6727"/>
                  </a:lnTo>
                  <a:lnTo>
                    <a:pt x="6312" y="6732"/>
                  </a:lnTo>
                  <a:lnTo>
                    <a:pt x="6312" y="6746"/>
                  </a:lnTo>
                  <a:lnTo>
                    <a:pt x="6311" y="6756"/>
                  </a:lnTo>
                  <a:lnTo>
                    <a:pt x="6311" y="6770"/>
                  </a:lnTo>
                  <a:lnTo>
                    <a:pt x="6310" y="6780"/>
                  </a:lnTo>
                  <a:lnTo>
                    <a:pt x="6308" y="6794"/>
                  </a:lnTo>
                  <a:lnTo>
                    <a:pt x="6307" y="6804"/>
                  </a:lnTo>
                  <a:lnTo>
                    <a:pt x="6306" y="6818"/>
                  </a:lnTo>
                  <a:lnTo>
                    <a:pt x="6304" y="6827"/>
                  </a:lnTo>
                  <a:lnTo>
                    <a:pt x="6302" y="6842"/>
                  </a:lnTo>
                  <a:lnTo>
                    <a:pt x="6300" y="6851"/>
                  </a:lnTo>
                  <a:lnTo>
                    <a:pt x="6297" y="6866"/>
                  </a:lnTo>
                  <a:lnTo>
                    <a:pt x="6295" y="6875"/>
                  </a:lnTo>
                  <a:lnTo>
                    <a:pt x="6291" y="6889"/>
                  </a:lnTo>
                  <a:lnTo>
                    <a:pt x="6289" y="6898"/>
                  </a:lnTo>
                  <a:lnTo>
                    <a:pt x="6285" y="6912"/>
                  </a:lnTo>
                  <a:lnTo>
                    <a:pt x="6282" y="6921"/>
                  </a:lnTo>
                  <a:lnTo>
                    <a:pt x="6278" y="6935"/>
                  </a:lnTo>
                  <a:lnTo>
                    <a:pt x="6275" y="6944"/>
                  </a:lnTo>
                  <a:lnTo>
                    <a:pt x="6270" y="6958"/>
                  </a:lnTo>
                  <a:lnTo>
                    <a:pt x="6266" y="6967"/>
                  </a:lnTo>
                  <a:lnTo>
                    <a:pt x="6262" y="6976"/>
                  </a:lnTo>
                  <a:lnTo>
                    <a:pt x="6275" y="6994"/>
                  </a:lnTo>
                  <a:lnTo>
                    <a:pt x="6290" y="7022"/>
                  </a:lnTo>
                  <a:lnTo>
                    <a:pt x="6301" y="7051"/>
                  </a:lnTo>
                  <a:lnTo>
                    <a:pt x="6308" y="7082"/>
                  </a:lnTo>
                  <a:lnTo>
                    <a:pt x="6312" y="7114"/>
                  </a:lnTo>
                  <a:lnTo>
                    <a:pt x="6311" y="7145"/>
                  </a:lnTo>
                  <a:lnTo>
                    <a:pt x="6307" y="7177"/>
                  </a:lnTo>
                  <a:lnTo>
                    <a:pt x="6298" y="7208"/>
                  </a:lnTo>
                  <a:lnTo>
                    <a:pt x="6286" y="7237"/>
                  </a:lnTo>
                  <a:lnTo>
                    <a:pt x="5224" y="9362"/>
                  </a:lnTo>
                  <a:lnTo>
                    <a:pt x="5207" y="9390"/>
                  </a:lnTo>
                  <a:lnTo>
                    <a:pt x="5187" y="9416"/>
                  </a:lnTo>
                  <a:lnTo>
                    <a:pt x="5164" y="9439"/>
                  </a:lnTo>
                  <a:lnTo>
                    <a:pt x="5138" y="9458"/>
                  </a:lnTo>
                  <a:lnTo>
                    <a:pt x="5110" y="9474"/>
                  </a:lnTo>
                  <a:lnTo>
                    <a:pt x="5080" y="9487"/>
                  </a:lnTo>
                  <a:lnTo>
                    <a:pt x="5049" y="9495"/>
                  </a:lnTo>
                  <a:lnTo>
                    <a:pt x="5016" y="9499"/>
                  </a:lnTo>
                  <a:lnTo>
                    <a:pt x="4984" y="9499"/>
                  </a:lnTo>
                  <a:lnTo>
                    <a:pt x="4951" y="9495"/>
                  </a:lnTo>
                  <a:lnTo>
                    <a:pt x="4920" y="9487"/>
                  </a:lnTo>
                  <a:lnTo>
                    <a:pt x="4890" y="9474"/>
                  </a:lnTo>
                  <a:lnTo>
                    <a:pt x="4862" y="9458"/>
                  </a:lnTo>
                  <a:lnTo>
                    <a:pt x="4836" y="9439"/>
                  </a:lnTo>
                  <a:lnTo>
                    <a:pt x="4813" y="9416"/>
                  </a:lnTo>
                  <a:lnTo>
                    <a:pt x="4793" y="9390"/>
                  </a:lnTo>
                  <a:lnTo>
                    <a:pt x="4776" y="9362"/>
                  </a:lnTo>
                  <a:lnTo>
                    <a:pt x="3714" y="7237"/>
                  </a:lnTo>
                  <a:lnTo>
                    <a:pt x="3702" y="7208"/>
                  </a:lnTo>
                  <a:lnTo>
                    <a:pt x="3693" y="7177"/>
                  </a:lnTo>
                  <a:lnTo>
                    <a:pt x="3689" y="7145"/>
                  </a:lnTo>
                  <a:lnTo>
                    <a:pt x="3688" y="7114"/>
                  </a:lnTo>
                  <a:lnTo>
                    <a:pt x="3692" y="7082"/>
                  </a:lnTo>
                  <a:lnTo>
                    <a:pt x="3699" y="7051"/>
                  </a:lnTo>
                  <a:lnTo>
                    <a:pt x="3710" y="7022"/>
                  </a:lnTo>
                  <a:lnTo>
                    <a:pt x="3725" y="6994"/>
                  </a:lnTo>
                  <a:lnTo>
                    <a:pt x="3738" y="6976"/>
                  </a:lnTo>
                  <a:lnTo>
                    <a:pt x="3734" y="6967"/>
                  </a:lnTo>
                  <a:lnTo>
                    <a:pt x="3730" y="6958"/>
                  </a:lnTo>
                  <a:lnTo>
                    <a:pt x="3725" y="6944"/>
                  </a:lnTo>
                  <a:lnTo>
                    <a:pt x="3722" y="6935"/>
                  </a:lnTo>
                  <a:lnTo>
                    <a:pt x="3718" y="6921"/>
                  </a:lnTo>
                  <a:lnTo>
                    <a:pt x="3715" y="6912"/>
                  </a:lnTo>
                  <a:lnTo>
                    <a:pt x="3711" y="6898"/>
                  </a:lnTo>
                  <a:lnTo>
                    <a:pt x="3709" y="6889"/>
                  </a:lnTo>
                  <a:lnTo>
                    <a:pt x="3705" y="6875"/>
                  </a:lnTo>
                  <a:lnTo>
                    <a:pt x="3703" y="6866"/>
                  </a:lnTo>
                  <a:lnTo>
                    <a:pt x="3700" y="6851"/>
                  </a:lnTo>
                  <a:lnTo>
                    <a:pt x="3698" y="6842"/>
                  </a:lnTo>
                  <a:lnTo>
                    <a:pt x="3696" y="6827"/>
                  </a:lnTo>
                  <a:lnTo>
                    <a:pt x="3694" y="6818"/>
                  </a:lnTo>
                  <a:lnTo>
                    <a:pt x="3693" y="6804"/>
                  </a:lnTo>
                  <a:lnTo>
                    <a:pt x="3692" y="6794"/>
                  </a:lnTo>
                  <a:lnTo>
                    <a:pt x="3690" y="6780"/>
                  </a:lnTo>
                  <a:lnTo>
                    <a:pt x="3689" y="6770"/>
                  </a:lnTo>
                  <a:lnTo>
                    <a:pt x="3689" y="6756"/>
                  </a:lnTo>
                  <a:lnTo>
                    <a:pt x="3688" y="6746"/>
                  </a:lnTo>
                  <a:lnTo>
                    <a:pt x="3688" y="6732"/>
                  </a:lnTo>
                  <a:lnTo>
                    <a:pt x="3688" y="6727"/>
                  </a:lnTo>
                  <a:lnTo>
                    <a:pt x="3688" y="1148"/>
                  </a:lnTo>
                  <a:lnTo>
                    <a:pt x="3688" y="1143"/>
                  </a:lnTo>
                  <a:lnTo>
                    <a:pt x="3688" y="1129"/>
                  </a:lnTo>
                  <a:lnTo>
                    <a:pt x="3689" y="1119"/>
                  </a:lnTo>
                  <a:lnTo>
                    <a:pt x="3689" y="1105"/>
                  </a:lnTo>
                  <a:lnTo>
                    <a:pt x="3690" y="1095"/>
                  </a:lnTo>
                  <a:lnTo>
                    <a:pt x="3692" y="1081"/>
                  </a:lnTo>
                  <a:lnTo>
                    <a:pt x="3693" y="1071"/>
                  </a:lnTo>
                  <a:lnTo>
                    <a:pt x="3694" y="1057"/>
                  </a:lnTo>
                  <a:lnTo>
                    <a:pt x="3696" y="1048"/>
                  </a:lnTo>
                  <a:lnTo>
                    <a:pt x="3698" y="1033"/>
                  </a:lnTo>
                  <a:lnTo>
                    <a:pt x="3700" y="1024"/>
                  </a:lnTo>
                  <a:lnTo>
                    <a:pt x="3703" y="1009"/>
                  </a:lnTo>
                  <a:lnTo>
                    <a:pt x="3705" y="1000"/>
                  </a:lnTo>
                  <a:lnTo>
                    <a:pt x="3709" y="986"/>
                  </a:lnTo>
                  <a:lnTo>
                    <a:pt x="3711" y="977"/>
                  </a:lnTo>
                  <a:lnTo>
                    <a:pt x="3715" y="963"/>
                  </a:lnTo>
                  <a:lnTo>
                    <a:pt x="3718" y="954"/>
                  </a:lnTo>
                  <a:lnTo>
                    <a:pt x="3722" y="940"/>
                  </a:lnTo>
                  <a:lnTo>
                    <a:pt x="3725" y="931"/>
                  </a:lnTo>
                  <a:lnTo>
                    <a:pt x="3730" y="917"/>
                  </a:lnTo>
                  <a:lnTo>
                    <a:pt x="3734" y="908"/>
                  </a:lnTo>
                  <a:lnTo>
                    <a:pt x="3740" y="894"/>
                  </a:lnTo>
                  <a:lnTo>
                    <a:pt x="3743" y="886"/>
                  </a:lnTo>
                  <a:lnTo>
                    <a:pt x="3749" y="872"/>
                  </a:lnTo>
                  <a:lnTo>
                    <a:pt x="3753" y="864"/>
                  </a:lnTo>
                  <a:lnTo>
                    <a:pt x="3760" y="850"/>
                  </a:lnTo>
                  <a:lnTo>
                    <a:pt x="3765" y="842"/>
                  </a:lnTo>
                  <a:lnTo>
                    <a:pt x="3772" y="829"/>
                  </a:lnTo>
                  <a:lnTo>
                    <a:pt x="3777" y="819"/>
                  </a:lnTo>
                  <a:lnTo>
                    <a:pt x="3785" y="806"/>
                  </a:lnTo>
                  <a:lnTo>
                    <a:pt x="3790" y="799"/>
                  </a:lnTo>
                  <a:lnTo>
                    <a:pt x="3798" y="786"/>
                  </a:lnTo>
                  <a:lnTo>
                    <a:pt x="3803" y="779"/>
                  </a:lnTo>
                  <a:lnTo>
                    <a:pt x="3812" y="767"/>
                  </a:lnTo>
                  <a:lnTo>
                    <a:pt x="3817" y="760"/>
                  </a:lnTo>
                  <a:lnTo>
                    <a:pt x="3826" y="748"/>
                  </a:lnTo>
                  <a:lnTo>
                    <a:pt x="3832" y="741"/>
                  </a:lnTo>
                  <a:lnTo>
                    <a:pt x="3841" y="729"/>
                  </a:lnTo>
                  <a:lnTo>
                    <a:pt x="3847" y="722"/>
                  </a:lnTo>
                  <a:lnTo>
                    <a:pt x="3857" y="711"/>
                  </a:lnTo>
                  <a:lnTo>
                    <a:pt x="3863" y="704"/>
                  </a:lnTo>
                  <a:lnTo>
                    <a:pt x="3874" y="694"/>
                  </a:lnTo>
                  <a:lnTo>
                    <a:pt x="3880" y="687"/>
                  </a:lnTo>
                  <a:lnTo>
                    <a:pt x="3891" y="677"/>
                  </a:lnTo>
                  <a:lnTo>
                    <a:pt x="3898" y="670"/>
                  </a:lnTo>
                  <a:lnTo>
                    <a:pt x="3909" y="660"/>
                  </a:lnTo>
                  <a:lnTo>
                    <a:pt x="3916" y="654"/>
                  </a:lnTo>
                  <a:lnTo>
                    <a:pt x="3928" y="645"/>
                  </a:lnTo>
                  <a:lnTo>
                    <a:pt x="3935" y="639"/>
                  </a:lnTo>
                  <a:lnTo>
                    <a:pt x="3947" y="630"/>
                  </a:lnTo>
                  <a:lnTo>
                    <a:pt x="3954" y="624"/>
                  </a:lnTo>
                  <a:lnTo>
                    <a:pt x="3967" y="615"/>
                  </a:lnTo>
                  <a:lnTo>
                    <a:pt x="3975" y="610"/>
                  </a:lnTo>
                  <a:lnTo>
                    <a:pt x="3987" y="602"/>
                  </a:lnTo>
                  <a:lnTo>
                    <a:pt x="3995" y="596"/>
                  </a:lnTo>
                  <a:lnTo>
                    <a:pt x="4008" y="589"/>
                  </a:lnTo>
                  <a:lnTo>
                    <a:pt x="4015" y="585"/>
                  </a:lnTo>
                  <a:lnTo>
                    <a:pt x="4028" y="577"/>
                  </a:lnTo>
                  <a:lnTo>
                    <a:pt x="4037" y="573"/>
                  </a:lnTo>
                  <a:lnTo>
                    <a:pt x="4050" y="566"/>
                  </a:lnTo>
                  <a:lnTo>
                    <a:pt x="4059" y="562"/>
                  </a:lnTo>
                  <a:lnTo>
                    <a:pt x="4072" y="556"/>
                  </a:lnTo>
                  <a:lnTo>
                    <a:pt x="4081" y="552"/>
                  </a:lnTo>
                  <a:lnTo>
                    <a:pt x="4095" y="546"/>
                  </a:lnTo>
                  <a:lnTo>
                    <a:pt x="4104" y="543"/>
                  </a:lnTo>
                  <a:lnTo>
                    <a:pt x="4118" y="538"/>
                  </a:lnTo>
                  <a:lnTo>
                    <a:pt x="4127" y="534"/>
                  </a:lnTo>
                  <a:lnTo>
                    <a:pt x="4141" y="530"/>
                  </a:lnTo>
                  <a:lnTo>
                    <a:pt x="4150" y="527"/>
                  </a:lnTo>
                  <a:lnTo>
                    <a:pt x="4164" y="523"/>
                  </a:lnTo>
                  <a:lnTo>
                    <a:pt x="4173" y="521"/>
                  </a:lnTo>
                  <a:lnTo>
                    <a:pt x="4188" y="517"/>
                  </a:lnTo>
                  <a:lnTo>
                    <a:pt x="4197" y="515"/>
                  </a:lnTo>
                  <a:lnTo>
                    <a:pt x="4211" y="512"/>
                  </a:lnTo>
                  <a:lnTo>
                    <a:pt x="4220" y="510"/>
                  </a:lnTo>
                  <a:lnTo>
                    <a:pt x="4235" y="508"/>
                  </a:lnTo>
                  <a:lnTo>
                    <a:pt x="4244" y="506"/>
                  </a:lnTo>
                  <a:lnTo>
                    <a:pt x="4259" y="505"/>
                  </a:lnTo>
                  <a:lnTo>
                    <a:pt x="4268" y="504"/>
                  </a:lnTo>
                  <a:lnTo>
                    <a:pt x="4283" y="502"/>
                  </a:lnTo>
                  <a:lnTo>
                    <a:pt x="4292" y="501"/>
                  </a:lnTo>
                  <a:lnTo>
                    <a:pt x="4307" y="501"/>
                  </a:lnTo>
                  <a:close/>
                  <a:moveTo>
                    <a:pt x="4188" y="1150"/>
                  </a:moveTo>
                  <a:lnTo>
                    <a:pt x="4188" y="2459"/>
                  </a:lnTo>
                  <a:lnTo>
                    <a:pt x="5812" y="2459"/>
                  </a:lnTo>
                  <a:lnTo>
                    <a:pt x="5812" y="1150"/>
                  </a:lnTo>
                  <a:lnTo>
                    <a:pt x="5812" y="1143"/>
                  </a:lnTo>
                  <a:lnTo>
                    <a:pt x="5812" y="1137"/>
                  </a:lnTo>
                  <a:lnTo>
                    <a:pt x="5811" y="1131"/>
                  </a:lnTo>
                  <a:lnTo>
                    <a:pt x="5810" y="1126"/>
                  </a:lnTo>
                  <a:lnTo>
                    <a:pt x="5809" y="1120"/>
                  </a:lnTo>
                  <a:lnTo>
                    <a:pt x="5808" y="1115"/>
                  </a:lnTo>
                  <a:lnTo>
                    <a:pt x="5807" y="1110"/>
                  </a:lnTo>
                  <a:lnTo>
                    <a:pt x="5805" y="1104"/>
                  </a:lnTo>
                  <a:lnTo>
                    <a:pt x="5804" y="1099"/>
                  </a:lnTo>
                  <a:lnTo>
                    <a:pt x="5802" y="1094"/>
                  </a:lnTo>
                  <a:lnTo>
                    <a:pt x="5800" y="1088"/>
                  </a:lnTo>
                  <a:lnTo>
                    <a:pt x="5797" y="1083"/>
                  </a:lnTo>
                  <a:lnTo>
                    <a:pt x="5795" y="1078"/>
                  </a:lnTo>
                  <a:lnTo>
                    <a:pt x="5792" y="1074"/>
                  </a:lnTo>
                  <a:lnTo>
                    <a:pt x="5790" y="1070"/>
                  </a:lnTo>
                  <a:lnTo>
                    <a:pt x="5787" y="1065"/>
                  </a:lnTo>
                  <a:lnTo>
                    <a:pt x="5783" y="1060"/>
                  </a:lnTo>
                  <a:lnTo>
                    <a:pt x="5780" y="1056"/>
                  </a:lnTo>
                  <a:lnTo>
                    <a:pt x="5776" y="1051"/>
                  </a:lnTo>
                  <a:lnTo>
                    <a:pt x="5772" y="1047"/>
                  </a:lnTo>
                  <a:lnTo>
                    <a:pt x="5769" y="1043"/>
                  </a:lnTo>
                  <a:lnTo>
                    <a:pt x="5764" y="1039"/>
                  </a:lnTo>
                  <a:lnTo>
                    <a:pt x="5760" y="1035"/>
                  </a:lnTo>
                  <a:lnTo>
                    <a:pt x="5756" y="1032"/>
                  </a:lnTo>
                  <a:lnTo>
                    <a:pt x="5752" y="1029"/>
                  </a:lnTo>
                  <a:lnTo>
                    <a:pt x="5748" y="1026"/>
                  </a:lnTo>
                  <a:lnTo>
                    <a:pt x="5743" y="1023"/>
                  </a:lnTo>
                  <a:lnTo>
                    <a:pt x="5738" y="1019"/>
                  </a:lnTo>
                  <a:lnTo>
                    <a:pt x="5733" y="1017"/>
                  </a:lnTo>
                  <a:lnTo>
                    <a:pt x="5728" y="1014"/>
                  </a:lnTo>
                  <a:lnTo>
                    <a:pt x="5723" y="1012"/>
                  </a:lnTo>
                  <a:lnTo>
                    <a:pt x="5719" y="1010"/>
                  </a:lnTo>
                  <a:lnTo>
                    <a:pt x="5714" y="1008"/>
                  </a:lnTo>
                  <a:lnTo>
                    <a:pt x="5708" y="1007"/>
                  </a:lnTo>
                  <a:lnTo>
                    <a:pt x="5703" y="1005"/>
                  </a:lnTo>
                  <a:lnTo>
                    <a:pt x="5698" y="1004"/>
                  </a:lnTo>
                  <a:lnTo>
                    <a:pt x="5692" y="1003"/>
                  </a:lnTo>
                  <a:lnTo>
                    <a:pt x="5687" y="1002"/>
                  </a:lnTo>
                  <a:lnTo>
                    <a:pt x="5681" y="1001"/>
                  </a:lnTo>
                  <a:lnTo>
                    <a:pt x="5676" y="1000"/>
                  </a:lnTo>
                  <a:lnTo>
                    <a:pt x="5670" y="1000"/>
                  </a:lnTo>
                  <a:lnTo>
                    <a:pt x="5662" y="1000"/>
                  </a:lnTo>
                  <a:lnTo>
                    <a:pt x="4338" y="1000"/>
                  </a:lnTo>
                  <a:lnTo>
                    <a:pt x="4330" y="1000"/>
                  </a:lnTo>
                  <a:lnTo>
                    <a:pt x="4324" y="1000"/>
                  </a:lnTo>
                  <a:lnTo>
                    <a:pt x="4319" y="1001"/>
                  </a:lnTo>
                  <a:lnTo>
                    <a:pt x="4313" y="1002"/>
                  </a:lnTo>
                  <a:lnTo>
                    <a:pt x="4308" y="1003"/>
                  </a:lnTo>
                  <a:lnTo>
                    <a:pt x="4302" y="1004"/>
                  </a:lnTo>
                  <a:lnTo>
                    <a:pt x="4297" y="1005"/>
                  </a:lnTo>
                  <a:lnTo>
                    <a:pt x="4292" y="1007"/>
                  </a:lnTo>
                  <a:lnTo>
                    <a:pt x="4286" y="1008"/>
                  </a:lnTo>
                  <a:lnTo>
                    <a:pt x="4281" y="1010"/>
                  </a:lnTo>
                  <a:lnTo>
                    <a:pt x="4277" y="1012"/>
                  </a:lnTo>
                  <a:lnTo>
                    <a:pt x="4272" y="1014"/>
                  </a:lnTo>
                  <a:lnTo>
                    <a:pt x="4267" y="1017"/>
                  </a:lnTo>
                  <a:lnTo>
                    <a:pt x="4262" y="1019"/>
                  </a:lnTo>
                  <a:lnTo>
                    <a:pt x="4257" y="1023"/>
                  </a:lnTo>
                  <a:lnTo>
                    <a:pt x="4252" y="1026"/>
                  </a:lnTo>
                  <a:lnTo>
                    <a:pt x="4248" y="1029"/>
                  </a:lnTo>
                  <a:lnTo>
                    <a:pt x="4244" y="1032"/>
                  </a:lnTo>
                  <a:lnTo>
                    <a:pt x="4240" y="1035"/>
                  </a:lnTo>
                  <a:lnTo>
                    <a:pt x="4236" y="1039"/>
                  </a:lnTo>
                  <a:lnTo>
                    <a:pt x="4231" y="1043"/>
                  </a:lnTo>
                  <a:lnTo>
                    <a:pt x="4228" y="1047"/>
                  </a:lnTo>
                  <a:lnTo>
                    <a:pt x="4224" y="1051"/>
                  </a:lnTo>
                  <a:lnTo>
                    <a:pt x="4220" y="1056"/>
                  </a:lnTo>
                  <a:lnTo>
                    <a:pt x="4217" y="1060"/>
                  </a:lnTo>
                  <a:lnTo>
                    <a:pt x="4213" y="1065"/>
                  </a:lnTo>
                  <a:lnTo>
                    <a:pt x="4210" y="1070"/>
                  </a:lnTo>
                  <a:lnTo>
                    <a:pt x="4208" y="1074"/>
                  </a:lnTo>
                  <a:lnTo>
                    <a:pt x="4205" y="1078"/>
                  </a:lnTo>
                  <a:lnTo>
                    <a:pt x="4203" y="1083"/>
                  </a:lnTo>
                  <a:lnTo>
                    <a:pt x="4200" y="1088"/>
                  </a:lnTo>
                  <a:lnTo>
                    <a:pt x="4198" y="1094"/>
                  </a:lnTo>
                  <a:lnTo>
                    <a:pt x="4196" y="1099"/>
                  </a:lnTo>
                  <a:lnTo>
                    <a:pt x="4195" y="1104"/>
                  </a:lnTo>
                  <a:lnTo>
                    <a:pt x="4193" y="1110"/>
                  </a:lnTo>
                  <a:lnTo>
                    <a:pt x="4192" y="1115"/>
                  </a:lnTo>
                  <a:lnTo>
                    <a:pt x="4191" y="1120"/>
                  </a:lnTo>
                  <a:lnTo>
                    <a:pt x="4190" y="1126"/>
                  </a:lnTo>
                  <a:lnTo>
                    <a:pt x="4189" y="1131"/>
                  </a:lnTo>
                  <a:lnTo>
                    <a:pt x="4188" y="1137"/>
                  </a:lnTo>
                  <a:lnTo>
                    <a:pt x="4188" y="1143"/>
                  </a:lnTo>
                  <a:lnTo>
                    <a:pt x="4188" y="1150"/>
                  </a:lnTo>
                  <a:close/>
                  <a:moveTo>
                    <a:pt x="5812" y="5116"/>
                  </a:moveTo>
                  <a:lnTo>
                    <a:pt x="5812" y="2759"/>
                  </a:lnTo>
                  <a:lnTo>
                    <a:pt x="4188" y="2759"/>
                  </a:lnTo>
                  <a:lnTo>
                    <a:pt x="4188" y="5116"/>
                  </a:lnTo>
                  <a:lnTo>
                    <a:pt x="5812" y="5116"/>
                  </a:lnTo>
                  <a:close/>
                  <a:moveTo>
                    <a:pt x="5812" y="6725"/>
                  </a:moveTo>
                  <a:lnTo>
                    <a:pt x="5812" y="5416"/>
                  </a:lnTo>
                  <a:lnTo>
                    <a:pt x="4188" y="5416"/>
                  </a:lnTo>
                  <a:lnTo>
                    <a:pt x="4188" y="6725"/>
                  </a:lnTo>
                  <a:lnTo>
                    <a:pt x="4188" y="6732"/>
                  </a:lnTo>
                  <a:lnTo>
                    <a:pt x="4188" y="6738"/>
                  </a:lnTo>
                  <a:lnTo>
                    <a:pt x="4189" y="6744"/>
                  </a:lnTo>
                  <a:lnTo>
                    <a:pt x="4190" y="6749"/>
                  </a:lnTo>
                  <a:lnTo>
                    <a:pt x="4191" y="6755"/>
                  </a:lnTo>
                  <a:lnTo>
                    <a:pt x="4192" y="6760"/>
                  </a:lnTo>
                  <a:lnTo>
                    <a:pt x="4193" y="6765"/>
                  </a:lnTo>
                  <a:lnTo>
                    <a:pt x="4195" y="6771"/>
                  </a:lnTo>
                  <a:lnTo>
                    <a:pt x="4196" y="6776"/>
                  </a:lnTo>
                  <a:lnTo>
                    <a:pt x="4198" y="6781"/>
                  </a:lnTo>
                  <a:lnTo>
                    <a:pt x="4200" y="6787"/>
                  </a:lnTo>
                  <a:lnTo>
                    <a:pt x="4203" y="6792"/>
                  </a:lnTo>
                  <a:lnTo>
                    <a:pt x="4205" y="6797"/>
                  </a:lnTo>
                  <a:lnTo>
                    <a:pt x="4208" y="6801"/>
                  </a:lnTo>
                  <a:lnTo>
                    <a:pt x="4210" y="6805"/>
                  </a:lnTo>
                  <a:lnTo>
                    <a:pt x="4213" y="6810"/>
                  </a:lnTo>
                  <a:lnTo>
                    <a:pt x="4217" y="6815"/>
                  </a:lnTo>
                  <a:lnTo>
                    <a:pt x="4220" y="6819"/>
                  </a:lnTo>
                  <a:lnTo>
                    <a:pt x="4224" y="6824"/>
                  </a:lnTo>
                  <a:lnTo>
                    <a:pt x="4228" y="6828"/>
                  </a:lnTo>
                  <a:lnTo>
                    <a:pt x="4231" y="6832"/>
                  </a:lnTo>
                  <a:lnTo>
                    <a:pt x="4236" y="6836"/>
                  </a:lnTo>
                  <a:lnTo>
                    <a:pt x="4240" y="6840"/>
                  </a:lnTo>
                  <a:lnTo>
                    <a:pt x="4244" y="6843"/>
                  </a:lnTo>
                  <a:lnTo>
                    <a:pt x="4248" y="6846"/>
                  </a:lnTo>
                  <a:lnTo>
                    <a:pt x="4252" y="6849"/>
                  </a:lnTo>
                  <a:lnTo>
                    <a:pt x="4257" y="6852"/>
                  </a:lnTo>
                  <a:lnTo>
                    <a:pt x="4262" y="6856"/>
                  </a:lnTo>
                  <a:lnTo>
                    <a:pt x="4267" y="6858"/>
                  </a:lnTo>
                  <a:lnTo>
                    <a:pt x="4272" y="6861"/>
                  </a:lnTo>
                  <a:lnTo>
                    <a:pt x="4277" y="6863"/>
                  </a:lnTo>
                  <a:lnTo>
                    <a:pt x="4281" y="6865"/>
                  </a:lnTo>
                  <a:lnTo>
                    <a:pt x="4286" y="6867"/>
                  </a:lnTo>
                  <a:lnTo>
                    <a:pt x="4292" y="6868"/>
                  </a:lnTo>
                  <a:lnTo>
                    <a:pt x="4297" y="6870"/>
                  </a:lnTo>
                  <a:lnTo>
                    <a:pt x="4302" y="6871"/>
                  </a:lnTo>
                  <a:lnTo>
                    <a:pt x="4308" y="6872"/>
                  </a:lnTo>
                  <a:lnTo>
                    <a:pt x="4313" y="6873"/>
                  </a:lnTo>
                  <a:lnTo>
                    <a:pt x="4319" y="6874"/>
                  </a:lnTo>
                  <a:lnTo>
                    <a:pt x="4324" y="6875"/>
                  </a:lnTo>
                  <a:lnTo>
                    <a:pt x="4330" y="6875"/>
                  </a:lnTo>
                  <a:lnTo>
                    <a:pt x="4338" y="6875"/>
                  </a:lnTo>
                  <a:lnTo>
                    <a:pt x="5662" y="6875"/>
                  </a:lnTo>
                  <a:lnTo>
                    <a:pt x="5670" y="6875"/>
                  </a:lnTo>
                  <a:lnTo>
                    <a:pt x="5676" y="6875"/>
                  </a:lnTo>
                  <a:lnTo>
                    <a:pt x="5681" y="6874"/>
                  </a:lnTo>
                  <a:lnTo>
                    <a:pt x="5687" y="6873"/>
                  </a:lnTo>
                  <a:lnTo>
                    <a:pt x="5692" y="6872"/>
                  </a:lnTo>
                  <a:lnTo>
                    <a:pt x="5698" y="6871"/>
                  </a:lnTo>
                  <a:lnTo>
                    <a:pt x="5703" y="6870"/>
                  </a:lnTo>
                  <a:lnTo>
                    <a:pt x="5708" y="6868"/>
                  </a:lnTo>
                  <a:lnTo>
                    <a:pt x="5714" y="6867"/>
                  </a:lnTo>
                  <a:lnTo>
                    <a:pt x="5719" y="6865"/>
                  </a:lnTo>
                  <a:lnTo>
                    <a:pt x="5723" y="6863"/>
                  </a:lnTo>
                  <a:lnTo>
                    <a:pt x="5728" y="6861"/>
                  </a:lnTo>
                  <a:lnTo>
                    <a:pt x="5733" y="6858"/>
                  </a:lnTo>
                  <a:lnTo>
                    <a:pt x="5738" y="6856"/>
                  </a:lnTo>
                  <a:lnTo>
                    <a:pt x="5743" y="6852"/>
                  </a:lnTo>
                  <a:lnTo>
                    <a:pt x="5748" y="6849"/>
                  </a:lnTo>
                  <a:lnTo>
                    <a:pt x="5752" y="6846"/>
                  </a:lnTo>
                  <a:lnTo>
                    <a:pt x="5756" y="6843"/>
                  </a:lnTo>
                  <a:lnTo>
                    <a:pt x="5760" y="6840"/>
                  </a:lnTo>
                  <a:lnTo>
                    <a:pt x="5764" y="6836"/>
                  </a:lnTo>
                  <a:lnTo>
                    <a:pt x="5769" y="6832"/>
                  </a:lnTo>
                  <a:lnTo>
                    <a:pt x="5772" y="6828"/>
                  </a:lnTo>
                  <a:lnTo>
                    <a:pt x="5776" y="6824"/>
                  </a:lnTo>
                  <a:lnTo>
                    <a:pt x="5780" y="6819"/>
                  </a:lnTo>
                  <a:lnTo>
                    <a:pt x="5783" y="6815"/>
                  </a:lnTo>
                  <a:lnTo>
                    <a:pt x="5787" y="6810"/>
                  </a:lnTo>
                  <a:lnTo>
                    <a:pt x="5790" y="6805"/>
                  </a:lnTo>
                  <a:lnTo>
                    <a:pt x="5792" y="6801"/>
                  </a:lnTo>
                  <a:lnTo>
                    <a:pt x="5795" y="6797"/>
                  </a:lnTo>
                  <a:lnTo>
                    <a:pt x="5797" y="6792"/>
                  </a:lnTo>
                  <a:lnTo>
                    <a:pt x="5800" y="6787"/>
                  </a:lnTo>
                  <a:lnTo>
                    <a:pt x="5802" y="6781"/>
                  </a:lnTo>
                  <a:lnTo>
                    <a:pt x="5804" y="6776"/>
                  </a:lnTo>
                  <a:lnTo>
                    <a:pt x="5805" y="6771"/>
                  </a:lnTo>
                  <a:lnTo>
                    <a:pt x="5807" y="6765"/>
                  </a:lnTo>
                  <a:lnTo>
                    <a:pt x="5808" y="6760"/>
                  </a:lnTo>
                  <a:lnTo>
                    <a:pt x="5809" y="6755"/>
                  </a:lnTo>
                  <a:lnTo>
                    <a:pt x="5810" y="6749"/>
                  </a:lnTo>
                  <a:lnTo>
                    <a:pt x="5811" y="6744"/>
                  </a:lnTo>
                  <a:lnTo>
                    <a:pt x="5812" y="6738"/>
                  </a:lnTo>
                  <a:lnTo>
                    <a:pt x="5812" y="6732"/>
                  </a:lnTo>
                  <a:lnTo>
                    <a:pt x="5812" y="6725"/>
                  </a:lnTo>
                  <a:close/>
                  <a:moveTo>
                    <a:pt x="5658" y="7375"/>
                  </a:moveTo>
                  <a:lnTo>
                    <a:pt x="4342" y="7375"/>
                  </a:lnTo>
                  <a:lnTo>
                    <a:pt x="5000" y="8691"/>
                  </a:lnTo>
                  <a:lnTo>
                    <a:pt x="5658" y="73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2" name="Google Shape;3512;p31"/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</p:grpSpPr>
        <p:sp>
          <p:nvSpPr>
            <p:cNvPr id="3513" name="Google Shape;3513;p31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31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9" y="4961"/>
                  </a:moveTo>
                  <a:lnTo>
                    <a:pt x="2288" y="4952"/>
                  </a:ln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close/>
                  <a:moveTo>
                    <a:pt x="4940" y="801"/>
                  </a:moveTo>
                  <a:lnTo>
                    <a:pt x="4949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close/>
                  <a:moveTo>
                    <a:pt x="4016" y="2286"/>
                  </a:moveTo>
                  <a:lnTo>
                    <a:pt x="4016" y="2406"/>
                  </a:lnTo>
                  <a:lnTo>
                    <a:pt x="5984" y="2406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close/>
                  <a:moveTo>
                    <a:pt x="5984" y="3394"/>
                  </a:moveTo>
                  <a:lnTo>
                    <a:pt x="5984" y="2656"/>
                  </a:lnTo>
                  <a:lnTo>
                    <a:pt x="4016" y="2656"/>
                  </a:lnTo>
                  <a:lnTo>
                    <a:pt x="4016" y="3394"/>
                  </a:lnTo>
                  <a:lnTo>
                    <a:pt x="5984" y="3394"/>
                  </a:lnTo>
                  <a:close/>
                  <a:moveTo>
                    <a:pt x="5984" y="4010"/>
                  </a:moveTo>
                  <a:lnTo>
                    <a:pt x="5984" y="3644"/>
                  </a:lnTo>
                  <a:lnTo>
                    <a:pt x="4016" y="3644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5" name="Google Shape;3515;p31"/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</p:grpSpPr>
        <p:sp>
          <p:nvSpPr>
            <p:cNvPr id="3516" name="Google Shape;3516;p31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31"/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18" name="Google Shape;3518;p31"/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</p:grpSpPr>
        <p:sp>
          <p:nvSpPr>
            <p:cNvPr id="3519" name="Google Shape;3519;p31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4" y="4959"/>
                  </a:moveTo>
                  <a:lnTo>
                    <a:pt x="6095" y="5000"/>
                  </a:lnTo>
                  <a:lnTo>
                    <a:pt x="6094" y="5041"/>
                  </a:lnTo>
                  <a:lnTo>
                    <a:pt x="6092" y="5082"/>
                  </a:lnTo>
                  <a:lnTo>
                    <a:pt x="6088" y="5123"/>
                  </a:lnTo>
                  <a:lnTo>
                    <a:pt x="6083" y="5163"/>
                  </a:lnTo>
                  <a:lnTo>
                    <a:pt x="6076" y="5204"/>
                  </a:lnTo>
                  <a:lnTo>
                    <a:pt x="6067" y="5244"/>
                  </a:lnTo>
                  <a:lnTo>
                    <a:pt x="6058" y="5283"/>
                  </a:lnTo>
                  <a:lnTo>
                    <a:pt x="6046" y="5323"/>
                  </a:lnTo>
                  <a:lnTo>
                    <a:pt x="6033" y="5362"/>
                  </a:lnTo>
                  <a:lnTo>
                    <a:pt x="6019" y="5400"/>
                  </a:lnTo>
                  <a:lnTo>
                    <a:pt x="6003" y="5438"/>
                  </a:lnTo>
                  <a:lnTo>
                    <a:pt x="5986" y="5475"/>
                  </a:lnTo>
                  <a:lnTo>
                    <a:pt x="5968" y="5512"/>
                  </a:lnTo>
                  <a:lnTo>
                    <a:pt x="5948" y="5548"/>
                  </a:lnTo>
                  <a:lnTo>
                    <a:pt x="5927" y="5583"/>
                  </a:lnTo>
                  <a:lnTo>
                    <a:pt x="5904" y="5617"/>
                  </a:lnTo>
                  <a:lnTo>
                    <a:pt x="5881" y="5651"/>
                  </a:lnTo>
                  <a:lnTo>
                    <a:pt x="5856" y="5683"/>
                  </a:lnTo>
                  <a:lnTo>
                    <a:pt x="5830" y="5715"/>
                  </a:lnTo>
                  <a:lnTo>
                    <a:pt x="5803" y="5745"/>
                  </a:lnTo>
                  <a:lnTo>
                    <a:pt x="5774" y="5774"/>
                  </a:lnTo>
                  <a:lnTo>
                    <a:pt x="5745" y="5803"/>
                  </a:lnTo>
                  <a:lnTo>
                    <a:pt x="5715" y="5830"/>
                  </a:lnTo>
                  <a:lnTo>
                    <a:pt x="5683" y="5856"/>
                  </a:lnTo>
                  <a:lnTo>
                    <a:pt x="5651" y="5881"/>
                  </a:lnTo>
                  <a:lnTo>
                    <a:pt x="5617" y="5904"/>
                  </a:lnTo>
                  <a:lnTo>
                    <a:pt x="5583" y="5927"/>
                  </a:lnTo>
                  <a:lnTo>
                    <a:pt x="5548" y="5948"/>
                  </a:lnTo>
                  <a:lnTo>
                    <a:pt x="5512" y="5968"/>
                  </a:lnTo>
                  <a:lnTo>
                    <a:pt x="5475" y="5986"/>
                  </a:lnTo>
                  <a:lnTo>
                    <a:pt x="5438" y="6003"/>
                  </a:lnTo>
                  <a:lnTo>
                    <a:pt x="5400" y="6019"/>
                  </a:lnTo>
                  <a:lnTo>
                    <a:pt x="5362" y="6033"/>
                  </a:lnTo>
                  <a:lnTo>
                    <a:pt x="5323" y="6046"/>
                  </a:lnTo>
                  <a:lnTo>
                    <a:pt x="5283" y="6058"/>
                  </a:lnTo>
                  <a:lnTo>
                    <a:pt x="5244" y="6067"/>
                  </a:lnTo>
                  <a:lnTo>
                    <a:pt x="5204" y="6076"/>
                  </a:lnTo>
                  <a:lnTo>
                    <a:pt x="5163" y="6083"/>
                  </a:lnTo>
                  <a:lnTo>
                    <a:pt x="5123" y="6088"/>
                  </a:lnTo>
                  <a:lnTo>
                    <a:pt x="5082" y="6092"/>
                  </a:lnTo>
                  <a:lnTo>
                    <a:pt x="5041" y="6094"/>
                  </a:lnTo>
                  <a:lnTo>
                    <a:pt x="5000" y="6095"/>
                  </a:lnTo>
                  <a:lnTo>
                    <a:pt x="4959" y="6094"/>
                  </a:lnTo>
                  <a:lnTo>
                    <a:pt x="4918" y="6092"/>
                  </a:lnTo>
                  <a:lnTo>
                    <a:pt x="4877" y="6088"/>
                  </a:lnTo>
                  <a:lnTo>
                    <a:pt x="4837" y="6083"/>
                  </a:lnTo>
                  <a:lnTo>
                    <a:pt x="4796" y="6076"/>
                  </a:lnTo>
                  <a:lnTo>
                    <a:pt x="4756" y="6067"/>
                  </a:lnTo>
                  <a:lnTo>
                    <a:pt x="4717" y="6058"/>
                  </a:lnTo>
                  <a:lnTo>
                    <a:pt x="4677" y="6046"/>
                  </a:lnTo>
                  <a:lnTo>
                    <a:pt x="4638" y="6033"/>
                  </a:lnTo>
                  <a:lnTo>
                    <a:pt x="4600" y="6019"/>
                  </a:lnTo>
                  <a:lnTo>
                    <a:pt x="4562" y="6003"/>
                  </a:lnTo>
                  <a:lnTo>
                    <a:pt x="4525" y="5986"/>
                  </a:lnTo>
                  <a:lnTo>
                    <a:pt x="4488" y="5968"/>
                  </a:lnTo>
                  <a:lnTo>
                    <a:pt x="4452" y="5948"/>
                  </a:lnTo>
                  <a:lnTo>
                    <a:pt x="4417" y="5927"/>
                  </a:lnTo>
                  <a:lnTo>
                    <a:pt x="4383" y="5904"/>
                  </a:lnTo>
                  <a:lnTo>
                    <a:pt x="4349" y="5881"/>
                  </a:lnTo>
                  <a:lnTo>
                    <a:pt x="4317" y="5856"/>
                  </a:lnTo>
                  <a:lnTo>
                    <a:pt x="4285" y="5830"/>
                  </a:lnTo>
                  <a:lnTo>
                    <a:pt x="4255" y="5803"/>
                  </a:lnTo>
                  <a:lnTo>
                    <a:pt x="4226" y="5774"/>
                  </a:lnTo>
                  <a:lnTo>
                    <a:pt x="4197" y="5745"/>
                  </a:lnTo>
                  <a:lnTo>
                    <a:pt x="4170" y="5715"/>
                  </a:lnTo>
                  <a:lnTo>
                    <a:pt x="4144" y="5683"/>
                  </a:lnTo>
                  <a:lnTo>
                    <a:pt x="4119" y="5651"/>
                  </a:lnTo>
                  <a:lnTo>
                    <a:pt x="4096" y="5617"/>
                  </a:lnTo>
                  <a:lnTo>
                    <a:pt x="4073" y="5583"/>
                  </a:lnTo>
                  <a:lnTo>
                    <a:pt x="4052" y="5548"/>
                  </a:lnTo>
                  <a:lnTo>
                    <a:pt x="4032" y="5512"/>
                  </a:lnTo>
                  <a:lnTo>
                    <a:pt x="4014" y="5475"/>
                  </a:lnTo>
                  <a:lnTo>
                    <a:pt x="3997" y="5438"/>
                  </a:lnTo>
                  <a:lnTo>
                    <a:pt x="3981" y="5400"/>
                  </a:lnTo>
                  <a:lnTo>
                    <a:pt x="3967" y="5362"/>
                  </a:lnTo>
                  <a:lnTo>
                    <a:pt x="3954" y="5323"/>
                  </a:lnTo>
                  <a:lnTo>
                    <a:pt x="3943" y="5283"/>
                  </a:lnTo>
                  <a:lnTo>
                    <a:pt x="3933" y="5244"/>
                  </a:lnTo>
                  <a:lnTo>
                    <a:pt x="3924" y="5204"/>
                  </a:lnTo>
                  <a:lnTo>
                    <a:pt x="3917" y="5163"/>
                  </a:lnTo>
                  <a:lnTo>
                    <a:pt x="3912" y="5123"/>
                  </a:lnTo>
                  <a:lnTo>
                    <a:pt x="3908" y="5082"/>
                  </a:lnTo>
                  <a:lnTo>
                    <a:pt x="3906" y="5041"/>
                  </a:lnTo>
                  <a:lnTo>
                    <a:pt x="3905" y="5000"/>
                  </a:lnTo>
                  <a:lnTo>
                    <a:pt x="3906" y="4959"/>
                  </a:lnTo>
                  <a:lnTo>
                    <a:pt x="3908" y="4918"/>
                  </a:lnTo>
                  <a:lnTo>
                    <a:pt x="3912" y="4877"/>
                  </a:lnTo>
                  <a:lnTo>
                    <a:pt x="3917" y="4837"/>
                  </a:lnTo>
                  <a:lnTo>
                    <a:pt x="3924" y="4796"/>
                  </a:lnTo>
                  <a:lnTo>
                    <a:pt x="3933" y="4756"/>
                  </a:lnTo>
                  <a:lnTo>
                    <a:pt x="3942" y="4717"/>
                  </a:lnTo>
                  <a:lnTo>
                    <a:pt x="3954" y="4677"/>
                  </a:lnTo>
                  <a:lnTo>
                    <a:pt x="3967" y="4638"/>
                  </a:lnTo>
                  <a:lnTo>
                    <a:pt x="3981" y="4600"/>
                  </a:lnTo>
                  <a:lnTo>
                    <a:pt x="3997" y="4562"/>
                  </a:lnTo>
                  <a:lnTo>
                    <a:pt x="4014" y="4525"/>
                  </a:lnTo>
                  <a:lnTo>
                    <a:pt x="4032" y="4488"/>
                  </a:lnTo>
                  <a:lnTo>
                    <a:pt x="4052" y="4452"/>
                  </a:lnTo>
                  <a:lnTo>
                    <a:pt x="4073" y="4417"/>
                  </a:lnTo>
                  <a:lnTo>
                    <a:pt x="4096" y="4383"/>
                  </a:lnTo>
                  <a:lnTo>
                    <a:pt x="4119" y="4349"/>
                  </a:lnTo>
                  <a:lnTo>
                    <a:pt x="4144" y="4317"/>
                  </a:lnTo>
                  <a:lnTo>
                    <a:pt x="4170" y="4285"/>
                  </a:lnTo>
                  <a:lnTo>
                    <a:pt x="4197" y="4255"/>
                  </a:lnTo>
                  <a:lnTo>
                    <a:pt x="4226" y="4226"/>
                  </a:lnTo>
                  <a:lnTo>
                    <a:pt x="4255" y="4197"/>
                  </a:lnTo>
                  <a:lnTo>
                    <a:pt x="4285" y="4170"/>
                  </a:lnTo>
                  <a:lnTo>
                    <a:pt x="4317" y="4144"/>
                  </a:lnTo>
                  <a:lnTo>
                    <a:pt x="4349" y="4119"/>
                  </a:lnTo>
                  <a:lnTo>
                    <a:pt x="4383" y="4096"/>
                  </a:lnTo>
                  <a:lnTo>
                    <a:pt x="4417" y="4073"/>
                  </a:lnTo>
                  <a:lnTo>
                    <a:pt x="4452" y="4052"/>
                  </a:lnTo>
                  <a:lnTo>
                    <a:pt x="4488" y="4032"/>
                  </a:lnTo>
                  <a:lnTo>
                    <a:pt x="4525" y="4014"/>
                  </a:lnTo>
                  <a:lnTo>
                    <a:pt x="4562" y="3997"/>
                  </a:lnTo>
                  <a:lnTo>
                    <a:pt x="4600" y="3981"/>
                  </a:lnTo>
                  <a:lnTo>
                    <a:pt x="4638" y="3967"/>
                  </a:lnTo>
                  <a:lnTo>
                    <a:pt x="4677" y="3954"/>
                  </a:lnTo>
                  <a:lnTo>
                    <a:pt x="4717" y="3943"/>
                  </a:lnTo>
                  <a:lnTo>
                    <a:pt x="4756" y="3933"/>
                  </a:lnTo>
                  <a:lnTo>
                    <a:pt x="4796" y="3924"/>
                  </a:lnTo>
                  <a:lnTo>
                    <a:pt x="4837" y="3917"/>
                  </a:lnTo>
                  <a:lnTo>
                    <a:pt x="4877" y="3912"/>
                  </a:lnTo>
                  <a:lnTo>
                    <a:pt x="4918" y="3908"/>
                  </a:lnTo>
                  <a:lnTo>
                    <a:pt x="4959" y="3906"/>
                  </a:lnTo>
                  <a:lnTo>
                    <a:pt x="5000" y="3905"/>
                  </a:lnTo>
                  <a:lnTo>
                    <a:pt x="5041" y="3906"/>
                  </a:lnTo>
                  <a:lnTo>
                    <a:pt x="5082" y="3908"/>
                  </a:lnTo>
                  <a:lnTo>
                    <a:pt x="5123" y="3912"/>
                  </a:lnTo>
                  <a:lnTo>
                    <a:pt x="5163" y="3917"/>
                  </a:lnTo>
                  <a:lnTo>
                    <a:pt x="5204" y="3924"/>
                  </a:lnTo>
                  <a:lnTo>
                    <a:pt x="5244" y="3933"/>
                  </a:lnTo>
                  <a:lnTo>
                    <a:pt x="5283" y="3942"/>
                  </a:lnTo>
                  <a:lnTo>
                    <a:pt x="5323" y="3954"/>
                  </a:lnTo>
                  <a:lnTo>
                    <a:pt x="5362" y="3967"/>
                  </a:lnTo>
                  <a:lnTo>
                    <a:pt x="5400" y="3981"/>
                  </a:lnTo>
                  <a:lnTo>
                    <a:pt x="5438" y="3997"/>
                  </a:lnTo>
                  <a:lnTo>
                    <a:pt x="5475" y="4014"/>
                  </a:lnTo>
                  <a:lnTo>
                    <a:pt x="5512" y="4032"/>
                  </a:lnTo>
                  <a:lnTo>
                    <a:pt x="5548" y="4052"/>
                  </a:lnTo>
                  <a:lnTo>
                    <a:pt x="5583" y="4073"/>
                  </a:lnTo>
                  <a:lnTo>
                    <a:pt x="5617" y="4096"/>
                  </a:lnTo>
                  <a:lnTo>
                    <a:pt x="5651" y="4119"/>
                  </a:lnTo>
                  <a:lnTo>
                    <a:pt x="5683" y="4144"/>
                  </a:lnTo>
                  <a:lnTo>
                    <a:pt x="5715" y="4170"/>
                  </a:lnTo>
                  <a:lnTo>
                    <a:pt x="5745" y="4197"/>
                  </a:lnTo>
                  <a:lnTo>
                    <a:pt x="5774" y="4226"/>
                  </a:lnTo>
                  <a:lnTo>
                    <a:pt x="5803" y="4255"/>
                  </a:lnTo>
                  <a:lnTo>
                    <a:pt x="5830" y="4285"/>
                  </a:lnTo>
                  <a:lnTo>
                    <a:pt x="5856" y="4317"/>
                  </a:lnTo>
                  <a:lnTo>
                    <a:pt x="5881" y="4349"/>
                  </a:lnTo>
                  <a:lnTo>
                    <a:pt x="5904" y="4383"/>
                  </a:lnTo>
                  <a:lnTo>
                    <a:pt x="5927" y="4417"/>
                  </a:lnTo>
                  <a:lnTo>
                    <a:pt x="5948" y="4452"/>
                  </a:lnTo>
                  <a:lnTo>
                    <a:pt x="5968" y="4488"/>
                  </a:lnTo>
                  <a:lnTo>
                    <a:pt x="5986" y="4525"/>
                  </a:lnTo>
                  <a:lnTo>
                    <a:pt x="6003" y="4562"/>
                  </a:lnTo>
                  <a:lnTo>
                    <a:pt x="6019" y="4600"/>
                  </a:lnTo>
                  <a:lnTo>
                    <a:pt x="6033" y="4638"/>
                  </a:lnTo>
                  <a:lnTo>
                    <a:pt x="6046" y="4677"/>
                  </a:lnTo>
                  <a:lnTo>
                    <a:pt x="6058" y="4717"/>
                  </a:lnTo>
                  <a:lnTo>
                    <a:pt x="6067" y="4756"/>
                  </a:lnTo>
                  <a:lnTo>
                    <a:pt x="6076" y="4796"/>
                  </a:lnTo>
                  <a:lnTo>
                    <a:pt x="6083" y="4837"/>
                  </a:lnTo>
                  <a:lnTo>
                    <a:pt x="6088" y="4877"/>
                  </a:lnTo>
                  <a:lnTo>
                    <a:pt x="6092" y="4918"/>
                  </a:lnTo>
                  <a:lnTo>
                    <a:pt x="6094" y="4959"/>
                  </a:lnTo>
                  <a:close/>
                  <a:moveTo>
                    <a:pt x="5243" y="5009"/>
                  </a:moveTo>
                  <a:lnTo>
                    <a:pt x="5243" y="5000"/>
                  </a:lnTo>
                  <a:lnTo>
                    <a:pt x="5243" y="4991"/>
                  </a:lnTo>
                  <a:lnTo>
                    <a:pt x="5242" y="4982"/>
                  </a:lnTo>
                  <a:lnTo>
                    <a:pt x="5241" y="4973"/>
                  </a:lnTo>
                  <a:lnTo>
                    <a:pt x="5240" y="4963"/>
                  </a:lnTo>
                  <a:lnTo>
                    <a:pt x="5239" y="4954"/>
                  </a:lnTo>
                  <a:lnTo>
                    <a:pt x="5237" y="4946"/>
                  </a:lnTo>
                  <a:lnTo>
                    <a:pt x="5235" y="4937"/>
                  </a:lnTo>
                  <a:lnTo>
                    <a:pt x="5232" y="4928"/>
                  </a:lnTo>
                  <a:lnTo>
                    <a:pt x="5230" y="4919"/>
                  </a:lnTo>
                  <a:lnTo>
                    <a:pt x="5227" y="4911"/>
                  </a:lnTo>
                  <a:lnTo>
                    <a:pt x="5223" y="4902"/>
                  </a:lnTo>
                  <a:lnTo>
                    <a:pt x="5219" y="4894"/>
                  </a:lnTo>
                  <a:lnTo>
                    <a:pt x="5215" y="4886"/>
                  </a:lnTo>
                  <a:lnTo>
                    <a:pt x="5211" y="4878"/>
                  </a:lnTo>
                  <a:lnTo>
                    <a:pt x="5206" y="4870"/>
                  </a:lnTo>
                  <a:lnTo>
                    <a:pt x="5201" y="4863"/>
                  </a:lnTo>
                  <a:lnTo>
                    <a:pt x="5196" y="4855"/>
                  </a:lnTo>
                  <a:lnTo>
                    <a:pt x="5190" y="4848"/>
                  </a:lnTo>
                  <a:lnTo>
                    <a:pt x="5184" y="4841"/>
                  </a:lnTo>
                  <a:lnTo>
                    <a:pt x="5178" y="4834"/>
                  </a:lnTo>
                  <a:lnTo>
                    <a:pt x="5172" y="4828"/>
                  </a:lnTo>
                  <a:lnTo>
                    <a:pt x="5166" y="4822"/>
                  </a:lnTo>
                  <a:lnTo>
                    <a:pt x="5159" y="4816"/>
                  </a:lnTo>
                  <a:lnTo>
                    <a:pt x="5152" y="4810"/>
                  </a:lnTo>
                  <a:lnTo>
                    <a:pt x="5145" y="4804"/>
                  </a:lnTo>
                  <a:lnTo>
                    <a:pt x="5137" y="4799"/>
                  </a:lnTo>
                  <a:lnTo>
                    <a:pt x="5130" y="4794"/>
                  </a:lnTo>
                  <a:lnTo>
                    <a:pt x="5122" y="4789"/>
                  </a:lnTo>
                  <a:lnTo>
                    <a:pt x="5114" y="4785"/>
                  </a:lnTo>
                  <a:lnTo>
                    <a:pt x="5106" y="4781"/>
                  </a:lnTo>
                  <a:lnTo>
                    <a:pt x="5098" y="4777"/>
                  </a:lnTo>
                  <a:lnTo>
                    <a:pt x="5089" y="4773"/>
                  </a:lnTo>
                  <a:lnTo>
                    <a:pt x="5081" y="4770"/>
                  </a:lnTo>
                  <a:lnTo>
                    <a:pt x="5072" y="4768"/>
                  </a:lnTo>
                  <a:lnTo>
                    <a:pt x="5063" y="4765"/>
                  </a:lnTo>
                  <a:lnTo>
                    <a:pt x="5054" y="4763"/>
                  </a:lnTo>
                  <a:lnTo>
                    <a:pt x="5046" y="4761"/>
                  </a:lnTo>
                  <a:lnTo>
                    <a:pt x="5037" y="4760"/>
                  </a:lnTo>
                  <a:lnTo>
                    <a:pt x="5027" y="4759"/>
                  </a:lnTo>
                  <a:lnTo>
                    <a:pt x="5018" y="4758"/>
                  </a:lnTo>
                  <a:lnTo>
                    <a:pt x="5009" y="4757"/>
                  </a:lnTo>
                  <a:lnTo>
                    <a:pt x="5000" y="4757"/>
                  </a:lnTo>
                  <a:lnTo>
                    <a:pt x="4991" y="4757"/>
                  </a:lnTo>
                  <a:lnTo>
                    <a:pt x="4982" y="4758"/>
                  </a:lnTo>
                  <a:lnTo>
                    <a:pt x="4973" y="4759"/>
                  </a:lnTo>
                  <a:lnTo>
                    <a:pt x="4963" y="4760"/>
                  </a:lnTo>
                  <a:lnTo>
                    <a:pt x="4954" y="4761"/>
                  </a:lnTo>
                  <a:lnTo>
                    <a:pt x="4946" y="4763"/>
                  </a:lnTo>
                  <a:lnTo>
                    <a:pt x="4937" y="4765"/>
                  </a:lnTo>
                  <a:lnTo>
                    <a:pt x="4928" y="4768"/>
                  </a:lnTo>
                  <a:lnTo>
                    <a:pt x="4919" y="4770"/>
                  </a:lnTo>
                  <a:lnTo>
                    <a:pt x="4911" y="4773"/>
                  </a:lnTo>
                  <a:lnTo>
                    <a:pt x="4902" y="4777"/>
                  </a:lnTo>
                  <a:lnTo>
                    <a:pt x="4894" y="4781"/>
                  </a:lnTo>
                  <a:lnTo>
                    <a:pt x="4886" y="4785"/>
                  </a:lnTo>
                  <a:lnTo>
                    <a:pt x="4878" y="4789"/>
                  </a:lnTo>
                  <a:lnTo>
                    <a:pt x="4870" y="4794"/>
                  </a:lnTo>
                  <a:lnTo>
                    <a:pt x="4863" y="4799"/>
                  </a:lnTo>
                  <a:lnTo>
                    <a:pt x="4855" y="4804"/>
                  </a:lnTo>
                  <a:lnTo>
                    <a:pt x="4848" y="4810"/>
                  </a:lnTo>
                  <a:lnTo>
                    <a:pt x="4841" y="4816"/>
                  </a:lnTo>
                  <a:lnTo>
                    <a:pt x="4834" y="4822"/>
                  </a:lnTo>
                  <a:lnTo>
                    <a:pt x="4828" y="4828"/>
                  </a:lnTo>
                  <a:lnTo>
                    <a:pt x="4822" y="4834"/>
                  </a:lnTo>
                  <a:lnTo>
                    <a:pt x="4816" y="4841"/>
                  </a:lnTo>
                  <a:lnTo>
                    <a:pt x="4810" y="4848"/>
                  </a:lnTo>
                  <a:lnTo>
                    <a:pt x="4804" y="4855"/>
                  </a:lnTo>
                  <a:lnTo>
                    <a:pt x="4799" y="4863"/>
                  </a:lnTo>
                  <a:lnTo>
                    <a:pt x="4794" y="4870"/>
                  </a:lnTo>
                  <a:lnTo>
                    <a:pt x="4789" y="4878"/>
                  </a:lnTo>
                  <a:lnTo>
                    <a:pt x="4785" y="4886"/>
                  </a:lnTo>
                  <a:lnTo>
                    <a:pt x="4781" y="4894"/>
                  </a:lnTo>
                  <a:lnTo>
                    <a:pt x="4777" y="4902"/>
                  </a:lnTo>
                  <a:lnTo>
                    <a:pt x="4773" y="4911"/>
                  </a:lnTo>
                  <a:lnTo>
                    <a:pt x="4770" y="4919"/>
                  </a:lnTo>
                  <a:lnTo>
                    <a:pt x="4768" y="4928"/>
                  </a:lnTo>
                  <a:lnTo>
                    <a:pt x="4765" y="4937"/>
                  </a:lnTo>
                  <a:lnTo>
                    <a:pt x="4763" y="4946"/>
                  </a:lnTo>
                  <a:lnTo>
                    <a:pt x="4761" y="4954"/>
                  </a:lnTo>
                  <a:lnTo>
                    <a:pt x="4760" y="4963"/>
                  </a:lnTo>
                  <a:lnTo>
                    <a:pt x="4759" y="4973"/>
                  </a:lnTo>
                  <a:lnTo>
                    <a:pt x="4758" y="4982"/>
                  </a:lnTo>
                  <a:lnTo>
                    <a:pt x="4757" y="4991"/>
                  </a:lnTo>
                  <a:lnTo>
                    <a:pt x="4757" y="5000"/>
                  </a:lnTo>
                  <a:lnTo>
                    <a:pt x="4757" y="5009"/>
                  </a:lnTo>
                  <a:lnTo>
                    <a:pt x="4758" y="5018"/>
                  </a:lnTo>
                  <a:lnTo>
                    <a:pt x="4759" y="5027"/>
                  </a:lnTo>
                  <a:lnTo>
                    <a:pt x="4760" y="5037"/>
                  </a:lnTo>
                  <a:lnTo>
                    <a:pt x="4761" y="5046"/>
                  </a:lnTo>
                  <a:lnTo>
                    <a:pt x="4763" y="5054"/>
                  </a:lnTo>
                  <a:lnTo>
                    <a:pt x="4765" y="5063"/>
                  </a:lnTo>
                  <a:lnTo>
                    <a:pt x="4768" y="5072"/>
                  </a:lnTo>
                  <a:lnTo>
                    <a:pt x="4770" y="5081"/>
                  </a:lnTo>
                  <a:lnTo>
                    <a:pt x="4773" y="5089"/>
                  </a:lnTo>
                  <a:lnTo>
                    <a:pt x="4777" y="5098"/>
                  </a:lnTo>
                  <a:lnTo>
                    <a:pt x="4781" y="5106"/>
                  </a:lnTo>
                  <a:lnTo>
                    <a:pt x="4785" y="5114"/>
                  </a:lnTo>
                  <a:lnTo>
                    <a:pt x="4789" y="5122"/>
                  </a:lnTo>
                  <a:lnTo>
                    <a:pt x="4794" y="5130"/>
                  </a:lnTo>
                  <a:lnTo>
                    <a:pt x="4799" y="5137"/>
                  </a:lnTo>
                  <a:lnTo>
                    <a:pt x="4804" y="5145"/>
                  </a:lnTo>
                  <a:lnTo>
                    <a:pt x="4810" y="5152"/>
                  </a:lnTo>
                  <a:lnTo>
                    <a:pt x="4816" y="5159"/>
                  </a:lnTo>
                  <a:lnTo>
                    <a:pt x="4822" y="5166"/>
                  </a:lnTo>
                  <a:lnTo>
                    <a:pt x="4828" y="5172"/>
                  </a:lnTo>
                  <a:lnTo>
                    <a:pt x="4834" y="5178"/>
                  </a:lnTo>
                  <a:lnTo>
                    <a:pt x="4841" y="5184"/>
                  </a:lnTo>
                  <a:lnTo>
                    <a:pt x="4848" y="5190"/>
                  </a:lnTo>
                  <a:lnTo>
                    <a:pt x="4855" y="5196"/>
                  </a:lnTo>
                  <a:lnTo>
                    <a:pt x="4863" y="5201"/>
                  </a:lnTo>
                  <a:lnTo>
                    <a:pt x="4870" y="5206"/>
                  </a:lnTo>
                  <a:lnTo>
                    <a:pt x="4878" y="5211"/>
                  </a:lnTo>
                  <a:lnTo>
                    <a:pt x="4886" y="5215"/>
                  </a:lnTo>
                  <a:lnTo>
                    <a:pt x="4894" y="5219"/>
                  </a:lnTo>
                  <a:lnTo>
                    <a:pt x="4902" y="5223"/>
                  </a:lnTo>
                  <a:lnTo>
                    <a:pt x="4911" y="5227"/>
                  </a:lnTo>
                  <a:lnTo>
                    <a:pt x="4919" y="5230"/>
                  </a:lnTo>
                  <a:lnTo>
                    <a:pt x="4928" y="5232"/>
                  </a:lnTo>
                  <a:lnTo>
                    <a:pt x="4937" y="5235"/>
                  </a:lnTo>
                  <a:lnTo>
                    <a:pt x="4946" y="5237"/>
                  </a:lnTo>
                  <a:lnTo>
                    <a:pt x="4954" y="5239"/>
                  </a:lnTo>
                  <a:lnTo>
                    <a:pt x="4963" y="5240"/>
                  </a:lnTo>
                  <a:lnTo>
                    <a:pt x="4973" y="5241"/>
                  </a:lnTo>
                  <a:lnTo>
                    <a:pt x="4982" y="5242"/>
                  </a:lnTo>
                  <a:lnTo>
                    <a:pt x="4991" y="5243"/>
                  </a:lnTo>
                  <a:lnTo>
                    <a:pt x="5000" y="5243"/>
                  </a:lnTo>
                  <a:lnTo>
                    <a:pt x="5009" y="5243"/>
                  </a:lnTo>
                  <a:lnTo>
                    <a:pt x="5018" y="5242"/>
                  </a:lnTo>
                  <a:lnTo>
                    <a:pt x="5027" y="5241"/>
                  </a:lnTo>
                  <a:lnTo>
                    <a:pt x="5037" y="5240"/>
                  </a:lnTo>
                  <a:lnTo>
                    <a:pt x="5046" y="5239"/>
                  </a:lnTo>
                  <a:lnTo>
                    <a:pt x="5054" y="5237"/>
                  </a:lnTo>
                  <a:lnTo>
                    <a:pt x="5063" y="5235"/>
                  </a:lnTo>
                  <a:lnTo>
                    <a:pt x="5072" y="5232"/>
                  </a:lnTo>
                  <a:lnTo>
                    <a:pt x="5081" y="5230"/>
                  </a:lnTo>
                  <a:lnTo>
                    <a:pt x="5089" y="5227"/>
                  </a:lnTo>
                  <a:lnTo>
                    <a:pt x="5098" y="5223"/>
                  </a:lnTo>
                  <a:lnTo>
                    <a:pt x="5106" y="5219"/>
                  </a:lnTo>
                  <a:lnTo>
                    <a:pt x="5114" y="5215"/>
                  </a:lnTo>
                  <a:lnTo>
                    <a:pt x="5122" y="5211"/>
                  </a:lnTo>
                  <a:lnTo>
                    <a:pt x="5130" y="5206"/>
                  </a:lnTo>
                  <a:lnTo>
                    <a:pt x="5137" y="5201"/>
                  </a:lnTo>
                  <a:lnTo>
                    <a:pt x="5145" y="5196"/>
                  </a:lnTo>
                  <a:lnTo>
                    <a:pt x="5152" y="5190"/>
                  </a:lnTo>
                  <a:lnTo>
                    <a:pt x="5159" y="5184"/>
                  </a:lnTo>
                  <a:lnTo>
                    <a:pt x="5166" y="5178"/>
                  </a:lnTo>
                  <a:lnTo>
                    <a:pt x="5172" y="5172"/>
                  </a:lnTo>
                  <a:lnTo>
                    <a:pt x="5178" y="5166"/>
                  </a:lnTo>
                  <a:lnTo>
                    <a:pt x="5184" y="5159"/>
                  </a:lnTo>
                  <a:lnTo>
                    <a:pt x="5190" y="5152"/>
                  </a:lnTo>
                  <a:lnTo>
                    <a:pt x="5196" y="5145"/>
                  </a:lnTo>
                  <a:lnTo>
                    <a:pt x="5201" y="5137"/>
                  </a:lnTo>
                  <a:lnTo>
                    <a:pt x="5206" y="5130"/>
                  </a:lnTo>
                  <a:lnTo>
                    <a:pt x="5211" y="5122"/>
                  </a:lnTo>
                  <a:lnTo>
                    <a:pt x="5215" y="5114"/>
                  </a:lnTo>
                  <a:lnTo>
                    <a:pt x="5219" y="5106"/>
                  </a:lnTo>
                  <a:lnTo>
                    <a:pt x="5223" y="5098"/>
                  </a:lnTo>
                  <a:lnTo>
                    <a:pt x="5227" y="5089"/>
                  </a:lnTo>
                  <a:lnTo>
                    <a:pt x="5230" y="5081"/>
                  </a:lnTo>
                  <a:lnTo>
                    <a:pt x="5232" y="5072"/>
                  </a:lnTo>
                  <a:lnTo>
                    <a:pt x="5235" y="5063"/>
                  </a:lnTo>
                  <a:lnTo>
                    <a:pt x="5237" y="5054"/>
                  </a:lnTo>
                  <a:lnTo>
                    <a:pt x="5239" y="5046"/>
                  </a:lnTo>
                  <a:lnTo>
                    <a:pt x="5240" y="5037"/>
                  </a:lnTo>
                  <a:lnTo>
                    <a:pt x="5241" y="5027"/>
                  </a:lnTo>
                  <a:lnTo>
                    <a:pt x="5242" y="5018"/>
                  </a:lnTo>
                  <a:lnTo>
                    <a:pt x="5243" y="50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31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7678" y="4897"/>
                  </a:moveTo>
                  <a:lnTo>
                    <a:pt x="7678" y="4902"/>
                  </a:lnTo>
                  <a:lnTo>
                    <a:pt x="7680" y="4998"/>
                  </a:lnTo>
                  <a:lnTo>
                    <a:pt x="7680" y="5002"/>
                  </a:lnTo>
                  <a:lnTo>
                    <a:pt x="7678" y="5098"/>
                  </a:lnTo>
                  <a:lnTo>
                    <a:pt x="7678" y="5103"/>
                  </a:lnTo>
                  <a:lnTo>
                    <a:pt x="7673" y="5198"/>
                  </a:lnTo>
                  <a:lnTo>
                    <a:pt x="7672" y="5203"/>
                  </a:lnTo>
                  <a:lnTo>
                    <a:pt x="7663" y="5298"/>
                  </a:lnTo>
                  <a:lnTo>
                    <a:pt x="7663" y="5303"/>
                  </a:lnTo>
                  <a:lnTo>
                    <a:pt x="7650" y="5398"/>
                  </a:lnTo>
                  <a:lnTo>
                    <a:pt x="7650" y="5402"/>
                  </a:lnTo>
                  <a:lnTo>
                    <a:pt x="7634" y="5496"/>
                  </a:lnTo>
                  <a:lnTo>
                    <a:pt x="7633" y="5501"/>
                  </a:lnTo>
                  <a:lnTo>
                    <a:pt x="7613" y="5594"/>
                  </a:lnTo>
                  <a:lnTo>
                    <a:pt x="7612" y="5599"/>
                  </a:lnTo>
                  <a:lnTo>
                    <a:pt x="7589" y="5691"/>
                  </a:lnTo>
                  <a:lnTo>
                    <a:pt x="7588" y="5696"/>
                  </a:lnTo>
                  <a:lnTo>
                    <a:pt x="7562" y="5787"/>
                  </a:lnTo>
                  <a:lnTo>
                    <a:pt x="7560" y="5792"/>
                  </a:lnTo>
                  <a:lnTo>
                    <a:pt x="7531" y="5882"/>
                  </a:lnTo>
                  <a:lnTo>
                    <a:pt x="7529" y="5887"/>
                  </a:lnTo>
                  <a:lnTo>
                    <a:pt x="7496" y="5976"/>
                  </a:lnTo>
                  <a:lnTo>
                    <a:pt x="7494" y="5980"/>
                  </a:lnTo>
                  <a:lnTo>
                    <a:pt x="7458" y="6068"/>
                  </a:lnTo>
                  <a:lnTo>
                    <a:pt x="7456" y="6073"/>
                  </a:lnTo>
                  <a:lnTo>
                    <a:pt x="7416" y="6160"/>
                  </a:lnTo>
                  <a:lnTo>
                    <a:pt x="7414" y="6164"/>
                  </a:lnTo>
                  <a:lnTo>
                    <a:pt x="7371" y="6249"/>
                  </a:lnTo>
                  <a:lnTo>
                    <a:pt x="7369" y="6254"/>
                  </a:lnTo>
                  <a:lnTo>
                    <a:pt x="7322" y="6337"/>
                  </a:lnTo>
                  <a:lnTo>
                    <a:pt x="7320" y="6342"/>
                  </a:lnTo>
                  <a:lnTo>
                    <a:pt x="7270" y="6424"/>
                  </a:lnTo>
                  <a:lnTo>
                    <a:pt x="7268" y="6428"/>
                  </a:lnTo>
                  <a:lnTo>
                    <a:pt x="7215" y="6508"/>
                  </a:lnTo>
                  <a:lnTo>
                    <a:pt x="7213" y="6512"/>
                  </a:lnTo>
                  <a:lnTo>
                    <a:pt x="7157" y="6590"/>
                  </a:lnTo>
                  <a:lnTo>
                    <a:pt x="7154" y="6594"/>
                  </a:lnTo>
                  <a:lnTo>
                    <a:pt x="7096" y="6669"/>
                  </a:lnTo>
                  <a:lnTo>
                    <a:pt x="7093" y="6673"/>
                  </a:lnTo>
                  <a:lnTo>
                    <a:pt x="7032" y="6747"/>
                  </a:lnTo>
                  <a:lnTo>
                    <a:pt x="7029" y="6750"/>
                  </a:lnTo>
                  <a:lnTo>
                    <a:pt x="6966" y="6821"/>
                  </a:lnTo>
                  <a:lnTo>
                    <a:pt x="6963" y="6825"/>
                  </a:lnTo>
                  <a:lnTo>
                    <a:pt x="6897" y="6893"/>
                  </a:lnTo>
                  <a:lnTo>
                    <a:pt x="6893" y="6897"/>
                  </a:lnTo>
                  <a:lnTo>
                    <a:pt x="6825" y="6963"/>
                  </a:lnTo>
                  <a:lnTo>
                    <a:pt x="6821" y="6966"/>
                  </a:lnTo>
                  <a:lnTo>
                    <a:pt x="6750" y="7029"/>
                  </a:lnTo>
                  <a:lnTo>
                    <a:pt x="6747" y="7032"/>
                  </a:lnTo>
                  <a:lnTo>
                    <a:pt x="6673" y="7093"/>
                  </a:lnTo>
                  <a:lnTo>
                    <a:pt x="6669" y="7096"/>
                  </a:lnTo>
                  <a:lnTo>
                    <a:pt x="6594" y="7154"/>
                  </a:lnTo>
                  <a:lnTo>
                    <a:pt x="6590" y="7157"/>
                  </a:lnTo>
                  <a:lnTo>
                    <a:pt x="6512" y="7213"/>
                  </a:lnTo>
                  <a:lnTo>
                    <a:pt x="6508" y="7215"/>
                  </a:lnTo>
                  <a:lnTo>
                    <a:pt x="6428" y="7268"/>
                  </a:lnTo>
                  <a:lnTo>
                    <a:pt x="6424" y="7270"/>
                  </a:lnTo>
                  <a:lnTo>
                    <a:pt x="6342" y="7320"/>
                  </a:lnTo>
                  <a:lnTo>
                    <a:pt x="6337" y="7322"/>
                  </a:lnTo>
                  <a:lnTo>
                    <a:pt x="6254" y="7369"/>
                  </a:lnTo>
                  <a:lnTo>
                    <a:pt x="6249" y="7371"/>
                  </a:lnTo>
                  <a:lnTo>
                    <a:pt x="6164" y="7414"/>
                  </a:lnTo>
                  <a:lnTo>
                    <a:pt x="6160" y="7416"/>
                  </a:lnTo>
                  <a:lnTo>
                    <a:pt x="6073" y="7456"/>
                  </a:lnTo>
                  <a:lnTo>
                    <a:pt x="6068" y="7458"/>
                  </a:lnTo>
                  <a:lnTo>
                    <a:pt x="5980" y="7494"/>
                  </a:lnTo>
                  <a:lnTo>
                    <a:pt x="5976" y="7496"/>
                  </a:lnTo>
                  <a:lnTo>
                    <a:pt x="5887" y="7529"/>
                  </a:lnTo>
                  <a:lnTo>
                    <a:pt x="5882" y="7531"/>
                  </a:lnTo>
                  <a:lnTo>
                    <a:pt x="5792" y="7560"/>
                  </a:lnTo>
                  <a:lnTo>
                    <a:pt x="5787" y="7562"/>
                  </a:lnTo>
                  <a:lnTo>
                    <a:pt x="5696" y="7588"/>
                  </a:lnTo>
                  <a:lnTo>
                    <a:pt x="5691" y="7589"/>
                  </a:lnTo>
                  <a:lnTo>
                    <a:pt x="5599" y="7612"/>
                  </a:lnTo>
                  <a:lnTo>
                    <a:pt x="5594" y="7613"/>
                  </a:lnTo>
                  <a:lnTo>
                    <a:pt x="5501" y="7633"/>
                  </a:lnTo>
                  <a:lnTo>
                    <a:pt x="5496" y="7634"/>
                  </a:lnTo>
                  <a:lnTo>
                    <a:pt x="5402" y="7650"/>
                  </a:lnTo>
                  <a:lnTo>
                    <a:pt x="5398" y="7650"/>
                  </a:lnTo>
                  <a:lnTo>
                    <a:pt x="5303" y="7663"/>
                  </a:lnTo>
                  <a:lnTo>
                    <a:pt x="5298" y="7663"/>
                  </a:lnTo>
                  <a:lnTo>
                    <a:pt x="5203" y="7672"/>
                  </a:lnTo>
                  <a:lnTo>
                    <a:pt x="5198" y="7673"/>
                  </a:lnTo>
                  <a:lnTo>
                    <a:pt x="5103" y="7678"/>
                  </a:lnTo>
                  <a:lnTo>
                    <a:pt x="5098" y="7678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02" y="7678"/>
                  </a:lnTo>
                  <a:lnTo>
                    <a:pt x="4897" y="7678"/>
                  </a:lnTo>
                  <a:lnTo>
                    <a:pt x="4802" y="7673"/>
                  </a:lnTo>
                  <a:lnTo>
                    <a:pt x="4797" y="7672"/>
                  </a:lnTo>
                  <a:lnTo>
                    <a:pt x="4702" y="7663"/>
                  </a:lnTo>
                  <a:lnTo>
                    <a:pt x="4697" y="7663"/>
                  </a:lnTo>
                  <a:lnTo>
                    <a:pt x="4602" y="7650"/>
                  </a:lnTo>
                  <a:lnTo>
                    <a:pt x="4598" y="7650"/>
                  </a:lnTo>
                  <a:lnTo>
                    <a:pt x="4504" y="7634"/>
                  </a:lnTo>
                  <a:lnTo>
                    <a:pt x="4499" y="7633"/>
                  </a:lnTo>
                  <a:lnTo>
                    <a:pt x="4406" y="7613"/>
                  </a:lnTo>
                  <a:lnTo>
                    <a:pt x="4401" y="7612"/>
                  </a:lnTo>
                  <a:lnTo>
                    <a:pt x="4309" y="7589"/>
                  </a:lnTo>
                  <a:lnTo>
                    <a:pt x="4304" y="7588"/>
                  </a:lnTo>
                  <a:lnTo>
                    <a:pt x="4213" y="7562"/>
                  </a:lnTo>
                  <a:lnTo>
                    <a:pt x="4208" y="7560"/>
                  </a:lnTo>
                  <a:lnTo>
                    <a:pt x="4118" y="7531"/>
                  </a:lnTo>
                  <a:lnTo>
                    <a:pt x="4113" y="7529"/>
                  </a:lnTo>
                  <a:lnTo>
                    <a:pt x="4024" y="7496"/>
                  </a:lnTo>
                  <a:lnTo>
                    <a:pt x="4020" y="7494"/>
                  </a:lnTo>
                  <a:lnTo>
                    <a:pt x="3932" y="7458"/>
                  </a:lnTo>
                  <a:lnTo>
                    <a:pt x="3927" y="7456"/>
                  </a:lnTo>
                  <a:lnTo>
                    <a:pt x="3840" y="7416"/>
                  </a:lnTo>
                  <a:lnTo>
                    <a:pt x="3836" y="7414"/>
                  </a:lnTo>
                  <a:lnTo>
                    <a:pt x="3751" y="7371"/>
                  </a:lnTo>
                  <a:lnTo>
                    <a:pt x="3746" y="7369"/>
                  </a:lnTo>
                  <a:lnTo>
                    <a:pt x="3663" y="7322"/>
                  </a:lnTo>
                  <a:lnTo>
                    <a:pt x="3658" y="7320"/>
                  </a:lnTo>
                  <a:lnTo>
                    <a:pt x="3576" y="7270"/>
                  </a:lnTo>
                  <a:lnTo>
                    <a:pt x="3572" y="7268"/>
                  </a:lnTo>
                  <a:lnTo>
                    <a:pt x="3492" y="7215"/>
                  </a:lnTo>
                  <a:lnTo>
                    <a:pt x="3488" y="7213"/>
                  </a:lnTo>
                  <a:lnTo>
                    <a:pt x="3410" y="7157"/>
                  </a:lnTo>
                  <a:lnTo>
                    <a:pt x="3406" y="7154"/>
                  </a:lnTo>
                  <a:lnTo>
                    <a:pt x="3331" y="7096"/>
                  </a:lnTo>
                  <a:lnTo>
                    <a:pt x="3327" y="7093"/>
                  </a:lnTo>
                  <a:lnTo>
                    <a:pt x="3253" y="7032"/>
                  </a:lnTo>
                  <a:lnTo>
                    <a:pt x="3250" y="7029"/>
                  </a:lnTo>
                  <a:lnTo>
                    <a:pt x="3179" y="6966"/>
                  </a:lnTo>
                  <a:lnTo>
                    <a:pt x="3175" y="6963"/>
                  </a:lnTo>
                  <a:lnTo>
                    <a:pt x="3107" y="6897"/>
                  </a:lnTo>
                  <a:lnTo>
                    <a:pt x="3104" y="6893"/>
                  </a:lnTo>
                  <a:lnTo>
                    <a:pt x="3037" y="6825"/>
                  </a:lnTo>
                  <a:lnTo>
                    <a:pt x="3034" y="6821"/>
                  </a:lnTo>
                  <a:lnTo>
                    <a:pt x="2971" y="6750"/>
                  </a:lnTo>
                  <a:lnTo>
                    <a:pt x="2968" y="6747"/>
                  </a:lnTo>
                  <a:lnTo>
                    <a:pt x="2907" y="6674"/>
                  </a:lnTo>
                  <a:lnTo>
                    <a:pt x="2904" y="6670"/>
                  </a:lnTo>
                  <a:lnTo>
                    <a:pt x="2846" y="6594"/>
                  </a:lnTo>
                  <a:lnTo>
                    <a:pt x="2843" y="6591"/>
                  </a:lnTo>
                  <a:lnTo>
                    <a:pt x="2787" y="6513"/>
                  </a:lnTo>
                  <a:lnTo>
                    <a:pt x="2785" y="6509"/>
                  </a:lnTo>
                  <a:lnTo>
                    <a:pt x="2732" y="6429"/>
                  </a:lnTo>
                  <a:lnTo>
                    <a:pt x="2730" y="6425"/>
                  </a:lnTo>
                  <a:lnTo>
                    <a:pt x="2680" y="6343"/>
                  </a:lnTo>
                  <a:lnTo>
                    <a:pt x="2678" y="6338"/>
                  </a:lnTo>
                  <a:lnTo>
                    <a:pt x="2631" y="6254"/>
                  </a:lnTo>
                  <a:lnTo>
                    <a:pt x="2629" y="6250"/>
                  </a:lnTo>
                  <a:lnTo>
                    <a:pt x="2586" y="6164"/>
                  </a:lnTo>
                  <a:lnTo>
                    <a:pt x="2584" y="6160"/>
                  </a:lnTo>
                  <a:lnTo>
                    <a:pt x="2544" y="6073"/>
                  </a:lnTo>
                  <a:lnTo>
                    <a:pt x="2542" y="6069"/>
                  </a:lnTo>
                  <a:lnTo>
                    <a:pt x="2506" y="5981"/>
                  </a:lnTo>
                  <a:lnTo>
                    <a:pt x="2504" y="5976"/>
                  </a:lnTo>
                  <a:lnTo>
                    <a:pt x="2471" y="5887"/>
                  </a:lnTo>
                  <a:lnTo>
                    <a:pt x="2469" y="5882"/>
                  </a:lnTo>
                  <a:lnTo>
                    <a:pt x="2440" y="5792"/>
                  </a:lnTo>
                  <a:lnTo>
                    <a:pt x="2438" y="5787"/>
                  </a:lnTo>
                  <a:lnTo>
                    <a:pt x="2412" y="5696"/>
                  </a:lnTo>
                  <a:lnTo>
                    <a:pt x="2411" y="5691"/>
                  </a:lnTo>
                  <a:lnTo>
                    <a:pt x="2388" y="5599"/>
                  </a:lnTo>
                  <a:lnTo>
                    <a:pt x="2387" y="5594"/>
                  </a:lnTo>
                  <a:lnTo>
                    <a:pt x="2367" y="5501"/>
                  </a:lnTo>
                  <a:lnTo>
                    <a:pt x="2366" y="5496"/>
                  </a:lnTo>
                  <a:lnTo>
                    <a:pt x="2350" y="5402"/>
                  </a:lnTo>
                  <a:lnTo>
                    <a:pt x="2350" y="5398"/>
                  </a:lnTo>
                  <a:lnTo>
                    <a:pt x="2337" y="5303"/>
                  </a:lnTo>
                  <a:lnTo>
                    <a:pt x="2337" y="5298"/>
                  </a:lnTo>
                  <a:lnTo>
                    <a:pt x="2328" y="5203"/>
                  </a:lnTo>
                  <a:lnTo>
                    <a:pt x="2327" y="5198"/>
                  </a:lnTo>
                  <a:lnTo>
                    <a:pt x="2322" y="5103"/>
                  </a:lnTo>
                  <a:lnTo>
                    <a:pt x="2322" y="5098"/>
                  </a:lnTo>
                  <a:lnTo>
                    <a:pt x="2320" y="5002"/>
                  </a:lnTo>
                  <a:lnTo>
                    <a:pt x="2320" y="4998"/>
                  </a:lnTo>
                  <a:lnTo>
                    <a:pt x="2322" y="4902"/>
                  </a:lnTo>
                  <a:lnTo>
                    <a:pt x="2322" y="4897"/>
                  </a:lnTo>
                  <a:lnTo>
                    <a:pt x="2327" y="4802"/>
                  </a:lnTo>
                  <a:lnTo>
                    <a:pt x="2328" y="4797"/>
                  </a:lnTo>
                  <a:lnTo>
                    <a:pt x="2337" y="4702"/>
                  </a:lnTo>
                  <a:lnTo>
                    <a:pt x="2337" y="4697"/>
                  </a:lnTo>
                  <a:lnTo>
                    <a:pt x="2350" y="4602"/>
                  </a:lnTo>
                  <a:lnTo>
                    <a:pt x="2350" y="4598"/>
                  </a:lnTo>
                  <a:lnTo>
                    <a:pt x="2366" y="4504"/>
                  </a:lnTo>
                  <a:lnTo>
                    <a:pt x="2367" y="4499"/>
                  </a:lnTo>
                  <a:lnTo>
                    <a:pt x="2387" y="4406"/>
                  </a:lnTo>
                  <a:lnTo>
                    <a:pt x="2388" y="4401"/>
                  </a:lnTo>
                  <a:lnTo>
                    <a:pt x="2411" y="4309"/>
                  </a:lnTo>
                  <a:lnTo>
                    <a:pt x="2412" y="4304"/>
                  </a:lnTo>
                  <a:lnTo>
                    <a:pt x="2438" y="4213"/>
                  </a:lnTo>
                  <a:lnTo>
                    <a:pt x="2440" y="4208"/>
                  </a:lnTo>
                  <a:lnTo>
                    <a:pt x="2469" y="4118"/>
                  </a:lnTo>
                  <a:lnTo>
                    <a:pt x="2471" y="4113"/>
                  </a:lnTo>
                  <a:lnTo>
                    <a:pt x="2504" y="4024"/>
                  </a:lnTo>
                  <a:lnTo>
                    <a:pt x="2506" y="4020"/>
                  </a:lnTo>
                  <a:lnTo>
                    <a:pt x="2542" y="3932"/>
                  </a:lnTo>
                  <a:lnTo>
                    <a:pt x="2544" y="3927"/>
                  </a:lnTo>
                  <a:lnTo>
                    <a:pt x="2584" y="3840"/>
                  </a:lnTo>
                  <a:lnTo>
                    <a:pt x="2586" y="3836"/>
                  </a:lnTo>
                  <a:lnTo>
                    <a:pt x="2629" y="3751"/>
                  </a:lnTo>
                  <a:lnTo>
                    <a:pt x="2631" y="3746"/>
                  </a:lnTo>
                  <a:lnTo>
                    <a:pt x="2678" y="3663"/>
                  </a:lnTo>
                  <a:lnTo>
                    <a:pt x="2680" y="3658"/>
                  </a:lnTo>
                  <a:lnTo>
                    <a:pt x="2730" y="3576"/>
                  </a:lnTo>
                  <a:lnTo>
                    <a:pt x="2732" y="3572"/>
                  </a:lnTo>
                  <a:lnTo>
                    <a:pt x="2785" y="3492"/>
                  </a:lnTo>
                  <a:lnTo>
                    <a:pt x="2787" y="3488"/>
                  </a:lnTo>
                  <a:lnTo>
                    <a:pt x="2843" y="3410"/>
                  </a:lnTo>
                  <a:lnTo>
                    <a:pt x="2846" y="3406"/>
                  </a:lnTo>
                  <a:lnTo>
                    <a:pt x="2904" y="3331"/>
                  </a:lnTo>
                  <a:lnTo>
                    <a:pt x="2907" y="3327"/>
                  </a:lnTo>
                  <a:lnTo>
                    <a:pt x="2968" y="3253"/>
                  </a:lnTo>
                  <a:lnTo>
                    <a:pt x="2971" y="3250"/>
                  </a:lnTo>
                  <a:lnTo>
                    <a:pt x="3034" y="3179"/>
                  </a:lnTo>
                  <a:lnTo>
                    <a:pt x="3037" y="3175"/>
                  </a:lnTo>
                  <a:lnTo>
                    <a:pt x="3103" y="3107"/>
                  </a:lnTo>
                  <a:lnTo>
                    <a:pt x="3107" y="3104"/>
                  </a:lnTo>
                  <a:lnTo>
                    <a:pt x="3175" y="3037"/>
                  </a:lnTo>
                  <a:lnTo>
                    <a:pt x="3179" y="3034"/>
                  </a:lnTo>
                  <a:lnTo>
                    <a:pt x="3250" y="2971"/>
                  </a:lnTo>
                  <a:lnTo>
                    <a:pt x="3253" y="2968"/>
                  </a:lnTo>
                  <a:lnTo>
                    <a:pt x="3326" y="2907"/>
                  </a:lnTo>
                  <a:lnTo>
                    <a:pt x="3330" y="2904"/>
                  </a:lnTo>
                  <a:lnTo>
                    <a:pt x="3406" y="2846"/>
                  </a:lnTo>
                  <a:lnTo>
                    <a:pt x="3409" y="2843"/>
                  </a:lnTo>
                  <a:lnTo>
                    <a:pt x="3487" y="2787"/>
                  </a:lnTo>
                  <a:lnTo>
                    <a:pt x="3491" y="2785"/>
                  </a:lnTo>
                  <a:lnTo>
                    <a:pt x="3571" y="2732"/>
                  </a:lnTo>
                  <a:lnTo>
                    <a:pt x="3575" y="2730"/>
                  </a:lnTo>
                  <a:lnTo>
                    <a:pt x="3657" y="2680"/>
                  </a:lnTo>
                  <a:lnTo>
                    <a:pt x="3662" y="2678"/>
                  </a:lnTo>
                  <a:lnTo>
                    <a:pt x="3746" y="2631"/>
                  </a:lnTo>
                  <a:lnTo>
                    <a:pt x="3750" y="2629"/>
                  </a:lnTo>
                  <a:lnTo>
                    <a:pt x="3836" y="2586"/>
                  </a:lnTo>
                  <a:lnTo>
                    <a:pt x="3840" y="2584"/>
                  </a:lnTo>
                  <a:lnTo>
                    <a:pt x="3927" y="2544"/>
                  </a:lnTo>
                  <a:lnTo>
                    <a:pt x="3931" y="2542"/>
                  </a:lnTo>
                  <a:lnTo>
                    <a:pt x="4019" y="2506"/>
                  </a:lnTo>
                  <a:lnTo>
                    <a:pt x="4024" y="2504"/>
                  </a:lnTo>
                  <a:lnTo>
                    <a:pt x="4113" y="2471"/>
                  </a:lnTo>
                  <a:lnTo>
                    <a:pt x="4118" y="2469"/>
                  </a:lnTo>
                  <a:lnTo>
                    <a:pt x="4208" y="2440"/>
                  </a:lnTo>
                  <a:lnTo>
                    <a:pt x="4213" y="2438"/>
                  </a:lnTo>
                  <a:lnTo>
                    <a:pt x="4304" y="2412"/>
                  </a:lnTo>
                  <a:lnTo>
                    <a:pt x="4309" y="2411"/>
                  </a:lnTo>
                  <a:lnTo>
                    <a:pt x="4401" y="2388"/>
                  </a:lnTo>
                  <a:lnTo>
                    <a:pt x="4406" y="2387"/>
                  </a:lnTo>
                  <a:lnTo>
                    <a:pt x="4499" y="2367"/>
                  </a:lnTo>
                  <a:lnTo>
                    <a:pt x="4504" y="2366"/>
                  </a:lnTo>
                  <a:lnTo>
                    <a:pt x="4598" y="2350"/>
                  </a:lnTo>
                  <a:lnTo>
                    <a:pt x="4602" y="2350"/>
                  </a:lnTo>
                  <a:lnTo>
                    <a:pt x="4697" y="2337"/>
                  </a:lnTo>
                  <a:lnTo>
                    <a:pt x="4702" y="2337"/>
                  </a:lnTo>
                  <a:lnTo>
                    <a:pt x="4797" y="2328"/>
                  </a:lnTo>
                  <a:lnTo>
                    <a:pt x="4802" y="2327"/>
                  </a:lnTo>
                  <a:lnTo>
                    <a:pt x="4897" y="2322"/>
                  </a:lnTo>
                  <a:lnTo>
                    <a:pt x="4902" y="2322"/>
                  </a:lnTo>
                  <a:lnTo>
                    <a:pt x="4998" y="2320"/>
                  </a:lnTo>
                  <a:lnTo>
                    <a:pt x="5002" y="2320"/>
                  </a:lnTo>
                  <a:lnTo>
                    <a:pt x="5098" y="2322"/>
                  </a:lnTo>
                  <a:lnTo>
                    <a:pt x="5103" y="2322"/>
                  </a:lnTo>
                  <a:lnTo>
                    <a:pt x="5198" y="2327"/>
                  </a:lnTo>
                  <a:lnTo>
                    <a:pt x="5203" y="2328"/>
                  </a:lnTo>
                  <a:lnTo>
                    <a:pt x="5298" y="2337"/>
                  </a:lnTo>
                  <a:lnTo>
                    <a:pt x="5303" y="2337"/>
                  </a:lnTo>
                  <a:lnTo>
                    <a:pt x="5398" y="2350"/>
                  </a:lnTo>
                  <a:lnTo>
                    <a:pt x="5402" y="2350"/>
                  </a:lnTo>
                  <a:lnTo>
                    <a:pt x="5496" y="2366"/>
                  </a:lnTo>
                  <a:lnTo>
                    <a:pt x="5501" y="2367"/>
                  </a:lnTo>
                  <a:lnTo>
                    <a:pt x="5594" y="2387"/>
                  </a:lnTo>
                  <a:lnTo>
                    <a:pt x="5599" y="2388"/>
                  </a:lnTo>
                  <a:lnTo>
                    <a:pt x="5691" y="2411"/>
                  </a:lnTo>
                  <a:lnTo>
                    <a:pt x="5696" y="2412"/>
                  </a:lnTo>
                  <a:lnTo>
                    <a:pt x="5787" y="2438"/>
                  </a:lnTo>
                  <a:lnTo>
                    <a:pt x="5792" y="2440"/>
                  </a:lnTo>
                  <a:lnTo>
                    <a:pt x="5882" y="2469"/>
                  </a:lnTo>
                  <a:lnTo>
                    <a:pt x="5887" y="2471"/>
                  </a:lnTo>
                  <a:lnTo>
                    <a:pt x="5976" y="2504"/>
                  </a:lnTo>
                  <a:lnTo>
                    <a:pt x="5980" y="2506"/>
                  </a:lnTo>
                  <a:lnTo>
                    <a:pt x="6068" y="2542"/>
                  </a:lnTo>
                  <a:lnTo>
                    <a:pt x="6073" y="2544"/>
                  </a:lnTo>
                  <a:lnTo>
                    <a:pt x="6160" y="2584"/>
                  </a:lnTo>
                  <a:lnTo>
                    <a:pt x="6164" y="2586"/>
                  </a:lnTo>
                  <a:lnTo>
                    <a:pt x="6249" y="2629"/>
                  </a:lnTo>
                  <a:lnTo>
                    <a:pt x="6254" y="2631"/>
                  </a:lnTo>
                  <a:lnTo>
                    <a:pt x="6337" y="2678"/>
                  </a:lnTo>
                  <a:lnTo>
                    <a:pt x="6342" y="2680"/>
                  </a:lnTo>
                  <a:lnTo>
                    <a:pt x="6424" y="2730"/>
                  </a:lnTo>
                  <a:lnTo>
                    <a:pt x="6428" y="2732"/>
                  </a:lnTo>
                  <a:lnTo>
                    <a:pt x="6508" y="2785"/>
                  </a:lnTo>
                  <a:lnTo>
                    <a:pt x="6512" y="2787"/>
                  </a:lnTo>
                  <a:lnTo>
                    <a:pt x="6590" y="2843"/>
                  </a:lnTo>
                  <a:lnTo>
                    <a:pt x="6594" y="2846"/>
                  </a:lnTo>
                  <a:lnTo>
                    <a:pt x="6669" y="2904"/>
                  </a:lnTo>
                  <a:lnTo>
                    <a:pt x="6673" y="2907"/>
                  </a:lnTo>
                  <a:lnTo>
                    <a:pt x="6747" y="2968"/>
                  </a:lnTo>
                  <a:lnTo>
                    <a:pt x="6750" y="2971"/>
                  </a:lnTo>
                  <a:lnTo>
                    <a:pt x="6821" y="3034"/>
                  </a:lnTo>
                  <a:lnTo>
                    <a:pt x="6825" y="3037"/>
                  </a:lnTo>
                  <a:lnTo>
                    <a:pt x="6893" y="3103"/>
                  </a:lnTo>
                  <a:lnTo>
                    <a:pt x="6897" y="3107"/>
                  </a:lnTo>
                  <a:lnTo>
                    <a:pt x="6963" y="3175"/>
                  </a:lnTo>
                  <a:lnTo>
                    <a:pt x="6966" y="3179"/>
                  </a:lnTo>
                  <a:lnTo>
                    <a:pt x="7029" y="3250"/>
                  </a:lnTo>
                  <a:lnTo>
                    <a:pt x="7032" y="3253"/>
                  </a:lnTo>
                  <a:lnTo>
                    <a:pt x="7093" y="3327"/>
                  </a:lnTo>
                  <a:lnTo>
                    <a:pt x="7096" y="3331"/>
                  </a:lnTo>
                  <a:lnTo>
                    <a:pt x="7154" y="3406"/>
                  </a:lnTo>
                  <a:lnTo>
                    <a:pt x="7157" y="3410"/>
                  </a:lnTo>
                  <a:lnTo>
                    <a:pt x="7213" y="3488"/>
                  </a:lnTo>
                  <a:lnTo>
                    <a:pt x="7215" y="3492"/>
                  </a:lnTo>
                  <a:lnTo>
                    <a:pt x="7268" y="3572"/>
                  </a:lnTo>
                  <a:lnTo>
                    <a:pt x="7270" y="3576"/>
                  </a:lnTo>
                  <a:lnTo>
                    <a:pt x="7320" y="3658"/>
                  </a:lnTo>
                  <a:lnTo>
                    <a:pt x="7322" y="3663"/>
                  </a:lnTo>
                  <a:lnTo>
                    <a:pt x="7369" y="3746"/>
                  </a:lnTo>
                  <a:lnTo>
                    <a:pt x="7371" y="3751"/>
                  </a:lnTo>
                  <a:lnTo>
                    <a:pt x="7414" y="3836"/>
                  </a:lnTo>
                  <a:lnTo>
                    <a:pt x="7416" y="3840"/>
                  </a:lnTo>
                  <a:lnTo>
                    <a:pt x="7456" y="3927"/>
                  </a:lnTo>
                  <a:lnTo>
                    <a:pt x="7458" y="3932"/>
                  </a:lnTo>
                  <a:lnTo>
                    <a:pt x="7494" y="4020"/>
                  </a:lnTo>
                  <a:lnTo>
                    <a:pt x="7496" y="4024"/>
                  </a:lnTo>
                  <a:lnTo>
                    <a:pt x="7529" y="4113"/>
                  </a:lnTo>
                  <a:lnTo>
                    <a:pt x="7531" y="4118"/>
                  </a:lnTo>
                  <a:lnTo>
                    <a:pt x="7560" y="4208"/>
                  </a:lnTo>
                  <a:lnTo>
                    <a:pt x="7562" y="4213"/>
                  </a:lnTo>
                  <a:lnTo>
                    <a:pt x="7588" y="4304"/>
                  </a:lnTo>
                  <a:lnTo>
                    <a:pt x="7589" y="4309"/>
                  </a:lnTo>
                  <a:lnTo>
                    <a:pt x="7612" y="4401"/>
                  </a:lnTo>
                  <a:lnTo>
                    <a:pt x="7613" y="4406"/>
                  </a:lnTo>
                  <a:lnTo>
                    <a:pt x="7633" y="4499"/>
                  </a:lnTo>
                  <a:lnTo>
                    <a:pt x="7634" y="4504"/>
                  </a:lnTo>
                  <a:lnTo>
                    <a:pt x="7650" y="4598"/>
                  </a:lnTo>
                  <a:lnTo>
                    <a:pt x="7650" y="4602"/>
                  </a:lnTo>
                  <a:lnTo>
                    <a:pt x="7663" y="4697"/>
                  </a:lnTo>
                  <a:lnTo>
                    <a:pt x="7663" y="4702"/>
                  </a:lnTo>
                  <a:lnTo>
                    <a:pt x="7672" y="4797"/>
                  </a:lnTo>
                  <a:lnTo>
                    <a:pt x="7673" y="4802"/>
                  </a:lnTo>
                  <a:lnTo>
                    <a:pt x="7678" y="4897"/>
                  </a:lnTo>
                  <a:close/>
                  <a:moveTo>
                    <a:pt x="7423" y="5182"/>
                  </a:moveTo>
                  <a:lnTo>
                    <a:pt x="7428" y="5091"/>
                  </a:lnTo>
                  <a:lnTo>
                    <a:pt x="7430" y="5000"/>
                  </a:lnTo>
                  <a:lnTo>
                    <a:pt x="7428" y="4909"/>
                  </a:lnTo>
                  <a:lnTo>
                    <a:pt x="7423" y="4818"/>
                  </a:lnTo>
                  <a:lnTo>
                    <a:pt x="7415" y="4727"/>
                  </a:lnTo>
                  <a:lnTo>
                    <a:pt x="7403" y="4637"/>
                  </a:lnTo>
                  <a:lnTo>
                    <a:pt x="7388" y="4548"/>
                  </a:lnTo>
                  <a:lnTo>
                    <a:pt x="7369" y="4459"/>
                  </a:lnTo>
                  <a:lnTo>
                    <a:pt x="7347" y="4371"/>
                  </a:lnTo>
                  <a:lnTo>
                    <a:pt x="7322" y="4284"/>
                  </a:lnTo>
                  <a:lnTo>
                    <a:pt x="7294" y="4198"/>
                  </a:lnTo>
                  <a:lnTo>
                    <a:pt x="7262" y="4113"/>
                  </a:lnTo>
                  <a:lnTo>
                    <a:pt x="7228" y="4029"/>
                  </a:lnTo>
                  <a:lnTo>
                    <a:pt x="7190" y="3947"/>
                  </a:lnTo>
                  <a:lnTo>
                    <a:pt x="7149" y="3865"/>
                  </a:lnTo>
                  <a:lnTo>
                    <a:pt x="7105" y="3786"/>
                  </a:lnTo>
                  <a:lnTo>
                    <a:pt x="7058" y="3707"/>
                  </a:lnTo>
                  <a:lnTo>
                    <a:pt x="7007" y="3631"/>
                  </a:lnTo>
                  <a:lnTo>
                    <a:pt x="6955" y="3557"/>
                  </a:lnTo>
                  <a:lnTo>
                    <a:pt x="6899" y="3485"/>
                  </a:lnTo>
                  <a:lnTo>
                    <a:pt x="6841" y="3415"/>
                  </a:lnTo>
                  <a:lnTo>
                    <a:pt x="6781" y="3347"/>
                  </a:lnTo>
                  <a:lnTo>
                    <a:pt x="6718" y="3282"/>
                  </a:lnTo>
                  <a:lnTo>
                    <a:pt x="6653" y="3219"/>
                  </a:lnTo>
                  <a:lnTo>
                    <a:pt x="6585" y="3159"/>
                  </a:lnTo>
                  <a:lnTo>
                    <a:pt x="6515" y="3101"/>
                  </a:lnTo>
                  <a:lnTo>
                    <a:pt x="6443" y="3045"/>
                  </a:lnTo>
                  <a:lnTo>
                    <a:pt x="6369" y="2993"/>
                  </a:lnTo>
                  <a:lnTo>
                    <a:pt x="6293" y="2942"/>
                  </a:lnTo>
                  <a:lnTo>
                    <a:pt x="6214" y="2895"/>
                  </a:lnTo>
                  <a:lnTo>
                    <a:pt x="6135" y="2851"/>
                  </a:lnTo>
                  <a:lnTo>
                    <a:pt x="6053" y="2810"/>
                  </a:lnTo>
                  <a:lnTo>
                    <a:pt x="5971" y="2772"/>
                  </a:lnTo>
                  <a:lnTo>
                    <a:pt x="5887" y="2738"/>
                  </a:lnTo>
                  <a:lnTo>
                    <a:pt x="5802" y="2706"/>
                  </a:lnTo>
                  <a:lnTo>
                    <a:pt x="5716" y="2678"/>
                  </a:lnTo>
                  <a:lnTo>
                    <a:pt x="5629" y="2653"/>
                  </a:lnTo>
                  <a:lnTo>
                    <a:pt x="5541" y="2631"/>
                  </a:lnTo>
                  <a:lnTo>
                    <a:pt x="5452" y="2612"/>
                  </a:lnTo>
                  <a:lnTo>
                    <a:pt x="5363" y="2597"/>
                  </a:lnTo>
                  <a:lnTo>
                    <a:pt x="5273" y="2585"/>
                  </a:lnTo>
                  <a:lnTo>
                    <a:pt x="5182" y="2577"/>
                  </a:lnTo>
                  <a:lnTo>
                    <a:pt x="5091" y="2572"/>
                  </a:lnTo>
                  <a:lnTo>
                    <a:pt x="5000" y="2570"/>
                  </a:lnTo>
                  <a:lnTo>
                    <a:pt x="4909" y="2572"/>
                  </a:lnTo>
                  <a:lnTo>
                    <a:pt x="4818" y="2577"/>
                  </a:lnTo>
                  <a:lnTo>
                    <a:pt x="4727" y="2585"/>
                  </a:lnTo>
                  <a:lnTo>
                    <a:pt x="4637" y="2597"/>
                  </a:lnTo>
                  <a:lnTo>
                    <a:pt x="4548" y="2612"/>
                  </a:lnTo>
                  <a:lnTo>
                    <a:pt x="4459" y="2631"/>
                  </a:lnTo>
                  <a:lnTo>
                    <a:pt x="4371" y="2653"/>
                  </a:lnTo>
                  <a:lnTo>
                    <a:pt x="4284" y="2678"/>
                  </a:lnTo>
                  <a:lnTo>
                    <a:pt x="4198" y="2706"/>
                  </a:lnTo>
                  <a:lnTo>
                    <a:pt x="4113" y="2738"/>
                  </a:lnTo>
                  <a:lnTo>
                    <a:pt x="4029" y="2772"/>
                  </a:lnTo>
                  <a:lnTo>
                    <a:pt x="3946" y="2810"/>
                  </a:lnTo>
                  <a:lnTo>
                    <a:pt x="3864" y="2851"/>
                  </a:lnTo>
                  <a:lnTo>
                    <a:pt x="3785" y="2895"/>
                  </a:lnTo>
                  <a:lnTo>
                    <a:pt x="3707" y="2942"/>
                  </a:lnTo>
                  <a:lnTo>
                    <a:pt x="3630" y="2992"/>
                  </a:lnTo>
                  <a:lnTo>
                    <a:pt x="3556" y="3045"/>
                  </a:lnTo>
                  <a:lnTo>
                    <a:pt x="3484" y="3101"/>
                  </a:lnTo>
                  <a:lnTo>
                    <a:pt x="3415" y="3159"/>
                  </a:lnTo>
                  <a:lnTo>
                    <a:pt x="3347" y="3219"/>
                  </a:lnTo>
                  <a:lnTo>
                    <a:pt x="3282" y="3282"/>
                  </a:lnTo>
                  <a:lnTo>
                    <a:pt x="3219" y="3347"/>
                  </a:lnTo>
                  <a:lnTo>
                    <a:pt x="3159" y="3415"/>
                  </a:lnTo>
                  <a:lnTo>
                    <a:pt x="3101" y="3485"/>
                  </a:lnTo>
                  <a:lnTo>
                    <a:pt x="3045" y="3557"/>
                  </a:lnTo>
                  <a:lnTo>
                    <a:pt x="2993" y="3631"/>
                  </a:lnTo>
                  <a:lnTo>
                    <a:pt x="2942" y="3707"/>
                  </a:lnTo>
                  <a:lnTo>
                    <a:pt x="2895" y="3786"/>
                  </a:lnTo>
                  <a:lnTo>
                    <a:pt x="2851" y="3865"/>
                  </a:lnTo>
                  <a:lnTo>
                    <a:pt x="2810" y="3947"/>
                  </a:lnTo>
                  <a:lnTo>
                    <a:pt x="2772" y="4029"/>
                  </a:lnTo>
                  <a:lnTo>
                    <a:pt x="2738" y="4113"/>
                  </a:lnTo>
                  <a:lnTo>
                    <a:pt x="2706" y="4198"/>
                  </a:lnTo>
                  <a:lnTo>
                    <a:pt x="2678" y="4284"/>
                  </a:lnTo>
                  <a:lnTo>
                    <a:pt x="2653" y="4371"/>
                  </a:lnTo>
                  <a:lnTo>
                    <a:pt x="2631" y="4459"/>
                  </a:lnTo>
                  <a:lnTo>
                    <a:pt x="2612" y="4548"/>
                  </a:lnTo>
                  <a:lnTo>
                    <a:pt x="2597" y="4637"/>
                  </a:lnTo>
                  <a:lnTo>
                    <a:pt x="2585" y="4727"/>
                  </a:lnTo>
                  <a:lnTo>
                    <a:pt x="2577" y="4818"/>
                  </a:lnTo>
                  <a:lnTo>
                    <a:pt x="2572" y="4909"/>
                  </a:lnTo>
                  <a:lnTo>
                    <a:pt x="2570" y="5000"/>
                  </a:lnTo>
                  <a:lnTo>
                    <a:pt x="2572" y="5091"/>
                  </a:lnTo>
                  <a:lnTo>
                    <a:pt x="2577" y="5182"/>
                  </a:lnTo>
                  <a:lnTo>
                    <a:pt x="2585" y="5273"/>
                  </a:lnTo>
                  <a:lnTo>
                    <a:pt x="2597" y="5363"/>
                  </a:lnTo>
                  <a:lnTo>
                    <a:pt x="2612" y="5452"/>
                  </a:lnTo>
                  <a:lnTo>
                    <a:pt x="2631" y="5541"/>
                  </a:lnTo>
                  <a:lnTo>
                    <a:pt x="2653" y="5629"/>
                  </a:lnTo>
                  <a:lnTo>
                    <a:pt x="2678" y="5716"/>
                  </a:lnTo>
                  <a:lnTo>
                    <a:pt x="2706" y="5802"/>
                  </a:lnTo>
                  <a:lnTo>
                    <a:pt x="2738" y="5887"/>
                  </a:lnTo>
                  <a:lnTo>
                    <a:pt x="2772" y="5971"/>
                  </a:lnTo>
                  <a:lnTo>
                    <a:pt x="2810" y="6054"/>
                  </a:lnTo>
                  <a:lnTo>
                    <a:pt x="2851" y="6136"/>
                  </a:lnTo>
                  <a:lnTo>
                    <a:pt x="2895" y="6215"/>
                  </a:lnTo>
                  <a:lnTo>
                    <a:pt x="2942" y="6293"/>
                  </a:lnTo>
                  <a:lnTo>
                    <a:pt x="2992" y="6370"/>
                  </a:lnTo>
                  <a:lnTo>
                    <a:pt x="3045" y="6444"/>
                  </a:lnTo>
                  <a:lnTo>
                    <a:pt x="3101" y="6516"/>
                  </a:lnTo>
                  <a:lnTo>
                    <a:pt x="3159" y="6585"/>
                  </a:lnTo>
                  <a:lnTo>
                    <a:pt x="3219" y="6653"/>
                  </a:lnTo>
                  <a:lnTo>
                    <a:pt x="3282" y="6718"/>
                  </a:lnTo>
                  <a:lnTo>
                    <a:pt x="3347" y="6781"/>
                  </a:lnTo>
                  <a:lnTo>
                    <a:pt x="3415" y="6841"/>
                  </a:lnTo>
                  <a:lnTo>
                    <a:pt x="3485" y="6899"/>
                  </a:lnTo>
                  <a:lnTo>
                    <a:pt x="3557" y="6955"/>
                  </a:lnTo>
                  <a:lnTo>
                    <a:pt x="3631" y="7007"/>
                  </a:lnTo>
                  <a:lnTo>
                    <a:pt x="3707" y="7058"/>
                  </a:lnTo>
                  <a:lnTo>
                    <a:pt x="3786" y="7105"/>
                  </a:lnTo>
                  <a:lnTo>
                    <a:pt x="3865" y="7149"/>
                  </a:lnTo>
                  <a:lnTo>
                    <a:pt x="3947" y="7190"/>
                  </a:lnTo>
                  <a:lnTo>
                    <a:pt x="4029" y="7228"/>
                  </a:lnTo>
                  <a:lnTo>
                    <a:pt x="4113" y="7262"/>
                  </a:lnTo>
                  <a:lnTo>
                    <a:pt x="4198" y="7294"/>
                  </a:lnTo>
                  <a:lnTo>
                    <a:pt x="4284" y="7322"/>
                  </a:lnTo>
                  <a:lnTo>
                    <a:pt x="4371" y="7347"/>
                  </a:lnTo>
                  <a:lnTo>
                    <a:pt x="4459" y="7369"/>
                  </a:lnTo>
                  <a:lnTo>
                    <a:pt x="4548" y="7388"/>
                  </a:lnTo>
                  <a:lnTo>
                    <a:pt x="4637" y="7403"/>
                  </a:lnTo>
                  <a:lnTo>
                    <a:pt x="4727" y="7415"/>
                  </a:lnTo>
                  <a:lnTo>
                    <a:pt x="4818" y="7423"/>
                  </a:lnTo>
                  <a:lnTo>
                    <a:pt x="4909" y="7428"/>
                  </a:lnTo>
                  <a:lnTo>
                    <a:pt x="5000" y="7430"/>
                  </a:lnTo>
                  <a:lnTo>
                    <a:pt x="5091" y="7428"/>
                  </a:lnTo>
                  <a:lnTo>
                    <a:pt x="5182" y="7423"/>
                  </a:lnTo>
                  <a:lnTo>
                    <a:pt x="5273" y="7415"/>
                  </a:lnTo>
                  <a:lnTo>
                    <a:pt x="5363" y="7403"/>
                  </a:lnTo>
                  <a:lnTo>
                    <a:pt x="5452" y="7388"/>
                  </a:lnTo>
                  <a:lnTo>
                    <a:pt x="5541" y="7369"/>
                  </a:lnTo>
                  <a:lnTo>
                    <a:pt x="5629" y="7347"/>
                  </a:lnTo>
                  <a:lnTo>
                    <a:pt x="5716" y="7322"/>
                  </a:lnTo>
                  <a:lnTo>
                    <a:pt x="5802" y="7294"/>
                  </a:lnTo>
                  <a:lnTo>
                    <a:pt x="5887" y="7262"/>
                  </a:lnTo>
                  <a:lnTo>
                    <a:pt x="5971" y="7228"/>
                  </a:lnTo>
                  <a:lnTo>
                    <a:pt x="6053" y="7190"/>
                  </a:lnTo>
                  <a:lnTo>
                    <a:pt x="6135" y="7149"/>
                  </a:lnTo>
                  <a:lnTo>
                    <a:pt x="6214" y="7105"/>
                  </a:lnTo>
                  <a:lnTo>
                    <a:pt x="6293" y="7058"/>
                  </a:lnTo>
                  <a:lnTo>
                    <a:pt x="6369" y="7007"/>
                  </a:lnTo>
                  <a:lnTo>
                    <a:pt x="6443" y="6955"/>
                  </a:lnTo>
                  <a:lnTo>
                    <a:pt x="6515" y="6899"/>
                  </a:lnTo>
                  <a:lnTo>
                    <a:pt x="6585" y="6841"/>
                  </a:lnTo>
                  <a:lnTo>
                    <a:pt x="6653" y="6781"/>
                  </a:lnTo>
                  <a:lnTo>
                    <a:pt x="6718" y="6718"/>
                  </a:lnTo>
                  <a:lnTo>
                    <a:pt x="6781" y="6653"/>
                  </a:lnTo>
                  <a:lnTo>
                    <a:pt x="6841" y="6585"/>
                  </a:lnTo>
                  <a:lnTo>
                    <a:pt x="6899" y="6515"/>
                  </a:lnTo>
                  <a:lnTo>
                    <a:pt x="6955" y="6443"/>
                  </a:lnTo>
                  <a:lnTo>
                    <a:pt x="7007" y="6369"/>
                  </a:lnTo>
                  <a:lnTo>
                    <a:pt x="7058" y="6293"/>
                  </a:lnTo>
                  <a:lnTo>
                    <a:pt x="7105" y="6214"/>
                  </a:lnTo>
                  <a:lnTo>
                    <a:pt x="7149" y="6135"/>
                  </a:lnTo>
                  <a:lnTo>
                    <a:pt x="7190" y="6053"/>
                  </a:lnTo>
                  <a:lnTo>
                    <a:pt x="7228" y="5971"/>
                  </a:lnTo>
                  <a:lnTo>
                    <a:pt x="7262" y="5887"/>
                  </a:lnTo>
                  <a:lnTo>
                    <a:pt x="7294" y="5802"/>
                  </a:lnTo>
                  <a:lnTo>
                    <a:pt x="7322" y="5716"/>
                  </a:lnTo>
                  <a:lnTo>
                    <a:pt x="7347" y="5629"/>
                  </a:lnTo>
                  <a:lnTo>
                    <a:pt x="7369" y="5541"/>
                  </a:lnTo>
                  <a:lnTo>
                    <a:pt x="7388" y="5452"/>
                  </a:lnTo>
                  <a:lnTo>
                    <a:pt x="7403" y="5363"/>
                  </a:lnTo>
                  <a:lnTo>
                    <a:pt x="7415" y="5273"/>
                  </a:lnTo>
                  <a:lnTo>
                    <a:pt x="7423" y="5182"/>
                  </a:lnTo>
                  <a:close/>
                  <a:moveTo>
                    <a:pt x="6242" y="4909"/>
                  </a:moveTo>
                  <a:lnTo>
                    <a:pt x="6244" y="4950"/>
                  </a:lnTo>
                  <a:lnTo>
                    <a:pt x="6244" y="4956"/>
                  </a:lnTo>
                  <a:lnTo>
                    <a:pt x="6245" y="4997"/>
                  </a:lnTo>
                  <a:lnTo>
                    <a:pt x="6245" y="5003"/>
                  </a:lnTo>
                  <a:lnTo>
                    <a:pt x="6244" y="5044"/>
                  </a:lnTo>
                  <a:lnTo>
                    <a:pt x="6244" y="5050"/>
                  </a:lnTo>
                  <a:lnTo>
                    <a:pt x="6242" y="5091"/>
                  </a:lnTo>
                  <a:lnTo>
                    <a:pt x="6241" y="5096"/>
                  </a:lnTo>
                  <a:lnTo>
                    <a:pt x="6237" y="5137"/>
                  </a:lnTo>
                  <a:lnTo>
                    <a:pt x="6237" y="5143"/>
                  </a:lnTo>
                  <a:lnTo>
                    <a:pt x="6231" y="5183"/>
                  </a:lnTo>
                  <a:lnTo>
                    <a:pt x="6231" y="5189"/>
                  </a:lnTo>
                  <a:lnTo>
                    <a:pt x="6224" y="5229"/>
                  </a:lnTo>
                  <a:lnTo>
                    <a:pt x="6223" y="5234"/>
                  </a:lnTo>
                  <a:lnTo>
                    <a:pt x="6214" y="5274"/>
                  </a:lnTo>
                  <a:lnTo>
                    <a:pt x="6213" y="5280"/>
                  </a:lnTo>
                  <a:lnTo>
                    <a:pt x="6203" y="5320"/>
                  </a:lnTo>
                  <a:lnTo>
                    <a:pt x="6202" y="5325"/>
                  </a:lnTo>
                  <a:lnTo>
                    <a:pt x="6190" y="5364"/>
                  </a:lnTo>
                  <a:lnTo>
                    <a:pt x="6189" y="5370"/>
                  </a:lnTo>
                  <a:lnTo>
                    <a:pt x="6176" y="5408"/>
                  </a:lnTo>
                  <a:lnTo>
                    <a:pt x="6174" y="5414"/>
                  </a:lnTo>
                  <a:lnTo>
                    <a:pt x="6160" y="5452"/>
                  </a:lnTo>
                  <a:lnTo>
                    <a:pt x="6158" y="5457"/>
                  </a:lnTo>
                  <a:lnTo>
                    <a:pt x="6142" y="5495"/>
                  </a:lnTo>
                  <a:lnTo>
                    <a:pt x="6140" y="5500"/>
                  </a:lnTo>
                  <a:lnTo>
                    <a:pt x="6123" y="5538"/>
                  </a:lnTo>
                  <a:lnTo>
                    <a:pt x="6120" y="5543"/>
                  </a:lnTo>
                  <a:lnTo>
                    <a:pt x="6102" y="5579"/>
                  </a:lnTo>
                  <a:lnTo>
                    <a:pt x="6099" y="5584"/>
                  </a:lnTo>
                  <a:lnTo>
                    <a:pt x="6079" y="5620"/>
                  </a:lnTo>
                  <a:lnTo>
                    <a:pt x="6076" y="5626"/>
                  </a:lnTo>
                  <a:lnTo>
                    <a:pt x="6055" y="5661"/>
                  </a:lnTo>
                  <a:lnTo>
                    <a:pt x="6052" y="5665"/>
                  </a:lnTo>
                  <a:lnTo>
                    <a:pt x="6030" y="5700"/>
                  </a:lnTo>
                  <a:lnTo>
                    <a:pt x="6027" y="5704"/>
                  </a:lnTo>
                  <a:lnTo>
                    <a:pt x="6003" y="5738"/>
                  </a:lnTo>
                  <a:lnTo>
                    <a:pt x="6000" y="5742"/>
                  </a:lnTo>
                  <a:lnTo>
                    <a:pt x="5975" y="5774"/>
                  </a:lnTo>
                  <a:lnTo>
                    <a:pt x="5971" y="5779"/>
                  </a:lnTo>
                  <a:lnTo>
                    <a:pt x="5945" y="5810"/>
                  </a:lnTo>
                  <a:lnTo>
                    <a:pt x="5942" y="5814"/>
                  </a:lnTo>
                  <a:lnTo>
                    <a:pt x="5914" y="5845"/>
                  </a:lnTo>
                  <a:lnTo>
                    <a:pt x="5911" y="5849"/>
                  </a:lnTo>
                  <a:lnTo>
                    <a:pt x="5882" y="5878"/>
                  </a:lnTo>
                  <a:lnTo>
                    <a:pt x="5878" y="5882"/>
                  </a:lnTo>
                  <a:lnTo>
                    <a:pt x="5849" y="5911"/>
                  </a:lnTo>
                  <a:lnTo>
                    <a:pt x="5845" y="5914"/>
                  </a:lnTo>
                  <a:lnTo>
                    <a:pt x="5814" y="5942"/>
                  </a:lnTo>
                  <a:lnTo>
                    <a:pt x="5810" y="5945"/>
                  </a:lnTo>
                  <a:lnTo>
                    <a:pt x="5779" y="5971"/>
                  </a:lnTo>
                  <a:lnTo>
                    <a:pt x="5774" y="5975"/>
                  </a:lnTo>
                  <a:lnTo>
                    <a:pt x="5742" y="6000"/>
                  </a:lnTo>
                  <a:lnTo>
                    <a:pt x="5738" y="6003"/>
                  </a:lnTo>
                  <a:lnTo>
                    <a:pt x="5704" y="6027"/>
                  </a:lnTo>
                  <a:lnTo>
                    <a:pt x="5700" y="6030"/>
                  </a:lnTo>
                  <a:lnTo>
                    <a:pt x="5665" y="6052"/>
                  </a:lnTo>
                  <a:lnTo>
                    <a:pt x="5661" y="6055"/>
                  </a:lnTo>
                  <a:lnTo>
                    <a:pt x="5626" y="6076"/>
                  </a:lnTo>
                  <a:lnTo>
                    <a:pt x="5620" y="6079"/>
                  </a:lnTo>
                  <a:lnTo>
                    <a:pt x="5584" y="6099"/>
                  </a:lnTo>
                  <a:lnTo>
                    <a:pt x="5579" y="6102"/>
                  </a:lnTo>
                  <a:lnTo>
                    <a:pt x="5543" y="6120"/>
                  </a:lnTo>
                  <a:lnTo>
                    <a:pt x="5538" y="6123"/>
                  </a:lnTo>
                  <a:lnTo>
                    <a:pt x="5500" y="6140"/>
                  </a:lnTo>
                  <a:lnTo>
                    <a:pt x="5495" y="6142"/>
                  </a:lnTo>
                  <a:lnTo>
                    <a:pt x="5457" y="6158"/>
                  </a:lnTo>
                  <a:lnTo>
                    <a:pt x="5452" y="6160"/>
                  </a:lnTo>
                  <a:lnTo>
                    <a:pt x="5414" y="6174"/>
                  </a:lnTo>
                  <a:lnTo>
                    <a:pt x="5408" y="6176"/>
                  </a:lnTo>
                  <a:lnTo>
                    <a:pt x="5370" y="6189"/>
                  </a:lnTo>
                  <a:lnTo>
                    <a:pt x="5364" y="6190"/>
                  </a:lnTo>
                  <a:lnTo>
                    <a:pt x="5325" y="6202"/>
                  </a:lnTo>
                  <a:lnTo>
                    <a:pt x="5320" y="6203"/>
                  </a:lnTo>
                  <a:lnTo>
                    <a:pt x="5280" y="6213"/>
                  </a:lnTo>
                  <a:lnTo>
                    <a:pt x="5274" y="6214"/>
                  </a:lnTo>
                  <a:lnTo>
                    <a:pt x="5234" y="6223"/>
                  </a:lnTo>
                  <a:lnTo>
                    <a:pt x="5229" y="6224"/>
                  </a:lnTo>
                  <a:lnTo>
                    <a:pt x="5189" y="6231"/>
                  </a:lnTo>
                  <a:lnTo>
                    <a:pt x="5183" y="6231"/>
                  </a:lnTo>
                  <a:lnTo>
                    <a:pt x="5143" y="6237"/>
                  </a:lnTo>
                  <a:lnTo>
                    <a:pt x="5137" y="6237"/>
                  </a:lnTo>
                  <a:lnTo>
                    <a:pt x="5096" y="6241"/>
                  </a:lnTo>
                  <a:lnTo>
                    <a:pt x="5091" y="6242"/>
                  </a:lnTo>
                  <a:lnTo>
                    <a:pt x="5050" y="6244"/>
                  </a:lnTo>
                  <a:lnTo>
                    <a:pt x="5044" y="6244"/>
                  </a:lnTo>
                  <a:lnTo>
                    <a:pt x="5003" y="6245"/>
                  </a:lnTo>
                  <a:lnTo>
                    <a:pt x="4997" y="6245"/>
                  </a:lnTo>
                  <a:lnTo>
                    <a:pt x="4956" y="6244"/>
                  </a:lnTo>
                  <a:lnTo>
                    <a:pt x="4950" y="6244"/>
                  </a:lnTo>
                  <a:lnTo>
                    <a:pt x="4909" y="6242"/>
                  </a:lnTo>
                  <a:lnTo>
                    <a:pt x="4904" y="6241"/>
                  </a:lnTo>
                  <a:lnTo>
                    <a:pt x="4863" y="6237"/>
                  </a:lnTo>
                  <a:lnTo>
                    <a:pt x="4857" y="6237"/>
                  </a:lnTo>
                  <a:lnTo>
                    <a:pt x="4817" y="6231"/>
                  </a:lnTo>
                  <a:lnTo>
                    <a:pt x="4811" y="6231"/>
                  </a:lnTo>
                  <a:lnTo>
                    <a:pt x="4771" y="6224"/>
                  </a:lnTo>
                  <a:lnTo>
                    <a:pt x="4766" y="6223"/>
                  </a:lnTo>
                  <a:lnTo>
                    <a:pt x="4726" y="6214"/>
                  </a:lnTo>
                  <a:lnTo>
                    <a:pt x="4720" y="6213"/>
                  </a:lnTo>
                  <a:lnTo>
                    <a:pt x="4680" y="6203"/>
                  </a:lnTo>
                  <a:lnTo>
                    <a:pt x="4675" y="6202"/>
                  </a:lnTo>
                  <a:lnTo>
                    <a:pt x="4636" y="6190"/>
                  </a:lnTo>
                  <a:lnTo>
                    <a:pt x="4630" y="6189"/>
                  </a:lnTo>
                  <a:lnTo>
                    <a:pt x="4592" y="6176"/>
                  </a:lnTo>
                  <a:lnTo>
                    <a:pt x="4586" y="6174"/>
                  </a:lnTo>
                  <a:lnTo>
                    <a:pt x="4548" y="6160"/>
                  </a:lnTo>
                  <a:lnTo>
                    <a:pt x="4543" y="6158"/>
                  </a:lnTo>
                  <a:lnTo>
                    <a:pt x="4505" y="6142"/>
                  </a:lnTo>
                  <a:lnTo>
                    <a:pt x="4500" y="6140"/>
                  </a:lnTo>
                  <a:lnTo>
                    <a:pt x="4462" y="6123"/>
                  </a:lnTo>
                  <a:lnTo>
                    <a:pt x="4457" y="6120"/>
                  </a:lnTo>
                  <a:lnTo>
                    <a:pt x="4421" y="6102"/>
                  </a:lnTo>
                  <a:lnTo>
                    <a:pt x="4416" y="6099"/>
                  </a:lnTo>
                  <a:lnTo>
                    <a:pt x="4380" y="6079"/>
                  </a:lnTo>
                  <a:lnTo>
                    <a:pt x="4374" y="6076"/>
                  </a:lnTo>
                  <a:lnTo>
                    <a:pt x="4339" y="6055"/>
                  </a:lnTo>
                  <a:lnTo>
                    <a:pt x="4335" y="6052"/>
                  </a:lnTo>
                  <a:lnTo>
                    <a:pt x="4300" y="6030"/>
                  </a:lnTo>
                  <a:lnTo>
                    <a:pt x="4296" y="6027"/>
                  </a:lnTo>
                  <a:lnTo>
                    <a:pt x="4262" y="6003"/>
                  </a:lnTo>
                  <a:lnTo>
                    <a:pt x="4258" y="6000"/>
                  </a:lnTo>
                  <a:lnTo>
                    <a:pt x="4226" y="5975"/>
                  </a:lnTo>
                  <a:lnTo>
                    <a:pt x="4221" y="5971"/>
                  </a:lnTo>
                  <a:lnTo>
                    <a:pt x="4190" y="5945"/>
                  </a:lnTo>
                  <a:lnTo>
                    <a:pt x="4186" y="5942"/>
                  </a:lnTo>
                  <a:lnTo>
                    <a:pt x="4155" y="5914"/>
                  </a:lnTo>
                  <a:lnTo>
                    <a:pt x="4151" y="5911"/>
                  </a:lnTo>
                  <a:lnTo>
                    <a:pt x="4122" y="5882"/>
                  </a:lnTo>
                  <a:lnTo>
                    <a:pt x="4118" y="5878"/>
                  </a:lnTo>
                  <a:lnTo>
                    <a:pt x="4089" y="5849"/>
                  </a:lnTo>
                  <a:lnTo>
                    <a:pt x="4086" y="5845"/>
                  </a:lnTo>
                  <a:lnTo>
                    <a:pt x="4058" y="5814"/>
                  </a:lnTo>
                  <a:lnTo>
                    <a:pt x="4055" y="5810"/>
                  </a:lnTo>
                  <a:lnTo>
                    <a:pt x="4029" y="5779"/>
                  </a:lnTo>
                  <a:lnTo>
                    <a:pt x="4025" y="5774"/>
                  </a:lnTo>
                  <a:lnTo>
                    <a:pt x="4000" y="5742"/>
                  </a:lnTo>
                  <a:lnTo>
                    <a:pt x="3997" y="5738"/>
                  </a:lnTo>
                  <a:lnTo>
                    <a:pt x="3973" y="5704"/>
                  </a:lnTo>
                  <a:lnTo>
                    <a:pt x="3970" y="5700"/>
                  </a:lnTo>
                  <a:lnTo>
                    <a:pt x="3948" y="5665"/>
                  </a:lnTo>
                  <a:lnTo>
                    <a:pt x="3945" y="5661"/>
                  </a:lnTo>
                  <a:lnTo>
                    <a:pt x="3924" y="5626"/>
                  </a:lnTo>
                  <a:lnTo>
                    <a:pt x="3921" y="5620"/>
                  </a:lnTo>
                  <a:lnTo>
                    <a:pt x="3901" y="5584"/>
                  </a:lnTo>
                  <a:lnTo>
                    <a:pt x="3898" y="5579"/>
                  </a:lnTo>
                  <a:lnTo>
                    <a:pt x="3880" y="5543"/>
                  </a:lnTo>
                  <a:lnTo>
                    <a:pt x="3877" y="5538"/>
                  </a:lnTo>
                  <a:lnTo>
                    <a:pt x="3860" y="5500"/>
                  </a:lnTo>
                  <a:lnTo>
                    <a:pt x="3858" y="5495"/>
                  </a:lnTo>
                  <a:lnTo>
                    <a:pt x="3842" y="5457"/>
                  </a:lnTo>
                  <a:lnTo>
                    <a:pt x="3840" y="5452"/>
                  </a:lnTo>
                  <a:lnTo>
                    <a:pt x="3826" y="5414"/>
                  </a:lnTo>
                  <a:lnTo>
                    <a:pt x="3824" y="5408"/>
                  </a:lnTo>
                  <a:lnTo>
                    <a:pt x="3811" y="5370"/>
                  </a:lnTo>
                  <a:lnTo>
                    <a:pt x="3810" y="5364"/>
                  </a:lnTo>
                  <a:lnTo>
                    <a:pt x="3798" y="5325"/>
                  </a:lnTo>
                  <a:lnTo>
                    <a:pt x="3797" y="5320"/>
                  </a:lnTo>
                  <a:lnTo>
                    <a:pt x="3787" y="5280"/>
                  </a:lnTo>
                  <a:lnTo>
                    <a:pt x="3786" y="5274"/>
                  </a:lnTo>
                  <a:lnTo>
                    <a:pt x="3777" y="5234"/>
                  </a:lnTo>
                  <a:lnTo>
                    <a:pt x="3776" y="5229"/>
                  </a:lnTo>
                  <a:lnTo>
                    <a:pt x="3769" y="5189"/>
                  </a:lnTo>
                  <a:lnTo>
                    <a:pt x="3769" y="5183"/>
                  </a:lnTo>
                  <a:lnTo>
                    <a:pt x="3763" y="5143"/>
                  </a:lnTo>
                  <a:lnTo>
                    <a:pt x="3763" y="5137"/>
                  </a:lnTo>
                  <a:lnTo>
                    <a:pt x="3759" y="5096"/>
                  </a:lnTo>
                  <a:lnTo>
                    <a:pt x="3758" y="5091"/>
                  </a:lnTo>
                  <a:lnTo>
                    <a:pt x="3756" y="5050"/>
                  </a:lnTo>
                  <a:lnTo>
                    <a:pt x="3756" y="5044"/>
                  </a:lnTo>
                  <a:lnTo>
                    <a:pt x="3755" y="5003"/>
                  </a:lnTo>
                  <a:lnTo>
                    <a:pt x="3755" y="4997"/>
                  </a:lnTo>
                  <a:lnTo>
                    <a:pt x="3756" y="4956"/>
                  </a:lnTo>
                  <a:lnTo>
                    <a:pt x="3756" y="4950"/>
                  </a:lnTo>
                  <a:lnTo>
                    <a:pt x="3758" y="4909"/>
                  </a:lnTo>
                  <a:lnTo>
                    <a:pt x="3759" y="4904"/>
                  </a:lnTo>
                  <a:lnTo>
                    <a:pt x="3763" y="4863"/>
                  </a:lnTo>
                  <a:lnTo>
                    <a:pt x="3763" y="4857"/>
                  </a:lnTo>
                  <a:lnTo>
                    <a:pt x="3769" y="4817"/>
                  </a:lnTo>
                  <a:lnTo>
                    <a:pt x="3769" y="4811"/>
                  </a:lnTo>
                  <a:lnTo>
                    <a:pt x="3776" y="4771"/>
                  </a:lnTo>
                  <a:lnTo>
                    <a:pt x="3777" y="4766"/>
                  </a:lnTo>
                  <a:lnTo>
                    <a:pt x="3786" y="4726"/>
                  </a:lnTo>
                  <a:lnTo>
                    <a:pt x="3787" y="4720"/>
                  </a:lnTo>
                  <a:lnTo>
                    <a:pt x="3797" y="4680"/>
                  </a:lnTo>
                  <a:lnTo>
                    <a:pt x="3798" y="4675"/>
                  </a:lnTo>
                  <a:lnTo>
                    <a:pt x="3810" y="4636"/>
                  </a:lnTo>
                  <a:lnTo>
                    <a:pt x="3811" y="4630"/>
                  </a:lnTo>
                  <a:lnTo>
                    <a:pt x="3824" y="4592"/>
                  </a:lnTo>
                  <a:lnTo>
                    <a:pt x="3826" y="4586"/>
                  </a:lnTo>
                  <a:lnTo>
                    <a:pt x="3840" y="4548"/>
                  </a:lnTo>
                  <a:lnTo>
                    <a:pt x="3842" y="4543"/>
                  </a:lnTo>
                  <a:lnTo>
                    <a:pt x="3858" y="4505"/>
                  </a:lnTo>
                  <a:lnTo>
                    <a:pt x="3860" y="4500"/>
                  </a:lnTo>
                  <a:lnTo>
                    <a:pt x="3877" y="4462"/>
                  </a:lnTo>
                  <a:lnTo>
                    <a:pt x="3880" y="4457"/>
                  </a:lnTo>
                  <a:lnTo>
                    <a:pt x="3898" y="4421"/>
                  </a:lnTo>
                  <a:lnTo>
                    <a:pt x="3901" y="4416"/>
                  </a:lnTo>
                  <a:lnTo>
                    <a:pt x="3921" y="4380"/>
                  </a:lnTo>
                  <a:lnTo>
                    <a:pt x="3924" y="4374"/>
                  </a:lnTo>
                  <a:lnTo>
                    <a:pt x="3945" y="4339"/>
                  </a:lnTo>
                  <a:lnTo>
                    <a:pt x="3948" y="4335"/>
                  </a:lnTo>
                  <a:lnTo>
                    <a:pt x="3970" y="4300"/>
                  </a:lnTo>
                  <a:lnTo>
                    <a:pt x="3973" y="4296"/>
                  </a:lnTo>
                  <a:lnTo>
                    <a:pt x="3997" y="4262"/>
                  </a:lnTo>
                  <a:lnTo>
                    <a:pt x="4000" y="4258"/>
                  </a:lnTo>
                  <a:lnTo>
                    <a:pt x="4025" y="4226"/>
                  </a:lnTo>
                  <a:lnTo>
                    <a:pt x="4029" y="4221"/>
                  </a:lnTo>
                  <a:lnTo>
                    <a:pt x="4055" y="4190"/>
                  </a:lnTo>
                  <a:lnTo>
                    <a:pt x="4058" y="4186"/>
                  </a:lnTo>
                  <a:lnTo>
                    <a:pt x="4086" y="4155"/>
                  </a:lnTo>
                  <a:lnTo>
                    <a:pt x="4089" y="4151"/>
                  </a:lnTo>
                  <a:lnTo>
                    <a:pt x="4118" y="4122"/>
                  </a:lnTo>
                  <a:lnTo>
                    <a:pt x="4122" y="4118"/>
                  </a:lnTo>
                  <a:lnTo>
                    <a:pt x="4151" y="4089"/>
                  </a:lnTo>
                  <a:lnTo>
                    <a:pt x="4155" y="4086"/>
                  </a:lnTo>
                  <a:lnTo>
                    <a:pt x="4186" y="4058"/>
                  </a:lnTo>
                  <a:lnTo>
                    <a:pt x="4190" y="4055"/>
                  </a:lnTo>
                  <a:lnTo>
                    <a:pt x="4221" y="4029"/>
                  </a:lnTo>
                  <a:lnTo>
                    <a:pt x="4226" y="4025"/>
                  </a:lnTo>
                  <a:lnTo>
                    <a:pt x="4258" y="4000"/>
                  </a:lnTo>
                  <a:lnTo>
                    <a:pt x="4262" y="3997"/>
                  </a:lnTo>
                  <a:lnTo>
                    <a:pt x="4296" y="3973"/>
                  </a:lnTo>
                  <a:lnTo>
                    <a:pt x="4300" y="3970"/>
                  </a:lnTo>
                  <a:lnTo>
                    <a:pt x="4335" y="3948"/>
                  </a:lnTo>
                  <a:lnTo>
                    <a:pt x="4339" y="3945"/>
                  </a:lnTo>
                  <a:lnTo>
                    <a:pt x="4374" y="3924"/>
                  </a:lnTo>
                  <a:lnTo>
                    <a:pt x="4380" y="3921"/>
                  </a:lnTo>
                  <a:lnTo>
                    <a:pt x="4416" y="3901"/>
                  </a:lnTo>
                  <a:lnTo>
                    <a:pt x="4421" y="3898"/>
                  </a:lnTo>
                  <a:lnTo>
                    <a:pt x="4457" y="3880"/>
                  </a:lnTo>
                  <a:lnTo>
                    <a:pt x="4462" y="3877"/>
                  </a:lnTo>
                  <a:lnTo>
                    <a:pt x="4500" y="3860"/>
                  </a:lnTo>
                  <a:lnTo>
                    <a:pt x="4505" y="3858"/>
                  </a:lnTo>
                  <a:lnTo>
                    <a:pt x="4543" y="3842"/>
                  </a:lnTo>
                  <a:lnTo>
                    <a:pt x="4548" y="3840"/>
                  </a:lnTo>
                  <a:lnTo>
                    <a:pt x="4586" y="3826"/>
                  </a:lnTo>
                  <a:lnTo>
                    <a:pt x="4592" y="3824"/>
                  </a:lnTo>
                  <a:lnTo>
                    <a:pt x="4630" y="3811"/>
                  </a:lnTo>
                  <a:lnTo>
                    <a:pt x="4636" y="3810"/>
                  </a:lnTo>
                  <a:lnTo>
                    <a:pt x="4675" y="3798"/>
                  </a:lnTo>
                  <a:lnTo>
                    <a:pt x="4680" y="3797"/>
                  </a:lnTo>
                  <a:lnTo>
                    <a:pt x="4720" y="3787"/>
                  </a:lnTo>
                  <a:lnTo>
                    <a:pt x="4726" y="3786"/>
                  </a:lnTo>
                  <a:lnTo>
                    <a:pt x="4766" y="3777"/>
                  </a:lnTo>
                  <a:lnTo>
                    <a:pt x="4771" y="3776"/>
                  </a:lnTo>
                  <a:lnTo>
                    <a:pt x="4811" y="3769"/>
                  </a:lnTo>
                  <a:lnTo>
                    <a:pt x="4817" y="3769"/>
                  </a:lnTo>
                  <a:lnTo>
                    <a:pt x="4857" y="3763"/>
                  </a:lnTo>
                  <a:lnTo>
                    <a:pt x="4863" y="3763"/>
                  </a:lnTo>
                  <a:lnTo>
                    <a:pt x="4904" y="3759"/>
                  </a:lnTo>
                  <a:lnTo>
                    <a:pt x="4909" y="3758"/>
                  </a:lnTo>
                  <a:lnTo>
                    <a:pt x="4950" y="3756"/>
                  </a:lnTo>
                  <a:lnTo>
                    <a:pt x="4956" y="3756"/>
                  </a:lnTo>
                  <a:lnTo>
                    <a:pt x="4997" y="3755"/>
                  </a:lnTo>
                  <a:lnTo>
                    <a:pt x="5003" y="3755"/>
                  </a:lnTo>
                  <a:lnTo>
                    <a:pt x="5044" y="3756"/>
                  </a:lnTo>
                  <a:lnTo>
                    <a:pt x="5050" y="3756"/>
                  </a:lnTo>
                  <a:lnTo>
                    <a:pt x="5091" y="3758"/>
                  </a:lnTo>
                  <a:lnTo>
                    <a:pt x="5096" y="3759"/>
                  </a:lnTo>
                  <a:lnTo>
                    <a:pt x="5137" y="3763"/>
                  </a:lnTo>
                  <a:lnTo>
                    <a:pt x="5143" y="3763"/>
                  </a:lnTo>
                  <a:lnTo>
                    <a:pt x="5183" y="3769"/>
                  </a:lnTo>
                  <a:lnTo>
                    <a:pt x="5189" y="3769"/>
                  </a:lnTo>
                  <a:lnTo>
                    <a:pt x="5229" y="3776"/>
                  </a:lnTo>
                  <a:lnTo>
                    <a:pt x="5234" y="3777"/>
                  </a:lnTo>
                  <a:lnTo>
                    <a:pt x="5274" y="3786"/>
                  </a:lnTo>
                  <a:lnTo>
                    <a:pt x="5280" y="3787"/>
                  </a:lnTo>
                  <a:lnTo>
                    <a:pt x="5320" y="3797"/>
                  </a:lnTo>
                  <a:lnTo>
                    <a:pt x="5325" y="3798"/>
                  </a:lnTo>
                  <a:lnTo>
                    <a:pt x="5364" y="3810"/>
                  </a:lnTo>
                  <a:lnTo>
                    <a:pt x="5370" y="3811"/>
                  </a:lnTo>
                  <a:lnTo>
                    <a:pt x="5408" y="3824"/>
                  </a:lnTo>
                  <a:lnTo>
                    <a:pt x="5414" y="3826"/>
                  </a:lnTo>
                  <a:lnTo>
                    <a:pt x="5452" y="3840"/>
                  </a:lnTo>
                  <a:lnTo>
                    <a:pt x="5457" y="3842"/>
                  </a:lnTo>
                  <a:lnTo>
                    <a:pt x="5495" y="3858"/>
                  </a:lnTo>
                  <a:lnTo>
                    <a:pt x="5500" y="3860"/>
                  </a:lnTo>
                  <a:lnTo>
                    <a:pt x="5538" y="3877"/>
                  </a:lnTo>
                  <a:lnTo>
                    <a:pt x="5543" y="3880"/>
                  </a:lnTo>
                  <a:lnTo>
                    <a:pt x="5579" y="3898"/>
                  </a:lnTo>
                  <a:lnTo>
                    <a:pt x="5584" y="3901"/>
                  </a:lnTo>
                  <a:lnTo>
                    <a:pt x="5620" y="3921"/>
                  </a:lnTo>
                  <a:lnTo>
                    <a:pt x="5626" y="3924"/>
                  </a:lnTo>
                  <a:lnTo>
                    <a:pt x="5661" y="3945"/>
                  </a:lnTo>
                  <a:lnTo>
                    <a:pt x="5665" y="3948"/>
                  </a:lnTo>
                  <a:lnTo>
                    <a:pt x="5700" y="3970"/>
                  </a:lnTo>
                  <a:lnTo>
                    <a:pt x="5704" y="3973"/>
                  </a:lnTo>
                  <a:lnTo>
                    <a:pt x="5738" y="3997"/>
                  </a:lnTo>
                  <a:lnTo>
                    <a:pt x="5742" y="4000"/>
                  </a:lnTo>
                  <a:lnTo>
                    <a:pt x="5774" y="4025"/>
                  </a:lnTo>
                  <a:lnTo>
                    <a:pt x="5779" y="4029"/>
                  </a:lnTo>
                  <a:lnTo>
                    <a:pt x="5810" y="4055"/>
                  </a:lnTo>
                  <a:lnTo>
                    <a:pt x="5814" y="4058"/>
                  </a:lnTo>
                  <a:lnTo>
                    <a:pt x="5845" y="4086"/>
                  </a:lnTo>
                  <a:lnTo>
                    <a:pt x="5849" y="4089"/>
                  </a:lnTo>
                  <a:lnTo>
                    <a:pt x="5878" y="4118"/>
                  </a:lnTo>
                  <a:lnTo>
                    <a:pt x="5882" y="4122"/>
                  </a:lnTo>
                  <a:lnTo>
                    <a:pt x="5911" y="4151"/>
                  </a:lnTo>
                  <a:lnTo>
                    <a:pt x="5914" y="4155"/>
                  </a:lnTo>
                  <a:lnTo>
                    <a:pt x="5942" y="4186"/>
                  </a:lnTo>
                  <a:lnTo>
                    <a:pt x="5945" y="4190"/>
                  </a:lnTo>
                  <a:lnTo>
                    <a:pt x="5971" y="4221"/>
                  </a:lnTo>
                  <a:lnTo>
                    <a:pt x="5975" y="4226"/>
                  </a:lnTo>
                  <a:lnTo>
                    <a:pt x="6000" y="4258"/>
                  </a:lnTo>
                  <a:lnTo>
                    <a:pt x="6003" y="4262"/>
                  </a:lnTo>
                  <a:lnTo>
                    <a:pt x="6027" y="4296"/>
                  </a:lnTo>
                  <a:lnTo>
                    <a:pt x="6030" y="4300"/>
                  </a:lnTo>
                  <a:lnTo>
                    <a:pt x="6052" y="4335"/>
                  </a:lnTo>
                  <a:lnTo>
                    <a:pt x="6055" y="4339"/>
                  </a:lnTo>
                  <a:lnTo>
                    <a:pt x="6076" y="4374"/>
                  </a:lnTo>
                  <a:lnTo>
                    <a:pt x="6079" y="4380"/>
                  </a:lnTo>
                  <a:lnTo>
                    <a:pt x="6099" y="4416"/>
                  </a:lnTo>
                  <a:lnTo>
                    <a:pt x="6102" y="4421"/>
                  </a:lnTo>
                  <a:lnTo>
                    <a:pt x="6120" y="4457"/>
                  </a:lnTo>
                  <a:lnTo>
                    <a:pt x="6123" y="4462"/>
                  </a:lnTo>
                  <a:lnTo>
                    <a:pt x="6140" y="4500"/>
                  </a:lnTo>
                  <a:lnTo>
                    <a:pt x="6142" y="4505"/>
                  </a:lnTo>
                  <a:lnTo>
                    <a:pt x="6158" y="4543"/>
                  </a:lnTo>
                  <a:lnTo>
                    <a:pt x="6160" y="4548"/>
                  </a:lnTo>
                  <a:lnTo>
                    <a:pt x="6174" y="4586"/>
                  </a:lnTo>
                  <a:lnTo>
                    <a:pt x="6176" y="4592"/>
                  </a:lnTo>
                  <a:lnTo>
                    <a:pt x="6189" y="4630"/>
                  </a:lnTo>
                  <a:lnTo>
                    <a:pt x="6190" y="4636"/>
                  </a:lnTo>
                  <a:lnTo>
                    <a:pt x="6202" y="4675"/>
                  </a:lnTo>
                  <a:lnTo>
                    <a:pt x="6203" y="4680"/>
                  </a:lnTo>
                  <a:lnTo>
                    <a:pt x="6213" y="4720"/>
                  </a:lnTo>
                  <a:lnTo>
                    <a:pt x="6214" y="4726"/>
                  </a:lnTo>
                  <a:lnTo>
                    <a:pt x="6223" y="4766"/>
                  </a:lnTo>
                  <a:lnTo>
                    <a:pt x="6224" y="4771"/>
                  </a:lnTo>
                  <a:lnTo>
                    <a:pt x="6231" y="4811"/>
                  </a:lnTo>
                  <a:lnTo>
                    <a:pt x="6231" y="4817"/>
                  </a:lnTo>
                  <a:lnTo>
                    <a:pt x="6237" y="4857"/>
                  </a:lnTo>
                  <a:lnTo>
                    <a:pt x="6237" y="4863"/>
                  </a:lnTo>
                  <a:lnTo>
                    <a:pt x="6241" y="4904"/>
                  </a:lnTo>
                  <a:lnTo>
                    <a:pt x="6242" y="4909"/>
                  </a:lnTo>
                  <a:close/>
                  <a:moveTo>
                    <a:pt x="5939" y="5106"/>
                  </a:moveTo>
                  <a:lnTo>
                    <a:pt x="5942" y="5071"/>
                  </a:lnTo>
                  <a:lnTo>
                    <a:pt x="5944" y="5035"/>
                  </a:lnTo>
                  <a:lnTo>
                    <a:pt x="5945" y="5000"/>
                  </a:lnTo>
                  <a:lnTo>
                    <a:pt x="5944" y="4965"/>
                  </a:lnTo>
                  <a:lnTo>
                    <a:pt x="5942" y="4929"/>
                  </a:lnTo>
                  <a:lnTo>
                    <a:pt x="5939" y="4894"/>
                  </a:lnTo>
                  <a:lnTo>
                    <a:pt x="5934" y="4859"/>
                  </a:lnTo>
                  <a:lnTo>
                    <a:pt x="5928" y="4824"/>
                  </a:lnTo>
                  <a:lnTo>
                    <a:pt x="5921" y="4790"/>
                  </a:lnTo>
                  <a:lnTo>
                    <a:pt x="5913" y="4756"/>
                  </a:lnTo>
                  <a:lnTo>
                    <a:pt x="5903" y="4722"/>
                  </a:lnTo>
                  <a:lnTo>
                    <a:pt x="5892" y="4688"/>
                  </a:lnTo>
                  <a:lnTo>
                    <a:pt x="5879" y="4655"/>
                  </a:lnTo>
                  <a:lnTo>
                    <a:pt x="5866" y="4622"/>
                  </a:lnTo>
                  <a:lnTo>
                    <a:pt x="5851" y="4590"/>
                  </a:lnTo>
                  <a:lnTo>
                    <a:pt x="5835" y="4558"/>
                  </a:lnTo>
                  <a:lnTo>
                    <a:pt x="5818" y="4527"/>
                  </a:lnTo>
                  <a:lnTo>
                    <a:pt x="5800" y="4497"/>
                  </a:lnTo>
                  <a:lnTo>
                    <a:pt x="5780" y="4467"/>
                  </a:lnTo>
                  <a:lnTo>
                    <a:pt x="5760" y="4438"/>
                  </a:lnTo>
                  <a:lnTo>
                    <a:pt x="5739" y="4411"/>
                  </a:lnTo>
                  <a:lnTo>
                    <a:pt x="5716" y="4383"/>
                  </a:lnTo>
                  <a:lnTo>
                    <a:pt x="5693" y="4357"/>
                  </a:lnTo>
                  <a:lnTo>
                    <a:pt x="5668" y="4332"/>
                  </a:lnTo>
                  <a:lnTo>
                    <a:pt x="5643" y="4307"/>
                  </a:lnTo>
                  <a:lnTo>
                    <a:pt x="5617" y="4284"/>
                  </a:lnTo>
                  <a:lnTo>
                    <a:pt x="5589" y="4261"/>
                  </a:lnTo>
                  <a:lnTo>
                    <a:pt x="5562" y="4240"/>
                  </a:lnTo>
                  <a:lnTo>
                    <a:pt x="5533" y="4220"/>
                  </a:lnTo>
                  <a:lnTo>
                    <a:pt x="5503" y="4200"/>
                  </a:lnTo>
                  <a:lnTo>
                    <a:pt x="5473" y="4182"/>
                  </a:lnTo>
                  <a:lnTo>
                    <a:pt x="5442" y="4165"/>
                  </a:lnTo>
                  <a:lnTo>
                    <a:pt x="5410" y="4149"/>
                  </a:lnTo>
                  <a:lnTo>
                    <a:pt x="5378" y="4134"/>
                  </a:lnTo>
                  <a:lnTo>
                    <a:pt x="5345" y="4121"/>
                  </a:lnTo>
                  <a:lnTo>
                    <a:pt x="5312" y="4108"/>
                  </a:lnTo>
                  <a:lnTo>
                    <a:pt x="5278" y="4097"/>
                  </a:lnTo>
                  <a:lnTo>
                    <a:pt x="5244" y="4087"/>
                  </a:lnTo>
                  <a:lnTo>
                    <a:pt x="5210" y="4079"/>
                  </a:lnTo>
                  <a:lnTo>
                    <a:pt x="5176" y="4072"/>
                  </a:lnTo>
                  <a:lnTo>
                    <a:pt x="5141" y="4066"/>
                  </a:lnTo>
                  <a:lnTo>
                    <a:pt x="5106" y="4061"/>
                  </a:lnTo>
                  <a:lnTo>
                    <a:pt x="5071" y="4058"/>
                  </a:lnTo>
                  <a:lnTo>
                    <a:pt x="5035" y="4056"/>
                  </a:lnTo>
                  <a:lnTo>
                    <a:pt x="5000" y="4055"/>
                  </a:lnTo>
                  <a:lnTo>
                    <a:pt x="4965" y="4056"/>
                  </a:lnTo>
                  <a:lnTo>
                    <a:pt x="4929" y="4058"/>
                  </a:lnTo>
                  <a:lnTo>
                    <a:pt x="4894" y="4061"/>
                  </a:lnTo>
                  <a:lnTo>
                    <a:pt x="4859" y="4066"/>
                  </a:lnTo>
                  <a:lnTo>
                    <a:pt x="4824" y="4072"/>
                  </a:lnTo>
                  <a:lnTo>
                    <a:pt x="4790" y="4079"/>
                  </a:lnTo>
                  <a:lnTo>
                    <a:pt x="4756" y="4087"/>
                  </a:lnTo>
                  <a:lnTo>
                    <a:pt x="4722" y="4097"/>
                  </a:lnTo>
                  <a:lnTo>
                    <a:pt x="4688" y="4108"/>
                  </a:lnTo>
                  <a:lnTo>
                    <a:pt x="4655" y="4121"/>
                  </a:lnTo>
                  <a:lnTo>
                    <a:pt x="4622" y="4134"/>
                  </a:lnTo>
                  <a:lnTo>
                    <a:pt x="4590" y="4149"/>
                  </a:lnTo>
                  <a:lnTo>
                    <a:pt x="4558" y="4165"/>
                  </a:lnTo>
                  <a:lnTo>
                    <a:pt x="4527" y="4182"/>
                  </a:lnTo>
                  <a:lnTo>
                    <a:pt x="4497" y="4200"/>
                  </a:lnTo>
                  <a:lnTo>
                    <a:pt x="4467" y="4220"/>
                  </a:lnTo>
                  <a:lnTo>
                    <a:pt x="4438" y="4240"/>
                  </a:lnTo>
                  <a:lnTo>
                    <a:pt x="4411" y="4261"/>
                  </a:lnTo>
                  <a:lnTo>
                    <a:pt x="4383" y="4284"/>
                  </a:lnTo>
                  <a:lnTo>
                    <a:pt x="4357" y="4307"/>
                  </a:lnTo>
                  <a:lnTo>
                    <a:pt x="4332" y="4332"/>
                  </a:lnTo>
                  <a:lnTo>
                    <a:pt x="4307" y="4357"/>
                  </a:lnTo>
                  <a:lnTo>
                    <a:pt x="4284" y="4383"/>
                  </a:lnTo>
                  <a:lnTo>
                    <a:pt x="4261" y="4411"/>
                  </a:lnTo>
                  <a:lnTo>
                    <a:pt x="4240" y="4438"/>
                  </a:lnTo>
                  <a:lnTo>
                    <a:pt x="4220" y="4467"/>
                  </a:lnTo>
                  <a:lnTo>
                    <a:pt x="4200" y="4497"/>
                  </a:lnTo>
                  <a:lnTo>
                    <a:pt x="4182" y="4527"/>
                  </a:lnTo>
                  <a:lnTo>
                    <a:pt x="4165" y="4558"/>
                  </a:lnTo>
                  <a:lnTo>
                    <a:pt x="4149" y="4590"/>
                  </a:lnTo>
                  <a:lnTo>
                    <a:pt x="4134" y="4622"/>
                  </a:lnTo>
                  <a:lnTo>
                    <a:pt x="4121" y="4655"/>
                  </a:lnTo>
                  <a:lnTo>
                    <a:pt x="4108" y="4688"/>
                  </a:lnTo>
                  <a:lnTo>
                    <a:pt x="4097" y="4722"/>
                  </a:lnTo>
                  <a:lnTo>
                    <a:pt x="4087" y="4756"/>
                  </a:lnTo>
                  <a:lnTo>
                    <a:pt x="4079" y="4790"/>
                  </a:lnTo>
                  <a:lnTo>
                    <a:pt x="4072" y="4824"/>
                  </a:lnTo>
                  <a:lnTo>
                    <a:pt x="4066" y="4859"/>
                  </a:lnTo>
                  <a:lnTo>
                    <a:pt x="4061" y="4894"/>
                  </a:lnTo>
                  <a:lnTo>
                    <a:pt x="4058" y="4929"/>
                  </a:lnTo>
                  <a:lnTo>
                    <a:pt x="4056" y="4965"/>
                  </a:lnTo>
                  <a:lnTo>
                    <a:pt x="4055" y="5000"/>
                  </a:lnTo>
                  <a:lnTo>
                    <a:pt x="4056" y="5035"/>
                  </a:lnTo>
                  <a:lnTo>
                    <a:pt x="4058" y="5071"/>
                  </a:lnTo>
                  <a:lnTo>
                    <a:pt x="4061" y="5106"/>
                  </a:lnTo>
                  <a:lnTo>
                    <a:pt x="4066" y="5141"/>
                  </a:lnTo>
                  <a:lnTo>
                    <a:pt x="4072" y="5176"/>
                  </a:lnTo>
                  <a:lnTo>
                    <a:pt x="4079" y="5210"/>
                  </a:lnTo>
                  <a:lnTo>
                    <a:pt x="4087" y="5244"/>
                  </a:lnTo>
                  <a:lnTo>
                    <a:pt x="4097" y="5278"/>
                  </a:lnTo>
                  <a:lnTo>
                    <a:pt x="4108" y="5312"/>
                  </a:lnTo>
                  <a:lnTo>
                    <a:pt x="4121" y="5345"/>
                  </a:lnTo>
                  <a:lnTo>
                    <a:pt x="4134" y="5378"/>
                  </a:lnTo>
                  <a:lnTo>
                    <a:pt x="4149" y="5410"/>
                  </a:lnTo>
                  <a:lnTo>
                    <a:pt x="4165" y="5442"/>
                  </a:lnTo>
                  <a:lnTo>
                    <a:pt x="4182" y="5473"/>
                  </a:lnTo>
                  <a:lnTo>
                    <a:pt x="4200" y="5503"/>
                  </a:lnTo>
                  <a:lnTo>
                    <a:pt x="4220" y="5533"/>
                  </a:lnTo>
                  <a:lnTo>
                    <a:pt x="4240" y="5562"/>
                  </a:lnTo>
                  <a:lnTo>
                    <a:pt x="4261" y="5589"/>
                  </a:lnTo>
                  <a:lnTo>
                    <a:pt x="4284" y="5617"/>
                  </a:lnTo>
                  <a:lnTo>
                    <a:pt x="4307" y="5643"/>
                  </a:lnTo>
                  <a:lnTo>
                    <a:pt x="4332" y="5668"/>
                  </a:lnTo>
                  <a:lnTo>
                    <a:pt x="4357" y="5693"/>
                  </a:lnTo>
                  <a:lnTo>
                    <a:pt x="4383" y="5716"/>
                  </a:lnTo>
                  <a:lnTo>
                    <a:pt x="4411" y="5739"/>
                  </a:lnTo>
                  <a:lnTo>
                    <a:pt x="4438" y="5760"/>
                  </a:lnTo>
                  <a:lnTo>
                    <a:pt x="4467" y="5780"/>
                  </a:lnTo>
                  <a:lnTo>
                    <a:pt x="4497" y="5800"/>
                  </a:lnTo>
                  <a:lnTo>
                    <a:pt x="4527" y="5818"/>
                  </a:lnTo>
                  <a:lnTo>
                    <a:pt x="4558" y="5835"/>
                  </a:lnTo>
                  <a:lnTo>
                    <a:pt x="4590" y="5851"/>
                  </a:lnTo>
                  <a:lnTo>
                    <a:pt x="4622" y="5866"/>
                  </a:lnTo>
                  <a:lnTo>
                    <a:pt x="4655" y="5879"/>
                  </a:lnTo>
                  <a:lnTo>
                    <a:pt x="4688" y="5892"/>
                  </a:lnTo>
                  <a:lnTo>
                    <a:pt x="4722" y="5903"/>
                  </a:lnTo>
                  <a:lnTo>
                    <a:pt x="4756" y="5913"/>
                  </a:lnTo>
                  <a:lnTo>
                    <a:pt x="4790" y="5921"/>
                  </a:lnTo>
                  <a:lnTo>
                    <a:pt x="4824" y="5928"/>
                  </a:lnTo>
                  <a:lnTo>
                    <a:pt x="4859" y="5934"/>
                  </a:lnTo>
                  <a:lnTo>
                    <a:pt x="4894" y="5939"/>
                  </a:lnTo>
                  <a:lnTo>
                    <a:pt x="4929" y="5942"/>
                  </a:lnTo>
                  <a:lnTo>
                    <a:pt x="4965" y="5944"/>
                  </a:lnTo>
                  <a:lnTo>
                    <a:pt x="5000" y="5945"/>
                  </a:lnTo>
                  <a:lnTo>
                    <a:pt x="5035" y="5944"/>
                  </a:lnTo>
                  <a:lnTo>
                    <a:pt x="5071" y="5942"/>
                  </a:lnTo>
                  <a:lnTo>
                    <a:pt x="5106" y="5939"/>
                  </a:lnTo>
                  <a:lnTo>
                    <a:pt x="5141" y="5934"/>
                  </a:lnTo>
                  <a:lnTo>
                    <a:pt x="5176" y="5928"/>
                  </a:lnTo>
                  <a:lnTo>
                    <a:pt x="5210" y="5921"/>
                  </a:lnTo>
                  <a:lnTo>
                    <a:pt x="5244" y="5913"/>
                  </a:lnTo>
                  <a:lnTo>
                    <a:pt x="5278" y="5903"/>
                  </a:lnTo>
                  <a:lnTo>
                    <a:pt x="5312" y="5892"/>
                  </a:lnTo>
                  <a:lnTo>
                    <a:pt x="5345" y="5879"/>
                  </a:lnTo>
                  <a:lnTo>
                    <a:pt x="5378" y="5866"/>
                  </a:lnTo>
                  <a:lnTo>
                    <a:pt x="5410" y="5851"/>
                  </a:lnTo>
                  <a:lnTo>
                    <a:pt x="5442" y="5835"/>
                  </a:lnTo>
                  <a:lnTo>
                    <a:pt x="5473" y="5818"/>
                  </a:lnTo>
                  <a:lnTo>
                    <a:pt x="5503" y="5800"/>
                  </a:lnTo>
                  <a:lnTo>
                    <a:pt x="5533" y="5780"/>
                  </a:lnTo>
                  <a:lnTo>
                    <a:pt x="5562" y="5760"/>
                  </a:lnTo>
                  <a:lnTo>
                    <a:pt x="5589" y="5739"/>
                  </a:lnTo>
                  <a:lnTo>
                    <a:pt x="5617" y="5716"/>
                  </a:lnTo>
                  <a:lnTo>
                    <a:pt x="5643" y="5693"/>
                  </a:lnTo>
                  <a:lnTo>
                    <a:pt x="5668" y="5668"/>
                  </a:lnTo>
                  <a:lnTo>
                    <a:pt x="5693" y="5643"/>
                  </a:lnTo>
                  <a:lnTo>
                    <a:pt x="5716" y="5617"/>
                  </a:lnTo>
                  <a:lnTo>
                    <a:pt x="5739" y="5589"/>
                  </a:lnTo>
                  <a:lnTo>
                    <a:pt x="5760" y="5562"/>
                  </a:lnTo>
                  <a:lnTo>
                    <a:pt x="5780" y="5533"/>
                  </a:lnTo>
                  <a:lnTo>
                    <a:pt x="5800" y="5503"/>
                  </a:lnTo>
                  <a:lnTo>
                    <a:pt x="5818" y="5473"/>
                  </a:lnTo>
                  <a:lnTo>
                    <a:pt x="5835" y="5442"/>
                  </a:lnTo>
                  <a:lnTo>
                    <a:pt x="5851" y="5410"/>
                  </a:lnTo>
                  <a:lnTo>
                    <a:pt x="5866" y="5378"/>
                  </a:lnTo>
                  <a:lnTo>
                    <a:pt x="5879" y="5345"/>
                  </a:lnTo>
                  <a:lnTo>
                    <a:pt x="5892" y="5312"/>
                  </a:lnTo>
                  <a:lnTo>
                    <a:pt x="5903" y="5278"/>
                  </a:lnTo>
                  <a:lnTo>
                    <a:pt x="5913" y="5244"/>
                  </a:lnTo>
                  <a:lnTo>
                    <a:pt x="5921" y="5210"/>
                  </a:lnTo>
                  <a:lnTo>
                    <a:pt x="5928" y="5176"/>
                  </a:lnTo>
                  <a:lnTo>
                    <a:pt x="5934" y="5141"/>
                  </a:lnTo>
                  <a:lnTo>
                    <a:pt x="5939" y="510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21" name="Google Shape;3521;p31"/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</p:grpSpPr>
        <p:sp>
          <p:nvSpPr>
            <p:cNvPr id="3522" name="Google Shape;3522;p31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5" y="5439"/>
                  </a:moveTo>
                  <a:lnTo>
                    <a:pt x="6107" y="5419"/>
                  </a:lnTo>
                  <a:lnTo>
                    <a:pt x="6464" y="5476"/>
                  </a:lnTo>
                  <a:lnTo>
                    <a:pt x="6764" y="5599"/>
                  </a:lnTo>
                  <a:lnTo>
                    <a:pt x="7007" y="5775"/>
                  </a:lnTo>
                  <a:lnTo>
                    <a:pt x="7191" y="5992"/>
                  </a:lnTo>
                  <a:lnTo>
                    <a:pt x="7315" y="6237"/>
                  </a:lnTo>
                  <a:lnTo>
                    <a:pt x="7377" y="6500"/>
                  </a:lnTo>
                  <a:lnTo>
                    <a:pt x="7377" y="6766"/>
                  </a:lnTo>
                  <a:lnTo>
                    <a:pt x="7313" y="7025"/>
                  </a:lnTo>
                  <a:lnTo>
                    <a:pt x="7184" y="7265"/>
                  </a:lnTo>
                  <a:lnTo>
                    <a:pt x="6988" y="7472"/>
                  </a:lnTo>
                  <a:lnTo>
                    <a:pt x="6724" y="7635"/>
                  </a:lnTo>
                  <a:lnTo>
                    <a:pt x="6391" y="7742"/>
                  </a:lnTo>
                  <a:lnTo>
                    <a:pt x="5988" y="7780"/>
                  </a:lnTo>
                  <a:lnTo>
                    <a:pt x="5813" y="7763"/>
                  </a:lnTo>
                  <a:lnTo>
                    <a:pt x="5665" y="7712"/>
                  </a:lnTo>
                  <a:lnTo>
                    <a:pt x="5542" y="7630"/>
                  </a:lnTo>
                  <a:lnTo>
                    <a:pt x="5444" y="7521"/>
                  </a:lnTo>
                  <a:lnTo>
                    <a:pt x="5370" y="7385"/>
                  </a:lnTo>
                  <a:lnTo>
                    <a:pt x="5320" y="7227"/>
                  </a:lnTo>
                  <a:lnTo>
                    <a:pt x="5293" y="7048"/>
                  </a:lnTo>
                  <a:lnTo>
                    <a:pt x="5288" y="6852"/>
                  </a:lnTo>
                  <a:lnTo>
                    <a:pt x="5305" y="6640"/>
                  </a:lnTo>
                  <a:lnTo>
                    <a:pt x="5344" y="6415"/>
                  </a:lnTo>
                  <a:lnTo>
                    <a:pt x="5402" y="6180"/>
                  </a:lnTo>
                  <a:lnTo>
                    <a:pt x="5481" y="5937"/>
                  </a:lnTo>
                  <a:lnTo>
                    <a:pt x="5579" y="5689"/>
                  </a:lnTo>
                  <a:lnTo>
                    <a:pt x="5695" y="54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31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5" y="2486"/>
                  </a:moveTo>
                  <a:lnTo>
                    <a:pt x="2696" y="2499"/>
                  </a:lnTo>
                  <a:lnTo>
                    <a:pt x="2696" y="2513"/>
                  </a:lnTo>
                  <a:lnTo>
                    <a:pt x="2696" y="2527"/>
                  </a:lnTo>
                  <a:lnTo>
                    <a:pt x="2695" y="2540"/>
                  </a:lnTo>
                  <a:lnTo>
                    <a:pt x="2694" y="2554"/>
                  </a:lnTo>
                  <a:lnTo>
                    <a:pt x="2692" y="2567"/>
                  </a:lnTo>
                  <a:lnTo>
                    <a:pt x="2690" y="2581"/>
                  </a:lnTo>
                  <a:lnTo>
                    <a:pt x="2687" y="2594"/>
                  </a:lnTo>
                  <a:lnTo>
                    <a:pt x="2684" y="2608"/>
                  </a:lnTo>
                  <a:lnTo>
                    <a:pt x="2680" y="2621"/>
                  </a:lnTo>
                  <a:lnTo>
                    <a:pt x="2675" y="2634"/>
                  </a:lnTo>
                  <a:lnTo>
                    <a:pt x="2671" y="2646"/>
                  </a:lnTo>
                  <a:lnTo>
                    <a:pt x="2665" y="2659"/>
                  </a:lnTo>
                  <a:lnTo>
                    <a:pt x="2660" y="2672"/>
                  </a:lnTo>
                  <a:lnTo>
                    <a:pt x="2654" y="2684"/>
                  </a:lnTo>
                  <a:lnTo>
                    <a:pt x="2647" y="2696"/>
                  </a:lnTo>
                  <a:lnTo>
                    <a:pt x="2640" y="2708"/>
                  </a:lnTo>
                  <a:lnTo>
                    <a:pt x="2632" y="2719"/>
                  </a:lnTo>
                  <a:lnTo>
                    <a:pt x="2625" y="2730"/>
                  </a:lnTo>
                  <a:lnTo>
                    <a:pt x="2616" y="2741"/>
                  </a:lnTo>
                  <a:lnTo>
                    <a:pt x="2608" y="2752"/>
                  </a:lnTo>
                  <a:lnTo>
                    <a:pt x="2598" y="2762"/>
                  </a:lnTo>
                  <a:lnTo>
                    <a:pt x="2589" y="2772"/>
                  </a:lnTo>
                  <a:lnTo>
                    <a:pt x="2579" y="2781"/>
                  </a:lnTo>
                  <a:lnTo>
                    <a:pt x="2569" y="2790"/>
                  </a:lnTo>
                  <a:lnTo>
                    <a:pt x="2558" y="2799"/>
                  </a:lnTo>
                  <a:lnTo>
                    <a:pt x="2548" y="2807"/>
                  </a:lnTo>
                  <a:lnTo>
                    <a:pt x="2536" y="2815"/>
                  </a:lnTo>
                  <a:lnTo>
                    <a:pt x="2525" y="2823"/>
                  </a:lnTo>
                  <a:lnTo>
                    <a:pt x="2513" y="2830"/>
                  </a:lnTo>
                  <a:lnTo>
                    <a:pt x="2501" y="2837"/>
                  </a:lnTo>
                  <a:lnTo>
                    <a:pt x="2489" y="2843"/>
                  </a:lnTo>
                  <a:lnTo>
                    <a:pt x="2476" y="2848"/>
                  </a:lnTo>
                  <a:lnTo>
                    <a:pt x="2463" y="2854"/>
                  </a:lnTo>
                  <a:lnTo>
                    <a:pt x="2451" y="2858"/>
                  </a:lnTo>
                  <a:lnTo>
                    <a:pt x="2438" y="2863"/>
                  </a:lnTo>
                  <a:lnTo>
                    <a:pt x="2434" y="2864"/>
                  </a:lnTo>
                  <a:lnTo>
                    <a:pt x="2434" y="3625"/>
                  </a:lnTo>
                  <a:lnTo>
                    <a:pt x="2438" y="3626"/>
                  </a:lnTo>
                  <a:lnTo>
                    <a:pt x="2451" y="3631"/>
                  </a:lnTo>
                  <a:lnTo>
                    <a:pt x="2463" y="3635"/>
                  </a:lnTo>
                  <a:lnTo>
                    <a:pt x="2476" y="3641"/>
                  </a:lnTo>
                  <a:lnTo>
                    <a:pt x="2489" y="3646"/>
                  </a:lnTo>
                  <a:lnTo>
                    <a:pt x="2501" y="3652"/>
                  </a:lnTo>
                  <a:lnTo>
                    <a:pt x="2513" y="3659"/>
                  </a:lnTo>
                  <a:lnTo>
                    <a:pt x="2525" y="3666"/>
                  </a:lnTo>
                  <a:lnTo>
                    <a:pt x="2536" y="3674"/>
                  </a:lnTo>
                  <a:lnTo>
                    <a:pt x="2548" y="3681"/>
                  </a:lnTo>
                  <a:lnTo>
                    <a:pt x="2558" y="3690"/>
                  </a:lnTo>
                  <a:lnTo>
                    <a:pt x="2569" y="3698"/>
                  </a:lnTo>
                  <a:lnTo>
                    <a:pt x="2579" y="3708"/>
                  </a:lnTo>
                  <a:lnTo>
                    <a:pt x="2589" y="3717"/>
                  </a:lnTo>
                  <a:lnTo>
                    <a:pt x="2598" y="3727"/>
                  </a:lnTo>
                  <a:lnTo>
                    <a:pt x="2608" y="3737"/>
                  </a:lnTo>
                  <a:lnTo>
                    <a:pt x="2616" y="3748"/>
                  </a:lnTo>
                  <a:lnTo>
                    <a:pt x="2625" y="3758"/>
                  </a:lnTo>
                  <a:lnTo>
                    <a:pt x="2632" y="3770"/>
                  </a:lnTo>
                  <a:lnTo>
                    <a:pt x="2640" y="3781"/>
                  </a:lnTo>
                  <a:lnTo>
                    <a:pt x="2647" y="3793"/>
                  </a:lnTo>
                  <a:lnTo>
                    <a:pt x="2654" y="3805"/>
                  </a:lnTo>
                  <a:lnTo>
                    <a:pt x="2660" y="3817"/>
                  </a:lnTo>
                  <a:lnTo>
                    <a:pt x="2665" y="3830"/>
                  </a:lnTo>
                  <a:lnTo>
                    <a:pt x="2671" y="3843"/>
                  </a:lnTo>
                  <a:lnTo>
                    <a:pt x="2675" y="3855"/>
                  </a:lnTo>
                  <a:lnTo>
                    <a:pt x="2680" y="3868"/>
                  </a:lnTo>
                  <a:lnTo>
                    <a:pt x="2684" y="3882"/>
                  </a:lnTo>
                  <a:lnTo>
                    <a:pt x="2687" y="3895"/>
                  </a:lnTo>
                  <a:lnTo>
                    <a:pt x="2690" y="3908"/>
                  </a:lnTo>
                  <a:lnTo>
                    <a:pt x="2692" y="3922"/>
                  </a:lnTo>
                  <a:lnTo>
                    <a:pt x="2694" y="3935"/>
                  </a:lnTo>
                  <a:lnTo>
                    <a:pt x="2695" y="3949"/>
                  </a:lnTo>
                  <a:lnTo>
                    <a:pt x="2696" y="3962"/>
                  </a:lnTo>
                  <a:lnTo>
                    <a:pt x="2696" y="3976"/>
                  </a:lnTo>
                  <a:lnTo>
                    <a:pt x="2696" y="3990"/>
                  </a:lnTo>
                  <a:lnTo>
                    <a:pt x="2695" y="4003"/>
                  </a:lnTo>
                  <a:lnTo>
                    <a:pt x="2694" y="4017"/>
                  </a:lnTo>
                  <a:lnTo>
                    <a:pt x="2692" y="4030"/>
                  </a:lnTo>
                  <a:lnTo>
                    <a:pt x="2690" y="4044"/>
                  </a:lnTo>
                  <a:lnTo>
                    <a:pt x="2687" y="4057"/>
                  </a:lnTo>
                  <a:lnTo>
                    <a:pt x="2684" y="4070"/>
                  </a:lnTo>
                  <a:lnTo>
                    <a:pt x="2680" y="4084"/>
                  </a:lnTo>
                  <a:lnTo>
                    <a:pt x="2675" y="4097"/>
                  </a:lnTo>
                  <a:lnTo>
                    <a:pt x="2671" y="4109"/>
                  </a:lnTo>
                  <a:lnTo>
                    <a:pt x="2665" y="4122"/>
                  </a:lnTo>
                  <a:lnTo>
                    <a:pt x="2660" y="4135"/>
                  </a:lnTo>
                  <a:lnTo>
                    <a:pt x="2654" y="4147"/>
                  </a:lnTo>
                  <a:lnTo>
                    <a:pt x="2647" y="4159"/>
                  </a:lnTo>
                  <a:lnTo>
                    <a:pt x="2640" y="4171"/>
                  </a:lnTo>
                  <a:lnTo>
                    <a:pt x="2632" y="4182"/>
                  </a:lnTo>
                  <a:lnTo>
                    <a:pt x="2625" y="4193"/>
                  </a:lnTo>
                  <a:lnTo>
                    <a:pt x="2616" y="4204"/>
                  </a:lnTo>
                  <a:lnTo>
                    <a:pt x="2608" y="4215"/>
                  </a:lnTo>
                  <a:lnTo>
                    <a:pt x="2598" y="4225"/>
                  </a:lnTo>
                  <a:lnTo>
                    <a:pt x="2589" y="4235"/>
                  </a:lnTo>
                  <a:lnTo>
                    <a:pt x="2579" y="4244"/>
                  </a:lnTo>
                  <a:lnTo>
                    <a:pt x="2569" y="4253"/>
                  </a:lnTo>
                  <a:lnTo>
                    <a:pt x="2558" y="4262"/>
                  </a:lnTo>
                  <a:lnTo>
                    <a:pt x="2548" y="4270"/>
                  </a:lnTo>
                  <a:lnTo>
                    <a:pt x="2536" y="4278"/>
                  </a:lnTo>
                  <a:lnTo>
                    <a:pt x="2525" y="4286"/>
                  </a:lnTo>
                  <a:lnTo>
                    <a:pt x="2513" y="4293"/>
                  </a:lnTo>
                  <a:lnTo>
                    <a:pt x="2501" y="4300"/>
                  </a:lnTo>
                  <a:lnTo>
                    <a:pt x="2489" y="4306"/>
                  </a:lnTo>
                  <a:lnTo>
                    <a:pt x="2476" y="4311"/>
                  </a:lnTo>
                  <a:lnTo>
                    <a:pt x="2463" y="4317"/>
                  </a:lnTo>
                  <a:lnTo>
                    <a:pt x="2451" y="4321"/>
                  </a:lnTo>
                  <a:lnTo>
                    <a:pt x="2438" y="4326"/>
                  </a:lnTo>
                  <a:lnTo>
                    <a:pt x="2434" y="4327"/>
                  </a:lnTo>
                  <a:lnTo>
                    <a:pt x="2434" y="4849"/>
                  </a:lnTo>
                  <a:lnTo>
                    <a:pt x="2455" y="5435"/>
                  </a:lnTo>
                  <a:lnTo>
                    <a:pt x="2517" y="5961"/>
                  </a:lnTo>
                  <a:lnTo>
                    <a:pt x="2616" y="6432"/>
                  </a:lnTo>
                  <a:lnTo>
                    <a:pt x="2749" y="6849"/>
                  </a:lnTo>
                  <a:lnTo>
                    <a:pt x="2912" y="7214"/>
                  </a:lnTo>
                  <a:lnTo>
                    <a:pt x="3103" y="7527"/>
                  </a:lnTo>
                  <a:lnTo>
                    <a:pt x="3317" y="7791"/>
                  </a:lnTo>
                  <a:lnTo>
                    <a:pt x="3554" y="8007"/>
                  </a:lnTo>
                  <a:lnTo>
                    <a:pt x="3810" y="8180"/>
                  </a:lnTo>
                  <a:lnTo>
                    <a:pt x="4086" y="8309"/>
                  </a:lnTo>
                  <a:lnTo>
                    <a:pt x="4380" y="8396"/>
                  </a:lnTo>
                  <a:lnTo>
                    <a:pt x="4691" y="8442"/>
                  </a:lnTo>
                  <a:lnTo>
                    <a:pt x="5019" y="8447"/>
                  </a:lnTo>
                  <a:lnTo>
                    <a:pt x="5350" y="8411"/>
                  </a:lnTo>
                  <a:lnTo>
                    <a:pt x="5548" y="8348"/>
                  </a:lnTo>
                  <a:lnTo>
                    <a:pt x="5728" y="8263"/>
                  </a:lnTo>
                  <a:lnTo>
                    <a:pt x="5883" y="8161"/>
                  </a:lnTo>
                  <a:lnTo>
                    <a:pt x="6015" y="8044"/>
                  </a:lnTo>
                  <a:lnTo>
                    <a:pt x="6028" y="8027"/>
                  </a:lnTo>
                  <a:lnTo>
                    <a:pt x="6012" y="8029"/>
                  </a:lnTo>
                  <a:lnTo>
                    <a:pt x="5963" y="8029"/>
                  </a:lnTo>
                  <a:lnTo>
                    <a:pt x="5788" y="8011"/>
                  </a:lnTo>
                  <a:lnTo>
                    <a:pt x="5760" y="8007"/>
                  </a:lnTo>
                  <a:lnTo>
                    <a:pt x="5732" y="7999"/>
                  </a:lnTo>
                  <a:lnTo>
                    <a:pt x="5584" y="7948"/>
                  </a:lnTo>
                  <a:lnTo>
                    <a:pt x="5554" y="7936"/>
                  </a:lnTo>
                  <a:lnTo>
                    <a:pt x="5527" y="7920"/>
                  </a:lnTo>
                  <a:lnTo>
                    <a:pt x="5404" y="7839"/>
                  </a:lnTo>
                  <a:lnTo>
                    <a:pt x="5378" y="7819"/>
                  </a:lnTo>
                  <a:lnTo>
                    <a:pt x="5355" y="7797"/>
                  </a:lnTo>
                  <a:lnTo>
                    <a:pt x="5257" y="7687"/>
                  </a:lnTo>
                  <a:lnTo>
                    <a:pt x="5239" y="7665"/>
                  </a:lnTo>
                  <a:lnTo>
                    <a:pt x="5224" y="7640"/>
                  </a:lnTo>
                  <a:lnTo>
                    <a:pt x="5150" y="7505"/>
                  </a:lnTo>
                  <a:lnTo>
                    <a:pt x="5132" y="7461"/>
                  </a:lnTo>
                  <a:lnTo>
                    <a:pt x="5081" y="7302"/>
                  </a:lnTo>
                  <a:lnTo>
                    <a:pt x="5073" y="7264"/>
                  </a:lnTo>
                  <a:lnTo>
                    <a:pt x="5046" y="7086"/>
                  </a:lnTo>
                  <a:lnTo>
                    <a:pt x="5043" y="7054"/>
                  </a:lnTo>
                  <a:lnTo>
                    <a:pt x="5038" y="6857"/>
                  </a:lnTo>
                  <a:lnTo>
                    <a:pt x="5039" y="6831"/>
                  </a:lnTo>
                  <a:lnTo>
                    <a:pt x="5056" y="6619"/>
                  </a:lnTo>
                  <a:lnTo>
                    <a:pt x="5059" y="6598"/>
                  </a:lnTo>
                  <a:lnTo>
                    <a:pt x="5097" y="6373"/>
                  </a:lnTo>
                  <a:lnTo>
                    <a:pt x="5101" y="6354"/>
                  </a:lnTo>
                  <a:lnTo>
                    <a:pt x="5160" y="6119"/>
                  </a:lnTo>
                  <a:lnTo>
                    <a:pt x="5165" y="6103"/>
                  </a:lnTo>
                  <a:lnTo>
                    <a:pt x="5243" y="5860"/>
                  </a:lnTo>
                  <a:lnTo>
                    <a:pt x="5248" y="5845"/>
                  </a:lnTo>
                  <a:lnTo>
                    <a:pt x="5346" y="5598"/>
                  </a:lnTo>
                  <a:lnTo>
                    <a:pt x="5352" y="5584"/>
                  </a:lnTo>
                  <a:lnTo>
                    <a:pt x="5468" y="5334"/>
                  </a:lnTo>
                  <a:lnTo>
                    <a:pt x="5485" y="5304"/>
                  </a:lnTo>
                  <a:lnTo>
                    <a:pt x="5505" y="5277"/>
                  </a:lnTo>
                  <a:lnTo>
                    <a:pt x="5529" y="5252"/>
                  </a:lnTo>
                  <a:lnTo>
                    <a:pt x="5555" y="5232"/>
                  </a:lnTo>
                  <a:lnTo>
                    <a:pt x="5585" y="5215"/>
                  </a:lnTo>
                  <a:lnTo>
                    <a:pt x="5616" y="5202"/>
                  </a:lnTo>
                  <a:lnTo>
                    <a:pt x="5649" y="5193"/>
                  </a:lnTo>
                  <a:lnTo>
                    <a:pt x="5683" y="5189"/>
                  </a:lnTo>
                  <a:lnTo>
                    <a:pt x="6095" y="5169"/>
                  </a:lnTo>
                  <a:lnTo>
                    <a:pt x="6121" y="5169"/>
                  </a:lnTo>
                  <a:lnTo>
                    <a:pt x="6147" y="5172"/>
                  </a:lnTo>
                  <a:lnTo>
                    <a:pt x="6503" y="5230"/>
                  </a:lnTo>
                  <a:lnTo>
                    <a:pt x="6531" y="5236"/>
                  </a:lnTo>
                  <a:lnTo>
                    <a:pt x="6558" y="5245"/>
                  </a:lnTo>
                  <a:lnTo>
                    <a:pt x="6859" y="5368"/>
                  </a:lnTo>
                  <a:lnTo>
                    <a:pt x="6885" y="5381"/>
                  </a:lnTo>
                  <a:lnTo>
                    <a:pt x="6911" y="5397"/>
                  </a:lnTo>
                  <a:lnTo>
                    <a:pt x="7154" y="5572"/>
                  </a:lnTo>
                  <a:lnTo>
                    <a:pt x="7177" y="5591"/>
                  </a:lnTo>
                  <a:lnTo>
                    <a:pt x="7198" y="5613"/>
                  </a:lnTo>
                  <a:lnTo>
                    <a:pt x="7382" y="5830"/>
                  </a:lnTo>
                  <a:lnTo>
                    <a:pt x="7399" y="5854"/>
                  </a:lnTo>
                  <a:lnTo>
                    <a:pt x="7414" y="5879"/>
                  </a:lnTo>
                  <a:lnTo>
                    <a:pt x="7538" y="6125"/>
                  </a:lnTo>
                  <a:lnTo>
                    <a:pt x="7550" y="6151"/>
                  </a:lnTo>
                  <a:lnTo>
                    <a:pt x="7558" y="6179"/>
                  </a:lnTo>
                  <a:lnTo>
                    <a:pt x="7621" y="6442"/>
                  </a:lnTo>
                  <a:lnTo>
                    <a:pt x="7626" y="6471"/>
                  </a:lnTo>
                  <a:lnTo>
                    <a:pt x="7627" y="6500"/>
                  </a:lnTo>
                  <a:lnTo>
                    <a:pt x="7627" y="6767"/>
                  </a:lnTo>
                  <a:lnTo>
                    <a:pt x="7625" y="6797"/>
                  </a:lnTo>
                  <a:lnTo>
                    <a:pt x="7620" y="6826"/>
                  </a:lnTo>
                  <a:lnTo>
                    <a:pt x="7556" y="7086"/>
                  </a:lnTo>
                  <a:lnTo>
                    <a:pt x="7546" y="7116"/>
                  </a:lnTo>
                  <a:lnTo>
                    <a:pt x="7533" y="7144"/>
                  </a:lnTo>
                  <a:lnTo>
                    <a:pt x="7404" y="7384"/>
                  </a:lnTo>
                  <a:lnTo>
                    <a:pt x="7386" y="7411"/>
                  </a:lnTo>
                  <a:lnTo>
                    <a:pt x="7365" y="7436"/>
                  </a:lnTo>
                  <a:lnTo>
                    <a:pt x="7170" y="7644"/>
                  </a:lnTo>
                  <a:lnTo>
                    <a:pt x="7146" y="7666"/>
                  </a:lnTo>
                  <a:lnTo>
                    <a:pt x="7119" y="7685"/>
                  </a:lnTo>
                  <a:lnTo>
                    <a:pt x="6856" y="7848"/>
                  </a:lnTo>
                  <a:lnTo>
                    <a:pt x="6829" y="7862"/>
                  </a:lnTo>
                  <a:lnTo>
                    <a:pt x="6800" y="7873"/>
                  </a:lnTo>
                  <a:lnTo>
                    <a:pt x="6703" y="7904"/>
                  </a:lnTo>
                  <a:lnTo>
                    <a:pt x="6663" y="7993"/>
                  </a:lnTo>
                  <a:lnTo>
                    <a:pt x="6647" y="8023"/>
                  </a:lnTo>
                  <a:lnTo>
                    <a:pt x="6539" y="8194"/>
                  </a:lnTo>
                  <a:lnTo>
                    <a:pt x="6518" y="8223"/>
                  </a:lnTo>
                  <a:lnTo>
                    <a:pt x="6385" y="8380"/>
                  </a:lnTo>
                  <a:lnTo>
                    <a:pt x="6360" y="8406"/>
                  </a:lnTo>
                  <a:lnTo>
                    <a:pt x="6201" y="8547"/>
                  </a:lnTo>
                  <a:lnTo>
                    <a:pt x="6173" y="8568"/>
                  </a:lnTo>
                  <a:lnTo>
                    <a:pt x="5988" y="8690"/>
                  </a:lnTo>
                  <a:lnTo>
                    <a:pt x="5958" y="8707"/>
                  </a:lnTo>
                  <a:lnTo>
                    <a:pt x="5747" y="8807"/>
                  </a:lnTo>
                  <a:lnTo>
                    <a:pt x="5715" y="8820"/>
                  </a:lnTo>
                  <a:lnTo>
                    <a:pt x="5478" y="8895"/>
                  </a:lnTo>
                  <a:lnTo>
                    <a:pt x="5454" y="8902"/>
                  </a:lnTo>
                  <a:lnTo>
                    <a:pt x="5429" y="8906"/>
                  </a:lnTo>
                  <a:lnTo>
                    <a:pt x="5058" y="8946"/>
                  </a:lnTo>
                  <a:lnTo>
                    <a:pt x="5027" y="8947"/>
                  </a:lnTo>
                  <a:lnTo>
                    <a:pt x="4668" y="8942"/>
                  </a:lnTo>
                  <a:lnTo>
                    <a:pt x="4635" y="8939"/>
                  </a:lnTo>
                  <a:lnTo>
                    <a:pt x="4289" y="8888"/>
                  </a:lnTo>
                  <a:lnTo>
                    <a:pt x="4254" y="8881"/>
                  </a:lnTo>
                  <a:lnTo>
                    <a:pt x="3925" y="8783"/>
                  </a:lnTo>
                  <a:lnTo>
                    <a:pt x="3890" y="8769"/>
                  </a:lnTo>
                  <a:lnTo>
                    <a:pt x="3581" y="8624"/>
                  </a:lnTo>
                  <a:lnTo>
                    <a:pt x="3547" y="8605"/>
                  </a:lnTo>
                  <a:lnTo>
                    <a:pt x="3259" y="8412"/>
                  </a:lnTo>
                  <a:lnTo>
                    <a:pt x="3230" y="8389"/>
                  </a:lnTo>
                  <a:lnTo>
                    <a:pt x="2966" y="8147"/>
                  </a:lnTo>
                  <a:lnTo>
                    <a:pt x="2941" y="8120"/>
                  </a:lnTo>
                  <a:lnTo>
                    <a:pt x="2704" y="7829"/>
                  </a:lnTo>
                  <a:lnTo>
                    <a:pt x="2684" y="7801"/>
                  </a:lnTo>
                  <a:lnTo>
                    <a:pt x="2477" y="7460"/>
                  </a:lnTo>
                  <a:lnTo>
                    <a:pt x="2462" y="7433"/>
                  </a:lnTo>
                  <a:lnTo>
                    <a:pt x="2287" y="7041"/>
                  </a:lnTo>
                  <a:lnTo>
                    <a:pt x="2277" y="7015"/>
                  </a:lnTo>
                  <a:lnTo>
                    <a:pt x="2136" y="6572"/>
                  </a:lnTo>
                  <a:lnTo>
                    <a:pt x="2129" y="6547"/>
                  </a:lnTo>
                  <a:lnTo>
                    <a:pt x="2025" y="6053"/>
                  </a:lnTo>
                  <a:lnTo>
                    <a:pt x="2022" y="6030"/>
                  </a:lnTo>
                  <a:lnTo>
                    <a:pt x="1958" y="5483"/>
                  </a:lnTo>
                  <a:lnTo>
                    <a:pt x="1956" y="5463"/>
                  </a:lnTo>
                  <a:lnTo>
                    <a:pt x="1934" y="4863"/>
                  </a:lnTo>
                  <a:lnTo>
                    <a:pt x="1934" y="4854"/>
                  </a:lnTo>
                  <a:lnTo>
                    <a:pt x="1934" y="1050"/>
                  </a:lnTo>
                  <a:lnTo>
                    <a:pt x="1936" y="1017"/>
                  </a:lnTo>
                  <a:lnTo>
                    <a:pt x="1943" y="985"/>
                  </a:lnTo>
                  <a:lnTo>
                    <a:pt x="1953" y="954"/>
                  </a:lnTo>
                  <a:lnTo>
                    <a:pt x="1967" y="925"/>
                  </a:lnTo>
                  <a:lnTo>
                    <a:pt x="1986" y="898"/>
                  </a:lnTo>
                  <a:lnTo>
                    <a:pt x="2007" y="873"/>
                  </a:lnTo>
                  <a:lnTo>
                    <a:pt x="2032" y="852"/>
                  </a:lnTo>
                  <a:lnTo>
                    <a:pt x="2059" y="833"/>
                  </a:lnTo>
                  <a:lnTo>
                    <a:pt x="2088" y="819"/>
                  </a:lnTo>
                  <a:lnTo>
                    <a:pt x="2119" y="809"/>
                  </a:lnTo>
                  <a:lnTo>
                    <a:pt x="2151" y="802"/>
                  </a:lnTo>
                  <a:lnTo>
                    <a:pt x="2184" y="800"/>
                  </a:lnTo>
                  <a:lnTo>
                    <a:pt x="2217" y="802"/>
                  </a:lnTo>
                  <a:lnTo>
                    <a:pt x="2249" y="809"/>
                  </a:lnTo>
                  <a:lnTo>
                    <a:pt x="2280" y="819"/>
                  </a:lnTo>
                  <a:lnTo>
                    <a:pt x="2309" y="833"/>
                  </a:lnTo>
                  <a:lnTo>
                    <a:pt x="2336" y="852"/>
                  </a:lnTo>
                  <a:lnTo>
                    <a:pt x="2361" y="873"/>
                  </a:lnTo>
                  <a:lnTo>
                    <a:pt x="2382" y="898"/>
                  </a:lnTo>
                  <a:lnTo>
                    <a:pt x="2401" y="925"/>
                  </a:lnTo>
                  <a:lnTo>
                    <a:pt x="2415" y="954"/>
                  </a:lnTo>
                  <a:lnTo>
                    <a:pt x="2425" y="985"/>
                  </a:lnTo>
                  <a:lnTo>
                    <a:pt x="2432" y="1017"/>
                  </a:lnTo>
                  <a:lnTo>
                    <a:pt x="2434" y="1050"/>
                  </a:lnTo>
                  <a:lnTo>
                    <a:pt x="2434" y="2162"/>
                  </a:lnTo>
                  <a:lnTo>
                    <a:pt x="2438" y="2163"/>
                  </a:lnTo>
                  <a:lnTo>
                    <a:pt x="2451" y="2168"/>
                  </a:lnTo>
                  <a:lnTo>
                    <a:pt x="2463" y="2172"/>
                  </a:lnTo>
                  <a:lnTo>
                    <a:pt x="2476" y="2178"/>
                  </a:lnTo>
                  <a:lnTo>
                    <a:pt x="2489" y="2183"/>
                  </a:lnTo>
                  <a:lnTo>
                    <a:pt x="2501" y="2189"/>
                  </a:lnTo>
                  <a:lnTo>
                    <a:pt x="2513" y="2196"/>
                  </a:lnTo>
                  <a:lnTo>
                    <a:pt x="2525" y="2203"/>
                  </a:lnTo>
                  <a:lnTo>
                    <a:pt x="2536" y="2211"/>
                  </a:lnTo>
                  <a:lnTo>
                    <a:pt x="2548" y="2218"/>
                  </a:lnTo>
                  <a:lnTo>
                    <a:pt x="2558" y="2227"/>
                  </a:lnTo>
                  <a:lnTo>
                    <a:pt x="2569" y="2235"/>
                  </a:lnTo>
                  <a:lnTo>
                    <a:pt x="2579" y="2245"/>
                  </a:lnTo>
                  <a:lnTo>
                    <a:pt x="2589" y="2254"/>
                  </a:lnTo>
                  <a:lnTo>
                    <a:pt x="2598" y="2264"/>
                  </a:lnTo>
                  <a:lnTo>
                    <a:pt x="2608" y="2274"/>
                  </a:lnTo>
                  <a:lnTo>
                    <a:pt x="2616" y="2285"/>
                  </a:lnTo>
                  <a:lnTo>
                    <a:pt x="2625" y="2295"/>
                  </a:lnTo>
                  <a:lnTo>
                    <a:pt x="2632" y="2307"/>
                  </a:lnTo>
                  <a:lnTo>
                    <a:pt x="2640" y="2318"/>
                  </a:lnTo>
                  <a:lnTo>
                    <a:pt x="2647" y="2330"/>
                  </a:lnTo>
                  <a:lnTo>
                    <a:pt x="2654" y="2342"/>
                  </a:lnTo>
                  <a:lnTo>
                    <a:pt x="2660" y="2354"/>
                  </a:lnTo>
                  <a:lnTo>
                    <a:pt x="2665" y="2367"/>
                  </a:lnTo>
                  <a:lnTo>
                    <a:pt x="2671" y="2380"/>
                  </a:lnTo>
                  <a:lnTo>
                    <a:pt x="2675" y="2392"/>
                  </a:lnTo>
                  <a:lnTo>
                    <a:pt x="2680" y="2405"/>
                  </a:lnTo>
                  <a:lnTo>
                    <a:pt x="2684" y="2418"/>
                  </a:lnTo>
                  <a:lnTo>
                    <a:pt x="2687" y="2432"/>
                  </a:lnTo>
                  <a:lnTo>
                    <a:pt x="2690" y="2445"/>
                  </a:lnTo>
                  <a:lnTo>
                    <a:pt x="2692" y="2459"/>
                  </a:lnTo>
                  <a:lnTo>
                    <a:pt x="2694" y="2472"/>
                  </a:lnTo>
                  <a:lnTo>
                    <a:pt x="2695" y="2486"/>
                  </a:lnTo>
                  <a:close/>
                  <a:moveTo>
                    <a:pt x="6869" y="7097"/>
                  </a:moveTo>
                  <a:lnTo>
                    <a:pt x="6870" y="7126"/>
                  </a:lnTo>
                  <a:lnTo>
                    <a:pt x="6864" y="7239"/>
                  </a:lnTo>
                  <a:lnTo>
                    <a:pt x="6980" y="7117"/>
                  </a:lnTo>
                  <a:lnTo>
                    <a:pt x="7078" y="6934"/>
                  </a:lnTo>
                  <a:lnTo>
                    <a:pt x="7127" y="6736"/>
                  </a:lnTo>
                  <a:lnTo>
                    <a:pt x="7127" y="6529"/>
                  </a:lnTo>
                  <a:lnTo>
                    <a:pt x="7079" y="6324"/>
                  </a:lnTo>
                  <a:lnTo>
                    <a:pt x="6981" y="6131"/>
                  </a:lnTo>
                  <a:lnTo>
                    <a:pt x="6836" y="5960"/>
                  </a:lnTo>
                  <a:lnTo>
                    <a:pt x="6642" y="5819"/>
                  </a:lnTo>
                  <a:lnTo>
                    <a:pt x="6396" y="5719"/>
                  </a:lnTo>
                  <a:lnTo>
                    <a:pt x="6093" y="5670"/>
                  </a:lnTo>
                  <a:lnTo>
                    <a:pt x="5858" y="5681"/>
                  </a:lnTo>
                  <a:lnTo>
                    <a:pt x="5809" y="5788"/>
                  </a:lnTo>
                  <a:lnTo>
                    <a:pt x="5716" y="6022"/>
                  </a:lnTo>
                  <a:lnTo>
                    <a:pt x="5643" y="6249"/>
                  </a:lnTo>
                  <a:lnTo>
                    <a:pt x="5589" y="6466"/>
                  </a:lnTo>
                  <a:lnTo>
                    <a:pt x="5554" y="6671"/>
                  </a:lnTo>
                  <a:lnTo>
                    <a:pt x="5539" y="6859"/>
                  </a:lnTo>
                  <a:lnTo>
                    <a:pt x="5542" y="7027"/>
                  </a:lnTo>
                  <a:lnTo>
                    <a:pt x="5564" y="7170"/>
                  </a:lnTo>
                  <a:lnTo>
                    <a:pt x="5601" y="7287"/>
                  </a:lnTo>
                  <a:lnTo>
                    <a:pt x="5649" y="7376"/>
                  </a:lnTo>
                  <a:lnTo>
                    <a:pt x="5707" y="7440"/>
                  </a:lnTo>
                  <a:lnTo>
                    <a:pt x="5776" y="7486"/>
                  </a:lnTo>
                  <a:lnTo>
                    <a:pt x="5867" y="7517"/>
                  </a:lnTo>
                  <a:lnTo>
                    <a:pt x="5989" y="7529"/>
                  </a:lnTo>
                  <a:lnTo>
                    <a:pt x="6320" y="7497"/>
                  </a:lnTo>
                  <a:lnTo>
                    <a:pt x="6332" y="7457"/>
                  </a:lnTo>
                  <a:lnTo>
                    <a:pt x="6361" y="7288"/>
                  </a:lnTo>
                  <a:lnTo>
                    <a:pt x="6369" y="7116"/>
                  </a:lnTo>
                  <a:lnTo>
                    <a:pt x="6358" y="6941"/>
                  </a:lnTo>
                  <a:lnTo>
                    <a:pt x="6326" y="6766"/>
                  </a:lnTo>
                  <a:lnTo>
                    <a:pt x="6274" y="6595"/>
                  </a:lnTo>
                  <a:lnTo>
                    <a:pt x="6196" y="6416"/>
                  </a:lnTo>
                  <a:lnTo>
                    <a:pt x="6185" y="6385"/>
                  </a:lnTo>
                  <a:lnTo>
                    <a:pt x="6179" y="6353"/>
                  </a:lnTo>
                  <a:lnTo>
                    <a:pt x="6176" y="6321"/>
                  </a:lnTo>
                  <a:lnTo>
                    <a:pt x="6178" y="6288"/>
                  </a:lnTo>
                  <a:lnTo>
                    <a:pt x="6184" y="6256"/>
                  </a:lnTo>
                  <a:lnTo>
                    <a:pt x="6194" y="6225"/>
                  </a:lnTo>
                  <a:lnTo>
                    <a:pt x="6208" y="6195"/>
                  </a:lnTo>
                  <a:lnTo>
                    <a:pt x="6225" y="6168"/>
                  </a:lnTo>
                  <a:lnTo>
                    <a:pt x="6247" y="6143"/>
                  </a:lnTo>
                  <a:lnTo>
                    <a:pt x="6271" y="6121"/>
                  </a:lnTo>
                  <a:lnTo>
                    <a:pt x="6298" y="6102"/>
                  </a:lnTo>
                  <a:lnTo>
                    <a:pt x="6327" y="6087"/>
                  </a:lnTo>
                  <a:lnTo>
                    <a:pt x="6358" y="6076"/>
                  </a:lnTo>
                  <a:lnTo>
                    <a:pt x="6390" y="6070"/>
                  </a:lnTo>
                  <a:lnTo>
                    <a:pt x="6422" y="6067"/>
                  </a:lnTo>
                  <a:lnTo>
                    <a:pt x="6455" y="6069"/>
                  </a:lnTo>
                  <a:lnTo>
                    <a:pt x="6487" y="6075"/>
                  </a:lnTo>
                  <a:lnTo>
                    <a:pt x="6518" y="6085"/>
                  </a:lnTo>
                  <a:lnTo>
                    <a:pt x="6548" y="6099"/>
                  </a:lnTo>
                  <a:lnTo>
                    <a:pt x="6575" y="6116"/>
                  </a:lnTo>
                  <a:lnTo>
                    <a:pt x="6600" y="6138"/>
                  </a:lnTo>
                  <a:lnTo>
                    <a:pt x="6622" y="6162"/>
                  </a:lnTo>
                  <a:lnTo>
                    <a:pt x="6641" y="6189"/>
                  </a:lnTo>
                  <a:lnTo>
                    <a:pt x="6656" y="6218"/>
                  </a:lnTo>
                  <a:lnTo>
                    <a:pt x="6738" y="6410"/>
                  </a:lnTo>
                  <a:lnTo>
                    <a:pt x="6748" y="6437"/>
                  </a:lnTo>
                  <a:lnTo>
                    <a:pt x="6808" y="6635"/>
                  </a:lnTo>
                  <a:lnTo>
                    <a:pt x="6815" y="6662"/>
                  </a:lnTo>
                  <a:lnTo>
                    <a:pt x="6852" y="6865"/>
                  </a:lnTo>
                  <a:lnTo>
                    <a:pt x="6855" y="6893"/>
                  </a:lnTo>
                  <a:lnTo>
                    <a:pt x="6869" y="70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27" name="Google Shape;3527;p31"/>
          <p:cNvGrpSpPr/>
          <p:nvPr/>
        </p:nvGrpSpPr>
        <p:grpSpPr>
          <a:xfrm>
            <a:off x="2962542" y="860662"/>
            <a:ext cx="633600" cy="633600"/>
            <a:chOff x="2962542" y="1760267"/>
            <a:chExt cx="633600" cy="633600"/>
          </a:xfrm>
        </p:grpSpPr>
        <p:sp>
          <p:nvSpPr>
            <p:cNvPr id="3528" name="Google Shape;3528;p31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0" y="7560"/>
                  </a:moveTo>
                  <a:lnTo>
                    <a:pt x="5479" y="7608"/>
                  </a:lnTo>
                  <a:lnTo>
                    <a:pt x="5475" y="7656"/>
                  </a:lnTo>
                  <a:lnTo>
                    <a:pt x="5469" y="7704"/>
                  </a:lnTo>
                  <a:lnTo>
                    <a:pt x="5460" y="7751"/>
                  </a:lnTo>
                  <a:lnTo>
                    <a:pt x="5449" y="7798"/>
                  </a:lnTo>
                  <a:lnTo>
                    <a:pt x="5436" y="7845"/>
                  </a:lnTo>
                  <a:lnTo>
                    <a:pt x="5420" y="7891"/>
                  </a:lnTo>
                  <a:lnTo>
                    <a:pt x="5402" y="7937"/>
                  </a:lnTo>
                  <a:lnTo>
                    <a:pt x="5381" y="7982"/>
                  </a:lnTo>
                  <a:lnTo>
                    <a:pt x="5359" y="8027"/>
                  </a:lnTo>
                  <a:lnTo>
                    <a:pt x="5333" y="8071"/>
                  </a:lnTo>
                  <a:lnTo>
                    <a:pt x="5306" y="8115"/>
                  </a:lnTo>
                  <a:lnTo>
                    <a:pt x="5276" y="8158"/>
                  </a:lnTo>
                  <a:lnTo>
                    <a:pt x="5244" y="8200"/>
                  </a:lnTo>
                  <a:lnTo>
                    <a:pt x="5210" y="8241"/>
                  </a:lnTo>
                  <a:lnTo>
                    <a:pt x="5174" y="8281"/>
                  </a:lnTo>
                  <a:lnTo>
                    <a:pt x="5136" y="8321"/>
                  </a:lnTo>
                  <a:lnTo>
                    <a:pt x="5096" y="8358"/>
                  </a:lnTo>
                  <a:lnTo>
                    <a:pt x="5054" y="8395"/>
                  </a:lnTo>
                  <a:lnTo>
                    <a:pt x="5010" y="8431"/>
                  </a:lnTo>
                  <a:lnTo>
                    <a:pt x="4965" y="8465"/>
                  </a:lnTo>
                  <a:lnTo>
                    <a:pt x="4917" y="8498"/>
                  </a:lnTo>
                  <a:lnTo>
                    <a:pt x="4869" y="8530"/>
                  </a:lnTo>
                  <a:lnTo>
                    <a:pt x="4818" y="8561"/>
                  </a:lnTo>
                  <a:lnTo>
                    <a:pt x="4766" y="8590"/>
                  </a:lnTo>
                  <a:lnTo>
                    <a:pt x="4712" y="8618"/>
                  </a:lnTo>
                  <a:lnTo>
                    <a:pt x="4657" y="8644"/>
                  </a:lnTo>
                  <a:lnTo>
                    <a:pt x="4600" y="8669"/>
                  </a:lnTo>
                  <a:lnTo>
                    <a:pt x="4542" y="8692"/>
                  </a:lnTo>
                  <a:lnTo>
                    <a:pt x="4483" y="8714"/>
                  </a:lnTo>
                  <a:lnTo>
                    <a:pt x="4423" y="8734"/>
                  </a:lnTo>
                  <a:lnTo>
                    <a:pt x="4362" y="8752"/>
                  </a:lnTo>
                  <a:lnTo>
                    <a:pt x="4301" y="8768"/>
                  </a:lnTo>
                  <a:lnTo>
                    <a:pt x="4238" y="8783"/>
                  </a:lnTo>
                  <a:lnTo>
                    <a:pt x="4175" y="8796"/>
                  </a:lnTo>
                  <a:lnTo>
                    <a:pt x="4112" y="8808"/>
                  </a:lnTo>
                  <a:lnTo>
                    <a:pt x="4047" y="8818"/>
                  </a:lnTo>
                  <a:lnTo>
                    <a:pt x="3983" y="8826"/>
                  </a:lnTo>
                  <a:lnTo>
                    <a:pt x="3918" y="8832"/>
                  </a:lnTo>
                  <a:lnTo>
                    <a:pt x="3852" y="8836"/>
                  </a:lnTo>
                  <a:lnTo>
                    <a:pt x="3786" y="8839"/>
                  </a:lnTo>
                  <a:lnTo>
                    <a:pt x="3720" y="8840"/>
                  </a:lnTo>
                  <a:lnTo>
                    <a:pt x="3654" y="8839"/>
                  </a:lnTo>
                  <a:lnTo>
                    <a:pt x="3588" y="8836"/>
                  </a:lnTo>
                  <a:lnTo>
                    <a:pt x="3522" y="8832"/>
                  </a:lnTo>
                  <a:lnTo>
                    <a:pt x="3457" y="8826"/>
                  </a:lnTo>
                  <a:lnTo>
                    <a:pt x="3393" y="8818"/>
                  </a:lnTo>
                  <a:lnTo>
                    <a:pt x="3328" y="8808"/>
                  </a:lnTo>
                  <a:lnTo>
                    <a:pt x="3265" y="8796"/>
                  </a:lnTo>
                  <a:lnTo>
                    <a:pt x="3202" y="8783"/>
                  </a:lnTo>
                  <a:lnTo>
                    <a:pt x="3139" y="8768"/>
                  </a:lnTo>
                  <a:lnTo>
                    <a:pt x="3078" y="8752"/>
                  </a:lnTo>
                  <a:lnTo>
                    <a:pt x="3017" y="8734"/>
                  </a:lnTo>
                  <a:lnTo>
                    <a:pt x="2957" y="8714"/>
                  </a:lnTo>
                  <a:lnTo>
                    <a:pt x="2898" y="8692"/>
                  </a:lnTo>
                  <a:lnTo>
                    <a:pt x="2840" y="8669"/>
                  </a:lnTo>
                  <a:lnTo>
                    <a:pt x="2783" y="8644"/>
                  </a:lnTo>
                  <a:lnTo>
                    <a:pt x="2728" y="8618"/>
                  </a:lnTo>
                  <a:lnTo>
                    <a:pt x="2674" y="8590"/>
                  </a:lnTo>
                  <a:lnTo>
                    <a:pt x="2622" y="8561"/>
                  </a:lnTo>
                  <a:lnTo>
                    <a:pt x="2571" y="8530"/>
                  </a:lnTo>
                  <a:lnTo>
                    <a:pt x="2523" y="8498"/>
                  </a:lnTo>
                  <a:lnTo>
                    <a:pt x="2475" y="8465"/>
                  </a:lnTo>
                  <a:lnTo>
                    <a:pt x="2430" y="8431"/>
                  </a:lnTo>
                  <a:lnTo>
                    <a:pt x="2386" y="8395"/>
                  </a:lnTo>
                  <a:lnTo>
                    <a:pt x="2344" y="8358"/>
                  </a:lnTo>
                  <a:lnTo>
                    <a:pt x="2304" y="8321"/>
                  </a:lnTo>
                  <a:lnTo>
                    <a:pt x="2266" y="8281"/>
                  </a:lnTo>
                  <a:lnTo>
                    <a:pt x="2230" y="8241"/>
                  </a:lnTo>
                  <a:lnTo>
                    <a:pt x="2196" y="8200"/>
                  </a:lnTo>
                  <a:lnTo>
                    <a:pt x="2164" y="8158"/>
                  </a:lnTo>
                  <a:lnTo>
                    <a:pt x="2134" y="8115"/>
                  </a:lnTo>
                  <a:lnTo>
                    <a:pt x="2107" y="8071"/>
                  </a:lnTo>
                  <a:lnTo>
                    <a:pt x="2081" y="8027"/>
                  </a:lnTo>
                  <a:lnTo>
                    <a:pt x="2059" y="7982"/>
                  </a:lnTo>
                  <a:lnTo>
                    <a:pt x="2038" y="7937"/>
                  </a:lnTo>
                  <a:lnTo>
                    <a:pt x="2020" y="7891"/>
                  </a:lnTo>
                  <a:lnTo>
                    <a:pt x="2004" y="7845"/>
                  </a:lnTo>
                  <a:lnTo>
                    <a:pt x="1991" y="7798"/>
                  </a:lnTo>
                  <a:lnTo>
                    <a:pt x="1980" y="7751"/>
                  </a:lnTo>
                  <a:lnTo>
                    <a:pt x="1971" y="7704"/>
                  </a:lnTo>
                  <a:lnTo>
                    <a:pt x="1965" y="7656"/>
                  </a:lnTo>
                  <a:lnTo>
                    <a:pt x="1961" y="7608"/>
                  </a:lnTo>
                  <a:lnTo>
                    <a:pt x="1960" y="7560"/>
                  </a:lnTo>
                  <a:lnTo>
                    <a:pt x="1961" y="7512"/>
                  </a:lnTo>
                  <a:lnTo>
                    <a:pt x="1965" y="7464"/>
                  </a:lnTo>
                  <a:lnTo>
                    <a:pt x="1971" y="7416"/>
                  </a:lnTo>
                  <a:lnTo>
                    <a:pt x="1980" y="7369"/>
                  </a:lnTo>
                  <a:lnTo>
                    <a:pt x="1991" y="7322"/>
                  </a:lnTo>
                  <a:lnTo>
                    <a:pt x="2004" y="7275"/>
                  </a:lnTo>
                  <a:lnTo>
                    <a:pt x="2020" y="7229"/>
                  </a:lnTo>
                  <a:lnTo>
                    <a:pt x="2038" y="7183"/>
                  </a:lnTo>
                  <a:lnTo>
                    <a:pt x="2059" y="7138"/>
                  </a:lnTo>
                  <a:lnTo>
                    <a:pt x="2081" y="7093"/>
                  </a:lnTo>
                  <a:lnTo>
                    <a:pt x="2107" y="7049"/>
                  </a:lnTo>
                  <a:lnTo>
                    <a:pt x="2134" y="7005"/>
                  </a:lnTo>
                  <a:lnTo>
                    <a:pt x="2164" y="6962"/>
                  </a:lnTo>
                  <a:lnTo>
                    <a:pt x="2196" y="6920"/>
                  </a:lnTo>
                  <a:lnTo>
                    <a:pt x="2230" y="6879"/>
                  </a:lnTo>
                  <a:lnTo>
                    <a:pt x="2266" y="6839"/>
                  </a:lnTo>
                  <a:lnTo>
                    <a:pt x="2304" y="6799"/>
                  </a:lnTo>
                  <a:lnTo>
                    <a:pt x="2344" y="6762"/>
                  </a:lnTo>
                  <a:lnTo>
                    <a:pt x="2386" y="6725"/>
                  </a:lnTo>
                  <a:lnTo>
                    <a:pt x="2430" y="6689"/>
                  </a:lnTo>
                  <a:lnTo>
                    <a:pt x="2475" y="6655"/>
                  </a:lnTo>
                  <a:lnTo>
                    <a:pt x="2523" y="6622"/>
                  </a:lnTo>
                  <a:lnTo>
                    <a:pt x="2571" y="6590"/>
                  </a:lnTo>
                  <a:lnTo>
                    <a:pt x="2622" y="6559"/>
                  </a:lnTo>
                  <a:lnTo>
                    <a:pt x="2674" y="6530"/>
                  </a:lnTo>
                  <a:lnTo>
                    <a:pt x="2728" y="6502"/>
                  </a:lnTo>
                  <a:lnTo>
                    <a:pt x="2783" y="6476"/>
                  </a:lnTo>
                  <a:lnTo>
                    <a:pt x="2840" y="6451"/>
                  </a:lnTo>
                  <a:lnTo>
                    <a:pt x="2898" y="6428"/>
                  </a:lnTo>
                  <a:lnTo>
                    <a:pt x="2957" y="6406"/>
                  </a:lnTo>
                  <a:lnTo>
                    <a:pt x="3017" y="6386"/>
                  </a:lnTo>
                  <a:lnTo>
                    <a:pt x="3078" y="6368"/>
                  </a:lnTo>
                  <a:lnTo>
                    <a:pt x="3139" y="6352"/>
                  </a:lnTo>
                  <a:lnTo>
                    <a:pt x="3202" y="6337"/>
                  </a:lnTo>
                  <a:lnTo>
                    <a:pt x="3265" y="6324"/>
                  </a:lnTo>
                  <a:lnTo>
                    <a:pt x="3328" y="6312"/>
                  </a:lnTo>
                  <a:lnTo>
                    <a:pt x="3393" y="6302"/>
                  </a:lnTo>
                  <a:lnTo>
                    <a:pt x="3457" y="6294"/>
                  </a:lnTo>
                  <a:lnTo>
                    <a:pt x="3522" y="6288"/>
                  </a:lnTo>
                  <a:lnTo>
                    <a:pt x="3588" y="6284"/>
                  </a:lnTo>
                  <a:lnTo>
                    <a:pt x="3654" y="6281"/>
                  </a:lnTo>
                  <a:lnTo>
                    <a:pt x="3720" y="6280"/>
                  </a:lnTo>
                  <a:lnTo>
                    <a:pt x="3786" y="6281"/>
                  </a:lnTo>
                  <a:lnTo>
                    <a:pt x="3852" y="6284"/>
                  </a:lnTo>
                  <a:lnTo>
                    <a:pt x="3918" y="6288"/>
                  </a:lnTo>
                  <a:lnTo>
                    <a:pt x="3983" y="6294"/>
                  </a:lnTo>
                  <a:lnTo>
                    <a:pt x="4047" y="6302"/>
                  </a:lnTo>
                  <a:lnTo>
                    <a:pt x="4112" y="6312"/>
                  </a:lnTo>
                  <a:lnTo>
                    <a:pt x="4175" y="6324"/>
                  </a:lnTo>
                  <a:lnTo>
                    <a:pt x="4238" y="6337"/>
                  </a:lnTo>
                  <a:lnTo>
                    <a:pt x="4301" y="6352"/>
                  </a:lnTo>
                  <a:lnTo>
                    <a:pt x="4362" y="6368"/>
                  </a:lnTo>
                  <a:lnTo>
                    <a:pt x="4423" y="6386"/>
                  </a:lnTo>
                  <a:lnTo>
                    <a:pt x="4483" y="6406"/>
                  </a:lnTo>
                  <a:lnTo>
                    <a:pt x="4542" y="6428"/>
                  </a:lnTo>
                  <a:lnTo>
                    <a:pt x="4600" y="6451"/>
                  </a:lnTo>
                  <a:lnTo>
                    <a:pt x="4657" y="6476"/>
                  </a:lnTo>
                  <a:lnTo>
                    <a:pt x="4712" y="6502"/>
                  </a:lnTo>
                  <a:lnTo>
                    <a:pt x="4766" y="6530"/>
                  </a:lnTo>
                  <a:lnTo>
                    <a:pt x="4818" y="6559"/>
                  </a:lnTo>
                  <a:lnTo>
                    <a:pt x="4869" y="6590"/>
                  </a:lnTo>
                  <a:lnTo>
                    <a:pt x="4917" y="6622"/>
                  </a:lnTo>
                  <a:lnTo>
                    <a:pt x="4965" y="6655"/>
                  </a:lnTo>
                  <a:lnTo>
                    <a:pt x="5010" y="6689"/>
                  </a:lnTo>
                  <a:lnTo>
                    <a:pt x="5054" y="6725"/>
                  </a:lnTo>
                  <a:lnTo>
                    <a:pt x="5096" y="6762"/>
                  </a:lnTo>
                  <a:lnTo>
                    <a:pt x="5136" y="6799"/>
                  </a:lnTo>
                  <a:lnTo>
                    <a:pt x="5174" y="6839"/>
                  </a:lnTo>
                  <a:lnTo>
                    <a:pt x="5210" y="6879"/>
                  </a:lnTo>
                  <a:lnTo>
                    <a:pt x="5244" y="6920"/>
                  </a:lnTo>
                  <a:lnTo>
                    <a:pt x="5276" y="6962"/>
                  </a:lnTo>
                  <a:lnTo>
                    <a:pt x="5306" y="7005"/>
                  </a:lnTo>
                  <a:lnTo>
                    <a:pt x="5333" y="7049"/>
                  </a:lnTo>
                  <a:lnTo>
                    <a:pt x="5359" y="7093"/>
                  </a:lnTo>
                  <a:lnTo>
                    <a:pt x="5381" y="7138"/>
                  </a:lnTo>
                  <a:lnTo>
                    <a:pt x="5402" y="7183"/>
                  </a:lnTo>
                  <a:lnTo>
                    <a:pt x="5420" y="7229"/>
                  </a:lnTo>
                  <a:lnTo>
                    <a:pt x="5436" y="7275"/>
                  </a:lnTo>
                  <a:lnTo>
                    <a:pt x="5449" y="7322"/>
                  </a:lnTo>
                  <a:lnTo>
                    <a:pt x="5460" y="7369"/>
                  </a:lnTo>
                  <a:lnTo>
                    <a:pt x="5469" y="7416"/>
                  </a:lnTo>
                  <a:lnTo>
                    <a:pt x="5475" y="7464"/>
                  </a:lnTo>
                  <a:lnTo>
                    <a:pt x="5479" y="7512"/>
                  </a:lnTo>
                  <a:lnTo>
                    <a:pt x="5480" y="75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31"/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1477"/>
                  </a:moveTo>
                  <a:lnTo>
                    <a:pt x="5410" y="1471"/>
                  </a:lnTo>
                  <a:lnTo>
                    <a:pt x="5410" y="6728"/>
                  </a:lnTo>
                  <a:lnTo>
                    <a:pt x="5437" y="6761"/>
                  </a:lnTo>
                  <a:lnTo>
                    <a:pt x="5443" y="6769"/>
                  </a:lnTo>
                  <a:lnTo>
                    <a:pt x="5475" y="6811"/>
                  </a:lnTo>
                  <a:lnTo>
                    <a:pt x="5481" y="6820"/>
                  </a:lnTo>
                  <a:lnTo>
                    <a:pt x="5511" y="6862"/>
                  </a:lnTo>
                  <a:lnTo>
                    <a:pt x="5517" y="6872"/>
                  </a:lnTo>
                  <a:lnTo>
                    <a:pt x="5545" y="6915"/>
                  </a:lnTo>
                  <a:lnTo>
                    <a:pt x="5551" y="6925"/>
                  </a:lnTo>
                  <a:lnTo>
                    <a:pt x="5576" y="6969"/>
                  </a:lnTo>
                  <a:lnTo>
                    <a:pt x="5581" y="6979"/>
                  </a:lnTo>
                  <a:lnTo>
                    <a:pt x="5604" y="7024"/>
                  </a:lnTo>
                  <a:lnTo>
                    <a:pt x="5609" y="7034"/>
                  </a:lnTo>
                  <a:lnTo>
                    <a:pt x="5630" y="7080"/>
                  </a:lnTo>
                  <a:lnTo>
                    <a:pt x="5634" y="7091"/>
                  </a:lnTo>
                  <a:lnTo>
                    <a:pt x="5653" y="7137"/>
                  </a:lnTo>
                  <a:lnTo>
                    <a:pt x="5657" y="7148"/>
                  </a:lnTo>
                  <a:lnTo>
                    <a:pt x="5673" y="7194"/>
                  </a:lnTo>
                  <a:lnTo>
                    <a:pt x="5676" y="7206"/>
                  </a:lnTo>
                  <a:lnTo>
                    <a:pt x="5690" y="7253"/>
                  </a:lnTo>
                  <a:lnTo>
                    <a:pt x="5693" y="7265"/>
                  </a:lnTo>
                  <a:lnTo>
                    <a:pt x="5704" y="7312"/>
                  </a:lnTo>
                  <a:lnTo>
                    <a:pt x="5706" y="7324"/>
                  </a:lnTo>
                  <a:lnTo>
                    <a:pt x="5715" y="7372"/>
                  </a:lnTo>
                  <a:lnTo>
                    <a:pt x="5717" y="7384"/>
                  </a:lnTo>
                  <a:lnTo>
                    <a:pt x="5723" y="7432"/>
                  </a:lnTo>
                  <a:lnTo>
                    <a:pt x="5724" y="7445"/>
                  </a:lnTo>
                  <a:lnTo>
                    <a:pt x="5728" y="7493"/>
                  </a:lnTo>
                  <a:lnTo>
                    <a:pt x="5729" y="7505"/>
                  </a:lnTo>
                  <a:lnTo>
                    <a:pt x="5730" y="7554"/>
                  </a:lnTo>
                  <a:lnTo>
                    <a:pt x="5730" y="7566"/>
                  </a:lnTo>
                  <a:lnTo>
                    <a:pt x="5729" y="7615"/>
                  </a:lnTo>
                  <a:lnTo>
                    <a:pt x="5728" y="7627"/>
                  </a:lnTo>
                  <a:lnTo>
                    <a:pt x="5724" y="7675"/>
                  </a:lnTo>
                  <a:lnTo>
                    <a:pt x="5723" y="7688"/>
                  </a:lnTo>
                  <a:lnTo>
                    <a:pt x="5717" y="7736"/>
                  </a:lnTo>
                  <a:lnTo>
                    <a:pt x="5715" y="7748"/>
                  </a:lnTo>
                  <a:lnTo>
                    <a:pt x="5706" y="7796"/>
                  </a:lnTo>
                  <a:lnTo>
                    <a:pt x="5704" y="7808"/>
                  </a:lnTo>
                  <a:lnTo>
                    <a:pt x="5693" y="7855"/>
                  </a:lnTo>
                  <a:lnTo>
                    <a:pt x="5690" y="7867"/>
                  </a:lnTo>
                  <a:lnTo>
                    <a:pt x="5676" y="7914"/>
                  </a:lnTo>
                  <a:lnTo>
                    <a:pt x="5673" y="7926"/>
                  </a:lnTo>
                  <a:lnTo>
                    <a:pt x="5657" y="7972"/>
                  </a:lnTo>
                  <a:lnTo>
                    <a:pt x="5653" y="7983"/>
                  </a:lnTo>
                  <a:lnTo>
                    <a:pt x="5634" y="8029"/>
                  </a:lnTo>
                  <a:lnTo>
                    <a:pt x="5630" y="8040"/>
                  </a:lnTo>
                  <a:lnTo>
                    <a:pt x="5609" y="8086"/>
                  </a:lnTo>
                  <a:lnTo>
                    <a:pt x="5604" y="8096"/>
                  </a:lnTo>
                  <a:lnTo>
                    <a:pt x="5581" y="8141"/>
                  </a:lnTo>
                  <a:lnTo>
                    <a:pt x="5576" y="8151"/>
                  </a:lnTo>
                  <a:lnTo>
                    <a:pt x="5551" y="8195"/>
                  </a:lnTo>
                  <a:lnTo>
                    <a:pt x="5545" y="8205"/>
                  </a:lnTo>
                  <a:lnTo>
                    <a:pt x="5517" y="8248"/>
                  </a:lnTo>
                  <a:lnTo>
                    <a:pt x="5511" y="8258"/>
                  </a:lnTo>
                  <a:lnTo>
                    <a:pt x="5481" y="8300"/>
                  </a:lnTo>
                  <a:lnTo>
                    <a:pt x="5475" y="8309"/>
                  </a:lnTo>
                  <a:lnTo>
                    <a:pt x="5443" y="8351"/>
                  </a:lnTo>
                  <a:lnTo>
                    <a:pt x="5437" y="8359"/>
                  </a:lnTo>
                  <a:lnTo>
                    <a:pt x="5403" y="8400"/>
                  </a:lnTo>
                  <a:lnTo>
                    <a:pt x="5396" y="8408"/>
                  </a:lnTo>
                  <a:lnTo>
                    <a:pt x="5360" y="8448"/>
                  </a:lnTo>
                  <a:lnTo>
                    <a:pt x="5353" y="8456"/>
                  </a:lnTo>
                  <a:lnTo>
                    <a:pt x="5315" y="8495"/>
                  </a:lnTo>
                  <a:lnTo>
                    <a:pt x="5308" y="8502"/>
                  </a:lnTo>
                  <a:lnTo>
                    <a:pt x="5268" y="8540"/>
                  </a:lnTo>
                  <a:lnTo>
                    <a:pt x="5261" y="8546"/>
                  </a:lnTo>
                  <a:lnTo>
                    <a:pt x="5219" y="8583"/>
                  </a:lnTo>
                  <a:lnTo>
                    <a:pt x="5212" y="8589"/>
                  </a:lnTo>
                  <a:lnTo>
                    <a:pt x="5168" y="8625"/>
                  </a:lnTo>
                  <a:lnTo>
                    <a:pt x="5161" y="8630"/>
                  </a:lnTo>
                  <a:lnTo>
                    <a:pt x="5115" y="8665"/>
                  </a:lnTo>
                  <a:lnTo>
                    <a:pt x="5108" y="8670"/>
                  </a:lnTo>
                  <a:lnTo>
                    <a:pt x="5061" y="8703"/>
                  </a:lnTo>
                  <a:lnTo>
                    <a:pt x="5054" y="8708"/>
                  </a:lnTo>
                  <a:lnTo>
                    <a:pt x="5005" y="8740"/>
                  </a:lnTo>
                  <a:lnTo>
                    <a:pt x="4998" y="8744"/>
                  </a:lnTo>
                  <a:lnTo>
                    <a:pt x="4947" y="8775"/>
                  </a:lnTo>
                  <a:lnTo>
                    <a:pt x="4940" y="8779"/>
                  </a:lnTo>
                  <a:lnTo>
                    <a:pt x="4888" y="8808"/>
                  </a:lnTo>
                  <a:lnTo>
                    <a:pt x="4881" y="8812"/>
                  </a:lnTo>
                  <a:lnTo>
                    <a:pt x="4827" y="8840"/>
                  </a:lnTo>
                  <a:lnTo>
                    <a:pt x="4820" y="8843"/>
                  </a:lnTo>
                  <a:lnTo>
                    <a:pt x="4764" y="8870"/>
                  </a:lnTo>
                  <a:lnTo>
                    <a:pt x="4757" y="8873"/>
                  </a:lnTo>
                  <a:lnTo>
                    <a:pt x="4701" y="8898"/>
                  </a:lnTo>
                  <a:lnTo>
                    <a:pt x="4693" y="8901"/>
                  </a:lnTo>
                  <a:lnTo>
                    <a:pt x="4635" y="8924"/>
                  </a:lnTo>
                  <a:lnTo>
                    <a:pt x="4628" y="8927"/>
                  </a:lnTo>
                  <a:lnTo>
                    <a:pt x="4569" y="8949"/>
                  </a:lnTo>
                  <a:lnTo>
                    <a:pt x="4562" y="8951"/>
                  </a:lnTo>
                  <a:lnTo>
                    <a:pt x="4502" y="8971"/>
                  </a:lnTo>
                  <a:lnTo>
                    <a:pt x="4495" y="8973"/>
                  </a:lnTo>
                  <a:lnTo>
                    <a:pt x="4434" y="8991"/>
                  </a:lnTo>
                  <a:lnTo>
                    <a:pt x="4427" y="8993"/>
                  </a:lnTo>
                  <a:lnTo>
                    <a:pt x="4366" y="9010"/>
                  </a:lnTo>
                  <a:lnTo>
                    <a:pt x="4359" y="9012"/>
                  </a:lnTo>
                  <a:lnTo>
                    <a:pt x="4296" y="9026"/>
                  </a:lnTo>
                  <a:lnTo>
                    <a:pt x="4290" y="9028"/>
                  </a:lnTo>
                  <a:lnTo>
                    <a:pt x="4227" y="9041"/>
                  </a:lnTo>
                  <a:lnTo>
                    <a:pt x="4220" y="9043"/>
                  </a:lnTo>
                  <a:lnTo>
                    <a:pt x="4156" y="9054"/>
                  </a:lnTo>
                  <a:lnTo>
                    <a:pt x="4149" y="9055"/>
                  </a:lnTo>
                  <a:lnTo>
                    <a:pt x="4085" y="9065"/>
                  </a:lnTo>
                  <a:lnTo>
                    <a:pt x="4078" y="9066"/>
                  </a:lnTo>
                  <a:lnTo>
                    <a:pt x="4013" y="9074"/>
                  </a:lnTo>
                  <a:lnTo>
                    <a:pt x="4007" y="9075"/>
                  </a:lnTo>
                  <a:lnTo>
                    <a:pt x="3941" y="9081"/>
                  </a:lnTo>
                  <a:lnTo>
                    <a:pt x="3935" y="9081"/>
                  </a:lnTo>
                  <a:lnTo>
                    <a:pt x="3869" y="9086"/>
                  </a:lnTo>
                  <a:lnTo>
                    <a:pt x="3862" y="9086"/>
                  </a:lnTo>
                  <a:lnTo>
                    <a:pt x="3796" y="9089"/>
                  </a:lnTo>
                  <a:lnTo>
                    <a:pt x="3790" y="9089"/>
                  </a:lnTo>
                  <a:lnTo>
                    <a:pt x="3723" y="9090"/>
                  </a:lnTo>
                  <a:lnTo>
                    <a:pt x="3717" y="9090"/>
                  </a:lnTo>
                  <a:lnTo>
                    <a:pt x="3650" y="9089"/>
                  </a:lnTo>
                  <a:lnTo>
                    <a:pt x="3644" y="9089"/>
                  </a:lnTo>
                  <a:lnTo>
                    <a:pt x="3578" y="9086"/>
                  </a:lnTo>
                  <a:lnTo>
                    <a:pt x="3571" y="9086"/>
                  </a:lnTo>
                  <a:lnTo>
                    <a:pt x="3505" y="9081"/>
                  </a:lnTo>
                  <a:lnTo>
                    <a:pt x="3499" y="9081"/>
                  </a:lnTo>
                  <a:lnTo>
                    <a:pt x="3433" y="9075"/>
                  </a:lnTo>
                  <a:lnTo>
                    <a:pt x="3427" y="9074"/>
                  </a:lnTo>
                  <a:lnTo>
                    <a:pt x="3362" y="9066"/>
                  </a:lnTo>
                  <a:lnTo>
                    <a:pt x="3355" y="9065"/>
                  </a:lnTo>
                  <a:lnTo>
                    <a:pt x="3291" y="9055"/>
                  </a:lnTo>
                  <a:lnTo>
                    <a:pt x="3284" y="9054"/>
                  </a:lnTo>
                  <a:lnTo>
                    <a:pt x="3220" y="9043"/>
                  </a:lnTo>
                  <a:lnTo>
                    <a:pt x="3213" y="9041"/>
                  </a:lnTo>
                  <a:lnTo>
                    <a:pt x="3150" y="9028"/>
                  </a:lnTo>
                  <a:lnTo>
                    <a:pt x="3144" y="9026"/>
                  </a:lnTo>
                  <a:lnTo>
                    <a:pt x="3081" y="9012"/>
                  </a:lnTo>
                  <a:lnTo>
                    <a:pt x="3074" y="9010"/>
                  </a:lnTo>
                  <a:lnTo>
                    <a:pt x="3013" y="8993"/>
                  </a:lnTo>
                  <a:lnTo>
                    <a:pt x="3006" y="8991"/>
                  </a:lnTo>
                  <a:lnTo>
                    <a:pt x="2945" y="8973"/>
                  </a:lnTo>
                  <a:lnTo>
                    <a:pt x="2938" y="8971"/>
                  </a:lnTo>
                  <a:lnTo>
                    <a:pt x="2878" y="8951"/>
                  </a:lnTo>
                  <a:lnTo>
                    <a:pt x="2871" y="8949"/>
                  </a:lnTo>
                  <a:lnTo>
                    <a:pt x="2812" y="8927"/>
                  </a:lnTo>
                  <a:lnTo>
                    <a:pt x="2805" y="8924"/>
                  </a:lnTo>
                  <a:lnTo>
                    <a:pt x="2747" y="8901"/>
                  </a:lnTo>
                  <a:lnTo>
                    <a:pt x="2739" y="8898"/>
                  </a:lnTo>
                  <a:lnTo>
                    <a:pt x="2683" y="8873"/>
                  </a:lnTo>
                  <a:lnTo>
                    <a:pt x="2676" y="8870"/>
                  </a:lnTo>
                  <a:lnTo>
                    <a:pt x="2620" y="8843"/>
                  </a:lnTo>
                  <a:lnTo>
                    <a:pt x="2613" y="8840"/>
                  </a:lnTo>
                  <a:lnTo>
                    <a:pt x="2559" y="8812"/>
                  </a:lnTo>
                  <a:lnTo>
                    <a:pt x="2552" y="8808"/>
                  </a:lnTo>
                  <a:lnTo>
                    <a:pt x="2500" y="8779"/>
                  </a:lnTo>
                  <a:lnTo>
                    <a:pt x="2493" y="8775"/>
                  </a:lnTo>
                  <a:lnTo>
                    <a:pt x="2442" y="8744"/>
                  </a:lnTo>
                  <a:lnTo>
                    <a:pt x="2435" y="8740"/>
                  </a:lnTo>
                  <a:lnTo>
                    <a:pt x="2386" y="8708"/>
                  </a:lnTo>
                  <a:lnTo>
                    <a:pt x="2379" y="8703"/>
                  </a:lnTo>
                  <a:lnTo>
                    <a:pt x="2332" y="8670"/>
                  </a:lnTo>
                  <a:lnTo>
                    <a:pt x="2325" y="8665"/>
                  </a:lnTo>
                  <a:lnTo>
                    <a:pt x="2279" y="8630"/>
                  </a:lnTo>
                  <a:lnTo>
                    <a:pt x="2272" y="8625"/>
                  </a:lnTo>
                  <a:lnTo>
                    <a:pt x="2228" y="8589"/>
                  </a:lnTo>
                  <a:lnTo>
                    <a:pt x="2221" y="8583"/>
                  </a:lnTo>
                  <a:lnTo>
                    <a:pt x="2179" y="8546"/>
                  </a:lnTo>
                  <a:lnTo>
                    <a:pt x="2172" y="8540"/>
                  </a:lnTo>
                  <a:lnTo>
                    <a:pt x="2132" y="8502"/>
                  </a:lnTo>
                  <a:lnTo>
                    <a:pt x="2125" y="8495"/>
                  </a:lnTo>
                  <a:lnTo>
                    <a:pt x="2087" y="8456"/>
                  </a:lnTo>
                  <a:lnTo>
                    <a:pt x="2080" y="8448"/>
                  </a:lnTo>
                  <a:lnTo>
                    <a:pt x="2044" y="8408"/>
                  </a:lnTo>
                  <a:lnTo>
                    <a:pt x="2037" y="8400"/>
                  </a:lnTo>
                  <a:lnTo>
                    <a:pt x="2003" y="8359"/>
                  </a:lnTo>
                  <a:lnTo>
                    <a:pt x="1997" y="8351"/>
                  </a:lnTo>
                  <a:lnTo>
                    <a:pt x="1965" y="8309"/>
                  </a:lnTo>
                  <a:lnTo>
                    <a:pt x="1959" y="8300"/>
                  </a:lnTo>
                  <a:lnTo>
                    <a:pt x="1929" y="8258"/>
                  </a:lnTo>
                  <a:lnTo>
                    <a:pt x="1923" y="8248"/>
                  </a:lnTo>
                  <a:lnTo>
                    <a:pt x="1895" y="8205"/>
                  </a:lnTo>
                  <a:lnTo>
                    <a:pt x="1889" y="8195"/>
                  </a:lnTo>
                  <a:lnTo>
                    <a:pt x="1864" y="8151"/>
                  </a:lnTo>
                  <a:lnTo>
                    <a:pt x="1859" y="8141"/>
                  </a:lnTo>
                  <a:lnTo>
                    <a:pt x="1836" y="8096"/>
                  </a:lnTo>
                  <a:lnTo>
                    <a:pt x="1831" y="8086"/>
                  </a:lnTo>
                  <a:lnTo>
                    <a:pt x="1810" y="8040"/>
                  </a:lnTo>
                  <a:lnTo>
                    <a:pt x="1806" y="8029"/>
                  </a:lnTo>
                  <a:lnTo>
                    <a:pt x="1787" y="7983"/>
                  </a:lnTo>
                  <a:lnTo>
                    <a:pt x="1783" y="7972"/>
                  </a:lnTo>
                  <a:lnTo>
                    <a:pt x="1767" y="7926"/>
                  </a:lnTo>
                  <a:lnTo>
                    <a:pt x="1764" y="7914"/>
                  </a:lnTo>
                  <a:lnTo>
                    <a:pt x="1750" y="7867"/>
                  </a:lnTo>
                  <a:lnTo>
                    <a:pt x="1747" y="7855"/>
                  </a:lnTo>
                  <a:lnTo>
                    <a:pt x="1736" y="7808"/>
                  </a:lnTo>
                  <a:lnTo>
                    <a:pt x="1734" y="7796"/>
                  </a:lnTo>
                  <a:lnTo>
                    <a:pt x="1725" y="7748"/>
                  </a:lnTo>
                  <a:lnTo>
                    <a:pt x="1723" y="7736"/>
                  </a:lnTo>
                  <a:lnTo>
                    <a:pt x="1717" y="7688"/>
                  </a:lnTo>
                  <a:lnTo>
                    <a:pt x="1716" y="7675"/>
                  </a:lnTo>
                  <a:lnTo>
                    <a:pt x="1712" y="7627"/>
                  </a:lnTo>
                  <a:lnTo>
                    <a:pt x="1711" y="7615"/>
                  </a:lnTo>
                  <a:lnTo>
                    <a:pt x="1710" y="7566"/>
                  </a:lnTo>
                  <a:lnTo>
                    <a:pt x="1710" y="7554"/>
                  </a:lnTo>
                  <a:lnTo>
                    <a:pt x="1711" y="7505"/>
                  </a:lnTo>
                  <a:lnTo>
                    <a:pt x="1712" y="7493"/>
                  </a:lnTo>
                  <a:lnTo>
                    <a:pt x="1716" y="7445"/>
                  </a:lnTo>
                  <a:lnTo>
                    <a:pt x="1717" y="7432"/>
                  </a:lnTo>
                  <a:lnTo>
                    <a:pt x="1723" y="7384"/>
                  </a:lnTo>
                  <a:lnTo>
                    <a:pt x="1725" y="7372"/>
                  </a:lnTo>
                  <a:lnTo>
                    <a:pt x="1734" y="7324"/>
                  </a:lnTo>
                  <a:lnTo>
                    <a:pt x="1736" y="7312"/>
                  </a:lnTo>
                  <a:lnTo>
                    <a:pt x="1747" y="7265"/>
                  </a:lnTo>
                  <a:lnTo>
                    <a:pt x="1750" y="7253"/>
                  </a:lnTo>
                  <a:lnTo>
                    <a:pt x="1764" y="7206"/>
                  </a:lnTo>
                  <a:lnTo>
                    <a:pt x="1767" y="7194"/>
                  </a:lnTo>
                  <a:lnTo>
                    <a:pt x="1783" y="7148"/>
                  </a:lnTo>
                  <a:lnTo>
                    <a:pt x="1787" y="7137"/>
                  </a:lnTo>
                  <a:lnTo>
                    <a:pt x="1806" y="7091"/>
                  </a:lnTo>
                  <a:lnTo>
                    <a:pt x="1810" y="7080"/>
                  </a:lnTo>
                  <a:lnTo>
                    <a:pt x="1831" y="7034"/>
                  </a:lnTo>
                  <a:lnTo>
                    <a:pt x="1836" y="7024"/>
                  </a:lnTo>
                  <a:lnTo>
                    <a:pt x="1859" y="6979"/>
                  </a:lnTo>
                  <a:lnTo>
                    <a:pt x="1864" y="6969"/>
                  </a:lnTo>
                  <a:lnTo>
                    <a:pt x="1889" y="6925"/>
                  </a:lnTo>
                  <a:lnTo>
                    <a:pt x="1895" y="6915"/>
                  </a:lnTo>
                  <a:lnTo>
                    <a:pt x="1923" y="6872"/>
                  </a:lnTo>
                  <a:lnTo>
                    <a:pt x="1929" y="6862"/>
                  </a:lnTo>
                  <a:lnTo>
                    <a:pt x="1959" y="6820"/>
                  </a:lnTo>
                  <a:lnTo>
                    <a:pt x="1965" y="6811"/>
                  </a:lnTo>
                  <a:lnTo>
                    <a:pt x="1997" y="6769"/>
                  </a:lnTo>
                  <a:lnTo>
                    <a:pt x="2003" y="6761"/>
                  </a:lnTo>
                  <a:lnTo>
                    <a:pt x="2037" y="6720"/>
                  </a:lnTo>
                  <a:lnTo>
                    <a:pt x="2044" y="6712"/>
                  </a:lnTo>
                  <a:lnTo>
                    <a:pt x="2080" y="6672"/>
                  </a:lnTo>
                  <a:lnTo>
                    <a:pt x="2087" y="6664"/>
                  </a:lnTo>
                  <a:lnTo>
                    <a:pt x="2125" y="6625"/>
                  </a:lnTo>
                  <a:lnTo>
                    <a:pt x="2132" y="6618"/>
                  </a:lnTo>
                  <a:lnTo>
                    <a:pt x="2172" y="6580"/>
                  </a:lnTo>
                  <a:lnTo>
                    <a:pt x="2179" y="6574"/>
                  </a:lnTo>
                  <a:lnTo>
                    <a:pt x="2221" y="6537"/>
                  </a:lnTo>
                  <a:lnTo>
                    <a:pt x="2228" y="6531"/>
                  </a:lnTo>
                  <a:lnTo>
                    <a:pt x="2272" y="6495"/>
                  </a:lnTo>
                  <a:lnTo>
                    <a:pt x="2279" y="6490"/>
                  </a:lnTo>
                  <a:lnTo>
                    <a:pt x="2325" y="6455"/>
                  </a:lnTo>
                  <a:lnTo>
                    <a:pt x="2332" y="6450"/>
                  </a:lnTo>
                  <a:lnTo>
                    <a:pt x="2379" y="6417"/>
                  </a:lnTo>
                  <a:lnTo>
                    <a:pt x="2386" y="6412"/>
                  </a:lnTo>
                  <a:lnTo>
                    <a:pt x="2435" y="6380"/>
                  </a:lnTo>
                  <a:lnTo>
                    <a:pt x="2442" y="6376"/>
                  </a:lnTo>
                  <a:lnTo>
                    <a:pt x="2493" y="6345"/>
                  </a:lnTo>
                  <a:lnTo>
                    <a:pt x="2500" y="6341"/>
                  </a:lnTo>
                  <a:lnTo>
                    <a:pt x="2552" y="6312"/>
                  </a:lnTo>
                  <a:lnTo>
                    <a:pt x="2559" y="6308"/>
                  </a:lnTo>
                  <a:lnTo>
                    <a:pt x="2613" y="6280"/>
                  </a:lnTo>
                  <a:lnTo>
                    <a:pt x="2620" y="6277"/>
                  </a:lnTo>
                  <a:lnTo>
                    <a:pt x="2676" y="6250"/>
                  </a:lnTo>
                  <a:lnTo>
                    <a:pt x="2683" y="6247"/>
                  </a:lnTo>
                  <a:lnTo>
                    <a:pt x="2739" y="6222"/>
                  </a:lnTo>
                  <a:lnTo>
                    <a:pt x="2747" y="6219"/>
                  </a:lnTo>
                  <a:lnTo>
                    <a:pt x="2805" y="6196"/>
                  </a:lnTo>
                  <a:lnTo>
                    <a:pt x="2812" y="6193"/>
                  </a:lnTo>
                  <a:lnTo>
                    <a:pt x="2871" y="6171"/>
                  </a:lnTo>
                  <a:lnTo>
                    <a:pt x="2878" y="6169"/>
                  </a:lnTo>
                  <a:lnTo>
                    <a:pt x="2938" y="6149"/>
                  </a:lnTo>
                  <a:lnTo>
                    <a:pt x="2945" y="6147"/>
                  </a:lnTo>
                  <a:lnTo>
                    <a:pt x="3006" y="6129"/>
                  </a:lnTo>
                  <a:lnTo>
                    <a:pt x="3013" y="6127"/>
                  </a:lnTo>
                  <a:lnTo>
                    <a:pt x="3074" y="6110"/>
                  </a:lnTo>
                  <a:lnTo>
                    <a:pt x="3081" y="6108"/>
                  </a:lnTo>
                  <a:lnTo>
                    <a:pt x="3144" y="6094"/>
                  </a:lnTo>
                  <a:lnTo>
                    <a:pt x="3150" y="6092"/>
                  </a:lnTo>
                  <a:lnTo>
                    <a:pt x="3213" y="6079"/>
                  </a:lnTo>
                  <a:lnTo>
                    <a:pt x="3220" y="6077"/>
                  </a:lnTo>
                  <a:lnTo>
                    <a:pt x="3284" y="6066"/>
                  </a:lnTo>
                  <a:lnTo>
                    <a:pt x="3291" y="6065"/>
                  </a:lnTo>
                  <a:lnTo>
                    <a:pt x="3355" y="6055"/>
                  </a:lnTo>
                  <a:lnTo>
                    <a:pt x="3362" y="6054"/>
                  </a:lnTo>
                  <a:lnTo>
                    <a:pt x="3427" y="6046"/>
                  </a:lnTo>
                  <a:lnTo>
                    <a:pt x="3433" y="6045"/>
                  </a:lnTo>
                  <a:lnTo>
                    <a:pt x="3499" y="6039"/>
                  </a:lnTo>
                  <a:lnTo>
                    <a:pt x="3505" y="6039"/>
                  </a:lnTo>
                  <a:lnTo>
                    <a:pt x="3571" y="6034"/>
                  </a:lnTo>
                  <a:lnTo>
                    <a:pt x="3578" y="6034"/>
                  </a:lnTo>
                  <a:lnTo>
                    <a:pt x="3644" y="6031"/>
                  </a:lnTo>
                  <a:lnTo>
                    <a:pt x="3650" y="6031"/>
                  </a:lnTo>
                  <a:lnTo>
                    <a:pt x="3717" y="6030"/>
                  </a:lnTo>
                  <a:lnTo>
                    <a:pt x="3723" y="6030"/>
                  </a:lnTo>
                  <a:lnTo>
                    <a:pt x="3790" y="6031"/>
                  </a:lnTo>
                  <a:lnTo>
                    <a:pt x="3796" y="6031"/>
                  </a:lnTo>
                  <a:lnTo>
                    <a:pt x="3862" y="6034"/>
                  </a:lnTo>
                  <a:lnTo>
                    <a:pt x="3869" y="6034"/>
                  </a:lnTo>
                  <a:lnTo>
                    <a:pt x="3935" y="6039"/>
                  </a:lnTo>
                  <a:lnTo>
                    <a:pt x="3941" y="6039"/>
                  </a:lnTo>
                  <a:lnTo>
                    <a:pt x="4007" y="6045"/>
                  </a:lnTo>
                  <a:lnTo>
                    <a:pt x="4013" y="6046"/>
                  </a:lnTo>
                  <a:lnTo>
                    <a:pt x="4078" y="6054"/>
                  </a:lnTo>
                  <a:lnTo>
                    <a:pt x="4085" y="6055"/>
                  </a:lnTo>
                  <a:lnTo>
                    <a:pt x="4149" y="6065"/>
                  </a:lnTo>
                  <a:lnTo>
                    <a:pt x="4156" y="6066"/>
                  </a:lnTo>
                  <a:lnTo>
                    <a:pt x="4220" y="6077"/>
                  </a:lnTo>
                  <a:lnTo>
                    <a:pt x="4227" y="6079"/>
                  </a:lnTo>
                  <a:lnTo>
                    <a:pt x="4290" y="6092"/>
                  </a:lnTo>
                  <a:lnTo>
                    <a:pt x="4296" y="6094"/>
                  </a:lnTo>
                  <a:lnTo>
                    <a:pt x="4359" y="6108"/>
                  </a:lnTo>
                  <a:lnTo>
                    <a:pt x="4366" y="6110"/>
                  </a:lnTo>
                  <a:lnTo>
                    <a:pt x="4427" y="6127"/>
                  </a:lnTo>
                  <a:lnTo>
                    <a:pt x="4434" y="6129"/>
                  </a:lnTo>
                  <a:lnTo>
                    <a:pt x="4495" y="6147"/>
                  </a:lnTo>
                  <a:lnTo>
                    <a:pt x="4502" y="6149"/>
                  </a:lnTo>
                  <a:lnTo>
                    <a:pt x="4562" y="6169"/>
                  </a:lnTo>
                  <a:lnTo>
                    <a:pt x="4569" y="6171"/>
                  </a:lnTo>
                  <a:lnTo>
                    <a:pt x="4628" y="6193"/>
                  </a:lnTo>
                  <a:lnTo>
                    <a:pt x="4635" y="6196"/>
                  </a:lnTo>
                  <a:lnTo>
                    <a:pt x="4693" y="6219"/>
                  </a:lnTo>
                  <a:lnTo>
                    <a:pt x="4701" y="6222"/>
                  </a:lnTo>
                  <a:lnTo>
                    <a:pt x="4757" y="6247"/>
                  </a:lnTo>
                  <a:lnTo>
                    <a:pt x="4764" y="6250"/>
                  </a:lnTo>
                  <a:lnTo>
                    <a:pt x="4820" y="6277"/>
                  </a:lnTo>
                  <a:lnTo>
                    <a:pt x="4827" y="6280"/>
                  </a:lnTo>
                  <a:lnTo>
                    <a:pt x="4881" y="6308"/>
                  </a:lnTo>
                  <a:lnTo>
                    <a:pt x="4888" y="6312"/>
                  </a:lnTo>
                  <a:lnTo>
                    <a:pt x="4910" y="6324"/>
                  </a:lnTo>
                  <a:lnTo>
                    <a:pt x="4910" y="1160"/>
                  </a:lnTo>
                  <a:lnTo>
                    <a:pt x="4912" y="1128"/>
                  </a:lnTo>
                  <a:lnTo>
                    <a:pt x="4918" y="1097"/>
                  </a:lnTo>
                  <a:lnTo>
                    <a:pt x="4928" y="1067"/>
                  </a:lnTo>
                  <a:lnTo>
                    <a:pt x="4942" y="1038"/>
                  </a:lnTo>
                  <a:lnTo>
                    <a:pt x="4959" y="1011"/>
                  </a:lnTo>
                  <a:lnTo>
                    <a:pt x="4980" y="987"/>
                  </a:lnTo>
                  <a:lnTo>
                    <a:pt x="5003" y="965"/>
                  </a:lnTo>
                  <a:lnTo>
                    <a:pt x="5029" y="947"/>
                  </a:lnTo>
                  <a:lnTo>
                    <a:pt x="5057" y="932"/>
                  </a:lnTo>
                  <a:lnTo>
                    <a:pt x="5087" y="921"/>
                  </a:lnTo>
                  <a:lnTo>
                    <a:pt x="5118" y="913"/>
                  </a:lnTo>
                  <a:lnTo>
                    <a:pt x="5150" y="910"/>
                  </a:lnTo>
                  <a:lnTo>
                    <a:pt x="5182" y="911"/>
                  </a:lnTo>
                  <a:lnTo>
                    <a:pt x="5213" y="916"/>
                  </a:lnTo>
                  <a:lnTo>
                    <a:pt x="5551" y="990"/>
                  </a:lnTo>
                  <a:lnTo>
                    <a:pt x="5561" y="992"/>
                  </a:lnTo>
                  <a:lnTo>
                    <a:pt x="5885" y="1078"/>
                  </a:lnTo>
                  <a:lnTo>
                    <a:pt x="5899" y="1082"/>
                  </a:lnTo>
                  <a:lnTo>
                    <a:pt x="6206" y="1181"/>
                  </a:lnTo>
                  <a:lnTo>
                    <a:pt x="6222" y="1187"/>
                  </a:lnTo>
                  <a:lnTo>
                    <a:pt x="6509" y="1303"/>
                  </a:lnTo>
                  <a:lnTo>
                    <a:pt x="6529" y="1312"/>
                  </a:lnTo>
                  <a:lnTo>
                    <a:pt x="6792" y="1446"/>
                  </a:lnTo>
                  <a:lnTo>
                    <a:pt x="6816" y="1460"/>
                  </a:lnTo>
                  <a:lnTo>
                    <a:pt x="7052" y="1614"/>
                  </a:lnTo>
                  <a:lnTo>
                    <a:pt x="7078" y="1634"/>
                  </a:lnTo>
                  <a:lnTo>
                    <a:pt x="7283" y="1811"/>
                  </a:lnTo>
                  <a:lnTo>
                    <a:pt x="7311" y="1838"/>
                  </a:lnTo>
                  <a:lnTo>
                    <a:pt x="7481" y="2039"/>
                  </a:lnTo>
                  <a:lnTo>
                    <a:pt x="7507" y="2075"/>
                  </a:lnTo>
                  <a:lnTo>
                    <a:pt x="7640" y="2303"/>
                  </a:lnTo>
                  <a:lnTo>
                    <a:pt x="7659" y="2345"/>
                  </a:lnTo>
                  <a:lnTo>
                    <a:pt x="7751" y="2601"/>
                  </a:lnTo>
                  <a:lnTo>
                    <a:pt x="7762" y="2645"/>
                  </a:lnTo>
                  <a:lnTo>
                    <a:pt x="7809" y="2932"/>
                  </a:lnTo>
                  <a:lnTo>
                    <a:pt x="7813" y="2974"/>
                  </a:lnTo>
                  <a:lnTo>
                    <a:pt x="7811" y="3294"/>
                  </a:lnTo>
                  <a:lnTo>
                    <a:pt x="7809" y="3330"/>
                  </a:lnTo>
                  <a:lnTo>
                    <a:pt x="7756" y="3685"/>
                  </a:lnTo>
                  <a:lnTo>
                    <a:pt x="7749" y="3714"/>
                  </a:lnTo>
                  <a:lnTo>
                    <a:pt x="7641" y="4107"/>
                  </a:lnTo>
                  <a:lnTo>
                    <a:pt x="7630" y="4137"/>
                  </a:lnTo>
                  <a:lnTo>
                    <a:pt x="7616" y="4167"/>
                  </a:lnTo>
                  <a:lnTo>
                    <a:pt x="7597" y="4194"/>
                  </a:lnTo>
                  <a:lnTo>
                    <a:pt x="7575" y="4218"/>
                  </a:lnTo>
                  <a:lnTo>
                    <a:pt x="7551" y="4240"/>
                  </a:lnTo>
                  <a:lnTo>
                    <a:pt x="7523" y="4257"/>
                  </a:lnTo>
                  <a:lnTo>
                    <a:pt x="7494" y="4272"/>
                  </a:lnTo>
                  <a:lnTo>
                    <a:pt x="7463" y="4282"/>
                  </a:lnTo>
                  <a:lnTo>
                    <a:pt x="7431" y="4288"/>
                  </a:lnTo>
                  <a:lnTo>
                    <a:pt x="7398" y="4290"/>
                  </a:lnTo>
                  <a:lnTo>
                    <a:pt x="7365" y="4288"/>
                  </a:lnTo>
                  <a:lnTo>
                    <a:pt x="7333" y="4281"/>
                  </a:lnTo>
                  <a:lnTo>
                    <a:pt x="7303" y="4270"/>
                  </a:lnTo>
                  <a:lnTo>
                    <a:pt x="7273" y="4256"/>
                  </a:lnTo>
                  <a:lnTo>
                    <a:pt x="7246" y="4237"/>
                  </a:lnTo>
                  <a:lnTo>
                    <a:pt x="7222" y="4215"/>
                  </a:lnTo>
                  <a:lnTo>
                    <a:pt x="7200" y="4191"/>
                  </a:lnTo>
                  <a:lnTo>
                    <a:pt x="7183" y="4163"/>
                  </a:lnTo>
                  <a:lnTo>
                    <a:pt x="7168" y="4134"/>
                  </a:lnTo>
                  <a:lnTo>
                    <a:pt x="7158" y="4103"/>
                  </a:lnTo>
                  <a:lnTo>
                    <a:pt x="7152" y="4071"/>
                  </a:lnTo>
                  <a:lnTo>
                    <a:pt x="7150" y="4038"/>
                  </a:lnTo>
                  <a:lnTo>
                    <a:pt x="7152" y="4005"/>
                  </a:lnTo>
                  <a:lnTo>
                    <a:pt x="7159" y="3973"/>
                  </a:lnTo>
                  <a:lnTo>
                    <a:pt x="7263" y="3596"/>
                  </a:lnTo>
                  <a:lnTo>
                    <a:pt x="7311" y="3274"/>
                  </a:lnTo>
                  <a:lnTo>
                    <a:pt x="7313" y="2992"/>
                  </a:lnTo>
                  <a:lnTo>
                    <a:pt x="7273" y="2748"/>
                  </a:lnTo>
                  <a:lnTo>
                    <a:pt x="7196" y="2535"/>
                  </a:lnTo>
                  <a:lnTo>
                    <a:pt x="7086" y="2346"/>
                  </a:lnTo>
                  <a:lnTo>
                    <a:pt x="6942" y="2177"/>
                  </a:lnTo>
                  <a:lnTo>
                    <a:pt x="6764" y="2024"/>
                  </a:lnTo>
                  <a:lnTo>
                    <a:pt x="6553" y="1886"/>
                  </a:lnTo>
                  <a:lnTo>
                    <a:pt x="6312" y="1763"/>
                  </a:lnTo>
                  <a:lnTo>
                    <a:pt x="6043" y="1654"/>
                  </a:lnTo>
                  <a:lnTo>
                    <a:pt x="5751" y="1559"/>
                  </a:lnTo>
                  <a:lnTo>
                    <a:pt x="5439" y="1477"/>
                  </a:lnTo>
                  <a:close/>
                  <a:moveTo>
                    <a:pt x="4910" y="7560"/>
                  </a:moveTo>
                  <a:lnTo>
                    <a:pt x="4910" y="6931"/>
                  </a:lnTo>
                  <a:lnTo>
                    <a:pt x="4893" y="6916"/>
                  </a:lnTo>
                  <a:lnTo>
                    <a:pt x="4856" y="6886"/>
                  </a:lnTo>
                  <a:lnTo>
                    <a:pt x="4818" y="6857"/>
                  </a:lnTo>
                  <a:lnTo>
                    <a:pt x="4778" y="6829"/>
                  </a:lnTo>
                  <a:lnTo>
                    <a:pt x="4736" y="6802"/>
                  </a:lnTo>
                  <a:lnTo>
                    <a:pt x="4692" y="6776"/>
                  </a:lnTo>
                  <a:lnTo>
                    <a:pt x="4647" y="6750"/>
                  </a:lnTo>
                  <a:lnTo>
                    <a:pt x="4601" y="6726"/>
                  </a:lnTo>
                  <a:lnTo>
                    <a:pt x="4553" y="6703"/>
                  </a:lnTo>
                  <a:lnTo>
                    <a:pt x="4503" y="6682"/>
                  </a:lnTo>
                  <a:lnTo>
                    <a:pt x="4453" y="6661"/>
                  </a:lnTo>
                  <a:lnTo>
                    <a:pt x="4401" y="6642"/>
                  </a:lnTo>
                  <a:lnTo>
                    <a:pt x="4348" y="6625"/>
                  </a:lnTo>
                  <a:lnTo>
                    <a:pt x="4294" y="6609"/>
                  </a:lnTo>
                  <a:lnTo>
                    <a:pt x="4239" y="6594"/>
                  </a:lnTo>
                  <a:lnTo>
                    <a:pt x="4184" y="6581"/>
                  </a:lnTo>
                  <a:lnTo>
                    <a:pt x="4128" y="6569"/>
                  </a:lnTo>
                  <a:lnTo>
                    <a:pt x="4071" y="6559"/>
                  </a:lnTo>
                  <a:lnTo>
                    <a:pt x="4013" y="6550"/>
                  </a:lnTo>
                  <a:lnTo>
                    <a:pt x="3955" y="6543"/>
                  </a:lnTo>
                  <a:lnTo>
                    <a:pt x="3897" y="6537"/>
                  </a:lnTo>
                  <a:lnTo>
                    <a:pt x="3838" y="6533"/>
                  </a:lnTo>
                  <a:lnTo>
                    <a:pt x="3779" y="6531"/>
                  </a:lnTo>
                  <a:lnTo>
                    <a:pt x="3720" y="6530"/>
                  </a:lnTo>
                  <a:lnTo>
                    <a:pt x="3661" y="6531"/>
                  </a:lnTo>
                  <a:lnTo>
                    <a:pt x="3602" y="6533"/>
                  </a:lnTo>
                  <a:lnTo>
                    <a:pt x="3543" y="6537"/>
                  </a:lnTo>
                  <a:lnTo>
                    <a:pt x="3485" y="6543"/>
                  </a:lnTo>
                  <a:lnTo>
                    <a:pt x="3427" y="6550"/>
                  </a:lnTo>
                  <a:lnTo>
                    <a:pt x="3369" y="6559"/>
                  </a:lnTo>
                  <a:lnTo>
                    <a:pt x="3312" y="6569"/>
                  </a:lnTo>
                  <a:lnTo>
                    <a:pt x="3256" y="6581"/>
                  </a:lnTo>
                  <a:lnTo>
                    <a:pt x="3201" y="6594"/>
                  </a:lnTo>
                  <a:lnTo>
                    <a:pt x="3146" y="6609"/>
                  </a:lnTo>
                  <a:lnTo>
                    <a:pt x="3092" y="6625"/>
                  </a:lnTo>
                  <a:lnTo>
                    <a:pt x="3039" y="6642"/>
                  </a:lnTo>
                  <a:lnTo>
                    <a:pt x="2987" y="6661"/>
                  </a:lnTo>
                  <a:lnTo>
                    <a:pt x="2937" y="6682"/>
                  </a:lnTo>
                  <a:lnTo>
                    <a:pt x="2887" y="6703"/>
                  </a:lnTo>
                  <a:lnTo>
                    <a:pt x="2839" y="6726"/>
                  </a:lnTo>
                  <a:lnTo>
                    <a:pt x="2793" y="6750"/>
                  </a:lnTo>
                  <a:lnTo>
                    <a:pt x="2748" y="6776"/>
                  </a:lnTo>
                  <a:lnTo>
                    <a:pt x="2704" y="6802"/>
                  </a:lnTo>
                  <a:lnTo>
                    <a:pt x="2662" y="6829"/>
                  </a:lnTo>
                  <a:lnTo>
                    <a:pt x="2622" y="6857"/>
                  </a:lnTo>
                  <a:lnTo>
                    <a:pt x="2584" y="6886"/>
                  </a:lnTo>
                  <a:lnTo>
                    <a:pt x="2547" y="6916"/>
                  </a:lnTo>
                  <a:lnTo>
                    <a:pt x="2513" y="6946"/>
                  </a:lnTo>
                  <a:lnTo>
                    <a:pt x="2480" y="6977"/>
                  </a:lnTo>
                  <a:lnTo>
                    <a:pt x="2449" y="7009"/>
                  </a:lnTo>
                  <a:lnTo>
                    <a:pt x="2420" y="7042"/>
                  </a:lnTo>
                  <a:lnTo>
                    <a:pt x="2392" y="7075"/>
                  </a:lnTo>
                  <a:lnTo>
                    <a:pt x="2366" y="7109"/>
                  </a:lnTo>
                  <a:lnTo>
                    <a:pt x="2343" y="7143"/>
                  </a:lnTo>
                  <a:lnTo>
                    <a:pt x="2321" y="7177"/>
                  </a:lnTo>
                  <a:lnTo>
                    <a:pt x="2301" y="7212"/>
                  </a:lnTo>
                  <a:lnTo>
                    <a:pt x="2284" y="7246"/>
                  </a:lnTo>
                  <a:lnTo>
                    <a:pt x="2268" y="7281"/>
                  </a:lnTo>
                  <a:lnTo>
                    <a:pt x="2255" y="7315"/>
                  </a:lnTo>
                  <a:lnTo>
                    <a:pt x="2243" y="7350"/>
                  </a:lnTo>
                  <a:lnTo>
                    <a:pt x="2233" y="7385"/>
                  </a:lnTo>
                  <a:lnTo>
                    <a:pt x="2225" y="7420"/>
                  </a:lnTo>
                  <a:lnTo>
                    <a:pt x="2218" y="7455"/>
                  </a:lnTo>
                  <a:lnTo>
                    <a:pt x="2214" y="7490"/>
                  </a:lnTo>
                  <a:lnTo>
                    <a:pt x="2211" y="7525"/>
                  </a:lnTo>
                  <a:lnTo>
                    <a:pt x="2210" y="7560"/>
                  </a:lnTo>
                  <a:lnTo>
                    <a:pt x="2211" y="7595"/>
                  </a:lnTo>
                  <a:lnTo>
                    <a:pt x="2214" y="7630"/>
                  </a:lnTo>
                  <a:lnTo>
                    <a:pt x="2218" y="7665"/>
                  </a:lnTo>
                  <a:lnTo>
                    <a:pt x="2225" y="7700"/>
                  </a:lnTo>
                  <a:lnTo>
                    <a:pt x="2233" y="7735"/>
                  </a:lnTo>
                  <a:lnTo>
                    <a:pt x="2243" y="7770"/>
                  </a:lnTo>
                  <a:lnTo>
                    <a:pt x="2255" y="7805"/>
                  </a:lnTo>
                  <a:lnTo>
                    <a:pt x="2268" y="7839"/>
                  </a:lnTo>
                  <a:lnTo>
                    <a:pt x="2284" y="7874"/>
                  </a:lnTo>
                  <a:lnTo>
                    <a:pt x="2301" y="7908"/>
                  </a:lnTo>
                  <a:lnTo>
                    <a:pt x="2321" y="7943"/>
                  </a:lnTo>
                  <a:lnTo>
                    <a:pt x="2343" y="7977"/>
                  </a:lnTo>
                  <a:lnTo>
                    <a:pt x="2366" y="8011"/>
                  </a:lnTo>
                  <a:lnTo>
                    <a:pt x="2392" y="8045"/>
                  </a:lnTo>
                  <a:lnTo>
                    <a:pt x="2420" y="8078"/>
                  </a:lnTo>
                  <a:lnTo>
                    <a:pt x="2449" y="8111"/>
                  </a:lnTo>
                  <a:lnTo>
                    <a:pt x="2480" y="8143"/>
                  </a:lnTo>
                  <a:lnTo>
                    <a:pt x="2513" y="8174"/>
                  </a:lnTo>
                  <a:lnTo>
                    <a:pt x="2547" y="8204"/>
                  </a:lnTo>
                  <a:lnTo>
                    <a:pt x="2584" y="8234"/>
                  </a:lnTo>
                  <a:lnTo>
                    <a:pt x="2622" y="8263"/>
                  </a:lnTo>
                  <a:lnTo>
                    <a:pt x="2662" y="8291"/>
                  </a:lnTo>
                  <a:lnTo>
                    <a:pt x="2704" y="8318"/>
                  </a:lnTo>
                  <a:lnTo>
                    <a:pt x="2748" y="8344"/>
                  </a:lnTo>
                  <a:lnTo>
                    <a:pt x="2793" y="8370"/>
                  </a:lnTo>
                  <a:lnTo>
                    <a:pt x="2839" y="8394"/>
                  </a:lnTo>
                  <a:lnTo>
                    <a:pt x="2887" y="8417"/>
                  </a:lnTo>
                  <a:lnTo>
                    <a:pt x="2937" y="8438"/>
                  </a:lnTo>
                  <a:lnTo>
                    <a:pt x="2987" y="8459"/>
                  </a:lnTo>
                  <a:lnTo>
                    <a:pt x="3039" y="8478"/>
                  </a:lnTo>
                  <a:lnTo>
                    <a:pt x="3092" y="8495"/>
                  </a:lnTo>
                  <a:lnTo>
                    <a:pt x="3146" y="8511"/>
                  </a:lnTo>
                  <a:lnTo>
                    <a:pt x="3201" y="8526"/>
                  </a:lnTo>
                  <a:lnTo>
                    <a:pt x="3256" y="8539"/>
                  </a:lnTo>
                  <a:lnTo>
                    <a:pt x="3312" y="8551"/>
                  </a:lnTo>
                  <a:lnTo>
                    <a:pt x="3369" y="8561"/>
                  </a:lnTo>
                  <a:lnTo>
                    <a:pt x="3427" y="8570"/>
                  </a:lnTo>
                  <a:lnTo>
                    <a:pt x="3485" y="8577"/>
                  </a:lnTo>
                  <a:lnTo>
                    <a:pt x="3543" y="8583"/>
                  </a:lnTo>
                  <a:lnTo>
                    <a:pt x="3602" y="8587"/>
                  </a:lnTo>
                  <a:lnTo>
                    <a:pt x="3661" y="8589"/>
                  </a:lnTo>
                  <a:lnTo>
                    <a:pt x="3720" y="8590"/>
                  </a:lnTo>
                  <a:lnTo>
                    <a:pt x="3779" y="8589"/>
                  </a:lnTo>
                  <a:lnTo>
                    <a:pt x="3838" y="8587"/>
                  </a:lnTo>
                  <a:lnTo>
                    <a:pt x="3897" y="8583"/>
                  </a:lnTo>
                  <a:lnTo>
                    <a:pt x="3955" y="8577"/>
                  </a:lnTo>
                  <a:lnTo>
                    <a:pt x="4013" y="8570"/>
                  </a:lnTo>
                  <a:lnTo>
                    <a:pt x="4071" y="8561"/>
                  </a:lnTo>
                  <a:lnTo>
                    <a:pt x="4128" y="8551"/>
                  </a:lnTo>
                  <a:lnTo>
                    <a:pt x="4184" y="8539"/>
                  </a:lnTo>
                  <a:lnTo>
                    <a:pt x="4239" y="8526"/>
                  </a:lnTo>
                  <a:lnTo>
                    <a:pt x="4294" y="8511"/>
                  </a:lnTo>
                  <a:lnTo>
                    <a:pt x="4348" y="8495"/>
                  </a:lnTo>
                  <a:lnTo>
                    <a:pt x="4401" y="8478"/>
                  </a:lnTo>
                  <a:lnTo>
                    <a:pt x="4453" y="8459"/>
                  </a:lnTo>
                  <a:lnTo>
                    <a:pt x="4503" y="8438"/>
                  </a:lnTo>
                  <a:lnTo>
                    <a:pt x="4553" y="8417"/>
                  </a:lnTo>
                  <a:lnTo>
                    <a:pt x="4601" y="8394"/>
                  </a:lnTo>
                  <a:lnTo>
                    <a:pt x="4647" y="8370"/>
                  </a:lnTo>
                  <a:lnTo>
                    <a:pt x="4692" y="8344"/>
                  </a:lnTo>
                  <a:lnTo>
                    <a:pt x="4736" y="8318"/>
                  </a:lnTo>
                  <a:lnTo>
                    <a:pt x="4778" y="8291"/>
                  </a:lnTo>
                  <a:lnTo>
                    <a:pt x="4818" y="8263"/>
                  </a:lnTo>
                  <a:lnTo>
                    <a:pt x="4856" y="8234"/>
                  </a:lnTo>
                  <a:lnTo>
                    <a:pt x="4893" y="8204"/>
                  </a:lnTo>
                  <a:lnTo>
                    <a:pt x="4927" y="8174"/>
                  </a:lnTo>
                  <a:lnTo>
                    <a:pt x="4960" y="8143"/>
                  </a:lnTo>
                  <a:lnTo>
                    <a:pt x="4991" y="8111"/>
                  </a:lnTo>
                  <a:lnTo>
                    <a:pt x="5020" y="8078"/>
                  </a:lnTo>
                  <a:lnTo>
                    <a:pt x="5048" y="8045"/>
                  </a:lnTo>
                  <a:lnTo>
                    <a:pt x="5074" y="8011"/>
                  </a:lnTo>
                  <a:lnTo>
                    <a:pt x="5097" y="7977"/>
                  </a:lnTo>
                  <a:lnTo>
                    <a:pt x="5119" y="7943"/>
                  </a:lnTo>
                  <a:lnTo>
                    <a:pt x="5139" y="7908"/>
                  </a:lnTo>
                  <a:lnTo>
                    <a:pt x="5156" y="7874"/>
                  </a:lnTo>
                  <a:lnTo>
                    <a:pt x="5172" y="7839"/>
                  </a:lnTo>
                  <a:lnTo>
                    <a:pt x="5184" y="7808"/>
                  </a:lnTo>
                  <a:lnTo>
                    <a:pt x="5160" y="7810"/>
                  </a:lnTo>
                  <a:lnTo>
                    <a:pt x="5127" y="7808"/>
                  </a:lnTo>
                  <a:lnTo>
                    <a:pt x="5095" y="7801"/>
                  </a:lnTo>
                  <a:lnTo>
                    <a:pt x="5064" y="7791"/>
                  </a:lnTo>
                  <a:lnTo>
                    <a:pt x="5035" y="7777"/>
                  </a:lnTo>
                  <a:lnTo>
                    <a:pt x="5008" y="7758"/>
                  </a:lnTo>
                  <a:lnTo>
                    <a:pt x="4983" y="7737"/>
                  </a:lnTo>
                  <a:lnTo>
                    <a:pt x="4962" y="7712"/>
                  </a:lnTo>
                  <a:lnTo>
                    <a:pt x="4943" y="7685"/>
                  </a:lnTo>
                  <a:lnTo>
                    <a:pt x="4929" y="7656"/>
                  </a:lnTo>
                  <a:lnTo>
                    <a:pt x="4919" y="7625"/>
                  </a:lnTo>
                  <a:lnTo>
                    <a:pt x="4912" y="7593"/>
                  </a:lnTo>
                  <a:lnTo>
                    <a:pt x="4910" y="756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9" name="Google Shape;3539;p31"/>
          <p:cNvGrpSpPr/>
          <p:nvPr/>
        </p:nvGrpSpPr>
        <p:grpSpPr>
          <a:xfrm>
            <a:off x="4094847" y="860662"/>
            <a:ext cx="633600" cy="633600"/>
            <a:chOff x="4094847" y="2659872"/>
            <a:chExt cx="633600" cy="633600"/>
          </a:xfrm>
        </p:grpSpPr>
        <p:sp>
          <p:nvSpPr>
            <p:cNvPr id="3540" name="Google Shape;3540;p31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50" y="3875"/>
                  </a:moveTo>
                  <a:lnTo>
                    <a:pt x="3525" y="4612"/>
                  </a:lnTo>
                  <a:lnTo>
                    <a:pt x="4325" y="4650"/>
                  </a:lnTo>
                  <a:lnTo>
                    <a:pt x="3700" y="5150"/>
                  </a:lnTo>
                  <a:lnTo>
                    <a:pt x="3912" y="5912"/>
                  </a:lnTo>
                  <a:lnTo>
                    <a:pt x="3250" y="5475"/>
                  </a:lnTo>
                  <a:lnTo>
                    <a:pt x="2588" y="5912"/>
                  </a:lnTo>
                  <a:lnTo>
                    <a:pt x="2800" y="5150"/>
                  </a:lnTo>
                  <a:lnTo>
                    <a:pt x="2175" y="4650"/>
                  </a:lnTo>
                  <a:lnTo>
                    <a:pt x="2975" y="4612"/>
                  </a:lnTo>
                  <a:lnTo>
                    <a:pt x="3250" y="38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31"/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4782"/>
                  </a:moveTo>
                  <a:lnTo>
                    <a:pt x="500" y="4750"/>
                  </a:lnTo>
                  <a:lnTo>
                    <a:pt x="500" y="3250"/>
                  </a:lnTo>
                  <a:lnTo>
                    <a:pt x="502" y="3217"/>
                  </a:lnTo>
                  <a:lnTo>
                    <a:pt x="509" y="3185"/>
                  </a:lnTo>
                  <a:lnTo>
                    <a:pt x="519" y="3154"/>
                  </a:lnTo>
                  <a:lnTo>
                    <a:pt x="533" y="3125"/>
                  </a:lnTo>
                  <a:lnTo>
                    <a:pt x="552" y="3098"/>
                  </a:lnTo>
                  <a:lnTo>
                    <a:pt x="573" y="3073"/>
                  </a:lnTo>
                  <a:lnTo>
                    <a:pt x="598" y="3052"/>
                  </a:lnTo>
                  <a:lnTo>
                    <a:pt x="625" y="3033"/>
                  </a:lnTo>
                  <a:lnTo>
                    <a:pt x="654" y="3019"/>
                  </a:lnTo>
                  <a:lnTo>
                    <a:pt x="685" y="3009"/>
                  </a:lnTo>
                  <a:lnTo>
                    <a:pt x="717" y="3002"/>
                  </a:lnTo>
                  <a:lnTo>
                    <a:pt x="750" y="3000"/>
                  </a:lnTo>
                  <a:lnTo>
                    <a:pt x="9250" y="3000"/>
                  </a:lnTo>
                  <a:lnTo>
                    <a:pt x="9283" y="3002"/>
                  </a:lnTo>
                  <a:lnTo>
                    <a:pt x="9315" y="3009"/>
                  </a:lnTo>
                  <a:lnTo>
                    <a:pt x="9346" y="3019"/>
                  </a:lnTo>
                  <a:lnTo>
                    <a:pt x="9375" y="3033"/>
                  </a:lnTo>
                  <a:lnTo>
                    <a:pt x="9402" y="3052"/>
                  </a:lnTo>
                  <a:lnTo>
                    <a:pt x="9427" y="3073"/>
                  </a:lnTo>
                  <a:lnTo>
                    <a:pt x="9448" y="3098"/>
                  </a:lnTo>
                  <a:lnTo>
                    <a:pt x="9467" y="3125"/>
                  </a:lnTo>
                  <a:lnTo>
                    <a:pt x="9481" y="3154"/>
                  </a:lnTo>
                  <a:lnTo>
                    <a:pt x="9491" y="3185"/>
                  </a:lnTo>
                  <a:lnTo>
                    <a:pt x="9498" y="3217"/>
                  </a:lnTo>
                  <a:lnTo>
                    <a:pt x="9500" y="3250"/>
                  </a:lnTo>
                  <a:lnTo>
                    <a:pt x="9500" y="4750"/>
                  </a:lnTo>
                  <a:lnTo>
                    <a:pt x="9498" y="4782"/>
                  </a:lnTo>
                  <a:lnTo>
                    <a:pt x="9492" y="4814"/>
                  </a:lnTo>
                  <a:lnTo>
                    <a:pt x="9481" y="4845"/>
                  </a:lnTo>
                  <a:lnTo>
                    <a:pt x="9467" y="4874"/>
                  </a:lnTo>
                  <a:lnTo>
                    <a:pt x="9450" y="4901"/>
                  </a:lnTo>
                  <a:lnTo>
                    <a:pt x="9428" y="4925"/>
                  </a:lnTo>
                  <a:lnTo>
                    <a:pt x="9404" y="4947"/>
                  </a:lnTo>
                  <a:lnTo>
                    <a:pt x="9378" y="4965"/>
                  </a:lnTo>
                  <a:lnTo>
                    <a:pt x="9349" y="4980"/>
                  </a:lnTo>
                  <a:lnTo>
                    <a:pt x="9318" y="4990"/>
                  </a:lnTo>
                  <a:lnTo>
                    <a:pt x="9287" y="4997"/>
                  </a:lnTo>
                  <a:lnTo>
                    <a:pt x="9255" y="5000"/>
                  </a:lnTo>
                  <a:lnTo>
                    <a:pt x="9241" y="5000"/>
                  </a:lnTo>
                  <a:lnTo>
                    <a:pt x="9231" y="5001"/>
                  </a:lnTo>
                  <a:lnTo>
                    <a:pt x="9222" y="5002"/>
                  </a:lnTo>
                  <a:lnTo>
                    <a:pt x="9212" y="5003"/>
                  </a:lnTo>
                  <a:lnTo>
                    <a:pt x="9203" y="5004"/>
                  </a:lnTo>
                  <a:lnTo>
                    <a:pt x="9194" y="5006"/>
                  </a:lnTo>
                  <a:lnTo>
                    <a:pt x="9185" y="5009"/>
                  </a:lnTo>
                  <a:lnTo>
                    <a:pt x="9176" y="5011"/>
                  </a:lnTo>
                  <a:lnTo>
                    <a:pt x="9167" y="5014"/>
                  </a:lnTo>
                  <a:lnTo>
                    <a:pt x="9159" y="5017"/>
                  </a:lnTo>
                  <a:lnTo>
                    <a:pt x="9150" y="5021"/>
                  </a:lnTo>
                  <a:lnTo>
                    <a:pt x="9142" y="5025"/>
                  </a:lnTo>
                  <a:lnTo>
                    <a:pt x="9133" y="5029"/>
                  </a:lnTo>
                  <a:lnTo>
                    <a:pt x="9125" y="5033"/>
                  </a:lnTo>
                  <a:lnTo>
                    <a:pt x="9117" y="5038"/>
                  </a:lnTo>
                  <a:lnTo>
                    <a:pt x="9109" y="5043"/>
                  </a:lnTo>
                  <a:lnTo>
                    <a:pt x="9102" y="5049"/>
                  </a:lnTo>
                  <a:lnTo>
                    <a:pt x="9094" y="5055"/>
                  </a:lnTo>
                  <a:lnTo>
                    <a:pt x="9087" y="5061"/>
                  </a:lnTo>
                  <a:lnTo>
                    <a:pt x="9080" y="5067"/>
                  </a:lnTo>
                  <a:lnTo>
                    <a:pt x="9073" y="5073"/>
                  </a:lnTo>
                  <a:lnTo>
                    <a:pt x="9067" y="5080"/>
                  </a:lnTo>
                  <a:lnTo>
                    <a:pt x="9061" y="5087"/>
                  </a:lnTo>
                  <a:lnTo>
                    <a:pt x="9055" y="5094"/>
                  </a:lnTo>
                  <a:lnTo>
                    <a:pt x="9049" y="5102"/>
                  </a:lnTo>
                  <a:lnTo>
                    <a:pt x="9043" y="5109"/>
                  </a:lnTo>
                  <a:lnTo>
                    <a:pt x="9038" y="5117"/>
                  </a:lnTo>
                  <a:lnTo>
                    <a:pt x="9033" y="5125"/>
                  </a:lnTo>
                  <a:lnTo>
                    <a:pt x="9029" y="5133"/>
                  </a:lnTo>
                  <a:lnTo>
                    <a:pt x="9025" y="5142"/>
                  </a:lnTo>
                  <a:lnTo>
                    <a:pt x="9021" y="5150"/>
                  </a:lnTo>
                  <a:lnTo>
                    <a:pt x="9017" y="5159"/>
                  </a:lnTo>
                  <a:lnTo>
                    <a:pt x="9014" y="5167"/>
                  </a:lnTo>
                  <a:lnTo>
                    <a:pt x="9011" y="5176"/>
                  </a:lnTo>
                  <a:lnTo>
                    <a:pt x="9009" y="5185"/>
                  </a:lnTo>
                  <a:lnTo>
                    <a:pt x="9006" y="5194"/>
                  </a:lnTo>
                  <a:lnTo>
                    <a:pt x="9004" y="5203"/>
                  </a:lnTo>
                  <a:lnTo>
                    <a:pt x="9003" y="5212"/>
                  </a:lnTo>
                  <a:lnTo>
                    <a:pt x="9002" y="5222"/>
                  </a:lnTo>
                  <a:lnTo>
                    <a:pt x="9001" y="5231"/>
                  </a:lnTo>
                  <a:lnTo>
                    <a:pt x="9000" y="5241"/>
                  </a:lnTo>
                  <a:lnTo>
                    <a:pt x="9000" y="5250"/>
                  </a:lnTo>
                  <a:lnTo>
                    <a:pt x="9000" y="5259"/>
                  </a:lnTo>
                  <a:lnTo>
                    <a:pt x="9001" y="5269"/>
                  </a:lnTo>
                  <a:lnTo>
                    <a:pt x="9002" y="5278"/>
                  </a:lnTo>
                  <a:lnTo>
                    <a:pt x="9003" y="5288"/>
                  </a:lnTo>
                  <a:lnTo>
                    <a:pt x="9004" y="5297"/>
                  </a:lnTo>
                  <a:lnTo>
                    <a:pt x="9006" y="5306"/>
                  </a:lnTo>
                  <a:lnTo>
                    <a:pt x="9009" y="5315"/>
                  </a:lnTo>
                  <a:lnTo>
                    <a:pt x="9011" y="5324"/>
                  </a:lnTo>
                  <a:lnTo>
                    <a:pt x="9014" y="5333"/>
                  </a:lnTo>
                  <a:lnTo>
                    <a:pt x="9017" y="5341"/>
                  </a:lnTo>
                  <a:lnTo>
                    <a:pt x="9021" y="5350"/>
                  </a:lnTo>
                  <a:lnTo>
                    <a:pt x="9025" y="5358"/>
                  </a:lnTo>
                  <a:lnTo>
                    <a:pt x="9029" y="5367"/>
                  </a:lnTo>
                  <a:lnTo>
                    <a:pt x="9033" y="5375"/>
                  </a:lnTo>
                  <a:lnTo>
                    <a:pt x="9038" y="5383"/>
                  </a:lnTo>
                  <a:lnTo>
                    <a:pt x="9043" y="5391"/>
                  </a:lnTo>
                  <a:lnTo>
                    <a:pt x="9049" y="5398"/>
                  </a:lnTo>
                  <a:lnTo>
                    <a:pt x="9055" y="5406"/>
                  </a:lnTo>
                  <a:lnTo>
                    <a:pt x="9061" y="5413"/>
                  </a:lnTo>
                  <a:lnTo>
                    <a:pt x="9067" y="5420"/>
                  </a:lnTo>
                  <a:lnTo>
                    <a:pt x="9073" y="5427"/>
                  </a:lnTo>
                  <a:lnTo>
                    <a:pt x="9080" y="5433"/>
                  </a:lnTo>
                  <a:lnTo>
                    <a:pt x="9087" y="5439"/>
                  </a:lnTo>
                  <a:lnTo>
                    <a:pt x="9094" y="5445"/>
                  </a:lnTo>
                  <a:lnTo>
                    <a:pt x="9102" y="5451"/>
                  </a:lnTo>
                  <a:lnTo>
                    <a:pt x="9109" y="5457"/>
                  </a:lnTo>
                  <a:lnTo>
                    <a:pt x="9117" y="5462"/>
                  </a:lnTo>
                  <a:lnTo>
                    <a:pt x="9125" y="5467"/>
                  </a:lnTo>
                  <a:lnTo>
                    <a:pt x="9133" y="5471"/>
                  </a:lnTo>
                  <a:lnTo>
                    <a:pt x="9142" y="5475"/>
                  </a:lnTo>
                  <a:lnTo>
                    <a:pt x="9150" y="5479"/>
                  </a:lnTo>
                  <a:lnTo>
                    <a:pt x="9159" y="5483"/>
                  </a:lnTo>
                  <a:lnTo>
                    <a:pt x="9167" y="5486"/>
                  </a:lnTo>
                  <a:lnTo>
                    <a:pt x="9176" y="5489"/>
                  </a:lnTo>
                  <a:lnTo>
                    <a:pt x="9185" y="5491"/>
                  </a:lnTo>
                  <a:lnTo>
                    <a:pt x="9194" y="5494"/>
                  </a:lnTo>
                  <a:lnTo>
                    <a:pt x="9203" y="5496"/>
                  </a:lnTo>
                  <a:lnTo>
                    <a:pt x="9212" y="5497"/>
                  </a:lnTo>
                  <a:lnTo>
                    <a:pt x="9222" y="5498"/>
                  </a:lnTo>
                  <a:lnTo>
                    <a:pt x="9231" y="5499"/>
                  </a:lnTo>
                  <a:lnTo>
                    <a:pt x="9241" y="5500"/>
                  </a:lnTo>
                  <a:lnTo>
                    <a:pt x="9255" y="5500"/>
                  </a:lnTo>
                  <a:lnTo>
                    <a:pt x="9287" y="5503"/>
                  </a:lnTo>
                  <a:lnTo>
                    <a:pt x="9318" y="5510"/>
                  </a:lnTo>
                  <a:lnTo>
                    <a:pt x="9349" y="5520"/>
                  </a:lnTo>
                  <a:lnTo>
                    <a:pt x="9378" y="5535"/>
                  </a:lnTo>
                  <a:lnTo>
                    <a:pt x="9404" y="5553"/>
                  </a:lnTo>
                  <a:lnTo>
                    <a:pt x="9428" y="5575"/>
                  </a:lnTo>
                  <a:lnTo>
                    <a:pt x="9450" y="5599"/>
                  </a:lnTo>
                  <a:lnTo>
                    <a:pt x="9467" y="5626"/>
                  </a:lnTo>
                  <a:lnTo>
                    <a:pt x="9481" y="5655"/>
                  </a:lnTo>
                  <a:lnTo>
                    <a:pt x="9492" y="5686"/>
                  </a:lnTo>
                  <a:lnTo>
                    <a:pt x="9498" y="5718"/>
                  </a:lnTo>
                  <a:lnTo>
                    <a:pt x="9500" y="5750"/>
                  </a:lnTo>
                  <a:lnTo>
                    <a:pt x="9500" y="6750"/>
                  </a:lnTo>
                  <a:lnTo>
                    <a:pt x="9498" y="6783"/>
                  </a:lnTo>
                  <a:lnTo>
                    <a:pt x="9491" y="6815"/>
                  </a:lnTo>
                  <a:lnTo>
                    <a:pt x="9481" y="6846"/>
                  </a:lnTo>
                  <a:lnTo>
                    <a:pt x="9467" y="6875"/>
                  </a:lnTo>
                  <a:lnTo>
                    <a:pt x="9448" y="6902"/>
                  </a:lnTo>
                  <a:lnTo>
                    <a:pt x="9427" y="6927"/>
                  </a:lnTo>
                  <a:lnTo>
                    <a:pt x="9402" y="6948"/>
                  </a:lnTo>
                  <a:lnTo>
                    <a:pt x="9375" y="6967"/>
                  </a:lnTo>
                  <a:lnTo>
                    <a:pt x="9346" y="6981"/>
                  </a:lnTo>
                  <a:lnTo>
                    <a:pt x="9315" y="6991"/>
                  </a:lnTo>
                  <a:lnTo>
                    <a:pt x="9283" y="6998"/>
                  </a:lnTo>
                  <a:lnTo>
                    <a:pt x="9250" y="7000"/>
                  </a:lnTo>
                  <a:lnTo>
                    <a:pt x="750" y="7000"/>
                  </a:lnTo>
                  <a:lnTo>
                    <a:pt x="717" y="6998"/>
                  </a:lnTo>
                  <a:lnTo>
                    <a:pt x="685" y="6991"/>
                  </a:lnTo>
                  <a:lnTo>
                    <a:pt x="654" y="6981"/>
                  </a:lnTo>
                  <a:lnTo>
                    <a:pt x="625" y="6967"/>
                  </a:lnTo>
                  <a:lnTo>
                    <a:pt x="598" y="6948"/>
                  </a:lnTo>
                  <a:lnTo>
                    <a:pt x="573" y="6927"/>
                  </a:lnTo>
                  <a:lnTo>
                    <a:pt x="552" y="6902"/>
                  </a:lnTo>
                  <a:lnTo>
                    <a:pt x="533" y="6875"/>
                  </a:lnTo>
                  <a:lnTo>
                    <a:pt x="519" y="6846"/>
                  </a:lnTo>
                  <a:lnTo>
                    <a:pt x="509" y="6815"/>
                  </a:lnTo>
                  <a:lnTo>
                    <a:pt x="502" y="6783"/>
                  </a:lnTo>
                  <a:lnTo>
                    <a:pt x="500" y="6750"/>
                  </a:lnTo>
                  <a:lnTo>
                    <a:pt x="500" y="5750"/>
                  </a:lnTo>
                  <a:lnTo>
                    <a:pt x="502" y="5718"/>
                  </a:lnTo>
                  <a:lnTo>
                    <a:pt x="508" y="5686"/>
                  </a:lnTo>
                  <a:lnTo>
                    <a:pt x="519" y="5655"/>
                  </a:lnTo>
                  <a:lnTo>
                    <a:pt x="533" y="5626"/>
                  </a:lnTo>
                  <a:lnTo>
                    <a:pt x="550" y="5599"/>
                  </a:lnTo>
                  <a:lnTo>
                    <a:pt x="572" y="5575"/>
                  </a:lnTo>
                  <a:lnTo>
                    <a:pt x="596" y="5553"/>
                  </a:lnTo>
                  <a:lnTo>
                    <a:pt x="622" y="5535"/>
                  </a:lnTo>
                  <a:lnTo>
                    <a:pt x="651" y="5520"/>
                  </a:lnTo>
                  <a:lnTo>
                    <a:pt x="682" y="5510"/>
                  </a:lnTo>
                  <a:lnTo>
                    <a:pt x="713" y="5503"/>
                  </a:lnTo>
                  <a:lnTo>
                    <a:pt x="745" y="5500"/>
                  </a:lnTo>
                  <a:lnTo>
                    <a:pt x="759" y="5500"/>
                  </a:lnTo>
                  <a:lnTo>
                    <a:pt x="769" y="5499"/>
                  </a:lnTo>
                  <a:lnTo>
                    <a:pt x="778" y="5498"/>
                  </a:lnTo>
                  <a:lnTo>
                    <a:pt x="788" y="5497"/>
                  </a:lnTo>
                  <a:lnTo>
                    <a:pt x="797" y="5496"/>
                  </a:lnTo>
                  <a:lnTo>
                    <a:pt x="806" y="5494"/>
                  </a:lnTo>
                  <a:lnTo>
                    <a:pt x="815" y="5491"/>
                  </a:lnTo>
                  <a:lnTo>
                    <a:pt x="824" y="5489"/>
                  </a:lnTo>
                  <a:lnTo>
                    <a:pt x="833" y="5486"/>
                  </a:lnTo>
                  <a:lnTo>
                    <a:pt x="841" y="5483"/>
                  </a:lnTo>
                  <a:lnTo>
                    <a:pt x="850" y="5479"/>
                  </a:lnTo>
                  <a:lnTo>
                    <a:pt x="858" y="5475"/>
                  </a:lnTo>
                  <a:lnTo>
                    <a:pt x="867" y="5471"/>
                  </a:lnTo>
                  <a:lnTo>
                    <a:pt x="875" y="5467"/>
                  </a:lnTo>
                  <a:lnTo>
                    <a:pt x="883" y="5462"/>
                  </a:lnTo>
                  <a:lnTo>
                    <a:pt x="891" y="5457"/>
                  </a:lnTo>
                  <a:lnTo>
                    <a:pt x="898" y="5451"/>
                  </a:lnTo>
                  <a:lnTo>
                    <a:pt x="906" y="5445"/>
                  </a:lnTo>
                  <a:lnTo>
                    <a:pt x="913" y="5439"/>
                  </a:lnTo>
                  <a:lnTo>
                    <a:pt x="920" y="5433"/>
                  </a:lnTo>
                  <a:lnTo>
                    <a:pt x="927" y="5427"/>
                  </a:lnTo>
                  <a:lnTo>
                    <a:pt x="933" y="5420"/>
                  </a:lnTo>
                  <a:lnTo>
                    <a:pt x="939" y="5413"/>
                  </a:lnTo>
                  <a:lnTo>
                    <a:pt x="945" y="5406"/>
                  </a:lnTo>
                  <a:lnTo>
                    <a:pt x="951" y="5398"/>
                  </a:lnTo>
                  <a:lnTo>
                    <a:pt x="957" y="5391"/>
                  </a:lnTo>
                  <a:lnTo>
                    <a:pt x="962" y="5383"/>
                  </a:lnTo>
                  <a:lnTo>
                    <a:pt x="967" y="5375"/>
                  </a:lnTo>
                  <a:lnTo>
                    <a:pt x="971" y="5367"/>
                  </a:lnTo>
                  <a:lnTo>
                    <a:pt x="975" y="5358"/>
                  </a:lnTo>
                  <a:lnTo>
                    <a:pt x="979" y="5350"/>
                  </a:lnTo>
                  <a:lnTo>
                    <a:pt x="983" y="5341"/>
                  </a:lnTo>
                  <a:lnTo>
                    <a:pt x="986" y="5333"/>
                  </a:lnTo>
                  <a:lnTo>
                    <a:pt x="989" y="5324"/>
                  </a:lnTo>
                  <a:lnTo>
                    <a:pt x="991" y="5315"/>
                  </a:lnTo>
                  <a:lnTo>
                    <a:pt x="994" y="5306"/>
                  </a:lnTo>
                  <a:lnTo>
                    <a:pt x="996" y="5297"/>
                  </a:lnTo>
                  <a:lnTo>
                    <a:pt x="997" y="5288"/>
                  </a:lnTo>
                  <a:lnTo>
                    <a:pt x="998" y="5278"/>
                  </a:lnTo>
                  <a:lnTo>
                    <a:pt x="999" y="5269"/>
                  </a:lnTo>
                  <a:lnTo>
                    <a:pt x="1000" y="5259"/>
                  </a:lnTo>
                  <a:lnTo>
                    <a:pt x="1000" y="5250"/>
                  </a:lnTo>
                  <a:lnTo>
                    <a:pt x="1000" y="5241"/>
                  </a:lnTo>
                  <a:lnTo>
                    <a:pt x="999" y="5231"/>
                  </a:lnTo>
                  <a:lnTo>
                    <a:pt x="998" y="5222"/>
                  </a:lnTo>
                  <a:lnTo>
                    <a:pt x="997" y="5212"/>
                  </a:lnTo>
                  <a:lnTo>
                    <a:pt x="996" y="5203"/>
                  </a:lnTo>
                  <a:lnTo>
                    <a:pt x="994" y="5194"/>
                  </a:lnTo>
                  <a:lnTo>
                    <a:pt x="991" y="5185"/>
                  </a:lnTo>
                  <a:lnTo>
                    <a:pt x="989" y="5176"/>
                  </a:lnTo>
                  <a:lnTo>
                    <a:pt x="986" y="5167"/>
                  </a:lnTo>
                  <a:lnTo>
                    <a:pt x="983" y="5159"/>
                  </a:lnTo>
                  <a:lnTo>
                    <a:pt x="979" y="5150"/>
                  </a:lnTo>
                  <a:lnTo>
                    <a:pt x="975" y="5142"/>
                  </a:lnTo>
                  <a:lnTo>
                    <a:pt x="971" y="5133"/>
                  </a:lnTo>
                  <a:lnTo>
                    <a:pt x="967" y="5125"/>
                  </a:lnTo>
                  <a:lnTo>
                    <a:pt x="962" y="5117"/>
                  </a:lnTo>
                  <a:lnTo>
                    <a:pt x="957" y="5109"/>
                  </a:lnTo>
                  <a:lnTo>
                    <a:pt x="951" y="5102"/>
                  </a:lnTo>
                  <a:lnTo>
                    <a:pt x="945" y="5094"/>
                  </a:lnTo>
                  <a:lnTo>
                    <a:pt x="939" y="5087"/>
                  </a:lnTo>
                  <a:lnTo>
                    <a:pt x="933" y="5080"/>
                  </a:lnTo>
                  <a:lnTo>
                    <a:pt x="927" y="5073"/>
                  </a:lnTo>
                  <a:lnTo>
                    <a:pt x="920" y="5067"/>
                  </a:lnTo>
                  <a:lnTo>
                    <a:pt x="913" y="5061"/>
                  </a:lnTo>
                  <a:lnTo>
                    <a:pt x="906" y="5055"/>
                  </a:lnTo>
                  <a:lnTo>
                    <a:pt x="898" y="5049"/>
                  </a:lnTo>
                  <a:lnTo>
                    <a:pt x="891" y="5043"/>
                  </a:lnTo>
                  <a:lnTo>
                    <a:pt x="883" y="5038"/>
                  </a:lnTo>
                  <a:lnTo>
                    <a:pt x="875" y="5033"/>
                  </a:lnTo>
                  <a:lnTo>
                    <a:pt x="867" y="5029"/>
                  </a:lnTo>
                  <a:lnTo>
                    <a:pt x="858" y="5025"/>
                  </a:lnTo>
                  <a:lnTo>
                    <a:pt x="850" y="5021"/>
                  </a:lnTo>
                  <a:lnTo>
                    <a:pt x="841" y="5017"/>
                  </a:lnTo>
                  <a:lnTo>
                    <a:pt x="833" y="5014"/>
                  </a:lnTo>
                  <a:lnTo>
                    <a:pt x="824" y="5011"/>
                  </a:lnTo>
                  <a:lnTo>
                    <a:pt x="815" y="5009"/>
                  </a:lnTo>
                  <a:lnTo>
                    <a:pt x="806" y="5006"/>
                  </a:lnTo>
                  <a:lnTo>
                    <a:pt x="797" y="5004"/>
                  </a:lnTo>
                  <a:lnTo>
                    <a:pt x="788" y="5003"/>
                  </a:lnTo>
                  <a:lnTo>
                    <a:pt x="778" y="5002"/>
                  </a:lnTo>
                  <a:lnTo>
                    <a:pt x="769" y="5001"/>
                  </a:lnTo>
                  <a:lnTo>
                    <a:pt x="759" y="5000"/>
                  </a:lnTo>
                  <a:lnTo>
                    <a:pt x="745" y="5000"/>
                  </a:lnTo>
                  <a:lnTo>
                    <a:pt x="713" y="4997"/>
                  </a:lnTo>
                  <a:lnTo>
                    <a:pt x="682" y="4990"/>
                  </a:lnTo>
                  <a:lnTo>
                    <a:pt x="651" y="4980"/>
                  </a:lnTo>
                  <a:lnTo>
                    <a:pt x="622" y="4965"/>
                  </a:lnTo>
                  <a:lnTo>
                    <a:pt x="596" y="4947"/>
                  </a:lnTo>
                  <a:lnTo>
                    <a:pt x="572" y="4925"/>
                  </a:lnTo>
                  <a:lnTo>
                    <a:pt x="550" y="4901"/>
                  </a:lnTo>
                  <a:lnTo>
                    <a:pt x="533" y="4874"/>
                  </a:lnTo>
                  <a:lnTo>
                    <a:pt x="519" y="4845"/>
                  </a:lnTo>
                  <a:lnTo>
                    <a:pt x="508" y="4814"/>
                  </a:lnTo>
                  <a:lnTo>
                    <a:pt x="502" y="4782"/>
                  </a:lnTo>
                  <a:close/>
                  <a:moveTo>
                    <a:pt x="9000" y="4543"/>
                  </a:moveTo>
                  <a:lnTo>
                    <a:pt x="9000" y="3500"/>
                  </a:lnTo>
                  <a:lnTo>
                    <a:pt x="6150" y="3500"/>
                  </a:lnTo>
                  <a:lnTo>
                    <a:pt x="6150" y="6500"/>
                  </a:lnTo>
                  <a:lnTo>
                    <a:pt x="9000" y="6500"/>
                  </a:lnTo>
                  <a:lnTo>
                    <a:pt x="9000" y="5957"/>
                  </a:lnTo>
                  <a:lnTo>
                    <a:pt x="8998" y="5956"/>
                  </a:lnTo>
                  <a:lnTo>
                    <a:pt x="8980" y="5950"/>
                  </a:lnTo>
                  <a:lnTo>
                    <a:pt x="8972" y="5946"/>
                  </a:lnTo>
                  <a:lnTo>
                    <a:pt x="8954" y="5939"/>
                  </a:lnTo>
                  <a:lnTo>
                    <a:pt x="8946" y="5936"/>
                  </a:lnTo>
                  <a:lnTo>
                    <a:pt x="8929" y="5928"/>
                  </a:lnTo>
                  <a:lnTo>
                    <a:pt x="8920" y="5924"/>
                  </a:lnTo>
                  <a:lnTo>
                    <a:pt x="8904" y="5915"/>
                  </a:lnTo>
                  <a:lnTo>
                    <a:pt x="8895" y="5911"/>
                  </a:lnTo>
                  <a:lnTo>
                    <a:pt x="8879" y="5902"/>
                  </a:lnTo>
                  <a:lnTo>
                    <a:pt x="8871" y="5897"/>
                  </a:lnTo>
                  <a:lnTo>
                    <a:pt x="8855" y="5887"/>
                  </a:lnTo>
                  <a:lnTo>
                    <a:pt x="8847" y="5882"/>
                  </a:lnTo>
                  <a:lnTo>
                    <a:pt x="8831" y="5872"/>
                  </a:lnTo>
                  <a:lnTo>
                    <a:pt x="8823" y="5867"/>
                  </a:lnTo>
                  <a:lnTo>
                    <a:pt x="8808" y="5856"/>
                  </a:lnTo>
                  <a:lnTo>
                    <a:pt x="8801" y="5850"/>
                  </a:lnTo>
                  <a:lnTo>
                    <a:pt x="8786" y="5839"/>
                  </a:lnTo>
                  <a:lnTo>
                    <a:pt x="8779" y="5833"/>
                  </a:lnTo>
                  <a:lnTo>
                    <a:pt x="8764" y="5821"/>
                  </a:lnTo>
                  <a:lnTo>
                    <a:pt x="8757" y="5815"/>
                  </a:lnTo>
                  <a:lnTo>
                    <a:pt x="8743" y="5803"/>
                  </a:lnTo>
                  <a:lnTo>
                    <a:pt x="8736" y="5796"/>
                  </a:lnTo>
                  <a:lnTo>
                    <a:pt x="8723" y="5784"/>
                  </a:lnTo>
                  <a:lnTo>
                    <a:pt x="8716" y="5777"/>
                  </a:lnTo>
                  <a:lnTo>
                    <a:pt x="8704" y="5764"/>
                  </a:lnTo>
                  <a:lnTo>
                    <a:pt x="8697" y="5757"/>
                  </a:lnTo>
                  <a:lnTo>
                    <a:pt x="8685" y="5743"/>
                  </a:lnTo>
                  <a:lnTo>
                    <a:pt x="8679" y="5736"/>
                  </a:lnTo>
                  <a:lnTo>
                    <a:pt x="8667" y="5721"/>
                  </a:lnTo>
                  <a:lnTo>
                    <a:pt x="8661" y="5714"/>
                  </a:lnTo>
                  <a:lnTo>
                    <a:pt x="8650" y="5699"/>
                  </a:lnTo>
                  <a:lnTo>
                    <a:pt x="8644" y="5692"/>
                  </a:lnTo>
                  <a:lnTo>
                    <a:pt x="8633" y="5677"/>
                  </a:lnTo>
                  <a:lnTo>
                    <a:pt x="8628" y="5669"/>
                  </a:lnTo>
                  <a:lnTo>
                    <a:pt x="8618" y="5653"/>
                  </a:lnTo>
                  <a:lnTo>
                    <a:pt x="8613" y="5645"/>
                  </a:lnTo>
                  <a:lnTo>
                    <a:pt x="8603" y="5629"/>
                  </a:lnTo>
                  <a:lnTo>
                    <a:pt x="8598" y="5621"/>
                  </a:lnTo>
                  <a:lnTo>
                    <a:pt x="8589" y="5605"/>
                  </a:lnTo>
                  <a:lnTo>
                    <a:pt x="8585" y="5596"/>
                  </a:lnTo>
                  <a:lnTo>
                    <a:pt x="8576" y="5580"/>
                  </a:lnTo>
                  <a:lnTo>
                    <a:pt x="8572" y="5571"/>
                  </a:lnTo>
                  <a:lnTo>
                    <a:pt x="8564" y="5554"/>
                  </a:lnTo>
                  <a:lnTo>
                    <a:pt x="8561" y="5546"/>
                  </a:lnTo>
                  <a:lnTo>
                    <a:pt x="8554" y="5528"/>
                  </a:lnTo>
                  <a:lnTo>
                    <a:pt x="8550" y="5520"/>
                  </a:lnTo>
                  <a:lnTo>
                    <a:pt x="8544" y="5502"/>
                  </a:lnTo>
                  <a:lnTo>
                    <a:pt x="8541" y="5493"/>
                  </a:lnTo>
                  <a:lnTo>
                    <a:pt x="8535" y="5476"/>
                  </a:lnTo>
                  <a:lnTo>
                    <a:pt x="8532" y="5467"/>
                  </a:lnTo>
                  <a:lnTo>
                    <a:pt x="8527" y="5449"/>
                  </a:lnTo>
                  <a:lnTo>
                    <a:pt x="8524" y="5440"/>
                  </a:lnTo>
                  <a:lnTo>
                    <a:pt x="8520" y="5422"/>
                  </a:lnTo>
                  <a:lnTo>
                    <a:pt x="8518" y="5412"/>
                  </a:lnTo>
                  <a:lnTo>
                    <a:pt x="8514" y="5394"/>
                  </a:lnTo>
                  <a:lnTo>
                    <a:pt x="8512" y="5385"/>
                  </a:lnTo>
                  <a:lnTo>
                    <a:pt x="8509" y="5367"/>
                  </a:lnTo>
                  <a:lnTo>
                    <a:pt x="8508" y="5357"/>
                  </a:lnTo>
                  <a:lnTo>
                    <a:pt x="8505" y="5339"/>
                  </a:lnTo>
                  <a:lnTo>
                    <a:pt x="8504" y="5330"/>
                  </a:lnTo>
                  <a:lnTo>
                    <a:pt x="8502" y="5311"/>
                  </a:lnTo>
                  <a:lnTo>
                    <a:pt x="8502" y="5302"/>
                  </a:lnTo>
                  <a:lnTo>
                    <a:pt x="8501" y="5283"/>
                  </a:lnTo>
                  <a:lnTo>
                    <a:pt x="8500" y="5273"/>
                  </a:lnTo>
                  <a:lnTo>
                    <a:pt x="8500" y="5255"/>
                  </a:lnTo>
                  <a:lnTo>
                    <a:pt x="8500" y="5245"/>
                  </a:lnTo>
                  <a:lnTo>
                    <a:pt x="8500" y="5227"/>
                  </a:lnTo>
                  <a:lnTo>
                    <a:pt x="8501" y="5217"/>
                  </a:lnTo>
                  <a:lnTo>
                    <a:pt x="8502" y="5198"/>
                  </a:lnTo>
                  <a:lnTo>
                    <a:pt x="8502" y="5189"/>
                  </a:lnTo>
                  <a:lnTo>
                    <a:pt x="8504" y="5170"/>
                  </a:lnTo>
                  <a:lnTo>
                    <a:pt x="8505" y="5161"/>
                  </a:lnTo>
                  <a:lnTo>
                    <a:pt x="8508" y="5143"/>
                  </a:lnTo>
                  <a:lnTo>
                    <a:pt x="8509" y="5133"/>
                  </a:lnTo>
                  <a:lnTo>
                    <a:pt x="8512" y="5115"/>
                  </a:lnTo>
                  <a:lnTo>
                    <a:pt x="8514" y="5106"/>
                  </a:lnTo>
                  <a:lnTo>
                    <a:pt x="8518" y="5088"/>
                  </a:lnTo>
                  <a:lnTo>
                    <a:pt x="8520" y="5078"/>
                  </a:lnTo>
                  <a:lnTo>
                    <a:pt x="8524" y="5060"/>
                  </a:lnTo>
                  <a:lnTo>
                    <a:pt x="8527" y="5051"/>
                  </a:lnTo>
                  <a:lnTo>
                    <a:pt x="8532" y="5033"/>
                  </a:lnTo>
                  <a:lnTo>
                    <a:pt x="8535" y="5024"/>
                  </a:lnTo>
                  <a:lnTo>
                    <a:pt x="8541" y="5007"/>
                  </a:lnTo>
                  <a:lnTo>
                    <a:pt x="8544" y="4998"/>
                  </a:lnTo>
                  <a:lnTo>
                    <a:pt x="8550" y="4980"/>
                  </a:lnTo>
                  <a:lnTo>
                    <a:pt x="8554" y="4972"/>
                  </a:lnTo>
                  <a:lnTo>
                    <a:pt x="8561" y="4954"/>
                  </a:lnTo>
                  <a:lnTo>
                    <a:pt x="8564" y="4946"/>
                  </a:lnTo>
                  <a:lnTo>
                    <a:pt x="8572" y="4929"/>
                  </a:lnTo>
                  <a:lnTo>
                    <a:pt x="8576" y="4920"/>
                  </a:lnTo>
                  <a:lnTo>
                    <a:pt x="8585" y="4904"/>
                  </a:lnTo>
                  <a:lnTo>
                    <a:pt x="8589" y="4895"/>
                  </a:lnTo>
                  <a:lnTo>
                    <a:pt x="8598" y="4879"/>
                  </a:lnTo>
                  <a:lnTo>
                    <a:pt x="8603" y="4871"/>
                  </a:lnTo>
                  <a:lnTo>
                    <a:pt x="8613" y="4855"/>
                  </a:lnTo>
                  <a:lnTo>
                    <a:pt x="8618" y="4847"/>
                  </a:lnTo>
                  <a:lnTo>
                    <a:pt x="8628" y="4831"/>
                  </a:lnTo>
                  <a:lnTo>
                    <a:pt x="8633" y="4823"/>
                  </a:lnTo>
                  <a:lnTo>
                    <a:pt x="8644" y="4808"/>
                  </a:lnTo>
                  <a:lnTo>
                    <a:pt x="8650" y="4801"/>
                  </a:lnTo>
                  <a:lnTo>
                    <a:pt x="8661" y="4786"/>
                  </a:lnTo>
                  <a:lnTo>
                    <a:pt x="8667" y="4779"/>
                  </a:lnTo>
                  <a:lnTo>
                    <a:pt x="8679" y="4764"/>
                  </a:lnTo>
                  <a:lnTo>
                    <a:pt x="8685" y="4757"/>
                  </a:lnTo>
                  <a:lnTo>
                    <a:pt x="8697" y="4743"/>
                  </a:lnTo>
                  <a:lnTo>
                    <a:pt x="8704" y="4736"/>
                  </a:lnTo>
                  <a:lnTo>
                    <a:pt x="8716" y="4723"/>
                  </a:lnTo>
                  <a:lnTo>
                    <a:pt x="8723" y="4716"/>
                  </a:lnTo>
                  <a:lnTo>
                    <a:pt x="8736" y="4704"/>
                  </a:lnTo>
                  <a:lnTo>
                    <a:pt x="8743" y="4697"/>
                  </a:lnTo>
                  <a:lnTo>
                    <a:pt x="8757" y="4685"/>
                  </a:lnTo>
                  <a:lnTo>
                    <a:pt x="8764" y="4679"/>
                  </a:lnTo>
                  <a:lnTo>
                    <a:pt x="8779" y="4667"/>
                  </a:lnTo>
                  <a:lnTo>
                    <a:pt x="8786" y="4661"/>
                  </a:lnTo>
                  <a:lnTo>
                    <a:pt x="8801" y="4650"/>
                  </a:lnTo>
                  <a:lnTo>
                    <a:pt x="8808" y="4644"/>
                  </a:lnTo>
                  <a:lnTo>
                    <a:pt x="8823" y="4633"/>
                  </a:lnTo>
                  <a:lnTo>
                    <a:pt x="8831" y="4628"/>
                  </a:lnTo>
                  <a:lnTo>
                    <a:pt x="8847" y="4618"/>
                  </a:lnTo>
                  <a:lnTo>
                    <a:pt x="8855" y="4613"/>
                  </a:lnTo>
                  <a:lnTo>
                    <a:pt x="8871" y="4603"/>
                  </a:lnTo>
                  <a:lnTo>
                    <a:pt x="8879" y="4598"/>
                  </a:lnTo>
                  <a:lnTo>
                    <a:pt x="8895" y="4589"/>
                  </a:lnTo>
                  <a:lnTo>
                    <a:pt x="8904" y="4585"/>
                  </a:lnTo>
                  <a:lnTo>
                    <a:pt x="8920" y="4576"/>
                  </a:lnTo>
                  <a:lnTo>
                    <a:pt x="8929" y="4572"/>
                  </a:lnTo>
                  <a:lnTo>
                    <a:pt x="8946" y="4564"/>
                  </a:lnTo>
                  <a:lnTo>
                    <a:pt x="8954" y="4561"/>
                  </a:lnTo>
                  <a:lnTo>
                    <a:pt x="8972" y="4554"/>
                  </a:lnTo>
                  <a:lnTo>
                    <a:pt x="8980" y="4550"/>
                  </a:lnTo>
                  <a:lnTo>
                    <a:pt x="8998" y="4544"/>
                  </a:lnTo>
                  <a:lnTo>
                    <a:pt x="9000" y="4543"/>
                  </a:lnTo>
                  <a:close/>
                  <a:moveTo>
                    <a:pt x="5850" y="6500"/>
                  </a:moveTo>
                  <a:lnTo>
                    <a:pt x="5850" y="3500"/>
                  </a:lnTo>
                  <a:lnTo>
                    <a:pt x="1000" y="3500"/>
                  </a:lnTo>
                  <a:lnTo>
                    <a:pt x="1000" y="4543"/>
                  </a:lnTo>
                  <a:lnTo>
                    <a:pt x="1002" y="4544"/>
                  </a:lnTo>
                  <a:lnTo>
                    <a:pt x="1020" y="4550"/>
                  </a:lnTo>
                  <a:lnTo>
                    <a:pt x="1028" y="4554"/>
                  </a:lnTo>
                  <a:lnTo>
                    <a:pt x="1046" y="4561"/>
                  </a:lnTo>
                  <a:lnTo>
                    <a:pt x="1054" y="4564"/>
                  </a:lnTo>
                  <a:lnTo>
                    <a:pt x="1071" y="4572"/>
                  </a:lnTo>
                  <a:lnTo>
                    <a:pt x="1080" y="4576"/>
                  </a:lnTo>
                  <a:lnTo>
                    <a:pt x="1096" y="4585"/>
                  </a:lnTo>
                  <a:lnTo>
                    <a:pt x="1105" y="4589"/>
                  </a:lnTo>
                  <a:lnTo>
                    <a:pt x="1121" y="4598"/>
                  </a:lnTo>
                  <a:lnTo>
                    <a:pt x="1129" y="4603"/>
                  </a:lnTo>
                  <a:lnTo>
                    <a:pt x="1145" y="4613"/>
                  </a:lnTo>
                  <a:lnTo>
                    <a:pt x="1153" y="4618"/>
                  </a:lnTo>
                  <a:lnTo>
                    <a:pt x="1169" y="4628"/>
                  </a:lnTo>
                  <a:lnTo>
                    <a:pt x="1177" y="4633"/>
                  </a:lnTo>
                  <a:lnTo>
                    <a:pt x="1192" y="4644"/>
                  </a:lnTo>
                  <a:lnTo>
                    <a:pt x="1199" y="4650"/>
                  </a:lnTo>
                  <a:lnTo>
                    <a:pt x="1214" y="4661"/>
                  </a:lnTo>
                  <a:lnTo>
                    <a:pt x="1221" y="4667"/>
                  </a:lnTo>
                  <a:lnTo>
                    <a:pt x="1236" y="4679"/>
                  </a:lnTo>
                  <a:lnTo>
                    <a:pt x="1243" y="4685"/>
                  </a:lnTo>
                  <a:lnTo>
                    <a:pt x="1257" y="4697"/>
                  </a:lnTo>
                  <a:lnTo>
                    <a:pt x="1264" y="4704"/>
                  </a:lnTo>
                  <a:lnTo>
                    <a:pt x="1277" y="4716"/>
                  </a:lnTo>
                  <a:lnTo>
                    <a:pt x="1284" y="4723"/>
                  </a:lnTo>
                  <a:lnTo>
                    <a:pt x="1296" y="4736"/>
                  </a:lnTo>
                  <a:lnTo>
                    <a:pt x="1303" y="4743"/>
                  </a:lnTo>
                  <a:lnTo>
                    <a:pt x="1315" y="4757"/>
                  </a:lnTo>
                  <a:lnTo>
                    <a:pt x="1321" y="4764"/>
                  </a:lnTo>
                  <a:lnTo>
                    <a:pt x="1333" y="4779"/>
                  </a:lnTo>
                  <a:lnTo>
                    <a:pt x="1339" y="4786"/>
                  </a:lnTo>
                  <a:lnTo>
                    <a:pt x="1350" y="4801"/>
                  </a:lnTo>
                  <a:lnTo>
                    <a:pt x="1356" y="4808"/>
                  </a:lnTo>
                  <a:lnTo>
                    <a:pt x="1367" y="4823"/>
                  </a:lnTo>
                  <a:lnTo>
                    <a:pt x="1372" y="4831"/>
                  </a:lnTo>
                  <a:lnTo>
                    <a:pt x="1382" y="4847"/>
                  </a:lnTo>
                  <a:lnTo>
                    <a:pt x="1387" y="4855"/>
                  </a:lnTo>
                  <a:lnTo>
                    <a:pt x="1397" y="4871"/>
                  </a:lnTo>
                  <a:lnTo>
                    <a:pt x="1402" y="4879"/>
                  </a:lnTo>
                  <a:lnTo>
                    <a:pt x="1411" y="4895"/>
                  </a:lnTo>
                  <a:lnTo>
                    <a:pt x="1415" y="4904"/>
                  </a:lnTo>
                  <a:lnTo>
                    <a:pt x="1424" y="4920"/>
                  </a:lnTo>
                  <a:lnTo>
                    <a:pt x="1428" y="4929"/>
                  </a:lnTo>
                  <a:lnTo>
                    <a:pt x="1436" y="4946"/>
                  </a:lnTo>
                  <a:lnTo>
                    <a:pt x="1439" y="4954"/>
                  </a:lnTo>
                  <a:lnTo>
                    <a:pt x="1446" y="4972"/>
                  </a:lnTo>
                  <a:lnTo>
                    <a:pt x="1450" y="4980"/>
                  </a:lnTo>
                  <a:lnTo>
                    <a:pt x="1456" y="4998"/>
                  </a:lnTo>
                  <a:lnTo>
                    <a:pt x="1459" y="5007"/>
                  </a:lnTo>
                  <a:lnTo>
                    <a:pt x="1465" y="5024"/>
                  </a:lnTo>
                  <a:lnTo>
                    <a:pt x="1468" y="5033"/>
                  </a:lnTo>
                  <a:lnTo>
                    <a:pt x="1473" y="5051"/>
                  </a:lnTo>
                  <a:lnTo>
                    <a:pt x="1476" y="5060"/>
                  </a:lnTo>
                  <a:lnTo>
                    <a:pt x="1480" y="5078"/>
                  </a:lnTo>
                  <a:lnTo>
                    <a:pt x="1482" y="5088"/>
                  </a:lnTo>
                  <a:lnTo>
                    <a:pt x="1486" y="5106"/>
                  </a:lnTo>
                  <a:lnTo>
                    <a:pt x="1488" y="5115"/>
                  </a:lnTo>
                  <a:lnTo>
                    <a:pt x="1491" y="5133"/>
                  </a:lnTo>
                  <a:lnTo>
                    <a:pt x="1492" y="5143"/>
                  </a:lnTo>
                  <a:lnTo>
                    <a:pt x="1495" y="5161"/>
                  </a:lnTo>
                  <a:lnTo>
                    <a:pt x="1496" y="5170"/>
                  </a:lnTo>
                  <a:lnTo>
                    <a:pt x="1498" y="5189"/>
                  </a:lnTo>
                  <a:lnTo>
                    <a:pt x="1498" y="5198"/>
                  </a:lnTo>
                  <a:lnTo>
                    <a:pt x="1499" y="5217"/>
                  </a:lnTo>
                  <a:lnTo>
                    <a:pt x="1500" y="5227"/>
                  </a:lnTo>
                  <a:lnTo>
                    <a:pt x="1500" y="5245"/>
                  </a:lnTo>
                  <a:lnTo>
                    <a:pt x="1500" y="5255"/>
                  </a:lnTo>
                  <a:lnTo>
                    <a:pt x="1500" y="5273"/>
                  </a:lnTo>
                  <a:lnTo>
                    <a:pt x="1499" y="5283"/>
                  </a:lnTo>
                  <a:lnTo>
                    <a:pt x="1498" y="5302"/>
                  </a:lnTo>
                  <a:lnTo>
                    <a:pt x="1498" y="5311"/>
                  </a:lnTo>
                  <a:lnTo>
                    <a:pt x="1496" y="5330"/>
                  </a:lnTo>
                  <a:lnTo>
                    <a:pt x="1495" y="5339"/>
                  </a:lnTo>
                  <a:lnTo>
                    <a:pt x="1492" y="5357"/>
                  </a:lnTo>
                  <a:lnTo>
                    <a:pt x="1491" y="5367"/>
                  </a:lnTo>
                  <a:lnTo>
                    <a:pt x="1488" y="5385"/>
                  </a:lnTo>
                  <a:lnTo>
                    <a:pt x="1486" y="5394"/>
                  </a:lnTo>
                  <a:lnTo>
                    <a:pt x="1482" y="5412"/>
                  </a:lnTo>
                  <a:lnTo>
                    <a:pt x="1480" y="5422"/>
                  </a:lnTo>
                  <a:lnTo>
                    <a:pt x="1476" y="5440"/>
                  </a:lnTo>
                  <a:lnTo>
                    <a:pt x="1473" y="5449"/>
                  </a:lnTo>
                  <a:lnTo>
                    <a:pt x="1468" y="5467"/>
                  </a:lnTo>
                  <a:lnTo>
                    <a:pt x="1465" y="5476"/>
                  </a:lnTo>
                  <a:lnTo>
                    <a:pt x="1459" y="5493"/>
                  </a:lnTo>
                  <a:lnTo>
                    <a:pt x="1456" y="5502"/>
                  </a:lnTo>
                  <a:lnTo>
                    <a:pt x="1450" y="5520"/>
                  </a:lnTo>
                  <a:lnTo>
                    <a:pt x="1446" y="5528"/>
                  </a:lnTo>
                  <a:lnTo>
                    <a:pt x="1439" y="5546"/>
                  </a:lnTo>
                  <a:lnTo>
                    <a:pt x="1436" y="5554"/>
                  </a:lnTo>
                  <a:lnTo>
                    <a:pt x="1428" y="5571"/>
                  </a:lnTo>
                  <a:lnTo>
                    <a:pt x="1424" y="5580"/>
                  </a:lnTo>
                  <a:lnTo>
                    <a:pt x="1415" y="5596"/>
                  </a:lnTo>
                  <a:lnTo>
                    <a:pt x="1411" y="5605"/>
                  </a:lnTo>
                  <a:lnTo>
                    <a:pt x="1402" y="5621"/>
                  </a:lnTo>
                  <a:lnTo>
                    <a:pt x="1397" y="5629"/>
                  </a:lnTo>
                  <a:lnTo>
                    <a:pt x="1387" y="5645"/>
                  </a:lnTo>
                  <a:lnTo>
                    <a:pt x="1382" y="5653"/>
                  </a:lnTo>
                  <a:lnTo>
                    <a:pt x="1372" y="5669"/>
                  </a:lnTo>
                  <a:lnTo>
                    <a:pt x="1367" y="5677"/>
                  </a:lnTo>
                  <a:lnTo>
                    <a:pt x="1356" y="5692"/>
                  </a:lnTo>
                  <a:lnTo>
                    <a:pt x="1350" y="5699"/>
                  </a:lnTo>
                  <a:lnTo>
                    <a:pt x="1339" y="5714"/>
                  </a:lnTo>
                  <a:lnTo>
                    <a:pt x="1333" y="5721"/>
                  </a:lnTo>
                  <a:lnTo>
                    <a:pt x="1321" y="5736"/>
                  </a:lnTo>
                  <a:lnTo>
                    <a:pt x="1315" y="5743"/>
                  </a:lnTo>
                  <a:lnTo>
                    <a:pt x="1303" y="5757"/>
                  </a:lnTo>
                  <a:lnTo>
                    <a:pt x="1296" y="5764"/>
                  </a:lnTo>
                  <a:lnTo>
                    <a:pt x="1284" y="5777"/>
                  </a:lnTo>
                  <a:lnTo>
                    <a:pt x="1277" y="5784"/>
                  </a:lnTo>
                  <a:lnTo>
                    <a:pt x="1264" y="5796"/>
                  </a:lnTo>
                  <a:lnTo>
                    <a:pt x="1257" y="5803"/>
                  </a:lnTo>
                  <a:lnTo>
                    <a:pt x="1243" y="5815"/>
                  </a:lnTo>
                  <a:lnTo>
                    <a:pt x="1236" y="5821"/>
                  </a:lnTo>
                  <a:lnTo>
                    <a:pt x="1221" y="5833"/>
                  </a:lnTo>
                  <a:lnTo>
                    <a:pt x="1214" y="5839"/>
                  </a:lnTo>
                  <a:lnTo>
                    <a:pt x="1199" y="5850"/>
                  </a:lnTo>
                  <a:lnTo>
                    <a:pt x="1192" y="5856"/>
                  </a:lnTo>
                  <a:lnTo>
                    <a:pt x="1177" y="5867"/>
                  </a:lnTo>
                  <a:lnTo>
                    <a:pt x="1169" y="5872"/>
                  </a:lnTo>
                  <a:lnTo>
                    <a:pt x="1153" y="5882"/>
                  </a:lnTo>
                  <a:lnTo>
                    <a:pt x="1145" y="5887"/>
                  </a:lnTo>
                  <a:lnTo>
                    <a:pt x="1129" y="5897"/>
                  </a:lnTo>
                  <a:lnTo>
                    <a:pt x="1121" y="5902"/>
                  </a:lnTo>
                  <a:lnTo>
                    <a:pt x="1105" y="5911"/>
                  </a:lnTo>
                  <a:lnTo>
                    <a:pt x="1096" y="5915"/>
                  </a:lnTo>
                  <a:lnTo>
                    <a:pt x="1080" y="5924"/>
                  </a:lnTo>
                  <a:lnTo>
                    <a:pt x="1071" y="5928"/>
                  </a:lnTo>
                  <a:lnTo>
                    <a:pt x="1054" y="5936"/>
                  </a:lnTo>
                  <a:lnTo>
                    <a:pt x="1046" y="5939"/>
                  </a:lnTo>
                  <a:lnTo>
                    <a:pt x="1028" y="5946"/>
                  </a:lnTo>
                  <a:lnTo>
                    <a:pt x="1020" y="5950"/>
                  </a:lnTo>
                  <a:lnTo>
                    <a:pt x="1002" y="5956"/>
                  </a:lnTo>
                  <a:lnTo>
                    <a:pt x="1000" y="5957"/>
                  </a:lnTo>
                  <a:lnTo>
                    <a:pt x="1000" y="6500"/>
                  </a:lnTo>
                  <a:lnTo>
                    <a:pt x="5850" y="6500"/>
                  </a:lnTo>
                  <a:close/>
                  <a:moveTo>
                    <a:pt x="2887" y="4491"/>
                  </a:moveTo>
                  <a:lnTo>
                    <a:pt x="3133" y="3831"/>
                  </a:lnTo>
                  <a:lnTo>
                    <a:pt x="3139" y="3817"/>
                  </a:lnTo>
                  <a:lnTo>
                    <a:pt x="3148" y="3803"/>
                  </a:lnTo>
                  <a:lnTo>
                    <a:pt x="3158" y="3791"/>
                  </a:lnTo>
                  <a:lnTo>
                    <a:pt x="3169" y="3780"/>
                  </a:lnTo>
                  <a:lnTo>
                    <a:pt x="3182" y="3770"/>
                  </a:lnTo>
                  <a:lnTo>
                    <a:pt x="3196" y="3762"/>
                  </a:lnTo>
                  <a:lnTo>
                    <a:pt x="3211" y="3756"/>
                  </a:lnTo>
                  <a:lnTo>
                    <a:pt x="3226" y="3752"/>
                  </a:lnTo>
                  <a:lnTo>
                    <a:pt x="3242" y="3750"/>
                  </a:lnTo>
                  <a:lnTo>
                    <a:pt x="3258" y="3750"/>
                  </a:lnTo>
                  <a:lnTo>
                    <a:pt x="3274" y="3752"/>
                  </a:lnTo>
                  <a:lnTo>
                    <a:pt x="3289" y="3756"/>
                  </a:lnTo>
                  <a:lnTo>
                    <a:pt x="3304" y="3762"/>
                  </a:lnTo>
                  <a:lnTo>
                    <a:pt x="3318" y="3770"/>
                  </a:lnTo>
                  <a:lnTo>
                    <a:pt x="3331" y="3780"/>
                  </a:lnTo>
                  <a:lnTo>
                    <a:pt x="3342" y="3791"/>
                  </a:lnTo>
                  <a:lnTo>
                    <a:pt x="3352" y="3803"/>
                  </a:lnTo>
                  <a:lnTo>
                    <a:pt x="3361" y="3817"/>
                  </a:lnTo>
                  <a:lnTo>
                    <a:pt x="3367" y="3831"/>
                  </a:lnTo>
                  <a:lnTo>
                    <a:pt x="3613" y="4491"/>
                  </a:lnTo>
                  <a:lnTo>
                    <a:pt x="4331" y="4525"/>
                  </a:lnTo>
                  <a:lnTo>
                    <a:pt x="4348" y="4527"/>
                  </a:lnTo>
                  <a:lnTo>
                    <a:pt x="4364" y="4531"/>
                  </a:lnTo>
                  <a:lnTo>
                    <a:pt x="4379" y="4537"/>
                  </a:lnTo>
                  <a:lnTo>
                    <a:pt x="4394" y="4546"/>
                  </a:lnTo>
                  <a:lnTo>
                    <a:pt x="4407" y="4556"/>
                  </a:lnTo>
                  <a:lnTo>
                    <a:pt x="4419" y="4568"/>
                  </a:lnTo>
                  <a:lnTo>
                    <a:pt x="4429" y="4581"/>
                  </a:lnTo>
                  <a:lnTo>
                    <a:pt x="4438" y="4596"/>
                  </a:lnTo>
                  <a:lnTo>
                    <a:pt x="4444" y="4611"/>
                  </a:lnTo>
                  <a:lnTo>
                    <a:pt x="4448" y="4628"/>
                  </a:lnTo>
                  <a:lnTo>
                    <a:pt x="4450" y="4644"/>
                  </a:lnTo>
                  <a:lnTo>
                    <a:pt x="4449" y="4661"/>
                  </a:lnTo>
                  <a:lnTo>
                    <a:pt x="4447" y="4678"/>
                  </a:lnTo>
                  <a:lnTo>
                    <a:pt x="4442" y="4694"/>
                  </a:lnTo>
                  <a:lnTo>
                    <a:pt x="4435" y="4709"/>
                  </a:lnTo>
                  <a:lnTo>
                    <a:pt x="4426" y="4723"/>
                  </a:lnTo>
                  <a:lnTo>
                    <a:pt x="4415" y="4736"/>
                  </a:lnTo>
                  <a:lnTo>
                    <a:pt x="4403" y="4748"/>
                  </a:lnTo>
                  <a:lnTo>
                    <a:pt x="3843" y="5196"/>
                  </a:lnTo>
                  <a:lnTo>
                    <a:pt x="4032" y="5878"/>
                  </a:lnTo>
                  <a:lnTo>
                    <a:pt x="4036" y="5894"/>
                  </a:lnTo>
                  <a:lnTo>
                    <a:pt x="4037" y="5910"/>
                  </a:lnTo>
                  <a:lnTo>
                    <a:pt x="4036" y="5926"/>
                  </a:lnTo>
                  <a:lnTo>
                    <a:pt x="4033" y="5942"/>
                  </a:lnTo>
                  <a:lnTo>
                    <a:pt x="4029" y="5957"/>
                  </a:lnTo>
                  <a:lnTo>
                    <a:pt x="4022" y="5971"/>
                  </a:lnTo>
                  <a:lnTo>
                    <a:pt x="4014" y="5985"/>
                  </a:lnTo>
                  <a:lnTo>
                    <a:pt x="4003" y="5997"/>
                  </a:lnTo>
                  <a:lnTo>
                    <a:pt x="3992" y="6008"/>
                  </a:lnTo>
                  <a:lnTo>
                    <a:pt x="3979" y="6018"/>
                  </a:lnTo>
                  <a:lnTo>
                    <a:pt x="3965" y="6025"/>
                  </a:lnTo>
                  <a:lnTo>
                    <a:pt x="3950" y="6031"/>
                  </a:lnTo>
                  <a:lnTo>
                    <a:pt x="3935" y="6035"/>
                  </a:lnTo>
                  <a:lnTo>
                    <a:pt x="3919" y="6037"/>
                  </a:lnTo>
                  <a:lnTo>
                    <a:pt x="3903" y="6037"/>
                  </a:lnTo>
                  <a:lnTo>
                    <a:pt x="3887" y="6034"/>
                  </a:lnTo>
                  <a:lnTo>
                    <a:pt x="3872" y="6030"/>
                  </a:lnTo>
                  <a:lnTo>
                    <a:pt x="3857" y="6024"/>
                  </a:lnTo>
                  <a:lnTo>
                    <a:pt x="3843" y="6016"/>
                  </a:lnTo>
                  <a:lnTo>
                    <a:pt x="3250" y="5625"/>
                  </a:lnTo>
                  <a:lnTo>
                    <a:pt x="2657" y="6016"/>
                  </a:lnTo>
                  <a:lnTo>
                    <a:pt x="2643" y="6024"/>
                  </a:lnTo>
                  <a:lnTo>
                    <a:pt x="2628" y="6030"/>
                  </a:lnTo>
                  <a:lnTo>
                    <a:pt x="2613" y="6034"/>
                  </a:lnTo>
                  <a:lnTo>
                    <a:pt x="2597" y="6037"/>
                  </a:lnTo>
                  <a:lnTo>
                    <a:pt x="2581" y="6037"/>
                  </a:lnTo>
                  <a:lnTo>
                    <a:pt x="2565" y="6035"/>
                  </a:lnTo>
                  <a:lnTo>
                    <a:pt x="2550" y="6031"/>
                  </a:lnTo>
                  <a:lnTo>
                    <a:pt x="2535" y="6025"/>
                  </a:lnTo>
                  <a:lnTo>
                    <a:pt x="2521" y="6018"/>
                  </a:lnTo>
                  <a:lnTo>
                    <a:pt x="2508" y="6008"/>
                  </a:lnTo>
                  <a:lnTo>
                    <a:pt x="2497" y="5997"/>
                  </a:lnTo>
                  <a:lnTo>
                    <a:pt x="2486" y="5985"/>
                  </a:lnTo>
                  <a:lnTo>
                    <a:pt x="2478" y="5971"/>
                  </a:lnTo>
                  <a:lnTo>
                    <a:pt x="2471" y="5957"/>
                  </a:lnTo>
                  <a:lnTo>
                    <a:pt x="2467" y="5942"/>
                  </a:lnTo>
                  <a:lnTo>
                    <a:pt x="2464" y="5926"/>
                  </a:lnTo>
                  <a:lnTo>
                    <a:pt x="2463" y="5910"/>
                  </a:lnTo>
                  <a:lnTo>
                    <a:pt x="2464" y="5894"/>
                  </a:lnTo>
                  <a:lnTo>
                    <a:pt x="2468" y="5878"/>
                  </a:lnTo>
                  <a:lnTo>
                    <a:pt x="2657" y="5196"/>
                  </a:lnTo>
                  <a:lnTo>
                    <a:pt x="2097" y="4748"/>
                  </a:lnTo>
                  <a:lnTo>
                    <a:pt x="2085" y="4736"/>
                  </a:lnTo>
                  <a:lnTo>
                    <a:pt x="2074" y="4723"/>
                  </a:lnTo>
                  <a:lnTo>
                    <a:pt x="2065" y="4709"/>
                  </a:lnTo>
                  <a:lnTo>
                    <a:pt x="2058" y="4694"/>
                  </a:lnTo>
                  <a:lnTo>
                    <a:pt x="2053" y="4678"/>
                  </a:lnTo>
                  <a:lnTo>
                    <a:pt x="2051" y="4661"/>
                  </a:lnTo>
                  <a:lnTo>
                    <a:pt x="2050" y="4644"/>
                  </a:lnTo>
                  <a:lnTo>
                    <a:pt x="2052" y="4628"/>
                  </a:lnTo>
                  <a:lnTo>
                    <a:pt x="2056" y="4611"/>
                  </a:lnTo>
                  <a:lnTo>
                    <a:pt x="2062" y="4596"/>
                  </a:lnTo>
                  <a:lnTo>
                    <a:pt x="2071" y="4581"/>
                  </a:lnTo>
                  <a:lnTo>
                    <a:pt x="2081" y="4568"/>
                  </a:lnTo>
                  <a:lnTo>
                    <a:pt x="2093" y="4556"/>
                  </a:lnTo>
                  <a:lnTo>
                    <a:pt x="2106" y="4546"/>
                  </a:lnTo>
                  <a:lnTo>
                    <a:pt x="2121" y="4537"/>
                  </a:lnTo>
                  <a:lnTo>
                    <a:pt x="2136" y="4531"/>
                  </a:lnTo>
                  <a:lnTo>
                    <a:pt x="2152" y="4527"/>
                  </a:lnTo>
                  <a:lnTo>
                    <a:pt x="2169" y="4525"/>
                  </a:lnTo>
                  <a:lnTo>
                    <a:pt x="2887" y="4491"/>
                  </a:lnTo>
                  <a:close/>
                  <a:moveTo>
                    <a:pt x="3408" y="4656"/>
                  </a:moveTo>
                  <a:lnTo>
                    <a:pt x="3250" y="4233"/>
                  </a:lnTo>
                  <a:lnTo>
                    <a:pt x="3092" y="4656"/>
                  </a:lnTo>
                  <a:lnTo>
                    <a:pt x="3085" y="4670"/>
                  </a:lnTo>
                  <a:lnTo>
                    <a:pt x="3077" y="4684"/>
                  </a:lnTo>
                  <a:lnTo>
                    <a:pt x="3067" y="4697"/>
                  </a:lnTo>
                  <a:lnTo>
                    <a:pt x="3055" y="4708"/>
                  </a:lnTo>
                  <a:lnTo>
                    <a:pt x="3042" y="4718"/>
                  </a:lnTo>
                  <a:lnTo>
                    <a:pt x="3028" y="4725"/>
                  </a:lnTo>
                  <a:lnTo>
                    <a:pt x="3013" y="4731"/>
                  </a:lnTo>
                  <a:lnTo>
                    <a:pt x="2997" y="4735"/>
                  </a:lnTo>
                  <a:lnTo>
                    <a:pt x="2981" y="4737"/>
                  </a:lnTo>
                  <a:lnTo>
                    <a:pt x="2512" y="4759"/>
                  </a:lnTo>
                  <a:lnTo>
                    <a:pt x="2878" y="5052"/>
                  </a:lnTo>
                  <a:lnTo>
                    <a:pt x="2890" y="5063"/>
                  </a:lnTo>
                  <a:lnTo>
                    <a:pt x="2901" y="5076"/>
                  </a:lnTo>
                  <a:lnTo>
                    <a:pt x="2909" y="5089"/>
                  </a:lnTo>
                  <a:lnTo>
                    <a:pt x="2916" y="5104"/>
                  </a:lnTo>
                  <a:lnTo>
                    <a:pt x="2921" y="5119"/>
                  </a:lnTo>
                  <a:lnTo>
                    <a:pt x="2924" y="5135"/>
                  </a:lnTo>
                  <a:lnTo>
                    <a:pt x="2925" y="5151"/>
                  </a:lnTo>
                  <a:lnTo>
                    <a:pt x="2924" y="5168"/>
                  </a:lnTo>
                  <a:lnTo>
                    <a:pt x="2920" y="5184"/>
                  </a:lnTo>
                  <a:lnTo>
                    <a:pt x="2798" y="5624"/>
                  </a:lnTo>
                  <a:lnTo>
                    <a:pt x="3181" y="5371"/>
                  </a:lnTo>
                  <a:lnTo>
                    <a:pt x="3195" y="5363"/>
                  </a:lnTo>
                  <a:lnTo>
                    <a:pt x="3210" y="5357"/>
                  </a:lnTo>
                  <a:lnTo>
                    <a:pt x="3226" y="5352"/>
                  </a:lnTo>
                  <a:lnTo>
                    <a:pt x="3242" y="5350"/>
                  </a:lnTo>
                  <a:lnTo>
                    <a:pt x="3258" y="5350"/>
                  </a:lnTo>
                  <a:lnTo>
                    <a:pt x="3274" y="5352"/>
                  </a:lnTo>
                  <a:lnTo>
                    <a:pt x="3290" y="5357"/>
                  </a:lnTo>
                  <a:lnTo>
                    <a:pt x="3305" y="5363"/>
                  </a:lnTo>
                  <a:lnTo>
                    <a:pt x="3319" y="5371"/>
                  </a:lnTo>
                  <a:lnTo>
                    <a:pt x="3702" y="5624"/>
                  </a:lnTo>
                  <a:lnTo>
                    <a:pt x="3580" y="5184"/>
                  </a:lnTo>
                  <a:lnTo>
                    <a:pt x="3576" y="5168"/>
                  </a:lnTo>
                  <a:lnTo>
                    <a:pt x="3575" y="5151"/>
                  </a:lnTo>
                  <a:lnTo>
                    <a:pt x="3576" y="5135"/>
                  </a:lnTo>
                  <a:lnTo>
                    <a:pt x="3579" y="5119"/>
                  </a:lnTo>
                  <a:lnTo>
                    <a:pt x="3584" y="5104"/>
                  </a:lnTo>
                  <a:lnTo>
                    <a:pt x="3591" y="5089"/>
                  </a:lnTo>
                  <a:lnTo>
                    <a:pt x="3599" y="5076"/>
                  </a:lnTo>
                  <a:lnTo>
                    <a:pt x="3610" y="5063"/>
                  </a:lnTo>
                  <a:lnTo>
                    <a:pt x="3622" y="5052"/>
                  </a:lnTo>
                  <a:lnTo>
                    <a:pt x="3988" y="4759"/>
                  </a:lnTo>
                  <a:lnTo>
                    <a:pt x="3519" y="4737"/>
                  </a:lnTo>
                  <a:lnTo>
                    <a:pt x="3503" y="4735"/>
                  </a:lnTo>
                  <a:lnTo>
                    <a:pt x="3487" y="4731"/>
                  </a:lnTo>
                  <a:lnTo>
                    <a:pt x="3472" y="4725"/>
                  </a:lnTo>
                  <a:lnTo>
                    <a:pt x="3458" y="4718"/>
                  </a:lnTo>
                  <a:lnTo>
                    <a:pt x="3445" y="4708"/>
                  </a:lnTo>
                  <a:lnTo>
                    <a:pt x="3433" y="4697"/>
                  </a:lnTo>
                  <a:lnTo>
                    <a:pt x="3423" y="4684"/>
                  </a:lnTo>
                  <a:lnTo>
                    <a:pt x="3415" y="4670"/>
                  </a:lnTo>
                  <a:lnTo>
                    <a:pt x="3408" y="465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2" name="Google Shape;3542;p31"/>
          <p:cNvGrpSpPr/>
          <p:nvPr/>
        </p:nvGrpSpPr>
        <p:grpSpPr>
          <a:xfrm>
            <a:off x="697932" y="1760267"/>
            <a:ext cx="633600" cy="633600"/>
            <a:chOff x="5227152" y="2659872"/>
            <a:chExt cx="633600" cy="633600"/>
          </a:xfrm>
        </p:grpSpPr>
        <p:sp>
          <p:nvSpPr>
            <p:cNvPr id="3543" name="Google Shape;3543;p31"/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31"/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5" name="Google Shape;3545;p31"/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</p:grpSpPr>
        <p:sp>
          <p:nvSpPr>
            <p:cNvPr id="3546" name="Google Shape;3546;p31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31"/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8" name="Google Shape;3548;p31"/>
          <p:cNvGrpSpPr/>
          <p:nvPr/>
        </p:nvGrpSpPr>
        <p:grpSpPr>
          <a:xfrm>
            <a:off x="7491762" y="1760267"/>
            <a:ext cx="633600" cy="633600"/>
            <a:chOff x="8624067" y="2659872"/>
            <a:chExt cx="633600" cy="633600"/>
          </a:xfrm>
        </p:grpSpPr>
        <p:sp>
          <p:nvSpPr>
            <p:cNvPr id="3549" name="Google Shape;3549;p31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0" y="5329"/>
                  </a:moveTo>
                  <a:lnTo>
                    <a:pt x="8950" y="4276"/>
                  </a:lnTo>
                  <a:lnTo>
                    <a:pt x="8950" y="7962"/>
                  </a:lnTo>
                  <a:lnTo>
                    <a:pt x="6580" y="6909"/>
                  </a:lnTo>
                  <a:lnTo>
                    <a:pt x="6580" y="53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31"/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3164"/>
                  </a:moveTo>
                  <a:lnTo>
                    <a:pt x="6434" y="3174"/>
                  </a:lnTo>
                  <a:lnTo>
                    <a:pt x="6435" y="3218"/>
                  </a:lnTo>
                  <a:lnTo>
                    <a:pt x="6435" y="3228"/>
                  </a:lnTo>
                  <a:lnTo>
                    <a:pt x="6434" y="3272"/>
                  </a:lnTo>
                  <a:lnTo>
                    <a:pt x="6434" y="3281"/>
                  </a:lnTo>
                  <a:lnTo>
                    <a:pt x="6431" y="3326"/>
                  </a:lnTo>
                  <a:lnTo>
                    <a:pt x="6431" y="3335"/>
                  </a:lnTo>
                  <a:lnTo>
                    <a:pt x="6426" y="3379"/>
                  </a:lnTo>
                  <a:lnTo>
                    <a:pt x="6425" y="3388"/>
                  </a:lnTo>
                  <a:lnTo>
                    <a:pt x="6420" y="3432"/>
                  </a:lnTo>
                  <a:lnTo>
                    <a:pt x="6418" y="3442"/>
                  </a:lnTo>
                  <a:lnTo>
                    <a:pt x="6411" y="3485"/>
                  </a:lnTo>
                  <a:lnTo>
                    <a:pt x="6409" y="3494"/>
                  </a:lnTo>
                  <a:lnTo>
                    <a:pt x="6400" y="3537"/>
                  </a:lnTo>
                  <a:lnTo>
                    <a:pt x="6398" y="3547"/>
                  </a:lnTo>
                  <a:lnTo>
                    <a:pt x="6387" y="3589"/>
                  </a:lnTo>
                  <a:lnTo>
                    <a:pt x="6385" y="3598"/>
                  </a:lnTo>
                  <a:lnTo>
                    <a:pt x="6372" y="3641"/>
                  </a:lnTo>
                  <a:lnTo>
                    <a:pt x="6370" y="3650"/>
                  </a:lnTo>
                  <a:lnTo>
                    <a:pt x="6356" y="3692"/>
                  </a:lnTo>
                  <a:lnTo>
                    <a:pt x="6353" y="3701"/>
                  </a:lnTo>
                  <a:lnTo>
                    <a:pt x="6337" y="3742"/>
                  </a:lnTo>
                  <a:lnTo>
                    <a:pt x="6334" y="3751"/>
                  </a:lnTo>
                  <a:lnTo>
                    <a:pt x="6317" y="3792"/>
                  </a:lnTo>
                  <a:lnTo>
                    <a:pt x="6313" y="3800"/>
                  </a:lnTo>
                  <a:lnTo>
                    <a:pt x="6295" y="3841"/>
                  </a:lnTo>
                  <a:lnTo>
                    <a:pt x="6291" y="3849"/>
                  </a:lnTo>
                  <a:lnTo>
                    <a:pt x="6271" y="3889"/>
                  </a:lnTo>
                  <a:lnTo>
                    <a:pt x="6266" y="3897"/>
                  </a:lnTo>
                  <a:lnTo>
                    <a:pt x="6245" y="3936"/>
                  </a:lnTo>
                  <a:lnTo>
                    <a:pt x="6240" y="3944"/>
                  </a:lnTo>
                  <a:lnTo>
                    <a:pt x="6217" y="3982"/>
                  </a:lnTo>
                  <a:lnTo>
                    <a:pt x="6212" y="3990"/>
                  </a:lnTo>
                  <a:lnTo>
                    <a:pt x="6189" y="4026"/>
                  </a:lnTo>
                  <a:lnTo>
                    <a:pt x="6190" y="4026"/>
                  </a:lnTo>
                  <a:lnTo>
                    <a:pt x="6204" y="4026"/>
                  </a:lnTo>
                  <a:lnTo>
                    <a:pt x="6214" y="4027"/>
                  </a:lnTo>
                  <a:lnTo>
                    <a:pt x="6228" y="4027"/>
                  </a:lnTo>
                  <a:lnTo>
                    <a:pt x="6238" y="4028"/>
                  </a:lnTo>
                  <a:lnTo>
                    <a:pt x="6252" y="4030"/>
                  </a:lnTo>
                  <a:lnTo>
                    <a:pt x="6262" y="4031"/>
                  </a:lnTo>
                  <a:lnTo>
                    <a:pt x="6276" y="4033"/>
                  </a:lnTo>
                  <a:lnTo>
                    <a:pt x="6285" y="4034"/>
                  </a:lnTo>
                  <a:lnTo>
                    <a:pt x="6300" y="4036"/>
                  </a:lnTo>
                  <a:lnTo>
                    <a:pt x="6309" y="4038"/>
                  </a:lnTo>
                  <a:lnTo>
                    <a:pt x="6324" y="4041"/>
                  </a:lnTo>
                  <a:lnTo>
                    <a:pt x="6333" y="4043"/>
                  </a:lnTo>
                  <a:lnTo>
                    <a:pt x="6347" y="4047"/>
                  </a:lnTo>
                  <a:lnTo>
                    <a:pt x="6356" y="4049"/>
                  </a:lnTo>
                  <a:lnTo>
                    <a:pt x="6370" y="4053"/>
                  </a:lnTo>
                  <a:lnTo>
                    <a:pt x="6379" y="4056"/>
                  </a:lnTo>
                  <a:lnTo>
                    <a:pt x="6393" y="4060"/>
                  </a:lnTo>
                  <a:lnTo>
                    <a:pt x="6402" y="4064"/>
                  </a:lnTo>
                  <a:lnTo>
                    <a:pt x="6416" y="4069"/>
                  </a:lnTo>
                  <a:lnTo>
                    <a:pt x="6424" y="4072"/>
                  </a:lnTo>
                  <a:lnTo>
                    <a:pt x="6438" y="4078"/>
                  </a:lnTo>
                  <a:lnTo>
                    <a:pt x="6447" y="4081"/>
                  </a:lnTo>
                  <a:lnTo>
                    <a:pt x="6460" y="4088"/>
                  </a:lnTo>
                  <a:lnTo>
                    <a:pt x="6469" y="4092"/>
                  </a:lnTo>
                  <a:lnTo>
                    <a:pt x="6482" y="4098"/>
                  </a:lnTo>
                  <a:lnTo>
                    <a:pt x="6490" y="4103"/>
                  </a:lnTo>
                  <a:lnTo>
                    <a:pt x="6503" y="4110"/>
                  </a:lnTo>
                  <a:lnTo>
                    <a:pt x="6511" y="4114"/>
                  </a:lnTo>
                  <a:lnTo>
                    <a:pt x="6523" y="4122"/>
                  </a:lnTo>
                  <a:lnTo>
                    <a:pt x="6532" y="4127"/>
                  </a:lnTo>
                  <a:lnTo>
                    <a:pt x="6544" y="4135"/>
                  </a:lnTo>
                  <a:lnTo>
                    <a:pt x="6552" y="4140"/>
                  </a:lnTo>
                  <a:lnTo>
                    <a:pt x="6564" y="4149"/>
                  </a:lnTo>
                  <a:lnTo>
                    <a:pt x="6572" y="4155"/>
                  </a:lnTo>
                  <a:lnTo>
                    <a:pt x="6584" y="4163"/>
                  </a:lnTo>
                  <a:lnTo>
                    <a:pt x="6591" y="4170"/>
                  </a:lnTo>
                  <a:lnTo>
                    <a:pt x="6603" y="4179"/>
                  </a:lnTo>
                  <a:lnTo>
                    <a:pt x="6610" y="4185"/>
                  </a:lnTo>
                  <a:lnTo>
                    <a:pt x="6621" y="4195"/>
                  </a:lnTo>
                  <a:lnTo>
                    <a:pt x="6628" y="4201"/>
                  </a:lnTo>
                  <a:lnTo>
                    <a:pt x="6638" y="4212"/>
                  </a:lnTo>
                  <a:lnTo>
                    <a:pt x="6645" y="4218"/>
                  </a:lnTo>
                  <a:lnTo>
                    <a:pt x="6655" y="4229"/>
                  </a:lnTo>
                  <a:lnTo>
                    <a:pt x="6661" y="4236"/>
                  </a:lnTo>
                  <a:lnTo>
                    <a:pt x="6671" y="4247"/>
                  </a:lnTo>
                  <a:lnTo>
                    <a:pt x="6677" y="4254"/>
                  </a:lnTo>
                  <a:lnTo>
                    <a:pt x="6686" y="4265"/>
                  </a:lnTo>
                  <a:lnTo>
                    <a:pt x="6692" y="4272"/>
                  </a:lnTo>
                  <a:lnTo>
                    <a:pt x="6701" y="4284"/>
                  </a:lnTo>
                  <a:lnTo>
                    <a:pt x="6706" y="4291"/>
                  </a:lnTo>
                  <a:lnTo>
                    <a:pt x="6715" y="4303"/>
                  </a:lnTo>
                  <a:lnTo>
                    <a:pt x="6720" y="4311"/>
                  </a:lnTo>
                  <a:lnTo>
                    <a:pt x="6728" y="4323"/>
                  </a:lnTo>
                  <a:lnTo>
                    <a:pt x="6733" y="4331"/>
                  </a:lnTo>
                  <a:lnTo>
                    <a:pt x="6741" y="4343"/>
                  </a:lnTo>
                  <a:lnTo>
                    <a:pt x="6745" y="4351"/>
                  </a:lnTo>
                  <a:lnTo>
                    <a:pt x="6753" y="4364"/>
                  </a:lnTo>
                  <a:lnTo>
                    <a:pt x="6757" y="4373"/>
                  </a:lnTo>
                  <a:lnTo>
                    <a:pt x="6764" y="4386"/>
                  </a:lnTo>
                  <a:lnTo>
                    <a:pt x="6768" y="4395"/>
                  </a:lnTo>
                  <a:lnTo>
                    <a:pt x="6774" y="4408"/>
                  </a:lnTo>
                  <a:lnTo>
                    <a:pt x="6778" y="4417"/>
                  </a:lnTo>
                  <a:lnTo>
                    <a:pt x="6784" y="4431"/>
                  </a:lnTo>
                  <a:lnTo>
                    <a:pt x="6787" y="4440"/>
                  </a:lnTo>
                  <a:lnTo>
                    <a:pt x="6792" y="4454"/>
                  </a:lnTo>
                  <a:lnTo>
                    <a:pt x="6796" y="4463"/>
                  </a:lnTo>
                  <a:lnTo>
                    <a:pt x="6800" y="4477"/>
                  </a:lnTo>
                  <a:lnTo>
                    <a:pt x="6803" y="4486"/>
                  </a:lnTo>
                  <a:lnTo>
                    <a:pt x="6807" y="4500"/>
                  </a:lnTo>
                  <a:lnTo>
                    <a:pt x="6809" y="4509"/>
                  </a:lnTo>
                  <a:lnTo>
                    <a:pt x="6813" y="4523"/>
                  </a:lnTo>
                  <a:lnTo>
                    <a:pt x="6815" y="4532"/>
                  </a:lnTo>
                  <a:lnTo>
                    <a:pt x="6818" y="4547"/>
                  </a:lnTo>
                  <a:lnTo>
                    <a:pt x="6820" y="4556"/>
                  </a:lnTo>
                  <a:lnTo>
                    <a:pt x="6822" y="4571"/>
                  </a:lnTo>
                  <a:lnTo>
                    <a:pt x="6824" y="4580"/>
                  </a:lnTo>
                  <a:lnTo>
                    <a:pt x="6825" y="4594"/>
                  </a:lnTo>
                  <a:lnTo>
                    <a:pt x="6826" y="4604"/>
                  </a:lnTo>
                  <a:lnTo>
                    <a:pt x="6828" y="4618"/>
                  </a:lnTo>
                  <a:lnTo>
                    <a:pt x="6829" y="4628"/>
                  </a:lnTo>
                  <a:lnTo>
                    <a:pt x="6829" y="4642"/>
                  </a:lnTo>
                  <a:lnTo>
                    <a:pt x="6830" y="4652"/>
                  </a:lnTo>
                  <a:lnTo>
                    <a:pt x="6830" y="4666"/>
                  </a:lnTo>
                  <a:lnTo>
                    <a:pt x="6830" y="4671"/>
                  </a:lnTo>
                  <a:lnTo>
                    <a:pt x="6830" y="4944"/>
                  </a:lnTo>
                  <a:lnTo>
                    <a:pt x="8848" y="4048"/>
                  </a:lnTo>
                  <a:lnTo>
                    <a:pt x="8880" y="4036"/>
                  </a:lnTo>
                  <a:lnTo>
                    <a:pt x="8912" y="4029"/>
                  </a:lnTo>
                  <a:lnTo>
                    <a:pt x="8945" y="4026"/>
                  </a:lnTo>
                  <a:lnTo>
                    <a:pt x="8978" y="4028"/>
                  </a:lnTo>
                  <a:lnTo>
                    <a:pt x="9011" y="4033"/>
                  </a:lnTo>
                  <a:lnTo>
                    <a:pt x="9042" y="4044"/>
                  </a:lnTo>
                  <a:lnTo>
                    <a:pt x="9072" y="4058"/>
                  </a:lnTo>
                  <a:lnTo>
                    <a:pt x="9100" y="4076"/>
                  </a:lnTo>
                  <a:lnTo>
                    <a:pt x="9125" y="4097"/>
                  </a:lnTo>
                  <a:lnTo>
                    <a:pt x="9147" y="4122"/>
                  </a:lnTo>
                  <a:lnTo>
                    <a:pt x="9166" y="4150"/>
                  </a:lnTo>
                  <a:lnTo>
                    <a:pt x="9180" y="4179"/>
                  </a:lnTo>
                  <a:lnTo>
                    <a:pt x="9191" y="4210"/>
                  </a:lnTo>
                  <a:lnTo>
                    <a:pt x="9198" y="4243"/>
                  </a:lnTo>
                  <a:lnTo>
                    <a:pt x="9200" y="4276"/>
                  </a:lnTo>
                  <a:lnTo>
                    <a:pt x="9200" y="7962"/>
                  </a:lnTo>
                  <a:lnTo>
                    <a:pt x="9198" y="7995"/>
                  </a:lnTo>
                  <a:lnTo>
                    <a:pt x="9191" y="8028"/>
                  </a:lnTo>
                  <a:lnTo>
                    <a:pt x="9180" y="8059"/>
                  </a:lnTo>
                  <a:lnTo>
                    <a:pt x="9166" y="8088"/>
                  </a:lnTo>
                  <a:lnTo>
                    <a:pt x="9147" y="8116"/>
                  </a:lnTo>
                  <a:lnTo>
                    <a:pt x="9125" y="8141"/>
                  </a:lnTo>
                  <a:lnTo>
                    <a:pt x="9100" y="8162"/>
                  </a:lnTo>
                  <a:lnTo>
                    <a:pt x="9072" y="8180"/>
                  </a:lnTo>
                  <a:lnTo>
                    <a:pt x="9042" y="8194"/>
                  </a:lnTo>
                  <a:lnTo>
                    <a:pt x="9011" y="8205"/>
                  </a:lnTo>
                  <a:lnTo>
                    <a:pt x="8978" y="8210"/>
                  </a:lnTo>
                  <a:lnTo>
                    <a:pt x="8945" y="8212"/>
                  </a:lnTo>
                  <a:lnTo>
                    <a:pt x="8912" y="8209"/>
                  </a:lnTo>
                  <a:lnTo>
                    <a:pt x="8880" y="8202"/>
                  </a:lnTo>
                  <a:lnTo>
                    <a:pt x="8848" y="8190"/>
                  </a:lnTo>
                  <a:lnTo>
                    <a:pt x="6830" y="7294"/>
                  </a:lnTo>
                  <a:lnTo>
                    <a:pt x="6830" y="7567"/>
                  </a:lnTo>
                  <a:lnTo>
                    <a:pt x="6830" y="7572"/>
                  </a:lnTo>
                  <a:lnTo>
                    <a:pt x="6830" y="7587"/>
                  </a:lnTo>
                  <a:lnTo>
                    <a:pt x="6829" y="7596"/>
                  </a:lnTo>
                  <a:lnTo>
                    <a:pt x="6829" y="7611"/>
                  </a:lnTo>
                  <a:lnTo>
                    <a:pt x="6828" y="7620"/>
                  </a:lnTo>
                  <a:lnTo>
                    <a:pt x="6826" y="7635"/>
                  </a:lnTo>
                  <a:lnTo>
                    <a:pt x="6825" y="7644"/>
                  </a:lnTo>
                  <a:lnTo>
                    <a:pt x="6824" y="7659"/>
                  </a:lnTo>
                  <a:lnTo>
                    <a:pt x="6822" y="7668"/>
                  </a:lnTo>
                  <a:lnTo>
                    <a:pt x="6820" y="7682"/>
                  </a:lnTo>
                  <a:lnTo>
                    <a:pt x="6818" y="7692"/>
                  </a:lnTo>
                  <a:lnTo>
                    <a:pt x="6815" y="7706"/>
                  </a:lnTo>
                  <a:lnTo>
                    <a:pt x="6813" y="7715"/>
                  </a:lnTo>
                  <a:lnTo>
                    <a:pt x="6809" y="7730"/>
                  </a:lnTo>
                  <a:lnTo>
                    <a:pt x="6807" y="7739"/>
                  </a:lnTo>
                  <a:lnTo>
                    <a:pt x="6803" y="7753"/>
                  </a:lnTo>
                  <a:lnTo>
                    <a:pt x="6800" y="7762"/>
                  </a:lnTo>
                  <a:lnTo>
                    <a:pt x="6795" y="7776"/>
                  </a:lnTo>
                  <a:lnTo>
                    <a:pt x="6792" y="7785"/>
                  </a:lnTo>
                  <a:lnTo>
                    <a:pt x="6787" y="7799"/>
                  </a:lnTo>
                  <a:lnTo>
                    <a:pt x="6784" y="7808"/>
                  </a:lnTo>
                  <a:lnTo>
                    <a:pt x="6778" y="7821"/>
                  </a:lnTo>
                  <a:lnTo>
                    <a:pt x="6774" y="7830"/>
                  </a:lnTo>
                  <a:lnTo>
                    <a:pt x="6768" y="7844"/>
                  </a:lnTo>
                  <a:lnTo>
                    <a:pt x="6764" y="7852"/>
                  </a:lnTo>
                  <a:lnTo>
                    <a:pt x="6757" y="7865"/>
                  </a:lnTo>
                  <a:lnTo>
                    <a:pt x="6753" y="7874"/>
                  </a:lnTo>
                  <a:lnTo>
                    <a:pt x="6745" y="7887"/>
                  </a:lnTo>
                  <a:lnTo>
                    <a:pt x="6741" y="7895"/>
                  </a:lnTo>
                  <a:lnTo>
                    <a:pt x="6733" y="7907"/>
                  </a:lnTo>
                  <a:lnTo>
                    <a:pt x="6728" y="7915"/>
                  </a:lnTo>
                  <a:lnTo>
                    <a:pt x="6720" y="7927"/>
                  </a:lnTo>
                  <a:lnTo>
                    <a:pt x="6715" y="7935"/>
                  </a:lnTo>
                  <a:lnTo>
                    <a:pt x="6707" y="7947"/>
                  </a:lnTo>
                  <a:lnTo>
                    <a:pt x="6701" y="7954"/>
                  </a:lnTo>
                  <a:lnTo>
                    <a:pt x="6692" y="7966"/>
                  </a:lnTo>
                  <a:lnTo>
                    <a:pt x="6687" y="7973"/>
                  </a:lnTo>
                  <a:lnTo>
                    <a:pt x="6677" y="7984"/>
                  </a:lnTo>
                  <a:lnTo>
                    <a:pt x="6671" y="7991"/>
                  </a:lnTo>
                  <a:lnTo>
                    <a:pt x="6662" y="8002"/>
                  </a:lnTo>
                  <a:lnTo>
                    <a:pt x="6655" y="8009"/>
                  </a:lnTo>
                  <a:lnTo>
                    <a:pt x="6645" y="8019"/>
                  </a:lnTo>
                  <a:lnTo>
                    <a:pt x="6639" y="8026"/>
                  </a:lnTo>
                  <a:lnTo>
                    <a:pt x="6628" y="8036"/>
                  </a:lnTo>
                  <a:lnTo>
                    <a:pt x="6622" y="8043"/>
                  </a:lnTo>
                  <a:lnTo>
                    <a:pt x="6611" y="8052"/>
                  </a:lnTo>
                  <a:lnTo>
                    <a:pt x="6604" y="8059"/>
                  </a:lnTo>
                  <a:lnTo>
                    <a:pt x="6592" y="8068"/>
                  </a:lnTo>
                  <a:lnTo>
                    <a:pt x="6585" y="8074"/>
                  </a:lnTo>
                  <a:lnTo>
                    <a:pt x="6573" y="8083"/>
                  </a:lnTo>
                  <a:lnTo>
                    <a:pt x="6566" y="8089"/>
                  </a:lnTo>
                  <a:lnTo>
                    <a:pt x="6554" y="8097"/>
                  </a:lnTo>
                  <a:lnTo>
                    <a:pt x="6546" y="8103"/>
                  </a:lnTo>
                  <a:lnTo>
                    <a:pt x="6534" y="8111"/>
                  </a:lnTo>
                  <a:lnTo>
                    <a:pt x="6526" y="8116"/>
                  </a:lnTo>
                  <a:lnTo>
                    <a:pt x="6513" y="8124"/>
                  </a:lnTo>
                  <a:lnTo>
                    <a:pt x="6501" y="8131"/>
                  </a:lnTo>
                  <a:lnTo>
                    <a:pt x="6488" y="8138"/>
                  </a:lnTo>
                  <a:lnTo>
                    <a:pt x="6480" y="8142"/>
                  </a:lnTo>
                  <a:lnTo>
                    <a:pt x="6466" y="8148"/>
                  </a:lnTo>
                  <a:lnTo>
                    <a:pt x="6458" y="8152"/>
                  </a:lnTo>
                  <a:lnTo>
                    <a:pt x="6445" y="8158"/>
                  </a:lnTo>
                  <a:lnTo>
                    <a:pt x="6436" y="8161"/>
                  </a:lnTo>
                  <a:lnTo>
                    <a:pt x="6423" y="8167"/>
                  </a:lnTo>
                  <a:lnTo>
                    <a:pt x="6414" y="8170"/>
                  </a:lnTo>
                  <a:lnTo>
                    <a:pt x="6400" y="8175"/>
                  </a:lnTo>
                  <a:lnTo>
                    <a:pt x="6392" y="8178"/>
                  </a:lnTo>
                  <a:lnTo>
                    <a:pt x="6378" y="8183"/>
                  </a:lnTo>
                  <a:lnTo>
                    <a:pt x="6369" y="8185"/>
                  </a:lnTo>
                  <a:lnTo>
                    <a:pt x="6355" y="8189"/>
                  </a:lnTo>
                  <a:lnTo>
                    <a:pt x="6346" y="8192"/>
                  </a:lnTo>
                  <a:lnTo>
                    <a:pt x="6332" y="8195"/>
                  </a:lnTo>
                  <a:lnTo>
                    <a:pt x="6323" y="8197"/>
                  </a:lnTo>
                  <a:lnTo>
                    <a:pt x="6309" y="8200"/>
                  </a:lnTo>
                  <a:lnTo>
                    <a:pt x="6300" y="8202"/>
                  </a:lnTo>
                  <a:lnTo>
                    <a:pt x="6285" y="8204"/>
                  </a:lnTo>
                  <a:lnTo>
                    <a:pt x="6276" y="8206"/>
                  </a:lnTo>
                  <a:lnTo>
                    <a:pt x="6261" y="8207"/>
                  </a:lnTo>
                  <a:lnTo>
                    <a:pt x="6252" y="8208"/>
                  </a:lnTo>
                  <a:lnTo>
                    <a:pt x="6238" y="8210"/>
                  </a:lnTo>
                  <a:lnTo>
                    <a:pt x="6228" y="8211"/>
                  </a:lnTo>
                  <a:lnTo>
                    <a:pt x="6214" y="8211"/>
                  </a:lnTo>
                  <a:lnTo>
                    <a:pt x="6204" y="8212"/>
                  </a:lnTo>
                  <a:lnTo>
                    <a:pt x="6190" y="8212"/>
                  </a:lnTo>
                  <a:lnTo>
                    <a:pt x="6185" y="8212"/>
                  </a:lnTo>
                  <a:lnTo>
                    <a:pt x="1445" y="8212"/>
                  </a:lnTo>
                  <a:lnTo>
                    <a:pt x="1440" y="8212"/>
                  </a:lnTo>
                  <a:lnTo>
                    <a:pt x="1426" y="8212"/>
                  </a:lnTo>
                  <a:lnTo>
                    <a:pt x="1416" y="8211"/>
                  </a:lnTo>
                  <a:lnTo>
                    <a:pt x="1402" y="8211"/>
                  </a:lnTo>
                  <a:lnTo>
                    <a:pt x="1392" y="8210"/>
                  </a:lnTo>
                  <a:lnTo>
                    <a:pt x="1378" y="8208"/>
                  </a:lnTo>
                  <a:lnTo>
                    <a:pt x="1369" y="8207"/>
                  </a:lnTo>
                  <a:lnTo>
                    <a:pt x="1354" y="8206"/>
                  </a:lnTo>
                  <a:lnTo>
                    <a:pt x="1345" y="8204"/>
                  </a:lnTo>
                  <a:lnTo>
                    <a:pt x="1330" y="8202"/>
                  </a:lnTo>
                  <a:lnTo>
                    <a:pt x="1321" y="8200"/>
                  </a:lnTo>
                  <a:lnTo>
                    <a:pt x="1307" y="8197"/>
                  </a:lnTo>
                  <a:lnTo>
                    <a:pt x="1298" y="8195"/>
                  </a:lnTo>
                  <a:lnTo>
                    <a:pt x="1284" y="8192"/>
                  </a:lnTo>
                  <a:lnTo>
                    <a:pt x="1275" y="8189"/>
                  </a:lnTo>
                  <a:lnTo>
                    <a:pt x="1261" y="8185"/>
                  </a:lnTo>
                  <a:lnTo>
                    <a:pt x="1252" y="8183"/>
                  </a:lnTo>
                  <a:lnTo>
                    <a:pt x="1238" y="8178"/>
                  </a:lnTo>
                  <a:lnTo>
                    <a:pt x="1229" y="8175"/>
                  </a:lnTo>
                  <a:lnTo>
                    <a:pt x="1216" y="8170"/>
                  </a:lnTo>
                  <a:lnTo>
                    <a:pt x="1207" y="8167"/>
                  </a:lnTo>
                  <a:lnTo>
                    <a:pt x="1193" y="8161"/>
                  </a:lnTo>
                  <a:lnTo>
                    <a:pt x="1185" y="8158"/>
                  </a:lnTo>
                  <a:lnTo>
                    <a:pt x="1171" y="8152"/>
                  </a:lnTo>
                  <a:lnTo>
                    <a:pt x="1163" y="8148"/>
                  </a:lnTo>
                  <a:lnTo>
                    <a:pt x="1150" y="8141"/>
                  </a:lnTo>
                  <a:lnTo>
                    <a:pt x="1142" y="8137"/>
                  </a:lnTo>
                  <a:lnTo>
                    <a:pt x="1129" y="8130"/>
                  </a:lnTo>
                  <a:lnTo>
                    <a:pt x="1119" y="8124"/>
                  </a:lnTo>
                  <a:lnTo>
                    <a:pt x="1107" y="8117"/>
                  </a:lnTo>
                  <a:lnTo>
                    <a:pt x="1098" y="8112"/>
                  </a:lnTo>
                  <a:lnTo>
                    <a:pt x="1086" y="8103"/>
                  </a:lnTo>
                  <a:lnTo>
                    <a:pt x="1078" y="8098"/>
                  </a:lnTo>
                  <a:lnTo>
                    <a:pt x="1066" y="8089"/>
                  </a:lnTo>
                  <a:lnTo>
                    <a:pt x="1058" y="8084"/>
                  </a:lnTo>
                  <a:lnTo>
                    <a:pt x="1046" y="8075"/>
                  </a:lnTo>
                  <a:lnTo>
                    <a:pt x="1039" y="8069"/>
                  </a:lnTo>
                  <a:lnTo>
                    <a:pt x="1028" y="8059"/>
                  </a:lnTo>
                  <a:lnTo>
                    <a:pt x="1020" y="8053"/>
                  </a:lnTo>
                  <a:lnTo>
                    <a:pt x="1009" y="8043"/>
                  </a:lnTo>
                  <a:lnTo>
                    <a:pt x="1002" y="8037"/>
                  </a:lnTo>
                  <a:lnTo>
                    <a:pt x="992" y="8026"/>
                  </a:lnTo>
                  <a:lnTo>
                    <a:pt x="985" y="8020"/>
                  </a:lnTo>
                  <a:lnTo>
                    <a:pt x="975" y="8009"/>
                  </a:lnTo>
                  <a:lnTo>
                    <a:pt x="969" y="8002"/>
                  </a:lnTo>
                  <a:lnTo>
                    <a:pt x="959" y="7991"/>
                  </a:lnTo>
                  <a:lnTo>
                    <a:pt x="953" y="7984"/>
                  </a:lnTo>
                  <a:lnTo>
                    <a:pt x="944" y="7973"/>
                  </a:lnTo>
                  <a:lnTo>
                    <a:pt x="938" y="7966"/>
                  </a:lnTo>
                  <a:lnTo>
                    <a:pt x="929" y="7954"/>
                  </a:lnTo>
                  <a:lnTo>
                    <a:pt x="924" y="7947"/>
                  </a:lnTo>
                  <a:lnTo>
                    <a:pt x="915" y="7935"/>
                  </a:lnTo>
                  <a:lnTo>
                    <a:pt x="910" y="7927"/>
                  </a:lnTo>
                  <a:lnTo>
                    <a:pt x="902" y="7915"/>
                  </a:lnTo>
                  <a:lnTo>
                    <a:pt x="897" y="7907"/>
                  </a:lnTo>
                  <a:lnTo>
                    <a:pt x="889" y="7895"/>
                  </a:lnTo>
                  <a:lnTo>
                    <a:pt x="885" y="7887"/>
                  </a:lnTo>
                  <a:lnTo>
                    <a:pt x="877" y="7874"/>
                  </a:lnTo>
                  <a:lnTo>
                    <a:pt x="873" y="7865"/>
                  </a:lnTo>
                  <a:lnTo>
                    <a:pt x="866" y="7852"/>
                  </a:lnTo>
                  <a:lnTo>
                    <a:pt x="862" y="7844"/>
                  </a:lnTo>
                  <a:lnTo>
                    <a:pt x="856" y="7830"/>
                  </a:lnTo>
                  <a:lnTo>
                    <a:pt x="852" y="7821"/>
                  </a:lnTo>
                  <a:lnTo>
                    <a:pt x="846" y="7808"/>
                  </a:lnTo>
                  <a:lnTo>
                    <a:pt x="843" y="7799"/>
                  </a:lnTo>
                  <a:lnTo>
                    <a:pt x="838" y="7785"/>
                  </a:lnTo>
                  <a:lnTo>
                    <a:pt x="835" y="7776"/>
                  </a:lnTo>
                  <a:lnTo>
                    <a:pt x="830" y="7762"/>
                  </a:lnTo>
                  <a:lnTo>
                    <a:pt x="827" y="7753"/>
                  </a:lnTo>
                  <a:lnTo>
                    <a:pt x="823" y="7739"/>
                  </a:lnTo>
                  <a:lnTo>
                    <a:pt x="821" y="7730"/>
                  </a:lnTo>
                  <a:lnTo>
                    <a:pt x="817" y="7715"/>
                  </a:lnTo>
                  <a:lnTo>
                    <a:pt x="815" y="7706"/>
                  </a:lnTo>
                  <a:lnTo>
                    <a:pt x="812" y="7692"/>
                  </a:lnTo>
                  <a:lnTo>
                    <a:pt x="810" y="7682"/>
                  </a:lnTo>
                  <a:lnTo>
                    <a:pt x="808" y="7668"/>
                  </a:lnTo>
                  <a:lnTo>
                    <a:pt x="806" y="7659"/>
                  </a:lnTo>
                  <a:lnTo>
                    <a:pt x="805" y="7644"/>
                  </a:lnTo>
                  <a:lnTo>
                    <a:pt x="804" y="7635"/>
                  </a:lnTo>
                  <a:lnTo>
                    <a:pt x="802" y="7620"/>
                  </a:lnTo>
                  <a:lnTo>
                    <a:pt x="801" y="7611"/>
                  </a:lnTo>
                  <a:lnTo>
                    <a:pt x="801" y="7596"/>
                  </a:lnTo>
                  <a:lnTo>
                    <a:pt x="800" y="7587"/>
                  </a:lnTo>
                  <a:lnTo>
                    <a:pt x="800" y="7572"/>
                  </a:lnTo>
                  <a:lnTo>
                    <a:pt x="800" y="7567"/>
                  </a:lnTo>
                  <a:lnTo>
                    <a:pt x="800" y="4671"/>
                  </a:lnTo>
                  <a:lnTo>
                    <a:pt x="800" y="4666"/>
                  </a:lnTo>
                  <a:lnTo>
                    <a:pt x="800" y="4652"/>
                  </a:lnTo>
                  <a:lnTo>
                    <a:pt x="801" y="4642"/>
                  </a:lnTo>
                  <a:lnTo>
                    <a:pt x="801" y="4628"/>
                  </a:lnTo>
                  <a:lnTo>
                    <a:pt x="802" y="4618"/>
                  </a:lnTo>
                  <a:lnTo>
                    <a:pt x="804" y="4604"/>
                  </a:lnTo>
                  <a:lnTo>
                    <a:pt x="805" y="4594"/>
                  </a:lnTo>
                  <a:lnTo>
                    <a:pt x="806" y="4580"/>
                  </a:lnTo>
                  <a:lnTo>
                    <a:pt x="808" y="4571"/>
                  </a:lnTo>
                  <a:lnTo>
                    <a:pt x="810" y="4556"/>
                  </a:lnTo>
                  <a:lnTo>
                    <a:pt x="812" y="4547"/>
                  </a:lnTo>
                  <a:lnTo>
                    <a:pt x="815" y="4532"/>
                  </a:lnTo>
                  <a:lnTo>
                    <a:pt x="817" y="4523"/>
                  </a:lnTo>
                  <a:lnTo>
                    <a:pt x="821" y="4509"/>
                  </a:lnTo>
                  <a:lnTo>
                    <a:pt x="823" y="4500"/>
                  </a:lnTo>
                  <a:lnTo>
                    <a:pt x="827" y="4486"/>
                  </a:lnTo>
                  <a:lnTo>
                    <a:pt x="830" y="4477"/>
                  </a:lnTo>
                  <a:lnTo>
                    <a:pt x="834" y="4463"/>
                  </a:lnTo>
                  <a:lnTo>
                    <a:pt x="838" y="4454"/>
                  </a:lnTo>
                  <a:lnTo>
                    <a:pt x="843" y="4440"/>
                  </a:lnTo>
                  <a:lnTo>
                    <a:pt x="846" y="4431"/>
                  </a:lnTo>
                  <a:lnTo>
                    <a:pt x="852" y="4417"/>
                  </a:lnTo>
                  <a:lnTo>
                    <a:pt x="856" y="4408"/>
                  </a:lnTo>
                  <a:lnTo>
                    <a:pt x="862" y="4395"/>
                  </a:lnTo>
                  <a:lnTo>
                    <a:pt x="866" y="4386"/>
                  </a:lnTo>
                  <a:lnTo>
                    <a:pt x="873" y="4373"/>
                  </a:lnTo>
                  <a:lnTo>
                    <a:pt x="877" y="4364"/>
                  </a:lnTo>
                  <a:lnTo>
                    <a:pt x="885" y="4351"/>
                  </a:lnTo>
                  <a:lnTo>
                    <a:pt x="889" y="4343"/>
                  </a:lnTo>
                  <a:lnTo>
                    <a:pt x="897" y="4331"/>
                  </a:lnTo>
                  <a:lnTo>
                    <a:pt x="902" y="4323"/>
                  </a:lnTo>
                  <a:lnTo>
                    <a:pt x="910" y="4311"/>
                  </a:lnTo>
                  <a:lnTo>
                    <a:pt x="915" y="4303"/>
                  </a:lnTo>
                  <a:lnTo>
                    <a:pt x="924" y="4291"/>
                  </a:lnTo>
                  <a:lnTo>
                    <a:pt x="929" y="4284"/>
                  </a:lnTo>
                  <a:lnTo>
                    <a:pt x="938" y="4272"/>
                  </a:lnTo>
                  <a:lnTo>
                    <a:pt x="944" y="4265"/>
                  </a:lnTo>
                  <a:lnTo>
                    <a:pt x="953" y="4253"/>
                  </a:lnTo>
                  <a:lnTo>
                    <a:pt x="959" y="4246"/>
                  </a:lnTo>
                  <a:lnTo>
                    <a:pt x="969" y="4235"/>
                  </a:lnTo>
                  <a:lnTo>
                    <a:pt x="975" y="4228"/>
                  </a:lnTo>
                  <a:lnTo>
                    <a:pt x="986" y="4218"/>
                  </a:lnTo>
                  <a:lnTo>
                    <a:pt x="992" y="4211"/>
                  </a:lnTo>
                  <a:lnTo>
                    <a:pt x="1003" y="4201"/>
                  </a:lnTo>
                  <a:lnTo>
                    <a:pt x="1010" y="4194"/>
                  </a:lnTo>
                  <a:lnTo>
                    <a:pt x="1021" y="4185"/>
                  </a:lnTo>
                  <a:lnTo>
                    <a:pt x="1029" y="4178"/>
                  </a:lnTo>
                  <a:lnTo>
                    <a:pt x="1040" y="4169"/>
                  </a:lnTo>
                  <a:lnTo>
                    <a:pt x="1048" y="4163"/>
                  </a:lnTo>
                  <a:lnTo>
                    <a:pt x="1059" y="4154"/>
                  </a:lnTo>
                  <a:lnTo>
                    <a:pt x="1067" y="4148"/>
                  </a:lnTo>
                  <a:lnTo>
                    <a:pt x="1080" y="4139"/>
                  </a:lnTo>
                  <a:lnTo>
                    <a:pt x="1088" y="4134"/>
                  </a:lnTo>
                  <a:lnTo>
                    <a:pt x="1100" y="4126"/>
                  </a:lnTo>
                  <a:lnTo>
                    <a:pt x="1109" y="4121"/>
                  </a:lnTo>
                  <a:lnTo>
                    <a:pt x="1122" y="4113"/>
                  </a:lnTo>
                  <a:lnTo>
                    <a:pt x="1126" y="4111"/>
                  </a:lnTo>
                  <a:lnTo>
                    <a:pt x="1139" y="4103"/>
                  </a:lnTo>
                  <a:lnTo>
                    <a:pt x="1148" y="4099"/>
                  </a:lnTo>
                  <a:lnTo>
                    <a:pt x="1161" y="4092"/>
                  </a:lnTo>
                  <a:lnTo>
                    <a:pt x="1169" y="4088"/>
                  </a:lnTo>
                  <a:lnTo>
                    <a:pt x="1183" y="4082"/>
                  </a:lnTo>
                  <a:lnTo>
                    <a:pt x="1192" y="4078"/>
                  </a:lnTo>
                  <a:lnTo>
                    <a:pt x="1205" y="4072"/>
                  </a:lnTo>
                  <a:lnTo>
                    <a:pt x="1214" y="4069"/>
                  </a:lnTo>
                  <a:lnTo>
                    <a:pt x="1228" y="4064"/>
                  </a:lnTo>
                  <a:lnTo>
                    <a:pt x="1237" y="4061"/>
                  </a:lnTo>
                  <a:lnTo>
                    <a:pt x="1251" y="4056"/>
                  </a:lnTo>
                  <a:lnTo>
                    <a:pt x="1260" y="4053"/>
                  </a:lnTo>
                  <a:lnTo>
                    <a:pt x="1274" y="4049"/>
                  </a:lnTo>
                  <a:lnTo>
                    <a:pt x="1283" y="4047"/>
                  </a:lnTo>
                  <a:lnTo>
                    <a:pt x="1297" y="4043"/>
                  </a:lnTo>
                  <a:lnTo>
                    <a:pt x="1306" y="4041"/>
                  </a:lnTo>
                  <a:lnTo>
                    <a:pt x="1321" y="4038"/>
                  </a:lnTo>
                  <a:lnTo>
                    <a:pt x="1330" y="4036"/>
                  </a:lnTo>
                  <a:lnTo>
                    <a:pt x="1344" y="4034"/>
                  </a:lnTo>
                  <a:lnTo>
                    <a:pt x="1354" y="4033"/>
                  </a:lnTo>
                  <a:lnTo>
                    <a:pt x="1368" y="4031"/>
                  </a:lnTo>
                  <a:lnTo>
                    <a:pt x="1378" y="4030"/>
                  </a:lnTo>
                  <a:lnTo>
                    <a:pt x="1392" y="4028"/>
                  </a:lnTo>
                  <a:lnTo>
                    <a:pt x="1402" y="4027"/>
                  </a:lnTo>
                  <a:lnTo>
                    <a:pt x="1416" y="4027"/>
                  </a:lnTo>
                  <a:lnTo>
                    <a:pt x="1426" y="4026"/>
                  </a:lnTo>
                  <a:lnTo>
                    <a:pt x="1440" y="4026"/>
                  </a:lnTo>
                  <a:lnTo>
                    <a:pt x="1441" y="4026"/>
                  </a:lnTo>
                  <a:lnTo>
                    <a:pt x="1418" y="3990"/>
                  </a:lnTo>
                  <a:lnTo>
                    <a:pt x="1413" y="3982"/>
                  </a:lnTo>
                  <a:lnTo>
                    <a:pt x="1390" y="3944"/>
                  </a:lnTo>
                  <a:lnTo>
                    <a:pt x="1385" y="3936"/>
                  </a:lnTo>
                  <a:lnTo>
                    <a:pt x="1364" y="3897"/>
                  </a:lnTo>
                  <a:lnTo>
                    <a:pt x="1359" y="3889"/>
                  </a:lnTo>
                  <a:lnTo>
                    <a:pt x="1339" y="3849"/>
                  </a:lnTo>
                  <a:lnTo>
                    <a:pt x="1335" y="3841"/>
                  </a:lnTo>
                  <a:lnTo>
                    <a:pt x="1317" y="3800"/>
                  </a:lnTo>
                  <a:lnTo>
                    <a:pt x="1313" y="3792"/>
                  </a:lnTo>
                  <a:lnTo>
                    <a:pt x="1296" y="3751"/>
                  </a:lnTo>
                  <a:lnTo>
                    <a:pt x="1293" y="3742"/>
                  </a:lnTo>
                  <a:lnTo>
                    <a:pt x="1277" y="3701"/>
                  </a:lnTo>
                  <a:lnTo>
                    <a:pt x="1274" y="3692"/>
                  </a:lnTo>
                  <a:lnTo>
                    <a:pt x="1260" y="3650"/>
                  </a:lnTo>
                  <a:lnTo>
                    <a:pt x="1258" y="3641"/>
                  </a:lnTo>
                  <a:lnTo>
                    <a:pt x="1245" y="3598"/>
                  </a:lnTo>
                  <a:lnTo>
                    <a:pt x="1243" y="3589"/>
                  </a:lnTo>
                  <a:lnTo>
                    <a:pt x="1232" y="3547"/>
                  </a:lnTo>
                  <a:lnTo>
                    <a:pt x="1230" y="3537"/>
                  </a:lnTo>
                  <a:lnTo>
                    <a:pt x="1221" y="3494"/>
                  </a:lnTo>
                  <a:lnTo>
                    <a:pt x="1219" y="3485"/>
                  </a:lnTo>
                  <a:lnTo>
                    <a:pt x="1212" y="3442"/>
                  </a:lnTo>
                  <a:lnTo>
                    <a:pt x="1210" y="3432"/>
                  </a:lnTo>
                  <a:lnTo>
                    <a:pt x="1205" y="3388"/>
                  </a:lnTo>
                  <a:lnTo>
                    <a:pt x="1204" y="3379"/>
                  </a:lnTo>
                  <a:lnTo>
                    <a:pt x="1199" y="3335"/>
                  </a:lnTo>
                  <a:lnTo>
                    <a:pt x="1199" y="3326"/>
                  </a:lnTo>
                  <a:lnTo>
                    <a:pt x="1196" y="3281"/>
                  </a:lnTo>
                  <a:lnTo>
                    <a:pt x="1196" y="3272"/>
                  </a:lnTo>
                  <a:lnTo>
                    <a:pt x="1195" y="3228"/>
                  </a:lnTo>
                  <a:lnTo>
                    <a:pt x="1195" y="3218"/>
                  </a:lnTo>
                  <a:lnTo>
                    <a:pt x="1196" y="3174"/>
                  </a:lnTo>
                  <a:lnTo>
                    <a:pt x="1196" y="3164"/>
                  </a:lnTo>
                  <a:lnTo>
                    <a:pt x="1199" y="3120"/>
                  </a:lnTo>
                  <a:lnTo>
                    <a:pt x="1199" y="3111"/>
                  </a:lnTo>
                  <a:lnTo>
                    <a:pt x="1204" y="3066"/>
                  </a:lnTo>
                  <a:lnTo>
                    <a:pt x="1205" y="3057"/>
                  </a:lnTo>
                  <a:lnTo>
                    <a:pt x="1210" y="3013"/>
                  </a:lnTo>
                  <a:lnTo>
                    <a:pt x="1212" y="3004"/>
                  </a:lnTo>
                  <a:lnTo>
                    <a:pt x="1219" y="2960"/>
                  </a:lnTo>
                  <a:lnTo>
                    <a:pt x="1221" y="2951"/>
                  </a:lnTo>
                  <a:lnTo>
                    <a:pt x="1230" y="2908"/>
                  </a:lnTo>
                  <a:lnTo>
                    <a:pt x="1232" y="2899"/>
                  </a:lnTo>
                  <a:lnTo>
                    <a:pt x="1243" y="2856"/>
                  </a:lnTo>
                  <a:lnTo>
                    <a:pt x="1245" y="2847"/>
                  </a:lnTo>
                  <a:lnTo>
                    <a:pt x="1258" y="2804"/>
                  </a:lnTo>
                  <a:lnTo>
                    <a:pt x="1260" y="2795"/>
                  </a:lnTo>
                  <a:lnTo>
                    <a:pt x="1274" y="2753"/>
                  </a:lnTo>
                  <a:lnTo>
                    <a:pt x="1277" y="2744"/>
                  </a:lnTo>
                  <a:lnTo>
                    <a:pt x="1293" y="2703"/>
                  </a:lnTo>
                  <a:lnTo>
                    <a:pt x="1296" y="2694"/>
                  </a:lnTo>
                  <a:lnTo>
                    <a:pt x="1313" y="2653"/>
                  </a:lnTo>
                  <a:lnTo>
                    <a:pt x="1317" y="2645"/>
                  </a:lnTo>
                  <a:lnTo>
                    <a:pt x="1335" y="2604"/>
                  </a:lnTo>
                  <a:lnTo>
                    <a:pt x="1339" y="2596"/>
                  </a:lnTo>
                  <a:lnTo>
                    <a:pt x="1359" y="2556"/>
                  </a:lnTo>
                  <a:lnTo>
                    <a:pt x="1364" y="2548"/>
                  </a:lnTo>
                  <a:lnTo>
                    <a:pt x="1385" y="2509"/>
                  </a:lnTo>
                  <a:lnTo>
                    <a:pt x="1390" y="2501"/>
                  </a:lnTo>
                  <a:lnTo>
                    <a:pt x="1413" y="2463"/>
                  </a:lnTo>
                  <a:lnTo>
                    <a:pt x="1418" y="2455"/>
                  </a:lnTo>
                  <a:lnTo>
                    <a:pt x="1442" y="2418"/>
                  </a:lnTo>
                  <a:lnTo>
                    <a:pt x="1447" y="2410"/>
                  </a:lnTo>
                  <a:lnTo>
                    <a:pt x="1473" y="2374"/>
                  </a:lnTo>
                  <a:lnTo>
                    <a:pt x="1478" y="2367"/>
                  </a:lnTo>
                  <a:lnTo>
                    <a:pt x="1505" y="2331"/>
                  </a:lnTo>
                  <a:lnTo>
                    <a:pt x="1511" y="2324"/>
                  </a:lnTo>
                  <a:lnTo>
                    <a:pt x="1539" y="2290"/>
                  </a:lnTo>
                  <a:lnTo>
                    <a:pt x="1545" y="2283"/>
                  </a:lnTo>
                  <a:lnTo>
                    <a:pt x="1575" y="2250"/>
                  </a:lnTo>
                  <a:lnTo>
                    <a:pt x="1581" y="2243"/>
                  </a:lnTo>
                  <a:lnTo>
                    <a:pt x="1612" y="2211"/>
                  </a:lnTo>
                  <a:lnTo>
                    <a:pt x="1618" y="2205"/>
                  </a:lnTo>
                  <a:lnTo>
                    <a:pt x="1650" y="2174"/>
                  </a:lnTo>
                  <a:lnTo>
                    <a:pt x="1657" y="2168"/>
                  </a:lnTo>
                  <a:lnTo>
                    <a:pt x="1690" y="2138"/>
                  </a:lnTo>
                  <a:lnTo>
                    <a:pt x="1697" y="2132"/>
                  </a:lnTo>
                  <a:lnTo>
                    <a:pt x="1731" y="2104"/>
                  </a:lnTo>
                  <a:lnTo>
                    <a:pt x="1738" y="2098"/>
                  </a:lnTo>
                  <a:lnTo>
                    <a:pt x="1773" y="2071"/>
                  </a:lnTo>
                  <a:lnTo>
                    <a:pt x="1781" y="2065"/>
                  </a:lnTo>
                  <a:lnTo>
                    <a:pt x="1817" y="2040"/>
                  </a:lnTo>
                  <a:lnTo>
                    <a:pt x="1825" y="2034"/>
                  </a:lnTo>
                  <a:lnTo>
                    <a:pt x="1862" y="2010"/>
                  </a:lnTo>
                  <a:lnTo>
                    <a:pt x="1870" y="2005"/>
                  </a:lnTo>
                  <a:lnTo>
                    <a:pt x="1908" y="1982"/>
                  </a:lnTo>
                  <a:lnTo>
                    <a:pt x="1917" y="1977"/>
                  </a:lnTo>
                  <a:lnTo>
                    <a:pt x="1956" y="1955"/>
                  </a:lnTo>
                  <a:lnTo>
                    <a:pt x="1964" y="1951"/>
                  </a:lnTo>
                  <a:lnTo>
                    <a:pt x="2004" y="1931"/>
                  </a:lnTo>
                  <a:lnTo>
                    <a:pt x="2012" y="1927"/>
                  </a:lnTo>
                  <a:lnTo>
                    <a:pt x="2053" y="1909"/>
                  </a:lnTo>
                  <a:lnTo>
                    <a:pt x="2061" y="1905"/>
                  </a:lnTo>
                  <a:lnTo>
                    <a:pt x="2102" y="1888"/>
                  </a:lnTo>
                  <a:lnTo>
                    <a:pt x="2111" y="1885"/>
                  </a:lnTo>
                  <a:lnTo>
                    <a:pt x="2152" y="1869"/>
                  </a:lnTo>
                  <a:lnTo>
                    <a:pt x="2161" y="1866"/>
                  </a:lnTo>
                  <a:lnTo>
                    <a:pt x="2203" y="1853"/>
                  </a:lnTo>
                  <a:lnTo>
                    <a:pt x="2212" y="1850"/>
                  </a:lnTo>
                  <a:lnTo>
                    <a:pt x="2255" y="1838"/>
                  </a:lnTo>
                  <a:lnTo>
                    <a:pt x="2264" y="1835"/>
                  </a:lnTo>
                  <a:lnTo>
                    <a:pt x="2307" y="1825"/>
                  </a:lnTo>
                  <a:lnTo>
                    <a:pt x="2316" y="1823"/>
                  </a:lnTo>
                  <a:lnTo>
                    <a:pt x="2359" y="1814"/>
                  </a:lnTo>
                  <a:lnTo>
                    <a:pt x="2368" y="1812"/>
                  </a:lnTo>
                  <a:lnTo>
                    <a:pt x="2412" y="1805"/>
                  </a:lnTo>
                  <a:lnTo>
                    <a:pt x="2421" y="1803"/>
                  </a:lnTo>
                  <a:lnTo>
                    <a:pt x="2465" y="1798"/>
                  </a:lnTo>
                  <a:lnTo>
                    <a:pt x="2474" y="1796"/>
                  </a:lnTo>
                  <a:lnTo>
                    <a:pt x="2518" y="1792"/>
                  </a:lnTo>
                  <a:lnTo>
                    <a:pt x="2527" y="1792"/>
                  </a:lnTo>
                  <a:lnTo>
                    <a:pt x="2572" y="1789"/>
                  </a:lnTo>
                  <a:lnTo>
                    <a:pt x="2581" y="1789"/>
                  </a:lnTo>
                  <a:lnTo>
                    <a:pt x="2625" y="1788"/>
                  </a:lnTo>
                  <a:lnTo>
                    <a:pt x="2635" y="1788"/>
                  </a:lnTo>
                  <a:lnTo>
                    <a:pt x="2679" y="1789"/>
                  </a:lnTo>
                  <a:lnTo>
                    <a:pt x="2688" y="1789"/>
                  </a:lnTo>
                  <a:lnTo>
                    <a:pt x="2733" y="1792"/>
                  </a:lnTo>
                  <a:lnTo>
                    <a:pt x="2742" y="1792"/>
                  </a:lnTo>
                  <a:lnTo>
                    <a:pt x="2786" y="1796"/>
                  </a:lnTo>
                  <a:lnTo>
                    <a:pt x="2795" y="1798"/>
                  </a:lnTo>
                  <a:lnTo>
                    <a:pt x="2839" y="1803"/>
                  </a:lnTo>
                  <a:lnTo>
                    <a:pt x="2848" y="1805"/>
                  </a:lnTo>
                  <a:lnTo>
                    <a:pt x="2892" y="1812"/>
                  </a:lnTo>
                  <a:lnTo>
                    <a:pt x="2901" y="1814"/>
                  </a:lnTo>
                  <a:lnTo>
                    <a:pt x="2944" y="1823"/>
                  </a:lnTo>
                  <a:lnTo>
                    <a:pt x="2953" y="1825"/>
                  </a:lnTo>
                  <a:lnTo>
                    <a:pt x="2996" y="1835"/>
                  </a:lnTo>
                  <a:lnTo>
                    <a:pt x="3005" y="1838"/>
                  </a:lnTo>
                  <a:lnTo>
                    <a:pt x="3048" y="1850"/>
                  </a:lnTo>
                  <a:lnTo>
                    <a:pt x="3057" y="1853"/>
                  </a:lnTo>
                  <a:lnTo>
                    <a:pt x="3099" y="1866"/>
                  </a:lnTo>
                  <a:lnTo>
                    <a:pt x="3108" y="1869"/>
                  </a:lnTo>
                  <a:lnTo>
                    <a:pt x="3149" y="1885"/>
                  </a:lnTo>
                  <a:lnTo>
                    <a:pt x="3158" y="1888"/>
                  </a:lnTo>
                  <a:lnTo>
                    <a:pt x="3199" y="1905"/>
                  </a:lnTo>
                  <a:lnTo>
                    <a:pt x="3207" y="1909"/>
                  </a:lnTo>
                  <a:lnTo>
                    <a:pt x="3248" y="1927"/>
                  </a:lnTo>
                  <a:lnTo>
                    <a:pt x="3256" y="1931"/>
                  </a:lnTo>
                  <a:lnTo>
                    <a:pt x="3296" y="1951"/>
                  </a:lnTo>
                  <a:lnTo>
                    <a:pt x="3304" y="1955"/>
                  </a:lnTo>
                  <a:lnTo>
                    <a:pt x="3343" y="1977"/>
                  </a:lnTo>
                  <a:lnTo>
                    <a:pt x="3352" y="1982"/>
                  </a:lnTo>
                  <a:lnTo>
                    <a:pt x="3390" y="2005"/>
                  </a:lnTo>
                  <a:lnTo>
                    <a:pt x="3398" y="2010"/>
                  </a:lnTo>
                  <a:lnTo>
                    <a:pt x="3435" y="2034"/>
                  </a:lnTo>
                  <a:lnTo>
                    <a:pt x="3443" y="2040"/>
                  </a:lnTo>
                  <a:lnTo>
                    <a:pt x="3479" y="2065"/>
                  </a:lnTo>
                  <a:lnTo>
                    <a:pt x="3487" y="2071"/>
                  </a:lnTo>
                  <a:lnTo>
                    <a:pt x="3522" y="2098"/>
                  </a:lnTo>
                  <a:lnTo>
                    <a:pt x="3529" y="2104"/>
                  </a:lnTo>
                  <a:lnTo>
                    <a:pt x="3563" y="2132"/>
                  </a:lnTo>
                  <a:lnTo>
                    <a:pt x="3570" y="2138"/>
                  </a:lnTo>
                  <a:lnTo>
                    <a:pt x="3603" y="2168"/>
                  </a:lnTo>
                  <a:lnTo>
                    <a:pt x="3610" y="2174"/>
                  </a:lnTo>
                  <a:lnTo>
                    <a:pt x="3642" y="2205"/>
                  </a:lnTo>
                  <a:lnTo>
                    <a:pt x="3648" y="2211"/>
                  </a:lnTo>
                  <a:lnTo>
                    <a:pt x="3679" y="2243"/>
                  </a:lnTo>
                  <a:lnTo>
                    <a:pt x="3685" y="2250"/>
                  </a:lnTo>
                  <a:lnTo>
                    <a:pt x="3715" y="2283"/>
                  </a:lnTo>
                  <a:lnTo>
                    <a:pt x="3721" y="2290"/>
                  </a:lnTo>
                  <a:lnTo>
                    <a:pt x="3749" y="2324"/>
                  </a:lnTo>
                  <a:lnTo>
                    <a:pt x="3755" y="2331"/>
                  </a:lnTo>
                  <a:lnTo>
                    <a:pt x="3782" y="2367"/>
                  </a:lnTo>
                  <a:lnTo>
                    <a:pt x="3787" y="2374"/>
                  </a:lnTo>
                  <a:lnTo>
                    <a:pt x="3813" y="2410"/>
                  </a:lnTo>
                  <a:lnTo>
                    <a:pt x="3815" y="2414"/>
                  </a:lnTo>
                  <a:lnTo>
                    <a:pt x="3817" y="2410"/>
                  </a:lnTo>
                  <a:lnTo>
                    <a:pt x="3843" y="2374"/>
                  </a:lnTo>
                  <a:lnTo>
                    <a:pt x="3848" y="2367"/>
                  </a:lnTo>
                  <a:lnTo>
                    <a:pt x="3875" y="2331"/>
                  </a:lnTo>
                  <a:lnTo>
                    <a:pt x="3881" y="2324"/>
                  </a:lnTo>
                  <a:lnTo>
                    <a:pt x="3909" y="2290"/>
                  </a:lnTo>
                  <a:lnTo>
                    <a:pt x="3916" y="2283"/>
                  </a:lnTo>
                  <a:lnTo>
                    <a:pt x="3945" y="2250"/>
                  </a:lnTo>
                  <a:lnTo>
                    <a:pt x="3951" y="2243"/>
                  </a:lnTo>
                  <a:lnTo>
                    <a:pt x="3982" y="2211"/>
                  </a:lnTo>
                  <a:lnTo>
                    <a:pt x="3989" y="2205"/>
                  </a:lnTo>
                  <a:lnTo>
                    <a:pt x="4020" y="2174"/>
                  </a:lnTo>
                  <a:lnTo>
                    <a:pt x="4027" y="2168"/>
                  </a:lnTo>
                  <a:lnTo>
                    <a:pt x="4060" y="2138"/>
                  </a:lnTo>
                  <a:lnTo>
                    <a:pt x="4067" y="2132"/>
                  </a:lnTo>
                  <a:lnTo>
                    <a:pt x="4101" y="2104"/>
                  </a:lnTo>
                  <a:lnTo>
                    <a:pt x="4109" y="2098"/>
                  </a:lnTo>
                  <a:lnTo>
                    <a:pt x="4144" y="2071"/>
                  </a:lnTo>
                  <a:lnTo>
                    <a:pt x="4152" y="2065"/>
                  </a:lnTo>
                  <a:lnTo>
                    <a:pt x="4188" y="2039"/>
                  </a:lnTo>
                  <a:lnTo>
                    <a:pt x="4196" y="2034"/>
                  </a:lnTo>
                  <a:lnTo>
                    <a:pt x="4233" y="2010"/>
                  </a:lnTo>
                  <a:lnTo>
                    <a:pt x="4241" y="2005"/>
                  </a:lnTo>
                  <a:lnTo>
                    <a:pt x="4279" y="1982"/>
                  </a:lnTo>
                  <a:lnTo>
                    <a:pt x="4287" y="1977"/>
                  </a:lnTo>
                  <a:lnTo>
                    <a:pt x="4326" y="1956"/>
                  </a:lnTo>
                  <a:lnTo>
                    <a:pt x="4334" y="1951"/>
                  </a:lnTo>
                  <a:lnTo>
                    <a:pt x="4374" y="1931"/>
                  </a:lnTo>
                  <a:lnTo>
                    <a:pt x="4383" y="1927"/>
                  </a:lnTo>
                  <a:lnTo>
                    <a:pt x="4423" y="1909"/>
                  </a:lnTo>
                  <a:lnTo>
                    <a:pt x="4431" y="1905"/>
                  </a:lnTo>
                  <a:lnTo>
                    <a:pt x="4472" y="1888"/>
                  </a:lnTo>
                  <a:lnTo>
                    <a:pt x="4481" y="1885"/>
                  </a:lnTo>
                  <a:lnTo>
                    <a:pt x="4522" y="1869"/>
                  </a:lnTo>
                  <a:lnTo>
                    <a:pt x="4531" y="1866"/>
                  </a:lnTo>
                  <a:lnTo>
                    <a:pt x="4573" y="1853"/>
                  </a:lnTo>
                  <a:lnTo>
                    <a:pt x="4582" y="1850"/>
                  </a:lnTo>
                  <a:lnTo>
                    <a:pt x="4625" y="1838"/>
                  </a:lnTo>
                  <a:lnTo>
                    <a:pt x="4634" y="1835"/>
                  </a:lnTo>
                  <a:lnTo>
                    <a:pt x="4677" y="1825"/>
                  </a:lnTo>
                  <a:lnTo>
                    <a:pt x="4686" y="1823"/>
                  </a:lnTo>
                  <a:lnTo>
                    <a:pt x="4729" y="1814"/>
                  </a:lnTo>
                  <a:lnTo>
                    <a:pt x="4738" y="1812"/>
                  </a:lnTo>
                  <a:lnTo>
                    <a:pt x="4782" y="1805"/>
                  </a:lnTo>
                  <a:lnTo>
                    <a:pt x="4791" y="1803"/>
                  </a:lnTo>
                  <a:lnTo>
                    <a:pt x="4835" y="1798"/>
                  </a:lnTo>
                  <a:lnTo>
                    <a:pt x="4844" y="1796"/>
                  </a:lnTo>
                  <a:lnTo>
                    <a:pt x="4888" y="1792"/>
                  </a:lnTo>
                  <a:lnTo>
                    <a:pt x="4897" y="1792"/>
                  </a:lnTo>
                  <a:lnTo>
                    <a:pt x="4942" y="1789"/>
                  </a:lnTo>
                  <a:lnTo>
                    <a:pt x="4951" y="1789"/>
                  </a:lnTo>
                  <a:lnTo>
                    <a:pt x="4995" y="1788"/>
                  </a:lnTo>
                  <a:lnTo>
                    <a:pt x="5005" y="1788"/>
                  </a:lnTo>
                  <a:lnTo>
                    <a:pt x="5049" y="1789"/>
                  </a:lnTo>
                  <a:lnTo>
                    <a:pt x="5058" y="1789"/>
                  </a:lnTo>
                  <a:lnTo>
                    <a:pt x="5103" y="1792"/>
                  </a:lnTo>
                  <a:lnTo>
                    <a:pt x="5112" y="1792"/>
                  </a:lnTo>
                  <a:lnTo>
                    <a:pt x="5156" y="1796"/>
                  </a:lnTo>
                  <a:lnTo>
                    <a:pt x="5165" y="1798"/>
                  </a:lnTo>
                  <a:lnTo>
                    <a:pt x="5209" y="1803"/>
                  </a:lnTo>
                  <a:lnTo>
                    <a:pt x="5218" y="1805"/>
                  </a:lnTo>
                  <a:lnTo>
                    <a:pt x="5262" y="1812"/>
                  </a:lnTo>
                  <a:lnTo>
                    <a:pt x="5271" y="1814"/>
                  </a:lnTo>
                  <a:lnTo>
                    <a:pt x="5314" y="1823"/>
                  </a:lnTo>
                  <a:lnTo>
                    <a:pt x="5323" y="1825"/>
                  </a:lnTo>
                  <a:lnTo>
                    <a:pt x="5366" y="1835"/>
                  </a:lnTo>
                  <a:lnTo>
                    <a:pt x="5375" y="1838"/>
                  </a:lnTo>
                  <a:lnTo>
                    <a:pt x="5418" y="1850"/>
                  </a:lnTo>
                  <a:lnTo>
                    <a:pt x="5427" y="1853"/>
                  </a:lnTo>
                  <a:lnTo>
                    <a:pt x="5469" y="1866"/>
                  </a:lnTo>
                  <a:lnTo>
                    <a:pt x="5478" y="1869"/>
                  </a:lnTo>
                  <a:lnTo>
                    <a:pt x="5519" y="1885"/>
                  </a:lnTo>
                  <a:lnTo>
                    <a:pt x="5528" y="1888"/>
                  </a:lnTo>
                  <a:lnTo>
                    <a:pt x="5569" y="1905"/>
                  </a:lnTo>
                  <a:lnTo>
                    <a:pt x="5577" y="1909"/>
                  </a:lnTo>
                  <a:lnTo>
                    <a:pt x="5617" y="1927"/>
                  </a:lnTo>
                  <a:lnTo>
                    <a:pt x="5626" y="1931"/>
                  </a:lnTo>
                  <a:lnTo>
                    <a:pt x="5666" y="1951"/>
                  </a:lnTo>
                  <a:lnTo>
                    <a:pt x="5674" y="1956"/>
                  </a:lnTo>
                  <a:lnTo>
                    <a:pt x="5713" y="1977"/>
                  </a:lnTo>
                  <a:lnTo>
                    <a:pt x="5721" y="1982"/>
                  </a:lnTo>
                  <a:lnTo>
                    <a:pt x="5759" y="2005"/>
                  </a:lnTo>
                  <a:lnTo>
                    <a:pt x="5767" y="2010"/>
                  </a:lnTo>
                  <a:lnTo>
                    <a:pt x="5804" y="2034"/>
                  </a:lnTo>
                  <a:lnTo>
                    <a:pt x="5812" y="2039"/>
                  </a:lnTo>
                  <a:lnTo>
                    <a:pt x="5848" y="2065"/>
                  </a:lnTo>
                  <a:lnTo>
                    <a:pt x="5856" y="2071"/>
                  </a:lnTo>
                  <a:lnTo>
                    <a:pt x="5891" y="2098"/>
                  </a:lnTo>
                  <a:lnTo>
                    <a:pt x="5899" y="2104"/>
                  </a:lnTo>
                  <a:lnTo>
                    <a:pt x="5933" y="2132"/>
                  </a:lnTo>
                  <a:lnTo>
                    <a:pt x="5940" y="2138"/>
                  </a:lnTo>
                  <a:lnTo>
                    <a:pt x="5973" y="2168"/>
                  </a:lnTo>
                  <a:lnTo>
                    <a:pt x="5980" y="2174"/>
                  </a:lnTo>
                  <a:lnTo>
                    <a:pt x="6011" y="2205"/>
                  </a:lnTo>
                  <a:lnTo>
                    <a:pt x="6018" y="2211"/>
                  </a:lnTo>
                  <a:lnTo>
                    <a:pt x="6049" y="2243"/>
                  </a:lnTo>
                  <a:lnTo>
                    <a:pt x="6055" y="2250"/>
                  </a:lnTo>
                  <a:lnTo>
                    <a:pt x="6084" y="2283"/>
                  </a:lnTo>
                  <a:lnTo>
                    <a:pt x="6091" y="2290"/>
                  </a:lnTo>
                  <a:lnTo>
                    <a:pt x="6119" y="2324"/>
                  </a:lnTo>
                  <a:lnTo>
                    <a:pt x="6125" y="2331"/>
                  </a:lnTo>
                  <a:lnTo>
                    <a:pt x="6152" y="2367"/>
                  </a:lnTo>
                  <a:lnTo>
                    <a:pt x="6157" y="2374"/>
                  </a:lnTo>
                  <a:lnTo>
                    <a:pt x="6183" y="2410"/>
                  </a:lnTo>
                  <a:lnTo>
                    <a:pt x="6188" y="2418"/>
                  </a:lnTo>
                  <a:lnTo>
                    <a:pt x="6212" y="2455"/>
                  </a:lnTo>
                  <a:lnTo>
                    <a:pt x="6217" y="2463"/>
                  </a:lnTo>
                  <a:lnTo>
                    <a:pt x="6240" y="2501"/>
                  </a:lnTo>
                  <a:lnTo>
                    <a:pt x="6245" y="2509"/>
                  </a:lnTo>
                  <a:lnTo>
                    <a:pt x="6266" y="2548"/>
                  </a:lnTo>
                  <a:lnTo>
                    <a:pt x="6271" y="2556"/>
                  </a:lnTo>
                  <a:lnTo>
                    <a:pt x="6291" y="2596"/>
                  </a:lnTo>
                  <a:lnTo>
                    <a:pt x="6295" y="2604"/>
                  </a:lnTo>
                  <a:lnTo>
                    <a:pt x="6313" y="2645"/>
                  </a:lnTo>
                  <a:lnTo>
                    <a:pt x="6317" y="2653"/>
                  </a:lnTo>
                  <a:lnTo>
                    <a:pt x="6334" y="2694"/>
                  </a:lnTo>
                  <a:lnTo>
                    <a:pt x="6337" y="2703"/>
                  </a:lnTo>
                  <a:lnTo>
                    <a:pt x="6353" y="2744"/>
                  </a:lnTo>
                  <a:lnTo>
                    <a:pt x="6356" y="2753"/>
                  </a:lnTo>
                  <a:lnTo>
                    <a:pt x="6370" y="2795"/>
                  </a:lnTo>
                  <a:lnTo>
                    <a:pt x="6372" y="2804"/>
                  </a:lnTo>
                  <a:lnTo>
                    <a:pt x="6385" y="2847"/>
                  </a:lnTo>
                  <a:lnTo>
                    <a:pt x="6387" y="2856"/>
                  </a:lnTo>
                  <a:lnTo>
                    <a:pt x="6398" y="2899"/>
                  </a:lnTo>
                  <a:lnTo>
                    <a:pt x="6400" y="2908"/>
                  </a:lnTo>
                  <a:lnTo>
                    <a:pt x="6409" y="2951"/>
                  </a:lnTo>
                  <a:lnTo>
                    <a:pt x="6411" y="2960"/>
                  </a:lnTo>
                  <a:lnTo>
                    <a:pt x="6418" y="3004"/>
                  </a:lnTo>
                  <a:lnTo>
                    <a:pt x="6420" y="3013"/>
                  </a:lnTo>
                  <a:lnTo>
                    <a:pt x="6425" y="3057"/>
                  </a:lnTo>
                  <a:lnTo>
                    <a:pt x="6426" y="3066"/>
                  </a:lnTo>
                  <a:lnTo>
                    <a:pt x="6431" y="3111"/>
                  </a:lnTo>
                  <a:lnTo>
                    <a:pt x="6431" y="3120"/>
                  </a:lnTo>
                  <a:lnTo>
                    <a:pt x="6434" y="3164"/>
                  </a:lnTo>
                  <a:close/>
                  <a:moveTo>
                    <a:pt x="8700" y="4661"/>
                  </a:moveTo>
                  <a:lnTo>
                    <a:pt x="6830" y="5491"/>
                  </a:lnTo>
                  <a:lnTo>
                    <a:pt x="6830" y="6747"/>
                  </a:lnTo>
                  <a:lnTo>
                    <a:pt x="8700" y="7577"/>
                  </a:lnTo>
                  <a:lnTo>
                    <a:pt x="8700" y="4661"/>
                  </a:lnTo>
                  <a:close/>
                  <a:moveTo>
                    <a:pt x="2052" y="4536"/>
                  </a:moveTo>
                  <a:lnTo>
                    <a:pt x="2030" y="4526"/>
                  </a:lnTo>
                  <a:lnTo>
                    <a:pt x="1447" y="4526"/>
                  </a:lnTo>
                  <a:lnTo>
                    <a:pt x="1440" y="4526"/>
                  </a:lnTo>
                  <a:lnTo>
                    <a:pt x="1434" y="4526"/>
                  </a:lnTo>
                  <a:lnTo>
                    <a:pt x="1429" y="4527"/>
                  </a:lnTo>
                  <a:lnTo>
                    <a:pt x="1423" y="4528"/>
                  </a:lnTo>
                  <a:lnTo>
                    <a:pt x="1418" y="4529"/>
                  </a:lnTo>
                  <a:lnTo>
                    <a:pt x="1413" y="4530"/>
                  </a:lnTo>
                  <a:lnTo>
                    <a:pt x="1408" y="4531"/>
                  </a:lnTo>
                  <a:lnTo>
                    <a:pt x="1403" y="4532"/>
                  </a:lnTo>
                  <a:lnTo>
                    <a:pt x="1398" y="4534"/>
                  </a:lnTo>
                  <a:lnTo>
                    <a:pt x="1393" y="4536"/>
                  </a:lnTo>
                  <a:lnTo>
                    <a:pt x="1388" y="4538"/>
                  </a:lnTo>
                  <a:lnTo>
                    <a:pt x="1383" y="4540"/>
                  </a:lnTo>
                  <a:lnTo>
                    <a:pt x="1379" y="4542"/>
                  </a:lnTo>
                  <a:lnTo>
                    <a:pt x="1372" y="4546"/>
                  </a:lnTo>
                  <a:lnTo>
                    <a:pt x="1366" y="4550"/>
                  </a:lnTo>
                  <a:lnTo>
                    <a:pt x="1362" y="4552"/>
                  </a:lnTo>
                  <a:lnTo>
                    <a:pt x="1358" y="4555"/>
                  </a:lnTo>
                  <a:lnTo>
                    <a:pt x="1354" y="4558"/>
                  </a:lnTo>
                  <a:lnTo>
                    <a:pt x="1350" y="4561"/>
                  </a:lnTo>
                  <a:lnTo>
                    <a:pt x="1346" y="4565"/>
                  </a:lnTo>
                  <a:lnTo>
                    <a:pt x="1343" y="4568"/>
                  </a:lnTo>
                  <a:lnTo>
                    <a:pt x="1339" y="4572"/>
                  </a:lnTo>
                  <a:lnTo>
                    <a:pt x="1335" y="4576"/>
                  </a:lnTo>
                  <a:lnTo>
                    <a:pt x="1332" y="4580"/>
                  </a:lnTo>
                  <a:lnTo>
                    <a:pt x="1329" y="4584"/>
                  </a:lnTo>
                  <a:lnTo>
                    <a:pt x="1325" y="4589"/>
                  </a:lnTo>
                  <a:lnTo>
                    <a:pt x="1322" y="4594"/>
                  </a:lnTo>
                  <a:lnTo>
                    <a:pt x="1319" y="4599"/>
                  </a:lnTo>
                  <a:lnTo>
                    <a:pt x="1317" y="4603"/>
                  </a:lnTo>
                  <a:lnTo>
                    <a:pt x="1314" y="4608"/>
                  </a:lnTo>
                  <a:lnTo>
                    <a:pt x="1312" y="4613"/>
                  </a:lnTo>
                  <a:lnTo>
                    <a:pt x="1310" y="4618"/>
                  </a:lnTo>
                  <a:lnTo>
                    <a:pt x="1308" y="4623"/>
                  </a:lnTo>
                  <a:lnTo>
                    <a:pt x="1307" y="4628"/>
                  </a:lnTo>
                  <a:lnTo>
                    <a:pt x="1305" y="4633"/>
                  </a:lnTo>
                  <a:lnTo>
                    <a:pt x="1304" y="4638"/>
                  </a:lnTo>
                  <a:lnTo>
                    <a:pt x="1303" y="4644"/>
                  </a:lnTo>
                  <a:lnTo>
                    <a:pt x="1302" y="4649"/>
                  </a:lnTo>
                  <a:lnTo>
                    <a:pt x="1301" y="4655"/>
                  </a:lnTo>
                  <a:lnTo>
                    <a:pt x="1300" y="4660"/>
                  </a:lnTo>
                  <a:lnTo>
                    <a:pt x="1300" y="4666"/>
                  </a:lnTo>
                  <a:lnTo>
                    <a:pt x="1300" y="4673"/>
                  </a:lnTo>
                  <a:lnTo>
                    <a:pt x="1300" y="7565"/>
                  </a:lnTo>
                  <a:lnTo>
                    <a:pt x="1300" y="7573"/>
                  </a:lnTo>
                  <a:lnTo>
                    <a:pt x="1300" y="7578"/>
                  </a:lnTo>
                  <a:lnTo>
                    <a:pt x="1301" y="7584"/>
                  </a:lnTo>
                  <a:lnTo>
                    <a:pt x="1302" y="7589"/>
                  </a:lnTo>
                  <a:lnTo>
                    <a:pt x="1303" y="7595"/>
                  </a:lnTo>
                  <a:lnTo>
                    <a:pt x="1304" y="7600"/>
                  </a:lnTo>
                  <a:lnTo>
                    <a:pt x="1305" y="7605"/>
                  </a:lnTo>
                  <a:lnTo>
                    <a:pt x="1306" y="7610"/>
                  </a:lnTo>
                  <a:lnTo>
                    <a:pt x="1308" y="7615"/>
                  </a:lnTo>
                  <a:lnTo>
                    <a:pt x="1310" y="7620"/>
                  </a:lnTo>
                  <a:lnTo>
                    <a:pt x="1312" y="7625"/>
                  </a:lnTo>
                  <a:lnTo>
                    <a:pt x="1314" y="7630"/>
                  </a:lnTo>
                  <a:lnTo>
                    <a:pt x="1316" y="7634"/>
                  </a:lnTo>
                  <a:lnTo>
                    <a:pt x="1319" y="7639"/>
                  </a:lnTo>
                  <a:lnTo>
                    <a:pt x="1322" y="7644"/>
                  </a:lnTo>
                  <a:lnTo>
                    <a:pt x="1325" y="7649"/>
                  </a:lnTo>
                  <a:lnTo>
                    <a:pt x="1329" y="7654"/>
                  </a:lnTo>
                  <a:lnTo>
                    <a:pt x="1332" y="7658"/>
                  </a:lnTo>
                  <a:lnTo>
                    <a:pt x="1336" y="7663"/>
                  </a:lnTo>
                  <a:lnTo>
                    <a:pt x="1339" y="7667"/>
                  </a:lnTo>
                  <a:lnTo>
                    <a:pt x="1343" y="7671"/>
                  </a:lnTo>
                  <a:lnTo>
                    <a:pt x="1347" y="7674"/>
                  </a:lnTo>
                  <a:lnTo>
                    <a:pt x="1351" y="7678"/>
                  </a:lnTo>
                  <a:lnTo>
                    <a:pt x="1355" y="7681"/>
                  </a:lnTo>
                  <a:lnTo>
                    <a:pt x="1359" y="7684"/>
                  </a:lnTo>
                  <a:lnTo>
                    <a:pt x="1363" y="7687"/>
                  </a:lnTo>
                  <a:lnTo>
                    <a:pt x="1368" y="7690"/>
                  </a:lnTo>
                  <a:lnTo>
                    <a:pt x="1372" y="7693"/>
                  </a:lnTo>
                  <a:lnTo>
                    <a:pt x="1376" y="7695"/>
                  </a:lnTo>
                  <a:lnTo>
                    <a:pt x="1381" y="7698"/>
                  </a:lnTo>
                  <a:lnTo>
                    <a:pt x="1386" y="7700"/>
                  </a:lnTo>
                  <a:lnTo>
                    <a:pt x="1391" y="7702"/>
                  </a:lnTo>
                  <a:lnTo>
                    <a:pt x="1396" y="7704"/>
                  </a:lnTo>
                  <a:lnTo>
                    <a:pt x="1402" y="7705"/>
                  </a:lnTo>
                  <a:lnTo>
                    <a:pt x="1407" y="7707"/>
                  </a:lnTo>
                  <a:lnTo>
                    <a:pt x="1412" y="7708"/>
                  </a:lnTo>
                  <a:lnTo>
                    <a:pt x="1418" y="7709"/>
                  </a:lnTo>
                  <a:lnTo>
                    <a:pt x="1423" y="7710"/>
                  </a:lnTo>
                  <a:lnTo>
                    <a:pt x="1429" y="7711"/>
                  </a:lnTo>
                  <a:lnTo>
                    <a:pt x="1434" y="7712"/>
                  </a:lnTo>
                  <a:lnTo>
                    <a:pt x="1440" y="7712"/>
                  </a:lnTo>
                  <a:lnTo>
                    <a:pt x="1447" y="7712"/>
                  </a:lnTo>
                  <a:lnTo>
                    <a:pt x="6183" y="7712"/>
                  </a:lnTo>
                  <a:lnTo>
                    <a:pt x="6190" y="7712"/>
                  </a:lnTo>
                  <a:lnTo>
                    <a:pt x="6196" y="7712"/>
                  </a:lnTo>
                  <a:lnTo>
                    <a:pt x="6201" y="7711"/>
                  </a:lnTo>
                  <a:lnTo>
                    <a:pt x="6207" y="7710"/>
                  </a:lnTo>
                  <a:lnTo>
                    <a:pt x="6212" y="7709"/>
                  </a:lnTo>
                  <a:lnTo>
                    <a:pt x="6218" y="7708"/>
                  </a:lnTo>
                  <a:lnTo>
                    <a:pt x="6223" y="7707"/>
                  </a:lnTo>
                  <a:lnTo>
                    <a:pt x="6229" y="7705"/>
                  </a:lnTo>
                  <a:lnTo>
                    <a:pt x="6234" y="7704"/>
                  </a:lnTo>
                  <a:lnTo>
                    <a:pt x="6240" y="7702"/>
                  </a:lnTo>
                  <a:lnTo>
                    <a:pt x="6245" y="7699"/>
                  </a:lnTo>
                  <a:lnTo>
                    <a:pt x="6251" y="7697"/>
                  </a:lnTo>
                  <a:lnTo>
                    <a:pt x="6256" y="7694"/>
                  </a:lnTo>
                  <a:lnTo>
                    <a:pt x="6259" y="7693"/>
                  </a:lnTo>
                  <a:lnTo>
                    <a:pt x="6262" y="7691"/>
                  </a:lnTo>
                  <a:lnTo>
                    <a:pt x="6266" y="7688"/>
                  </a:lnTo>
                  <a:lnTo>
                    <a:pt x="6270" y="7685"/>
                  </a:lnTo>
                  <a:lnTo>
                    <a:pt x="6275" y="7682"/>
                  </a:lnTo>
                  <a:lnTo>
                    <a:pt x="6279" y="7678"/>
                  </a:lnTo>
                  <a:lnTo>
                    <a:pt x="6283" y="7675"/>
                  </a:lnTo>
                  <a:lnTo>
                    <a:pt x="6287" y="7671"/>
                  </a:lnTo>
                  <a:lnTo>
                    <a:pt x="6290" y="7667"/>
                  </a:lnTo>
                  <a:lnTo>
                    <a:pt x="6294" y="7663"/>
                  </a:lnTo>
                  <a:lnTo>
                    <a:pt x="6298" y="7658"/>
                  </a:lnTo>
                  <a:lnTo>
                    <a:pt x="6301" y="7654"/>
                  </a:lnTo>
                  <a:lnTo>
                    <a:pt x="6305" y="7649"/>
                  </a:lnTo>
                  <a:lnTo>
                    <a:pt x="6308" y="7644"/>
                  </a:lnTo>
                  <a:lnTo>
                    <a:pt x="6311" y="7639"/>
                  </a:lnTo>
                  <a:lnTo>
                    <a:pt x="6314" y="7634"/>
                  </a:lnTo>
                  <a:lnTo>
                    <a:pt x="6316" y="7630"/>
                  </a:lnTo>
                  <a:lnTo>
                    <a:pt x="6318" y="7625"/>
                  </a:lnTo>
                  <a:lnTo>
                    <a:pt x="6320" y="7620"/>
                  </a:lnTo>
                  <a:lnTo>
                    <a:pt x="6322" y="7615"/>
                  </a:lnTo>
                  <a:lnTo>
                    <a:pt x="6324" y="7610"/>
                  </a:lnTo>
                  <a:lnTo>
                    <a:pt x="6325" y="7605"/>
                  </a:lnTo>
                  <a:lnTo>
                    <a:pt x="6326" y="7600"/>
                  </a:lnTo>
                  <a:lnTo>
                    <a:pt x="6327" y="7595"/>
                  </a:lnTo>
                  <a:lnTo>
                    <a:pt x="6328" y="7589"/>
                  </a:lnTo>
                  <a:lnTo>
                    <a:pt x="6329" y="7584"/>
                  </a:lnTo>
                  <a:lnTo>
                    <a:pt x="6330" y="7578"/>
                  </a:lnTo>
                  <a:lnTo>
                    <a:pt x="6330" y="7573"/>
                  </a:lnTo>
                  <a:lnTo>
                    <a:pt x="6330" y="7565"/>
                  </a:lnTo>
                  <a:lnTo>
                    <a:pt x="6330" y="6909"/>
                  </a:lnTo>
                  <a:lnTo>
                    <a:pt x="6330" y="5329"/>
                  </a:lnTo>
                  <a:lnTo>
                    <a:pt x="6330" y="4673"/>
                  </a:lnTo>
                  <a:lnTo>
                    <a:pt x="6330" y="4666"/>
                  </a:lnTo>
                  <a:lnTo>
                    <a:pt x="6330" y="4660"/>
                  </a:lnTo>
                  <a:lnTo>
                    <a:pt x="6329" y="4655"/>
                  </a:lnTo>
                  <a:lnTo>
                    <a:pt x="6328" y="4649"/>
                  </a:lnTo>
                  <a:lnTo>
                    <a:pt x="6327" y="4644"/>
                  </a:lnTo>
                  <a:lnTo>
                    <a:pt x="6326" y="4638"/>
                  </a:lnTo>
                  <a:lnTo>
                    <a:pt x="6325" y="4633"/>
                  </a:lnTo>
                  <a:lnTo>
                    <a:pt x="6323" y="4628"/>
                  </a:lnTo>
                  <a:lnTo>
                    <a:pt x="6322" y="4623"/>
                  </a:lnTo>
                  <a:lnTo>
                    <a:pt x="6320" y="4618"/>
                  </a:lnTo>
                  <a:lnTo>
                    <a:pt x="6318" y="4613"/>
                  </a:lnTo>
                  <a:lnTo>
                    <a:pt x="6316" y="4608"/>
                  </a:lnTo>
                  <a:lnTo>
                    <a:pt x="6313" y="4603"/>
                  </a:lnTo>
                  <a:lnTo>
                    <a:pt x="6311" y="4599"/>
                  </a:lnTo>
                  <a:lnTo>
                    <a:pt x="6308" y="4594"/>
                  </a:lnTo>
                  <a:lnTo>
                    <a:pt x="6305" y="4589"/>
                  </a:lnTo>
                  <a:lnTo>
                    <a:pt x="6301" y="4584"/>
                  </a:lnTo>
                  <a:lnTo>
                    <a:pt x="6298" y="4580"/>
                  </a:lnTo>
                  <a:lnTo>
                    <a:pt x="6294" y="4575"/>
                  </a:lnTo>
                  <a:lnTo>
                    <a:pt x="6291" y="4571"/>
                  </a:lnTo>
                  <a:lnTo>
                    <a:pt x="6287" y="4568"/>
                  </a:lnTo>
                  <a:lnTo>
                    <a:pt x="6283" y="4564"/>
                  </a:lnTo>
                  <a:lnTo>
                    <a:pt x="6280" y="4561"/>
                  </a:lnTo>
                  <a:lnTo>
                    <a:pt x="6276" y="4557"/>
                  </a:lnTo>
                  <a:lnTo>
                    <a:pt x="6272" y="4554"/>
                  </a:lnTo>
                  <a:lnTo>
                    <a:pt x="6268" y="4552"/>
                  </a:lnTo>
                  <a:lnTo>
                    <a:pt x="6264" y="4549"/>
                  </a:lnTo>
                  <a:lnTo>
                    <a:pt x="6259" y="4546"/>
                  </a:lnTo>
                  <a:lnTo>
                    <a:pt x="6254" y="4543"/>
                  </a:lnTo>
                  <a:lnTo>
                    <a:pt x="6248" y="4541"/>
                  </a:lnTo>
                  <a:lnTo>
                    <a:pt x="6243" y="4538"/>
                  </a:lnTo>
                  <a:lnTo>
                    <a:pt x="6238" y="4536"/>
                  </a:lnTo>
                  <a:lnTo>
                    <a:pt x="6233" y="4534"/>
                  </a:lnTo>
                  <a:lnTo>
                    <a:pt x="6228" y="4532"/>
                  </a:lnTo>
                  <a:lnTo>
                    <a:pt x="6223" y="4531"/>
                  </a:lnTo>
                  <a:lnTo>
                    <a:pt x="6217" y="4530"/>
                  </a:lnTo>
                  <a:lnTo>
                    <a:pt x="6212" y="4529"/>
                  </a:lnTo>
                  <a:lnTo>
                    <a:pt x="6207" y="4528"/>
                  </a:lnTo>
                  <a:lnTo>
                    <a:pt x="6201" y="4527"/>
                  </a:lnTo>
                  <a:lnTo>
                    <a:pt x="6196" y="4526"/>
                  </a:lnTo>
                  <a:lnTo>
                    <a:pt x="6190" y="4526"/>
                  </a:lnTo>
                  <a:lnTo>
                    <a:pt x="6183" y="4526"/>
                  </a:lnTo>
                  <a:lnTo>
                    <a:pt x="5600" y="4526"/>
                  </a:lnTo>
                  <a:lnTo>
                    <a:pt x="5578" y="4536"/>
                  </a:lnTo>
                  <a:lnTo>
                    <a:pt x="5569" y="4540"/>
                  </a:lnTo>
                  <a:lnTo>
                    <a:pt x="5528" y="4557"/>
                  </a:lnTo>
                  <a:lnTo>
                    <a:pt x="5519" y="4560"/>
                  </a:lnTo>
                  <a:lnTo>
                    <a:pt x="5478" y="4576"/>
                  </a:lnTo>
                  <a:lnTo>
                    <a:pt x="5469" y="4579"/>
                  </a:lnTo>
                  <a:lnTo>
                    <a:pt x="5427" y="4593"/>
                  </a:lnTo>
                  <a:lnTo>
                    <a:pt x="5418" y="4595"/>
                  </a:lnTo>
                  <a:lnTo>
                    <a:pt x="5376" y="4608"/>
                  </a:lnTo>
                  <a:lnTo>
                    <a:pt x="5367" y="4610"/>
                  </a:lnTo>
                  <a:lnTo>
                    <a:pt x="5324" y="4621"/>
                  </a:lnTo>
                  <a:lnTo>
                    <a:pt x="5315" y="4623"/>
                  </a:lnTo>
                  <a:lnTo>
                    <a:pt x="5272" y="4632"/>
                  </a:lnTo>
                  <a:lnTo>
                    <a:pt x="5263" y="4634"/>
                  </a:lnTo>
                  <a:lnTo>
                    <a:pt x="5219" y="4641"/>
                  </a:lnTo>
                  <a:lnTo>
                    <a:pt x="5210" y="4643"/>
                  </a:lnTo>
                  <a:lnTo>
                    <a:pt x="5166" y="4648"/>
                  </a:lnTo>
                  <a:lnTo>
                    <a:pt x="5156" y="4649"/>
                  </a:lnTo>
                  <a:lnTo>
                    <a:pt x="5112" y="4654"/>
                  </a:lnTo>
                  <a:lnTo>
                    <a:pt x="5103" y="4654"/>
                  </a:lnTo>
                  <a:lnTo>
                    <a:pt x="5059" y="4657"/>
                  </a:lnTo>
                  <a:lnTo>
                    <a:pt x="5049" y="4657"/>
                  </a:lnTo>
                  <a:lnTo>
                    <a:pt x="5005" y="4658"/>
                  </a:lnTo>
                  <a:lnTo>
                    <a:pt x="4995" y="4658"/>
                  </a:lnTo>
                  <a:lnTo>
                    <a:pt x="4951" y="4657"/>
                  </a:lnTo>
                  <a:lnTo>
                    <a:pt x="4941" y="4657"/>
                  </a:lnTo>
                  <a:lnTo>
                    <a:pt x="4897" y="4654"/>
                  </a:lnTo>
                  <a:lnTo>
                    <a:pt x="4888" y="4654"/>
                  </a:lnTo>
                  <a:lnTo>
                    <a:pt x="4844" y="4649"/>
                  </a:lnTo>
                  <a:lnTo>
                    <a:pt x="4834" y="4648"/>
                  </a:lnTo>
                  <a:lnTo>
                    <a:pt x="4790" y="4643"/>
                  </a:lnTo>
                  <a:lnTo>
                    <a:pt x="4781" y="4641"/>
                  </a:lnTo>
                  <a:lnTo>
                    <a:pt x="4737" y="4634"/>
                  </a:lnTo>
                  <a:lnTo>
                    <a:pt x="4728" y="4632"/>
                  </a:lnTo>
                  <a:lnTo>
                    <a:pt x="4685" y="4623"/>
                  </a:lnTo>
                  <a:lnTo>
                    <a:pt x="4676" y="4621"/>
                  </a:lnTo>
                  <a:lnTo>
                    <a:pt x="4633" y="4610"/>
                  </a:lnTo>
                  <a:lnTo>
                    <a:pt x="4624" y="4608"/>
                  </a:lnTo>
                  <a:lnTo>
                    <a:pt x="4582" y="4595"/>
                  </a:lnTo>
                  <a:lnTo>
                    <a:pt x="4573" y="4593"/>
                  </a:lnTo>
                  <a:lnTo>
                    <a:pt x="4531" y="4579"/>
                  </a:lnTo>
                  <a:lnTo>
                    <a:pt x="4522" y="4576"/>
                  </a:lnTo>
                  <a:lnTo>
                    <a:pt x="4481" y="4560"/>
                  </a:lnTo>
                  <a:lnTo>
                    <a:pt x="4472" y="4557"/>
                  </a:lnTo>
                  <a:lnTo>
                    <a:pt x="4431" y="4540"/>
                  </a:lnTo>
                  <a:lnTo>
                    <a:pt x="4422" y="4536"/>
                  </a:lnTo>
                  <a:lnTo>
                    <a:pt x="4400" y="4526"/>
                  </a:lnTo>
                  <a:lnTo>
                    <a:pt x="3230" y="4526"/>
                  </a:lnTo>
                  <a:lnTo>
                    <a:pt x="3208" y="4536"/>
                  </a:lnTo>
                  <a:lnTo>
                    <a:pt x="3199" y="4540"/>
                  </a:lnTo>
                  <a:lnTo>
                    <a:pt x="3158" y="4557"/>
                  </a:lnTo>
                  <a:lnTo>
                    <a:pt x="3150" y="4560"/>
                  </a:lnTo>
                  <a:lnTo>
                    <a:pt x="3108" y="4576"/>
                  </a:lnTo>
                  <a:lnTo>
                    <a:pt x="3099" y="4579"/>
                  </a:lnTo>
                  <a:lnTo>
                    <a:pt x="3057" y="4593"/>
                  </a:lnTo>
                  <a:lnTo>
                    <a:pt x="3048" y="4595"/>
                  </a:lnTo>
                  <a:lnTo>
                    <a:pt x="3006" y="4608"/>
                  </a:lnTo>
                  <a:lnTo>
                    <a:pt x="2997" y="4610"/>
                  </a:lnTo>
                  <a:lnTo>
                    <a:pt x="2954" y="4621"/>
                  </a:lnTo>
                  <a:lnTo>
                    <a:pt x="2945" y="4623"/>
                  </a:lnTo>
                  <a:lnTo>
                    <a:pt x="2902" y="4632"/>
                  </a:lnTo>
                  <a:lnTo>
                    <a:pt x="2893" y="4634"/>
                  </a:lnTo>
                  <a:lnTo>
                    <a:pt x="2849" y="4641"/>
                  </a:lnTo>
                  <a:lnTo>
                    <a:pt x="2840" y="4643"/>
                  </a:lnTo>
                  <a:lnTo>
                    <a:pt x="2796" y="4648"/>
                  </a:lnTo>
                  <a:lnTo>
                    <a:pt x="2786" y="4649"/>
                  </a:lnTo>
                  <a:lnTo>
                    <a:pt x="2742" y="4654"/>
                  </a:lnTo>
                  <a:lnTo>
                    <a:pt x="2733" y="4654"/>
                  </a:lnTo>
                  <a:lnTo>
                    <a:pt x="2689" y="4657"/>
                  </a:lnTo>
                  <a:lnTo>
                    <a:pt x="2679" y="4657"/>
                  </a:lnTo>
                  <a:lnTo>
                    <a:pt x="2635" y="4658"/>
                  </a:lnTo>
                  <a:lnTo>
                    <a:pt x="2625" y="4658"/>
                  </a:lnTo>
                  <a:lnTo>
                    <a:pt x="2581" y="4657"/>
                  </a:lnTo>
                  <a:lnTo>
                    <a:pt x="2571" y="4657"/>
                  </a:lnTo>
                  <a:lnTo>
                    <a:pt x="2527" y="4654"/>
                  </a:lnTo>
                  <a:lnTo>
                    <a:pt x="2518" y="4654"/>
                  </a:lnTo>
                  <a:lnTo>
                    <a:pt x="2474" y="4649"/>
                  </a:lnTo>
                  <a:lnTo>
                    <a:pt x="2464" y="4648"/>
                  </a:lnTo>
                  <a:lnTo>
                    <a:pt x="2420" y="4643"/>
                  </a:lnTo>
                  <a:lnTo>
                    <a:pt x="2411" y="4641"/>
                  </a:lnTo>
                  <a:lnTo>
                    <a:pt x="2367" y="4634"/>
                  </a:lnTo>
                  <a:lnTo>
                    <a:pt x="2358" y="4632"/>
                  </a:lnTo>
                  <a:lnTo>
                    <a:pt x="2315" y="4623"/>
                  </a:lnTo>
                  <a:lnTo>
                    <a:pt x="2306" y="4621"/>
                  </a:lnTo>
                  <a:lnTo>
                    <a:pt x="2263" y="4610"/>
                  </a:lnTo>
                  <a:lnTo>
                    <a:pt x="2254" y="4608"/>
                  </a:lnTo>
                  <a:lnTo>
                    <a:pt x="2212" y="4595"/>
                  </a:lnTo>
                  <a:lnTo>
                    <a:pt x="2203" y="4593"/>
                  </a:lnTo>
                  <a:lnTo>
                    <a:pt x="2161" y="4579"/>
                  </a:lnTo>
                  <a:lnTo>
                    <a:pt x="2152" y="4576"/>
                  </a:lnTo>
                  <a:lnTo>
                    <a:pt x="2111" y="4560"/>
                  </a:lnTo>
                  <a:lnTo>
                    <a:pt x="2102" y="4557"/>
                  </a:lnTo>
                  <a:lnTo>
                    <a:pt x="2061" y="4540"/>
                  </a:lnTo>
                  <a:lnTo>
                    <a:pt x="2052" y="4536"/>
                  </a:lnTo>
                  <a:close/>
                  <a:moveTo>
                    <a:pt x="5932" y="3293"/>
                  </a:moveTo>
                  <a:lnTo>
                    <a:pt x="5934" y="3258"/>
                  </a:lnTo>
                  <a:lnTo>
                    <a:pt x="5935" y="3223"/>
                  </a:lnTo>
                  <a:lnTo>
                    <a:pt x="5934" y="3188"/>
                  </a:lnTo>
                  <a:lnTo>
                    <a:pt x="5932" y="3153"/>
                  </a:lnTo>
                  <a:lnTo>
                    <a:pt x="5929" y="3118"/>
                  </a:lnTo>
                  <a:lnTo>
                    <a:pt x="5924" y="3083"/>
                  </a:lnTo>
                  <a:lnTo>
                    <a:pt x="5919" y="3049"/>
                  </a:lnTo>
                  <a:lnTo>
                    <a:pt x="5911" y="3015"/>
                  </a:lnTo>
                  <a:lnTo>
                    <a:pt x="5903" y="2981"/>
                  </a:lnTo>
                  <a:lnTo>
                    <a:pt x="5893" y="2947"/>
                  </a:lnTo>
                  <a:lnTo>
                    <a:pt x="5882" y="2914"/>
                  </a:lnTo>
                  <a:lnTo>
                    <a:pt x="5870" y="2881"/>
                  </a:lnTo>
                  <a:lnTo>
                    <a:pt x="5857" y="2849"/>
                  </a:lnTo>
                  <a:lnTo>
                    <a:pt x="5842" y="2817"/>
                  </a:lnTo>
                  <a:lnTo>
                    <a:pt x="5826" y="2786"/>
                  </a:lnTo>
                  <a:lnTo>
                    <a:pt x="5809" y="2755"/>
                  </a:lnTo>
                  <a:lnTo>
                    <a:pt x="5791" y="2725"/>
                  </a:lnTo>
                  <a:lnTo>
                    <a:pt x="5772" y="2696"/>
                  </a:lnTo>
                  <a:lnTo>
                    <a:pt x="5752" y="2667"/>
                  </a:lnTo>
                  <a:lnTo>
                    <a:pt x="5731" y="2639"/>
                  </a:lnTo>
                  <a:lnTo>
                    <a:pt x="5708" y="2612"/>
                  </a:lnTo>
                  <a:lnTo>
                    <a:pt x="5685" y="2586"/>
                  </a:lnTo>
                  <a:lnTo>
                    <a:pt x="5661" y="2561"/>
                  </a:lnTo>
                  <a:lnTo>
                    <a:pt x="5636" y="2537"/>
                  </a:lnTo>
                  <a:lnTo>
                    <a:pt x="5610" y="2514"/>
                  </a:lnTo>
                  <a:lnTo>
                    <a:pt x="5583" y="2491"/>
                  </a:lnTo>
                  <a:lnTo>
                    <a:pt x="5555" y="2470"/>
                  </a:lnTo>
                  <a:lnTo>
                    <a:pt x="5527" y="2450"/>
                  </a:lnTo>
                  <a:lnTo>
                    <a:pt x="5498" y="2431"/>
                  </a:lnTo>
                  <a:lnTo>
                    <a:pt x="5467" y="2413"/>
                  </a:lnTo>
                  <a:lnTo>
                    <a:pt x="5436" y="2396"/>
                  </a:lnTo>
                  <a:lnTo>
                    <a:pt x="5405" y="2380"/>
                  </a:lnTo>
                  <a:lnTo>
                    <a:pt x="5373" y="2365"/>
                  </a:lnTo>
                  <a:lnTo>
                    <a:pt x="5341" y="2352"/>
                  </a:lnTo>
                  <a:lnTo>
                    <a:pt x="5309" y="2340"/>
                  </a:lnTo>
                  <a:lnTo>
                    <a:pt x="5276" y="2329"/>
                  </a:lnTo>
                  <a:lnTo>
                    <a:pt x="5242" y="2320"/>
                  </a:lnTo>
                  <a:lnTo>
                    <a:pt x="5208" y="2311"/>
                  </a:lnTo>
                  <a:lnTo>
                    <a:pt x="5174" y="2304"/>
                  </a:lnTo>
                  <a:lnTo>
                    <a:pt x="5140" y="2298"/>
                  </a:lnTo>
                  <a:lnTo>
                    <a:pt x="5105" y="2294"/>
                  </a:lnTo>
                  <a:lnTo>
                    <a:pt x="5070" y="2291"/>
                  </a:lnTo>
                  <a:lnTo>
                    <a:pt x="5035" y="2289"/>
                  </a:lnTo>
                  <a:lnTo>
                    <a:pt x="5000" y="2288"/>
                  </a:lnTo>
                  <a:lnTo>
                    <a:pt x="4965" y="2289"/>
                  </a:lnTo>
                  <a:lnTo>
                    <a:pt x="4930" y="2291"/>
                  </a:lnTo>
                  <a:lnTo>
                    <a:pt x="4895" y="2294"/>
                  </a:lnTo>
                  <a:lnTo>
                    <a:pt x="4860" y="2298"/>
                  </a:lnTo>
                  <a:lnTo>
                    <a:pt x="4826" y="2304"/>
                  </a:lnTo>
                  <a:lnTo>
                    <a:pt x="4792" y="2311"/>
                  </a:lnTo>
                  <a:lnTo>
                    <a:pt x="4758" y="2320"/>
                  </a:lnTo>
                  <a:lnTo>
                    <a:pt x="4724" y="2329"/>
                  </a:lnTo>
                  <a:lnTo>
                    <a:pt x="4691" y="2340"/>
                  </a:lnTo>
                  <a:lnTo>
                    <a:pt x="4659" y="2352"/>
                  </a:lnTo>
                  <a:lnTo>
                    <a:pt x="4627" y="2365"/>
                  </a:lnTo>
                  <a:lnTo>
                    <a:pt x="4595" y="2380"/>
                  </a:lnTo>
                  <a:lnTo>
                    <a:pt x="4564" y="2396"/>
                  </a:lnTo>
                  <a:lnTo>
                    <a:pt x="4533" y="2413"/>
                  </a:lnTo>
                  <a:lnTo>
                    <a:pt x="4502" y="2431"/>
                  </a:lnTo>
                  <a:lnTo>
                    <a:pt x="4473" y="2450"/>
                  </a:lnTo>
                  <a:lnTo>
                    <a:pt x="4445" y="2470"/>
                  </a:lnTo>
                  <a:lnTo>
                    <a:pt x="4417" y="2491"/>
                  </a:lnTo>
                  <a:lnTo>
                    <a:pt x="4390" y="2514"/>
                  </a:lnTo>
                  <a:lnTo>
                    <a:pt x="4364" y="2537"/>
                  </a:lnTo>
                  <a:lnTo>
                    <a:pt x="4339" y="2561"/>
                  </a:lnTo>
                  <a:lnTo>
                    <a:pt x="4315" y="2586"/>
                  </a:lnTo>
                  <a:lnTo>
                    <a:pt x="4292" y="2612"/>
                  </a:lnTo>
                  <a:lnTo>
                    <a:pt x="4269" y="2639"/>
                  </a:lnTo>
                  <a:lnTo>
                    <a:pt x="4248" y="2667"/>
                  </a:lnTo>
                  <a:lnTo>
                    <a:pt x="4228" y="2696"/>
                  </a:lnTo>
                  <a:lnTo>
                    <a:pt x="4209" y="2725"/>
                  </a:lnTo>
                  <a:lnTo>
                    <a:pt x="4191" y="2755"/>
                  </a:lnTo>
                  <a:lnTo>
                    <a:pt x="4174" y="2786"/>
                  </a:lnTo>
                  <a:lnTo>
                    <a:pt x="4158" y="2817"/>
                  </a:lnTo>
                  <a:lnTo>
                    <a:pt x="4143" y="2849"/>
                  </a:lnTo>
                  <a:lnTo>
                    <a:pt x="4130" y="2881"/>
                  </a:lnTo>
                  <a:lnTo>
                    <a:pt x="4118" y="2914"/>
                  </a:lnTo>
                  <a:lnTo>
                    <a:pt x="4107" y="2947"/>
                  </a:lnTo>
                  <a:lnTo>
                    <a:pt x="4097" y="2981"/>
                  </a:lnTo>
                  <a:lnTo>
                    <a:pt x="4089" y="3015"/>
                  </a:lnTo>
                  <a:lnTo>
                    <a:pt x="4081" y="3049"/>
                  </a:lnTo>
                  <a:lnTo>
                    <a:pt x="4076" y="3083"/>
                  </a:lnTo>
                  <a:lnTo>
                    <a:pt x="4071" y="3118"/>
                  </a:lnTo>
                  <a:lnTo>
                    <a:pt x="4068" y="3153"/>
                  </a:lnTo>
                  <a:lnTo>
                    <a:pt x="4066" y="3188"/>
                  </a:lnTo>
                  <a:lnTo>
                    <a:pt x="4065" y="3223"/>
                  </a:lnTo>
                  <a:lnTo>
                    <a:pt x="4066" y="3258"/>
                  </a:lnTo>
                  <a:lnTo>
                    <a:pt x="4068" y="3293"/>
                  </a:lnTo>
                  <a:lnTo>
                    <a:pt x="4071" y="3327"/>
                  </a:lnTo>
                  <a:lnTo>
                    <a:pt x="4076" y="3362"/>
                  </a:lnTo>
                  <a:lnTo>
                    <a:pt x="4081" y="3396"/>
                  </a:lnTo>
                  <a:lnTo>
                    <a:pt x="4089" y="3430"/>
                  </a:lnTo>
                  <a:lnTo>
                    <a:pt x="4097" y="3464"/>
                  </a:lnTo>
                  <a:lnTo>
                    <a:pt x="4107" y="3498"/>
                  </a:lnTo>
                  <a:lnTo>
                    <a:pt x="4118" y="3531"/>
                  </a:lnTo>
                  <a:lnTo>
                    <a:pt x="4130" y="3564"/>
                  </a:lnTo>
                  <a:lnTo>
                    <a:pt x="4143" y="3596"/>
                  </a:lnTo>
                  <a:lnTo>
                    <a:pt x="4158" y="3628"/>
                  </a:lnTo>
                  <a:lnTo>
                    <a:pt x="4174" y="3659"/>
                  </a:lnTo>
                  <a:lnTo>
                    <a:pt x="4191" y="3690"/>
                  </a:lnTo>
                  <a:lnTo>
                    <a:pt x="4209" y="3720"/>
                  </a:lnTo>
                  <a:lnTo>
                    <a:pt x="4228" y="3749"/>
                  </a:lnTo>
                  <a:lnTo>
                    <a:pt x="4248" y="3778"/>
                  </a:lnTo>
                  <a:lnTo>
                    <a:pt x="4269" y="3806"/>
                  </a:lnTo>
                  <a:lnTo>
                    <a:pt x="4292" y="3833"/>
                  </a:lnTo>
                  <a:lnTo>
                    <a:pt x="4315" y="3859"/>
                  </a:lnTo>
                  <a:lnTo>
                    <a:pt x="4339" y="3884"/>
                  </a:lnTo>
                  <a:lnTo>
                    <a:pt x="4364" y="3908"/>
                  </a:lnTo>
                  <a:lnTo>
                    <a:pt x="4390" y="3931"/>
                  </a:lnTo>
                  <a:lnTo>
                    <a:pt x="4417" y="3954"/>
                  </a:lnTo>
                  <a:lnTo>
                    <a:pt x="4445" y="3975"/>
                  </a:lnTo>
                  <a:lnTo>
                    <a:pt x="4473" y="3995"/>
                  </a:lnTo>
                  <a:lnTo>
                    <a:pt x="4502" y="4014"/>
                  </a:lnTo>
                  <a:lnTo>
                    <a:pt x="4522" y="4026"/>
                  </a:lnTo>
                  <a:lnTo>
                    <a:pt x="5478" y="4026"/>
                  </a:lnTo>
                  <a:lnTo>
                    <a:pt x="5498" y="4014"/>
                  </a:lnTo>
                  <a:lnTo>
                    <a:pt x="5527" y="3995"/>
                  </a:lnTo>
                  <a:lnTo>
                    <a:pt x="5555" y="3975"/>
                  </a:lnTo>
                  <a:lnTo>
                    <a:pt x="5583" y="3954"/>
                  </a:lnTo>
                  <a:lnTo>
                    <a:pt x="5610" y="3931"/>
                  </a:lnTo>
                  <a:lnTo>
                    <a:pt x="5636" y="3908"/>
                  </a:lnTo>
                  <a:lnTo>
                    <a:pt x="5661" y="3884"/>
                  </a:lnTo>
                  <a:lnTo>
                    <a:pt x="5685" y="3859"/>
                  </a:lnTo>
                  <a:lnTo>
                    <a:pt x="5708" y="3833"/>
                  </a:lnTo>
                  <a:lnTo>
                    <a:pt x="5731" y="3806"/>
                  </a:lnTo>
                  <a:lnTo>
                    <a:pt x="5752" y="3778"/>
                  </a:lnTo>
                  <a:lnTo>
                    <a:pt x="5772" y="3749"/>
                  </a:lnTo>
                  <a:lnTo>
                    <a:pt x="5791" y="3720"/>
                  </a:lnTo>
                  <a:lnTo>
                    <a:pt x="5809" y="3690"/>
                  </a:lnTo>
                  <a:lnTo>
                    <a:pt x="5826" y="3659"/>
                  </a:lnTo>
                  <a:lnTo>
                    <a:pt x="5842" y="3628"/>
                  </a:lnTo>
                  <a:lnTo>
                    <a:pt x="5857" y="3596"/>
                  </a:lnTo>
                  <a:lnTo>
                    <a:pt x="5870" y="3564"/>
                  </a:lnTo>
                  <a:lnTo>
                    <a:pt x="5882" y="3531"/>
                  </a:lnTo>
                  <a:lnTo>
                    <a:pt x="5893" y="3498"/>
                  </a:lnTo>
                  <a:lnTo>
                    <a:pt x="5903" y="3464"/>
                  </a:lnTo>
                  <a:lnTo>
                    <a:pt x="5911" y="3430"/>
                  </a:lnTo>
                  <a:lnTo>
                    <a:pt x="5919" y="3396"/>
                  </a:lnTo>
                  <a:lnTo>
                    <a:pt x="5924" y="3362"/>
                  </a:lnTo>
                  <a:lnTo>
                    <a:pt x="5929" y="3327"/>
                  </a:lnTo>
                  <a:lnTo>
                    <a:pt x="5932" y="3293"/>
                  </a:lnTo>
                  <a:close/>
                  <a:moveTo>
                    <a:pt x="3562" y="3293"/>
                  </a:moveTo>
                  <a:lnTo>
                    <a:pt x="3564" y="3258"/>
                  </a:lnTo>
                  <a:lnTo>
                    <a:pt x="3565" y="3223"/>
                  </a:lnTo>
                  <a:lnTo>
                    <a:pt x="3564" y="3188"/>
                  </a:lnTo>
                  <a:lnTo>
                    <a:pt x="3562" y="3153"/>
                  </a:lnTo>
                  <a:lnTo>
                    <a:pt x="3559" y="3118"/>
                  </a:lnTo>
                  <a:lnTo>
                    <a:pt x="3554" y="3083"/>
                  </a:lnTo>
                  <a:lnTo>
                    <a:pt x="3549" y="3049"/>
                  </a:lnTo>
                  <a:lnTo>
                    <a:pt x="3541" y="3015"/>
                  </a:lnTo>
                  <a:lnTo>
                    <a:pt x="3533" y="2981"/>
                  </a:lnTo>
                  <a:lnTo>
                    <a:pt x="3523" y="2947"/>
                  </a:lnTo>
                  <a:lnTo>
                    <a:pt x="3512" y="2914"/>
                  </a:lnTo>
                  <a:lnTo>
                    <a:pt x="3500" y="2881"/>
                  </a:lnTo>
                  <a:lnTo>
                    <a:pt x="3487" y="2849"/>
                  </a:lnTo>
                  <a:lnTo>
                    <a:pt x="3472" y="2817"/>
                  </a:lnTo>
                  <a:lnTo>
                    <a:pt x="3456" y="2786"/>
                  </a:lnTo>
                  <a:lnTo>
                    <a:pt x="3439" y="2755"/>
                  </a:lnTo>
                  <a:lnTo>
                    <a:pt x="3421" y="2725"/>
                  </a:lnTo>
                  <a:lnTo>
                    <a:pt x="3402" y="2696"/>
                  </a:lnTo>
                  <a:lnTo>
                    <a:pt x="3382" y="2667"/>
                  </a:lnTo>
                  <a:lnTo>
                    <a:pt x="3361" y="2639"/>
                  </a:lnTo>
                  <a:lnTo>
                    <a:pt x="3338" y="2612"/>
                  </a:lnTo>
                  <a:lnTo>
                    <a:pt x="3315" y="2586"/>
                  </a:lnTo>
                  <a:lnTo>
                    <a:pt x="3291" y="2561"/>
                  </a:lnTo>
                  <a:lnTo>
                    <a:pt x="3266" y="2537"/>
                  </a:lnTo>
                  <a:lnTo>
                    <a:pt x="3240" y="2514"/>
                  </a:lnTo>
                  <a:lnTo>
                    <a:pt x="3213" y="2491"/>
                  </a:lnTo>
                  <a:lnTo>
                    <a:pt x="3186" y="2470"/>
                  </a:lnTo>
                  <a:lnTo>
                    <a:pt x="3157" y="2450"/>
                  </a:lnTo>
                  <a:lnTo>
                    <a:pt x="3128" y="2431"/>
                  </a:lnTo>
                  <a:lnTo>
                    <a:pt x="3098" y="2413"/>
                  </a:lnTo>
                  <a:lnTo>
                    <a:pt x="3068" y="2396"/>
                  </a:lnTo>
                  <a:lnTo>
                    <a:pt x="3036" y="2380"/>
                  </a:lnTo>
                  <a:lnTo>
                    <a:pt x="3004" y="2365"/>
                  </a:lnTo>
                  <a:lnTo>
                    <a:pt x="2972" y="2352"/>
                  </a:lnTo>
                  <a:lnTo>
                    <a:pt x="2939" y="2340"/>
                  </a:lnTo>
                  <a:lnTo>
                    <a:pt x="2906" y="2329"/>
                  </a:lnTo>
                  <a:lnTo>
                    <a:pt x="2872" y="2320"/>
                  </a:lnTo>
                  <a:lnTo>
                    <a:pt x="2838" y="2311"/>
                  </a:lnTo>
                  <a:lnTo>
                    <a:pt x="2804" y="2304"/>
                  </a:lnTo>
                  <a:lnTo>
                    <a:pt x="2770" y="2298"/>
                  </a:lnTo>
                  <a:lnTo>
                    <a:pt x="2735" y="2294"/>
                  </a:lnTo>
                  <a:lnTo>
                    <a:pt x="2700" y="2291"/>
                  </a:lnTo>
                  <a:lnTo>
                    <a:pt x="2665" y="2289"/>
                  </a:lnTo>
                  <a:lnTo>
                    <a:pt x="2630" y="2288"/>
                  </a:lnTo>
                  <a:lnTo>
                    <a:pt x="2595" y="2289"/>
                  </a:lnTo>
                  <a:lnTo>
                    <a:pt x="2560" y="2291"/>
                  </a:lnTo>
                  <a:lnTo>
                    <a:pt x="2525" y="2294"/>
                  </a:lnTo>
                  <a:lnTo>
                    <a:pt x="2490" y="2298"/>
                  </a:lnTo>
                  <a:lnTo>
                    <a:pt x="2456" y="2304"/>
                  </a:lnTo>
                  <a:lnTo>
                    <a:pt x="2422" y="2311"/>
                  </a:lnTo>
                  <a:lnTo>
                    <a:pt x="2388" y="2320"/>
                  </a:lnTo>
                  <a:lnTo>
                    <a:pt x="2354" y="2329"/>
                  </a:lnTo>
                  <a:lnTo>
                    <a:pt x="2321" y="2340"/>
                  </a:lnTo>
                  <a:lnTo>
                    <a:pt x="2288" y="2352"/>
                  </a:lnTo>
                  <a:lnTo>
                    <a:pt x="2256" y="2365"/>
                  </a:lnTo>
                  <a:lnTo>
                    <a:pt x="2224" y="2380"/>
                  </a:lnTo>
                  <a:lnTo>
                    <a:pt x="2192" y="2396"/>
                  </a:lnTo>
                  <a:lnTo>
                    <a:pt x="2162" y="2413"/>
                  </a:lnTo>
                  <a:lnTo>
                    <a:pt x="2132" y="2431"/>
                  </a:lnTo>
                  <a:lnTo>
                    <a:pt x="2103" y="2450"/>
                  </a:lnTo>
                  <a:lnTo>
                    <a:pt x="2074" y="2470"/>
                  </a:lnTo>
                  <a:lnTo>
                    <a:pt x="2047" y="2491"/>
                  </a:lnTo>
                  <a:lnTo>
                    <a:pt x="2020" y="2514"/>
                  </a:lnTo>
                  <a:lnTo>
                    <a:pt x="1994" y="2537"/>
                  </a:lnTo>
                  <a:lnTo>
                    <a:pt x="1969" y="2561"/>
                  </a:lnTo>
                  <a:lnTo>
                    <a:pt x="1945" y="2586"/>
                  </a:lnTo>
                  <a:lnTo>
                    <a:pt x="1922" y="2612"/>
                  </a:lnTo>
                  <a:lnTo>
                    <a:pt x="1899" y="2639"/>
                  </a:lnTo>
                  <a:lnTo>
                    <a:pt x="1878" y="2667"/>
                  </a:lnTo>
                  <a:lnTo>
                    <a:pt x="1858" y="2696"/>
                  </a:lnTo>
                  <a:lnTo>
                    <a:pt x="1839" y="2725"/>
                  </a:lnTo>
                  <a:lnTo>
                    <a:pt x="1821" y="2755"/>
                  </a:lnTo>
                  <a:lnTo>
                    <a:pt x="1804" y="2786"/>
                  </a:lnTo>
                  <a:lnTo>
                    <a:pt x="1788" y="2817"/>
                  </a:lnTo>
                  <a:lnTo>
                    <a:pt x="1773" y="2849"/>
                  </a:lnTo>
                  <a:lnTo>
                    <a:pt x="1760" y="2881"/>
                  </a:lnTo>
                  <a:lnTo>
                    <a:pt x="1748" y="2914"/>
                  </a:lnTo>
                  <a:lnTo>
                    <a:pt x="1737" y="2947"/>
                  </a:lnTo>
                  <a:lnTo>
                    <a:pt x="1727" y="2981"/>
                  </a:lnTo>
                  <a:lnTo>
                    <a:pt x="1719" y="3015"/>
                  </a:lnTo>
                  <a:lnTo>
                    <a:pt x="1711" y="3049"/>
                  </a:lnTo>
                  <a:lnTo>
                    <a:pt x="1706" y="3083"/>
                  </a:lnTo>
                  <a:lnTo>
                    <a:pt x="1701" y="3118"/>
                  </a:lnTo>
                  <a:lnTo>
                    <a:pt x="1698" y="3153"/>
                  </a:lnTo>
                  <a:lnTo>
                    <a:pt x="1696" y="3188"/>
                  </a:lnTo>
                  <a:lnTo>
                    <a:pt x="1695" y="3223"/>
                  </a:lnTo>
                  <a:lnTo>
                    <a:pt x="1696" y="3258"/>
                  </a:lnTo>
                  <a:lnTo>
                    <a:pt x="1698" y="3293"/>
                  </a:lnTo>
                  <a:lnTo>
                    <a:pt x="1701" y="3327"/>
                  </a:lnTo>
                  <a:lnTo>
                    <a:pt x="1706" y="3362"/>
                  </a:lnTo>
                  <a:lnTo>
                    <a:pt x="1711" y="3396"/>
                  </a:lnTo>
                  <a:lnTo>
                    <a:pt x="1719" y="3430"/>
                  </a:lnTo>
                  <a:lnTo>
                    <a:pt x="1727" y="3464"/>
                  </a:lnTo>
                  <a:lnTo>
                    <a:pt x="1737" y="3498"/>
                  </a:lnTo>
                  <a:lnTo>
                    <a:pt x="1748" y="3531"/>
                  </a:lnTo>
                  <a:lnTo>
                    <a:pt x="1760" y="3564"/>
                  </a:lnTo>
                  <a:lnTo>
                    <a:pt x="1773" y="3596"/>
                  </a:lnTo>
                  <a:lnTo>
                    <a:pt x="1788" y="3628"/>
                  </a:lnTo>
                  <a:lnTo>
                    <a:pt x="1804" y="3659"/>
                  </a:lnTo>
                  <a:lnTo>
                    <a:pt x="1821" y="3690"/>
                  </a:lnTo>
                  <a:lnTo>
                    <a:pt x="1839" y="3720"/>
                  </a:lnTo>
                  <a:lnTo>
                    <a:pt x="1858" y="3749"/>
                  </a:lnTo>
                  <a:lnTo>
                    <a:pt x="1878" y="3778"/>
                  </a:lnTo>
                  <a:lnTo>
                    <a:pt x="1899" y="3806"/>
                  </a:lnTo>
                  <a:lnTo>
                    <a:pt x="1922" y="3833"/>
                  </a:lnTo>
                  <a:lnTo>
                    <a:pt x="1945" y="3859"/>
                  </a:lnTo>
                  <a:lnTo>
                    <a:pt x="1969" y="3884"/>
                  </a:lnTo>
                  <a:lnTo>
                    <a:pt x="1994" y="3908"/>
                  </a:lnTo>
                  <a:lnTo>
                    <a:pt x="2020" y="3931"/>
                  </a:lnTo>
                  <a:lnTo>
                    <a:pt x="2047" y="3954"/>
                  </a:lnTo>
                  <a:lnTo>
                    <a:pt x="2075" y="3975"/>
                  </a:lnTo>
                  <a:lnTo>
                    <a:pt x="2103" y="3995"/>
                  </a:lnTo>
                  <a:lnTo>
                    <a:pt x="2132" y="4014"/>
                  </a:lnTo>
                  <a:lnTo>
                    <a:pt x="2152" y="4026"/>
                  </a:lnTo>
                  <a:lnTo>
                    <a:pt x="3109" y="4026"/>
                  </a:lnTo>
                  <a:lnTo>
                    <a:pt x="3128" y="4014"/>
                  </a:lnTo>
                  <a:lnTo>
                    <a:pt x="3157" y="3995"/>
                  </a:lnTo>
                  <a:lnTo>
                    <a:pt x="3186" y="3975"/>
                  </a:lnTo>
                  <a:lnTo>
                    <a:pt x="3213" y="3954"/>
                  </a:lnTo>
                  <a:lnTo>
                    <a:pt x="3240" y="3931"/>
                  </a:lnTo>
                  <a:lnTo>
                    <a:pt x="3266" y="3908"/>
                  </a:lnTo>
                  <a:lnTo>
                    <a:pt x="3291" y="3884"/>
                  </a:lnTo>
                  <a:lnTo>
                    <a:pt x="3315" y="3859"/>
                  </a:lnTo>
                  <a:lnTo>
                    <a:pt x="3338" y="3833"/>
                  </a:lnTo>
                  <a:lnTo>
                    <a:pt x="3361" y="3806"/>
                  </a:lnTo>
                  <a:lnTo>
                    <a:pt x="3382" y="3778"/>
                  </a:lnTo>
                  <a:lnTo>
                    <a:pt x="3402" y="3749"/>
                  </a:lnTo>
                  <a:lnTo>
                    <a:pt x="3421" y="3720"/>
                  </a:lnTo>
                  <a:lnTo>
                    <a:pt x="3439" y="3690"/>
                  </a:lnTo>
                  <a:lnTo>
                    <a:pt x="3456" y="3659"/>
                  </a:lnTo>
                  <a:lnTo>
                    <a:pt x="3472" y="3628"/>
                  </a:lnTo>
                  <a:lnTo>
                    <a:pt x="3487" y="3596"/>
                  </a:lnTo>
                  <a:lnTo>
                    <a:pt x="3500" y="3564"/>
                  </a:lnTo>
                  <a:lnTo>
                    <a:pt x="3512" y="3531"/>
                  </a:lnTo>
                  <a:lnTo>
                    <a:pt x="3523" y="3498"/>
                  </a:lnTo>
                  <a:lnTo>
                    <a:pt x="3533" y="3464"/>
                  </a:lnTo>
                  <a:lnTo>
                    <a:pt x="3541" y="3430"/>
                  </a:lnTo>
                  <a:lnTo>
                    <a:pt x="3549" y="3396"/>
                  </a:lnTo>
                  <a:lnTo>
                    <a:pt x="3554" y="3362"/>
                  </a:lnTo>
                  <a:lnTo>
                    <a:pt x="3559" y="3327"/>
                  </a:lnTo>
                  <a:lnTo>
                    <a:pt x="3562" y="329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57" name="Google Shape;3557;p31"/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</p:grpSpPr>
        <p:sp>
          <p:nvSpPr>
            <p:cNvPr id="3558" name="Google Shape;3558;p31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6" y="7986"/>
                  </a:moveTo>
                  <a:lnTo>
                    <a:pt x="3120" y="7323"/>
                  </a:lnTo>
                  <a:lnTo>
                    <a:pt x="1792" y="8650"/>
                  </a:lnTo>
                  <a:lnTo>
                    <a:pt x="2456" y="79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31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87" y="7340"/>
                  </a:moveTo>
                  <a:lnTo>
                    <a:pt x="3464" y="7544"/>
                  </a:lnTo>
                  <a:lnTo>
                    <a:pt x="2606" y="8186"/>
                  </a:lnTo>
                  <a:lnTo>
                    <a:pt x="2578" y="8204"/>
                  </a:lnTo>
                  <a:lnTo>
                    <a:pt x="2549" y="8218"/>
                  </a:lnTo>
                  <a:lnTo>
                    <a:pt x="2518" y="8228"/>
                  </a:lnTo>
                  <a:lnTo>
                    <a:pt x="2486" y="8234"/>
                  </a:lnTo>
                  <a:lnTo>
                    <a:pt x="2453" y="8236"/>
                  </a:lnTo>
                  <a:lnTo>
                    <a:pt x="2421" y="8234"/>
                  </a:lnTo>
                  <a:lnTo>
                    <a:pt x="1898" y="8756"/>
                  </a:lnTo>
                  <a:lnTo>
                    <a:pt x="1883" y="8769"/>
                  </a:lnTo>
                  <a:lnTo>
                    <a:pt x="1867" y="8780"/>
                  </a:lnTo>
                  <a:lnTo>
                    <a:pt x="1849" y="8789"/>
                  </a:lnTo>
                  <a:lnTo>
                    <a:pt x="1831" y="8795"/>
                  </a:lnTo>
                  <a:lnTo>
                    <a:pt x="1812" y="8799"/>
                  </a:lnTo>
                  <a:lnTo>
                    <a:pt x="1792" y="8800"/>
                  </a:lnTo>
                  <a:lnTo>
                    <a:pt x="1772" y="8799"/>
                  </a:lnTo>
                  <a:lnTo>
                    <a:pt x="1753" y="8795"/>
                  </a:lnTo>
                  <a:lnTo>
                    <a:pt x="1735" y="8789"/>
                  </a:lnTo>
                  <a:lnTo>
                    <a:pt x="1717" y="8780"/>
                  </a:lnTo>
                  <a:lnTo>
                    <a:pt x="1701" y="8769"/>
                  </a:lnTo>
                  <a:lnTo>
                    <a:pt x="1686" y="8756"/>
                  </a:lnTo>
                  <a:lnTo>
                    <a:pt x="1673" y="8741"/>
                  </a:lnTo>
                  <a:lnTo>
                    <a:pt x="1662" y="8725"/>
                  </a:lnTo>
                  <a:lnTo>
                    <a:pt x="1653" y="8707"/>
                  </a:lnTo>
                  <a:lnTo>
                    <a:pt x="1647" y="8689"/>
                  </a:lnTo>
                  <a:lnTo>
                    <a:pt x="1643" y="8670"/>
                  </a:lnTo>
                  <a:lnTo>
                    <a:pt x="1642" y="8650"/>
                  </a:lnTo>
                  <a:lnTo>
                    <a:pt x="1643" y="8630"/>
                  </a:lnTo>
                  <a:lnTo>
                    <a:pt x="1647" y="8611"/>
                  </a:lnTo>
                  <a:lnTo>
                    <a:pt x="1653" y="8593"/>
                  </a:lnTo>
                  <a:lnTo>
                    <a:pt x="1662" y="8575"/>
                  </a:lnTo>
                  <a:lnTo>
                    <a:pt x="1673" y="8559"/>
                  </a:lnTo>
                  <a:lnTo>
                    <a:pt x="1686" y="8544"/>
                  </a:lnTo>
                  <a:lnTo>
                    <a:pt x="2209" y="8021"/>
                  </a:lnTo>
                  <a:lnTo>
                    <a:pt x="2208" y="8016"/>
                  </a:lnTo>
                  <a:lnTo>
                    <a:pt x="2206" y="7983"/>
                  </a:lnTo>
                  <a:lnTo>
                    <a:pt x="2209" y="7950"/>
                  </a:lnTo>
                  <a:lnTo>
                    <a:pt x="2215" y="7918"/>
                  </a:lnTo>
                  <a:lnTo>
                    <a:pt x="2226" y="7887"/>
                  </a:lnTo>
                  <a:lnTo>
                    <a:pt x="2524" y="7193"/>
                  </a:lnTo>
                  <a:lnTo>
                    <a:pt x="2529" y="7182"/>
                  </a:lnTo>
                  <a:lnTo>
                    <a:pt x="2852" y="6522"/>
                  </a:lnTo>
                  <a:lnTo>
                    <a:pt x="2857" y="6511"/>
                  </a:lnTo>
                  <a:lnTo>
                    <a:pt x="3203" y="5884"/>
                  </a:lnTo>
                  <a:lnTo>
                    <a:pt x="3210" y="5874"/>
                  </a:lnTo>
                  <a:lnTo>
                    <a:pt x="3577" y="5281"/>
                  </a:lnTo>
                  <a:lnTo>
                    <a:pt x="3584" y="5271"/>
                  </a:lnTo>
                  <a:lnTo>
                    <a:pt x="3971" y="4712"/>
                  </a:lnTo>
                  <a:lnTo>
                    <a:pt x="3978" y="4702"/>
                  </a:lnTo>
                  <a:lnTo>
                    <a:pt x="4382" y="4177"/>
                  </a:lnTo>
                  <a:lnTo>
                    <a:pt x="4390" y="4167"/>
                  </a:lnTo>
                  <a:lnTo>
                    <a:pt x="4810" y="3676"/>
                  </a:lnTo>
                  <a:lnTo>
                    <a:pt x="4818" y="3667"/>
                  </a:lnTo>
                  <a:lnTo>
                    <a:pt x="5251" y="3209"/>
                  </a:lnTo>
                  <a:lnTo>
                    <a:pt x="5261" y="3200"/>
                  </a:lnTo>
                  <a:lnTo>
                    <a:pt x="5705" y="2777"/>
                  </a:lnTo>
                  <a:lnTo>
                    <a:pt x="5715" y="2768"/>
                  </a:lnTo>
                  <a:lnTo>
                    <a:pt x="6169" y="2379"/>
                  </a:lnTo>
                  <a:lnTo>
                    <a:pt x="6180" y="2371"/>
                  </a:lnTo>
                  <a:lnTo>
                    <a:pt x="6642" y="2015"/>
                  </a:lnTo>
                  <a:lnTo>
                    <a:pt x="6653" y="2007"/>
                  </a:lnTo>
                  <a:lnTo>
                    <a:pt x="7121" y="1686"/>
                  </a:lnTo>
                  <a:lnTo>
                    <a:pt x="7132" y="1678"/>
                  </a:lnTo>
                  <a:lnTo>
                    <a:pt x="7604" y="1390"/>
                  </a:lnTo>
                  <a:lnTo>
                    <a:pt x="7616" y="1384"/>
                  </a:lnTo>
                  <a:lnTo>
                    <a:pt x="8090" y="1130"/>
                  </a:lnTo>
                  <a:lnTo>
                    <a:pt x="8120" y="1116"/>
                  </a:lnTo>
                  <a:lnTo>
                    <a:pt x="8153" y="1106"/>
                  </a:lnTo>
                  <a:lnTo>
                    <a:pt x="8186" y="1101"/>
                  </a:lnTo>
                  <a:lnTo>
                    <a:pt x="8219" y="1100"/>
                  </a:lnTo>
                  <a:lnTo>
                    <a:pt x="8252" y="1104"/>
                  </a:lnTo>
                  <a:lnTo>
                    <a:pt x="8285" y="1112"/>
                  </a:lnTo>
                  <a:lnTo>
                    <a:pt x="8316" y="1125"/>
                  </a:lnTo>
                  <a:lnTo>
                    <a:pt x="8345" y="1141"/>
                  </a:lnTo>
                  <a:lnTo>
                    <a:pt x="8372" y="1161"/>
                  </a:lnTo>
                  <a:lnTo>
                    <a:pt x="8396" y="1185"/>
                  </a:lnTo>
                  <a:lnTo>
                    <a:pt x="8416" y="1211"/>
                  </a:lnTo>
                  <a:lnTo>
                    <a:pt x="8433" y="1240"/>
                  </a:lnTo>
                  <a:lnTo>
                    <a:pt x="8445" y="1271"/>
                  </a:lnTo>
                  <a:lnTo>
                    <a:pt x="8454" y="1304"/>
                  </a:lnTo>
                  <a:lnTo>
                    <a:pt x="8458" y="1337"/>
                  </a:lnTo>
                  <a:lnTo>
                    <a:pt x="8457" y="1371"/>
                  </a:lnTo>
                  <a:lnTo>
                    <a:pt x="8452" y="1404"/>
                  </a:lnTo>
                  <a:lnTo>
                    <a:pt x="8337" y="1928"/>
                  </a:lnTo>
                  <a:lnTo>
                    <a:pt x="8333" y="1945"/>
                  </a:lnTo>
                  <a:lnTo>
                    <a:pt x="8178" y="2471"/>
                  </a:lnTo>
                  <a:lnTo>
                    <a:pt x="8173" y="2487"/>
                  </a:lnTo>
                  <a:lnTo>
                    <a:pt x="7979" y="3012"/>
                  </a:lnTo>
                  <a:lnTo>
                    <a:pt x="7973" y="3027"/>
                  </a:lnTo>
                  <a:lnTo>
                    <a:pt x="7742" y="3545"/>
                  </a:lnTo>
                  <a:lnTo>
                    <a:pt x="7735" y="3560"/>
                  </a:lnTo>
                  <a:lnTo>
                    <a:pt x="7467" y="4068"/>
                  </a:lnTo>
                  <a:lnTo>
                    <a:pt x="7459" y="4082"/>
                  </a:lnTo>
                  <a:lnTo>
                    <a:pt x="7155" y="4575"/>
                  </a:lnTo>
                  <a:lnTo>
                    <a:pt x="7145" y="4589"/>
                  </a:lnTo>
                  <a:lnTo>
                    <a:pt x="6807" y="5062"/>
                  </a:lnTo>
                  <a:lnTo>
                    <a:pt x="6796" y="5076"/>
                  </a:lnTo>
                  <a:lnTo>
                    <a:pt x="6424" y="5526"/>
                  </a:lnTo>
                  <a:lnTo>
                    <a:pt x="6412" y="5540"/>
                  </a:lnTo>
                  <a:lnTo>
                    <a:pt x="6006" y="5961"/>
                  </a:lnTo>
                  <a:lnTo>
                    <a:pt x="5992" y="5975"/>
                  </a:lnTo>
                  <a:lnTo>
                    <a:pt x="5555" y="6364"/>
                  </a:lnTo>
                  <a:lnTo>
                    <a:pt x="5539" y="6377"/>
                  </a:lnTo>
                  <a:lnTo>
                    <a:pt x="5071" y="6730"/>
                  </a:lnTo>
                  <a:lnTo>
                    <a:pt x="5054" y="6742"/>
                  </a:lnTo>
                  <a:lnTo>
                    <a:pt x="4556" y="7053"/>
                  </a:lnTo>
                  <a:lnTo>
                    <a:pt x="4536" y="7064"/>
                  </a:lnTo>
                  <a:lnTo>
                    <a:pt x="4009" y="7330"/>
                  </a:lnTo>
                  <a:lnTo>
                    <a:pt x="3987" y="7340"/>
                  </a:lnTo>
                  <a:close/>
                  <a:moveTo>
                    <a:pt x="4133" y="6345"/>
                  </a:moveTo>
                  <a:lnTo>
                    <a:pt x="3793" y="6769"/>
                  </a:lnTo>
                  <a:lnTo>
                    <a:pt x="3669" y="6927"/>
                  </a:lnTo>
                  <a:lnTo>
                    <a:pt x="3794" y="6878"/>
                  </a:lnTo>
                  <a:lnTo>
                    <a:pt x="4300" y="6623"/>
                  </a:lnTo>
                  <a:lnTo>
                    <a:pt x="4779" y="6324"/>
                  </a:lnTo>
                  <a:lnTo>
                    <a:pt x="5230" y="5984"/>
                  </a:lnTo>
                  <a:lnTo>
                    <a:pt x="5653" y="5608"/>
                  </a:lnTo>
                  <a:lnTo>
                    <a:pt x="6045" y="5200"/>
                  </a:lnTo>
                  <a:lnTo>
                    <a:pt x="6405" y="4764"/>
                  </a:lnTo>
                  <a:lnTo>
                    <a:pt x="6734" y="4305"/>
                  </a:lnTo>
                  <a:lnTo>
                    <a:pt x="7029" y="3827"/>
                  </a:lnTo>
                  <a:lnTo>
                    <a:pt x="7289" y="3334"/>
                  </a:lnTo>
                  <a:lnTo>
                    <a:pt x="7513" y="2831"/>
                  </a:lnTo>
                  <a:lnTo>
                    <a:pt x="7701" y="2322"/>
                  </a:lnTo>
                  <a:lnTo>
                    <a:pt x="7711" y="2285"/>
                  </a:lnTo>
                  <a:lnTo>
                    <a:pt x="7500" y="2504"/>
                  </a:lnTo>
                  <a:lnTo>
                    <a:pt x="7188" y="2833"/>
                  </a:lnTo>
                  <a:lnTo>
                    <a:pt x="6866" y="3179"/>
                  </a:lnTo>
                  <a:lnTo>
                    <a:pt x="6536" y="3539"/>
                  </a:lnTo>
                  <a:lnTo>
                    <a:pt x="6200" y="3912"/>
                  </a:lnTo>
                  <a:lnTo>
                    <a:pt x="5859" y="4297"/>
                  </a:lnTo>
                  <a:lnTo>
                    <a:pt x="5515" y="4692"/>
                  </a:lnTo>
                  <a:lnTo>
                    <a:pt x="5168" y="5096"/>
                  </a:lnTo>
                  <a:lnTo>
                    <a:pt x="4822" y="5507"/>
                  </a:lnTo>
                  <a:lnTo>
                    <a:pt x="4476" y="5924"/>
                  </a:lnTo>
                  <a:lnTo>
                    <a:pt x="4133" y="6345"/>
                  </a:lnTo>
                  <a:close/>
                  <a:moveTo>
                    <a:pt x="7284" y="2296"/>
                  </a:moveTo>
                  <a:lnTo>
                    <a:pt x="7578" y="1992"/>
                  </a:lnTo>
                  <a:lnTo>
                    <a:pt x="7398" y="2102"/>
                  </a:lnTo>
                  <a:lnTo>
                    <a:pt x="6941" y="2416"/>
                  </a:lnTo>
                  <a:lnTo>
                    <a:pt x="6490" y="2763"/>
                  </a:lnTo>
                  <a:lnTo>
                    <a:pt x="6045" y="3144"/>
                  </a:lnTo>
                  <a:lnTo>
                    <a:pt x="5610" y="3558"/>
                  </a:lnTo>
                  <a:lnTo>
                    <a:pt x="5186" y="4006"/>
                  </a:lnTo>
                  <a:lnTo>
                    <a:pt x="4774" y="4487"/>
                  </a:lnTo>
                  <a:lnTo>
                    <a:pt x="4378" y="5002"/>
                  </a:lnTo>
                  <a:lnTo>
                    <a:pt x="3999" y="5550"/>
                  </a:lnTo>
                  <a:lnTo>
                    <a:pt x="3638" y="6132"/>
                  </a:lnTo>
                  <a:lnTo>
                    <a:pt x="3298" y="6747"/>
                  </a:lnTo>
                  <a:lnTo>
                    <a:pt x="3088" y="7177"/>
                  </a:lnTo>
                  <a:lnTo>
                    <a:pt x="3100" y="7174"/>
                  </a:lnTo>
                  <a:lnTo>
                    <a:pt x="3120" y="7173"/>
                  </a:lnTo>
                  <a:lnTo>
                    <a:pt x="3124" y="7173"/>
                  </a:lnTo>
                  <a:lnTo>
                    <a:pt x="3191" y="7123"/>
                  </a:lnTo>
                  <a:lnTo>
                    <a:pt x="3192" y="7122"/>
                  </a:lnTo>
                  <a:lnTo>
                    <a:pt x="3192" y="7120"/>
                  </a:lnTo>
                  <a:lnTo>
                    <a:pt x="3191" y="7100"/>
                  </a:lnTo>
                  <a:lnTo>
                    <a:pt x="3193" y="7081"/>
                  </a:lnTo>
                  <a:lnTo>
                    <a:pt x="3197" y="7062"/>
                  </a:lnTo>
                  <a:lnTo>
                    <a:pt x="3203" y="7043"/>
                  </a:lnTo>
                  <a:lnTo>
                    <a:pt x="3212" y="7026"/>
                  </a:lnTo>
                  <a:lnTo>
                    <a:pt x="3223" y="7009"/>
                  </a:lnTo>
                  <a:lnTo>
                    <a:pt x="3558" y="6583"/>
                  </a:lnTo>
                  <a:lnTo>
                    <a:pt x="3559" y="6582"/>
                  </a:lnTo>
                  <a:lnTo>
                    <a:pt x="3899" y="6157"/>
                  </a:lnTo>
                  <a:lnTo>
                    <a:pt x="3900" y="6156"/>
                  </a:lnTo>
                  <a:lnTo>
                    <a:pt x="4244" y="5734"/>
                  </a:lnTo>
                  <a:lnTo>
                    <a:pt x="4245" y="5733"/>
                  </a:lnTo>
                  <a:lnTo>
                    <a:pt x="4591" y="5315"/>
                  </a:lnTo>
                  <a:lnTo>
                    <a:pt x="4592" y="5314"/>
                  </a:lnTo>
                  <a:lnTo>
                    <a:pt x="4940" y="4902"/>
                  </a:lnTo>
                  <a:lnTo>
                    <a:pt x="4940" y="4901"/>
                  </a:lnTo>
                  <a:lnTo>
                    <a:pt x="5287" y="4497"/>
                  </a:lnTo>
                  <a:lnTo>
                    <a:pt x="5288" y="4496"/>
                  </a:lnTo>
                  <a:lnTo>
                    <a:pt x="5633" y="4100"/>
                  </a:lnTo>
                  <a:lnTo>
                    <a:pt x="5634" y="4099"/>
                  </a:lnTo>
                  <a:lnTo>
                    <a:pt x="5976" y="3713"/>
                  </a:lnTo>
                  <a:lnTo>
                    <a:pt x="5977" y="3712"/>
                  </a:lnTo>
                  <a:lnTo>
                    <a:pt x="6314" y="3338"/>
                  </a:lnTo>
                  <a:lnTo>
                    <a:pt x="6314" y="3337"/>
                  </a:lnTo>
                  <a:lnTo>
                    <a:pt x="6645" y="2976"/>
                  </a:lnTo>
                  <a:lnTo>
                    <a:pt x="6646" y="2975"/>
                  </a:lnTo>
                  <a:lnTo>
                    <a:pt x="6969" y="2628"/>
                  </a:lnTo>
                  <a:lnTo>
                    <a:pt x="6970" y="2627"/>
                  </a:lnTo>
                  <a:lnTo>
                    <a:pt x="7283" y="2297"/>
                  </a:lnTo>
                  <a:lnTo>
                    <a:pt x="7284" y="229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87" name="Google Shape;3587;p31"/>
          <p:cNvGrpSpPr/>
          <p:nvPr/>
        </p:nvGrpSpPr>
        <p:grpSpPr>
          <a:xfrm>
            <a:off x="1830237" y="1760267"/>
            <a:ext cx="633600" cy="633600"/>
            <a:chOff x="697932" y="4459082"/>
            <a:chExt cx="633600" cy="633600"/>
          </a:xfrm>
        </p:grpSpPr>
        <p:sp>
          <p:nvSpPr>
            <p:cNvPr id="3588" name="Google Shape;3588;p31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31"/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4" name="Google Shape;3614;p31"/>
          <p:cNvGrpSpPr/>
          <p:nvPr/>
        </p:nvGrpSpPr>
        <p:grpSpPr>
          <a:xfrm>
            <a:off x="10888678" y="1760267"/>
            <a:ext cx="633600" cy="633600"/>
            <a:chOff x="10888678" y="4459082"/>
            <a:chExt cx="633600" cy="633600"/>
          </a:xfrm>
        </p:grpSpPr>
        <p:sp>
          <p:nvSpPr>
            <p:cNvPr id="3615" name="Google Shape;3615;p31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31"/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475" y="2652"/>
                  </a:moveTo>
                  <a:lnTo>
                    <a:pt x="6109" y="2164"/>
                  </a:ln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close/>
                  <a:moveTo>
                    <a:pt x="7900" y="4113"/>
                  </a:moveTo>
                  <a:lnTo>
                    <a:pt x="7901" y="4124"/>
                  </a:lnTo>
                  <a:lnTo>
                    <a:pt x="7901" y="4136"/>
                  </a:lnTo>
                  <a:lnTo>
                    <a:pt x="7901" y="4148"/>
                  </a:lnTo>
                  <a:lnTo>
                    <a:pt x="7900" y="4159"/>
                  </a:lnTo>
                  <a:lnTo>
                    <a:pt x="7899" y="4171"/>
                  </a:lnTo>
                  <a:lnTo>
                    <a:pt x="7898" y="4182"/>
                  </a:lnTo>
                  <a:lnTo>
                    <a:pt x="7896" y="4193"/>
                  </a:lnTo>
                  <a:lnTo>
                    <a:pt x="7893" y="4204"/>
                  </a:lnTo>
                  <a:lnTo>
                    <a:pt x="7891" y="4216"/>
                  </a:lnTo>
                  <a:lnTo>
                    <a:pt x="7887" y="4227"/>
                  </a:lnTo>
                  <a:lnTo>
                    <a:pt x="7884" y="4238"/>
                  </a:lnTo>
                  <a:lnTo>
                    <a:pt x="7880" y="4248"/>
                  </a:lnTo>
                  <a:lnTo>
                    <a:pt x="7875" y="4259"/>
                  </a:lnTo>
                  <a:lnTo>
                    <a:pt x="7870" y="4270"/>
                  </a:lnTo>
                  <a:lnTo>
                    <a:pt x="7865" y="4280"/>
                  </a:lnTo>
                  <a:lnTo>
                    <a:pt x="7859" y="4290"/>
                  </a:lnTo>
                  <a:lnTo>
                    <a:pt x="7853" y="4300"/>
                  </a:lnTo>
                  <a:lnTo>
                    <a:pt x="7847" y="4310"/>
                  </a:lnTo>
                  <a:lnTo>
                    <a:pt x="7840" y="4319"/>
                  </a:lnTo>
                  <a:lnTo>
                    <a:pt x="7833" y="4328"/>
                  </a:lnTo>
                  <a:lnTo>
                    <a:pt x="7826" y="4337"/>
                  </a:lnTo>
                  <a:lnTo>
                    <a:pt x="7818" y="4346"/>
                  </a:lnTo>
                  <a:lnTo>
                    <a:pt x="7810" y="4354"/>
                  </a:lnTo>
                  <a:lnTo>
                    <a:pt x="7802" y="4362"/>
                  </a:lnTo>
                  <a:lnTo>
                    <a:pt x="7793" y="4370"/>
                  </a:lnTo>
                  <a:lnTo>
                    <a:pt x="7784" y="4377"/>
                  </a:lnTo>
                  <a:lnTo>
                    <a:pt x="7775" y="4384"/>
                  </a:lnTo>
                  <a:lnTo>
                    <a:pt x="7766" y="4391"/>
                  </a:lnTo>
                  <a:lnTo>
                    <a:pt x="7756" y="4397"/>
                  </a:lnTo>
                  <a:lnTo>
                    <a:pt x="7746" y="4403"/>
                  </a:lnTo>
                  <a:lnTo>
                    <a:pt x="7736" y="4409"/>
                  </a:lnTo>
                  <a:lnTo>
                    <a:pt x="7726" y="4414"/>
                  </a:lnTo>
                  <a:lnTo>
                    <a:pt x="7715" y="4419"/>
                  </a:lnTo>
                  <a:lnTo>
                    <a:pt x="7705" y="4423"/>
                  </a:lnTo>
                  <a:lnTo>
                    <a:pt x="7694" y="4427"/>
                  </a:lnTo>
                  <a:lnTo>
                    <a:pt x="7683" y="4431"/>
                  </a:lnTo>
                  <a:lnTo>
                    <a:pt x="7672" y="4434"/>
                  </a:lnTo>
                  <a:lnTo>
                    <a:pt x="7661" y="4437"/>
                  </a:lnTo>
                  <a:lnTo>
                    <a:pt x="7649" y="4439"/>
                  </a:lnTo>
                  <a:lnTo>
                    <a:pt x="7638" y="4441"/>
                  </a:lnTo>
                  <a:lnTo>
                    <a:pt x="7627" y="4443"/>
                  </a:lnTo>
                  <a:lnTo>
                    <a:pt x="7615" y="4444"/>
                  </a:lnTo>
                  <a:lnTo>
                    <a:pt x="7604" y="4445"/>
                  </a:lnTo>
                  <a:lnTo>
                    <a:pt x="7592" y="4445"/>
                  </a:lnTo>
                  <a:lnTo>
                    <a:pt x="7580" y="4445"/>
                  </a:lnTo>
                  <a:lnTo>
                    <a:pt x="7569" y="4444"/>
                  </a:lnTo>
                  <a:lnTo>
                    <a:pt x="7557" y="4443"/>
                  </a:lnTo>
                  <a:lnTo>
                    <a:pt x="7546" y="4441"/>
                  </a:lnTo>
                  <a:lnTo>
                    <a:pt x="7535" y="4439"/>
                  </a:lnTo>
                  <a:lnTo>
                    <a:pt x="7524" y="4437"/>
                  </a:lnTo>
                  <a:lnTo>
                    <a:pt x="7512" y="4434"/>
                  </a:lnTo>
                  <a:lnTo>
                    <a:pt x="7501" y="4431"/>
                  </a:lnTo>
                  <a:lnTo>
                    <a:pt x="7490" y="4427"/>
                  </a:lnTo>
                  <a:lnTo>
                    <a:pt x="7480" y="4423"/>
                  </a:lnTo>
                  <a:lnTo>
                    <a:pt x="7469" y="4419"/>
                  </a:lnTo>
                  <a:lnTo>
                    <a:pt x="7458" y="4414"/>
                  </a:lnTo>
                  <a:lnTo>
                    <a:pt x="7448" y="4409"/>
                  </a:lnTo>
                  <a:lnTo>
                    <a:pt x="7438" y="4403"/>
                  </a:lnTo>
                  <a:lnTo>
                    <a:pt x="7428" y="4397"/>
                  </a:lnTo>
                  <a:lnTo>
                    <a:pt x="7418" y="4391"/>
                  </a:lnTo>
                  <a:lnTo>
                    <a:pt x="7409" y="4384"/>
                  </a:lnTo>
                  <a:lnTo>
                    <a:pt x="7400" y="4377"/>
                  </a:lnTo>
                  <a:lnTo>
                    <a:pt x="7391" y="4370"/>
                  </a:lnTo>
                  <a:lnTo>
                    <a:pt x="7382" y="4362"/>
                  </a:lnTo>
                  <a:lnTo>
                    <a:pt x="7374" y="4354"/>
                  </a:lnTo>
                  <a:lnTo>
                    <a:pt x="7366" y="4346"/>
                  </a:lnTo>
                  <a:lnTo>
                    <a:pt x="7358" y="4337"/>
                  </a:lnTo>
                  <a:lnTo>
                    <a:pt x="7351" y="4328"/>
                  </a:lnTo>
                  <a:lnTo>
                    <a:pt x="7344" y="4319"/>
                  </a:lnTo>
                  <a:lnTo>
                    <a:pt x="7337" y="4310"/>
                  </a:lnTo>
                  <a:lnTo>
                    <a:pt x="7331" y="4300"/>
                  </a:lnTo>
                  <a:lnTo>
                    <a:pt x="7325" y="4290"/>
                  </a:lnTo>
                  <a:lnTo>
                    <a:pt x="7319" y="4280"/>
                  </a:lnTo>
                  <a:lnTo>
                    <a:pt x="7314" y="4270"/>
                  </a:lnTo>
                  <a:lnTo>
                    <a:pt x="7309" y="4259"/>
                  </a:lnTo>
                  <a:lnTo>
                    <a:pt x="7305" y="4248"/>
                  </a:lnTo>
                  <a:lnTo>
                    <a:pt x="7301" y="4238"/>
                  </a:lnTo>
                  <a:lnTo>
                    <a:pt x="7298" y="4227"/>
                  </a:lnTo>
                  <a:lnTo>
                    <a:pt x="7294" y="4216"/>
                  </a:lnTo>
                  <a:lnTo>
                    <a:pt x="7292" y="4204"/>
                  </a:lnTo>
                  <a:lnTo>
                    <a:pt x="7289" y="4193"/>
                  </a:lnTo>
                  <a:lnTo>
                    <a:pt x="7287" y="4182"/>
                  </a:lnTo>
                  <a:lnTo>
                    <a:pt x="7286" y="4171"/>
                  </a:lnTo>
                  <a:lnTo>
                    <a:pt x="7285" y="4159"/>
                  </a:lnTo>
                  <a:lnTo>
                    <a:pt x="7284" y="4148"/>
                  </a:lnTo>
                  <a:lnTo>
                    <a:pt x="7284" y="4136"/>
                  </a:lnTo>
                  <a:lnTo>
                    <a:pt x="7284" y="4124"/>
                  </a:lnTo>
                  <a:lnTo>
                    <a:pt x="7285" y="4113"/>
                  </a:lnTo>
                  <a:lnTo>
                    <a:pt x="7286" y="4101"/>
                  </a:lnTo>
                  <a:lnTo>
                    <a:pt x="7287" y="4090"/>
                  </a:lnTo>
                  <a:lnTo>
                    <a:pt x="7289" y="4079"/>
                  </a:lnTo>
                  <a:lnTo>
                    <a:pt x="7292" y="4068"/>
                  </a:lnTo>
                  <a:lnTo>
                    <a:pt x="7294" y="4056"/>
                  </a:lnTo>
                  <a:lnTo>
                    <a:pt x="7298" y="4045"/>
                  </a:lnTo>
                  <a:lnTo>
                    <a:pt x="7301" y="4034"/>
                  </a:lnTo>
                  <a:lnTo>
                    <a:pt x="7305" y="4024"/>
                  </a:lnTo>
                  <a:lnTo>
                    <a:pt x="7309" y="4013"/>
                  </a:lnTo>
                  <a:lnTo>
                    <a:pt x="7314" y="4002"/>
                  </a:lnTo>
                  <a:lnTo>
                    <a:pt x="7319" y="3992"/>
                  </a:lnTo>
                  <a:lnTo>
                    <a:pt x="7325" y="3982"/>
                  </a:lnTo>
                  <a:lnTo>
                    <a:pt x="7331" y="3972"/>
                  </a:lnTo>
                  <a:lnTo>
                    <a:pt x="7337" y="3962"/>
                  </a:lnTo>
                  <a:lnTo>
                    <a:pt x="7344" y="3953"/>
                  </a:lnTo>
                  <a:lnTo>
                    <a:pt x="7351" y="3944"/>
                  </a:lnTo>
                  <a:lnTo>
                    <a:pt x="7358" y="3935"/>
                  </a:lnTo>
                  <a:lnTo>
                    <a:pt x="7366" y="3926"/>
                  </a:lnTo>
                  <a:lnTo>
                    <a:pt x="7374" y="3918"/>
                  </a:lnTo>
                  <a:lnTo>
                    <a:pt x="7382" y="3910"/>
                  </a:lnTo>
                  <a:lnTo>
                    <a:pt x="7391" y="3902"/>
                  </a:lnTo>
                  <a:lnTo>
                    <a:pt x="7400" y="3895"/>
                  </a:lnTo>
                  <a:lnTo>
                    <a:pt x="7409" y="3888"/>
                  </a:lnTo>
                  <a:lnTo>
                    <a:pt x="7418" y="3881"/>
                  </a:lnTo>
                  <a:lnTo>
                    <a:pt x="7428" y="3875"/>
                  </a:lnTo>
                  <a:lnTo>
                    <a:pt x="7438" y="3869"/>
                  </a:lnTo>
                  <a:lnTo>
                    <a:pt x="7448" y="3863"/>
                  </a:lnTo>
                  <a:lnTo>
                    <a:pt x="7458" y="3858"/>
                  </a:lnTo>
                  <a:lnTo>
                    <a:pt x="7469" y="3853"/>
                  </a:lnTo>
                  <a:lnTo>
                    <a:pt x="7480" y="3849"/>
                  </a:lnTo>
                  <a:lnTo>
                    <a:pt x="7490" y="3845"/>
                  </a:lnTo>
                  <a:lnTo>
                    <a:pt x="7501" y="3841"/>
                  </a:lnTo>
                  <a:lnTo>
                    <a:pt x="7512" y="3838"/>
                  </a:lnTo>
                  <a:lnTo>
                    <a:pt x="7524" y="3835"/>
                  </a:lnTo>
                  <a:lnTo>
                    <a:pt x="7535" y="3833"/>
                  </a:lnTo>
                  <a:lnTo>
                    <a:pt x="7546" y="3831"/>
                  </a:lnTo>
                  <a:lnTo>
                    <a:pt x="7557" y="3829"/>
                  </a:lnTo>
                  <a:lnTo>
                    <a:pt x="7569" y="3828"/>
                  </a:lnTo>
                  <a:lnTo>
                    <a:pt x="7580" y="3827"/>
                  </a:lnTo>
                  <a:lnTo>
                    <a:pt x="7592" y="3827"/>
                  </a:lnTo>
                  <a:lnTo>
                    <a:pt x="7604" y="3827"/>
                  </a:lnTo>
                  <a:lnTo>
                    <a:pt x="7615" y="3828"/>
                  </a:lnTo>
                  <a:lnTo>
                    <a:pt x="7627" y="3829"/>
                  </a:lnTo>
                  <a:lnTo>
                    <a:pt x="7638" y="3831"/>
                  </a:lnTo>
                  <a:lnTo>
                    <a:pt x="7649" y="3833"/>
                  </a:lnTo>
                  <a:lnTo>
                    <a:pt x="7661" y="3835"/>
                  </a:lnTo>
                  <a:lnTo>
                    <a:pt x="7672" y="3838"/>
                  </a:lnTo>
                  <a:lnTo>
                    <a:pt x="7683" y="3841"/>
                  </a:lnTo>
                  <a:lnTo>
                    <a:pt x="7694" y="3845"/>
                  </a:lnTo>
                  <a:lnTo>
                    <a:pt x="7705" y="3849"/>
                  </a:lnTo>
                  <a:lnTo>
                    <a:pt x="7715" y="3853"/>
                  </a:lnTo>
                  <a:lnTo>
                    <a:pt x="7726" y="3858"/>
                  </a:lnTo>
                  <a:lnTo>
                    <a:pt x="7736" y="3863"/>
                  </a:lnTo>
                  <a:lnTo>
                    <a:pt x="7746" y="3869"/>
                  </a:lnTo>
                  <a:lnTo>
                    <a:pt x="7756" y="3875"/>
                  </a:lnTo>
                  <a:lnTo>
                    <a:pt x="7766" y="3881"/>
                  </a:lnTo>
                  <a:lnTo>
                    <a:pt x="7775" y="3888"/>
                  </a:lnTo>
                  <a:lnTo>
                    <a:pt x="7784" y="3895"/>
                  </a:lnTo>
                  <a:lnTo>
                    <a:pt x="7793" y="3902"/>
                  </a:lnTo>
                  <a:lnTo>
                    <a:pt x="7802" y="3910"/>
                  </a:lnTo>
                  <a:lnTo>
                    <a:pt x="7810" y="3918"/>
                  </a:lnTo>
                  <a:lnTo>
                    <a:pt x="7818" y="3926"/>
                  </a:lnTo>
                  <a:lnTo>
                    <a:pt x="7826" y="3935"/>
                  </a:lnTo>
                  <a:lnTo>
                    <a:pt x="7833" y="3944"/>
                  </a:lnTo>
                  <a:lnTo>
                    <a:pt x="7840" y="3953"/>
                  </a:lnTo>
                  <a:lnTo>
                    <a:pt x="7847" y="3962"/>
                  </a:lnTo>
                  <a:lnTo>
                    <a:pt x="7853" y="3972"/>
                  </a:lnTo>
                  <a:lnTo>
                    <a:pt x="7859" y="3982"/>
                  </a:lnTo>
                  <a:lnTo>
                    <a:pt x="7865" y="3992"/>
                  </a:lnTo>
                  <a:lnTo>
                    <a:pt x="7870" y="4002"/>
                  </a:lnTo>
                  <a:lnTo>
                    <a:pt x="7875" y="4013"/>
                  </a:lnTo>
                  <a:lnTo>
                    <a:pt x="7880" y="4024"/>
                  </a:lnTo>
                  <a:lnTo>
                    <a:pt x="7884" y="4034"/>
                  </a:lnTo>
                  <a:lnTo>
                    <a:pt x="7887" y="4045"/>
                  </a:lnTo>
                  <a:lnTo>
                    <a:pt x="7890" y="4056"/>
                  </a:lnTo>
                  <a:lnTo>
                    <a:pt x="7893" y="4068"/>
                  </a:lnTo>
                  <a:lnTo>
                    <a:pt x="7896" y="4079"/>
                  </a:lnTo>
                  <a:lnTo>
                    <a:pt x="7898" y="4090"/>
                  </a:lnTo>
                  <a:lnTo>
                    <a:pt x="7899" y="4101"/>
                  </a:lnTo>
                  <a:lnTo>
                    <a:pt x="7900" y="4113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7" name="Google Shape;3617;p31"/>
          <p:cNvGrpSpPr/>
          <p:nvPr/>
        </p:nvGrpSpPr>
        <p:grpSpPr>
          <a:xfrm>
            <a:off x="2962542" y="1760267"/>
            <a:ext cx="633600" cy="633600"/>
            <a:chOff x="697932" y="5358687"/>
            <a:chExt cx="633600" cy="633600"/>
          </a:xfrm>
        </p:grpSpPr>
        <p:sp>
          <p:nvSpPr>
            <p:cNvPr id="3618" name="Google Shape;3618;p31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5" y="2476"/>
                  </a:moveTo>
                  <a:lnTo>
                    <a:pt x="7479" y="2495"/>
                  </a:lnTo>
                  <a:lnTo>
                    <a:pt x="5134" y="3977"/>
                  </a:lnTo>
                  <a:lnTo>
                    <a:pt x="5128" y="3980"/>
                  </a:lnTo>
                  <a:lnTo>
                    <a:pt x="5124" y="3983"/>
                  </a:lnTo>
                  <a:lnTo>
                    <a:pt x="5114" y="3988"/>
                  </a:lnTo>
                  <a:lnTo>
                    <a:pt x="5105" y="3993"/>
                  </a:lnTo>
                  <a:lnTo>
                    <a:pt x="5099" y="3995"/>
                  </a:lnTo>
                  <a:lnTo>
                    <a:pt x="5094" y="3998"/>
                  </a:lnTo>
                  <a:lnTo>
                    <a:pt x="5084" y="4001"/>
                  </a:lnTo>
                  <a:lnTo>
                    <a:pt x="5074" y="4005"/>
                  </a:lnTo>
                  <a:lnTo>
                    <a:pt x="5069" y="4006"/>
                  </a:lnTo>
                  <a:lnTo>
                    <a:pt x="5063" y="4008"/>
                  </a:lnTo>
                  <a:lnTo>
                    <a:pt x="5053" y="4010"/>
                  </a:lnTo>
                  <a:lnTo>
                    <a:pt x="5043" y="4012"/>
                  </a:lnTo>
                  <a:lnTo>
                    <a:pt x="5037" y="4013"/>
                  </a:lnTo>
                  <a:lnTo>
                    <a:pt x="5031" y="4014"/>
                  </a:lnTo>
                  <a:lnTo>
                    <a:pt x="5021" y="4015"/>
                  </a:lnTo>
                  <a:lnTo>
                    <a:pt x="5010" y="4016"/>
                  </a:lnTo>
                  <a:lnTo>
                    <a:pt x="5004" y="4016"/>
                  </a:lnTo>
                  <a:lnTo>
                    <a:pt x="4998" y="4016"/>
                  </a:lnTo>
                  <a:lnTo>
                    <a:pt x="4988" y="4015"/>
                  </a:lnTo>
                  <a:lnTo>
                    <a:pt x="4977" y="4015"/>
                  </a:lnTo>
                  <a:lnTo>
                    <a:pt x="4972" y="4014"/>
                  </a:lnTo>
                  <a:lnTo>
                    <a:pt x="4966" y="4014"/>
                  </a:lnTo>
                  <a:lnTo>
                    <a:pt x="4955" y="4012"/>
                  </a:lnTo>
                  <a:lnTo>
                    <a:pt x="4945" y="4010"/>
                  </a:lnTo>
                  <a:lnTo>
                    <a:pt x="4939" y="4008"/>
                  </a:lnTo>
                  <a:lnTo>
                    <a:pt x="4934" y="4007"/>
                  </a:lnTo>
                  <a:lnTo>
                    <a:pt x="4924" y="4004"/>
                  </a:lnTo>
                  <a:lnTo>
                    <a:pt x="4914" y="4001"/>
                  </a:lnTo>
                  <a:lnTo>
                    <a:pt x="4908" y="3998"/>
                  </a:lnTo>
                  <a:lnTo>
                    <a:pt x="4903" y="3996"/>
                  </a:lnTo>
                  <a:lnTo>
                    <a:pt x="2558" y="3008"/>
                  </a:lnTo>
                  <a:lnTo>
                    <a:pt x="2529" y="2994"/>
                  </a:lnTo>
                  <a:lnTo>
                    <a:pt x="2502" y="2975"/>
                  </a:lnTo>
                  <a:lnTo>
                    <a:pt x="2477" y="2954"/>
                  </a:lnTo>
                  <a:lnTo>
                    <a:pt x="2456" y="2929"/>
                  </a:lnTo>
                  <a:lnTo>
                    <a:pt x="2438" y="2902"/>
                  </a:lnTo>
                  <a:lnTo>
                    <a:pt x="2423" y="2872"/>
                  </a:lnTo>
                  <a:lnTo>
                    <a:pt x="2413" y="2841"/>
                  </a:lnTo>
                  <a:lnTo>
                    <a:pt x="2407" y="2809"/>
                  </a:lnTo>
                  <a:lnTo>
                    <a:pt x="2405" y="2776"/>
                  </a:lnTo>
                  <a:lnTo>
                    <a:pt x="2407" y="2744"/>
                  </a:lnTo>
                  <a:lnTo>
                    <a:pt x="2414" y="2712"/>
                  </a:lnTo>
                  <a:lnTo>
                    <a:pt x="2425" y="2681"/>
                  </a:lnTo>
                  <a:lnTo>
                    <a:pt x="2439" y="2652"/>
                  </a:lnTo>
                  <a:lnTo>
                    <a:pt x="2458" y="2625"/>
                  </a:lnTo>
                  <a:lnTo>
                    <a:pt x="2479" y="2600"/>
                  </a:lnTo>
                  <a:lnTo>
                    <a:pt x="2504" y="2579"/>
                  </a:lnTo>
                  <a:lnTo>
                    <a:pt x="2531" y="2561"/>
                  </a:lnTo>
                  <a:lnTo>
                    <a:pt x="2561" y="2546"/>
                  </a:lnTo>
                  <a:lnTo>
                    <a:pt x="2592" y="2536"/>
                  </a:lnTo>
                  <a:lnTo>
                    <a:pt x="2624" y="2530"/>
                  </a:lnTo>
                  <a:lnTo>
                    <a:pt x="2657" y="2528"/>
                  </a:lnTo>
                  <a:lnTo>
                    <a:pt x="2689" y="2530"/>
                  </a:lnTo>
                  <a:lnTo>
                    <a:pt x="2721" y="2537"/>
                  </a:lnTo>
                  <a:lnTo>
                    <a:pt x="2752" y="2548"/>
                  </a:lnTo>
                  <a:lnTo>
                    <a:pt x="4977" y="3485"/>
                  </a:lnTo>
                  <a:lnTo>
                    <a:pt x="7211" y="2073"/>
                  </a:lnTo>
                  <a:lnTo>
                    <a:pt x="7240" y="2057"/>
                  </a:lnTo>
                  <a:lnTo>
                    <a:pt x="7271" y="2045"/>
                  </a:lnTo>
                  <a:lnTo>
                    <a:pt x="7302" y="2038"/>
                  </a:lnTo>
                  <a:lnTo>
                    <a:pt x="7335" y="2034"/>
                  </a:lnTo>
                  <a:lnTo>
                    <a:pt x="7368" y="2035"/>
                  </a:lnTo>
                  <a:lnTo>
                    <a:pt x="7400" y="2040"/>
                  </a:lnTo>
                  <a:lnTo>
                    <a:pt x="7431" y="2049"/>
                  </a:lnTo>
                  <a:lnTo>
                    <a:pt x="7461" y="2063"/>
                  </a:lnTo>
                  <a:lnTo>
                    <a:pt x="7489" y="2080"/>
                  </a:lnTo>
                  <a:lnTo>
                    <a:pt x="7515" y="2100"/>
                  </a:lnTo>
                  <a:lnTo>
                    <a:pt x="7537" y="2124"/>
                  </a:lnTo>
                  <a:lnTo>
                    <a:pt x="7556" y="2150"/>
                  </a:lnTo>
                  <a:lnTo>
                    <a:pt x="7572" y="2179"/>
                  </a:lnTo>
                  <a:lnTo>
                    <a:pt x="7584" y="2210"/>
                  </a:lnTo>
                  <a:lnTo>
                    <a:pt x="7591" y="2241"/>
                  </a:lnTo>
                  <a:lnTo>
                    <a:pt x="7595" y="2274"/>
                  </a:lnTo>
                  <a:lnTo>
                    <a:pt x="7594" y="2307"/>
                  </a:lnTo>
                  <a:lnTo>
                    <a:pt x="7589" y="2339"/>
                  </a:lnTo>
                  <a:lnTo>
                    <a:pt x="7580" y="2370"/>
                  </a:lnTo>
                  <a:lnTo>
                    <a:pt x="7566" y="2400"/>
                  </a:lnTo>
                  <a:lnTo>
                    <a:pt x="7549" y="2428"/>
                  </a:lnTo>
                  <a:lnTo>
                    <a:pt x="7529" y="2454"/>
                  </a:lnTo>
                  <a:lnTo>
                    <a:pt x="7505" y="24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31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7" y="1759"/>
                  </a:moveTo>
                  <a:lnTo>
                    <a:pt x="6608" y="1786"/>
                  </a:lnTo>
                  <a:lnTo>
                    <a:pt x="6608" y="1796"/>
                  </a:lnTo>
                  <a:lnTo>
                    <a:pt x="6607" y="1823"/>
                  </a:lnTo>
                  <a:lnTo>
                    <a:pt x="6607" y="1833"/>
                  </a:lnTo>
                  <a:lnTo>
                    <a:pt x="6606" y="1861"/>
                  </a:lnTo>
                  <a:lnTo>
                    <a:pt x="6605" y="1870"/>
                  </a:lnTo>
                  <a:lnTo>
                    <a:pt x="6602" y="1897"/>
                  </a:lnTo>
                  <a:lnTo>
                    <a:pt x="6601" y="1907"/>
                  </a:lnTo>
                  <a:lnTo>
                    <a:pt x="6598" y="1934"/>
                  </a:lnTo>
                  <a:lnTo>
                    <a:pt x="6596" y="1943"/>
                  </a:lnTo>
                  <a:lnTo>
                    <a:pt x="6592" y="1970"/>
                  </a:lnTo>
                  <a:lnTo>
                    <a:pt x="6590" y="1980"/>
                  </a:lnTo>
                  <a:lnTo>
                    <a:pt x="6584" y="2007"/>
                  </a:lnTo>
                  <a:lnTo>
                    <a:pt x="6582" y="2016"/>
                  </a:lnTo>
                  <a:lnTo>
                    <a:pt x="6576" y="2042"/>
                  </a:lnTo>
                  <a:lnTo>
                    <a:pt x="6573" y="2051"/>
                  </a:lnTo>
                  <a:lnTo>
                    <a:pt x="6566" y="2078"/>
                  </a:lnTo>
                  <a:lnTo>
                    <a:pt x="6563" y="2087"/>
                  </a:lnTo>
                  <a:lnTo>
                    <a:pt x="6554" y="2113"/>
                  </a:lnTo>
                  <a:lnTo>
                    <a:pt x="6551" y="2122"/>
                  </a:lnTo>
                  <a:lnTo>
                    <a:pt x="6541" y="2148"/>
                  </a:lnTo>
                  <a:lnTo>
                    <a:pt x="6538" y="2156"/>
                  </a:lnTo>
                  <a:lnTo>
                    <a:pt x="6528" y="2182"/>
                  </a:lnTo>
                  <a:lnTo>
                    <a:pt x="6524" y="2191"/>
                  </a:lnTo>
                  <a:lnTo>
                    <a:pt x="6512" y="2216"/>
                  </a:lnTo>
                  <a:lnTo>
                    <a:pt x="6508" y="2224"/>
                  </a:lnTo>
                  <a:lnTo>
                    <a:pt x="6496" y="2249"/>
                  </a:lnTo>
                  <a:lnTo>
                    <a:pt x="6491" y="2257"/>
                  </a:lnTo>
                  <a:lnTo>
                    <a:pt x="6478" y="2282"/>
                  </a:lnTo>
                  <a:lnTo>
                    <a:pt x="6473" y="2290"/>
                  </a:lnTo>
                  <a:lnTo>
                    <a:pt x="6459" y="2314"/>
                  </a:lnTo>
                  <a:lnTo>
                    <a:pt x="6454" y="2322"/>
                  </a:lnTo>
                  <a:lnTo>
                    <a:pt x="6439" y="2345"/>
                  </a:lnTo>
                  <a:lnTo>
                    <a:pt x="6433" y="2353"/>
                  </a:lnTo>
                  <a:lnTo>
                    <a:pt x="6417" y="2376"/>
                  </a:lnTo>
                  <a:lnTo>
                    <a:pt x="6412" y="2383"/>
                  </a:lnTo>
                  <a:lnTo>
                    <a:pt x="6395" y="2405"/>
                  </a:lnTo>
                  <a:lnTo>
                    <a:pt x="6389" y="2413"/>
                  </a:lnTo>
                  <a:lnTo>
                    <a:pt x="6371" y="2434"/>
                  </a:lnTo>
                  <a:lnTo>
                    <a:pt x="6365" y="2441"/>
                  </a:lnTo>
                  <a:lnTo>
                    <a:pt x="6346" y="2461"/>
                  </a:lnTo>
                  <a:lnTo>
                    <a:pt x="6340" y="2468"/>
                  </a:lnTo>
                  <a:lnTo>
                    <a:pt x="6321" y="2488"/>
                  </a:lnTo>
                  <a:lnTo>
                    <a:pt x="6314" y="2495"/>
                  </a:lnTo>
                  <a:lnTo>
                    <a:pt x="6294" y="2514"/>
                  </a:lnTo>
                  <a:lnTo>
                    <a:pt x="6288" y="2520"/>
                  </a:lnTo>
                  <a:lnTo>
                    <a:pt x="6267" y="2539"/>
                  </a:lnTo>
                  <a:lnTo>
                    <a:pt x="6260" y="2545"/>
                  </a:lnTo>
                  <a:lnTo>
                    <a:pt x="6239" y="2562"/>
                  </a:lnTo>
                  <a:lnTo>
                    <a:pt x="6232" y="2568"/>
                  </a:lnTo>
                  <a:lnTo>
                    <a:pt x="6210" y="2585"/>
                  </a:lnTo>
                  <a:lnTo>
                    <a:pt x="6202" y="2590"/>
                  </a:lnTo>
                  <a:lnTo>
                    <a:pt x="6180" y="2606"/>
                  </a:lnTo>
                  <a:lnTo>
                    <a:pt x="6172" y="2611"/>
                  </a:lnTo>
                  <a:lnTo>
                    <a:pt x="6149" y="2627"/>
                  </a:lnTo>
                  <a:lnTo>
                    <a:pt x="6141" y="2632"/>
                  </a:lnTo>
                  <a:lnTo>
                    <a:pt x="6117" y="2646"/>
                  </a:lnTo>
                  <a:lnTo>
                    <a:pt x="6109" y="2651"/>
                  </a:lnTo>
                  <a:lnTo>
                    <a:pt x="6084" y="2664"/>
                  </a:lnTo>
                  <a:lnTo>
                    <a:pt x="6076" y="2669"/>
                  </a:lnTo>
                  <a:lnTo>
                    <a:pt x="6051" y="2681"/>
                  </a:lnTo>
                  <a:lnTo>
                    <a:pt x="6042" y="2685"/>
                  </a:lnTo>
                  <a:lnTo>
                    <a:pt x="6017" y="2697"/>
                  </a:lnTo>
                  <a:lnTo>
                    <a:pt x="6009" y="2701"/>
                  </a:lnTo>
                  <a:lnTo>
                    <a:pt x="5983" y="2711"/>
                  </a:lnTo>
                  <a:lnTo>
                    <a:pt x="5974" y="2715"/>
                  </a:lnTo>
                  <a:lnTo>
                    <a:pt x="5948" y="2724"/>
                  </a:lnTo>
                  <a:lnTo>
                    <a:pt x="5940" y="2727"/>
                  </a:lnTo>
                  <a:lnTo>
                    <a:pt x="5913" y="2736"/>
                  </a:lnTo>
                  <a:lnTo>
                    <a:pt x="5904" y="2739"/>
                  </a:lnTo>
                  <a:lnTo>
                    <a:pt x="5878" y="2746"/>
                  </a:lnTo>
                  <a:lnTo>
                    <a:pt x="5869" y="2749"/>
                  </a:lnTo>
                  <a:lnTo>
                    <a:pt x="5842" y="2755"/>
                  </a:lnTo>
                  <a:lnTo>
                    <a:pt x="5833" y="2757"/>
                  </a:lnTo>
                  <a:lnTo>
                    <a:pt x="5806" y="2763"/>
                  </a:lnTo>
                  <a:lnTo>
                    <a:pt x="5797" y="2765"/>
                  </a:lnTo>
                  <a:lnTo>
                    <a:pt x="5785" y="2767"/>
                  </a:lnTo>
                  <a:lnTo>
                    <a:pt x="4677" y="5205"/>
                  </a:lnTo>
                  <a:lnTo>
                    <a:pt x="6054" y="6812"/>
                  </a:lnTo>
                  <a:lnTo>
                    <a:pt x="6074" y="6840"/>
                  </a:lnTo>
                  <a:lnTo>
                    <a:pt x="6091" y="6869"/>
                  </a:lnTo>
                  <a:lnTo>
                    <a:pt x="6103" y="6901"/>
                  </a:lnTo>
                  <a:lnTo>
                    <a:pt x="6111" y="6934"/>
                  </a:lnTo>
                  <a:lnTo>
                    <a:pt x="6114" y="6968"/>
                  </a:lnTo>
                  <a:lnTo>
                    <a:pt x="6113" y="7002"/>
                  </a:lnTo>
                  <a:lnTo>
                    <a:pt x="6107" y="7036"/>
                  </a:lnTo>
                  <a:lnTo>
                    <a:pt x="5613" y="9011"/>
                  </a:lnTo>
                  <a:lnTo>
                    <a:pt x="5603" y="9042"/>
                  </a:lnTo>
                  <a:lnTo>
                    <a:pt x="5589" y="9071"/>
                  </a:lnTo>
                  <a:lnTo>
                    <a:pt x="5571" y="9099"/>
                  </a:lnTo>
                  <a:lnTo>
                    <a:pt x="5550" y="9124"/>
                  </a:lnTo>
                  <a:lnTo>
                    <a:pt x="5525" y="9146"/>
                  </a:lnTo>
                  <a:lnTo>
                    <a:pt x="5499" y="9164"/>
                  </a:lnTo>
                  <a:lnTo>
                    <a:pt x="5470" y="9179"/>
                  </a:lnTo>
                  <a:lnTo>
                    <a:pt x="5439" y="9190"/>
                  </a:lnTo>
                  <a:lnTo>
                    <a:pt x="5407" y="9197"/>
                  </a:lnTo>
                  <a:lnTo>
                    <a:pt x="5374" y="9200"/>
                  </a:lnTo>
                  <a:lnTo>
                    <a:pt x="5342" y="9198"/>
                  </a:lnTo>
                  <a:lnTo>
                    <a:pt x="5309" y="9193"/>
                  </a:lnTo>
                  <a:lnTo>
                    <a:pt x="5278" y="9183"/>
                  </a:lnTo>
                  <a:lnTo>
                    <a:pt x="5249" y="9169"/>
                  </a:lnTo>
                  <a:lnTo>
                    <a:pt x="5221" y="9151"/>
                  </a:lnTo>
                  <a:lnTo>
                    <a:pt x="5196" y="9130"/>
                  </a:lnTo>
                  <a:lnTo>
                    <a:pt x="5174" y="9105"/>
                  </a:lnTo>
                  <a:lnTo>
                    <a:pt x="5156" y="9079"/>
                  </a:lnTo>
                  <a:lnTo>
                    <a:pt x="5141" y="9050"/>
                  </a:lnTo>
                  <a:lnTo>
                    <a:pt x="5130" y="9019"/>
                  </a:lnTo>
                  <a:lnTo>
                    <a:pt x="5123" y="8987"/>
                  </a:lnTo>
                  <a:lnTo>
                    <a:pt x="5120" y="8954"/>
                  </a:lnTo>
                  <a:lnTo>
                    <a:pt x="5122" y="8922"/>
                  </a:lnTo>
                  <a:lnTo>
                    <a:pt x="5127" y="8889"/>
                  </a:lnTo>
                  <a:lnTo>
                    <a:pt x="5590" y="7040"/>
                  </a:lnTo>
                  <a:lnTo>
                    <a:pt x="4466" y="5728"/>
                  </a:lnTo>
                  <a:lnTo>
                    <a:pt x="3381" y="8546"/>
                  </a:lnTo>
                  <a:lnTo>
                    <a:pt x="3368" y="8575"/>
                  </a:lnTo>
                  <a:lnTo>
                    <a:pt x="3350" y="8603"/>
                  </a:lnTo>
                  <a:lnTo>
                    <a:pt x="3329" y="8628"/>
                  </a:lnTo>
                  <a:lnTo>
                    <a:pt x="3305" y="8650"/>
                  </a:lnTo>
                  <a:lnTo>
                    <a:pt x="3278" y="8669"/>
                  </a:lnTo>
                  <a:lnTo>
                    <a:pt x="3249" y="8684"/>
                  </a:lnTo>
                  <a:lnTo>
                    <a:pt x="3219" y="8696"/>
                  </a:lnTo>
                  <a:lnTo>
                    <a:pt x="3187" y="8703"/>
                  </a:lnTo>
                  <a:lnTo>
                    <a:pt x="3154" y="8706"/>
                  </a:lnTo>
                  <a:lnTo>
                    <a:pt x="3122" y="8705"/>
                  </a:lnTo>
                  <a:lnTo>
                    <a:pt x="3089" y="8699"/>
                  </a:lnTo>
                  <a:lnTo>
                    <a:pt x="3058" y="8689"/>
                  </a:lnTo>
                  <a:lnTo>
                    <a:pt x="3029" y="8676"/>
                  </a:lnTo>
                  <a:lnTo>
                    <a:pt x="3001" y="8658"/>
                  </a:lnTo>
                  <a:lnTo>
                    <a:pt x="2976" y="8637"/>
                  </a:lnTo>
                  <a:lnTo>
                    <a:pt x="2954" y="8613"/>
                  </a:lnTo>
                  <a:lnTo>
                    <a:pt x="2935" y="8586"/>
                  </a:lnTo>
                  <a:lnTo>
                    <a:pt x="2920" y="8557"/>
                  </a:lnTo>
                  <a:lnTo>
                    <a:pt x="2908" y="8527"/>
                  </a:lnTo>
                  <a:lnTo>
                    <a:pt x="2901" y="8495"/>
                  </a:lnTo>
                  <a:lnTo>
                    <a:pt x="2898" y="8462"/>
                  </a:lnTo>
                  <a:lnTo>
                    <a:pt x="2899" y="8430"/>
                  </a:lnTo>
                  <a:lnTo>
                    <a:pt x="2905" y="8397"/>
                  </a:lnTo>
                  <a:lnTo>
                    <a:pt x="2915" y="8366"/>
                  </a:lnTo>
                  <a:lnTo>
                    <a:pt x="4150" y="5157"/>
                  </a:lnTo>
                  <a:lnTo>
                    <a:pt x="4153" y="5150"/>
                  </a:lnTo>
                  <a:lnTo>
                    <a:pt x="4155" y="5144"/>
                  </a:lnTo>
                  <a:lnTo>
                    <a:pt x="5259" y="2714"/>
                  </a:lnTo>
                  <a:lnTo>
                    <a:pt x="5251" y="2711"/>
                  </a:lnTo>
                  <a:lnTo>
                    <a:pt x="5225" y="2700"/>
                  </a:lnTo>
                  <a:lnTo>
                    <a:pt x="5217" y="2697"/>
                  </a:lnTo>
                  <a:lnTo>
                    <a:pt x="5192" y="2685"/>
                  </a:lnTo>
                  <a:lnTo>
                    <a:pt x="5183" y="2681"/>
                  </a:lnTo>
                  <a:lnTo>
                    <a:pt x="5158" y="2669"/>
                  </a:lnTo>
                  <a:lnTo>
                    <a:pt x="5150" y="2664"/>
                  </a:lnTo>
                  <a:lnTo>
                    <a:pt x="5126" y="2651"/>
                  </a:lnTo>
                  <a:lnTo>
                    <a:pt x="5118" y="2646"/>
                  </a:lnTo>
                  <a:lnTo>
                    <a:pt x="5094" y="2632"/>
                  </a:lnTo>
                  <a:lnTo>
                    <a:pt x="5086" y="2627"/>
                  </a:lnTo>
                  <a:lnTo>
                    <a:pt x="5063" y="2612"/>
                  </a:lnTo>
                  <a:lnTo>
                    <a:pt x="5055" y="2607"/>
                  </a:lnTo>
                  <a:lnTo>
                    <a:pt x="5033" y="2590"/>
                  </a:lnTo>
                  <a:lnTo>
                    <a:pt x="5025" y="2585"/>
                  </a:lnTo>
                  <a:lnTo>
                    <a:pt x="5003" y="2568"/>
                  </a:lnTo>
                  <a:lnTo>
                    <a:pt x="4996" y="2562"/>
                  </a:lnTo>
                  <a:lnTo>
                    <a:pt x="4975" y="2545"/>
                  </a:lnTo>
                  <a:lnTo>
                    <a:pt x="4967" y="2538"/>
                  </a:lnTo>
                  <a:lnTo>
                    <a:pt x="4947" y="2520"/>
                  </a:lnTo>
                  <a:lnTo>
                    <a:pt x="4940" y="2514"/>
                  </a:lnTo>
                  <a:lnTo>
                    <a:pt x="4920" y="2495"/>
                  </a:lnTo>
                  <a:lnTo>
                    <a:pt x="4913" y="2488"/>
                  </a:lnTo>
                  <a:lnTo>
                    <a:pt x="4894" y="2468"/>
                  </a:lnTo>
                  <a:lnTo>
                    <a:pt x="4888" y="2461"/>
                  </a:lnTo>
                  <a:lnTo>
                    <a:pt x="4870" y="2441"/>
                  </a:lnTo>
                  <a:lnTo>
                    <a:pt x="4863" y="2433"/>
                  </a:lnTo>
                  <a:lnTo>
                    <a:pt x="4846" y="2412"/>
                  </a:lnTo>
                  <a:lnTo>
                    <a:pt x="4840" y="2405"/>
                  </a:lnTo>
                  <a:lnTo>
                    <a:pt x="4823" y="2383"/>
                  </a:lnTo>
                  <a:lnTo>
                    <a:pt x="4818" y="2375"/>
                  </a:lnTo>
                  <a:lnTo>
                    <a:pt x="4801" y="2353"/>
                  </a:lnTo>
                  <a:lnTo>
                    <a:pt x="4796" y="2345"/>
                  </a:lnTo>
                  <a:lnTo>
                    <a:pt x="4781" y="2322"/>
                  </a:lnTo>
                  <a:lnTo>
                    <a:pt x="4776" y="2314"/>
                  </a:lnTo>
                  <a:lnTo>
                    <a:pt x="4762" y="2290"/>
                  </a:lnTo>
                  <a:lnTo>
                    <a:pt x="4757" y="2282"/>
                  </a:lnTo>
                  <a:lnTo>
                    <a:pt x="4744" y="2257"/>
                  </a:lnTo>
                  <a:lnTo>
                    <a:pt x="4739" y="2249"/>
                  </a:lnTo>
                  <a:lnTo>
                    <a:pt x="4727" y="2224"/>
                  </a:lnTo>
                  <a:lnTo>
                    <a:pt x="4723" y="2216"/>
                  </a:lnTo>
                  <a:lnTo>
                    <a:pt x="4711" y="2191"/>
                  </a:lnTo>
                  <a:lnTo>
                    <a:pt x="4707" y="2182"/>
                  </a:lnTo>
                  <a:lnTo>
                    <a:pt x="4697" y="2156"/>
                  </a:lnTo>
                  <a:lnTo>
                    <a:pt x="4694" y="2148"/>
                  </a:lnTo>
                  <a:lnTo>
                    <a:pt x="4684" y="2122"/>
                  </a:lnTo>
                  <a:lnTo>
                    <a:pt x="4681" y="2113"/>
                  </a:lnTo>
                  <a:lnTo>
                    <a:pt x="4672" y="2087"/>
                  </a:lnTo>
                  <a:lnTo>
                    <a:pt x="4669" y="2078"/>
                  </a:lnTo>
                  <a:lnTo>
                    <a:pt x="4662" y="2051"/>
                  </a:lnTo>
                  <a:lnTo>
                    <a:pt x="4659" y="2042"/>
                  </a:lnTo>
                  <a:lnTo>
                    <a:pt x="4653" y="2016"/>
                  </a:lnTo>
                  <a:lnTo>
                    <a:pt x="4651" y="2007"/>
                  </a:lnTo>
                  <a:lnTo>
                    <a:pt x="4645" y="1980"/>
                  </a:lnTo>
                  <a:lnTo>
                    <a:pt x="4643" y="1970"/>
                  </a:lnTo>
                  <a:lnTo>
                    <a:pt x="4639" y="1943"/>
                  </a:lnTo>
                  <a:lnTo>
                    <a:pt x="4637" y="1934"/>
                  </a:lnTo>
                  <a:lnTo>
                    <a:pt x="4634" y="1907"/>
                  </a:lnTo>
                  <a:lnTo>
                    <a:pt x="4633" y="1897"/>
                  </a:lnTo>
                  <a:lnTo>
                    <a:pt x="4630" y="1870"/>
                  </a:lnTo>
                  <a:lnTo>
                    <a:pt x="4629" y="1861"/>
                  </a:lnTo>
                  <a:lnTo>
                    <a:pt x="4628" y="1833"/>
                  </a:lnTo>
                  <a:lnTo>
                    <a:pt x="4628" y="1823"/>
                  </a:lnTo>
                  <a:lnTo>
                    <a:pt x="4627" y="1796"/>
                  </a:lnTo>
                  <a:lnTo>
                    <a:pt x="4627" y="1786"/>
                  </a:lnTo>
                  <a:lnTo>
                    <a:pt x="4628" y="1759"/>
                  </a:lnTo>
                  <a:lnTo>
                    <a:pt x="4628" y="1749"/>
                  </a:lnTo>
                  <a:lnTo>
                    <a:pt x="4629" y="1721"/>
                  </a:lnTo>
                  <a:lnTo>
                    <a:pt x="4630" y="1712"/>
                  </a:lnTo>
                  <a:lnTo>
                    <a:pt x="4633" y="1685"/>
                  </a:lnTo>
                  <a:lnTo>
                    <a:pt x="4634" y="1675"/>
                  </a:lnTo>
                  <a:lnTo>
                    <a:pt x="4637" y="1648"/>
                  </a:lnTo>
                  <a:lnTo>
                    <a:pt x="4639" y="1639"/>
                  </a:lnTo>
                  <a:lnTo>
                    <a:pt x="4643" y="1611"/>
                  </a:lnTo>
                  <a:lnTo>
                    <a:pt x="4645" y="1602"/>
                  </a:lnTo>
                  <a:lnTo>
                    <a:pt x="4651" y="1575"/>
                  </a:lnTo>
                  <a:lnTo>
                    <a:pt x="4653" y="1566"/>
                  </a:lnTo>
                  <a:lnTo>
                    <a:pt x="4659" y="1539"/>
                  </a:lnTo>
                  <a:lnTo>
                    <a:pt x="4662" y="1530"/>
                  </a:lnTo>
                  <a:lnTo>
                    <a:pt x="4669" y="1504"/>
                  </a:lnTo>
                  <a:lnTo>
                    <a:pt x="4672" y="1495"/>
                  </a:lnTo>
                  <a:lnTo>
                    <a:pt x="4681" y="1468"/>
                  </a:lnTo>
                  <a:lnTo>
                    <a:pt x="4684" y="1460"/>
                  </a:lnTo>
                  <a:lnTo>
                    <a:pt x="4693" y="1434"/>
                  </a:lnTo>
                  <a:lnTo>
                    <a:pt x="4697" y="1425"/>
                  </a:lnTo>
                  <a:lnTo>
                    <a:pt x="4707" y="1399"/>
                  </a:lnTo>
                  <a:lnTo>
                    <a:pt x="4711" y="1391"/>
                  </a:lnTo>
                  <a:lnTo>
                    <a:pt x="4723" y="1366"/>
                  </a:lnTo>
                  <a:lnTo>
                    <a:pt x="4727" y="1357"/>
                  </a:lnTo>
                  <a:lnTo>
                    <a:pt x="4739" y="1332"/>
                  </a:lnTo>
                  <a:lnTo>
                    <a:pt x="4744" y="1324"/>
                  </a:lnTo>
                  <a:lnTo>
                    <a:pt x="4757" y="1299"/>
                  </a:lnTo>
                  <a:lnTo>
                    <a:pt x="4762" y="1291"/>
                  </a:lnTo>
                  <a:lnTo>
                    <a:pt x="4776" y="1267"/>
                  </a:lnTo>
                  <a:lnTo>
                    <a:pt x="4781" y="1259"/>
                  </a:lnTo>
                  <a:lnTo>
                    <a:pt x="4797" y="1236"/>
                  </a:lnTo>
                  <a:lnTo>
                    <a:pt x="4802" y="1228"/>
                  </a:lnTo>
                  <a:lnTo>
                    <a:pt x="4818" y="1206"/>
                  </a:lnTo>
                  <a:lnTo>
                    <a:pt x="4823" y="1198"/>
                  </a:lnTo>
                  <a:lnTo>
                    <a:pt x="4840" y="1176"/>
                  </a:lnTo>
                  <a:lnTo>
                    <a:pt x="4846" y="1169"/>
                  </a:lnTo>
                  <a:lnTo>
                    <a:pt x="4863" y="1148"/>
                  </a:lnTo>
                  <a:lnTo>
                    <a:pt x="4869" y="1141"/>
                  </a:lnTo>
                  <a:lnTo>
                    <a:pt x="4888" y="1120"/>
                  </a:lnTo>
                  <a:lnTo>
                    <a:pt x="4894" y="1114"/>
                  </a:lnTo>
                  <a:lnTo>
                    <a:pt x="4913" y="1094"/>
                  </a:lnTo>
                  <a:lnTo>
                    <a:pt x="4920" y="1087"/>
                  </a:lnTo>
                  <a:lnTo>
                    <a:pt x="4940" y="1068"/>
                  </a:lnTo>
                  <a:lnTo>
                    <a:pt x="4947" y="1062"/>
                  </a:lnTo>
                  <a:lnTo>
                    <a:pt x="4967" y="1043"/>
                  </a:lnTo>
                  <a:lnTo>
                    <a:pt x="4974" y="1037"/>
                  </a:lnTo>
                  <a:lnTo>
                    <a:pt x="4995" y="1019"/>
                  </a:lnTo>
                  <a:lnTo>
                    <a:pt x="5003" y="1013"/>
                  </a:lnTo>
                  <a:lnTo>
                    <a:pt x="5025" y="996"/>
                  </a:lnTo>
                  <a:lnTo>
                    <a:pt x="5032" y="991"/>
                  </a:lnTo>
                  <a:lnTo>
                    <a:pt x="5055" y="975"/>
                  </a:lnTo>
                  <a:lnTo>
                    <a:pt x="5063" y="969"/>
                  </a:lnTo>
                  <a:lnTo>
                    <a:pt x="5086" y="954"/>
                  </a:lnTo>
                  <a:lnTo>
                    <a:pt x="5094" y="949"/>
                  </a:lnTo>
                  <a:lnTo>
                    <a:pt x="5118" y="935"/>
                  </a:lnTo>
                  <a:lnTo>
                    <a:pt x="5126" y="930"/>
                  </a:lnTo>
                  <a:lnTo>
                    <a:pt x="5150" y="917"/>
                  </a:lnTo>
                  <a:lnTo>
                    <a:pt x="5158" y="912"/>
                  </a:lnTo>
                  <a:lnTo>
                    <a:pt x="5183" y="900"/>
                  </a:lnTo>
                  <a:lnTo>
                    <a:pt x="5192" y="896"/>
                  </a:lnTo>
                  <a:lnTo>
                    <a:pt x="5217" y="884"/>
                  </a:lnTo>
                  <a:lnTo>
                    <a:pt x="5225" y="881"/>
                  </a:lnTo>
                  <a:lnTo>
                    <a:pt x="5251" y="870"/>
                  </a:lnTo>
                  <a:lnTo>
                    <a:pt x="5260" y="867"/>
                  </a:lnTo>
                  <a:lnTo>
                    <a:pt x="5286" y="857"/>
                  </a:lnTo>
                  <a:lnTo>
                    <a:pt x="5295" y="854"/>
                  </a:lnTo>
                  <a:lnTo>
                    <a:pt x="5321" y="845"/>
                  </a:lnTo>
                  <a:lnTo>
                    <a:pt x="5330" y="842"/>
                  </a:lnTo>
                  <a:lnTo>
                    <a:pt x="5356" y="835"/>
                  </a:lnTo>
                  <a:lnTo>
                    <a:pt x="5365" y="832"/>
                  </a:lnTo>
                  <a:lnTo>
                    <a:pt x="5392" y="826"/>
                  </a:lnTo>
                  <a:lnTo>
                    <a:pt x="5401" y="824"/>
                  </a:lnTo>
                  <a:lnTo>
                    <a:pt x="5428" y="818"/>
                  </a:lnTo>
                  <a:lnTo>
                    <a:pt x="5437" y="816"/>
                  </a:lnTo>
                  <a:lnTo>
                    <a:pt x="5465" y="812"/>
                  </a:lnTo>
                  <a:lnTo>
                    <a:pt x="5474" y="810"/>
                  </a:lnTo>
                  <a:lnTo>
                    <a:pt x="5501" y="807"/>
                  </a:lnTo>
                  <a:lnTo>
                    <a:pt x="5511" y="806"/>
                  </a:lnTo>
                  <a:lnTo>
                    <a:pt x="5538" y="803"/>
                  </a:lnTo>
                  <a:lnTo>
                    <a:pt x="5547" y="802"/>
                  </a:lnTo>
                  <a:lnTo>
                    <a:pt x="5575" y="801"/>
                  </a:lnTo>
                  <a:lnTo>
                    <a:pt x="5585" y="801"/>
                  </a:lnTo>
                  <a:lnTo>
                    <a:pt x="5612" y="800"/>
                  </a:lnTo>
                  <a:lnTo>
                    <a:pt x="5622" y="800"/>
                  </a:lnTo>
                  <a:lnTo>
                    <a:pt x="5649" y="801"/>
                  </a:lnTo>
                  <a:lnTo>
                    <a:pt x="5659" y="801"/>
                  </a:lnTo>
                  <a:lnTo>
                    <a:pt x="5687" y="802"/>
                  </a:lnTo>
                  <a:lnTo>
                    <a:pt x="5696" y="803"/>
                  </a:lnTo>
                  <a:lnTo>
                    <a:pt x="5723" y="806"/>
                  </a:lnTo>
                  <a:lnTo>
                    <a:pt x="5733" y="807"/>
                  </a:lnTo>
                  <a:lnTo>
                    <a:pt x="5760" y="810"/>
                  </a:lnTo>
                  <a:lnTo>
                    <a:pt x="5769" y="812"/>
                  </a:lnTo>
                  <a:lnTo>
                    <a:pt x="5797" y="816"/>
                  </a:lnTo>
                  <a:lnTo>
                    <a:pt x="5806" y="818"/>
                  </a:lnTo>
                  <a:lnTo>
                    <a:pt x="5833" y="824"/>
                  </a:lnTo>
                  <a:lnTo>
                    <a:pt x="5842" y="826"/>
                  </a:lnTo>
                  <a:lnTo>
                    <a:pt x="5869" y="832"/>
                  </a:lnTo>
                  <a:lnTo>
                    <a:pt x="5878" y="835"/>
                  </a:lnTo>
                  <a:lnTo>
                    <a:pt x="5904" y="842"/>
                  </a:lnTo>
                  <a:lnTo>
                    <a:pt x="5913" y="845"/>
                  </a:lnTo>
                  <a:lnTo>
                    <a:pt x="5940" y="854"/>
                  </a:lnTo>
                  <a:lnTo>
                    <a:pt x="5948" y="857"/>
                  </a:lnTo>
                  <a:lnTo>
                    <a:pt x="5974" y="866"/>
                  </a:lnTo>
                  <a:lnTo>
                    <a:pt x="5983" y="870"/>
                  </a:lnTo>
                  <a:lnTo>
                    <a:pt x="6009" y="880"/>
                  </a:lnTo>
                  <a:lnTo>
                    <a:pt x="6017" y="884"/>
                  </a:lnTo>
                  <a:lnTo>
                    <a:pt x="6042" y="896"/>
                  </a:lnTo>
                  <a:lnTo>
                    <a:pt x="6051" y="900"/>
                  </a:lnTo>
                  <a:lnTo>
                    <a:pt x="6076" y="912"/>
                  </a:lnTo>
                  <a:lnTo>
                    <a:pt x="6084" y="917"/>
                  </a:lnTo>
                  <a:lnTo>
                    <a:pt x="6109" y="930"/>
                  </a:lnTo>
                  <a:lnTo>
                    <a:pt x="6118" y="935"/>
                  </a:lnTo>
                  <a:lnTo>
                    <a:pt x="6141" y="950"/>
                  </a:lnTo>
                  <a:lnTo>
                    <a:pt x="6149" y="955"/>
                  </a:lnTo>
                  <a:lnTo>
                    <a:pt x="6172" y="970"/>
                  </a:lnTo>
                  <a:lnTo>
                    <a:pt x="6180" y="975"/>
                  </a:lnTo>
                  <a:lnTo>
                    <a:pt x="6203" y="991"/>
                  </a:lnTo>
                  <a:lnTo>
                    <a:pt x="6210" y="997"/>
                  </a:lnTo>
                  <a:lnTo>
                    <a:pt x="6232" y="1014"/>
                  </a:lnTo>
                  <a:lnTo>
                    <a:pt x="6239" y="1019"/>
                  </a:lnTo>
                  <a:lnTo>
                    <a:pt x="6260" y="1037"/>
                  </a:lnTo>
                  <a:lnTo>
                    <a:pt x="6267" y="1043"/>
                  </a:lnTo>
                  <a:lnTo>
                    <a:pt x="6288" y="1061"/>
                  </a:lnTo>
                  <a:lnTo>
                    <a:pt x="6295" y="1068"/>
                  </a:lnTo>
                  <a:lnTo>
                    <a:pt x="6315" y="1087"/>
                  </a:lnTo>
                  <a:lnTo>
                    <a:pt x="6321" y="1093"/>
                  </a:lnTo>
                  <a:lnTo>
                    <a:pt x="6340" y="1113"/>
                  </a:lnTo>
                  <a:lnTo>
                    <a:pt x="6347" y="1120"/>
                  </a:lnTo>
                  <a:lnTo>
                    <a:pt x="6365" y="1141"/>
                  </a:lnTo>
                  <a:lnTo>
                    <a:pt x="6371" y="1148"/>
                  </a:lnTo>
                  <a:lnTo>
                    <a:pt x="6389" y="1169"/>
                  </a:lnTo>
                  <a:lnTo>
                    <a:pt x="6394" y="1176"/>
                  </a:lnTo>
                  <a:lnTo>
                    <a:pt x="6411" y="1198"/>
                  </a:lnTo>
                  <a:lnTo>
                    <a:pt x="6417" y="1205"/>
                  </a:lnTo>
                  <a:lnTo>
                    <a:pt x="6433" y="1228"/>
                  </a:lnTo>
                  <a:lnTo>
                    <a:pt x="6438" y="1236"/>
                  </a:lnTo>
                  <a:lnTo>
                    <a:pt x="6453" y="1259"/>
                  </a:lnTo>
                  <a:lnTo>
                    <a:pt x="6458" y="1267"/>
                  </a:lnTo>
                  <a:lnTo>
                    <a:pt x="6473" y="1290"/>
                  </a:lnTo>
                  <a:lnTo>
                    <a:pt x="6478" y="1299"/>
                  </a:lnTo>
                  <a:lnTo>
                    <a:pt x="6491" y="1324"/>
                  </a:lnTo>
                  <a:lnTo>
                    <a:pt x="6496" y="1332"/>
                  </a:lnTo>
                  <a:lnTo>
                    <a:pt x="6508" y="1357"/>
                  </a:lnTo>
                  <a:lnTo>
                    <a:pt x="6512" y="1366"/>
                  </a:lnTo>
                  <a:lnTo>
                    <a:pt x="6524" y="1391"/>
                  </a:lnTo>
                  <a:lnTo>
                    <a:pt x="6528" y="1399"/>
                  </a:lnTo>
                  <a:lnTo>
                    <a:pt x="6538" y="1425"/>
                  </a:lnTo>
                  <a:lnTo>
                    <a:pt x="6542" y="1434"/>
                  </a:lnTo>
                  <a:lnTo>
                    <a:pt x="6551" y="1460"/>
                  </a:lnTo>
                  <a:lnTo>
                    <a:pt x="6554" y="1468"/>
                  </a:lnTo>
                  <a:lnTo>
                    <a:pt x="6563" y="1495"/>
                  </a:lnTo>
                  <a:lnTo>
                    <a:pt x="6566" y="1504"/>
                  </a:lnTo>
                  <a:lnTo>
                    <a:pt x="6573" y="1530"/>
                  </a:lnTo>
                  <a:lnTo>
                    <a:pt x="6576" y="1539"/>
                  </a:lnTo>
                  <a:lnTo>
                    <a:pt x="6582" y="1566"/>
                  </a:lnTo>
                  <a:lnTo>
                    <a:pt x="6584" y="1575"/>
                  </a:lnTo>
                  <a:lnTo>
                    <a:pt x="6590" y="1602"/>
                  </a:lnTo>
                  <a:lnTo>
                    <a:pt x="6592" y="1611"/>
                  </a:lnTo>
                  <a:lnTo>
                    <a:pt x="6596" y="1639"/>
                  </a:lnTo>
                  <a:lnTo>
                    <a:pt x="6598" y="1648"/>
                  </a:lnTo>
                  <a:lnTo>
                    <a:pt x="6601" y="1675"/>
                  </a:lnTo>
                  <a:lnTo>
                    <a:pt x="6602" y="1685"/>
                  </a:lnTo>
                  <a:lnTo>
                    <a:pt x="6605" y="1712"/>
                  </a:lnTo>
                  <a:lnTo>
                    <a:pt x="6606" y="1721"/>
                  </a:lnTo>
                  <a:lnTo>
                    <a:pt x="6607" y="1749"/>
                  </a:lnTo>
                  <a:lnTo>
                    <a:pt x="6607" y="1759"/>
                  </a:lnTo>
                  <a:close/>
                  <a:moveTo>
                    <a:pt x="6108" y="1809"/>
                  </a:moveTo>
                  <a:lnTo>
                    <a:pt x="6108" y="1791"/>
                  </a:lnTo>
                  <a:lnTo>
                    <a:pt x="6108" y="1773"/>
                  </a:lnTo>
                  <a:lnTo>
                    <a:pt x="6107" y="1754"/>
                  </a:lnTo>
                  <a:lnTo>
                    <a:pt x="6105" y="1736"/>
                  </a:lnTo>
                  <a:lnTo>
                    <a:pt x="6102" y="1717"/>
                  </a:lnTo>
                  <a:lnTo>
                    <a:pt x="6099" y="1699"/>
                  </a:lnTo>
                  <a:lnTo>
                    <a:pt x="6096" y="1681"/>
                  </a:lnTo>
                  <a:lnTo>
                    <a:pt x="6091" y="1664"/>
                  </a:lnTo>
                  <a:lnTo>
                    <a:pt x="6086" y="1646"/>
                  </a:lnTo>
                  <a:lnTo>
                    <a:pt x="6080" y="1628"/>
                  </a:lnTo>
                  <a:lnTo>
                    <a:pt x="6074" y="1611"/>
                  </a:lnTo>
                  <a:lnTo>
                    <a:pt x="6067" y="1594"/>
                  </a:lnTo>
                  <a:lnTo>
                    <a:pt x="6059" y="1577"/>
                  </a:lnTo>
                  <a:lnTo>
                    <a:pt x="6051" y="1561"/>
                  </a:lnTo>
                  <a:lnTo>
                    <a:pt x="6042" y="1545"/>
                  </a:lnTo>
                  <a:lnTo>
                    <a:pt x="6033" y="1530"/>
                  </a:lnTo>
                  <a:lnTo>
                    <a:pt x="6023" y="1514"/>
                  </a:lnTo>
                  <a:lnTo>
                    <a:pt x="6012" y="1499"/>
                  </a:lnTo>
                  <a:lnTo>
                    <a:pt x="6001" y="1485"/>
                  </a:lnTo>
                  <a:lnTo>
                    <a:pt x="5989" y="1471"/>
                  </a:lnTo>
                  <a:lnTo>
                    <a:pt x="5977" y="1457"/>
                  </a:lnTo>
                  <a:lnTo>
                    <a:pt x="5964" y="1444"/>
                  </a:lnTo>
                  <a:lnTo>
                    <a:pt x="5951" y="1431"/>
                  </a:lnTo>
                  <a:lnTo>
                    <a:pt x="5937" y="1419"/>
                  </a:lnTo>
                  <a:lnTo>
                    <a:pt x="5923" y="1407"/>
                  </a:lnTo>
                  <a:lnTo>
                    <a:pt x="5909" y="1396"/>
                  </a:lnTo>
                  <a:lnTo>
                    <a:pt x="5894" y="1385"/>
                  </a:lnTo>
                  <a:lnTo>
                    <a:pt x="5878" y="1375"/>
                  </a:lnTo>
                  <a:lnTo>
                    <a:pt x="5863" y="1366"/>
                  </a:lnTo>
                  <a:lnTo>
                    <a:pt x="5847" y="1357"/>
                  </a:lnTo>
                  <a:lnTo>
                    <a:pt x="5831" y="1349"/>
                  </a:lnTo>
                  <a:lnTo>
                    <a:pt x="5814" y="1341"/>
                  </a:lnTo>
                  <a:lnTo>
                    <a:pt x="5797" y="1334"/>
                  </a:lnTo>
                  <a:lnTo>
                    <a:pt x="5780" y="1328"/>
                  </a:lnTo>
                  <a:lnTo>
                    <a:pt x="5762" y="1322"/>
                  </a:lnTo>
                  <a:lnTo>
                    <a:pt x="5744" y="1317"/>
                  </a:lnTo>
                  <a:lnTo>
                    <a:pt x="5727" y="1312"/>
                  </a:lnTo>
                  <a:lnTo>
                    <a:pt x="5709" y="1309"/>
                  </a:lnTo>
                  <a:lnTo>
                    <a:pt x="5691" y="1306"/>
                  </a:lnTo>
                  <a:lnTo>
                    <a:pt x="5672" y="1303"/>
                  </a:lnTo>
                  <a:lnTo>
                    <a:pt x="5654" y="1301"/>
                  </a:lnTo>
                  <a:lnTo>
                    <a:pt x="5635" y="1300"/>
                  </a:lnTo>
                  <a:lnTo>
                    <a:pt x="5617" y="1300"/>
                  </a:lnTo>
                  <a:lnTo>
                    <a:pt x="5599" y="1300"/>
                  </a:lnTo>
                  <a:lnTo>
                    <a:pt x="5580" y="1301"/>
                  </a:lnTo>
                  <a:lnTo>
                    <a:pt x="5562" y="1303"/>
                  </a:lnTo>
                  <a:lnTo>
                    <a:pt x="5544" y="1306"/>
                  </a:lnTo>
                  <a:lnTo>
                    <a:pt x="5525" y="1309"/>
                  </a:lnTo>
                  <a:lnTo>
                    <a:pt x="5508" y="1312"/>
                  </a:lnTo>
                  <a:lnTo>
                    <a:pt x="5490" y="1317"/>
                  </a:lnTo>
                  <a:lnTo>
                    <a:pt x="5472" y="1322"/>
                  </a:lnTo>
                  <a:lnTo>
                    <a:pt x="5455" y="1327"/>
                  </a:lnTo>
                  <a:lnTo>
                    <a:pt x="5438" y="1334"/>
                  </a:lnTo>
                  <a:lnTo>
                    <a:pt x="5421" y="1341"/>
                  </a:lnTo>
                  <a:lnTo>
                    <a:pt x="5405" y="1348"/>
                  </a:lnTo>
                  <a:lnTo>
                    <a:pt x="5388" y="1356"/>
                  </a:lnTo>
                  <a:lnTo>
                    <a:pt x="5372" y="1365"/>
                  </a:lnTo>
                  <a:lnTo>
                    <a:pt x="5356" y="1375"/>
                  </a:lnTo>
                  <a:lnTo>
                    <a:pt x="5341" y="1385"/>
                  </a:lnTo>
                  <a:lnTo>
                    <a:pt x="5326" y="1396"/>
                  </a:lnTo>
                  <a:lnTo>
                    <a:pt x="5311" y="1407"/>
                  </a:lnTo>
                  <a:lnTo>
                    <a:pt x="5297" y="1419"/>
                  </a:lnTo>
                  <a:lnTo>
                    <a:pt x="5284" y="1431"/>
                  </a:lnTo>
                  <a:lnTo>
                    <a:pt x="5271" y="1443"/>
                  </a:lnTo>
                  <a:lnTo>
                    <a:pt x="5258" y="1457"/>
                  </a:lnTo>
                  <a:lnTo>
                    <a:pt x="5246" y="1470"/>
                  </a:lnTo>
                  <a:lnTo>
                    <a:pt x="5234" y="1485"/>
                  </a:lnTo>
                  <a:lnTo>
                    <a:pt x="5223" y="1499"/>
                  </a:lnTo>
                  <a:lnTo>
                    <a:pt x="5212" y="1514"/>
                  </a:lnTo>
                  <a:lnTo>
                    <a:pt x="5202" y="1530"/>
                  </a:lnTo>
                  <a:lnTo>
                    <a:pt x="5193" y="1545"/>
                  </a:lnTo>
                  <a:lnTo>
                    <a:pt x="5184" y="1561"/>
                  </a:lnTo>
                  <a:lnTo>
                    <a:pt x="5176" y="1577"/>
                  </a:lnTo>
                  <a:lnTo>
                    <a:pt x="5168" y="1594"/>
                  </a:lnTo>
                  <a:lnTo>
                    <a:pt x="5161" y="1611"/>
                  </a:lnTo>
                  <a:lnTo>
                    <a:pt x="5155" y="1628"/>
                  </a:lnTo>
                  <a:lnTo>
                    <a:pt x="5149" y="1646"/>
                  </a:lnTo>
                  <a:lnTo>
                    <a:pt x="5144" y="1664"/>
                  </a:lnTo>
                  <a:lnTo>
                    <a:pt x="5139" y="1681"/>
                  </a:lnTo>
                  <a:lnTo>
                    <a:pt x="5136" y="1699"/>
                  </a:lnTo>
                  <a:lnTo>
                    <a:pt x="5133" y="1717"/>
                  </a:lnTo>
                  <a:lnTo>
                    <a:pt x="5130" y="1736"/>
                  </a:lnTo>
                  <a:lnTo>
                    <a:pt x="5128" y="1754"/>
                  </a:lnTo>
                  <a:lnTo>
                    <a:pt x="5127" y="1773"/>
                  </a:lnTo>
                  <a:lnTo>
                    <a:pt x="5127" y="1791"/>
                  </a:lnTo>
                  <a:lnTo>
                    <a:pt x="5127" y="1809"/>
                  </a:lnTo>
                  <a:lnTo>
                    <a:pt x="5128" y="1828"/>
                  </a:lnTo>
                  <a:lnTo>
                    <a:pt x="5130" y="1846"/>
                  </a:lnTo>
                  <a:lnTo>
                    <a:pt x="5133" y="1864"/>
                  </a:lnTo>
                  <a:lnTo>
                    <a:pt x="5136" y="1882"/>
                  </a:lnTo>
                  <a:lnTo>
                    <a:pt x="5139" y="1900"/>
                  </a:lnTo>
                  <a:lnTo>
                    <a:pt x="5144" y="1918"/>
                  </a:lnTo>
                  <a:lnTo>
                    <a:pt x="5149" y="1935"/>
                  </a:lnTo>
                  <a:lnTo>
                    <a:pt x="5154" y="1953"/>
                  </a:lnTo>
                  <a:lnTo>
                    <a:pt x="5161" y="1970"/>
                  </a:lnTo>
                  <a:lnTo>
                    <a:pt x="5168" y="1987"/>
                  </a:lnTo>
                  <a:lnTo>
                    <a:pt x="5175" y="2003"/>
                  </a:lnTo>
                  <a:lnTo>
                    <a:pt x="5184" y="2020"/>
                  </a:lnTo>
                  <a:lnTo>
                    <a:pt x="5193" y="2036"/>
                  </a:lnTo>
                  <a:lnTo>
                    <a:pt x="5202" y="2052"/>
                  </a:lnTo>
                  <a:lnTo>
                    <a:pt x="5212" y="2068"/>
                  </a:lnTo>
                  <a:lnTo>
                    <a:pt x="5223" y="2083"/>
                  </a:lnTo>
                  <a:lnTo>
                    <a:pt x="5234" y="2097"/>
                  </a:lnTo>
                  <a:lnTo>
                    <a:pt x="5246" y="2111"/>
                  </a:lnTo>
                  <a:lnTo>
                    <a:pt x="5258" y="2125"/>
                  </a:lnTo>
                  <a:lnTo>
                    <a:pt x="5270" y="2138"/>
                  </a:lnTo>
                  <a:lnTo>
                    <a:pt x="5283" y="2150"/>
                  </a:lnTo>
                  <a:lnTo>
                    <a:pt x="5297" y="2162"/>
                  </a:lnTo>
                  <a:lnTo>
                    <a:pt x="5311" y="2174"/>
                  </a:lnTo>
                  <a:lnTo>
                    <a:pt x="5325" y="2185"/>
                  </a:lnTo>
                  <a:lnTo>
                    <a:pt x="5340" y="2196"/>
                  </a:lnTo>
                  <a:lnTo>
                    <a:pt x="5356" y="2206"/>
                  </a:lnTo>
                  <a:lnTo>
                    <a:pt x="5372" y="2215"/>
                  </a:lnTo>
                  <a:lnTo>
                    <a:pt x="5388" y="2225"/>
                  </a:lnTo>
                  <a:lnTo>
                    <a:pt x="5405" y="2233"/>
                  </a:lnTo>
                  <a:lnTo>
                    <a:pt x="5421" y="2240"/>
                  </a:lnTo>
                  <a:lnTo>
                    <a:pt x="5438" y="2247"/>
                  </a:lnTo>
                  <a:lnTo>
                    <a:pt x="5455" y="2254"/>
                  </a:lnTo>
                  <a:lnTo>
                    <a:pt x="5472" y="2259"/>
                  </a:lnTo>
                  <a:lnTo>
                    <a:pt x="5490" y="2264"/>
                  </a:lnTo>
                  <a:lnTo>
                    <a:pt x="5508" y="2269"/>
                  </a:lnTo>
                  <a:lnTo>
                    <a:pt x="5525" y="2272"/>
                  </a:lnTo>
                  <a:lnTo>
                    <a:pt x="5544" y="2275"/>
                  </a:lnTo>
                  <a:lnTo>
                    <a:pt x="5562" y="2278"/>
                  </a:lnTo>
                  <a:lnTo>
                    <a:pt x="5580" y="2280"/>
                  </a:lnTo>
                  <a:lnTo>
                    <a:pt x="5599" y="2281"/>
                  </a:lnTo>
                  <a:lnTo>
                    <a:pt x="5617" y="2281"/>
                  </a:lnTo>
                  <a:lnTo>
                    <a:pt x="5635" y="2281"/>
                  </a:lnTo>
                  <a:lnTo>
                    <a:pt x="5654" y="2280"/>
                  </a:lnTo>
                  <a:lnTo>
                    <a:pt x="5672" y="2278"/>
                  </a:lnTo>
                  <a:lnTo>
                    <a:pt x="5691" y="2275"/>
                  </a:lnTo>
                  <a:lnTo>
                    <a:pt x="5709" y="2272"/>
                  </a:lnTo>
                  <a:lnTo>
                    <a:pt x="5727" y="2269"/>
                  </a:lnTo>
                  <a:lnTo>
                    <a:pt x="5744" y="2264"/>
                  </a:lnTo>
                  <a:lnTo>
                    <a:pt x="5762" y="2259"/>
                  </a:lnTo>
                  <a:lnTo>
                    <a:pt x="5780" y="2253"/>
                  </a:lnTo>
                  <a:lnTo>
                    <a:pt x="5797" y="2247"/>
                  </a:lnTo>
                  <a:lnTo>
                    <a:pt x="5814" y="2240"/>
                  </a:lnTo>
                  <a:lnTo>
                    <a:pt x="5831" y="2232"/>
                  </a:lnTo>
                  <a:lnTo>
                    <a:pt x="5847" y="2224"/>
                  </a:lnTo>
                  <a:lnTo>
                    <a:pt x="5863" y="2215"/>
                  </a:lnTo>
                  <a:lnTo>
                    <a:pt x="5878" y="2206"/>
                  </a:lnTo>
                  <a:lnTo>
                    <a:pt x="5894" y="2196"/>
                  </a:lnTo>
                  <a:lnTo>
                    <a:pt x="5909" y="2185"/>
                  </a:lnTo>
                  <a:lnTo>
                    <a:pt x="5923" y="2174"/>
                  </a:lnTo>
                  <a:lnTo>
                    <a:pt x="5938" y="2162"/>
                  </a:lnTo>
                  <a:lnTo>
                    <a:pt x="5951" y="2150"/>
                  </a:lnTo>
                  <a:lnTo>
                    <a:pt x="5965" y="2137"/>
                  </a:lnTo>
                  <a:lnTo>
                    <a:pt x="5977" y="2124"/>
                  </a:lnTo>
                  <a:lnTo>
                    <a:pt x="5989" y="2111"/>
                  </a:lnTo>
                  <a:lnTo>
                    <a:pt x="6001" y="2097"/>
                  </a:lnTo>
                  <a:lnTo>
                    <a:pt x="6012" y="2082"/>
                  </a:lnTo>
                  <a:lnTo>
                    <a:pt x="6023" y="2067"/>
                  </a:lnTo>
                  <a:lnTo>
                    <a:pt x="6033" y="2052"/>
                  </a:lnTo>
                  <a:lnTo>
                    <a:pt x="6042" y="2036"/>
                  </a:lnTo>
                  <a:lnTo>
                    <a:pt x="6051" y="2020"/>
                  </a:lnTo>
                  <a:lnTo>
                    <a:pt x="6060" y="2003"/>
                  </a:lnTo>
                  <a:lnTo>
                    <a:pt x="6067" y="1987"/>
                  </a:lnTo>
                  <a:lnTo>
                    <a:pt x="6074" y="1970"/>
                  </a:lnTo>
                  <a:lnTo>
                    <a:pt x="6081" y="1953"/>
                  </a:lnTo>
                  <a:lnTo>
                    <a:pt x="6086" y="1935"/>
                  </a:lnTo>
                  <a:lnTo>
                    <a:pt x="6091" y="1918"/>
                  </a:lnTo>
                  <a:lnTo>
                    <a:pt x="6096" y="1900"/>
                  </a:lnTo>
                  <a:lnTo>
                    <a:pt x="6099" y="1882"/>
                  </a:lnTo>
                  <a:lnTo>
                    <a:pt x="6102" y="1864"/>
                  </a:lnTo>
                  <a:lnTo>
                    <a:pt x="6105" y="1846"/>
                  </a:lnTo>
                  <a:lnTo>
                    <a:pt x="6107" y="1828"/>
                  </a:lnTo>
                  <a:lnTo>
                    <a:pt x="6108" y="180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32" name="Google Shape;3632;p31"/>
          <p:cNvGrpSpPr/>
          <p:nvPr/>
        </p:nvGrpSpPr>
        <p:grpSpPr>
          <a:xfrm>
            <a:off x="4094847" y="1760267"/>
            <a:ext cx="633600" cy="633600"/>
            <a:chOff x="6356494" y="5358687"/>
            <a:chExt cx="633600" cy="633600"/>
          </a:xfrm>
        </p:grpSpPr>
        <p:sp>
          <p:nvSpPr>
            <p:cNvPr id="3633" name="Google Shape;3633;p31"/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19" y="4179"/>
                  </a:moveTo>
                  <a:lnTo>
                    <a:pt x="8520" y="4198"/>
                  </a:lnTo>
                  <a:lnTo>
                    <a:pt x="8520" y="4218"/>
                  </a:lnTo>
                  <a:lnTo>
                    <a:pt x="8520" y="4237"/>
                  </a:lnTo>
                  <a:lnTo>
                    <a:pt x="8519" y="4257"/>
                  </a:lnTo>
                  <a:lnTo>
                    <a:pt x="8517" y="4276"/>
                  </a:lnTo>
                  <a:lnTo>
                    <a:pt x="8514" y="4296"/>
                  </a:lnTo>
                  <a:lnTo>
                    <a:pt x="8511" y="4315"/>
                  </a:lnTo>
                  <a:lnTo>
                    <a:pt x="8507" y="4334"/>
                  </a:lnTo>
                  <a:lnTo>
                    <a:pt x="8502" y="4353"/>
                  </a:lnTo>
                  <a:lnTo>
                    <a:pt x="8497" y="4371"/>
                  </a:lnTo>
                  <a:lnTo>
                    <a:pt x="8491" y="4390"/>
                  </a:lnTo>
                  <a:lnTo>
                    <a:pt x="8484" y="4408"/>
                  </a:lnTo>
                  <a:lnTo>
                    <a:pt x="8477" y="4426"/>
                  </a:lnTo>
                  <a:lnTo>
                    <a:pt x="8468" y="4444"/>
                  </a:lnTo>
                  <a:lnTo>
                    <a:pt x="8460" y="4462"/>
                  </a:lnTo>
                  <a:lnTo>
                    <a:pt x="8450" y="4479"/>
                  </a:lnTo>
                  <a:lnTo>
                    <a:pt x="8440" y="4496"/>
                  </a:lnTo>
                  <a:lnTo>
                    <a:pt x="8429" y="4512"/>
                  </a:lnTo>
                  <a:lnTo>
                    <a:pt x="8418" y="4528"/>
                  </a:lnTo>
                  <a:lnTo>
                    <a:pt x="8406" y="4543"/>
                  </a:lnTo>
                  <a:lnTo>
                    <a:pt x="8393" y="4558"/>
                  </a:lnTo>
                  <a:lnTo>
                    <a:pt x="8380" y="4573"/>
                  </a:lnTo>
                  <a:lnTo>
                    <a:pt x="8367" y="4587"/>
                  </a:lnTo>
                  <a:lnTo>
                    <a:pt x="8353" y="4600"/>
                  </a:lnTo>
                  <a:lnTo>
                    <a:pt x="8338" y="4613"/>
                  </a:lnTo>
                  <a:lnTo>
                    <a:pt x="8323" y="4625"/>
                  </a:lnTo>
                  <a:lnTo>
                    <a:pt x="8308" y="4637"/>
                  </a:lnTo>
                  <a:lnTo>
                    <a:pt x="8292" y="4648"/>
                  </a:lnTo>
                  <a:lnTo>
                    <a:pt x="8276" y="4659"/>
                  </a:lnTo>
                  <a:lnTo>
                    <a:pt x="8259" y="4669"/>
                  </a:lnTo>
                  <a:lnTo>
                    <a:pt x="8242" y="4679"/>
                  </a:lnTo>
                  <a:lnTo>
                    <a:pt x="8224" y="4687"/>
                  </a:lnTo>
                  <a:lnTo>
                    <a:pt x="8207" y="4696"/>
                  </a:lnTo>
                  <a:lnTo>
                    <a:pt x="8189" y="4703"/>
                  </a:lnTo>
                  <a:lnTo>
                    <a:pt x="8171" y="4710"/>
                  </a:lnTo>
                  <a:lnTo>
                    <a:pt x="8152" y="4716"/>
                  </a:lnTo>
                  <a:lnTo>
                    <a:pt x="8133" y="4721"/>
                  </a:lnTo>
                  <a:lnTo>
                    <a:pt x="8114" y="4726"/>
                  </a:lnTo>
                  <a:lnTo>
                    <a:pt x="8095" y="4730"/>
                  </a:lnTo>
                  <a:lnTo>
                    <a:pt x="8076" y="4733"/>
                  </a:lnTo>
                  <a:lnTo>
                    <a:pt x="8057" y="4736"/>
                  </a:lnTo>
                  <a:lnTo>
                    <a:pt x="8037" y="4738"/>
                  </a:lnTo>
                  <a:lnTo>
                    <a:pt x="8018" y="4739"/>
                  </a:lnTo>
                  <a:lnTo>
                    <a:pt x="7998" y="4739"/>
                  </a:lnTo>
                  <a:lnTo>
                    <a:pt x="7979" y="4739"/>
                  </a:lnTo>
                  <a:lnTo>
                    <a:pt x="7959" y="4738"/>
                  </a:lnTo>
                  <a:lnTo>
                    <a:pt x="7940" y="4736"/>
                  </a:lnTo>
                  <a:lnTo>
                    <a:pt x="7920" y="4733"/>
                  </a:lnTo>
                  <a:lnTo>
                    <a:pt x="7901" y="4730"/>
                  </a:lnTo>
                  <a:lnTo>
                    <a:pt x="7882" y="4726"/>
                  </a:lnTo>
                  <a:lnTo>
                    <a:pt x="7864" y="4721"/>
                  </a:lnTo>
                  <a:lnTo>
                    <a:pt x="7845" y="4716"/>
                  </a:lnTo>
                  <a:lnTo>
                    <a:pt x="7826" y="4710"/>
                  </a:lnTo>
                  <a:lnTo>
                    <a:pt x="7808" y="4703"/>
                  </a:lnTo>
                  <a:lnTo>
                    <a:pt x="7790" y="4696"/>
                  </a:lnTo>
                  <a:lnTo>
                    <a:pt x="7773" y="4687"/>
                  </a:lnTo>
                  <a:lnTo>
                    <a:pt x="7755" y="4679"/>
                  </a:lnTo>
                  <a:lnTo>
                    <a:pt x="7738" y="4669"/>
                  </a:lnTo>
                  <a:lnTo>
                    <a:pt x="7721" y="4659"/>
                  </a:lnTo>
                  <a:lnTo>
                    <a:pt x="7705" y="4648"/>
                  </a:lnTo>
                  <a:lnTo>
                    <a:pt x="7689" y="4637"/>
                  </a:lnTo>
                  <a:lnTo>
                    <a:pt x="7673" y="4625"/>
                  </a:lnTo>
                  <a:lnTo>
                    <a:pt x="7658" y="4613"/>
                  </a:lnTo>
                  <a:lnTo>
                    <a:pt x="7643" y="4600"/>
                  </a:lnTo>
                  <a:lnTo>
                    <a:pt x="7629" y="4587"/>
                  </a:lnTo>
                  <a:lnTo>
                    <a:pt x="7616" y="4573"/>
                  </a:lnTo>
                  <a:lnTo>
                    <a:pt x="7603" y="4558"/>
                  </a:lnTo>
                  <a:lnTo>
                    <a:pt x="7591" y="4543"/>
                  </a:lnTo>
                  <a:lnTo>
                    <a:pt x="7579" y="4528"/>
                  </a:lnTo>
                  <a:lnTo>
                    <a:pt x="7568" y="4512"/>
                  </a:lnTo>
                  <a:lnTo>
                    <a:pt x="7557" y="4496"/>
                  </a:lnTo>
                  <a:lnTo>
                    <a:pt x="7547" y="4479"/>
                  </a:lnTo>
                  <a:lnTo>
                    <a:pt x="7537" y="4462"/>
                  </a:lnTo>
                  <a:lnTo>
                    <a:pt x="7529" y="4444"/>
                  </a:lnTo>
                  <a:lnTo>
                    <a:pt x="7520" y="4426"/>
                  </a:lnTo>
                  <a:lnTo>
                    <a:pt x="7513" y="4408"/>
                  </a:lnTo>
                  <a:lnTo>
                    <a:pt x="7506" y="4390"/>
                  </a:lnTo>
                  <a:lnTo>
                    <a:pt x="7500" y="4371"/>
                  </a:lnTo>
                  <a:lnTo>
                    <a:pt x="7495" y="4353"/>
                  </a:lnTo>
                  <a:lnTo>
                    <a:pt x="7490" y="4334"/>
                  </a:lnTo>
                  <a:lnTo>
                    <a:pt x="7486" y="4315"/>
                  </a:lnTo>
                  <a:lnTo>
                    <a:pt x="7483" y="4296"/>
                  </a:lnTo>
                  <a:lnTo>
                    <a:pt x="7480" y="4276"/>
                  </a:lnTo>
                  <a:lnTo>
                    <a:pt x="7478" y="4257"/>
                  </a:lnTo>
                  <a:lnTo>
                    <a:pt x="7477" y="4237"/>
                  </a:lnTo>
                  <a:lnTo>
                    <a:pt x="7477" y="4218"/>
                  </a:lnTo>
                  <a:lnTo>
                    <a:pt x="7477" y="4198"/>
                  </a:lnTo>
                  <a:lnTo>
                    <a:pt x="7478" y="4179"/>
                  </a:lnTo>
                  <a:lnTo>
                    <a:pt x="7480" y="4159"/>
                  </a:lnTo>
                  <a:lnTo>
                    <a:pt x="7483" y="4140"/>
                  </a:lnTo>
                  <a:lnTo>
                    <a:pt x="7486" y="4121"/>
                  </a:lnTo>
                  <a:lnTo>
                    <a:pt x="7490" y="4102"/>
                  </a:lnTo>
                  <a:lnTo>
                    <a:pt x="7495" y="4083"/>
                  </a:lnTo>
                  <a:lnTo>
                    <a:pt x="7500" y="4064"/>
                  </a:lnTo>
                  <a:lnTo>
                    <a:pt x="7506" y="4045"/>
                  </a:lnTo>
                  <a:lnTo>
                    <a:pt x="7513" y="4027"/>
                  </a:lnTo>
                  <a:lnTo>
                    <a:pt x="7520" y="4009"/>
                  </a:lnTo>
                  <a:lnTo>
                    <a:pt x="7529" y="3992"/>
                  </a:lnTo>
                  <a:lnTo>
                    <a:pt x="7537" y="3974"/>
                  </a:lnTo>
                  <a:lnTo>
                    <a:pt x="7547" y="3957"/>
                  </a:lnTo>
                  <a:lnTo>
                    <a:pt x="7557" y="3940"/>
                  </a:lnTo>
                  <a:lnTo>
                    <a:pt x="7568" y="3924"/>
                  </a:lnTo>
                  <a:lnTo>
                    <a:pt x="7579" y="3908"/>
                  </a:lnTo>
                  <a:lnTo>
                    <a:pt x="7591" y="3893"/>
                  </a:lnTo>
                  <a:lnTo>
                    <a:pt x="7603" y="3878"/>
                  </a:lnTo>
                  <a:lnTo>
                    <a:pt x="7616" y="3863"/>
                  </a:lnTo>
                  <a:lnTo>
                    <a:pt x="7629" y="3849"/>
                  </a:lnTo>
                  <a:lnTo>
                    <a:pt x="7643" y="3836"/>
                  </a:lnTo>
                  <a:lnTo>
                    <a:pt x="7658" y="3823"/>
                  </a:lnTo>
                  <a:lnTo>
                    <a:pt x="7673" y="3810"/>
                  </a:lnTo>
                  <a:lnTo>
                    <a:pt x="7689" y="3798"/>
                  </a:lnTo>
                  <a:lnTo>
                    <a:pt x="7705" y="3787"/>
                  </a:lnTo>
                  <a:lnTo>
                    <a:pt x="7721" y="3776"/>
                  </a:lnTo>
                  <a:lnTo>
                    <a:pt x="7738" y="3766"/>
                  </a:lnTo>
                  <a:lnTo>
                    <a:pt x="7755" y="3757"/>
                  </a:lnTo>
                  <a:lnTo>
                    <a:pt x="7773" y="3748"/>
                  </a:lnTo>
                  <a:lnTo>
                    <a:pt x="7790" y="3740"/>
                  </a:lnTo>
                  <a:lnTo>
                    <a:pt x="7808" y="3732"/>
                  </a:lnTo>
                  <a:lnTo>
                    <a:pt x="7826" y="3726"/>
                  </a:lnTo>
                  <a:lnTo>
                    <a:pt x="7845" y="3720"/>
                  </a:lnTo>
                  <a:lnTo>
                    <a:pt x="7863" y="3714"/>
                  </a:lnTo>
                  <a:lnTo>
                    <a:pt x="7882" y="3709"/>
                  </a:lnTo>
                  <a:lnTo>
                    <a:pt x="7901" y="3705"/>
                  </a:lnTo>
                  <a:lnTo>
                    <a:pt x="7920" y="3702"/>
                  </a:lnTo>
                  <a:lnTo>
                    <a:pt x="7940" y="3699"/>
                  </a:lnTo>
                  <a:lnTo>
                    <a:pt x="7959" y="3698"/>
                  </a:lnTo>
                  <a:lnTo>
                    <a:pt x="7979" y="3696"/>
                  </a:lnTo>
                  <a:lnTo>
                    <a:pt x="7998" y="3696"/>
                  </a:lnTo>
                  <a:lnTo>
                    <a:pt x="8018" y="3696"/>
                  </a:lnTo>
                  <a:lnTo>
                    <a:pt x="8037" y="3698"/>
                  </a:lnTo>
                  <a:lnTo>
                    <a:pt x="8057" y="3699"/>
                  </a:lnTo>
                  <a:lnTo>
                    <a:pt x="8076" y="3702"/>
                  </a:lnTo>
                  <a:lnTo>
                    <a:pt x="8095" y="3705"/>
                  </a:lnTo>
                  <a:lnTo>
                    <a:pt x="8114" y="3709"/>
                  </a:lnTo>
                  <a:lnTo>
                    <a:pt x="8133" y="3714"/>
                  </a:lnTo>
                  <a:lnTo>
                    <a:pt x="8152" y="3720"/>
                  </a:lnTo>
                  <a:lnTo>
                    <a:pt x="8171" y="3726"/>
                  </a:lnTo>
                  <a:lnTo>
                    <a:pt x="8189" y="3732"/>
                  </a:lnTo>
                  <a:lnTo>
                    <a:pt x="8207" y="3740"/>
                  </a:lnTo>
                  <a:lnTo>
                    <a:pt x="8224" y="3748"/>
                  </a:lnTo>
                  <a:lnTo>
                    <a:pt x="8242" y="3757"/>
                  </a:lnTo>
                  <a:lnTo>
                    <a:pt x="8259" y="3766"/>
                  </a:lnTo>
                  <a:lnTo>
                    <a:pt x="8276" y="3776"/>
                  </a:lnTo>
                  <a:lnTo>
                    <a:pt x="8292" y="3787"/>
                  </a:lnTo>
                  <a:lnTo>
                    <a:pt x="8308" y="3798"/>
                  </a:lnTo>
                  <a:lnTo>
                    <a:pt x="8323" y="3810"/>
                  </a:lnTo>
                  <a:lnTo>
                    <a:pt x="8338" y="3823"/>
                  </a:lnTo>
                  <a:lnTo>
                    <a:pt x="8353" y="3836"/>
                  </a:lnTo>
                  <a:lnTo>
                    <a:pt x="8367" y="3849"/>
                  </a:lnTo>
                  <a:lnTo>
                    <a:pt x="8380" y="3863"/>
                  </a:lnTo>
                  <a:lnTo>
                    <a:pt x="8393" y="3878"/>
                  </a:lnTo>
                  <a:lnTo>
                    <a:pt x="8406" y="3893"/>
                  </a:lnTo>
                  <a:lnTo>
                    <a:pt x="8418" y="3908"/>
                  </a:lnTo>
                  <a:lnTo>
                    <a:pt x="8429" y="3924"/>
                  </a:lnTo>
                  <a:lnTo>
                    <a:pt x="8440" y="3940"/>
                  </a:lnTo>
                  <a:lnTo>
                    <a:pt x="8450" y="3957"/>
                  </a:lnTo>
                  <a:lnTo>
                    <a:pt x="8460" y="3974"/>
                  </a:lnTo>
                  <a:lnTo>
                    <a:pt x="8468" y="3992"/>
                  </a:lnTo>
                  <a:lnTo>
                    <a:pt x="8477" y="4009"/>
                  </a:lnTo>
                  <a:lnTo>
                    <a:pt x="8484" y="4027"/>
                  </a:lnTo>
                  <a:lnTo>
                    <a:pt x="8491" y="4045"/>
                  </a:lnTo>
                  <a:lnTo>
                    <a:pt x="8497" y="4064"/>
                  </a:lnTo>
                  <a:lnTo>
                    <a:pt x="8502" y="4083"/>
                  </a:lnTo>
                  <a:lnTo>
                    <a:pt x="8507" y="4102"/>
                  </a:lnTo>
                  <a:lnTo>
                    <a:pt x="8511" y="4121"/>
                  </a:lnTo>
                  <a:lnTo>
                    <a:pt x="8514" y="4140"/>
                  </a:lnTo>
                  <a:lnTo>
                    <a:pt x="8517" y="4159"/>
                  </a:lnTo>
                  <a:lnTo>
                    <a:pt x="8519" y="4179"/>
                  </a:lnTo>
                  <a:close/>
                  <a:moveTo>
                    <a:pt x="7474" y="8070"/>
                  </a:moveTo>
                  <a:lnTo>
                    <a:pt x="7476" y="8090"/>
                  </a:lnTo>
                  <a:lnTo>
                    <a:pt x="7477" y="8109"/>
                  </a:lnTo>
                  <a:lnTo>
                    <a:pt x="7477" y="8129"/>
                  </a:lnTo>
                  <a:lnTo>
                    <a:pt x="7477" y="8148"/>
                  </a:lnTo>
                  <a:lnTo>
                    <a:pt x="7476" y="8168"/>
                  </a:lnTo>
                  <a:lnTo>
                    <a:pt x="7474" y="8187"/>
                  </a:lnTo>
                  <a:lnTo>
                    <a:pt x="7471" y="8207"/>
                  </a:lnTo>
                  <a:lnTo>
                    <a:pt x="7468" y="8226"/>
                  </a:lnTo>
                  <a:lnTo>
                    <a:pt x="7464" y="8245"/>
                  </a:lnTo>
                  <a:lnTo>
                    <a:pt x="7459" y="8264"/>
                  </a:lnTo>
                  <a:lnTo>
                    <a:pt x="7454" y="8282"/>
                  </a:lnTo>
                  <a:lnTo>
                    <a:pt x="7448" y="8301"/>
                  </a:lnTo>
                  <a:lnTo>
                    <a:pt x="7441" y="8319"/>
                  </a:lnTo>
                  <a:lnTo>
                    <a:pt x="7434" y="8337"/>
                  </a:lnTo>
                  <a:lnTo>
                    <a:pt x="7425" y="8354"/>
                  </a:lnTo>
                  <a:lnTo>
                    <a:pt x="7417" y="8372"/>
                  </a:lnTo>
                  <a:lnTo>
                    <a:pt x="7407" y="8389"/>
                  </a:lnTo>
                  <a:lnTo>
                    <a:pt x="7397" y="8406"/>
                  </a:lnTo>
                  <a:lnTo>
                    <a:pt x="7386" y="8422"/>
                  </a:lnTo>
                  <a:lnTo>
                    <a:pt x="7375" y="8438"/>
                  </a:lnTo>
                  <a:lnTo>
                    <a:pt x="7363" y="8454"/>
                  </a:lnTo>
                  <a:lnTo>
                    <a:pt x="7350" y="8469"/>
                  </a:lnTo>
                  <a:lnTo>
                    <a:pt x="7337" y="8483"/>
                  </a:lnTo>
                  <a:lnTo>
                    <a:pt x="7324" y="8497"/>
                  </a:lnTo>
                  <a:lnTo>
                    <a:pt x="7310" y="8511"/>
                  </a:lnTo>
                  <a:lnTo>
                    <a:pt x="7295" y="8524"/>
                  </a:lnTo>
                  <a:lnTo>
                    <a:pt x="7280" y="8536"/>
                  </a:lnTo>
                  <a:lnTo>
                    <a:pt x="7265" y="8548"/>
                  </a:lnTo>
                  <a:lnTo>
                    <a:pt x="7249" y="8559"/>
                  </a:lnTo>
                  <a:lnTo>
                    <a:pt x="7233" y="8570"/>
                  </a:lnTo>
                  <a:lnTo>
                    <a:pt x="7216" y="8580"/>
                  </a:lnTo>
                  <a:lnTo>
                    <a:pt x="7199" y="8590"/>
                  </a:lnTo>
                  <a:lnTo>
                    <a:pt x="7181" y="8598"/>
                  </a:lnTo>
                  <a:lnTo>
                    <a:pt x="7164" y="8607"/>
                  </a:lnTo>
                  <a:lnTo>
                    <a:pt x="7146" y="8614"/>
                  </a:lnTo>
                  <a:lnTo>
                    <a:pt x="7128" y="8621"/>
                  </a:lnTo>
                  <a:lnTo>
                    <a:pt x="7109" y="8627"/>
                  </a:lnTo>
                  <a:lnTo>
                    <a:pt x="7090" y="8632"/>
                  </a:lnTo>
                  <a:lnTo>
                    <a:pt x="7071" y="8637"/>
                  </a:lnTo>
                  <a:lnTo>
                    <a:pt x="7052" y="8641"/>
                  </a:lnTo>
                  <a:lnTo>
                    <a:pt x="7033" y="8644"/>
                  </a:lnTo>
                  <a:lnTo>
                    <a:pt x="7014" y="8647"/>
                  </a:lnTo>
                  <a:lnTo>
                    <a:pt x="6994" y="8649"/>
                  </a:lnTo>
                  <a:lnTo>
                    <a:pt x="6975" y="8650"/>
                  </a:lnTo>
                  <a:lnTo>
                    <a:pt x="6955" y="8650"/>
                  </a:lnTo>
                  <a:lnTo>
                    <a:pt x="6936" y="8650"/>
                  </a:lnTo>
                  <a:lnTo>
                    <a:pt x="6916" y="8649"/>
                  </a:lnTo>
                  <a:lnTo>
                    <a:pt x="6897" y="8647"/>
                  </a:lnTo>
                  <a:lnTo>
                    <a:pt x="6877" y="8644"/>
                  </a:lnTo>
                  <a:lnTo>
                    <a:pt x="6858" y="8641"/>
                  </a:lnTo>
                  <a:lnTo>
                    <a:pt x="6839" y="8637"/>
                  </a:lnTo>
                  <a:lnTo>
                    <a:pt x="6820" y="8632"/>
                  </a:lnTo>
                  <a:lnTo>
                    <a:pt x="6802" y="8627"/>
                  </a:lnTo>
                  <a:lnTo>
                    <a:pt x="6783" y="8621"/>
                  </a:lnTo>
                  <a:lnTo>
                    <a:pt x="6765" y="8614"/>
                  </a:lnTo>
                  <a:lnTo>
                    <a:pt x="6747" y="8607"/>
                  </a:lnTo>
                  <a:lnTo>
                    <a:pt x="6730" y="8598"/>
                  </a:lnTo>
                  <a:lnTo>
                    <a:pt x="6712" y="8590"/>
                  </a:lnTo>
                  <a:lnTo>
                    <a:pt x="6695" y="8580"/>
                  </a:lnTo>
                  <a:lnTo>
                    <a:pt x="6678" y="8570"/>
                  </a:lnTo>
                  <a:lnTo>
                    <a:pt x="6662" y="8559"/>
                  </a:lnTo>
                  <a:lnTo>
                    <a:pt x="6646" y="8548"/>
                  </a:lnTo>
                  <a:lnTo>
                    <a:pt x="6630" y="8536"/>
                  </a:lnTo>
                  <a:lnTo>
                    <a:pt x="6615" y="8524"/>
                  </a:lnTo>
                  <a:lnTo>
                    <a:pt x="6601" y="8511"/>
                  </a:lnTo>
                  <a:lnTo>
                    <a:pt x="6587" y="8497"/>
                  </a:lnTo>
                  <a:lnTo>
                    <a:pt x="6573" y="8483"/>
                  </a:lnTo>
                  <a:lnTo>
                    <a:pt x="6560" y="8469"/>
                  </a:lnTo>
                  <a:lnTo>
                    <a:pt x="6548" y="8454"/>
                  </a:lnTo>
                  <a:lnTo>
                    <a:pt x="6536" y="8438"/>
                  </a:lnTo>
                  <a:lnTo>
                    <a:pt x="6525" y="8422"/>
                  </a:lnTo>
                  <a:lnTo>
                    <a:pt x="6514" y="8406"/>
                  </a:lnTo>
                  <a:lnTo>
                    <a:pt x="6504" y="8389"/>
                  </a:lnTo>
                  <a:lnTo>
                    <a:pt x="6494" y="8372"/>
                  </a:lnTo>
                  <a:lnTo>
                    <a:pt x="6486" y="8354"/>
                  </a:lnTo>
                  <a:lnTo>
                    <a:pt x="6477" y="8337"/>
                  </a:lnTo>
                  <a:lnTo>
                    <a:pt x="6470" y="8319"/>
                  </a:lnTo>
                  <a:lnTo>
                    <a:pt x="6463" y="8301"/>
                  </a:lnTo>
                  <a:lnTo>
                    <a:pt x="6457" y="8282"/>
                  </a:lnTo>
                  <a:lnTo>
                    <a:pt x="6452" y="8264"/>
                  </a:lnTo>
                  <a:lnTo>
                    <a:pt x="6447" y="8245"/>
                  </a:lnTo>
                  <a:lnTo>
                    <a:pt x="6443" y="8226"/>
                  </a:lnTo>
                  <a:lnTo>
                    <a:pt x="6440" y="8207"/>
                  </a:lnTo>
                  <a:lnTo>
                    <a:pt x="6437" y="8187"/>
                  </a:lnTo>
                  <a:lnTo>
                    <a:pt x="6435" y="8168"/>
                  </a:lnTo>
                  <a:lnTo>
                    <a:pt x="6434" y="8148"/>
                  </a:lnTo>
                  <a:lnTo>
                    <a:pt x="6434" y="8129"/>
                  </a:lnTo>
                  <a:lnTo>
                    <a:pt x="6434" y="8109"/>
                  </a:lnTo>
                  <a:lnTo>
                    <a:pt x="6435" y="8090"/>
                  </a:lnTo>
                  <a:lnTo>
                    <a:pt x="6437" y="8070"/>
                  </a:lnTo>
                  <a:lnTo>
                    <a:pt x="6440" y="8051"/>
                  </a:lnTo>
                  <a:lnTo>
                    <a:pt x="6443" y="8032"/>
                  </a:lnTo>
                  <a:lnTo>
                    <a:pt x="6447" y="8013"/>
                  </a:lnTo>
                  <a:lnTo>
                    <a:pt x="6452" y="7994"/>
                  </a:lnTo>
                  <a:lnTo>
                    <a:pt x="6457" y="7975"/>
                  </a:lnTo>
                  <a:lnTo>
                    <a:pt x="6463" y="7956"/>
                  </a:lnTo>
                  <a:lnTo>
                    <a:pt x="6470" y="7938"/>
                  </a:lnTo>
                  <a:lnTo>
                    <a:pt x="6477" y="7920"/>
                  </a:lnTo>
                  <a:lnTo>
                    <a:pt x="6486" y="7903"/>
                  </a:lnTo>
                  <a:lnTo>
                    <a:pt x="6494" y="7885"/>
                  </a:lnTo>
                  <a:lnTo>
                    <a:pt x="6504" y="7868"/>
                  </a:lnTo>
                  <a:lnTo>
                    <a:pt x="6514" y="7851"/>
                  </a:lnTo>
                  <a:lnTo>
                    <a:pt x="6525" y="7835"/>
                  </a:lnTo>
                  <a:lnTo>
                    <a:pt x="6536" y="7819"/>
                  </a:lnTo>
                  <a:lnTo>
                    <a:pt x="6548" y="7804"/>
                  </a:lnTo>
                  <a:lnTo>
                    <a:pt x="6560" y="7789"/>
                  </a:lnTo>
                  <a:lnTo>
                    <a:pt x="6573" y="7774"/>
                  </a:lnTo>
                  <a:lnTo>
                    <a:pt x="6587" y="7760"/>
                  </a:lnTo>
                  <a:lnTo>
                    <a:pt x="6601" y="7747"/>
                  </a:lnTo>
                  <a:lnTo>
                    <a:pt x="6615" y="7734"/>
                  </a:lnTo>
                  <a:lnTo>
                    <a:pt x="6630" y="7721"/>
                  </a:lnTo>
                  <a:lnTo>
                    <a:pt x="6646" y="7709"/>
                  </a:lnTo>
                  <a:lnTo>
                    <a:pt x="6662" y="7698"/>
                  </a:lnTo>
                  <a:lnTo>
                    <a:pt x="6678" y="7687"/>
                  </a:lnTo>
                  <a:lnTo>
                    <a:pt x="6695" y="7677"/>
                  </a:lnTo>
                  <a:lnTo>
                    <a:pt x="6712" y="7667"/>
                  </a:lnTo>
                  <a:lnTo>
                    <a:pt x="6730" y="7659"/>
                  </a:lnTo>
                  <a:lnTo>
                    <a:pt x="6747" y="7650"/>
                  </a:lnTo>
                  <a:lnTo>
                    <a:pt x="6765" y="7643"/>
                  </a:lnTo>
                  <a:lnTo>
                    <a:pt x="6783" y="7636"/>
                  </a:lnTo>
                  <a:lnTo>
                    <a:pt x="6802" y="7630"/>
                  </a:lnTo>
                  <a:lnTo>
                    <a:pt x="6820" y="7625"/>
                  </a:lnTo>
                  <a:lnTo>
                    <a:pt x="6839" y="7620"/>
                  </a:lnTo>
                  <a:lnTo>
                    <a:pt x="6858" y="7616"/>
                  </a:lnTo>
                  <a:lnTo>
                    <a:pt x="6877" y="7613"/>
                  </a:lnTo>
                  <a:lnTo>
                    <a:pt x="6897" y="7610"/>
                  </a:lnTo>
                  <a:lnTo>
                    <a:pt x="6916" y="7608"/>
                  </a:lnTo>
                  <a:lnTo>
                    <a:pt x="6936" y="7607"/>
                  </a:lnTo>
                  <a:lnTo>
                    <a:pt x="6955" y="7607"/>
                  </a:lnTo>
                  <a:lnTo>
                    <a:pt x="6975" y="7607"/>
                  </a:lnTo>
                  <a:lnTo>
                    <a:pt x="6994" y="7608"/>
                  </a:lnTo>
                  <a:lnTo>
                    <a:pt x="7014" y="7610"/>
                  </a:lnTo>
                  <a:lnTo>
                    <a:pt x="7033" y="7613"/>
                  </a:lnTo>
                  <a:lnTo>
                    <a:pt x="7052" y="7616"/>
                  </a:lnTo>
                  <a:lnTo>
                    <a:pt x="7071" y="7620"/>
                  </a:lnTo>
                  <a:lnTo>
                    <a:pt x="7090" y="7625"/>
                  </a:lnTo>
                  <a:lnTo>
                    <a:pt x="7109" y="7630"/>
                  </a:lnTo>
                  <a:lnTo>
                    <a:pt x="7128" y="7636"/>
                  </a:lnTo>
                  <a:lnTo>
                    <a:pt x="7146" y="7643"/>
                  </a:lnTo>
                  <a:lnTo>
                    <a:pt x="7164" y="7650"/>
                  </a:lnTo>
                  <a:lnTo>
                    <a:pt x="7181" y="7659"/>
                  </a:lnTo>
                  <a:lnTo>
                    <a:pt x="7199" y="7667"/>
                  </a:lnTo>
                  <a:lnTo>
                    <a:pt x="7216" y="7677"/>
                  </a:lnTo>
                  <a:lnTo>
                    <a:pt x="7233" y="7687"/>
                  </a:lnTo>
                  <a:lnTo>
                    <a:pt x="7249" y="7698"/>
                  </a:lnTo>
                  <a:lnTo>
                    <a:pt x="7265" y="7709"/>
                  </a:lnTo>
                  <a:lnTo>
                    <a:pt x="7280" y="7721"/>
                  </a:lnTo>
                  <a:lnTo>
                    <a:pt x="7295" y="7734"/>
                  </a:lnTo>
                  <a:lnTo>
                    <a:pt x="7310" y="7747"/>
                  </a:lnTo>
                  <a:lnTo>
                    <a:pt x="7324" y="7760"/>
                  </a:lnTo>
                  <a:lnTo>
                    <a:pt x="7337" y="7774"/>
                  </a:lnTo>
                  <a:lnTo>
                    <a:pt x="7350" y="7789"/>
                  </a:lnTo>
                  <a:lnTo>
                    <a:pt x="7363" y="7804"/>
                  </a:lnTo>
                  <a:lnTo>
                    <a:pt x="7375" y="7819"/>
                  </a:lnTo>
                  <a:lnTo>
                    <a:pt x="7386" y="7835"/>
                  </a:lnTo>
                  <a:lnTo>
                    <a:pt x="7397" y="7851"/>
                  </a:lnTo>
                  <a:lnTo>
                    <a:pt x="7407" y="7868"/>
                  </a:lnTo>
                  <a:lnTo>
                    <a:pt x="7417" y="7885"/>
                  </a:lnTo>
                  <a:lnTo>
                    <a:pt x="7425" y="7903"/>
                  </a:lnTo>
                  <a:lnTo>
                    <a:pt x="7434" y="7920"/>
                  </a:lnTo>
                  <a:lnTo>
                    <a:pt x="7441" y="7938"/>
                  </a:lnTo>
                  <a:lnTo>
                    <a:pt x="7448" y="7956"/>
                  </a:lnTo>
                  <a:lnTo>
                    <a:pt x="7454" y="7975"/>
                  </a:lnTo>
                  <a:lnTo>
                    <a:pt x="7459" y="7994"/>
                  </a:lnTo>
                  <a:lnTo>
                    <a:pt x="7464" y="8013"/>
                  </a:lnTo>
                  <a:lnTo>
                    <a:pt x="7468" y="8032"/>
                  </a:lnTo>
                  <a:lnTo>
                    <a:pt x="7471" y="8051"/>
                  </a:lnTo>
                  <a:lnTo>
                    <a:pt x="7474" y="8070"/>
                  </a:lnTo>
                  <a:close/>
                  <a:moveTo>
                    <a:pt x="5651" y="1832"/>
                  </a:moveTo>
                  <a:lnTo>
                    <a:pt x="5652" y="1852"/>
                  </a:lnTo>
                  <a:lnTo>
                    <a:pt x="5652" y="1871"/>
                  </a:lnTo>
                  <a:lnTo>
                    <a:pt x="5652" y="1891"/>
                  </a:lnTo>
                  <a:lnTo>
                    <a:pt x="5651" y="1910"/>
                  </a:lnTo>
                  <a:lnTo>
                    <a:pt x="5649" y="1930"/>
                  </a:lnTo>
                  <a:lnTo>
                    <a:pt x="5646" y="1949"/>
                  </a:lnTo>
                  <a:lnTo>
                    <a:pt x="5643" y="1968"/>
                  </a:lnTo>
                  <a:lnTo>
                    <a:pt x="5639" y="1987"/>
                  </a:lnTo>
                  <a:lnTo>
                    <a:pt x="5634" y="2006"/>
                  </a:lnTo>
                  <a:lnTo>
                    <a:pt x="5629" y="2025"/>
                  </a:lnTo>
                  <a:lnTo>
                    <a:pt x="5623" y="2044"/>
                  </a:lnTo>
                  <a:lnTo>
                    <a:pt x="5616" y="2062"/>
                  </a:lnTo>
                  <a:lnTo>
                    <a:pt x="5609" y="2080"/>
                  </a:lnTo>
                  <a:lnTo>
                    <a:pt x="5600" y="2097"/>
                  </a:lnTo>
                  <a:lnTo>
                    <a:pt x="5592" y="2115"/>
                  </a:lnTo>
                  <a:lnTo>
                    <a:pt x="5582" y="2132"/>
                  </a:lnTo>
                  <a:lnTo>
                    <a:pt x="5572" y="2149"/>
                  </a:lnTo>
                  <a:lnTo>
                    <a:pt x="5561" y="2165"/>
                  </a:lnTo>
                  <a:lnTo>
                    <a:pt x="5550" y="2181"/>
                  </a:lnTo>
                  <a:lnTo>
                    <a:pt x="5538" y="2196"/>
                  </a:lnTo>
                  <a:lnTo>
                    <a:pt x="5525" y="2211"/>
                  </a:lnTo>
                  <a:lnTo>
                    <a:pt x="5512" y="2226"/>
                  </a:lnTo>
                  <a:lnTo>
                    <a:pt x="5499" y="2240"/>
                  </a:lnTo>
                  <a:lnTo>
                    <a:pt x="5485" y="2253"/>
                  </a:lnTo>
                  <a:lnTo>
                    <a:pt x="5470" y="2266"/>
                  </a:lnTo>
                  <a:lnTo>
                    <a:pt x="5455" y="2279"/>
                  </a:lnTo>
                  <a:lnTo>
                    <a:pt x="5440" y="2291"/>
                  </a:lnTo>
                  <a:lnTo>
                    <a:pt x="5424" y="2302"/>
                  </a:lnTo>
                  <a:lnTo>
                    <a:pt x="5408" y="2313"/>
                  </a:lnTo>
                  <a:lnTo>
                    <a:pt x="5391" y="2323"/>
                  </a:lnTo>
                  <a:lnTo>
                    <a:pt x="5374" y="2333"/>
                  </a:lnTo>
                  <a:lnTo>
                    <a:pt x="5356" y="2341"/>
                  </a:lnTo>
                  <a:lnTo>
                    <a:pt x="5339" y="2350"/>
                  </a:lnTo>
                  <a:lnTo>
                    <a:pt x="5321" y="2357"/>
                  </a:lnTo>
                  <a:lnTo>
                    <a:pt x="5303" y="2364"/>
                  </a:lnTo>
                  <a:lnTo>
                    <a:pt x="5284" y="2370"/>
                  </a:lnTo>
                  <a:lnTo>
                    <a:pt x="5265" y="2375"/>
                  </a:lnTo>
                  <a:lnTo>
                    <a:pt x="5246" y="2380"/>
                  </a:lnTo>
                  <a:lnTo>
                    <a:pt x="5227" y="2384"/>
                  </a:lnTo>
                  <a:lnTo>
                    <a:pt x="5208" y="2387"/>
                  </a:lnTo>
                  <a:lnTo>
                    <a:pt x="5189" y="2390"/>
                  </a:lnTo>
                  <a:lnTo>
                    <a:pt x="5169" y="2392"/>
                  </a:lnTo>
                  <a:lnTo>
                    <a:pt x="5150" y="2393"/>
                  </a:lnTo>
                  <a:lnTo>
                    <a:pt x="5130" y="2393"/>
                  </a:lnTo>
                  <a:lnTo>
                    <a:pt x="5111" y="2393"/>
                  </a:lnTo>
                  <a:lnTo>
                    <a:pt x="5091" y="2392"/>
                  </a:lnTo>
                  <a:lnTo>
                    <a:pt x="5072" y="2390"/>
                  </a:lnTo>
                  <a:lnTo>
                    <a:pt x="5052" y="2387"/>
                  </a:lnTo>
                  <a:lnTo>
                    <a:pt x="5033" y="2384"/>
                  </a:lnTo>
                  <a:lnTo>
                    <a:pt x="5014" y="2380"/>
                  </a:lnTo>
                  <a:lnTo>
                    <a:pt x="4996" y="2375"/>
                  </a:lnTo>
                  <a:lnTo>
                    <a:pt x="4977" y="2370"/>
                  </a:lnTo>
                  <a:lnTo>
                    <a:pt x="4958" y="2364"/>
                  </a:lnTo>
                  <a:lnTo>
                    <a:pt x="4940" y="2357"/>
                  </a:lnTo>
                  <a:lnTo>
                    <a:pt x="4922" y="2350"/>
                  </a:lnTo>
                  <a:lnTo>
                    <a:pt x="4905" y="2341"/>
                  </a:lnTo>
                  <a:lnTo>
                    <a:pt x="4887" y="2333"/>
                  </a:lnTo>
                  <a:lnTo>
                    <a:pt x="4870" y="2323"/>
                  </a:lnTo>
                  <a:lnTo>
                    <a:pt x="4853" y="2313"/>
                  </a:lnTo>
                  <a:lnTo>
                    <a:pt x="4837" y="2302"/>
                  </a:lnTo>
                  <a:lnTo>
                    <a:pt x="4821" y="2291"/>
                  </a:lnTo>
                  <a:lnTo>
                    <a:pt x="4805" y="2279"/>
                  </a:lnTo>
                  <a:lnTo>
                    <a:pt x="4790" y="2266"/>
                  </a:lnTo>
                  <a:lnTo>
                    <a:pt x="4776" y="2253"/>
                  </a:lnTo>
                  <a:lnTo>
                    <a:pt x="4762" y="2240"/>
                  </a:lnTo>
                  <a:lnTo>
                    <a:pt x="4748" y="2226"/>
                  </a:lnTo>
                  <a:lnTo>
                    <a:pt x="4735" y="2211"/>
                  </a:lnTo>
                  <a:lnTo>
                    <a:pt x="4723" y="2196"/>
                  </a:lnTo>
                  <a:lnTo>
                    <a:pt x="4711" y="2181"/>
                  </a:lnTo>
                  <a:lnTo>
                    <a:pt x="4700" y="2165"/>
                  </a:lnTo>
                  <a:lnTo>
                    <a:pt x="4689" y="2149"/>
                  </a:lnTo>
                  <a:lnTo>
                    <a:pt x="4679" y="2132"/>
                  </a:lnTo>
                  <a:lnTo>
                    <a:pt x="4669" y="2115"/>
                  </a:lnTo>
                  <a:lnTo>
                    <a:pt x="4661" y="2097"/>
                  </a:lnTo>
                  <a:lnTo>
                    <a:pt x="4652" y="2080"/>
                  </a:lnTo>
                  <a:lnTo>
                    <a:pt x="4645" y="2062"/>
                  </a:lnTo>
                  <a:lnTo>
                    <a:pt x="4638" y="2044"/>
                  </a:lnTo>
                  <a:lnTo>
                    <a:pt x="4632" y="2025"/>
                  </a:lnTo>
                  <a:lnTo>
                    <a:pt x="4627" y="2006"/>
                  </a:lnTo>
                  <a:lnTo>
                    <a:pt x="4622" y="1987"/>
                  </a:lnTo>
                  <a:lnTo>
                    <a:pt x="4618" y="1968"/>
                  </a:lnTo>
                  <a:lnTo>
                    <a:pt x="4615" y="1949"/>
                  </a:lnTo>
                  <a:lnTo>
                    <a:pt x="4612" y="1930"/>
                  </a:lnTo>
                  <a:lnTo>
                    <a:pt x="4610" y="1910"/>
                  </a:lnTo>
                  <a:lnTo>
                    <a:pt x="4609" y="1891"/>
                  </a:lnTo>
                  <a:lnTo>
                    <a:pt x="4609" y="1871"/>
                  </a:lnTo>
                  <a:lnTo>
                    <a:pt x="4609" y="1852"/>
                  </a:lnTo>
                  <a:lnTo>
                    <a:pt x="4610" y="1832"/>
                  </a:lnTo>
                  <a:lnTo>
                    <a:pt x="4612" y="1813"/>
                  </a:lnTo>
                  <a:lnTo>
                    <a:pt x="4615" y="1793"/>
                  </a:lnTo>
                  <a:lnTo>
                    <a:pt x="4618" y="1774"/>
                  </a:lnTo>
                  <a:lnTo>
                    <a:pt x="4622" y="1755"/>
                  </a:lnTo>
                  <a:lnTo>
                    <a:pt x="4627" y="1737"/>
                  </a:lnTo>
                  <a:lnTo>
                    <a:pt x="4632" y="1718"/>
                  </a:lnTo>
                  <a:lnTo>
                    <a:pt x="4638" y="1699"/>
                  </a:lnTo>
                  <a:lnTo>
                    <a:pt x="4645" y="1681"/>
                  </a:lnTo>
                  <a:lnTo>
                    <a:pt x="4652" y="1663"/>
                  </a:lnTo>
                  <a:lnTo>
                    <a:pt x="4661" y="1646"/>
                  </a:lnTo>
                  <a:lnTo>
                    <a:pt x="4669" y="1628"/>
                  </a:lnTo>
                  <a:lnTo>
                    <a:pt x="4679" y="1611"/>
                  </a:lnTo>
                  <a:lnTo>
                    <a:pt x="4689" y="1594"/>
                  </a:lnTo>
                  <a:lnTo>
                    <a:pt x="4700" y="1578"/>
                  </a:lnTo>
                  <a:lnTo>
                    <a:pt x="4711" y="1562"/>
                  </a:lnTo>
                  <a:lnTo>
                    <a:pt x="4723" y="1546"/>
                  </a:lnTo>
                  <a:lnTo>
                    <a:pt x="4735" y="1531"/>
                  </a:lnTo>
                  <a:lnTo>
                    <a:pt x="4748" y="1517"/>
                  </a:lnTo>
                  <a:lnTo>
                    <a:pt x="4762" y="1503"/>
                  </a:lnTo>
                  <a:lnTo>
                    <a:pt x="4776" y="1489"/>
                  </a:lnTo>
                  <a:lnTo>
                    <a:pt x="4790" y="1476"/>
                  </a:lnTo>
                  <a:lnTo>
                    <a:pt x="4805" y="1464"/>
                  </a:lnTo>
                  <a:lnTo>
                    <a:pt x="4821" y="1452"/>
                  </a:lnTo>
                  <a:lnTo>
                    <a:pt x="4837" y="1441"/>
                  </a:lnTo>
                  <a:lnTo>
                    <a:pt x="4853" y="1430"/>
                  </a:lnTo>
                  <a:lnTo>
                    <a:pt x="4870" y="1420"/>
                  </a:lnTo>
                  <a:lnTo>
                    <a:pt x="4887" y="1410"/>
                  </a:lnTo>
                  <a:lnTo>
                    <a:pt x="4905" y="1402"/>
                  </a:lnTo>
                  <a:lnTo>
                    <a:pt x="4922" y="1393"/>
                  </a:lnTo>
                  <a:lnTo>
                    <a:pt x="4940" y="1386"/>
                  </a:lnTo>
                  <a:lnTo>
                    <a:pt x="4958" y="1379"/>
                  </a:lnTo>
                  <a:lnTo>
                    <a:pt x="4977" y="1373"/>
                  </a:lnTo>
                  <a:lnTo>
                    <a:pt x="4996" y="1368"/>
                  </a:lnTo>
                  <a:lnTo>
                    <a:pt x="5014" y="1363"/>
                  </a:lnTo>
                  <a:lnTo>
                    <a:pt x="5033" y="1359"/>
                  </a:lnTo>
                  <a:lnTo>
                    <a:pt x="5052" y="1356"/>
                  </a:lnTo>
                  <a:lnTo>
                    <a:pt x="5072" y="1353"/>
                  </a:lnTo>
                  <a:lnTo>
                    <a:pt x="5091" y="1351"/>
                  </a:lnTo>
                  <a:lnTo>
                    <a:pt x="5111" y="1350"/>
                  </a:lnTo>
                  <a:lnTo>
                    <a:pt x="5130" y="1350"/>
                  </a:lnTo>
                  <a:lnTo>
                    <a:pt x="5150" y="1350"/>
                  </a:lnTo>
                  <a:lnTo>
                    <a:pt x="5169" y="1351"/>
                  </a:lnTo>
                  <a:lnTo>
                    <a:pt x="5189" y="1353"/>
                  </a:lnTo>
                  <a:lnTo>
                    <a:pt x="5208" y="1356"/>
                  </a:lnTo>
                  <a:lnTo>
                    <a:pt x="5227" y="1359"/>
                  </a:lnTo>
                  <a:lnTo>
                    <a:pt x="5246" y="1363"/>
                  </a:lnTo>
                  <a:lnTo>
                    <a:pt x="5265" y="1368"/>
                  </a:lnTo>
                  <a:lnTo>
                    <a:pt x="5284" y="1373"/>
                  </a:lnTo>
                  <a:lnTo>
                    <a:pt x="5303" y="1379"/>
                  </a:lnTo>
                  <a:lnTo>
                    <a:pt x="5321" y="1386"/>
                  </a:lnTo>
                  <a:lnTo>
                    <a:pt x="5339" y="1393"/>
                  </a:lnTo>
                  <a:lnTo>
                    <a:pt x="5356" y="1402"/>
                  </a:lnTo>
                  <a:lnTo>
                    <a:pt x="5374" y="1410"/>
                  </a:lnTo>
                  <a:lnTo>
                    <a:pt x="5391" y="1420"/>
                  </a:lnTo>
                  <a:lnTo>
                    <a:pt x="5408" y="1430"/>
                  </a:lnTo>
                  <a:lnTo>
                    <a:pt x="5424" y="1441"/>
                  </a:lnTo>
                  <a:lnTo>
                    <a:pt x="5440" y="1452"/>
                  </a:lnTo>
                  <a:lnTo>
                    <a:pt x="5455" y="1464"/>
                  </a:lnTo>
                  <a:lnTo>
                    <a:pt x="5470" y="1476"/>
                  </a:lnTo>
                  <a:lnTo>
                    <a:pt x="5485" y="1489"/>
                  </a:lnTo>
                  <a:lnTo>
                    <a:pt x="5499" y="1503"/>
                  </a:lnTo>
                  <a:lnTo>
                    <a:pt x="5512" y="1517"/>
                  </a:lnTo>
                  <a:lnTo>
                    <a:pt x="5525" y="1531"/>
                  </a:lnTo>
                  <a:lnTo>
                    <a:pt x="5538" y="1546"/>
                  </a:lnTo>
                  <a:lnTo>
                    <a:pt x="5550" y="1562"/>
                  </a:lnTo>
                  <a:lnTo>
                    <a:pt x="5561" y="1578"/>
                  </a:lnTo>
                  <a:lnTo>
                    <a:pt x="5572" y="1594"/>
                  </a:lnTo>
                  <a:lnTo>
                    <a:pt x="5582" y="1611"/>
                  </a:lnTo>
                  <a:lnTo>
                    <a:pt x="5592" y="1628"/>
                  </a:lnTo>
                  <a:lnTo>
                    <a:pt x="5600" y="1646"/>
                  </a:lnTo>
                  <a:lnTo>
                    <a:pt x="5609" y="1663"/>
                  </a:lnTo>
                  <a:lnTo>
                    <a:pt x="5616" y="1681"/>
                  </a:lnTo>
                  <a:lnTo>
                    <a:pt x="5623" y="1699"/>
                  </a:lnTo>
                  <a:lnTo>
                    <a:pt x="5629" y="1718"/>
                  </a:lnTo>
                  <a:lnTo>
                    <a:pt x="5634" y="1737"/>
                  </a:lnTo>
                  <a:lnTo>
                    <a:pt x="5639" y="1755"/>
                  </a:lnTo>
                  <a:lnTo>
                    <a:pt x="5643" y="1774"/>
                  </a:lnTo>
                  <a:lnTo>
                    <a:pt x="5646" y="1793"/>
                  </a:lnTo>
                  <a:lnTo>
                    <a:pt x="5649" y="1813"/>
                  </a:lnTo>
                  <a:lnTo>
                    <a:pt x="5651" y="1832"/>
                  </a:lnTo>
                  <a:close/>
                  <a:moveTo>
                    <a:pt x="3302" y="7809"/>
                  </a:moveTo>
                  <a:lnTo>
                    <a:pt x="3304" y="7829"/>
                  </a:lnTo>
                  <a:lnTo>
                    <a:pt x="3305" y="7848"/>
                  </a:lnTo>
                  <a:lnTo>
                    <a:pt x="3305" y="7868"/>
                  </a:lnTo>
                  <a:lnTo>
                    <a:pt x="3305" y="7887"/>
                  </a:lnTo>
                  <a:lnTo>
                    <a:pt x="3304" y="7907"/>
                  </a:lnTo>
                  <a:lnTo>
                    <a:pt x="3302" y="7926"/>
                  </a:lnTo>
                  <a:lnTo>
                    <a:pt x="3299" y="7946"/>
                  </a:lnTo>
                  <a:lnTo>
                    <a:pt x="3296" y="7965"/>
                  </a:lnTo>
                  <a:lnTo>
                    <a:pt x="3292" y="7984"/>
                  </a:lnTo>
                  <a:lnTo>
                    <a:pt x="3287" y="8003"/>
                  </a:lnTo>
                  <a:lnTo>
                    <a:pt x="3282" y="8021"/>
                  </a:lnTo>
                  <a:lnTo>
                    <a:pt x="3276" y="8040"/>
                  </a:lnTo>
                  <a:lnTo>
                    <a:pt x="3269" y="8058"/>
                  </a:lnTo>
                  <a:lnTo>
                    <a:pt x="3262" y="8076"/>
                  </a:lnTo>
                  <a:lnTo>
                    <a:pt x="3253" y="8094"/>
                  </a:lnTo>
                  <a:lnTo>
                    <a:pt x="3245" y="8112"/>
                  </a:lnTo>
                  <a:lnTo>
                    <a:pt x="3235" y="8129"/>
                  </a:lnTo>
                  <a:lnTo>
                    <a:pt x="3225" y="8146"/>
                  </a:lnTo>
                  <a:lnTo>
                    <a:pt x="3214" y="8162"/>
                  </a:lnTo>
                  <a:lnTo>
                    <a:pt x="3203" y="8178"/>
                  </a:lnTo>
                  <a:lnTo>
                    <a:pt x="3191" y="8193"/>
                  </a:lnTo>
                  <a:lnTo>
                    <a:pt x="3179" y="8208"/>
                  </a:lnTo>
                  <a:lnTo>
                    <a:pt x="3166" y="8223"/>
                  </a:lnTo>
                  <a:lnTo>
                    <a:pt x="3153" y="8237"/>
                  </a:lnTo>
                  <a:lnTo>
                    <a:pt x="3139" y="8250"/>
                  </a:lnTo>
                  <a:lnTo>
                    <a:pt x="3124" y="8263"/>
                  </a:lnTo>
                  <a:lnTo>
                    <a:pt x="3109" y="8275"/>
                  </a:lnTo>
                  <a:lnTo>
                    <a:pt x="3094" y="8287"/>
                  </a:lnTo>
                  <a:lnTo>
                    <a:pt x="3078" y="8298"/>
                  </a:lnTo>
                  <a:lnTo>
                    <a:pt x="3062" y="8309"/>
                  </a:lnTo>
                  <a:lnTo>
                    <a:pt x="3045" y="8319"/>
                  </a:lnTo>
                  <a:lnTo>
                    <a:pt x="3028" y="8329"/>
                  </a:lnTo>
                  <a:lnTo>
                    <a:pt x="3010" y="8337"/>
                  </a:lnTo>
                  <a:lnTo>
                    <a:pt x="2992" y="8346"/>
                  </a:lnTo>
                  <a:lnTo>
                    <a:pt x="2974" y="8353"/>
                  </a:lnTo>
                  <a:lnTo>
                    <a:pt x="2956" y="8360"/>
                  </a:lnTo>
                  <a:lnTo>
                    <a:pt x="2937" y="8366"/>
                  </a:lnTo>
                  <a:lnTo>
                    <a:pt x="2919" y="8371"/>
                  </a:lnTo>
                  <a:lnTo>
                    <a:pt x="2900" y="8376"/>
                  </a:lnTo>
                  <a:lnTo>
                    <a:pt x="2881" y="8380"/>
                  </a:lnTo>
                  <a:lnTo>
                    <a:pt x="2862" y="8383"/>
                  </a:lnTo>
                  <a:lnTo>
                    <a:pt x="2842" y="8386"/>
                  </a:lnTo>
                  <a:lnTo>
                    <a:pt x="2823" y="8388"/>
                  </a:lnTo>
                  <a:lnTo>
                    <a:pt x="2803" y="8389"/>
                  </a:lnTo>
                  <a:lnTo>
                    <a:pt x="2784" y="8389"/>
                  </a:lnTo>
                  <a:lnTo>
                    <a:pt x="2764" y="8389"/>
                  </a:lnTo>
                  <a:lnTo>
                    <a:pt x="2745" y="8388"/>
                  </a:lnTo>
                  <a:lnTo>
                    <a:pt x="2725" y="8386"/>
                  </a:lnTo>
                  <a:lnTo>
                    <a:pt x="2706" y="8383"/>
                  </a:lnTo>
                  <a:lnTo>
                    <a:pt x="2687" y="8380"/>
                  </a:lnTo>
                  <a:lnTo>
                    <a:pt x="2668" y="8376"/>
                  </a:lnTo>
                  <a:lnTo>
                    <a:pt x="2649" y="8371"/>
                  </a:lnTo>
                  <a:lnTo>
                    <a:pt x="2630" y="8366"/>
                  </a:lnTo>
                  <a:lnTo>
                    <a:pt x="2611" y="8360"/>
                  </a:lnTo>
                  <a:lnTo>
                    <a:pt x="2593" y="8353"/>
                  </a:lnTo>
                  <a:lnTo>
                    <a:pt x="2575" y="8346"/>
                  </a:lnTo>
                  <a:lnTo>
                    <a:pt x="2558" y="8337"/>
                  </a:lnTo>
                  <a:lnTo>
                    <a:pt x="2540" y="8329"/>
                  </a:lnTo>
                  <a:lnTo>
                    <a:pt x="2523" y="8319"/>
                  </a:lnTo>
                  <a:lnTo>
                    <a:pt x="2506" y="8309"/>
                  </a:lnTo>
                  <a:lnTo>
                    <a:pt x="2490" y="8298"/>
                  </a:lnTo>
                  <a:lnTo>
                    <a:pt x="2474" y="8287"/>
                  </a:lnTo>
                  <a:lnTo>
                    <a:pt x="2459" y="8275"/>
                  </a:lnTo>
                  <a:lnTo>
                    <a:pt x="2444" y="8263"/>
                  </a:lnTo>
                  <a:lnTo>
                    <a:pt x="2429" y="8250"/>
                  </a:lnTo>
                  <a:lnTo>
                    <a:pt x="2415" y="8237"/>
                  </a:lnTo>
                  <a:lnTo>
                    <a:pt x="2402" y="8223"/>
                  </a:lnTo>
                  <a:lnTo>
                    <a:pt x="2389" y="8208"/>
                  </a:lnTo>
                  <a:lnTo>
                    <a:pt x="2376" y="8193"/>
                  </a:lnTo>
                  <a:lnTo>
                    <a:pt x="2364" y="8178"/>
                  </a:lnTo>
                  <a:lnTo>
                    <a:pt x="2353" y="8162"/>
                  </a:lnTo>
                  <a:lnTo>
                    <a:pt x="2342" y="8146"/>
                  </a:lnTo>
                  <a:lnTo>
                    <a:pt x="2332" y="8129"/>
                  </a:lnTo>
                  <a:lnTo>
                    <a:pt x="2323" y="8112"/>
                  </a:lnTo>
                  <a:lnTo>
                    <a:pt x="2314" y="8094"/>
                  </a:lnTo>
                  <a:lnTo>
                    <a:pt x="2306" y="8076"/>
                  </a:lnTo>
                  <a:lnTo>
                    <a:pt x="2298" y="8058"/>
                  </a:lnTo>
                  <a:lnTo>
                    <a:pt x="2292" y="8040"/>
                  </a:lnTo>
                  <a:lnTo>
                    <a:pt x="2286" y="8021"/>
                  </a:lnTo>
                  <a:lnTo>
                    <a:pt x="2280" y="8003"/>
                  </a:lnTo>
                  <a:lnTo>
                    <a:pt x="2275" y="7984"/>
                  </a:lnTo>
                  <a:lnTo>
                    <a:pt x="2271" y="7965"/>
                  </a:lnTo>
                  <a:lnTo>
                    <a:pt x="2268" y="7946"/>
                  </a:lnTo>
                  <a:lnTo>
                    <a:pt x="2265" y="7926"/>
                  </a:lnTo>
                  <a:lnTo>
                    <a:pt x="2264" y="7907"/>
                  </a:lnTo>
                  <a:lnTo>
                    <a:pt x="2262" y="7887"/>
                  </a:lnTo>
                  <a:lnTo>
                    <a:pt x="2262" y="7868"/>
                  </a:lnTo>
                  <a:lnTo>
                    <a:pt x="2262" y="7848"/>
                  </a:lnTo>
                  <a:lnTo>
                    <a:pt x="2264" y="7829"/>
                  </a:lnTo>
                  <a:lnTo>
                    <a:pt x="2265" y="7809"/>
                  </a:lnTo>
                  <a:lnTo>
                    <a:pt x="2268" y="7790"/>
                  </a:lnTo>
                  <a:lnTo>
                    <a:pt x="2271" y="7771"/>
                  </a:lnTo>
                  <a:lnTo>
                    <a:pt x="2275" y="7752"/>
                  </a:lnTo>
                  <a:lnTo>
                    <a:pt x="2280" y="7733"/>
                  </a:lnTo>
                  <a:lnTo>
                    <a:pt x="2286" y="7714"/>
                  </a:lnTo>
                  <a:lnTo>
                    <a:pt x="2292" y="7695"/>
                  </a:lnTo>
                  <a:lnTo>
                    <a:pt x="2298" y="7677"/>
                  </a:lnTo>
                  <a:lnTo>
                    <a:pt x="2306" y="7659"/>
                  </a:lnTo>
                  <a:lnTo>
                    <a:pt x="2314" y="7642"/>
                  </a:lnTo>
                  <a:lnTo>
                    <a:pt x="2323" y="7624"/>
                  </a:lnTo>
                  <a:lnTo>
                    <a:pt x="2332" y="7607"/>
                  </a:lnTo>
                  <a:lnTo>
                    <a:pt x="2342" y="7590"/>
                  </a:lnTo>
                  <a:lnTo>
                    <a:pt x="2353" y="7574"/>
                  </a:lnTo>
                  <a:lnTo>
                    <a:pt x="2364" y="7558"/>
                  </a:lnTo>
                  <a:lnTo>
                    <a:pt x="2376" y="7543"/>
                  </a:lnTo>
                  <a:lnTo>
                    <a:pt x="2389" y="7528"/>
                  </a:lnTo>
                  <a:lnTo>
                    <a:pt x="2402" y="7513"/>
                  </a:lnTo>
                  <a:lnTo>
                    <a:pt x="2415" y="7499"/>
                  </a:lnTo>
                  <a:lnTo>
                    <a:pt x="2429" y="7486"/>
                  </a:lnTo>
                  <a:lnTo>
                    <a:pt x="2444" y="7473"/>
                  </a:lnTo>
                  <a:lnTo>
                    <a:pt x="2459" y="7460"/>
                  </a:lnTo>
                  <a:lnTo>
                    <a:pt x="2474" y="7448"/>
                  </a:lnTo>
                  <a:lnTo>
                    <a:pt x="2490" y="7437"/>
                  </a:lnTo>
                  <a:lnTo>
                    <a:pt x="2506" y="7426"/>
                  </a:lnTo>
                  <a:lnTo>
                    <a:pt x="2523" y="7416"/>
                  </a:lnTo>
                  <a:lnTo>
                    <a:pt x="2540" y="7407"/>
                  </a:lnTo>
                  <a:lnTo>
                    <a:pt x="2558" y="7398"/>
                  </a:lnTo>
                  <a:lnTo>
                    <a:pt x="2575" y="7390"/>
                  </a:lnTo>
                  <a:lnTo>
                    <a:pt x="2593" y="7382"/>
                  </a:lnTo>
                  <a:lnTo>
                    <a:pt x="2611" y="7376"/>
                  </a:lnTo>
                  <a:lnTo>
                    <a:pt x="2630" y="7370"/>
                  </a:lnTo>
                  <a:lnTo>
                    <a:pt x="2649" y="7364"/>
                  </a:lnTo>
                  <a:lnTo>
                    <a:pt x="2668" y="7359"/>
                  </a:lnTo>
                  <a:lnTo>
                    <a:pt x="2687" y="7355"/>
                  </a:lnTo>
                  <a:lnTo>
                    <a:pt x="2706" y="7352"/>
                  </a:lnTo>
                  <a:lnTo>
                    <a:pt x="2725" y="7349"/>
                  </a:lnTo>
                  <a:lnTo>
                    <a:pt x="2745" y="7348"/>
                  </a:lnTo>
                  <a:lnTo>
                    <a:pt x="2764" y="7346"/>
                  </a:lnTo>
                  <a:lnTo>
                    <a:pt x="2784" y="7346"/>
                  </a:lnTo>
                  <a:lnTo>
                    <a:pt x="2803" y="7346"/>
                  </a:lnTo>
                  <a:lnTo>
                    <a:pt x="2823" y="7348"/>
                  </a:lnTo>
                  <a:lnTo>
                    <a:pt x="2842" y="7349"/>
                  </a:lnTo>
                  <a:lnTo>
                    <a:pt x="2862" y="7352"/>
                  </a:lnTo>
                  <a:lnTo>
                    <a:pt x="2881" y="7355"/>
                  </a:lnTo>
                  <a:lnTo>
                    <a:pt x="2900" y="7359"/>
                  </a:lnTo>
                  <a:lnTo>
                    <a:pt x="2919" y="7364"/>
                  </a:lnTo>
                  <a:lnTo>
                    <a:pt x="2937" y="7370"/>
                  </a:lnTo>
                  <a:lnTo>
                    <a:pt x="2956" y="7376"/>
                  </a:lnTo>
                  <a:lnTo>
                    <a:pt x="2974" y="7382"/>
                  </a:lnTo>
                  <a:lnTo>
                    <a:pt x="2992" y="7390"/>
                  </a:lnTo>
                  <a:lnTo>
                    <a:pt x="3010" y="7398"/>
                  </a:lnTo>
                  <a:lnTo>
                    <a:pt x="3028" y="7407"/>
                  </a:lnTo>
                  <a:lnTo>
                    <a:pt x="3045" y="7416"/>
                  </a:lnTo>
                  <a:lnTo>
                    <a:pt x="3062" y="7426"/>
                  </a:lnTo>
                  <a:lnTo>
                    <a:pt x="3078" y="7437"/>
                  </a:lnTo>
                  <a:lnTo>
                    <a:pt x="3094" y="7448"/>
                  </a:lnTo>
                  <a:lnTo>
                    <a:pt x="3109" y="7460"/>
                  </a:lnTo>
                  <a:lnTo>
                    <a:pt x="3124" y="7473"/>
                  </a:lnTo>
                  <a:lnTo>
                    <a:pt x="3139" y="7486"/>
                  </a:lnTo>
                  <a:lnTo>
                    <a:pt x="3153" y="7499"/>
                  </a:lnTo>
                  <a:lnTo>
                    <a:pt x="3166" y="7513"/>
                  </a:lnTo>
                  <a:lnTo>
                    <a:pt x="3179" y="7528"/>
                  </a:lnTo>
                  <a:lnTo>
                    <a:pt x="3191" y="7543"/>
                  </a:lnTo>
                  <a:lnTo>
                    <a:pt x="3203" y="7558"/>
                  </a:lnTo>
                  <a:lnTo>
                    <a:pt x="3214" y="7574"/>
                  </a:lnTo>
                  <a:lnTo>
                    <a:pt x="3225" y="7590"/>
                  </a:lnTo>
                  <a:lnTo>
                    <a:pt x="3235" y="7607"/>
                  </a:lnTo>
                  <a:lnTo>
                    <a:pt x="3245" y="7624"/>
                  </a:lnTo>
                  <a:lnTo>
                    <a:pt x="3253" y="7642"/>
                  </a:lnTo>
                  <a:lnTo>
                    <a:pt x="3262" y="7659"/>
                  </a:lnTo>
                  <a:lnTo>
                    <a:pt x="3269" y="7677"/>
                  </a:lnTo>
                  <a:lnTo>
                    <a:pt x="3276" y="7695"/>
                  </a:lnTo>
                  <a:lnTo>
                    <a:pt x="3282" y="7714"/>
                  </a:lnTo>
                  <a:lnTo>
                    <a:pt x="3287" y="7733"/>
                  </a:lnTo>
                  <a:lnTo>
                    <a:pt x="3292" y="7752"/>
                  </a:lnTo>
                  <a:lnTo>
                    <a:pt x="3296" y="7771"/>
                  </a:lnTo>
                  <a:lnTo>
                    <a:pt x="3299" y="7790"/>
                  </a:lnTo>
                  <a:lnTo>
                    <a:pt x="3302" y="7809"/>
                  </a:lnTo>
                  <a:close/>
                  <a:moveTo>
                    <a:pt x="2522" y="3918"/>
                  </a:moveTo>
                  <a:lnTo>
                    <a:pt x="2523" y="3938"/>
                  </a:lnTo>
                  <a:lnTo>
                    <a:pt x="2523" y="3957"/>
                  </a:lnTo>
                  <a:lnTo>
                    <a:pt x="2523" y="3977"/>
                  </a:lnTo>
                  <a:lnTo>
                    <a:pt x="2522" y="3996"/>
                  </a:lnTo>
                  <a:lnTo>
                    <a:pt x="2520" y="4016"/>
                  </a:lnTo>
                  <a:lnTo>
                    <a:pt x="2517" y="4035"/>
                  </a:lnTo>
                  <a:lnTo>
                    <a:pt x="2514" y="4054"/>
                  </a:lnTo>
                  <a:lnTo>
                    <a:pt x="2510" y="4073"/>
                  </a:lnTo>
                  <a:lnTo>
                    <a:pt x="2505" y="4092"/>
                  </a:lnTo>
                  <a:lnTo>
                    <a:pt x="2500" y="4111"/>
                  </a:lnTo>
                  <a:lnTo>
                    <a:pt x="2494" y="4130"/>
                  </a:lnTo>
                  <a:lnTo>
                    <a:pt x="2487" y="4148"/>
                  </a:lnTo>
                  <a:lnTo>
                    <a:pt x="2480" y="4166"/>
                  </a:lnTo>
                  <a:lnTo>
                    <a:pt x="2471" y="4183"/>
                  </a:lnTo>
                  <a:lnTo>
                    <a:pt x="2463" y="4201"/>
                  </a:lnTo>
                  <a:lnTo>
                    <a:pt x="2453" y="4218"/>
                  </a:lnTo>
                  <a:lnTo>
                    <a:pt x="2443" y="4235"/>
                  </a:lnTo>
                  <a:lnTo>
                    <a:pt x="2432" y="4251"/>
                  </a:lnTo>
                  <a:lnTo>
                    <a:pt x="2421" y="4267"/>
                  </a:lnTo>
                  <a:lnTo>
                    <a:pt x="2409" y="4282"/>
                  </a:lnTo>
                  <a:lnTo>
                    <a:pt x="2397" y="4297"/>
                  </a:lnTo>
                  <a:lnTo>
                    <a:pt x="2384" y="4312"/>
                  </a:lnTo>
                  <a:lnTo>
                    <a:pt x="2371" y="4326"/>
                  </a:lnTo>
                  <a:lnTo>
                    <a:pt x="2357" y="4339"/>
                  </a:lnTo>
                  <a:lnTo>
                    <a:pt x="2342" y="4352"/>
                  </a:lnTo>
                  <a:lnTo>
                    <a:pt x="2327" y="4365"/>
                  </a:lnTo>
                  <a:lnTo>
                    <a:pt x="2311" y="4377"/>
                  </a:lnTo>
                  <a:lnTo>
                    <a:pt x="2295" y="4388"/>
                  </a:lnTo>
                  <a:lnTo>
                    <a:pt x="2279" y="4399"/>
                  </a:lnTo>
                  <a:lnTo>
                    <a:pt x="2262" y="4409"/>
                  </a:lnTo>
                  <a:lnTo>
                    <a:pt x="2245" y="4418"/>
                  </a:lnTo>
                  <a:lnTo>
                    <a:pt x="2227" y="4427"/>
                  </a:lnTo>
                  <a:lnTo>
                    <a:pt x="2210" y="4435"/>
                  </a:lnTo>
                  <a:lnTo>
                    <a:pt x="2192" y="4443"/>
                  </a:lnTo>
                  <a:lnTo>
                    <a:pt x="2174" y="4449"/>
                  </a:lnTo>
                  <a:lnTo>
                    <a:pt x="2155" y="4455"/>
                  </a:lnTo>
                  <a:lnTo>
                    <a:pt x="2136" y="4461"/>
                  </a:lnTo>
                  <a:lnTo>
                    <a:pt x="2118" y="4466"/>
                  </a:lnTo>
                  <a:lnTo>
                    <a:pt x="2099" y="4470"/>
                  </a:lnTo>
                  <a:lnTo>
                    <a:pt x="2080" y="4473"/>
                  </a:lnTo>
                  <a:lnTo>
                    <a:pt x="2060" y="4476"/>
                  </a:lnTo>
                  <a:lnTo>
                    <a:pt x="2041" y="4477"/>
                  </a:lnTo>
                  <a:lnTo>
                    <a:pt x="2021" y="4479"/>
                  </a:lnTo>
                  <a:lnTo>
                    <a:pt x="2002" y="4479"/>
                  </a:lnTo>
                  <a:lnTo>
                    <a:pt x="1982" y="4479"/>
                  </a:lnTo>
                  <a:lnTo>
                    <a:pt x="1963" y="4477"/>
                  </a:lnTo>
                  <a:lnTo>
                    <a:pt x="1943" y="4476"/>
                  </a:lnTo>
                  <a:lnTo>
                    <a:pt x="1924" y="4473"/>
                  </a:lnTo>
                  <a:lnTo>
                    <a:pt x="1905" y="4470"/>
                  </a:lnTo>
                  <a:lnTo>
                    <a:pt x="1886" y="4466"/>
                  </a:lnTo>
                  <a:lnTo>
                    <a:pt x="1867" y="4461"/>
                  </a:lnTo>
                  <a:lnTo>
                    <a:pt x="1848" y="4455"/>
                  </a:lnTo>
                  <a:lnTo>
                    <a:pt x="1829" y="4449"/>
                  </a:lnTo>
                  <a:lnTo>
                    <a:pt x="1811" y="4443"/>
                  </a:lnTo>
                  <a:lnTo>
                    <a:pt x="1793" y="4435"/>
                  </a:lnTo>
                  <a:lnTo>
                    <a:pt x="1776" y="4427"/>
                  </a:lnTo>
                  <a:lnTo>
                    <a:pt x="1758" y="4418"/>
                  </a:lnTo>
                  <a:lnTo>
                    <a:pt x="1741" y="4409"/>
                  </a:lnTo>
                  <a:lnTo>
                    <a:pt x="1724" y="4399"/>
                  </a:lnTo>
                  <a:lnTo>
                    <a:pt x="1708" y="4388"/>
                  </a:lnTo>
                  <a:lnTo>
                    <a:pt x="1692" y="4377"/>
                  </a:lnTo>
                  <a:lnTo>
                    <a:pt x="1677" y="4365"/>
                  </a:lnTo>
                  <a:lnTo>
                    <a:pt x="1662" y="4352"/>
                  </a:lnTo>
                  <a:lnTo>
                    <a:pt x="1647" y="4339"/>
                  </a:lnTo>
                  <a:lnTo>
                    <a:pt x="1633" y="4326"/>
                  </a:lnTo>
                  <a:lnTo>
                    <a:pt x="1620" y="4312"/>
                  </a:lnTo>
                  <a:lnTo>
                    <a:pt x="1607" y="4297"/>
                  </a:lnTo>
                  <a:lnTo>
                    <a:pt x="1594" y="4282"/>
                  </a:lnTo>
                  <a:lnTo>
                    <a:pt x="1582" y="4267"/>
                  </a:lnTo>
                  <a:lnTo>
                    <a:pt x="1571" y="4251"/>
                  </a:lnTo>
                  <a:lnTo>
                    <a:pt x="1560" y="4235"/>
                  </a:lnTo>
                  <a:lnTo>
                    <a:pt x="1550" y="4218"/>
                  </a:lnTo>
                  <a:lnTo>
                    <a:pt x="1540" y="4201"/>
                  </a:lnTo>
                  <a:lnTo>
                    <a:pt x="1532" y="4183"/>
                  </a:lnTo>
                  <a:lnTo>
                    <a:pt x="1523" y="4166"/>
                  </a:lnTo>
                  <a:lnTo>
                    <a:pt x="1516" y="4148"/>
                  </a:lnTo>
                  <a:lnTo>
                    <a:pt x="1509" y="4130"/>
                  </a:lnTo>
                  <a:lnTo>
                    <a:pt x="1503" y="4111"/>
                  </a:lnTo>
                  <a:lnTo>
                    <a:pt x="1498" y="4092"/>
                  </a:lnTo>
                  <a:lnTo>
                    <a:pt x="1493" y="4073"/>
                  </a:lnTo>
                  <a:lnTo>
                    <a:pt x="1489" y="4054"/>
                  </a:lnTo>
                  <a:lnTo>
                    <a:pt x="1486" y="4035"/>
                  </a:lnTo>
                  <a:lnTo>
                    <a:pt x="1483" y="4016"/>
                  </a:lnTo>
                  <a:lnTo>
                    <a:pt x="1481" y="3996"/>
                  </a:lnTo>
                  <a:lnTo>
                    <a:pt x="1480" y="3977"/>
                  </a:lnTo>
                  <a:lnTo>
                    <a:pt x="1480" y="3957"/>
                  </a:lnTo>
                  <a:lnTo>
                    <a:pt x="1480" y="3938"/>
                  </a:lnTo>
                  <a:lnTo>
                    <a:pt x="1481" y="3918"/>
                  </a:lnTo>
                  <a:lnTo>
                    <a:pt x="1483" y="3899"/>
                  </a:lnTo>
                  <a:lnTo>
                    <a:pt x="1486" y="3879"/>
                  </a:lnTo>
                  <a:lnTo>
                    <a:pt x="1489" y="3860"/>
                  </a:lnTo>
                  <a:lnTo>
                    <a:pt x="1493" y="3841"/>
                  </a:lnTo>
                  <a:lnTo>
                    <a:pt x="1498" y="3822"/>
                  </a:lnTo>
                  <a:lnTo>
                    <a:pt x="1503" y="3804"/>
                  </a:lnTo>
                  <a:lnTo>
                    <a:pt x="1509" y="3785"/>
                  </a:lnTo>
                  <a:lnTo>
                    <a:pt x="1516" y="3767"/>
                  </a:lnTo>
                  <a:lnTo>
                    <a:pt x="1523" y="3749"/>
                  </a:lnTo>
                  <a:lnTo>
                    <a:pt x="1532" y="3731"/>
                  </a:lnTo>
                  <a:lnTo>
                    <a:pt x="1540" y="3713"/>
                  </a:lnTo>
                  <a:lnTo>
                    <a:pt x="1550" y="3696"/>
                  </a:lnTo>
                  <a:lnTo>
                    <a:pt x="1560" y="3679"/>
                  </a:lnTo>
                  <a:lnTo>
                    <a:pt x="1571" y="3663"/>
                  </a:lnTo>
                  <a:lnTo>
                    <a:pt x="1582" y="3647"/>
                  </a:lnTo>
                  <a:lnTo>
                    <a:pt x="1594" y="3632"/>
                  </a:lnTo>
                  <a:lnTo>
                    <a:pt x="1607" y="3617"/>
                  </a:lnTo>
                  <a:lnTo>
                    <a:pt x="1620" y="3602"/>
                  </a:lnTo>
                  <a:lnTo>
                    <a:pt x="1633" y="3588"/>
                  </a:lnTo>
                  <a:lnTo>
                    <a:pt x="1647" y="3575"/>
                  </a:lnTo>
                  <a:lnTo>
                    <a:pt x="1662" y="3562"/>
                  </a:lnTo>
                  <a:lnTo>
                    <a:pt x="1677" y="3550"/>
                  </a:lnTo>
                  <a:lnTo>
                    <a:pt x="1692" y="3538"/>
                  </a:lnTo>
                  <a:lnTo>
                    <a:pt x="1708" y="3527"/>
                  </a:lnTo>
                  <a:lnTo>
                    <a:pt x="1724" y="3516"/>
                  </a:lnTo>
                  <a:lnTo>
                    <a:pt x="1741" y="3506"/>
                  </a:lnTo>
                  <a:lnTo>
                    <a:pt x="1758" y="3496"/>
                  </a:lnTo>
                  <a:lnTo>
                    <a:pt x="1776" y="3488"/>
                  </a:lnTo>
                  <a:lnTo>
                    <a:pt x="1793" y="3479"/>
                  </a:lnTo>
                  <a:lnTo>
                    <a:pt x="1811" y="3472"/>
                  </a:lnTo>
                  <a:lnTo>
                    <a:pt x="1829" y="3465"/>
                  </a:lnTo>
                  <a:lnTo>
                    <a:pt x="1848" y="3459"/>
                  </a:lnTo>
                  <a:lnTo>
                    <a:pt x="1867" y="3454"/>
                  </a:lnTo>
                  <a:lnTo>
                    <a:pt x="1886" y="3449"/>
                  </a:lnTo>
                  <a:lnTo>
                    <a:pt x="1905" y="3445"/>
                  </a:lnTo>
                  <a:lnTo>
                    <a:pt x="1924" y="3442"/>
                  </a:lnTo>
                  <a:lnTo>
                    <a:pt x="1943" y="3439"/>
                  </a:lnTo>
                  <a:lnTo>
                    <a:pt x="1963" y="3437"/>
                  </a:lnTo>
                  <a:lnTo>
                    <a:pt x="1982" y="3436"/>
                  </a:lnTo>
                  <a:lnTo>
                    <a:pt x="2002" y="3436"/>
                  </a:lnTo>
                  <a:lnTo>
                    <a:pt x="2021" y="3436"/>
                  </a:lnTo>
                  <a:lnTo>
                    <a:pt x="2041" y="3437"/>
                  </a:lnTo>
                  <a:lnTo>
                    <a:pt x="2060" y="3439"/>
                  </a:lnTo>
                  <a:lnTo>
                    <a:pt x="2080" y="3442"/>
                  </a:lnTo>
                  <a:lnTo>
                    <a:pt x="2099" y="3445"/>
                  </a:lnTo>
                  <a:lnTo>
                    <a:pt x="2118" y="3449"/>
                  </a:lnTo>
                  <a:lnTo>
                    <a:pt x="2136" y="3454"/>
                  </a:lnTo>
                  <a:lnTo>
                    <a:pt x="2155" y="3459"/>
                  </a:lnTo>
                  <a:lnTo>
                    <a:pt x="2174" y="3465"/>
                  </a:lnTo>
                  <a:lnTo>
                    <a:pt x="2192" y="3472"/>
                  </a:lnTo>
                  <a:lnTo>
                    <a:pt x="2210" y="3479"/>
                  </a:lnTo>
                  <a:lnTo>
                    <a:pt x="2227" y="3488"/>
                  </a:lnTo>
                  <a:lnTo>
                    <a:pt x="2245" y="3496"/>
                  </a:lnTo>
                  <a:lnTo>
                    <a:pt x="2262" y="3506"/>
                  </a:lnTo>
                  <a:lnTo>
                    <a:pt x="2279" y="3516"/>
                  </a:lnTo>
                  <a:lnTo>
                    <a:pt x="2295" y="3527"/>
                  </a:lnTo>
                  <a:lnTo>
                    <a:pt x="2311" y="3538"/>
                  </a:lnTo>
                  <a:lnTo>
                    <a:pt x="2327" y="3550"/>
                  </a:lnTo>
                  <a:lnTo>
                    <a:pt x="2342" y="3562"/>
                  </a:lnTo>
                  <a:lnTo>
                    <a:pt x="2357" y="3575"/>
                  </a:lnTo>
                  <a:lnTo>
                    <a:pt x="2371" y="3588"/>
                  </a:lnTo>
                  <a:lnTo>
                    <a:pt x="2384" y="3602"/>
                  </a:lnTo>
                  <a:lnTo>
                    <a:pt x="2397" y="3617"/>
                  </a:lnTo>
                  <a:lnTo>
                    <a:pt x="2409" y="3632"/>
                  </a:lnTo>
                  <a:lnTo>
                    <a:pt x="2421" y="3647"/>
                  </a:lnTo>
                  <a:lnTo>
                    <a:pt x="2432" y="3663"/>
                  </a:lnTo>
                  <a:lnTo>
                    <a:pt x="2443" y="3679"/>
                  </a:lnTo>
                  <a:lnTo>
                    <a:pt x="2453" y="3696"/>
                  </a:lnTo>
                  <a:lnTo>
                    <a:pt x="2463" y="3713"/>
                  </a:lnTo>
                  <a:lnTo>
                    <a:pt x="2471" y="3731"/>
                  </a:lnTo>
                  <a:lnTo>
                    <a:pt x="2480" y="3749"/>
                  </a:lnTo>
                  <a:lnTo>
                    <a:pt x="2487" y="3767"/>
                  </a:lnTo>
                  <a:lnTo>
                    <a:pt x="2494" y="3785"/>
                  </a:lnTo>
                  <a:lnTo>
                    <a:pt x="2500" y="3804"/>
                  </a:lnTo>
                  <a:lnTo>
                    <a:pt x="2505" y="3822"/>
                  </a:lnTo>
                  <a:lnTo>
                    <a:pt x="2510" y="3841"/>
                  </a:lnTo>
                  <a:lnTo>
                    <a:pt x="2514" y="3860"/>
                  </a:lnTo>
                  <a:lnTo>
                    <a:pt x="2517" y="3879"/>
                  </a:lnTo>
                  <a:lnTo>
                    <a:pt x="2520" y="3899"/>
                  </a:lnTo>
                  <a:lnTo>
                    <a:pt x="2522" y="39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31"/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68" y="5129"/>
                  </a:moveTo>
                  <a:lnTo>
                    <a:pt x="8770" y="5256"/>
                  </a:lnTo>
                  <a:lnTo>
                    <a:pt x="8770" y="5266"/>
                  </a:lnTo>
                  <a:lnTo>
                    <a:pt x="8768" y="5393"/>
                  </a:lnTo>
                  <a:lnTo>
                    <a:pt x="8767" y="5402"/>
                  </a:lnTo>
                  <a:lnTo>
                    <a:pt x="8760" y="5529"/>
                  </a:lnTo>
                  <a:lnTo>
                    <a:pt x="8759" y="5539"/>
                  </a:lnTo>
                  <a:lnTo>
                    <a:pt x="8747" y="5665"/>
                  </a:lnTo>
                  <a:lnTo>
                    <a:pt x="8746" y="5674"/>
                  </a:lnTo>
                  <a:lnTo>
                    <a:pt x="8730" y="5800"/>
                  </a:lnTo>
                  <a:lnTo>
                    <a:pt x="8728" y="5809"/>
                  </a:lnTo>
                  <a:lnTo>
                    <a:pt x="8707" y="5934"/>
                  </a:lnTo>
                  <a:lnTo>
                    <a:pt x="8705" y="5943"/>
                  </a:lnTo>
                  <a:lnTo>
                    <a:pt x="8680" y="6067"/>
                  </a:lnTo>
                  <a:lnTo>
                    <a:pt x="8677" y="6076"/>
                  </a:lnTo>
                  <a:lnTo>
                    <a:pt x="8647" y="6198"/>
                  </a:lnTo>
                  <a:lnTo>
                    <a:pt x="8645" y="6207"/>
                  </a:lnTo>
                  <a:lnTo>
                    <a:pt x="8610" y="6329"/>
                  </a:lnTo>
                  <a:lnTo>
                    <a:pt x="8607" y="6338"/>
                  </a:lnTo>
                  <a:lnTo>
                    <a:pt x="8567" y="6458"/>
                  </a:lnTo>
                  <a:lnTo>
                    <a:pt x="8564" y="6466"/>
                  </a:lnTo>
                  <a:lnTo>
                    <a:pt x="8520" y="6585"/>
                  </a:lnTo>
                  <a:lnTo>
                    <a:pt x="8517" y="6594"/>
                  </a:lnTo>
                  <a:lnTo>
                    <a:pt x="8468" y="6711"/>
                  </a:lnTo>
                  <a:lnTo>
                    <a:pt x="8465" y="6719"/>
                  </a:lnTo>
                  <a:lnTo>
                    <a:pt x="8412" y="6834"/>
                  </a:lnTo>
                  <a:lnTo>
                    <a:pt x="8408" y="6843"/>
                  </a:lnTo>
                  <a:lnTo>
                    <a:pt x="8351" y="6956"/>
                  </a:lnTo>
                  <a:lnTo>
                    <a:pt x="8346" y="6964"/>
                  </a:lnTo>
                  <a:lnTo>
                    <a:pt x="8285" y="7076"/>
                  </a:lnTo>
                  <a:lnTo>
                    <a:pt x="8280" y="7084"/>
                  </a:lnTo>
                  <a:lnTo>
                    <a:pt x="8214" y="7193"/>
                  </a:lnTo>
                  <a:lnTo>
                    <a:pt x="8209" y="7201"/>
                  </a:lnTo>
                  <a:lnTo>
                    <a:pt x="8140" y="7308"/>
                  </a:lnTo>
                  <a:lnTo>
                    <a:pt x="8134" y="7315"/>
                  </a:lnTo>
                  <a:lnTo>
                    <a:pt x="8061" y="7419"/>
                  </a:lnTo>
                  <a:lnTo>
                    <a:pt x="8055" y="7426"/>
                  </a:lnTo>
                  <a:lnTo>
                    <a:pt x="7978" y="7527"/>
                  </a:lnTo>
                  <a:lnTo>
                    <a:pt x="7972" y="7534"/>
                  </a:lnTo>
                  <a:lnTo>
                    <a:pt x="7891" y="7632"/>
                  </a:lnTo>
                  <a:lnTo>
                    <a:pt x="7885" y="7639"/>
                  </a:lnTo>
                  <a:lnTo>
                    <a:pt x="7801" y="7733"/>
                  </a:lnTo>
                  <a:lnTo>
                    <a:pt x="7795" y="7740"/>
                  </a:lnTo>
                  <a:lnTo>
                    <a:pt x="7707" y="7831"/>
                  </a:lnTo>
                  <a:lnTo>
                    <a:pt x="7700" y="7837"/>
                  </a:lnTo>
                  <a:lnTo>
                    <a:pt x="7609" y="7925"/>
                  </a:lnTo>
                  <a:lnTo>
                    <a:pt x="7602" y="7931"/>
                  </a:lnTo>
                  <a:lnTo>
                    <a:pt x="7508" y="8016"/>
                  </a:lnTo>
                  <a:lnTo>
                    <a:pt x="7501" y="8022"/>
                  </a:lnTo>
                  <a:lnTo>
                    <a:pt x="7404" y="8102"/>
                  </a:lnTo>
                  <a:lnTo>
                    <a:pt x="7396" y="8108"/>
                  </a:lnTo>
                  <a:lnTo>
                    <a:pt x="7296" y="8185"/>
                  </a:lnTo>
                  <a:lnTo>
                    <a:pt x="7288" y="8191"/>
                  </a:lnTo>
                  <a:lnTo>
                    <a:pt x="7185" y="8264"/>
                  </a:lnTo>
                  <a:lnTo>
                    <a:pt x="7177" y="8270"/>
                  </a:lnTo>
                  <a:lnTo>
                    <a:pt x="7071" y="8339"/>
                  </a:lnTo>
                  <a:lnTo>
                    <a:pt x="7063" y="8344"/>
                  </a:lnTo>
                  <a:lnTo>
                    <a:pt x="6954" y="8410"/>
                  </a:lnTo>
                  <a:lnTo>
                    <a:pt x="6946" y="8415"/>
                  </a:lnTo>
                  <a:lnTo>
                    <a:pt x="6834" y="8476"/>
                  </a:lnTo>
                  <a:lnTo>
                    <a:pt x="6826" y="8481"/>
                  </a:lnTo>
                  <a:lnTo>
                    <a:pt x="6713" y="8538"/>
                  </a:lnTo>
                  <a:lnTo>
                    <a:pt x="6704" y="8542"/>
                  </a:lnTo>
                  <a:lnTo>
                    <a:pt x="6589" y="8595"/>
                  </a:lnTo>
                  <a:lnTo>
                    <a:pt x="6580" y="8598"/>
                  </a:lnTo>
                  <a:lnTo>
                    <a:pt x="6463" y="8647"/>
                  </a:lnTo>
                  <a:lnTo>
                    <a:pt x="6455" y="8650"/>
                  </a:lnTo>
                  <a:lnTo>
                    <a:pt x="6336" y="8694"/>
                  </a:lnTo>
                  <a:lnTo>
                    <a:pt x="6327" y="8697"/>
                  </a:lnTo>
                  <a:lnTo>
                    <a:pt x="6207" y="8737"/>
                  </a:lnTo>
                  <a:lnTo>
                    <a:pt x="6198" y="8740"/>
                  </a:lnTo>
                  <a:lnTo>
                    <a:pt x="6077" y="8775"/>
                  </a:lnTo>
                  <a:lnTo>
                    <a:pt x="6068" y="8777"/>
                  </a:lnTo>
                  <a:lnTo>
                    <a:pt x="5945" y="8807"/>
                  </a:lnTo>
                  <a:lnTo>
                    <a:pt x="5936" y="8810"/>
                  </a:lnTo>
                  <a:lnTo>
                    <a:pt x="5812" y="8835"/>
                  </a:lnTo>
                  <a:lnTo>
                    <a:pt x="5803" y="8837"/>
                  </a:lnTo>
                  <a:lnTo>
                    <a:pt x="5678" y="8858"/>
                  </a:lnTo>
                  <a:lnTo>
                    <a:pt x="5669" y="8860"/>
                  </a:lnTo>
                  <a:lnTo>
                    <a:pt x="5543" y="8876"/>
                  </a:lnTo>
                  <a:lnTo>
                    <a:pt x="5534" y="8877"/>
                  </a:lnTo>
                  <a:lnTo>
                    <a:pt x="5408" y="8889"/>
                  </a:lnTo>
                  <a:lnTo>
                    <a:pt x="5398" y="8890"/>
                  </a:lnTo>
                  <a:lnTo>
                    <a:pt x="5271" y="8897"/>
                  </a:lnTo>
                  <a:lnTo>
                    <a:pt x="5262" y="8898"/>
                  </a:lnTo>
                  <a:lnTo>
                    <a:pt x="5135" y="8900"/>
                  </a:lnTo>
                  <a:lnTo>
                    <a:pt x="5125" y="8900"/>
                  </a:lnTo>
                  <a:lnTo>
                    <a:pt x="4998" y="8898"/>
                  </a:lnTo>
                  <a:lnTo>
                    <a:pt x="4989" y="8897"/>
                  </a:lnTo>
                  <a:lnTo>
                    <a:pt x="4862" y="8890"/>
                  </a:lnTo>
                  <a:lnTo>
                    <a:pt x="4852" y="8889"/>
                  </a:lnTo>
                  <a:lnTo>
                    <a:pt x="4726" y="8877"/>
                  </a:lnTo>
                  <a:lnTo>
                    <a:pt x="4717" y="8876"/>
                  </a:lnTo>
                  <a:lnTo>
                    <a:pt x="4591" y="8860"/>
                  </a:lnTo>
                  <a:lnTo>
                    <a:pt x="4582" y="8858"/>
                  </a:lnTo>
                  <a:lnTo>
                    <a:pt x="4457" y="8837"/>
                  </a:lnTo>
                  <a:lnTo>
                    <a:pt x="4448" y="8835"/>
                  </a:lnTo>
                  <a:lnTo>
                    <a:pt x="4324" y="8810"/>
                  </a:lnTo>
                  <a:lnTo>
                    <a:pt x="4315" y="8807"/>
                  </a:lnTo>
                  <a:lnTo>
                    <a:pt x="4193" y="8777"/>
                  </a:lnTo>
                  <a:lnTo>
                    <a:pt x="4184" y="8775"/>
                  </a:lnTo>
                  <a:lnTo>
                    <a:pt x="4062" y="8740"/>
                  </a:lnTo>
                  <a:lnTo>
                    <a:pt x="4053" y="8737"/>
                  </a:lnTo>
                  <a:lnTo>
                    <a:pt x="3933" y="8697"/>
                  </a:lnTo>
                  <a:lnTo>
                    <a:pt x="3925" y="8694"/>
                  </a:lnTo>
                  <a:lnTo>
                    <a:pt x="3806" y="8650"/>
                  </a:lnTo>
                  <a:lnTo>
                    <a:pt x="3797" y="8647"/>
                  </a:lnTo>
                  <a:lnTo>
                    <a:pt x="3680" y="8598"/>
                  </a:lnTo>
                  <a:lnTo>
                    <a:pt x="3672" y="8595"/>
                  </a:lnTo>
                  <a:lnTo>
                    <a:pt x="3557" y="8542"/>
                  </a:lnTo>
                  <a:lnTo>
                    <a:pt x="3548" y="8538"/>
                  </a:lnTo>
                  <a:lnTo>
                    <a:pt x="3435" y="8481"/>
                  </a:lnTo>
                  <a:lnTo>
                    <a:pt x="3427" y="8476"/>
                  </a:lnTo>
                  <a:lnTo>
                    <a:pt x="3315" y="8415"/>
                  </a:lnTo>
                  <a:lnTo>
                    <a:pt x="3307" y="8410"/>
                  </a:lnTo>
                  <a:lnTo>
                    <a:pt x="3198" y="8344"/>
                  </a:lnTo>
                  <a:lnTo>
                    <a:pt x="3190" y="8339"/>
                  </a:lnTo>
                  <a:lnTo>
                    <a:pt x="3084" y="8270"/>
                  </a:lnTo>
                  <a:lnTo>
                    <a:pt x="3076" y="8264"/>
                  </a:lnTo>
                  <a:lnTo>
                    <a:pt x="2973" y="8191"/>
                  </a:lnTo>
                  <a:lnTo>
                    <a:pt x="2965" y="8185"/>
                  </a:lnTo>
                  <a:lnTo>
                    <a:pt x="2865" y="8108"/>
                  </a:lnTo>
                  <a:lnTo>
                    <a:pt x="2857" y="8102"/>
                  </a:lnTo>
                  <a:lnTo>
                    <a:pt x="2760" y="8022"/>
                  </a:lnTo>
                  <a:lnTo>
                    <a:pt x="2753" y="8016"/>
                  </a:lnTo>
                  <a:lnTo>
                    <a:pt x="2659" y="7931"/>
                  </a:lnTo>
                  <a:lnTo>
                    <a:pt x="2652" y="7925"/>
                  </a:lnTo>
                  <a:lnTo>
                    <a:pt x="2561" y="7837"/>
                  </a:lnTo>
                  <a:lnTo>
                    <a:pt x="2554" y="7831"/>
                  </a:lnTo>
                  <a:lnTo>
                    <a:pt x="2466" y="7740"/>
                  </a:lnTo>
                  <a:lnTo>
                    <a:pt x="2460" y="7733"/>
                  </a:lnTo>
                  <a:lnTo>
                    <a:pt x="2376" y="7639"/>
                  </a:lnTo>
                  <a:lnTo>
                    <a:pt x="2370" y="7632"/>
                  </a:lnTo>
                  <a:lnTo>
                    <a:pt x="2289" y="7534"/>
                  </a:lnTo>
                  <a:lnTo>
                    <a:pt x="2283" y="7527"/>
                  </a:lnTo>
                  <a:lnTo>
                    <a:pt x="2206" y="7426"/>
                  </a:lnTo>
                  <a:lnTo>
                    <a:pt x="2200" y="7419"/>
                  </a:lnTo>
                  <a:lnTo>
                    <a:pt x="2127" y="7315"/>
                  </a:lnTo>
                  <a:lnTo>
                    <a:pt x="2121" y="7308"/>
                  </a:lnTo>
                  <a:lnTo>
                    <a:pt x="2052" y="7201"/>
                  </a:lnTo>
                  <a:lnTo>
                    <a:pt x="2047" y="7193"/>
                  </a:lnTo>
                  <a:lnTo>
                    <a:pt x="1981" y="7084"/>
                  </a:lnTo>
                  <a:lnTo>
                    <a:pt x="1976" y="7076"/>
                  </a:lnTo>
                  <a:lnTo>
                    <a:pt x="1915" y="6964"/>
                  </a:lnTo>
                  <a:lnTo>
                    <a:pt x="1910" y="6956"/>
                  </a:lnTo>
                  <a:lnTo>
                    <a:pt x="1853" y="6843"/>
                  </a:lnTo>
                  <a:lnTo>
                    <a:pt x="1849" y="6834"/>
                  </a:lnTo>
                  <a:lnTo>
                    <a:pt x="1796" y="6719"/>
                  </a:lnTo>
                  <a:lnTo>
                    <a:pt x="1793" y="6711"/>
                  </a:lnTo>
                  <a:lnTo>
                    <a:pt x="1744" y="6594"/>
                  </a:lnTo>
                  <a:lnTo>
                    <a:pt x="1741" y="6585"/>
                  </a:lnTo>
                  <a:lnTo>
                    <a:pt x="1697" y="6466"/>
                  </a:lnTo>
                  <a:lnTo>
                    <a:pt x="1694" y="6458"/>
                  </a:lnTo>
                  <a:lnTo>
                    <a:pt x="1654" y="6338"/>
                  </a:lnTo>
                  <a:lnTo>
                    <a:pt x="1651" y="6329"/>
                  </a:lnTo>
                  <a:lnTo>
                    <a:pt x="1616" y="6207"/>
                  </a:lnTo>
                  <a:lnTo>
                    <a:pt x="1614" y="6198"/>
                  </a:lnTo>
                  <a:lnTo>
                    <a:pt x="1584" y="6076"/>
                  </a:lnTo>
                  <a:lnTo>
                    <a:pt x="1581" y="6067"/>
                  </a:lnTo>
                  <a:lnTo>
                    <a:pt x="1556" y="5943"/>
                  </a:lnTo>
                  <a:lnTo>
                    <a:pt x="1554" y="5934"/>
                  </a:lnTo>
                  <a:lnTo>
                    <a:pt x="1533" y="5809"/>
                  </a:lnTo>
                  <a:lnTo>
                    <a:pt x="1531" y="5800"/>
                  </a:lnTo>
                  <a:lnTo>
                    <a:pt x="1515" y="5674"/>
                  </a:lnTo>
                  <a:lnTo>
                    <a:pt x="1514" y="5665"/>
                  </a:lnTo>
                  <a:lnTo>
                    <a:pt x="1502" y="5539"/>
                  </a:lnTo>
                  <a:lnTo>
                    <a:pt x="1501" y="5529"/>
                  </a:lnTo>
                  <a:lnTo>
                    <a:pt x="1494" y="5402"/>
                  </a:lnTo>
                  <a:lnTo>
                    <a:pt x="1493" y="5393"/>
                  </a:lnTo>
                  <a:lnTo>
                    <a:pt x="1491" y="5266"/>
                  </a:lnTo>
                  <a:lnTo>
                    <a:pt x="1491" y="5256"/>
                  </a:lnTo>
                  <a:lnTo>
                    <a:pt x="1493" y="5129"/>
                  </a:lnTo>
                  <a:lnTo>
                    <a:pt x="1494" y="5120"/>
                  </a:lnTo>
                  <a:lnTo>
                    <a:pt x="1501" y="4993"/>
                  </a:lnTo>
                  <a:lnTo>
                    <a:pt x="1502" y="4983"/>
                  </a:lnTo>
                  <a:lnTo>
                    <a:pt x="1514" y="4857"/>
                  </a:lnTo>
                  <a:lnTo>
                    <a:pt x="1515" y="4848"/>
                  </a:lnTo>
                  <a:lnTo>
                    <a:pt x="1531" y="4722"/>
                  </a:lnTo>
                  <a:lnTo>
                    <a:pt x="1533" y="4713"/>
                  </a:lnTo>
                  <a:lnTo>
                    <a:pt x="1554" y="4588"/>
                  </a:lnTo>
                  <a:lnTo>
                    <a:pt x="1556" y="4579"/>
                  </a:lnTo>
                  <a:lnTo>
                    <a:pt x="1581" y="4455"/>
                  </a:lnTo>
                  <a:lnTo>
                    <a:pt x="1584" y="4446"/>
                  </a:lnTo>
                  <a:lnTo>
                    <a:pt x="1614" y="4323"/>
                  </a:lnTo>
                  <a:lnTo>
                    <a:pt x="1616" y="4314"/>
                  </a:lnTo>
                  <a:lnTo>
                    <a:pt x="1651" y="4193"/>
                  </a:lnTo>
                  <a:lnTo>
                    <a:pt x="1654" y="4184"/>
                  </a:lnTo>
                  <a:lnTo>
                    <a:pt x="1694" y="4064"/>
                  </a:lnTo>
                  <a:lnTo>
                    <a:pt x="1697" y="4055"/>
                  </a:lnTo>
                  <a:lnTo>
                    <a:pt x="1741" y="3936"/>
                  </a:lnTo>
                  <a:lnTo>
                    <a:pt x="1744" y="3928"/>
                  </a:lnTo>
                  <a:lnTo>
                    <a:pt x="1793" y="3811"/>
                  </a:lnTo>
                  <a:lnTo>
                    <a:pt x="1796" y="3802"/>
                  </a:lnTo>
                  <a:lnTo>
                    <a:pt x="1849" y="3687"/>
                  </a:lnTo>
                  <a:lnTo>
                    <a:pt x="1853" y="3678"/>
                  </a:lnTo>
                  <a:lnTo>
                    <a:pt x="1910" y="3565"/>
                  </a:lnTo>
                  <a:lnTo>
                    <a:pt x="1915" y="3557"/>
                  </a:lnTo>
                  <a:lnTo>
                    <a:pt x="1976" y="3445"/>
                  </a:lnTo>
                  <a:lnTo>
                    <a:pt x="1981" y="3437"/>
                  </a:lnTo>
                  <a:lnTo>
                    <a:pt x="2047" y="3328"/>
                  </a:lnTo>
                  <a:lnTo>
                    <a:pt x="2052" y="3320"/>
                  </a:lnTo>
                  <a:lnTo>
                    <a:pt x="2122" y="3214"/>
                  </a:lnTo>
                  <a:lnTo>
                    <a:pt x="2127" y="3206"/>
                  </a:lnTo>
                  <a:lnTo>
                    <a:pt x="2200" y="3102"/>
                  </a:lnTo>
                  <a:lnTo>
                    <a:pt x="2206" y="3095"/>
                  </a:lnTo>
                  <a:lnTo>
                    <a:pt x="2283" y="2995"/>
                  </a:lnTo>
                  <a:lnTo>
                    <a:pt x="2289" y="2987"/>
                  </a:lnTo>
                  <a:lnTo>
                    <a:pt x="2370" y="2890"/>
                  </a:lnTo>
                  <a:lnTo>
                    <a:pt x="2376" y="2883"/>
                  </a:lnTo>
                  <a:lnTo>
                    <a:pt x="2460" y="2789"/>
                  </a:lnTo>
                  <a:lnTo>
                    <a:pt x="2466" y="2782"/>
                  </a:lnTo>
                  <a:lnTo>
                    <a:pt x="2554" y="2691"/>
                  </a:lnTo>
                  <a:lnTo>
                    <a:pt x="2561" y="2684"/>
                  </a:lnTo>
                  <a:lnTo>
                    <a:pt x="2652" y="2596"/>
                  </a:lnTo>
                  <a:lnTo>
                    <a:pt x="2659" y="2590"/>
                  </a:lnTo>
                  <a:lnTo>
                    <a:pt x="2753" y="2506"/>
                  </a:lnTo>
                  <a:lnTo>
                    <a:pt x="2760" y="2500"/>
                  </a:lnTo>
                  <a:lnTo>
                    <a:pt x="2857" y="2419"/>
                  </a:lnTo>
                  <a:lnTo>
                    <a:pt x="2865" y="2413"/>
                  </a:lnTo>
                  <a:lnTo>
                    <a:pt x="2965" y="2336"/>
                  </a:lnTo>
                  <a:lnTo>
                    <a:pt x="2973" y="2331"/>
                  </a:lnTo>
                  <a:lnTo>
                    <a:pt x="3076" y="2257"/>
                  </a:lnTo>
                  <a:lnTo>
                    <a:pt x="3084" y="2252"/>
                  </a:lnTo>
                  <a:lnTo>
                    <a:pt x="3190" y="2182"/>
                  </a:lnTo>
                  <a:lnTo>
                    <a:pt x="3198" y="2177"/>
                  </a:lnTo>
                  <a:lnTo>
                    <a:pt x="3307" y="2112"/>
                  </a:lnTo>
                  <a:lnTo>
                    <a:pt x="3315" y="2107"/>
                  </a:lnTo>
                  <a:lnTo>
                    <a:pt x="3426" y="2046"/>
                  </a:lnTo>
                  <a:lnTo>
                    <a:pt x="3435" y="2041"/>
                  </a:lnTo>
                  <a:lnTo>
                    <a:pt x="3548" y="1984"/>
                  </a:lnTo>
                  <a:lnTo>
                    <a:pt x="3556" y="1980"/>
                  </a:lnTo>
                  <a:lnTo>
                    <a:pt x="3672" y="1927"/>
                  </a:lnTo>
                  <a:lnTo>
                    <a:pt x="3680" y="1923"/>
                  </a:lnTo>
                  <a:lnTo>
                    <a:pt x="3797" y="1875"/>
                  </a:lnTo>
                  <a:lnTo>
                    <a:pt x="3806" y="1871"/>
                  </a:lnTo>
                  <a:lnTo>
                    <a:pt x="3924" y="1827"/>
                  </a:lnTo>
                  <a:lnTo>
                    <a:pt x="3933" y="1824"/>
                  </a:lnTo>
                  <a:lnTo>
                    <a:pt x="4053" y="1784"/>
                  </a:lnTo>
                  <a:lnTo>
                    <a:pt x="4062" y="1782"/>
                  </a:lnTo>
                  <a:lnTo>
                    <a:pt x="4184" y="1747"/>
                  </a:lnTo>
                  <a:lnTo>
                    <a:pt x="4193" y="1744"/>
                  </a:lnTo>
                  <a:lnTo>
                    <a:pt x="4315" y="1714"/>
                  </a:lnTo>
                  <a:lnTo>
                    <a:pt x="4324" y="1712"/>
                  </a:lnTo>
                  <a:lnTo>
                    <a:pt x="4448" y="1686"/>
                  </a:lnTo>
                  <a:lnTo>
                    <a:pt x="4457" y="1684"/>
                  </a:lnTo>
                  <a:lnTo>
                    <a:pt x="4582" y="1663"/>
                  </a:lnTo>
                  <a:lnTo>
                    <a:pt x="4591" y="1661"/>
                  </a:lnTo>
                  <a:lnTo>
                    <a:pt x="4717" y="1645"/>
                  </a:lnTo>
                  <a:lnTo>
                    <a:pt x="4726" y="1644"/>
                  </a:lnTo>
                  <a:lnTo>
                    <a:pt x="4852" y="1632"/>
                  </a:lnTo>
                  <a:lnTo>
                    <a:pt x="4862" y="1631"/>
                  </a:lnTo>
                  <a:lnTo>
                    <a:pt x="4989" y="1624"/>
                  </a:lnTo>
                  <a:lnTo>
                    <a:pt x="4998" y="1623"/>
                  </a:lnTo>
                  <a:lnTo>
                    <a:pt x="5125" y="1621"/>
                  </a:lnTo>
                  <a:lnTo>
                    <a:pt x="5135" y="1621"/>
                  </a:lnTo>
                  <a:lnTo>
                    <a:pt x="5262" y="1623"/>
                  </a:lnTo>
                  <a:lnTo>
                    <a:pt x="5271" y="1624"/>
                  </a:lnTo>
                  <a:lnTo>
                    <a:pt x="5398" y="1631"/>
                  </a:lnTo>
                  <a:lnTo>
                    <a:pt x="5408" y="1632"/>
                  </a:lnTo>
                  <a:lnTo>
                    <a:pt x="5534" y="1644"/>
                  </a:lnTo>
                  <a:lnTo>
                    <a:pt x="5543" y="1645"/>
                  </a:lnTo>
                  <a:lnTo>
                    <a:pt x="5669" y="1661"/>
                  </a:lnTo>
                  <a:lnTo>
                    <a:pt x="5678" y="1663"/>
                  </a:lnTo>
                  <a:lnTo>
                    <a:pt x="5803" y="1684"/>
                  </a:lnTo>
                  <a:lnTo>
                    <a:pt x="5812" y="1686"/>
                  </a:lnTo>
                  <a:lnTo>
                    <a:pt x="5936" y="1712"/>
                  </a:lnTo>
                  <a:lnTo>
                    <a:pt x="5945" y="1714"/>
                  </a:lnTo>
                  <a:lnTo>
                    <a:pt x="6068" y="1744"/>
                  </a:lnTo>
                  <a:lnTo>
                    <a:pt x="6077" y="1747"/>
                  </a:lnTo>
                  <a:lnTo>
                    <a:pt x="6198" y="1782"/>
                  </a:lnTo>
                  <a:lnTo>
                    <a:pt x="6207" y="1784"/>
                  </a:lnTo>
                  <a:lnTo>
                    <a:pt x="6327" y="1824"/>
                  </a:lnTo>
                  <a:lnTo>
                    <a:pt x="6336" y="1827"/>
                  </a:lnTo>
                  <a:lnTo>
                    <a:pt x="6455" y="1871"/>
                  </a:lnTo>
                  <a:lnTo>
                    <a:pt x="6464" y="1875"/>
                  </a:lnTo>
                  <a:lnTo>
                    <a:pt x="6581" y="1923"/>
                  </a:lnTo>
                  <a:lnTo>
                    <a:pt x="6589" y="1927"/>
                  </a:lnTo>
                  <a:lnTo>
                    <a:pt x="6705" y="1980"/>
                  </a:lnTo>
                  <a:lnTo>
                    <a:pt x="6713" y="1984"/>
                  </a:lnTo>
                  <a:lnTo>
                    <a:pt x="6826" y="2041"/>
                  </a:lnTo>
                  <a:lnTo>
                    <a:pt x="6835" y="2046"/>
                  </a:lnTo>
                  <a:lnTo>
                    <a:pt x="6946" y="2107"/>
                  </a:lnTo>
                  <a:lnTo>
                    <a:pt x="6954" y="2112"/>
                  </a:lnTo>
                  <a:lnTo>
                    <a:pt x="7063" y="2177"/>
                  </a:lnTo>
                  <a:lnTo>
                    <a:pt x="7071" y="2182"/>
                  </a:lnTo>
                  <a:lnTo>
                    <a:pt x="7177" y="2252"/>
                  </a:lnTo>
                  <a:lnTo>
                    <a:pt x="7185" y="2257"/>
                  </a:lnTo>
                  <a:lnTo>
                    <a:pt x="7288" y="2331"/>
                  </a:lnTo>
                  <a:lnTo>
                    <a:pt x="7296" y="2336"/>
                  </a:lnTo>
                  <a:lnTo>
                    <a:pt x="7396" y="2413"/>
                  </a:lnTo>
                  <a:lnTo>
                    <a:pt x="7404" y="2419"/>
                  </a:lnTo>
                  <a:lnTo>
                    <a:pt x="7501" y="2500"/>
                  </a:lnTo>
                  <a:lnTo>
                    <a:pt x="7508" y="2506"/>
                  </a:lnTo>
                  <a:lnTo>
                    <a:pt x="7602" y="2590"/>
                  </a:lnTo>
                  <a:lnTo>
                    <a:pt x="7609" y="2596"/>
                  </a:lnTo>
                  <a:lnTo>
                    <a:pt x="7700" y="2684"/>
                  </a:lnTo>
                  <a:lnTo>
                    <a:pt x="7707" y="2691"/>
                  </a:lnTo>
                  <a:lnTo>
                    <a:pt x="7795" y="2782"/>
                  </a:lnTo>
                  <a:lnTo>
                    <a:pt x="7801" y="2789"/>
                  </a:lnTo>
                  <a:lnTo>
                    <a:pt x="7885" y="2883"/>
                  </a:lnTo>
                  <a:lnTo>
                    <a:pt x="7891" y="2890"/>
                  </a:lnTo>
                  <a:lnTo>
                    <a:pt x="7972" y="2987"/>
                  </a:lnTo>
                  <a:lnTo>
                    <a:pt x="7978" y="2995"/>
                  </a:lnTo>
                  <a:lnTo>
                    <a:pt x="8055" y="3095"/>
                  </a:lnTo>
                  <a:lnTo>
                    <a:pt x="8061" y="3102"/>
                  </a:lnTo>
                  <a:lnTo>
                    <a:pt x="8134" y="3206"/>
                  </a:lnTo>
                  <a:lnTo>
                    <a:pt x="8139" y="3214"/>
                  </a:lnTo>
                  <a:lnTo>
                    <a:pt x="8209" y="3320"/>
                  </a:lnTo>
                  <a:lnTo>
                    <a:pt x="8214" y="3328"/>
                  </a:lnTo>
                  <a:lnTo>
                    <a:pt x="8280" y="3437"/>
                  </a:lnTo>
                  <a:lnTo>
                    <a:pt x="8285" y="3445"/>
                  </a:lnTo>
                  <a:lnTo>
                    <a:pt x="8346" y="3557"/>
                  </a:lnTo>
                  <a:lnTo>
                    <a:pt x="8351" y="3565"/>
                  </a:lnTo>
                  <a:lnTo>
                    <a:pt x="8408" y="3678"/>
                  </a:lnTo>
                  <a:lnTo>
                    <a:pt x="8412" y="3687"/>
                  </a:lnTo>
                  <a:lnTo>
                    <a:pt x="8465" y="3802"/>
                  </a:lnTo>
                  <a:lnTo>
                    <a:pt x="8468" y="3811"/>
                  </a:lnTo>
                  <a:lnTo>
                    <a:pt x="8517" y="3928"/>
                  </a:lnTo>
                  <a:lnTo>
                    <a:pt x="8520" y="3936"/>
                  </a:lnTo>
                  <a:lnTo>
                    <a:pt x="8564" y="4055"/>
                  </a:lnTo>
                  <a:lnTo>
                    <a:pt x="8567" y="4064"/>
                  </a:lnTo>
                  <a:lnTo>
                    <a:pt x="8607" y="4184"/>
                  </a:lnTo>
                  <a:lnTo>
                    <a:pt x="8610" y="4193"/>
                  </a:lnTo>
                  <a:lnTo>
                    <a:pt x="8645" y="4314"/>
                  </a:lnTo>
                  <a:lnTo>
                    <a:pt x="8647" y="4323"/>
                  </a:lnTo>
                  <a:lnTo>
                    <a:pt x="8677" y="4446"/>
                  </a:lnTo>
                  <a:lnTo>
                    <a:pt x="8680" y="4455"/>
                  </a:lnTo>
                  <a:lnTo>
                    <a:pt x="8705" y="4579"/>
                  </a:lnTo>
                  <a:lnTo>
                    <a:pt x="8707" y="4588"/>
                  </a:lnTo>
                  <a:lnTo>
                    <a:pt x="8728" y="4713"/>
                  </a:lnTo>
                  <a:lnTo>
                    <a:pt x="8730" y="4722"/>
                  </a:lnTo>
                  <a:lnTo>
                    <a:pt x="8746" y="4848"/>
                  </a:lnTo>
                  <a:lnTo>
                    <a:pt x="8747" y="4857"/>
                  </a:lnTo>
                  <a:lnTo>
                    <a:pt x="8759" y="4983"/>
                  </a:lnTo>
                  <a:lnTo>
                    <a:pt x="8760" y="4993"/>
                  </a:lnTo>
                  <a:lnTo>
                    <a:pt x="8767" y="5120"/>
                  </a:lnTo>
                  <a:lnTo>
                    <a:pt x="8768" y="5129"/>
                  </a:lnTo>
                  <a:close/>
                  <a:moveTo>
                    <a:pt x="8268" y="5379"/>
                  </a:moveTo>
                  <a:lnTo>
                    <a:pt x="8270" y="5261"/>
                  </a:lnTo>
                  <a:lnTo>
                    <a:pt x="8268" y="5143"/>
                  </a:lnTo>
                  <a:lnTo>
                    <a:pt x="8261" y="5026"/>
                  </a:lnTo>
                  <a:lnTo>
                    <a:pt x="8250" y="4909"/>
                  </a:lnTo>
                  <a:lnTo>
                    <a:pt x="8235" y="4792"/>
                  </a:lnTo>
                  <a:lnTo>
                    <a:pt x="8215" y="4677"/>
                  </a:lnTo>
                  <a:lnTo>
                    <a:pt x="8191" y="4562"/>
                  </a:lnTo>
                  <a:lnTo>
                    <a:pt x="8163" y="4448"/>
                  </a:lnTo>
                  <a:lnTo>
                    <a:pt x="8130" y="4336"/>
                  </a:lnTo>
                  <a:lnTo>
                    <a:pt x="8094" y="4224"/>
                  </a:lnTo>
                  <a:lnTo>
                    <a:pt x="8053" y="4114"/>
                  </a:lnTo>
                  <a:lnTo>
                    <a:pt x="8008" y="4006"/>
                  </a:lnTo>
                  <a:lnTo>
                    <a:pt x="7959" y="3899"/>
                  </a:lnTo>
                  <a:lnTo>
                    <a:pt x="7906" y="3794"/>
                  </a:lnTo>
                  <a:lnTo>
                    <a:pt x="7849" y="3691"/>
                  </a:lnTo>
                  <a:lnTo>
                    <a:pt x="7789" y="3590"/>
                  </a:lnTo>
                  <a:lnTo>
                    <a:pt x="7724" y="3492"/>
                  </a:lnTo>
                  <a:lnTo>
                    <a:pt x="7656" y="3396"/>
                  </a:lnTo>
                  <a:lnTo>
                    <a:pt x="7584" y="3303"/>
                  </a:lnTo>
                  <a:lnTo>
                    <a:pt x="7510" y="3213"/>
                  </a:lnTo>
                  <a:lnTo>
                    <a:pt x="7431" y="3125"/>
                  </a:lnTo>
                  <a:lnTo>
                    <a:pt x="7350" y="3041"/>
                  </a:lnTo>
                  <a:lnTo>
                    <a:pt x="7266" y="2960"/>
                  </a:lnTo>
                  <a:lnTo>
                    <a:pt x="7178" y="2882"/>
                  </a:lnTo>
                  <a:lnTo>
                    <a:pt x="7088" y="2807"/>
                  </a:lnTo>
                  <a:lnTo>
                    <a:pt x="6995" y="2736"/>
                  </a:lnTo>
                  <a:lnTo>
                    <a:pt x="6899" y="2668"/>
                  </a:lnTo>
                  <a:lnTo>
                    <a:pt x="6801" y="2603"/>
                  </a:lnTo>
                  <a:lnTo>
                    <a:pt x="6700" y="2543"/>
                  </a:lnTo>
                  <a:lnTo>
                    <a:pt x="6597" y="2485"/>
                  </a:lnTo>
                  <a:lnTo>
                    <a:pt x="6492" y="2432"/>
                  </a:lnTo>
                  <a:lnTo>
                    <a:pt x="6385" y="2383"/>
                  </a:lnTo>
                  <a:lnTo>
                    <a:pt x="6276" y="2338"/>
                  </a:lnTo>
                  <a:lnTo>
                    <a:pt x="6166" y="2297"/>
                  </a:lnTo>
                  <a:lnTo>
                    <a:pt x="6055" y="2261"/>
                  </a:lnTo>
                  <a:lnTo>
                    <a:pt x="5943" y="2228"/>
                  </a:lnTo>
                  <a:lnTo>
                    <a:pt x="5829" y="2200"/>
                  </a:lnTo>
                  <a:lnTo>
                    <a:pt x="5714" y="2176"/>
                  </a:lnTo>
                  <a:lnTo>
                    <a:pt x="5599" y="2156"/>
                  </a:lnTo>
                  <a:lnTo>
                    <a:pt x="5482" y="2141"/>
                  </a:lnTo>
                  <a:lnTo>
                    <a:pt x="5365" y="2130"/>
                  </a:lnTo>
                  <a:lnTo>
                    <a:pt x="5248" y="2123"/>
                  </a:lnTo>
                  <a:lnTo>
                    <a:pt x="5130" y="2121"/>
                  </a:lnTo>
                  <a:lnTo>
                    <a:pt x="5012" y="2123"/>
                  </a:lnTo>
                  <a:lnTo>
                    <a:pt x="4895" y="2130"/>
                  </a:lnTo>
                  <a:lnTo>
                    <a:pt x="4778" y="2141"/>
                  </a:lnTo>
                  <a:lnTo>
                    <a:pt x="4661" y="2156"/>
                  </a:lnTo>
                  <a:lnTo>
                    <a:pt x="4546" y="2176"/>
                  </a:lnTo>
                  <a:lnTo>
                    <a:pt x="4431" y="2200"/>
                  </a:lnTo>
                  <a:lnTo>
                    <a:pt x="4318" y="2228"/>
                  </a:lnTo>
                  <a:lnTo>
                    <a:pt x="4205" y="2261"/>
                  </a:lnTo>
                  <a:lnTo>
                    <a:pt x="4094" y="2297"/>
                  </a:lnTo>
                  <a:lnTo>
                    <a:pt x="3984" y="2338"/>
                  </a:lnTo>
                  <a:lnTo>
                    <a:pt x="3876" y="2383"/>
                  </a:lnTo>
                  <a:lnTo>
                    <a:pt x="3769" y="2432"/>
                  </a:lnTo>
                  <a:lnTo>
                    <a:pt x="3664" y="2485"/>
                  </a:lnTo>
                  <a:lnTo>
                    <a:pt x="3561" y="2543"/>
                  </a:lnTo>
                  <a:lnTo>
                    <a:pt x="3460" y="2603"/>
                  </a:lnTo>
                  <a:lnTo>
                    <a:pt x="3362" y="2668"/>
                  </a:lnTo>
                  <a:lnTo>
                    <a:pt x="3266" y="2736"/>
                  </a:lnTo>
                  <a:lnTo>
                    <a:pt x="3173" y="2807"/>
                  </a:lnTo>
                  <a:lnTo>
                    <a:pt x="3083" y="2882"/>
                  </a:lnTo>
                  <a:lnTo>
                    <a:pt x="2995" y="2960"/>
                  </a:lnTo>
                  <a:lnTo>
                    <a:pt x="2911" y="3041"/>
                  </a:lnTo>
                  <a:lnTo>
                    <a:pt x="2830" y="3125"/>
                  </a:lnTo>
                  <a:lnTo>
                    <a:pt x="2751" y="3213"/>
                  </a:lnTo>
                  <a:lnTo>
                    <a:pt x="2677" y="3303"/>
                  </a:lnTo>
                  <a:lnTo>
                    <a:pt x="2605" y="3396"/>
                  </a:lnTo>
                  <a:lnTo>
                    <a:pt x="2537" y="3492"/>
                  </a:lnTo>
                  <a:lnTo>
                    <a:pt x="2472" y="3590"/>
                  </a:lnTo>
                  <a:lnTo>
                    <a:pt x="2412" y="3691"/>
                  </a:lnTo>
                  <a:lnTo>
                    <a:pt x="2355" y="3794"/>
                  </a:lnTo>
                  <a:lnTo>
                    <a:pt x="2302" y="3899"/>
                  </a:lnTo>
                  <a:lnTo>
                    <a:pt x="2253" y="4006"/>
                  </a:lnTo>
                  <a:lnTo>
                    <a:pt x="2208" y="4114"/>
                  </a:lnTo>
                  <a:lnTo>
                    <a:pt x="2167" y="4224"/>
                  </a:lnTo>
                  <a:lnTo>
                    <a:pt x="2131" y="4336"/>
                  </a:lnTo>
                  <a:lnTo>
                    <a:pt x="2098" y="4448"/>
                  </a:lnTo>
                  <a:lnTo>
                    <a:pt x="2070" y="4562"/>
                  </a:lnTo>
                  <a:lnTo>
                    <a:pt x="2046" y="4677"/>
                  </a:lnTo>
                  <a:lnTo>
                    <a:pt x="2026" y="4792"/>
                  </a:lnTo>
                  <a:lnTo>
                    <a:pt x="2011" y="4909"/>
                  </a:lnTo>
                  <a:lnTo>
                    <a:pt x="2000" y="5026"/>
                  </a:lnTo>
                  <a:lnTo>
                    <a:pt x="1993" y="5143"/>
                  </a:lnTo>
                  <a:lnTo>
                    <a:pt x="1991" y="5261"/>
                  </a:lnTo>
                  <a:lnTo>
                    <a:pt x="1993" y="5379"/>
                  </a:lnTo>
                  <a:lnTo>
                    <a:pt x="2000" y="5496"/>
                  </a:lnTo>
                  <a:lnTo>
                    <a:pt x="2011" y="5613"/>
                  </a:lnTo>
                  <a:lnTo>
                    <a:pt x="2026" y="5730"/>
                  </a:lnTo>
                  <a:lnTo>
                    <a:pt x="2046" y="5845"/>
                  </a:lnTo>
                  <a:lnTo>
                    <a:pt x="2070" y="5960"/>
                  </a:lnTo>
                  <a:lnTo>
                    <a:pt x="2098" y="6073"/>
                  </a:lnTo>
                  <a:lnTo>
                    <a:pt x="2131" y="6186"/>
                  </a:lnTo>
                  <a:lnTo>
                    <a:pt x="2167" y="6297"/>
                  </a:lnTo>
                  <a:lnTo>
                    <a:pt x="2208" y="6407"/>
                  </a:lnTo>
                  <a:lnTo>
                    <a:pt x="2253" y="6515"/>
                  </a:lnTo>
                  <a:lnTo>
                    <a:pt x="2302" y="6622"/>
                  </a:lnTo>
                  <a:lnTo>
                    <a:pt x="2355" y="6727"/>
                  </a:lnTo>
                  <a:lnTo>
                    <a:pt x="2412" y="6830"/>
                  </a:lnTo>
                  <a:lnTo>
                    <a:pt x="2473" y="6931"/>
                  </a:lnTo>
                  <a:lnTo>
                    <a:pt x="2537" y="7030"/>
                  </a:lnTo>
                  <a:lnTo>
                    <a:pt x="2605" y="7125"/>
                  </a:lnTo>
                  <a:lnTo>
                    <a:pt x="2677" y="7219"/>
                  </a:lnTo>
                  <a:lnTo>
                    <a:pt x="2752" y="7309"/>
                  </a:lnTo>
                  <a:lnTo>
                    <a:pt x="2830" y="7396"/>
                  </a:lnTo>
                  <a:lnTo>
                    <a:pt x="2911" y="7480"/>
                  </a:lnTo>
                  <a:lnTo>
                    <a:pt x="2995" y="7562"/>
                  </a:lnTo>
                  <a:lnTo>
                    <a:pt x="3083" y="7640"/>
                  </a:lnTo>
                  <a:lnTo>
                    <a:pt x="3173" y="7714"/>
                  </a:lnTo>
                  <a:lnTo>
                    <a:pt x="3266" y="7786"/>
                  </a:lnTo>
                  <a:lnTo>
                    <a:pt x="3362" y="7854"/>
                  </a:lnTo>
                  <a:lnTo>
                    <a:pt x="3460" y="7919"/>
                  </a:lnTo>
                  <a:lnTo>
                    <a:pt x="3561" y="7979"/>
                  </a:lnTo>
                  <a:lnTo>
                    <a:pt x="3664" y="8036"/>
                  </a:lnTo>
                  <a:lnTo>
                    <a:pt x="3769" y="8089"/>
                  </a:lnTo>
                  <a:lnTo>
                    <a:pt x="3876" y="8138"/>
                  </a:lnTo>
                  <a:lnTo>
                    <a:pt x="3984" y="8183"/>
                  </a:lnTo>
                  <a:lnTo>
                    <a:pt x="4094" y="8224"/>
                  </a:lnTo>
                  <a:lnTo>
                    <a:pt x="4205" y="8260"/>
                  </a:lnTo>
                  <a:lnTo>
                    <a:pt x="4318" y="8293"/>
                  </a:lnTo>
                  <a:lnTo>
                    <a:pt x="4431" y="8321"/>
                  </a:lnTo>
                  <a:lnTo>
                    <a:pt x="4546" y="8345"/>
                  </a:lnTo>
                  <a:lnTo>
                    <a:pt x="4661" y="8365"/>
                  </a:lnTo>
                  <a:lnTo>
                    <a:pt x="4778" y="8380"/>
                  </a:lnTo>
                  <a:lnTo>
                    <a:pt x="4895" y="8391"/>
                  </a:lnTo>
                  <a:lnTo>
                    <a:pt x="5012" y="8398"/>
                  </a:lnTo>
                  <a:lnTo>
                    <a:pt x="5130" y="8400"/>
                  </a:lnTo>
                  <a:lnTo>
                    <a:pt x="5248" y="8398"/>
                  </a:lnTo>
                  <a:lnTo>
                    <a:pt x="5365" y="8391"/>
                  </a:lnTo>
                  <a:lnTo>
                    <a:pt x="5482" y="8380"/>
                  </a:lnTo>
                  <a:lnTo>
                    <a:pt x="5599" y="8365"/>
                  </a:lnTo>
                  <a:lnTo>
                    <a:pt x="5714" y="8345"/>
                  </a:lnTo>
                  <a:lnTo>
                    <a:pt x="5829" y="8321"/>
                  </a:lnTo>
                  <a:lnTo>
                    <a:pt x="5943" y="8293"/>
                  </a:lnTo>
                  <a:lnTo>
                    <a:pt x="6055" y="8260"/>
                  </a:lnTo>
                  <a:lnTo>
                    <a:pt x="6167" y="8224"/>
                  </a:lnTo>
                  <a:lnTo>
                    <a:pt x="6277" y="8183"/>
                  </a:lnTo>
                  <a:lnTo>
                    <a:pt x="6385" y="8138"/>
                  </a:lnTo>
                  <a:lnTo>
                    <a:pt x="6492" y="8089"/>
                  </a:lnTo>
                  <a:lnTo>
                    <a:pt x="6597" y="8036"/>
                  </a:lnTo>
                  <a:lnTo>
                    <a:pt x="6700" y="7979"/>
                  </a:lnTo>
                  <a:lnTo>
                    <a:pt x="6801" y="7919"/>
                  </a:lnTo>
                  <a:lnTo>
                    <a:pt x="6899" y="7854"/>
                  </a:lnTo>
                  <a:lnTo>
                    <a:pt x="6995" y="7786"/>
                  </a:lnTo>
                  <a:lnTo>
                    <a:pt x="7088" y="7714"/>
                  </a:lnTo>
                  <a:lnTo>
                    <a:pt x="7178" y="7640"/>
                  </a:lnTo>
                  <a:lnTo>
                    <a:pt x="7266" y="7562"/>
                  </a:lnTo>
                  <a:lnTo>
                    <a:pt x="7350" y="7480"/>
                  </a:lnTo>
                  <a:lnTo>
                    <a:pt x="7431" y="7396"/>
                  </a:lnTo>
                  <a:lnTo>
                    <a:pt x="7509" y="7309"/>
                  </a:lnTo>
                  <a:lnTo>
                    <a:pt x="7584" y="7219"/>
                  </a:lnTo>
                  <a:lnTo>
                    <a:pt x="7656" y="7125"/>
                  </a:lnTo>
                  <a:lnTo>
                    <a:pt x="7724" y="7030"/>
                  </a:lnTo>
                  <a:lnTo>
                    <a:pt x="7788" y="6931"/>
                  </a:lnTo>
                  <a:lnTo>
                    <a:pt x="7849" y="6830"/>
                  </a:lnTo>
                  <a:lnTo>
                    <a:pt x="7906" y="6727"/>
                  </a:lnTo>
                  <a:lnTo>
                    <a:pt x="7959" y="6622"/>
                  </a:lnTo>
                  <a:lnTo>
                    <a:pt x="8008" y="6515"/>
                  </a:lnTo>
                  <a:lnTo>
                    <a:pt x="8053" y="6407"/>
                  </a:lnTo>
                  <a:lnTo>
                    <a:pt x="8094" y="6297"/>
                  </a:lnTo>
                  <a:lnTo>
                    <a:pt x="8130" y="6186"/>
                  </a:lnTo>
                  <a:lnTo>
                    <a:pt x="8163" y="6073"/>
                  </a:lnTo>
                  <a:lnTo>
                    <a:pt x="8191" y="5960"/>
                  </a:lnTo>
                  <a:lnTo>
                    <a:pt x="8215" y="5845"/>
                  </a:lnTo>
                  <a:lnTo>
                    <a:pt x="8235" y="5730"/>
                  </a:lnTo>
                  <a:lnTo>
                    <a:pt x="8250" y="5613"/>
                  </a:lnTo>
                  <a:lnTo>
                    <a:pt x="8261" y="5496"/>
                  </a:lnTo>
                  <a:lnTo>
                    <a:pt x="8268" y="5379"/>
                  </a:lnTo>
                  <a:close/>
                  <a:moveTo>
                    <a:pt x="7494" y="5175"/>
                  </a:moveTo>
                  <a:lnTo>
                    <a:pt x="7496" y="5258"/>
                  </a:lnTo>
                  <a:lnTo>
                    <a:pt x="7496" y="5264"/>
                  </a:lnTo>
                  <a:lnTo>
                    <a:pt x="7494" y="5347"/>
                  </a:lnTo>
                  <a:lnTo>
                    <a:pt x="7494" y="5353"/>
                  </a:lnTo>
                  <a:lnTo>
                    <a:pt x="7490" y="5436"/>
                  </a:lnTo>
                  <a:lnTo>
                    <a:pt x="7489" y="5441"/>
                  </a:lnTo>
                  <a:lnTo>
                    <a:pt x="7481" y="5524"/>
                  </a:lnTo>
                  <a:lnTo>
                    <a:pt x="7481" y="5529"/>
                  </a:lnTo>
                  <a:lnTo>
                    <a:pt x="7470" y="5611"/>
                  </a:lnTo>
                  <a:lnTo>
                    <a:pt x="7469" y="5617"/>
                  </a:lnTo>
                  <a:lnTo>
                    <a:pt x="7455" y="5698"/>
                  </a:lnTo>
                  <a:lnTo>
                    <a:pt x="7454" y="5704"/>
                  </a:lnTo>
                  <a:lnTo>
                    <a:pt x="7437" y="5785"/>
                  </a:lnTo>
                  <a:lnTo>
                    <a:pt x="7436" y="5790"/>
                  </a:lnTo>
                  <a:lnTo>
                    <a:pt x="7416" y="5871"/>
                  </a:lnTo>
                  <a:lnTo>
                    <a:pt x="7415" y="5876"/>
                  </a:lnTo>
                  <a:lnTo>
                    <a:pt x="7392" y="5955"/>
                  </a:lnTo>
                  <a:lnTo>
                    <a:pt x="7390" y="5961"/>
                  </a:lnTo>
                  <a:lnTo>
                    <a:pt x="7365" y="6039"/>
                  </a:lnTo>
                  <a:lnTo>
                    <a:pt x="7363" y="6044"/>
                  </a:lnTo>
                  <a:lnTo>
                    <a:pt x="7334" y="6122"/>
                  </a:lnTo>
                  <a:lnTo>
                    <a:pt x="7332" y="6127"/>
                  </a:lnTo>
                  <a:lnTo>
                    <a:pt x="7301" y="6204"/>
                  </a:lnTo>
                  <a:lnTo>
                    <a:pt x="7298" y="6209"/>
                  </a:lnTo>
                  <a:lnTo>
                    <a:pt x="7264" y="6284"/>
                  </a:lnTo>
                  <a:lnTo>
                    <a:pt x="7261" y="6289"/>
                  </a:lnTo>
                  <a:lnTo>
                    <a:pt x="7224" y="6364"/>
                  </a:lnTo>
                  <a:lnTo>
                    <a:pt x="7222" y="6368"/>
                  </a:lnTo>
                  <a:lnTo>
                    <a:pt x="7181" y="6441"/>
                  </a:lnTo>
                  <a:lnTo>
                    <a:pt x="7178" y="6447"/>
                  </a:lnTo>
                  <a:lnTo>
                    <a:pt x="7135" y="6518"/>
                  </a:lnTo>
                  <a:lnTo>
                    <a:pt x="7132" y="6523"/>
                  </a:lnTo>
                  <a:lnTo>
                    <a:pt x="7087" y="6592"/>
                  </a:lnTo>
                  <a:lnTo>
                    <a:pt x="7084" y="6597"/>
                  </a:lnTo>
                  <a:lnTo>
                    <a:pt x="7035" y="6664"/>
                  </a:lnTo>
                  <a:lnTo>
                    <a:pt x="7032" y="6669"/>
                  </a:lnTo>
                  <a:lnTo>
                    <a:pt x="6982" y="6735"/>
                  </a:lnTo>
                  <a:lnTo>
                    <a:pt x="6978" y="6739"/>
                  </a:lnTo>
                  <a:lnTo>
                    <a:pt x="6925" y="6803"/>
                  </a:lnTo>
                  <a:lnTo>
                    <a:pt x="6922" y="6807"/>
                  </a:lnTo>
                  <a:lnTo>
                    <a:pt x="6866" y="6868"/>
                  </a:lnTo>
                  <a:lnTo>
                    <a:pt x="6863" y="6872"/>
                  </a:lnTo>
                  <a:lnTo>
                    <a:pt x="6805" y="6932"/>
                  </a:lnTo>
                  <a:lnTo>
                    <a:pt x="6801" y="6936"/>
                  </a:lnTo>
                  <a:lnTo>
                    <a:pt x="6742" y="6993"/>
                  </a:lnTo>
                  <a:lnTo>
                    <a:pt x="6738" y="6997"/>
                  </a:lnTo>
                  <a:lnTo>
                    <a:pt x="6676" y="7052"/>
                  </a:lnTo>
                  <a:lnTo>
                    <a:pt x="6672" y="7056"/>
                  </a:lnTo>
                  <a:lnTo>
                    <a:pt x="6608" y="7108"/>
                  </a:lnTo>
                  <a:lnTo>
                    <a:pt x="6604" y="7112"/>
                  </a:lnTo>
                  <a:lnTo>
                    <a:pt x="6538" y="7162"/>
                  </a:lnTo>
                  <a:lnTo>
                    <a:pt x="6533" y="7166"/>
                  </a:lnTo>
                  <a:lnTo>
                    <a:pt x="6466" y="7214"/>
                  </a:lnTo>
                  <a:lnTo>
                    <a:pt x="6461" y="7217"/>
                  </a:lnTo>
                  <a:lnTo>
                    <a:pt x="6392" y="7262"/>
                  </a:lnTo>
                  <a:lnTo>
                    <a:pt x="6387" y="7265"/>
                  </a:lnTo>
                  <a:lnTo>
                    <a:pt x="6316" y="7308"/>
                  </a:lnTo>
                  <a:lnTo>
                    <a:pt x="6311" y="7311"/>
                  </a:lnTo>
                  <a:lnTo>
                    <a:pt x="6238" y="7351"/>
                  </a:lnTo>
                  <a:lnTo>
                    <a:pt x="6233" y="7354"/>
                  </a:lnTo>
                  <a:lnTo>
                    <a:pt x="6159" y="7391"/>
                  </a:lnTo>
                  <a:lnTo>
                    <a:pt x="6154" y="7394"/>
                  </a:lnTo>
                  <a:lnTo>
                    <a:pt x="6078" y="7428"/>
                  </a:lnTo>
                  <a:lnTo>
                    <a:pt x="6073" y="7431"/>
                  </a:lnTo>
                  <a:lnTo>
                    <a:pt x="5997" y="7462"/>
                  </a:lnTo>
                  <a:lnTo>
                    <a:pt x="5992" y="7464"/>
                  </a:lnTo>
                  <a:lnTo>
                    <a:pt x="5914" y="7493"/>
                  </a:lnTo>
                  <a:lnTo>
                    <a:pt x="5909" y="7495"/>
                  </a:lnTo>
                  <a:lnTo>
                    <a:pt x="5830" y="7521"/>
                  </a:lnTo>
                  <a:lnTo>
                    <a:pt x="5825" y="7522"/>
                  </a:lnTo>
                  <a:lnTo>
                    <a:pt x="5745" y="7545"/>
                  </a:lnTo>
                  <a:lnTo>
                    <a:pt x="5740" y="7547"/>
                  </a:lnTo>
                  <a:lnTo>
                    <a:pt x="5660" y="7567"/>
                  </a:lnTo>
                  <a:lnTo>
                    <a:pt x="5654" y="7568"/>
                  </a:lnTo>
                  <a:lnTo>
                    <a:pt x="5573" y="7585"/>
                  </a:lnTo>
                  <a:lnTo>
                    <a:pt x="5568" y="7586"/>
                  </a:lnTo>
                  <a:lnTo>
                    <a:pt x="5486" y="7600"/>
                  </a:lnTo>
                  <a:lnTo>
                    <a:pt x="5481" y="7601"/>
                  </a:lnTo>
                  <a:lnTo>
                    <a:pt x="5399" y="7612"/>
                  </a:lnTo>
                  <a:lnTo>
                    <a:pt x="5393" y="7612"/>
                  </a:lnTo>
                  <a:lnTo>
                    <a:pt x="5310" y="7620"/>
                  </a:lnTo>
                  <a:lnTo>
                    <a:pt x="5305" y="7620"/>
                  </a:lnTo>
                  <a:lnTo>
                    <a:pt x="5222" y="7625"/>
                  </a:lnTo>
                  <a:lnTo>
                    <a:pt x="5216" y="7625"/>
                  </a:lnTo>
                  <a:lnTo>
                    <a:pt x="5133" y="7627"/>
                  </a:lnTo>
                  <a:lnTo>
                    <a:pt x="5127" y="7627"/>
                  </a:lnTo>
                  <a:lnTo>
                    <a:pt x="5044" y="7625"/>
                  </a:lnTo>
                  <a:lnTo>
                    <a:pt x="5038" y="7625"/>
                  </a:lnTo>
                  <a:lnTo>
                    <a:pt x="4955" y="7620"/>
                  </a:lnTo>
                  <a:lnTo>
                    <a:pt x="4950" y="7620"/>
                  </a:lnTo>
                  <a:lnTo>
                    <a:pt x="4867" y="7612"/>
                  </a:lnTo>
                  <a:lnTo>
                    <a:pt x="4862" y="7612"/>
                  </a:lnTo>
                  <a:lnTo>
                    <a:pt x="4779" y="7601"/>
                  </a:lnTo>
                  <a:lnTo>
                    <a:pt x="4774" y="7600"/>
                  </a:lnTo>
                  <a:lnTo>
                    <a:pt x="4692" y="7586"/>
                  </a:lnTo>
                  <a:lnTo>
                    <a:pt x="4687" y="7585"/>
                  </a:lnTo>
                  <a:lnTo>
                    <a:pt x="4606" y="7568"/>
                  </a:lnTo>
                  <a:lnTo>
                    <a:pt x="4601" y="7567"/>
                  </a:lnTo>
                  <a:lnTo>
                    <a:pt x="4520" y="7547"/>
                  </a:lnTo>
                  <a:lnTo>
                    <a:pt x="4515" y="7545"/>
                  </a:lnTo>
                  <a:lnTo>
                    <a:pt x="4436" y="7522"/>
                  </a:lnTo>
                  <a:lnTo>
                    <a:pt x="4430" y="7521"/>
                  </a:lnTo>
                  <a:lnTo>
                    <a:pt x="4352" y="7495"/>
                  </a:lnTo>
                  <a:lnTo>
                    <a:pt x="4346" y="7493"/>
                  </a:lnTo>
                  <a:lnTo>
                    <a:pt x="4269" y="7464"/>
                  </a:lnTo>
                  <a:lnTo>
                    <a:pt x="4264" y="7462"/>
                  </a:lnTo>
                  <a:lnTo>
                    <a:pt x="4187" y="7431"/>
                  </a:lnTo>
                  <a:lnTo>
                    <a:pt x="4182" y="7428"/>
                  </a:lnTo>
                  <a:lnTo>
                    <a:pt x="4107" y="7394"/>
                  </a:lnTo>
                  <a:lnTo>
                    <a:pt x="4102" y="7392"/>
                  </a:lnTo>
                  <a:lnTo>
                    <a:pt x="4027" y="7354"/>
                  </a:lnTo>
                  <a:lnTo>
                    <a:pt x="4022" y="7352"/>
                  </a:lnTo>
                  <a:lnTo>
                    <a:pt x="3950" y="7311"/>
                  </a:lnTo>
                  <a:lnTo>
                    <a:pt x="3944" y="7308"/>
                  </a:lnTo>
                  <a:lnTo>
                    <a:pt x="3873" y="7265"/>
                  </a:lnTo>
                  <a:lnTo>
                    <a:pt x="3868" y="7262"/>
                  </a:lnTo>
                  <a:lnTo>
                    <a:pt x="3799" y="7217"/>
                  </a:lnTo>
                  <a:lnTo>
                    <a:pt x="3794" y="7214"/>
                  </a:lnTo>
                  <a:lnTo>
                    <a:pt x="3727" y="7166"/>
                  </a:lnTo>
                  <a:lnTo>
                    <a:pt x="3722" y="7162"/>
                  </a:lnTo>
                  <a:lnTo>
                    <a:pt x="3657" y="7112"/>
                  </a:lnTo>
                  <a:lnTo>
                    <a:pt x="3652" y="7108"/>
                  </a:lnTo>
                  <a:lnTo>
                    <a:pt x="3589" y="7056"/>
                  </a:lnTo>
                  <a:lnTo>
                    <a:pt x="3584" y="7052"/>
                  </a:lnTo>
                  <a:lnTo>
                    <a:pt x="3523" y="6997"/>
                  </a:lnTo>
                  <a:lnTo>
                    <a:pt x="3519" y="6993"/>
                  </a:lnTo>
                  <a:lnTo>
                    <a:pt x="3459" y="6936"/>
                  </a:lnTo>
                  <a:lnTo>
                    <a:pt x="3455" y="6932"/>
                  </a:lnTo>
                  <a:lnTo>
                    <a:pt x="3398" y="6872"/>
                  </a:lnTo>
                  <a:lnTo>
                    <a:pt x="3394" y="6868"/>
                  </a:lnTo>
                  <a:lnTo>
                    <a:pt x="3339" y="6807"/>
                  </a:lnTo>
                  <a:lnTo>
                    <a:pt x="3335" y="6802"/>
                  </a:lnTo>
                  <a:lnTo>
                    <a:pt x="3283" y="6739"/>
                  </a:lnTo>
                  <a:lnTo>
                    <a:pt x="3279" y="6734"/>
                  </a:lnTo>
                  <a:lnTo>
                    <a:pt x="3229" y="6669"/>
                  </a:lnTo>
                  <a:lnTo>
                    <a:pt x="3225" y="6664"/>
                  </a:lnTo>
                  <a:lnTo>
                    <a:pt x="3177" y="6597"/>
                  </a:lnTo>
                  <a:lnTo>
                    <a:pt x="3174" y="6592"/>
                  </a:lnTo>
                  <a:lnTo>
                    <a:pt x="3129" y="6523"/>
                  </a:lnTo>
                  <a:lnTo>
                    <a:pt x="3126" y="6518"/>
                  </a:lnTo>
                  <a:lnTo>
                    <a:pt x="3083" y="6447"/>
                  </a:lnTo>
                  <a:lnTo>
                    <a:pt x="3080" y="6441"/>
                  </a:lnTo>
                  <a:lnTo>
                    <a:pt x="3039" y="6369"/>
                  </a:lnTo>
                  <a:lnTo>
                    <a:pt x="3037" y="6364"/>
                  </a:lnTo>
                  <a:lnTo>
                    <a:pt x="2999" y="6289"/>
                  </a:lnTo>
                  <a:lnTo>
                    <a:pt x="2997" y="6284"/>
                  </a:lnTo>
                  <a:lnTo>
                    <a:pt x="2963" y="6209"/>
                  </a:lnTo>
                  <a:lnTo>
                    <a:pt x="2960" y="6204"/>
                  </a:lnTo>
                  <a:lnTo>
                    <a:pt x="2929" y="6127"/>
                  </a:lnTo>
                  <a:lnTo>
                    <a:pt x="2927" y="6122"/>
                  </a:lnTo>
                  <a:lnTo>
                    <a:pt x="2898" y="6045"/>
                  </a:lnTo>
                  <a:lnTo>
                    <a:pt x="2896" y="6039"/>
                  </a:lnTo>
                  <a:lnTo>
                    <a:pt x="2870" y="5961"/>
                  </a:lnTo>
                  <a:lnTo>
                    <a:pt x="2869" y="5955"/>
                  </a:lnTo>
                  <a:lnTo>
                    <a:pt x="2846" y="5876"/>
                  </a:lnTo>
                  <a:lnTo>
                    <a:pt x="2844" y="5871"/>
                  </a:lnTo>
                  <a:lnTo>
                    <a:pt x="2824" y="5790"/>
                  </a:lnTo>
                  <a:lnTo>
                    <a:pt x="2823" y="5785"/>
                  </a:lnTo>
                  <a:lnTo>
                    <a:pt x="2806" y="5704"/>
                  </a:lnTo>
                  <a:lnTo>
                    <a:pt x="2805" y="5699"/>
                  </a:lnTo>
                  <a:lnTo>
                    <a:pt x="2791" y="5617"/>
                  </a:lnTo>
                  <a:lnTo>
                    <a:pt x="2790" y="5612"/>
                  </a:lnTo>
                  <a:lnTo>
                    <a:pt x="2779" y="5529"/>
                  </a:lnTo>
                  <a:lnTo>
                    <a:pt x="2779" y="5524"/>
                  </a:lnTo>
                  <a:lnTo>
                    <a:pt x="2771" y="5441"/>
                  </a:lnTo>
                  <a:lnTo>
                    <a:pt x="2771" y="5436"/>
                  </a:lnTo>
                  <a:lnTo>
                    <a:pt x="2766" y="5353"/>
                  </a:lnTo>
                  <a:lnTo>
                    <a:pt x="2766" y="5347"/>
                  </a:lnTo>
                  <a:lnTo>
                    <a:pt x="2764" y="5264"/>
                  </a:lnTo>
                  <a:lnTo>
                    <a:pt x="2764" y="5258"/>
                  </a:lnTo>
                  <a:lnTo>
                    <a:pt x="2766" y="5175"/>
                  </a:lnTo>
                  <a:lnTo>
                    <a:pt x="2766" y="5169"/>
                  </a:lnTo>
                  <a:lnTo>
                    <a:pt x="2771" y="5086"/>
                  </a:lnTo>
                  <a:lnTo>
                    <a:pt x="2771" y="5081"/>
                  </a:lnTo>
                  <a:lnTo>
                    <a:pt x="2779" y="4998"/>
                  </a:lnTo>
                  <a:lnTo>
                    <a:pt x="2779" y="4993"/>
                  </a:lnTo>
                  <a:lnTo>
                    <a:pt x="2790" y="4910"/>
                  </a:lnTo>
                  <a:lnTo>
                    <a:pt x="2791" y="4905"/>
                  </a:lnTo>
                  <a:lnTo>
                    <a:pt x="2805" y="4823"/>
                  </a:lnTo>
                  <a:lnTo>
                    <a:pt x="2806" y="4818"/>
                  </a:lnTo>
                  <a:lnTo>
                    <a:pt x="2823" y="4737"/>
                  </a:lnTo>
                  <a:lnTo>
                    <a:pt x="2824" y="4732"/>
                  </a:lnTo>
                  <a:lnTo>
                    <a:pt x="2844" y="4651"/>
                  </a:lnTo>
                  <a:lnTo>
                    <a:pt x="2846" y="4646"/>
                  </a:lnTo>
                  <a:lnTo>
                    <a:pt x="2869" y="4567"/>
                  </a:lnTo>
                  <a:lnTo>
                    <a:pt x="2870" y="4561"/>
                  </a:lnTo>
                  <a:lnTo>
                    <a:pt x="2896" y="4483"/>
                  </a:lnTo>
                  <a:lnTo>
                    <a:pt x="2898" y="4477"/>
                  </a:lnTo>
                  <a:lnTo>
                    <a:pt x="2927" y="4400"/>
                  </a:lnTo>
                  <a:lnTo>
                    <a:pt x="2929" y="4395"/>
                  </a:lnTo>
                  <a:lnTo>
                    <a:pt x="2960" y="4318"/>
                  </a:lnTo>
                  <a:lnTo>
                    <a:pt x="2963" y="4313"/>
                  </a:lnTo>
                  <a:lnTo>
                    <a:pt x="2997" y="4238"/>
                  </a:lnTo>
                  <a:lnTo>
                    <a:pt x="2999" y="4233"/>
                  </a:lnTo>
                  <a:lnTo>
                    <a:pt x="3037" y="4158"/>
                  </a:lnTo>
                  <a:lnTo>
                    <a:pt x="3039" y="4153"/>
                  </a:lnTo>
                  <a:lnTo>
                    <a:pt x="3080" y="4081"/>
                  </a:lnTo>
                  <a:lnTo>
                    <a:pt x="3083" y="4075"/>
                  </a:lnTo>
                  <a:lnTo>
                    <a:pt x="3126" y="4004"/>
                  </a:lnTo>
                  <a:lnTo>
                    <a:pt x="3129" y="3999"/>
                  </a:lnTo>
                  <a:lnTo>
                    <a:pt x="3174" y="3930"/>
                  </a:lnTo>
                  <a:lnTo>
                    <a:pt x="3177" y="3925"/>
                  </a:lnTo>
                  <a:lnTo>
                    <a:pt x="3225" y="3858"/>
                  </a:lnTo>
                  <a:lnTo>
                    <a:pt x="3229" y="3853"/>
                  </a:lnTo>
                  <a:lnTo>
                    <a:pt x="3279" y="3787"/>
                  </a:lnTo>
                  <a:lnTo>
                    <a:pt x="3283" y="3783"/>
                  </a:lnTo>
                  <a:lnTo>
                    <a:pt x="3335" y="3719"/>
                  </a:lnTo>
                  <a:lnTo>
                    <a:pt x="3339" y="3715"/>
                  </a:lnTo>
                  <a:lnTo>
                    <a:pt x="3394" y="3653"/>
                  </a:lnTo>
                  <a:lnTo>
                    <a:pt x="3398" y="3649"/>
                  </a:lnTo>
                  <a:lnTo>
                    <a:pt x="3455" y="3590"/>
                  </a:lnTo>
                  <a:lnTo>
                    <a:pt x="3459" y="3586"/>
                  </a:lnTo>
                  <a:lnTo>
                    <a:pt x="3519" y="3529"/>
                  </a:lnTo>
                  <a:lnTo>
                    <a:pt x="3523" y="3525"/>
                  </a:lnTo>
                  <a:lnTo>
                    <a:pt x="3584" y="3470"/>
                  </a:lnTo>
                  <a:lnTo>
                    <a:pt x="3589" y="3466"/>
                  </a:lnTo>
                  <a:lnTo>
                    <a:pt x="3652" y="3413"/>
                  </a:lnTo>
                  <a:lnTo>
                    <a:pt x="3657" y="3410"/>
                  </a:lnTo>
                  <a:lnTo>
                    <a:pt x="3722" y="3359"/>
                  </a:lnTo>
                  <a:lnTo>
                    <a:pt x="3727" y="3356"/>
                  </a:lnTo>
                  <a:lnTo>
                    <a:pt x="3794" y="3308"/>
                  </a:lnTo>
                  <a:lnTo>
                    <a:pt x="3799" y="3305"/>
                  </a:lnTo>
                  <a:lnTo>
                    <a:pt x="3869" y="3259"/>
                  </a:lnTo>
                  <a:lnTo>
                    <a:pt x="3873" y="3256"/>
                  </a:lnTo>
                  <a:lnTo>
                    <a:pt x="3945" y="3213"/>
                  </a:lnTo>
                  <a:lnTo>
                    <a:pt x="3949" y="3211"/>
                  </a:lnTo>
                  <a:lnTo>
                    <a:pt x="4022" y="3170"/>
                  </a:lnTo>
                  <a:lnTo>
                    <a:pt x="4027" y="3168"/>
                  </a:lnTo>
                  <a:lnTo>
                    <a:pt x="4101" y="3130"/>
                  </a:lnTo>
                  <a:lnTo>
                    <a:pt x="4106" y="3128"/>
                  </a:lnTo>
                  <a:lnTo>
                    <a:pt x="4182" y="3093"/>
                  </a:lnTo>
                  <a:lnTo>
                    <a:pt x="4187" y="3091"/>
                  </a:lnTo>
                  <a:lnTo>
                    <a:pt x="4264" y="3059"/>
                  </a:lnTo>
                  <a:lnTo>
                    <a:pt x="4269" y="3057"/>
                  </a:lnTo>
                  <a:lnTo>
                    <a:pt x="4346" y="3028"/>
                  </a:lnTo>
                  <a:lnTo>
                    <a:pt x="4352" y="3027"/>
                  </a:lnTo>
                  <a:lnTo>
                    <a:pt x="4430" y="3001"/>
                  </a:lnTo>
                  <a:lnTo>
                    <a:pt x="4436" y="2999"/>
                  </a:lnTo>
                  <a:lnTo>
                    <a:pt x="4515" y="2976"/>
                  </a:lnTo>
                  <a:lnTo>
                    <a:pt x="4520" y="2975"/>
                  </a:lnTo>
                  <a:lnTo>
                    <a:pt x="4601" y="2955"/>
                  </a:lnTo>
                  <a:lnTo>
                    <a:pt x="4606" y="2954"/>
                  </a:lnTo>
                  <a:lnTo>
                    <a:pt x="4687" y="2937"/>
                  </a:lnTo>
                  <a:lnTo>
                    <a:pt x="4693" y="2936"/>
                  </a:lnTo>
                  <a:lnTo>
                    <a:pt x="4774" y="2922"/>
                  </a:lnTo>
                  <a:lnTo>
                    <a:pt x="4780" y="2921"/>
                  </a:lnTo>
                  <a:lnTo>
                    <a:pt x="4862" y="2910"/>
                  </a:lnTo>
                  <a:lnTo>
                    <a:pt x="4867" y="2910"/>
                  </a:lnTo>
                  <a:lnTo>
                    <a:pt x="4950" y="2902"/>
                  </a:lnTo>
                  <a:lnTo>
                    <a:pt x="4955" y="2901"/>
                  </a:lnTo>
                  <a:lnTo>
                    <a:pt x="5038" y="2897"/>
                  </a:lnTo>
                  <a:lnTo>
                    <a:pt x="5044" y="2897"/>
                  </a:lnTo>
                  <a:lnTo>
                    <a:pt x="5127" y="2895"/>
                  </a:lnTo>
                  <a:lnTo>
                    <a:pt x="5133" y="2895"/>
                  </a:lnTo>
                  <a:lnTo>
                    <a:pt x="5216" y="2897"/>
                  </a:lnTo>
                  <a:lnTo>
                    <a:pt x="5222" y="2897"/>
                  </a:lnTo>
                  <a:lnTo>
                    <a:pt x="5305" y="2901"/>
                  </a:lnTo>
                  <a:lnTo>
                    <a:pt x="5310" y="2902"/>
                  </a:lnTo>
                  <a:lnTo>
                    <a:pt x="5393" y="2910"/>
                  </a:lnTo>
                  <a:lnTo>
                    <a:pt x="5398" y="2910"/>
                  </a:lnTo>
                  <a:lnTo>
                    <a:pt x="5481" y="2921"/>
                  </a:lnTo>
                  <a:lnTo>
                    <a:pt x="5486" y="2922"/>
                  </a:lnTo>
                  <a:lnTo>
                    <a:pt x="5568" y="2936"/>
                  </a:lnTo>
                  <a:lnTo>
                    <a:pt x="5573" y="2937"/>
                  </a:lnTo>
                  <a:lnTo>
                    <a:pt x="5654" y="2954"/>
                  </a:lnTo>
                  <a:lnTo>
                    <a:pt x="5660" y="2955"/>
                  </a:lnTo>
                  <a:lnTo>
                    <a:pt x="5740" y="2975"/>
                  </a:lnTo>
                  <a:lnTo>
                    <a:pt x="5745" y="2976"/>
                  </a:lnTo>
                  <a:lnTo>
                    <a:pt x="5825" y="2999"/>
                  </a:lnTo>
                  <a:lnTo>
                    <a:pt x="5830" y="3001"/>
                  </a:lnTo>
                  <a:lnTo>
                    <a:pt x="5909" y="3027"/>
                  </a:lnTo>
                  <a:lnTo>
                    <a:pt x="5914" y="3028"/>
                  </a:lnTo>
                  <a:lnTo>
                    <a:pt x="5992" y="3057"/>
                  </a:lnTo>
                  <a:lnTo>
                    <a:pt x="5997" y="3059"/>
                  </a:lnTo>
                  <a:lnTo>
                    <a:pt x="6073" y="3091"/>
                  </a:lnTo>
                  <a:lnTo>
                    <a:pt x="6079" y="3093"/>
                  </a:lnTo>
                  <a:lnTo>
                    <a:pt x="6154" y="3128"/>
                  </a:lnTo>
                  <a:lnTo>
                    <a:pt x="6159" y="3130"/>
                  </a:lnTo>
                  <a:lnTo>
                    <a:pt x="6233" y="3168"/>
                  </a:lnTo>
                  <a:lnTo>
                    <a:pt x="6238" y="3170"/>
                  </a:lnTo>
                  <a:lnTo>
                    <a:pt x="6311" y="3211"/>
                  </a:lnTo>
                  <a:lnTo>
                    <a:pt x="6315" y="3213"/>
                  </a:lnTo>
                  <a:lnTo>
                    <a:pt x="6387" y="3256"/>
                  </a:lnTo>
                  <a:lnTo>
                    <a:pt x="6391" y="3259"/>
                  </a:lnTo>
                  <a:lnTo>
                    <a:pt x="6461" y="3305"/>
                  </a:lnTo>
                  <a:lnTo>
                    <a:pt x="6466" y="3308"/>
                  </a:lnTo>
                  <a:lnTo>
                    <a:pt x="6533" y="3356"/>
                  </a:lnTo>
                  <a:lnTo>
                    <a:pt x="6538" y="3359"/>
                  </a:lnTo>
                  <a:lnTo>
                    <a:pt x="6604" y="3410"/>
                  </a:lnTo>
                  <a:lnTo>
                    <a:pt x="6608" y="3413"/>
                  </a:lnTo>
                  <a:lnTo>
                    <a:pt x="6672" y="3466"/>
                  </a:lnTo>
                  <a:lnTo>
                    <a:pt x="6676" y="3470"/>
                  </a:lnTo>
                  <a:lnTo>
                    <a:pt x="6738" y="3525"/>
                  </a:lnTo>
                  <a:lnTo>
                    <a:pt x="6742" y="3528"/>
                  </a:lnTo>
                  <a:lnTo>
                    <a:pt x="6801" y="3586"/>
                  </a:lnTo>
                  <a:lnTo>
                    <a:pt x="6805" y="3590"/>
                  </a:lnTo>
                  <a:lnTo>
                    <a:pt x="6863" y="3649"/>
                  </a:lnTo>
                  <a:lnTo>
                    <a:pt x="6866" y="3653"/>
                  </a:lnTo>
                  <a:lnTo>
                    <a:pt x="6922" y="3715"/>
                  </a:lnTo>
                  <a:lnTo>
                    <a:pt x="6925" y="3719"/>
                  </a:lnTo>
                  <a:lnTo>
                    <a:pt x="6978" y="3783"/>
                  </a:lnTo>
                  <a:lnTo>
                    <a:pt x="6982" y="3787"/>
                  </a:lnTo>
                  <a:lnTo>
                    <a:pt x="7032" y="3853"/>
                  </a:lnTo>
                  <a:lnTo>
                    <a:pt x="7035" y="3858"/>
                  </a:lnTo>
                  <a:lnTo>
                    <a:pt x="7084" y="3925"/>
                  </a:lnTo>
                  <a:lnTo>
                    <a:pt x="7087" y="3930"/>
                  </a:lnTo>
                  <a:lnTo>
                    <a:pt x="7132" y="3999"/>
                  </a:lnTo>
                  <a:lnTo>
                    <a:pt x="7135" y="4004"/>
                  </a:lnTo>
                  <a:lnTo>
                    <a:pt x="7178" y="4075"/>
                  </a:lnTo>
                  <a:lnTo>
                    <a:pt x="7181" y="4081"/>
                  </a:lnTo>
                  <a:lnTo>
                    <a:pt x="7222" y="4154"/>
                  </a:lnTo>
                  <a:lnTo>
                    <a:pt x="7224" y="4158"/>
                  </a:lnTo>
                  <a:lnTo>
                    <a:pt x="7261" y="4233"/>
                  </a:lnTo>
                  <a:lnTo>
                    <a:pt x="7264" y="4238"/>
                  </a:lnTo>
                  <a:lnTo>
                    <a:pt x="7298" y="4313"/>
                  </a:lnTo>
                  <a:lnTo>
                    <a:pt x="7301" y="4318"/>
                  </a:lnTo>
                  <a:lnTo>
                    <a:pt x="7332" y="4395"/>
                  </a:lnTo>
                  <a:lnTo>
                    <a:pt x="7334" y="4400"/>
                  </a:lnTo>
                  <a:lnTo>
                    <a:pt x="7363" y="4478"/>
                  </a:lnTo>
                  <a:lnTo>
                    <a:pt x="7365" y="4483"/>
                  </a:lnTo>
                  <a:lnTo>
                    <a:pt x="7390" y="4561"/>
                  </a:lnTo>
                  <a:lnTo>
                    <a:pt x="7392" y="4567"/>
                  </a:lnTo>
                  <a:lnTo>
                    <a:pt x="7415" y="4646"/>
                  </a:lnTo>
                  <a:lnTo>
                    <a:pt x="7416" y="4651"/>
                  </a:lnTo>
                  <a:lnTo>
                    <a:pt x="7436" y="4732"/>
                  </a:lnTo>
                  <a:lnTo>
                    <a:pt x="7437" y="4737"/>
                  </a:lnTo>
                  <a:lnTo>
                    <a:pt x="7454" y="4818"/>
                  </a:lnTo>
                  <a:lnTo>
                    <a:pt x="7455" y="4824"/>
                  </a:lnTo>
                  <a:lnTo>
                    <a:pt x="7469" y="4905"/>
                  </a:lnTo>
                  <a:lnTo>
                    <a:pt x="7470" y="4911"/>
                  </a:lnTo>
                  <a:lnTo>
                    <a:pt x="7481" y="4993"/>
                  </a:lnTo>
                  <a:lnTo>
                    <a:pt x="7481" y="4998"/>
                  </a:lnTo>
                  <a:lnTo>
                    <a:pt x="7489" y="5081"/>
                  </a:lnTo>
                  <a:lnTo>
                    <a:pt x="7490" y="5086"/>
                  </a:lnTo>
                  <a:lnTo>
                    <a:pt x="7494" y="5169"/>
                  </a:lnTo>
                  <a:lnTo>
                    <a:pt x="7494" y="5175"/>
                  </a:lnTo>
                  <a:close/>
                  <a:moveTo>
                    <a:pt x="7195" y="5339"/>
                  </a:moveTo>
                  <a:lnTo>
                    <a:pt x="7196" y="5261"/>
                  </a:lnTo>
                  <a:lnTo>
                    <a:pt x="7195" y="5183"/>
                  </a:lnTo>
                  <a:lnTo>
                    <a:pt x="7190" y="5106"/>
                  </a:lnTo>
                  <a:lnTo>
                    <a:pt x="7183" y="5029"/>
                  </a:lnTo>
                  <a:lnTo>
                    <a:pt x="7173" y="4952"/>
                  </a:lnTo>
                  <a:lnTo>
                    <a:pt x="7160" y="4876"/>
                  </a:lnTo>
                  <a:lnTo>
                    <a:pt x="7144" y="4801"/>
                  </a:lnTo>
                  <a:lnTo>
                    <a:pt x="7126" y="4726"/>
                  </a:lnTo>
                  <a:lnTo>
                    <a:pt x="7105" y="4652"/>
                  </a:lnTo>
                  <a:lnTo>
                    <a:pt x="7081" y="4579"/>
                  </a:lnTo>
                  <a:lnTo>
                    <a:pt x="7054" y="4507"/>
                  </a:lnTo>
                  <a:lnTo>
                    <a:pt x="7024" y="4435"/>
                  </a:lnTo>
                  <a:lnTo>
                    <a:pt x="6992" y="4365"/>
                  </a:lnTo>
                  <a:lnTo>
                    <a:pt x="6957" y="4296"/>
                  </a:lnTo>
                  <a:lnTo>
                    <a:pt x="6920" y="4228"/>
                  </a:lnTo>
                  <a:lnTo>
                    <a:pt x="6880" y="4162"/>
                  </a:lnTo>
                  <a:lnTo>
                    <a:pt x="6837" y="4097"/>
                  </a:lnTo>
                  <a:lnTo>
                    <a:pt x="6793" y="4034"/>
                  </a:lnTo>
                  <a:lnTo>
                    <a:pt x="6745" y="3972"/>
                  </a:lnTo>
                  <a:lnTo>
                    <a:pt x="6696" y="3913"/>
                  </a:lnTo>
                  <a:lnTo>
                    <a:pt x="6645" y="3856"/>
                  </a:lnTo>
                  <a:lnTo>
                    <a:pt x="6591" y="3800"/>
                  </a:lnTo>
                  <a:lnTo>
                    <a:pt x="6536" y="3747"/>
                  </a:lnTo>
                  <a:lnTo>
                    <a:pt x="6478" y="3695"/>
                  </a:lnTo>
                  <a:lnTo>
                    <a:pt x="6419" y="3646"/>
                  </a:lnTo>
                  <a:lnTo>
                    <a:pt x="6357" y="3599"/>
                  </a:lnTo>
                  <a:lnTo>
                    <a:pt x="6294" y="3554"/>
                  </a:lnTo>
                  <a:lnTo>
                    <a:pt x="6230" y="3512"/>
                  </a:lnTo>
                  <a:lnTo>
                    <a:pt x="6163" y="3472"/>
                  </a:lnTo>
                  <a:lnTo>
                    <a:pt x="6095" y="3434"/>
                  </a:lnTo>
                  <a:lnTo>
                    <a:pt x="6026" y="3399"/>
                  </a:lnTo>
                  <a:lnTo>
                    <a:pt x="5956" y="3367"/>
                  </a:lnTo>
                  <a:lnTo>
                    <a:pt x="5885" y="3337"/>
                  </a:lnTo>
                  <a:lnTo>
                    <a:pt x="5812" y="3311"/>
                  </a:lnTo>
                  <a:lnTo>
                    <a:pt x="5739" y="3287"/>
                  </a:lnTo>
                  <a:lnTo>
                    <a:pt x="5665" y="3265"/>
                  </a:lnTo>
                  <a:lnTo>
                    <a:pt x="5590" y="3247"/>
                  </a:lnTo>
                  <a:lnTo>
                    <a:pt x="5515" y="3231"/>
                  </a:lnTo>
                  <a:lnTo>
                    <a:pt x="5439" y="3218"/>
                  </a:lnTo>
                  <a:lnTo>
                    <a:pt x="5362" y="3208"/>
                  </a:lnTo>
                  <a:lnTo>
                    <a:pt x="5285" y="3201"/>
                  </a:lnTo>
                  <a:lnTo>
                    <a:pt x="5208" y="3196"/>
                  </a:lnTo>
                  <a:lnTo>
                    <a:pt x="5130" y="3195"/>
                  </a:lnTo>
                  <a:lnTo>
                    <a:pt x="5052" y="3196"/>
                  </a:lnTo>
                  <a:lnTo>
                    <a:pt x="4975" y="3201"/>
                  </a:lnTo>
                  <a:lnTo>
                    <a:pt x="4898" y="3208"/>
                  </a:lnTo>
                  <a:lnTo>
                    <a:pt x="4822" y="3218"/>
                  </a:lnTo>
                  <a:lnTo>
                    <a:pt x="4746" y="3231"/>
                  </a:lnTo>
                  <a:lnTo>
                    <a:pt x="4670" y="3247"/>
                  </a:lnTo>
                  <a:lnTo>
                    <a:pt x="4595" y="3265"/>
                  </a:lnTo>
                  <a:lnTo>
                    <a:pt x="4521" y="3287"/>
                  </a:lnTo>
                  <a:lnTo>
                    <a:pt x="4448" y="3311"/>
                  </a:lnTo>
                  <a:lnTo>
                    <a:pt x="4376" y="3337"/>
                  </a:lnTo>
                  <a:lnTo>
                    <a:pt x="4304" y="3367"/>
                  </a:lnTo>
                  <a:lnTo>
                    <a:pt x="4234" y="3399"/>
                  </a:lnTo>
                  <a:lnTo>
                    <a:pt x="4165" y="3434"/>
                  </a:lnTo>
                  <a:lnTo>
                    <a:pt x="4097" y="3472"/>
                  </a:lnTo>
                  <a:lnTo>
                    <a:pt x="4030" y="3512"/>
                  </a:lnTo>
                  <a:lnTo>
                    <a:pt x="3966" y="3554"/>
                  </a:lnTo>
                  <a:lnTo>
                    <a:pt x="3903" y="3599"/>
                  </a:lnTo>
                  <a:lnTo>
                    <a:pt x="3842" y="3646"/>
                  </a:lnTo>
                  <a:lnTo>
                    <a:pt x="3782" y="3695"/>
                  </a:lnTo>
                  <a:lnTo>
                    <a:pt x="3725" y="3746"/>
                  </a:lnTo>
                  <a:lnTo>
                    <a:pt x="3669" y="3800"/>
                  </a:lnTo>
                  <a:lnTo>
                    <a:pt x="3616" y="3855"/>
                  </a:lnTo>
                  <a:lnTo>
                    <a:pt x="3565" y="3913"/>
                  </a:lnTo>
                  <a:lnTo>
                    <a:pt x="3515" y="3972"/>
                  </a:lnTo>
                  <a:lnTo>
                    <a:pt x="3468" y="4034"/>
                  </a:lnTo>
                  <a:lnTo>
                    <a:pt x="3424" y="4097"/>
                  </a:lnTo>
                  <a:lnTo>
                    <a:pt x="3381" y="4162"/>
                  </a:lnTo>
                  <a:lnTo>
                    <a:pt x="3341" y="4228"/>
                  </a:lnTo>
                  <a:lnTo>
                    <a:pt x="3304" y="4296"/>
                  </a:lnTo>
                  <a:lnTo>
                    <a:pt x="3269" y="4365"/>
                  </a:lnTo>
                  <a:lnTo>
                    <a:pt x="3236" y="4435"/>
                  </a:lnTo>
                  <a:lnTo>
                    <a:pt x="3207" y="4507"/>
                  </a:lnTo>
                  <a:lnTo>
                    <a:pt x="3180" y="4579"/>
                  </a:lnTo>
                  <a:lnTo>
                    <a:pt x="3156" y="4652"/>
                  </a:lnTo>
                  <a:lnTo>
                    <a:pt x="3135" y="4726"/>
                  </a:lnTo>
                  <a:lnTo>
                    <a:pt x="3116" y="4801"/>
                  </a:lnTo>
                  <a:lnTo>
                    <a:pt x="3100" y="4877"/>
                  </a:lnTo>
                  <a:lnTo>
                    <a:pt x="3087" y="4953"/>
                  </a:lnTo>
                  <a:lnTo>
                    <a:pt x="3077" y="5029"/>
                  </a:lnTo>
                  <a:lnTo>
                    <a:pt x="3070" y="5106"/>
                  </a:lnTo>
                  <a:lnTo>
                    <a:pt x="3065" y="5183"/>
                  </a:lnTo>
                  <a:lnTo>
                    <a:pt x="3064" y="5261"/>
                  </a:lnTo>
                  <a:lnTo>
                    <a:pt x="3065" y="5339"/>
                  </a:lnTo>
                  <a:lnTo>
                    <a:pt x="3070" y="5416"/>
                  </a:lnTo>
                  <a:lnTo>
                    <a:pt x="3077" y="5493"/>
                  </a:lnTo>
                  <a:lnTo>
                    <a:pt x="3087" y="5569"/>
                  </a:lnTo>
                  <a:lnTo>
                    <a:pt x="3100" y="5645"/>
                  </a:lnTo>
                  <a:lnTo>
                    <a:pt x="3116" y="5721"/>
                  </a:lnTo>
                  <a:lnTo>
                    <a:pt x="3135" y="5796"/>
                  </a:lnTo>
                  <a:lnTo>
                    <a:pt x="3156" y="5870"/>
                  </a:lnTo>
                  <a:lnTo>
                    <a:pt x="3180" y="5943"/>
                  </a:lnTo>
                  <a:lnTo>
                    <a:pt x="3207" y="6015"/>
                  </a:lnTo>
                  <a:lnTo>
                    <a:pt x="3236" y="6087"/>
                  </a:lnTo>
                  <a:lnTo>
                    <a:pt x="3269" y="6157"/>
                  </a:lnTo>
                  <a:lnTo>
                    <a:pt x="3304" y="6226"/>
                  </a:lnTo>
                  <a:lnTo>
                    <a:pt x="3341" y="6294"/>
                  </a:lnTo>
                  <a:lnTo>
                    <a:pt x="3381" y="6360"/>
                  </a:lnTo>
                  <a:lnTo>
                    <a:pt x="3424" y="6425"/>
                  </a:lnTo>
                  <a:lnTo>
                    <a:pt x="3468" y="6488"/>
                  </a:lnTo>
                  <a:lnTo>
                    <a:pt x="3515" y="6549"/>
                  </a:lnTo>
                  <a:lnTo>
                    <a:pt x="3565" y="6609"/>
                  </a:lnTo>
                  <a:lnTo>
                    <a:pt x="3616" y="6666"/>
                  </a:lnTo>
                  <a:lnTo>
                    <a:pt x="3669" y="6722"/>
                  </a:lnTo>
                  <a:lnTo>
                    <a:pt x="3725" y="6775"/>
                  </a:lnTo>
                  <a:lnTo>
                    <a:pt x="3782" y="6826"/>
                  </a:lnTo>
                  <a:lnTo>
                    <a:pt x="3842" y="6876"/>
                  </a:lnTo>
                  <a:lnTo>
                    <a:pt x="3903" y="6923"/>
                  </a:lnTo>
                  <a:lnTo>
                    <a:pt x="3966" y="6967"/>
                  </a:lnTo>
                  <a:lnTo>
                    <a:pt x="4031" y="7010"/>
                  </a:lnTo>
                  <a:lnTo>
                    <a:pt x="4097" y="7050"/>
                  </a:lnTo>
                  <a:lnTo>
                    <a:pt x="4165" y="7087"/>
                  </a:lnTo>
                  <a:lnTo>
                    <a:pt x="4234" y="7122"/>
                  </a:lnTo>
                  <a:lnTo>
                    <a:pt x="4304" y="7155"/>
                  </a:lnTo>
                  <a:lnTo>
                    <a:pt x="4376" y="7184"/>
                  </a:lnTo>
                  <a:lnTo>
                    <a:pt x="4448" y="7211"/>
                  </a:lnTo>
                  <a:lnTo>
                    <a:pt x="4521" y="7235"/>
                  </a:lnTo>
                  <a:lnTo>
                    <a:pt x="4595" y="7256"/>
                  </a:lnTo>
                  <a:lnTo>
                    <a:pt x="4670" y="7275"/>
                  </a:lnTo>
                  <a:lnTo>
                    <a:pt x="4746" y="7291"/>
                  </a:lnTo>
                  <a:lnTo>
                    <a:pt x="4822" y="7304"/>
                  </a:lnTo>
                  <a:lnTo>
                    <a:pt x="4898" y="7314"/>
                  </a:lnTo>
                  <a:lnTo>
                    <a:pt x="4975" y="7321"/>
                  </a:lnTo>
                  <a:lnTo>
                    <a:pt x="5052" y="7326"/>
                  </a:lnTo>
                  <a:lnTo>
                    <a:pt x="5130" y="7327"/>
                  </a:lnTo>
                  <a:lnTo>
                    <a:pt x="5208" y="7326"/>
                  </a:lnTo>
                  <a:lnTo>
                    <a:pt x="5285" y="7321"/>
                  </a:lnTo>
                  <a:lnTo>
                    <a:pt x="5362" y="7314"/>
                  </a:lnTo>
                  <a:lnTo>
                    <a:pt x="5439" y="7304"/>
                  </a:lnTo>
                  <a:lnTo>
                    <a:pt x="5515" y="7291"/>
                  </a:lnTo>
                  <a:lnTo>
                    <a:pt x="5590" y="7275"/>
                  </a:lnTo>
                  <a:lnTo>
                    <a:pt x="5665" y="7256"/>
                  </a:lnTo>
                  <a:lnTo>
                    <a:pt x="5739" y="7235"/>
                  </a:lnTo>
                  <a:lnTo>
                    <a:pt x="5812" y="7211"/>
                  </a:lnTo>
                  <a:lnTo>
                    <a:pt x="5885" y="7184"/>
                  </a:lnTo>
                  <a:lnTo>
                    <a:pt x="5956" y="7155"/>
                  </a:lnTo>
                  <a:lnTo>
                    <a:pt x="6026" y="7122"/>
                  </a:lnTo>
                  <a:lnTo>
                    <a:pt x="6095" y="7088"/>
                  </a:lnTo>
                  <a:lnTo>
                    <a:pt x="6163" y="7050"/>
                  </a:lnTo>
                  <a:lnTo>
                    <a:pt x="6229" y="7010"/>
                  </a:lnTo>
                  <a:lnTo>
                    <a:pt x="6294" y="6967"/>
                  </a:lnTo>
                  <a:lnTo>
                    <a:pt x="6357" y="6923"/>
                  </a:lnTo>
                  <a:lnTo>
                    <a:pt x="6419" y="6876"/>
                  </a:lnTo>
                  <a:lnTo>
                    <a:pt x="6478" y="6826"/>
                  </a:lnTo>
                  <a:lnTo>
                    <a:pt x="6536" y="6775"/>
                  </a:lnTo>
                  <a:lnTo>
                    <a:pt x="6591" y="6722"/>
                  </a:lnTo>
                  <a:lnTo>
                    <a:pt x="6645" y="6666"/>
                  </a:lnTo>
                  <a:lnTo>
                    <a:pt x="6696" y="6609"/>
                  </a:lnTo>
                  <a:lnTo>
                    <a:pt x="6746" y="6549"/>
                  </a:lnTo>
                  <a:lnTo>
                    <a:pt x="6793" y="6488"/>
                  </a:lnTo>
                  <a:lnTo>
                    <a:pt x="6837" y="6425"/>
                  </a:lnTo>
                  <a:lnTo>
                    <a:pt x="6880" y="6360"/>
                  </a:lnTo>
                  <a:lnTo>
                    <a:pt x="6920" y="6294"/>
                  </a:lnTo>
                  <a:lnTo>
                    <a:pt x="6957" y="6226"/>
                  </a:lnTo>
                  <a:lnTo>
                    <a:pt x="6992" y="6157"/>
                  </a:lnTo>
                  <a:lnTo>
                    <a:pt x="7024" y="6087"/>
                  </a:lnTo>
                  <a:lnTo>
                    <a:pt x="7054" y="6015"/>
                  </a:lnTo>
                  <a:lnTo>
                    <a:pt x="7081" y="5943"/>
                  </a:lnTo>
                  <a:lnTo>
                    <a:pt x="7105" y="5870"/>
                  </a:lnTo>
                  <a:lnTo>
                    <a:pt x="7126" y="5796"/>
                  </a:lnTo>
                  <a:lnTo>
                    <a:pt x="7144" y="5721"/>
                  </a:lnTo>
                  <a:lnTo>
                    <a:pt x="7160" y="5646"/>
                  </a:lnTo>
                  <a:lnTo>
                    <a:pt x="7173" y="5570"/>
                  </a:lnTo>
                  <a:lnTo>
                    <a:pt x="7183" y="5493"/>
                  </a:lnTo>
                  <a:lnTo>
                    <a:pt x="7190" y="5416"/>
                  </a:lnTo>
                  <a:lnTo>
                    <a:pt x="7195" y="533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35" name="Google Shape;3635;p31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31</a:t>
            </a:fld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8" name="Google Shape;3808;p32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32</a:t>
            </a:fld>
            <a:endParaRPr/>
          </a:p>
        </p:txBody>
      </p:sp>
      <p:grpSp>
        <p:nvGrpSpPr>
          <p:cNvPr id="171" name="Google Shape;3467;p31">
            <a:extLst>
              <a:ext uri="{FF2B5EF4-FFF2-40B4-BE49-F238E27FC236}">
                <a16:creationId xmlns:a16="http://schemas.microsoft.com/office/drawing/2014/main" id="{4A7AE5BD-2D41-4ADD-AF20-5ADBB4AFEB51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860662"/>
            <a:chExt cx="633600" cy="633600"/>
          </a:xfrm>
          <a:solidFill>
            <a:schemeClr val="bg1"/>
          </a:solidFill>
        </p:grpSpPr>
        <p:sp>
          <p:nvSpPr>
            <p:cNvPr id="172" name="Google Shape;3468;p31">
              <a:extLst>
                <a:ext uri="{FF2B5EF4-FFF2-40B4-BE49-F238E27FC236}">
                  <a16:creationId xmlns:a16="http://schemas.microsoft.com/office/drawing/2014/main" id="{F84CC41F-A670-42A4-8FF3-EAAC38E5CA18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49" y="3497"/>
                  </a:moveTo>
                  <a:lnTo>
                    <a:pt x="4249" y="3517"/>
                  </a:lnTo>
                  <a:lnTo>
                    <a:pt x="4247" y="3537"/>
                  </a:lnTo>
                  <a:lnTo>
                    <a:pt x="4246" y="3557"/>
                  </a:lnTo>
                  <a:lnTo>
                    <a:pt x="4243" y="3577"/>
                  </a:lnTo>
                  <a:lnTo>
                    <a:pt x="4240" y="3597"/>
                  </a:lnTo>
                  <a:lnTo>
                    <a:pt x="4235" y="3616"/>
                  </a:lnTo>
                  <a:lnTo>
                    <a:pt x="4231" y="3636"/>
                  </a:lnTo>
                  <a:lnTo>
                    <a:pt x="4225" y="3655"/>
                  </a:lnTo>
                  <a:lnTo>
                    <a:pt x="4219" y="3674"/>
                  </a:lnTo>
                  <a:lnTo>
                    <a:pt x="4212" y="3693"/>
                  </a:lnTo>
                  <a:lnTo>
                    <a:pt x="4204" y="3711"/>
                  </a:lnTo>
                  <a:lnTo>
                    <a:pt x="4196" y="3730"/>
                  </a:lnTo>
                  <a:lnTo>
                    <a:pt x="4187" y="3747"/>
                  </a:lnTo>
                  <a:lnTo>
                    <a:pt x="4177" y="3765"/>
                  </a:lnTo>
                  <a:lnTo>
                    <a:pt x="4167" y="3782"/>
                  </a:lnTo>
                  <a:lnTo>
                    <a:pt x="4156" y="3799"/>
                  </a:lnTo>
                  <a:lnTo>
                    <a:pt x="4144" y="3816"/>
                  </a:lnTo>
                  <a:lnTo>
                    <a:pt x="4132" y="3832"/>
                  </a:lnTo>
                  <a:lnTo>
                    <a:pt x="4119" y="3847"/>
                  </a:lnTo>
                  <a:lnTo>
                    <a:pt x="4106" y="3862"/>
                  </a:lnTo>
                  <a:lnTo>
                    <a:pt x="4092" y="3877"/>
                  </a:lnTo>
                  <a:lnTo>
                    <a:pt x="4077" y="3891"/>
                  </a:lnTo>
                  <a:lnTo>
                    <a:pt x="4062" y="3904"/>
                  </a:lnTo>
                  <a:lnTo>
                    <a:pt x="4047" y="3917"/>
                  </a:lnTo>
                  <a:lnTo>
                    <a:pt x="4031" y="3929"/>
                  </a:lnTo>
                  <a:lnTo>
                    <a:pt x="4014" y="3941"/>
                  </a:lnTo>
                  <a:lnTo>
                    <a:pt x="3997" y="3952"/>
                  </a:lnTo>
                  <a:lnTo>
                    <a:pt x="3980" y="3962"/>
                  </a:lnTo>
                  <a:lnTo>
                    <a:pt x="3962" y="3972"/>
                  </a:lnTo>
                  <a:lnTo>
                    <a:pt x="3945" y="3981"/>
                  </a:lnTo>
                  <a:lnTo>
                    <a:pt x="3926" y="3989"/>
                  </a:lnTo>
                  <a:lnTo>
                    <a:pt x="3908" y="3997"/>
                  </a:lnTo>
                  <a:lnTo>
                    <a:pt x="3889" y="4004"/>
                  </a:lnTo>
                  <a:lnTo>
                    <a:pt x="3870" y="4010"/>
                  </a:lnTo>
                  <a:lnTo>
                    <a:pt x="3851" y="4016"/>
                  </a:lnTo>
                  <a:lnTo>
                    <a:pt x="3831" y="4020"/>
                  </a:lnTo>
                  <a:lnTo>
                    <a:pt x="3812" y="4025"/>
                  </a:lnTo>
                  <a:lnTo>
                    <a:pt x="3792" y="4028"/>
                  </a:lnTo>
                  <a:lnTo>
                    <a:pt x="3772" y="4031"/>
                  </a:lnTo>
                  <a:lnTo>
                    <a:pt x="3752" y="4032"/>
                  </a:lnTo>
                  <a:lnTo>
                    <a:pt x="3732" y="4034"/>
                  </a:lnTo>
                  <a:lnTo>
                    <a:pt x="3712" y="4034"/>
                  </a:lnTo>
                  <a:lnTo>
                    <a:pt x="3692" y="4034"/>
                  </a:lnTo>
                  <a:lnTo>
                    <a:pt x="3672" y="4032"/>
                  </a:lnTo>
                  <a:lnTo>
                    <a:pt x="3652" y="4031"/>
                  </a:lnTo>
                  <a:lnTo>
                    <a:pt x="3632" y="4028"/>
                  </a:lnTo>
                  <a:lnTo>
                    <a:pt x="3612" y="4025"/>
                  </a:lnTo>
                  <a:lnTo>
                    <a:pt x="3592" y="4020"/>
                  </a:lnTo>
                  <a:lnTo>
                    <a:pt x="3573" y="4016"/>
                  </a:lnTo>
                  <a:lnTo>
                    <a:pt x="3554" y="4010"/>
                  </a:lnTo>
                  <a:lnTo>
                    <a:pt x="3535" y="4004"/>
                  </a:lnTo>
                  <a:lnTo>
                    <a:pt x="3516" y="3997"/>
                  </a:lnTo>
                  <a:lnTo>
                    <a:pt x="3497" y="3989"/>
                  </a:lnTo>
                  <a:lnTo>
                    <a:pt x="3479" y="3981"/>
                  </a:lnTo>
                  <a:lnTo>
                    <a:pt x="3461" y="3972"/>
                  </a:lnTo>
                  <a:lnTo>
                    <a:pt x="3443" y="3962"/>
                  </a:lnTo>
                  <a:lnTo>
                    <a:pt x="3426" y="3952"/>
                  </a:lnTo>
                  <a:lnTo>
                    <a:pt x="3409" y="3941"/>
                  </a:lnTo>
                  <a:lnTo>
                    <a:pt x="3393" y="3929"/>
                  </a:lnTo>
                  <a:lnTo>
                    <a:pt x="3377" y="3917"/>
                  </a:lnTo>
                  <a:lnTo>
                    <a:pt x="3362" y="3904"/>
                  </a:lnTo>
                  <a:lnTo>
                    <a:pt x="3347" y="3891"/>
                  </a:lnTo>
                  <a:lnTo>
                    <a:pt x="3332" y="3877"/>
                  </a:lnTo>
                  <a:lnTo>
                    <a:pt x="3318" y="3862"/>
                  </a:lnTo>
                  <a:lnTo>
                    <a:pt x="3305" y="3847"/>
                  </a:lnTo>
                  <a:lnTo>
                    <a:pt x="3292" y="3832"/>
                  </a:lnTo>
                  <a:lnTo>
                    <a:pt x="3280" y="3816"/>
                  </a:lnTo>
                  <a:lnTo>
                    <a:pt x="3268" y="3799"/>
                  </a:lnTo>
                  <a:lnTo>
                    <a:pt x="3257" y="3782"/>
                  </a:lnTo>
                  <a:lnTo>
                    <a:pt x="3247" y="3765"/>
                  </a:lnTo>
                  <a:lnTo>
                    <a:pt x="3237" y="3747"/>
                  </a:lnTo>
                  <a:lnTo>
                    <a:pt x="3228" y="3730"/>
                  </a:lnTo>
                  <a:lnTo>
                    <a:pt x="3220" y="3711"/>
                  </a:lnTo>
                  <a:lnTo>
                    <a:pt x="3212" y="3693"/>
                  </a:lnTo>
                  <a:lnTo>
                    <a:pt x="3205" y="3674"/>
                  </a:lnTo>
                  <a:lnTo>
                    <a:pt x="3199" y="3655"/>
                  </a:lnTo>
                  <a:lnTo>
                    <a:pt x="3193" y="3636"/>
                  </a:lnTo>
                  <a:lnTo>
                    <a:pt x="3189" y="3616"/>
                  </a:lnTo>
                  <a:lnTo>
                    <a:pt x="3184" y="3597"/>
                  </a:lnTo>
                  <a:lnTo>
                    <a:pt x="3181" y="3577"/>
                  </a:lnTo>
                  <a:lnTo>
                    <a:pt x="3178" y="3557"/>
                  </a:lnTo>
                  <a:lnTo>
                    <a:pt x="3177" y="3537"/>
                  </a:lnTo>
                  <a:lnTo>
                    <a:pt x="3175" y="3517"/>
                  </a:lnTo>
                  <a:lnTo>
                    <a:pt x="3175" y="3497"/>
                  </a:lnTo>
                  <a:lnTo>
                    <a:pt x="3175" y="3477"/>
                  </a:lnTo>
                  <a:lnTo>
                    <a:pt x="3177" y="3457"/>
                  </a:lnTo>
                  <a:lnTo>
                    <a:pt x="3178" y="3437"/>
                  </a:lnTo>
                  <a:lnTo>
                    <a:pt x="3181" y="3417"/>
                  </a:lnTo>
                  <a:lnTo>
                    <a:pt x="3184" y="3397"/>
                  </a:lnTo>
                  <a:lnTo>
                    <a:pt x="3189" y="3378"/>
                  </a:lnTo>
                  <a:lnTo>
                    <a:pt x="3193" y="3358"/>
                  </a:lnTo>
                  <a:lnTo>
                    <a:pt x="3199" y="3339"/>
                  </a:lnTo>
                  <a:lnTo>
                    <a:pt x="3205" y="3320"/>
                  </a:lnTo>
                  <a:lnTo>
                    <a:pt x="3212" y="3301"/>
                  </a:lnTo>
                  <a:lnTo>
                    <a:pt x="3220" y="3283"/>
                  </a:lnTo>
                  <a:lnTo>
                    <a:pt x="3228" y="3264"/>
                  </a:lnTo>
                  <a:lnTo>
                    <a:pt x="3237" y="3247"/>
                  </a:lnTo>
                  <a:lnTo>
                    <a:pt x="3247" y="3229"/>
                  </a:lnTo>
                  <a:lnTo>
                    <a:pt x="3257" y="3212"/>
                  </a:lnTo>
                  <a:lnTo>
                    <a:pt x="3268" y="3195"/>
                  </a:lnTo>
                  <a:lnTo>
                    <a:pt x="3280" y="3178"/>
                  </a:lnTo>
                  <a:lnTo>
                    <a:pt x="3292" y="3162"/>
                  </a:lnTo>
                  <a:lnTo>
                    <a:pt x="3305" y="3147"/>
                  </a:lnTo>
                  <a:lnTo>
                    <a:pt x="3318" y="3132"/>
                  </a:lnTo>
                  <a:lnTo>
                    <a:pt x="3332" y="3117"/>
                  </a:lnTo>
                  <a:lnTo>
                    <a:pt x="3347" y="3103"/>
                  </a:lnTo>
                  <a:lnTo>
                    <a:pt x="3362" y="3090"/>
                  </a:lnTo>
                  <a:lnTo>
                    <a:pt x="3377" y="3077"/>
                  </a:lnTo>
                  <a:lnTo>
                    <a:pt x="3393" y="3065"/>
                  </a:lnTo>
                  <a:lnTo>
                    <a:pt x="3409" y="3053"/>
                  </a:lnTo>
                  <a:lnTo>
                    <a:pt x="3426" y="3042"/>
                  </a:lnTo>
                  <a:lnTo>
                    <a:pt x="3443" y="3032"/>
                  </a:lnTo>
                  <a:lnTo>
                    <a:pt x="3461" y="3022"/>
                  </a:lnTo>
                  <a:lnTo>
                    <a:pt x="3479" y="3013"/>
                  </a:lnTo>
                  <a:lnTo>
                    <a:pt x="3497" y="3005"/>
                  </a:lnTo>
                  <a:lnTo>
                    <a:pt x="3516" y="2997"/>
                  </a:lnTo>
                  <a:lnTo>
                    <a:pt x="3535" y="2990"/>
                  </a:lnTo>
                  <a:lnTo>
                    <a:pt x="3554" y="2984"/>
                  </a:lnTo>
                  <a:lnTo>
                    <a:pt x="3573" y="2978"/>
                  </a:lnTo>
                  <a:lnTo>
                    <a:pt x="3592" y="2974"/>
                  </a:lnTo>
                  <a:lnTo>
                    <a:pt x="3612" y="2969"/>
                  </a:lnTo>
                  <a:lnTo>
                    <a:pt x="3632" y="2966"/>
                  </a:lnTo>
                  <a:lnTo>
                    <a:pt x="3652" y="2963"/>
                  </a:lnTo>
                  <a:lnTo>
                    <a:pt x="3672" y="2962"/>
                  </a:lnTo>
                  <a:lnTo>
                    <a:pt x="3692" y="2960"/>
                  </a:lnTo>
                  <a:lnTo>
                    <a:pt x="3712" y="2960"/>
                  </a:lnTo>
                  <a:lnTo>
                    <a:pt x="3732" y="2960"/>
                  </a:lnTo>
                  <a:lnTo>
                    <a:pt x="3752" y="2962"/>
                  </a:lnTo>
                  <a:lnTo>
                    <a:pt x="3772" y="2963"/>
                  </a:lnTo>
                  <a:lnTo>
                    <a:pt x="3792" y="2966"/>
                  </a:lnTo>
                  <a:lnTo>
                    <a:pt x="3812" y="2969"/>
                  </a:lnTo>
                  <a:lnTo>
                    <a:pt x="3831" y="2974"/>
                  </a:lnTo>
                  <a:lnTo>
                    <a:pt x="3851" y="2978"/>
                  </a:lnTo>
                  <a:lnTo>
                    <a:pt x="3870" y="2984"/>
                  </a:lnTo>
                  <a:lnTo>
                    <a:pt x="3889" y="2990"/>
                  </a:lnTo>
                  <a:lnTo>
                    <a:pt x="3908" y="2997"/>
                  </a:lnTo>
                  <a:lnTo>
                    <a:pt x="3926" y="3005"/>
                  </a:lnTo>
                  <a:lnTo>
                    <a:pt x="3945" y="3013"/>
                  </a:lnTo>
                  <a:lnTo>
                    <a:pt x="3962" y="3022"/>
                  </a:lnTo>
                  <a:lnTo>
                    <a:pt x="3980" y="3032"/>
                  </a:lnTo>
                  <a:lnTo>
                    <a:pt x="3997" y="3042"/>
                  </a:lnTo>
                  <a:lnTo>
                    <a:pt x="4014" y="3053"/>
                  </a:lnTo>
                  <a:lnTo>
                    <a:pt x="4031" y="3065"/>
                  </a:lnTo>
                  <a:lnTo>
                    <a:pt x="4047" y="3077"/>
                  </a:lnTo>
                  <a:lnTo>
                    <a:pt x="4062" y="3090"/>
                  </a:lnTo>
                  <a:lnTo>
                    <a:pt x="4077" y="3103"/>
                  </a:lnTo>
                  <a:lnTo>
                    <a:pt x="4092" y="3117"/>
                  </a:lnTo>
                  <a:lnTo>
                    <a:pt x="4106" y="3132"/>
                  </a:lnTo>
                  <a:lnTo>
                    <a:pt x="4119" y="3147"/>
                  </a:lnTo>
                  <a:lnTo>
                    <a:pt x="4132" y="3162"/>
                  </a:lnTo>
                  <a:lnTo>
                    <a:pt x="4144" y="3178"/>
                  </a:lnTo>
                  <a:lnTo>
                    <a:pt x="4156" y="3195"/>
                  </a:lnTo>
                  <a:lnTo>
                    <a:pt x="4167" y="3212"/>
                  </a:lnTo>
                  <a:lnTo>
                    <a:pt x="4177" y="3229"/>
                  </a:lnTo>
                  <a:lnTo>
                    <a:pt x="4187" y="3247"/>
                  </a:lnTo>
                  <a:lnTo>
                    <a:pt x="4196" y="3264"/>
                  </a:lnTo>
                  <a:lnTo>
                    <a:pt x="4204" y="3283"/>
                  </a:lnTo>
                  <a:lnTo>
                    <a:pt x="4212" y="3301"/>
                  </a:lnTo>
                  <a:lnTo>
                    <a:pt x="4219" y="3320"/>
                  </a:lnTo>
                  <a:lnTo>
                    <a:pt x="4225" y="3339"/>
                  </a:lnTo>
                  <a:lnTo>
                    <a:pt x="4231" y="3358"/>
                  </a:lnTo>
                  <a:lnTo>
                    <a:pt x="4235" y="3378"/>
                  </a:lnTo>
                  <a:lnTo>
                    <a:pt x="4240" y="3397"/>
                  </a:lnTo>
                  <a:lnTo>
                    <a:pt x="4243" y="3417"/>
                  </a:lnTo>
                  <a:lnTo>
                    <a:pt x="4246" y="3437"/>
                  </a:lnTo>
                  <a:lnTo>
                    <a:pt x="4247" y="3457"/>
                  </a:lnTo>
                  <a:lnTo>
                    <a:pt x="4249" y="3477"/>
                  </a:lnTo>
                  <a:lnTo>
                    <a:pt x="4249" y="34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3469;p31">
              <a:extLst>
                <a:ext uri="{FF2B5EF4-FFF2-40B4-BE49-F238E27FC236}">
                  <a16:creationId xmlns:a16="http://schemas.microsoft.com/office/drawing/2014/main" id="{DD7B1160-9067-43AE-AC39-592351F84401}"/>
                </a:ext>
              </a:extLst>
            </p:cNvPr>
            <p:cNvSpPr/>
            <p:nvPr/>
          </p:nvSpPr>
          <p:spPr>
            <a:xfrm>
              <a:off x="69793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71" y="1758"/>
                  </a:moveTo>
                  <a:lnTo>
                    <a:pt x="4588" y="1757"/>
                  </a:lnTo>
                  <a:lnTo>
                    <a:pt x="4992" y="1744"/>
                  </a:lnTo>
                  <a:lnTo>
                    <a:pt x="5012" y="1744"/>
                  </a:lnTo>
                  <a:lnTo>
                    <a:pt x="5541" y="1770"/>
                  </a:lnTo>
                  <a:lnTo>
                    <a:pt x="5567" y="1773"/>
                  </a:lnTo>
                  <a:lnTo>
                    <a:pt x="6050" y="1847"/>
                  </a:lnTo>
                  <a:lnTo>
                    <a:pt x="6078" y="1853"/>
                  </a:lnTo>
                  <a:lnTo>
                    <a:pt x="6515" y="1973"/>
                  </a:lnTo>
                  <a:lnTo>
                    <a:pt x="6544" y="1983"/>
                  </a:lnTo>
                  <a:lnTo>
                    <a:pt x="6935" y="2143"/>
                  </a:lnTo>
                  <a:lnTo>
                    <a:pt x="6965" y="2158"/>
                  </a:lnTo>
                  <a:lnTo>
                    <a:pt x="7310" y="2356"/>
                  </a:lnTo>
                  <a:lnTo>
                    <a:pt x="7339" y="2376"/>
                  </a:lnTo>
                  <a:lnTo>
                    <a:pt x="7638" y="2608"/>
                  </a:lnTo>
                  <a:lnTo>
                    <a:pt x="7664" y="2632"/>
                  </a:lnTo>
                  <a:lnTo>
                    <a:pt x="7917" y="2894"/>
                  </a:lnTo>
                  <a:lnTo>
                    <a:pt x="7940" y="2922"/>
                  </a:lnTo>
                  <a:lnTo>
                    <a:pt x="8148" y="3210"/>
                  </a:lnTo>
                  <a:lnTo>
                    <a:pt x="8166" y="3241"/>
                  </a:lnTo>
                  <a:lnTo>
                    <a:pt x="8328" y="3552"/>
                  </a:lnTo>
                  <a:lnTo>
                    <a:pt x="8342" y="3585"/>
                  </a:lnTo>
                  <a:lnTo>
                    <a:pt x="8457" y="3915"/>
                  </a:lnTo>
                  <a:lnTo>
                    <a:pt x="8466" y="3948"/>
                  </a:lnTo>
                  <a:lnTo>
                    <a:pt x="8535" y="4293"/>
                  </a:lnTo>
                  <a:lnTo>
                    <a:pt x="8539" y="4326"/>
                  </a:lnTo>
                  <a:lnTo>
                    <a:pt x="8562" y="4682"/>
                  </a:lnTo>
                  <a:lnTo>
                    <a:pt x="8562" y="4714"/>
                  </a:lnTo>
                  <a:lnTo>
                    <a:pt x="8539" y="5077"/>
                  </a:lnTo>
                  <a:lnTo>
                    <a:pt x="8536" y="5108"/>
                  </a:lnTo>
                  <a:lnTo>
                    <a:pt x="8467" y="5475"/>
                  </a:lnTo>
                  <a:lnTo>
                    <a:pt x="8454" y="5519"/>
                  </a:lnTo>
                  <a:lnTo>
                    <a:pt x="8373" y="5730"/>
                  </a:lnTo>
                  <a:lnTo>
                    <a:pt x="8354" y="5768"/>
                  </a:lnTo>
                  <a:lnTo>
                    <a:pt x="8249" y="5944"/>
                  </a:lnTo>
                  <a:lnTo>
                    <a:pt x="8223" y="5980"/>
                  </a:lnTo>
                  <a:lnTo>
                    <a:pt x="8098" y="6123"/>
                  </a:lnTo>
                  <a:lnTo>
                    <a:pt x="8067" y="6153"/>
                  </a:lnTo>
                  <a:lnTo>
                    <a:pt x="7925" y="6268"/>
                  </a:lnTo>
                  <a:lnTo>
                    <a:pt x="7893" y="6290"/>
                  </a:lnTo>
                  <a:lnTo>
                    <a:pt x="7736" y="6381"/>
                  </a:lnTo>
                  <a:lnTo>
                    <a:pt x="7708" y="6395"/>
                  </a:lnTo>
                  <a:lnTo>
                    <a:pt x="7540" y="6465"/>
                  </a:lnTo>
                  <a:lnTo>
                    <a:pt x="7516" y="6474"/>
                  </a:lnTo>
                  <a:lnTo>
                    <a:pt x="7341" y="6527"/>
                  </a:lnTo>
                  <a:lnTo>
                    <a:pt x="7323" y="6532"/>
                  </a:lnTo>
                  <a:lnTo>
                    <a:pt x="7142" y="6572"/>
                  </a:lnTo>
                  <a:lnTo>
                    <a:pt x="7130" y="6575"/>
                  </a:lnTo>
                  <a:lnTo>
                    <a:pt x="6947" y="6605"/>
                  </a:lnTo>
                  <a:lnTo>
                    <a:pt x="6940" y="6607"/>
                  </a:lnTo>
                  <a:lnTo>
                    <a:pt x="6759" y="6632"/>
                  </a:lnTo>
                  <a:lnTo>
                    <a:pt x="6757" y="6632"/>
                  </a:lnTo>
                  <a:lnTo>
                    <a:pt x="6583" y="6655"/>
                  </a:lnTo>
                  <a:lnTo>
                    <a:pt x="6421" y="6679"/>
                  </a:lnTo>
                  <a:lnTo>
                    <a:pt x="6277" y="6707"/>
                  </a:lnTo>
                  <a:lnTo>
                    <a:pt x="6158" y="6739"/>
                  </a:lnTo>
                  <a:lnTo>
                    <a:pt x="6072" y="6777"/>
                  </a:lnTo>
                  <a:lnTo>
                    <a:pt x="6008" y="6822"/>
                  </a:lnTo>
                  <a:lnTo>
                    <a:pt x="5953" y="6878"/>
                  </a:lnTo>
                  <a:lnTo>
                    <a:pt x="5904" y="6947"/>
                  </a:lnTo>
                  <a:lnTo>
                    <a:pt x="5858" y="7032"/>
                  </a:lnTo>
                  <a:lnTo>
                    <a:pt x="5813" y="7131"/>
                  </a:lnTo>
                  <a:lnTo>
                    <a:pt x="5768" y="7241"/>
                  </a:lnTo>
                  <a:lnTo>
                    <a:pt x="5722" y="7356"/>
                  </a:lnTo>
                  <a:lnTo>
                    <a:pt x="5718" y="7364"/>
                  </a:lnTo>
                  <a:lnTo>
                    <a:pt x="5667" y="7476"/>
                  </a:lnTo>
                  <a:lnTo>
                    <a:pt x="5659" y="7493"/>
                  </a:lnTo>
                  <a:lnTo>
                    <a:pt x="5601" y="7599"/>
                  </a:lnTo>
                  <a:lnTo>
                    <a:pt x="5586" y="7624"/>
                  </a:lnTo>
                  <a:lnTo>
                    <a:pt x="5517" y="7721"/>
                  </a:lnTo>
                  <a:lnTo>
                    <a:pt x="5492" y="7751"/>
                  </a:lnTo>
                  <a:lnTo>
                    <a:pt x="5407" y="7838"/>
                  </a:lnTo>
                  <a:lnTo>
                    <a:pt x="5372" y="7868"/>
                  </a:lnTo>
                  <a:lnTo>
                    <a:pt x="5269" y="7940"/>
                  </a:lnTo>
                  <a:lnTo>
                    <a:pt x="5227" y="7964"/>
                  </a:lnTo>
                  <a:lnTo>
                    <a:pt x="5101" y="8020"/>
                  </a:lnTo>
                  <a:lnTo>
                    <a:pt x="5071" y="8031"/>
                  </a:lnTo>
                  <a:lnTo>
                    <a:pt x="5039" y="8038"/>
                  </a:lnTo>
                  <a:lnTo>
                    <a:pt x="5007" y="8041"/>
                  </a:lnTo>
                  <a:lnTo>
                    <a:pt x="4518" y="8055"/>
                  </a:lnTo>
                  <a:lnTo>
                    <a:pt x="4485" y="8054"/>
                  </a:lnTo>
                  <a:lnTo>
                    <a:pt x="4029" y="8007"/>
                  </a:lnTo>
                  <a:lnTo>
                    <a:pt x="3996" y="8002"/>
                  </a:lnTo>
                  <a:lnTo>
                    <a:pt x="3575" y="7900"/>
                  </a:lnTo>
                  <a:lnTo>
                    <a:pt x="3542" y="7889"/>
                  </a:lnTo>
                  <a:lnTo>
                    <a:pt x="3157" y="7737"/>
                  </a:lnTo>
                  <a:lnTo>
                    <a:pt x="3125" y="7722"/>
                  </a:lnTo>
                  <a:lnTo>
                    <a:pt x="2777" y="7525"/>
                  </a:lnTo>
                  <a:lnTo>
                    <a:pt x="2748" y="7506"/>
                  </a:lnTo>
                  <a:lnTo>
                    <a:pt x="2437" y="7269"/>
                  </a:lnTo>
                  <a:lnTo>
                    <a:pt x="2412" y="7247"/>
                  </a:lnTo>
                  <a:lnTo>
                    <a:pt x="2140" y="6975"/>
                  </a:lnTo>
                  <a:lnTo>
                    <a:pt x="2118" y="6951"/>
                  </a:lnTo>
                  <a:lnTo>
                    <a:pt x="1885" y="6650"/>
                  </a:lnTo>
                  <a:lnTo>
                    <a:pt x="1868" y="6624"/>
                  </a:lnTo>
                  <a:lnTo>
                    <a:pt x="1675" y="6298"/>
                  </a:lnTo>
                  <a:lnTo>
                    <a:pt x="1661" y="6271"/>
                  </a:lnTo>
                  <a:lnTo>
                    <a:pt x="1510" y="5926"/>
                  </a:lnTo>
                  <a:lnTo>
                    <a:pt x="1500" y="5899"/>
                  </a:lnTo>
                  <a:lnTo>
                    <a:pt x="1390" y="5539"/>
                  </a:lnTo>
                  <a:lnTo>
                    <a:pt x="1384" y="5511"/>
                  </a:lnTo>
                  <a:lnTo>
                    <a:pt x="1318" y="5143"/>
                  </a:lnTo>
                  <a:lnTo>
                    <a:pt x="1314" y="5113"/>
                  </a:lnTo>
                  <a:lnTo>
                    <a:pt x="1292" y="4741"/>
                  </a:lnTo>
                  <a:lnTo>
                    <a:pt x="1292" y="4711"/>
                  </a:lnTo>
                  <a:lnTo>
                    <a:pt x="1315" y="4340"/>
                  </a:lnTo>
                  <a:lnTo>
                    <a:pt x="1320" y="4307"/>
                  </a:lnTo>
                  <a:lnTo>
                    <a:pt x="1382" y="3995"/>
                  </a:lnTo>
                  <a:lnTo>
                    <a:pt x="1389" y="3967"/>
                  </a:lnTo>
                  <a:lnTo>
                    <a:pt x="1483" y="3675"/>
                  </a:lnTo>
                  <a:lnTo>
                    <a:pt x="1494" y="3647"/>
                  </a:lnTo>
                  <a:lnTo>
                    <a:pt x="1619" y="3376"/>
                  </a:lnTo>
                  <a:lnTo>
                    <a:pt x="1634" y="3349"/>
                  </a:lnTo>
                  <a:lnTo>
                    <a:pt x="1789" y="3099"/>
                  </a:lnTo>
                  <a:lnTo>
                    <a:pt x="1807" y="3074"/>
                  </a:lnTo>
                  <a:lnTo>
                    <a:pt x="1991" y="2845"/>
                  </a:lnTo>
                  <a:lnTo>
                    <a:pt x="2012" y="2823"/>
                  </a:lnTo>
                  <a:lnTo>
                    <a:pt x="2224" y="2616"/>
                  </a:lnTo>
                  <a:lnTo>
                    <a:pt x="2246" y="2597"/>
                  </a:lnTo>
                  <a:lnTo>
                    <a:pt x="2486" y="2413"/>
                  </a:lnTo>
                  <a:lnTo>
                    <a:pt x="2509" y="2397"/>
                  </a:lnTo>
                  <a:lnTo>
                    <a:pt x="2775" y="2237"/>
                  </a:lnTo>
                  <a:lnTo>
                    <a:pt x="2798" y="2224"/>
                  </a:lnTo>
                  <a:lnTo>
                    <a:pt x="3089" y="2087"/>
                  </a:lnTo>
                  <a:lnTo>
                    <a:pt x="3111" y="2078"/>
                  </a:lnTo>
                  <a:lnTo>
                    <a:pt x="3427" y="1964"/>
                  </a:lnTo>
                  <a:lnTo>
                    <a:pt x="3448" y="1958"/>
                  </a:lnTo>
                  <a:lnTo>
                    <a:pt x="3787" y="1868"/>
                  </a:lnTo>
                  <a:lnTo>
                    <a:pt x="3807" y="1864"/>
                  </a:lnTo>
                  <a:lnTo>
                    <a:pt x="4169" y="1800"/>
                  </a:lnTo>
                  <a:lnTo>
                    <a:pt x="4187" y="1797"/>
                  </a:lnTo>
                  <a:lnTo>
                    <a:pt x="4571" y="1758"/>
                  </a:lnTo>
                  <a:close/>
                  <a:moveTo>
                    <a:pt x="5960" y="2339"/>
                  </a:moveTo>
                  <a:lnTo>
                    <a:pt x="5504" y="2269"/>
                  </a:lnTo>
                  <a:lnTo>
                    <a:pt x="4998" y="2244"/>
                  </a:lnTo>
                  <a:lnTo>
                    <a:pt x="4613" y="2257"/>
                  </a:lnTo>
                  <a:lnTo>
                    <a:pt x="4247" y="2294"/>
                  </a:lnTo>
                  <a:lnTo>
                    <a:pt x="3905" y="2355"/>
                  </a:lnTo>
                  <a:lnTo>
                    <a:pt x="3586" y="2438"/>
                  </a:lnTo>
                  <a:lnTo>
                    <a:pt x="3292" y="2544"/>
                  </a:lnTo>
                  <a:lnTo>
                    <a:pt x="3023" y="2671"/>
                  </a:lnTo>
                  <a:lnTo>
                    <a:pt x="2779" y="2818"/>
                  </a:lnTo>
                  <a:lnTo>
                    <a:pt x="2562" y="2985"/>
                  </a:lnTo>
                  <a:lnTo>
                    <a:pt x="2371" y="3171"/>
                  </a:lnTo>
                  <a:lnTo>
                    <a:pt x="2206" y="3375"/>
                  </a:lnTo>
                  <a:lnTo>
                    <a:pt x="2067" y="3599"/>
                  </a:lnTo>
                  <a:lnTo>
                    <a:pt x="1955" y="3843"/>
                  </a:lnTo>
                  <a:lnTo>
                    <a:pt x="1870" y="4107"/>
                  </a:lnTo>
                  <a:lnTo>
                    <a:pt x="1813" y="4388"/>
                  </a:lnTo>
                  <a:lnTo>
                    <a:pt x="1792" y="4727"/>
                  </a:lnTo>
                  <a:lnTo>
                    <a:pt x="1812" y="5069"/>
                  </a:lnTo>
                  <a:lnTo>
                    <a:pt x="1873" y="5408"/>
                  </a:lnTo>
                  <a:lnTo>
                    <a:pt x="1974" y="5739"/>
                  </a:lnTo>
                  <a:lnTo>
                    <a:pt x="2113" y="6057"/>
                  </a:lnTo>
                  <a:lnTo>
                    <a:pt x="2290" y="6356"/>
                  </a:lnTo>
                  <a:lnTo>
                    <a:pt x="2504" y="6633"/>
                  </a:lnTo>
                  <a:lnTo>
                    <a:pt x="2753" y="6881"/>
                  </a:lnTo>
                  <a:lnTo>
                    <a:pt x="3038" y="7098"/>
                  </a:lnTo>
                  <a:lnTo>
                    <a:pt x="3356" y="7278"/>
                  </a:lnTo>
                  <a:lnTo>
                    <a:pt x="3709" y="7418"/>
                  </a:lnTo>
                  <a:lnTo>
                    <a:pt x="4097" y="7512"/>
                  </a:lnTo>
                  <a:lnTo>
                    <a:pt x="4520" y="7555"/>
                  </a:lnTo>
                  <a:lnTo>
                    <a:pt x="4944" y="7543"/>
                  </a:lnTo>
                  <a:lnTo>
                    <a:pt x="5002" y="7517"/>
                  </a:lnTo>
                  <a:lnTo>
                    <a:pt x="5066" y="7472"/>
                  </a:lnTo>
                  <a:lnTo>
                    <a:pt x="5120" y="7416"/>
                  </a:lnTo>
                  <a:lnTo>
                    <a:pt x="5169" y="7347"/>
                  </a:lnTo>
                  <a:lnTo>
                    <a:pt x="5216" y="7262"/>
                  </a:lnTo>
                  <a:lnTo>
                    <a:pt x="5260" y="7163"/>
                  </a:lnTo>
                  <a:lnTo>
                    <a:pt x="5305" y="7053"/>
                  </a:lnTo>
                  <a:lnTo>
                    <a:pt x="5352" y="6938"/>
                  </a:lnTo>
                  <a:lnTo>
                    <a:pt x="5355" y="6930"/>
                  </a:lnTo>
                  <a:lnTo>
                    <a:pt x="5406" y="6818"/>
                  </a:lnTo>
                  <a:lnTo>
                    <a:pt x="5414" y="6801"/>
                  </a:lnTo>
                  <a:lnTo>
                    <a:pt x="5472" y="6695"/>
                  </a:lnTo>
                  <a:lnTo>
                    <a:pt x="5488" y="6670"/>
                  </a:lnTo>
                  <a:lnTo>
                    <a:pt x="5557" y="6572"/>
                  </a:lnTo>
                  <a:lnTo>
                    <a:pt x="5582" y="6543"/>
                  </a:lnTo>
                  <a:lnTo>
                    <a:pt x="5666" y="6456"/>
                  </a:lnTo>
                  <a:lnTo>
                    <a:pt x="5702" y="6426"/>
                  </a:lnTo>
                  <a:lnTo>
                    <a:pt x="5805" y="6354"/>
                  </a:lnTo>
                  <a:lnTo>
                    <a:pt x="5847" y="6330"/>
                  </a:lnTo>
                  <a:lnTo>
                    <a:pt x="5973" y="6274"/>
                  </a:lnTo>
                  <a:lnTo>
                    <a:pt x="6008" y="6262"/>
                  </a:lnTo>
                  <a:lnTo>
                    <a:pt x="6153" y="6222"/>
                  </a:lnTo>
                  <a:lnTo>
                    <a:pt x="6172" y="6217"/>
                  </a:lnTo>
                  <a:lnTo>
                    <a:pt x="6331" y="6187"/>
                  </a:lnTo>
                  <a:lnTo>
                    <a:pt x="6342" y="6185"/>
                  </a:lnTo>
                  <a:lnTo>
                    <a:pt x="6512" y="6160"/>
                  </a:lnTo>
                  <a:lnTo>
                    <a:pt x="6516" y="6159"/>
                  </a:lnTo>
                  <a:lnTo>
                    <a:pt x="6692" y="6136"/>
                  </a:lnTo>
                  <a:lnTo>
                    <a:pt x="6868" y="6112"/>
                  </a:lnTo>
                  <a:lnTo>
                    <a:pt x="7040" y="6083"/>
                  </a:lnTo>
                  <a:lnTo>
                    <a:pt x="7205" y="6046"/>
                  </a:lnTo>
                  <a:lnTo>
                    <a:pt x="7359" y="5999"/>
                  </a:lnTo>
                  <a:lnTo>
                    <a:pt x="7499" y="5940"/>
                  </a:lnTo>
                  <a:lnTo>
                    <a:pt x="7625" y="5868"/>
                  </a:lnTo>
                  <a:lnTo>
                    <a:pt x="7735" y="5778"/>
                  </a:lnTo>
                  <a:lnTo>
                    <a:pt x="7831" y="5668"/>
                  </a:lnTo>
                  <a:lnTo>
                    <a:pt x="7914" y="5530"/>
                  </a:lnTo>
                  <a:lnTo>
                    <a:pt x="7980" y="5360"/>
                  </a:lnTo>
                  <a:lnTo>
                    <a:pt x="8041" y="5031"/>
                  </a:lnTo>
                  <a:lnTo>
                    <a:pt x="8062" y="4698"/>
                  </a:lnTo>
                  <a:lnTo>
                    <a:pt x="8041" y="4375"/>
                  </a:lnTo>
                  <a:lnTo>
                    <a:pt x="7979" y="4063"/>
                  </a:lnTo>
                  <a:lnTo>
                    <a:pt x="7875" y="3766"/>
                  </a:lnTo>
                  <a:lnTo>
                    <a:pt x="7731" y="3487"/>
                  </a:lnTo>
                  <a:lnTo>
                    <a:pt x="7545" y="3228"/>
                  </a:lnTo>
                  <a:lnTo>
                    <a:pt x="7317" y="2992"/>
                  </a:lnTo>
                  <a:lnTo>
                    <a:pt x="7046" y="2781"/>
                  </a:lnTo>
                  <a:lnTo>
                    <a:pt x="6730" y="2600"/>
                  </a:lnTo>
                  <a:lnTo>
                    <a:pt x="6368" y="2451"/>
                  </a:lnTo>
                  <a:lnTo>
                    <a:pt x="5960" y="2339"/>
                  </a:lnTo>
                  <a:close/>
                  <a:moveTo>
                    <a:pt x="7618" y="4112"/>
                  </a:moveTo>
                  <a:lnTo>
                    <a:pt x="7619" y="4118"/>
                  </a:lnTo>
                  <a:lnTo>
                    <a:pt x="7619" y="4138"/>
                  </a:lnTo>
                  <a:lnTo>
                    <a:pt x="7619" y="4144"/>
                  </a:lnTo>
                  <a:lnTo>
                    <a:pt x="7619" y="4164"/>
                  </a:lnTo>
                  <a:lnTo>
                    <a:pt x="7618" y="4170"/>
                  </a:lnTo>
                  <a:lnTo>
                    <a:pt x="7617" y="4190"/>
                  </a:lnTo>
                  <a:lnTo>
                    <a:pt x="7617" y="4195"/>
                  </a:lnTo>
                  <a:lnTo>
                    <a:pt x="7615" y="4215"/>
                  </a:lnTo>
                  <a:lnTo>
                    <a:pt x="7614" y="4221"/>
                  </a:lnTo>
                  <a:lnTo>
                    <a:pt x="7612" y="4241"/>
                  </a:lnTo>
                  <a:lnTo>
                    <a:pt x="7611" y="4246"/>
                  </a:lnTo>
                  <a:lnTo>
                    <a:pt x="7607" y="4266"/>
                  </a:lnTo>
                  <a:lnTo>
                    <a:pt x="7606" y="4272"/>
                  </a:lnTo>
                  <a:lnTo>
                    <a:pt x="7602" y="4291"/>
                  </a:lnTo>
                  <a:lnTo>
                    <a:pt x="7601" y="4297"/>
                  </a:lnTo>
                  <a:lnTo>
                    <a:pt x="7596" y="4316"/>
                  </a:lnTo>
                  <a:lnTo>
                    <a:pt x="7595" y="4321"/>
                  </a:lnTo>
                  <a:lnTo>
                    <a:pt x="7589" y="4341"/>
                  </a:lnTo>
                  <a:lnTo>
                    <a:pt x="7588" y="4346"/>
                  </a:lnTo>
                  <a:lnTo>
                    <a:pt x="7581" y="4365"/>
                  </a:lnTo>
                  <a:lnTo>
                    <a:pt x="7579" y="4370"/>
                  </a:lnTo>
                  <a:lnTo>
                    <a:pt x="7573" y="4389"/>
                  </a:lnTo>
                  <a:lnTo>
                    <a:pt x="7571" y="4394"/>
                  </a:lnTo>
                  <a:lnTo>
                    <a:pt x="7563" y="4413"/>
                  </a:lnTo>
                  <a:lnTo>
                    <a:pt x="7561" y="4418"/>
                  </a:lnTo>
                  <a:lnTo>
                    <a:pt x="7552" y="4436"/>
                  </a:lnTo>
                  <a:lnTo>
                    <a:pt x="7550" y="4441"/>
                  </a:lnTo>
                  <a:lnTo>
                    <a:pt x="7541" y="4460"/>
                  </a:lnTo>
                  <a:lnTo>
                    <a:pt x="7538" y="4464"/>
                  </a:lnTo>
                  <a:lnTo>
                    <a:pt x="7528" y="4482"/>
                  </a:lnTo>
                  <a:lnTo>
                    <a:pt x="7525" y="4488"/>
                  </a:lnTo>
                  <a:lnTo>
                    <a:pt x="7515" y="4505"/>
                  </a:lnTo>
                  <a:lnTo>
                    <a:pt x="7512" y="4510"/>
                  </a:lnTo>
                  <a:lnTo>
                    <a:pt x="7501" y="4526"/>
                  </a:lnTo>
                  <a:lnTo>
                    <a:pt x="7498" y="4531"/>
                  </a:lnTo>
                  <a:lnTo>
                    <a:pt x="7486" y="4547"/>
                  </a:lnTo>
                  <a:lnTo>
                    <a:pt x="7483" y="4552"/>
                  </a:lnTo>
                  <a:lnTo>
                    <a:pt x="7471" y="4568"/>
                  </a:lnTo>
                  <a:lnTo>
                    <a:pt x="7467" y="4572"/>
                  </a:lnTo>
                  <a:lnTo>
                    <a:pt x="7454" y="4587"/>
                  </a:lnTo>
                  <a:lnTo>
                    <a:pt x="7451" y="4591"/>
                  </a:lnTo>
                  <a:lnTo>
                    <a:pt x="7437" y="4606"/>
                  </a:lnTo>
                  <a:lnTo>
                    <a:pt x="7434" y="4610"/>
                  </a:lnTo>
                  <a:lnTo>
                    <a:pt x="7420" y="4625"/>
                  </a:lnTo>
                  <a:lnTo>
                    <a:pt x="7416" y="4629"/>
                  </a:lnTo>
                  <a:lnTo>
                    <a:pt x="7401" y="4643"/>
                  </a:lnTo>
                  <a:lnTo>
                    <a:pt x="7397" y="4646"/>
                  </a:lnTo>
                  <a:lnTo>
                    <a:pt x="7382" y="4660"/>
                  </a:lnTo>
                  <a:lnTo>
                    <a:pt x="7378" y="4663"/>
                  </a:lnTo>
                  <a:lnTo>
                    <a:pt x="7363" y="4676"/>
                  </a:lnTo>
                  <a:lnTo>
                    <a:pt x="7359" y="4680"/>
                  </a:lnTo>
                  <a:lnTo>
                    <a:pt x="7343" y="4692"/>
                  </a:lnTo>
                  <a:lnTo>
                    <a:pt x="7338" y="4695"/>
                  </a:lnTo>
                  <a:lnTo>
                    <a:pt x="7322" y="4707"/>
                  </a:lnTo>
                  <a:lnTo>
                    <a:pt x="7317" y="4710"/>
                  </a:lnTo>
                  <a:lnTo>
                    <a:pt x="7301" y="4721"/>
                  </a:lnTo>
                  <a:lnTo>
                    <a:pt x="7296" y="4724"/>
                  </a:lnTo>
                  <a:lnTo>
                    <a:pt x="7279" y="4734"/>
                  </a:lnTo>
                  <a:lnTo>
                    <a:pt x="7273" y="4737"/>
                  </a:lnTo>
                  <a:lnTo>
                    <a:pt x="7255" y="4747"/>
                  </a:lnTo>
                  <a:lnTo>
                    <a:pt x="7251" y="4750"/>
                  </a:lnTo>
                  <a:lnTo>
                    <a:pt x="7233" y="4759"/>
                  </a:lnTo>
                  <a:lnTo>
                    <a:pt x="7228" y="4761"/>
                  </a:lnTo>
                  <a:lnTo>
                    <a:pt x="7209" y="4770"/>
                  </a:lnTo>
                  <a:lnTo>
                    <a:pt x="7204" y="4772"/>
                  </a:lnTo>
                  <a:lnTo>
                    <a:pt x="7186" y="4779"/>
                  </a:lnTo>
                  <a:lnTo>
                    <a:pt x="7181" y="4781"/>
                  </a:lnTo>
                  <a:lnTo>
                    <a:pt x="7162" y="4788"/>
                  </a:lnTo>
                  <a:lnTo>
                    <a:pt x="7157" y="4790"/>
                  </a:lnTo>
                  <a:lnTo>
                    <a:pt x="7138" y="4797"/>
                  </a:lnTo>
                  <a:lnTo>
                    <a:pt x="7132" y="4798"/>
                  </a:lnTo>
                  <a:lnTo>
                    <a:pt x="7113" y="4804"/>
                  </a:lnTo>
                  <a:lnTo>
                    <a:pt x="7108" y="4805"/>
                  </a:lnTo>
                  <a:lnTo>
                    <a:pt x="7088" y="4810"/>
                  </a:lnTo>
                  <a:lnTo>
                    <a:pt x="7083" y="4811"/>
                  </a:lnTo>
                  <a:lnTo>
                    <a:pt x="7063" y="4815"/>
                  </a:lnTo>
                  <a:lnTo>
                    <a:pt x="7058" y="4816"/>
                  </a:lnTo>
                  <a:lnTo>
                    <a:pt x="7038" y="4820"/>
                  </a:lnTo>
                  <a:lnTo>
                    <a:pt x="7032" y="4821"/>
                  </a:lnTo>
                  <a:lnTo>
                    <a:pt x="7012" y="4823"/>
                  </a:lnTo>
                  <a:lnTo>
                    <a:pt x="7007" y="4824"/>
                  </a:lnTo>
                  <a:lnTo>
                    <a:pt x="6987" y="4826"/>
                  </a:lnTo>
                  <a:lnTo>
                    <a:pt x="6981" y="4826"/>
                  </a:lnTo>
                  <a:lnTo>
                    <a:pt x="6961" y="4827"/>
                  </a:lnTo>
                  <a:lnTo>
                    <a:pt x="6955" y="4828"/>
                  </a:lnTo>
                  <a:lnTo>
                    <a:pt x="6935" y="4828"/>
                  </a:lnTo>
                  <a:lnTo>
                    <a:pt x="6929" y="4828"/>
                  </a:lnTo>
                  <a:lnTo>
                    <a:pt x="6909" y="4828"/>
                  </a:lnTo>
                  <a:lnTo>
                    <a:pt x="6903" y="4827"/>
                  </a:lnTo>
                  <a:lnTo>
                    <a:pt x="6883" y="4826"/>
                  </a:lnTo>
                  <a:lnTo>
                    <a:pt x="6878" y="4826"/>
                  </a:lnTo>
                  <a:lnTo>
                    <a:pt x="6858" y="4824"/>
                  </a:lnTo>
                  <a:lnTo>
                    <a:pt x="6852" y="4823"/>
                  </a:lnTo>
                  <a:lnTo>
                    <a:pt x="6832" y="4821"/>
                  </a:lnTo>
                  <a:lnTo>
                    <a:pt x="6827" y="4820"/>
                  </a:lnTo>
                  <a:lnTo>
                    <a:pt x="6807" y="4816"/>
                  </a:lnTo>
                  <a:lnTo>
                    <a:pt x="6802" y="4815"/>
                  </a:lnTo>
                  <a:lnTo>
                    <a:pt x="6782" y="4811"/>
                  </a:lnTo>
                  <a:lnTo>
                    <a:pt x="6777" y="4810"/>
                  </a:lnTo>
                  <a:lnTo>
                    <a:pt x="6757" y="4805"/>
                  </a:lnTo>
                  <a:lnTo>
                    <a:pt x="6752" y="4804"/>
                  </a:lnTo>
                  <a:lnTo>
                    <a:pt x="6733" y="4798"/>
                  </a:lnTo>
                  <a:lnTo>
                    <a:pt x="6727" y="4797"/>
                  </a:lnTo>
                  <a:lnTo>
                    <a:pt x="6708" y="4790"/>
                  </a:lnTo>
                  <a:lnTo>
                    <a:pt x="6703" y="4788"/>
                  </a:lnTo>
                  <a:lnTo>
                    <a:pt x="6684" y="4781"/>
                  </a:lnTo>
                  <a:lnTo>
                    <a:pt x="6679" y="4779"/>
                  </a:lnTo>
                  <a:lnTo>
                    <a:pt x="6661" y="4772"/>
                  </a:lnTo>
                  <a:lnTo>
                    <a:pt x="6656" y="4770"/>
                  </a:lnTo>
                  <a:lnTo>
                    <a:pt x="6637" y="4761"/>
                  </a:lnTo>
                  <a:lnTo>
                    <a:pt x="6632" y="4759"/>
                  </a:lnTo>
                  <a:lnTo>
                    <a:pt x="6614" y="4750"/>
                  </a:lnTo>
                  <a:lnTo>
                    <a:pt x="6610" y="4747"/>
                  </a:lnTo>
                  <a:lnTo>
                    <a:pt x="6592" y="4737"/>
                  </a:lnTo>
                  <a:lnTo>
                    <a:pt x="6587" y="4735"/>
                  </a:lnTo>
                  <a:lnTo>
                    <a:pt x="6570" y="4724"/>
                  </a:lnTo>
                  <a:lnTo>
                    <a:pt x="6565" y="4721"/>
                  </a:lnTo>
                  <a:lnTo>
                    <a:pt x="6548" y="4710"/>
                  </a:lnTo>
                  <a:lnTo>
                    <a:pt x="6543" y="4707"/>
                  </a:lnTo>
                  <a:lnTo>
                    <a:pt x="6527" y="4695"/>
                  </a:lnTo>
                  <a:lnTo>
                    <a:pt x="6522" y="4692"/>
                  </a:lnTo>
                  <a:lnTo>
                    <a:pt x="6506" y="4680"/>
                  </a:lnTo>
                  <a:lnTo>
                    <a:pt x="6502" y="4676"/>
                  </a:lnTo>
                  <a:lnTo>
                    <a:pt x="6486" y="4663"/>
                  </a:lnTo>
                  <a:lnTo>
                    <a:pt x="6482" y="4660"/>
                  </a:lnTo>
                  <a:lnTo>
                    <a:pt x="6467" y="4646"/>
                  </a:lnTo>
                  <a:lnTo>
                    <a:pt x="6463" y="4642"/>
                  </a:lnTo>
                  <a:lnTo>
                    <a:pt x="6449" y="4629"/>
                  </a:lnTo>
                  <a:lnTo>
                    <a:pt x="6445" y="4625"/>
                  </a:lnTo>
                  <a:lnTo>
                    <a:pt x="6431" y="4610"/>
                  </a:lnTo>
                  <a:lnTo>
                    <a:pt x="6427" y="4606"/>
                  </a:lnTo>
                  <a:lnTo>
                    <a:pt x="6414" y="4591"/>
                  </a:lnTo>
                  <a:lnTo>
                    <a:pt x="6410" y="4587"/>
                  </a:lnTo>
                  <a:lnTo>
                    <a:pt x="6397" y="4572"/>
                  </a:lnTo>
                  <a:lnTo>
                    <a:pt x="6394" y="4567"/>
                  </a:lnTo>
                  <a:lnTo>
                    <a:pt x="6382" y="4551"/>
                  </a:lnTo>
                  <a:lnTo>
                    <a:pt x="6379" y="4547"/>
                  </a:lnTo>
                  <a:lnTo>
                    <a:pt x="6367" y="4531"/>
                  </a:lnTo>
                  <a:lnTo>
                    <a:pt x="6364" y="4526"/>
                  </a:lnTo>
                  <a:lnTo>
                    <a:pt x="6353" y="4509"/>
                  </a:lnTo>
                  <a:lnTo>
                    <a:pt x="6350" y="4505"/>
                  </a:lnTo>
                  <a:lnTo>
                    <a:pt x="6340" y="4488"/>
                  </a:lnTo>
                  <a:lnTo>
                    <a:pt x="6337" y="4483"/>
                  </a:lnTo>
                  <a:lnTo>
                    <a:pt x="6327" y="4465"/>
                  </a:lnTo>
                  <a:lnTo>
                    <a:pt x="6324" y="4460"/>
                  </a:lnTo>
                  <a:lnTo>
                    <a:pt x="6315" y="4442"/>
                  </a:lnTo>
                  <a:lnTo>
                    <a:pt x="6313" y="4437"/>
                  </a:lnTo>
                  <a:lnTo>
                    <a:pt x="6304" y="4419"/>
                  </a:lnTo>
                  <a:lnTo>
                    <a:pt x="6302" y="4413"/>
                  </a:lnTo>
                  <a:lnTo>
                    <a:pt x="6294" y="4395"/>
                  </a:lnTo>
                  <a:lnTo>
                    <a:pt x="6292" y="4389"/>
                  </a:lnTo>
                  <a:lnTo>
                    <a:pt x="6285" y="4370"/>
                  </a:lnTo>
                  <a:lnTo>
                    <a:pt x="6283" y="4365"/>
                  </a:lnTo>
                  <a:lnTo>
                    <a:pt x="6277" y="4346"/>
                  </a:lnTo>
                  <a:lnTo>
                    <a:pt x="6275" y="4340"/>
                  </a:lnTo>
                  <a:lnTo>
                    <a:pt x="6270" y="4321"/>
                  </a:lnTo>
                  <a:lnTo>
                    <a:pt x="6268" y="4316"/>
                  </a:lnTo>
                  <a:lnTo>
                    <a:pt x="6264" y="4296"/>
                  </a:lnTo>
                  <a:lnTo>
                    <a:pt x="6262" y="4291"/>
                  </a:lnTo>
                  <a:lnTo>
                    <a:pt x="6258" y="4271"/>
                  </a:lnTo>
                  <a:lnTo>
                    <a:pt x="6257" y="4266"/>
                  </a:lnTo>
                  <a:lnTo>
                    <a:pt x="6254" y="4246"/>
                  </a:lnTo>
                  <a:lnTo>
                    <a:pt x="6253" y="4240"/>
                  </a:lnTo>
                  <a:lnTo>
                    <a:pt x="6251" y="4220"/>
                  </a:lnTo>
                  <a:lnTo>
                    <a:pt x="6250" y="4215"/>
                  </a:lnTo>
                  <a:lnTo>
                    <a:pt x="6248" y="4195"/>
                  </a:lnTo>
                  <a:lnTo>
                    <a:pt x="6248" y="4189"/>
                  </a:lnTo>
                  <a:lnTo>
                    <a:pt x="6247" y="4169"/>
                  </a:lnTo>
                  <a:lnTo>
                    <a:pt x="6246" y="4164"/>
                  </a:lnTo>
                  <a:lnTo>
                    <a:pt x="6246" y="4144"/>
                  </a:lnTo>
                  <a:lnTo>
                    <a:pt x="6246" y="4138"/>
                  </a:lnTo>
                  <a:lnTo>
                    <a:pt x="6246" y="4118"/>
                  </a:lnTo>
                  <a:lnTo>
                    <a:pt x="6247" y="4113"/>
                  </a:lnTo>
                  <a:lnTo>
                    <a:pt x="6248" y="4093"/>
                  </a:lnTo>
                  <a:lnTo>
                    <a:pt x="6248" y="4087"/>
                  </a:lnTo>
                  <a:lnTo>
                    <a:pt x="6250" y="4067"/>
                  </a:lnTo>
                  <a:lnTo>
                    <a:pt x="6251" y="4062"/>
                  </a:lnTo>
                  <a:lnTo>
                    <a:pt x="6253" y="4042"/>
                  </a:lnTo>
                  <a:lnTo>
                    <a:pt x="6254" y="4036"/>
                  </a:lnTo>
                  <a:lnTo>
                    <a:pt x="6257" y="4016"/>
                  </a:lnTo>
                  <a:lnTo>
                    <a:pt x="6258" y="4011"/>
                  </a:lnTo>
                  <a:lnTo>
                    <a:pt x="6262" y="3991"/>
                  </a:lnTo>
                  <a:lnTo>
                    <a:pt x="6264" y="3986"/>
                  </a:lnTo>
                  <a:lnTo>
                    <a:pt x="6268" y="3966"/>
                  </a:lnTo>
                  <a:lnTo>
                    <a:pt x="6270" y="3961"/>
                  </a:lnTo>
                  <a:lnTo>
                    <a:pt x="6275" y="3942"/>
                  </a:lnTo>
                  <a:lnTo>
                    <a:pt x="6277" y="3936"/>
                  </a:lnTo>
                  <a:lnTo>
                    <a:pt x="6283" y="3917"/>
                  </a:lnTo>
                  <a:lnTo>
                    <a:pt x="6285" y="3912"/>
                  </a:lnTo>
                  <a:lnTo>
                    <a:pt x="6292" y="3893"/>
                  </a:lnTo>
                  <a:lnTo>
                    <a:pt x="6294" y="3887"/>
                  </a:lnTo>
                  <a:lnTo>
                    <a:pt x="6302" y="3869"/>
                  </a:lnTo>
                  <a:lnTo>
                    <a:pt x="6304" y="3863"/>
                  </a:lnTo>
                  <a:lnTo>
                    <a:pt x="6313" y="3845"/>
                  </a:lnTo>
                  <a:lnTo>
                    <a:pt x="6315" y="3840"/>
                  </a:lnTo>
                  <a:lnTo>
                    <a:pt x="6325" y="3822"/>
                  </a:lnTo>
                  <a:lnTo>
                    <a:pt x="6328" y="3817"/>
                  </a:lnTo>
                  <a:lnTo>
                    <a:pt x="6337" y="3799"/>
                  </a:lnTo>
                  <a:lnTo>
                    <a:pt x="6339" y="3796"/>
                  </a:lnTo>
                  <a:lnTo>
                    <a:pt x="6350" y="3779"/>
                  </a:lnTo>
                  <a:lnTo>
                    <a:pt x="6353" y="3774"/>
                  </a:lnTo>
                  <a:lnTo>
                    <a:pt x="6364" y="3757"/>
                  </a:lnTo>
                  <a:lnTo>
                    <a:pt x="6367" y="3752"/>
                  </a:lnTo>
                  <a:lnTo>
                    <a:pt x="6378" y="3736"/>
                  </a:lnTo>
                  <a:lnTo>
                    <a:pt x="6382" y="3732"/>
                  </a:lnTo>
                  <a:lnTo>
                    <a:pt x="6394" y="3716"/>
                  </a:lnTo>
                  <a:lnTo>
                    <a:pt x="6397" y="3711"/>
                  </a:lnTo>
                  <a:lnTo>
                    <a:pt x="6410" y="3696"/>
                  </a:lnTo>
                  <a:lnTo>
                    <a:pt x="6414" y="3691"/>
                  </a:lnTo>
                  <a:lnTo>
                    <a:pt x="6427" y="3676"/>
                  </a:lnTo>
                  <a:lnTo>
                    <a:pt x="6431" y="3672"/>
                  </a:lnTo>
                  <a:lnTo>
                    <a:pt x="6444" y="3658"/>
                  </a:lnTo>
                  <a:lnTo>
                    <a:pt x="6448" y="3654"/>
                  </a:lnTo>
                  <a:lnTo>
                    <a:pt x="6463" y="3640"/>
                  </a:lnTo>
                  <a:lnTo>
                    <a:pt x="6467" y="3636"/>
                  </a:lnTo>
                  <a:lnTo>
                    <a:pt x="6482" y="3623"/>
                  </a:lnTo>
                  <a:lnTo>
                    <a:pt x="6486" y="3619"/>
                  </a:lnTo>
                  <a:lnTo>
                    <a:pt x="6502" y="3606"/>
                  </a:lnTo>
                  <a:lnTo>
                    <a:pt x="6506" y="3602"/>
                  </a:lnTo>
                  <a:lnTo>
                    <a:pt x="6522" y="3590"/>
                  </a:lnTo>
                  <a:lnTo>
                    <a:pt x="6527" y="3587"/>
                  </a:lnTo>
                  <a:lnTo>
                    <a:pt x="6543" y="3575"/>
                  </a:lnTo>
                  <a:lnTo>
                    <a:pt x="6548" y="3572"/>
                  </a:lnTo>
                  <a:lnTo>
                    <a:pt x="6565" y="3561"/>
                  </a:lnTo>
                  <a:lnTo>
                    <a:pt x="6570" y="3558"/>
                  </a:lnTo>
                  <a:lnTo>
                    <a:pt x="6587" y="3547"/>
                  </a:lnTo>
                  <a:lnTo>
                    <a:pt x="6592" y="3545"/>
                  </a:lnTo>
                  <a:lnTo>
                    <a:pt x="6610" y="3535"/>
                  </a:lnTo>
                  <a:lnTo>
                    <a:pt x="6614" y="3532"/>
                  </a:lnTo>
                  <a:lnTo>
                    <a:pt x="6632" y="3523"/>
                  </a:lnTo>
                  <a:lnTo>
                    <a:pt x="6637" y="3521"/>
                  </a:lnTo>
                  <a:lnTo>
                    <a:pt x="6656" y="3512"/>
                  </a:lnTo>
                  <a:lnTo>
                    <a:pt x="6661" y="3510"/>
                  </a:lnTo>
                  <a:lnTo>
                    <a:pt x="6679" y="3503"/>
                  </a:lnTo>
                  <a:lnTo>
                    <a:pt x="6684" y="3501"/>
                  </a:lnTo>
                  <a:lnTo>
                    <a:pt x="6703" y="3494"/>
                  </a:lnTo>
                  <a:lnTo>
                    <a:pt x="6708" y="3492"/>
                  </a:lnTo>
                  <a:lnTo>
                    <a:pt x="6727" y="3485"/>
                  </a:lnTo>
                  <a:lnTo>
                    <a:pt x="6733" y="3484"/>
                  </a:lnTo>
                  <a:lnTo>
                    <a:pt x="6752" y="3478"/>
                  </a:lnTo>
                  <a:lnTo>
                    <a:pt x="6757" y="3477"/>
                  </a:lnTo>
                  <a:lnTo>
                    <a:pt x="6777" y="3472"/>
                  </a:lnTo>
                  <a:lnTo>
                    <a:pt x="6782" y="3471"/>
                  </a:lnTo>
                  <a:lnTo>
                    <a:pt x="6802" y="3467"/>
                  </a:lnTo>
                  <a:lnTo>
                    <a:pt x="6807" y="3466"/>
                  </a:lnTo>
                  <a:lnTo>
                    <a:pt x="6827" y="3462"/>
                  </a:lnTo>
                  <a:lnTo>
                    <a:pt x="6832" y="3461"/>
                  </a:lnTo>
                  <a:lnTo>
                    <a:pt x="6852" y="3459"/>
                  </a:lnTo>
                  <a:lnTo>
                    <a:pt x="6858" y="3458"/>
                  </a:lnTo>
                  <a:lnTo>
                    <a:pt x="6878" y="3456"/>
                  </a:lnTo>
                  <a:lnTo>
                    <a:pt x="6883" y="3456"/>
                  </a:lnTo>
                  <a:lnTo>
                    <a:pt x="6903" y="3455"/>
                  </a:lnTo>
                  <a:lnTo>
                    <a:pt x="6909" y="3454"/>
                  </a:lnTo>
                  <a:lnTo>
                    <a:pt x="6929" y="3454"/>
                  </a:lnTo>
                  <a:lnTo>
                    <a:pt x="6935" y="3454"/>
                  </a:lnTo>
                  <a:lnTo>
                    <a:pt x="6955" y="3454"/>
                  </a:lnTo>
                  <a:lnTo>
                    <a:pt x="6961" y="3455"/>
                  </a:lnTo>
                  <a:lnTo>
                    <a:pt x="6981" y="3456"/>
                  </a:lnTo>
                  <a:lnTo>
                    <a:pt x="6987" y="3456"/>
                  </a:lnTo>
                  <a:lnTo>
                    <a:pt x="7007" y="3458"/>
                  </a:lnTo>
                  <a:lnTo>
                    <a:pt x="7012" y="3459"/>
                  </a:lnTo>
                  <a:lnTo>
                    <a:pt x="7032" y="3461"/>
                  </a:lnTo>
                  <a:lnTo>
                    <a:pt x="7038" y="3462"/>
                  </a:lnTo>
                  <a:lnTo>
                    <a:pt x="7058" y="3466"/>
                  </a:lnTo>
                  <a:lnTo>
                    <a:pt x="7063" y="3467"/>
                  </a:lnTo>
                  <a:lnTo>
                    <a:pt x="7083" y="3471"/>
                  </a:lnTo>
                  <a:lnTo>
                    <a:pt x="7088" y="3472"/>
                  </a:lnTo>
                  <a:lnTo>
                    <a:pt x="7108" y="3477"/>
                  </a:lnTo>
                  <a:lnTo>
                    <a:pt x="7113" y="3478"/>
                  </a:lnTo>
                  <a:lnTo>
                    <a:pt x="7132" y="3484"/>
                  </a:lnTo>
                  <a:lnTo>
                    <a:pt x="7138" y="3485"/>
                  </a:lnTo>
                  <a:lnTo>
                    <a:pt x="7157" y="3492"/>
                  </a:lnTo>
                  <a:lnTo>
                    <a:pt x="7162" y="3494"/>
                  </a:lnTo>
                  <a:lnTo>
                    <a:pt x="7181" y="3501"/>
                  </a:lnTo>
                  <a:lnTo>
                    <a:pt x="7186" y="3503"/>
                  </a:lnTo>
                  <a:lnTo>
                    <a:pt x="7204" y="3510"/>
                  </a:lnTo>
                  <a:lnTo>
                    <a:pt x="7209" y="3512"/>
                  </a:lnTo>
                  <a:lnTo>
                    <a:pt x="7228" y="3521"/>
                  </a:lnTo>
                  <a:lnTo>
                    <a:pt x="7233" y="3523"/>
                  </a:lnTo>
                  <a:lnTo>
                    <a:pt x="7251" y="3532"/>
                  </a:lnTo>
                  <a:lnTo>
                    <a:pt x="7255" y="3535"/>
                  </a:lnTo>
                  <a:lnTo>
                    <a:pt x="7273" y="3545"/>
                  </a:lnTo>
                  <a:lnTo>
                    <a:pt x="7279" y="3548"/>
                  </a:lnTo>
                  <a:lnTo>
                    <a:pt x="7296" y="3558"/>
                  </a:lnTo>
                  <a:lnTo>
                    <a:pt x="7301" y="3561"/>
                  </a:lnTo>
                  <a:lnTo>
                    <a:pt x="7317" y="3572"/>
                  </a:lnTo>
                  <a:lnTo>
                    <a:pt x="7322" y="3575"/>
                  </a:lnTo>
                  <a:lnTo>
                    <a:pt x="7338" y="3587"/>
                  </a:lnTo>
                  <a:lnTo>
                    <a:pt x="7343" y="3590"/>
                  </a:lnTo>
                  <a:lnTo>
                    <a:pt x="7359" y="3602"/>
                  </a:lnTo>
                  <a:lnTo>
                    <a:pt x="7363" y="3606"/>
                  </a:lnTo>
                  <a:lnTo>
                    <a:pt x="7378" y="3619"/>
                  </a:lnTo>
                  <a:lnTo>
                    <a:pt x="7383" y="3622"/>
                  </a:lnTo>
                  <a:lnTo>
                    <a:pt x="7398" y="3636"/>
                  </a:lnTo>
                  <a:lnTo>
                    <a:pt x="7402" y="3640"/>
                  </a:lnTo>
                  <a:lnTo>
                    <a:pt x="7416" y="3654"/>
                  </a:lnTo>
                  <a:lnTo>
                    <a:pt x="7420" y="3658"/>
                  </a:lnTo>
                  <a:lnTo>
                    <a:pt x="7434" y="3672"/>
                  </a:lnTo>
                  <a:lnTo>
                    <a:pt x="7438" y="3676"/>
                  </a:lnTo>
                  <a:lnTo>
                    <a:pt x="7451" y="3691"/>
                  </a:lnTo>
                  <a:lnTo>
                    <a:pt x="7455" y="3695"/>
                  </a:lnTo>
                  <a:lnTo>
                    <a:pt x="7467" y="3711"/>
                  </a:lnTo>
                  <a:lnTo>
                    <a:pt x="7471" y="3715"/>
                  </a:lnTo>
                  <a:lnTo>
                    <a:pt x="7483" y="3731"/>
                  </a:lnTo>
                  <a:lnTo>
                    <a:pt x="7486" y="3736"/>
                  </a:lnTo>
                  <a:lnTo>
                    <a:pt x="7498" y="3752"/>
                  </a:lnTo>
                  <a:lnTo>
                    <a:pt x="7501" y="3757"/>
                  </a:lnTo>
                  <a:lnTo>
                    <a:pt x="7512" y="3774"/>
                  </a:lnTo>
                  <a:lnTo>
                    <a:pt x="7515" y="3779"/>
                  </a:lnTo>
                  <a:lnTo>
                    <a:pt x="7526" y="3796"/>
                  </a:lnTo>
                  <a:lnTo>
                    <a:pt x="7528" y="3800"/>
                  </a:lnTo>
                  <a:lnTo>
                    <a:pt x="7538" y="3818"/>
                  </a:lnTo>
                  <a:lnTo>
                    <a:pt x="7541" y="3823"/>
                  </a:lnTo>
                  <a:lnTo>
                    <a:pt x="7550" y="3841"/>
                  </a:lnTo>
                  <a:lnTo>
                    <a:pt x="7552" y="3846"/>
                  </a:lnTo>
                  <a:lnTo>
                    <a:pt x="7560" y="3864"/>
                  </a:lnTo>
                  <a:lnTo>
                    <a:pt x="7563" y="3869"/>
                  </a:lnTo>
                  <a:lnTo>
                    <a:pt x="7570" y="3888"/>
                  </a:lnTo>
                  <a:lnTo>
                    <a:pt x="7572" y="3893"/>
                  </a:lnTo>
                  <a:lnTo>
                    <a:pt x="7579" y="3912"/>
                  </a:lnTo>
                  <a:lnTo>
                    <a:pt x="7581" y="3917"/>
                  </a:lnTo>
                  <a:lnTo>
                    <a:pt x="7588" y="3936"/>
                  </a:lnTo>
                  <a:lnTo>
                    <a:pt x="7589" y="3941"/>
                  </a:lnTo>
                  <a:lnTo>
                    <a:pt x="7595" y="3961"/>
                  </a:lnTo>
                  <a:lnTo>
                    <a:pt x="7596" y="3966"/>
                  </a:lnTo>
                  <a:lnTo>
                    <a:pt x="7601" y="3985"/>
                  </a:lnTo>
                  <a:lnTo>
                    <a:pt x="7602" y="3991"/>
                  </a:lnTo>
                  <a:lnTo>
                    <a:pt x="7606" y="4010"/>
                  </a:lnTo>
                  <a:lnTo>
                    <a:pt x="7607" y="4016"/>
                  </a:lnTo>
                  <a:lnTo>
                    <a:pt x="7611" y="4036"/>
                  </a:lnTo>
                  <a:lnTo>
                    <a:pt x="7612" y="4041"/>
                  </a:lnTo>
                  <a:lnTo>
                    <a:pt x="7614" y="4061"/>
                  </a:lnTo>
                  <a:lnTo>
                    <a:pt x="7615" y="4067"/>
                  </a:lnTo>
                  <a:lnTo>
                    <a:pt x="7617" y="4087"/>
                  </a:lnTo>
                  <a:lnTo>
                    <a:pt x="7617" y="4092"/>
                  </a:lnTo>
                  <a:lnTo>
                    <a:pt x="7618" y="4112"/>
                  </a:lnTo>
                  <a:close/>
                  <a:moveTo>
                    <a:pt x="7318" y="4170"/>
                  </a:moveTo>
                  <a:lnTo>
                    <a:pt x="7319" y="4155"/>
                  </a:lnTo>
                  <a:lnTo>
                    <a:pt x="7319" y="4141"/>
                  </a:lnTo>
                  <a:lnTo>
                    <a:pt x="7319" y="4127"/>
                  </a:lnTo>
                  <a:lnTo>
                    <a:pt x="7318" y="4112"/>
                  </a:lnTo>
                  <a:lnTo>
                    <a:pt x="7317" y="4098"/>
                  </a:lnTo>
                  <a:lnTo>
                    <a:pt x="7315" y="4083"/>
                  </a:lnTo>
                  <a:lnTo>
                    <a:pt x="7312" y="4069"/>
                  </a:lnTo>
                  <a:lnTo>
                    <a:pt x="7309" y="4055"/>
                  </a:lnTo>
                  <a:lnTo>
                    <a:pt x="7306" y="4041"/>
                  </a:lnTo>
                  <a:lnTo>
                    <a:pt x="7302" y="4027"/>
                  </a:lnTo>
                  <a:lnTo>
                    <a:pt x="7297" y="4014"/>
                  </a:lnTo>
                  <a:lnTo>
                    <a:pt x="7292" y="4000"/>
                  </a:lnTo>
                  <a:lnTo>
                    <a:pt x="7287" y="3987"/>
                  </a:lnTo>
                  <a:lnTo>
                    <a:pt x="7281" y="3974"/>
                  </a:lnTo>
                  <a:lnTo>
                    <a:pt x="7274" y="3961"/>
                  </a:lnTo>
                  <a:lnTo>
                    <a:pt x="7267" y="3948"/>
                  </a:lnTo>
                  <a:lnTo>
                    <a:pt x="7259" y="3935"/>
                  </a:lnTo>
                  <a:lnTo>
                    <a:pt x="7251" y="3923"/>
                  </a:lnTo>
                  <a:lnTo>
                    <a:pt x="7243" y="3911"/>
                  </a:lnTo>
                  <a:lnTo>
                    <a:pt x="7234" y="3900"/>
                  </a:lnTo>
                  <a:lnTo>
                    <a:pt x="7225" y="3888"/>
                  </a:lnTo>
                  <a:lnTo>
                    <a:pt x="7215" y="3878"/>
                  </a:lnTo>
                  <a:lnTo>
                    <a:pt x="7205" y="3867"/>
                  </a:lnTo>
                  <a:lnTo>
                    <a:pt x="7195" y="3857"/>
                  </a:lnTo>
                  <a:lnTo>
                    <a:pt x="7184" y="3848"/>
                  </a:lnTo>
                  <a:lnTo>
                    <a:pt x="7173" y="3838"/>
                  </a:lnTo>
                  <a:lnTo>
                    <a:pt x="7162" y="3830"/>
                  </a:lnTo>
                  <a:lnTo>
                    <a:pt x="7150" y="3821"/>
                  </a:lnTo>
                  <a:lnTo>
                    <a:pt x="7138" y="3813"/>
                  </a:lnTo>
                  <a:lnTo>
                    <a:pt x="7126" y="3806"/>
                  </a:lnTo>
                  <a:lnTo>
                    <a:pt x="7113" y="3799"/>
                  </a:lnTo>
                  <a:lnTo>
                    <a:pt x="7100" y="3792"/>
                  </a:lnTo>
                  <a:lnTo>
                    <a:pt x="7087" y="3786"/>
                  </a:lnTo>
                  <a:lnTo>
                    <a:pt x="7074" y="3781"/>
                  </a:lnTo>
                  <a:lnTo>
                    <a:pt x="7060" y="3776"/>
                  </a:lnTo>
                  <a:lnTo>
                    <a:pt x="7046" y="3771"/>
                  </a:lnTo>
                  <a:lnTo>
                    <a:pt x="7032" y="3767"/>
                  </a:lnTo>
                  <a:lnTo>
                    <a:pt x="7018" y="3764"/>
                  </a:lnTo>
                  <a:lnTo>
                    <a:pt x="7004" y="3761"/>
                  </a:lnTo>
                  <a:lnTo>
                    <a:pt x="6990" y="3758"/>
                  </a:lnTo>
                  <a:lnTo>
                    <a:pt x="6976" y="3756"/>
                  </a:lnTo>
                  <a:lnTo>
                    <a:pt x="6961" y="3755"/>
                  </a:lnTo>
                  <a:lnTo>
                    <a:pt x="6947" y="3754"/>
                  </a:lnTo>
                  <a:lnTo>
                    <a:pt x="6932" y="3754"/>
                  </a:lnTo>
                  <a:lnTo>
                    <a:pt x="6918" y="3754"/>
                  </a:lnTo>
                  <a:lnTo>
                    <a:pt x="6903" y="3755"/>
                  </a:lnTo>
                  <a:lnTo>
                    <a:pt x="6889" y="3756"/>
                  </a:lnTo>
                  <a:lnTo>
                    <a:pt x="6875" y="3758"/>
                  </a:lnTo>
                  <a:lnTo>
                    <a:pt x="6861" y="3761"/>
                  </a:lnTo>
                  <a:lnTo>
                    <a:pt x="6846" y="3764"/>
                  </a:lnTo>
                  <a:lnTo>
                    <a:pt x="6833" y="3767"/>
                  </a:lnTo>
                  <a:lnTo>
                    <a:pt x="6819" y="3771"/>
                  </a:lnTo>
                  <a:lnTo>
                    <a:pt x="6805" y="3776"/>
                  </a:lnTo>
                  <a:lnTo>
                    <a:pt x="6791" y="3781"/>
                  </a:lnTo>
                  <a:lnTo>
                    <a:pt x="6778" y="3786"/>
                  </a:lnTo>
                  <a:lnTo>
                    <a:pt x="6765" y="3792"/>
                  </a:lnTo>
                  <a:lnTo>
                    <a:pt x="6752" y="3799"/>
                  </a:lnTo>
                  <a:lnTo>
                    <a:pt x="6739" y="3806"/>
                  </a:lnTo>
                  <a:lnTo>
                    <a:pt x="6726" y="3814"/>
                  </a:lnTo>
                  <a:lnTo>
                    <a:pt x="6714" y="3821"/>
                  </a:lnTo>
                  <a:lnTo>
                    <a:pt x="6703" y="3830"/>
                  </a:lnTo>
                  <a:lnTo>
                    <a:pt x="6691" y="3838"/>
                  </a:lnTo>
                  <a:lnTo>
                    <a:pt x="6680" y="3848"/>
                  </a:lnTo>
                  <a:lnTo>
                    <a:pt x="6670" y="3857"/>
                  </a:lnTo>
                  <a:lnTo>
                    <a:pt x="6659" y="3867"/>
                  </a:lnTo>
                  <a:lnTo>
                    <a:pt x="6649" y="3877"/>
                  </a:lnTo>
                  <a:lnTo>
                    <a:pt x="6640" y="3888"/>
                  </a:lnTo>
                  <a:lnTo>
                    <a:pt x="6631" y="3899"/>
                  </a:lnTo>
                  <a:lnTo>
                    <a:pt x="6622" y="3911"/>
                  </a:lnTo>
                  <a:lnTo>
                    <a:pt x="6614" y="3923"/>
                  </a:lnTo>
                  <a:lnTo>
                    <a:pt x="6606" y="3935"/>
                  </a:lnTo>
                  <a:lnTo>
                    <a:pt x="6598" y="3948"/>
                  </a:lnTo>
                  <a:lnTo>
                    <a:pt x="6590" y="3962"/>
                  </a:lnTo>
                  <a:lnTo>
                    <a:pt x="6584" y="3974"/>
                  </a:lnTo>
                  <a:lnTo>
                    <a:pt x="6578" y="3987"/>
                  </a:lnTo>
                  <a:lnTo>
                    <a:pt x="6572" y="4000"/>
                  </a:lnTo>
                  <a:lnTo>
                    <a:pt x="6567" y="4013"/>
                  </a:lnTo>
                  <a:lnTo>
                    <a:pt x="6563" y="4027"/>
                  </a:lnTo>
                  <a:lnTo>
                    <a:pt x="6559" y="4041"/>
                  </a:lnTo>
                  <a:lnTo>
                    <a:pt x="6556" y="4055"/>
                  </a:lnTo>
                  <a:lnTo>
                    <a:pt x="6553" y="4069"/>
                  </a:lnTo>
                  <a:lnTo>
                    <a:pt x="6550" y="4083"/>
                  </a:lnTo>
                  <a:lnTo>
                    <a:pt x="6548" y="4097"/>
                  </a:lnTo>
                  <a:lnTo>
                    <a:pt x="6547" y="4112"/>
                  </a:lnTo>
                  <a:lnTo>
                    <a:pt x="6546" y="4126"/>
                  </a:lnTo>
                  <a:lnTo>
                    <a:pt x="6546" y="4141"/>
                  </a:lnTo>
                  <a:lnTo>
                    <a:pt x="6546" y="4156"/>
                  </a:lnTo>
                  <a:lnTo>
                    <a:pt x="6547" y="4170"/>
                  </a:lnTo>
                  <a:lnTo>
                    <a:pt x="6548" y="4185"/>
                  </a:lnTo>
                  <a:lnTo>
                    <a:pt x="6550" y="4199"/>
                  </a:lnTo>
                  <a:lnTo>
                    <a:pt x="6553" y="4213"/>
                  </a:lnTo>
                  <a:lnTo>
                    <a:pt x="6556" y="4228"/>
                  </a:lnTo>
                  <a:lnTo>
                    <a:pt x="6559" y="4242"/>
                  </a:lnTo>
                  <a:lnTo>
                    <a:pt x="6563" y="4255"/>
                  </a:lnTo>
                  <a:lnTo>
                    <a:pt x="6567" y="4269"/>
                  </a:lnTo>
                  <a:lnTo>
                    <a:pt x="6572" y="4282"/>
                  </a:lnTo>
                  <a:lnTo>
                    <a:pt x="6578" y="4296"/>
                  </a:lnTo>
                  <a:lnTo>
                    <a:pt x="6584" y="4309"/>
                  </a:lnTo>
                  <a:lnTo>
                    <a:pt x="6590" y="4322"/>
                  </a:lnTo>
                  <a:lnTo>
                    <a:pt x="6598" y="4335"/>
                  </a:lnTo>
                  <a:lnTo>
                    <a:pt x="6605" y="4347"/>
                  </a:lnTo>
                  <a:lnTo>
                    <a:pt x="6613" y="4359"/>
                  </a:lnTo>
                  <a:lnTo>
                    <a:pt x="6622" y="4371"/>
                  </a:lnTo>
                  <a:lnTo>
                    <a:pt x="6630" y="4383"/>
                  </a:lnTo>
                  <a:lnTo>
                    <a:pt x="6640" y="4394"/>
                  </a:lnTo>
                  <a:lnTo>
                    <a:pt x="6649" y="4405"/>
                  </a:lnTo>
                  <a:lnTo>
                    <a:pt x="6659" y="4415"/>
                  </a:lnTo>
                  <a:lnTo>
                    <a:pt x="6669" y="4425"/>
                  </a:lnTo>
                  <a:lnTo>
                    <a:pt x="6680" y="4434"/>
                  </a:lnTo>
                  <a:lnTo>
                    <a:pt x="6691" y="4444"/>
                  </a:lnTo>
                  <a:lnTo>
                    <a:pt x="6703" y="4452"/>
                  </a:lnTo>
                  <a:lnTo>
                    <a:pt x="6714" y="4461"/>
                  </a:lnTo>
                  <a:lnTo>
                    <a:pt x="6726" y="4468"/>
                  </a:lnTo>
                  <a:lnTo>
                    <a:pt x="6739" y="4476"/>
                  </a:lnTo>
                  <a:lnTo>
                    <a:pt x="6752" y="4483"/>
                  </a:lnTo>
                  <a:lnTo>
                    <a:pt x="6765" y="4490"/>
                  </a:lnTo>
                  <a:lnTo>
                    <a:pt x="6778" y="4496"/>
                  </a:lnTo>
                  <a:lnTo>
                    <a:pt x="6791" y="4501"/>
                  </a:lnTo>
                  <a:lnTo>
                    <a:pt x="6805" y="4506"/>
                  </a:lnTo>
                  <a:lnTo>
                    <a:pt x="6819" y="4511"/>
                  </a:lnTo>
                  <a:lnTo>
                    <a:pt x="6833" y="4515"/>
                  </a:lnTo>
                  <a:lnTo>
                    <a:pt x="6846" y="4518"/>
                  </a:lnTo>
                  <a:lnTo>
                    <a:pt x="6861" y="4521"/>
                  </a:lnTo>
                  <a:lnTo>
                    <a:pt x="6875" y="4524"/>
                  </a:lnTo>
                  <a:lnTo>
                    <a:pt x="6889" y="4526"/>
                  </a:lnTo>
                  <a:lnTo>
                    <a:pt x="6903" y="4527"/>
                  </a:lnTo>
                  <a:lnTo>
                    <a:pt x="6918" y="4528"/>
                  </a:lnTo>
                  <a:lnTo>
                    <a:pt x="6932" y="4528"/>
                  </a:lnTo>
                  <a:lnTo>
                    <a:pt x="6947" y="4528"/>
                  </a:lnTo>
                  <a:lnTo>
                    <a:pt x="6961" y="4527"/>
                  </a:lnTo>
                  <a:lnTo>
                    <a:pt x="6976" y="4526"/>
                  </a:lnTo>
                  <a:lnTo>
                    <a:pt x="6990" y="4524"/>
                  </a:lnTo>
                  <a:lnTo>
                    <a:pt x="7004" y="4521"/>
                  </a:lnTo>
                  <a:lnTo>
                    <a:pt x="7018" y="4518"/>
                  </a:lnTo>
                  <a:lnTo>
                    <a:pt x="7032" y="4515"/>
                  </a:lnTo>
                  <a:lnTo>
                    <a:pt x="7046" y="4511"/>
                  </a:lnTo>
                  <a:lnTo>
                    <a:pt x="7060" y="4506"/>
                  </a:lnTo>
                  <a:lnTo>
                    <a:pt x="7074" y="4501"/>
                  </a:lnTo>
                  <a:lnTo>
                    <a:pt x="7087" y="4496"/>
                  </a:lnTo>
                  <a:lnTo>
                    <a:pt x="7100" y="4490"/>
                  </a:lnTo>
                  <a:lnTo>
                    <a:pt x="7113" y="4483"/>
                  </a:lnTo>
                  <a:lnTo>
                    <a:pt x="7126" y="4476"/>
                  </a:lnTo>
                  <a:lnTo>
                    <a:pt x="7138" y="4469"/>
                  </a:lnTo>
                  <a:lnTo>
                    <a:pt x="7150" y="4461"/>
                  </a:lnTo>
                  <a:lnTo>
                    <a:pt x="7162" y="4452"/>
                  </a:lnTo>
                  <a:lnTo>
                    <a:pt x="7173" y="4444"/>
                  </a:lnTo>
                  <a:lnTo>
                    <a:pt x="7184" y="4434"/>
                  </a:lnTo>
                  <a:lnTo>
                    <a:pt x="7195" y="4425"/>
                  </a:lnTo>
                  <a:lnTo>
                    <a:pt x="7206" y="4415"/>
                  </a:lnTo>
                  <a:lnTo>
                    <a:pt x="7216" y="4404"/>
                  </a:lnTo>
                  <a:lnTo>
                    <a:pt x="7225" y="4393"/>
                  </a:lnTo>
                  <a:lnTo>
                    <a:pt x="7235" y="4382"/>
                  </a:lnTo>
                  <a:lnTo>
                    <a:pt x="7243" y="4371"/>
                  </a:lnTo>
                  <a:lnTo>
                    <a:pt x="7252" y="4359"/>
                  </a:lnTo>
                  <a:lnTo>
                    <a:pt x="7260" y="4347"/>
                  </a:lnTo>
                  <a:lnTo>
                    <a:pt x="7267" y="4335"/>
                  </a:lnTo>
                  <a:lnTo>
                    <a:pt x="7274" y="4323"/>
                  </a:lnTo>
                  <a:lnTo>
                    <a:pt x="7280" y="4309"/>
                  </a:lnTo>
                  <a:lnTo>
                    <a:pt x="7287" y="4296"/>
                  </a:lnTo>
                  <a:lnTo>
                    <a:pt x="7292" y="4283"/>
                  </a:lnTo>
                  <a:lnTo>
                    <a:pt x="7297" y="4269"/>
                  </a:lnTo>
                  <a:lnTo>
                    <a:pt x="7302" y="4255"/>
                  </a:lnTo>
                  <a:lnTo>
                    <a:pt x="7306" y="4241"/>
                  </a:lnTo>
                  <a:lnTo>
                    <a:pt x="7309" y="4227"/>
                  </a:lnTo>
                  <a:lnTo>
                    <a:pt x="7312" y="4213"/>
                  </a:lnTo>
                  <a:lnTo>
                    <a:pt x="7315" y="4199"/>
                  </a:lnTo>
                  <a:lnTo>
                    <a:pt x="7317" y="4184"/>
                  </a:lnTo>
                  <a:lnTo>
                    <a:pt x="7318" y="4170"/>
                  </a:lnTo>
                  <a:close/>
                  <a:moveTo>
                    <a:pt x="6115" y="3039"/>
                  </a:moveTo>
                  <a:lnTo>
                    <a:pt x="6116" y="3045"/>
                  </a:lnTo>
                  <a:lnTo>
                    <a:pt x="6116" y="3065"/>
                  </a:lnTo>
                  <a:lnTo>
                    <a:pt x="6116" y="3071"/>
                  </a:lnTo>
                  <a:lnTo>
                    <a:pt x="6116" y="3091"/>
                  </a:lnTo>
                  <a:lnTo>
                    <a:pt x="6115" y="3097"/>
                  </a:lnTo>
                  <a:lnTo>
                    <a:pt x="6114" y="3117"/>
                  </a:lnTo>
                  <a:lnTo>
                    <a:pt x="6114" y="3122"/>
                  </a:lnTo>
                  <a:lnTo>
                    <a:pt x="6112" y="3142"/>
                  </a:lnTo>
                  <a:lnTo>
                    <a:pt x="6111" y="3148"/>
                  </a:lnTo>
                  <a:lnTo>
                    <a:pt x="6109" y="3168"/>
                  </a:lnTo>
                  <a:lnTo>
                    <a:pt x="6108" y="3173"/>
                  </a:lnTo>
                  <a:lnTo>
                    <a:pt x="6104" y="3193"/>
                  </a:lnTo>
                  <a:lnTo>
                    <a:pt x="6103" y="3198"/>
                  </a:lnTo>
                  <a:lnTo>
                    <a:pt x="6099" y="3218"/>
                  </a:lnTo>
                  <a:lnTo>
                    <a:pt x="6098" y="3223"/>
                  </a:lnTo>
                  <a:lnTo>
                    <a:pt x="6093" y="3243"/>
                  </a:lnTo>
                  <a:lnTo>
                    <a:pt x="6092" y="3248"/>
                  </a:lnTo>
                  <a:lnTo>
                    <a:pt x="6086" y="3267"/>
                  </a:lnTo>
                  <a:lnTo>
                    <a:pt x="6085" y="3273"/>
                  </a:lnTo>
                  <a:lnTo>
                    <a:pt x="6078" y="3292"/>
                  </a:lnTo>
                  <a:lnTo>
                    <a:pt x="6076" y="3297"/>
                  </a:lnTo>
                  <a:lnTo>
                    <a:pt x="6069" y="3316"/>
                  </a:lnTo>
                  <a:lnTo>
                    <a:pt x="6067" y="3321"/>
                  </a:lnTo>
                  <a:lnTo>
                    <a:pt x="6060" y="3339"/>
                  </a:lnTo>
                  <a:lnTo>
                    <a:pt x="6058" y="3344"/>
                  </a:lnTo>
                  <a:lnTo>
                    <a:pt x="6049" y="3363"/>
                  </a:lnTo>
                  <a:lnTo>
                    <a:pt x="6047" y="3368"/>
                  </a:lnTo>
                  <a:lnTo>
                    <a:pt x="6038" y="3386"/>
                  </a:lnTo>
                  <a:lnTo>
                    <a:pt x="6035" y="3390"/>
                  </a:lnTo>
                  <a:lnTo>
                    <a:pt x="6025" y="3408"/>
                  </a:lnTo>
                  <a:lnTo>
                    <a:pt x="6023" y="3413"/>
                  </a:lnTo>
                  <a:lnTo>
                    <a:pt x="6012" y="3430"/>
                  </a:lnTo>
                  <a:lnTo>
                    <a:pt x="6009" y="3435"/>
                  </a:lnTo>
                  <a:lnTo>
                    <a:pt x="5998" y="3452"/>
                  </a:lnTo>
                  <a:lnTo>
                    <a:pt x="5995" y="3457"/>
                  </a:lnTo>
                  <a:lnTo>
                    <a:pt x="5983" y="3473"/>
                  </a:lnTo>
                  <a:lnTo>
                    <a:pt x="5980" y="3478"/>
                  </a:lnTo>
                  <a:lnTo>
                    <a:pt x="5968" y="3494"/>
                  </a:lnTo>
                  <a:lnTo>
                    <a:pt x="5964" y="3498"/>
                  </a:lnTo>
                  <a:lnTo>
                    <a:pt x="5951" y="3514"/>
                  </a:lnTo>
                  <a:lnTo>
                    <a:pt x="5948" y="3518"/>
                  </a:lnTo>
                  <a:lnTo>
                    <a:pt x="5934" y="3533"/>
                  </a:lnTo>
                  <a:lnTo>
                    <a:pt x="5930" y="3537"/>
                  </a:lnTo>
                  <a:lnTo>
                    <a:pt x="5917" y="3551"/>
                  </a:lnTo>
                  <a:lnTo>
                    <a:pt x="5913" y="3555"/>
                  </a:lnTo>
                  <a:lnTo>
                    <a:pt x="5898" y="3569"/>
                  </a:lnTo>
                  <a:lnTo>
                    <a:pt x="5894" y="3573"/>
                  </a:lnTo>
                  <a:lnTo>
                    <a:pt x="5879" y="3586"/>
                  </a:lnTo>
                  <a:lnTo>
                    <a:pt x="5875" y="3590"/>
                  </a:lnTo>
                  <a:lnTo>
                    <a:pt x="5860" y="3603"/>
                  </a:lnTo>
                  <a:lnTo>
                    <a:pt x="5855" y="3606"/>
                  </a:lnTo>
                  <a:lnTo>
                    <a:pt x="5839" y="3618"/>
                  </a:lnTo>
                  <a:lnTo>
                    <a:pt x="5835" y="3621"/>
                  </a:lnTo>
                  <a:lnTo>
                    <a:pt x="5819" y="3633"/>
                  </a:lnTo>
                  <a:lnTo>
                    <a:pt x="5814" y="3636"/>
                  </a:lnTo>
                  <a:lnTo>
                    <a:pt x="5797" y="3647"/>
                  </a:lnTo>
                  <a:lnTo>
                    <a:pt x="5793" y="3650"/>
                  </a:lnTo>
                  <a:lnTo>
                    <a:pt x="5776" y="3660"/>
                  </a:lnTo>
                  <a:lnTo>
                    <a:pt x="5771" y="3663"/>
                  </a:lnTo>
                  <a:lnTo>
                    <a:pt x="5754" y="3673"/>
                  </a:lnTo>
                  <a:lnTo>
                    <a:pt x="5748" y="3676"/>
                  </a:lnTo>
                  <a:lnTo>
                    <a:pt x="5730" y="3685"/>
                  </a:lnTo>
                  <a:lnTo>
                    <a:pt x="5725" y="3687"/>
                  </a:lnTo>
                  <a:lnTo>
                    <a:pt x="5707" y="3696"/>
                  </a:lnTo>
                  <a:lnTo>
                    <a:pt x="5702" y="3698"/>
                  </a:lnTo>
                  <a:lnTo>
                    <a:pt x="5683" y="3706"/>
                  </a:lnTo>
                  <a:lnTo>
                    <a:pt x="5678" y="3708"/>
                  </a:lnTo>
                  <a:lnTo>
                    <a:pt x="5659" y="3715"/>
                  </a:lnTo>
                  <a:lnTo>
                    <a:pt x="5653" y="3717"/>
                  </a:lnTo>
                  <a:lnTo>
                    <a:pt x="5634" y="3723"/>
                  </a:lnTo>
                  <a:lnTo>
                    <a:pt x="5629" y="3725"/>
                  </a:lnTo>
                  <a:lnTo>
                    <a:pt x="5610" y="3730"/>
                  </a:lnTo>
                  <a:lnTo>
                    <a:pt x="5604" y="3732"/>
                  </a:lnTo>
                  <a:lnTo>
                    <a:pt x="5585" y="3736"/>
                  </a:lnTo>
                  <a:lnTo>
                    <a:pt x="5579" y="3738"/>
                  </a:lnTo>
                  <a:lnTo>
                    <a:pt x="5560" y="3742"/>
                  </a:lnTo>
                  <a:lnTo>
                    <a:pt x="5554" y="3743"/>
                  </a:lnTo>
                  <a:lnTo>
                    <a:pt x="5534" y="3746"/>
                  </a:lnTo>
                  <a:lnTo>
                    <a:pt x="5529" y="3747"/>
                  </a:lnTo>
                  <a:lnTo>
                    <a:pt x="5509" y="3749"/>
                  </a:lnTo>
                  <a:lnTo>
                    <a:pt x="5503" y="3750"/>
                  </a:lnTo>
                  <a:lnTo>
                    <a:pt x="5483" y="3752"/>
                  </a:lnTo>
                  <a:lnTo>
                    <a:pt x="5478" y="3752"/>
                  </a:lnTo>
                  <a:lnTo>
                    <a:pt x="5457" y="3753"/>
                  </a:lnTo>
                  <a:lnTo>
                    <a:pt x="5452" y="3754"/>
                  </a:lnTo>
                  <a:lnTo>
                    <a:pt x="5432" y="3754"/>
                  </a:lnTo>
                  <a:lnTo>
                    <a:pt x="5426" y="3754"/>
                  </a:lnTo>
                  <a:lnTo>
                    <a:pt x="5406" y="3754"/>
                  </a:lnTo>
                  <a:lnTo>
                    <a:pt x="5401" y="3753"/>
                  </a:lnTo>
                  <a:lnTo>
                    <a:pt x="5381" y="3752"/>
                  </a:lnTo>
                  <a:lnTo>
                    <a:pt x="5375" y="3752"/>
                  </a:lnTo>
                  <a:lnTo>
                    <a:pt x="5355" y="3750"/>
                  </a:lnTo>
                  <a:lnTo>
                    <a:pt x="5350" y="3749"/>
                  </a:lnTo>
                  <a:lnTo>
                    <a:pt x="5330" y="3747"/>
                  </a:lnTo>
                  <a:lnTo>
                    <a:pt x="5324" y="3746"/>
                  </a:lnTo>
                  <a:lnTo>
                    <a:pt x="5305" y="3743"/>
                  </a:lnTo>
                  <a:lnTo>
                    <a:pt x="5299" y="3742"/>
                  </a:lnTo>
                  <a:lnTo>
                    <a:pt x="5279" y="3738"/>
                  </a:lnTo>
                  <a:lnTo>
                    <a:pt x="5274" y="3736"/>
                  </a:lnTo>
                  <a:lnTo>
                    <a:pt x="5255" y="3732"/>
                  </a:lnTo>
                  <a:lnTo>
                    <a:pt x="5249" y="3730"/>
                  </a:lnTo>
                  <a:lnTo>
                    <a:pt x="5230" y="3725"/>
                  </a:lnTo>
                  <a:lnTo>
                    <a:pt x="5224" y="3723"/>
                  </a:lnTo>
                  <a:lnTo>
                    <a:pt x="5205" y="3717"/>
                  </a:lnTo>
                  <a:lnTo>
                    <a:pt x="5200" y="3715"/>
                  </a:lnTo>
                  <a:lnTo>
                    <a:pt x="5181" y="3708"/>
                  </a:lnTo>
                  <a:lnTo>
                    <a:pt x="5176" y="3706"/>
                  </a:lnTo>
                  <a:lnTo>
                    <a:pt x="5157" y="3698"/>
                  </a:lnTo>
                  <a:lnTo>
                    <a:pt x="5152" y="3696"/>
                  </a:lnTo>
                  <a:lnTo>
                    <a:pt x="5134" y="3687"/>
                  </a:lnTo>
                  <a:lnTo>
                    <a:pt x="5129" y="3685"/>
                  </a:lnTo>
                  <a:lnTo>
                    <a:pt x="5111" y="3676"/>
                  </a:lnTo>
                  <a:lnTo>
                    <a:pt x="5105" y="3673"/>
                  </a:lnTo>
                  <a:lnTo>
                    <a:pt x="5088" y="3663"/>
                  </a:lnTo>
                  <a:lnTo>
                    <a:pt x="5084" y="3661"/>
                  </a:lnTo>
                  <a:lnTo>
                    <a:pt x="5067" y="3650"/>
                  </a:lnTo>
                  <a:lnTo>
                    <a:pt x="5062" y="3647"/>
                  </a:lnTo>
                  <a:lnTo>
                    <a:pt x="5045" y="3636"/>
                  </a:lnTo>
                  <a:lnTo>
                    <a:pt x="5040" y="3633"/>
                  </a:lnTo>
                  <a:lnTo>
                    <a:pt x="5024" y="3622"/>
                  </a:lnTo>
                  <a:lnTo>
                    <a:pt x="5019" y="3618"/>
                  </a:lnTo>
                  <a:lnTo>
                    <a:pt x="5003" y="3606"/>
                  </a:lnTo>
                  <a:lnTo>
                    <a:pt x="4999" y="3603"/>
                  </a:lnTo>
                  <a:lnTo>
                    <a:pt x="4984" y="3590"/>
                  </a:lnTo>
                  <a:lnTo>
                    <a:pt x="4979" y="3586"/>
                  </a:lnTo>
                  <a:lnTo>
                    <a:pt x="4964" y="3573"/>
                  </a:lnTo>
                  <a:lnTo>
                    <a:pt x="4960" y="3569"/>
                  </a:lnTo>
                  <a:lnTo>
                    <a:pt x="4946" y="3555"/>
                  </a:lnTo>
                  <a:lnTo>
                    <a:pt x="4942" y="3551"/>
                  </a:lnTo>
                  <a:lnTo>
                    <a:pt x="4928" y="3537"/>
                  </a:lnTo>
                  <a:lnTo>
                    <a:pt x="4924" y="3533"/>
                  </a:lnTo>
                  <a:lnTo>
                    <a:pt x="4911" y="3518"/>
                  </a:lnTo>
                  <a:lnTo>
                    <a:pt x="4907" y="3513"/>
                  </a:lnTo>
                  <a:lnTo>
                    <a:pt x="4894" y="3498"/>
                  </a:lnTo>
                  <a:lnTo>
                    <a:pt x="4891" y="3494"/>
                  </a:lnTo>
                  <a:lnTo>
                    <a:pt x="4879" y="3478"/>
                  </a:lnTo>
                  <a:lnTo>
                    <a:pt x="4875" y="3473"/>
                  </a:lnTo>
                  <a:lnTo>
                    <a:pt x="4864" y="3457"/>
                  </a:lnTo>
                  <a:lnTo>
                    <a:pt x="4861" y="3452"/>
                  </a:lnTo>
                  <a:lnTo>
                    <a:pt x="4850" y="3435"/>
                  </a:lnTo>
                  <a:lnTo>
                    <a:pt x="4847" y="3430"/>
                  </a:lnTo>
                  <a:lnTo>
                    <a:pt x="4836" y="3413"/>
                  </a:lnTo>
                  <a:lnTo>
                    <a:pt x="4834" y="3409"/>
                  </a:lnTo>
                  <a:lnTo>
                    <a:pt x="4824" y="3392"/>
                  </a:lnTo>
                  <a:lnTo>
                    <a:pt x="4821" y="3386"/>
                  </a:lnTo>
                  <a:lnTo>
                    <a:pt x="4812" y="3368"/>
                  </a:lnTo>
                  <a:lnTo>
                    <a:pt x="4810" y="3363"/>
                  </a:lnTo>
                  <a:lnTo>
                    <a:pt x="4801" y="3345"/>
                  </a:lnTo>
                  <a:lnTo>
                    <a:pt x="4799" y="3340"/>
                  </a:lnTo>
                  <a:lnTo>
                    <a:pt x="4791" y="3321"/>
                  </a:lnTo>
                  <a:lnTo>
                    <a:pt x="4789" y="3316"/>
                  </a:lnTo>
                  <a:lnTo>
                    <a:pt x="4782" y="3297"/>
                  </a:lnTo>
                  <a:lnTo>
                    <a:pt x="4780" y="3292"/>
                  </a:lnTo>
                  <a:lnTo>
                    <a:pt x="4774" y="3273"/>
                  </a:lnTo>
                  <a:lnTo>
                    <a:pt x="4772" y="3267"/>
                  </a:lnTo>
                  <a:lnTo>
                    <a:pt x="4767" y="3248"/>
                  </a:lnTo>
                  <a:lnTo>
                    <a:pt x="4765" y="3242"/>
                  </a:lnTo>
                  <a:lnTo>
                    <a:pt x="4761" y="3223"/>
                  </a:lnTo>
                  <a:lnTo>
                    <a:pt x="4759" y="3218"/>
                  </a:lnTo>
                  <a:lnTo>
                    <a:pt x="4755" y="3198"/>
                  </a:lnTo>
                  <a:lnTo>
                    <a:pt x="4754" y="3192"/>
                  </a:lnTo>
                  <a:lnTo>
                    <a:pt x="4751" y="3173"/>
                  </a:lnTo>
                  <a:lnTo>
                    <a:pt x="4750" y="3167"/>
                  </a:lnTo>
                  <a:lnTo>
                    <a:pt x="4748" y="3147"/>
                  </a:lnTo>
                  <a:lnTo>
                    <a:pt x="4747" y="3142"/>
                  </a:lnTo>
                  <a:lnTo>
                    <a:pt x="4745" y="3122"/>
                  </a:lnTo>
                  <a:lnTo>
                    <a:pt x="4745" y="3116"/>
                  </a:lnTo>
                  <a:lnTo>
                    <a:pt x="4744" y="3096"/>
                  </a:lnTo>
                  <a:lnTo>
                    <a:pt x="4743" y="3091"/>
                  </a:lnTo>
                  <a:lnTo>
                    <a:pt x="4743" y="3071"/>
                  </a:lnTo>
                  <a:lnTo>
                    <a:pt x="4743" y="3065"/>
                  </a:lnTo>
                  <a:lnTo>
                    <a:pt x="4743" y="3045"/>
                  </a:lnTo>
                  <a:lnTo>
                    <a:pt x="4744" y="3040"/>
                  </a:lnTo>
                  <a:lnTo>
                    <a:pt x="4745" y="3019"/>
                  </a:lnTo>
                  <a:lnTo>
                    <a:pt x="4745" y="3014"/>
                  </a:lnTo>
                  <a:lnTo>
                    <a:pt x="4747" y="2994"/>
                  </a:lnTo>
                  <a:lnTo>
                    <a:pt x="4748" y="2988"/>
                  </a:lnTo>
                  <a:lnTo>
                    <a:pt x="4750" y="2968"/>
                  </a:lnTo>
                  <a:lnTo>
                    <a:pt x="4751" y="2963"/>
                  </a:lnTo>
                  <a:lnTo>
                    <a:pt x="4754" y="2943"/>
                  </a:lnTo>
                  <a:lnTo>
                    <a:pt x="4755" y="2937"/>
                  </a:lnTo>
                  <a:lnTo>
                    <a:pt x="4759" y="2918"/>
                  </a:lnTo>
                  <a:lnTo>
                    <a:pt x="4761" y="2912"/>
                  </a:lnTo>
                  <a:lnTo>
                    <a:pt x="4765" y="2893"/>
                  </a:lnTo>
                  <a:lnTo>
                    <a:pt x="4767" y="2887"/>
                  </a:lnTo>
                  <a:lnTo>
                    <a:pt x="4772" y="2868"/>
                  </a:lnTo>
                  <a:lnTo>
                    <a:pt x="4774" y="2863"/>
                  </a:lnTo>
                  <a:lnTo>
                    <a:pt x="4780" y="2844"/>
                  </a:lnTo>
                  <a:lnTo>
                    <a:pt x="4782" y="2838"/>
                  </a:lnTo>
                  <a:lnTo>
                    <a:pt x="4789" y="2819"/>
                  </a:lnTo>
                  <a:lnTo>
                    <a:pt x="4791" y="2814"/>
                  </a:lnTo>
                  <a:lnTo>
                    <a:pt x="4799" y="2795"/>
                  </a:lnTo>
                  <a:lnTo>
                    <a:pt x="4801" y="2790"/>
                  </a:lnTo>
                  <a:lnTo>
                    <a:pt x="4810" y="2772"/>
                  </a:lnTo>
                  <a:lnTo>
                    <a:pt x="4812" y="2767"/>
                  </a:lnTo>
                  <a:lnTo>
                    <a:pt x="4821" y="2749"/>
                  </a:lnTo>
                  <a:lnTo>
                    <a:pt x="4824" y="2743"/>
                  </a:lnTo>
                  <a:lnTo>
                    <a:pt x="4834" y="2726"/>
                  </a:lnTo>
                  <a:lnTo>
                    <a:pt x="4837" y="2721"/>
                  </a:lnTo>
                  <a:lnTo>
                    <a:pt x="4847" y="2704"/>
                  </a:lnTo>
                  <a:lnTo>
                    <a:pt x="4850" y="2700"/>
                  </a:lnTo>
                  <a:lnTo>
                    <a:pt x="4861" y="2683"/>
                  </a:lnTo>
                  <a:lnTo>
                    <a:pt x="4864" y="2678"/>
                  </a:lnTo>
                  <a:lnTo>
                    <a:pt x="4876" y="2662"/>
                  </a:lnTo>
                  <a:lnTo>
                    <a:pt x="4879" y="2658"/>
                  </a:lnTo>
                  <a:lnTo>
                    <a:pt x="4891" y="2642"/>
                  </a:lnTo>
                  <a:lnTo>
                    <a:pt x="4894" y="2637"/>
                  </a:lnTo>
                  <a:lnTo>
                    <a:pt x="4907" y="2622"/>
                  </a:lnTo>
                  <a:lnTo>
                    <a:pt x="4911" y="2618"/>
                  </a:lnTo>
                  <a:lnTo>
                    <a:pt x="4924" y="2603"/>
                  </a:lnTo>
                  <a:lnTo>
                    <a:pt x="4928" y="2599"/>
                  </a:lnTo>
                  <a:lnTo>
                    <a:pt x="4942" y="2584"/>
                  </a:lnTo>
                  <a:lnTo>
                    <a:pt x="4946" y="2580"/>
                  </a:lnTo>
                  <a:lnTo>
                    <a:pt x="4960" y="2567"/>
                  </a:lnTo>
                  <a:lnTo>
                    <a:pt x="4964" y="2563"/>
                  </a:lnTo>
                  <a:lnTo>
                    <a:pt x="4979" y="2549"/>
                  </a:lnTo>
                  <a:lnTo>
                    <a:pt x="4983" y="2546"/>
                  </a:lnTo>
                  <a:lnTo>
                    <a:pt x="4999" y="2533"/>
                  </a:lnTo>
                  <a:lnTo>
                    <a:pt x="5003" y="2529"/>
                  </a:lnTo>
                  <a:lnTo>
                    <a:pt x="5019" y="2517"/>
                  </a:lnTo>
                  <a:lnTo>
                    <a:pt x="5024" y="2514"/>
                  </a:lnTo>
                  <a:lnTo>
                    <a:pt x="5040" y="2502"/>
                  </a:lnTo>
                  <a:lnTo>
                    <a:pt x="5045" y="2499"/>
                  </a:lnTo>
                  <a:lnTo>
                    <a:pt x="5062" y="2488"/>
                  </a:lnTo>
                  <a:lnTo>
                    <a:pt x="5067" y="2485"/>
                  </a:lnTo>
                  <a:lnTo>
                    <a:pt x="5084" y="2474"/>
                  </a:lnTo>
                  <a:lnTo>
                    <a:pt x="5089" y="2472"/>
                  </a:lnTo>
                  <a:lnTo>
                    <a:pt x="5107" y="2462"/>
                  </a:lnTo>
                  <a:lnTo>
                    <a:pt x="5111" y="2459"/>
                  </a:lnTo>
                  <a:lnTo>
                    <a:pt x="5129" y="2450"/>
                  </a:lnTo>
                  <a:lnTo>
                    <a:pt x="5134" y="2448"/>
                  </a:lnTo>
                  <a:lnTo>
                    <a:pt x="5153" y="2439"/>
                  </a:lnTo>
                  <a:lnTo>
                    <a:pt x="5158" y="2437"/>
                  </a:lnTo>
                  <a:lnTo>
                    <a:pt x="5176" y="2430"/>
                  </a:lnTo>
                  <a:lnTo>
                    <a:pt x="5181" y="2428"/>
                  </a:lnTo>
                  <a:lnTo>
                    <a:pt x="5200" y="2421"/>
                  </a:lnTo>
                  <a:lnTo>
                    <a:pt x="5205" y="2419"/>
                  </a:lnTo>
                  <a:lnTo>
                    <a:pt x="5224" y="2412"/>
                  </a:lnTo>
                  <a:lnTo>
                    <a:pt x="5230" y="2411"/>
                  </a:lnTo>
                  <a:lnTo>
                    <a:pt x="5249" y="2405"/>
                  </a:lnTo>
                  <a:lnTo>
                    <a:pt x="5254" y="2404"/>
                  </a:lnTo>
                  <a:lnTo>
                    <a:pt x="5274" y="2399"/>
                  </a:lnTo>
                  <a:lnTo>
                    <a:pt x="5279" y="2398"/>
                  </a:lnTo>
                  <a:lnTo>
                    <a:pt x="5299" y="2394"/>
                  </a:lnTo>
                  <a:lnTo>
                    <a:pt x="5304" y="2393"/>
                  </a:lnTo>
                  <a:lnTo>
                    <a:pt x="5324" y="2389"/>
                  </a:lnTo>
                  <a:lnTo>
                    <a:pt x="5329" y="2388"/>
                  </a:lnTo>
                  <a:lnTo>
                    <a:pt x="5349" y="2386"/>
                  </a:lnTo>
                  <a:lnTo>
                    <a:pt x="5355" y="2385"/>
                  </a:lnTo>
                  <a:lnTo>
                    <a:pt x="5375" y="2383"/>
                  </a:lnTo>
                  <a:lnTo>
                    <a:pt x="5380" y="2383"/>
                  </a:lnTo>
                  <a:lnTo>
                    <a:pt x="5400" y="2382"/>
                  </a:lnTo>
                  <a:lnTo>
                    <a:pt x="5406" y="2381"/>
                  </a:lnTo>
                  <a:lnTo>
                    <a:pt x="5426" y="2381"/>
                  </a:lnTo>
                  <a:lnTo>
                    <a:pt x="5432" y="2381"/>
                  </a:lnTo>
                  <a:lnTo>
                    <a:pt x="5452" y="2381"/>
                  </a:lnTo>
                  <a:lnTo>
                    <a:pt x="5458" y="2382"/>
                  </a:lnTo>
                  <a:lnTo>
                    <a:pt x="5478" y="2383"/>
                  </a:lnTo>
                  <a:lnTo>
                    <a:pt x="5484" y="2383"/>
                  </a:lnTo>
                  <a:lnTo>
                    <a:pt x="5504" y="2385"/>
                  </a:lnTo>
                  <a:lnTo>
                    <a:pt x="5509" y="2386"/>
                  </a:lnTo>
                  <a:lnTo>
                    <a:pt x="5529" y="2388"/>
                  </a:lnTo>
                  <a:lnTo>
                    <a:pt x="5535" y="2389"/>
                  </a:lnTo>
                  <a:lnTo>
                    <a:pt x="5555" y="2393"/>
                  </a:lnTo>
                  <a:lnTo>
                    <a:pt x="5560" y="2394"/>
                  </a:lnTo>
                  <a:lnTo>
                    <a:pt x="5580" y="2398"/>
                  </a:lnTo>
                  <a:lnTo>
                    <a:pt x="5585" y="2399"/>
                  </a:lnTo>
                  <a:lnTo>
                    <a:pt x="5605" y="2404"/>
                  </a:lnTo>
                  <a:lnTo>
                    <a:pt x="5610" y="2405"/>
                  </a:lnTo>
                  <a:lnTo>
                    <a:pt x="5629" y="2411"/>
                  </a:lnTo>
                  <a:lnTo>
                    <a:pt x="5635" y="2412"/>
                  </a:lnTo>
                  <a:lnTo>
                    <a:pt x="5654" y="2419"/>
                  </a:lnTo>
                  <a:lnTo>
                    <a:pt x="5659" y="2421"/>
                  </a:lnTo>
                  <a:lnTo>
                    <a:pt x="5678" y="2428"/>
                  </a:lnTo>
                  <a:lnTo>
                    <a:pt x="5683" y="2430"/>
                  </a:lnTo>
                  <a:lnTo>
                    <a:pt x="5701" y="2437"/>
                  </a:lnTo>
                  <a:lnTo>
                    <a:pt x="5706" y="2439"/>
                  </a:lnTo>
                  <a:lnTo>
                    <a:pt x="5725" y="2448"/>
                  </a:lnTo>
                  <a:lnTo>
                    <a:pt x="5730" y="2450"/>
                  </a:lnTo>
                  <a:lnTo>
                    <a:pt x="5748" y="2459"/>
                  </a:lnTo>
                  <a:lnTo>
                    <a:pt x="5752" y="2462"/>
                  </a:lnTo>
                  <a:lnTo>
                    <a:pt x="5770" y="2472"/>
                  </a:lnTo>
                  <a:lnTo>
                    <a:pt x="5776" y="2475"/>
                  </a:lnTo>
                  <a:lnTo>
                    <a:pt x="5793" y="2485"/>
                  </a:lnTo>
                  <a:lnTo>
                    <a:pt x="5798" y="2488"/>
                  </a:lnTo>
                  <a:lnTo>
                    <a:pt x="5814" y="2499"/>
                  </a:lnTo>
                  <a:lnTo>
                    <a:pt x="5819" y="2502"/>
                  </a:lnTo>
                  <a:lnTo>
                    <a:pt x="5835" y="2514"/>
                  </a:lnTo>
                  <a:lnTo>
                    <a:pt x="5840" y="2517"/>
                  </a:lnTo>
                  <a:lnTo>
                    <a:pt x="5856" y="2529"/>
                  </a:lnTo>
                  <a:lnTo>
                    <a:pt x="5860" y="2533"/>
                  </a:lnTo>
                  <a:lnTo>
                    <a:pt x="5875" y="2546"/>
                  </a:lnTo>
                  <a:lnTo>
                    <a:pt x="5879" y="2549"/>
                  </a:lnTo>
                  <a:lnTo>
                    <a:pt x="5894" y="2563"/>
                  </a:lnTo>
                  <a:lnTo>
                    <a:pt x="5898" y="2566"/>
                  </a:lnTo>
                  <a:lnTo>
                    <a:pt x="5913" y="2580"/>
                  </a:lnTo>
                  <a:lnTo>
                    <a:pt x="5917" y="2584"/>
                  </a:lnTo>
                  <a:lnTo>
                    <a:pt x="5931" y="2599"/>
                  </a:lnTo>
                  <a:lnTo>
                    <a:pt x="5934" y="2603"/>
                  </a:lnTo>
                  <a:lnTo>
                    <a:pt x="5948" y="2618"/>
                  </a:lnTo>
                  <a:lnTo>
                    <a:pt x="5951" y="2622"/>
                  </a:lnTo>
                  <a:lnTo>
                    <a:pt x="5964" y="2637"/>
                  </a:lnTo>
                  <a:lnTo>
                    <a:pt x="5968" y="2641"/>
                  </a:lnTo>
                  <a:lnTo>
                    <a:pt x="5980" y="2657"/>
                  </a:lnTo>
                  <a:lnTo>
                    <a:pt x="5983" y="2662"/>
                  </a:lnTo>
                  <a:lnTo>
                    <a:pt x="5995" y="2678"/>
                  </a:lnTo>
                  <a:lnTo>
                    <a:pt x="5998" y="2683"/>
                  </a:lnTo>
                  <a:lnTo>
                    <a:pt x="6009" y="2699"/>
                  </a:lnTo>
                  <a:lnTo>
                    <a:pt x="6012" y="2704"/>
                  </a:lnTo>
                  <a:lnTo>
                    <a:pt x="6022" y="2721"/>
                  </a:lnTo>
                  <a:lnTo>
                    <a:pt x="6025" y="2727"/>
                  </a:lnTo>
                  <a:lnTo>
                    <a:pt x="6035" y="2745"/>
                  </a:lnTo>
                  <a:lnTo>
                    <a:pt x="6038" y="2749"/>
                  </a:lnTo>
                  <a:lnTo>
                    <a:pt x="6047" y="2767"/>
                  </a:lnTo>
                  <a:lnTo>
                    <a:pt x="6049" y="2772"/>
                  </a:lnTo>
                  <a:lnTo>
                    <a:pt x="6058" y="2791"/>
                  </a:lnTo>
                  <a:lnTo>
                    <a:pt x="6060" y="2796"/>
                  </a:lnTo>
                  <a:lnTo>
                    <a:pt x="6067" y="2814"/>
                  </a:lnTo>
                  <a:lnTo>
                    <a:pt x="6069" y="2819"/>
                  </a:lnTo>
                  <a:lnTo>
                    <a:pt x="6076" y="2838"/>
                  </a:lnTo>
                  <a:lnTo>
                    <a:pt x="6078" y="2843"/>
                  </a:lnTo>
                  <a:lnTo>
                    <a:pt x="6085" y="2862"/>
                  </a:lnTo>
                  <a:lnTo>
                    <a:pt x="6086" y="2868"/>
                  </a:lnTo>
                  <a:lnTo>
                    <a:pt x="6092" y="2887"/>
                  </a:lnTo>
                  <a:lnTo>
                    <a:pt x="6093" y="2892"/>
                  </a:lnTo>
                  <a:lnTo>
                    <a:pt x="6098" y="2912"/>
                  </a:lnTo>
                  <a:lnTo>
                    <a:pt x="6099" y="2917"/>
                  </a:lnTo>
                  <a:lnTo>
                    <a:pt x="6103" y="2937"/>
                  </a:lnTo>
                  <a:lnTo>
                    <a:pt x="6104" y="2942"/>
                  </a:lnTo>
                  <a:lnTo>
                    <a:pt x="6108" y="2962"/>
                  </a:lnTo>
                  <a:lnTo>
                    <a:pt x="6109" y="2968"/>
                  </a:lnTo>
                  <a:lnTo>
                    <a:pt x="6111" y="2988"/>
                  </a:lnTo>
                  <a:lnTo>
                    <a:pt x="6112" y="2993"/>
                  </a:lnTo>
                  <a:lnTo>
                    <a:pt x="6114" y="3013"/>
                  </a:lnTo>
                  <a:lnTo>
                    <a:pt x="6114" y="3019"/>
                  </a:lnTo>
                  <a:lnTo>
                    <a:pt x="6115" y="3039"/>
                  </a:lnTo>
                  <a:close/>
                  <a:moveTo>
                    <a:pt x="5815" y="3097"/>
                  </a:moveTo>
                  <a:lnTo>
                    <a:pt x="5816" y="3082"/>
                  </a:lnTo>
                  <a:lnTo>
                    <a:pt x="5816" y="3068"/>
                  </a:lnTo>
                  <a:lnTo>
                    <a:pt x="5816" y="3053"/>
                  </a:lnTo>
                  <a:lnTo>
                    <a:pt x="5815" y="3039"/>
                  </a:lnTo>
                  <a:lnTo>
                    <a:pt x="5814" y="3024"/>
                  </a:lnTo>
                  <a:lnTo>
                    <a:pt x="5812" y="3010"/>
                  </a:lnTo>
                  <a:lnTo>
                    <a:pt x="5809" y="2996"/>
                  </a:lnTo>
                  <a:lnTo>
                    <a:pt x="5806" y="2982"/>
                  </a:lnTo>
                  <a:lnTo>
                    <a:pt x="5803" y="2968"/>
                  </a:lnTo>
                  <a:lnTo>
                    <a:pt x="5799" y="2954"/>
                  </a:lnTo>
                  <a:lnTo>
                    <a:pt x="5794" y="2940"/>
                  </a:lnTo>
                  <a:lnTo>
                    <a:pt x="5789" y="2926"/>
                  </a:lnTo>
                  <a:lnTo>
                    <a:pt x="5784" y="2913"/>
                  </a:lnTo>
                  <a:lnTo>
                    <a:pt x="5778" y="2900"/>
                  </a:lnTo>
                  <a:lnTo>
                    <a:pt x="5771" y="2887"/>
                  </a:lnTo>
                  <a:lnTo>
                    <a:pt x="5764" y="2874"/>
                  </a:lnTo>
                  <a:lnTo>
                    <a:pt x="5757" y="2862"/>
                  </a:lnTo>
                  <a:lnTo>
                    <a:pt x="5749" y="2850"/>
                  </a:lnTo>
                  <a:lnTo>
                    <a:pt x="5740" y="2838"/>
                  </a:lnTo>
                  <a:lnTo>
                    <a:pt x="5732" y="2827"/>
                  </a:lnTo>
                  <a:lnTo>
                    <a:pt x="5722" y="2816"/>
                  </a:lnTo>
                  <a:lnTo>
                    <a:pt x="5713" y="2805"/>
                  </a:lnTo>
                  <a:lnTo>
                    <a:pt x="5703" y="2794"/>
                  </a:lnTo>
                  <a:lnTo>
                    <a:pt x="5692" y="2784"/>
                  </a:lnTo>
                  <a:lnTo>
                    <a:pt x="5681" y="2775"/>
                  </a:lnTo>
                  <a:lnTo>
                    <a:pt x="5670" y="2765"/>
                  </a:lnTo>
                  <a:lnTo>
                    <a:pt x="5659" y="2757"/>
                  </a:lnTo>
                  <a:lnTo>
                    <a:pt x="5647" y="2748"/>
                  </a:lnTo>
                  <a:lnTo>
                    <a:pt x="5635" y="2740"/>
                  </a:lnTo>
                  <a:lnTo>
                    <a:pt x="5623" y="2733"/>
                  </a:lnTo>
                  <a:lnTo>
                    <a:pt x="5610" y="2726"/>
                  </a:lnTo>
                  <a:lnTo>
                    <a:pt x="5597" y="2719"/>
                  </a:lnTo>
                  <a:lnTo>
                    <a:pt x="5584" y="2713"/>
                  </a:lnTo>
                  <a:lnTo>
                    <a:pt x="5571" y="2708"/>
                  </a:lnTo>
                  <a:lnTo>
                    <a:pt x="5557" y="2703"/>
                  </a:lnTo>
                  <a:lnTo>
                    <a:pt x="5543" y="2698"/>
                  </a:lnTo>
                  <a:lnTo>
                    <a:pt x="5529" y="2694"/>
                  </a:lnTo>
                  <a:lnTo>
                    <a:pt x="5515" y="2691"/>
                  </a:lnTo>
                  <a:lnTo>
                    <a:pt x="5501" y="2688"/>
                  </a:lnTo>
                  <a:lnTo>
                    <a:pt x="5487" y="2685"/>
                  </a:lnTo>
                  <a:lnTo>
                    <a:pt x="5473" y="2683"/>
                  </a:lnTo>
                  <a:lnTo>
                    <a:pt x="5458" y="2682"/>
                  </a:lnTo>
                  <a:lnTo>
                    <a:pt x="5444" y="2681"/>
                  </a:lnTo>
                  <a:lnTo>
                    <a:pt x="5429" y="2681"/>
                  </a:lnTo>
                  <a:lnTo>
                    <a:pt x="5415" y="2681"/>
                  </a:lnTo>
                  <a:lnTo>
                    <a:pt x="5400" y="2682"/>
                  </a:lnTo>
                  <a:lnTo>
                    <a:pt x="5386" y="2683"/>
                  </a:lnTo>
                  <a:lnTo>
                    <a:pt x="5372" y="2685"/>
                  </a:lnTo>
                  <a:lnTo>
                    <a:pt x="5358" y="2688"/>
                  </a:lnTo>
                  <a:lnTo>
                    <a:pt x="5343" y="2691"/>
                  </a:lnTo>
                  <a:lnTo>
                    <a:pt x="5330" y="2694"/>
                  </a:lnTo>
                  <a:lnTo>
                    <a:pt x="5316" y="2698"/>
                  </a:lnTo>
                  <a:lnTo>
                    <a:pt x="5302" y="2703"/>
                  </a:lnTo>
                  <a:lnTo>
                    <a:pt x="5288" y="2708"/>
                  </a:lnTo>
                  <a:lnTo>
                    <a:pt x="5275" y="2713"/>
                  </a:lnTo>
                  <a:lnTo>
                    <a:pt x="5262" y="2719"/>
                  </a:lnTo>
                  <a:lnTo>
                    <a:pt x="5249" y="2726"/>
                  </a:lnTo>
                  <a:lnTo>
                    <a:pt x="5236" y="2733"/>
                  </a:lnTo>
                  <a:lnTo>
                    <a:pt x="5223" y="2741"/>
                  </a:lnTo>
                  <a:lnTo>
                    <a:pt x="5211" y="2748"/>
                  </a:lnTo>
                  <a:lnTo>
                    <a:pt x="5200" y="2757"/>
                  </a:lnTo>
                  <a:lnTo>
                    <a:pt x="5188" y="2765"/>
                  </a:lnTo>
                  <a:lnTo>
                    <a:pt x="5177" y="2775"/>
                  </a:lnTo>
                  <a:lnTo>
                    <a:pt x="5166" y="2784"/>
                  </a:lnTo>
                  <a:lnTo>
                    <a:pt x="5156" y="2794"/>
                  </a:lnTo>
                  <a:lnTo>
                    <a:pt x="5146" y="2804"/>
                  </a:lnTo>
                  <a:lnTo>
                    <a:pt x="5137" y="2815"/>
                  </a:lnTo>
                  <a:lnTo>
                    <a:pt x="5127" y="2826"/>
                  </a:lnTo>
                  <a:lnTo>
                    <a:pt x="5119" y="2838"/>
                  </a:lnTo>
                  <a:lnTo>
                    <a:pt x="5110" y="2850"/>
                  </a:lnTo>
                  <a:lnTo>
                    <a:pt x="5102" y="2862"/>
                  </a:lnTo>
                  <a:lnTo>
                    <a:pt x="5095" y="2874"/>
                  </a:lnTo>
                  <a:lnTo>
                    <a:pt x="5087" y="2887"/>
                  </a:lnTo>
                  <a:lnTo>
                    <a:pt x="5081" y="2900"/>
                  </a:lnTo>
                  <a:lnTo>
                    <a:pt x="5075" y="2913"/>
                  </a:lnTo>
                  <a:lnTo>
                    <a:pt x="5069" y="2927"/>
                  </a:lnTo>
                  <a:lnTo>
                    <a:pt x="5064" y="2940"/>
                  </a:lnTo>
                  <a:lnTo>
                    <a:pt x="5060" y="2953"/>
                  </a:lnTo>
                  <a:lnTo>
                    <a:pt x="5056" y="2967"/>
                  </a:lnTo>
                  <a:lnTo>
                    <a:pt x="5053" y="2981"/>
                  </a:lnTo>
                  <a:lnTo>
                    <a:pt x="5050" y="2995"/>
                  </a:lnTo>
                  <a:lnTo>
                    <a:pt x="5047" y="3009"/>
                  </a:lnTo>
                  <a:lnTo>
                    <a:pt x="5045" y="3024"/>
                  </a:lnTo>
                  <a:lnTo>
                    <a:pt x="5044" y="3038"/>
                  </a:lnTo>
                  <a:lnTo>
                    <a:pt x="5043" y="3053"/>
                  </a:lnTo>
                  <a:lnTo>
                    <a:pt x="5043" y="3068"/>
                  </a:lnTo>
                  <a:lnTo>
                    <a:pt x="5043" y="3083"/>
                  </a:lnTo>
                  <a:lnTo>
                    <a:pt x="5044" y="3097"/>
                  </a:lnTo>
                  <a:lnTo>
                    <a:pt x="5045" y="3112"/>
                  </a:lnTo>
                  <a:lnTo>
                    <a:pt x="5047" y="3126"/>
                  </a:lnTo>
                  <a:lnTo>
                    <a:pt x="5050" y="3140"/>
                  </a:lnTo>
                  <a:lnTo>
                    <a:pt x="5053" y="3154"/>
                  </a:lnTo>
                  <a:lnTo>
                    <a:pt x="5056" y="3168"/>
                  </a:lnTo>
                  <a:lnTo>
                    <a:pt x="5060" y="3182"/>
                  </a:lnTo>
                  <a:lnTo>
                    <a:pt x="5064" y="3195"/>
                  </a:lnTo>
                  <a:lnTo>
                    <a:pt x="5069" y="3208"/>
                  </a:lnTo>
                  <a:lnTo>
                    <a:pt x="5075" y="3222"/>
                  </a:lnTo>
                  <a:lnTo>
                    <a:pt x="5081" y="3235"/>
                  </a:lnTo>
                  <a:lnTo>
                    <a:pt x="5087" y="3248"/>
                  </a:lnTo>
                  <a:lnTo>
                    <a:pt x="5095" y="3261"/>
                  </a:lnTo>
                  <a:lnTo>
                    <a:pt x="5103" y="3274"/>
                  </a:lnTo>
                  <a:lnTo>
                    <a:pt x="5111" y="3286"/>
                  </a:lnTo>
                  <a:lnTo>
                    <a:pt x="5119" y="3298"/>
                  </a:lnTo>
                  <a:lnTo>
                    <a:pt x="5128" y="3309"/>
                  </a:lnTo>
                  <a:lnTo>
                    <a:pt x="5137" y="3320"/>
                  </a:lnTo>
                  <a:lnTo>
                    <a:pt x="5146" y="3331"/>
                  </a:lnTo>
                  <a:lnTo>
                    <a:pt x="5156" y="3341"/>
                  </a:lnTo>
                  <a:lnTo>
                    <a:pt x="5166" y="3351"/>
                  </a:lnTo>
                  <a:lnTo>
                    <a:pt x="5177" y="3360"/>
                  </a:lnTo>
                  <a:lnTo>
                    <a:pt x="5188" y="3369"/>
                  </a:lnTo>
                  <a:lnTo>
                    <a:pt x="5199" y="3378"/>
                  </a:lnTo>
                  <a:lnTo>
                    <a:pt x="5211" y="3386"/>
                  </a:lnTo>
                  <a:lnTo>
                    <a:pt x="5223" y="3394"/>
                  </a:lnTo>
                  <a:lnTo>
                    <a:pt x="5236" y="3402"/>
                  </a:lnTo>
                  <a:lnTo>
                    <a:pt x="5249" y="3410"/>
                  </a:lnTo>
                  <a:lnTo>
                    <a:pt x="5262" y="3416"/>
                  </a:lnTo>
                  <a:lnTo>
                    <a:pt x="5275" y="3422"/>
                  </a:lnTo>
                  <a:lnTo>
                    <a:pt x="5289" y="3428"/>
                  </a:lnTo>
                  <a:lnTo>
                    <a:pt x="5302" y="3433"/>
                  </a:lnTo>
                  <a:lnTo>
                    <a:pt x="5315" y="3437"/>
                  </a:lnTo>
                  <a:lnTo>
                    <a:pt x="5329" y="3441"/>
                  </a:lnTo>
                  <a:lnTo>
                    <a:pt x="5343" y="3444"/>
                  </a:lnTo>
                  <a:lnTo>
                    <a:pt x="5357" y="3447"/>
                  </a:lnTo>
                  <a:lnTo>
                    <a:pt x="5371" y="3450"/>
                  </a:lnTo>
                  <a:lnTo>
                    <a:pt x="5385" y="3452"/>
                  </a:lnTo>
                  <a:lnTo>
                    <a:pt x="5400" y="3453"/>
                  </a:lnTo>
                  <a:lnTo>
                    <a:pt x="5414" y="3454"/>
                  </a:lnTo>
                  <a:lnTo>
                    <a:pt x="5429" y="3454"/>
                  </a:lnTo>
                  <a:lnTo>
                    <a:pt x="5444" y="3454"/>
                  </a:lnTo>
                  <a:lnTo>
                    <a:pt x="5459" y="3453"/>
                  </a:lnTo>
                  <a:lnTo>
                    <a:pt x="5473" y="3452"/>
                  </a:lnTo>
                  <a:lnTo>
                    <a:pt x="5488" y="3450"/>
                  </a:lnTo>
                  <a:lnTo>
                    <a:pt x="5502" y="3447"/>
                  </a:lnTo>
                  <a:lnTo>
                    <a:pt x="5516" y="3444"/>
                  </a:lnTo>
                  <a:lnTo>
                    <a:pt x="5530" y="3441"/>
                  </a:lnTo>
                  <a:lnTo>
                    <a:pt x="5544" y="3437"/>
                  </a:lnTo>
                  <a:lnTo>
                    <a:pt x="5557" y="3433"/>
                  </a:lnTo>
                  <a:lnTo>
                    <a:pt x="5570" y="3428"/>
                  </a:lnTo>
                  <a:lnTo>
                    <a:pt x="5584" y="3422"/>
                  </a:lnTo>
                  <a:lnTo>
                    <a:pt x="5597" y="3416"/>
                  </a:lnTo>
                  <a:lnTo>
                    <a:pt x="5610" y="3410"/>
                  </a:lnTo>
                  <a:lnTo>
                    <a:pt x="5623" y="3402"/>
                  </a:lnTo>
                  <a:lnTo>
                    <a:pt x="5635" y="3395"/>
                  </a:lnTo>
                  <a:lnTo>
                    <a:pt x="5647" y="3387"/>
                  </a:lnTo>
                  <a:lnTo>
                    <a:pt x="5659" y="3378"/>
                  </a:lnTo>
                  <a:lnTo>
                    <a:pt x="5671" y="3370"/>
                  </a:lnTo>
                  <a:lnTo>
                    <a:pt x="5682" y="3360"/>
                  </a:lnTo>
                  <a:lnTo>
                    <a:pt x="5693" y="3351"/>
                  </a:lnTo>
                  <a:lnTo>
                    <a:pt x="5703" y="3341"/>
                  </a:lnTo>
                  <a:lnTo>
                    <a:pt x="5713" y="3331"/>
                  </a:lnTo>
                  <a:lnTo>
                    <a:pt x="5722" y="3320"/>
                  </a:lnTo>
                  <a:lnTo>
                    <a:pt x="5732" y="3309"/>
                  </a:lnTo>
                  <a:lnTo>
                    <a:pt x="5740" y="3297"/>
                  </a:lnTo>
                  <a:lnTo>
                    <a:pt x="5749" y="3286"/>
                  </a:lnTo>
                  <a:lnTo>
                    <a:pt x="5756" y="3274"/>
                  </a:lnTo>
                  <a:lnTo>
                    <a:pt x="5764" y="3261"/>
                  </a:lnTo>
                  <a:lnTo>
                    <a:pt x="5771" y="3248"/>
                  </a:lnTo>
                  <a:lnTo>
                    <a:pt x="5778" y="3235"/>
                  </a:lnTo>
                  <a:lnTo>
                    <a:pt x="5784" y="3222"/>
                  </a:lnTo>
                  <a:lnTo>
                    <a:pt x="5789" y="3209"/>
                  </a:lnTo>
                  <a:lnTo>
                    <a:pt x="5794" y="3195"/>
                  </a:lnTo>
                  <a:lnTo>
                    <a:pt x="5799" y="3181"/>
                  </a:lnTo>
                  <a:lnTo>
                    <a:pt x="5803" y="3167"/>
                  </a:lnTo>
                  <a:lnTo>
                    <a:pt x="5806" y="3154"/>
                  </a:lnTo>
                  <a:lnTo>
                    <a:pt x="5809" y="3139"/>
                  </a:lnTo>
                  <a:lnTo>
                    <a:pt x="5812" y="3125"/>
                  </a:lnTo>
                  <a:lnTo>
                    <a:pt x="5814" y="3111"/>
                  </a:lnTo>
                  <a:lnTo>
                    <a:pt x="5815" y="3097"/>
                  </a:lnTo>
                  <a:close/>
                  <a:moveTo>
                    <a:pt x="4505" y="6035"/>
                  </a:moveTo>
                  <a:lnTo>
                    <a:pt x="4506" y="6040"/>
                  </a:lnTo>
                  <a:lnTo>
                    <a:pt x="4506" y="6072"/>
                  </a:lnTo>
                  <a:lnTo>
                    <a:pt x="4506" y="6076"/>
                  </a:lnTo>
                  <a:lnTo>
                    <a:pt x="4506" y="6108"/>
                  </a:lnTo>
                  <a:lnTo>
                    <a:pt x="4505" y="6113"/>
                  </a:lnTo>
                  <a:lnTo>
                    <a:pt x="4504" y="6145"/>
                  </a:lnTo>
                  <a:lnTo>
                    <a:pt x="4504" y="6149"/>
                  </a:lnTo>
                  <a:lnTo>
                    <a:pt x="4502" y="6181"/>
                  </a:lnTo>
                  <a:lnTo>
                    <a:pt x="4501" y="6185"/>
                  </a:lnTo>
                  <a:lnTo>
                    <a:pt x="4498" y="6217"/>
                  </a:lnTo>
                  <a:lnTo>
                    <a:pt x="4498" y="6221"/>
                  </a:lnTo>
                  <a:lnTo>
                    <a:pt x="4493" y="6252"/>
                  </a:lnTo>
                  <a:lnTo>
                    <a:pt x="4493" y="6257"/>
                  </a:lnTo>
                  <a:lnTo>
                    <a:pt x="4488" y="6288"/>
                  </a:lnTo>
                  <a:lnTo>
                    <a:pt x="4487" y="6292"/>
                  </a:lnTo>
                  <a:lnTo>
                    <a:pt x="4481" y="6323"/>
                  </a:lnTo>
                  <a:lnTo>
                    <a:pt x="4481" y="6327"/>
                  </a:lnTo>
                  <a:lnTo>
                    <a:pt x="4474" y="6358"/>
                  </a:lnTo>
                  <a:lnTo>
                    <a:pt x="4473" y="6362"/>
                  </a:lnTo>
                  <a:lnTo>
                    <a:pt x="4466" y="6393"/>
                  </a:lnTo>
                  <a:lnTo>
                    <a:pt x="4464" y="6397"/>
                  </a:lnTo>
                  <a:lnTo>
                    <a:pt x="4456" y="6427"/>
                  </a:lnTo>
                  <a:lnTo>
                    <a:pt x="4455" y="6431"/>
                  </a:lnTo>
                  <a:lnTo>
                    <a:pt x="4446" y="6461"/>
                  </a:lnTo>
                  <a:lnTo>
                    <a:pt x="4444" y="6465"/>
                  </a:lnTo>
                  <a:lnTo>
                    <a:pt x="4434" y="6494"/>
                  </a:lnTo>
                  <a:lnTo>
                    <a:pt x="4433" y="6498"/>
                  </a:lnTo>
                  <a:lnTo>
                    <a:pt x="4422" y="6527"/>
                  </a:lnTo>
                  <a:lnTo>
                    <a:pt x="4420" y="6532"/>
                  </a:lnTo>
                  <a:lnTo>
                    <a:pt x="4409" y="6560"/>
                  </a:lnTo>
                  <a:lnTo>
                    <a:pt x="4406" y="6565"/>
                  </a:lnTo>
                  <a:lnTo>
                    <a:pt x="4394" y="6593"/>
                  </a:lnTo>
                  <a:lnTo>
                    <a:pt x="4392" y="6597"/>
                  </a:lnTo>
                  <a:lnTo>
                    <a:pt x="4379" y="6624"/>
                  </a:lnTo>
                  <a:lnTo>
                    <a:pt x="4376" y="6628"/>
                  </a:lnTo>
                  <a:lnTo>
                    <a:pt x="4362" y="6654"/>
                  </a:lnTo>
                  <a:lnTo>
                    <a:pt x="4360" y="6659"/>
                  </a:lnTo>
                  <a:lnTo>
                    <a:pt x="4345" y="6684"/>
                  </a:lnTo>
                  <a:lnTo>
                    <a:pt x="4343" y="6688"/>
                  </a:lnTo>
                  <a:lnTo>
                    <a:pt x="4327" y="6713"/>
                  </a:lnTo>
                  <a:lnTo>
                    <a:pt x="4325" y="6717"/>
                  </a:lnTo>
                  <a:lnTo>
                    <a:pt x="4309" y="6741"/>
                  </a:lnTo>
                  <a:lnTo>
                    <a:pt x="4306" y="6745"/>
                  </a:lnTo>
                  <a:lnTo>
                    <a:pt x="4289" y="6768"/>
                  </a:lnTo>
                  <a:lnTo>
                    <a:pt x="4286" y="6773"/>
                  </a:lnTo>
                  <a:lnTo>
                    <a:pt x="4268" y="6795"/>
                  </a:lnTo>
                  <a:lnTo>
                    <a:pt x="4265" y="6799"/>
                  </a:lnTo>
                  <a:lnTo>
                    <a:pt x="4247" y="6821"/>
                  </a:lnTo>
                  <a:lnTo>
                    <a:pt x="4243" y="6825"/>
                  </a:lnTo>
                  <a:lnTo>
                    <a:pt x="4225" y="6845"/>
                  </a:lnTo>
                  <a:lnTo>
                    <a:pt x="4221" y="6850"/>
                  </a:lnTo>
                  <a:lnTo>
                    <a:pt x="4202" y="6869"/>
                  </a:lnTo>
                  <a:lnTo>
                    <a:pt x="4198" y="6873"/>
                  </a:lnTo>
                  <a:lnTo>
                    <a:pt x="4178" y="6892"/>
                  </a:lnTo>
                  <a:lnTo>
                    <a:pt x="4173" y="6896"/>
                  </a:lnTo>
                  <a:lnTo>
                    <a:pt x="4153" y="6914"/>
                  </a:lnTo>
                  <a:lnTo>
                    <a:pt x="4148" y="6918"/>
                  </a:lnTo>
                  <a:lnTo>
                    <a:pt x="4128" y="6934"/>
                  </a:lnTo>
                  <a:lnTo>
                    <a:pt x="4123" y="6937"/>
                  </a:lnTo>
                  <a:lnTo>
                    <a:pt x="4102" y="6953"/>
                  </a:lnTo>
                  <a:lnTo>
                    <a:pt x="4097" y="6957"/>
                  </a:lnTo>
                  <a:lnTo>
                    <a:pt x="4075" y="6972"/>
                  </a:lnTo>
                  <a:lnTo>
                    <a:pt x="4070" y="6975"/>
                  </a:lnTo>
                  <a:lnTo>
                    <a:pt x="4048" y="6989"/>
                  </a:lnTo>
                  <a:lnTo>
                    <a:pt x="4042" y="6992"/>
                  </a:lnTo>
                  <a:lnTo>
                    <a:pt x="4020" y="7004"/>
                  </a:lnTo>
                  <a:lnTo>
                    <a:pt x="4014" y="7008"/>
                  </a:lnTo>
                  <a:lnTo>
                    <a:pt x="3991" y="7019"/>
                  </a:lnTo>
                  <a:lnTo>
                    <a:pt x="3985" y="7022"/>
                  </a:lnTo>
                  <a:lnTo>
                    <a:pt x="3962" y="7032"/>
                  </a:lnTo>
                  <a:lnTo>
                    <a:pt x="3955" y="7034"/>
                  </a:lnTo>
                  <a:lnTo>
                    <a:pt x="3932" y="7043"/>
                  </a:lnTo>
                  <a:lnTo>
                    <a:pt x="3926" y="7045"/>
                  </a:lnTo>
                  <a:lnTo>
                    <a:pt x="3902" y="7053"/>
                  </a:lnTo>
                  <a:lnTo>
                    <a:pt x="3895" y="7055"/>
                  </a:lnTo>
                  <a:lnTo>
                    <a:pt x="3872" y="7062"/>
                  </a:lnTo>
                  <a:lnTo>
                    <a:pt x="3865" y="7064"/>
                  </a:lnTo>
                  <a:lnTo>
                    <a:pt x="3841" y="7069"/>
                  </a:lnTo>
                  <a:lnTo>
                    <a:pt x="3834" y="7070"/>
                  </a:lnTo>
                  <a:lnTo>
                    <a:pt x="3810" y="7074"/>
                  </a:lnTo>
                  <a:lnTo>
                    <a:pt x="3803" y="7076"/>
                  </a:lnTo>
                  <a:lnTo>
                    <a:pt x="3779" y="7078"/>
                  </a:lnTo>
                  <a:lnTo>
                    <a:pt x="3771" y="7079"/>
                  </a:lnTo>
                  <a:lnTo>
                    <a:pt x="3747" y="7081"/>
                  </a:lnTo>
                  <a:lnTo>
                    <a:pt x="3740" y="7081"/>
                  </a:lnTo>
                  <a:lnTo>
                    <a:pt x="3716" y="7082"/>
                  </a:lnTo>
                  <a:lnTo>
                    <a:pt x="3708" y="7082"/>
                  </a:lnTo>
                  <a:lnTo>
                    <a:pt x="3684" y="7081"/>
                  </a:lnTo>
                  <a:lnTo>
                    <a:pt x="3677" y="7081"/>
                  </a:lnTo>
                  <a:lnTo>
                    <a:pt x="3653" y="7079"/>
                  </a:lnTo>
                  <a:lnTo>
                    <a:pt x="3645" y="7078"/>
                  </a:lnTo>
                  <a:lnTo>
                    <a:pt x="3621" y="7076"/>
                  </a:lnTo>
                  <a:lnTo>
                    <a:pt x="3614" y="7074"/>
                  </a:lnTo>
                  <a:lnTo>
                    <a:pt x="3590" y="7070"/>
                  </a:lnTo>
                  <a:lnTo>
                    <a:pt x="3583" y="7069"/>
                  </a:lnTo>
                  <a:lnTo>
                    <a:pt x="3559" y="7064"/>
                  </a:lnTo>
                  <a:lnTo>
                    <a:pt x="3552" y="7062"/>
                  </a:lnTo>
                  <a:lnTo>
                    <a:pt x="3529" y="7055"/>
                  </a:lnTo>
                  <a:lnTo>
                    <a:pt x="3522" y="7053"/>
                  </a:lnTo>
                  <a:lnTo>
                    <a:pt x="3498" y="7045"/>
                  </a:lnTo>
                  <a:lnTo>
                    <a:pt x="3492" y="7043"/>
                  </a:lnTo>
                  <a:lnTo>
                    <a:pt x="3469" y="7034"/>
                  </a:lnTo>
                  <a:lnTo>
                    <a:pt x="3462" y="7032"/>
                  </a:lnTo>
                  <a:lnTo>
                    <a:pt x="3439" y="7022"/>
                  </a:lnTo>
                  <a:lnTo>
                    <a:pt x="3433" y="7019"/>
                  </a:lnTo>
                  <a:lnTo>
                    <a:pt x="3410" y="7008"/>
                  </a:lnTo>
                  <a:lnTo>
                    <a:pt x="3404" y="7004"/>
                  </a:lnTo>
                  <a:lnTo>
                    <a:pt x="3382" y="6992"/>
                  </a:lnTo>
                  <a:lnTo>
                    <a:pt x="3376" y="6989"/>
                  </a:lnTo>
                  <a:lnTo>
                    <a:pt x="3354" y="6975"/>
                  </a:lnTo>
                  <a:lnTo>
                    <a:pt x="3349" y="6972"/>
                  </a:lnTo>
                  <a:lnTo>
                    <a:pt x="3327" y="6957"/>
                  </a:lnTo>
                  <a:lnTo>
                    <a:pt x="3322" y="6953"/>
                  </a:lnTo>
                  <a:lnTo>
                    <a:pt x="3301" y="6937"/>
                  </a:lnTo>
                  <a:lnTo>
                    <a:pt x="3296" y="6934"/>
                  </a:lnTo>
                  <a:lnTo>
                    <a:pt x="3276" y="6918"/>
                  </a:lnTo>
                  <a:lnTo>
                    <a:pt x="3271" y="6914"/>
                  </a:lnTo>
                  <a:lnTo>
                    <a:pt x="3251" y="6896"/>
                  </a:lnTo>
                  <a:lnTo>
                    <a:pt x="3246" y="6892"/>
                  </a:lnTo>
                  <a:lnTo>
                    <a:pt x="3226" y="6873"/>
                  </a:lnTo>
                  <a:lnTo>
                    <a:pt x="3222" y="6869"/>
                  </a:lnTo>
                  <a:lnTo>
                    <a:pt x="3203" y="6850"/>
                  </a:lnTo>
                  <a:lnTo>
                    <a:pt x="3199" y="6845"/>
                  </a:lnTo>
                  <a:lnTo>
                    <a:pt x="3181" y="6825"/>
                  </a:lnTo>
                  <a:lnTo>
                    <a:pt x="3177" y="6821"/>
                  </a:lnTo>
                  <a:lnTo>
                    <a:pt x="3159" y="6799"/>
                  </a:lnTo>
                  <a:lnTo>
                    <a:pt x="3155" y="6795"/>
                  </a:lnTo>
                  <a:lnTo>
                    <a:pt x="3138" y="6773"/>
                  </a:lnTo>
                  <a:lnTo>
                    <a:pt x="3135" y="6769"/>
                  </a:lnTo>
                  <a:lnTo>
                    <a:pt x="3118" y="6746"/>
                  </a:lnTo>
                  <a:lnTo>
                    <a:pt x="3115" y="6741"/>
                  </a:lnTo>
                  <a:lnTo>
                    <a:pt x="3099" y="6717"/>
                  </a:lnTo>
                  <a:lnTo>
                    <a:pt x="3096" y="6713"/>
                  </a:lnTo>
                  <a:lnTo>
                    <a:pt x="3081" y="6688"/>
                  </a:lnTo>
                  <a:lnTo>
                    <a:pt x="3078" y="6684"/>
                  </a:lnTo>
                  <a:lnTo>
                    <a:pt x="3064" y="6658"/>
                  </a:lnTo>
                  <a:lnTo>
                    <a:pt x="3061" y="6654"/>
                  </a:lnTo>
                  <a:lnTo>
                    <a:pt x="3047" y="6628"/>
                  </a:lnTo>
                  <a:lnTo>
                    <a:pt x="3045" y="6623"/>
                  </a:lnTo>
                  <a:lnTo>
                    <a:pt x="3032" y="6597"/>
                  </a:lnTo>
                  <a:lnTo>
                    <a:pt x="3030" y="6592"/>
                  </a:lnTo>
                  <a:lnTo>
                    <a:pt x="3017" y="6565"/>
                  </a:lnTo>
                  <a:lnTo>
                    <a:pt x="3016" y="6561"/>
                  </a:lnTo>
                  <a:lnTo>
                    <a:pt x="3004" y="6532"/>
                  </a:lnTo>
                  <a:lnTo>
                    <a:pt x="3002" y="6528"/>
                  </a:lnTo>
                  <a:lnTo>
                    <a:pt x="2991" y="6499"/>
                  </a:lnTo>
                  <a:lnTo>
                    <a:pt x="2989" y="6495"/>
                  </a:lnTo>
                  <a:lnTo>
                    <a:pt x="2979" y="6465"/>
                  </a:lnTo>
                  <a:lnTo>
                    <a:pt x="2978" y="6461"/>
                  </a:lnTo>
                  <a:lnTo>
                    <a:pt x="2969" y="6431"/>
                  </a:lnTo>
                  <a:lnTo>
                    <a:pt x="2967" y="6427"/>
                  </a:lnTo>
                  <a:lnTo>
                    <a:pt x="2959" y="6397"/>
                  </a:lnTo>
                  <a:lnTo>
                    <a:pt x="2958" y="6393"/>
                  </a:lnTo>
                  <a:lnTo>
                    <a:pt x="2951" y="6362"/>
                  </a:lnTo>
                  <a:lnTo>
                    <a:pt x="2950" y="6358"/>
                  </a:lnTo>
                  <a:lnTo>
                    <a:pt x="2943" y="6327"/>
                  </a:lnTo>
                  <a:lnTo>
                    <a:pt x="2942" y="6323"/>
                  </a:lnTo>
                  <a:lnTo>
                    <a:pt x="2936" y="6292"/>
                  </a:lnTo>
                  <a:lnTo>
                    <a:pt x="2936" y="6288"/>
                  </a:lnTo>
                  <a:lnTo>
                    <a:pt x="2931" y="6256"/>
                  </a:lnTo>
                  <a:lnTo>
                    <a:pt x="2930" y="6252"/>
                  </a:lnTo>
                  <a:lnTo>
                    <a:pt x="2926" y="6220"/>
                  </a:lnTo>
                  <a:lnTo>
                    <a:pt x="2926" y="6216"/>
                  </a:lnTo>
                  <a:lnTo>
                    <a:pt x="2923" y="6185"/>
                  </a:lnTo>
                  <a:lnTo>
                    <a:pt x="2922" y="6180"/>
                  </a:lnTo>
                  <a:lnTo>
                    <a:pt x="2920" y="6149"/>
                  </a:lnTo>
                  <a:lnTo>
                    <a:pt x="2920" y="6144"/>
                  </a:lnTo>
                  <a:lnTo>
                    <a:pt x="2919" y="6112"/>
                  </a:lnTo>
                  <a:lnTo>
                    <a:pt x="2918" y="6108"/>
                  </a:lnTo>
                  <a:lnTo>
                    <a:pt x="2918" y="6076"/>
                  </a:lnTo>
                  <a:lnTo>
                    <a:pt x="2918" y="6072"/>
                  </a:lnTo>
                  <a:lnTo>
                    <a:pt x="2918" y="6040"/>
                  </a:lnTo>
                  <a:lnTo>
                    <a:pt x="2919" y="6036"/>
                  </a:lnTo>
                  <a:lnTo>
                    <a:pt x="2920" y="6003"/>
                  </a:lnTo>
                  <a:lnTo>
                    <a:pt x="2920" y="5999"/>
                  </a:lnTo>
                  <a:lnTo>
                    <a:pt x="2922" y="5967"/>
                  </a:lnTo>
                  <a:lnTo>
                    <a:pt x="2923" y="5963"/>
                  </a:lnTo>
                  <a:lnTo>
                    <a:pt x="2926" y="5931"/>
                  </a:lnTo>
                  <a:lnTo>
                    <a:pt x="2926" y="5927"/>
                  </a:lnTo>
                  <a:lnTo>
                    <a:pt x="2930" y="5895"/>
                  </a:lnTo>
                  <a:lnTo>
                    <a:pt x="2931" y="5891"/>
                  </a:lnTo>
                  <a:lnTo>
                    <a:pt x="2936" y="5860"/>
                  </a:lnTo>
                  <a:lnTo>
                    <a:pt x="2936" y="5855"/>
                  </a:lnTo>
                  <a:lnTo>
                    <a:pt x="2942" y="5824"/>
                  </a:lnTo>
                  <a:lnTo>
                    <a:pt x="2943" y="5820"/>
                  </a:lnTo>
                  <a:lnTo>
                    <a:pt x="2950" y="5789"/>
                  </a:lnTo>
                  <a:lnTo>
                    <a:pt x="2951" y="5785"/>
                  </a:lnTo>
                  <a:lnTo>
                    <a:pt x="2958" y="5755"/>
                  </a:lnTo>
                  <a:lnTo>
                    <a:pt x="2959" y="5750"/>
                  </a:lnTo>
                  <a:lnTo>
                    <a:pt x="2967" y="5720"/>
                  </a:lnTo>
                  <a:lnTo>
                    <a:pt x="2969" y="5716"/>
                  </a:lnTo>
                  <a:lnTo>
                    <a:pt x="2978" y="5686"/>
                  </a:lnTo>
                  <a:lnTo>
                    <a:pt x="2979" y="5682"/>
                  </a:lnTo>
                  <a:lnTo>
                    <a:pt x="2989" y="5652"/>
                  </a:lnTo>
                  <a:lnTo>
                    <a:pt x="2991" y="5648"/>
                  </a:lnTo>
                  <a:lnTo>
                    <a:pt x="3002" y="5619"/>
                  </a:lnTo>
                  <a:lnTo>
                    <a:pt x="3004" y="5615"/>
                  </a:lnTo>
                  <a:lnTo>
                    <a:pt x="3016" y="5586"/>
                  </a:lnTo>
                  <a:lnTo>
                    <a:pt x="3017" y="5582"/>
                  </a:lnTo>
                  <a:lnTo>
                    <a:pt x="3030" y="5555"/>
                  </a:lnTo>
                  <a:lnTo>
                    <a:pt x="3032" y="5550"/>
                  </a:lnTo>
                  <a:lnTo>
                    <a:pt x="3045" y="5524"/>
                  </a:lnTo>
                  <a:lnTo>
                    <a:pt x="3047" y="5519"/>
                  </a:lnTo>
                  <a:lnTo>
                    <a:pt x="3061" y="5493"/>
                  </a:lnTo>
                  <a:lnTo>
                    <a:pt x="3064" y="5489"/>
                  </a:lnTo>
                  <a:lnTo>
                    <a:pt x="3078" y="5463"/>
                  </a:lnTo>
                  <a:lnTo>
                    <a:pt x="3081" y="5459"/>
                  </a:lnTo>
                  <a:lnTo>
                    <a:pt x="3096" y="5434"/>
                  </a:lnTo>
                  <a:lnTo>
                    <a:pt x="3099" y="5430"/>
                  </a:lnTo>
                  <a:lnTo>
                    <a:pt x="3115" y="5406"/>
                  </a:lnTo>
                  <a:lnTo>
                    <a:pt x="3118" y="5401"/>
                  </a:lnTo>
                  <a:lnTo>
                    <a:pt x="3135" y="5378"/>
                  </a:lnTo>
                  <a:lnTo>
                    <a:pt x="3138" y="5374"/>
                  </a:lnTo>
                  <a:lnTo>
                    <a:pt x="3155" y="5352"/>
                  </a:lnTo>
                  <a:lnTo>
                    <a:pt x="3159" y="5348"/>
                  </a:lnTo>
                  <a:lnTo>
                    <a:pt x="3177" y="5326"/>
                  </a:lnTo>
                  <a:lnTo>
                    <a:pt x="3181" y="5322"/>
                  </a:lnTo>
                  <a:lnTo>
                    <a:pt x="3199" y="5302"/>
                  </a:lnTo>
                  <a:lnTo>
                    <a:pt x="3203" y="5297"/>
                  </a:lnTo>
                  <a:lnTo>
                    <a:pt x="3222" y="5278"/>
                  </a:lnTo>
                  <a:lnTo>
                    <a:pt x="3226" y="5274"/>
                  </a:lnTo>
                  <a:lnTo>
                    <a:pt x="3246" y="5255"/>
                  </a:lnTo>
                  <a:lnTo>
                    <a:pt x="3251" y="5251"/>
                  </a:lnTo>
                  <a:lnTo>
                    <a:pt x="3271" y="5233"/>
                  </a:lnTo>
                  <a:lnTo>
                    <a:pt x="3276" y="5229"/>
                  </a:lnTo>
                  <a:lnTo>
                    <a:pt x="3296" y="5213"/>
                  </a:lnTo>
                  <a:lnTo>
                    <a:pt x="3301" y="5210"/>
                  </a:lnTo>
                  <a:lnTo>
                    <a:pt x="3322" y="5194"/>
                  </a:lnTo>
                  <a:lnTo>
                    <a:pt x="3327" y="5190"/>
                  </a:lnTo>
                  <a:lnTo>
                    <a:pt x="3349" y="5175"/>
                  </a:lnTo>
                  <a:lnTo>
                    <a:pt x="3354" y="5172"/>
                  </a:lnTo>
                  <a:lnTo>
                    <a:pt x="3376" y="5158"/>
                  </a:lnTo>
                  <a:lnTo>
                    <a:pt x="3382" y="5155"/>
                  </a:lnTo>
                  <a:lnTo>
                    <a:pt x="3404" y="5143"/>
                  </a:lnTo>
                  <a:lnTo>
                    <a:pt x="3410" y="5139"/>
                  </a:lnTo>
                  <a:lnTo>
                    <a:pt x="3433" y="5128"/>
                  </a:lnTo>
                  <a:lnTo>
                    <a:pt x="3439" y="5125"/>
                  </a:lnTo>
                  <a:lnTo>
                    <a:pt x="3462" y="5115"/>
                  </a:lnTo>
                  <a:lnTo>
                    <a:pt x="3469" y="5113"/>
                  </a:lnTo>
                  <a:lnTo>
                    <a:pt x="3492" y="5104"/>
                  </a:lnTo>
                  <a:lnTo>
                    <a:pt x="3498" y="5102"/>
                  </a:lnTo>
                  <a:lnTo>
                    <a:pt x="3522" y="5094"/>
                  </a:lnTo>
                  <a:lnTo>
                    <a:pt x="3529" y="5092"/>
                  </a:lnTo>
                  <a:lnTo>
                    <a:pt x="3552" y="5085"/>
                  </a:lnTo>
                  <a:lnTo>
                    <a:pt x="3559" y="5083"/>
                  </a:lnTo>
                  <a:lnTo>
                    <a:pt x="3583" y="5078"/>
                  </a:lnTo>
                  <a:lnTo>
                    <a:pt x="3590" y="5077"/>
                  </a:lnTo>
                  <a:lnTo>
                    <a:pt x="3614" y="5073"/>
                  </a:lnTo>
                  <a:lnTo>
                    <a:pt x="3621" y="5071"/>
                  </a:lnTo>
                  <a:lnTo>
                    <a:pt x="3645" y="5069"/>
                  </a:lnTo>
                  <a:lnTo>
                    <a:pt x="3653" y="5068"/>
                  </a:lnTo>
                  <a:lnTo>
                    <a:pt x="3677" y="5066"/>
                  </a:lnTo>
                  <a:lnTo>
                    <a:pt x="3684" y="5066"/>
                  </a:lnTo>
                  <a:lnTo>
                    <a:pt x="3708" y="5065"/>
                  </a:lnTo>
                  <a:lnTo>
                    <a:pt x="3716" y="5065"/>
                  </a:lnTo>
                  <a:lnTo>
                    <a:pt x="3740" y="5066"/>
                  </a:lnTo>
                  <a:lnTo>
                    <a:pt x="3747" y="5066"/>
                  </a:lnTo>
                  <a:lnTo>
                    <a:pt x="3771" y="5068"/>
                  </a:lnTo>
                  <a:lnTo>
                    <a:pt x="3779" y="5069"/>
                  </a:lnTo>
                  <a:lnTo>
                    <a:pt x="3803" y="5071"/>
                  </a:lnTo>
                  <a:lnTo>
                    <a:pt x="3810" y="5073"/>
                  </a:lnTo>
                  <a:lnTo>
                    <a:pt x="3834" y="5077"/>
                  </a:lnTo>
                  <a:lnTo>
                    <a:pt x="3841" y="5078"/>
                  </a:lnTo>
                  <a:lnTo>
                    <a:pt x="3865" y="5083"/>
                  </a:lnTo>
                  <a:lnTo>
                    <a:pt x="3872" y="5085"/>
                  </a:lnTo>
                  <a:lnTo>
                    <a:pt x="3895" y="5092"/>
                  </a:lnTo>
                  <a:lnTo>
                    <a:pt x="3902" y="5094"/>
                  </a:lnTo>
                  <a:lnTo>
                    <a:pt x="3926" y="5102"/>
                  </a:lnTo>
                  <a:lnTo>
                    <a:pt x="3932" y="5104"/>
                  </a:lnTo>
                  <a:lnTo>
                    <a:pt x="3955" y="5113"/>
                  </a:lnTo>
                  <a:lnTo>
                    <a:pt x="3962" y="5115"/>
                  </a:lnTo>
                  <a:lnTo>
                    <a:pt x="3985" y="5125"/>
                  </a:lnTo>
                  <a:lnTo>
                    <a:pt x="3991" y="5128"/>
                  </a:lnTo>
                  <a:lnTo>
                    <a:pt x="4014" y="5139"/>
                  </a:lnTo>
                  <a:lnTo>
                    <a:pt x="4020" y="5143"/>
                  </a:lnTo>
                  <a:lnTo>
                    <a:pt x="4042" y="5155"/>
                  </a:lnTo>
                  <a:lnTo>
                    <a:pt x="4048" y="5158"/>
                  </a:lnTo>
                  <a:lnTo>
                    <a:pt x="4070" y="5172"/>
                  </a:lnTo>
                  <a:lnTo>
                    <a:pt x="4075" y="5175"/>
                  </a:lnTo>
                  <a:lnTo>
                    <a:pt x="4097" y="5190"/>
                  </a:lnTo>
                  <a:lnTo>
                    <a:pt x="4102" y="5194"/>
                  </a:lnTo>
                  <a:lnTo>
                    <a:pt x="4123" y="5210"/>
                  </a:lnTo>
                  <a:lnTo>
                    <a:pt x="4128" y="5213"/>
                  </a:lnTo>
                  <a:lnTo>
                    <a:pt x="4148" y="5229"/>
                  </a:lnTo>
                  <a:lnTo>
                    <a:pt x="4153" y="5233"/>
                  </a:lnTo>
                  <a:lnTo>
                    <a:pt x="4173" y="5251"/>
                  </a:lnTo>
                  <a:lnTo>
                    <a:pt x="4178" y="5255"/>
                  </a:lnTo>
                  <a:lnTo>
                    <a:pt x="4198" y="5274"/>
                  </a:lnTo>
                  <a:lnTo>
                    <a:pt x="4202" y="5278"/>
                  </a:lnTo>
                  <a:lnTo>
                    <a:pt x="4221" y="5297"/>
                  </a:lnTo>
                  <a:lnTo>
                    <a:pt x="4225" y="5302"/>
                  </a:lnTo>
                  <a:lnTo>
                    <a:pt x="4243" y="5322"/>
                  </a:lnTo>
                  <a:lnTo>
                    <a:pt x="4247" y="5326"/>
                  </a:lnTo>
                  <a:lnTo>
                    <a:pt x="4265" y="5348"/>
                  </a:lnTo>
                  <a:lnTo>
                    <a:pt x="4268" y="5352"/>
                  </a:lnTo>
                  <a:lnTo>
                    <a:pt x="4286" y="5374"/>
                  </a:lnTo>
                  <a:lnTo>
                    <a:pt x="4289" y="5379"/>
                  </a:lnTo>
                  <a:lnTo>
                    <a:pt x="4306" y="5402"/>
                  </a:lnTo>
                  <a:lnTo>
                    <a:pt x="4309" y="5406"/>
                  </a:lnTo>
                  <a:lnTo>
                    <a:pt x="4325" y="5430"/>
                  </a:lnTo>
                  <a:lnTo>
                    <a:pt x="4327" y="5434"/>
                  </a:lnTo>
                  <a:lnTo>
                    <a:pt x="4343" y="5459"/>
                  </a:lnTo>
                  <a:lnTo>
                    <a:pt x="4345" y="5463"/>
                  </a:lnTo>
                  <a:lnTo>
                    <a:pt x="4360" y="5488"/>
                  </a:lnTo>
                  <a:lnTo>
                    <a:pt x="4362" y="5493"/>
                  </a:lnTo>
                  <a:lnTo>
                    <a:pt x="4376" y="5519"/>
                  </a:lnTo>
                  <a:lnTo>
                    <a:pt x="4379" y="5523"/>
                  </a:lnTo>
                  <a:lnTo>
                    <a:pt x="4392" y="5550"/>
                  </a:lnTo>
                  <a:lnTo>
                    <a:pt x="4394" y="5554"/>
                  </a:lnTo>
                  <a:lnTo>
                    <a:pt x="4406" y="5582"/>
                  </a:lnTo>
                  <a:lnTo>
                    <a:pt x="4409" y="5587"/>
                  </a:lnTo>
                  <a:lnTo>
                    <a:pt x="4420" y="5615"/>
                  </a:lnTo>
                  <a:lnTo>
                    <a:pt x="4422" y="5620"/>
                  </a:lnTo>
                  <a:lnTo>
                    <a:pt x="4433" y="5649"/>
                  </a:lnTo>
                  <a:lnTo>
                    <a:pt x="4434" y="5653"/>
                  </a:lnTo>
                  <a:lnTo>
                    <a:pt x="4444" y="5682"/>
                  </a:lnTo>
                  <a:lnTo>
                    <a:pt x="4446" y="5686"/>
                  </a:lnTo>
                  <a:lnTo>
                    <a:pt x="4455" y="5716"/>
                  </a:lnTo>
                  <a:lnTo>
                    <a:pt x="4456" y="5720"/>
                  </a:lnTo>
                  <a:lnTo>
                    <a:pt x="4464" y="5750"/>
                  </a:lnTo>
                  <a:lnTo>
                    <a:pt x="4466" y="5754"/>
                  </a:lnTo>
                  <a:lnTo>
                    <a:pt x="4473" y="5785"/>
                  </a:lnTo>
                  <a:lnTo>
                    <a:pt x="4474" y="5789"/>
                  </a:lnTo>
                  <a:lnTo>
                    <a:pt x="4481" y="5820"/>
                  </a:lnTo>
                  <a:lnTo>
                    <a:pt x="4481" y="5824"/>
                  </a:lnTo>
                  <a:lnTo>
                    <a:pt x="4487" y="5855"/>
                  </a:lnTo>
                  <a:lnTo>
                    <a:pt x="4488" y="5859"/>
                  </a:lnTo>
                  <a:lnTo>
                    <a:pt x="4493" y="5891"/>
                  </a:lnTo>
                  <a:lnTo>
                    <a:pt x="4493" y="5895"/>
                  </a:lnTo>
                  <a:lnTo>
                    <a:pt x="4498" y="5927"/>
                  </a:lnTo>
                  <a:lnTo>
                    <a:pt x="4498" y="5931"/>
                  </a:lnTo>
                  <a:lnTo>
                    <a:pt x="4501" y="5963"/>
                  </a:lnTo>
                  <a:lnTo>
                    <a:pt x="4502" y="5967"/>
                  </a:lnTo>
                  <a:lnTo>
                    <a:pt x="4504" y="5999"/>
                  </a:lnTo>
                  <a:lnTo>
                    <a:pt x="4504" y="6003"/>
                  </a:lnTo>
                  <a:lnTo>
                    <a:pt x="4505" y="6035"/>
                  </a:lnTo>
                  <a:close/>
                  <a:moveTo>
                    <a:pt x="4204" y="6130"/>
                  </a:moveTo>
                  <a:lnTo>
                    <a:pt x="4206" y="6102"/>
                  </a:lnTo>
                  <a:lnTo>
                    <a:pt x="4206" y="6074"/>
                  </a:lnTo>
                  <a:lnTo>
                    <a:pt x="4206" y="6046"/>
                  </a:lnTo>
                  <a:lnTo>
                    <a:pt x="4204" y="6018"/>
                  </a:lnTo>
                  <a:lnTo>
                    <a:pt x="4202" y="5990"/>
                  </a:lnTo>
                  <a:lnTo>
                    <a:pt x="4200" y="5963"/>
                  </a:lnTo>
                  <a:lnTo>
                    <a:pt x="4196" y="5935"/>
                  </a:lnTo>
                  <a:lnTo>
                    <a:pt x="4192" y="5908"/>
                  </a:lnTo>
                  <a:lnTo>
                    <a:pt x="4187" y="5881"/>
                  </a:lnTo>
                  <a:lnTo>
                    <a:pt x="4181" y="5854"/>
                  </a:lnTo>
                  <a:lnTo>
                    <a:pt x="4175" y="5828"/>
                  </a:lnTo>
                  <a:lnTo>
                    <a:pt x="4168" y="5802"/>
                  </a:lnTo>
                  <a:lnTo>
                    <a:pt x="4160" y="5777"/>
                  </a:lnTo>
                  <a:lnTo>
                    <a:pt x="4151" y="5752"/>
                  </a:lnTo>
                  <a:lnTo>
                    <a:pt x="4142" y="5727"/>
                  </a:lnTo>
                  <a:lnTo>
                    <a:pt x="4132" y="5704"/>
                  </a:lnTo>
                  <a:lnTo>
                    <a:pt x="4122" y="5681"/>
                  </a:lnTo>
                  <a:lnTo>
                    <a:pt x="4111" y="5658"/>
                  </a:lnTo>
                  <a:lnTo>
                    <a:pt x="4099" y="5636"/>
                  </a:lnTo>
                  <a:lnTo>
                    <a:pt x="4087" y="5615"/>
                  </a:lnTo>
                  <a:lnTo>
                    <a:pt x="4074" y="5595"/>
                  </a:lnTo>
                  <a:lnTo>
                    <a:pt x="4061" y="5575"/>
                  </a:lnTo>
                  <a:lnTo>
                    <a:pt x="4047" y="5556"/>
                  </a:lnTo>
                  <a:lnTo>
                    <a:pt x="4033" y="5538"/>
                  </a:lnTo>
                  <a:lnTo>
                    <a:pt x="4019" y="5521"/>
                  </a:lnTo>
                  <a:lnTo>
                    <a:pt x="4004" y="5505"/>
                  </a:lnTo>
                  <a:lnTo>
                    <a:pt x="3989" y="5490"/>
                  </a:lnTo>
                  <a:lnTo>
                    <a:pt x="3974" y="5475"/>
                  </a:lnTo>
                  <a:lnTo>
                    <a:pt x="3959" y="5462"/>
                  </a:lnTo>
                  <a:lnTo>
                    <a:pt x="3942" y="5449"/>
                  </a:lnTo>
                  <a:lnTo>
                    <a:pt x="3926" y="5437"/>
                  </a:lnTo>
                  <a:lnTo>
                    <a:pt x="3910" y="5426"/>
                  </a:lnTo>
                  <a:lnTo>
                    <a:pt x="3894" y="5416"/>
                  </a:lnTo>
                  <a:lnTo>
                    <a:pt x="3878" y="5407"/>
                  </a:lnTo>
                  <a:lnTo>
                    <a:pt x="3861" y="5399"/>
                  </a:lnTo>
                  <a:lnTo>
                    <a:pt x="3845" y="5392"/>
                  </a:lnTo>
                  <a:lnTo>
                    <a:pt x="3828" y="5385"/>
                  </a:lnTo>
                  <a:lnTo>
                    <a:pt x="3812" y="5380"/>
                  </a:lnTo>
                  <a:lnTo>
                    <a:pt x="3795" y="5375"/>
                  </a:lnTo>
                  <a:lnTo>
                    <a:pt x="3779" y="5372"/>
                  </a:lnTo>
                  <a:lnTo>
                    <a:pt x="3762" y="5369"/>
                  </a:lnTo>
                  <a:lnTo>
                    <a:pt x="3746" y="5367"/>
                  </a:lnTo>
                  <a:lnTo>
                    <a:pt x="3729" y="5365"/>
                  </a:lnTo>
                  <a:lnTo>
                    <a:pt x="3712" y="5365"/>
                  </a:lnTo>
                  <a:lnTo>
                    <a:pt x="3695" y="5365"/>
                  </a:lnTo>
                  <a:lnTo>
                    <a:pt x="3678" y="5367"/>
                  </a:lnTo>
                  <a:lnTo>
                    <a:pt x="3662" y="5369"/>
                  </a:lnTo>
                  <a:lnTo>
                    <a:pt x="3645" y="5372"/>
                  </a:lnTo>
                  <a:lnTo>
                    <a:pt x="3629" y="5375"/>
                  </a:lnTo>
                  <a:lnTo>
                    <a:pt x="3612" y="5380"/>
                  </a:lnTo>
                  <a:lnTo>
                    <a:pt x="3596" y="5385"/>
                  </a:lnTo>
                  <a:lnTo>
                    <a:pt x="3579" y="5392"/>
                  </a:lnTo>
                  <a:lnTo>
                    <a:pt x="3563" y="5399"/>
                  </a:lnTo>
                  <a:lnTo>
                    <a:pt x="3546" y="5407"/>
                  </a:lnTo>
                  <a:lnTo>
                    <a:pt x="3530" y="5416"/>
                  </a:lnTo>
                  <a:lnTo>
                    <a:pt x="3514" y="5426"/>
                  </a:lnTo>
                  <a:lnTo>
                    <a:pt x="3498" y="5437"/>
                  </a:lnTo>
                  <a:lnTo>
                    <a:pt x="3482" y="5449"/>
                  </a:lnTo>
                  <a:lnTo>
                    <a:pt x="3465" y="5462"/>
                  </a:lnTo>
                  <a:lnTo>
                    <a:pt x="3450" y="5475"/>
                  </a:lnTo>
                  <a:lnTo>
                    <a:pt x="3434" y="5490"/>
                  </a:lnTo>
                  <a:lnTo>
                    <a:pt x="3419" y="5505"/>
                  </a:lnTo>
                  <a:lnTo>
                    <a:pt x="3405" y="5521"/>
                  </a:lnTo>
                  <a:lnTo>
                    <a:pt x="3390" y="5539"/>
                  </a:lnTo>
                  <a:lnTo>
                    <a:pt x="3376" y="5557"/>
                  </a:lnTo>
                  <a:lnTo>
                    <a:pt x="3363" y="5575"/>
                  </a:lnTo>
                  <a:lnTo>
                    <a:pt x="3349" y="5595"/>
                  </a:lnTo>
                  <a:lnTo>
                    <a:pt x="3337" y="5615"/>
                  </a:lnTo>
                  <a:lnTo>
                    <a:pt x="3325" y="5636"/>
                  </a:lnTo>
                  <a:lnTo>
                    <a:pt x="3313" y="5658"/>
                  </a:lnTo>
                  <a:lnTo>
                    <a:pt x="3302" y="5680"/>
                  </a:lnTo>
                  <a:lnTo>
                    <a:pt x="3292" y="5704"/>
                  </a:lnTo>
                  <a:lnTo>
                    <a:pt x="3282" y="5728"/>
                  </a:lnTo>
                  <a:lnTo>
                    <a:pt x="3272" y="5752"/>
                  </a:lnTo>
                  <a:lnTo>
                    <a:pt x="3264" y="5777"/>
                  </a:lnTo>
                  <a:lnTo>
                    <a:pt x="3256" y="5802"/>
                  </a:lnTo>
                  <a:lnTo>
                    <a:pt x="3249" y="5828"/>
                  </a:lnTo>
                  <a:lnTo>
                    <a:pt x="3242" y="5854"/>
                  </a:lnTo>
                  <a:lnTo>
                    <a:pt x="3237" y="5881"/>
                  </a:lnTo>
                  <a:lnTo>
                    <a:pt x="3232" y="5908"/>
                  </a:lnTo>
                  <a:lnTo>
                    <a:pt x="3228" y="5935"/>
                  </a:lnTo>
                  <a:lnTo>
                    <a:pt x="3224" y="5962"/>
                  </a:lnTo>
                  <a:lnTo>
                    <a:pt x="3221" y="5990"/>
                  </a:lnTo>
                  <a:lnTo>
                    <a:pt x="3220" y="6018"/>
                  </a:lnTo>
                  <a:lnTo>
                    <a:pt x="3218" y="6046"/>
                  </a:lnTo>
                  <a:lnTo>
                    <a:pt x="3218" y="6074"/>
                  </a:lnTo>
                  <a:lnTo>
                    <a:pt x="3218" y="6102"/>
                  </a:lnTo>
                  <a:lnTo>
                    <a:pt x="3220" y="6130"/>
                  </a:lnTo>
                  <a:lnTo>
                    <a:pt x="3221" y="6158"/>
                  </a:lnTo>
                  <a:lnTo>
                    <a:pt x="3224" y="6185"/>
                  </a:lnTo>
                  <a:lnTo>
                    <a:pt x="3228" y="6212"/>
                  </a:lnTo>
                  <a:lnTo>
                    <a:pt x="3232" y="6239"/>
                  </a:lnTo>
                  <a:lnTo>
                    <a:pt x="3237" y="6266"/>
                  </a:lnTo>
                  <a:lnTo>
                    <a:pt x="3242" y="6293"/>
                  </a:lnTo>
                  <a:lnTo>
                    <a:pt x="3249" y="6319"/>
                  </a:lnTo>
                  <a:lnTo>
                    <a:pt x="3256" y="6345"/>
                  </a:lnTo>
                  <a:lnTo>
                    <a:pt x="3264" y="6370"/>
                  </a:lnTo>
                  <a:lnTo>
                    <a:pt x="3272" y="6395"/>
                  </a:lnTo>
                  <a:lnTo>
                    <a:pt x="3282" y="6419"/>
                  </a:lnTo>
                  <a:lnTo>
                    <a:pt x="3292" y="6443"/>
                  </a:lnTo>
                  <a:lnTo>
                    <a:pt x="3302" y="6467"/>
                  </a:lnTo>
                  <a:lnTo>
                    <a:pt x="3313" y="6489"/>
                  </a:lnTo>
                  <a:lnTo>
                    <a:pt x="3325" y="6511"/>
                  </a:lnTo>
                  <a:lnTo>
                    <a:pt x="3337" y="6532"/>
                  </a:lnTo>
                  <a:lnTo>
                    <a:pt x="3349" y="6552"/>
                  </a:lnTo>
                  <a:lnTo>
                    <a:pt x="3363" y="6572"/>
                  </a:lnTo>
                  <a:lnTo>
                    <a:pt x="3376" y="6590"/>
                  </a:lnTo>
                  <a:lnTo>
                    <a:pt x="3390" y="6608"/>
                  </a:lnTo>
                  <a:lnTo>
                    <a:pt x="3405" y="6626"/>
                  </a:lnTo>
                  <a:lnTo>
                    <a:pt x="3419" y="6642"/>
                  </a:lnTo>
                  <a:lnTo>
                    <a:pt x="3434" y="6657"/>
                  </a:lnTo>
                  <a:lnTo>
                    <a:pt x="3450" y="6672"/>
                  </a:lnTo>
                  <a:lnTo>
                    <a:pt x="3465" y="6685"/>
                  </a:lnTo>
                  <a:lnTo>
                    <a:pt x="3482" y="6698"/>
                  </a:lnTo>
                  <a:lnTo>
                    <a:pt x="3498" y="6710"/>
                  </a:lnTo>
                  <a:lnTo>
                    <a:pt x="3514" y="6721"/>
                  </a:lnTo>
                  <a:lnTo>
                    <a:pt x="3530" y="6731"/>
                  </a:lnTo>
                  <a:lnTo>
                    <a:pt x="3546" y="6740"/>
                  </a:lnTo>
                  <a:lnTo>
                    <a:pt x="3563" y="6748"/>
                  </a:lnTo>
                  <a:lnTo>
                    <a:pt x="3579" y="6755"/>
                  </a:lnTo>
                  <a:lnTo>
                    <a:pt x="3596" y="6762"/>
                  </a:lnTo>
                  <a:lnTo>
                    <a:pt x="3612" y="6767"/>
                  </a:lnTo>
                  <a:lnTo>
                    <a:pt x="3629" y="6772"/>
                  </a:lnTo>
                  <a:lnTo>
                    <a:pt x="3645" y="6775"/>
                  </a:lnTo>
                  <a:lnTo>
                    <a:pt x="3662" y="6778"/>
                  </a:lnTo>
                  <a:lnTo>
                    <a:pt x="3678" y="6780"/>
                  </a:lnTo>
                  <a:lnTo>
                    <a:pt x="3695" y="6782"/>
                  </a:lnTo>
                  <a:lnTo>
                    <a:pt x="3712" y="6782"/>
                  </a:lnTo>
                  <a:lnTo>
                    <a:pt x="3729" y="6782"/>
                  </a:lnTo>
                  <a:lnTo>
                    <a:pt x="3746" y="6780"/>
                  </a:lnTo>
                  <a:lnTo>
                    <a:pt x="3762" y="6778"/>
                  </a:lnTo>
                  <a:lnTo>
                    <a:pt x="3779" y="6775"/>
                  </a:lnTo>
                  <a:lnTo>
                    <a:pt x="3795" y="6772"/>
                  </a:lnTo>
                  <a:lnTo>
                    <a:pt x="3812" y="6767"/>
                  </a:lnTo>
                  <a:lnTo>
                    <a:pt x="3828" y="6762"/>
                  </a:lnTo>
                  <a:lnTo>
                    <a:pt x="3845" y="6755"/>
                  </a:lnTo>
                  <a:lnTo>
                    <a:pt x="3861" y="6748"/>
                  </a:lnTo>
                  <a:lnTo>
                    <a:pt x="3878" y="6740"/>
                  </a:lnTo>
                  <a:lnTo>
                    <a:pt x="3894" y="6731"/>
                  </a:lnTo>
                  <a:lnTo>
                    <a:pt x="3910" y="6721"/>
                  </a:lnTo>
                  <a:lnTo>
                    <a:pt x="3926" y="6710"/>
                  </a:lnTo>
                  <a:lnTo>
                    <a:pt x="3942" y="6698"/>
                  </a:lnTo>
                  <a:lnTo>
                    <a:pt x="3959" y="6685"/>
                  </a:lnTo>
                  <a:lnTo>
                    <a:pt x="3974" y="6672"/>
                  </a:lnTo>
                  <a:lnTo>
                    <a:pt x="3989" y="6657"/>
                  </a:lnTo>
                  <a:lnTo>
                    <a:pt x="4004" y="6642"/>
                  </a:lnTo>
                  <a:lnTo>
                    <a:pt x="4019" y="6626"/>
                  </a:lnTo>
                  <a:lnTo>
                    <a:pt x="4033" y="6609"/>
                  </a:lnTo>
                  <a:lnTo>
                    <a:pt x="4047" y="6591"/>
                  </a:lnTo>
                  <a:lnTo>
                    <a:pt x="4061" y="6572"/>
                  </a:lnTo>
                  <a:lnTo>
                    <a:pt x="4074" y="6552"/>
                  </a:lnTo>
                  <a:lnTo>
                    <a:pt x="4087" y="6532"/>
                  </a:lnTo>
                  <a:lnTo>
                    <a:pt x="4099" y="6511"/>
                  </a:lnTo>
                  <a:lnTo>
                    <a:pt x="4111" y="6489"/>
                  </a:lnTo>
                  <a:lnTo>
                    <a:pt x="4122" y="6466"/>
                  </a:lnTo>
                  <a:lnTo>
                    <a:pt x="4132" y="6443"/>
                  </a:lnTo>
                  <a:lnTo>
                    <a:pt x="4142" y="6420"/>
                  </a:lnTo>
                  <a:lnTo>
                    <a:pt x="4151" y="6395"/>
                  </a:lnTo>
                  <a:lnTo>
                    <a:pt x="4160" y="6370"/>
                  </a:lnTo>
                  <a:lnTo>
                    <a:pt x="4168" y="6345"/>
                  </a:lnTo>
                  <a:lnTo>
                    <a:pt x="4175" y="6319"/>
                  </a:lnTo>
                  <a:lnTo>
                    <a:pt x="4181" y="6293"/>
                  </a:lnTo>
                  <a:lnTo>
                    <a:pt x="4187" y="6266"/>
                  </a:lnTo>
                  <a:lnTo>
                    <a:pt x="4192" y="6239"/>
                  </a:lnTo>
                  <a:lnTo>
                    <a:pt x="4196" y="6212"/>
                  </a:lnTo>
                  <a:lnTo>
                    <a:pt x="4200" y="6185"/>
                  </a:lnTo>
                  <a:lnTo>
                    <a:pt x="4202" y="6157"/>
                  </a:lnTo>
                  <a:lnTo>
                    <a:pt x="4204" y="61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" name="Google Shape;3473;p31">
            <a:extLst>
              <a:ext uri="{FF2B5EF4-FFF2-40B4-BE49-F238E27FC236}">
                <a16:creationId xmlns:a16="http://schemas.microsoft.com/office/drawing/2014/main" id="{1FDD2623-2623-439B-BAEA-440F2A3837EA}"/>
              </a:ext>
            </a:extLst>
          </p:cNvPr>
          <p:cNvGrpSpPr/>
          <p:nvPr/>
        </p:nvGrpSpPr>
        <p:grpSpPr>
          <a:xfrm>
            <a:off x="5227152" y="860662"/>
            <a:ext cx="633600" cy="633600"/>
            <a:chOff x="5227152" y="860662"/>
            <a:chExt cx="633600" cy="633600"/>
          </a:xfrm>
          <a:solidFill>
            <a:schemeClr val="bg1"/>
          </a:solidFill>
        </p:grpSpPr>
        <p:sp>
          <p:nvSpPr>
            <p:cNvPr id="175" name="Google Shape;3474;p31">
              <a:extLst>
                <a:ext uri="{FF2B5EF4-FFF2-40B4-BE49-F238E27FC236}">
                  <a16:creationId xmlns:a16="http://schemas.microsoft.com/office/drawing/2014/main" id="{2600BED8-D579-4F20-8473-FD20EF4362C2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29" y="3355"/>
                  </a:moveTo>
                  <a:lnTo>
                    <a:pt x="3449" y="4436"/>
                  </a:lnTo>
                  <a:lnTo>
                    <a:pt x="3424" y="4457"/>
                  </a:lnTo>
                  <a:lnTo>
                    <a:pt x="3397" y="4476"/>
                  </a:lnTo>
                  <a:lnTo>
                    <a:pt x="3368" y="4490"/>
                  </a:lnTo>
                  <a:lnTo>
                    <a:pt x="3337" y="4500"/>
                  </a:lnTo>
                  <a:lnTo>
                    <a:pt x="3305" y="4507"/>
                  </a:lnTo>
                  <a:lnTo>
                    <a:pt x="3272" y="4509"/>
                  </a:lnTo>
                  <a:lnTo>
                    <a:pt x="3239" y="4507"/>
                  </a:lnTo>
                  <a:lnTo>
                    <a:pt x="3207" y="4500"/>
                  </a:lnTo>
                  <a:lnTo>
                    <a:pt x="3176" y="4490"/>
                  </a:lnTo>
                  <a:lnTo>
                    <a:pt x="3147" y="4476"/>
                  </a:lnTo>
                  <a:lnTo>
                    <a:pt x="3120" y="4457"/>
                  </a:lnTo>
                  <a:lnTo>
                    <a:pt x="3095" y="4436"/>
                  </a:lnTo>
                  <a:lnTo>
                    <a:pt x="3074" y="4411"/>
                  </a:lnTo>
                  <a:lnTo>
                    <a:pt x="3055" y="4384"/>
                  </a:lnTo>
                  <a:lnTo>
                    <a:pt x="3041" y="4355"/>
                  </a:lnTo>
                  <a:lnTo>
                    <a:pt x="3031" y="4324"/>
                  </a:lnTo>
                  <a:lnTo>
                    <a:pt x="3024" y="4292"/>
                  </a:lnTo>
                  <a:lnTo>
                    <a:pt x="3022" y="4259"/>
                  </a:lnTo>
                  <a:lnTo>
                    <a:pt x="3024" y="4226"/>
                  </a:lnTo>
                  <a:lnTo>
                    <a:pt x="3031" y="4194"/>
                  </a:lnTo>
                  <a:lnTo>
                    <a:pt x="3041" y="4163"/>
                  </a:lnTo>
                  <a:lnTo>
                    <a:pt x="3055" y="4134"/>
                  </a:lnTo>
                  <a:lnTo>
                    <a:pt x="3074" y="4107"/>
                  </a:lnTo>
                  <a:lnTo>
                    <a:pt x="3095" y="4082"/>
                  </a:lnTo>
                  <a:lnTo>
                    <a:pt x="4329" y="2848"/>
                  </a:lnTo>
                  <a:lnTo>
                    <a:pt x="4354" y="2827"/>
                  </a:lnTo>
                  <a:lnTo>
                    <a:pt x="4381" y="2809"/>
                  </a:lnTo>
                  <a:lnTo>
                    <a:pt x="4410" y="2794"/>
                  </a:lnTo>
                  <a:lnTo>
                    <a:pt x="4440" y="2784"/>
                  </a:lnTo>
                  <a:lnTo>
                    <a:pt x="4472" y="2777"/>
                  </a:lnTo>
                  <a:lnTo>
                    <a:pt x="4505" y="2775"/>
                  </a:lnTo>
                  <a:lnTo>
                    <a:pt x="4537" y="2777"/>
                  </a:lnTo>
                  <a:lnTo>
                    <a:pt x="4569" y="2783"/>
                  </a:lnTo>
                  <a:lnTo>
                    <a:pt x="4600" y="2793"/>
                  </a:lnTo>
                  <a:lnTo>
                    <a:pt x="4629" y="2807"/>
                  </a:lnTo>
                  <a:lnTo>
                    <a:pt x="4656" y="2825"/>
                  </a:lnTo>
                  <a:lnTo>
                    <a:pt x="5454" y="3423"/>
                  </a:lnTo>
                  <a:lnTo>
                    <a:pt x="6536" y="2124"/>
                  </a:lnTo>
                  <a:lnTo>
                    <a:pt x="6558" y="2100"/>
                  </a:lnTo>
                  <a:lnTo>
                    <a:pt x="6584" y="2080"/>
                  </a:lnTo>
                  <a:lnTo>
                    <a:pt x="6612" y="2063"/>
                  </a:lnTo>
                  <a:lnTo>
                    <a:pt x="6642" y="2049"/>
                  </a:lnTo>
                  <a:lnTo>
                    <a:pt x="6673" y="2040"/>
                  </a:lnTo>
                  <a:lnTo>
                    <a:pt x="6705" y="2035"/>
                  </a:lnTo>
                  <a:lnTo>
                    <a:pt x="6738" y="2034"/>
                  </a:lnTo>
                  <a:lnTo>
                    <a:pt x="6770" y="2038"/>
                  </a:lnTo>
                  <a:lnTo>
                    <a:pt x="6802" y="2045"/>
                  </a:lnTo>
                  <a:lnTo>
                    <a:pt x="6833" y="2057"/>
                  </a:lnTo>
                  <a:lnTo>
                    <a:pt x="6862" y="2073"/>
                  </a:lnTo>
                  <a:lnTo>
                    <a:pt x="6888" y="2092"/>
                  </a:lnTo>
                  <a:lnTo>
                    <a:pt x="6912" y="2114"/>
                  </a:lnTo>
                  <a:lnTo>
                    <a:pt x="6932" y="2140"/>
                  </a:lnTo>
                  <a:lnTo>
                    <a:pt x="6949" y="2168"/>
                  </a:lnTo>
                  <a:lnTo>
                    <a:pt x="6963" y="2198"/>
                  </a:lnTo>
                  <a:lnTo>
                    <a:pt x="6972" y="2229"/>
                  </a:lnTo>
                  <a:lnTo>
                    <a:pt x="6977" y="2261"/>
                  </a:lnTo>
                  <a:lnTo>
                    <a:pt x="6978" y="2294"/>
                  </a:lnTo>
                  <a:lnTo>
                    <a:pt x="6974" y="2326"/>
                  </a:lnTo>
                  <a:lnTo>
                    <a:pt x="6967" y="2358"/>
                  </a:lnTo>
                  <a:lnTo>
                    <a:pt x="6955" y="2389"/>
                  </a:lnTo>
                  <a:lnTo>
                    <a:pt x="6939" y="2418"/>
                  </a:lnTo>
                  <a:lnTo>
                    <a:pt x="6920" y="2444"/>
                  </a:lnTo>
                  <a:lnTo>
                    <a:pt x="5686" y="3926"/>
                  </a:lnTo>
                  <a:lnTo>
                    <a:pt x="5664" y="3949"/>
                  </a:lnTo>
                  <a:lnTo>
                    <a:pt x="5640" y="3969"/>
                  </a:lnTo>
                  <a:lnTo>
                    <a:pt x="5613" y="3986"/>
                  </a:lnTo>
                  <a:lnTo>
                    <a:pt x="5584" y="3999"/>
                  </a:lnTo>
                  <a:lnTo>
                    <a:pt x="5554" y="4009"/>
                  </a:lnTo>
                  <a:lnTo>
                    <a:pt x="5523" y="4014"/>
                  </a:lnTo>
                  <a:lnTo>
                    <a:pt x="5491" y="4016"/>
                  </a:lnTo>
                  <a:lnTo>
                    <a:pt x="5460" y="4014"/>
                  </a:lnTo>
                  <a:lnTo>
                    <a:pt x="5429" y="4007"/>
                  </a:lnTo>
                  <a:lnTo>
                    <a:pt x="5399" y="3997"/>
                  </a:lnTo>
                  <a:lnTo>
                    <a:pt x="5370" y="3983"/>
                  </a:lnTo>
                  <a:lnTo>
                    <a:pt x="5344" y="3966"/>
                  </a:lnTo>
                  <a:lnTo>
                    <a:pt x="4529" y="33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3475;p31">
              <a:extLst>
                <a:ext uri="{FF2B5EF4-FFF2-40B4-BE49-F238E27FC236}">
                  <a16:creationId xmlns:a16="http://schemas.microsoft.com/office/drawing/2014/main" id="{5C551A32-EAA8-4885-9B9F-BE52B6E217A3}"/>
                </a:ext>
              </a:extLst>
            </p:cNvPr>
            <p:cNvSpPr/>
            <p:nvPr/>
          </p:nvSpPr>
          <p:spPr>
            <a:xfrm>
              <a:off x="522715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34" y="5247"/>
                  </a:moveTo>
                  <a:lnTo>
                    <a:pt x="2034" y="1050"/>
                  </a:lnTo>
                  <a:lnTo>
                    <a:pt x="2036" y="1017"/>
                  </a:lnTo>
                  <a:lnTo>
                    <a:pt x="2043" y="985"/>
                  </a:lnTo>
                  <a:lnTo>
                    <a:pt x="2053" y="954"/>
                  </a:lnTo>
                  <a:lnTo>
                    <a:pt x="2067" y="925"/>
                  </a:lnTo>
                  <a:lnTo>
                    <a:pt x="2086" y="898"/>
                  </a:lnTo>
                  <a:lnTo>
                    <a:pt x="2107" y="873"/>
                  </a:lnTo>
                  <a:lnTo>
                    <a:pt x="2132" y="852"/>
                  </a:lnTo>
                  <a:lnTo>
                    <a:pt x="2159" y="833"/>
                  </a:lnTo>
                  <a:lnTo>
                    <a:pt x="2188" y="819"/>
                  </a:lnTo>
                  <a:lnTo>
                    <a:pt x="2219" y="809"/>
                  </a:lnTo>
                  <a:lnTo>
                    <a:pt x="2251" y="802"/>
                  </a:lnTo>
                  <a:lnTo>
                    <a:pt x="2284" y="800"/>
                  </a:lnTo>
                  <a:lnTo>
                    <a:pt x="7716" y="800"/>
                  </a:lnTo>
                  <a:lnTo>
                    <a:pt x="7749" y="802"/>
                  </a:lnTo>
                  <a:lnTo>
                    <a:pt x="7781" y="809"/>
                  </a:lnTo>
                  <a:lnTo>
                    <a:pt x="7812" y="819"/>
                  </a:lnTo>
                  <a:lnTo>
                    <a:pt x="7841" y="833"/>
                  </a:lnTo>
                  <a:lnTo>
                    <a:pt x="7868" y="852"/>
                  </a:lnTo>
                  <a:lnTo>
                    <a:pt x="7893" y="873"/>
                  </a:lnTo>
                  <a:lnTo>
                    <a:pt x="7914" y="898"/>
                  </a:lnTo>
                  <a:lnTo>
                    <a:pt x="7933" y="925"/>
                  </a:lnTo>
                  <a:lnTo>
                    <a:pt x="7947" y="954"/>
                  </a:lnTo>
                  <a:lnTo>
                    <a:pt x="7957" y="985"/>
                  </a:lnTo>
                  <a:lnTo>
                    <a:pt x="7964" y="1017"/>
                  </a:lnTo>
                  <a:lnTo>
                    <a:pt x="7966" y="1050"/>
                  </a:lnTo>
                  <a:lnTo>
                    <a:pt x="7966" y="5247"/>
                  </a:lnTo>
                  <a:lnTo>
                    <a:pt x="7964" y="5280"/>
                  </a:lnTo>
                  <a:lnTo>
                    <a:pt x="7957" y="5312"/>
                  </a:lnTo>
                  <a:lnTo>
                    <a:pt x="7947" y="5343"/>
                  </a:lnTo>
                  <a:lnTo>
                    <a:pt x="7933" y="5372"/>
                  </a:lnTo>
                  <a:lnTo>
                    <a:pt x="7914" y="5399"/>
                  </a:lnTo>
                  <a:lnTo>
                    <a:pt x="7893" y="5424"/>
                  </a:lnTo>
                  <a:lnTo>
                    <a:pt x="7868" y="5445"/>
                  </a:lnTo>
                  <a:lnTo>
                    <a:pt x="7841" y="5464"/>
                  </a:lnTo>
                  <a:lnTo>
                    <a:pt x="7812" y="5478"/>
                  </a:lnTo>
                  <a:lnTo>
                    <a:pt x="7781" y="5488"/>
                  </a:lnTo>
                  <a:lnTo>
                    <a:pt x="7749" y="5495"/>
                  </a:lnTo>
                  <a:lnTo>
                    <a:pt x="7716" y="5497"/>
                  </a:lnTo>
                  <a:lnTo>
                    <a:pt x="7322" y="5497"/>
                  </a:lnTo>
                  <a:lnTo>
                    <a:pt x="8446" y="8871"/>
                  </a:lnTo>
                  <a:lnTo>
                    <a:pt x="8454" y="8903"/>
                  </a:lnTo>
                  <a:lnTo>
                    <a:pt x="8459" y="8935"/>
                  </a:lnTo>
                  <a:lnTo>
                    <a:pt x="8458" y="8968"/>
                  </a:lnTo>
                  <a:lnTo>
                    <a:pt x="8454" y="9000"/>
                  </a:lnTo>
                  <a:lnTo>
                    <a:pt x="8445" y="9032"/>
                  </a:lnTo>
                  <a:lnTo>
                    <a:pt x="8433" y="9062"/>
                  </a:lnTo>
                  <a:lnTo>
                    <a:pt x="8416" y="9090"/>
                  </a:lnTo>
                  <a:lnTo>
                    <a:pt x="8396" y="9116"/>
                  </a:lnTo>
                  <a:lnTo>
                    <a:pt x="8373" y="9139"/>
                  </a:lnTo>
                  <a:lnTo>
                    <a:pt x="8347" y="9159"/>
                  </a:lnTo>
                  <a:lnTo>
                    <a:pt x="8318" y="9175"/>
                  </a:lnTo>
                  <a:lnTo>
                    <a:pt x="8288" y="9187"/>
                  </a:lnTo>
                  <a:lnTo>
                    <a:pt x="8256" y="9195"/>
                  </a:lnTo>
                  <a:lnTo>
                    <a:pt x="8224" y="9200"/>
                  </a:lnTo>
                  <a:lnTo>
                    <a:pt x="8191" y="9199"/>
                  </a:lnTo>
                  <a:lnTo>
                    <a:pt x="8159" y="9195"/>
                  </a:lnTo>
                  <a:lnTo>
                    <a:pt x="8127" y="9186"/>
                  </a:lnTo>
                  <a:lnTo>
                    <a:pt x="8097" y="9174"/>
                  </a:lnTo>
                  <a:lnTo>
                    <a:pt x="8069" y="9157"/>
                  </a:lnTo>
                  <a:lnTo>
                    <a:pt x="8043" y="9137"/>
                  </a:lnTo>
                  <a:lnTo>
                    <a:pt x="8020" y="9114"/>
                  </a:lnTo>
                  <a:lnTo>
                    <a:pt x="8000" y="9088"/>
                  </a:lnTo>
                  <a:lnTo>
                    <a:pt x="7984" y="9059"/>
                  </a:lnTo>
                  <a:lnTo>
                    <a:pt x="7972" y="9029"/>
                  </a:lnTo>
                  <a:lnTo>
                    <a:pt x="7453" y="7472"/>
                  </a:lnTo>
                  <a:lnTo>
                    <a:pt x="5250" y="7472"/>
                  </a:lnTo>
                  <a:lnTo>
                    <a:pt x="5250" y="7716"/>
                  </a:lnTo>
                  <a:lnTo>
                    <a:pt x="5248" y="7749"/>
                  </a:lnTo>
                  <a:lnTo>
                    <a:pt x="5241" y="7781"/>
                  </a:lnTo>
                  <a:lnTo>
                    <a:pt x="5231" y="7812"/>
                  </a:lnTo>
                  <a:lnTo>
                    <a:pt x="5217" y="7841"/>
                  </a:lnTo>
                  <a:lnTo>
                    <a:pt x="5198" y="7868"/>
                  </a:lnTo>
                  <a:lnTo>
                    <a:pt x="5177" y="7893"/>
                  </a:lnTo>
                  <a:lnTo>
                    <a:pt x="5152" y="7914"/>
                  </a:lnTo>
                  <a:lnTo>
                    <a:pt x="5125" y="7933"/>
                  </a:lnTo>
                  <a:lnTo>
                    <a:pt x="5096" y="7947"/>
                  </a:lnTo>
                  <a:lnTo>
                    <a:pt x="5065" y="7957"/>
                  </a:lnTo>
                  <a:lnTo>
                    <a:pt x="5033" y="7964"/>
                  </a:lnTo>
                  <a:lnTo>
                    <a:pt x="5000" y="7966"/>
                  </a:lnTo>
                  <a:lnTo>
                    <a:pt x="4967" y="7964"/>
                  </a:lnTo>
                  <a:lnTo>
                    <a:pt x="4935" y="7957"/>
                  </a:lnTo>
                  <a:lnTo>
                    <a:pt x="4904" y="7947"/>
                  </a:lnTo>
                  <a:lnTo>
                    <a:pt x="4875" y="7933"/>
                  </a:lnTo>
                  <a:lnTo>
                    <a:pt x="4848" y="7914"/>
                  </a:lnTo>
                  <a:lnTo>
                    <a:pt x="4823" y="7893"/>
                  </a:lnTo>
                  <a:lnTo>
                    <a:pt x="4802" y="7868"/>
                  </a:lnTo>
                  <a:lnTo>
                    <a:pt x="4783" y="7841"/>
                  </a:lnTo>
                  <a:lnTo>
                    <a:pt x="4769" y="7812"/>
                  </a:lnTo>
                  <a:lnTo>
                    <a:pt x="4759" y="7781"/>
                  </a:lnTo>
                  <a:lnTo>
                    <a:pt x="4752" y="7749"/>
                  </a:lnTo>
                  <a:lnTo>
                    <a:pt x="4750" y="7716"/>
                  </a:lnTo>
                  <a:lnTo>
                    <a:pt x="4750" y="7472"/>
                  </a:lnTo>
                  <a:lnTo>
                    <a:pt x="2547" y="7472"/>
                  </a:lnTo>
                  <a:lnTo>
                    <a:pt x="2028" y="9029"/>
                  </a:lnTo>
                  <a:lnTo>
                    <a:pt x="2016" y="9059"/>
                  </a:lnTo>
                  <a:lnTo>
                    <a:pt x="2000" y="9088"/>
                  </a:lnTo>
                  <a:lnTo>
                    <a:pt x="1980" y="9114"/>
                  </a:lnTo>
                  <a:lnTo>
                    <a:pt x="1957" y="9137"/>
                  </a:lnTo>
                  <a:lnTo>
                    <a:pt x="1931" y="9157"/>
                  </a:lnTo>
                  <a:lnTo>
                    <a:pt x="1903" y="9174"/>
                  </a:lnTo>
                  <a:lnTo>
                    <a:pt x="1873" y="9186"/>
                  </a:lnTo>
                  <a:lnTo>
                    <a:pt x="1841" y="9195"/>
                  </a:lnTo>
                  <a:lnTo>
                    <a:pt x="1809" y="9199"/>
                  </a:lnTo>
                  <a:lnTo>
                    <a:pt x="1776" y="9200"/>
                  </a:lnTo>
                  <a:lnTo>
                    <a:pt x="1744" y="9195"/>
                  </a:lnTo>
                  <a:lnTo>
                    <a:pt x="1712" y="9187"/>
                  </a:lnTo>
                  <a:lnTo>
                    <a:pt x="1682" y="9175"/>
                  </a:lnTo>
                  <a:lnTo>
                    <a:pt x="1653" y="9159"/>
                  </a:lnTo>
                  <a:lnTo>
                    <a:pt x="1627" y="9139"/>
                  </a:lnTo>
                  <a:lnTo>
                    <a:pt x="1604" y="9116"/>
                  </a:lnTo>
                  <a:lnTo>
                    <a:pt x="1584" y="9090"/>
                  </a:lnTo>
                  <a:lnTo>
                    <a:pt x="1567" y="9062"/>
                  </a:lnTo>
                  <a:lnTo>
                    <a:pt x="1555" y="9032"/>
                  </a:lnTo>
                  <a:lnTo>
                    <a:pt x="1546" y="9000"/>
                  </a:lnTo>
                  <a:lnTo>
                    <a:pt x="1542" y="8968"/>
                  </a:lnTo>
                  <a:lnTo>
                    <a:pt x="1541" y="8935"/>
                  </a:lnTo>
                  <a:lnTo>
                    <a:pt x="1546" y="8903"/>
                  </a:lnTo>
                  <a:lnTo>
                    <a:pt x="1554" y="8871"/>
                  </a:lnTo>
                  <a:lnTo>
                    <a:pt x="2678" y="5497"/>
                  </a:lnTo>
                  <a:lnTo>
                    <a:pt x="2284" y="5497"/>
                  </a:lnTo>
                  <a:lnTo>
                    <a:pt x="2251" y="5495"/>
                  </a:lnTo>
                  <a:lnTo>
                    <a:pt x="2219" y="5488"/>
                  </a:lnTo>
                  <a:lnTo>
                    <a:pt x="2188" y="5478"/>
                  </a:lnTo>
                  <a:lnTo>
                    <a:pt x="2159" y="5464"/>
                  </a:lnTo>
                  <a:lnTo>
                    <a:pt x="2132" y="5445"/>
                  </a:lnTo>
                  <a:lnTo>
                    <a:pt x="2107" y="5424"/>
                  </a:lnTo>
                  <a:lnTo>
                    <a:pt x="2086" y="5399"/>
                  </a:lnTo>
                  <a:lnTo>
                    <a:pt x="2067" y="5372"/>
                  </a:lnTo>
                  <a:lnTo>
                    <a:pt x="2053" y="5343"/>
                  </a:lnTo>
                  <a:lnTo>
                    <a:pt x="2043" y="5312"/>
                  </a:lnTo>
                  <a:lnTo>
                    <a:pt x="2036" y="5280"/>
                  </a:lnTo>
                  <a:lnTo>
                    <a:pt x="2034" y="5247"/>
                  </a:lnTo>
                  <a:close/>
                  <a:moveTo>
                    <a:pt x="7466" y="1300"/>
                  </a:moveTo>
                  <a:lnTo>
                    <a:pt x="2534" y="1300"/>
                  </a:lnTo>
                  <a:lnTo>
                    <a:pt x="2534" y="4997"/>
                  </a:lnTo>
                  <a:lnTo>
                    <a:pt x="5000" y="4997"/>
                  </a:lnTo>
                  <a:lnTo>
                    <a:pt x="7466" y="4997"/>
                  </a:lnTo>
                  <a:lnTo>
                    <a:pt x="7466" y="1300"/>
                  </a:lnTo>
                  <a:close/>
                  <a:moveTo>
                    <a:pt x="6795" y="5497"/>
                  </a:moveTo>
                  <a:lnTo>
                    <a:pt x="5250" y="5497"/>
                  </a:lnTo>
                  <a:lnTo>
                    <a:pt x="5250" y="6972"/>
                  </a:lnTo>
                  <a:lnTo>
                    <a:pt x="7286" y="6972"/>
                  </a:lnTo>
                  <a:lnTo>
                    <a:pt x="6795" y="5497"/>
                  </a:lnTo>
                  <a:close/>
                  <a:moveTo>
                    <a:pt x="4750" y="5497"/>
                  </a:moveTo>
                  <a:lnTo>
                    <a:pt x="3205" y="5497"/>
                  </a:lnTo>
                  <a:lnTo>
                    <a:pt x="2714" y="6972"/>
                  </a:lnTo>
                  <a:lnTo>
                    <a:pt x="4750" y="6972"/>
                  </a:lnTo>
                  <a:lnTo>
                    <a:pt x="4750" y="54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7" name="Google Shape;3476;p31">
            <a:extLst>
              <a:ext uri="{FF2B5EF4-FFF2-40B4-BE49-F238E27FC236}">
                <a16:creationId xmlns:a16="http://schemas.microsoft.com/office/drawing/2014/main" id="{ABFF8B06-A2E1-4B09-81B4-35EA535B04E4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860662"/>
            <a:chExt cx="633600" cy="633600"/>
          </a:xfrm>
          <a:solidFill>
            <a:schemeClr val="bg1"/>
          </a:solidFill>
        </p:grpSpPr>
        <p:sp>
          <p:nvSpPr>
            <p:cNvPr id="178" name="Google Shape;3477;p31">
              <a:extLst>
                <a:ext uri="{FF2B5EF4-FFF2-40B4-BE49-F238E27FC236}">
                  <a16:creationId xmlns:a16="http://schemas.microsoft.com/office/drawing/2014/main" id="{A8D54E8B-9582-4331-AA32-19E923E8C2F2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22" y="3766"/>
                  </a:moveTo>
                  <a:lnTo>
                    <a:pt x="7221" y="3794"/>
                  </a:lnTo>
                  <a:lnTo>
                    <a:pt x="7220" y="3821"/>
                  </a:lnTo>
                  <a:lnTo>
                    <a:pt x="7217" y="3849"/>
                  </a:lnTo>
                  <a:lnTo>
                    <a:pt x="7214" y="3876"/>
                  </a:lnTo>
                  <a:lnTo>
                    <a:pt x="7209" y="3904"/>
                  </a:lnTo>
                  <a:lnTo>
                    <a:pt x="7204" y="3931"/>
                  </a:lnTo>
                  <a:lnTo>
                    <a:pt x="7197" y="3957"/>
                  </a:lnTo>
                  <a:lnTo>
                    <a:pt x="7189" y="3984"/>
                  </a:lnTo>
                  <a:lnTo>
                    <a:pt x="7181" y="4010"/>
                  </a:lnTo>
                  <a:lnTo>
                    <a:pt x="7171" y="4036"/>
                  </a:lnTo>
                  <a:lnTo>
                    <a:pt x="7160" y="4062"/>
                  </a:lnTo>
                  <a:lnTo>
                    <a:pt x="7149" y="4087"/>
                  </a:lnTo>
                  <a:lnTo>
                    <a:pt x="7136" y="4112"/>
                  </a:lnTo>
                  <a:lnTo>
                    <a:pt x="7123" y="4136"/>
                  </a:lnTo>
                  <a:lnTo>
                    <a:pt x="7109" y="4160"/>
                  </a:lnTo>
                  <a:lnTo>
                    <a:pt x="7093" y="4183"/>
                  </a:lnTo>
                  <a:lnTo>
                    <a:pt x="7077" y="4206"/>
                  </a:lnTo>
                  <a:lnTo>
                    <a:pt x="7060" y="4228"/>
                  </a:lnTo>
                  <a:lnTo>
                    <a:pt x="7043" y="4249"/>
                  </a:lnTo>
                  <a:lnTo>
                    <a:pt x="7024" y="4270"/>
                  </a:lnTo>
                  <a:lnTo>
                    <a:pt x="7005" y="4290"/>
                  </a:lnTo>
                  <a:lnTo>
                    <a:pt x="6985" y="4309"/>
                  </a:lnTo>
                  <a:lnTo>
                    <a:pt x="6965" y="4327"/>
                  </a:lnTo>
                  <a:lnTo>
                    <a:pt x="6943" y="4345"/>
                  </a:lnTo>
                  <a:lnTo>
                    <a:pt x="6921" y="4361"/>
                  </a:lnTo>
                  <a:lnTo>
                    <a:pt x="6899" y="4377"/>
                  </a:lnTo>
                  <a:lnTo>
                    <a:pt x="6876" y="4393"/>
                  </a:lnTo>
                  <a:lnTo>
                    <a:pt x="6852" y="4407"/>
                  </a:lnTo>
                  <a:lnTo>
                    <a:pt x="6828" y="4420"/>
                  </a:lnTo>
                  <a:lnTo>
                    <a:pt x="6803" y="4433"/>
                  </a:lnTo>
                  <a:lnTo>
                    <a:pt x="6777" y="4444"/>
                  </a:lnTo>
                  <a:lnTo>
                    <a:pt x="6752" y="4455"/>
                  </a:lnTo>
                  <a:lnTo>
                    <a:pt x="6726" y="4465"/>
                  </a:lnTo>
                  <a:lnTo>
                    <a:pt x="6699" y="4473"/>
                  </a:lnTo>
                  <a:lnTo>
                    <a:pt x="6673" y="4481"/>
                  </a:lnTo>
                  <a:lnTo>
                    <a:pt x="6646" y="4488"/>
                  </a:lnTo>
                  <a:lnTo>
                    <a:pt x="6619" y="4493"/>
                  </a:lnTo>
                  <a:lnTo>
                    <a:pt x="6592" y="4498"/>
                  </a:lnTo>
                  <a:lnTo>
                    <a:pt x="6564" y="4501"/>
                  </a:lnTo>
                  <a:lnTo>
                    <a:pt x="6537" y="4504"/>
                  </a:lnTo>
                  <a:lnTo>
                    <a:pt x="6509" y="4505"/>
                  </a:lnTo>
                  <a:lnTo>
                    <a:pt x="6481" y="4506"/>
                  </a:lnTo>
                  <a:lnTo>
                    <a:pt x="6453" y="4505"/>
                  </a:lnTo>
                  <a:lnTo>
                    <a:pt x="6426" y="4504"/>
                  </a:lnTo>
                  <a:lnTo>
                    <a:pt x="6398" y="4501"/>
                  </a:lnTo>
                  <a:lnTo>
                    <a:pt x="6371" y="4498"/>
                  </a:lnTo>
                  <a:lnTo>
                    <a:pt x="6343" y="4493"/>
                  </a:lnTo>
                  <a:lnTo>
                    <a:pt x="6316" y="4488"/>
                  </a:lnTo>
                  <a:lnTo>
                    <a:pt x="6290" y="4481"/>
                  </a:lnTo>
                  <a:lnTo>
                    <a:pt x="6263" y="4473"/>
                  </a:lnTo>
                  <a:lnTo>
                    <a:pt x="6237" y="4465"/>
                  </a:lnTo>
                  <a:lnTo>
                    <a:pt x="6211" y="4455"/>
                  </a:lnTo>
                  <a:lnTo>
                    <a:pt x="6185" y="4444"/>
                  </a:lnTo>
                  <a:lnTo>
                    <a:pt x="6160" y="4433"/>
                  </a:lnTo>
                  <a:lnTo>
                    <a:pt x="6135" y="4420"/>
                  </a:lnTo>
                  <a:lnTo>
                    <a:pt x="6111" y="4407"/>
                  </a:lnTo>
                  <a:lnTo>
                    <a:pt x="6087" y="4393"/>
                  </a:lnTo>
                  <a:lnTo>
                    <a:pt x="6064" y="4377"/>
                  </a:lnTo>
                  <a:lnTo>
                    <a:pt x="6041" y="4361"/>
                  </a:lnTo>
                  <a:lnTo>
                    <a:pt x="6019" y="4345"/>
                  </a:lnTo>
                  <a:lnTo>
                    <a:pt x="5998" y="4327"/>
                  </a:lnTo>
                  <a:lnTo>
                    <a:pt x="5977" y="4309"/>
                  </a:lnTo>
                  <a:lnTo>
                    <a:pt x="5958" y="4290"/>
                  </a:lnTo>
                  <a:lnTo>
                    <a:pt x="5938" y="4270"/>
                  </a:lnTo>
                  <a:lnTo>
                    <a:pt x="5920" y="4249"/>
                  </a:lnTo>
                  <a:lnTo>
                    <a:pt x="5902" y="4228"/>
                  </a:lnTo>
                  <a:lnTo>
                    <a:pt x="5886" y="4206"/>
                  </a:lnTo>
                  <a:lnTo>
                    <a:pt x="5870" y="4183"/>
                  </a:lnTo>
                  <a:lnTo>
                    <a:pt x="5854" y="4160"/>
                  </a:lnTo>
                  <a:lnTo>
                    <a:pt x="5840" y="4136"/>
                  </a:lnTo>
                  <a:lnTo>
                    <a:pt x="5827" y="4112"/>
                  </a:lnTo>
                  <a:lnTo>
                    <a:pt x="5814" y="4087"/>
                  </a:lnTo>
                  <a:lnTo>
                    <a:pt x="5803" y="4062"/>
                  </a:lnTo>
                  <a:lnTo>
                    <a:pt x="5792" y="4036"/>
                  </a:lnTo>
                  <a:lnTo>
                    <a:pt x="5782" y="4010"/>
                  </a:lnTo>
                  <a:lnTo>
                    <a:pt x="5774" y="3984"/>
                  </a:lnTo>
                  <a:lnTo>
                    <a:pt x="5766" y="3957"/>
                  </a:lnTo>
                  <a:lnTo>
                    <a:pt x="5759" y="3931"/>
                  </a:lnTo>
                  <a:lnTo>
                    <a:pt x="5754" y="3904"/>
                  </a:lnTo>
                  <a:lnTo>
                    <a:pt x="5749" y="3876"/>
                  </a:lnTo>
                  <a:lnTo>
                    <a:pt x="5746" y="3849"/>
                  </a:lnTo>
                  <a:lnTo>
                    <a:pt x="5743" y="3821"/>
                  </a:lnTo>
                  <a:lnTo>
                    <a:pt x="5742" y="3794"/>
                  </a:lnTo>
                  <a:lnTo>
                    <a:pt x="5741" y="3766"/>
                  </a:lnTo>
                  <a:lnTo>
                    <a:pt x="5742" y="3738"/>
                  </a:lnTo>
                  <a:lnTo>
                    <a:pt x="5743" y="3710"/>
                  </a:lnTo>
                  <a:lnTo>
                    <a:pt x="5746" y="3683"/>
                  </a:lnTo>
                  <a:lnTo>
                    <a:pt x="5749" y="3655"/>
                  </a:lnTo>
                  <a:lnTo>
                    <a:pt x="5754" y="3628"/>
                  </a:lnTo>
                  <a:lnTo>
                    <a:pt x="5759" y="3601"/>
                  </a:lnTo>
                  <a:lnTo>
                    <a:pt x="5766" y="3574"/>
                  </a:lnTo>
                  <a:lnTo>
                    <a:pt x="5774" y="3548"/>
                  </a:lnTo>
                  <a:lnTo>
                    <a:pt x="5782" y="3521"/>
                  </a:lnTo>
                  <a:lnTo>
                    <a:pt x="5792" y="3495"/>
                  </a:lnTo>
                  <a:lnTo>
                    <a:pt x="5803" y="3470"/>
                  </a:lnTo>
                  <a:lnTo>
                    <a:pt x="5814" y="3444"/>
                  </a:lnTo>
                  <a:lnTo>
                    <a:pt x="5827" y="3419"/>
                  </a:lnTo>
                  <a:lnTo>
                    <a:pt x="5840" y="3395"/>
                  </a:lnTo>
                  <a:lnTo>
                    <a:pt x="5854" y="3371"/>
                  </a:lnTo>
                  <a:lnTo>
                    <a:pt x="5870" y="3348"/>
                  </a:lnTo>
                  <a:lnTo>
                    <a:pt x="5886" y="3326"/>
                  </a:lnTo>
                  <a:lnTo>
                    <a:pt x="5902" y="3304"/>
                  </a:lnTo>
                  <a:lnTo>
                    <a:pt x="5920" y="3282"/>
                  </a:lnTo>
                  <a:lnTo>
                    <a:pt x="5938" y="3262"/>
                  </a:lnTo>
                  <a:lnTo>
                    <a:pt x="5958" y="3242"/>
                  </a:lnTo>
                  <a:lnTo>
                    <a:pt x="5977" y="3223"/>
                  </a:lnTo>
                  <a:lnTo>
                    <a:pt x="5998" y="3204"/>
                  </a:lnTo>
                  <a:lnTo>
                    <a:pt x="6019" y="3187"/>
                  </a:lnTo>
                  <a:lnTo>
                    <a:pt x="6041" y="3170"/>
                  </a:lnTo>
                  <a:lnTo>
                    <a:pt x="6064" y="3154"/>
                  </a:lnTo>
                  <a:lnTo>
                    <a:pt x="6087" y="3138"/>
                  </a:lnTo>
                  <a:lnTo>
                    <a:pt x="6111" y="3124"/>
                  </a:lnTo>
                  <a:lnTo>
                    <a:pt x="6135" y="3111"/>
                  </a:lnTo>
                  <a:lnTo>
                    <a:pt x="6160" y="3098"/>
                  </a:lnTo>
                  <a:lnTo>
                    <a:pt x="6185" y="3087"/>
                  </a:lnTo>
                  <a:lnTo>
                    <a:pt x="6211" y="3076"/>
                  </a:lnTo>
                  <a:lnTo>
                    <a:pt x="6237" y="3066"/>
                  </a:lnTo>
                  <a:lnTo>
                    <a:pt x="6263" y="3058"/>
                  </a:lnTo>
                  <a:lnTo>
                    <a:pt x="6290" y="3050"/>
                  </a:lnTo>
                  <a:lnTo>
                    <a:pt x="6316" y="3043"/>
                  </a:lnTo>
                  <a:lnTo>
                    <a:pt x="6343" y="3038"/>
                  </a:lnTo>
                  <a:lnTo>
                    <a:pt x="6371" y="3033"/>
                  </a:lnTo>
                  <a:lnTo>
                    <a:pt x="6398" y="3030"/>
                  </a:lnTo>
                  <a:lnTo>
                    <a:pt x="6426" y="3027"/>
                  </a:lnTo>
                  <a:lnTo>
                    <a:pt x="6453" y="3026"/>
                  </a:lnTo>
                  <a:lnTo>
                    <a:pt x="6481" y="3025"/>
                  </a:lnTo>
                  <a:lnTo>
                    <a:pt x="6509" y="3026"/>
                  </a:lnTo>
                  <a:lnTo>
                    <a:pt x="6537" y="3027"/>
                  </a:lnTo>
                  <a:lnTo>
                    <a:pt x="6564" y="3030"/>
                  </a:lnTo>
                  <a:lnTo>
                    <a:pt x="6592" y="3033"/>
                  </a:lnTo>
                  <a:lnTo>
                    <a:pt x="6619" y="3038"/>
                  </a:lnTo>
                  <a:lnTo>
                    <a:pt x="6646" y="3043"/>
                  </a:lnTo>
                  <a:lnTo>
                    <a:pt x="6673" y="3050"/>
                  </a:lnTo>
                  <a:lnTo>
                    <a:pt x="6699" y="3058"/>
                  </a:lnTo>
                  <a:lnTo>
                    <a:pt x="6726" y="3066"/>
                  </a:lnTo>
                  <a:lnTo>
                    <a:pt x="6752" y="3076"/>
                  </a:lnTo>
                  <a:lnTo>
                    <a:pt x="6777" y="3087"/>
                  </a:lnTo>
                  <a:lnTo>
                    <a:pt x="6803" y="3098"/>
                  </a:lnTo>
                  <a:lnTo>
                    <a:pt x="6828" y="3111"/>
                  </a:lnTo>
                  <a:lnTo>
                    <a:pt x="6852" y="3124"/>
                  </a:lnTo>
                  <a:lnTo>
                    <a:pt x="6876" y="3138"/>
                  </a:lnTo>
                  <a:lnTo>
                    <a:pt x="6899" y="3154"/>
                  </a:lnTo>
                  <a:lnTo>
                    <a:pt x="6921" y="3170"/>
                  </a:lnTo>
                  <a:lnTo>
                    <a:pt x="6943" y="3187"/>
                  </a:lnTo>
                  <a:lnTo>
                    <a:pt x="6965" y="3204"/>
                  </a:lnTo>
                  <a:lnTo>
                    <a:pt x="6985" y="3223"/>
                  </a:lnTo>
                  <a:lnTo>
                    <a:pt x="7005" y="3242"/>
                  </a:lnTo>
                  <a:lnTo>
                    <a:pt x="7024" y="3262"/>
                  </a:lnTo>
                  <a:lnTo>
                    <a:pt x="7043" y="3282"/>
                  </a:lnTo>
                  <a:lnTo>
                    <a:pt x="7060" y="3304"/>
                  </a:lnTo>
                  <a:lnTo>
                    <a:pt x="7077" y="3326"/>
                  </a:lnTo>
                  <a:lnTo>
                    <a:pt x="7093" y="3348"/>
                  </a:lnTo>
                  <a:lnTo>
                    <a:pt x="7109" y="3371"/>
                  </a:lnTo>
                  <a:lnTo>
                    <a:pt x="7123" y="3395"/>
                  </a:lnTo>
                  <a:lnTo>
                    <a:pt x="7136" y="3419"/>
                  </a:lnTo>
                  <a:lnTo>
                    <a:pt x="7149" y="3444"/>
                  </a:lnTo>
                  <a:lnTo>
                    <a:pt x="7160" y="3470"/>
                  </a:lnTo>
                  <a:lnTo>
                    <a:pt x="7171" y="3495"/>
                  </a:lnTo>
                  <a:lnTo>
                    <a:pt x="7181" y="3521"/>
                  </a:lnTo>
                  <a:lnTo>
                    <a:pt x="7189" y="3548"/>
                  </a:lnTo>
                  <a:lnTo>
                    <a:pt x="7197" y="3574"/>
                  </a:lnTo>
                  <a:lnTo>
                    <a:pt x="7204" y="3601"/>
                  </a:lnTo>
                  <a:lnTo>
                    <a:pt x="7209" y="3628"/>
                  </a:lnTo>
                  <a:lnTo>
                    <a:pt x="7214" y="3655"/>
                  </a:lnTo>
                  <a:lnTo>
                    <a:pt x="7217" y="3683"/>
                  </a:lnTo>
                  <a:lnTo>
                    <a:pt x="7220" y="3710"/>
                  </a:lnTo>
                  <a:lnTo>
                    <a:pt x="7221" y="3738"/>
                  </a:lnTo>
                  <a:lnTo>
                    <a:pt x="7222" y="3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3478;p31">
              <a:extLst>
                <a:ext uri="{FF2B5EF4-FFF2-40B4-BE49-F238E27FC236}">
                  <a16:creationId xmlns:a16="http://schemas.microsoft.com/office/drawing/2014/main" id="{2A11EB88-FB0F-49A2-B2A3-33EC11B778BC}"/>
                </a:ext>
              </a:extLst>
            </p:cNvPr>
            <p:cNvSpPr/>
            <p:nvPr/>
          </p:nvSpPr>
          <p:spPr>
            <a:xfrm>
              <a:off x="862406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83" y="1541"/>
                  </a:moveTo>
                  <a:lnTo>
                    <a:pt x="1292" y="1541"/>
                  </a:lnTo>
                  <a:lnTo>
                    <a:pt x="1297" y="1541"/>
                  </a:lnTo>
                  <a:lnTo>
                    <a:pt x="8703" y="1541"/>
                  </a:lnTo>
                  <a:lnTo>
                    <a:pt x="8708" y="1541"/>
                  </a:lnTo>
                  <a:lnTo>
                    <a:pt x="8717" y="1541"/>
                  </a:lnTo>
                  <a:lnTo>
                    <a:pt x="8726" y="1542"/>
                  </a:lnTo>
                  <a:lnTo>
                    <a:pt x="8735" y="1542"/>
                  </a:lnTo>
                  <a:lnTo>
                    <a:pt x="8744" y="1543"/>
                  </a:lnTo>
                  <a:lnTo>
                    <a:pt x="8753" y="1544"/>
                  </a:lnTo>
                  <a:lnTo>
                    <a:pt x="8763" y="1545"/>
                  </a:lnTo>
                  <a:lnTo>
                    <a:pt x="8772" y="1546"/>
                  </a:lnTo>
                  <a:lnTo>
                    <a:pt x="8781" y="1547"/>
                  </a:lnTo>
                  <a:lnTo>
                    <a:pt x="8790" y="1549"/>
                  </a:lnTo>
                  <a:lnTo>
                    <a:pt x="8799" y="1550"/>
                  </a:lnTo>
                  <a:lnTo>
                    <a:pt x="8808" y="1552"/>
                  </a:lnTo>
                  <a:lnTo>
                    <a:pt x="8817" y="1554"/>
                  </a:lnTo>
                  <a:lnTo>
                    <a:pt x="8826" y="1556"/>
                  </a:lnTo>
                  <a:lnTo>
                    <a:pt x="8835" y="1559"/>
                  </a:lnTo>
                  <a:lnTo>
                    <a:pt x="8844" y="1561"/>
                  </a:lnTo>
                  <a:lnTo>
                    <a:pt x="8853" y="1564"/>
                  </a:lnTo>
                  <a:lnTo>
                    <a:pt x="8862" y="1567"/>
                  </a:lnTo>
                  <a:lnTo>
                    <a:pt x="8871" y="1570"/>
                  </a:lnTo>
                  <a:lnTo>
                    <a:pt x="8879" y="1573"/>
                  </a:lnTo>
                  <a:lnTo>
                    <a:pt x="8888" y="1577"/>
                  </a:lnTo>
                  <a:lnTo>
                    <a:pt x="8897" y="1580"/>
                  </a:lnTo>
                  <a:lnTo>
                    <a:pt x="8906" y="1584"/>
                  </a:lnTo>
                  <a:lnTo>
                    <a:pt x="8914" y="1588"/>
                  </a:lnTo>
                  <a:lnTo>
                    <a:pt x="8923" y="1592"/>
                  </a:lnTo>
                  <a:lnTo>
                    <a:pt x="8931" y="1596"/>
                  </a:lnTo>
                  <a:lnTo>
                    <a:pt x="8940" y="1601"/>
                  </a:lnTo>
                  <a:lnTo>
                    <a:pt x="8948" y="1605"/>
                  </a:lnTo>
                  <a:lnTo>
                    <a:pt x="8955" y="1609"/>
                  </a:lnTo>
                  <a:lnTo>
                    <a:pt x="8963" y="1614"/>
                  </a:lnTo>
                  <a:lnTo>
                    <a:pt x="8971" y="1619"/>
                  </a:lnTo>
                  <a:lnTo>
                    <a:pt x="8979" y="1624"/>
                  </a:lnTo>
                  <a:lnTo>
                    <a:pt x="8987" y="1630"/>
                  </a:lnTo>
                  <a:lnTo>
                    <a:pt x="8995" y="1635"/>
                  </a:lnTo>
                  <a:lnTo>
                    <a:pt x="9003" y="1641"/>
                  </a:lnTo>
                  <a:lnTo>
                    <a:pt x="9010" y="1647"/>
                  </a:lnTo>
                  <a:lnTo>
                    <a:pt x="9018" y="1653"/>
                  </a:lnTo>
                  <a:lnTo>
                    <a:pt x="9025" y="1659"/>
                  </a:lnTo>
                  <a:lnTo>
                    <a:pt x="9032" y="1665"/>
                  </a:lnTo>
                  <a:lnTo>
                    <a:pt x="9039" y="1671"/>
                  </a:lnTo>
                  <a:lnTo>
                    <a:pt x="9045" y="1677"/>
                  </a:lnTo>
                  <a:lnTo>
                    <a:pt x="9052" y="1684"/>
                  </a:lnTo>
                  <a:lnTo>
                    <a:pt x="9058" y="1690"/>
                  </a:lnTo>
                  <a:lnTo>
                    <a:pt x="9065" y="1697"/>
                  </a:lnTo>
                  <a:lnTo>
                    <a:pt x="9071" y="1703"/>
                  </a:lnTo>
                  <a:lnTo>
                    <a:pt x="9077" y="1710"/>
                  </a:lnTo>
                  <a:lnTo>
                    <a:pt x="9083" y="1717"/>
                  </a:lnTo>
                  <a:lnTo>
                    <a:pt x="9089" y="1724"/>
                  </a:lnTo>
                  <a:lnTo>
                    <a:pt x="9094" y="1731"/>
                  </a:lnTo>
                  <a:lnTo>
                    <a:pt x="9100" y="1738"/>
                  </a:lnTo>
                  <a:lnTo>
                    <a:pt x="9105" y="1745"/>
                  </a:lnTo>
                  <a:lnTo>
                    <a:pt x="9110" y="1753"/>
                  </a:lnTo>
                  <a:lnTo>
                    <a:pt x="9115" y="1760"/>
                  </a:lnTo>
                  <a:lnTo>
                    <a:pt x="9120" y="1768"/>
                  </a:lnTo>
                  <a:lnTo>
                    <a:pt x="9125" y="1775"/>
                  </a:lnTo>
                  <a:lnTo>
                    <a:pt x="9130" y="1783"/>
                  </a:lnTo>
                  <a:lnTo>
                    <a:pt x="9136" y="1793"/>
                  </a:lnTo>
                  <a:lnTo>
                    <a:pt x="9140" y="1801"/>
                  </a:lnTo>
                  <a:lnTo>
                    <a:pt x="9145" y="1809"/>
                  </a:lnTo>
                  <a:lnTo>
                    <a:pt x="9149" y="1818"/>
                  </a:lnTo>
                  <a:lnTo>
                    <a:pt x="9153" y="1826"/>
                  </a:lnTo>
                  <a:lnTo>
                    <a:pt x="9157" y="1835"/>
                  </a:lnTo>
                  <a:lnTo>
                    <a:pt x="9161" y="1843"/>
                  </a:lnTo>
                  <a:lnTo>
                    <a:pt x="9164" y="1852"/>
                  </a:lnTo>
                  <a:lnTo>
                    <a:pt x="9168" y="1861"/>
                  </a:lnTo>
                  <a:lnTo>
                    <a:pt x="9171" y="1869"/>
                  </a:lnTo>
                  <a:lnTo>
                    <a:pt x="9174" y="1878"/>
                  </a:lnTo>
                  <a:lnTo>
                    <a:pt x="9177" y="1887"/>
                  </a:lnTo>
                  <a:lnTo>
                    <a:pt x="9180" y="1896"/>
                  </a:lnTo>
                  <a:lnTo>
                    <a:pt x="9182" y="1905"/>
                  </a:lnTo>
                  <a:lnTo>
                    <a:pt x="9185" y="1914"/>
                  </a:lnTo>
                  <a:lnTo>
                    <a:pt x="9187" y="1923"/>
                  </a:lnTo>
                  <a:lnTo>
                    <a:pt x="9189" y="1932"/>
                  </a:lnTo>
                  <a:lnTo>
                    <a:pt x="9191" y="1941"/>
                  </a:lnTo>
                  <a:lnTo>
                    <a:pt x="9192" y="1951"/>
                  </a:lnTo>
                  <a:lnTo>
                    <a:pt x="9194" y="1960"/>
                  </a:lnTo>
                  <a:lnTo>
                    <a:pt x="9195" y="1969"/>
                  </a:lnTo>
                  <a:lnTo>
                    <a:pt x="9196" y="1978"/>
                  </a:lnTo>
                  <a:lnTo>
                    <a:pt x="9197" y="1987"/>
                  </a:lnTo>
                  <a:lnTo>
                    <a:pt x="9198" y="1997"/>
                  </a:lnTo>
                  <a:lnTo>
                    <a:pt x="9199" y="2006"/>
                  </a:lnTo>
                  <a:lnTo>
                    <a:pt x="9199" y="2015"/>
                  </a:lnTo>
                  <a:lnTo>
                    <a:pt x="9200" y="2024"/>
                  </a:lnTo>
                  <a:lnTo>
                    <a:pt x="9200" y="2034"/>
                  </a:lnTo>
                  <a:lnTo>
                    <a:pt x="9200" y="2038"/>
                  </a:lnTo>
                  <a:lnTo>
                    <a:pt x="9200" y="7962"/>
                  </a:lnTo>
                  <a:lnTo>
                    <a:pt x="9200" y="7966"/>
                  </a:lnTo>
                  <a:lnTo>
                    <a:pt x="9200" y="7976"/>
                  </a:lnTo>
                  <a:lnTo>
                    <a:pt x="9199" y="7985"/>
                  </a:lnTo>
                  <a:lnTo>
                    <a:pt x="9199" y="7994"/>
                  </a:lnTo>
                  <a:lnTo>
                    <a:pt x="9198" y="8003"/>
                  </a:lnTo>
                  <a:lnTo>
                    <a:pt x="9197" y="8013"/>
                  </a:lnTo>
                  <a:lnTo>
                    <a:pt x="9196" y="8022"/>
                  </a:lnTo>
                  <a:lnTo>
                    <a:pt x="9195" y="8031"/>
                  </a:lnTo>
                  <a:lnTo>
                    <a:pt x="9194" y="8040"/>
                  </a:lnTo>
                  <a:lnTo>
                    <a:pt x="9192" y="8049"/>
                  </a:lnTo>
                  <a:lnTo>
                    <a:pt x="9191" y="8059"/>
                  </a:lnTo>
                  <a:lnTo>
                    <a:pt x="9189" y="8068"/>
                  </a:lnTo>
                  <a:lnTo>
                    <a:pt x="9187" y="8077"/>
                  </a:lnTo>
                  <a:lnTo>
                    <a:pt x="9185" y="8086"/>
                  </a:lnTo>
                  <a:lnTo>
                    <a:pt x="9182" y="8095"/>
                  </a:lnTo>
                  <a:lnTo>
                    <a:pt x="9180" y="8104"/>
                  </a:lnTo>
                  <a:lnTo>
                    <a:pt x="9177" y="8113"/>
                  </a:lnTo>
                  <a:lnTo>
                    <a:pt x="9174" y="8122"/>
                  </a:lnTo>
                  <a:lnTo>
                    <a:pt x="9171" y="8131"/>
                  </a:lnTo>
                  <a:lnTo>
                    <a:pt x="9168" y="8139"/>
                  </a:lnTo>
                  <a:lnTo>
                    <a:pt x="9164" y="8148"/>
                  </a:lnTo>
                  <a:lnTo>
                    <a:pt x="9161" y="8157"/>
                  </a:lnTo>
                  <a:lnTo>
                    <a:pt x="9157" y="8165"/>
                  </a:lnTo>
                  <a:lnTo>
                    <a:pt x="9153" y="8174"/>
                  </a:lnTo>
                  <a:lnTo>
                    <a:pt x="9149" y="8182"/>
                  </a:lnTo>
                  <a:lnTo>
                    <a:pt x="9145" y="8191"/>
                  </a:lnTo>
                  <a:lnTo>
                    <a:pt x="9140" y="8199"/>
                  </a:lnTo>
                  <a:lnTo>
                    <a:pt x="9136" y="8207"/>
                  </a:lnTo>
                  <a:lnTo>
                    <a:pt x="9130" y="8217"/>
                  </a:lnTo>
                  <a:lnTo>
                    <a:pt x="9125" y="8225"/>
                  </a:lnTo>
                  <a:lnTo>
                    <a:pt x="9120" y="8232"/>
                  </a:lnTo>
                  <a:lnTo>
                    <a:pt x="9115" y="8240"/>
                  </a:lnTo>
                  <a:lnTo>
                    <a:pt x="9110" y="8247"/>
                  </a:lnTo>
                  <a:lnTo>
                    <a:pt x="9105" y="8255"/>
                  </a:lnTo>
                  <a:lnTo>
                    <a:pt x="9100" y="8262"/>
                  </a:lnTo>
                  <a:lnTo>
                    <a:pt x="9094" y="8269"/>
                  </a:lnTo>
                  <a:lnTo>
                    <a:pt x="9089" y="8276"/>
                  </a:lnTo>
                  <a:lnTo>
                    <a:pt x="9083" y="8283"/>
                  </a:lnTo>
                  <a:lnTo>
                    <a:pt x="9077" y="8290"/>
                  </a:lnTo>
                  <a:lnTo>
                    <a:pt x="9071" y="8297"/>
                  </a:lnTo>
                  <a:lnTo>
                    <a:pt x="9065" y="8303"/>
                  </a:lnTo>
                  <a:lnTo>
                    <a:pt x="9058" y="8310"/>
                  </a:lnTo>
                  <a:lnTo>
                    <a:pt x="9052" y="8316"/>
                  </a:lnTo>
                  <a:lnTo>
                    <a:pt x="9045" y="8323"/>
                  </a:lnTo>
                  <a:lnTo>
                    <a:pt x="9039" y="8329"/>
                  </a:lnTo>
                  <a:lnTo>
                    <a:pt x="9032" y="8335"/>
                  </a:lnTo>
                  <a:lnTo>
                    <a:pt x="9025" y="8341"/>
                  </a:lnTo>
                  <a:lnTo>
                    <a:pt x="9018" y="8347"/>
                  </a:lnTo>
                  <a:lnTo>
                    <a:pt x="9010" y="8353"/>
                  </a:lnTo>
                  <a:lnTo>
                    <a:pt x="9003" y="8359"/>
                  </a:lnTo>
                  <a:lnTo>
                    <a:pt x="8995" y="8365"/>
                  </a:lnTo>
                  <a:lnTo>
                    <a:pt x="8987" y="8370"/>
                  </a:lnTo>
                  <a:lnTo>
                    <a:pt x="8979" y="8376"/>
                  </a:lnTo>
                  <a:lnTo>
                    <a:pt x="8971" y="8381"/>
                  </a:lnTo>
                  <a:lnTo>
                    <a:pt x="8963" y="8386"/>
                  </a:lnTo>
                  <a:lnTo>
                    <a:pt x="8955" y="8391"/>
                  </a:lnTo>
                  <a:lnTo>
                    <a:pt x="8948" y="8395"/>
                  </a:lnTo>
                  <a:lnTo>
                    <a:pt x="8940" y="8399"/>
                  </a:lnTo>
                  <a:lnTo>
                    <a:pt x="8931" y="8404"/>
                  </a:lnTo>
                  <a:lnTo>
                    <a:pt x="8923" y="8408"/>
                  </a:lnTo>
                  <a:lnTo>
                    <a:pt x="8914" y="8412"/>
                  </a:lnTo>
                  <a:lnTo>
                    <a:pt x="8906" y="8416"/>
                  </a:lnTo>
                  <a:lnTo>
                    <a:pt x="8897" y="8420"/>
                  </a:lnTo>
                  <a:lnTo>
                    <a:pt x="8888" y="8423"/>
                  </a:lnTo>
                  <a:lnTo>
                    <a:pt x="8879" y="8427"/>
                  </a:lnTo>
                  <a:lnTo>
                    <a:pt x="8871" y="8430"/>
                  </a:lnTo>
                  <a:lnTo>
                    <a:pt x="8862" y="8433"/>
                  </a:lnTo>
                  <a:lnTo>
                    <a:pt x="8853" y="8436"/>
                  </a:lnTo>
                  <a:lnTo>
                    <a:pt x="8844" y="8439"/>
                  </a:lnTo>
                  <a:lnTo>
                    <a:pt x="8835" y="8441"/>
                  </a:lnTo>
                  <a:lnTo>
                    <a:pt x="8826" y="8444"/>
                  </a:lnTo>
                  <a:lnTo>
                    <a:pt x="8817" y="8446"/>
                  </a:lnTo>
                  <a:lnTo>
                    <a:pt x="8808" y="8448"/>
                  </a:lnTo>
                  <a:lnTo>
                    <a:pt x="8799" y="8450"/>
                  </a:lnTo>
                  <a:lnTo>
                    <a:pt x="8790" y="8451"/>
                  </a:lnTo>
                  <a:lnTo>
                    <a:pt x="8781" y="8453"/>
                  </a:lnTo>
                  <a:lnTo>
                    <a:pt x="8772" y="8454"/>
                  </a:lnTo>
                  <a:lnTo>
                    <a:pt x="8763" y="8455"/>
                  </a:lnTo>
                  <a:lnTo>
                    <a:pt x="8753" y="8456"/>
                  </a:lnTo>
                  <a:lnTo>
                    <a:pt x="8744" y="8457"/>
                  </a:lnTo>
                  <a:lnTo>
                    <a:pt x="8735" y="8458"/>
                  </a:lnTo>
                  <a:lnTo>
                    <a:pt x="8726" y="8458"/>
                  </a:lnTo>
                  <a:lnTo>
                    <a:pt x="8717" y="8459"/>
                  </a:lnTo>
                  <a:lnTo>
                    <a:pt x="8708" y="8459"/>
                  </a:lnTo>
                  <a:lnTo>
                    <a:pt x="8703" y="8459"/>
                  </a:lnTo>
                  <a:lnTo>
                    <a:pt x="1297" y="8459"/>
                  </a:lnTo>
                  <a:lnTo>
                    <a:pt x="1292" y="8459"/>
                  </a:lnTo>
                  <a:lnTo>
                    <a:pt x="1283" y="8459"/>
                  </a:lnTo>
                  <a:lnTo>
                    <a:pt x="1274" y="8458"/>
                  </a:lnTo>
                  <a:lnTo>
                    <a:pt x="1265" y="8458"/>
                  </a:lnTo>
                  <a:lnTo>
                    <a:pt x="1256" y="8457"/>
                  </a:lnTo>
                  <a:lnTo>
                    <a:pt x="1247" y="8456"/>
                  </a:lnTo>
                  <a:lnTo>
                    <a:pt x="1237" y="8455"/>
                  </a:lnTo>
                  <a:lnTo>
                    <a:pt x="1228" y="8454"/>
                  </a:lnTo>
                  <a:lnTo>
                    <a:pt x="1219" y="8453"/>
                  </a:lnTo>
                  <a:lnTo>
                    <a:pt x="1210" y="8451"/>
                  </a:lnTo>
                  <a:lnTo>
                    <a:pt x="1201" y="8450"/>
                  </a:lnTo>
                  <a:lnTo>
                    <a:pt x="1192" y="8448"/>
                  </a:lnTo>
                  <a:lnTo>
                    <a:pt x="1183" y="8446"/>
                  </a:lnTo>
                  <a:lnTo>
                    <a:pt x="1174" y="8444"/>
                  </a:lnTo>
                  <a:lnTo>
                    <a:pt x="1165" y="8441"/>
                  </a:lnTo>
                  <a:lnTo>
                    <a:pt x="1156" y="8439"/>
                  </a:lnTo>
                  <a:lnTo>
                    <a:pt x="1147" y="8436"/>
                  </a:lnTo>
                  <a:lnTo>
                    <a:pt x="1138" y="8433"/>
                  </a:lnTo>
                  <a:lnTo>
                    <a:pt x="1129" y="8430"/>
                  </a:lnTo>
                  <a:lnTo>
                    <a:pt x="1121" y="8427"/>
                  </a:lnTo>
                  <a:lnTo>
                    <a:pt x="1112" y="8423"/>
                  </a:lnTo>
                  <a:lnTo>
                    <a:pt x="1103" y="8420"/>
                  </a:lnTo>
                  <a:lnTo>
                    <a:pt x="1094" y="8416"/>
                  </a:lnTo>
                  <a:lnTo>
                    <a:pt x="1086" y="8412"/>
                  </a:lnTo>
                  <a:lnTo>
                    <a:pt x="1077" y="8408"/>
                  </a:lnTo>
                  <a:lnTo>
                    <a:pt x="1069" y="8404"/>
                  </a:lnTo>
                  <a:lnTo>
                    <a:pt x="1060" y="8399"/>
                  </a:lnTo>
                  <a:lnTo>
                    <a:pt x="1052" y="8395"/>
                  </a:lnTo>
                  <a:lnTo>
                    <a:pt x="1045" y="8391"/>
                  </a:lnTo>
                  <a:lnTo>
                    <a:pt x="1037" y="8386"/>
                  </a:lnTo>
                  <a:lnTo>
                    <a:pt x="1029" y="8381"/>
                  </a:lnTo>
                  <a:lnTo>
                    <a:pt x="1021" y="8376"/>
                  </a:lnTo>
                  <a:lnTo>
                    <a:pt x="1013" y="8370"/>
                  </a:lnTo>
                  <a:lnTo>
                    <a:pt x="1005" y="8365"/>
                  </a:lnTo>
                  <a:lnTo>
                    <a:pt x="997" y="8359"/>
                  </a:lnTo>
                  <a:lnTo>
                    <a:pt x="990" y="8353"/>
                  </a:lnTo>
                  <a:lnTo>
                    <a:pt x="982" y="8347"/>
                  </a:lnTo>
                  <a:lnTo>
                    <a:pt x="975" y="8341"/>
                  </a:lnTo>
                  <a:lnTo>
                    <a:pt x="968" y="8335"/>
                  </a:lnTo>
                  <a:lnTo>
                    <a:pt x="961" y="8329"/>
                  </a:lnTo>
                  <a:lnTo>
                    <a:pt x="955" y="8323"/>
                  </a:lnTo>
                  <a:lnTo>
                    <a:pt x="948" y="8316"/>
                  </a:lnTo>
                  <a:lnTo>
                    <a:pt x="942" y="8310"/>
                  </a:lnTo>
                  <a:lnTo>
                    <a:pt x="935" y="8303"/>
                  </a:lnTo>
                  <a:lnTo>
                    <a:pt x="929" y="8297"/>
                  </a:lnTo>
                  <a:lnTo>
                    <a:pt x="923" y="8290"/>
                  </a:lnTo>
                  <a:lnTo>
                    <a:pt x="917" y="8283"/>
                  </a:lnTo>
                  <a:lnTo>
                    <a:pt x="911" y="8276"/>
                  </a:lnTo>
                  <a:lnTo>
                    <a:pt x="906" y="8269"/>
                  </a:lnTo>
                  <a:lnTo>
                    <a:pt x="900" y="8262"/>
                  </a:lnTo>
                  <a:lnTo>
                    <a:pt x="895" y="8255"/>
                  </a:lnTo>
                  <a:lnTo>
                    <a:pt x="890" y="8247"/>
                  </a:lnTo>
                  <a:lnTo>
                    <a:pt x="885" y="8240"/>
                  </a:lnTo>
                  <a:lnTo>
                    <a:pt x="880" y="8232"/>
                  </a:lnTo>
                  <a:lnTo>
                    <a:pt x="875" y="8225"/>
                  </a:lnTo>
                  <a:lnTo>
                    <a:pt x="870" y="8217"/>
                  </a:lnTo>
                  <a:lnTo>
                    <a:pt x="864" y="8207"/>
                  </a:lnTo>
                  <a:lnTo>
                    <a:pt x="860" y="8199"/>
                  </a:lnTo>
                  <a:lnTo>
                    <a:pt x="855" y="8191"/>
                  </a:lnTo>
                  <a:lnTo>
                    <a:pt x="851" y="8182"/>
                  </a:lnTo>
                  <a:lnTo>
                    <a:pt x="847" y="8174"/>
                  </a:lnTo>
                  <a:lnTo>
                    <a:pt x="843" y="8165"/>
                  </a:lnTo>
                  <a:lnTo>
                    <a:pt x="839" y="8157"/>
                  </a:lnTo>
                  <a:lnTo>
                    <a:pt x="836" y="8148"/>
                  </a:lnTo>
                  <a:lnTo>
                    <a:pt x="832" y="8139"/>
                  </a:lnTo>
                  <a:lnTo>
                    <a:pt x="829" y="8131"/>
                  </a:lnTo>
                  <a:lnTo>
                    <a:pt x="826" y="8122"/>
                  </a:lnTo>
                  <a:lnTo>
                    <a:pt x="823" y="8113"/>
                  </a:lnTo>
                  <a:lnTo>
                    <a:pt x="820" y="8104"/>
                  </a:lnTo>
                  <a:lnTo>
                    <a:pt x="818" y="8095"/>
                  </a:lnTo>
                  <a:lnTo>
                    <a:pt x="815" y="8086"/>
                  </a:lnTo>
                  <a:lnTo>
                    <a:pt x="813" y="8077"/>
                  </a:lnTo>
                  <a:lnTo>
                    <a:pt x="811" y="8068"/>
                  </a:lnTo>
                  <a:lnTo>
                    <a:pt x="809" y="8059"/>
                  </a:lnTo>
                  <a:lnTo>
                    <a:pt x="808" y="8049"/>
                  </a:lnTo>
                  <a:lnTo>
                    <a:pt x="806" y="8040"/>
                  </a:lnTo>
                  <a:lnTo>
                    <a:pt x="805" y="8031"/>
                  </a:lnTo>
                  <a:lnTo>
                    <a:pt x="804" y="8022"/>
                  </a:lnTo>
                  <a:lnTo>
                    <a:pt x="803" y="8013"/>
                  </a:lnTo>
                  <a:lnTo>
                    <a:pt x="802" y="8003"/>
                  </a:lnTo>
                  <a:lnTo>
                    <a:pt x="801" y="7994"/>
                  </a:lnTo>
                  <a:lnTo>
                    <a:pt x="801" y="7985"/>
                  </a:lnTo>
                  <a:lnTo>
                    <a:pt x="800" y="7976"/>
                  </a:lnTo>
                  <a:lnTo>
                    <a:pt x="800" y="7966"/>
                  </a:lnTo>
                  <a:lnTo>
                    <a:pt x="800" y="7962"/>
                  </a:lnTo>
                  <a:lnTo>
                    <a:pt x="800" y="2038"/>
                  </a:lnTo>
                  <a:lnTo>
                    <a:pt x="800" y="2034"/>
                  </a:lnTo>
                  <a:lnTo>
                    <a:pt x="800" y="2024"/>
                  </a:lnTo>
                  <a:lnTo>
                    <a:pt x="801" y="2015"/>
                  </a:lnTo>
                  <a:lnTo>
                    <a:pt x="801" y="2006"/>
                  </a:lnTo>
                  <a:lnTo>
                    <a:pt x="802" y="1997"/>
                  </a:lnTo>
                  <a:lnTo>
                    <a:pt x="803" y="1987"/>
                  </a:lnTo>
                  <a:lnTo>
                    <a:pt x="804" y="1978"/>
                  </a:lnTo>
                  <a:lnTo>
                    <a:pt x="805" y="1969"/>
                  </a:lnTo>
                  <a:lnTo>
                    <a:pt x="806" y="1960"/>
                  </a:lnTo>
                  <a:lnTo>
                    <a:pt x="808" y="1951"/>
                  </a:lnTo>
                  <a:lnTo>
                    <a:pt x="809" y="1941"/>
                  </a:lnTo>
                  <a:lnTo>
                    <a:pt x="811" y="1932"/>
                  </a:lnTo>
                  <a:lnTo>
                    <a:pt x="813" y="1923"/>
                  </a:lnTo>
                  <a:lnTo>
                    <a:pt x="815" y="1914"/>
                  </a:lnTo>
                  <a:lnTo>
                    <a:pt x="818" y="1905"/>
                  </a:lnTo>
                  <a:lnTo>
                    <a:pt x="820" y="1896"/>
                  </a:lnTo>
                  <a:lnTo>
                    <a:pt x="823" y="1887"/>
                  </a:lnTo>
                  <a:lnTo>
                    <a:pt x="826" y="1878"/>
                  </a:lnTo>
                  <a:lnTo>
                    <a:pt x="829" y="1869"/>
                  </a:lnTo>
                  <a:lnTo>
                    <a:pt x="832" y="1861"/>
                  </a:lnTo>
                  <a:lnTo>
                    <a:pt x="836" y="1852"/>
                  </a:lnTo>
                  <a:lnTo>
                    <a:pt x="839" y="1843"/>
                  </a:lnTo>
                  <a:lnTo>
                    <a:pt x="843" y="1835"/>
                  </a:lnTo>
                  <a:lnTo>
                    <a:pt x="847" y="1826"/>
                  </a:lnTo>
                  <a:lnTo>
                    <a:pt x="851" y="1818"/>
                  </a:lnTo>
                  <a:lnTo>
                    <a:pt x="855" y="1809"/>
                  </a:lnTo>
                  <a:lnTo>
                    <a:pt x="860" y="1801"/>
                  </a:lnTo>
                  <a:lnTo>
                    <a:pt x="864" y="1793"/>
                  </a:lnTo>
                  <a:lnTo>
                    <a:pt x="870" y="1783"/>
                  </a:lnTo>
                  <a:lnTo>
                    <a:pt x="875" y="1775"/>
                  </a:lnTo>
                  <a:lnTo>
                    <a:pt x="880" y="1768"/>
                  </a:lnTo>
                  <a:lnTo>
                    <a:pt x="885" y="1760"/>
                  </a:lnTo>
                  <a:lnTo>
                    <a:pt x="890" y="1753"/>
                  </a:lnTo>
                  <a:lnTo>
                    <a:pt x="895" y="1745"/>
                  </a:lnTo>
                  <a:lnTo>
                    <a:pt x="900" y="1738"/>
                  </a:lnTo>
                  <a:lnTo>
                    <a:pt x="906" y="1731"/>
                  </a:lnTo>
                  <a:lnTo>
                    <a:pt x="911" y="1724"/>
                  </a:lnTo>
                  <a:lnTo>
                    <a:pt x="917" y="1717"/>
                  </a:lnTo>
                  <a:lnTo>
                    <a:pt x="923" y="1710"/>
                  </a:lnTo>
                  <a:lnTo>
                    <a:pt x="929" y="1703"/>
                  </a:lnTo>
                  <a:lnTo>
                    <a:pt x="935" y="1697"/>
                  </a:lnTo>
                  <a:lnTo>
                    <a:pt x="942" y="1690"/>
                  </a:lnTo>
                  <a:lnTo>
                    <a:pt x="948" y="1684"/>
                  </a:lnTo>
                  <a:lnTo>
                    <a:pt x="955" y="1677"/>
                  </a:lnTo>
                  <a:lnTo>
                    <a:pt x="961" y="1671"/>
                  </a:lnTo>
                  <a:lnTo>
                    <a:pt x="968" y="1665"/>
                  </a:lnTo>
                  <a:lnTo>
                    <a:pt x="975" y="1659"/>
                  </a:lnTo>
                  <a:lnTo>
                    <a:pt x="982" y="1653"/>
                  </a:lnTo>
                  <a:lnTo>
                    <a:pt x="990" y="1647"/>
                  </a:lnTo>
                  <a:lnTo>
                    <a:pt x="997" y="1641"/>
                  </a:lnTo>
                  <a:lnTo>
                    <a:pt x="1005" y="1635"/>
                  </a:lnTo>
                  <a:lnTo>
                    <a:pt x="1013" y="1630"/>
                  </a:lnTo>
                  <a:lnTo>
                    <a:pt x="1021" y="1624"/>
                  </a:lnTo>
                  <a:lnTo>
                    <a:pt x="1029" y="1619"/>
                  </a:lnTo>
                  <a:lnTo>
                    <a:pt x="1037" y="1614"/>
                  </a:lnTo>
                  <a:lnTo>
                    <a:pt x="1045" y="1609"/>
                  </a:lnTo>
                  <a:lnTo>
                    <a:pt x="1052" y="1605"/>
                  </a:lnTo>
                  <a:lnTo>
                    <a:pt x="1060" y="1601"/>
                  </a:lnTo>
                  <a:lnTo>
                    <a:pt x="1069" y="1596"/>
                  </a:lnTo>
                  <a:lnTo>
                    <a:pt x="1077" y="1592"/>
                  </a:lnTo>
                  <a:lnTo>
                    <a:pt x="1086" y="1588"/>
                  </a:lnTo>
                  <a:lnTo>
                    <a:pt x="1094" y="1584"/>
                  </a:lnTo>
                  <a:lnTo>
                    <a:pt x="1103" y="1580"/>
                  </a:lnTo>
                  <a:lnTo>
                    <a:pt x="1112" y="1577"/>
                  </a:lnTo>
                  <a:lnTo>
                    <a:pt x="1121" y="1573"/>
                  </a:lnTo>
                  <a:lnTo>
                    <a:pt x="1129" y="1570"/>
                  </a:lnTo>
                  <a:lnTo>
                    <a:pt x="1138" y="1567"/>
                  </a:lnTo>
                  <a:lnTo>
                    <a:pt x="1147" y="1564"/>
                  </a:lnTo>
                  <a:lnTo>
                    <a:pt x="1156" y="1561"/>
                  </a:lnTo>
                  <a:lnTo>
                    <a:pt x="1165" y="1559"/>
                  </a:lnTo>
                  <a:lnTo>
                    <a:pt x="1174" y="1556"/>
                  </a:lnTo>
                  <a:lnTo>
                    <a:pt x="1183" y="1554"/>
                  </a:lnTo>
                  <a:lnTo>
                    <a:pt x="1192" y="1552"/>
                  </a:lnTo>
                  <a:lnTo>
                    <a:pt x="1201" y="1550"/>
                  </a:lnTo>
                  <a:lnTo>
                    <a:pt x="1210" y="1549"/>
                  </a:lnTo>
                  <a:lnTo>
                    <a:pt x="1219" y="1547"/>
                  </a:lnTo>
                  <a:lnTo>
                    <a:pt x="1228" y="1546"/>
                  </a:lnTo>
                  <a:lnTo>
                    <a:pt x="1237" y="1545"/>
                  </a:lnTo>
                  <a:lnTo>
                    <a:pt x="1247" y="1544"/>
                  </a:lnTo>
                  <a:lnTo>
                    <a:pt x="1256" y="1543"/>
                  </a:lnTo>
                  <a:lnTo>
                    <a:pt x="1265" y="1542"/>
                  </a:lnTo>
                  <a:lnTo>
                    <a:pt x="1274" y="1542"/>
                  </a:lnTo>
                  <a:lnTo>
                    <a:pt x="1283" y="1541"/>
                  </a:lnTo>
                  <a:close/>
                  <a:moveTo>
                    <a:pt x="8700" y="2041"/>
                  </a:moveTo>
                  <a:lnTo>
                    <a:pt x="1300" y="2041"/>
                  </a:lnTo>
                  <a:lnTo>
                    <a:pt x="1300" y="7959"/>
                  </a:lnTo>
                  <a:lnTo>
                    <a:pt x="8700" y="7959"/>
                  </a:lnTo>
                  <a:lnTo>
                    <a:pt x="8700" y="2041"/>
                  </a:lnTo>
                  <a:close/>
                  <a:moveTo>
                    <a:pt x="1889" y="7242"/>
                  </a:moveTo>
                  <a:lnTo>
                    <a:pt x="1888" y="7222"/>
                  </a:lnTo>
                  <a:lnTo>
                    <a:pt x="1888" y="2778"/>
                  </a:lnTo>
                  <a:lnTo>
                    <a:pt x="1889" y="2758"/>
                  </a:lnTo>
                  <a:lnTo>
                    <a:pt x="1893" y="2739"/>
                  </a:lnTo>
                  <a:lnTo>
                    <a:pt x="1899" y="2721"/>
                  </a:lnTo>
                  <a:lnTo>
                    <a:pt x="1908" y="2703"/>
                  </a:lnTo>
                  <a:lnTo>
                    <a:pt x="1919" y="2687"/>
                  </a:lnTo>
                  <a:lnTo>
                    <a:pt x="1932" y="2672"/>
                  </a:lnTo>
                  <a:lnTo>
                    <a:pt x="1947" y="2659"/>
                  </a:lnTo>
                  <a:lnTo>
                    <a:pt x="1963" y="2648"/>
                  </a:lnTo>
                  <a:lnTo>
                    <a:pt x="1981" y="2639"/>
                  </a:lnTo>
                  <a:lnTo>
                    <a:pt x="1999" y="2633"/>
                  </a:lnTo>
                  <a:lnTo>
                    <a:pt x="2018" y="2629"/>
                  </a:lnTo>
                  <a:lnTo>
                    <a:pt x="2038" y="2628"/>
                  </a:lnTo>
                  <a:lnTo>
                    <a:pt x="7962" y="2628"/>
                  </a:lnTo>
                  <a:lnTo>
                    <a:pt x="7982" y="2629"/>
                  </a:lnTo>
                  <a:lnTo>
                    <a:pt x="8001" y="2633"/>
                  </a:lnTo>
                  <a:lnTo>
                    <a:pt x="8019" y="2639"/>
                  </a:lnTo>
                  <a:lnTo>
                    <a:pt x="8037" y="2648"/>
                  </a:lnTo>
                  <a:lnTo>
                    <a:pt x="8053" y="2659"/>
                  </a:lnTo>
                  <a:lnTo>
                    <a:pt x="8068" y="2672"/>
                  </a:lnTo>
                  <a:lnTo>
                    <a:pt x="8081" y="2687"/>
                  </a:lnTo>
                  <a:lnTo>
                    <a:pt x="8092" y="2703"/>
                  </a:lnTo>
                  <a:lnTo>
                    <a:pt x="8101" y="2721"/>
                  </a:lnTo>
                  <a:lnTo>
                    <a:pt x="8107" y="2739"/>
                  </a:lnTo>
                  <a:lnTo>
                    <a:pt x="8111" y="2758"/>
                  </a:lnTo>
                  <a:lnTo>
                    <a:pt x="8112" y="2778"/>
                  </a:lnTo>
                  <a:lnTo>
                    <a:pt x="8112" y="7222"/>
                  </a:lnTo>
                  <a:lnTo>
                    <a:pt x="8111" y="7242"/>
                  </a:lnTo>
                  <a:lnTo>
                    <a:pt x="8107" y="7261"/>
                  </a:lnTo>
                  <a:lnTo>
                    <a:pt x="8101" y="7279"/>
                  </a:lnTo>
                  <a:lnTo>
                    <a:pt x="8092" y="7297"/>
                  </a:lnTo>
                  <a:lnTo>
                    <a:pt x="8081" y="7313"/>
                  </a:lnTo>
                  <a:lnTo>
                    <a:pt x="8068" y="7328"/>
                  </a:lnTo>
                  <a:lnTo>
                    <a:pt x="8053" y="7341"/>
                  </a:lnTo>
                  <a:lnTo>
                    <a:pt x="8037" y="7352"/>
                  </a:lnTo>
                  <a:lnTo>
                    <a:pt x="8019" y="7361"/>
                  </a:lnTo>
                  <a:lnTo>
                    <a:pt x="8001" y="7367"/>
                  </a:lnTo>
                  <a:lnTo>
                    <a:pt x="7982" y="7371"/>
                  </a:lnTo>
                  <a:lnTo>
                    <a:pt x="7962" y="7372"/>
                  </a:lnTo>
                  <a:lnTo>
                    <a:pt x="2038" y="7372"/>
                  </a:lnTo>
                  <a:lnTo>
                    <a:pt x="2018" y="7371"/>
                  </a:lnTo>
                  <a:lnTo>
                    <a:pt x="1999" y="7367"/>
                  </a:lnTo>
                  <a:lnTo>
                    <a:pt x="1981" y="7361"/>
                  </a:lnTo>
                  <a:lnTo>
                    <a:pt x="1963" y="7352"/>
                  </a:lnTo>
                  <a:lnTo>
                    <a:pt x="1947" y="7341"/>
                  </a:lnTo>
                  <a:lnTo>
                    <a:pt x="1932" y="7328"/>
                  </a:lnTo>
                  <a:lnTo>
                    <a:pt x="1919" y="7313"/>
                  </a:lnTo>
                  <a:lnTo>
                    <a:pt x="1908" y="7297"/>
                  </a:lnTo>
                  <a:lnTo>
                    <a:pt x="1899" y="7279"/>
                  </a:lnTo>
                  <a:lnTo>
                    <a:pt x="1893" y="7261"/>
                  </a:lnTo>
                  <a:lnTo>
                    <a:pt x="1889" y="7242"/>
                  </a:lnTo>
                  <a:close/>
                  <a:moveTo>
                    <a:pt x="2188" y="7072"/>
                  </a:moveTo>
                  <a:lnTo>
                    <a:pt x="7812" y="7072"/>
                  </a:lnTo>
                  <a:lnTo>
                    <a:pt x="7812" y="6276"/>
                  </a:lnTo>
                  <a:lnTo>
                    <a:pt x="6459" y="4022"/>
                  </a:lnTo>
                  <a:lnTo>
                    <a:pt x="5114" y="5592"/>
                  </a:lnTo>
                  <a:lnTo>
                    <a:pt x="5101" y="5605"/>
                  </a:lnTo>
                  <a:lnTo>
                    <a:pt x="5086" y="5617"/>
                  </a:lnTo>
                  <a:lnTo>
                    <a:pt x="5070" y="5627"/>
                  </a:lnTo>
                  <a:lnTo>
                    <a:pt x="5052" y="5635"/>
                  </a:lnTo>
                  <a:lnTo>
                    <a:pt x="5034" y="5640"/>
                  </a:lnTo>
                  <a:lnTo>
                    <a:pt x="5015" y="5643"/>
                  </a:lnTo>
                  <a:lnTo>
                    <a:pt x="4996" y="5644"/>
                  </a:lnTo>
                  <a:lnTo>
                    <a:pt x="4977" y="5642"/>
                  </a:lnTo>
                  <a:lnTo>
                    <a:pt x="4959" y="5638"/>
                  </a:lnTo>
                  <a:lnTo>
                    <a:pt x="4941" y="5632"/>
                  </a:lnTo>
                  <a:lnTo>
                    <a:pt x="4924" y="5623"/>
                  </a:lnTo>
                  <a:lnTo>
                    <a:pt x="4908" y="5613"/>
                  </a:lnTo>
                  <a:lnTo>
                    <a:pt x="4894" y="5600"/>
                  </a:lnTo>
                  <a:lnTo>
                    <a:pt x="3773" y="4478"/>
                  </a:lnTo>
                  <a:lnTo>
                    <a:pt x="2188" y="6290"/>
                  </a:lnTo>
                  <a:lnTo>
                    <a:pt x="2188" y="7072"/>
                  </a:lnTo>
                  <a:close/>
                  <a:moveTo>
                    <a:pt x="7812" y="5693"/>
                  </a:moveTo>
                  <a:lnTo>
                    <a:pt x="7812" y="2928"/>
                  </a:lnTo>
                  <a:lnTo>
                    <a:pt x="2188" y="2928"/>
                  </a:lnTo>
                  <a:lnTo>
                    <a:pt x="2188" y="5835"/>
                  </a:lnTo>
                  <a:lnTo>
                    <a:pt x="3653" y="4160"/>
                  </a:lnTo>
                  <a:lnTo>
                    <a:pt x="3666" y="4147"/>
                  </a:lnTo>
                  <a:lnTo>
                    <a:pt x="3681" y="4135"/>
                  </a:lnTo>
                  <a:lnTo>
                    <a:pt x="3698" y="4126"/>
                  </a:lnTo>
                  <a:lnTo>
                    <a:pt x="3715" y="4118"/>
                  </a:lnTo>
                  <a:lnTo>
                    <a:pt x="3733" y="4113"/>
                  </a:lnTo>
                  <a:lnTo>
                    <a:pt x="3752" y="4110"/>
                  </a:lnTo>
                  <a:lnTo>
                    <a:pt x="3770" y="4109"/>
                  </a:lnTo>
                  <a:lnTo>
                    <a:pt x="3789" y="4111"/>
                  </a:lnTo>
                  <a:lnTo>
                    <a:pt x="3808" y="4115"/>
                  </a:lnTo>
                  <a:lnTo>
                    <a:pt x="3825" y="4121"/>
                  </a:lnTo>
                  <a:lnTo>
                    <a:pt x="3842" y="4130"/>
                  </a:lnTo>
                  <a:lnTo>
                    <a:pt x="3858" y="4140"/>
                  </a:lnTo>
                  <a:lnTo>
                    <a:pt x="3872" y="4153"/>
                  </a:lnTo>
                  <a:lnTo>
                    <a:pt x="4992" y="5273"/>
                  </a:lnTo>
                  <a:lnTo>
                    <a:pt x="6367" y="3668"/>
                  </a:lnTo>
                  <a:lnTo>
                    <a:pt x="6381" y="3654"/>
                  </a:lnTo>
                  <a:lnTo>
                    <a:pt x="6397" y="3642"/>
                  </a:lnTo>
                  <a:lnTo>
                    <a:pt x="6415" y="3631"/>
                  </a:lnTo>
                  <a:lnTo>
                    <a:pt x="6434" y="3624"/>
                  </a:lnTo>
                  <a:lnTo>
                    <a:pt x="6453" y="3619"/>
                  </a:lnTo>
                  <a:lnTo>
                    <a:pt x="6473" y="3616"/>
                  </a:lnTo>
                  <a:lnTo>
                    <a:pt x="6494" y="3617"/>
                  </a:lnTo>
                  <a:lnTo>
                    <a:pt x="6514" y="3620"/>
                  </a:lnTo>
                  <a:lnTo>
                    <a:pt x="6533" y="3625"/>
                  </a:lnTo>
                  <a:lnTo>
                    <a:pt x="6552" y="3634"/>
                  </a:lnTo>
                  <a:lnTo>
                    <a:pt x="6569" y="3644"/>
                  </a:lnTo>
                  <a:lnTo>
                    <a:pt x="6584" y="3657"/>
                  </a:lnTo>
                  <a:lnTo>
                    <a:pt x="6598" y="3672"/>
                  </a:lnTo>
                  <a:lnTo>
                    <a:pt x="6610" y="3689"/>
                  </a:lnTo>
                  <a:lnTo>
                    <a:pt x="7812" y="56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3479;p31">
            <a:extLst>
              <a:ext uri="{FF2B5EF4-FFF2-40B4-BE49-F238E27FC236}">
                <a16:creationId xmlns:a16="http://schemas.microsoft.com/office/drawing/2014/main" id="{CEA868AE-877D-4625-905A-582950422668}"/>
              </a:ext>
            </a:extLst>
          </p:cNvPr>
          <p:cNvGrpSpPr/>
          <p:nvPr/>
        </p:nvGrpSpPr>
        <p:grpSpPr>
          <a:xfrm>
            <a:off x="1830237" y="860662"/>
            <a:ext cx="633600" cy="633600"/>
            <a:chOff x="1830237" y="860662"/>
            <a:chExt cx="633600" cy="633600"/>
          </a:xfrm>
          <a:solidFill>
            <a:schemeClr val="bg1"/>
          </a:solidFill>
        </p:grpSpPr>
        <p:sp>
          <p:nvSpPr>
            <p:cNvPr id="181" name="Google Shape;3480;p31">
              <a:extLst>
                <a:ext uri="{FF2B5EF4-FFF2-40B4-BE49-F238E27FC236}">
                  <a16:creationId xmlns:a16="http://schemas.microsoft.com/office/drawing/2014/main" id="{03C316BB-63C3-4427-B42D-BD070BC68E6F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39" y="4364"/>
                  </a:moveTo>
                  <a:lnTo>
                    <a:pt x="7000" y="4367"/>
                  </a:lnTo>
                  <a:lnTo>
                    <a:pt x="1933" y="4367"/>
                  </a:lnTo>
                  <a:lnTo>
                    <a:pt x="1894" y="4364"/>
                  </a:lnTo>
                  <a:lnTo>
                    <a:pt x="1855" y="4357"/>
                  </a:lnTo>
                  <a:lnTo>
                    <a:pt x="1818" y="4344"/>
                  </a:lnTo>
                  <a:lnTo>
                    <a:pt x="1783" y="4327"/>
                  </a:lnTo>
                  <a:lnTo>
                    <a:pt x="1750" y="4305"/>
                  </a:lnTo>
                  <a:lnTo>
                    <a:pt x="1721" y="4279"/>
                  </a:lnTo>
                  <a:lnTo>
                    <a:pt x="1695" y="4250"/>
                  </a:lnTo>
                  <a:lnTo>
                    <a:pt x="1673" y="4217"/>
                  </a:lnTo>
                  <a:lnTo>
                    <a:pt x="1656" y="4182"/>
                  </a:lnTo>
                  <a:lnTo>
                    <a:pt x="1643" y="4145"/>
                  </a:lnTo>
                  <a:lnTo>
                    <a:pt x="1636" y="4106"/>
                  </a:lnTo>
                  <a:lnTo>
                    <a:pt x="1633" y="4067"/>
                  </a:lnTo>
                  <a:lnTo>
                    <a:pt x="1636" y="4028"/>
                  </a:lnTo>
                  <a:lnTo>
                    <a:pt x="1643" y="3989"/>
                  </a:lnTo>
                  <a:lnTo>
                    <a:pt x="1656" y="3952"/>
                  </a:lnTo>
                  <a:lnTo>
                    <a:pt x="1673" y="3917"/>
                  </a:lnTo>
                  <a:lnTo>
                    <a:pt x="1695" y="3884"/>
                  </a:lnTo>
                  <a:lnTo>
                    <a:pt x="1721" y="3855"/>
                  </a:lnTo>
                  <a:lnTo>
                    <a:pt x="1750" y="3829"/>
                  </a:lnTo>
                  <a:lnTo>
                    <a:pt x="1783" y="3807"/>
                  </a:lnTo>
                  <a:lnTo>
                    <a:pt x="1818" y="3790"/>
                  </a:lnTo>
                  <a:lnTo>
                    <a:pt x="1855" y="3777"/>
                  </a:lnTo>
                  <a:lnTo>
                    <a:pt x="1894" y="3770"/>
                  </a:lnTo>
                  <a:lnTo>
                    <a:pt x="1933" y="3767"/>
                  </a:lnTo>
                  <a:lnTo>
                    <a:pt x="7000" y="3767"/>
                  </a:lnTo>
                  <a:lnTo>
                    <a:pt x="7039" y="3770"/>
                  </a:lnTo>
                  <a:lnTo>
                    <a:pt x="7078" y="3777"/>
                  </a:lnTo>
                  <a:lnTo>
                    <a:pt x="7115" y="3790"/>
                  </a:lnTo>
                  <a:lnTo>
                    <a:pt x="7150" y="3807"/>
                  </a:lnTo>
                  <a:lnTo>
                    <a:pt x="7183" y="3829"/>
                  </a:lnTo>
                  <a:lnTo>
                    <a:pt x="7212" y="3855"/>
                  </a:lnTo>
                  <a:lnTo>
                    <a:pt x="7238" y="3884"/>
                  </a:lnTo>
                  <a:lnTo>
                    <a:pt x="7260" y="3917"/>
                  </a:lnTo>
                  <a:lnTo>
                    <a:pt x="7277" y="3952"/>
                  </a:lnTo>
                  <a:lnTo>
                    <a:pt x="7290" y="3989"/>
                  </a:lnTo>
                  <a:lnTo>
                    <a:pt x="7297" y="4028"/>
                  </a:lnTo>
                  <a:lnTo>
                    <a:pt x="7300" y="4067"/>
                  </a:lnTo>
                  <a:lnTo>
                    <a:pt x="7297" y="4106"/>
                  </a:lnTo>
                  <a:lnTo>
                    <a:pt x="7290" y="4145"/>
                  </a:lnTo>
                  <a:lnTo>
                    <a:pt x="7277" y="4182"/>
                  </a:lnTo>
                  <a:lnTo>
                    <a:pt x="7260" y="4217"/>
                  </a:lnTo>
                  <a:lnTo>
                    <a:pt x="7238" y="4250"/>
                  </a:lnTo>
                  <a:lnTo>
                    <a:pt x="7212" y="4279"/>
                  </a:lnTo>
                  <a:lnTo>
                    <a:pt x="7183" y="4305"/>
                  </a:lnTo>
                  <a:lnTo>
                    <a:pt x="7150" y="4327"/>
                  </a:lnTo>
                  <a:lnTo>
                    <a:pt x="7115" y="4344"/>
                  </a:lnTo>
                  <a:lnTo>
                    <a:pt x="7080" y="4356"/>
                  </a:lnTo>
                  <a:lnTo>
                    <a:pt x="7085" y="4355"/>
                  </a:lnTo>
                  <a:lnTo>
                    <a:pt x="7117" y="4350"/>
                  </a:lnTo>
                  <a:lnTo>
                    <a:pt x="7150" y="4351"/>
                  </a:lnTo>
                  <a:lnTo>
                    <a:pt x="7182" y="4355"/>
                  </a:lnTo>
                  <a:lnTo>
                    <a:pt x="7214" y="4364"/>
                  </a:lnTo>
                  <a:lnTo>
                    <a:pt x="7426" y="4436"/>
                  </a:lnTo>
                  <a:lnTo>
                    <a:pt x="7468" y="4455"/>
                  </a:lnTo>
                  <a:lnTo>
                    <a:pt x="7647" y="4555"/>
                  </a:lnTo>
                  <a:lnTo>
                    <a:pt x="7686" y="4582"/>
                  </a:lnTo>
                  <a:lnTo>
                    <a:pt x="7833" y="4706"/>
                  </a:lnTo>
                  <a:lnTo>
                    <a:pt x="7867" y="4741"/>
                  </a:lnTo>
                  <a:lnTo>
                    <a:pt x="7981" y="4884"/>
                  </a:lnTo>
                  <a:lnTo>
                    <a:pt x="8008" y="4925"/>
                  </a:lnTo>
                  <a:lnTo>
                    <a:pt x="8090" y="5081"/>
                  </a:lnTo>
                  <a:lnTo>
                    <a:pt x="8108" y="5126"/>
                  </a:lnTo>
                  <a:lnTo>
                    <a:pt x="8157" y="5292"/>
                  </a:lnTo>
                  <a:lnTo>
                    <a:pt x="8166" y="5339"/>
                  </a:lnTo>
                  <a:lnTo>
                    <a:pt x="8182" y="5510"/>
                  </a:lnTo>
                  <a:lnTo>
                    <a:pt x="8182" y="5557"/>
                  </a:lnTo>
                  <a:lnTo>
                    <a:pt x="8166" y="5728"/>
                  </a:lnTo>
                  <a:lnTo>
                    <a:pt x="8157" y="5775"/>
                  </a:lnTo>
                  <a:lnTo>
                    <a:pt x="8108" y="5941"/>
                  </a:lnTo>
                  <a:lnTo>
                    <a:pt x="8090" y="5986"/>
                  </a:lnTo>
                  <a:lnTo>
                    <a:pt x="8008" y="6142"/>
                  </a:lnTo>
                  <a:lnTo>
                    <a:pt x="7981" y="6183"/>
                  </a:lnTo>
                  <a:lnTo>
                    <a:pt x="7867" y="6326"/>
                  </a:lnTo>
                  <a:lnTo>
                    <a:pt x="7833" y="6361"/>
                  </a:lnTo>
                  <a:lnTo>
                    <a:pt x="7686" y="6485"/>
                  </a:lnTo>
                  <a:lnTo>
                    <a:pt x="7647" y="6512"/>
                  </a:lnTo>
                  <a:lnTo>
                    <a:pt x="7468" y="6612"/>
                  </a:lnTo>
                  <a:lnTo>
                    <a:pt x="7426" y="6631"/>
                  </a:lnTo>
                  <a:lnTo>
                    <a:pt x="7214" y="6703"/>
                  </a:lnTo>
                  <a:lnTo>
                    <a:pt x="7182" y="6712"/>
                  </a:lnTo>
                  <a:lnTo>
                    <a:pt x="7150" y="6716"/>
                  </a:lnTo>
                  <a:lnTo>
                    <a:pt x="7117" y="6717"/>
                  </a:lnTo>
                  <a:lnTo>
                    <a:pt x="7085" y="6712"/>
                  </a:lnTo>
                  <a:lnTo>
                    <a:pt x="7053" y="6704"/>
                  </a:lnTo>
                  <a:lnTo>
                    <a:pt x="7023" y="6692"/>
                  </a:lnTo>
                  <a:lnTo>
                    <a:pt x="6995" y="6675"/>
                  </a:lnTo>
                  <a:lnTo>
                    <a:pt x="6969" y="6655"/>
                  </a:lnTo>
                  <a:lnTo>
                    <a:pt x="6946" y="6632"/>
                  </a:lnTo>
                  <a:lnTo>
                    <a:pt x="6926" y="6606"/>
                  </a:lnTo>
                  <a:lnTo>
                    <a:pt x="6909" y="6578"/>
                  </a:lnTo>
                  <a:lnTo>
                    <a:pt x="6897" y="6548"/>
                  </a:lnTo>
                  <a:lnTo>
                    <a:pt x="6888" y="6516"/>
                  </a:lnTo>
                  <a:lnTo>
                    <a:pt x="6884" y="6484"/>
                  </a:lnTo>
                  <a:lnTo>
                    <a:pt x="6883" y="6451"/>
                  </a:lnTo>
                  <a:lnTo>
                    <a:pt x="6888" y="6419"/>
                  </a:lnTo>
                  <a:lnTo>
                    <a:pt x="6896" y="6387"/>
                  </a:lnTo>
                  <a:lnTo>
                    <a:pt x="6908" y="6357"/>
                  </a:lnTo>
                  <a:lnTo>
                    <a:pt x="6925" y="6329"/>
                  </a:lnTo>
                  <a:lnTo>
                    <a:pt x="6945" y="6303"/>
                  </a:lnTo>
                  <a:lnTo>
                    <a:pt x="6968" y="6280"/>
                  </a:lnTo>
                  <a:lnTo>
                    <a:pt x="6994" y="6260"/>
                  </a:lnTo>
                  <a:lnTo>
                    <a:pt x="7022" y="6243"/>
                  </a:lnTo>
                  <a:lnTo>
                    <a:pt x="7052" y="6231"/>
                  </a:lnTo>
                  <a:lnTo>
                    <a:pt x="7243" y="6165"/>
                  </a:lnTo>
                  <a:lnTo>
                    <a:pt x="7382" y="6087"/>
                  </a:lnTo>
                  <a:lnTo>
                    <a:pt x="7492" y="5994"/>
                  </a:lnTo>
                  <a:lnTo>
                    <a:pt x="7576" y="5890"/>
                  </a:lnTo>
                  <a:lnTo>
                    <a:pt x="7635" y="5776"/>
                  </a:lnTo>
                  <a:lnTo>
                    <a:pt x="7670" y="5656"/>
                  </a:lnTo>
                  <a:lnTo>
                    <a:pt x="7682" y="5534"/>
                  </a:lnTo>
                  <a:lnTo>
                    <a:pt x="7670" y="5411"/>
                  </a:lnTo>
                  <a:lnTo>
                    <a:pt x="7635" y="5291"/>
                  </a:lnTo>
                  <a:lnTo>
                    <a:pt x="7576" y="5177"/>
                  </a:lnTo>
                  <a:lnTo>
                    <a:pt x="7492" y="5073"/>
                  </a:lnTo>
                  <a:lnTo>
                    <a:pt x="7382" y="4980"/>
                  </a:lnTo>
                  <a:lnTo>
                    <a:pt x="7243" y="4902"/>
                  </a:lnTo>
                  <a:lnTo>
                    <a:pt x="7052" y="4836"/>
                  </a:lnTo>
                  <a:lnTo>
                    <a:pt x="7022" y="4824"/>
                  </a:lnTo>
                  <a:lnTo>
                    <a:pt x="6994" y="4807"/>
                  </a:lnTo>
                  <a:lnTo>
                    <a:pt x="6968" y="4787"/>
                  </a:lnTo>
                  <a:lnTo>
                    <a:pt x="6945" y="4764"/>
                  </a:lnTo>
                  <a:lnTo>
                    <a:pt x="6925" y="4738"/>
                  </a:lnTo>
                  <a:lnTo>
                    <a:pt x="6908" y="4710"/>
                  </a:lnTo>
                  <a:lnTo>
                    <a:pt x="6896" y="4680"/>
                  </a:lnTo>
                  <a:lnTo>
                    <a:pt x="6888" y="4648"/>
                  </a:lnTo>
                  <a:lnTo>
                    <a:pt x="6883" y="4616"/>
                  </a:lnTo>
                  <a:lnTo>
                    <a:pt x="6884" y="4583"/>
                  </a:lnTo>
                  <a:lnTo>
                    <a:pt x="6888" y="4551"/>
                  </a:lnTo>
                  <a:lnTo>
                    <a:pt x="6897" y="4519"/>
                  </a:lnTo>
                  <a:lnTo>
                    <a:pt x="6909" y="4489"/>
                  </a:lnTo>
                  <a:lnTo>
                    <a:pt x="6926" y="4461"/>
                  </a:lnTo>
                  <a:lnTo>
                    <a:pt x="6946" y="4435"/>
                  </a:lnTo>
                  <a:lnTo>
                    <a:pt x="6969" y="4412"/>
                  </a:lnTo>
                  <a:lnTo>
                    <a:pt x="6995" y="4392"/>
                  </a:lnTo>
                  <a:lnTo>
                    <a:pt x="7023" y="4375"/>
                  </a:lnTo>
                  <a:lnTo>
                    <a:pt x="7053" y="4363"/>
                  </a:lnTo>
                  <a:lnTo>
                    <a:pt x="7075" y="4357"/>
                  </a:lnTo>
                  <a:lnTo>
                    <a:pt x="7039" y="43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481;p31">
              <a:extLst>
                <a:ext uri="{FF2B5EF4-FFF2-40B4-BE49-F238E27FC236}">
                  <a16:creationId xmlns:a16="http://schemas.microsoft.com/office/drawing/2014/main" id="{004EA3C4-8AAA-4692-8169-2485A43D7C26}"/>
                </a:ext>
              </a:extLst>
            </p:cNvPr>
            <p:cNvSpPr/>
            <p:nvPr/>
          </p:nvSpPr>
          <p:spPr>
            <a:xfrm>
              <a:off x="183023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83" y="2634"/>
                  </a:moveTo>
                  <a:lnTo>
                    <a:pt x="6806" y="2750"/>
                  </a:lnTo>
                  <a:lnTo>
                    <a:pt x="7133" y="2750"/>
                  </a:lnTo>
                  <a:lnTo>
                    <a:pt x="7165" y="2752"/>
                  </a:lnTo>
                  <a:lnTo>
                    <a:pt x="7197" y="2758"/>
                  </a:lnTo>
                  <a:lnTo>
                    <a:pt x="7227" y="2768"/>
                  </a:lnTo>
                  <a:lnTo>
                    <a:pt x="7256" y="2782"/>
                  </a:lnTo>
                  <a:lnTo>
                    <a:pt x="7283" y="2800"/>
                  </a:lnTo>
                  <a:lnTo>
                    <a:pt x="7308" y="2821"/>
                  </a:lnTo>
                  <a:lnTo>
                    <a:pt x="7329" y="2845"/>
                  </a:lnTo>
                  <a:lnTo>
                    <a:pt x="7347" y="2872"/>
                  </a:lnTo>
                  <a:lnTo>
                    <a:pt x="7362" y="2900"/>
                  </a:lnTo>
                  <a:lnTo>
                    <a:pt x="7373" y="2930"/>
                  </a:lnTo>
                  <a:lnTo>
                    <a:pt x="7380" y="2962"/>
                  </a:lnTo>
                  <a:lnTo>
                    <a:pt x="7383" y="2994"/>
                  </a:lnTo>
                  <a:lnTo>
                    <a:pt x="7382" y="3026"/>
                  </a:lnTo>
                  <a:lnTo>
                    <a:pt x="6850" y="8082"/>
                  </a:lnTo>
                  <a:lnTo>
                    <a:pt x="6850" y="8092"/>
                  </a:lnTo>
                  <a:lnTo>
                    <a:pt x="6849" y="8101"/>
                  </a:lnTo>
                  <a:lnTo>
                    <a:pt x="6848" y="8121"/>
                  </a:lnTo>
                  <a:lnTo>
                    <a:pt x="6847" y="8130"/>
                  </a:lnTo>
                  <a:lnTo>
                    <a:pt x="6845" y="8150"/>
                  </a:lnTo>
                  <a:lnTo>
                    <a:pt x="6844" y="8160"/>
                  </a:lnTo>
                  <a:lnTo>
                    <a:pt x="6842" y="8179"/>
                  </a:lnTo>
                  <a:lnTo>
                    <a:pt x="6840" y="8188"/>
                  </a:lnTo>
                  <a:lnTo>
                    <a:pt x="6837" y="8208"/>
                  </a:lnTo>
                  <a:lnTo>
                    <a:pt x="6835" y="8217"/>
                  </a:lnTo>
                  <a:lnTo>
                    <a:pt x="6831" y="8237"/>
                  </a:lnTo>
                  <a:lnTo>
                    <a:pt x="6829" y="8246"/>
                  </a:lnTo>
                  <a:lnTo>
                    <a:pt x="6824" y="8265"/>
                  </a:lnTo>
                  <a:lnTo>
                    <a:pt x="6822" y="8274"/>
                  </a:lnTo>
                  <a:lnTo>
                    <a:pt x="6817" y="8293"/>
                  </a:lnTo>
                  <a:lnTo>
                    <a:pt x="6814" y="8301"/>
                  </a:lnTo>
                  <a:lnTo>
                    <a:pt x="6808" y="8320"/>
                  </a:lnTo>
                  <a:lnTo>
                    <a:pt x="6805" y="8329"/>
                  </a:lnTo>
                  <a:lnTo>
                    <a:pt x="6798" y="8348"/>
                  </a:lnTo>
                  <a:lnTo>
                    <a:pt x="6794" y="8356"/>
                  </a:lnTo>
                  <a:lnTo>
                    <a:pt x="6787" y="8374"/>
                  </a:lnTo>
                  <a:lnTo>
                    <a:pt x="6783" y="8383"/>
                  </a:lnTo>
                  <a:lnTo>
                    <a:pt x="6775" y="8401"/>
                  </a:lnTo>
                  <a:lnTo>
                    <a:pt x="6771" y="8409"/>
                  </a:lnTo>
                  <a:lnTo>
                    <a:pt x="6762" y="8427"/>
                  </a:lnTo>
                  <a:lnTo>
                    <a:pt x="6758" y="8435"/>
                  </a:lnTo>
                  <a:lnTo>
                    <a:pt x="6749" y="8452"/>
                  </a:lnTo>
                  <a:lnTo>
                    <a:pt x="6743" y="8463"/>
                  </a:lnTo>
                  <a:lnTo>
                    <a:pt x="6732" y="8480"/>
                  </a:lnTo>
                  <a:lnTo>
                    <a:pt x="6727" y="8488"/>
                  </a:lnTo>
                  <a:lnTo>
                    <a:pt x="6716" y="8504"/>
                  </a:lnTo>
                  <a:lnTo>
                    <a:pt x="6711" y="8512"/>
                  </a:lnTo>
                  <a:lnTo>
                    <a:pt x="6700" y="8528"/>
                  </a:lnTo>
                  <a:lnTo>
                    <a:pt x="6694" y="8536"/>
                  </a:lnTo>
                  <a:lnTo>
                    <a:pt x="6682" y="8552"/>
                  </a:lnTo>
                  <a:lnTo>
                    <a:pt x="6676" y="8559"/>
                  </a:lnTo>
                  <a:lnTo>
                    <a:pt x="6663" y="8574"/>
                  </a:lnTo>
                  <a:lnTo>
                    <a:pt x="6657" y="8581"/>
                  </a:lnTo>
                  <a:lnTo>
                    <a:pt x="6644" y="8596"/>
                  </a:lnTo>
                  <a:lnTo>
                    <a:pt x="6638" y="8603"/>
                  </a:lnTo>
                  <a:lnTo>
                    <a:pt x="6624" y="8617"/>
                  </a:lnTo>
                  <a:lnTo>
                    <a:pt x="6617" y="8624"/>
                  </a:lnTo>
                  <a:lnTo>
                    <a:pt x="6603" y="8638"/>
                  </a:lnTo>
                  <a:lnTo>
                    <a:pt x="6596" y="8644"/>
                  </a:lnTo>
                  <a:lnTo>
                    <a:pt x="6581" y="8657"/>
                  </a:lnTo>
                  <a:lnTo>
                    <a:pt x="6574" y="8663"/>
                  </a:lnTo>
                  <a:lnTo>
                    <a:pt x="6559" y="8676"/>
                  </a:lnTo>
                  <a:lnTo>
                    <a:pt x="6552" y="8682"/>
                  </a:lnTo>
                  <a:lnTo>
                    <a:pt x="6536" y="8694"/>
                  </a:lnTo>
                  <a:lnTo>
                    <a:pt x="6528" y="8700"/>
                  </a:lnTo>
                  <a:lnTo>
                    <a:pt x="6512" y="8711"/>
                  </a:lnTo>
                  <a:lnTo>
                    <a:pt x="6504" y="8716"/>
                  </a:lnTo>
                  <a:lnTo>
                    <a:pt x="6488" y="8727"/>
                  </a:lnTo>
                  <a:lnTo>
                    <a:pt x="6480" y="8732"/>
                  </a:lnTo>
                  <a:lnTo>
                    <a:pt x="6463" y="8743"/>
                  </a:lnTo>
                  <a:lnTo>
                    <a:pt x="6452" y="8749"/>
                  </a:lnTo>
                  <a:lnTo>
                    <a:pt x="6435" y="8758"/>
                  </a:lnTo>
                  <a:lnTo>
                    <a:pt x="6427" y="8762"/>
                  </a:lnTo>
                  <a:lnTo>
                    <a:pt x="6409" y="8771"/>
                  </a:lnTo>
                  <a:lnTo>
                    <a:pt x="6401" y="8775"/>
                  </a:lnTo>
                  <a:lnTo>
                    <a:pt x="6383" y="8783"/>
                  </a:lnTo>
                  <a:lnTo>
                    <a:pt x="6374" y="8787"/>
                  </a:lnTo>
                  <a:lnTo>
                    <a:pt x="6356" y="8794"/>
                  </a:lnTo>
                  <a:lnTo>
                    <a:pt x="6348" y="8798"/>
                  </a:lnTo>
                  <a:lnTo>
                    <a:pt x="6329" y="8805"/>
                  </a:lnTo>
                  <a:lnTo>
                    <a:pt x="6320" y="8808"/>
                  </a:lnTo>
                  <a:lnTo>
                    <a:pt x="6301" y="8814"/>
                  </a:lnTo>
                  <a:lnTo>
                    <a:pt x="6293" y="8817"/>
                  </a:lnTo>
                  <a:lnTo>
                    <a:pt x="6274" y="8822"/>
                  </a:lnTo>
                  <a:lnTo>
                    <a:pt x="6265" y="8824"/>
                  </a:lnTo>
                  <a:lnTo>
                    <a:pt x="6246" y="8829"/>
                  </a:lnTo>
                  <a:lnTo>
                    <a:pt x="6237" y="8831"/>
                  </a:lnTo>
                  <a:lnTo>
                    <a:pt x="6217" y="8835"/>
                  </a:lnTo>
                  <a:lnTo>
                    <a:pt x="6208" y="8837"/>
                  </a:lnTo>
                  <a:lnTo>
                    <a:pt x="6188" y="8840"/>
                  </a:lnTo>
                  <a:lnTo>
                    <a:pt x="6179" y="8842"/>
                  </a:lnTo>
                  <a:lnTo>
                    <a:pt x="6160" y="8844"/>
                  </a:lnTo>
                  <a:lnTo>
                    <a:pt x="6150" y="8845"/>
                  </a:lnTo>
                  <a:lnTo>
                    <a:pt x="6130" y="8847"/>
                  </a:lnTo>
                  <a:lnTo>
                    <a:pt x="6121" y="8848"/>
                  </a:lnTo>
                  <a:lnTo>
                    <a:pt x="6101" y="8849"/>
                  </a:lnTo>
                  <a:lnTo>
                    <a:pt x="6092" y="8850"/>
                  </a:lnTo>
                  <a:lnTo>
                    <a:pt x="6072" y="8850"/>
                  </a:lnTo>
                  <a:lnTo>
                    <a:pt x="6067" y="8850"/>
                  </a:lnTo>
                  <a:lnTo>
                    <a:pt x="2867" y="8850"/>
                  </a:lnTo>
                  <a:lnTo>
                    <a:pt x="2862" y="8850"/>
                  </a:lnTo>
                  <a:lnTo>
                    <a:pt x="2842" y="8850"/>
                  </a:lnTo>
                  <a:lnTo>
                    <a:pt x="2833" y="8849"/>
                  </a:lnTo>
                  <a:lnTo>
                    <a:pt x="2813" y="8848"/>
                  </a:lnTo>
                  <a:lnTo>
                    <a:pt x="2803" y="8847"/>
                  </a:lnTo>
                  <a:lnTo>
                    <a:pt x="2783" y="8845"/>
                  </a:lnTo>
                  <a:lnTo>
                    <a:pt x="2774" y="8844"/>
                  </a:lnTo>
                  <a:lnTo>
                    <a:pt x="2754" y="8842"/>
                  </a:lnTo>
                  <a:lnTo>
                    <a:pt x="2745" y="8840"/>
                  </a:lnTo>
                  <a:lnTo>
                    <a:pt x="2725" y="8837"/>
                  </a:lnTo>
                  <a:lnTo>
                    <a:pt x="2716" y="8835"/>
                  </a:lnTo>
                  <a:lnTo>
                    <a:pt x="2697" y="8831"/>
                  </a:lnTo>
                  <a:lnTo>
                    <a:pt x="2688" y="8829"/>
                  </a:lnTo>
                  <a:lnTo>
                    <a:pt x="2668" y="8824"/>
                  </a:lnTo>
                  <a:lnTo>
                    <a:pt x="2660" y="8822"/>
                  </a:lnTo>
                  <a:lnTo>
                    <a:pt x="2640" y="8817"/>
                  </a:lnTo>
                  <a:lnTo>
                    <a:pt x="2632" y="8814"/>
                  </a:lnTo>
                  <a:lnTo>
                    <a:pt x="2613" y="8808"/>
                  </a:lnTo>
                  <a:lnTo>
                    <a:pt x="2604" y="8805"/>
                  </a:lnTo>
                  <a:lnTo>
                    <a:pt x="2586" y="8798"/>
                  </a:lnTo>
                  <a:lnTo>
                    <a:pt x="2577" y="8794"/>
                  </a:lnTo>
                  <a:lnTo>
                    <a:pt x="2559" y="8787"/>
                  </a:lnTo>
                  <a:lnTo>
                    <a:pt x="2550" y="8783"/>
                  </a:lnTo>
                  <a:lnTo>
                    <a:pt x="2532" y="8775"/>
                  </a:lnTo>
                  <a:lnTo>
                    <a:pt x="2524" y="8771"/>
                  </a:lnTo>
                  <a:lnTo>
                    <a:pt x="2506" y="8762"/>
                  </a:lnTo>
                  <a:lnTo>
                    <a:pt x="2498" y="8758"/>
                  </a:lnTo>
                  <a:lnTo>
                    <a:pt x="2481" y="8749"/>
                  </a:lnTo>
                  <a:lnTo>
                    <a:pt x="2470" y="8743"/>
                  </a:lnTo>
                  <a:lnTo>
                    <a:pt x="2453" y="8732"/>
                  </a:lnTo>
                  <a:lnTo>
                    <a:pt x="2445" y="8727"/>
                  </a:lnTo>
                  <a:lnTo>
                    <a:pt x="2429" y="8716"/>
                  </a:lnTo>
                  <a:lnTo>
                    <a:pt x="2421" y="8711"/>
                  </a:lnTo>
                  <a:lnTo>
                    <a:pt x="2404" y="8699"/>
                  </a:lnTo>
                  <a:lnTo>
                    <a:pt x="2397" y="8694"/>
                  </a:lnTo>
                  <a:lnTo>
                    <a:pt x="2381" y="8681"/>
                  </a:lnTo>
                  <a:lnTo>
                    <a:pt x="2374" y="8676"/>
                  </a:lnTo>
                  <a:lnTo>
                    <a:pt x="2358" y="8663"/>
                  </a:lnTo>
                  <a:lnTo>
                    <a:pt x="2351" y="8657"/>
                  </a:lnTo>
                  <a:lnTo>
                    <a:pt x="2337" y="8643"/>
                  </a:lnTo>
                  <a:lnTo>
                    <a:pt x="2330" y="8637"/>
                  </a:lnTo>
                  <a:lnTo>
                    <a:pt x="2316" y="8623"/>
                  </a:lnTo>
                  <a:lnTo>
                    <a:pt x="2309" y="8617"/>
                  </a:lnTo>
                  <a:lnTo>
                    <a:pt x="2295" y="8602"/>
                  </a:lnTo>
                  <a:lnTo>
                    <a:pt x="2289" y="8595"/>
                  </a:lnTo>
                  <a:lnTo>
                    <a:pt x="2276" y="8580"/>
                  </a:lnTo>
                  <a:lnTo>
                    <a:pt x="2270" y="8574"/>
                  </a:lnTo>
                  <a:lnTo>
                    <a:pt x="2257" y="8558"/>
                  </a:lnTo>
                  <a:lnTo>
                    <a:pt x="2252" y="8551"/>
                  </a:lnTo>
                  <a:lnTo>
                    <a:pt x="2239" y="8535"/>
                  </a:lnTo>
                  <a:lnTo>
                    <a:pt x="2234" y="8528"/>
                  </a:lnTo>
                  <a:lnTo>
                    <a:pt x="2222" y="8511"/>
                  </a:lnTo>
                  <a:lnTo>
                    <a:pt x="2217" y="8504"/>
                  </a:lnTo>
                  <a:lnTo>
                    <a:pt x="2206" y="8487"/>
                  </a:lnTo>
                  <a:lnTo>
                    <a:pt x="2201" y="8480"/>
                  </a:lnTo>
                  <a:lnTo>
                    <a:pt x="2191" y="8462"/>
                  </a:lnTo>
                  <a:lnTo>
                    <a:pt x="2186" y="8454"/>
                  </a:lnTo>
                  <a:lnTo>
                    <a:pt x="2177" y="8437"/>
                  </a:lnTo>
                  <a:lnTo>
                    <a:pt x="2172" y="8429"/>
                  </a:lnTo>
                  <a:lnTo>
                    <a:pt x="2163" y="8411"/>
                  </a:lnTo>
                  <a:lnTo>
                    <a:pt x="2159" y="8402"/>
                  </a:lnTo>
                  <a:lnTo>
                    <a:pt x="2151" y="8384"/>
                  </a:lnTo>
                  <a:lnTo>
                    <a:pt x="2147" y="8376"/>
                  </a:lnTo>
                  <a:lnTo>
                    <a:pt x="2139" y="8357"/>
                  </a:lnTo>
                  <a:lnTo>
                    <a:pt x="2136" y="8349"/>
                  </a:lnTo>
                  <a:lnTo>
                    <a:pt x="2129" y="8330"/>
                  </a:lnTo>
                  <a:lnTo>
                    <a:pt x="2126" y="8321"/>
                  </a:lnTo>
                  <a:lnTo>
                    <a:pt x="2120" y="8302"/>
                  </a:lnTo>
                  <a:lnTo>
                    <a:pt x="2117" y="8293"/>
                  </a:lnTo>
                  <a:lnTo>
                    <a:pt x="2111" y="8274"/>
                  </a:lnTo>
                  <a:lnTo>
                    <a:pt x="2109" y="8265"/>
                  </a:lnTo>
                  <a:lnTo>
                    <a:pt x="2104" y="8246"/>
                  </a:lnTo>
                  <a:lnTo>
                    <a:pt x="2102" y="8237"/>
                  </a:lnTo>
                  <a:lnTo>
                    <a:pt x="2098" y="8218"/>
                  </a:lnTo>
                  <a:lnTo>
                    <a:pt x="2096" y="8208"/>
                  </a:lnTo>
                  <a:lnTo>
                    <a:pt x="2093" y="8189"/>
                  </a:lnTo>
                  <a:lnTo>
                    <a:pt x="2091" y="8179"/>
                  </a:lnTo>
                  <a:lnTo>
                    <a:pt x="2089" y="8160"/>
                  </a:lnTo>
                  <a:lnTo>
                    <a:pt x="2088" y="8150"/>
                  </a:lnTo>
                  <a:lnTo>
                    <a:pt x="2086" y="8131"/>
                  </a:lnTo>
                  <a:lnTo>
                    <a:pt x="2085" y="8121"/>
                  </a:lnTo>
                  <a:lnTo>
                    <a:pt x="2084" y="8101"/>
                  </a:lnTo>
                  <a:lnTo>
                    <a:pt x="2083" y="8092"/>
                  </a:lnTo>
                  <a:lnTo>
                    <a:pt x="2083" y="8083"/>
                  </a:lnTo>
                  <a:lnTo>
                    <a:pt x="1551" y="3026"/>
                  </a:lnTo>
                  <a:lnTo>
                    <a:pt x="1550" y="2994"/>
                  </a:lnTo>
                  <a:lnTo>
                    <a:pt x="1553" y="2962"/>
                  </a:lnTo>
                  <a:lnTo>
                    <a:pt x="1560" y="2930"/>
                  </a:lnTo>
                  <a:lnTo>
                    <a:pt x="1571" y="2900"/>
                  </a:lnTo>
                  <a:lnTo>
                    <a:pt x="1586" y="2872"/>
                  </a:lnTo>
                  <a:lnTo>
                    <a:pt x="1604" y="2845"/>
                  </a:lnTo>
                  <a:lnTo>
                    <a:pt x="1625" y="2821"/>
                  </a:lnTo>
                  <a:lnTo>
                    <a:pt x="1650" y="2800"/>
                  </a:lnTo>
                  <a:lnTo>
                    <a:pt x="1677" y="2782"/>
                  </a:lnTo>
                  <a:lnTo>
                    <a:pt x="1706" y="2768"/>
                  </a:lnTo>
                  <a:lnTo>
                    <a:pt x="1736" y="2758"/>
                  </a:lnTo>
                  <a:lnTo>
                    <a:pt x="1768" y="2752"/>
                  </a:lnTo>
                  <a:lnTo>
                    <a:pt x="1800" y="2750"/>
                  </a:lnTo>
                  <a:lnTo>
                    <a:pt x="2127" y="2750"/>
                  </a:lnTo>
                  <a:lnTo>
                    <a:pt x="2150" y="2634"/>
                  </a:lnTo>
                  <a:lnTo>
                    <a:pt x="2158" y="2603"/>
                  </a:lnTo>
                  <a:lnTo>
                    <a:pt x="2170" y="2574"/>
                  </a:lnTo>
                  <a:lnTo>
                    <a:pt x="2185" y="2546"/>
                  </a:lnTo>
                  <a:lnTo>
                    <a:pt x="2359" y="2277"/>
                  </a:lnTo>
                  <a:lnTo>
                    <a:pt x="2383" y="2246"/>
                  </a:lnTo>
                  <a:lnTo>
                    <a:pt x="2410" y="2219"/>
                  </a:lnTo>
                  <a:lnTo>
                    <a:pt x="2678" y="1999"/>
                  </a:lnTo>
                  <a:lnTo>
                    <a:pt x="2700" y="1982"/>
                  </a:lnTo>
                  <a:lnTo>
                    <a:pt x="2725" y="1968"/>
                  </a:lnTo>
                  <a:lnTo>
                    <a:pt x="3067" y="1797"/>
                  </a:lnTo>
                  <a:lnTo>
                    <a:pt x="3105" y="1781"/>
                  </a:lnTo>
                  <a:lnTo>
                    <a:pt x="3504" y="1659"/>
                  </a:lnTo>
                  <a:lnTo>
                    <a:pt x="3535" y="1651"/>
                  </a:lnTo>
                  <a:lnTo>
                    <a:pt x="3971" y="1578"/>
                  </a:lnTo>
                  <a:lnTo>
                    <a:pt x="3999" y="1575"/>
                  </a:lnTo>
                  <a:lnTo>
                    <a:pt x="4453" y="1550"/>
                  </a:lnTo>
                  <a:lnTo>
                    <a:pt x="4480" y="1550"/>
                  </a:lnTo>
                  <a:lnTo>
                    <a:pt x="4934" y="1575"/>
                  </a:lnTo>
                  <a:lnTo>
                    <a:pt x="4962" y="1578"/>
                  </a:lnTo>
                  <a:lnTo>
                    <a:pt x="5398" y="1651"/>
                  </a:lnTo>
                  <a:lnTo>
                    <a:pt x="5429" y="1659"/>
                  </a:lnTo>
                  <a:lnTo>
                    <a:pt x="5828" y="1781"/>
                  </a:lnTo>
                  <a:lnTo>
                    <a:pt x="5866" y="1797"/>
                  </a:lnTo>
                  <a:lnTo>
                    <a:pt x="6208" y="1968"/>
                  </a:lnTo>
                  <a:lnTo>
                    <a:pt x="6233" y="1982"/>
                  </a:lnTo>
                  <a:lnTo>
                    <a:pt x="6255" y="1999"/>
                  </a:lnTo>
                  <a:lnTo>
                    <a:pt x="6523" y="2219"/>
                  </a:lnTo>
                  <a:lnTo>
                    <a:pt x="6550" y="2246"/>
                  </a:lnTo>
                  <a:lnTo>
                    <a:pt x="6574" y="2277"/>
                  </a:lnTo>
                  <a:lnTo>
                    <a:pt x="6748" y="2546"/>
                  </a:lnTo>
                  <a:lnTo>
                    <a:pt x="6763" y="2574"/>
                  </a:lnTo>
                  <a:lnTo>
                    <a:pt x="6775" y="2603"/>
                  </a:lnTo>
                  <a:lnTo>
                    <a:pt x="6783" y="2634"/>
                  </a:lnTo>
                  <a:close/>
                  <a:moveTo>
                    <a:pt x="6855" y="3250"/>
                  </a:moveTo>
                  <a:lnTo>
                    <a:pt x="2078" y="3250"/>
                  </a:lnTo>
                  <a:lnTo>
                    <a:pt x="2582" y="8041"/>
                  </a:lnTo>
                  <a:lnTo>
                    <a:pt x="2583" y="8062"/>
                  </a:lnTo>
                  <a:lnTo>
                    <a:pt x="2583" y="8077"/>
                  </a:lnTo>
                  <a:lnTo>
                    <a:pt x="2584" y="8088"/>
                  </a:lnTo>
                  <a:lnTo>
                    <a:pt x="2585" y="8098"/>
                  </a:lnTo>
                  <a:lnTo>
                    <a:pt x="2586" y="8108"/>
                  </a:lnTo>
                  <a:lnTo>
                    <a:pt x="2588" y="8119"/>
                  </a:lnTo>
                  <a:lnTo>
                    <a:pt x="2590" y="8129"/>
                  </a:lnTo>
                  <a:lnTo>
                    <a:pt x="2593" y="8139"/>
                  </a:lnTo>
                  <a:lnTo>
                    <a:pt x="2596" y="8149"/>
                  </a:lnTo>
                  <a:lnTo>
                    <a:pt x="2599" y="8159"/>
                  </a:lnTo>
                  <a:lnTo>
                    <a:pt x="2603" y="8169"/>
                  </a:lnTo>
                  <a:lnTo>
                    <a:pt x="2607" y="8179"/>
                  </a:lnTo>
                  <a:lnTo>
                    <a:pt x="2611" y="8189"/>
                  </a:lnTo>
                  <a:lnTo>
                    <a:pt x="2616" y="8198"/>
                  </a:lnTo>
                  <a:lnTo>
                    <a:pt x="2621" y="8208"/>
                  </a:lnTo>
                  <a:lnTo>
                    <a:pt x="2627" y="8217"/>
                  </a:lnTo>
                  <a:lnTo>
                    <a:pt x="2633" y="8226"/>
                  </a:lnTo>
                  <a:lnTo>
                    <a:pt x="2639" y="8235"/>
                  </a:lnTo>
                  <a:lnTo>
                    <a:pt x="2646" y="8244"/>
                  </a:lnTo>
                  <a:lnTo>
                    <a:pt x="2653" y="8252"/>
                  </a:lnTo>
                  <a:lnTo>
                    <a:pt x="2660" y="8260"/>
                  </a:lnTo>
                  <a:lnTo>
                    <a:pt x="2667" y="8268"/>
                  </a:lnTo>
                  <a:lnTo>
                    <a:pt x="2675" y="8275"/>
                  </a:lnTo>
                  <a:lnTo>
                    <a:pt x="2683" y="8282"/>
                  </a:lnTo>
                  <a:lnTo>
                    <a:pt x="2691" y="8289"/>
                  </a:lnTo>
                  <a:lnTo>
                    <a:pt x="2699" y="8295"/>
                  </a:lnTo>
                  <a:lnTo>
                    <a:pt x="2708" y="8302"/>
                  </a:lnTo>
                  <a:lnTo>
                    <a:pt x="2717" y="8307"/>
                  </a:lnTo>
                  <a:lnTo>
                    <a:pt x="2725" y="8312"/>
                  </a:lnTo>
                  <a:lnTo>
                    <a:pt x="2733" y="8317"/>
                  </a:lnTo>
                  <a:lnTo>
                    <a:pt x="2743" y="8322"/>
                  </a:lnTo>
                  <a:lnTo>
                    <a:pt x="2753" y="8326"/>
                  </a:lnTo>
                  <a:lnTo>
                    <a:pt x="2763" y="8330"/>
                  </a:lnTo>
                  <a:lnTo>
                    <a:pt x="2773" y="8334"/>
                  </a:lnTo>
                  <a:lnTo>
                    <a:pt x="2783" y="8337"/>
                  </a:lnTo>
                  <a:lnTo>
                    <a:pt x="2793" y="8340"/>
                  </a:lnTo>
                  <a:lnTo>
                    <a:pt x="2804" y="8343"/>
                  </a:lnTo>
                  <a:lnTo>
                    <a:pt x="2814" y="8345"/>
                  </a:lnTo>
                  <a:lnTo>
                    <a:pt x="2825" y="8347"/>
                  </a:lnTo>
                  <a:lnTo>
                    <a:pt x="2835" y="8348"/>
                  </a:lnTo>
                  <a:lnTo>
                    <a:pt x="2846" y="8349"/>
                  </a:lnTo>
                  <a:lnTo>
                    <a:pt x="2856" y="8350"/>
                  </a:lnTo>
                  <a:lnTo>
                    <a:pt x="2869" y="8350"/>
                  </a:lnTo>
                  <a:lnTo>
                    <a:pt x="6065" y="8350"/>
                  </a:lnTo>
                  <a:lnTo>
                    <a:pt x="6077" y="8350"/>
                  </a:lnTo>
                  <a:lnTo>
                    <a:pt x="6088" y="8349"/>
                  </a:lnTo>
                  <a:lnTo>
                    <a:pt x="6098" y="8348"/>
                  </a:lnTo>
                  <a:lnTo>
                    <a:pt x="6109" y="8347"/>
                  </a:lnTo>
                  <a:lnTo>
                    <a:pt x="6119" y="8345"/>
                  </a:lnTo>
                  <a:lnTo>
                    <a:pt x="6129" y="8343"/>
                  </a:lnTo>
                  <a:lnTo>
                    <a:pt x="6140" y="8340"/>
                  </a:lnTo>
                  <a:lnTo>
                    <a:pt x="6150" y="8337"/>
                  </a:lnTo>
                  <a:lnTo>
                    <a:pt x="6160" y="8334"/>
                  </a:lnTo>
                  <a:lnTo>
                    <a:pt x="6170" y="8330"/>
                  </a:lnTo>
                  <a:lnTo>
                    <a:pt x="6180" y="8326"/>
                  </a:lnTo>
                  <a:lnTo>
                    <a:pt x="6190" y="8322"/>
                  </a:lnTo>
                  <a:lnTo>
                    <a:pt x="6200" y="8317"/>
                  </a:lnTo>
                  <a:lnTo>
                    <a:pt x="6208" y="8312"/>
                  </a:lnTo>
                  <a:lnTo>
                    <a:pt x="6217" y="8307"/>
                  </a:lnTo>
                  <a:lnTo>
                    <a:pt x="6226" y="8301"/>
                  </a:lnTo>
                  <a:lnTo>
                    <a:pt x="6234" y="8295"/>
                  </a:lnTo>
                  <a:lnTo>
                    <a:pt x="6243" y="8289"/>
                  </a:lnTo>
                  <a:lnTo>
                    <a:pt x="6251" y="8282"/>
                  </a:lnTo>
                  <a:lnTo>
                    <a:pt x="6259" y="8274"/>
                  </a:lnTo>
                  <a:lnTo>
                    <a:pt x="6267" y="8267"/>
                  </a:lnTo>
                  <a:lnTo>
                    <a:pt x="6274" y="8259"/>
                  </a:lnTo>
                  <a:lnTo>
                    <a:pt x="6282" y="8251"/>
                  </a:lnTo>
                  <a:lnTo>
                    <a:pt x="6289" y="8243"/>
                  </a:lnTo>
                  <a:lnTo>
                    <a:pt x="6295" y="8234"/>
                  </a:lnTo>
                  <a:lnTo>
                    <a:pt x="6301" y="8226"/>
                  </a:lnTo>
                  <a:lnTo>
                    <a:pt x="6307" y="8217"/>
                  </a:lnTo>
                  <a:lnTo>
                    <a:pt x="6312" y="8208"/>
                  </a:lnTo>
                  <a:lnTo>
                    <a:pt x="6317" y="8200"/>
                  </a:lnTo>
                  <a:lnTo>
                    <a:pt x="6322" y="8190"/>
                  </a:lnTo>
                  <a:lnTo>
                    <a:pt x="6326" y="8180"/>
                  </a:lnTo>
                  <a:lnTo>
                    <a:pt x="6330" y="8170"/>
                  </a:lnTo>
                  <a:lnTo>
                    <a:pt x="6334" y="8160"/>
                  </a:lnTo>
                  <a:lnTo>
                    <a:pt x="6337" y="8150"/>
                  </a:lnTo>
                  <a:lnTo>
                    <a:pt x="6340" y="8140"/>
                  </a:lnTo>
                  <a:lnTo>
                    <a:pt x="6343" y="8129"/>
                  </a:lnTo>
                  <a:lnTo>
                    <a:pt x="6345" y="8119"/>
                  </a:lnTo>
                  <a:lnTo>
                    <a:pt x="6347" y="8109"/>
                  </a:lnTo>
                  <a:lnTo>
                    <a:pt x="6348" y="8098"/>
                  </a:lnTo>
                  <a:lnTo>
                    <a:pt x="6349" y="8088"/>
                  </a:lnTo>
                  <a:lnTo>
                    <a:pt x="6350" y="8077"/>
                  </a:lnTo>
                  <a:lnTo>
                    <a:pt x="6350" y="8062"/>
                  </a:lnTo>
                  <a:lnTo>
                    <a:pt x="6351" y="8041"/>
                  </a:lnTo>
                  <a:lnTo>
                    <a:pt x="6855" y="3250"/>
                  </a:lnTo>
                  <a:close/>
                  <a:moveTo>
                    <a:pt x="2758" y="2581"/>
                  </a:moveTo>
                  <a:lnTo>
                    <a:pt x="2649" y="2750"/>
                  </a:lnTo>
                  <a:lnTo>
                    <a:pt x="6284" y="2750"/>
                  </a:lnTo>
                  <a:lnTo>
                    <a:pt x="6175" y="2581"/>
                  </a:lnTo>
                  <a:lnTo>
                    <a:pt x="5959" y="2403"/>
                  </a:lnTo>
                  <a:lnTo>
                    <a:pt x="5661" y="2253"/>
                  </a:lnTo>
                  <a:lnTo>
                    <a:pt x="5298" y="2142"/>
                  </a:lnTo>
                  <a:lnTo>
                    <a:pt x="4893" y="2073"/>
                  </a:lnTo>
                  <a:lnTo>
                    <a:pt x="4466" y="2050"/>
                  </a:lnTo>
                  <a:lnTo>
                    <a:pt x="4040" y="2073"/>
                  </a:lnTo>
                  <a:lnTo>
                    <a:pt x="3635" y="2142"/>
                  </a:lnTo>
                  <a:lnTo>
                    <a:pt x="3272" y="2253"/>
                  </a:lnTo>
                  <a:lnTo>
                    <a:pt x="2974" y="2403"/>
                  </a:lnTo>
                  <a:lnTo>
                    <a:pt x="2758" y="25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3485;p31">
            <a:extLst>
              <a:ext uri="{FF2B5EF4-FFF2-40B4-BE49-F238E27FC236}">
                <a16:creationId xmlns:a16="http://schemas.microsoft.com/office/drawing/2014/main" id="{525DB6C2-DBBD-4D23-8DE8-666D09E3FFA0}"/>
              </a:ext>
            </a:extLst>
          </p:cNvPr>
          <p:cNvGrpSpPr/>
          <p:nvPr/>
        </p:nvGrpSpPr>
        <p:grpSpPr>
          <a:xfrm>
            <a:off x="6359457" y="860662"/>
            <a:ext cx="633600" cy="633600"/>
            <a:chOff x="6359457" y="860662"/>
            <a:chExt cx="633600" cy="633600"/>
          </a:xfrm>
          <a:solidFill>
            <a:schemeClr val="bg1"/>
          </a:solidFill>
        </p:grpSpPr>
        <p:sp>
          <p:nvSpPr>
            <p:cNvPr id="184" name="Google Shape;3486;p31">
              <a:extLst>
                <a:ext uri="{FF2B5EF4-FFF2-40B4-BE49-F238E27FC236}">
                  <a16:creationId xmlns:a16="http://schemas.microsoft.com/office/drawing/2014/main" id="{4D7EBD6A-077A-409E-A88B-9ECFFE32D072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323" y="6703"/>
                  </a:lnTo>
                  <a:lnTo>
                    <a:pt x="3297" y="7677"/>
                  </a:lnTo>
                  <a:lnTo>
                    <a:pt x="1350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487;p31">
              <a:extLst>
                <a:ext uri="{FF2B5EF4-FFF2-40B4-BE49-F238E27FC236}">
                  <a16:creationId xmlns:a16="http://schemas.microsoft.com/office/drawing/2014/main" id="{71E4D96F-8BDC-42C1-B825-BFC016FB253E}"/>
                </a:ext>
              </a:extLst>
            </p:cNvPr>
            <p:cNvSpPr/>
            <p:nvPr/>
          </p:nvSpPr>
          <p:spPr>
            <a:xfrm>
              <a:off x="6359457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54" y="3474"/>
                  </a:moveTo>
                  <a:lnTo>
                    <a:pt x="7854" y="3474"/>
                  </a:lnTo>
                  <a:lnTo>
                    <a:pt x="7854" y="3474"/>
                  </a:lnTo>
                  <a:lnTo>
                    <a:pt x="3474" y="7854"/>
                  </a:lnTo>
                  <a:lnTo>
                    <a:pt x="3449" y="7875"/>
                  </a:lnTo>
                  <a:lnTo>
                    <a:pt x="3422" y="7894"/>
                  </a:lnTo>
                  <a:lnTo>
                    <a:pt x="3393" y="7908"/>
                  </a:lnTo>
                  <a:lnTo>
                    <a:pt x="3362" y="7918"/>
                  </a:lnTo>
                  <a:lnTo>
                    <a:pt x="3330" y="7925"/>
                  </a:lnTo>
                  <a:lnTo>
                    <a:pt x="3297" y="7927"/>
                  </a:lnTo>
                  <a:lnTo>
                    <a:pt x="3264" y="7925"/>
                  </a:lnTo>
                  <a:lnTo>
                    <a:pt x="3232" y="7918"/>
                  </a:lnTo>
                  <a:lnTo>
                    <a:pt x="3201" y="7908"/>
                  </a:lnTo>
                  <a:lnTo>
                    <a:pt x="3186" y="7900"/>
                  </a:lnTo>
                  <a:lnTo>
                    <a:pt x="1417" y="8784"/>
                  </a:lnTo>
                  <a:lnTo>
                    <a:pt x="1399" y="8792"/>
                  </a:lnTo>
                  <a:lnTo>
                    <a:pt x="1380" y="8797"/>
                  </a:lnTo>
                  <a:lnTo>
                    <a:pt x="1360" y="8800"/>
                  </a:lnTo>
                  <a:lnTo>
                    <a:pt x="1341" y="8800"/>
                  </a:lnTo>
                  <a:lnTo>
                    <a:pt x="1321" y="8797"/>
                  </a:lnTo>
                  <a:lnTo>
                    <a:pt x="1302" y="8792"/>
                  </a:lnTo>
                  <a:lnTo>
                    <a:pt x="1284" y="8785"/>
                  </a:lnTo>
                  <a:lnTo>
                    <a:pt x="1267" y="8775"/>
                  </a:lnTo>
                  <a:lnTo>
                    <a:pt x="1251" y="8763"/>
                  </a:lnTo>
                  <a:lnTo>
                    <a:pt x="1237" y="8749"/>
                  </a:lnTo>
                  <a:lnTo>
                    <a:pt x="1225" y="8733"/>
                  </a:lnTo>
                  <a:lnTo>
                    <a:pt x="1215" y="8716"/>
                  </a:lnTo>
                  <a:lnTo>
                    <a:pt x="1208" y="8698"/>
                  </a:lnTo>
                  <a:lnTo>
                    <a:pt x="1203" y="8679"/>
                  </a:lnTo>
                  <a:lnTo>
                    <a:pt x="1200" y="8659"/>
                  </a:lnTo>
                  <a:lnTo>
                    <a:pt x="1200" y="8640"/>
                  </a:lnTo>
                  <a:lnTo>
                    <a:pt x="1203" y="8620"/>
                  </a:lnTo>
                  <a:lnTo>
                    <a:pt x="1208" y="8601"/>
                  </a:lnTo>
                  <a:lnTo>
                    <a:pt x="1216" y="8583"/>
                  </a:lnTo>
                  <a:lnTo>
                    <a:pt x="2100" y="6814"/>
                  </a:lnTo>
                  <a:lnTo>
                    <a:pt x="2092" y="6799"/>
                  </a:lnTo>
                  <a:lnTo>
                    <a:pt x="2082" y="6768"/>
                  </a:lnTo>
                  <a:lnTo>
                    <a:pt x="2075" y="6736"/>
                  </a:lnTo>
                  <a:lnTo>
                    <a:pt x="2073" y="6703"/>
                  </a:lnTo>
                  <a:lnTo>
                    <a:pt x="2075" y="6670"/>
                  </a:lnTo>
                  <a:lnTo>
                    <a:pt x="2082" y="6638"/>
                  </a:lnTo>
                  <a:lnTo>
                    <a:pt x="2092" y="6607"/>
                  </a:lnTo>
                  <a:lnTo>
                    <a:pt x="2106" y="6578"/>
                  </a:lnTo>
                  <a:lnTo>
                    <a:pt x="2125" y="6551"/>
                  </a:lnTo>
                  <a:lnTo>
                    <a:pt x="2146" y="652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6526" y="2146"/>
                  </a:lnTo>
                  <a:lnTo>
                    <a:pt x="7500" y="1173"/>
                  </a:lnTo>
                  <a:lnTo>
                    <a:pt x="7525" y="1152"/>
                  </a:lnTo>
                  <a:lnTo>
                    <a:pt x="7552" y="1133"/>
                  </a:lnTo>
                  <a:lnTo>
                    <a:pt x="7581" y="1119"/>
                  </a:lnTo>
                  <a:lnTo>
                    <a:pt x="7612" y="1108"/>
                  </a:lnTo>
                  <a:lnTo>
                    <a:pt x="7644" y="1102"/>
                  </a:lnTo>
                  <a:lnTo>
                    <a:pt x="7677" y="1100"/>
                  </a:lnTo>
                  <a:lnTo>
                    <a:pt x="7710" y="1102"/>
                  </a:lnTo>
                  <a:lnTo>
                    <a:pt x="7742" y="1109"/>
                  </a:lnTo>
                  <a:lnTo>
                    <a:pt x="7773" y="1119"/>
                  </a:lnTo>
                  <a:lnTo>
                    <a:pt x="7802" y="1134"/>
                  </a:lnTo>
                  <a:lnTo>
                    <a:pt x="7829" y="1152"/>
                  </a:lnTo>
                  <a:lnTo>
                    <a:pt x="7854" y="1173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6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2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7854" y="3474"/>
                  </a:lnTo>
                  <a:close/>
                  <a:moveTo>
                    <a:pt x="8297" y="2323"/>
                  </a:moveTo>
                  <a:lnTo>
                    <a:pt x="7677" y="1703"/>
                  </a:lnTo>
                  <a:lnTo>
                    <a:pt x="7057" y="2323"/>
                  </a:lnTo>
                  <a:lnTo>
                    <a:pt x="7677" y="2943"/>
                  </a:lnTo>
                  <a:lnTo>
                    <a:pt x="8297" y="2323"/>
                  </a:lnTo>
                  <a:close/>
                  <a:moveTo>
                    <a:pt x="7013" y="2987"/>
                  </a:moveTo>
                  <a:lnTo>
                    <a:pt x="6703" y="2677"/>
                  </a:lnTo>
                  <a:lnTo>
                    <a:pt x="6499" y="2880"/>
                  </a:lnTo>
                  <a:lnTo>
                    <a:pt x="7120" y="3501"/>
                  </a:lnTo>
                  <a:lnTo>
                    <a:pt x="7323" y="3297"/>
                  </a:lnTo>
                  <a:lnTo>
                    <a:pt x="7013" y="2987"/>
                  </a:lnTo>
                  <a:close/>
                  <a:moveTo>
                    <a:pt x="6908" y="3713"/>
                  </a:moveTo>
                  <a:lnTo>
                    <a:pt x="6287" y="3092"/>
                  </a:lnTo>
                  <a:lnTo>
                    <a:pt x="2677" y="6703"/>
                  </a:lnTo>
                  <a:lnTo>
                    <a:pt x="3297" y="7323"/>
                  </a:lnTo>
                  <a:lnTo>
                    <a:pt x="6908" y="3713"/>
                  </a:lnTo>
                  <a:close/>
                  <a:moveTo>
                    <a:pt x="1685" y="8315"/>
                  </a:moveTo>
                  <a:lnTo>
                    <a:pt x="2949" y="7683"/>
                  </a:lnTo>
                  <a:lnTo>
                    <a:pt x="2317" y="7051"/>
                  </a:lnTo>
                  <a:lnTo>
                    <a:pt x="1685" y="83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3488;p31">
            <a:extLst>
              <a:ext uri="{FF2B5EF4-FFF2-40B4-BE49-F238E27FC236}">
                <a16:creationId xmlns:a16="http://schemas.microsoft.com/office/drawing/2014/main" id="{39F36277-D54A-4E0B-939D-3AEB5F656180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87" name="Google Shape;3489;p31">
              <a:extLst>
                <a:ext uri="{FF2B5EF4-FFF2-40B4-BE49-F238E27FC236}">
                  <a16:creationId xmlns:a16="http://schemas.microsoft.com/office/drawing/2014/main" id="{3EA4C8D6-1C53-4C5D-BFBD-56216681F4F3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36" y="750"/>
                  </a:moveTo>
                  <a:lnTo>
                    <a:pt x="5664" y="750"/>
                  </a:lnTo>
                  <a:lnTo>
                    <a:pt x="5679" y="750"/>
                  </a:lnTo>
                  <a:lnTo>
                    <a:pt x="5694" y="751"/>
                  </a:lnTo>
                  <a:lnTo>
                    <a:pt x="5709" y="752"/>
                  </a:lnTo>
                  <a:lnTo>
                    <a:pt x="5724" y="754"/>
                  </a:lnTo>
                  <a:lnTo>
                    <a:pt x="5738" y="757"/>
                  </a:lnTo>
                  <a:lnTo>
                    <a:pt x="5753" y="760"/>
                  </a:lnTo>
                  <a:lnTo>
                    <a:pt x="5767" y="763"/>
                  </a:lnTo>
                  <a:lnTo>
                    <a:pt x="5782" y="767"/>
                  </a:lnTo>
                  <a:lnTo>
                    <a:pt x="5796" y="772"/>
                  </a:lnTo>
                  <a:lnTo>
                    <a:pt x="5810" y="777"/>
                  </a:lnTo>
                  <a:lnTo>
                    <a:pt x="5823" y="783"/>
                  </a:lnTo>
                  <a:lnTo>
                    <a:pt x="5837" y="789"/>
                  </a:lnTo>
                  <a:lnTo>
                    <a:pt x="5850" y="796"/>
                  </a:lnTo>
                  <a:lnTo>
                    <a:pt x="5863" y="803"/>
                  </a:lnTo>
                  <a:lnTo>
                    <a:pt x="5876" y="811"/>
                  </a:lnTo>
                  <a:lnTo>
                    <a:pt x="5888" y="819"/>
                  </a:lnTo>
                  <a:lnTo>
                    <a:pt x="5901" y="828"/>
                  </a:lnTo>
                  <a:lnTo>
                    <a:pt x="5912" y="837"/>
                  </a:lnTo>
                  <a:lnTo>
                    <a:pt x="5924" y="846"/>
                  </a:lnTo>
                  <a:lnTo>
                    <a:pt x="5935" y="856"/>
                  </a:lnTo>
                  <a:lnTo>
                    <a:pt x="5946" y="867"/>
                  </a:lnTo>
                  <a:lnTo>
                    <a:pt x="5956" y="877"/>
                  </a:lnTo>
                  <a:lnTo>
                    <a:pt x="5966" y="888"/>
                  </a:lnTo>
                  <a:lnTo>
                    <a:pt x="5975" y="900"/>
                  </a:lnTo>
                  <a:lnTo>
                    <a:pt x="5984" y="912"/>
                  </a:lnTo>
                  <a:lnTo>
                    <a:pt x="5993" y="924"/>
                  </a:lnTo>
                  <a:lnTo>
                    <a:pt x="6001" y="936"/>
                  </a:lnTo>
                  <a:lnTo>
                    <a:pt x="6009" y="949"/>
                  </a:lnTo>
                  <a:lnTo>
                    <a:pt x="6016" y="962"/>
                  </a:lnTo>
                  <a:lnTo>
                    <a:pt x="6023" y="976"/>
                  </a:lnTo>
                  <a:lnTo>
                    <a:pt x="6029" y="989"/>
                  </a:lnTo>
                  <a:lnTo>
                    <a:pt x="6035" y="1003"/>
                  </a:lnTo>
                  <a:lnTo>
                    <a:pt x="6040" y="1017"/>
                  </a:lnTo>
                  <a:lnTo>
                    <a:pt x="6045" y="1031"/>
                  </a:lnTo>
                  <a:lnTo>
                    <a:pt x="6049" y="1046"/>
                  </a:lnTo>
                  <a:lnTo>
                    <a:pt x="6052" y="1060"/>
                  </a:lnTo>
                  <a:lnTo>
                    <a:pt x="6055" y="1074"/>
                  </a:lnTo>
                  <a:lnTo>
                    <a:pt x="6058" y="1089"/>
                  </a:lnTo>
                  <a:lnTo>
                    <a:pt x="6060" y="1104"/>
                  </a:lnTo>
                  <a:lnTo>
                    <a:pt x="6061" y="1118"/>
                  </a:lnTo>
                  <a:lnTo>
                    <a:pt x="6062" y="1133"/>
                  </a:lnTo>
                  <a:lnTo>
                    <a:pt x="6062" y="1148"/>
                  </a:lnTo>
                  <a:lnTo>
                    <a:pt x="6062" y="6727"/>
                  </a:lnTo>
                  <a:lnTo>
                    <a:pt x="6062" y="6742"/>
                  </a:lnTo>
                  <a:lnTo>
                    <a:pt x="6061" y="6757"/>
                  </a:lnTo>
                  <a:lnTo>
                    <a:pt x="6060" y="6771"/>
                  </a:lnTo>
                  <a:lnTo>
                    <a:pt x="6058" y="6786"/>
                  </a:lnTo>
                  <a:lnTo>
                    <a:pt x="6055" y="6801"/>
                  </a:lnTo>
                  <a:lnTo>
                    <a:pt x="6052" y="6815"/>
                  </a:lnTo>
                  <a:lnTo>
                    <a:pt x="6049" y="6830"/>
                  </a:lnTo>
                  <a:lnTo>
                    <a:pt x="6045" y="6844"/>
                  </a:lnTo>
                  <a:lnTo>
                    <a:pt x="6040" y="6858"/>
                  </a:lnTo>
                  <a:lnTo>
                    <a:pt x="6035" y="6872"/>
                  </a:lnTo>
                  <a:lnTo>
                    <a:pt x="6029" y="6886"/>
                  </a:lnTo>
                  <a:lnTo>
                    <a:pt x="6023" y="6899"/>
                  </a:lnTo>
                  <a:lnTo>
                    <a:pt x="6016" y="6913"/>
                  </a:lnTo>
                  <a:lnTo>
                    <a:pt x="6009" y="6926"/>
                  </a:lnTo>
                  <a:lnTo>
                    <a:pt x="6001" y="6939"/>
                  </a:lnTo>
                  <a:lnTo>
                    <a:pt x="5993" y="6951"/>
                  </a:lnTo>
                  <a:lnTo>
                    <a:pt x="5984" y="6963"/>
                  </a:lnTo>
                  <a:lnTo>
                    <a:pt x="5975" y="6975"/>
                  </a:lnTo>
                  <a:lnTo>
                    <a:pt x="5966" y="6987"/>
                  </a:lnTo>
                  <a:lnTo>
                    <a:pt x="5956" y="6998"/>
                  </a:lnTo>
                  <a:lnTo>
                    <a:pt x="5946" y="7008"/>
                  </a:lnTo>
                  <a:lnTo>
                    <a:pt x="5935" y="7019"/>
                  </a:lnTo>
                  <a:lnTo>
                    <a:pt x="5924" y="7029"/>
                  </a:lnTo>
                  <a:lnTo>
                    <a:pt x="5912" y="7038"/>
                  </a:lnTo>
                  <a:lnTo>
                    <a:pt x="5901" y="7047"/>
                  </a:lnTo>
                  <a:lnTo>
                    <a:pt x="5888" y="7056"/>
                  </a:lnTo>
                  <a:lnTo>
                    <a:pt x="5876" y="7064"/>
                  </a:lnTo>
                  <a:lnTo>
                    <a:pt x="5863" y="7072"/>
                  </a:lnTo>
                  <a:lnTo>
                    <a:pt x="5850" y="7079"/>
                  </a:lnTo>
                  <a:lnTo>
                    <a:pt x="5837" y="7086"/>
                  </a:lnTo>
                  <a:lnTo>
                    <a:pt x="5823" y="7092"/>
                  </a:lnTo>
                  <a:lnTo>
                    <a:pt x="5810" y="7098"/>
                  </a:lnTo>
                  <a:lnTo>
                    <a:pt x="5796" y="7103"/>
                  </a:lnTo>
                  <a:lnTo>
                    <a:pt x="5782" y="7108"/>
                  </a:lnTo>
                  <a:lnTo>
                    <a:pt x="5767" y="7112"/>
                  </a:lnTo>
                  <a:lnTo>
                    <a:pt x="5753" y="7115"/>
                  </a:lnTo>
                  <a:lnTo>
                    <a:pt x="5738" y="7118"/>
                  </a:lnTo>
                  <a:lnTo>
                    <a:pt x="5724" y="7121"/>
                  </a:lnTo>
                  <a:lnTo>
                    <a:pt x="5709" y="7123"/>
                  </a:lnTo>
                  <a:lnTo>
                    <a:pt x="5694" y="7124"/>
                  </a:lnTo>
                  <a:lnTo>
                    <a:pt x="5679" y="7125"/>
                  </a:lnTo>
                  <a:lnTo>
                    <a:pt x="5664" y="7125"/>
                  </a:lnTo>
                  <a:lnTo>
                    <a:pt x="4336" y="7125"/>
                  </a:lnTo>
                  <a:lnTo>
                    <a:pt x="4321" y="7125"/>
                  </a:lnTo>
                  <a:lnTo>
                    <a:pt x="4306" y="7124"/>
                  </a:lnTo>
                  <a:lnTo>
                    <a:pt x="4291" y="7123"/>
                  </a:lnTo>
                  <a:lnTo>
                    <a:pt x="4276" y="7121"/>
                  </a:lnTo>
                  <a:lnTo>
                    <a:pt x="4262" y="7118"/>
                  </a:lnTo>
                  <a:lnTo>
                    <a:pt x="4247" y="7115"/>
                  </a:lnTo>
                  <a:lnTo>
                    <a:pt x="4233" y="7112"/>
                  </a:lnTo>
                  <a:lnTo>
                    <a:pt x="4218" y="7108"/>
                  </a:lnTo>
                  <a:lnTo>
                    <a:pt x="4204" y="7103"/>
                  </a:lnTo>
                  <a:lnTo>
                    <a:pt x="4190" y="7098"/>
                  </a:lnTo>
                  <a:lnTo>
                    <a:pt x="4177" y="7092"/>
                  </a:lnTo>
                  <a:lnTo>
                    <a:pt x="4163" y="7086"/>
                  </a:lnTo>
                  <a:lnTo>
                    <a:pt x="4150" y="7079"/>
                  </a:lnTo>
                  <a:lnTo>
                    <a:pt x="4137" y="7072"/>
                  </a:lnTo>
                  <a:lnTo>
                    <a:pt x="4124" y="7064"/>
                  </a:lnTo>
                  <a:lnTo>
                    <a:pt x="4112" y="7056"/>
                  </a:lnTo>
                  <a:lnTo>
                    <a:pt x="4099" y="7047"/>
                  </a:lnTo>
                  <a:lnTo>
                    <a:pt x="4088" y="7038"/>
                  </a:lnTo>
                  <a:lnTo>
                    <a:pt x="4076" y="7029"/>
                  </a:lnTo>
                  <a:lnTo>
                    <a:pt x="4065" y="7019"/>
                  </a:lnTo>
                  <a:lnTo>
                    <a:pt x="4054" y="7008"/>
                  </a:lnTo>
                  <a:lnTo>
                    <a:pt x="4044" y="6998"/>
                  </a:lnTo>
                  <a:lnTo>
                    <a:pt x="4034" y="6987"/>
                  </a:lnTo>
                  <a:lnTo>
                    <a:pt x="4025" y="6975"/>
                  </a:lnTo>
                  <a:lnTo>
                    <a:pt x="4016" y="6963"/>
                  </a:lnTo>
                  <a:lnTo>
                    <a:pt x="4007" y="6951"/>
                  </a:lnTo>
                  <a:lnTo>
                    <a:pt x="3999" y="6939"/>
                  </a:lnTo>
                  <a:lnTo>
                    <a:pt x="3991" y="6926"/>
                  </a:lnTo>
                  <a:lnTo>
                    <a:pt x="3984" y="6913"/>
                  </a:lnTo>
                  <a:lnTo>
                    <a:pt x="3977" y="6899"/>
                  </a:lnTo>
                  <a:lnTo>
                    <a:pt x="3971" y="6886"/>
                  </a:lnTo>
                  <a:lnTo>
                    <a:pt x="3965" y="6872"/>
                  </a:lnTo>
                  <a:lnTo>
                    <a:pt x="3960" y="6858"/>
                  </a:lnTo>
                  <a:lnTo>
                    <a:pt x="3955" y="6844"/>
                  </a:lnTo>
                  <a:lnTo>
                    <a:pt x="3951" y="6830"/>
                  </a:lnTo>
                  <a:lnTo>
                    <a:pt x="3948" y="6815"/>
                  </a:lnTo>
                  <a:lnTo>
                    <a:pt x="3945" y="6801"/>
                  </a:lnTo>
                  <a:lnTo>
                    <a:pt x="3942" y="6786"/>
                  </a:lnTo>
                  <a:lnTo>
                    <a:pt x="3940" y="6771"/>
                  </a:lnTo>
                  <a:lnTo>
                    <a:pt x="3939" y="6757"/>
                  </a:lnTo>
                  <a:lnTo>
                    <a:pt x="3938" y="6742"/>
                  </a:lnTo>
                  <a:lnTo>
                    <a:pt x="3938" y="6727"/>
                  </a:lnTo>
                  <a:lnTo>
                    <a:pt x="3938" y="1148"/>
                  </a:lnTo>
                  <a:lnTo>
                    <a:pt x="3938" y="1133"/>
                  </a:lnTo>
                  <a:lnTo>
                    <a:pt x="3939" y="1118"/>
                  </a:lnTo>
                  <a:lnTo>
                    <a:pt x="3940" y="1104"/>
                  </a:lnTo>
                  <a:lnTo>
                    <a:pt x="3942" y="1089"/>
                  </a:lnTo>
                  <a:lnTo>
                    <a:pt x="3945" y="1074"/>
                  </a:lnTo>
                  <a:lnTo>
                    <a:pt x="3948" y="1060"/>
                  </a:lnTo>
                  <a:lnTo>
                    <a:pt x="3951" y="1045"/>
                  </a:lnTo>
                  <a:lnTo>
                    <a:pt x="3955" y="1031"/>
                  </a:lnTo>
                  <a:lnTo>
                    <a:pt x="3960" y="1017"/>
                  </a:lnTo>
                  <a:lnTo>
                    <a:pt x="3965" y="1003"/>
                  </a:lnTo>
                  <a:lnTo>
                    <a:pt x="3971" y="989"/>
                  </a:lnTo>
                  <a:lnTo>
                    <a:pt x="3977" y="976"/>
                  </a:lnTo>
                  <a:lnTo>
                    <a:pt x="3984" y="962"/>
                  </a:lnTo>
                  <a:lnTo>
                    <a:pt x="3991" y="949"/>
                  </a:lnTo>
                  <a:lnTo>
                    <a:pt x="3999" y="936"/>
                  </a:lnTo>
                  <a:lnTo>
                    <a:pt x="4007" y="924"/>
                  </a:lnTo>
                  <a:lnTo>
                    <a:pt x="4016" y="912"/>
                  </a:lnTo>
                  <a:lnTo>
                    <a:pt x="4025" y="900"/>
                  </a:lnTo>
                  <a:lnTo>
                    <a:pt x="4034" y="888"/>
                  </a:lnTo>
                  <a:lnTo>
                    <a:pt x="4044" y="877"/>
                  </a:lnTo>
                  <a:lnTo>
                    <a:pt x="4054" y="867"/>
                  </a:lnTo>
                  <a:lnTo>
                    <a:pt x="4065" y="856"/>
                  </a:lnTo>
                  <a:lnTo>
                    <a:pt x="4076" y="846"/>
                  </a:lnTo>
                  <a:lnTo>
                    <a:pt x="4088" y="837"/>
                  </a:lnTo>
                  <a:lnTo>
                    <a:pt x="4099" y="828"/>
                  </a:lnTo>
                  <a:lnTo>
                    <a:pt x="4112" y="819"/>
                  </a:lnTo>
                  <a:lnTo>
                    <a:pt x="4124" y="811"/>
                  </a:lnTo>
                  <a:lnTo>
                    <a:pt x="4137" y="803"/>
                  </a:lnTo>
                  <a:lnTo>
                    <a:pt x="4150" y="796"/>
                  </a:lnTo>
                  <a:lnTo>
                    <a:pt x="4163" y="789"/>
                  </a:lnTo>
                  <a:lnTo>
                    <a:pt x="4177" y="783"/>
                  </a:lnTo>
                  <a:lnTo>
                    <a:pt x="4190" y="777"/>
                  </a:lnTo>
                  <a:lnTo>
                    <a:pt x="4204" y="772"/>
                  </a:lnTo>
                  <a:lnTo>
                    <a:pt x="4218" y="767"/>
                  </a:lnTo>
                  <a:lnTo>
                    <a:pt x="4233" y="763"/>
                  </a:lnTo>
                  <a:lnTo>
                    <a:pt x="4247" y="760"/>
                  </a:lnTo>
                  <a:lnTo>
                    <a:pt x="4262" y="757"/>
                  </a:lnTo>
                  <a:lnTo>
                    <a:pt x="4276" y="754"/>
                  </a:lnTo>
                  <a:lnTo>
                    <a:pt x="4291" y="752"/>
                  </a:lnTo>
                  <a:lnTo>
                    <a:pt x="4306" y="751"/>
                  </a:lnTo>
                  <a:lnTo>
                    <a:pt x="4321" y="750"/>
                  </a:lnTo>
                  <a:lnTo>
                    <a:pt x="4336" y="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3490;p31">
              <a:extLst>
                <a:ext uri="{FF2B5EF4-FFF2-40B4-BE49-F238E27FC236}">
                  <a16:creationId xmlns:a16="http://schemas.microsoft.com/office/drawing/2014/main" id="{9F43DDC2-B52B-4A0B-8FEC-F3AC34F9A8D9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07" y="501"/>
                  </a:moveTo>
                  <a:lnTo>
                    <a:pt x="4316" y="500"/>
                  </a:lnTo>
                  <a:lnTo>
                    <a:pt x="4331" y="500"/>
                  </a:lnTo>
                  <a:lnTo>
                    <a:pt x="4336" y="500"/>
                  </a:lnTo>
                  <a:lnTo>
                    <a:pt x="5664" y="500"/>
                  </a:lnTo>
                  <a:lnTo>
                    <a:pt x="5669" y="500"/>
                  </a:lnTo>
                  <a:lnTo>
                    <a:pt x="5684" y="500"/>
                  </a:lnTo>
                  <a:lnTo>
                    <a:pt x="5693" y="501"/>
                  </a:lnTo>
                  <a:lnTo>
                    <a:pt x="5708" y="501"/>
                  </a:lnTo>
                  <a:lnTo>
                    <a:pt x="5717" y="502"/>
                  </a:lnTo>
                  <a:lnTo>
                    <a:pt x="5732" y="504"/>
                  </a:lnTo>
                  <a:lnTo>
                    <a:pt x="5741" y="505"/>
                  </a:lnTo>
                  <a:lnTo>
                    <a:pt x="5756" y="506"/>
                  </a:lnTo>
                  <a:lnTo>
                    <a:pt x="5765" y="508"/>
                  </a:lnTo>
                  <a:lnTo>
                    <a:pt x="5780" y="510"/>
                  </a:lnTo>
                  <a:lnTo>
                    <a:pt x="5789" y="512"/>
                  </a:lnTo>
                  <a:lnTo>
                    <a:pt x="5803" y="515"/>
                  </a:lnTo>
                  <a:lnTo>
                    <a:pt x="5812" y="517"/>
                  </a:lnTo>
                  <a:lnTo>
                    <a:pt x="5827" y="521"/>
                  </a:lnTo>
                  <a:lnTo>
                    <a:pt x="5836" y="523"/>
                  </a:lnTo>
                  <a:lnTo>
                    <a:pt x="5850" y="527"/>
                  </a:lnTo>
                  <a:lnTo>
                    <a:pt x="5859" y="530"/>
                  </a:lnTo>
                  <a:lnTo>
                    <a:pt x="5873" y="534"/>
                  </a:lnTo>
                  <a:lnTo>
                    <a:pt x="5882" y="538"/>
                  </a:lnTo>
                  <a:lnTo>
                    <a:pt x="5896" y="543"/>
                  </a:lnTo>
                  <a:lnTo>
                    <a:pt x="5905" y="546"/>
                  </a:lnTo>
                  <a:lnTo>
                    <a:pt x="5919" y="552"/>
                  </a:lnTo>
                  <a:lnTo>
                    <a:pt x="5928" y="556"/>
                  </a:lnTo>
                  <a:lnTo>
                    <a:pt x="5941" y="562"/>
                  </a:lnTo>
                  <a:lnTo>
                    <a:pt x="5950" y="566"/>
                  </a:lnTo>
                  <a:lnTo>
                    <a:pt x="5963" y="573"/>
                  </a:lnTo>
                  <a:lnTo>
                    <a:pt x="5972" y="577"/>
                  </a:lnTo>
                  <a:lnTo>
                    <a:pt x="5985" y="585"/>
                  </a:lnTo>
                  <a:lnTo>
                    <a:pt x="5992" y="589"/>
                  </a:lnTo>
                  <a:lnTo>
                    <a:pt x="6005" y="596"/>
                  </a:lnTo>
                  <a:lnTo>
                    <a:pt x="6013" y="602"/>
                  </a:lnTo>
                  <a:lnTo>
                    <a:pt x="6025" y="610"/>
                  </a:lnTo>
                  <a:lnTo>
                    <a:pt x="6033" y="615"/>
                  </a:lnTo>
                  <a:lnTo>
                    <a:pt x="6046" y="624"/>
                  </a:lnTo>
                  <a:lnTo>
                    <a:pt x="6053" y="630"/>
                  </a:lnTo>
                  <a:lnTo>
                    <a:pt x="6065" y="639"/>
                  </a:lnTo>
                  <a:lnTo>
                    <a:pt x="6072" y="645"/>
                  </a:lnTo>
                  <a:lnTo>
                    <a:pt x="6084" y="654"/>
                  </a:lnTo>
                  <a:lnTo>
                    <a:pt x="6091" y="660"/>
                  </a:lnTo>
                  <a:lnTo>
                    <a:pt x="6102" y="670"/>
                  </a:lnTo>
                  <a:lnTo>
                    <a:pt x="6109" y="677"/>
                  </a:lnTo>
                  <a:lnTo>
                    <a:pt x="6120" y="687"/>
                  </a:lnTo>
                  <a:lnTo>
                    <a:pt x="6126" y="694"/>
                  </a:lnTo>
                  <a:lnTo>
                    <a:pt x="6137" y="704"/>
                  </a:lnTo>
                  <a:lnTo>
                    <a:pt x="6143" y="711"/>
                  </a:lnTo>
                  <a:lnTo>
                    <a:pt x="6153" y="722"/>
                  </a:lnTo>
                  <a:lnTo>
                    <a:pt x="6159" y="729"/>
                  </a:lnTo>
                  <a:lnTo>
                    <a:pt x="6168" y="741"/>
                  </a:lnTo>
                  <a:lnTo>
                    <a:pt x="6174" y="748"/>
                  </a:lnTo>
                  <a:lnTo>
                    <a:pt x="6183" y="760"/>
                  </a:lnTo>
                  <a:lnTo>
                    <a:pt x="6188" y="767"/>
                  </a:lnTo>
                  <a:lnTo>
                    <a:pt x="6197" y="779"/>
                  </a:lnTo>
                  <a:lnTo>
                    <a:pt x="6202" y="786"/>
                  </a:lnTo>
                  <a:lnTo>
                    <a:pt x="6210" y="799"/>
                  </a:lnTo>
                  <a:lnTo>
                    <a:pt x="6215" y="806"/>
                  </a:lnTo>
                  <a:lnTo>
                    <a:pt x="6223" y="819"/>
                  </a:lnTo>
                  <a:lnTo>
                    <a:pt x="6228" y="829"/>
                  </a:lnTo>
                  <a:lnTo>
                    <a:pt x="6235" y="842"/>
                  </a:lnTo>
                  <a:lnTo>
                    <a:pt x="6240" y="850"/>
                  </a:lnTo>
                  <a:lnTo>
                    <a:pt x="6247" y="864"/>
                  </a:lnTo>
                  <a:lnTo>
                    <a:pt x="6251" y="872"/>
                  </a:lnTo>
                  <a:lnTo>
                    <a:pt x="6257" y="886"/>
                  </a:lnTo>
                  <a:lnTo>
                    <a:pt x="6260" y="894"/>
                  </a:lnTo>
                  <a:lnTo>
                    <a:pt x="6266" y="908"/>
                  </a:lnTo>
                  <a:lnTo>
                    <a:pt x="6270" y="917"/>
                  </a:lnTo>
                  <a:lnTo>
                    <a:pt x="6275" y="931"/>
                  </a:lnTo>
                  <a:lnTo>
                    <a:pt x="6278" y="940"/>
                  </a:lnTo>
                  <a:lnTo>
                    <a:pt x="6282" y="954"/>
                  </a:lnTo>
                  <a:lnTo>
                    <a:pt x="6285" y="963"/>
                  </a:lnTo>
                  <a:lnTo>
                    <a:pt x="6289" y="977"/>
                  </a:lnTo>
                  <a:lnTo>
                    <a:pt x="6291" y="986"/>
                  </a:lnTo>
                  <a:lnTo>
                    <a:pt x="6295" y="1000"/>
                  </a:lnTo>
                  <a:lnTo>
                    <a:pt x="6297" y="1009"/>
                  </a:lnTo>
                  <a:lnTo>
                    <a:pt x="6300" y="1024"/>
                  </a:lnTo>
                  <a:lnTo>
                    <a:pt x="6302" y="1033"/>
                  </a:lnTo>
                  <a:lnTo>
                    <a:pt x="6304" y="1048"/>
                  </a:lnTo>
                  <a:lnTo>
                    <a:pt x="6306" y="1057"/>
                  </a:lnTo>
                  <a:lnTo>
                    <a:pt x="6307" y="1071"/>
                  </a:lnTo>
                  <a:lnTo>
                    <a:pt x="6308" y="1081"/>
                  </a:lnTo>
                  <a:lnTo>
                    <a:pt x="6310" y="1095"/>
                  </a:lnTo>
                  <a:lnTo>
                    <a:pt x="6311" y="1105"/>
                  </a:lnTo>
                  <a:lnTo>
                    <a:pt x="6311" y="1119"/>
                  </a:lnTo>
                  <a:lnTo>
                    <a:pt x="6312" y="1129"/>
                  </a:lnTo>
                  <a:lnTo>
                    <a:pt x="6312" y="1143"/>
                  </a:lnTo>
                  <a:lnTo>
                    <a:pt x="6312" y="1148"/>
                  </a:lnTo>
                  <a:lnTo>
                    <a:pt x="6312" y="6727"/>
                  </a:lnTo>
                  <a:lnTo>
                    <a:pt x="6312" y="6732"/>
                  </a:lnTo>
                  <a:lnTo>
                    <a:pt x="6312" y="6746"/>
                  </a:lnTo>
                  <a:lnTo>
                    <a:pt x="6311" y="6756"/>
                  </a:lnTo>
                  <a:lnTo>
                    <a:pt x="6311" y="6770"/>
                  </a:lnTo>
                  <a:lnTo>
                    <a:pt x="6310" y="6780"/>
                  </a:lnTo>
                  <a:lnTo>
                    <a:pt x="6308" y="6794"/>
                  </a:lnTo>
                  <a:lnTo>
                    <a:pt x="6307" y="6804"/>
                  </a:lnTo>
                  <a:lnTo>
                    <a:pt x="6306" y="6818"/>
                  </a:lnTo>
                  <a:lnTo>
                    <a:pt x="6304" y="6827"/>
                  </a:lnTo>
                  <a:lnTo>
                    <a:pt x="6302" y="6842"/>
                  </a:lnTo>
                  <a:lnTo>
                    <a:pt x="6300" y="6851"/>
                  </a:lnTo>
                  <a:lnTo>
                    <a:pt x="6297" y="6866"/>
                  </a:lnTo>
                  <a:lnTo>
                    <a:pt x="6295" y="6875"/>
                  </a:lnTo>
                  <a:lnTo>
                    <a:pt x="6291" y="6889"/>
                  </a:lnTo>
                  <a:lnTo>
                    <a:pt x="6289" y="6898"/>
                  </a:lnTo>
                  <a:lnTo>
                    <a:pt x="6285" y="6912"/>
                  </a:lnTo>
                  <a:lnTo>
                    <a:pt x="6282" y="6921"/>
                  </a:lnTo>
                  <a:lnTo>
                    <a:pt x="6278" y="6935"/>
                  </a:lnTo>
                  <a:lnTo>
                    <a:pt x="6275" y="6944"/>
                  </a:lnTo>
                  <a:lnTo>
                    <a:pt x="6270" y="6958"/>
                  </a:lnTo>
                  <a:lnTo>
                    <a:pt x="6266" y="6967"/>
                  </a:lnTo>
                  <a:lnTo>
                    <a:pt x="6262" y="6976"/>
                  </a:lnTo>
                  <a:lnTo>
                    <a:pt x="6275" y="6994"/>
                  </a:lnTo>
                  <a:lnTo>
                    <a:pt x="6290" y="7022"/>
                  </a:lnTo>
                  <a:lnTo>
                    <a:pt x="6301" y="7051"/>
                  </a:lnTo>
                  <a:lnTo>
                    <a:pt x="6308" y="7082"/>
                  </a:lnTo>
                  <a:lnTo>
                    <a:pt x="6312" y="7114"/>
                  </a:lnTo>
                  <a:lnTo>
                    <a:pt x="6311" y="7145"/>
                  </a:lnTo>
                  <a:lnTo>
                    <a:pt x="6307" y="7177"/>
                  </a:lnTo>
                  <a:lnTo>
                    <a:pt x="6298" y="7208"/>
                  </a:lnTo>
                  <a:lnTo>
                    <a:pt x="6286" y="7237"/>
                  </a:lnTo>
                  <a:lnTo>
                    <a:pt x="5224" y="9362"/>
                  </a:lnTo>
                  <a:lnTo>
                    <a:pt x="5207" y="9390"/>
                  </a:lnTo>
                  <a:lnTo>
                    <a:pt x="5187" y="9416"/>
                  </a:lnTo>
                  <a:lnTo>
                    <a:pt x="5164" y="9439"/>
                  </a:lnTo>
                  <a:lnTo>
                    <a:pt x="5138" y="9458"/>
                  </a:lnTo>
                  <a:lnTo>
                    <a:pt x="5110" y="9474"/>
                  </a:lnTo>
                  <a:lnTo>
                    <a:pt x="5080" y="9487"/>
                  </a:lnTo>
                  <a:lnTo>
                    <a:pt x="5049" y="9495"/>
                  </a:lnTo>
                  <a:lnTo>
                    <a:pt x="5016" y="9499"/>
                  </a:lnTo>
                  <a:lnTo>
                    <a:pt x="4984" y="9499"/>
                  </a:lnTo>
                  <a:lnTo>
                    <a:pt x="4951" y="9495"/>
                  </a:lnTo>
                  <a:lnTo>
                    <a:pt x="4920" y="9487"/>
                  </a:lnTo>
                  <a:lnTo>
                    <a:pt x="4890" y="9474"/>
                  </a:lnTo>
                  <a:lnTo>
                    <a:pt x="4862" y="9458"/>
                  </a:lnTo>
                  <a:lnTo>
                    <a:pt x="4836" y="9439"/>
                  </a:lnTo>
                  <a:lnTo>
                    <a:pt x="4813" y="9416"/>
                  </a:lnTo>
                  <a:lnTo>
                    <a:pt x="4793" y="9390"/>
                  </a:lnTo>
                  <a:lnTo>
                    <a:pt x="4776" y="9362"/>
                  </a:lnTo>
                  <a:lnTo>
                    <a:pt x="3714" y="7237"/>
                  </a:lnTo>
                  <a:lnTo>
                    <a:pt x="3702" y="7208"/>
                  </a:lnTo>
                  <a:lnTo>
                    <a:pt x="3693" y="7177"/>
                  </a:lnTo>
                  <a:lnTo>
                    <a:pt x="3689" y="7145"/>
                  </a:lnTo>
                  <a:lnTo>
                    <a:pt x="3688" y="7114"/>
                  </a:lnTo>
                  <a:lnTo>
                    <a:pt x="3692" y="7082"/>
                  </a:lnTo>
                  <a:lnTo>
                    <a:pt x="3699" y="7051"/>
                  </a:lnTo>
                  <a:lnTo>
                    <a:pt x="3710" y="7022"/>
                  </a:lnTo>
                  <a:lnTo>
                    <a:pt x="3725" y="6994"/>
                  </a:lnTo>
                  <a:lnTo>
                    <a:pt x="3738" y="6976"/>
                  </a:lnTo>
                  <a:lnTo>
                    <a:pt x="3734" y="6967"/>
                  </a:lnTo>
                  <a:lnTo>
                    <a:pt x="3730" y="6958"/>
                  </a:lnTo>
                  <a:lnTo>
                    <a:pt x="3725" y="6944"/>
                  </a:lnTo>
                  <a:lnTo>
                    <a:pt x="3722" y="6935"/>
                  </a:lnTo>
                  <a:lnTo>
                    <a:pt x="3718" y="6921"/>
                  </a:lnTo>
                  <a:lnTo>
                    <a:pt x="3715" y="6912"/>
                  </a:lnTo>
                  <a:lnTo>
                    <a:pt x="3711" y="6898"/>
                  </a:lnTo>
                  <a:lnTo>
                    <a:pt x="3709" y="6889"/>
                  </a:lnTo>
                  <a:lnTo>
                    <a:pt x="3705" y="6875"/>
                  </a:lnTo>
                  <a:lnTo>
                    <a:pt x="3703" y="6866"/>
                  </a:lnTo>
                  <a:lnTo>
                    <a:pt x="3700" y="6851"/>
                  </a:lnTo>
                  <a:lnTo>
                    <a:pt x="3698" y="6842"/>
                  </a:lnTo>
                  <a:lnTo>
                    <a:pt x="3696" y="6827"/>
                  </a:lnTo>
                  <a:lnTo>
                    <a:pt x="3694" y="6818"/>
                  </a:lnTo>
                  <a:lnTo>
                    <a:pt x="3693" y="6804"/>
                  </a:lnTo>
                  <a:lnTo>
                    <a:pt x="3692" y="6794"/>
                  </a:lnTo>
                  <a:lnTo>
                    <a:pt x="3690" y="6780"/>
                  </a:lnTo>
                  <a:lnTo>
                    <a:pt x="3689" y="6770"/>
                  </a:lnTo>
                  <a:lnTo>
                    <a:pt x="3689" y="6756"/>
                  </a:lnTo>
                  <a:lnTo>
                    <a:pt x="3688" y="6746"/>
                  </a:lnTo>
                  <a:lnTo>
                    <a:pt x="3688" y="6732"/>
                  </a:lnTo>
                  <a:lnTo>
                    <a:pt x="3688" y="6727"/>
                  </a:lnTo>
                  <a:lnTo>
                    <a:pt x="3688" y="1148"/>
                  </a:lnTo>
                  <a:lnTo>
                    <a:pt x="3688" y="1143"/>
                  </a:lnTo>
                  <a:lnTo>
                    <a:pt x="3688" y="1129"/>
                  </a:lnTo>
                  <a:lnTo>
                    <a:pt x="3689" y="1119"/>
                  </a:lnTo>
                  <a:lnTo>
                    <a:pt x="3689" y="1105"/>
                  </a:lnTo>
                  <a:lnTo>
                    <a:pt x="3690" y="1095"/>
                  </a:lnTo>
                  <a:lnTo>
                    <a:pt x="3692" y="1081"/>
                  </a:lnTo>
                  <a:lnTo>
                    <a:pt x="3693" y="1071"/>
                  </a:lnTo>
                  <a:lnTo>
                    <a:pt x="3694" y="1057"/>
                  </a:lnTo>
                  <a:lnTo>
                    <a:pt x="3696" y="1048"/>
                  </a:lnTo>
                  <a:lnTo>
                    <a:pt x="3698" y="1033"/>
                  </a:lnTo>
                  <a:lnTo>
                    <a:pt x="3700" y="1024"/>
                  </a:lnTo>
                  <a:lnTo>
                    <a:pt x="3703" y="1009"/>
                  </a:lnTo>
                  <a:lnTo>
                    <a:pt x="3705" y="1000"/>
                  </a:lnTo>
                  <a:lnTo>
                    <a:pt x="3709" y="986"/>
                  </a:lnTo>
                  <a:lnTo>
                    <a:pt x="3711" y="977"/>
                  </a:lnTo>
                  <a:lnTo>
                    <a:pt x="3715" y="963"/>
                  </a:lnTo>
                  <a:lnTo>
                    <a:pt x="3718" y="954"/>
                  </a:lnTo>
                  <a:lnTo>
                    <a:pt x="3722" y="940"/>
                  </a:lnTo>
                  <a:lnTo>
                    <a:pt x="3725" y="931"/>
                  </a:lnTo>
                  <a:lnTo>
                    <a:pt x="3730" y="917"/>
                  </a:lnTo>
                  <a:lnTo>
                    <a:pt x="3734" y="908"/>
                  </a:lnTo>
                  <a:lnTo>
                    <a:pt x="3740" y="894"/>
                  </a:lnTo>
                  <a:lnTo>
                    <a:pt x="3743" y="886"/>
                  </a:lnTo>
                  <a:lnTo>
                    <a:pt x="3749" y="872"/>
                  </a:lnTo>
                  <a:lnTo>
                    <a:pt x="3753" y="864"/>
                  </a:lnTo>
                  <a:lnTo>
                    <a:pt x="3760" y="850"/>
                  </a:lnTo>
                  <a:lnTo>
                    <a:pt x="3765" y="842"/>
                  </a:lnTo>
                  <a:lnTo>
                    <a:pt x="3772" y="829"/>
                  </a:lnTo>
                  <a:lnTo>
                    <a:pt x="3777" y="819"/>
                  </a:lnTo>
                  <a:lnTo>
                    <a:pt x="3785" y="806"/>
                  </a:lnTo>
                  <a:lnTo>
                    <a:pt x="3790" y="799"/>
                  </a:lnTo>
                  <a:lnTo>
                    <a:pt x="3798" y="786"/>
                  </a:lnTo>
                  <a:lnTo>
                    <a:pt x="3803" y="779"/>
                  </a:lnTo>
                  <a:lnTo>
                    <a:pt x="3812" y="767"/>
                  </a:lnTo>
                  <a:lnTo>
                    <a:pt x="3817" y="760"/>
                  </a:lnTo>
                  <a:lnTo>
                    <a:pt x="3826" y="748"/>
                  </a:lnTo>
                  <a:lnTo>
                    <a:pt x="3832" y="741"/>
                  </a:lnTo>
                  <a:lnTo>
                    <a:pt x="3841" y="729"/>
                  </a:lnTo>
                  <a:lnTo>
                    <a:pt x="3847" y="722"/>
                  </a:lnTo>
                  <a:lnTo>
                    <a:pt x="3857" y="711"/>
                  </a:lnTo>
                  <a:lnTo>
                    <a:pt x="3863" y="704"/>
                  </a:lnTo>
                  <a:lnTo>
                    <a:pt x="3874" y="694"/>
                  </a:lnTo>
                  <a:lnTo>
                    <a:pt x="3880" y="687"/>
                  </a:lnTo>
                  <a:lnTo>
                    <a:pt x="3891" y="677"/>
                  </a:lnTo>
                  <a:lnTo>
                    <a:pt x="3898" y="670"/>
                  </a:lnTo>
                  <a:lnTo>
                    <a:pt x="3909" y="660"/>
                  </a:lnTo>
                  <a:lnTo>
                    <a:pt x="3916" y="654"/>
                  </a:lnTo>
                  <a:lnTo>
                    <a:pt x="3928" y="645"/>
                  </a:lnTo>
                  <a:lnTo>
                    <a:pt x="3935" y="639"/>
                  </a:lnTo>
                  <a:lnTo>
                    <a:pt x="3947" y="630"/>
                  </a:lnTo>
                  <a:lnTo>
                    <a:pt x="3954" y="624"/>
                  </a:lnTo>
                  <a:lnTo>
                    <a:pt x="3967" y="615"/>
                  </a:lnTo>
                  <a:lnTo>
                    <a:pt x="3975" y="610"/>
                  </a:lnTo>
                  <a:lnTo>
                    <a:pt x="3987" y="602"/>
                  </a:lnTo>
                  <a:lnTo>
                    <a:pt x="3995" y="596"/>
                  </a:lnTo>
                  <a:lnTo>
                    <a:pt x="4008" y="589"/>
                  </a:lnTo>
                  <a:lnTo>
                    <a:pt x="4015" y="585"/>
                  </a:lnTo>
                  <a:lnTo>
                    <a:pt x="4028" y="577"/>
                  </a:lnTo>
                  <a:lnTo>
                    <a:pt x="4037" y="573"/>
                  </a:lnTo>
                  <a:lnTo>
                    <a:pt x="4050" y="566"/>
                  </a:lnTo>
                  <a:lnTo>
                    <a:pt x="4059" y="562"/>
                  </a:lnTo>
                  <a:lnTo>
                    <a:pt x="4072" y="556"/>
                  </a:lnTo>
                  <a:lnTo>
                    <a:pt x="4081" y="552"/>
                  </a:lnTo>
                  <a:lnTo>
                    <a:pt x="4095" y="546"/>
                  </a:lnTo>
                  <a:lnTo>
                    <a:pt x="4104" y="543"/>
                  </a:lnTo>
                  <a:lnTo>
                    <a:pt x="4118" y="538"/>
                  </a:lnTo>
                  <a:lnTo>
                    <a:pt x="4127" y="534"/>
                  </a:lnTo>
                  <a:lnTo>
                    <a:pt x="4141" y="530"/>
                  </a:lnTo>
                  <a:lnTo>
                    <a:pt x="4150" y="527"/>
                  </a:lnTo>
                  <a:lnTo>
                    <a:pt x="4164" y="523"/>
                  </a:lnTo>
                  <a:lnTo>
                    <a:pt x="4173" y="521"/>
                  </a:lnTo>
                  <a:lnTo>
                    <a:pt x="4188" y="517"/>
                  </a:lnTo>
                  <a:lnTo>
                    <a:pt x="4197" y="515"/>
                  </a:lnTo>
                  <a:lnTo>
                    <a:pt x="4211" y="512"/>
                  </a:lnTo>
                  <a:lnTo>
                    <a:pt x="4220" y="510"/>
                  </a:lnTo>
                  <a:lnTo>
                    <a:pt x="4235" y="508"/>
                  </a:lnTo>
                  <a:lnTo>
                    <a:pt x="4244" y="506"/>
                  </a:lnTo>
                  <a:lnTo>
                    <a:pt x="4259" y="505"/>
                  </a:lnTo>
                  <a:lnTo>
                    <a:pt x="4268" y="504"/>
                  </a:lnTo>
                  <a:lnTo>
                    <a:pt x="4283" y="502"/>
                  </a:lnTo>
                  <a:lnTo>
                    <a:pt x="4292" y="501"/>
                  </a:lnTo>
                  <a:lnTo>
                    <a:pt x="4307" y="501"/>
                  </a:lnTo>
                  <a:close/>
                  <a:moveTo>
                    <a:pt x="4188" y="1150"/>
                  </a:moveTo>
                  <a:lnTo>
                    <a:pt x="4188" y="2459"/>
                  </a:lnTo>
                  <a:lnTo>
                    <a:pt x="5812" y="2459"/>
                  </a:lnTo>
                  <a:lnTo>
                    <a:pt x="5812" y="1150"/>
                  </a:lnTo>
                  <a:lnTo>
                    <a:pt x="5812" y="1143"/>
                  </a:lnTo>
                  <a:lnTo>
                    <a:pt x="5812" y="1137"/>
                  </a:lnTo>
                  <a:lnTo>
                    <a:pt x="5811" y="1131"/>
                  </a:lnTo>
                  <a:lnTo>
                    <a:pt x="5810" y="1126"/>
                  </a:lnTo>
                  <a:lnTo>
                    <a:pt x="5809" y="1120"/>
                  </a:lnTo>
                  <a:lnTo>
                    <a:pt x="5808" y="1115"/>
                  </a:lnTo>
                  <a:lnTo>
                    <a:pt x="5807" y="1110"/>
                  </a:lnTo>
                  <a:lnTo>
                    <a:pt x="5805" y="1104"/>
                  </a:lnTo>
                  <a:lnTo>
                    <a:pt x="5804" y="1099"/>
                  </a:lnTo>
                  <a:lnTo>
                    <a:pt x="5802" y="1094"/>
                  </a:lnTo>
                  <a:lnTo>
                    <a:pt x="5800" y="1088"/>
                  </a:lnTo>
                  <a:lnTo>
                    <a:pt x="5797" y="1083"/>
                  </a:lnTo>
                  <a:lnTo>
                    <a:pt x="5795" y="1078"/>
                  </a:lnTo>
                  <a:lnTo>
                    <a:pt x="5792" y="1074"/>
                  </a:lnTo>
                  <a:lnTo>
                    <a:pt x="5790" y="1070"/>
                  </a:lnTo>
                  <a:lnTo>
                    <a:pt x="5787" y="1065"/>
                  </a:lnTo>
                  <a:lnTo>
                    <a:pt x="5783" y="1060"/>
                  </a:lnTo>
                  <a:lnTo>
                    <a:pt x="5780" y="1056"/>
                  </a:lnTo>
                  <a:lnTo>
                    <a:pt x="5776" y="1051"/>
                  </a:lnTo>
                  <a:lnTo>
                    <a:pt x="5772" y="1047"/>
                  </a:lnTo>
                  <a:lnTo>
                    <a:pt x="5769" y="1043"/>
                  </a:lnTo>
                  <a:lnTo>
                    <a:pt x="5764" y="1039"/>
                  </a:lnTo>
                  <a:lnTo>
                    <a:pt x="5760" y="1035"/>
                  </a:lnTo>
                  <a:lnTo>
                    <a:pt x="5756" y="1032"/>
                  </a:lnTo>
                  <a:lnTo>
                    <a:pt x="5752" y="1029"/>
                  </a:lnTo>
                  <a:lnTo>
                    <a:pt x="5748" y="1026"/>
                  </a:lnTo>
                  <a:lnTo>
                    <a:pt x="5743" y="1023"/>
                  </a:lnTo>
                  <a:lnTo>
                    <a:pt x="5738" y="1019"/>
                  </a:lnTo>
                  <a:lnTo>
                    <a:pt x="5733" y="1017"/>
                  </a:lnTo>
                  <a:lnTo>
                    <a:pt x="5728" y="1014"/>
                  </a:lnTo>
                  <a:lnTo>
                    <a:pt x="5723" y="1012"/>
                  </a:lnTo>
                  <a:lnTo>
                    <a:pt x="5719" y="1010"/>
                  </a:lnTo>
                  <a:lnTo>
                    <a:pt x="5714" y="1008"/>
                  </a:lnTo>
                  <a:lnTo>
                    <a:pt x="5708" y="1007"/>
                  </a:lnTo>
                  <a:lnTo>
                    <a:pt x="5703" y="1005"/>
                  </a:lnTo>
                  <a:lnTo>
                    <a:pt x="5698" y="1004"/>
                  </a:lnTo>
                  <a:lnTo>
                    <a:pt x="5692" y="1003"/>
                  </a:lnTo>
                  <a:lnTo>
                    <a:pt x="5687" y="1002"/>
                  </a:lnTo>
                  <a:lnTo>
                    <a:pt x="5681" y="1001"/>
                  </a:lnTo>
                  <a:lnTo>
                    <a:pt x="5676" y="1000"/>
                  </a:lnTo>
                  <a:lnTo>
                    <a:pt x="5670" y="1000"/>
                  </a:lnTo>
                  <a:lnTo>
                    <a:pt x="5662" y="1000"/>
                  </a:lnTo>
                  <a:lnTo>
                    <a:pt x="4338" y="1000"/>
                  </a:lnTo>
                  <a:lnTo>
                    <a:pt x="4330" y="1000"/>
                  </a:lnTo>
                  <a:lnTo>
                    <a:pt x="4324" y="1000"/>
                  </a:lnTo>
                  <a:lnTo>
                    <a:pt x="4319" y="1001"/>
                  </a:lnTo>
                  <a:lnTo>
                    <a:pt x="4313" y="1002"/>
                  </a:lnTo>
                  <a:lnTo>
                    <a:pt x="4308" y="1003"/>
                  </a:lnTo>
                  <a:lnTo>
                    <a:pt x="4302" y="1004"/>
                  </a:lnTo>
                  <a:lnTo>
                    <a:pt x="4297" y="1005"/>
                  </a:lnTo>
                  <a:lnTo>
                    <a:pt x="4292" y="1007"/>
                  </a:lnTo>
                  <a:lnTo>
                    <a:pt x="4286" y="1008"/>
                  </a:lnTo>
                  <a:lnTo>
                    <a:pt x="4281" y="1010"/>
                  </a:lnTo>
                  <a:lnTo>
                    <a:pt x="4277" y="1012"/>
                  </a:lnTo>
                  <a:lnTo>
                    <a:pt x="4272" y="1014"/>
                  </a:lnTo>
                  <a:lnTo>
                    <a:pt x="4267" y="1017"/>
                  </a:lnTo>
                  <a:lnTo>
                    <a:pt x="4262" y="1019"/>
                  </a:lnTo>
                  <a:lnTo>
                    <a:pt x="4257" y="1023"/>
                  </a:lnTo>
                  <a:lnTo>
                    <a:pt x="4252" y="1026"/>
                  </a:lnTo>
                  <a:lnTo>
                    <a:pt x="4248" y="1029"/>
                  </a:lnTo>
                  <a:lnTo>
                    <a:pt x="4244" y="1032"/>
                  </a:lnTo>
                  <a:lnTo>
                    <a:pt x="4240" y="1035"/>
                  </a:lnTo>
                  <a:lnTo>
                    <a:pt x="4236" y="1039"/>
                  </a:lnTo>
                  <a:lnTo>
                    <a:pt x="4231" y="1043"/>
                  </a:lnTo>
                  <a:lnTo>
                    <a:pt x="4228" y="1047"/>
                  </a:lnTo>
                  <a:lnTo>
                    <a:pt x="4224" y="1051"/>
                  </a:lnTo>
                  <a:lnTo>
                    <a:pt x="4220" y="1056"/>
                  </a:lnTo>
                  <a:lnTo>
                    <a:pt x="4217" y="1060"/>
                  </a:lnTo>
                  <a:lnTo>
                    <a:pt x="4213" y="1065"/>
                  </a:lnTo>
                  <a:lnTo>
                    <a:pt x="4210" y="1070"/>
                  </a:lnTo>
                  <a:lnTo>
                    <a:pt x="4208" y="1074"/>
                  </a:lnTo>
                  <a:lnTo>
                    <a:pt x="4205" y="1078"/>
                  </a:lnTo>
                  <a:lnTo>
                    <a:pt x="4203" y="1083"/>
                  </a:lnTo>
                  <a:lnTo>
                    <a:pt x="4200" y="1088"/>
                  </a:lnTo>
                  <a:lnTo>
                    <a:pt x="4198" y="1094"/>
                  </a:lnTo>
                  <a:lnTo>
                    <a:pt x="4196" y="1099"/>
                  </a:lnTo>
                  <a:lnTo>
                    <a:pt x="4195" y="1104"/>
                  </a:lnTo>
                  <a:lnTo>
                    <a:pt x="4193" y="1110"/>
                  </a:lnTo>
                  <a:lnTo>
                    <a:pt x="4192" y="1115"/>
                  </a:lnTo>
                  <a:lnTo>
                    <a:pt x="4191" y="1120"/>
                  </a:lnTo>
                  <a:lnTo>
                    <a:pt x="4190" y="1126"/>
                  </a:lnTo>
                  <a:lnTo>
                    <a:pt x="4189" y="1131"/>
                  </a:lnTo>
                  <a:lnTo>
                    <a:pt x="4188" y="1137"/>
                  </a:lnTo>
                  <a:lnTo>
                    <a:pt x="4188" y="1143"/>
                  </a:lnTo>
                  <a:lnTo>
                    <a:pt x="4188" y="1150"/>
                  </a:lnTo>
                  <a:close/>
                  <a:moveTo>
                    <a:pt x="5812" y="5116"/>
                  </a:moveTo>
                  <a:lnTo>
                    <a:pt x="5812" y="2759"/>
                  </a:lnTo>
                  <a:lnTo>
                    <a:pt x="4188" y="2759"/>
                  </a:lnTo>
                  <a:lnTo>
                    <a:pt x="4188" y="5116"/>
                  </a:lnTo>
                  <a:lnTo>
                    <a:pt x="5812" y="5116"/>
                  </a:lnTo>
                  <a:close/>
                  <a:moveTo>
                    <a:pt x="5812" y="6725"/>
                  </a:moveTo>
                  <a:lnTo>
                    <a:pt x="5812" y="5416"/>
                  </a:lnTo>
                  <a:lnTo>
                    <a:pt x="4188" y="5416"/>
                  </a:lnTo>
                  <a:lnTo>
                    <a:pt x="4188" y="6725"/>
                  </a:lnTo>
                  <a:lnTo>
                    <a:pt x="4188" y="6732"/>
                  </a:lnTo>
                  <a:lnTo>
                    <a:pt x="4188" y="6738"/>
                  </a:lnTo>
                  <a:lnTo>
                    <a:pt x="4189" y="6744"/>
                  </a:lnTo>
                  <a:lnTo>
                    <a:pt x="4190" y="6749"/>
                  </a:lnTo>
                  <a:lnTo>
                    <a:pt x="4191" y="6755"/>
                  </a:lnTo>
                  <a:lnTo>
                    <a:pt x="4192" y="6760"/>
                  </a:lnTo>
                  <a:lnTo>
                    <a:pt x="4193" y="6765"/>
                  </a:lnTo>
                  <a:lnTo>
                    <a:pt x="4195" y="6771"/>
                  </a:lnTo>
                  <a:lnTo>
                    <a:pt x="4196" y="6776"/>
                  </a:lnTo>
                  <a:lnTo>
                    <a:pt x="4198" y="6781"/>
                  </a:lnTo>
                  <a:lnTo>
                    <a:pt x="4200" y="6787"/>
                  </a:lnTo>
                  <a:lnTo>
                    <a:pt x="4203" y="6792"/>
                  </a:lnTo>
                  <a:lnTo>
                    <a:pt x="4205" y="6797"/>
                  </a:lnTo>
                  <a:lnTo>
                    <a:pt x="4208" y="6801"/>
                  </a:lnTo>
                  <a:lnTo>
                    <a:pt x="4210" y="6805"/>
                  </a:lnTo>
                  <a:lnTo>
                    <a:pt x="4213" y="6810"/>
                  </a:lnTo>
                  <a:lnTo>
                    <a:pt x="4217" y="6815"/>
                  </a:lnTo>
                  <a:lnTo>
                    <a:pt x="4220" y="6819"/>
                  </a:lnTo>
                  <a:lnTo>
                    <a:pt x="4224" y="6824"/>
                  </a:lnTo>
                  <a:lnTo>
                    <a:pt x="4228" y="6828"/>
                  </a:lnTo>
                  <a:lnTo>
                    <a:pt x="4231" y="6832"/>
                  </a:lnTo>
                  <a:lnTo>
                    <a:pt x="4236" y="6836"/>
                  </a:lnTo>
                  <a:lnTo>
                    <a:pt x="4240" y="6840"/>
                  </a:lnTo>
                  <a:lnTo>
                    <a:pt x="4244" y="6843"/>
                  </a:lnTo>
                  <a:lnTo>
                    <a:pt x="4248" y="6846"/>
                  </a:lnTo>
                  <a:lnTo>
                    <a:pt x="4252" y="6849"/>
                  </a:lnTo>
                  <a:lnTo>
                    <a:pt x="4257" y="6852"/>
                  </a:lnTo>
                  <a:lnTo>
                    <a:pt x="4262" y="6856"/>
                  </a:lnTo>
                  <a:lnTo>
                    <a:pt x="4267" y="6858"/>
                  </a:lnTo>
                  <a:lnTo>
                    <a:pt x="4272" y="6861"/>
                  </a:lnTo>
                  <a:lnTo>
                    <a:pt x="4277" y="6863"/>
                  </a:lnTo>
                  <a:lnTo>
                    <a:pt x="4281" y="6865"/>
                  </a:lnTo>
                  <a:lnTo>
                    <a:pt x="4286" y="6867"/>
                  </a:lnTo>
                  <a:lnTo>
                    <a:pt x="4292" y="6868"/>
                  </a:lnTo>
                  <a:lnTo>
                    <a:pt x="4297" y="6870"/>
                  </a:lnTo>
                  <a:lnTo>
                    <a:pt x="4302" y="6871"/>
                  </a:lnTo>
                  <a:lnTo>
                    <a:pt x="4308" y="6872"/>
                  </a:lnTo>
                  <a:lnTo>
                    <a:pt x="4313" y="6873"/>
                  </a:lnTo>
                  <a:lnTo>
                    <a:pt x="4319" y="6874"/>
                  </a:lnTo>
                  <a:lnTo>
                    <a:pt x="4324" y="6875"/>
                  </a:lnTo>
                  <a:lnTo>
                    <a:pt x="4330" y="6875"/>
                  </a:lnTo>
                  <a:lnTo>
                    <a:pt x="4338" y="6875"/>
                  </a:lnTo>
                  <a:lnTo>
                    <a:pt x="5662" y="6875"/>
                  </a:lnTo>
                  <a:lnTo>
                    <a:pt x="5670" y="6875"/>
                  </a:lnTo>
                  <a:lnTo>
                    <a:pt x="5676" y="6875"/>
                  </a:lnTo>
                  <a:lnTo>
                    <a:pt x="5681" y="6874"/>
                  </a:lnTo>
                  <a:lnTo>
                    <a:pt x="5687" y="6873"/>
                  </a:lnTo>
                  <a:lnTo>
                    <a:pt x="5692" y="6872"/>
                  </a:lnTo>
                  <a:lnTo>
                    <a:pt x="5698" y="6871"/>
                  </a:lnTo>
                  <a:lnTo>
                    <a:pt x="5703" y="6870"/>
                  </a:lnTo>
                  <a:lnTo>
                    <a:pt x="5708" y="6868"/>
                  </a:lnTo>
                  <a:lnTo>
                    <a:pt x="5714" y="6867"/>
                  </a:lnTo>
                  <a:lnTo>
                    <a:pt x="5719" y="6865"/>
                  </a:lnTo>
                  <a:lnTo>
                    <a:pt x="5723" y="6863"/>
                  </a:lnTo>
                  <a:lnTo>
                    <a:pt x="5728" y="6861"/>
                  </a:lnTo>
                  <a:lnTo>
                    <a:pt x="5733" y="6858"/>
                  </a:lnTo>
                  <a:lnTo>
                    <a:pt x="5738" y="6856"/>
                  </a:lnTo>
                  <a:lnTo>
                    <a:pt x="5743" y="6852"/>
                  </a:lnTo>
                  <a:lnTo>
                    <a:pt x="5748" y="6849"/>
                  </a:lnTo>
                  <a:lnTo>
                    <a:pt x="5752" y="6846"/>
                  </a:lnTo>
                  <a:lnTo>
                    <a:pt x="5756" y="6843"/>
                  </a:lnTo>
                  <a:lnTo>
                    <a:pt x="5760" y="6840"/>
                  </a:lnTo>
                  <a:lnTo>
                    <a:pt x="5764" y="6836"/>
                  </a:lnTo>
                  <a:lnTo>
                    <a:pt x="5769" y="6832"/>
                  </a:lnTo>
                  <a:lnTo>
                    <a:pt x="5772" y="6828"/>
                  </a:lnTo>
                  <a:lnTo>
                    <a:pt x="5776" y="6824"/>
                  </a:lnTo>
                  <a:lnTo>
                    <a:pt x="5780" y="6819"/>
                  </a:lnTo>
                  <a:lnTo>
                    <a:pt x="5783" y="6815"/>
                  </a:lnTo>
                  <a:lnTo>
                    <a:pt x="5787" y="6810"/>
                  </a:lnTo>
                  <a:lnTo>
                    <a:pt x="5790" y="6805"/>
                  </a:lnTo>
                  <a:lnTo>
                    <a:pt x="5792" y="6801"/>
                  </a:lnTo>
                  <a:lnTo>
                    <a:pt x="5795" y="6797"/>
                  </a:lnTo>
                  <a:lnTo>
                    <a:pt x="5797" y="6792"/>
                  </a:lnTo>
                  <a:lnTo>
                    <a:pt x="5800" y="6787"/>
                  </a:lnTo>
                  <a:lnTo>
                    <a:pt x="5802" y="6781"/>
                  </a:lnTo>
                  <a:lnTo>
                    <a:pt x="5804" y="6776"/>
                  </a:lnTo>
                  <a:lnTo>
                    <a:pt x="5805" y="6771"/>
                  </a:lnTo>
                  <a:lnTo>
                    <a:pt x="5807" y="6765"/>
                  </a:lnTo>
                  <a:lnTo>
                    <a:pt x="5808" y="6760"/>
                  </a:lnTo>
                  <a:lnTo>
                    <a:pt x="5809" y="6755"/>
                  </a:lnTo>
                  <a:lnTo>
                    <a:pt x="5810" y="6749"/>
                  </a:lnTo>
                  <a:lnTo>
                    <a:pt x="5811" y="6744"/>
                  </a:lnTo>
                  <a:lnTo>
                    <a:pt x="5812" y="6738"/>
                  </a:lnTo>
                  <a:lnTo>
                    <a:pt x="5812" y="6732"/>
                  </a:lnTo>
                  <a:lnTo>
                    <a:pt x="5812" y="6725"/>
                  </a:lnTo>
                  <a:close/>
                  <a:moveTo>
                    <a:pt x="5658" y="7375"/>
                  </a:moveTo>
                  <a:lnTo>
                    <a:pt x="4342" y="7375"/>
                  </a:lnTo>
                  <a:lnTo>
                    <a:pt x="5000" y="8691"/>
                  </a:lnTo>
                  <a:lnTo>
                    <a:pt x="5658" y="73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3512;p31">
            <a:extLst>
              <a:ext uri="{FF2B5EF4-FFF2-40B4-BE49-F238E27FC236}">
                <a16:creationId xmlns:a16="http://schemas.microsoft.com/office/drawing/2014/main" id="{0D69DA4B-10A7-436E-B2F6-31FFE1DEA68C}"/>
              </a:ext>
            </a:extLst>
          </p:cNvPr>
          <p:cNvGrpSpPr/>
          <p:nvPr/>
        </p:nvGrpSpPr>
        <p:grpSpPr>
          <a:xfrm>
            <a:off x="8624067" y="1760267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190" name="Google Shape;3513;p31">
              <a:extLst>
                <a:ext uri="{FF2B5EF4-FFF2-40B4-BE49-F238E27FC236}">
                  <a16:creationId xmlns:a16="http://schemas.microsoft.com/office/drawing/2014/main" id="{8E13F82C-9955-4EEE-9E2D-D323EEFB679A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514;p31">
              <a:extLst>
                <a:ext uri="{FF2B5EF4-FFF2-40B4-BE49-F238E27FC236}">
                  <a16:creationId xmlns:a16="http://schemas.microsoft.com/office/drawing/2014/main" id="{5F57A1EC-A3DA-4F17-BC58-095C1DE21D72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9" y="4961"/>
                  </a:moveTo>
                  <a:lnTo>
                    <a:pt x="2288" y="4952"/>
                  </a:ln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close/>
                  <a:moveTo>
                    <a:pt x="4940" y="801"/>
                  </a:moveTo>
                  <a:lnTo>
                    <a:pt x="4949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close/>
                  <a:moveTo>
                    <a:pt x="4016" y="2286"/>
                  </a:moveTo>
                  <a:lnTo>
                    <a:pt x="4016" y="2406"/>
                  </a:lnTo>
                  <a:lnTo>
                    <a:pt x="5984" y="2406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close/>
                  <a:moveTo>
                    <a:pt x="5984" y="3394"/>
                  </a:moveTo>
                  <a:lnTo>
                    <a:pt x="5984" y="2656"/>
                  </a:lnTo>
                  <a:lnTo>
                    <a:pt x="4016" y="2656"/>
                  </a:lnTo>
                  <a:lnTo>
                    <a:pt x="4016" y="3394"/>
                  </a:lnTo>
                  <a:lnTo>
                    <a:pt x="5984" y="3394"/>
                  </a:lnTo>
                  <a:close/>
                  <a:moveTo>
                    <a:pt x="5984" y="4010"/>
                  </a:moveTo>
                  <a:lnTo>
                    <a:pt x="5984" y="3644"/>
                  </a:lnTo>
                  <a:lnTo>
                    <a:pt x="4016" y="3644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515;p31">
            <a:extLst>
              <a:ext uri="{FF2B5EF4-FFF2-40B4-BE49-F238E27FC236}">
                <a16:creationId xmlns:a16="http://schemas.microsoft.com/office/drawing/2014/main" id="{05F223C2-1905-4FC4-A05A-C0950A40E32D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1760267"/>
            <a:chExt cx="633600" cy="633600"/>
          </a:xfrm>
          <a:solidFill>
            <a:schemeClr val="bg1"/>
          </a:solidFill>
        </p:grpSpPr>
        <p:sp>
          <p:nvSpPr>
            <p:cNvPr id="193" name="Google Shape;3516;p31">
              <a:extLst>
                <a:ext uri="{FF2B5EF4-FFF2-40B4-BE49-F238E27FC236}">
                  <a16:creationId xmlns:a16="http://schemas.microsoft.com/office/drawing/2014/main" id="{11CB43A6-A62D-4F84-8156-0F5C28244E0B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517;p31">
              <a:extLst>
                <a:ext uri="{FF2B5EF4-FFF2-40B4-BE49-F238E27FC236}">
                  <a16:creationId xmlns:a16="http://schemas.microsoft.com/office/drawing/2014/main" id="{D27B9639-6ACC-48F4-A861-3A2224283538}"/>
                </a:ext>
              </a:extLst>
            </p:cNvPr>
            <p:cNvSpPr/>
            <p:nvPr/>
          </p:nvSpPr>
          <p:spPr>
            <a:xfrm>
              <a:off x="522715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3518;p31">
            <a:extLst>
              <a:ext uri="{FF2B5EF4-FFF2-40B4-BE49-F238E27FC236}">
                <a16:creationId xmlns:a16="http://schemas.microsoft.com/office/drawing/2014/main" id="{C87A21BB-AC65-421D-A39F-C310E512DA77}"/>
              </a:ext>
            </a:extLst>
          </p:cNvPr>
          <p:cNvGrpSpPr/>
          <p:nvPr/>
        </p:nvGrpSpPr>
        <p:grpSpPr>
          <a:xfrm>
            <a:off x="7491762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196" name="Google Shape;3519;p31">
              <a:extLst>
                <a:ext uri="{FF2B5EF4-FFF2-40B4-BE49-F238E27FC236}">
                  <a16:creationId xmlns:a16="http://schemas.microsoft.com/office/drawing/2014/main" id="{A576291C-ACBB-427D-A2CC-98AB7DCD2FFC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4" y="4959"/>
                  </a:moveTo>
                  <a:lnTo>
                    <a:pt x="6095" y="5000"/>
                  </a:lnTo>
                  <a:lnTo>
                    <a:pt x="6094" y="5041"/>
                  </a:lnTo>
                  <a:lnTo>
                    <a:pt x="6092" y="5082"/>
                  </a:lnTo>
                  <a:lnTo>
                    <a:pt x="6088" y="5123"/>
                  </a:lnTo>
                  <a:lnTo>
                    <a:pt x="6083" y="5163"/>
                  </a:lnTo>
                  <a:lnTo>
                    <a:pt x="6076" y="5204"/>
                  </a:lnTo>
                  <a:lnTo>
                    <a:pt x="6067" y="5244"/>
                  </a:lnTo>
                  <a:lnTo>
                    <a:pt x="6058" y="5283"/>
                  </a:lnTo>
                  <a:lnTo>
                    <a:pt x="6046" y="5323"/>
                  </a:lnTo>
                  <a:lnTo>
                    <a:pt x="6033" y="5362"/>
                  </a:lnTo>
                  <a:lnTo>
                    <a:pt x="6019" y="5400"/>
                  </a:lnTo>
                  <a:lnTo>
                    <a:pt x="6003" y="5438"/>
                  </a:lnTo>
                  <a:lnTo>
                    <a:pt x="5986" y="5475"/>
                  </a:lnTo>
                  <a:lnTo>
                    <a:pt x="5968" y="5512"/>
                  </a:lnTo>
                  <a:lnTo>
                    <a:pt x="5948" y="5548"/>
                  </a:lnTo>
                  <a:lnTo>
                    <a:pt x="5927" y="5583"/>
                  </a:lnTo>
                  <a:lnTo>
                    <a:pt x="5904" y="5617"/>
                  </a:lnTo>
                  <a:lnTo>
                    <a:pt x="5881" y="5651"/>
                  </a:lnTo>
                  <a:lnTo>
                    <a:pt x="5856" y="5683"/>
                  </a:lnTo>
                  <a:lnTo>
                    <a:pt x="5830" y="5715"/>
                  </a:lnTo>
                  <a:lnTo>
                    <a:pt x="5803" y="5745"/>
                  </a:lnTo>
                  <a:lnTo>
                    <a:pt x="5774" y="5774"/>
                  </a:lnTo>
                  <a:lnTo>
                    <a:pt x="5745" y="5803"/>
                  </a:lnTo>
                  <a:lnTo>
                    <a:pt x="5715" y="5830"/>
                  </a:lnTo>
                  <a:lnTo>
                    <a:pt x="5683" y="5856"/>
                  </a:lnTo>
                  <a:lnTo>
                    <a:pt x="5651" y="5881"/>
                  </a:lnTo>
                  <a:lnTo>
                    <a:pt x="5617" y="5904"/>
                  </a:lnTo>
                  <a:lnTo>
                    <a:pt x="5583" y="5927"/>
                  </a:lnTo>
                  <a:lnTo>
                    <a:pt x="5548" y="5948"/>
                  </a:lnTo>
                  <a:lnTo>
                    <a:pt x="5512" y="5968"/>
                  </a:lnTo>
                  <a:lnTo>
                    <a:pt x="5475" y="5986"/>
                  </a:lnTo>
                  <a:lnTo>
                    <a:pt x="5438" y="6003"/>
                  </a:lnTo>
                  <a:lnTo>
                    <a:pt x="5400" y="6019"/>
                  </a:lnTo>
                  <a:lnTo>
                    <a:pt x="5362" y="6033"/>
                  </a:lnTo>
                  <a:lnTo>
                    <a:pt x="5323" y="6046"/>
                  </a:lnTo>
                  <a:lnTo>
                    <a:pt x="5283" y="6058"/>
                  </a:lnTo>
                  <a:lnTo>
                    <a:pt x="5244" y="6067"/>
                  </a:lnTo>
                  <a:lnTo>
                    <a:pt x="5204" y="6076"/>
                  </a:lnTo>
                  <a:lnTo>
                    <a:pt x="5163" y="6083"/>
                  </a:lnTo>
                  <a:lnTo>
                    <a:pt x="5123" y="6088"/>
                  </a:lnTo>
                  <a:lnTo>
                    <a:pt x="5082" y="6092"/>
                  </a:lnTo>
                  <a:lnTo>
                    <a:pt x="5041" y="6094"/>
                  </a:lnTo>
                  <a:lnTo>
                    <a:pt x="5000" y="6095"/>
                  </a:lnTo>
                  <a:lnTo>
                    <a:pt x="4959" y="6094"/>
                  </a:lnTo>
                  <a:lnTo>
                    <a:pt x="4918" y="6092"/>
                  </a:lnTo>
                  <a:lnTo>
                    <a:pt x="4877" y="6088"/>
                  </a:lnTo>
                  <a:lnTo>
                    <a:pt x="4837" y="6083"/>
                  </a:lnTo>
                  <a:lnTo>
                    <a:pt x="4796" y="6076"/>
                  </a:lnTo>
                  <a:lnTo>
                    <a:pt x="4756" y="6067"/>
                  </a:lnTo>
                  <a:lnTo>
                    <a:pt x="4717" y="6058"/>
                  </a:lnTo>
                  <a:lnTo>
                    <a:pt x="4677" y="6046"/>
                  </a:lnTo>
                  <a:lnTo>
                    <a:pt x="4638" y="6033"/>
                  </a:lnTo>
                  <a:lnTo>
                    <a:pt x="4600" y="6019"/>
                  </a:lnTo>
                  <a:lnTo>
                    <a:pt x="4562" y="6003"/>
                  </a:lnTo>
                  <a:lnTo>
                    <a:pt x="4525" y="5986"/>
                  </a:lnTo>
                  <a:lnTo>
                    <a:pt x="4488" y="5968"/>
                  </a:lnTo>
                  <a:lnTo>
                    <a:pt x="4452" y="5948"/>
                  </a:lnTo>
                  <a:lnTo>
                    <a:pt x="4417" y="5927"/>
                  </a:lnTo>
                  <a:lnTo>
                    <a:pt x="4383" y="5904"/>
                  </a:lnTo>
                  <a:lnTo>
                    <a:pt x="4349" y="5881"/>
                  </a:lnTo>
                  <a:lnTo>
                    <a:pt x="4317" y="5856"/>
                  </a:lnTo>
                  <a:lnTo>
                    <a:pt x="4285" y="5830"/>
                  </a:lnTo>
                  <a:lnTo>
                    <a:pt x="4255" y="5803"/>
                  </a:lnTo>
                  <a:lnTo>
                    <a:pt x="4226" y="5774"/>
                  </a:lnTo>
                  <a:lnTo>
                    <a:pt x="4197" y="5745"/>
                  </a:lnTo>
                  <a:lnTo>
                    <a:pt x="4170" y="5715"/>
                  </a:lnTo>
                  <a:lnTo>
                    <a:pt x="4144" y="5683"/>
                  </a:lnTo>
                  <a:lnTo>
                    <a:pt x="4119" y="5651"/>
                  </a:lnTo>
                  <a:lnTo>
                    <a:pt x="4096" y="5617"/>
                  </a:lnTo>
                  <a:lnTo>
                    <a:pt x="4073" y="5583"/>
                  </a:lnTo>
                  <a:lnTo>
                    <a:pt x="4052" y="5548"/>
                  </a:lnTo>
                  <a:lnTo>
                    <a:pt x="4032" y="5512"/>
                  </a:lnTo>
                  <a:lnTo>
                    <a:pt x="4014" y="5475"/>
                  </a:lnTo>
                  <a:lnTo>
                    <a:pt x="3997" y="5438"/>
                  </a:lnTo>
                  <a:lnTo>
                    <a:pt x="3981" y="5400"/>
                  </a:lnTo>
                  <a:lnTo>
                    <a:pt x="3967" y="5362"/>
                  </a:lnTo>
                  <a:lnTo>
                    <a:pt x="3954" y="5323"/>
                  </a:lnTo>
                  <a:lnTo>
                    <a:pt x="3943" y="5283"/>
                  </a:lnTo>
                  <a:lnTo>
                    <a:pt x="3933" y="5244"/>
                  </a:lnTo>
                  <a:lnTo>
                    <a:pt x="3924" y="5204"/>
                  </a:lnTo>
                  <a:lnTo>
                    <a:pt x="3917" y="5163"/>
                  </a:lnTo>
                  <a:lnTo>
                    <a:pt x="3912" y="5123"/>
                  </a:lnTo>
                  <a:lnTo>
                    <a:pt x="3908" y="5082"/>
                  </a:lnTo>
                  <a:lnTo>
                    <a:pt x="3906" y="5041"/>
                  </a:lnTo>
                  <a:lnTo>
                    <a:pt x="3905" y="5000"/>
                  </a:lnTo>
                  <a:lnTo>
                    <a:pt x="3906" y="4959"/>
                  </a:lnTo>
                  <a:lnTo>
                    <a:pt x="3908" y="4918"/>
                  </a:lnTo>
                  <a:lnTo>
                    <a:pt x="3912" y="4877"/>
                  </a:lnTo>
                  <a:lnTo>
                    <a:pt x="3917" y="4837"/>
                  </a:lnTo>
                  <a:lnTo>
                    <a:pt x="3924" y="4796"/>
                  </a:lnTo>
                  <a:lnTo>
                    <a:pt x="3933" y="4756"/>
                  </a:lnTo>
                  <a:lnTo>
                    <a:pt x="3942" y="4717"/>
                  </a:lnTo>
                  <a:lnTo>
                    <a:pt x="3954" y="4677"/>
                  </a:lnTo>
                  <a:lnTo>
                    <a:pt x="3967" y="4638"/>
                  </a:lnTo>
                  <a:lnTo>
                    <a:pt x="3981" y="4600"/>
                  </a:lnTo>
                  <a:lnTo>
                    <a:pt x="3997" y="4562"/>
                  </a:lnTo>
                  <a:lnTo>
                    <a:pt x="4014" y="4525"/>
                  </a:lnTo>
                  <a:lnTo>
                    <a:pt x="4032" y="4488"/>
                  </a:lnTo>
                  <a:lnTo>
                    <a:pt x="4052" y="4452"/>
                  </a:lnTo>
                  <a:lnTo>
                    <a:pt x="4073" y="4417"/>
                  </a:lnTo>
                  <a:lnTo>
                    <a:pt x="4096" y="4383"/>
                  </a:lnTo>
                  <a:lnTo>
                    <a:pt x="4119" y="4349"/>
                  </a:lnTo>
                  <a:lnTo>
                    <a:pt x="4144" y="4317"/>
                  </a:lnTo>
                  <a:lnTo>
                    <a:pt x="4170" y="4285"/>
                  </a:lnTo>
                  <a:lnTo>
                    <a:pt x="4197" y="4255"/>
                  </a:lnTo>
                  <a:lnTo>
                    <a:pt x="4226" y="4226"/>
                  </a:lnTo>
                  <a:lnTo>
                    <a:pt x="4255" y="4197"/>
                  </a:lnTo>
                  <a:lnTo>
                    <a:pt x="4285" y="4170"/>
                  </a:lnTo>
                  <a:lnTo>
                    <a:pt x="4317" y="4144"/>
                  </a:lnTo>
                  <a:lnTo>
                    <a:pt x="4349" y="4119"/>
                  </a:lnTo>
                  <a:lnTo>
                    <a:pt x="4383" y="4096"/>
                  </a:lnTo>
                  <a:lnTo>
                    <a:pt x="4417" y="4073"/>
                  </a:lnTo>
                  <a:lnTo>
                    <a:pt x="4452" y="4052"/>
                  </a:lnTo>
                  <a:lnTo>
                    <a:pt x="4488" y="4032"/>
                  </a:lnTo>
                  <a:lnTo>
                    <a:pt x="4525" y="4014"/>
                  </a:lnTo>
                  <a:lnTo>
                    <a:pt x="4562" y="3997"/>
                  </a:lnTo>
                  <a:lnTo>
                    <a:pt x="4600" y="3981"/>
                  </a:lnTo>
                  <a:lnTo>
                    <a:pt x="4638" y="3967"/>
                  </a:lnTo>
                  <a:lnTo>
                    <a:pt x="4677" y="3954"/>
                  </a:lnTo>
                  <a:lnTo>
                    <a:pt x="4717" y="3943"/>
                  </a:lnTo>
                  <a:lnTo>
                    <a:pt x="4756" y="3933"/>
                  </a:lnTo>
                  <a:lnTo>
                    <a:pt x="4796" y="3924"/>
                  </a:lnTo>
                  <a:lnTo>
                    <a:pt x="4837" y="3917"/>
                  </a:lnTo>
                  <a:lnTo>
                    <a:pt x="4877" y="3912"/>
                  </a:lnTo>
                  <a:lnTo>
                    <a:pt x="4918" y="3908"/>
                  </a:lnTo>
                  <a:lnTo>
                    <a:pt x="4959" y="3906"/>
                  </a:lnTo>
                  <a:lnTo>
                    <a:pt x="5000" y="3905"/>
                  </a:lnTo>
                  <a:lnTo>
                    <a:pt x="5041" y="3906"/>
                  </a:lnTo>
                  <a:lnTo>
                    <a:pt x="5082" y="3908"/>
                  </a:lnTo>
                  <a:lnTo>
                    <a:pt x="5123" y="3912"/>
                  </a:lnTo>
                  <a:lnTo>
                    <a:pt x="5163" y="3917"/>
                  </a:lnTo>
                  <a:lnTo>
                    <a:pt x="5204" y="3924"/>
                  </a:lnTo>
                  <a:lnTo>
                    <a:pt x="5244" y="3933"/>
                  </a:lnTo>
                  <a:lnTo>
                    <a:pt x="5283" y="3942"/>
                  </a:lnTo>
                  <a:lnTo>
                    <a:pt x="5323" y="3954"/>
                  </a:lnTo>
                  <a:lnTo>
                    <a:pt x="5362" y="3967"/>
                  </a:lnTo>
                  <a:lnTo>
                    <a:pt x="5400" y="3981"/>
                  </a:lnTo>
                  <a:lnTo>
                    <a:pt x="5438" y="3997"/>
                  </a:lnTo>
                  <a:lnTo>
                    <a:pt x="5475" y="4014"/>
                  </a:lnTo>
                  <a:lnTo>
                    <a:pt x="5512" y="4032"/>
                  </a:lnTo>
                  <a:lnTo>
                    <a:pt x="5548" y="4052"/>
                  </a:lnTo>
                  <a:lnTo>
                    <a:pt x="5583" y="4073"/>
                  </a:lnTo>
                  <a:lnTo>
                    <a:pt x="5617" y="4096"/>
                  </a:lnTo>
                  <a:lnTo>
                    <a:pt x="5651" y="4119"/>
                  </a:lnTo>
                  <a:lnTo>
                    <a:pt x="5683" y="4144"/>
                  </a:lnTo>
                  <a:lnTo>
                    <a:pt x="5715" y="4170"/>
                  </a:lnTo>
                  <a:lnTo>
                    <a:pt x="5745" y="4197"/>
                  </a:lnTo>
                  <a:lnTo>
                    <a:pt x="5774" y="4226"/>
                  </a:lnTo>
                  <a:lnTo>
                    <a:pt x="5803" y="4255"/>
                  </a:lnTo>
                  <a:lnTo>
                    <a:pt x="5830" y="4285"/>
                  </a:lnTo>
                  <a:lnTo>
                    <a:pt x="5856" y="4317"/>
                  </a:lnTo>
                  <a:lnTo>
                    <a:pt x="5881" y="4349"/>
                  </a:lnTo>
                  <a:lnTo>
                    <a:pt x="5904" y="4383"/>
                  </a:lnTo>
                  <a:lnTo>
                    <a:pt x="5927" y="4417"/>
                  </a:lnTo>
                  <a:lnTo>
                    <a:pt x="5948" y="4452"/>
                  </a:lnTo>
                  <a:lnTo>
                    <a:pt x="5968" y="4488"/>
                  </a:lnTo>
                  <a:lnTo>
                    <a:pt x="5986" y="4525"/>
                  </a:lnTo>
                  <a:lnTo>
                    <a:pt x="6003" y="4562"/>
                  </a:lnTo>
                  <a:lnTo>
                    <a:pt x="6019" y="4600"/>
                  </a:lnTo>
                  <a:lnTo>
                    <a:pt x="6033" y="4638"/>
                  </a:lnTo>
                  <a:lnTo>
                    <a:pt x="6046" y="4677"/>
                  </a:lnTo>
                  <a:lnTo>
                    <a:pt x="6058" y="4717"/>
                  </a:lnTo>
                  <a:lnTo>
                    <a:pt x="6067" y="4756"/>
                  </a:lnTo>
                  <a:lnTo>
                    <a:pt x="6076" y="4796"/>
                  </a:lnTo>
                  <a:lnTo>
                    <a:pt x="6083" y="4837"/>
                  </a:lnTo>
                  <a:lnTo>
                    <a:pt x="6088" y="4877"/>
                  </a:lnTo>
                  <a:lnTo>
                    <a:pt x="6092" y="4918"/>
                  </a:lnTo>
                  <a:lnTo>
                    <a:pt x="6094" y="4959"/>
                  </a:lnTo>
                  <a:close/>
                  <a:moveTo>
                    <a:pt x="5243" y="5009"/>
                  </a:moveTo>
                  <a:lnTo>
                    <a:pt x="5243" y="5000"/>
                  </a:lnTo>
                  <a:lnTo>
                    <a:pt x="5243" y="4991"/>
                  </a:lnTo>
                  <a:lnTo>
                    <a:pt x="5242" y="4982"/>
                  </a:lnTo>
                  <a:lnTo>
                    <a:pt x="5241" y="4973"/>
                  </a:lnTo>
                  <a:lnTo>
                    <a:pt x="5240" y="4963"/>
                  </a:lnTo>
                  <a:lnTo>
                    <a:pt x="5239" y="4954"/>
                  </a:lnTo>
                  <a:lnTo>
                    <a:pt x="5237" y="4946"/>
                  </a:lnTo>
                  <a:lnTo>
                    <a:pt x="5235" y="4937"/>
                  </a:lnTo>
                  <a:lnTo>
                    <a:pt x="5232" y="4928"/>
                  </a:lnTo>
                  <a:lnTo>
                    <a:pt x="5230" y="4919"/>
                  </a:lnTo>
                  <a:lnTo>
                    <a:pt x="5227" y="4911"/>
                  </a:lnTo>
                  <a:lnTo>
                    <a:pt x="5223" y="4902"/>
                  </a:lnTo>
                  <a:lnTo>
                    <a:pt x="5219" y="4894"/>
                  </a:lnTo>
                  <a:lnTo>
                    <a:pt x="5215" y="4886"/>
                  </a:lnTo>
                  <a:lnTo>
                    <a:pt x="5211" y="4878"/>
                  </a:lnTo>
                  <a:lnTo>
                    <a:pt x="5206" y="4870"/>
                  </a:lnTo>
                  <a:lnTo>
                    <a:pt x="5201" y="4863"/>
                  </a:lnTo>
                  <a:lnTo>
                    <a:pt x="5196" y="4855"/>
                  </a:lnTo>
                  <a:lnTo>
                    <a:pt x="5190" y="4848"/>
                  </a:lnTo>
                  <a:lnTo>
                    <a:pt x="5184" y="4841"/>
                  </a:lnTo>
                  <a:lnTo>
                    <a:pt x="5178" y="4834"/>
                  </a:lnTo>
                  <a:lnTo>
                    <a:pt x="5172" y="4828"/>
                  </a:lnTo>
                  <a:lnTo>
                    <a:pt x="5166" y="4822"/>
                  </a:lnTo>
                  <a:lnTo>
                    <a:pt x="5159" y="4816"/>
                  </a:lnTo>
                  <a:lnTo>
                    <a:pt x="5152" y="4810"/>
                  </a:lnTo>
                  <a:lnTo>
                    <a:pt x="5145" y="4804"/>
                  </a:lnTo>
                  <a:lnTo>
                    <a:pt x="5137" y="4799"/>
                  </a:lnTo>
                  <a:lnTo>
                    <a:pt x="5130" y="4794"/>
                  </a:lnTo>
                  <a:lnTo>
                    <a:pt x="5122" y="4789"/>
                  </a:lnTo>
                  <a:lnTo>
                    <a:pt x="5114" y="4785"/>
                  </a:lnTo>
                  <a:lnTo>
                    <a:pt x="5106" y="4781"/>
                  </a:lnTo>
                  <a:lnTo>
                    <a:pt x="5098" y="4777"/>
                  </a:lnTo>
                  <a:lnTo>
                    <a:pt x="5089" y="4773"/>
                  </a:lnTo>
                  <a:lnTo>
                    <a:pt x="5081" y="4770"/>
                  </a:lnTo>
                  <a:lnTo>
                    <a:pt x="5072" y="4768"/>
                  </a:lnTo>
                  <a:lnTo>
                    <a:pt x="5063" y="4765"/>
                  </a:lnTo>
                  <a:lnTo>
                    <a:pt x="5054" y="4763"/>
                  </a:lnTo>
                  <a:lnTo>
                    <a:pt x="5046" y="4761"/>
                  </a:lnTo>
                  <a:lnTo>
                    <a:pt x="5037" y="4760"/>
                  </a:lnTo>
                  <a:lnTo>
                    <a:pt x="5027" y="4759"/>
                  </a:lnTo>
                  <a:lnTo>
                    <a:pt x="5018" y="4758"/>
                  </a:lnTo>
                  <a:lnTo>
                    <a:pt x="5009" y="4757"/>
                  </a:lnTo>
                  <a:lnTo>
                    <a:pt x="5000" y="4757"/>
                  </a:lnTo>
                  <a:lnTo>
                    <a:pt x="4991" y="4757"/>
                  </a:lnTo>
                  <a:lnTo>
                    <a:pt x="4982" y="4758"/>
                  </a:lnTo>
                  <a:lnTo>
                    <a:pt x="4973" y="4759"/>
                  </a:lnTo>
                  <a:lnTo>
                    <a:pt x="4963" y="4760"/>
                  </a:lnTo>
                  <a:lnTo>
                    <a:pt x="4954" y="4761"/>
                  </a:lnTo>
                  <a:lnTo>
                    <a:pt x="4946" y="4763"/>
                  </a:lnTo>
                  <a:lnTo>
                    <a:pt x="4937" y="4765"/>
                  </a:lnTo>
                  <a:lnTo>
                    <a:pt x="4928" y="4768"/>
                  </a:lnTo>
                  <a:lnTo>
                    <a:pt x="4919" y="4770"/>
                  </a:lnTo>
                  <a:lnTo>
                    <a:pt x="4911" y="4773"/>
                  </a:lnTo>
                  <a:lnTo>
                    <a:pt x="4902" y="4777"/>
                  </a:lnTo>
                  <a:lnTo>
                    <a:pt x="4894" y="4781"/>
                  </a:lnTo>
                  <a:lnTo>
                    <a:pt x="4886" y="4785"/>
                  </a:lnTo>
                  <a:lnTo>
                    <a:pt x="4878" y="4789"/>
                  </a:lnTo>
                  <a:lnTo>
                    <a:pt x="4870" y="4794"/>
                  </a:lnTo>
                  <a:lnTo>
                    <a:pt x="4863" y="4799"/>
                  </a:lnTo>
                  <a:lnTo>
                    <a:pt x="4855" y="4804"/>
                  </a:lnTo>
                  <a:lnTo>
                    <a:pt x="4848" y="4810"/>
                  </a:lnTo>
                  <a:lnTo>
                    <a:pt x="4841" y="4816"/>
                  </a:lnTo>
                  <a:lnTo>
                    <a:pt x="4834" y="4822"/>
                  </a:lnTo>
                  <a:lnTo>
                    <a:pt x="4828" y="4828"/>
                  </a:lnTo>
                  <a:lnTo>
                    <a:pt x="4822" y="4834"/>
                  </a:lnTo>
                  <a:lnTo>
                    <a:pt x="4816" y="4841"/>
                  </a:lnTo>
                  <a:lnTo>
                    <a:pt x="4810" y="4848"/>
                  </a:lnTo>
                  <a:lnTo>
                    <a:pt x="4804" y="4855"/>
                  </a:lnTo>
                  <a:lnTo>
                    <a:pt x="4799" y="4863"/>
                  </a:lnTo>
                  <a:lnTo>
                    <a:pt x="4794" y="4870"/>
                  </a:lnTo>
                  <a:lnTo>
                    <a:pt x="4789" y="4878"/>
                  </a:lnTo>
                  <a:lnTo>
                    <a:pt x="4785" y="4886"/>
                  </a:lnTo>
                  <a:lnTo>
                    <a:pt x="4781" y="4894"/>
                  </a:lnTo>
                  <a:lnTo>
                    <a:pt x="4777" y="4902"/>
                  </a:lnTo>
                  <a:lnTo>
                    <a:pt x="4773" y="4911"/>
                  </a:lnTo>
                  <a:lnTo>
                    <a:pt x="4770" y="4919"/>
                  </a:lnTo>
                  <a:lnTo>
                    <a:pt x="4768" y="4928"/>
                  </a:lnTo>
                  <a:lnTo>
                    <a:pt x="4765" y="4937"/>
                  </a:lnTo>
                  <a:lnTo>
                    <a:pt x="4763" y="4946"/>
                  </a:lnTo>
                  <a:lnTo>
                    <a:pt x="4761" y="4954"/>
                  </a:lnTo>
                  <a:lnTo>
                    <a:pt x="4760" y="4963"/>
                  </a:lnTo>
                  <a:lnTo>
                    <a:pt x="4759" y="4973"/>
                  </a:lnTo>
                  <a:lnTo>
                    <a:pt x="4758" y="4982"/>
                  </a:lnTo>
                  <a:lnTo>
                    <a:pt x="4757" y="4991"/>
                  </a:lnTo>
                  <a:lnTo>
                    <a:pt x="4757" y="5000"/>
                  </a:lnTo>
                  <a:lnTo>
                    <a:pt x="4757" y="5009"/>
                  </a:lnTo>
                  <a:lnTo>
                    <a:pt x="4758" y="5018"/>
                  </a:lnTo>
                  <a:lnTo>
                    <a:pt x="4759" y="5027"/>
                  </a:lnTo>
                  <a:lnTo>
                    <a:pt x="4760" y="5037"/>
                  </a:lnTo>
                  <a:lnTo>
                    <a:pt x="4761" y="5046"/>
                  </a:lnTo>
                  <a:lnTo>
                    <a:pt x="4763" y="5054"/>
                  </a:lnTo>
                  <a:lnTo>
                    <a:pt x="4765" y="5063"/>
                  </a:lnTo>
                  <a:lnTo>
                    <a:pt x="4768" y="5072"/>
                  </a:lnTo>
                  <a:lnTo>
                    <a:pt x="4770" y="5081"/>
                  </a:lnTo>
                  <a:lnTo>
                    <a:pt x="4773" y="5089"/>
                  </a:lnTo>
                  <a:lnTo>
                    <a:pt x="4777" y="5098"/>
                  </a:lnTo>
                  <a:lnTo>
                    <a:pt x="4781" y="5106"/>
                  </a:lnTo>
                  <a:lnTo>
                    <a:pt x="4785" y="5114"/>
                  </a:lnTo>
                  <a:lnTo>
                    <a:pt x="4789" y="5122"/>
                  </a:lnTo>
                  <a:lnTo>
                    <a:pt x="4794" y="5130"/>
                  </a:lnTo>
                  <a:lnTo>
                    <a:pt x="4799" y="5137"/>
                  </a:lnTo>
                  <a:lnTo>
                    <a:pt x="4804" y="5145"/>
                  </a:lnTo>
                  <a:lnTo>
                    <a:pt x="4810" y="5152"/>
                  </a:lnTo>
                  <a:lnTo>
                    <a:pt x="4816" y="5159"/>
                  </a:lnTo>
                  <a:lnTo>
                    <a:pt x="4822" y="5166"/>
                  </a:lnTo>
                  <a:lnTo>
                    <a:pt x="4828" y="5172"/>
                  </a:lnTo>
                  <a:lnTo>
                    <a:pt x="4834" y="5178"/>
                  </a:lnTo>
                  <a:lnTo>
                    <a:pt x="4841" y="5184"/>
                  </a:lnTo>
                  <a:lnTo>
                    <a:pt x="4848" y="5190"/>
                  </a:lnTo>
                  <a:lnTo>
                    <a:pt x="4855" y="5196"/>
                  </a:lnTo>
                  <a:lnTo>
                    <a:pt x="4863" y="5201"/>
                  </a:lnTo>
                  <a:lnTo>
                    <a:pt x="4870" y="5206"/>
                  </a:lnTo>
                  <a:lnTo>
                    <a:pt x="4878" y="5211"/>
                  </a:lnTo>
                  <a:lnTo>
                    <a:pt x="4886" y="5215"/>
                  </a:lnTo>
                  <a:lnTo>
                    <a:pt x="4894" y="5219"/>
                  </a:lnTo>
                  <a:lnTo>
                    <a:pt x="4902" y="5223"/>
                  </a:lnTo>
                  <a:lnTo>
                    <a:pt x="4911" y="5227"/>
                  </a:lnTo>
                  <a:lnTo>
                    <a:pt x="4919" y="5230"/>
                  </a:lnTo>
                  <a:lnTo>
                    <a:pt x="4928" y="5232"/>
                  </a:lnTo>
                  <a:lnTo>
                    <a:pt x="4937" y="5235"/>
                  </a:lnTo>
                  <a:lnTo>
                    <a:pt x="4946" y="5237"/>
                  </a:lnTo>
                  <a:lnTo>
                    <a:pt x="4954" y="5239"/>
                  </a:lnTo>
                  <a:lnTo>
                    <a:pt x="4963" y="5240"/>
                  </a:lnTo>
                  <a:lnTo>
                    <a:pt x="4973" y="5241"/>
                  </a:lnTo>
                  <a:lnTo>
                    <a:pt x="4982" y="5242"/>
                  </a:lnTo>
                  <a:lnTo>
                    <a:pt x="4991" y="5243"/>
                  </a:lnTo>
                  <a:lnTo>
                    <a:pt x="5000" y="5243"/>
                  </a:lnTo>
                  <a:lnTo>
                    <a:pt x="5009" y="5243"/>
                  </a:lnTo>
                  <a:lnTo>
                    <a:pt x="5018" y="5242"/>
                  </a:lnTo>
                  <a:lnTo>
                    <a:pt x="5027" y="5241"/>
                  </a:lnTo>
                  <a:lnTo>
                    <a:pt x="5037" y="5240"/>
                  </a:lnTo>
                  <a:lnTo>
                    <a:pt x="5046" y="5239"/>
                  </a:lnTo>
                  <a:lnTo>
                    <a:pt x="5054" y="5237"/>
                  </a:lnTo>
                  <a:lnTo>
                    <a:pt x="5063" y="5235"/>
                  </a:lnTo>
                  <a:lnTo>
                    <a:pt x="5072" y="5232"/>
                  </a:lnTo>
                  <a:lnTo>
                    <a:pt x="5081" y="5230"/>
                  </a:lnTo>
                  <a:lnTo>
                    <a:pt x="5089" y="5227"/>
                  </a:lnTo>
                  <a:lnTo>
                    <a:pt x="5098" y="5223"/>
                  </a:lnTo>
                  <a:lnTo>
                    <a:pt x="5106" y="5219"/>
                  </a:lnTo>
                  <a:lnTo>
                    <a:pt x="5114" y="5215"/>
                  </a:lnTo>
                  <a:lnTo>
                    <a:pt x="5122" y="5211"/>
                  </a:lnTo>
                  <a:lnTo>
                    <a:pt x="5130" y="5206"/>
                  </a:lnTo>
                  <a:lnTo>
                    <a:pt x="5137" y="5201"/>
                  </a:lnTo>
                  <a:lnTo>
                    <a:pt x="5145" y="5196"/>
                  </a:lnTo>
                  <a:lnTo>
                    <a:pt x="5152" y="5190"/>
                  </a:lnTo>
                  <a:lnTo>
                    <a:pt x="5159" y="5184"/>
                  </a:lnTo>
                  <a:lnTo>
                    <a:pt x="5166" y="5178"/>
                  </a:lnTo>
                  <a:lnTo>
                    <a:pt x="5172" y="5172"/>
                  </a:lnTo>
                  <a:lnTo>
                    <a:pt x="5178" y="5166"/>
                  </a:lnTo>
                  <a:lnTo>
                    <a:pt x="5184" y="5159"/>
                  </a:lnTo>
                  <a:lnTo>
                    <a:pt x="5190" y="5152"/>
                  </a:lnTo>
                  <a:lnTo>
                    <a:pt x="5196" y="5145"/>
                  </a:lnTo>
                  <a:lnTo>
                    <a:pt x="5201" y="5137"/>
                  </a:lnTo>
                  <a:lnTo>
                    <a:pt x="5206" y="5130"/>
                  </a:lnTo>
                  <a:lnTo>
                    <a:pt x="5211" y="5122"/>
                  </a:lnTo>
                  <a:lnTo>
                    <a:pt x="5215" y="5114"/>
                  </a:lnTo>
                  <a:lnTo>
                    <a:pt x="5219" y="5106"/>
                  </a:lnTo>
                  <a:lnTo>
                    <a:pt x="5223" y="5098"/>
                  </a:lnTo>
                  <a:lnTo>
                    <a:pt x="5227" y="5089"/>
                  </a:lnTo>
                  <a:lnTo>
                    <a:pt x="5230" y="5081"/>
                  </a:lnTo>
                  <a:lnTo>
                    <a:pt x="5232" y="5072"/>
                  </a:lnTo>
                  <a:lnTo>
                    <a:pt x="5235" y="5063"/>
                  </a:lnTo>
                  <a:lnTo>
                    <a:pt x="5237" y="5054"/>
                  </a:lnTo>
                  <a:lnTo>
                    <a:pt x="5239" y="5046"/>
                  </a:lnTo>
                  <a:lnTo>
                    <a:pt x="5240" y="5037"/>
                  </a:lnTo>
                  <a:lnTo>
                    <a:pt x="5241" y="5027"/>
                  </a:lnTo>
                  <a:lnTo>
                    <a:pt x="5242" y="5018"/>
                  </a:lnTo>
                  <a:lnTo>
                    <a:pt x="5243" y="50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3520;p31">
              <a:extLst>
                <a:ext uri="{FF2B5EF4-FFF2-40B4-BE49-F238E27FC236}">
                  <a16:creationId xmlns:a16="http://schemas.microsoft.com/office/drawing/2014/main" id="{E8076BC5-D503-42FA-B6C4-CA65ADF4C897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7678" y="4897"/>
                  </a:moveTo>
                  <a:lnTo>
                    <a:pt x="7678" y="4902"/>
                  </a:lnTo>
                  <a:lnTo>
                    <a:pt x="7680" y="4998"/>
                  </a:lnTo>
                  <a:lnTo>
                    <a:pt x="7680" y="5002"/>
                  </a:lnTo>
                  <a:lnTo>
                    <a:pt x="7678" y="5098"/>
                  </a:lnTo>
                  <a:lnTo>
                    <a:pt x="7678" y="5103"/>
                  </a:lnTo>
                  <a:lnTo>
                    <a:pt x="7673" y="5198"/>
                  </a:lnTo>
                  <a:lnTo>
                    <a:pt x="7672" y="5203"/>
                  </a:lnTo>
                  <a:lnTo>
                    <a:pt x="7663" y="5298"/>
                  </a:lnTo>
                  <a:lnTo>
                    <a:pt x="7663" y="5303"/>
                  </a:lnTo>
                  <a:lnTo>
                    <a:pt x="7650" y="5398"/>
                  </a:lnTo>
                  <a:lnTo>
                    <a:pt x="7650" y="5402"/>
                  </a:lnTo>
                  <a:lnTo>
                    <a:pt x="7634" y="5496"/>
                  </a:lnTo>
                  <a:lnTo>
                    <a:pt x="7633" y="5501"/>
                  </a:lnTo>
                  <a:lnTo>
                    <a:pt x="7613" y="5594"/>
                  </a:lnTo>
                  <a:lnTo>
                    <a:pt x="7612" y="5599"/>
                  </a:lnTo>
                  <a:lnTo>
                    <a:pt x="7589" y="5691"/>
                  </a:lnTo>
                  <a:lnTo>
                    <a:pt x="7588" y="5696"/>
                  </a:lnTo>
                  <a:lnTo>
                    <a:pt x="7562" y="5787"/>
                  </a:lnTo>
                  <a:lnTo>
                    <a:pt x="7560" y="5792"/>
                  </a:lnTo>
                  <a:lnTo>
                    <a:pt x="7531" y="5882"/>
                  </a:lnTo>
                  <a:lnTo>
                    <a:pt x="7529" y="5887"/>
                  </a:lnTo>
                  <a:lnTo>
                    <a:pt x="7496" y="5976"/>
                  </a:lnTo>
                  <a:lnTo>
                    <a:pt x="7494" y="5980"/>
                  </a:lnTo>
                  <a:lnTo>
                    <a:pt x="7458" y="6068"/>
                  </a:lnTo>
                  <a:lnTo>
                    <a:pt x="7456" y="6073"/>
                  </a:lnTo>
                  <a:lnTo>
                    <a:pt x="7416" y="6160"/>
                  </a:lnTo>
                  <a:lnTo>
                    <a:pt x="7414" y="6164"/>
                  </a:lnTo>
                  <a:lnTo>
                    <a:pt x="7371" y="6249"/>
                  </a:lnTo>
                  <a:lnTo>
                    <a:pt x="7369" y="6254"/>
                  </a:lnTo>
                  <a:lnTo>
                    <a:pt x="7322" y="6337"/>
                  </a:lnTo>
                  <a:lnTo>
                    <a:pt x="7320" y="6342"/>
                  </a:lnTo>
                  <a:lnTo>
                    <a:pt x="7270" y="6424"/>
                  </a:lnTo>
                  <a:lnTo>
                    <a:pt x="7268" y="6428"/>
                  </a:lnTo>
                  <a:lnTo>
                    <a:pt x="7215" y="6508"/>
                  </a:lnTo>
                  <a:lnTo>
                    <a:pt x="7213" y="6512"/>
                  </a:lnTo>
                  <a:lnTo>
                    <a:pt x="7157" y="6590"/>
                  </a:lnTo>
                  <a:lnTo>
                    <a:pt x="7154" y="6594"/>
                  </a:lnTo>
                  <a:lnTo>
                    <a:pt x="7096" y="6669"/>
                  </a:lnTo>
                  <a:lnTo>
                    <a:pt x="7093" y="6673"/>
                  </a:lnTo>
                  <a:lnTo>
                    <a:pt x="7032" y="6747"/>
                  </a:lnTo>
                  <a:lnTo>
                    <a:pt x="7029" y="6750"/>
                  </a:lnTo>
                  <a:lnTo>
                    <a:pt x="6966" y="6821"/>
                  </a:lnTo>
                  <a:lnTo>
                    <a:pt x="6963" y="6825"/>
                  </a:lnTo>
                  <a:lnTo>
                    <a:pt x="6897" y="6893"/>
                  </a:lnTo>
                  <a:lnTo>
                    <a:pt x="6893" y="6897"/>
                  </a:lnTo>
                  <a:lnTo>
                    <a:pt x="6825" y="6963"/>
                  </a:lnTo>
                  <a:lnTo>
                    <a:pt x="6821" y="6966"/>
                  </a:lnTo>
                  <a:lnTo>
                    <a:pt x="6750" y="7029"/>
                  </a:lnTo>
                  <a:lnTo>
                    <a:pt x="6747" y="7032"/>
                  </a:lnTo>
                  <a:lnTo>
                    <a:pt x="6673" y="7093"/>
                  </a:lnTo>
                  <a:lnTo>
                    <a:pt x="6669" y="7096"/>
                  </a:lnTo>
                  <a:lnTo>
                    <a:pt x="6594" y="7154"/>
                  </a:lnTo>
                  <a:lnTo>
                    <a:pt x="6590" y="7157"/>
                  </a:lnTo>
                  <a:lnTo>
                    <a:pt x="6512" y="7213"/>
                  </a:lnTo>
                  <a:lnTo>
                    <a:pt x="6508" y="7215"/>
                  </a:lnTo>
                  <a:lnTo>
                    <a:pt x="6428" y="7268"/>
                  </a:lnTo>
                  <a:lnTo>
                    <a:pt x="6424" y="7270"/>
                  </a:lnTo>
                  <a:lnTo>
                    <a:pt x="6342" y="7320"/>
                  </a:lnTo>
                  <a:lnTo>
                    <a:pt x="6337" y="7322"/>
                  </a:lnTo>
                  <a:lnTo>
                    <a:pt x="6254" y="7369"/>
                  </a:lnTo>
                  <a:lnTo>
                    <a:pt x="6249" y="7371"/>
                  </a:lnTo>
                  <a:lnTo>
                    <a:pt x="6164" y="7414"/>
                  </a:lnTo>
                  <a:lnTo>
                    <a:pt x="6160" y="7416"/>
                  </a:lnTo>
                  <a:lnTo>
                    <a:pt x="6073" y="7456"/>
                  </a:lnTo>
                  <a:lnTo>
                    <a:pt x="6068" y="7458"/>
                  </a:lnTo>
                  <a:lnTo>
                    <a:pt x="5980" y="7494"/>
                  </a:lnTo>
                  <a:lnTo>
                    <a:pt x="5976" y="7496"/>
                  </a:lnTo>
                  <a:lnTo>
                    <a:pt x="5887" y="7529"/>
                  </a:lnTo>
                  <a:lnTo>
                    <a:pt x="5882" y="7531"/>
                  </a:lnTo>
                  <a:lnTo>
                    <a:pt x="5792" y="7560"/>
                  </a:lnTo>
                  <a:lnTo>
                    <a:pt x="5787" y="7562"/>
                  </a:lnTo>
                  <a:lnTo>
                    <a:pt x="5696" y="7588"/>
                  </a:lnTo>
                  <a:lnTo>
                    <a:pt x="5691" y="7589"/>
                  </a:lnTo>
                  <a:lnTo>
                    <a:pt x="5599" y="7612"/>
                  </a:lnTo>
                  <a:lnTo>
                    <a:pt x="5594" y="7613"/>
                  </a:lnTo>
                  <a:lnTo>
                    <a:pt x="5501" y="7633"/>
                  </a:lnTo>
                  <a:lnTo>
                    <a:pt x="5496" y="7634"/>
                  </a:lnTo>
                  <a:lnTo>
                    <a:pt x="5402" y="7650"/>
                  </a:lnTo>
                  <a:lnTo>
                    <a:pt x="5398" y="7650"/>
                  </a:lnTo>
                  <a:lnTo>
                    <a:pt x="5303" y="7663"/>
                  </a:lnTo>
                  <a:lnTo>
                    <a:pt x="5298" y="7663"/>
                  </a:lnTo>
                  <a:lnTo>
                    <a:pt x="5203" y="7672"/>
                  </a:lnTo>
                  <a:lnTo>
                    <a:pt x="5198" y="7673"/>
                  </a:lnTo>
                  <a:lnTo>
                    <a:pt x="5103" y="7678"/>
                  </a:lnTo>
                  <a:lnTo>
                    <a:pt x="5098" y="7678"/>
                  </a:lnTo>
                  <a:lnTo>
                    <a:pt x="5002" y="7680"/>
                  </a:lnTo>
                  <a:lnTo>
                    <a:pt x="4998" y="7680"/>
                  </a:lnTo>
                  <a:lnTo>
                    <a:pt x="4902" y="7678"/>
                  </a:lnTo>
                  <a:lnTo>
                    <a:pt x="4897" y="7678"/>
                  </a:lnTo>
                  <a:lnTo>
                    <a:pt x="4802" y="7673"/>
                  </a:lnTo>
                  <a:lnTo>
                    <a:pt x="4797" y="7672"/>
                  </a:lnTo>
                  <a:lnTo>
                    <a:pt x="4702" y="7663"/>
                  </a:lnTo>
                  <a:lnTo>
                    <a:pt x="4697" y="7663"/>
                  </a:lnTo>
                  <a:lnTo>
                    <a:pt x="4602" y="7650"/>
                  </a:lnTo>
                  <a:lnTo>
                    <a:pt x="4598" y="7650"/>
                  </a:lnTo>
                  <a:lnTo>
                    <a:pt x="4504" y="7634"/>
                  </a:lnTo>
                  <a:lnTo>
                    <a:pt x="4499" y="7633"/>
                  </a:lnTo>
                  <a:lnTo>
                    <a:pt x="4406" y="7613"/>
                  </a:lnTo>
                  <a:lnTo>
                    <a:pt x="4401" y="7612"/>
                  </a:lnTo>
                  <a:lnTo>
                    <a:pt x="4309" y="7589"/>
                  </a:lnTo>
                  <a:lnTo>
                    <a:pt x="4304" y="7588"/>
                  </a:lnTo>
                  <a:lnTo>
                    <a:pt x="4213" y="7562"/>
                  </a:lnTo>
                  <a:lnTo>
                    <a:pt x="4208" y="7560"/>
                  </a:lnTo>
                  <a:lnTo>
                    <a:pt x="4118" y="7531"/>
                  </a:lnTo>
                  <a:lnTo>
                    <a:pt x="4113" y="7529"/>
                  </a:lnTo>
                  <a:lnTo>
                    <a:pt x="4024" y="7496"/>
                  </a:lnTo>
                  <a:lnTo>
                    <a:pt x="4020" y="7494"/>
                  </a:lnTo>
                  <a:lnTo>
                    <a:pt x="3932" y="7458"/>
                  </a:lnTo>
                  <a:lnTo>
                    <a:pt x="3927" y="7456"/>
                  </a:lnTo>
                  <a:lnTo>
                    <a:pt x="3840" y="7416"/>
                  </a:lnTo>
                  <a:lnTo>
                    <a:pt x="3836" y="7414"/>
                  </a:lnTo>
                  <a:lnTo>
                    <a:pt x="3751" y="7371"/>
                  </a:lnTo>
                  <a:lnTo>
                    <a:pt x="3746" y="7369"/>
                  </a:lnTo>
                  <a:lnTo>
                    <a:pt x="3663" y="7322"/>
                  </a:lnTo>
                  <a:lnTo>
                    <a:pt x="3658" y="7320"/>
                  </a:lnTo>
                  <a:lnTo>
                    <a:pt x="3576" y="7270"/>
                  </a:lnTo>
                  <a:lnTo>
                    <a:pt x="3572" y="7268"/>
                  </a:lnTo>
                  <a:lnTo>
                    <a:pt x="3492" y="7215"/>
                  </a:lnTo>
                  <a:lnTo>
                    <a:pt x="3488" y="7213"/>
                  </a:lnTo>
                  <a:lnTo>
                    <a:pt x="3410" y="7157"/>
                  </a:lnTo>
                  <a:lnTo>
                    <a:pt x="3406" y="7154"/>
                  </a:lnTo>
                  <a:lnTo>
                    <a:pt x="3331" y="7096"/>
                  </a:lnTo>
                  <a:lnTo>
                    <a:pt x="3327" y="7093"/>
                  </a:lnTo>
                  <a:lnTo>
                    <a:pt x="3253" y="7032"/>
                  </a:lnTo>
                  <a:lnTo>
                    <a:pt x="3250" y="7029"/>
                  </a:lnTo>
                  <a:lnTo>
                    <a:pt x="3179" y="6966"/>
                  </a:lnTo>
                  <a:lnTo>
                    <a:pt x="3175" y="6963"/>
                  </a:lnTo>
                  <a:lnTo>
                    <a:pt x="3107" y="6897"/>
                  </a:lnTo>
                  <a:lnTo>
                    <a:pt x="3104" y="6893"/>
                  </a:lnTo>
                  <a:lnTo>
                    <a:pt x="3037" y="6825"/>
                  </a:lnTo>
                  <a:lnTo>
                    <a:pt x="3034" y="6821"/>
                  </a:lnTo>
                  <a:lnTo>
                    <a:pt x="2971" y="6750"/>
                  </a:lnTo>
                  <a:lnTo>
                    <a:pt x="2968" y="6747"/>
                  </a:lnTo>
                  <a:lnTo>
                    <a:pt x="2907" y="6674"/>
                  </a:lnTo>
                  <a:lnTo>
                    <a:pt x="2904" y="6670"/>
                  </a:lnTo>
                  <a:lnTo>
                    <a:pt x="2846" y="6594"/>
                  </a:lnTo>
                  <a:lnTo>
                    <a:pt x="2843" y="6591"/>
                  </a:lnTo>
                  <a:lnTo>
                    <a:pt x="2787" y="6513"/>
                  </a:lnTo>
                  <a:lnTo>
                    <a:pt x="2785" y="6509"/>
                  </a:lnTo>
                  <a:lnTo>
                    <a:pt x="2732" y="6429"/>
                  </a:lnTo>
                  <a:lnTo>
                    <a:pt x="2730" y="6425"/>
                  </a:lnTo>
                  <a:lnTo>
                    <a:pt x="2680" y="6343"/>
                  </a:lnTo>
                  <a:lnTo>
                    <a:pt x="2678" y="6338"/>
                  </a:lnTo>
                  <a:lnTo>
                    <a:pt x="2631" y="6254"/>
                  </a:lnTo>
                  <a:lnTo>
                    <a:pt x="2629" y="6250"/>
                  </a:lnTo>
                  <a:lnTo>
                    <a:pt x="2586" y="6164"/>
                  </a:lnTo>
                  <a:lnTo>
                    <a:pt x="2584" y="6160"/>
                  </a:lnTo>
                  <a:lnTo>
                    <a:pt x="2544" y="6073"/>
                  </a:lnTo>
                  <a:lnTo>
                    <a:pt x="2542" y="6069"/>
                  </a:lnTo>
                  <a:lnTo>
                    <a:pt x="2506" y="5981"/>
                  </a:lnTo>
                  <a:lnTo>
                    <a:pt x="2504" y="5976"/>
                  </a:lnTo>
                  <a:lnTo>
                    <a:pt x="2471" y="5887"/>
                  </a:lnTo>
                  <a:lnTo>
                    <a:pt x="2469" y="5882"/>
                  </a:lnTo>
                  <a:lnTo>
                    <a:pt x="2440" y="5792"/>
                  </a:lnTo>
                  <a:lnTo>
                    <a:pt x="2438" y="5787"/>
                  </a:lnTo>
                  <a:lnTo>
                    <a:pt x="2412" y="5696"/>
                  </a:lnTo>
                  <a:lnTo>
                    <a:pt x="2411" y="5691"/>
                  </a:lnTo>
                  <a:lnTo>
                    <a:pt x="2388" y="5599"/>
                  </a:lnTo>
                  <a:lnTo>
                    <a:pt x="2387" y="5594"/>
                  </a:lnTo>
                  <a:lnTo>
                    <a:pt x="2367" y="5501"/>
                  </a:lnTo>
                  <a:lnTo>
                    <a:pt x="2366" y="5496"/>
                  </a:lnTo>
                  <a:lnTo>
                    <a:pt x="2350" y="5402"/>
                  </a:lnTo>
                  <a:lnTo>
                    <a:pt x="2350" y="5398"/>
                  </a:lnTo>
                  <a:lnTo>
                    <a:pt x="2337" y="5303"/>
                  </a:lnTo>
                  <a:lnTo>
                    <a:pt x="2337" y="5298"/>
                  </a:lnTo>
                  <a:lnTo>
                    <a:pt x="2328" y="5203"/>
                  </a:lnTo>
                  <a:lnTo>
                    <a:pt x="2327" y="5198"/>
                  </a:lnTo>
                  <a:lnTo>
                    <a:pt x="2322" y="5103"/>
                  </a:lnTo>
                  <a:lnTo>
                    <a:pt x="2322" y="5098"/>
                  </a:lnTo>
                  <a:lnTo>
                    <a:pt x="2320" y="5002"/>
                  </a:lnTo>
                  <a:lnTo>
                    <a:pt x="2320" y="4998"/>
                  </a:lnTo>
                  <a:lnTo>
                    <a:pt x="2322" y="4902"/>
                  </a:lnTo>
                  <a:lnTo>
                    <a:pt x="2322" y="4897"/>
                  </a:lnTo>
                  <a:lnTo>
                    <a:pt x="2327" y="4802"/>
                  </a:lnTo>
                  <a:lnTo>
                    <a:pt x="2328" y="4797"/>
                  </a:lnTo>
                  <a:lnTo>
                    <a:pt x="2337" y="4702"/>
                  </a:lnTo>
                  <a:lnTo>
                    <a:pt x="2337" y="4697"/>
                  </a:lnTo>
                  <a:lnTo>
                    <a:pt x="2350" y="4602"/>
                  </a:lnTo>
                  <a:lnTo>
                    <a:pt x="2350" y="4598"/>
                  </a:lnTo>
                  <a:lnTo>
                    <a:pt x="2366" y="4504"/>
                  </a:lnTo>
                  <a:lnTo>
                    <a:pt x="2367" y="4499"/>
                  </a:lnTo>
                  <a:lnTo>
                    <a:pt x="2387" y="4406"/>
                  </a:lnTo>
                  <a:lnTo>
                    <a:pt x="2388" y="4401"/>
                  </a:lnTo>
                  <a:lnTo>
                    <a:pt x="2411" y="4309"/>
                  </a:lnTo>
                  <a:lnTo>
                    <a:pt x="2412" y="4304"/>
                  </a:lnTo>
                  <a:lnTo>
                    <a:pt x="2438" y="4213"/>
                  </a:lnTo>
                  <a:lnTo>
                    <a:pt x="2440" y="4208"/>
                  </a:lnTo>
                  <a:lnTo>
                    <a:pt x="2469" y="4118"/>
                  </a:lnTo>
                  <a:lnTo>
                    <a:pt x="2471" y="4113"/>
                  </a:lnTo>
                  <a:lnTo>
                    <a:pt x="2504" y="4024"/>
                  </a:lnTo>
                  <a:lnTo>
                    <a:pt x="2506" y="4020"/>
                  </a:lnTo>
                  <a:lnTo>
                    <a:pt x="2542" y="3932"/>
                  </a:lnTo>
                  <a:lnTo>
                    <a:pt x="2544" y="3927"/>
                  </a:lnTo>
                  <a:lnTo>
                    <a:pt x="2584" y="3840"/>
                  </a:lnTo>
                  <a:lnTo>
                    <a:pt x="2586" y="3836"/>
                  </a:lnTo>
                  <a:lnTo>
                    <a:pt x="2629" y="3751"/>
                  </a:lnTo>
                  <a:lnTo>
                    <a:pt x="2631" y="3746"/>
                  </a:lnTo>
                  <a:lnTo>
                    <a:pt x="2678" y="3663"/>
                  </a:lnTo>
                  <a:lnTo>
                    <a:pt x="2680" y="3658"/>
                  </a:lnTo>
                  <a:lnTo>
                    <a:pt x="2730" y="3576"/>
                  </a:lnTo>
                  <a:lnTo>
                    <a:pt x="2732" y="3572"/>
                  </a:lnTo>
                  <a:lnTo>
                    <a:pt x="2785" y="3492"/>
                  </a:lnTo>
                  <a:lnTo>
                    <a:pt x="2787" y="3488"/>
                  </a:lnTo>
                  <a:lnTo>
                    <a:pt x="2843" y="3410"/>
                  </a:lnTo>
                  <a:lnTo>
                    <a:pt x="2846" y="3406"/>
                  </a:lnTo>
                  <a:lnTo>
                    <a:pt x="2904" y="3331"/>
                  </a:lnTo>
                  <a:lnTo>
                    <a:pt x="2907" y="3327"/>
                  </a:lnTo>
                  <a:lnTo>
                    <a:pt x="2968" y="3253"/>
                  </a:lnTo>
                  <a:lnTo>
                    <a:pt x="2971" y="3250"/>
                  </a:lnTo>
                  <a:lnTo>
                    <a:pt x="3034" y="3179"/>
                  </a:lnTo>
                  <a:lnTo>
                    <a:pt x="3037" y="3175"/>
                  </a:lnTo>
                  <a:lnTo>
                    <a:pt x="3103" y="3107"/>
                  </a:lnTo>
                  <a:lnTo>
                    <a:pt x="3107" y="3104"/>
                  </a:lnTo>
                  <a:lnTo>
                    <a:pt x="3175" y="3037"/>
                  </a:lnTo>
                  <a:lnTo>
                    <a:pt x="3179" y="3034"/>
                  </a:lnTo>
                  <a:lnTo>
                    <a:pt x="3250" y="2971"/>
                  </a:lnTo>
                  <a:lnTo>
                    <a:pt x="3253" y="2968"/>
                  </a:lnTo>
                  <a:lnTo>
                    <a:pt x="3326" y="2907"/>
                  </a:lnTo>
                  <a:lnTo>
                    <a:pt x="3330" y="2904"/>
                  </a:lnTo>
                  <a:lnTo>
                    <a:pt x="3406" y="2846"/>
                  </a:lnTo>
                  <a:lnTo>
                    <a:pt x="3409" y="2843"/>
                  </a:lnTo>
                  <a:lnTo>
                    <a:pt x="3487" y="2787"/>
                  </a:lnTo>
                  <a:lnTo>
                    <a:pt x="3491" y="2785"/>
                  </a:lnTo>
                  <a:lnTo>
                    <a:pt x="3571" y="2732"/>
                  </a:lnTo>
                  <a:lnTo>
                    <a:pt x="3575" y="2730"/>
                  </a:lnTo>
                  <a:lnTo>
                    <a:pt x="3657" y="2680"/>
                  </a:lnTo>
                  <a:lnTo>
                    <a:pt x="3662" y="2678"/>
                  </a:lnTo>
                  <a:lnTo>
                    <a:pt x="3746" y="2631"/>
                  </a:lnTo>
                  <a:lnTo>
                    <a:pt x="3750" y="2629"/>
                  </a:lnTo>
                  <a:lnTo>
                    <a:pt x="3836" y="2586"/>
                  </a:lnTo>
                  <a:lnTo>
                    <a:pt x="3840" y="2584"/>
                  </a:lnTo>
                  <a:lnTo>
                    <a:pt x="3927" y="2544"/>
                  </a:lnTo>
                  <a:lnTo>
                    <a:pt x="3931" y="2542"/>
                  </a:lnTo>
                  <a:lnTo>
                    <a:pt x="4019" y="2506"/>
                  </a:lnTo>
                  <a:lnTo>
                    <a:pt x="4024" y="2504"/>
                  </a:lnTo>
                  <a:lnTo>
                    <a:pt x="4113" y="2471"/>
                  </a:lnTo>
                  <a:lnTo>
                    <a:pt x="4118" y="2469"/>
                  </a:lnTo>
                  <a:lnTo>
                    <a:pt x="4208" y="2440"/>
                  </a:lnTo>
                  <a:lnTo>
                    <a:pt x="4213" y="2438"/>
                  </a:lnTo>
                  <a:lnTo>
                    <a:pt x="4304" y="2412"/>
                  </a:lnTo>
                  <a:lnTo>
                    <a:pt x="4309" y="2411"/>
                  </a:lnTo>
                  <a:lnTo>
                    <a:pt x="4401" y="2388"/>
                  </a:lnTo>
                  <a:lnTo>
                    <a:pt x="4406" y="2387"/>
                  </a:lnTo>
                  <a:lnTo>
                    <a:pt x="4499" y="2367"/>
                  </a:lnTo>
                  <a:lnTo>
                    <a:pt x="4504" y="2366"/>
                  </a:lnTo>
                  <a:lnTo>
                    <a:pt x="4598" y="2350"/>
                  </a:lnTo>
                  <a:lnTo>
                    <a:pt x="4602" y="2350"/>
                  </a:lnTo>
                  <a:lnTo>
                    <a:pt x="4697" y="2337"/>
                  </a:lnTo>
                  <a:lnTo>
                    <a:pt x="4702" y="2337"/>
                  </a:lnTo>
                  <a:lnTo>
                    <a:pt x="4797" y="2328"/>
                  </a:lnTo>
                  <a:lnTo>
                    <a:pt x="4802" y="2327"/>
                  </a:lnTo>
                  <a:lnTo>
                    <a:pt x="4897" y="2322"/>
                  </a:lnTo>
                  <a:lnTo>
                    <a:pt x="4902" y="2322"/>
                  </a:lnTo>
                  <a:lnTo>
                    <a:pt x="4998" y="2320"/>
                  </a:lnTo>
                  <a:lnTo>
                    <a:pt x="5002" y="2320"/>
                  </a:lnTo>
                  <a:lnTo>
                    <a:pt x="5098" y="2322"/>
                  </a:lnTo>
                  <a:lnTo>
                    <a:pt x="5103" y="2322"/>
                  </a:lnTo>
                  <a:lnTo>
                    <a:pt x="5198" y="2327"/>
                  </a:lnTo>
                  <a:lnTo>
                    <a:pt x="5203" y="2328"/>
                  </a:lnTo>
                  <a:lnTo>
                    <a:pt x="5298" y="2337"/>
                  </a:lnTo>
                  <a:lnTo>
                    <a:pt x="5303" y="2337"/>
                  </a:lnTo>
                  <a:lnTo>
                    <a:pt x="5398" y="2350"/>
                  </a:lnTo>
                  <a:lnTo>
                    <a:pt x="5402" y="2350"/>
                  </a:lnTo>
                  <a:lnTo>
                    <a:pt x="5496" y="2366"/>
                  </a:lnTo>
                  <a:lnTo>
                    <a:pt x="5501" y="2367"/>
                  </a:lnTo>
                  <a:lnTo>
                    <a:pt x="5594" y="2387"/>
                  </a:lnTo>
                  <a:lnTo>
                    <a:pt x="5599" y="2388"/>
                  </a:lnTo>
                  <a:lnTo>
                    <a:pt x="5691" y="2411"/>
                  </a:lnTo>
                  <a:lnTo>
                    <a:pt x="5696" y="2412"/>
                  </a:lnTo>
                  <a:lnTo>
                    <a:pt x="5787" y="2438"/>
                  </a:lnTo>
                  <a:lnTo>
                    <a:pt x="5792" y="2440"/>
                  </a:lnTo>
                  <a:lnTo>
                    <a:pt x="5882" y="2469"/>
                  </a:lnTo>
                  <a:lnTo>
                    <a:pt x="5887" y="2471"/>
                  </a:lnTo>
                  <a:lnTo>
                    <a:pt x="5976" y="2504"/>
                  </a:lnTo>
                  <a:lnTo>
                    <a:pt x="5980" y="2506"/>
                  </a:lnTo>
                  <a:lnTo>
                    <a:pt x="6068" y="2542"/>
                  </a:lnTo>
                  <a:lnTo>
                    <a:pt x="6073" y="2544"/>
                  </a:lnTo>
                  <a:lnTo>
                    <a:pt x="6160" y="2584"/>
                  </a:lnTo>
                  <a:lnTo>
                    <a:pt x="6164" y="2586"/>
                  </a:lnTo>
                  <a:lnTo>
                    <a:pt x="6249" y="2629"/>
                  </a:lnTo>
                  <a:lnTo>
                    <a:pt x="6254" y="2631"/>
                  </a:lnTo>
                  <a:lnTo>
                    <a:pt x="6337" y="2678"/>
                  </a:lnTo>
                  <a:lnTo>
                    <a:pt x="6342" y="2680"/>
                  </a:lnTo>
                  <a:lnTo>
                    <a:pt x="6424" y="2730"/>
                  </a:lnTo>
                  <a:lnTo>
                    <a:pt x="6428" y="2732"/>
                  </a:lnTo>
                  <a:lnTo>
                    <a:pt x="6508" y="2785"/>
                  </a:lnTo>
                  <a:lnTo>
                    <a:pt x="6512" y="2787"/>
                  </a:lnTo>
                  <a:lnTo>
                    <a:pt x="6590" y="2843"/>
                  </a:lnTo>
                  <a:lnTo>
                    <a:pt x="6594" y="2846"/>
                  </a:lnTo>
                  <a:lnTo>
                    <a:pt x="6669" y="2904"/>
                  </a:lnTo>
                  <a:lnTo>
                    <a:pt x="6673" y="2907"/>
                  </a:lnTo>
                  <a:lnTo>
                    <a:pt x="6747" y="2968"/>
                  </a:lnTo>
                  <a:lnTo>
                    <a:pt x="6750" y="2971"/>
                  </a:lnTo>
                  <a:lnTo>
                    <a:pt x="6821" y="3034"/>
                  </a:lnTo>
                  <a:lnTo>
                    <a:pt x="6825" y="3037"/>
                  </a:lnTo>
                  <a:lnTo>
                    <a:pt x="6893" y="3103"/>
                  </a:lnTo>
                  <a:lnTo>
                    <a:pt x="6897" y="3107"/>
                  </a:lnTo>
                  <a:lnTo>
                    <a:pt x="6963" y="3175"/>
                  </a:lnTo>
                  <a:lnTo>
                    <a:pt x="6966" y="3179"/>
                  </a:lnTo>
                  <a:lnTo>
                    <a:pt x="7029" y="3250"/>
                  </a:lnTo>
                  <a:lnTo>
                    <a:pt x="7032" y="3253"/>
                  </a:lnTo>
                  <a:lnTo>
                    <a:pt x="7093" y="3327"/>
                  </a:lnTo>
                  <a:lnTo>
                    <a:pt x="7096" y="3331"/>
                  </a:lnTo>
                  <a:lnTo>
                    <a:pt x="7154" y="3406"/>
                  </a:lnTo>
                  <a:lnTo>
                    <a:pt x="7157" y="3410"/>
                  </a:lnTo>
                  <a:lnTo>
                    <a:pt x="7213" y="3488"/>
                  </a:lnTo>
                  <a:lnTo>
                    <a:pt x="7215" y="3492"/>
                  </a:lnTo>
                  <a:lnTo>
                    <a:pt x="7268" y="3572"/>
                  </a:lnTo>
                  <a:lnTo>
                    <a:pt x="7270" y="3576"/>
                  </a:lnTo>
                  <a:lnTo>
                    <a:pt x="7320" y="3658"/>
                  </a:lnTo>
                  <a:lnTo>
                    <a:pt x="7322" y="3663"/>
                  </a:lnTo>
                  <a:lnTo>
                    <a:pt x="7369" y="3746"/>
                  </a:lnTo>
                  <a:lnTo>
                    <a:pt x="7371" y="3751"/>
                  </a:lnTo>
                  <a:lnTo>
                    <a:pt x="7414" y="3836"/>
                  </a:lnTo>
                  <a:lnTo>
                    <a:pt x="7416" y="3840"/>
                  </a:lnTo>
                  <a:lnTo>
                    <a:pt x="7456" y="3927"/>
                  </a:lnTo>
                  <a:lnTo>
                    <a:pt x="7458" y="3932"/>
                  </a:lnTo>
                  <a:lnTo>
                    <a:pt x="7494" y="4020"/>
                  </a:lnTo>
                  <a:lnTo>
                    <a:pt x="7496" y="4024"/>
                  </a:lnTo>
                  <a:lnTo>
                    <a:pt x="7529" y="4113"/>
                  </a:lnTo>
                  <a:lnTo>
                    <a:pt x="7531" y="4118"/>
                  </a:lnTo>
                  <a:lnTo>
                    <a:pt x="7560" y="4208"/>
                  </a:lnTo>
                  <a:lnTo>
                    <a:pt x="7562" y="4213"/>
                  </a:lnTo>
                  <a:lnTo>
                    <a:pt x="7588" y="4304"/>
                  </a:lnTo>
                  <a:lnTo>
                    <a:pt x="7589" y="4309"/>
                  </a:lnTo>
                  <a:lnTo>
                    <a:pt x="7612" y="4401"/>
                  </a:lnTo>
                  <a:lnTo>
                    <a:pt x="7613" y="4406"/>
                  </a:lnTo>
                  <a:lnTo>
                    <a:pt x="7633" y="4499"/>
                  </a:lnTo>
                  <a:lnTo>
                    <a:pt x="7634" y="4504"/>
                  </a:lnTo>
                  <a:lnTo>
                    <a:pt x="7650" y="4598"/>
                  </a:lnTo>
                  <a:lnTo>
                    <a:pt x="7650" y="4602"/>
                  </a:lnTo>
                  <a:lnTo>
                    <a:pt x="7663" y="4697"/>
                  </a:lnTo>
                  <a:lnTo>
                    <a:pt x="7663" y="4702"/>
                  </a:lnTo>
                  <a:lnTo>
                    <a:pt x="7672" y="4797"/>
                  </a:lnTo>
                  <a:lnTo>
                    <a:pt x="7673" y="4802"/>
                  </a:lnTo>
                  <a:lnTo>
                    <a:pt x="7678" y="4897"/>
                  </a:lnTo>
                  <a:close/>
                  <a:moveTo>
                    <a:pt x="7423" y="5182"/>
                  </a:moveTo>
                  <a:lnTo>
                    <a:pt x="7428" y="5091"/>
                  </a:lnTo>
                  <a:lnTo>
                    <a:pt x="7430" y="5000"/>
                  </a:lnTo>
                  <a:lnTo>
                    <a:pt x="7428" y="4909"/>
                  </a:lnTo>
                  <a:lnTo>
                    <a:pt x="7423" y="4818"/>
                  </a:lnTo>
                  <a:lnTo>
                    <a:pt x="7415" y="4727"/>
                  </a:lnTo>
                  <a:lnTo>
                    <a:pt x="7403" y="4637"/>
                  </a:lnTo>
                  <a:lnTo>
                    <a:pt x="7388" y="4548"/>
                  </a:lnTo>
                  <a:lnTo>
                    <a:pt x="7369" y="4459"/>
                  </a:lnTo>
                  <a:lnTo>
                    <a:pt x="7347" y="4371"/>
                  </a:lnTo>
                  <a:lnTo>
                    <a:pt x="7322" y="4284"/>
                  </a:lnTo>
                  <a:lnTo>
                    <a:pt x="7294" y="4198"/>
                  </a:lnTo>
                  <a:lnTo>
                    <a:pt x="7262" y="4113"/>
                  </a:lnTo>
                  <a:lnTo>
                    <a:pt x="7228" y="4029"/>
                  </a:lnTo>
                  <a:lnTo>
                    <a:pt x="7190" y="3947"/>
                  </a:lnTo>
                  <a:lnTo>
                    <a:pt x="7149" y="3865"/>
                  </a:lnTo>
                  <a:lnTo>
                    <a:pt x="7105" y="3786"/>
                  </a:lnTo>
                  <a:lnTo>
                    <a:pt x="7058" y="3707"/>
                  </a:lnTo>
                  <a:lnTo>
                    <a:pt x="7007" y="3631"/>
                  </a:lnTo>
                  <a:lnTo>
                    <a:pt x="6955" y="3557"/>
                  </a:lnTo>
                  <a:lnTo>
                    <a:pt x="6899" y="3485"/>
                  </a:lnTo>
                  <a:lnTo>
                    <a:pt x="6841" y="3415"/>
                  </a:lnTo>
                  <a:lnTo>
                    <a:pt x="6781" y="3347"/>
                  </a:lnTo>
                  <a:lnTo>
                    <a:pt x="6718" y="3282"/>
                  </a:lnTo>
                  <a:lnTo>
                    <a:pt x="6653" y="3219"/>
                  </a:lnTo>
                  <a:lnTo>
                    <a:pt x="6585" y="3159"/>
                  </a:lnTo>
                  <a:lnTo>
                    <a:pt x="6515" y="3101"/>
                  </a:lnTo>
                  <a:lnTo>
                    <a:pt x="6443" y="3045"/>
                  </a:lnTo>
                  <a:lnTo>
                    <a:pt x="6369" y="2993"/>
                  </a:lnTo>
                  <a:lnTo>
                    <a:pt x="6293" y="2942"/>
                  </a:lnTo>
                  <a:lnTo>
                    <a:pt x="6214" y="2895"/>
                  </a:lnTo>
                  <a:lnTo>
                    <a:pt x="6135" y="2851"/>
                  </a:lnTo>
                  <a:lnTo>
                    <a:pt x="6053" y="2810"/>
                  </a:lnTo>
                  <a:lnTo>
                    <a:pt x="5971" y="2772"/>
                  </a:lnTo>
                  <a:lnTo>
                    <a:pt x="5887" y="2738"/>
                  </a:lnTo>
                  <a:lnTo>
                    <a:pt x="5802" y="2706"/>
                  </a:lnTo>
                  <a:lnTo>
                    <a:pt x="5716" y="2678"/>
                  </a:lnTo>
                  <a:lnTo>
                    <a:pt x="5629" y="2653"/>
                  </a:lnTo>
                  <a:lnTo>
                    <a:pt x="5541" y="2631"/>
                  </a:lnTo>
                  <a:lnTo>
                    <a:pt x="5452" y="2612"/>
                  </a:lnTo>
                  <a:lnTo>
                    <a:pt x="5363" y="2597"/>
                  </a:lnTo>
                  <a:lnTo>
                    <a:pt x="5273" y="2585"/>
                  </a:lnTo>
                  <a:lnTo>
                    <a:pt x="5182" y="2577"/>
                  </a:lnTo>
                  <a:lnTo>
                    <a:pt x="5091" y="2572"/>
                  </a:lnTo>
                  <a:lnTo>
                    <a:pt x="5000" y="2570"/>
                  </a:lnTo>
                  <a:lnTo>
                    <a:pt x="4909" y="2572"/>
                  </a:lnTo>
                  <a:lnTo>
                    <a:pt x="4818" y="2577"/>
                  </a:lnTo>
                  <a:lnTo>
                    <a:pt x="4727" y="2585"/>
                  </a:lnTo>
                  <a:lnTo>
                    <a:pt x="4637" y="2597"/>
                  </a:lnTo>
                  <a:lnTo>
                    <a:pt x="4548" y="2612"/>
                  </a:lnTo>
                  <a:lnTo>
                    <a:pt x="4459" y="2631"/>
                  </a:lnTo>
                  <a:lnTo>
                    <a:pt x="4371" y="2653"/>
                  </a:lnTo>
                  <a:lnTo>
                    <a:pt x="4284" y="2678"/>
                  </a:lnTo>
                  <a:lnTo>
                    <a:pt x="4198" y="2706"/>
                  </a:lnTo>
                  <a:lnTo>
                    <a:pt x="4113" y="2738"/>
                  </a:lnTo>
                  <a:lnTo>
                    <a:pt x="4029" y="2772"/>
                  </a:lnTo>
                  <a:lnTo>
                    <a:pt x="3946" y="2810"/>
                  </a:lnTo>
                  <a:lnTo>
                    <a:pt x="3864" y="2851"/>
                  </a:lnTo>
                  <a:lnTo>
                    <a:pt x="3785" y="2895"/>
                  </a:lnTo>
                  <a:lnTo>
                    <a:pt x="3707" y="2942"/>
                  </a:lnTo>
                  <a:lnTo>
                    <a:pt x="3630" y="2992"/>
                  </a:lnTo>
                  <a:lnTo>
                    <a:pt x="3556" y="3045"/>
                  </a:lnTo>
                  <a:lnTo>
                    <a:pt x="3484" y="3101"/>
                  </a:lnTo>
                  <a:lnTo>
                    <a:pt x="3415" y="3159"/>
                  </a:lnTo>
                  <a:lnTo>
                    <a:pt x="3347" y="3219"/>
                  </a:lnTo>
                  <a:lnTo>
                    <a:pt x="3282" y="3282"/>
                  </a:lnTo>
                  <a:lnTo>
                    <a:pt x="3219" y="3347"/>
                  </a:lnTo>
                  <a:lnTo>
                    <a:pt x="3159" y="3415"/>
                  </a:lnTo>
                  <a:lnTo>
                    <a:pt x="3101" y="3485"/>
                  </a:lnTo>
                  <a:lnTo>
                    <a:pt x="3045" y="3557"/>
                  </a:lnTo>
                  <a:lnTo>
                    <a:pt x="2993" y="3631"/>
                  </a:lnTo>
                  <a:lnTo>
                    <a:pt x="2942" y="3707"/>
                  </a:lnTo>
                  <a:lnTo>
                    <a:pt x="2895" y="3786"/>
                  </a:lnTo>
                  <a:lnTo>
                    <a:pt x="2851" y="3865"/>
                  </a:lnTo>
                  <a:lnTo>
                    <a:pt x="2810" y="3947"/>
                  </a:lnTo>
                  <a:lnTo>
                    <a:pt x="2772" y="4029"/>
                  </a:lnTo>
                  <a:lnTo>
                    <a:pt x="2738" y="4113"/>
                  </a:lnTo>
                  <a:lnTo>
                    <a:pt x="2706" y="4198"/>
                  </a:lnTo>
                  <a:lnTo>
                    <a:pt x="2678" y="4284"/>
                  </a:lnTo>
                  <a:lnTo>
                    <a:pt x="2653" y="4371"/>
                  </a:lnTo>
                  <a:lnTo>
                    <a:pt x="2631" y="4459"/>
                  </a:lnTo>
                  <a:lnTo>
                    <a:pt x="2612" y="4548"/>
                  </a:lnTo>
                  <a:lnTo>
                    <a:pt x="2597" y="4637"/>
                  </a:lnTo>
                  <a:lnTo>
                    <a:pt x="2585" y="4727"/>
                  </a:lnTo>
                  <a:lnTo>
                    <a:pt x="2577" y="4818"/>
                  </a:lnTo>
                  <a:lnTo>
                    <a:pt x="2572" y="4909"/>
                  </a:lnTo>
                  <a:lnTo>
                    <a:pt x="2570" y="5000"/>
                  </a:lnTo>
                  <a:lnTo>
                    <a:pt x="2572" y="5091"/>
                  </a:lnTo>
                  <a:lnTo>
                    <a:pt x="2577" y="5182"/>
                  </a:lnTo>
                  <a:lnTo>
                    <a:pt x="2585" y="5273"/>
                  </a:lnTo>
                  <a:lnTo>
                    <a:pt x="2597" y="5363"/>
                  </a:lnTo>
                  <a:lnTo>
                    <a:pt x="2612" y="5452"/>
                  </a:lnTo>
                  <a:lnTo>
                    <a:pt x="2631" y="5541"/>
                  </a:lnTo>
                  <a:lnTo>
                    <a:pt x="2653" y="5629"/>
                  </a:lnTo>
                  <a:lnTo>
                    <a:pt x="2678" y="5716"/>
                  </a:lnTo>
                  <a:lnTo>
                    <a:pt x="2706" y="5802"/>
                  </a:lnTo>
                  <a:lnTo>
                    <a:pt x="2738" y="5887"/>
                  </a:lnTo>
                  <a:lnTo>
                    <a:pt x="2772" y="5971"/>
                  </a:lnTo>
                  <a:lnTo>
                    <a:pt x="2810" y="6054"/>
                  </a:lnTo>
                  <a:lnTo>
                    <a:pt x="2851" y="6136"/>
                  </a:lnTo>
                  <a:lnTo>
                    <a:pt x="2895" y="6215"/>
                  </a:lnTo>
                  <a:lnTo>
                    <a:pt x="2942" y="6293"/>
                  </a:lnTo>
                  <a:lnTo>
                    <a:pt x="2992" y="6370"/>
                  </a:lnTo>
                  <a:lnTo>
                    <a:pt x="3045" y="6444"/>
                  </a:lnTo>
                  <a:lnTo>
                    <a:pt x="3101" y="6516"/>
                  </a:lnTo>
                  <a:lnTo>
                    <a:pt x="3159" y="6585"/>
                  </a:lnTo>
                  <a:lnTo>
                    <a:pt x="3219" y="6653"/>
                  </a:lnTo>
                  <a:lnTo>
                    <a:pt x="3282" y="6718"/>
                  </a:lnTo>
                  <a:lnTo>
                    <a:pt x="3347" y="6781"/>
                  </a:lnTo>
                  <a:lnTo>
                    <a:pt x="3415" y="6841"/>
                  </a:lnTo>
                  <a:lnTo>
                    <a:pt x="3485" y="6899"/>
                  </a:lnTo>
                  <a:lnTo>
                    <a:pt x="3557" y="6955"/>
                  </a:lnTo>
                  <a:lnTo>
                    <a:pt x="3631" y="7007"/>
                  </a:lnTo>
                  <a:lnTo>
                    <a:pt x="3707" y="7058"/>
                  </a:lnTo>
                  <a:lnTo>
                    <a:pt x="3786" y="7105"/>
                  </a:lnTo>
                  <a:lnTo>
                    <a:pt x="3865" y="7149"/>
                  </a:lnTo>
                  <a:lnTo>
                    <a:pt x="3947" y="7190"/>
                  </a:lnTo>
                  <a:lnTo>
                    <a:pt x="4029" y="7228"/>
                  </a:lnTo>
                  <a:lnTo>
                    <a:pt x="4113" y="7262"/>
                  </a:lnTo>
                  <a:lnTo>
                    <a:pt x="4198" y="7294"/>
                  </a:lnTo>
                  <a:lnTo>
                    <a:pt x="4284" y="7322"/>
                  </a:lnTo>
                  <a:lnTo>
                    <a:pt x="4371" y="7347"/>
                  </a:lnTo>
                  <a:lnTo>
                    <a:pt x="4459" y="7369"/>
                  </a:lnTo>
                  <a:lnTo>
                    <a:pt x="4548" y="7388"/>
                  </a:lnTo>
                  <a:lnTo>
                    <a:pt x="4637" y="7403"/>
                  </a:lnTo>
                  <a:lnTo>
                    <a:pt x="4727" y="7415"/>
                  </a:lnTo>
                  <a:lnTo>
                    <a:pt x="4818" y="7423"/>
                  </a:lnTo>
                  <a:lnTo>
                    <a:pt x="4909" y="7428"/>
                  </a:lnTo>
                  <a:lnTo>
                    <a:pt x="5000" y="7430"/>
                  </a:lnTo>
                  <a:lnTo>
                    <a:pt x="5091" y="7428"/>
                  </a:lnTo>
                  <a:lnTo>
                    <a:pt x="5182" y="7423"/>
                  </a:lnTo>
                  <a:lnTo>
                    <a:pt x="5273" y="7415"/>
                  </a:lnTo>
                  <a:lnTo>
                    <a:pt x="5363" y="7403"/>
                  </a:lnTo>
                  <a:lnTo>
                    <a:pt x="5452" y="7388"/>
                  </a:lnTo>
                  <a:lnTo>
                    <a:pt x="5541" y="7369"/>
                  </a:lnTo>
                  <a:lnTo>
                    <a:pt x="5629" y="7347"/>
                  </a:lnTo>
                  <a:lnTo>
                    <a:pt x="5716" y="7322"/>
                  </a:lnTo>
                  <a:lnTo>
                    <a:pt x="5802" y="7294"/>
                  </a:lnTo>
                  <a:lnTo>
                    <a:pt x="5887" y="7262"/>
                  </a:lnTo>
                  <a:lnTo>
                    <a:pt x="5971" y="7228"/>
                  </a:lnTo>
                  <a:lnTo>
                    <a:pt x="6053" y="7190"/>
                  </a:lnTo>
                  <a:lnTo>
                    <a:pt x="6135" y="7149"/>
                  </a:lnTo>
                  <a:lnTo>
                    <a:pt x="6214" y="7105"/>
                  </a:lnTo>
                  <a:lnTo>
                    <a:pt x="6293" y="7058"/>
                  </a:lnTo>
                  <a:lnTo>
                    <a:pt x="6369" y="7007"/>
                  </a:lnTo>
                  <a:lnTo>
                    <a:pt x="6443" y="6955"/>
                  </a:lnTo>
                  <a:lnTo>
                    <a:pt x="6515" y="6899"/>
                  </a:lnTo>
                  <a:lnTo>
                    <a:pt x="6585" y="6841"/>
                  </a:lnTo>
                  <a:lnTo>
                    <a:pt x="6653" y="6781"/>
                  </a:lnTo>
                  <a:lnTo>
                    <a:pt x="6718" y="6718"/>
                  </a:lnTo>
                  <a:lnTo>
                    <a:pt x="6781" y="6653"/>
                  </a:lnTo>
                  <a:lnTo>
                    <a:pt x="6841" y="6585"/>
                  </a:lnTo>
                  <a:lnTo>
                    <a:pt x="6899" y="6515"/>
                  </a:lnTo>
                  <a:lnTo>
                    <a:pt x="6955" y="6443"/>
                  </a:lnTo>
                  <a:lnTo>
                    <a:pt x="7007" y="6369"/>
                  </a:lnTo>
                  <a:lnTo>
                    <a:pt x="7058" y="6293"/>
                  </a:lnTo>
                  <a:lnTo>
                    <a:pt x="7105" y="6214"/>
                  </a:lnTo>
                  <a:lnTo>
                    <a:pt x="7149" y="6135"/>
                  </a:lnTo>
                  <a:lnTo>
                    <a:pt x="7190" y="6053"/>
                  </a:lnTo>
                  <a:lnTo>
                    <a:pt x="7228" y="5971"/>
                  </a:lnTo>
                  <a:lnTo>
                    <a:pt x="7262" y="5887"/>
                  </a:lnTo>
                  <a:lnTo>
                    <a:pt x="7294" y="5802"/>
                  </a:lnTo>
                  <a:lnTo>
                    <a:pt x="7322" y="5716"/>
                  </a:lnTo>
                  <a:lnTo>
                    <a:pt x="7347" y="5629"/>
                  </a:lnTo>
                  <a:lnTo>
                    <a:pt x="7369" y="5541"/>
                  </a:lnTo>
                  <a:lnTo>
                    <a:pt x="7388" y="5452"/>
                  </a:lnTo>
                  <a:lnTo>
                    <a:pt x="7403" y="5363"/>
                  </a:lnTo>
                  <a:lnTo>
                    <a:pt x="7415" y="5273"/>
                  </a:lnTo>
                  <a:lnTo>
                    <a:pt x="7423" y="5182"/>
                  </a:lnTo>
                  <a:close/>
                  <a:moveTo>
                    <a:pt x="6242" y="4909"/>
                  </a:moveTo>
                  <a:lnTo>
                    <a:pt x="6244" y="4950"/>
                  </a:lnTo>
                  <a:lnTo>
                    <a:pt x="6244" y="4956"/>
                  </a:lnTo>
                  <a:lnTo>
                    <a:pt x="6245" y="4997"/>
                  </a:lnTo>
                  <a:lnTo>
                    <a:pt x="6245" y="5003"/>
                  </a:lnTo>
                  <a:lnTo>
                    <a:pt x="6244" y="5044"/>
                  </a:lnTo>
                  <a:lnTo>
                    <a:pt x="6244" y="5050"/>
                  </a:lnTo>
                  <a:lnTo>
                    <a:pt x="6242" y="5091"/>
                  </a:lnTo>
                  <a:lnTo>
                    <a:pt x="6241" y="5096"/>
                  </a:lnTo>
                  <a:lnTo>
                    <a:pt x="6237" y="5137"/>
                  </a:lnTo>
                  <a:lnTo>
                    <a:pt x="6237" y="5143"/>
                  </a:lnTo>
                  <a:lnTo>
                    <a:pt x="6231" y="5183"/>
                  </a:lnTo>
                  <a:lnTo>
                    <a:pt x="6231" y="5189"/>
                  </a:lnTo>
                  <a:lnTo>
                    <a:pt x="6224" y="5229"/>
                  </a:lnTo>
                  <a:lnTo>
                    <a:pt x="6223" y="5234"/>
                  </a:lnTo>
                  <a:lnTo>
                    <a:pt x="6214" y="5274"/>
                  </a:lnTo>
                  <a:lnTo>
                    <a:pt x="6213" y="5280"/>
                  </a:lnTo>
                  <a:lnTo>
                    <a:pt x="6203" y="5320"/>
                  </a:lnTo>
                  <a:lnTo>
                    <a:pt x="6202" y="5325"/>
                  </a:lnTo>
                  <a:lnTo>
                    <a:pt x="6190" y="5364"/>
                  </a:lnTo>
                  <a:lnTo>
                    <a:pt x="6189" y="5370"/>
                  </a:lnTo>
                  <a:lnTo>
                    <a:pt x="6176" y="5408"/>
                  </a:lnTo>
                  <a:lnTo>
                    <a:pt x="6174" y="5414"/>
                  </a:lnTo>
                  <a:lnTo>
                    <a:pt x="6160" y="5452"/>
                  </a:lnTo>
                  <a:lnTo>
                    <a:pt x="6158" y="5457"/>
                  </a:lnTo>
                  <a:lnTo>
                    <a:pt x="6142" y="5495"/>
                  </a:lnTo>
                  <a:lnTo>
                    <a:pt x="6140" y="5500"/>
                  </a:lnTo>
                  <a:lnTo>
                    <a:pt x="6123" y="5538"/>
                  </a:lnTo>
                  <a:lnTo>
                    <a:pt x="6120" y="5543"/>
                  </a:lnTo>
                  <a:lnTo>
                    <a:pt x="6102" y="5579"/>
                  </a:lnTo>
                  <a:lnTo>
                    <a:pt x="6099" y="5584"/>
                  </a:lnTo>
                  <a:lnTo>
                    <a:pt x="6079" y="5620"/>
                  </a:lnTo>
                  <a:lnTo>
                    <a:pt x="6076" y="5626"/>
                  </a:lnTo>
                  <a:lnTo>
                    <a:pt x="6055" y="5661"/>
                  </a:lnTo>
                  <a:lnTo>
                    <a:pt x="6052" y="5665"/>
                  </a:lnTo>
                  <a:lnTo>
                    <a:pt x="6030" y="5700"/>
                  </a:lnTo>
                  <a:lnTo>
                    <a:pt x="6027" y="5704"/>
                  </a:lnTo>
                  <a:lnTo>
                    <a:pt x="6003" y="5738"/>
                  </a:lnTo>
                  <a:lnTo>
                    <a:pt x="6000" y="5742"/>
                  </a:lnTo>
                  <a:lnTo>
                    <a:pt x="5975" y="5774"/>
                  </a:lnTo>
                  <a:lnTo>
                    <a:pt x="5971" y="5779"/>
                  </a:lnTo>
                  <a:lnTo>
                    <a:pt x="5945" y="5810"/>
                  </a:lnTo>
                  <a:lnTo>
                    <a:pt x="5942" y="5814"/>
                  </a:lnTo>
                  <a:lnTo>
                    <a:pt x="5914" y="5845"/>
                  </a:lnTo>
                  <a:lnTo>
                    <a:pt x="5911" y="5849"/>
                  </a:lnTo>
                  <a:lnTo>
                    <a:pt x="5882" y="5878"/>
                  </a:lnTo>
                  <a:lnTo>
                    <a:pt x="5878" y="5882"/>
                  </a:lnTo>
                  <a:lnTo>
                    <a:pt x="5849" y="5911"/>
                  </a:lnTo>
                  <a:lnTo>
                    <a:pt x="5845" y="5914"/>
                  </a:lnTo>
                  <a:lnTo>
                    <a:pt x="5814" y="5942"/>
                  </a:lnTo>
                  <a:lnTo>
                    <a:pt x="5810" y="5945"/>
                  </a:lnTo>
                  <a:lnTo>
                    <a:pt x="5779" y="5971"/>
                  </a:lnTo>
                  <a:lnTo>
                    <a:pt x="5774" y="5975"/>
                  </a:lnTo>
                  <a:lnTo>
                    <a:pt x="5742" y="6000"/>
                  </a:lnTo>
                  <a:lnTo>
                    <a:pt x="5738" y="6003"/>
                  </a:lnTo>
                  <a:lnTo>
                    <a:pt x="5704" y="6027"/>
                  </a:lnTo>
                  <a:lnTo>
                    <a:pt x="5700" y="6030"/>
                  </a:lnTo>
                  <a:lnTo>
                    <a:pt x="5665" y="6052"/>
                  </a:lnTo>
                  <a:lnTo>
                    <a:pt x="5661" y="6055"/>
                  </a:lnTo>
                  <a:lnTo>
                    <a:pt x="5626" y="6076"/>
                  </a:lnTo>
                  <a:lnTo>
                    <a:pt x="5620" y="6079"/>
                  </a:lnTo>
                  <a:lnTo>
                    <a:pt x="5584" y="6099"/>
                  </a:lnTo>
                  <a:lnTo>
                    <a:pt x="5579" y="6102"/>
                  </a:lnTo>
                  <a:lnTo>
                    <a:pt x="5543" y="6120"/>
                  </a:lnTo>
                  <a:lnTo>
                    <a:pt x="5538" y="6123"/>
                  </a:lnTo>
                  <a:lnTo>
                    <a:pt x="5500" y="6140"/>
                  </a:lnTo>
                  <a:lnTo>
                    <a:pt x="5495" y="6142"/>
                  </a:lnTo>
                  <a:lnTo>
                    <a:pt x="5457" y="6158"/>
                  </a:lnTo>
                  <a:lnTo>
                    <a:pt x="5452" y="6160"/>
                  </a:lnTo>
                  <a:lnTo>
                    <a:pt x="5414" y="6174"/>
                  </a:lnTo>
                  <a:lnTo>
                    <a:pt x="5408" y="6176"/>
                  </a:lnTo>
                  <a:lnTo>
                    <a:pt x="5370" y="6189"/>
                  </a:lnTo>
                  <a:lnTo>
                    <a:pt x="5364" y="6190"/>
                  </a:lnTo>
                  <a:lnTo>
                    <a:pt x="5325" y="6202"/>
                  </a:lnTo>
                  <a:lnTo>
                    <a:pt x="5320" y="6203"/>
                  </a:lnTo>
                  <a:lnTo>
                    <a:pt x="5280" y="6213"/>
                  </a:lnTo>
                  <a:lnTo>
                    <a:pt x="5274" y="6214"/>
                  </a:lnTo>
                  <a:lnTo>
                    <a:pt x="5234" y="6223"/>
                  </a:lnTo>
                  <a:lnTo>
                    <a:pt x="5229" y="6224"/>
                  </a:lnTo>
                  <a:lnTo>
                    <a:pt x="5189" y="6231"/>
                  </a:lnTo>
                  <a:lnTo>
                    <a:pt x="5183" y="6231"/>
                  </a:lnTo>
                  <a:lnTo>
                    <a:pt x="5143" y="6237"/>
                  </a:lnTo>
                  <a:lnTo>
                    <a:pt x="5137" y="6237"/>
                  </a:lnTo>
                  <a:lnTo>
                    <a:pt x="5096" y="6241"/>
                  </a:lnTo>
                  <a:lnTo>
                    <a:pt x="5091" y="6242"/>
                  </a:lnTo>
                  <a:lnTo>
                    <a:pt x="5050" y="6244"/>
                  </a:lnTo>
                  <a:lnTo>
                    <a:pt x="5044" y="6244"/>
                  </a:lnTo>
                  <a:lnTo>
                    <a:pt x="5003" y="6245"/>
                  </a:lnTo>
                  <a:lnTo>
                    <a:pt x="4997" y="6245"/>
                  </a:lnTo>
                  <a:lnTo>
                    <a:pt x="4956" y="6244"/>
                  </a:lnTo>
                  <a:lnTo>
                    <a:pt x="4950" y="6244"/>
                  </a:lnTo>
                  <a:lnTo>
                    <a:pt x="4909" y="6242"/>
                  </a:lnTo>
                  <a:lnTo>
                    <a:pt x="4904" y="6241"/>
                  </a:lnTo>
                  <a:lnTo>
                    <a:pt x="4863" y="6237"/>
                  </a:lnTo>
                  <a:lnTo>
                    <a:pt x="4857" y="6237"/>
                  </a:lnTo>
                  <a:lnTo>
                    <a:pt x="4817" y="6231"/>
                  </a:lnTo>
                  <a:lnTo>
                    <a:pt x="4811" y="6231"/>
                  </a:lnTo>
                  <a:lnTo>
                    <a:pt x="4771" y="6224"/>
                  </a:lnTo>
                  <a:lnTo>
                    <a:pt x="4766" y="6223"/>
                  </a:lnTo>
                  <a:lnTo>
                    <a:pt x="4726" y="6214"/>
                  </a:lnTo>
                  <a:lnTo>
                    <a:pt x="4720" y="6213"/>
                  </a:lnTo>
                  <a:lnTo>
                    <a:pt x="4680" y="6203"/>
                  </a:lnTo>
                  <a:lnTo>
                    <a:pt x="4675" y="6202"/>
                  </a:lnTo>
                  <a:lnTo>
                    <a:pt x="4636" y="6190"/>
                  </a:lnTo>
                  <a:lnTo>
                    <a:pt x="4630" y="6189"/>
                  </a:lnTo>
                  <a:lnTo>
                    <a:pt x="4592" y="6176"/>
                  </a:lnTo>
                  <a:lnTo>
                    <a:pt x="4586" y="6174"/>
                  </a:lnTo>
                  <a:lnTo>
                    <a:pt x="4548" y="6160"/>
                  </a:lnTo>
                  <a:lnTo>
                    <a:pt x="4543" y="6158"/>
                  </a:lnTo>
                  <a:lnTo>
                    <a:pt x="4505" y="6142"/>
                  </a:lnTo>
                  <a:lnTo>
                    <a:pt x="4500" y="6140"/>
                  </a:lnTo>
                  <a:lnTo>
                    <a:pt x="4462" y="6123"/>
                  </a:lnTo>
                  <a:lnTo>
                    <a:pt x="4457" y="6120"/>
                  </a:lnTo>
                  <a:lnTo>
                    <a:pt x="4421" y="6102"/>
                  </a:lnTo>
                  <a:lnTo>
                    <a:pt x="4416" y="6099"/>
                  </a:lnTo>
                  <a:lnTo>
                    <a:pt x="4380" y="6079"/>
                  </a:lnTo>
                  <a:lnTo>
                    <a:pt x="4374" y="6076"/>
                  </a:lnTo>
                  <a:lnTo>
                    <a:pt x="4339" y="6055"/>
                  </a:lnTo>
                  <a:lnTo>
                    <a:pt x="4335" y="6052"/>
                  </a:lnTo>
                  <a:lnTo>
                    <a:pt x="4300" y="6030"/>
                  </a:lnTo>
                  <a:lnTo>
                    <a:pt x="4296" y="6027"/>
                  </a:lnTo>
                  <a:lnTo>
                    <a:pt x="4262" y="6003"/>
                  </a:lnTo>
                  <a:lnTo>
                    <a:pt x="4258" y="6000"/>
                  </a:lnTo>
                  <a:lnTo>
                    <a:pt x="4226" y="5975"/>
                  </a:lnTo>
                  <a:lnTo>
                    <a:pt x="4221" y="5971"/>
                  </a:lnTo>
                  <a:lnTo>
                    <a:pt x="4190" y="5945"/>
                  </a:lnTo>
                  <a:lnTo>
                    <a:pt x="4186" y="5942"/>
                  </a:lnTo>
                  <a:lnTo>
                    <a:pt x="4155" y="5914"/>
                  </a:lnTo>
                  <a:lnTo>
                    <a:pt x="4151" y="5911"/>
                  </a:lnTo>
                  <a:lnTo>
                    <a:pt x="4122" y="5882"/>
                  </a:lnTo>
                  <a:lnTo>
                    <a:pt x="4118" y="5878"/>
                  </a:lnTo>
                  <a:lnTo>
                    <a:pt x="4089" y="5849"/>
                  </a:lnTo>
                  <a:lnTo>
                    <a:pt x="4086" y="5845"/>
                  </a:lnTo>
                  <a:lnTo>
                    <a:pt x="4058" y="5814"/>
                  </a:lnTo>
                  <a:lnTo>
                    <a:pt x="4055" y="5810"/>
                  </a:lnTo>
                  <a:lnTo>
                    <a:pt x="4029" y="5779"/>
                  </a:lnTo>
                  <a:lnTo>
                    <a:pt x="4025" y="5774"/>
                  </a:lnTo>
                  <a:lnTo>
                    <a:pt x="4000" y="5742"/>
                  </a:lnTo>
                  <a:lnTo>
                    <a:pt x="3997" y="5738"/>
                  </a:lnTo>
                  <a:lnTo>
                    <a:pt x="3973" y="5704"/>
                  </a:lnTo>
                  <a:lnTo>
                    <a:pt x="3970" y="5700"/>
                  </a:lnTo>
                  <a:lnTo>
                    <a:pt x="3948" y="5665"/>
                  </a:lnTo>
                  <a:lnTo>
                    <a:pt x="3945" y="5661"/>
                  </a:lnTo>
                  <a:lnTo>
                    <a:pt x="3924" y="5626"/>
                  </a:lnTo>
                  <a:lnTo>
                    <a:pt x="3921" y="5620"/>
                  </a:lnTo>
                  <a:lnTo>
                    <a:pt x="3901" y="5584"/>
                  </a:lnTo>
                  <a:lnTo>
                    <a:pt x="3898" y="5579"/>
                  </a:lnTo>
                  <a:lnTo>
                    <a:pt x="3880" y="5543"/>
                  </a:lnTo>
                  <a:lnTo>
                    <a:pt x="3877" y="5538"/>
                  </a:lnTo>
                  <a:lnTo>
                    <a:pt x="3860" y="5500"/>
                  </a:lnTo>
                  <a:lnTo>
                    <a:pt x="3858" y="5495"/>
                  </a:lnTo>
                  <a:lnTo>
                    <a:pt x="3842" y="5457"/>
                  </a:lnTo>
                  <a:lnTo>
                    <a:pt x="3840" y="5452"/>
                  </a:lnTo>
                  <a:lnTo>
                    <a:pt x="3826" y="5414"/>
                  </a:lnTo>
                  <a:lnTo>
                    <a:pt x="3824" y="5408"/>
                  </a:lnTo>
                  <a:lnTo>
                    <a:pt x="3811" y="5370"/>
                  </a:lnTo>
                  <a:lnTo>
                    <a:pt x="3810" y="5364"/>
                  </a:lnTo>
                  <a:lnTo>
                    <a:pt x="3798" y="5325"/>
                  </a:lnTo>
                  <a:lnTo>
                    <a:pt x="3797" y="5320"/>
                  </a:lnTo>
                  <a:lnTo>
                    <a:pt x="3787" y="5280"/>
                  </a:lnTo>
                  <a:lnTo>
                    <a:pt x="3786" y="5274"/>
                  </a:lnTo>
                  <a:lnTo>
                    <a:pt x="3777" y="5234"/>
                  </a:lnTo>
                  <a:lnTo>
                    <a:pt x="3776" y="5229"/>
                  </a:lnTo>
                  <a:lnTo>
                    <a:pt x="3769" y="5189"/>
                  </a:lnTo>
                  <a:lnTo>
                    <a:pt x="3769" y="5183"/>
                  </a:lnTo>
                  <a:lnTo>
                    <a:pt x="3763" y="5143"/>
                  </a:lnTo>
                  <a:lnTo>
                    <a:pt x="3763" y="5137"/>
                  </a:lnTo>
                  <a:lnTo>
                    <a:pt x="3759" y="5096"/>
                  </a:lnTo>
                  <a:lnTo>
                    <a:pt x="3758" y="5091"/>
                  </a:lnTo>
                  <a:lnTo>
                    <a:pt x="3756" y="5050"/>
                  </a:lnTo>
                  <a:lnTo>
                    <a:pt x="3756" y="5044"/>
                  </a:lnTo>
                  <a:lnTo>
                    <a:pt x="3755" y="5003"/>
                  </a:lnTo>
                  <a:lnTo>
                    <a:pt x="3755" y="4997"/>
                  </a:lnTo>
                  <a:lnTo>
                    <a:pt x="3756" y="4956"/>
                  </a:lnTo>
                  <a:lnTo>
                    <a:pt x="3756" y="4950"/>
                  </a:lnTo>
                  <a:lnTo>
                    <a:pt x="3758" y="4909"/>
                  </a:lnTo>
                  <a:lnTo>
                    <a:pt x="3759" y="4904"/>
                  </a:lnTo>
                  <a:lnTo>
                    <a:pt x="3763" y="4863"/>
                  </a:lnTo>
                  <a:lnTo>
                    <a:pt x="3763" y="4857"/>
                  </a:lnTo>
                  <a:lnTo>
                    <a:pt x="3769" y="4817"/>
                  </a:lnTo>
                  <a:lnTo>
                    <a:pt x="3769" y="4811"/>
                  </a:lnTo>
                  <a:lnTo>
                    <a:pt x="3776" y="4771"/>
                  </a:lnTo>
                  <a:lnTo>
                    <a:pt x="3777" y="4766"/>
                  </a:lnTo>
                  <a:lnTo>
                    <a:pt x="3786" y="4726"/>
                  </a:lnTo>
                  <a:lnTo>
                    <a:pt x="3787" y="4720"/>
                  </a:lnTo>
                  <a:lnTo>
                    <a:pt x="3797" y="4680"/>
                  </a:lnTo>
                  <a:lnTo>
                    <a:pt x="3798" y="4675"/>
                  </a:lnTo>
                  <a:lnTo>
                    <a:pt x="3810" y="4636"/>
                  </a:lnTo>
                  <a:lnTo>
                    <a:pt x="3811" y="4630"/>
                  </a:lnTo>
                  <a:lnTo>
                    <a:pt x="3824" y="4592"/>
                  </a:lnTo>
                  <a:lnTo>
                    <a:pt x="3826" y="4586"/>
                  </a:lnTo>
                  <a:lnTo>
                    <a:pt x="3840" y="4548"/>
                  </a:lnTo>
                  <a:lnTo>
                    <a:pt x="3842" y="4543"/>
                  </a:lnTo>
                  <a:lnTo>
                    <a:pt x="3858" y="4505"/>
                  </a:lnTo>
                  <a:lnTo>
                    <a:pt x="3860" y="4500"/>
                  </a:lnTo>
                  <a:lnTo>
                    <a:pt x="3877" y="4462"/>
                  </a:lnTo>
                  <a:lnTo>
                    <a:pt x="3880" y="4457"/>
                  </a:lnTo>
                  <a:lnTo>
                    <a:pt x="3898" y="4421"/>
                  </a:lnTo>
                  <a:lnTo>
                    <a:pt x="3901" y="4416"/>
                  </a:lnTo>
                  <a:lnTo>
                    <a:pt x="3921" y="4380"/>
                  </a:lnTo>
                  <a:lnTo>
                    <a:pt x="3924" y="4374"/>
                  </a:lnTo>
                  <a:lnTo>
                    <a:pt x="3945" y="4339"/>
                  </a:lnTo>
                  <a:lnTo>
                    <a:pt x="3948" y="4335"/>
                  </a:lnTo>
                  <a:lnTo>
                    <a:pt x="3970" y="4300"/>
                  </a:lnTo>
                  <a:lnTo>
                    <a:pt x="3973" y="4296"/>
                  </a:lnTo>
                  <a:lnTo>
                    <a:pt x="3997" y="4262"/>
                  </a:lnTo>
                  <a:lnTo>
                    <a:pt x="4000" y="4258"/>
                  </a:lnTo>
                  <a:lnTo>
                    <a:pt x="4025" y="4226"/>
                  </a:lnTo>
                  <a:lnTo>
                    <a:pt x="4029" y="4221"/>
                  </a:lnTo>
                  <a:lnTo>
                    <a:pt x="4055" y="4190"/>
                  </a:lnTo>
                  <a:lnTo>
                    <a:pt x="4058" y="4186"/>
                  </a:lnTo>
                  <a:lnTo>
                    <a:pt x="4086" y="4155"/>
                  </a:lnTo>
                  <a:lnTo>
                    <a:pt x="4089" y="4151"/>
                  </a:lnTo>
                  <a:lnTo>
                    <a:pt x="4118" y="4122"/>
                  </a:lnTo>
                  <a:lnTo>
                    <a:pt x="4122" y="4118"/>
                  </a:lnTo>
                  <a:lnTo>
                    <a:pt x="4151" y="4089"/>
                  </a:lnTo>
                  <a:lnTo>
                    <a:pt x="4155" y="4086"/>
                  </a:lnTo>
                  <a:lnTo>
                    <a:pt x="4186" y="4058"/>
                  </a:lnTo>
                  <a:lnTo>
                    <a:pt x="4190" y="4055"/>
                  </a:lnTo>
                  <a:lnTo>
                    <a:pt x="4221" y="4029"/>
                  </a:lnTo>
                  <a:lnTo>
                    <a:pt x="4226" y="4025"/>
                  </a:lnTo>
                  <a:lnTo>
                    <a:pt x="4258" y="4000"/>
                  </a:lnTo>
                  <a:lnTo>
                    <a:pt x="4262" y="3997"/>
                  </a:lnTo>
                  <a:lnTo>
                    <a:pt x="4296" y="3973"/>
                  </a:lnTo>
                  <a:lnTo>
                    <a:pt x="4300" y="3970"/>
                  </a:lnTo>
                  <a:lnTo>
                    <a:pt x="4335" y="3948"/>
                  </a:lnTo>
                  <a:lnTo>
                    <a:pt x="4339" y="3945"/>
                  </a:lnTo>
                  <a:lnTo>
                    <a:pt x="4374" y="3924"/>
                  </a:lnTo>
                  <a:lnTo>
                    <a:pt x="4380" y="3921"/>
                  </a:lnTo>
                  <a:lnTo>
                    <a:pt x="4416" y="3901"/>
                  </a:lnTo>
                  <a:lnTo>
                    <a:pt x="4421" y="3898"/>
                  </a:lnTo>
                  <a:lnTo>
                    <a:pt x="4457" y="3880"/>
                  </a:lnTo>
                  <a:lnTo>
                    <a:pt x="4462" y="3877"/>
                  </a:lnTo>
                  <a:lnTo>
                    <a:pt x="4500" y="3860"/>
                  </a:lnTo>
                  <a:lnTo>
                    <a:pt x="4505" y="3858"/>
                  </a:lnTo>
                  <a:lnTo>
                    <a:pt x="4543" y="3842"/>
                  </a:lnTo>
                  <a:lnTo>
                    <a:pt x="4548" y="3840"/>
                  </a:lnTo>
                  <a:lnTo>
                    <a:pt x="4586" y="3826"/>
                  </a:lnTo>
                  <a:lnTo>
                    <a:pt x="4592" y="3824"/>
                  </a:lnTo>
                  <a:lnTo>
                    <a:pt x="4630" y="3811"/>
                  </a:lnTo>
                  <a:lnTo>
                    <a:pt x="4636" y="3810"/>
                  </a:lnTo>
                  <a:lnTo>
                    <a:pt x="4675" y="3798"/>
                  </a:lnTo>
                  <a:lnTo>
                    <a:pt x="4680" y="3797"/>
                  </a:lnTo>
                  <a:lnTo>
                    <a:pt x="4720" y="3787"/>
                  </a:lnTo>
                  <a:lnTo>
                    <a:pt x="4726" y="3786"/>
                  </a:lnTo>
                  <a:lnTo>
                    <a:pt x="4766" y="3777"/>
                  </a:lnTo>
                  <a:lnTo>
                    <a:pt x="4771" y="3776"/>
                  </a:lnTo>
                  <a:lnTo>
                    <a:pt x="4811" y="3769"/>
                  </a:lnTo>
                  <a:lnTo>
                    <a:pt x="4817" y="3769"/>
                  </a:lnTo>
                  <a:lnTo>
                    <a:pt x="4857" y="3763"/>
                  </a:lnTo>
                  <a:lnTo>
                    <a:pt x="4863" y="3763"/>
                  </a:lnTo>
                  <a:lnTo>
                    <a:pt x="4904" y="3759"/>
                  </a:lnTo>
                  <a:lnTo>
                    <a:pt x="4909" y="3758"/>
                  </a:lnTo>
                  <a:lnTo>
                    <a:pt x="4950" y="3756"/>
                  </a:lnTo>
                  <a:lnTo>
                    <a:pt x="4956" y="3756"/>
                  </a:lnTo>
                  <a:lnTo>
                    <a:pt x="4997" y="3755"/>
                  </a:lnTo>
                  <a:lnTo>
                    <a:pt x="5003" y="3755"/>
                  </a:lnTo>
                  <a:lnTo>
                    <a:pt x="5044" y="3756"/>
                  </a:lnTo>
                  <a:lnTo>
                    <a:pt x="5050" y="3756"/>
                  </a:lnTo>
                  <a:lnTo>
                    <a:pt x="5091" y="3758"/>
                  </a:lnTo>
                  <a:lnTo>
                    <a:pt x="5096" y="3759"/>
                  </a:lnTo>
                  <a:lnTo>
                    <a:pt x="5137" y="3763"/>
                  </a:lnTo>
                  <a:lnTo>
                    <a:pt x="5143" y="3763"/>
                  </a:lnTo>
                  <a:lnTo>
                    <a:pt x="5183" y="3769"/>
                  </a:lnTo>
                  <a:lnTo>
                    <a:pt x="5189" y="3769"/>
                  </a:lnTo>
                  <a:lnTo>
                    <a:pt x="5229" y="3776"/>
                  </a:lnTo>
                  <a:lnTo>
                    <a:pt x="5234" y="3777"/>
                  </a:lnTo>
                  <a:lnTo>
                    <a:pt x="5274" y="3786"/>
                  </a:lnTo>
                  <a:lnTo>
                    <a:pt x="5280" y="3787"/>
                  </a:lnTo>
                  <a:lnTo>
                    <a:pt x="5320" y="3797"/>
                  </a:lnTo>
                  <a:lnTo>
                    <a:pt x="5325" y="3798"/>
                  </a:lnTo>
                  <a:lnTo>
                    <a:pt x="5364" y="3810"/>
                  </a:lnTo>
                  <a:lnTo>
                    <a:pt x="5370" y="3811"/>
                  </a:lnTo>
                  <a:lnTo>
                    <a:pt x="5408" y="3824"/>
                  </a:lnTo>
                  <a:lnTo>
                    <a:pt x="5414" y="3826"/>
                  </a:lnTo>
                  <a:lnTo>
                    <a:pt x="5452" y="3840"/>
                  </a:lnTo>
                  <a:lnTo>
                    <a:pt x="5457" y="3842"/>
                  </a:lnTo>
                  <a:lnTo>
                    <a:pt x="5495" y="3858"/>
                  </a:lnTo>
                  <a:lnTo>
                    <a:pt x="5500" y="3860"/>
                  </a:lnTo>
                  <a:lnTo>
                    <a:pt x="5538" y="3877"/>
                  </a:lnTo>
                  <a:lnTo>
                    <a:pt x="5543" y="3880"/>
                  </a:lnTo>
                  <a:lnTo>
                    <a:pt x="5579" y="3898"/>
                  </a:lnTo>
                  <a:lnTo>
                    <a:pt x="5584" y="3901"/>
                  </a:lnTo>
                  <a:lnTo>
                    <a:pt x="5620" y="3921"/>
                  </a:lnTo>
                  <a:lnTo>
                    <a:pt x="5626" y="3924"/>
                  </a:lnTo>
                  <a:lnTo>
                    <a:pt x="5661" y="3945"/>
                  </a:lnTo>
                  <a:lnTo>
                    <a:pt x="5665" y="3948"/>
                  </a:lnTo>
                  <a:lnTo>
                    <a:pt x="5700" y="3970"/>
                  </a:lnTo>
                  <a:lnTo>
                    <a:pt x="5704" y="3973"/>
                  </a:lnTo>
                  <a:lnTo>
                    <a:pt x="5738" y="3997"/>
                  </a:lnTo>
                  <a:lnTo>
                    <a:pt x="5742" y="4000"/>
                  </a:lnTo>
                  <a:lnTo>
                    <a:pt x="5774" y="4025"/>
                  </a:lnTo>
                  <a:lnTo>
                    <a:pt x="5779" y="4029"/>
                  </a:lnTo>
                  <a:lnTo>
                    <a:pt x="5810" y="4055"/>
                  </a:lnTo>
                  <a:lnTo>
                    <a:pt x="5814" y="4058"/>
                  </a:lnTo>
                  <a:lnTo>
                    <a:pt x="5845" y="4086"/>
                  </a:lnTo>
                  <a:lnTo>
                    <a:pt x="5849" y="4089"/>
                  </a:lnTo>
                  <a:lnTo>
                    <a:pt x="5878" y="4118"/>
                  </a:lnTo>
                  <a:lnTo>
                    <a:pt x="5882" y="4122"/>
                  </a:lnTo>
                  <a:lnTo>
                    <a:pt x="5911" y="4151"/>
                  </a:lnTo>
                  <a:lnTo>
                    <a:pt x="5914" y="4155"/>
                  </a:lnTo>
                  <a:lnTo>
                    <a:pt x="5942" y="4186"/>
                  </a:lnTo>
                  <a:lnTo>
                    <a:pt x="5945" y="4190"/>
                  </a:lnTo>
                  <a:lnTo>
                    <a:pt x="5971" y="4221"/>
                  </a:lnTo>
                  <a:lnTo>
                    <a:pt x="5975" y="4226"/>
                  </a:lnTo>
                  <a:lnTo>
                    <a:pt x="6000" y="4258"/>
                  </a:lnTo>
                  <a:lnTo>
                    <a:pt x="6003" y="4262"/>
                  </a:lnTo>
                  <a:lnTo>
                    <a:pt x="6027" y="4296"/>
                  </a:lnTo>
                  <a:lnTo>
                    <a:pt x="6030" y="4300"/>
                  </a:lnTo>
                  <a:lnTo>
                    <a:pt x="6052" y="4335"/>
                  </a:lnTo>
                  <a:lnTo>
                    <a:pt x="6055" y="4339"/>
                  </a:lnTo>
                  <a:lnTo>
                    <a:pt x="6076" y="4374"/>
                  </a:lnTo>
                  <a:lnTo>
                    <a:pt x="6079" y="4380"/>
                  </a:lnTo>
                  <a:lnTo>
                    <a:pt x="6099" y="4416"/>
                  </a:lnTo>
                  <a:lnTo>
                    <a:pt x="6102" y="4421"/>
                  </a:lnTo>
                  <a:lnTo>
                    <a:pt x="6120" y="4457"/>
                  </a:lnTo>
                  <a:lnTo>
                    <a:pt x="6123" y="4462"/>
                  </a:lnTo>
                  <a:lnTo>
                    <a:pt x="6140" y="4500"/>
                  </a:lnTo>
                  <a:lnTo>
                    <a:pt x="6142" y="4505"/>
                  </a:lnTo>
                  <a:lnTo>
                    <a:pt x="6158" y="4543"/>
                  </a:lnTo>
                  <a:lnTo>
                    <a:pt x="6160" y="4548"/>
                  </a:lnTo>
                  <a:lnTo>
                    <a:pt x="6174" y="4586"/>
                  </a:lnTo>
                  <a:lnTo>
                    <a:pt x="6176" y="4592"/>
                  </a:lnTo>
                  <a:lnTo>
                    <a:pt x="6189" y="4630"/>
                  </a:lnTo>
                  <a:lnTo>
                    <a:pt x="6190" y="4636"/>
                  </a:lnTo>
                  <a:lnTo>
                    <a:pt x="6202" y="4675"/>
                  </a:lnTo>
                  <a:lnTo>
                    <a:pt x="6203" y="4680"/>
                  </a:lnTo>
                  <a:lnTo>
                    <a:pt x="6213" y="4720"/>
                  </a:lnTo>
                  <a:lnTo>
                    <a:pt x="6214" y="4726"/>
                  </a:lnTo>
                  <a:lnTo>
                    <a:pt x="6223" y="4766"/>
                  </a:lnTo>
                  <a:lnTo>
                    <a:pt x="6224" y="4771"/>
                  </a:lnTo>
                  <a:lnTo>
                    <a:pt x="6231" y="4811"/>
                  </a:lnTo>
                  <a:lnTo>
                    <a:pt x="6231" y="4817"/>
                  </a:lnTo>
                  <a:lnTo>
                    <a:pt x="6237" y="4857"/>
                  </a:lnTo>
                  <a:lnTo>
                    <a:pt x="6237" y="4863"/>
                  </a:lnTo>
                  <a:lnTo>
                    <a:pt x="6241" y="4904"/>
                  </a:lnTo>
                  <a:lnTo>
                    <a:pt x="6242" y="4909"/>
                  </a:lnTo>
                  <a:close/>
                  <a:moveTo>
                    <a:pt x="5939" y="5106"/>
                  </a:moveTo>
                  <a:lnTo>
                    <a:pt x="5942" y="5071"/>
                  </a:lnTo>
                  <a:lnTo>
                    <a:pt x="5944" y="5035"/>
                  </a:lnTo>
                  <a:lnTo>
                    <a:pt x="5945" y="5000"/>
                  </a:lnTo>
                  <a:lnTo>
                    <a:pt x="5944" y="4965"/>
                  </a:lnTo>
                  <a:lnTo>
                    <a:pt x="5942" y="4929"/>
                  </a:lnTo>
                  <a:lnTo>
                    <a:pt x="5939" y="4894"/>
                  </a:lnTo>
                  <a:lnTo>
                    <a:pt x="5934" y="4859"/>
                  </a:lnTo>
                  <a:lnTo>
                    <a:pt x="5928" y="4824"/>
                  </a:lnTo>
                  <a:lnTo>
                    <a:pt x="5921" y="4790"/>
                  </a:lnTo>
                  <a:lnTo>
                    <a:pt x="5913" y="4756"/>
                  </a:lnTo>
                  <a:lnTo>
                    <a:pt x="5903" y="4722"/>
                  </a:lnTo>
                  <a:lnTo>
                    <a:pt x="5892" y="4688"/>
                  </a:lnTo>
                  <a:lnTo>
                    <a:pt x="5879" y="4655"/>
                  </a:lnTo>
                  <a:lnTo>
                    <a:pt x="5866" y="4622"/>
                  </a:lnTo>
                  <a:lnTo>
                    <a:pt x="5851" y="4590"/>
                  </a:lnTo>
                  <a:lnTo>
                    <a:pt x="5835" y="4558"/>
                  </a:lnTo>
                  <a:lnTo>
                    <a:pt x="5818" y="4527"/>
                  </a:lnTo>
                  <a:lnTo>
                    <a:pt x="5800" y="4497"/>
                  </a:lnTo>
                  <a:lnTo>
                    <a:pt x="5780" y="4467"/>
                  </a:lnTo>
                  <a:lnTo>
                    <a:pt x="5760" y="4438"/>
                  </a:lnTo>
                  <a:lnTo>
                    <a:pt x="5739" y="4411"/>
                  </a:lnTo>
                  <a:lnTo>
                    <a:pt x="5716" y="4383"/>
                  </a:lnTo>
                  <a:lnTo>
                    <a:pt x="5693" y="4357"/>
                  </a:lnTo>
                  <a:lnTo>
                    <a:pt x="5668" y="4332"/>
                  </a:lnTo>
                  <a:lnTo>
                    <a:pt x="5643" y="4307"/>
                  </a:lnTo>
                  <a:lnTo>
                    <a:pt x="5617" y="4284"/>
                  </a:lnTo>
                  <a:lnTo>
                    <a:pt x="5589" y="4261"/>
                  </a:lnTo>
                  <a:lnTo>
                    <a:pt x="5562" y="4240"/>
                  </a:lnTo>
                  <a:lnTo>
                    <a:pt x="5533" y="4220"/>
                  </a:lnTo>
                  <a:lnTo>
                    <a:pt x="5503" y="4200"/>
                  </a:lnTo>
                  <a:lnTo>
                    <a:pt x="5473" y="4182"/>
                  </a:lnTo>
                  <a:lnTo>
                    <a:pt x="5442" y="4165"/>
                  </a:lnTo>
                  <a:lnTo>
                    <a:pt x="5410" y="4149"/>
                  </a:lnTo>
                  <a:lnTo>
                    <a:pt x="5378" y="4134"/>
                  </a:lnTo>
                  <a:lnTo>
                    <a:pt x="5345" y="4121"/>
                  </a:lnTo>
                  <a:lnTo>
                    <a:pt x="5312" y="4108"/>
                  </a:lnTo>
                  <a:lnTo>
                    <a:pt x="5278" y="4097"/>
                  </a:lnTo>
                  <a:lnTo>
                    <a:pt x="5244" y="4087"/>
                  </a:lnTo>
                  <a:lnTo>
                    <a:pt x="5210" y="4079"/>
                  </a:lnTo>
                  <a:lnTo>
                    <a:pt x="5176" y="4072"/>
                  </a:lnTo>
                  <a:lnTo>
                    <a:pt x="5141" y="4066"/>
                  </a:lnTo>
                  <a:lnTo>
                    <a:pt x="5106" y="4061"/>
                  </a:lnTo>
                  <a:lnTo>
                    <a:pt x="5071" y="4058"/>
                  </a:lnTo>
                  <a:lnTo>
                    <a:pt x="5035" y="4056"/>
                  </a:lnTo>
                  <a:lnTo>
                    <a:pt x="5000" y="4055"/>
                  </a:lnTo>
                  <a:lnTo>
                    <a:pt x="4965" y="4056"/>
                  </a:lnTo>
                  <a:lnTo>
                    <a:pt x="4929" y="4058"/>
                  </a:lnTo>
                  <a:lnTo>
                    <a:pt x="4894" y="4061"/>
                  </a:lnTo>
                  <a:lnTo>
                    <a:pt x="4859" y="4066"/>
                  </a:lnTo>
                  <a:lnTo>
                    <a:pt x="4824" y="4072"/>
                  </a:lnTo>
                  <a:lnTo>
                    <a:pt x="4790" y="4079"/>
                  </a:lnTo>
                  <a:lnTo>
                    <a:pt x="4756" y="4087"/>
                  </a:lnTo>
                  <a:lnTo>
                    <a:pt x="4722" y="4097"/>
                  </a:lnTo>
                  <a:lnTo>
                    <a:pt x="4688" y="4108"/>
                  </a:lnTo>
                  <a:lnTo>
                    <a:pt x="4655" y="4121"/>
                  </a:lnTo>
                  <a:lnTo>
                    <a:pt x="4622" y="4134"/>
                  </a:lnTo>
                  <a:lnTo>
                    <a:pt x="4590" y="4149"/>
                  </a:lnTo>
                  <a:lnTo>
                    <a:pt x="4558" y="4165"/>
                  </a:lnTo>
                  <a:lnTo>
                    <a:pt x="4527" y="4182"/>
                  </a:lnTo>
                  <a:lnTo>
                    <a:pt x="4497" y="4200"/>
                  </a:lnTo>
                  <a:lnTo>
                    <a:pt x="4467" y="4220"/>
                  </a:lnTo>
                  <a:lnTo>
                    <a:pt x="4438" y="4240"/>
                  </a:lnTo>
                  <a:lnTo>
                    <a:pt x="4411" y="4261"/>
                  </a:lnTo>
                  <a:lnTo>
                    <a:pt x="4383" y="4284"/>
                  </a:lnTo>
                  <a:lnTo>
                    <a:pt x="4357" y="4307"/>
                  </a:lnTo>
                  <a:lnTo>
                    <a:pt x="4332" y="4332"/>
                  </a:lnTo>
                  <a:lnTo>
                    <a:pt x="4307" y="4357"/>
                  </a:lnTo>
                  <a:lnTo>
                    <a:pt x="4284" y="4383"/>
                  </a:lnTo>
                  <a:lnTo>
                    <a:pt x="4261" y="4411"/>
                  </a:lnTo>
                  <a:lnTo>
                    <a:pt x="4240" y="4438"/>
                  </a:lnTo>
                  <a:lnTo>
                    <a:pt x="4220" y="4467"/>
                  </a:lnTo>
                  <a:lnTo>
                    <a:pt x="4200" y="4497"/>
                  </a:lnTo>
                  <a:lnTo>
                    <a:pt x="4182" y="4527"/>
                  </a:lnTo>
                  <a:lnTo>
                    <a:pt x="4165" y="4558"/>
                  </a:lnTo>
                  <a:lnTo>
                    <a:pt x="4149" y="4590"/>
                  </a:lnTo>
                  <a:lnTo>
                    <a:pt x="4134" y="4622"/>
                  </a:lnTo>
                  <a:lnTo>
                    <a:pt x="4121" y="4655"/>
                  </a:lnTo>
                  <a:lnTo>
                    <a:pt x="4108" y="4688"/>
                  </a:lnTo>
                  <a:lnTo>
                    <a:pt x="4097" y="4722"/>
                  </a:lnTo>
                  <a:lnTo>
                    <a:pt x="4087" y="4756"/>
                  </a:lnTo>
                  <a:lnTo>
                    <a:pt x="4079" y="4790"/>
                  </a:lnTo>
                  <a:lnTo>
                    <a:pt x="4072" y="4824"/>
                  </a:lnTo>
                  <a:lnTo>
                    <a:pt x="4066" y="4859"/>
                  </a:lnTo>
                  <a:lnTo>
                    <a:pt x="4061" y="4894"/>
                  </a:lnTo>
                  <a:lnTo>
                    <a:pt x="4058" y="4929"/>
                  </a:lnTo>
                  <a:lnTo>
                    <a:pt x="4056" y="4965"/>
                  </a:lnTo>
                  <a:lnTo>
                    <a:pt x="4055" y="5000"/>
                  </a:lnTo>
                  <a:lnTo>
                    <a:pt x="4056" y="5035"/>
                  </a:lnTo>
                  <a:lnTo>
                    <a:pt x="4058" y="5071"/>
                  </a:lnTo>
                  <a:lnTo>
                    <a:pt x="4061" y="5106"/>
                  </a:lnTo>
                  <a:lnTo>
                    <a:pt x="4066" y="5141"/>
                  </a:lnTo>
                  <a:lnTo>
                    <a:pt x="4072" y="5176"/>
                  </a:lnTo>
                  <a:lnTo>
                    <a:pt x="4079" y="5210"/>
                  </a:lnTo>
                  <a:lnTo>
                    <a:pt x="4087" y="5244"/>
                  </a:lnTo>
                  <a:lnTo>
                    <a:pt x="4097" y="5278"/>
                  </a:lnTo>
                  <a:lnTo>
                    <a:pt x="4108" y="5312"/>
                  </a:lnTo>
                  <a:lnTo>
                    <a:pt x="4121" y="5345"/>
                  </a:lnTo>
                  <a:lnTo>
                    <a:pt x="4134" y="5378"/>
                  </a:lnTo>
                  <a:lnTo>
                    <a:pt x="4149" y="5410"/>
                  </a:lnTo>
                  <a:lnTo>
                    <a:pt x="4165" y="5442"/>
                  </a:lnTo>
                  <a:lnTo>
                    <a:pt x="4182" y="5473"/>
                  </a:lnTo>
                  <a:lnTo>
                    <a:pt x="4200" y="5503"/>
                  </a:lnTo>
                  <a:lnTo>
                    <a:pt x="4220" y="5533"/>
                  </a:lnTo>
                  <a:lnTo>
                    <a:pt x="4240" y="5562"/>
                  </a:lnTo>
                  <a:lnTo>
                    <a:pt x="4261" y="5589"/>
                  </a:lnTo>
                  <a:lnTo>
                    <a:pt x="4284" y="5617"/>
                  </a:lnTo>
                  <a:lnTo>
                    <a:pt x="4307" y="5643"/>
                  </a:lnTo>
                  <a:lnTo>
                    <a:pt x="4332" y="5668"/>
                  </a:lnTo>
                  <a:lnTo>
                    <a:pt x="4357" y="5693"/>
                  </a:lnTo>
                  <a:lnTo>
                    <a:pt x="4383" y="5716"/>
                  </a:lnTo>
                  <a:lnTo>
                    <a:pt x="4411" y="5739"/>
                  </a:lnTo>
                  <a:lnTo>
                    <a:pt x="4438" y="5760"/>
                  </a:lnTo>
                  <a:lnTo>
                    <a:pt x="4467" y="5780"/>
                  </a:lnTo>
                  <a:lnTo>
                    <a:pt x="4497" y="5800"/>
                  </a:lnTo>
                  <a:lnTo>
                    <a:pt x="4527" y="5818"/>
                  </a:lnTo>
                  <a:lnTo>
                    <a:pt x="4558" y="5835"/>
                  </a:lnTo>
                  <a:lnTo>
                    <a:pt x="4590" y="5851"/>
                  </a:lnTo>
                  <a:lnTo>
                    <a:pt x="4622" y="5866"/>
                  </a:lnTo>
                  <a:lnTo>
                    <a:pt x="4655" y="5879"/>
                  </a:lnTo>
                  <a:lnTo>
                    <a:pt x="4688" y="5892"/>
                  </a:lnTo>
                  <a:lnTo>
                    <a:pt x="4722" y="5903"/>
                  </a:lnTo>
                  <a:lnTo>
                    <a:pt x="4756" y="5913"/>
                  </a:lnTo>
                  <a:lnTo>
                    <a:pt x="4790" y="5921"/>
                  </a:lnTo>
                  <a:lnTo>
                    <a:pt x="4824" y="5928"/>
                  </a:lnTo>
                  <a:lnTo>
                    <a:pt x="4859" y="5934"/>
                  </a:lnTo>
                  <a:lnTo>
                    <a:pt x="4894" y="5939"/>
                  </a:lnTo>
                  <a:lnTo>
                    <a:pt x="4929" y="5942"/>
                  </a:lnTo>
                  <a:lnTo>
                    <a:pt x="4965" y="5944"/>
                  </a:lnTo>
                  <a:lnTo>
                    <a:pt x="5000" y="5945"/>
                  </a:lnTo>
                  <a:lnTo>
                    <a:pt x="5035" y="5944"/>
                  </a:lnTo>
                  <a:lnTo>
                    <a:pt x="5071" y="5942"/>
                  </a:lnTo>
                  <a:lnTo>
                    <a:pt x="5106" y="5939"/>
                  </a:lnTo>
                  <a:lnTo>
                    <a:pt x="5141" y="5934"/>
                  </a:lnTo>
                  <a:lnTo>
                    <a:pt x="5176" y="5928"/>
                  </a:lnTo>
                  <a:lnTo>
                    <a:pt x="5210" y="5921"/>
                  </a:lnTo>
                  <a:lnTo>
                    <a:pt x="5244" y="5913"/>
                  </a:lnTo>
                  <a:lnTo>
                    <a:pt x="5278" y="5903"/>
                  </a:lnTo>
                  <a:lnTo>
                    <a:pt x="5312" y="5892"/>
                  </a:lnTo>
                  <a:lnTo>
                    <a:pt x="5345" y="5879"/>
                  </a:lnTo>
                  <a:lnTo>
                    <a:pt x="5378" y="5866"/>
                  </a:lnTo>
                  <a:lnTo>
                    <a:pt x="5410" y="5851"/>
                  </a:lnTo>
                  <a:lnTo>
                    <a:pt x="5442" y="5835"/>
                  </a:lnTo>
                  <a:lnTo>
                    <a:pt x="5473" y="5818"/>
                  </a:lnTo>
                  <a:lnTo>
                    <a:pt x="5503" y="5800"/>
                  </a:lnTo>
                  <a:lnTo>
                    <a:pt x="5533" y="5780"/>
                  </a:lnTo>
                  <a:lnTo>
                    <a:pt x="5562" y="5760"/>
                  </a:lnTo>
                  <a:lnTo>
                    <a:pt x="5589" y="5739"/>
                  </a:lnTo>
                  <a:lnTo>
                    <a:pt x="5617" y="5716"/>
                  </a:lnTo>
                  <a:lnTo>
                    <a:pt x="5643" y="5693"/>
                  </a:lnTo>
                  <a:lnTo>
                    <a:pt x="5668" y="5668"/>
                  </a:lnTo>
                  <a:lnTo>
                    <a:pt x="5693" y="5643"/>
                  </a:lnTo>
                  <a:lnTo>
                    <a:pt x="5716" y="5617"/>
                  </a:lnTo>
                  <a:lnTo>
                    <a:pt x="5739" y="5589"/>
                  </a:lnTo>
                  <a:lnTo>
                    <a:pt x="5760" y="5562"/>
                  </a:lnTo>
                  <a:lnTo>
                    <a:pt x="5780" y="5533"/>
                  </a:lnTo>
                  <a:lnTo>
                    <a:pt x="5800" y="5503"/>
                  </a:lnTo>
                  <a:lnTo>
                    <a:pt x="5818" y="5473"/>
                  </a:lnTo>
                  <a:lnTo>
                    <a:pt x="5835" y="5442"/>
                  </a:lnTo>
                  <a:lnTo>
                    <a:pt x="5851" y="5410"/>
                  </a:lnTo>
                  <a:lnTo>
                    <a:pt x="5866" y="5378"/>
                  </a:lnTo>
                  <a:lnTo>
                    <a:pt x="5879" y="5345"/>
                  </a:lnTo>
                  <a:lnTo>
                    <a:pt x="5892" y="5312"/>
                  </a:lnTo>
                  <a:lnTo>
                    <a:pt x="5903" y="5278"/>
                  </a:lnTo>
                  <a:lnTo>
                    <a:pt x="5913" y="5244"/>
                  </a:lnTo>
                  <a:lnTo>
                    <a:pt x="5921" y="5210"/>
                  </a:lnTo>
                  <a:lnTo>
                    <a:pt x="5928" y="5176"/>
                  </a:lnTo>
                  <a:lnTo>
                    <a:pt x="5934" y="5141"/>
                  </a:lnTo>
                  <a:lnTo>
                    <a:pt x="5939" y="51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3521;p31">
            <a:extLst>
              <a:ext uri="{FF2B5EF4-FFF2-40B4-BE49-F238E27FC236}">
                <a16:creationId xmlns:a16="http://schemas.microsoft.com/office/drawing/2014/main" id="{58CFBE12-7F1B-4C4A-9538-33D498D0BCE7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199" name="Google Shape;3522;p31">
              <a:extLst>
                <a:ext uri="{FF2B5EF4-FFF2-40B4-BE49-F238E27FC236}">
                  <a16:creationId xmlns:a16="http://schemas.microsoft.com/office/drawing/2014/main" id="{5E0C58EE-1E1B-45EB-BC9C-51900C55E84E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95" y="5439"/>
                  </a:moveTo>
                  <a:lnTo>
                    <a:pt x="6107" y="5419"/>
                  </a:lnTo>
                  <a:lnTo>
                    <a:pt x="6464" y="5476"/>
                  </a:lnTo>
                  <a:lnTo>
                    <a:pt x="6764" y="5599"/>
                  </a:lnTo>
                  <a:lnTo>
                    <a:pt x="7007" y="5775"/>
                  </a:lnTo>
                  <a:lnTo>
                    <a:pt x="7191" y="5992"/>
                  </a:lnTo>
                  <a:lnTo>
                    <a:pt x="7315" y="6237"/>
                  </a:lnTo>
                  <a:lnTo>
                    <a:pt x="7377" y="6500"/>
                  </a:lnTo>
                  <a:lnTo>
                    <a:pt x="7377" y="6766"/>
                  </a:lnTo>
                  <a:lnTo>
                    <a:pt x="7313" y="7025"/>
                  </a:lnTo>
                  <a:lnTo>
                    <a:pt x="7184" y="7265"/>
                  </a:lnTo>
                  <a:lnTo>
                    <a:pt x="6988" y="7472"/>
                  </a:lnTo>
                  <a:lnTo>
                    <a:pt x="6724" y="7635"/>
                  </a:lnTo>
                  <a:lnTo>
                    <a:pt x="6391" y="7742"/>
                  </a:lnTo>
                  <a:lnTo>
                    <a:pt x="5988" y="7780"/>
                  </a:lnTo>
                  <a:lnTo>
                    <a:pt x="5813" y="7763"/>
                  </a:lnTo>
                  <a:lnTo>
                    <a:pt x="5665" y="7712"/>
                  </a:lnTo>
                  <a:lnTo>
                    <a:pt x="5542" y="7630"/>
                  </a:lnTo>
                  <a:lnTo>
                    <a:pt x="5444" y="7521"/>
                  </a:lnTo>
                  <a:lnTo>
                    <a:pt x="5370" y="7385"/>
                  </a:lnTo>
                  <a:lnTo>
                    <a:pt x="5320" y="7227"/>
                  </a:lnTo>
                  <a:lnTo>
                    <a:pt x="5293" y="7048"/>
                  </a:lnTo>
                  <a:lnTo>
                    <a:pt x="5288" y="6852"/>
                  </a:lnTo>
                  <a:lnTo>
                    <a:pt x="5305" y="6640"/>
                  </a:lnTo>
                  <a:lnTo>
                    <a:pt x="5344" y="6415"/>
                  </a:lnTo>
                  <a:lnTo>
                    <a:pt x="5402" y="6180"/>
                  </a:lnTo>
                  <a:lnTo>
                    <a:pt x="5481" y="5937"/>
                  </a:lnTo>
                  <a:lnTo>
                    <a:pt x="5579" y="5689"/>
                  </a:lnTo>
                  <a:lnTo>
                    <a:pt x="5695" y="54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3523;p31">
              <a:extLst>
                <a:ext uri="{FF2B5EF4-FFF2-40B4-BE49-F238E27FC236}">
                  <a16:creationId xmlns:a16="http://schemas.microsoft.com/office/drawing/2014/main" id="{6E81D5E3-5473-4225-9344-09E65B68B5F6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5" y="2486"/>
                  </a:moveTo>
                  <a:lnTo>
                    <a:pt x="2696" y="2499"/>
                  </a:lnTo>
                  <a:lnTo>
                    <a:pt x="2696" y="2513"/>
                  </a:lnTo>
                  <a:lnTo>
                    <a:pt x="2696" y="2527"/>
                  </a:lnTo>
                  <a:lnTo>
                    <a:pt x="2695" y="2540"/>
                  </a:lnTo>
                  <a:lnTo>
                    <a:pt x="2694" y="2554"/>
                  </a:lnTo>
                  <a:lnTo>
                    <a:pt x="2692" y="2567"/>
                  </a:lnTo>
                  <a:lnTo>
                    <a:pt x="2690" y="2581"/>
                  </a:lnTo>
                  <a:lnTo>
                    <a:pt x="2687" y="2594"/>
                  </a:lnTo>
                  <a:lnTo>
                    <a:pt x="2684" y="2608"/>
                  </a:lnTo>
                  <a:lnTo>
                    <a:pt x="2680" y="2621"/>
                  </a:lnTo>
                  <a:lnTo>
                    <a:pt x="2675" y="2634"/>
                  </a:lnTo>
                  <a:lnTo>
                    <a:pt x="2671" y="2646"/>
                  </a:lnTo>
                  <a:lnTo>
                    <a:pt x="2665" y="2659"/>
                  </a:lnTo>
                  <a:lnTo>
                    <a:pt x="2660" y="2672"/>
                  </a:lnTo>
                  <a:lnTo>
                    <a:pt x="2654" y="2684"/>
                  </a:lnTo>
                  <a:lnTo>
                    <a:pt x="2647" y="2696"/>
                  </a:lnTo>
                  <a:lnTo>
                    <a:pt x="2640" y="2708"/>
                  </a:lnTo>
                  <a:lnTo>
                    <a:pt x="2632" y="2719"/>
                  </a:lnTo>
                  <a:lnTo>
                    <a:pt x="2625" y="2730"/>
                  </a:lnTo>
                  <a:lnTo>
                    <a:pt x="2616" y="2741"/>
                  </a:lnTo>
                  <a:lnTo>
                    <a:pt x="2608" y="2752"/>
                  </a:lnTo>
                  <a:lnTo>
                    <a:pt x="2598" y="2762"/>
                  </a:lnTo>
                  <a:lnTo>
                    <a:pt x="2589" y="2772"/>
                  </a:lnTo>
                  <a:lnTo>
                    <a:pt x="2579" y="2781"/>
                  </a:lnTo>
                  <a:lnTo>
                    <a:pt x="2569" y="2790"/>
                  </a:lnTo>
                  <a:lnTo>
                    <a:pt x="2558" y="2799"/>
                  </a:lnTo>
                  <a:lnTo>
                    <a:pt x="2548" y="2807"/>
                  </a:lnTo>
                  <a:lnTo>
                    <a:pt x="2536" y="2815"/>
                  </a:lnTo>
                  <a:lnTo>
                    <a:pt x="2525" y="2823"/>
                  </a:lnTo>
                  <a:lnTo>
                    <a:pt x="2513" y="2830"/>
                  </a:lnTo>
                  <a:lnTo>
                    <a:pt x="2501" y="2837"/>
                  </a:lnTo>
                  <a:lnTo>
                    <a:pt x="2489" y="2843"/>
                  </a:lnTo>
                  <a:lnTo>
                    <a:pt x="2476" y="2848"/>
                  </a:lnTo>
                  <a:lnTo>
                    <a:pt x="2463" y="2854"/>
                  </a:lnTo>
                  <a:lnTo>
                    <a:pt x="2451" y="2858"/>
                  </a:lnTo>
                  <a:lnTo>
                    <a:pt x="2438" y="2863"/>
                  </a:lnTo>
                  <a:lnTo>
                    <a:pt x="2434" y="2864"/>
                  </a:lnTo>
                  <a:lnTo>
                    <a:pt x="2434" y="3625"/>
                  </a:lnTo>
                  <a:lnTo>
                    <a:pt x="2438" y="3626"/>
                  </a:lnTo>
                  <a:lnTo>
                    <a:pt x="2451" y="3631"/>
                  </a:lnTo>
                  <a:lnTo>
                    <a:pt x="2463" y="3635"/>
                  </a:lnTo>
                  <a:lnTo>
                    <a:pt x="2476" y="3641"/>
                  </a:lnTo>
                  <a:lnTo>
                    <a:pt x="2489" y="3646"/>
                  </a:lnTo>
                  <a:lnTo>
                    <a:pt x="2501" y="3652"/>
                  </a:lnTo>
                  <a:lnTo>
                    <a:pt x="2513" y="3659"/>
                  </a:lnTo>
                  <a:lnTo>
                    <a:pt x="2525" y="3666"/>
                  </a:lnTo>
                  <a:lnTo>
                    <a:pt x="2536" y="3674"/>
                  </a:lnTo>
                  <a:lnTo>
                    <a:pt x="2548" y="3681"/>
                  </a:lnTo>
                  <a:lnTo>
                    <a:pt x="2558" y="3690"/>
                  </a:lnTo>
                  <a:lnTo>
                    <a:pt x="2569" y="3698"/>
                  </a:lnTo>
                  <a:lnTo>
                    <a:pt x="2579" y="3708"/>
                  </a:lnTo>
                  <a:lnTo>
                    <a:pt x="2589" y="3717"/>
                  </a:lnTo>
                  <a:lnTo>
                    <a:pt x="2598" y="3727"/>
                  </a:lnTo>
                  <a:lnTo>
                    <a:pt x="2608" y="3737"/>
                  </a:lnTo>
                  <a:lnTo>
                    <a:pt x="2616" y="3748"/>
                  </a:lnTo>
                  <a:lnTo>
                    <a:pt x="2625" y="3758"/>
                  </a:lnTo>
                  <a:lnTo>
                    <a:pt x="2632" y="3770"/>
                  </a:lnTo>
                  <a:lnTo>
                    <a:pt x="2640" y="3781"/>
                  </a:lnTo>
                  <a:lnTo>
                    <a:pt x="2647" y="3793"/>
                  </a:lnTo>
                  <a:lnTo>
                    <a:pt x="2654" y="3805"/>
                  </a:lnTo>
                  <a:lnTo>
                    <a:pt x="2660" y="3817"/>
                  </a:lnTo>
                  <a:lnTo>
                    <a:pt x="2665" y="3830"/>
                  </a:lnTo>
                  <a:lnTo>
                    <a:pt x="2671" y="3843"/>
                  </a:lnTo>
                  <a:lnTo>
                    <a:pt x="2675" y="3855"/>
                  </a:lnTo>
                  <a:lnTo>
                    <a:pt x="2680" y="3868"/>
                  </a:lnTo>
                  <a:lnTo>
                    <a:pt x="2684" y="3882"/>
                  </a:lnTo>
                  <a:lnTo>
                    <a:pt x="2687" y="3895"/>
                  </a:lnTo>
                  <a:lnTo>
                    <a:pt x="2690" y="3908"/>
                  </a:lnTo>
                  <a:lnTo>
                    <a:pt x="2692" y="3922"/>
                  </a:lnTo>
                  <a:lnTo>
                    <a:pt x="2694" y="3935"/>
                  </a:lnTo>
                  <a:lnTo>
                    <a:pt x="2695" y="3949"/>
                  </a:lnTo>
                  <a:lnTo>
                    <a:pt x="2696" y="3962"/>
                  </a:lnTo>
                  <a:lnTo>
                    <a:pt x="2696" y="3976"/>
                  </a:lnTo>
                  <a:lnTo>
                    <a:pt x="2696" y="3990"/>
                  </a:lnTo>
                  <a:lnTo>
                    <a:pt x="2695" y="4003"/>
                  </a:lnTo>
                  <a:lnTo>
                    <a:pt x="2694" y="4017"/>
                  </a:lnTo>
                  <a:lnTo>
                    <a:pt x="2692" y="4030"/>
                  </a:lnTo>
                  <a:lnTo>
                    <a:pt x="2690" y="4044"/>
                  </a:lnTo>
                  <a:lnTo>
                    <a:pt x="2687" y="4057"/>
                  </a:lnTo>
                  <a:lnTo>
                    <a:pt x="2684" y="4070"/>
                  </a:lnTo>
                  <a:lnTo>
                    <a:pt x="2680" y="4084"/>
                  </a:lnTo>
                  <a:lnTo>
                    <a:pt x="2675" y="4097"/>
                  </a:lnTo>
                  <a:lnTo>
                    <a:pt x="2671" y="4109"/>
                  </a:lnTo>
                  <a:lnTo>
                    <a:pt x="2665" y="4122"/>
                  </a:lnTo>
                  <a:lnTo>
                    <a:pt x="2660" y="4135"/>
                  </a:lnTo>
                  <a:lnTo>
                    <a:pt x="2654" y="4147"/>
                  </a:lnTo>
                  <a:lnTo>
                    <a:pt x="2647" y="4159"/>
                  </a:lnTo>
                  <a:lnTo>
                    <a:pt x="2640" y="4171"/>
                  </a:lnTo>
                  <a:lnTo>
                    <a:pt x="2632" y="4182"/>
                  </a:lnTo>
                  <a:lnTo>
                    <a:pt x="2625" y="4193"/>
                  </a:lnTo>
                  <a:lnTo>
                    <a:pt x="2616" y="4204"/>
                  </a:lnTo>
                  <a:lnTo>
                    <a:pt x="2608" y="4215"/>
                  </a:lnTo>
                  <a:lnTo>
                    <a:pt x="2598" y="4225"/>
                  </a:lnTo>
                  <a:lnTo>
                    <a:pt x="2589" y="4235"/>
                  </a:lnTo>
                  <a:lnTo>
                    <a:pt x="2579" y="4244"/>
                  </a:lnTo>
                  <a:lnTo>
                    <a:pt x="2569" y="4253"/>
                  </a:lnTo>
                  <a:lnTo>
                    <a:pt x="2558" y="4262"/>
                  </a:lnTo>
                  <a:lnTo>
                    <a:pt x="2548" y="4270"/>
                  </a:lnTo>
                  <a:lnTo>
                    <a:pt x="2536" y="4278"/>
                  </a:lnTo>
                  <a:lnTo>
                    <a:pt x="2525" y="4286"/>
                  </a:lnTo>
                  <a:lnTo>
                    <a:pt x="2513" y="4293"/>
                  </a:lnTo>
                  <a:lnTo>
                    <a:pt x="2501" y="4300"/>
                  </a:lnTo>
                  <a:lnTo>
                    <a:pt x="2489" y="4306"/>
                  </a:lnTo>
                  <a:lnTo>
                    <a:pt x="2476" y="4311"/>
                  </a:lnTo>
                  <a:lnTo>
                    <a:pt x="2463" y="4317"/>
                  </a:lnTo>
                  <a:lnTo>
                    <a:pt x="2451" y="4321"/>
                  </a:lnTo>
                  <a:lnTo>
                    <a:pt x="2438" y="4326"/>
                  </a:lnTo>
                  <a:lnTo>
                    <a:pt x="2434" y="4327"/>
                  </a:lnTo>
                  <a:lnTo>
                    <a:pt x="2434" y="4849"/>
                  </a:lnTo>
                  <a:lnTo>
                    <a:pt x="2455" y="5435"/>
                  </a:lnTo>
                  <a:lnTo>
                    <a:pt x="2517" y="5961"/>
                  </a:lnTo>
                  <a:lnTo>
                    <a:pt x="2616" y="6432"/>
                  </a:lnTo>
                  <a:lnTo>
                    <a:pt x="2749" y="6849"/>
                  </a:lnTo>
                  <a:lnTo>
                    <a:pt x="2912" y="7214"/>
                  </a:lnTo>
                  <a:lnTo>
                    <a:pt x="3103" y="7527"/>
                  </a:lnTo>
                  <a:lnTo>
                    <a:pt x="3317" y="7791"/>
                  </a:lnTo>
                  <a:lnTo>
                    <a:pt x="3554" y="8007"/>
                  </a:lnTo>
                  <a:lnTo>
                    <a:pt x="3810" y="8180"/>
                  </a:lnTo>
                  <a:lnTo>
                    <a:pt x="4086" y="8309"/>
                  </a:lnTo>
                  <a:lnTo>
                    <a:pt x="4380" y="8396"/>
                  </a:lnTo>
                  <a:lnTo>
                    <a:pt x="4691" y="8442"/>
                  </a:lnTo>
                  <a:lnTo>
                    <a:pt x="5019" y="8447"/>
                  </a:lnTo>
                  <a:lnTo>
                    <a:pt x="5350" y="8411"/>
                  </a:lnTo>
                  <a:lnTo>
                    <a:pt x="5548" y="8348"/>
                  </a:lnTo>
                  <a:lnTo>
                    <a:pt x="5728" y="8263"/>
                  </a:lnTo>
                  <a:lnTo>
                    <a:pt x="5883" y="8161"/>
                  </a:lnTo>
                  <a:lnTo>
                    <a:pt x="6015" y="8044"/>
                  </a:lnTo>
                  <a:lnTo>
                    <a:pt x="6028" y="8027"/>
                  </a:lnTo>
                  <a:lnTo>
                    <a:pt x="6012" y="8029"/>
                  </a:lnTo>
                  <a:lnTo>
                    <a:pt x="5963" y="8029"/>
                  </a:lnTo>
                  <a:lnTo>
                    <a:pt x="5788" y="8011"/>
                  </a:lnTo>
                  <a:lnTo>
                    <a:pt x="5760" y="8007"/>
                  </a:lnTo>
                  <a:lnTo>
                    <a:pt x="5732" y="7999"/>
                  </a:lnTo>
                  <a:lnTo>
                    <a:pt x="5584" y="7948"/>
                  </a:lnTo>
                  <a:lnTo>
                    <a:pt x="5554" y="7936"/>
                  </a:lnTo>
                  <a:lnTo>
                    <a:pt x="5527" y="7920"/>
                  </a:lnTo>
                  <a:lnTo>
                    <a:pt x="5404" y="7839"/>
                  </a:lnTo>
                  <a:lnTo>
                    <a:pt x="5378" y="7819"/>
                  </a:lnTo>
                  <a:lnTo>
                    <a:pt x="5355" y="7797"/>
                  </a:lnTo>
                  <a:lnTo>
                    <a:pt x="5257" y="7687"/>
                  </a:lnTo>
                  <a:lnTo>
                    <a:pt x="5239" y="7665"/>
                  </a:lnTo>
                  <a:lnTo>
                    <a:pt x="5224" y="7640"/>
                  </a:lnTo>
                  <a:lnTo>
                    <a:pt x="5150" y="7505"/>
                  </a:lnTo>
                  <a:lnTo>
                    <a:pt x="5132" y="7461"/>
                  </a:lnTo>
                  <a:lnTo>
                    <a:pt x="5081" y="7302"/>
                  </a:lnTo>
                  <a:lnTo>
                    <a:pt x="5073" y="7264"/>
                  </a:lnTo>
                  <a:lnTo>
                    <a:pt x="5046" y="7086"/>
                  </a:lnTo>
                  <a:lnTo>
                    <a:pt x="5043" y="7054"/>
                  </a:lnTo>
                  <a:lnTo>
                    <a:pt x="5038" y="6857"/>
                  </a:lnTo>
                  <a:lnTo>
                    <a:pt x="5039" y="6831"/>
                  </a:lnTo>
                  <a:lnTo>
                    <a:pt x="5056" y="6619"/>
                  </a:lnTo>
                  <a:lnTo>
                    <a:pt x="5059" y="6598"/>
                  </a:lnTo>
                  <a:lnTo>
                    <a:pt x="5097" y="6373"/>
                  </a:lnTo>
                  <a:lnTo>
                    <a:pt x="5101" y="6354"/>
                  </a:lnTo>
                  <a:lnTo>
                    <a:pt x="5160" y="6119"/>
                  </a:lnTo>
                  <a:lnTo>
                    <a:pt x="5165" y="6103"/>
                  </a:lnTo>
                  <a:lnTo>
                    <a:pt x="5243" y="5860"/>
                  </a:lnTo>
                  <a:lnTo>
                    <a:pt x="5248" y="5845"/>
                  </a:lnTo>
                  <a:lnTo>
                    <a:pt x="5346" y="5598"/>
                  </a:lnTo>
                  <a:lnTo>
                    <a:pt x="5352" y="5584"/>
                  </a:lnTo>
                  <a:lnTo>
                    <a:pt x="5468" y="5334"/>
                  </a:lnTo>
                  <a:lnTo>
                    <a:pt x="5485" y="5304"/>
                  </a:lnTo>
                  <a:lnTo>
                    <a:pt x="5505" y="5277"/>
                  </a:lnTo>
                  <a:lnTo>
                    <a:pt x="5529" y="5252"/>
                  </a:lnTo>
                  <a:lnTo>
                    <a:pt x="5555" y="5232"/>
                  </a:lnTo>
                  <a:lnTo>
                    <a:pt x="5585" y="5215"/>
                  </a:lnTo>
                  <a:lnTo>
                    <a:pt x="5616" y="5202"/>
                  </a:lnTo>
                  <a:lnTo>
                    <a:pt x="5649" y="5193"/>
                  </a:lnTo>
                  <a:lnTo>
                    <a:pt x="5683" y="5189"/>
                  </a:lnTo>
                  <a:lnTo>
                    <a:pt x="6095" y="5169"/>
                  </a:lnTo>
                  <a:lnTo>
                    <a:pt x="6121" y="5169"/>
                  </a:lnTo>
                  <a:lnTo>
                    <a:pt x="6147" y="5172"/>
                  </a:lnTo>
                  <a:lnTo>
                    <a:pt x="6503" y="5230"/>
                  </a:lnTo>
                  <a:lnTo>
                    <a:pt x="6531" y="5236"/>
                  </a:lnTo>
                  <a:lnTo>
                    <a:pt x="6558" y="5245"/>
                  </a:lnTo>
                  <a:lnTo>
                    <a:pt x="6859" y="5368"/>
                  </a:lnTo>
                  <a:lnTo>
                    <a:pt x="6885" y="5381"/>
                  </a:lnTo>
                  <a:lnTo>
                    <a:pt x="6911" y="5397"/>
                  </a:lnTo>
                  <a:lnTo>
                    <a:pt x="7154" y="5572"/>
                  </a:lnTo>
                  <a:lnTo>
                    <a:pt x="7177" y="5591"/>
                  </a:lnTo>
                  <a:lnTo>
                    <a:pt x="7198" y="5613"/>
                  </a:lnTo>
                  <a:lnTo>
                    <a:pt x="7382" y="5830"/>
                  </a:lnTo>
                  <a:lnTo>
                    <a:pt x="7399" y="5854"/>
                  </a:lnTo>
                  <a:lnTo>
                    <a:pt x="7414" y="5879"/>
                  </a:lnTo>
                  <a:lnTo>
                    <a:pt x="7538" y="6125"/>
                  </a:lnTo>
                  <a:lnTo>
                    <a:pt x="7550" y="6151"/>
                  </a:lnTo>
                  <a:lnTo>
                    <a:pt x="7558" y="6179"/>
                  </a:lnTo>
                  <a:lnTo>
                    <a:pt x="7621" y="6442"/>
                  </a:lnTo>
                  <a:lnTo>
                    <a:pt x="7626" y="6471"/>
                  </a:lnTo>
                  <a:lnTo>
                    <a:pt x="7627" y="6500"/>
                  </a:lnTo>
                  <a:lnTo>
                    <a:pt x="7627" y="6767"/>
                  </a:lnTo>
                  <a:lnTo>
                    <a:pt x="7625" y="6797"/>
                  </a:lnTo>
                  <a:lnTo>
                    <a:pt x="7620" y="6826"/>
                  </a:lnTo>
                  <a:lnTo>
                    <a:pt x="7556" y="7086"/>
                  </a:lnTo>
                  <a:lnTo>
                    <a:pt x="7546" y="7116"/>
                  </a:lnTo>
                  <a:lnTo>
                    <a:pt x="7533" y="7144"/>
                  </a:lnTo>
                  <a:lnTo>
                    <a:pt x="7404" y="7384"/>
                  </a:lnTo>
                  <a:lnTo>
                    <a:pt x="7386" y="7411"/>
                  </a:lnTo>
                  <a:lnTo>
                    <a:pt x="7365" y="7436"/>
                  </a:lnTo>
                  <a:lnTo>
                    <a:pt x="7170" y="7644"/>
                  </a:lnTo>
                  <a:lnTo>
                    <a:pt x="7146" y="7666"/>
                  </a:lnTo>
                  <a:lnTo>
                    <a:pt x="7119" y="7685"/>
                  </a:lnTo>
                  <a:lnTo>
                    <a:pt x="6856" y="7848"/>
                  </a:lnTo>
                  <a:lnTo>
                    <a:pt x="6829" y="7862"/>
                  </a:lnTo>
                  <a:lnTo>
                    <a:pt x="6800" y="7873"/>
                  </a:lnTo>
                  <a:lnTo>
                    <a:pt x="6703" y="7904"/>
                  </a:lnTo>
                  <a:lnTo>
                    <a:pt x="6663" y="7993"/>
                  </a:lnTo>
                  <a:lnTo>
                    <a:pt x="6647" y="8023"/>
                  </a:lnTo>
                  <a:lnTo>
                    <a:pt x="6539" y="8194"/>
                  </a:lnTo>
                  <a:lnTo>
                    <a:pt x="6518" y="8223"/>
                  </a:lnTo>
                  <a:lnTo>
                    <a:pt x="6385" y="8380"/>
                  </a:lnTo>
                  <a:lnTo>
                    <a:pt x="6360" y="8406"/>
                  </a:lnTo>
                  <a:lnTo>
                    <a:pt x="6201" y="8547"/>
                  </a:lnTo>
                  <a:lnTo>
                    <a:pt x="6173" y="8568"/>
                  </a:lnTo>
                  <a:lnTo>
                    <a:pt x="5988" y="8690"/>
                  </a:lnTo>
                  <a:lnTo>
                    <a:pt x="5958" y="8707"/>
                  </a:lnTo>
                  <a:lnTo>
                    <a:pt x="5747" y="8807"/>
                  </a:lnTo>
                  <a:lnTo>
                    <a:pt x="5715" y="8820"/>
                  </a:lnTo>
                  <a:lnTo>
                    <a:pt x="5478" y="8895"/>
                  </a:lnTo>
                  <a:lnTo>
                    <a:pt x="5454" y="8902"/>
                  </a:lnTo>
                  <a:lnTo>
                    <a:pt x="5429" y="8906"/>
                  </a:lnTo>
                  <a:lnTo>
                    <a:pt x="5058" y="8946"/>
                  </a:lnTo>
                  <a:lnTo>
                    <a:pt x="5027" y="8947"/>
                  </a:lnTo>
                  <a:lnTo>
                    <a:pt x="4668" y="8942"/>
                  </a:lnTo>
                  <a:lnTo>
                    <a:pt x="4635" y="8939"/>
                  </a:lnTo>
                  <a:lnTo>
                    <a:pt x="4289" y="8888"/>
                  </a:lnTo>
                  <a:lnTo>
                    <a:pt x="4254" y="8881"/>
                  </a:lnTo>
                  <a:lnTo>
                    <a:pt x="3925" y="8783"/>
                  </a:lnTo>
                  <a:lnTo>
                    <a:pt x="3890" y="8769"/>
                  </a:lnTo>
                  <a:lnTo>
                    <a:pt x="3581" y="8624"/>
                  </a:lnTo>
                  <a:lnTo>
                    <a:pt x="3547" y="8605"/>
                  </a:lnTo>
                  <a:lnTo>
                    <a:pt x="3259" y="8412"/>
                  </a:lnTo>
                  <a:lnTo>
                    <a:pt x="3230" y="8389"/>
                  </a:lnTo>
                  <a:lnTo>
                    <a:pt x="2966" y="8147"/>
                  </a:lnTo>
                  <a:lnTo>
                    <a:pt x="2941" y="8120"/>
                  </a:lnTo>
                  <a:lnTo>
                    <a:pt x="2704" y="7829"/>
                  </a:lnTo>
                  <a:lnTo>
                    <a:pt x="2684" y="7801"/>
                  </a:lnTo>
                  <a:lnTo>
                    <a:pt x="2477" y="7460"/>
                  </a:lnTo>
                  <a:lnTo>
                    <a:pt x="2462" y="7433"/>
                  </a:lnTo>
                  <a:lnTo>
                    <a:pt x="2287" y="7041"/>
                  </a:lnTo>
                  <a:lnTo>
                    <a:pt x="2277" y="7015"/>
                  </a:lnTo>
                  <a:lnTo>
                    <a:pt x="2136" y="6572"/>
                  </a:lnTo>
                  <a:lnTo>
                    <a:pt x="2129" y="6547"/>
                  </a:lnTo>
                  <a:lnTo>
                    <a:pt x="2025" y="6053"/>
                  </a:lnTo>
                  <a:lnTo>
                    <a:pt x="2022" y="6030"/>
                  </a:lnTo>
                  <a:lnTo>
                    <a:pt x="1958" y="5483"/>
                  </a:lnTo>
                  <a:lnTo>
                    <a:pt x="1956" y="5463"/>
                  </a:lnTo>
                  <a:lnTo>
                    <a:pt x="1934" y="4863"/>
                  </a:lnTo>
                  <a:lnTo>
                    <a:pt x="1934" y="4854"/>
                  </a:lnTo>
                  <a:lnTo>
                    <a:pt x="1934" y="1050"/>
                  </a:lnTo>
                  <a:lnTo>
                    <a:pt x="1936" y="1017"/>
                  </a:lnTo>
                  <a:lnTo>
                    <a:pt x="1943" y="985"/>
                  </a:lnTo>
                  <a:lnTo>
                    <a:pt x="1953" y="954"/>
                  </a:lnTo>
                  <a:lnTo>
                    <a:pt x="1967" y="925"/>
                  </a:lnTo>
                  <a:lnTo>
                    <a:pt x="1986" y="898"/>
                  </a:lnTo>
                  <a:lnTo>
                    <a:pt x="2007" y="873"/>
                  </a:lnTo>
                  <a:lnTo>
                    <a:pt x="2032" y="852"/>
                  </a:lnTo>
                  <a:lnTo>
                    <a:pt x="2059" y="833"/>
                  </a:lnTo>
                  <a:lnTo>
                    <a:pt x="2088" y="819"/>
                  </a:lnTo>
                  <a:lnTo>
                    <a:pt x="2119" y="809"/>
                  </a:lnTo>
                  <a:lnTo>
                    <a:pt x="2151" y="802"/>
                  </a:lnTo>
                  <a:lnTo>
                    <a:pt x="2184" y="800"/>
                  </a:lnTo>
                  <a:lnTo>
                    <a:pt x="2217" y="802"/>
                  </a:lnTo>
                  <a:lnTo>
                    <a:pt x="2249" y="809"/>
                  </a:lnTo>
                  <a:lnTo>
                    <a:pt x="2280" y="819"/>
                  </a:lnTo>
                  <a:lnTo>
                    <a:pt x="2309" y="833"/>
                  </a:lnTo>
                  <a:lnTo>
                    <a:pt x="2336" y="852"/>
                  </a:lnTo>
                  <a:lnTo>
                    <a:pt x="2361" y="873"/>
                  </a:lnTo>
                  <a:lnTo>
                    <a:pt x="2382" y="898"/>
                  </a:lnTo>
                  <a:lnTo>
                    <a:pt x="2401" y="925"/>
                  </a:lnTo>
                  <a:lnTo>
                    <a:pt x="2415" y="954"/>
                  </a:lnTo>
                  <a:lnTo>
                    <a:pt x="2425" y="985"/>
                  </a:lnTo>
                  <a:lnTo>
                    <a:pt x="2432" y="1017"/>
                  </a:lnTo>
                  <a:lnTo>
                    <a:pt x="2434" y="1050"/>
                  </a:lnTo>
                  <a:lnTo>
                    <a:pt x="2434" y="2162"/>
                  </a:lnTo>
                  <a:lnTo>
                    <a:pt x="2438" y="2163"/>
                  </a:lnTo>
                  <a:lnTo>
                    <a:pt x="2451" y="2168"/>
                  </a:lnTo>
                  <a:lnTo>
                    <a:pt x="2463" y="2172"/>
                  </a:lnTo>
                  <a:lnTo>
                    <a:pt x="2476" y="2178"/>
                  </a:lnTo>
                  <a:lnTo>
                    <a:pt x="2489" y="2183"/>
                  </a:lnTo>
                  <a:lnTo>
                    <a:pt x="2501" y="2189"/>
                  </a:lnTo>
                  <a:lnTo>
                    <a:pt x="2513" y="2196"/>
                  </a:lnTo>
                  <a:lnTo>
                    <a:pt x="2525" y="2203"/>
                  </a:lnTo>
                  <a:lnTo>
                    <a:pt x="2536" y="2211"/>
                  </a:lnTo>
                  <a:lnTo>
                    <a:pt x="2548" y="2218"/>
                  </a:lnTo>
                  <a:lnTo>
                    <a:pt x="2558" y="2227"/>
                  </a:lnTo>
                  <a:lnTo>
                    <a:pt x="2569" y="2235"/>
                  </a:lnTo>
                  <a:lnTo>
                    <a:pt x="2579" y="2245"/>
                  </a:lnTo>
                  <a:lnTo>
                    <a:pt x="2589" y="2254"/>
                  </a:lnTo>
                  <a:lnTo>
                    <a:pt x="2598" y="2264"/>
                  </a:lnTo>
                  <a:lnTo>
                    <a:pt x="2608" y="2274"/>
                  </a:lnTo>
                  <a:lnTo>
                    <a:pt x="2616" y="2285"/>
                  </a:lnTo>
                  <a:lnTo>
                    <a:pt x="2625" y="2295"/>
                  </a:lnTo>
                  <a:lnTo>
                    <a:pt x="2632" y="2307"/>
                  </a:lnTo>
                  <a:lnTo>
                    <a:pt x="2640" y="2318"/>
                  </a:lnTo>
                  <a:lnTo>
                    <a:pt x="2647" y="2330"/>
                  </a:lnTo>
                  <a:lnTo>
                    <a:pt x="2654" y="2342"/>
                  </a:lnTo>
                  <a:lnTo>
                    <a:pt x="2660" y="2354"/>
                  </a:lnTo>
                  <a:lnTo>
                    <a:pt x="2665" y="2367"/>
                  </a:lnTo>
                  <a:lnTo>
                    <a:pt x="2671" y="2380"/>
                  </a:lnTo>
                  <a:lnTo>
                    <a:pt x="2675" y="2392"/>
                  </a:lnTo>
                  <a:lnTo>
                    <a:pt x="2680" y="2405"/>
                  </a:lnTo>
                  <a:lnTo>
                    <a:pt x="2684" y="2418"/>
                  </a:lnTo>
                  <a:lnTo>
                    <a:pt x="2687" y="2432"/>
                  </a:lnTo>
                  <a:lnTo>
                    <a:pt x="2690" y="2445"/>
                  </a:lnTo>
                  <a:lnTo>
                    <a:pt x="2692" y="2459"/>
                  </a:lnTo>
                  <a:lnTo>
                    <a:pt x="2694" y="2472"/>
                  </a:lnTo>
                  <a:lnTo>
                    <a:pt x="2695" y="2486"/>
                  </a:lnTo>
                  <a:close/>
                  <a:moveTo>
                    <a:pt x="6869" y="7097"/>
                  </a:moveTo>
                  <a:lnTo>
                    <a:pt x="6870" y="7126"/>
                  </a:lnTo>
                  <a:lnTo>
                    <a:pt x="6864" y="7239"/>
                  </a:lnTo>
                  <a:lnTo>
                    <a:pt x="6980" y="7117"/>
                  </a:lnTo>
                  <a:lnTo>
                    <a:pt x="7078" y="6934"/>
                  </a:lnTo>
                  <a:lnTo>
                    <a:pt x="7127" y="6736"/>
                  </a:lnTo>
                  <a:lnTo>
                    <a:pt x="7127" y="6529"/>
                  </a:lnTo>
                  <a:lnTo>
                    <a:pt x="7079" y="6324"/>
                  </a:lnTo>
                  <a:lnTo>
                    <a:pt x="6981" y="6131"/>
                  </a:lnTo>
                  <a:lnTo>
                    <a:pt x="6836" y="5960"/>
                  </a:lnTo>
                  <a:lnTo>
                    <a:pt x="6642" y="5819"/>
                  </a:lnTo>
                  <a:lnTo>
                    <a:pt x="6396" y="5719"/>
                  </a:lnTo>
                  <a:lnTo>
                    <a:pt x="6093" y="5670"/>
                  </a:lnTo>
                  <a:lnTo>
                    <a:pt x="5858" y="5681"/>
                  </a:lnTo>
                  <a:lnTo>
                    <a:pt x="5809" y="5788"/>
                  </a:lnTo>
                  <a:lnTo>
                    <a:pt x="5716" y="6022"/>
                  </a:lnTo>
                  <a:lnTo>
                    <a:pt x="5643" y="6249"/>
                  </a:lnTo>
                  <a:lnTo>
                    <a:pt x="5589" y="6466"/>
                  </a:lnTo>
                  <a:lnTo>
                    <a:pt x="5554" y="6671"/>
                  </a:lnTo>
                  <a:lnTo>
                    <a:pt x="5539" y="6859"/>
                  </a:lnTo>
                  <a:lnTo>
                    <a:pt x="5542" y="7027"/>
                  </a:lnTo>
                  <a:lnTo>
                    <a:pt x="5564" y="7170"/>
                  </a:lnTo>
                  <a:lnTo>
                    <a:pt x="5601" y="7287"/>
                  </a:lnTo>
                  <a:lnTo>
                    <a:pt x="5649" y="7376"/>
                  </a:lnTo>
                  <a:lnTo>
                    <a:pt x="5707" y="7440"/>
                  </a:lnTo>
                  <a:lnTo>
                    <a:pt x="5776" y="7486"/>
                  </a:lnTo>
                  <a:lnTo>
                    <a:pt x="5867" y="7517"/>
                  </a:lnTo>
                  <a:lnTo>
                    <a:pt x="5989" y="7529"/>
                  </a:lnTo>
                  <a:lnTo>
                    <a:pt x="6320" y="7497"/>
                  </a:lnTo>
                  <a:lnTo>
                    <a:pt x="6332" y="7457"/>
                  </a:lnTo>
                  <a:lnTo>
                    <a:pt x="6361" y="7288"/>
                  </a:lnTo>
                  <a:lnTo>
                    <a:pt x="6369" y="7116"/>
                  </a:lnTo>
                  <a:lnTo>
                    <a:pt x="6358" y="6941"/>
                  </a:lnTo>
                  <a:lnTo>
                    <a:pt x="6326" y="6766"/>
                  </a:lnTo>
                  <a:lnTo>
                    <a:pt x="6274" y="6595"/>
                  </a:lnTo>
                  <a:lnTo>
                    <a:pt x="6196" y="6416"/>
                  </a:lnTo>
                  <a:lnTo>
                    <a:pt x="6185" y="6385"/>
                  </a:lnTo>
                  <a:lnTo>
                    <a:pt x="6179" y="6353"/>
                  </a:lnTo>
                  <a:lnTo>
                    <a:pt x="6176" y="6321"/>
                  </a:lnTo>
                  <a:lnTo>
                    <a:pt x="6178" y="6288"/>
                  </a:lnTo>
                  <a:lnTo>
                    <a:pt x="6184" y="6256"/>
                  </a:lnTo>
                  <a:lnTo>
                    <a:pt x="6194" y="6225"/>
                  </a:lnTo>
                  <a:lnTo>
                    <a:pt x="6208" y="6195"/>
                  </a:lnTo>
                  <a:lnTo>
                    <a:pt x="6225" y="6168"/>
                  </a:lnTo>
                  <a:lnTo>
                    <a:pt x="6247" y="6143"/>
                  </a:lnTo>
                  <a:lnTo>
                    <a:pt x="6271" y="6121"/>
                  </a:lnTo>
                  <a:lnTo>
                    <a:pt x="6298" y="6102"/>
                  </a:lnTo>
                  <a:lnTo>
                    <a:pt x="6327" y="6087"/>
                  </a:lnTo>
                  <a:lnTo>
                    <a:pt x="6358" y="6076"/>
                  </a:lnTo>
                  <a:lnTo>
                    <a:pt x="6390" y="6070"/>
                  </a:lnTo>
                  <a:lnTo>
                    <a:pt x="6422" y="6067"/>
                  </a:lnTo>
                  <a:lnTo>
                    <a:pt x="6455" y="6069"/>
                  </a:lnTo>
                  <a:lnTo>
                    <a:pt x="6487" y="6075"/>
                  </a:lnTo>
                  <a:lnTo>
                    <a:pt x="6518" y="6085"/>
                  </a:lnTo>
                  <a:lnTo>
                    <a:pt x="6548" y="6099"/>
                  </a:lnTo>
                  <a:lnTo>
                    <a:pt x="6575" y="6116"/>
                  </a:lnTo>
                  <a:lnTo>
                    <a:pt x="6600" y="6138"/>
                  </a:lnTo>
                  <a:lnTo>
                    <a:pt x="6622" y="6162"/>
                  </a:lnTo>
                  <a:lnTo>
                    <a:pt x="6641" y="6189"/>
                  </a:lnTo>
                  <a:lnTo>
                    <a:pt x="6656" y="6218"/>
                  </a:lnTo>
                  <a:lnTo>
                    <a:pt x="6738" y="6410"/>
                  </a:lnTo>
                  <a:lnTo>
                    <a:pt x="6748" y="6437"/>
                  </a:lnTo>
                  <a:lnTo>
                    <a:pt x="6808" y="6635"/>
                  </a:lnTo>
                  <a:lnTo>
                    <a:pt x="6815" y="6662"/>
                  </a:lnTo>
                  <a:lnTo>
                    <a:pt x="6852" y="6865"/>
                  </a:lnTo>
                  <a:lnTo>
                    <a:pt x="6855" y="6893"/>
                  </a:lnTo>
                  <a:lnTo>
                    <a:pt x="6869" y="70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3527;p31">
            <a:extLst>
              <a:ext uri="{FF2B5EF4-FFF2-40B4-BE49-F238E27FC236}">
                <a16:creationId xmlns:a16="http://schemas.microsoft.com/office/drawing/2014/main" id="{E92CB6AA-D08A-40C5-BFCC-92E449D23763}"/>
              </a:ext>
            </a:extLst>
          </p:cNvPr>
          <p:cNvGrpSpPr/>
          <p:nvPr/>
        </p:nvGrpSpPr>
        <p:grpSpPr>
          <a:xfrm>
            <a:off x="2962542" y="860662"/>
            <a:ext cx="633600" cy="633600"/>
            <a:chOff x="2962542" y="1760267"/>
            <a:chExt cx="633600" cy="633600"/>
          </a:xfrm>
          <a:solidFill>
            <a:schemeClr val="bg1"/>
          </a:solidFill>
        </p:grpSpPr>
        <p:sp>
          <p:nvSpPr>
            <p:cNvPr id="202" name="Google Shape;3528;p31">
              <a:extLst>
                <a:ext uri="{FF2B5EF4-FFF2-40B4-BE49-F238E27FC236}">
                  <a16:creationId xmlns:a16="http://schemas.microsoft.com/office/drawing/2014/main" id="{E7FF53FD-D0C8-437D-B93B-5F7B87D1A24C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0" y="7560"/>
                  </a:moveTo>
                  <a:lnTo>
                    <a:pt x="5479" y="7608"/>
                  </a:lnTo>
                  <a:lnTo>
                    <a:pt x="5475" y="7656"/>
                  </a:lnTo>
                  <a:lnTo>
                    <a:pt x="5469" y="7704"/>
                  </a:lnTo>
                  <a:lnTo>
                    <a:pt x="5460" y="7751"/>
                  </a:lnTo>
                  <a:lnTo>
                    <a:pt x="5449" y="7798"/>
                  </a:lnTo>
                  <a:lnTo>
                    <a:pt x="5436" y="7845"/>
                  </a:lnTo>
                  <a:lnTo>
                    <a:pt x="5420" y="7891"/>
                  </a:lnTo>
                  <a:lnTo>
                    <a:pt x="5402" y="7937"/>
                  </a:lnTo>
                  <a:lnTo>
                    <a:pt x="5381" y="7982"/>
                  </a:lnTo>
                  <a:lnTo>
                    <a:pt x="5359" y="8027"/>
                  </a:lnTo>
                  <a:lnTo>
                    <a:pt x="5333" y="8071"/>
                  </a:lnTo>
                  <a:lnTo>
                    <a:pt x="5306" y="8115"/>
                  </a:lnTo>
                  <a:lnTo>
                    <a:pt x="5276" y="8158"/>
                  </a:lnTo>
                  <a:lnTo>
                    <a:pt x="5244" y="8200"/>
                  </a:lnTo>
                  <a:lnTo>
                    <a:pt x="5210" y="8241"/>
                  </a:lnTo>
                  <a:lnTo>
                    <a:pt x="5174" y="8281"/>
                  </a:lnTo>
                  <a:lnTo>
                    <a:pt x="5136" y="8321"/>
                  </a:lnTo>
                  <a:lnTo>
                    <a:pt x="5096" y="8358"/>
                  </a:lnTo>
                  <a:lnTo>
                    <a:pt x="5054" y="8395"/>
                  </a:lnTo>
                  <a:lnTo>
                    <a:pt x="5010" y="8431"/>
                  </a:lnTo>
                  <a:lnTo>
                    <a:pt x="4965" y="8465"/>
                  </a:lnTo>
                  <a:lnTo>
                    <a:pt x="4917" y="8498"/>
                  </a:lnTo>
                  <a:lnTo>
                    <a:pt x="4869" y="8530"/>
                  </a:lnTo>
                  <a:lnTo>
                    <a:pt x="4818" y="8561"/>
                  </a:lnTo>
                  <a:lnTo>
                    <a:pt x="4766" y="8590"/>
                  </a:lnTo>
                  <a:lnTo>
                    <a:pt x="4712" y="8618"/>
                  </a:lnTo>
                  <a:lnTo>
                    <a:pt x="4657" y="8644"/>
                  </a:lnTo>
                  <a:lnTo>
                    <a:pt x="4600" y="8669"/>
                  </a:lnTo>
                  <a:lnTo>
                    <a:pt x="4542" y="8692"/>
                  </a:lnTo>
                  <a:lnTo>
                    <a:pt x="4483" y="8714"/>
                  </a:lnTo>
                  <a:lnTo>
                    <a:pt x="4423" y="8734"/>
                  </a:lnTo>
                  <a:lnTo>
                    <a:pt x="4362" y="8752"/>
                  </a:lnTo>
                  <a:lnTo>
                    <a:pt x="4301" y="8768"/>
                  </a:lnTo>
                  <a:lnTo>
                    <a:pt x="4238" y="8783"/>
                  </a:lnTo>
                  <a:lnTo>
                    <a:pt x="4175" y="8796"/>
                  </a:lnTo>
                  <a:lnTo>
                    <a:pt x="4112" y="8808"/>
                  </a:lnTo>
                  <a:lnTo>
                    <a:pt x="4047" y="8818"/>
                  </a:lnTo>
                  <a:lnTo>
                    <a:pt x="3983" y="8826"/>
                  </a:lnTo>
                  <a:lnTo>
                    <a:pt x="3918" y="8832"/>
                  </a:lnTo>
                  <a:lnTo>
                    <a:pt x="3852" y="8836"/>
                  </a:lnTo>
                  <a:lnTo>
                    <a:pt x="3786" y="8839"/>
                  </a:lnTo>
                  <a:lnTo>
                    <a:pt x="3720" y="8840"/>
                  </a:lnTo>
                  <a:lnTo>
                    <a:pt x="3654" y="8839"/>
                  </a:lnTo>
                  <a:lnTo>
                    <a:pt x="3588" y="8836"/>
                  </a:lnTo>
                  <a:lnTo>
                    <a:pt x="3522" y="8832"/>
                  </a:lnTo>
                  <a:lnTo>
                    <a:pt x="3457" y="8826"/>
                  </a:lnTo>
                  <a:lnTo>
                    <a:pt x="3393" y="8818"/>
                  </a:lnTo>
                  <a:lnTo>
                    <a:pt x="3328" y="8808"/>
                  </a:lnTo>
                  <a:lnTo>
                    <a:pt x="3265" y="8796"/>
                  </a:lnTo>
                  <a:lnTo>
                    <a:pt x="3202" y="8783"/>
                  </a:lnTo>
                  <a:lnTo>
                    <a:pt x="3139" y="8768"/>
                  </a:lnTo>
                  <a:lnTo>
                    <a:pt x="3078" y="8752"/>
                  </a:lnTo>
                  <a:lnTo>
                    <a:pt x="3017" y="8734"/>
                  </a:lnTo>
                  <a:lnTo>
                    <a:pt x="2957" y="8714"/>
                  </a:lnTo>
                  <a:lnTo>
                    <a:pt x="2898" y="8692"/>
                  </a:lnTo>
                  <a:lnTo>
                    <a:pt x="2840" y="8669"/>
                  </a:lnTo>
                  <a:lnTo>
                    <a:pt x="2783" y="8644"/>
                  </a:lnTo>
                  <a:lnTo>
                    <a:pt x="2728" y="8618"/>
                  </a:lnTo>
                  <a:lnTo>
                    <a:pt x="2674" y="8590"/>
                  </a:lnTo>
                  <a:lnTo>
                    <a:pt x="2622" y="8561"/>
                  </a:lnTo>
                  <a:lnTo>
                    <a:pt x="2571" y="8530"/>
                  </a:lnTo>
                  <a:lnTo>
                    <a:pt x="2523" y="8498"/>
                  </a:lnTo>
                  <a:lnTo>
                    <a:pt x="2475" y="8465"/>
                  </a:lnTo>
                  <a:lnTo>
                    <a:pt x="2430" y="8431"/>
                  </a:lnTo>
                  <a:lnTo>
                    <a:pt x="2386" y="8395"/>
                  </a:lnTo>
                  <a:lnTo>
                    <a:pt x="2344" y="8358"/>
                  </a:lnTo>
                  <a:lnTo>
                    <a:pt x="2304" y="8321"/>
                  </a:lnTo>
                  <a:lnTo>
                    <a:pt x="2266" y="8281"/>
                  </a:lnTo>
                  <a:lnTo>
                    <a:pt x="2230" y="8241"/>
                  </a:lnTo>
                  <a:lnTo>
                    <a:pt x="2196" y="8200"/>
                  </a:lnTo>
                  <a:lnTo>
                    <a:pt x="2164" y="8158"/>
                  </a:lnTo>
                  <a:lnTo>
                    <a:pt x="2134" y="8115"/>
                  </a:lnTo>
                  <a:lnTo>
                    <a:pt x="2107" y="8071"/>
                  </a:lnTo>
                  <a:lnTo>
                    <a:pt x="2081" y="8027"/>
                  </a:lnTo>
                  <a:lnTo>
                    <a:pt x="2059" y="7982"/>
                  </a:lnTo>
                  <a:lnTo>
                    <a:pt x="2038" y="7937"/>
                  </a:lnTo>
                  <a:lnTo>
                    <a:pt x="2020" y="7891"/>
                  </a:lnTo>
                  <a:lnTo>
                    <a:pt x="2004" y="7845"/>
                  </a:lnTo>
                  <a:lnTo>
                    <a:pt x="1991" y="7798"/>
                  </a:lnTo>
                  <a:lnTo>
                    <a:pt x="1980" y="7751"/>
                  </a:lnTo>
                  <a:lnTo>
                    <a:pt x="1971" y="7704"/>
                  </a:lnTo>
                  <a:lnTo>
                    <a:pt x="1965" y="7656"/>
                  </a:lnTo>
                  <a:lnTo>
                    <a:pt x="1961" y="7608"/>
                  </a:lnTo>
                  <a:lnTo>
                    <a:pt x="1960" y="7560"/>
                  </a:lnTo>
                  <a:lnTo>
                    <a:pt x="1961" y="7512"/>
                  </a:lnTo>
                  <a:lnTo>
                    <a:pt x="1965" y="7464"/>
                  </a:lnTo>
                  <a:lnTo>
                    <a:pt x="1971" y="7416"/>
                  </a:lnTo>
                  <a:lnTo>
                    <a:pt x="1980" y="7369"/>
                  </a:lnTo>
                  <a:lnTo>
                    <a:pt x="1991" y="7322"/>
                  </a:lnTo>
                  <a:lnTo>
                    <a:pt x="2004" y="7275"/>
                  </a:lnTo>
                  <a:lnTo>
                    <a:pt x="2020" y="7229"/>
                  </a:lnTo>
                  <a:lnTo>
                    <a:pt x="2038" y="7183"/>
                  </a:lnTo>
                  <a:lnTo>
                    <a:pt x="2059" y="7138"/>
                  </a:lnTo>
                  <a:lnTo>
                    <a:pt x="2081" y="7093"/>
                  </a:lnTo>
                  <a:lnTo>
                    <a:pt x="2107" y="7049"/>
                  </a:lnTo>
                  <a:lnTo>
                    <a:pt x="2134" y="7005"/>
                  </a:lnTo>
                  <a:lnTo>
                    <a:pt x="2164" y="6962"/>
                  </a:lnTo>
                  <a:lnTo>
                    <a:pt x="2196" y="6920"/>
                  </a:lnTo>
                  <a:lnTo>
                    <a:pt x="2230" y="6879"/>
                  </a:lnTo>
                  <a:lnTo>
                    <a:pt x="2266" y="6839"/>
                  </a:lnTo>
                  <a:lnTo>
                    <a:pt x="2304" y="6799"/>
                  </a:lnTo>
                  <a:lnTo>
                    <a:pt x="2344" y="6762"/>
                  </a:lnTo>
                  <a:lnTo>
                    <a:pt x="2386" y="6725"/>
                  </a:lnTo>
                  <a:lnTo>
                    <a:pt x="2430" y="6689"/>
                  </a:lnTo>
                  <a:lnTo>
                    <a:pt x="2475" y="6655"/>
                  </a:lnTo>
                  <a:lnTo>
                    <a:pt x="2523" y="6622"/>
                  </a:lnTo>
                  <a:lnTo>
                    <a:pt x="2571" y="6590"/>
                  </a:lnTo>
                  <a:lnTo>
                    <a:pt x="2622" y="6559"/>
                  </a:lnTo>
                  <a:lnTo>
                    <a:pt x="2674" y="6530"/>
                  </a:lnTo>
                  <a:lnTo>
                    <a:pt x="2728" y="6502"/>
                  </a:lnTo>
                  <a:lnTo>
                    <a:pt x="2783" y="6476"/>
                  </a:lnTo>
                  <a:lnTo>
                    <a:pt x="2840" y="6451"/>
                  </a:lnTo>
                  <a:lnTo>
                    <a:pt x="2898" y="6428"/>
                  </a:lnTo>
                  <a:lnTo>
                    <a:pt x="2957" y="6406"/>
                  </a:lnTo>
                  <a:lnTo>
                    <a:pt x="3017" y="6386"/>
                  </a:lnTo>
                  <a:lnTo>
                    <a:pt x="3078" y="6368"/>
                  </a:lnTo>
                  <a:lnTo>
                    <a:pt x="3139" y="6352"/>
                  </a:lnTo>
                  <a:lnTo>
                    <a:pt x="3202" y="6337"/>
                  </a:lnTo>
                  <a:lnTo>
                    <a:pt x="3265" y="6324"/>
                  </a:lnTo>
                  <a:lnTo>
                    <a:pt x="3328" y="6312"/>
                  </a:lnTo>
                  <a:lnTo>
                    <a:pt x="3393" y="6302"/>
                  </a:lnTo>
                  <a:lnTo>
                    <a:pt x="3457" y="6294"/>
                  </a:lnTo>
                  <a:lnTo>
                    <a:pt x="3522" y="6288"/>
                  </a:lnTo>
                  <a:lnTo>
                    <a:pt x="3588" y="6284"/>
                  </a:lnTo>
                  <a:lnTo>
                    <a:pt x="3654" y="6281"/>
                  </a:lnTo>
                  <a:lnTo>
                    <a:pt x="3720" y="6280"/>
                  </a:lnTo>
                  <a:lnTo>
                    <a:pt x="3786" y="6281"/>
                  </a:lnTo>
                  <a:lnTo>
                    <a:pt x="3852" y="6284"/>
                  </a:lnTo>
                  <a:lnTo>
                    <a:pt x="3918" y="6288"/>
                  </a:lnTo>
                  <a:lnTo>
                    <a:pt x="3983" y="6294"/>
                  </a:lnTo>
                  <a:lnTo>
                    <a:pt x="4047" y="6302"/>
                  </a:lnTo>
                  <a:lnTo>
                    <a:pt x="4112" y="6312"/>
                  </a:lnTo>
                  <a:lnTo>
                    <a:pt x="4175" y="6324"/>
                  </a:lnTo>
                  <a:lnTo>
                    <a:pt x="4238" y="6337"/>
                  </a:lnTo>
                  <a:lnTo>
                    <a:pt x="4301" y="6352"/>
                  </a:lnTo>
                  <a:lnTo>
                    <a:pt x="4362" y="6368"/>
                  </a:lnTo>
                  <a:lnTo>
                    <a:pt x="4423" y="6386"/>
                  </a:lnTo>
                  <a:lnTo>
                    <a:pt x="4483" y="6406"/>
                  </a:lnTo>
                  <a:lnTo>
                    <a:pt x="4542" y="6428"/>
                  </a:lnTo>
                  <a:lnTo>
                    <a:pt x="4600" y="6451"/>
                  </a:lnTo>
                  <a:lnTo>
                    <a:pt x="4657" y="6476"/>
                  </a:lnTo>
                  <a:lnTo>
                    <a:pt x="4712" y="6502"/>
                  </a:lnTo>
                  <a:lnTo>
                    <a:pt x="4766" y="6530"/>
                  </a:lnTo>
                  <a:lnTo>
                    <a:pt x="4818" y="6559"/>
                  </a:lnTo>
                  <a:lnTo>
                    <a:pt x="4869" y="6590"/>
                  </a:lnTo>
                  <a:lnTo>
                    <a:pt x="4917" y="6622"/>
                  </a:lnTo>
                  <a:lnTo>
                    <a:pt x="4965" y="6655"/>
                  </a:lnTo>
                  <a:lnTo>
                    <a:pt x="5010" y="6689"/>
                  </a:lnTo>
                  <a:lnTo>
                    <a:pt x="5054" y="6725"/>
                  </a:lnTo>
                  <a:lnTo>
                    <a:pt x="5096" y="6762"/>
                  </a:lnTo>
                  <a:lnTo>
                    <a:pt x="5136" y="6799"/>
                  </a:lnTo>
                  <a:lnTo>
                    <a:pt x="5174" y="6839"/>
                  </a:lnTo>
                  <a:lnTo>
                    <a:pt x="5210" y="6879"/>
                  </a:lnTo>
                  <a:lnTo>
                    <a:pt x="5244" y="6920"/>
                  </a:lnTo>
                  <a:lnTo>
                    <a:pt x="5276" y="6962"/>
                  </a:lnTo>
                  <a:lnTo>
                    <a:pt x="5306" y="7005"/>
                  </a:lnTo>
                  <a:lnTo>
                    <a:pt x="5333" y="7049"/>
                  </a:lnTo>
                  <a:lnTo>
                    <a:pt x="5359" y="7093"/>
                  </a:lnTo>
                  <a:lnTo>
                    <a:pt x="5381" y="7138"/>
                  </a:lnTo>
                  <a:lnTo>
                    <a:pt x="5402" y="7183"/>
                  </a:lnTo>
                  <a:lnTo>
                    <a:pt x="5420" y="7229"/>
                  </a:lnTo>
                  <a:lnTo>
                    <a:pt x="5436" y="7275"/>
                  </a:lnTo>
                  <a:lnTo>
                    <a:pt x="5449" y="7322"/>
                  </a:lnTo>
                  <a:lnTo>
                    <a:pt x="5460" y="7369"/>
                  </a:lnTo>
                  <a:lnTo>
                    <a:pt x="5469" y="7416"/>
                  </a:lnTo>
                  <a:lnTo>
                    <a:pt x="5475" y="7464"/>
                  </a:lnTo>
                  <a:lnTo>
                    <a:pt x="5479" y="7512"/>
                  </a:lnTo>
                  <a:lnTo>
                    <a:pt x="5480" y="75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3529;p31">
              <a:extLst>
                <a:ext uri="{FF2B5EF4-FFF2-40B4-BE49-F238E27FC236}">
                  <a16:creationId xmlns:a16="http://schemas.microsoft.com/office/drawing/2014/main" id="{88BA1B35-37FE-43A1-949E-1FA872F111E7}"/>
                </a:ext>
              </a:extLst>
            </p:cNvPr>
            <p:cNvSpPr/>
            <p:nvPr/>
          </p:nvSpPr>
          <p:spPr>
            <a:xfrm>
              <a:off x="296254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39" y="1477"/>
                  </a:moveTo>
                  <a:lnTo>
                    <a:pt x="5410" y="1471"/>
                  </a:lnTo>
                  <a:lnTo>
                    <a:pt x="5410" y="6728"/>
                  </a:lnTo>
                  <a:lnTo>
                    <a:pt x="5437" y="6761"/>
                  </a:lnTo>
                  <a:lnTo>
                    <a:pt x="5443" y="6769"/>
                  </a:lnTo>
                  <a:lnTo>
                    <a:pt x="5475" y="6811"/>
                  </a:lnTo>
                  <a:lnTo>
                    <a:pt x="5481" y="6820"/>
                  </a:lnTo>
                  <a:lnTo>
                    <a:pt x="5511" y="6862"/>
                  </a:lnTo>
                  <a:lnTo>
                    <a:pt x="5517" y="6872"/>
                  </a:lnTo>
                  <a:lnTo>
                    <a:pt x="5545" y="6915"/>
                  </a:lnTo>
                  <a:lnTo>
                    <a:pt x="5551" y="6925"/>
                  </a:lnTo>
                  <a:lnTo>
                    <a:pt x="5576" y="6969"/>
                  </a:lnTo>
                  <a:lnTo>
                    <a:pt x="5581" y="6979"/>
                  </a:lnTo>
                  <a:lnTo>
                    <a:pt x="5604" y="7024"/>
                  </a:lnTo>
                  <a:lnTo>
                    <a:pt x="5609" y="7034"/>
                  </a:lnTo>
                  <a:lnTo>
                    <a:pt x="5630" y="7080"/>
                  </a:lnTo>
                  <a:lnTo>
                    <a:pt x="5634" y="7091"/>
                  </a:lnTo>
                  <a:lnTo>
                    <a:pt x="5653" y="7137"/>
                  </a:lnTo>
                  <a:lnTo>
                    <a:pt x="5657" y="7148"/>
                  </a:lnTo>
                  <a:lnTo>
                    <a:pt x="5673" y="7194"/>
                  </a:lnTo>
                  <a:lnTo>
                    <a:pt x="5676" y="7206"/>
                  </a:lnTo>
                  <a:lnTo>
                    <a:pt x="5690" y="7253"/>
                  </a:lnTo>
                  <a:lnTo>
                    <a:pt x="5693" y="7265"/>
                  </a:lnTo>
                  <a:lnTo>
                    <a:pt x="5704" y="7312"/>
                  </a:lnTo>
                  <a:lnTo>
                    <a:pt x="5706" y="7324"/>
                  </a:lnTo>
                  <a:lnTo>
                    <a:pt x="5715" y="7372"/>
                  </a:lnTo>
                  <a:lnTo>
                    <a:pt x="5717" y="7384"/>
                  </a:lnTo>
                  <a:lnTo>
                    <a:pt x="5723" y="7432"/>
                  </a:lnTo>
                  <a:lnTo>
                    <a:pt x="5724" y="7445"/>
                  </a:lnTo>
                  <a:lnTo>
                    <a:pt x="5728" y="7493"/>
                  </a:lnTo>
                  <a:lnTo>
                    <a:pt x="5729" y="7505"/>
                  </a:lnTo>
                  <a:lnTo>
                    <a:pt x="5730" y="7554"/>
                  </a:lnTo>
                  <a:lnTo>
                    <a:pt x="5730" y="7566"/>
                  </a:lnTo>
                  <a:lnTo>
                    <a:pt x="5729" y="7615"/>
                  </a:lnTo>
                  <a:lnTo>
                    <a:pt x="5728" y="7627"/>
                  </a:lnTo>
                  <a:lnTo>
                    <a:pt x="5724" y="7675"/>
                  </a:lnTo>
                  <a:lnTo>
                    <a:pt x="5723" y="7688"/>
                  </a:lnTo>
                  <a:lnTo>
                    <a:pt x="5717" y="7736"/>
                  </a:lnTo>
                  <a:lnTo>
                    <a:pt x="5715" y="7748"/>
                  </a:lnTo>
                  <a:lnTo>
                    <a:pt x="5706" y="7796"/>
                  </a:lnTo>
                  <a:lnTo>
                    <a:pt x="5704" y="7808"/>
                  </a:lnTo>
                  <a:lnTo>
                    <a:pt x="5693" y="7855"/>
                  </a:lnTo>
                  <a:lnTo>
                    <a:pt x="5690" y="7867"/>
                  </a:lnTo>
                  <a:lnTo>
                    <a:pt x="5676" y="7914"/>
                  </a:lnTo>
                  <a:lnTo>
                    <a:pt x="5673" y="7926"/>
                  </a:lnTo>
                  <a:lnTo>
                    <a:pt x="5657" y="7972"/>
                  </a:lnTo>
                  <a:lnTo>
                    <a:pt x="5653" y="7983"/>
                  </a:lnTo>
                  <a:lnTo>
                    <a:pt x="5634" y="8029"/>
                  </a:lnTo>
                  <a:lnTo>
                    <a:pt x="5630" y="8040"/>
                  </a:lnTo>
                  <a:lnTo>
                    <a:pt x="5609" y="8086"/>
                  </a:lnTo>
                  <a:lnTo>
                    <a:pt x="5604" y="8096"/>
                  </a:lnTo>
                  <a:lnTo>
                    <a:pt x="5581" y="8141"/>
                  </a:lnTo>
                  <a:lnTo>
                    <a:pt x="5576" y="8151"/>
                  </a:lnTo>
                  <a:lnTo>
                    <a:pt x="5551" y="8195"/>
                  </a:lnTo>
                  <a:lnTo>
                    <a:pt x="5545" y="8205"/>
                  </a:lnTo>
                  <a:lnTo>
                    <a:pt x="5517" y="8248"/>
                  </a:lnTo>
                  <a:lnTo>
                    <a:pt x="5511" y="8258"/>
                  </a:lnTo>
                  <a:lnTo>
                    <a:pt x="5481" y="8300"/>
                  </a:lnTo>
                  <a:lnTo>
                    <a:pt x="5475" y="8309"/>
                  </a:lnTo>
                  <a:lnTo>
                    <a:pt x="5443" y="8351"/>
                  </a:lnTo>
                  <a:lnTo>
                    <a:pt x="5437" y="8359"/>
                  </a:lnTo>
                  <a:lnTo>
                    <a:pt x="5403" y="8400"/>
                  </a:lnTo>
                  <a:lnTo>
                    <a:pt x="5396" y="8408"/>
                  </a:lnTo>
                  <a:lnTo>
                    <a:pt x="5360" y="8448"/>
                  </a:lnTo>
                  <a:lnTo>
                    <a:pt x="5353" y="8456"/>
                  </a:lnTo>
                  <a:lnTo>
                    <a:pt x="5315" y="8495"/>
                  </a:lnTo>
                  <a:lnTo>
                    <a:pt x="5308" y="8502"/>
                  </a:lnTo>
                  <a:lnTo>
                    <a:pt x="5268" y="8540"/>
                  </a:lnTo>
                  <a:lnTo>
                    <a:pt x="5261" y="8546"/>
                  </a:lnTo>
                  <a:lnTo>
                    <a:pt x="5219" y="8583"/>
                  </a:lnTo>
                  <a:lnTo>
                    <a:pt x="5212" y="8589"/>
                  </a:lnTo>
                  <a:lnTo>
                    <a:pt x="5168" y="8625"/>
                  </a:lnTo>
                  <a:lnTo>
                    <a:pt x="5161" y="8630"/>
                  </a:lnTo>
                  <a:lnTo>
                    <a:pt x="5115" y="8665"/>
                  </a:lnTo>
                  <a:lnTo>
                    <a:pt x="5108" y="8670"/>
                  </a:lnTo>
                  <a:lnTo>
                    <a:pt x="5061" y="8703"/>
                  </a:lnTo>
                  <a:lnTo>
                    <a:pt x="5054" y="8708"/>
                  </a:lnTo>
                  <a:lnTo>
                    <a:pt x="5005" y="8740"/>
                  </a:lnTo>
                  <a:lnTo>
                    <a:pt x="4998" y="8744"/>
                  </a:lnTo>
                  <a:lnTo>
                    <a:pt x="4947" y="8775"/>
                  </a:lnTo>
                  <a:lnTo>
                    <a:pt x="4940" y="8779"/>
                  </a:lnTo>
                  <a:lnTo>
                    <a:pt x="4888" y="8808"/>
                  </a:lnTo>
                  <a:lnTo>
                    <a:pt x="4881" y="8812"/>
                  </a:lnTo>
                  <a:lnTo>
                    <a:pt x="4827" y="8840"/>
                  </a:lnTo>
                  <a:lnTo>
                    <a:pt x="4820" y="8843"/>
                  </a:lnTo>
                  <a:lnTo>
                    <a:pt x="4764" y="8870"/>
                  </a:lnTo>
                  <a:lnTo>
                    <a:pt x="4757" y="8873"/>
                  </a:lnTo>
                  <a:lnTo>
                    <a:pt x="4701" y="8898"/>
                  </a:lnTo>
                  <a:lnTo>
                    <a:pt x="4693" y="8901"/>
                  </a:lnTo>
                  <a:lnTo>
                    <a:pt x="4635" y="8924"/>
                  </a:lnTo>
                  <a:lnTo>
                    <a:pt x="4628" y="8927"/>
                  </a:lnTo>
                  <a:lnTo>
                    <a:pt x="4569" y="8949"/>
                  </a:lnTo>
                  <a:lnTo>
                    <a:pt x="4562" y="8951"/>
                  </a:lnTo>
                  <a:lnTo>
                    <a:pt x="4502" y="8971"/>
                  </a:lnTo>
                  <a:lnTo>
                    <a:pt x="4495" y="8973"/>
                  </a:lnTo>
                  <a:lnTo>
                    <a:pt x="4434" y="8991"/>
                  </a:lnTo>
                  <a:lnTo>
                    <a:pt x="4427" y="8993"/>
                  </a:lnTo>
                  <a:lnTo>
                    <a:pt x="4366" y="9010"/>
                  </a:lnTo>
                  <a:lnTo>
                    <a:pt x="4359" y="9012"/>
                  </a:lnTo>
                  <a:lnTo>
                    <a:pt x="4296" y="9026"/>
                  </a:lnTo>
                  <a:lnTo>
                    <a:pt x="4290" y="9028"/>
                  </a:lnTo>
                  <a:lnTo>
                    <a:pt x="4227" y="9041"/>
                  </a:lnTo>
                  <a:lnTo>
                    <a:pt x="4220" y="9043"/>
                  </a:lnTo>
                  <a:lnTo>
                    <a:pt x="4156" y="9054"/>
                  </a:lnTo>
                  <a:lnTo>
                    <a:pt x="4149" y="9055"/>
                  </a:lnTo>
                  <a:lnTo>
                    <a:pt x="4085" y="9065"/>
                  </a:lnTo>
                  <a:lnTo>
                    <a:pt x="4078" y="9066"/>
                  </a:lnTo>
                  <a:lnTo>
                    <a:pt x="4013" y="9074"/>
                  </a:lnTo>
                  <a:lnTo>
                    <a:pt x="4007" y="9075"/>
                  </a:lnTo>
                  <a:lnTo>
                    <a:pt x="3941" y="9081"/>
                  </a:lnTo>
                  <a:lnTo>
                    <a:pt x="3935" y="9081"/>
                  </a:lnTo>
                  <a:lnTo>
                    <a:pt x="3869" y="9086"/>
                  </a:lnTo>
                  <a:lnTo>
                    <a:pt x="3862" y="9086"/>
                  </a:lnTo>
                  <a:lnTo>
                    <a:pt x="3796" y="9089"/>
                  </a:lnTo>
                  <a:lnTo>
                    <a:pt x="3790" y="9089"/>
                  </a:lnTo>
                  <a:lnTo>
                    <a:pt x="3723" y="9090"/>
                  </a:lnTo>
                  <a:lnTo>
                    <a:pt x="3717" y="9090"/>
                  </a:lnTo>
                  <a:lnTo>
                    <a:pt x="3650" y="9089"/>
                  </a:lnTo>
                  <a:lnTo>
                    <a:pt x="3644" y="9089"/>
                  </a:lnTo>
                  <a:lnTo>
                    <a:pt x="3578" y="9086"/>
                  </a:lnTo>
                  <a:lnTo>
                    <a:pt x="3571" y="9086"/>
                  </a:lnTo>
                  <a:lnTo>
                    <a:pt x="3505" y="9081"/>
                  </a:lnTo>
                  <a:lnTo>
                    <a:pt x="3499" y="9081"/>
                  </a:lnTo>
                  <a:lnTo>
                    <a:pt x="3433" y="9075"/>
                  </a:lnTo>
                  <a:lnTo>
                    <a:pt x="3427" y="9074"/>
                  </a:lnTo>
                  <a:lnTo>
                    <a:pt x="3362" y="9066"/>
                  </a:lnTo>
                  <a:lnTo>
                    <a:pt x="3355" y="9065"/>
                  </a:lnTo>
                  <a:lnTo>
                    <a:pt x="3291" y="9055"/>
                  </a:lnTo>
                  <a:lnTo>
                    <a:pt x="3284" y="9054"/>
                  </a:lnTo>
                  <a:lnTo>
                    <a:pt x="3220" y="9043"/>
                  </a:lnTo>
                  <a:lnTo>
                    <a:pt x="3213" y="9041"/>
                  </a:lnTo>
                  <a:lnTo>
                    <a:pt x="3150" y="9028"/>
                  </a:lnTo>
                  <a:lnTo>
                    <a:pt x="3144" y="9026"/>
                  </a:lnTo>
                  <a:lnTo>
                    <a:pt x="3081" y="9012"/>
                  </a:lnTo>
                  <a:lnTo>
                    <a:pt x="3074" y="9010"/>
                  </a:lnTo>
                  <a:lnTo>
                    <a:pt x="3013" y="8993"/>
                  </a:lnTo>
                  <a:lnTo>
                    <a:pt x="3006" y="8991"/>
                  </a:lnTo>
                  <a:lnTo>
                    <a:pt x="2945" y="8973"/>
                  </a:lnTo>
                  <a:lnTo>
                    <a:pt x="2938" y="8971"/>
                  </a:lnTo>
                  <a:lnTo>
                    <a:pt x="2878" y="8951"/>
                  </a:lnTo>
                  <a:lnTo>
                    <a:pt x="2871" y="8949"/>
                  </a:lnTo>
                  <a:lnTo>
                    <a:pt x="2812" y="8927"/>
                  </a:lnTo>
                  <a:lnTo>
                    <a:pt x="2805" y="8924"/>
                  </a:lnTo>
                  <a:lnTo>
                    <a:pt x="2747" y="8901"/>
                  </a:lnTo>
                  <a:lnTo>
                    <a:pt x="2739" y="8898"/>
                  </a:lnTo>
                  <a:lnTo>
                    <a:pt x="2683" y="8873"/>
                  </a:lnTo>
                  <a:lnTo>
                    <a:pt x="2676" y="8870"/>
                  </a:lnTo>
                  <a:lnTo>
                    <a:pt x="2620" y="8843"/>
                  </a:lnTo>
                  <a:lnTo>
                    <a:pt x="2613" y="8840"/>
                  </a:lnTo>
                  <a:lnTo>
                    <a:pt x="2559" y="8812"/>
                  </a:lnTo>
                  <a:lnTo>
                    <a:pt x="2552" y="8808"/>
                  </a:lnTo>
                  <a:lnTo>
                    <a:pt x="2500" y="8779"/>
                  </a:lnTo>
                  <a:lnTo>
                    <a:pt x="2493" y="8775"/>
                  </a:lnTo>
                  <a:lnTo>
                    <a:pt x="2442" y="8744"/>
                  </a:lnTo>
                  <a:lnTo>
                    <a:pt x="2435" y="8740"/>
                  </a:lnTo>
                  <a:lnTo>
                    <a:pt x="2386" y="8708"/>
                  </a:lnTo>
                  <a:lnTo>
                    <a:pt x="2379" y="8703"/>
                  </a:lnTo>
                  <a:lnTo>
                    <a:pt x="2332" y="8670"/>
                  </a:lnTo>
                  <a:lnTo>
                    <a:pt x="2325" y="8665"/>
                  </a:lnTo>
                  <a:lnTo>
                    <a:pt x="2279" y="8630"/>
                  </a:lnTo>
                  <a:lnTo>
                    <a:pt x="2272" y="8625"/>
                  </a:lnTo>
                  <a:lnTo>
                    <a:pt x="2228" y="8589"/>
                  </a:lnTo>
                  <a:lnTo>
                    <a:pt x="2221" y="8583"/>
                  </a:lnTo>
                  <a:lnTo>
                    <a:pt x="2179" y="8546"/>
                  </a:lnTo>
                  <a:lnTo>
                    <a:pt x="2172" y="8540"/>
                  </a:lnTo>
                  <a:lnTo>
                    <a:pt x="2132" y="8502"/>
                  </a:lnTo>
                  <a:lnTo>
                    <a:pt x="2125" y="8495"/>
                  </a:lnTo>
                  <a:lnTo>
                    <a:pt x="2087" y="8456"/>
                  </a:lnTo>
                  <a:lnTo>
                    <a:pt x="2080" y="8448"/>
                  </a:lnTo>
                  <a:lnTo>
                    <a:pt x="2044" y="8408"/>
                  </a:lnTo>
                  <a:lnTo>
                    <a:pt x="2037" y="8400"/>
                  </a:lnTo>
                  <a:lnTo>
                    <a:pt x="2003" y="8359"/>
                  </a:lnTo>
                  <a:lnTo>
                    <a:pt x="1997" y="8351"/>
                  </a:lnTo>
                  <a:lnTo>
                    <a:pt x="1965" y="8309"/>
                  </a:lnTo>
                  <a:lnTo>
                    <a:pt x="1959" y="8300"/>
                  </a:lnTo>
                  <a:lnTo>
                    <a:pt x="1929" y="8258"/>
                  </a:lnTo>
                  <a:lnTo>
                    <a:pt x="1923" y="8248"/>
                  </a:lnTo>
                  <a:lnTo>
                    <a:pt x="1895" y="8205"/>
                  </a:lnTo>
                  <a:lnTo>
                    <a:pt x="1889" y="8195"/>
                  </a:lnTo>
                  <a:lnTo>
                    <a:pt x="1864" y="8151"/>
                  </a:lnTo>
                  <a:lnTo>
                    <a:pt x="1859" y="8141"/>
                  </a:lnTo>
                  <a:lnTo>
                    <a:pt x="1836" y="8096"/>
                  </a:lnTo>
                  <a:lnTo>
                    <a:pt x="1831" y="8086"/>
                  </a:lnTo>
                  <a:lnTo>
                    <a:pt x="1810" y="8040"/>
                  </a:lnTo>
                  <a:lnTo>
                    <a:pt x="1806" y="8029"/>
                  </a:lnTo>
                  <a:lnTo>
                    <a:pt x="1787" y="7983"/>
                  </a:lnTo>
                  <a:lnTo>
                    <a:pt x="1783" y="7972"/>
                  </a:lnTo>
                  <a:lnTo>
                    <a:pt x="1767" y="7926"/>
                  </a:lnTo>
                  <a:lnTo>
                    <a:pt x="1764" y="7914"/>
                  </a:lnTo>
                  <a:lnTo>
                    <a:pt x="1750" y="7867"/>
                  </a:lnTo>
                  <a:lnTo>
                    <a:pt x="1747" y="7855"/>
                  </a:lnTo>
                  <a:lnTo>
                    <a:pt x="1736" y="7808"/>
                  </a:lnTo>
                  <a:lnTo>
                    <a:pt x="1734" y="7796"/>
                  </a:lnTo>
                  <a:lnTo>
                    <a:pt x="1725" y="7748"/>
                  </a:lnTo>
                  <a:lnTo>
                    <a:pt x="1723" y="7736"/>
                  </a:lnTo>
                  <a:lnTo>
                    <a:pt x="1717" y="7688"/>
                  </a:lnTo>
                  <a:lnTo>
                    <a:pt x="1716" y="7675"/>
                  </a:lnTo>
                  <a:lnTo>
                    <a:pt x="1712" y="7627"/>
                  </a:lnTo>
                  <a:lnTo>
                    <a:pt x="1711" y="7615"/>
                  </a:lnTo>
                  <a:lnTo>
                    <a:pt x="1710" y="7566"/>
                  </a:lnTo>
                  <a:lnTo>
                    <a:pt x="1710" y="7554"/>
                  </a:lnTo>
                  <a:lnTo>
                    <a:pt x="1711" y="7505"/>
                  </a:lnTo>
                  <a:lnTo>
                    <a:pt x="1712" y="7493"/>
                  </a:lnTo>
                  <a:lnTo>
                    <a:pt x="1716" y="7445"/>
                  </a:lnTo>
                  <a:lnTo>
                    <a:pt x="1717" y="7432"/>
                  </a:lnTo>
                  <a:lnTo>
                    <a:pt x="1723" y="7384"/>
                  </a:lnTo>
                  <a:lnTo>
                    <a:pt x="1725" y="7372"/>
                  </a:lnTo>
                  <a:lnTo>
                    <a:pt x="1734" y="7324"/>
                  </a:lnTo>
                  <a:lnTo>
                    <a:pt x="1736" y="7312"/>
                  </a:lnTo>
                  <a:lnTo>
                    <a:pt x="1747" y="7265"/>
                  </a:lnTo>
                  <a:lnTo>
                    <a:pt x="1750" y="7253"/>
                  </a:lnTo>
                  <a:lnTo>
                    <a:pt x="1764" y="7206"/>
                  </a:lnTo>
                  <a:lnTo>
                    <a:pt x="1767" y="7194"/>
                  </a:lnTo>
                  <a:lnTo>
                    <a:pt x="1783" y="7148"/>
                  </a:lnTo>
                  <a:lnTo>
                    <a:pt x="1787" y="7137"/>
                  </a:lnTo>
                  <a:lnTo>
                    <a:pt x="1806" y="7091"/>
                  </a:lnTo>
                  <a:lnTo>
                    <a:pt x="1810" y="7080"/>
                  </a:lnTo>
                  <a:lnTo>
                    <a:pt x="1831" y="7034"/>
                  </a:lnTo>
                  <a:lnTo>
                    <a:pt x="1836" y="7024"/>
                  </a:lnTo>
                  <a:lnTo>
                    <a:pt x="1859" y="6979"/>
                  </a:lnTo>
                  <a:lnTo>
                    <a:pt x="1864" y="6969"/>
                  </a:lnTo>
                  <a:lnTo>
                    <a:pt x="1889" y="6925"/>
                  </a:lnTo>
                  <a:lnTo>
                    <a:pt x="1895" y="6915"/>
                  </a:lnTo>
                  <a:lnTo>
                    <a:pt x="1923" y="6872"/>
                  </a:lnTo>
                  <a:lnTo>
                    <a:pt x="1929" y="6862"/>
                  </a:lnTo>
                  <a:lnTo>
                    <a:pt x="1959" y="6820"/>
                  </a:lnTo>
                  <a:lnTo>
                    <a:pt x="1965" y="6811"/>
                  </a:lnTo>
                  <a:lnTo>
                    <a:pt x="1997" y="6769"/>
                  </a:lnTo>
                  <a:lnTo>
                    <a:pt x="2003" y="6761"/>
                  </a:lnTo>
                  <a:lnTo>
                    <a:pt x="2037" y="6720"/>
                  </a:lnTo>
                  <a:lnTo>
                    <a:pt x="2044" y="6712"/>
                  </a:lnTo>
                  <a:lnTo>
                    <a:pt x="2080" y="6672"/>
                  </a:lnTo>
                  <a:lnTo>
                    <a:pt x="2087" y="6664"/>
                  </a:lnTo>
                  <a:lnTo>
                    <a:pt x="2125" y="6625"/>
                  </a:lnTo>
                  <a:lnTo>
                    <a:pt x="2132" y="6618"/>
                  </a:lnTo>
                  <a:lnTo>
                    <a:pt x="2172" y="6580"/>
                  </a:lnTo>
                  <a:lnTo>
                    <a:pt x="2179" y="6574"/>
                  </a:lnTo>
                  <a:lnTo>
                    <a:pt x="2221" y="6537"/>
                  </a:lnTo>
                  <a:lnTo>
                    <a:pt x="2228" y="6531"/>
                  </a:lnTo>
                  <a:lnTo>
                    <a:pt x="2272" y="6495"/>
                  </a:lnTo>
                  <a:lnTo>
                    <a:pt x="2279" y="6490"/>
                  </a:lnTo>
                  <a:lnTo>
                    <a:pt x="2325" y="6455"/>
                  </a:lnTo>
                  <a:lnTo>
                    <a:pt x="2332" y="6450"/>
                  </a:lnTo>
                  <a:lnTo>
                    <a:pt x="2379" y="6417"/>
                  </a:lnTo>
                  <a:lnTo>
                    <a:pt x="2386" y="6412"/>
                  </a:lnTo>
                  <a:lnTo>
                    <a:pt x="2435" y="6380"/>
                  </a:lnTo>
                  <a:lnTo>
                    <a:pt x="2442" y="6376"/>
                  </a:lnTo>
                  <a:lnTo>
                    <a:pt x="2493" y="6345"/>
                  </a:lnTo>
                  <a:lnTo>
                    <a:pt x="2500" y="6341"/>
                  </a:lnTo>
                  <a:lnTo>
                    <a:pt x="2552" y="6312"/>
                  </a:lnTo>
                  <a:lnTo>
                    <a:pt x="2559" y="6308"/>
                  </a:lnTo>
                  <a:lnTo>
                    <a:pt x="2613" y="6280"/>
                  </a:lnTo>
                  <a:lnTo>
                    <a:pt x="2620" y="6277"/>
                  </a:lnTo>
                  <a:lnTo>
                    <a:pt x="2676" y="6250"/>
                  </a:lnTo>
                  <a:lnTo>
                    <a:pt x="2683" y="6247"/>
                  </a:lnTo>
                  <a:lnTo>
                    <a:pt x="2739" y="6222"/>
                  </a:lnTo>
                  <a:lnTo>
                    <a:pt x="2747" y="6219"/>
                  </a:lnTo>
                  <a:lnTo>
                    <a:pt x="2805" y="6196"/>
                  </a:lnTo>
                  <a:lnTo>
                    <a:pt x="2812" y="6193"/>
                  </a:lnTo>
                  <a:lnTo>
                    <a:pt x="2871" y="6171"/>
                  </a:lnTo>
                  <a:lnTo>
                    <a:pt x="2878" y="6169"/>
                  </a:lnTo>
                  <a:lnTo>
                    <a:pt x="2938" y="6149"/>
                  </a:lnTo>
                  <a:lnTo>
                    <a:pt x="2945" y="6147"/>
                  </a:lnTo>
                  <a:lnTo>
                    <a:pt x="3006" y="6129"/>
                  </a:lnTo>
                  <a:lnTo>
                    <a:pt x="3013" y="6127"/>
                  </a:lnTo>
                  <a:lnTo>
                    <a:pt x="3074" y="6110"/>
                  </a:lnTo>
                  <a:lnTo>
                    <a:pt x="3081" y="6108"/>
                  </a:lnTo>
                  <a:lnTo>
                    <a:pt x="3144" y="6094"/>
                  </a:lnTo>
                  <a:lnTo>
                    <a:pt x="3150" y="6092"/>
                  </a:lnTo>
                  <a:lnTo>
                    <a:pt x="3213" y="6079"/>
                  </a:lnTo>
                  <a:lnTo>
                    <a:pt x="3220" y="6077"/>
                  </a:lnTo>
                  <a:lnTo>
                    <a:pt x="3284" y="6066"/>
                  </a:lnTo>
                  <a:lnTo>
                    <a:pt x="3291" y="6065"/>
                  </a:lnTo>
                  <a:lnTo>
                    <a:pt x="3355" y="6055"/>
                  </a:lnTo>
                  <a:lnTo>
                    <a:pt x="3362" y="6054"/>
                  </a:lnTo>
                  <a:lnTo>
                    <a:pt x="3427" y="6046"/>
                  </a:lnTo>
                  <a:lnTo>
                    <a:pt x="3433" y="6045"/>
                  </a:lnTo>
                  <a:lnTo>
                    <a:pt x="3499" y="6039"/>
                  </a:lnTo>
                  <a:lnTo>
                    <a:pt x="3505" y="6039"/>
                  </a:lnTo>
                  <a:lnTo>
                    <a:pt x="3571" y="6034"/>
                  </a:lnTo>
                  <a:lnTo>
                    <a:pt x="3578" y="6034"/>
                  </a:lnTo>
                  <a:lnTo>
                    <a:pt x="3644" y="6031"/>
                  </a:lnTo>
                  <a:lnTo>
                    <a:pt x="3650" y="6031"/>
                  </a:lnTo>
                  <a:lnTo>
                    <a:pt x="3717" y="6030"/>
                  </a:lnTo>
                  <a:lnTo>
                    <a:pt x="3723" y="6030"/>
                  </a:lnTo>
                  <a:lnTo>
                    <a:pt x="3790" y="6031"/>
                  </a:lnTo>
                  <a:lnTo>
                    <a:pt x="3796" y="6031"/>
                  </a:lnTo>
                  <a:lnTo>
                    <a:pt x="3862" y="6034"/>
                  </a:lnTo>
                  <a:lnTo>
                    <a:pt x="3869" y="6034"/>
                  </a:lnTo>
                  <a:lnTo>
                    <a:pt x="3935" y="6039"/>
                  </a:lnTo>
                  <a:lnTo>
                    <a:pt x="3941" y="6039"/>
                  </a:lnTo>
                  <a:lnTo>
                    <a:pt x="4007" y="6045"/>
                  </a:lnTo>
                  <a:lnTo>
                    <a:pt x="4013" y="6046"/>
                  </a:lnTo>
                  <a:lnTo>
                    <a:pt x="4078" y="6054"/>
                  </a:lnTo>
                  <a:lnTo>
                    <a:pt x="4085" y="6055"/>
                  </a:lnTo>
                  <a:lnTo>
                    <a:pt x="4149" y="6065"/>
                  </a:lnTo>
                  <a:lnTo>
                    <a:pt x="4156" y="6066"/>
                  </a:lnTo>
                  <a:lnTo>
                    <a:pt x="4220" y="6077"/>
                  </a:lnTo>
                  <a:lnTo>
                    <a:pt x="4227" y="6079"/>
                  </a:lnTo>
                  <a:lnTo>
                    <a:pt x="4290" y="6092"/>
                  </a:lnTo>
                  <a:lnTo>
                    <a:pt x="4296" y="6094"/>
                  </a:lnTo>
                  <a:lnTo>
                    <a:pt x="4359" y="6108"/>
                  </a:lnTo>
                  <a:lnTo>
                    <a:pt x="4366" y="6110"/>
                  </a:lnTo>
                  <a:lnTo>
                    <a:pt x="4427" y="6127"/>
                  </a:lnTo>
                  <a:lnTo>
                    <a:pt x="4434" y="6129"/>
                  </a:lnTo>
                  <a:lnTo>
                    <a:pt x="4495" y="6147"/>
                  </a:lnTo>
                  <a:lnTo>
                    <a:pt x="4502" y="6149"/>
                  </a:lnTo>
                  <a:lnTo>
                    <a:pt x="4562" y="6169"/>
                  </a:lnTo>
                  <a:lnTo>
                    <a:pt x="4569" y="6171"/>
                  </a:lnTo>
                  <a:lnTo>
                    <a:pt x="4628" y="6193"/>
                  </a:lnTo>
                  <a:lnTo>
                    <a:pt x="4635" y="6196"/>
                  </a:lnTo>
                  <a:lnTo>
                    <a:pt x="4693" y="6219"/>
                  </a:lnTo>
                  <a:lnTo>
                    <a:pt x="4701" y="6222"/>
                  </a:lnTo>
                  <a:lnTo>
                    <a:pt x="4757" y="6247"/>
                  </a:lnTo>
                  <a:lnTo>
                    <a:pt x="4764" y="6250"/>
                  </a:lnTo>
                  <a:lnTo>
                    <a:pt x="4820" y="6277"/>
                  </a:lnTo>
                  <a:lnTo>
                    <a:pt x="4827" y="6280"/>
                  </a:lnTo>
                  <a:lnTo>
                    <a:pt x="4881" y="6308"/>
                  </a:lnTo>
                  <a:lnTo>
                    <a:pt x="4888" y="6312"/>
                  </a:lnTo>
                  <a:lnTo>
                    <a:pt x="4910" y="6324"/>
                  </a:lnTo>
                  <a:lnTo>
                    <a:pt x="4910" y="1160"/>
                  </a:lnTo>
                  <a:lnTo>
                    <a:pt x="4912" y="1128"/>
                  </a:lnTo>
                  <a:lnTo>
                    <a:pt x="4918" y="1097"/>
                  </a:lnTo>
                  <a:lnTo>
                    <a:pt x="4928" y="1067"/>
                  </a:lnTo>
                  <a:lnTo>
                    <a:pt x="4942" y="1038"/>
                  </a:lnTo>
                  <a:lnTo>
                    <a:pt x="4959" y="1011"/>
                  </a:lnTo>
                  <a:lnTo>
                    <a:pt x="4980" y="987"/>
                  </a:lnTo>
                  <a:lnTo>
                    <a:pt x="5003" y="965"/>
                  </a:lnTo>
                  <a:lnTo>
                    <a:pt x="5029" y="947"/>
                  </a:lnTo>
                  <a:lnTo>
                    <a:pt x="5057" y="932"/>
                  </a:lnTo>
                  <a:lnTo>
                    <a:pt x="5087" y="921"/>
                  </a:lnTo>
                  <a:lnTo>
                    <a:pt x="5118" y="913"/>
                  </a:lnTo>
                  <a:lnTo>
                    <a:pt x="5150" y="910"/>
                  </a:lnTo>
                  <a:lnTo>
                    <a:pt x="5182" y="911"/>
                  </a:lnTo>
                  <a:lnTo>
                    <a:pt x="5213" y="916"/>
                  </a:lnTo>
                  <a:lnTo>
                    <a:pt x="5551" y="990"/>
                  </a:lnTo>
                  <a:lnTo>
                    <a:pt x="5561" y="992"/>
                  </a:lnTo>
                  <a:lnTo>
                    <a:pt x="5885" y="1078"/>
                  </a:lnTo>
                  <a:lnTo>
                    <a:pt x="5899" y="1082"/>
                  </a:lnTo>
                  <a:lnTo>
                    <a:pt x="6206" y="1181"/>
                  </a:lnTo>
                  <a:lnTo>
                    <a:pt x="6222" y="1187"/>
                  </a:lnTo>
                  <a:lnTo>
                    <a:pt x="6509" y="1303"/>
                  </a:lnTo>
                  <a:lnTo>
                    <a:pt x="6529" y="1312"/>
                  </a:lnTo>
                  <a:lnTo>
                    <a:pt x="6792" y="1446"/>
                  </a:lnTo>
                  <a:lnTo>
                    <a:pt x="6816" y="1460"/>
                  </a:lnTo>
                  <a:lnTo>
                    <a:pt x="7052" y="1614"/>
                  </a:lnTo>
                  <a:lnTo>
                    <a:pt x="7078" y="1634"/>
                  </a:lnTo>
                  <a:lnTo>
                    <a:pt x="7283" y="1811"/>
                  </a:lnTo>
                  <a:lnTo>
                    <a:pt x="7311" y="1838"/>
                  </a:lnTo>
                  <a:lnTo>
                    <a:pt x="7481" y="2039"/>
                  </a:lnTo>
                  <a:lnTo>
                    <a:pt x="7507" y="2075"/>
                  </a:lnTo>
                  <a:lnTo>
                    <a:pt x="7640" y="2303"/>
                  </a:lnTo>
                  <a:lnTo>
                    <a:pt x="7659" y="2345"/>
                  </a:lnTo>
                  <a:lnTo>
                    <a:pt x="7751" y="2601"/>
                  </a:lnTo>
                  <a:lnTo>
                    <a:pt x="7762" y="2645"/>
                  </a:lnTo>
                  <a:lnTo>
                    <a:pt x="7809" y="2932"/>
                  </a:lnTo>
                  <a:lnTo>
                    <a:pt x="7813" y="2974"/>
                  </a:lnTo>
                  <a:lnTo>
                    <a:pt x="7811" y="3294"/>
                  </a:lnTo>
                  <a:lnTo>
                    <a:pt x="7809" y="3330"/>
                  </a:lnTo>
                  <a:lnTo>
                    <a:pt x="7756" y="3685"/>
                  </a:lnTo>
                  <a:lnTo>
                    <a:pt x="7749" y="3714"/>
                  </a:lnTo>
                  <a:lnTo>
                    <a:pt x="7641" y="4107"/>
                  </a:lnTo>
                  <a:lnTo>
                    <a:pt x="7630" y="4137"/>
                  </a:lnTo>
                  <a:lnTo>
                    <a:pt x="7616" y="4167"/>
                  </a:lnTo>
                  <a:lnTo>
                    <a:pt x="7597" y="4194"/>
                  </a:lnTo>
                  <a:lnTo>
                    <a:pt x="7575" y="4218"/>
                  </a:lnTo>
                  <a:lnTo>
                    <a:pt x="7551" y="4240"/>
                  </a:lnTo>
                  <a:lnTo>
                    <a:pt x="7523" y="4257"/>
                  </a:lnTo>
                  <a:lnTo>
                    <a:pt x="7494" y="4272"/>
                  </a:lnTo>
                  <a:lnTo>
                    <a:pt x="7463" y="4282"/>
                  </a:lnTo>
                  <a:lnTo>
                    <a:pt x="7431" y="4288"/>
                  </a:lnTo>
                  <a:lnTo>
                    <a:pt x="7398" y="4290"/>
                  </a:lnTo>
                  <a:lnTo>
                    <a:pt x="7365" y="4288"/>
                  </a:lnTo>
                  <a:lnTo>
                    <a:pt x="7333" y="4281"/>
                  </a:lnTo>
                  <a:lnTo>
                    <a:pt x="7303" y="4270"/>
                  </a:lnTo>
                  <a:lnTo>
                    <a:pt x="7273" y="4256"/>
                  </a:lnTo>
                  <a:lnTo>
                    <a:pt x="7246" y="4237"/>
                  </a:lnTo>
                  <a:lnTo>
                    <a:pt x="7222" y="4215"/>
                  </a:lnTo>
                  <a:lnTo>
                    <a:pt x="7200" y="4191"/>
                  </a:lnTo>
                  <a:lnTo>
                    <a:pt x="7183" y="4163"/>
                  </a:lnTo>
                  <a:lnTo>
                    <a:pt x="7168" y="4134"/>
                  </a:lnTo>
                  <a:lnTo>
                    <a:pt x="7158" y="4103"/>
                  </a:lnTo>
                  <a:lnTo>
                    <a:pt x="7152" y="4071"/>
                  </a:lnTo>
                  <a:lnTo>
                    <a:pt x="7150" y="4038"/>
                  </a:lnTo>
                  <a:lnTo>
                    <a:pt x="7152" y="4005"/>
                  </a:lnTo>
                  <a:lnTo>
                    <a:pt x="7159" y="3973"/>
                  </a:lnTo>
                  <a:lnTo>
                    <a:pt x="7263" y="3596"/>
                  </a:lnTo>
                  <a:lnTo>
                    <a:pt x="7311" y="3274"/>
                  </a:lnTo>
                  <a:lnTo>
                    <a:pt x="7313" y="2992"/>
                  </a:lnTo>
                  <a:lnTo>
                    <a:pt x="7273" y="2748"/>
                  </a:lnTo>
                  <a:lnTo>
                    <a:pt x="7196" y="2535"/>
                  </a:lnTo>
                  <a:lnTo>
                    <a:pt x="7086" y="2346"/>
                  </a:lnTo>
                  <a:lnTo>
                    <a:pt x="6942" y="2177"/>
                  </a:lnTo>
                  <a:lnTo>
                    <a:pt x="6764" y="2024"/>
                  </a:lnTo>
                  <a:lnTo>
                    <a:pt x="6553" y="1886"/>
                  </a:lnTo>
                  <a:lnTo>
                    <a:pt x="6312" y="1763"/>
                  </a:lnTo>
                  <a:lnTo>
                    <a:pt x="6043" y="1654"/>
                  </a:lnTo>
                  <a:lnTo>
                    <a:pt x="5751" y="1559"/>
                  </a:lnTo>
                  <a:lnTo>
                    <a:pt x="5439" y="1477"/>
                  </a:lnTo>
                  <a:close/>
                  <a:moveTo>
                    <a:pt x="4910" y="7560"/>
                  </a:moveTo>
                  <a:lnTo>
                    <a:pt x="4910" y="6931"/>
                  </a:lnTo>
                  <a:lnTo>
                    <a:pt x="4893" y="6916"/>
                  </a:lnTo>
                  <a:lnTo>
                    <a:pt x="4856" y="6886"/>
                  </a:lnTo>
                  <a:lnTo>
                    <a:pt x="4818" y="6857"/>
                  </a:lnTo>
                  <a:lnTo>
                    <a:pt x="4778" y="6829"/>
                  </a:lnTo>
                  <a:lnTo>
                    <a:pt x="4736" y="6802"/>
                  </a:lnTo>
                  <a:lnTo>
                    <a:pt x="4692" y="6776"/>
                  </a:lnTo>
                  <a:lnTo>
                    <a:pt x="4647" y="6750"/>
                  </a:lnTo>
                  <a:lnTo>
                    <a:pt x="4601" y="6726"/>
                  </a:lnTo>
                  <a:lnTo>
                    <a:pt x="4553" y="6703"/>
                  </a:lnTo>
                  <a:lnTo>
                    <a:pt x="4503" y="6682"/>
                  </a:lnTo>
                  <a:lnTo>
                    <a:pt x="4453" y="6661"/>
                  </a:lnTo>
                  <a:lnTo>
                    <a:pt x="4401" y="6642"/>
                  </a:lnTo>
                  <a:lnTo>
                    <a:pt x="4348" y="6625"/>
                  </a:lnTo>
                  <a:lnTo>
                    <a:pt x="4294" y="6609"/>
                  </a:lnTo>
                  <a:lnTo>
                    <a:pt x="4239" y="6594"/>
                  </a:lnTo>
                  <a:lnTo>
                    <a:pt x="4184" y="6581"/>
                  </a:lnTo>
                  <a:lnTo>
                    <a:pt x="4128" y="6569"/>
                  </a:lnTo>
                  <a:lnTo>
                    <a:pt x="4071" y="6559"/>
                  </a:lnTo>
                  <a:lnTo>
                    <a:pt x="4013" y="6550"/>
                  </a:lnTo>
                  <a:lnTo>
                    <a:pt x="3955" y="6543"/>
                  </a:lnTo>
                  <a:lnTo>
                    <a:pt x="3897" y="6537"/>
                  </a:lnTo>
                  <a:lnTo>
                    <a:pt x="3838" y="6533"/>
                  </a:lnTo>
                  <a:lnTo>
                    <a:pt x="3779" y="6531"/>
                  </a:lnTo>
                  <a:lnTo>
                    <a:pt x="3720" y="6530"/>
                  </a:lnTo>
                  <a:lnTo>
                    <a:pt x="3661" y="6531"/>
                  </a:lnTo>
                  <a:lnTo>
                    <a:pt x="3602" y="6533"/>
                  </a:lnTo>
                  <a:lnTo>
                    <a:pt x="3543" y="6537"/>
                  </a:lnTo>
                  <a:lnTo>
                    <a:pt x="3485" y="6543"/>
                  </a:lnTo>
                  <a:lnTo>
                    <a:pt x="3427" y="6550"/>
                  </a:lnTo>
                  <a:lnTo>
                    <a:pt x="3369" y="6559"/>
                  </a:lnTo>
                  <a:lnTo>
                    <a:pt x="3312" y="6569"/>
                  </a:lnTo>
                  <a:lnTo>
                    <a:pt x="3256" y="6581"/>
                  </a:lnTo>
                  <a:lnTo>
                    <a:pt x="3201" y="6594"/>
                  </a:lnTo>
                  <a:lnTo>
                    <a:pt x="3146" y="6609"/>
                  </a:lnTo>
                  <a:lnTo>
                    <a:pt x="3092" y="6625"/>
                  </a:lnTo>
                  <a:lnTo>
                    <a:pt x="3039" y="6642"/>
                  </a:lnTo>
                  <a:lnTo>
                    <a:pt x="2987" y="6661"/>
                  </a:lnTo>
                  <a:lnTo>
                    <a:pt x="2937" y="6682"/>
                  </a:lnTo>
                  <a:lnTo>
                    <a:pt x="2887" y="6703"/>
                  </a:lnTo>
                  <a:lnTo>
                    <a:pt x="2839" y="6726"/>
                  </a:lnTo>
                  <a:lnTo>
                    <a:pt x="2793" y="6750"/>
                  </a:lnTo>
                  <a:lnTo>
                    <a:pt x="2748" y="6776"/>
                  </a:lnTo>
                  <a:lnTo>
                    <a:pt x="2704" y="6802"/>
                  </a:lnTo>
                  <a:lnTo>
                    <a:pt x="2662" y="6829"/>
                  </a:lnTo>
                  <a:lnTo>
                    <a:pt x="2622" y="6857"/>
                  </a:lnTo>
                  <a:lnTo>
                    <a:pt x="2584" y="6886"/>
                  </a:lnTo>
                  <a:lnTo>
                    <a:pt x="2547" y="6916"/>
                  </a:lnTo>
                  <a:lnTo>
                    <a:pt x="2513" y="6946"/>
                  </a:lnTo>
                  <a:lnTo>
                    <a:pt x="2480" y="6977"/>
                  </a:lnTo>
                  <a:lnTo>
                    <a:pt x="2449" y="7009"/>
                  </a:lnTo>
                  <a:lnTo>
                    <a:pt x="2420" y="7042"/>
                  </a:lnTo>
                  <a:lnTo>
                    <a:pt x="2392" y="7075"/>
                  </a:lnTo>
                  <a:lnTo>
                    <a:pt x="2366" y="7109"/>
                  </a:lnTo>
                  <a:lnTo>
                    <a:pt x="2343" y="7143"/>
                  </a:lnTo>
                  <a:lnTo>
                    <a:pt x="2321" y="7177"/>
                  </a:lnTo>
                  <a:lnTo>
                    <a:pt x="2301" y="7212"/>
                  </a:lnTo>
                  <a:lnTo>
                    <a:pt x="2284" y="7246"/>
                  </a:lnTo>
                  <a:lnTo>
                    <a:pt x="2268" y="7281"/>
                  </a:lnTo>
                  <a:lnTo>
                    <a:pt x="2255" y="7315"/>
                  </a:lnTo>
                  <a:lnTo>
                    <a:pt x="2243" y="7350"/>
                  </a:lnTo>
                  <a:lnTo>
                    <a:pt x="2233" y="7385"/>
                  </a:lnTo>
                  <a:lnTo>
                    <a:pt x="2225" y="7420"/>
                  </a:lnTo>
                  <a:lnTo>
                    <a:pt x="2218" y="7455"/>
                  </a:lnTo>
                  <a:lnTo>
                    <a:pt x="2214" y="7490"/>
                  </a:lnTo>
                  <a:lnTo>
                    <a:pt x="2211" y="7525"/>
                  </a:lnTo>
                  <a:lnTo>
                    <a:pt x="2210" y="7560"/>
                  </a:lnTo>
                  <a:lnTo>
                    <a:pt x="2211" y="7595"/>
                  </a:lnTo>
                  <a:lnTo>
                    <a:pt x="2214" y="7630"/>
                  </a:lnTo>
                  <a:lnTo>
                    <a:pt x="2218" y="7665"/>
                  </a:lnTo>
                  <a:lnTo>
                    <a:pt x="2225" y="7700"/>
                  </a:lnTo>
                  <a:lnTo>
                    <a:pt x="2233" y="7735"/>
                  </a:lnTo>
                  <a:lnTo>
                    <a:pt x="2243" y="7770"/>
                  </a:lnTo>
                  <a:lnTo>
                    <a:pt x="2255" y="7805"/>
                  </a:lnTo>
                  <a:lnTo>
                    <a:pt x="2268" y="7839"/>
                  </a:lnTo>
                  <a:lnTo>
                    <a:pt x="2284" y="7874"/>
                  </a:lnTo>
                  <a:lnTo>
                    <a:pt x="2301" y="7908"/>
                  </a:lnTo>
                  <a:lnTo>
                    <a:pt x="2321" y="7943"/>
                  </a:lnTo>
                  <a:lnTo>
                    <a:pt x="2343" y="7977"/>
                  </a:lnTo>
                  <a:lnTo>
                    <a:pt x="2366" y="8011"/>
                  </a:lnTo>
                  <a:lnTo>
                    <a:pt x="2392" y="8045"/>
                  </a:lnTo>
                  <a:lnTo>
                    <a:pt x="2420" y="8078"/>
                  </a:lnTo>
                  <a:lnTo>
                    <a:pt x="2449" y="8111"/>
                  </a:lnTo>
                  <a:lnTo>
                    <a:pt x="2480" y="8143"/>
                  </a:lnTo>
                  <a:lnTo>
                    <a:pt x="2513" y="8174"/>
                  </a:lnTo>
                  <a:lnTo>
                    <a:pt x="2547" y="8204"/>
                  </a:lnTo>
                  <a:lnTo>
                    <a:pt x="2584" y="8234"/>
                  </a:lnTo>
                  <a:lnTo>
                    <a:pt x="2622" y="8263"/>
                  </a:lnTo>
                  <a:lnTo>
                    <a:pt x="2662" y="8291"/>
                  </a:lnTo>
                  <a:lnTo>
                    <a:pt x="2704" y="8318"/>
                  </a:lnTo>
                  <a:lnTo>
                    <a:pt x="2748" y="8344"/>
                  </a:lnTo>
                  <a:lnTo>
                    <a:pt x="2793" y="8370"/>
                  </a:lnTo>
                  <a:lnTo>
                    <a:pt x="2839" y="8394"/>
                  </a:lnTo>
                  <a:lnTo>
                    <a:pt x="2887" y="8417"/>
                  </a:lnTo>
                  <a:lnTo>
                    <a:pt x="2937" y="8438"/>
                  </a:lnTo>
                  <a:lnTo>
                    <a:pt x="2987" y="8459"/>
                  </a:lnTo>
                  <a:lnTo>
                    <a:pt x="3039" y="8478"/>
                  </a:lnTo>
                  <a:lnTo>
                    <a:pt x="3092" y="8495"/>
                  </a:lnTo>
                  <a:lnTo>
                    <a:pt x="3146" y="8511"/>
                  </a:lnTo>
                  <a:lnTo>
                    <a:pt x="3201" y="8526"/>
                  </a:lnTo>
                  <a:lnTo>
                    <a:pt x="3256" y="8539"/>
                  </a:lnTo>
                  <a:lnTo>
                    <a:pt x="3312" y="8551"/>
                  </a:lnTo>
                  <a:lnTo>
                    <a:pt x="3369" y="8561"/>
                  </a:lnTo>
                  <a:lnTo>
                    <a:pt x="3427" y="8570"/>
                  </a:lnTo>
                  <a:lnTo>
                    <a:pt x="3485" y="8577"/>
                  </a:lnTo>
                  <a:lnTo>
                    <a:pt x="3543" y="8583"/>
                  </a:lnTo>
                  <a:lnTo>
                    <a:pt x="3602" y="8587"/>
                  </a:lnTo>
                  <a:lnTo>
                    <a:pt x="3661" y="8589"/>
                  </a:lnTo>
                  <a:lnTo>
                    <a:pt x="3720" y="8590"/>
                  </a:lnTo>
                  <a:lnTo>
                    <a:pt x="3779" y="8589"/>
                  </a:lnTo>
                  <a:lnTo>
                    <a:pt x="3838" y="8587"/>
                  </a:lnTo>
                  <a:lnTo>
                    <a:pt x="3897" y="8583"/>
                  </a:lnTo>
                  <a:lnTo>
                    <a:pt x="3955" y="8577"/>
                  </a:lnTo>
                  <a:lnTo>
                    <a:pt x="4013" y="8570"/>
                  </a:lnTo>
                  <a:lnTo>
                    <a:pt x="4071" y="8561"/>
                  </a:lnTo>
                  <a:lnTo>
                    <a:pt x="4128" y="8551"/>
                  </a:lnTo>
                  <a:lnTo>
                    <a:pt x="4184" y="8539"/>
                  </a:lnTo>
                  <a:lnTo>
                    <a:pt x="4239" y="8526"/>
                  </a:lnTo>
                  <a:lnTo>
                    <a:pt x="4294" y="8511"/>
                  </a:lnTo>
                  <a:lnTo>
                    <a:pt x="4348" y="8495"/>
                  </a:lnTo>
                  <a:lnTo>
                    <a:pt x="4401" y="8478"/>
                  </a:lnTo>
                  <a:lnTo>
                    <a:pt x="4453" y="8459"/>
                  </a:lnTo>
                  <a:lnTo>
                    <a:pt x="4503" y="8438"/>
                  </a:lnTo>
                  <a:lnTo>
                    <a:pt x="4553" y="8417"/>
                  </a:lnTo>
                  <a:lnTo>
                    <a:pt x="4601" y="8394"/>
                  </a:lnTo>
                  <a:lnTo>
                    <a:pt x="4647" y="8370"/>
                  </a:lnTo>
                  <a:lnTo>
                    <a:pt x="4692" y="8344"/>
                  </a:lnTo>
                  <a:lnTo>
                    <a:pt x="4736" y="8318"/>
                  </a:lnTo>
                  <a:lnTo>
                    <a:pt x="4778" y="8291"/>
                  </a:lnTo>
                  <a:lnTo>
                    <a:pt x="4818" y="8263"/>
                  </a:lnTo>
                  <a:lnTo>
                    <a:pt x="4856" y="8234"/>
                  </a:lnTo>
                  <a:lnTo>
                    <a:pt x="4893" y="8204"/>
                  </a:lnTo>
                  <a:lnTo>
                    <a:pt x="4927" y="8174"/>
                  </a:lnTo>
                  <a:lnTo>
                    <a:pt x="4960" y="8143"/>
                  </a:lnTo>
                  <a:lnTo>
                    <a:pt x="4991" y="8111"/>
                  </a:lnTo>
                  <a:lnTo>
                    <a:pt x="5020" y="8078"/>
                  </a:lnTo>
                  <a:lnTo>
                    <a:pt x="5048" y="8045"/>
                  </a:lnTo>
                  <a:lnTo>
                    <a:pt x="5074" y="8011"/>
                  </a:lnTo>
                  <a:lnTo>
                    <a:pt x="5097" y="7977"/>
                  </a:lnTo>
                  <a:lnTo>
                    <a:pt x="5119" y="7943"/>
                  </a:lnTo>
                  <a:lnTo>
                    <a:pt x="5139" y="7908"/>
                  </a:lnTo>
                  <a:lnTo>
                    <a:pt x="5156" y="7874"/>
                  </a:lnTo>
                  <a:lnTo>
                    <a:pt x="5172" y="7839"/>
                  </a:lnTo>
                  <a:lnTo>
                    <a:pt x="5184" y="7808"/>
                  </a:lnTo>
                  <a:lnTo>
                    <a:pt x="5160" y="7810"/>
                  </a:lnTo>
                  <a:lnTo>
                    <a:pt x="5127" y="7808"/>
                  </a:lnTo>
                  <a:lnTo>
                    <a:pt x="5095" y="7801"/>
                  </a:lnTo>
                  <a:lnTo>
                    <a:pt x="5064" y="7791"/>
                  </a:lnTo>
                  <a:lnTo>
                    <a:pt x="5035" y="7777"/>
                  </a:lnTo>
                  <a:lnTo>
                    <a:pt x="5008" y="7758"/>
                  </a:lnTo>
                  <a:lnTo>
                    <a:pt x="4983" y="7737"/>
                  </a:lnTo>
                  <a:lnTo>
                    <a:pt x="4962" y="7712"/>
                  </a:lnTo>
                  <a:lnTo>
                    <a:pt x="4943" y="7685"/>
                  </a:lnTo>
                  <a:lnTo>
                    <a:pt x="4929" y="7656"/>
                  </a:lnTo>
                  <a:lnTo>
                    <a:pt x="4919" y="7625"/>
                  </a:lnTo>
                  <a:lnTo>
                    <a:pt x="4912" y="7593"/>
                  </a:lnTo>
                  <a:lnTo>
                    <a:pt x="4910" y="75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3539;p31">
            <a:extLst>
              <a:ext uri="{FF2B5EF4-FFF2-40B4-BE49-F238E27FC236}">
                <a16:creationId xmlns:a16="http://schemas.microsoft.com/office/drawing/2014/main" id="{3137302D-1281-4168-9E09-0A289A453F15}"/>
              </a:ext>
            </a:extLst>
          </p:cNvPr>
          <p:cNvGrpSpPr/>
          <p:nvPr/>
        </p:nvGrpSpPr>
        <p:grpSpPr>
          <a:xfrm>
            <a:off x="4094847" y="860662"/>
            <a:ext cx="633600" cy="633600"/>
            <a:chOff x="4094847" y="2659872"/>
            <a:chExt cx="633600" cy="633600"/>
          </a:xfrm>
          <a:solidFill>
            <a:schemeClr val="bg1"/>
          </a:solidFill>
        </p:grpSpPr>
        <p:sp>
          <p:nvSpPr>
            <p:cNvPr id="205" name="Google Shape;3540;p31">
              <a:extLst>
                <a:ext uri="{FF2B5EF4-FFF2-40B4-BE49-F238E27FC236}">
                  <a16:creationId xmlns:a16="http://schemas.microsoft.com/office/drawing/2014/main" id="{B78874A6-B050-4FE6-8D77-C00B42934D49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50" y="3875"/>
                  </a:moveTo>
                  <a:lnTo>
                    <a:pt x="3525" y="4612"/>
                  </a:lnTo>
                  <a:lnTo>
                    <a:pt x="4325" y="4650"/>
                  </a:lnTo>
                  <a:lnTo>
                    <a:pt x="3700" y="5150"/>
                  </a:lnTo>
                  <a:lnTo>
                    <a:pt x="3912" y="5912"/>
                  </a:lnTo>
                  <a:lnTo>
                    <a:pt x="3250" y="5475"/>
                  </a:lnTo>
                  <a:lnTo>
                    <a:pt x="2588" y="5912"/>
                  </a:lnTo>
                  <a:lnTo>
                    <a:pt x="2800" y="5150"/>
                  </a:lnTo>
                  <a:lnTo>
                    <a:pt x="2175" y="4650"/>
                  </a:lnTo>
                  <a:lnTo>
                    <a:pt x="2975" y="4612"/>
                  </a:lnTo>
                  <a:lnTo>
                    <a:pt x="3250" y="38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541;p31">
              <a:extLst>
                <a:ext uri="{FF2B5EF4-FFF2-40B4-BE49-F238E27FC236}">
                  <a16:creationId xmlns:a16="http://schemas.microsoft.com/office/drawing/2014/main" id="{12AE0D32-EC7D-4DFF-9CE2-C68A00914EE9}"/>
                </a:ext>
              </a:extLst>
            </p:cNvPr>
            <p:cNvSpPr/>
            <p:nvPr/>
          </p:nvSpPr>
          <p:spPr>
            <a:xfrm>
              <a:off x="409484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4782"/>
                  </a:moveTo>
                  <a:lnTo>
                    <a:pt x="500" y="4750"/>
                  </a:lnTo>
                  <a:lnTo>
                    <a:pt x="500" y="3250"/>
                  </a:lnTo>
                  <a:lnTo>
                    <a:pt x="502" y="3217"/>
                  </a:lnTo>
                  <a:lnTo>
                    <a:pt x="509" y="3185"/>
                  </a:lnTo>
                  <a:lnTo>
                    <a:pt x="519" y="3154"/>
                  </a:lnTo>
                  <a:lnTo>
                    <a:pt x="533" y="3125"/>
                  </a:lnTo>
                  <a:lnTo>
                    <a:pt x="552" y="3098"/>
                  </a:lnTo>
                  <a:lnTo>
                    <a:pt x="573" y="3073"/>
                  </a:lnTo>
                  <a:lnTo>
                    <a:pt x="598" y="3052"/>
                  </a:lnTo>
                  <a:lnTo>
                    <a:pt x="625" y="3033"/>
                  </a:lnTo>
                  <a:lnTo>
                    <a:pt x="654" y="3019"/>
                  </a:lnTo>
                  <a:lnTo>
                    <a:pt x="685" y="3009"/>
                  </a:lnTo>
                  <a:lnTo>
                    <a:pt x="717" y="3002"/>
                  </a:lnTo>
                  <a:lnTo>
                    <a:pt x="750" y="3000"/>
                  </a:lnTo>
                  <a:lnTo>
                    <a:pt x="9250" y="3000"/>
                  </a:lnTo>
                  <a:lnTo>
                    <a:pt x="9283" y="3002"/>
                  </a:lnTo>
                  <a:lnTo>
                    <a:pt x="9315" y="3009"/>
                  </a:lnTo>
                  <a:lnTo>
                    <a:pt x="9346" y="3019"/>
                  </a:lnTo>
                  <a:lnTo>
                    <a:pt x="9375" y="3033"/>
                  </a:lnTo>
                  <a:lnTo>
                    <a:pt x="9402" y="3052"/>
                  </a:lnTo>
                  <a:lnTo>
                    <a:pt x="9427" y="3073"/>
                  </a:lnTo>
                  <a:lnTo>
                    <a:pt x="9448" y="3098"/>
                  </a:lnTo>
                  <a:lnTo>
                    <a:pt x="9467" y="3125"/>
                  </a:lnTo>
                  <a:lnTo>
                    <a:pt x="9481" y="3154"/>
                  </a:lnTo>
                  <a:lnTo>
                    <a:pt x="9491" y="3185"/>
                  </a:lnTo>
                  <a:lnTo>
                    <a:pt x="9498" y="3217"/>
                  </a:lnTo>
                  <a:lnTo>
                    <a:pt x="9500" y="3250"/>
                  </a:lnTo>
                  <a:lnTo>
                    <a:pt x="9500" y="4750"/>
                  </a:lnTo>
                  <a:lnTo>
                    <a:pt x="9498" y="4782"/>
                  </a:lnTo>
                  <a:lnTo>
                    <a:pt x="9492" y="4814"/>
                  </a:lnTo>
                  <a:lnTo>
                    <a:pt x="9481" y="4845"/>
                  </a:lnTo>
                  <a:lnTo>
                    <a:pt x="9467" y="4874"/>
                  </a:lnTo>
                  <a:lnTo>
                    <a:pt x="9450" y="4901"/>
                  </a:lnTo>
                  <a:lnTo>
                    <a:pt x="9428" y="4925"/>
                  </a:lnTo>
                  <a:lnTo>
                    <a:pt x="9404" y="4947"/>
                  </a:lnTo>
                  <a:lnTo>
                    <a:pt x="9378" y="4965"/>
                  </a:lnTo>
                  <a:lnTo>
                    <a:pt x="9349" y="4980"/>
                  </a:lnTo>
                  <a:lnTo>
                    <a:pt x="9318" y="4990"/>
                  </a:lnTo>
                  <a:lnTo>
                    <a:pt x="9287" y="4997"/>
                  </a:lnTo>
                  <a:lnTo>
                    <a:pt x="9255" y="5000"/>
                  </a:lnTo>
                  <a:lnTo>
                    <a:pt x="9241" y="5000"/>
                  </a:lnTo>
                  <a:lnTo>
                    <a:pt x="9231" y="5001"/>
                  </a:lnTo>
                  <a:lnTo>
                    <a:pt x="9222" y="5002"/>
                  </a:lnTo>
                  <a:lnTo>
                    <a:pt x="9212" y="5003"/>
                  </a:lnTo>
                  <a:lnTo>
                    <a:pt x="9203" y="5004"/>
                  </a:lnTo>
                  <a:lnTo>
                    <a:pt x="9194" y="5006"/>
                  </a:lnTo>
                  <a:lnTo>
                    <a:pt x="9185" y="5009"/>
                  </a:lnTo>
                  <a:lnTo>
                    <a:pt x="9176" y="5011"/>
                  </a:lnTo>
                  <a:lnTo>
                    <a:pt x="9167" y="5014"/>
                  </a:lnTo>
                  <a:lnTo>
                    <a:pt x="9159" y="5017"/>
                  </a:lnTo>
                  <a:lnTo>
                    <a:pt x="9150" y="5021"/>
                  </a:lnTo>
                  <a:lnTo>
                    <a:pt x="9142" y="5025"/>
                  </a:lnTo>
                  <a:lnTo>
                    <a:pt x="9133" y="5029"/>
                  </a:lnTo>
                  <a:lnTo>
                    <a:pt x="9125" y="5033"/>
                  </a:lnTo>
                  <a:lnTo>
                    <a:pt x="9117" y="5038"/>
                  </a:lnTo>
                  <a:lnTo>
                    <a:pt x="9109" y="5043"/>
                  </a:lnTo>
                  <a:lnTo>
                    <a:pt x="9102" y="5049"/>
                  </a:lnTo>
                  <a:lnTo>
                    <a:pt x="9094" y="5055"/>
                  </a:lnTo>
                  <a:lnTo>
                    <a:pt x="9087" y="5061"/>
                  </a:lnTo>
                  <a:lnTo>
                    <a:pt x="9080" y="5067"/>
                  </a:lnTo>
                  <a:lnTo>
                    <a:pt x="9073" y="5073"/>
                  </a:lnTo>
                  <a:lnTo>
                    <a:pt x="9067" y="5080"/>
                  </a:lnTo>
                  <a:lnTo>
                    <a:pt x="9061" y="5087"/>
                  </a:lnTo>
                  <a:lnTo>
                    <a:pt x="9055" y="5094"/>
                  </a:lnTo>
                  <a:lnTo>
                    <a:pt x="9049" y="5102"/>
                  </a:lnTo>
                  <a:lnTo>
                    <a:pt x="9043" y="5109"/>
                  </a:lnTo>
                  <a:lnTo>
                    <a:pt x="9038" y="5117"/>
                  </a:lnTo>
                  <a:lnTo>
                    <a:pt x="9033" y="5125"/>
                  </a:lnTo>
                  <a:lnTo>
                    <a:pt x="9029" y="5133"/>
                  </a:lnTo>
                  <a:lnTo>
                    <a:pt x="9025" y="5142"/>
                  </a:lnTo>
                  <a:lnTo>
                    <a:pt x="9021" y="5150"/>
                  </a:lnTo>
                  <a:lnTo>
                    <a:pt x="9017" y="5159"/>
                  </a:lnTo>
                  <a:lnTo>
                    <a:pt x="9014" y="5167"/>
                  </a:lnTo>
                  <a:lnTo>
                    <a:pt x="9011" y="5176"/>
                  </a:lnTo>
                  <a:lnTo>
                    <a:pt x="9009" y="5185"/>
                  </a:lnTo>
                  <a:lnTo>
                    <a:pt x="9006" y="5194"/>
                  </a:lnTo>
                  <a:lnTo>
                    <a:pt x="9004" y="5203"/>
                  </a:lnTo>
                  <a:lnTo>
                    <a:pt x="9003" y="5212"/>
                  </a:lnTo>
                  <a:lnTo>
                    <a:pt x="9002" y="5222"/>
                  </a:lnTo>
                  <a:lnTo>
                    <a:pt x="9001" y="5231"/>
                  </a:lnTo>
                  <a:lnTo>
                    <a:pt x="9000" y="5241"/>
                  </a:lnTo>
                  <a:lnTo>
                    <a:pt x="9000" y="5250"/>
                  </a:lnTo>
                  <a:lnTo>
                    <a:pt x="9000" y="5259"/>
                  </a:lnTo>
                  <a:lnTo>
                    <a:pt x="9001" y="5269"/>
                  </a:lnTo>
                  <a:lnTo>
                    <a:pt x="9002" y="5278"/>
                  </a:lnTo>
                  <a:lnTo>
                    <a:pt x="9003" y="5288"/>
                  </a:lnTo>
                  <a:lnTo>
                    <a:pt x="9004" y="5297"/>
                  </a:lnTo>
                  <a:lnTo>
                    <a:pt x="9006" y="5306"/>
                  </a:lnTo>
                  <a:lnTo>
                    <a:pt x="9009" y="5315"/>
                  </a:lnTo>
                  <a:lnTo>
                    <a:pt x="9011" y="5324"/>
                  </a:lnTo>
                  <a:lnTo>
                    <a:pt x="9014" y="5333"/>
                  </a:lnTo>
                  <a:lnTo>
                    <a:pt x="9017" y="5341"/>
                  </a:lnTo>
                  <a:lnTo>
                    <a:pt x="9021" y="5350"/>
                  </a:lnTo>
                  <a:lnTo>
                    <a:pt x="9025" y="5358"/>
                  </a:lnTo>
                  <a:lnTo>
                    <a:pt x="9029" y="5367"/>
                  </a:lnTo>
                  <a:lnTo>
                    <a:pt x="9033" y="5375"/>
                  </a:lnTo>
                  <a:lnTo>
                    <a:pt x="9038" y="5383"/>
                  </a:lnTo>
                  <a:lnTo>
                    <a:pt x="9043" y="5391"/>
                  </a:lnTo>
                  <a:lnTo>
                    <a:pt x="9049" y="5398"/>
                  </a:lnTo>
                  <a:lnTo>
                    <a:pt x="9055" y="5406"/>
                  </a:lnTo>
                  <a:lnTo>
                    <a:pt x="9061" y="5413"/>
                  </a:lnTo>
                  <a:lnTo>
                    <a:pt x="9067" y="5420"/>
                  </a:lnTo>
                  <a:lnTo>
                    <a:pt x="9073" y="5427"/>
                  </a:lnTo>
                  <a:lnTo>
                    <a:pt x="9080" y="5433"/>
                  </a:lnTo>
                  <a:lnTo>
                    <a:pt x="9087" y="5439"/>
                  </a:lnTo>
                  <a:lnTo>
                    <a:pt x="9094" y="5445"/>
                  </a:lnTo>
                  <a:lnTo>
                    <a:pt x="9102" y="5451"/>
                  </a:lnTo>
                  <a:lnTo>
                    <a:pt x="9109" y="5457"/>
                  </a:lnTo>
                  <a:lnTo>
                    <a:pt x="9117" y="5462"/>
                  </a:lnTo>
                  <a:lnTo>
                    <a:pt x="9125" y="5467"/>
                  </a:lnTo>
                  <a:lnTo>
                    <a:pt x="9133" y="5471"/>
                  </a:lnTo>
                  <a:lnTo>
                    <a:pt x="9142" y="5475"/>
                  </a:lnTo>
                  <a:lnTo>
                    <a:pt x="9150" y="5479"/>
                  </a:lnTo>
                  <a:lnTo>
                    <a:pt x="9159" y="5483"/>
                  </a:lnTo>
                  <a:lnTo>
                    <a:pt x="9167" y="5486"/>
                  </a:lnTo>
                  <a:lnTo>
                    <a:pt x="9176" y="5489"/>
                  </a:lnTo>
                  <a:lnTo>
                    <a:pt x="9185" y="5491"/>
                  </a:lnTo>
                  <a:lnTo>
                    <a:pt x="9194" y="5494"/>
                  </a:lnTo>
                  <a:lnTo>
                    <a:pt x="9203" y="5496"/>
                  </a:lnTo>
                  <a:lnTo>
                    <a:pt x="9212" y="5497"/>
                  </a:lnTo>
                  <a:lnTo>
                    <a:pt x="9222" y="5498"/>
                  </a:lnTo>
                  <a:lnTo>
                    <a:pt x="9231" y="5499"/>
                  </a:lnTo>
                  <a:lnTo>
                    <a:pt x="9241" y="5500"/>
                  </a:lnTo>
                  <a:lnTo>
                    <a:pt x="9255" y="5500"/>
                  </a:lnTo>
                  <a:lnTo>
                    <a:pt x="9287" y="5503"/>
                  </a:lnTo>
                  <a:lnTo>
                    <a:pt x="9318" y="5510"/>
                  </a:lnTo>
                  <a:lnTo>
                    <a:pt x="9349" y="5520"/>
                  </a:lnTo>
                  <a:lnTo>
                    <a:pt x="9378" y="5535"/>
                  </a:lnTo>
                  <a:lnTo>
                    <a:pt x="9404" y="5553"/>
                  </a:lnTo>
                  <a:lnTo>
                    <a:pt x="9428" y="5575"/>
                  </a:lnTo>
                  <a:lnTo>
                    <a:pt x="9450" y="5599"/>
                  </a:lnTo>
                  <a:lnTo>
                    <a:pt x="9467" y="5626"/>
                  </a:lnTo>
                  <a:lnTo>
                    <a:pt x="9481" y="5655"/>
                  </a:lnTo>
                  <a:lnTo>
                    <a:pt x="9492" y="5686"/>
                  </a:lnTo>
                  <a:lnTo>
                    <a:pt x="9498" y="5718"/>
                  </a:lnTo>
                  <a:lnTo>
                    <a:pt x="9500" y="5750"/>
                  </a:lnTo>
                  <a:lnTo>
                    <a:pt x="9500" y="6750"/>
                  </a:lnTo>
                  <a:lnTo>
                    <a:pt x="9498" y="6783"/>
                  </a:lnTo>
                  <a:lnTo>
                    <a:pt x="9491" y="6815"/>
                  </a:lnTo>
                  <a:lnTo>
                    <a:pt x="9481" y="6846"/>
                  </a:lnTo>
                  <a:lnTo>
                    <a:pt x="9467" y="6875"/>
                  </a:lnTo>
                  <a:lnTo>
                    <a:pt x="9448" y="6902"/>
                  </a:lnTo>
                  <a:lnTo>
                    <a:pt x="9427" y="6927"/>
                  </a:lnTo>
                  <a:lnTo>
                    <a:pt x="9402" y="6948"/>
                  </a:lnTo>
                  <a:lnTo>
                    <a:pt x="9375" y="6967"/>
                  </a:lnTo>
                  <a:lnTo>
                    <a:pt x="9346" y="6981"/>
                  </a:lnTo>
                  <a:lnTo>
                    <a:pt x="9315" y="6991"/>
                  </a:lnTo>
                  <a:lnTo>
                    <a:pt x="9283" y="6998"/>
                  </a:lnTo>
                  <a:lnTo>
                    <a:pt x="9250" y="7000"/>
                  </a:lnTo>
                  <a:lnTo>
                    <a:pt x="750" y="7000"/>
                  </a:lnTo>
                  <a:lnTo>
                    <a:pt x="717" y="6998"/>
                  </a:lnTo>
                  <a:lnTo>
                    <a:pt x="685" y="6991"/>
                  </a:lnTo>
                  <a:lnTo>
                    <a:pt x="654" y="6981"/>
                  </a:lnTo>
                  <a:lnTo>
                    <a:pt x="625" y="6967"/>
                  </a:lnTo>
                  <a:lnTo>
                    <a:pt x="598" y="6948"/>
                  </a:lnTo>
                  <a:lnTo>
                    <a:pt x="573" y="6927"/>
                  </a:lnTo>
                  <a:lnTo>
                    <a:pt x="552" y="6902"/>
                  </a:lnTo>
                  <a:lnTo>
                    <a:pt x="533" y="6875"/>
                  </a:lnTo>
                  <a:lnTo>
                    <a:pt x="519" y="6846"/>
                  </a:lnTo>
                  <a:lnTo>
                    <a:pt x="509" y="6815"/>
                  </a:lnTo>
                  <a:lnTo>
                    <a:pt x="502" y="6783"/>
                  </a:lnTo>
                  <a:lnTo>
                    <a:pt x="500" y="6750"/>
                  </a:lnTo>
                  <a:lnTo>
                    <a:pt x="500" y="5750"/>
                  </a:lnTo>
                  <a:lnTo>
                    <a:pt x="502" y="5718"/>
                  </a:lnTo>
                  <a:lnTo>
                    <a:pt x="508" y="5686"/>
                  </a:lnTo>
                  <a:lnTo>
                    <a:pt x="519" y="5655"/>
                  </a:lnTo>
                  <a:lnTo>
                    <a:pt x="533" y="5626"/>
                  </a:lnTo>
                  <a:lnTo>
                    <a:pt x="550" y="5599"/>
                  </a:lnTo>
                  <a:lnTo>
                    <a:pt x="572" y="5575"/>
                  </a:lnTo>
                  <a:lnTo>
                    <a:pt x="596" y="5553"/>
                  </a:lnTo>
                  <a:lnTo>
                    <a:pt x="622" y="5535"/>
                  </a:lnTo>
                  <a:lnTo>
                    <a:pt x="651" y="5520"/>
                  </a:lnTo>
                  <a:lnTo>
                    <a:pt x="682" y="5510"/>
                  </a:lnTo>
                  <a:lnTo>
                    <a:pt x="713" y="5503"/>
                  </a:lnTo>
                  <a:lnTo>
                    <a:pt x="745" y="5500"/>
                  </a:lnTo>
                  <a:lnTo>
                    <a:pt x="759" y="5500"/>
                  </a:lnTo>
                  <a:lnTo>
                    <a:pt x="769" y="5499"/>
                  </a:lnTo>
                  <a:lnTo>
                    <a:pt x="778" y="5498"/>
                  </a:lnTo>
                  <a:lnTo>
                    <a:pt x="788" y="5497"/>
                  </a:lnTo>
                  <a:lnTo>
                    <a:pt x="797" y="5496"/>
                  </a:lnTo>
                  <a:lnTo>
                    <a:pt x="806" y="5494"/>
                  </a:lnTo>
                  <a:lnTo>
                    <a:pt x="815" y="5491"/>
                  </a:lnTo>
                  <a:lnTo>
                    <a:pt x="824" y="5489"/>
                  </a:lnTo>
                  <a:lnTo>
                    <a:pt x="833" y="5486"/>
                  </a:lnTo>
                  <a:lnTo>
                    <a:pt x="841" y="5483"/>
                  </a:lnTo>
                  <a:lnTo>
                    <a:pt x="850" y="5479"/>
                  </a:lnTo>
                  <a:lnTo>
                    <a:pt x="858" y="5475"/>
                  </a:lnTo>
                  <a:lnTo>
                    <a:pt x="867" y="5471"/>
                  </a:lnTo>
                  <a:lnTo>
                    <a:pt x="875" y="5467"/>
                  </a:lnTo>
                  <a:lnTo>
                    <a:pt x="883" y="5462"/>
                  </a:lnTo>
                  <a:lnTo>
                    <a:pt x="891" y="5457"/>
                  </a:lnTo>
                  <a:lnTo>
                    <a:pt x="898" y="5451"/>
                  </a:lnTo>
                  <a:lnTo>
                    <a:pt x="906" y="5445"/>
                  </a:lnTo>
                  <a:lnTo>
                    <a:pt x="913" y="5439"/>
                  </a:lnTo>
                  <a:lnTo>
                    <a:pt x="920" y="5433"/>
                  </a:lnTo>
                  <a:lnTo>
                    <a:pt x="927" y="5427"/>
                  </a:lnTo>
                  <a:lnTo>
                    <a:pt x="933" y="5420"/>
                  </a:lnTo>
                  <a:lnTo>
                    <a:pt x="939" y="5413"/>
                  </a:lnTo>
                  <a:lnTo>
                    <a:pt x="945" y="5406"/>
                  </a:lnTo>
                  <a:lnTo>
                    <a:pt x="951" y="5398"/>
                  </a:lnTo>
                  <a:lnTo>
                    <a:pt x="957" y="5391"/>
                  </a:lnTo>
                  <a:lnTo>
                    <a:pt x="962" y="5383"/>
                  </a:lnTo>
                  <a:lnTo>
                    <a:pt x="967" y="5375"/>
                  </a:lnTo>
                  <a:lnTo>
                    <a:pt x="971" y="5367"/>
                  </a:lnTo>
                  <a:lnTo>
                    <a:pt x="975" y="5358"/>
                  </a:lnTo>
                  <a:lnTo>
                    <a:pt x="979" y="5350"/>
                  </a:lnTo>
                  <a:lnTo>
                    <a:pt x="983" y="5341"/>
                  </a:lnTo>
                  <a:lnTo>
                    <a:pt x="986" y="5333"/>
                  </a:lnTo>
                  <a:lnTo>
                    <a:pt x="989" y="5324"/>
                  </a:lnTo>
                  <a:lnTo>
                    <a:pt x="991" y="5315"/>
                  </a:lnTo>
                  <a:lnTo>
                    <a:pt x="994" y="5306"/>
                  </a:lnTo>
                  <a:lnTo>
                    <a:pt x="996" y="5297"/>
                  </a:lnTo>
                  <a:lnTo>
                    <a:pt x="997" y="5288"/>
                  </a:lnTo>
                  <a:lnTo>
                    <a:pt x="998" y="5278"/>
                  </a:lnTo>
                  <a:lnTo>
                    <a:pt x="999" y="5269"/>
                  </a:lnTo>
                  <a:lnTo>
                    <a:pt x="1000" y="5259"/>
                  </a:lnTo>
                  <a:lnTo>
                    <a:pt x="1000" y="5250"/>
                  </a:lnTo>
                  <a:lnTo>
                    <a:pt x="1000" y="5241"/>
                  </a:lnTo>
                  <a:lnTo>
                    <a:pt x="999" y="5231"/>
                  </a:lnTo>
                  <a:lnTo>
                    <a:pt x="998" y="5222"/>
                  </a:lnTo>
                  <a:lnTo>
                    <a:pt x="997" y="5212"/>
                  </a:lnTo>
                  <a:lnTo>
                    <a:pt x="996" y="5203"/>
                  </a:lnTo>
                  <a:lnTo>
                    <a:pt x="994" y="5194"/>
                  </a:lnTo>
                  <a:lnTo>
                    <a:pt x="991" y="5185"/>
                  </a:lnTo>
                  <a:lnTo>
                    <a:pt x="989" y="5176"/>
                  </a:lnTo>
                  <a:lnTo>
                    <a:pt x="986" y="5167"/>
                  </a:lnTo>
                  <a:lnTo>
                    <a:pt x="983" y="5159"/>
                  </a:lnTo>
                  <a:lnTo>
                    <a:pt x="979" y="5150"/>
                  </a:lnTo>
                  <a:lnTo>
                    <a:pt x="975" y="5142"/>
                  </a:lnTo>
                  <a:lnTo>
                    <a:pt x="971" y="5133"/>
                  </a:lnTo>
                  <a:lnTo>
                    <a:pt x="967" y="5125"/>
                  </a:lnTo>
                  <a:lnTo>
                    <a:pt x="962" y="5117"/>
                  </a:lnTo>
                  <a:lnTo>
                    <a:pt x="957" y="5109"/>
                  </a:lnTo>
                  <a:lnTo>
                    <a:pt x="951" y="5102"/>
                  </a:lnTo>
                  <a:lnTo>
                    <a:pt x="945" y="5094"/>
                  </a:lnTo>
                  <a:lnTo>
                    <a:pt x="939" y="5087"/>
                  </a:lnTo>
                  <a:lnTo>
                    <a:pt x="933" y="5080"/>
                  </a:lnTo>
                  <a:lnTo>
                    <a:pt x="927" y="5073"/>
                  </a:lnTo>
                  <a:lnTo>
                    <a:pt x="920" y="5067"/>
                  </a:lnTo>
                  <a:lnTo>
                    <a:pt x="913" y="5061"/>
                  </a:lnTo>
                  <a:lnTo>
                    <a:pt x="906" y="5055"/>
                  </a:lnTo>
                  <a:lnTo>
                    <a:pt x="898" y="5049"/>
                  </a:lnTo>
                  <a:lnTo>
                    <a:pt x="891" y="5043"/>
                  </a:lnTo>
                  <a:lnTo>
                    <a:pt x="883" y="5038"/>
                  </a:lnTo>
                  <a:lnTo>
                    <a:pt x="875" y="5033"/>
                  </a:lnTo>
                  <a:lnTo>
                    <a:pt x="867" y="5029"/>
                  </a:lnTo>
                  <a:lnTo>
                    <a:pt x="858" y="5025"/>
                  </a:lnTo>
                  <a:lnTo>
                    <a:pt x="850" y="5021"/>
                  </a:lnTo>
                  <a:lnTo>
                    <a:pt x="841" y="5017"/>
                  </a:lnTo>
                  <a:lnTo>
                    <a:pt x="833" y="5014"/>
                  </a:lnTo>
                  <a:lnTo>
                    <a:pt x="824" y="5011"/>
                  </a:lnTo>
                  <a:lnTo>
                    <a:pt x="815" y="5009"/>
                  </a:lnTo>
                  <a:lnTo>
                    <a:pt x="806" y="5006"/>
                  </a:lnTo>
                  <a:lnTo>
                    <a:pt x="797" y="5004"/>
                  </a:lnTo>
                  <a:lnTo>
                    <a:pt x="788" y="5003"/>
                  </a:lnTo>
                  <a:lnTo>
                    <a:pt x="778" y="5002"/>
                  </a:lnTo>
                  <a:lnTo>
                    <a:pt x="769" y="5001"/>
                  </a:lnTo>
                  <a:lnTo>
                    <a:pt x="759" y="5000"/>
                  </a:lnTo>
                  <a:lnTo>
                    <a:pt x="745" y="5000"/>
                  </a:lnTo>
                  <a:lnTo>
                    <a:pt x="713" y="4997"/>
                  </a:lnTo>
                  <a:lnTo>
                    <a:pt x="682" y="4990"/>
                  </a:lnTo>
                  <a:lnTo>
                    <a:pt x="651" y="4980"/>
                  </a:lnTo>
                  <a:lnTo>
                    <a:pt x="622" y="4965"/>
                  </a:lnTo>
                  <a:lnTo>
                    <a:pt x="596" y="4947"/>
                  </a:lnTo>
                  <a:lnTo>
                    <a:pt x="572" y="4925"/>
                  </a:lnTo>
                  <a:lnTo>
                    <a:pt x="550" y="4901"/>
                  </a:lnTo>
                  <a:lnTo>
                    <a:pt x="533" y="4874"/>
                  </a:lnTo>
                  <a:lnTo>
                    <a:pt x="519" y="4845"/>
                  </a:lnTo>
                  <a:lnTo>
                    <a:pt x="508" y="4814"/>
                  </a:lnTo>
                  <a:lnTo>
                    <a:pt x="502" y="4782"/>
                  </a:lnTo>
                  <a:close/>
                  <a:moveTo>
                    <a:pt x="9000" y="4543"/>
                  </a:moveTo>
                  <a:lnTo>
                    <a:pt x="9000" y="3500"/>
                  </a:lnTo>
                  <a:lnTo>
                    <a:pt x="6150" y="3500"/>
                  </a:lnTo>
                  <a:lnTo>
                    <a:pt x="6150" y="6500"/>
                  </a:lnTo>
                  <a:lnTo>
                    <a:pt x="9000" y="6500"/>
                  </a:lnTo>
                  <a:lnTo>
                    <a:pt x="9000" y="5957"/>
                  </a:lnTo>
                  <a:lnTo>
                    <a:pt x="8998" y="5956"/>
                  </a:lnTo>
                  <a:lnTo>
                    <a:pt x="8980" y="5950"/>
                  </a:lnTo>
                  <a:lnTo>
                    <a:pt x="8972" y="5946"/>
                  </a:lnTo>
                  <a:lnTo>
                    <a:pt x="8954" y="5939"/>
                  </a:lnTo>
                  <a:lnTo>
                    <a:pt x="8946" y="5936"/>
                  </a:lnTo>
                  <a:lnTo>
                    <a:pt x="8929" y="5928"/>
                  </a:lnTo>
                  <a:lnTo>
                    <a:pt x="8920" y="5924"/>
                  </a:lnTo>
                  <a:lnTo>
                    <a:pt x="8904" y="5915"/>
                  </a:lnTo>
                  <a:lnTo>
                    <a:pt x="8895" y="5911"/>
                  </a:lnTo>
                  <a:lnTo>
                    <a:pt x="8879" y="5902"/>
                  </a:lnTo>
                  <a:lnTo>
                    <a:pt x="8871" y="5897"/>
                  </a:lnTo>
                  <a:lnTo>
                    <a:pt x="8855" y="5887"/>
                  </a:lnTo>
                  <a:lnTo>
                    <a:pt x="8847" y="5882"/>
                  </a:lnTo>
                  <a:lnTo>
                    <a:pt x="8831" y="5872"/>
                  </a:lnTo>
                  <a:lnTo>
                    <a:pt x="8823" y="5867"/>
                  </a:lnTo>
                  <a:lnTo>
                    <a:pt x="8808" y="5856"/>
                  </a:lnTo>
                  <a:lnTo>
                    <a:pt x="8801" y="5850"/>
                  </a:lnTo>
                  <a:lnTo>
                    <a:pt x="8786" y="5839"/>
                  </a:lnTo>
                  <a:lnTo>
                    <a:pt x="8779" y="5833"/>
                  </a:lnTo>
                  <a:lnTo>
                    <a:pt x="8764" y="5821"/>
                  </a:lnTo>
                  <a:lnTo>
                    <a:pt x="8757" y="5815"/>
                  </a:lnTo>
                  <a:lnTo>
                    <a:pt x="8743" y="5803"/>
                  </a:lnTo>
                  <a:lnTo>
                    <a:pt x="8736" y="5796"/>
                  </a:lnTo>
                  <a:lnTo>
                    <a:pt x="8723" y="5784"/>
                  </a:lnTo>
                  <a:lnTo>
                    <a:pt x="8716" y="5777"/>
                  </a:lnTo>
                  <a:lnTo>
                    <a:pt x="8704" y="5764"/>
                  </a:lnTo>
                  <a:lnTo>
                    <a:pt x="8697" y="5757"/>
                  </a:lnTo>
                  <a:lnTo>
                    <a:pt x="8685" y="5743"/>
                  </a:lnTo>
                  <a:lnTo>
                    <a:pt x="8679" y="5736"/>
                  </a:lnTo>
                  <a:lnTo>
                    <a:pt x="8667" y="5721"/>
                  </a:lnTo>
                  <a:lnTo>
                    <a:pt x="8661" y="5714"/>
                  </a:lnTo>
                  <a:lnTo>
                    <a:pt x="8650" y="5699"/>
                  </a:lnTo>
                  <a:lnTo>
                    <a:pt x="8644" y="5692"/>
                  </a:lnTo>
                  <a:lnTo>
                    <a:pt x="8633" y="5677"/>
                  </a:lnTo>
                  <a:lnTo>
                    <a:pt x="8628" y="5669"/>
                  </a:lnTo>
                  <a:lnTo>
                    <a:pt x="8618" y="5653"/>
                  </a:lnTo>
                  <a:lnTo>
                    <a:pt x="8613" y="5645"/>
                  </a:lnTo>
                  <a:lnTo>
                    <a:pt x="8603" y="5629"/>
                  </a:lnTo>
                  <a:lnTo>
                    <a:pt x="8598" y="5621"/>
                  </a:lnTo>
                  <a:lnTo>
                    <a:pt x="8589" y="5605"/>
                  </a:lnTo>
                  <a:lnTo>
                    <a:pt x="8585" y="5596"/>
                  </a:lnTo>
                  <a:lnTo>
                    <a:pt x="8576" y="5580"/>
                  </a:lnTo>
                  <a:lnTo>
                    <a:pt x="8572" y="5571"/>
                  </a:lnTo>
                  <a:lnTo>
                    <a:pt x="8564" y="5554"/>
                  </a:lnTo>
                  <a:lnTo>
                    <a:pt x="8561" y="5546"/>
                  </a:lnTo>
                  <a:lnTo>
                    <a:pt x="8554" y="5528"/>
                  </a:lnTo>
                  <a:lnTo>
                    <a:pt x="8550" y="5520"/>
                  </a:lnTo>
                  <a:lnTo>
                    <a:pt x="8544" y="5502"/>
                  </a:lnTo>
                  <a:lnTo>
                    <a:pt x="8541" y="5493"/>
                  </a:lnTo>
                  <a:lnTo>
                    <a:pt x="8535" y="5476"/>
                  </a:lnTo>
                  <a:lnTo>
                    <a:pt x="8532" y="5467"/>
                  </a:lnTo>
                  <a:lnTo>
                    <a:pt x="8527" y="5449"/>
                  </a:lnTo>
                  <a:lnTo>
                    <a:pt x="8524" y="5440"/>
                  </a:lnTo>
                  <a:lnTo>
                    <a:pt x="8520" y="5422"/>
                  </a:lnTo>
                  <a:lnTo>
                    <a:pt x="8518" y="5412"/>
                  </a:lnTo>
                  <a:lnTo>
                    <a:pt x="8514" y="5394"/>
                  </a:lnTo>
                  <a:lnTo>
                    <a:pt x="8512" y="5385"/>
                  </a:lnTo>
                  <a:lnTo>
                    <a:pt x="8509" y="5367"/>
                  </a:lnTo>
                  <a:lnTo>
                    <a:pt x="8508" y="5357"/>
                  </a:lnTo>
                  <a:lnTo>
                    <a:pt x="8505" y="5339"/>
                  </a:lnTo>
                  <a:lnTo>
                    <a:pt x="8504" y="5330"/>
                  </a:lnTo>
                  <a:lnTo>
                    <a:pt x="8502" y="5311"/>
                  </a:lnTo>
                  <a:lnTo>
                    <a:pt x="8502" y="5302"/>
                  </a:lnTo>
                  <a:lnTo>
                    <a:pt x="8501" y="5283"/>
                  </a:lnTo>
                  <a:lnTo>
                    <a:pt x="8500" y="5273"/>
                  </a:lnTo>
                  <a:lnTo>
                    <a:pt x="8500" y="5255"/>
                  </a:lnTo>
                  <a:lnTo>
                    <a:pt x="8500" y="5245"/>
                  </a:lnTo>
                  <a:lnTo>
                    <a:pt x="8500" y="5227"/>
                  </a:lnTo>
                  <a:lnTo>
                    <a:pt x="8501" y="5217"/>
                  </a:lnTo>
                  <a:lnTo>
                    <a:pt x="8502" y="5198"/>
                  </a:lnTo>
                  <a:lnTo>
                    <a:pt x="8502" y="5189"/>
                  </a:lnTo>
                  <a:lnTo>
                    <a:pt x="8504" y="5170"/>
                  </a:lnTo>
                  <a:lnTo>
                    <a:pt x="8505" y="5161"/>
                  </a:lnTo>
                  <a:lnTo>
                    <a:pt x="8508" y="5143"/>
                  </a:lnTo>
                  <a:lnTo>
                    <a:pt x="8509" y="5133"/>
                  </a:lnTo>
                  <a:lnTo>
                    <a:pt x="8512" y="5115"/>
                  </a:lnTo>
                  <a:lnTo>
                    <a:pt x="8514" y="5106"/>
                  </a:lnTo>
                  <a:lnTo>
                    <a:pt x="8518" y="5088"/>
                  </a:lnTo>
                  <a:lnTo>
                    <a:pt x="8520" y="5078"/>
                  </a:lnTo>
                  <a:lnTo>
                    <a:pt x="8524" y="5060"/>
                  </a:lnTo>
                  <a:lnTo>
                    <a:pt x="8527" y="5051"/>
                  </a:lnTo>
                  <a:lnTo>
                    <a:pt x="8532" y="5033"/>
                  </a:lnTo>
                  <a:lnTo>
                    <a:pt x="8535" y="5024"/>
                  </a:lnTo>
                  <a:lnTo>
                    <a:pt x="8541" y="5007"/>
                  </a:lnTo>
                  <a:lnTo>
                    <a:pt x="8544" y="4998"/>
                  </a:lnTo>
                  <a:lnTo>
                    <a:pt x="8550" y="4980"/>
                  </a:lnTo>
                  <a:lnTo>
                    <a:pt x="8554" y="4972"/>
                  </a:lnTo>
                  <a:lnTo>
                    <a:pt x="8561" y="4954"/>
                  </a:lnTo>
                  <a:lnTo>
                    <a:pt x="8564" y="4946"/>
                  </a:lnTo>
                  <a:lnTo>
                    <a:pt x="8572" y="4929"/>
                  </a:lnTo>
                  <a:lnTo>
                    <a:pt x="8576" y="4920"/>
                  </a:lnTo>
                  <a:lnTo>
                    <a:pt x="8585" y="4904"/>
                  </a:lnTo>
                  <a:lnTo>
                    <a:pt x="8589" y="4895"/>
                  </a:lnTo>
                  <a:lnTo>
                    <a:pt x="8598" y="4879"/>
                  </a:lnTo>
                  <a:lnTo>
                    <a:pt x="8603" y="4871"/>
                  </a:lnTo>
                  <a:lnTo>
                    <a:pt x="8613" y="4855"/>
                  </a:lnTo>
                  <a:lnTo>
                    <a:pt x="8618" y="4847"/>
                  </a:lnTo>
                  <a:lnTo>
                    <a:pt x="8628" y="4831"/>
                  </a:lnTo>
                  <a:lnTo>
                    <a:pt x="8633" y="4823"/>
                  </a:lnTo>
                  <a:lnTo>
                    <a:pt x="8644" y="4808"/>
                  </a:lnTo>
                  <a:lnTo>
                    <a:pt x="8650" y="4801"/>
                  </a:lnTo>
                  <a:lnTo>
                    <a:pt x="8661" y="4786"/>
                  </a:lnTo>
                  <a:lnTo>
                    <a:pt x="8667" y="4779"/>
                  </a:lnTo>
                  <a:lnTo>
                    <a:pt x="8679" y="4764"/>
                  </a:lnTo>
                  <a:lnTo>
                    <a:pt x="8685" y="4757"/>
                  </a:lnTo>
                  <a:lnTo>
                    <a:pt x="8697" y="4743"/>
                  </a:lnTo>
                  <a:lnTo>
                    <a:pt x="8704" y="4736"/>
                  </a:lnTo>
                  <a:lnTo>
                    <a:pt x="8716" y="4723"/>
                  </a:lnTo>
                  <a:lnTo>
                    <a:pt x="8723" y="4716"/>
                  </a:lnTo>
                  <a:lnTo>
                    <a:pt x="8736" y="4704"/>
                  </a:lnTo>
                  <a:lnTo>
                    <a:pt x="8743" y="4697"/>
                  </a:lnTo>
                  <a:lnTo>
                    <a:pt x="8757" y="4685"/>
                  </a:lnTo>
                  <a:lnTo>
                    <a:pt x="8764" y="4679"/>
                  </a:lnTo>
                  <a:lnTo>
                    <a:pt x="8779" y="4667"/>
                  </a:lnTo>
                  <a:lnTo>
                    <a:pt x="8786" y="4661"/>
                  </a:lnTo>
                  <a:lnTo>
                    <a:pt x="8801" y="4650"/>
                  </a:lnTo>
                  <a:lnTo>
                    <a:pt x="8808" y="4644"/>
                  </a:lnTo>
                  <a:lnTo>
                    <a:pt x="8823" y="4633"/>
                  </a:lnTo>
                  <a:lnTo>
                    <a:pt x="8831" y="4628"/>
                  </a:lnTo>
                  <a:lnTo>
                    <a:pt x="8847" y="4618"/>
                  </a:lnTo>
                  <a:lnTo>
                    <a:pt x="8855" y="4613"/>
                  </a:lnTo>
                  <a:lnTo>
                    <a:pt x="8871" y="4603"/>
                  </a:lnTo>
                  <a:lnTo>
                    <a:pt x="8879" y="4598"/>
                  </a:lnTo>
                  <a:lnTo>
                    <a:pt x="8895" y="4589"/>
                  </a:lnTo>
                  <a:lnTo>
                    <a:pt x="8904" y="4585"/>
                  </a:lnTo>
                  <a:lnTo>
                    <a:pt x="8920" y="4576"/>
                  </a:lnTo>
                  <a:lnTo>
                    <a:pt x="8929" y="4572"/>
                  </a:lnTo>
                  <a:lnTo>
                    <a:pt x="8946" y="4564"/>
                  </a:lnTo>
                  <a:lnTo>
                    <a:pt x="8954" y="4561"/>
                  </a:lnTo>
                  <a:lnTo>
                    <a:pt x="8972" y="4554"/>
                  </a:lnTo>
                  <a:lnTo>
                    <a:pt x="8980" y="4550"/>
                  </a:lnTo>
                  <a:lnTo>
                    <a:pt x="8998" y="4544"/>
                  </a:lnTo>
                  <a:lnTo>
                    <a:pt x="9000" y="4543"/>
                  </a:lnTo>
                  <a:close/>
                  <a:moveTo>
                    <a:pt x="5850" y="6500"/>
                  </a:moveTo>
                  <a:lnTo>
                    <a:pt x="5850" y="3500"/>
                  </a:lnTo>
                  <a:lnTo>
                    <a:pt x="1000" y="3500"/>
                  </a:lnTo>
                  <a:lnTo>
                    <a:pt x="1000" y="4543"/>
                  </a:lnTo>
                  <a:lnTo>
                    <a:pt x="1002" y="4544"/>
                  </a:lnTo>
                  <a:lnTo>
                    <a:pt x="1020" y="4550"/>
                  </a:lnTo>
                  <a:lnTo>
                    <a:pt x="1028" y="4554"/>
                  </a:lnTo>
                  <a:lnTo>
                    <a:pt x="1046" y="4561"/>
                  </a:lnTo>
                  <a:lnTo>
                    <a:pt x="1054" y="4564"/>
                  </a:lnTo>
                  <a:lnTo>
                    <a:pt x="1071" y="4572"/>
                  </a:lnTo>
                  <a:lnTo>
                    <a:pt x="1080" y="4576"/>
                  </a:lnTo>
                  <a:lnTo>
                    <a:pt x="1096" y="4585"/>
                  </a:lnTo>
                  <a:lnTo>
                    <a:pt x="1105" y="4589"/>
                  </a:lnTo>
                  <a:lnTo>
                    <a:pt x="1121" y="4598"/>
                  </a:lnTo>
                  <a:lnTo>
                    <a:pt x="1129" y="4603"/>
                  </a:lnTo>
                  <a:lnTo>
                    <a:pt x="1145" y="4613"/>
                  </a:lnTo>
                  <a:lnTo>
                    <a:pt x="1153" y="4618"/>
                  </a:lnTo>
                  <a:lnTo>
                    <a:pt x="1169" y="4628"/>
                  </a:lnTo>
                  <a:lnTo>
                    <a:pt x="1177" y="4633"/>
                  </a:lnTo>
                  <a:lnTo>
                    <a:pt x="1192" y="4644"/>
                  </a:lnTo>
                  <a:lnTo>
                    <a:pt x="1199" y="4650"/>
                  </a:lnTo>
                  <a:lnTo>
                    <a:pt x="1214" y="4661"/>
                  </a:lnTo>
                  <a:lnTo>
                    <a:pt x="1221" y="4667"/>
                  </a:lnTo>
                  <a:lnTo>
                    <a:pt x="1236" y="4679"/>
                  </a:lnTo>
                  <a:lnTo>
                    <a:pt x="1243" y="4685"/>
                  </a:lnTo>
                  <a:lnTo>
                    <a:pt x="1257" y="4697"/>
                  </a:lnTo>
                  <a:lnTo>
                    <a:pt x="1264" y="4704"/>
                  </a:lnTo>
                  <a:lnTo>
                    <a:pt x="1277" y="4716"/>
                  </a:lnTo>
                  <a:lnTo>
                    <a:pt x="1284" y="4723"/>
                  </a:lnTo>
                  <a:lnTo>
                    <a:pt x="1296" y="4736"/>
                  </a:lnTo>
                  <a:lnTo>
                    <a:pt x="1303" y="4743"/>
                  </a:lnTo>
                  <a:lnTo>
                    <a:pt x="1315" y="4757"/>
                  </a:lnTo>
                  <a:lnTo>
                    <a:pt x="1321" y="4764"/>
                  </a:lnTo>
                  <a:lnTo>
                    <a:pt x="1333" y="4779"/>
                  </a:lnTo>
                  <a:lnTo>
                    <a:pt x="1339" y="4786"/>
                  </a:lnTo>
                  <a:lnTo>
                    <a:pt x="1350" y="4801"/>
                  </a:lnTo>
                  <a:lnTo>
                    <a:pt x="1356" y="4808"/>
                  </a:lnTo>
                  <a:lnTo>
                    <a:pt x="1367" y="4823"/>
                  </a:lnTo>
                  <a:lnTo>
                    <a:pt x="1372" y="4831"/>
                  </a:lnTo>
                  <a:lnTo>
                    <a:pt x="1382" y="4847"/>
                  </a:lnTo>
                  <a:lnTo>
                    <a:pt x="1387" y="4855"/>
                  </a:lnTo>
                  <a:lnTo>
                    <a:pt x="1397" y="4871"/>
                  </a:lnTo>
                  <a:lnTo>
                    <a:pt x="1402" y="4879"/>
                  </a:lnTo>
                  <a:lnTo>
                    <a:pt x="1411" y="4895"/>
                  </a:lnTo>
                  <a:lnTo>
                    <a:pt x="1415" y="4904"/>
                  </a:lnTo>
                  <a:lnTo>
                    <a:pt x="1424" y="4920"/>
                  </a:lnTo>
                  <a:lnTo>
                    <a:pt x="1428" y="4929"/>
                  </a:lnTo>
                  <a:lnTo>
                    <a:pt x="1436" y="4946"/>
                  </a:lnTo>
                  <a:lnTo>
                    <a:pt x="1439" y="4954"/>
                  </a:lnTo>
                  <a:lnTo>
                    <a:pt x="1446" y="4972"/>
                  </a:lnTo>
                  <a:lnTo>
                    <a:pt x="1450" y="4980"/>
                  </a:lnTo>
                  <a:lnTo>
                    <a:pt x="1456" y="4998"/>
                  </a:lnTo>
                  <a:lnTo>
                    <a:pt x="1459" y="5007"/>
                  </a:lnTo>
                  <a:lnTo>
                    <a:pt x="1465" y="5024"/>
                  </a:lnTo>
                  <a:lnTo>
                    <a:pt x="1468" y="5033"/>
                  </a:lnTo>
                  <a:lnTo>
                    <a:pt x="1473" y="5051"/>
                  </a:lnTo>
                  <a:lnTo>
                    <a:pt x="1476" y="5060"/>
                  </a:lnTo>
                  <a:lnTo>
                    <a:pt x="1480" y="5078"/>
                  </a:lnTo>
                  <a:lnTo>
                    <a:pt x="1482" y="5088"/>
                  </a:lnTo>
                  <a:lnTo>
                    <a:pt x="1486" y="5106"/>
                  </a:lnTo>
                  <a:lnTo>
                    <a:pt x="1488" y="5115"/>
                  </a:lnTo>
                  <a:lnTo>
                    <a:pt x="1491" y="5133"/>
                  </a:lnTo>
                  <a:lnTo>
                    <a:pt x="1492" y="5143"/>
                  </a:lnTo>
                  <a:lnTo>
                    <a:pt x="1495" y="5161"/>
                  </a:lnTo>
                  <a:lnTo>
                    <a:pt x="1496" y="5170"/>
                  </a:lnTo>
                  <a:lnTo>
                    <a:pt x="1498" y="5189"/>
                  </a:lnTo>
                  <a:lnTo>
                    <a:pt x="1498" y="5198"/>
                  </a:lnTo>
                  <a:lnTo>
                    <a:pt x="1499" y="5217"/>
                  </a:lnTo>
                  <a:lnTo>
                    <a:pt x="1500" y="5227"/>
                  </a:lnTo>
                  <a:lnTo>
                    <a:pt x="1500" y="5245"/>
                  </a:lnTo>
                  <a:lnTo>
                    <a:pt x="1500" y="5255"/>
                  </a:lnTo>
                  <a:lnTo>
                    <a:pt x="1500" y="5273"/>
                  </a:lnTo>
                  <a:lnTo>
                    <a:pt x="1499" y="5283"/>
                  </a:lnTo>
                  <a:lnTo>
                    <a:pt x="1498" y="5302"/>
                  </a:lnTo>
                  <a:lnTo>
                    <a:pt x="1498" y="5311"/>
                  </a:lnTo>
                  <a:lnTo>
                    <a:pt x="1496" y="5330"/>
                  </a:lnTo>
                  <a:lnTo>
                    <a:pt x="1495" y="5339"/>
                  </a:lnTo>
                  <a:lnTo>
                    <a:pt x="1492" y="5357"/>
                  </a:lnTo>
                  <a:lnTo>
                    <a:pt x="1491" y="5367"/>
                  </a:lnTo>
                  <a:lnTo>
                    <a:pt x="1488" y="5385"/>
                  </a:lnTo>
                  <a:lnTo>
                    <a:pt x="1486" y="5394"/>
                  </a:lnTo>
                  <a:lnTo>
                    <a:pt x="1482" y="5412"/>
                  </a:lnTo>
                  <a:lnTo>
                    <a:pt x="1480" y="5422"/>
                  </a:lnTo>
                  <a:lnTo>
                    <a:pt x="1476" y="5440"/>
                  </a:lnTo>
                  <a:lnTo>
                    <a:pt x="1473" y="5449"/>
                  </a:lnTo>
                  <a:lnTo>
                    <a:pt x="1468" y="5467"/>
                  </a:lnTo>
                  <a:lnTo>
                    <a:pt x="1465" y="5476"/>
                  </a:lnTo>
                  <a:lnTo>
                    <a:pt x="1459" y="5493"/>
                  </a:lnTo>
                  <a:lnTo>
                    <a:pt x="1456" y="5502"/>
                  </a:lnTo>
                  <a:lnTo>
                    <a:pt x="1450" y="5520"/>
                  </a:lnTo>
                  <a:lnTo>
                    <a:pt x="1446" y="5528"/>
                  </a:lnTo>
                  <a:lnTo>
                    <a:pt x="1439" y="5546"/>
                  </a:lnTo>
                  <a:lnTo>
                    <a:pt x="1436" y="5554"/>
                  </a:lnTo>
                  <a:lnTo>
                    <a:pt x="1428" y="5571"/>
                  </a:lnTo>
                  <a:lnTo>
                    <a:pt x="1424" y="5580"/>
                  </a:lnTo>
                  <a:lnTo>
                    <a:pt x="1415" y="5596"/>
                  </a:lnTo>
                  <a:lnTo>
                    <a:pt x="1411" y="5605"/>
                  </a:lnTo>
                  <a:lnTo>
                    <a:pt x="1402" y="5621"/>
                  </a:lnTo>
                  <a:lnTo>
                    <a:pt x="1397" y="5629"/>
                  </a:lnTo>
                  <a:lnTo>
                    <a:pt x="1387" y="5645"/>
                  </a:lnTo>
                  <a:lnTo>
                    <a:pt x="1382" y="5653"/>
                  </a:lnTo>
                  <a:lnTo>
                    <a:pt x="1372" y="5669"/>
                  </a:lnTo>
                  <a:lnTo>
                    <a:pt x="1367" y="5677"/>
                  </a:lnTo>
                  <a:lnTo>
                    <a:pt x="1356" y="5692"/>
                  </a:lnTo>
                  <a:lnTo>
                    <a:pt x="1350" y="5699"/>
                  </a:lnTo>
                  <a:lnTo>
                    <a:pt x="1339" y="5714"/>
                  </a:lnTo>
                  <a:lnTo>
                    <a:pt x="1333" y="5721"/>
                  </a:lnTo>
                  <a:lnTo>
                    <a:pt x="1321" y="5736"/>
                  </a:lnTo>
                  <a:lnTo>
                    <a:pt x="1315" y="5743"/>
                  </a:lnTo>
                  <a:lnTo>
                    <a:pt x="1303" y="5757"/>
                  </a:lnTo>
                  <a:lnTo>
                    <a:pt x="1296" y="5764"/>
                  </a:lnTo>
                  <a:lnTo>
                    <a:pt x="1284" y="5777"/>
                  </a:lnTo>
                  <a:lnTo>
                    <a:pt x="1277" y="5784"/>
                  </a:lnTo>
                  <a:lnTo>
                    <a:pt x="1264" y="5796"/>
                  </a:lnTo>
                  <a:lnTo>
                    <a:pt x="1257" y="5803"/>
                  </a:lnTo>
                  <a:lnTo>
                    <a:pt x="1243" y="5815"/>
                  </a:lnTo>
                  <a:lnTo>
                    <a:pt x="1236" y="5821"/>
                  </a:lnTo>
                  <a:lnTo>
                    <a:pt x="1221" y="5833"/>
                  </a:lnTo>
                  <a:lnTo>
                    <a:pt x="1214" y="5839"/>
                  </a:lnTo>
                  <a:lnTo>
                    <a:pt x="1199" y="5850"/>
                  </a:lnTo>
                  <a:lnTo>
                    <a:pt x="1192" y="5856"/>
                  </a:lnTo>
                  <a:lnTo>
                    <a:pt x="1177" y="5867"/>
                  </a:lnTo>
                  <a:lnTo>
                    <a:pt x="1169" y="5872"/>
                  </a:lnTo>
                  <a:lnTo>
                    <a:pt x="1153" y="5882"/>
                  </a:lnTo>
                  <a:lnTo>
                    <a:pt x="1145" y="5887"/>
                  </a:lnTo>
                  <a:lnTo>
                    <a:pt x="1129" y="5897"/>
                  </a:lnTo>
                  <a:lnTo>
                    <a:pt x="1121" y="5902"/>
                  </a:lnTo>
                  <a:lnTo>
                    <a:pt x="1105" y="5911"/>
                  </a:lnTo>
                  <a:lnTo>
                    <a:pt x="1096" y="5915"/>
                  </a:lnTo>
                  <a:lnTo>
                    <a:pt x="1080" y="5924"/>
                  </a:lnTo>
                  <a:lnTo>
                    <a:pt x="1071" y="5928"/>
                  </a:lnTo>
                  <a:lnTo>
                    <a:pt x="1054" y="5936"/>
                  </a:lnTo>
                  <a:lnTo>
                    <a:pt x="1046" y="5939"/>
                  </a:lnTo>
                  <a:lnTo>
                    <a:pt x="1028" y="5946"/>
                  </a:lnTo>
                  <a:lnTo>
                    <a:pt x="1020" y="5950"/>
                  </a:lnTo>
                  <a:lnTo>
                    <a:pt x="1002" y="5956"/>
                  </a:lnTo>
                  <a:lnTo>
                    <a:pt x="1000" y="5957"/>
                  </a:lnTo>
                  <a:lnTo>
                    <a:pt x="1000" y="6500"/>
                  </a:lnTo>
                  <a:lnTo>
                    <a:pt x="5850" y="6500"/>
                  </a:lnTo>
                  <a:close/>
                  <a:moveTo>
                    <a:pt x="2887" y="4491"/>
                  </a:moveTo>
                  <a:lnTo>
                    <a:pt x="3133" y="3831"/>
                  </a:lnTo>
                  <a:lnTo>
                    <a:pt x="3139" y="3817"/>
                  </a:lnTo>
                  <a:lnTo>
                    <a:pt x="3148" y="3803"/>
                  </a:lnTo>
                  <a:lnTo>
                    <a:pt x="3158" y="3791"/>
                  </a:lnTo>
                  <a:lnTo>
                    <a:pt x="3169" y="3780"/>
                  </a:lnTo>
                  <a:lnTo>
                    <a:pt x="3182" y="3770"/>
                  </a:lnTo>
                  <a:lnTo>
                    <a:pt x="3196" y="3762"/>
                  </a:lnTo>
                  <a:lnTo>
                    <a:pt x="3211" y="3756"/>
                  </a:lnTo>
                  <a:lnTo>
                    <a:pt x="3226" y="3752"/>
                  </a:lnTo>
                  <a:lnTo>
                    <a:pt x="3242" y="3750"/>
                  </a:lnTo>
                  <a:lnTo>
                    <a:pt x="3258" y="3750"/>
                  </a:lnTo>
                  <a:lnTo>
                    <a:pt x="3274" y="3752"/>
                  </a:lnTo>
                  <a:lnTo>
                    <a:pt x="3289" y="3756"/>
                  </a:lnTo>
                  <a:lnTo>
                    <a:pt x="3304" y="3762"/>
                  </a:lnTo>
                  <a:lnTo>
                    <a:pt x="3318" y="3770"/>
                  </a:lnTo>
                  <a:lnTo>
                    <a:pt x="3331" y="3780"/>
                  </a:lnTo>
                  <a:lnTo>
                    <a:pt x="3342" y="3791"/>
                  </a:lnTo>
                  <a:lnTo>
                    <a:pt x="3352" y="3803"/>
                  </a:lnTo>
                  <a:lnTo>
                    <a:pt x="3361" y="3817"/>
                  </a:lnTo>
                  <a:lnTo>
                    <a:pt x="3367" y="3831"/>
                  </a:lnTo>
                  <a:lnTo>
                    <a:pt x="3613" y="4491"/>
                  </a:lnTo>
                  <a:lnTo>
                    <a:pt x="4331" y="4525"/>
                  </a:lnTo>
                  <a:lnTo>
                    <a:pt x="4348" y="4527"/>
                  </a:lnTo>
                  <a:lnTo>
                    <a:pt x="4364" y="4531"/>
                  </a:lnTo>
                  <a:lnTo>
                    <a:pt x="4379" y="4537"/>
                  </a:lnTo>
                  <a:lnTo>
                    <a:pt x="4394" y="4546"/>
                  </a:lnTo>
                  <a:lnTo>
                    <a:pt x="4407" y="4556"/>
                  </a:lnTo>
                  <a:lnTo>
                    <a:pt x="4419" y="4568"/>
                  </a:lnTo>
                  <a:lnTo>
                    <a:pt x="4429" y="4581"/>
                  </a:lnTo>
                  <a:lnTo>
                    <a:pt x="4438" y="4596"/>
                  </a:lnTo>
                  <a:lnTo>
                    <a:pt x="4444" y="4611"/>
                  </a:lnTo>
                  <a:lnTo>
                    <a:pt x="4448" y="4628"/>
                  </a:lnTo>
                  <a:lnTo>
                    <a:pt x="4450" y="4644"/>
                  </a:lnTo>
                  <a:lnTo>
                    <a:pt x="4449" y="4661"/>
                  </a:lnTo>
                  <a:lnTo>
                    <a:pt x="4447" y="4678"/>
                  </a:lnTo>
                  <a:lnTo>
                    <a:pt x="4442" y="4694"/>
                  </a:lnTo>
                  <a:lnTo>
                    <a:pt x="4435" y="4709"/>
                  </a:lnTo>
                  <a:lnTo>
                    <a:pt x="4426" y="4723"/>
                  </a:lnTo>
                  <a:lnTo>
                    <a:pt x="4415" y="4736"/>
                  </a:lnTo>
                  <a:lnTo>
                    <a:pt x="4403" y="4748"/>
                  </a:lnTo>
                  <a:lnTo>
                    <a:pt x="3843" y="5196"/>
                  </a:lnTo>
                  <a:lnTo>
                    <a:pt x="4032" y="5878"/>
                  </a:lnTo>
                  <a:lnTo>
                    <a:pt x="4036" y="5894"/>
                  </a:lnTo>
                  <a:lnTo>
                    <a:pt x="4037" y="5910"/>
                  </a:lnTo>
                  <a:lnTo>
                    <a:pt x="4036" y="5926"/>
                  </a:lnTo>
                  <a:lnTo>
                    <a:pt x="4033" y="5942"/>
                  </a:lnTo>
                  <a:lnTo>
                    <a:pt x="4029" y="5957"/>
                  </a:lnTo>
                  <a:lnTo>
                    <a:pt x="4022" y="5971"/>
                  </a:lnTo>
                  <a:lnTo>
                    <a:pt x="4014" y="5985"/>
                  </a:lnTo>
                  <a:lnTo>
                    <a:pt x="4003" y="5997"/>
                  </a:lnTo>
                  <a:lnTo>
                    <a:pt x="3992" y="6008"/>
                  </a:lnTo>
                  <a:lnTo>
                    <a:pt x="3979" y="6018"/>
                  </a:lnTo>
                  <a:lnTo>
                    <a:pt x="3965" y="6025"/>
                  </a:lnTo>
                  <a:lnTo>
                    <a:pt x="3950" y="6031"/>
                  </a:lnTo>
                  <a:lnTo>
                    <a:pt x="3935" y="6035"/>
                  </a:lnTo>
                  <a:lnTo>
                    <a:pt x="3919" y="6037"/>
                  </a:lnTo>
                  <a:lnTo>
                    <a:pt x="3903" y="6037"/>
                  </a:lnTo>
                  <a:lnTo>
                    <a:pt x="3887" y="6034"/>
                  </a:lnTo>
                  <a:lnTo>
                    <a:pt x="3872" y="6030"/>
                  </a:lnTo>
                  <a:lnTo>
                    <a:pt x="3857" y="6024"/>
                  </a:lnTo>
                  <a:lnTo>
                    <a:pt x="3843" y="6016"/>
                  </a:lnTo>
                  <a:lnTo>
                    <a:pt x="3250" y="5625"/>
                  </a:lnTo>
                  <a:lnTo>
                    <a:pt x="2657" y="6016"/>
                  </a:lnTo>
                  <a:lnTo>
                    <a:pt x="2643" y="6024"/>
                  </a:lnTo>
                  <a:lnTo>
                    <a:pt x="2628" y="6030"/>
                  </a:lnTo>
                  <a:lnTo>
                    <a:pt x="2613" y="6034"/>
                  </a:lnTo>
                  <a:lnTo>
                    <a:pt x="2597" y="6037"/>
                  </a:lnTo>
                  <a:lnTo>
                    <a:pt x="2581" y="6037"/>
                  </a:lnTo>
                  <a:lnTo>
                    <a:pt x="2565" y="6035"/>
                  </a:lnTo>
                  <a:lnTo>
                    <a:pt x="2550" y="6031"/>
                  </a:lnTo>
                  <a:lnTo>
                    <a:pt x="2535" y="6025"/>
                  </a:lnTo>
                  <a:lnTo>
                    <a:pt x="2521" y="6018"/>
                  </a:lnTo>
                  <a:lnTo>
                    <a:pt x="2508" y="6008"/>
                  </a:lnTo>
                  <a:lnTo>
                    <a:pt x="2497" y="5997"/>
                  </a:lnTo>
                  <a:lnTo>
                    <a:pt x="2486" y="5985"/>
                  </a:lnTo>
                  <a:lnTo>
                    <a:pt x="2478" y="5971"/>
                  </a:lnTo>
                  <a:lnTo>
                    <a:pt x="2471" y="5957"/>
                  </a:lnTo>
                  <a:lnTo>
                    <a:pt x="2467" y="5942"/>
                  </a:lnTo>
                  <a:lnTo>
                    <a:pt x="2464" y="5926"/>
                  </a:lnTo>
                  <a:lnTo>
                    <a:pt x="2463" y="5910"/>
                  </a:lnTo>
                  <a:lnTo>
                    <a:pt x="2464" y="5894"/>
                  </a:lnTo>
                  <a:lnTo>
                    <a:pt x="2468" y="5878"/>
                  </a:lnTo>
                  <a:lnTo>
                    <a:pt x="2657" y="5196"/>
                  </a:lnTo>
                  <a:lnTo>
                    <a:pt x="2097" y="4748"/>
                  </a:lnTo>
                  <a:lnTo>
                    <a:pt x="2085" y="4736"/>
                  </a:lnTo>
                  <a:lnTo>
                    <a:pt x="2074" y="4723"/>
                  </a:lnTo>
                  <a:lnTo>
                    <a:pt x="2065" y="4709"/>
                  </a:lnTo>
                  <a:lnTo>
                    <a:pt x="2058" y="4694"/>
                  </a:lnTo>
                  <a:lnTo>
                    <a:pt x="2053" y="4678"/>
                  </a:lnTo>
                  <a:lnTo>
                    <a:pt x="2051" y="4661"/>
                  </a:lnTo>
                  <a:lnTo>
                    <a:pt x="2050" y="4644"/>
                  </a:lnTo>
                  <a:lnTo>
                    <a:pt x="2052" y="4628"/>
                  </a:lnTo>
                  <a:lnTo>
                    <a:pt x="2056" y="4611"/>
                  </a:lnTo>
                  <a:lnTo>
                    <a:pt x="2062" y="4596"/>
                  </a:lnTo>
                  <a:lnTo>
                    <a:pt x="2071" y="4581"/>
                  </a:lnTo>
                  <a:lnTo>
                    <a:pt x="2081" y="4568"/>
                  </a:lnTo>
                  <a:lnTo>
                    <a:pt x="2093" y="4556"/>
                  </a:lnTo>
                  <a:lnTo>
                    <a:pt x="2106" y="4546"/>
                  </a:lnTo>
                  <a:lnTo>
                    <a:pt x="2121" y="4537"/>
                  </a:lnTo>
                  <a:lnTo>
                    <a:pt x="2136" y="4531"/>
                  </a:lnTo>
                  <a:lnTo>
                    <a:pt x="2152" y="4527"/>
                  </a:lnTo>
                  <a:lnTo>
                    <a:pt x="2169" y="4525"/>
                  </a:lnTo>
                  <a:lnTo>
                    <a:pt x="2887" y="4491"/>
                  </a:lnTo>
                  <a:close/>
                  <a:moveTo>
                    <a:pt x="3408" y="4656"/>
                  </a:moveTo>
                  <a:lnTo>
                    <a:pt x="3250" y="4233"/>
                  </a:lnTo>
                  <a:lnTo>
                    <a:pt x="3092" y="4656"/>
                  </a:lnTo>
                  <a:lnTo>
                    <a:pt x="3085" y="4670"/>
                  </a:lnTo>
                  <a:lnTo>
                    <a:pt x="3077" y="4684"/>
                  </a:lnTo>
                  <a:lnTo>
                    <a:pt x="3067" y="4697"/>
                  </a:lnTo>
                  <a:lnTo>
                    <a:pt x="3055" y="4708"/>
                  </a:lnTo>
                  <a:lnTo>
                    <a:pt x="3042" y="4718"/>
                  </a:lnTo>
                  <a:lnTo>
                    <a:pt x="3028" y="4725"/>
                  </a:lnTo>
                  <a:lnTo>
                    <a:pt x="3013" y="4731"/>
                  </a:lnTo>
                  <a:lnTo>
                    <a:pt x="2997" y="4735"/>
                  </a:lnTo>
                  <a:lnTo>
                    <a:pt x="2981" y="4737"/>
                  </a:lnTo>
                  <a:lnTo>
                    <a:pt x="2512" y="4759"/>
                  </a:lnTo>
                  <a:lnTo>
                    <a:pt x="2878" y="5052"/>
                  </a:lnTo>
                  <a:lnTo>
                    <a:pt x="2890" y="5063"/>
                  </a:lnTo>
                  <a:lnTo>
                    <a:pt x="2901" y="5076"/>
                  </a:lnTo>
                  <a:lnTo>
                    <a:pt x="2909" y="5089"/>
                  </a:lnTo>
                  <a:lnTo>
                    <a:pt x="2916" y="5104"/>
                  </a:lnTo>
                  <a:lnTo>
                    <a:pt x="2921" y="5119"/>
                  </a:lnTo>
                  <a:lnTo>
                    <a:pt x="2924" y="5135"/>
                  </a:lnTo>
                  <a:lnTo>
                    <a:pt x="2925" y="5151"/>
                  </a:lnTo>
                  <a:lnTo>
                    <a:pt x="2924" y="5168"/>
                  </a:lnTo>
                  <a:lnTo>
                    <a:pt x="2920" y="5184"/>
                  </a:lnTo>
                  <a:lnTo>
                    <a:pt x="2798" y="5624"/>
                  </a:lnTo>
                  <a:lnTo>
                    <a:pt x="3181" y="5371"/>
                  </a:lnTo>
                  <a:lnTo>
                    <a:pt x="3195" y="5363"/>
                  </a:lnTo>
                  <a:lnTo>
                    <a:pt x="3210" y="5357"/>
                  </a:lnTo>
                  <a:lnTo>
                    <a:pt x="3226" y="5352"/>
                  </a:lnTo>
                  <a:lnTo>
                    <a:pt x="3242" y="5350"/>
                  </a:lnTo>
                  <a:lnTo>
                    <a:pt x="3258" y="5350"/>
                  </a:lnTo>
                  <a:lnTo>
                    <a:pt x="3274" y="5352"/>
                  </a:lnTo>
                  <a:lnTo>
                    <a:pt x="3290" y="5357"/>
                  </a:lnTo>
                  <a:lnTo>
                    <a:pt x="3305" y="5363"/>
                  </a:lnTo>
                  <a:lnTo>
                    <a:pt x="3319" y="5371"/>
                  </a:lnTo>
                  <a:lnTo>
                    <a:pt x="3702" y="5624"/>
                  </a:lnTo>
                  <a:lnTo>
                    <a:pt x="3580" y="5184"/>
                  </a:lnTo>
                  <a:lnTo>
                    <a:pt x="3576" y="5168"/>
                  </a:lnTo>
                  <a:lnTo>
                    <a:pt x="3575" y="5151"/>
                  </a:lnTo>
                  <a:lnTo>
                    <a:pt x="3576" y="5135"/>
                  </a:lnTo>
                  <a:lnTo>
                    <a:pt x="3579" y="5119"/>
                  </a:lnTo>
                  <a:lnTo>
                    <a:pt x="3584" y="5104"/>
                  </a:lnTo>
                  <a:lnTo>
                    <a:pt x="3591" y="5089"/>
                  </a:lnTo>
                  <a:lnTo>
                    <a:pt x="3599" y="5076"/>
                  </a:lnTo>
                  <a:lnTo>
                    <a:pt x="3610" y="5063"/>
                  </a:lnTo>
                  <a:lnTo>
                    <a:pt x="3622" y="5052"/>
                  </a:lnTo>
                  <a:lnTo>
                    <a:pt x="3988" y="4759"/>
                  </a:lnTo>
                  <a:lnTo>
                    <a:pt x="3519" y="4737"/>
                  </a:lnTo>
                  <a:lnTo>
                    <a:pt x="3503" y="4735"/>
                  </a:lnTo>
                  <a:lnTo>
                    <a:pt x="3487" y="4731"/>
                  </a:lnTo>
                  <a:lnTo>
                    <a:pt x="3472" y="4725"/>
                  </a:lnTo>
                  <a:lnTo>
                    <a:pt x="3458" y="4718"/>
                  </a:lnTo>
                  <a:lnTo>
                    <a:pt x="3445" y="4708"/>
                  </a:lnTo>
                  <a:lnTo>
                    <a:pt x="3433" y="4697"/>
                  </a:lnTo>
                  <a:lnTo>
                    <a:pt x="3423" y="4684"/>
                  </a:lnTo>
                  <a:lnTo>
                    <a:pt x="3415" y="4670"/>
                  </a:lnTo>
                  <a:lnTo>
                    <a:pt x="3408" y="46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3542;p31">
            <a:extLst>
              <a:ext uri="{FF2B5EF4-FFF2-40B4-BE49-F238E27FC236}">
                <a16:creationId xmlns:a16="http://schemas.microsoft.com/office/drawing/2014/main" id="{7220FDEB-A852-4067-B3A2-E5D01B7E7B98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5227152" y="2659872"/>
            <a:chExt cx="633600" cy="633600"/>
          </a:xfrm>
          <a:solidFill>
            <a:schemeClr val="bg1"/>
          </a:solidFill>
        </p:grpSpPr>
        <p:sp>
          <p:nvSpPr>
            <p:cNvPr id="208" name="Google Shape;3543;p31">
              <a:extLst>
                <a:ext uri="{FF2B5EF4-FFF2-40B4-BE49-F238E27FC236}">
                  <a16:creationId xmlns:a16="http://schemas.microsoft.com/office/drawing/2014/main" id="{3500DF08-C8D1-4CE3-9221-D291300B6E8B}"/>
                </a:ext>
              </a:extLst>
            </p:cNvPr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3544;p31">
              <a:extLst>
                <a:ext uri="{FF2B5EF4-FFF2-40B4-BE49-F238E27FC236}">
                  <a16:creationId xmlns:a16="http://schemas.microsoft.com/office/drawing/2014/main" id="{B187D1F8-651F-46C3-8553-E4E56F01B5FA}"/>
                </a:ext>
              </a:extLst>
            </p:cNvPr>
            <p:cNvSpPr/>
            <p:nvPr/>
          </p:nvSpPr>
          <p:spPr>
            <a:xfrm>
              <a:off x="522715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3545;p31">
            <a:extLst>
              <a:ext uri="{FF2B5EF4-FFF2-40B4-BE49-F238E27FC236}">
                <a16:creationId xmlns:a16="http://schemas.microsoft.com/office/drawing/2014/main" id="{65EE86F4-F8A0-482D-ABA8-4FBAC7DA65D3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2659872"/>
            <a:chExt cx="633600" cy="633600"/>
          </a:xfrm>
          <a:solidFill>
            <a:schemeClr val="bg1"/>
          </a:solidFill>
        </p:grpSpPr>
        <p:sp>
          <p:nvSpPr>
            <p:cNvPr id="211" name="Google Shape;3546;p31">
              <a:extLst>
                <a:ext uri="{FF2B5EF4-FFF2-40B4-BE49-F238E27FC236}">
                  <a16:creationId xmlns:a16="http://schemas.microsoft.com/office/drawing/2014/main" id="{4BDDCCE4-085C-464A-B138-DB5DA8ADCC6F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3547;p31">
              <a:extLst>
                <a:ext uri="{FF2B5EF4-FFF2-40B4-BE49-F238E27FC236}">
                  <a16:creationId xmlns:a16="http://schemas.microsoft.com/office/drawing/2014/main" id="{986E45CF-7146-43CB-8B6F-3F6F210CB380}"/>
                </a:ext>
              </a:extLst>
            </p:cNvPr>
            <p:cNvSpPr/>
            <p:nvPr/>
          </p:nvSpPr>
          <p:spPr>
            <a:xfrm>
              <a:off x="635945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3548;p31">
            <a:extLst>
              <a:ext uri="{FF2B5EF4-FFF2-40B4-BE49-F238E27FC236}">
                <a16:creationId xmlns:a16="http://schemas.microsoft.com/office/drawing/2014/main" id="{2B1926C0-EEE7-4E0B-B22E-ADA202FB0412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8624067" y="2659872"/>
            <a:chExt cx="633600" cy="633600"/>
          </a:xfrm>
          <a:solidFill>
            <a:schemeClr val="bg1"/>
          </a:solidFill>
        </p:grpSpPr>
        <p:sp>
          <p:nvSpPr>
            <p:cNvPr id="214" name="Google Shape;3549;p31">
              <a:extLst>
                <a:ext uri="{FF2B5EF4-FFF2-40B4-BE49-F238E27FC236}">
                  <a16:creationId xmlns:a16="http://schemas.microsoft.com/office/drawing/2014/main" id="{1EB1801E-C059-474E-B6A7-930C94FB8E60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0" y="5329"/>
                  </a:moveTo>
                  <a:lnTo>
                    <a:pt x="8950" y="4276"/>
                  </a:lnTo>
                  <a:lnTo>
                    <a:pt x="8950" y="7962"/>
                  </a:lnTo>
                  <a:lnTo>
                    <a:pt x="6580" y="6909"/>
                  </a:lnTo>
                  <a:lnTo>
                    <a:pt x="6580" y="53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3550;p31">
              <a:extLst>
                <a:ext uri="{FF2B5EF4-FFF2-40B4-BE49-F238E27FC236}">
                  <a16:creationId xmlns:a16="http://schemas.microsoft.com/office/drawing/2014/main" id="{C1EBAA54-FBCD-4E26-AB32-342770B3D039}"/>
                </a:ext>
              </a:extLst>
            </p:cNvPr>
            <p:cNvSpPr/>
            <p:nvPr/>
          </p:nvSpPr>
          <p:spPr>
            <a:xfrm>
              <a:off x="862406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3164"/>
                  </a:moveTo>
                  <a:lnTo>
                    <a:pt x="6434" y="3174"/>
                  </a:lnTo>
                  <a:lnTo>
                    <a:pt x="6435" y="3218"/>
                  </a:lnTo>
                  <a:lnTo>
                    <a:pt x="6435" y="3228"/>
                  </a:lnTo>
                  <a:lnTo>
                    <a:pt x="6434" y="3272"/>
                  </a:lnTo>
                  <a:lnTo>
                    <a:pt x="6434" y="3281"/>
                  </a:lnTo>
                  <a:lnTo>
                    <a:pt x="6431" y="3326"/>
                  </a:lnTo>
                  <a:lnTo>
                    <a:pt x="6431" y="3335"/>
                  </a:lnTo>
                  <a:lnTo>
                    <a:pt x="6426" y="3379"/>
                  </a:lnTo>
                  <a:lnTo>
                    <a:pt x="6425" y="3388"/>
                  </a:lnTo>
                  <a:lnTo>
                    <a:pt x="6420" y="3432"/>
                  </a:lnTo>
                  <a:lnTo>
                    <a:pt x="6418" y="3442"/>
                  </a:lnTo>
                  <a:lnTo>
                    <a:pt x="6411" y="3485"/>
                  </a:lnTo>
                  <a:lnTo>
                    <a:pt x="6409" y="3494"/>
                  </a:lnTo>
                  <a:lnTo>
                    <a:pt x="6400" y="3537"/>
                  </a:lnTo>
                  <a:lnTo>
                    <a:pt x="6398" y="3547"/>
                  </a:lnTo>
                  <a:lnTo>
                    <a:pt x="6387" y="3589"/>
                  </a:lnTo>
                  <a:lnTo>
                    <a:pt x="6385" y="3598"/>
                  </a:lnTo>
                  <a:lnTo>
                    <a:pt x="6372" y="3641"/>
                  </a:lnTo>
                  <a:lnTo>
                    <a:pt x="6370" y="3650"/>
                  </a:lnTo>
                  <a:lnTo>
                    <a:pt x="6356" y="3692"/>
                  </a:lnTo>
                  <a:lnTo>
                    <a:pt x="6353" y="3701"/>
                  </a:lnTo>
                  <a:lnTo>
                    <a:pt x="6337" y="3742"/>
                  </a:lnTo>
                  <a:lnTo>
                    <a:pt x="6334" y="3751"/>
                  </a:lnTo>
                  <a:lnTo>
                    <a:pt x="6317" y="3792"/>
                  </a:lnTo>
                  <a:lnTo>
                    <a:pt x="6313" y="3800"/>
                  </a:lnTo>
                  <a:lnTo>
                    <a:pt x="6295" y="3841"/>
                  </a:lnTo>
                  <a:lnTo>
                    <a:pt x="6291" y="3849"/>
                  </a:lnTo>
                  <a:lnTo>
                    <a:pt x="6271" y="3889"/>
                  </a:lnTo>
                  <a:lnTo>
                    <a:pt x="6266" y="3897"/>
                  </a:lnTo>
                  <a:lnTo>
                    <a:pt x="6245" y="3936"/>
                  </a:lnTo>
                  <a:lnTo>
                    <a:pt x="6240" y="3944"/>
                  </a:lnTo>
                  <a:lnTo>
                    <a:pt x="6217" y="3982"/>
                  </a:lnTo>
                  <a:lnTo>
                    <a:pt x="6212" y="3990"/>
                  </a:lnTo>
                  <a:lnTo>
                    <a:pt x="6189" y="4026"/>
                  </a:lnTo>
                  <a:lnTo>
                    <a:pt x="6190" y="4026"/>
                  </a:lnTo>
                  <a:lnTo>
                    <a:pt x="6204" y="4026"/>
                  </a:lnTo>
                  <a:lnTo>
                    <a:pt x="6214" y="4027"/>
                  </a:lnTo>
                  <a:lnTo>
                    <a:pt x="6228" y="4027"/>
                  </a:lnTo>
                  <a:lnTo>
                    <a:pt x="6238" y="4028"/>
                  </a:lnTo>
                  <a:lnTo>
                    <a:pt x="6252" y="4030"/>
                  </a:lnTo>
                  <a:lnTo>
                    <a:pt x="6262" y="4031"/>
                  </a:lnTo>
                  <a:lnTo>
                    <a:pt x="6276" y="4033"/>
                  </a:lnTo>
                  <a:lnTo>
                    <a:pt x="6285" y="4034"/>
                  </a:lnTo>
                  <a:lnTo>
                    <a:pt x="6300" y="4036"/>
                  </a:lnTo>
                  <a:lnTo>
                    <a:pt x="6309" y="4038"/>
                  </a:lnTo>
                  <a:lnTo>
                    <a:pt x="6324" y="4041"/>
                  </a:lnTo>
                  <a:lnTo>
                    <a:pt x="6333" y="4043"/>
                  </a:lnTo>
                  <a:lnTo>
                    <a:pt x="6347" y="4047"/>
                  </a:lnTo>
                  <a:lnTo>
                    <a:pt x="6356" y="4049"/>
                  </a:lnTo>
                  <a:lnTo>
                    <a:pt x="6370" y="4053"/>
                  </a:lnTo>
                  <a:lnTo>
                    <a:pt x="6379" y="4056"/>
                  </a:lnTo>
                  <a:lnTo>
                    <a:pt x="6393" y="4060"/>
                  </a:lnTo>
                  <a:lnTo>
                    <a:pt x="6402" y="4064"/>
                  </a:lnTo>
                  <a:lnTo>
                    <a:pt x="6416" y="4069"/>
                  </a:lnTo>
                  <a:lnTo>
                    <a:pt x="6424" y="4072"/>
                  </a:lnTo>
                  <a:lnTo>
                    <a:pt x="6438" y="4078"/>
                  </a:lnTo>
                  <a:lnTo>
                    <a:pt x="6447" y="4081"/>
                  </a:lnTo>
                  <a:lnTo>
                    <a:pt x="6460" y="4088"/>
                  </a:lnTo>
                  <a:lnTo>
                    <a:pt x="6469" y="4092"/>
                  </a:lnTo>
                  <a:lnTo>
                    <a:pt x="6482" y="4098"/>
                  </a:lnTo>
                  <a:lnTo>
                    <a:pt x="6490" y="4103"/>
                  </a:lnTo>
                  <a:lnTo>
                    <a:pt x="6503" y="4110"/>
                  </a:lnTo>
                  <a:lnTo>
                    <a:pt x="6511" y="4114"/>
                  </a:lnTo>
                  <a:lnTo>
                    <a:pt x="6523" y="4122"/>
                  </a:lnTo>
                  <a:lnTo>
                    <a:pt x="6532" y="4127"/>
                  </a:lnTo>
                  <a:lnTo>
                    <a:pt x="6544" y="4135"/>
                  </a:lnTo>
                  <a:lnTo>
                    <a:pt x="6552" y="4140"/>
                  </a:lnTo>
                  <a:lnTo>
                    <a:pt x="6564" y="4149"/>
                  </a:lnTo>
                  <a:lnTo>
                    <a:pt x="6572" y="4155"/>
                  </a:lnTo>
                  <a:lnTo>
                    <a:pt x="6584" y="4163"/>
                  </a:lnTo>
                  <a:lnTo>
                    <a:pt x="6591" y="4170"/>
                  </a:lnTo>
                  <a:lnTo>
                    <a:pt x="6603" y="4179"/>
                  </a:lnTo>
                  <a:lnTo>
                    <a:pt x="6610" y="4185"/>
                  </a:lnTo>
                  <a:lnTo>
                    <a:pt x="6621" y="4195"/>
                  </a:lnTo>
                  <a:lnTo>
                    <a:pt x="6628" y="4201"/>
                  </a:lnTo>
                  <a:lnTo>
                    <a:pt x="6638" y="4212"/>
                  </a:lnTo>
                  <a:lnTo>
                    <a:pt x="6645" y="4218"/>
                  </a:lnTo>
                  <a:lnTo>
                    <a:pt x="6655" y="4229"/>
                  </a:lnTo>
                  <a:lnTo>
                    <a:pt x="6661" y="4236"/>
                  </a:lnTo>
                  <a:lnTo>
                    <a:pt x="6671" y="4247"/>
                  </a:lnTo>
                  <a:lnTo>
                    <a:pt x="6677" y="4254"/>
                  </a:lnTo>
                  <a:lnTo>
                    <a:pt x="6686" y="4265"/>
                  </a:lnTo>
                  <a:lnTo>
                    <a:pt x="6692" y="4272"/>
                  </a:lnTo>
                  <a:lnTo>
                    <a:pt x="6701" y="4284"/>
                  </a:lnTo>
                  <a:lnTo>
                    <a:pt x="6706" y="4291"/>
                  </a:lnTo>
                  <a:lnTo>
                    <a:pt x="6715" y="4303"/>
                  </a:lnTo>
                  <a:lnTo>
                    <a:pt x="6720" y="4311"/>
                  </a:lnTo>
                  <a:lnTo>
                    <a:pt x="6728" y="4323"/>
                  </a:lnTo>
                  <a:lnTo>
                    <a:pt x="6733" y="4331"/>
                  </a:lnTo>
                  <a:lnTo>
                    <a:pt x="6741" y="4343"/>
                  </a:lnTo>
                  <a:lnTo>
                    <a:pt x="6745" y="4351"/>
                  </a:lnTo>
                  <a:lnTo>
                    <a:pt x="6753" y="4364"/>
                  </a:lnTo>
                  <a:lnTo>
                    <a:pt x="6757" y="4373"/>
                  </a:lnTo>
                  <a:lnTo>
                    <a:pt x="6764" y="4386"/>
                  </a:lnTo>
                  <a:lnTo>
                    <a:pt x="6768" y="4395"/>
                  </a:lnTo>
                  <a:lnTo>
                    <a:pt x="6774" y="4408"/>
                  </a:lnTo>
                  <a:lnTo>
                    <a:pt x="6778" y="4417"/>
                  </a:lnTo>
                  <a:lnTo>
                    <a:pt x="6784" y="4431"/>
                  </a:lnTo>
                  <a:lnTo>
                    <a:pt x="6787" y="4440"/>
                  </a:lnTo>
                  <a:lnTo>
                    <a:pt x="6792" y="4454"/>
                  </a:lnTo>
                  <a:lnTo>
                    <a:pt x="6796" y="4463"/>
                  </a:lnTo>
                  <a:lnTo>
                    <a:pt x="6800" y="4477"/>
                  </a:lnTo>
                  <a:lnTo>
                    <a:pt x="6803" y="4486"/>
                  </a:lnTo>
                  <a:lnTo>
                    <a:pt x="6807" y="4500"/>
                  </a:lnTo>
                  <a:lnTo>
                    <a:pt x="6809" y="4509"/>
                  </a:lnTo>
                  <a:lnTo>
                    <a:pt x="6813" y="4523"/>
                  </a:lnTo>
                  <a:lnTo>
                    <a:pt x="6815" y="4532"/>
                  </a:lnTo>
                  <a:lnTo>
                    <a:pt x="6818" y="4547"/>
                  </a:lnTo>
                  <a:lnTo>
                    <a:pt x="6820" y="4556"/>
                  </a:lnTo>
                  <a:lnTo>
                    <a:pt x="6822" y="4571"/>
                  </a:lnTo>
                  <a:lnTo>
                    <a:pt x="6824" y="4580"/>
                  </a:lnTo>
                  <a:lnTo>
                    <a:pt x="6825" y="4594"/>
                  </a:lnTo>
                  <a:lnTo>
                    <a:pt x="6826" y="4604"/>
                  </a:lnTo>
                  <a:lnTo>
                    <a:pt x="6828" y="4618"/>
                  </a:lnTo>
                  <a:lnTo>
                    <a:pt x="6829" y="4628"/>
                  </a:lnTo>
                  <a:lnTo>
                    <a:pt x="6829" y="4642"/>
                  </a:lnTo>
                  <a:lnTo>
                    <a:pt x="6830" y="4652"/>
                  </a:lnTo>
                  <a:lnTo>
                    <a:pt x="6830" y="4666"/>
                  </a:lnTo>
                  <a:lnTo>
                    <a:pt x="6830" y="4671"/>
                  </a:lnTo>
                  <a:lnTo>
                    <a:pt x="6830" y="4944"/>
                  </a:lnTo>
                  <a:lnTo>
                    <a:pt x="8848" y="4048"/>
                  </a:lnTo>
                  <a:lnTo>
                    <a:pt x="8880" y="4036"/>
                  </a:lnTo>
                  <a:lnTo>
                    <a:pt x="8912" y="4029"/>
                  </a:lnTo>
                  <a:lnTo>
                    <a:pt x="8945" y="4026"/>
                  </a:lnTo>
                  <a:lnTo>
                    <a:pt x="8978" y="4028"/>
                  </a:lnTo>
                  <a:lnTo>
                    <a:pt x="9011" y="4033"/>
                  </a:lnTo>
                  <a:lnTo>
                    <a:pt x="9042" y="4044"/>
                  </a:lnTo>
                  <a:lnTo>
                    <a:pt x="9072" y="4058"/>
                  </a:lnTo>
                  <a:lnTo>
                    <a:pt x="9100" y="4076"/>
                  </a:lnTo>
                  <a:lnTo>
                    <a:pt x="9125" y="4097"/>
                  </a:lnTo>
                  <a:lnTo>
                    <a:pt x="9147" y="4122"/>
                  </a:lnTo>
                  <a:lnTo>
                    <a:pt x="9166" y="4150"/>
                  </a:lnTo>
                  <a:lnTo>
                    <a:pt x="9180" y="4179"/>
                  </a:lnTo>
                  <a:lnTo>
                    <a:pt x="9191" y="4210"/>
                  </a:lnTo>
                  <a:lnTo>
                    <a:pt x="9198" y="4243"/>
                  </a:lnTo>
                  <a:lnTo>
                    <a:pt x="9200" y="4276"/>
                  </a:lnTo>
                  <a:lnTo>
                    <a:pt x="9200" y="7962"/>
                  </a:lnTo>
                  <a:lnTo>
                    <a:pt x="9198" y="7995"/>
                  </a:lnTo>
                  <a:lnTo>
                    <a:pt x="9191" y="8028"/>
                  </a:lnTo>
                  <a:lnTo>
                    <a:pt x="9180" y="8059"/>
                  </a:lnTo>
                  <a:lnTo>
                    <a:pt x="9166" y="8088"/>
                  </a:lnTo>
                  <a:lnTo>
                    <a:pt x="9147" y="8116"/>
                  </a:lnTo>
                  <a:lnTo>
                    <a:pt x="9125" y="8141"/>
                  </a:lnTo>
                  <a:lnTo>
                    <a:pt x="9100" y="8162"/>
                  </a:lnTo>
                  <a:lnTo>
                    <a:pt x="9072" y="8180"/>
                  </a:lnTo>
                  <a:lnTo>
                    <a:pt x="9042" y="8194"/>
                  </a:lnTo>
                  <a:lnTo>
                    <a:pt x="9011" y="8205"/>
                  </a:lnTo>
                  <a:lnTo>
                    <a:pt x="8978" y="8210"/>
                  </a:lnTo>
                  <a:lnTo>
                    <a:pt x="8945" y="8212"/>
                  </a:lnTo>
                  <a:lnTo>
                    <a:pt x="8912" y="8209"/>
                  </a:lnTo>
                  <a:lnTo>
                    <a:pt x="8880" y="8202"/>
                  </a:lnTo>
                  <a:lnTo>
                    <a:pt x="8848" y="8190"/>
                  </a:lnTo>
                  <a:lnTo>
                    <a:pt x="6830" y="7294"/>
                  </a:lnTo>
                  <a:lnTo>
                    <a:pt x="6830" y="7567"/>
                  </a:lnTo>
                  <a:lnTo>
                    <a:pt x="6830" y="7572"/>
                  </a:lnTo>
                  <a:lnTo>
                    <a:pt x="6830" y="7587"/>
                  </a:lnTo>
                  <a:lnTo>
                    <a:pt x="6829" y="7596"/>
                  </a:lnTo>
                  <a:lnTo>
                    <a:pt x="6829" y="7611"/>
                  </a:lnTo>
                  <a:lnTo>
                    <a:pt x="6828" y="7620"/>
                  </a:lnTo>
                  <a:lnTo>
                    <a:pt x="6826" y="7635"/>
                  </a:lnTo>
                  <a:lnTo>
                    <a:pt x="6825" y="7644"/>
                  </a:lnTo>
                  <a:lnTo>
                    <a:pt x="6824" y="7659"/>
                  </a:lnTo>
                  <a:lnTo>
                    <a:pt x="6822" y="7668"/>
                  </a:lnTo>
                  <a:lnTo>
                    <a:pt x="6820" y="7682"/>
                  </a:lnTo>
                  <a:lnTo>
                    <a:pt x="6818" y="7692"/>
                  </a:lnTo>
                  <a:lnTo>
                    <a:pt x="6815" y="7706"/>
                  </a:lnTo>
                  <a:lnTo>
                    <a:pt x="6813" y="7715"/>
                  </a:lnTo>
                  <a:lnTo>
                    <a:pt x="6809" y="7730"/>
                  </a:lnTo>
                  <a:lnTo>
                    <a:pt x="6807" y="7739"/>
                  </a:lnTo>
                  <a:lnTo>
                    <a:pt x="6803" y="7753"/>
                  </a:lnTo>
                  <a:lnTo>
                    <a:pt x="6800" y="7762"/>
                  </a:lnTo>
                  <a:lnTo>
                    <a:pt x="6795" y="7776"/>
                  </a:lnTo>
                  <a:lnTo>
                    <a:pt x="6792" y="7785"/>
                  </a:lnTo>
                  <a:lnTo>
                    <a:pt x="6787" y="7799"/>
                  </a:lnTo>
                  <a:lnTo>
                    <a:pt x="6784" y="7808"/>
                  </a:lnTo>
                  <a:lnTo>
                    <a:pt x="6778" y="7821"/>
                  </a:lnTo>
                  <a:lnTo>
                    <a:pt x="6774" y="7830"/>
                  </a:lnTo>
                  <a:lnTo>
                    <a:pt x="6768" y="7844"/>
                  </a:lnTo>
                  <a:lnTo>
                    <a:pt x="6764" y="7852"/>
                  </a:lnTo>
                  <a:lnTo>
                    <a:pt x="6757" y="7865"/>
                  </a:lnTo>
                  <a:lnTo>
                    <a:pt x="6753" y="7874"/>
                  </a:lnTo>
                  <a:lnTo>
                    <a:pt x="6745" y="7887"/>
                  </a:lnTo>
                  <a:lnTo>
                    <a:pt x="6741" y="7895"/>
                  </a:lnTo>
                  <a:lnTo>
                    <a:pt x="6733" y="7907"/>
                  </a:lnTo>
                  <a:lnTo>
                    <a:pt x="6728" y="7915"/>
                  </a:lnTo>
                  <a:lnTo>
                    <a:pt x="6720" y="7927"/>
                  </a:lnTo>
                  <a:lnTo>
                    <a:pt x="6715" y="7935"/>
                  </a:lnTo>
                  <a:lnTo>
                    <a:pt x="6707" y="7947"/>
                  </a:lnTo>
                  <a:lnTo>
                    <a:pt x="6701" y="7954"/>
                  </a:lnTo>
                  <a:lnTo>
                    <a:pt x="6692" y="7966"/>
                  </a:lnTo>
                  <a:lnTo>
                    <a:pt x="6687" y="7973"/>
                  </a:lnTo>
                  <a:lnTo>
                    <a:pt x="6677" y="7984"/>
                  </a:lnTo>
                  <a:lnTo>
                    <a:pt x="6671" y="7991"/>
                  </a:lnTo>
                  <a:lnTo>
                    <a:pt x="6662" y="8002"/>
                  </a:lnTo>
                  <a:lnTo>
                    <a:pt x="6655" y="8009"/>
                  </a:lnTo>
                  <a:lnTo>
                    <a:pt x="6645" y="8019"/>
                  </a:lnTo>
                  <a:lnTo>
                    <a:pt x="6639" y="8026"/>
                  </a:lnTo>
                  <a:lnTo>
                    <a:pt x="6628" y="8036"/>
                  </a:lnTo>
                  <a:lnTo>
                    <a:pt x="6622" y="8043"/>
                  </a:lnTo>
                  <a:lnTo>
                    <a:pt x="6611" y="8052"/>
                  </a:lnTo>
                  <a:lnTo>
                    <a:pt x="6604" y="8059"/>
                  </a:lnTo>
                  <a:lnTo>
                    <a:pt x="6592" y="8068"/>
                  </a:lnTo>
                  <a:lnTo>
                    <a:pt x="6585" y="8074"/>
                  </a:lnTo>
                  <a:lnTo>
                    <a:pt x="6573" y="8083"/>
                  </a:lnTo>
                  <a:lnTo>
                    <a:pt x="6566" y="8089"/>
                  </a:lnTo>
                  <a:lnTo>
                    <a:pt x="6554" y="8097"/>
                  </a:lnTo>
                  <a:lnTo>
                    <a:pt x="6546" y="8103"/>
                  </a:lnTo>
                  <a:lnTo>
                    <a:pt x="6534" y="8111"/>
                  </a:lnTo>
                  <a:lnTo>
                    <a:pt x="6526" y="8116"/>
                  </a:lnTo>
                  <a:lnTo>
                    <a:pt x="6513" y="8124"/>
                  </a:lnTo>
                  <a:lnTo>
                    <a:pt x="6501" y="8131"/>
                  </a:lnTo>
                  <a:lnTo>
                    <a:pt x="6488" y="8138"/>
                  </a:lnTo>
                  <a:lnTo>
                    <a:pt x="6480" y="8142"/>
                  </a:lnTo>
                  <a:lnTo>
                    <a:pt x="6466" y="8148"/>
                  </a:lnTo>
                  <a:lnTo>
                    <a:pt x="6458" y="8152"/>
                  </a:lnTo>
                  <a:lnTo>
                    <a:pt x="6445" y="8158"/>
                  </a:lnTo>
                  <a:lnTo>
                    <a:pt x="6436" y="8161"/>
                  </a:lnTo>
                  <a:lnTo>
                    <a:pt x="6423" y="8167"/>
                  </a:lnTo>
                  <a:lnTo>
                    <a:pt x="6414" y="8170"/>
                  </a:lnTo>
                  <a:lnTo>
                    <a:pt x="6400" y="8175"/>
                  </a:lnTo>
                  <a:lnTo>
                    <a:pt x="6392" y="8178"/>
                  </a:lnTo>
                  <a:lnTo>
                    <a:pt x="6378" y="8183"/>
                  </a:lnTo>
                  <a:lnTo>
                    <a:pt x="6369" y="8185"/>
                  </a:lnTo>
                  <a:lnTo>
                    <a:pt x="6355" y="8189"/>
                  </a:lnTo>
                  <a:lnTo>
                    <a:pt x="6346" y="8192"/>
                  </a:lnTo>
                  <a:lnTo>
                    <a:pt x="6332" y="8195"/>
                  </a:lnTo>
                  <a:lnTo>
                    <a:pt x="6323" y="8197"/>
                  </a:lnTo>
                  <a:lnTo>
                    <a:pt x="6309" y="8200"/>
                  </a:lnTo>
                  <a:lnTo>
                    <a:pt x="6300" y="8202"/>
                  </a:lnTo>
                  <a:lnTo>
                    <a:pt x="6285" y="8204"/>
                  </a:lnTo>
                  <a:lnTo>
                    <a:pt x="6276" y="8206"/>
                  </a:lnTo>
                  <a:lnTo>
                    <a:pt x="6261" y="8207"/>
                  </a:lnTo>
                  <a:lnTo>
                    <a:pt x="6252" y="8208"/>
                  </a:lnTo>
                  <a:lnTo>
                    <a:pt x="6238" y="8210"/>
                  </a:lnTo>
                  <a:lnTo>
                    <a:pt x="6228" y="8211"/>
                  </a:lnTo>
                  <a:lnTo>
                    <a:pt x="6214" y="8211"/>
                  </a:lnTo>
                  <a:lnTo>
                    <a:pt x="6204" y="8212"/>
                  </a:lnTo>
                  <a:lnTo>
                    <a:pt x="6190" y="8212"/>
                  </a:lnTo>
                  <a:lnTo>
                    <a:pt x="6185" y="8212"/>
                  </a:lnTo>
                  <a:lnTo>
                    <a:pt x="1445" y="8212"/>
                  </a:lnTo>
                  <a:lnTo>
                    <a:pt x="1440" y="8212"/>
                  </a:lnTo>
                  <a:lnTo>
                    <a:pt x="1426" y="8212"/>
                  </a:lnTo>
                  <a:lnTo>
                    <a:pt x="1416" y="8211"/>
                  </a:lnTo>
                  <a:lnTo>
                    <a:pt x="1402" y="8211"/>
                  </a:lnTo>
                  <a:lnTo>
                    <a:pt x="1392" y="8210"/>
                  </a:lnTo>
                  <a:lnTo>
                    <a:pt x="1378" y="8208"/>
                  </a:lnTo>
                  <a:lnTo>
                    <a:pt x="1369" y="8207"/>
                  </a:lnTo>
                  <a:lnTo>
                    <a:pt x="1354" y="8206"/>
                  </a:lnTo>
                  <a:lnTo>
                    <a:pt x="1345" y="8204"/>
                  </a:lnTo>
                  <a:lnTo>
                    <a:pt x="1330" y="8202"/>
                  </a:lnTo>
                  <a:lnTo>
                    <a:pt x="1321" y="8200"/>
                  </a:lnTo>
                  <a:lnTo>
                    <a:pt x="1307" y="8197"/>
                  </a:lnTo>
                  <a:lnTo>
                    <a:pt x="1298" y="8195"/>
                  </a:lnTo>
                  <a:lnTo>
                    <a:pt x="1284" y="8192"/>
                  </a:lnTo>
                  <a:lnTo>
                    <a:pt x="1275" y="8189"/>
                  </a:lnTo>
                  <a:lnTo>
                    <a:pt x="1261" y="8185"/>
                  </a:lnTo>
                  <a:lnTo>
                    <a:pt x="1252" y="8183"/>
                  </a:lnTo>
                  <a:lnTo>
                    <a:pt x="1238" y="8178"/>
                  </a:lnTo>
                  <a:lnTo>
                    <a:pt x="1229" y="8175"/>
                  </a:lnTo>
                  <a:lnTo>
                    <a:pt x="1216" y="8170"/>
                  </a:lnTo>
                  <a:lnTo>
                    <a:pt x="1207" y="8167"/>
                  </a:lnTo>
                  <a:lnTo>
                    <a:pt x="1193" y="8161"/>
                  </a:lnTo>
                  <a:lnTo>
                    <a:pt x="1185" y="8158"/>
                  </a:lnTo>
                  <a:lnTo>
                    <a:pt x="1171" y="8152"/>
                  </a:lnTo>
                  <a:lnTo>
                    <a:pt x="1163" y="8148"/>
                  </a:lnTo>
                  <a:lnTo>
                    <a:pt x="1150" y="8141"/>
                  </a:lnTo>
                  <a:lnTo>
                    <a:pt x="1142" y="8137"/>
                  </a:lnTo>
                  <a:lnTo>
                    <a:pt x="1129" y="8130"/>
                  </a:lnTo>
                  <a:lnTo>
                    <a:pt x="1119" y="8124"/>
                  </a:lnTo>
                  <a:lnTo>
                    <a:pt x="1107" y="8117"/>
                  </a:lnTo>
                  <a:lnTo>
                    <a:pt x="1098" y="8112"/>
                  </a:lnTo>
                  <a:lnTo>
                    <a:pt x="1086" y="8103"/>
                  </a:lnTo>
                  <a:lnTo>
                    <a:pt x="1078" y="8098"/>
                  </a:lnTo>
                  <a:lnTo>
                    <a:pt x="1066" y="8089"/>
                  </a:lnTo>
                  <a:lnTo>
                    <a:pt x="1058" y="8084"/>
                  </a:lnTo>
                  <a:lnTo>
                    <a:pt x="1046" y="8075"/>
                  </a:lnTo>
                  <a:lnTo>
                    <a:pt x="1039" y="8069"/>
                  </a:lnTo>
                  <a:lnTo>
                    <a:pt x="1028" y="8059"/>
                  </a:lnTo>
                  <a:lnTo>
                    <a:pt x="1020" y="8053"/>
                  </a:lnTo>
                  <a:lnTo>
                    <a:pt x="1009" y="8043"/>
                  </a:lnTo>
                  <a:lnTo>
                    <a:pt x="1002" y="8037"/>
                  </a:lnTo>
                  <a:lnTo>
                    <a:pt x="992" y="8026"/>
                  </a:lnTo>
                  <a:lnTo>
                    <a:pt x="985" y="8020"/>
                  </a:lnTo>
                  <a:lnTo>
                    <a:pt x="975" y="8009"/>
                  </a:lnTo>
                  <a:lnTo>
                    <a:pt x="969" y="8002"/>
                  </a:lnTo>
                  <a:lnTo>
                    <a:pt x="959" y="7991"/>
                  </a:lnTo>
                  <a:lnTo>
                    <a:pt x="953" y="7984"/>
                  </a:lnTo>
                  <a:lnTo>
                    <a:pt x="944" y="7973"/>
                  </a:lnTo>
                  <a:lnTo>
                    <a:pt x="938" y="7966"/>
                  </a:lnTo>
                  <a:lnTo>
                    <a:pt x="929" y="7954"/>
                  </a:lnTo>
                  <a:lnTo>
                    <a:pt x="924" y="7947"/>
                  </a:lnTo>
                  <a:lnTo>
                    <a:pt x="915" y="7935"/>
                  </a:lnTo>
                  <a:lnTo>
                    <a:pt x="910" y="7927"/>
                  </a:lnTo>
                  <a:lnTo>
                    <a:pt x="902" y="7915"/>
                  </a:lnTo>
                  <a:lnTo>
                    <a:pt x="897" y="7907"/>
                  </a:lnTo>
                  <a:lnTo>
                    <a:pt x="889" y="7895"/>
                  </a:lnTo>
                  <a:lnTo>
                    <a:pt x="885" y="7887"/>
                  </a:lnTo>
                  <a:lnTo>
                    <a:pt x="877" y="7874"/>
                  </a:lnTo>
                  <a:lnTo>
                    <a:pt x="873" y="7865"/>
                  </a:lnTo>
                  <a:lnTo>
                    <a:pt x="866" y="7852"/>
                  </a:lnTo>
                  <a:lnTo>
                    <a:pt x="862" y="7844"/>
                  </a:lnTo>
                  <a:lnTo>
                    <a:pt x="856" y="7830"/>
                  </a:lnTo>
                  <a:lnTo>
                    <a:pt x="852" y="7821"/>
                  </a:lnTo>
                  <a:lnTo>
                    <a:pt x="846" y="7808"/>
                  </a:lnTo>
                  <a:lnTo>
                    <a:pt x="843" y="7799"/>
                  </a:lnTo>
                  <a:lnTo>
                    <a:pt x="838" y="7785"/>
                  </a:lnTo>
                  <a:lnTo>
                    <a:pt x="835" y="7776"/>
                  </a:lnTo>
                  <a:lnTo>
                    <a:pt x="830" y="7762"/>
                  </a:lnTo>
                  <a:lnTo>
                    <a:pt x="827" y="7753"/>
                  </a:lnTo>
                  <a:lnTo>
                    <a:pt x="823" y="7739"/>
                  </a:lnTo>
                  <a:lnTo>
                    <a:pt x="821" y="7730"/>
                  </a:lnTo>
                  <a:lnTo>
                    <a:pt x="817" y="7715"/>
                  </a:lnTo>
                  <a:lnTo>
                    <a:pt x="815" y="7706"/>
                  </a:lnTo>
                  <a:lnTo>
                    <a:pt x="812" y="7692"/>
                  </a:lnTo>
                  <a:lnTo>
                    <a:pt x="810" y="7682"/>
                  </a:lnTo>
                  <a:lnTo>
                    <a:pt x="808" y="7668"/>
                  </a:lnTo>
                  <a:lnTo>
                    <a:pt x="806" y="7659"/>
                  </a:lnTo>
                  <a:lnTo>
                    <a:pt x="805" y="7644"/>
                  </a:lnTo>
                  <a:lnTo>
                    <a:pt x="804" y="7635"/>
                  </a:lnTo>
                  <a:lnTo>
                    <a:pt x="802" y="7620"/>
                  </a:lnTo>
                  <a:lnTo>
                    <a:pt x="801" y="7611"/>
                  </a:lnTo>
                  <a:lnTo>
                    <a:pt x="801" y="7596"/>
                  </a:lnTo>
                  <a:lnTo>
                    <a:pt x="800" y="7587"/>
                  </a:lnTo>
                  <a:lnTo>
                    <a:pt x="800" y="7572"/>
                  </a:lnTo>
                  <a:lnTo>
                    <a:pt x="800" y="7567"/>
                  </a:lnTo>
                  <a:lnTo>
                    <a:pt x="800" y="4671"/>
                  </a:lnTo>
                  <a:lnTo>
                    <a:pt x="800" y="4666"/>
                  </a:lnTo>
                  <a:lnTo>
                    <a:pt x="800" y="4652"/>
                  </a:lnTo>
                  <a:lnTo>
                    <a:pt x="801" y="4642"/>
                  </a:lnTo>
                  <a:lnTo>
                    <a:pt x="801" y="4628"/>
                  </a:lnTo>
                  <a:lnTo>
                    <a:pt x="802" y="4618"/>
                  </a:lnTo>
                  <a:lnTo>
                    <a:pt x="804" y="4604"/>
                  </a:lnTo>
                  <a:lnTo>
                    <a:pt x="805" y="4594"/>
                  </a:lnTo>
                  <a:lnTo>
                    <a:pt x="806" y="4580"/>
                  </a:lnTo>
                  <a:lnTo>
                    <a:pt x="808" y="4571"/>
                  </a:lnTo>
                  <a:lnTo>
                    <a:pt x="810" y="4556"/>
                  </a:lnTo>
                  <a:lnTo>
                    <a:pt x="812" y="4547"/>
                  </a:lnTo>
                  <a:lnTo>
                    <a:pt x="815" y="4532"/>
                  </a:lnTo>
                  <a:lnTo>
                    <a:pt x="817" y="4523"/>
                  </a:lnTo>
                  <a:lnTo>
                    <a:pt x="821" y="4509"/>
                  </a:lnTo>
                  <a:lnTo>
                    <a:pt x="823" y="4500"/>
                  </a:lnTo>
                  <a:lnTo>
                    <a:pt x="827" y="4486"/>
                  </a:lnTo>
                  <a:lnTo>
                    <a:pt x="830" y="4477"/>
                  </a:lnTo>
                  <a:lnTo>
                    <a:pt x="834" y="4463"/>
                  </a:lnTo>
                  <a:lnTo>
                    <a:pt x="838" y="4454"/>
                  </a:lnTo>
                  <a:lnTo>
                    <a:pt x="843" y="4440"/>
                  </a:lnTo>
                  <a:lnTo>
                    <a:pt x="846" y="4431"/>
                  </a:lnTo>
                  <a:lnTo>
                    <a:pt x="852" y="4417"/>
                  </a:lnTo>
                  <a:lnTo>
                    <a:pt x="856" y="4408"/>
                  </a:lnTo>
                  <a:lnTo>
                    <a:pt x="862" y="4395"/>
                  </a:lnTo>
                  <a:lnTo>
                    <a:pt x="866" y="4386"/>
                  </a:lnTo>
                  <a:lnTo>
                    <a:pt x="873" y="4373"/>
                  </a:lnTo>
                  <a:lnTo>
                    <a:pt x="877" y="4364"/>
                  </a:lnTo>
                  <a:lnTo>
                    <a:pt x="885" y="4351"/>
                  </a:lnTo>
                  <a:lnTo>
                    <a:pt x="889" y="4343"/>
                  </a:lnTo>
                  <a:lnTo>
                    <a:pt x="897" y="4331"/>
                  </a:lnTo>
                  <a:lnTo>
                    <a:pt x="902" y="4323"/>
                  </a:lnTo>
                  <a:lnTo>
                    <a:pt x="910" y="4311"/>
                  </a:lnTo>
                  <a:lnTo>
                    <a:pt x="915" y="4303"/>
                  </a:lnTo>
                  <a:lnTo>
                    <a:pt x="924" y="4291"/>
                  </a:lnTo>
                  <a:lnTo>
                    <a:pt x="929" y="4284"/>
                  </a:lnTo>
                  <a:lnTo>
                    <a:pt x="938" y="4272"/>
                  </a:lnTo>
                  <a:lnTo>
                    <a:pt x="944" y="4265"/>
                  </a:lnTo>
                  <a:lnTo>
                    <a:pt x="953" y="4253"/>
                  </a:lnTo>
                  <a:lnTo>
                    <a:pt x="959" y="4246"/>
                  </a:lnTo>
                  <a:lnTo>
                    <a:pt x="969" y="4235"/>
                  </a:lnTo>
                  <a:lnTo>
                    <a:pt x="975" y="4228"/>
                  </a:lnTo>
                  <a:lnTo>
                    <a:pt x="986" y="4218"/>
                  </a:lnTo>
                  <a:lnTo>
                    <a:pt x="992" y="4211"/>
                  </a:lnTo>
                  <a:lnTo>
                    <a:pt x="1003" y="4201"/>
                  </a:lnTo>
                  <a:lnTo>
                    <a:pt x="1010" y="4194"/>
                  </a:lnTo>
                  <a:lnTo>
                    <a:pt x="1021" y="4185"/>
                  </a:lnTo>
                  <a:lnTo>
                    <a:pt x="1029" y="4178"/>
                  </a:lnTo>
                  <a:lnTo>
                    <a:pt x="1040" y="4169"/>
                  </a:lnTo>
                  <a:lnTo>
                    <a:pt x="1048" y="4163"/>
                  </a:lnTo>
                  <a:lnTo>
                    <a:pt x="1059" y="4154"/>
                  </a:lnTo>
                  <a:lnTo>
                    <a:pt x="1067" y="4148"/>
                  </a:lnTo>
                  <a:lnTo>
                    <a:pt x="1080" y="4139"/>
                  </a:lnTo>
                  <a:lnTo>
                    <a:pt x="1088" y="4134"/>
                  </a:lnTo>
                  <a:lnTo>
                    <a:pt x="1100" y="4126"/>
                  </a:lnTo>
                  <a:lnTo>
                    <a:pt x="1109" y="4121"/>
                  </a:lnTo>
                  <a:lnTo>
                    <a:pt x="1122" y="4113"/>
                  </a:lnTo>
                  <a:lnTo>
                    <a:pt x="1126" y="4111"/>
                  </a:lnTo>
                  <a:lnTo>
                    <a:pt x="1139" y="4103"/>
                  </a:lnTo>
                  <a:lnTo>
                    <a:pt x="1148" y="4099"/>
                  </a:lnTo>
                  <a:lnTo>
                    <a:pt x="1161" y="4092"/>
                  </a:lnTo>
                  <a:lnTo>
                    <a:pt x="1169" y="4088"/>
                  </a:lnTo>
                  <a:lnTo>
                    <a:pt x="1183" y="4082"/>
                  </a:lnTo>
                  <a:lnTo>
                    <a:pt x="1192" y="4078"/>
                  </a:lnTo>
                  <a:lnTo>
                    <a:pt x="1205" y="4072"/>
                  </a:lnTo>
                  <a:lnTo>
                    <a:pt x="1214" y="4069"/>
                  </a:lnTo>
                  <a:lnTo>
                    <a:pt x="1228" y="4064"/>
                  </a:lnTo>
                  <a:lnTo>
                    <a:pt x="1237" y="4061"/>
                  </a:lnTo>
                  <a:lnTo>
                    <a:pt x="1251" y="4056"/>
                  </a:lnTo>
                  <a:lnTo>
                    <a:pt x="1260" y="4053"/>
                  </a:lnTo>
                  <a:lnTo>
                    <a:pt x="1274" y="4049"/>
                  </a:lnTo>
                  <a:lnTo>
                    <a:pt x="1283" y="4047"/>
                  </a:lnTo>
                  <a:lnTo>
                    <a:pt x="1297" y="4043"/>
                  </a:lnTo>
                  <a:lnTo>
                    <a:pt x="1306" y="4041"/>
                  </a:lnTo>
                  <a:lnTo>
                    <a:pt x="1321" y="4038"/>
                  </a:lnTo>
                  <a:lnTo>
                    <a:pt x="1330" y="4036"/>
                  </a:lnTo>
                  <a:lnTo>
                    <a:pt x="1344" y="4034"/>
                  </a:lnTo>
                  <a:lnTo>
                    <a:pt x="1354" y="4033"/>
                  </a:lnTo>
                  <a:lnTo>
                    <a:pt x="1368" y="4031"/>
                  </a:lnTo>
                  <a:lnTo>
                    <a:pt x="1378" y="4030"/>
                  </a:lnTo>
                  <a:lnTo>
                    <a:pt x="1392" y="4028"/>
                  </a:lnTo>
                  <a:lnTo>
                    <a:pt x="1402" y="4027"/>
                  </a:lnTo>
                  <a:lnTo>
                    <a:pt x="1416" y="4027"/>
                  </a:lnTo>
                  <a:lnTo>
                    <a:pt x="1426" y="4026"/>
                  </a:lnTo>
                  <a:lnTo>
                    <a:pt x="1440" y="4026"/>
                  </a:lnTo>
                  <a:lnTo>
                    <a:pt x="1441" y="4026"/>
                  </a:lnTo>
                  <a:lnTo>
                    <a:pt x="1418" y="3990"/>
                  </a:lnTo>
                  <a:lnTo>
                    <a:pt x="1413" y="3982"/>
                  </a:lnTo>
                  <a:lnTo>
                    <a:pt x="1390" y="3944"/>
                  </a:lnTo>
                  <a:lnTo>
                    <a:pt x="1385" y="3936"/>
                  </a:lnTo>
                  <a:lnTo>
                    <a:pt x="1364" y="3897"/>
                  </a:lnTo>
                  <a:lnTo>
                    <a:pt x="1359" y="3889"/>
                  </a:lnTo>
                  <a:lnTo>
                    <a:pt x="1339" y="3849"/>
                  </a:lnTo>
                  <a:lnTo>
                    <a:pt x="1335" y="3841"/>
                  </a:lnTo>
                  <a:lnTo>
                    <a:pt x="1317" y="3800"/>
                  </a:lnTo>
                  <a:lnTo>
                    <a:pt x="1313" y="3792"/>
                  </a:lnTo>
                  <a:lnTo>
                    <a:pt x="1296" y="3751"/>
                  </a:lnTo>
                  <a:lnTo>
                    <a:pt x="1293" y="3742"/>
                  </a:lnTo>
                  <a:lnTo>
                    <a:pt x="1277" y="3701"/>
                  </a:lnTo>
                  <a:lnTo>
                    <a:pt x="1274" y="3692"/>
                  </a:lnTo>
                  <a:lnTo>
                    <a:pt x="1260" y="3650"/>
                  </a:lnTo>
                  <a:lnTo>
                    <a:pt x="1258" y="3641"/>
                  </a:lnTo>
                  <a:lnTo>
                    <a:pt x="1245" y="3598"/>
                  </a:lnTo>
                  <a:lnTo>
                    <a:pt x="1243" y="3589"/>
                  </a:lnTo>
                  <a:lnTo>
                    <a:pt x="1232" y="3547"/>
                  </a:lnTo>
                  <a:lnTo>
                    <a:pt x="1230" y="3537"/>
                  </a:lnTo>
                  <a:lnTo>
                    <a:pt x="1221" y="3494"/>
                  </a:lnTo>
                  <a:lnTo>
                    <a:pt x="1219" y="3485"/>
                  </a:lnTo>
                  <a:lnTo>
                    <a:pt x="1212" y="3442"/>
                  </a:lnTo>
                  <a:lnTo>
                    <a:pt x="1210" y="3432"/>
                  </a:lnTo>
                  <a:lnTo>
                    <a:pt x="1205" y="3388"/>
                  </a:lnTo>
                  <a:lnTo>
                    <a:pt x="1204" y="3379"/>
                  </a:lnTo>
                  <a:lnTo>
                    <a:pt x="1199" y="3335"/>
                  </a:lnTo>
                  <a:lnTo>
                    <a:pt x="1199" y="3326"/>
                  </a:lnTo>
                  <a:lnTo>
                    <a:pt x="1196" y="3281"/>
                  </a:lnTo>
                  <a:lnTo>
                    <a:pt x="1196" y="3272"/>
                  </a:lnTo>
                  <a:lnTo>
                    <a:pt x="1195" y="3228"/>
                  </a:lnTo>
                  <a:lnTo>
                    <a:pt x="1195" y="3218"/>
                  </a:lnTo>
                  <a:lnTo>
                    <a:pt x="1196" y="3174"/>
                  </a:lnTo>
                  <a:lnTo>
                    <a:pt x="1196" y="3164"/>
                  </a:lnTo>
                  <a:lnTo>
                    <a:pt x="1199" y="3120"/>
                  </a:lnTo>
                  <a:lnTo>
                    <a:pt x="1199" y="3111"/>
                  </a:lnTo>
                  <a:lnTo>
                    <a:pt x="1204" y="3066"/>
                  </a:lnTo>
                  <a:lnTo>
                    <a:pt x="1205" y="3057"/>
                  </a:lnTo>
                  <a:lnTo>
                    <a:pt x="1210" y="3013"/>
                  </a:lnTo>
                  <a:lnTo>
                    <a:pt x="1212" y="3004"/>
                  </a:lnTo>
                  <a:lnTo>
                    <a:pt x="1219" y="2960"/>
                  </a:lnTo>
                  <a:lnTo>
                    <a:pt x="1221" y="2951"/>
                  </a:lnTo>
                  <a:lnTo>
                    <a:pt x="1230" y="2908"/>
                  </a:lnTo>
                  <a:lnTo>
                    <a:pt x="1232" y="2899"/>
                  </a:lnTo>
                  <a:lnTo>
                    <a:pt x="1243" y="2856"/>
                  </a:lnTo>
                  <a:lnTo>
                    <a:pt x="1245" y="2847"/>
                  </a:lnTo>
                  <a:lnTo>
                    <a:pt x="1258" y="2804"/>
                  </a:lnTo>
                  <a:lnTo>
                    <a:pt x="1260" y="2795"/>
                  </a:lnTo>
                  <a:lnTo>
                    <a:pt x="1274" y="2753"/>
                  </a:lnTo>
                  <a:lnTo>
                    <a:pt x="1277" y="2744"/>
                  </a:lnTo>
                  <a:lnTo>
                    <a:pt x="1293" y="2703"/>
                  </a:lnTo>
                  <a:lnTo>
                    <a:pt x="1296" y="2694"/>
                  </a:lnTo>
                  <a:lnTo>
                    <a:pt x="1313" y="2653"/>
                  </a:lnTo>
                  <a:lnTo>
                    <a:pt x="1317" y="2645"/>
                  </a:lnTo>
                  <a:lnTo>
                    <a:pt x="1335" y="2604"/>
                  </a:lnTo>
                  <a:lnTo>
                    <a:pt x="1339" y="2596"/>
                  </a:lnTo>
                  <a:lnTo>
                    <a:pt x="1359" y="2556"/>
                  </a:lnTo>
                  <a:lnTo>
                    <a:pt x="1364" y="2548"/>
                  </a:lnTo>
                  <a:lnTo>
                    <a:pt x="1385" y="2509"/>
                  </a:lnTo>
                  <a:lnTo>
                    <a:pt x="1390" y="2501"/>
                  </a:lnTo>
                  <a:lnTo>
                    <a:pt x="1413" y="2463"/>
                  </a:lnTo>
                  <a:lnTo>
                    <a:pt x="1418" y="2455"/>
                  </a:lnTo>
                  <a:lnTo>
                    <a:pt x="1442" y="2418"/>
                  </a:lnTo>
                  <a:lnTo>
                    <a:pt x="1447" y="2410"/>
                  </a:lnTo>
                  <a:lnTo>
                    <a:pt x="1473" y="2374"/>
                  </a:lnTo>
                  <a:lnTo>
                    <a:pt x="1478" y="2367"/>
                  </a:lnTo>
                  <a:lnTo>
                    <a:pt x="1505" y="2331"/>
                  </a:lnTo>
                  <a:lnTo>
                    <a:pt x="1511" y="2324"/>
                  </a:lnTo>
                  <a:lnTo>
                    <a:pt x="1539" y="2290"/>
                  </a:lnTo>
                  <a:lnTo>
                    <a:pt x="1545" y="2283"/>
                  </a:lnTo>
                  <a:lnTo>
                    <a:pt x="1575" y="2250"/>
                  </a:lnTo>
                  <a:lnTo>
                    <a:pt x="1581" y="2243"/>
                  </a:lnTo>
                  <a:lnTo>
                    <a:pt x="1612" y="2211"/>
                  </a:lnTo>
                  <a:lnTo>
                    <a:pt x="1618" y="2205"/>
                  </a:lnTo>
                  <a:lnTo>
                    <a:pt x="1650" y="2174"/>
                  </a:lnTo>
                  <a:lnTo>
                    <a:pt x="1657" y="2168"/>
                  </a:lnTo>
                  <a:lnTo>
                    <a:pt x="1690" y="2138"/>
                  </a:lnTo>
                  <a:lnTo>
                    <a:pt x="1697" y="2132"/>
                  </a:lnTo>
                  <a:lnTo>
                    <a:pt x="1731" y="2104"/>
                  </a:lnTo>
                  <a:lnTo>
                    <a:pt x="1738" y="2098"/>
                  </a:lnTo>
                  <a:lnTo>
                    <a:pt x="1773" y="2071"/>
                  </a:lnTo>
                  <a:lnTo>
                    <a:pt x="1781" y="2065"/>
                  </a:lnTo>
                  <a:lnTo>
                    <a:pt x="1817" y="2040"/>
                  </a:lnTo>
                  <a:lnTo>
                    <a:pt x="1825" y="2034"/>
                  </a:lnTo>
                  <a:lnTo>
                    <a:pt x="1862" y="2010"/>
                  </a:lnTo>
                  <a:lnTo>
                    <a:pt x="1870" y="2005"/>
                  </a:lnTo>
                  <a:lnTo>
                    <a:pt x="1908" y="1982"/>
                  </a:lnTo>
                  <a:lnTo>
                    <a:pt x="1917" y="1977"/>
                  </a:lnTo>
                  <a:lnTo>
                    <a:pt x="1956" y="1955"/>
                  </a:lnTo>
                  <a:lnTo>
                    <a:pt x="1964" y="1951"/>
                  </a:lnTo>
                  <a:lnTo>
                    <a:pt x="2004" y="1931"/>
                  </a:lnTo>
                  <a:lnTo>
                    <a:pt x="2012" y="1927"/>
                  </a:lnTo>
                  <a:lnTo>
                    <a:pt x="2053" y="1909"/>
                  </a:lnTo>
                  <a:lnTo>
                    <a:pt x="2061" y="1905"/>
                  </a:lnTo>
                  <a:lnTo>
                    <a:pt x="2102" y="1888"/>
                  </a:lnTo>
                  <a:lnTo>
                    <a:pt x="2111" y="1885"/>
                  </a:lnTo>
                  <a:lnTo>
                    <a:pt x="2152" y="1869"/>
                  </a:lnTo>
                  <a:lnTo>
                    <a:pt x="2161" y="1866"/>
                  </a:lnTo>
                  <a:lnTo>
                    <a:pt x="2203" y="1853"/>
                  </a:lnTo>
                  <a:lnTo>
                    <a:pt x="2212" y="1850"/>
                  </a:lnTo>
                  <a:lnTo>
                    <a:pt x="2255" y="1838"/>
                  </a:lnTo>
                  <a:lnTo>
                    <a:pt x="2264" y="1835"/>
                  </a:lnTo>
                  <a:lnTo>
                    <a:pt x="2307" y="1825"/>
                  </a:lnTo>
                  <a:lnTo>
                    <a:pt x="2316" y="1823"/>
                  </a:lnTo>
                  <a:lnTo>
                    <a:pt x="2359" y="1814"/>
                  </a:lnTo>
                  <a:lnTo>
                    <a:pt x="2368" y="1812"/>
                  </a:lnTo>
                  <a:lnTo>
                    <a:pt x="2412" y="1805"/>
                  </a:lnTo>
                  <a:lnTo>
                    <a:pt x="2421" y="1803"/>
                  </a:lnTo>
                  <a:lnTo>
                    <a:pt x="2465" y="1798"/>
                  </a:lnTo>
                  <a:lnTo>
                    <a:pt x="2474" y="1796"/>
                  </a:lnTo>
                  <a:lnTo>
                    <a:pt x="2518" y="1792"/>
                  </a:lnTo>
                  <a:lnTo>
                    <a:pt x="2527" y="1792"/>
                  </a:lnTo>
                  <a:lnTo>
                    <a:pt x="2572" y="1789"/>
                  </a:lnTo>
                  <a:lnTo>
                    <a:pt x="2581" y="1789"/>
                  </a:lnTo>
                  <a:lnTo>
                    <a:pt x="2625" y="1788"/>
                  </a:lnTo>
                  <a:lnTo>
                    <a:pt x="2635" y="1788"/>
                  </a:lnTo>
                  <a:lnTo>
                    <a:pt x="2679" y="1789"/>
                  </a:lnTo>
                  <a:lnTo>
                    <a:pt x="2688" y="1789"/>
                  </a:lnTo>
                  <a:lnTo>
                    <a:pt x="2733" y="1792"/>
                  </a:lnTo>
                  <a:lnTo>
                    <a:pt x="2742" y="1792"/>
                  </a:lnTo>
                  <a:lnTo>
                    <a:pt x="2786" y="1796"/>
                  </a:lnTo>
                  <a:lnTo>
                    <a:pt x="2795" y="1798"/>
                  </a:lnTo>
                  <a:lnTo>
                    <a:pt x="2839" y="1803"/>
                  </a:lnTo>
                  <a:lnTo>
                    <a:pt x="2848" y="1805"/>
                  </a:lnTo>
                  <a:lnTo>
                    <a:pt x="2892" y="1812"/>
                  </a:lnTo>
                  <a:lnTo>
                    <a:pt x="2901" y="1814"/>
                  </a:lnTo>
                  <a:lnTo>
                    <a:pt x="2944" y="1823"/>
                  </a:lnTo>
                  <a:lnTo>
                    <a:pt x="2953" y="1825"/>
                  </a:lnTo>
                  <a:lnTo>
                    <a:pt x="2996" y="1835"/>
                  </a:lnTo>
                  <a:lnTo>
                    <a:pt x="3005" y="1838"/>
                  </a:lnTo>
                  <a:lnTo>
                    <a:pt x="3048" y="1850"/>
                  </a:lnTo>
                  <a:lnTo>
                    <a:pt x="3057" y="1853"/>
                  </a:lnTo>
                  <a:lnTo>
                    <a:pt x="3099" y="1866"/>
                  </a:lnTo>
                  <a:lnTo>
                    <a:pt x="3108" y="1869"/>
                  </a:lnTo>
                  <a:lnTo>
                    <a:pt x="3149" y="1885"/>
                  </a:lnTo>
                  <a:lnTo>
                    <a:pt x="3158" y="1888"/>
                  </a:lnTo>
                  <a:lnTo>
                    <a:pt x="3199" y="1905"/>
                  </a:lnTo>
                  <a:lnTo>
                    <a:pt x="3207" y="1909"/>
                  </a:lnTo>
                  <a:lnTo>
                    <a:pt x="3248" y="1927"/>
                  </a:lnTo>
                  <a:lnTo>
                    <a:pt x="3256" y="1931"/>
                  </a:lnTo>
                  <a:lnTo>
                    <a:pt x="3296" y="1951"/>
                  </a:lnTo>
                  <a:lnTo>
                    <a:pt x="3304" y="1955"/>
                  </a:lnTo>
                  <a:lnTo>
                    <a:pt x="3343" y="1977"/>
                  </a:lnTo>
                  <a:lnTo>
                    <a:pt x="3352" y="1982"/>
                  </a:lnTo>
                  <a:lnTo>
                    <a:pt x="3390" y="2005"/>
                  </a:lnTo>
                  <a:lnTo>
                    <a:pt x="3398" y="2010"/>
                  </a:lnTo>
                  <a:lnTo>
                    <a:pt x="3435" y="2034"/>
                  </a:lnTo>
                  <a:lnTo>
                    <a:pt x="3443" y="2040"/>
                  </a:lnTo>
                  <a:lnTo>
                    <a:pt x="3479" y="2065"/>
                  </a:lnTo>
                  <a:lnTo>
                    <a:pt x="3487" y="2071"/>
                  </a:lnTo>
                  <a:lnTo>
                    <a:pt x="3522" y="2098"/>
                  </a:lnTo>
                  <a:lnTo>
                    <a:pt x="3529" y="2104"/>
                  </a:lnTo>
                  <a:lnTo>
                    <a:pt x="3563" y="2132"/>
                  </a:lnTo>
                  <a:lnTo>
                    <a:pt x="3570" y="2138"/>
                  </a:lnTo>
                  <a:lnTo>
                    <a:pt x="3603" y="2168"/>
                  </a:lnTo>
                  <a:lnTo>
                    <a:pt x="3610" y="2174"/>
                  </a:lnTo>
                  <a:lnTo>
                    <a:pt x="3642" y="2205"/>
                  </a:lnTo>
                  <a:lnTo>
                    <a:pt x="3648" y="2211"/>
                  </a:lnTo>
                  <a:lnTo>
                    <a:pt x="3679" y="2243"/>
                  </a:lnTo>
                  <a:lnTo>
                    <a:pt x="3685" y="2250"/>
                  </a:lnTo>
                  <a:lnTo>
                    <a:pt x="3715" y="2283"/>
                  </a:lnTo>
                  <a:lnTo>
                    <a:pt x="3721" y="2290"/>
                  </a:lnTo>
                  <a:lnTo>
                    <a:pt x="3749" y="2324"/>
                  </a:lnTo>
                  <a:lnTo>
                    <a:pt x="3755" y="2331"/>
                  </a:lnTo>
                  <a:lnTo>
                    <a:pt x="3782" y="2367"/>
                  </a:lnTo>
                  <a:lnTo>
                    <a:pt x="3787" y="2374"/>
                  </a:lnTo>
                  <a:lnTo>
                    <a:pt x="3813" y="2410"/>
                  </a:lnTo>
                  <a:lnTo>
                    <a:pt x="3815" y="2414"/>
                  </a:lnTo>
                  <a:lnTo>
                    <a:pt x="3817" y="2410"/>
                  </a:lnTo>
                  <a:lnTo>
                    <a:pt x="3843" y="2374"/>
                  </a:lnTo>
                  <a:lnTo>
                    <a:pt x="3848" y="2367"/>
                  </a:lnTo>
                  <a:lnTo>
                    <a:pt x="3875" y="2331"/>
                  </a:lnTo>
                  <a:lnTo>
                    <a:pt x="3881" y="2324"/>
                  </a:lnTo>
                  <a:lnTo>
                    <a:pt x="3909" y="2290"/>
                  </a:lnTo>
                  <a:lnTo>
                    <a:pt x="3916" y="2283"/>
                  </a:lnTo>
                  <a:lnTo>
                    <a:pt x="3945" y="2250"/>
                  </a:lnTo>
                  <a:lnTo>
                    <a:pt x="3951" y="2243"/>
                  </a:lnTo>
                  <a:lnTo>
                    <a:pt x="3982" y="2211"/>
                  </a:lnTo>
                  <a:lnTo>
                    <a:pt x="3989" y="2205"/>
                  </a:lnTo>
                  <a:lnTo>
                    <a:pt x="4020" y="2174"/>
                  </a:lnTo>
                  <a:lnTo>
                    <a:pt x="4027" y="2168"/>
                  </a:lnTo>
                  <a:lnTo>
                    <a:pt x="4060" y="2138"/>
                  </a:lnTo>
                  <a:lnTo>
                    <a:pt x="4067" y="2132"/>
                  </a:lnTo>
                  <a:lnTo>
                    <a:pt x="4101" y="2104"/>
                  </a:lnTo>
                  <a:lnTo>
                    <a:pt x="4109" y="2098"/>
                  </a:lnTo>
                  <a:lnTo>
                    <a:pt x="4144" y="2071"/>
                  </a:lnTo>
                  <a:lnTo>
                    <a:pt x="4152" y="2065"/>
                  </a:lnTo>
                  <a:lnTo>
                    <a:pt x="4188" y="2039"/>
                  </a:lnTo>
                  <a:lnTo>
                    <a:pt x="4196" y="2034"/>
                  </a:lnTo>
                  <a:lnTo>
                    <a:pt x="4233" y="2010"/>
                  </a:lnTo>
                  <a:lnTo>
                    <a:pt x="4241" y="2005"/>
                  </a:lnTo>
                  <a:lnTo>
                    <a:pt x="4279" y="1982"/>
                  </a:lnTo>
                  <a:lnTo>
                    <a:pt x="4287" y="1977"/>
                  </a:lnTo>
                  <a:lnTo>
                    <a:pt x="4326" y="1956"/>
                  </a:lnTo>
                  <a:lnTo>
                    <a:pt x="4334" y="1951"/>
                  </a:lnTo>
                  <a:lnTo>
                    <a:pt x="4374" y="1931"/>
                  </a:lnTo>
                  <a:lnTo>
                    <a:pt x="4383" y="1927"/>
                  </a:lnTo>
                  <a:lnTo>
                    <a:pt x="4423" y="1909"/>
                  </a:lnTo>
                  <a:lnTo>
                    <a:pt x="4431" y="1905"/>
                  </a:lnTo>
                  <a:lnTo>
                    <a:pt x="4472" y="1888"/>
                  </a:lnTo>
                  <a:lnTo>
                    <a:pt x="4481" y="1885"/>
                  </a:lnTo>
                  <a:lnTo>
                    <a:pt x="4522" y="1869"/>
                  </a:lnTo>
                  <a:lnTo>
                    <a:pt x="4531" y="1866"/>
                  </a:lnTo>
                  <a:lnTo>
                    <a:pt x="4573" y="1853"/>
                  </a:lnTo>
                  <a:lnTo>
                    <a:pt x="4582" y="1850"/>
                  </a:lnTo>
                  <a:lnTo>
                    <a:pt x="4625" y="1838"/>
                  </a:lnTo>
                  <a:lnTo>
                    <a:pt x="4634" y="1835"/>
                  </a:lnTo>
                  <a:lnTo>
                    <a:pt x="4677" y="1825"/>
                  </a:lnTo>
                  <a:lnTo>
                    <a:pt x="4686" y="1823"/>
                  </a:lnTo>
                  <a:lnTo>
                    <a:pt x="4729" y="1814"/>
                  </a:lnTo>
                  <a:lnTo>
                    <a:pt x="4738" y="1812"/>
                  </a:lnTo>
                  <a:lnTo>
                    <a:pt x="4782" y="1805"/>
                  </a:lnTo>
                  <a:lnTo>
                    <a:pt x="4791" y="1803"/>
                  </a:lnTo>
                  <a:lnTo>
                    <a:pt x="4835" y="1798"/>
                  </a:lnTo>
                  <a:lnTo>
                    <a:pt x="4844" y="1796"/>
                  </a:lnTo>
                  <a:lnTo>
                    <a:pt x="4888" y="1792"/>
                  </a:lnTo>
                  <a:lnTo>
                    <a:pt x="4897" y="1792"/>
                  </a:lnTo>
                  <a:lnTo>
                    <a:pt x="4942" y="1789"/>
                  </a:lnTo>
                  <a:lnTo>
                    <a:pt x="4951" y="1789"/>
                  </a:lnTo>
                  <a:lnTo>
                    <a:pt x="4995" y="1788"/>
                  </a:lnTo>
                  <a:lnTo>
                    <a:pt x="5005" y="1788"/>
                  </a:lnTo>
                  <a:lnTo>
                    <a:pt x="5049" y="1789"/>
                  </a:lnTo>
                  <a:lnTo>
                    <a:pt x="5058" y="1789"/>
                  </a:lnTo>
                  <a:lnTo>
                    <a:pt x="5103" y="1792"/>
                  </a:lnTo>
                  <a:lnTo>
                    <a:pt x="5112" y="1792"/>
                  </a:lnTo>
                  <a:lnTo>
                    <a:pt x="5156" y="1796"/>
                  </a:lnTo>
                  <a:lnTo>
                    <a:pt x="5165" y="1798"/>
                  </a:lnTo>
                  <a:lnTo>
                    <a:pt x="5209" y="1803"/>
                  </a:lnTo>
                  <a:lnTo>
                    <a:pt x="5218" y="1805"/>
                  </a:lnTo>
                  <a:lnTo>
                    <a:pt x="5262" y="1812"/>
                  </a:lnTo>
                  <a:lnTo>
                    <a:pt x="5271" y="1814"/>
                  </a:lnTo>
                  <a:lnTo>
                    <a:pt x="5314" y="1823"/>
                  </a:lnTo>
                  <a:lnTo>
                    <a:pt x="5323" y="1825"/>
                  </a:lnTo>
                  <a:lnTo>
                    <a:pt x="5366" y="1835"/>
                  </a:lnTo>
                  <a:lnTo>
                    <a:pt x="5375" y="1838"/>
                  </a:lnTo>
                  <a:lnTo>
                    <a:pt x="5418" y="1850"/>
                  </a:lnTo>
                  <a:lnTo>
                    <a:pt x="5427" y="1853"/>
                  </a:lnTo>
                  <a:lnTo>
                    <a:pt x="5469" y="1866"/>
                  </a:lnTo>
                  <a:lnTo>
                    <a:pt x="5478" y="1869"/>
                  </a:lnTo>
                  <a:lnTo>
                    <a:pt x="5519" y="1885"/>
                  </a:lnTo>
                  <a:lnTo>
                    <a:pt x="5528" y="1888"/>
                  </a:lnTo>
                  <a:lnTo>
                    <a:pt x="5569" y="1905"/>
                  </a:lnTo>
                  <a:lnTo>
                    <a:pt x="5577" y="1909"/>
                  </a:lnTo>
                  <a:lnTo>
                    <a:pt x="5617" y="1927"/>
                  </a:lnTo>
                  <a:lnTo>
                    <a:pt x="5626" y="1931"/>
                  </a:lnTo>
                  <a:lnTo>
                    <a:pt x="5666" y="1951"/>
                  </a:lnTo>
                  <a:lnTo>
                    <a:pt x="5674" y="1956"/>
                  </a:lnTo>
                  <a:lnTo>
                    <a:pt x="5713" y="1977"/>
                  </a:lnTo>
                  <a:lnTo>
                    <a:pt x="5721" y="1982"/>
                  </a:lnTo>
                  <a:lnTo>
                    <a:pt x="5759" y="2005"/>
                  </a:lnTo>
                  <a:lnTo>
                    <a:pt x="5767" y="2010"/>
                  </a:lnTo>
                  <a:lnTo>
                    <a:pt x="5804" y="2034"/>
                  </a:lnTo>
                  <a:lnTo>
                    <a:pt x="5812" y="2039"/>
                  </a:lnTo>
                  <a:lnTo>
                    <a:pt x="5848" y="2065"/>
                  </a:lnTo>
                  <a:lnTo>
                    <a:pt x="5856" y="2071"/>
                  </a:lnTo>
                  <a:lnTo>
                    <a:pt x="5891" y="2098"/>
                  </a:lnTo>
                  <a:lnTo>
                    <a:pt x="5899" y="2104"/>
                  </a:lnTo>
                  <a:lnTo>
                    <a:pt x="5933" y="2132"/>
                  </a:lnTo>
                  <a:lnTo>
                    <a:pt x="5940" y="2138"/>
                  </a:lnTo>
                  <a:lnTo>
                    <a:pt x="5973" y="2168"/>
                  </a:lnTo>
                  <a:lnTo>
                    <a:pt x="5980" y="2174"/>
                  </a:lnTo>
                  <a:lnTo>
                    <a:pt x="6011" y="2205"/>
                  </a:lnTo>
                  <a:lnTo>
                    <a:pt x="6018" y="2211"/>
                  </a:lnTo>
                  <a:lnTo>
                    <a:pt x="6049" y="2243"/>
                  </a:lnTo>
                  <a:lnTo>
                    <a:pt x="6055" y="2250"/>
                  </a:lnTo>
                  <a:lnTo>
                    <a:pt x="6084" y="2283"/>
                  </a:lnTo>
                  <a:lnTo>
                    <a:pt x="6091" y="2290"/>
                  </a:lnTo>
                  <a:lnTo>
                    <a:pt x="6119" y="2324"/>
                  </a:lnTo>
                  <a:lnTo>
                    <a:pt x="6125" y="2331"/>
                  </a:lnTo>
                  <a:lnTo>
                    <a:pt x="6152" y="2367"/>
                  </a:lnTo>
                  <a:lnTo>
                    <a:pt x="6157" y="2374"/>
                  </a:lnTo>
                  <a:lnTo>
                    <a:pt x="6183" y="2410"/>
                  </a:lnTo>
                  <a:lnTo>
                    <a:pt x="6188" y="2418"/>
                  </a:lnTo>
                  <a:lnTo>
                    <a:pt x="6212" y="2455"/>
                  </a:lnTo>
                  <a:lnTo>
                    <a:pt x="6217" y="2463"/>
                  </a:lnTo>
                  <a:lnTo>
                    <a:pt x="6240" y="2501"/>
                  </a:lnTo>
                  <a:lnTo>
                    <a:pt x="6245" y="2509"/>
                  </a:lnTo>
                  <a:lnTo>
                    <a:pt x="6266" y="2548"/>
                  </a:lnTo>
                  <a:lnTo>
                    <a:pt x="6271" y="2556"/>
                  </a:lnTo>
                  <a:lnTo>
                    <a:pt x="6291" y="2596"/>
                  </a:lnTo>
                  <a:lnTo>
                    <a:pt x="6295" y="2604"/>
                  </a:lnTo>
                  <a:lnTo>
                    <a:pt x="6313" y="2645"/>
                  </a:lnTo>
                  <a:lnTo>
                    <a:pt x="6317" y="2653"/>
                  </a:lnTo>
                  <a:lnTo>
                    <a:pt x="6334" y="2694"/>
                  </a:lnTo>
                  <a:lnTo>
                    <a:pt x="6337" y="2703"/>
                  </a:lnTo>
                  <a:lnTo>
                    <a:pt x="6353" y="2744"/>
                  </a:lnTo>
                  <a:lnTo>
                    <a:pt x="6356" y="2753"/>
                  </a:lnTo>
                  <a:lnTo>
                    <a:pt x="6370" y="2795"/>
                  </a:lnTo>
                  <a:lnTo>
                    <a:pt x="6372" y="2804"/>
                  </a:lnTo>
                  <a:lnTo>
                    <a:pt x="6385" y="2847"/>
                  </a:lnTo>
                  <a:lnTo>
                    <a:pt x="6387" y="2856"/>
                  </a:lnTo>
                  <a:lnTo>
                    <a:pt x="6398" y="2899"/>
                  </a:lnTo>
                  <a:lnTo>
                    <a:pt x="6400" y="2908"/>
                  </a:lnTo>
                  <a:lnTo>
                    <a:pt x="6409" y="2951"/>
                  </a:lnTo>
                  <a:lnTo>
                    <a:pt x="6411" y="2960"/>
                  </a:lnTo>
                  <a:lnTo>
                    <a:pt x="6418" y="3004"/>
                  </a:lnTo>
                  <a:lnTo>
                    <a:pt x="6420" y="3013"/>
                  </a:lnTo>
                  <a:lnTo>
                    <a:pt x="6425" y="3057"/>
                  </a:lnTo>
                  <a:lnTo>
                    <a:pt x="6426" y="3066"/>
                  </a:lnTo>
                  <a:lnTo>
                    <a:pt x="6431" y="3111"/>
                  </a:lnTo>
                  <a:lnTo>
                    <a:pt x="6431" y="3120"/>
                  </a:lnTo>
                  <a:lnTo>
                    <a:pt x="6434" y="3164"/>
                  </a:lnTo>
                  <a:close/>
                  <a:moveTo>
                    <a:pt x="8700" y="4661"/>
                  </a:moveTo>
                  <a:lnTo>
                    <a:pt x="6830" y="5491"/>
                  </a:lnTo>
                  <a:lnTo>
                    <a:pt x="6830" y="6747"/>
                  </a:lnTo>
                  <a:lnTo>
                    <a:pt x="8700" y="7577"/>
                  </a:lnTo>
                  <a:lnTo>
                    <a:pt x="8700" y="4661"/>
                  </a:lnTo>
                  <a:close/>
                  <a:moveTo>
                    <a:pt x="2052" y="4536"/>
                  </a:moveTo>
                  <a:lnTo>
                    <a:pt x="2030" y="4526"/>
                  </a:lnTo>
                  <a:lnTo>
                    <a:pt x="1447" y="4526"/>
                  </a:lnTo>
                  <a:lnTo>
                    <a:pt x="1440" y="4526"/>
                  </a:lnTo>
                  <a:lnTo>
                    <a:pt x="1434" y="4526"/>
                  </a:lnTo>
                  <a:lnTo>
                    <a:pt x="1429" y="4527"/>
                  </a:lnTo>
                  <a:lnTo>
                    <a:pt x="1423" y="4528"/>
                  </a:lnTo>
                  <a:lnTo>
                    <a:pt x="1418" y="4529"/>
                  </a:lnTo>
                  <a:lnTo>
                    <a:pt x="1413" y="4530"/>
                  </a:lnTo>
                  <a:lnTo>
                    <a:pt x="1408" y="4531"/>
                  </a:lnTo>
                  <a:lnTo>
                    <a:pt x="1403" y="4532"/>
                  </a:lnTo>
                  <a:lnTo>
                    <a:pt x="1398" y="4534"/>
                  </a:lnTo>
                  <a:lnTo>
                    <a:pt x="1393" y="4536"/>
                  </a:lnTo>
                  <a:lnTo>
                    <a:pt x="1388" y="4538"/>
                  </a:lnTo>
                  <a:lnTo>
                    <a:pt x="1383" y="4540"/>
                  </a:lnTo>
                  <a:lnTo>
                    <a:pt x="1379" y="4542"/>
                  </a:lnTo>
                  <a:lnTo>
                    <a:pt x="1372" y="4546"/>
                  </a:lnTo>
                  <a:lnTo>
                    <a:pt x="1366" y="4550"/>
                  </a:lnTo>
                  <a:lnTo>
                    <a:pt x="1362" y="4552"/>
                  </a:lnTo>
                  <a:lnTo>
                    <a:pt x="1358" y="4555"/>
                  </a:lnTo>
                  <a:lnTo>
                    <a:pt x="1354" y="4558"/>
                  </a:lnTo>
                  <a:lnTo>
                    <a:pt x="1350" y="4561"/>
                  </a:lnTo>
                  <a:lnTo>
                    <a:pt x="1346" y="4565"/>
                  </a:lnTo>
                  <a:lnTo>
                    <a:pt x="1343" y="4568"/>
                  </a:lnTo>
                  <a:lnTo>
                    <a:pt x="1339" y="4572"/>
                  </a:lnTo>
                  <a:lnTo>
                    <a:pt x="1335" y="4576"/>
                  </a:lnTo>
                  <a:lnTo>
                    <a:pt x="1332" y="4580"/>
                  </a:lnTo>
                  <a:lnTo>
                    <a:pt x="1329" y="4584"/>
                  </a:lnTo>
                  <a:lnTo>
                    <a:pt x="1325" y="4589"/>
                  </a:lnTo>
                  <a:lnTo>
                    <a:pt x="1322" y="4594"/>
                  </a:lnTo>
                  <a:lnTo>
                    <a:pt x="1319" y="4599"/>
                  </a:lnTo>
                  <a:lnTo>
                    <a:pt x="1317" y="4603"/>
                  </a:lnTo>
                  <a:lnTo>
                    <a:pt x="1314" y="4608"/>
                  </a:lnTo>
                  <a:lnTo>
                    <a:pt x="1312" y="4613"/>
                  </a:lnTo>
                  <a:lnTo>
                    <a:pt x="1310" y="4618"/>
                  </a:lnTo>
                  <a:lnTo>
                    <a:pt x="1308" y="4623"/>
                  </a:lnTo>
                  <a:lnTo>
                    <a:pt x="1307" y="4628"/>
                  </a:lnTo>
                  <a:lnTo>
                    <a:pt x="1305" y="4633"/>
                  </a:lnTo>
                  <a:lnTo>
                    <a:pt x="1304" y="4638"/>
                  </a:lnTo>
                  <a:lnTo>
                    <a:pt x="1303" y="4644"/>
                  </a:lnTo>
                  <a:lnTo>
                    <a:pt x="1302" y="4649"/>
                  </a:lnTo>
                  <a:lnTo>
                    <a:pt x="1301" y="4655"/>
                  </a:lnTo>
                  <a:lnTo>
                    <a:pt x="1300" y="4660"/>
                  </a:lnTo>
                  <a:lnTo>
                    <a:pt x="1300" y="4666"/>
                  </a:lnTo>
                  <a:lnTo>
                    <a:pt x="1300" y="4673"/>
                  </a:lnTo>
                  <a:lnTo>
                    <a:pt x="1300" y="7565"/>
                  </a:lnTo>
                  <a:lnTo>
                    <a:pt x="1300" y="7573"/>
                  </a:lnTo>
                  <a:lnTo>
                    <a:pt x="1300" y="7578"/>
                  </a:lnTo>
                  <a:lnTo>
                    <a:pt x="1301" y="7584"/>
                  </a:lnTo>
                  <a:lnTo>
                    <a:pt x="1302" y="7589"/>
                  </a:lnTo>
                  <a:lnTo>
                    <a:pt x="1303" y="7595"/>
                  </a:lnTo>
                  <a:lnTo>
                    <a:pt x="1304" y="7600"/>
                  </a:lnTo>
                  <a:lnTo>
                    <a:pt x="1305" y="7605"/>
                  </a:lnTo>
                  <a:lnTo>
                    <a:pt x="1306" y="7610"/>
                  </a:lnTo>
                  <a:lnTo>
                    <a:pt x="1308" y="7615"/>
                  </a:lnTo>
                  <a:lnTo>
                    <a:pt x="1310" y="7620"/>
                  </a:lnTo>
                  <a:lnTo>
                    <a:pt x="1312" y="7625"/>
                  </a:lnTo>
                  <a:lnTo>
                    <a:pt x="1314" y="7630"/>
                  </a:lnTo>
                  <a:lnTo>
                    <a:pt x="1316" y="7634"/>
                  </a:lnTo>
                  <a:lnTo>
                    <a:pt x="1319" y="7639"/>
                  </a:lnTo>
                  <a:lnTo>
                    <a:pt x="1322" y="7644"/>
                  </a:lnTo>
                  <a:lnTo>
                    <a:pt x="1325" y="7649"/>
                  </a:lnTo>
                  <a:lnTo>
                    <a:pt x="1329" y="7654"/>
                  </a:lnTo>
                  <a:lnTo>
                    <a:pt x="1332" y="7658"/>
                  </a:lnTo>
                  <a:lnTo>
                    <a:pt x="1336" y="7663"/>
                  </a:lnTo>
                  <a:lnTo>
                    <a:pt x="1339" y="7667"/>
                  </a:lnTo>
                  <a:lnTo>
                    <a:pt x="1343" y="7671"/>
                  </a:lnTo>
                  <a:lnTo>
                    <a:pt x="1347" y="7674"/>
                  </a:lnTo>
                  <a:lnTo>
                    <a:pt x="1351" y="7678"/>
                  </a:lnTo>
                  <a:lnTo>
                    <a:pt x="1355" y="7681"/>
                  </a:lnTo>
                  <a:lnTo>
                    <a:pt x="1359" y="7684"/>
                  </a:lnTo>
                  <a:lnTo>
                    <a:pt x="1363" y="7687"/>
                  </a:lnTo>
                  <a:lnTo>
                    <a:pt x="1368" y="7690"/>
                  </a:lnTo>
                  <a:lnTo>
                    <a:pt x="1372" y="7693"/>
                  </a:lnTo>
                  <a:lnTo>
                    <a:pt x="1376" y="7695"/>
                  </a:lnTo>
                  <a:lnTo>
                    <a:pt x="1381" y="7698"/>
                  </a:lnTo>
                  <a:lnTo>
                    <a:pt x="1386" y="7700"/>
                  </a:lnTo>
                  <a:lnTo>
                    <a:pt x="1391" y="7702"/>
                  </a:lnTo>
                  <a:lnTo>
                    <a:pt x="1396" y="7704"/>
                  </a:lnTo>
                  <a:lnTo>
                    <a:pt x="1402" y="7705"/>
                  </a:lnTo>
                  <a:lnTo>
                    <a:pt x="1407" y="7707"/>
                  </a:lnTo>
                  <a:lnTo>
                    <a:pt x="1412" y="7708"/>
                  </a:lnTo>
                  <a:lnTo>
                    <a:pt x="1418" y="7709"/>
                  </a:lnTo>
                  <a:lnTo>
                    <a:pt x="1423" y="7710"/>
                  </a:lnTo>
                  <a:lnTo>
                    <a:pt x="1429" y="7711"/>
                  </a:lnTo>
                  <a:lnTo>
                    <a:pt x="1434" y="7712"/>
                  </a:lnTo>
                  <a:lnTo>
                    <a:pt x="1440" y="7712"/>
                  </a:lnTo>
                  <a:lnTo>
                    <a:pt x="1447" y="7712"/>
                  </a:lnTo>
                  <a:lnTo>
                    <a:pt x="6183" y="7712"/>
                  </a:lnTo>
                  <a:lnTo>
                    <a:pt x="6190" y="7712"/>
                  </a:lnTo>
                  <a:lnTo>
                    <a:pt x="6196" y="7712"/>
                  </a:lnTo>
                  <a:lnTo>
                    <a:pt x="6201" y="7711"/>
                  </a:lnTo>
                  <a:lnTo>
                    <a:pt x="6207" y="7710"/>
                  </a:lnTo>
                  <a:lnTo>
                    <a:pt x="6212" y="7709"/>
                  </a:lnTo>
                  <a:lnTo>
                    <a:pt x="6218" y="7708"/>
                  </a:lnTo>
                  <a:lnTo>
                    <a:pt x="6223" y="7707"/>
                  </a:lnTo>
                  <a:lnTo>
                    <a:pt x="6229" y="7705"/>
                  </a:lnTo>
                  <a:lnTo>
                    <a:pt x="6234" y="7704"/>
                  </a:lnTo>
                  <a:lnTo>
                    <a:pt x="6240" y="7702"/>
                  </a:lnTo>
                  <a:lnTo>
                    <a:pt x="6245" y="7699"/>
                  </a:lnTo>
                  <a:lnTo>
                    <a:pt x="6251" y="7697"/>
                  </a:lnTo>
                  <a:lnTo>
                    <a:pt x="6256" y="7694"/>
                  </a:lnTo>
                  <a:lnTo>
                    <a:pt x="6259" y="7693"/>
                  </a:lnTo>
                  <a:lnTo>
                    <a:pt x="6262" y="7691"/>
                  </a:lnTo>
                  <a:lnTo>
                    <a:pt x="6266" y="7688"/>
                  </a:lnTo>
                  <a:lnTo>
                    <a:pt x="6270" y="7685"/>
                  </a:lnTo>
                  <a:lnTo>
                    <a:pt x="6275" y="7682"/>
                  </a:lnTo>
                  <a:lnTo>
                    <a:pt x="6279" y="7678"/>
                  </a:lnTo>
                  <a:lnTo>
                    <a:pt x="6283" y="7675"/>
                  </a:lnTo>
                  <a:lnTo>
                    <a:pt x="6287" y="7671"/>
                  </a:lnTo>
                  <a:lnTo>
                    <a:pt x="6290" y="7667"/>
                  </a:lnTo>
                  <a:lnTo>
                    <a:pt x="6294" y="7663"/>
                  </a:lnTo>
                  <a:lnTo>
                    <a:pt x="6298" y="7658"/>
                  </a:lnTo>
                  <a:lnTo>
                    <a:pt x="6301" y="7654"/>
                  </a:lnTo>
                  <a:lnTo>
                    <a:pt x="6305" y="7649"/>
                  </a:lnTo>
                  <a:lnTo>
                    <a:pt x="6308" y="7644"/>
                  </a:lnTo>
                  <a:lnTo>
                    <a:pt x="6311" y="7639"/>
                  </a:lnTo>
                  <a:lnTo>
                    <a:pt x="6314" y="7634"/>
                  </a:lnTo>
                  <a:lnTo>
                    <a:pt x="6316" y="7630"/>
                  </a:lnTo>
                  <a:lnTo>
                    <a:pt x="6318" y="7625"/>
                  </a:lnTo>
                  <a:lnTo>
                    <a:pt x="6320" y="7620"/>
                  </a:lnTo>
                  <a:lnTo>
                    <a:pt x="6322" y="7615"/>
                  </a:lnTo>
                  <a:lnTo>
                    <a:pt x="6324" y="7610"/>
                  </a:lnTo>
                  <a:lnTo>
                    <a:pt x="6325" y="7605"/>
                  </a:lnTo>
                  <a:lnTo>
                    <a:pt x="6326" y="7600"/>
                  </a:lnTo>
                  <a:lnTo>
                    <a:pt x="6327" y="7595"/>
                  </a:lnTo>
                  <a:lnTo>
                    <a:pt x="6328" y="7589"/>
                  </a:lnTo>
                  <a:lnTo>
                    <a:pt x="6329" y="7584"/>
                  </a:lnTo>
                  <a:lnTo>
                    <a:pt x="6330" y="7578"/>
                  </a:lnTo>
                  <a:lnTo>
                    <a:pt x="6330" y="7573"/>
                  </a:lnTo>
                  <a:lnTo>
                    <a:pt x="6330" y="7565"/>
                  </a:lnTo>
                  <a:lnTo>
                    <a:pt x="6330" y="6909"/>
                  </a:lnTo>
                  <a:lnTo>
                    <a:pt x="6330" y="5329"/>
                  </a:lnTo>
                  <a:lnTo>
                    <a:pt x="6330" y="4673"/>
                  </a:lnTo>
                  <a:lnTo>
                    <a:pt x="6330" y="4666"/>
                  </a:lnTo>
                  <a:lnTo>
                    <a:pt x="6330" y="4660"/>
                  </a:lnTo>
                  <a:lnTo>
                    <a:pt x="6329" y="4655"/>
                  </a:lnTo>
                  <a:lnTo>
                    <a:pt x="6328" y="4649"/>
                  </a:lnTo>
                  <a:lnTo>
                    <a:pt x="6327" y="4644"/>
                  </a:lnTo>
                  <a:lnTo>
                    <a:pt x="6326" y="4638"/>
                  </a:lnTo>
                  <a:lnTo>
                    <a:pt x="6325" y="4633"/>
                  </a:lnTo>
                  <a:lnTo>
                    <a:pt x="6323" y="4628"/>
                  </a:lnTo>
                  <a:lnTo>
                    <a:pt x="6322" y="4623"/>
                  </a:lnTo>
                  <a:lnTo>
                    <a:pt x="6320" y="4618"/>
                  </a:lnTo>
                  <a:lnTo>
                    <a:pt x="6318" y="4613"/>
                  </a:lnTo>
                  <a:lnTo>
                    <a:pt x="6316" y="4608"/>
                  </a:lnTo>
                  <a:lnTo>
                    <a:pt x="6313" y="4603"/>
                  </a:lnTo>
                  <a:lnTo>
                    <a:pt x="6311" y="4599"/>
                  </a:lnTo>
                  <a:lnTo>
                    <a:pt x="6308" y="4594"/>
                  </a:lnTo>
                  <a:lnTo>
                    <a:pt x="6305" y="4589"/>
                  </a:lnTo>
                  <a:lnTo>
                    <a:pt x="6301" y="4584"/>
                  </a:lnTo>
                  <a:lnTo>
                    <a:pt x="6298" y="4580"/>
                  </a:lnTo>
                  <a:lnTo>
                    <a:pt x="6294" y="4575"/>
                  </a:lnTo>
                  <a:lnTo>
                    <a:pt x="6291" y="4571"/>
                  </a:lnTo>
                  <a:lnTo>
                    <a:pt x="6287" y="4568"/>
                  </a:lnTo>
                  <a:lnTo>
                    <a:pt x="6283" y="4564"/>
                  </a:lnTo>
                  <a:lnTo>
                    <a:pt x="6280" y="4561"/>
                  </a:lnTo>
                  <a:lnTo>
                    <a:pt x="6276" y="4557"/>
                  </a:lnTo>
                  <a:lnTo>
                    <a:pt x="6272" y="4554"/>
                  </a:lnTo>
                  <a:lnTo>
                    <a:pt x="6268" y="4552"/>
                  </a:lnTo>
                  <a:lnTo>
                    <a:pt x="6264" y="4549"/>
                  </a:lnTo>
                  <a:lnTo>
                    <a:pt x="6259" y="4546"/>
                  </a:lnTo>
                  <a:lnTo>
                    <a:pt x="6254" y="4543"/>
                  </a:lnTo>
                  <a:lnTo>
                    <a:pt x="6248" y="4541"/>
                  </a:lnTo>
                  <a:lnTo>
                    <a:pt x="6243" y="4538"/>
                  </a:lnTo>
                  <a:lnTo>
                    <a:pt x="6238" y="4536"/>
                  </a:lnTo>
                  <a:lnTo>
                    <a:pt x="6233" y="4534"/>
                  </a:lnTo>
                  <a:lnTo>
                    <a:pt x="6228" y="4532"/>
                  </a:lnTo>
                  <a:lnTo>
                    <a:pt x="6223" y="4531"/>
                  </a:lnTo>
                  <a:lnTo>
                    <a:pt x="6217" y="4530"/>
                  </a:lnTo>
                  <a:lnTo>
                    <a:pt x="6212" y="4529"/>
                  </a:lnTo>
                  <a:lnTo>
                    <a:pt x="6207" y="4528"/>
                  </a:lnTo>
                  <a:lnTo>
                    <a:pt x="6201" y="4527"/>
                  </a:lnTo>
                  <a:lnTo>
                    <a:pt x="6196" y="4526"/>
                  </a:lnTo>
                  <a:lnTo>
                    <a:pt x="6190" y="4526"/>
                  </a:lnTo>
                  <a:lnTo>
                    <a:pt x="6183" y="4526"/>
                  </a:lnTo>
                  <a:lnTo>
                    <a:pt x="5600" y="4526"/>
                  </a:lnTo>
                  <a:lnTo>
                    <a:pt x="5578" y="4536"/>
                  </a:lnTo>
                  <a:lnTo>
                    <a:pt x="5569" y="4540"/>
                  </a:lnTo>
                  <a:lnTo>
                    <a:pt x="5528" y="4557"/>
                  </a:lnTo>
                  <a:lnTo>
                    <a:pt x="5519" y="4560"/>
                  </a:lnTo>
                  <a:lnTo>
                    <a:pt x="5478" y="4576"/>
                  </a:lnTo>
                  <a:lnTo>
                    <a:pt x="5469" y="4579"/>
                  </a:lnTo>
                  <a:lnTo>
                    <a:pt x="5427" y="4593"/>
                  </a:lnTo>
                  <a:lnTo>
                    <a:pt x="5418" y="4595"/>
                  </a:lnTo>
                  <a:lnTo>
                    <a:pt x="5376" y="4608"/>
                  </a:lnTo>
                  <a:lnTo>
                    <a:pt x="5367" y="4610"/>
                  </a:lnTo>
                  <a:lnTo>
                    <a:pt x="5324" y="4621"/>
                  </a:lnTo>
                  <a:lnTo>
                    <a:pt x="5315" y="4623"/>
                  </a:lnTo>
                  <a:lnTo>
                    <a:pt x="5272" y="4632"/>
                  </a:lnTo>
                  <a:lnTo>
                    <a:pt x="5263" y="4634"/>
                  </a:lnTo>
                  <a:lnTo>
                    <a:pt x="5219" y="4641"/>
                  </a:lnTo>
                  <a:lnTo>
                    <a:pt x="5210" y="4643"/>
                  </a:lnTo>
                  <a:lnTo>
                    <a:pt x="5166" y="4648"/>
                  </a:lnTo>
                  <a:lnTo>
                    <a:pt x="5156" y="4649"/>
                  </a:lnTo>
                  <a:lnTo>
                    <a:pt x="5112" y="4654"/>
                  </a:lnTo>
                  <a:lnTo>
                    <a:pt x="5103" y="4654"/>
                  </a:lnTo>
                  <a:lnTo>
                    <a:pt x="5059" y="4657"/>
                  </a:lnTo>
                  <a:lnTo>
                    <a:pt x="5049" y="4657"/>
                  </a:lnTo>
                  <a:lnTo>
                    <a:pt x="5005" y="4658"/>
                  </a:lnTo>
                  <a:lnTo>
                    <a:pt x="4995" y="4658"/>
                  </a:lnTo>
                  <a:lnTo>
                    <a:pt x="4951" y="4657"/>
                  </a:lnTo>
                  <a:lnTo>
                    <a:pt x="4941" y="4657"/>
                  </a:lnTo>
                  <a:lnTo>
                    <a:pt x="4897" y="4654"/>
                  </a:lnTo>
                  <a:lnTo>
                    <a:pt x="4888" y="4654"/>
                  </a:lnTo>
                  <a:lnTo>
                    <a:pt x="4844" y="4649"/>
                  </a:lnTo>
                  <a:lnTo>
                    <a:pt x="4834" y="4648"/>
                  </a:lnTo>
                  <a:lnTo>
                    <a:pt x="4790" y="4643"/>
                  </a:lnTo>
                  <a:lnTo>
                    <a:pt x="4781" y="4641"/>
                  </a:lnTo>
                  <a:lnTo>
                    <a:pt x="4737" y="4634"/>
                  </a:lnTo>
                  <a:lnTo>
                    <a:pt x="4728" y="4632"/>
                  </a:lnTo>
                  <a:lnTo>
                    <a:pt x="4685" y="4623"/>
                  </a:lnTo>
                  <a:lnTo>
                    <a:pt x="4676" y="4621"/>
                  </a:lnTo>
                  <a:lnTo>
                    <a:pt x="4633" y="4610"/>
                  </a:lnTo>
                  <a:lnTo>
                    <a:pt x="4624" y="4608"/>
                  </a:lnTo>
                  <a:lnTo>
                    <a:pt x="4582" y="4595"/>
                  </a:lnTo>
                  <a:lnTo>
                    <a:pt x="4573" y="4593"/>
                  </a:lnTo>
                  <a:lnTo>
                    <a:pt x="4531" y="4579"/>
                  </a:lnTo>
                  <a:lnTo>
                    <a:pt x="4522" y="4576"/>
                  </a:lnTo>
                  <a:lnTo>
                    <a:pt x="4481" y="4560"/>
                  </a:lnTo>
                  <a:lnTo>
                    <a:pt x="4472" y="4557"/>
                  </a:lnTo>
                  <a:lnTo>
                    <a:pt x="4431" y="4540"/>
                  </a:lnTo>
                  <a:lnTo>
                    <a:pt x="4422" y="4536"/>
                  </a:lnTo>
                  <a:lnTo>
                    <a:pt x="4400" y="4526"/>
                  </a:lnTo>
                  <a:lnTo>
                    <a:pt x="3230" y="4526"/>
                  </a:lnTo>
                  <a:lnTo>
                    <a:pt x="3208" y="4536"/>
                  </a:lnTo>
                  <a:lnTo>
                    <a:pt x="3199" y="4540"/>
                  </a:lnTo>
                  <a:lnTo>
                    <a:pt x="3158" y="4557"/>
                  </a:lnTo>
                  <a:lnTo>
                    <a:pt x="3150" y="4560"/>
                  </a:lnTo>
                  <a:lnTo>
                    <a:pt x="3108" y="4576"/>
                  </a:lnTo>
                  <a:lnTo>
                    <a:pt x="3099" y="4579"/>
                  </a:lnTo>
                  <a:lnTo>
                    <a:pt x="3057" y="4593"/>
                  </a:lnTo>
                  <a:lnTo>
                    <a:pt x="3048" y="4595"/>
                  </a:lnTo>
                  <a:lnTo>
                    <a:pt x="3006" y="4608"/>
                  </a:lnTo>
                  <a:lnTo>
                    <a:pt x="2997" y="4610"/>
                  </a:lnTo>
                  <a:lnTo>
                    <a:pt x="2954" y="4621"/>
                  </a:lnTo>
                  <a:lnTo>
                    <a:pt x="2945" y="4623"/>
                  </a:lnTo>
                  <a:lnTo>
                    <a:pt x="2902" y="4632"/>
                  </a:lnTo>
                  <a:lnTo>
                    <a:pt x="2893" y="4634"/>
                  </a:lnTo>
                  <a:lnTo>
                    <a:pt x="2849" y="4641"/>
                  </a:lnTo>
                  <a:lnTo>
                    <a:pt x="2840" y="4643"/>
                  </a:lnTo>
                  <a:lnTo>
                    <a:pt x="2796" y="4648"/>
                  </a:lnTo>
                  <a:lnTo>
                    <a:pt x="2786" y="4649"/>
                  </a:lnTo>
                  <a:lnTo>
                    <a:pt x="2742" y="4654"/>
                  </a:lnTo>
                  <a:lnTo>
                    <a:pt x="2733" y="4654"/>
                  </a:lnTo>
                  <a:lnTo>
                    <a:pt x="2689" y="4657"/>
                  </a:lnTo>
                  <a:lnTo>
                    <a:pt x="2679" y="4657"/>
                  </a:lnTo>
                  <a:lnTo>
                    <a:pt x="2635" y="4658"/>
                  </a:lnTo>
                  <a:lnTo>
                    <a:pt x="2625" y="4658"/>
                  </a:lnTo>
                  <a:lnTo>
                    <a:pt x="2581" y="4657"/>
                  </a:lnTo>
                  <a:lnTo>
                    <a:pt x="2571" y="4657"/>
                  </a:lnTo>
                  <a:lnTo>
                    <a:pt x="2527" y="4654"/>
                  </a:lnTo>
                  <a:lnTo>
                    <a:pt x="2518" y="4654"/>
                  </a:lnTo>
                  <a:lnTo>
                    <a:pt x="2474" y="4649"/>
                  </a:lnTo>
                  <a:lnTo>
                    <a:pt x="2464" y="4648"/>
                  </a:lnTo>
                  <a:lnTo>
                    <a:pt x="2420" y="4643"/>
                  </a:lnTo>
                  <a:lnTo>
                    <a:pt x="2411" y="4641"/>
                  </a:lnTo>
                  <a:lnTo>
                    <a:pt x="2367" y="4634"/>
                  </a:lnTo>
                  <a:lnTo>
                    <a:pt x="2358" y="4632"/>
                  </a:lnTo>
                  <a:lnTo>
                    <a:pt x="2315" y="4623"/>
                  </a:lnTo>
                  <a:lnTo>
                    <a:pt x="2306" y="4621"/>
                  </a:lnTo>
                  <a:lnTo>
                    <a:pt x="2263" y="4610"/>
                  </a:lnTo>
                  <a:lnTo>
                    <a:pt x="2254" y="4608"/>
                  </a:lnTo>
                  <a:lnTo>
                    <a:pt x="2212" y="4595"/>
                  </a:lnTo>
                  <a:lnTo>
                    <a:pt x="2203" y="4593"/>
                  </a:lnTo>
                  <a:lnTo>
                    <a:pt x="2161" y="4579"/>
                  </a:lnTo>
                  <a:lnTo>
                    <a:pt x="2152" y="4576"/>
                  </a:lnTo>
                  <a:lnTo>
                    <a:pt x="2111" y="4560"/>
                  </a:lnTo>
                  <a:lnTo>
                    <a:pt x="2102" y="4557"/>
                  </a:lnTo>
                  <a:lnTo>
                    <a:pt x="2061" y="4540"/>
                  </a:lnTo>
                  <a:lnTo>
                    <a:pt x="2052" y="4536"/>
                  </a:lnTo>
                  <a:close/>
                  <a:moveTo>
                    <a:pt x="5932" y="3293"/>
                  </a:moveTo>
                  <a:lnTo>
                    <a:pt x="5934" y="3258"/>
                  </a:lnTo>
                  <a:lnTo>
                    <a:pt x="5935" y="3223"/>
                  </a:lnTo>
                  <a:lnTo>
                    <a:pt x="5934" y="3188"/>
                  </a:lnTo>
                  <a:lnTo>
                    <a:pt x="5932" y="3153"/>
                  </a:lnTo>
                  <a:lnTo>
                    <a:pt x="5929" y="3118"/>
                  </a:lnTo>
                  <a:lnTo>
                    <a:pt x="5924" y="3083"/>
                  </a:lnTo>
                  <a:lnTo>
                    <a:pt x="5919" y="3049"/>
                  </a:lnTo>
                  <a:lnTo>
                    <a:pt x="5911" y="3015"/>
                  </a:lnTo>
                  <a:lnTo>
                    <a:pt x="5903" y="2981"/>
                  </a:lnTo>
                  <a:lnTo>
                    <a:pt x="5893" y="2947"/>
                  </a:lnTo>
                  <a:lnTo>
                    <a:pt x="5882" y="2914"/>
                  </a:lnTo>
                  <a:lnTo>
                    <a:pt x="5870" y="2881"/>
                  </a:lnTo>
                  <a:lnTo>
                    <a:pt x="5857" y="2849"/>
                  </a:lnTo>
                  <a:lnTo>
                    <a:pt x="5842" y="2817"/>
                  </a:lnTo>
                  <a:lnTo>
                    <a:pt x="5826" y="2786"/>
                  </a:lnTo>
                  <a:lnTo>
                    <a:pt x="5809" y="2755"/>
                  </a:lnTo>
                  <a:lnTo>
                    <a:pt x="5791" y="2725"/>
                  </a:lnTo>
                  <a:lnTo>
                    <a:pt x="5772" y="2696"/>
                  </a:lnTo>
                  <a:lnTo>
                    <a:pt x="5752" y="2667"/>
                  </a:lnTo>
                  <a:lnTo>
                    <a:pt x="5731" y="2639"/>
                  </a:lnTo>
                  <a:lnTo>
                    <a:pt x="5708" y="2612"/>
                  </a:lnTo>
                  <a:lnTo>
                    <a:pt x="5685" y="2586"/>
                  </a:lnTo>
                  <a:lnTo>
                    <a:pt x="5661" y="2561"/>
                  </a:lnTo>
                  <a:lnTo>
                    <a:pt x="5636" y="2537"/>
                  </a:lnTo>
                  <a:lnTo>
                    <a:pt x="5610" y="2514"/>
                  </a:lnTo>
                  <a:lnTo>
                    <a:pt x="5583" y="2491"/>
                  </a:lnTo>
                  <a:lnTo>
                    <a:pt x="5555" y="2470"/>
                  </a:lnTo>
                  <a:lnTo>
                    <a:pt x="5527" y="2450"/>
                  </a:lnTo>
                  <a:lnTo>
                    <a:pt x="5498" y="2431"/>
                  </a:lnTo>
                  <a:lnTo>
                    <a:pt x="5467" y="2413"/>
                  </a:lnTo>
                  <a:lnTo>
                    <a:pt x="5436" y="2396"/>
                  </a:lnTo>
                  <a:lnTo>
                    <a:pt x="5405" y="2380"/>
                  </a:lnTo>
                  <a:lnTo>
                    <a:pt x="5373" y="2365"/>
                  </a:lnTo>
                  <a:lnTo>
                    <a:pt x="5341" y="2352"/>
                  </a:lnTo>
                  <a:lnTo>
                    <a:pt x="5309" y="2340"/>
                  </a:lnTo>
                  <a:lnTo>
                    <a:pt x="5276" y="2329"/>
                  </a:lnTo>
                  <a:lnTo>
                    <a:pt x="5242" y="2320"/>
                  </a:lnTo>
                  <a:lnTo>
                    <a:pt x="5208" y="2311"/>
                  </a:lnTo>
                  <a:lnTo>
                    <a:pt x="5174" y="2304"/>
                  </a:lnTo>
                  <a:lnTo>
                    <a:pt x="5140" y="2298"/>
                  </a:lnTo>
                  <a:lnTo>
                    <a:pt x="5105" y="2294"/>
                  </a:lnTo>
                  <a:lnTo>
                    <a:pt x="5070" y="2291"/>
                  </a:lnTo>
                  <a:lnTo>
                    <a:pt x="5035" y="2289"/>
                  </a:lnTo>
                  <a:lnTo>
                    <a:pt x="5000" y="2288"/>
                  </a:lnTo>
                  <a:lnTo>
                    <a:pt x="4965" y="2289"/>
                  </a:lnTo>
                  <a:lnTo>
                    <a:pt x="4930" y="2291"/>
                  </a:lnTo>
                  <a:lnTo>
                    <a:pt x="4895" y="2294"/>
                  </a:lnTo>
                  <a:lnTo>
                    <a:pt x="4860" y="2298"/>
                  </a:lnTo>
                  <a:lnTo>
                    <a:pt x="4826" y="2304"/>
                  </a:lnTo>
                  <a:lnTo>
                    <a:pt x="4792" y="2311"/>
                  </a:lnTo>
                  <a:lnTo>
                    <a:pt x="4758" y="2320"/>
                  </a:lnTo>
                  <a:lnTo>
                    <a:pt x="4724" y="2329"/>
                  </a:lnTo>
                  <a:lnTo>
                    <a:pt x="4691" y="2340"/>
                  </a:lnTo>
                  <a:lnTo>
                    <a:pt x="4659" y="2352"/>
                  </a:lnTo>
                  <a:lnTo>
                    <a:pt x="4627" y="2365"/>
                  </a:lnTo>
                  <a:lnTo>
                    <a:pt x="4595" y="2380"/>
                  </a:lnTo>
                  <a:lnTo>
                    <a:pt x="4564" y="2396"/>
                  </a:lnTo>
                  <a:lnTo>
                    <a:pt x="4533" y="2413"/>
                  </a:lnTo>
                  <a:lnTo>
                    <a:pt x="4502" y="2431"/>
                  </a:lnTo>
                  <a:lnTo>
                    <a:pt x="4473" y="2450"/>
                  </a:lnTo>
                  <a:lnTo>
                    <a:pt x="4445" y="2470"/>
                  </a:lnTo>
                  <a:lnTo>
                    <a:pt x="4417" y="2491"/>
                  </a:lnTo>
                  <a:lnTo>
                    <a:pt x="4390" y="2514"/>
                  </a:lnTo>
                  <a:lnTo>
                    <a:pt x="4364" y="2537"/>
                  </a:lnTo>
                  <a:lnTo>
                    <a:pt x="4339" y="2561"/>
                  </a:lnTo>
                  <a:lnTo>
                    <a:pt x="4315" y="2586"/>
                  </a:lnTo>
                  <a:lnTo>
                    <a:pt x="4292" y="2612"/>
                  </a:lnTo>
                  <a:lnTo>
                    <a:pt x="4269" y="2639"/>
                  </a:lnTo>
                  <a:lnTo>
                    <a:pt x="4248" y="2667"/>
                  </a:lnTo>
                  <a:lnTo>
                    <a:pt x="4228" y="2696"/>
                  </a:lnTo>
                  <a:lnTo>
                    <a:pt x="4209" y="2725"/>
                  </a:lnTo>
                  <a:lnTo>
                    <a:pt x="4191" y="2755"/>
                  </a:lnTo>
                  <a:lnTo>
                    <a:pt x="4174" y="2786"/>
                  </a:lnTo>
                  <a:lnTo>
                    <a:pt x="4158" y="2817"/>
                  </a:lnTo>
                  <a:lnTo>
                    <a:pt x="4143" y="2849"/>
                  </a:lnTo>
                  <a:lnTo>
                    <a:pt x="4130" y="2881"/>
                  </a:lnTo>
                  <a:lnTo>
                    <a:pt x="4118" y="2914"/>
                  </a:lnTo>
                  <a:lnTo>
                    <a:pt x="4107" y="2947"/>
                  </a:lnTo>
                  <a:lnTo>
                    <a:pt x="4097" y="2981"/>
                  </a:lnTo>
                  <a:lnTo>
                    <a:pt x="4089" y="3015"/>
                  </a:lnTo>
                  <a:lnTo>
                    <a:pt x="4081" y="3049"/>
                  </a:lnTo>
                  <a:lnTo>
                    <a:pt x="4076" y="3083"/>
                  </a:lnTo>
                  <a:lnTo>
                    <a:pt x="4071" y="3118"/>
                  </a:lnTo>
                  <a:lnTo>
                    <a:pt x="4068" y="3153"/>
                  </a:lnTo>
                  <a:lnTo>
                    <a:pt x="4066" y="3188"/>
                  </a:lnTo>
                  <a:lnTo>
                    <a:pt x="4065" y="3223"/>
                  </a:lnTo>
                  <a:lnTo>
                    <a:pt x="4066" y="3258"/>
                  </a:lnTo>
                  <a:lnTo>
                    <a:pt x="4068" y="3293"/>
                  </a:lnTo>
                  <a:lnTo>
                    <a:pt x="4071" y="3327"/>
                  </a:lnTo>
                  <a:lnTo>
                    <a:pt x="4076" y="3362"/>
                  </a:lnTo>
                  <a:lnTo>
                    <a:pt x="4081" y="3396"/>
                  </a:lnTo>
                  <a:lnTo>
                    <a:pt x="4089" y="3430"/>
                  </a:lnTo>
                  <a:lnTo>
                    <a:pt x="4097" y="3464"/>
                  </a:lnTo>
                  <a:lnTo>
                    <a:pt x="4107" y="3498"/>
                  </a:lnTo>
                  <a:lnTo>
                    <a:pt x="4118" y="3531"/>
                  </a:lnTo>
                  <a:lnTo>
                    <a:pt x="4130" y="3564"/>
                  </a:lnTo>
                  <a:lnTo>
                    <a:pt x="4143" y="3596"/>
                  </a:lnTo>
                  <a:lnTo>
                    <a:pt x="4158" y="3628"/>
                  </a:lnTo>
                  <a:lnTo>
                    <a:pt x="4174" y="3659"/>
                  </a:lnTo>
                  <a:lnTo>
                    <a:pt x="4191" y="3690"/>
                  </a:lnTo>
                  <a:lnTo>
                    <a:pt x="4209" y="3720"/>
                  </a:lnTo>
                  <a:lnTo>
                    <a:pt x="4228" y="3749"/>
                  </a:lnTo>
                  <a:lnTo>
                    <a:pt x="4248" y="3778"/>
                  </a:lnTo>
                  <a:lnTo>
                    <a:pt x="4269" y="3806"/>
                  </a:lnTo>
                  <a:lnTo>
                    <a:pt x="4292" y="3833"/>
                  </a:lnTo>
                  <a:lnTo>
                    <a:pt x="4315" y="3859"/>
                  </a:lnTo>
                  <a:lnTo>
                    <a:pt x="4339" y="3884"/>
                  </a:lnTo>
                  <a:lnTo>
                    <a:pt x="4364" y="3908"/>
                  </a:lnTo>
                  <a:lnTo>
                    <a:pt x="4390" y="3931"/>
                  </a:lnTo>
                  <a:lnTo>
                    <a:pt x="4417" y="3954"/>
                  </a:lnTo>
                  <a:lnTo>
                    <a:pt x="4445" y="3975"/>
                  </a:lnTo>
                  <a:lnTo>
                    <a:pt x="4473" y="3995"/>
                  </a:lnTo>
                  <a:lnTo>
                    <a:pt x="4502" y="4014"/>
                  </a:lnTo>
                  <a:lnTo>
                    <a:pt x="4522" y="4026"/>
                  </a:lnTo>
                  <a:lnTo>
                    <a:pt x="5478" y="4026"/>
                  </a:lnTo>
                  <a:lnTo>
                    <a:pt x="5498" y="4014"/>
                  </a:lnTo>
                  <a:lnTo>
                    <a:pt x="5527" y="3995"/>
                  </a:lnTo>
                  <a:lnTo>
                    <a:pt x="5555" y="3975"/>
                  </a:lnTo>
                  <a:lnTo>
                    <a:pt x="5583" y="3954"/>
                  </a:lnTo>
                  <a:lnTo>
                    <a:pt x="5610" y="3931"/>
                  </a:lnTo>
                  <a:lnTo>
                    <a:pt x="5636" y="3908"/>
                  </a:lnTo>
                  <a:lnTo>
                    <a:pt x="5661" y="3884"/>
                  </a:lnTo>
                  <a:lnTo>
                    <a:pt x="5685" y="3859"/>
                  </a:lnTo>
                  <a:lnTo>
                    <a:pt x="5708" y="3833"/>
                  </a:lnTo>
                  <a:lnTo>
                    <a:pt x="5731" y="3806"/>
                  </a:lnTo>
                  <a:lnTo>
                    <a:pt x="5752" y="3778"/>
                  </a:lnTo>
                  <a:lnTo>
                    <a:pt x="5772" y="3749"/>
                  </a:lnTo>
                  <a:lnTo>
                    <a:pt x="5791" y="3720"/>
                  </a:lnTo>
                  <a:lnTo>
                    <a:pt x="5809" y="3690"/>
                  </a:lnTo>
                  <a:lnTo>
                    <a:pt x="5826" y="3659"/>
                  </a:lnTo>
                  <a:lnTo>
                    <a:pt x="5842" y="3628"/>
                  </a:lnTo>
                  <a:lnTo>
                    <a:pt x="5857" y="3596"/>
                  </a:lnTo>
                  <a:lnTo>
                    <a:pt x="5870" y="3564"/>
                  </a:lnTo>
                  <a:lnTo>
                    <a:pt x="5882" y="3531"/>
                  </a:lnTo>
                  <a:lnTo>
                    <a:pt x="5893" y="3498"/>
                  </a:lnTo>
                  <a:lnTo>
                    <a:pt x="5903" y="3464"/>
                  </a:lnTo>
                  <a:lnTo>
                    <a:pt x="5911" y="3430"/>
                  </a:lnTo>
                  <a:lnTo>
                    <a:pt x="5919" y="3396"/>
                  </a:lnTo>
                  <a:lnTo>
                    <a:pt x="5924" y="3362"/>
                  </a:lnTo>
                  <a:lnTo>
                    <a:pt x="5929" y="3327"/>
                  </a:lnTo>
                  <a:lnTo>
                    <a:pt x="5932" y="3293"/>
                  </a:lnTo>
                  <a:close/>
                  <a:moveTo>
                    <a:pt x="3562" y="3293"/>
                  </a:moveTo>
                  <a:lnTo>
                    <a:pt x="3564" y="3258"/>
                  </a:lnTo>
                  <a:lnTo>
                    <a:pt x="3565" y="3223"/>
                  </a:lnTo>
                  <a:lnTo>
                    <a:pt x="3564" y="3188"/>
                  </a:lnTo>
                  <a:lnTo>
                    <a:pt x="3562" y="3153"/>
                  </a:lnTo>
                  <a:lnTo>
                    <a:pt x="3559" y="3118"/>
                  </a:lnTo>
                  <a:lnTo>
                    <a:pt x="3554" y="3083"/>
                  </a:lnTo>
                  <a:lnTo>
                    <a:pt x="3549" y="3049"/>
                  </a:lnTo>
                  <a:lnTo>
                    <a:pt x="3541" y="3015"/>
                  </a:lnTo>
                  <a:lnTo>
                    <a:pt x="3533" y="2981"/>
                  </a:lnTo>
                  <a:lnTo>
                    <a:pt x="3523" y="2947"/>
                  </a:lnTo>
                  <a:lnTo>
                    <a:pt x="3512" y="2914"/>
                  </a:lnTo>
                  <a:lnTo>
                    <a:pt x="3500" y="2881"/>
                  </a:lnTo>
                  <a:lnTo>
                    <a:pt x="3487" y="2849"/>
                  </a:lnTo>
                  <a:lnTo>
                    <a:pt x="3472" y="2817"/>
                  </a:lnTo>
                  <a:lnTo>
                    <a:pt x="3456" y="2786"/>
                  </a:lnTo>
                  <a:lnTo>
                    <a:pt x="3439" y="2755"/>
                  </a:lnTo>
                  <a:lnTo>
                    <a:pt x="3421" y="2725"/>
                  </a:lnTo>
                  <a:lnTo>
                    <a:pt x="3402" y="2696"/>
                  </a:lnTo>
                  <a:lnTo>
                    <a:pt x="3382" y="2667"/>
                  </a:lnTo>
                  <a:lnTo>
                    <a:pt x="3361" y="2639"/>
                  </a:lnTo>
                  <a:lnTo>
                    <a:pt x="3338" y="2612"/>
                  </a:lnTo>
                  <a:lnTo>
                    <a:pt x="3315" y="2586"/>
                  </a:lnTo>
                  <a:lnTo>
                    <a:pt x="3291" y="2561"/>
                  </a:lnTo>
                  <a:lnTo>
                    <a:pt x="3266" y="2537"/>
                  </a:lnTo>
                  <a:lnTo>
                    <a:pt x="3240" y="2514"/>
                  </a:lnTo>
                  <a:lnTo>
                    <a:pt x="3213" y="2491"/>
                  </a:lnTo>
                  <a:lnTo>
                    <a:pt x="3186" y="2470"/>
                  </a:lnTo>
                  <a:lnTo>
                    <a:pt x="3157" y="2450"/>
                  </a:lnTo>
                  <a:lnTo>
                    <a:pt x="3128" y="2431"/>
                  </a:lnTo>
                  <a:lnTo>
                    <a:pt x="3098" y="2413"/>
                  </a:lnTo>
                  <a:lnTo>
                    <a:pt x="3068" y="2396"/>
                  </a:lnTo>
                  <a:lnTo>
                    <a:pt x="3036" y="2380"/>
                  </a:lnTo>
                  <a:lnTo>
                    <a:pt x="3004" y="2365"/>
                  </a:lnTo>
                  <a:lnTo>
                    <a:pt x="2972" y="2352"/>
                  </a:lnTo>
                  <a:lnTo>
                    <a:pt x="2939" y="2340"/>
                  </a:lnTo>
                  <a:lnTo>
                    <a:pt x="2906" y="2329"/>
                  </a:lnTo>
                  <a:lnTo>
                    <a:pt x="2872" y="2320"/>
                  </a:lnTo>
                  <a:lnTo>
                    <a:pt x="2838" y="2311"/>
                  </a:lnTo>
                  <a:lnTo>
                    <a:pt x="2804" y="2304"/>
                  </a:lnTo>
                  <a:lnTo>
                    <a:pt x="2770" y="2298"/>
                  </a:lnTo>
                  <a:lnTo>
                    <a:pt x="2735" y="2294"/>
                  </a:lnTo>
                  <a:lnTo>
                    <a:pt x="2700" y="2291"/>
                  </a:lnTo>
                  <a:lnTo>
                    <a:pt x="2665" y="2289"/>
                  </a:lnTo>
                  <a:lnTo>
                    <a:pt x="2630" y="2288"/>
                  </a:lnTo>
                  <a:lnTo>
                    <a:pt x="2595" y="2289"/>
                  </a:lnTo>
                  <a:lnTo>
                    <a:pt x="2560" y="2291"/>
                  </a:lnTo>
                  <a:lnTo>
                    <a:pt x="2525" y="2294"/>
                  </a:lnTo>
                  <a:lnTo>
                    <a:pt x="2490" y="2298"/>
                  </a:lnTo>
                  <a:lnTo>
                    <a:pt x="2456" y="2304"/>
                  </a:lnTo>
                  <a:lnTo>
                    <a:pt x="2422" y="2311"/>
                  </a:lnTo>
                  <a:lnTo>
                    <a:pt x="2388" y="2320"/>
                  </a:lnTo>
                  <a:lnTo>
                    <a:pt x="2354" y="2329"/>
                  </a:lnTo>
                  <a:lnTo>
                    <a:pt x="2321" y="2340"/>
                  </a:lnTo>
                  <a:lnTo>
                    <a:pt x="2288" y="2352"/>
                  </a:lnTo>
                  <a:lnTo>
                    <a:pt x="2256" y="2365"/>
                  </a:lnTo>
                  <a:lnTo>
                    <a:pt x="2224" y="2380"/>
                  </a:lnTo>
                  <a:lnTo>
                    <a:pt x="2192" y="2396"/>
                  </a:lnTo>
                  <a:lnTo>
                    <a:pt x="2162" y="2413"/>
                  </a:lnTo>
                  <a:lnTo>
                    <a:pt x="2132" y="2431"/>
                  </a:lnTo>
                  <a:lnTo>
                    <a:pt x="2103" y="2450"/>
                  </a:lnTo>
                  <a:lnTo>
                    <a:pt x="2074" y="2470"/>
                  </a:lnTo>
                  <a:lnTo>
                    <a:pt x="2047" y="2491"/>
                  </a:lnTo>
                  <a:lnTo>
                    <a:pt x="2020" y="2514"/>
                  </a:lnTo>
                  <a:lnTo>
                    <a:pt x="1994" y="2537"/>
                  </a:lnTo>
                  <a:lnTo>
                    <a:pt x="1969" y="2561"/>
                  </a:lnTo>
                  <a:lnTo>
                    <a:pt x="1945" y="2586"/>
                  </a:lnTo>
                  <a:lnTo>
                    <a:pt x="1922" y="2612"/>
                  </a:lnTo>
                  <a:lnTo>
                    <a:pt x="1899" y="2639"/>
                  </a:lnTo>
                  <a:lnTo>
                    <a:pt x="1878" y="2667"/>
                  </a:lnTo>
                  <a:lnTo>
                    <a:pt x="1858" y="2696"/>
                  </a:lnTo>
                  <a:lnTo>
                    <a:pt x="1839" y="2725"/>
                  </a:lnTo>
                  <a:lnTo>
                    <a:pt x="1821" y="2755"/>
                  </a:lnTo>
                  <a:lnTo>
                    <a:pt x="1804" y="2786"/>
                  </a:lnTo>
                  <a:lnTo>
                    <a:pt x="1788" y="2817"/>
                  </a:lnTo>
                  <a:lnTo>
                    <a:pt x="1773" y="2849"/>
                  </a:lnTo>
                  <a:lnTo>
                    <a:pt x="1760" y="2881"/>
                  </a:lnTo>
                  <a:lnTo>
                    <a:pt x="1748" y="2914"/>
                  </a:lnTo>
                  <a:lnTo>
                    <a:pt x="1737" y="2947"/>
                  </a:lnTo>
                  <a:lnTo>
                    <a:pt x="1727" y="2981"/>
                  </a:lnTo>
                  <a:lnTo>
                    <a:pt x="1719" y="3015"/>
                  </a:lnTo>
                  <a:lnTo>
                    <a:pt x="1711" y="3049"/>
                  </a:lnTo>
                  <a:lnTo>
                    <a:pt x="1706" y="3083"/>
                  </a:lnTo>
                  <a:lnTo>
                    <a:pt x="1701" y="3118"/>
                  </a:lnTo>
                  <a:lnTo>
                    <a:pt x="1698" y="3153"/>
                  </a:lnTo>
                  <a:lnTo>
                    <a:pt x="1696" y="3188"/>
                  </a:lnTo>
                  <a:lnTo>
                    <a:pt x="1695" y="3223"/>
                  </a:lnTo>
                  <a:lnTo>
                    <a:pt x="1696" y="3258"/>
                  </a:lnTo>
                  <a:lnTo>
                    <a:pt x="1698" y="3293"/>
                  </a:lnTo>
                  <a:lnTo>
                    <a:pt x="1701" y="3327"/>
                  </a:lnTo>
                  <a:lnTo>
                    <a:pt x="1706" y="3362"/>
                  </a:lnTo>
                  <a:lnTo>
                    <a:pt x="1711" y="3396"/>
                  </a:lnTo>
                  <a:lnTo>
                    <a:pt x="1719" y="3430"/>
                  </a:lnTo>
                  <a:lnTo>
                    <a:pt x="1727" y="3464"/>
                  </a:lnTo>
                  <a:lnTo>
                    <a:pt x="1737" y="3498"/>
                  </a:lnTo>
                  <a:lnTo>
                    <a:pt x="1748" y="3531"/>
                  </a:lnTo>
                  <a:lnTo>
                    <a:pt x="1760" y="3564"/>
                  </a:lnTo>
                  <a:lnTo>
                    <a:pt x="1773" y="3596"/>
                  </a:lnTo>
                  <a:lnTo>
                    <a:pt x="1788" y="3628"/>
                  </a:lnTo>
                  <a:lnTo>
                    <a:pt x="1804" y="3659"/>
                  </a:lnTo>
                  <a:lnTo>
                    <a:pt x="1821" y="3690"/>
                  </a:lnTo>
                  <a:lnTo>
                    <a:pt x="1839" y="3720"/>
                  </a:lnTo>
                  <a:lnTo>
                    <a:pt x="1858" y="3749"/>
                  </a:lnTo>
                  <a:lnTo>
                    <a:pt x="1878" y="3778"/>
                  </a:lnTo>
                  <a:lnTo>
                    <a:pt x="1899" y="3806"/>
                  </a:lnTo>
                  <a:lnTo>
                    <a:pt x="1922" y="3833"/>
                  </a:lnTo>
                  <a:lnTo>
                    <a:pt x="1945" y="3859"/>
                  </a:lnTo>
                  <a:lnTo>
                    <a:pt x="1969" y="3884"/>
                  </a:lnTo>
                  <a:lnTo>
                    <a:pt x="1994" y="3908"/>
                  </a:lnTo>
                  <a:lnTo>
                    <a:pt x="2020" y="3931"/>
                  </a:lnTo>
                  <a:lnTo>
                    <a:pt x="2047" y="3954"/>
                  </a:lnTo>
                  <a:lnTo>
                    <a:pt x="2075" y="3975"/>
                  </a:lnTo>
                  <a:lnTo>
                    <a:pt x="2103" y="3995"/>
                  </a:lnTo>
                  <a:lnTo>
                    <a:pt x="2132" y="4014"/>
                  </a:lnTo>
                  <a:lnTo>
                    <a:pt x="2152" y="4026"/>
                  </a:lnTo>
                  <a:lnTo>
                    <a:pt x="3109" y="4026"/>
                  </a:lnTo>
                  <a:lnTo>
                    <a:pt x="3128" y="4014"/>
                  </a:lnTo>
                  <a:lnTo>
                    <a:pt x="3157" y="3995"/>
                  </a:lnTo>
                  <a:lnTo>
                    <a:pt x="3186" y="3975"/>
                  </a:lnTo>
                  <a:lnTo>
                    <a:pt x="3213" y="3954"/>
                  </a:lnTo>
                  <a:lnTo>
                    <a:pt x="3240" y="3931"/>
                  </a:lnTo>
                  <a:lnTo>
                    <a:pt x="3266" y="3908"/>
                  </a:lnTo>
                  <a:lnTo>
                    <a:pt x="3291" y="3884"/>
                  </a:lnTo>
                  <a:lnTo>
                    <a:pt x="3315" y="3859"/>
                  </a:lnTo>
                  <a:lnTo>
                    <a:pt x="3338" y="3833"/>
                  </a:lnTo>
                  <a:lnTo>
                    <a:pt x="3361" y="3806"/>
                  </a:lnTo>
                  <a:lnTo>
                    <a:pt x="3382" y="3778"/>
                  </a:lnTo>
                  <a:lnTo>
                    <a:pt x="3402" y="3749"/>
                  </a:lnTo>
                  <a:lnTo>
                    <a:pt x="3421" y="3720"/>
                  </a:lnTo>
                  <a:lnTo>
                    <a:pt x="3439" y="3690"/>
                  </a:lnTo>
                  <a:lnTo>
                    <a:pt x="3456" y="3659"/>
                  </a:lnTo>
                  <a:lnTo>
                    <a:pt x="3472" y="3628"/>
                  </a:lnTo>
                  <a:lnTo>
                    <a:pt x="3487" y="3596"/>
                  </a:lnTo>
                  <a:lnTo>
                    <a:pt x="3500" y="3564"/>
                  </a:lnTo>
                  <a:lnTo>
                    <a:pt x="3512" y="3531"/>
                  </a:lnTo>
                  <a:lnTo>
                    <a:pt x="3523" y="3498"/>
                  </a:lnTo>
                  <a:lnTo>
                    <a:pt x="3533" y="3464"/>
                  </a:lnTo>
                  <a:lnTo>
                    <a:pt x="3541" y="3430"/>
                  </a:lnTo>
                  <a:lnTo>
                    <a:pt x="3549" y="3396"/>
                  </a:lnTo>
                  <a:lnTo>
                    <a:pt x="3554" y="3362"/>
                  </a:lnTo>
                  <a:lnTo>
                    <a:pt x="3559" y="3327"/>
                  </a:lnTo>
                  <a:lnTo>
                    <a:pt x="3562" y="32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3557;p31">
            <a:extLst>
              <a:ext uri="{FF2B5EF4-FFF2-40B4-BE49-F238E27FC236}">
                <a16:creationId xmlns:a16="http://schemas.microsoft.com/office/drawing/2014/main" id="{54125ACB-A1C4-4E51-A3DD-BB152659D8A6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17" name="Google Shape;3558;p31">
              <a:extLst>
                <a:ext uri="{FF2B5EF4-FFF2-40B4-BE49-F238E27FC236}">
                  <a16:creationId xmlns:a16="http://schemas.microsoft.com/office/drawing/2014/main" id="{BF238AA5-CF74-4E47-B40E-2F5B963BC7FE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56" y="7986"/>
                  </a:moveTo>
                  <a:lnTo>
                    <a:pt x="3120" y="7323"/>
                  </a:lnTo>
                  <a:lnTo>
                    <a:pt x="1792" y="8650"/>
                  </a:lnTo>
                  <a:lnTo>
                    <a:pt x="2456" y="79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559;p31">
              <a:extLst>
                <a:ext uri="{FF2B5EF4-FFF2-40B4-BE49-F238E27FC236}">
                  <a16:creationId xmlns:a16="http://schemas.microsoft.com/office/drawing/2014/main" id="{FB694224-7F1C-45C6-B14D-DF5033562823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87" y="7340"/>
                  </a:moveTo>
                  <a:lnTo>
                    <a:pt x="3464" y="7544"/>
                  </a:lnTo>
                  <a:lnTo>
                    <a:pt x="2606" y="8186"/>
                  </a:lnTo>
                  <a:lnTo>
                    <a:pt x="2578" y="8204"/>
                  </a:lnTo>
                  <a:lnTo>
                    <a:pt x="2549" y="8218"/>
                  </a:lnTo>
                  <a:lnTo>
                    <a:pt x="2518" y="8228"/>
                  </a:lnTo>
                  <a:lnTo>
                    <a:pt x="2486" y="8234"/>
                  </a:lnTo>
                  <a:lnTo>
                    <a:pt x="2453" y="8236"/>
                  </a:lnTo>
                  <a:lnTo>
                    <a:pt x="2421" y="8234"/>
                  </a:lnTo>
                  <a:lnTo>
                    <a:pt x="1898" y="8756"/>
                  </a:lnTo>
                  <a:lnTo>
                    <a:pt x="1883" y="8769"/>
                  </a:lnTo>
                  <a:lnTo>
                    <a:pt x="1867" y="8780"/>
                  </a:lnTo>
                  <a:lnTo>
                    <a:pt x="1849" y="8789"/>
                  </a:lnTo>
                  <a:lnTo>
                    <a:pt x="1831" y="8795"/>
                  </a:lnTo>
                  <a:lnTo>
                    <a:pt x="1812" y="8799"/>
                  </a:lnTo>
                  <a:lnTo>
                    <a:pt x="1792" y="8800"/>
                  </a:lnTo>
                  <a:lnTo>
                    <a:pt x="1772" y="8799"/>
                  </a:lnTo>
                  <a:lnTo>
                    <a:pt x="1753" y="8795"/>
                  </a:lnTo>
                  <a:lnTo>
                    <a:pt x="1735" y="8789"/>
                  </a:lnTo>
                  <a:lnTo>
                    <a:pt x="1717" y="8780"/>
                  </a:lnTo>
                  <a:lnTo>
                    <a:pt x="1701" y="8769"/>
                  </a:lnTo>
                  <a:lnTo>
                    <a:pt x="1686" y="8756"/>
                  </a:lnTo>
                  <a:lnTo>
                    <a:pt x="1673" y="8741"/>
                  </a:lnTo>
                  <a:lnTo>
                    <a:pt x="1662" y="8725"/>
                  </a:lnTo>
                  <a:lnTo>
                    <a:pt x="1653" y="8707"/>
                  </a:lnTo>
                  <a:lnTo>
                    <a:pt x="1647" y="8689"/>
                  </a:lnTo>
                  <a:lnTo>
                    <a:pt x="1643" y="8670"/>
                  </a:lnTo>
                  <a:lnTo>
                    <a:pt x="1642" y="8650"/>
                  </a:lnTo>
                  <a:lnTo>
                    <a:pt x="1643" y="8630"/>
                  </a:lnTo>
                  <a:lnTo>
                    <a:pt x="1647" y="8611"/>
                  </a:lnTo>
                  <a:lnTo>
                    <a:pt x="1653" y="8593"/>
                  </a:lnTo>
                  <a:lnTo>
                    <a:pt x="1662" y="8575"/>
                  </a:lnTo>
                  <a:lnTo>
                    <a:pt x="1673" y="8559"/>
                  </a:lnTo>
                  <a:lnTo>
                    <a:pt x="1686" y="8544"/>
                  </a:lnTo>
                  <a:lnTo>
                    <a:pt x="2209" y="8021"/>
                  </a:lnTo>
                  <a:lnTo>
                    <a:pt x="2208" y="8016"/>
                  </a:lnTo>
                  <a:lnTo>
                    <a:pt x="2206" y="7983"/>
                  </a:lnTo>
                  <a:lnTo>
                    <a:pt x="2209" y="7950"/>
                  </a:lnTo>
                  <a:lnTo>
                    <a:pt x="2215" y="7918"/>
                  </a:lnTo>
                  <a:lnTo>
                    <a:pt x="2226" y="7887"/>
                  </a:lnTo>
                  <a:lnTo>
                    <a:pt x="2524" y="7193"/>
                  </a:lnTo>
                  <a:lnTo>
                    <a:pt x="2529" y="7182"/>
                  </a:lnTo>
                  <a:lnTo>
                    <a:pt x="2852" y="6522"/>
                  </a:lnTo>
                  <a:lnTo>
                    <a:pt x="2857" y="6511"/>
                  </a:lnTo>
                  <a:lnTo>
                    <a:pt x="3203" y="5884"/>
                  </a:lnTo>
                  <a:lnTo>
                    <a:pt x="3210" y="5874"/>
                  </a:lnTo>
                  <a:lnTo>
                    <a:pt x="3577" y="5281"/>
                  </a:lnTo>
                  <a:lnTo>
                    <a:pt x="3584" y="5271"/>
                  </a:lnTo>
                  <a:lnTo>
                    <a:pt x="3971" y="4712"/>
                  </a:lnTo>
                  <a:lnTo>
                    <a:pt x="3978" y="4702"/>
                  </a:lnTo>
                  <a:lnTo>
                    <a:pt x="4382" y="4177"/>
                  </a:lnTo>
                  <a:lnTo>
                    <a:pt x="4390" y="4167"/>
                  </a:lnTo>
                  <a:lnTo>
                    <a:pt x="4810" y="3676"/>
                  </a:lnTo>
                  <a:lnTo>
                    <a:pt x="4818" y="3667"/>
                  </a:lnTo>
                  <a:lnTo>
                    <a:pt x="5251" y="3209"/>
                  </a:lnTo>
                  <a:lnTo>
                    <a:pt x="5261" y="3200"/>
                  </a:lnTo>
                  <a:lnTo>
                    <a:pt x="5705" y="2777"/>
                  </a:lnTo>
                  <a:lnTo>
                    <a:pt x="5715" y="2768"/>
                  </a:lnTo>
                  <a:lnTo>
                    <a:pt x="6169" y="2379"/>
                  </a:lnTo>
                  <a:lnTo>
                    <a:pt x="6180" y="2371"/>
                  </a:lnTo>
                  <a:lnTo>
                    <a:pt x="6642" y="2015"/>
                  </a:lnTo>
                  <a:lnTo>
                    <a:pt x="6653" y="2007"/>
                  </a:lnTo>
                  <a:lnTo>
                    <a:pt x="7121" y="1686"/>
                  </a:lnTo>
                  <a:lnTo>
                    <a:pt x="7132" y="1678"/>
                  </a:lnTo>
                  <a:lnTo>
                    <a:pt x="7604" y="1390"/>
                  </a:lnTo>
                  <a:lnTo>
                    <a:pt x="7616" y="1384"/>
                  </a:lnTo>
                  <a:lnTo>
                    <a:pt x="8090" y="1130"/>
                  </a:lnTo>
                  <a:lnTo>
                    <a:pt x="8120" y="1116"/>
                  </a:lnTo>
                  <a:lnTo>
                    <a:pt x="8153" y="1106"/>
                  </a:lnTo>
                  <a:lnTo>
                    <a:pt x="8186" y="1101"/>
                  </a:lnTo>
                  <a:lnTo>
                    <a:pt x="8219" y="1100"/>
                  </a:lnTo>
                  <a:lnTo>
                    <a:pt x="8252" y="1104"/>
                  </a:lnTo>
                  <a:lnTo>
                    <a:pt x="8285" y="1112"/>
                  </a:lnTo>
                  <a:lnTo>
                    <a:pt x="8316" y="1125"/>
                  </a:lnTo>
                  <a:lnTo>
                    <a:pt x="8345" y="1141"/>
                  </a:lnTo>
                  <a:lnTo>
                    <a:pt x="8372" y="1161"/>
                  </a:lnTo>
                  <a:lnTo>
                    <a:pt x="8396" y="1185"/>
                  </a:lnTo>
                  <a:lnTo>
                    <a:pt x="8416" y="1211"/>
                  </a:lnTo>
                  <a:lnTo>
                    <a:pt x="8433" y="1240"/>
                  </a:lnTo>
                  <a:lnTo>
                    <a:pt x="8445" y="1271"/>
                  </a:lnTo>
                  <a:lnTo>
                    <a:pt x="8454" y="1304"/>
                  </a:lnTo>
                  <a:lnTo>
                    <a:pt x="8458" y="1337"/>
                  </a:lnTo>
                  <a:lnTo>
                    <a:pt x="8457" y="1371"/>
                  </a:lnTo>
                  <a:lnTo>
                    <a:pt x="8452" y="1404"/>
                  </a:lnTo>
                  <a:lnTo>
                    <a:pt x="8337" y="1928"/>
                  </a:lnTo>
                  <a:lnTo>
                    <a:pt x="8333" y="1945"/>
                  </a:lnTo>
                  <a:lnTo>
                    <a:pt x="8178" y="2471"/>
                  </a:lnTo>
                  <a:lnTo>
                    <a:pt x="8173" y="2487"/>
                  </a:lnTo>
                  <a:lnTo>
                    <a:pt x="7979" y="3012"/>
                  </a:lnTo>
                  <a:lnTo>
                    <a:pt x="7973" y="3027"/>
                  </a:lnTo>
                  <a:lnTo>
                    <a:pt x="7742" y="3545"/>
                  </a:lnTo>
                  <a:lnTo>
                    <a:pt x="7735" y="3560"/>
                  </a:lnTo>
                  <a:lnTo>
                    <a:pt x="7467" y="4068"/>
                  </a:lnTo>
                  <a:lnTo>
                    <a:pt x="7459" y="4082"/>
                  </a:lnTo>
                  <a:lnTo>
                    <a:pt x="7155" y="4575"/>
                  </a:lnTo>
                  <a:lnTo>
                    <a:pt x="7145" y="4589"/>
                  </a:lnTo>
                  <a:lnTo>
                    <a:pt x="6807" y="5062"/>
                  </a:lnTo>
                  <a:lnTo>
                    <a:pt x="6796" y="5076"/>
                  </a:lnTo>
                  <a:lnTo>
                    <a:pt x="6424" y="5526"/>
                  </a:lnTo>
                  <a:lnTo>
                    <a:pt x="6412" y="5540"/>
                  </a:lnTo>
                  <a:lnTo>
                    <a:pt x="6006" y="5961"/>
                  </a:lnTo>
                  <a:lnTo>
                    <a:pt x="5992" y="5975"/>
                  </a:lnTo>
                  <a:lnTo>
                    <a:pt x="5555" y="6364"/>
                  </a:lnTo>
                  <a:lnTo>
                    <a:pt x="5539" y="6377"/>
                  </a:lnTo>
                  <a:lnTo>
                    <a:pt x="5071" y="6730"/>
                  </a:lnTo>
                  <a:lnTo>
                    <a:pt x="5054" y="6742"/>
                  </a:lnTo>
                  <a:lnTo>
                    <a:pt x="4556" y="7053"/>
                  </a:lnTo>
                  <a:lnTo>
                    <a:pt x="4536" y="7064"/>
                  </a:lnTo>
                  <a:lnTo>
                    <a:pt x="4009" y="7330"/>
                  </a:lnTo>
                  <a:lnTo>
                    <a:pt x="3987" y="7340"/>
                  </a:lnTo>
                  <a:close/>
                  <a:moveTo>
                    <a:pt x="4133" y="6345"/>
                  </a:moveTo>
                  <a:lnTo>
                    <a:pt x="3793" y="6769"/>
                  </a:lnTo>
                  <a:lnTo>
                    <a:pt x="3669" y="6927"/>
                  </a:lnTo>
                  <a:lnTo>
                    <a:pt x="3794" y="6878"/>
                  </a:lnTo>
                  <a:lnTo>
                    <a:pt x="4300" y="6623"/>
                  </a:lnTo>
                  <a:lnTo>
                    <a:pt x="4779" y="6324"/>
                  </a:lnTo>
                  <a:lnTo>
                    <a:pt x="5230" y="5984"/>
                  </a:lnTo>
                  <a:lnTo>
                    <a:pt x="5653" y="5608"/>
                  </a:lnTo>
                  <a:lnTo>
                    <a:pt x="6045" y="5200"/>
                  </a:lnTo>
                  <a:lnTo>
                    <a:pt x="6405" y="4764"/>
                  </a:lnTo>
                  <a:lnTo>
                    <a:pt x="6734" y="4305"/>
                  </a:lnTo>
                  <a:lnTo>
                    <a:pt x="7029" y="3827"/>
                  </a:lnTo>
                  <a:lnTo>
                    <a:pt x="7289" y="3334"/>
                  </a:lnTo>
                  <a:lnTo>
                    <a:pt x="7513" y="2831"/>
                  </a:lnTo>
                  <a:lnTo>
                    <a:pt x="7701" y="2322"/>
                  </a:lnTo>
                  <a:lnTo>
                    <a:pt x="7711" y="2285"/>
                  </a:lnTo>
                  <a:lnTo>
                    <a:pt x="7500" y="2504"/>
                  </a:lnTo>
                  <a:lnTo>
                    <a:pt x="7188" y="2833"/>
                  </a:lnTo>
                  <a:lnTo>
                    <a:pt x="6866" y="3179"/>
                  </a:lnTo>
                  <a:lnTo>
                    <a:pt x="6536" y="3539"/>
                  </a:lnTo>
                  <a:lnTo>
                    <a:pt x="6200" y="3912"/>
                  </a:lnTo>
                  <a:lnTo>
                    <a:pt x="5859" y="4297"/>
                  </a:lnTo>
                  <a:lnTo>
                    <a:pt x="5515" y="4692"/>
                  </a:lnTo>
                  <a:lnTo>
                    <a:pt x="5168" y="5096"/>
                  </a:lnTo>
                  <a:lnTo>
                    <a:pt x="4822" y="5507"/>
                  </a:lnTo>
                  <a:lnTo>
                    <a:pt x="4476" y="5924"/>
                  </a:lnTo>
                  <a:lnTo>
                    <a:pt x="4133" y="6345"/>
                  </a:lnTo>
                  <a:close/>
                  <a:moveTo>
                    <a:pt x="7284" y="2296"/>
                  </a:moveTo>
                  <a:lnTo>
                    <a:pt x="7578" y="1992"/>
                  </a:lnTo>
                  <a:lnTo>
                    <a:pt x="7398" y="2102"/>
                  </a:lnTo>
                  <a:lnTo>
                    <a:pt x="6941" y="2416"/>
                  </a:lnTo>
                  <a:lnTo>
                    <a:pt x="6490" y="2763"/>
                  </a:lnTo>
                  <a:lnTo>
                    <a:pt x="6045" y="3144"/>
                  </a:lnTo>
                  <a:lnTo>
                    <a:pt x="5610" y="3558"/>
                  </a:lnTo>
                  <a:lnTo>
                    <a:pt x="5186" y="4006"/>
                  </a:lnTo>
                  <a:lnTo>
                    <a:pt x="4774" y="4487"/>
                  </a:lnTo>
                  <a:lnTo>
                    <a:pt x="4378" y="5002"/>
                  </a:lnTo>
                  <a:lnTo>
                    <a:pt x="3999" y="5550"/>
                  </a:lnTo>
                  <a:lnTo>
                    <a:pt x="3638" y="6132"/>
                  </a:lnTo>
                  <a:lnTo>
                    <a:pt x="3298" y="6747"/>
                  </a:lnTo>
                  <a:lnTo>
                    <a:pt x="3088" y="7177"/>
                  </a:lnTo>
                  <a:lnTo>
                    <a:pt x="3100" y="7174"/>
                  </a:lnTo>
                  <a:lnTo>
                    <a:pt x="3120" y="7173"/>
                  </a:lnTo>
                  <a:lnTo>
                    <a:pt x="3124" y="7173"/>
                  </a:lnTo>
                  <a:lnTo>
                    <a:pt x="3191" y="7123"/>
                  </a:lnTo>
                  <a:lnTo>
                    <a:pt x="3192" y="7122"/>
                  </a:lnTo>
                  <a:lnTo>
                    <a:pt x="3192" y="7120"/>
                  </a:lnTo>
                  <a:lnTo>
                    <a:pt x="3191" y="7100"/>
                  </a:lnTo>
                  <a:lnTo>
                    <a:pt x="3193" y="7081"/>
                  </a:lnTo>
                  <a:lnTo>
                    <a:pt x="3197" y="7062"/>
                  </a:lnTo>
                  <a:lnTo>
                    <a:pt x="3203" y="7043"/>
                  </a:lnTo>
                  <a:lnTo>
                    <a:pt x="3212" y="7026"/>
                  </a:lnTo>
                  <a:lnTo>
                    <a:pt x="3223" y="7009"/>
                  </a:lnTo>
                  <a:lnTo>
                    <a:pt x="3558" y="6583"/>
                  </a:lnTo>
                  <a:lnTo>
                    <a:pt x="3559" y="6582"/>
                  </a:lnTo>
                  <a:lnTo>
                    <a:pt x="3899" y="6157"/>
                  </a:lnTo>
                  <a:lnTo>
                    <a:pt x="3900" y="6156"/>
                  </a:lnTo>
                  <a:lnTo>
                    <a:pt x="4244" y="5734"/>
                  </a:lnTo>
                  <a:lnTo>
                    <a:pt x="4245" y="5733"/>
                  </a:lnTo>
                  <a:lnTo>
                    <a:pt x="4591" y="5315"/>
                  </a:lnTo>
                  <a:lnTo>
                    <a:pt x="4592" y="5314"/>
                  </a:lnTo>
                  <a:lnTo>
                    <a:pt x="4940" y="4902"/>
                  </a:lnTo>
                  <a:lnTo>
                    <a:pt x="4940" y="4901"/>
                  </a:lnTo>
                  <a:lnTo>
                    <a:pt x="5287" y="4497"/>
                  </a:lnTo>
                  <a:lnTo>
                    <a:pt x="5288" y="4496"/>
                  </a:lnTo>
                  <a:lnTo>
                    <a:pt x="5633" y="4100"/>
                  </a:lnTo>
                  <a:lnTo>
                    <a:pt x="5634" y="4099"/>
                  </a:lnTo>
                  <a:lnTo>
                    <a:pt x="5976" y="3713"/>
                  </a:lnTo>
                  <a:lnTo>
                    <a:pt x="5977" y="3712"/>
                  </a:lnTo>
                  <a:lnTo>
                    <a:pt x="6314" y="3338"/>
                  </a:lnTo>
                  <a:lnTo>
                    <a:pt x="6314" y="3337"/>
                  </a:lnTo>
                  <a:lnTo>
                    <a:pt x="6645" y="2976"/>
                  </a:lnTo>
                  <a:lnTo>
                    <a:pt x="6646" y="2975"/>
                  </a:lnTo>
                  <a:lnTo>
                    <a:pt x="6969" y="2628"/>
                  </a:lnTo>
                  <a:lnTo>
                    <a:pt x="6970" y="2627"/>
                  </a:lnTo>
                  <a:lnTo>
                    <a:pt x="7283" y="2297"/>
                  </a:lnTo>
                  <a:lnTo>
                    <a:pt x="7284" y="22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3587;p31">
            <a:extLst>
              <a:ext uri="{FF2B5EF4-FFF2-40B4-BE49-F238E27FC236}">
                <a16:creationId xmlns:a16="http://schemas.microsoft.com/office/drawing/2014/main" id="{0FCE4C1B-1698-47FD-8AE3-C26105265D5E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697932" y="4459082"/>
            <a:chExt cx="633600" cy="633600"/>
          </a:xfrm>
          <a:solidFill>
            <a:schemeClr val="bg1"/>
          </a:solidFill>
        </p:grpSpPr>
        <p:sp>
          <p:nvSpPr>
            <p:cNvPr id="220" name="Google Shape;3588;p31">
              <a:extLst>
                <a:ext uri="{FF2B5EF4-FFF2-40B4-BE49-F238E27FC236}">
                  <a16:creationId xmlns:a16="http://schemas.microsoft.com/office/drawing/2014/main" id="{484DE86C-44BB-44EB-9F99-F7CA1A0AB837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3589;p31">
              <a:extLst>
                <a:ext uri="{FF2B5EF4-FFF2-40B4-BE49-F238E27FC236}">
                  <a16:creationId xmlns:a16="http://schemas.microsoft.com/office/drawing/2014/main" id="{2D581AE4-C24D-40D5-974E-372C91C50AEA}"/>
                </a:ext>
              </a:extLst>
            </p:cNvPr>
            <p:cNvSpPr/>
            <p:nvPr/>
          </p:nvSpPr>
          <p:spPr>
            <a:xfrm>
              <a:off x="69793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3614;p31">
            <a:extLst>
              <a:ext uri="{FF2B5EF4-FFF2-40B4-BE49-F238E27FC236}">
                <a16:creationId xmlns:a16="http://schemas.microsoft.com/office/drawing/2014/main" id="{D6D3B685-7E1D-4C8B-BC1E-80E566CB5593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4459082"/>
            <a:chExt cx="633600" cy="633600"/>
          </a:xfrm>
          <a:solidFill>
            <a:schemeClr val="bg1"/>
          </a:solidFill>
        </p:grpSpPr>
        <p:sp>
          <p:nvSpPr>
            <p:cNvPr id="223" name="Google Shape;3615;p31">
              <a:extLst>
                <a:ext uri="{FF2B5EF4-FFF2-40B4-BE49-F238E27FC236}">
                  <a16:creationId xmlns:a16="http://schemas.microsoft.com/office/drawing/2014/main" id="{0373F5F5-F33E-49B4-8E26-5269C78A0A00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616;p31">
              <a:extLst>
                <a:ext uri="{FF2B5EF4-FFF2-40B4-BE49-F238E27FC236}">
                  <a16:creationId xmlns:a16="http://schemas.microsoft.com/office/drawing/2014/main" id="{9B0D075A-D893-4FBD-BD4E-77E54D998A54}"/>
                </a:ext>
              </a:extLst>
            </p:cNvPr>
            <p:cNvSpPr/>
            <p:nvPr/>
          </p:nvSpPr>
          <p:spPr>
            <a:xfrm>
              <a:off x="10888678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475" y="2652"/>
                  </a:moveTo>
                  <a:lnTo>
                    <a:pt x="6109" y="2164"/>
                  </a:ln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close/>
                  <a:moveTo>
                    <a:pt x="7900" y="4113"/>
                  </a:moveTo>
                  <a:lnTo>
                    <a:pt x="7901" y="4124"/>
                  </a:lnTo>
                  <a:lnTo>
                    <a:pt x="7901" y="4136"/>
                  </a:lnTo>
                  <a:lnTo>
                    <a:pt x="7901" y="4148"/>
                  </a:lnTo>
                  <a:lnTo>
                    <a:pt x="7900" y="4159"/>
                  </a:lnTo>
                  <a:lnTo>
                    <a:pt x="7899" y="4171"/>
                  </a:lnTo>
                  <a:lnTo>
                    <a:pt x="7898" y="4182"/>
                  </a:lnTo>
                  <a:lnTo>
                    <a:pt x="7896" y="4193"/>
                  </a:lnTo>
                  <a:lnTo>
                    <a:pt x="7893" y="4204"/>
                  </a:lnTo>
                  <a:lnTo>
                    <a:pt x="7891" y="4216"/>
                  </a:lnTo>
                  <a:lnTo>
                    <a:pt x="7887" y="4227"/>
                  </a:lnTo>
                  <a:lnTo>
                    <a:pt x="7884" y="4238"/>
                  </a:lnTo>
                  <a:lnTo>
                    <a:pt x="7880" y="4248"/>
                  </a:lnTo>
                  <a:lnTo>
                    <a:pt x="7875" y="4259"/>
                  </a:lnTo>
                  <a:lnTo>
                    <a:pt x="7870" y="4270"/>
                  </a:lnTo>
                  <a:lnTo>
                    <a:pt x="7865" y="4280"/>
                  </a:lnTo>
                  <a:lnTo>
                    <a:pt x="7859" y="4290"/>
                  </a:lnTo>
                  <a:lnTo>
                    <a:pt x="7853" y="4300"/>
                  </a:lnTo>
                  <a:lnTo>
                    <a:pt x="7847" y="4310"/>
                  </a:lnTo>
                  <a:lnTo>
                    <a:pt x="7840" y="4319"/>
                  </a:lnTo>
                  <a:lnTo>
                    <a:pt x="7833" y="4328"/>
                  </a:lnTo>
                  <a:lnTo>
                    <a:pt x="7826" y="4337"/>
                  </a:lnTo>
                  <a:lnTo>
                    <a:pt x="7818" y="4346"/>
                  </a:lnTo>
                  <a:lnTo>
                    <a:pt x="7810" y="4354"/>
                  </a:lnTo>
                  <a:lnTo>
                    <a:pt x="7802" y="4362"/>
                  </a:lnTo>
                  <a:lnTo>
                    <a:pt x="7793" y="4370"/>
                  </a:lnTo>
                  <a:lnTo>
                    <a:pt x="7784" y="4377"/>
                  </a:lnTo>
                  <a:lnTo>
                    <a:pt x="7775" y="4384"/>
                  </a:lnTo>
                  <a:lnTo>
                    <a:pt x="7766" y="4391"/>
                  </a:lnTo>
                  <a:lnTo>
                    <a:pt x="7756" y="4397"/>
                  </a:lnTo>
                  <a:lnTo>
                    <a:pt x="7746" y="4403"/>
                  </a:lnTo>
                  <a:lnTo>
                    <a:pt x="7736" y="4409"/>
                  </a:lnTo>
                  <a:lnTo>
                    <a:pt x="7726" y="4414"/>
                  </a:lnTo>
                  <a:lnTo>
                    <a:pt x="7715" y="4419"/>
                  </a:lnTo>
                  <a:lnTo>
                    <a:pt x="7705" y="4423"/>
                  </a:lnTo>
                  <a:lnTo>
                    <a:pt x="7694" y="4427"/>
                  </a:lnTo>
                  <a:lnTo>
                    <a:pt x="7683" y="4431"/>
                  </a:lnTo>
                  <a:lnTo>
                    <a:pt x="7672" y="4434"/>
                  </a:lnTo>
                  <a:lnTo>
                    <a:pt x="7661" y="4437"/>
                  </a:lnTo>
                  <a:lnTo>
                    <a:pt x="7649" y="4439"/>
                  </a:lnTo>
                  <a:lnTo>
                    <a:pt x="7638" y="4441"/>
                  </a:lnTo>
                  <a:lnTo>
                    <a:pt x="7627" y="4443"/>
                  </a:lnTo>
                  <a:lnTo>
                    <a:pt x="7615" y="4444"/>
                  </a:lnTo>
                  <a:lnTo>
                    <a:pt x="7604" y="4445"/>
                  </a:lnTo>
                  <a:lnTo>
                    <a:pt x="7592" y="4445"/>
                  </a:lnTo>
                  <a:lnTo>
                    <a:pt x="7580" y="4445"/>
                  </a:lnTo>
                  <a:lnTo>
                    <a:pt x="7569" y="4444"/>
                  </a:lnTo>
                  <a:lnTo>
                    <a:pt x="7557" y="4443"/>
                  </a:lnTo>
                  <a:lnTo>
                    <a:pt x="7546" y="4441"/>
                  </a:lnTo>
                  <a:lnTo>
                    <a:pt x="7535" y="4439"/>
                  </a:lnTo>
                  <a:lnTo>
                    <a:pt x="7524" y="4437"/>
                  </a:lnTo>
                  <a:lnTo>
                    <a:pt x="7512" y="4434"/>
                  </a:lnTo>
                  <a:lnTo>
                    <a:pt x="7501" y="4431"/>
                  </a:lnTo>
                  <a:lnTo>
                    <a:pt x="7490" y="4427"/>
                  </a:lnTo>
                  <a:lnTo>
                    <a:pt x="7480" y="4423"/>
                  </a:lnTo>
                  <a:lnTo>
                    <a:pt x="7469" y="4419"/>
                  </a:lnTo>
                  <a:lnTo>
                    <a:pt x="7458" y="4414"/>
                  </a:lnTo>
                  <a:lnTo>
                    <a:pt x="7448" y="4409"/>
                  </a:lnTo>
                  <a:lnTo>
                    <a:pt x="7438" y="4403"/>
                  </a:lnTo>
                  <a:lnTo>
                    <a:pt x="7428" y="4397"/>
                  </a:lnTo>
                  <a:lnTo>
                    <a:pt x="7418" y="4391"/>
                  </a:lnTo>
                  <a:lnTo>
                    <a:pt x="7409" y="4384"/>
                  </a:lnTo>
                  <a:lnTo>
                    <a:pt x="7400" y="4377"/>
                  </a:lnTo>
                  <a:lnTo>
                    <a:pt x="7391" y="4370"/>
                  </a:lnTo>
                  <a:lnTo>
                    <a:pt x="7382" y="4362"/>
                  </a:lnTo>
                  <a:lnTo>
                    <a:pt x="7374" y="4354"/>
                  </a:lnTo>
                  <a:lnTo>
                    <a:pt x="7366" y="4346"/>
                  </a:lnTo>
                  <a:lnTo>
                    <a:pt x="7358" y="4337"/>
                  </a:lnTo>
                  <a:lnTo>
                    <a:pt x="7351" y="4328"/>
                  </a:lnTo>
                  <a:lnTo>
                    <a:pt x="7344" y="4319"/>
                  </a:lnTo>
                  <a:lnTo>
                    <a:pt x="7337" y="4310"/>
                  </a:lnTo>
                  <a:lnTo>
                    <a:pt x="7331" y="4300"/>
                  </a:lnTo>
                  <a:lnTo>
                    <a:pt x="7325" y="4290"/>
                  </a:lnTo>
                  <a:lnTo>
                    <a:pt x="7319" y="4280"/>
                  </a:lnTo>
                  <a:lnTo>
                    <a:pt x="7314" y="4270"/>
                  </a:lnTo>
                  <a:lnTo>
                    <a:pt x="7309" y="4259"/>
                  </a:lnTo>
                  <a:lnTo>
                    <a:pt x="7305" y="4248"/>
                  </a:lnTo>
                  <a:lnTo>
                    <a:pt x="7301" y="4238"/>
                  </a:lnTo>
                  <a:lnTo>
                    <a:pt x="7298" y="4227"/>
                  </a:lnTo>
                  <a:lnTo>
                    <a:pt x="7294" y="4216"/>
                  </a:lnTo>
                  <a:lnTo>
                    <a:pt x="7292" y="4204"/>
                  </a:lnTo>
                  <a:lnTo>
                    <a:pt x="7289" y="4193"/>
                  </a:lnTo>
                  <a:lnTo>
                    <a:pt x="7287" y="4182"/>
                  </a:lnTo>
                  <a:lnTo>
                    <a:pt x="7286" y="4171"/>
                  </a:lnTo>
                  <a:lnTo>
                    <a:pt x="7285" y="4159"/>
                  </a:lnTo>
                  <a:lnTo>
                    <a:pt x="7284" y="4148"/>
                  </a:lnTo>
                  <a:lnTo>
                    <a:pt x="7284" y="4136"/>
                  </a:lnTo>
                  <a:lnTo>
                    <a:pt x="7284" y="4124"/>
                  </a:lnTo>
                  <a:lnTo>
                    <a:pt x="7285" y="4113"/>
                  </a:lnTo>
                  <a:lnTo>
                    <a:pt x="7286" y="4101"/>
                  </a:lnTo>
                  <a:lnTo>
                    <a:pt x="7287" y="4090"/>
                  </a:lnTo>
                  <a:lnTo>
                    <a:pt x="7289" y="4079"/>
                  </a:lnTo>
                  <a:lnTo>
                    <a:pt x="7292" y="4068"/>
                  </a:lnTo>
                  <a:lnTo>
                    <a:pt x="7294" y="4056"/>
                  </a:lnTo>
                  <a:lnTo>
                    <a:pt x="7298" y="4045"/>
                  </a:lnTo>
                  <a:lnTo>
                    <a:pt x="7301" y="4034"/>
                  </a:lnTo>
                  <a:lnTo>
                    <a:pt x="7305" y="4024"/>
                  </a:lnTo>
                  <a:lnTo>
                    <a:pt x="7309" y="4013"/>
                  </a:lnTo>
                  <a:lnTo>
                    <a:pt x="7314" y="4002"/>
                  </a:lnTo>
                  <a:lnTo>
                    <a:pt x="7319" y="3992"/>
                  </a:lnTo>
                  <a:lnTo>
                    <a:pt x="7325" y="3982"/>
                  </a:lnTo>
                  <a:lnTo>
                    <a:pt x="7331" y="3972"/>
                  </a:lnTo>
                  <a:lnTo>
                    <a:pt x="7337" y="3962"/>
                  </a:lnTo>
                  <a:lnTo>
                    <a:pt x="7344" y="3953"/>
                  </a:lnTo>
                  <a:lnTo>
                    <a:pt x="7351" y="3944"/>
                  </a:lnTo>
                  <a:lnTo>
                    <a:pt x="7358" y="3935"/>
                  </a:lnTo>
                  <a:lnTo>
                    <a:pt x="7366" y="3926"/>
                  </a:lnTo>
                  <a:lnTo>
                    <a:pt x="7374" y="3918"/>
                  </a:lnTo>
                  <a:lnTo>
                    <a:pt x="7382" y="3910"/>
                  </a:lnTo>
                  <a:lnTo>
                    <a:pt x="7391" y="3902"/>
                  </a:lnTo>
                  <a:lnTo>
                    <a:pt x="7400" y="3895"/>
                  </a:lnTo>
                  <a:lnTo>
                    <a:pt x="7409" y="3888"/>
                  </a:lnTo>
                  <a:lnTo>
                    <a:pt x="7418" y="3881"/>
                  </a:lnTo>
                  <a:lnTo>
                    <a:pt x="7428" y="3875"/>
                  </a:lnTo>
                  <a:lnTo>
                    <a:pt x="7438" y="3869"/>
                  </a:lnTo>
                  <a:lnTo>
                    <a:pt x="7448" y="3863"/>
                  </a:lnTo>
                  <a:lnTo>
                    <a:pt x="7458" y="3858"/>
                  </a:lnTo>
                  <a:lnTo>
                    <a:pt x="7469" y="3853"/>
                  </a:lnTo>
                  <a:lnTo>
                    <a:pt x="7480" y="3849"/>
                  </a:lnTo>
                  <a:lnTo>
                    <a:pt x="7490" y="3845"/>
                  </a:lnTo>
                  <a:lnTo>
                    <a:pt x="7501" y="3841"/>
                  </a:lnTo>
                  <a:lnTo>
                    <a:pt x="7512" y="3838"/>
                  </a:lnTo>
                  <a:lnTo>
                    <a:pt x="7524" y="3835"/>
                  </a:lnTo>
                  <a:lnTo>
                    <a:pt x="7535" y="3833"/>
                  </a:lnTo>
                  <a:lnTo>
                    <a:pt x="7546" y="3831"/>
                  </a:lnTo>
                  <a:lnTo>
                    <a:pt x="7557" y="3829"/>
                  </a:lnTo>
                  <a:lnTo>
                    <a:pt x="7569" y="3828"/>
                  </a:lnTo>
                  <a:lnTo>
                    <a:pt x="7580" y="3827"/>
                  </a:lnTo>
                  <a:lnTo>
                    <a:pt x="7592" y="3827"/>
                  </a:lnTo>
                  <a:lnTo>
                    <a:pt x="7604" y="3827"/>
                  </a:lnTo>
                  <a:lnTo>
                    <a:pt x="7615" y="3828"/>
                  </a:lnTo>
                  <a:lnTo>
                    <a:pt x="7627" y="3829"/>
                  </a:lnTo>
                  <a:lnTo>
                    <a:pt x="7638" y="3831"/>
                  </a:lnTo>
                  <a:lnTo>
                    <a:pt x="7649" y="3833"/>
                  </a:lnTo>
                  <a:lnTo>
                    <a:pt x="7661" y="3835"/>
                  </a:lnTo>
                  <a:lnTo>
                    <a:pt x="7672" y="3838"/>
                  </a:lnTo>
                  <a:lnTo>
                    <a:pt x="7683" y="3841"/>
                  </a:lnTo>
                  <a:lnTo>
                    <a:pt x="7694" y="3845"/>
                  </a:lnTo>
                  <a:lnTo>
                    <a:pt x="7705" y="3849"/>
                  </a:lnTo>
                  <a:lnTo>
                    <a:pt x="7715" y="3853"/>
                  </a:lnTo>
                  <a:lnTo>
                    <a:pt x="7726" y="3858"/>
                  </a:lnTo>
                  <a:lnTo>
                    <a:pt x="7736" y="3863"/>
                  </a:lnTo>
                  <a:lnTo>
                    <a:pt x="7746" y="3869"/>
                  </a:lnTo>
                  <a:lnTo>
                    <a:pt x="7756" y="3875"/>
                  </a:lnTo>
                  <a:lnTo>
                    <a:pt x="7766" y="3881"/>
                  </a:lnTo>
                  <a:lnTo>
                    <a:pt x="7775" y="3888"/>
                  </a:lnTo>
                  <a:lnTo>
                    <a:pt x="7784" y="3895"/>
                  </a:lnTo>
                  <a:lnTo>
                    <a:pt x="7793" y="3902"/>
                  </a:lnTo>
                  <a:lnTo>
                    <a:pt x="7802" y="3910"/>
                  </a:lnTo>
                  <a:lnTo>
                    <a:pt x="7810" y="3918"/>
                  </a:lnTo>
                  <a:lnTo>
                    <a:pt x="7818" y="3926"/>
                  </a:lnTo>
                  <a:lnTo>
                    <a:pt x="7826" y="3935"/>
                  </a:lnTo>
                  <a:lnTo>
                    <a:pt x="7833" y="3944"/>
                  </a:lnTo>
                  <a:lnTo>
                    <a:pt x="7840" y="3953"/>
                  </a:lnTo>
                  <a:lnTo>
                    <a:pt x="7847" y="3962"/>
                  </a:lnTo>
                  <a:lnTo>
                    <a:pt x="7853" y="3972"/>
                  </a:lnTo>
                  <a:lnTo>
                    <a:pt x="7859" y="3982"/>
                  </a:lnTo>
                  <a:lnTo>
                    <a:pt x="7865" y="3992"/>
                  </a:lnTo>
                  <a:lnTo>
                    <a:pt x="7870" y="4002"/>
                  </a:lnTo>
                  <a:lnTo>
                    <a:pt x="7875" y="4013"/>
                  </a:lnTo>
                  <a:lnTo>
                    <a:pt x="7880" y="4024"/>
                  </a:lnTo>
                  <a:lnTo>
                    <a:pt x="7884" y="4034"/>
                  </a:lnTo>
                  <a:lnTo>
                    <a:pt x="7887" y="4045"/>
                  </a:lnTo>
                  <a:lnTo>
                    <a:pt x="7890" y="4056"/>
                  </a:lnTo>
                  <a:lnTo>
                    <a:pt x="7893" y="4068"/>
                  </a:lnTo>
                  <a:lnTo>
                    <a:pt x="7896" y="4079"/>
                  </a:lnTo>
                  <a:lnTo>
                    <a:pt x="7898" y="4090"/>
                  </a:lnTo>
                  <a:lnTo>
                    <a:pt x="7899" y="4101"/>
                  </a:lnTo>
                  <a:lnTo>
                    <a:pt x="7900" y="4113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617;p31">
            <a:extLst>
              <a:ext uri="{FF2B5EF4-FFF2-40B4-BE49-F238E27FC236}">
                <a16:creationId xmlns:a16="http://schemas.microsoft.com/office/drawing/2014/main" id="{FE0BFEA4-460A-4749-B828-7613C999788C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697932" y="5358687"/>
            <a:chExt cx="633600" cy="633600"/>
          </a:xfrm>
          <a:solidFill>
            <a:schemeClr val="bg1"/>
          </a:solidFill>
        </p:grpSpPr>
        <p:sp>
          <p:nvSpPr>
            <p:cNvPr id="226" name="Google Shape;3618;p31">
              <a:extLst>
                <a:ext uri="{FF2B5EF4-FFF2-40B4-BE49-F238E27FC236}">
                  <a16:creationId xmlns:a16="http://schemas.microsoft.com/office/drawing/2014/main" id="{5F84386D-81E9-4F6D-932F-C3A166F466C5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05" y="2476"/>
                  </a:moveTo>
                  <a:lnTo>
                    <a:pt x="7479" y="2495"/>
                  </a:lnTo>
                  <a:lnTo>
                    <a:pt x="5134" y="3977"/>
                  </a:lnTo>
                  <a:lnTo>
                    <a:pt x="5128" y="3980"/>
                  </a:lnTo>
                  <a:lnTo>
                    <a:pt x="5124" y="3983"/>
                  </a:lnTo>
                  <a:lnTo>
                    <a:pt x="5114" y="3988"/>
                  </a:lnTo>
                  <a:lnTo>
                    <a:pt x="5105" y="3993"/>
                  </a:lnTo>
                  <a:lnTo>
                    <a:pt x="5099" y="3995"/>
                  </a:lnTo>
                  <a:lnTo>
                    <a:pt x="5094" y="3998"/>
                  </a:lnTo>
                  <a:lnTo>
                    <a:pt x="5084" y="4001"/>
                  </a:lnTo>
                  <a:lnTo>
                    <a:pt x="5074" y="4005"/>
                  </a:lnTo>
                  <a:lnTo>
                    <a:pt x="5069" y="4006"/>
                  </a:lnTo>
                  <a:lnTo>
                    <a:pt x="5063" y="4008"/>
                  </a:lnTo>
                  <a:lnTo>
                    <a:pt x="5053" y="4010"/>
                  </a:lnTo>
                  <a:lnTo>
                    <a:pt x="5043" y="4012"/>
                  </a:lnTo>
                  <a:lnTo>
                    <a:pt x="5037" y="4013"/>
                  </a:lnTo>
                  <a:lnTo>
                    <a:pt x="5031" y="4014"/>
                  </a:lnTo>
                  <a:lnTo>
                    <a:pt x="5021" y="4015"/>
                  </a:lnTo>
                  <a:lnTo>
                    <a:pt x="5010" y="4016"/>
                  </a:lnTo>
                  <a:lnTo>
                    <a:pt x="5004" y="4016"/>
                  </a:lnTo>
                  <a:lnTo>
                    <a:pt x="4998" y="4016"/>
                  </a:lnTo>
                  <a:lnTo>
                    <a:pt x="4988" y="4015"/>
                  </a:lnTo>
                  <a:lnTo>
                    <a:pt x="4977" y="4015"/>
                  </a:lnTo>
                  <a:lnTo>
                    <a:pt x="4972" y="4014"/>
                  </a:lnTo>
                  <a:lnTo>
                    <a:pt x="4966" y="4014"/>
                  </a:lnTo>
                  <a:lnTo>
                    <a:pt x="4955" y="4012"/>
                  </a:lnTo>
                  <a:lnTo>
                    <a:pt x="4945" y="4010"/>
                  </a:lnTo>
                  <a:lnTo>
                    <a:pt x="4939" y="4008"/>
                  </a:lnTo>
                  <a:lnTo>
                    <a:pt x="4934" y="4007"/>
                  </a:lnTo>
                  <a:lnTo>
                    <a:pt x="4924" y="4004"/>
                  </a:lnTo>
                  <a:lnTo>
                    <a:pt x="4914" y="4001"/>
                  </a:lnTo>
                  <a:lnTo>
                    <a:pt x="4908" y="3998"/>
                  </a:lnTo>
                  <a:lnTo>
                    <a:pt x="4903" y="3996"/>
                  </a:lnTo>
                  <a:lnTo>
                    <a:pt x="2558" y="3008"/>
                  </a:lnTo>
                  <a:lnTo>
                    <a:pt x="2529" y="2994"/>
                  </a:lnTo>
                  <a:lnTo>
                    <a:pt x="2502" y="2975"/>
                  </a:lnTo>
                  <a:lnTo>
                    <a:pt x="2477" y="2954"/>
                  </a:lnTo>
                  <a:lnTo>
                    <a:pt x="2456" y="2929"/>
                  </a:lnTo>
                  <a:lnTo>
                    <a:pt x="2438" y="2902"/>
                  </a:lnTo>
                  <a:lnTo>
                    <a:pt x="2423" y="2872"/>
                  </a:lnTo>
                  <a:lnTo>
                    <a:pt x="2413" y="2841"/>
                  </a:lnTo>
                  <a:lnTo>
                    <a:pt x="2407" y="2809"/>
                  </a:lnTo>
                  <a:lnTo>
                    <a:pt x="2405" y="2776"/>
                  </a:lnTo>
                  <a:lnTo>
                    <a:pt x="2407" y="2744"/>
                  </a:lnTo>
                  <a:lnTo>
                    <a:pt x="2414" y="2712"/>
                  </a:lnTo>
                  <a:lnTo>
                    <a:pt x="2425" y="2681"/>
                  </a:lnTo>
                  <a:lnTo>
                    <a:pt x="2439" y="2652"/>
                  </a:lnTo>
                  <a:lnTo>
                    <a:pt x="2458" y="2625"/>
                  </a:lnTo>
                  <a:lnTo>
                    <a:pt x="2479" y="2600"/>
                  </a:lnTo>
                  <a:lnTo>
                    <a:pt x="2504" y="2579"/>
                  </a:lnTo>
                  <a:lnTo>
                    <a:pt x="2531" y="2561"/>
                  </a:lnTo>
                  <a:lnTo>
                    <a:pt x="2561" y="2546"/>
                  </a:lnTo>
                  <a:lnTo>
                    <a:pt x="2592" y="2536"/>
                  </a:lnTo>
                  <a:lnTo>
                    <a:pt x="2624" y="2530"/>
                  </a:lnTo>
                  <a:lnTo>
                    <a:pt x="2657" y="2528"/>
                  </a:lnTo>
                  <a:lnTo>
                    <a:pt x="2689" y="2530"/>
                  </a:lnTo>
                  <a:lnTo>
                    <a:pt x="2721" y="2537"/>
                  </a:lnTo>
                  <a:lnTo>
                    <a:pt x="2752" y="2548"/>
                  </a:lnTo>
                  <a:lnTo>
                    <a:pt x="4977" y="3485"/>
                  </a:lnTo>
                  <a:lnTo>
                    <a:pt x="7211" y="2073"/>
                  </a:lnTo>
                  <a:lnTo>
                    <a:pt x="7240" y="2057"/>
                  </a:lnTo>
                  <a:lnTo>
                    <a:pt x="7271" y="2045"/>
                  </a:lnTo>
                  <a:lnTo>
                    <a:pt x="7302" y="2038"/>
                  </a:lnTo>
                  <a:lnTo>
                    <a:pt x="7335" y="2034"/>
                  </a:lnTo>
                  <a:lnTo>
                    <a:pt x="7368" y="2035"/>
                  </a:lnTo>
                  <a:lnTo>
                    <a:pt x="7400" y="2040"/>
                  </a:lnTo>
                  <a:lnTo>
                    <a:pt x="7431" y="2049"/>
                  </a:lnTo>
                  <a:lnTo>
                    <a:pt x="7461" y="2063"/>
                  </a:lnTo>
                  <a:lnTo>
                    <a:pt x="7489" y="2080"/>
                  </a:lnTo>
                  <a:lnTo>
                    <a:pt x="7515" y="2100"/>
                  </a:lnTo>
                  <a:lnTo>
                    <a:pt x="7537" y="2124"/>
                  </a:lnTo>
                  <a:lnTo>
                    <a:pt x="7556" y="2150"/>
                  </a:lnTo>
                  <a:lnTo>
                    <a:pt x="7572" y="2179"/>
                  </a:lnTo>
                  <a:lnTo>
                    <a:pt x="7584" y="2210"/>
                  </a:lnTo>
                  <a:lnTo>
                    <a:pt x="7591" y="2241"/>
                  </a:lnTo>
                  <a:lnTo>
                    <a:pt x="7595" y="2274"/>
                  </a:lnTo>
                  <a:lnTo>
                    <a:pt x="7594" y="2307"/>
                  </a:lnTo>
                  <a:lnTo>
                    <a:pt x="7589" y="2339"/>
                  </a:lnTo>
                  <a:lnTo>
                    <a:pt x="7580" y="2370"/>
                  </a:lnTo>
                  <a:lnTo>
                    <a:pt x="7566" y="2400"/>
                  </a:lnTo>
                  <a:lnTo>
                    <a:pt x="7549" y="2428"/>
                  </a:lnTo>
                  <a:lnTo>
                    <a:pt x="7529" y="2454"/>
                  </a:lnTo>
                  <a:lnTo>
                    <a:pt x="7505" y="24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619;p31">
              <a:extLst>
                <a:ext uri="{FF2B5EF4-FFF2-40B4-BE49-F238E27FC236}">
                  <a16:creationId xmlns:a16="http://schemas.microsoft.com/office/drawing/2014/main" id="{A05C72D2-01B1-41B2-94CD-C1225949D8E5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07" y="1759"/>
                  </a:moveTo>
                  <a:lnTo>
                    <a:pt x="6608" y="1786"/>
                  </a:lnTo>
                  <a:lnTo>
                    <a:pt x="6608" y="1796"/>
                  </a:lnTo>
                  <a:lnTo>
                    <a:pt x="6607" y="1823"/>
                  </a:lnTo>
                  <a:lnTo>
                    <a:pt x="6607" y="1833"/>
                  </a:lnTo>
                  <a:lnTo>
                    <a:pt x="6606" y="1861"/>
                  </a:lnTo>
                  <a:lnTo>
                    <a:pt x="6605" y="1870"/>
                  </a:lnTo>
                  <a:lnTo>
                    <a:pt x="6602" y="1897"/>
                  </a:lnTo>
                  <a:lnTo>
                    <a:pt x="6601" y="1907"/>
                  </a:lnTo>
                  <a:lnTo>
                    <a:pt x="6598" y="1934"/>
                  </a:lnTo>
                  <a:lnTo>
                    <a:pt x="6596" y="1943"/>
                  </a:lnTo>
                  <a:lnTo>
                    <a:pt x="6592" y="1970"/>
                  </a:lnTo>
                  <a:lnTo>
                    <a:pt x="6590" y="1980"/>
                  </a:lnTo>
                  <a:lnTo>
                    <a:pt x="6584" y="2007"/>
                  </a:lnTo>
                  <a:lnTo>
                    <a:pt x="6582" y="2016"/>
                  </a:lnTo>
                  <a:lnTo>
                    <a:pt x="6576" y="2042"/>
                  </a:lnTo>
                  <a:lnTo>
                    <a:pt x="6573" y="2051"/>
                  </a:lnTo>
                  <a:lnTo>
                    <a:pt x="6566" y="2078"/>
                  </a:lnTo>
                  <a:lnTo>
                    <a:pt x="6563" y="2087"/>
                  </a:lnTo>
                  <a:lnTo>
                    <a:pt x="6554" y="2113"/>
                  </a:lnTo>
                  <a:lnTo>
                    <a:pt x="6551" y="2122"/>
                  </a:lnTo>
                  <a:lnTo>
                    <a:pt x="6541" y="2148"/>
                  </a:lnTo>
                  <a:lnTo>
                    <a:pt x="6538" y="2156"/>
                  </a:lnTo>
                  <a:lnTo>
                    <a:pt x="6528" y="2182"/>
                  </a:lnTo>
                  <a:lnTo>
                    <a:pt x="6524" y="2191"/>
                  </a:lnTo>
                  <a:lnTo>
                    <a:pt x="6512" y="2216"/>
                  </a:lnTo>
                  <a:lnTo>
                    <a:pt x="6508" y="2224"/>
                  </a:lnTo>
                  <a:lnTo>
                    <a:pt x="6496" y="2249"/>
                  </a:lnTo>
                  <a:lnTo>
                    <a:pt x="6491" y="2257"/>
                  </a:lnTo>
                  <a:lnTo>
                    <a:pt x="6478" y="2282"/>
                  </a:lnTo>
                  <a:lnTo>
                    <a:pt x="6473" y="2290"/>
                  </a:lnTo>
                  <a:lnTo>
                    <a:pt x="6459" y="2314"/>
                  </a:lnTo>
                  <a:lnTo>
                    <a:pt x="6454" y="2322"/>
                  </a:lnTo>
                  <a:lnTo>
                    <a:pt x="6439" y="2345"/>
                  </a:lnTo>
                  <a:lnTo>
                    <a:pt x="6433" y="2353"/>
                  </a:lnTo>
                  <a:lnTo>
                    <a:pt x="6417" y="2376"/>
                  </a:lnTo>
                  <a:lnTo>
                    <a:pt x="6412" y="2383"/>
                  </a:lnTo>
                  <a:lnTo>
                    <a:pt x="6395" y="2405"/>
                  </a:lnTo>
                  <a:lnTo>
                    <a:pt x="6389" y="2413"/>
                  </a:lnTo>
                  <a:lnTo>
                    <a:pt x="6371" y="2434"/>
                  </a:lnTo>
                  <a:lnTo>
                    <a:pt x="6365" y="2441"/>
                  </a:lnTo>
                  <a:lnTo>
                    <a:pt x="6346" y="2461"/>
                  </a:lnTo>
                  <a:lnTo>
                    <a:pt x="6340" y="2468"/>
                  </a:lnTo>
                  <a:lnTo>
                    <a:pt x="6321" y="2488"/>
                  </a:lnTo>
                  <a:lnTo>
                    <a:pt x="6314" y="2495"/>
                  </a:lnTo>
                  <a:lnTo>
                    <a:pt x="6294" y="2514"/>
                  </a:lnTo>
                  <a:lnTo>
                    <a:pt x="6288" y="2520"/>
                  </a:lnTo>
                  <a:lnTo>
                    <a:pt x="6267" y="2539"/>
                  </a:lnTo>
                  <a:lnTo>
                    <a:pt x="6260" y="2545"/>
                  </a:lnTo>
                  <a:lnTo>
                    <a:pt x="6239" y="2562"/>
                  </a:lnTo>
                  <a:lnTo>
                    <a:pt x="6232" y="2568"/>
                  </a:lnTo>
                  <a:lnTo>
                    <a:pt x="6210" y="2585"/>
                  </a:lnTo>
                  <a:lnTo>
                    <a:pt x="6202" y="2590"/>
                  </a:lnTo>
                  <a:lnTo>
                    <a:pt x="6180" y="2606"/>
                  </a:lnTo>
                  <a:lnTo>
                    <a:pt x="6172" y="2611"/>
                  </a:lnTo>
                  <a:lnTo>
                    <a:pt x="6149" y="2627"/>
                  </a:lnTo>
                  <a:lnTo>
                    <a:pt x="6141" y="2632"/>
                  </a:lnTo>
                  <a:lnTo>
                    <a:pt x="6117" y="2646"/>
                  </a:lnTo>
                  <a:lnTo>
                    <a:pt x="6109" y="2651"/>
                  </a:lnTo>
                  <a:lnTo>
                    <a:pt x="6084" y="2664"/>
                  </a:lnTo>
                  <a:lnTo>
                    <a:pt x="6076" y="2669"/>
                  </a:lnTo>
                  <a:lnTo>
                    <a:pt x="6051" y="2681"/>
                  </a:lnTo>
                  <a:lnTo>
                    <a:pt x="6042" y="2685"/>
                  </a:lnTo>
                  <a:lnTo>
                    <a:pt x="6017" y="2697"/>
                  </a:lnTo>
                  <a:lnTo>
                    <a:pt x="6009" y="2701"/>
                  </a:lnTo>
                  <a:lnTo>
                    <a:pt x="5983" y="2711"/>
                  </a:lnTo>
                  <a:lnTo>
                    <a:pt x="5974" y="2715"/>
                  </a:lnTo>
                  <a:lnTo>
                    <a:pt x="5948" y="2724"/>
                  </a:lnTo>
                  <a:lnTo>
                    <a:pt x="5940" y="2727"/>
                  </a:lnTo>
                  <a:lnTo>
                    <a:pt x="5913" y="2736"/>
                  </a:lnTo>
                  <a:lnTo>
                    <a:pt x="5904" y="2739"/>
                  </a:lnTo>
                  <a:lnTo>
                    <a:pt x="5878" y="2746"/>
                  </a:lnTo>
                  <a:lnTo>
                    <a:pt x="5869" y="2749"/>
                  </a:lnTo>
                  <a:lnTo>
                    <a:pt x="5842" y="2755"/>
                  </a:lnTo>
                  <a:lnTo>
                    <a:pt x="5833" y="2757"/>
                  </a:lnTo>
                  <a:lnTo>
                    <a:pt x="5806" y="2763"/>
                  </a:lnTo>
                  <a:lnTo>
                    <a:pt x="5797" y="2765"/>
                  </a:lnTo>
                  <a:lnTo>
                    <a:pt x="5785" y="2767"/>
                  </a:lnTo>
                  <a:lnTo>
                    <a:pt x="4677" y="5205"/>
                  </a:lnTo>
                  <a:lnTo>
                    <a:pt x="6054" y="6812"/>
                  </a:lnTo>
                  <a:lnTo>
                    <a:pt x="6074" y="6840"/>
                  </a:lnTo>
                  <a:lnTo>
                    <a:pt x="6091" y="6869"/>
                  </a:lnTo>
                  <a:lnTo>
                    <a:pt x="6103" y="6901"/>
                  </a:lnTo>
                  <a:lnTo>
                    <a:pt x="6111" y="6934"/>
                  </a:lnTo>
                  <a:lnTo>
                    <a:pt x="6114" y="6968"/>
                  </a:lnTo>
                  <a:lnTo>
                    <a:pt x="6113" y="7002"/>
                  </a:lnTo>
                  <a:lnTo>
                    <a:pt x="6107" y="7036"/>
                  </a:lnTo>
                  <a:lnTo>
                    <a:pt x="5613" y="9011"/>
                  </a:lnTo>
                  <a:lnTo>
                    <a:pt x="5603" y="9042"/>
                  </a:lnTo>
                  <a:lnTo>
                    <a:pt x="5589" y="9071"/>
                  </a:lnTo>
                  <a:lnTo>
                    <a:pt x="5571" y="9099"/>
                  </a:lnTo>
                  <a:lnTo>
                    <a:pt x="5550" y="9124"/>
                  </a:lnTo>
                  <a:lnTo>
                    <a:pt x="5525" y="9146"/>
                  </a:lnTo>
                  <a:lnTo>
                    <a:pt x="5499" y="9164"/>
                  </a:lnTo>
                  <a:lnTo>
                    <a:pt x="5470" y="9179"/>
                  </a:lnTo>
                  <a:lnTo>
                    <a:pt x="5439" y="9190"/>
                  </a:lnTo>
                  <a:lnTo>
                    <a:pt x="5407" y="9197"/>
                  </a:lnTo>
                  <a:lnTo>
                    <a:pt x="5374" y="9200"/>
                  </a:lnTo>
                  <a:lnTo>
                    <a:pt x="5342" y="9198"/>
                  </a:lnTo>
                  <a:lnTo>
                    <a:pt x="5309" y="9193"/>
                  </a:lnTo>
                  <a:lnTo>
                    <a:pt x="5278" y="9183"/>
                  </a:lnTo>
                  <a:lnTo>
                    <a:pt x="5249" y="9169"/>
                  </a:lnTo>
                  <a:lnTo>
                    <a:pt x="5221" y="9151"/>
                  </a:lnTo>
                  <a:lnTo>
                    <a:pt x="5196" y="9130"/>
                  </a:lnTo>
                  <a:lnTo>
                    <a:pt x="5174" y="9105"/>
                  </a:lnTo>
                  <a:lnTo>
                    <a:pt x="5156" y="9079"/>
                  </a:lnTo>
                  <a:lnTo>
                    <a:pt x="5141" y="9050"/>
                  </a:lnTo>
                  <a:lnTo>
                    <a:pt x="5130" y="9019"/>
                  </a:lnTo>
                  <a:lnTo>
                    <a:pt x="5123" y="8987"/>
                  </a:lnTo>
                  <a:lnTo>
                    <a:pt x="5120" y="8954"/>
                  </a:lnTo>
                  <a:lnTo>
                    <a:pt x="5122" y="8922"/>
                  </a:lnTo>
                  <a:lnTo>
                    <a:pt x="5127" y="8889"/>
                  </a:lnTo>
                  <a:lnTo>
                    <a:pt x="5590" y="7040"/>
                  </a:lnTo>
                  <a:lnTo>
                    <a:pt x="4466" y="5728"/>
                  </a:lnTo>
                  <a:lnTo>
                    <a:pt x="3381" y="8546"/>
                  </a:lnTo>
                  <a:lnTo>
                    <a:pt x="3368" y="8575"/>
                  </a:lnTo>
                  <a:lnTo>
                    <a:pt x="3350" y="8603"/>
                  </a:lnTo>
                  <a:lnTo>
                    <a:pt x="3329" y="8628"/>
                  </a:lnTo>
                  <a:lnTo>
                    <a:pt x="3305" y="8650"/>
                  </a:lnTo>
                  <a:lnTo>
                    <a:pt x="3278" y="8669"/>
                  </a:lnTo>
                  <a:lnTo>
                    <a:pt x="3249" y="8684"/>
                  </a:lnTo>
                  <a:lnTo>
                    <a:pt x="3219" y="8696"/>
                  </a:lnTo>
                  <a:lnTo>
                    <a:pt x="3187" y="8703"/>
                  </a:lnTo>
                  <a:lnTo>
                    <a:pt x="3154" y="8706"/>
                  </a:lnTo>
                  <a:lnTo>
                    <a:pt x="3122" y="8705"/>
                  </a:lnTo>
                  <a:lnTo>
                    <a:pt x="3089" y="8699"/>
                  </a:lnTo>
                  <a:lnTo>
                    <a:pt x="3058" y="8689"/>
                  </a:lnTo>
                  <a:lnTo>
                    <a:pt x="3029" y="8676"/>
                  </a:lnTo>
                  <a:lnTo>
                    <a:pt x="3001" y="8658"/>
                  </a:lnTo>
                  <a:lnTo>
                    <a:pt x="2976" y="8637"/>
                  </a:lnTo>
                  <a:lnTo>
                    <a:pt x="2954" y="8613"/>
                  </a:lnTo>
                  <a:lnTo>
                    <a:pt x="2935" y="8586"/>
                  </a:lnTo>
                  <a:lnTo>
                    <a:pt x="2920" y="8557"/>
                  </a:lnTo>
                  <a:lnTo>
                    <a:pt x="2908" y="8527"/>
                  </a:lnTo>
                  <a:lnTo>
                    <a:pt x="2901" y="8495"/>
                  </a:lnTo>
                  <a:lnTo>
                    <a:pt x="2898" y="8462"/>
                  </a:lnTo>
                  <a:lnTo>
                    <a:pt x="2899" y="8430"/>
                  </a:lnTo>
                  <a:lnTo>
                    <a:pt x="2905" y="8397"/>
                  </a:lnTo>
                  <a:lnTo>
                    <a:pt x="2915" y="8366"/>
                  </a:lnTo>
                  <a:lnTo>
                    <a:pt x="4150" y="5157"/>
                  </a:lnTo>
                  <a:lnTo>
                    <a:pt x="4153" y="5150"/>
                  </a:lnTo>
                  <a:lnTo>
                    <a:pt x="4155" y="5144"/>
                  </a:lnTo>
                  <a:lnTo>
                    <a:pt x="5259" y="2714"/>
                  </a:lnTo>
                  <a:lnTo>
                    <a:pt x="5251" y="2711"/>
                  </a:lnTo>
                  <a:lnTo>
                    <a:pt x="5225" y="2700"/>
                  </a:lnTo>
                  <a:lnTo>
                    <a:pt x="5217" y="2697"/>
                  </a:lnTo>
                  <a:lnTo>
                    <a:pt x="5192" y="2685"/>
                  </a:lnTo>
                  <a:lnTo>
                    <a:pt x="5183" y="2681"/>
                  </a:lnTo>
                  <a:lnTo>
                    <a:pt x="5158" y="2669"/>
                  </a:lnTo>
                  <a:lnTo>
                    <a:pt x="5150" y="2664"/>
                  </a:lnTo>
                  <a:lnTo>
                    <a:pt x="5126" y="2651"/>
                  </a:lnTo>
                  <a:lnTo>
                    <a:pt x="5118" y="2646"/>
                  </a:lnTo>
                  <a:lnTo>
                    <a:pt x="5094" y="2632"/>
                  </a:lnTo>
                  <a:lnTo>
                    <a:pt x="5086" y="2627"/>
                  </a:lnTo>
                  <a:lnTo>
                    <a:pt x="5063" y="2612"/>
                  </a:lnTo>
                  <a:lnTo>
                    <a:pt x="5055" y="2607"/>
                  </a:lnTo>
                  <a:lnTo>
                    <a:pt x="5033" y="2590"/>
                  </a:lnTo>
                  <a:lnTo>
                    <a:pt x="5025" y="2585"/>
                  </a:lnTo>
                  <a:lnTo>
                    <a:pt x="5003" y="2568"/>
                  </a:lnTo>
                  <a:lnTo>
                    <a:pt x="4996" y="2562"/>
                  </a:lnTo>
                  <a:lnTo>
                    <a:pt x="4975" y="2545"/>
                  </a:lnTo>
                  <a:lnTo>
                    <a:pt x="4967" y="2538"/>
                  </a:lnTo>
                  <a:lnTo>
                    <a:pt x="4947" y="2520"/>
                  </a:lnTo>
                  <a:lnTo>
                    <a:pt x="4940" y="2514"/>
                  </a:lnTo>
                  <a:lnTo>
                    <a:pt x="4920" y="2495"/>
                  </a:lnTo>
                  <a:lnTo>
                    <a:pt x="4913" y="2488"/>
                  </a:lnTo>
                  <a:lnTo>
                    <a:pt x="4894" y="2468"/>
                  </a:lnTo>
                  <a:lnTo>
                    <a:pt x="4888" y="2461"/>
                  </a:lnTo>
                  <a:lnTo>
                    <a:pt x="4870" y="2441"/>
                  </a:lnTo>
                  <a:lnTo>
                    <a:pt x="4863" y="2433"/>
                  </a:lnTo>
                  <a:lnTo>
                    <a:pt x="4846" y="2412"/>
                  </a:lnTo>
                  <a:lnTo>
                    <a:pt x="4840" y="2405"/>
                  </a:lnTo>
                  <a:lnTo>
                    <a:pt x="4823" y="2383"/>
                  </a:lnTo>
                  <a:lnTo>
                    <a:pt x="4818" y="2375"/>
                  </a:lnTo>
                  <a:lnTo>
                    <a:pt x="4801" y="2353"/>
                  </a:lnTo>
                  <a:lnTo>
                    <a:pt x="4796" y="2345"/>
                  </a:lnTo>
                  <a:lnTo>
                    <a:pt x="4781" y="2322"/>
                  </a:lnTo>
                  <a:lnTo>
                    <a:pt x="4776" y="2314"/>
                  </a:lnTo>
                  <a:lnTo>
                    <a:pt x="4762" y="2290"/>
                  </a:lnTo>
                  <a:lnTo>
                    <a:pt x="4757" y="2282"/>
                  </a:lnTo>
                  <a:lnTo>
                    <a:pt x="4744" y="2257"/>
                  </a:lnTo>
                  <a:lnTo>
                    <a:pt x="4739" y="2249"/>
                  </a:lnTo>
                  <a:lnTo>
                    <a:pt x="4727" y="2224"/>
                  </a:lnTo>
                  <a:lnTo>
                    <a:pt x="4723" y="2216"/>
                  </a:lnTo>
                  <a:lnTo>
                    <a:pt x="4711" y="2191"/>
                  </a:lnTo>
                  <a:lnTo>
                    <a:pt x="4707" y="2182"/>
                  </a:lnTo>
                  <a:lnTo>
                    <a:pt x="4697" y="2156"/>
                  </a:lnTo>
                  <a:lnTo>
                    <a:pt x="4694" y="2148"/>
                  </a:lnTo>
                  <a:lnTo>
                    <a:pt x="4684" y="2122"/>
                  </a:lnTo>
                  <a:lnTo>
                    <a:pt x="4681" y="2113"/>
                  </a:lnTo>
                  <a:lnTo>
                    <a:pt x="4672" y="2087"/>
                  </a:lnTo>
                  <a:lnTo>
                    <a:pt x="4669" y="2078"/>
                  </a:lnTo>
                  <a:lnTo>
                    <a:pt x="4662" y="2051"/>
                  </a:lnTo>
                  <a:lnTo>
                    <a:pt x="4659" y="2042"/>
                  </a:lnTo>
                  <a:lnTo>
                    <a:pt x="4653" y="2016"/>
                  </a:lnTo>
                  <a:lnTo>
                    <a:pt x="4651" y="2007"/>
                  </a:lnTo>
                  <a:lnTo>
                    <a:pt x="4645" y="1980"/>
                  </a:lnTo>
                  <a:lnTo>
                    <a:pt x="4643" y="1970"/>
                  </a:lnTo>
                  <a:lnTo>
                    <a:pt x="4639" y="1943"/>
                  </a:lnTo>
                  <a:lnTo>
                    <a:pt x="4637" y="1934"/>
                  </a:lnTo>
                  <a:lnTo>
                    <a:pt x="4634" y="1907"/>
                  </a:lnTo>
                  <a:lnTo>
                    <a:pt x="4633" y="1897"/>
                  </a:lnTo>
                  <a:lnTo>
                    <a:pt x="4630" y="1870"/>
                  </a:lnTo>
                  <a:lnTo>
                    <a:pt x="4629" y="1861"/>
                  </a:lnTo>
                  <a:lnTo>
                    <a:pt x="4628" y="1833"/>
                  </a:lnTo>
                  <a:lnTo>
                    <a:pt x="4628" y="1823"/>
                  </a:lnTo>
                  <a:lnTo>
                    <a:pt x="4627" y="1796"/>
                  </a:lnTo>
                  <a:lnTo>
                    <a:pt x="4627" y="1786"/>
                  </a:lnTo>
                  <a:lnTo>
                    <a:pt x="4628" y="1759"/>
                  </a:lnTo>
                  <a:lnTo>
                    <a:pt x="4628" y="1749"/>
                  </a:lnTo>
                  <a:lnTo>
                    <a:pt x="4629" y="1721"/>
                  </a:lnTo>
                  <a:lnTo>
                    <a:pt x="4630" y="1712"/>
                  </a:lnTo>
                  <a:lnTo>
                    <a:pt x="4633" y="1685"/>
                  </a:lnTo>
                  <a:lnTo>
                    <a:pt x="4634" y="1675"/>
                  </a:lnTo>
                  <a:lnTo>
                    <a:pt x="4637" y="1648"/>
                  </a:lnTo>
                  <a:lnTo>
                    <a:pt x="4639" y="1639"/>
                  </a:lnTo>
                  <a:lnTo>
                    <a:pt x="4643" y="1611"/>
                  </a:lnTo>
                  <a:lnTo>
                    <a:pt x="4645" y="1602"/>
                  </a:lnTo>
                  <a:lnTo>
                    <a:pt x="4651" y="1575"/>
                  </a:lnTo>
                  <a:lnTo>
                    <a:pt x="4653" y="1566"/>
                  </a:lnTo>
                  <a:lnTo>
                    <a:pt x="4659" y="1539"/>
                  </a:lnTo>
                  <a:lnTo>
                    <a:pt x="4662" y="1530"/>
                  </a:lnTo>
                  <a:lnTo>
                    <a:pt x="4669" y="1504"/>
                  </a:lnTo>
                  <a:lnTo>
                    <a:pt x="4672" y="1495"/>
                  </a:lnTo>
                  <a:lnTo>
                    <a:pt x="4681" y="1468"/>
                  </a:lnTo>
                  <a:lnTo>
                    <a:pt x="4684" y="1460"/>
                  </a:lnTo>
                  <a:lnTo>
                    <a:pt x="4693" y="1434"/>
                  </a:lnTo>
                  <a:lnTo>
                    <a:pt x="4697" y="1425"/>
                  </a:lnTo>
                  <a:lnTo>
                    <a:pt x="4707" y="1399"/>
                  </a:lnTo>
                  <a:lnTo>
                    <a:pt x="4711" y="1391"/>
                  </a:lnTo>
                  <a:lnTo>
                    <a:pt x="4723" y="1366"/>
                  </a:lnTo>
                  <a:lnTo>
                    <a:pt x="4727" y="1357"/>
                  </a:lnTo>
                  <a:lnTo>
                    <a:pt x="4739" y="1332"/>
                  </a:lnTo>
                  <a:lnTo>
                    <a:pt x="4744" y="1324"/>
                  </a:lnTo>
                  <a:lnTo>
                    <a:pt x="4757" y="1299"/>
                  </a:lnTo>
                  <a:lnTo>
                    <a:pt x="4762" y="1291"/>
                  </a:lnTo>
                  <a:lnTo>
                    <a:pt x="4776" y="1267"/>
                  </a:lnTo>
                  <a:lnTo>
                    <a:pt x="4781" y="1259"/>
                  </a:lnTo>
                  <a:lnTo>
                    <a:pt x="4797" y="1236"/>
                  </a:lnTo>
                  <a:lnTo>
                    <a:pt x="4802" y="1228"/>
                  </a:lnTo>
                  <a:lnTo>
                    <a:pt x="4818" y="1206"/>
                  </a:lnTo>
                  <a:lnTo>
                    <a:pt x="4823" y="1198"/>
                  </a:lnTo>
                  <a:lnTo>
                    <a:pt x="4840" y="1176"/>
                  </a:lnTo>
                  <a:lnTo>
                    <a:pt x="4846" y="1169"/>
                  </a:lnTo>
                  <a:lnTo>
                    <a:pt x="4863" y="1148"/>
                  </a:lnTo>
                  <a:lnTo>
                    <a:pt x="4869" y="1141"/>
                  </a:lnTo>
                  <a:lnTo>
                    <a:pt x="4888" y="1120"/>
                  </a:lnTo>
                  <a:lnTo>
                    <a:pt x="4894" y="1114"/>
                  </a:lnTo>
                  <a:lnTo>
                    <a:pt x="4913" y="1094"/>
                  </a:lnTo>
                  <a:lnTo>
                    <a:pt x="4920" y="1087"/>
                  </a:lnTo>
                  <a:lnTo>
                    <a:pt x="4940" y="1068"/>
                  </a:lnTo>
                  <a:lnTo>
                    <a:pt x="4947" y="1062"/>
                  </a:lnTo>
                  <a:lnTo>
                    <a:pt x="4967" y="1043"/>
                  </a:lnTo>
                  <a:lnTo>
                    <a:pt x="4974" y="1037"/>
                  </a:lnTo>
                  <a:lnTo>
                    <a:pt x="4995" y="1019"/>
                  </a:lnTo>
                  <a:lnTo>
                    <a:pt x="5003" y="1013"/>
                  </a:lnTo>
                  <a:lnTo>
                    <a:pt x="5025" y="996"/>
                  </a:lnTo>
                  <a:lnTo>
                    <a:pt x="5032" y="991"/>
                  </a:lnTo>
                  <a:lnTo>
                    <a:pt x="5055" y="975"/>
                  </a:lnTo>
                  <a:lnTo>
                    <a:pt x="5063" y="969"/>
                  </a:lnTo>
                  <a:lnTo>
                    <a:pt x="5086" y="954"/>
                  </a:lnTo>
                  <a:lnTo>
                    <a:pt x="5094" y="949"/>
                  </a:lnTo>
                  <a:lnTo>
                    <a:pt x="5118" y="935"/>
                  </a:lnTo>
                  <a:lnTo>
                    <a:pt x="5126" y="930"/>
                  </a:lnTo>
                  <a:lnTo>
                    <a:pt x="5150" y="917"/>
                  </a:lnTo>
                  <a:lnTo>
                    <a:pt x="5158" y="912"/>
                  </a:lnTo>
                  <a:lnTo>
                    <a:pt x="5183" y="900"/>
                  </a:lnTo>
                  <a:lnTo>
                    <a:pt x="5192" y="896"/>
                  </a:lnTo>
                  <a:lnTo>
                    <a:pt x="5217" y="884"/>
                  </a:lnTo>
                  <a:lnTo>
                    <a:pt x="5225" y="881"/>
                  </a:lnTo>
                  <a:lnTo>
                    <a:pt x="5251" y="870"/>
                  </a:lnTo>
                  <a:lnTo>
                    <a:pt x="5260" y="867"/>
                  </a:lnTo>
                  <a:lnTo>
                    <a:pt x="5286" y="857"/>
                  </a:lnTo>
                  <a:lnTo>
                    <a:pt x="5295" y="854"/>
                  </a:lnTo>
                  <a:lnTo>
                    <a:pt x="5321" y="845"/>
                  </a:lnTo>
                  <a:lnTo>
                    <a:pt x="5330" y="842"/>
                  </a:lnTo>
                  <a:lnTo>
                    <a:pt x="5356" y="835"/>
                  </a:lnTo>
                  <a:lnTo>
                    <a:pt x="5365" y="832"/>
                  </a:lnTo>
                  <a:lnTo>
                    <a:pt x="5392" y="826"/>
                  </a:lnTo>
                  <a:lnTo>
                    <a:pt x="5401" y="824"/>
                  </a:lnTo>
                  <a:lnTo>
                    <a:pt x="5428" y="818"/>
                  </a:lnTo>
                  <a:lnTo>
                    <a:pt x="5437" y="816"/>
                  </a:lnTo>
                  <a:lnTo>
                    <a:pt x="5465" y="812"/>
                  </a:lnTo>
                  <a:lnTo>
                    <a:pt x="5474" y="810"/>
                  </a:lnTo>
                  <a:lnTo>
                    <a:pt x="5501" y="807"/>
                  </a:lnTo>
                  <a:lnTo>
                    <a:pt x="5511" y="806"/>
                  </a:lnTo>
                  <a:lnTo>
                    <a:pt x="5538" y="803"/>
                  </a:lnTo>
                  <a:lnTo>
                    <a:pt x="5547" y="802"/>
                  </a:lnTo>
                  <a:lnTo>
                    <a:pt x="5575" y="801"/>
                  </a:lnTo>
                  <a:lnTo>
                    <a:pt x="5585" y="801"/>
                  </a:lnTo>
                  <a:lnTo>
                    <a:pt x="5612" y="800"/>
                  </a:lnTo>
                  <a:lnTo>
                    <a:pt x="5622" y="800"/>
                  </a:lnTo>
                  <a:lnTo>
                    <a:pt x="5649" y="801"/>
                  </a:lnTo>
                  <a:lnTo>
                    <a:pt x="5659" y="801"/>
                  </a:lnTo>
                  <a:lnTo>
                    <a:pt x="5687" y="802"/>
                  </a:lnTo>
                  <a:lnTo>
                    <a:pt x="5696" y="803"/>
                  </a:lnTo>
                  <a:lnTo>
                    <a:pt x="5723" y="806"/>
                  </a:lnTo>
                  <a:lnTo>
                    <a:pt x="5733" y="807"/>
                  </a:lnTo>
                  <a:lnTo>
                    <a:pt x="5760" y="810"/>
                  </a:lnTo>
                  <a:lnTo>
                    <a:pt x="5769" y="812"/>
                  </a:lnTo>
                  <a:lnTo>
                    <a:pt x="5797" y="816"/>
                  </a:lnTo>
                  <a:lnTo>
                    <a:pt x="5806" y="818"/>
                  </a:lnTo>
                  <a:lnTo>
                    <a:pt x="5833" y="824"/>
                  </a:lnTo>
                  <a:lnTo>
                    <a:pt x="5842" y="826"/>
                  </a:lnTo>
                  <a:lnTo>
                    <a:pt x="5869" y="832"/>
                  </a:lnTo>
                  <a:lnTo>
                    <a:pt x="5878" y="835"/>
                  </a:lnTo>
                  <a:lnTo>
                    <a:pt x="5904" y="842"/>
                  </a:lnTo>
                  <a:lnTo>
                    <a:pt x="5913" y="845"/>
                  </a:lnTo>
                  <a:lnTo>
                    <a:pt x="5940" y="854"/>
                  </a:lnTo>
                  <a:lnTo>
                    <a:pt x="5948" y="857"/>
                  </a:lnTo>
                  <a:lnTo>
                    <a:pt x="5974" y="866"/>
                  </a:lnTo>
                  <a:lnTo>
                    <a:pt x="5983" y="870"/>
                  </a:lnTo>
                  <a:lnTo>
                    <a:pt x="6009" y="880"/>
                  </a:lnTo>
                  <a:lnTo>
                    <a:pt x="6017" y="884"/>
                  </a:lnTo>
                  <a:lnTo>
                    <a:pt x="6042" y="896"/>
                  </a:lnTo>
                  <a:lnTo>
                    <a:pt x="6051" y="900"/>
                  </a:lnTo>
                  <a:lnTo>
                    <a:pt x="6076" y="912"/>
                  </a:lnTo>
                  <a:lnTo>
                    <a:pt x="6084" y="917"/>
                  </a:lnTo>
                  <a:lnTo>
                    <a:pt x="6109" y="930"/>
                  </a:lnTo>
                  <a:lnTo>
                    <a:pt x="6118" y="935"/>
                  </a:lnTo>
                  <a:lnTo>
                    <a:pt x="6141" y="950"/>
                  </a:lnTo>
                  <a:lnTo>
                    <a:pt x="6149" y="955"/>
                  </a:lnTo>
                  <a:lnTo>
                    <a:pt x="6172" y="970"/>
                  </a:lnTo>
                  <a:lnTo>
                    <a:pt x="6180" y="975"/>
                  </a:lnTo>
                  <a:lnTo>
                    <a:pt x="6203" y="991"/>
                  </a:lnTo>
                  <a:lnTo>
                    <a:pt x="6210" y="997"/>
                  </a:lnTo>
                  <a:lnTo>
                    <a:pt x="6232" y="1014"/>
                  </a:lnTo>
                  <a:lnTo>
                    <a:pt x="6239" y="1019"/>
                  </a:lnTo>
                  <a:lnTo>
                    <a:pt x="6260" y="1037"/>
                  </a:lnTo>
                  <a:lnTo>
                    <a:pt x="6267" y="1043"/>
                  </a:lnTo>
                  <a:lnTo>
                    <a:pt x="6288" y="1061"/>
                  </a:lnTo>
                  <a:lnTo>
                    <a:pt x="6295" y="1068"/>
                  </a:lnTo>
                  <a:lnTo>
                    <a:pt x="6315" y="1087"/>
                  </a:lnTo>
                  <a:lnTo>
                    <a:pt x="6321" y="1093"/>
                  </a:lnTo>
                  <a:lnTo>
                    <a:pt x="6340" y="1113"/>
                  </a:lnTo>
                  <a:lnTo>
                    <a:pt x="6347" y="1120"/>
                  </a:lnTo>
                  <a:lnTo>
                    <a:pt x="6365" y="1141"/>
                  </a:lnTo>
                  <a:lnTo>
                    <a:pt x="6371" y="1148"/>
                  </a:lnTo>
                  <a:lnTo>
                    <a:pt x="6389" y="1169"/>
                  </a:lnTo>
                  <a:lnTo>
                    <a:pt x="6394" y="1176"/>
                  </a:lnTo>
                  <a:lnTo>
                    <a:pt x="6411" y="1198"/>
                  </a:lnTo>
                  <a:lnTo>
                    <a:pt x="6417" y="1205"/>
                  </a:lnTo>
                  <a:lnTo>
                    <a:pt x="6433" y="1228"/>
                  </a:lnTo>
                  <a:lnTo>
                    <a:pt x="6438" y="1236"/>
                  </a:lnTo>
                  <a:lnTo>
                    <a:pt x="6453" y="1259"/>
                  </a:lnTo>
                  <a:lnTo>
                    <a:pt x="6458" y="1267"/>
                  </a:lnTo>
                  <a:lnTo>
                    <a:pt x="6473" y="1290"/>
                  </a:lnTo>
                  <a:lnTo>
                    <a:pt x="6478" y="1299"/>
                  </a:lnTo>
                  <a:lnTo>
                    <a:pt x="6491" y="1324"/>
                  </a:lnTo>
                  <a:lnTo>
                    <a:pt x="6496" y="1332"/>
                  </a:lnTo>
                  <a:lnTo>
                    <a:pt x="6508" y="1357"/>
                  </a:lnTo>
                  <a:lnTo>
                    <a:pt x="6512" y="1366"/>
                  </a:lnTo>
                  <a:lnTo>
                    <a:pt x="6524" y="1391"/>
                  </a:lnTo>
                  <a:lnTo>
                    <a:pt x="6528" y="1399"/>
                  </a:lnTo>
                  <a:lnTo>
                    <a:pt x="6538" y="1425"/>
                  </a:lnTo>
                  <a:lnTo>
                    <a:pt x="6542" y="1434"/>
                  </a:lnTo>
                  <a:lnTo>
                    <a:pt x="6551" y="1460"/>
                  </a:lnTo>
                  <a:lnTo>
                    <a:pt x="6554" y="1468"/>
                  </a:lnTo>
                  <a:lnTo>
                    <a:pt x="6563" y="1495"/>
                  </a:lnTo>
                  <a:lnTo>
                    <a:pt x="6566" y="1504"/>
                  </a:lnTo>
                  <a:lnTo>
                    <a:pt x="6573" y="1530"/>
                  </a:lnTo>
                  <a:lnTo>
                    <a:pt x="6576" y="1539"/>
                  </a:lnTo>
                  <a:lnTo>
                    <a:pt x="6582" y="1566"/>
                  </a:lnTo>
                  <a:lnTo>
                    <a:pt x="6584" y="1575"/>
                  </a:lnTo>
                  <a:lnTo>
                    <a:pt x="6590" y="1602"/>
                  </a:lnTo>
                  <a:lnTo>
                    <a:pt x="6592" y="1611"/>
                  </a:lnTo>
                  <a:lnTo>
                    <a:pt x="6596" y="1639"/>
                  </a:lnTo>
                  <a:lnTo>
                    <a:pt x="6598" y="1648"/>
                  </a:lnTo>
                  <a:lnTo>
                    <a:pt x="6601" y="1675"/>
                  </a:lnTo>
                  <a:lnTo>
                    <a:pt x="6602" y="1685"/>
                  </a:lnTo>
                  <a:lnTo>
                    <a:pt x="6605" y="1712"/>
                  </a:lnTo>
                  <a:lnTo>
                    <a:pt x="6606" y="1721"/>
                  </a:lnTo>
                  <a:lnTo>
                    <a:pt x="6607" y="1749"/>
                  </a:lnTo>
                  <a:lnTo>
                    <a:pt x="6607" y="1759"/>
                  </a:lnTo>
                  <a:close/>
                  <a:moveTo>
                    <a:pt x="6108" y="1809"/>
                  </a:moveTo>
                  <a:lnTo>
                    <a:pt x="6108" y="1791"/>
                  </a:lnTo>
                  <a:lnTo>
                    <a:pt x="6108" y="1773"/>
                  </a:lnTo>
                  <a:lnTo>
                    <a:pt x="6107" y="1754"/>
                  </a:lnTo>
                  <a:lnTo>
                    <a:pt x="6105" y="1736"/>
                  </a:lnTo>
                  <a:lnTo>
                    <a:pt x="6102" y="1717"/>
                  </a:lnTo>
                  <a:lnTo>
                    <a:pt x="6099" y="1699"/>
                  </a:lnTo>
                  <a:lnTo>
                    <a:pt x="6096" y="1681"/>
                  </a:lnTo>
                  <a:lnTo>
                    <a:pt x="6091" y="1664"/>
                  </a:lnTo>
                  <a:lnTo>
                    <a:pt x="6086" y="1646"/>
                  </a:lnTo>
                  <a:lnTo>
                    <a:pt x="6080" y="1628"/>
                  </a:lnTo>
                  <a:lnTo>
                    <a:pt x="6074" y="1611"/>
                  </a:lnTo>
                  <a:lnTo>
                    <a:pt x="6067" y="1594"/>
                  </a:lnTo>
                  <a:lnTo>
                    <a:pt x="6059" y="1577"/>
                  </a:lnTo>
                  <a:lnTo>
                    <a:pt x="6051" y="1561"/>
                  </a:lnTo>
                  <a:lnTo>
                    <a:pt x="6042" y="1545"/>
                  </a:lnTo>
                  <a:lnTo>
                    <a:pt x="6033" y="1530"/>
                  </a:lnTo>
                  <a:lnTo>
                    <a:pt x="6023" y="1514"/>
                  </a:lnTo>
                  <a:lnTo>
                    <a:pt x="6012" y="1499"/>
                  </a:lnTo>
                  <a:lnTo>
                    <a:pt x="6001" y="1485"/>
                  </a:lnTo>
                  <a:lnTo>
                    <a:pt x="5989" y="1471"/>
                  </a:lnTo>
                  <a:lnTo>
                    <a:pt x="5977" y="1457"/>
                  </a:lnTo>
                  <a:lnTo>
                    <a:pt x="5964" y="1444"/>
                  </a:lnTo>
                  <a:lnTo>
                    <a:pt x="5951" y="1431"/>
                  </a:lnTo>
                  <a:lnTo>
                    <a:pt x="5937" y="1419"/>
                  </a:lnTo>
                  <a:lnTo>
                    <a:pt x="5923" y="1407"/>
                  </a:lnTo>
                  <a:lnTo>
                    <a:pt x="5909" y="1396"/>
                  </a:lnTo>
                  <a:lnTo>
                    <a:pt x="5894" y="1385"/>
                  </a:lnTo>
                  <a:lnTo>
                    <a:pt x="5878" y="1375"/>
                  </a:lnTo>
                  <a:lnTo>
                    <a:pt x="5863" y="1366"/>
                  </a:lnTo>
                  <a:lnTo>
                    <a:pt x="5847" y="1357"/>
                  </a:lnTo>
                  <a:lnTo>
                    <a:pt x="5831" y="1349"/>
                  </a:lnTo>
                  <a:lnTo>
                    <a:pt x="5814" y="1341"/>
                  </a:lnTo>
                  <a:lnTo>
                    <a:pt x="5797" y="1334"/>
                  </a:lnTo>
                  <a:lnTo>
                    <a:pt x="5780" y="1328"/>
                  </a:lnTo>
                  <a:lnTo>
                    <a:pt x="5762" y="1322"/>
                  </a:lnTo>
                  <a:lnTo>
                    <a:pt x="5744" y="1317"/>
                  </a:lnTo>
                  <a:lnTo>
                    <a:pt x="5727" y="1312"/>
                  </a:lnTo>
                  <a:lnTo>
                    <a:pt x="5709" y="1309"/>
                  </a:lnTo>
                  <a:lnTo>
                    <a:pt x="5691" y="1306"/>
                  </a:lnTo>
                  <a:lnTo>
                    <a:pt x="5672" y="1303"/>
                  </a:lnTo>
                  <a:lnTo>
                    <a:pt x="5654" y="1301"/>
                  </a:lnTo>
                  <a:lnTo>
                    <a:pt x="5635" y="1300"/>
                  </a:lnTo>
                  <a:lnTo>
                    <a:pt x="5617" y="1300"/>
                  </a:lnTo>
                  <a:lnTo>
                    <a:pt x="5599" y="1300"/>
                  </a:lnTo>
                  <a:lnTo>
                    <a:pt x="5580" y="1301"/>
                  </a:lnTo>
                  <a:lnTo>
                    <a:pt x="5562" y="1303"/>
                  </a:lnTo>
                  <a:lnTo>
                    <a:pt x="5544" y="1306"/>
                  </a:lnTo>
                  <a:lnTo>
                    <a:pt x="5525" y="1309"/>
                  </a:lnTo>
                  <a:lnTo>
                    <a:pt x="5508" y="1312"/>
                  </a:lnTo>
                  <a:lnTo>
                    <a:pt x="5490" y="1317"/>
                  </a:lnTo>
                  <a:lnTo>
                    <a:pt x="5472" y="1322"/>
                  </a:lnTo>
                  <a:lnTo>
                    <a:pt x="5455" y="1327"/>
                  </a:lnTo>
                  <a:lnTo>
                    <a:pt x="5438" y="1334"/>
                  </a:lnTo>
                  <a:lnTo>
                    <a:pt x="5421" y="1341"/>
                  </a:lnTo>
                  <a:lnTo>
                    <a:pt x="5405" y="1348"/>
                  </a:lnTo>
                  <a:lnTo>
                    <a:pt x="5388" y="1356"/>
                  </a:lnTo>
                  <a:lnTo>
                    <a:pt x="5372" y="1365"/>
                  </a:lnTo>
                  <a:lnTo>
                    <a:pt x="5356" y="1375"/>
                  </a:lnTo>
                  <a:lnTo>
                    <a:pt x="5341" y="1385"/>
                  </a:lnTo>
                  <a:lnTo>
                    <a:pt x="5326" y="1396"/>
                  </a:lnTo>
                  <a:lnTo>
                    <a:pt x="5311" y="1407"/>
                  </a:lnTo>
                  <a:lnTo>
                    <a:pt x="5297" y="1419"/>
                  </a:lnTo>
                  <a:lnTo>
                    <a:pt x="5284" y="1431"/>
                  </a:lnTo>
                  <a:lnTo>
                    <a:pt x="5271" y="1443"/>
                  </a:lnTo>
                  <a:lnTo>
                    <a:pt x="5258" y="1457"/>
                  </a:lnTo>
                  <a:lnTo>
                    <a:pt x="5246" y="1470"/>
                  </a:lnTo>
                  <a:lnTo>
                    <a:pt x="5234" y="1485"/>
                  </a:lnTo>
                  <a:lnTo>
                    <a:pt x="5223" y="1499"/>
                  </a:lnTo>
                  <a:lnTo>
                    <a:pt x="5212" y="1514"/>
                  </a:lnTo>
                  <a:lnTo>
                    <a:pt x="5202" y="1530"/>
                  </a:lnTo>
                  <a:lnTo>
                    <a:pt x="5193" y="1545"/>
                  </a:lnTo>
                  <a:lnTo>
                    <a:pt x="5184" y="1561"/>
                  </a:lnTo>
                  <a:lnTo>
                    <a:pt x="5176" y="1577"/>
                  </a:lnTo>
                  <a:lnTo>
                    <a:pt x="5168" y="1594"/>
                  </a:lnTo>
                  <a:lnTo>
                    <a:pt x="5161" y="1611"/>
                  </a:lnTo>
                  <a:lnTo>
                    <a:pt x="5155" y="1628"/>
                  </a:lnTo>
                  <a:lnTo>
                    <a:pt x="5149" y="1646"/>
                  </a:lnTo>
                  <a:lnTo>
                    <a:pt x="5144" y="1664"/>
                  </a:lnTo>
                  <a:lnTo>
                    <a:pt x="5139" y="1681"/>
                  </a:lnTo>
                  <a:lnTo>
                    <a:pt x="5136" y="1699"/>
                  </a:lnTo>
                  <a:lnTo>
                    <a:pt x="5133" y="1717"/>
                  </a:lnTo>
                  <a:lnTo>
                    <a:pt x="5130" y="1736"/>
                  </a:lnTo>
                  <a:lnTo>
                    <a:pt x="5128" y="1754"/>
                  </a:lnTo>
                  <a:lnTo>
                    <a:pt x="5127" y="1773"/>
                  </a:lnTo>
                  <a:lnTo>
                    <a:pt x="5127" y="1791"/>
                  </a:lnTo>
                  <a:lnTo>
                    <a:pt x="5127" y="1809"/>
                  </a:lnTo>
                  <a:lnTo>
                    <a:pt x="5128" y="1828"/>
                  </a:lnTo>
                  <a:lnTo>
                    <a:pt x="5130" y="1846"/>
                  </a:lnTo>
                  <a:lnTo>
                    <a:pt x="5133" y="1864"/>
                  </a:lnTo>
                  <a:lnTo>
                    <a:pt x="5136" y="1882"/>
                  </a:lnTo>
                  <a:lnTo>
                    <a:pt x="5139" y="1900"/>
                  </a:lnTo>
                  <a:lnTo>
                    <a:pt x="5144" y="1918"/>
                  </a:lnTo>
                  <a:lnTo>
                    <a:pt x="5149" y="1935"/>
                  </a:lnTo>
                  <a:lnTo>
                    <a:pt x="5154" y="1953"/>
                  </a:lnTo>
                  <a:lnTo>
                    <a:pt x="5161" y="1970"/>
                  </a:lnTo>
                  <a:lnTo>
                    <a:pt x="5168" y="1987"/>
                  </a:lnTo>
                  <a:lnTo>
                    <a:pt x="5175" y="2003"/>
                  </a:lnTo>
                  <a:lnTo>
                    <a:pt x="5184" y="2020"/>
                  </a:lnTo>
                  <a:lnTo>
                    <a:pt x="5193" y="2036"/>
                  </a:lnTo>
                  <a:lnTo>
                    <a:pt x="5202" y="2052"/>
                  </a:lnTo>
                  <a:lnTo>
                    <a:pt x="5212" y="2068"/>
                  </a:lnTo>
                  <a:lnTo>
                    <a:pt x="5223" y="2083"/>
                  </a:lnTo>
                  <a:lnTo>
                    <a:pt x="5234" y="2097"/>
                  </a:lnTo>
                  <a:lnTo>
                    <a:pt x="5246" y="2111"/>
                  </a:lnTo>
                  <a:lnTo>
                    <a:pt x="5258" y="2125"/>
                  </a:lnTo>
                  <a:lnTo>
                    <a:pt x="5270" y="2138"/>
                  </a:lnTo>
                  <a:lnTo>
                    <a:pt x="5283" y="2150"/>
                  </a:lnTo>
                  <a:lnTo>
                    <a:pt x="5297" y="2162"/>
                  </a:lnTo>
                  <a:lnTo>
                    <a:pt x="5311" y="2174"/>
                  </a:lnTo>
                  <a:lnTo>
                    <a:pt x="5325" y="2185"/>
                  </a:lnTo>
                  <a:lnTo>
                    <a:pt x="5340" y="2196"/>
                  </a:lnTo>
                  <a:lnTo>
                    <a:pt x="5356" y="2206"/>
                  </a:lnTo>
                  <a:lnTo>
                    <a:pt x="5372" y="2215"/>
                  </a:lnTo>
                  <a:lnTo>
                    <a:pt x="5388" y="2225"/>
                  </a:lnTo>
                  <a:lnTo>
                    <a:pt x="5405" y="2233"/>
                  </a:lnTo>
                  <a:lnTo>
                    <a:pt x="5421" y="2240"/>
                  </a:lnTo>
                  <a:lnTo>
                    <a:pt x="5438" y="2247"/>
                  </a:lnTo>
                  <a:lnTo>
                    <a:pt x="5455" y="2254"/>
                  </a:lnTo>
                  <a:lnTo>
                    <a:pt x="5472" y="2259"/>
                  </a:lnTo>
                  <a:lnTo>
                    <a:pt x="5490" y="2264"/>
                  </a:lnTo>
                  <a:lnTo>
                    <a:pt x="5508" y="2269"/>
                  </a:lnTo>
                  <a:lnTo>
                    <a:pt x="5525" y="2272"/>
                  </a:lnTo>
                  <a:lnTo>
                    <a:pt x="5544" y="2275"/>
                  </a:lnTo>
                  <a:lnTo>
                    <a:pt x="5562" y="2278"/>
                  </a:lnTo>
                  <a:lnTo>
                    <a:pt x="5580" y="2280"/>
                  </a:lnTo>
                  <a:lnTo>
                    <a:pt x="5599" y="2281"/>
                  </a:lnTo>
                  <a:lnTo>
                    <a:pt x="5617" y="2281"/>
                  </a:lnTo>
                  <a:lnTo>
                    <a:pt x="5635" y="2281"/>
                  </a:lnTo>
                  <a:lnTo>
                    <a:pt x="5654" y="2280"/>
                  </a:lnTo>
                  <a:lnTo>
                    <a:pt x="5672" y="2278"/>
                  </a:lnTo>
                  <a:lnTo>
                    <a:pt x="5691" y="2275"/>
                  </a:lnTo>
                  <a:lnTo>
                    <a:pt x="5709" y="2272"/>
                  </a:lnTo>
                  <a:lnTo>
                    <a:pt x="5727" y="2269"/>
                  </a:lnTo>
                  <a:lnTo>
                    <a:pt x="5744" y="2264"/>
                  </a:lnTo>
                  <a:lnTo>
                    <a:pt x="5762" y="2259"/>
                  </a:lnTo>
                  <a:lnTo>
                    <a:pt x="5780" y="2253"/>
                  </a:lnTo>
                  <a:lnTo>
                    <a:pt x="5797" y="2247"/>
                  </a:lnTo>
                  <a:lnTo>
                    <a:pt x="5814" y="2240"/>
                  </a:lnTo>
                  <a:lnTo>
                    <a:pt x="5831" y="2232"/>
                  </a:lnTo>
                  <a:lnTo>
                    <a:pt x="5847" y="2224"/>
                  </a:lnTo>
                  <a:lnTo>
                    <a:pt x="5863" y="2215"/>
                  </a:lnTo>
                  <a:lnTo>
                    <a:pt x="5878" y="2206"/>
                  </a:lnTo>
                  <a:lnTo>
                    <a:pt x="5894" y="2196"/>
                  </a:lnTo>
                  <a:lnTo>
                    <a:pt x="5909" y="2185"/>
                  </a:lnTo>
                  <a:lnTo>
                    <a:pt x="5923" y="2174"/>
                  </a:lnTo>
                  <a:lnTo>
                    <a:pt x="5938" y="2162"/>
                  </a:lnTo>
                  <a:lnTo>
                    <a:pt x="5951" y="2150"/>
                  </a:lnTo>
                  <a:lnTo>
                    <a:pt x="5965" y="2137"/>
                  </a:lnTo>
                  <a:lnTo>
                    <a:pt x="5977" y="2124"/>
                  </a:lnTo>
                  <a:lnTo>
                    <a:pt x="5989" y="2111"/>
                  </a:lnTo>
                  <a:lnTo>
                    <a:pt x="6001" y="2097"/>
                  </a:lnTo>
                  <a:lnTo>
                    <a:pt x="6012" y="2082"/>
                  </a:lnTo>
                  <a:lnTo>
                    <a:pt x="6023" y="2067"/>
                  </a:lnTo>
                  <a:lnTo>
                    <a:pt x="6033" y="2052"/>
                  </a:lnTo>
                  <a:lnTo>
                    <a:pt x="6042" y="2036"/>
                  </a:lnTo>
                  <a:lnTo>
                    <a:pt x="6051" y="2020"/>
                  </a:lnTo>
                  <a:lnTo>
                    <a:pt x="6060" y="2003"/>
                  </a:lnTo>
                  <a:lnTo>
                    <a:pt x="6067" y="1987"/>
                  </a:lnTo>
                  <a:lnTo>
                    <a:pt x="6074" y="1970"/>
                  </a:lnTo>
                  <a:lnTo>
                    <a:pt x="6081" y="1953"/>
                  </a:lnTo>
                  <a:lnTo>
                    <a:pt x="6086" y="1935"/>
                  </a:lnTo>
                  <a:lnTo>
                    <a:pt x="6091" y="1918"/>
                  </a:lnTo>
                  <a:lnTo>
                    <a:pt x="6096" y="1900"/>
                  </a:lnTo>
                  <a:lnTo>
                    <a:pt x="6099" y="1882"/>
                  </a:lnTo>
                  <a:lnTo>
                    <a:pt x="6102" y="1864"/>
                  </a:lnTo>
                  <a:lnTo>
                    <a:pt x="6105" y="1846"/>
                  </a:lnTo>
                  <a:lnTo>
                    <a:pt x="6107" y="1828"/>
                  </a:lnTo>
                  <a:lnTo>
                    <a:pt x="6108" y="18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3632;p31">
            <a:extLst>
              <a:ext uri="{FF2B5EF4-FFF2-40B4-BE49-F238E27FC236}">
                <a16:creationId xmlns:a16="http://schemas.microsoft.com/office/drawing/2014/main" id="{49A27570-E035-4CF8-861E-105AE383AE41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6356494" y="5358687"/>
            <a:chExt cx="633600" cy="633600"/>
          </a:xfrm>
          <a:solidFill>
            <a:schemeClr val="bg1"/>
          </a:solidFill>
        </p:grpSpPr>
        <p:sp>
          <p:nvSpPr>
            <p:cNvPr id="229" name="Google Shape;3633;p31">
              <a:extLst>
                <a:ext uri="{FF2B5EF4-FFF2-40B4-BE49-F238E27FC236}">
                  <a16:creationId xmlns:a16="http://schemas.microsoft.com/office/drawing/2014/main" id="{7FD57184-842A-4369-8624-C8D3C643FAF4}"/>
                </a:ext>
              </a:extLst>
            </p:cNvPr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19" y="4179"/>
                  </a:moveTo>
                  <a:lnTo>
                    <a:pt x="8520" y="4198"/>
                  </a:lnTo>
                  <a:lnTo>
                    <a:pt x="8520" y="4218"/>
                  </a:lnTo>
                  <a:lnTo>
                    <a:pt x="8520" y="4237"/>
                  </a:lnTo>
                  <a:lnTo>
                    <a:pt x="8519" y="4257"/>
                  </a:lnTo>
                  <a:lnTo>
                    <a:pt x="8517" y="4276"/>
                  </a:lnTo>
                  <a:lnTo>
                    <a:pt x="8514" y="4296"/>
                  </a:lnTo>
                  <a:lnTo>
                    <a:pt x="8511" y="4315"/>
                  </a:lnTo>
                  <a:lnTo>
                    <a:pt x="8507" y="4334"/>
                  </a:lnTo>
                  <a:lnTo>
                    <a:pt x="8502" y="4353"/>
                  </a:lnTo>
                  <a:lnTo>
                    <a:pt x="8497" y="4371"/>
                  </a:lnTo>
                  <a:lnTo>
                    <a:pt x="8491" y="4390"/>
                  </a:lnTo>
                  <a:lnTo>
                    <a:pt x="8484" y="4408"/>
                  </a:lnTo>
                  <a:lnTo>
                    <a:pt x="8477" y="4426"/>
                  </a:lnTo>
                  <a:lnTo>
                    <a:pt x="8468" y="4444"/>
                  </a:lnTo>
                  <a:lnTo>
                    <a:pt x="8460" y="4462"/>
                  </a:lnTo>
                  <a:lnTo>
                    <a:pt x="8450" y="4479"/>
                  </a:lnTo>
                  <a:lnTo>
                    <a:pt x="8440" y="4496"/>
                  </a:lnTo>
                  <a:lnTo>
                    <a:pt x="8429" y="4512"/>
                  </a:lnTo>
                  <a:lnTo>
                    <a:pt x="8418" y="4528"/>
                  </a:lnTo>
                  <a:lnTo>
                    <a:pt x="8406" y="4543"/>
                  </a:lnTo>
                  <a:lnTo>
                    <a:pt x="8393" y="4558"/>
                  </a:lnTo>
                  <a:lnTo>
                    <a:pt x="8380" y="4573"/>
                  </a:lnTo>
                  <a:lnTo>
                    <a:pt x="8367" y="4587"/>
                  </a:lnTo>
                  <a:lnTo>
                    <a:pt x="8353" y="4600"/>
                  </a:lnTo>
                  <a:lnTo>
                    <a:pt x="8338" y="4613"/>
                  </a:lnTo>
                  <a:lnTo>
                    <a:pt x="8323" y="4625"/>
                  </a:lnTo>
                  <a:lnTo>
                    <a:pt x="8308" y="4637"/>
                  </a:lnTo>
                  <a:lnTo>
                    <a:pt x="8292" y="4648"/>
                  </a:lnTo>
                  <a:lnTo>
                    <a:pt x="8276" y="4659"/>
                  </a:lnTo>
                  <a:lnTo>
                    <a:pt x="8259" y="4669"/>
                  </a:lnTo>
                  <a:lnTo>
                    <a:pt x="8242" y="4679"/>
                  </a:lnTo>
                  <a:lnTo>
                    <a:pt x="8224" y="4687"/>
                  </a:lnTo>
                  <a:lnTo>
                    <a:pt x="8207" y="4696"/>
                  </a:lnTo>
                  <a:lnTo>
                    <a:pt x="8189" y="4703"/>
                  </a:lnTo>
                  <a:lnTo>
                    <a:pt x="8171" y="4710"/>
                  </a:lnTo>
                  <a:lnTo>
                    <a:pt x="8152" y="4716"/>
                  </a:lnTo>
                  <a:lnTo>
                    <a:pt x="8133" y="4721"/>
                  </a:lnTo>
                  <a:lnTo>
                    <a:pt x="8114" y="4726"/>
                  </a:lnTo>
                  <a:lnTo>
                    <a:pt x="8095" y="4730"/>
                  </a:lnTo>
                  <a:lnTo>
                    <a:pt x="8076" y="4733"/>
                  </a:lnTo>
                  <a:lnTo>
                    <a:pt x="8057" y="4736"/>
                  </a:lnTo>
                  <a:lnTo>
                    <a:pt x="8037" y="4738"/>
                  </a:lnTo>
                  <a:lnTo>
                    <a:pt x="8018" y="4739"/>
                  </a:lnTo>
                  <a:lnTo>
                    <a:pt x="7998" y="4739"/>
                  </a:lnTo>
                  <a:lnTo>
                    <a:pt x="7979" y="4739"/>
                  </a:lnTo>
                  <a:lnTo>
                    <a:pt x="7959" y="4738"/>
                  </a:lnTo>
                  <a:lnTo>
                    <a:pt x="7940" y="4736"/>
                  </a:lnTo>
                  <a:lnTo>
                    <a:pt x="7920" y="4733"/>
                  </a:lnTo>
                  <a:lnTo>
                    <a:pt x="7901" y="4730"/>
                  </a:lnTo>
                  <a:lnTo>
                    <a:pt x="7882" y="4726"/>
                  </a:lnTo>
                  <a:lnTo>
                    <a:pt x="7864" y="4721"/>
                  </a:lnTo>
                  <a:lnTo>
                    <a:pt x="7845" y="4716"/>
                  </a:lnTo>
                  <a:lnTo>
                    <a:pt x="7826" y="4710"/>
                  </a:lnTo>
                  <a:lnTo>
                    <a:pt x="7808" y="4703"/>
                  </a:lnTo>
                  <a:lnTo>
                    <a:pt x="7790" y="4696"/>
                  </a:lnTo>
                  <a:lnTo>
                    <a:pt x="7773" y="4687"/>
                  </a:lnTo>
                  <a:lnTo>
                    <a:pt x="7755" y="4679"/>
                  </a:lnTo>
                  <a:lnTo>
                    <a:pt x="7738" y="4669"/>
                  </a:lnTo>
                  <a:lnTo>
                    <a:pt x="7721" y="4659"/>
                  </a:lnTo>
                  <a:lnTo>
                    <a:pt x="7705" y="4648"/>
                  </a:lnTo>
                  <a:lnTo>
                    <a:pt x="7689" y="4637"/>
                  </a:lnTo>
                  <a:lnTo>
                    <a:pt x="7673" y="4625"/>
                  </a:lnTo>
                  <a:lnTo>
                    <a:pt x="7658" y="4613"/>
                  </a:lnTo>
                  <a:lnTo>
                    <a:pt x="7643" y="4600"/>
                  </a:lnTo>
                  <a:lnTo>
                    <a:pt x="7629" y="4587"/>
                  </a:lnTo>
                  <a:lnTo>
                    <a:pt x="7616" y="4573"/>
                  </a:lnTo>
                  <a:lnTo>
                    <a:pt x="7603" y="4558"/>
                  </a:lnTo>
                  <a:lnTo>
                    <a:pt x="7591" y="4543"/>
                  </a:lnTo>
                  <a:lnTo>
                    <a:pt x="7579" y="4528"/>
                  </a:lnTo>
                  <a:lnTo>
                    <a:pt x="7568" y="4512"/>
                  </a:lnTo>
                  <a:lnTo>
                    <a:pt x="7557" y="4496"/>
                  </a:lnTo>
                  <a:lnTo>
                    <a:pt x="7547" y="4479"/>
                  </a:lnTo>
                  <a:lnTo>
                    <a:pt x="7537" y="4462"/>
                  </a:lnTo>
                  <a:lnTo>
                    <a:pt x="7529" y="4444"/>
                  </a:lnTo>
                  <a:lnTo>
                    <a:pt x="7520" y="4426"/>
                  </a:lnTo>
                  <a:lnTo>
                    <a:pt x="7513" y="4408"/>
                  </a:lnTo>
                  <a:lnTo>
                    <a:pt x="7506" y="4390"/>
                  </a:lnTo>
                  <a:lnTo>
                    <a:pt x="7500" y="4371"/>
                  </a:lnTo>
                  <a:lnTo>
                    <a:pt x="7495" y="4353"/>
                  </a:lnTo>
                  <a:lnTo>
                    <a:pt x="7490" y="4334"/>
                  </a:lnTo>
                  <a:lnTo>
                    <a:pt x="7486" y="4315"/>
                  </a:lnTo>
                  <a:lnTo>
                    <a:pt x="7483" y="4296"/>
                  </a:lnTo>
                  <a:lnTo>
                    <a:pt x="7480" y="4276"/>
                  </a:lnTo>
                  <a:lnTo>
                    <a:pt x="7478" y="4257"/>
                  </a:lnTo>
                  <a:lnTo>
                    <a:pt x="7477" y="4237"/>
                  </a:lnTo>
                  <a:lnTo>
                    <a:pt x="7477" y="4218"/>
                  </a:lnTo>
                  <a:lnTo>
                    <a:pt x="7477" y="4198"/>
                  </a:lnTo>
                  <a:lnTo>
                    <a:pt x="7478" y="4179"/>
                  </a:lnTo>
                  <a:lnTo>
                    <a:pt x="7480" y="4159"/>
                  </a:lnTo>
                  <a:lnTo>
                    <a:pt x="7483" y="4140"/>
                  </a:lnTo>
                  <a:lnTo>
                    <a:pt x="7486" y="4121"/>
                  </a:lnTo>
                  <a:lnTo>
                    <a:pt x="7490" y="4102"/>
                  </a:lnTo>
                  <a:lnTo>
                    <a:pt x="7495" y="4083"/>
                  </a:lnTo>
                  <a:lnTo>
                    <a:pt x="7500" y="4064"/>
                  </a:lnTo>
                  <a:lnTo>
                    <a:pt x="7506" y="4045"/>
                  </a:lnTo>
                  <a:lnTo>
                    <a:pt x="7513" y="4027"/>
                  </a:lnTo>
                  <a:lnTo>
                    <a:pt x="7520" y="4009"/>
                  </a:lnTo>
                  <a:lnTo>
                    <a:pt x="7529" y="3992"/>
                  </a:lnTo>
                  <a:lnTo>
                    <a:pt x="7537" y="3974"/>
                  </a:lnTo>
                  <a:lnTo>
                    <a:pt x="7547" y="3957"/>
                  </a:lnTo>
                  <a:lnTo>
                    <a:pt x="7557" y="3940"/>
                  </a:lnTo>
                  <a:lnTo>
                    <a:pt x="7568" y="3924"/>
                  </a:lnTo>
                  <a:lnTo>
                    <a:pt x="7579" y="3908"/>
                  </a:lnTo>
                  <a:lnTo>
                    <a:pt x="7591" y="3893"/>
                  </a:lnTo>
                  <a:lnTo>
                    <a:pt x="7603" y="3878"/>
                  </a:lnTo>
                  <a:lnTo>
                    <a:pt x="7616" y="3863"/>
                  </a:lnTo>
                  <a:lnTo>
                    <a:pt x="7629" y="3849"/>
                  </a:lnTo>
                  <a:lnTo>
                    <a:pt x="7643" y="3836"/>
                  </a:lnTo>
                  <a:lnTo>
                    <a:pt x="7658" y="3823"/>
                  </a:lnTo>
                  <a:lnTo>
                    <a:pt x="7673" y="3810"/>
                  </a:lnTo>
                  <a:lnTo>
                    <a:pt x="7689" y="3798"/>
                  </a:lnTo>
                  <a:lnTo>
                    <a:pt x="7705" y="3787"/>
                  </a:lnTo>
                  <a:lnTo>
                    <a:pt x="7721" y="3776"/>
                  </a:lnTo>
                  <a:lnTo>
                    <a:pt x="7738" y="3766"/>
                  </a:lnTo>
                  <a:lnTo>
                    <a:pt x="7755" y="3757"/>
                  </a:lnTo>
                  <a:lnTo>
                    <a:pt x="7773" y="3748"/>
                  </a:lnTo>
                  <a:lnTo>
                    <a:pt x="7790" y="3740"/>
                  </a:lnTo>
                  <a:lnTo>
                    <a:pt x="7808" y="3732"/>
                  </a:lnTo>
                  <a:lnTo>
                    <a:pt x="7826" y="3726"/>
                  </a:lnTo>
                  <a:lnTo>
                    <a:pt x="7845" y="3720"/>
                  </a:lnTo>
                  <a:lnTo>
                    <a:pt x="7863" y="3714"/>
                  </a:lnTo>
                  <a:lnTo>
                    <a:pt x="7882" y="3709"/>
                  </a:lnTo>
                  <a:lnTo>
                    <a:pt x="7901" y="3705"/>
                  </a:lnTo>
                  <a:lnTo>
                    <a:pt x="7920" y="3702"/>
                  </a:lnTo>
                  <a:lnTo>
                    <a:pt x="7940" y="3699"/>
                  </a:lnTo>
                  <a:lnTo>
                    <a:pt x="7959" y="3698"/>
                  </a:lnTo>
                  <a:lnTo>
                    <a:pt x="7979" y="3696"/>
                  </a:lnTo>
                  <a:lnTo>
                    <a:pt x="7998" y="3696"/>
                  </a:lnTo>
                  <a:lnTo>
                    <a:pt x="8018" y="3696"/>
                  </a:lnTo>
                  <a:lnTo>
                    <a:pt x="8037" y="3698"/>
                  </a:lnTo>
                  <a:lnTo>
                    <a:pt x="8057" y="3699"/>
                  </a:lnTo>
                  <a:lnTo>
                    <a:pt x="8076" y="3702"/>
                  </a:lnTo>
                  <a:lnTo>
                    <a:pt x="8095" y="3705"/>
                  </a:lnTo>
                  <a:lnTo>
                    <a:pt x="8114" y="3709"/>
                  </a:lnTo>
                  <a:lnTo>
                    <a:pt x="8133" y="3714"/>
                  </a:lnTo>
                  <a:lnTo>
                    <a:pt x="8152" y="3720"/>
                  </a:lnTo>
                  <a:lnTo>
                    <a:pt x="8171" y="3726"/>
                  </a:lnTo>
                  <a:lnTo>
                    <a:pt x="8189" y="3732"/>
                  </a:lnTo>
                  <a:lnTo>
                    <a:pt x="8207" y="3740"/>
                  </a:lnTo>
                  <a:lnTo>
                    <a:pt x="8224" y="3748"/>
                  </a:lnTo>
                  <a:lnTo>
                    <a:pt x="8242" y="3757"/>
                  </a:lnTo>
                  <a:lnTo>
                    <a:pt x="8259" y="3766"/>
                  </a:lnTo>
                  <a:lnTo>
                    <a:pt x="8276" y="3776"/>
                  </a:lnTo>
                  <a:lnTo>
                    <a:pt x="8292" y="3787"/>
                  </a:lnTo>
                  <a:lnTo>
                    <a:pt x="8308" y="3798"/>
                  </a:lnTo>
                  <a:lnTo>
                    <a:pt x="8323" y="3810"/>
                  </a:lnTo>
                  <a:lnTo>
                    <a:pt x="8338" y="3823"/>
                  </a:lnTo>
                  <a:lnTo>
                    <a:pt x="8353" y="3836"/>
                  </a:lnTo>
                  <a:lnTo>
                    <a:pt x="8367" y="3849"/>
                  </a:lnTo>
                  <a:lnTo>
                    <a:pt x="8380" y="3863"/>
                  </a:lnTo>
                  <a:lnTo>
                    <a:pt x="8393" y="3878"/>
                  </a:lnTo>
                  <a:lnTo>
                    <a:pt x="8406" y="3893"/>
                  </a:lnTo>
                  <a:lnTo>
                    <a:pt x="8418" y="3908"/>
                  </a:lnTo>
                  <a:lnTo>
                    <a:pt x="8429" y="3924"/>
                  </a:lnTo>
                  <a:lnTo>
                    <a:pt x="8440" y="3940"/>
                  </a:lnTo>
                  <a:lnTo>
                    <a:pt x="8450" y="3957"/>
                  </a:lnTo>
                  <a:lnTo>
                    <a:pt x="8460" y="3974"/>
                  </a:lnTo>
                  <a:lnTo>
                    <a:pt x="8468" y="3992"/>
                  </a:lnTo>
                  <a:lnTo>
                    <a:pt x="8477" y="4009"/>
                  </a:lnTo>
                  <a:lnTo>
                    <a:pt x="8484" y="4027"/>
                  </a:lnTo>
                  <a:lnTo>
                    <a:pt x="8491" y="4045"/>
                  </a:lnTo>
                  <a:lnTo>
                    <a:pt x="8497" y="4064"/>
                  </a:lnTo>
                  <a:lnTo>
                    <a:pt x="8502" y="4083"/>
                  </a:lnTo>
                  <a:lnTo>
                    <a:pt x="8507" y="4102"/>
                  </a:lnTo>
                  <a:lnTo>
                    <a:pt x="8511" y="4121"/>
                  </a:lnTo>
                  <a:lnTo>
                    <a:pt x="8514" y="4140"/>
                  </a:lnTo>
                  <a:lnTo>
                    <a:pt x="8517" y="4159"/>
                  </a:lnTo>
                  <a:lnTo>
                    <a:pt x="8519" y="4179"/>
                  </a:lnTo>
                  <a:close/>
                  <a:moveTo>
                    <a:pt x="7474" y="8070"/>
                  </a:moveTo>
                  <a:lnTo>
                    <a:pt x="7476" y="8090"/>
                  </a:lnTo>
                  <a:lnTo>
                    <a:pt x="7477" y="8109"/>
                  </a:lnTo>
                  <a:lnTo>
                    <a:pt x="7477" y="8129"/>
                  </a:lnTo>
                  <a:lnTo>
                    <a:pt x="7477" y="8148"/>
                  </a:lnTo>
                  <a:lnTo>
                    <a:pt x="7476" y="8168"/>
                  </a:lnTo>
                  <a:lnTo>
                    <a:pt x="7474" y="8187"/>
                  </a:lnTo>
                  <a:lnTo>
                    <a:pt x="7471" y="8207"/>
                  </a:lnTo>
                  <a:lnTo>
                    <a:pt x="7468" y="8226"/>
                  </a:lnTo>
                  <a:lnTo>
                    <a:pt x="7464" y="8245"/>
                  </a:lnTo>
                  <a:lnTo>
                    <a:pt x="7459" y="8264"/>
                  </a:lnTo>
                  <a:lnTo>
                    <a:pt x="7454" y="8282"/>
                  </a:lnTo>
                  <a:lnTo>
                    <a:pt x="7448" y="8301"/>
                  </a:lnTo>
                  <a:lnTo>
                    <a:pt x="7441" y="8319"/>
                  </a:lnTo>
                  <a:lnTo>
                    <a:pt x="7434" y="8337"/>
                  </a:lnTo>
                  <a:lnTo>
                    <a:pt x="7425" y="8354"/>
                  </a:lnTo>
                  <a:lnTo>
                    <a:pt x="7417" y="8372"/>
                  </a:lnTo>
                  <a:lnTo>
                    <a:pt x="7407" y="8389"/>
                  </a:lnTo>
                  <a:lnTo>
                    <a:pt x="7397" y="8406"/>
                  </a:lnTo>
                  <a:lnTo>
                    <a:pt x="7386" y="8422"/>
                  </a:lnTo>
                  <a:lnTo>
                    <a:pt x="7375" y="8438"/>
                  </a:lnTo>
                  <a:lnTo>
                    <a:pt x="7363" y="8454"/>
                  </a:lnTo>
                  <a:lnTo>
                    <a:pt x="7350" y="8469"/>
                  </a:lnTo>
                  <a:lnTo>
                    <a:pt x="7337" y="8483"/>
                  </a:lnTo>
                  <a:lnTo>
                    <a:pt x="7324" y="8497"/>
                  </a:lnTo>
                  <a:lnTo>
                    <a:pt x="7310" y="8511"/>
                  </a:lnTo>
                  <a:lnTo>
                    <a:pt x="7295" y="8524"/>
                  </a:lnTo>
                  <a:lnTo>
                    <a:pt x="7280" y="8536"/>
                  </a:lnTo>
                  <a:lnTo>
                    <a:pt x="7265" y="8548"/>
                  </a:lnTo>
                  <a:lnTo>
                    <a:pt x="7249" y="8559"/>
                  </a:lnTo>
                  <a:lnTo>
                    <a:pt x="7233" y="8570"/>
                  </a:lnTo>
                  <a:lnTo>
                    <a:pt x="7216" y="8580"/>
                  </a:lnTo>
                  <a:lnTo>
                    <a:pt x="7199" y="8590"/>
                  </a:lnTo>
                  <a:lnTo>
                    <a:pt x="7181" y="8598"/>
                  </a:lnTo>
                  <a:lnTo>
                    <a:pt x="7164" y="8607"/>
                  </a:lnTo>
                  <a:lnTo>
                    <a:pt x="7146" y="8614"/>
                  </a:lnTo>
                  <a:lnTo>
                    <a:pt x="7128" y="8621"/>
                  </a:lnTo>
                  <a:lnTo>
                    <a:pt x="7109" y="8627"/>
                  </a:lnTo>
                  <a:lnTo>
                    <a:pt x="7090" y="8632"/>
                  </a:lnTo>
                  <a:lnTo>
                    <a:pt x="7071" y="8637"/>
                  </a:lnTo>
                  <a:lnTo>
                    <a:pt x="7052" y="8641"/>
                  </a:lnTo>
                  <a:lnTo>
                    <a:pt x="7033" y="8644"/>
                  </a:lnTo>
                  <a:lnTo>
                    <a:pt x="7014" y="8647"/>
                  </a:lnTo>
                  <a:lnTo>
                    <a:pt x="6994" y="8649"/>
                  </a:lnTo>
                  <a:lnTo>
                    <a:pt x="6975" y="8650"/>
                  </a:lnTo>
                  <a:lnTo>
                    <a:pt x="6955" y="8650"/>
                  </a:lnTo>
                  <a:lnTo>
                    <a:pt x="6936" y="8650"/>
                  </a:lnTo>
                  <a:lnTo>
                    <a:pt x="6916" y="8649"/>
                  </a:lnTo>
                  <a:lnTo>
                    <a:pt x="6897" y="8647"/>
                  </a:lnTo>
                  <a:lnTo>
                    <a:pt x="6877" y="8644"/>
                  </a:lnTo>
                  <a:lnTo>
                    <a:pt x="6858" y="8641"/>
                  </a:lnTo>
                  <a:lnTo>
                    <a:pt x="6839" y="8637"/>
                  </a:lnTo>
                  <a:lnTo>
                    <a:pt x="6820" y="8632"/>
                  </a:lnTo>
                  <a:lnTo>
                    <a:pt x="6802" y="8627"/>
                  </a:lnTo>
                  <a:lnTo>
                    <a:pt x="6783" y="8621"/>
                  </a:lnTo>
                  <a:lnTo>
                    <a:pt x="6765" y="8614"/>
                  </a:lnTo>
                  <a:lnTo>
                    <a:pt x="6747" y="8607"/>
                  </a:lnTo>
                  <a:lnTo>
                    <a:pt x="6730" y="8598"/>
                  </a:lnTo>
                  <a:lnTo>
                    <a:pt x="6712" y="8590"/>
                  </a:lnTo>
                  <a:lnTo>
                    <a:pt x="6695" y="8580"/>
                  </a:lnTo>
                  <a:lnTo>
                    <a:pt x="6678" y="8570"/>
                  </a:lnTo>
                  <a:lnTo>
                    <a:pt x="6662" y="8559"/>
                  </a:lnTo>
                  <a:lnTo>
                    <a:pt x="6646" y="8548"/>
                  </a:lnTo>
                  <a:lnTo>
                    <a:pt x="6630" y="8536"/>
                  </a:lnTo>
                  <a:lnTo>
                    <a:pt x="6615" y="8524"/>
                  </a:lnTo>
                  <a:lnTo>
                    <a:pt x="6601" y="8511"/>
                  </a:lnTo>
                  <a:lnTo>
                    <a:pt x="6587" y="8497"/>
                  </a:lnTo>
                  <a:lnTo>
                    <a:pt x="6573" y="8483"/>
                  </a:lnTo>
                  <a:lnTo>
                    <a:pt x="6560" y="8469"/>
                  </a:lnTo>
                  <a:lnTo>
                    <a:pt x="6548" y="8454"/>
                  </a:lnTo>
                  <a:lnTo>
                    <a:pt x="6536" y="8438"/>
                  </a:lnTo>
                  <a:lnTo>
                    <a:pt x="6525" y="8422"/>
                  </a:lnTo>
                  <a:lnTo>
                    <a:pt x="6514" y="8406"/>
                  </a:lnTo>
                  <a:lnTo>
                    <a:pt x="6504" y="8389"/>
                  </a:lnTo>
                  <a:lnTo>
                    <a:pt x="6494" y="8372"/>
                  </a:lnTo>
                  <a:lnTo>
                    <a:pt x="6486" y="8354"/>
                  </a:lnTo>
                  <a:lnTo>
                    <a:pt x="6477" y="8337"/>
                  </a:lnTo>
                  <a:lnTo>
                    <a:pt x="6470" y="8319"/>
                  </a:lnTo>
                  <a:lnTo>
                    <a:pt x="6463" y="8301"/>
                  </a:lnTo>
                  <a:lnTo>
                    <a:pt x="6457" y="8282"/>
                  </a:lnTo>
                  <a:lnTo>
                    <a:pt x="6452" y="8264"/>
                  </a:lnTo>
                  <a:lnTo>
                    <a:pt x="6447" y="8245"/>
                  </a:lnTo>
                  <a:lnTo>
                    <a:pt x="6443" y="8226"/>
                  </a:lnTo>
                  <a:lnTo>
                    <a:pt x="6440" y="8207"/>
                  </a:lnTo>
                  <a:lnTo>
                    <a:pt x="6437" y="8187"/>
                  </a:lnTo>
                  <a:lnTo>
                    <a:pt x="6435" y="8168"/>
                  </a:lnTo>
                  <a:lnTo>
                    <a:pt x="6434" y="8148"/>
                  </a:lnTo>
                  <a:lnTo>
                    <a:pt x="6434" y="8129"/>
                  </a:lnTo>
                  <a:lnTo>
                    <a:pt x="6434" y="8109"/>
                  </a:lnTo>
                  <a:lnTo>
                    <a:pt x="6435" y="8090"/>
                  </a:lnTo>
                  <a:lnTo>
                    <a:pt x="6437" y="8070"/>
                  </a:lnTo>
                  <a:lnTo>
                    <a:pt x="6440" y="8051"/>
                  </a:lnTo>
                  <a:lnTo>
                    <a:pt x="6443" y="8032"/>
                  </a:lnTo>
                  <a:lnTo>
                    <a:pt x="6447" y="8013"/>
                  </a:lnTo>
                  <a:lnTo>
                    <a:pt x="6452" y="7994"/>
                  </a:lnTo>
                  <a:lnTo>
                    <a:pt x="6457" y="7975"/>
                  </a:lnTo>
                  <a:lnTo>
                    <a:pt x="6463" y="7956"/>
                  </a:lnTo>
                  <a:lnTo>
                    <a:pt x="6470" y="7938"/>
                  </a:lnTo>
                  <a:lnTo>
                    <a:pt x="6477" y="7920"/>
                  </a:lnTo>
                  <a:lnTo>
                    <a:pt x="6486" y="7903"/>
                  </a:lnTo>
                  <a:lnTo>
                    <a:pt x="6494" y="7885"/>
                  </a:lnTo>
                  <a:lnTo>
                    <a:pt x="6504" y="7868"/>
                  </a:lnTo>
                  <a:lnTo>
                    <a:pt x="6514" y="7851"/>
                  </a:lnTo>
                  <a:lnTo>
                    <a:pt x="6525" y="7835"/>
                  </a:lnTo>
                  <a:lnTo>
                    <a:pt x="6536" y="7819"/>
                  </a:lnTo>
                  <a:lnTo>
                    <a:pt x="6548" y="7804"/>
                  </a:lnTo>
                  <a:lnTo>
                    <a:pt x="6560" y="7789"/>
                  </a:lnTo>
                  <a:lnTo>
                    <a:pt x="6573" y="7774"/>
                  </a:lnTo>
                  <a:lnTo>
                    <a:pt x="6587" y="7760"/>
                  </a:lnTo>
                  <a:lnTo>
                    <a:pt x="6601" y="7747"/>
                  </a:lnTo>
                  <a:lnTo>
                    <a:pt x="6615" y="7734"/>
                  </a:lnTo>
                  <a:lnTo>
                    <a:pt x="6630" y="7721"/>
                  </a:lnTo>
                  <a:lnTo>
                    <a:pt x="6646" y="7709"/>
                  </a:lnTo>
                  <a:lnTo>
                    <a:pt x="6662" y="7698"/>
                  </a:lnTo>
                  <a:lnTo>
                    <a:pt x="6678" y="7687"/>
                  </a:lnTo>
                  <a:lnTo>
                    <a:pt x="6695" y="7677"/>
                  </a:lnTo>
                  <a:lnTo>
                    <a:pt x="6712" y="7667"/>
                  </a:lnTo>
                  <a:lnTo>
                    <a:pt x="6730" y="7659"/>
                  </a:lnTo>
                  <a:lnTo>
                    <a:pt x="6747" y="7650"/>
                  </a:lnTo>
                  <a:lnTo>
                    <a:pt x="6765" y="7643"/>
                  </a:lnTo>
                  <a:lnTo>
                    <a:pt x="6783" y="7636"/>
                  </a:lnTo>
                  <a:lnTo>
                    <a:pt x="6802" y="7630"/>
                  </a:lnTo>
                  <a:lnTo>
                    <a:pt x="6820" y="7625"/>
                  </a:lnTo>
                  <a:lnTo>
                    <a:pt x="6839" y="7620"/>
                  </a:lnTo>
                  <a:lnTo>
                    <a:pt x="6858" y="7616"/>
                  </a:lnTo>
                  <a:lnTo>
                    <a:pt x="6877" y="7613"/>
                  </a:lnTo>
                  <a:lnTo>
                    <a:pt x="6897" y="7610"/>
                  </a:lnTo>
                  <a:lnTo>
                    <a:pt x="6916" y="7608"/>
                  </a:lnTo>
                  <a:lnTo>
                    <a:pt x="6936" y="7607"/>
                  </a:lnTo>
                  <a:lnTo>
                    <a:pt x="6955" y="7607"/>
                  </a:lnTo>
                  <a:lnTo>
                    <a:pt x="6975" y="7607"/>
                  </a:lnTo>
                  <a:lnTo>
                    <a:pt x="6994" y="7608"/>
                  </a:lnTo>
                  <a:lnTo>
                    <a:pt x="7014" y="7610"/>
                  </a:lnTo>
                  <a:lnTo>
                    <a:pt x="7033" y="7613"/>
                  </a:lnTo>
                  <a:lnTo>
                    <a:pt x="7052" y="7616"/>
                  </a:lnTo>
                  <a:lnTo>
                    <a:pt x="7071" y="7620"/>
                  </a:lnTo>
                  <a:lnTo>
                    <a:pt x="7090" y="7625"/>
                  </a:lnTo>
                  <a:lnTo>
                    <a:pt x="7109" y="7630"/>
                  </a:lnTo>
                  <a:lnTo>
                    <a:pt x="7128" y="7636"/>
                  </a:lnTo>
                  <a:lnTo>
                    <a:pt x="7146" y="7643"/>
                  </a:lnTo>
                  <a:lnTo>
                    <a:pt x="7164" y="7650"/>
                  </a:lnTo>
                  <a:lnTo>
                    <a:pt x="7181" y="7659"/>
                  </a:lnTo>
                  <a:lnTo>
                    <a:pt x="7199" y="7667"/>
                  </a:lnTo>
                  <a:lnTo>
                    <a:pt x="7216" y="7677"/>
                  </a:lnTo>
                  <a:lnTo>
                    <a:pt x="7233" y="7687"/>
                  </a:lnTo>
                  <a:lnTo>
                    <a:pt x="7249" y="7698"/>
                  </a:lnTo>
                  <a:lnTo>
                    <a:pt x="7265" y="7709"/>
                  </a:lnTo>
                  <a:lnTo>
                    <a:pt x="7280" y="7721"/>
                  </a:lnTo>
                  <a:lnTo>
                    <a:pt x="7295" y="7734"/>
                  </a:lnTo>
                  <a:lnTo>
                    <a:pt x="7310" y="7747"/>
                  </a:lnTo>
                  <a:lnTo>
                    <a:pt x="7324" y="7760"/>
                  </a:lnTo>
                  <a:lnTo>
                    <a:pt x="7337" y="7774"/>
                  </a:lnTo>
                  <a:lnTo>
                    <a:pt x="7350" y="7789"/>
                  </a:lnTo>
                  <a:lnTo>
                    <a:pt x="7363" y="7804"/>
                  </a:lnTo>
                  <a:lnTo>
                    <a:pt x="7375" y="7819"/>
                  </a:lnTo>
                  <a:lnTo>
                    <a:pt x="7386" y="7835"/>
                  </a:lnTo>
                  <a:lnTo>
                    <a:pt x="7397" y="7851"/>
                  </a:lnTo>
                  <a:lnTo>
                    <a:pt x="7407" y="7868"/>
                  </a:lnTo>
                  <a:lnTo>
                    <a:pt x="7417" y="7885"/>
                  </a:lnTo>
                  <a:lnTo>
                    <a:pt x="7425" y="7903"/>
                  </a:lnTo>
                  <a:lnTo>
                    <a:pt x="7434" y="7920"/>
                  </a:lnTo>
                  <a:lnTo>
                    <a:pt x="7441" y="7938"/>
                  </a:lnTo>
                  <a:lnTo>
                    <a:pt x="7448" y="7956"/>
                  </a:lnTo>
                  <a:lnTo>
                    <a:pt x="7454" y="7975"/>
                  </a:lnTo>
                  <a:lnTo>
                    <a:pt x="7459" y="7994"/>
                  </a:lnTo>
                  <a:lnTo>
                    <a:pt x="7464" y="8013"/>
                  </a:lnTo>
                  <a:lnTo>
                    <a:pt x="7468" y="8032"/>
                  </a:lnTo>
                  <a:lnTo>
                    <a:pt x="7471" y="8051"/>
                  </a:lnTo>
                  <a:lnTo>
                    <a:pt x="7474" y="8070"/>
                  </a:lnTo>
                  <a:close/>
                  <a:moveTo>
                    <a:pt x="5651" y="1832"/>
                  </a:moveTo>
                  <a:lnTo>
                    <a:pt x="5652" y="1852"/>
                  </a:lnTo>
                  <a:lnTo>
                    <a:pt x="5652" y="1871"/>
                  </a:lnTo>
                  <a:lnTo>
                    <a:pt x="5652" y="1891"/>
                  </a:lnTo>
                  <a:lnTo>
                    <a:pt x="5651" y="1910"/>
                  </a:lnTo>
                  <a:lnTo>
                    <a:pt x="5649" y="1930"/>
                  </a:lnTo>
                  <a:lnTo>
                    <a:pt x="5646" y="1949"/>
                  </a:lnTo>
                  <a:lnTo>
                    <a:pt x="5643" y="1968"/>
                  </a:lnTo>
                  <a:lnTo>
                    <a:pt x="5639" y="1987"/>
                  </a:lnTo>
                  <a:lnTo>
                    <a:pt x="5634" y="2006"/>
                  </a:lnTo>
                  <a:lnTo>
                    <a:pt x="5629" y="2025"/>
                  </a:lnTo>
                  <a:lnTo>
                    <a:pt x="5623" y="2044"/>
                  </a:lnTo>
                  <a:lnTo>
                    <a:pt x="5616" y="2062"/>
                  </a:lnTo>
                  <a:lnTo>
                    <a:pt x="5609" y="2080"/>
                  </a:lnTo>
                  <a:lnTo>
                    <a:pt x="5600" y="2097"/>
                  </a:lnTo>
                  <a:lnTo>
                    <a:pt x="5592" y="2115"/>
                  </a:lnTo>
                  <a:lnTo>
                    <a:pt x="5582" y="2132"/>
                  </a:lnTo>
                  <a:lnTo>
                    <a:pt x="5572" y="2149"/>
                  </a:lnTo>
                  <a:lnTo>
                    <a:pt x="5561" y="2165"/>
                  </a:lnTo>
                  <a:lnTo>
                    <a:pt x="5550" y="2181"/>
                  </a:lnTo>
                  <a:lnTo>
                    <a:pt x="5538" y="2196"/>
                  </a:lnTo>
                  <a:lnTo>
                    <a:pt x="5525" y="2211"/>
                  </a:lnTo>
                  <a:lnTo>
                    <a:pt x="5512" y="2226"/>
                  </a:lnTo>
                  <a:lnTo>
                    <a:pt x="5499" y="2240"/>
                  </a:lnTo>
                  <a:lnTo>
                    <a:pt x="5485" y="2253"/>
                  </a:lnTo>
                  <a:lnTo>
                    <a:pt x="5470" y="2266"/>
                  </a:lnTo>
                  <a:lnTo>
                    <a:pt x="5455" y="2279"/>
                  </a:lnTo>
                  <a:lnTo>
                    <a:pt x="5440" y="2291"/>
                  </a:lnTo>
                  <a:lnTo>
                    <a:pt x="5424" y="2302"/>
                  </a:lnTo>
                  <a:lnTo>
                    <a:pt x="5408" y="2313"/>
                  </a:lnTo>
                  <a:lnTo>
                    <a:pt x="5391" y="2323"/>
                  </a:lnTo>
                  <a:lnTo>
                    <a:pt x="5374" y="2333"/>
                  </a:lnTo>
                  <a:lnTo>
                    <a:pt x="5356" y="2341"/>
                  </a:lnTo>
                  <a:lnTo>
                    <a:pt x="5339" y="2350"/>
                  </a:lnTo>
                  <a:lnTo>
                    <a:pt x="5321" y="2357"/>
                  </a:lnTo>
                  <a:lnTo>
                    <a:pt x="5303" y="2364"/>
                  </a:lnTo>
                  <a:lnTo>
                    <a:pt x="5284" y="2370"/>
                  </a:lnTo>
                  <a:lnTo>
                    <a:pt x="5265" y="2375"/>
                  </a:lnTo>
                  <a:lnTo>
                    <a:pt x="5246" y="2380"/>
                  </a:lnTo>
                  <a:lnTo>
                    <a:pt x="5227" y="2384"/>
                  </a:lnTo>
                  <a:lnTo>
                    <a:pt x="5208" y="2387"/>
                  </a:lnTo>
                  <a:lnTo>
                    <a:pt x="5189" y="2390"/>
                  </a:lnTo>
                  <a:lnTo>
                    <a:pt x="5169" y="2392"/>
                  </a:lnTo>
                  <a:lnTo>
                    <a:pt x="5150" y="2393"/>
                  </a:lnTo>
                  <a:lnTo>
                    <a:pt x="5130" y="2393"/>
                  </a:lnTo>
                  <a:lnTo>
                    <a:pt x="5111" y="2393"/>
                  </a:lnTo>
                  <a:lnTo>
                    <a:pt x="5091" y="2392"/>
                  </a:lnTo>
                  <a:lnTo>
                    <a:pt x="5072" y="2390"/>
                  </a:lnTo>
                  <a:lnTo>
                    <a:pt x="5052" y="2387"/>
                  </a:lnTo>
                  <a:lnTo>
                    <a:pt x="5033" y="2384"/>
                  </a:lnTo>
                  <a:lnTo>
                    <a:pt x="5014" y="2380"/>
                  </a:lnTo>
                  <a:lnTo>
                    <a:pt x="4996" y="2375"/>
                  </a:lnTo>
                  <a:lnTo>
                    <a:pt x="4977" y="2370"/>
                  </a:lnTo>
                  <a:lnTo>
                    <a:pt x="4958" y="2364"/>
                  </a:lnTo>
                  <a:lnTo>
                    <a:pt x="4940" y="2357"/>
                  </a:lnTo>
                  <a:lnTo>
                    <a:pt x="4922" y="2350"/>
                  </a:lnTo>
                  <a:lnTo>
                    <a:pt x="4905" y="2341"/>
                  </a:lnTo>
                  <a:lnTo>
                    <a:pt x="4887" y="2333"/>
                  </a:lnTo>
                  <a:lnTo>
                    <a:pt x="4870" y="2323"/>
                  </a:lnTo>
                  <a:lnTo>
                    <a:pt x="4853" y="2313"/>
                  </a:lnTo>
                  <a:lnTo>
                    <a:pt x="4837" y="2302"/>
                  </a:lnTo>
                  <a:lnTo>
                    <a:pt x="4821" y="2291"/>
                  </a:lnTo>
                  <a:lnTo>
                    <a:pt x="4805" y="2279"/>
                  </a:lnTo>
                  <a:lnTo>
                    <a:pt x="4790" y="2266"/>
                  </a:lnTo>
                  <a:lnTo>
                    <a:pt x="4776" y="2253"/>
                  </a:lnTo>
                  <a:lnTo>
                    <a:pt x="4762" y="2240"/>
                  </a:lnTo>
                  <a:lnTo>
                    <a:pt x="4748" y="2226"/>
                  </a:lnTo>
                  <a:lnTo>
                    <a:pt x="4735" y="2211"/>
                  </a:lnTo>
                  <a:lnTo>
                    <a:pt x="4723" y="2196"/>
                  </a:lnTo>
                  <a:lnTo>
                    <a:pt x="4711" y="2181"/>
                  </a:lnTo>
                  <a:lnTo>
                    <a:pt x="4700" y="2165"/>
                  </a:lnTo>
                  <a:lnTo>
                    <a:pt x="4689" y="2149"/>
                  </a:lnTo>
                  <a:lnTo>
                    <a:pt x="4679" y="2132"/>
                  </a:lnTo>
                  <a:lnTo>
                    <a:pt x="4669" y="2115"/>
                  </a:lnTo>
                  <a:lnTo>
                    <a:pt x="4661" y="2097"/>
                  </a:lnTo>
                  <a:lnTo>
                    <a:pt x="4652" y="2080"/>
                  </a:lnTo>
                  <a:lnTo>
                    <a:pt x="4645" y="2062"/>
                  </a:lnTo>
                  <a:lnTo>
                    <a:pt x="4638" y="2044"/>
                  </a:lnTo>
                  <a:lnTo>
                    <a:pt x="4632" y="2025"/>
                  </a:lnTo>
                  <a:lnTo>
                    <a:pt x="4627" y="2006"/>
                  </a:lnTo>
                  <a:lnTo>
                    <a:pt x="4622" y="1987"/>
                  </a:lnTo>
                  <a:lnTo>
                    <a:pt x="4618" y="1968"/>
                  </a:lnTo>
                  <a:lnTo>
                    <a:pt x="4615" y="1949"/>
                  </a:lnTo>
                  <a:lnTo>
                    <a:pt x="4612" y="1930"/>
                  </a:lnTo>
                  <a:lnTo>
                    <a:pt x="4610" y="1910"/>
                  </a:lnTo>
                  <a:lnTo>
                    <a:pt x="4609" y="1891"/>
                  </a:lnTo>
                  <a:lnTo>
                    <a:pt x="4609" y="1871"/>
                  </a:lnTo>
                  <a:lnTo>
                    <a:pt x="4609" y="1852"/>
                  </a:lnTo>
                  <a:lnTo>
                    <a:pt x="4610" y="1832"/>
                  </a:lnTo>
                  <a:lnTo>
                    <a:pt x="4612" y="1813"/>
                  </a:lnTo>
                  <a:lnTo>
                    <a:pt x="4615" y="1793"/>
                  </a:lnTo>
                  <a:lnTo>
                    <a:pt x="4618" y="1774"/>
                  </a:lnTo>
                  <a:lnTo>
                    <a:pt x="4622" y="1755"/>
                  </a:lnTo>
                  <a:lnTo>
                    <a:pt x="4627" y="1737"/>
                  </a:lnTo>
                  <a:lnTo>
                    <a:pt x="4632" y="1718"/>
                  </a:lnTo>
                  <a:lnTo>
                    <a:pt x="4638" y="1699"/>
                  </a:lnTo>
                  <a:lnTo>
                    <a:pt x="4645" y="1681"/>
                  </a:lnTo>
                  <a:lnTo>
                    <a:pt x="4652" y="1663"/>
                  </a:lnTo>
                  <a:lnTo>
                    <a:pt x="4661" y="1646"/>
                  </a:lnTo>
                  <a:lnTo>
                    <a:pt x="4669" y="1628"/>
                  </a:lnTo>
                  <a:lnTo>
                    <a:pt x="4679" y="1611"/>
                  </a:lnTo>
                  <a:lnTo>
                    <a:pt x="4689" y="1594"/>
                  </a:lnTo>
                  <a:lnTo>
                    <a:pt x="4700" y="1578"/>
                  </a:lnTo>
                  <a:lnTo>
                    <a:pt x="4711" y="1562"/>
                  </a:lnTo>
                  <a:lnTo>
                    <a:pt x="4723" y="1546"/>
                  </a:lnTo>
                  <a:lnTo>
                    <a:pt x="4735" y="1531"/>
                  </a:lnTo>
                  <a:lnTo>
                    <a:pt x="4748" y="1517"/>
                  </a:lnTo>
                  <a:lnTo>
                    <a:pt x="4762" y="1503"/>
                  </a:lnTo>
                  <a:lnTo>
                    <a:pt x="4776" y="1489"/>
                  </a:lnTo>
                  <a:lnTo>
                    <a:pt x="4790" y="1476"/>
                  </a:lnTo>
                  <a:lnTo>
                    <a:pt x="4805" y="1464"/>
                  </a:lnTo>
                  <a:lnTo>
                    <a:pt x="4821" y="1452"/>
                  </a:lnTo>
                  <a:lnTo>
                    <a:pt x="4837" y="1441"/>
                  </a:lnTo>
                  <a:lnTo>
                    <a:pt x="4853" y="1430"/>
                  </a:lnTo>
                  <a:lnTo>
                    <a:pt x="4870" y="1420"/>
                  </a:lnTo>
                  <a:lnTo>
                    <a:pt x="4887" y="1410"/>
                  </a:lnTo>
                  <a:lnTo>
                    <a:pt x="4905" y="1402"/>
                  </a:lnTo>
                  <a:lnTo>
                    <a:pt x="4922" y="1393"/>
                  </a:lnTo>
                  <a:lnTo>
                    <a:pt x="4940" y="1386"/>
                  </a:lnTo>
                  <a:lnTo>
                    <a:pt x="4958" y="1379"/>
                  </a:lnTo>
                  <a:lnTo>
                    <a:pt x="4977" y="1373"/>
                  </a:lnTo>
                  <a:lnTo>
                    <a:pt x="4996" y="1368"/>
                  </a:lnTo>
                  <a:lnTo>
                    <a:pt x="5014" y="1363"/>
                  </a:lnTo>
                  <a:lnTo>
                    <a:pt x="5033" y="1359"/>
                  </a:lnTo>
                  <a:lnTo>
                    <a:pt x="5052" y="1356"/>
                  </a:lnTo>
                  <a:lnTo>
                    <a:pt x="5072" y="1353"/>
                  </a:lnTo>
                  <a:lnTo>
                    <a:pt x="5091" y="1351"/>
                  </a:lnTo>
                  <a:lnTo>
                    <a:pt x="5111" y="1350"/>
                  </a:lnTo>
                  <a:lnTo>
                    <a:pt x="5130" y="1350"/>
                  </a:lnTo>
                  <a:lnTo>
                    <a:pt x="5150" y="1350"/>
                  </a:lnTo>
                  <a:lnTo>
                    <a:pt x="5169" y="1351"/>
                  </a:lnTo>
                  <a:lnTo>
                    <a:pt x="5189" y="1353"/>
                  </a:lnTo>
                  <a:lnTo>
                    <a:pt x="5208" y="1356"/>
                  </a:lnTo>
                  <a:lnTo>
                    <a:pt x="5227" y="1359"/>
                  </a:lnTo>
                  <a:lnTo>
                    <a:pt x="5246" y="1363"/>
                  </a:lnTo>
                  <a:lnTo>
                    <a:pt x="5265" y="1368"/>
                  </a:lnTo>
                  <a:lnTo>
                    <a:pt x="5284" y="1373"/>
                  </a:lnTo>
                  <a:lnTo>
                    <a:pt x="5303" y="1379"/>
                  </a:lnTo>
                  <a:lnTo>
                    <a:pt x="5321" y="1386"/>
                  </a:lnTo>
                  <a:lnTo>
                    <a:pt x="5339" y="1393"/>
                  </a:lnTo>
                  <a:lnTo>
                    <a:pt x="5356" y="1402"/>
                  </a:lnTo>
                  <a:lnTo>
                    <a:pt x="5374" y="1410"/>
                  </a:lnTo>
                  <a:lnTo>
                    <a:pt x="5391" y="1420"/>
                  </a:lnTo>
                  <a:lnTo>
                    <a:pt x="5408" y="1430"/>
                  </a:lnTo>
                  <a:lnTo>
                    <a:pt x="5424" y="1441"/>
                  </a:lnTo>
                  <a:lnTo>
                    <a:pt x="5440" y="1452"/>
                  </a:lnTo>
                  <a:lnTo>
                    <a:pt x="5455" y="1464"/>
                  </a:lnTo>
                  <a:lnTo>
                    <a:pt x="5470" y="1476"/>
                  </a:lnTo>
                  <a:lnTo>
                    <a:pt x="5485" y="1489"/>
                  </a:lnTo>
                  <a:lnTo>
                    <a:pt x="5499" y="1503"/>
                  </a:lnTo>
                  <a:lnTo>
                    <a:pt x="5512" y="1517"/>
                  </a:lnTo>
                  <a:lnTo>
                    <a:pt x="5525" y="1531"/>
                  </a:lnTo>
                  <a:lnTo>
                    <a:pt x="5538" y="1546"/>
                  </a:lnTo>
                  <a:lnTo>
                    <a:pt x="5550" y="1562"/>
                  </a:lnTo>
                  <a:lnTo>
                    <a:pt x="5561" y="1578"/>
                  </a:lnTo>
                  <a:lnTo>
                    <a:pt x="5572" y="1594"/>
                  </a:lnTo>
                  <a:lnTo>
                    <a:pt x="5582" y="1611"/>
                  </a:lnTo>
                  <a:lnTo>
                    <a:pt x="5592" y="1628"/>
                  </a:lnTo>
                  <a:lnTo>
                    <a:pt x="5600" y="1646"/>
                  </a:lnTo>
                  <a:lnTo>
                    <a:pt x="5609" y="1663"/>
                  </a:lnTo>
                  <a:lnTo>
                    <a:pt x="5616" y="1681"/>
                  </a:lnTo>
                  <a:lnTo>
                    <a:pt x="5623" y="1699"/>
                  </a:lnTo>
                  <a:lnTo>
                    <a:pt x="5629" y="1718"/>
                  </a:lnTo>
                  <a:lnTo>
                    <a:pt x="5634" y="1737"/>
                  </a:lnTo>
                  <a:lnTo>
                    <a:pt x="5639" y="1755"/>
                  </a:lnTo>
                  <a:lnTo>
                    <a:pt x="5643" y="1774"/>
                  </a:lnTo>
                  <a:lnTo>
                    <a:pt x="5646" y="1793"/>
                  </a:lnTo>
                  <a:lnTo>
                    <a:pt x="5649" y="1813"/>
                  </a:lnTo>
                  <a:lnTo>
                    <a:pt x="5651" y="1832"/>
                  </a:lnTo>
                  <a:close/>
                  <a:moveTo>
                    <a:pt x="3302" y="7809"/>
                  </a:moveTo>
                  <a:lnTo>
                    <a:pt x="3304" y="7829"/>
                  </a:lnTo>
                  <a:lnTo>
                    <a:pt x="3305" y="7848"/>
                  </a:lnTo>
                  <a:lnTo>
                    <a:pt x="3305" y="7868"/>
                  </a:lnTo>
                  <a:lnTo>
                    <a:pt x="3305" y="7887"/>
                  </a:lnTo>
                  <a:lnTo>
                    <a:pt x="3304" y="7907"/>
                  </a:lnTo>
                  <a:lnTo>
                    <a:pt x="3302" y="7926"/>
                  </a:lnTo>
                  <a:lnTo>
                    <a:pt x="3299" y="7946"/>
                  </a:lnTo>
                  <a:lnTo>
                    <a:pt x="3296" y="7965"/>
                  </a:lnTo>
                  <a:lnTo>
                    <a:pt x="3292" y="7984"/>
                  </a:lnTo>
                  <a:lnTo>
                    <a:pt x="3287" y="8003"/>
                  </a:lnTo>
                  <a:lnTo>
                    <a:pt x="3282" y="8021"/>
                  </a:lnTo>
                  <a:lnTo>
                    <a:pt x="3276" y="8040"/>
                  </a:lnTo>
                  <a:lnTo>
                    <a:pt x="3269" y="8058"/>
                  </a:lnTo>
                  <a:lnTo>
                    <a:pt x="3262" y="8076"/>
                  </a:lnTo>
                  <a:lnTo>
                    <a:pt x="3253" y="8094"/>
                  </a:lnTo>
                  <a:lnTo>
                    <a:pt x="3245" y="8112"/>
                  </a:lnTo>
                  <a:lnTo>
                    <a:pt x="3235" y="8129"/>
                  </a:lnTo>
                  <a:lnTo>
                    <a:pt x="3225" y="8146"/>
                  </a:lnTo>
                  <a:lnTo>
                    <a:pt x="3214" y="8162"/>
                  </a:lnTo>
                  <a:lnTo>
                    <a:pt x="3203" y="8178"/>
                  </a:lnTo>
                  <a:lnTo>
                    <a:pt x="3191" y="8193"/>
                  </a:lnTo>
                  <a:lnTo>
                    <a:pt x="3179" y="8208"/>
                  </a:lnTo>
                  <a:lnTo>
                    <a:pt x="3166" y="8223"/>
                  </a:lnTo>
                  <a:lnTo>
                    <a:pt x="3153" y="8237"/>
                  </a:lnTo>
                  <a:lnTo>
                    <a:pt x="3139" y="8250"/>
                  </a:lnTo>
                  <a:lnTo>
                    <a:pt x="3124" y="8263"/>
                  </a:lnTo>
                  <a:lnTo>
                    <a:pt x="3109" y="8275"/>
                  </a:lnTo>
                  <a:lnTo>
                    <a:pt x="3094" y="8287"/>
                  </a:lnTo>
                  <a:lnTo>
                    <a:pt x="3078" y="8298"/>
                  </a:lnTo>
                  <a:lnTo>
                    <a:pt x="3062" y="8309"/>
                  </a:lnTo>
                  <a:lnTo>
                    <a:pt x="3045" y="8319"/>
                  </a:lnTo>
                  <a:lnTo>
                    <a:pt x="3028" y="8329"/>
                  </a:lnTo>
                  <a:lnTo>
                    <a:pt x="3010" y="8337"/>
                  </a:lnTo>
                  <a:lnTo>
                    <a:pt x="2992" y="8346"/>
                  </a:lnTo>
                  <a:lnTo>
                    <a:pt x="2974" y="8353"/>
                  </a:lnTo>
                  <a:lnTo>
                    <a:pt x="2956" y="8360"/>
                  </a:lnTo>
                  <a:lnTo>
                    <a:pt x="2937" y="8366"/>
                  </a:lnTo>
                  <a:lnTo>
                    <a:pt x="2919" y="8371"/>
                  </a:lnTo>
                  <a:lnTo>
                    <a:pt x="2900" y="8376"/>
                  </a:lnTo>
                  <a:lnTo>
                    <a:pt x="2881" y="8380"/>
                  </a:lnTo>
                  <a:lnTo>
                    <a:pt x="2862" y="8383"/>
                  </a:lnTo>
                  <a:lnTo>
                    <a:pt x="2842" y="8386"/>
                  </a:lnTo>
                  <a:lnTo>
                    <a:pt x="2823" y="8388"/>
                  </a:lnTo>
                  <a:lnTo>
                    <a:pt x="2803" y="8389"/>
                  </a:lnTo>
                  <a:lnTo>
                    <a:pt x="2784" y="8389"/>
                  </a:lnTo>
                  <a:lnTo>
                    <a:pt x="2764" y="8389"/>
                  </a:lnTo>
                  <a:lnTo>
                    <a:pt x="2745" y="8388"/>
                  </a:lnTo>
                  <a:lnTo>
                    <a:pt x="2725" y="8386"/>
                  </a:lnTo>
                  <a:lnTo>
                    <a:pt x="2706" y="8383"/>
                  </a:lnTo>
                  <a:lnTo>
                    <a:pt x="2687" y="8380"/>
                  </a:lnTo>
                  <a:lnTo>
                    <a:pt x="2668" y="8376"/>
                  </a:lnTo>
                  <a:lnTo>
                    <a:pt x="2649" y="8371"/>
                  </a:lnTo>
                  <a:lnTo>
                    <a:pt x="2630" y="8366"/>
                  </a:lnTo>
                  <a:lnTo>
                    <a:pt x="2611" y="8360"/>
                  </a:lnTo>
                  <a:lnTo>
                    <a:pt x="2593" y="8353"/>
                  </a:lnTo>
                  <a:lnTo>
                    <a:pt x="2575" y="8346"/>
                  </a:lnTo>
                  <a:lnTo>
                    <a:pt x="2558" y="8337"/>
                  </a:lnTo>
                  <a:lnTo>
                    <a:pt x="2540" y="8329"/>
                  </a:lnTo>
                  <a:lnTo>
                    <a:pt x="2523" y="8319"/>
                  </a:lnTo>
                  <a:lnTo>
                    <a:pt x="2506" y="8309"/>
                  </a:lnTo>
                  <a:lnTo>
                    <a:pt x="2490" y="8298"/>
                  </a:lnTo>
                  <a:lnTo>
                    <a:pt x="2474" y="8287"/>
                  </a:lnTo>
                  <a:lnTo>
                    <a:pt x="2459" y="8275"/>
                  </a:lnTo>
                  <a:lnTo>
                    <a:pt x="2444" y="8263"/>
                  </a:lnTo>
                  <a:lnTo>
                    <a:pt x="2429" y="8250"/>
                  </a:lnTo>
                  <a:lnTo>
                    <a:pt x="2415" y="8237"/>
                  </a:lnTo>
                  <a:lnTo>
                    <a:pt x="2402" y="8223"/>
                  </a:lnTo>
                  <a:lnTo>
                    <a:pt x="2389" y="8208"/>
                  </a:lnTo>
                  <a:lnTo>
                    <a:pt x="2376" y="8193"/>
                  </a:lnTo>
                  <a:lnTo>
                    <a:pt x="2364" y="8178"/>
                  </a:lnTo>
                  <a:lnTo>
                    <a:pt x="2353" y="8162"/>
                  </a:lnTo>
                  <a:lnTo>
                    <a:pt x="2342" y="8146"/>
                  </a:lnTo>
                  <a:lnTo>
                    <a:pt x="2332" y="8129"/>
                  </a:lnTo>
                  <a:lnTo>
                    <a:pt x="2323" y="8112"/>
                  </a:lnTo>
                  <a:lnTo>
                    <a:pt x="2314" y="8094"/>
                  </a:lnTo>
                  <a:lnTo>
                    <a:pt x="2306" y="8076"/>
                  </a:lnTo>
                  <a:lnTo>
                    <a:pt x="2298" y="8058"/>
                  </a:lnTo>
                  <a:lnTo>
                    <a:pt x="2292" y="8040"/>
                  </a:lnTo>
                  <a:lnTo>
                    <a:pt x="2286" y="8021"/>
                  </a:lnTo>
                  <a:lnTo>
                    <a:pt x="2280" y="8003"/>
                  </a:lnTo>
                  <a:lnTo>
                    <a:pt x="2275" y="7984"/>
                  </a:lnTo>
                  <a:lnTo>
                    <a:pt x="2271" y="7965"/>
                  </a:lnTo>
                  <a:lnTo>
                    <a:pt x="2268" y="7946"/>
                  </a:lnTo>
                  <a:lnTo>
                    <a:pt x="2265" y="7926"/>
                  </a:lnTo>
                  <a:lnTo>
                    <a:pt x="2264" y="7907"/>
                  </a:lnTo>
                  <a:lnTo>
                    <a:pt x="2262" y="7887"/>
                  </a:lnTo>
                  <a:lnTo>
                    <a:pt x="2262" y="7868"/>
                  </a:lnTo>
                  <a:lnTo>
                    <a:pt x="2262" y="7848"/>
                  </a:lnTo>
                  <a:lnTo>
                    <a:pt x="2264" y="7829"/>
                  </a:lnTo>
                  <a:lnTo>
                    <a:pt x="2265" y="7809"/>
                  </a:lnTo>
                  <a:lnTo>
                    <a:pt x="2268" y="7790"/>
                  </a:lnTo>
                  <a:lnTo>
                    <a:pt x="2271" y="7771"/>
                  </a:lnTo>
                  <a:lnTo>
                    <a:pt x="2275" y="7752"/>
                  </a:lnTo>
                  <a:lnTo>
                    <a:pt x="2280" y="7733"/>
                  </a:lnTo>
                  <a:lnTo>
                    <a:pt x="2286" y="7714"/>
                  </a:lnTo>
                  <a:lnTo>
                    <a:pt x="2292" y="7695"/>
                  </a:lnTo>
                  <a:lnTo>
                    <a:pt x="2298" y="7677"/>
                  </a:lnTo>
                  <a:lnTo>
                    <a:pt x="2306" y="7659"/>
                  </a:lnTo>
                  <a:lnTo>
                    <a:pt x="2314" y="7642"/>
                  </a:lnTo>
                  <a:lnTo>
                    <a:pt x="2323" y="7624"/>
                  </a:lnTo>
                  <a:lnTo>
                    <a:pt x="2332" y="7607"/>
                  </a:lnTo>
                  <a:lnTo>
                    <a:pt x="2342" y="7590"/>
                  </a:lnTo>
                  <a:lnTo>
                    <a:pt x="2353" y="7574"/>
                  </a:lnTo>
                  <a:lnTo>
                    <a:pt x="2364" y="7558"/>
                  </a:lnTo>
                  <a:lnTo>
                    <a:pt x="2376" y="7543"/>
                  </a:lnTo>
                  <a:lnTo>
                    <a:pt x="2389" y="7528"/>
                  </a:lnTo>
                  <a:lnTo>
                    <a:pt x="2402" y="7513"/>
                  </a:lnTo>
                  <a:lnTo>
                    <a:pt x="2415" y="7499"/>
                  </a:lnTo>
                  <a:lnTo>
                    <a:pt x="2429" y="7486"/>
                  </a:lnTo>
                  <a:lnTo>
                    <a:pt x="2444" y="7473"/>
                  </a:lnTo>
                  <a:lnTo>
                    <a:pt x="2459" y="7460"/>
                  </a:lnTo>
                  <a:lnTo>
                    <a:pt x="2474" y="7448"/>
                  </a:lnTo>
                  <a:lnTo>
                    <a:pt x="2490" y="7437"/>
                  </a:lnTo>
                  <a:lnTo>
                    <a:pt x="2506" y="7426"/>
                  </a:lnTo>
                  <a:lnTo>
                    <a:pt x="2523" y="7416"/>
                  </a:lnTo>
                  <a:lnTo>
                    <a:pt x="2540" y="7407"/>
                  </a:lnTo>
                  <a:lnTo>
                    <a:pt x="2558" y="7398"/>
                  </a:lnTo>
                  <a:lnTo>
                    <a:pt x="2575" y="7390"/>
                  </a:lnTo>
                  <a:lnTo>
                    <a:pt x="2593" y="7382"/>
                  </a:lnTo>
                  <a:lnTo>
                    <a:pt x="2611" y="7376"/>
                  </a:lnTo>
                  <a:lnTo>
                    <a:pt x="2630" y="7370"/>
                  </a:lnTo>
                  <a:lnTo>
                    <a:pt x="2649" y="7364"/>
                  </a:lnTo>
                  <a:lnTo>
                    <a:pt x="2668" y="7359"/>
                  </a:lnTo>
                  <a:lnTo>
                    <a:pt x="2687" y="7355"/>
                  </a:lnTo>
                  <a:lnTo>
                    <a:pt x="2706" y="7352"/>
                  </a:lnTo>
                  <a:lnTo>
                    <a:pt x="2725" y="7349"/>
                  </a:lnTo>
                  <a:lnTo>
                    <a:pt x="2745" y="7348"/>
                  </a:lnTo>
                  <a:lnTo>
                    <a:pt x="2764" y="7346"/>
                  </a:lnTo>
                  <a:lnTo>
                    <a:pt x="2784" y="7346"/>
                  </a:lnTo>
                  <a:lnTo>
                    <a:pt x="2803" y="7346"/>
                  </a:lnTo>
                  <a:lnTo>
                    <a:pt x="2823" y="7348"/>
                  </a:lnTo>
                  <a:lnTo>
                    <a:pt x="2842" y="7349"/>
                  </a:lnTo>
                  <a:lnTo>
                    <a:pt x="2862" y="7352"/>
                  </a:lnTo>
                  <a:lnTo>
                    <a:pt x="2881" y="7355"/>
                  </a:lnTo>
                  <a:lnTo>
                    <a:pt x="2900" y="7359"/>
                  </a:lnTo>
                  <a:lnTo>
                    <a:pt x="2919" y="7364"/>
                  </a:lnTo>
                  <a:lnTo>
                    <a:pt x="2937" y="7370"/>
                  </a:lnTo>
                  <a:lnTo>
                    <a:pt x="2956" y="7376"/>
                  </a:lnTo>
                  <a:lnTo>
                    <a:pt x="2974" y="7382"/>
                  </a:lnTo>
                  <a:lnTo>
                    <a:pt x="2992" y="7390"/>
                  </a:lnTo>
                  <a:lnTo>
                    <a:pt x="3010" y="7398"/>
                  </a:lnTo>
                  <a:lnTo>
                    <a:pt x="3028" y="7407"/>
                  </a:lnTo>
                  <a:lnTo>
                    <a:pt x="3045" y="7416"/>
                  </a:lnTo>
                  <a:lnTo>
                    <a:pt x="3062" y="7426"/>
                  </a:lnTo>
                  <a:lnTo>
                    <a:pt x="3078" y="7437"/>
                  </a:lnTo>
                  <a:lnTo>
                    <a:pt x="3094" y="7448"/>
                  </a:lnTo>
                  <a:lnTo>
                    <a:pt x="3109" y="7460"/>
                  </a:lnTo>
                  <a:lnTo>
                    <a:pt x="3124" y="7473"/>
                  </a:lnTo>
                  <a:lnTo>
                    <a:pt x="3139" y="7486"/>
                  </a:lnTo>
                  <a:lnTo>
                    <a:pt x="3153" y="7499"/>
                  </a:lnTo>
                  <a:lnTo>
                    <a:pt x="3166" y="7513"/>
                  </a:lnTo>
                  <a:lnTo>
                    <a:pt x="3179" y="7528"/>
                  </a:lnTo>
                  <a:lnTo>
                    <a:pt x="3191" y="7543"/>
                  </a:lnTo>
                  <a:lnTo>
                    <a:pt x="3203" y="7558"/>
                  </a:lnTo>
                  <a:lnTo>
                    <a:pt x="3214" y="7574"/>
                  </a:lnTo>
                  <a:lnTo>
                    <a:pt x="3225" y="7590"/>
                  </a:lnTo>
                  <a:lnTo>
                    <a:pt x="3235" y="7607"/>
                  </a:lnTo>
                  <a:lnTo>
                    <a:pt x="3245" y="7624"/>
                  </a:lnTo>
                  <a:lnTo>
                    <a:pt x="3253" y="7642"/>
                  </a:lnTo>
                  <a:lnTo>
                    <a:pt x="3262" y="7659"/>
                  </a:lnTo>
                  <a:lnTo>
                    <a:pt x="3269" y="7677"/>
                  </a:lnTo>
                  <a:lnTo>
                    <a:pt x="3276" y="7695"/>
                  </a:lnTo>
                  <a:lnTo>
                    <a:pt x="3282" y="7714"/>
                  </a:lnTo>
                  <a:lnTo>
                    <a:pt x="3287" y="7733"/>
                  </a:lnTo>
                  <a:lnTo>
                    <a:pt x="3292" y="7752"/>
                  </a:lnTo>
                  <a:lnTo>
                    <a:pt x="3296" y="7771"/>
                  </a:lnTo>
                  <a:lnTo>
                    <a:pt x="3299" y="7790"/>
                  </a:lnTo>
                  <a:lnTo>
                    <a:pt x="3302" y="7809"/>
                  </a:lnTo>
                  <a:close/>
                  <a:moveTo>
                    <a:pt x="2522" y="3918"/>
                  </a:moveTo>
                  <a:lnTo>
                    <a:pt x="2523" y="3938"/>
                  </a:lnTo>
                  <a:lnTo>
                    <a:pt x="2523" y="3957"/>
                  </a:lnTo>
                  <a:lnTo>
                    <a:pt x="2523" y="3977"/>
                  </a:lnTo>
                  <a:lnTo>
                    <a:pt x="2522" y="3996"/>
                  </a:lnTo>
                  <a:lnTo>
                    <a:pt x="2520" y="4016"/>
                  </a:lnTo>
                  <a:lnTo>
                    <a:pt x="2517" y="4035"/>
                  </a:lnTo>
                  <a:lnTo>
                    <a:pt x="2514" y="4054"/>
                  </a:lnTo>
                  <a:lnTo>
                    <a:pt x="2510" y="4073"/>
                  </a:lnTo>
                  <a:lnTo>
                    <a:pt x="2505" y="4092"/>
                  </a:lnTo>
                  <a:lnTo>
                    <a:pt x="2500" y="4111"/>
                  </a:lnTo>
                  <a:lnTo>
                    <a:pt x="2494" y="4130"/>
                  </a:lnTo>
                  <a:lnTo>
                    <a:pt x="2487" y="4148"/>
                  </a:lnTo>
                  <a:lnTo>
                    <a:pt x="2480" y="4166"/>
                  </a:lnTo>
                  <a:lnTo>
                    <a:pt x="2471" y="4183"/>
                  </a:lnTo>
                  <a:lnTo>
                    <a:pt x="2463" y="4201"/>
                  </a:lnTo>
                  <a:lnTo>
                    <a:pt x="2453" y="4218"/>
                  </a:lnTo>
                  <a:lnTo>
                    <a:pt x="2443" y="4235"/>
                  </a:lnTo>
                  <a:lnTo>
                    <a:pt x="2432" y="4251"/>
                  </a:lnTo>
                  <a:lnTo>
                    <a:pt x="2421" y="4267"/>
                  </a:lnTo>
                  <a:lnTo>
                    <a:pt x="2409" y="4282"/>
                  </a:lnTo>
                  <a:lnTo>
                    <a:pt x="2397" y="4297"/>
                  </a:lnTo>
                  <a:lnTo>
                    <a:pt x="2384" y="4312"/>
                  </a:lnTo>
                  <a:lnTo>
                    <a:pt x="2371" y="4326"/>
                  </a:lnTo>
                  <a:lnTo>
                    <a:pt x="2357" y="4339"/>
                  </a:lnTo>
                  <a:lnTo>
                    <a:pt x="2342" y="4352"/>
                  </a:lnTo>
                  <a:lnTo>
                    <a:pt x="2327" y="4365"/>
                  </a:lnTo>
                  <a:lnTo>
                    <a:pt x="2311" y="4377"/>
                  </a:lnTo>
                  <a:lnTo>
                    <a:pt x="2295" y="4388"/>
                  </a:lnTo>
                  <a:lnTo>
                    <a:pt x="2279" y="4399"/>
                  </a:lnTo>
                  <a:lnTo>
                    <a:pt x="2262" y="4409"/>
                  </a:lnTo>
                  <a:lnTo>
                    <a:pt x="2245" y="4418"/>
                  </a:lnTo>
                  <a:lnTo>
                    <a:pt x="2227" y="4427"/>
                  </a:lnTo>
                  <a:lnTo>
                    <a:pt x="2210" y="4435"/>
                  </a:lnTo>
                  <a:lnTo>
                    <a:pt x="2192" y="4443"/>
                  </a:lnTo>
                  <a:lnTo>
                    <a:pt x="2174" y="4449"/>
                  </a:lnTo>
                  <a:lnTo>
                    <a:pt x="2155" y="4455"/>
                  </a:lnTo>
                  <a:lnTo>
                    <a:pt x="2136" y="4461"/>
                  </a:lnTo>
                  <a:lnTo>
                    <a:pt x="2118" y="4466"/>
                  </a:lnTo>
                  <a:lnTo>
                    <a:pt x="2099" y="4470"/>
                  </a:lnTo>
                  <a:lnTo>
                    <a:pt x="2080" y="4473"/>
                  </a:lnTo>
                  <a:lnTo>
                    <a:pt x="2060" y="4476"/>
                  </a:lnTo>
                  <a:lnTo>
                    <a:pt x="2041" y="4477"/>
                  </a:lnTo>
                  <a:lnTo>
                    <a:pt x="2021" y="4479"/>
                  </a:lnTo>
                  <a:lnTo>
                    <a:pt x="2002" y="4479"/>
                  </a:lnTo>
                  <a:lnTo>
                    <a:pt x="1982" y="4479"/>
                  </a:lnTo>
                  <a:lnTo>
                    <a:pt x="1963" y="4477"/>
                  </a:lnTo>
                  <a:lnTo>
                    <a:pt x="1943" y="4476"/>
                  </a:lnTo>
                  <a:lnTo>
                    <a:pt x="1924" y="4473"/>
                  </a:lnTo>
                  <a:lnTo>
                    <a:pt x="1905" y="4470"/>
                  </a:lnTo>
                  <a:lnTo>
                    <a:pt x="1886" y="4466"/>
                  </a:lnTo>
                  <a:lnTo>
                    <a:pt x="1867" y="4461"/>
                  </a:lnTo>
                  <a:lnTo>
                    <a:pt x="1848" y="4455"/>
                  </a:lnTo>
                  <a:lnTo>
                    <a:pt x="1829" y="4449"/>
                  </a:lnTo>
                  <a:lnTo>
                    <a:pt x="1811" y="4443"/>
                  </a:lnTo>
                  <a:lnTo>
                    <a:pt x="1793" y="4435"/>
                  </a:lnTo>
                  <a:lnTo>
                    <a:pt x="1776" y="4427"/>
                  </a:lnTo>
                  <a:lnTo>
                    <a:pt x="1758" y="4418"/>
                  </a:lnTo>
                  <a:lnTo>
                    <a:pt x="1741" y="4409"/>
                  </a:lnTo>
                  <a:lnTo>
                    <a:pt x="1724" y="4399"/>
                  </a:lnTo>
                  <a:lnTo>
                    <a:pt x="1708" y="4388"/>
                  </a:lnTo>
                  <a:lnTo>
                    <a:pt x="1692" y="4377"/>
                  </a:lnTo>
                  <a:lnTo>
                    <a:pt x="1677" y="4365"/>
                  </a:lnTo>
                  <a:lnTo>
                    <a:pt x="1662" y="4352"/>
                  </a:lnTo>
                  <a:lnTo>
                    <a:pt x="1647" y="4339"/>
                  </a:lnTo>
                  <a:lnTo>
                    <a:pt x="1633" y="4326"/>
                  </a:lnTo>
                  <a:lnTo>
                    <a:pt x="1620" y="4312"/>
                  </a:lnTo>
                  <a:lnTo>
                    <a:pt x="1607" y="4297"/>
                  </a:lnTo>
                  <a:lnTo>
                    <a:pt x="1594" y="4282"/>
                  </a:lnTo>
                  <a:lnTo>
                    <a:pt x="1582" y="4267"/>
                  </a:lnTo>
                  <a:lnTo>
                    <a:pt x="1571" y="4251"/>
                  </a:lnTo>
                  <a:lnTo>
                    <a:pt x="1560" y="4235"/>
                  </a:lnTo>
                  <a:lnTo>
                    <a:pt x="1550" y="4218"/>
                  </a:lnTo>
                  <a:lnTo>
                    <a:pt x="1540" y="4201"/>
                  </a:lnTo>
                  <a:lnTo>
                    <a:pt x="1532" y="4183"/>
                  </a:lnTo>
                  <a:lnTo>
                    <a:pt x="1523" y="4166"/>
                  </a:lnTo>
                  <a:lnTo>
                    <a:pt x="1516" y="4148"/>
                  </a:lnTo>
                  <a:lnTo>
                    <a:pt x="1509" y="4130"/>
                  </a:lnTo>
                  <a:lnTo>
                    <a:pt x="1503" y="4111"/>
                  </a:lnTo>
                  <a:lnTo>
                    <a:pt x="1498" y="4092"/>
                  </a:lnTo>
                  <a:lnTo>
                    <a:pt x="1493" y="4073"/>
                  </a:lnTo>
                  <a:lnTo>
                    <a:pt x="1489" y="4054"/>
                  </a:lnTo>
                  <a:lnTo>
                    <a:pt x="1486" y="4035"/>
                  </a:lnTo>
                  <a:lnTo>
                    <a:pt x="1483" y="4016"/>
                  </a:lnTo>
                  <a:lnTo>
                    <a:pt x="1481" y="3996"/>
                  </a:lnTo>
                  <a:lnTo>
                    <a:pt x="1480" y="3977"/>
                  </a:lnTo>
                  <a:lnTo>
                    <a:pt x="1480" y="3957"/>
                  </a:lnTo>
                  <a:lnTo>
                    <a:pt x="1480" y="3938"/>
                  </a:lnTo>
                  <a:lnTo>
                    <a:pt x="1481" y="3918"/>
                  </a:lnTo>
                  <a:lnTo>
                    <a:pt x="1483" y="3899"/>
                  </a:lnTo>
                  <a:lnTo>
                    <a:pt x="1486" y="3879"/>
                  </a:lnTo>
                  <a:lnTo>
                    <a:pt x="1489" y="3860"/>
                  </a:lnTo>
                  <a:lnTo>
                    <a:pt x="1493" y="3841"/>
                  </a:lnTo>
                  <a:lnTo>
                    <a:pt x="1498" y="3822"/>
                  </a:lnTo>
                  <a:lnTo>
                    <a:pt x="1503" y="3804"/>
                  </a:lnTo>
                  <a:lnTo>
                    <a:pt x="1509" y="3785"/>
                  </a:lnTo>
                  <a:lnTo>
                    <a:pt x="1516" y="3767"/>
                  </a:lnTo>
                  <a:lnTo>
                    <a:pt x="1523" y="3749"/>
                  </a:lnTo>
                  <a:lnTo>
                    <a:pt x="1532" y="3731"/>
                  </a:lnTo>
                  <a:lnTo>
                    <a:pt x="1540" y="3713"/>
                  </a:lnTo>
                  <a:lnTo>
                    <a:pt x="1550" y="3696"/>
                  </a:lnTo>
                  <a:lnTo>
                    <a:pt x="1560" y="3679"/>
                  </a:lnTo>
                  <a:lnTo>
                    <a:pt x="1571" y="3663"/>
                  </a:lnTo>
                  <a:lnTo>
                    <a:pt x="1582" y="3647"/>
                  </a:lnTo>
                  <a:lnTo>
                    <a:pt x="1594" y="3632"/>
                  </a:lnTo>
                  <a:lnTo>
                    <a:pt x="1607" y="3617"/>
                  </a:lnTo>
                  <a:lnTo>
                    <a:pt x="1620" y="3602"/>
                  </a:lnTo>
                  <a:lnTo>
                    <a:pt x="1633" y="3588"/>
                  </a:lnTo>
                  <a:lnTo>
                    <a:pt x="1647" y="3575"/>
                  </a:lnTo>
                  <a:lnTo>
                    <a:pt x="1662" y="3562"/>
                  </a:lnTo>
                  <a:lnTo>
                    <a:pt x="1677" y="3550"/>
                  </a:lnTo>
                  <a:lnTo>
                    <a:pt x="1692" y="3538"/>
                  </a:lnTo>
                  <a:lnTo>
                    <a:pt x="1708" y="3527"/>
                  </a:lnTo>
                  <a:lnTo>
                    <a:pt x="1724" y="3516"/>
                  </a:lnTo>
                  <a:lnTo>
                    <a:pt x="1741" y="3506"/>
                  </a:lnTo>
                  <a:lnTo>
                    <a:pt x="1758" y="3496"/>
                  </a:lnTo>
                  <a:lnTo>
                    <a:pt x="1776" y="3488"/>
                  </a:lnTo>
                  <a:lnTo>
                    <a:pt x="1793" y="3479"/>
                  </a:lnTo>
                  <a:lnTo>
                    <a:pt x="1811" y="3472"/>
                  </a:lnTo>
                  <a:lnTo>
                    <a:pt x="1829" y="3465"/>
                  </a:lnTo>
                  <a:lnTo>
                    <a:pt x="1848" y="3459"/>
                  </a:lnTo>
                  <a:lnTo>
                    <a:pt x="1867" y="3454"/>
                  </a:lnTo>
                  <a:lnTo>
                    <a:pt x="1886" y="3449"/>
                  </a:lnTo>
                  <a:lnTo>
                    <a:pt x="1905" y="3445"/>
                  </a:lnTo>
                  <a:lnTo>
                    <a:pt x="1924" y="3442"/>
                  </a:lnTo>
                  <a:lnTo>
                    <a:pt x="1943" y="3439"/>
                  </a:lnTo>
                  <a:lnTo>
                    <a:pt x="1963" y="3437"/>
                  </a:lnTo>
                  <a:lnTo>
                    <a:pt x="1982" y="3436"/>
                  </a:lnTo>
                  <a:lnTo>
                    <a:pt x="2002" y="3436"/>
                  </a:lnTo>
                  <a:lnTo>
                    <a:pt x="2021" y="3436"/>
                  </a:lnTo>
                  <a:lnTo>
                    <a:pt x="2041" y="3437"/>
                  </a:lnTo>
                  <a:lnTo>
                    <a:pt x="2060" y="3439"/>
                  </a:lnTo>
                  <a:lnTo>
                    <a:pt x="2080" y="3442"/>
                  </a:lnTo>
                  <a:lnTo>
                    <a:pt x="2099" y="3445"/>
                  </a:lnTo>
                  <a:lnTo>
                    <a:pt x="2118" y="3449"/>
                  </a:lnTo>
                  <a:lnTo>
                    <a:pt x="2136" y="3454"/>
                  </a:lnTo>
                  <a:lnTo>
                    <a:pt x="2155" y="3459"/>
                  </a:lnTo>
                  <a:lnTo>
                    <a:pt x="2174" y="3465"/>
                  </a:lnTo>
                  <a:lnTo>
                    <a:pt x="2192" y="3472"/>
                  </a:lnTo>
                  <a:lnTo>
                    <a:pt x="2210" y="3479"/>
                  </a:lnTo>
                  <a:lnTo>
                    <a:pt x="2227" y="3488"/>
                  </a:lnTo>
                  <a:lnTo>
                    <a:pt x="2245" y="3496"/>
                  </a:lnTo>
                  <a:lnTo>
                    <a:pt x="2262" y="3506"/>
                  </a:lnTo>
                  <a:lnTo>
                    <a:pt x="2279" y="3516"/>
                  </a:lnTo>
                  <a:lnTo>
                    <a:pt x="2295" y="3527"/>
                  </a:lnTo>
                  <a:lnTo>
                    <a:pt x="2311" y="3538"/>
                  </a:lnTo>
                  <a:lnTo>
                    <a:pt x="2327" y="3550"/>
                  </a:lnTo>
                  <a:lnTo>
                    <a:pt x="2342" y="3562"/>
                  </a:lnTo>
                  <a:lnTo>
                    <a:pt x="2357" y="3575"/>
                  </a:lnTo>
                  <a:lnTo>
                    <a:pt x="2371" y="3588"/>
                  </a:lnTo>
                  <a:lnTo>
                    <a:pt x="2384" y="3602"/>
                  </a:lnTo>
                  <a:lnTo>
                    <a:pt x="2397" y="3617"/>
                  </a:lnTo>
                  <a:lnTo>
                    <a:pt x="2409" y="3632"/>
                  </a:lnTo>
                  <a:lnTo>
                    <a:pt x="2421" y="3647"/>
                  </a:lnTo>
                  <a:lnTo>
                    <a:pt x="2432" y="3663"/>
                  </a:lnTo>
                  <a:lnTo>
                    <a:pt x="2443" y="3679"/>
                  </a:lnTo>
                  <a:lnTo>
                    <a:pt x="2453" y="3696"/>
                  </a:lnTo>
                  <a:lnTo>
                    <a:pt x="2463" y="3713"/>
                  </a:lnTo>
                  <a:lnTo>
                    <a:pt x="2471" y="3731"/>
                  </a:lnTo>
                  <a:lnTo>
                    <a:pt x="2480" y="3749"/>
                  </a:lnTo>
                  <a:lnTo>
                    <a:pt x="2487" y="3767"/>
                  </a:lnTo>
                  <a:lnTo>
                    <a:pt x="2494" y="3785"/>
                  </a:lnTo>
                  <a:lnTo>
                    <a:pt x="2500" y="3804"/>
                  </a:lnTo>
                  <a:lnTo>
                    <a:pt x="2505" y="3822"/>
                  </a:lnTo>
                  <a:lnTo>
                    <a:pt x="2510" y="3841"/>
                  </a:lnTo>
                  <a:lnTo>
                    <a:pt x="2514" y="3860"/>
                  </a:lnTo>
                  <a:lnTo>
                    <a:pt x="2517" y="3879"/>
                  </a:lnTo>
                  <a:lnTo>
                    <a:pt x="2520" y="3899"/>
                  </a:lnTo>
                  <a:lnTo>
                    <a:pt x="2522" y="39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634;p31">
              <a:extLst>
                <a:ext uri="{FF2B5EF4-FFF2-40B4-BE49-F238E27FC236}">
                  <a16:creationId xmlns:a16="http://schemas.microsoft.com/office/drawing/2014/main" id="{35F258AF-6242-4B55-BCC0-9D57B4DA3A1D}"/>
                </a:ext>
              </a:extLst>
            </p:cNvPr>
            <p:cNvSpPr/>
            <p:nvPr/>
          </p:nvSpPr>
          <p:spPr>
            <a:xfrm>
              <a:off x="6356494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68" y="5129"/>
                  </a:moveTo>
                  <a:lnTo>
                    <a:pt x="8770" y="5256"/>
                  </a:lnTo>
                  <a:lnTo>
                    <a:pt x="8770" y="5266"/>
                  </a:lnTo>
                  <a:lnTo>
                    <a:pt x="8768" y="5393"/>
                  </a:lnTo>
                  <a:lnTo>
                    <a:pt x="8767" y="5402"/>
                  </a:lnTo>
                  <a:lnTo>
                    <a:pt x="8760" y="5529"/>
                  </a:lnTo>
                  <a:lnTo>
                    <a:pt x="8759" y="5539"/>
                  </a:lnTo>
                  <a:lnTo>
                    <a:pt x="8747" y="5665"/>
                  </a:lnTo>
                  <a:lnTo>
                    <a:pt x="8746" y="5674"/>
                  </a:lnTo>
                  <a:lnTo>
                    <a:pt x="8730" y="5800"/>
                  </a:lnTo>
                  <a:lnTo>
                    <a:pt x="8728" y="5809"/>
                  </a:lnTo>
                  <a:lnTo>
                    <a:pt x="8707" y="5934"/>
                  </a:lnTo>
                  <a:lnTo>
                    <a:pt x="8705" y="5943"/>
                  </a:lnTo>
                  <a:lnTo>
                    <a:pt x="8680" y="6067"/>
                  </a:lnTo>
                  <a:lnTo>
                    <a:pt x="8677" y="6076"/>
                  </a:lnTo>
                  <a:lnTo>
                    <a:pt x="8647" y="6198"/>
                  </a:lnTo>
                  <a:lnTo>
                    <a:pt x="8645" y="6207"/>
                  </a:lnTo>
                  <a:lnTo>
                    <a:pt x="8610" y="6329"/>
                  </a:lnTo>
                  <a:lnTo>
                    <a:pt x="8607" y="6338"/>
                  </a:lnTo>
                  <a:lnTo>
                    <a:pt x="8567" y="6458"/>
                  </a:lnTo>
                  <a:lnTo>
                    <a:pt x="8564" y="6466"/>
                  </a:lnTo>
                  <a:lnTo>
                    <a:pt x="8520" y="6585"/>
                  </a:lnTo>
                  <a:lnTo>
                    <a:pt x="8517" y="6594"/>
                  </a:lnTo>
                  <a:lnTo>
                    <a:pt x="8468" y="6711"/>
                  </a:lnTo>
                  <a:lnTo>
                    <a:pt x="8465" y="6719"/>
                  </a:lnTo>
                  <a:lnTo>
                    <a:pt x="8412" y="6834"/>
                  </a:lnTo>
                  <a:lnTo>
                    <a:pt x="8408" y="6843"/>
                  </a:lnTo>
                  <a:lnTo>
                    <a:pt x="8351" y="6956"/>
                  </a:lnTo>
                  <a:lnTo>
                    <a:pt x="8346" y="6964"/>
                  </a:lnTo>
                  <a:lnTo>
                    <a:pt x="8285" y="7076"/>
                  </a:lnTo>
                  <a:lnTo>
                    <a:pt x="8280" y="7084"/>
                  </a:lnTo>
                  <a:lnTo>
                    <a:pt x="8214" y="7193"/>
                  </a:lnTo>
                  <a:lnTo>
                    <a:pt x="8209" y="7201"/>
                  </a:lnTo>
                  <a:lnTo>
                    <a:pt x="8140" y="7308"/>
                  </a:lnTo>
                  <a:lnTo>
                    <a:pt x="8134" y="7315"/>
                  </a:lnTo>
                  <a:lnTo>
                    <a:pt x="8061" y="7419"/>
                  </a:lnTo>
                  <a:lnTo>
                    <a:pt x="8055" y="7426"/>
                  </a:lnTo>
                  <a:lnTo>
                    <a:pt x="7978" y="7527"/>
                  </a:lnTo>
                  <a:lnTo>
                    <a:pt x="7972" y="7534"/>
                  </a:lnTo>
                  <a:lnTo>
                    <a:pt x="7891" y="7632"/>
                  </a:lnTo>
                  <a:lnTo>
                    <a:pt x="7885" y="7639"/>
                  </a:lnTo>
                  <a:lnTo>
                    <a:pt x="7801" y="7733"/>
                  </a:lnTo>
                  <a:lnTo>
                    <a:pt x="7795" y="7740"/>
                  </a:lnTo>
                  <a:lnTo>
                    <a:pt x="7707" y="7831"/>
                  </a:lnTo>
                  <a:lnTo>
                    <a:pt x="7700" y="7837"/>
                  </a:lnTo>
                  <a:lnTo>
                    <a:pt x="7609" y="7925"/>
                  </a:lnTo>
                  <a:lnTo>
                    <a:pt x="7602" y="7931"/>
                  </a:lnTo>
                  <a:lnTo>
                    <a:pt x="7508" y="8016"/>
                  </a:lnTo>
                  <a:lnTo>
                    <a:pt x="7501" y="8022"/>
                  </a:lnTo>
                  <a:lnTo>
                    <a:pt x="7404" y="8102"/>
                  </a:lnTo>
                  <a:lnTo>
                    <a:pt x="7396" y="8108"/>
                  </a:lnTo>
                  <a:lnTo>
                    <a:pt x="7296" y="8185"/>
                  </a:lnTo>
                  <a:lnTo>
                    <a:pt x="7288" y="8191"/>
                  </a:lnTo>
                  <a:lnTo>
                    <a:pt x="7185" y="8264"/>
                  </a:lnTo>
                  <a:lnTo>
                    <a:pt x="7177" y="8270"/>
                  </a:lnTo>
                  <a:lnTo>
                    <a:pt x="7071" y="8339"/>
                  </a:lnTo>
                  <a:lnTo>
                    <a:pt x="7063" y="8344"/>
                  </a:lnTo>
                  <a:lnTo>
                    <a:pt x="6954" y="8410"/>
                  </a:lnTo>
                  <a:lnTo>
                    <a:pt x="6946" y="8415"/>
                  </a:lnTo>
                  <a:lnTo>
                    <a:pt x="6834" y="8476"/>
                  </a:lnTo>
                  <a:lnTo>
                    <a:pt x="6826" y="8481"/>
                  </a:lnTo>
                  <a:lnTo>
                    <a:pt x="6713" y="8538"/>
                  </a:lnTo>
                  <a:lnTo>
                    <a:pt x="6704" y="8542"/>
                  </a:lnTo>
                  <a:lnTo>
                    <a:pt x="6589" y="8595"/>
                  </a:lnTo>
                  <a:lnTo>
                    <a:pt x="6580" y="8598"/>
                  </a:lnTo>
                  <a:lnTo>
                    <a:pt x="6463" y="8647"/>
                  </a:lnTo>
                  <a:lnTo>
                    <a:pt x="6455" y="8650"/>
                  </a:lnTo>
                  <a:lnTo>
                    <a:pt x="6336" y="8694"/>
                  </a:lnTo>
                  <a:lnTo>
                    <a:pt x="6327" y="8697"/>
                  </a:lnTo>
                  <a:lnTo>
                    <a:pt x="6207" y="8737"/>
                  </a:lnTo>
                  <a:lnTo>
                    <a:pt x="6198" y="8740"/>
                  </a:lnTo>
                  <a:lnTo>
                    <a:pt x="6077" y="8775"/>
                  </a:lnTo>
                  <a:lnTo>
                    <a:pt x="6068" y="8777"/>
                  </a:lnTo>
                  <a:lnTo>
                    <a:pt x="5945" y="8807"/>
                  </a:lnTo>
                  <a:lnTo>
                    <a:pt x="5936" y="8810"/>
                  </a:lnTo>
                  <a:lnTo>
                    <a:pt x="5812" y="8835"/>
                  </a:lnTo>
                  <a:lnTo>
                    <a:pt x="5803" y="8837"/>
                  </a:lnTo>
                  <a:lnTo>
                    <a:pt x="5678" y="8858"/>
                  </a:lnTo>
                  <a:lnTo>
                    <a:pt x="5669" y="8860"/>
                  </a:lnTo>
                  <a:lnTo>
                    <a:pt x="5543" y="8876"/>
                  </a:lnTo>
                  <a:lnTo>
                    <a:pt x="5534" y="8877"/>
                  </a:lnTo>
                  <a:lnTo>
                    <a:pt x="5408" y="8889"/>
                  </a:lnTo>
                  <a:lnTo>
                    <a:pt x="5398" y="8890"/>
                  </a:lnTo>
                  <a:lnTo>
                    <a:pt x="5271" y="8897"/>
                  </a:lnTo>
                  <a:lnTo>
                    <a:pt x="5262" y="8898"/>
                  </a:lnTo>
                  <a:lnTo>
                    <a:pt x="5135" y="8900"/>
                  </a:lnTo>
                  <a:lnTo>
                    <a:pt x="5125" y="8900"/>
                  </a:lnTo>
                  <a:lnTo>
                    <a:pt x="4998" y="8898"/>
                  </a:lnTo>
                  <a:lnTo>
                    <a:pt x="4989" y="8897"/>
                  </a:lnTo>
                  <a:lnTo>
                    <a:pt x="4862" y="8890"/>
                  </a:lnTo>
                  <a:lnTo>
                    <a:pt x="4852" y="8889"/>
                  </a:lnTo>
                  <a:lnTo>
                    <a:pt x="4726" y="8877"/>
                  </a:lnTo>
                  <a:lnTo>
                    <a:pt x="4717" y="8876"/>
                  </a:lnTo>
                  <a:lnTo>
                    <a:pt x="4591" y="8860"/>
                  </a:lnTo>
                  <a:lnTo>
                    <a:pt x="4582" y="8858"/>
                  </a:lnTo>
                  <a:lnTo>
                    <a:pt x="4457" y="8837"/>
                  </a:lnTo>
                  <a:lnTo>
                    <a:pt x="4448" y="8835"/>
                  </a:lnTo>
                  <a:lnTo>
                    <a:pt x="4324" y="8810"/>
                  </a:lnTo>
                  <a:lnTo>
                    <a:pt x="4315" y="8807"/>
                  </a:lnTo>
                  <a:lnTo>
                    <a:pt x="4193" y="8777"/>
                  </a:lnTo>
                  <a:lnTo>
                    <a:pt x="4184" y="8775"/>
                  </a:lnTo>
                  <a:lnTo>
                    <a:pt x="4062" y="8740"/>
                  </a:lnTo>
                  <a:lnTo>
                    <a:pt x="4053" y="8737"/>
                  </a:lnTo>
                  <a:lnTo>
                    <a:pt x="3933" y="8697"/>
                  </a:lnTo>
                  <a:lnTo>
                    <a:pt x="3925" y="8694"/>
                  </a:lnTo>
                  <a:lnTo>
                    <a:pt x="3806" y="8650"/>
                  </a:lnTo>
                  <a:lnTo>
                    <a:pt x="3797" y="8647"/>
                  </a:lnTo>
                  <a:lnTo>
                    <a:pt x="3680" y="8598"/>
                  </a:lnTo>
                  <a:lnTo>
                    <a:pt x="3672" y="8595"/>
                  </a:lnTo>
                  <a:lnTo>
                    <a:pt x="3557" y="8542"/>
                  </a:lnTo>
                  <a:lnTo>
                    <a:pt x="3548" y="8538"/>
                  </a:lnTo>
                  <a:lnTo>
                    <a:pt x="3435" y="8481"/>
                  </a:lnTo>
                  <a:lnTo>
                    <a:pt x="3427" y="8476"/>
                  </a:lnTo>
                  <a:lnTo>
                    <a:pt x="3315" y="8415"/>
                  </a:lnTo>
                  <a:lnTo>
                    <a:pt x="3307" y="8410"/>
                  </a:lnTo>
                  <a:lnTo>
                    <a:pt x="3198" y="8344"/>
                  </a:lnTo>
                  <a:lnTo>
                    <a:pt x="3190" y="8339"/>
                  </a:lnTo>
                  <a:lnTo>
                    <a:pt x="3084" y="8270"/>
                  </a:lnTo>
                  <a:lnTo>
                    <a:pt x="3076" y="8264"/>
                  </a:lnTo>
                  <a:lnTo>
                    <a:pt x="2973" y="8191"/>
                  </a:lnTo>
                  <a:lnTo>
                    <a:pt x="2965" y="8185"/>
                  </a:lnTo>
                  <a:lnTo>
                    <a:pt x="2865" y="8108"/>
                  </a:lnTo>
                  <a:lnTo>
                    <a:pt x="2857" y="8102"/>
                  </a:lnTo>
                  <a:lnTo>
                    <a:pt x="2760" y="8022"/>
                  </a:lnTo>
                  <a:lnTo>
                    <a:pt x="2753" y="8016"/>
                  </a:lnTo>
                  <a:lnTo>
                    <a:pt x="2659" y="7931"/>
                  </a:lnTo>
                  <a:lnTo>
                    <a:pt x="2652" y="7925"/>
                  </a:lnTo>
                  <a:lnTo>
                    <a:pt x="2561" y="7837"/>
                  </a:lnTo>
                  <a:lnTo>
                    <a:pt x="2554" y="7831"/>
                  </a:lnTo>
                  <a:lnTo>
                    <a:pt x="2466" y="7740"/>
                  </a:lnTo>
                  <a:lnTo>
                    <a:pt x="2460" y="7733"/>
                  </a:lnTo>
                  <a:lnTo>
                    <a:pt x="2376" y="7639"/>
                  </a:lnTo>
                  <a:lnTo>
                    <a:pt x="2370" y="7632"/>
                  </a:lnTo>
                  <a:lnTo>
                    <a:pt x="2289" y="7534"/>
                  </a:lnTo>
                  <a:lnTo>
                    <a:pt x="2283" y="7527"/>
                  </a:lnTo>
                  <a:lnTo>
                    <a:pt x="2206" y="7426"/>
                  </a:lnTo>
                  <a:lnTo>
                    <a:pt x="2200" y="7419"/>
                  </a:lnTo>
                  <a:lnTo>
                    <a:pt x="2127" y="7315"/>
                  </a:lnTo>
                  <a:lnTo>
                    <a:pt x="2121" y="7308"/>
                  </a:lnTo>
                  <a:lnTo>
                    <a:pt x="2052" y="7201"/>
                  </a:lnTo>
                  <a:lnTo>
                    <a:pt x="2047" y="7193"/>
                  </a:lnTo>
                  <a:lnTo>
                    <a:pt x="1981" y="7084"/>
                  </a:lnTo>
                  <a:lnTo>
                    <a:pt x="1976" y="7076"/>
                  </a:lnTo>
                  <a:lnTo>
                    <a:pt x="1915" y="6964"/>
                  </a:lnTo>
                  <a:lnTo>
                    <a:pt x="1910" y="6956"/>
                  </a:lnTo>
                  <a:lnTo>
                    <a:pt x="1853" y="6843"/>
                  </a:lnTo>
                  <a:lnTo>
                    <a:pt x="1849" y="6834"/>
                  </a:lnTo>
                  <a:lnTo>
                    <a:pt x="1796" y="6719"/>
                  </a:lnTo>
                  <a:lnTo>
                    <a:pt x="1793" y="6711"/>
                  </a:lnTo>
                  <a:lnTo>
                    <a:pt x="1744" y="6594"/>
                  </a:lnTo>
                  <a:lnTo>
                    <a:pt x="1741" y="6585"/>
                  </a:lnTo>
                  <a:lnTo>
                    <a:pt x="1697" y="6466"/>
                  </a:lnTo>
                  <a:lnTo>
                    <a:pt x="1694" y="6458"/>
                  </a:lnTo>
                  <a:lnTo>
                    <a:pt x="1654" y="6338"/>
                  </a:lnTo>
                  <a:lnTo>
                    <a:pt x="1651" y="6329"/>
                  </a:lnTo>
                  <a:lnTo>
                    <a:pt x="1616" y="6207"/>
                  </a:lnTo>
                  <a:lnTo>
                    <a:pt x="1614" y="6198"/>
                  </a:lnTo>
                  <a:lnTo>
                    <a:pt x="1584" y="6076"/>
                  </a:lnTo>
                  <a:lnTo>
                    <a:pt x="1581" y="6067"/>
                  </a:lnTo>
                  <a:lnTo>
                    <a:pt x="1556" y="5943"/>
                  </a:lnTo>
                  <a:lnTo>
                    <a:pt x="1554" y="5934"/>
                  </a:lnTo>
                  <a:lnTo>
                    <a:pt x="1533" y="5809"/>
                  </a:lnTo>
                  <a:lnTo>
                    <a:pt x="1531" y="5800"/>
                  </a:lnTo>
                  <a:lnTo>
                    <a:pt x="1515" y="5674"/>
                  </a:lnTo>
                  <a:lnTo>
                    <a:pt x="1514" y="5665"/>
                  </a:lnTo>
                  <a:lnTo>
                    <a:pt x="1502" y="5539"/>
                  </a:lnTo>
                  <a:lnTo>
                    <a:pt x="1501" y="5529"/>
                  </a:lnTo>
                  <a:lnTo>
                    <a:pt x="1494" y="5402"/>
                  </a:lnTo>
                  <a:lnTo>
                    <a:pt x="1493" y="5393"/>
                  </a:lnTo>
                  <a:lnTo>
                    <a:pt x="1491" y="5266"/>
                  </a:lnTo>
                  <a:lnTo>
                    <a:pt x="1491" y="5256"/>
                  </a:lnTo>
                  <a:lnTo>
                    <a:pt x="1493" y="5129"/>
                  </a:lnTo>
                  <a:lnTo>
                    <a:pt x="1494" y="5120"/>
                  </a:lnTo>
                  <a:lnTo>
                    <a:pt x="1501" y="4993"/>
                  </a:lnTo>
                  <a:lnTo>
                    <a:pt x="1502" y="4983"/>
                  </a:lnTo>
                  <a:lnTo>
                    <a:pt x="1514" y="4857"/>
                  </a:lnTo>
                  <a:lnTo>
                    <a:pt x="1515" y="4848"/>
                  </a:lnTo>
                  <a:lnTo>
                    <a:pt x="1531" y="4722"/>
                  </a:lnTo>
                  <a:lnTo>
                    <a:pt x="1533" y="4713"/>
                  </a:lnTo>
                  <a:lnTo>
                    <a:pt x="1554" y="4588"/>
                  </a:lnTo>
                  <a:lnTo>
                    <a:pt x="1556" y="4579"/>
                  </a:lnTo>
                  <a:lnTo>
                    <a:pt x="1581" y="4455"/>
                  </a:lnTo>
                  <a:lnTo>
                    <a:pt x="1584" y="4446"/>
                  </a:lnTo>
                  <a:lnTo>
                    <a:pt x="1614" y="4323"/>
                  </a:lnTo>
                  <a:lnTo>
                    <a:pt x="1616" y="4314"/>
                  </a:lnTo>
                  <a:lnTo>
                    <a:pt x="1651" y="4193"/>
                  </a:lnTo>
                  <a:lnTo>
                    <a:pt x="1654" y="4184"/>
                  </a:lnTo>
                  <a:lnTo>
                    <a:pt x="1694" y="4064"/>
                  </a:lnTo>
                  <a:lnTo>
                    <a:pt x="1697" y="4055"/>
                  </a:lnTo>
                  <a:lnTo>
                    <a:pt x="1741" y="3936"/>
                  </a:lnTo>
                  <a:lnTo>
                    <a:pt x="1744" y="3928"/>
                  </a:lnTo>
                  <a:lnTo>
                    <a:pt x="1793" y="3811"/>
                  </a:lnTo>
                  <a:lnTo>
                    <a:pt x="1796" y="3802"/>
                  </a:lnTo>
                  <a:lnTo>
                    <a:pt x="1849" y="3687"/>
                  </a:lnTo>
                  <a:lnTo>
                    <a:pt x="1853" y="3678"/>
                  </a:lnTo>
                  <a:lnTo>
                    <a:pt x="1910" y="3565"/>
                  </a:lnTo>
                  <a:lnTo>
                    <a:pt x="1915" y="3557"/>
                  </a:lnTo>
                  <a:lnTo>
                    <a:pt x="1976" y="3445"/>
                  </a:lnTo>
                  <a:lnTo>
                    <a:pt x="1981" y="3437"/>
                  </a:lnTo>
                  <a:lnTo>
                    <a:pt x="2047" y="3328"/>
                  </a:lnTo>
                  <a:lnTo>
                    <a:pt x="2052" y="3320"/>
                  </a:lnTo>
                  <a:lnTo>
                    <a:pt x="2122" y="3214"/>
                  </a:lnTo>
                  <a:lnTo>
                    <a:pt x="2127" y="3206"/>
                  </a:lnTo>
                  <a:lnTo>
                    <a:pt x="2200" y="3102"/>
                  </a:lnTo>
                  <a:lnTo>
                    <a:pt x="2206" y="3095"/>
                  </a:lnTo>
                  <a:lnTo>
                    <a:pt x="2283" y="2995"/>
                  </a:lnTo>
                  <a:lnTo>
                    <a:pt x="2289" y="2987"/>
                  </a:lnTo>
                  <a:lnTo>
                    <a:pt x="2370" y="2890"/>
                  </a:lnTo>
                  <a:lnTo>
                    <a:pt x="2376" y="2883"/>
                  </a:lnTo>
                  <a:lnTo>
                    <a:pt x="2460" y="2789"/>
                  </a:lnTo>
                  <a:lnTo>
                    <a:pt x="2466" y="2782"/>
                  </a:lnTo>
                  <a:lnTo>
                    <a:pt x="2554" y="2691"/>
                  </a:lnTo>
                  <a:lnTo>
                    <a:pt x="2561" y="2684"/>
                  </a:lnTo>
                  <a:lnTo>
                    <a:pt x="2652" y="2596"/>
                  </a:lnTo>
                  <a:lnTo>
                    <a:pt x="2659" y="2590"/>
                  </a:lnTo>
                  <a:lnTo>
                    <a:pt x="2753" y="2506"/>
                  </a:lnTo>
                  <a:lnTo>
                    <a:pt x="2760" y="2500"/>
                  </a:lnTo>
                  <a:lnTo>
                    <a:pt x="2857" y="2419"/>
                  </a:lnTo>
                  <a:lnTo>
                    <a:pt x="2865" y="2413"/>
                  </a:lnTo>
                  <a:lnTo>
                    <a:pt x="2965" y="2336"/>
                  </a:lnTo>
                  <a:lnTo>
                    <a:pt x="2973" y="2331"/>
                  </a:lnTo>
                  <a:lnTo>
                    <a:pt x="3076" y="2257"/>
                  </a:lnTo>
                  <a:lnTo>
                    <a:pt x="3084" y="2252"/>
                  </a:lnTo>
                  <a:lnTo>
                    <a:pt x="3190" y="2182"/>
                  </a:lnTo>
                  <a:lnTo>
                    <a:pt x="3198" y="2177"/>
                  </a:lnTo>
                  <a:lnTo>
                    <a:pt x="3307" y="2112"/>
                  </a:lnTo>
                  <a:lnTo>
                    <a:pt x="3315" y="2107"/>
                  </a:lnTo>
                  <a:lnTo>
                    <a:pt x="3426" y="2046"/>
                  </a:lnTo>
                  <a:lnTo>
                    <a:pt x="3435" y="2041"/>
                  </a:lnTo>
                  <a:lnTo>
                    <a:pt x="3548" y="1984"/>
                  </a:lnTo>
                  <a:lnTo>
                    <a:pt x="3556" y="1980"/>
                  </a:lnTo>
                  <a:lnTo>
                    <a:pt x="3672" y="1927"/>
                  </a:lnTo>
                  <a:lnTo>
                    <a:pt x="3680" y="1923"/>
                  </a:lnTo>
                  <a:lnTo>
                    <a:pt x="3797" y="1875"/>
                  </a:lnTo>
                  <a:lnTo>
                    <a:pt x="3806" y="1871"/>
                  </a:lnTo>
                  <a:lnTo>
                    <a:pt x="3924" y="1827"/>
                  </a:lnTo>
                  <a:lnTo>
                    <a:pt x="3933" y="1824"/>
                  </a:lnTo>
                  <a:lnTo>
                    <a:pt x="4053" y="1784"/>
                  </a:lnTo>
                  <a:lnTo>
                    <a:pt x="4062" y="1782"/>
                  </a:lnTo>
                  <a:lnTo>
                    <a:pt x="4184" y="1747"/>
                  </a:lnTo>
                  <a:lnTo>
                    <a:pt x="4193" y="1744"/>
                  </a:lnTo>
                  <a:lnTo>
                    <a:pt x="4315" y="1714"/>
                  </a:lnTo>
                  <a:lnTo>
                    <a:pt x="4324" y="1712"/>
                  </a:lnTo>
                  <a:lnTo>
                    <a:pt x="4448" y="1686"/>
                  </a:lnTo>
                  <a:lnTo>
                    <a:pt x="4457" y="1684"/>
                  </a:lnTo>
                  <a:lnTo>
                    <a:pt x="4582" y="1663"/>
                  </a:lnTo>
                  <a:lnTo>
                    <a:pt x="4591" y="1661"/>
                  </a:lnTo>
                  <a:lnTo>
                    <a:pt x="4717" y="1645"/>
                  </a:lnTo>
                  <a:lnTo>
                    <a:pt x="4726" y="1644"/>
                  </a:lnTo>
                  <a:lnTo>
                    <a:pt x="4852" y="1632"/>
                  </a:lnTo>
                  <a:lnTo>
                    <a:pt x="4862" y="1631"/>
                  </a:lnTo>
                  <a:lnTo>
                    <a:pt x="4989" y="1624"/>
                  </a:lnTo>
                  <a:lnTo>
                    <a:pt x="4998" y="1623"/>
                  </a:lnTo>
                  <a:lnTo>
                    <a:pt x="5125" y="1621"/>
                  </a:lnTo>
                  <a:lnTo>
                    <a:pt x="5135" y="1621"/>
                  </a:lnTo>
                  <a:lnTo>
                    <a:pt x="5262" y="1623"/>
                  </a:lnTo>
                  <a:lnTo>
                    <a:pt x="5271" y="1624"/>
                  </a:lnTo>
                  <a:lnTo>
                    <a:pt x="5398" y="1631"/>
                  </a:lnTo>
                  <a:lnTo>
                    <a:pt x="5408" y="1632"/>
                  </a:lnTo>
                  <a:lnTo>
                    <a:pt x="5534" y="1644"/>
                  </a:lnTo>
                  <a:lnTo>
                    <a:pt x="5543" y="1645"/>
                  </a:lnTo>
                  <a:lnTo>
                    <a:pt x="5669" y="1661"/>
                  </a:lnTo>
                  <a:lnTo>
                    <a:pt x="5678" y="1663"/>
                  </a:lnTo>
                  <a:lnTo>
                    <a:pt x="5803" y="1684"/>
                  </a:lnTo>
                  <a:lnTo>
                    <a:pt x="5812" y="1686"/>
                  </a:lnTo>
                  <a:lnTo>
                    <a:pt x="5936" y="1712"/>
                  </a:lnTo>
                  <a:lnTo>
                    <a:pt x="5945" y="1714"/>
                  </a:lnTo>
                  <a:lnTo>
                    <a:pt x="6068" y="1744"/>
                  </a:lnTo>
                  <a:lnTo>
                    <a:pt x="6077" y="1747"/>
                  </a:lnTo>
                  <a:lnTo>
                    <a:pt x="6198" y="1782"/>
                  </a:lnTo>
                  <a:lnTo>
                    <a:pt x="6207" y="1784"/>
                  </a:lnTo>
                  <a:lnTo>
                    <a:pt x="6327" y="1824"/>
                  </a:lnTo>
                  <a:lnTo>
                    <a:pt x="6336" y="1827"/>
                  </a:lnTo>
                  <a:lnTo>
                    <a:pt x="6455" y="1871"/>
                  </a:lnTo>
                  <a:lnTo>
                    <a:pt x="6464" y="1875"/>
                  </a:lnTo>
                  <a:lnTo>
                    <a:pt x="6581" y="1923"/>
                  </a:lnTo>
                  <a:lnTo>
                    <a:pt x="6589" y="1927"/>
                  </a:lnTo>
                  <a:lnTo>
                    <a:pt x="6705" y="1980"/>
                  </a:lnTo>
                  <a:lnTo>
                    <a:pt x="6713" y="1984"/>
                  </a:lnTo>
                  <a:lnTo>
                    <a:pt x="6826" y="2041"/>
                  </a:lnTo>
                  <a:lnTo>
                    <a:pt x="6835" y="2046"/>
                  </a:lnTo>
                  <a:lnTo>
                    <a:pt x="6946" y="2107"/>
                  </a:lnTo>
                  <a:lnTo>
                    <a:pt x="6954" y="2112"/>
                  </a:lnTo>
                  <a:lnTo>
                    <a:pt x="7063" y="2177"/>
                  </a:lnTo>
                  <a:lnTo>
                    <a:pt x="7071" y="2182"/>
                  </a:lnTo>
                  <a:lnTo>
                    <a:pt x="7177" y="2252"/>
                  </a:lnTo>
                  <a:lnTo>
                    <a:pt x="7185" y="2257"/>
                  </a:lnTo>
                  <a:lnTo>
                    <a:pt x="7288" y="2331"/>
                  </a:lnTo>
                  <a:lnTo>
                    <a:pt x="7296" y="2336"/>
                  </a:lnTo>
                  <a:lnTo>
                    <a:pt x="7396" y="2413"/>
                  </a:lnTo>
                  <a:lnTo>
                    <a:pt x="7404" y="2419"/>
                  </a:lnTo>
                  <a:lnTo>
                    <a:pt x="7501" y="2500"/>
                  </a:lnTo>
                  <a:lnTo>
                    <a:pt x="7508" y="2506"/>
                  </a:lnTo>
                  <a:lnTo>
                    <a:pt x="7602" y="2590"/>
                  </a:lnTo>
                  <a:lnTo>
                    <a:pt x="7609" y="2596"/>
                  </a:lnTo>
                  <a:lnTo>
                    <a:pt x="7700" y="2684"/>
                  </a:lnTo>
                  <a:lnTo>
                    <a:pt x="7707" y="2691"/>
                  </a:lnTo>
                  <a:lnTo>
                    <a:pt x="7795" y="2782"/>
                  </a:lnTo>
                  <a:lnTo>
                    <a:pt x="7801" y="2789"/>
                  </a:lnTo>
                  <a:lnTo>
                    <a:pt x="7885" y="2883"/>
                  </a:lnTo>
                  <a:lnTo>
                    <a:pt x="7891" y="2890"/>
                  </a:lnTo>
                  <a:lnTo>
                    <a:pt x="7972" y="2987"/>
                  </a:lnTo>
                  <a:lnTo>
                    <a:pt x="7978" y="2995"/>
                  </a:lnTo>
                  <a:lnTo>
                    <a:pt x="8055" y="3095"/>
                  </a:lnTo>
                  <a:lnTo>
                    <a:pt x="8061" y="3102"/>
                  </a:lnTo>
                  <a:lnTo>
                    <a:pt x="8134" y="3206"/>
                  </a:lnTo>
                  <a:lnTo>
                    <a:pt x="8139" y="3214"/>
                  </a:lnTo>
                  <a:lnTo>
                    <a:pt x="8209" y="3320"/>
                  </a:lnTo>
                  <a:lnTo>
                    <a:pt x="8214" y="3328"/>
                  </a:lnTo>
                  <a:lnTo>
                    <a:pt x="8280" y="3437"/>
                  </a:lnTo>
                  <a:lnTo>
                    <a:pt x="8285" y="3445"/>
                  </a:lnTo>
                  <a:lnTo>
                    <a:pt x="8346" y="3557"/>
                  </a:lnTo>
                  <a:lnTo>
                    <a:pt x="8351" y="3565"/>
                  </a:lnTo>
                  <a:lnTo>
                    <a:pt x="8408" y="3678"/>
                  </a:lnTo>
                  <a:lnTo>
                    <a:pt x="8412" y="3687"/>
                  </a:lnTo>
                  <a:lnTo>
                    <a:pt x="8465" y="3802"/>
                  </a:lnTo>
                  <a:lnTo>
                    <a:pt x="8468" y="3811"/>
                  </a:lnTo>
                  <a:lnTo>
                    <a:pt x="8517" y="3928"/>
                  </a:lnTo>
                  <a:lnTo>
                    <a:pt x="8520" y="3936"/>
                  </a:lnTo>
                  <a:lnTo>
                    <a:pt x="8564" y="4055"/>
                  </a:lnTo>
                  <a:lnTo>
                    <a:pt x="8567" y="4064"/>
                  </a:lnTo>
                  <a:lnTo>
                    <a:pt x="8607" y="4184"/>
                  </a:lnTo>
                  <a:lnTo>
                    <a:pt x="8610" y="4193"/>
                  </a:lnTo>
                  <a:lnTo>
                    <a:pt x="8645" y="4314"/>
                  </a:lnTo>
                  <a:lnTo>
                    <a:pt x="8647" y="4323"/>
                  </a:lnTo>
                  <a:lnTo>
                    <a:pt x="8677" y="4446"/>
                  </a:lnTo>
                  <a:lnTo>
                    <a:pt x="8680" y="4455"/>
                  </a:lnTo>
                  <a:lnTo>
                    <a:pt x="8705" y="4579"/>
                  </a:lnTo>
                  <a:lnTo>
                    <a:pt x="8707" y="4588"/>
                  </a:lnTo>
                  <a:lnTo>
                    <a:pt x="8728" y="4713"/>
                  </a:lnTo>
                  <a:lnTo>
                    <a:pt x="8730" y="4722"/>
                  </a:lnTo>
                  <a:lnTo>
                    <a:pt x="8746" y="4848"/>
                  </a:lnTo>
                  <a:lnTo>
                    <a:pt x="8747" y="4857"/>
                  </a:lnTo>
                  <a:lnTo>
                    <a:pt x="8759" y="4983"/>
                  </a:lnTo>
                  <a:lnTo>
                    <a:pt x="8760" y="4993"/>
                  </a:lnTo>
                  <a:lnTo>
                    <a:pt x="8767" y="5120"/>
                  </a:lnTo>
                  <a:lnTo>
                    <a:pt x="8768" y="5129"/>
                  </a:lnTo>
                  <a:close/>
                  <a:moveTo>
                    <a:pt x="8268" y="5379"/>
                  </a:moveTo>
                  <a:lnTo>
                    <a:pt x="8270" y="5261"/>
                  </a:lnTo>
                  <a:lnTo>
                    <a:pt x="8268" y="5143"/>
                  </a:lnTo>
                  <a:lnTo>
                    <a:pt x="8261" y="5026"/>
                  </a:lnTo>
                  <a:lnTo>
                    <a:pt x="8250" y="4909"/>
                  </a:lnTo>
                  <a:lnTo>
                    <a:pt x="8235" y="4792"/>
                  </a:lnTo>
                  <a:lnTo>
                    <a:pt x="8215" y="4677"/>
                  </a:lnTo>
                  <a:lnTo>
                    <a:pt x="8191" y="4562"/>
                  </a:lnTo>
                  <a:lnTo>
                    <a:pt x="8163" y="4448"/>
                  </a:lnTo>
                  <a:lnTo>
                    <a:pt x="8130" y="4336"/>
                  </a:lnTo>
                  <a:lnTo>
                    <a:pt x="8094" y="4224"/>
                  </a:lnTo>
                  <a:lnTo>
                    <a:pt x="8053" y="4114"/>
                  </a:lnTo>
                  <a:lnTo>
                    <a:pt x="8008" y="4006"/>
                  </a:lnTo>
                  <a:lnTo>
                    <a:pt x="7959" y="3899"/>
                  </a:lnTo>
                  <a:lnTo>
                    <a:pt x="7906" y="3794"/>
                  </a:lnTo>
                  <a:lnTo>
                    <a:pt x="7849" y="3691"/>
                  </a:lnTo>
                  <a:lnTo>
                    <a:pt x="7789" y="3590"/>
                  </a:lnTo>
                  <a:lnTo>
                    <a:pt x="7724" y="3492"/>
                  </a:lnTo>
                  <a:lnTo>
                    <a:pt x="7656" y="3396"/>
                  </a:lnTo>
                  <a:lnTo>
                    <a:pt x="7584" y="3303"/>
                  </a:lnTo>
                  <a:lnTo>
                    <a:pt x="7510" y="3213"/>
                  </a:lnTo>
                  <a:lnTo>
                    <a:pt x="7431" y="3125"/>
                  </a:lnTo>
                  <a:lnTo>
                    <a:pt x="7350" y="3041"/>
                  </a:lnTo>
                  <a:lnTo>
                    <a:pt x="7266" y="2960"/>
                  </a:lnTo>
                  <a:lnTo>
                    <a:pt x="7178" y="2882"/>
                  </a:lnTo>
                  <a:lnTo>
                    <a:pt x="7088" y="2807"/>
                  </a:lnTo>
                  <a:lnTo>
                    <a:pt x="6995" y="2736"/>
                  </a:lnTo>
                  <a:lnTo>
                    <a:pt x="6899" y="2668"/>
                  </a:lnTo>
                  <a:lnTo>
                    <a:pt x="6801" y="2603"/>
                  </a:lnTo>
                  <a:lnTo>
                    <a:pt x="6700" y="2543"/>
                  </a:lnTo>
                  <a:lnTo>
                    <a:pt x="6597" y="2485"/>
                  </a:lnTo>
                  <a:lnTo>
                    <a:pt x="6492" y="2432"/>
                  </a:lnTo>
                  <a:lnTo>
                    <a:pt x="6385" y="2383"/>
                  </a:lnTo>
                  <a:lnTo>
                    <a:pt x="6276" y="2338"/>
                  </a:lnTo>
                  <a:lnTo>
                    <a:pt x="6166" y="2297"/>
                  </a:lnTo>
                  <a:lnTo>
                    <a:pt x="6055" y="2261"/>
                  </a:lnTo>
                  <a:lnTo>
                    <a:pt x="5943" y="2228"/>
                  </a:lnTo>
                  <a:lnTo>
                    <a:pt x="5829" y="2200"/>
                  </a:lnTo>
                  <a:lnTo>
                    <a:pt x="5714" y="2176"/>
                  </a:lnTo>
                  <a:lnTo>
                    <a:pt x="5599" y="2156"/>
                  </a:lnTo>
                  <a:lnTo>
                    <a:pt x="5482" y="2141"/>
                  </a:lnTo>
                  <a:lnTo>
                    <a:pt x="5365" y="2130"/>
                  </a:lnTo>
                  <a:lnTo>
                    <a:pt x="5248" y="2123"/>
                  </a:lnTo>
                  <a:lnTo>
                    <a:pt x="5130" y="2121"/>
                  </a:lnTo>
                  <a:lnTo>
                    <a:pt x="5012" y="2123"/>
                  </a:lnTo>
                  <a:lnTo>
                    <a:pt x="4895" y="2130"/>
                  </a:lnTo>
                  <a:lnTo>
                    <a:pt x="4778" y="2141"/>
                  </a:lnTo>
                  <a:lnTo>
                    <a:pt x="4661" y="2156"/>
                  </a:lnTo>
                  <a:lnTo>
                    <a:pt x="4546" y="2176"/>
                  </a:lnTo>
                  <a:lnTo>
                    <a:pt x="4431" y="2200"/>
                  </a:lnTo>
                  <a:lnTo>
                    <a:pt x="4318" y="2228"/>
                  </a:lnTo>
                  <a:lnTo>
                    <a:pt x="4205" y="2261"/>
                  </a:lnTo>
                  <a:lnTo>
                    <a:pt x="4094" y="2297"/>
                  </a:lnTo>
                  <a:lnTo>
                    <a:pt x="3984" y="2338"/>
                  </a:lnTo>
                  <a:lnTo>
                    <a:pt x="3876" y="2383"/>
                  </a:lnTo>
                  <a:lnTo>
                    <a:pt x="3769" y="2432"/>
                  </a:lnTo>
                  <a:lnTo>
                    <a:pt x="3664" y="2485"/>
                  </a:lnTo>
                  <a:lnTo>
                    <a:pt x="3561" y="2543"/>
                  </a:lnTo>
                  <a:lnTo>
                    <a:pt x="3460" y="2603"/>
                  </a:lnTo>
                  <a:lnTo>
                    <a:pt x="3362" y="2668"/>
                  </a:lnTo>
                  <a:lnTo>
                    <a:pt x="3266" y="2736"/>
                  </a:lnTo>
                  <a:lnTo>
                    <a:pt x="3173" y="2807"/>
                  </a:lnTo>
                  <a:lnTo>
                    <a:pt x="3083" y="2882"/>
                  </a:lnTo>
                  <a:lnTo>
                    <a:pt x="2995" y="2960"/>
                  </a:lnTo>
                  <a:lnTo>
                    <a:pt x="2911" y="3041"/>
                  </a:lnTo>
                  <a:lnTo>
                    <a:pt x="2830" y="3125"/>
                  </a:lnTo>
                  <a:lnTo>
                    <a:pt x="2751" y="3213"/>
                  </a:lnTo>
                  <a:lnTo>
                    <a:pt x="2677" y="3303"/>
                  </a:lnTo>
                  <a:lnTo>
                    <a:pt x="2605" y="3396"/>
                  </a:lnTo>
                  <a:lnTo>
                    <a:pt x="2537" y="3492"/>
                  </a:lnTo>
                  <a:lnTo>
                    <a:pt x="2472" y="3590"/>
                  </a:lnTo>
                  <a:lnTo>
                    <a:pt x="2412" y="3691"/>
                  </a:lnTo>
                  <a:lnTo>
                    <a:pt x="2355" y="3794"/>
                  </a:lnTo>
                  <a:lnTo>
                    <a:pt x="2302" y="3899"/>
                  </a:lnTo>
                  <a:lnTo>
                    <a:pt x="2253" y="4006"/>
                  </a:lnTo>
                  <a:lnTo>
                    <a:pt x="2208" y="4114"/>
                  </a:lnTo>
                  <a:lnTo>
                    <a:pt x="2167" y="4224"/>
                  </a:lnTo>
                  <a:lnTo>
                    <a:pt x="2131" y="4336"/>
                  </a:lnTo>
                  <a:lnTo>
                    <a:pt x="2098" y="4448"/>
                  </a:lnTo>
                  <a:lnTo>
                    <a:pt x="2070" y="4562"/>
                  </a:lnTo>
                  <a:lnTo>
                    <a:pt x="2046" y="4677"/>
                  </a:lnTo>
                  <a:lnTo>
                    <a:pt x="2026" y="4792"/>
                  </a:lnTo>
                  <a:lnTo>
                    <a:pt x="2011" y="4909"/>
                  </a:lnTo>
                  <a:lnTo>
                    <a:pt x="2000" y="5026"/>
                  </a:lnTo>
                  <a:lnTo>
                    <a:pt x="1993" y="5143"/>
                  </a:lnTo>
                  <a:lnTo>
                    <a:pt x="1991" y="5261"/>
                  </a:lnTo>
                  <a:lnTo>
                    <a:pt x="1993" y="5379"/>
                  </a:lnTo>
                  <a:lnTo>
                    <a:pt x="2000" y="5496"/>
                  </a:lnTo>
                  <a:lnTo>
                    <a:pt x="2011" y="5613"/>
                  </a:lnTo>
                  <a:lnTo>
                    <a:pt x="2026" y="5730"/>
                  </a:lnTo>
                  <a:lnTo>
                    <a:pt x="2046" y="5845"/>
                  </a:lnTo>
                  <a:lnTo>
                    <a:pt x="2070" y="5960"/>
                  </a:lnTo>
                  <a:lnTo>
                    <a:pt x="2098" y="6073"/>
                  </a:lnTo>
                  <a:lnTo>
                    <a:pt x="2131" y="6186"/>
                  </a:lnTo>
                  <a:lnTo>
                    <a:pt x="2167" y="6297"/>
                  </a:lnTo>
                  <a:lnTo>
                    <a:pt x="2208" y="6407"/>
                  </a:lnTo>
                  <a:lnTo>
                    <a:pt x="2253" y="6515"/>
                  </a:lnTo>
                  <a:lnTo>
                    <a:pt x="2302" y="6622"/>
                  </a:lnTo>
                  <a:lnTo>
                    <a:pt x="2355" y="6727"/>
                  </a:lnTo>
                  <a:lnTo>
                    <a:pt x="2412" y="6830"/>
                  </a:lnTo>
                  <a:lnTo>
                    <a:pt x="2473" y="6931"/>
                  </a:lnTo>
                  <a:lnTo>
                    <a:pt x="2537" y="7030"/>
                  </a:lnTo>
                  <a:lnTo>
                    <a:pt x="2605" y="7125"/>
                  </a:lnTo>
                  <a:lnTo>
                    <a:pt x="2677" y="7219"/>
                  </a:lnTo>
                  <a:lnTo>
                    <a:pt x="2752" y="7309"/>
                  </a:lnTo>
                  <a:lnTo>
                    <a:pt x="2830" y="7396"/>
                  </a:lnTo>
                  <a:lnTo>
                    <a:pt x="2911" y="7480"/>
                  </a:lnTo>
                  <a:lnTo>
                    <a:pt x="2995" y="7562"/>
                  </a:lnTo>
                  <a:lnTo>
                    <a:pt x="3083" y="7640"/>
                  </a:lnTo>
                  <a:lnTo>
                    <a:pt x="3173" y="7714"/>
                  </a:lnTo>
                  <a:lnTo>
                    <a:pt x="3266" y="7786"/>
                  </a:lnTo>
                  <a:lnTo>
                    <a:pt x="3362" y="7854"/>
                  </a:lnTo>
                  <a:lnTo>
                    <a:pt x="3460" y="7919"/>
                  </a:lnTo>
                  <a:lnTo>
                    <a:pt x="3561" y="7979"/>
                  </a:lnTo>
                  <a:lnTo>
                    <a:pt x="3664" y="8036"/>
                  </a:lnTo>
                  <a:lnTo>
                    <a:pt x="3769" y="8089"/>
                  </a:lnTo>
                  <a:lnTo>
                    <a:pt x="3876" y="8138"/>
                  </a:lnTo>
                  <a:lnTo>
                    <a:pt x="3984" y="8183"/>
                  </a:lnTo>
                  <a:lnTo>
                    <a:pt x="4094" y="8224"/>
                  </a:lnTo>
                  <a:lnTo>
                    <a:pt x="4205" y="8260"/>
                  </a:lnTo>
                  <a:lnTo>
                    <a:pt x="4318" y="8293"/>
                  </a:lnTo>
                  <a:lnTo>
                    <a:pt x="4431" y="8321"/>
                  </a:lnTo>
                  <a:lnTo>
                    <a:pt x="4546" y="8345"/>
                  </a:lnTo>
                  <a:lnTo>
                    <a:pt x="4661" y="8365"/>
                  </a:lnTo>
                  <a:lnTo>
                    <a:pt x="4778" y="8380"/>
                  </a:lnTo>
                  <a:lnTo>
                    <a:pt x="4895" y="8391"/>
                  </a:lnTo>
                  <a:lnTo>
                    <a:pt x="5012" y="8398"/>
                  </a:lnTo>
                  <a:lnTo>
                    <a:pt x="5130" y="8400"/>
                  </a:lnTo>
                  <a:lnTo>
                    <a:pt x="5248" y="8398"/>
                  </a:lnTo>
                  <a:lnTo>
                    <a:pt x="5365" y="8391"/>
                  </a:lnTo>
                  <a:lnTo>
                    <a:pt x="5482" y="8380"/>
                  </a:lnTo>
                  <a:lnTo>
                    <a:pt x="5599" y="8365"/>
                  </a:lnTo>
                  <a:lnTo>
                    <a:pt x="5714" y="8345"/>
                  </a:lnTo>
                  <a:lnTo>
                    <a:pt x="5829" y="8321"/>
                  </a:lnTo>
                  <a:lnTo>
                    <a:pt x="5943" y="8293"/>
                  </a:lnTo>
                  <a:lnTo>
                    <a:pt x="6055" y="8260"/>
                  </a:lnTo>
                  <a:lnTo>
                    <a:pt x="6167" y="8224"/>
                  </a:lnTo>
                  <a:lnTo>
                    <a:pt x="6277" y="8183"/>
                  </a:lnTo>
                  <a:lnTo>
                    <a:pt x="6385" y="8138"/>
                  </a:lnTo>
                  <a:lnTo>
                    <a:pt x="6492" y="8089"/>
                  </a:lnTo>
                  <a:lnTo>
                    <a:pt x="6597" y="8036"/>
                  </a:lnTo>
                  <a:lnTo>
                    <a:pt x="6700" y="7979"/>
                  </a:lnTo>
                  <a:lnTo>
                    <a:pt x="6801" y="7919"/>
                  </a:lnTo>
                  <a:lnTo>
                    <a:pt x="6899" y="7854"/>
                  </a:lnTo>
                  <a:lnTo>
                    <a:pt x="6995" y="7786"/>
                  </a:lnTo>
                  <a:lnTo>
                    <a:pt x="7088" y="7714"/>
                  </a:lnTo>
                  <a:lnTo>
                    <a:pt x="7178" y="7640"/>
                  </a:lnTo>
                  <a:lnTo>
                    <a:pt x="7266" y="7562"/>
                  </a:lnTo>
                  <a:lnTo>
                    <a:pt x="7350" y="7480"/>
                  </a:lnTo>
                  <a:lnTo>
                    <a:pt x="7431" y="7396"/>
                  </a:lnTo>
                  <a:lnTo>
                    <a:pt x="7509" y="7309"/>
                  </a:lnTo>
                  <a:lnTo>
                    <a:pt x="7584" y="7219"/>
                  </a:lnTo>
                  <a:lnTo>
                    <a:pt x="7656" y="7125"/>
                  </a:lnTo>
                  <a:lnTo>
                    <a:pt x="7724" y="7030"/>
                  </a:lnTo>
                  <a:lnTo>
                    <a:pt x="7788" y="6931"/>
                  </a:lnTo>
                  <a:lnTo>
                    <a:pt x="7849" y="6830"/>
                  </a:lnTo>
                  <a:lnTo>
                    <a:pt x="7906" y="6727"/>
                  </a:lnTo>
                  <a:lnTo>
                    <a:pt x="7959" y="6622"/>
                  </a:lnTo>
                  <a:lnTo>
                    <a:pt x="8008" y="6515"/>
                  </a:lnTo>
                  <a:lnTo>
                    <a:pt x="8053" y="6407"/>
                  </a:lnTo>
                  <a:lnTo>
                    <a:pt x="8094" y="6297"/>
                  </a:lnTo>
                  <a:lnTo>
                    <a:pt x="8130" y="6186"/>
                  </a:lnTo>
                  <a:lnTo>
                    <a:pt x="8163" y="6073"/>
                  </a:lnTo>
                  <a:lnTo>
                    <a:pt x="8191" y="5960"/>
                  </a:lnTo>
                  <a:lnTo>
                    <a:pt x="8215" y="5845"/>
                  </a:lnTo>
                  <a:lnTo>
                    <a:pt x="8235" y="5730"/>
                  </a:lnTo>
                  <a:lnTo>
                    <a:pt x="8250" y="5613"/>
                  </a:lnTo>
                  <a:lnTo>
                    <a:pt x="8261" y="5496"/>
                  </a:lnTo>
                  <a:lnTo>
                    <a:pt x="8268" y="5379"/>
                  </a:lnTo>
                  <a:close/>
                  <a:moveTo>
                    <a:pt x="7494" y="5175"/>
                  </a:moveTo>
                  <a:lnTo>
                    <a:pt x="7496" y="5258"/>
                  </a:lnTo>
                  <a:lnTo>
                    <a:pt x="7496" y="5264"/>
                  </a:lnTo>
                  <a:lnTo>
                    <a:pt x="7494" y="5347"/>
                  </a:lnTo>
                  <a:lnTo>
                    <a:pt x="7494" y="5353"/>
                  </a:lnTo>
                  <a:lnTo>
                    <a:pt x="7490" y="5436"/>
                  </a:lnTo>
                  <a:lnTo>
                    <a:pt x="7489" y="5441"/>
                  </a:lnTo>
                  <a:lnTo>
                    <a:pt x="7481" y="5524"/>
                  </a:lnTo>
                  <a:lnTo>
                    <a:pt x="7481" y="5529"/>
                  </a:lnTo>
                  <a:lnTo>
                    <a:pt x="7470" y="5611"/>
                  </a:lnTo>
                  <a:lnTo>
                    <a:pt x="7469" y="5617"/>
                  </a:lnTo>
                  <a:lnTo>
                    <a:pt x="7455" y="5698"/>
                  </a:lnTo>
                  <a:lnTo>
                    <a:pt x="7454" y="5704"/>
                  </a:lnTo>
                  <a:lnTo>
                    <a:pt x="7437" y="5785"/>
                  </a:lnTo>
                  <a:lnTo>
                    <a:pt x="7436" y="5790"/>
                  </a:lnTo>
                  <a:lnTo>
                    <a:pt x="7416" y="5871"/>
                  </a:lnTo>
                  <a:lnTo>
                    <a:pt x="7415" y="5876"/>
                  </a:lnTo>
                  <a:lnTo>
                    <a:pt x="7392" y="5955"/>
                  </a:lnTo>
                  <a:lnTo>
                    <a:pt x="7390" y="5961"/>
                  </a:lnTo>
                  <a:lnTo>
                    <a:pt x="7365" y="6039"/>
                  </a:lnTo>
                  <a:lnTo>
                    <a:pt x="7363" y="6044"/>
                  </a:lnTo>
                  <a:lnTo>
                    <a:pt x="7334" y="6122"/>
                  </a:lnTo>
                  <a:lnTo>
                    <a:pt x="7332" y="6127"/>
                  </a:lnTo>
                  <a:lnTo>
                    <a:pt x="7301" y="6204"/>
                  </a:lnTo>
                  <a:lnTo>
                    <a:pt x="7298" y="6209"/>
                  </a:lnTo>
                  <a:lnTo>
                    <a:pt x="7264" y="6284"/>
                  </a:lnTo>
                  <a:lnTo>
                    <a:pt x="7261" y="6289"/>
                  </a:lnTo>
                  <a:lnTo>
                    <a:pt x="7224" y="6364"/>
                  </a:lnTo>
                  <a:lnTo>
                    <a:pt x="7222" y="6368"/>
                  </a:lnTo>
                  <a:lnTo>
                    <a:pt x="7181" y="6441"/>
                  </a:lnTo>
                  <a:lnTo>
                    <a:pt x="7178" y="6447"/>
                  </a:lnTo>
                  <a:lnTo>
                    <a:pt x="7135" y="6518"/>
                  </a:lnTo>
                  <a:lnTo>
                    <a:pt x="7132" y="6523"/>
                  </a:lnTo>
                  <a:lnTo>
                    <a:pt x="7087" y="6592"/>
                  </a:lnTo>
                  <a:lnTo>
                    <a:pt x="7084" y="6597"/>
                  </a:lnTo>
                  <a:lnTo>
                    <a:pt x="7035" y="6664"/>
                  </a:lnTo>
                  <a:lnTo>
                    <a:pt x="7032" y="6669"/>
                  </a:lnTo>
                  <a:lnTo>
                    <a:pt x="6982" y="6735"/>
                  </a:lnTo>
                  <a:lnTo>
                    <a:pt x="6978" y="6739"/>
                  </a:lnTo>
                  <a:lnTo>
                    <a:pt x="6925" y="6803"/>
                  </a:lnTo>
                  <a:lnTo>
                    <a:pt x="6922" y="6807"/>
                  </a:lnTo>
                  <a:lnTo>
                    <a:pt x="6866" y="6868"/>
                  </a:lnTo>
                  <a:lnTo>
                    <a:pt x="6863" y="6872"/>
                  </a:lnTo>
                  <a:lnTo>
                    <a:pt x="6805" y="6932"/>
                  </a:lnTo>
                  <a:lnTo>
                    <a:pt x="6801" y="6936"/>
                  </a:lnTo>
                  <a:lnTo>
                    <a:pt x="6742" y="6993"/>
                  </a:lnTo>
                  <a:lnTo>
                    <a:pt x="6738" y="6997"/>
                  </a:lnTo>
                  <a:lnTo>
                    <a:pt x="6676" y="7052"/>
                  </a:lnTo>
                  <a:lnTo>
                    <a:pt x="6672" y="7056"/>
                  </a:lnTo>
                  <a:lnTo>
                    <a:pt x="6608" y="7108"/>
                  </a:lnTo>
                  <a:lnTo>
                    <a:pt x="6604" y="7112"/>
                  </a:lnTo>
                  <a:lnTo>
                    <a:pt x="6538" y="7162"/>
                  </a:lnTo>
                  <a:lnTo>
                    <a:pt x="6533" y="7166"/>
                  </a:lnTo>
                  <a:lnTo>
                    <a:pt x="6466" y="7214"/>
                  </a:lnTo>
                  <a:lnTo>
                    <a:pt x="6461" y="7217"/>
                  </a:lnTo>
                  <a:lnTo>
                    <a:pt x="6392" y="7262"/>
                  </a:lnTo>
                  <a:lnTo>
                    <a:pt x="6387" y="7265"/>
                  </a:lnTo>
                  <a:lnTo>
                    <a:pt x="6316" y="7308"/>
                  </a:lnTo>
                  <a:lnTo>
                    <a:pt x="6311" y="7311"/>
                  </a:lnTo>
                  <a:lnTo>
                    <a:pt x="6238" y="7351"/>
                  </a:lnTo>
                  <a:lnTo>
                    <a:pt x="6233" y="7354"/>
                  </a:lnTo>
                  <a:lnTo>
                    <a:pt x="6159" y="7391"/>
                  </a:lnTo>
                  <a:lnTo>
                    <a:pt x="6154" y="7394"/>
                  </a:lnTo>
                  <a:lnTo>
                    <a:pt x="6078" y="7428"/>
                  </a:lnTo>
                  <a:lnTo>
                    <a:pt x="6073" y="7431"/>
                  </a:lnTo>
                  <a:lnTo>
                    <a:pt x="5997" y="7462"/>
                  </a:lnTo>
                  <a:lnTo>
                    <a:pt x="5992" y="7464"/>
                  </a:lnTo>
                  <a:lnTo>
                    <a:pt x="5914" y="7493"/>
                  </a:lnTo>
                  <a:lnTo>
                    <a:pt x="5909" y="7495"/>
                  </a:lnTo>
                  <a:lnTo>
                    <a:pt x="5830" y="7521"/>
                  </a:lnTo>
                  <a:lnTo>
                    <a:pt x="5825" y="7522"/>
                  </a:lnTo>
                  <a:lnTo>
                    <a:pt x="5745" y="7545"/>
                  </a:lnTo>
                  <a:lnTo>
                    <a:pt x="5740" y="7547"/>
                  </a:lnTo>
                  <a:lnTo>
                    <a:pt x="5660" y="7567"/>
                  </a:lnTo>
                  <a:lnTo>
                    <a:pt x="5654" y="7568"/>
                  </a:lnTo>
                  <a:lnTo>
                    <a:pt x="5573" y="7585"/>
                  </a:lnTo>
                  <a:lnTo>
                    <a:pt x="5568" y="7586"/>
                  </a:lnTo>
                  <a:lnTo>
                    <a:pt x="5486" y="7600"/>
                  </a:lnTo>
                  <a:lnTo>
                    <a:pt x="5481" y="7601"/>
                  </a:lnTo>
                  <a:lnTo>
                    <a:pt x="5399" y="7612"/>
                  </a:lnTo>
                  <a:lnTo>
                    <a:pt x="5393" y="7612"/>
                  </a:lnTo>
                  <a:lnTo>
                    <a:pt x="5310" y="7620"/>
                  </a:lnTo>
                  <a:lnTo>
                    <a:pt x="5305" y="7620"/>
                  </a:lnTo>
                  <a:lnTo>
                    <a:pt x="5222" y="7625"/>
                  </a:lnTo>
                  <a:lnTo>
                    <a:pt x="5216" y="7625"/>
                  </a:lnTo>
                  <a:lnTo>
                    <a:pt x="5133" y="7627"/>
                  </a:lnTo>
                  <a:lnTo>
                    <a:pt x="5127" y="7627"/>
                  </a:lnTo>
                  <a:lnTo>
                    <a:pt x="5044" y="7625"/>
                  </a:lnTo>
                  <a:lnTo>
                    <a:pt x="5038" y="7625"/>
                  </a:lnTo>
                  <a:lnTo>
                    <a:pt x="4955" y="7620"/>
                  </a:lnTo>
                  <a:lnTo>
                    <a:pt x="4950" y="7620"/>
                  </a:lnTo>
                  <a:lnTo>
                    <a:pt x="4867" y="7612"/>
                  </a:lnTo>
                  <a:lnTo>
                    <a:pt x="4862" y="7612"/>
                  </a:lnTo>
                  <a:lnTo>
                    <a:pt x="4779" y="7601"/>
                  </a:lnTo>
                  <a:lnTo>
                    <a:pt x="4774" y="7600"/>
                  </a:lnTo>
                  <a:lnTo>
                    <a:pt x="4692" y="7586"/>
                  </a:lnTo>
                  <a:lnTo>
                    <a:pt x="4687" y="7585"/>
                  </a:lnTo>
                  <a:lnTo>
                    <a:pt x="4606" y="7568"/>
                  </a:lnTo>
                  <a:lnTo>
                    <a:pt x="4601" y="7567"/>
                  </a:lnTo>
                  <a:lnTo>
                    <a:pt x="4520" y="7547"/>
                  </a:lnTo>
                  <a:lnTo>
                    <a:pt x="4515" y="7545"/>
                  </a:lnTo>
                  <a:lnTo>
                    <a:pt x="4436" y="7522"/>
                  </a:lnTo>
                  <a:lnTo>
                    <a:pt x="4430" y="7521"/>
                  </a:lnTo>
                  <a:lnTo>
                    <a:pt x="4352" y="7495"/>
                  </a:lnTo>
                  <a:lnTo>
                    <a:pt x="4346" y="7493"/>
                  </a:lnTo>
                  <a:lnTo>
                    <a:pt x="4269" y="7464"/>
                  </a:lnTo>
                  <a:lnTo>
                    <a:pt x="4264" y="7462"/>
                  </a:lnTo>
                  <a:lnTo>
                    <a:pt x="4187" y="7431"/>
                  </a:lnTo>
                  <a:lnTo>
                    <a:pt x="4182" y="7428"/>
                  </a:lnTo>
                  <a:lnTo>
                    <a:pt x="4107" y="7394"/>
                  </a:lnTo>
                  <a:lnTo>
                    <a:pt x="4102" y="7392"/>
                  </a:lnTo>
                  <a:lnTo>
                    <a:pt x="4027" y="7354"/>
                  </a:lnTo>
                  <a:lnTo>
                    <a:pt x="4022" y="7352"/>
                  </a:lnTo>
                  <a:lnTo>
                    <a:pt x="3950" y="7311"/>
                  </a:lnTo>
                  <a:lnTo>
                    <a:pt x="3944" y="7308"/>
                  </a:lnTo>
                  <a:lnTo>
                    <a:pt x="3873" y="7265"/>
                  </a:lnTo>
                  <a:lnTo>
                    <a:pt x="3868" y="7262"/>
                  </a:lnTo>
                  <a:lnTo>
                    <a:pt x="3799" y="7217"/>
                  </a:lnTo>
                  <a:lnTo>
                    <a:pt x="3794" y="7214"/>
                  </a:lnTo>
                  <a:lnTo>
                    <a:pt x="3727" y="7166"/>
                  </a:lnTo>
                  <a:lnTo>
                    <a:pt x="3722" y="7162"/>
                  </a:lnTo>
                  <a:lnTo>
                    <a:pt x="3657" y="7112"/>
                  </a:lnTo>
                  <a:lnTo>
                    <a:pt x="3652" y="7108"/>
                  </a:lnTo>
                  <a:lnTo>
                    <a:pt x="3589" y="7056"/>
                  </a:lnTo>
                  <a:lnTo>
                    <a:pt x="3584" y="7052"/>
                  </a:lnTo>
                  <a:lnTo>
                    <a:pt x="3523" y="6997"/>
                  </a:lnTo>
                  <a:lnTo>
                    <a:pt x="3519" y="6993"/>
                  </a:lnTo>
                  <a:lnTo>
                    <a:pt x="3459" y="6936"/>
                  </a:lnTo>
                  <a:lnTo>
                    <a:pt x="3455" y="6932"/>
                  </a:lnTo>
                  <a:lnTo>
                    <a:pt x="3398" y="6872"/>
                  </a:lnTo>
                  <a:lnTo>
                    <a:pt x="3394" y="6868"/>
                  </a:lnTo>
                  <a:lnTo>
                    <a:pt x="3339" y="6807"/>
                  </a:lnTo>
                  <a:lnTo>
                    <a:pt x="3335" y="6802"/>
                  </a:lnTo>
                  <a:lnTo>
                    <a:pt x="3283" y="6739"/>
                  </a:lnTo>
                  <a:lnTo>
                    <a:pt x="3279" y="6734"/>
                  </a:lnTo>
                  <a:lnTo>
                    <a:pt x="3229" y="6669"/>
                  </a:lnTo>
                  <a:lnTo>
                    <a:pt x="3225" y="6664"/>
                  </a:lnTo>
                  <a:lnTo>
                    <a:pt x="3177" y="6597"/>
                  </a:lnTo>
                  <a:lnTo>
                    <a:pt x="3174" y="6592"/>
                  </a:lnTo>
                  <a:lnTo>
                    <a:pt x="3129" y="6523"/>
                  </a:lnTo>
                  <a:lnTo>
                    <a:pt x="3126" y="6518"/>
                  </a:lnTo>
                  <a:lnTo>
                    <a:pt x="3083" y="6447"/>
                  </a:lnTo>
                  <a:lnTo>
                    <a:pt x="3080" y="6441"/>
                  </a:lnTo>
                  <a:lnTo>
                    <a:pt x="3039" y="6369"/>
                  </a:lnTo>
                  <a:lnTo>
                    <a:pt x="3037" y="6364"/>
                  </a:lnTo>
                  <a:lnTo>
                    <a:pt x="2999" y="6289"/>
                  </a:lnTo>
                  <a:lnTo>
                    <a:pt x="2997" y="6284"/>
                  </a:lnTo>
                  <a:lnTo>
                    <a:pt x="2963" y="6209"/>
                  </a:lnTo>
                  <a:lnTo>
                    <a:pt x="2960" y="6204"/>
                  </a:lnTo>
                  <a:lnTo>
                    <a:pt x="2929" y="6127"/>
                  </a:lnTo>
                  <a:lnTo>
                    <a:pt x="2927" y="6122"/>
                  </a:lnTo>
                  <a:lnTo>
                    <a:pt x="2898" y="6045"/>
                  </a:lnTo>
                  <a:lnTo>
                    <a:pt x="2896" y="6039"/>
                  </a:lnTo>
                  <a:lnTo>
                    <a:pt x="2870" y="5961"/>
                  </a:lnTo>
                  <a:lnTo>
                    <a:pt x="2869" y="5955"/>
                  </a:lnTo>
                  <a:lnTo>
                    <a:pt x="2846" y="5876"/>
                  </a:lnTo>
                  <a:lnTo>
                    <a:pt x="2844" y="5871"/>
                  </a:lnTo>
                  <a:lnTo>
                    <a:pt x="2824" y="5790"/>
                  </a:lnTo>
                  <a:lnTo>
                    <a:pt x="2823" y="5785"/>
                  </a:lnTo>
                  <a:lnTo>
                    <a:pt x="2806" y="5704"/>
                  </a:lnTo>
                  <a:lnTo>
                    <a:pt x="2805" y="5699"/>
                  </a:lnTo>
                  <a:lnTo>
                    <a:pt x="2791" y="5617"/>
                  </a:lnTo>
                  <a:lnTo>
                    <a:pt x="2790" y="5612"/>
                  </a:lnTo>
                  <a:lnTo>
                    <a:pt x="2779" y="5529"/>
                  </a:lnTo>
                  <a:lnTo>
                    <a:pt x="2779" y="5524"/>
                  </a:lnTo>
                  <a:lnTo>
                    <a:pt x="2771" y="5441"/>
                  </a:lnTo>
                  <a:lnTo>
                    <a:pt x="2771" y="5436"/>
                  </a:lnTo>
                  <a:lnTo>
                    <a:pt x="2766" y="5353"/>
                  </a:lnTo>
                  <a:lnTo>
                    <a:pt x="2766" y="5347"/>
                  </a:lnTo>
                  <a:lnTo>
                    <a:pt x="2764" y="5264"/>
                  </a:lnTo>
                  <a:lnTo>
                    <a:pt x="2764" y="5258"/>
                  </a:lnTo>
                  <a:lnTo>
                    <a:pt x="2766" y="5175"/>
                  </a:lnTo>
                  <a:lnTo>
                    <a:pt x="2766" y="5169"/>
                  </a:lnTo>
                  <a:lnTo>
                    <a:pt x="2771" y="5086"/>
                  </a:lnTo>
                  <a:lnTo>
                    <a:pt x="2771" y="5081"/>
                  </a:lnTo>
                  <a:lnTo>
                    <a:pt x="2779" y="4998"/>
                  </a:lnTo>
                  <a:lnTo>
                    <a:pt x="2779" y="4993"/>
                  </a:lnTo>
                  <a:lnTo>
                    <a:pt x="2790" y="4910"/>
                  </a:lnTo>
                  <a:lnTo>
                    <a:pt x="2791" y="4905"/>
                  </a:lnTo>
                  <a:lnTo>
                    <a:pt x="2805" y="4823"/>
                  </a:lnTo>
                  <a:lnTo>
                    <a:pt x="2806" y="4818"/>
                  </a:lnTo>
                  <a:lnTo>
                    <a:pt x="2823" y="4737"/>
                  </a:lnTo>
                  <a:lnTo>
                    <a:pt x="2824" y="4732"/>
                  </a:lnTo>
                  <a:lnTo>
                    <a:pt x="2844" y="4651"/>
                  </a:lnTo>
                  <a:lnTo>
                    <a:pt x="2846" y="4646"/>
                  </a:lnTo>
                  <a:lnTo>
                    <a:pt x="2869" y="4567"/>
                  </a:lnTo>
                  <a:lnTo>
                    <a:pt x="2870" y="4561"/>
                  </a:lnTo>
                  <a:lnTo>
                    <a:pt x="2896" y="4483"/>
                  </a:lnTo>
                  <a:lnTo>
                    <a:pt x="2898" y="4477"/>
                  </a:lnTo>
                  <a:lnTo>
                    <a:pt x="2927" y="4400"/>
                  </a:lnTo>
                  <a:lnTo>
                    <a:pt x="2929" y="4395"/>
                  </a:lnTo>
                  <a:lnTo>
                    <a:pt x="2960" y="4318"/>
                  </a:lnTo>
                  <a:lnTo>
                    <a:pt x="2963" y="4313"/>
                  </a:lnTo>
                  <a:lnTo>
                    <a:pt x="2997" y="4238"/>
                  </a:lnTo>
                  <a:lnTo>
                    <a:pt x="2999" y="4233"/>
                  </a:lnTo>
                  <a:lnTo>
                    <a:pt x="3037" y="4158"/>
                  </a:lnTo>
                  <a:lnTo>
                    <a:pt x="3039" y="4153"/>
                  </a:lnTo>
                  <a:lnTo>
                    <a:pt x="3080" y="4081"/>
                  </a:lnTo>
                  <a:lnTo>
                    <a:pt x="3083" y="4075"/>
                  </a:lnTo>
                  <a:lnTo>
                    <a:pt x="3126" y="4004"/>
                  </a:lnTo>
                  <a:lnTo>
                    <a:pt x="3129" y="3999"/>
                  </a:lnTo>
                  <a:lnTo>
                    <a:pt x="3174" y="3930"/>
                  </a:lnTo>
                  <a:lnTo>
                    <a:pt x="3177" y="3925"/>
                  </a:lnTo>
                  <a:lnTo>
                    <a:pt x="3225" y="3858"/>
                  </a:lnTo>
                  <a:lnTo>
                    <a:pt x="3229" y="3853"/>
                  </a:lnTo>
                  <a:lnTo>
                    <a:pt x="3279" y="3787"/>
                  </a:lnTo>
                  <a:lnTo>
                    <a:pt x="3283" y="3783"/>
                  </a:lnTo>
                  <a:lnTo>
                    <a:pt x="3335" y="3719"/>
                  </a:lnTo>
                  <a:lnTo>
                    <a:pt x="3339" y="3715"/>
                  </a:lnTo>
                  <a:lnTo>
                    <a:pt x="3394" y="3653"/>
                  </a:lnTo>
                  <a:lnTo>
                    <a:pt x="3398" y="3649"/>
                  </a:lnTo>
                  <a:lnTo>
                    <a:pt x="3455" y="3590"/>
                  </a:lnTo>
                  <a:lnTo>
                    <a:pt x="3459" y="3586"/>
                  </a:lnTo>
                  <a:lnTo>
                    <a:pt x="3519" y="3529"/>
                  </a:lnTo>
                  <a:lnTo>
                    <a:pt x="3523" y="3525"/>
                  </a:lnTo>
                  <a:lnTo>
                    <a:pt x="3584" y="3470"/>
                  </a:lnTo>
                  <a:lnTo>
                    <a:pt x="3589" y="3466"/>
                  </a:lnTo>
                  <a:lnTo>
                    <a:pt x="3652" y="3413"/>
                  </a:lnTo>
                  <a:lnTo>
                    <a:pt x="3657" y="3410"/>
                  </a:lnTo>
                  <a:lnTo>
                    <a:pt x="3722" y="3359"/>
                  </a:lnTo>
                  <a:lnTo>
                    <a:pt x="3727" y="3356"/>
                  </a:lnTo>
                  <a:lnTo>
                    <a:pt x="3794" y="3308"/>
                  </a:lnTo>
                  <a:lnTo>
                    <a:pt x="3799" y="3305"/>
                  </a:lnTo>
                  <a:lnTo>
                    <a:pt x="3869" y="3259"/>
                  </a:lnTo>
                  <a:lnTo>
                    <a:pt x="3873" y="3256"/>
                  </a:lnTo>
                  <a:lnTo>
                    <a:pt x="3945" y="3213"/>
                  </a:lnTo>
                  <a:lnTo>
                    <a:pt x="3949" y="3211"/>
                  </a:lnTo>
                  <a:lnTo>
                    <a:pt x="4022" y="3170"/>
                  </a:lnTo>
                  <a:lnTo>
                    <a:pt x="4027" y="3168"/>
                  </a:lnTo>
                  <a:lnTo>
                    <a:pt x="4101" y="3130"/>
                  </a:lnTo>
                  <a:lnTo>
                    <a:pt x="4106" y="3128"/>
                  </a:lnTo>
                  <a:lnTo>
                    <a:pt x="4182" y="3093"/>
                  </a:lnTo>
                  <a:lnTo>
                    <a:pt x="4187" y="3091"/>
                  </a:lnTo>
                  <a:lnTo>
                    <a:pt x="4264" y="3059"/>
                  </a:lnTo>
                  <a:lnTo>
                    <a:pt x="4269" y="3057"/>
                  </a:lnTo>
                  <a:lnTo>
                    <a:pt x="4346" y="3028"/>
                  </a:lnTo>
                  <a:lnTo>
                    <a:pt x="4352" y="3027"/>
                  </a:lnTo>
                  <a:lnTo>
                    <a:pt x="4430" y="3001"/>
                  </a:lnTo>
                  <a:lnTo>
                    <a:pt x="4436" y="2999"/>
                  </a:lnTo>
                  <a:lnTo>
                    <a:pt x="4515" y="2976"/>
                  </a:lnTo>
                  <a:lnTo>
                    <a:pt x="4520" y="2975"/>
                  </a:lnTo>
                  <a:lnTo>
                    <a:pt x="4601" y="2955"/>
                  </a:lnTo>
                  <a:lnTo>
                    <a:pt x="4606" y="2954"/>
                  </a:lnTo>
                  <a:lnTo>
                    <a:pt x="4687" y="2937"/>
                  </a:lnTo>
                  <a:lnTo>
                    <a:pt x="4693" y="2936"/>
                  </a:lnTo>
                  <a:lnTo>
                    <a:pt x="4774" y="2922"/>
                  </a:lnTo>
                  <a:lnTo>
                    <a:pt x="4780" y="2921"/>
                  </a:lnTo>
                  <a:lnTo>
                    <a:pt x="4862" y="2910"/>
                  </a:lnTo>
                  <a:lnTo>
                    <a:pt x="4867" y="2910"/>
                  </a:lnTo>
                  <a:lnTo>
                    <a:pt x="4950" y="2902"/>
                  </a:lnTo>
                  <a:lnTo>
                    <a:pt x="4955" y="2901"/>
                  </a:lnTo>
                  <a:lnTo>
                    <a:pt x="5038" y="2897"/>
                  </a:lnTo>
                  <a:lnTo>
                    <a:pt x="5044" y="2897"/>
                  </a:lnTo>
                  <a:lnTo>
                    <a:pt x="5127" y="2895"/>
                  </a:lnTo>
                  <a:lnTo>
                    <a:pt x="5133" y="2895"/>
                  </a:lnTo>
                  <a:lnTo>
                    <a:pt x="5216" y="2897"/>
                  </a:lnTo>
                  <a:lnTo>
                    <a:pt x="5222" y="2897"/>
                  </a:lnTo>
                  <a:lnTo>
                    <a:pt x="5305" y="2901"/>
                  </a:lnTo>
                  <a:lnTo>
                    <a:pt x="5310" y="2902"/>
                  </a:lnTo>
                  <a:lnTo>
                    <a:pt x="5393" y="2910"/>
                  </a:lnTo>
                  <a:lnTo>
                    <a:pt x="5398" y="2910"/>
                  </a:lnTo>
                  <a:lnTo>
                    <a:pt x="5481" y="2921"/>
                  </a:lnTo>
                  <a:lnTo>
                    <a:pt x="5486" y="2922"/>
                  </a:lnTo>
                  <a:lnTo>
                    <a:pt x="5568" y="2936"/>
                  </a:lnTo>
                  <a:lnTo>
                    <a:pt x="5573" y="2937"/>
                  </a:lnTo>
                  <a:lnTo>
                    <a:pt x="5654" y="2954"/>
                  </a:lnTo>
                  <a:lnTo>
                    <a:pt x="5660" y="2955"/>
                  </a:lnTo>
                  <a:lnTo>
                    <a:pt x="5740" y="2975"/>
                  </a:lnTo>
                  <a:lnTo>
                    <a:pt x="5745" y="2976"/>
                  </a:lnTo>
                  <a:lnTo>
                    <a:pt x="5825" y="2999"/>
                  </a:lnTo>
                  <a:lnTo>
                    <a:pt x="5830" y="3001"/>
                  </a:lnTo>
                  <a:lnTo>
                    <a:pt x="5909" y="3027"/>
                  </a:lnTo>
                  <a:lnTo>
                    <a:pt x="5914" y="3028"/>
                  </a:lnTo>
                  <a:lnTo>
                    <a:pt x="5992" y="3057"/>
                  </a:lnTo>
                  <a:lnTo>
                    <a:pt x="5997" y="3059"/>
                  </a:lnTo>
                  <a:lnTo>
                    <a:pt x="6073" y="3091"/>
                  </a:lnTo>
                  <a:lnTo>
                    <a:pt x="6079" y="3093"/>
                  </a:lnTo>
                  <a:lnTo>
                    <a:pt x="6154" y="3128"/>
                  </a:lnTo>
                  <a:lnTo>
                    <a:pt x="6159" y="3130"/>
                  </a:lnTo>
                  <a:lnTo>
                    <a:pt x="6233" y="3168"/>
                  </a:lnTo>
                  <a:lnTo>
                    <a:pt x="6238" y="3170"/>
                  </a:lnTo>
                  <a:lnTo>
                    <a:pt x="6311" y="3211"/>
                  </a:lnTo>
                  <a:lnTo>
                    <a:pt x="6315" y="3213"/>
                  </a:lnTo>
                  <a:lnTo>
                    <a:pt x="6387" y="3256"/>
                  </a:lnTo>
                  <a:lnTo>
                    <a:pt x="6391" y="3259"/>
                  </a:lnTo>
                  <a:lnTo>
                    <a:pt x="6461" y="3305"/>
                  </a:lnTo>
                  <a:lnTo>
                    <a:pt x="6466" y="3308"/>
                  </a:lnTo>
                  <a:lnTo>
                    <a:pt x="6533" y="3356"/>
                  </a:lnTo>
                  <a:lnTo>
                    <a:pt x="6538" y="3359"/>
                  </a:lnTo>
                  <a:lnTo>
                    <a:pt x="6604" y="3410"/>
                  </a:lnTo>
                  <a:lnTo>
                    <a:pt x="6608" y="3413"/>
                  </a:lnTo>
                  <a:lnTo>
                    <a:pt x="6672" y="3466"/>
                  </a:lnTo>
                  <a:lnTo>
                    <a:pt x="6676" y="3470"/>
                  </a:lnTo>
                  <a:lnTo>
                    <a:pt x="6738" y="3525"/>
                  </a:lnTo>
                  <a:lnTo>
                    <a:pt x="6742" y="3528"/>
                  </a:lnTo>
                  <a:lnTo>
                    <a:pt x="6801" y="3586"/>
                  </a:lnTo>
                  <a:lnTo>
                    <a:pt x="6805" y="3590"/>
                  </a:lnTo>
                  <a:lnTo>
                    <a:pt x="6863" y="3649"/>
                  </a:lnTo>
                  <a:lnTo>
                    <a:pt x="6866" y="3653"/>
                  </a:lnTo>
                  <a:lnTo>
                    <a:pt x="6922" y="3715"/>
                  </a:lnTo>
                  <a:lnTo>
                    <a:pt x="6925" y="3719"/>
                  </a:lnTo>
                  <a:lnTo>
                    <a:pt x="6978" y="3783"/>
                  </a:lnTo>
                  <a:lnTo>
                    <a:pt x="6982" y="3787"/>
                  </a:lnTo>
                  <a:lnTo>
                    <a:pt x="7032" y="3853"/>
                  </a:lnTo>
                  <a:lnTo>
                    <a:pt x="7035" y="3858"/>
                  </a:lnTo>
                  <a:lnTo>
                    <a:pt x="7084" y="3925"/>
                  </a:lnTo>
                  <a:lnTo>
                    <a:pt x="7087" y="3930"/>
                  </a:lnTo>
                  <a:lnTo>
                    <a:pt x="7132" y="3999"/>
                  </a:lnTo>
                  <a:lnTo>
                    <a:pt x="7135" y="4004"/>
                  </a:lnTo>
                  <a:lnTo>
                    <a:pt x="7178" y="4075"/>
                  </a:lnTo>
                  <a:lnTo>
                    <a:pt x="7181" y="4081"/>
                  </a:lnTo>
                  <a:lnTo>
                    <a:pt x="7222" y="4154"/>
                  </a:lnTo>
                  <a:lnTo>
                    <a:pt x="7224" y="4158"/>
                  </a:lnTo>
                  <a:lnTo>
                    <a:pt x="7261" y="4233"/>
                  </a:lnTo>
                  <a:lnTo>
                    <a:pt x="7264" y="4238"/>
                  </a:lnTo>
                  <a:lnTo>
                    <a:pt x="7298" y="4313"/>
                  </a:lnTo>
                  <a:lnTo>
                    <a:pt x="7301" y="4318"/>
                  </a:lnTo>
                  <a:lnTo>
                    <a:pt x="7332" y="4395"/>
                  </a:lnTo>
                  <a:lnTo>
                    <a:pt x="7334" y="4400"/>
                  </a:lnTo>
                  <a:lnTo>
                    <a:pt x="7363" y="4478"/>
                  </a:lnTo>
                  <a:lnTo>
                    <a:pt x="7365" y="4483"/>
                  </a:lnTo>
                  <a:lnTo>
                    <a:pt x="7390" y="4561"/>
                  </a:lnTo>
                  <a:lnTo>
                    <a:pt x="7392" y="4567"/>
                  </a:lnTo>
                  <a:lnTo>
                    <a:pt x="7415" y="4646"/>
                  </a:lnTo>
                  <a:lnTo>
                    <a:pt x="7416" y="4651"/>
                  </a:lnTo>
                  <a:lnTo>
                    <a:pt x="7436" y="4732"/>
                  </a:lnTo>
                  <a:lnTo>
                    <a:pt x="7437" y="4737"/>
                  </a:lnTo>
                  <a:lnTo>
                    <a:pt x="7454" y="4818"/>
                  </a:lnTo>
                  <a:lnTo>
                    <a:pt x="7455" y="4824"/>
                  </a:lnTo>
                  <a:lnTo>
                    <a:pt x="7469" y="4905"/>
                  </a:lnTo>
                  <a:lnTo>
                    <a:pt x="7470" y="4911"/>
                  </a:lnTo>
                  <a:lnTo>
                    <a:pt x="7481" y="4993"/>
                  </a:lnTo>
                  <a:lnTo>
                    <a:pt x="7481" y="4998"/>
                  </a:lnTo>
                  <a:lnTo>
                    <a:pt x="7489" y="5081"/>
                  </a:lnTo>
                  <a:lnTo>
                    <a:pt x="7490" y="5086"/>
                  </a:lnTo>
                  <a:lnTo>
                    <a:pt x="7494" y="5169"/>
                  </a:lnTo>
                  <a:lnTo>
                    <a:pt x="7494" y="5175"/>
                  </a:lnTo>
                  <a:close/>
                  <a:moveTo>
                    <a:pt x="7195" y="5339"/>
                  </a:moveTo>
                  <a:lnTo>
                    <a:pt x="7196" y="5261"/>
                  </a:lnTo>
                  <a:lnTo>
                    <a:pt x="7195" y="5183"/>
                  </a:lnTo>
                  <a:lnTo>
                    <a:pt x="7190" y="5106"/>
                  </a:lnTo>
                  <a:lnTo>
                    <a:pt x="7183" y="5029"/>
                  </a:lnTo>
                  <a:lnTo>
                    <a:pt x="7173" y="4952"/>
                  </a:lnTo>
                  <a:lnTo>
                    <a:pt x="7160" y="4876"/>
                  </a:lnTo>
                  <a:lnTo>
                    <a:pt x="7144" y="4801"/>
                  </a:lnTo>
                  <a:lnTo>
                    <a:pt x="7126" y="4726"/>
                  </a:lnTo>
                  <a:lnTo>
                    <a:pt x="7105" y="4652"/>
                  </a:lnTo>
                  <a:lnTo>
                    <a:pt x="7081" y="4579"/>
                  </a:lnTo>
                  <a:lnTo>
                    <a:pt x="7054" y="4507"/>
                  </a:lnTo>
                  <a:lnTo>
                    <a:pt x="7024" y="4435"/>
                  </a:lnTo>
                  <a:lnTo>
                    <a:pt x="6992" y="4365"/>
                  </a:lnTo>
                  <a:lnTo>
                    <a:pt x="6957" y="4296"/>
                  </a:lnTo>
                  <a:lnTo>
                    <a:pt x="6920" y="4228"/>
                  </a:lnTo>
                  <a:lnTo>
                    <a:pt x="6880" y="4162"/>
                  </a:lnTo>
                  <a:lnTo>
                    <a:pt x="6837" y="4097"/>
                  </a:lnTo>
                  <a:lnTo>
                    <a:pt x="6793" y="4034"/>
                  </a:lnTo>
                  <a:lnTo>
                    <a:pt x="6745" y="3972"/>
                  </a:lnTo>
                  <a:lnTo>
                    <a:pt x="6696" y="3913"/>
                  </a:lnTo>
                  <a:lnTo>
                    <a:pt x="6645" y="3856"/>
                  </a:lnTo>
                  <a:lnTo>
                    <a:pt x="6591" y="3800"/>
                  </a:lnTo>
                  <a:lnTo>
                    <a:pt x="6536" y="3747"/>
                  </a:lnTo>
                  <a:lnTo>
                    <a:pt x="6478" y="3695"/>
                  </a:lnTo>
                  <a:lnTo>
                    <a:pt x="6419" y="3646"/>
                  </a:lnTo>
                  <a:lnTo>
                    <a:pt x="6357" y="3599"/>
                  </a:lnTo>
                  <a:lnTo>
                    <a:pt x="6294" y="3554"/>
                  </a:lnTo>
                  <a:lnTo>
                    <a:pt x="6230" y="3512"/>
                  </a:lnTo>
                  <a:lnTo>
                    <a:pt x="6163" y="3472"/>
                  </a:lnTo>
                  <a:lnTo>
                    <a:pt x="6095" y="3434"/>
                  </a:lnTo>
                  <a:lnTo>
                    <a:pt x="6026" y="3399"/>
                  </a:lnTo>
                  <a:lnTo>
                    <a:pt x="5956" y="3367"/>
                  </a:lnTo>
                  <a:lnTo>
                    <a:pt x="5885" y="3337"/>
                  </a:lnTo>
                  <a:lnTo>
                    <a:pt x="5812" y="3311"/>
                  </a:lnTo>
                  <a:lnTo>
                    <a:pt x="5739" y="3287"/>
                  </a:lnTo>
                  <a:lnTo>
                    <a:pt x="5665" y="3265"/>
                  </a:lnTo>
                  <a:lnTo>
                    <a:pt x="5590" y="3247"/>
                  </a:lnTo>
                  <a:lnTo>
                    <a:pt x="5515" y="3231"/>
                  </a:lnTo>
                  <a:lnTo>
                    <a:pt x="5439" y="3218"/>
                  </a:lnTo>
                  <a:lnTo>
                    <a:pt x="5362" y="3208"/>
                  </a:lnTo>
                  <a:lnTo>
                    <a:pt x="5285" y="3201"/>
                  </a:lnTo>
                  <a:lnTo>
                    <a:pt x="5208" y="3196"/>
                  </a:lnTo>
                  <a:lnTo>
                    <a:pt x="5130" y="3195"/>
                  </a:lnTo>
                  <a:lnTo>
                    <a:pt x="5052" y="3196"/>
                  </a:lnTo>
                  <a:lnTo>
                    <a:pt x="4975" y="3201"/>
                  </a:lnTo>
                  <a:lnTo>
                    <a:pt x="4898" y="3208"/>
                  </a:lnTo>
                  <a:lnTo>
                    <a:pt x="4822" y="3218"/>
                  </a:lnTo>
                  <a:lnTo>
                    <a:pt x="4746" y="3231"/>
                  </a:lnTo>
                  <a:lnTo>
                    <a:pt x="4670" y="3247"/>
                  </a:lnTo>
                  <a:lnTo>
                    <a:pt x="4595" y="3265"/>
                  </a:lnTo>
                  <a:lnTo>
                    <a:pt x="4521" y="3287"/>
                  </a:lnTo>
                  <a:lnTo>
                    <a:pt x="4448" y="3311"/>
                  </a:lnTo>
                  <a:lnTo>
                    <a:pt x="4376" y="3337"/>
                  </a:lnTo>
                  <a:lnTo>
                    <a:pt x="4304" y="3367"/>
                  </a:lnTo>
                  <a:lnTo>
                    <a:pt x="4234" y="3399"/>
                  </a:lnTo>
                  <a:lnTo>
                    <a:pt x="4165" y="3434"/>
                  </a:lnTo>
                  <a:lnTo>
                    <a:pt x="4097" y="3472"/>
                  </a:lnTo>
                  <a:lnTo>
                    <a:pt x="4030" y="3512"/>
                  </a:lnTo>
                  <a:lnTo>
                    <a:pt x="3966" y="3554"/>
                  </a:lnTo>
                  <a:lnTo>
                    <a:pt x="3903" y="3599"/>
                  </a:lnTo>
                  <a:lnTo>
                    <a:pt x="3842" y="3646"/>
                  </a:lnTo>
                  <a:lnTo>
                    <a:pt x="3782" y="3695"/>
                  </a:lnTo>
                  <a:lnTo>
                    <a:pt x="3725" y="3746"/>
                  </a:lnTo>
                  <a:lnTo>
                    <a:pt x="3669" y="3800"/>
                  </a:lnTo>
                  <a:lnTo>
                    <a:pt x="3616" y="3855"/>
                  </a:lnTo>
                  <a:lnTo>
                    <a:pt x="3565" y="3913"/>
                  </a:lnTo>
                  <a:lnTo>
                    <a:pt x="3515" y="3972"/>
                  </a:lnTo>
                  <a:lnTo>
                    <a:pt x="3468" y="4034"/>
                  </a:lnTo>
                  <a:lnTo>
                    <a:pt x="3424" y="4097"/>
                  </a:lnTo>
                  <a:lnTo>
                    <a:pt x="3381" y="4162"/>
                  </a:lnTo>
                  <a:lnTo>
                    <a:pt x="3341" y="4228"/>
                  </a:lnTo>
                  <a:lnTo>
                    <a:pt x="3304" y="4296"/>
                  </a:lnTo>
                  <a:lnTo>
                    <a:pt x="3269" y="4365"/>
                  </a:lnTo>
                  <a:lnTo>
                    <a:pt x="3236" y="4435"/>
                  </a:lnTo>
                  <a:lnTo>
                    <a:pt x="3207" y="4507"/>
                  </a:lnTo>
                  <a:lnTo>
                    <a:pt x="3180" y="4579"/>
                  </a:lnTo>
                  <a:lnTo>
                    <a:pt x="3156" y="4652"/>
                  </a:lnTo>
                  <a:lnTo>
                    <a:pt x="3135" y="4726"/>
                  </a:lnTo>
                  <a:lnTo>
                    <a:pt x="3116" y="4801"/>
                  </a:lnTo>
                  <a:lnTo>
                    <a:pt x="3100" y="4877"/>
                  </a:lnTo>
                  <a:lnTo>
                    <a:pt x="3087" y="4953"/>
                  </a:lnTo>
                  <a:lnTo>
                    <a:pt x="3077" y="5029"/>
                  </a:lnTo>
                  <a:lnTo>
                    <a:pt x="3070" y="5106"/>
                  </a:lnTo>
                  <a:lnTo>
                    <a:pt x="3065" y="5183"/>
                  </a:lnTo>
                  <a:lnTo>
                    <a:pt x="3064" y="5261"/>
                  </a:lnTo>
                  <a:lnTo>
                    <a:pt x="3065" y="5339"/>
                  </a:lnTo>
                  <a:lnTo>
                    <a:pt x="3070" y="5416"/>
                  </a:lnTo>
                  <a:lnTo>
                    <a:pt x="3077" y="5493"/>
                  </a:lnTo>
                  <a:lnTo>
                    <a:pt x="3087" y="5569"/>
                  </a:lnTo>
                  <a:lnTo>
                    <a:pt x="3100" y="5645"/>
                  </a:lnTo>
                  <a:lnTo>
                    <a:pt x="3116" y="5721"/>
                  </a:lnTo>
                  <a:lnTo>
                    <a:pt x="3135" y="5796"/>
                  </a:lnTo>
                  <a:lnTo>
                    <a:pt x="3156" y="5870"/>
                  </a:lnTo>
                  <a:lnTo>
                    <a:pt x="3180" y="5943"/>
                  </a:lnTo>
                  <a:lnTo>
                    <a:pt x="3207" y="6015"/>
                  </a:lnTo>
                  <a:lnTo>
                    <a:pt x="3236" y="6087"/>
                  </a:lnTo>
                  <a:lnTo>
                    <a:pt x="3269" y="6157"/>
                  </a:lnTo>
                  <a:lnTo>
                    <a:pt x="3304" y="6226"/>
                  </a:lnTo>
                  <a:lnTo>
                    <a:pt x="3341" y="6294"/>
                  </a:lnTo>
                  <a:lnTo>
                    <a:pt x="3381" y="6360"/>
                  </a:lnTo>
                  <a:lnTo>
                    <a:pt x="3424" y="6425"/>
                  </a:lnTo>
                  <a:lnTo>
                    <a:pt x="3468" y="6488"/>
                  </a:lnTo>
                  <a:lnTo>
                    <a:pt x="3515" y="6549"/>
                  </a:lnTo>
                  <a:lnTo>
                    <a:pt x="3565" y="6609"/>
                  </a:lnTo>
                  <a:lnTo>
                    <a:pt x="3616" y="6666"/>
                  </a:lnTo>
                  <a:lnTo>
                    <a:pt x="3669" y="6722"/>
                  </a:lnTo>
                  <a:lnTo>
                    <a:pt x="3725" y="6775"/>
                  </a:lnTo>
                  <a:lnTo>
                    <a:pt x="3782" y="6826"/>
                  </a:lnTo>
                  <a:lnTo>
                    <a:pt x="3842" y="6876"/>
                  </a:lnTo>
                  <a:lnTo>
                    <a:pt x="3903" y="6923"/>
                  </a:lnTo>
                  <a:lnTo>
                    <a:pt x="3966" y="6967"/>
                  </a:lnTo>
                  <a:lnTo>
                    <a:pt x="4031" y="7010"/>
                  </a:lnTo>
                  <a:lnTo>
                    <a:pt x="4097" y="7050"/>
                  </a:lnTo>
                  <a:lnTo>
                    <a:pt x="4165" y="7087"/>
                  </a:lnTo>
                  <a:lnTo>
                    <a:pt x="4234" y="7122"/>
                  </a:lnTo>
                  <a:lnTo>
                    <a:pt x="4304" y="7155"/>
                  </a:lnTo>
                  <a:lnTo>
                    <a:pt x="4376" y="7184"/>
                  </a:lnTo>
                  <a:lnTo>
                    <a:pt x="4448" y="7211"/>
                  </a:lnTo>
                  <a:lnTo>
                    <a:pt x="4521" y="7235"/>
                  </a:lnTo>
                  <a:lnTo>
                    <a:pt x="4595" y="7256"/>
                  </a:lnTo>
                  <a:lnTo>
                    <a:pt x="4670" y="7275"/>
                  </a:lnTo>
                  <a:lnTo>
                    <a:pt x="4746" y="7291"/>
                  </a:lnTo>
                  <a:lnTo>
                    <a:pt x="4822" y="7304"/>
                  </a:lnTo>
                  <a:lnTo>
                    <a:pt x="4898" y="7314"/>
                  </a:lnTo>
                  <a:lnTo>
                    <a:pt x="4975" y="7321"/>
                  </a:lnTo>
                  <a:lnTo>
                    <a:pt x="5052" y="7326"/>
                  </a:lnTo>
                  <a:lnTo>
                    <a:pt x="5130" y="7327"/>
                  </a:lnTo>
                  <a:lnTo>
                    <a:pt x="5208" y="7326"/>
                  </a:lnTo>
                  <a:lnTo>
                    <a:pt x="5285" y="7321"/>
                  </a:lnTo>
                  <a:lnTo>
                    <a:pt x="5362" y="7314"/>
                  </a:lnTo>
                  <a:lnTo>
                    <a:pt x="5439" y="7304"/>
                  </a:lnTo>
                  <a:lnTo>
                    <a:pt x="5515" y="7291"/>
                  </a:lnTo>
                  <a:lnTo>
                    <a:pt x="5590" y="7275"/>
                  </a:lnTo>
                  <a:lnTo>
                    <a:pt x="5665" y="7256"/>
                  </a:lnTo>
                  <a:lnTo>
                    <a:pt x="5739" y="7235"/>
                  </a:lnTo>
                  <a:lnTo>
                    <a:pt x="5812" y="7211"/>
                  </a:lnTo>
                  <a:lnTo>
                    <a:pt x="5885" y="7184"/>
                  </a:lnTo>
                  <a:lnTo>
                    <a:pt x="5956" y="7155"/>
                  </a:lnTo>
                  <a:lnTo>
                    <a:pt x="6026" y="7122"/>
                  </a:lnTo>
                  <a:lnTo>
                    <a:pt x="6095" y="7088"/>
                  </a:lnTo>
                  <a:lnTo>
                    <a:pt x="6163" y="7050"/>
                  </a:lnTo>
                  <a:lnTo>
                    <a:pt x="6229" y="7010"/>
                  </a:lnTo>
                  <a:lnTo>
                    <a:pt x="6294" y="6967"/>
                  </a:lnTo>
                  <a:lnTo>
                    <a:pt x="6357" y="6923"/>
                  </a:lnTo>
                  <a:lnTo>
                    <a:pt x="6419" y="6876"/>
                  </a:lnTo>
                  <a:lnTo>
                    <a:pt x="6478" y="6826"/>
                  </a:lnTo>
                  <a:lnTo>
                    <a:pt x="6536" y="6775"/>
                  </a:lnTo>
                  <a:lnTo>
                    <a:pt x="6591" y="6722"/>
                  </a:lnTo>
                  <a:lnTo>
                    <a:pt x="6645" y="6666"/>
                  </a:lnTo>
                  <a:lnTo>
                    <a:pt x="6696" y="6609"/>
                  </a:lnTo>
                  <a:lnTo>
                    <a:pt x="6746" y="6549"/>
                  </a:lnTo>
                  <a:lnTo>
                    <a:pt x="6793" y="6488"/>
                  </a:lnTo>
                  <a:lnTo>
                    <a:pt x="6837" y="6425"/>
                  </a:lnTo>
                  <a:lnTo>
                    <a:pt x="6880" y="6360"/>
                  </a:lnTo>
                  <a:lnTo>
                    <a:pt x="6920" y="6294"/>
                  </a:lnTo>
                  <a:lnTo>
                    <a:pt x="6957" y="6226"/>
                  </a:lnTo>
                  <a:lnTo>
                    <a:pt x="6992" y="6157"/>
                  </a:lnTo>
                  <a:lnTo>
                    <a:pt x="7024" y="6087"/>
                  </a:lnTo>
                  <a:lnTo>
                    <a:pt x="7054" y="6015"/>
                  </a:lnTo>
                  <a:lnTo>
                    <a:pt x="7081" y="5943"/>
                  </a:lnTo>
                  <a:lnTo>
                    <a:pt x="7105" y="5870"/>
                  </a:lnTo>
                  <a:lnTo>
                    <a:pt x="7126" y="5796"/>
                  </a:lnTo>
                  <a:lnTo>
                    <a:pt x="7144" y="5721"/>
                  </a:lnTo>
                  <a:lnTo>
                    <a:pt x="7160" y="5646"/>
                  </a:lnTo>
                  <a:lnTo>
                    <a:pt x="7173" y="5570"/>
                  </a:lnTo>
                  <a:lnTo>
                    <a:pt x="7183" y="5493"/>
                  </a:lnTo>
                  <a:lnTo>
                    <a:pt x="7190" y="5416"/>
                  </a:lnTo>
                  <a:lnTo>
                    <a:pt x="7195" y="53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p33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Culture</a:t>
            </a:r>
            <a:endParaRPr/>
          </a:p>
        </p:txBody>
      </p:sp>
      <p:sp>
        <p:nvSpPr>
          <p:cNvPr id="3814" name="Google Shape;3814;p33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9" name="Google Shape;3819;p34"/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</p:grpSpPr>
        <p:sp>
          <p:nvSpPr>
            <p:cNvPr id="3820" name="Google Shape;3820;p3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3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2" name="Google Shape;3822;p34"/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</p:grpSpPr>
        <p:sp>
          <p:nvSpPr>
            <p:cNvPr id="3823" name="Google Shape;3823;p3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66" y="3061"/>
                  </a:moveTo>
                  <a:lnTo>
                    <a:pt x="7966" y="3087"/>
                  </a:lnTo>
                  <a:lnTo>
                    <a:pt x="7964" y="3112"/>
                  </a:lnTo>
                  <a:lnTo>
                    <a:pt x="7962" y="3138"/>
                  </a:lnTo>
                  <a:lnTo>
                    <a:pt x="7958" y="3163"/>
                  </a:lnTo>
                  <a:lnTo>
                    <a:pt x="7954" y="3188"/>
                  </a:lnTo>
                  <a:lnTo>
                    <a:pt x="7949" y="3213"/>
                  </a:lnTo>
                  <a:lnTo>
                    <a:pt x="7942" y="3238"/>
                  </a:lnTo>
                  <a:lnTo>
                    <a:pt x="7935" y="3263"/>
                  </a:lnTo>
                  <a:lnTo>
                    <a:pt x="7927" y="3287"/>
                  </a:lnTo>
                  <a:lnTo>
                    <a:pt x="7918" y="3311"/>
                  </a:lnTo>
                  <a:lnTo>
                    <a:pt x="7909" y="3334"/>
                  </a:lnTo>
                  <a:lnTo>
                    <a:pt x="7898" y="3358"/>
                  </a:lnTo>
                  <a:lnTo>
                    <a:pt x="7886" y="3381"/>
                  </a:lnTo>
                  <a:lnTo>
                    <a:pt x="7874" y="3403"/>
                  </a:lnTo>
                  <a:lnTo>
                    <a:pt x="7861" y="3425"/>
                  </a:lnTo>
                  <a:lnTo>
                    <a:pt x="7847" y="3447"/>
                  </a:lnTo>
                  <a:lnTo>
                    <a:pt x="7832" y="3467"/>
                  </a:lnTo>
                  <a:lnTo>
                    <a:pt x="7816" y="3488"/>
                  </a:lnTo>
                  <a:lnTo>
                    <a:pt x="7800" y="3507"/>
                  </a:lnTo>
                  <a:lnTo>
                    <a:pt x="7783" y="3527"/>
                  </a:lnTo>
                  <a:lnTo>
                    <a:pt x="7765" y="3545"/>
                  </a:lnTo>
                  <a:lnTo>
                    <a:pt x="7747" y="3563"/>
                  </a:lnTo>
                  <a:lnTo>
                    <a:pt x="7727" y="3580"/>
                  </a:lnTo>
                  <a:lnTo>
                    <a:pt x="7708" y="3596"/>
                  </a:lnTo>
                  <a:lnTo>
                    <a:pt x="7687" y="3612"/>
                  </a:lnTo>
                  <a:lnTo>
                    <a:pt x="7667" y="3627"/>
                  </a:lnTo>
                  <a:lnTo>
                    <a:pt x="7645" y="3641"/>
                  </a:lnTo>
                  <a:lnTo>
                    <a:pt x="7623" y="3654"/>
                  </a:lnTo>
                  <a:lnTo>
                    <a:pt x="7601" y="3666"/>
                  </a:lnTo>
                  <a:lnTo>
                    <a:pt x="7578" y="3678"/>
                  </a:lnTo>
                  <a:lnTo>
                    <a:pt x="7554" y="3689"/>
                  </a:lnTo>
                  <a:lnTo>
                    <a:pt x="7531" y="3698"/>
                  </a:lnTo>
                  <a:lnTo>
                    <a:pt x="7507" y="3707"/>
                  </a:lnTo>
                  <a:lnTo>
                    <a:pt x="7483" y="3715"/>
                  </a:lnTo>
                  <a:lnTo>
                    <a:pt x="7458" y="3722"/>
                  </a:lnTo>
                  <a:lnTo>
                    <a:pt x="7433" y="3728"/>
                  </a:lnTo>
                  <a:lnTo>
                    <a:pt x="7408" y="3733"/>
                  </a:lnTo>
                  <a:lnTo>
                    <a:pt x="7383" y="3737"/>
                  </a:lnTo>
                  <a:lnTo>
                    <a:pt x="7358" y="3741"/>
                  </a:lnTo>
                  <a:lnTo>
                    <a:pt x="7332" y="3743"/>
                  </a:lnTo>
                  <a:lnTo>
                    <a:pt x="7307" y="3745"/>
                  </a:lnTo>
                  <a:lnTo>
                    <a:pt x="7281" y="3745"/>
                  </a:lnTo>
                  <a:lnTo>
                    <a:pt x="7255" y="3745"/>
                  </a:lnTo>
                  <a:lnTo>
                    <a:pt x="7230" y="3743"/>
                  </a:lnTo>
                  <a:lnTo>
                    <a:pt x="7204" y="3741"/>
                  </a:lnTo>
                  <a:lnTo>
                    <a:pt x="7179" y="3737"/>
                  </a:lnTo>
                  <a:lnTo>
                    <a:pt x="7154" y="3733"/>
                  </a:lnTo>
                  <a:lnTo>
                    <a:pt x="7129" y="3728"/>
                  </a:lnTo>
                  <a:lnTo>
                    <a:pt x="7104" y="3722"/>
                  </a:lnTo>
                  <a:lnTo>
                    <a:pt x="7079" y="3715"/>
                  </a:lnTo>
                  <a:lnTo>
                    <a:pt x="7055" y="3707"/>
                  </a:lnTo>
                  <a:lnTo>
                    <a:pt x="7031" y="3698"/>
                  </a:lnTo>
                  <a:lnTo>
                    <a:pt x="7008" y="3689"/>
                  </a:lnTo>
                  <a:lnTo>
                    <a:pt x="6984" y="3678"/>
                  </a:lnTo>
                  <a:lnTo>
                    <a:pt x="6961" y="3666"/>
                  </a:lnTo>
                  <a:lnTo>
                    <a:pt x="6939" y="3654"/>
                  </a:lnTo>
                  <a:lnTo>
                    <a:pt x="6917" y="3641"/>
                  </a:lnTo>
                  <a:lnTo>
                    <a:pt x="6896" y="3627"/>
                  </a:lnTo>
                  <a:lnTo>
                    <a:pt x="6875" y="3612"/>
                  </a:lnTo>
                  <a:lnTo>
                    <a:pt x="6854" y="3596"/>
                  </a:lnTo>
                  <a:lnTo>
                    <a:pt x="6835" y="3580"/>
                  </a:lnTo>
                  <a:lnTo>
                    <a:pt x="6816" y="3563"/>
                  </a:lnTo>
                  <a:lnTo>
                    <a:pt x="6797" y="3545"/>
                  </a:lnTo>
                  <a:lnTo>
                    <a:pt x="6780" y="3527"/>
                  </a:lnTo>
                  <a:lnTo>
                    <a:pt x="6763" y="3507"/>
                  </a:lnTo>
                  <a:lnTo>
                    <a:pt x="6747" y="3488"/>
                  </a:lnTo>
                  <a:lnTo>
                    <a:pt x="6731" y="3467"/>
                  </a:lnTo>
                  <a:lnTo>
                    <a:pt x="6716" y="3447"/>
                  </a:lnTo>
                  <a:lnTo>
                    <a:pt x="6702" y="3425"/>
                  </a:lnTo>
                  <a:lnTo>
                    <a:pt x="6689" y="3403"/>
                  </a:lnTo>
                  <a:lnTo>
                    <a:pt x="6677" y="3381"/>
                  </a:lnTo>
                  <a:lnTo>
                    <a:pt x="6665" y="3358"/>
                  </a:lnTo>
                  <a:lnTo>
                    <a:pt x="6654" y="3334"/>
                  </a:lnTo>
                  <a:lnTo>
                    <a:pt x="6645" y="3311"/>
                  </a:lnTo>
                  <a:lnTo>
                    <a:pt x="6636" y="3287"/>
                  </a:lnTo>
                  <a:lnTo>
                    <a:pt x="6628" y="3263"/>
                  </a:lnTo>
                  <a:lnTo>
                    <a:pt x="6620" y="3238"/>
                  </a:lnTo>
                  <a:lnTo>
                    <a:pt x="6614" y="3213"/>
                  </a:lnTo>
                  <a:lnTo>
                    <a:pt x="6609" y="3188"/>
                  </a:lnTo>
                  <a:lnTo>
                    <a:pt x="6605" y="3163"/>
                  </a:lnTo>
                  <a:lnTo>
                    <a:pt x="6601" y="3138"/>
                  </a:lnTo>
                  <a:lnTo>
                    <a:pt x="6599" y="3112"/>
                  </a:lnTo>
                  <a:lnTo>
                    <a:pt x="6597" y="3087"/>
                  </a:lnTo>
                  <a:lnTo>
                    <a:pt x="6597" y="3061"/>
                  </a:lnTo>
                  <a:lnTo>
                    <a:pt x="6597" y="3035"/>
                  </a:lnTo>
                  <a:lnTo>
                    <a:pt x="6599" y="3010"/>
                  </a:lnTo>
                  <a:lnTo>
                    <a:pt x="6601" y="2984"/>
                  </a:lnTo>
                  <a:lnTo>
                    <a:pt x="6605" y="2959"/>
                  </a:lnTo>
                  <a:lnTo>
                    <a:pt x="6609" y="2934"/>
                  </a:lnTo>
                  <a:lnTo>
                    <a:pt x="6614" y="2909"/>
                  </a:lnTo>
                  <a:lnTo>
                    <a:pt x="6620" y="2884"/>
                  </a:lnTo>
                  <a:lnTo>
                    <a:pt x="6628" y="2859"/>
                  </a:lnTo>
                  <a:lnTo>
                    <a:pt x="6636" y="2835"/>
                  </a:lnTo>
                  <a:lnTo>
                    <a:pt x="6645" y="2811"/>
                  </a:lnTo>
                  <a:lnTo>
                    <a:pt x="6654" y="2788"/>
                  </a:lnTo>
                  <a:lnTo>
                    <a:pt x="6665" y="2764"/>
                  </a:lnTo>
                  <a:lnTo>
                    <a:pt x="6677" y="2741"/>
                  </a:lnTo>
                  <a:lnTo>
                    <a:pt x="6689" y="2719"/>
                  </a:lnTo>
                  <a:lnTo>
                    <a:pt x="6702" y="2697"/>
                  </a:lnTo>
                  <a:lnTo>
                    <a:pt x="6716" y="2675"/>
                  </a:lnTo>
                  <a:lnTo>
                    <a:pt x="6731" y="2655"/>
                  </a:lnTo>
                  <a:lnTo>
                    <a:pt x="6747" y="2634"/>
                  </a:lnTo>
                  <a:lnTo>
                    <a:pt x="6763" y="2615"/>
                  </a:lnTo>
                  <a:lnTo>
                    <a:pt x="6780" y="2595"/>
                  </a:lnTo>
                  <a:lnTo>
                    <a:pt x="6797" y="2577"/>
                  </a:lnTo>
                  <a:lnTo>
                    <a:pt x="6816" y="2559"/>
                  </a:lnTo>
                  <a:lnTo>
                    <a:pt x="6835" y="2542"/>
                  </a:lnTo>
                  <a:lnTo>
                    <a:pt x="6854" y="2526"/>
                  </a:lnTo>
                  <a:lnTo>
                    <a:pt x="6875" y="2510"/>
                  </a:lnTo>
                  <a:lnTo>
                    <a:pt x="6896" y="2495"/>
                  </a:lnTo>
                  <a:lnTo>
                    <a:pt x="6917" y="2481"/>
                  </a:lnTo>
                  <a:lnTo>
                    <a:pt x="6939" y="2468"/>
                  </a:lnTo>
                  <a:lnTo>
                    <a:pt x="6961" y="2456"/>
                  </a:lnTo>
                  <a:lnTo>
                    <a:pt x="6984" y="2444"/>
                  </a:lnTo>
                  <a:lnTo>
                    <a:pt x="7008" y="2433"/>
                  </a:lnTo>
                  <a:lnTo>
                    <a:pt x="7031" y="2424"/>
                  </a:lnTo>
                  <a:lnTo>
                    <a:pt x="7055" y="2415"/>
                  </a:lnTo>
                  <a:lnTo>
                    <a:pt x="7079" y="2407"/>
                  </a:lnTo>
                  <a:lnTo>
                    <a:pt x="7104" y="2400"/>
                  </a:lnTo>
                  <a:lnTo>
                    <a:pt x="7129" y="2394"/>
                  </a:lnTo>
                  <a:lnTo>
                    <a:pt x="7154" y="2389"/>
                  </a:lnTo>
                  <a:lnTo>
                    <a:pt x="7179" y="2385"/>
                  </a:lnTo>
                  <a:lnTo>
                    <a:pt x="7204" y="2381"/>
                  </a:lnTo>
                  <a:lnTo>
                    <a:pt x="7230" y="2379"/>
                  </a:lnTo>
                  <a:lnTo>
                    <a:pt x="7255" y="2377"/>
                  </a:lnTo>
                  <a:lnTo>
                    <a:pt x="7281" y="2377"/>
                  </a:lnTo>
                  <a:lnTo>
                    <a:pt x="7307" y="2377"/>
                  </a:lnTo>
                  <a:lnTo>
                    <a:pt x="7332" y="2379"/>
                  </a:lnTo>
                  <a:lnTo>
                    <a:pt x="7358" y="2381"/>
                  </a:lnTo>
                  <a:lnTo>
                    <a:pt x="7383" y="2385"/>
                  </a:lnTo>
                  <a:lnTo>
                    <a:pt x="7408" y="2389"/>
                  </a:lnTo>
                  <a:lnTo>
                    <a:pt x="7433" y="2394"/>
                  </a:lnTo>
                  <a:lnTo>
                    <a:pt x="7458" y="2400"/>
                  </a:lnTo>
                  <a:lnTo>
                    <a:pt x="7483" y="2407"/>
                  </a:lnTo>
                  <a:lnTo>
                    <a:pt x="7507" y="2415"/>
                  </a:lnTo>
                  <a:lnTo>
                    <a:pt x="7531" y="2424"/>
                  </a:lnTo>
                  <a:lnTo>
                    <a:pt x="7554" y="2433"/>
                  </a:lnTo>
                  <a:lnTo>
                    <a:pt x="7578" y="2444"/>
                  </a:lnTo>
                  <a:lnTo>
                    <a:pt x="7601" y="2456"/>
                  </a:lnTo>
                  <a:lnTo>
                    <a:pt x="7623" y="2468"/>
                  </a:lnTo>
                  <a:lnTo>
                    <a:pt x="7645" y="2481"/>
                  </a:lnTo>
                  <a:lnTo>
                    <a:pt x="7667" y="2495"/>
                  </a:lnTo>
                  <a:lnTo>
                    <a:pt x="7687" y="2510"/>
                  </a:lnTo>
                  <a:lnTo>
                    <a:pt x="7708" y="2526"/>
                  </a:lnTo>
                  <a:lnTo>
                    <a:pt x="7727" y="2542"/>
                  </a:lnTo>
                  <a:lnTo>
                    <a:pt x="7747" y="2559"/>
                  </a:lnTo>
                  <a:lnTo>
                    <a:pt x="7765" y="2577"/>
                  </a:lnTo>
                  <a:lnTo>
                    <a:pt x="7783" y="2595"/>
                  </a:lnTo>
                  <a:lnTo>
                    <a:pt x="7800" y="2615"/>
                  </a:lnTo>
                  <a:lnTo>
                    <a:pt x="7816" y="2634"/>
                  </a:lnTo>
                  <a:lnTo>
                    <a:pt x="7832" y="2655"/>
                  </a:lnTo>
                  <a:lnTo>
                    <a:pt x="7847" y="2675"/>
                  </a:lnTo>
                  <a:lnTo>
                    <a:pt x="7861" y="2697"/>
                  </a:lnTo>
                  <a:lnTo>
                    <a:pt x="7874" y="2719"/>
                  </a:lnTo>
                  <a:lnTo>
                    <a:pt x="7886" y="2741"/>
                  </a:lnTo>
                  <a:lnTo>
                    <a:pt x="7898" y="2764"/>
                  </a:lnTo>
                  <a:lnTo>
                    <a:pt x="7909" y="2788"/>
                  </a:lnTo>
                  <a:lnTo>
                    <a:pt x="7918" y="2811"/>
                  </a:lnTo>
                  <a:lnTo>
                    <a:pt x="7927" y="2835"/>
                  </a:lnTo>
                  <a:lnTo>
                    <a:pt x="7935" y="2859"/>
                  </a:lnTo>
                  <a:lnTo>
                    <a:pt x="7942" y="2884"/>
                  </a:lnTo>
                  <a:lnTo>
                    <a:pt x="7949" y="2909"/>
                  </a:lnTo>
                  <a:lnTo>
                    <a:pt x="7954" y="2934"/>
                  </a:lnTo>
                  <a:lnTo>
                    <a:pt x="7958" y="2959"/>
                  </a:lnTo>
                  <a:lnTo>
                    <a:pt x="7962" y="2984"/>
                  </a:lnTo>
                  <a:lnTo>
                    <a:pt x="7964" y="3010"/>
                  </a:lnTo>
                  <a:lnTo>
                    <a:pt x="7966" y="3035"/>
                  </a:lnTo>
                  <a:lnTo>
                    <a:pt x="7966" y="30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3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5" y="7953"/>
                  </a:moveTo>
                  <a:lnTo>
                    <a:pt x="4785" y="1793"/>
                  </a:lnTo>
                  <a:lnTo>
                    <a:pt x="4803" y="1766"/>
                  </a:lnTo>
                  <a:lnTo>
                    <a:pt x="4825" y="1742"/>
                  </a:lnTo>
                  <a:lnTo>
                    <a:pt x="4849" y="1721"/>
                  </a:lnTo>
                  <a:lnTo>
                    <a:pt x="4876" y="1703"/>
                  </a:lnTo>
                  <a:lnTo>
                    <a:pt x="4905" y="1689"/>
                  </a:lnTo>
                  <a:lnTo>
                    <a:pt x="4936" y="1678"/>
                  </a:lnTo>
                  <a:lnTo>
                    <a:pt x="4968" y="1672"/>
                  </a:lnTo>
                  <a:lnTo>
                    <a:pt x="5000" y="1670"/>
                  </a:lnTo>
                  <a:lnTo>
                    <a:pt x="5032" y="1672"/>
                  </a:lnTo>
                  <a:lnTo>
                    <a:pt x="5064" y="1678"/>
                  </a:lnTo>
                  <a:lnTo>
                    <a:pt x="5095" y="1689"/>
                  </a:lnTo>
                  <a:lnTo>
                    <a:pt x="5124" y="1703"/>
                  </a:lnTo>
                  <a:lnTo>
                    <a:pt x="5151" y="1721"/>
                  </a:lnTo>
                  <a:lnTo>
                    <a:pt x="5175" y="1742"/>
                  </a:lnTo>
                  <a:lnTo>
                    <a:pt x="5197" y="1766"/>
                  </a:lnTo>
                  <a:lnTo>
                    <a:pt x="5215" y="1793"/>
                  </a:lnTo>
                  <a:lnTo>
                    <a:pt x="8865" y="7953"/>
                  </a:lnTo>
                  <a:lnTo>
                    <a:pt x="8880" y="7982"/>
                  </a:lnTo>
                  <a:lnTo>
                    <a:pt x="8891" y="8013"/>
                  </a:lnTo>
                  <a:lnTo>
                    <a:pt x="8898" y="8045"/>
                  </a:lnTo>
                  <a:lnTo>
                    <a:pt x="8900" y="8078"/>
                  </a:lnTo>
                  <a:lnTo>
                    <a:pt x="8898" y="8111"/>
                  </a:lnTo>
                  <a:lnTo>
                    <a:pt x="8892" y="8143"/>
                  </a:lnTo>
                  <a:lnTo>
                    <a:pt x="8882" y="8174"/>
                  </a:lnTo>
                  <a:lnTo>
                    <a:pt x="8867" y="8204"/>
                  </a:lnTo>
                  <a:lnTo>
                    <a:pt x="8849" y="8231"/>
                  </a:lnTo>
                  <a:lnTo>
                    <a:pt x="8828" y="8256"/>
                  </a:lnTo>
                  <a:lnTo>
                    <a:pt x="8803" y="8278"/>
                  </a:lnTo>
                  <a:lnTo>
                    <a:pt x="8776" y="8296"/>
                  </a:lnTo>
                  <a:lnTo>
                    <a:pt x="8746" y="8311"/>
                  </a:lnTo>
                  <a:lnTo>
                    <a:pt x="8715" y="8321"/>
                  </a:lnTo>
                  <a:lnTo>
                    <a:pt x="8683" y="8328"/>
                  </a:lnTo>
                  <a:lnTo>
                    <a:pt x="8650" y="8330"/>
                  </a:lnTo>
                  <a:lnTo>
                    <a:pt x="1350" y="8330"/>
                  </a:lnTo>
                  <a:lnTo>
                    <a:pt x="1317" y="8328"/>
                  </a:lnTo>
                  <a:lnTo>
                    <a:pt x="1285" y="8321"/>
                  </a:lnTo>
                  <a:lnTo>
                    <a:pt x="1254" y="8311"/>
                  </a:lnTo>
                  <a:lnTo>
                    <a:pt x="1224" y="8296"/>
                  </a:lnTo>
                  <a:lnTo>
                    <a:pt x="1197" y="8278"/>
                  </a:lnTo>
                  <a:lnTo>
                    <a:pt x="1172" y="8256"/>
                  </a:lnTo>
                  <a:lnTo>
                    <a:pt x="1151" y="8231"/>
                  </a:lnTo>
                  <a:lnTo>
                    <a:pt x="1133" y="8204"/>
                  </a:lnTo>
                  <a:lnTo>
                    <a:pt x="1118" y="8174"/>
                  </a:lnTo>
                  <a:lnTo>
                    <a:pt x="1108" y="8143"/>
                  </a:lnTo>
                  <a:lnTo>
                    <a:pt x="1102" y="8111"/>
                  </a:lnTo>
                  <a:lnTo>
                    <a:pt x="1100" y="8078"/>
                  </a:lnTo>
                  <a:lnTo>
                    <a:pt x="1102" y="8045"/>
                  </a:lnTo>
                  <a:lnTo>
                    <a:pt x="1109" y="8013"/>
                  </a:lnTo>
                  <a:lnTo>
                    <a:pt x="1120" y="7982"/>
                  </a:lnTo>
                  <a:lnTo>
                    <a:pt x="1135" y="7953"/>
                  </a:lnTo>
                  <a:close/>
                  <a:moveTo>
                    <a:pt x="8211" y="7830"/>
                  </a:moveTo>
                  <a:lnTo>
                    <a:pt x="7170" y="6072"/>
                  </a:lnTo>
                  <a:lnTo>
                    <a:pt x="7168" y="6075"/>
                  </a:lnTo>
                  <a:lnTo>
                    <a:pt x="7161" y="6090"/>
                  </a:lnTo>
                  <a:lnTo>
                    <a:pt x="7152" y="6103"/>
                  </a:lnTo>
                  <a:lnTo>
                    <a:pt x="7141" y="6115"/>
                  </a:lnTo>
                  <a:lnTo>
                    <a:pt x="7129" y="6126"/>
                  </a:lnTo>
                  <a:lnTo>
                    <a:pt x="7116" y="6135"/>
                  </a:lnTo>
                  <a:lnTo>
                    <a:pt x="7101" y="6142"/>
                  </a:lnTo>
                  <a:lnTo>
                    <a:pt x="7085" y="6148"/>
                  </a:lnTo>
                  <a:lnTo>
                    <a:pt x="7069" y="6151"/>
                  </a:lnTo>
                  <a:lnTo>
                    <a:pt x="7053" y="6152"/>
                  </a:lnTo>
                  <a:lnTo>
                    <a:pt x="6226" y="6152"/>
                  </a:lnTo>
                  <a:lnTo>
                    <a:pt x="6661" y="7830"/>
                  </a:lnTo>
                  <a:lnTo>
                    <a:pt x="8211" y="7830"/>
                  </a:lnTo>
                  <a:close/>
                  <a:moveTo>
                    <a:pt x="7070" y="5903"/>
                  </a:moveTo>
                  <a:lnTo>
                    <a:pt x="6000" y="4098"/>
                  </a:lnTo>
                  <a:lnTo>
                    <a:pt x="5694" y="4098"/>
                  </a:lnTo>
                  <a:lnTo>
                    <a:pt x="6161" y="5902"/>
                  </a:lnTo>
                  <a:lnTo>
                    <a:pt x="7053" y="5902"/>
                  </a:lnTo>
                  <a:lnTo>
                    <a:pt x="7069" y="5903"/>
                  </a:lnTo>
                  <a:lnTo>
                    <a:pt x="7070" y="5903"/>
                  </a:lnTo>
                  <a:close/>
                  <a:moveTo>
                    <a:pt x="3597" y="7830"/>
                  </a:moveTo>
                  <a:lnTo>
                    <a:pt x="6403" y="7830"/>
                  </a:lnTo>
                  <a:lnTo>
                    <a:pt x="5968" y="6152"/>
                  </a:lnTo>
                  <a:lnTo>
                    <a:pt x="4032" y="6152"/>
                  </a:lnTo>
                  <a:lnTo>
                    <a:pt x="3597" y="7830"/>
                  </a:lnTo>
                  <a:close/>
                  <a:moveTo>
                    <a:pt x="5436" y="4098"/>
                  </a:moveTo>
                  <a:lnTo>
                    <a:pt x="4564" y="4098"/>
                  </a:lnTo>
                  <a:lnTo>
                    <a:pt x="4097" y="5902"/>
                  </a:lnTo>
                  <a:lnTo>
                    <a:pt x="5903" y="5902"/>
                  </a:lnTo>
                  <a:lnTo>
                    <a:pt x="5436" y="4098"/>
                  </a:lnTo>
                  <a:close/>
                  <a:moveTo>
                    <a:pt x="5852" y="3848"/>
                  </a:moveTo>
                  <a:lnTo>
                    <a:pt x="5456" y="3179"/>
                  </a:lnTo>
                  <a:lnTo>
                    <a:pt x="5629" y="3848"/>
                  </a:lnTo>
                  <a:lnTo>
                    <a:pt x="5852" y="3848"/>
                  </a:lnTo>
                  <a:close/>
                  <a:moveTo>
                    <a:pt x="5000" y="2418"/>
                  </a:moveTo>
                  <a:lnTo>
                    <a:pt x="4629" y="3848"/>
                  </a:lnTo>
                  <a:lnTo>
                    <a:pt x="5371" y="3848"/>
                  </a:lnTo>
                  <a:lnTo>
                    <a:pt x="5000" y="2418"/>
                  </a:lnTo>
                  <a:close/>
                  <a:moveTo>
                    <a:pt x="4544" y="3179"/>
                  </a:moveTo>
                  <a:lnTo>
                    <a:pt x="4148" y="3848"/>
                  </a:lnTo>
                  <a:lnTo>
                    <a:pt x="4371" y="3848"/>
                  </a:lnTo>
                  <a:lnTo>
                    <a:pt x="4544" y="3179"/>
                  </a:lnTo>
                  <a:close/>
                  <a:moveTo>
                    <a:pt x="4000" y="4098"/>
                  </a:moveTo>
                  <a:lnTo>
                    <a:pt x="2930" y="5903"/>
                  </a:lnTo>
                  <a:lnTo>
                    <a:pt x="2931" y="5903"/>
                  </a:lnTo>
                  <a:lnTo>
                    <a:pt x="2947" y="5902"/>
                  </a:lnTo>
                  <a:lnTo>
                    <a:pt x="3839" y="5902"/>
                  </a:lnTo>
                  <a:lnTo>
                    <a:pt x="4306" y="4098"/>
                  </a:lnTo>
                  <a:lnTo>
                    <a:pt x="4000" y="4098"/>
                  </a:lnTo>
                  <a:close/>
                  <a:moveTo>
                    <a:pt x="1789" y="7830"/>
                  </a:moveTo>
                  <a:lnTo>
                    <a:pt x="3339" y="7830"/>
                  </a:lnTo>
                  <a:lnTo>
                    <a:pt x="3774" y="6152"/>
                  </a:lnTo>
                  <a:lnTo>
                    <a:pt x="2947" y="6152"/>
                  </a:lnTo>
                  <a:lnTo>
                    <a:pt x="2931" y="6151"/>
                  </a:lnTo>
                  <a:lnTo>
                    <a:pt x="2915" y="6148"/>
                  </a:lnTo>
                  <a:lnTo>
                    <a:pt x="2899" y="6142"/>
                  </a:lnTo>
                  <a:lnTo>
                    <a:pt x="2884" y="6135"/>
                  </a:lnTo>
                  <a:lnTo>
                    <a:pt x="2871" y="6126"/>
                  </a:lnTo>
                  <a:lnTo>
                    <a:pt x="2859" y="6115"/>
                  </a:lnTo>
                  <a:lnTo>
                    <a:pt x="2848" y="6103"/>
                  </a:lnTo>
                  <a:lnTo>
                    <a:pt x="2839" y="6090"/>
                  </a:lnTo>
                  <a:lnTo>
                    <a:pt x="2832" y="6075"/>
                  </a:lnTo>
                  <a:lnTo>
                    <a:pt x="2830" y="6072"/>
                  </a:lnTo>
                  <a:lnTo>
                    <a:pt x="1789" y="78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0" name="Google Shape;3840;p34"/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</p:grpSpPr>
        <p:sp>
          <p:nvSpPr>
            <p:cNvPr id="3841" name="Google Shape;3841;p3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3622"/>
                  </a:moveTo>
                  <a:lnTo>
                    <a:pt x="5697" y="3624"/>
                  </a:lnTo>
                  <a:lnTo>
                    <a:pt x="4303" y="3624"/>
                  </a:lnTo>
                  <a:lnTo>
                    <a:pt x="4270" y="3622"/>
                  </a:lnTo>
                  <a:lnTo>
                    <a:pt x="4238" y="3615"/>
                  </a:lnTo>
                  <a:lnTo>
                    <a:pt x="4207" y="3605"/>
                  </a:lnTo>
                  <a:lnTo>
                    <a:pt x="4178" y="3591"/>
                  </a:lnTo>
                  <a:lnTo>
                    <a:pt x="4151" y="3572"/>
                  </a:lnTo>
                  <a:lnTo>
                    <a:pt x="4126" y="3551"/>
                  </a:lnTo>
                  <a:lnTo>
                    <a:pt x="4105" y="3526"/>
                  </a:lnTo>
                  <a:lnTo>
                    <a:pt x="4086" y="3499"/>
                  </a:lnTo>
                  <a:lnTo>
                    <a:pt x="4072" y="3470"/>
                  </a:lnTo>
                  <a:lnTo>
                    <a:pt x="4062" y="3439"/>
                  </a:lnTo>
                  <a:lnTo>
                    <a:pt x="4055" y="3407"/>
                  </a:lnTo>
                  <a:lnTo>
                    <a:pt x="4053" y="3374"/>
                  </a:lnTo>
                  <a:lnTo>
                    <a:pt x="4055" y="3341"/>
                  </a:lnTo>
                  <a:lnTo>
                    <a:pt x="4062" y="3309"/>
                  </a:lnTo>
                  <a:lnTo>
                    <a:pt x="4072" y="3278"/>
                  </a:lnTo>
                  <a:lnTo>
                    <a:pt x="4086" y="3249"/>
                  </a:lnTo>
                  <a:lnTo>
                    <a:pt x="4105" y="3222"/>
                  </a:lnTo>
                  <a:lnTo>
                    <a:pt x="4126" y="3197"/>
                  </a:lnTo>
                  <a:lnTo>
                    <a:pt x="4151" y="3176"/>
                  </a:lnTo>
                  <a:lnTo>
                    <a:pt x="4178" y="3157"/>
                  </a:lnTo>
                  <a:lnTo>
                    <a:pt x="4207" y="3143"/>
                  </a:lnTo>
                  <a:lnTo>
                    <a:pt x="4238" y="3133"/>
                  </a:lnTo>
                  <a:lnTo>
                    <a:pt x="4270" y="3126"/>
                  </a:lnTo>
                  <a:lnTo>
                    <a:pt x="4303" y="3124"/>
                  </a:lnTo>
                  <a:lnTo>
                    <a:pt x="5697" y="3124"/>
                  </a:lnTo>
                  <a:lnTo>
                    <a:pt x="5730" y="3126"/>
                  </a:lnTo>
                  <a:lnTo>
                    <a:pt x="5762" y="3133"/>
                  </a:lnTo>
                  <a:lnTo>
                    <a:pt x="5793" y="3143"/>
                  </a:lnTo>
                  <a:lnTo>
                    <a:pt x="5822" y="3157"/>
                  </a:lnTo>
                  <a:lnTo>
                    <a:pt x="5849" y="3176"/>
                  </a:lnTo>
                  <a:lnTo>
                    <a:pt x="5874" y="3197"/>
                  </a:lnTo>
                  <a:lnTo>
                    <a:pt x="5895" y="3222"/>
                  </a:lnTo>
                  <a:lnTo>
                    <a:pt x="5914" y="3249"/>
                  </a:lnTo>
                  <a:lnTo>
                    <a:pt x="5928" y="3278"/>
                  </a:lnTo>
                  <a:lnTo>
                    <a:pt x="5938" y="3309"/>
                  </a:lnTo>
                  <a:lnTo>
                    <a:pt x="5945" y="3341"/>
                  </a:lnTo>
                  <a:lnTo>
                    <a:pt x="5947" y="3374"/>
                  </a:lnTo>
                  <a:lnTo>
                    <a:pt x="5945" y="3407"/>
                  </a:lnTo>
                  <a:lnTo>
                    <a:pt x="5938" y="3439"/>
                  </a:lnTo>
                  <a:lnTo>
                    <a:pt x="5928" y="3470"/>
                  </a:lnTo>
                  <a:lnTo>
                    <a:pt x="5914" y="3499"/>
                  </a:lnTo>
                  <a:lnTo>
                    <a:pt x="5895" y="3526"/>
                  </a:lnTo>
                  <a:lnTo>
                    <a:pt x="5874" y="3551"/>
                  </a:lnTo>
                  <a:lnTo>
                    <a:pt x="5849" y="3572"/>
                  </a:lnTo>
                  <a:lnTo>
                    <a:pt x="5822" y="3591"/>
                  </a:lnTo>
                  <a:lnTo>
                    <a:pt x="5793" y="3605"/>
                  </a:lnTo>
                  <a:lnTo>
                    <a:pt x="5762" y="3615"/>
                  </a:lnTo>
                  <a:lnTo>
                    <a:pt x="5730" y="3622"/>
                  </a:lnTo>
                  <a:close/>
                  <a:moveTo>
                    <a:pt x="5465" y="1497"/>
                  </a:moveTo>
                  <a:lnTo>
                    <a:pt x="5465" y="1515"/>
                  </a:lnTo>
                  <a:lnTo>
                    <a:pt x="5465" y="1532"/>
                  </a:lnTo>
                  <a:lnTo>
                    <a:pt x="5464" y="1550"/>
                  </a:lnTo>
                  <a:lnTo>
                    <a:pt x="5462" y="1567"/>
                  </a:lnTo>
                  <a:lnTo>
                    <a:pt x="5460" y="1584"/>
                  </a:lnTo>
                  <a:lnTo>
                    <a:pt x="5457" y="1601"/>
                  </a:lnTo>
                  <a:lnTo>
                    <a:pt x="5453" y="1618"/>
                  </a:lnTo>
                  <a:lnTo>
                    <a:pt x="5449" y="1635"/>
                  </a:lnTo>
                  <a:lnTo>
                    <a:pt x="5444" y="1651"/>
                  </a:lnTo>
                  <a:lnTo>
                    <a:pt x="5439" y="1668"/>
                  </a:lnTo>
                  <a:lnTo>
                    <a:pt x="5432" y="1684"/>
                  </a:lnTo>
                  <a:lnTo>
                    <a:pt x="5426" y="1700"/>
                  </a:lnTo>
                  <a:lnTo>
                    <a:pt x="5418" y="1716"/>
                  </a:lnTo>
                  <a:lnTo>
                    <a:pt x="5410" y="1732"/>
                  </a:lnTo>
                  <a:lnTo>
                    <a:pt x="5402" y="1747"/>
                  </a:lnTo>
                  <a:lnTo>
                    <a:pt x="5393" y="1762"/>
                  </a:lnTo>
                  <a:lnTo>
                    <a:pt x="5384" y="1777"/>
                  </a:lnTo>
                  <a:lnTo>
                    <a:pt x="5374" y="1791"/>
                  </a:lnTo>
                  <a:lnTo>
                    <a:pt x="5363" y="1805"/>
                  </a:lnTo>
                  <a:lnTo>
                    <a:pt x="5352" y="1818"/>
                  </a:lnTo>
                  <a:lnTo>
                    <a:pt x="5341" y="1831"/>
                  </a:lnTo>
                  <a:lnTo>
                    <a:pt x="5329" y="1843"/>
                  </a:lnTo>
                  <a:lnTo>
                    <a:pt x="5316" y="1855"/>
                  </a:lnTo>
                  <a:lnTo>
                    <a:pt x="5303" y="1867"/>
                  </a:lnTo>
                  <a:lnTo>
                    <a:pt x="5290" y="1878"/>
                  </a:lnTo>
                  <a:lnTo>
                    <a:pt x="5276" y="1888"/>
                  </a:lnTo>
                  <a:lnTo>
                    <a:pt x="5262" y="1898"/>
                  </a:lnTo>
                  <a:lnTo>
                    <a:pt x="5247" y="1908"/>
                  </a:lnTo>
                  <a:lnTo>
                    <a:pt x="5232" y="1917"/>
                  </a:lnTo>
                  <a:lnTo>
                    <a:pt x="5217" y="1925"/>
                  </a:lnTo>
                  <a:lnTo>
                    <a:pt x="5201" y="1933"/>
                  </a:lnTo>
                  <a:lnTo>
                    <a:pt x="5186" y="1941"/>
                  </a:lnTo>
                  <a:lnTo>
                    <a:pt x="5170" y="1947"/>
                  </a:lnTo>
                  <a:lnTo>
                    <a:pt x="5154" y="1953"/>
                  </a:lnTo>
                  <a:lnTo>
                    <a:pt x="5137" y="1959"/>
                  </a:lnTo>
                  <a:lnTo>
                    <a:pt x="5120" y="1963"/>
                  </a:lnTo>
                  <a:lnTo>
                    <a:pt x="5104" y="1968"/>
                  </a:lnTo>
                  <a:lnTo>
                    <a:pt x="5087" y="1971"/>
                  </a:lnTo>
                  <a:lnTo>
                    <a:pt x="5070" y="1974"/>
                  </a:lnTo>
                  <a:lnTo>
                    <a:pt x="5052" y="1976"/>
                  </a:lnTo>
                  <a:lnTo>
                    <a:pt x="5035" y="1978"/>
                  </a:lnTo>
                  <a:lnTo>
                    <a:pt x="5018" y="1979"/>
                  </a:lnTo>
                  <a:lnTo>
                    <a:pt x="5000" y="1979"/>
                  </a:lnTo>
                  <a:lnTo>
                    <a:pt x="4982" y="1979"/>
                  </a:lnTo>
                  <a:lnTo>
                    <a:pt x="4965" y="1978"/>
                  </a:lnTo>
                  <a:lnTo>
                    <a:pt x="4948" y="1976"/>
                  </a:lnTo>
                  <a:lnTo>
                    <a:pt x="4930" y="1974"/>
                  </a:lnTo>
                  <a:lnTo>
                    <a:pt x="4913" y="1971"/>
                  </a:lnTo>
                  <a:lnTo>
                    <a:pt x="4896" y="1968"/>
                  </a:lnTo>
                  <a:lnTo>
                    <a:pt x="4880" y="1963"/>
                  </a:lnTo>
                  <a:lnTo>
                    <a:pt x="4863" y="1959"/>
                  </a:lnTo>
                  <a:lnTo>
                    <a:pt x="4846" y="1953"/>
                  </a:lnTo>
                  <a:lnTo>
                    <a:pt x="4830" y="1947"/>
                  </a:lnTo>
                  <a:lnTo>
                    <a:pt x="4814" y="1941"/>
                  </a:lnTo>
                  <a:lnTo>
                    <a:pt x="4799" y="1933"/>
                  </a:lnTo>
                  <a:lnTo>
                    <a:pt x="4783" y="1925"/>
                  </a:lnTo>
                  <a:lnTo>
                    <a:pt x="4768" y="1917"/>
                  </a:lnTo>
                  <a:lnTo>
                    <a:pt x="4753" y="1908"/>
                  </a:lnTo>
                  <a:lnTo>
                    <a:pt x="4738" y="1898"/>
                  </a:lnTo>
                  <a:lnTo>
                    <a:pt x="4724" y="1888"/>
                  </a:lnTo>
                  <a:lnTo>
                    <a:pt x="4710" y="1878"/>
                  </a:lnTo>
                  <a:lnTo>
                    <a:pt x="4697" y="1867"/>
                  </a:lnTo>
                  <a:lnTo>
                    <a:pt x="4684" y="1855"/>
                  </a:lnTo>
                  <a:lnTo>
                    <a:pt x="4671" y="1843"/>
                  </a:lnTo>
                  <a:lnTo>
                    <a:pt x="4659" y="1831"/>
                  </a:lnTo>
                  <a:lnTo>
                    <a:pt x="4648" y="1818"/>
                  </a:lnTo>
                  <a:lnTo>
                    <a:pt x="4637" y="1805"/>
                  </a:lnTo>
                  <a:lnTo>
                    <a:pt x="4626" y="1791"/>
                  </a:lnTo>
                  <a:lnTo>
                    <a:pt x="4616" y="1777"/>
                  </a:lnTo>
                  <a:lnTo>
                    <a:pt x="4607" y="1762"/>
                  </a:lnTo>
                  <a:lnTo>
                    <a:pt x="4598" y="1747"/>
                  </a:lnTo>
                  <a:lnTo>
                    <a:pt x="4590" y="1732"/>
                  </a:lnTo>
                  <a:lnTo>
                    <a:pt x="4582" y="1716"/>
                  </a:lnTo>
                  <a:lnTo>
                    <a:pt x="4574" y="1700"/>
                  </a:lnTo>
                  <a:lnTo>
                    <a:pt x="4568" y="1684"/>
                  </a:lnTo>
                  <a:lnTo>
                    <a:pt x="4561" y="1668"/>
                  </a:lnTo>
                  <a:lnTo>
                    <a:pt x="4556" y="1651"/>
                  </a:lnTo>
                  <a:lnTo>
                    <a:pt x="4551" y="1635"/>
                  </a:lnTo>
                  <a:lnTo>
                    <a:pt x="4547" y="1618"/>
                  </a:lnTo>
                  <a:lnTo>
                    <a:pt x="4543" y="1601"/>
                  </a:lnTo>
                  <a:lnTo>
                    <a:pt x="4540" y="1584"/>
                  </a:lnTo>
                  <a:lnTo>
                    <a:pt x="4538" y="1567"/>
                  </a:lnTo>
                  <a:lnTo>
                    <a:pt x="4536" y="1550"/>
                  </a:lnTo>
                  <a:lnTo>
                    <a:pt x="4535" y="1532"/>
                  </a:lnTo>
                  <a:lnTo>
                    <a:pt x="4535" y="1515"/>
                  </a:lnTo>
                  <a:lnTo>
                    <a:pt x="4535" y="1497"/>
                  </a:lnTo>
                  <a:lnTo>
                    <a:pt x="4536" y="1480"/>
                  </a:lnTo>
                  <a:lnTo>
                    <a:pt x="4538" y="1463"/>
                  </a:lnTo>
                  <a:lnTo>
                    <a:pt x="4540" y="1445"/>
                  </a:lnTo>
                  <a:lnTo>
                    <a:pt x="4543" y="1428"/>
                  </a:lnTo>
                  <a:lnTo>
                    <a:pt x="4547" y="1411"/>
                  </a:lnTo>
                  <a:lnTo>
                    <a:pt x="4551" y="1394"/>
                  </a:lnTo>
                  <a:lnTo>
                    <a:pt x="4556" y="1378"/>
                  </a:lnTo>
                  <a:lnTo>
                    <a:pt x="4561" y="1361"/>
                  </a:lnTo>
                  <a:lnTo>
                    <a:pt x="4568" y="1345"/>
                  </a:lnTo>
                  <a:lnTo>
                    <a:pt x="4574" y="1329"/>
                  </a:lnTo>
                  <a:lnTo>
                    <a:pt x="4582" y="1313"/>
                  </a:lnTo>
                  <a:lnTo>
                    <a:pt x="4590" y="1297"/>
                  </a:lnTo>
                  <a:lnTo>
                    <a:pt x="4598" y="1282"/>
                  </a:lnTo>
                  <a:lnTo>
                    <a:pt x="4607" y="1267"/>
                  </a:lnTo>
                  <a:lnTo>
                    <a:pt x="4616" y="1253"/>
                  </a:lnTo>
                  <a:lnTo>
                    <a:pt x="4626" y="1239"/>
                  </a:lnTo>
                  <a:lnTo>
                    <a:pt x="4637" y="1225"/>
                  </a:lnTo>
                  <a:lnTo>
                    <a:pt x="4648" y="1212"/>
                  </a:lnTo>
                  <a:lnTo>
                    <a:pt x="4659" y="1199"/>
                  </a:lnTo>
                  <a:lnTo>
                    <a:pt x="4671" y="1186"/>
                  </a:lnTo>
                  <a:lnTo>
                    <a:pt x="4684" y="1174"/>
                  </a:lnTo>
                  <a:lnTo>
                    <a:pt x="4697" y="1162"/>
                  </a:lnTo>
                  <a:lnTo>
                    <a:pt x="4710" y="1151"/>
                  </a:lnTo>
                  <a:lnTo>
                    <a:pt x="4724" y="1141"/>
                  </a:lnTo>
                  <a:lnTo>
                    <a:pt x="4738" y="1131"/>
                  </a:lnTo>
                  <a:lnTo>
                    <a:pt x="4753" y="1121"/>
                  </a:lnTo>
                  <a:lnTo>
                    <a:pt x="4768" y="1112"/>
                  </a:lnTo>
                  <a:lnTo>
                    <a:pt x="4783" y="1104"/>
                  </a:lnTo>
                  <a:lnTo>
                    <a:pt x="4799" y="1096"/>
                  </a:lnTo>
                  <a:lnTo>
                    <a:pt x="4814" y="1088"/>
                  </a:lnTo>
                  <a:lnTo>
                    <a:pt x="4830" y="1082"/>
                  </a:lnTo>
                  <a:lnTo>
                    <a:pt x="4846" y="1076"/>
                  </a:lnTo>
                  <a:lnTo>
                    <a:pt x="4863" y="1070"/>
                  </a:lnTo>
                  <a:lnTo>
                    <a:pt x="4880" y="1066"/>
                  </a:lnTo>
                  <a:lnTo>
                    <a:pt x="4896" y="1061"/>
                  </a:lnTo>
                  <a:lnTo>
                    <a:pt x="4913" y="1058"/>
                  </a:lnTo>
                  <a:lnTo>
                    <a:pt x="4930" y="1055"/>
                  </a:lnTo>
                  <a:lnTo>
                    <a:pt x="4948" y="1053"/>
                  </a:lnTo>
                  <a:lnTo>
                    <a:pt x="4965" y="1051"/>
                  </a:lnTo>
                  <a:lnTo>
                    <a:pt x="4982" y="1050"/>
                  </a:lnTo>
                  <a:lnTo>
                    <a:pt x="5000" y="1050"/>
                  </a:lnTo>
                  <a:lnTo>
                    <a:pt x="5018" y="1050"/>
                  </a:lnTo>
                  <a:lnTo>
                    <a:pt x="5035" y="1051"/>
                  </a:lnTo>
                  <a:lnTo>
                    <a:pt x="5052" y="1053"/>
                  </a:lnTo>
                  <a:lnTo>
                    <a:pt x="5070" y="1055"/>
                  </a:lnTo>
                  <a:lnTo>
                    <a:pt x="5087" y="1058"/>
                  </a:lnTo>
                  <a:lnTo>
                    <a:pt x="5104" y="1061"/>
                  </a:lnTo>
                  <a:lnTo>
                    <a:pt x="5120" y="1066"/>
                  </a:lnTo>
                  <a:lnTo>
                    <a:pt x="5137" y="1070"/>
                  </a:lnTo>
                  <a:lnTo>
                    <a:pt x="5154" y="1076"/>
                  </a:lnTo>
                  <a:lnTo>
                    <a:pt x="5170" y="1082"/>
                  </a:lnTo>
                  <a:lnTo>
                    <a:pt x="5186" y="1088"/>
                  </a:lnTo>
                  <a:lnTo>
                    <a:pt x="5201" y="1096"/>
                  </a:lnTo>
                  <a:lnTo>
                    <a:pt x="5217" y="1104"/>
                  </a:lnTo>
                  <a:lnTo>
                    <a:pt x="5232" y="1112"/>
                  </a:lnTo>
                  <a:lnTo>
                    <a:pt x="5247" y="1121"/>
                  </a:lnTo>
                  <a:lnTo>
                    <a:pt x="5262" y="1131"/>
                  </a:lnTo>
                  <a:lnTo>
                    <a:pt x="5276" y="1141"/>
                  </a:lnTo>
                  <a:lnTo>
                    <a:pt x="5290" y="1151"/>
                  </a:lnTo>
                  <a:lnTo>
                    <a:pt x="5303" y="1162"/>
                  </a:lnTo>
                  <a:lnTo>
                    <a:pt x="5316" y="1174"/>
                  </a:lnTo>
                  <a:lnTo>
                    <a:pt x="5329" y="1186"/>
                  </a:lnTo>
                  <a:lnTo>
                    <a:pt x="5341" y="1199"/>
                  </a:lnTo>
                  <a:lnTo>
                    <a:pt x="5352" y="1212"/>
                  </a:lnTo>
                  <a:lnTo>
                    <a:pt x="5363" y="1225"/>
                  </a:lnTo>
                  <a:lnTo>
                    <a:pt x="5374" y="1239"/>
                  </a:lnTo>
                  <a:lnTo>
                    <a:pt x="5384" y="1253"/>
                  </a:lnTo>
                  <a:lnTo>
                    <a:pt x="5393" y="1267"/>
                  </a:lnTo>
                  <a:lnTo>
                    <a:pt x="5402" y="1282"/>
                  </a:lnTo>
                  <a:lnTo>
                    <a:pt x="5410" y="1297"/>
                  </a:lnTo>
                  <a:lnTo>
                    <a:pt x="5418" y="1313"/>
                  </a:lnTo>
                  <a:lnTo>
                    <a:pt x="5426" y="1329"/>
                  </a:lnTo>
                  <a:lnTo>
                    <a:pt x="5432" y="1345"/>
                  </a:lnTo>
                  <a:lnTo>
                    <a:pt x="5439" y="1361"/>
                  </a:lnTo>
                  <a:lnTo>
                    <a:pt x="5444" y="1378"/>
                  </a:lnTo>
                  <a:lnTo>
                    <a:pt x="5449" y="1394"/>
                  </a:lnTo>
                  <a:lnTo>
                    <a:pt x="5453" y="1411"/>
                  </a:lnTo>
                  <a:lnTo>
                    <a:pt x="5457" y="1428"/>
                  </a:lnTo>
                  <a:lnTo>
                    <a:pt x="5460" y="1445"/>
                  </a:lnTo>
                  <a:lnTo>
                    <a:pt x="5462" y="1463"/>
                  </a:lnTo>
                  <a:lnTo>
                    <a:pt x="5464" y="1480"/>
                  </a:lnTo>
                  <a:lnTo>
                    <a:pt x="5465" y="14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3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5252"/>
                  </a:moveTo>
                  <a:lnTo>
                    <a:pt x="6193" y="5258"/>
                  </a:lnTo>
                  <a:lnTo>
                    <a:pt x="6629" y="7000"/>
                  </a:lnTo>
                  <a:lnTo>
                    <a:pt x="6640" y="7016"/>
                  </a:lnTo>
                  <a:lnTo>
                    <a:pt x="6649" y="7034"/>
                  </a:lnTo>
                  <a:lnTo>
                    <a:pt x="6655" y="7052"/>
                  </a:lnTo>
                  <a:lnTo>
                    <a:pt x="6659" y="7071"/>
                  </a:lnTo>
                  <a:lnTo>
                    <a:pt x="6660" y="7091"/>
                  </a:lnTo>
                  <a:lnTo>
                    <a:pt x="6659" y="7111"/>
                  </a:lnTo>
                  <a:lnTo>
                    <a:pt x="6658" y="7115"/>
                  </a:lnTo>
                  <a:lnTo>
                    <a:pt x="7054" y="8700"/>
                  </a:lnTo>
                  <a:lnTo>
                    <a:pt x="7324" y="8700"/>
                  </a:lnTo>
                  <a:lnTo>
                    <a:pt x="7357" y="8702"/>
                  </a:lnTo>
                  <a:lnTo>
                    <a:pt x="7389" y="8709"/>
                  </a:lnTo>
                  <a:lnTo>
                    <a:pt x="7420" y="8719"/>
                  </a:lnTo>
                  <a:lnTo>
                    <a:pt x="7449" y="8733"/>
                  </a:lnTo>
                  <a:lnTo>
                    <a:pt x="7476" y="8752"/>
                  </a:lnTo>
                  <a:lnTo>
                    <a:pt x="7501" y="8773"/>
                  </a:lnTo>
                  <a:lnTo>
                    <a:pt x="7522" y="8798"/>
                  </a:lnTo>
                  <a:lnTo>
                    <a:pt x="7541" y="8825"/>
                  </a:lnTo>
                  <a:lnTo>
                    <a:pt x="7555" y="8854"/>
                  </a:lnTo>
                  <a:lnTo>
                    <a:pt x="7565" y="8885"/>
                  </a:lnTo>
                  <a:lnTo>
                    <a:pt x="7572" y="8917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5000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8" y="8917"/>
                  </a:lnTo>
                  <a:lnTo>
                    <a:pt x="2435" y="8885"/>
                  </a:lnTo>
                  <a:lnTo>
                    <a:pt x="2445" y="8854"/>
                  </a:lnTo>
                  <a:lnTo>
                    <a:pt x="2459" y="8825"/>
                  </a:lnTo>
                  <a:lnTo>
                    <a:pt x="2478" y="8798"/>
                  </a:lnTo>
                  <a:lnTo>
                    <a:pt x="2499" y="8773"/>
                  </a:lnTo>
                  <a:lnTo>
                    <a:pt x="2524" y="8752"/>
                  </a:lnTo>
                  <a:lnTo>
                    <a:pt x="2551" y="8733"/>
                  </a:lnTo>
                  <a:lnTo>
                    <a:pt x="2580" y="8719"/>
                  </a:lnTo>
                  <a:lnTo>
                    <a:pt x="2611" y="8709"/>
                  </a:lnTo>
                  <a:lnTo>
                    <a:pt x="2643" y="8702"/>
                  </a:lnTo>
                  <a:lnTo>
                    <a:pt x="2676" y="8700"/>
                  </a:lnTo>
                  <a:lnTo>
                    <a:pt x="2946" y="8700"/>
                  </a:lnTo>
                  <a:lnTo>
                    <a:pt x="3342" y="7115"/>
                  </a:lnTo>
                  <a:lnTo>
                    <a:pt x="3341" y="7111"/>
                  </a:lnTo>
                  <a:lnTo>
                    <a:pt x="3340" y="7091"/>
                  </a:lnTo>
                  <a:lnTo>
                    <a:pt x="3341" y="7071"/>
                  </a:lnTo>
                  <a:lnTo>
                    <a:pt x="3345" y="7052"/>
                  </a:lnTo>
                  <a:lnTo>
                    <a:pt x="3351" y="7034"/>
                  </a:lnTo>
                  <a:lnTo>
                    <a:pt x="3360" y="7016"/>
                  </a:lnTo>
                  <a:lnTo>
                    <a:pt x="3371" y="7000"/>
                  </a:lnTo>
                  <a:lnTo>
                    <a:pt x="3807" y="5258"/>
                  </a:lnTo>
                  <a:lnTo>
                    <a:pt x="3805" y="5252"/>
                  </a:lnTo>
                  <a:lnTo>
                    <a:pt x="3804" y="5232"/>
                  </a:lnTo>
                  <a:lnTo>
                    <a:pt x="3805" y="5212"/>
                  </a:lnTo>
                  <a:lnTo>
                    <a:pt x="3809" y="5193"/>
                  </a:lnTo>
                  <a:lnTo>
                    <a:pt x="3815" y="5175"/>
                  </a:lnTo>
                  <a:lnTo>
                    <a:pt x="3824" y="5157"/>
                  </a:lnTo>
                  <a:lnTo>
                    <a:pt x="3835" y="5141"/>
                  </a:lnTo>
                  <a:lnTo>
                    <a:pt x="3836" y="5139"/>
                  </a:lnTo>
                  <a:lnTo>
                    <a:pt x="4757" y="1454"/>
                  </a:lnTo>
                  <a:lnTo>
                    <a:pt x="4758" y="1452"/>
                  </a:lnTo>
                  <a:lnTo>
                    <a:pt x="4759" y="1450"/>
                  </a:lnTo>
                  <a:lnTo>
                    <a:pt x="4759" y="1448"/>
                  </a:lnTo>
                  <a:lnTo>
                    <a:pt x="4760" y="1446"/>
                  </a:lnTo>
                  <a:lnTo>
                    <a:pt x="4764" y="1435"/>
                  </a:lnTo>
                  <a:lnTo>
                    <a:pt x="4767" y="1423"/>
                  </a:lnTo>
                  <a:lnTo>
                    <a:pt x="4768" y="1421"/>
                  </a:lnTo>
                  <a:lnTo>
                    <a:pt x="4769" y="1419"/>
                  </a:lnTo>
                  <a:lnTo>
                    <a:pt x="4770" y="1417"/>
                  </a:lnTo>
                  <a:lnTo>
                    <a:pt x="4771" y="1415"/>
                  </a:lnTo>
                  <a:lnTo>
                    <a:pt x="4776" y="1405"/>
                  </a:lnTo>
                  <a:lnTo>
                    <a:pt x="4781" y="1394"/>
                  </a:lnTo>
                  <a:lnTo>
                    <a:pt x="4783" y="1392"/>
                  </a:lnTo>
                  <a:lnTo>
                    <a:pt x="4783" y="1390"/>
                  </a:lnTo>
                  <a:lnTo>
                    <a:pt x="4785" y="1388"/>
                  </a:lnTo>
                  <a:lnTo>
                    <a:pt x="4786" y="1386"/>
                  </a:lnTo>
                  <a:lnTo>
                    <a:pt x="4793" y="1376"/>
                  </a:lnTo>
                  <a:lnTo>
                    <a:pt x="4799" y="1366"/>
                  </a:lnTo>
                  <a:lnTo>
                    <a:pt x="4800" y="1365"/>
                  </a:lnTo>
                  <a:lnTo>
                    <a:pt x="4802" y="1363"/>
                  </a:lnTo>
                  <a:lnTo>
                    <a:pt x="4803" y="1361"/>
                  </a:lnTo>
                  <a:lnTo>
                    <a:pt x="4804" y="1360"/>
                  </a:lnTo>
                  <a:lnTo>
                    <a:pt x="4812" y="1350"/>
                  </a:lnTo>
                  <a:lnTo>
                    <a:pt x="4820" y="1341"/>
                  </a:lnTo>
                  <a:lnTo>
                    <a:pt x="4822" y="1340"/>
                  </a:lnTo>
                  <a:lnTo>
                    <a:pt x="4823" y="1338"/>
                  </a:lnTo>
                  <a:lnTo>
                    <a:pt x="4825" y="1337"/>
                  </a:lnTo>
                  <a:lnTo>
                    <a:pt x="4826" y="1335"/>
                  </a:lnTo>
                  <a:lnTo>
                    <a:pt x="4835" y="1327"/>
                  </a:lnTo>
                  <a:lnTo>
                    <a:pt x="4845" y="1319"/>
                  </a:lnTo>
                  <a:lnTo>
                    <a:pt x="4846" y="1318"/>
                  </a:lnTo>
                  <a:lnTo>
                    <a:pt x="4848" y="1317"/>
                  </a:lnTo>
                  <a:lnTo>
                    <a:pt x="4850" y="1315"/>
                  </a:lnTo>
                  <a:lnTo>
                    <a:pt x="4851" y="1314"/>
                  </a:lnTo>
                  <a:lnTo>
                    <a:pt x="4861" y="1308"/>
                  </a:lnTo>
                  <a:lnTo>
                    <a:pt x="4871" y="1301"/>
                  </a:lnTo>
                  <a:lnTo>
                    <a:pt x="4873" y="1300"/>
                  </a:lnTo>
                  <a:lnTo>
                    <a:pt x="4875" y="1298"/>
                  </a:lnTo>
                  <a:lnTo>
                    <a:pt x="4877" y="1298"/>
                  </a:lnTo>
                  <a:lnTo>
                    <a:pt x="4879" y="1296"/>
                  </a:lnTo>
                  <a:lnTo>
                    <a:pt x="4890" y="1291"/>
                  </a:lnTo>
                  <a:lnTo>
                    <a:pt x="4900" y="1286"/>
                  </a:lnTo>
                  <a:lnTo>
                    <a:pt x="4902" y="1285"/>
                  </a:lnTo>
                  <a:lnTo>
                    <a:pt x="4904" y="1284"/>
                  </a:lnTo>
                  <a:lnTo>
                    <a:pt x="4906" y="1283"/>
                  </a:lnTo>
                  <a:lnTo>
                    <a:pt x="4908" y="1282"/>
                  </a:lnTo>
                  <a:lnTo>
                    <a:pt x="4920" y="1279"/>
                  </a:lnTo>
                  <a:lnTo>
                    <a:pt x="4931" y="1275"/>
                  </a:lnTo>
                  <a:lnTo>
                    <a:pt x="4933" y="1274"/>
                  </a:lnTo>
                  <a:lnTo>
                    <a:pt x="4935" y="1274"/>
                  </a:lnTo>
                  <a:lnTo>
                    <a:pt x="4937" y="1273"/>
                  </a:lnTo>
                  <a:lnTo>
                    <a:pt x="4939" y="1272"/>
                  </a:lnTo>
                  <a:lnTo>
                    <a:pt x="4951" y="1270"/>
                  </a:lnTo>
                  <a:lnTo>
                    <a:pt x="4963" y="1268"/>
                  </a:lnTo>
                  <a:lnTo>
                    <a:pt x="4965" y="1268"/>
                  </a:lnTo>
                  <a:lnTo>
                    <a:pt x="4967" y="1267"/>
                  </a:lnTo>
                  <a:lnTo>
                    <a:pt x="4969" y="1267"/>
                  </a:lnTo>
                  <a:lnTo>
                    <a:pt x="4972" y="1267"/>
                  </a:lnTo>
                  <a:lnTo>
                    <a:pt x="4984" y="1266"/>
                  </a:lnTo>
                  <a:lnTo>
                    <a:pt x="4996" y="1265"/>
                  </a:lnTo>
                  <a:lnTo>
                    <a:pt x="4998" y="1265"/>
                  </a:lnTo>
                  <a:lnTo>
                    <a:pt x="5000" y="1265"/>
                  </a:lnTo>
                  <a:lnTo>
                    <a:pt x="5002" y="1265"/>
                  </a:lnTo>
                  <a:lnTo>
                    <a:pt x="5004" y="1265"/>
                  </a:lnTo>
                  <a:lnTo>
                    <a:pt x="5016" y="1266"/>
                  </a:lnTo>
                  <a:lnTo>
                    <a:pt x="5028" y="1267"/>
                  </a:lnTo>
                  <a:lnTo>
                    <a:pt x="5031" y="1267"/>
                  </a:lnTo>
                  <a:lnTo>
                    <a:pt x="5033" y="1267"/>
                  </a:lnTo>
                  <a:lnTo>
                    <a:pt x="5035" y="1268"/>
                  </a:lnTo>
                  <a:lnTo>
                    <a:pt x="5037" y="1268"/>
                  </a:lnTo>
                  <a:lnTo>
                    <a:pt x="5049" y="1270"/>
                  </a:lnTo>
                  <a:lnTo>
                    <a:pt x="5061" y="1272"/>
                  </a:lnTo>
                  <a:lnTo>
                    <a:pt x="5063" y="1273"/>
                  </a:lnTo>
                  <a:lnTo>
                    <a:pt x="5065" y="1274"/>
                  </a:lnTo>
                  <a:lnTo>
                    <a:pt x="5067" y="1274"/>
                  </a:lnTo>
                  <a:lnTo>
                    <a:pt x="5069" y="1275"/>
                  </a:lnTo>
                  <a:lnTo>
                    <a:pt x="5080" y="1279"/>
                  </a:lnTo>
                  <a:lnTo>
                    <a:pt x="5092" y="1282"/>
                  </a:lnTo>
                  <a:lnTo>
                    <a:pt x="5094" y="1283"/>
                  </a:lnTo>
                  <a:lnTo>
                    <a:pt x="5096" y="1284"/>
                  </a:lnTo>
                  <a:lnTo>
                    <a:pt x="5098" y="1285"/>
                  </a:lnTo>
                  <a:lnTo>
                    <a:pt x="5100" y="1286"/>
                  </a:lnTo>
                  <a:lnTo>
                    <a:pt x="5110" y="1291"/>
                  </a:lnTo>
                  <a:lnTo>
                    <a:pt x="5121" y="1296"/>
                  </a:lnTo>
                  <a:lnTo>
                    <a:pt x="5123" y="1298"/>
                  </a:lnTo>
                  <a:lnTo>
                    <a:pt x="5125" y="1298"/>
                  </a:lnTo>
                  <a:lnTo>
                    <a:pt x="5127" y="1300"/>
                  </a:lnTo>
                  <a:lnTo>
                    <a:pt x="5129" y="1301"/>
                  </a:lnTo>
                  <a:lnTo>
                    <a:pt x="5139" y="1308"/>
                  </a:lnTo>
                  <a:lnTo>
                    <a:pt x="5149" y="1314"/>
                  </a:lnTo>
                  <a:lnTo>
                    <a:pt x="5150" y="1315"/>
                  </a:lnTo>
                  <a:lnTo>
                    <a:pt x="5152" y="1317"/>
                  </a:lnTo>
                  <a:lnTo>
                    <a:pt x="5154" y="1318"/>
                  </a:lnTo>
                  <a:lnTo>
                    <a:pt x="5155" y="1319"/>
                  </a:lnTo>
                  <a:lnTo>
                    <a:pt x="5165" y="1327"/>
                  </a:lnTo>
                  <a:lnTo>
                    <a:pt x="5174" y="1335"/>
                  </a:lnTo>
                  <a:lnTo>
                    <a:pt x="5175" y="1337"/>
                  </a:lnTo>
                  <a:lnTo>
                    <a:pt x="5177" y="1338"/>
                  </a:lnTo>
                  <a:lnTo>
                    <a:pt x="5178" y="1340"/>
                  </a:lnTo>
                  <a:lnTo>
                    <a:pt x="5180" y="1341"/>
                  </a:lnTo>
                  <a:lnTo>
                    <a:pt x="5188" y="1350"/>
                  </a:lnTo>
                  <a:lnTo>
                    <a:pt x="5196" y="1360"/>
                  </a:lnTo>
                  <a:lnTo>
                    <a:pt x="5197" y="1361"/>
                  </a:lnTo>
                  <a:lnTo>
                    <a:pt x="5198" y="1363"/>
                  </a:lnTo>
                  <a:lnTo>
                    <a:pt x="5200" y="1365"/>
                  </a:lnTo>
                  <a:lnTo>
                    <a:pt x="5201" y="1366"/>
                  </a:lnTo>
                  <a:lnTo>
                    <a:pt x="5207" y="1376"/>
                  </a:lnTo>
                  <a:lnTo>
                    <a:pt x="5214" y="1386"/>
                  </a:lnTo>
                  <a:lnTo>
                    <a:pt x="5215" y="1388"/>
                  </a:lnTo>
                  <a:lnTo>
                    <a:pt x="5217" y="1390"/>
                  </a:lnTo>
                  <a:lnTo>
                    <a:pt x="5217" y="1392"/>
                  </a:lnTo>
                  <a:lnTo>
                    <a:pt x="5219" y="1394"/>
                  </a:lnTo>
                  <a:lnTo>
                    <a:pt x="5224" y="1405"/>
                  </a:lnTo>
                  <a:lnTo>
                    <a:pt x="5229" y="1415"/>
                  </a:lnTo>
                  <a:lnTo>
                    <a:pt x="5230" y="1417"/>
                  </a:lnTo>
                  <a:lnTo>
                    <a:pt x="5231" y="1419"/>
                  </a:lnTo>
                  <a:lnTo>
                    <a:pt x="5232" y="1421"/>
                  </a:lnTo>
                  <a:lnTo>
                    <a:pt x="5233" y="1423"/>
                  </a:lnTo>
                  <a:lnTo>
                    <a:pt x="5236" y="1435"/>
                  </a:lnTo>
                  <a:lnTo>
                    <a:pt x="5240" y="1446"/>
                  </a:lnTo>
                  <a:lnTo>
                    <a:pt x="5241" y="1448"/>
                  </a:lnTo>
                  <a:lnTo>
                    <a:pt x="5241" y="1450"/>
                  </a:lnTo>
                  <a:lnTo>
                    <a:pt x="5242" y="1452"/>
                  </a:lnTo>
                  <a:lnTo>
                    <a:pt x="5243" y="1454"/>
                  </a:lnTo>
                  <a:lnTo>
                    <a:pt x="6164" y="5139"/>
                  </a:lnTo>
                  <a:lnTo>
                    <a:pt x="6165" y="5141"/>
                  </a:lnTo>
                  <a:lnTo>
                    <a:pt x="6176" y="5157"/>
                  </a:lnTo>
                  <a:lnTo>
                    <a:pt x="6185" y="5175"/>
                  </a:lnTo>
                  <a:lnTo>
                    <a:pt x="6191" y="5193"/>
                  </a:lnTo>
                  <a:lnTo>
                    <a:pt x="6195" y="5212"/>
                  </a:lnTo>
                  <a:lnTo>
                    <a:pt x="6196" y="5232"/>
                  </a:lnTo>
                  <a:lnTo>
                    <a:pt x="6195" y="5252"/>
                  </a:lnTo>
                  <a:close/>
                  <a:moveTo>
                    <a:pt x="5250" y="7241"/>
                  </a:moveTo>
                  <a:lnTo>
                    <a:pt x="5250" y="8700"/>
                  </a:lnTo>
                  <a:lnTo>
                    <a:pt x="6539" y="8700"/>
                  </a:lnTo>
                  <a:lnTo>
                    <a:pt x="6174" y="7241"/>
                  </a:lnTo>
                  <a:lnTo>
                    <a:pt x="5250" y="7241"/>
                  </a:lnTo>
                  <a:close/>
                  <a:moveTo>
                    <a:pt x="5709" y="5382"/>
                  </a:moveTo>
                  <a:lnTo>
                    <a:pt x="5250" y="5382"/>
                  </a:lnTo>
                  <a:lnTo>
                    <a:pt x="5250" y="6941"/>
                  </a:lnTo>
                  <a:lnTo>
                    <a:pt x="6099" y="6941"/>
                  </a:lnTo>
                  <a:lnTo>
                    <a:pt x="5709" y="5382"/>
                  </a:lnTo>
                  <a:close/>
                  <a:moveTo>
                    <a:pt x="5250" y="5082"/>
                  </a:moveTo>
                  <a:lnTo>
                    <a:pt x="5634" y="5082"/>
                  </a:lnTo>
                  <a:lnTo>
                    <a:pt x="5250" y="3546"/>
                  </a:lnTo>
                  <a:lnTo>
                    <a:pt x="5250" y="5082"/>
                  </a:lnTo>
                  <a:close/>
                  <a:moveTo>
                    <a:pt x="3461" y="8700"/>
                  </a:moveTo>
                  <a:lnTo>
                    <a:pt x="4750" y="8700"/>
                  </a:lnTo>
                  <a:lnTo>
                    <a:pt x="4750" y="7241"/>
                  </a:lnTo>
                  <a:lnTo>
                    <a:pt x="3826" y="7241"/>
                  </a:lnTo>
                  <a:lnTo>
                    <a:pt x="3461" y="8700"/>
                  </a:lnTo>
                  <a:close/>
                  <a:moveTo>
                    <a:pt x="4366" y="5082"/>
                  </a:moveTo>
                  <a:lnTo>
                    <a:pt x="4750" y="5082"/>
                  </a:lnTo>
                  <a:lnTo>
                    <a:pt x="4750" y="3546"/>
                  </a:lnTo>
                  <a:lnTo>
                    <a:pt x="4366" y="5082"/>
                  </a:lnTo>
                  <a:close/>
                  <a:moveTo>
                    <a:pt x="4750" y="5382"/>
                  </a:moveTo>
                  <a:lnTo>
                    <a:pt x="4291" y="5382"/>
                  </a:lnTo>
                  <a:lnTo>
                    <a:pt x="3901" y="6941"/>
                  </a:lnTo>
                  <a:lnTo>
                    <a:pt x="4750" y="6941"/>
                  </a:lnTo>
                  <a:lnTo>
                    <a:pt x="4750" y="53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5" name="Google Shape;3855;p34"/>
          <p:cNvGrpSpPr/>
          <p:nvPr/>
        </p:nvGrpSpPr>
        <p:grpSpPr>
          <a:xfrm>
            <a:off x="1869633" y="1750040"/>
            <a:ext cx="589280" cy="608689"/>
            <a:chOff x="1869633" y="1750040"/>
            <a:chExt cx="589280" cy="608689"/>
          </a:xfrm>
        </p:grpSpPr>
        <p:sp>
          <p:nvSpPr>
            <p:cNvPr id="3856" name="Google Shape;3856;p34"/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1763"/>
                  </a:moveTo>
                  <a:lnTo>
                    <a:pt x="5697" y="1765"/>
                  </a:lnTo>
                  <a:lnTo>
                    <a:pt x="5250" y="1765"/>
                  </a:lnTo>
                  <a:lnTo>
                    <a:pt x="5250" y="2444"/>
                  </a:lnTo>
                  <a:lnTo>
                    <a:pt x="5248" y="2477"/>
                  </a:lnTo>
                  <a:lnTo>
                    <a:pt x="5241" y="2509"/>
                  </a:lnTo>
                  <a:lnTo>
                    <a:pt x="5231" y="2540"/>
                  </a:lnTo>
                  <a:lnTo>
                    <a:pt x="5217" y="2569"/>
                  </a:lnTo>
                  <a:lnTo>
                    <a:pt x="5198" y="2596"/>
                  </a:lnTo>
                  <a:lnTo>
                    <a:pt x="5177" y="2621"/>
                  </a:lnTo>
                  <a:lnTo>
                    <a:pt x="5152" y="2642"/>
                  </a:lnTo>
                  <a:lnTo>
                    <a:pt x="5125" y="2661"/>
                  </a:lnTo>
                  <a:lnTo>
                    <a:pt x="5096" y="2675"/>
                  </a:lnTo>
                  <a:lnTo>
                    <a:pt x="5065" y="2685"/>
                  </a:lnTo>
                  <a:lnTo>
                    <a:pt x="5033" y="2692"/>
                  </a:lnTo>
                  <a:lnTo>
                    <a:pt x="5000" y="2694"/>
                  </a:lnTo>
                  <a:lnTo>
                    <a:pt x="4967" y="2692"/>
                  </a:lnTo>
                  <a:lnTo>
                    <a:pt x="4935" y="2685"/>
                  </a:lnTo>
                  <a:lnTo>
                    <a:pt x="4904" y="2675"/>
                  </a:lnTo>
                  <a:lnTo>
                    <a:pt x="4875" y="2661"/>
                  </a:lnTo>
                  <a:lnTo>
                    <a:pt x="4848" y="2642"/>
                  </a:lnTo>
                  <a:lnTo>
                    <a:pt x="4823" y="2621"/>
                  </a:lnTo>
                  <a:lnTo>
                    <a:pt x="4802" y="2596"/>
                  </a:lnTo>
                  <a:lnTo>
                    <a:pt x="4783" y="2569"/>
                  </a:lnTo>
                  <a:lnTo>
                    <a:pt x="4769" y="2540"/>
                  </a:lnTo>
                  <a:lnTo>
                    <a:pt x="4759" y="2509"/>
                  </a:lnTo>
                  <a:lnTo>
                    <a:pt x="4752" y="2477"/>
                  </a:lnTo>
                  <a:lnTo>
                    <a:pt x="4750" y="2444"/>
                  </a:lnTo>
                  <a:lnTo>
                    <a:pt x="4750" y="1765"/>
                  </a:lnTo>
                  <a:lnTo>
                    <a:pt x="4303" y="1765"/>
                  </a:lnTo>
                  <a:lnTo>
                    <a:pt x="4270" y="1763"/>
                  </a:lnTo>
                  <a:lnTo>
                    <a:pt x="4238" y="1756"/>
                  </a:lnTo>
                  <a:lnTo>
                    <a:pt x="4207" y="1746"/>
                  </a:lnTo>
                  <a:lnTo>
                    <a:pt x="4178" y="1732"/>
                  </a:lnTo>
                  <a:lnTo>
                    <a:pt x="4151" y="1713"/>
                  </a:lnTo>
                  <a:lnTo>
                    <a:pt x="4126" y="1692"/>
                  </a:lnTo>
                  <a:lnTo>
                    <a:pt x="4105" y="1667"/>
                  </a:lnTo>
                  <a:lnTo>
                    <a:pt x="4086" y="1640"/>
                  </a:lnTo>
                  <a:lnTo>
                    <a:pt x="4072" y="1611"/>
                  </a:lnTo>
                  <a:lnTo>
                    <a:pt x="4062" y="1580"/>
                  </a:lnTo>
                  <a:lnTo>
                    <a:pt x="4055" y="1548"/>
                  </a:lnTo>
                  <a:lnTo>
                    <a:pt x="4053" y="1515"/>
                  </a:lnTo>
                  <a:lnTo>
                    <a:pt x="4055" y="1482"/>
                  </a:lnTo>
                  <a:lnTo>
                    <a:pt x="4062" y="1450"/>
                  </a:lnTo>
                  <a:lnTo>
                    <a:pt x="4072" y="1419"/>
                  </a:lnTo>
                  <a:lnTo>
                    <a:pt x="4086" y="1390"/>
                  </a:lnTo>
                  <a:lnTo>
                    <a:pt x="4105" y="1363"/>
                  </a:lnTo>
                  <a:lnTo>
                    <a:pt x="4126" y="1338"/>
                  </a:lnTo>
                  <a:lnTo>
                    <a:pt x="4151" y="1317"/>
                  </a:lnTo>
                  <a:lnTo>
                    <a:pt x="4178" y="1298"/>
                  </a:lnTo>
                  <a:lnTo>
                    <a:pt x="4207" y="1284"/>
                  </a:lnTo>
                  <a:lnTo>
                    <a:pt x="4238" y="1274"/>
                  </a:lnTo>
                  <a:lnTo>
                    <a:pt x="4270" y="1267"/>
                  </a:lnTo>
                  <a:lnTo>
                    <a:pt x="4303" y="1265"/>
                  </a:lnTo>
                  <a:lnTo>
                    <a:pt x="4750" y="1265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lnTo>
                    <a:pt x="5250" y="1265"/>
                  </a:lnTo>
                  <a:lnTo>
                    <a:pt x="5697" y="1265"/>
                  </a:lnTo>
                  <a:lnTo>
                    <a:pt x="5730" y="1267"/>
                  </a:lnTo>
                  <a:lnTo>
                    <a:pt x="5762" y="1274"/>
                  </a:lnTo>
                  <a:lnTo>
                    <a:pt x="5793" y="1284"/>
                  </a:lnTo>
                  <a:lnTo>
                    <a:pt x="5822" y="1298"/>
                  </a:lnTo>
                  <a:lnTo>
                    <a:pt x="5849" y="1317"/>
                  </a:lnTo>
                  <a:lnTo>
                    <a:pt x="5874" y="1338"/>
                  </a:lnTo>
                  <a:lnTo>
                    <a:pt x="5895" y="1363"/>
                  </a:lnTo>
                  <a:lnTo>
                    <a:pt x="5914" y="1390"/>
                  </a:lnTo>
                  <a:lnTo>
                    <a:pt x="5928" y="1419"/>
                  </a:lnTo>
                  <a:lnTo>
                    <a:pt x="5938" y="1450"/>
                  </a:lnTo>
                  <a:lnTo>
                    <a:pt x="5945" y="1482"/>
                  </a:lnTo>
                  <a:lnTo>
                    <a:pt x="5947" y="1515"/>
                  </a:lnTo>
                  <a:lnTo>
                    <a:pt x="5945" y="1548"/>
                  </a:lnTo>
                  <a:lnTo>
                    <a:pt x="5938" y="1580"/>
                  </a:lnTo>
                  <a:lnTo>
                    <a:pt x="5928" y="1611"/>
                  </a:lnTo>
                  <a:lnTo>
                    <a:pt x="5914" y="1640"/>
                  </a:lnTo>
                  <a:lnTo>
                    <a:pt x="5895" y="1667"/>
                  </a:lnTo>
                  <a:lnTo>
                    <a:pt x="5874" y="1692"/>
                  </a:lnTo>
                  <a:lnTo>
                    <a:pt x="5849" y="1713"/>
                  </a:lnTo>
                  <a:lnTo>
                    <a:pt x="5822" y="1732"/>
                  </a:lnTo>
                  <a:lnTo>
                    <a:pt x="5793" y="1746"/>
                  </a:lnTo>
                  <a:lnTo>
                    <a:pt x="5762" y="1756"/>
                  </a:lnTo>
                  <a:lnTo>
                    <a:pt x="5730" y="17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34"/>
            <p:cNvSpPr/>
            <p:nvPr/>
          </p:nvSpPr>
          <p:spPr>
            <a:xfrm>
              <a:off x="1869633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3" y="4069"/>
                  </a:moveTo>
                  <a:lnTo>
                    <a:pt x="5762" y="4079"/>
                  </a:lnTo>
                  <a:lnTo>
                    <a:pt x="5758" y="4080"/>
                  </a:lnTo>
                  <a:lnTo>
                    <a:pt x="7703" y="5495"/>
                  </a:lnTo>
                  <a:lnTo>
                    <a:pt x="7728" y="5516"/>
                  </a:lnTo>
                  <a:lnTo>
                    <a:pt x="7750" y="5540"/>
                  </a:lnTo>
                  <a:lnTo>
                    <a:pt x="7769" y="5566"/>
                  </a:lnTo>
                  <a:lnTo>
                    <a:pt x="7784" y="5595"/>
                  </a:lnTo>
                  <a:lnTo>
                    <a:pt x="7796" y="5626"/>
                  </a:lnTo>
                  <a:lnTo>
                    <a:pt x="7803" y="5658"/>
                  </a:lnTo>
                  <a:lnTo>
                    <a:pt x="7806" y="5691"/>
                  </a:lnTo>
                  <a:lnTo>
                    <a:pt x="7805" y="5723"/>
                  </a:lnTo>
                  <a:lnTo>
                    <a:pt x="7799" y="5755"/>
                  </a:lnTo>
                  <a:lnTo>
                    <a:pt x="7789" y="5787"/>
                  </a:lnTo>
                  <a:lnTo>
                    <a:pt x="7776" y="5816"/>
                  </a:lnTo>
                  <a:lnTo>
                    <a:pt x="7758" y="5844"/>
                  </a:lnTo>
                  <a:lnTo>
                    <a:pt x="7737" y="5869"/>
                  </a:lnTo>
                  <a:lnTo>
                    <a:pt x="7713" y="5891"/>
                  </a:lnTo>
                  <a:lnTo>
                    <a:pt x="7687" y="5910"/>
                  </a:lnTo>
                  <a:lnTo>
                    <a:pt x="7658" y="5925"/>
                  </a:lnTo>
                  <a:lnTo>
                    <a:pt x="7627" y="5937"/>
                  </a:lnTo>
                  <a:lnTo>
                    <a:pt x="7595" y="5944"/>
                  </a:lnTo>
                  <a:lnTo>
                    <a:pt x="7574" y="5946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6" y="5946"/>
                  </a:lnTo>
                  <a:lnTo>
                    <a:pt x="2405" y="5944"/>
                  </a:lnTo>
                  <a:lnTo>
                    <a:pt x="2373" y="5937"/>
                  </a:lnTo>
                  <a:lnTo>
                    <a:pt x="2342" y="5925"/>
                  </a:lnTo>
                  <a:lnTo>
                    <a:pt x="2313" y="5910"/>
                  </a:lnTo>
                  <a:lnTo>
                    <a:pt x="2287" y="5891"/>
                  </a:lnTo>
                  <a:lnTo>
                    <a:pt x="2263" y="5869"/>
                  </a:lnTo>
                  <a:lnTo>
                    <a:pt x="2242" y="5844"/>
                  </a:lnTo>
                  <a:lnTo>
                    <a:pt x="2224" y="5816"/>
                  </a:lnTo>
                  <a:lnTo>
                    <a:pt x="2211" y="5787"/>
                  </a:lnTo>
                  <a:lnTo>
                    <a:pt x="2201" y="5755"/>
                  </a:lnTo>
                  <a:lnTo>
                    <a:pt x="2195" y="5723"/>
                  </a:lnTo>
                  <a:lnTo>
                    <a:pt x="2194" y="5691"/>
                  </a:lnTo>
                  <a:lnTo>
                    <a:pt x="2197" y="5658"/>
                  </a:lnTo>
                  <a:lnTo>
                    <a:pt x="2204" y="5626"/>
                  </a:lnTo>
                  <a:lnTo>
                    <a:pt x="2216" y="5595"/>
                  </a:lnTo>
                  <a:lnTo>
                    <a:pt x="2231" y="5566"/>
                  </a:lnTo>
                  <a:lnTo>
                    <a:pt x="2250" y="5540"/>
                  </a:lnTo>
                  <a:lnTo>
                    <a:pt x="2272" y="5516"/>
                  </a:lnTo>
                  <a:lnTo>
                    <a:pt x="2297" y="5495"/>
                  </a:lnTo>
                  <a:lnTo>
                    <a:pt x="4242" y="4080"/>
                  </a:lnTo>
                  <a:lnTo>
                    <a:pt x="4238" y="4079"/>
                  </a:lnTo>
                  <a:lnTo>
                    <a:pt x="4207" y="4069"/>
                  </a:lnTo>
                  <a:lnTo>
                    <a:pt x="4178" y="4055"/>
                  </a:lnTo>
                  <a:lnTo>
                    <a:pt x="4151" y="4036"/>
                  </a:lnTo>
                  <a:lnTo>
                    <a:pt x="4126" y="4015"/>
                  </a:lnTo>
                  <a:lnTo>
                    <a:pt x="4105" y="3990"/>
                  </a:lnTo>
                  <a:lnTo>
                    <a:pt x="4086" y="3963"/>
                  </a:lnTo>
                  <a:lnTo>
                    <a:pt x="4072" y="3934"/>
                  </a:lnTo>
                  <a:lnTo>
                    <a:pt x="4062" y="3903"/>
                  </a:lnTo>
                  <a:lnTo>
                    <a:pt x="4055" y="3871"/>
                  </a:lnTo>
                  <a:lnTo>
                    <a:pt x="4053" y="3838"/>
                  </a:lnTo>
                  <a:lnTo>
                    <a:pt x="4053" y="2444"/>
                  </a:lnTo>
                  <a:lnTo>
                    <a:pt x="4055" y="2411"/>
                  </a:lnTo>
                  <a:lnTo>
                    <a:pt x="4062" y="2379"/>
                  </a:lnTo>
                  <a:lnTo>
                    <a:pt x="4072" y="2348"/>
                  </a:lnTo>
                  <a:lnTo>
                    <a:pt x="4086" y="2319"/>
                  </a:lnTo>
                  <a:lnTo>
                    <a:pt x="4105" y="2292"/>
                  </a:lnTo>
                  <a:lnTo>
                    <a:pt x="4126" y="2267"/>
                  </a:lnTo>
                  <a:lnTo>
                    <a:pt x="4151" y="2246"/>
                  </a:lnTo>
                  <a:lnTo>
                    <a:pt x="4178" y="2227"/>
                  </a:lnTo>
                  <a:lnTo>
                    <a:pt x="4207" y="2213"/>
                  </a:lnTo>
                  <a:lnTo>
                    <a:pt x="4238" y="2203"/>
                  </a:lnTo>
                  <a:lnTo>
                    <a:pt x="4270" y="2196"/>
                  </a:lnTo>
                  <a:lnTo>
                    <a:pt x="4303" y="2194"/>
                  </a:lnTo>
                  <a:lnTo>
                    <a:pt x="5697" y="2194"/>
                  </a:lnTo>
                  <a:lnTo>
                    <a:pt x="5730" y="2196"/>
                  </a:lnTo>
                  <a:lnTo>
                    <a:pt x="5762" y="2203"/>
                  </a:lnTo>
                  <a:lnTo>
                    <a:pt x="5793" y="2213"/>
                  </a:lnTo>
                  <a:lnTo>
                    <a:pt x="5822" y="2227"/>
                  </a:lnTo>
                  <a:lnTo>
                    <a:pt x="5849" y="2246"/>
                  </a:lnTo>
                  <a:lnTo>
                    <a:pt x="5874" y="2267"/>
                  </a:lnTo>
                  <a:lnTo>
                    <a:pt x="5895" y="2292"/>
                  </a:lnTo>
                  <a:lnTo>
                    <a:pt x="5914" y="2319"/>
                  </a:lnTo>
                  <a:lnTo>
                    <a:pt x="5928" y="2348"/>
                  </a:lnTo>
                  <a:lnTo>
                    <a:pt x="5938" y="2379"/>
                  </a:lnTo>
                  <a:lnTo>
                    <a:pt x="5945" y="2411"/>
                  </a:lnTo>
                  <a:lnTo>
                    <a:pt x="5947" y="2444"/>
                  </a:lnTo>
                  <a:lnTo>
                    <a:pt x="5947" y="3838"/>
                  </a:lnTo>
                  <a:lnTo>
                    <a:pt x="5945" y="3871"/>
                  </a:lnTo>
                  <a:lnTo>
                    <a:pt x="5938" y="3903"/>
                  </a:lnTo>
                  <a:lnTo>
                    <a:pt x="5928" y="3934"/>
                  </a:lnTo>
                  <a:lnTo>
                    <a:pt x="5914" y="3963"/>
                  </a:lnTo>
                  <a:lnTo>
                    <a:pt x="5895" y="3990"/>
                  </a:lnTo>
                  <a:lnTo>
                    <a:pt x="5874" y="4015"/>
                  </a:lnTo>
                  <a:lnTo>
                    <a:pt x="5849" y="4036"/>
                  </a:lnTo>
                  <a:lnTo>
                    <a:pt x="5822" y="4055"/>
                  </a:lnTo>
                  <a:lnTo>
                    <a:pt x="5793" y="4069"/>
                  </a:lnTo>
                  <a:close/>
                  <a:moveTo>
                    <a:pt x="5000" y="4147"/>
                  </a:moveTo>
                  <a:lnTo>
                    <a:pt x="2923" y="5658"/>
                  </a:lnTo>
                  <a:lnTo>
                    <a:pt x="2924" y="5664"/>
                  </a:lnTo>
                  <a:lnTo>
                    <a:pt x="2926" y="5697"/>
                  </a:lnTo>
                  <a:lnTo>
                    <a:pt x="2926" y="8700"/>
                  </a:lnTo>
                  <a:lnTo>
                    <a:pt x="4153" y="8700"/>
                  </a:lnTo>
                  <a:lnTo>
                    <a:pt x="4153" y="7324"/>
                  </a:lnTo>
                  <a:lnTo>
                    <a:pt x="4153" y="7321"/>
                  </a:lnTo>
                  <a:lnTo>
                    <a:pt x="4154" y="7295"/>
                  </a:lnTo>
                  <a:lnTo>
                    <a:pt x="4154" y="7289"/>
                  </a:lnTo>
                  <a:lnTo>
                    <a:pt x="4155" y="7263"/>
                  </a:lnTo>
                  <a:lnTo>
                    <a:pt x="4156" y="7258"/>
                  </a:lnTo>
                  <a:lnTo>
                    <a:pt x="4158" y="7232"/>
                  </a:lnTo>
                  <a:lnTo>
                    <a:pt x="4159" y="7226"/>
                  </a:lnTo>
                  <a:lnTo>
                    <a:pt x="4162" y="7200"/>
                  </a:lnTo>
                  <a:lnTo>
                    <a:pt x="4163" y="7195"/>
                  </a:lnTo>
                  <a:lnTo>
                    <a:pt x="4167" y="7169"/>
                  </a:lnTo>
                  <a:lnTo>
                    <a:pt x="4168" y="7163"/>
                  </a:lnTo>
                  <a:lnTo>
                    <a:pt x="4174" y="7138"/>
                  </a:lnTo>
                  <a:lnTo>
                    <a:pt x="4175" y="7132"/>
                  </a:lnTo>
                  <a:lnTo>
                    <a:pt x="4181" y="7107"/>
                  </a:lnTo>
                  <a:lnTo>
                    <a:pt x="4182" y="7102"/>
                  </a:lnTo>
                  <a:lnTo>
                    <a:pt x="4190" y="7077"/>
                  </a:lnTo>
                  <a:lnTo>
                    <a:pt x="4191" y="7071"/>
                  </a:lnTo>
                  <a:lnTo>
                    <a:pt x="4199" y="7047"/>
                  </a:lnTo>
                  <a:lnTo>
                    <a:pt x="4201" y="7041"/>
                  </a:lnTo>
                  <a:lnTo>
                    <a:pt x="4210" y="7017"/>
                  </a:lnTo>
                  <a:lnTo>
                    <a:pt x="4212" y="7012"/>
                  </a:lnTo>
                  <a:lnTo>
                    <a:pt x="4222" y="6988"/>
                  </a:lnTo>
                  <a:lnTo>
                    <a:pt x="4224" y="6983"/>
                  </a:lnTo>
                  <a:lnTo>
                    <a:pt x="4235" y="6959"/>
                  </a:lnTo>
                  <a:lnTo>
                    <a:pt x="4238" y="6954"/>
                  </a:lnTo>
                  <a:lnTo>
                    <a:pt x="4249" y="6931"/>
                  </a:lnTo>
                  <a:lnTo>
                    <a:pt x="4252" y="6926"/>
                  </a:lnTo>
                  <a:lnTo>
                    <a:pt x="4265" y="6903"/>
                  </a:lnTo>
                  <a:lnTo>
                    <a:pt x="4268" y="6897"/>
                  </a:lnTo>
                  <a:lnTo>
                    <a:pt x="4282" y="6874"/>
                  </a:lnTo>
                  <a:lnTo>
                    <a:pt x="4285" y="6870"/>
                  </a:lnTo>
                  <a:lnTo>
                    <a:pt x="4299" y="6848"/>
                  </a:lnTo>
                  <a:lnTo>
                    <a:pt x="4302" y="6843"/>
                  </a:lnTo>
                  <a:lnTo>
                    <a:pt x="4317" y="6822"/>
                  </a:lnTo>
                  <a:lnTo>
                    <a:pt x="4321" y="6818"/>
                  </a:lnTo>
                  <a:lnTo>
                    <a:pt x="4337" y="6797"/>
                  </a:lnTo>
                  <a:lnTo>
                    <a:pt x="4340" y="6793"/>
                  </a:lnTo>
                  <a:lnTo>
                    <a:pt x="4357" y="6773"/>
                  </a:lnTo>
                  <a:lnTo>
                    <a:pt x="4360" y="6769"/>
                  </a:lnTo>
                  <a:lnTo>
                    <a:pt x="4378" y="6749"/>
                  </a:lnTo>
                  <a:lnTo>
                    <a:pt x="4381" y="6745"/>
                  </a:lnTo>
                  <a:lnTo>
                    <a:pt x="4399" y="6727"/>
                  </a:lnTo>
                  <a:lnTo>
                    <a:pt x="4403" y="6723"/>
                  </a:lnTo>
                  <a:lnTo>
                    <a:pt x="4422" y="6705"/>
                  </a:lnTo>
                  <a:lnTo>
                    <a:pt x="4426" y="6701"/>
                  </a:lnTo>
                  <a:lnTo>
                    <a:pt x="4445" y="6684"/>
                  </a:lnTo>
                  <a:lnTo>
                    <a:pt x="4450" y="6680"/>
                  </a:lnTo>
                  <a:lnTo>
                    <a:pt x="4469" y="6663"/>
                  </a:lnTo>
                  <a:lnTo>
                    <a:pt x="4474" y="6660"/>
                  </a:lnTo>
                  <a:lnTo>
                    <a:pt x="4494" y="6644"/>
                  </a:lnTo>
                  <a:lnTo>
                    <a:pt x="4499" y="6641"/>
                  </a:lnTo>
                  <a:lnTo>
                    <a:pt x="4520" y="6626"/>
                  </a:lnTo>
                  <a:lnTo>
                    <a:pt x="4525" y="6622"/>
                  </a:lnTo>
                  <a:lnTo>
                    <a:pt x="4546" y="6608"/>
                  </a:lnTo>
                  <a:lnTo>
                    <a:pt x="4551" y="6605"/>
                  </a:lnTo>
                  <a:lnTo>
                    <a:pt x="4573" y="6592"/>
                  </a:lnTo>
                  <a:lnTo>
                    <a:pt x="4579" y="6589"/>
                  </a:lnTo>
                  <a:lnTo>
                    <a:pt x="4602" y="6576"/>
                  </a:lnTo>
                  <a:lnTo>
                    <a:pt x="4606" y="6573"/>
                  </a:lnTo>
                  <a:lnTo>
                    <a:pt x="4630" y="6562"/>
                  </a:lnTo>
                  <a:lnTo>
                    <a:pt x="4635" y="6559"/>
                  </a:lnTo>
                  <a:lnTo>
                    <a:pt x="4659" y="6548"/>
                  </a:lnTo>
                  <a:lnTo>
                    <a:pt x="4664" y="6546"/>
                  </a:lnTo>
                  <a:lnTo>
                    <a:pt x="4688" y="6536"/>
                  </a:lnTo>
                  <a:lnTo>
                    <a:pt x="4693" y="6534"/>
                  </a:lnTo>
                  <a:lnTo>
                    <a:pt x="4717" y="6525"/>
                  </a:lnTo>
                  <a:lnTo>
                    <a:pt x="4723" y="6523"/>
                  </a:lnTo>
                  <a:lnTo>
                    <a:pt x="4747" y="6515"/>
                  </a:lnTo>
                  <a:lnTo>
                    <a:pt x="4753" y="6513"/>
                  </a:lnTo>
                  <a:lnTo>
                    <a:pt x="4778" y="6506"/>
                  </a:lnTo>
                  <a:lnTo>
                    <a:pt x="4783" y="6505"/>
                  </a:lnTo>
                  <a:lnTo>
                    <a:pt x="4808" y="6498"/>
                  </a:lnTo>
                  <a:lnTo>
                    <a:pt x="4814" y="6497"/>
                  </a:lnTo>
                  <a:lnTo>
                    <a:pt x="4839" y="6492"/>
                  </a:lnTo>
                  <a:lnTo>
                    <a:pt x="4845" y="6491"/>
                  </a:lnTo>
                  <a:lnTo>
                    <a:pt x="4870" y="6486"/>
                  </a:lnTo>
                  <a:lnTo>
                    <a:pt x="4876" y="6485"/>
                  </a:lnTo>
                  <a:lnTo>
                    <a:pt x="4902" y="6482"/>
                  </a:lnTo>
                  <a:lnTo>
                    <a:pt x="4908" y="6481"/>
                  </a:lnTo>
                  <a:lnTo>
                    <a:pt x="4933" y="6479"/>
                  </a:lnTo>
                  <a:lnTo>
                    <a:pt x="4939" y="6478"/>
                  </a:lnTo>
                  <a:lnTo>
                    <a:pt x="4965" y="6477"/>
                  </a:lnTo>
                  <a:lnTo>
                    <a:pt x="4971" y="6477"/>
                  </a:lnTo>
                  <a:lnTo>
                    <a:pt x="4997" y="6476"/>
                  </a:lnTo>
                  <a:lnTo>
                    <a:pt x="5003" y="6476"/>
                  </a:lnTo>
                  <a:lnTo>
                    <a:pt x="5029" y="6477"/>
                  </a:lnTo>
                  <a:lnTo>
                    <a:pt x="5035" y="6477"/>
                  </a:lnTo>
                  <a:lnTo>
                    <a:pt x="5061" y="6478"/>
                  </a:lnTo>
                  <a:lnTo>
                    <a:pt x="5067" y="6479"/>
                  </a:lnTo>
                  <a:lnTo>
                    <a:pt x="5092" y="6481"/>
                  </a:lnTo>
                  <a:lnTo>
                    <a:pt x="5098" y="6482"/>
                  </a:lnTo>
                  <a:lnTo>
                    <a:pt x="5124" y="6485"/>
                  </a:lnTo>
                  <a:lnTo>
                    <a:pt x="5130" y="6486"/>
                  </a:lnTo>
                  <a:lnTo>
                    <a:pt x="5155" y="6491"/>
                  </a:lnTo>
                  <a:lnTo>
                    <a:pt x="5161" y="6492"/>
                  </a:lnTo>
                  <a:lnTo>
                    <a:pt x="5186" y="6497"/>
                  </a:lnTo>
                  <a:lnTo>
                    <a:pt x="5192" y="6498"/>
                  </a:lnTo>
                  <a:lnTo>
                    <a:pt x="5217" y="6505"/>
                  </a:lnTo>
                  <a:lnTo>
                    <a:pt x="5222" y="6506"/>
                  </a:lnTo>
                  <a:lnTo>
                    <a:pt x="5247" y="6513"/>
                  </a:lnTo>
                  <a:lnTo>
                    <a:pt x="5253" y="6515"/>
                  </a:lnTo>
                  <a:lnTo>
                    <a:pt x="5277" y="6523"/>
                  </a:lnTo>
                  <a:lnTo>
                    <a:pt x="5283" y="6525"/>
                  </a:lnTo>
                  <a:lnTo>
                    <a:pt x="5307" y="6534"/>
                  </a:lnTo>
                  <a:lnTo>
                    <a:pt x="5312" y="6536"/>
                  </a:lnTo>
                  <a:lnTo>
                    <a:pt x="5336" y="6546"/>
                  </a:lnTo>
                  <a:lnTo>
                    <a:pt x="5341" y="6548"/>
                  </a:lnTo>
                  <a:lnTo>
                    <a:pt x="5365" y="6559"/>
                  </a:lnTo>
                  <a:lnTo>
                    <a:pt x="5370" y="6562"/>
                  </a:lnTo>
                  <a:lnTo>
                    <a:pt x="5394" y="6573"/>
                  </a:lnTo>
                  <a:lnTo>
                    <a:pt x="5398" y="6576"/>
                  </a:lnTo>
                  <a:lnTo>
                    <a:pt x="5421" y="6589"/>
                  </a:lnTo>
                  <a:lnTo>
                    <a:pt x="5427" y="6592"/>
                  </a:lnTo>
                  <a:lnTo>
                    <a:pt x="5449" y="6605"/>
                  </a:lnTo>
                  <a:lnTo>
                    <a:pt x="5454" y="6608"/>
                  </a:lnTo>
                  <a:lnTo>
                    <a:pt x="5475" y="6622"/>
                  </a:lnTo>
                  <a:lnTo>
                    <a:pt x="5480" y="6626"/>
                  </a:lnTo>
                  <a:lnTo>
                    <a:pt x="5501" y="6641"/>
                  </a:lnTo>
                  <a:lnTo>
                    <a:pt x="5506" y="6644"/>
                  </a:lnTo>
                  <a:lnTo>
                    <a:pt x="5526" y="6660"/>
                  </a:lnTo>
                  <a:lnTo>
                    <a:pt x="5531" y="6663"/>
                  </a:lnTo>
                  <a:lnTo>
                    <a:pt x="5550" y="6680"/>
                  </a:lnTo>
                  <a:lnTo>
                    <a:pt x="5555" y="6684"/>
                  </a:lnTo>
                  <a:lnTo>
                    <a:pt x="5574" y="6701"/>
                  </a:lnTo>
                  <a:lnTo>
                    <a:pt x="5578" y="6705"/>
                  </a:lnTo>
                  <a:lnTo>
                    <a:pt x="5597" y="6723"/>
                  </a:lnTo>
                  <a:lnTo>
                    <a:pt x="5601" y="6727"/>
                  </a:lnTo>
                  <a:lnTo>
                    <a:pt x="5619" y="6745"/>
                  </a:lnTo>
                  <a:lnTo>
                    <a:pt x="5622" y="6749"/>
                  </a:lnTo>
                  <a:lnTo>
                    <a:pt x="5640" y="6769"/>
                  </a:lnTo>
                  <a:lnTo>
                    <a:pt x="5643" y="6773"/>
                  </a:lnTo>
                  <a:lnTo>
                    <a:pt x="5660" y="6793"/>
                  </a:lnTo>
                  <a:lnTo>
                    <a:pt x="5663" y="6797"/>
                  </a:lnTo>
                  <a:lnTo>
                    <a:pt x="5679" y="6818"/>
                  </a:lnTo>
                  <a:lnTo>
                    <a:pt x="5683" y="6822"/>
                  </a:lnTo>
                  <a:lnTo>
                    <a:pt x="5698" y="6843"/>
                  </a:lnTo>
                  <a:lnTo>
                    <a:pt x="5701" y="6848"/>
                  </a:lnTo>
                  <a:lnTo>
                    <a:pt x="5715" y="6870"/>
                  </a:lnTo>
                  <a:lnTo>
                    <a:pt x="5718" y="6874"/>
                  </a:lnTo>
                  <a:lnTo>
                    <a:pt x="5732" y="6897"/>
                  </a:lnTo>
                  <a:lnTo>
                    <a:pt x="5735" y="6903"/>
                  </a:lnTo>
                  <a:lnTo>
                    <a:pt x="5748" y="6926"/>
                  </a:lnTo>
                  <a:lnTo>
                    <a:pt x="5751" y="6931"/>
                  </a:lnTo>
                  <a:lnTo>
                    <a:pt x="5762" y="6954"/>
                  </a:lnTo>
                  <a:lnTo>
                    <a:pt x="5765" y="6959"/>
                  </a:lnTo>
                  <a:lnTo>
                    <a:pt x="5776" y="6983"/>
                  </a:lnTo>
                  <a:lnTo>
                    <a:pt x="5778" y="6988"/>
                  </a:lnTo>
                  <a:lnTo>
                    <a:pt x="5788" y="7012"/>
                  </a:lnTo>
                  <a:lnTo>
                    <a:pt x="5790" y="7017"/>
                  </a:lnTo>
                  <a:lnTo>
                    <a:pt x="5799" y="7041"/>
                  </a:lnTo>
                  <a:lnTo>
                    <a:pt x="5801" y="7047"/>
                  </a:lnTo>
                  <a:lnTo>
                    <a:pt x="5809" y="7071"/>
                  </a:lnTo>
                  <a:lnTo>
                    <a:pt x="5810" y="7077"/>
                  </a:lnTo>
                  <a:lnTo>
                    <a:pt x="5818" y="7102"/>
                  </a:lnTo>
                  <a:lnTo>
                    <a:pt x="5819" y="7107"/>
                  </a:lnTo>
                  <a:lnTo>
                    <a:pt x="5825" y="7132"/>
                  </a:lnTo>
                  <a:lnTo>
                    <a:pt x="5826" y="7138"/>
                  </a:lnTo>
                  <a:lnTo>
                    <a:pt x="5832" y="7163"/>
                  </a:lnTo>
                  <a:lnTo>
                    <a:pt x="5833" y="7169"/>
                  </a:lnTo>
                  <a:lnTo>
                    <a:pt x="5837" y="7195"/>
                  </a:lnTo>
                  <a:lnTo>
                    <a:pt x="5838" y="7200"/>
                  </a:lnTo>
                  <a:lnTo>
                    <a:pt x="5841" y="7226"/>
                  </a:lnTo>
                  <a:lnTo>
                    <a:pt x="5842" y="7232"/>
                  </a:lnTo>
                  <a:lnTo>
                    <a:pt x="5844" y="7258"/>
                  </a:lnTo>
                  <a:lnTo>
                    <a:pt x="5845" y="7263"/>
                  </a:lnTo>
                  <a:lnTo>
                    <a:pt x="5846" y="7289"/>
                  </a:lnTo>
                  <a:lnTo>
                    <a:pt x="5846" y="7295"/>
                  </a:lnTo>
                  <a:lnTo>
                    <a:pt x="5847" y="7321"/>
                  </a:lnTo>
                  <a:lnTo>
                    <a:pt x="5847" y="7324"/>
                  </a:lnTo>
                  <a:lnTo>
                    <a:pt x="5847" y="8700"/>
                  </a:lnTo>
                  <a:lnTo>
                    <a:pt x="7074" y="8700"/>
                  </a:lnTo>
                  <a:lnTo>
                    <a:pt x="7074" y="5697"/>
                  </a:lnTo>
                  <a:lnTo>
                    <a:pt x="7076" y="5664"/>
                  </a:lnTo>
                  <a:lnTo>
                    <a:pt x="7077" y="5658"/>
                  </a:lnTo>
                  <a:lnTo>
                    <a:pt x="5000" y="4147"/>
                  </a:lnTo>
                  <a:close/>
                  <a:moveTo>
                    <a:pt x="4453" y="7325"/>
                  </a:moveTo>
                  <a:lnTo>
                    <a:pt x="4453" y="8700"/>
                  </a:lnTo>
                  <a:lnTo>
                    <a:pt x="5547" y="8700"/>
                  </a:lnTo>
                  <a:lnTo>
                    <a:pt x="5547" y="7325"/>
                  </a:lnTo>
                  <a:lnTo>
                    <a:pt x="5547" y="7303"/>
                  </a:lnTo>
                  <a:lnTo>
                    <a:pt x="5545" y="7283"/>
                  </a:lnTo>
                  <a:lnTo>
                    <a:pt x="5544" y="7262"/>
                  </a:lnTo>
                  <a:lnTo>
                    <a:pt x="5541" y="7242"/>
                  </a:lnTo>
                  <a:lnTo>
                    <a:pt x="5537" y="7222"/>
                  </a:lnTo>
                  <a:lnTo>
                    <a:pt x="5533" y="7202"/>
                  </a:lnTo>
                  <a:lnTo>
                    <a:pt x="5528" y="7182"/>
                  </a:lnTo>
                  <a:lnTo>
                    <a:pt x="5523" y="7162"/>
                  </a:lnTo>
                  <a:lnTo>
                    <a:pt x="5516" y="7143"/>
                  </a:lnTo>
                  <a:lnTo>
                    <a:pt x="5509" y="7124"/>
                  </a:lnTo>
                  <a:lnTo>
                    <a:pt x="5502" y="7105"/>
                  </a:lnTo>
                  <a:lnTo>
                    <a:pt x="5493" y="7086"/>
                  </a:lnTo>
                  <a:lnTo>
                    <a:pt x="5484" y="7068"/>
                  </a:lnTo>
                  <a:lnTo>
                    <a:pt x="5474" y="7050"/>
                  </a:lnTo>
                  <a:lnTo>
                    <a:pt x="5464" y="7033"/>
                  </a:lnTo>
                  <a:lnTo>
                    <a:pt x="5452" y="7016"/>
                  </a:lnTo>
                  <a:lnTo>
                    <a:pt x="5440" y="6999"/>
                  </a:lnTo>
                  <a:lnTo>
                    <a:pt x="5428" y="6983"/>
                  </a:lnTo>
                  <a:lnTo>
                    <a:pt x="5414" y="6967"/>
                  </a:lnTo>
                  <a:lnTo>
                    <a:pt x="5401" y="6951"/>
                  </a:lnTo>
                  <a:lnTo>
                    <a:pt x="5387" y="6937"/>
                  </a:lnTo>
                  <a:lnTo>
                    <a:pt x="5372" y="6923"/>
                  </a:lnTo>
                  <a:lnTo>
                    <a:pt x="5357" y="6909"/>
                  </a:lnTo>
                  <a:lnTo>
                    <a:pt x="5341" y="6896"/>
                  </a:lnTo>
                  <a:lnTo>
                    <a:pt x="5325" y="6883"/>
                  </a:lnTo>
                  <a:lnTo>
                    <a:pt x="5308" y="6872"/>
                  </a:lnTo>
                  <a:lnTo>
                    <a:pt x="5291" y="6860"/>
                  </a:lnTo>
                  <a:lnTo>
                    <a:pt x="5274" y="6850"/>
                  </a:lnTo>
                  <a:lnTo>
                    <a:pt x="5256" y="6840"/>
                  </a:lnTo>
                  <a:lnTo>
                    <a:pt x="5238" y="6831"/>
                  </a:lnTo>
                  <a:lnTo>
                    <a:pt x="5219" y="6822"/>
                  </a:lnTo>
                  <a:lnTo>
                    <a:pt x="5200" y="6814"/>
                  </a:lnTo>
                  <a:lnTo>
                    <a:pt x="5181" y="6807"/>
                  </a:lnTo>
                  <a:lnTo>
                    <a:pt x="5161" y="6801"/>
                  </a:lnTo>
                  <a:lnTo>
                    <a:pt x="5141" y="6795"/>
                  </a:lnTo>
                  <a:lnTo>
                    <a:pt x="5121" y="6790"/>
                  </a:lnTo>
                  <a:lnTo>
                    <a:pt x="5101" y="6786"/>
                  </a:lnTo>
                  <a:lnTo>
                    <a:pt x="5081" y="6782"/>
                  </a:lnTo>
                  <a:lnTo>
                    <a:pt x="5061" y="6780"/>
                  </a:lnTo>
                  <a:lnTo>
                    <a:pt x="5041" y="6778"/>
                  </a:lnTo>
                  <a:lnTo>
                    <a:pt x="5020" y="6776"/>
                  </a:lnTo>
                  <a:lnTo>
                    <a:pt x="5000" y="6776"/>
                  </a:lnTo>
                  <a:lnTo>
                    <a:pt x="4980" y="6776"/>
                  </a:lnTo>
                  <a:lnTo>
                    <a:pt x="4959" y="6778"/>
                  </a:lnTo>
                  <a:lnTo>
                    <a:pt x="4939" y="6780"/>
                  </a:lnTo>
                  <a:lnTo>
                    <a:pt x="4919" y="6782"/>
                  </a:lnTo>
                  <a:lnTo>
                    <a:pt x="4899" y="6786"/>
                  </a:lnTo>
                  <a:lnTo>
                    <a:pt x="4879" y="6790"/>
                  </a:lnTo>
                  <a:lnTo>
                    <a:pt x="4859" y="6795"/>
                  </a:lnTo>
                  <a:lnTo>
                    <a:pt x="4839" y="6801"/>
                  </a:lnTo>
                  <a:lnTo>
                    <a:pt x="4819" y="6807"/>
                  </a:lnTo>
                  <a:lnTo>
                    <a:pt x="4800" y="6814"/>
                  </a:lnTo>
                  <a:lnTo>
                    <a:pt x="4781" y="6822"/>
                  </a:lnTo>
                  <a:lnTo>
                    <a:pt x="4762" y="6831"/>
                  </a:lnTo>
                  <a:lnTo>
                    <a:pt x="4744" y="6840"/>
                  </a:lnTo>
                  <a:lnTo>
                    <a:pt x="4726" y="6850"/>
                  </a:lnTo>
                  <a:lnTo>
                    <a:pt x="4709" y="6860"/>
                  </a:lnTo>
                  <a:lnTo>
                    <a:pt x="4692" y="6872"/>
                  </a:lnTo>
                  <a:lnTo>
                    <a:pt x="4675" y="6883"/>
                  </a:lnTo>
                  <a:lnTo>
                    <a:pt x="4659" y="6896"/>
                  </a:lnTo>
                  <a:lnTo>
                    <a:pt x="4643" y="6909"/>
                  </a:lnTo>
                  <a:lnTo>
                    <a:pt x="4628" y="6923"/>
                  </a:lnTo>
                  <a:lnTo>
                    <a:pt x="4613" y="6937"/>
                  </a:lnTo>
                  <a:lnTo>
                    <a:pt x="4599" y="6951"/>
                  </a:lnTo>
                  <a:lnTo>
                    <a:pt x="4586" y="6967"/>
                  </a:lnTo>
                  <a:lnTo>
                    <a:pt x="4572" y="6983"/>
                  </a:lnTo>
                  <a:lnTo>
                    <a:pt x="4560" y="6999"/>
                  </a:lnTo>
                  <a:lnTo>
                    <a:pt x="4548" y="7016"/>
                  </a:lnTo>
                  <a:lnTo>
                    <a:pt x="4536" y="7033"/>
                  </a:lnTo>
                  <a:lnTo>
                    <a:pt x="4526" y="7050"/>
                  </a:lnTo>
                  <a:lnTo>
                    <a:pt x="4516" y="7068"/>
                  </a:lnTo>
                  <a:lnTo>
                    <a:pt x="4507" y="7086"/>
                  </a:lnTo>
                  <a:lnTo>
                    <a:pt x="4498" y="7105"/>
                  </a:lnTo>
                  <a:lnTo>
                    <a:pt x="4491" y="7124"/>
                  </a:lnTo>
                  <a:lnTo>
                    <a:pt x="4484" y="7143"/>
                  </a:lnTo>
                  <a:lnTo>
                    <a:pt x="4477" y="7162"/>
                  </a:lnTo>
                  <a:lnTo>
                    <a:pt x="4472" y="7182"/>
                  </a:lnTo>
                  <a:lnTo>
                    <a:pt x="4467" y="7202"/>
                  </a:lnTo>
                  <a:lnTo>
                    <a:pt x="4463" y="7222"/>
                  </a:lnTo>
                  <a:lnTo>
                    <a:pt x="4459" y="7242"/>
                  </a:lnTo>
                  <a:lnTo>
                    <a:pt x="4456" y="7262"/>
                  </a:lnTo>
                  <a:lnTo>
                    <a:pt x="4455" y="7283"/>
                  </a:lnTo>
                  <a:lnTo>
                    <a:pt x="4453" y="7303"/>
                  </a:lnTo>
                  <a:lnTo>
                    <a:pt x="4453" y="7325"/>
                  </a:lnTo>
                  <a:close/>
                  <a:moveTo>
                    <a:pt x="5447" y="3838"/>
                  </a:moveTo>
                  <a:lnTo>
                    <a:pt x="5447" y="2694"/>
                  </a:lnTo>
                  <a:lnTo>
                    <a:pt x="4553" y="2694"/>
                  </a:lnTo>
                  <a:lnTo>
                    <a:pt x="4553" y="3838"/>
                  </a:lnTo>
                  <a:lnTo>
                    <a:pt x="4552" y="3855"/>
                  </a:lnTo>
                  <a:lnTo>
                    <a:pt x="4853" y="3636"/>
                  </a:lnTo>
                  <a:lnTo>
                    <a:pt x="4879" y="3619"/>
                  </a:lnTo>
                  <a:lnTo>
                    <a:pt x="4908" y="3606"/>
                  </a:lnTo>
                  <a:lnTo>
                    <a:pt x="4938" y="3596"/>
                  </a:lnTo>
                  <a:lnTo>
                    <a:pt x="4969" y="3590"/>
                  </a:lnTo>
                  <a:lnTo>
                    <a:pt x="5000" y="3588"/>
                  </a:lnTo>
                  <a:lnTo>
                    <a:pt x="5031" y="3590"/>
                  </a:lnTo>
                  <a:lnTo>
                    <a:pt x="5062" y="3596"/>
                  </a:lnTo>
                  <a:lnTo>
                    <a:pt x="5092" y="3606"/>
                  </a:lnTo>
                  <a:lnTo>
                    <a:pt x="5121" y="3619"/>
                  </a:lnTo>
                  <a:lnTo>
                    <a:pt x="5147" y="3636"/>
                  </a:lnTo>
                  <a:lnTo>
                    <a:pt x="5448" y="3855"/>
                  </a:lnTo>
                  <a:lnTo>
                    <a:pt x="5447" y="383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58" name="Google Shape;3858;p34"/>
          <p:cNvGrpSpPr/>
          <p:nvPr/>
        </p:nvGrpSpPr>
        <p:grpSpPr>
          <a:xfrm>
            <a:off x="2997014" y="861060"/>
            <a:ext cx="589280" cy="608689"/>
            <a:chOff x="2997014" y="1750040"/>
            <a:chExt cx="589280" cy="608689"/>
          </a:xfrm>
        </p:grpSpPr>
        <p:sp>
          <p:nvSpPr>
            <p:cNvPr id="3859" name="Google Shape;3859;p34"/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0" y="2040"/>
                  </a:moveTo>
                  <a:lnTo>
                    <a:pt x="4062" y="2049"/>
                  </a:lnTo>
                  <a:lnTo>
                    <a:pt x="4085" y="2056"/>
                  </a:lnTo>
                  <a:lnTo>
                    <a:pt x="4108" y="2063"/>
                  </a:lnTo>
                  <a:lnTo>
                    <a:pt x="4131" y="2069"/>
                  </a:lnTo>
                  <a:lnTo>
                    <a:pt x="4154" y="2073"/>
                  </a:lnTo>
                  <a:lnTo>
                    <a:pt x="4177" y="2076"/>
                  </a:lnTo>
                  <a:lnTo>
                    <a:pt x="4200" y="2079"/>
                  </a:lnTo>
                  <a:lnTo>
                    <a:pt x="4223" y="2080"/>
                  </a:lnTo>
                  <a:lnTo>
                    <a:pt x="4247" y="2081"/>
                  </a:lnTo>
                  <a:lnTo>
                    <a:pt x="4270" y="2080"/>
                  </a:lnTo>
                  <a:lnTo>
                    <a:pt x="4293" y="2078"/>
                  </a:lnTo>
                  <a:lnTo>
                    <a:pt x="4317" y="2075"/>
                  </a:lnTo>
                  <a:lnTo>
                    <a:pt x="4340" y="2071"/>
                  </a:lnTo>
                  <a:lnTo>
                    <a:pt x="4363" y="2066"/>
                  </a:lnTo>
                  <a:lnTo>
                    <a:pt x="4386" y="2060"/>
                  </a:lnTo>
                  <a:lnTo>
                    <a:pt x="4408" y="2052"/>
                  </a:lnTo>
                  <a:lnTo>
                    <a:pt x="4431" y="2044"/>
                  </a:lnTo>
                  <a:lnTo>
                    <a:pt x="4453" y="2035"/>
                  </a:lnTo>
                  <a:lnTo>
                    <a:pt x="4475" y="2025"/>
                  </a:lnTo>
                  <a:lnTo>
                    <a:pt x="4496" y="2013"/>
                  </a:lnTo>
                  <a:lnTo>
                    <a:pt x="4518" y="2001"/>
                  </a:lnTo>
                  <a:lnTo>
                    <a:pt x="4538" y="1988"/>
                  </a:lnTo>
                  <a:lnTo>
                    <a:pt x="4559" y="1974"/>
                  </a:lnTo>
                  <a:lnTo>
                    <a:pt x="4579" y="1959"/>
                  </a:lnTo>
                  <a:lnTo>
                    <a:pt x="4598" y="1944"/>
                  </a:lnTo>
                  <a:lnTo>
                    <a:pt x="4617" y="1927"/>
                  </a:lnTo>
                  <a:lnTo>
                    <a:pt x="4636" y="1909"/>
                  </a:lnTo>
                  <a:lnTo>
                    <a:pt x="4654" y="1891"/>
                  </a:lnTo>
                  <a:lnTo>
                    <a:pt x="4672" y="1872"/>
                  </a:lnTo>
                  <a:lnTo>
                    <a:pt x="4689" y="1851"/>
                  </a:lnTo>
                  <a:lnTo>
                    <a:pt x="4705" y="1830"/>
                  </a:lnTo>
                  <a:lnTo>
                    <a:pt x="4721" y="1809"/>
                  </a:lnTo>
                  <a:lnTo>
                    <a:pt x="4736" y="1787"/>
                  </a:lnTo>
                  <a:lnTo>
                    <a:pt x="4751" y="1764"/>
                  </a:lnTo>
                  <a:lnTo>
                    <a:pt x="4764" y="1740"/>
                  </a:lnTo>
                  <a:lnTo>
                    <a:pt x="4777" y="1716"/>
                  </a:lnTo>
                  <a:lnTo>
                    <a:pt x="4790" y="1691"/>
                  </a:lnTo>
                  <a:lnTo>
                    <a:pt x="4801" y="1666"/>
                  </a:lnTo>
                  <a:lnTo>
                    <a:pt x="4812" y="1640"/>
                  </a:lnTo>
                  <a:lnTo>
                    <a:pt x="4822" y="1614"/>
                  </a:lnTo>
                  <a:lnTo>
                    <a:pt x="4831" y="1587"/>
                  </a:lnTo>
                  <a:lnTo>
                    <a:pt x="4840" y="1560"/>
                  </a:lnTo>
                  <a:lnTo>
                    <a:pt x="4869" y="1565"/>
                  </a:lnTo>
                  <a:lnTo>
                    <a:pt x="4898" y="1572"/>
                  </a:lnTo>
                  <a:lnTo>
                    <a:pt x="4926" y="1579"/>
                  </a:lnTo>
                  <a:lnTo>
                    <a:pt x="4954" y="1588"/>
                  </a:lnTo>
                  <a:lnTo>
                    <a:pt x="4982" y="1598"/>
                  </a:lnTo>
                  <a:lnTo>
                    <a:pt x="5010" y="1610"/>
                  </a:lnTo>
                  <a:lnTo>
                    <a:pt x="5037" y="1622"/>
                  </a:lnTo>
                  <a:lnTo>
                    <a:pt x="5063" y="1636"/>
                  </a:lnTo>
                  <a:lnTo>
                    <a:pt x="5090" y="1651"/>
                  </a:lnTo>
                  <a:lnTo>
                    <a:pt x="5116" y="1667"/>
                  </a:lnTo>
                  <a:lnTo>
                    <a:pt x="5141" y="1684"/>
                  </a:lnTo>
                  <a:lnTo>
                    <a:pt x="5166" y="1702"/>
                  </a:lnTo>
                  <a:lnTo>
                    <a:pt x="5190" y="1722"/>
                  </a:lnTo>
                  <a:lnTo>
                    <a:pt x="5214" y="1742"/>
                  </a:lnTo>
                  <a:lnTo>
                    <a:pt x="5237" y="1763"/>
                  </a:lnTo>
                  <a:lnTo>
                    <a:pt x="5260" y="1786"/>
                  </a:lnTo>
                  <a:lnTo>
                    <a:pt x="5281" y="1809"/>
                  </a:lnTo>
                  <a:lnTo>
                    <a:pt x="5302" y="1833"/>
                  </a:lnTo>
                  <a:lnTo>
                    <a:pt x="5323" y="1858"/>
                  </a:lnTo>
                  <a:lnTo>
                    <a:pt x="5342" y="1884"/>
                  </a:lnTo>
                  <a:lnTo>
                    <a:pt x="5361" y="1911"/>
                  </a:lnTo>
                  <a:lnTo>
                    <a:pt x="5379" y="1938"/>
                  </a:lnTo>
                  <a:lnTo>
                    <a:pt x="5396" y="1967"/>
                  </a:lnTo>
                  <a:lnTo>
                    <a:pt x="5412" y="1996"/>
                  </a:lnTo>
                  <a:lnTo>
                    <a:pt x="5427" y="2025"/>
                  </a:lnTo>
                  <a:lnTo>
                    <a:pt x="5441" y="2056"/>
                  </a:lnTo>
                  <a:lnTo>
                    <a:pt x="5455" y="2087"/>
                  </a:lnTo>
                  <a:lnTo>
                    <a:pt x="5467" y="2119"/>
                  </a:lnTo>
                  <a:lnTo>
                    <a:pt x="5478" y="2151"/>
                  </a:lnTo>
                  <a:lnTo>
                    <a:pt x="5489" y="2184"/>
                  </a:lnTo>
                  <a:lnTo>
                    <a:pt x="5498" y="2217"/>
                  </a:lnTo>
                  <a:lnTo>
                    <a:pt x="5506" y="2250"/>
                  </a:lnTo>
                  <a:lnTo>
                    <a:pt x="5514" y="2284"/>
                  </a:lnTo>
                  <a:lnTo>
                    <a:pt x="5520" y="2318"/>
                  </a:lnTo>
                  <a:lnTo>
                    <a:pt x="5526" y="2352"/>
                  </a:lnTo>
                  <a:lnTo>
                    <a:pt x="5530" y="2387"/>
                  </a:lnTo>
                  <a:lnTo>
                    <a:pt x="5533" y="2421"/>
                  </a:lnTo>
                  <a:lnTo>
                    <a:pt x="5536" y="2456"/>
                  </a:lnTo>
                  <a:lnTo>
                    <a:pt x="5537" y="2491"/>
                  </a:lnTo>
                  <a:lnTo>
                    <a:pt x="5537" y="2526"/>
                  </a:lnTo>
                  <a:lnTo>
                    <a:pt x="5536" y="2561"/>
                  </a:lnTo>
                  <a:lnTo>
                    <a:pt x="5534" y="2596"/>
                  </a:lnTo>
                  <a:lnTo>
                    <a:pt x="5531" y="2631"/>
                  </a:lnTo>
                  <a:lnTo>
                    <a:pt x="5527" y="2665"/>
                  </a:lnTo>
                  <a:lnTo>
                    <a:pt x="5522" y="2700"/>
                  </a:lnTo>
                  <a:lnTo>
                    <a:pt x="5515" y="2734"/>
                  </a:lnTo>
                  <a:lnTo>
                    <a:pt x="5508" y="2768"/>
                  </a:lnTo>
                  <a:lnTo>
                    <a:pt x="5500" y="2801"/>
                  </a:lnTo>
                  <a:lnTo>
                    <a:pt x="5490" y="2834"/>
                  </a:lnTo>
                  <a:lnTo>
                    <a:pt x="5480" y="2867"/>
                  </a:lnTo>
                  <a:lnTo>
                    <a:pt x="5469" y="2899"/>
                  </a:lnTo>
                  <a:lnTo>
                    <a:pt x="5457" y="2931"/>
                  </a:lnTo>
                  <a:lnTo>
                    <a:pt x="5443" y="2962"/>
                  </a:lnTo>
                  <a:lnTo>
                    <a:pt x="5429" y="2992"/>
                  </a:lnTo>
                  <a:lnTo>
                    <a:pt x="5414" y="3023"/>
                  </a:lnTo>
                  <a:lnTo>
                    <a:pt x="5398" y="3052"/>
                  </a:lnTo>
                  <a:lnTo>
                    <a:pt x="5381" y="3081"/>
                  </a:lnTo>
                  <a:lnTo>
                    <a:pt x="5363" y="3109"/>
                  </a:lnTo>
                  <a:lnTo>
                    <a:pt x="5345" y="3136"/>
                  </a:lnTo>
                  <a:lnTo>
                    <a:pt x="5326" y="3162"/>
                  </a:lnTo>
                  <a:lnTo>
                    <a:pt x="5306" y="3187"/>
                  </a:lnTo>
                  <a:lnTo>
                    <a:pt x="5285" y="3211"/>
                  </a:lnTo>
                  <a:lnTo>
                    <a:pt x="5263" y="3235"/>
                  </a:lnTo>
                  <a:lnTo>
                    <a:pt x="5241" y="3257"/>
                  </a:lnTo>
                  <a:lnTo>
                    <a:pt x="5218" y="3279"/>
                  </a:lnTo>
                  <a:lnTo>
                    <a:pt x="5195" y="3299"/>
                  </a:lnTo>
                  <a:lnTo>
                    <a:pt x="5170" y="3319"/>
                  </a:lnTo>
                  <a:lnTo>
                    <a:pt x="5146" y="3337"/>
                  </a:lnTo>
                  <a:lnTo>
                    <a:pt x="5120" y="3355"/>
                  </a:lnTo>
                  <a:lnTo>
                    <a:pt x="5094" y="3371"/>
                  </a:lnTo>
                  <a:lnTo>
                    <a:pt x="5068" y="3386"/>
                  </a:lnTo>
                  <a:lnTo>
                    <a:pt x="5041" y="3400"/>
                  </a:lnTo>
                  <a:lnTo>
                    <a:pt x="5014" y="3413"/>
                  </a:lnTo>
                  <a:lnTo>
                    <a:pt x="4986" y="3424"/>
                  </a:lnTo>
                  <a:lnTo>
                    <a:pt x="4959" y="3434"/>
                  </a:lnTo>
                  <a:lnTo>
                    <a:pt x="4931" y="3443"/>
                  </a:lnTo>
                  <a:lnTo>
                    <a:pt x="4902" y="3451"/>
                  </a:lnTo>
                  <a:lnTo>
                    <a:pt x="4874" y="3458"/>
                  </a:lnTo>
                  <a:lnTo>
                    <a:pt x="4845" y="3463"/>
                  </a:lnTo>
                  <a:lnTo>
                    <a:pt x="4816" y="3467"/>
                  </a:lnTo>
                  <a:lnTo>
                    <a:pt x="4787" y="3470"/>
                  </a:lnTo>
                  <a:lnTo>
                    <a:pt x="4758" y="3471"/>
                  </a:lnTo>
                  <a:lnTo>
                    <a:pt x="4729" y="3472"/>
                  </a:lnTo>
                  <a:lnTo>
                    <a:pt x="4700" y="3471"/>
                  </a:lnTo>
                  <a:lnTo>
                    <a:pt x="4671" y="3469"/>
                  </a:lnTo>
                  <a:lnTo>
                    <a:pt x="4642" y="3465"/>
                  </a:lnTo>
                  <a:lnTo>
                    <a:pt x="4613" y="3460"/>
                  </a:lnTo>
                  <a:lnTo>
                    <a:pt x="4584" y="3454"/>
                  </a:lnTo>
                  <a:lnTo>
                    <a:pt x="4556" y="3447"/>
                  </a:lnTo>
                  <a:lnTo>
                    <a:pt x="4527" y="3438"/>
                  </a:lnTo>
                  <a:lnTo>
                    <a:pt x="4500" y="3429"/>
                  </a:lnTo>
                  <a:lnTo>
                    <a:pt x="4472" y="3418"/>
                  </a:lnTo>
                  <a:lnTo>
                    <a:pt x="4445" y="3406"/>
                  </a:lnTo>
                  <a:lnTo>
                    <a:pt x="4418" y="3393"/>
                  </a:lnTo>
                  <a:lnTo>
                    <a:pt x="4392" y="3378"/>
                  </a:lnTo>
                  <a:lnTo>
                    <a:pt x="4366" y="3363"/>
                  </a:lnTo>
                  <a:lnTo>
                    <a:pt x="4340" y="3346"/>
                  </a:lnTo>
                  <a:lnTo>
                    <a:pt x="4315" y="3328"/>
                  </a:lnTo>
                  <a:lnTo>
                    <a:pt x="4290" y="3309"/>
                  </a:lnTo>
                  <a:lnTo>
                    <a:pt x="4267" y="3289"/>
                  </a:lnTo>
                  <a:lnTo>
                    <a:pt x="4243" y="3268"/>
                  </a:lnTo>
                  <a:lnTo>
                    <a:pt x="4221" y="3245"/>
                  </a:lnTo>
                  <a:lnTo>
                    <a:pt x="4199" y="3222"/>
                  </a:lnTo>
                  <a:lnTo>
                    <a:pt x="4178" y="3198"/>
                  </a:lnTo>
                  <a:lnTo>
                    <a:pt x="4157" y="3173"/>
                  </a:lnTo>
                  <a:lnTo>
                    <a:pt x="4138" y="3148"/>
                  </a:lnTo>
                  <a:lnTo>
                    <a:pt x="4119" y="3121"/>
                  </a:lnTo>
                  <a:lnTo>
                    <a:pt x="4101" y="3094"/>
                  </a:lnTo>
                  <a:lnTo>
                    <a:pt x="4083" y="3066"/>
                  </a:lnTo>
                  <a:lnTo>
                    <a:pt x="4067" y="3037"/>
                  </a:lnTo>
                  <a:lnTo>
                    <a:pt x="4052" y="3007"/>
                  </a:lnTo>
                  <a:lnTo>
                    <a:pt x="4037" y="2977"/>
                  </a:lnTo>
                  <a:lnTo>
                    <a:pt x="4023" y="2946"/>
                  </a:lnTo>
                  <a:lnTo>
                    <a:pt x="4011" y="2914"/>
                  </a:lnTo>
                  <a:lnTo>
                    <a:pt x="3999" y="2882"/>
                  </a:lnTo>
                  <a:lnTo>
                    <a:pt x="3988" y="2850"/>
                  </a:lnTo>
                  <a:lnTo>
                    <a:pt x="3978" y="2817"/>
                  </a:lnTo>
                  <a:lnTo>
                    <a:pt x="3970" y="2784"/>
                  </a:lnTo>
                  <a:lnTo>
                    <a:pt x="3962" y="2750"/>
                  </a:lnTo>
                  <a:lnTo>
                    <a:pt x="3955" y="2716"/>
                  </a:lnTo>
                  <a:lnTo>
                    <a:pt x="3949" y="2682"/>
                  </a:lnTo>
                  <a:lnTo>
                    <a:pt x="3945" y="2648"/>
                  </a:lnTo>
                  <a:lnTo>
                    <a:pt x="3941" y="2613"/>
                  </a:lnTo>
                  <a:lnTo>
                    <a:pt x="3939" y="2578"/>
                  </a:lnTo>
                  <a:lnTo>
                    <a:pt x="3937" y="2543"/>
                  </a:lnTo>
                  <a:lnTo>
                    <a:pt x="3937" y="2508"/>
                  </a:lnTo>
                  <a:lnTo>
                    <a:pt x="3938" y="2473"/>
                  </a:lnTo>
                  <a:lnTo>
                    <a:pt x="3939" y="2438"/>
                  </a:lnTo>
                  <a:lnTo>
                    <a:pt x="3942" y="2403"/>
                  </a:lnTo>
                  <a:lnTo>
                    <a:pt x="3946" y="2369"/>
                  </a:lnTo>
                  <a:lnTo>
                    <a:pt x="3951" y="2334"/>
                  </a:lnTo>
                  <a:lnTo>
                    <a:pt x="3956" y="2300"/>
                  </a:lnTo>
                  <a:lnTo>
                    <a:pt x="3963" y="2266"/>
                  </a:lnTo>
                  <a:lnTo>
                    <a:pt x="3971" y="2233"/>
                  </a:lnTo>
                  <a:lnTo>
                    <a:pt x="3980" y="2199"/>
                  </a:lnTo>
                  <a:lnTo>
                    <a:pt x="3990" y="2167"/>
                  </a:lnTo>
                  <a:lnTo>
                    <a:pt x="4001" y="2134"/>
                  </a:lnTo>
                  <a:lnTo>
                    <a:pt x="4013" y="2102"/>
                  </a:lnTo>
                  <a:lnTo>
                    <a:pt x="4026" y="2071"/>
                  </a:lnTo>
                  <a:lnTo>
                    <a:pt x="4040" y="20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34"/>
            <p:cNvSpPr/>
            <p:nvPr/>
          </p:nvSpPr>
          <p:spPr>
            <a:xfrm>
              <a:off x="2997014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0" y="2874"/>
                  </a:moveTo>
                  <a:lnTo>
                    <a:pt x="7396" y="2899"/>
                  </a:lnTo>
                  <a:lnTo>
                    <a:pt x="7393" y="2924"/>
                  </a:lnTo>
                  <a:lnTo>
                    <a:pt x="7392" y="2949"/>
                  </a:lnTo>
                  <a:lnTo>
                    <a:pt x="7390" y="2975"/>
                  </a:lnTo>
                  <a:lnTo>
                    <a:pt x="7390" y="3002"/>
                  </a:lnTo>
                  <a:lnTo>
                    <a:pt x="7388" y="3022"/>
                  </a:lnTo>
                  <a:lnTo>
                    <a:pt x="7384" y="3041"/>
                  </a:lnTo>
                  <a:lnTo>
                    <a:pt x="7378" y="3060"/>
                  </a:lnTo>
                  <a:lnTo>
                    <a:pt x="7369" y="3077"/>
                  </a:lnTo>
                  <a:lnTo>
                    <a:pt x="7358" y="3093"/>
                  </a:lnTo>
                  <a:lnTo>
                    <a:pt x="7344" y="3108"/>
                  </a:lnTo>
                  <a:lnTo>
                    <a:pt x="7329" y="3120"/>
                  </a:lnTo>
                  <a:lnTo>
                    <a:pt x="7313" y="3131"/>
                  </a:lnTo>
                  <a:lnTo>
                    <a:pt x="7295" y="3139"/>
                  </a:lnTo>
                  <a:lnTo>
                    <a:pt x="7277" y="3145"/>
                  </a:lnTo>
                  <a:lnTo>
                    <a:pt x="7257" y="3149"/>
                  </a:lnTo>
                  <a:lnTo>
                    <a:pt x="7238" y="3150"/>
                  </a:lnTo>
                  <a:lnTo>
                    <a:pt x="7218" y="3148"/>
                  </a:lnTo>
                  <a:lnTo>
                    <a:pt x="7199" y="3144"/>
                  </a:lnTo>
                  <a:lnTo>
                    <a:pt x="7180" y="3138"/>
                  </a:lnTo>
                  <a:lnTo>
                    <a:pt x="7163" y="3129"/>
                  </a:lnTo>
                  <a:lnTo>
                    <a:pt x="7147" y="3118"/>
                  </a:lnTo>
                  <a:lnTo>
                    <a:pt x="7132" y="3104"/>
                  </a:lnTo>
                  <a:lnTo>
                    <a:pt x="7120" y="3089"/>
                  </a:lnTo>
                  <a:lnTo>
                    <a:pt x="7109" y="3073"/>
                  </a:lnTo>
                  <a:lnTo>
                    <a:pt x="7101" y="3055"/>
                  </a:lnTo>
                  <a:lnTo>
                    <a:pt x="7095" y="3037"/>
                  </a:lnTo>
                  <a:lnTo>
                    <a:pt x="7091" y="3017"/>
                  </a:lnTo>
                  <a:lnTo>
                    <a:pt x="7090" y="2998"/>
                  </a:lnTo>
                  <a:lnTo>
                    <a:pt x="7090" y="2968"/>
                  </a:lnTo>
                  <a:lnTo>
                    <a:pt x="7091" y="2963"/>
                  </a:lnTo>
                  <a:lnTo>
                    <a:pt x="7092" y="2933"/>
                  </a:lnTo>
                  <a:lnTo>
                    <a:pt x="7092" y="2929"/>
                  </a:lnTo>
                  <a:lnTo>
                    <a:pt x="7095" y="2899"/>
                  </a:lnTo>
                  <a:lnTo>
                    <a:pt x="7095" y="2894"/>
                  </a:lnTo>
                  <a:lnTo>
                    <a:pt x="7098" y="2865"/>
                  </a:lnTo>
                  <a:lnTo>
                    <a:pt x="7099" y="2860"/>
                  </a:lnTo>
                  <a:lnTo>
                    <a:pt x="7103" y="2831"/>
                  </a:lnTo>
                  <a:lnTo>
                    <a:pt x="7103" y="2826"/>
                  </a:lnTo>
                  <a:lnTo>
                    <a:pt x="7108" y="2797"/>
                  </a:lnTo>
                  <a:lnTo>
                    <a:pt x="7109" y="2793"/>
                  </a:lnTo>
                  <a:lnTo>
                    <a:pt x="7115" y="2764"/>
                  </a:lnTo>
                  <a:lnTo>
                    <a:pt x="7116" y="2759"/>
                  </a:lnTo>
                  <a:lnTo>
                    <a:pt x="7123" y="2731"/>
                  </a:lnTo>
                  <a:lnTo>
                    <a:pt x="7124" y="2726"/>
                  </a:lnTo>
                  <a:lnTo>
                    <a:pt x="7131" y="2698"/>
                  </a:lnTo>
                  <a:lnTo>
                    <a:pt x="7132" y="2693"/>
                  </a:lnTo>
                  <a:lnTo>
                    <a:pt x="7141" y="2665"/>
                  </a:lnTo>
                  <a:lnTo>
                    <a:pt x="7142" y="2661"/>
                  </a:lnTo>
                  <a:lnTo>
                    <a:pt x="7151" y="2633"/>
                  </a:lnTo>
                  <a:lnTo>
                    <a:pt x="7153" y="2629"/>
                  </a:lnTo>
                  <a:lnTo>
                    <a:pt x="7163" y="2602"/>
                  </a:lnTo>
                  <a:lnTo>
                    <a:pt x="7164" y="2597"/>
                  </a:lnTo>
                  <a:lnTo>
                    <a:pt x="7175" y="2570"/>
                  </a:lnTo>
                  <a:lnTo>
                    <a:pt x="7177" y="2566"/>
                  </a:lnTo>
                  <a:lnTo>
                    <a:pt x="7189" y="2540"/>
                  </a:lnTo>
                  <a:lnTo>
                    <a:pt x="7191" y="2535"/>
                  </a:lnTo>
                  <a:lnTo>
                    <a:pt x="7203" y="2509"/>
                  </a:lnTo>
                  <a:lnTo>
                    <a:pt x="7205" y="2505"/>
                  </a:lnTo>
                  <a:lnTo>
                    <a:pt x="7219" y="2480"/>
                  </a:lnTo>
                  <a:lnTo>
                    <a:pt x="7221" y="2475"/>
                  </a:lnTo>
                  <a:lnTo>
                    <a:pt x="7235" y="2451"/>
                  </a:lnTo>
                  <a:lnTo>
                    <a:pt x="7237" y="2446"/>
                  </a:lnTo>
                  <a:lnTo>
                    <a:pt x="7252" y="2422"/>
                  </a:lnTo>
                  <a:lnTo>
                    <a:pt x="7255" y="2418"/>
                  </a:lnTo>
                  <a:lnTo>
                    <a:pt x="7270" y="2395"/>
                  </a:lnTo>
                  <a:lnTo>
                    <a:pt x="7273" y="2391"/>
                  </a:lnTo>
                  <a:lnTo>
                    <a:pt x="7289" y="2368"/>
                  </a:lnTo>
                  <a:lnTo>
                    <a:pt x="7292" y="2364"/>
                  </a:lnTo>
                  <a:lnTo>
                    <a:pt x="7309" y="2342"/>
                  </a:lnTo>
                  <a:lnTo>
                    <a:pt x="7312" y="2338"/>
                  </a:lnTo>
                  <a:lnTo>
                    <a:pt x="7329" y="2317"/>
                  </a:lnTo>
                  <a:lnTo>
                    <a:pt x="7333" y="2313"/>
                  </a:lnTo>
                  <a:lnTo>
                    <a:pt x="7351" y="2293"/>
                  </a:lnTo>
                  <a:lnTo>
                    <a:pt x="7355" y="2289"/>
                  </a:lnTo>
                  <a:lnTo>
                    <a:pt x="7373" y="2270"/>
                  </a:lnTo>
                  <a:lnTo>
                    <a:pt x="7377" y="2266"/>
                  </a:lnTo>
                  <a:lnTo>
                    <a:pt x="7396" y="2248"/>
                  </a:lnTo>
                  <a:lnTo>
                    <a:pt x="7400" y="2244"/>
                  </a:lnTo>
                  <a:lnTo>
                    <a:pt x="7420" y="2227"/>
                  </a:lnTo>
                  <a:lnTo>
                    <a:pt x="7424" y="2223"/>
                  </a:lnTo>
                  <a:lnTo>
                    <a:pt x="7444" y="2206"/>
                  </a:lnTo>
                  <a:lnTo>
                    <a:pt x="7449" y="2203"/>
                  </a:lnTo>
                  <a:lnTo>
                    <a:pt x="7470" y="2187"/>
                  </a:lnTo>
                  <a:lnTo>
                    <a:pt x="7475" y="2184"/>
                  </a:lnTo>
                  <a:lnTo>
                    <a:pt x="7496" y="2169"/>
                  </a:lnTo>
                  <a:lnTo>
                    <a:pt x="7501" y="2166"/>
                  </a:lnTo>
                  <a:lnTo>
                    <a:pt x="7522" y="2152"/>
                  </a:lnTo>
                  <a:lnTo>
                    <a:pt x="7528" y="2149"/>
                  </a:lnTo>
                  <a:lnTo>
                    <a:pt x="7550" y="2136"/>
                  </a:lnTo>
                  <a:lnTo>
                    <a:pt x="7555" y="2133"/>
                  </a:lnTo>
                  <a:lnTo>
                    <a:pt x="7577" y="2122"/>
                  </a:lnTo>
                  <a:lnTo>
                    <a:pt x="7583" y="2119"/>
                  </a:lnTo>
                  <a:lnTo>
                    <a:pt x="7606" y="2109"/>
                  </a:lnTo>
                  <a:lnTo>
                    <a:pt x="7612" y="2106"/>
                  </a:lnTo>
                  <a:lnTo>
                    <a:pt x="7635" y="2097"/>
                  </a:lnTo>
                  <a:lnTo>
                    <a:pt x="7641" y="2094"/>
                  </a:lnTo>
                  <a:lnTo>
                    <a:pt x="7664" y="2086"/>
                  </a:lnTo>
                  <a:lnTo>
                    <a:pt x="7670" y="2084"/>
                  </a:lnTo>
                  <a:lnTo>
                    <a:pt x="7693" y="2077"/>
                  </a:lnTo>
                  <a:lnTo>
                    <a:pt x="7700" y="2075"/>
                  </a:lnTo>
                  <a:lnTo>
                    <a:pt x="7723" y="2069"/>
                  </a:lnTo>
                  <a:lnTo>
                    <a:pt x="7730" y="2067"/>
                  </a:lnTo>
                  <a:lnTo>
                    <a:pt x="7753" y="2062"/>
                  </a:lnTo>
                  <a:lnTo>
                    <a:pt x="7760" y="2061"/>
                  </a:lnTo>
                  <a:lnTo>
                    <a:pt x="7784" y="2057"/>
                  </a:lnTo>
                  <a:lnTo>
                    <a:pt x="7791" y="2056"/>
                  </a:lnTo>
                  <a:lnTo>
                    <a:pt x="7815" y="2053"/>
                  </a:lnTo>
                  <a:lnTo>
                    <a:pt x="7822" y="2053"/>
                  </a:lnTo>
                  <a:lnTo>
                    <a:pt x="7845" y="2051"/>
                  </a:lnTo>
                  <a:lnTo>
                    <a:pt x="7852" y="2051"/>
                  </a:lnTo>
                  <a:lnTo>
                    <a:pt x="7876" y="2050"/>
                  </a:lnTo>
                  <a:lnTo>
                    <a:pt x="7884" y="2050"/>
                  </a:lnTo>
                  <a:lnTo>
                    <a:pt x="7908" y="2051"/>
                  </a:lnTo>
                  <a:lnTo>
                    <a:pt x="7915" y="2051"/>
                  </a:lnTo>
                  <a:lnTo>
                    <a:pt x="7938" y="2053"/>
                  </a:lnTo>
                  <a:lnTo>
                    <a:pt x="7945" y="2053"/>
                  </a:lnTo>
                  <a:lnTo>
                    <a:pt x="7969" y="2056"/>
                  </a:lnTo>
                  <a:lnTo>
                    <a:pt x="7976" y="2057"/>
                  </a:lnTo>
                  <a:lnTo>
                    <a:pt x="8000" y="2061"/>
                  </a:lnTo>
                  <a:lnTo>
                    <a:pt x="8007" y="2062"/>
                  </a:lnTo>
                  <a:lnTo>
                    <a:pt x="8030" y="2067"/>
                  </a:lnTo>
                  <a:lnTo>
                    <a:pt x="8037" y="2069"/>
                  </a:lnTo>
                  <a:lnTo>
                    <a:pt x="8060" y="2075"/>
                  </a:lnTo>
                  <a:lnTo>
                    <a:pt x="8067" y="2077"/>
                  </a:lnTo>
                  <a:lnTo>
                    <a:pt x="8090" y="2084"/>
                  </a:lnTo>
                  <a:lnTo>
                    <a:pt x="8096" y="2086"/>
                  </a:lnTo>
                  <a:lnTo>
                    <a:pt x="8119" y="2094"/>
                  </a:lnTo>
                  <a:lnTo>
                    <a:pt x="8125" y="2097"/>
                  </a:lnTo>
                  <a:lnTo>
                    <a:pt x="8148" y="2106"/>
                  </a:lnTo>
                  <a:lnTo>
                    <a:pt x="8154" y="2109"/>
                  </a:lnTo>
                  <a:lnTo>
                    <a:pt x="8177" y="2119"/>
                  </a:lnTo>
                  <a:lnTo>
                    <a:pt x="8183" y="2122"/>
                  </a:lnTo>
                  <a:lnTo>
                    <a:pt x="8205" y="2133"/>
                  </a:lnTo>
                  <a:lnTo>
                    <a:pt x="8210" y="2136"/>
                  </a:lnTo>
                  <a:lnTo>
                    <a:pt x="8232" y="2149"/>
                  </a:lnTo>
                  <a:lnTo>
                    <a:pt x="8238" y="2152"/>
                  </a:lnTo>
                  <a:lnTo>
                    <a:pt x="8259" y="2166"/>
                  </a:lnTo>
                  <a:lnTo>
                    <a:pt x="8264" y="2169"/>
                  </a:lnTo>
                  <a:lnTo>
                    <a:pt x="8285" y="2184"/>
                  </a:lnTo>
                  <a:lnTo>
                    <a:pt x="8290" y="2187"/>
                  </a:lnTo>
                  <a:lnTo>
                    <a:pt x="8311" y="2203"/>
                  </a:lnTo>
                  <a:lnTo>
                    <a:pt x="8316" y="2206"/>
                  </a:lnTo>
                  <a:lnTo>
                    <a:pt x="8336" y="2223"/>
                  </a:lnTo>
                  <a:lnTo>
                    <a:pt x="8340" y="2227"/>
                  </a:lnTo>
                  <a:lnTo>
                    <a:pt x="8360" y="2244"/>
                  </a:lnTo>
                  <a:lnTo>
                    <a:pt x="8364" y="2248"/>
                  </a:lnTo>
                  <a:lnTo>
                    <a:pt x="8383" y="2266"/>
                  </a:lnTo>
                  <a:lnTo>
                    <a:pt x="8387" y="2270"/>
                  </a:lnTo>
                  <a:lnTo>
                    <a:pt x="8405" y="2289"/>
                  </a:lnTo>
                  <a:lnTo>
                    <a:pt x="8409" y="2293"/>
                  </a:lnTo>
                  <a:lnTo>
                    <a:pt x="8427" y="2313"/>
                  </a:lnTo>
                  <a:lnTo>
                    <a:pt x="8431" y="2317"/>
                  </a:lnTo>
                  <a:lnTo>
                    <a:pt x="8448" y="2338"/>
                  </a:lnTo>
                  <a:lnTo>
                    <a:pt x="8451" y="2342"/>
                  </a:lnTo>
                  <a:lnTo>
                    <a:pt x="8468" y="2364"/>
                  </a:lnTo>
                  <a:lnTo>
                    <a:pt x="8471" y="2368"/>
                  </a:lnTo>
                  <a:lnTo>
                    <a:pt x="8487" y="2391"/>
                  </a:lnTo>
                  <a:lnTo>
                    <a:pt x="8490" y="2395"/>
                  </a:lnTo>
                  <a:lnTo>
                    <a:pt x="8505" y="2418"/>
                  </a:lnTo>
                  <a:lnTo>
                    <a:pt x="8508" y="2422"/>
                  </a:lnTo>
                  <a:lnTo>
                    <a:pt x="8523" y="2446"/>
                  </a:lnTo>
                  <a:lnTo>
                    <a:pt x="8525" y="2451"/>
                  </a:lnTo>
                  <a:lnTo>
                    <a:pt x="8539" y="2475"/>
                  </a:lnTo>
                  <a:lnTo>
                    <a:pt x="8541" y="2480"/>
                  </a:lnTo>
                  <a:lnTo>
                    <a:pt x="8555" y="2505"/>
                  </a:lnTo>
                  <a:lnTo>
                    <a:pt x="8557" y="2509"/>
                  </a:lnTo>
                  <a:lnTo>
                    <a:pt x="8569" y="2535"/>
                  </a:lnTo>
                  <a:lnTo>
                    <a:pt x="8571" y="2540"/>
                  </a:lnTo>
                  <a:lnTo>
                    <a:pt x="8583" y="2566"/>
                  </a:lnTo>
                  <a:lnTo>
                    <a:pt x="8585" y="2570"/>
                  </a:lnTo>
                  <a:lnTo>
                    <a:pt x="8596" y="2597"/>
                  </a:lnTo>
                  <a:lnTo>
                    <a:pt x="8597" y="2602"/>
                  </a:lnTo>
                  <a:lnTo>
                    <a:pt x="8607" y="2629"/>
                  </a:lnTo>
                  <a:lnTo>
                    <a:pt x="8609" y="2633"/>
                  </a:lnTo>
                  <a:lnTo>
                    <a:pt x="8618" y="2661"/>
                  </a:lnTo>
                  <a:lnTo>
                    <a:pt x="8619" y="2665"/>
                  </a:lnTo>
                  <a:lnTo>
                    <a:pt x="8628" y="2693"/>
                  </a:lnTo>
                  <a:lnTo>
                    <a:pt x="8629" y="2698"/>
                  </a:lnTo>
                  <a:lnTo>
                    <a:pt x="8636" y="2726"/>
                  </a:lnTo>
                  <a:lnTo>
                    <a:pt x="8637" y="2731"/>
                  </a:lnTo>
                  <a:lnTo>
                    <a:pt x="8644" y="2759"/>
                  </a:lnTo>
                  <a:lnTo>
                    <a:pt x="8645" y="2764"/>
                  </a:lnTo>
                  <a:lnTo>
                    <a:pt x="8651" y="2793"/>
                  </a:lnTo>
                  <a:lnTo>
                    <a:pt x="8652" y="2797"/>
                  </a:lnTo>
                  <a:lnTo>
                    <a:pt x="8657" y="2826"/>
                  </a:lnTo>
                  <a:lnTo>
                    <a:pt x="8657" y="2831"/>
                  </a:lnTo>
                  <a:lnTo>
                    <a:pt x="8661" y="2860"/>
                  </a:lnTo>
                  <a:lnTo>
                    <a:pt x="8662" y="2865"/>
                  </a:lnTo>
                  <a:lnTo>
                    <a:pt x="8665" y="2894"/>
                  </a:lnTo>
                  <a:lnTo>
                    <a:pt x="8665" y="2899"/>
                  </a:lnTo>
                  <a:lnTo>
                    <a:pt x="8668" y="2929"/>
                  </a:lnTo>
                  <a:lnTo>
                    <a:pt x="8668" y="2933"/>
                  </a:lnTo>
                  <a:lnTo>
                    <a:pt x="8669" y="2963"/>
                  </a:lnTo>
                  <a:lnTo>
                    <a:pt x="8670" y="2968"/>
                  </a:lnTo>
                  <a:lnTo>
                    <a:pt x="8670" y="2998"/>
                  </a:lnTo>
                  <a:lnTo>
                    <a:pt x="8669" y="3017"/>
                  </a:lnTo>
                  <a:lnTo>
                    <a:pt x="8665" y="3037"/>
                  </a:lnTo>
                  <a:lnTo>
                    <a:pt x="8659" y="3055"/>
                  </a:lnTo>
                  <a:lnTo>
                    <a:pt x="8651" y="3073"/>
                  </a:lnTo>
                  <a:lnTo>
                    <a:pt x="8640" y="3089"/>
                  </a:lnTo>
                  <a:lnTo>
                    <a:pt x="8628" y="3104"/>
                  </a:lnTo>
                  <a:lnTo>
                    <a:pt x="8613" y="3118"/>
                  </a:lnTo>
                  <a:lnTo>
                    <a:pt x="8597" y="3129"/>
                  </a:lnTo>
                  <a:lnTo>
                    <a:pt x="8580" y="3138"/>
                  </a:lnTo>
                  <a:lnTo>
                    <a:pt x="8561" y="3144"/>
                  </a:lnTo>
                  <a:lnTo>
                    <a:pt x="8542" y="3148"/>
                  </a:lnTo>
                  <a:lnTo>
                    <a:pt x="8522" y="3150"/>
                  </a:lnTo>
                  <a:lnTo>
                    <a:pt x="8503" y="3149"/>
                  </a:lnTo>
                  <a:lnTo>
                    <a:pt x="8483" y="3145"/>
                  </a:lnTo>
                  <a:lnTo>
                    <a:pt x="8465" y="3139"/>
                  </a:lnTo>
                  <a:lnTo>
                    <a:pt x="8447" y="3131"/>
                  </a:lnTo>
                  <a:lnTo>
                    <a:pt x="8431" y="3120"/>
                  </a:lnTo>
                  <a:lnTo>
                    <a:pt x="8416" y="3108"/>
                  </a:lnTo>
                  <a:lnTo>
                    <a:pt x="8402" y="3093"/>
                  </a:lnTo>
                  <a:lnTo>
                    <a:pt x="8391" y="3077"/>
                  </a:lnTo>
                  <a:lnTo>
                    <a:pt x="8382" y="3060"/>
                  </a:lnTo>
                  <a:lnTo>
                    <a:pt x="8376" y="3041"/>
                  </a:lnTo>
                  <a:lnTo>
                    <a:pt x="8372" y="3022"/>
                  </a:lnTo>
                  <a:lnTo>
                    <a:pt x="8370" y="3002"/>
                  </a:lnTo>
                  <a:lnTo>
                    <a:pt x="8370" y="2975"/>
                  </a:lnTo>
                  <a:lnTo>
                    <a:pt x="8368" y="2949"/>
                  </a:lnTo>
                  <a:lnTo>
                    <a:pt x="8367" y="2924"/>
                  </a:lnTo>
                  <a:lnTo>
                    <a:pt x="8364" y="2899"/>
                  </a:lnTo>
                  <a:lnTo>
                    <a:pt x="8360" y="2874"/>
                  </a:lnTo>
                  <a:lnTo>
                    <a:pt x="8356" y="2849"/>
                  </a:lnTo>
                  <a:lnTo>
                    <a:pt x="8351" y="2825"/>
                  </a:lnTo>
                  <a:lnTo>
                    <a:pt x="8346" y="2801"/>
                  </a:lnTo>
                  <a:lnTo>
                    <a:pt x="8339" y="2777"/>
                  </a:lnTo>
                  <a:lnTo>
                    <a:pt x="8332" y="2753"/>
                  </a:lnTo>
                  <a:lnTo>
                    <a:pt x="8325" y="2730"/>
                  </a:lnTo>
                  <a:lnTo>
                    <a:pt x="8316" y="2707"/>
                  </a:lnTo>
                  <a:lnTo>
                    <a:pt x="8307" y="2685"/>
                  </a:lnTo>
                  <a:lnTo>
                    <a:pt x="8298" y="2663"/>
                  </a:lnTo>
                  <a:lnTo>
                    <a:pt x="8287" y="2641"/>
                  </a:lnTo>
                  <a:lnTo>
                    <a:pt x="8277" y="2621"/>
                  </a:lnTo>
                  <a:lnTo>
                    <a:pt x="8265" y="2601"/>
                  </a:lnTo>
                  <a:lnTo>
                    <a:pt x="8254" y="2581"/>
                  </a:lnTo>
                  <a:lnTo>
                    <a:pt x="8241" y="2563"/>
                  </a:lnTo>
                  <a:lnTo>
                    <a:pt x="8228" y="2545"/>
                  </a:lnTo>
                  <a:lnTo>
                    <a:pt x="8215" y="2528"/>
                  </a:lnTo>
                  <a:lnTo>
                    <a:pt x="8202" y="2511"/>
                  </a:lnTo>
                  <a:lnTo>
                    <a:pt x="8187" y="2496"/>
                  </a:lnTo>
                  <a:lnTo>
                    <a:pt x="8173" y="2481"/>
                  </a:lnTo>
                  <a:lnTo>
                    <a:pt x="8158" y="2466"/>
                  </a:lnTo>
                  <a:lnTo>
                    <a:pt x="8143" y="2453"/>
                  </a:lnTo>
                  <a:lnTo>
                    <a:pt x="8128" y="2440"/>
                  </a:lnTo>
                  <a:lnTo>
                    <a:pt x="8112" y="2429"/>
                  </a:lnTo>
                  <a:lnTo>
                    <a:pt x="8096" y="2418"/>
                  </a:lnTo>
                  <a:lnTo>
                    <a:pt x="8080" y="2408"/>
                  </a:lnTo>
                  <a:lnTo>
                    <a:pt x="8064" y="2398"/>
                  </a:lnTo>
                  <a:lnTo>
                    <a:pt x="8048" y="2390"/>
                  </a:lnTo>
                  <a:lnTo>
                    <a:pt x="8031" y="2382"/>
                  </a:lnTo>
                  <a:lnTo>
                    <a:pt x="8015" y="2376"/>
                  </a:lnTo>
                  <a:lnTo>
                    <a:pt x="7998" y="2370"/>
                  </a:lnTo>
                  <a:lnTo>
                    <a:pt x="7981" y="2364"/>
                  </a:lnTo>
                  <a:lnTo>
                    <a:pt x="7965" y="2360"/>
                  </a:lnTo>
                  <a:lnTo>
                    <a:pt x="7948" y="2356"/>
                  </a:lnTo>
                  <a:lnTo>
                    <a:pt x="7931" y="2354"/>
                  </a:lnTo>
                  <a:lnTo>
                    <a:pt x="7914" y="2352"/>
                  </a:lnTo>
                  <a:lnTo>
                    <a:pt x="7897" y="2350"/>
                  </a:lnTo>
                  <a:lnTo>
                    <a:pt x="7880" y="2350"/>
                  </a:lnTo>
                  <a:lnTo>
                    <a:pt x="7863" y="2350"/>
                  </a:lnTo>
                  <a:lnTo>
                    <a:pt x="7846" y="2352"/>
                  </a:lnTo>
                  <a:lnTo>
                    <a:pt x="7829" y="2354"/>
                  </a:lnTo>
                  <a:lnTo>
                    <a:pt x="7812" y="2356"/>
                  </a:lnTo>
                  <a:lnTo>
                    <a:pt x="7795" y="2360"/>
                  </a:lnTo>
                  <a:lnTo>
                    <a:pt x="7779" y="2364"/>
                  </a:lnTo>
                  <a:lnTo>
                    <a:pt x="7762" y="2370"/>
                  </a:lnTo>
                  <a:lnTo>
                    <a:pt x="7745" y="2376"/>
                  </a:lnTo>
                  <a:lnTo>
                    <a:pt x="7729" y="2382"/>
                  </a:lnTo>
                  <a:lnTo>
                    <a:pt x="7712" y="2390"/>
                  </a:lnTo>
                  <a:lnTo>
                    <a:pt x="7696" y="2398"/>
                  </a:lnTo>
                  <a:lnTo>
                    <a:pt x="7680" y="2408"/>
                  </a:lnTo>
                  <a:lnTo>
                    <a:pt x="7664" y="2418"/>
                  </a:lnTo>
                  <a:lnTo>
                    <a:pt x="7648" y="2429"/>
                  </a:lnTo>
                  <a:lnTo>
                    <a:pt x="7632" y="2440"/>
                  </a:lnTo>
                  <a:lnTo>
                    <a:pt x="7617" y="2453"/>
                  </a:lnTo>
                  <a:lnTo>
                    <a:pt x="7602" y="2466"/>
                  </a:lnTo>
                  <a:lnTo>
                    <a:pt x="7587" y="2481"/>
                  </a:lnTo>
                  <a:lnTo>
                    <a:pt x="7573" y="2496"/>
                  </a:lnTo>
                  <a:lnTo>
                    <a:pt x="7558" y="2511"/>
                  </a:lnTo>
                  <a:lnTo>
                    <a:pt x="7545" y="2528"/>
                  </a:lnTo>
                  <a:lnTo>
                    <a:pt x="7532" y="2545"/>
                  </a:lnTo>
                  <a:lnTo>
                    <a:pt x="7519" y="2563"/>
                  </a:lnTo>
                  <a:lnTo>
                    <a:pt x="7506" y="2581"/>
                  </a:lnTo>
                  <a:lnTo>
                    <a:pt x="7495" y="2601"/>
                  </a:lnTo>
                  <a:lnTo>
                    <a:pt x="7483" y="2621"/>
                  </a:lnTo>
                  <a:lnTo>
                    <a:pt x="7473" y="2641"/>
                  </a:lnTo>
                  <a:lnTo>
                    <a:pt x="7462" y="2663"/>
                  </a:lnTo>
                  <a:lnTo>
                    <a:pt x="7453" y="2685"/>
                  </a:lnTo>
                  <a:lnTo>
                    <a:pt x="7444" y="2707"/>
                  </a:lnTo>
                  <a:lnTo>
                    <a:pt x="7435" y="2730"/>
                  </a:lnTo>
                  <a:lnTo>
                    <a:pt x="7428" y="2753"/>
                  </a:lnTo>
                  <a:lnTo>
                    <a:pt x="7421" y="2777"/>
                  </a:lnTo>
                  <a:lnTo>
                    <a:pt x="7414" y="2801"/>
                  </a:lnTo>
                  <a:lnTo>
                    <a:pt x="7409" y="2825"/>
                  </a:lnTo>
                  <a:lnTo>
                    <a:pt x="7404" y="2849"/>
                  </a:lnTo>
                  <a:lnTo>
                    <a:pt x="7400" y="2874"/>
                  </a:lnTo>
                  <a:close/>
                  <a:moveTo>
                    <a:pt x="7741" y="8497"/>
                  </a:moveTo>
                  <a:lnTo>
                    <a:pt x="7735" y="8479"/>
                  </a:lnTo>
                  <a:lnTo>
                    <a:pt x="7731" y="8460"/>
                  </a:lnTo>
                  <a:lnTo>
                    <a:pt x="7730" y="8440"/>
                  </a:lnTo>
                  <a:lnTo>
                    <a:pt x="7730" y="3000"/>
                  </a:lnTo>
                  <a:lnTo>
                    <a:pt x="7731" y="2980"/>
                  </a:lnTo>
                  <a:lnTo>
                    <a:pt x="7735" y="2961"/>
                  </a:lnTo>
                  <a:lnTo>
                    <a:pt x="7741" y="2943"/>
                  </a:lnTo>
                  <a:lnTo>
                    <a:pt x="7750" y="2925"/>
                  </a:lnTo>
                  <a:lnTo>
                    <a:pt x="7761" y="2909"/>
                  </a:lnTo>
                  <a:lnTo>
                    <a:pt x="7774" y="2894"/>
                  </a:lnTo>
                  <a:lnTo>
                    <a:pt x="7789" y="2881"/>
                  </a:lnTo>
                  <a:lnTo>
                    <a:pt x="7805" y="2870"/>
                  </a:lnTo>
                  <a:lnTo>
                    <a:pt x="7823" y="2861"/>
                  </a:lnTo>
                  <a:lnTo>
                    <a:pt x="7841" y="2855"/>
                  </a:lnTo>
                  <a:lnTo>
                    <a:pt x="7860" y="2851"/>
                  </a:lnTo>
                  <a:lnTo>
                    <a:pt x="7880" y="2850"/>
                  </a:lnTo>
                  <a:lnTo>
                    <a:pt x="7900" y="2851"/>
                  </a:lnTo>
                  <a:lnTo>
                    <a:pt x="7919" y="2855"/>
                  </a:lnTo>
                  <a:lnTo>
                    <a:pt x="7937" y="2861"/>
                  </a:lnTo>
                  <a:lnTo>
                    <a:pt x="7955" y="2870"/>
                  </a:lnTo>
                  <a:lnTo>
                    <a:pt x="7971" y="2881"/>
                  </a:lnTo>
                  <a:lnTo>
                    <a:pt x="7986" y="2894"/>
                  </a:lnTo>
                  <a:lnTo>
                    <a:pt x="7999" y="2909"/>
                  </a:lnTo>
                  <a:lnTo>
                    <a:pt x="8010" y="2925"/>
                  </a:lnTo>
                  <a:lnTo>
                    <a:pt x="8019" y="2943"/>
                  </a:lnTo>
                  <a:lnTo>
                    <a:pt x="8025" y="2961"/>
                  </a:lnTo>
                  <a:lnTo>
                    <a:pt x="8029" y="2980"/>
                  </a:lnTo>
                  <a:lnTo>
                    <a:pt x="8030" y="3000"/>
                  </a:lnTo>
                  <a:lnTo>
                    <a:pt x="8030" y="8440"/>
                  </a:lnTo>
                  <a:lnTo>
                    <a:pt x="8029" y="8460"/>
                  </a:lnTo>
                  <a:lnTo>
                    <a:pt x="8025" y="8479"/>
                  </a:lnTo>
                  <a:lnTo>
                    <a:pt x="8019" y="8497"/>
                  </a:lnTo>
                  <a:lnTo>
                    <a:pt x="8010" y="8515"/>
                  </a:lnTo>
                  <a:lnTo>
                    <a:pt x="7999" y="8531"/>
                  </a:lnTo>
                  <a:lnTo>
                    <a:pt x="7986" y="8546"/>
                  </a:lnTo>
                  <a:lnTo>
                    <a:pt x="7971" y="8559"/>
                  </a:lnTo>
                  <a:lnTo>
                    <a:pt x="7955" y="8570"/>
                  </a:lnTo>
                  <a:lnTo>
                    <a:pt x="7937" y="8579"/>
                  </a:lnTo>
                  <a:lnTo>
                    <a:pt x="7919" y="8585"/>
                  </a:lnTo>
                  <a:lnTo>
                    <a:pt x="7900" y="8589"/>
                  </a:lnTo>
                  <a:lnTo>
                    <a:pt x="7880" y="8590"/>
                  </a:lnTo>
                  <a:lnTo>
                    <a:pt x="7860" y="8589"/>
                  </a:lnTo>
                  <a:lnTo>
                    <a:pt x="7841" y="8585"/>
                  </a:lnTo>
                  <a:lnTo>
                    <a:pt x="7823" y="8579"/>
                  </a:lnTo>
                  <a:lnTo>
                    <a:pt x="7805" y="8570"/>
                  </a:lnTo>
                  <a:lnTo>
                    <a:pt x="7789" y="8559"/>
                  </a:lnTo>
                  <a:lnTo>
                    <a:pt x="7774" y="8546"/>
                  </a:lnTo>
                  <a:lnTo>
                    <a:pt x="7761" y="8531"/>
                  </a:lnTo>
                  <a:lnTo>
                    <a:pt x="7750" y="8515"/>
                  </a:lnTo>
                  <a:lnTo>
                    <a:pt x="7741" y="8497"/>
                  </a:lnTo>
                  <a:close/>
                  <a:moveTo>
                    <a:pt x="5612" y="2263"/>
                  </a:moveTo>
                  <a:lnTo>
                    <a:pt x="5612" y="2265"/>
                  </a:lnTo>
                  <a:lnTo>
                    <a:pt x="5613" y="2272"/>
                  </a:lnTo>
                  <a:lnTo>
                    <a:pt x="5620" y="2276"/>
                  </a:lnTo>
                  <a:lnTo>
                    <a:pt x="5627" y="2282"/>
                  </a:lnTo>
                  <a:lnTo>
                    <a:pt x="5705" y="2337"/>
                  </a:lnTo>
                  <a:lnTo>
                    <a:pt x="5713" y="2343"/>
                  </a:lnTo>
                  <a:lnTo>
                    <a:pt x="5789" y="2401"/>
                  </a:lnTo>
                  <a:lnTo>
                    <a:pt x="5796" y="2407"/>
                  </a:lnTo>
                  <a:lnTo>
                    <a:pt x="5870" y="2468"/>
                  </a:lnTo>
                  <a:lnTo>
                    <a:pt x="5877" y="2474"/>
                  </a:lnTo>
                  <a:lnTo>
                    <a:pt x="5948" y="2537"/>
                  </a:lnTo>
                  <a:lnTo>
                    <a:pt x="5955" y="2544"/>
                  </a:lnTo>
                  <a:lnTo>
                    <a:pt x="6023" y="2610"/>
                  </a:lnTo>
                  <a:lnTo>
                    <a:pt x="6030" y="2617"/>
                  </a:lnTo>
                  <a:lnTo>
                    <a:pt x="6096" y="2685"/>
                  </a:lnTo>
                  <a:lnTo>
                    <a:pt x="6103" y="2692"/>
                  </a:lnTo>
                  <a:lnTo>
                    <a:pt x="6166" y="2763"/>
                  </a:lnTo>
                  <a:lnTo>
                    <a:pt x="6172" y="2770"/>
                  </a:lnTo>
                  <a:lnTo>
                    <a:pt x="6233" y="2844"/>
                  </a:lnTo>
                  <a:lnTo>
                    <a:pt x="6239" y="2851"/>
                  </a:lnTo>
                  <a:lnTo>
                    <a:pt x="6297" y="2927"/>
                  </a:lnTo>
                  <a:lnTo>
                    <a:pt x="6303" y="2935"/>
                  </a:lnTo>
                  <a:lnTo>
                    <a:pt x="6358" y="3013"/>
                  </a:lnTo>
                  <a:lnTo>
                    <a:pt x="6364" y="3020"/>
                  </a:lnTo>
                  <a:lnTo>
                    <a:pt x="6416" y="3101"/>
                  </a:lnTo>
                  <a:lnTo>
                    <a:pt x="6421" y="3108"/>
                  </a:lnTo>
                  <a:lnTo>
                    <a:pt x="6471" y="3191"/>
                  </a:lnTo>
                  <a:lnTo>
                    <a:pt x="6476" y="3199"/>
                  </a:lnTo>
                  <a:lnTo>
                    <a:pt x="6522" y="3283"/>
                  </a:lnTo>
                  <a:lnTo>
                    <a:pt x="6527" y="3291"/>
                  </a:lnTo>
                  <a:lnTo>
                    <a:pt x="6570" y="3377"/>
                  </a:lnTo>
                  <a:lnTo>
                    <a:pt x="6574" y="3386"/>
                  </a:lnTo>
                  <a:lnTo>
                    <a:pt x="6614" y="3473"/>
                  </a:lnTo>
                  <a:lnTo>
                    <a:pt x="6618" y="3481"/>
                  </a:lnTo>
                  <a:lnTo>
                    <a:pt x="6654" y="3570"/>
                  </a:lnTo>
                  <a:lnTo>
                    <a:pt x="6658" y="3578"/>
                  </a:lnTo>
                  <a:lnTo>
                    <a:pt x="6691" y="3668"/>
                  </a:lnTo>
                  <a:lnTo>
                    <a:pt x="6694" y="3677"/>
                  </a:lnTo>
                  <a:lnTo>
                    <a:pt x="6724" y="3768"/>
                  </a:lnTo>
                  <a:lnTo>
                    <a:pt x="6727" y="3777"/>
                  </a:lnTo>
                  <a:lnTo>
                    <a:pt x="6753" y="3868"/>
                  </a:lnTo>
                  <a:lnTo>
                    <a:pt x="6756" y="3877"/>
                  </a:lnTo>
                  <a:lnTo>
                    <a:pt x="6779" y="3970"/>
                  </a:lnTo>
                  <a:lnTo>
                    <a:pt x="6781" y="3979"/>
                  </a:lnTo>
                  <a:lnTo>
                    <a:pt x="6800" y="4073"/>
                  </a:lnTo>
                  <a:lnTo>
                    <a:pt x="6802" y="4082"/>
                  </a:lnTo>
                  <a:lnTo>
                    <a:pt x="6818" y="4176"/>
                  </a:lnTo>
                  <a:lnTo>
                    <a:pt x="6819" y="4185"/>
                  </a:lnTo>
                  <a:lnTo>
                    <a:pt x="6832" y="4280"/>
                  </a:lnTo>
                  <a:lnTo>
                    <a:pt x="6833" y="4289"/>
                  </a:lnTo>
                  <a:lnTo>
                    <a:pt x="6842" y="4385"/>
                  </a:lnTo>
                  <a:lnTo>
                    <a:pt x="6842" y="4394"/>
                  </a:lnTo>
                  <a:lnTo>
                    <a:pt x="6848" y="4490"/>
                  </a:lnTo>
                  <a:lnTo>
                    <a:pt x="6848" y="4499"/>
                  </a:lnTo>
                  <a:lnTo>
                    <a:pt x="6850" y="4595"/>
                  </a:lnTo>
                  <a:lnTo>
                    <a:pt x="6850" y="4598"/>
                  </a:lnTo>
                  <a:lnTo>
                    <a:pt x="6850" y="4600"/>
                  </a:lnTo>
                  <a:lnTo>
                    <a:pt x="6850" y="8440"/>
                  </a:lnTo>
                  <a:lnTo>
                    <a:pt x="6848" y="8473"/>
                  </a:lnTo>
                  <a:lnTo>
                    <a:pt x="6841" y="8505"/>
                  </a:lnTo>
                  <a:lnTo>
                    <a:pt x="6831" y="8536"/>
                  </a:lnTo>
                  <a:lnTo>
                    <a:pt x="6817" y="8565"/>
                  </a:lnTo>
                  <a:lnTo>
                    <a:pt x="6798" y="8592"/>
                  </a:lnTo>
                  <a:lnTo>
                    <a:pt x="6777" y="8617"/>
                  </a:lnTo>
                  <a:lnTo>
                    <a:pt x="6752" y="8638"/>
                  </a:lnTo>
                  <a:lnTo>
                    <a:pt x="6725" y="8657"/>
                  </a:lnTo>
                  <a:lnTo>
                    <a:pt x="6696" y="8671"/>
                  </a:lnTo>
                  <a:lnTo>
                    <a:pt x="6665" y="8681"/>
                  </a:lnTo>
                  <a:lnTo>
                    <a:pt x="6633" y="8688"/>
                  </a:lnTo>
                  <a:lnTo>
                    <a:pt x="6600" y="8690"/>
                  </a:lnTo>
                  <a:lnTo>
                    <a:pt x="1480" y="8690"/>
                  </a:lnTo>
                  <a:lnTo>
                    <a:pt x="1447" y="8688"/>
                  </a:lnTo>
                  <a:lnTo>
                    <a:pt x="1415" y="8681"/>
                  </a:lnTo>
                  <a:lnTo>
                    <a:pt x="1384" y="8671"/>
                  </a:lnTo>
                  <a:lnTo>
                    <a:pt x="1355" y="8657"/>
                  </a:lnTo>
                  <a:lnTo>
                    <a:pt x="1328" y="8638"/>
                  </a:lnTo>
                  <a:lnTo>
                    <a:pt x="1303" y="8617"/>
                  </a:lnTo>
                  <a:lnTo>
                    <a:pt x="1282" y="8592"/>
                  </a:lnTo>
                  <a:lnTo>
                    <a:pt x="1263" y="8565"/>
                  </a:lnTo>
                  <a:lnTo>
                    <a:pt x="1249" y="8536"/>
                  </a:lnTo>
                  <a:lnTo>
                    <a:pt x="1239" y="8505"/>
                  </a:lnTo>
                  <a:lnTo>
                    <a:pt x="1232" y="8473"/>
                  </a:lnTo>
                  <a:lnTo>
                    <a:pt x="1230" y="8440"/>
                  </a:lnTo>
                  <a:lnTo>
                    <a:pt x="1230" y="4600"/>
                  </a:lnTo>
                  <a:lnTo>
                    <a:pt x="1230" y="4598"/>
                  </a:lnTo>
                  <a:lnTo>
                    <a:pt x="1230" y="4595"/>
                  </a:lnTo>
                  <a:lnTo>
                    <a:pt x="1232" y="4499"/>
                  </a:lnTo>
                  <a:lnTo>
                    <a:pt x="1232" y="4490"/>
                  </a:lnTo>
                  <a:lnTo>
                    <a:pt x="1238" y="4394"/>
                  </a:lnTo>
                  <a:lnTo>
                    <a:pt x="1238" y="4385"/>
                  </a:lnTo>
                  <a:lnTo>
                    <a:pt x="1247" y="4289"/>
                  </a:lnTo>
                  <a:lnTo>
                    <a:pt x="1248" y="4280"/>
                  </a:lnTo>
                  <a:lnTo>
                    <a:pt x="1261" y="4185"/>
                  </a:lnTo>
                  <a:lnTo>
                    <a:pt x="1262" y="4176"/>
                  </a:lnTo>
                  <a:lnTo>
                    <a:pt x="1278" y="4082"/>
                  </a:lnTo>
                  <a:lnTo>
                    <a:pt x="1280" y="4073"/>
                  </a:lnTo>
                  <a:lnTo>
                    <a:pt x="1299" y="3979"/>
                  </a:lnTo>
                  <a:lnTo>
                    <a:pt x="1301" y="3970"/>
                  </a:lnTo>
                  <a:lnTo>
                    <a:pt x="1324" y="3877"/>
                  </a:lnTo>
                  <a:lnTo>
                    <a:pt x="1327" y="3868"/>
                  </a:lnTo>
                  <a:lnTo>
                    <a:pt x="1353" y="3777"/>
                  </a:lnTo>
                  <a:lnTo>
                    <a:pt x="1356" y="3768"/>
                  </a:lnTo>
                  <a:lnTo>
                    <a:pt x="1386" y="3677"/>
                  </a:lnTo>
                  <a:lnTo>
                    <a:pt x="1389" y="3668"/>
                  </a:lnTo>
                  <a:lnTo>
                    <a:pt x="1422" y="3578"/>
                  </a:lnTo>
                  <a:lnTo>
                    <a:pt x="1426" y="3570"/>
                  </a:lnTo>
                  <a:lnTo>
                    <a:pt x="1462" y="3481"/>
                  </a:lnTo>
                  <a:lnTo>
                    <a:pt x="1466" y="3473"/>
                  </a:lnTo>
                  <a:lnTo>
                    <a:pt x="1506" y="3386"/>
                  </a:lnTo>
                  <a:lnTo>
                    <a:pt x="1510" y="3377"/>
                  </a:lnTo>
                  <a:lnTo>
                    <a:pt x="1553" y="3291"/>
                  </a:lnTo>
                  <a:lnTo>
                    <a:pt x="1558" y="3283"/>
                  </a:lnTo>
                  <a:lnTo>
                    <a:pt x="1604" y="3199"/>
                  </a:lnTo>
                  <a:lnTo>
                    <a:pt x="1609" y="3191"/>
                  </a:lnTo>
                  <a:lnTo>
                    <a:pt x="1659" y="3108"/>
                  </a:lnTo>
                  <a:lnTo>
                    <a:pt x="1664" y="3101"/>
                  </a:lnTo>
                  <a:lnTo>
                    <a:pt x="1716" y="3020"/>
                  </a:lnTo>
                  <a:lnTo>
                    <a:pt x="1722" y="3013"/>
                  </a:lnTo>
                  <a:lnTo>
                    <a:pt x="1777" y="2935"/>
                  </a:lnTo>
                  <a:lnTo>
                    <a:pt x="1783" y="2927"/>
                  </a:lnTo>
                  <a:lnTo>
                    <a:pt x="1841" y="2851"/>
                  </a:lnTo>
                  <a:lnTo>
                    <a:pt x="1847" y="2844"/>
                  </a:lnTo>
                  <a:lnTo>
                    <a:pt x="1908" y="2770"/>
                  </a:lnTo>
                  <a:lnTo>
                    <a:pt x="1914" y="2763"/>
                  </a:lnTo>
                  <a:lnTo>
                    <a:pt x="1977" y="2692"/>
                  </a:lnTo>
                  <a:lnTo>
                    <a:pt x="1984" y="2685"/>
                  </a:lnTo>
                  <a:lnTo>
                    <a:pt x="2050" y="2617"/>
                  </a:lnTo>
                  <a:lnTo>
                    <a:pt x="2057" y="2610"/>
                  </a:lnTo>
                  <a:lnTo>
                    <a:pt x="2125" y="2544"/>
                  </a:lnTo>
                  <a:lnTo>
                    <a:pt x="2132" y="2537"/>
                  </a:lnTo>
                  <a:lnTo>
                    <a:pt x="2203" y="2474"/>
                  </a:lnTo>
                  <a:lnTo>
                    <a:pt x="2210" y="2468"/>
                  </a:lnTo>
                  <a:lnTo>
                    <a:pt x="2284" y="2407"/>
                  </a:lnTo>
                  <a:lnTo>
                    <a:pt x="2291" y="2401"/>
                  </a:lnTo>
                  <a:lnTo>
                    <a:pt x="2367" y="2343"/>
                  </a:lnTo>
                  <a:lnTo>
                    <a:pt x="2375" y="2337"/>
                  </a:lnTo>
                  <a:lnTo>
                    <a:pt x="2453" y="2282"/>
                  </a:lnTo>
                  <a:lnTo>
                    <a:pt x="2460" y="2276"/>
                  </a:lnTo>
                  <a:lnTo>
                    <a:pt x="2541" y="2224"/>
                  </a:lnTo>
                  <a:lnTo>
                    <a:pt x="2548" y="2219"/>
                  </a:lnTo>
                  <a:lnTo>
                    <a:pt x="2631" y="2169"/>
                  </a:lnTo>
                  <a:lnTo>
                    <a:pt x="2639" y="2164"/>
                  </a:lnTo>
                  <a:lnTo>
                    <a:pt x="2723" y="2118"/>
                  </a:lnTo>
                  <a:lnTo>
                    <a:pt x="2731" y="2113"/>
                  </a:lnTo>
                  <a:lnTo>
                    <a:pt x="2817" y="2070"/>
                  </a:lnTo>
                  <a:lnTo>
                    <a:pt x="2826" y="2066"/>
                  </a:lnTo>
                  <a:lnTo>
                    <a:pt x="2913" y="2026"/>
                  </a:lnTo>
                  <a:lnTo>
                    <a:pt x="2921" y="2022"/>
                  </a:lnTo>
                  <a:lnTo>
                    <a:pt x="3010" y="1986"/>
                  </a:lnTo>
                  <a:lnTo>
                    <a:pt x="3018" y="1982"/>
                  </a:lnTo>
                  <a:lnTo>
                    <a:pt x="3108" y="1949"/>
                  </a:lnTo>
                  <a:lnTo>
                    <a:pt x="3117" y="1946"/>
                  </a:lnTo>
                  <a:lnTo>
                    <a:pt x="3208" y="1916"/>
                  </a:lnTo>
                  <a:lnTo>
                    <a:pt x="3217" y="1913"/>
                  </a:lnTo>
                  <a:lnTo>
                    <a:pt x="3308" y="1887"/>
                  </a:lnTo>
                  <a:lnTo>
                    <a:pt x="3317" y="1884"/>
                  </a:lnTo>
                  <a:lnTo>
                    <a:pt x="3410" y="1861"/>
                  </a:lnTo>
                  <a:lnTo>
                    <a:pt x="3419" y="1859"/>
                  </a:lnTo>
                  <a:lnTo>
                    <a:pt x="3513" y="1840"/>
                  </a:lnTo>
                  <a:lnTo>
                    <a:pt x="3522" y="1838"/>
                  </a:lnTo>
                  <a:lnTo>
                    <a:pt x="3616" y="1822"/>
                  </a:lnTo>
                  <a:lnTo>
                    <a:pt x="3625" y="1821"/>
                  </a:lnTo>
                  <a:lnTo>
                    <a:pt x="3720" y="1808"/>
                  </a:lnTo>
                  <a:lnTo>
                    <a:pt x="3729" y="1807"/>
                  </a:lnTo>
                  <a:lnTo>
                    <a:pt x="3825" y="1798"/>
                  </a:lnTo>
                  <a:lnTo>
                    <a:pt x="3834" y="1798"/>
                  </a:lnTo>
                  <a:lnTo>
                    <a:pt x="3930" y="1792"/>
                  </a:lnTo>
                  <a:lnTo>
                    <a:pt x="3939" y="1792"/>
                  </a:lnTo>
                  <a:lnTo>
                    <a:pt x="4035" y="1790"/>
                  </a:lnTo>
                  <a:lnTo>
                    <a:pt x="4045" y="1790"/>
                  </a:lnTo>
                  <a:lnTo>
                    <a:pt x="4141" y="1792"/>
                  </a:lnTo>
                  <a:lnTo>
                    <a:pt x="4150" y="1792"/>
                  </a:lnTo>
                  <a:lnTo>
                    <a:pt x="4246" y="1798"/>
                  </a:lnTo>
                  <a:lnTo>
                    <a:pt x="4255" y="1798"/>
                  </a:lnTo>
                  <a:lnTo>
                    <a:pt x="4351" y="1807"/>
                  </a:lnTo>
                  <a:lnTo>
                    <a:pt x="4360" y="1808"/>
                  </a:lnTo>
                  <a:lnTo>
                    <a:pt x="4455" y="1821"/>
                  </a:lnTo>
                  <a:lnTo>
                    <a:pt x="4464" y="1822"/>
                  </a:lnTo>
                  <a:lnTo>
                    <a:pt x="4558" y="1838"/>
                  </a:lnTo>
                  <a:lnTo>
                    <a:pt x="4564" y="1839"/>
                  </a:lnTo>
                  <a:lnTo>
                    <a:pt x="4566" y="1838"/>
                  </a:lnTo>
                  <a:lnTo>
                    <a:pt x="4581" y="1822"/>
                  </a:lnTo>
                  <a:lnTo>
                    <a:pt x="4596" y="1806"/>
                  </a:lnTo>
                  <a:lnTo>
                    <a:pt x="4611" y="1788"/>
                  </a:lnTo>
                  <a:lnTo>
                    <a:pt x="4625" y="1770"/>
                  </a:lnTo>
                  <a:lnTo>
                    <a:pt x="4639" y="1751"/>
                  </a:lnTo>
                  <a:lnTo>
                    <a:pt x="4652" y="1732"/>
                  </a:lnTo>
                  <a:lnTo>
                    <a:pt x="4665" y="1712"/>
                  </a:lnTo>
                  <a:lnTo>
                    <a:pt x="4677" y="1691"/>
                  </a:lnTo>
                  <a:lnTo>
                    <a:pt x="4689" y="1670"/>
                  </a:lnTo>
                  <a:lnTo>
                    <a:pt x="4699" y="1648"/>
                  </a:lnTo>
                  <a:lnTo>
                    <a:pt x="4710" y="1626"/>
                  </a:lnTo>
                  <a:lnTo>
                    <a:pt x="4719" y="1603"/>
                  </a:lnTo>
                  <a:lnTo>
                    <a:pt x="4728" y="1580"/>
                  </a:lnTo>
                  <a:lnTo>
                    <a:pt x="4737" y="1556"/>
                  </a:lnTo>
                  <a:lnTo>
                    <a:pt x="4745" y="1530"/>
                  </a:lnTo>
                  <a:lnTo>
                    <a:pt x="4749" y="1518"/>
                  </a:lnTo>
                  <a:lnTo>
                    <a:pt x="4756" y="1506"/>
                  </a:lnTo>
                  <a:lnTo>
                    <a:pt x="4763" y="1496"/>
                  </a:lnTo>
                  <a:lnTo>
                    <a:pt x="4772" y="1486"/>
                  </a:lnTo>
                  <a:lnTo>
                    <a:pt x="4783" y="1478"/>
                  </a:lnTo>
                  <a:lnTo>
                    <a:pt x="4794" y="1471"/>
                  </a:lnTo>
                  <a:lnTo>
                    <a:pt x="4806" y="1466"/>
                  </a:lnTo>
                  <a:lnTo>
                    <a:pt x="4818" y="1462"/>
                  </a:lnTo>
                  <a:lnTo>
                    <a:pt x="4831" y="1460"/>
                  </a:lnTo>
                  <a:lnTo>
                    <a:pt x="4844" y="1460"/>
                  </a:lnTo>
                  <a:lnTo>
                    <a:pt x="4857" y="1462"/>
                  </a:lnTo>
                  <a:lnTo>
                    <a:pt x="4886" y="1467"/>
                  </a:lnTo>
                  <a:lnTo>
                    <a:pt x="4891" y="1468"/>
                  </a:lnTo>
                  <a:lnTo>
                    <a:pt x="4920" y="1474"/>
                  </a:lnTo>
                  <a:lnTo>
                    <a:pt x="4924" y="1475"/>
                  </a:lnTo>
                  <a:lnTo>
                    <a:pt x="4952" y="1483"/>
                  </a:lnTo>
                  <a:lnTo>
                    <a:pt x="4956" y="1484"/>
                  </a:lnTo>
                  <a:lnTo>
                    <a:pt x="4985" y="1493"/>
                  </a:lnTo>
                  <a:lnTo>
                    <a:pt x="4989" y="1494"/>
                  </a:lnTo>
                  <a:lnTo>
                    <a:pt x="5016" y="1504"/>
                  </a:lnTo>
                  <a:lnTo>
                    <a:pt x="5020" y="1506"/>
                  </a:lnTo>
                  <a:lnTo>
                    <a:pt x="5048" y="1517"/>
                  </a:lnTo>
                  <a:lnTo>
                    <a:pt x="5052" y="1519"/>
                  </a:lnTo>
                  <a:lnTo>
                    <a:pt x="5079" y="1531"/>
                  </a:lnTo>
                  <a:lnTo>
                    <a:pt x="5082" y="1533"/>
                  </a:lnTo>
                  <a:lnTo>
                    <a:pt x="5109" y="1547"/>
                  </a:lnTo>
                  <a:lnTo>
                    <a:pt x="5113" y="1549"/>
                  </a:lnTo>
                  <a:lnTo>
                    <a:pt x="5139" y="1564"/>
                  </a:lnTo>
                  <a:lnTo>
                    <a:pt x="5142" y="1566"/>
                  </a:lnTo>
                  <a:lnTo>
                    <a:pt x="5168" y="1582"/>
                  </a:lnTo>
                  <a:lnTo>
                    <a:pt x="5172" y="1584"/>
                  </a:lnTo>
                  <a:lnTo>
                    <a:pt x="5197" y="1601"/>
                  </a:lnTo>
                  <a:lnTo>
                    <a:pt x="5200" y="1603"/>
                  </a:lnTo>
                  <a:lnTo>
                    <a:pt x="5225" y="1622"/>
                  </a:lnTo>
                  <a:lnTo>
                    <a:pt x="5228" y="1624"/>
                  </a:lnTo>
                  <a:lnTo>
                    <a:pt x="5252" y="1643"/>
                  </a:lnTo>
                  <a:lnTo>
                    <a:pt x="5255" y="1646"/>
                  </a:lnTo>
                  <a:lnTo>
                    <a:pt x="5279" y="1666"/>
                  </a:lnTo>
                  <a:lnTo>
                    <a:pt x="5282" y="1668"/>
                  </a:lnTo>
                  <a:lnTo>
                    <a:pt x="5305" y="1690"/>
                  </a:lnTo>
                  <a:lnTo>
                    <a:pt x="5308" y="1692"/>
                  </a:lnTo>
                  <a:lnTo>
                    <a:pt x="5330" y="1714"/>
                  </a:lnTo>
                  <a:lnTo>
                    <a:pt x="5333" y="1717"/>
                  </a:lnTo>
                  <a:lnTo>
                    <a:pt x="5354" y="1740"/>
                  </a:lnTo>
                  <a:lnTo>
                    <a:pt x="5357" y="1743"/>
                  </a:lnTo>
                  <a:lnTo>
                    <a:pt x="5378" y="1767"/>
                  </a:lnTo>
                  <a:lnTo>
                    <a:pt x="5380" y="1770"/>
                  </a:lnTo>
                  <a:lnTo>
                    <a:pt x="5400" y="1795"/>
                  </a:lnTo>
                  <a:lnTo>
                    <a:pt x="5403" y="1798"/>
                  </a:lnTo>
                  <a:lnTo>
                    <a:pt x="5422" y="1824"/>
                  </a:lnTo>
                  <a:lnTo>
                    <a:pt x="5424" y="1827"/>
                  </a:lnTo>
                  <a:lnTo>
                    <a:pt x="5443" y="1853"/>
                  </a:lnTo>
                  <a:lnTo>
                    <a:pt x="5445" y="1856"/>
                  </a:lnTo>
                  <a:lnTo>
                    <a:pt x="5463" y="1884"/>
                  </a:lnTo>
                  <a:lnTo>
                    <a:pt x="5464" y="1887"/>
                  </a:lnTo>
                  <a:lnTo>
                    <a:pt x="5481" y="1915"/>
                  </a:lnTo>
                  <a:lnTo>
                    <a:pt x="5483" y="1918"/>
                  </a:lnTo>
                  <a:lnTo>
                    <a:pt x="5499" y="1947"/>
                  </a:lnTo>
                  <a:lnTo>
                    <a:pt x="5501" y="1950"/>
                  </a:lnTo>
                  <a:lnTo>
                    <a:pt x="5516" y="1980"/>
                  </a:lnTo>
                  <a:lnTo>
                    <a:pt x="5517" y="1983"/>
                  </a:lnTo>
                  <a:lnTo>
                    <a:pt x="5532" y="2014"/>
                  </a:lnTo>
                  <a:lnTo>
                    <a:pt x="5533" y="2016"/>
                  </a:lnTo>
                  <a:lnTo>
                    <a:pt x="5546" y="2048"/>
                  </a:lnTo>
                  <a:lnTo>
                    <a:pt x="5548" y="2051"/>
                  </a:lnTo>
                  <a:lnTo>
                    <a:pt x="5560" y="2083"/>
                  </a:lnTo>
                  <a:lnTo>
                    <a:pt x="5561" y="2086"/>
                  </a:lnTo>
                  <a:lnTo>
                    <a:pt x="5573" y="2118"/>
                  </a:lnTo>
                  <a:lnTo>
                    <a:pt x="5574" y="2121"/>
                  </a:lnTo>
                  <a:lnTo>
                    <a:pt x="5584" y="2154"/>
                  </a:lnTo>
                  <a:lnTo>
                    <a:pt x="5585" y="2156"/>
                  </a:lnTo>
                  <a:lnTo>
                    <a:pt x="5594" y="2189"/>
                  </a:lnTo>
                  <a:lnTo>
                    <a:pt x="5595" y="2192"/>
                  </a:lnTo>
                  <a:lnTo>
                    <a:pt x="5603" y="2226"/>
                  </a:lnTo>
                  <a:lnTo>
                    <a:pt x="5604" y="2229"/>
                  </a:lnTo>
                  <a:lnTo>
                    <a:pt x="5612" y="2263"/>
                  </a:lnTo>
                  <a:close/>
                  <a:moveTo>
                    <a:pt x="6350" y="4850"/>
                  </a:moveTo>
                  <a:lnTo>
                    <a:pt x="1730" y="4850"/>
                  </a:lnTo>
                  <a:lnTo>
                    <a:pt x="1730" y="8190"/>
                  </a:lnTo>
                  <a:lnTo>
                    <a:pt x="2930" y="8190"/>
                  </a:lnTo>
                  <a:lnTo>
                    <a:pt x="2930" y="6520"/>
                  </a:lnTo>
                  <a:lnTo>
                    <a:pt x="2930" y="6517"/>
                  </a:lnTo>
                  <a:lnTo>
                    <a:pt x="2931" y="6481"/>
                  </a:lnTo>
                  <a:lnTo>
                    <a:pt x="2931" y="6475"/>
                  </a:lnTo>
                  <a:lnTo>
                    <a:pt x="2933" y="6439"/>
                  </a:lnTo>
                  <a:lnTo>
                    <a:pt x="2933" y="6434"/>
                  </a:lnTo>
                  <a:lnTo>
                    <a:pt x="2937" y="6398"/>
                  </a:lnTo>
                  <a:lnTo>
                    <a:pt x="2937" y="6393"/>
                  </a:lnTo>
                  <a:lnTo>
                    <a:pt x="2942" y="6357"/>
                  </a:lnTo>
                  <a:lnTo>
                    <a:pt x="2943" y="6351"/>
                  </a:lnTo>
                  <a:lnTo>
                    <a:pt x="2949" y="6316"/>
                  </a:lnTo>
                  <a:lnTo>
                    <a:pt x="2950" y="6311"/>
                  </a:lnTo>
                  <a:lnTo>
                    <a:pt x="2957" y="6275"/>
                  </a:lnTo>
                  <a:lnTo>
                    <a:pt x="2958" y="6270"/>
                  </a:lnTo>
                  <a:lnTo>
                    <a:pt x="2967" y="6235"/>
                  </a:lnTo>
                  <a:lnTo>
                    <a:pt x="2969" y="6230"/>
                  </a:lnTo>
                  <a:lnTo>
                    <a:pt x="2978" y="6195"/>
                  </a:lnTo>
                  <a:lnTo>
                    <a:pt x="2980" y="6190"/>
                  </a:lnTo>
                  <a:lnTo>
                    <a:pt x="2991" y="6156"/>
                  </a:lnTo>
                  <a:lnTo>
                    <a:pt x="2993" y="6151"/>
                  </a:lnTo>
                  <a:lnTo>
                    <a:pt x="3006" y="6117"/>
                  </a:lnTo>
                  <a:lnTo>
                    <a:pt x="3008" y="6112"/>
                  </a:lnTo>
                  <a:lnTo>
                    <a:pt x="3022" y="6079"/>
                  </a:lnTo>
                  <a:lnTo>
                    <a:pt x="3024" y="6073"/>
                  </a:lnTo>
                  <a:lnTo>
                    <a:pt x="3039" y="6041"/>
                  </a:lnTo>
                  <a:lnTo>
                    <a:pt x="3041" y="6036"/>
                  </a:lnTo>
                  <a:lnTo>
                    <a:pt x="3058" y="6004"/>
                  </a:lnTo>
                  <a:lnTo>
                    <a:pt x="3060" y="5999"/>
                  </a:lnTo>
                  <a:lnTo>
                    <a:pt x="3078" y="5967"/>
                  </a:lnTo>
                  <a:lnTo>
                    <a:pt x="3080" y="5963"/>
                  </a:lnTo>
                  <a:lnTo>
                    <a:pt x="3099" y="5932"/>
                  </a:lnTo>
                  <a:lnTo>
                    <a:pt x="3102" y="5927"/>
                  </a:lnTo>
                  <a:lnTo>
                    <a:pt x="3122" y="5897"/>
                  </a:lnTo>
                  <a:lnTo>
                    <a:pt x="3125" y="5892"/>
                  </a:lnTo>
                  <a:lnTo>
                    <a:pt x="3146" y="5863"/>
                  </a:lnTo>
                  <a:lnTo>
                    <a:pt x="3149" y="5858"/>
                  </a:lnTo>
                  <a:lnTo>
                    <a:pt x="3171" y="5830"/>
                  </a:lnTo>
                  <a:lnTo>
                    <a:pt x="3174" y="5826"/>
                  </a:lnTo>
                  <a:lnTo>
                    <a:pt x="3197" y="5798"/>
                  </a:lnTo>
                  <a:lnTo>
                    <a:pt x="3201" y="5794"/>
                  </a:lnTo>
                  <a:lnTo>
                    <a:pt x="3225" y="5767"/>
                  </a:lnTo>
                  <a:lnTo>
                    <a:pt x="3228" y="5763"/>
                  </a:lnTo>
                  <a:lnTo>
                    <a:pt x="3253" y="5737"/>
                  </a:lnTo>
                  <a:lnTo>
                    <a:pt x="3257" y="5733"/>
                  </a:lnTo>
                  <a:lnTo>
                    <a:pt x="3283" y="5708"/>
                  </a:lnTo>
                  <a:lnTo>
                    <a:pt x="3287" y="5705"/>
                  </a:lnTo>
                  <a:lnTo>
                    <a:pt x="3314" y="5681"/>
                  </a:lnTo>
                  <a:lnTo>
                    <a:pt x="3318" y="5677"/>
                  </a:lnTo>
                  <a:lnTo>
                    <a:pt x="3346" y="5654"/>
                  </a:lnTo>
                  <a:lnTo>
                    <a:pt x="3350" y="5651"/>
                  </a:lnTo>
                  <a:lnTo>
                    <a:pt x="3378" y="5629"/>
                  </a:lnTo>
                  <a:lnTo>
                    <a:pt x="3383" y="5626"/>
                  </a:lnTo>
                  <a:lnTo>
                    <a:pt x="3412" y="5605"/>
                  </a:lnTo>
                  <a:lnTo>
                    <a:pt x="3417" y="5602"/>
                  </a:lnTo>
                  <a:lnTo>
                    <a:pt x="3447" y="5582"/>
                  </a:lnTo>
                  <a:lnTo>
                    <a:pt x="3452" y="5579"/>
                  </a:lnTo>
                  <a:lnTo>
                    <a:pt x="3483" y="5560"/>
                  </a:lnTo>
                  <a:lnTo>
                    <a:pt x="3487" y="5558"/>
                  </a:lnTo>
                  <a:lnTo>
                    <a:pt x="3519" y="5540"/>
                  </a:lnTo>
                  <a:lnTo>
                    <a:pt x="3524" y="5538"/>
                  </a:lnTo>
                  <a:lnTo>
                    <a:pt x="3556" y="5521"/>
                  </a:lnTo>
                  <a:lnTo>
                    <a:pt x="3561" y="5519"/>
                  </a:lnTo>
                  <a:lnTo>
                    <a:pt x="3593" y="5504"/>
                  </a:lnTo>
                  <a:lnTo>
                    <a:pt x="3599" y="5502"/>
                  </a:lnTo>
                  <a:lnTo>
                    <a:pt x="3632" y="5488"/>
                  </a:lnTo>
                  <a:lnTo>
                    <a:pt x="3637" y="5486"/>
                  </a:lnTo>
                  <a:lnTo>
                    <a:pt x="3671" y="5473"/>
                  </a:lnTo>
                  <a:lnTo>
                    <a:pt x="3676" y="5471"/>
                  </a:lnTo>
                  <a:lnTo>
                    <a:pt x="3710" y="5460"/>
                  </a:lnTo>
                  <a:lnTo>
                    <a:pt x="3715" y="5458"/>
                  </a:lnTo>
                  <a:lnTo>
                    <a:pt x="3750" y="5449"/>
                  </a:lnTo>
                  <a:lnTo>
                    <a:pt x="3755" y="5447"/>
                  </a:lnTo>
                  <a:lnTo>
                    <a:pt x="3790" y="5438"/>
                  </a:lnTo>
                  <a:lnTo>
                    <a:pt x="3795" y="5437"/>
                  </a:lnTo>
                  <a:lnTo>
                    <a:pt x="3831" y="5430"/>
                  </a:lnTo>
                  <a:lnTo>
                    <a:pt x="3836" y="5429"/>
                  </a:lnTo>
                  <a:lnTo>
                    <a:pt x="3871" y="5423"/>
                  </a:lnTo>
                  <a:lnTo>
                    <a:pt x="3877" y="5422"/>
                  </a:lnTo>
                  <a:lnTo>
                    <a:pt x="3913" y="5417"/>
                  </a:lnTo>
                  <a:lnTo>
                    <a:pt x="3918" y="5417"/>
                  </a:lnTo>
                  <a:lnTo>
                    <a:pt x="3954" y="5413"/>
                  </a:lnTo>
                  <a:lnTo>
                    <a:pt x="3959" y="5413"/>
                  </a:lnTo>
                  <a:lnTo>
                    <a:pt x="3995" y="5411"/>
                  </a:lnTo>
                  <a:lnTo>
                    <a:pt x="4001" y="5411"/>
                  </a:lnTo>
                  <a:lnTo>
                    <a:pt x="4037" y="5410"/>
                  </a:lnTo>
                  <a:lnTo>
                    <a:pt x="4043" y="5410"/>
                  </a:lnTo>
                  <a:lnTo>
                    <a:pt x="4079" y="5411"/>
                  </a:lnTo>
                  <a:lnTo>
                    <a:pt x="4085" y="5411"/>
                  </a:lnTo>
                  <a:lnTo>
                    <a:pt x="4121" y="5413"/>
                  </a:lnTo>
                  <a:lnTo>
                    <a:pt x="4126" y="5413"/>
                  </a:lnTo>
                  <a:lnTo>
                    <a:pt x="4162" y="5417"/>
                  </a:lnTo>
                  <a:lnTo>
                    <a:pt x="4167" y="5417"/>
                  </a:lnTo>
                  <a:lnTo>
                    <a:pt x="4203" y="5422"/>
                  </a:lnTo>
                  <a:lnTo>
                    <a:pt x="4209" y="5423"/>
                  </a:lnTo>
                  <a:lnTo>
                    <a:pt x="4244" y="5429"/>
                  </a:lnTo>
                  <a:lnTo>
                    <a:pt x="4249" y="5430"/>
                  </a:lnTo>
                  <a:lnTo>
                    <a:pt x="4285" y="5437"/>
                  </a:lnTo>
                  <a:lnTo>
                    <a:pt x="4290" y="5438"/>
                  </a:lnTo>
                  <a:lnTo>
                    <a:pt x="4325" y="5447"/>
                  </a:lnTo>
                  <a:lnTo>
                    <a:pt x="4330" y="5449"/>
                  </a:lnTo>
                  <a:lnTo>
                    <a:pt x="4365" y="5458"/>
                  </a:lnTo>
                  <a:lnTo>
                    <a:pt x="4370" y="5460"/>
                  </a:lnTo>
                  <a:lnTo>
                    <a:pt x="4404" y="5471"/>
                  </a:lnTo>
                  <a:lnTo>
                    <a:pt x="4409" y="5473"/>
                  </a:lnTo>
                  <a:lnTo>
                    <a:pt x="4443" y="5486"/>
                  </a:lnTo>
                  <a:lnTo>
                    <a:pt x="4448" y="5488"/>
                  </a:lnTo>
                  <a:lnTo>
                    <a:pt x="4481" y="5502"/>
                  </a:lnTo>
                  <a:lnTo>
                    <a:pt x="4487" y="5504"/>
                  </a:lnTo>
                  <a:lnTo>
                    <a:pt x="4519" y="5519"/>
                  </a:lnTo>
                  <a:lnTo>
                    <a:pt x="4524" y="5521"/>
                  </a:lnTo>
                  <a:lnTo>
                    <a:pt x="4556" y="5538"/>
                  </a:lnTo>
                  <a:lnTo>
                    <a:pt x="4561" y="5540"/>
                  </a:lnTo>
                  <a:lnTo>
                    <a:pt x="4593" y="5558"/>
                  </a:lnTo>
                  <a:lnTo>
                    <a:pt x="4597" y="5560"/>
                  </a:lnTo>
                  <a:lnTo>
                    <a:pt x="4628" y="5579"/>
                  </a:lnTo>
                  <a:lnTo>
                    <a:pt x="4633" y="5582"/>
                  </a:lnTo>
                  <a:lnTo>
                    <a:pt x="4663" y="5602"/>
                  </a:lnTo>
                  <a:lnTo>
                    <a:pt x="4668" y="5605"/>
                  </a:lnTo>
                  <a:lnTo>
                    <a:pt x="4697" y="5626"/>
                  </a:lnTo>
                  <a:lnTo>
                    <a:pt x="4702" y="5629"/>
                  </a:lnTo>
                  <a:lnTo>
                    <a:pt x="4730" y="5651"/>
                  </a:lnTo>
                  <a:lnTo>
                    <a:pt x="4734" y="5654"/>
                  </a:lnTo>
                  <a:lnTo>
                    <a:pt x="4762" y="5677"/>
                  </a:lnTo>
                  <a:lnTo>
                    <a:pt x="4766" y="5681"/>
                  </a:lnTo>
                  <a:lnTo>
                    <a:pt x="4793" y="5705"/>
                  </a:lnTo>
                  <a:lnTo>
                    <a:pt x="4797" y="5708"/>
                  </a:lnTo>
                  <a:lnTo>
                    <a:pt x="4823" y="5733"/>
                  </a:lnTo>
                  <a:lnTo>
                    <a:pt x="4827" y="5737"/>
                  </a:lnTo>
                  <a:lnTo>
                    <a:pt x="4852" y="5763"/>
                  </a:lnTo>
                  <a:lnTo>
                    <a:pt x="4855" y="5767"/>
                  </a:lnTo>
                  <a:lnTo>
                    <a:pt x="4879" y="5794"/>
                  </a:lnTo>
                  <a:lnTo>
                    <a:pt x="4883" y="5798"/>
                  </a:lnTo>
                  <a:lnTo>
                    <a:pt x="4906" y="5826"/>
                  </a:lnTo>
                  <a:lnTo>
                    <a:pt x="4909" y="5830"/>
                  </a:lnTo>
                  <a:lnTo>
                    <a:pt x="4931" y="5858"/>
                  </a:lnTo>
                  <a:lnTo>
                    <a:pt x="4934" y="5863"/>
                  </a:lnTo>
                  <a:lnTo>
                    <a:pt x="4955" y="5892"/>
                  </a:lnTo>
                  <a:lnTo>
                    <a:pt x="4958" y="5897"/>
                  </a:lnTo>
                  <a:lnTo>
                    <a:pt x="4978" y="5927"/>
                  </a:lnTo>
                  <a:lnTo>
                    <a:pt x="4981" y="5932"/>
                  </a:lnTo>
                  <a:lnTo>
                    <a:pt x="5000" y="5963"/>
                  </a:lnTo>
                  <a:lnTo>
                    <a:pt x="5002" y="5967"/>
                  </a:lnTo>
                  <a:lnTo>
                    <a:pt x="5020" y="5999"/>
                  </a:lnTo>
                  <a:lnTo>
                    <a:pt x="5022" y="6004"/>
                  </a:lnTo>
                  <a:lnTo>
                    <a:pt x="5039" y="6036"/>
                  </a:lnTo>
                  <a:lnTo>
                    <a:pt x="5041" y="6041"/>
                  </a:lnTo>
                  <a:lnTo>
                    <a:pt x="5056" y="6073"/>
                  </a:lnTo>
                  <a:lnTo>
                    <a:pt x="5058" y="6079"/>
                  </a:lnTo>
                  <a:lnTo>
                    <a:pt x="5072" y="6112"/>
                  </a:lnTo>
                  <a:lnTo>
                    <a:pt x="5074" y="6117"/>
                  </a:lnTo>
                  <a:lnTo>
                    <a:pt x="5087" y="6151"/>
                  </a:lnTo>
                  <a:lnTo>
                    <a:pt x="5089" y="6156"/>
                  </a:lnTo>
                  <a:lnTo>
                    <a:pt x="5100" y="6190"/>
                  </a:lnTo>
                  <a:lnTo>
                    <a:pt x="5102" y="6195"/>
                  </a:lnTo>
                  <a:lnTo>
                    <a:pt x="5111" y="6230"/>
                  </a:lnTo>
                  <a:lnTo>
                    <a:pt x="5113" y="6235"/>
                  </a:lnTo>
                  <a:lnTo>
                    <a:pt x="5122" y="6270"/>
                  </a:lnTo>
                  <a:lnTo>
                    <a:pt x="5123" y="6275"/>
                  </a:lnTo>
                  <a:lnTo>
                    <a:pt x="5130" y="6311"/>
                  </a:lnTo>
                  <a:lnTo>
                    <a:pt x="5131" y="6316"/>
                  </a:lnTo>
                  <a:lnTo>
                    <a:pt x="5137" y="6351"/>
                  </a:lnTo>
                  <a:lnTo>
                    <a:pt x="5138" y="6357"/>
                  </a:lnTo>
                  <a:lnTo>
                    <a:pt x="5143" y="6393"/>
                  </a:lnTo>
                  <a:lnTo>
                    <a:pt x="5143" y="6398"/>
                  </a:lnTo>
                  <a:lnTo>
                    <a:pt x="5147" y="6434"/>
                  </a:lnTo>
                  <a:lnTo>
                    <a:pt x="5147" y="6439"/>
                  </a:lnTo>
                  <a:lnTo>
                    <a:pt x="5149" y="6475"/>
                  </a:lnTo>
                  <a:lnTo>
                    <a:pt x="5149" y="6481"/>
                  </a:lnTo>
                  <a:lnTo>
                    <a:pt x="5150" y="6517"/>
                  </a:lnTo>
                  <a:lnTo>
                    <a:pt x="5150" y="6520"/>
                  </a:lnTo>
                  <a:lnTo>
                    <a:pt x="5150" y="8190"/>
                  </a:lnTo>
                  <a:lnTo>
                    <a:pt x="6350" y="8190"/>
                  </a:lnTo>
                  <a:lnTo>
                    <a:pt x="6350" y="4850"/>
                  </a:lnTo>
                  <a:close/>
                  <a:moveTo>
                    <a:pt x="3852" y="2320"/>
                  </a:moveTo>
                  <a:lnTo>
                    <a:pt x="3852" y="2317"/>
                  </a:lnTo>
                  <a:lnTo>
                    <a:pt x="3855" y="2298"/>
                  </a:lnTo>
                  <a:lnTo>
                    <a:pt x="3781" y="2305"/>
                  </a:lnTo>
                  <a:lnTo>
                    <a:pt x="3695" y="2316"/>
                  </a:lnTo>
                  <a:lnTo>
                    <a:pt x="3610" y="2330"/>
                  </a:lnTo>
                  <a:lnTo>
                    <a:pt x="3526" y="2348"/>
                  </a:lnTo>
                  <a:lnTo>
                    <a:pt x="3442" y="2369"/>
                  </a:lnTo>
                  <a:lnTo>
                    <a:pt x="3359" y="2392"/>
                  </a:lnTo>
                  <a:lnTo>
                    <a:pt x="3277" y="2419"/>
                  </a:lnTo>
                  <a:lnTo>
                    <a:pt x="3197" y="2449"/>
                  </a:lnTo>
                  <a:lnTo>
                    <a:pt x="3117" y="2482"/>
                  </a:lnTo>
                  <a:lnTo>
                    <a:pt x="3038" y="2518"/>
                  </a:lnTo>
                  <a:lnTo>
                    <a:pt x="2961" y="2557"/>
                  </a:lnTo>
                  <a:lnTo>
                    <a:pt x="2885" y="2599"/>
                  </a:lnTo>
                  <a:lnTo>
                    <a:pt x="2811" y="2644"/>
                  </a:lnTo>
                  <a:lnTo>
                    <a:pt x="2738" y="2692"/>
                  </a:lnTo>
                  <a:lnTo>
                    <a:pt x="2668" y="2742"/>
                  </a:lnTo>
                  <a:lnTo>
                    <a:pt x="2599" y="2795"/>
                  </a:lnTo>
                  <a:lnTo>
                    <a:pt x="2533" y="2850"/>
                  </a:lnTo>
                  <a:lnTo>
                    <a:pt x="2469" y="2907"/>
                  </a:lnTo>
                  <a:lnTo>
                    <a:pt x="2407" y="2967"/>
                  </a:lnTo>
                  <a:lnTo>
                    <a:pt x="2347" y="3029"/>
                  </a:lnTo>
                  <a:lnTo>
                    <a:pt x="2290" y="3093"/>
                  </a:lnTo>
                  <a:lnTo>
                    <a:pt x="2235" y="3159"/>
                  </a:lnTo>
                  <a:lnTo>
                    <a:pt x="2182" y="3228"/>
                  </a:lnTo>
                  <a:lnTo>
                    <a:pt x="2132" y="3298"/>
                  </a:lnTo>
                  <a:lnTo>
                    <a:pt x="2084" y="3371"/>
                  </a:lnTo>
                  <a:lnTo>
                    <a:pt x="2039" y="3445"/>
                  </a:lnTo>
                  <a:lnTo>
                    <a:pt x="1997" y="3521"/>
                  </a:lnTo>
                  <a:lnTo>
                    <a:pt x="1958" y="3598"/>
                  </a:lnTo>
                  <a:lnTo>
                    <a:pt x="1922" y="3677"/>
                  </a:lnTo>
                  <a:lnTo>
                    <a:pt x="1889" y="3757"/>
                  </a:lnTo>
                  <a:lnTo>
                    <a:pt x="1859" y="3837"/>
                  </a:lnTo>
                  <a:lnTo>
                    <a:pt x="1832" y="3919"/>
                  </a:lnTo>
                  <a:lnTo>
                    <a:pt x="1809" y="4002"/>
                  </a:lnTo>
                  <a:lnTo>
                    <a:pt x="1788" y="4086"/>
                  </a:lnTo>
                  <a:lnTo>
                    <a:pt x="1770" y="4170"/>
                  </a:lnTo>
                  <a:lnTo>
                    <a:pt x="1756" y="4255"/>
                  </a:lnTo>
                  <a:lnTo>
                    <a:pt x="1745" y="4341"/>
                  </a:lnTo>
                  <a:lnTo>
                    <a:pt x="1744" y="4350"/>
                  </a:lnTo>
                  <a:lnTo>
                    <a:pt x="6336" y="4350"/>
                  </a:lnTo>
                  <a:lnTo>
                    <a:pt x="6335" y="4341"/>
                  </a:lnTo>
                  <a:lnTo>
                    <a:pt x="6324" y="4255"/>
                  </a:lnTo>
                  <a:lnTo>
                    <a:pt x="6310" y="4170"/>
                  </a:lnTo>
                  <a:lnTo>
                    <a:pt x="6292" y="4086"/>
                  </a:lnTo>
                  <a:lnTo>
                    <a:pt x="6271" y="4002"/>
                  </a:lnTo>
                  <a:lnTo>
                    <a:pt x="6248" y="3919"/>
                  </a:lnTo>
                  <a:lnTo>
                    <a:pt x="6221" y="3837"/>
                  </a:lnTo>
                  <a:lnTo>
                    <a:pt x="6191" y="3757"/>
                  </a:lnTo>
                  <a:lnTo>
                    <a:pt x="6158" y="3677"/>
                  </a:lnTo>
                  <a:lnTo>
                    <a:pt x="6122" y="3598"/>
                  </a:lnTo>
                  <a:lnTo>
                    <a:pt x="6083" y="3521"/>
                  </a:lnTo>
                  <a:lnTo>
                    <a:pt x="6041" y="3445"/>
                  </a:lnTo>
                  <a:lnTo>
                    <a:pt x="5996" y="3371"/>
                  </a:lnTo>
                  <a:lnTo>
                    <a:pt x="5948" y="3298"/>
                  </a:lnTo>
                  <a:lnTo>
                    <a:pt x="5898" y="3228"/>
                  </a:lnTo>
                  <a:lnTo>
                    <a:pt x="5845" y="3159"/>
                  </a:lnTo>
                  <a:lnTo>
                    <a:pt x="5790" y="3093"/>
                  </a:lnTo>
                  <a:lnTo>
                    <a:pt x="5733" y="3029"/>
                  </a:lnTo>
                  <a:lnTo>
                    <a:pt x="5673" y="2967"/>
                  </a:lnTo>
                  <a:lnTo>
                    <a:pt x="5611" y="2907"/>
                  </a:lnTo>
                  <a:lnTo>
                    <a:pt x="5581" y="2880"/>
                  </a:lnTo>
                  <a:lnTo>
                    <a:pt x="5575" y="2897"/>
                  </a:lnTo>
                  <a:lnTo>
                    <a:pt x="5574" y="2900"/>
                  </a:lnTo>
                  <a:lnTo>
                    <a:pt x="5563" y="2932"/>
                  </a:lnTo>
                  <a:lnTo>
                    <a:pt x="5562" y="2935"/>
                  </a:lnTo>
                  <a:lnTo>
                    <a:pt x="5550" y="2967"/>
                  </a:lnTo>
                  <a:lnTo>
                    <a:pt x="5549" y="2970"/>
                  </a:lnTo>
                  <a:lnTo>
                    <a:pt x="5535" y="3001"/>
                  </a:lnTo>
                  <a:lnTo>
                    <a:pt x="5534" y="3004"/>
                  </a:lnTo>
                  <a:lnTo>
                    <a:pt x="5520" y="3034"/>
                  </a:lnTo>
                  <a:lnTo>
                    <a:pt x="5519" y="3037"/>
                  </a:lnTo>
                  <a:lnTo>
                    <a:pt x="5503" y="3067"/>
                  </a:lnTo>
                  <a:lnTo>
                    <a:pt x="5502" y="3070"/>
                  </a:lnTo>
                  <a:lnTo>
                    <a:pt x="5486" y="3100"/>
                  </a:lnTo>
                  <a:lnTo>
                    <a:pt x="5484" y="3103"/>
                  </a:lnTo>
                  <a:lnTo>
                    <a:pt x="5467" y="3131"/>
                  </a:lnTo>
                  <a:lnTo>
                    <a:pt x="5465" y="3134"/>
                  </a:lnTo>
                  <a:lnTo>
                    <a:pt x="5448" y="3162"/>
                  </a:lnTo>
                  <a:lnTo>
                    <a:pt x="5446" y="3165"/>
                  </a:lnTo>
                  <a:lnTo>
                    <a:pt x="5427" y="3192"/>
                  </a:lnTo>
                  <a:lnTo>
                    <a:pt x="5425" y="3195"/>
                  </a:lnTo>
                  <a:lnTo>
                    <a:pt x="5406" y="3221"/>
                  </a:lnTo>
                  <a:lnTo>
                    <a:pt x="5404" y="3224"/>
                  </a:lnTo>
                  <a:lnTo>
                    <a:pt x="5384" y="3249"/>
                  </a:lnTo>
                  <a:lnTo>
                    <a:pt x="5382" y="3252"/>
                  </a:lnTo>
                  <a:lnTo>
                    <a:pt x="5361" y="3276"/>
                  </a:lnTo>
                  <a:lnTo>
                    <a:pt x="5358" y="3279"/>
                  </a:lnTo>
                  <a:lnTo>
                    <a:pt x="5337" y="3302"/>
                  </a:lnTo>
                  <a:lnTo>
                    <a:pt x="5334" y="3305"/>
                  </a:lnTo>
                  <a:lnTo>
                    <a:pt x="5312" y="3328"/>
                  </a:lnTo>
                  <a:lnTo>
                    <a:pt x="5309" y="3330"/>
                  </a:lnTo>
                  <a:lnTo>
                    <a:pt x="5287" y="3352"/>
                  </a:lnTo>
                  <a:lnTo>
                    <a:pt x="5284" y="3354"/>
                  </a:lnTo>
                  <a:lnTo>
                    <a:pt x="5260" y="3375"/>
                  </a:lnTo>
                  <a:lnTo>
                    <a:pt x="5257" y="3377"/>
                  </a:lnTo>
                  <a:lnTo>
                    <a:pt x="5233" y="3397"/>
                  </a:lnTo>
                  <a:lnTo>
                    <a:pt x="5230" y="3399"/>
                  </a:lnTo>
                  <a:lnTo>
                    <a:pt x="5205" y="3417"/>
                  </a:lnTo>
                  <a:lnTo>
                    <a:pt x="5202" y="3420"/>
                  </a:lnTo>
                  <a:lnTo>
                    <a:pt x="5177" y="3437"/>
                  </a:lnTo>
                  <a:lnTo>
                    <a:pt x="5173" y="3439"/>
                  </a:lnTo>
                  <a:lnTo>
                    <a:pt x="5147" y="3456"/>
                  </a:lnTo>
                  <a:lnTo>
                    <a:pt x="5144" y="3458"/>
                  </a:lnTo>
                  <a:lnTo>
                    <a:pt x="5117" y="3473"/>
                  </a:lnTo>
                  <a:lnTo>
                    <a:pt x="5114" y="3475"/>
                  </a:lnTo>
                  <a:lnTo>
                    <a:pt x="5087" y="3489"/>
                  </a:lnTo>
                  <a:lnTo>
                    <a:pt x="5083" y="3491"/>
                  </a:lnTo>
                  <a:lnTo>
                    <a:pt x="5056" y="3503"/>
                  </a:lnTo>
                  <a:lnTo>
                    <a:pt x="5052" y="3505"/>
                  </a:lnTo>
                  <a:lnTo>
                    <a:pt x="5025" y="3516"/>
                  </a:lnTo>
                  <a:lnTo>
                    <a:pt x="5021" y="3518"/>
                  </a:lnTo>
                  <a:lnTo>
                    <a:pt x="4993" y="3528"/>
                  </a:lnTo>
                  <a:lnTo>
                    <a:pt x="4989" y="3529"/>
                  </a:lnTo>
                  <a:lnTo>
                    <a:pt x="4961" y="3538"/>
                  </a:lnTo>
                  <a:lnTo>
                    <a:pt x="4957" y="3540"/>
                  </a:lnTo>
                  <a:lnTo>
                    <a:pt x="4929" y="3547"/>
                  </a:lnTo>
                  <a:lnTo>
                    <a:pt x="4925" y="3548"/>
                  </a:lnTo>
                  <a:lnTo>
                    <a:pt x="4896" y="3555"/>
                  </a:lnTo>
                  <a:lnTo>
                    <a:pt x="4892" y="3556"/>
                  </a:lnTo>
                  <a:lnTo>
                    <a:pt x="4863" y="3561"/>
                  </a:lnTo>
                  <a:lnTo>
                    <a:pt x="4859" y="3562"/>
                  </a:lnTo>
                  <a:lnTo>
                    <a:pt x="4830" y="3566"/>
                  </a:lnTo>
                  <a:lnTo>
                    <a:pt x="4826" y="3567"/>
                  </a:lnTo>
                  <a:lnTo>
                    <a:pt x="4797" y="3569"/>
                  </a:lnTo>
                  <a:lnTo>
                    <a:pt x="4793" y="3570"/>
                  </a:lnTo>
                  <a:lnTo>
                    <a:pt x="4764" y="3571"/>
                  </a:lnTo>
                  <a:lnTo>
                    <a:pt x="4760" y="3571"/>
                  </a:lnTo>
                  <a:lnTo>
                    <a:pt x="4730" y="3572"/>
                  </a:lnTo>
                  <a:lnTo>
                    <a:pt x="4726" y="3572"/>
                  </a:lnTo>
                  <a:lnTo>
                    <a:pt x="4697" y="3571"/>
                  </a:lnTo>
                  <a:lnTo>
                    <a:pt x="4692" y="3571"/>
                  </a:lnTo>
                  <a:lnTo>
                    <a:pt x="4663" y="3568"/>
                  </a:lnTo>
                  <a:lnTo>
                    <a:pt x="4658" y="3568"/>
                  </a:lnTo>
                  <a:lnTo>
                    <a:pt x="4629" y="3564"/>
                  </a:lnTo>
                  <a:lnTo>
                    <a:pt x="4625" y="3564"/>
                  </a:lnTo>
                  <a:lnTo>
                    <a:pt x="4596" y="3559"/>
                  </a:lnTo>
                  <a:lnTo>
                    <a:pt x="4592" y="3558"/>
                  </a:lnTo>
                  <a:lnTo>
                    <a:pt x="4563" y="3552"/>
                  </a:lnTo>
                  <a:lnTo>
                    <a:pt x="4559" y="3551"/>
                  </a:lnTo>
                  <a:lnTo>
                    <a:pt x="4531" y="3544"/>
                  </a:lnTo>
                  <a:lnTo>
                    <a:pt x="4527" y="3543"/>
                  </a:lnTo>
                  <a:lnTo>
                    <a:pt x="4499" y="3534"/>
                  </a:lnTo>
                  <a:lnTo>
                    <a:pt x="4495" y="3533"/>
                  </a:lnTo>
                  <a:lnTo>
                    <a:pt x="4467" y="3523"/>
                  </a:lnTo>
                  <a:lnTo>
                    <a:pt x="4463" y="3522"/>
                  </a:lnTo>
                  <a:lnTo>
                    <a:pt x="4435" y="3511"/>
                  </a:lnTo>
                  <a:lnTo>
                    <a:pt x="4432" y="3509"/>
                  </a:lnTo>
                  <a:lnTo>
                    <a:pt x="4404" y="3497"/>
                  </a:lnTo>
                  <a:lnTo>
                    <a:pt x="4401" y="3495"/>
                  </a:lnTo>
                  <a:lnTo>
                    <a:pt x="4374" y="3482"/>
                  </a:lnTo>
                  <a:lnTo>
                    <a:pt x="4370" y="3480"/>
                  </a:lnTo>
                  <a:lnTo>
                    <a:pt x="4344" y="3466"/>
                  </a:lnTo>
                  <a:lnTo>
                    <a:pt x="4340" y="3464"/>
                  </a:lnTo>
                  <a:lnTo>
                    <a:pt x="4314" y="3448"/>
                  </a:lnTo>
                  <a:lnTo>
                    <a:pt x="4311" y="3446"/>
                  </a:lnTo>
                  <a:lnTo>
                    <a:pt x="4285" y="3430"/>
                  </a:lnTo>
                  <a:lnTo>
                    <a:pt x="4282" y="3427"/>
                  </a:lnTo>
                  <a:lnTo>
                    <a:pt x="4257" y="3409"/>
                  </a:lnTo>
                  <a:lnTo>
                    <a:pt x="4253" y="3407"/>
                  </a:lnTo>
                  <a:lnTo>
                    <a:pt x="4229" y="3388"/>
                  </a:lnTo>
                  <a:lnTo>
                    <a:pt x="4226" y="3385"/>
                  </a:lnTo>
                  <a:lnTo>
                    <a:pt x="4202" y="3365"/>
                  </a:lnTo>
                  <a:lnTo>
                    <a:pt x="4199" y="3363"/>
                  </a:lnTo>
                  <a:lnTo>
                    <a:pt x="4176" y="3341"/>
                  </a:lnTo>
                  <a:lnTo>
                    <a:pt x="4173" y="3339"/>
                  </a:lnTo>
                  <a:lnTo>
                    <a:pt x="4151" y="3317"/>
                  </a:lnTo>
                  <a:lnTo>
                    <a:pt x="4148" y="3314"/>
                  </a:lnTo>
                  <a:lnTo>
                    <a:pt x="4126" y="3291"/>
                  </a:lnTo>
                  <a:lnTo>
                    <a:pt x="4124" y="3288"/>
                  </a:lnTo>
                  <a:lnTo>
                    <a:pt x="4103" y="3265"/>
                  </a:lnTo>
                  <a:lnTo>
                    <a:pt x="4100" y="3262"/>
                  </a:lnTo>
                  <a:lnTo>
                    <a:pt x="4080" y="3237"/>
                  </a:lnTo>
                  <a:lnTo>
                    <a:pt x="4078" y="3234"/>
                  </a:lnTo>
                  <a:lnTo>
                    <a:pt x="4058" y="3209"/>
                  </a:lnTo>
                  <a:lnTo>
                    <a:pt x="4056" y="3206"/>
                  </a:lnTo>
                  <a:lnTo>
                    <a:pt x="4037" y="3179"/>
                  </a:lnTo>
                  <a:lnTo>
                    <a:pt x="4035" y="3176"/>
                  </a:lnTo>
                  <a:lnTo>
                    <a:pt x="4017" y="3149"/>
                  </a:lnTo>
                  <a:lnTo>
                    <a:pt x="4015" y="3146"/>
                  </a:lnTo>
                  <a:lnTo>
                    <a:pt x="3998" y="3118"/>
                  </a:lnTo>
                  <a:lnTo>
                    <a:pt x="3996" y="3115"/>
                  </a:lnTo>
                  <a:lnTo>
                    <a:pt x="3980" y="3086"/>
                  </a:lnTo>
                  <a:lnTo>
                    <a:pt x="3978" y="3083"/>
                  </a:lnTo>
                  <a:lnTo>
                    <a:pt x="3963" y="3054"/>
                  </a:lnTo>
                  <a:lnTo>
                    <a:pt x="3962" y="3051"/>
                  </a:lnTo>
                  <a:lnTo>
                    <a:pt x="3947" y="3020"/>
                  </a:lnTo>
                  <a:lnTo>
                    <a:pt x="3945" y="3017"/>
                  </a:lnTo>
                  <a:lnTo>
                    <a:pt x="3932" y="2986"/>
                  </a:lnTo>
                  <a:lnTo>
                    <a:pt x="3931" y="2983"/>
                  </a:lnTo>
                  <a:lnTo>
                    <a:pt x="3918" y="2952"/>
                  </a:lnTo>
                  <a:lnTo>
                    <a:pt x="3917" y="2949"/>
                  </a:lnTo>
                  <a:lnTo>
                    <a:pt x="3905" y="2917"/>
                  </a:lnTo>
                  <a:lnTo>
                    <a:pt x="3904" y="2914"/>
                  </a:lnTo>
                  <a:lnTo>
                    <a:pt x="3893" y="2881"/>
                  </a:lnTo>
                  <a:lnTo>
                    <a:pt x="3892" y="2878"/>
                  </a:lnTo>
                  <a:lnTo>
                    <a:pt x="3883" y="2845"/>
                  </a:lnTo>
                  <a:lnTo>
                    <a:pt x="3882" y="2842"/>
                  </a:lnTo>
                  <a:lnTo>
                    <a:pt x="3873" y="2809"/>
                  </a:lnTo>
                  <a:lnTo>
                    <a:pt x="3872" y="2806"/>
                  </a:lnTo>
                  <a:lnTo>
                    <a:pt x="3864" y="2772"/>
                  </a:lnTo>
                  <a:lnTo>
                    <a:pt x="3864" y="2769"/>
                  </a:lnTo>
                  <a:lnTo>
                    <a:pt x="3857" y="2736"/>
                  </a:lnTo>
                  <a:lnTo>
                    <a:pt x="3857" y="2733"/>
                  </a:lnTo>
                  <a:lnTo>
                    <a:pt x="3851" y="2698"/>
                  </a:lnTo>
                  <a:lnTo>
                    <a:pt x="3850" y="2695"/>
                  </a:lnTo>
                  <a:lnTo>
                    <a:pt x="3846" y="2661"/>
                  </a:lnTo>
                  <a:lnTo>
                    <a:pt x="3845" y="2658"/>
                  </a:lnTo>
                  <a:lnTo>
                    <a:pt x="3842" y="2623"/>
                  </a:lnTo>
                  <a:lnTo>
                    <a:pt x="3842" y="2620"/>
                  </a:lnTo>
                  <a:lnTo>
                    <a:pt x="3839" y="2585"/>
                  </a:lnTo>
                  <a:lnTo>
                    <a:pt x="3839" y="2582"/>
                  </a:lnTo>
                  <a:lnTo>
                    <a:pt x="3837" y="2547"/>
                  </a:lnTo>
                  <a:lnTo>
                    <a:pt x="3837" y="2544"/>
                  </a:lnTo>
                  <a:lnTo>
                    <a:pt x="3837" y="2509"/>
                  </a:lnTo>
                  <a:lnTo>
                    <a:pt x="3837" y="2506"/>
                  </a:lnTo>
                  <a:lnTo>
                    <a:pt x="3838" y="2471"/>
                  </a:lnTo>
                  <a:lnTo>
                    <a:pt x="3838" y="2468"/>
                  </a:lnTo>
                  <a:lnTo>
                    <a:pt x="3839" y="2433"/>
                  </a:lnTo>
                  <a:lnTo>
                    <a:pt x="3839" y="2430"/>
                  </a:lnTo>
                  <a:lnTo>
                    <a:pt x="3842" y="2395"/>
                  </a:lnTo>
                  <a:lnTo>
                    <a:pt x="3843" y="2392"/>
                  </a:lnTo>
                  <a:lnTo>
                    <a:pt x="3846" y="2358"/>
                  </a:lnTo>
                  <a:lnTo>
                    <a:pt x="3847" y="2355"/>
                  </a:lnTo>
                  <a:lnTo>
                    <a:pt x="3852" y="2320"/>
                  </a:lnTo>
                  <a:close/>
                  <a:moveTo>
                    <a:pt x="5403" y="2775"/>
                  </a:moveTo>
                  <a:lnTo>
                    <a:pt x="5411" y="2745"/>
                  </a:lnTo>
                  <a:lnTo>
                    <a:pt x="5411" y="2741"/>
                  </a:lnTo>
                  <a:lnTo>
                    <a:pt x="5342" y="2692"/>
                  </a:lnTo>
                  <a:lnTo>
                    <a:pt x="5269" y="2644"/>
                  </a:lnTo>
                  <a:lnTo>
                    <a:pt x="5195" y="2599"/>
                  </a:lnTo>
                  <a:lnTo>
                    <a:pt x="5119" y="2557"/>
                  </a:lnTo>
                  <a:lnTo>
                    <a:pt x="5042" y="2518"/>
                  </a:lnTo>
                  <a:lnTo>
                    <a:pt x="4963" y="2482"/>
                  </a:lnTo>
                  <a:lnTo>
                    <a:pt x="4883" y="2449"/>
                  </a:lnTo>
                  <a:lnTo>
                    <a:pt x="4803" y="2419"/>
                  </a:lnTo>
                  <a:lnTo>
                    <a:pt x="4721" y="2392"/>
                  </a:lnTo>
                  <a:lnTo>
                    <a:pt x="4638" y="2369"/>
                  </a:lnTo>
                  <a:lnTo>
                    <a:pt x="4554" y="2348"/>
                  </a:lnTo>
                  <a:lnTo>
                    <a:pt x="4470" y="2330"/>
                  </a:lnTo>
                  <a:lnTo>
                    <a:pt x="4385" y="2316"/>
                  </a:lnTo>
                  <a:lnTo>
                    <a:pt x="4299" y="2305"/>
                  </a:lnTo>
                  <a:lnTo>
                    <a:pt x="4213" y="2297"/>
                  </a:lnTo>
                  <a:lnTo>
                    <a:pt x="4127" y="2292"/>
                  </a:lnTo>
                  <a:lnTo>
                    <a:pt x="4060" y="2290"/>
                  </a:lnTo>
                  <a:lnTo>
                    <a:pt x="4055" y="2319"/>
                  </a:lnTo>
                  <a:lnTo>
                    <a:pt x="4049" y="2350"/>
                  </a:lnTo>
                  <a:lnTo>
                    <a:pt x="4045" y="2381"/>
                  </a:lnTo>
                  <a:lnTo>
                    <a:pt x="4041" y="2412"/>
                  </a:lnTo>
                  <a:lnTo>
                    <a:pt x="4039" y="2444"/>
                  </a:lnTo>
                  <a:lnTo>
                    <a:pt x="4038" y="2476"/>
                  </a:lnTo>
                  <a:lnTo>
                    <a:pt x="4037" y="2508"/>
                  </a:lnTo>
                  <a:lnTo>
                    <a:pt x="4037" y="2541"/>
                  </a:lnTo>
                  <a:lnTo>
                    <a:pt x="4039" y="2572"/>
                  </a:lnTo>
                  <a:lnTo>
                    <a:pt x="4041" y="2604"/>
                  </a:lnTo>
                  <a:lnTo>
                    <a:pt x="4044" y="2636"/>
                  </a:lnTo>
                  <a:lnTo>
                    <a:pt x="4048" y="2667"/>
                  </a:lnTo>
                  <a:lnTo>
                    <a:pt x="4054" y="2698"/>
                  </a:lnTo>
                  <a:lnTo>
                    <a:pt x="4060" y="2729"/>
                  </a:lnTo>
                  <a:lnTo>
                    <a:pt x="4067" y="2760"/>
                  </a:lnTo>
                  <a:lnTo>
                    <a:pt x="4075" y="2790"/>
                  </a:lnTo>
                  <a:lnTo>
                    <a:pt x="4084" y="2820"/>
                  </a:lnTo>
                  <a:lnTo>
                    <a:pt x="4093" y="2849"/>
                  </a:lnTo>
                  <a:lnTo>
                    <a:pt x="4104" y="2878"/>
                  </a:lnTo>
                  <a:lnTo>
                    <a:pt x="4116" y="2907"/>
                  </a:lnTo>
                  <a:lnTo>
                    <a:pt x="4128" y="2935"/>
                  </a:lnTo>
                  <a:lnTo>
                    <a:pt x="4141" y="2962"/>
                  </a:lnTo>
                  <a:lnTo>
                    <a:pt x="4155" y="2989"/>
                  </a:lnTo>
                  <a:lnTo>
                    <a:pt x="4170" y="3015"/>
                  </a:lnTo>
                  <a:lnTo>
                    <a:pt x="4185" y="3040"/>
                  </a:lnTo>
                  <a:lnTo>
                    <a:pt x="4201" y="3065"/>
                  </a:lnTo>
                  <a:lnTo>
                    <a:pt x="4218" y="3088"/>
                  </a:lnTo>
                  <a:lnTo>
                    <a:pt x="4236" y="3111"/>
                  </a:lnTo>
                  <a:lnTo>
                    <a:pt x="4254" y="3134"/>
                  </a:lnTo>
                  <a:lnTo>
                    <a:pt x="4273" y="3155"/>
                  </a:lnTo>
                  <a:lnTo>
                    <a:pt x="4292" y="3175"/>
                  </a:lnTo>
                  <a:lnTo>
                    <a:pt x="4312" y="3195"/>
                  </a:lnTo>
                  <a:lnTo>
                    <a:pt x="4332" y="3213"/>
                  </a:lnTo>
                  <a:lnTo>
                    <a:pt x="4353" y="3231"/>
                  </a:lnTo>
                  <a:lnTo>
                    <a:pt x="4375" y="3248"/>
                  </a:lnTo>
                  <a:lnTo>
                    <a:pt x="4396" y="3263"/>
                  </a:lnTo>
                  <a:lnTo>
                    <a:pt x="4419" y="3278"/>
                  </a:lnTo>
                  <a:lnTo>
                    <a:pt x="4441" y="3291"/>
                  </a:lnTo>
                  <a:lnTo>
                    <a:pt x="4464" y="3304"/>
                  </a:lnTo>
                  <a:lnTo>
                    <a:pt x="4487" y="3315"/>
                  </a:lnTo>
                  <a:lnTo>
                    <a:pt x="4511" y="3326"/>
                  </a:lnTo>
                  <a:lnTo>
                    <a:pt x="4534" y="3335"/>
                  </a:lnTo>
                  <a:lnTo>
                    <a:pt x="4558" y="3343"/>
                  </a:lnTo>
                  <a:lnTo>
                    <a:pt x="4582" y="3351"/>
                  </a:lnTo>
                  <a:lnTo>
                    <a:pt x="4607" y="3357"/>
                  </a:lnTo>
                  <a:lnTo>
                    <a:pt x="4631" y="3362"/>
                  </a:lnTo>
                  <a:lnTo>
                    <a:pt x="4656" y="3366"/>
                  </a:lnTo>
                  <a:lnTo>
                    <a:pt x="4681" y="3369"/>
                  </a:lnTo>
                  <a:lnTo>
                    <a:pt x="4705" y="3371"/>
                  </a:lnTo>
                  <a:lnTo>
                    <a:pt x="4730" y="3372"/>
                  </a:lnTo>
                  <a:lnTo>
                    <a:pt x="4755" y="3372"/>
                  </a:lnTo>
                  <a:lnTo>
                    <a:pt x="4780" y="3370"/>
                  </a:lnTo>
                  <a:lnTo>
                    <a:pt x="4804" y="3368"/>
                  </a:lnTo>
                  <a:lnTo>
                    <a:pt x="4829" y="3364"/>
                  </a:lnTo>
                  <a:lnTo>
                    <a:pt x="4853" y="3360"/>
                  </a:lnTo>
                  <a:lnTo>
                    <a:pt x="4878" y="3354"/>
                  </a:lnTo>
                  <a:lnTo>
                    <a:pt x="4902" y="3347"/>
                  </a:lnTo>
                  <a:lnTo>
                    <a:pt x="4926" y="3340"/>
                  </a:lnTo>
                  <a:lnTo>
                    <a:pt x="4950" y="3331"/>
                  </a:lnTo>
                  <a:lnTo>
                    <a:pt x="4973" y="3321"/>
                  </a:lnTo>
                  <a:lnTo>
                    <a:pt x="4997" y="3310"/>
                  </a:lnTo>
                  <a:lnTo>
                    <a:pt x="5020" y="3298"/>
                  </a:lnTo>
                  <a:lnTo>
                    <a:pt x="5043" y="3285"/>
                  </a:lnTo>
                  <a:lnTo>
                    <a:pt x="5065" y="3271"/>
                  </a:lnTo>
                  <a:lnTo>
                    <a:pt x="5087" y="3256"/>
                  </a:lnTo>
                  <a:lnTo>
                    <a:pt x="5109" y="3240"/>
                  </a:lnTo>
                  <a:lnTo>
                    <a:pt x="5130" y="3222"/>
                  </a:lnTo>
                  <a:lnTo>
                    <a:pt x="5151" y="3204"/>
                  </a:lnTo>
                  <a:lnTo>
                    <a:pt x="5171" y="3186"/>
                  </a:lnTo>
                  <a:lnTo>
                    <a:pt x="5191" y="3166"/>
                  </a:lnTo>
                  <a:lnTo>
                    <a:pt x="5210" y="3145"/>
                  </a:lnTo>
                  <a:lnTo>
                    <a:pt x="5228" y="3123"/>
                  </a:lnTo>
                  <a:lnTo>
                    <a:pt x="5246" y="3101"/>
                  </a:lnTo>
                  <a:lnTo>
                    <a:pt x="5263" y="3078"/>
                  </a:lnTo>
                  <a:lnTo>
                    <a:pt x="5280" y="3054"/>
                  </a:lnTo>
                  <a:lnTo>
                    <a:pt x="5296" y="3029"/>
                  </a:lnTo>
                  <a:lnTo>
                    <a:pt x="5311" y="3003"/>
                  </a:lnTo>
                  <a:lnTo>
                    <a:pt x="5325" y="2976"/>
                  </a:lnTo>
                  <a:lnTo>
                    <a:pt x="5339" y="2949"/>
                  </a:lnTo>
                  <a:lnTo>
                    <a:pt x="5352" y="2921"/>
                  </a:lnTo>
                  <a:lnTo>
                    <a:pt x="5364" y="2893"/>
                  </a:lnTo>
                  <a:lnTo>
                    <a:pt x="5375" y="2864"/>
                  </a:lnTo>
                  <a:lnTo>
                    <a:pt x="5385" y="2835"/>
                  </a:lnTo>
                  <a:lnTo>
                    <a:pt x="5395" y="2806"/>
                  </a:lnTo>
                  <a:lnTo>
                    <a:pt x="5403" y="2775"/>
                  </a:lnTo>
                  <a:close/>
                  <a:moveTo>
                    <a:pt x="4802" y="1868"/>
                  </a:moveTo>
                  <a:lnTo>
                    <a:pt x="4786" y="1889"/>
                  </a:lnTo>
                  <a:lnTo>
                    <a:pt x="4785" y="1891"/>
                  </a:lnTo>
                  <a:lnTo>
                    <a:pt x="4863" y="1913"/>
                  </a:lnTo>
                  <a:lnTo>
                    <a:pt x="4872" y="1916"/>
                  </a:lnTo>
                  <a:lnTo>
                    <a:pt x="4963" y="1946"/>
                  </a:lnTo>
                  <a:lnTo>
                    <a:pt x="4972" y="1949"/>
                  </a:lnTo>
                  <a:lnTo>
                    <a:pt x="5062" y="1982"/>
                  </a:lnTo>
                  <a:lnTo>
                    <a:pt x="5070" y="1986"/>
                  </a:lnTo>
                  <a:lnTo>
                    <a:pt x="5159" y="2022"/>
                  </a:lnTo>
                  <a:lnTo>
                    <a:pt x="5167" y="2026"/>
                  </a:lnTo>
                  <a:lnTo>
                    <a:pt x="5254" y="2066"/>
                  </a:lnTo>
                  <a:lnTo>
                    <a:pt x="5263" y="2070"/>
                  </a:lnTo>
                  <a:lnTo>
                    <a:pt x="5349" y="2113"/>
                  </a:lnTo>
                  <a:lnTo>
                    <a:pt x="5357" y="2118"/>
                  </a:lnTo>
                  <a:lnTo>
                    <a:pt x="5359" y="2119"/>
                  </a:lnTo>
                  <a:lnTo>
                    <a:pt x="5350" y="2097"/>
                  </a:lnTo>
                  <a:lnTo>
                    <a:pt x="5337" y="2069"/>
                  </a:lnTo>
                  <a:lnTo>
                    <a:pt x="5323" y="2043"/>
                  </a:lnTo>
                  <a:lnTo>
                    <a:pt x="5309" y="2016"/>
                  </a:lnTo>
                  <a:lnTo>
                    <a:pt x="5294" y="1991"/>
                  </a:lnTo>
                  <a:lnTo>
                    <a:pt x="5278" y="1966"/>
                  </a:lnTo>
                  <a:lnTo>
                    <a:pt x="5261" y="1942"/>
                  </a:lnTo>
                  <a:lnTo>
                    <a:pt x="5244" y="1919"/>
                  </a:lnTo>
                  <a:lnTo>
                    <a:pt x="5226" y="1897"/>
                  </a:lnTo>
                  <a:lnTo>
                    <a:pt x="5207" y="1876"/>
                  </a:lnTo>
                  <a:lnTo>
                    <a:pt x="5188" y="1855"/>
                  </a:lnTo>
                  <a:lnTo>
                    <a:pt x="5168" y="1836"/>
                  </a:lnTo>
                  <a:lnTo>
                    <a:pt x="5148" y="1817"/>
                  </a:lnTo>
                  <a:lnTo>
                    <a:pt x="5126" y="1799"/>
                  </a:lnTo>
                  <a:lnTo>
                    <a:pt x="5105" y="1782"/>
                  </a:lnTo>
                  <a:lnTo>
                    <a:pt x="5083" y="1766"/>
                  </a:lnTo>
                  <a:lnTo>
                    <a:pt x="5061" y="1751"/>
                  </a:lnTo>
                  <a:lnTo>
                    <a:pt x="5039" y="1737"/>
                  </a:lnTo>
                  <a:lnTo>
                    <a:pt x="5016" y="1724"/>
                  </a:lnTo>
                  <a:lnTo>
                    <a:pt x="4993" y="1712"/>
                  </a:lnTo>
                  <a:lnTo>
                    <a:pt x="4970" y="1701"/>
                  </a:lnTo>
                  <a:lnTo>
                    <a:pt x="4946" y="1691"/>
                  </a:lnTo>
                  <a:lnTo>
                    <a:pt x="4922" y="1683"/>
                  </a:lnTo>
                  <a:lnTo>
                    <a:pt x="4905" y="1677"/>
                  </a:lnTo>
                  <a:lnTo>
                    <a:pt x="4904" y="1679"/>
                  </a:lnTo>
                  <a:lnTo>
                    <a:pt x="4893" y="1705"/>
                  </a:lnTo>
                  <a:lnTo>
                    <a:pt x="4892" y="1708"/>
                  </a:lnTo>
                  <a:lnTo>
                    <a:pt x="4880" y="1733"/>
                  </a:lnTo>
                  <a:lnTo>
                    <a:pt x="4879" y="1736"/>
                  </a:lnTo>
                  <a:lnTo>
                    <a:pt x="4867" y="1761"/>
                  </a:lnTo>
                  <a:lnTo>
                    <a:pt x="4865" y="1764"/>
                  </a:lnTo>
                  <a:lnTo>
                    <a:pt x="4852" y="1788"/>
                  </a:lnTo>
                  <a:lnTo>
                    <a:pt x="4851" y="1791"/>
                  </a:lnTo>
                  <a:lnTo>
                    <a:pt x="4837" y="1814"/>
                  </a:lnTo>
                  <a:lnTo>
                    <a:pt x="4835" y="1817"/>
                  </a:lnTo>
                  <a:lnTo>
                    <a:pt x="4821" y="1840"/>
                  </a:lnTo>
                  <a:lnTo>
                    <a:pt x="4819" y="1843"/>
                  </a:lnTo>
                  <a:lnTo>
                    <a:pt x="4804" y="1865"/>
                  </a:lnTo>
                  <a:lnTo>
                    <a:pt x="4802" y="1868"/>
                  </a:lnTo>
                  <a:close/>
                  <a:moveTo>
                    <a:pt x="3231" y="6489"/>
                  </a:moveTo>
                  <a:lnTo>
                    <a:pt x="3230" y="6521"/>
                  </a:lnTo>
                  <a:lnTo>
                    <a:pt x="3230" y="8190"/>
                  </a:lnTo>
                  <a:lnTo>
                    <a:pt x="4850" y="8190"/>
                  </a:lnTo>
                  <a:lnTo>
                    <a:pt x="4850" y="6521"/>
                  </a:lnTo>
                  <a:lnTo>
                    <a:pt x="4849" y="6489"/>
                  </a:lnTo>
                  <a:lnTo>
                    <a:pt x="4848" y="6459"/>
                  </a:lnTo>
                  <a:lnTo>
                    <a:pt x="4845" y="6429"/>
                  </a:lnTo>
                  <a:lnTo>
                    <a:pt x="4841" y="6399"/>
                  </a:lnTo>
                  <a:lnTo>
                    <a:pt x="4836" y="6369"/>
                  </a:lnTo>
                  <a:lnTo>
                    <a:pt x="4830" y="6339"/>
                  </a:lnTo>
                  <a:lnTo>
                    <a:pt x="4822" y="6310"/>
                  </a:lnTo>
                  <a:lnTo>
                    <a:pt x="4814" y="6281"/>
                  </a:lnTo>
                  <a:lnTo>
                    <a:pt x="4805" y="6253"/>
                  </a:lnTo>
                  <a:lnTo>
                    <a:pt x="4794" y="6224"/>
                  </a:lnTo>
                  <a:lnTo>
                    <a:pt x="4783" y="6197"/>
                  </a:lnTo>
                  <a:lnTo>
                    <a:pt x="4770" y="6169"/>
                  </a:lnTo>
                  <a:lnTo>
                    <a:pt x="4756" y="6142"/>
                  </a:lnTo>
                  <a:lnTo>
                    <a:pt x="4741" y="6115"/>
                  </a:lnTo>
                  <a:lnTo>
                    <a:pt x="4725" y="6089"/>
                  </a:lnTo>
                  <a:lnTo>
                    <a:pt x="4709" y="6063"/>
                  </a:lnTo>
                  <a:lnTo>
                    <a:pt x="4691" y="6039"/>
                  </a:lnTo>
                  <a:lnTo>
                    <a:pt x="4673" y="6015"/>
                  </a:lnTo>
                  <a:lnTo>
                    <a:pt x="4654" y="5992"/>
                  </a:lnTo>
                  <a:lnTo>
                    <a:pt x="4634" y="5969"/>
                  </a:lnTo>
                  <a:lnTo>
                    <a:pt x="4613" y="5947"/>
                  </a:lnTo>
                  <a:lnTo>
                    <a:pt x="4591" y="5926"/>
                  </a:lnTo>
                  <a:lnTo>
                    <a:pt x="4568" y="5906"/>
                  </a:lnTo>
                  <a:lnTo>
                    <a:pt x="4545" y="5887"/>
                  </a:lnTo>
                  <a:lnTo>
                    <a:pt x="4521" y="5869"/>
                  </a:lnTo>
                  <a:lnTo>
                    <a:pt x="4497" y="5851"/>
                  </a:lnTo>
                  <a:lnTo>
                    <a:pt x="4471" y="5835"/>
                  </a:lnTo>
                  <a:lnTo>
                    <a:pt x="4445" y="5819"/>
                  </a:lnTo>
                  <a:lnTo>
                    <a:pt x="4418" y="5804"/>
                  </a:lnTo>
                  <a:lnTo>
                    <a:pt x="4391" y="5790"/>
                  </a:lnTo>
                  <a:lnTo>
                    <a:pt x="4363" y="5777"/>
                  </a:lnTo>
                  <a:lnTo>
                    <a:pt x="4336" y="5766"/>
                  </a:lnTo>
                  <a:lnTo>
                    <a:pt x="4307" y="5755"/>
                  </a:lnTo>
                  <a:lnTo>
                    <a:pt x="4279" y="5746"/>
                  </a:lnTo>
                  <a:lnTo>
                    <a:pt x="4250" y="5738"/>
                  </a:lnTo>
                  <a:lnTo>
                    <a:pt x="4221" y="5730"/>
                  </a:lnTo>
                  <a:lnTo>
                    <a:pt x="4191" y="5724"/>
                  </a:lnTo>
                  <a:lnTo>
                    <a:pt x="4161" y="5719"/>
                  </a:lnTo>
                  <a:lnTo>
                    <a:pt x="4131" y="5715"/>
                  </a:lnTo>
                  <a:lnTo>
                    <a:pt x="4101" y="5712"/>
                  </a:lnTo>
                  <a:lnTo>
                    <a:pt x="4071" y="5711"/>
                  </a:lnTo>
                  <a:lnTo>
                    <a:pt x="4040" y="5710"/>
                  </a:lnTo>
                  <a:lnTo>
                    <a:pt x="4009" y="5711"/>
                  </a:lnTo>
                  <a:lnTo>
                    <a:pt x="3979" y="5712"/>
                  </a:lnTo>
                  <a:lnTo>
                    <a:pt x="3949" y="5715"/>
                  </a:lnTo>
                  <a:lnTo>
                    <a:pt x="3919" y="5719"/>
                  </a:lnTo>
                  <a:lnTo>
                    <a:pt x="3889" y="5724"/>
                  </a:lnTo>
                  <a:lnTo>
                    <a:pt x="3859" y="5730"/>
                  </a:lnTo>
                  <a:lnTo>
                    <a:pt x="3830" y="5738"/>
                  </a:lnTo>
                  <a:lnTo>
                    <a:pt x="3801" y="5746"/>
                  </a:lnTo>
                  <a:lnTo>
                    <a:pt x="3773" y="5755"/>
                  </a:lnTo>
                  <a:lnTo>
                    <a:pt x="3744" y="5766"/>
                  </a:lnTo>
                  <a:lnTo>
                    <a:pt x="3717" y="5777"/>
                  </a:lnTo>
                  <a:lnTo>
                    <a:pt x="3689" y="5790"/>
                  </a:lnTo>
                  <a:lnTo>
                    <a:pt x="3662" y="5804"/>
                  </a:lnTo>
                  <a:lnTo>
                    <a:pt x="3635" y="5819"/>
                  </a:lnTo>
                  <a:lnTo>
                    <a:pt x="3609" y="5835"/>
                  </a:lnTo>
                  <a:lnTo>
                    <a:pt x="3583" y="5851"/>
                  </a:lnTo>
                  <a:lnTo>
                    <a:pt x="3559" y="5869"/>
                  </a:lnTo>
                  <a:lnTo>
                    <a:pt x="3535" y="5887"/>
                  </a:lnTo>
                  <a:lnTo>
                    <a:pt x="3512" y="5906"/>
                  </a:lnTo>
                  <a:lnTo>
                    <a:pt x="3489" y="5926"/>
                  </a:lnTo>
                  <a:lnTo>
                    <a:pt x="3467" y="5947"/>
                  </a:lnTo>
                  <a:lnTo>
                    <a:pt x="3446" y="5969"/>
                  </a:lnTo>
                  <a:lnTo>
                    <a:pt x="3426" y="5992"/>
                  </a:lnTo>
                  <a:lnTo>
                    <a:pt x="3407" y="6015"/>
                  </a:lnTo>
                  <a:lnTo>
                    <a:pt x="3389" y="6039"/>
                  </a:lnTo>
                  <a:lnTo>
                    <a:pt x="3371" y="6063"/>
                  </a:lnTo>
                  <a:lnTo>
                    <a:pt x="3355" y="6089"/>
                  </a:lnTo>
                  <a:lnTo>
                    <a:pt x="3339" y="6115"/>
                  </a:lnTo>
                  <a:lnTo>
                    <a:pt x="3324" y="6142"/>
                  </a:lnTo>
                  <a:lnTo>
                    <a:pt x="3310" y="6169"/>
                  </a:lnTo>
                  <a:lnTo>
                    <a:pt x="3297" y="6197"/>
                  </a:lnTo>
                  <a:lnTo>
                    <a:pt x="3286" y="6224"/>
                  </a:lnTo>
                  <a:lnTo>
                    <a:pt x="3275" y="6253"/>
                  </a:lnTo>
                  <a:lnTo>
                    <a:pt x="3266" y="6281"/>
                  </a:lnTo>
                  <a:lnTo>
                    <a:pt x="3258" y="6310"/>
                  </a:lnTo>
                  <a:lnTo>
                    <a:pt x="3250" y="6339"/>
                  </a:lnTo>
                  <a:lnTo>
                    <a:pt x="3244" y="6369"/>
                  </a:lnTo>
                  <a:lnTo>
                    <a:pt x="3239" y="6399"/>
                  </a:lnTo>
                  <a:lnTo>
                    <a:pt x="3235" y="6429"/>
                  </a:lnTo>
                  <a:lnTo>
                    <a:pt x="3232" y="6459"/>
                  </a:lnTo>
                  <a:lnTo>
                    <a:pt x="3231" y="648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61" name="Google Shape;3861;p34"/>
          <p:cNvGrpSpPr/>
          <p:nvPr/>
        </p:nvGrpSpPr>
        <p:grpSpPr>
          <a:xfrm>
            <a:off x="4124395" y="861060"/>
            <a:ext cx="589280" cy="608689"/>
            <a:chOff x="4124395" y="1750040"/>
            <a:chExt cx="589280" cy="608689"/>
          </a:xfrm>
        </p:grpSpPr>
        <p:sp>
          <p:nvSpPr>
            <p:cNvPr id="3862" name="Google Shape;3862;p34"/>
            <p:cNvSpPr/>
            <p:nvPr/>
          </p:nvSpPr>
          <p:spPr>
            <a:xfrm>
              <a:off x="4124395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00" y="2900"/>
                  </a:moveTo>
                  <a:lnTo>
                    <a:pt x="1400" y="2900"/>
                  </a:lnTo>
                  <a:lnTo>
                    <a:pt x="1361" y="2897"/>
                  </a:lnTo>
                  <a:lnTo>
                    <a:pt x="1322" y="2890"/>
                  </a:lnTo>
                  <a:lnTo>
                    <a:pt x="1285" y="2877"/>
                  </a:lnTo>
                  <a:lnTo>
                    <a:pt x="1250" y="2860"/>
                  </a:lnTo>
                  <a:lnTo>
                    <a:pt x="1217" y="2838"/>
                  </a:lnTo>
                  <a:lnTo>
                    <a:pt x="1188" y="2812"/>
                  </a:lnTo>
                  <a:lnTo>
                    <a:pt x="1162" y="2783"/>
                  </a:lnTo>
                  <a:lnTo>
                    <a:pt x="1140" y="2750"/>
                  </a:lnTo>
                  <a:lnTo>
                    <a:pt x="1123" y="2715"/>
                  </a:lnTo>
                  <a:lnTo>
                    <a:pt x="1110" y="2678"/>
                  </a:lnTo>
                  <a:lnTo>
                    <a:pt x="1103" y="2639"/>
                  </a:lnTo>
                  <a:lnTo>
                    <a:pt x="1100" y="2600"/>
                  </a:lnTo>
                  <a:lnTo>
                    <a:pt x="1103" y="2561"/>
                  </a:lnTo>
                  <a:lnTo>
                    <a:pt x="1110" y="2522"/>
                  </a:lnTo>
                  <a:lnTo>
                    <a:pt x="1123" y="2485"/>
                  </a:lnTo>
                  <a:lnTo>
                    <a:pt x="1140" y="2450"/>
                  </a:lnTo>
                  <a:lnTo>
                    <a:pt x="1162" y="2417"/>
                  </a:lnTo>
                  <a:lnTo>
                    <a:pt x="1188" y="2388"/>
                  </a:lnTo>
                  <a:lnTo>
                    <a:pt x="1217" y="2362"/>
                  </a:lnTo>
                  <a:lnTo>
                    <a:pt x="1250" y="2340"/>
                  </a:lnTo>
                  <a:lnTo>
                    <a:pt x="1285" y="2323"/>
                  </a:lnTo>
                  <a:lnTo>
                    <a:pt x="1322" y="2310"/>
                  </a:lnTo>
                  <a:lnTo>
                    <a:pt x="1361" y="2303"/>
                  </a:lnTo>
                  <a:lnTo>
                    <a:pt x="1400" y="2300"/>
                  </a:lnTo>
                  <a:lnTo>
                    <a:pt x="8600" y="2300"/>
                  </a:lnTo>
                  <a:lnTo>
                    <a:pt x="8639" y="2303"/>
                  </a:lnTo>
                  <a:lnTo>
                    <a:pt x="8678" y="2310"/>
                  </a:lnTo>
                  <a:lnTo>
                    <a:pt x="8715" y="2323"/>
                  </a:lnTo>
                  <a:lnTo>
                    <a:pt x="8750" y="2340"/>
                  </a:lnTo>
                  <a:lnTo>
                    <a:pt x="8783" y="2362"/>
                  </a:lnTo>
                  <a:lnTo>
                    <a:pt x="8812" y="2388"/>
                  </a:lnTo>
                  <a:lnTo>
                    <a:pt x="8838" y="2417"/>
                  </a:lnTo>
                  <a:lnTo>
                    <a:pt x="8860" y="2450"/>
                  </a:lnTo>
                  <a:lnTo>
                    <a:pt x="8877" y="2485"/>
                  </a:lnTo>
                  <a:lnTo>
                    <a:pt x="8890" y="2522"/>
                  </a:lnTo>
                  <a:lnTo>
                    <a:pt x="8897" y="2561"/>
                  </a:lnTo>
                  <a:lnTo>
                    <a:pt x="8900" y="2600"/>
                  </a:lnTo>
                  <a:lnTo>
                    <a:pt x="8897" y="2639"/>
                  </a:lnTo>
                  <a:lnTo>
                    <a:pt x="8890" y="2678"/>
                  </a:lnTo>
                  <a:lnTo>
                    <a:pt x="8877" y="2715"/>
                  </a:lnTo>
                  <a:lnTo>
                    <a:pt x="8860" y="2750"/>
                  </a:lnTo>
                  <a:lnTo>
                    <a:pt x="8838" y="2783"/>
                  </a:lnTo>
                  <a:lnTo>
                    <a:pt x="8812" y="2812"/>
                  </a:lnTo>
                  <a:lnTo>
                    <a:pt x="8783" y="2838"/>
                  </a:lnTo>
                  <a:lnTo>
                    <a:pt x="8750" y="2860"/>
                  </a:lnTo>
                  <a:lnTo>
                    <a:pt x="8715" y="2877"/>
                  </a:lnTo>
                  <a:lnTo>
                    <a:pt x="8678" y="2890"/>
                  </a:lnTo>
                  <a:lnTo>
                    <a:pt x="8639" y="2897"/>
                  </a:lnTo>
                  <a:lnTo>
                    <a:pt x="8600" y="29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34"/>
            <p:cNvSpPr/>
            <p:nvPr/>
          </p:nvSpPr>
          <p:spPr>
            <a:xfrm>
              <a:off x="4124395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45" y="1881"/>
                  </a:moveTo>
                  <a:lnTo>
                    <a:pt x="7913" y="1888"/>
                  </a:lnTo>
                  <a:lnTo>
                    <a:pt x="7880" y="1890"/>
                  </a:lnTo>
                  <a:lnTo>
                    <a:pt x="7170" y="1890"/>
                  </a:lnTo>
                  <a:lnTo>
                    <a:pt x="7170" y="4040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6887" y="8608"/>
                  </a:lnTo>
                  <a:lnTo>
                    <a:pt x="6855" y="8601"/>
                  </a:lnTo>
                  <a:lnTo>
                    <a:pt x="6824" y="8591"/>
                  </a:lnTo>
                  <a:lnTo>
                    <a:pt x="6795" y="8577"/>
                  </a:lnTo>
                  <a:lnTo>
                    <a:pt x="6768" y="8558"/>
                  </a:lnTo>
                  <a:lnTo>
                    <a:pt x="6743" y="8537"/>
                  </a:lnTo>
                  <a:lnTo>
                    <a:pt x="6722" y="8512"/>
                  </a:lnTo>
                  <a:lnTo>
                    <a:pt x="6703" y="8485"/>
                  </a:lnTo>
                  <a:lnTo>
                    <a:pt x="6689" y="8456"/>
                  </a:lnTo>
                  <a:lnTo>
                    <a:pt x="6679" y="8425"/>
                  </a:lnTo>
                  <a:lnTo>
                    <a:pt x="6672" y="8393"/>
                  </a:lnTo>
                  <a:lnTo>
                    <a:pt x="6670" y="8360"/>
                  </a:lnTo>
                  <a:lnTo>
                    <a:pt x="6670" y="4290"/>
                  </a:lnTo>
                  <a:lnTo>
                    <a:pt x="3330" y="4290"/>
                  </a:lnTo>
                  <a:lnTo>
                    <a:pt x="3330" y="8360"/>
                  </a:lnTo>
                  <a:lnTo>
                    <a:pt x="3328" y="8393"/>
                  </a:lnTo>
                  <a:lnTo>
                    <a:pt x="3321" y="8425"/>
                  </a:lnTo>
                  <a:lnTo>
                    <a:pt x="3311" y="8456"/>
                  </a:lnTo>
                  <a:lnTo>
                    <a:pt x="3297" y="8485"/>
                  </a:lnTo>
                  <a:lnTo>
                    <a:pt x="3278" y="8512"/>
                  </a:lnTo>
                  <a:lnTo>
                    <a:pt x="3257" y="8537"/>
                  </a:lnTo>
                  <a:lnTo>
                    <a:pt x="3232" y="8558"/>
                  </a:lnTo>
                  <a:lnTo>
                    <a:pt x="3205" y="8577"/>
                  </a:lnTo>
                  <a:lnTo>
                    <a:pt x="3176" y="8591"/>
                  </a:lnTo>
                  <a:lnTo>
                    <a:pt x="3145" y="8601"/>
                  </a:lnTo>
                  <a:lnTo>
                    <a:pt x="3113" y="8608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0" y="4040"/>
                  </a:lnTo>
                  <a:lnTo>
                    <a:pt x="2830" y="1890"/>
                  </a:lnTo>
                  <a:lnTo>
                    <a:pt x="2120" y="1890"/>
                  </a:lnTo>
                  <a:lnTo>
                    <a:pt x="2087" y="1888"/>
                  </a:lnTo>
                  <a:lnTo>
                    <a:pt x="2055" y="1881"/>
                  </a:lnTo>
                  <a:lnTo>
                    <a:pt x="2024" y="1871"/>
                  </a:lnTo>
                  <a:lnTo>
                    <a:pt x="1995" y="1857"/>
                  </a:lnTo>
                  <a:lnTo>
                    <a:pt x="1968" y="1838"/>
                  </a:lnTo>
                  <a:lnTo>
                    <a:pt x="1943" y="1817"/>
                  </a:lnTo>
                  <a:lnTo>
                    <a:pt x="1922" y="1792"/>
                  </a:lnTo>
                  <a:lnTo>
                    <a:pt x="1903" y="1765"/>
                  </a:lnTo>
                  <a:lnTo>
                    <a:pt x="1889" y="1736"/>
                  </a:lnTo>
                  <a:lnTo>
                    <a:pt x="1879" y="1705"/>
                  </a:lnTo>
                  <a:lnTo>
                    <a:pt x="1872" y="1673"/>
                  </a:lnTo>
                  <a:lnTo>
                    <a:pt x="1870" y="1640"/>
                  </a:lnTo>
                  <a:lnTo>
                    <a:pt x="1872" y="1607"/>
                  </a:lnTo>
                  <a:lnTo>
                    <a:pt x="1879" y="1575"/>
                  </a:lnTo>
                  <a:lnTo>
                    <a:pt x="1889" y="1544"/>
                  </a:lnTo>
                  <a:lnTo>
                    <a:pt x="1903" y="1515"/>
                  </a:lnTo>
                  <a:lnTo>
                    <a:pt x="1922" y="1488"/>
                  </a:lnTo>
                  <a:lnTo>
                    <a:pt x="1943" y="1463"/>
                  </a:lnTo>
                  <a:lnTo>
                    <a:pt x="1968" y="1442"/>
                  </a:lnTo>
                  <a:lnTo>
                    <a:pt x="1995" y="1423"/>
                  </a:lnTo>
                  <a:lnTo>
                    <a:pt x="2024" y="1409"/>
                  </a:lnTo>
                  <a:lnTo>
                    <a:pt x="2055" y="1399"/>
                  </a:lnTo>
                  <a:lnTo>
                    <a:pt x="2087" y="1392"/>
                  </a:lnTo>
                  <a:lnTo>
                    <a:pt x="2120" y="1390"/>
                  </a:lnTo>
                  <a:lnTo>
                    <a:pt x="3080" y="1390"/>
                  </a:lnTo>
                  <a:lnTo>
                    <a:pt x="6920" y="1390"/>
                  </a:lnTo>
                  <a:lnTo>
                    <a:pt x="7880" y="1390"/>
                  </a:lnTo>
                  <a:lnTo>
                    <a:pt x="7913" y="1392"/>
                  </a:lnTo>
                  <a:lnTo>
                    <a:pt x="7945" y="1399"/>
                  </a:lnTo>
                  <a:lnTo>
                    <a:pt x="7976" y="1409"/>
                  </a:lnTo>
                  <a:lnTo>
                    <a:pt x="8005" y="1423"/>
                  </a:lnTo>
                  <a:lnTo>
                    <a:pt x="8032" y="1442"/>
                  </a:lnTo>
                  <a:lnTo>
                    <a:pt x="8057" y="1463"/>
                  </a:lnTo>
                  <a:lnTo>
                    <a:pt x="8078" y="1488"/>
                  </a:lnTo>
                  <a:lnTo>
                    <a:pt x="8097" y="1515"/>
                  </a:lnTo>
                  <a:lnTo>
                    <a:pt x="8111" y="1544"/>
                  </a:lnTo>
                  <a:lnTo>
                    <a:pt x="8121" y="1575"/>
                  </a:lnTo>
                  <a:lnTo>
                    <a:pt x="8128" y="1607"/>
                  </a:lnTo>
                  <a:lnTo>
                    <a:pt x="8130" y="1640"/>
                  </a:lnTo>
                  <a:lnTo>
                    <a:pt x="8128" y="1673"/>
                  </a:lnTo>
                  <a:lnTo>
                    <a:pt x="8121" y="1705"/>
                  </a:lnTo>
                  <a:lnTo>
                    <a:pt x="8111" y="1736"/>
                  </a:lnTo>
                  <a:lnTo>
                    <a:pt x="8097" y="1765"/>
                  </a:lnTo>
                  <a:lnTo>
                    <a:pt x="8078" y="1792"/>
                  </a:lnTo>
                  <a:lnTo>
                    <a:pt x="8057" y="1817"/>
                  </a:lnTo>
                  <a:lnTo>
                    <a:pt x="8032" y="1838"/>
                  </a:lnTo>
                  <a:lnTo>
                    <a:pt x="8005" y="1857"/>
                  </a:lnTo>
                  <a:lnTo>
                    <a:pt x="7976" y="1871"/>
                  </a:lnTo>
                  <a:lnTo>
                    <a:pt x="7945" y="1881"/>
                  </a:lnTo>
                  <a:close/>
                  <a:moveTo>
                    <a:pt x="6670" y="1890"/>
                  </a:moveTo>
                  <a:lnTo>
                    <a:pt x="3330" y="1890"/>
                  </a:lnTo>
                  <a:lnTo>
                    <a:pt x="3330" y="3790"/>
                  </a:lnTo>
                  <a:lnTo>
                    <a:pt x="6670" y="3790"/>
                  </a:lnTo>
                  <a:lnTo>
                    <a:pt x="6670" y="18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67" name="Google Shape;3867;p34"/>
          <p:cNvGrpSpPr/>
          <p:nvPr/>
        </p:nvGrpSpPr>
        <p:grpSpPr>
          <a:xfrm>
            <a:off x="6379157" y="861060"/>
            <a:ext cx="589280" cy="608689"/>
            <a:chOff x="6379157" y="1750040"/>
            <a:chExt cx="589280" cy="608689"/>
          </a:xfrm>
        </p:grpSpPr>
        <p:sp>
          <p:nvSpPr>
            <p:cNvPr id="3868" name="Google Shape;3868;p34"/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218"/>
                  </a:moveTo>
                  <a:lnTo>
                    <a:pt x="4848" y="3030"/>
                  </a:lnTo>
                  <a:lnTo>
                    <a:pt x="4741" y="2822"/>
                  </a:lnTo>
                  <a:lnTo>
                    <a:pt x="4673" y="2600"/>
                  </a:lnTo>
                  <a:lnTo>
                    <a:pt x="4640" y="2369"/>
                  </a:lnTo>
                  <a:lnTo>
                    <a:pt x="4636" y="2134"/>
                  </a:lnTo>
                  <a:lnTo>
                    <a:pt x="4654" y="1901"/>
                  </a:lnTo>
                  <a:lnTo>
                    <a:pt x="4691" y="1675"/>
                  </a:lnTo>
                  <a:lnTo>
                    <a:pt x="4741" y="1462"/>
                  </a:lnTo>
                  <a:lnTo>
                    <a:pt x="4798" y="1267"/>
                  </a:lnTo>
                  <a:lnTo>
                    <a:pt x="4856" y="1095"/>
                  </a:lnTo>
                  <a:lnTo>
                    <a:pt x="4911" y="952"/>
                  </a:lnTo>
                  <a:lnTo>
                    <a:pt x="4957" y="844"/>
                  </a:lnTo>
                  <a:lnTo>
                    <a:pt x="4988" y="774"/>
                  </a:lnTo>
                  <a:lnTo>
                    <a:pt x="5000" y="750"/>
                  </a:lnTo>
                  <a:lnTo>
                    <a:pt x="5012" y="774"/>
                  </a:lnTo>
                  <a:lnTo>
                    <a:pt x="5043" y="844"/>
                  </a:lnTo>
                  <a:lnTo>
                    <a:pt x="5089" y="952"/>
                  </a:lnTo>
                  <a:lnTo>
                    <a:pt x="5144" y="1095"/>
                  </a:lnTo>
                  <a:lnTo>
                    <a:pt x="5202" y="1267"/>
                  </a:lnTo>
                  <a:lnTo>
                    <a:pt x="5259" y="1462"/>
                  </a:lnTo>
                  <a:lnTo>
                    <a:pt x="5309" y="1675"/>
                  </a:lnTo>
                  <a:lnTo>
                    <a:pt x="5346" y="1901"/>
                  </a:lnTo>
                  <a:lnTo>
                    <a:pt x="5364" y="2134"/>
                  </a:lnTo>
                  <a:lnTo>
                    <a:pt x="5360" y="2369"/>
                  </a:lnTo>
                  <a:lnTo>
                    <a:pt x="5327" y="2600"/>
                  </a:lnTo>
                  <a:lnTo>
                    <a:pt x="5259" y="2822"/>
                  </a:lnTo>
                  <a:lnTo>
                    <a:pt x="5152" y="3030"/>
                  </a:lnTo>
                  <a:lnTo>
                    <a:pt x="5000" y="32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34"/>
            <p:cNvSpPr/>
            <p:nvPr/>
          </p:nvSpPr>
          <p:spPr>
            <a:xfrm>
              <a:off x="6379157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8" y="3112"/>
                  </a:moveTo>
                  <a:lnTo>
                    <a:pt x="5269" y="3124"/>
                  </a:lnTo>
                  <a:lnTo>
                    <a:pt x="5150" y="3271"/>
                  </a:lnTo>
                  <a:lnTo>
                    <a:pt x="5150" y="3790"/>
                  </a:lnTo>
                  <a:lnTo>
                    <a:pt x="6097" y="3790"/>
                  </a:lnTo>
                  <a:lnTo>
                    <a:pt x="6130" y="3792"/>
                  </a:lnTo>
                  <a:lnTo>
                    <a:pt x="6162" y="3799"/>
                  </a:lnTo>
                  <a:lnTo>
                    <a:pt x="6193" y="3809"/>
                  </a:lnTo>
                  <a:lnTo>
                    <a:pt x="6222" y="3823"/>
                  </a:lnTo>
                  <a:lnTo>
                    <a:pt x="6249" y="3842"/>
                  </a:lnTo>
                  <a:lnTo>
                    <a:pt x="6274" y="3863"/>
                  </a:lnTo>
                  <a:lnTo>
                    <a:pt x="6295" y="3888"/>
                  </a:lnTo>
                  <a:lnTo>
                    <a:pt x="6314" y="3915"/>
                  </a:lnTo>
                  <a:lnTo>
                    <a:pt x="6328" y="3944"/>
                  </a:lnTo>
                  <a:lnTo>
                    <a:pt x="6338" y="3975"/>
                  </a:lnTo>
                  <a:lnTo>
                    <a:pt x="6345" y="4007"/>
                  </a:lnTo>
                  <a:lnTo>
                    <a:pt x="6347" y="4040"/>
                  </a:lnTo>
                  <a:lnTo>
                    <a:pt x="6347" y="9000"/>
                  </a:lnTo>
                  <a:lnTo>
                    <a:pt x="6919" y="9000"/>
                  </a:lnTo>
                  <a:lnTo>
                    <a:pt x="6952" y="9002"/>
                  </a:lnTo>
                  <a:lnTo>
                    <a:pt x="6984" y="9009"/>
                  </a:lnTo>
                  <a:lnTo>
                    <a:pt x="7015" y="9019"/>
                  </a:lnTo>
                  <a:lnTo>
                    <a:pt x="7044" y="9033"/>
                  </a:lnTo>
                  <a:lnTo>
                    <a:pt x="7071" y="9052"/>
                  </a:lnTo>
                  <a:lnTo>
                    <a:pt x="7096" y="9073"/>
                  </a:lnTo>
                  <a:lnTo>
                    <a:pt x="7117" y="9098"/>
                  </a:lnTo>
                  <a:lnTo>
                    <a:pt x="7136" y="9125"/>
                  </a:lnTo>
                  <a:lnTo>
                    <a:pt x="7150" y="9154"/>
                  </a:lnTo>
                  <a:lnTo>
                    <a:pt x="7160" y="9185"/>
                  </a:lnTo>
                  <a:lnTo>
                    <a:pt x="7167" y="9217"/>
                  </a:lnTo>
                  <a:lnTo>
                    <a:pt x="7169" y="9250"/>
                  </a:lnTo>
                  <a:lnTo>
                    <a:pt x="7167" y="9283"/>
                  </a:lnTo>
                  <a:lnTo>
                    <a:pt x="7160" y="9315"/>
                  </a:lnTo>
                  <a:lnTo>
                    <a:pt x="7150" y="9346"/>
                  </a:lnTo>
                  <a:lnTo>
                    <a:pt x="7136" y="9375"/>
                  </a:lnTo>
                  <a:lnTo>
                    <a:pt x="7117" y="9402"/>
                  </a:lnTo>
                  <a:lnTo>
                    <a:pt x="7096" y="9427"/>
                  </a:lnTo>
                  <a:lnTo>
                    <a:pt x="7071" y="9448"/>
                  </a:lnTo>
                  <a:lnTo>
                    <a:pt x="7044" y="9467"/>
                  </a:lnTo>
                  <a:lnTo>
                    <a:pt x="7015" y="9481"/>
                  </a:lnTo>
                  <a:lnTo>
                    <a:pt x="6984" y="9491"/>
                  </a:lnTo>
                  <a:lnTo>
                    <a:pt x="6952" y="9498"/>
                  </a:lnTo>
                  <a:lnTo>
                    <a:pt x="6919" y="9500"/>
                  </a:lnTo>
                  <a:lnTo>
                    <a:pt x="6097" y="9500"/>
                  </a:lnTo>
                  <a:lnTo>
                    <a:pt x="3903" y="9500"/>
                  </a:lnTo>
                  <a:lnTo>
                    <a:pt x="3081" y="9500"/>
                  </a:lnTo>
                  <a:lnTo>
                    <a:pt x="3048" y="9498"/>
                  </a:lnTo>
                  <a:lnTo>
                    <a:pt x="3016" y="9491"/>
                  </a:lnTo>
                  <a:lnTo>
                    <a:pt x="2985" y="9481"/>
                  </a:lnTo>
                  <a:lnTo>
                    <a:pt x="2956" y="9467"/>
                  </a:lnTo>
                  <a:lnTo>
                    <a:pt x="2929" y="9448"/>
                  </a:lnTo>
                  <a:lnTo>
                    <a:pt x="2904" y="9427"/>
                  </a:lnTo>
                  <a:lnTo>
                    <a:pt x="2883" y="9402"/>
                  </a:lnTo>
                  <a:lnTo>
                    <a:pt x="2864" y="9375"/>
                  </a:lnTo>
                  <a:lnTo>
                    <a:pt x="2850" y="9346"/>
                  </a:lnTo>
                  <a:lnTo>
                    <a:pt x="2840" y="9315"/>
                  </a:lnTo>
                  <a:lnTo>
                    <a:pt x="2833" y="9283"/>
                  </a:lnTo>
                  <a:lnTo>
                    <a:pt x="2831" y="9250"/>
                  </a:lnTo>
                  <a:lnTo>
                    <a:pt x="2833" y="9217"/>
                  </a:lnTo>
                  <a:lnTo>
                    <a:pt x="2840" y="9185"/>
                  </a:lnTo>
                  <a:lnTo>
                    <a:pt x="2850" y="9154"/>
                  </a:lnTo>
                  <a:lnTo>
                    <a:pt x="2864" y="9125"/>
                  </a:lnTo>
                  <a:lnTo>
                    <a:pt x="2883" y="9098"/>
                  </a:lnTo>
                  <a:lnTo>
                    <a:pt x="2904" y="9073"/>
                  </a:lnTo>
                  <a:lnTo>
                    <a:pt x="2929" y="9052"/>
                  </a:lnTo>
                  <a:lnTo>
                    <a:pt x="2956" y="9033"/>
                  </a:lnTo>
                  <a:lnTo>
                    <a:pt x="2985" y="9019"/>
                  </a:lnTo>
                  <a:lnTo>
                    <a:pt x="3016" y="9009"/>
                  </a:lnTo>
                  <a:lnTo>
                    <a:pt x="3048" y="9002"/>
                  </a:lnTo>
                  <a:lnTo>
                    <a:pt x="3081" y="9000"/>
                  </a:lnTo>
                  <a:lnTo>
                    <a:pt x="3653" y="9000"/>
                  </a:lnTo>
                  <a:lnTo>
                    <a:pt x="3653" y="4040"/>
                  </a:lnTo>
                  <a:lnTo>
                    <a:pt x="3655" y="4007"/>
                  </a:lnTo>
                  <a:lnTo>
                    <a:pt x="3662" y="3975"/>
                  </a:lnTo>
                  <a:lnTo>
                    <a:pt x="3672" y="3944"/>
                  </a:lnTo>
                  <a:lnTo>
                    <a:pt x="3686" y="3915"/>
                  </a:lnTo>
                  <a:lnTo>
                    <a:pt x="3705" y="3888"/>
                  </a:lnTo>
                  <a:lnTo>
                    <a:pt x="3726" y="3863"/>
                  </a:lnTo>
                  <a:lnTo>
                    <a:pt x="3751" y="3842"/>
                  </a:lnTo>
                  <a:lnTo>
                    <a:pt x="3778" y="3823"/>
                  </a:lnTo>
                  <a:lnTo>
                    <a:pt x="3807" y="3809"/>
                  </a:lnTo>
                  <a:lnTo>
                    <a:pt x="3838" y="3799"/>
                  </a:lnTo>
                  <a:lnTo>
                    <a:pt x="3870" y="3792"/>
                  </a:lnTo>
                  <a:lnTo>
                    <a:pt x="3903" y="3790"/>
                  </a:lnTo>
                  <a:lnTo>
                    <a:pt x="4850" y="3790"/>
                  </a:lnTo>
                  <a:lnTo>
                    <a:pt x="4850" y="3271"/>
                  </a:lnTo>
                  <a:lnTo>
                    <a:pt x="4731" y="3124"/>
                  </a:lnTo>
                  <a:lnTo>
                    <a:pt x="4722" y="3112"/>
                  </a:lnTo>
                  <a:lnTo>
                    <a:pt x="4715" y="3099"/>
                  </a:lnTo>
                  <a:lnTo>
                    <a:pt x="4608" y="2891"/>
                  </a:lnTo>
                  <a:lnTo>
                    <a:pt x="4597" y="2866"/>
                  </a:lnTo>
                  <a:lnTo>
                    <a:pt x="4530" y="2644"/>
                  </a:lnTo>
                  <a:lnTo>
                    <a:pt x="4525" y="2621"/>
                  </a:lnTo>
                  <a:lnTo>
                    <a:pt x="4492" y="2390"/>
                  </a:lnTo>
                  <a:lnTo>
                    <a:pt x="4490" y="2372"/>
                  </a:lnTo>
                  <a:lnTo>
                    <a:pt x="4486" y="2137"/>
                  </a:lnTo>
                  <a:lnTo>
                    <a:pt x="4486" y="2122"/>
                  </a:lnTo>
                  <a:lnTo>
                    <a:pt x="4505" y="1889"/>
                  </a:lnTo>
                  <a:lnTo>
                    <a:pt x="4506" y="1877"/>
                  </a:lnTo>
                  <a:lnTo>
                    <a:pt x="4543" y="1651"/>
                  </a:lnTo>
                  <a:lnTo>
                    <a:pt x="4545" y="1641"/>
                  </a:lnTo>
                  <a:lnTo>
                    <a:pt x="4595" y="1428"/>
                  </a:lnTo>
                  <a:lnTo>
                    <a:pt x="4597" y="1420"/>
                  </a:lnTo>
                  <a:lnTo>
                    <a:pt x="4654" y="1225"/>
                  </a:lnTo>
                  <a:lnTo>
                    <a:pt x="4656" y="1219"/>
                  </a:lnTo>
                  <a:lnTo>
                    <a:pt x="4714" y="1047"/>
                  </a:lnTo>
                  <a:lnTo>
                    <a:pt x="4716" y="1042"/>
                  </a:lnTo>
                  <a:lnTo>
                    <a:pt x="4771" y="899"/>
                  </a:lnTo>
                  <a:lnTo>
                    <a:pt x="4773" y="894"/>
                  </a:lnTo>
                  <a:lnTo>
                    <a:pt x="4819" y="785"/>
                  </a:lnTo>
                  <a:lnTo>
                    <a:pt x="4820" y="781"/>
                  </a:lnTo>
                  <a:lnTo>
                    <a:pt x="4852" y="712"/>
                  </a:lnTo>
                  <a:lnTo>
                    <a:pt x="4853" y="709"/>
                  </a:lnTo>
                  <a:lnTo>
                    <a:pt x="4865" y="685"/>
                  </a:lnTo>
                  <a:lnTo>
                    <a:pt x="4875" y="668"/>
                  </a:lnTo>
                  <a:lnTo>
                    <a:pt x="4887" y="652"/>
                  </a:lnTo>
                  <a:lnTo>
                    <a:pt x="4900" y="638"/>
                  </a:lnTo>
                  <a:lnTo>
                    <a:pt x="4916" y="626"/>
                  </a:lnTo>
                  <a:lnTo>
                    <a:pt x="4933" y="616"/>
                  </a:lnTo>
                  <a:lnTo>
                    <a:pt x="4951" y="608"/>
                  </a:lnTo>
                  <a:lnTo>
                    <a:pt x="4970" y="603"/>
                  </a:lnTo>
                  <a:lnTo>
                    <a:pt x="4990" y="600"/>
                  </a:lnTo>
                  <a:lnTo>
                    <a:pt x="5010" y="600"/>
                  </a:lnTo>
                  <a:lnTo>
                    <a:pt x="5030" y="603"/>
                  </a:lnTo>
                  <a:lnTo>
                    <a:pt x="5049" y="608"/>
                  </a:lnTo>
                  <a:lnTo>
                    <a:pt x="5067" y="616"/>
                  </a:lnTo>
                  <a:lnTo>
                    <a:pt x="5084" y="626"/>
                  </a:lnTo>
                  <a:lnTo>
                    <a:pt x="5100" y="638"/>
                  </a:lnTo>
                  <a:lnTo>
                    <a:pt x="5113" y="652"/>
                  </a:lnTo>
                  <a:lnTo>
                    <a:pt x="5125" y="668"/>
                  </a:lnTo>
                  <a:lnTo>
                    <a:pt x="5135" y="685"/>
                  </a:lnTo>
                  <a:lnTo>
                    <a:pt x="5147" y="709"/>
                  </a:lnTo>
                  <a:lnTo>
                    <a:pt x="5148" y="712"/>
                  </a:lnTo>
                  <a:lnTo>
                    <a:pt x="5180" y="781"/>
                  </a:lnTo>
                  <a:lnTo>
                    <a:pt x="5181" y="785"/>
                  </a:lnTo>
                  <a:lnTo>
                    <a:pt x="5227" y="894"/>
                  </a:lnTo>
                  <a:lnTo>
                    <a:pt x="5229" y="899"/>
                  </a:lnTo>
                  <a:lnTo>
                    <a:pt x="5284" y="1042"/>
                  </a:lnTo>
                  <a:lnTo>
                    <a:pt x="5286" y="1047"/>
                  </a:lnTo>
                  <a:lnTo>
                    <a:pt x="5344" y="1219"/>
                  </a:lnTo>
                  <a:lnTo>
                    <a:pt x="5346" y="1225"/>
                  </a:lnTo>
                  <a:lnTo>
                    <a:pt x="5403" y="1420"/>
                  </a:lnTo>
                  <a:lnTo>
                    <a:pt x="5405" y="1428"/>
                  </a:lnTo>
                  <a:lnTo>
                    <a:pt x="5455" y="1641"/>
                  </a:lnTo>
                  <a:lnTo>
                    <a:pt x="5457" y="1651"/>
                  </a:lnTo>
                  <a:lnTo>
                    <a:pt x="5494" y="1877"/>
                  </a:lnTo>
                  <a:lnTo>
                    <a:pt x="5495" y="1889"/>
                  </a:lnTo>
                  <a:lnTo>
                    <a:pt x="5514" y="2122"/>
                  </a:lnTo>
                  <a:lnTo>
                    <a:pt x="5514" y="2137"/>
                  </a:lnTo>
                  <a:lnTo>
                    <a:pt x="5510" y="2372"/>
                  </a:lnTo>
                  <a:lnTo>
                    <a:pt x="5508" y="2390"/>
                  </a:lnTo>
                  <a:lnTo>
                    <a:pt x="5475" y="2621"/>
                  </a:lnTo>
                  <a:lnTo>
                    <a:pt x="5470" y="2644"/>
                  </a:lnTo>
                  <a:lnTo>
                    <a:pt x="5403" y="2866"/>
                  </a:lnTo>
                  <a:lnTo>
                    <a:pt x="5392" y="2891"/>
                  </a:lnTo>
                  <a:lnTo>
                    <a:pt x="5285" y="3099"/>
                  </a:lnTo>
                  <a:lnTo>
                    <a:pt x="5278" y="3112"/>
                  </a:lnTo>
                  <a:close/>
                  <a:moveTo>
                    <a:pt x="5847" y="9000"/>
                  </a:moveTo>
                  <a:lnTo>
                    <a:pt x="5847" y="4290"/>
                  </a:lnTo>
                  <a:lnTo>
                    <a:pt x="4153" y="4290"/>
                  </a:lnTo>
                  <a:lnTo>
                    <a:pt x="4153" y="9000"/>
                  </a:lnTo>
                  <a:lnTo>
                    <a:pt x="5847" y="9000"/>
                  </a:lnTo>
                  <a:close/>
                  <a:moveTo>
                    <a:pt x="5059" y="1312"/>
                  </a:moveTo>
                  <a:lnTo>
                    <a:pt x="5003" y="1146"/>
                  </a:lnTo>
                  <a:lnTo>
                    <a:pt x="5000" y="1139"/>
                  </a:lnTo>
                  <a:lnTo>
                    <a:pt x="4997" y="1146"/>
                  </a:lnTo>
                  <a:lnTo>
                    <a:pt x="4941" y="1312"/>
                  </a:lnTo>
                  <a:lnTo>
                    <a:pt x="4886" y="1500"/>
                  </a:lnTo>
                  <a:lnTo>
                    <a:pt x="4839" y="1704"/>
                  </a:lnTo>
                  <a:lnTo>
                    <a:pt x="4804" y="1919"/>
                  </a:lnTo>
                  <a:lnTo>
                    <a:pt x="4786" y="2139"/>
                  </a:lnTo>
                  <a:lnTo>
                    <a:pt x="4790" y="2357"/>
                  </a:lnTo>
                  <a:lnTo>
                    <a:pt x="4820" y="2567"/>
                  </a:lnTo>
                  <a:lnTo>
                    <a:pt x="4880" y="2766"/>
                  </a:lnTo>
                  <a:lnTo>
                    <a:pt x="4974" y="2948"/>
                  </a:lnTo>
                  <a:lnTo>
                    <a:pt x="5000" y="2979"/>
                  </a:lnTo>
                  <a:lnTo>
                    <a:pt x="5026" y="2948"/>
                  </a:lnTo>
                  <a:lnTo>
                    <a:pt x="5120" y="2766"/>
                  </a:lnTo>
                  <a:lnTo>
                    <a:pt x="5180" y="2567"/>
                  </a:lnTo>
                  <a:lnTo>
                    <a:pt x="5210" y="2357"/>
                  </a:lnTo>
                  <a:lnTo>
                    <a:pt x="5214" y="2139"/>
                  </a:lnTo>
                  <a:lnTo>
                    <a:pt x="5196" y="1919"/>
                  </a:lnTo>
                  <a:lnTo>
                    <a:pt x="5161" y="1704"/>
                  </a:lnTo>
                  <a:lnTo>
                    <a:pt x="5114" y="1500"/>
                  </a:lnTo>
                  <a:lnTo>
                    <a:pt x="5059" y="131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73" name="Google Shape;3873;p34"/>
          <p:cNvGrpSpPr/>
          <p:nvPr/>
        </p:nvGrpSpPr>
        <p:grpSpPr>
          <a:xfrm>
            <a:off x="7506538" y="861060"/>
            <a:ext cx="589280" cy="608689"/>
            <a:chOff x="7506538" y="1750040"/>
            <a:chExt cx="589280" cy="608689"/>
          </a:xfrm>
        </p:grpSpPr>
        <p:sp>
          <p:nvSpPr>
            <p:cNvPr id="3874" name="Google Shape;3874;p34"/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63" y="8645"/>
                  </a:moveTo>
                  <a:lnTo>
                    <a:pt x="4931" y="8649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068" y="1351"/>
                  </a:lnTo>
                  <a:lnTo>
                    <a:pt x="5137" y="1355"/>
                  </a:lnTo>
                  <a:lnTo>
                    <a:pt x="5205" y="1362"/>
                  </a:lnTo>
                  <a:lnTo>
                    <a:pt x="5272" y="1370"/>
                  </a:lnTo>
                  <a:lnTo>
                    <a:pt x="5339" y="1382"/>
                  </a:lnTo>
                  <a:lnTo>
                    <a:pt x="5406" y="1396"/>
                  </a:lnTo>
                  <a:lnTo>
                    <a:pt x="5472" y="1412"/>
                  </a:lnTo>
                  <a:lnTo>
                    <a:pt x="5538" y="1431"/>
                  </a:lnTo>
                  <a:lnTo>
                    <a:pt x="5602" y="1452"/>
                  </a:lnTo>
                  <a:lnTo>
                    <a:pt x="5666" y="1476"/>
                  </a:lnTo>
                  <a:lnTo>
                    <a:pt x="5729" y="1502"/>
                  </a:lnTo>
                  <a:lnTo>
                    <a:pt x="5791" y="1531"/>
                  </a:lnTo>
                  <a:lnTo>
                    <a:pt x="5852" y="1562"/>
                  </a:lnTo>
                  <a:lnTo>
                    <a:pt x="5912" y="1595"/>
                  </a:lnTo>
                  <a:lnTo>
                    <a:pt x="5971" y="1630"/>
                  </a:lnTo>
                  <a:lnTo>
                    <a:pt x="6028" y="1668"/>
                  </a:lnTo>
                  <a:lnTo>
                    <a:pt x="6084" y="1707"/>
                  </a:lnTo>
                  <a:lnTo>
                    <a:pt x="6138" y="1749"/>
                  </a:lnTo>
                  <a:lnTo>
                    <a:pt x="6190" y="1792"/>
                  </a:lnTo>
                  <a:lnTo>
                    <a:pt x="6241" y="1837"/>
                  </a:lnTo>
                  <a:lnTo>
                    <a:pt x="6290" y="1885"/>
                  </a:lnTo>
                  <a:lnTo>
                    <a:pt x="6337" y="1934"/>
                  </a:lnTo>
                  <a:lnTo>
                    <a:pt x="6383" y="1984"/>
                  </a:lnTo>
                  <a:lnTo>
                    <a:pt x="6426" y="2037"/>
                  </a:lnTo>
                  <a:lnTo>
                    <a:pt x="6468" y="2091"/>
                  </a:lnTo>
                  <a:lnTo>
                    <a:pt x="6507" y="2146"/>
                  </a:lnTo>
                  <a:lnTo>
                    <a:pt x="6545" y="2203"/>
                  </a:lnTo>
                  <a:lnTo>
                    <a:pt x="6580" y="2262"/>
                  </a:lnTo>
                  <a:lnTo>
                    <a:pt x="6613" y="2322"/>
                  </a:lnTo>
                  <a:lnTo>
                    <a:pt x="6644" y="2383"/>
                  </a:lnTo>
                  <a:lnTo>
                    <a:pt x="6673" y="2445"/>
                  </a:lnTo>
                  <a:lnTo>
                    <a:pt x="6699" y="2509"/>
                  </a:lnTo>
                  <a:lnTo>
                    <a:pt x="6723" y="2573"/>
                  </a:lnTo>
                  <a:lnTo>
                    <a:pt x="6744" y="2637"/>
                  </a:lnTo>
                  <a:lnTo>
                    <a:pt x="6763" y="2703"/>
                  </a:lnTo>
                  <a:lnTo>
                    <a:pt x="6779" y="2769"/>
                  </a:lnTo>
                  <a:lnTo>
                    <a:pt x="6793" y="2836"/>
                  </a:lnTo>
                  <a:lnTo>
                    <a:pt x="6805" y="2903"/>
                  </a:lnTo>
                  <a:lnTo>
                    <a:pt x="6813" y="2970"/>
                  </a:lnTo>
                  <a:lnTo>
                    <a:pt x="6820" y="3038"/>
                  </a:lnTo>
                  <a:lnTo>
                    <a:pt x="6824" y="3107"/>
                  </a:lnTo>
                  <a:lnTo>
                    <a:pt x="6825" y="3175"/>
                  </a:lnTo>
                  <a:lnTo>
                    <a:pt x="6824" y="3243"/>
                  </a:lnTo>
                  <a:lnTo>
                    <a:pt x="6820" y="3312"/>
                  </a:lnTo>
                  <a:lnTo>
                    <a:pt x="6813" y="3380"/>
                  </a:lnTo>
                  <a:lnTo>
                    <a:pt x="6805" y="3447"/>
                  </a:lnTo>
                  <a:lnTo>
                    <a:pt x="6793" y="3514"/>
                  </a:lnTo>
                  <a:lnTo>
                    <a:pt x="6779" y="3581"/>
                  </a:lnTo>
                  <a:lnTo>
                    <a:pt x="6763" y="3647"/>
                  </a:lnTo>
                  <a:lnTo>
                    <a:pt x="6744" y="3713"/>
                  </a:lnTo>
                  <a:lnTo>
                    <a:pt x="6723" y="3777"/>
                  </a:lnTo>
                  <a:lnTo>
                    <a:pt x="6699" y="3841"/>
                  </a:lnTo>
                  <a:lnTo>
                    <a:pt x="6673" y="3905"/>
                  </a:lnTo>
                  <a:lnTo>
                    <a:pt x="6644" y="3967"/>
                  </a:lnTo>
                  <a:lnTo>
                    <a:pt x="6613" y="4028"/>
                  </a:lnTo>
                  <a:lnTo>
                    <a:pt x="6580" y="4088"/>
                  </a:lnTo>
                  <a:lnTo>
                    <a:pt x="6545" y="4147"/>
                  </a:lnTo>
                  <a:lnTo>
                    <a:pt x="6507" y="4204"/>
                  </a:lnTo>
                  <a:lnTo>
                    <a:pt x="6468" y="4259"/>
                  </a:lnTo>
                  <a:lnTo>
                    <a:pt x="6426" y="4313"/>
                  </a:lnTo>
                  <a:lnTo>
                    <a:pt x="6383" y="4366"/>
                  </a:lnTo>
                  <a:lnTo>
                    <a:pt x="6338" y="4416"/>
                  </a:lnTo>
                  <a:lnTo>
                    <a:pt x="6290" y="4465"/>
                  </a:lnTo>
                  <a:lnTo>
                    <a:pt x="6241" y="4513"/>
                  </a:lnTo>
                  <a:lnTo>
                    <a:pt x="6191" y="4558"/>
                  </a:lnTo>
                  <a:lnTo>
                    <a:pt x="6138" y="4601"/>
                  </a:lnTo>
                  <a:lnTo>
                    <a:pt x="6084" y="4643"/>
                  </a:lnTo>
                  <a:lnTo>
                    <a:pt x="6029" y="4682"/>
                  </a:lnTo>
                  <a:lnTo>
                    <a:pt x="5972" y="4720"/>
                  </a:lnTo>
                  <a:lnTo>
                    <a:pt x="5913" y="4755"/>
                  </a:lnTo>
                  <a:lnTo>
                    <a:pt x="5853" y="4788"/>
                  </a:lnTo>
                  <a:lnTo>
                    <a:pt x="5792" y="4819"/>
                  </a:lnTo>
                  <a:lnTo>
                    <a:pt x="5730" y="4848"/>
                  </a:lnTo>
                  <a:lnTo>
                    <a:pt x="5666" y="4874"/>
                  </a:lnTo>
                  <a:lnTo>
                    <a:pt x="5602" y="4898"/>
                  </a:lnTo>
                  <a:lnTo>
                    <a:pt x="5538" y="4919"/>
                  </a:lnTo>
                  <a:lnTo>
                    <a:pt x="5472" y="4938"/>
                  </a:lnTo>
                  <a:lnTo>
                    <a:pt x="5406" y="4954"/>
                  </a:lnTo>
                  <a:lnTo>
                    <a:pt x="5339" y="4968"/>
                  </a:lnTo>
                  <a:lnTo>
                    <a:pt x="5272" y="4980"/>
                  </a:lnTo>
                  <a:lnTo>
                    <a:pt x="5205" y="4988"/>
                  </a:lnTo>
                  <a:lnTo>
                    <a:pt x="5137" y="4995"/>
                  </a:lnTo>
                  <a:lnTo>
                    <a:pt x="5068" y="4999"/>
                  </a:lnTo>
                  <a:lnTo>
                    <a:pt x="5000" y="5000"/>
                  </a:lnTo>
                  <a:lnTo>
                    <a:pt x="4932" y="5001"/>
                  </a:lnTo>
                  <a:lnTo>
                    <a:pt x="4863" y="5005"/>
                  </a:lnTo>
                  <a:lnTo>
                    <a:pt x="4795" y="5012"/>
                  </a:lnTo>
                  <a:lnTo>
                    <a:pt x="4728" y="5020"/>
                  </a:lnTo>
                  <a:lnTo>
                    <a:pt x="4661" y="5032"/>
                  </a:lnTo>
                  <a:lnTo>
                    <a:pt x="4594" y="5046"/>
                  </a:lnTo>
                  <a:lnTo>
                    <a:pt x="4528" y="5062"/>
                  </a:lnTo>
                  <a:lnTo>
                    <a:pt x="4462" y="5081"/>
                  </a:lnTo>
                  <a:lnTo>
                    <a:pt x="4398" y="5102"/>
                  </a:lnTo>
                  <a:lnTo>
                    <a:pt x="4334" y="5126"/>
                  </a:lnTo>
                  <a:lnTo>
                    <a:pt x="4271" y="5152"/>
                  </a:lnTo>
                  <a:lnTo>
                    <a:pt x="4209" y="5181"/>
                  </a:lnTo>
                  <a:lnTo>
                    <a:pt x="4148" y="5212"/>
                  </a:lnTo>
                  <a:lnTo>
                    <a:pt x="4088" y="5245"/>
                  </a:lnTo>
                  <a:lnTo>
                    <a:pt x="4029" y="5280"/>
                  </a:lnTo>
                  <a:lnTo>
                    <a:pt x="3972" y="5318"/>
                  </a:lnTo>
                  <a:lnTo>
                    <a:pt x="3916" y="5357"/>
                  </a:lnTo>
                  <a:lnTo>
                    <a:pt x="3862" y="5399"/>
                  </a:lnTo>
                  <a:lnTo>
                    <a:pt x="3810" y="5442"/>
                  </a:lnTo>
                  <a:lnTo>
                    <a:pt x="3759" y="5487"/>
                  </a:lnTo>
                  <a:lnTo>
                    <a:pt x="3710" y="5535"/>
                  </a:lnTo>
                  <a:lnTo>
                    <a:pt x="3663" y="5584"/>
                  </a:lnTo>
                  <a:lnTo>
                    <a:pt x="3617" y="5634"/>
                  </a:lnTo>
                  <a:lnTo>
                    <a:pt x="3574" y="5687"/>
                  </a:lnTo>
                  <a:lnTo>
                    <a:pt x="3532" y="5741"/>
                  </a:lnTo>
                  <a:lnTo>
                    <a:pt x="3493" y="5796"/>
                  </a:lnTo>
                  <a:lnTo>
                    <a:pt x="3455" y="5853"/>
                  </a:lnTo>
                  <a:lnTo>
                    <a:pt x="3420" y="5912"/>
                  </a:lnTo>
                  <a:lnTo>
                    <a:pt x="3387" y="5972"/>
                  </a:lnTo>
                  <a:lnTo>
                    <a:pt x="3356" y="6033"/>
                  </a:lnTo>
                  <a:lnTo>
                    <a:pt x="3327" y="6095"/>
                  </a:lnTo>
                  <a:lnTo>
                    <a:pt x="3301" y="6159"/>
                  </a:lnTo>
                  <a:lnTo>
                    <a:pt x="3277" y="6223"/>
                  </a:lnTo>
                  <a:lnTo>
                    <a:pt x="3256" y="6287"/>
                  </a:lnTo>
                  <a:lnTo>
                    <a:pt x="3237" y="6353"/>
                  </a:lnTo>
                  <a:lnTo>
                    <a:pt x="3221" y="6419"/>
                  </a:lnTo>
                  <a:lnTo>
                    <a:pt x="3207" y="6486"/>
                  </a:lnTo>
                  <a:lnTo>
                    <a:pt x="3195" y="6553"/>
                  </a:lnTo>
                  <a:lnTo>
                    <a:pt x="3187" y="6620"/>
                  </a:lnTo>
                  <a:lnTo>
                    <a:pt x="3180" y="6688"/>
                  </a:lnTo>
                  <a:lnTo>
                    <a:pt x="3176" y="6757"/>
                  </a:lnTo>
                  <a:lnTo>
                    <a:pt x="3175" y="6825"/>
                  </a:lnTo>
                  <a:lnTo>
                    <a:pt x="3176" y="6893"/>
                  </a:lnTo>
                  <a:lnTo>
                    <a:pt x="3180" y="6962"/>
                  </a:lnTo>
                  <a:lnTo>
                    <a:pt x="3187" y="7030"/>
                  </a:lnTo>
                  <a:lnTo>
                    <a:pt x="3195" y="7097"/>
                  </a:lnTo>
                  <a:lnTo>
                    <a:pt x="3207" y="7164"/>
                  </a:lnTo>
                  <a:lnTo>
                    <a:pt x="3221" y="7231"/>
                  </a:lnTo>
                  <a:lnTo>
                    <a:pt x="3237" y="7297"/>
                  </a:lnTo>
                  <a:lnTo>
                    <a:pt x="3256" y="7363"/>
                  </a:lnTo>
                  <a:lnTo>
                    <a:pt x="3277" y="7427"/>
                  </a:lnTo>
                  <a:lnTo>
                    <a:pt x="3301" y="7491"/>
                  </a:lnTo>
                  <a:lnTo>
                    <a:pt x="3327" y="7554"/>
                  </a:lnTo>
                  <a:lnTo>
                    <a:pt x="3356" y="7616"/>
                  </a:lnTo>
                  <a:lnTo>
                    <a:pt x="3387" y="7677"/>
                  </a:lnTo>
                  <a:lnTo>
                    <a:pt x="3420" y="7737"/>
                  </a:lnTo>
                  <a:lnTo>
                    <a:pt x="3455" y="7796"/>
                  </a:lnTo>
                  <a:lnTo>
                    <a:pt x="3493" y="7853"/>
                  </a:lnTo>
                  <a:lnTo>
                    <a:pt x="3532" y="7909"/>
                  </a:lnTo>
                  <a:lnTo>
                    <a:pt x="3574" y="7963"/>
                  </a:lnTo>
                  <a:lnTo>
                    <a:pt x="3617" y="8015"/>
                  </a:lnTo>
                  <a:lnTo>
                    <a:pt x="3662" y="8066"/>
                  </a:lnTo>
                  <a:lnTo>
                    <a:pt x="3710" y="8115"/>
                  </a:lnTo>
                  <a:lnTo>
                    <a:pt x="3759" y="8162"/>
                  </a:lnTo>
                  <a:lnTo>
                    <a:pt x="3809" y="8208"/>
                  </a:lnTo>
                  <a:lnTo>
                    <a:pt x="3862" y="8251"/>
                  </a:lnTo>
                  <a:lnTo>
                    <a:pt x="3916" y="8293"/>
                  </a:lnTo>
                  <a:lnTo>
                    <a:pt x="3971" y="8332"/>
                  </a:lnTo>
                  <a:lnTo>
                    <a:pt x="4028" y="8370"/>
                  </a:lnTo>
                  <a:lnTo>
                    <a:pt x="4087" y="8405"/>
                  </a:lnTo>
                  <a:lnTo>
                    <a:pt x="4147" y="8438"/>
                  </a:lnTo>
                  <a:lnTo>
                    <a:pt x="4208" y="8469"/>
                  </a:lnTo>
                  <a:lnTo>
                    <a:pt x="4270" y="8498"/>
                  </a:lnTo>
                  <a:lnTo>
                    <a:pt x="4334" y="8524"/>
                  </a:lnTo>
                  <a:lnTo>
                    <a:pt x="4398" y="8548"/>
                  </a:lnTo>
                  <a:lnTo>
                    <a:pt x="4462" y="8569"/>
                  </a:lnTo>
                  <a:lnTo>
                    <a:pt x="4528" y="8588"/>
                  </a:lnTo>
                  <a:lnTo>
                    <a:pt x="4594" y="8604"/>
                  </a:lnTo>
                  <a:lnTo>
                    <a:pt x="4661" y="8618"/>
                  </a:lnTo>
                  <a:lnTo>
                    <a:pt x="4728" y="8630"/>
                  </a:lnTo>
                  <a:lnTo>
                    <a:pt x="4795" y="8638"/>
                  </a:lnTo>
                  <a:lnTo>
                    <a:pt x="4863" y="86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34"/>
            <p:cNvSpPr/>
            <p:nvPr/>
          </p:nvSpPr>
          <p:spPr>
            <a:xfrm>
              <a:off x="7506538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472" y="1936"/>
                  </a:lnTo>
                  <a:lnTo>
                    <a:pt x="6503" y="1973"/>
                  </a:lnTo>
                  <a:lnTo>
                    <a:pt x="6506" y="1976"/>
                  </a:lnTo>
                  <a:lnTo>
                    <a:pt x="6547" y="2030"/>
                  </a:lnTo>
                  <a:lnTo>
                    <a:pt x="6549" y="2033"/>
                  </a:lnTo>
                  <a:lnTo>
                    <a:pt x="6589" y="2088"/>
                  </a:lnTo>
                  <a:lnTo>
                    <a:pt x="6591" y="2091"/>
                  </a:lnTo>
                  <a:lnTo>
                    <a:pt x="6628" y="2149"/>
                  </a:lnTo>
                  <a:lnTo>
                    <a:pt x="6630" y="2152"/>
                  </a:lnTo>
                  <a:lnTo>
                    <a:pt x="6666" y="2210"/>
                  </a:lnTo>
                  <a:lnTo>
                    <a:pt x="6667" y="2214"/>
                  </a:lnTo>
                  <a:lnTo>
                    <a:pt x="6701" y="2274"/>
                  </a:lnTo>
                  <a:lnTo>
                    <a:pt x="6703" y="2277"/>
                  </a:lnTo>
                  <a:lnTo>
                    <a:pt x="6734" y="2338"/>
                  </a:lnTo>
                  <a:lnTo>
                    <a:pt x="6735" y="2342"/>
                  </a:lnTo>
                  <a:lnTo>
                    <a:pt x="6764" y="2404"/>
                  </a:lnTo>
                  <a:lnTo>
                    <a:pt x="6765" y="2407"/>
                  </a:lnTo>
                  <a:lnTo>
                    <a:pt x="6791" y="2470"/>
                  </a:lnTo>
                  <a:lnTo>
                    <a:pt x="6793" y="2474"/>
                  </a:lnTo>
                  <a:lnTo>
                    <a:pt x="6816" y="2538"/>
                  </a:lnTo>
                  <a:lnTo>
                    <a:pt x="6818" y="2541"/>
                  </a:lnTo>
                  <a:lnTo>
                    <a:pt x="6839" y="2606"/>
                  </a:lnTo>
                  <a:lnTo>
                    <a:pt x="6840" y="2610"/>
                  </a:lnTo>
                  <a:lnTo>
                    <a:pt x="6859" y="2675"/>
                  </a:lnTo>
                  <a:lnTo>
                    <a:pt x="6860" y="2679"/>
                  </a:lnTo>
                  <a:lnTo>
                    <a:pt x="6876" y="2745"/>
                  </a:lnTo>
                  <a:lnTo>
                    <a:pt x="6877" y="2748"/>
                  </a:lnTo>
                  <a:lnTo>
                    <a:pt x="6891" y="2815"/>
                  </a:lnTo>
                  <a:lnTo>
                    <a:pt x="6892" y="2819"/>
                  </a:lnTo>
                  <a:lnTo>
                    <a:pt x="6903" y="2886"/>
                  </a:lnTo>
                  <a:lnTo>
                    <a:pt x="6904" y="2890"/>
                  </a:lnTo>
                  <a:lnTo>
                    <a:pt x="6913" y="2957"/>
                  </a:lnTo>
                  <a:lnTo>
                    <a:pt x="6913" y="2961"/>
                  </a:lnTo>
                  <a:lnTo>
                    <a:pt x="6919" y="3029"/>
                  </a:lnTo>
                  <a:lnTo>
                    <a:pt x="6920" y="3033"/>
                  </a:lnTo>
                  <a:lnTo>
                    <a:pt x="6924" y="3101"/>
                  </a:lnTo>
                  <a:lnTo>
                    <a:pt x="6924" y="3105"/>
                  </a:lnTo>
                  <a:lnTo>
                    <a:pt x="6925" y="3173"/>
                  </a:lnTo>
                  <a:lnTo>
                    <a:pt x="6925" y="3177"/>
                  </a:lnTo>
                  <a:lnTo>
                    <a:pt x="6924" y="3245"/>
                  </a:lnTo>
                  <a:lnTo>
                    <a:pt x="6924" y="3249"/>
                  </a:lnTo>
                  <a:lnTo>
                    <a:pt x="6920" y="3317"/>
                  </a:lnTo>
                  <a:lnTo>
                    <a:pt x="6919" y="3321"/>
                  </a:lnTo>
                  <a:lnTo>
                    <a:pt x="6913" y="3389"/>
                  </a:lnTo>
                  <a:lnTo>
                    <a:pt x="6913" y="3393"/>
                  </a:lnTo>
                  <a:lnTo>
                    <a:pt x="6904" y="3460"/>
                  </a:lnTo>
                  <a:lnTo>
                    <a:pt x="6903" y="3464"/>
                  </a:lnTo>
                  <a:lnTo>
                    <a:pt x="6892" y="3531"/>
                  </a:lnTo>
                  <a:lnTo>
                    <a:pt x="6891" y="3535"/>
                  </a:lnTo>
                  <a:lnTo>
                    <a:pt x="6877" y="3602"/>
                  </a:lnTo>
                  <a:lnTo>
                    <a:pt x="6876" y="3605"/>
                  </a:lnTo>
                  <a:lnTo>
                    <a:pt x="6860" y="3671"/>
                  </a:lnTo>
                  <a:lnTo>
                    <a:pt x="6859" y="3675"/>
                  </a:lnTo>
                  <a:lnTo>
                    <a:pt x="6840" y="3740"/>
                  </a:lnTo>
                  <a:lnTo>
                    <a:pt x="6839" y="3744"/>
                  </a:lnTo>
                  <a:lnTo>
                    <a:pt x="6818" y="3809"/>
                  </a:lnTo>
                  <a:lnTo>
                    <a:pt x="6816" y="3812"/>
                  </a:lnTo>
                  <a:lnTo>
                    <a:pt x="6793" y="3876"/>
                  </a:lnTo>
                  <a:lnTo>
                    <a:pt x="6791" y="3880"/>
                  </a:lnTo>
                  <a:lnTo>
                    <a:pt x="6765" y="3943"/>
                  </a:lnTo>
                  <a:lnTo>
                    <a:pt x="6764" y="3946"/>
                  </a:lnTo>
                  <a:lnTo>
                    <a:pt x="6735" y="4008"/>
                  </a:lnTo>
                  <a:lnTo>
                    <a:pt x="6734" y="4012"/>
                  </a:lnTo>
                  <a:lnTo>
                    <a:pt x="6703" y="4073"/>
                  </a:lnTo>
                  <a:lnTo>
                    <a:pt x="6701" y="4076"/>
                  </a:lnTo>
                  <a:lnTo>
                    <a:pt x="6667" y="4136"/>
                  </a:lnTo>
                  <a:lnTo>
                    <a:pt x="6666" y="4140"/>
                  </a:lnTo>
                  <a:lnTo>
                    <a:pt x="6630" y="4198"/>
                  </a:lnTo>
                  <a:lnTo>
                    <a:pt x="6628" y="4201"/>
                  </a:lnTo>
                  <a:lnTo>
                    <a:pt x="6591" y="4259"/>
                  </a:lnTo>
                  <a:lnTo>
                    <a:pt x="6589" y="4262"/>
                  </a:lnTo>
                  <a:lnTo>
                    <a:pt x="6549" y="4317"/>
                  </a:lnTo>
                  <a:lnTo>
                    <a:pt x="6547" y="4320"/>
                  </a:lnTo>
                  <a:lnTo>
                    <a:pt x="6506" y="4374"/>
                  </a:lnTo>
                  <a:lnTo>
                    <a:pt x="6503" y="4377"/>
                  </a:lnTo>
                  <a:lnTo>
                    <a:pt x="6460" y="4430"/>
                  </a:lnTo>
                  <a:lnTo>
                    <a:pt x="6457" y="4432"/>
                  </a:lnTo>
                  <a:lnTo>
                    <a:pt x="6412" y="4483"/>
                  </a:lnTo>
                  <a:lnTo>
                    <a:pt x="6410" y="4486"/>
                  </a:lnTo>
                  <a:lnTo>
                    <a:pt x="6362" y="4535"/>
                  </a:lnTo>
                  <a:lnTo>
                    <a:pt x="6360" y="4537"/>
                  </a:lnTo>
                  <a:lnTo>
                    <a:pt x="6311" y="4585"/>
                  </a:lnTo>
                  <a:lnTo>
                    <a:pt x="6308" y="4587"/>
                  </a:lnTo>
                  <a:lnTo>
                    <a:pt x="6257" y="4632"/>
                  </a:lnTo>
                  <a:lnTo>
                    <a:pt x="6255" y="4635"/>
                  </a:lnTo>
                  <a:lnTo>
                    <a:pt x="6202" y="4678"/>
                  </a:lnTo>
                  <a:lnTo>
                    <a:pt x="6199" y="4681"/>
                  </a:lnTo>
                  <a:lnTo>
                    <a:pt x="6145" y="4722"/>
                  </a:lnTo>
                  <a:lnTo>
                    <a:pt x="6142" y="4724"/>
                  </a:lnTo>
                  <a:lnTo>
                    <a:pt x="6087" y="4764"/>
                  </a:lnTo>
                  <a:lnTo>
                    <a:pt x="6084" y="4766"/>
                  </a:lnTo>
                  <a:lnTo>
                    <a:pt x="6026" y="4803"/>
                  </a:lnTo>
                  <a:lnTo>
                    <a:pt x="6023" y="4805"/>
                  </a:lnTo>
                  <a:lnTo>
                    <a:pt x="5965" y="4841"/>
                  </a:lnTo>
                  <a:lnTo>
                    <a:pt x="5961" y="4842"/>
                  </a:lnTo>
                  <a:lnTo>
                    <a:pt x="5901" y="4876"/>
                  </a:lnTo>
                  <a:lnTo>
                    <a:pt x="5898" y="4878"/>
                  </a:lnTo>
                  <a:lnTo>
                    <a:pt x="5837" y="4909"/>
                  </a:lnTo>
                  <a:lnTo>
                    <a:pt x="5833" y="4910"/>
                  </a:lnTo>
                  <a:lnTo>
                    <a:pt x="5771" y="4939"/>
                  </a:lnTo>
                  <a:lnTo>
                    <a:pt x="5768" y="4940"/>
                  </a:lnTo>
                  <a:lnTo>
                    <a:pt x="5705" y="4966"/>
                  </a:lnTo>
                  <a:lnTo>
                    <a:pt x="5701" y="4968"/>
                  </a:lnTo>
                  <a:lnTo>
                    <a:pt x="5637" y="4991"/>
                  </a:lnTo>
                  <a:lnTo>
                    <a:pt x="5634" y="4993"/>
                  </a:lnTo>
                  <a:lnTo>
                    <a:pt x="5569" y="5014"/>
                  </a:lnTo>
                  <a:lnTo>
                    <a:pt x="5565" y="5015"/>
                  </a:lnTo>
                  <a:lnTo>
                    <a:pt x="5500" y="5034"/>
                  </a:lnTo>
                  <a:lnTo>
                    <a:pt x="5496" y="5035"/>
                  </a:lnTo>
                  <a:lnTo>
                    <a:pt x="5430" y="5051"/>
                  </a:lnTo>
                  <a:lnTo>
                    <a:pt x="5427" y="5052"/>
                  </a:lnTo>
                  <a:lnTo>
                    <a:pt x="5360" y="5066"/>
                  </a:lnTo>
                  <a:lnTo>
                    <a:pt x="5356" y="5067"/>
                  </a:lnTo>
                  <a:lnTo>
                    <a:pt x="5289" y="5078"/>
                  </a:lnTo>
                  <a:lnTo>
                    <a:pt x="5285" y="5079"/>
                  </a:lnTo>
                  <a:lnTo>
                    <a:pt x="5218" y="5088"/>
                  </a:lnTo>
                  <a:lnTo>
                    <a:pt x="5214" y="5088"/>
                  </a:lnTo>
                  <a:lnTo>
                    <a:pt x="5146" y="5094"/>
                  </a:lnTo>
                  <a:lnTo>
                    <a:pt x="5142" y="5095"/>
                  </a:lnTo>
                  <a:lnTo>
                    <a:pt x="5074" y="5099"/>
                  </a:lnTo>
                  <a:lnTo>
                    <a:pt x="5070" y="5099"/>
                  </a:lnTo>
                  <a:lnTo>
                    <a:pt x="5002" y="5100"/>
                  </a:lnTo>
                  <a:lnTo>
                    <a:pt x="4935" y="5101"/>
                  </a:lnTo>
                  <a:lnTo>
                    <a:pt x="4871" y="5105"/>
                  </a:lnTo>
                  <a:lnTo>
                    <a:pt x="4807" y="5111"/>
                  </a:lnTo>
                  <a:lnTo>
                    <a:pt x="4743" y="5119"/>
                  </a:lnTo>
                  <a:lnTo>
                    <a:pt x="4679" y="5130"/>
                  </a:lnTo>
                  <a:lnTo>
                    <a:pt x="4616" y="5143"/>
                  </a:lnTo>
                  <a:lnTo>
                    <a:pt x="4554" y="5159"/>
                  </a:lnTo>
                  <a:lnTo>
                    <a:pt x="4492" y="5177"/>
                  </a:lnTo>
                  <a:lnTo>
                    <a:pt x="4431" y="5197"/>
                  </a:lnTo>
                  <a:lnTo>
                    <a:pt x="4371" y="5219"/>
                  </a:lnTo>
                  <a:lnTo>
                    <a:pt x="4311" y="5244"/>
                  </a:lnTo>
                  <a:lnTo>
                    <a:pt x="4252" y="5271"/>
                  </a:lnTo>
                  <a:lnTo>
                    <a:pt x="4195" y="5300"/>
                  </a:lnTo>
                  <a:lnTo>
                    <a:pt x="4138" y="5332"/>
                  </a:lnTo>
                  <a:lnTo>
                    <a:pt x="4082" y="5365"/>
                  </a:lnTo>
                  <a:lnTo>
                    <a:pt x="4028" y="5400"/>
                  </a:lnTo>
                  <a:lnTo>
                    <a:pt x="3975" y="5438"/>
                  </a:lnTo>
                  <a:lnTo>
                    <a:pt x="3924" y="5477"/>
                  </a:lnTo>
                  <a:lnTo>
                    <a:pt x="3875" y="5518"/>
                  </a:lnTo>
                  <a:lnTo>
                    <a:pt x="3827" y="5561"/>
                  </a:lnTo>
                  <a:lnTo>
                    <a:pt x="3780" y="5605"/>
                  </a:lnTo>
                  <a:lnTo>
                    <a:pt x="3736" y="5652"/>
                  </a:lnTo>
                  <a:lnTo>
                    <a:pt x="3693" y="5700"/>
                  </a:lnTo>
                  <a:lnTo>
                    <a:pt x="3652" y="5749"/>
                  </a:lnTo>
                  <a:lnTo>
                    <a:pt x="3613" y="5800"/>
                  </a:lnTo>
                  <a:lnTo>
                    <a:pt x="3575" y="5853"/>
                  </a:lnTo>
                  <a:lnTo>
                    <a:pt x="3540" y="5907"/>
                  </a:lnTo>
                  <a:lnTo>
                    <a:pt x="3507" y="5962"/>
                  </a:lnTo>
                  <a:lnTo>
                    <a:pt x="3475" y="6019"/>
                  </a:lnTo>
                  <a:lnTo>
                    <a:pt x="3446" y="6077"/>
                  </a:lnTo>
                  <a:lnTo>
                    <a:pt x="3419" y="6136"/>
                  </a:lnTo>
                  <a:lnTo>
                    <a:pt x="3394" y="6195"/>
                  </a:lnTo>
                  <a:lnTo>
                    <a:pt x="3372" y="6256"/>
                  </a:lnTo>
                  <a:lnTo>
                    <a:pt x="3352" y="6317"/>
                  </a:lnTo>
                  <a:lnTo>
                    <a:pt x="3334" y="6379"/>
                  </a:lnTo>
                  <a:lnTo>
                    <a:pt x="3318" y="6441"/>
                  </a:lnTo>
                  <a:lnTo>
                    <a:pt x="3305" y="6504"/>
                  </a:lnTo>
                  <a:lnTo>
                    <a:pt x="3294" y="6568"/>
                  </a:lnTo>
                  <a:lnTo>
                    <a:pt x="3286" y="6631"/>
                  </a:lnTo>
                  <a:lnTo>
                    <a:pt x="3280" y="6696"/>
                  </a:lnTo>
                  <a:lnTo>
                    <a:pt x="3276" y="6760"/>
                  </a:lnTo>
                  <a:lnTo>
                    <a:pt x="3275" y="6825"/>
                  </a:lnTo>
                  <a:lnTo>
                    <a:pt x="3276" y="6890"/>
                  </a:lnTo>
                  <a:lnTo>
                    <a:pt x="3280" y="6954"/>
                  </a:lnTo>
                  <a:lnTo>
                    <a:pt x="3286" y="7018"/>
                  </a:lnTo>
                  <a:lnTo>
                    <a:pt x="3294" y="7082"/>
                  </a:lnTo>
                  <a:lnTo>
                    <a:pt x="3305" y="7146"/>
                  </a:lnTo>
                  <a:lnTo>
                    <a:pt x="3318" y="7209"/>
                  </a:lnTo>
                  <a:lnTo>
                    <a:pt x="3334" y="7271"/>
                  </a:lnTo>
                  <a:lnTo>
                    <a:pt x="3352" y="7333"/>
                  </a:lnTo>
                  <a:lnTo>
                    <a:pt x="3372" y="7394"/>
                  </a:lnTo>
                  <a:lnTo>
                    <a:pt x="3394" y="7454"/>
                  </a:lnTo>
                  <a:lnTo>
                    <a:pt x="3419" y="7514"/>
                  </a:lnTo>
                  <a:lnTo>
                    <a:pt x="3446" y="7573"/>
                  </a:lnTo>
                  <a:lnTo>
                    <a:pt x="3475" y="7630"/>
                  </a:lnTo>
                  <a:lnTo>
                    <a:pt x="3507" y="7687"/>
                  </a:lnTo>
                  <a:lnTo>
                    <a:pt x="3540" y="7743"/>
                  </a:lnTo>
                  <a:lnTo>
                    <a:pt x="3575" y="7797"/>
                  </a:lnTo>
                  <a:lnTo>
                    <a:pt x="3613" y="7850"/>
                  </a:lnTo>
                  <a:lnTo>
                    <a:pt x="3652" y="7901"/>
                  </a:lnTo>
                  <a:lnTo>
                    <a:pt x="3693" y="7950"/>
                  </a:lnTo>
                  <a:lnTo>
                    <a:pt x="3736" y="7998"/>
                  </a:lnTo>
                  <a:lnTo>
                    <a:pt x="3780" y="8045"/>
                  </a:lnTo>
                  <a:lnTo>
                    <a:pt x="3827" y="8089"/>
                  </a:lnTo>
                  <a:lnTo>
                    <a:pt x="3875" y="8132"/>
                  </a:lnTo>
                  <a:lnTo>
                    <a:pt x="3924" y="8173"/>
                  </a:lnTo>
                  <a:lnTo>
                    <a:pt x="3975" y="8212"/>
                  </a:lnTo>
                  <a:lnTo>
                    <a:pt x="4028" y="8250"/>
                  </a:lnTo>
                  <a:lnTo>
                    <a:pt x="4049" y="8263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3300" y="7944"/>
                  </a:moveTo>
                  <a:lnTo>
                    <a:pt x="3412" y="8006"/>
                  </a:lnTo>
                  <a:lnTo>
                    <a:pt x="3526" y="8064"/>
                  </a:lnTo>
                  <a:lnTo>
                    <a:pt x="3528" y="8065"/>
                  </a:lnTo>
                  <a:lnTo>
                    <a:pt x="3497" y="8027"/>
                  </a:lnTo>
                  <a:lnTo>
                    <a:pt x="3494" y="8024"/>
                  </a:lnTo>
                  <a:lnTo>
                    <a:pt x="3453" y="7970"/>
                  </a:lnTo>
                  <a:lnTo>
                    <a:pt x="3451" y="7967"/>
                  </a:lnTo>
                  <a:lnTo>
                    <a:pt x="3411" y="7911"/>
                  </a:lnTo>
                  <a:lnTo>
                    <a:pt x="3409" y="7908"/>
                  </a:lnTo>
                  <a:lnTo>
                    <a:pt x="3372" y="7851"/>
                  </a:lnTo>
                  <a:lnTo>
                    <a:pt x="3370" y="7847"/>
                  </a:lnTo>
                  <a:lnTo>
                    <a:pt x="3334" y="7789"/>
                  </a:lnTo>
                  <a:lnTo>
                    <a:pt x="3333" y="7786"/>
                  </a:lnTo>
                  <a:lnTo>
                    <a:pt x="3299" y="7726"/>
                  </a:lnTo>
                  <a:lnTo>
                    <a:pt x="3297" y="7722"/>
                  </a:lnTo>
                  <a:lnTo>
                    <a:pt x="3267" y="7661"/>
                  </a:lnTo>
                  <a:lnTo>
                    <a:pt x="3265" y="7658"/>
                  </a:lnTo>
                  <a:lnTo>
                    <a:pt x="3236" y="7596"/>
                  </a:lnTo>
                  <a:lnTo>
                    <a:pt x="3235" y="7592"/>
                  </a:lnTo>
                  <a:lnTo>
                    <a:pt x="3209" y="7529"/>
                  </a:lnTo>
                  <a:lnTo>
                    <a:pt x="3207" y="7526"/>
                  </a:lnTo>
                  <a:lnTo>
                    <a:pt x="3184" y="7462"/>
                  </a:lnTo>
                  <a:lnTo>
                    <a:pt x="3182" y="7458"/>
                  </a:lnTo>
                  <a:lnTo>
                    <a:pt x="3161" y="7394"/>
                  </a:lnTo>
                  <a:lnTo>
                    <a:pt x="3160" y="7390"/>
                  </a:lnTo>
                  <a:lnTo>
                    <a:pt x="3141" y="7325"/>
                  </a:lnTo>
                  <a:lnTo>
                    <a:pt x="3140" y="7321"/>
                  </a:lnTo>
                  <a:lnTo>
                    <a:pt x="3124" y="7255"/>
                  </a:lnTo>
                  <a:lnTo>
                    <a:pt x="3123" y="7252"/>
                  </a:lnTo>
                  <a:lnTo>
                    <a:pt x="3109" y="7185"/>
                  </a:lnTo>
                  <a:lnTo>
                    <a:pt x="3108" y="7181"/>
                  </a:lnTo>
                  <a:lnTo>
                    <a:pt x="3097" y="7114"/>
                  </a:lnTo>
                  <a:lnTo>
                    <a:pt x="3096" y="7110"/>
                  </a:lnTo>
                  <a:lnTo>
                    <a:pt x="3087" y="7043"/>
                  </a:lnTo>
                  <a:lnTo>
                    <a:pt x="3087" y="7039"/>
                  </a:lnTo>
                  <a:lnTo>
                    <a:pt x="3081" y="6971"/>
                  </a:lnTo>
                  <a:lnTo>
                    <a:pt x="3080" y="6967"/>
                  </a:lnTo>
                  <a:lnTo>
                    <a:pt x="3076" y="6899"/>
                  </a:lnTo>
                  <a:lnTo>
                    <a:pt x="3076" y="6895"/>
                  </a:lnTo>
                  <a:lnTo>
                    <a:pt x="3075" y="6827"/>
                  </a:lnTo>
                  <a:lnTo>
                    <a:pt x="3075" y="6823"/>
                  </a:lnTo>
                  <a:lnTo>
                    <a:pt x="3076" y="6755"/>
                  </a:lnTo>
                  <a:lnTo>
                    <a:pt x="3076" y="6751"/>
                  </a:lnTo>
                  <a:lnTo>
                    <a:pt x="3080" y="6683"/>
                  </a:lnTo>
                  <a:lnTo>
                    <a:pt x="3081" y="6679"/>
                  </a:lnTo>
                  <a:lnTo>
                    <a:pt x="3087" y="6611"/>
                  </a:lnTo>
                  <a:lnTo>
                    <a:pt x="3087" y="6607"/>
                  </a:lnTo>
                  <a:lnTo>
                    <a:pt x="3096" y="6540"/>
                  </a:lnTo>
                  <a:lnTo>
                    <a:pt x="3097" y="6536"/>
                  </a:lnTo>
                  <a:lnTo>
                    <a:pt x="3108" y="6469"/>
                  </a:lnTo>
                  <a:lnTo>
                    <a:pt x="3109" y="6465"/>
                  </a:lnTo>
                  <a:lnTo>
                    <a:pt x="3123" y="6398"/>
                  </a:lnTo>
                  <a:lnTo>
                    <a:pt x="3124" y="6395"/>
                  </a:lnTo>
                  <a:lnTo>
                    <a:pt x="3140" y="6329"/>
                  </a:lnTo>
                  <a:lnTo>
                    <a:pt x="3141" y="6325"/>
                  </a:lnTo>
                  <a:lnTo>
                    <a:pt x="3160" y="6260"/>
                  </a:lnTo>
                  <a:lnTo>
                    <a:pt x="3161" y="6256"/>
                  </a:lnTo>
                  <a:lnTo>
                    <a:pt x="3182" y="6191"/>
                  </a:lnTo>
                  <a:lnTo>
                    <a:pt x="3184" y="6188"/>
                  </a:lnTo>
                  <a:lnTo>
                    <a:pt x="3207" y="6124"/>
                  </a:lnTo>
                  <a:lnTo>
                    <a:pt x="3209" y="6120"/>
                  </a:lnTo>
                  <a:lnTo>
                    <a:pt x="3235" y="6057"/>
                  </a:lnTo>
                  <a:lnTo>
                    <a:pt x="3236" y="6054"/>
                  </a:lnTo>
                  <a:lnTo>
                    <a:pt x="3265" y="5992"/>
                  </a:lnTo>
                  <a:lnTo>
                    <a:pt x="3266" y="5988"/>
                  </a:lnTo>
                  <a:lnTo>
                    <a:pt x="3297" y="5927"/>
                  </a:lnTo>
                  <a:lnTo>
                    <a:pt x="3299" y="5924"/>
                  </a:lnTo>
                  <a:lnTo>
                    <a:pt x="3333" y="5864"/>
                  </a:lnTo>
                  <a:lnTo>
                    <a:pt x="3334" y="5860"/>
                  </a:lnTo>
                  <a:lnTo>
                    <a:pt x="3370" y="5802"/>
                  </a:lnTo>
                  <a:lnTo>
                    <a:pt x="3372" y="5799"/>
                  </a:lnTo>
                  <a:lnTo>
                    <a:pt x="3409" y="5741"/>
                  </a:lnTo>
                  <a:lnTo>
                    <a:pt x="3411" y="5738"/>
                  </a:lnTo>
                  <a:lnTo>
                    <a:pt x="3451" y="5683"/>
                  </a:lnTo>
                  <a:lnTo>
                    <a:pt x="3453" y="5680"/>
                  </a:lnTo>
                  <a:lnTo>
                    <a:pt x="3494" y="5626"/>
                  </a:lnTo>
                  <a:lnTo>
                    <a:pt x="3497" y="5623"/>
                  </a:lnTo>
                  <a:lnTo>
                    <a:pt x="3540" y="5570"/>
                  </a:lnTo>
                  <a:lnTo>
                    <a:pt x="3543" y="5568"/>
                  </a:lnTo>
                  <a:lnTo>
                    <a:pt x="3588" y="5517"/>
                  </a:lnTo>
                  <a:lnTo>
                    <a:pt x="3591" y="5514"/>
                  </a:lnTo>
                  <a:lnTo>
                    <a:pt x="3638" y="5465"/>
                  </a:lnTo>
                  <a:lnTo>
                    <a:pt x="3640" y="5463"/>
                  </a:lnTo>
                  <a:lnTo>
                    <a:pt x="3689" y="5415"/>
                  </a:lnTo>
                  <a:lnTo>
                    <a:pt x="3692" y="5413"/>
                  </a:lnTo>
                  <a:lnTo>
                    <a:pt x="3743" y="5368"/>
                  </a:lnTo>
                  <a:lnTo>
                    <a:pt x="3746" y="5365"/>
                  </a:lnTo>
                  <a:lnTo>
                    <a:pt x="3798" y="5322"/>
                  </a:lnTo>
                  <a:lnTo>
                    <a:pt x="3801" y="5319"/>
                  </a:lnTo>
                  <a:lnTo>
                    <a:pt x="3855" y="5278"/>
                  </a:lnTo>
                  <a:lnTo>
                    <a:pt x="3858" y="5276"/>
                  </a:lnTo>
                  <a:lnTo>
                    <a:pt x="3914" y="5236"/>
                  </a:lnTo>
                  <a:lnTo>
                    <a:pt x="3917" y="5234"/>
                  </a:lnTo>
                  <a:lnTo>
                    <a:pt x="3974" y="5197"/>
                  </a:lnTo>
                  <a:lnTo>
                    <a:pt x="3978" y="5195"/>
                  </a:lnTo>
                  <a:lnTo>
                    <a:pt x="4036" y="5159"/>
                  </a:lnTo>
                  <a:lnTo>
                    <a:pt x="4039" y="5158"/>
                  </a:lnTo>
                  <a:lnTo>
                    <a:pt x="4099" y="5124"/>
                  </a:lnTo>
                  <a:lnTo>
                    <a:pt x="4103" y="5122"/>
                  </a:lnTo>
                  <a:lnTo>
                    <a:pt x="4164" y="5092"/>
                  </a:lnTo>
                  <a:lnTo>
                    <a:pt x="4167" y="5090"/>
                  </a:lnTo>
                  <a:lnTo>
                    <a:pt x="4229" y="5061"/>
                  </a:lnTo>
                  <a:lnTo>
                    <a:pt x="4233" y="5060"/>
                  </a:lnTo>
                  <a:lnTo>
                    <a:pt x="4296" y="5034"/>
                  </a:lnTo>
                  <a:lnTo>
                    <a:pt x="4299" y="5032"/>
                  </a:lnTo>
                  <a:lnTo>
                    <a:pt x="4363" y="5009"/>
                  </a:lnTo>
                  <a:lnTo>
                    <a:pt x="4367" y="5007"/>
                  </a:lnTo>
                  <a:lnTo>
                    <a:pt x="4431" y="4986"/>
                  </a:lnTo>
                  <a:lnTo>
                    <a:pt x="4435" y="4985"/>
                  </a:lnTo>
                  <a:lnTo>
                    <a:pt x="4500" y="4966"/>
                  </a:lnTo>
                  <a:lnTo>
                    <a:pt x="4504" y="4965"/>
                  </a:lnTo>
                  <a:lnTo>
                    <a:pt x="4570" y="4949"/>
                  </a:lnTo>
                  <a:lnTo>
                    <a:pt x="4573" y="4948"/>
                  </a:lnTo>
                  <a:lnTo>
                    <a:pt x="4640" y="4934"/>
                  </a:lnTo>
                  <a:lnTo>
                    <a:pt x="4644" y="4933"/>
                  </a:lnTo>
                  <a:lnTo>
                    <a:pt x="4711" y="4922"/>
                  </a:lnTo>
                  <a:lnTo>
                    <a:pt x="4715" y="4921"/>
                  </a:lnTo>
                  <a:lnTo>
                    <a:pt x="4782" y="4912"/>
                  </a:lnTo>
                  <a:lnTo>
                    <a:pt x="4786" y="4912"/>
                  </a:lnTo>
                  <a:lnTo>
                    <a:pt x="4854" y="4906"/>
                  </a:lnTo>
                  <a:lnTo>
                    <a:pt x="4858" y="4905"/>
                  </a:lnTo>
                  <a:lnTo>
                    <a:pt x="4926" y="4901"/>
                  </a:lnTo>
                  <a:lnTo>
                    <a:pt x="4930" y="4901"/>
                  </a:lnTo>
                  <a:lnTo>
                    <a:pt x="4998" y="4900"/>
                  </a:lnTo>
                  <a:lnTo>
                    <a:pt x="5065" y="4899"/>
                  </a:lnTo>
                  <a:lnTo>
                    <a:pt x="5129" y="4895"/>
                  </a:lnTo>
                  <a:lnTo>
                    <a:pt x="5194" y="4889"/>
                  </a:lnTo>
                  <a:lnTo>
                    <a:pt x="5257" y="4881"/>
                  </a:lnTo>
                  <a:lnTo>
                    <a:pt x="5321" y="4870"/>
                  </a:lnTo>
                  <a:lnTo>
                    <a:pt x="5384" y="4857"/>
                  </a:lnTo>
                  <a:lnTo>
                    <a:pt x="5446" y="4841"/>
                  </a:lnTo>
                  <a:lnTo>
                    <a:pt x="5508" y="4823"/>
                  </a:lnTo>
                  <a:lnTo>
                    <a:pt x="5569" y="4803"/>
                  </a:lnTo>
                  <a:lnTo>
                    <a:pt x="5630" y="4781"/>
                  </a:lnTo>
                  <a:lnTo>
                    <a:pt x="5689" y="4756"/>
                  </a:lnTo>
                  <a:lnTo>
                    <a:pt x="5748" y="4729"/>
                  </a:lnTo>
                  <a:lnTo>
                    <a:pt x="5806" y="4700"/>
                  </a:lnTo>
                  <a:lnTo>
                    <a:pt x="5863" y="4668"/>
                  </a:lnTo>
                  <a:lnTo>
                    <a:pt x="5918" y="4635"/>
                  </a:lnTo>
                  <a:lnTo>
                    <a:pt x="5972" y="4600"/>
                  </a:lnTo>
                  <a:lnTo>
                    <a:pt x="6025" y="4562"/>
                  </a:lnTo>
                  <a:lnTo>
                    <a:pt x="6076" y="4523"/>
                  </a:lnTo>
                  <a:lnTo>
                    <a:pt x="6125" y="4482"/>
                  </a:lnTo>
                  <a:lnTo>
                    <a:pt x="6173" y="4439"/>
                  </a:lnTo>
                  <a:lnTo>
                    <a:pt x="6220" y="4395"/>
                  </a:lnTo>
                  <a:lnTo>
                    <a:pt x="6264" y="4348"/>
                  </a:lnTo>
                  <a:lnTo>
                    <a:pt x="6307" y="4300"/>
                  </a:lnTo>
                  <a:lnTo>
                    <a:pt x="6348" y="4251"/>
                  </a:lnTo>
                  <a:lnTo>
                    <a:pt x="6387" y="4200"/>
                  </a:lnTo>
                  <a:lnTo>
                    <a:pt x="6425" y="4147"/>
                  </a:lnTo>
                  <a:lnTo>
                    <a:pt x="6460" y="4093"/>
                  </a:lnTo>
                  <a:lnTo>
                    <a:pt x="6493" y="4038"/>
                  </a:lnTo>
                  <a:lnTo>
                    <a:pt x="6525" y="3981"/>
                  </a:lnTo>
                  <a:lnTo>
                    <a:pt x="6554" y="3923"/>
                  </a:lnTo>
                  <a:lnTo>
                    <a:pt x="6581" y="3864"/>
                  </a:lnTo>
                  <a:lnTo>
                    <a:pt x="6606" y="3805"/>
                  </a:lnTo>
                  <a:lnTo>
                    <a:pt x="6628" y="3744"/>
                  </a:lnTo>
                  <a:lnTo>
                    <a:pt x="6648" y="3683"/>
                  </a:lnTo>
                  <a:lnTo>
                    <a:pt x="6666" y="3621"/>
                  </a:lnTo>
                  <a:lnTo>
                    <a:pt x="6682" y="3559"/>
                  </a:lnTo>
                  <a:lnTo>
                    <a:pt x="6695" y="3496"/>
                  </a:lnTo>
                  <a:lnTo>
                    <a:pt x="6706" y="3432"/>
                  </a:lnTo>
                  <a:lnTo>
                    <a:pt x="6714" y="3369"/>
                  </a:lnTo>
                  <a:lnTo>
                    <a:pt x="6720" y="3304"/>
                  </a:lnTo>
                  <a:lnTo>
                    <a:pt x="6724" y="3240"/>
                  </a:lnTo>
                  <a:lnTo>
                    <a:pt x="6725" y="3175"/>
                  </a:lnTo>
                  <a:lnTo>
                    <a:pt x="6724" y="3110"/>
                  </a:lnTo>
                  <a:lnTo>
                    <a:pt x="6720" y="3046"/>
                  </a:lnTo>
                  <a:lnTo>
                    <a:pt x="6714" y="2981"/>
                  </a:lnTo>
                  <a:lnTo>
                    <a:pt x="6706" y="2918"/>
                  </a:lnTo>
                  <a:lnTo>
                    <a:pt x="6695" y="2854"/>
                  </a:lnTo>
                  <a:lnTo>
                    <a:pt x="6682" y="2791"/>
                  </a:lnTo>
                  <a:lnTo>
                    <a:pt x="6666" y="2729"/>
                  </a:lnTo>
                  <a:lnTo>
                    <a:pt x="6648" y="2667"/>
                  </a:lnTo>
                  <a:lnTo>
                    <a:pt x="6628" y="2606"/>
                  </a:lnTo>
                  <a:lnTo>
                    <a:pt x="6606" y="2545"/>
                  </a:lnTo>
                  <a:lnTo>
                    <a:pt x="6581" y="2486"/>
                  </a:lnTo>
                  <a:lnTo>
                    <a:pt x="6554" y="2427"/>
                  </a:lnTo>
                  <a:lnTo>
                    <a:pt x="6525" y="2369"/>
                  </a:lnTo>
                  <a:lnTo>
                    <a:pt x="6493" y="2312"/>
                  </a:lnTo>
                  <a:lnTo>
                    <a:pt x="6460" y="2257"/>
                  </a:lnTo>
                  <a:lnTo>
                    <a:pt x="6425" y="2203"/>
                  </a:lnTo>
                  <a:lnTo>
                    <a:pt x="6387" y="2150"/>
                  </a:lnTo>
                  <a:lnTo>
                    <a:pt x="6348" y="2099"/>
                  </a:lnTo>
                  <a:lnTo>
                    <a:pt x="6307" y="2050"/>
                  </a:lnTo>
                  <a:lnTo>
                    <a:pt x="6264" y="2002"/>
                  </a:lnTo>
                  <a:lnTo>
                    <a:pt x="6220" y="1955"/>
                  </a:lnTo>
                  <a:lnTo>
                    <a:pt x="6173" y="1911"/>
                  </a:lnTo>
                  <a:lnTo>
                    <a:pt x="6125" y="1868"/>
                  </a:lnTo>
                  <a:lnTo>
                    <a:pt x="6076" y="1827"/>
                  </a:lnTo>
                  <a:lnTo>
                    <a:pt x="6025" y="1788"/>
                  </a:lnTo>
                  <a:lnTo>
                    <a:pt x="5972" y="1750"/>
                  </a:lnTo>
                  <a:lnTo>
                    <a:pt x="5950" y="1736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close/>
                  <a:moveTo>
                    <a:pt x="5455" y="3141"/>
                  </a:moveTo>
                  <a:lnTo>
                    <a:pt x="5456" y="3158"/>
                  </a:lnTo>
                  <a:lnTo>
                    <a:pt x="5456" y="3175"/>
                  </a:lnTo>
                  <a:lnTo>
                    <a:pt x="5456" y="3192"/>
                  </a:lnTo>
                  <a:lnTo>
                    <a:pt x="5455" y="3209"/>
                  </a:lnTo>
                  <a:lnTo>
                    <a:pt x="5453" y="3226"/>
                  </a:lnTo>
                  <a:lnTo>
                    <a:pt x="5451" y="3243"/>
                  </a:lnTo>
                  <a:lnTo>
                    <a:pt x="5448" y="3260"/>
                  </a:lnTo>
                  <a:lnTo>
                    <a:pt x="5445" y="3277"/>
                  </a:lnTo>
                  <a:lnTo>
                    <a:pt x="5440" y="3293"/>
                  </a:lnTo>
                  <a:lnTo>
                    <a:pt x="5436" y="3309"/>
                  </a:lnTo>
                  <a:lnTo>
                    <a:pt x="5430" y="3326"/>
                  </a:lnTo>
                  <a:lnTo>
                    <a:pt x="5425" y="3342"/>
                  </a:lnTo>
                  <a:lnTo>
                    <a:pt x="5418" y="3357"/>
                  </a:lnTo>
                  <a:lnTo>
                    <a:pt x="5411" y="3373"/>
                  </a:lnTo>
                  <a:lnTo>
                    <a:pt x="5403" y="3388"/>
                  </a:lnTo>
                  <a:lnTo>
                    <a:pt x="5395" y="3403"/>
                  </a:lnTo>
                  <a:lnTo>
                    <a:pt x="5386" y="3418"/>
                  </a:lnTo>
                  <a:lnTo>
                    <a:pt x="5377" y="3432"/>
                  </a:lnTo>
                  <a:lnTo>
                    <a:pt x="5367" y="3446"/>
                  </a:lnTo>
                  <a:lnTo>
                    <a:pt x="5356" y="3459"/>
                  </a:lnTo>
                  <a:lnTo>
                    <a:pt x="5346" y="3472"/>
                  </a:lnTo>
                  <a:lnTo>
                    <a:pt x="5334" y="3485"/>
                  </a:lnTo>
                  <a:lnTo>
                    <a:pt x="5322" y="3497"/>
                  </a:lnTo>
                  <a:lnTo>
                    <a:pt x="5310" y="3509"/>
                  </a:lnTo>
                  <a:lnTo>
                    <a:pt x="5297" y="3521"/>
                  </a:lnTo>
                  <a:lnTo>
                    <a:pt x="5284" y="3531"/>
                  </a:lnTo>
                  <a:lnTo>
                    <a:pt x="5271" y="3542"/>
                  </a:lnTo>
                  <a:lnTo>
                    <a:pt x="5257" y="3552"/>
                  </a:lnTo>
                  <a:lnTo>
                    <a:pt x="5243" y="3561"/>
                  </a:lnTo>
                  <a:lnTo>
                    <a:pt x="5228" y="3570"/>
                  </a:lnTo>
                  <a:lnTo>
                    <a:pt x="5213" y="3578"/>
                  </a:lnTo>
                  <a:lnTo>
                    <a:pt x="5198" y="3586"/>
                  </a:lnTo>
                  <a:lnTo>
                    <a:pt x="5182" y="3593"/>
                  </a:lnTo>
                  <a:lnTo>
                    <a:pt x="5167" y="3600"/>
                  </a:lnTo>
                  <a:lnTo>
                    <a:pt x="5151" y="3605"/>
                  </a:lnTo>
                  <a:lnTo>
                    <a:pt x="5134" y="3611"/>
                  </a:lnTo>
                  <a:lnTo>
                    <a:pt x="5118" y="3616"/>
                  </a:lnTo>
                  <a:lnTo>
                    <a:pt x="5102" y="3620"/>
                  </a:lnTo>
                  <a:lnTo>
                    <a:pt x="5085" y="3623"/>
                  </a:lnTo>
                  <a:lnTo>
                    <a:pt x="5068" y="3626"/>
                  </a:lnTo>
                  <a:lnTo>
                    <a:pt x="5051" y="3628"/>
                  </a:lnTo>
                  <a:lnTo>
                    <a:pt x="5034" y="3630"/>
                  </a:lnTo>
                  <a:lnTo>
                    <a:pt x="5017" y="3631"/>
                  </a:lnTo>
                  <a:lnTo>
                    <a:pt x="5000" y="3631"/>
                  </a:lnTo>
                  <a:lnTo>
                    <a:pt x="4983" y="3631"/>
                  </a:lnTo>
                  <a:lnTo>
                    <a:pt x="4966" y="3630"/>
                  </a:lnTo>
                  <a:lnTo>
                    <a:pt x="4949" y="3628"/>
                  </a:lnTo>
                  <a:lnTo>
                    <a:pt x="4932" y="3626"/>
                  </a:lnTo>
                  <a:lnTo>
                    <a:pt x="4915" y="3623"/>
                  </a:lnTo>
                  <a:lnTo>
                    <a:pt x="4898" y="3620"/>
                  </a:lnTo>
                  <a:lnTo>
                    <a:pt x="4882" y="3616"/>
                  </a:lnTo>
                  <a:lnTo>
                    <a:pt x="4866" y="3611"/>
                  </a:lnTo>
                  <a:lnTo>
                    <a:pt x="4849" y="3605"/>
                  </a:lnTo>
                  <a:lnTo>
                    <a:pt x="4833" y="3600"/>
                  </a:lnTo>
                  <a:lnTo>
                    <a:pt x="4818" y="3593"/>
                  </a:lnTo>
                  <a:lnTo>
                    <a:pt x="4802" y="3586"/>
                  </a:lnTo>
                  <a:lnTo>
                    <a:pt x="4787" y="3578"/>
                  </a:lnTo>
                  <a:lnTo>
                    <a:pt x="4772" y="3570"/>
                  </a:lnTo>
                  <a:lnTo>
                    <a:pt x="4757" y="3561"/>
                  </a:lnTo>
                  <a:lnTo>
                    <a:pt x="4743" y="3552"/>
                  </a:lnTo>
                  <a:lnTo>
                    <a:pt x="4729" y="3542"/>
                  </a:lnTo>
                  <a:lnTo>
                    <a:pt x="4716" y="3531"/>
                  </a:lnTo>
                  <a:lnTo>
                    <a:pt x="4703" y="3521"/>
                  </a:lnTo>
                  <a:lnTo>
                    <a:pt x="4690" y="3509"/>
                  </a:lnTo>
                  <a:lnTo>
                    <a:pt x="4678" y="3497"/>
                  </a:lnTo>
                  <a:lnTo>
                    <a:pt x="4666" y="3485"/>
                  </a:lnTo>
                  <a:lnTo>
                    <a:pt x="4654" y="3472"/>
                  </a:lnTo>
                  <a:lnTo>
                    <a:pt x="4644" y="3459"/>
                  </a:lnTo>
                  <a:lnTo>
                    <a:pt x="4633" y="3446"/>
                  </a:lnTo>
                  <a:lnTo>
                    <a:pt x="4623" y="3432"/>
                  </a:lnTo>
                  <a:lnTo>
                    <a:pt x="4614" y="3418"/>
                  </a:lnTo>
                  <a:lnTo>
                    <a:pt x="4605" y="3403"/>
                  </a:lnTo>
                  <a:lnTo>
                    <a:pt x="4597" y="3388"/>
                  </a:lnTo>
                  <a:lnTo>
                    <a:pt x="4589" y="3373"/>
                  </a:lnTo>
                  <a:lnTo>
                    <a:pt x="4582" y="3357"/>
                  </a:lnTo>
                  <a:lnTo>
                    <a:pt x="4575" y="3342"/>
                  </a:lnTo>
                  <a:lnTo>
                    <a:pt x="4570" y="3326"/>
                  </a:lnTo>
                  <a:lnTo>
                    <a:pt x="4564" y="3309"/>
                  </a:lnTo>
                  <a:lnTo>
                    <a:pt x="4560" y="3293"/>
                  </a:lnTo>
                  <a:lnTo>
                    <a:pt x="4555" y="3277"/>
                  </a:lnTo>
                  <a:lnTo>
                    <a:pt x="4552" y="3260"/>
                  </a:lnTo>
                  <a:lnTo>
                    <a:pt x="4549" y="3243"/>
                  </a:lnTo>
                  <a:lnTo>
                    <a:pt x="4547" y="3226"/>
                  </a:lnTo>
                  <a:lnTo>
                    <a:pt x="4545" y="3209"/>
                  </a:lnTo>
                  <a:lnTo>
                    <a:pt x="4544" y="3192"/>
                  </a:lnTo>
                  <a:lnTo>
                    <a:pt x="4544" y="3175"/>
                  </a:lnTo>
                  <a:lnTo>
                    <a:pt x="4544" y="3158"/>
                  </a:lnTo>
                  <a:lnTo>
                    <a:pt x="4545" y="3141"/>
                  </a:lnTo>
                  <a:lnTo>
                    <a:pt x="4547" y="3124"/>
                  </a:lnTo>
                  <a:lnTo>
                    <a:pt x="4549" y="3107"/>
                  </a:lnTo>
                  <a:lnTo>
                    <a:pt x="4552" y="3090"/>
                  </a:lnTo>
                  <a:lnTo>
                    <a:pt x="4555" y="3073"/>
                  </a:lnTo>
                  <a:lnTo>
                    <a:pt x="4560" y="3057"/>
                  </a:lnTo>
                  <a:lnTo>
                    <a:pt x="4564" y="3041"/>
                  </a:lnTo>
                  <a:lnTo>
                    <a:pt x="4570" y="3024"/>
                  </a:lnTo>
                  <a:lnTo>
                    <a:pt x="4575" y="3008"/>
                  </a:lnTo>
                  <a:lnTo>
                    <a:pt x="4582" y="2993"/>
                  </a:lnTo>
                  <a:lnTo>
                    <a:pt x="4589" y="2977"/>
                  </a:lnTo>
                  <a:lnTo>
                    <a:pt x="4597" y="2962"/>
                  </a:lnTo>
                  <a:lnTo>
                    <a:pt x="4605" y="2947"/>
                  </a:lnTo>
                  <a:lnTo>
                    <a:pt x="4614" y="2932"/>
                  </a:lnTo>
                  <a:lnTo>
                    <a:pt x="4623" y="2918"/>
                  </a:lnTo>
                  <a:lnTo>
                    <a:pt x="4633" y="2904"/>
                  </a:lnTo>
                  <a:lnTo>
                    <a:pt x="4644" y="2891"/>
                  </a:lnTo>
                  <a:lnTo>
                    <a:pt x="4654" y="2878"/>
                  </a:lnTo>
                  <a:lnTo>
                    <a:pt x="4666" y="2865"/>
                  </a:lnTo>
                  <a:lnTo>
                    <a:pt x="4678" y="2853"/>
                  </a:lnTo>
                  <a:lnTo>
                    <a:pt x="4690" y="2841"/>
                  </a:lnTo>
                  <a:lnTo>
                    <a:pt x="4703" y="2829"/>
                  </a:lnTo>
                  <a:lnTo>
                    <a:pt x="4716" y="2819"/>
                  </a:lnTo>
                  <a:lnTo>
                    <a:pt x="4729" y="2808"/>
                  </a:lnTo>
                  <a:lnTo>
                    <a:pt x="4743" y="2798"/>
                  </a:lnTo>
                  <a:lnTo>
                    <a:pt x="4757" y="2789"/>
                  </a:lnTo>
                  <a:lnTo>
                    <a:pt x="4772" y="2780"/>
                  </a:lnTo>
                  <a:lnTo>
                    <a:pt x="4787" y="2772"/>
                  </a:lnTo>
                  <a:lnTo>
                    <a:pt x="4802" y="2764"/>
                  </a:lnTo>
                  <a:lnTo>
                    <a:pt x="4818" y="2757"/>
                  </a:lnTo>
                  <a:lnTo>
                    <a:pt x="4833" y="2750"/>
                  </a:lnTo>
                  <a:lnTo>
                    <a:pt x="4849" y="2745"/>
                  </a:lnTo>
                  <a:lnTo>
                    <a:pt x="4866" y="2739"/>
                  </a:lnTo>
                  <a:lnTo>
                    <a:pt x="4882" y="2734"/>
                  </a:lnTo>
                  <a:lnTo>
                    <a:pt x="4898" y="2730"/>
                  </a:lnTo>
                  <a:lnTo>
                    <a:pt x="4915" y="2727"/>
                  </a:lnTo>
                  <a:lnTo>
                    <a:pt x="4932" y="2724"/>
                  </a:lnTo>
                  <a:lnTo>
                    <a:pt x="4949" y="2722"/>
                  </a:lnTo>
                  <a:lnTo>
                    <a:pt x="4966" y="2720"/>
                  </a:lnTo>
                  <a:lnTo>
                    <a:pt x="4983" y="2719"/>
                  </a:lnTo>
                  <a:lnTo>
                    <a:pt x="5000" y="2719"/>
                  </a:lnTo>
                  <a:lnTo>
                    <a:pt x="5017" y="2719"/>
                  </a:lnTo>
                  <a:lnTo>
                    <a:pt x="5034" y="2720"/>
                  </a:lnTo>
                  <a:lnTo>
                    <a:pt x="5051" y="2722"/>
                  </a:lnTo>
                  <a:lnTo>
                    <a:pt x="5068" y="2724"/>
                  </a:lnTo>
                  <a:lnTo>
                    <a:pt x="5085" y="2727"/>
                  </a:lnTo>
                  <a:lnTo>
                    <a:pt x="5102" y="2730"/>
                  </a:lnTo>
                  <a:lnTo>
                    <a:pt x="5118" y="2734"/>
                  </a:lnTo>
                  <a:lnTo>
                    <a:pt x="5134" y="2739"/>
                  </a:lnTo>
                  <a:lnTo>
                    <a:pt x="5151" y="2745"/>
                  </a:lnTo>
                  <a:lnTo>
                    <a:pt x="5167" y="2750"/>
                  </a:lnTo>
                  <a:lnTo>
                    <a:pt x="5182" y="2757"/>
                  </a:lnTo>
                  <a:lnTo>
                    <a:pt x="5198" y="2764"/>
                  </a:lnTo>
                  <a:lnTo>
                    <a:pt x="5213" y="2772"/>
                  </a:lnTo>
                  <a:lnTo>
                    <a:pt x="5228" y="2780"/>
                  </a:lnTo>
                  <a:lnTo>
                    <a:pt x="5243" y="2789"/>
                  </a:lnTo>
                  <a:lnTo>
                    <a:pt x="5257" y="2798"/>
                  </a:lnTo>
                  <a:lnTo>
                    <a:pt x="5271" y="2808"/>
                  </a:lnTo>
                  <a:lnTo>
                    <a:pt x="5284" y="2819"/>
                  </a:lnTo>
                  <a:lnTo>
                    <a:pt x="5297" y="2829"/>
                  </a:lnTo>
                  <a:lnTo>
                    <a:pt x="5310" y="2841"/>
                  </a:lnTo>
                  <a:lnTo>
                    <a:pt x="5322" y="2853"/>
                  </a:lnTo>
                  <a:lnTo>
                    <a:pt x="5334" y="2865"/>
                  </a:lnTo>
                  <a:lnTo>
                    <a:pt x="5346" y="2878"/>
                  </a:lnTo>
                  <a:lnTo>
                    <a:pt x="5356" y="2891"/>
                  </a:lnTo>
                  <a:lnTo>
                    <a:pt x="5367" y="2904"/>
                  </a:lnTo>
                  <a:lnTo>
                    <a:pt x="5377" y="2918"/>
                  </a:lnTo>
                  <a:lnTo>
                    <a:pt x="5386" y="2932"/>
                  </a:lnTo>
                  <a:lnTo>
                    <a:pt x="5395" y="2947"/>
                  </a:lnTo>
                  <a:lnTo>
                    <a:pt x="5403" y="2962"/>
                  </a:lnTo>
                  <a:lnTo>
                    <a:pt x="5411" y="2977"/>
                  </a:lnTo>
                  <a:lnTo>
                    <a:pt x="5418" y="2993"/>
                  </a:lnTo>
                  <a:lnTo>
                    <a:pt x="5425" y="3008"/>
                  </a:lnTo>
                  <a:lnTo>
                    <a:pt x="5430" y="3024"/>
                  </a:lnTo>
                  <a:lnTo>
                    <a:pt x="5436" y="3041"/>
                  </a:lnTo>
                  <a:lnTo>
                    <a:pt x="5440" y="3057"/>
                  </a:lnTo>
                  <a:lnTo>
                    <a:pt x="5445" y="3073"/>
                  </a:lnTo>
                  <a:lnTo>
                    <a:pt x="5448" y="3090"/>
                  </a:lnTo>
                  <a:lnTo>
                    <a:pt x="5451" y="3107"/>
                  </a:lnTo>
                  <a:lnTo>
                    <a:pt x="5453" y="3124"/>
                  </a:lnTo>
                  <a:lnTo>
                    <a:pt x="5455" y="31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79" name="Google Shape;3879;p34"/>
          <p:cNvGrpSpPr/>
          <p:nvPr/>
        </p:nvGrpSpPr>
        <p:grpSpPr>
          <a:xfrm>
            <a:off x="742252" y="1750040"/>
            <a:ext cx="589280" cy="589280"/>
            <a:chOff x="742252" y="2677838"/>
            <a:chExt cx="589280" cy="589280"/>
          </a:xfrm>
        </p:grpSpPr>
        <p:sp>
          <p:nvSpPr>
            <p:cNvPr id="3880" name="Google Shape;3880;p3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524" y="2187"/>
                  </a:lnTo>
                  <a:lnTo>
                    <a:pt x="5967" y="2424"/>
                  </a:lnTo>
                  <a:lnTo>
                    <a:pt x="6330" y="2787"/>
                  </a:lnTo>
                  <a:lnTo>
                    <a:pt x="6612" y="3252"/>
                  </a:lnTo>
                  <a:lnTo>
                    <a:pt x="6814" y="3792"/>
                  </a:lnTo>
                  <a:lnTo>
                    <a:pt x="6934" y="4383"/>
                  </a:lnTo>
                  <a:lnTo>
                    <a:pt x="6975" y="5000"/>
                  </a:lnTo>
                  <a:lnTo>
                    <a:pt x="6934" y="5617"/>
                  </a:lnTo>
                  <a:lnTo>
                    <a:pt x="6814" y="6208"/>
                  </a:lnTo>
                  <a:lnTo>
                    <a:pt x="6612" y="6748"/>
                  </a:lnTo>
                  <a:lnTo>
                    <a:pt x="6330" y="7213"/>
                  </a:lnTo>
                  <a:lnTo>
                    <a:pt x="5967" y="7576"/>
                  </a:lnTo>
                  <a:lnTo>
                    <a:pt x="5524" y="7813"/>
                  </a:lnTo>
                  <a:lnTo>
                    <a:pt x="5000" y="7897"/>
                  </a:lnTo>
                  <a:lnTo>
                    <a:pt x="4476" y="7813"/>
                  </a:lnTo>
                  <a:lnTo>
                    <a:pt x="4033" y="7576"/>
                  </a:lnTo>
                  <a:lnTo>
                    <a:pt x="3670" y="7213"/>
                  </a:lnTo>
                  <a:lnTo>
                    <a:pt x="3388" y="6748"/>
                  </a:lnTo>
                  <a:lnTo>
                    <a:pt x="3186" y="6208"/>
                  </a:lnTo>
                  <a:lnTo>
                    <a:pt x="3066" y="5617"/>
                  </a:lnTo>
                  <a:lnTo>
                    <a:pt x="3025" y="5000"/>
                  </a:lnTo>
                  <a:lnTo>
                    <a:pt x="3066" y="4383"/>
                  </a:lnTo>
                  <a:lnTo>
                    <a:pt x="3186" y="3792"/>
                  </a:lnTo>
                  <a:lnTo>
                    <a:pt x="3388" y="3252"/>
                  </a:lnTo>
                  <a:lnTo>
                    <a:pt x="3670" y="2787"/>
                  </a:lnTo>
                  <a:lnTo>
                    <a:pt x="4033" y="2424"/>
                  </a:lnTo>
                  <a:lnTo>
                    <a:pt x="4476" y="2187"/>
                  </a:lnTo>
                  <a:lnTo>
                    <a:pt x="5000" y="21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3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49" y="1281"/>
                  </a:moveTo>
                  <a:lnTo>
                    <a:pt x="6118" y="1291"/>
                  </a:lnTo>
                  <a:lnTo>
                    <a:pt x="6086" y="1298"/>
                  </a:lnTo>
                  <a:lnTo>
                    <a:pt x="6053" y="1300"/>
                  </a:lnTo>
                  <a:lnTo>
                    <a:pt x="5250" y="1300"/>
                  </a:lnTo>
                  <a:lnTo>
                    <a:pt x="5250" y="1890"/>
                  </a:lnTo>
                  <a:lnTo>
                    <a:pt x="5564" y="1941"/>
                  </a:lnTo>
                  <a:lnTo>
                    <a:pt x="5591" y="1947"/>
                  </a:lnTo>
                  <a:lnTo>
                    <a:pt x="5617" y="1955"/>
                  </a:lnTo>
                  <a:lnTo>
                    <a:pt x="5642" y="1967"/>
                  </a:lnTo>
                  <a:lnTo>
                    <a:pt x="6085" y="2203"/>
                  </a:lnTo>
                  <a:lnTo>
                    <a:pt x="6116" y="2223"/>
                  </a:lnTo>
                  <a:lnTo>
                    <a:pt x="6144" y="2247"/>
                  </a:lnTo>
                  <a:lnTo>
                    <a:pt x="6507" y="2610"/>
                  </a:lnTo>
                  <a:lnTo>
                    <a:pt x="6527" y="2633"/>
                  </a:lnTo>
                  <a:lnTo>
                    <a:pt x="6535" y="2645"/>
                  </a:lnTo>
                  <a:lnTo>
                    <a:pt x="6548" y="2641"/>
                  </a:lnTo>
                  <a:lnTo>
                    <a:pt x="6564" y="2638"/>
                  </a:lnTo>
                  <a:lnTo>
                    <a:pt x="6580" y="2637"/>
                  </a:lnTo>
                  <a:lnTo>
                    <a:pt x="6596" y="2638"/>
                  </a:lnTo>
                  <a:lnTo>
                    <a:pt x="6612" y="2641"/>
                  </a:lnTo>
                  <a:lnTo>
                    <a:pt x="6628" y="2647"/>
                  </a:lnTo>
                  <a:lnTo>
                    <a:pt x="6642" y="2654"/>
                  </a:lnTo>
                  <a:lnTo>
                    <a:pt x="6656" y="2663"/>
                  </a:lnTo>
                  <a:lnTo>
                    <a:pt x="6668" y="2674"/>
                  </a:lnTo>
                  <a:lnTo>
                    <a:pt x="6679" y="2686"/>
                  </a:lnTo>
                  <a:lnTo>
                    <a:pt x="6688" y="2700"/>
                  </a:lnTo>
                  <a:lnTo>
                    <a:pt x="6695" y="2714"/>
                  </a:lnTo>
                  <a:lnTo>
                    <a:pt x="6701" y="2730"/>
                  </a:lnTo>
                  <a:lnTo>
                    <a:pt x="6704" y="2746"/>
                  </a:lnTo>
                  <a:lnTo>
                    <a:pt x="6705" y="2762"/>
                  </a:lnTo>
                  <a:lnTo>
                    <a:pt x="6705" y="2923"/>
                  </a:lnTo>
                  <a:lnTo>
                    <a:pt x="6826" y="3122"/>
                  </a:lnTo>
                  <a:lnTo>
                    <a:pt x="6846" y="3164"/>
                  </a:lnTo>
                  <a:lnTo>
                    <a:pt x="7048" y="3705"/>
                  </a:lnTo>
                  <a:lnTo>
                    <a:pt x="7058" y="3742"/>
                  </a:lnTo>
                  <a:lnTo>
                    <a:pt x="7179" y="4333"/>
                  </a:lnTo>
                  <a:lnTo>
                    <a:pt x="7184" y="4367"/>
                  </a:lnTo>
                  <a:lnTo>
                    <a:pt x="7224" y="4984"/>
                  </a:lnTo>
                  <a:lnTo>
                    <a:pt x="7224" y="5016"/>
                  </a:lnTo>
                  <a:lnTo>
                    <a:pt x="7184" y="5633"/>
                  </a:lnTo>
                  <a:lnTo>
                    <a:pt x="7179" y="5667"/>
                  </a:lnTo>
                  <a:lnTo>
                    <a:pt x="7058" y="6258"/>
                  </a:lnTo>
                  <a:lnTo>
                    <a:pt x="7048" y="6295"/>
                  </a:lnTo>
                  <a:lnTo>
                    <a:pt x="6846" y="6836"/>
                  </a:lnTo>
                  <a:lnTo>
                    <a:pt x="6826" y="6878"/>
                  </a:lnTo>
                  <a:lnTo>
                    <a:pt x="6705" y="7077"/>
                  </a:lnTo>
                  <a:lnTo>
                    <a:pt x="6705" y="7238"/>
                  </a:lnTo>
                  <a:lnTo>
                    <a:pt x="6704" y="7254"/>
                  </a:lnTo>
                  <a:lnTo>
                    <a:pt x="6701" y="7270"/>
                  </a:lnTo>
                  <a:lnTo>
                    <a:pt x="6695" y="7286"/>
                  </a:lnTo>
                  <a:lnTo>
                    <a:pt x="6688" y="7300"/>
                  </a:lnTo>
                  <a:lnTo>
                    <a:pt x="6679" y="7314"/>
                  </a:lnTo>
                  <a:lnTo>
                    <a:pt x="6668" y="7326"/>
                  </a:lnTo>
                  <a:lnTo>
                    <a:pt x="6656" y="7337"/>
                  </a:lnTo>
                  <a:lnTo>
                    <a:pt x="6642" y="7346"/>
                  </a:lnTo>
                  <a:lnTo>
                    <a:pt x="6628" y="7353"/>
                  </a:lnTo>
                  <a:lnTo>
                    <a:pt x="6612" y="7359"/>
                  </a:lnTo>
                  <a:lnTo>
                    <a:pt x="6596" y="7362"/>
                  </a:lnTo>
                  <a:lnTo>
                    <a:pt x="6580" y="7363"/>
                  </a:lnTo>
                  <a:lnTo>
                    <a:pt x="6564" y="7362"/>
                  </a:lnTo>
                  <a:lnTo>
                    <a:pt x="6548" y="7359"/>
                  </a:lnTo>
                  <a:lnTo>
                    <a:pt x="6535" y="7355"/>
                  </a:lnTo>
                  <a:lnTo>
                    <a:pt x="6527" y="7367"/>
                  </a:lnTo>
                  <a:lnTo>
                    <a:pt x="6507" y="7390"/>
                  </a:lnTo>
                  <a:lnTo>
                    <a:pt x="6144" y="7753"/>
                  </a:lnTo>
                  <a:lnTo>
                    <a:pt x="6116" y="7777"/>
                  </a:lnTo>
                  <a:lnTo>
                    <a:pt x="6085" y="7797"/>
                  </a:lnTo>
                  <a:lnTo>
                    <a:pt x="5642" y="8033"/>
                  </a:lnTo>
                  <a:lnTo>
                    <a:pt x="5617" y="8045"/>
                  </a:lnTo>
                  <a:lnTo>
                    <a:pt x="5591" y="8053"/>
                  </a:lnTo>
                  <a:lnTo>
                    <a:pt x="5564" y="8059"/>
                  </a:lnTo>
                  <a:lnTo>
                    <a:pt x="5250" y="8110"/>
                  </a:lnTo>
                  <a:lnTo>
                    <a:pt x="5250" y="8687"/>
                  </a:lnTo>
                  <a:lnTo>
                    <a:pt x="5249" y="8700"/>
                  </a:lnTo>
                  <a:lnTo>
                    <a:pt x="6053" y="8700"/>
                  </a:lnTo>
                  <a:lnTo>
                    <a:pt x="6086" y="8702"/>
                  </a:lnTo>
                  <a:lnTo>
                    <a:pt x="6118" y="8709"/>
                  </a:lnTo>
                  <a:lnTo>
                    <a:pt x="6149" y="8719"/>
                  </a:lnTo>
                  <a:lnTo>
                    <a:pt x="6178" y="8733"/>
                  </a:lnTo>
                  <a:lnTo>
                    <a:pt x="6205" y="8752"/>
                  </a:lnTo>
                  <a:lnTo>
                    <a:pt x="6230" y="8773"/>
                  </a:lnTo>
                  <a:lnTo>
                    <a:pt x="6251" y="8798"/>
                  </a:lnTo>
                  <a:lnTo>
                    <a:pt x="6270" y="8825"/>
                  </a:lnTo>
                  <a:lnTo>
                    <a:pt x="6284" y="8854"/>
                  </a:lnTo>
                  <a:lnTo>
                    <a:pt x="6294" y="8885"/>
                  </a:lnTo>
                  <a:lnTo>
                    <a:pt x="6301" y="8917"/>
                  </a:lnTo>
                  <a:lnTo>
                    <a:pt x="6303" y="8950"/>
                  </a:lnTo>
                  <a:lnTo>
                    <a:pt x="6301" y="8983"/>
                  </a:lnTo>
                  <a:lnTo>
                    <a:pt x="6294" y="9015"/>
                  </a:lnTo>
                  <a:lnTo>
                    <a:pt x="6284" y="9046"/>
                  </a:lnTo>
                  <a:lnTo>
                    <a:pt x="6270" y="9075"/>
                  </a:lnTo>
                  <a:lnTo>
                    <a:pt x="6251" y="9102"/>
                  </a:lnTo>
                  <a:lnTo>
                    <a:pt x="6230" y="9127"/>
                  </a:lnTo>
                  <a:lnTo>
                    <a:pt x="6205" y="9148"/>
                  </a:lnTo>
                  <a:lnTo>
                    <a:pt x="6178" y="9167"/>
                  </a:lnTo>
                  <a:lnTo>
                    <a:pt x="6149" y="9181"/>
                  </a:lnTo>
                  <a:lnTo>
                    <a:pt x="6118" y="9191"/>
                  </a:lnTo>
                  <a:lnTo>
                    <a:pt x="6086" y="9198"/>
                  </a:lnTo>
                  <a:lnTo>
                    <a:pt x="6053" y="9200"/>
                  </a:lnTo>
                  <a:lnTo>
                    <a:pt x="3947" y="9200"/>
                  </a:lnTo>
                  <a:lnTo>
                    <a:pt x="3914" y="9198"/>
                  </a:lnTo>
                  <a:lnTo>
                    <a:pt x="3882" y="9191"/>
                  </a:lnTo>
                  <a:lnTo>
                    <a:pt x="3851" y="9181"/>
                  </a:lnTo>
                  <a:lnTo>
                    <a:pt x="3822" y="9167"/>
                  </a:lnTo>
                  <a:lnTo>
                    <a:pt x="3795" y="9148"/>
                  </a:lnTo>
                  <a:lnTo>
                    <a:pt x="3770" y="9127"/>
                  </a:lnTo>
                  <a:lnTo>
                    <a:pt x="3749" y="9102"/>
                  </a:lnTo>
                  <a:lnTo>
                    <a:pt x="3730" y="9075"/>
                  </a:lnTo>
                  <a:lnTo>
                    <a:pt x="3716" y="9046"/>
                  </a:lnTo>
                  <a:lnTo>
                    <a:pt x="3706" y="9015"/>
                  </a:lnTo>
                  <a:lnTo>
                    <a:pt x="3699" y="8983"/>
                  </a:lnTo>
                  <a:lnTo>
                    <a:pt x="3697" y="8950"/>
                  </a:lnTo>
                  <a:lnTo>
                    <a:pt x="3699" y="8917"/>
                  </a:lnTo>
                  <a:lnTo>
                    <a:pt x="3706" y="8885"/>
                  </a:lnTo>
                  <a:lnTo>
                    <a:pt x="3716" y="8854"/>
                  </a:lnTo>
                  <a:lnTo>
                    <a:pt x="3730" y="8825"/>
                  </a:lnTo>
                  <a:lnTo>
                    <a:pt x="3749" y="8798"/>
                  </a:lnTo>
                  <a:lnTo>
                    <a:pt x="3770" y="8773"/>
                  </a:lnTo>
                  <a:lnTo>
                    <a:pt x="3795" y="8752"/>
                  </a:lnTo>
                  <a:lnTo>
                    <a:pt x="3822" y="8733"/>
                  </a:lnTo>
                  <a:lnTo>
                    <a:pt x="3851" y="8719"/>
                  </a:lnTo>
                  <a:lnTo>
                    <a:pt x="3882" y="8709"/>
                  </a:lnTo>
                  <a:lnTo>
                    <a:pt x="3914" y="8702"/>
                  </a:lnTo>
                  <a:lnTo>
                    <a:pt x="3947" y="8700"/>
                  </a:lnTo>
                  <a:lnTo>
                    <a:pt x="4751" y="8700"/>
                  </a:lnTo>
                  <a:lnTo>
                    <a:pt x="4750" y="8687"/>
                  </a:lnTo>
                  <a:lnTo>
                    <a:pt x="4750" y="8110"/>
                  </a:lnTo>
                  <a:lnTo>
                    <a:pt x="4436" y="8059"/>
                  </a:lnTo>
                  <a:lnTo>
                    <a:pt x="4409" y="8053"/>
                  </a:lnTo>
                  <a:lnTo>
                    <a:pt x="4383" y="8045"/>
                  </a:lnTo>
                  <a:lnTo>
                    <a:pt x="4358" y="8033"/>
                  </a:lnTo>
                  <a:lnTo>
                    <a:pt x="3915" y="7797"/>
                  </a:lnTo>
                  <a:lnTo>
                    <a:pt x="3884" y="7777"/>
                  </a:lnTo>
                  <a:lnTo>
                    <a:pt x="3856" y="7753"/>
                  </a:lnTo>
                  <a:lnTo>
                    <a:pt x="3493" y="7390"/>
                  </a:lnTo>
                  <a:lnTo>
                    <a:pt x="3473" y="7367"/>
                  </a:lnTo>
                  <a:lnTo>
                    <a:pt x="3465" y="7355"/>
                  </a:lnTo>
                  <a:lnTo>
                    <a:pt x="3452" y="7359"/>
                  </a:lnTo>
                  <a:lnTo>
                    <a:pt x="3436" y="7362"/>
                  </a:lnTo>
                  <a:lnTo>
                    <a:pt x="3420" y="7363"/>
                  </a:lnTo>
                  <a:lnTo>
                    <a:pt x="3404" y="7362"/>
                  </a:lnTo>
                  <a:lnTo>
                    <a:pt x="3388" y="7359"/>
                  </a:lnTo>
                  <a:lnTo>
                    <a:pt x="3372" y="7353"/>
                  </a:lnTo>
                  <a:lnTo>
                    <a:pt x="3358" y="7346"/>
                  </a:lnTo>
                  <a:lnTo>
                    <a:pt x="3344" y="7337"/>
                  </a:lnTo>
                  <a:lnTo>
                    <a:pt x="3332" y="7326"/>
                  </a:lnTo>
                  <a:lnTo>
                    <a:pt x="3321" y="7314"/>
                  </a:lnTo>
                  <a:lnTo>
                    <a:pt x="3312" y="7300"/>
                  </a:lnTo>
                  <a:lnTo>
                    <a:pt x="3305" y="7286"/>
                  </a:lnTo>
                  <a:lnTo>
                    <a:pt x="3299" y="7270"/>
                  </a:lnTo>
                  <a:lnTo>
                    <a:pt x="3296" y="7254"/>
                  </a:lnTo>
                  <a:lnTo>
                    <a:pt x="3295" y="7238"/>
                  </a:lnTo>
                  <a:lnTo>
                    <a:pt x="3295" y="7077"/>
                  </a:lnTo>
                  <a:lnTo>
                    <a:pt x="3174" y="6878"/>
                  </a:lnTo>
                  <a:lnTo>
                    <a:pt x="3154" y="6836"/>
                  </a:lnTo>
                  <a:lnTo>
                    <a:pt x="2952" y="6295"/>
                  </a:lnTo>
                  <a:lnTo>
                    <a:pt x="2942" y="6258"/>
                  </a:lnTo>
                  <a:lnTo>
                    <a:pt x="2821" y="5667"/>
                  </a:lnTo>
                  <a:lnTo>
                    <a:pt x="2816" y="5633"/>
                  </a:lnTo>
                  <a:lnTo>
                    <a:pt x="2776" y="5016"/>
                  </a:lnTo>
                  <a:lnTo>
                    <a:pt x="2776" y="4984"/>
                  </a:lnTo>
                  <a:lnTo>
                    <a:pt x="2816" y="4367"/>
                  </a:lnTo>
                  <a:lnTo>
                    <a:pt x="2821" y="4333"/>
                  </a:lnTo>
                  <a:lnTo>
                    <a:pt x="2942" y="3742"/>
                  </a:lnTo>
                  <a:lnTo>
                    <a:pt x="2952" y="3705"/>
                  </a:lnTo>
                  <a:lnTo>
                    <a:pt x="3154" y="3164"/>
                  </a:lnTo>
                  <a:lnTo>
                    <a:pt x="3174" y="3122"/>
                  </a:lnTo>
                  <a:lnTo>
                    <a:pt x="3295" y="2923"/>
                  </a:lnTo>
                  <a:lnTo>
                    <a:pt x="3295" y="2762"/>
                  </a:lnTo>
                  <a:lnTo>
                    <a:pt x="3296" y="2746"/>
                  </a:lnTo>
                  <a:lnTo>
                    <a:pt x="3299" y="2730"/>
                  </a:lnTo>
                  <a:lnTo>
                    <a:pt x="3305" y="2714"/>
                  </a:lnTo>
                  <a:lnTo>
                    <a:pt x="3312" y="2700"/>
                  </a:lnTo>
                  <a:lnTo>
                    <a:pt x="3321" y="2686"/>
                  </a:lnTo>
                  <a:lnTo>
                    <a:pt x="3332" y="2674"/>
                  </a:lnTo>
                  <a:lnTo>
                    <a:pt x="3344" y="2663"/>
                  </a:lnTo>
                  <a:lnTo>
                    <a:pt x="3358" y="2654"/>
                  </a:lnTo>
                  <a:lnTo>
                    <a:pt x="3372" y="2647"/>
                  </a:lnTo>
                  <a:lnTo>
                    <a:pt x="3388" y="2641"/>
                  </a:lnTo>
                  <a:lnTo>
                    <a:pt x="3404" y="2638"/>
                  </a:lnTo>
                  <a:lnTo>
                    <a:pt x="3420" y="2637"/>
                  </a:lnTo>
                  <a:lnTo>
                    <a:pt x="3436" y="2638"/>
                  </a:lnTo>
                  <a:lnTo>
                    <a:pt x="3452" y="2641"/>
                  </a:lnTo>
                  <a:lnTo>
                    <a:pt x="3465" y="2645"/>
                  </a:lnTo>
                  <a:lnTo>
                    <a:pt x="3473" y="2633"/>
                  </a:lnTo>
                  <a:lnTo>
                    <a:pt x="3493" y="2610"/>
                  </a:lnTo>
                  <a:lnTo>
                    <a:pt x="3856" y="2247"/>
                  </a:lnTo>
                  <a:lnTo>
                    <a:pt x="3884" y="2223"/>
                  </a:lnTo>
                  <a:lnTo>
                    <a:pt x="3915" y="2203"/>
                  </a:lnTo>
                  <a:lnTo>
                    <a:pt x="4358" y="1967"/>
                  </a:lnTo>
                  <a:lnTo>
                    <a:pt x="4383" y="1955"/>
                  </a:lnTo>
                  <a:lnTo>
                    <a:pt x="4409" y="1947"/>
                  </a:lnTo>
                  <a:lnTo>
                    <a:pt x="4436" y="1941"/>
                  </a:lnTo>
                  <a:lnTo>
                    <a:pt x="4750" y="1890"/>
                  </a:lnTo>
                  <a:lnTo>
                    <a:pt x="4750" y="1300"/>
                  </a:lnTo>
                  <a:lnTo>
                    <a:pt x="3947" y="1300"/>
                  </a:lnTo>
                  <a:lnTo>
                    <a:pt x="3914" y="1298"/>
                  </a:lnTo>
                  <a:lnTo>
                    <a:pt x="3882" y="1291"/>
                  </a:lnTo>
                  <a:lnTo>
                    <a:pt x="3851" y="1281"/>
                  </a:lnTo>
                  <a:lnTo>
                    <a:pt x="3822" y="1267"/>
                  </a:lnTo>
                  <a:lnTo>
                    <a:pt x="3795" y="1248"/>
                  </a:lnTo>
                  <a:lnTo>
                    <a:pt x="3770" y="1227"/>
                  </a:lnTo>
                  <a:lnTo>
                    <a:pt x="3749" y="1202"/>
                  </a:lnTo>
                  <a:lnTo>
                    <a:pt x="3730" y="1175"/>
                  </a:lnTo>
                  <a:lnTo>
                    <a:pt x="3716" y="1146"/>
                  </a:lnTo>
                  <a:lnTo>
                    <a:pt x="3706" y="1115"/>
                  </a:lnTo>
                  <a:lnTo>
                    <a:pt x="3699" y="1083"/>
                  </a:lnTo>
                  <a:lnTo>
                    <a:pt x="3697" y="1050"/>
                  </a:lnTo>
                  <a:lnTo>
                    <a:pt x="3699" y="1017"/>
                  </a:lnTo>
                  <a:lnTo>
                    <a:pt x="3706" y="985"/>
                  </a:lnTo>
                  <a:lnTo>
                    <a:pt x="3716" y="954"/>
                  </a:lnTo>
                  <a:lnTo>
                    <a:pt x="3730" y="925"/>
                  </a:lnTo>
                  <a:lnTo>
                    <a:pt x="3749" y="898"/>
                  </a:lnTo>
                  <a:lnTo>
                    <a:pt x="3770" y="873"/>
                  </a:lnTo>
                  <a:lnTo>
                    <a:pt x="3795" y="852"/>
                  </a:lnTo>
                  <a:lnTo>
                    <a:pt x="3822" y="833"/>
                  </a:lnTo>
                  <a:lnTo>
                    <a:pt x="3851" y="819"/>
                  </a:lnTo>
                  <a:lnTo>
                    <a:pt x="3882" y="809"/>
                  </a:lnTo>
                  <a:lnTo>
                    <a:pt x="3914" y="802"/>
                  </a:lnTo>
                  <a:lnTo>
                    <a:pt x="3947" y="800"/>
                  </a:lnTo>
                  <a:lnTo>
                    <a:pt x="5000" y="800"/>
                  </a:lnTo>
                  <a:lnTo>
                    <a:pt x="6053" y="800"/>
                  </a:lnTo>
                  <a:lnTo>
                    <a:pt x="6086" y="802"/>
                  </a:lnTo>
                  <a:lnTo>
                    <a:pt x="6118" y="809"/>
                  </a:lnTo>
                  <a:lnTo>
                    <a:pt x="6149" y="819"/>
                  </a:lnTo>
                  <a:lnTo>
                    <a:pt x="6178" y="833"/>
                  </a:lnTo>
                  <a:lnTo>
                    <a:pt x="6205" y="852"/>
                  </a:lnTo>
                  <a:lnTo>
                    <a:pt x="6230" y="873"/>
                  </a:lnTo>
                  <a:lnTo>
                    <a:pt x="6251" y="898"/>
                  </a:lnTo>
                  <a:lnTo>
                    <a:pt x="6270" y="925"/>
                  </a:lnTo>
                  <a:lnTo>
                    <a:pt x="6284" y="954"/>
                  </a:lnTo>
                  <a:lnTo>
                    <a:pt x="6294" y="985"/>
                  </a:lnTo>
                  <a:lnTo>
                    <a:pt x="6301" y="1017"/>
                  </a:lnTo>
                  <a:lnTo>
                    <a:pt x="6303" y="1050"/>
                  </a:lnTo>
                  <a:lnTo>
                    <a:pt x="6301" y="1083"/>
                  </a:lnTo>
                  <a:lnTo>
                    <a:pt x="6294" y="1115"/>
                  </a:lnTo>
                  <a:lnTo>
                    <a:pt x="6284" y="1146"/>
                  </a:lnTo>
                  <a:lnTo>
                    <a:pt x="6270" y="1175"/>
                  </a:lnTo>
                  <a:lnTo>
                    <a:pt x="6251" y="1202"/>
                  </a:lnTo>
                  <a:lnTo>
                    <a:pt x="6230" y="1227"/>
                  </a:lnTo>
                  <a:lnTo>
                    <a:pt x="6205" y="1248"/>
                  </a:lnTo>
                  <a:lnTo>
                    <a:pt x="6178" y="1267"/>
                  </a:lnTo>
                  <a:lnTo>
                    <a:pt x="6149" y="1281"/>
                  </a:lnTo>
                  <a:close/>
                  <a:moveTo>
                    <a:pt x="6705" y="4706"/>
                  </a:moveTo>
                  <a:lnTo>
                    <a:pt x="6705" y="5294"/>
                  </a:lnTo>
                  <a:lnTo>
                    <a:pt x="6724" y="5000"/>
                  </a:lnTo>
                  <a:lnTo>
                    <a:pt x="6705" y="4706"/>
                  </a:lnTo>
                  <a:close/>
                  <a:moveTo>
                    <a:pt x="3545" y="3546"/>
                  </a:moveTo>
                  <a:lnTo>
                    <a:pt x="3545" y="6454"/>
                  </a:lnTo>
                  <a:lnTo>
                    <a:pt x="3614" y="6639"/>
                  </a:lnTo>
                  <a:lnTo>
                    <a:pt x="3868" y="7057"/>
                  </a:lnTo>
                  <a:lnTo>
                    <a:pt x="4183" y="7373"/>
                  </a:lnTo>
                  <a:lnTo>
                    <a:pt x="4557" y="7572"/>
                  </a:lnTo>
                  <a:lnTo>
                    <a:pt x="5000" y="7644"/>
                  </a:lnTo>
                  <a:lnTo>
                    <a:pt x="5443" y="7572"/>
                  </a:lnTo>
                  <a:lnTo>
                    <a:pt x="5817" y="7373"/>
                  </a:lnTo>
                  <a:lnTo>
                    <a:pt x="6132" y="7057"/>
                  </a:lnTo>
                  <a:lnTo>
                    <a:pt x="6386" y="6639"/>
                  </a:lnTo>
                  <a:lnTo>
                    <a:pt x="6455" y="6454"/>
                  </a:lnTo>
                  <a:lnTo>
                    <a:pt x="6455" y="3546"/>
                  </a:lnTo>
                  <a:lnTo>
                    <a:pt x="6386" y="3361"/>
                  </a:lnTo>
                  <a:lnTo>
                    <a:pt x="6132" y="2943"/>
                  </a:lnTo>
                  <a:lnTo>
                    <a:pt x="5817" y="2627"/>
                  </a:lnTo>
                  <a:lnTo>
                    <a:pt x="5443" y="2428"/>
                  </a:lnTo>
                  <a:lnTo>
                    <a:pt x="5000" y="2356"/>
                  </a:lnTo>
                  <a:lnTo>
                    <a:pt x="4557" y="2428"/>
                  </a:lnTo>
                  <a:lnTo>
                    <a:pt x="4183" y="2627"/>
                  </a:lnTo>
                  <a:lnTo>
                    <a:pt x="3868" y="2943"/>
                  </a:lnTo>
                  <a:lnTo>
                    <a:pt x="3614" y="3361"/>
                  </a:lnTo>
                  <a:lnTo>
                    <a:pt x="3545" y="3546"/>
                  </a:lnTo>
                  <a:close/>
                  <a:moveTo>
                    <a:pt x="3295" y="5294"/>
                  </a:moveTo>
                  <a:lnTo>
                    <a:pt x="3295" y="4706"/>
                  </a:lnTo>
                  <a:lnTo>
                    <a:pt x="3276" y="5000"/>
                  </a:lnTo>
                  <a:lnTo>
                    <a:pt x="3295" y="52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85" name="Google Shape;3885;p34"/>
          <p:cNvGrpSpPr/>
          <p:nvPr/>
        </p:nvGrpSpPr>
        <p:grpSpPr>
          <a:xfrm>
            <a:off x="2997014" y="1750040"/>
            <a:ext cx="589280" cy="589280"/>
            <a:chOff x="2997014" y="2677838"/>
            <a:chExt cx="589280" cy="589280"/>
          </a:xfrm>
        </p:grpSpPr>
        <p:sp>
          <p:nvSpPr>
            <p:cNvPr id="3886" name="Google Shape;3886;p34"/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4" y="3766"/>
                  </a:moveTo>
                  <a:lnTo>
                    <a:pt x="5123" y="3766"/>
                  </a:lnTo>
                  <a:lnTo>
                    <a:pt x="5132" y="3755"/>
                  </a:lnTo>
                  <a:lnTo>
                    <a:pt x="5142" y="3745"/>
                  </a:lnTo>
                  <a:lnTo>
                    <a:pt x="5152" y="3735"/>
                  </a:lnTo>
                  <a:lnTo>
                    <a:pt x="5162" y="3725"/>
                  </a:lnTo>
                  <a:lnTo>
                    <a:pt x="5173" y="3715"/>
                  </a:lnTo>
                  <a:lnTo>
                    <a:pt x="5185" y="3705"/>
                  </a:lnTo>
                  <a:lnTo>
                    <a:pt x="5197" y="3696"/>
                  </a:lnTo>
                  <a:lnTo>
                    <a:pt x="5210" y="3687"/>
                  </a:lnTo>
                  <a:lnTo>
                    <a:pt x="5223" y="3678"/>
                  </a:lnTo>
                  <a:lnTo>
                    <a:pt x="5236" y="3669"/>
                  </a:lnTo>
                  <a:lnTo>
                    <a:pt x="5250" y="3661"/>
                  </a:lnTo>
                  <a:lnTo>
                    <a:pt x="5265" y="3653"/>
                  </a:lnTo>
                  <a:lnTo>
                    <a:pt x="5280" y="3645"/>
                  </a:lnTo>
                  <a:lnTo>
                    <a:pt x="5295" y="3637"/>
                  </a:lnTo>
                  <a:lnTo>
                    <a:pt x="5311" y="3630"/>
                  </a:lnTo>
                  <a:lnTo>
                    <a:pt x="5327" y="3623"/>
                  </a:lnTo>
                  <a:lnTo>
                    <a:pt x="5343" y="3616"/>
                  </a:lnTo>
                  <a:lnTo>
                    <a:pt x="5360" y="3610"/>
                  </a:lnTo>
                  <a:lnTo>
                    <a:pt x="5377" y="3604"/>
                  </a:lnTo>
                  <a:lnTo>
                    <a:pt x="5394" y="3599"/>
                  </a:lnTo>
                  <a:lnTo>
                    <a:pt x="5412" y="3593"/>
                  </a:lnTo>
                  <a:lnTo>
                    <a:pt x="5430" y="3588"/>
                  </a:lnTo>
                  <a:lnTo>
                    <a:pt x="5448" y="3584"/>
                  </a:lnTo>
                  <a:lnTo>
                    <a:pt x="5466" y="3579"/>
                  </a:lnTo>
                  <a:lnTo>
                    <a:pt x="5485" y="3575"/>
                  </a:lnTo>
                  <a:lnTo>
                    <a:pt x="5504" y="3572"/>
                  </a:lnTo>
                  <a:lnTo>
                    <a:pt x="5523" y="3569"/>
                  </a:lnTo>
                  <a:lnTo>
                    <a:pt x="5542" y="3566"/>
                  </a:lnTo>
                  <a:lnTo>
                    <a:pt x="5561" y="3564"/>
                  </a:lnTo>
                  <a:lnTo>
                    <a:pt x="5581" y="3562"/>
                  </a:lnTo>
                  <a:lnTo>
                    <a:pt x="5600" y="3560"/>
                  </a:lnTo>
                  <a:lnTo>
                    <a:pt x="5620" y="3559"/>
                  </a:lnTo>
                  <a:lnTo>
                    <a:pt x="5640" y="3558"/>
                  </a:lnTo>
                  <a:lnTo>
                    <a:pt x="5659" y="3557"/>
                  </a:lnTo>
                  <a:lnTo>
                    <a:pt x="5679" y="3557"/>
                  </a:lnTo>
                  <a:lnTo>
                    <a:pt x="5699" y="3557"/>
                  </a:lnTo>
                  <a:lnTo>
                    <a:pt x="5718" y="3558"/>
                  </a:lnTo>
                  <a:lnTo>
                    <a:pt x="5738" y="3559"/>
                  </a:lnTo>
                  <a:lnTo>
                    <a:pt x="5758" y="3560"/>
                  </a:lnTo>
                  <a:lnTo>
                    <a:pt x="5777" y="3562"/>
                  </a:lnTo>
                  <a:lnTo>
                    <a:pt x="5797" y="3564"/>
                  </a:lnTo>
                  <a:lnTo>
                    <a:pt x="5816" y="3566"/>
                  </a:lnTo>
                  <a:lnTo>
                    <a:pt x="5835" y="3569"/>
                  </a:lnTo>
                  <a:lnTo>
                    <a:pt x="5854" y="3572"/>
                  </a:lnTo>
                  <a:lnTo>
                    <a:pt x="5873" y="3575"/>
                  </a:lnTo>
                  <a:lnTo>
                    <a:pt x="5892" y="3579"/>
                  </a:lnTo>
                  <a:lnTo>
                    <a:pt x="5910" y="3584"/>
                  </a:lnTo>
                  <a:lnTo>
                    <a:pt x="5928" y="3588"/>
                  </a:lnTo>
                  <a:lnTo>
                    <a:pt x="5946" y="3593"/>
                  </a:lnTo>
                  <a:lnTo>
                    <a:pt x="5964" y="3599"/>
                  </a:lnTo>
                  <a:lnTo>
                    <a:pt x="5981" y="3604"/>
                  </a:lnTo>
                  <a:lnTo>
                    <a:pt x="5998" y="3610"/>
                  </a:lnTo>
                  <a:lnTo>
                    <a:pt x="6015" y="3616"/>
                  </a:lnTo>
                  <a:lnTo>
                    <a:pt x="6031" y="3623"/>
                  </a:lnTo>
                  <a:lnTo>
                    <a:pt x="6047" y="3630"/>
                  </a:lnTo>
                  <a:lnTo>
                    <a:pt x="6063" y="3637"/>
                  </a:lnTo>
                  <a:lnTo>
                    <a:pt x="6078" y="3645"/>
                  </a:lnTo>
                  <a:lnTo>
                    <a:pt x="6093" y="3653"/>
                  </a:lnTo>
                  <a:lnTo>
                    <a:pt x="6107" y="3661"/>
                  </a:lnTo>
                  <a:lnTo>
                    <a:pt x="6121" y="3669"/>
                  </a:lnTo>
                  <a:lnTo>
                    <a:pt x="6135" y="3678"/>
                  </a:lnTo>
                  <a:lnTo>
                    <a:pt x="6148" y="3687"/>
                  </a:lnTo>
                  <a:lnTo>
                    <a:pt x="6160" y="3696"/>
                  </a:lnTo>
                  <a:lnTo>
                    <a:pt x="6173" y="3705"/>
                  </a:lnTo>
                  <a:lnTo>
                    <a:pt x="6184" y="3715"/>
                  </a:lnTo>
                  <a:lnTo>
                    <a:pt x="6195" y="3725"/>
                  </a:lnTo>
                  <a:lnTo>
                    <a:pt x="6206" y="3735"/>
                  </a:lnTo>
                  <a:lnTo>
                    <a:pt x="6216" y="3745"/>
                  </a:lnTo>
                  <a:lnTo>
                    <a:pt x="6225" y="3755"/>
                  </a:lnTo>
                  <a:lnTo>
                    <a:pt x="6234" y="3766"/>
                  </a:lnTo>
                  <a:close/>
                  <a:moveTo>
                    <a:pt x="4877" y="3766"/>
                  </a:moveTo>
                  <a:lnTo>
                    <a:pt x="3766" y="3766"/>
                  </a:lnTo>
                  <a:lnTo>
                    <a:pt x="3775" y="3755"/>
                  </a:lnTo>
                  <a:lnTo>
                    <a:pt x="3784" y="3745"/>
                  </a:lnTo>
                  <a:lnTo>
                    <a:pt x="3794" y="3735"/>
                  </a:lnTo>
                  <a:lnTo>
                    <a:pt x="3805" y="3725"/>
                  </a:lnTo>
                  <a:lnTo>
                    <a:pt x="3816" y="3715"/>
                  </a:lnTo>
                  <a:lnTo>
                    <a:pt x="3827" y="3705"/>
                  </a:lnTo>
                  <a:lnTo>
                    <a:pt x="3839" y="3696"/>
                  </a:lnTo>
                  <a:lnTo>
                    <a:pt x="3852" y="3687"/>
                  </a:lnTo>
                  <a:lnTo>
                    <a:pt x="3865" y="3678"/>
                  </a:lnTo>
                  <a:lnTo>
                    <a:pt x="3879" y="3669"/>
                  </a:lnTo>
                  <a:lnTo>
                    <a:pt x="3893" y="3661"/>
                  </a:lnTo>
                  <a:lnTo>
                    <a:pt x="3907" y="3653"/>
                  </a:lnTo>
                  <a:lnTo>
                    <a:pt x="3922" y="3645"/>
                  </a:lnTo>
                  <a:lnTo>
                    <a:pt x="3937" y="3637"/>
                  </a:lnTo>
                  <a:lnTo>
                    <a:pt x="3953" y="3630"/>
                  </a:lnTo>
                  <a:lnTo>
                    <a:pt x="3969" y="3623"/>
                  </a:lnTo>
                  <a:lnTo>
                    <a:pt x="3985" y="3616"/>
                  </a:lnTo>
                  <a:lnTo>
                    <a:pt x="4002" y="3610"/>
                  </a:lnTo>
                  <a:lnTo>
                    <a:pt x="4019" y="3604"/>
                  </a:lnTo>
                  <a:lnTo>
                    <a:pt x="4036" y="3599"/>
                  </a:lnTo>
                  <a:lnTo>
                    <a:pt x="4054" y="3593"/>
                  </a:lnTo>
                  <a:lnTo>
                    <a:pt x="4072" y="3588"/>
                  </a:lnTo>
                  <a:lnTo>
                    <a:pt x="4090" y="3584"/>
                  </a:lnTo>
                  <a:lnTo>
                    <a:pt x="4108" y="3579"/>
                  </a:lnTo>
                  <a:lnTo>
                    <a:pt x="4127" y="3575"/>
                  </a:lnTo>
                  <a:lnTo>
                    <a:pt x="4146" y="3572"/>
                  </a:lnTo>
                  <a:lnTo>
                    <a:pt x="4165" y="3569"/>
                  </a:lnTo>
                  <a:lnTo>
                    <a:pt x="4184" y="3566"/>
                  </a:lnTo>
                  <a:lnTo>
                    <a:pt x="4203" y="3564"/>
                  </a:lnTo>
                  <a:lnTo>
                    <a:pt x="4223" y="3562"/>
                  </a:lnTo>
                  <a:lnTo>
                    <a:pt x="4242" y="3560"/>
                  </a:lnTo>
                  <a:lnTo>
                    <a:pt x="4262" y="3559"/>
                  </a:lnTo>
                  <a:lnTo>
                    <a:pt x="4282" y="3558"/>
                  </a:lnTo>
                  <a:lnTo>
                    <a:pt x="4301" y="3557"/>
                  </a:lnTo>
                  <a:lnTo>
                    <a:pt x="4321" y="3557"/>
                  </a:lnTo>
                  <a:lnTo>
                    <a:pt x="4341" y="3557"/>
                  </a:lnTo>
                  <a:lnTo>
                    <a:pt x="4360" y="3558"/>
                  </a:lnTo>
                  <a:lnTo>
                    <a:pt x="4380" y="3559"/>
                  </a:lnTo>
                  <a:lnTo>
                    <a:pt x="4400" y="3560"/>
                  </a:lnTo>
                  <a:lnTo>
                    <a:pt x="4419" y="3562"/>
                  </a:lnTo>
                  <a:lnTo>
                    <a:pt x="4439" y="3564"/>
                  </a:lnTo>
                  <a:lnTo>
                    <a:pt x="4458" y="3566"/>
                  </a:lnTo>
                  <a:lnTo>
                    <a:pt x="4477" y="3569"/>
                  </a:lnTo>
                  <a:lnTo>
                    <a:pt x="4496" y="3572"/>
                  </a:lnTo>
                  <a:lnTo>
                    <a:pt x="4515" y="3575"/>
                  </a:lnTo>
                  <a:lnTo>
                    <a:pt x="4534" y="3579"/>
                  </a:lnTo>
                  <a:lnTo>
                    <a:pt x="4552" y="3584"/>
                  </a:lnTo>
                  <a:lnTo>
                    <a:pt x="4570" y="3588"/>
                  </a:lnTo>
                  <a:lnTo>
                    <a:pt x="4588" y="3593"/>
                  </a:lnTo>
                  <a:lnTo>
                    <a:pt x="4606" y="3599"/>
                  </a:lnTo>
                  <a:lnTo>
                    <a:pt x="4623" y="3604"/>
                  </a:lnTo>
                  <a:lnTo>
                    <a:pt x="4640" y="3610"/>
                  </a:lnTo>
                  <a:lnTo>
                    <a:pt x="4657" y="3616"/>
                  </a:lnTo>
                  <a:lnTo>
                    <a:pt x="4673" y="3623"/>
                  </a:lnTo>
                  <a:lnTo>
                    <a:pt x="4689" y="3630"/>
                  </a:lnTo>
                  <a:lnTo>
                    <a:pt x="4705" y="3637"/>
                  </a:lnTo>
                  <a:lnTo>
                    <a:pt x="4720" y="3645"/>
                  </a:lnTo>
                  <a:lnTo>
                    <a:pt x="4735" y="3653"/>
                  </a:lnTo>
                  <a:lnTo>
                    <a:pt x="4750" y="3661"/>
                  </a:lnTo>
                  <a:lnTo>
                    <a:pt x="4764" y="3669"/>
                  </a:lnTo>
                  <a:lnTo>
                    <a:pt x="4777" y="3678"/>
                  </a:lnTo>
                  <a:lnTo>
                    <a:pt x="4790" y="3687"/>
                  </a:lnTo>
                  <a:lnTo>
                    <a:pt x="4803" y="3696"/>
                  </a:lnTo>
                  <a:lnTo>
                    <a:pt x="4815" y="3705"/>
                  </a:lnTo>
                  <a:lnTo>
                    <a:pt x="4827" y="3715"/>
                  </a:lnTo>
                  <a:lnTo>
                    <a:pt x="4838" y="3725"/>
                  </a:lnTo>
                  <a:lnTo>
                    <a:pt x="4848" y="3735"/>
                  </a:lnTo>
                  <a:lnTo>
                    <a:pt x="4858" y="3745"/>
                  </a:lnTo>
                  <a:lnTo>
                    <a:pt x="4868" y="3755"/>
                  </a:lnTo>
                  <a:lnTo>
                    <a:pt x="4877" y="37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34"/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47" y="846"/>
                  </a:moveTo>
                  <a:lnTo>
                    <a:pt x="4574" y="842"/>
                  </a:lnTo>
                  <a:lnTo>
                    <a:pt x="4975" y="801"/>
                  </a:lnTo>
                  <a:lnTo>
                    <a:pt x="5000" y="800"/>
                  </a:lnTo>
                  <a:lnTo>
                    <a:pt x="5025" y="801"/>
                  </a:lnTo>
                  <a:lnTo>
                    <a:pt x="5426" y="842"/>
                  </a:lnTo>
                  <a:lnTo>
                    <a:pt x="5453" y="846"/>
                  </a:lnTo>
                  <a:lnTo>
                    <a:pt x="5479" y="853"/>
                  </a:lnTo>
                  <a:lnTo>
                    <a:pt x="5835" y="970"/>
                  </a:lnTo>
                  <a:lnTo>
                    <a:pt x="5861" y="980"/>
                  </a:lnTo>
                  <a:lnTo>
                    <a:pt x="5885" y="993"/>
                  </a:lnTo>
                  <a:lnTo>
                    <a:pt x="6199" y="1180"/>
                  </a:lnTo>
                  <a:lnTo>
                    <a:pt x="6220" y="1195"/>
                  </a:lnTo>
                  <a:lnTo>
                    <a:pt x="6240" y="1212"/>
                  </a:lnTo>
                  <a:lnTo>
                    <a:pt x="6511" y="1463"/>
                  </a:lnTo>
                  <a:lnTo>
                    <a:pt x="6542" y="1496"/>
                  </a:lnTo>
                  <a:lnTo>
                    <a:pt x="6772" y="1805"/>
                  </a:lnTo>
                  <a:lnTo>
                    <a:pt x="6793" y="1837"/>
                  </a:lnTo>
                  <a:lnTo>
                    <a:pt x="6983" y="2196"/>
                  </a:lnTo>
                  <a:lnTo>
                    <a:pt x="6996" y="2225"/>
                  </a:lnTo>
                  <a:lnTo>
                    <a:pt x="7147" y="2629"/>
                  </a:lnTo>
                  <a:lnTo>
                    <a:pt x="7155" y="2654"/>
                  </a:lnTo>
                  <a:lnTo>
                    <a:pt x="7269" y="3095"/>
                  </a:lnTo>
                  <a:lnTo>
                    <a:pt x="7274" y="3117"/>
                  </a:lnTo>
                  <a:lnTo>
                    <a:pt x="7351" y="3590"/>
                  </a:lnTo>
                  <a:lnTo>
                    <a:pt x="7353" y="3609"/>
                  </a:lnTo>
                  <a:lnTo>
                    <a:pt x="7394" y="4106"/>
                  </a:lnTo>
                  <a:lnTo>
                    <a:pt x="7395" y="4124"/>
                  </a:lnTo>
                  <a:lnTo>
                    <a:pt x="7402" y="4639"/>
                  </a:lnTo>
                  <a:lnTo>
                    <a:pt x="7401" y="4655"/>
                  </a:lnTo>
                  <a:lnTo>
                    <a:pt x="7374" y="5182"/>
                  </a:lnTo>
                  <a:lnTo>
                    <a:pt x="7373" y="5197"/>
                  </a:lnTo>
                  <a:lnTo>
                    <a:pt x="7314" y="5730"/>
                  </a:lnTo>
                  <a:lnTo>
                    <a:pt x="7312" y="5744"/>
                  </a:lnTo>
                  <a:lnTo>
                    <a:pt x="7221" y="6276"/>
                  </a:lnTo>
                  <a:lnTo>
                    <a:pt x="7216" y="6299"/>
                  </a:lnTo>
                  <a:lnTo>
                    <a:pt x="7107" y="6704"/>
                  </a:lnTo>
                  <a:lnTo>
                    <a:pt x="7104" y="6714"/>
                  </a:lnTo>
                  <a:lnTo>
                    <a:pt x="6987" y="7082"/>
                  </a:lnTo>
                  <a:lnTo>
                    <a:pt x="6983" y="7093"/>
                  </a:lnTo>
                  <a:lnTo>
                    <a:pt x="6860" y="7425"/>
                  </a:lnTo>
                  <a:lnTo>
                    <a:pt x="6855" y="7438"/>
                  </a:lnTo>
                  <a:lnTo>
                    <a:pt x="6726" y="7736"/>
                  </a:lnTo>
                  <a:lnTo>
                    <a:pt x="6720" y="7749"/>
                  </a:lnTo>
                  <a:lnTo>
                    <a:pt x="6586" y="8014"/>
                  </a:lnTo>
                  <a:lnTo>
                    <a:pt x="6577" y="8029"/>
                  </a:lnTo>
                  <a:lnTo>
                    <a:pt x="6438" y="8261"/>
                  </a:lnTo>
                  <a:lnTo>
                    <a:pt x="6427" y="8278"/>
                  </a:lnTo>
                  <a:lnTo>
                    <a:pt x="6283" y="8478"/>
                  </a:lnTo>
                  <a:lnTo>
                    <a:pt x="6269" y="8496"/>
                  </a:lnTo>
                  <a:lnTo>
                    <a:pt x="6122" y="8666"/>
                  </a:lnTo>
                  <a:lnTo>
                    <a:pt x="6104" y="8685"/>
                  </a:lnTo>
                  <a:lnTo>
                    <a:pt x="5953" y="8826"/>
                  </a:lnTo>
                  <a:lnTo>
                    <a:pt x="5931" y="8845"/>
                  </a:lnTo>
                  <a:lnTo>
                    <a:pt x="5778" y="8958"/>
                  </a:lnTo>
                  <a:lnTo>
                    <a:pt x="5750" y="8976"/>
                  </a:lnTo>
                  <a:lnTo>
                    <a:pt x="5595" y="9062"/>
                  </a:lnTo>
                  <a:lnTo>
                    <a:pt x="5563" y="9077"/>
                  </a:lnTo>
                  <a:lnTo>
                    <a:pt x="5406" y="9137"/>
                  </a:lnTo>
                  <a:lnTo>
                    <a:pt x="5371" y="9147"/>
                  </a:lnTo>
                  <a:lnTo>
                    <a:pt x="5213" y="9182"/>
                  </a:lnTo>
                  <a:lnTo>
                    <a:pt x="5177" y="9188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823" y="9188"/>
                  </a:lnTo>
                  <a:lnTo>
                    <a:pt x="4787" y="9182"/>
                  </a:lnTo>
                  <a:lnTo>
                    <a:pt x="4629" y="9147"/>
                  </a:lnTo>
                  <a:lnTo>
                    <a:pt x="4594" y="9137"/>
                  </a:lnTo>
                  <a:lnTo>
                    <a:pt x="4437" y="9077"/>
                  </a:lnTo>
                  <a:lnTo>
                    <a:pt x="4405" y="9062"/>
                  </a:lnTo>
                  <a:lnTo>
                    <a:pt x="4250" y="8976"/>
                  </a:lnTo>
                  <a:lnTo>
                    <a:pt x="4222" y="8958"/>
                  </a:lnTo>
                  <a:lnTo>
                    <a:pt x="4069" y="8845"/>
                  </a:lnTo>
                  <a:lnTo>
                    <a:pt x="4047" y="8826"/>
                  </a:lnTo>
                  <a:lnTo>
                    <a:pt x="3896" y="8685"/>
                  </a:lnTo>
                  <a:lnTo>
                    <a:pt x="3878" y="8666"/>
                  </a:lnTo>
                  <a:lnTo>
                    <a:pt x="3731" y="8496"/>
                  </a:lnTo>
                  <a:lnTo>
                    <a:pt x="3717" y="8478"/>
                  </a:lnTo>
                  <a:lnTo>
                    <a:pt x="3573" y="8278"/>
                  </a:lnTo>
                  <a:lnTo>
                    <a:pt x="3562" y="8261"/>
                  </a:lnTo>
                  <a:lnTo>
                    <a:pt x="3423" y="8029"/>
                  </a:lnTo>
                  <a:lnTo>
                    <a:pt x="3414" y="8014"/>
                  </a:lnTo>
                  <a:lnTo>
                    <a:pt x="3280" y="7749"/>
                  </a:lnTo>
                  <a:lnTo>
                    <a:pt x="3274" y="7736"/>
                  </a:lnTo>
                  <a:lnTo>
                    <a:pt x="3145" y="7438"/>
                  </a:lnTo>
                  <a:lnTo>
                    <a:pt x="3140" y="7425"/>
                  </a:lnTo>
                  <a:lnTo>
                    <a:pt x="3017" y="7093"/>
                  </a:lnTo>
                  <a:lnTo>
                    <a:pt x="3013" y="7082"/>
                  </a:lnTo>
                  <a:lnTo>
                    <a:pt x="2896" y="6714"/>
                  </a:lnTo>
                  <a:lnTo>
                    <a:pt x="2893" y="6704"/>
                  </a:lnTo>
                  <a:lnTo>
                    <a:pt x="2784" y="6299"/>
                  </a:lnTo>
                  <a:lnTo>
                    <a:pt x="2779" y="6276"/>
                  </a:lnTo>
                  <a:lnTo>
                    <a:pt x="2688" y="5744"/>
                  </a:lnTo>
                  <a:lnTo>
                    <a:pt x="2686" y="5730"/>
                  </a:lnTo>
                  <a:lnTo>
                    <a:pt x="2627" y="5197"/>
                  </a:lnTo>
                  <a:lnTo>
                    <a:pt x="2626" y="5182"/>
                  </a:lnTo>
                  <a:lnTo>
                    <a:pt x="2599" y="4655"/>
                  </a:lnTo>
                  <a:lnTo>
                    <a:pt x="2598" y="4639"/>
                  </a:lnTo>
                  <a:lnTo>
                    <a:pt x="2605" y="4124"/>
                  </a:lnTo>
                  <a:lnTo>
                    <a:pt x="2606" y="4106"/>
                  </a:lnTo>
                  <a:lnTo>
                    <a:pt x="2647" y="3609"/>
                  </a:lnTo>
                  <a:lnTo>
                    <a:pt x="2649" y="3590"/>
                  </a:lnTo>
                  <a:lnTo>
                    <a:pt x="2726" y="3117"/>
                  </a:lnTo>
                  <a:lnTo>
                    <a:pt x="2731" y="3095"/>
                  </a:lnTo>
                  <a:lnTo>
                    <a:pt x="2845" y="2654"/>
                  </a:lnTo>
                  <a:lnTo>
                    <a:pt x="2853" y="2629"/>
                  </a:lnTo>
                  <a:lnTo>
                    <a:pt x="3004" y="2225"/>
                  </a:lnTo>
                  <a:lnTo>
                    <a:pt x="3017" y="2196"/>
                  </a:lnTo>
                  <a:lnTo>
                    <a:pt x="3207" y="1837"/>
                  </a:lnTo>
                  <a:lnTo>
                    <a:pt x="3228" y="1805"/>
                  </a:lnTo>
                  <a:lnTo>
                    <a:pt x="3458" y="1496"/>
                  </a:lnTo>
                  <a:lnTo>
                    <a:pt x="3489" y="1463"/>
                  </a:lnTo>
                  <a:lnTo>
                    <a:pt x="3760" y="1212"/>
                  </a:lnTo>
                  <a:lnTo>
                    <a:pt x="3780" y="1195"/>
                  </a:lnTo>
                  <a:lnTo>
                    <a:pt x="3801" y="1180"/>
                  </a:lnTo>
                  <a:lnTo>
                    <a:pt x="4115" y="993"/>
                  </a:lnTo>
                  <a:lnTo>
                    <a:pt x="4139" y="980"/>
                  </a:lnTo>
                  <a:lnTo>
                    <a:pt x="4165" y="970"/>
                  </a:lnTo>
                  <a:lnTo>
                    <a:pt x="4521" y="853"/>
                  </a:lnTo>
                  <a:lnTo>
                    <a:pt x="4547" y="846"/>
                  </a:lnTo>
                  <a:close/>
                  <a:moveTo>
                    <a:pt x="5653" y="1436"/>
                  </a:moveTo>
                  <a:lnTo>
                    <a:pt x="5349" y="1336"/>
                  </a:lnTo>
                  <a:lnTo>
                    <a:pt x="5000" y="1301"/>
                  </a:lnTo>
                  <a:lnTo>
                    <a:pt x="4651" y="1336"/>
                  </a:lnTo>
                  <a:lnTo>
                    <a:pt x="4347" y="1436"/>
                  </a:lnTo>
                  <a:lnTo>
                    <a:pt x="4080" y="1596"/>
                  </a:lnTo>
                  <a:lnTo>
                    <a:pt x="3845" y="1814"/>
                  </a:lnTo>
                  <a:lnTo>
                    <a:pt x="3640" y="2088"/>
                  </a:lnTo>
                  <a:lnTo>
                    <a:pt x="3466" y="2416"/>
                  </a:lnTo>
                  <a:lnTo>
                    <a:pt x="3325" y="2792"/>
                  </a:lnTo>
                  <a:lnTo>
                    <a:pt x="3218" y="3209"/>
                  </a:lnTo>
                  <a:lnTo>
                    <a:pt x="3145" y="3660"/>
                  </a:lnTo>
                  <a:lnTo>
                    <a:pt x="3105" y="4139"/>
                  </a:lnTo>
                  <a:lnTo>
                    <a:pt x="3098" y="4638"/>
                  </a:lnTo>
                  <a:lnTo>
                    <a:pt x="3125" y="5150"/>
                  </a:lnTo>
                  <a:lnTo>
                    <a:pt x="3182" y="5668"/>
                  </a:lnTo>
                  <a:lnTo>
                    <a:pt x="3269" y="6180"/>
                  </a:lnTo>
                  <a:lnTo>
                    <a:pt x="3374" y="6568"/>
                  </a:lnTo>
                  <a:lnTo>
                    <a:pt x="3488" y="6925"/>
                  </a:lnTo>
                  <a:lnTo>
                    <a:pt x="3606" y="7245"/>
                  </a:lnTo>
                  <a:lnTo>
                    <a:pt x="3729" y="7530"/>
                  </a:lnTo>
                  <a:lnTo>
                    <a:pt x="3856" y="7779"/>
                  </a:lnTo>
                  <a:lnTo>
                    <a:pt x="3986" y="7995"/>
                  </a:lnTo>
                  <a:lnTo>
                    <a:pt x="4116" y="8178"/>
                  </a:lnTo>
                  <a:lnTo>
                    <a:pt x="4248" y="8329"/>
                  </a:lnTo>
                  <a:lnTo>
                    <a:pt x="4378" y="8452"/>
                  </a:lnTo>
                  <a:lnTo>
                    <a:pt x="4506" y="8546"/>
                  </a:lnTo>
                  <a:lnTo>
                    <a:pt x="4632" y="8616"/>
                  </a:lnTo>
                  <a:lnTo>
                    <a:pt x="4756" y="8663"/>
                  </a:lnTo>
                  <a:lnTo>
                    <a:pt x="4878" y="8690"/>
                  </a:lnTo>
                  <a:lnTo>
                    <a:pt x="5000" y="8699"/>
                  </a:lnTo>
                  <a:lnTo>
                    <a:pt x="5122" y="8690"/>
                  </a:lnTo>
                  <a:lnTo>
                    <a:pt x="5244" y="8663"/>
                  </a:lnTo>
                  <a:lnTo>
                    <a:pt x="5368" y="8616"/>
                  </a:lnTo>
                  <a:lnTo>
                    <a:pt x="5494" y="8546"/>
                  </a:lnTo>
                  <a:lnTo>
                    <a:pt x="5622" y="8452"/>
                  </a:lnTo>
                  <a:lnTo>
                    <a:pt x="5752" y="8329"/>
                  </a:lnTo>
                  <a:lnTo>
                    <a:pt x="5884" y="8178"/>
                  </a:lnTo>
                  <a:lnTo>
                    <a:pt x="6014" y="7995"/>
                  </a:lnTo>
                  <a:lnTo>
                    <a:pt x="6144" y="7779"/>
                  </a:lnTo>
                  <a:lnTo>
                    <a:pt x="6271" y="7530"/>
                  </a:lnTo>
                  <a:lnTo>
                    <a:pt x="6394" y="7245"/>
                  </a:lnTo>
                  <a:lnTo>
                    <a:pt x="6512" y="6925"/>
                  </a:lnTo>
                  <a:lnTo>
                    <a:pt x="6626" y="6568"/>
                  </a:lnTo>
                  <a:lnTo>
                    <a:pt x="6731" y="6180"/>
                  </a:lnTo>
                  <a:lnTo>
                    <a:pt x="6818" y="5668"/>
                  </a:lnTo>
                  <a:lnTo>
                    <a:pt x="6875" y="5150"/>
                  </a:lnTo>
                  <a:lnTo>
                    <a:pt x="6902" y="4638"/>
                  </a:lnTo>
                  <a:lnTo>
                    <a:pt x="6895" y="4139"/>
                  </a:lnTo>
                  <a:lnTo>
                    <a:pt x="6855" y="3660"/>
                  </a:lnTo>
                  <a:lnTo>
                    <a:pt x="6782" y="3209"/>
                  </a:lnTo>
                  <a:lnTo>
                    <a:pt x="6675" y="2792"/>
                  </a:lnTo>
                  <a:lnTo>
                    <a:pt x="6534" y="2416"/>
                  </a:lnTo>
                  <a:lnTo>
                    <a:pt x="6360" y="2088"/>
                  </a:lnTo>
                  <a:lnTo>
                    <a:pt x="6155" y="1814"/>
                  </a:lnTo>
                  <a:lnTo>
                    <a:pt x="5920" y="1596"/>
                  </a:lnTo>
                  <a:lnTo>
                    <a:pt x="5653" y="1436"/>
                  </a:lnTo>
                  <a:close/>
                  <a:moveTo>
                    <a:pt x="6291" y="2423"/>
                  </a:moveTo>
                  <a:lnTo>
                    <a:pt x="6273" y="2429"/>
                  </a:lnTo>
                  <a:lnTo>
                    <a:pt x="6254" y="2433"/>
                  </a:lnTo>
                  <a:lnTo>
                    <a:pt x="6234" y="2434"/>
                  </a:lnTo>
                  <a:lnTo>
                    <a:pt x="5617" y="2434"/>
                  </a:lnTo>
                  <a:lnTo>
                    <a:pt x="5597" y="2433"/>
                  </a:lnTo>
                  <a:lnTo>
                    <a:pt x="5578" y="2429"/>
                  </a:lnTo>
                  <a:lnTo>
                    <a:pt x="5560" y="2423"/>
                  </a:lnTo>
                  <a:lnTo>
                    <a:pt x="5542" y="2414"/>
                  </a:lnTo>
                  <a:lnTo>
                    <a:pt x="5526" y="2403"/>
                  </a:lnTo>
                  <a:lnTo>
                    <a:pt x="5511" y="2390"/>
                  </a:lnTo>
                  <a:lnTo>
                    <a:pt x="5498" y="2375"/>
                  </a:lnTo>
                  <a:lnTo>
                    <a:pt x="5487" y="2359"/>
                  </a:lnTo>
                  <a:lnTo>
                    <a:pt x="5478" y="2341"/>
                  </a:lnTo>
                  <a:lnTo>
                    <a:pt x="5472" y="2323"/>
                  </a:lnTo>
                  <a:lnTo>
                    <a:pt x="5468" y="2304"/>
                  </a:lnTo>
                  <a:lnTo>
                    <a:pt x="5467" y="2284"/>
                  </a:lnTo>
                  <a:lnTo>
                    <a:pt x="5468" y="2264"/>
                  </a:lnTo>
                  <a:lnTo>
                    <a:pt x="5472" y="2245"/>
                  </a:lnTo>
                  <a:lnTo>
                    <a:pt x="5478" y="2227"/>
                  </a:lnTo>
                  <a:lnTo>
                    <a:pt x="5487" y="2209"/>
                  </a:lnTo>
                  <a:lnTo>
                    <a:pt x="5498" y="2193"/>
                  </a:lnTo>
                  <a:lnTo>
                    <a:pt x="5511" y="2178"/>
                  </a:lnTo>
                  <a:lnTo>
                    <a:pt x="5526" y="2165"/>
                  </a:lnTo>
                  <a:lnTo>
                    <a:pt x="5542" y="2154"/>
                  </a:lnTo>
                  <a:lnTo>
                    <a:pt x="5560" y="2145"/>
                  </a:lnTo>
                  <a:lnTo>
                    <a:pt x="5578" y="2139"/>
                  </a:lnTo>
                  <a:lnTo>
                    <a:pt x="5597" y="2135"/>
                  </a:lnTo>
                  <a:lnTo>
                    <a:pt x="5617" y="2134"/>
                  </a:lnTo>
                  <a:lnTo>
                    <a:pt x="6234" y="2134"/>
                  </a:lnTo>
                  <a:lnTo>
                    <a:pt x="6254" y="2135"/>
                  </a:lnTo>
                  <a:lnTo>
                    <a:pt x="6273" y="2139"/>
                  </a:lnTo>
                  <a:lnTo>
                    <a:pt x="6291" y="2145"/>
                  </a:lnTo>
                  <a:lnTo>
                    <a:pt x="6309" y="2154"/>
                  </a:lnTo>
                  <a:lnTo>
                    <a:pt x="6325" y="2165"/>
                  </a:lnTo>
                  <a:lnTo>
                    <a:pt x="6340" y="2178"/>
                  </a:lnTo>
                  <a:lnTo>
                    <a:pt x="6353" y="2193"/>
                  </a:lnTo>
                  <a:lnTo>
                    <a:pt x="6364" y="2209"/>
                  </a:lnTo>
                  <a:lnTo>
                    <a:pt x="6373" y="2227"/>
                  </a:lnTo>
                  <a:lnTo>
                    <a:pt x="6379" y="2245"/>
                  </a:lnTo>
                  <a:lnTo>
                    <a:pt x="6383" y="2264"/>
                  </a:lnTo>
                  <a:lnTo>
                    <a:pt x="6384" y="2284"/>
                  </a:lnTo>
                  <a:lnTo>
                    <a:pt x="6383" y="2304"/>
                  </a:lnTo>
                  <a:lnTo>
                    <a:pt x="6379" y="2323"/>
                  </a:lnTo>
                  <a:lnTo>
                    <a:pt x="6373" y="2341"/>
                  </a:lnTo>
                  <a:lnTo>
                    <a:pt x="6364" y="2359"/>
                  </a:lnTo>
                  <a:lnTo>
                    <a:pt x="6353" y="2375"/>
                  </a:lnTo>
                  <a:lnTo>
                    <a:pt x="6340" y="2390"/>
                  </a:lnTo>
                  <a:lnTo>
                    <a:pt x="6325" y="2403"/>
                  </a:lnTo>
                  <a:lnTo>
                    <a:pt x="6309" y="2414"/>
                  </a:lnTo>
                  <a:lnTo>
                    <a:pt x="6291" y="2423"/>
                  </a:lnTo>
                  <a:close/>
                  <a:moveTo>
                    <a:pt x="5145" y="4714"/>
                  </a:moveTo>
                  <a:lnTo>
                    <a:pt x="5149" y="4733"/>
                  </a:lnTo>
                  <a:lnTo>
                    <a:pt x="5150" y="4753"/>
                  </a:lnTo>
                  <a:lnTo>
                    <a:pt x="5150" y="6331"/>
                  </a:lnTo>
                  <a:lnTo>
                    <a:pt x="5617" y="6331"/>
                  </a:lnTo>
                  <a:lnTo>
                    <a:pt x="5637" y="6332"/>
                  </a:lnTo>
                  <a:lnTo>
                    <a:pt x="5656" y="6336"/>
                  </a:lnTo>
                  <a:lnTo>
                    <a:pt x="5674" y="6342"/>
                  </a:lnTo>
                  <a:lnTo>
                    <a:pt x="5692" y="6351"/>
                  </a:lnTo>
                  <a:lnTo>
                    <a:pt x="5708" y="6362"/>
                  </a:lnTo>
                  <a:lnTo>
                    <a:pt x="5723" y="6375"/>
                  </a:lnTo>
                  <a:lnTo>
                    <a:pt x="5736" y="6390"/>
                  </a:lnTo>
                  <a:lnTo>
                    <a:pt x="5747" y="6406"/>
                  </a:lnTo>
                  <a:lnTo>
                    <a:pt x="5756" y="6424"/>
                  </a:lnTo>
                  <a:lnTo>
                    <a:pt x="5762" y="6442"/>
                  </a:lnTo>
                  <a:lnTo>
                    <a:pt x="5766" y="6461"/>
                  </a:lnTo>
                  <a:lnTo>
                    <a:pt x="5767" y="6481"/>
                  </a:lnTo>
                  <a:lnTo>
                    <a:pt x="5766" y="6501"/>
                  </a:lnTo>
                  <a:lnTo>
                    <a:pt x="5762" y="6520"/>
                  </a:lnTo>
                  <a:lnTo>
                    <a:pt x="5756" y="6538"/>
                  </a:lnTo>
                  <a:lnTo>
                    <a:pt x="5747" y="6556"/>
                  </a:lnTo>
                  <a:lnTo>
                    <a:pt x="5736" y="6572"/>
                  </a:lnTo>
                  <a:lnTo>
                    <a:pt x="5723" y="6587"/>
                  </a:lnTo>
                  <a:lnTo>
                    <a:pt x="5708" y="6600"/>
                  </a:lnTo>
                  <a:lnTo>
                    <a:pt x="5692" y="6611"/>
                  </a:lnTo>
                  <a:lnTo>
                    <a:pt x="5674" y="6620"/>
                  </a:lnTo>
                  <a:lnTo>
                    <a:pt x="5656" y="6626"/>
                  </a:lnTo>
                  <a:lnTo>
                    <a:pt x="5637" y="6630"/>
                  </a:lnTo>
                  <a:lnTo>
                    <a:pt x="5617" y="6631"/>
                  </a:lnTo>
                  <a:lnTo>
                    <a:pt x="5000" y="6631"/>
                  </a:lnTo>
                  <a:lnTo>
                    <a:pt x="4383" y="6631"/>
                  </a:lnTo>
                  <a:lnTo>
                    <a:pt x="4363" y="6630"/>
                  </a:lnTo>
                  <a:lnTo>
                    <a:pt x="4344" y="6626"/>
                  </a:lnTo>
                  <a:lnTo>
                    <a:pt x="4326" y="6620"/>
                  </a:lnTo>
                  <a:lnTo>
                    <a:pt x="4308" y="6611"/>
                  </a:lnTo>
                  <a:lnTo>
                    <a:pt x="4292" y="6600"/>
                  </a:lnTo>
                  <a:lnTo>
                    <a:pt x="4277" y="6587"/>
                  </a:lnTo>
                  <a:lnTo>
                    <a:pt x="4264" y="6572"/>
                  </a:lnTo>
                  <a:lnTo>
                    <a:pt x="4253" y="6556"/>
                  </a:lnTo>
                  <a:lnTo>
                    <a:pt x="4244" y="6538"/>
                  </a:lnTo>
                  <a:lnTo>
                    <a:pt x="4238" y="6520"/>
                  </a:lnTo>
                  <a:lnTo>
                    <a:pt x="4234" y="6501"/>
                  </a:lnTo>
                  <a:lnTo>
                    <a:pt x="4233" y="6481"/>
                  </a:lnTo>
                  <a:lnTo>
                    <a:pt x="4234" y="6461"/>
                  </a:lnTo>
                  <a:lnTo>
                    <a:pt x="4238" y="6442"/>
                  </a:lnTo>
                  <a:lnTo>
                    <a:pt x="4244" y="6424"/>
                  </a:lnTo>
                  <a:lnTo>
                    <a:pt x="4253" y="6406"/>
                  </a:lnTo>
                  <a:lnTo>
                    <a:pt x="4264" y="6390"/>
                  </a:lnTo>
                  <a:lnTo>
                    <a:pt x="4277" y="6375"/>
                  </a:lnTo>
                  <a:lnTo>
                    <a:pt x="4292" y="6362"/>
                  </a:lnTo>
                  <a:lnTo>
                    <a:pt x="4308" y="6351"/>
                  </a:lnTo>
                  <a:lnTo>
                    <a:pt x="4326" y="6342"/>
                  </a:lnTo>
                  <a:lnTo>
                    <a:pt x="4344" y="6336"/>
                  </a:lnTo>
                  <a:lnTo>
                    <a:pt x="4363" y="6332"/>
                  </a:lnTo>
                  <a:lnTo>
                    <a:pt x="4383" y="6331"/>
                  </a:lnTo>
                  <a:lnTo>
                    <a:pt x="4850" y="6331"/>
                  </a:lnTo>
                  <a:lnTo>
                    <a:pt x="4850" y="4753"/>
                  </a:lnTo>
                  <a:lnTo>
                    <a:pt x="4851" y="4733"/>
                  </a:lnTo>
                  <a:lnTo>
                    <a:pt x="4855" y="4714"/>
                  </a:lnTo>
                  <a:lnTo>
                    <a:pt x="4861" y="4696"/>
                  </a:lnTo>
                  <a:lnTo>
                    <a:pt x="4870" y="4678"/>
                  </a:lnTo>
                  <a:lnTo>
                    <a:pt x="4881" y="4662"/>
                  </a:lnTo>
                  <a:lnTo>
                    <a:pt x="4894" y="4647"/>
                  </a:lnTo>
                  <a:lnTo>
                    <a:pt x="4909" y="4634"/>
                  </a:lnTo>
                  <a:lnTo>
                    <a:pt x="4925" y="4623"/>
                  </a:lnTo>
                  <a:lnTo>
                    <a:pt x="4943" y="4614"/>
                  </a:lnTo>
                  <a:lnTo>
                    <a:pt x="4961" y="4608"/>
                  </a:lnTo>
                  <a:lnTo>
                    <a:pt x="4980" y="4604"/>
                  </a:lnTo>
                  <a:lnTo>
                    <a:pt x="5000" y="4603"/>
                  </a:lnTo>
                  <a:lnTo>
                    <a:pt x="5020" y="4604"/>
                  </a:lnTo>
                  <a:lnTo>
                    <a:pt x="5039" y="4608"/>
                  </a:lnTo>
                  <a:lnTo>
                    <a:pt x="5057" y="4614"/>
                  </a:lnTo>
                  <a:lnTo>
                    <a:pt x="5075" y="4623"/>
                  </a:lnTo>
                  <a:lnTo>
                    <a:pt x="5091" y="4634"/>
                  </a:lnTo>
                  <a:lnTo>
                    <a:pt x="5106" y="4647"/>
                  </a:lnTo>
                  <a:lnTo>
                    <a:pt x="5119" y="4662"/>
                  </a:lnTo>
                  <a:lnTo>
                    <a:pt x="5130" y="4678"/>
                  </a:lnTo>
                  <a:lnTo>
                    <a:pt x="5139" y="4696"/>
                  </a:lnTo>
                  <a:lnTo>
                    <a:pt x="5145" y="4714"/>
                  </a:lnTo>
                  <a:close/>
                  <a:moveTo>
                    <a:pt x="4440" y="2423"/>
                  </a:moveTo>
                  <a:lnTo>
                    <a:pt x="4422" y="2429"/>
                  </a:lnTo>
                  <a:lnTo>
                    <a:pt x="4403" y="2433"/>
                  </a:lnTo>
                  <a:lnTo>
                    <a:pt x="4383" y="2434"/>
                  </a:lnTo>
                  <a:lnTo>
                    <a:pt x="3766" y="2434"/>
                  </a:lnTo>
                  <a:lnTo>
                    <a:pt x="3746" y="2433"/>
                  </a:lnTo>
                  <a:lnTo>
                    <a:pt x="3727" y="2429"/>
                  </a:lnTo>
                  <a:lnTo>
                    <a:pt x="3709" y="2423"/>
                  </a:lnTo>
                  <a:lnTo>
                    <a:pt x="3691" y="2414"/>
                  </a:lnTo>
                  <a:lnTo>
                    <a:pt x="3675" y="2403"/>
                  </a:lnTo>
                  <a:lnTo>
                    <a:pt x="3660" y="2390"/>
                  </a:lnTo>
                  <a:lnTo>
                    <a:pt x="3647" y="2375"/>
                  </a:lnTo>
                  <a:lnTo>
                    <a:pt x="3636" y="2359"/>
                  </a:lnTo>
                  <a:lnTo>
                    <a:pt x="3627" y="2341"/>
                  </a:lnTo>
                  <a:lnTo>
                    <a:pt x="3621" y="2323"/>
                  </a:lnTo>
                  <a:lnTo>
                    <a:pt x="3617" y="2304"/>
                  </a:lnTo>
                  <a:lnTo>
                    <a:pt x="3616" y="2284"/>
                  </a:lnTo>
                  <a:lnTo>
                    <a:pt x="3617" y="2264"/>
                  </a:lnTo>
                  <a:lnTo>
                    <a:pt x="3621" y="2245"/>
                  </a:lnTo>
                  <a:lnTo>
                    <a:pt x="3627" y="2227"/>
                  </a:lnTo>
                  <a:lnTo>
                    <a:pt x="3636" y="2209"/>
                  </a:lnTo>
                  <a:lnTo>
                    <a:pt x="3647" y="2193"/>
                  </a:lnTo>
                  <a:lnTo>
                    <a:pt x="3660" y="2178"/>
                  </a:lnTo>
                  <a:lnTo>
                    <a:pt x="3675" y="2165"/>
                  </a:lnTo>
                  <a:lnTo>
                    <a:pt x="3691" y="2154"/>
                  </a:lnTo>
                  <a:lnTo>
                    <a:pt x="3709" y="2145"/>
                  </a:lnTo>
                  <a:lnTo>
                    <a:pt x="3727" y="2139"/>
                  </a:lnTo>
                  <a:lnTo>
                    <a:pt x="3746" y="2135"/>
                  </a:lnTo>
                  <a:lnTo>
                    <a:pt x="3766" y="2134"/>
                  </a:lnTo>
                  <a:lnTo>
                    <a:pt x="4383" y="2134"/>
                  </a:lnTo>
                  <a:lnTo>
                    <a:pt x="4403" y="2135"/>
                  </a:lnTo>
                  <a:lnTo>
                    <a:pt x="4422" y="2139"/>
                  </a:lnTo>
                  <a:lnTo>
                    <a:pt x="4440" y="2145"/>
                  </a:lnTo>
                  <a:lnTo>
                    <a:pt x="4458" y="2154"/>
                  </a:lnTo>
                  <a:lnTo>
                    <a:pt x="4474" y="2165"/>
                  </a:lnTo>
                  <a:lnTo>
                    <a:pt x="4489" y="2178"/>
                  </a:lnTo>
                  <a:lnTo>
                    <a:pt x="4502" y="2193"/>
                  </a:lnTo>
                  <a:lnTo>
                    <a:pt x="4513" y="2209"/>
                  </a:lnTo>
                  <a:lnTo>
                    <a:pt x="4522" y="2227"/>
                  </a:lnTo>
                  <a:lnTo>
                    <a:pt x="4528" y="2245"/>
                  </a:lnTo>
                  <a:lnTo>
                    <a:pt x="4532" y="2264"/>
                  </a:lnTo>
                  <a:lnTo>
                    <a:pt x="4533" y="2284"/>
                  </a:lnTo>
                  <a:lnTo>
                    <a:pt x="4532" y="2304"/>
                  </a:lnTo>
                  <a:lnTo>
                    <a:pt x="4528" y="2323"/>
                  </a:lnTo>
                  <a:lnTo>
                    <a:pt x="4522" y="2341"/>
                  </a:lnTo>
                  <a:lnTo>
                    <a:pt x="4513" y="2359"/>
                  </a:lnTo>
                  <a:lnTo>
                    <a:pt x="4502" y="2375"/>
                  </a:lnTo>
                  <a:lnTo>
                    <a:pt x="4489" y="2390"/>
                  </a:lnTo>
                  <a:lnTo>
                    <a:pt x="4474" y="2403"/>
                  </a:lnTo>
                  <a:lnTo>
                    <a:pt x="4458" y="2414"/>
                  </a:lnTo>
                  <a:lnTo>
                    <a:pt x="4440" y="24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1" name="Google Shape;3891;p34"/>
          <p:cNvGrpSpPr/>
          <p:nvPr/>
        </p:nvGrpSpPr>
        <p:grpSpPr>
          <a:xfrm>
            <a:off x="4124395" y="1750040"/>
            <a:ext cx="589280" cy="589280"/>
            <a:chOff x="4124395" y="2677838"/>
            <a:chExt cx="589280" cy="589280"/>
          </a:xfrm>
        </p:grpSpPr>
        <p:sp>
          <p:nvSpPr>
            <p:cNvPr id="3892" name="Google Shape;3892;p34"/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61" y="1791"/>
                  </a:moveTo>
                  <a:lnTo>
                    <a:pt x="7098" y="1791"/>
                  </a:lnTo>
                  <a:lnTo>
                    <a:pt x="6972" y="1950"/>
                  </a:lnTo>
                  <a:lnTo>
                    <a:pt x="6904" y="2108"/>
                  </a:lnTo>
                  <a:lnTo>
                    <a:pt x="6885" y="2267"/>
                  </a:lnTo>
                  <a:lnTo>
                    <a:pt x="6904" y="2425"/>
                  </a:lnTo>
                  <a:lnTo>
                    <a:pt x="6953" y="2584"/>
                  </a:lnTo>
                  <a:lnTo>
                    <a:pt x="7021" y="2743"/>
                  </a:lnTo>
                  <a:lnTo>
                    <a:pt x="7098" y="2902"/>
                  </a:lnTo>
                  <a:lnTo>
                    <a:pt x="7176" y="3060"/>
                  </a:lnTo>
                  <a:lnTo>
                    <a:pt x="7244" y="3219"/>
                  </a:lnTo>
                  <a:lnTo>
                    <a:pt x="7293" y="3378"/>
                  </a:lnTo>
                  <a:lnTo>
                    <a:pt x="7312" y="3536"/>
                  </a:lnTo>
                  <a:lnTo>
                    <a:pt x="7292" y="3695"/>
                  </a:lnTo>
                  <a:lnTo>
                    <a:pt x="7224" y="3853"/>
                  </a:lnTo>
                  <a:lnTo>
                    <a:pt x="7098" y="4012"/>
                  </a:lnTo>
                  <a:lnTo>
                    <a:pt x="2161" y="4012"/>
                  </a:lnTo>
                  <a:lnTo>
                    <a:pt x="2161" y="179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34"/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1" y="4012"/>
                  </a:moveTo>
                  <a:lnTo>
                    <a:pt x="1911" y="1791"/>
                  </a:lnTo>
                  <a:lnTo>
                    <a:pt x="1911" y="1050"/>
                  </a:lnTo>
                  <a:lnTo>
                    <a:pt x="1913" y="1017"/>
                  </a:lnTo>
                  <a:lnTo>
                    <a:pt x="1920" y="985"/>
                  </a:lnTo>
                  <a:lnTo>
                    <a:pt x="1930" y="954"/>
                  </a:lnTo>
                  <a:lnTo>
                    <a:pt x="1944" y="925"/>
                  </a:lnTo>
                  <a:lnTo>
                    <a:pt x="1963" y="898"/>
                  </a:lnTo>
                  <a:lnTo>
                    <a:pt x="1984" y="873"/>
                  </a:lnTo>
                  <a:lnTo>
                    <a:pt x="2009" y="852"/>
                  </a:lnTo>
                  <a:lnTo>
                    <a:pt x="2036" y="833"/>
                  </a:lnTo>
                  <a:lnTo>
                    <a:pt x="2065" y="819"/>
                  </a:lnTo>
                  <a:lnTo>
                    <a:pt x="2096" y="809"/>
                  </a:lnTo>
                  <a:lnTo>
                    <a:pt x="2128" y="802"/>
                  </a:lnTo>
                  <a:lnTo>
                    <a:pt x="2161" y="800"/>
                  </a:lnTo>
                  <a:lnTo>
                    <a:pt x="2194" y="802"/>
                  </a:lnTo>
                  <a:lnTo>
                    <a:pt x="2226" y="809"/>
                  </a:lnTo>
                  <a:lnTo>
                    <a:pt x="2257" y="819"/>
                  </a:lnTo>
                  <a:lnTo>
                    <a:pt x="2286" y="833"/>
                  </a:lnTo>
                  <a:lnTo>
                    <a:pt x="2313" y="852"/>
                  </a:lnTo>
                  <a:lnTo>
                    <a:pt x="2338" y="873"/>
                  </a:lnTo>
                  <a:lnTo>
                    <a:pt x="2359" y="898"/>
                  </a:lnTo>
                  <a:lnTo>
                    <a:pt x="2378" y="925"/>
                  </a:lnTo>
                  <a:lnTo>
                    <a:pt x="2392" y="954"/>
                  </a:lnTo>
                  <a:lnTo>
                    <a:pt x="2402" y="985"/>
                  </a:lnTo>
                  <a:lnTo>
                    <a:pt x="2409" y="1017"/>
                  </a:lnTo>
                  <a:lnTo>
                    <a:pt x="2411" y="1050"/>
                  </a:lnTo>
                  <a:lnTo>
                    <a:pt x="2411" y="1541"/>
                  </a:lnTo>
                  <a:lnTo>
                    <a:pt x="7098" y="1541"/>
                  </a:lnTo>
                  <a:lnTo>
                    <a:pt x="7131" y="1543"/>
                  </a:lnTo>
                  <a:lnTo>
                    <a:pt x="7163" y="1550"/>
                  </a:lnTo>
                  <a:lnTo>
                    <a:pt x="7194" y="1560"/>
                  </a:lnTo>
                  <a:lnTo>
                    <a:pt x="7224" y="1575"/>
                  </a:lnTo>
                  <a:lnTo>
                    <a:pt x="7251" y="1593"/>
                  </a:lnTo>
                  <a:lnTo>
                    <a:pt x="7276" y="1615"/>
                  </a:lnTo>
                  <a:lnTo>
                    <a:pt x="7297" y="1640"/>
                  </a:lnTo>
                  <a:lnTo>
                    <a:pt x="7316" y="1668"/>
                  </a:lnTo>
                  <a:lnTo>
                    <a:pt x="7330" y="1697"/>
                  </a:lnTo>
                  <a:lnTo>
                    <a:pt x="7340" y="1729"/>
                  </a:lnTo>
                  <a:lnTo>
                    <a:pt x="7346" y="1761"/>
                  </a:lnTo>
                  <a:lnTo>
                    <a:pt x="7348" y="1794"/>
                  </a:lnTo>
                  <a:lnTo>
                    <a:pt x="7345" y="1827"/>
                  </a:lnTo>
                  <a:lnTo>
                    <a:pt x="7339" y="1859"/>
                  </a:lnTo>
                  <a:lnTo>
                    <a:pt x="7327" y="1890"/>
                  </a:lnTo>
                  <a:lnTo>
                    <a:pt x="7312" y="1920"/>
                  </a:lnTo>
                  <a:lnTo>
                    <a:pt x="7294" y="1947"/>
                  </a:lnTo>
                  <a:lnTo>
                    <a:pt x="7188" y="2079"/>
                  </a:lnTo>
                  <a:lnTo>
                    <a:pt x="7148" y="2174"/>
                  </a:lnTo>
                  <a:lnTo>
                    <a:pt x="7136" y="2267"/>
                  </a:lnTo>
                  <a:lnTo>
                    <a:pt x="7149" y="2373"/>
                  </a:lnTo>
                  <a:lnTo>
                    <a:pt x="7188" y="2498"/>
                  </a:lnTo>
                  <a:lnTo>
                    <a:pt x="7248" y="2639"/>
                  </a:lnTo>
                  <a:lnTo>
                    <a:pt x="7323" y="2792"/>
                  </a:lnTo>
                  <a:lnTo>
                    <a:pt x="7401" y="2950"/>
                  </a:lnTo>
                  <a:lnTo>
                    <a:pt x="7406" y="2962"/>
                  </a:lnTo>
                  <a:lnTo>
                    <a:pt x="7474" y="3120"/>
                  </a:lnTo>
                  <a:lnTo>
                    <a:pt x="7483" y="3146"/>
                  </a:lnTo>
                  <a:lnTo>
                    <a:pt x="7532" y="3304"/>
                  </a:lnTo>
                  <a:lnTo>
                    <a:pt x="7541" y="3347"/>
                  </a:lnTo>
                  <a:lnTo>
                    <a:pt x="7560" y="3506"/>
                  </a:lnTo>
                  <a:lnTo>
                    <a:pt x="7562" y="3536"/>
                  </a:lnTo>
                  <a:lnTo>
                    <a:pt x="7560" y="3567"/>
                  </a:lnTo>
                  <a:lnTo>
                    <a:pt x="7541" y="3725"/>
                  </a:lnTo>
                  <a:lnTo>
                    <a:pt x="7534" y="3760"/>
                  </a:lnTo>
                  <a:lnTo>
                    <a:pt x="7522" y="3793"/>
                  </a:lnTo>
                  <a:lnTo>
                    <a:pt x="7454" y="3952"/>
                  </a:lnTo>
                  <a:lnTo>
                    <a:pt x="7439" y="3982"/>
                  </a:lnTo>
                  <a:lnTo>
                    <a:pt x="7420" y="4009"/>
                  </a:lnTo>
                  <a:lnTo>
                    <a:pt x="7294" y="4168"/>
                  </a:lnTo>
                  <a:lnTo>
                    <a:pt x="7272" y="4192"/>
                  </a:lnTo>
                  <a:lnTo>
                    <a:pt x="7248" y="4212"/>
                  </a:lnTo>
                  <a:lnTo>
                    <a:pt x="7221" y="4230"/>
                  </a:lnTo>
                  <a:lnTo>
                    <a:pt x="7192" y="4244"/>
                  </a:lnTo>
                  <a:lnTo>
                    <a:pt x="7161" y="4254"/>
                  </a:lnTo>
                  <a:lnTo>
                    <a:pt x="7130" y="4260"/>
                  </a:lnTo>
                  <a:lnTo>
                    <a:pt x="7098" y="4262"/>
                  </a:lnTo>
                  <a:lnTo>
                    <a:pt x="2411" y="4262"/>
                  </a:lnTo>
                  <a:lnTo>
                    <a:pt x="2411" y="8950"/>
                  </a:lnTo>
                  <a:lnTo>
                    <a:pt x="2409" y="8983"/>
                  </a:lnTo>
                  <a:lnTo>
                    <a:pt x="2402" y="9015"/>
                  </a:lnTo>
                  <a:lnTo>
                    <a:pt x="2392" y="9046"/>
                  </a:lnTo>
                  <a:lnTo>
                    <a:pt x="2378" y="9075"/>
                  </a:lnTo>
                  <a:lnTo>
                    <a:pt x="2359" y="9102"/>
                  </a:lnTo>
                  <a:lnTo>
                    <a:pt x="2338" y="9127"/>
                  </a:lnTo>
                  <a:lnTo>
                    <a:pt x="2313" y="9148"/>
                  </a:lnTo>
                  <a:lnTo>
                    <a:pt x="2286" y="9167"/>
                  </a:lnTo>
                  <a:lnTo>
                    <a:pt x="2257" y="9181"/>
                  </a:lnTo>
                  <a:lnTo>
                    <a:pt x="2226" y="9191"/>
                  </a:lnTo>
                  <a:lnTo>
                    <a:pt x="2194" y="9198"/>
                  </a:lnTo>
                  <a:lnTo>
                    <a:pt x="2161" y="9200"/>
                  </a:lnTo>
                  <a:lnTo>
                    <a:pt x="2128" y="9198"/>
                  </a:lnTo>
                  <a:lnTo>
                    <a:pt x="2096" y="9191"/>
                  </a:lnTo>
                  <a:lnTo>
                    <a:pt x="2065" y="9181"/>
                  </a:lnTo>
                  <a:lnTo>
                    <a:pt x="2036" y="9167"/>
                  </a:lnTo>
                  <a:lnTo>
                    <a:pt x="2009" y="9148"/>
                  </a:lnTo>
                  <a:lnTo>
                    <a:pt x="1984" y="9127"/>
                  </a:lnTo>
                  <a:lnTo>
                    <a:pt x="1963" y="9102"/>
                  </a:lnTo>
                  <a:lnTo>
                    <a:pt x="1944" y="9075"/>
                  </a:lnTo>
                  <a:lnTo>
                    <a:pt x="1930" y="9046"/>
                  </a:lnTo>
                  <a:lnTo>
                    <a:pt x="1920" y="9015"/>
                  </a:lnTo>
                  <a:lnTo>
                    <a:pt x="1913" y="8983"/>
                  </a:lnTo>
                  <a:lnTo>
                    <a:pt x="1911" y="8950"/>
                  </a:lnTo>
                  <a:lnTo>
                    <a:pt x="1911" y="4012"/>
                  </a:lnTo>
                  <a:close/>
                  <a:moveTo>
                    <a:pt x="6663" y="2041"/>
                  </a:moveTo>
                  <a:lnTo>
                    <a:pt x="2411" y="2041"/>
                  </a:lnTo>
                  <a:lnTo>
                    <a:pt x="2411" y="3762"/>
                  </a:lnTo>
                  <a:lnTo>
                    <a:pt x="6978" y="3762"/>
                  </a:lnTo>
                  <a:lnTo>
                    <a:pt x="7008" y="3724"/>
                  </a:lnTo>
                  <a:lnTo>
                    <a:pt x="7049" y="3629"/>
                  </a:lnTo>
                  <a:lnTo>
                    <a:pt x="7060" y="3536"/>
                  </a:lnTo>
                  <a:lnTo>
                    <a:pt x="7047" y="3430"/>
                  </a:lnTo>
                  <a:lnTo>
                    <a:pt x="7009" y="3305"/>
                  </a:lnTo>
                  <a:lnTo>
                    <a:pt x="6949" y="3164"/>
                  </a:lnTo>
                  <a:lnTo>
                    <a:pt x="6874" y="3011"/>
                  </a:lnTo>
                  <a:lnTo>
                    <a:pt x="6796" y="2853"/>
                  </a:lnTo>
                  <a:lnTo>
                    <a:pt x="6791" y="2841"/>
                  </a:lnTo>
                  <a:lnTo>
                    <a:pt x="6723" y="2683"/>
                  </a:lnTo>
                  <a:lnTo>
                    <a:pt x="6714" y="2657"/>
                  </a:lnTo>
                  <a:lnTo>
                    <a:pt x="6665" y="2499"/>
                  </a:lnTo>
                  <a:lnTo>
                    <a:pt x="6656" y="2456"/>
                  </a:lnTo>
                  <a:lnTo>
                    <a:pt x="6636" y="2297"/>
                  </a:lnTo>
                  <a:lnTo>
                    <a:pt x="6635" y="2267"/>
                  </a:lnTo>
                  <a:lnTo>
                    <a:pt x="6636" y="2237"/>
                  </a:lnTo>
                  <a:lnTo>
                    <a:pt x="6656" y="2078"/>
                  </a:lnTo>
                  <a:lnTo>
                    <a:pt x="6662" y="2043"/>
                  </a:lnTo>
                  <a:lnTo>
                    <a:pt x="6663" y="204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4" name="Google Shape;3894;p34"/>
          <p:cNvGrpSpPr/>
          <p:nvPr/>
        </p:nvGrpSpPr>
        <p:grpSpPr>
          <a:xfrm>
            <a:off x="5251776" y="861060"/>
            <a:ext cx="589280" cy="589280"/>
            <a:chOff x="5251776" y="2677838"/>
            <a:chExt cx="589280" cy="589280"/>
          </a:xfrm>
        </p:grpSpPr>
        <p:sp>
          <p:nvSpPr>
            <p:cNvPr id="3895" name="Google Shape;3895;p34"/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3" y="5878"/>
                  </a:moveTo>
                  <a:lnTo>
                    <a:pt x="8494" y="5895"/>
                  </a:lnTo>
                  <a:lnTo>
                    <a:pt x="8494" y="5912"/>
                  </a:lnTo>
                  <a:lnTo>
                    <a:pt x="8494" y="5929"/>
                  </a:lnTo>
                  <a:lnTo>
                    <a:pt x="8493" y="5946"/>
                  </a:lnTo>
                  <a:lnTo>
                    <a:pt x="8491" y="5963"/>
                  </a:lnTo>
                  <a:lnTo>
                    <a:pt x="8489" y="5980"/>
                  </a:lnTo>
                  <a:lnTo>
                    <a:pt x="8486" y="5997"/>
                  </a:lnTo>
                  <a:lnTo>
                    <a:pt x="8483" y="6013"/>
                  </a:lnTo>
                  <a:lnTo>
                    <a:pt x="8479" y="6030"/>
                  </a:lnTo>
                  <a:lnTo>
                    <a:pt x="8474" y="6046"/>
                  </a:lnTo>
                  <a:lnTo>
                    <a:pt x="8468" y="6062"/>
                  </a:lnTo>
                  <a:lnTo>
                    <a:pt x="8463" y="6078"/>
                  </a:lnTo>
                  <a:lnTo>
                    <a:pt x="8456" y="6093"/>
                  </a:lnTo>
                  <a:lnTo>
                    <a:pt x="8449" y="6109"/>
                  </a:lnTo>
                  <a:lnTo>
                    <a:pt x="8441" y="6124"/>
                  </a:lnTo>
                  <a:lnTo>
                    <a:pt x="8433" y="6139"/>
                  </a:lnTo>
                  <a:lnTo>
                    <a:pt x="8424" y="6154"/>
                  </a:lnTo>
                  <a:lnTo>
                    <a:pt x="8415" y="6168"/>
                  </a:lnTo>
                  <a:lnTo>
                    <a:pt x="8405" y="6182"/>
                  </a:lnTo>
                  <a:lnTo>
                    <a:pt x="8395" y="6196"/>
                  </a:lnTo>
                  <a:lnTo>
                    <a:pt x="8384" y="6209"/>
                  </a:lnTo>
                  <a:lnTo>
                    <a:pt x="8373" y="6222"/>
                  </a:lnTo>
                  <a:lnTo>
                    <a:pt x="8361" y="6234"/>
                  </a:lnTo>
                  <a:lnTo>
                    <a:pt x="8349" y="6246"/>
                  </a:lnTo>
                  <a:lnTo>
                    <a:pt x="8336" y="6257"/>
                  </a:lnTo>
                  <a:lnTo>
                    <a:pt x="8323" y="6268"/>
                  </a:lnTo>
                  <a:lnTo>
                    <a:pt x="8309" y="6278"/>
                  </a:lnTo>
                  <a:lnTo>
                    <a:pt x="8295" y="6288"/>
                  </a:lnTo>
                  <a:lnTo>
                    <a:pt x="8281" y="6297"/>
                  </a:lnTo>
                  <a:lnTo>
                    <a:pt x="8266" y="6306"/>
                  </a:lnTo>
                  <a:lnTo>
                    <a:pt x="8251" y="6314"/>
                  </a:lnTo>
                  <a:lnTo>
                    <a:pt x="8236" y="6322"/>
                  </a:lnTo>
                  <a:lnTo>
                    <a:pt x="8220" y="6329"/>
                  </a:lnTo>
                  <a:lnTo>
                    <a:pt x="8205" y="6336"/>
                  </a:lnTo>
                  <a:lnTo>
                    <a:pt x="8189" y="6341"/>
                  </a:lnTo>
                  <a:lnTo>
                    <a:pt x="8172" y="6347"/>
                  </a:lnTo>
                  <a:lnTo>
                    <a:pt x="8156" y="6352"/>
                  </a:lnTo>
                  <a:lnTo>
                    <a:pt x="8140" y="6356"/>
                  </a:lnTo>
                  <a:lnTo>
                    <a:pt x="8123" y="6359"/>
                  </a:lnTo>
                  <a:lnTo>
                    <a:pt x="8106" y="6362"/>
                  </a:lnTo>
                  <a:lnTo>
                    <a:pt x="8089" y="6364"/>
                  </a:lnTo>
                  <a:lnTo>
                    <a:pt x="8072" y="6366"/>
                  </a:lnTo>
                  <a:lnTo>
                    <a:pt x="8055" y="6367"/>
                  </a:lnTo>
                  <a:lnTo>
                    <a:pt x="8038" y="6367"/>
                  </a:lnTo>
                  <a:lnTo>
                    <a:pt x="8021" y="6367"/>
                  </a:lnTo>
                  <a:lnTo>
                    <a:pt x="8004" y="6366"/>
                  </a:lnTo>
                  <a:lnTo>
                    <a:pt x="7987" y="6364"/>
                  </a:lnTo>
                  <a:lnTo>
                    <a:pt x="7970" y="6362"/>
                  </a:lnTo>
                  <a:lnTo>
                    <a:pt x="7953" y="6359"/>
                  </a:lnTo>
                  <a:lnTo>
                    <a:pt x="7937" y="6356"/>
                  </a:lnTo>
                  <a:lnTo>
                    <a:pt x="7920" y="6352"/>
                  </a:lnTo>
                  <a:lnTo>
                    <a:pt x="7904" y="6347"/>
                  </a:lnTo>
                  <a:lnTo>
                    <a:pt x="7888" y="6341"/>
                  </a:lnTo>
                  <a:lnTo>
                    <a:pt x="7872" y="6336"/>
                  </a:lnTo>
                  <a:lnTo>
                    <a:pt x="7857" y="6329"/>
                  </a:lnTo>
                  <a:lnTo>
                    <a:pt x="7841" y="6322"/>
                  </a:lnTo>
                  <a:lnTo>
                    <a:pt x="7826" y="6314"/>
                  </a:lnTo>
                  <a:lnTo>
                    <a:pt x="7811" y="6306"/>
                  </a:lnTo>
                  <a:lnTo>
                    <a:pt x="7796" y="6297"/>
                  </a:lnTo>
                  <a:lnTo>
                    <a:pt x="7782" y="6288"/>
                  </a:lnTo>
                  <a:lnTo>
                    <a:pt x="7768" y="6278"/>
                  </a:lnTo>
                  <a:lnTo>
                    <a:pt x="7754" y="6268"/>
                  </a:lnTo>
                  <a:lnTo>
                    <a:pt x="7741" y="6257"/>
                  </a:lnTo>
                  <a:lnTo>
                    <a:pt x="7728" y="6246"/>
                  </a:lnTo>
                  <a:lnTo>
                    <a:pt x="7716" y="6234"/>
                  </a:lnTo>
                  <a:lnTo>
                    <a:pt x="7704" y="6222"/>
                  </a:lnTo>
                  <a:lnTo>
                    <a:pt x="7693" y="6209"/>
                  </a:lnTo>
                  <a:lnTo>
                    <a:pt x="7682" y="6196"/>
                  </a:lnTo>
                  <a:lnTo>
                    <a:pt x="7672" y="6182"/>
                  </a:lnTo>
                  <a:lnTo>
                    <a:pt x="7662" y="6168"/>
                  </a:lnTo>
                  <a:lnTo>
                    <a:pt x="7653" y="6154"/>
                  </a:lnTo>
                  <a:lnTo>
                    <a:pt x="7644" y="6139"/>
                  </a:lnTo>
                  <a:lnTo>
                    <a:pt x="7636" y="6124"/>
                  </a:lnTo>
                  <a:lnTo>
                    <a:pt x="7628" y="6109"/>
                  </a:lnTo>
                  <a:lnTo>
                    <a:pt x="7621" y="6093"/>
                  </a:lnTo>
                  <a:lnTo>
                    <a:pt x="7614" y="6078"/>
                  </a:lnTo>
                  <a:lnTo>
                    <a:pt x="7609" y="6062"/>
                  </a:lnTo>
                  <a:lnTo>
                    <a:pt x="7603" y="6046"/>
                  </a:lnTo>
                  <a:lnTo>
                    <a:pt x="7598" y="6030"/>
                  </a:lnTo>
                  <a:lnTo>
                    <a:pt x="7594" y="6013"/>
                  </a:lnTo>
                  <a:lnTo>
                    <a:pt x="7591" y="5997"/>
                  </a:lnTo>
                  <a:lnTo>
                    <a:pt x="7588" y="5980"/>
                  </a:lnTo>
                  <a:lnTo>
                    <a:pt x="7586" y="5963"/>
                  </a:lnTo>
                  <a:lnTo>
                    <a:pt x="7584" y="5946"/>
                  </a:lnTo>
                  <a:lnTo>
                    <a:pt x="7583" y="5929"/>
                  </a:lnTo>
                  <a:lnTo>
                    <a:pt x="7583" y="5912"/>
                  </a:lnTo>
                  <a:lnTo>
                    <a:pt x="7583" y="5895"/>
                  </a:lnTo>
                  <a:lnTo>
                    <a:pt x="7584" y="5878"/>
                  </a:lnTo>
                  <a:lnTo>
                    <a:pt x="7586" y="5861"/>
                  </a:lnTo>
                  <a:lnTo>
                    <a:pt x="7588" y="5844"/>
                  </a:lnTo>
                  <a:lnTo>
                    <a:pt x="7591" y="5827"/>
                  </a:lnTo>
                  <a:lnTo>
                    <a:pt x="7594" y="5810"/>
                  </a:lnTo>
                  <a:lnTo>
                    <a:pt x="7599" y="5794"/>
                  </a:lnTo>
                  <a:lnTo>
                    <a:pt x="7603" y="5778"/>
                  </a:lnTo>
                  <a:lnTo>
                    <a:pt x="7609" y="5761"/>
                  </a:lnTo>
                  <a:lnTo>
                    <a:pt x="7614" y="5745"/>
                  </a:lnTo>
                  <a:lnTo>
                    <a:pt x="7621" y="5730"/>
                  </a:lnTo>
                  <a:lnTo>
                    <a:pt x="7628" y="5714"/>
                  </a:lnTo>
                  <a:lnTo>
                    <a:pt x="7636" y="5699"/>
                  </a:lnTo>
                  <a:lnTo>
                    <a:pt x="7644" y="5684"/>
                  </a:lnTo>
                  <a:lnTo>
                    <a:pt x="7653" y="5669"/>
                  </a:lnTo>
                  <a:lnTo>
                    <a:pt x="7662" y="5655"/>
                  </a:lnTo>
                  <a:lnTo>
                    <a:pt x="7672" y="5641"/>
                  </a:lnTo>
                  <a:lnTo>
                    <a:pt x="7682" y="5627"/>
                  </a:lnTo>
                  <a:lnTo>
                    <a:pt x="7693" y="5614"/>
                  </a:lnTo>
                  <a:lnTo>
                    <a:pt x="7704" y="5601"/>
                  </a:lnTo>
                  <a:lnTo>
                    <a:pt x="7716" y="5589"/>
                  </a:lnTo>
                  <a:lnTo>
                    <a:pt x="7728" y="5577"/>
                  </a:lnTo>
                  <a:lnTo>
                    <a:pt x="7741" y="5566"/>
                  </a:lnTo>
                  <a:lnTo>
                    <a:pt x="7754" y="5555"/>
                  </a:lnTo>
                  <a:lnTo>
                    <a:pt x="7768" y="5545"/>
                  </a:lnTo>
                  <a:lnTo>
                    <a:pt x="7782" y="5535"/>
                  </a:lnTo>
                  <a:lnTo>
                    <a:pt x="7796" y="5526"/>
                  </a:lnTo>
                  <a:lnTo>
                    <a:pt x="7811" y="5517"/>
                  </a:lnTo>
                  <a:lnTo>
                    <a:pt x="7826" y="5509"/>
                  </a:lnTo>
                  <a:lnTo>
                    <a:pt x="7841" y="5501"/>
                  </a:lnTo>
                  <a:lnTo>
                    <a:pt x="7857" y="5494"/>
                  </a:lnTo>
                  <a:lnTo>
                    <a:pt x="7872" y="5487"/>
                  </a:lnTo>
                  <a:lnTo>
                    <a:pt x="7888" y="5482"/>
                  </a:lnTo>
                  <a:lnTo>
                    <a:pt x="7904" y="5476"/>
                  </a:lnTo>
                  <a:lnTo>
                    <a:pt x="7920" y="5472"/>
                  </a:lnTo>
                  <a:lnTo>
                    <a:pt x="7937" y="5467"/>
                  </a:lnTo>
                  <a:lnTo>
                    <a:pt x="7953" y="5464"/>
                  </a:lnTo>
                  <a:lnTo>
                    <a:pt x="7970" y="5461"/>
                  </a:lnTo>
                  <a:lnTo>
                    <a:pt x="7987" y="5459"/>
                  </a:lnTo>
                  <a:lnTo>
                    <a:pt x="8004" y="5457"/>
                  </a:lnTo>
                  <a:lnTo>
                    <a:pt x="8021" y="5456"/>
                  </a:lnTo>
                  <a:lnTo>
                    <a:pt x="8038" y="5456"/>
                  </a:lnTo>
                  <a:lnTo>
                    <a:pt x="8055" y="5456"/>
                  </a:lnTo>
                  <a:lnTo>
                    <a:pt x="8072" y="5457"/>
                  </a:lnTo>
                  <a:lnTo>
                    <a:pt x="8089" y="5459"/>
                  </a:lnTo>
                  <a:lnTo>
                    <a:pt x="8106" y="5461"/>
                  </a:lnTo>
                  <a:lnTo>
                    <a:pt x="8123" y="5464"/>
                  </a:lnTo>
                  <a:lnTo>
                    <a:pt x="8140" y="5467"/>
                  </a:lnTo>
                  <a:lnTo>
                    <a:pt x="8156" y="5472"/>
                  </a:lnTo>
                  <a:lnTo>
                    <a:pt x="8172" y="5476"/>
                  </a:lnTo>
                  <a:lnTo>
                    <a:pt x="8189" y="5482"/>
                  </a:lnTo>
                  <a:lnTo>
                    <a:pt x="8205" y="5487"/>
                  </a:lnTo>
                  <a:lnTo>
                    <a:pt x="8220" y="5494"/>
                  </a:lnTo>
                  <a:lnTo>
                    <a:pt x="8236" y="5501"/>
                  </a:lnTo>
                  <a:lnTo>
                    <a:pt x="8251" y="5509"/>
                  </a:lnTo>
                  <a:lnTo>
                    <a:pt x="8266" y="5517"/>
                  </a:lnTo>
                  <a:lnTo>
                    <a:pt x="8281" y="5526"/>
                  </a:lnTo>
                  <a:lnTo>
                    <a:pt x="8295" y="5535"/>
                  </a:lnTo>
                  <a:lnTo>
                    <a:pt x="8309" y="5545"/>
                  </a:lnTo>
                  <a:lnTo>
                    <a:pt x="8323" y="5555"/>
                  </a:lnTo>
                  <a:lnTo>
                    <a:pt x="8336" y="5566"/>
                  </a:lnTo>
                  <a:lnTo>
                    <a:pt x="8349" y="5577"/>
                  </a:lnTo>
                  <a:lnTo>
                    <a:pt x="8361" y="5589"/>
                  </a:lnTo>
                  <a:lnTo>
                    <a:pt x="8373" y="5601"/>
                  </a:lnTo>
                  <a:lnTo>
                    <a:pt x="8384" y="5614"/>
                  </a:lnTo>
                  <a:lnTo>
                    <a:pt x="8395" y="5627"/>
                  </a:lnTo>
                  <a:lnTo>
                    <a:pt x="8405" y="5641"/>
                  </a:lnTo>
                  <a:lnTo>
                    <a:pt x="8415" y="5655"/>
                  </a:lnTo>
                  <a:lnTo>
                    <a:pt x="8424" y="5669"/>
                  </a:lnTo>
                  <a:lnTo>
                    <a:pt x="8433" y="5684"/>
                  </a:lnTo>
                  <a:lnTo>
                    <a:pt x="8441" y="5699"/>
                  </a:lnTo>
                  <a:lnTo>
                    <a:pt x="8449" y="5714"/>
                  </a:lnTo>
                  <a:lnTo>
                    <a:pt x="8456" y="5730"/>
                  </a:lnTo>
                  <a:lnTo>
                    <a:pt x="8463" y="5745"/>
                  </a:lnTo>
                  <a:lnTo>
                    <a:pt x="8468" y="5761"/>
                  </a:lnTo>
                  <a:lnTo>
                    <a:pt x="8474" y="5778"/>
                  </a:lnTo>
                  <a:lnTo>
                    <a:pt x="8478" y="5794"/>
                  </a:lnTo>
                  <a:lnTo>
                    <a:pt x="8483" y="5810"/>
                  </a:lnTo>
                  <a:lnTo>
                    <a:pt x="8486" y="5827"/>
                  </a:lnTo>
                  <a:lnTo>
                    <a:pt x="8489" y="5844"/>
                  </a:lnTo>
                  <a:lnTo>
                    <a:pt x="8491" y="5861"/>
                  </a:lnTo>
                  <a:lnTo>
                    <a:pt x="8493" y="5878"/>
                  </a:lnTo>
                  <a:close/>
                  <a:moveTo>
                    <a:pt x="5608" y="4673"/>
                  </a:moveTo>
                  <a:lnTo>
                    <a:pt x="5608" y="4696"/>
                  </a:lnTo>
                  <a:lnTo>
                    <a:pt x="5608" y="4719"/>
                  </a:lnTo>
                  <a:lnTo>
                    <a:pt x="5606" y="4742"/>
                  </a:lnTo>
                  <a:lnTo>
                    <a:pt x="5604" y="4764"/>
                  </a:lnTo>
                  <a:lnTo>
                    <a:pt x="5601" y="4787"/>
                  </a:lnTo>
                  <a:lnTo>
                    <a:pt x="5597" y="4809"/>
                  </a:lnTo>
                  <a:lnTo>
                    <a:pt x="5593" y="4832"/>
                  </a:lnTo>
                  <a:lnTo>
                    <a:pt x="5587" y="4854"/>
                  </a:lnTo>
                  <a:lnTo>
                    <a:pt x="5581" y="4875"/>
                  </a:lnTo>
                  <a:lnTo>
                    <a:pt x="5574" y="4897"/>
                  </a:lnTo>
                  <a:lnTo>
                    <a:pt x="5566" y="4918"/>
                  </a:lnTo>
                  <a:lnTo>
                    <a:pt x="5557" y="4939"/>
                  </a:lnTo>
                  <a:lnTo>
                    <a:pt x="5548" y="4960"/>
                  </a:lnTo>
                  <a:lnTo>
                    <a:pt x="5537" y="4980"/>
                  </a:lnTo>
                  <a:lnTo>
                    <a:pt x="5526" y="5000"/>
                  </a:lnTo>
                  <a:lnTo>
                    <a:pt x="5514" y="5019"/>
                  </a:lnTo>
                  <a:lnTo>
                    <a:pt x="5502" y="5038"/>
                  </a:lnTo>
                  <a:lnTo>
                    <a:pt x="5489" y="5057"/>
                  </a:lnTo>
                  <a:lnTo>
                    <a:pt x="5475" y="5075"/>
                  </a:lnTo>
                  <a:lnTo>
                    <a:pt x="5460" y="5092"/>
                  </a:lnTo>
                  <a:lnTo>
                    <a:pt x="5445" y="5109"/>
                  </a:lnTo>
                  <a:lnTo>
                    <a:pt x="5430" y="5126"/>
                  </a:lnTo>
                  <a:lnTo>
                    <a:pt x="5413" y="5141"/>
                  </a:lnTo>
                  <a:lnTo>
                    <a:pt x="5396" y="5156"/>
                  </a:lnTo>
                  <a:lnTo>
                    <a:pt x="5379" y="5171"/>
                  </a:lnTo>
                  <a:lnTo>
                    <a:pt x="5361" y="5185"/>
                  </a:lnTo>
                  <a:lnTo>
                    <a:pt x="5342" y="5198"/>
                  </a:lnTo>
                  <a:lnTo>
                    <a:pt x="5323" y="5210"/>
                  </a:lnTo>
                  <a:lnTo>
                    <a:pt x="5304" y="5222"/>
                  </a:lnTo>
                  <a:lnTo>
                    <a:pt x="5284" y="5233"/>
                  </a:lnTo>
                  <a:lnTo>
                    <a:pt x="5263" y="5244"/>
                  </a:lnTo>
                  <a:lnTo>
                    <a:pt x="5243" y="5253"/>
                  </a:lnTo>
                  <a:lnTo>
                    <a:pt x="5222" y="5262"/>
                  </a:lnTo>
                  <a:lnTo>
                    <a:pt x="5201" y="5270"/>
                  </a:lnTo>
                  <a:lnTo>
                    <a:pt x="5179" y="5277"/>
                  </a:lnTo>
                  <a:lnTo>
                    <a:pt x="5157" y="5283"/>
                  </a:lnTo>
                  <a:lnTo>
                    <a:pt x="5135" y="5289"/>
                  </a:lnTo>
                  <a:lnTo>
                    <a:pt x="5113" y="5293"/>
                  </a:lnTo>
                  <a:lnTo>
                    <a:pt x="5091" y="5297"/>
                  </a:lnTo>
                  <a:lnTo>
                    <a:pt x="5068" y="5300"/>
                  </a:lnTo>
                  <a:lnTo>
                    <a:pt x="5046" y="5302"/>
                  </a:lnTo>
                  <a:lnTo>
                    <a:pt x="5023" y="5304"/>
                  </a:lnTo>
                  <a:lnTo>
                    <a:pt x="5000" y="5304"/>
                  </a:lnTo>
                  <a:lnTo>
                    <a:pt x="4977" y="5304"/>
                  </a:lnTo>
                  <a:lnTo>
                    <a:pt x="4954" y="5302"/>
                  </a:lnTo>
                  <a:lnTo>
                    <a:pt x="4932" y="5300"/>
                  </a:lnTo>
                  <a:lnTo>
                    <a:pt x="4909" y="5297"/>
                  </a:lnTo>
                  <a:lnTo>
                    <a:pt x="4887" y="5293"/>
                  </a:lnTo>
                  <a:lnTo>
                    <a:pt x="4865" y="5289"/>
                  </a:lnTo>
                  <a:lnTo>
                    <a:pt x="4843" y="5283"/>
                  </a:lnTo>
                  <a:lnTo>
                    <a:pt x="4821" y="5277"/>
                  </a:lnTo>
                  <a:lnTo>
                    <a:pt x="4799" y="5270"/>
                  </a:lnTo>
                  <a:lnTo>
                    <a:pt x="4778" y="5262"/>
                  </a:lnTo>
                  <a:lnTo>
                    <a:pt x="4757" y="5253"/>
                  </a:lnTo>
                  <a:lnTo>
                    <a:pt x="4737" y="5244"/>
                  </a:lnTo>
                  <a:lnTo>
                    <a:pt x="4716" y="5233"/>
                  </a:lnTo>
                  <a:lnTo>
                    <a:pt x="4696" y="5222"/>
                  </a:lnTo>
                  <a:lnTo>
                    <a:pt x="4677" y="5210"/>
                  </a:lnTo>
                  <a:lnTo>
                    <a:pt x="4658" y="5198"/>
                  </a:lnTo>
                  <a:lnTo>
                    <a:pt x="4639" y="5185"/>
                  </a:lnTo>
                  <a:lnTo>
                    <a:pt x="4621" y="5171"/>
                  </a:lnTo>
                  <a:lnTo>
                    <a:pt x="4604" y="5156"/>
                  </a:lnTo>
                  <a:lnTo>
                    <a:pt x="4587" y="5141"/>
                  </a:lnTo>
                  <a:lnTo>
                    <a:pt x="4570" y="5126"/>
                  </a:lnTo>
                  <a:lnTo>
                    <a:pt x="4555" y="5109"/>
                  </a:lnTo>
                  <a:lnTo>
                    <a:pt x="4540" y="5092"/>
                  </a:lnTo>
                  <a:lnTo>
                    <a:pt x="4525" y="5075"/>
                  </a:lnTo>
                  <a:lnTo>
                    <a:pt x="4511" y="5057"/>
                  </a:lnTo>
                  <a:lnTo>
                    <a:pt x="4498" y="5038"/>
                  </a:lnTo>
                  <a:lnTo>
                    <a:pt x="4486" y="5019"/>
                  </a:lnTo>
                  <a:lnTo>
                    <a:pt x="4474" y="5000"/>
                  </a:lnTo>
                  <a:lnTo>
                    <a:pt x="4463" y="4980"/>
                  </a:lnTo>
                  <a:lnTo>
                    <a:pt x="4452" y="4960"/>
                  </a:lnTo>
                  <a:lnTo>
                    <a:pt x="4443" y="4939"/>
                  </a:lnTo>
                  <a:lnTo>
                    <a:pt x="4434" y="4918"/>
                  </a:lnTo>
                  <a:lnTo>
                    <a:pt x="4426" y="4897"/>
                  </a:lnTo>
                  <a:lnTo>
                    <a:pt x="4419" y="4875"/>
                  </a:lnTo>
                  <a:lnTo>
                    <a:pt x="4413" y="4854"/>
                  </a:lnTo>
                  <a:lnTo>
                    <a:pt x="4407" y="4832"/>
                  </a:lnTo>
                  <a:lnTo>
                    <a:pt x="4403" y="4809"/>
                  </a:lnTo>
                  <a:lnTo>
                    <a:pt x="4399" y="4787"/>
                  </a:lnTo>
                  <a:lnTo>
                    <a:pt x="4396" y="4764"/>
                  </a:lnTo>
                  <a:lnTo>
                    <a:pt x="4394" y="4742"/>
                  </a:lnTo>
                  <a:lnTo>
                    <a:pt x="4392" y="4719"/>
                  </a:lnTo>
                  <a:lnTo>
                    <a:pt x="4392" y="4696"/>
                  </a:lnTo>
                  <a:lnTo>
                    <a:pt x="4392" y="4673"/>
                  </a:lnTo>
                  <a:lnTo>
                    <a:pt x="4394" y="4650"/>
                  </a:lnTo>
                  <a:lnTo>
                    <a:pt x="4396" y="4628"/>
                  </a:lnTo>
                  <a:lnTo>
                    <a:pt x="4399" y="4605"/>
                  </a:lnTo>
                  <a:lnTo>
                    <a:pt x="4403" y="4583"/>
                  </a:lnTo>
                  <a:lnTo>
                    <a:pt x="4407" y="4561"/>
                  </a:lnTo>
                  <a:lnTo>
                    <a:pt x="4413" y="4539"/>
                  </a:lnTo>
                  <a:lnTo>
                    <a:pt x="4419" y="4517"/>
                  </a:lnTo>
                  <a:lnTo>
                    <a:pt x="4426" y="4495"/>
                  </a:lnTo>
                  <a:lnTo>
                    <a:pt x="4434" y="4474"/>
                  </a:lnTo>
                  <a:lnTo>
                    <a:pt x="4443" y="4453"/>
                  </a:lnTo>
                  <a:lnTo>
                    <a:pt x="4452" y="4433"/>
                  </a:lnTo>
                  <a:lnTo>
                    <a:pt x="4463" y="4412"/>
                  </a:lnTo>
                  <a:lnTo>
                    <a:pt x="4474" y="4392"/>
                  </a:lnTo>
                  <a:lnTo>
                    <a:pt x="4486" y="4373"/>
                  </a:lnTo>
                  <a:lnTo>
                    <a:pt x="4498" y="4354"/>
                  </a:lnTo>
                  <a:lnTo>
                    <a:pt x="4511" y="4335"/>
                  </a:lnTo>
                  <a:lnTo>
                    <a:pt x="4525" y="4317"/>
                  </a:lnTo>
                  <a:lnTo>
                    <a:pt x="4540" y="4300"/>
                  </a:lnTo>
                  <a:lnTo>
                    <a:pt x="4555" y="4283"/>
                  </a:lnTo>
                  <a:lnTo>
                    <a:pt x="4570" y="4266"/>
                  </a:lnTo>
                  <a:lnTo>
                    <a:pt x="4587" y="4251"/>
                  </a:lnTo>
                  <a:lnTo>
                    <a:pt x="4604" y="4236"/>
                  </a:lnTo>
                  <a:lnTo>
                    <a:pt x="4621" y="4221"/>
                  </a:lnTo>
                  <a:lnTo>
                    <a:pt x="4639" y="4207"/>
                  </a:lnTo>
                  <a:lnTo>
                    <a:pt x="4658" y="4194"/>
                  </a:lnTo>
                  <a:lnTo>
                    <a:pt x="4677" y="4182"/>
                  </a:lnTo>
                  <a:lnTo>
                    <a:pt x="4696" y="4170"/>
                  </a:lnTo>
                  <a:lnTo>
                    <a:pt x="4716" y="4159"/>
                  </a:lnTo>
                  <a:lnTo>
                    <a:pt x="4737" y="4149"/>
                  </a:lnTo>
                  <a:lnTo>
                    <a:pt x="4757" y="4139"/>
                  </a:lnTo>
                  <a:lnTo>
                    <a:pt x="4778" y="4131"/>
                  </a:lnTo>
                  <a:lnTo>
                    <a:pt x="4799" y="4123"/>
                  </a:lnTo>
                  <a:lnTo>
                    <a:pt x="4821" y="4115"/>
                  </a:lnTo>
                  <a:lnTo>
                    <a:pt x="4843" y="4109"/>
                  </a:lnTo>
                  <a:lnTo>
                    <a:pt x="4865" y="4104"/>
                  </a:lnTo>
                  <a:lnTo>
                    <a:pt x="4887" y="4099"/>
                  </a:lnTo>
                  <a:lnTo>
                    <a:pt x="4909" y="4095"/>
                  </a:lnTo>
                  <a:lnTo>
                    <a:pt x="4932" y="4092"/>
                  </a:lnTo>
                  <a:lnTo>
                    <a:pt x="4954" y="4090"/>
                  </a:lnTo>
                  <a:lnTo>
                    <a:pt x="4977" y="4088"/>
                  </a:lnTo>
                  <a:lnTo>
                    <a:pt x="5000" y="4088"/>
                  </a:lnTo>
                  <a:lnTo>
                    <a:pt x="5023" y="4088"/>
                  </a:lnTo>
                  <a:lnTo>
                    <a:pt x="5046" y="4090"/>
                  </a:lnTo>
                  <a:lnTo>
                    <a:pt x="5068" y="4092"/>
                  </a:lnTo>
                  <a:lnTo>
                    <a:pt x="5091" y="4095"/>
                  </a:lnTo>
                  <a:lnTo>
                    <a:pt x="5113" y="4099"/>
                  </a:lnTo>
                  <a:lnTo>
                    <a:pt x="5135" y="4104"/>
                  </a:lnTo>
                  <a:lnTo>
                    <a:pt x="5157" y="4109"/>
                  </a:lnTo>
                  <a:lnTo>
                    <a:pt x="5179" y="4115"/>
                  </a:lnTo>
                  <a:lnTo>
                    <a:pt x="5201" y="4123"/>
                  </a:lnTo>
                  <a:lnTo>
                    <a:pt x="5222" y="4131"/>
                  </a:lnTo>
                  <a:lnTo>
                    <a:pt x="5243" y="4139"/>
                  </a:lnTo>
                  <a:lnTo>
                    <a:pt x="5263" y="4149"/>
                  </a:lnTo>
                  <a:lnTo>
                    <a:pt x="5284" y="4159"/>
                  </a:lnTo>
                  <a:lnTo>
                    <a:pt x="5304" y="4170"/>
                  </a:lnTo>
                  <a:lnTo>
                    <a:pt x="5323" y="4182"/>
                  </a:lnTo>
                  <a:lnTo>
                    <a:pt x="5342" y="4194"/>
                  </a:lnTo>
                  <a:lnTo>
                    <a:pt x="5361" y="4207"/>
                  </a:lnTo>
                  <a:lnTo>
                    <a:pt x="5379" y="4221"/>
                  </a:lnTo>
                  <a:lnTo>
                    <a:pt x="5396" y="4236"/>
                  </a:lnTo>
                  <a:lnTo>
                    <a:pt x="5413" y="4251"/>
                  </a:lnTo>
                  <a:lnTo>
                    <a:pt x="5430" y="4266"/>
                  </a:lnTo>
                  <a:lnTo>
                    <a:pt x="5445" y="4283"/>
                  </a:lnTo>
                  <a:lnTo>
                    <a:pt x="5460" y="4300"/>
                  </a:lnTo>
                  <a:lnTo>
                    <a:pt x="5475" y="4317"/>
                  </a:lnTo>
                  <a:lnTo>
                    <a:pt x="5489" y="4335"/>
                  </a:lnTo>
                  <a:lnTo>
                    <a:pt x="5502" y="4354"/>
                  </a:lnTo>
                  <a:lnTo>
                    <a:pt x="5514" y="4373"/>
                  </a:lnTo>
                  <a:lnTo>
                    <a:pt x="5526" y="4392"/>
                  </a:lnTo>
                  <a:lnTo>
                    <a:pt x="5537" y="4412"/>
                  </a:lnTo>
                  <a:lnTo>
                    <a:pt x="5548" y="4433"/>
                  </a:lnTo>
                  <a:lnTo>
                    <a:pt x="5557" y="4453"/>
                  </a:lnTo>
                  <a:lnTo>
                    <a:pt x="5566" y="4474"/>
                  </a:lnTo>
                  <a:lnTo>
                    <a:pt x="5574" y="4495"/>
                  </a:lnTo>
                  <a:lnTo>
                    <a:pt x="5581" y="4517"/>
                  </a:lnTo>
                  <a:lnTo>
                    <a:pt x="5587" y="4539"/>
                  </a:lnTo>
                  <a:lnTo>
                    <a:pt x="5593" y="4561"/>
                  </a:lnTo>
                  <a:lnTo>
                    <a:pt x="5597" y="4583"/>
                  </a:lnTo>
                  <a:lnTo>
                    <a:pt x="5601" y="4605"/>
                  </a:lnTo>
                  <a:lnTo>
                    <a:pt x="5604" y="4628"/>
                  </a:lnTo>
                  <a:lnTo>
                    <a:pt x="5606" y="4650"/>
                  </a:lnTo>
                  <a:lnTo>
                    <a:pt x="5608" y="4673"/>
                  </a:lnTo>
                  <a:close/>
                  <a:moveTo>
                    <a:pt x="2416" y="5878"/>
                  </a:moveTo>
                  <a:lnTo>
                    <a:pt x="2417" y="5895"/>
                  </a:lnTo>
                  <a:lnTo>
                    <a:pt x="2417" y="5912"/>
                  </a:lnTo>
                  <a:lnTo>
                    <a:pt x="2417" y="5929"/>
                  </a:lnTo>
                  <a:lnTo>
                    <a:pt x="2416" y="5946"/>
                  </a:lnTo>
                  <a:lnTo>
                    <a:pt x="2414" y="5963"/>
                  </a:lnTo>
                  <a:lnTo>
                    <a:pt x="2412" y="5980"/>
                  </a:lnTo>
                  <a:lnTo>
                    <a:pt x="2409" y="5997"/>
                  </a:lnTo>
                  <a:lnTo>
                    <a:pt x="2406" y="6013"/>
                  </a:lnTo>
                  <a:lnTo>
                    <a:pt x="2402" y="6030"/>
                  </a:lnTo>
                  <a:lnTo>
                    <a:pt x="2397" y="6046"/>
                  </a:lnTo>
                  <a:lnTo>
                    <a:pt x="2391" y="6062"/>
                  </a:lnTo>
                  <a:lnTo>
                    <a:pt x="2386" y="6078"/>
                  </a:lnTo>
                  <a:lnTo>
                    <a:pt x="2379" y="6093"/>
                  </a:lnTo>
                  <a:lnTo>
                    <a:pt x="2372" y="6109"/>
                  </a:lnTo>
                  <a:lnTo>
                    <a:pt x="2364" y="6124"/>
                  </a:lnTo>
                  <a:lnTo>
                    <a:pt x="2356" y="6139"/>
                  </a:lnTo>
                  <a:lnTo>
                    <a:pt x="2347" y="6154"/>
                  </a:lnTo>
                  <a:lnTo>
                    <a:pt x="2338" y="6168"/>
                  </a:lnTo>
                  <a:lnTo>
                    <a:pt x="2328" y="6182"/>
                  </a:lnTo>
                  <a:lnTo>
                    <a:pt x="2318" y="6196"/>
                  </a:lnTo>
                  <a:lnTo>
                    <a:pt x="2307" y="6209"/>
                  </a:lnTo>
                  <a:lnTo>
                    <a:pt x="2296" y="6222"/>
                  </a:lnTo>
                  <a:lnTo>
                    <a:pt x="2284" y="6234"/>
                  </a:lnTo>
                  <a:lnTo>
                    <a:pt x="2272" y="6246"/>
                  </a:lnTo>
                  <a:lnTo>
                    <a:pt x="2259" y="6257"/>
                  </a:lnTo>
                  <a:lnTo>
                    <a:pt x="2246" y="6268"/>
                  </a:lnTo>
                  <a:lnTo>
                    <a:pt x="2232" y="6278"/>
                  </a:lnTo>
                  <a:lnTo>
                    <a:pt x="2218" y="6288"/>
                  </a:lnTo>
                  <a:lnTo>
                    <a:pt x="2204" y="6297"/>
                  </a:lnTo>
                  <a:lnTo>
                    <a:pt x="2189" y="6306"/>
                  </a:lnTo>
                  <a:lnTo>
                    <a:pt x="2174" y="6314"/>
                  </a:lnTo>
                  <a:lnTo>
                    <a:pt x="2159" y="6322"/>
                  </a:lnTo>
                  <a:lnTo>
                    <a:pt x="2143" y="6329"/>
                  </a:lnTo>
                  <a:lnTo>
                    <a:pt x="2128" y="6336"/>
                  </a:lnTo>
                  <a:lnTo>
                    <a:pt x="2112" y="6341"/>
                  </a:lnTo>
                  <a:lnTo>
                    <a:pt x="2096" y="6347"/>
                  </a:lnTo>
                  <a:lnTo>
                    <a:pt x="2080" y="6352"/>
                  </a:lnTo>
                  <a:lnTo>
                    <a:pt x="2063" y="6356"/>
                  </a:lnTo>
                  <a:lnTo>
                    <a:pt x="2047" y="6359"/>
                  </a:lnTo>
                  <a:lnTo>
                    <a:pt x="2030" y="6362"/>
                  </a:lnTo>
                  <a:lnTo>
                    <a:pt x="2013" y="6364"/>
                  </a:lnTo>
                  <a:lnTo>
                    <a:pt x="1996" y="6366"/>
                  </a:lnTo>
                  <a:lnTo>
                    <a:pt x="1979" y="6367"/>
                  </a:lnTo>
                  <a:lnTo>
                    <a:pt x="1962" y="6367"/>
                  </a:lnTo>
                  <a:lnTo>
                    <a:pt x="1945" y="6367"/>
                  </a:lnTo>
                  <a:lnTo>
                    <a:pt x="1928" y="6366"/>
                  </a:lnTo>
                  <a:lnTo>
                    <a:pt x="1911" y="6364"/>
                  </a:lnTo>
                  <a:lnTo>
                    <a:pt x="1894" y="6362"/>
                  </a:lnTo>
                  <a:lnTo>
                    <a:pt x="1877" y="6359"/>
                  </a:lnTo>
                  <a:lnTo>
                    <a:pt x="1860" y="6356"/>
                  </a:lnTo>
                  <a:lnTo>
                    <a:pt x="1844" y="6352"/>
                  </a:lnTo>
                  <a:lnTo>
                    <a:pt x="1828" y="6347"/>
                  </a:lnTo>
                  <a:lnTo>
                    <a:pt x="1811" y="6341"/>
                  </a:lnTo>
                  <a:lnTo>
                    <a:pt x="1795" y="6336"/>
                  </a:lnTo>
                  <a:lnTo>
                    <a:pt x="1780" y="6329"/>
                  </a:lnTo>
                  <a:lnTo>
                    <a:pt x="1764" y="6322"/>
                  </a:lnTo>
                  <a:lnTo>
                    <a:pt x="1749" y="6314"/>
                  </a:lnTo>
                  <a:lnTo>
                    <a:pt x="1734" y="6306"/>
                  </a:lnTo>
                  <a:lnTo>
                    <a:pt x="1719" y="6297"/>
                  </a:lnTo>
                  <a:lnTo>
                    <a:pt x="1705" y="6288"/>
                  </a:lnTo>
                  <a:lnTo>
                    <a:pt x="1691" y="6278"/>
                  </a:lnTo>
                  <a:lnTo>
                    <a:pt x="1677" y="6268"/>
                  </a:lnTo>
                  <a:lnTo>
                    <a:pt x="1664" y="6257"/>
                  </a:lnTo>
                  <a:lnTo>
                    <a:pt x="1651" y="6246"/>
                  </a:lnTo>
                  <a:lnTo>
                    <a:pt x="1639" y="6234"/>
                  </a:lnTo>
                  <a:lnTo>
                    <a:pt x="1627" y="6222"/>
                  </a:lnTo>
                  <a:lnTo>
                    <a:pt x="1616" y="6209"/>
                  </a:lnTo>
                  <a:lnTo>
                    <a:pt x="1605" y="6196"/>
                  </a:lnTo>
                  <a:lnTo>
                    <a:pt x="1595" y="6182"/>
                  </a:lnTo>
                  <a:lnTo>
                    <a:pt x="1585" y="6168"/>
                  </a:lnTo>
                  <a:lnTo>
                    <a:pt x="1576" y="6154"/>
                  </a:lnTo>
                  <a:lnTo>
                    <a:pt x="1567" y="6139"/>
                  </a:lnTo>
                  <a:lnTo>
                    <a:pt x="1559" y="6124"/>
                  </a:lnTo>
                  <a:lnTo>
                    <a:pt x="1551" y="6109"/>
                  </a:lnTo>
                  <a:lnTo>
                    <a:pt x="1544" y="6093"/>
                  </a:lnTo>
                  <a:lnTo>
                    <a:pt x="1537" y="6078"/>
                  </a:lnTo>
                  <a:lnTo>
                    <a:pt x="1532" y="6062"/>
                  </a:lnTo>
                  <a:lnTo>
                    <a:pt x="1526" y="6046"/>
                  </a:lnTo>
                  <a:lnTo>
                    <a:pt x="1522" y="6030"/>
                  </a:lnTo>
                  <a:lnTo>
                    <a:pt x="1517" y="6013"/>
                  </a:lnTo>
                  <a:lnTo>
                    <a:pt x="1514" y="5997"/>
                  </a:lnTo>
                  <a:lnTo>
                    <a:pt x="1511" y="5980"/>
                  </a:lnTo>
                  <a:lnTo>
                    <a:pt x="1509" y="5963"/>
                  </a:lnTo>
                  <a:lnTo>
                    <a:pt x="1507" y="5946"/>
                  </a:lnTo>
                  <a:lnTo>
                    <a:pt x="1506" y="5929"/>
                  </a:lnTo>
                  <a:lnTo>
                    <a:pt x="1506" y="5912"/>
                  </a:lnTo>
                  <a:lnTo>
                    <a:pt x="1506" y="5895"/>
                  </a:lnTo>
                  <a:lnTo>
                    <a:pt x="1507" y="5878"/>
                  </a:lnTo>
                  <a:lnTo>
                    <a:pt x="1509" y="5861"/>
                  </a:lnTo>
                  <a:lnTo>
                    <a:pt x="1511" y="5844"/>
                  </a:lnTo>
                  <a:lnTo>
                    <a:pt x="1514" y="5827"/>
                  </a:lnTo>
                  <a:lnTo>
                    <a:pt x="1517" y="5810"/>
                  </a:lnTo>
                  <a:lnTo>
                    <a:pt x="1522" y="5794"/>
                  </a:lnTo>
                  <a:lnTo>
                    <a:pt x="1526" y="5778"/>
                  </a:lnTo>
                  <a:lnTo>
                    <a:pt x="1532" y="5761"/>
                  </a:lnTo>
                  <a:lnTo>
                    <a:pt x="1537" y="5745"/>
                  </a:lnTo>
                  <a:lnTo>
                    <a:pt x="1544" y="5730"/>
                  </a:lnTo>
                  <a:lnTo>
                    <a:pt x="1551" y="5714"/>
                  </a:lnTo>
                  <a:lnTo>
                    <a:pt x="1559" y="5699"/>
                  </a:lnTo>
                  <a:lnTo>
                    <a:pt x="1567" y="5684"/>
                  </a:lnTo>
                  <a:lnTo>
                    <a:pt x="1576" y="5669"/>
                  </a:lnTo>
                  <a:lnTo>
                    <a:pt x="1585" y="5655"/>
                  </a:lnTo>
                  <a:lnTo>
                    <a:pt x="1595" y="5641"/>
                  </a:lnTo>
                  <a:lnTo>
                    <a:pt x="1605" y="5627"/>
                  </a:lnTo>
                  <a:lnTo>
                    <a:pt x="1616" y="5614"/>
                  </a:lnTo>
                  <a:lnTo>
                    <a:pt x="1627" y="5601"/>
                  </a:lnTo>
                  <a:lnTo>
                    <a:pt x="1639" y="5589"/>
                  </a:lnTo>
                  <a:lnTo>
                    <a:pt x="1651" y="5577"/>
                  </a:lnTo>
                  <a:lnTo>
                    <a:pt x="1664" y="5566"/>
                  </a:lnTo>
                  <a:lnTo>
                    <a:pt x="1677" y="5555"/>
                  </a:lnTo>
                  <a:lnTo>
                    <a:pt x="1691" y="5545"/>
                  </a:lnTo>
                  <a:lnTo>
                    <a:pt x="1705" y="5535"/>
                  </a:lnTo>
                  <a:lnTo>
                    <a:pt x="1719" y="5526"/>
                  </a:lnTo>
                  <a:lnTo>
                    <a:pt x="1734" y="5517"/>
                  </a:lnTo>
                  <a:lnTo>
                    <a:pt x="1749" y="5509"/>
                  </a:lnTo>
                  <a:lnTo>
                    <a:pt x="1764" y="5501"/>
                  </a:lnTo>
                  <a:lnTo>
                    <a:pt x="1780" y="5494"/>
                  </a:lnTo>
                  <a:lnTo>
                    <a:pt x="1795" y="5487"/>
                  </a:lnTo>
                  <a:lnTo>
                    <a:pt x="1811" y="5482"/>
                  </a:lnTo>
                  <a:lnTo>
                    <a:pt x="1828" y="5476"/>
                  </a:lnTo>
                  <a:lnTo>
                    <a:pt x="1844" y="5472"/>
                  </a:lnTo>
                  <a:lnTo>
                    <a:pt x="1860" y="5467"/>
                  </a:lnTo>
                  <a:lnTo>
                    <a:pt x="1877" y="5464"/>
                  </a:lnTo>
                  <a:lnTo>
                    <a:pt x="1894" y="5461"/>
                  </a:lnTo>
                  <a:lnTo>
                    <a:pt x="1911" y="5459"/>
                  </a:lnTo>
                  <a:lnTo>
                    <a:pt x="1928" y="5457"/>
                  </a:lnTo>
                  <a:lnTo>
                    <a:pt x="1945" y="5456"/>
                  </a:lnTo>
                  <a:lnTo>
                    <a:pt x="1962" y="5456"/>
                  </a:lnTo>
                  <a:lnTo>
                    <a:pt x="1979" y="5456"/>
                  </a:lnTo>
                  <a:lnTo>
                    <a:pt x="1996" y="5457"/>
                  </a:lnTo>
                  <a:lnTo>
                    <a:pt x="2013" y="5459"/>
                  </a:lnTo>
                  <a:lnTo>
                    <a:pt x="2030" y="5461"/>
                  </a:lnTo>
                  <a:lnTo>
                    <a:pt x="2047" y="5464"/>
                  </a:lnTo>
                  <a:lnTo>
                    <a:pt x="2063" y="5467"/>
                  </a:lnTo>
                  <a:lnTo>
                    <a:pt x="2080" y="5472"/>
                  </a:lnTo>
                  <a:lnTo>
                    <a:pt x="2096" y="5476"/>
                  </a:lnTo>
                  <a:lnTo>
                    <a:pt x="2112" y="5482"/>
                  </a:lnTo>
                  <a:lnTo>
                    <a:pt x="2128" y="5487"/>
                  </a:lnTo>
                  <a:lnTo>
                    <a:pt x="2143" y="5494"/>
                  </a:lnTo>
                  <a:lnTo>
                    <a:pt x="2159" y="5501"/>
                  </a:lnTo>
                  <a:lnTo>
                    <a:pt x="2174" y="5509"/>
                  </a:lnTo>
                  <a:lnTo>
                    <a:pt x="2189" y="5517"/>
                  </a:lnTo>
                  <a:lnTo>
                    <a:pt x="2204" y="5526"/>
                  </a:lnTo>
                  <a:lnTo>
                    <a:pt x="2218" y="5535"/>
                  </a:lnTo>
                  <a:lnTo>
                    <a:pt x="2232" y="5545"/>
                  </a:lnTo>
                  <a:lnTo>
                    <a:pt x="2246" y="5555"/>
                  </a:lnTo>
                  <a:lnTo>
                    <a:pt x="2259" y="5566"/>
                  </a:lnTo>
                  <a:lnTo>
                    <a:pt x="2272" y="5577"/>
                  </a:lnTo>
                  <a:lnTo>
                    <a:pt x="2284" y="5589"/>
                  </a:lnTo>
                  <a:lnTo>
                    <a:pt x="2296" y="5601"/>
                  </a:lnTo>
                  <a:lnTo>
                    <a:pt x="2307" y="5614"/>
                  </a:lnTo>
                  <a:lnTo>
                    <a:pt x="2318" y="5627"/>
                  </a:lnTo>
                  <a:lnTo>
                    <a:pt x="2328" y="5641"/>
                  </a:lnTo>
                  <a:lnTo>
                    <a:pt x="2338" y="5655"/>
                  </a:lnTo>
                  <a:lnTo>
                    <a:pt x="2347" y="5669"/>
                  </a:lnTo>
                  <a:lnTo>
                    <a:pt x="2356" y="5684"/>
                  </a:lnTo>
                  <a:lnTo>
                    <a:pt x="2364" y="5699"/>
                  </a:lnTo>
                  <a:lnTo>
                    <a:pt x="2372" y="5714"/>
                  </a:lnTo>
                  <a:lnTo>
                    <a:pt x="2379" y="5730"/>
                  </a:lnTo>
                  <a:lnTo>
                    <a:pt x="2386" y="5745"/>
                  </a:lnTo>
                  <a:lnTo>
                    <a:pt x="2391" y="5761"/>
                  </a:lnTo>
                  <a:lnTo>
                    <a:pt x="2397" y="5778"/>
                  </a:lnTo>
                  <a:lnTo>
                    <a:pt x="2402" y="5794"/>
                  </a:lnTo>
                  <a:lnTo>
                    <a:pt x="2406" y="5810"/>
                  </a:lnTo>
                  <a:lnTo>
                    <a:pt x="2409" y="5827"/>
                  </a:lnTo>
                  <a:lnTo>
                    <a:pt x="2412" y="5844"/>
                  </a:lnTo>
                  <a:lnTo>
                    <a:pt x="2414" y="5861"/>
                  </a:lnTo>
                  <a:lnTo>
                    <a:pt x="2416" y="587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34"/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7985"/>
                  </a:moveTo>
                  <a:lnTo>
                    <a:pt x="1050" y="7985"/>
                  </a:lnTo>
                  <a:lnTo>
                    <a:pt x="1017" y="7983"/>
                  </a:lnTo>
                  <a:lnTo>
                    <a:pt x="985" y="7976"/>
                  </a:lnTo>
                  <a:lnTo>
                    <a:pt x="954" y="7966"/>
                  </a:lnTo>
                  <a:lnTo>
                    <a:pt x="925" y="7952"/>
                  </a:lnTo>
                  <a:lnTo>
                    <a:pt x="898" y="7933"/>
                  </a:lnTo>
                  <a:lnTo>
                    <a:pt x="873" y="7912"/>
                  </a:lnTo>
                  <a:lnTo>
                    <a:pt x="852" y="7887"/>
                  </a:lnTo>
                  <a:lnTo>
                    <a:pt x="833" y="7860"/>
                  </a:lnTo>
                  <a:lnTo>
                    <a:pt x="819" y="7831"/>
                  </a:lnTo>
                  <a:lnTo>
                    <a:pt x="809" y="7800"/>
                  </a:lnTo>
                  <a:lnTo>
                    <a:pt x="802" y="7768"/>
                  </a:lnTo>
                  <a:lnTo>
                    <a:pt x="800" y="7735"/>
                  </a:lnTo>
                  <a:lnTo>
                    <a:pt x="800" y="3481"/>
                  </a:lnTo>
                  <a:lnTo>
                    <a:pt x="802" y="3448"/>
                  </a:lnTo>
                  <a:lnTo>
                    <a:pt x="809" y="3416"/>
                  </a:lnTo>
                  <a:lnTo>
                    <a:pt x="819" y="3385"/>
                  </a:lnTo>
                  <a:lnTo>
                    <a:pt x="833" y="3356"/>
                  </a:lnTo>
                  <a:lnTo>
                    <a:pt x="852" y="3329"/>
                  </a:lnTo>
                  <a:lnTo>
                    <a:pt x="873" y="3304"/>
                  </a:lnTo>
                  <a:lnTo>
                    <a:pt x="898" y="3283"/>
                  </a:lnTo>
                  <a:lnTo>
                    <a:pt x="925" y="3264"/>
                  </a:lnTo>
                  <a:lnTo>
                    <a:pt x="954" y="3250"/>
                  </a:lnTo>
                  <a:lnTo>
                    <a:pt x="985" y="3240"/>
                  </a:lnTo>
                  <a:lnTo>
                    <a:pt x="1017" y="3233"/>
                  </a:lnTo>
                  <a:lnTo>
                    <a:pt x="1050" y="3231"/>
                  </a:lnTo>
                  <a:lnTo>
                    <a:pt x="1083" y="3233"/>
                  </a:lnTo>
                  <a:lnTo>
                    <a:pt x="1115" y="3240"/>
                  </a:lnTo>
                  <a:lnTo>
                    <a:pt x="1146" y="3250"/>
                  </a:lnTo>
                  <a:lnTo>
                    <a:pt x="1175" y="3264"/>
                  </a:lnTo>
                  <a:lnTo>
                    <a:pt x="1202" y="3283"/>
                  </a:lnTo>
                  <a:lnTo>
                    <a:pt x="1227" y="3304"/>
                  </a:lnTo>
                  <a:lnTo>
                    <a:pt x="3117" y="5195"/>
                  </a:lnTo>
                  <a:lnTo>
                    <a:pt x="4781" y="2145"/>
                  </a:lnTo>
                  <a:lnTo>
                    <a:pt x="4798" y="2117"/>
                  </a:lnTo>
                  <a:lnTo>
                    <a:pt x="4820" y="2091"/>
                  </a:lnTo>
                  <a:lnTo>
                    <a:pt x="4845" y="2069"/>
                  </a:lnTo>
                  <a:lnTo>
                    <a:pt x="4872" y="2050"/>
                  </a:lnTo>
                  <a:lnTo>
                    <a:pt x="4902" y="2035"/>
                  </a:lnTo>
                  <a:lnTo>
                    <a:pt x="4934" y="2024"/>
                  </a:lnTo>
                  <a:lnTo>
                    <a:pt x="4967" y="2017"/>
                  </a:lnTo>
                  <a:lnTo>
                    <a:pt x="5000" y="2015"/>
                  </a:lnTo>
                  <a:lnTo>
                    <a:pt x="5033" y="2017"/>
                  </a:lnTo>
                  <a:lnTo>
                    <a:pt x="5066" y="2024"/>
                  </a:lnTo>
                  <a:lnTo>
                    <a:pt x="5098" y="2035"/>
                  </a:lnTo>
                  <a:lnTo>
                    <a:pt x="5128" y="2050"/>
                  </a:lnTo>
                  <a:lnTo>
                    <a:pt x="5155" y="2069"/>
                  </a:lnTo>
                  <a:lnTo>
                    <a:pt x="5180" y="2091"/>
                  </a:lnTo>
                  <a:lnTo>
                    <a:pt x="5202" y="2117"/>
                  </a:lnTo>
                  <a:lnTo>
                    <a:pt x="5219" y="2145"/>
                  </a:lnTo>
                  <a:lnTo>
                    <a:pt x="6883" y="5195"/>
                  </a:lnTo>
                  <a:lnTo>
                    <a:pt x="8773" y="3304"/>
                  </a:lnTo>
                  <a:lnTo>
                    <a:pt x="8798" y="3283"/>
                  </a:lnTo>
                  <a:lnTo>
                    <a:pt x="8825" y="3264"/>
                  </a:lnTo>
                  <a:lnTo>
                    <a:pt x="8854" y="3250"/>
                  </a:lnTo>
                  <a:lnTo>
                    <a:pt x="8885" y="3240"/>
                  </a:lnTo>
                  <a:lnTo>
                    <a:pt x="8917" y="3233"/>
                  </a:lnTo>
                  <a:lnTo>
                    <a:pt x="8950" y="3231"/>
                  </a:lnTo>
                  <a:lnTo>
                    <a:pt x="8983" y="3233"/>
                  </a:lnTo>
                  <a:lnTo>
                    <a:pt x="9015" y="3240"/>
                  </a:lnTo>
                  <a:lnTo>
                    <a:pt x="9046" y="3250"/>
                  </a:lnTo>
                  <a:lnTo>
                    <a:pt x="9075" y="3264"/>
                  </a:lnTo>
                  <a:lnTo>
                    <a:pt x="9102" y="3283"/>
                  </a:lnTo>
                  <a:lnTo>
                    <a:pt x="9127" y="3304"/>
                  </a:lnTo>
                  <a:lnTo>
                    <a:pt x="9148" y="3329"/>
                  </a:lnTo>
                  <a:lnTo>
                    <a:pt x="9167" y="3356"/>
                  </a:lnTo>
                  <a:lnTo>
                    <a:pt x="9181" y="3385"/>
                  </a:lnTo>
                  <a:lnTo>
                    <a:pt x="9191" y="3416"/>
                  </a:lnTo>
                  <a:lnTo>
                    <a:pt x="9198" y="3448"/>
                  </a:lnTo>
                  <a:lnTo>
                    <a:pt x="9200" y="3481"/>
                  </a:lnTo>
                  <a:lnTo>
                    <a:pt x="9200" y="7735"/>
                  </a:lnTo>
                  <a:lnTo>
                    <a:pt x="9198" y="7768"/>
                  </a:lnTo>
                  <a:lnTo>
                    <a:pt x="9191" y="7800"/>
                  </a:lnTo>
                  <a:lnTo>
                    <a:pt x="9181" y="7831"/>
                  </a:lnTo>
                  <a:lnTo>
                    <a:pt x="9167" y="7860"/>
                  </a:lnTo>
                  <a:lnTo>
                    <a:pt x="9148" y="7887"/>
                  </a:lnTo>
                  <a:lnTo>
                    <a:pt x="9127" y="7912"/>
                  </a:lnTo>
                  <a:lnTo>
                    <a:pt x="9102" y="7933"/>
                  </a:lnTo>
                  <a:lnTo>
                    <a:pt x="9075" y="7952"/>
                  </a:lnTo>
                  <a:lnTo>
                    <a:pt x="9046" y="7966"/>
                  </a:lnTo>
                  <a:lnTo>
                    <a:pt x="9015" y="7976"/>
                  </a:lnTo>
                  <a:lnTo>
                    <a:pt x="8983" y="7983"/>
                  </a:lnTo>
                  <a:lnTo>
                    <a:pt x="8950" y="7985"/>
                  </a:lnTo>
                  <a:close/>
                  <a:moveTo>
                    <a:pt x="1300" y="4085"/>
                  </a:moveTo>
                  <a:lnTo>
                    <a:pt x="1300" y="7485"/>
                  </a:lnTo>
                  <a:lnTo>
                    <a:pt x="8700" y="7485"/>
                  </a:lnTo>
                  <a:lnTo>
                    <a:pt x="8700" y="4085"/>
                  </a:lnTo>
                  <a:lnTo>
                    <a:pt x="7000" y="5785"/>
                  </a:lnTo>
                  <a:lnTo>
                    <a:pt x="6975" y="5807"/>
                  </a:lnTo>
                  <a:lnTo>
                    <a:pt x="6947" y="5825"/>
                  </a:lnTo>
                  <a:lnTo>
                    <a:pt x="6917" y="5839"/>
                  </a:lnTo>
                  <a:lnTo>
                    <a:pt x="6886" y="5850"/>
                  </a:lnTo>
                  <a:lnTo>
                    <a:pt x="6853" y="5856"/>
                  </a:lnTo>
                  <a:lnTo>
                    <a:pt x="6820" y="5858"/>
                  </a:lnTo>
                  <a:lnTo>
                    <a:pt x="6787" y="5855"/>
                  </a:lnTo>
                  <a:lnTo>
                    <a:pt x="6755" y="5849"/>
                  </a:lnTo>
                  <a:lnTo>
                    <a:pt x="6724" y="5837"/>
                  </a:lnTo>
                  <a:lnTo>
                    <a:pt x="6694" y="5822"/>
                  </a:lnTo>
                  <a:lnTo>
                    <a:pt x="6667" y="5803"/>
                  </a:lnTo>
                  <a:lnTo>
                    <a:pt x="6643" y="5781"/>
                  </a:lnTo>
                  <a:lnTo>
                    <a:pt x="6621" y="5756"/>
                  </a:lnTo>
                  <a:lnTo>
                    <a:pt x="6604" y="5728"/>
                  </a:lnTo>
                  <a:lnTo>
                    <a:pt x="5000" y="2787"/>
                  </a:lnTo>
                  <a:lnTo>
                    <a:pt x="3396" y="5728"/>
                  </a:lnTo>
                  <a:lnTo>
                    <a:pt x="3379" y="5756"/>
                  </a:lnTo>
                  <a:lnTo>
                    <a:pt x="3357" y="5781"/>
                  </a:lnTo>
                  <a:lnTo>
                    <a:pt x="3333" y="5803"/>
                  </a:lnTo>
                  <a:lnTo>
                    <a:pt x="3306" y="5822"/>
                  </a:lnTo>
                  <a:lnTo>
                    <a:pt x="3276" y="5837"/>
                  </a:lnTo>
                  <a:lnTo>
                    <a:pt x="3245" y="5849"/>
                  </a:lnTo>
                  <a:lnTo>
                    <a:pt x="3213" y="5855"/>
                  </a:lnTo>
                  <a:lnTo>
                    <a:pt x="3180" y="5858"/>
                  </a:lnTo>
                  <a:lnTo>
                    <a:pt x="3147" y="5856"/>
                  </a:lnTo>
                  <a:lnTo>
                    <a:pt x="3114" y="5850"/>
                  </a:lnTo>
                  <a:lnTo>
                    <a:pt x="3083" y="5839"/>
                  </a:lnTo>
                  <a:lnTo>
                    <a:pt x="3053" y="5825"/>
                  </a:lnTo>
                  <a:lnTo>
                    <a:pt x="3025" y="5807"/>
                  </a:lnTo>
                  <a:lnTo>
                    <a:pt x="3000" y="5785"/>
                  </a:lnTo>
                  <a:lnTo>
                    <a:pt x="1300" y="408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97" name="Google Shape;3897;p34"/>
          <p:cNvGrpSpPr/>
          <p:nvPr/>
        </p:nvGrpSpPr>
        <p:grpSpPr>
          <a:xfrm>
            <a:off x="6379157" y="1769449"/>
            <a:ext cx="589280" cy="589280"/>
            <a:chOff x="6379157" y="2677838"/>
            <a:chExt cx="589280" cy="589280"/>
          </a:xfrm>
        </p:grpSpPr>
        <p:sp>
          <p:nvSpPr>
            <p:cNvPr id="3898" name="Google Shape;3898;p3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69" y="2180"/>
                  </a:moveTo>
                  <a:lnTo>
                    <a:pt x="5174" y="2202"/>
                  </a:lnTo>
                  <a:lnTo>
                    <a:pt x="5175" y="2225"/>
                  </a:lnTo>
                  <a:lnTo>
                    <a:pt x="5175" y="6300"/>
                  </a:lnTo>
                  <a:lnTo>
                    <a:pt x="5952" y="2611"/>
                  </a:lnTo>
                  <a:lnTo>
                    <a:pt x="5958" y="2589"/>
                  </a:lnTo>
                  <a:lnTo>
                    <a:pt x="5967" y="2568"/>
                  </a:lnTo>
                  <a:lnTo>
                    <a:pt x="5979" y="2548"/>
                  </a:lnTo>
                  <a:lnTo>
                    <a:pt x="5993" y="2530"/>
                  </a:lnTo>
                  <a:lnTo>
                    <a:pt x="6009" y="2514"/>
                  </a:lnTo>
                  <a:lnTo>
                    <a:pt x="6027" y="2500"/>
                  </a:lnTo>
                  <a:lnTo>
                    <a:pt x="6047" y="2489"/>
                  </a:lnTo>
                  <a:lnTo>
                    <a:pt x="6069" y="2481"/>
                  </a:lnTo>
                  <a:lnTo>
                    <a:pt x="6091" y="2475"/>
                  </a:lnTo>
                  <a:lnTo>
                    <a:pt x="6114" y="2472"/>
                  </a:lnTo>
                  <a:lnTo>
                    <a:pt x="6136" y="2473"/>
                  </a:lnTo>
                  <a:lnTo>
                    <a:pt x="6159" y="2476"/>
                  </a:lnTo>
                  <a:lnTo>
                    <a:pt x="6181" y="2482"/>
                  </a:lnTo>
                  <a:lnTo>
                    <a:pt x="6202" y="2491"/>
                  </a:lnTo>
                  <a:lnTo>
                    <a:pt x="6222" y="2503"/>
                  </a:lnTo>
                  <a:lnTo>
                    <a:pt x="6240" y="2517"/>
                  </a:lnTo>
                  <a:lnTo>
                    <a:pt x="6256" y="2533"/>
                  </a:lnTo>
                  <a:lnTo>
                    <a:pt x="6270" y="2551"/>
                  </a:lnTo>
                  <a:lnTo>
                    <a:pt x="6281" y="2571"/>
                  </a:lnTo>
                  <a:lnTo>
                    <a:pt x="6289" y="2593"/>
                  </a:lnTo>
                  <a:lnTo>
                    <a:pt x="6295" y="2615"/>
                  </a:lnTo>
                  <a:lnTo>
                    <a:pt x="6298" y="2638"/>
                  </a:lnTo>
                  <a:lnTo>
                    <a:pt x="6297" y="2660"/>
                  </a:lnTo>
                  <a:lnTo>
                    <a:pt x="6294" y="2683"/>
                  </a:lnTo>
                  <a:lnTo>
                    <a:pt x="5403" y="6915"/>
                  </a:lnTo>
                  <a:lnTo>
                    <a:pt x="7235" y="3684"/>
                  </a:lnTo>
                  <a:lnTo>
                    <a:pt x="7247" y="3665"/>
                  </a:lnTo>
                  <a:lnTo>
                    <a:pt x="7262" y="3647"/>
                  </a:lnTo>
                  <a:lnTo>
                    <a:pt x="7279" y="3632"/>
                  </a:lnTo>
                  <a:lnTo>
                    <a:pt x="7298" y="3619"/>
                  </a:lnTo>
                  <a:lnTo>
                    <a:pt x="7319" y="3609"/>
                  </a:lnTo>
                  <a:lnTo>
                    <a:pt x="7340" y="3601"/>
                  </a:lnTo>
                  <a:lnTo>
                    <a:pt x="7363" y="3597"/>
                  </a:lnTo>
                  <a:lnTo>
                    <a:pt x="7386" y="3595"/>
                  </a:lnTo>
                  <a:lnTo>
                    <a:pt x="7408" y="3596"/>
                  </a:lnTo>
                  <a:lnTo>
                    <a:pt x="7431" y="3601"/>
                  </a:lnTo>
                  <a:lnTo>
                    <a:pt x="7453" y="3608"/>
                  </a:lnTo>
                  <a:lnTo>
                    <a:pt x="7473" y="3618"/>
                  </a:lnTo>
                  <a:lnTo>
                    <a:pt x="7492" y="3630"/>
                  </a:lnTo>
                  <a:lnTo>
                    <a:pt x="7510" y="3645"/>
                  </a:lnTo>
                  <a:lnTo>
                    <a:pt x="7525" y="3662"/>
                  </a:lnTo>
                  <a:lnTo>
                    <a:pt x="7538" y="3681"/>
                  </a:lnTo>
                  <a:lnTo>
                    <a:pt x="7548" y="3702"/>
                  </a:lnTo>
                  <a:lnTo>
                    <a:pt x="7556" y="3723"/>
                  </a:lnTo>
                  <a:lnTo>
                    <a:pt x="7560" y="3746"/>
                  </a:lnTo>
                  <a:lnTo>
                    <a:pt x="7562" y="3769"/>
                  </a:lnTo>
                  <a:lnTo>
                    <a:pt x="7561" y="3791"/>
                  </a:lnTo>
                  <a:lnTo>
                    <a:pt x="7556" y="3814"/>
                  </a:lnTo>
                  <a:lnTo>
                    <a:pt x="7549" y="3836"/>
                  </a:lnTo>
                  <a:lnTo>
                    <a:pt x="7539" y="3856"/>
                  </a:lnTo>
                  <a:lnTo>
                    <a:pt x="5152" y="8067"/>
                  </a:lnTo>
                  <a:lnTo>
                    <a:pt x="5152" y="8068"/>
                  </a:lnTo>
                  <a:lnTo>
                    <a:pt x="5152" y="8068"/>
                  </a:lnTo>
                  <a:lnTo>
                    <a:pt x="5151" y="8069"/>
                  </a:lnTo>
                  <a:lnTo>
                    <a:pt x="5151" y="8070"/>
                  </a:lnTo>
                  <a:lnTo>
                    <a:pt x="5149" y="8073"/>
                  </a:lnTo>
                  <a:lnTo>
                    <a:pt x="5147" y="8077"/>
                  </a:lnTo>
                  <a:lnTo>
                    <a:pt x="5145" y="8078"/>
                  </a:lnTo>
                  <a:lnTo>
                    <a:pt x="5144" y="8080"/>
                  </a:lnTo>
                  <a:lnTo>
                    <a:pt x="5142" y="8083"/>
                  </a:lnTo>
                  <a:lnTo>
                    <a:pt x="5140" y="8086"/>
                  </a:lnTo>
                  <a:lnTo>
                    <a:pt x="5139" y="8087"/>
                  </a:lnTo>
                  <a:lnTo>
                    <a:pt x="5139" y="8088"/>
                  </a:lnTo>
                  <a:lnTo>
                    <a:pt x="5138" y="8088"/>
                  </a:lnTo>
                  <a:lnTo>
                    <a:pt x="5138" y="8089"/>
                  </a:lnTo>
                  <a:lnTo>
                    <a:pt x="5135" y="8092"/>
                  </a:lnTo>
                  <a:lnTo>
                    <a:pt x="5133" y="8095"/>
                  </a:lnTo>
                  <a:lnTo>
                    <a:pt x="5131" y="8096"/>
                  </a:lnTo>
                  <a:lnTo>
                    <a:pt x="5130" y="8098"/>
                  </a:lnTo>
                  <a:lnTo>
                    <a:pt x="5127" y="8101"/>
                  </a:lnTo>
                  <a:lnTo>
                    <a:pt x="5125" y="8104"/>
                  </a:lnTo>
                  <a:lnTo>
                    <a:pt x="5124" y="8104"/>
                  </a:lnTo>
                  <a:lnTo>
                    <a:pt x="5124" y="8105"/>
                  </a:lnTo>
                  <a:lnTo>
                    <a:pt x="5123" y="8105"/>
                  </a:lnTo>
                  <a:lnTo>
                    <a:pt x="5123" y="8106"/>
                  </a:lnTo>
                  <a:lnTo>
                    <a:pt x="5120" y="8108"/>
                  </a:lnTo>
                  <a:lnTo>
                    <a:pt x="5117" y="8111"/>
                  </a:lnTo>
                  <a:lnTo>
                    <a:pt x="5115" y="8112"/>
                  </a:lnTo>
                  <a:lnTo>
                    <a:pt x="5114" y="8114"/>
                  </a:lnTo>
                  <a:lnTo>
                    <a:pt x="5111" y="8116"/>
                  </a:lnTo>
                  <a:lnTo>
                    <a:pt x="5108" y="8119"/>
                  </a:lnTo>
                  <a:lnTo>
                    <a:pt x="5107" y="8119"/>
                  </a:lnTo>
                  <a:lnTo>
                    <a:pt x="5107" y="8120"/>
                  </a:lnTo>
                  <a:lnTo>
                    <a:pt x="5106" y="8120"/>
                  </a:lnTo>
                  <a:lnTo>
                    <a:pt x="5105" y="8121"/>
                  </a:lnTo>
                  <a:lnTo>
                    <a:pt x="5102" y="8123"/>
                  </a:lnTo>
                  <a:lnTo>
                    <a:pt x="5099" y="8125"/>
                  </a:lnTo>
                  <a:lnTo>
                    <a:pt x="5097" y="8126"/>
                  </a:lnTo>
                  <a:lnTo>
                    <a:pt x="5096" y="8128"/>
                  </a:lnTo>
                  <a:lnTo>
                    <a:pt x="5092" y="8130"/>
                  </a:lnTo>
                  <a:lnTo>
                    <a:pt x="5089" y="8132"/>
                  </a:lnTo>
                  <a:lnTo>
                    <a:pt x="5088" y="8132"/>
                  </a:lnTo>
                  <a:lnTo>
                    <a:pt x="5088" y="8133"/>
                  </a:lnTo>
                  <a:lnTo>
                    <a:pt x="5087" y="8133"/>
                  </a:lnTo>
                  <a:lnTo>
                    <a:pt x="5086" y="8133"/>
                  </a:lnTo>
                  <a:lnTo>
                    <a:pt x="5083" y="8135"/>
                  </a:lnTo>
                  <a:lnTo>
                    <a:pt x="5079" y="8137"/>
                  </a:lnTo>
                  <a:lnTo>
                    <a:pt x="5077" y="8138"/>
                  </a:lnTo>
                  <a:lnTo>
                    <a:pt x="5076" y="8139"/>
                  </a:lnTo>
                  <a:lnTo>
                    <a:pt x="5072" y="8140"/>
                  </a:lnTo>
                  <a:lnTo>
                    <a:pt x="5068" y="8142"/>
                  </a:lnTo>
                  <a:lnTo>
                    <a:pt x="5068" y="8142"/>
                  </a:lnTo>
                  <a:lnTo>
                    <a:pt x="5067" y="8143"/>
                  </a:lnTo>
                  <a:lnTo>
                    <a:pt x="5066" y="8143"/>
                  </a:lnTo>
                  <a:lnTo>
                    <a:pt x="5066" y="8143"/>
                  </a:lnTo>
                  <a:lnTo>
                    <a:pt x="5062" y="8144"/>
                  </a:lnTo>
                  <a:lnTo>
                    <a:pt x="5058" y="8146"/>
                  </a:lnTo>
                  <a:lnTo>
                    <a:pt x="5056" y="8147"/>
                  </a:lnTo>
                  <a:lnTo>
                    <a:pt x="5054" y="8147"/>
                  </a:lnTo>
                  <a:lnTo>
                    <a:pt x="5050" y="8148"/>
                  </a:lnTo>
                  <a:lnTo>
                    <a:pt x="5047" y="8150"/>
                  </a:lnTo>
                  <a:lnTo>
                    <a:pt x="5046" y="8150"/>
                  </a:lnTo>
                  <a:lnTo>
                    <a:pt x="5045" y="8150"/>
                  </a:lnTo>
                  <a:lnTo>
                    <a:pt x="5045" y="8150"/>
                  </a:lnTo>
                  <a:lnTo>
                    <a:pt x="5044" y="8150"/>
                  </a:lnTo>
                  <a:lnTo>
                    <a:pt x="5040" y="8151"/>
                  </a:lnTo>
                  <a:lnTo>
                    <a:pt x="5036" y="8152"/>
                  </a:lnTo>
                  <a:lnTo>
                    <a:pt x="5034" y="8153"/>
                  </a:lnTo>
                  <a:lnTo>
                    <a:pt x="5032" y="8153"/>
                  </a:lnTo>
                  <a:lnTo>
                    <a:pt x="5028" y="8153"/>
                  </a:lnTo>
                  <a:lnTo>
                    <a:pt x="5024" y="8154"/>
                  </a:lnTo>
                  <a:lnTo>
                    <a:pt x="5024" y="8154"/>
                  </a:lnTo>
                  <a:lnTo>
                    <a:pt x="5023" y="8155"/>
                  </a:lnTo>
                  <a:lnTo>
                    <a:pt x="5022" y="8155"/>
                  </a:lnTo>
                  <a:lnTo>
                    <a:pt x="5021" y="8155"/>
                  </a:lnTo>
                  <a:lnTo>
                    <a:pt x="5017" y="8155"/>
                  </a:lnTo>
                  <a:lnTo>
                    <a:pt x="5013" y="8155"/>
                  </a:lnTo>
                  <a:lnTo>
                    <a:pt x="5011" y="8156"/>
                  </a:lnTo>
                  <a:lnTo>
                    <a:pt x="5009" y="8156"/>
                  </a:lnTo>
                  <a:lnTo>
                    <a:pt x="5005" y="8156"/>
                  </a:lnTo>
                  <a:lnTo>
                    <a:pt x="5001" y="8156"/>
                  </a:lnTo>
                  <a:lnTo>
                    <a:pt x="5001" y="8156"/>
                  </a:lnTo>
                  <a:lnTo>
                    <a:pt x="5000" y="8156"/>
                  </a:lnTo>
                  <a:lnTo>
                    <a:pt x="4999" y="8156"/>
                  </a:lnTo>
                  <a:lnTo>
                    <a:pt x="4999" y="8156"/>
                  </a:lnTo>
                  <a:lnTo>
                    <a:pt x="4995" y="8156"/>
                  </a:lnTo>
                  <a:lnTo>
                    <a:pt x="4991" y="8156"/>
                  </a:lnTo>
                  <a:lnTo>
                    <a:pt x="4989" y="8156"/>
                  </a:lnTo>
                  <a:lnTo>
                    <a:pt x="4987" y="8155"/>
                  </a:lnTo>
                  <a:lnTo>
                    <a:pt x="4983" y="8155"/>
                  </a:lnTo>
                  <a:lnTo>
                    <a:pt x="4979" y="8155"/>
                  </a:lnTo>
                  <a:lnTo>
                    <a:pt x="4978" y="8155"/>
                  </a:lnTo>
                  <a:lnTo>
                    <a:pt x="4977" y="8155"/>
                  </a:lnTo>
                  <a:lnTo>
                    <a:pt x="4976" y="8154"/>
                  </a:lnTo>
                  <a:lnTo>
                    <a:pt x="4976" y="8154"/>
                  </a:lnTo>
                  <a:lnTo>
                    <a:pt x="4972" y="8153"/>
                  </a:lnTo>
                  <a:lnTo>
                    <a:pt x="4968" y="8153"/>
                  </a:lnTo>
                  <a:lnTo>
                    <a:pt x="4966" y="8153"/>
                  </a:lnTo>
                  <a:lnTo>
                    <a:pt x="4964" y="8152"/>
                  </a:lnTo>
                  <a:lnTo>
                    <a:pt x="4960" y="8151"/>
                  </a:lnTo>
                  <a:lnTo>
                    <a:pt x="4956" y="8150"/>
                  </a:lnTo>
                  <a:lnTo>
                    <a:pt x="4955" y="8150"/>
                  </a:lnTo>
                  <a:lnTo>
                    <a:pt x="4955" y="8150"/>
                  </a:lnTo>
                  <a:lnTo>
                    <a:pt x="4954" y="8150"/>
                  </a:lnTo>
                  <a:lnTo>
                    <a:pt x="4953" y="8150"/>
                  </a:lnTo>
                  <a:lnTo>
                    <a:pt x="4950" y="8148"/>
                  </a:lnTo>
                  <a:lnTo>
                    <a:pt x="4946" y="8147"/>
                  </a:lnTo>
                  <a:lnTo>
                    <a:pt x="4944" y="8147"/>
                  </a:lnTo>
                  <a:lnTo>
                    <a:pt x="4942" y="8146"/>
                  </a:lnTo>
                  <a:lnTo>
                    <a:pt x="4938" y="8144"/>
                  </a:lnTo>
                  <a:lnTo>
                    <a:pt x="4934" y="8143"/>
                  </a:lnTo>
                  <a:lnTo>
                    <a:pt x="4934" y="8143"/>
                  </a:lnTo>
                  <a:lnTo>
                    <a:pt x="4933" y="8143"/>
                  </a:lnTo>
                  <a:lnTo>
                    <a:pt x="4932" y="8142"/>
                  </a:lnTo>
                  <a:lnTo>
                    <a:pt x="4932" y="8142"/>
                  </a:lnTo>
                  <a:lnTo>
                    <a:pt x="4928" y="8140"/>
                  </a:lnTo>
                  <a:lnTo>
                    <a:pt x="4924" y="8139"/>
                  </a:lnTo>
                  <a:lnTo>
                    <a:pt x="4923" y="8138"/>
                  </a:lnTo>
                  <a:lnTo>
                    <a:pt x="4921" y="8137"/>
                  </a:lnTo>
                  <a:lnTo>
                    <a:pt x="4917" y="8135"/>
                  </a:lnTo>
                  <a:lnTo>
                    <a:pt x="4914" y="8133"/>
                  </a:lnTo>
                  <a:lnTo>
                    <a:pt x="4913" y="8133"/>
                  </a:lnTo>
                  <a:lnTo>
                    <a:pt x="4912" y="8133"/>
                  </a:lnTo>
                  <a:lnTo>
                    <a:pt x="4912" y="8132"/>
                  </a:lnTo>
                  <a:lnTo>
                    <a:pt x="4911" y="8132"/>
                  </a:lnTo>
                  <a:lnTo>
                    <a:pt x="4908" y="8130"/>
                  </a:lnTo>
                  <a:lnTo>
                    <a:pt x="4904" y="8128"/>
                  </a:lnTo>
                  <a:lnTo>
                    <a:pt x="4903" y="8126"/>
                  </a:lnTo>
                  <a:lnTo>
                    <a:pt x="4901" y="8125"/>
                  </a:lnTo>
                  <a:lnTo>
                    <a:pt x="4898" y="8123"/>
                  </a:lnTo>
                  <a:lnTo>
                    <a:pt x="4895" y="8121"/>
                  </a:lnTo>
                  <a:lnTo>
                    <a:pt x="4894" y="8120"/>
                  </a:lnTo>
                  <a:lnTo>
                    <a:pt x="4893" y="8120"/>
                  </a:lnTo>
                  <a:lnTo>
                    <a:pt x="4893" y="8119"/>
                  </a:lnTo>
                  <a:lnTo>
                    <a:pt x="4892" y="8119"/>
                  </a:lnTo>
                  <a:lnTo>
                    <a:pt x="4889" y="8116"/>
                  </a:lnTo>
                  <a:lnTo>
                    <a:pt x="4886" y="8114"/>
                  </a:lnTo>
                  <a:lnTo>
                    <a:pt x="4885" y="8112"/>
                  </a:lnTo>
                  <a:lnTo>
                    <a:pt x="4883" y="8111"/>
                  </a:lnTo>
                  <a:lnTo>
                    <a:pt x="4880" y="8108"/>
                  </a:lnTo>
                  <a:lnTo>
                    <a:pt x="4877" y="8106"/>
                  </a:lnTo>
                  <a:lnTo>
                    <a:pt x="4877" y="8105"/>
                  </a:lnTo>
                  <a:lnTo>
                    <a:pt x="4876" y="8105"/>
                  </a:lnTo>
                  <a:lnTo>
                    <a:pt x="4876" y="8104"/>
                  </a:lnTo>
                  <a:lnTo>
                    <a:pt x="4875" y="8104"/>
                  </a:lnTo>
                  <a:lnTo>
                    <a:pt x="4873" y="8101"/>
                  </a:lnTo>
                  <a:lnTo>
                    <a:pt x="4870" y="8098"/>
                  </a:lnTo>
                  <a:lnTo>
                    <a:pt x="4869" y="8096"/>
                  </a:lnTo>
                  <a:lnTo>
                    <a:pt x="4867" y="8095"/>
                  </a:lnTo>
                  <a:lnTo>
                    <a:pt x="4865" y="8092"/>
                  </a:lnTo>
                  <a:lnTo>
                    <a:pt x="4862" y="8089"/>
                  </a:lnTo>
                  <a:lnTo>
                    <a:pt x="4862" y="8088"/>
                  </a:lnTo>
                  <a:lnTo>
                    <a:pt x="4861" y="8088"/>
                  </a:lnTo>
                  <a:lnTo>
                    <a:pt x="4861" y="8087"/>
                  </a:lnTo>
                  <a:lnTo>
                    <a:pt x="4860" y="8086"/>
                  </a:lnTo>
                  <a:lnTo>
                    <a:pt x="4858" y="8083"/>
                  </a:lnTo>
                  <a:lnTo>
                    <a:pt x="4856" y="8080"/>
                  </a:lnTo>
                  <a:lnTo>
                    <a:pt x="4855" y="8078"/>
                  </a:lnTo>
                  <a:lnTo>
                    <a:pt x="4853" y="8077"/>
                  </a:lnTo>
                  <a:lnTo>
                    <a:pt x="4851" y="8073"/>
                  </a:lnTo>
                  <a:lnTo>
                    <a:pt x="4849" y="8070"/>
                  </a:lnTo>
                  <a:lnTo>
                    <a:pt x="4849" y="8069"/>
                  </a:lnTo>
                  <a:lnTo>
                    <a:pt x="4848" y="8068"/>
                  </a:lnTo>
                  <a:lnTo>
                    <a:pt x="4848" y="8068"/>
                  </a:lnTo>
                  <a:lnTo>
                    <a:pt x="4848" y="8067"/>
                  </a:lnTo>
                  <a:lnTo>
                    <a:pt x="2461" y="3856"/>
                  </a:lnTo>
                  <a:lnTo>
                    <a:pt x="2451" y="3836"/>
                  </a:lnTo>
                  <a:lnTo>
                    <a:pt x="2444" y="3814"/>
                  </a:lnTo>
                  <a:lnTo>
                    <a:pt x="2439" y="3791"/>
                  </a:lnTo>
                  <a:lnTo>
                    <a:pt x="2438" y="3769"/>
                  </a:lnTo>
                  <a:lnTo>
                    <a:pt x="2440" y="3746"/>
                  </a:lnTo>
                  <a:lnTo>
                    <a:pt x="2444" y="3723"/>
                  </a:lnTo>
                  <a:lnTo>
                    <a:pt x="2452" y="3702"/>
                  </a:lnTo>
                  <a:lnTo>
                    <a:pt x="2462" y="3681"/>
                  </a:lnTo>
                  <a:lnTo>
                    <a:pt x="2475" y="3662"/>
                  </a:lnTo>
                  <a:lnTo>
                    <a:pt x="2490" y="3645"/>
                  </a:lnTo>
                  <a:lnTo>
                    <a:pt x="2508" y="3630"/>
                  </a:lnTo>
                  <a:lnTo>
                    <a:pt x="2527" y="3618"/>
                  </a:lnTo>
                  <a:lnTo>
                    <a:pt x="2547" y="3608"/>
                  </a:lnTo>
                  <a:lnTo>
                    <a:pt x="2569" y="3601"/>
                  </a:lnTo>
                  <a:lnTo>
                    <a:pt x="2592" y="3596"/>
                  </a:lnTo>
                  <a:lnTo>
                    <a:pt x="2614" y="3595"/>
                  </a:lnTo>
                  <a:lnTo>
                    <a:pt x="2637" y="3597"/>
                  </a:lnTo>
                  <a:lnTo>
                    <a:pt x="2660" y="3601"/>
                  </a:lnTo>
                  <a:lnTo>
                    <a:pt x="2681" y="3609"/>
                  </a:lnTo>
                  <a:lnTo>
                    <a:pt x="2702" y="3619"/>
                  </a:lnTo>
                  <a:lnTo>
                    <a:pt x="2721" y="3632"/>
                  </a:lnTo>
                  <a:lnTo>
                    <a:pt x="2738" y="3647"/>
                  </a:lnTo>
                  <a:lnTo>
                    <a:pt x="2753" y="3665"/>
                  </a:lnTo>
                  <a:lnTo>
                    <a:pt x="2765" y="3684"/>
                  </a:lnTo>
                  <a:lnTo>
                    <a:pt x="4597" y="6915"/>
                  </a:lnTo>
                  <a:lnTo>
                    <a:pt x="3706" y="2683"/>
                  </a:lnTo>
                  <a:lnTo>
                    <a:pt x="3703" y="2660"/>
                  </a:lnTo>
                  <a:lnTo>
                    <a:pt x="3702" y="2638"/>
                  </a:lnTo>
                  <a:lnTo>
                    <a:pt x="3705" y="2615"/>
                  </a:lnTo>
                  <a:lnTo>
                    <a:pt x="3711" y="2593"/>
                  </a:lnTo>
                  <a:lnTo>
                    <a:pt x="3719" y="2571"/>
                  </a:lnTo>
                  <a:lnTo>
                    <a:pt x="3730" y="2551"/>
                  </a:lnTo>
                  <a:lnTo>
                    <a:pt x="3744" y="2533"/>
                  </a:lnTo>
                  <a:lnTo>
                    <a:pt x="3760" y="2517"/>
                  </a:lnTo>
                  <a:lnTo>
                    <a:pt x="3778" y="2503"/>
                  </a:lnTo>
                  <a:lnTo>
                    <a:pt x="3798" y="2491"/>
                  </a:lnTo>
                  <a:lnTo>
                    <a:pt x="3819" y="2482"/>
                  </a:lnTo>
                  <a:lnTo>
                    <a:pt x="3841" y="2476"/>
                  </a:lnTo>
                  <a:lnTo>
                    <a:pt x="3864" y="2473"/>
                  </a:lnTo>
                  <a:lnTo>
                    <a:pt x="3886" y="2472"/>
                  </a:lnTo>
                  <a:lnTo>
                    <a:pt x="3909" y="2475"/>
                  </a:lnTo>
                  <a:lnTo>
                    <a:pt x="3931" y="2481"/>
                  </a:lnTo>
                  <a:lnTo>
                    <a:pt x="3953" y="2489"/>
                  </a:lnTo>
                  <a:lnTo>
                    <a:pt x="3973" y="2500"/>
                  </a:lnTo>
                  <a:lnTo>
                    <a:pt x="3991" y="2514"/>
                  </a:lnTo>
                  <a:lnTo>
                    <a:pt x="4007" y="2530"/>
                  </a:lnTo>
                  <a:lnTo>
                    <a:pt x="4021" y="2548"/>
                  </a:lnTo>
                  <a:lnTo>
                    <a:pt x="4033" y="2568"/>
                  </a:lnTo>
                  <a:lnTo>
                    <a:pt x="4042" y="2589"/>
                  </a:lnTo>
                  <a:lnTo>
                    <a:pt x="4048" y="2611"/>
                  </a:lnTo>
                  <a:lnTo>
                    <a:pt x="4825" y="6300"/>
                  </a:lnTo>
                  <a:lnTo>
                    <a:pt x="4825" y="2225"/>
                  </a:lnTo>
                  <a:lnTo>
                    <a:pt x="4826" y="2202"/>
                  </a:lnTo>
                  <a:lnTo>
                    <a:pt x="4831" y="2180"/>
                  </a:lnTo>
                  <a:lnTo>
                    <a:pt x="4838" y="2158"/>
                  </a:lnTo>
                  <a:lnTo>
                    <a:pt x="4848" y="2138"/>
                  </a:lnTo>
                  <a:lnTo>
                    <a:pt x="4861" y="2118"/>
                  </a:lnTo>
                  <a:lnTo>
                    <a:pt x="4876" y="2101"/>
                  </a:lnTo>
                  <a:lnTo>
                    <a:pt x="4893" y="2086"/>
                  </a:lnTo>
                  <a:lnTo>
                    <a:pt x="4912" y="2073"/>
                  </a:lnTo>
                  <a:lnTo>
                    <a:pt x="4933" y="2063"/>
                  </a:lnTo>
                  <a:lnTo>
                    <a:pt x="4955" y="2056"/>
                  </a:lnTo>
                  <a:lnTo>
                    <a:pt x="4977" y="2051"/>
                  </a:lnTo>
                  <a:lnTo>
                    <a:pt x="5000" y="2050"/>
                  </a:lnTo>
                  <a:lnTo>
                    <a:pt x="5023" y="2051"/>
                  </a:lnTo>
                  <a:lnTo>
                    <a:pt x="5045" y="2056"/>
                  </a:lnTo>
                  <a:lnTo>
                    <a:pt x="5067" y="2063"/>
                  </a:lnTo>
                  <a:lnTo>
                    <a:pt x="5088" y="2073"/>
                  </a:lnTo>
                  <a:lnTo>
                    <a:pt x="5107" y="2086"/>
                  </a:lnTo>
                  <a:lnTo>
                    <a:pt x="5124" y="2101"/>
                  </a:lnTo>
                  <a:lnTo>
                    <a:pt x="5139" y="2118"/>
                  </a:lnTo>
                  <a:lnTo>
                    <a:pt x="5152" y="2138"/>
                  </a:lnTo>
                  <a:lnTo>
                    <a:pt x="5162" y="2158"/>
                  </a:lnTo>
                  <a:lnTo>
                    <a:pt x="5169" y="2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3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53" y="3073"/>
                  </a:moveTo>
                  <a:lnTo>
                    <a:pt x="5450" y="7784"/>
                  </a:lnTo>
                  <a:lnTo>
                    <a:pt x="5451" y="7785"/>
                  </a:lnTo>
                  <a:lnTo>
                    <a:pt x="5458" y="7802"/>
                  </a:lnTo>
                  <a:lnTo>
                    <a:pt x="5464" y="7819"/>
                  </a:lnTo>
                  <a:lnTo>
                    <a:pt x="5470" y="7836"/>
                  </a:lnTo>
                  <a:lnTo>
                    <a:pt x="5475" y="7854"/>
                  </a:lnTo>
                  <a:lnTo>
                    <a:pt x="5479" y="7872"/>
                  </a:lnTo>
                  <a:lnTo>
                    <a:pt x="5483" y="7890"/>
                  </a:lnTo>
                  <a:lnTo>
                    <a:pt x="5486" y="7908"/>
                  </a:lnTo>
                  <a:lnTo>
                    <a:pt x="5488" y="7926"/>
                  </a:lnTo>
                  <a:lnTo>
                    <a:pt x="5490" y="7944"/>
                  </a:lnTo>
                  <a:lnTo>
                    <a:pt x="5491" y="7963"/>
                  </a:lnTo>
                  <a:lnTo>
                    <a:pt x="5491" y="7981"/>
                  </a:lnTo>
                  <a:lnTo>
                    <a:pt x="5491" y="7999"/>
                  </a:lnTo>
                  <a:lnTo>
                    <a:pt x="5490" y="8018"/>
                  </a:lnTo>
                  <a:lnTo>
                    <a:pt x="5488" y="8036"/>
                  </a:lnTo>
                  <a:lnTo>
                    <a:pt x="5486" y="8054"/>
                  </a:lnTo>
                  <a:lnTo>
                    <a:pt x="5483" y="8072"/>
                  </a:lnTo>
                  <a:lnTo>
                    <a:pt x="5479" y="8090"/>
                  </a:lnTo>
                  <a:lnTo>
                    <a:pt x="5475" y="8108"/>
                  </a:lnTo>
                  <a:lnTo>
                    <a:pt x="5470" y="8126"/>
                  </a:lnTo>
                  <a:lnTo>
                    <a:pt x="5464" y="8143"/>
                  </a:lnTo>
                  <a:lnTo>
                    <a:pt x="5458" y="8160"/>
                  </a:lnTo>
                  <a:lnTo>
                    <a:pt x="5451" y="8177"/>
                  </a:lnTo>
                  <a:lnTo>
                    <a:pt x="5443" y="8194"/>
                  </a:lnTo>
                  <a:lnTo>
                    <a:pt x="5435" y="8211"/>
                  </a:lnTo>
                  <a:lnTo>
                    <a:pt x="5426" y="8227"/>
                  </a:lnTo>
                  <a:lnTo>
                    <a:pt x="5416" y="8243"/>
                  </a:lnTo>
                  <a:lnTo>
                    <a:pt x="5406" y="8258"/>
                  </a:lnTo>
                  <a:lnTo>
                    <a:pt x="5395" y="8273"/>
                  </a:lnTo>
                  <a:lnTo>
                    <a:pt x="5384" y="8288"/>
                  </a:lnTo>
                  <a:lnTo>
                    <a:pt x="5372" y="8302"/>
                  </a:lnTo>
                  <a:lnTo>
                    <a:pt x="5360" y="8316"/>
                  </a:lnTo>
                  <a:lnTo>
                    <a:pt x="5347" y="8329"/>
                  </a:lnTo>
                  <a:lnTo>
                    <a:pt x="5334" y="8342"/>
                  </a:lnTo>
                  <a:lnTo>
                    <a:pt x="5320" y="8354"/>
                  </a:lnTo>
                  <a:lnTo>
                    <a:pt x="5306" y="8366"/>
                  </a:lnTo>
                  <a:lnTo>
                    <a:pt x="5292" y="8377"/>
                  </a:lnTo>
                  <a:lnTo>
                    <a:pt x="5277" y="8387"/>
                  </a:lnTo>
                  <a:lnTo>
                    <a:pt x="5262" y="8397"/>
                  </a:lnTo>
                  <a:lnTo>
                    <a:pt x="5246" y="8407"/>
                  </a:lnTo>
                  <a:lnTo>
                    <a:pt x="5230" y="8416"/>
                  </a:lnTo>
                  <a:lnTo>
                    <a:pt x="5213" y="8424"/>
                  </a:lnTo>
                  <a:lnTo>
                    <a:pt x="5196" y="8432"/>
                  </a:lnTo>
                  <a:lnTo>
                    <a:pt x="5179" y="8439"/>
                  </a:lnTo>
                  <a:lnTo>
                    <a:pt x="5162" y="8445"/>
                  </a:lnTo>
                  <a:lnTo>
                    <a:pt x="5145" y="8451"/>
                  </a:lnTo>
                  <a:lnTo>
                    <a:pt x="5127" y="8456"/>
                  </a:lnTo>
                  <a:lnTo>
                    <a:pt x="5109" y="8461"/>
                  </a:lnTo>
                  <a:lnTo>
                    <a:pt x="5091" y="8464"/>
                  </a:lnTo>
                  <a:lnTo>
                    <a:pt x="5073" y="8467"/>
                  </a:lnTo>
                  <a:lnTo>
                    <a:pt x="5055" y="8470"/>
                  </a:lnTo>
                  <a:lnTo>
                    <a:pt x="5037" y="8472"/>
                  </a:lnTo>
                  <a:lnTo>
                    <a:pt x="5018" y="8473"/>
                  </a:lnTo>
                  <a:lnTo>
                    <a:pt x="5000" y="8473"/>
                  </a:lnTo>
                  <a:lnTo>
                    <a:pt x="4982" y="8473"/>
                  </a:lnTo>
                  <a:lnTo>
                    <a:pt x="4963" y="8472"/>
                  </a:lnTo>
                  <a:lnTo>
                    <a:pt x="4945" y="8470"/>
                  </a:lnTo>
                  <a:lnTo>
                    <a:pt x="4927" y="8467"/>
                  </a:lnTo>
                  <a:lnTo>
                    <a:pt x="4909" y="8464"/>
                  </a:lnTo>
                  <a:lnTo>
                    <a:pt x="4891" y="8461"/>
                  </a:lnTo>
                  <a:lnTo>
                    <a:pt x="4873" y="8456"/>
                  </a:lnTo>
                  <a:lnTo>
                    <a:pt x="4855" y="8451"/>
                  </a:lnTo>
                  <a:lnTo>
                    <a:pt x="4838" y="8445"/>
                  </a:lnTo>
                  <a:lnTo>
                    <a:pt x="4821" y="8439"/>
                  </a:lnTo>
                  <a:lnTo>
                    <a:pt x="4804" y="8432"/>
                  </a:lnTo>
                  <a:lnTo>
                    <a:pt x="4787" y="8424"/>
                  </a:lnTo>
                  <a:lnTo>
                    <a:pt x="4770" y="8416"/>
                  </a:lnTo>
                  <a:lnTo>
                    <a:pt x="4754" y="8407"/>
                  </a:lnTo>
                  <a:lnTo>
                    <a:pt x="4738" y="8397"/>
                  </a:lnTo>
                  <a:lnTo>
                    <a:pt x="4723" y="8387"/>
                  </a:lnTo>
                  <a:lnTo>
                    <a:pt x="4708" y="8377"/>
                  </a:lnTo>
                  <a:lnTo>
                    <a:pt x="4694" y="8366"/>
                  </a:lnTo>
                  <a:lnTo>
                    <a:pt x="4680" y="8354"/>
                  </a:lnTo>
                  <a:lnTo>
                    <a:pt x="4666" y="8342"/>
                  </a:lnTo>
                  <a:lnTo>
                    <a:pt x="4653" y="8329"/>
                  </a:lnTo>
                  <a:lnTo>
                    <a:pt x="4640" y="8316"/>
                  </a:lnTo>
                  <a:lnTo>
                    <a:pt x="4628" y="8302"/>
                  </a:lnTo>
                  <a:lnTo>
                    <a:pt x="4616" y="8288"/>
                  </a:lnTo>
                  <a:lnTo>
                    <a:pt x="4605" y="8273"/>
                  </a:lnTo>
                  <a:lnTo>
                    <a:pt x="4594" y="8258"/>
                  </a:lnTo>
                  <a:lnTo>
                    <a:pt x="4584" y="8243"/>
                  </a:lnTo>
                  <a:lnTo>
                    <a:pt x="4574" y="8227"/>
                  </a:lnTo>
                  <a:lnTo>
                    <a:pt x="4565" y="8211"/>
                  </a:lnTo>
                  <a:lnTo>
                    <a:pt x="4557" y="8194"/>
                  </a:lnTo>
                  <a:lnTo>
                    <a:pt x="4549" y="8177"/>
                  </a:lnTo>
                  <a:lnTo>
                    <a:pt x="4542" y="8160"/>
                  </a:lnTo>
                  <a:lnTo>
                    <a:pt x="4536" y="8143"/>
                  </a:lnTo>
                  <a:lnTo>
                    <a:pt x="4530" y="8126"/>
                  </a:lnTo>
                  <a:lnTo>
                    <a:pt x="4525" y="8108"/>
                  </a:lnTo>
                  <a:lnTo>
                    <a:pt x="4521" y="8090"/>
                  </a:lnTo>
                  <a:lnTo>
                    <a:pt x="4517" y="8072"/>
                  </a:lnTo>
                  <a:lnTo>
                    <a:pt x="4514" y="8054"/>
                  </a:lnTo>
                  <a:lnTo>
                    <a:pt x="4512" y="8036"/>
                  </a:lnTo>
                  <a:lnTo>
                    <a:pt x="4510" y="8018"/>
                  </a:lnTo>
                  <a:lnTo>
                    <a:pt x="4509" y="7999"/>
                  </a:lnTo>
                  <a:lnTo>
                    <a:pt x="4509" y="7981"/>
                  </a:lnTo>
                  <a:lnTo>
                    <a:pt x="4509" y="7963"/>
                  </a:lnTo>
                  <a:lnTo>
                    <a:pt x="4510" y="7944"/>
                  </a:lnTo>
                  <a:lnTo>
                    <a:pt x="4512" y="7926"/>
                  </a:lnTo>
                  <a:lnTo>
                    <a:pt x="4514" y="7908"/>
                  </a:lnTo>
                  <a:lnTo>
                    <a:pt x="4517" y="7890"/>
                  </a:lnTo>
                  <a:lnTo>
                    <a:pt x="4521" y="7872"/>
                  </a:lnTo>
                  <a:lnTo>
                    <a:pt x="4525" y="7854"/>
                  </a:lnTo>
                  <a:lnTo>
                    <a:pt x="4530" y="7836"/>
                  </a:lnTo>
                  <a:lnTo>
                    <a:pt x="4536" y="7819"/>
                  </a:lnTo>
                  <a:lnTo>
                    <a:pt x="4542" y="7802"/>
                  </a:lnTo>
                  <a:lnTo>
                    <a:pt x="4549" y="7785"/>
                  </a:lnTo>
                  <a:lnTo>
                    <a:pt x="4550" y="7784"/>
                  </a:lnTo>
                  <a:lnTo>
                    <a:pt x="1147" y="3073"/>
                  </a:lnTo>
                  <a:lnTo>
                    <a:pt x="1131" y="3047"/>
                  </a:lnTo>
                  <a:lnTo>
                    <a:pt x="1117" y="3018"/>
                  </a:lnTo>
                  <a:lnTo>
                    <a:pt x="1108" y="2989"/>
                  </a:lnTo>
                  <a:lnTo>
                    <a:pt x="1102" y="2958"/>
                  </a:lnTo>
                  <a:lnTo>
                    <a:pt x="1100" y="2926"/>
                  </a:lnTo>
                  <a:lnTo>
                    <a:pt x="1102" y="2895"/>
                  </a:lnTo>
                  <a:lnTo>
                    <a:pt x="1108" y="2864"/>
                  </a:lnTo>
                  <a:lnTo>
                    <a:pt x="1118" y="2835"/>
                  </a:lnTo>
                  <a:lnTo>
                    <a:pt x="1131" y="2806"/>
                  </a:lnTo>
                  <a:lnTo>
                    <a:pt x="1148" y="2780"/>
                  </a:lnTo>
                  <a:lnTo>
                    <a:pt x="1168" y="2756"/>
                  </a:lnTo>
                  <a:lnTo>
                    <a:pt x="1191" y="2734"/>
                  </a:lnTo>
                  <a:lnTo>
                    <a:pt x="1337" y="2613"/>
                  </a:lnTo>
                  <a:lnTo>
                    <a:pt x="1344" y="2608"/>
                  </a:lnTo>
                  <a:lnTo>
                    <a:pt x="1494" y="2492"/>
                  </a:lnTo>
                  <a:lnTo>
                    <a:pt x="1501" y="2487"/>
                  </a:lnTo>
                  <a:lnTo>
                    <a:pt x="1654" y="2377"/>
                  </a:lnTo>
                  <a:lnTo>
                    <a:pt x="1661" y="2372"/>
                  </a:lnTo>
                  <a:lnTo>
                    <a:pt x="1818" y="2267"/>
                  </a:lnTo>
                  <a:lnTo>
                    <a:pt x="1825" y="2263"/>
                  </a:lnTo>
                  <a:lnTo>
                    <a:pt x="1986" y="2163"/>
                  </a:lnTo>
                  <a:lnTo>
                    <a:pt x="1993" y="2159"/>
                  </a:lnTo>
                  <a:lnTo>
                    <a:pt x="2157" y="2065"/>
                  </a:lnTo>
                  <a:lnTo>
                    <a:pt x="2164" y="2060"/>
                  </a:lnTo>
                  <a:lnTo>
                    <a:pt x="2331" y="1972"/>
                  </a:lnTo>
                  <a:lnTo>
                    <a:pt x="2338" y="1968"/>
                  </a:lnTo>
                  <a:lnTo>
                    <a:pt x="2508" y="1885"/>
                  </a:lnTo>
                  <a:lnTo>
                    <a:pt x="2515" y="1882"/>
                  </a:lnTo>
                  <a:lnTo>
                    <a:pt x="2688" y="1804"/>
                  </a:lnTo>
                  <a:lnTo>
                    <a:pt x="2696" y="1801"/>
                  </a:lnTo>
                  <a:lnTo>
                    <a:pt x="2871" y="1730"/>
                  </a:lnTo>
                  <a:lnTo>
                    <a:pt x="2878" y="1727"/>
                  </a:lnTo>
                  <a:lnTo>
                    <a:pt x="3056" y="1661"/>
                  </a:lnTo>
                  <a:lnTo>
                    <a:pt x="3064" y="1658"/>
                  </a:lnTo>
                  <a:lnTo>
                    <a:pt x="3243" y="1599"/>
                  </a:lnTo>
                  <a:lnTo>
                    <a:pt x="3252" y="1596"/>
                  </a:lnTo>
                  <a:lnTo>
                    <a:pt x="3433" y="1543"/>
                  </a:lnTo>
                  <a:lnTo>
                    <a:pt x="3442" y="1540"/>
                  </a:lnTo>
                  <a:lnTo>
                    <a:pt x="3626" y="1493"/>
                  </a:lnTo>
                  <a:lnTo>
                    <a:pt x="3633" y="1491"/>
                  </a:lnTo>
                  <a:lnTo>
                    <a:pt x="3819" y="1450"/>
                  </a:lnTo>
                  <a:lnTo>
                    <a:pt x="3827" y="1448"/>
                  </a:lnTo>
                  <a:lnTo>
                    <a:pt x="4013" y="1413"/>
                  </a:lnTo>
                  <a:lnTo>
                    <a:pt x="4022" y="1411"/>
                  </a:lnTo>
                  <a:lnTo>
                    <a:pt x="4209" y="1383"/>
                  </a:lnTo>
                  <a:lnTo>
                    <a:pt x="4217" y="1382"/>
                  </a:lnTo>
                  <a:lnTo>
                    <a:pt x="4405" y="1359"/>
                  </a:lnTo>
                  <a:lnTo>
                    <a:pt x="4413" y="1359"/>
                  </a:lnTo>
                  <a:lnTo>
                    <a:pt x="4602" y="1343"/>
                  </a:lnTo>
                  <a:lnTo>
                    <a:pt x="4610" y="1342"/>
                  </a:lnTo>
                  <a:lnTo>
                    <a:pt x="4799" y="1333"/>
                  </a:lnTo>
                  <a:lnTo>
                    <a:pt x="4807" y="1332"/>
                  </a:lnTo>
                  <a:lnTo>
                    <a:pt x="4996" y="1329"/>
                  </a:lnTo>
                  <a:lnTo>
                    <a:pt x="5004" y="1329"/>
                  </a:lnTo>
                  <a:lnTo>
                    <a:pt x="5193" y="1332"/>
                  </a:lnTo>
                  <a:lnTo>
                    <a:pt x="5201" y="1333"/>
                  </a:lnTo>
                  <a:lnTo>
                    <a:pt x="5390" y="1342"/>
                  </a:lnTo>
                  <a:lnTo>
                    <a:pt x="5398" y="1343"/>
                  </a:lnTo>
                  <a:lnTo>
                    <a:pt x="5587" y="1359"/>
                  </a:lnTo>
                  <a:lnTo>
                    <a:pt x="5595" y="1359"/>
                  </a:lnTo>
                  <a:lnTo>
                    <a:pt x="5783" y="1382"/>
                  </a:lnTo>
                  <a:lnTo>
                    <a:pt x="5791" y="1383"/>
                  </a:lnTo>
                  <a:lnTo>
                    <a:pt x="5978" y="1411"/>
                  </a:lnTo>
                  <a:lnTo>
                    <a:pt x="5987" y="1413"/>
                  </a:lnTo>
                  <a:lnTo>
                    <a:pt x="6173" y="1448"/>
                  </a:lnTo>
                  <a:lnTo>
                    <a:pt x="6181" y="1450"/>
                  </a:lnTo>
                  <a:lnTo>
                    <a:pt x="6367" y="1491"/>
                  </a:lnTo>
                  <a:lnTo>
                    <a:pt x="6374" y="1493"/>
                  </a:lnTo>
                  <a:lnTo>
                    <a:pt x="6558" y="1540"/>
                  </a:lnTo>
                  <a:lnTo>
                    <a:pt x="6567" y="1543"/>
                  </a:lnTo>
                  <a:lnTo>
                    <a:pt x="6748" y="1596"/>
                  </a:lnTo>
                  <a:lnTo>
                    <a:pt x="6757" y="1599"/>
                  </a:lnTo>
                  <a:lnTo>
                    <a:pt x="6936" y="1658"/>
                  </a:lnTo>
                  <a:lnTo>
                    <a:pt x="6944" y="1661"/>
                  </a:lnTo>
                  <a:lnTo>
                    <a:pt x="7122" y="1727"/>
                  </a:lnTo>
                  <a:lnTo>
                    <a:pt x="7129" y="1730"/>
                  </a:lnTo>
                  <a:lnTo>
                    <a:pt x="7304" y="1801"/>
                  </a:lnTo>
                  <a:lnTo>
                    <a:pt x="7312" y="1804"/>
                  </a:lnTo>
                  <a:lnTo>
                    <a:pt x="7485" y="1882"/>
                  </a:lnTo>
                  <a:lnTo>
                    <a:pt x="7492" y="1885"/>
                  </a:lnTo>
                  <a:lnTo>
                    <a:pt x="7662" y="1968"/>
                  </a:lnTo>
                  <a:lnTo>
                    <a:pt x="7669" y="1972"/>
                  </a:lnTo>
                  <a:lnTo>
                    <a:pt x="7836" y="2060"/>
                  </a:lnTo>
                  <a:lnTo>
                    <a:pt x="7843" y="2065"/>
                  </a:lnTo>
                  <a:lnTo>
                    <a:pt x="8007" y="2159"/>
                  </a:lnTo>
                  <a:lnTo>
                    <a:pt x="8014" y="2163"/>
                  </a:lnTo>
                  <a:lnTo>
                    <a:pt x="8175" y="2263"/>
                  </a:lnTo>
                  <a:lnTo>
                    <a:pt x="8182" y="2267"/>
                  </a:lnTo>
                  <a:lnTo>
                    <a:pt x="8339" y="2372"/>
                  </a:lnTo>
                  <a:lnTo>
                    <a:pt x="8346" y="2377"/>
                  </a:lnTo>
                  <a:lnTo>
                    <a:pt x="8499" y="2487"/>
                  </a:lnTo>
                  <a:lnTo>
                    <a:pt x="8506" y="2492"/>
                  </a:lnTo>
                  <a:lnTo>
                    <a:pt x="8656" y="2608"/>
                  </a:lnTo>
                  <a:lnTo>
                    <a:pt x="8663" y="2613"/>
                  </a:lnTo>
                  <a:lnTo>
                    <a:pt x="8809" y="2734"/>
                  </a:lnTo>
                  <a:lnTo>
                    <a:pt x="8832" y="2756"/>
                  </a:lnTo>
                  <a:lnTo>
                    <a:pt x="8852" y="2780"/>
                  </a:lnTo>
                  <a:lnTo>
                    <a:pt x="8869" y="2806"/>
                  </a:lnTo>
                  <a:lnTo>
                    <a:pt x="8882" y="2835"/>
                  </a:lnTo>
                  <a:lnTo>
                    <a:pt x="8892" y="2864"/>
                  </a:lnTo>
                  <a:lnTo>
                    <a:pt x="8898" y="2895"/>
                  </a:lnTo>
                  <a:lnTo>
                    <a:pt x="8900" y="2926"/>
                  </a:lnTo>
                  <a:lnTo>
                    <a:pt x="8898" y="2958"/>
                  </a:lnTo>
                  <a:lnTo>
                    <a:pt x="8892" y="2989"/>
                  </a:lnTo>
                  <a:lnTo>
                    <a:pt x="8883" y="3018"/>
                  </a:lnTo>
                  <a:lnTo>
                    <a:pt x="8869" y="3047"/>
                  </a:lnTo>
                  <a:lnTo>
                    <a:pt x="8853" y="3073"/>
                  </a:lnTo>
                  <a:close/>
                  <a:moveTo>
                    <a:pt x="1796" y="2891"/>
                  </a:moveTo>
                  <a:lnTo>
                    <a:pt x="1691" y="2972"/>
                  </a:lnTo>
                  <a:lnTo>
                    <a:pt x="4955" y="7492"/>
                  </a:lnTo>
                  <a:lnTo>
                    <a:pt x="4963" y="7491"/>
                  </a:lnTo>
                  <a:lnTo>
                    <a:pt x="4982" y="7490"/>
                  </a:lnTo>
                  <a:lnTo>
                    <a:pt x="5000" y="7490"/>
                  </a:lnTo>
                  <a:lnTo>
                    <a:pt x="5018" y="7490"/>
                  </a:lnTo>
                  <a:lnTo>
                    <a:pt x="5037" y="7491"/>
                  </a:lnTo>
                  <a:lnTo>
                    <a:pt x="5045" y="7492"/>
                  </a:lnTo>
                  <a:lnTo>
                    <a:pt x="8309" y="2972"/>
                  </a:lnTo>
                  <a:lnTo>
                    <a:pt x="8204" y="2891"/>
                  </a:lnTo>
                  <a:lnTo>
                    <a:pt x="8057" y="2786"/>
                  </a:lnTo>
                  <a:lnTo>
                    <a:pt x="7907" y="2685"/>
                  </a:lnTo>
                  <a:lnTo>
                    <a:pt x="7754" y="2590"/>
                  </a:lnTo>
                  <a:lnTo>
                    <a:pt x="7598" y="2500"/>
                  </a:lnTo>
                  <a:lnTo>
                    <a:pt x="7438" y="2415"/>
                  </a:lnTo>
                  <a:lnTo>
                    <a:pt x="7276" y="2336"/>
                  </a:lnTo>
                  <a:lnTo>
                    <a:pt x="7112" y="2262"/>
                  </a:lnTo>
                  <a:lnTo>
                    <a:pt x="6944" y="2194"/>
                  </a:lnTo>
                  <a:lnTo>
                    <a:pt x="6775" y="2132"/>
                  </a:lnTo>
                  <a:lnTo>
                    <a:pt x="6603" y="2075"/>
                  </a:lnTo>
                  <a:lnTo>
                    <a:pt x="6429" y="2023"/>
                  </a:lnTo>
                  <a:lnTo>
                    <a:pt x="6254" y="1978"/>
                  </a:lnTo>
                  <a:lnTo>
                    <a:pt x="6076" y="1939"/>
                  </a:lnTo>
                  <a:lnTo>
                    <a:pt x="5898" y="1905"/>
                  </a:lnTo>
                  <a:lnTo>
                    <a:pt x="5720" y="1878"/>
                  </a:lnTo>
                  <a:lnTo>
                    <a:pt x="5540" y="1856"/>
                  </a:lnTo>
                  <a:lnTo>
                    <a:pt x="5360" y="1841"/>
                  </a:lnTo>
                  <a:lnTo>
                    <a:pt x="5180" y="1832"/>
                  </a:lnTo>
                  <a:lnTo>
                    <a:pt x="5000" y="1829"/>
                  </a:lnTo>
                  <a:lnTo>
                    <a:pt x="4820" y="1832"/>
                  </a:lnTo>
                  <a:lnTo>
                    <a:pt x="4640" y="1841"/>
                  </a:lnTo>
                  <a:lnTo>
                    <a:pt x="4460" y="1856"/>
                  </a:lnTo>
                  <a:lnTo>
                    <a:pt x="4280" y="1878"/>
                  </a:lnTo>
                  <a:lnTo>
                    <a:pt x="4102" y="1905"/>
                  </a:lnTo>
                  <a:lnTo>
                    <a:pt x="3924" y="1939"/>
                  </a:lnTo>
                  <a:lnTo>
                    <a:pt x="3746" y="1978"/>
                  </a:lnTo>
                  <a:lnTo>
                    <a:pt x="3571" y="2023"/>
                  </a:lnTo>
                  <a:lnTo>
                    <a:pt x="3397" y="2075"/>
                  </a:lnTo>
                  <a:lnTo>
                    <a:pt x="3225" y="2132"/>
                  </a:lnTo>
                  <a:lnTo>
                    <a:pt x="3056" y="2194"/>
                  </a:lnTo>
                  <a:lnTo>
                    <a:pt x="2888" y="2262"/>
                  </a:lnTo>
                  <a:lnTo>
                    <a:pt x="2724" y="2336"/>
                  </a:lnTo>
                  <a:lnTo>
                    <a:pt x="2562" y="2415"/>
                  </a:lnTo>
                  <a:lnTo>
                    <a:pt x="2402" y="2500"/>
                  </a:lnTo>
                  <a:lnTo>
                    <a:pt x="2246" y="2590"/>
                  </a:lnTo>
                  <a:lnTo>
                    <a:pt x="2093" y="2685"/>
                  </a:lnTo>
                  <a:lnTo>
                    <a:pt x="1943" y="2786"/>
                  </a:lnTo>
                  <a:lnTo>
                    <a:pt x="1796" y="28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36" name="Google Shape;3936;p34"/>
          <p:cNvGrpSpPr/>
          <p:nvPr/>
        </p:nvGrpSpPr>
        <p:grpSpPr>
          <a:xfrm>
            <a:off x="8633919" y="1769449"/>
            <a:ext cx="589280" cy="589280"/>
            <a:chOff x="742252" y="4494008"/>
            <a:chExt cx="589280" cy="589280"/>
          </a:xfrm>
        </p:grpSpPr>
        <p:sp>
          <p:nvSpPr>
            <p:cNvPr id="3937" name="Google Shape;3937;p34"/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34"/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63" name="Google Shape;3963;p34"/>
          <p:cNvGrpSpPr/>
          <p:nvPr/>
        </p:nvGrpSpPr>
        <p:grpSpPr>
          <a:xfrm>
            <a:off x="10888678" y="880469"/>
            <a:ext cx="589280" cy="589280"/>
            <a:chOff x="10888678" y="4494008"/>
            <a:chExt cx="589280" cy="589280"/>
          </a:xfrm>
        </p:grpSpPr>
        <p:sp>
          <p:nvSpPr>
            <p:cNvPr id="3964" name="Google Shape;3964;p34"/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0" y="1865"/>
                  </a:moveTo>
                  <a:lnTo>
                    <a:pt x="5000" y="1936"/>
                  </a:lnTo>
                  <a:lnTo>
                    <a:pt x="5020" y="1865"/>
                  </a:lnTo>
                  <a:lnTo>
                    <a:pt x="5066" y="1770"/>
                  </a:lnTo>
                  <a:lnTo>
                    <a:pt x="5131" y="1690"/>
                  </a:lnTo>
                  <a:lnTo>
                    <a:pt x="5215" y="1630"/>
                  </a:lnTo>
                  <a:lnTo>
                    <a:pt x="5323" y="1591"/>
                  </a:lnTo>
                  <a:lnTo>
                    <a:pt x="5456" y="1578"/>
                  </a:lnTo>
                  <a:lnTo>
                    <a:pt x="5676" y="1598"/>
                  </a:lnTo>
                  <a:lnTo>
                    <a:pt x="5850" y="1654"/>
                  </a:lnTo>
                  <a:lnTo>
                    <a:pt x="5978" y="1740"/>
                  </a:lnTo>
                  <a:lnTo>
                    <a:pt x="6064" y="1849"/>
                  </a:lnTo>
                  <a:lnTo>
                    <a:pt x="6109" y="1977"/>
                  </a:lnTo>
                  <a:lnTo>
                    <a:pt x="6115" y="2117"/>
                  </a:lnTo>
                  <a:lnTo>
                    <a:pt x="6084" y="2262"/>
                  </a:lnTo>
                  <a:lnTo>
                    <a:pt x="6018" y="2408"/>
                  </a:lnTo>
                  <a:lnTo>
                    <a:pt x="5919" y="2548"/>
                  </a:lnTo>
                  <a:lnTo>
                    <a:pt x="5789" y="2676"/>
                  </a:lnTo>
                  <a:lnTo>
                    <a:pt x="5630" y="2785"/>
                  </a:lnTo>
                  <a:lnTo>
                    <a:pt x="5444" y="2871"/>
                  </a:lnTo>
                  <a:lnTo>
                    <a:pt x="5248" y="2923"/>
                  </a:lnTo>
                  <a:lnTo>
                    <a:pt x="5250" y="2947"/>
                  </a:lnTo>
                  <a:lnTo>
                    <a:pt x="5250" y="8422"/>
                  </a:lnTo>
                  <a:lnTo>
                    <a:pt x="5248" y="8455"/>
                  </a:lnTo>
                  <a:lnTo>
                    <a:pt x="5241" y="8487"/>
                  </a:lnTo>
                  <a:lnTo>
                    <a:pt x="5231" y="8518"/>
                  </a:lnTo>
                  <a:lnTo>
                    <a:pt x="5217" y="8547"/>
                  </a:lnTo>
                  <a:lnTo>
                    <a:pt x="5198" y="8574"/>
                  </a:lnTo>
                  <a:lnTo>
                    <a:pt x="5177" y="8599"/>
                  </a:lnTo>
                  <a:lnTo>
                    <a:pt x="5152" y="8620"/>
                  </a:lnTo>
                  <a:lnTo>
                    <a:pt x="5125" y="8639"/>
                  </a:lnTo>
                  <a:lnTo>
                    <a:pt x="5096" y="8653"/>
                  </a:lnTo>
                  <a:lnTo>
                    <a:pt x="5065" y="8663"/>
                  </a:lnTo>
                  <a:lnTo>
                    <a:pt x="5033" y="8670"/>
                  </a:lnTo>
                  <a:lnTo>
                    <a:pt x="5000" y="8672"/>
                  </a:lnTo>
                  <a:lnTo>
                    <a:pt x="4967" y="8670"/>
                  </a:lnTo>
                  <a:lnTo>
                    <a:pt x="4935" y="8663"/>
                  </a:lnTo>
                  <a:lnTo>
                    <a:pt x="4904" y="8653"/>
                  </a:lnTo>
                  <a:lnTo>
                    <a:pt x="4875" y="8639"/>
                  </a:lnTo>
                  <a:lnTo>
                    <a:pt x="4848" y="8620"/>
                  </a:lnTo>
                  <a:lnTo>
                    <a:pt x="4823" y="8599"/>
                  </a:lnTo>
                  <a:lnTo>
                    <a:pt x="4802" y="8574"/>
                  </a:lnTo>
                  <a:lnTo>
                    <a:pt x="4783" y="8547"/>
                  </a:lnTo>
                  <a:lnTo>
                    <a:pt x="4769" y="8518"/>
                  </a:lnTo>
                  <a:lnTo>
                    <a:pt x="4759" y="8487"/>
                  </a:lnTo>
                  <a:lnTo>
                    <a:pt x="4752" y="8455"/>
                  </a:lnTo>
                  <a:lnTo>
                    <a:pt x="4750" y="8422"/>
                  </a:lnTo>
                  <a:lnTo>
                    <a:pt x="4750" y="2947"/>
                  </a:lnTo>
                  <a:lnTo>
                    <a:pt x="4752" y="2923"/>
                  </a:lnTo>
                  <a:lnTo>
                    <a:pt x="4556" y="2871"/>
                  </a:lnTo>
                  <a:lnTo>
                    <a:pt x="4370" y="2785"/>
                  </a:lnTo>
                  <a:lnTo>
                    <a:pt x="4211" y="2676"/>
                  </a:lnTo>
                  <a:lnTo>
                    <a:pt x="4081" y="2548"/>
                  </a:lnTo>
                  <a:lnTo>
                    <a:pt x="3982" y="2408"/>
                  </a:lnTo>
                  <a:lnTo>
                    <a:pt x="3916" y="2262"/>
                  </a:lnTo>
                  <a:lnTo>
                    <a:pt x="3885" y="2117"/>
                  </a:lnTo>
                  <a:lnTo>
                    <a:pt x="3891" y="1977"/>
                  </a:lnTo>
                  <a:lnTo>
                    <a:pt x="3936" y="1849"/>
                  </a:lnTo>
                  <a:lnTo>
                    <a:pt x="4022" y="1740"/>
                  </a:lnTo>
                  <a:lnTo>
                    <a:pt x="4150" y="1654"/>
                  </a:lnTo>
                  <a:lnTo>
                    <a:pt x="4324" y="1598"/>
                  </a:lnTo>
                  <a:lnTo>
                    <a:pt x="4544" y="1578"/>
                  </a:lnTo>
                  <a:lnTo>
                    <a:pt x="4677" y="1591"/>
                  </a:lnTo>
                  <a:lnTo>
                    <a:pt x="4785" y="1630"/>
                  </a:lnTo>
                  <a:lnTo>
                    <a:pt x="4869" y="1690"/>
                  </a:lnTo>
                  <a:lnTo>
                    <a:pt x="4934" y="1770"/>
                  </a:lnTo>
                  <a:lnTo>
                    <a:pt x="4980" y="18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34"/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6" y="1612"/>
                  </a:moveTo>
                  <a:lnTo>
                    <a:pt x="5000" y="1653"/>
                  </a:lnTo>
                  <a:lnTo>
                    <a:pt x="5034" y="1612"/>
                  </a:lnTo>
                  <a:lnTo>
                    <a:pt x="5045" y="1599"/>
                  </a:lnTo>
                  <a:lnTo>
                    <a:pt x="5058" y="1589"/>
                  </a:lnTo>
                  <a:lnTo>
                    <a:pt x="5143" y="1528"/>
                  </a:lnTo>
                  <a:lnTo>
                    <a:pt x="5158" y="1519"/>
                  </a:lnTo>
                  <a:lnTo>
                    <a:pt x="5173" y="1512"/>
                  </a:lnTo>
                  <a:lnTo>
                    <a:pt x="5281" y="1474"/>
                  </a:lnTo>
                  <a:lnTo>
                    <a:pt x="5295" y="1470"/>
                  </a:lnTo>
                  <a:lnTo>
                    <a:pt x="5310" y="1467"/>
                  </a:lnTo>
                  <a:lnTo>
                    <a:pt x="5443" y="1454"/>
                  </a:lnTo>
                  <a:lnTo>
                    <a:pt x="5467" y="1454"/>
                  </a:lnTo>
                  <a:lnTo>
                    <a:pt x="5688" y="1473"/>
                  </a:lnTo>
                  <a:lnTo>
                    <a:pt x="5701" y="1475"/>
                  </a:lnTo>
                  <a:lnTo>
                    <a:pt x="5715" y="1479"/>
                  </a:lnTo>
                  <a:lnTo>
                    <a:pt x="5888" y="1535"/>
                  </a:lnTo>
                  <a:lnTo>
                    <a:pt x="5904" y="1541"/>
                  </a:lnTo>
                  <a:lnTo>
                    <a:pt x="5919" y="1550"/>
                  </a:lnTo>
                  <a:lnTo>
                    <a:pt x="6048" y="1636"/>
                  </a:lnTo>
                  <a:lnTo>
                    <a:pt x="6064" y="1648"/>
                  </a:lnTo>
                  <a:lnTo>
                    <a:pt x="6077" y="1663"/>
                  </a:lnTo>
                  <a:lnTo>
                    <a:pt x="6163" y="1772"/>
                  </a:lnTo>
                  <a:lnTo>
                    <a:pt x="6174" y="1789"/>
                  </a:lnTo>
                  <a:lnTo>
                    <a:pt x="6182" y="1808"/>
                  </a:lnTo>
                  <a:lnTo>
                    <a:pt x="6227" y="1936"/>
                  </a:lnTo>
                  <a:lnTo>
                    <a:pt x="6232" y="1954"/>
                  </a:lnTo>
                  <a:lnTo>
                    <a:pt x="6234" y="1972"/>
                  </a:lnTo>
                  <a:lnTo>
                    <a:pt x="6240" y="2112"/>
                  </a:lnTo>
                  <a:lnTo>
                    <a:pt x="6239" y="2127"/>
                  </a:lnTo>
                  <a:lnTo>
                    <a:pt x="6237" y="2143"/>
                  </a:lnTo>
                  <a:lnTo>
                    <a:pt x="6206" y="2289"/>
                  </a:lnTo>
                  <a:lnTo>
                    <a:pt x="6202" y="2302"/>
                  </a:lnTo>
                  <a:lnTo>
                    <a:pt x="6198" y="2314"/>
                  </a:lnTo>
                  <a:lnTo>
                    <a:pt x="6132" y="2460"/>
                  </a:lnTo>
                  <a:lnTo>
                    <a:pt x="6120" y="2480"/>
                  </a:lnTo>
                  <a:lnTo>
                    <a:pt x="6021" y="2620"/>
                  </a:lnTo>
                  <a:lnTo>
                    <a:pt x="6006" y="2637"/>
                  </a:lnTo>
                  <a:lnTo>
                    <a:pt x="5945" y="2697"/>
                  </a:lnTo>
                  <a:lnTo>
                    <a:pt x="8650" y="2697"/>
                  </a:lnTo>
                  <a:lnTo>
                    <a:pt x="8683" y="2699"/>
                  </a:lnTo>
                  <a:lnTo>
                    <a:pt x="8715" y="2706"/>
                  </a:lnTo>
                  <a:lnTo>
                    <a:pt x="8746" y="2716"/>
                  </a:lnTo>
                  <a:lnTo>
                    <a:pt x="8775" y="2730"/>
                  </a:lnTo>
                  <a:lnTo>
                    <a:pt x="8802" y="2749"/>
                  </a:lnTo>
                  <a:lnTo>
                    <a:pt x="8827" y="2770"/>
                  </a:lnTo>
                  <a:lnTo>
                    <a:pt x="8848" y="2795"/>
                  </a:lnTo>
                  <a:lnTo>
                    <a:pt x="8867" y="2822"/>
                  </a:lnTo>
                  <a:lnTo>
                    <a:pt x="8881" y="2851"/>
                  </a:lnTo>
                  <a:lnTo>
                    <a:pt x="8891" y="2882"/>
                  </a:lnTo>
                  <a:lnTo>
                    <a:pt x="8898" y="2914"/>
                  </a:lnTo>
                  <a:lnTo>
                    <a:pt x="8900" y="2947"/>
                  </a:lnTo>
                  <a:lnTo>
                    <a:pt x="8900" y="4088"/>
                  </a:lnTo>
                  <a:lnTo>
                    <a:pt x="8898" y="4121"/>
                  </a:lnTo>
                  <a:lnTo>
                    <a:pt x="8891" y="4153"/>
                  </a:lnTo>
                  <a:lnTo>
                    <a:pt x="8881" y="4184"/>
                  </a:lnTo>
                  <a:lnTo>
                    <a:pt x="8867" y="4213"/>
                  </a:lnTo>
                  <a:lnTo>
                    <a:pt x="8848" y="4240"/>
                  </a:lnTo>
                  <a:lnTo>
                    <a:pt x="8827" y="4265"/>
                  </a:lnTo>
                  <a:lnTo>
                    <a:pt x="8802" y="4286"/>
                  </a:lnTo>
                  <a:lnTo>
                    <a:pt x="8775" y="4305"/>
                  </a:lnTo>
                  <a:lnTo>
                    <a:pt x="8746" y="4319"/>
                  </a:lnTo>
                  <a:lnTo>
                    <a:pt x="8715" y="4329"/>
                  </a:lnTo>
                  <a:lnTo>
                    <a:pt x="8683" y="4336"/>
                  </a:lnTo>
                  <a:lnTo>
                    <a:pt x="8650" y="4338"/>
                  </a:lnTo>
                  <a:lnTo>
                    <a:pt x="8437" y="4338"/>
                  </a:lnTo>
                  <a:lnTo>
                    <a:pt x="8438" y="4346"/>
                  </a:lnTo>
                  <a:lnTo>
                    <a:pt x="8440" y="4359"/>
                  </a:lnTo>
                  <a:lnTo>
                    <a:pt x="8441" y="4368"/>
                  </a:lnTo>
                  <a:lnTo>
                    <a:pt x="8442" y="4381"/>
                  </a:lnTo>
                  <a:lnTo>
                    <a:pt x="8443" y="4390"/>
                  </a:lnTo>
                  <a:lnTo>
                    <a:pt x="8443" y="4403"/>
                  </a:lnTo>
                  <a:lnTo>
                    <a:pt x="8444" y="4412"/>
                  </a:lnTo>
                  <a:lnTo>
                    <a:pt x="8444" y="4425"/>
                  </a:lnTo>
                  <a:lnTo>
                    <a:pt x="8444" y="4430"/>
                  </a:lnTo>
                  <a:lnTo>
                    <a:pt x="8444" y="8080"/>
                  </a:lnTo>
                  <a:lnTo>
                    <a:pt x="8444" y="8085"/>
                  </a:lnTo>
                  <a:lnTo>
                    <a:pt x="8444" y="8098"/>
                  </a:lnTo>
                  <a:lnTo>
                    <a:pt x="8443" y="8107"/>
                  </a:lnTo>
                  <a:lnTo>
                    <a:pt x="8443" y="8120"/>
                  </a:lnTo>
                  <a:lnTo>
                    <a:pt x="8442" y="8129"/>
                  </a:lnTo>
                  <a:lnTo>
                    <a:pt x="8441" y="8142"/>
                  </a:lnTo>
                  <a:lnTo>
                    <a:pt x="8440" y="8151"/>
                  </a:lnTo>
                  <a:lnTo>
                    <a:pt x="8438" y="8164"/>
                  </a:lnTo>
                  <a:lnTo>
                    <a:pt x="8437" y="8173"/>
                  </a:lnTo>
                  <a:lnTo>
                    <a:pt x="8434" y="8186"/>
                  </a:lnTo>
                  <a:lnTo>
                    <a:pt x="8433" y="8195"/>
                  </a:lnTo>
                  <a:lnTo>
                    <a:pt x="8430" y="8208"/>
                  </a:lnTo>
                  <a:lnTo>
                    <a:pt x="8428" y="8217"/>
                  </a:lnTo>
                  <a:lnTo>
                    <a:pt x="8425" y="8229"/>
                  </a:lnTo>
                  <a:lnTo>
                    <a:pt x="8422" y="8238"/>
                  </a:lnTo>
                  <a:lnTo>
                    <a:pt x="8419" y="8250"/>
                  </a:lnTo>
                  <a:lnTo>
                    <a:pt x="8416" y="8259"/>
                  </a:lnTo>
                  <a:lnTo>
                    <a:pt x="8412" y="8271"/>
                  </a:lnTo>
                  <a:lnTo>
                    <a:pt x="8409" y="8280"/>
                  </a:lnTo>
                  <a:lnTo>
                    <a:pt x="8405" y="8292"/>
                  </a:lnTo>
                  <a:lnTo>
                    <a:pt x="8401" y="8301"/>
                  </a:lnTo>
                  <a:lnTo>
                    <a:pt x="8396" y="8312"/>
                  </a:lnTo>
                  <a:lnTo>
                    <a:pt x="8393" y="8321"/>
                  </a:lnTo>
                  <a:lnTo>
                    <a:pt x="8387" y="8333"/>
                  </a:lnTo>
                  <a:lnTo>
                    <a:pt x="8383" y="8341"/>
                  </a:lnTo>
                  <a:lnTo>
                    <a:pt x="8377" y="8352"/>
                  </a:lnTo>
                  <a:lnTo>
                    <a:pt x="8373" y="8361"/>
                  </a:lnTo>
                  <a:lnTo>
                    <a:pt x="8367" y="8372"/>
                  </a:lnTo>
                  <a:lnTo>
                    <a:pt x="8362" y="8380"/>
                  </a:lnTo>
                  <a:lnTo>
                    <a:pt x="8356" y="8391"/>
                  </a:lnTo>
                  <a:lnTo>
                    <a:pt x="8351" y="8399"/>
                  </a:lnTo>
                  <a:lnTo>
                    <a:pt x="8344" y="8410"/>
                  </a:lnTo>
                  <a:lnTo>
                    <a:pt x="8338" y="8417"/>
                  </a:lnTo>
                  <a:lnTo>
                    <a:pt x="8331" y="8428"/>
                  </a:lnTo>
                  <a:lnTo>
                    <a:pt x="8325" y="8435"/>
                  </a:lnTo>
                  <a:lnTo>
                    <a:pt x="8318" y="8445"/>
                  </a:lnTo>
                  <a:lnTo>
                    <a:pt x="8312" y="8453"/>
                  </a:lnTo>
                  <a:lnTo>
                    <a:pt x="8304" y="8463"/>
                  </a:lnTo>
                  <a:lnTo>
                    <a:pt x="8297" y="8470"/>
                  </a:lnTo>
                  <a:lnTo>
                    <a:pt x="8289" y="8479"/>
                  </a:lnTo>
                  <a:lnTo>
                    <a:pt x="8283" y="8486"/>
                  </a:lnTo>
                  <a:lnTo>
                    <a:pt x="8274" y="8495"/>
                  </a:lnTo>
                  <a:lnTo>
                    <a:pt x="8267" y="8502"/>
                  </a:lnTo>
                  <a:lnTo>
                    <a:pt x="8258" y="8511"/>
                  </a:lnTo>
                  <a:lnTo>
                    <a:pt x="8251" y="8517"/>
                  </a:lnTo>
                  <a:lnTo>
                    <a:pt x="8242" y="8525"/>
                  </a:lnTo>
                  <a:lnTo>
                    <a:pt x="8235" y="8532"/>
                  </a:lnTo>
                  <a:lnTo>
                    <a:pt x="8225" y="8540"/>
                  </a:lnTo>
                  <a:lnTo>
                    <a:pt x="8217" y="8546"/>
                  </a:lnTo>
                  <a:lnTo>
                    <a:pt x="8207" y="8553"/>
                  </a:lnTo>
                  <a:lnTo>
                    <a:pt x="8200" y="8559"/>
                  </a:lnTo>
                  <a:lnTo>
                    <a:pt x="8189" y="8566"/>
                  </a:lnTo>
                  <a:lnTo>
                    <a:pt x="8182" y="8572"/>
                  </a:lnTo>
                  <a:lnTo>
                    <a:pt x="8171" y="8579"/>
                  </a:lnTo>
                  <a:lnTo>
                    <a:pt x="8163" y="8584"/>
                  </a:lnTo>
                  <a:lnTo>
                    <a:pt x="8152" y="8590"/>
                  </a:lnTo>
                  <a:lnTo>
                    <a:pt x="8144" y="8595"/>
                  </a:lnTo>
                  <a:lnTo>
                    <a:pt x="8133" y="8601"/>
                  </a:lnTo>
                  <a:lnTo>
                    <a:pt x="8124" y="8605"/>
                  </a:lnTo>
                  <a:lnTo>
                    <a:pt x="8113" y="8611"/>
                  </a:lnTo>
                  <a:lnTo>
                    <a:pt x="8105" y="8615"/>
                  </a:lnTo>
                  <a:lnTo>
                    <a:pt x="8093" y="8621"/>
                  </a:lnTo>
                  <a:lnTo>
                    <a:pt x="8084" y="8624"/>
                  </a:lnTo>
                  <a:lnTo>
                    <a:pt x="8073" y="8629"/>
                  </a:lnTo>
                  <a:lnTo>
                    <a:pt x="8064" y="8633"/>
                  </a:lnTo>
                  <a:lnTo>
                    <a:pt x="8052" y="8637"/>
                  </a:lnTo>
                  <a:lnTo>
                    <a:pt x="8043" y="8640"/>
                  </a:lnTo>
                  <a:lnTo>
                    <a:pt x="8031" y="8644"/>
                  </a:lnTo>
                  <a:lnTo>
                    <a:pt x="8022" y="8647"/>
                  </a:lnTo>
                  <a:lnTo>
                    <a:pt x="8010" y="8650"/>
                  </a:lnTo>
                  <a:lnTo>
                    <a:pt x="8001" y="8653"/>
                  </a:lnTo>
                  <a:lnTo>
                    <a:pt x="7989" y="8656"/>
                  </a:lnTo>
                  <a:lnTo>
                    <a:pt x="7980" y="8658"/>
                  </a:lnTo>
                  <a:lnTo>
                    <a:pt x="7967" y="8661"/>
                  </a:lnTo>
                  <a:lnTo>
                    <a:pt x="7958" y="8662"/>
                  </a:lnTo>
                  <a:lnTo>
                    <a:pt x="7945" y="8665"/>
                  </a:lnTo>
                  <a:lnTo>
                    <a:pt x="7936" y="8666"/>
                  </a:lnTo>
                  <a:lnTo>
                    <a:pt x="7923" y="8668"/>
                  </a:lnTo>
                  <a:lnTo>
                    <a:pt x="7914" y="8669"/>
                  </a:lnTo>
                  <a:lnTo>
                    <a:pt x="7901" y="8670"/>
                  </a:lnTo>
                  <a:lnTo>
                    <a:pt x="7892" y="8671"/>
                  </a:lnTo>
                  <a:lnTo>
                    <a:pt x="7879" y="8671"/>
                  </a:lnTo>
                  <a:lnTo>
                    <a:pt x="7870" y="8672"/>
                  </a:lnTo>
                  <a:lnTo>
                    <a:pt x="7857" y="8672"/>
                  </a:lnTo>
                  <a:lnTo>
                    <a:pt x="7852" y="8672"/>
                  </a:lnTo>
                  <a:lnTo>
                    <a:pt x="2148" y="8672"/>
                  </a:lnTo>
                  <a:lnTo>
                    <a:pt x="2143" y="8672"/>
                  </a:lnTo>
                  <a:lnTo>
                    <a:pt x="2130" y="8672"/>
                  </a:lnTo>
                  <a:lnTo>
                    <a:pt x="2121" y="8671"/>
                  </a:lnTo>
                  <a:lnTo>
                    <a:pt x="2108" y="8671"/>
                  </a:lnTo>
                  <a:lnTo>
                    <a:pt x="2099" y="8670"/>
                  </a:lnTo>
                  <a:lnTo>
                    <a:pt x="2086" y="8669"/>
                  </a:lnTo>
                  <a:lnTo>
                    <a:pt x="2077" y="8668"/>
                  </a:lnTo>
                  <a:lnTo>
                    <a:pt x="2064" y="8666"/>
                  </a:lnTo>
                  <a:lnTo>
                    <a:pt x="2055" y="8665"/>
                  </a:lnTo>
                  <a:lnTo>
                    <a:pt x="2042" y="8662"/>
                  </a:lnTo>
                  <a:lnTo>
                    <a:pt x="2033" y="8661"/>
                  </a:lnTo>
                  <a:lnTo>
                    <a:pt x="2020" y="8658"/>
                  </a:lnTo>
                  <a:lnTo>
                    <a:pt x="2011" y="8656"/>
                  </a:lnTo>
                  <a:lnTo>
                    <a:pt x="1999" y="8653"/>
                  </a:lnTo>
                  <a:lnTo>
                    <a:pt x="1990" y="8650"/>
                  </a:lnTo>
                  <a:lnTo>
                    <a:pt x="1978" y="8647"/>
                  </a:lnTo>
                  <a:lnTo>
                    <a:pt x="1969" y="8644"/>
                  </a:lnTo>
                  <a:lnTo>
                    <a:pt x="1957" y="8640"/>
                  </a:lnTo>
                  <a:lnTo>
                    <a:pt x="1948" y="8637"/>
                  </a:lnTo>
                  <a:lnTo>
                    <a:pt x="1936" y="8633"/>
                  </a:lnTo>
                  <a:lnTo>
                    <a:pt x="1927" y="8629"/>
                  </a:lnTo>
                  <a:lnTo>
                    <a:pt x="1916" y="8624"/>
                  </a:lnTo>
                  <a:lnTo>
                    <a:pt x="1907" y="8621"/>
                  </a:lnTo>
                  <a:lnTo>
                    <a:pt x="1895" y="8615"/>
                  </a:lnTo>
                  <a:lnTo>
                    <a:pt x="1887" y="8611"/>
                  </a:lnTo>
                  <a:lnTo>
                    <a:pt x="1876" y="8605"/>
                  </a:lnTo>
                  <a:lnTo>
                    <a:pt x="1867" y="8601"/>
                  </a:lnTo>
                  <a:lnTo>
                    <a:pt x="1856" y="8595"/>
                  </a:lnTo>
                  <a:lnTo>
                    <a:pt x="1848" y="8590"/>
                  </a:lnTo>
                  <a:lnTo>
                    <a:pt x="1837" y="8584"/>
                  </a:lnTo>
                  <a:lnTo>
                    <a:pt x="1829" y="8579"/>
                  </a:lnTo>
                  <a:lnTo>
                    <a:pt x="1818" y="8572"/>
                  </a:lnTo>
                  <a:lnTo>
                    <a:pt x="1811" y="8566"/>
                  </a:lnTo>
                  <a:lnTo>
                    <a:pt x="1800" y="8559"/>
                  </a:lnTo>
                  <a:lnTo>
                    <a:pt x="1793" y="8553"/>
                  </a:lnTo>
                  <a:lnTo>
                    <a:pt x="1783" y="8546"/>
                  </a:lnTo>
                  <a:lnTo>
                    <a:pt x="1775" y="8540"/>
                  </a:lnTo>
                  <a:lnTo>
                    <a:pt x="1765" y="8532"/>
                  </a:lnTo>
                  <a:lnTo>
                    <a:pt x="1758" y="8525"/>
                  </a:lnTo>
                  <a:lnTo>
                    <a:pt x="1749" y="8517"/>
                  </a:lnTo>
                  <a:lnTo>
                    <a:pt x="1742" y="8511"/>
                  </a:lnTo>
                  <a:lnTo>
                    <a:pt x="1733" y="8502"/>
                  </a:lnTo>
                  <a:lnTo>
                    <a:pt x="1726" y="8495"/>
                  </a:lnTo>
                  <a:lnTo>
                    <a:pt x="1717" y="8486"/>
                  </a:lnTo>
                  <a:lnTo>
                    <a:pt x="1711" y="8479"/>
                  </a:lnTo>
                  <a:lnTo>
                    <a:pt x="1703" y="8470"/>
                  </a:lnTo>
                  <a:lnTo>
                    <a:pt x="1696" y="8463"/>
                  </a:lnTo>
                  <a:lnTo>
                    <a:pt x="1688" y="8453"/>
                  </a:lnTo>
                  <a:lnTo>
                    <a:pt x="1682" y="8445"/>
                  </a:lnTo>
                  <a:lnTo>
                    <a:pt x="1675" y="8435"/>
                  </a:lnTo>
                  <a:lnTo>
                    <a:pt x="1669" y="8428"/>
                  </a:lnTo>
                  <a:lnTo>
                    <a:pt x="1662" y="8417"/>
                  </a:lnTo>
                  <a:lnTo>
                    <a:pt x="1656" y="8410"/>
                  </a:lnTo>
                  <a:lnTo>
                    <a:pt x="1649" y="8399"/>
                  </a:lnTo>
                  <a:lnTo>
                    <a:pt x="1644" y="8391"/>
                  </a:lnTo>
                  <a:lnTo>
                    <a:pt x="1638" y="8380"/>
                  </a:lnTo>
                  <a:lnTo>
                    <a:pt x="1633" y="8372"/>
                  </a:lnTo>
                  <a:lnTo>
                    <a:pt x="1627" y="8361"/>
                  </a:lnTo>
                  <a:lnTo>
                    <a:pt x="1623" y="8352"/>
                  </a:lnTo>
                  <a:lnTo>
                    <a:pt x="1617" y="8341"/>
                  </a:lnTo>
                  <a:lnTo>
                    <a:pt x="1613" y="8333"/>
                  </a:lnTo>
                  <a:lnTo>
                    <a:pt x="1607" y="8321"/>
                  </a:lnTo>
                  <a:lnTo>
                    <a:pt x="1604" y="8312"/>
                  </a:lnTo>
                  <a:lnTo>
                    <a:pt x="1599" y="8301"/>
                  </a:lnTo>
                  <a:lnTo>
                    <a:pt x="1595" y="8292"/>
                  </a:lnTo>
                  <a:lnTo>
                    <a:pt x="1591" y="8280"/>
                  </a:lnTo>
                  <a:lnTo>
                    <a:pt x="1588" y="8271"/>
                  </a:lnTo>
                  <a:lnTo>
                    <a:pt x="1584" y="8259"/>
                  </a:lnTo>
                  <a:lnTo>
                    <a:pt x="1581" y="8250"/>
                  </a:lnTo>
                  <a:lnTo>
                    <a:pt x="1578" y="8238"/>
                  </a:lnTo>
                  <a:lnTo>
                    <a:pt x="1575" y="8229"/>
                  </a:lnTo>
                  <a:lnTo>
                    <a:pt x="1572" y="8217"/>
                  </a:lnTo>
                  <a:lnTo>
                    <a:pt x="1570" y="8208"/>
                  </a:lnTo>
                  <a:lnTo>
                    <a:pt x="1567" y="8195"/>
                  </a:lnTo>
                  <a:lnTo>
                    <a:pt x="1566" y="8186"/>
                  </a:lnTo>
                  <a:lnTo>
                    <a:pt x="1563" y="8173"/>
                  </a:lnTo>
                  <a:lnTo>
                    <a:pt x="1562" y="8164"/>
                  </a:lnTo>
                  <a:lnTo>
                    <a:pt x="1560" y="8151"/>
                  </a:lnTo>
                  <a:lnTo>
                    <a:pt x="1559" y="8142"/>
                  </a:lnTo>
                  <a:lnTo>
                    <a:pt x="1558" y="8129"/>
                  </a:lnTo>
                  <a:lnTo>
                    <a:pt x="1557" y="8120"/>
                  </a:lnTo>
                  <a:lnTo>
                    <a:pt x="1557" y="8107"/>
                  </a:lnTo>
                  <a:lnTo>
                    <a:pt x="1556" y="8098"/>
                  </a:lnTo>
                  <a:lnTo>
                    <a:pt x="1556" y="8085"/>
                  </a:lnTo>
                  <a:lnTo>
                    <a:pt x="1556" y="8080"/>
                  </a:lnTo>
                  <a:lnTo>
                    <a:pt x="1556" y="4430"/>
                  </a:lnTo>
                  <a:lnTo>
                    <a:pt x="1556" y="4425"/>
                  </a:lnTo>
                  <a:lnTo>
                    <a:pt x="1556" y="4412"/>
                  </a:lnTo>
                  <a:lnTo>
                    <a:pt x="1557" y="4403"/>
                  </a:lnTo>
                  <a:lnTo>
                    <a:pt x="1557" y="4390"/>
                  </a:lnTo>
                  <a:lnTo>
                    <a:pt x="1558" y="4381"/>
                  </a:lnTo>
                  <a:lnTo>
                    <a:pt x="1559" y="4368"/>
                  </a:lnTo>
                  <a:lnTo>
                    <a:pt x="1560" y="4359"/>
                  </a:lnTo>
                  <a:lnTo>
                    <a:pt x="1562" y="4346"/>
                  </a:lnTo>
                  <a:lnTo>
                    <a:pt x="1563" y="4338"/>
                  </a:lnTo>
                  <a:lnTo>
                    <a:pt x="1350" y="4338"/>
                  </a:lnTo>
                  <a:lnTo>
                    <a:pt x="1317" y="4336"/>
                  </a:lnTo>
                  <a:lnTo>
                    <a:pt x="1285" y="4329"/>
                  </a:lnTo>
                  <a:lnTo>
                    <a:pt x="1254" y="4319"/>
                  </a:lnTo>
                  <a:lnTo>
                    <a:pt x="1225" y="4305"/>
                  </a:lnTo>
                  <a:lnTo>
                    <a:pt x="1198" y="4286"/>
                  </a:lnTo>
                  <a:lnTo>
                    <a:pt x="1173" y="4265"/>
                  </a:lnTo>
                  <a:lnTo>
                    <a:pt x="1152" y="4240"/>
                  </a:lnTo>
                  <a:lnTo>
                    <a:pt x="1133" y="4213"/>
                  </a:lnTo>
                  <a:lnTo>
                    <a:pt x="1119" y="4184"/>
                  </a:lnTo>
                  <a:lnTo>
                    <a:pt x="1109" y="4153"/>
                  </a:lnTo>
                  <a:lnTo>
                    <a:pt x="1102" y="4121"/>
                  </a:lnTo>
                  <a:lnTo>
                    <a:pt x="1100" y="4088"/>
                  </a:lnTo>
                  <a:lnTo>
                    <a:pt x="1100" y="2947"/>
                  </a:lnTo>
                  <a:lnTo>
                    <a:pt x="1102" y="2914"/>
                  </a:lnTo>
                  <a:lnTo>
                    <a:pt x="1109" y="2882"/>
                  </a:lnTo>
                  <a:lnTo>
                    <a:pt x="1119" y="2851"/>
                  </a:lnTo>
                  <a:lnTo>
                    <a:pt x="1133" y="2822"/>
                  </a:lnTo>
                  <a:lnTo>
                    <a:pt x="1152" y="2795"/>
                  </a:lnTo>
                  <a:lnTo>
                    <a:pt x="1173" y="2770"/>
                  </a:lnTo>
                  <a:lnTo>
                    <a:pt x="1198" y="2749"/>
                  </a:lnTo>
                  <a:lnTo>
                    <a:pt x="1225" y="2730"/>
                  </a:lnTo>
                  <a:lnTo>
                    <a:pt x="1254" y="2716"/>
                  </a:lnTo>
                  <a:lnTo>
                    <a:pt x="1285" y="2706"/>
                  </a:lnTo>
                  <a:lnTo>
                    <a:pt x="1317" y="2699"/>
                  </a:lnTo>
                  <a:lnTo>
                    <a:pt x="1350" y="2697"/>
                  </a:lnTo>
                  <a:lnTo>
                    <a:pt x="4055" y="2697"/>
                  </a:lnTo>
                  <a:lnTo>
                    <a:pt x="3994" y="2637"/>
                  </a:lnTo>
                  <a:lnTo>
                    <a:pt x="3979" y="2620"/>
                  </a:lnTo>
                  <a:lnTo>
                    <a:pt x="3880" y="2480"/>
                  </a:lnTo>
                  <a:lnTo>
                    <a:pt x="3868" y="2460"/>
                  </a:lnTo>
                  <a:lnTo>
                    <a:pt x="3802" y="2314"/>
                  </a:lnTo>
                  <a:lnTo>
                    <a:pt x="3798" y="2302"/>
                  </a:lnTo>
                  <a:lnTo>
                    <a:pt x="3794" y="2289"/>
                  </a:lnTo>
                  <a:lnTo>
                    <a:pt x="3763" y="2143"/>
                  </a:lnTo>
                  <a:lnTo>
                    <a:pt x="3761" y="2127"/>
                  </a:lnTo>
                  <a:lnTo>
                    <a:pt x="3760" y="2112"/>
                  </a:lnTo>
                  <a:lnTo>
                    <a:pt x="3766" y="1972"/>
                  </a:lnTo>
                  <a:lnTo>
                    <a:pt x="3768" y="1954"/>
                  </a:lnTo>
                  <a:lnTo>
                    <a:pt x="3773" y="1936"/>
                  </a:lnTo>
                  <a:lnTo>
                    <a:pt x="3818" y="1808"/>
                  </a:lnTo>
                  <a:lnTo>
                    <a:pt x="3826" y="1789"/>
                  </a:lnTo>
                  <a:lnTo>
                    <a:pt x="3837" y="1772"/>
                  </a:lnTo>
                  <a:lnTo>
                    <a:pt x="3923" y="1663"/>
                  </a:lnTo>
                  <a:lnTo>
                    <a:pt x="3936" y="1648"/>
                  </a:lnTo>
                  <a:lnTo>
                    <a:pt x="3952" y="1636"/>
                  </a:lnTo>
                  <a:lnTo>
                    <a:pt x="4081" y="1550"/>
                  </a:lnTo>
                  <a:lnTo>
                    <a:pt x="4096" y="1541"/>
                  </a:lnTo>
                  <a:lnTo>
                    <a:pt x="4112" y="1535"/>
                  </a:lnTo>
                  <a:lnTo>
                    <a:pt x="4285" y="1479"/>
                  </a:lnTo>
                  <a:lnTo>
                    <a:pt x="4299" y="1475"/>
                  </a:lnTo>
                  <a:lnTo>
                    <a:pt x="4312" y="1473"/>
                  </a:lnTo>
                  <a:lnTo>
                    <a:pt x="4533" y="1454"/>
                  </a:lnTo>
                  <a:lnTo>
                    <a:pt x="4557" y="1454"/>
                  </a:lnTo>
                  <a:lnTo>
                    <a:pt x="4690" y="1467"/>
                  </a:lnTo>
                  <a:lnTo>
                    <a:pt x="4705" y="1470"/>
                  </a:lnTo>
                  <a:lnTo>
                    <a:pt x="4719" y="1474"/>
                  </a:lnTo>
                  <a:lnTo>
                    <a:pt x="4827" y="1512"/>
                  </a:lnTo>
                  <a:lnTo>
                    <a:pt x="4842" y="1519"/>
                  </a:lnTo>
                  <a:lnTo>
                    <a:pt x="4857" y="1528"/>
                  </a:lnTo>
                  <a:lnTo>
                    <a:pt x="4942" y="1589"/>
                  </a:lnTo>
                  <a:lnTo>
                    <a:pt x="4955" y="1599"/>
                  </a:lnTo>
                  <a:lnTo>
                    <a:pt x="4966" y="1612"/>
                  </a:lnTo>
                  <a:close/>
                  <a:moveTo>
                    <a:pt x="8400" y="3838"/>
                  </a:moveTo>
                  <a:lnTo>
                    <a:pt x="8400" y="3197"/>
                  </a:lnTo>
                  <a:lnTo>
                    <a:pt x="1600" y="3197"/>
                  </a:lnTo>
                  <a:lnTo>
                    <a:pt x="1600" y="3838"/>
                  </a:lnTo>
                  <a:lnTo>
                    <a:pt x="2148" y="3838"/>
                  </a:lnTo>
                  <a:lnTo>
                    <a:pt x="7852" y="3838"/>
                  </a:lnTo>
                  <a:lnTo>
                    <a:pt x="8400" y="3838"/>
                  </a:lnTo>
                  <a:close/>
                  <a:moveTo>
                    <a:pt x="7856" y="4338"/>
                  </a:moveTo>
                  <a:lnTo>
                    <a:pt x="7850" y="4338"/>
                  </a:lnTo>
                  <a:lnTo>
                    <a:pt x="2150" y="4338"/>
                  </a:lnTo>
                  <a:lnTo>
                    <a:pt x="2144" y="4338"/>
                  </a:lnTo>
                  <a:lnTo>
                    <a:pt x="2140" y="4338"/>
                  </a:lnTo>
                  <a:lnTo>
                    <a:pt x="2137" y="4339"/>
                  </a:lnTo>
                  <a:lnTo>
                    <a:pt x="2133" y="4339"/>
                  </a:lnTo>
                  <a:lnTo>
                    <a:pt x="2129" y="4340"/>
                  </a:lnTo>
                  <a:lnTo>
                    <a:pt x="2126" y="4340"/>
                  </a:lnTo>
                  <a:lnTo>
                    <a:pt x="2123" y="4341"/>
                  </a:lnTo>
                  <a:lnTo>
                    <a:pt x="2119" y="4342"/>
                  </a:lnTo>
                  <a:lnTo>
                    <a:pt x="2116" y="4343"/>
                  </a:lnTo>
                  <a:lnTo>
                    <a:pt x="2113" y="4344"/>
                  </a:lnTo>
                  <a:lnTo>
                    <a:pt x="2110" y="4345"/>
                  </a:lnTo>
                  <a:lnTo>
                    <a:pt x="2107" y="4347"/>
                  </a:lnTo>
                  <a:lnTo>
                    <a:pt x="2105" y="4348"/>
                  </a:lnTo>
                  <a:lnTo>
                    <a:pt x="2102" y="4350"/>
                  </a:lnTo>
                  <a:lnTo>
                    <a:pt x="2099" y="4351"/>
                  </a:lnTo>
                  <a:lnTo>
                    <a:pt x="2097" y="4353"/>
                  </a:lnTo>
                  <a:lnTo>
                    <a:pt x="2094" y="4355"/>
                  </a:lnTo>
                  <a:lnTo>
                    <a:pt x="2092" y="4357"/>
                  </a:lnTo>
                  <a:lnTo>
                    <a:pt x="2089" y="4359"/>
                  </a:lnTo>
                  <a:lnTo>
                    <a:pt x="2087" y="4361"/>
                  </a:lnTo>
                  <a:lnTo>
                    <a:pt x="2084" y="4364"/>
                  </a:lnTo>
                  <a:lnTo>
                    <a:pt x="2082" y="4366"/>
                  </a:lnTo>
                  <a:lnTo>
                    <a:pt x="2079" y="4369"/>
                  </a:lnTo>
                  <a:lnTo>
                    <a:pt x="2077" y="4372"/>
                  </a:lnTo>
                  <a:lnTo>
                    <a:pt x="2075" y="4375"/>
                  </a:lnTo>
                  <a:lnTo>
                    <a:pt x="2073" y="4378"/>
                  </a:lnTo>
                  <a:lnTo>
                    <a:pt x="2071" y="4381"/>
                  </a:lnTo>
                  <a:lnTo>
                    <a:pt x="2069" y="4384"/>
                  </a:lnTo>
                  <a:lnTo>
                    <a:pt x="2067" y="4387"/>
                  </a:lnTo>
                  <a:lnTo>
                    <a:pt x="2065" y="4390"/>
                  </a:lnTo>
                  <a:lnTo>
                    <a:pt x="2064" y="4393"/>
                  </a:lnTo>
                  <a:lnTo>
                    <a:pt x="2062" y="4397"/>
                  </a:lnTo>
                  <a:lnTo>
                    <a:pt x="2061" y="4400"/>
                  </a:lnTo>
                  <a:lnTo>
                    <a:pt x="2060" y="4403"/>
                  </a:lnTo>
                  <a:lnTo>
                    <a:pt x="2059" y="4407"/>
                  </a:lnTo>
                  <a:lnTo>
                    <a:pt x="2058" y="4410"/>
                  </a:lnTo>
                  <a:lnTo>
                    <a:pt x="2058" y="4413"/>
                  </a:lnTo>
                  <a:lnTo>
                    <a:pt x="2057" y="4417"/>
                  </a:lnTo>
                  <a:lnTo>
                    <a:pt x="2057" y="4420"/>
                  </a:lnTo>
                  <a:lnTo>
                    <a:pt x="2056" y="4423"/>
                  </a:lnTo>
                  <a:lnTo>
                    <a:pt x="2056" y="4427"/>
                  </a:lnTo>
                  <a:lnTo>
                    <a:pt x="2056" y="4432"/>
                  </a:lnTo>
                  <a:lnTo>
                    <a:pt x="2056" y="8078"/>
                  </a:lnTo>
                  <a:lnTo>
                    <a:pt x="2056" y="8083"/>
                  </a:lnTo>
                  <a:lnTo>
                    <a:pt x="2056" y="8087"/>
                  </a:lnTo>
                  <a:lnTo>
                    <a:pt x="2057" y="8090"/>
                  </a:lnTo>
                  <a:lnTo>
                    <a:pt x="2057" y="8093"/>
                  </a:lnTo>
                  <a:lnTo>
                    <a:pt x="2058" y="8097"/>
                  </a:lnTo>
                  <a:lnTo>
                    <a:pt x="2058" y="8100"/>
                  </a:lnTo>
                  <a:lnTo>
                    <a:pt x="2059" y="8103"/>
                  </a:lnTo>
                  <a:lnTo>
                    <a:pt x="2060" y="8107"/>
                  </a:lnTo>
                  <a:lnTo>
                    <a:pt x="2061" y="8110"/>
                  </a:lnTo>
                  <a:lnTo>
                    <a:pt x="2062" y="8113"/>
                  </a:lnTo>
                  <a:lnTo>
                    <a:pt x="2064" y="8117"/>
                  </a:lnTo>
                  <a:lnTo>
                    <a:pt x="2065" y="8120"/>
                  </a:lnTo>
                  <a:lnTo>
                    <a:pt x="2067" y="8123"/>
                  </a:lnTo>
                  <a:lnTo>
                    <a:pt x="2069" y="8126"/>
                  </a:lnTo>
                  <a:lnTo>
                    <a:pt x="2070" y="8129"/>
                  </a:lnTo>
                  <a:lnTo>
                    <a:pt x="2072" y="8132"/>
                  </a:lnTo>
                  <a:lnTo>
                    <a:pt x="2074" y="8135"/>
                  </a:lnTo>
                  <a:lnTo>
                    <a:pt x="2076" y="8137"/>
                  </a:lnTo>
                  <a:lnTo>
                    <a:pt x="2078" y="8140"/>
                  </a:lnTo>
                  <a:lnTo>
                    <a:pt x="2081" y="8143"/>
                  </a:lnTo>
                  <a:lnTo>
                    <a:pt x="2083" y="8145"/>
                  </a:lnTo>
                  <a:lnTo>
                    <a:pt x="2085" y="8147"/>
                  </a:lnTo>
                  <a:lnTo>
                    <a:pt x="2088" y="8150"/>
                  </a:lnTo>
                  <a:lnTo>
                    <a:pt x="2091" y="8152"/>
                  </a:lnTo>
                  <a:lnTo>
                    <a:pt x="2093" y="8154"/>
                  </a:lnTo>
                  <a:lnTo>
                    <a:pt x="2096" y="8156"/>
                  </a:lnTo>
                  <a:lnTo>
                    <a:pt x="2099" y="8158"/>
                  </a:lnTo>
                  <a:lnTo>
                    <a:pt x="2102" y="8159"/>
                  </a:lnTo>
                  <a:lnTo>
                    <a:pt x="2105" y="8161"/>
                  </a:lnTo>
                  <a:lnTo>
                    <a:pt x="2108" y="8163"/>
                  </a:lnTo>
                  <a:lnTo>
                    <a:pt x="2111" y="8164"/>
                  </a:lnTo>
                  <a:lnTo>
                    <a:pt x="2115" y="8166"/>
                  </a:lnTo>
                  <a:lnTo>
                    <a:pt x="2118" y="8167"/>
                  </a:lnTo>
                  <a:lnTo>
                    <a:pt x="2121" y="8168"/>
                  </a:lnTo>
                  <a:lnTo>
                    <a:pt x="2125" y="8169"/>
                  </a:lnTo>
                  <a:lnTo>
                    <a:pt x="2128" y="8170"/>
                  </a:lnTo>
                  <a:lnTo>
                    <a:pt x="2131" y="8170"/>
                  </a:lnTo>
                  <a:lnTo>
                    <a:pt x="2135" y="8171"/>
                  </a:lnTo>
                  <a:lnTo>
                    <a:pt x="2138" y="8171"/>
                  </a:lnTo>
                  <a:lnTo>
                    <a:pt x="2141" y="8172"/>
                  </a:lnTo>
                  <a:lnTo>
                    <a:pt x="2145" y="8172"/>
                  </a:lnTo>
                  <a:lnTo>
                    <a:pt x="2150" y="8172"/>
                  </a:lnTo>
                  <a:lnTo>
                    <a:pt x="7850" y="8172"/>
                  </a:lnTo>
                  <a:lnTo>
                    <a:pt x="7855" y="8172"/>
                  </a:lnTo>
                  <a:lnTo>
                    <a:pt x="7859" y="8172"/>
                  </a:lnTo>
                  <a:lnTo>
                    <a:pt x="7862" y="8171"/>
                  </a:lnTo>
                  <a:lnTo>
                    <a:pt x="7865" y="8171"/>
                  </a:lnTo>
                  <a:lnTo>
                    <a:pt x="7869" y="8170"/>
                  </a:lnTo>
                  <a:lnTo>
                    <a:pt x="7872" y="8170"/>
                  </a:lnTo>
                  <a:lnTo>
                    <a:pt x="7875" y="8169"/>
                  </a:lnTo>
                  <a:lnTo>
                    <a:pt x="7879" y="8168"/>
                  </a:lnTo>
                  <a:lnTo>
                    <a:pt x="7882" y="8167"/>
                  </a:lnTo>
                  <a:lnTo>
                    <a:pt x="7885" y="8166"/>
                  </a:lnTo>
                  <a:lnTo>
                    <a:pt x="7889" y="8164"/>
                  </a:lnTo>
                  <a:lnTo>
                    <a:pt x="7892" y="8163"/>
                  </a:lnTo>
                  <a:lnTo>
                    <a:pt x="7895" y="8161"/>
                  </a:lnTo>
                  <a:lnTo>
                    <a:pt x="7898" y="8159"/>
                  </a:lnTo>
                  <a:lnTo>
                    <a:pt x="7901" y="8158"/>
                  </a:lnTo>
                  <a:lnTo>
                    <a:pt x="7904" y="8156"/>
                  </a:lnTo>
                  <a:lnTo>
                    <a:pt x="7907" y="8154"/>
                  </a:lnTo>
                  <a:lnTo>
                    <a:pt x="7909" y="8152"/>
                  </a:lnTo>
                  <a:lnTo>
                    <a:pt x="7912" y="8150"/>
                  </a:lnTo>
                  <a:lnTo>
                    <a:pt x="7915" y="8147"/>
                  </a:lnTo>
                  <a:lnTo>
                    <a:pt x="7917" y="8145"/>
                  </a:lnTo>
                  <a:lnTo>
                    <a:pt x="7919" y="8143"/>
                  </a:lnTo>
                  <a:lnTo>
                    <a:pt x="7922" y="8140"/>
                  </a:lnTo>
                  <a:lnTo>
                    <a:pt x="7924" y="8137"/>
                  </a:lnTo>
                  <a:lnTo>
                    <a:pt x="7926" y="8135"/>
                  </a:lnTo>
                  <a:lnTo>
                    <a:pt x="7928" y="8132"/>
                  </a:lnTo>
                  <a:lnTo>
                    <a:pt x="7930" y="8129"/>
                  </a:lnTo>
                  <a:lnTo>
                    <a:pt x="7931" y="8126"/>
                  </a:lnTo>
                  <a:lnTo>
                    <a:pt x="7933" y="8123"/>
                  </a:lnTo>
                  <a:lnTo>
                    <a:pt x="7935" y="8120"/>
                  </a:lnTo>
                  <a:lnTo>
                    <a:pt x="7936" y="8117"/>
                  </a:lnTo>
                  <a:lnTo>
                    <a:pt x="7938" y="8113"/>
                  </a:lnTo>
                  <a:lnTo>
                    <a:pt x="7939" y="8110"/>
                  </a:lnTo>
                  <a:lnTo>
                    <a:pt x="7940" y="8107"/>
                  </a:lnTo>
                  <a:lnTo>
                    <a:pt x="7941" y="8103"/>
                  </a:lnTo>
                  <a:lnTo>
                    <a:pt x="7942" y="8100"/>
                  </a:lnTo>
                  <a:lnTo>
                    <a:pt x="7942" y="8097"/>
                  </a:lnTo>
                  <a:lnTo>
                    <a:pt x="7943" y="8093"/>
                  </a:lnTo>
                  <a:lnTo>
                    <a:pt x="7943" y="8090"/>
                  </a:lnTo>
                  <a:lnTo>
                    <a:pt x="7944" y="8087"/>
                  </a:lnTo>
                  <a:lnTo>
                    <a:pt x="7944" y="8083"/>
                  </a:lnTo>
                  <a:lnTo>
                    <a:pt x="7944" y="8078"/>
                  </a:lnTo>
                  <a:lnTo>
                    <a:pt x="7944" y="4432"/>
                  </a:lnTo>
                  <a:lnTo>
                    <a:pt x="7944" y="4427"/>
                  </a:lnTo>
                  <a:lnTo>
                    <a:pt x="7944" y="4423"/>
                  </a:lnTo>
                  <a:lnTo>
                    <a:pt x="7943" y="4420"/>
                  </a:lnTo>
                  <a:lnTo>
                    <a:pt x="7943" y="4417"/>
                  </a:lnTo>
                  <a:lnTo>
                    <a:pt x="7942" y="4413"/>
                  </a:lnTo>
                  <a:lnTo>
                    <a:pt x="7942" y="4410"/>
                  </a:lnTo>
                  <a:lnTo>
                    <a:pt x="7941" y="4407"/>
                  </a:lnTo>
                  <a:lnTo>
                    <a:pt x="7940" y="4403"/>
                  </a:lnTo>
                  <a:lnTo>
                    <a:pt x="7939" y="4400"/>
                  </a:lnTo>
                  <a:lnTo>
                    <a:pt x="7938" y="4397"/>
                  </a:lnTo>
                  <a:lnTo>
                    <a:pt x="7936" y="4393"/>
                  </a:lnTo>
                  <a:lnTo>
                    <a:pt x="7935" y="4390"/>
                  </a:lnTo>
                  <a:lnTo>
                    <a:pt x="7933" y="4387"/>
                  </a:lnTo>
                  <a:lnTo>
                    <a:pt x="7931" y="4384"/>
                  </a:lnTo>
                  <a:lnTo>
                    <a:pt x="7929" y="4381"/>
                  </a:lnTo>
                  <a:lnTo>
                    <a:pt x="7927" y="4378"/>
                  </a:lnTo>
                  <a:lnTo>
                    <a:pt x="7925" y="4375"/>
                  </a:lnTo>
                  <a:lnTo>
                    <a:pt x="7923" y="4372"/>
                  </a:lnTo>
                  <a:lnTo>
                    <a:pt x="7921" y="4369"/>
                  </a:lnTo>
                  <a:lnTo>
                    <a:pt x="7918" y="4366"/>
                  </a:lnTo>
                  <a:lnTo>
                    <a:pt x="7916" y="4364"/>
                  </a:lnTo>
                  <a:lnTo>
                    <a:pt x="7913" y="4361"/>
                  </a:lnTo>
                  <a:lnTo>
                    <a:pt x="7911" y="4359"/>
                  </a:lnTo>
                  <a:lnTo>
                    <a:pt x="7908" y="4357"/>
                  </a:lnTo>
                  <a:lnTo>
                    <a:pt x="7906" y="4355"/>
                  </a:lnTo>
                  <a:lnTo>
                    <a:pt x="7903" y="4353"/>
                  </a:lnTo>
                  <a:lnTo>
                    <a:pt x="7901" y="4351"/>
                  </a:lnTo>
                  <a:lnTo>
                    <a:pt x="7898" y="4350"/>
                  </a:lnTo>
                  <a:lnTo>
                    <a:pt x="7895" y="4348"/>
                  </a:lnTo>
                  <a:lnTo>
                    <a:pt x="7893" y="4347"/>
                  </a:lnTo>
                  <a:lnTo>
                    <a:pt x="7890" y="4345"/>
                  </a:lnTo>
                  <a:lnTo>
                    <a:pt x="7887" y="4344"/>
                  </a:lnTo>
                  <a:lnTo>
                    <a:pt x="7884" y="4343"/>
                  </a:lnTo>
                  <a:lnTo>
                    <a:pt x="7881" y="4342"/>
                  </a:lnTo>
                  <a:lnTo>
                    <a:pt x="7877" y="4341"/>
                  </a:lnTo>
                  <a:lnTo>
                    <a:pt x="7874" y="4340"/>
                  </a:lnTo>
                  <a:lnTo>
                    <a:pt x="7871" y="4340"/>
                  </a:lnTo>
                  <a:lnTo>
                    <a:pt x="7867" y="4339"/>
                  </a:lnTo>
                  <a:lnTo>
                    <a:pt x="7863" y="4339"/>
                  </a:lnTo>
                  <a:lnTo>
                    <a:pt x="7860" y="4338"/>
                  </a:lnTo>
                  <a:lnTo>
                    <a:pt x="7856" y="4338"/>
                  </a:lnTo>
                  <a:close/>
                  <a:moveTo>
                    <a:pt x="5145" y="2614"/>
                  </a:moveTo>
                  <a:lnTo>
                    <a:pt x="5138" y="2697"/>
                  </a:lnTo>
                  <a:lnTo>
                    <a:pt x="5523" y="2697"/>
                  </a:lnTo>
                  <a:lnTo>
                    <a:pt x="5568" y="2676"/>
                  </a:lnTo>
                  <a:lnTo>
                    <a:pt x="5709" y="2579"/>
                  </a:lnTo>
                  <a:lnTo>
                    <a:pt x="5823" y="2467"/>
                  </a:lnTo>
                  <a:lnTo>
                    <a:pt x="5909" y="2346"/>
                  </a:lnTo>
                  <a:lnTo>
                    <a:pt x="5964" y="2223"/>
                  </a:lnTo>
                  <a:lnTo>
                    <a:pt x="5989" y="2106"/>
                  </a:lnTo>
                  <a:lnTo>
                    <a:pt x="5985" y="2001"/>
                  </a:lnTo>
                  <a:lnTo>
                    <a:pt x="5953" y="1910"/>
                  </a:lnTo>
                  <a:lnTo>
                    <a:pt x="5892" y="1832"/>
                  </a:lnTo>
                  <a:lnTo>
                    <a:pt x="5795" y="1767"/>
                  </a:lnTo>
                  <a:lnTo>
                    <a:pt x="5651" y="1721"/>
                  </a:lnTo>
                  <a:lnTo>
                    <a:pt x="5457" y="1704"/>
                  </a:lnTo>
                  <a:lnTo>
                    <a:pt x="5351" y="1714"/>
                  </a:lnTo>
                  <a:lnTo>
                    <a:pt x="5274" y="1742"/>
                  </a:lnTo>
                  <a:lnTo>
                    <a:pt x="5217" y="1782"/>
                  </a:lnTo>
                  <a:lnTo>
                    <a:pt x="5173" y="1837"/>
                  </a:lnTo>
                  <a:lnTo>
                    <a:pt x="5137" y="1910"/>
                  </a:lnTo>
                  <a:lnTo>
                    <a:pt x="5130" y="1936"/>
                  </a:lnTo>
                  <a:lnTo>
                    <a:pt x="5131" y="1939"/>
                  </a:lnTo>
                  <a:lnTo>
                    <a:pt x="5134" y="1955"/>
                  </a:lnTo>
                  <a:lnTo>
                    <a:pt x="5152" y="2073"/>
                  </a:lnTo>
                  <a:lnTo>
                    <a:pt x="5153" y="2084"/>
                  </a:lnTo>
                  <a:lnTo>
                    <a:pt x="5161" y="2209"/>
                  </a:lnTo>
                  <a:lnTo>
                    <a:pt x="5161" y="2217"/>
                  </a:lnTo>
                  <a:lnTo>
                    <a:pt x="5160" y="2347"/>
                  </a:lnTo>
                  <a:lnTo>
                    <a:pt x="5160" y="2352"/>
                  </a:lnTo>
                  <a:lnTo>
                    <a:pt x="5154" y="2482"/>
                  </a:lnTo>
                  <a:lnTo>
                    <a:pt x="5154" y="2485"/>
                  </a:lnTo>
                  <a:lnTo>
                    <a:pt x="5145" y="2613"/>
                  </a:lnTo>
                  <a:lnTo>
                    <a:pt x="5145" y="2614"/>
                  </a:lnTo>
                  <a:close/>
                  <a:moveTo>
                    <a:pt x="4432" y="2676"/>
                  </a:moveTo>
                  <a:lnTo>
                    <a:pt x="4477" y="2697"/>
                  </a:lnTo>
                  <a:lnTo>
                    <a:pt x="4862" y="2697"/>
                  </a:lnTo>
                  <a:lnTo>
                    <a:pt x="4855" y="2614"/>
                  </a:lnTo>
                  <a:lnTo>
                    <a:pt x="4855" y="2613"/>
                  </a:lnTo>
                  <a:lnTo>
                    <a:pt x="4846" y="2485"/>
                  </a:lnTo>
                  <a:lnTo>
                    <a:pt x="4846" y="2482"/>
                  </a:lnTo>
                  <a:lnTo>
                    <a:pt x="4840" y="2352"/>
                  </a:lnTo>
                  <a:lnTo>
                    <a:pt x="4840" y="2347"/>
                  </a:lnTo>
                  <a:lnTo>
                    <a:pt x="4839" y="2217"/>
                  </a:lnTo>
                  <a:lnTo>
                    <a:pt x="4839" y="2209"/>
                  </a:lnTo>
                  <a:lnTo>
                    <a:pt x="4847" y="2084"/>
                  </a:lnTo>
                  <a:lnTo>
                    <a:pt x="4848" y="2073"/>
                  </a:lnTo>
                  <a:lnTo>
                    <a:pt x="4866" y="1955"/>
                  </a:lnTo>
                  <a:lnTo>
                    <a:pt x="4869" y="1939"/>
                  </a:lnTo>
                  <a:lnTo>
                    <a:pt x="4870" y="1936"/>
                  </a:lnTo>
                  <a:lnTo>
                    <a:pt x="4863" y="1910"/>
                  </a:lnTo>
                  <a:lnTo>
                    <a:pt x="4827" y="1837"/>
                  </a:lnTo>
                  <a:lnTo>
                    <a:pt x="4783" y="1782"/>
                  </a:lnTo>
                  <a:lnTo>
                    <a:pt x="4726" y="1742"/>
                  </a:lnTo>
                  <a:lnTo>
                    <a:pt x="4649" y="1714"/>
                  </a:lnTo>
                  <a:lnTo>
                    <a:pt x="4543" y="1704"/>
                  </a:lnTo>
                  <a:lnTo>
                    <a:pt x="4349" y="1721"/>
                  </a:lnTo>
                  <a:lnTo>
                    <a:pt x="4205" y="1767"/>
                  </a:lnTo>
                  <a:lnTo>
                    <a:pt x="4108" y="1832"/>
                  </a:lnTo>
                  <a:lnTo>
                    <a:pt x="4047" y="1910"/>
                  </a:lnTo>
                  <a:lnTo>
                    <a:pt x="4015" y="2001"/>
                  </a:lnTo>
                  <a:lnTo>
                    <a:pt x="4011" y="2106"/>
                  </a:lnTo>
                  <a:lnTo>
                    <a:pt x="4036" y="2223"/>
                  </a:lnTo>
                  <a:lnTo>
                    <a:pt x="4091" y="2346"/>
                  </a:lnTo>
                  <a:lnTo>
                    <a:pt x="4177" y="2467"/>
                  </a:lnTo>
                  <a:lnTo>
                    <a:pt x="4291" y="2579"/>
                  </a:lnTo>
                  <a:lnTo>
                    <a:pt x="4432" y="267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66" name="Google Shape;3966;p34"/>
          <p:cNvGrpSpPr/>
          <p:nvPr/>
        </p:nvGrpSpPr>
        <p:grpSpPr>
          <a:xfrm>
            <a:off x="9853119" y="880469"/>
            <a:ext cx="589280" cy="589280"/>
            <a:chOff x="8633919" y="4494008"/>
            <a:chExt cx="589280" cy="589280"/>
          </a:xfrm>
        </p:grpSpPr>
        <p:sp>
          <p:nvSpPr>
            <p:cNvPr id="3967" name="Google Shape;3967;p34"/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46" y="3199"/>
                  </a:moveTo>
                  <a:lnTo>
                    <a:pt x="6045" y="3238"/>
                  </a:lnTo>
                  <a:lnTo>
                    <a:pt x="6043" y="3278"/>
                  </a:lnTo>
                  <a:lnTo>
                    <a:pt x="6039" y="3317"/>
                  </a:lnTo>
                  <a:lnTo>
                    <a:pt x="6034" y="3355"/>
                  </a:lnTo>
                  <a:lnTo>
                    <a:pt x="6028" y="3394"/>
                  </a:lnTo>
                  <a:lnTo>
                    <a:pt x="6020" y="3432"/>
                  </a:lnTo>
                  <a:lnTo>
                    <a:pt x="6010" y="3470"/>
                  </a:lnTo>
                  <a:lnTo>
                    <a:pt x="5999" y="3507"/>
                  </a:lnTo>
                  <a:lnTo>
                    <a:pt x="5987" y="3544"/>
                  </a:lnTo>
                  <a:lnTo>
                    <a:pt x="5974" y="3581"/>
                  </a:lnTo>
                  <a:lnTo>
                    <a:pt x="5959" y="3617"/>
                  </a:lnTo>
                  <a:lnTo>
                    <a:pt x="5942" y="3653"/>
                  </a:lnTo>
                  <a:lnTo>
                    <a:pt x="5925" y="3688"/>
                  </a:lnTo>
                  <a:lnTo>
                    <a:pt x="5906" y="3722"/>
                  </a:lnTo>
                  <a:lnTo>
                    <a:pt x="5886" y="3756"/>
                  </a:lnTo>
                  <a:lnTo>
                    <a:pt x="5864" y="3788"/>
                  </a:lnTo>
                  <a:lnTo>
                    <a:pt x="5841" y="3820"/>
                  </a:lnTo>
                  <a:lnTo>
                    <a:pt x="5818" y="3851"/>
                  </a:lnTo>
                  <a:lnTo>
                    <a:pt x="5793" y="3881"/>
                  </a:lnTo>
                  <a:lnTo>
                    <a:pt x="5767" y="3911"/>
                  </a:lnTo>
                  <a:lnTo>
                    <a:pt x="5740" y="3939"/>
                  </a:lnTo>
                  <a:lnTo>
                    <a:pt x="5712" y="3966"/>
                  </a:lnTo>
                  <a:lnTo>
                    <a:pt x="5682" y="3992"/>
                  </a:lnTo>
                  <a:lnTo>
                    <a:pt x="5652" y="4017"/>
                  </a:lnTo>
                  <a:lnTo>
                    <a:pt x="5621" y="4040"/>
                  </a:lnTo>
                  <a:lnTo>
                    <a:pt x="5589" y="4063"/>
                  </a:lnTo>
                  <a:lnTo>
                    <a:pt x="5557" y="4085"/>
                  </a:lnTo>
                  <a:lnTo>
                    <a:pt x="5523" y="4105"/>
                  </a:lnTo>
                  <a:lnTo>
                    <a:pt x="5489" y="4124"/>
                  </a:lnTo>
                  <a:lnTo>
                    <a:pt x="5454" y="4142"/>
                  </a:lnTo>
                  <a:lnTo>
                    <a:pt x="5418" y="4158"/>
                  </a:lnTo>
                  <a:lnTo>
                    <a:pt x="5382" y="4173"/>
                  </a:lnTo>
                  <a:lnTo>
                    <a:pt x="5345" y="4187"/>
                  </a:lnTo>
                  <a:lnTo>
                    <a:pt x="5308" y="4199"/>
                  </a:lnTo>
                  <a:lnTo>
                    <a:pt x="5271" y="4210"/>
                  </a:lnTo>
                  <a:lnTo>
                    <a:pt x="5233" y="4219"/>
                  </a:lnTo>
                  <a:lnTo>
                    <a:pt x="5195" y="4227"/>
                  </a:lnTo>
                  <a:lnTo>
                    <a:pt x="5156" y="4233"/>
                  </a:lnTo>
                  <a:lnTo>
                    <a:pt x="5118" y="4238"/>
                  </a:lnTo>
                  <a:lnTo>
                    <a:pt x="5079" y="4242"/>
                  </a:lnTo>
                  <a:lnTo>
                    <a:pt x="5039" y="4244"/>
                  </a:lnTo>
                  <a:lnTo>
                    <a:pt x="5000" y="4245"/>
                  </a:lnTo>
                  <a:lnTo>
                    <a:pt x="4961" y="4244"/>
                  </a:lnTo>
                  <a:lnTo>
                    <a:pt x="4921" y="4242"/>
                  </a:lnTo>
                  <a:lnTo>
                    <a:pt x="4882" y="4238"/>
                  </a:lnTo>
                  <a:lnTo>
                    <a:pt x="4844" y="4233"/>
                  </a:lnTo>
                  <a:lnTo>
                    <a:pt x="4805" y="4227"/>
                  </a:lnTo>
                  <a:lnTo>
                    <a:pt x="4767" y="4219"/>
                  </a:lnTo>
                  <a:lnTo>
                    <a:pt x="4729" y="4210"/>
                  </a:lnTo>
                  <a:lnTo>
                    <a:pt x="4692" y="4199"/>
                  </a:lnTo>
                  <a:lnTo>
                    <a:pt x="4655" y="4187"/>
                  </a:lnTo>
                  <a:lnTo>
                    <a:pt x="4618" y="4173"/>
                  </a:lnTo>
                  <a:lnTo>
                    <a:pt x="4582" y="4158"/>
                  </a:lnTo>
                  <a:lnTo>
                    <a:pt x="4546" y="4142"/>
                  </a:lnTo>
                  <a:lnTo>
                    <a:pt x="4511" y="4124"/>
                  </a:lnTo>
                  <a:lnTo>
                    <a:pt x="4477" y="4105"/>
                  </a:lnTo>
                  <a:lnTo>
                    <a:pt x="4443" y="4085"/>
                  </a:lnTo>
                  <a:lnTo>
                    <a:pt x="4411" y="4063"/>
                  </a:lnTo>
                  <a:lnTo>
                    <a:pt x="4379" y="4040"/>
                  </a:lnTo>
                  <a:lnTo>
                    <a:pt x="4348" y="4017"/>
                  </a:lnTo>
                  <a:lnTo>
                    <a:pt x="4318" y="3992"/>
                  </a:lnTo>
                  <a:lnTo>
                    <a:pt x="4288" y="3966"/>
                  </a:lnTo>
                  <a:lnTo>
                    <a:pt x="4260" y="3939"/>
                  </a:lnTo>
                  <a:lnTo>
                    <a:pt x="4233" y="3911"/>
                  </a:lnTo>
                  <a:lnTo>
                    <a:pt x="4207" y="3881"/>
                  </a:lnTo>
                  <a:lnTo>
                    <a:pt x="4182" y="3851"/>
                  </a:lnTo>
                  <a:lnTo>
                    <a:pt x="4159" y="3820"/>
                  </a:lnTo>
                  <a:lnTo>
                    <a:pt x="4136" y="3788"/>
                  </a:lnTo>
                  <a:lnTo>
                    <a:pt x="4114" y="3756"/>
                  </a:lnTo>
                  <a:lnTo>
                    <a:pt x="4094" y="3722"/>
                  </a:lnTo>
                  <a:lnTo>
                    <a:pt x="4075" y="3688"/>
                  </a:lnTo>
                  <a:lnTo>
                    <a:pt x="4058" y="3653"/>
                  </a:lnTo>
                  <a:lnTo>
                    <a:pt x="4041" y="3617"/>
                  </a:lnTo>
                  <a:lnTo>
                    <a:pt x="4026" y="3581"/>
                  </a:lnTo>
                  <a:lnTo>
                    <a:pt x="4013" y="3544"/>
                  </a:lnTo>
                  <a:lnTo>
                    <a:pt x="4001" y="3507"/>
                  </a:lnTo>
                  <a:lnTo>
                    <a:pt x="3990" y="3470"/>
                  </a:lnTo>
                  <a:lnTo>
                    <a:pt x="3980" y="3432"/>
                  </a:lnTo>
                  <a:lnTo>
                    <a:pt x="3972" y="3394"/>
                  </a:lnTo>
                  <a:lnTo>
                    <a:pt x="3966" y="3355"/>
                  </a:lnTo>
                  <a:lnTo>
                    <a:pt x="3961" y="3317"/>
                  </a:lnTo>
                  <a:lnTo>
                    <a:pt x="3957" y="3278"/>
                  </a:lnTo>
                  <a:lnTo>
                    <a:pt x="3955" y="3238"/>
                  </a:lnTo>
                  <a:lnTo>
                    <a:pt x="3954" y="3199"/>
                  </a:lnTo>
                  <a:lnTo>
                    <a:pt x="3955" y="3160"/>
                  </a:lnTo>
                  <a:lnTo>
                    <a:pt x="3957" y="3121"/>
                  </a:lnTo>
                  <a:lnTo>
                    <a:pt x="3961" y="3082"/>
                  </a:lnTo>
                  <a:lnTo>
                    <a:pt x="3966" y="3043"/>
                  </a:lnTo>
                  <a:lnTo>
                    <a:pt x="3972" y="3005"/>
                  </a:lnTo>
                  <a:lnTo>
                    <a:pt x="3980" y="2966"/>
                  </a:lnTo>
                  <a:lnTo>
                    <a:pt x="3990" y="2928"/>
                  </a:lnTo>
                  <a:lnTo>
                    <a:pt x="4001" y="2891"/>
                  </a:lnTo>
                  <a:lnTo>
                    <a:pt x="4013" y="2854"/>
                  </a:lnTo>
                  <a:lnTo>
                    <a:pt x="4026" y="2817"/>
                  </a:lnTo>
                  <a:lnTo>
                    <a:pt x="4041" y="2781"/>
                  </a:lnTo>
                  <a:lnTo>
                    <a:pt x="4058" y="2745"/>
                  </a:lnTo>
                  <a:lnTo>
                    <a:pt x="4075" y="2710"/>
                  </a:lnTo>
                  <a:lnTo>
                    <a:pt x="4094" y="2676"/>
                  </a:lnTo>
                  <a:lnTo>
                    <a:pt x="4114" y="2643"/>
                  </a:lnTo>
                  <a:lnTo>
                    <a:pt x="4136" y="2610"/>
                  </a:lnTo>
                  <a:lnTo>
                    <a:pt x="4159" y="2578"/>
                  </a:lnTo>
                  <a:lnTo>
                    <a:pt x="4182" y="2547"/>
                  </a:lnTo>
                  <a:lnTo>
                    <a:pt x="4207" y="2517"/>
                  </a:lnTo>
                  <a:lnTo>
                    <a:pt x="4233" y="2488"/>
                  </a:lnTo>
                  <a:lnTo>
                    <a:pt x="4260" y="2460"/>
                  </a:lnTo>
                  <a:lnTo>
                    <a:pt x="4288" y="2433"/>
                  </a:lnTo>
                  <a:lnTo>
                    <a:pt x="4318" y="2407"/>
                  </a:lnTo>
                  <a:lnTo>
                    <a:pt x="4348" y="2382"/>
                  </a:lnTo>
                  <a:lnTo>
                    <a:pt x="4379" y="2359"/>
                  </a:lnTo>
                  <a:lnTo>
                    <a:pt x="4411" y="2336"/>
                  </a:lnTo>
                  <a:lnTo>
                    <a:pt x="4443" y="2314"/>
                  </a:lnTo>
                  <a:lnTo>
                    <a:pt x="4477" y="2294"/>
                  </a:lnTo>
                  <a:lnTo>
                    <a:pt x="4511" y="2275"/>
                  </a:lnTo>
                  <a:lnTo>
                    <a:pt x="4546" y="2257"/>
                  </a:lnTo>
                  <a:lnTo>
                    <a:pt x="4582" y="2241"/>
                  </a:lnTo>
                  <a:lnTo>
                    <a:pt x="4618" y="2226"/>
                  </a:lnTo>
                  <a:lnTo>
                    <a:pt x="4655" y="2212"/>
                  </a:lnTo>
                  <a:lnTo>
                    <a:pt x="4692" y="2200"/>
                  </a:lnTo>
                  <a:lnTo>
                    <a:pt x="4729" y="2190"/>
                  </a:lnTo>
                  <a:lnTo>
                    <a:pt x="4767" y="2180"/>
                  </a:lnTo>
                  <a:lnTo>
                    <a:pt x="4805" y="2172"/>
                  </a:lnTo>
                  <a:lnTo>
                    <a:pt x="4844" y="2166"/>
                  </a:lnTo>
                  <a:lnTo>
                    <a:pt x="4882" y="2161"/>
                  </a:lnTo>
                  <a:lnTo>
                    <a:pt x="4921" y="2157"/>
                  </a:lnTo>
                  <a:lnTo>
                    <a:pt x="4961" y="2155"/>
                  </a:lnTo>
                  <a:lnTo>
                    <a:pt x="5000" y="2154"/>
                  </a:lnTo>
                  <a:lnTo>
                    <a:pt x="5039" y="2155"/>
                  </a:lnTo>
                  <a:lnTo>
                    <a:pt x="5079" y="2157"/>
                  </a:lnTo>
                  <a:lnTo>
                    <a:pt x="5118" y="2161"/>
                  </a:lnTo>
                  <a:lnTo>
                    <a:pt x="5156" y="2166"/>
                  </a:lnTo>
                  <a:lnTo>
                    <a:pt x="5195" y="2172"/>
                  </a:lnTo>
                  <a:lnTo>
                    <a:pt x="5233" y="2180"/>
                  </a:lnTo>
                  <a:lnTo>
                    <a:pt x="5271" y="2190"/>
                  </a:lnTo>
                  <a:lnTo>
                    <a:pt x="5308" y="2200"/>
                  </a:lnTo>
                  <a:lnTo>
                    <a:pt x="5345" y="2212"/>
                  </a:lnTo>
                  <a:lnTo>
                    <a:pt x="5382" y="2226"/>
                  </a:lnTo>
                  <a:lnTo>
                    <a:pt x="5418" y="2241"/>
                  </a:lnTo>
                  <a:lnTo>
                    <a:pt x="5454" y="2257"/>
                  </a:lnTo>
                  <a:lnTo>
                    <a:pt x="5489" y="2275"/>
                  </a:lnTo>
                  <a:lnTo>
                    <a:pt x="5523" y="2294"/>
                  </a:lnTo>
                  <a:lnTo>
                    <a:pt x="5557" y="2314"/>
                  </a:lnTo>
                  <a:lnTo>
                    <a:pt x="5589" y="2336"/>
                  </a:lnTo>
                  <a:lnTo>
                    <a:pt x="5621" y="2359"/>
                  </a:lnTo>
                  <a:lnTo>
                    <a:pt x="5652" y="2382"/>
                  </a:lnTo>
                  <a:lnTo>
                    <a:pt x="5682" y="2407"/>
                  </a:lnTo>
                  <a:lnTo>
                    <a:pt x="5712" y="2433"/>
                  </a:lnTo>
                  <a:lnTo>
                    <a:pt x="5740" y="2460"/>
                  </a:lnTo>
                  <a:lnTo>
                    <a:pt x="5767" y="2488"/>
                  </a:lnTo>
                  <a:lnTo>
                    <a:pt x="5793" y="2517"/>
                  </a:lnTo>
                  <a:lnTo>
                    <a:pt x="5818" y="2547"/>
                  </a:lnTo>
                  <a:lnTo>
                    <a:pt x="5841" y="2578"/>
                  </a:lnTo>
                  <a:lnTo>
                    <a:pt x="5864" y="2610"/>
                  </a:lnTo>
                  <a:lnTo>
                    <a:pt x="5886" y="2643"/>
                  </a:lnTo>
                  <a:lnTo>
                    <a:pt x="5906" y="2676"/>
                  </a:lnTo>
                  <a:lnTo>
                    <a:pt x="5925" y="2710"/>
                  </a:lnTo>
                  <a:lnTo>
                    <a:pt x="5942" y="2745"/>
                  </a:lnTo>
                  <a:lnTo>
                    <a:pt x="5959" y="2781"/>
                  </a:lnTo>
                  <a:lnTo>
                    <a:pt x="5974" y="2817"/>
                  </a:lnTo>
                  <a:lnTo>
                    <a:pt x="5987" y="2854"/>
                  </a:lnTo>
                  <a:lnTo>
                    <a:pt x="5999" y="2891"/>
                  </a:lnTo>
                  <a:lnTo>
                    <a:pt x="6010" y="2929"/>
                  </a:lnTo>
                  <a:lnTo>
                    <a:pt x="6020" y="2966"/>
                  </a:lnTo>
                  <a:lnTo>
                    <a:pt x="6028" y="3005"/>
                  </a:lnTo>
                  <a:lnTo>
                    <a:pt x="6034" y="3043"/>
                  </a:lnTo>
                  <a:lnTo>
                    <a:pt x="6039" y="3082"/>
                  </a:lnTo>
                  <a:lnTo>
                    <a:pt x="6043" y="3121"/>
                  </a:lnTo>
                  <a:lnTo>
                    <a:pt x="6045" y="3160"/>
                  </a:lnTo>
                  <a:lnTo>
                    <a:pt x="6046" y="31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34"/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13" y="6608"/>
                  </a:moveTo>
                  <a:lnTo>
                    <a:pt x="1598" y="6751"/>
                  </a:lnTo>
                  <a:lnTo>
                    <a:pt x="1439" y="6926"/>
                  </a:lnTo>
                  <a:lnTo>
                    <a:pt x="1339" y="7133"/>
                  </a:lnTo>
                  <a:lnTo>
                    <a:pt x="1297" y="7418"/>
                  </a:lnTo>
                  <a:lnTo>
                    <a:pt x="1291" y="7450"/>
                  </a:lnTo>
                  <a:lnTo>
                    <a:pt x="1280" y="7481"/>
                  </a:lnTo>
                  <a:lnTo>
                    <a:pt x="1265" y="7510"/>
                  </a:lnTo>
                  <a:lnTo>
                    <a:pt x="1246" y="7537"/>
                  </a:lnTo>
                  <a:lnTo>
                    <a:pt x="1224" y="7561"/>
                  </a:lnTo>
                  <a:lnTo>
                    <a:pt x="1199" y="7583"/>
                  </a:lnTo>
                  <a:lnTo>
                    <a:pt x="1172" y="7600"/>
                  </a:lnTo>
                  <a:lnTo>
                    <a:pt x="1142" y="7614"/>
                  </a:lnTo>
                  <a:lnTo>
                    <a:pt x="1111" y="7624"/>
                  </a:lnTo>
                  <a:lnTo>
                    <a:pt x="1079" y="7630"/>
                  </a:lnTo>
                  <a:lnTo>
                    <a:pt x="1046" y="7632"/>
                  </a:lnTo>
                  <a:lnTo>
                    <a:pt x="1014" y="7629"/>
                  </a:lnTo>
                  <a:lnTo>
                    <a:pt x="982" y="7623"/>
                  </a:lnTo>
                  <a:lnTo>
                    <a:pt x="951" y="7612"/>
                  </a:lnTo>
                  <a:lnTo>
                    <a:pt x="922" y="7597"/>
                  </a:lnTo>
                  <a:lnTo>
                    <a:pt x="895" y="7578"/>
                  </a:lnTo>
                  <a:lnTo>
                    <a:pt x="871" y="7556"/>
                  </a:lnTo>
                  <a:lnTo>
                    <a:pt x="849" y="7531"/>
                  </a:lnTo>
                  <a:lnTo>
                    <a:pt x="832" y="7504"/>
                  </a:lnTo>
                  <a:lnTo>
                    <a:pt x="818" y="7474"/>
                  </a:lnTo>
                  <a:lnTo>
                    <a:pt x="808" y="7443"/>
                  </a:lnTo>
                  <a:lnTo>
                    <a:pt x="802" y="7411"/>
                  </a:lnTo>
                  <a:lnTo>
                    <a:pt x="800" y="7378"/>
                  </a:lnTo>
                  <a:lnTo>
                    <a:pt x="803" y="7346"/>
                  </a:lnTo>
                  <a:lnTo>
                    <a:pt x="850" y="7022"/>
                  </a:lnTo>
                  <a:lnTo>
                    <a:pt x="858" y="6985"/>
                  </a:lnTo>
                  <a:lnTo>
                    <a:pt x="872" y="6949"/>
                  </a:lnTo>
                  <a:lnTo>
                    <a:pt x="1005" y="6675"/>
                  </a:lnTo>
                  <a:lnTo>
                    <a:pt x="1023" y="6644"/>
                  </a:lnTo>
                  <a:lnTo>
                    <a:pt x="1045" y="6616"/>
                  </a:lnTo>
                  <a:lnTo>
                    <a:pt x="1249" y="6392"/>
                  </a:lnTo>
                  <a:lnTo>
                    <a:pt x="1271" y="6371"/>
                  </a:lnTo>
                  <a:lnTo>
                    <a:pt x="1295" y="6352"/>
                  </a:lnTo>
                  <a:lnTo>
                    <a:pt x="1556" y="6178"/>
                  </a:lnTo>
                  <a:lnTo>
                    <a:pt x="1577" y="6165"/>
                  </a:lnTo>
                  <a:lnTo>
                    <a:pt x="1600" y="6155"/>
                  </a:lnTo>
                  <a:lnTo>
                    <a:pt x="1904" y="6030"/>
                  </a:lnTo>
                  <a:lnTo>
                    <a:pt x="1944" y="6017"/>
                  </a:lnTo>
                  <a:lnTo>
                    <a:pt x="2275" y="5943"/>
                  </a:lnTo>
                  <a:lnTo>
                    <a:pt x="2312" y="5937"/>
                  </a:lnTo>
                  <a:lnTo>
                    <a:pt x="2659" y="5912"/>
                  </a:lnTo>
                  <a:lnTo>
                    <a:pt x="2694" y="5912"/>
                  </a:lnTo>
                  <a:lnTo>
                    <a:pt x="3041" y="5937"/>
                  </a:lnTo>
                  <a:lnTo>
                    <a:pt x="3078" y="5943"/>
                  </a:lnTo>
                  <a:lnTo>
                    <a:pt x="3409" y="6017"/>
                  </a:lnTo>
                  <a:lnTo>
                    <a:pt x="3449" y="6030"/>
                  </a:lnTo>
                  <a:lnTo>
                    <a:pt x="3753" y="6155"/>
                  </a:lnTo>
                  <a:lnTo>
                    <a:pt x="3776" y="6165"/>
                  </a:lnTo>
                  <a:lnTo>
                    <a:pt x="3797" y="6178"/>
                  </a:lnTo>
                  <a:lnTo>
                    <a:pt x="4058" y="6352"/>
                  </a:lnTo>
                  <a:lnTo>
                    <a:pt x="4068" y="6360"/>
                  </a:lnTo>
                  <a:lnTo>
                    <a:pt x="4130" y="6335"/>
                  </a:lnTo>
                  <a:lnTo>
                    <a:pt x="4170" y="6322"/>
                  </a:lnTo>
                  <a:lnTo>
                    <a:pt x="4550" y="6237"/>
                  </a:lnTo>
                  <a:lnTo>
                    <a:pt x="4586" y="6232"/>
                  </a:lnTo>
                  <a:lnTo>
                    <a:pt x="4982" y="6203"/>
                  </a:lnTo>
                  <a:lnTo>
                    <a:pt x="5018" y="6203"/>
                  </a:lnTo>
                  <a:lnTo>
                    <a:pt x="5414" y="6232"/>
                  </a:lnTo>
                  <a:lnTo>
                    <a:pt x="5450" y="6237"/>
                  </a:lnTo>
                  <a:lnTo>
                    <a:pt x="5830" y="6322"/>
                  </a:lnTo>
                  <a:lnTo>
                    <a:pt x="5870" y="6335"/>
                  </a:lnTo>
                  <a:lnTo>
                    <a:pt x="5932" y="6360"/>
                  </a:lnTo>
                  <a:lnTo>
                    <a:pt x="5942" y="6352"/>
                  </a:lnTo>
                  <a:lnTo>
                    <a:pt x="6203" y="6178"/>
                  </a:lnTo>
                  <a:lnTo>
                    <a:pt x="6224" y="6165"/>
                  </a:lnTo>
                  <a:lnTo>
                    <a:pt x="6247" y="6155"/>
                  </a:lnTo>
                  <a:lnTo>
                    <a:pt x="6551" y="6030"/>
                  </a:lnTo>
                  <a:lnTo>
                    <a:pt x="6591" y="6017"/>
                  </a:lnTo>
                  <a:lnTo>
                    <a:pt x="6922" y="5943"/>
                  </a:lnTo>
                  <a:lnTo>
                    <a:pt x="6959" y="5937"/>
                  </a:lnTo>
                  <a:lnTo>
                    <a:pt x="7306" y="5912"/>
                  </a:lnTo>
                  <a:lnTo>
                    <a:pt x="7341" y="5912"/>
                  </a:lnTo>
                  <a:lnTo>
                    <a:pt x="7688" y="5937"/>
                  </a:lnTo>
                  <a:lnTo>
                    <a:pt x="7725" y="5943"/>
                  </a:lnTo>
                  <a:lnTo>
                    <a:pt x="8056" y="6017"/>
                  </a:lnTo>
                  <a:lnTo>
                    <a:pt x="8096" y="6030"/>
                  </a:lnTo>
                  <a:lnTo>
                    <a:pt x="8400" y="6155"/>
                  </a:lnTo>
                  <a:lnTo>
                    <a:pt x="8423" y="6165"/>
                  </a:lnTo>
                  <a:lnTo>
                    <a:pt x="8444" y="6178"/>
                  </a:lnTo>
                  <a:lnTo>
                    <a:pt x="8705" y="6352"/>
                  </a:lnTo>
                  <a:lnTo>
                    <a:pt x="8729" y="6371"/>
                  </a:lnTo>
                  <a:lnTo>
                    <a:pt x="8751" y="6392"/>
                  </a:lnTo>
                  <a:lnTo>
                    <a:pt x="8955" y="6616"/>
                  </a:lnTo>
                  <a:lnTo>
                    <a:pt x="8977" y="6644"/>
                  </a:lnTo>
                  <a:lnTo>
                    <a:pt x="8995" y="6675"/>
                  </a:lnTo>
                  <a:lnTo>
                    <a:pt x="9128" y="6949"/>
                  </a:lnTo>
                  <a:lnTo>
                    <a:pt x="9142" y="6985"/>
                  </a:lnTo>
                  <a:lnTo>
                    <a:pt x="9150" y="7022"/>
                  </a:lnTo>
                  <a:lnTo>
                    <a:pt x="9197" y="7346"/>
                  </a:lnTo>
                  <a:lnTo>
                    <a:pt x="9200" y="7378"/>
                  </a:lnTo>
                  <a:lnTo>
                    <a:pt x="9198" y="7411"/>
                  </a:lnTo>
                  <a:lnTo>
                    <a:pt x="9192" y="7443"/>
                  </a:lnTo>
                  <a:lnTo>
                    <a:pt x="9182" y="7474"/>
                  </a:lnTo>
                  <a:lnTo>
                    <a:pt x="9168" y="7504"/>
                  </a:lnTo>
                  <a:lnTo>
                    <a:pt x="9151" y="7531"/>
                  </a:lnTo>
                  <a:lnTo>
                    <a:pt x="9129" y="7556"/>
                  </a:lnTo>
                  <a:lnTo>
                    <a:pt x="9105" y="7578"/>
                  </a:lnTo>
                  <a:lnTo>
                    <a:pt x="9078" y="7597"/>
                  </a:lnTo>
                  <a:lnTo>
                    <a:pt x="9049" y="7612"/>
                  </a:lnTo>
                  <a:lnTo>
                    <a:pt x="9018" y="7623"/>
                  </a:lnTo>
                  <a:lnTo>
                    <a:pt x="8986" y="7629"/>
                  </a:lnTo>
                  <a:lnTo>
                    <a:pt x="8954" y="7632"/>
                  </a:lnTo>
                  <a:lnTo>
                    <a:pt x="8921" y="7630"/>
                  </a:lnTo>
                  <a:lnTo>
                    <a:pt x="8889" y="7624"/>
                  </a:lnTo>
                  <a:lnTo>
                    <a:pt x="8858" y="7614"/>
                  </a:lnTo>
                  <a:lnTo>
                    <a:pt x="8828" y="7600"/>
                  </a:lnTo>
                  <a:lnTo>
                    <a:pt x="8801" y="7583"/>
                  </a:lnTo>
                  <a:lnTo>
                    <a:pt x="8776" y="7561"/>
                  </a:lnTo>
                  <a:lnTo>
                    <a:pt x="8754" y="7537"/>
                  </a:lnTo>
                  <a:lnTo>
                    <a:pt x="8735" y="7510"/>
                  </a:lnTo>
                  <a:lnTo>
                    <a:pt x="8720" y="7481"/>
                  </a:lnTo>
                  <a:lnTo>
                    <a:pt x="8709" y="7450"/>
                  </a:lnTo>
                  <a:lnTo>
                    <a:pt x="8703" y="7418"/>
                  </a:lnTo>
                  <a:lnTo>
                    <a:pt x="8661" y="7133"/>
                  </a:lnTo>
                  <a:lnTo>
                    <a:pt x="8561" y="6926"/>
                  </a:lnTo>
                  <a:lnTo>
                    <a:pt x="8402" y="6751"/>
                  </a:lnTo>
                  <a:lnTo>
                    <a:pt x="8187" y="6608"/>
                  </a:lnTo>
                  <a:lnTo>
                    <a:pt x="7926" y="6501"/>
                  </a:lnTo>
                  <a:lnTo>
                    <a:pt x="7633" y="6435"/>
                  </a:lnTo>
                  <a:lnTo>
                    <a:pt x="7323" y="6412"/>
                  </a:lnTo>
                  <a:lnTo>
                    <a:pt x="7014" y="6435"/>
                  </a:lnTo>
                  <a:lnTo>
                    <a:pt x="6721" y="6501"/>
                  </a:lnTo>
                  <a:lnTo>
                    <a:pt x="6460" y="6608"/>
                  </a:lnTo>
                  <a:lnTo>
                    <a:pt x="6441" y="6621"/>
                  </a:lnTo>
                  <a:lnTo>
                    <a:pt x="6559" y="6700"/>
                  </a:lnTo>
                  <a:lnTo>
                    <a:pt x="6583" y="6718"/>
                  </a:lnTo>
                  <a:lnTo>
                    <a:pt x="6605" y="6739"/>
                  </a:lnTo>
                  <a:lnTo>
                    <a:pt x="6838" y="6995"/>
                  </a:lnTo>
                  <a:lnTo>
                    <a:pt x="6860" y="7023"/>
                  </a:lnTo>
                  <a:lnTo>
                    <a:pt x="6878" y="7054"/>
                  </a:lnTo>
                  <a:lnTo>
                    <a:pt x="7030" y="7367"/>
                  </a:lnTo>
                  <a:lnTo>
                    <a:pt x="7044" y="7403"/>
                  </a:lnTo>
                  <a:lnTo>
                    <a:pt x="7052" y="7440"/>
                  </a:lnTo>
                  <a:lnTo>
                    <a:pt x="7106" y="7810"/>
                  </a:lnTo>
                  <a:lnTo>
                    <a:pt x="7109" y="7842"/>
                  </a:lnTo>
                  <a:lnTo>
                    <a:pt x="7107" y="7875"/>
                  </a:lnTo>
                  <a:lnTo>
                    <a:pt x="7101" y="7907"/>
                  </a:lnTo>
                  <a:lnTo>
                    <a:pt x="7091" y="7938"/>
                  </a:lnTo>
                  <a:lnTo>
                    <a:pt x="7077" y="7968"/>
                  </a:lnTo>
                  <a:lnTo>
                    <a:pt x="7060" y="7995"/>
                  </a:lnTo>
                  <a:lnTo>
                    <a:pt x="7038" y="8020"/>
                  </a:lnTo>
                  <a:lnTo>
                    <a:pt x="7014" y="8042"/>
                  </a:lnTo>
                  <a:lnTo>
                    <a:pt x="6987" y="8061"/>
                  </a:lnTo>
                  <a:lnTo>
                    <a:pt x="6958" y="8076"/>
                  </a:lnTo>
                  <a:lnTo>
                    <a:pt x="6927" y="8087"/>
                  </a:lnTo>
                  <a:lnTo>
                    <a:pt x="6895" y="8093"/>
                  </a:lnTo>
                  <a:lnTo>
                    <a:pt x="6863" y="8096"/>
                  </a:lnTo>
                  <a:lnTo>
                    <a:pt x="6830" y="8094"/>
                  </a:lnTo>
                  <a:lnTo>
                    <a:pt x="6798" y="8088"/>
                  </a:lnTo>
                  <a:lnTo>
                    <a:pt x="6767" y="8078"/>
                  </a:lnTo>
                  <a:lnTo>
                    <a:pt x="6737" y="8064"/>
                  </a:lnTo>
                  <a:lnTo>
                    <a:pt x="6710" y="8047"/>
                  </a:lnTo>
                  <a:lnTo>
                    <a:pt x="6685" y="8025"/>
                  </a:lnTo>
                  <a:lnTo>
                    <a:pt x="6663" y="8001"/>
                  </a:lnTo>
                  <a:lnTo>
                    <a:pt x="6644" y="7974"/>
                  </a:lnTo>
                  <a:lnTo>
                    <a:pt x="6629" y="7945"/>
                  </a:lnTo>
                  <a:lnTo>
                    <a:pt x="6618" y="7914"/>
                  </a:lnTo>
                  <a:lnTo>
                    <a:pt x="6612" y="7882"/>
                  </a:lnTo>
                  <a:lnTo>
                    <a:pt x="6563" y="7551"/>
                  </a:lnTo>
                  <a:lnTo>
                    <a:pt x="6444" y="7305"/>
                  </a:lnTo>
                  <a:lnTo>
                    <a:pt x="6256" y="7098"/>
                  </a:lnTo>
                  <a:lnTo>
                    <a:pt x="6065" y="6971"/>
                  </a:lnTo>
                  <a:lnTo>
                    <a:pt x="5986" y="7133"/>
                  </a:lnTo>
                  <a:lnTo>
                    <a:pt x="5944" y="7418"/>
                  </a:lnTo>
                  <a:lnTo>
                    <a:pt x="5938" y="7450"/>
                  </a:lnTo>
                  <a:lnTo>
                    <a:pt x="5927" y="7481"/>
                  </a:lnTo>
                  <a:lnTo>
                    <a:pt x="5912" y="7510"/>
                  </a:lnTo>
                  <a:lnTo>
                    <a:pt x="5893" y="7537"/>
                  </a:lnTo>
                  <a:lnTo>
                    <a:pt x="5871" y="7561"/>
                  </a:lnTo>
                  <a:lnTo>
                    <a:pt x="5846" y="7583"/>
                  </a:lnTo>
                  <a:lnTo>
                    <a:pt x="5819" y="7600"/>
                  </a:lnTo>
                  <a:lnTo>
                    <a:pt x="5789" y="7614"/>
                  </a:lnTo>
                  <a:lnTo>
                    <a:pt x="5758" y="7624"/>
                  </a:lnTo>
                  <a:lnTo>
                    <a:pt x="5726" y="7630"/>
                  </a:lnTo>
                  <a:lnTo>
                    <a:pt x="5693" y="7632"/>
                  </a:lnTo>
                  <a:lnTo>
                    <a:pt x="5661" y="7629"/>
                  </a:lnTo>
                  <a:lnTo>
                    <a:pt x="5629" y="7623"/>
                  </a:lnTo>
                  <a:lnTo>
                    <a:pt x="5598" y="7612"/>
                  </a:lnTo>
                  <a:lnTo>
                    <a:pt x="5569" y="7597"/>
                  </a:lnTo>
                  <a:lnTo>
                    <a:pt x="5542" y="7578"/>
                  </a:lnTo>
                  <a:lnTo>
                    <a:pt x="5518" y="7556"/>
                  </a:lnTo>
                  <a:lnTo>
                    <a:pt x="5496" y="7531"/>
                  </a:lnTo>
                  <a:lnTo>
                    <a:pt x="5479" y="7504"/>
                  </a:lnTo>
                  <a:lnTo>
                    <a:pt x="5465" y="7474"/>
                  </a:lnTo>
                  <a:lnTo>
                    <a:pt x="5455" y="7443"/>
                  </a:lnTo>
                  <a:lnTo>
                    <a:pt x="5449" y="7411"/>
                  </a:lnTo>
                  <a:lnTo>
                    <a:pt x="5447" y="7378"/>
                  </a:lnTo>
                  <a:lnTo>
                    <a:pt x="5450" y="7346"/>
                  </a:lnTo>
                  <a:lnTo>
                    <a:pt x="5497" y="7022"/>
                  </a:lnTo>
                  <a:lnTo>
                    <a:pt x="5505" y="6985"/>
                  </a:lnTo>
                  <a:lnTo>
                    <a:pt x="5519" y="6949"/>
                  </a:lnTo>
                  <a:lnTo>
                    <a:pt x="5600" y="6783"/>
                  </a:lnTo>
                  <a:lnTo>
                    <a:pt x="5359" y="6729"/>
                  </a:lnTo>
                  <a:lnTo>
                    <a:pt x="5000" y="6703"/>
                  </a:lnTo>
                  <a:lnTo>
                    <a:pt x="4641" y="6729"/>
                  </a:lnTo>
                  <a:lnTo>
                    <a:pt x="4400" y="6783"/>
                  </a:lnTo>
                  <a:lnTo>
                    <a:pt x="4481" y="6949"/>
                  </a:lnTo>
                  <a:lnTo>
                    <a:pt x="4495" y="6985"/>
                  </a:lnTo>
                  <a:lnTo>
                    <a:pt x="4503" y="7022"/>
                  </a:lnTo>
                  <a:lnTo>
                    <a:pt x="4550" y="7346"/>
                  </a:lnTo>
                  <a:lnTo>
                    <a:pt x="4553" y="7378"/>
                  </a:lnTo>
                  <a:lnTo>
                    <a:pt x="4551" y="7411"/>
                  </a:lnTo>
                  <a:lnTo>
                    <a:pt x="4545" y="7443"/>
                  </a:lnTo>
                  <a:lnTo>
                    <a:pt x="4535" y="7474"/>
                  </a:lnTo>
                  <a:lnTo>
                    <a:pt x="4521" y="7504"/>
                  </a:lnTo>
                  <a:lnTo>
                    <a:pt x="4504" y="7531"/>
                  </a:lnTo>
                  <a:lnTo>
                    <a:pt x="4482" y="7556"/>
                  </a:lnTo>
                  <a:lnTo>
                    <a:pt x="4458" y="7578"/>
                  </a:lnTo>
                  <a:lnTo>
                    <a:pt x="4431" y="7597"/>
                  </a:lnTo>
                  <a:lnTo>
                    <a:pt x="4402" y="7612"/>
                  </a:lnTo>
                  <a:lnTo>
                    <a:pt x="4371" y="7623"/>
                  </a:lnTo>
                  <a:lnTo>
                    <a:pt x="4339" y="7629"/>
                  </a:lnTo>
                  <a:lnTo>
                    <a:pt x="4307" y="7632"/>
                  </a:lnTo>
                  <a:lnTo>
                    <a:pt x="4274" y="7630"/>
                  </a:lnTo>
                  <a:lnTo>
                    <a:pt x="4242" y="7624"/>
                  </a:lnTo>
                  <a:lnTo>
                    <a:pt x="4211" y="7614"/>
                  </a:lnTo>
                  <a:lnTo>
                    <a:pt x="4181" y="7600"/>
                  </a:lnTo>
                  <a:lnTo>
                    <a:pt x="4154" y="7583"/>
                  </a:lnTo>
                  <a:lnTo>
                    <a:pt x="4129" y="7561"/>
                  </a:lnTo>
                  <a:lnTo>
                    <a:pt x="4107" y="7537"/>
                  </a:lnTo>
                  <a:lnTo>
                    <a:pt x="4088" y="7510"/>
                  </a:lnTo>
                  <a:lnTo>
                    <a:pt x="4073" y="7481"/>
                  </a:lnTo>
                  <a:lnTo>
                    <a:pt x="4062" y="7450"/>
                  </a:lnTo>
                  <a:lnTo>
                    <a:pt x="4056" y="7418"/>
                  </a:lnTo>
                  <a:lnTo>
                    <a:pt x="4014" y="7133"/>
                  </a:lnTo>
                  <a:lnTo>
                    <a:pt x="3935" y="6971"/>
                  </a:lnTo>
                  <a:lnTo>
                    <a:pt x="3744" y="7098"/>
                  </a:lnTo>
                  <a:lnTo>
                    <a:pt x="3556" y="7305"/>
                  </a:lnTo>
                  <a:lnTo>
                    <a:pt x="3437" y="7551"/>
                  </a:lnTo>
                  <a:lnTo>
                    <a:pt x="3388" y="7882"/>
                  </a:lnTo>
                  <a:lnTo>
                    <a:pt x="3382" y="7914"/>
                  </a:lnTo>
                  <a:lnTo>
                    <a:pt x="3371" y="7945"/>
                  </a:lnTo>
                  <a:lnTo>
                    <a:pt x="3356" y="7974"/>
                  </a:lnTo>
                  <a:lnTo>
                    <a:pt x="3337" y="8001"/>
                  </a:lnTo>
                  <a:lnTo>
                    <a:pt x="3315" y="8025"/>
                  </a:lnTo>
                  <a:lnTo>
                    <a:pt x="3290" y="8047"/>
                  </a:lnTo>
                  <a:lnTo>
                    <a:pt x="3263" y="8064"/>
                  </a:lnTo>
                  <a:lnTo>
                    <a:pt x="3233" y="8078"/>
                  </a:lnTo>
                  <a:lnTo>
                    <a:pt x="3202" y="8088"/>
                  </a:lnTo>
                  <a:lnTo>
                    <a:pt x="3170" y="8094"/>
                  </a:lnTo>
                  <a:lnTo>
                    <a:pt x="3137" y="8096"/>
                  </a:lnTo>
                  <a:lnTo>
                    <a:pt x="3105" y="8093"/>
                  </a:lnTo>
                  <a:lnTo>
                    <a:pt x="3073" y="8087"/>
                  </a:lnTo>
                  <a:lnTo>
                    <a:pt x="3042" y="8076"/>
                  </a:lnTo>
                  <a:lnTo>
                    <a:pt x="3013" y="8061"/>
                  </a:lnTo>
                  <a:lnTo>
                    <a:pt x="2986" y="8042"/>
                  </a:lnTo>
                  <a:lnTo>
                    <a:pt x="2962" y="8020"/>
                  </a:lnTo>
                  <a:lnTo>
                    <a:pt x="2940" y="7995"/>
                  </a:lnTo>
                  <a:lnTo>
                    <a:pt x="2923" y="7968"/>
                  </a:lnTo>
                  <a:lnTo>
                    <a:pt x="2909" y="7938"/>
                  </a:lnTo>
                  <a:lnTo>
                    <a:pt x="2899" y="7907"/>
                  </a:lnTo>
                  <a:lnTo>
                    <a:pt x="2893" y="7875"/>
                  </a:lnTo>
                  <a:lnTo>
                    <a:pt x="2891" y="7842"/>
                  </a:lnTo>
                  <a:lnTo>
                    <a:pt x="2894" y="7810"/>
                  </a:lnTo>
                  <a:lnTo>
                    <a:pt x="2948" y="7440"/>
                  </a:lnTo>
                  <a:lnTo>
                    <a:pt x="2956" y="7403"/>
                  </a:lnTo>
                  <a:lnTo>
                    <a:pt x="2970" y="7367"/>
                  </a:lnTo>
                  <a:lnTo>
                    <a:pt x="3122" y="7054"/>
                  </a:lnTo>
                  <a:lnTo>
                    <a:pt x="3140" y="7023"/>
                  </a:lnTo>
                  <a:lnTo>
                    <a:pt x="3162" y="6995"/>
                  </a:lnTo>
                  <a:lnTo>
                    <a:pt x="3395" y="6739"/>
                  </a:lnTo>
                  <a:lnTo>
                    <a:pt x="3417" y="6718"/>
                  </a:lnTo>
                  <a:lnTo>
                    <a:pt x="3441" y="6700"/>
                  </a:lnTo>
                  <a:lnTo>
                    <a:pt x="3559" y="6621"/>
                  </a:lnTo>
                  <a:lnTo>
                    <a:pt x="3540" y="6608"/>
                  </a:lnTo>
                  <a:lnTo>
                    <a:pt x="3279" y="6501"/>
                  </a:lnTo>
                  <a:lnTo>
                    <a:pt x="2986" y="6435"/>
                  </a:lnTo>
                  <a:lnTo>
                    <a:pt x="2676" y="6412"/>
                  </a:lnTo>
                  <a:lnTo>
                    <a:pt x="2367" y="6435"/>
                  </a:lnTo>
                  <a:lnTo>
                    <a:pt x="2074" y="6501"/>
                  </a:lnTo>
                  <a:lnTo>
                    <a:pt x="1813" y="6608"/>
                  </a:lnTo>
                  <a:close/>
                  <a:moveTo>
                    <a:pt x="8618" y="3611"/>
                  </a:moveTo>
                  <a:lnTo>
                    <a:pt x="8618" y="3620"/>
                  </a:lnTo>
                  <a:lnTo>
                    <a:pt x="8619" y="3659"/>
                  </a:lnTo>
                  <a:lnTo>
                    <a:pt x="8619" y="3669"/>
                  </a:lnTo>
                  <a:lnTo>
                    <a:pt x="8618" y="3708"/>
                  </a:lnTo>
                  <a:lnTo>
                    <a:pt x="8618" y="3717"/>
                  </a:lnTo>
                  <a:lnTo>
                    <a:pt x="8616" y="3756"/>
                  </a:lnTo>
                  <a:lnTo>
                    <a:pt x="8615" y="3766"/>
                  </a:lnTo>
                  <a:lnTo>
                    <a:pt x="8611" y="3804"/>
                  </a:lnTo>
                  <a:lnTo>
                    <a:pt x="8610" y="3814"/>
                  </a:lnTo>
                  <a:lnTo>
                    <a:pt x="8605" y="3852"/>
                  </a:lnTo>
                  <a:lnTo>
                    <a:pt x="8604" y="3862"/>
                  </a:lnTo>
                  <a:lnTo>
                    <a:pt x="8597" y="3900"/>
                  </a:lnTo>
                  <a:lnTo>
                    <a:pt x="8596" y="3909"/>
                  </a:lnTo>
                  <a:lnTo>
                    <a:pt x="8588" y="3948"/>
                  </a:lnTo>
                  <a:lnTo>
                    <a:pt x="8586" y="3957"/>
                  </a:lnTo>
                  <a:lnTo>
                    <a:pt x="8576" y="3994"/>
                  </a:lnTo>
                  <a:lnTo>
                    <a:pt x="8574" y="4003"/>
                  </a:lnTo>
                  <a:lnTo>
                    <a:pt x="8563" y="4041"/>
                  </a:lnTo>
                  <a:lnTo>
                    <a:pt x="8560" y="4050"/>
                  </a:lnTo>
                  <a:lnTo>
                    <a:pt x="8548" y="4087"/>
                  </a:lnTo>
                  <a:lnTo>
                    <a:pt x="8545" y="4096"/>
                  </a:lnTo>
                  <a:lnTo>
                    <a:pt x="8531" y="4133"/>
                  </a:lnTo>
                  <a:lnTo>
                    <a:pt x="8528" y="4141"/>
                  </a:lnTo>
                  <a:lnTo>
                    <a:pt x="8513" y="4177"/>
                  </a:lnTo>
                  <a:lnTo>
                    <a:pt x="8509" y="4186"/>
                  </a:lnTo>
                  <a:lnTo>
                    <a:pt x="8493" y="4222"/>
                  </a:lnTo>
                  <a:lnTo>
                    <a:pt x="8489" y="4230"/>
                  </a:lnTo>
                  <a:lnTo>
                    <a:pt x="8471" y="4265"/>
                  </a:lnTo>
                  <a:lnTo>
                    <a:pt x="8467" y="4274"/>
                  </a:lnTo>
                  <a:lnTo>
                    <a:pt x="8448" y="4308"/>
                  </a:lnTo>
                  <a:lnTo>
                    <a:pt x="8443" y="4316"/>
                  </a:lnTo>
                  <a:lnTo>
                    <a:pt x="8423" y="4350"/>
                  </a:lnTo>
                  <a:lnTo>
                    <a:pt x="8418" y="4358"/>
                  </a:lnTo>
                  <a:lnTo>
                    <a:pt x="8396" y="4391"/>
                  </a:lnTo>
                  <a:lnTo>
                    <a:pt x="8391" y="4398"/>
                  </a:lnTo>
                  <a:lnTo>
                    <a:pt x="8368" y="4430"/>
                  </a:lnTo>
                  <a:lnTo>
                    <a:pt x="8363" y="4438"/>
                  </a:lnTo>
                  <a:lnTo>
                    <a:pt x="8339" y="4469"/>
                  </a:lnTo>
                  <a:lnTo>
                    <a:pt x="8333" y="4476"/>
                  </a:lnTo>
                  <a:lnTo>
                    <a:pt x="8308" y="4506"/>
                  </a:lnTo>
                  <a:lnTo>
                    <a:pt x="8302" y="4513"/>
                  </a:lnTo>
                  <a:lnTo>
                    <a:pt x="8276" y="4542"/>
                  </a:lnTo>
                  <a:lnTo>
                    <a:pt x="8270" y="4549"/>
                  </a:lnTo>
                  <a:lnTo>
                    <a:pt x="8243" y="4577"/>
                  </a:lnTo>
                  <a:lnTo>
                    <a:pt x="8236" y="4584"/>
                  </a:lnTo>
                  <a:lnTo>
                    <a:pt x="8208" y="4611"/>
                  </a:lnTo>
                  <a:lnTo>
                    <a:pt x="8201" y="4617"/>
                  </a:lnTo>
                  <a:lnTo>
                    <a:pt x="8172" y="4643"/>
                  </a:lnTo>
                  <a:lnTo>
                    <a:pt x="8165" y="4649"/>
                  </a:lnTo>
                  <a:lnTo>
                    <a:pt x="8135" y="4674"/>
                  </a:lnTo>
                  <a:lnTo>
                    <a:pt x="8127" y="4680"/>
                  </a:lnTo>
                  <a:lnTo>
                    <a:pt x="8096" y="4704"/>
                  </a:lnTo>
                  <a:lnTo>
                    <a:pt x="8089" y="4709"/>
                  </a:lnTo>
                  <a:lnTo>
                    <a:pt x="8057" y="4732"/>
                  </a:lnTo>
                  <a:lnTo>
                    <a:pt x="8049" y="4737"/>
                  </a:lnTo>
                  <a:lnTo>
                    <a:pt x="8016" y="4758"/>
                  </a:lnTo>
                  <a:lnTo>
                    <a:pt x="8008" y="4763"/>
                  </a:lnTo>
                  <a:lnTo>
                    <a:pt x="7974" y="4784"/>
                  </a:lnTo>
                  <a:lnTo>
                    <a:pt x="7967" y="4788"/>
                  </a:lnTo>
                  <a:lnTo>
                    <a:pt x="7933" y="4807"/>
                  </a:lnTo>
                  <a:lnTo>
                    <a:pt x="7925" y="4811"/>
                  </a:lnTo>
                  <a:lnTo>
                    <a:pt x="7890" y="4829"/>
                  </a:lnTo>
                  <a:lnTo>
                    <a:pt x="7881" y="4833"/>
                  </a:lnTo>
                  <a:lnTo>
                    <a:pt x="7846" y="4849"/>
                  </a:lnTo>
                  <a:lnTo>
                    <a:pt x="7837" y="4853"/>
                  </a:lnTo>
                  <a:lnTo>
                    <a:pt x="7801" y="4868"/>
                  </a:lnTo>
                  <a:lnTo>
                    <a:pt x="7792" y="4871"/>
                  </a:lnTo>
                  <a:lnTo>
                    <a:pt x="7756" y="4885"/>
                  </a:lnTo>
                  <a:lnTo>
                    <a:pt x="7747" y="4888"/>
                  </a:lnTo>
                  <a:lnTo>
                    <a:pt x="7710" y="4900"/>
                  </a:lnTo>
                  <a:lnTo>
                    <a:pt x="7701" y="4903"/>
                  </a:lnTo>
                  <a:lnTo>
                    <a:pt x="7664" y="4914"/>
                  </a:lnTo>
                  <a:lnTo>
                    <a:pt x="7655" y="4916"/>
                  </a:lnTo>
                  <a:lnTo>
                    <a:pt x="7617" y="4926"/>
                  </a:lnTo>
                  <a:lnTo>
                    <a:pt x="7608" y="4928"/>
                  </a:lnTo>
                  <a:lnTo>
                    <a:pt x="7570" y="4936"/>
                  </a:lnTo>
                  <a:lnTo>
                    <a:pt x="7561" y="4938"/>
                  </a:lnTo>
                  <a:lnTo>
                    <a:pt x="7522" y="4945"/>
                  </a:lnTo>
                  <a:lnTo>
                    <a:pt x="7513" y="4946"/>
                  </a:lnTo>
                  <a:lnTo>
                    <a:pt x="7474" y="4951"/>
                  </a:lnTo>
                  <a:lnTo>
                    <a:pt x="7465" y="4952"/>
                  </a:lnTo>
                  <a:lnTo>
                    <a:pt x="7426" y="4956"/>
                  </a:lnTo>
                  <a:lnTo>
                    <a:pt x="7416" y="4957"/>
                  </a:lnTo>
                  <a:lnTo>
                    <a:pt x="7377" y="4959"/>
                  </a:lnTo>
                  <a:lnTo>
                    <a:pt x="7368" y="4959"/>
                  </a:lnTo>
                  <a:lnTo>
                    <a:pt x="7329" y="4960"/>
                  </a:lnTo>
                  <a:lnTo>
                    <a:pt x="7319" y="4960"/>
                  </a:lnTo>
                  <a:lnTo>
                    <a:pt x="7280" y="4959"/>
                  </a:lnTo>
                  <a:lnTo>
                    <a:pt x="7270" y="4959"/>
                  </a:lnTo>
                  <a:lnTo>
                    <a:pt x="7231" y="4957"/>
                  </a:lnTo>
                  <a:lnTo>
                    <a:pt x="7222" y="4956"/>
                  </a:lnTo>
                  <a:lnTo>
                    <a:pt x="7183" y="4952"/>
                  </a:lnTo>
                  <a:lnTo>
                    <a:pt x="7173" y="4951"/>
                  </a:lnTo>
                  <a:lnTo>
                    <a:pt x="7135" y="4946"/>
                  </a:lnTo>
                  <a:lnTo>
                    <a:pt x="7125" y="4945"/>
                  </a:lnTo>
                  <a:lnTo>
                    <a:pt x="7087" y="4938"/>
                  </a:lnTo>
                  <a:lnTo>
                    <a:pt x="7078" y="4936"/>
                  </a:lnTo>
                  <a:lnTo>
                    <a:pt x="7039" y="4928"/>
                  </a:lnTo>
                  <a:lnTo>
                    <a:pt x="7030" y="4926"/>
                  </a:lnTo>
                  <a:lnTo>
                    <a:pt x="6992" y="4917"/>
                  </a:lnTo>
                  <a:lnTo>
                    <a:pt x="6983" y="4914"/>
                  </a:lnTo>
                  <a:lnTo>
                    <a:pt x="6946" y="4903"/>
                  </a:lnTo>
                  <a:lnTo>
                    <a:pt x="6937" y="4900"/>
                  </a:lnTo>
                  <a:lnTo>
                    <a:pt x="6900" y="4888"/>
                  </a:lnTo>
                  <a:lnTo>
                    <a:pt x="6891" y="4885"/>
                  </a:lnTo>
                  <a:lnTo>
                    <a:pt x="6855" y="4871"/>
                  </a:lnTo>
                  <a:lnTo>
                    <a:pt x="6846" y="4868"/>
                  </a:lnTo>
                  <a:lnTo>
                    <a:pt x="6810" y="4853"/>
                  </a:lnTo>
                  <a:lnTo>
                    <a:pt x="6801" y="4849"/>
                  </a:lnTo>
                  <a:lnTo>
                    <a:pt x="6766" y="4833"/>
                  </a:lnTo>
                  <a:lnTo>
                    <a:pt x="6757" y="4829"/>
                  </a:lnTo>
                  <a:lnTo>
                    <a:pt x="6722" y="4811"/>
                  </a:lnTo>
                  <a:lnTo>
                    <a:pt x="6714" y="4807"/>
                  </a:lnTo>
                  <a:lnTo>
                    <a:pt x="6680" y="4788"/>
                  </a:lnTo>
                  <a:lnTo>
                    <a:pt x="6673" y="4784"/>
                  </a:lnTo>
                  <a:lnTo>
                    <a:pt x="6639" y="4763"/>
                  </a:lnTo>
                  <a:lnTo>
                    <a:pt x="6631" y="4758"/>
                  </a:lnTo>
                  <a:lnTo>
                    <a:pt x="6598" y="4737"/>
                  </a:lnTo>
                  <a:lnTo>
                    <a:pt x="6590" y="4732"/>
                  </a:lnTo>
                  <a:lnTo>
                    <a:pt x="6558" y="4709"/>
                  </a:lnTo>
                  <a:lnTo>
                    <a:pt x="6551" y="4704"/>
                  </a:lnTo>
                  <a:lnTo>
                    <a:pt x="6520" y="4680"/>
                  </a:lnTo>
                  <a:lnTo>
                    <a:pt x="6512" y="4674"/>
                  </a:lnTo>
                  <a:lnTo>
                    <a:pt x="6482" y="4649"/>
                  </a:lnTo>
                  <a:lnTo>
                    <a:pt x="6475" y="4643"/>
                  </a:lnTo>
                  <a:lnTo>
                    <a:pt x="6446" y="4617"/>
                  </a:lnTo>
                  <a:lnTo>
                    <a:pt x="6439" y="4611"/>
                  </a:lnTo>
                  <a:lnTo>
                    <a:pt x="6411" y="4584"/>
                  </a:lnTo>
                  <a:lnTo>
                    <a:pt x="6404" y="4577"/>
                  </a:lnTo>
                  <a:lnTo>
                    <a:pt x="6377" y="4549"/>
                  </a:lnTo>
                  <a:lnTo>
                    <a:pt x="6371" y="4542"/>
                  </a:lnTo>
                  <a:lnTo>
                    <a:pt x="6345" y="4513"/>
                  </a:lnTo>
                  <a:lnTo>
                    <a:pt x="6339" y="4506"/>
                  </a:lnTo>
                  <a:lnTo>
                    <a:pt x="6314" y="4476"/>
                  </a:lnTo>
                  <a:lnTo>
                    <a:pt x="6308" y="4469"/>
                  </a:lnTo>
                  <a:lnTo>
                    <a:pt x="6284" y="4438"/>
                  </a:lnTo>
                  <a:lnTo>
                    <a:pt x="6279" y="4430"/>
                  </a:lnTo>
                  <a:lnTo>
                    <a:pt x="6256" y="4398"/>
                  </a:lnTo>
                  <a:lnTo>
                    <a:pt x="6251" y="4391"/>
                  </a:lnTo>
                  <a:lnTo>
                    <a:pt x="6229" y="4358"/>
                  </a:lnTo>
                  <a:lnTo>
                    <a:pt x="6224" y="4350"/>
                  </a:lnTo>
                  <a:lnTo>
                    <a:pt x="6204" y="4316"/>
                  </a:lnTo>
                  <a:lnTo>
                    <a:pt x="6199" y="4308"/>
                  </a:lnTo>
                  <a:lnTo>
                    <a:pt x="6180" y="4274"/>
                  </a:lnTo>
                  <a:lnTo>
                    <a:pt x="6176" y="4265"/>
                  </a:lnTo>
                  <a:lnTo>
                    <a:pt x="6158" y="4230"/>
                  </a:lnTo>
                  <a:lnTo>
                    <a:pt x="6154" y="4222"/>
                  </a:lnTo>
                  <a:lnTo>
                    <a:pt x="6138" y="4186"/>
                  </a:lnTo>
                  <a:lnTo>
                    <a:pt x="6134" y="4177"/>
                  </a:lnTo>
                  <a:lnTo>
                    <a:pt x="6119" y="4141"/>
                  </a:lnTo>
                  <a:lnTo>
                    <a:pt x="6116" y="4133"/>
                  </a:lnTo>
                  <a:lnTo>
                    <a:pt x="6102" y="4096"/>
                  </a:lnTo>
                  <a:lnTo>
                    <a:pt x="6099" y="4087"/>
                  </a:lnTo>
                  <a:lnTo>
                    <a:pt x="6087" y="4050"/>
                  </a:lnTo>
                  <a:lnTo>
                    <a:pt x="6084" y="4041"/>
                  </a:lnTo>
                  <a:lnTo>
                    <a:pt x="6073" y="4003"/>
                  </a:lnTo>
                  <a:lnTo>
                    <a:pt x="6071" y="3994"/>
                  </a:lnTo>
                  <a:lnTo>
                    <a:pt x="6061" y="3957"/>
                  </a:lnTo>
                  <a:lnTo>
                    <a:pt x="6059" y="3948"/>
                  </a:lnTo>
                  <a:lnTo>
                    <a:pt x="6051" y="3909"/>
                  </a:lnTo>
                  <a:lnTo>
                    <a:pt x="6050" y="3900"/>
                  </a:lnTo>
                  <a:lnTo>
                    <a:pt x="6043" y="3862"/>
                  </a:lnTo>
                  <a:lnTo>
                    <a:pt x="6042" y="3852"/>
                  </a:lnTo>
                  <a:lnTo>
                    <a:pt x="6037" y="3814"/>
                  </a:lnTo>
                  <a:lnTo>
                    <a:pt x="6036" y="3804"/>
                  </a:lnTo>
                  <a:lnTo>
                    <a:pt x="6032" y="3766"/>
                  </a:lnTo>
                  <a:lnTo>
                    <a:pt x="6031" y="3756"/>
                  </a:lnTo>
                  <a:lnTo>
                    <a:pt x="6029" y="3717"/>
                  </a:lnTo>
                  <a:lnTo>
                    <a:pt x="6029" y="3708"/>
                  </a:lnTo>
                  <a:lnTo>
                    <a:pt x="6028" y="3669"/>
                  </a:lnTo>
                  <a:lnTo>
                    <a:pt x="6028" y="3659"/>
                  </a:lnTo>
                  <a:lnTo>
                    <a:pt x="6029" y="3620"/>
                  </a:lnTo>
                  <a:lnTo>
                    <a:pt x="6029" y="3611"/>
                  </a:lnTo>
                  <a:lnTo>
                    <a:pt x="6031" y="3571"/>
                  </a:lnTo>
                  <a:lnTo>
                    <a:pt x="6032" y="3562"/>
                  </a:lnTo>
                  <a:lnTo>
                    <a:pt x="6036" y="3523"/>
                  </a:lnTo>
                  <a:lnTo>
                    <a:pt x="6037" y="3514"/>
                  </a:lnTo>
                  <a:lnTo>
                    <a:pt x="6042" y="3475"/>
                  </a:lnTo>
                  <a:lnTo>
                    <a:pt x="6043" y="3466"/>
                  </a:lnTo>
                  <a:lnTo>
                    <a:pt x="6050" y="3427"/>
                  </a:lnTo>
                  <a:lnTo>
                    <a:pt x="6051" y="3418"/>
                  </a:lnTo>
                  <a:lnTo>
                    <a:pt x="6059" y="3380"/>
                  </a:lnTo>
                  <a:lnTo>
                    <a:pt x="6061" y="3371"/>
                  </a:lnTo>
                  <a:lnTo>
                    <a:pt x="6071" y="3333"/>
                  </a:lnTo>
                  <a:lnTo>
                    <a:pt x="6073" y="3324"/>
                  </a:lnTo>
                  <a:lnTo>
                    <a:pt x="6084" y="3287"/>
                  </a:lnTo>
                  <a:lnTo>
                    <a:pt x="6087" y="3278"/>
                  </a:lnTo>
                  <a:lnTo>
                    <a:pt x="6099" y="3241"/>
                  </a:lnTo>
                  <a:lnTo>
                    <a:pt x="6102" y="3232"/>
                  </a:lnTo>
                  <a:lnTo>
                    <a:pt x="6116" y="3195"/>
                  </a:lnTo>
                  <a:lnTo>
                    <a:pt x="6119" y="3186"/>
                  </a:lnTo>
                  <a:lnTo>
                    <a:pt x="6134" y="3150"/>
                  </a:lnTo>
                  <a:lnTo>
                    <a:pt x="6138" y="3142"/>
                  </a:lnTo>
                  <a:lnTo>
                    <a:pt x="6154" y="3106"/>
                  </a:lnTo>
                  <a:lnTo>
                    <a:pt x="6158" y="3098"/>
                  </a:lnTo>
                  <a:lnTo>
                    <a:pt x="6176" y="3063"/>
                  </a:lnTo>
                  <a:lnTo>
                    <a:pt x="6180" y="3054"/>
                  </a:lnTo>
                  <a:lnTo>
                    <a:pt x="6199" y="3020"/>
                  </a:lnTo>
                  <a:lnTo>
                    <a:pt x="6204" y="3012"/>
                  </a:lnTo>
                  <a:lnTo>
                    <a:pt x="6224" y="2978"/>
                  </a:lnTo>
                  <a:lnTo>
                    <a:pt x="6229" y="2970"/>
                  </a:lnTo>
                  <a:lnTo>
                    <a:pt x="6251" y="2937"/>
                  </a:lnTo>
                  <a:lnTo>
                    <a:pt x="6256" y="2930"/>
                  </a:lnTo>
                  <a:lnTo>
                    <a:pt x="6279" y="2898"/>
                  </a:lnTo>
                  <a:lnTo>
                    <a:pt x="6284" y="2890"/>
                  </a:lnTo>
                  <a:lnTo>
                    <a:pt x="6308" y="2859"/>
                  </a:lnTo>
                  <a:lnTo>
                    <a:pt x="6314" y="2852"/>
                  </a:lnTo>
                  <a:lnTo>
                    <a:pt x="6339" y="2822"/>
                  </a:lnTo>
                  <a:lnTo>
                    <a:pt x="6345" y="2815"/>
                  </a:lnTo>
                  <a:lnTo>
                    <a:pt x="6371" y="2786"/>
                  </a:lnTo>
                  <a:lnTo>
                    <a:pt x="6377" y="2779"/>
                  </a:lnTo>
                  <a:lnTo>
                    <a:pt x="6404" y="2751"/>
                  </a:lnTo>
                  <a:lnTo>
                    <a:pt x="6411" y="2744"/>
                  </a:lnTo>
                  <a:lnTo>
                    <a:pt x="6439" y="2717"/>
                  </a:lnTo>
                  <a:lnTo>
                    <a:pt x="6446" y="2711"/>
                  </a:lnTo>
                  <a:lnTo>
                    <a:pt x="6475" y="2685"/>
                  </a:lnTo>
                  <a:lnTo>
                    <a:pt x="6482" y="2679"/>
                  </a:lnTo>
                  <a:lnTo>
                    <a:pt x="6512" y="2654"/>
                  </a:lnTo>
                  <a:lnTo>
                    <a:pt x="6519" y="2648"/>
                  </a:lnTo>
                  <a:lnTo>
                    <a:pt x="6550" y="2624"/>
                  </a:lnTo>
                  <a:lnTo>
                    <a:pt x="6558" y="2619"/>
                  </a:lnTo>
                  <a:lnTo>
                    <a:pt x="6590" y="2596"/>
                  </a:lnTo>
                  <a:lnTo>
                    <a:pt x="6597" y="2591"/>
                  </a:lnTo>
                  <a:lnTo>
                    <a:pt x="6630" y="2569"/>
                  </a:lnTo>
                  <a:lnTo>
                    <a:pt x="6638" y="2564"/>
                  </a:lnTo>
                  <a:lnTo>
                    <a:pt x="6672" y="2544"/>
                  </a:lnTo>
                  <a:lnTo>
                    <a:pt x="6681" y="2539"/>
                  </a:lnTo>
                  <a:lnTo>
                    <a:pt x="6715" y="2520"/>
                  </a:lnTo>
                  <a:lnTo>
                    <a:pt x="6723" y="2516"/>
                  </a:lnTo>
                  <a:lnTo>
                    <a:pt x="6758" y="2498"/>
                  </a:lnTo>
                  <a:lnTo>
                    <a:pt x="6767" y="2494"/>
                  </a:lnTo>
                  <a:lnTo>
                    <a:pt x="6802" y="2478"/>
                  </a:lnTo>
                  <a:lnTo>
                    <a:pt x="6811" y="2474"/>
                  </a:lnTo>
                  <a:lnTo>
                    <a:pt x="6847" y="2459"/>
                  </a:lnTo>
                  <a:lnTo>
                    <a:pt x="6855" y="2456"/>
                  </a:lnTo>
                  <a:lnTo>
                    <a:pt x="6892" y="2442"/>
                  </a:lnTo>
                  <a:lnTo>
                    <a:pt x="6900" y="2439"/>
                  </a:lnTo>
                  <a:lnTo>
                    <a:pt x="6937" y="2427"/>
                  </a:lnTo>
                  <a:lnTo>
                    <a:pt x="6946" y="2425"/>
                  </a:lnTo>
                  <a:lnTo>
                    <a:pt x="6984" y="2414"/>
                  </a:lnTo>
                  <a:lnTo>
                    <a:pt x="6993" y="2411"/>
                  </a:lnTo>
                  <a:lnTo>
                    <a:pt x="7031" y="2402"/>
                  </a:lnTo>
                  <a:lnTo>
                    <a:pt x="7040" y="2400"/>
                  </a:lnTo>
                  <a:lnTo>
                    <a:pt x="7078" y="2392"/>
                  </a:lnTo>
                  <a:lnTo>
                    <a:pt x="7087" y="2390"/>
                  </a:lnTo>
                  <a:lnTo>
                    <a:pt x="7125" y="2383"/>
                  </a:lnTo>
                  <a:lnTo>
                    <a:pt x="7135" y="2382"/>
                  </a:lnTo>
                  <a:lnTo>
                    <a:pt x="7173" y="2377"/>
                  </a:lnTo>
                  <a:lnTo>
                    <a:pt x="7183" y="2376"/>
                  </a:lnTo>
                  <a:lnTo>
                    <a:pt x="7222" y="2372"/>
                  </a:lnTo>
                  <a:lnTo>
                    <a:pt x="7231" y="2371"/>
                  </a:lnTo>
                  <a:lnTo>
                    <a:pt x="7270" y="2369"/>
                  </a:lnTo>
                  <a:lnTo>
                    <a:pt x="7280" y="2369"/>
                  </a:lnTo>
                  <a:lnTo>
                    <a:pt x="7319" y="2368"/>
                  </a:lnTo>
                  <a:lnTo>
                    <a:pt x="7329" y="2368"/>
                  </a:lnTo>
                  <a:lnTo>
                    <a:pt x="7368" y="2369"/>
                  </a:lnTo>
                  <a:lnTo>
                    <a:pt x="7377" y="2369"/>
                  </a:lnTo>
                  <a:lnTo>
                    <a:pt x="7416" y="2371"/>
                  </a:lnTo>
                  <a:lnTo>
                    <a:pt x="7426" y="2372"/>
                  </a:lnTo>
                  <a:lnTo>
                    <a:pt x="7465" y="2376"/>
                  </a:lnTo>
                  <a:lnTo>
                    <a:pt x="7474" y="2377"/>
                  </a:lnTo>
                  <a:lnTo>
                    <a:pt x="7513" y="2382"/>
                  </a:lnTo>
                  <a:lnTo>
                    <a:pt x="7522" y="2383"/>
                  </a:lnTo>
                  <a:lnTo>
                    <a:pt x="7560" y="2390"/>
                  </a:lnTo>
                  <a:lnTo>
                    <a:pt x="7570" y="2392"/>
                  </a:lnTo>
                  <a:lnTo>
                    <a:pt x="7608" y="2400"/>
                  </a:lnTo>
                  <a:lnTo>
                    <a:pt x="7617" y="2402"/>
                  </a:lnTo>
                  <a:lnTo>
                    <a:pt x="7655" y="2411"/>
                  </a:lnTo>
                  <a:lnTo>
                    <a:pt x="7663" y="2414"/>
                  </a:lnTo>
                  <a:lnTo>
                    <a:pt x="7701" y="2425"/>
                  </a:lnTo>
                  <a:lnTo>
                    <a:pt x="7710" y="2427"/>
                  </a:lnTo>
                  <a:lnTo>
                    <a:pt x="7747" y="2439"/>
                  </a:lnTo>
                  <a:lnTo>
                    <a:pt x="7755" y="2442"/>
                  </a:lnTo>
                  <a:lnTo>
                    <a:pt x="7792" y="2456"/>
                  </a:lnTo>
                  <a:lnTo>
                    <a:pt x="7800" y="2459"/>
                  </a:lnTo>
                  <a:lnTo>
                    <a:pt x="7837" y="2474"/>
                  </a:lnTo>
                  <a:lnTo>
                    <a:pt x="7845" y="2478"/>
                  </a:lnTo>
                  <a:lnTo>
                    <a:pt x="7880" y="2494"/>
                  </a:lnTo>
                  <a:lnTo>
                    <a:pt x="7889" y="2498"/>
                  </a:lnTo>
                  <a:lnTo>
                    <a:pt x="7924" y="2516"/>
                  </a:lnTo>
                  <a:lnTo>
                    <a:pt x="7932" y="2520"/>
                  </a:lnTo>
                  <a:lnTo>
                    <a:pt x="7966" y="2539"/>
                  </a:lnTo>
                  <a:lnTo>
                    <a:pt x="7975" y="2544"/>
                  </a:lnTo>
                  <a:lnTo>
                    <a:pt x="8009" y="2564"/>
                  </a:lnTo>
                  <a:lnTo>
                    <a:pt x="8017" y="2569"/>
                  </a:lnTo>
                  <a:lnTo>
                    <a:pt x="8050" y="2591"/>
                  </a:lnTo>
                  <a:lnTo>
                    <a:pt x="8057" y="2596"/>
                  </a:lnTo>
                  <a:lnTo>
                    <a:pt x="8089" y="2619"/>
                  </a:lnTo>
                  <a:lnTo>
                    <a:pt x="8097" y="2624"/>
                  </a:lnTo>
                  <a:lnTo>
                    <a:pt x="8128" y="2648"/>
                  </a:lnTo>
                  <a:lnTo>
                    <a:pt x="8135" y="2654"/>
                  </a:lnTo>
                  <a:lnTo>
                    <a:pt x="8165" y="2679"/>
                  </a:lnTo>
                  <a:lnTo>
                    <a:pt x="8172" y="2685"/>
                  </a:lnTo>
                  <a:lnTo>
                    <a:pt x="8201" y="2711"/>
                  </a:lnTo>
                  <a:lnTo>
                    <a:pt x="8208" y="2717"/>
                  </a:lnTo>
                  <a:lnTo>
                    <a:pt x="8236" y="2744"/>
                  </a:lnTo>
                  <a:lnTo>
                    <a:pt x="8243" y="2751"/>
                  </a:lnTo>
                  <a:lnTo>
                    <a:pt x="8270" y="2779"/>
                  </a:lnTo>
                  <a:lnTo>
                    <a:pt x="8276" y="2786"/>
                  </a:lnTo>
                  <a:lnTo>
                    <a:pt x="8302" y="2815"/>
                  </a:lnTo>
                  <a:lnTo>
                    <a:pt x="8308" y="2822"/>
                  </a:lnTo>
                  <a:lnTo>
                    <a:pt x="8333" y="2852"/>
                  </a:lnTo>
                  <a:lnTo>
                    <a:pt x="8339" y="2859"/>
                  </a:lnTo>
                  <a:lnTo>
                    <a:pt x="8363" y="2890"/>
                  </a:lnTo>
                  <a:lnTo>
                    <a:pt x="8368" y="2898"/>
                  </a:lnTo>
                  <a:lnTo>
                    <a:pt x="8391" y="2930"/>
                  </a:lnTo>
                  <a:lnTo>
                    <a:pt x="8396" y="2937"/>
                  </a:lnTo>
                  <a:lnTo>
                    <a:pt x="8418" y="2970"/>
                  </a:lnTo>
                  <a:lnTo>
                    <a:pt x="8423" y="2978"/>
                  </a:lnTo>
                  <a:lnTo>
                    <a:pt x="8443" y="3012"/>
                  </a:lnTo>
                  <a:lnTo>
                    <a:pt x="8448" y="3020"/>
                  </a:lnTo>
                  <a:lnTo>
                    <a:pt x="8467" y="3054"/>
                  </a:lnTo>
                  <a:lnTo>
                    <a:pt x="8471" y="3063"/>
                  </a:lnTo>
                  <a:lnTo>
                    <a:pt x="8489" y="3098"/>
                  </a:lnTo>
                  <a:lnTo>
                    <a:pt x="8493" y="3106"/>
                  </a:lnTo>
                  <a:lnTo>
                    <a:pt x="8509" y="3142"/>
                  </a:lnTo>
                  <a:lnTo>
                    <a:pt x="8513" y="3150"/>
                  </a:lnTo>
                  <a:lnTo>
                    <a:pt x="8528" y="3186"/>
                  </a:lnTo>
                  <a:lnTo>
                    <a:pt x="8531" y="3195"/>
                  </a:lnTo>
                  <a:lnTo>
                    <a:pt x="8545" y="3232"/>
                  </a:lnTo>
                  <a:lnTo>
                    <a:pt x="8548" y="3241"/>
                  </a:lnTo>
                  <a:lnTo>
                    <a:pt x="8560" y="3278"/>
                  </a:lnTo>
                  <a:lnTo>
                    <a:pt x="8563" y="3287"/>
                  </a:lnTo>
                  <a:lnTo>
                    <a:pt x="8574" y="3324"/>
                  </a:lnTo>
                  <a:lnTo>
                    <a:pt x="8576" y="3333"/>
                  </a:lnTo>
                  <a:lnTo>
                    <a:pt x="8586" y="3371"/>
                  </a:lnTo>
                  <a:lnTo>
                    <a:pt x="8588" y="3380"/>
                  </a:lnTo>
                  <a:lnTo>
                    <a:pt x="8596" y="3418"/>
                  </a:lnTo>
                  <a:lnTo>
                    <a:pt x="8597" y="3427"/>
                  </a:lnTo>
                  <a:lnTo>
                    <a:pt x="8604" y="3466"/>
                  </a:lnTo>
                  <a:lnTo>
                    <a:pt x="8605" y="3475"/>
                  </a:lnTo>
                  <a:lnTo>
                    <a:pt x="8610" y="3514"/>
                  </a:lnTo>
                  <a:lnTo>
                    <a:pt x="8611" y="3523"/>
                  </a:lnTo>
                  <a:lnTo>
                    <a:pt x="8615" y="3562"/>
                  </a:lnTo>
                  <a:lnTo>
                    <a:pt x="8616" y="3571"/>
                  </a:lnTo>
                  <a:lnTo>
                    <a:pt x="8618" y="3611"/>
                  </a:lnTo>
                  <a:close/>
                  <a:moveTo>
                    <a:pt x="8117" y="3724"/>
                  </a:moveTo>
                  <a:lnTo>
                    <a:pt x="8118" y="3694"/>
                  </a:lnTo>
                  <a:lnTo>
                    <a:pt x="8119" y="3664"/>
                  </a:lnTo>
                  <a:lnTo>
                    <a:pt x="8118" y="3634"/>
                  </a:lnTo>
                  <a:lnTo>
                    <a:pt x="8117" y="3604"/>
                  </a:lnTo>
                  <a:lnTo>
                    <a:pt x="8114" y="3574"/>
                  </a:lnTo>
                  <a:lnTo>
                    <a:pt x="8110" y="3545"/>
                  </a:lnTo>
                  <a:lnTo>
                    <a:pt x="8105" y="3516"/>
                  </a:lnTo>
                  <a:lnTo>
                    <a:pt x="8099" y="3486"/>
                  </a:lnTo>
                  <a:lnTo>
                    <a:pt x="8092" y="3458"/>
                  </a:lnTo>
                  <a:lnTo>
                    <a:pt x="8084" y="3429"/>
                  </a:lnTo>
                  <a:lnTo>
                    <a:pt x="8075" y="3401"/>
                  </a:lnTo>
                  <a:lnTo>
                    <a:pt x="8064" y="3373"/>
                  </a:lnTo>
                  <a:lnTo>
                    <a:pt x="8053" y="3346"/>
                  </a:lnTo>
                  <a:lnTo>
                    <a:pt x="8040" y="3319"/>
                  </a:lnTo>
                  <a:lnTo>
                    <a:pt x="8027" y="3292"/>
                  </a:lnTo>
                  <a:lnTo>
                    <a:pt x="8013" y="3266"/>
                  </a:lnTo>
                  <a:lnTo>
                    <a:pt x="7997" y="3241"/>
                  </a:lnTo>
                  <a:lnTo>
                    <a:pt x="7981" y="3216"/>
                  </a:lnTo>
                  <a:lnTo>
                    <a:pt x="7963" y="3191"/>
                  </a:lnTo>
                  <a:lnTo>
                    <a:pt x="7945" y="3168"/>
                  </a:lnTo>
                  <a:lnTo>
                    <a:pt x="7926" y="3145"/>
                  </a:lnTo>
                  <a:lnTo>
                    <a:pt x="7906" y="3123"/>
                  </a:lnTo>
                  <a:lnTo>
                    <a:pt x="7886" y="3101"/>
                  </a:lnTo>
                  <a:lnTo>
                    <a:pt x="7864" y="3081"/>
                  </a:lnTo>
                  <a:lnTo>
                    <a:pt x="7842" y="3061"/>
                  </a:lnTo>
                  <a:lnTo>
                    <a:pt x="7819" y="3042"/>
                  </a:lnTo>
                  <a:lnTo>
                    <a:pt x="7796" y="3024"/>
                  </a:lnTo>
                  <a:lnTo>
                    <a:pt x="7771" y="3006"/>
                  </a:lnTo>
                  <a:lnTo>
                    <a:pt x="7746" y="2990"/>
                  </a:lnTo>
                  <a:lnTo>
                    <a:pt x="7721" y="2975"/>
                  </a:lnTo>
                  <a:lnTo>
                    <a:pt x="7695" y="2961"/>
                  </a:lnTo>
                  <a:lnTo>
                    <a:pt x="7669" y="2947"/>
                  </a:lnTo>
                  <a:lnTo>
                    <a:pt x="7641" y="2935"/>
                  </a:lnTo>
                  <a:lnTo>
                    <a:pt x="7614" y="2923"/>
                  </a:lnTo>
                  <a:lnTo>
                    <a:pt x="7586" y="2913"/>
                  </a:lnTo>
                  <a:lnTo>
                    <a:pt x="7558" y="2904"/>
                  </a:lnTo>
                  <a:lnTo>
                    <a:pt x="7529" y="2895"/>
                  </a:lnTo>
                  <a:lnTo>
                    <a:pt x="7500" y="2888"/>
                  </a:lnTo>
                  <a:lnTo>
                    <a:pt x="7471" y="2882"/>
                  </a:lnTo>
                  <a:lnTo>
                    <a:pt x="7442" y="2877"/>
                  </a:lnTo>
                  <a:lnTo>
                    <a:pt x="7413" y="2873"/>
                  </a:lnTo>
                  <a:lnTo>
                    <a:pt x="7383" y="2870"/>
                  </a:lnTo>
                  <a:lnTo>
                    <a:pt x="7354" y="2869"/>
                  </a:lnTo>
                  <a:lnTo>
                    <a:pt x="7324" y="2868"/>
                  </a:lnTo>
                  <a:lnTo>
                    <a:pt x="7294" y="2869"/>
                  </a:lnTo>
                  <a:lnTo>
                    <a:pt x="7264" y="2870"/>
                  </a:lnTo>
                  <a:lnTo>
                    <a:pt x="7235" y="2873"/>
                  </a:lnTo>
                  <a:lnTo>
                    <a:pt x="7205" y="2877"/>
                  </a:lnTo>
                  <a:lnTo>
                    <a:pt x="7176" y="2882"/>
                  </a:lnTo>
                  <a:lnTo>
                    <a:pt x="7147" y="2888"/>
                  </a:lnTo>
                  <a:lnTo>
                    <a:pt x="7118" y="2895"/>
                  </a:lnTo>
                  <a:lnTo>
                    <a:pt x="7089" y="2904"/>
                  </a:lnTo>
                  <a:lnTo>
                    <a:pt x="7061" y="2913"/>
                  </a:lnTo>
                  <a:lnTo>
                    <a:pt x="7033" y="2923"/>
                  </a:lnTo>
                  <a:lnTo>
                    <a:pt x="7006" y="2935"/>
                  </a:lnTo>
                  <a:lnTo>
                    <a:pt x="6978" y="2947"/>
                  </a:lnTo>
                  <a:lnTo>
                    <a:pt x="6952" y="2961"/>
                  </a:lnTo>
                  <a:lnTo>
                    <a:pt x="6926" y="2975"/>
                  </a:lnTo>
                  <a:lnTo>
                    <a:pt x="6901" y="2990"/>
                  </a:lnTo>
                  <a:lnTo>
                    <a:pt x="6876" y="3006"/>
                  </a:lnTo>
                  <a:lnTo>
                    <a:pt x="6851" y="3024"/>
                  </a:lnTo>
                  <a:lnTo>
                    <a:pt x="6828" y="3042"/>
                  </a:lnTo>
                  <a:lnTo>
                    <a:pt x="6805" y="3061"/>
                  </a:lnTo>
                  <a:lnTo>
                    <a:pt x="6783" y="3081"/>
                  </a:lnTo>
                  <a:lnTo>
                    <a:pt x="6761" y="3101"/>
                  </a:lnTo>
                  <a:lnTo>
                    <a:pt x="6741" y="3123"/>
                  </a:lnTo>
                  <a:lnTo>
                    <a:pt x="6721" y="3145"/>
                  </a:lnTo>
                  <a:lnTo>
                    <a:pt x="6702" y="3168"/>
                  </a:lnTo>
                  <a:lnTo>
                    <a:pt x="6684" y="3191"/>
                  </a:lnTo>
                  <a:lnTo>
                    <a:pt x="6666" y="3216"/>
                  </a:lnTo>
                  <a:lnTo>
                    <a:pt x="6650" y="3241"/>
                  </a:lnTo>
                  <a:lnTo>
                    <a:pt x="6634" y="3266"/>
                  </a:lnTo>
                  <a:lnTo>
                    <a:pt x="6620" y="3292"/>
                  </a:lnTo>
                  <a:lnTo>
                    <a:pt x="6607" y="3319"/>
                  </a:lnTo>
                  <a:lnTo>
                    <a:pt x="6594" y="3346"/>
                  </a:lnTo>
                  <a:lnTo>
                    <a:pt x="6583" y="3373"/>
                  </a:lnTo>
                  <a:lnTo>
                    <a:pt x="6572" y="3401"/>
                  </a:lnTo>
                  <a:lnTo>
                    <a:pt x="6563" y="3429"/>
                  </a:lnTo>
                  <a:lnTo>
                    <a:pt x="6555" y="3458"/>
                  </a:lnTo>
                  <a:lnTo>
                    <a:pt x="6548" y="3486"/>
                  </a:lnTo>
                  <a:lnTo>
                    <a:pt x="6542" y="3516"/>
                  </a:lnTo>
                  <a:lnTo>
                    <a:pt x="6537" y="3545"/>
                  </a:lnTo>
                  <a:lnTo>
                    <a:pt x="6533" y="3574"/>
                  </a:lnTo>
                  <a:lnTo>
                    <a:pt x="6530" y="3604"/>
                  </a:lnTo>
                  <a:lnTo>
                    <a:pt x="6529" y="3634"/>
                  </a:lnTo>
                  <a:lnTo>
                    <a:pt x="6528" y="3664"/>
                  </a:lnTo>
                  <a:lnTo>
                    <a:pt x="6529" y="3694"/>
                  </a:lnTo>
                  <a:lnTo>
                    <a:pt x="6530" y="3724"/>
                  </a:lnTo>
                  <a:lnTo>
                    <a:pt x="6533" y="3753"/>
                  </a:lnTo>
                  <a:lnTo>
                    <a:pt x="6537" y="3783"/>
                  </a:lnTo>
                  <a:lnTo>
                    <a:pt x="6542" y="3812"/>
                  </a:lnTo>
                  <a:lnTo>
                    <a:pt x="6548" y="3841"/>
                  </a:lnTo>
                  <a:lnTo>
                    <a:pt x="6555" y="3870"/>
                  </a:lnTo>
                  <a:lnTo>
                    <a:pt x="6563" y="3899"/>
                  </a:lnTo>
                  <a:lnTo>
                    <a:pt x="6573" y="3927"/>
                  </a:lnTo>
                  <a:lnTo>
                    <a:pt x="6583" y="3955"/>
                  </a:lnTo>
                  <a:lnTo>
                    <a:pt x="6594" y="3982"/>
                  </a:lnTo>
                  <a:lnTo>
                    <a:pt x="6607" y="4009"/>
                  </a:lnTo>
                  <a:lnTo>
                    <a:pt x="6620" y="4036"/>
                  </a:lnTo>
                  <a:lnTo>
                    <a:pt x="6634" y="4062"/>
                  </a:lnTo>
                  <a:lnTo>
                    <a:pt x="6650" y="4087"/>
                  </a:lnTo>
                  <a:lnTo>
                    <a:pt x="6666" y="4112"/>
                  </a:lnTo>
                  <a:lnTo>
                    <a:pt x="6684" y="4137"/>
                  </a:lnTo>
                  <a:lnTo>
                    <a:pt x="6702" y="4160"/>
                  </a:lnTo>
                  <a:lnTo>
                    <a:pt x="6721" y="4183"/>
                  </a:lnTo>
                  <a:lnTo>
                    <a:pt x="6740" y="4205"/>
                  </a:lnTo>
                  <a:lnTo>
                    <a:pt x="6761" y="4227"/>
                  </a:lnTo>
                  <a:lnTo>
                    <a:pt x="6782" y="4247"/>
                  </a:lnTo>
                  <a:lnTo>
                    <a:pt x="6804" y="4267"/>
                  </a:lnTo>
                  <a:lnTo>
                    <a:pt x="6827" y="4286"/>
                  </a:lnTo>
                  <a:lnTo>
                    <a:pt x="6851" y="4304"/>
                  </a:lnTo>
                  <a:lnTo>
                    <a:pt x="6875" y="4321"/>
                  </a:lnTo>
                  <a:lnTo>
                    <a:pt x="6900" y="4337"/>
                  </a:lnTo>
                  <a:lnTo>
                    <a:pt x="6926" y="4352"/>
                  </a:lnTo>
                  <a:lnTo>
                    <a:pt x="6952" y="4367"/>
                  </a:lnTo>
                  <a:lnTo>
                    <a:pt x="6979" y="4381"/>
                  </a:lnTo>
                  <a:lnTo>
                    <a:pt x="7006" y="4393"/>
                  </a:lnTo>
                  <a:lnTo>
                    <a:pt x="7034" y="4405"/>
                  </a:lnTo>
                  <a:lnTo>
                    <a:pt x="7062" y="4415"/>
                  </a:lnTo>
                  <a:lnTo>
                    <a:pt x="7090" y="4424"/>
                  </a:lnTo>
                  <a:lnTo>
                    <a:pt x="7118" y="4433"/>
                  </a:lnTo>
                  <a:lnTo>
                    <a:pt x="7147" y="4440"/>
                  </a:lnTo>
                  <a:lnTo>
                    <a:pt x="7176" y="4446"/>
                  </a:lnTo>
                  <a:lnTo>
                    <a:pt x="7205" y="4451"/>
                  </a:lnTo>
                  <a:lnTo>
                    <a:pt x="7235" y="4455"/>
                  </a:lnTo>
                  <a:lnTo>
                    <a:pt x="7264" y="4458"/>
                  </a:lnTo>
                  <a:lnTo>
                    <a:pt x="7294" y="4459"/>
                  </a:lnTo>
                  <a:lnTo>
                    <a:pt x="7324" y="4460"/>
                  </a:lnTo>
                  <a:lnTo>
                    <a:pt x="7354" y="4459"/>
                  </a:lnTo>
                  <a:lnTo>
                    <a:pt x="7383" y="4458"/>
                  </a:lnTo>
                  <a:lnTo>
                    <a:pt x="7413" y="4455"/>
                  </a:lnTo>
                  <a:lnTo>
                    <a:pt x="7442" y="4451"/>
                  </a:lnTo>
                  <a:lnTo>
                    <a:pt x="7471" y="4446"/>
                  </a:lnTo>
                  <a:lnTo>
                    <a:pt x="7500" y="4440"/>
                  </a:lnTo>
                  <a:lnTo>
                    <a:pt x="7529" y="4433"/>
                  </a:lnTo>
                  <a:lnTo>
                    <a:pt x="7557" y="4424"/>
                  </a:lnTo>
                  <a:lnTo>
                    <a:pt x="7585" y="4415"/>
                  </a:lnTo>
                  <a:lnTo>
                    <a:pt x="7613" y="4405"/>
                  </a:lnTo>
                  <a:lnTo>
                    <a:pt x="7641" y="4393"/>
                  </a:lnTo>
                  <a:lnTo>
                    <a:pt x="7668" y="4381"/>
                  </a:lnTo>
                  <a:lnTo>
                    <a:pt x="7695" y="4367"/>
                  </a:lnTo>
                  <a:lnTo>
                    <a:pt x="7721" y="4352"/>
                  </a:lnTo>
                  <a:lnTo>
                    <a:pt x="7747" y="4337"/>
                  </a:lnTo>
                  <a:lnTo>
                    <a:pt x="7772" y="4321"/>
                  </a:lnTo>
                  <a:lnTo>
                    <a:pt x="7796" y="4304"/>
                  </a:lnTo>
                  <a:lnTo>
                    <a:pt x="7820" y="4286"/>
                  </a:lnTo>
                  <a:lnTo>
                    <a:pt x="7843" y="4267"/>
                  </a:lnTo>
                  <a:lnTo>
                    <a:pt x="7865" y="4247"/>
                  </a:lnTo>
                  <a:lnTo>
                    <a:pt x="7886" y="4227"/>
                  </a:lnTo>
                  <a:lnTo>
                    <a:pt x="7907" y="4205"/>
                  </a:lnTo>
                  <a:lnTo>
                    <a:pt x="7926" y="4183"/>
                  </a:lnTo>
                  <a:lnTo>
                    <a:pt x="7945" y="4160"/>
                  </a:lnTo>
                  <a:lnTo>
                    <a:pt x="7963" y="4137"/>
                  </a:lnTo>
                  <a:lnTo>
                    <a:pt x="7981" y="4112"/>
                  </a:lnTo>
                  <a:lnTo>
                    <a:pt x="7997" y="4087"/>
                  </a:lnTo>
                  <a:lnTo>
                    <a:pt x="8013" y="4062"/>
                  </a:lnTo>
                  <a:lnTo>
                    <a:pt x="8027" y="4036"/>
                  </a:lnTo>
                  <a:lnTo>
                    <a:pt x="8040" y="4009"/>
                  </a:lnTo>
                  <a:lnTo>
                    <a:pt x="8053" y="3982"/>
                  </a:lnTo>
                  <a:lnTo>
                    <a:pt x="8064" y="3955"/>
                  </a:lnTo>
                  <a:lnTo>
                    <a:pt x="8074" y="3927"/>
                  </a:lnTo>
                  <a:lnTo>
                    <a:pt x="8084" y="3899"/>
                  </a:lnTo>
                  <a:lnTo>
                    <a:pt x="8092" y="3870"/>
                  </a:lnTo>
                  <a:lnTo>
                    <a:pt x="8099" y="3841"/>
                  </a:lnTo>
                  <a:lnTo>
                    <a:pt x="8105" y="3812"/>
                  </a:lnTo>
                  <a:lnTo>
                    <a:pt x="8110" y="3783"/>
                  </a:lnTo>
                  <a:lnTo>
                    <a:pt x="8114" y="3753"/>
                  </a:lnTo>
                  <a:lnTo>
                    <a:pt x="8117" y="3724"/>
                  </a:lnTo>
                  <a:close/>
                  <a:moveTo>
                    <a:pt x="3971" y="3620"/>
                  </a:moveTo>
                  <a:lnTo>
                    <a:pt x="3972" y="3659"/>
                  </a:lnTo>
                  <a:lnTo>
                    <a:pt x="3972" y="3669"/>
                  </a:lnTo>
                  <a:lnTo>
                    <a:pt x="3971" y="3708"/>
                  </a:lnTo>
                  <a:lnTo>
                    <a:pt x="3971" y="3717"/>
                  </a:lnTo>
                  <a:lnTo>
                    <a:pt x="3969" y="3756"/>
                  </a:lnTo>
                  <a:lnTo>
                    <a:pt x="3968" y="3766"/>
                  </a:lnTo>
                  <a:lnTo>
                    <a:pt x="3964" y="3804"/>
                  </a:lnTo>
                  <a:lnTo>
                    <a:pt x="3963" y="3814"/>
                  </a:lnTo>
                  <a:lnTo>
                    <a:pt x="3958" y="3852"/>
                  </a:lnTo>
                  <a:lnTo>
                    <a:pt x="3957" y="3862"/>
                  </a:lnTo>
                  <a:lnTo>
                    <a:pt x="3950" y="3900"/>
                  </a:lnTo>
                  <a:lnTo>
                    <a:pt x="3949" y="3909"/>
                  </a:lnTo>
                  <a:lnTo>
                    <a:pt x="3941" y="3948"/>
                  </a:lnTo>
                  <a:lnTo>
                    <a:pt x="3939" y="3957"/>
                  </a:lnTo>
                  <a:lnTo>
                    <a:pt x="3929" y="3994"/>
                  </a:lnTo>
                  <a:lnTo>
                    <a:pt x="3927" y="4003"/>
                  </a:lnTo>
                  <a:lnTo>
                    <a:pt x="3916" y="4041"/>
                  </a:lnTo>
                  <a:lnTo>
                    <a:pt x="3913" y="4050"/>
                  </a:lnTo>
                  <a:lnTo>
                    <a:pt x="3901" y="4087"/>
                  </a:lnTo>
                  <a:lnTo>
                    <a:pt x="3898" y="4096"/>
                  </a:lnTo>
                  <a:lnTo>
                    <a:pt x="3884" y="4133"/>
                  </a:lnTo>
                  <a:lnTo>
                    <a:pt x="3881" y="4141"/>
                  </a:lnTo>
                  <a:lnTo>
                    <a:pt x="3866" y="4177"/>
                  </a:lnTo>
                  <a:lnTo>
                    <a:pt x="3862" y="4186"/>
                  </a:lnTo>
                  <a:lnTo>
                    <a:pt x="3846" y="4222"/>
                  </a:lnTo>
                  <a:lnTo>
                    <a:pt x="3842" y="4230"/>
                  </a:lnTo>
                  <a:lnTo>
                    <a:pt x="3824" y="4265"/>
                  </a:lnTo>
                  <a:lnTo>
                    <a:pt x="3820" y="4274"/>
                  </a:lnTo>
                  <a:lnTo>
                    <a:pt x="3801" y="4308"/>
                  </a:lnTo>
                  <a:lnTo>
                    <a:pt x="3796" y="4316"/>
                  </a:lnTo>
                  <a:lnTo>
                    <a:pt x="3776" y="4350"/>
                  </a:lnTo>
                  <a:lnTo>
                    <a:pt x="3771" y="4358"/>
                  </a:lnTo>
                  <a:lnTo>
                    <a:pt x="3749" y="4391"/>
                  </a:lnTo>
                  <a:lnTo>
                    <a:pt x="3744" y="4398"/>
                  </a:lnTo>
                  <a:lnTo>
                    <a:pt x="3721" y="4430"/>
                  </a:lnTo>
                  <a:lnTo>
                    <a:pt x="3716" y="4438"/>
                  </a:lnTo>
                  <a:lnTo>
                    <a:pt x="3692" y="4469"/>
                  </a:lnTo>
                  <a:lnTo>
                    <a:pt x="3686" y="4476"/>
                  </a:lnTo>
                  <a:lnTo>
                    <a:pt x="3661" y="4506"/>
                  </a:lnTo>
                  <a:lnTo>
                    <a:pt x="3655" y="4513"/>
                  </a:lnTo>
                  <a:lnTo>
                    <a:pt x="3629" y="4542"/>
                  </a:lnTo>
                  <a:lnTo>
                    <a:pt x="3623" y="4549"/>
                  </a:lnTo>
                  <a:lnTo>
                    <a:pt x="3596" y="4577"/>
                  </a:lnTo>
                  <a:lnTo>
                    <a:pt x="3589" y="4584"/>
                  </a:lnTo>
                  <a:lnTo>
                    <a:pt x="3561" y="4611"/>
                  </a:lnTo>
                  <a:lnTo>
                    <a:pt x="3554" y="4617"/>
                  </a:lnTo>
                  <a:lnTo>
                    <a:pt x="3525" y="4643"/>
                  </a:lnTo>
                  <a:lnTo>
                    <a:pt x="3518" y="4649"/>
                  </a:lnTo>
                  <a:lnTo>
                    <a:pt x="3488" y="4674"/>
                  </a:lnTo>
                  <a:lnTo>
                    <a:pt x="3480" y="4680"/>
                  </a:lnTo>
                  <a:lnTo>
                    <a:pt x="3449" y="4704"/>
                  </a:lnTo>
                  <a:lnTo>
                    <a:pt x="3442" y="4709"/>
                  </a:lnTo>
                  <a:lnTo>
                    <a:pt x="3410" y="4732"/>
                  </a:lnTo>
                  <a:lnTo>
                    <a:pt x="3402" y="4737"/>
                  </a:lnTo>
                  <a:lnTo>
                    <a:pt x="3369" y="4758"/>
                  </a:lnTo>
                  <a:lnTo>
                    <a:pt x="3361" y="4763"/>
                  </a:lnTo>
                  <a:lnTo>
                    <a:pt x="3327" y="4784"/>
                  </a:lnTo>
                  <a:lnTo>
                    <a:pt x="3320" y="4788"/>
                  </a:lnTo>
                  <a:lnTo>
                    <a:pt x="3286" y="4807"/>
                  </a:lnTo>
                  <a:lnTo>
                    <a:pt x="3278" y="4811"/>
                  </a:lnTo>
                  <a:lnTo>
                    <a:pt x="3243" y="4829"/>
                  </a:lnTo>
                  <a:lnTo>
                    <a:pt x="3234" y="4833"/>
                  </a:lnTo>
                  <a:lnTo>
                    <a:pt x="3199" y="4849"/>
                  </a:lnTo>
                  <a:lnTo>
                    <a:pt x="3190" y="4853"/>
                  </a:lnTo>
                  <a:lnTo>
                    <a:pt x="3154" y="4868"/>
                  </a:lnTo>
                  <a:lnTo>
                    <a:pt x="3145" y="4871"/>
                  </a:lnTo>
                  <a:lnTo>
                    <a:pt x="3109" y="4885"/>
                  </a:lnTo>
                  <a:lnTo>
                    <a:pt x="3100" y="4888"/>
                  </a:lnTo>
                  <a:lnTo>
                    <a:pt x="3063" y="4900"/>
                  </a:lnTo>
                  <a:lnTo>
                    <a:pt x="3054" y="4903"/>
                  </a:lnTo>
                  <a:lnTo>
                    <a:pt x="3017" y="4914"/>
                  </a:lnTo>
                  <a:lnTo>
                    <a:pt x="3008" y="4917"/>
                  </a:lnTo>
                  <a:lnTo>
                    <a:pt x="2970" y="4926"/>
                  </a:lnTo>
                  <a:lnTo>
                    <a:pt x="2961" y="4928"/>
                  </a:lnTo>
                  <a:lnTo>
                    <a:pt x="2922" y="4936"/>
                  </a:lnTo>
                  <a:lnTo>
                    <a:pt x="2913" y="4938"/>
                  </a:lnTo>
                  <a:lnTo>
                    <a:pt x="2875" y="4945"/>
                  </a:lnTo>
                  <a:lnTo>
                    <a:pt x="2865" y="4946"/>
                  </a:lnTo>
                  <a:lnTo>
                    <a:pt x="2827" y="4951"/>
                  </a:lnTo>
                  <a:lnTo>
                    <a:pt x="2817" y="4952"/>
                  </a:lnTo>
                  <a:lnTo>
                    <a:pt x="2778" y="4956"/>
                  </a:lnTo>
                  <a:lnTo>
                    <a:pt x="2769" y="4957"/>
                  </a:lnTo>
                  <a:lnTo>
                    <a:pt x="2730" y="4959"/>
                  </a:lnTo>
                  <a:lnTo>
                    <a:pt x="2720" y="4959"/>
                  </a:lnTo>
                  <a:lnTo>
                    <a:pt x="2681" y="4960"/>
                  </a:lnTo>
                  <a:lnTo>
                    <a:pt x="2671" y="4960"/>
                  </a:lnTo>
                  <a:lnTo>
                    <a:pt x="2632" y="4959"/>
                  </a:lnTo>
                  <a:lnTo>
                    <a:pt x="2623" y="4959"/>
                  </a:lnTo>
                  <a:lnTo>
                    <a:pt x="2584" y="4957"/>
                  </a:lnTo>
                  <a:lnTo>
                    <a:pt x="2574" y="4956"/>
                  </a:lnTo>
                  <a:lnTo>
                    <a:pt x="2535" y="4952"/>
                  </a:lnTo>
                  <a:lnTo>
                    <a:pt x="2526" y="4951"/>
                  </a:lnTo>
                  <a:lnTo>
                    <a:pt x="2487" y="4946"/>
                  </a:lnTo>
                  <a:lnTo>
                    <a:pt x="2478" y="4945"/>
                  </a:lnTo>
                  <a:lnTo>
                    <a:pt x="2439" y="4938"/>
                  </a:lnTo>
                  <a:lnTo>
                    <a:pt x="2430" y="4936"/>
                  </a:lnTo>
                  <a:lnTo>
                    <a:pt x="2392" y="4928"/>
                  </a:lnTo>
                  <a:lnTo>
                    <a:pt x="2383" y="4926"/>
                  </a:lnTo>
                  <a:lnTo>
                    <a:pt x="2345" y="4916"/>
                  </a:lnTo>
                  <a:lnTo>
                    <a:pt x="2336" y="4914"/>
                  </a:lnTo>
                  <a:lnTo>
                    <a:pt x="2299" y="4903"/>
                  </a:lnTo>
                  <a:lnTo>
                    <a:pt x="2290" y="4900"/>
                  </a:lnTo>
                  <a:lnTo>
                    <a:pt x="2253" y="4888"/>
                  </a:lnTo>
                  <a:lnTo>
                    <a:pt x="2244" y="4885"/>
                  </a:lnTo>
                  <a:lnTo>
                    <a:pt x="2208" y="4871"/>
                  </a:lnTo>
                  <a:lnTo>
                    <a:pt x="2199" y="4868"/>
                  </a:lnTo>
                  <a:lnTo>
                    <a:pt x="2163" y="4853"/>
                  </a:lnTo>
                  <a:lnTo>
                    <a:pt x="2154" y="4849"/>
                  </a:lnTo>
                  <a:lnTo>
                    <a:pt x="2119" y="4833"/>
                  </a:lnTo>
                  <a:lnTo>
                    <a:pt x="2110" y="4829"/>
                  </a:lnTo>
                  <a:lnTo>
                    <a:pt x="2075" y="4811"/>
                  </a:lnTo>
                  <a:lnTo>
                    <a:pt x="2067" y="4807"/>
                  </a:lnTo>
                  <a:lnTo>
                    <a:pt x="2033" y="4788"/>
                  </a:lnTo>
                  <a:lnTo>
                    <a:pt x="2026" y="4784"/>
                  </a:lnTo>
                  <a:lnTo>
                    <a:pt x="1992" y="4763"/>
                  </a:lnTo>
                  <a:lnTo>
                    <a:pt x="1984" y="4758"/>
                  </a:lnTo>
                  <a:lnTo>
                    <a:pt x="1951" y="4737"/>
                  </a:lnTo>
                  <a:lnTo>
                    <a:pt x="1943" y="4732"/>
                  </a:lnTo>
                  <a:lnTo>
                    <a:pt x="1911" y="4709"/>
                  </a:lnTo>
                  <a:lnTo>
                    <a:pt x="1904" y="4704"/>
                  </a:lnTo>
                  <a:lnTo>
                    <a:pt x="1873" y="4680"/>
                  </a:lnTo>
                  <a:lnTo>
                    <a:pt x="1865" y="4674"/>
                  </a:lnTo>
                  <a:lnTo>
                    <a:pt x="1835" y="4649"/>
                  </a:lnTo>
                  <a:lnTo>
                    <a:pt x="1828" y="4643"/>
                  </a:lnTo>
                  <a:lnTo>
                    <a:pt x="1799" y="4617"/>
                  </a:lnTo>
                  <a:lnTo>
                    <a:pt x="1792" y="4611"/>
                  </a:lnTo>
                  <a:lnTo>
                    <a:pt x="1764" y="4584"/>
                  </a:lnTo>
                  <a:lnTo>
                    <a:pt x="1757" y="4577"/>
                  </a:lnTo>
                  <a:lnTo>
                    <a:pt x="1730" y="4549"/>
                  </a:lnTo>
                  <a:lnTo>
                    <a:pt x="1724" y="4542"/>
                  </a:lnTo>
                  <a:lnTo>
                    <a:pt x="1698" y="4513"/>
                  </a:lnTo>
                  <a:lnTo>
                    <a:pt x="1692" y="4506"/>
                  </a:lnTo>
                  <a:lnTo>
                    <a:pt x="1667" y="4476"/>
                  </a:lnTo>
                  <a:lnTo>
                    <a:pt x="1661" y="4469"/>
                  </a:lnTo>
                  <a:lnTo>
                    <a:pt x="1637" y="4438"/>
                  </a:lnTo>
                  <a:lnTo>
                    <a:pt x="1632" y="4430"/>
                  </a:lnTo>
                  <a:lnTo>
                    <a:pt x="1609" y="4398"/>
                  </a:lnTo>
                  <a:lnTo>
                    <a:pt x="1604" y="4391"/>
                  </a:lnTo>
                  <a:lnTo>
                    <a:pt x="1582" y="4358"/>
                  </a:lnTo>
                  <a:lnTo>
                    <a:pt x="1577" y="4350"/>
                  </a:lnTo>
                  <a:lnTo>
                    <a:pt x="1557" y="4316"/>
                  </a:lnTo>
                  <a:lnTo>
                    <a:pt x="1552" y="4308"/>
                  </a:lnTo>
                  <a:lnTo>
                    <a:pt x="1533" y="4274"/>
                  </a:lnTo>
                  <a:lnTo>
                    <a:pt x="1529" y="4265"/>
                  </a:lnTo>
                  <a:lnTo>
                    <a:pt x="1511" y="4230"/>
                  </a:lnTo>
                  <a:lnTo>
                    <a:pt x="1507" y="4222"/>
                  </a:lnTo>
                  <a:lnTo>
                    <a:pt x="1491" y="4186"/>
                  </a:lnTo>
                  <a:lnTo>
                    <a:pt x="1487" y="4177"/>
                  </a:lnTo>
                  <a:lnTo>
                    <a:pt x="1472" y="4141"/>
                  </a:lnTo>
                  <a:lnTo>
                    <a:pt x="1469" y="4133"/>
                  </a:lnTo>
                  <a:lnTo>
                    <a:pt x="1455" y="4096"/>
                  </a:lnTo>
                  <a:lnTo>
                    <a:pt x="1452" y="4087"/>
                  </a:lnTo>
                  <a:lnTo>
                    <a:pt x="1440" y="4050"/>
                  </a:lnTo>
                  <a:lnTo>
                    <a:pt x="1437" y="4041"/>
                  </a:lnTo>
                  <a:lnTo>
                    <a:pt x="1426" y="4003"/>
                  </a:lnTo>
                  <a:lnTo>
                    <a:pt x="1424" y="3994"/>
                  </a:lnTo>
                  <a:lnTo>
                    <a:pt x="1414" y="3957"/>
                  </a:lnTo>
                  <a:lnTo>
                    <a:pt x="1412" y="3948"/>
                  </a:lnTo>
                  <a:lnTo>
                    <a:pt x="1404" y="3909"/>
                  </a:lnTo>
                  <a:lnTo>
                    <a:pt x="1403" y="3900"/>
                  </a:lnTo>
                  <a:lnTo>
                    <a:pt x="1396" y="3862"/>
                  </a:lnTo>
                  <a:lnTo>
                    <a:pt x="1395" y="3852"/>
                  </a:lnTo>
                  <a:lnTo>
                    <a:pt x="1390" y="3814"/>
                  </a:lnTo>
                  <a:lnTo>
                    <a:pt x="1389" y="3804"/>
                  </a:lnTo>
                  <a:lnTo>
                    <a:pt x="1385" y="3766"/>
                  </a:lnTo>
                  <a:lnTo>
                    <a:pt x="1384" y="3756"/>
                  </a:lnTo>
                  <a:lnTo>
                    <a:pt x="1382" y="3717"/>
                  </a:lnTo>
                  <a:lnTo>
                    <a:pt x="1382" y="3708"/>
                  </a:lnTo>
                  <a:lnTo>
                    <a:pt x="1381" y="3669"/>
                  </a:lnTo>
                  <a:lnTo>
                    <a:pt x="1381" y="3659"/>
                  </a:lnTo>
                  <a:lnTo>
                    <a:pt x="1382" y="3620"/>
                  </a:lnTo>
                  <a:lnTo>
                    <a:pt x="1382" y="3611"/>
                  </a:lnTo>
                  <a:lnTo>
                    <a:pt x="1384" y="3571"/>
                  </a:lnTo>
                  <a:lnTo>
                    <a:pt x="1385" y="3562"/>
                  </a:lnTo>
                  <a:lnTo>
                    <a:pt x="1389" y="3523"/>
                  </a:lnTo>
                  <a:lnTo>
                    <a:pt x="1390" y="3514"/>
                  </a:lnTo>
                  <a:lnTo>
                    <a:pt x="1395" y="3475"/>
                  </a:lnTo>
                  <a:lnTo>
                    <a:pt x="1396" y="3466"/>
                  </a:lnTo>
                  <a:lnTo>
                    <a:pt x="1403" y="3427"/>
                  </a:lnTo>
                  <a:lnTo>
                    <a:pt x="1404" y="3418"/>
                  </a:lnTo>
                  <a:lnTo>
                    <a:pt x="1412" y="3380"/>
                  </a:lnTo>
                  <a:lnTo>
                    <a:pt x="1414" y="3371"/>
                  </a:lnTo>
                  <a:lnTo>
                    <a:pt x="1424" y="3333"/>
                  </a:lnTo>
                  <a:lnTo>
                    <a:pt x="1426" y="3324"/>
                  </a:lnTo>
                  <a:lnTo>
                    <a:pt x="1437" y="3287"/>
                  </a:lnTo>
                  <a:lnTo>
                    <a:pt x="1440" y="3278"/>
                  </a:lnTo>
                  <a:lnTo>
                    <a:pt x="1452" y="3241"/>
                  </a:lnTo>
                  <a:lnTo>
                    <a:pt x="1455" y="3232"/>
                  </a:lnTo>
                  <a:lnTo>
                    <a:pt x="1469" y="3195"/>
                  </a:lnTo>
                  <a:lnTo>
                    <a:pt x="1472" y="3186"/>
                  </a:lnTo>
                  <a:lnTo>
                    <a:pt x="1487" y="3150"/>
                  </a:lnTo>
                  <a:lnTo>
                    <a:pt x="1491" y="3142"/>
                  </a:lnTo>
                  <a:lnTo>
                    <a:pt x="1507" y="3106"/>
                  </a:lnTo>
                  <a:lnTo>
                    <a:pt x="1511" y="3098"/>
                  </a:lnTo>
                  <a:lnTo>
                    <a:pt x="1529" y="3063"/>
                  </a:lnTo>
                  <a:lnTo>
                    <a:pt x="1533" y="3054"/>
                  </a:lnTo>
                  <a:lnTo>
                    <a:pt x="1552" y="3020"/>
                  </a:lnTo>
                  <a:lnTo>
                    <a:pt x="1557" y="3012"/>
                  </a:lnTo>
                  <a:lnTo>
                    <a:pt x="1577" y="2978"/>
                  </a:lnTo>
                  <a:lnTo>
                    <a:pt x="1582" y="2970"/>
                  </a:lnTo>
                  <a:lnTo>
                    <a:pt x="1604" y="2937"/>
                  </a:lnTo>
                  <a:lnTo>
                    <a:pt x="1609" y="2930"/>
                  </a:lnTo>
                  <a:lnTo>
                    <a:pt x="1632" y="2898"/>
                  </a:lnTo>
                  <a:lnTo>
                    <a:pt x="1637" y="2890"/>
                  </a:lnTo>
                  <a:lnTo>
                    <a:pt x="1661" y="2859"/>
                  </a:lnTo>
                  <a:lnTo>
                    <a:pt x="1667" y="2852"/>
                  </a:lnTo>
                  <a:lnTo>
                    <a:pt x="1692" y="2822"/>
                  </a:lnTo>
                  <a:lnTo>
                    <a:pt x="1698" y="2815"/>
                  </a:lnTo>
                  <a:lnTo>
                    <a:pt x="1724" y="2786"/>
                  </a:lnTo>
                  <a:lnTo>
                    <a:pt x="1730" y="2779"/>
                  </a:lnTo>
                  <a:lnTo>
                    <a:pt x="1757" y="2751"/>
                  </a:lnTo>
                  <a:lnTo>
                    <a:pt x="1764" y="2744"/>
                  </a:lnTo>
                  <a:lnTo>
                    <a:pt x="1792" y="2717"/>
                  </a:lnTo>
                  <a:lnTo>
                    <a:pt x="1799" y="2711"/>
                  </a:lnTo>
                  <a:lnTo>
                    <a:pt x="1828" y="2685"/>
                  </a:lnTo>
                  <a:lnTo>
                    <a:pt x="1835" y="2679"/>
                  </a:lnTo>
                  <a:lnTo>
                    <a:pt x="1865" y="2654"/>
                  </a:lnTo>
                  <a:lnTo>
                    <a:pt x="1872" y="2648"/>
                  </a:lnTo>
                  <a:lnTo>
                    <a:pt x="1903" y="2624"/>
                  </a:lnTo>
                  <a:lnTo>
                    <a:pt x="1911" y="2619"/>
                  </a:lnTo>
                  <a:lnTo>
                    <a:pt x="1943" y="2596"/>
                  </a:lnTo>
                  <a:lnTo>
                    <a:pt x="1950" y="2591"/>
                  </a:lnTo>
                  <a:lnTo>
                    <a:pt x="1983" y="2569"/>
                  </a:lnTo>
                  <a:lnTo>
                    <a:pt x="1991" y="2564"/>
                  </a:lnTo>
                  <a:lnTo>
                    <a:pt x="2025" y="2544"/>
                  </a:lnTo>
                  <a:lnTo>
                    <a:pt x="2034" y="2539"/>
                  </a:lnTo>
                  <a:lnTo>
                    <a:pt x="2068" y="2520"/>
                  </a:lnTo>
                  <a:lnTo>
                    <a:pt x="2076" y="2516"/>
                  </a:lnTo>
                  <a:lnTo>
                    <a:pt x="2111" y="2498"/>
                  </a:lnTo>
                  <a:lnTo>
                    <a:pt x="2120" y="2494"/>
                  </a:lnTo>
                  <a:lnTo>
                    <a:pt x="2155" y="2478"/>
                  </a:lnTo>
                  <a:lnTo>
                    <a:pt x="2163" y="2474"/>
                  </a:lnTo>
                  <a:lnTo>
                    <a:pt x="2200" y="2459"/>
                  </a:lnTo>
                  <a:lnTo>
                    <a:pt x="2208" y="2456"/>
                  </a:lnTo>
                  <a:lnTo>
                    <a:pt x="2245" y="2442"/>
                  </a:lnTo>
                  <a:lnTo>
                    <a:pt x="2253" y="2439"/>
                  </a:lnTo>
                  <a:lnTo>
                    <a:pt x="2290" y="2427"/>
                  </a:lnTo>
                  <a:lnTo>
                    <a:pt x="2299" y="2425"/>
                  </a:lnTo>
                  <a:lnTo>
                    <a:pt x="2337" y="2414"/>
                  </a:lnTo>
                  <a:lnTo>
                    <a:pt x="2345" y="2411"/>
                  </a:lnTo>
                  <a:lnTo>
                    <a:pt x="2383" y="2402"/>
                  </a:lnTo>
                  <a:lnTo>
                    <a:pt x="2392" y="2400"/>
                  </a:lnTo>
                  <a:lnTo>
                    <a:pt x="2430" y="2392"/>
                  </a:lnTo>
                  <a:lnTo>
                    <a:pt x="2440" y="2390"/>
                  </a:lnTo>
                  <a:lnTo>
                    <a:pt x="2478" y="2383"/>
                  </a:lnTo>
                  <a:lnTo>
                    <a:pt x="2487" y="2382"/>
                  </a:lnTo>
                  <a:lnTo>
                    <a:pt x="2526" y="2377"/>
                  </a:lnTo>
                  <a:lnTo>
                    <a:pt x="2535" y="2376"/>
                  </a:lnTo>
                  <a:lnTo>
                    <a:pt x="2574" y="2372"/>
                  </a:lnTo>
                  <a:lnTo>
                    <a:pt x="2584" y="2371"/>
                  </a:lnTo>
                  <a:lnTo>
                    <a:pt x="2623" y="2369"/>
                  </a:lnTo>
                  <a:lnTo>
                    <a:pt x="2632" y="2369"/>
                  </a:lnTo>
                  <a:lnTo>
                    <a:pt x="2671" y="2368"/>
                  </a:lnTo>
                  <a:lnTo>
                    <a:pt x="2681" y="2368"/>
                  </a:lnTo>
                  <a:lnTo>
                    <a:pt x="2720" y="2369"/>
                  </a:lnTo>
                  <a:lnTo>
                    <a:pt x="2730" y="2369"/>
                  </a:lnTo>
                  <a:lnTo>
                    <a:pt x="2769" y="2371"/>
                  </a:lnTo>
                  <a:lnTo>
                    <a:pt x="2778" y="2372"/>
                  </a:lnTo>
                  <a:lnTo>
                    <a:pt x="2817" y="2376"/>
                  </a:lnTo>
                  <a:lnTo>
                    <a:pt x="2827" y="2377"/>
                  </a:lnTo>
                  <a:lnTo>
                    <a:pt x="2865" y="2382"/>
                  </a:lnTo>
                  <a:lnTo>
                    <a:pt x="2875" y="2383"/>
                  </a:lnTo>
                  <a:lnTo>
                    <a:pt x="2913" y="2390"/>
                  </a:lnTo>
                  <a:lnTo>
                    <a:pt x="2922" y="2392"/>
                  </a:lnTo>
                  <a:lnTo>
                    <a:pt x="2960" y="2400"/>
                  </a:lnTo>
                  <a:lnTo>
                    <a:pt x="2969" y="2402"/>
                  </a:lnTo>
                  <a:lnTo>
                    <a:pt x="3007" y="2411"/>
                  </a:lnTo>
                  <a:lnTo>
                    <a:pt x="3016" y="2414"/>
                  </a:lnTo>
                  <a:lnTo>
                    <a:pt x="3054" y="2425"/>
                  </a:lnTo>
                  <a:lnTo>
                    <a:pt x="3063" y="2427"/>
                  </a:lnTo>
                  <a:lnTo>
                    <a:pt x="3100" y="2439"/>
                  </a:lnTo>
                  <a:lnTo>
                    <a:pt x="3108" y="2442"/>
                  </a:lnTo>
                  <a:lnTo>
                    <a:pt x="3145" y="2456"/>
                  </a:lnTo>
                  <a:lnTo>
                    <a:pt x="3153" y="2459"/>
                  </a:lnTo>
                  <a:lnTo>
                    <a:pt x="3189" y="2474"/>
                  </a:lnTo>
                  <a:lnTo>
                    <a:pt x="3198" y="2478"/>
                  </a:lnTo>
                  <a:lnTo>
                    <a:pt x="3233" y="2494"/>
                  </a:lnTo>
                  <a:lnTo>
                    <a:pt x="3242" y="2498"/>
                  </a:lnTo>
                  <a:lnTo>
                    <a:pt x="3277" y="2516"/>
                  </a:lnTo>
                  <a:lnTo>
                    <a:pt x="3285" y="2520"/>
                  </a:lnTo>
                  <a:lnTo>
                    <a:pt x="3319" y="2539"/>
                  </a:lnTo>
                  <a:lnTo>
                    <a:pt x="3328" y="2544"/>
                  </a:lnTo>
                  <a:lnTo>
                    <a:pt x="3362" y="2564"/>
                  </a:lnTo>
                  <a:lnTo>
                    <a:pt x="3370" y="2569"/>
                  </a:lnTo>
                  <a:lnTo>
                    <a:pt x="3403" y="2591"/>
                  </a:lnTo>
                  <a:lnTo>
                    <a:pt x="3410" y="2596"/>
                  </a:lnTo>
                  <a:lnTo>
                    <a:pt x="3442" y="2619"/>
                  </a:lnTo>
                  <a:lnTo>
                    <a:pt x="3450" y="2624"/>
                  </a:lnTo>
                  <a:lnTo>
                    <a:pt x="3481" y="2648"/>
                  </a:lnTo>
                  <a:lnTo>
                    <a:pt x="3488" y="2654"/>
                  </a:lnTo>
                  <a:lnTo>
                    <a:pt x="3518" y="2679"/>
                  </a:lnTo>
                  <a:lnTo>
                    <a:pt x="3525" y="2685"/>
                  </a:lnTo>
                  <a:lnTo>
                    <a:pt x="3554" y="2711"/>
                  </a:lnTo>
                  <a:lnTo>
                    <a:pt x="3561" y="2717"/>
                  </a:lnTo>
                  <a:lnTo>
                    <a:pt x="3589" y="2744"/>
                  </a:lnTo>
                  <a:lnTo>
                    <a:pt x="3596" y="2751"/>
                  </a:lnTo>
                  <a:lnTo>
                    <a:pt x="3623" y="2779"/>
                  </a:lnTo>
                  <a:lnTo>
                    <a:pt x="3629" y="2786"/>
                  </a:lnTo>
                  <a:lnTo>
                    <a:pt x="3655" y="2815"/>
                  </a:lnTo>
                  <a:lnTo>
                    <a:pt x="3661" y="2822"/>
                  </a:lnTo>
                  <a:lnTo>
                    <a:pt x="3686" y="2852"/>
                  </a:lnTo>
                  <a:lnTo>
                    <a:pt x="3692" y="2859"/>
                  </a:lnTo>
                  <a:lnTo>
                    <a:pt x="3716" y="2890"/>
                  </a:lnTo>
                  <a:lnTo>
                    <a:pt x="3721" y="2898"/>
                  </a:lnTo>
                  <a:lnTo>
                    <a:pt x="3744" y="2930"/>
                  </a:lnTo>
                  <a:lnTo>
                    <a:pt x="3749" y="2937"/>
                  </a:lnTo>
                  <a:lnTo>
                    <a:pt x="3771" y="2970"/>
                  </a:lnTo>
                  <a:lnTo>
                    <a:pt x="3776" y="2978"/>
                  </a:lnTo>
                  <a:lnTo>
                    <a:pt x="3796" y="3012"/>
                  </a:lnTo>
                  <a:lnTo>
                    <a:pt x="3801" y="3020"/>
                  </a:lnTo>
                  <a:lnTo>
                    <a:pt x="3820" y="3054"/>
                  </a:lnTo>
                  <a:lnTo>
                    <a:pt x="3824" y="3063"/>
                  </a:lnTo>
                  <a:lnTo>
                    <a:pt x="3842" y="3098"/>
                  </a:lnTo>
                  <a:lnTo>
                    <a:pt x="3846" y="3106"/>
                  </a:lnTo>
                  <a:lnTo>
                    <a:pt x="3862" y="3142"/>
                  </a:lnTo>
                  <a:lnTo>
                    <a:pt x="3866" y="3150"/>
                  </a:lnTo>
                  <a:lnTo>
                    <a:pt x="3881" y="3186"/>
                  </a:lnTo>
                  <a:lnTo>
                    <a:pt x="3884" y="3195"/>
                  </a:lnTo>
                  <a:lnTo>
                    <a:pt x="3898" y="3232"/>
                  </a:lnTo>
                  <a:lnTo>
                    <a:pt x="3901" y="3241"/>
                  </a:lnTo>
                  <a:lnTo>
                    <a:pt x="3913" y="3278"/>
                  </a:lnTo>
                  <a:lnTo>
                    <a:pt x="3916" y="3287"/>
                  </a:lnTo>
                  <a:lnTo>
                    <a:pt x="3927" y="3324"/>
                  </a:lnTo>
                  <a:lnTo>
                    <a:pt x="3929" y="3333"/>
                  </a:lnTo>
                  <a:lnTo>
                    <a:pt x="3939" y="3371"/>
                  </a:lnTo>
                  <a:lnTo>
                    <a:pt x="3941" y="3380"/>
                  </a:lnTo>
                  <a:lnTo>
                    <a:pt x="3949" y="3418"/>
                  </a:lnTo>
                  <a:lnTo>
                    <a:pt x="3950" y="3427"/>
                  </a:lnTo>
                  <a:lnTo>
                    <a:pt x="3957" y="3466"/>
                  </a:lnTo>
                  <a:lnTo>
                    <a:pt x="3958" y="3475"/>
                  </a:lnTo>
                  <a:lnTo>
                    <a:pt x="3963" y="3514"/>
                  </a:lnTo>
                  <a:lnTo>
                    <a:pt x="3964" y="3523"/>
                  </a:lnTo>
                  <a:lnTo>
                    <a:pt x="3968" y="3562"/>
                  </a:lnTo>
                  <a:lnTo>
                    <a:pt x="3969" y="3571"/>
                  </a:lnTo>
                  <a:lnTo>
                    <a:pt x="3971" y="3611"/>
                  </a:lnTo>
                  <a:lnTo>
                    <a:pt x="3971" y="3620"/>
                  </a:lnTo>
                  <a:close/>
                  <a:moveTo>
                    <a:pt x="3471" y="3694"/>
                  </a:moveTo>
                  <a:lnTo>
                    <a:pt x="3472" y="3664"/>
                  </a:lnTo>
                  <a:lnTo>
                    <a:pt x="3471" y="3634"/>
                  </a:lnTo>
                  <a:lnTo>
                    <a:pt x="3470" y="3604"/>
                  </a:lnTo>
                  <a:lnTo>
                    <a:pt x="3467" y="3574"/>
                  </a:lnTo>
                  <a:lnTo>
                    <a:pt x="3463" y="3545"/>
                  </a:lnTo>
                  <a:lnTo>
                    <a:pt x="3458" y="3516"/>
                  </a:lnTo>
                  <a:lnTo>
                    <a:pt x="3452" y="3486"/>
                  </a:lnTo>
                  <a:lnTo>
                    <a:pt x="3445" y="3458"/>
                  </a:lnTo>
                  <a:lnTo>
                    <a:pt x="3437" y="3429"/>
                  </a:lnTo>
                  <a:lnTo>
                    <a:pt x="3428" y="3401"/>
                  </a:lnTo>
                  <a:lnTo>
                    <a:pt x="3417" y="3373"/>
                  </a:lnTo>
                  <a:lnTo>
                    <a:pt x="3406" y="3346"/>
                  </a:lnTo>
                  <a:lnTo>
                    <a:pt x="3393" y="3319"/>
                  </a:lnTo>
                  <a:lnTo>
                    <a:pt x="3380" y="3292"/>
                  </a:lnTo>
                  <a:lnTo>
                    <a:pt x="3366" y="3266"/>
                  </a:lnTo>
                  <a:lnTo>
                    <a:pt x="3350" y="3241"/>
                  </a:lnTo>
                  <a:lnTo>
                    <a:pt x="3334" y="3216"/>
                  </a:lnTo>
                  <a:lnTo>
                    <a:pt x="3316" y="3191"/>
                  </a:lnTo>
                  <a:lnTo>
                    <a:pt x="3298" y="3168"/>
                  </a:lnTo>
                  <a:lnTo>
                    <a:pt x="3279" y="3145"/>
                  </a:lnTo>
                  <a:lnTo>
                    <a:pt x="3259" y="3123"/>
                  </a:lnTo>
                  <a:lnTo>
                    <a:pt x="3239" y="3101"/>
                  </a:lnTo>
                  <a:lnTo>
                    <a:pt x="3217" y="3081"/>
                  </a:lnTo>
                  <a:lnTo>
                    <a:pt x="3195" y="3061"/>
                  </a:lnTo>
                  <a:lnTo>
                    <a:pt x="3172" y="3042"/>
                  </a:lnTo>
                  <a:lnTo>
                    <a:pt x="3149" y="3024"/>
                  </a:lnTo>
                  <a:lnTo>
                    <a:pt x="3124" y="3006"/>
                  </a:lnTo>
                  <a:lnTo>
                    <a:pt x="3099" y="2990"/>
                  </a:lnTo>
                  <a:lnTo>
                    <a:pt x="3074" y="2975"/>
                  </a:lnTo>
                  <a:lnTo>
                    <a:pt x="3048" y="2961"/>
                  </a:lnTo>
                  <a:lnTo>
                    <a:pt x="3022" y="2947"/>
                  </a:lnTo>
                  <a:lnTo>
                    <a:pt x="2994" y="2935"/>
                  </a:lnTo>
                  <a:lnTo>
                    <a:pt x="2967" y="2923"/>
                  </a:lnTo>
                  <a:lnTo>
                    <a:pt x="2939" y="2913"/>
                  </a:lnTo>
                  <a:lnTo>
                    <a:pt x="2911" y="2904"/>
                  </a:lnTo>
                  <a:lnTo>
                    <a:pt x="2882" y="2895"/>
                  </a:lnTo>
                  <a:lnTo>
                    <a:pt x="2853" y="2888"/>
                  </a:lnTo>
                  <a:lnTo>
                    <a:pt x="2824" y="2882"/>
                  </a:lnTo>
                  <a:lnTo>
                    <a:pt x="2795" y="2877"/>
                  </a:lnTo>
                  <a:lnTo>
                    <a:pt x="2765" y="2873"/>
                  </a:lnTo>
                  <a:lnTo>
                    <a:pt x="2736" y="2870"/>
                  </a:lnTo>
                  <a:lnTo>
                    <a:pt x="2706" y="2869"/>
                  </a:lnTo>
                  <a:lnTo>
                    <a:pt x="2676" y="2868"/>
                  </a:lnTo>
                  <a:lnTo>
                    <a:pt x="2646" y="2869"/>
                  </a:lnTo>
                  <a:lnTo>
                    <a:pt x="2617" y="2870"/>
                  </a:lnTo>
                  <a:lnTo>
                    <a:pt x="2587" y="2873"/>
                  </a:lnTo>
                  <a:lnTo>
                    <a:pt x="2558" y="2877"/>
                  </a:lnTo>
                  <a:lnTo>
                    <a:pt x="2529" y="2882"/>
                  </a:lnTo>
                  <a:lnTo>
                    <a:pt x="2500" y="2888"/>
                  </a:lnTo>
                  <a:lnTo>
                    <a:pt x="2471" y="2895"/>
                  </a:lnTo>
                  <a:lnTo>
                    <a:pt x="2442" y="2904"/>
                  </a:lnTo>
                  <a:lnTo>
                    <a:pt x="2414" y="2913"/>
                  </a:lnTo>
                  <a:lnTo>
                    <a:pt x="2386" y="2923"/>
                  </a:lnTo>
                  <a:lnTo>
                    <a:pt x="2359" y="2935"/>
                  </a:lnTo>
                  <a:lnTo>
                    <a:pt x="2331" y="2947"/>
                  </a:lnTo>
                  <a:lnTo>
                    <a:pt x="2305" y="2961"/>
                  </a:lnTo>
                  <a:lnTo>
                    <a:pt x="2279" y="2975"/>
                  </a:lnTo>
                  <a:lnTo>
                    <a:pt x="2254" y="2990"/>
                  </a:lnTo>
                  <a:lnTo>
                    <a:pt x="2229" y="3006"/>
                  </a:lnTo>
                  <a:lnTo>
                    <a:pt x="2204" y="3024"/>
                  </a:lnTo>
                  <a:lnTo>
                    <a:pt x="2181" y="3042"/>
                  </a:lnTo>
                  <a:lnTo>
                    <a:pt x="2158" y="3061"/>
                  </a:lnTo>
                  <a:lnTo>
                    <a:pt x="2136" y="3081"/>
                  </a:lnTo>
                  <a:lnTo>
                    <a:pt x="2114" y="3101"/>
                  </a:lnTo>
                  <a:lnTo>
                    <a:pt x="2094" y="3123"/>
                  </a:lnTo>
                  <a:lnTo>
                    <a:pt x="2074" y="3145"/>
                  </a:lnTo>
                  <a:lnTo>
                    <a:pt x="2055" y="3168"/>
                  </a:lnTo>
                  <a:lnTo>
                    <a:pt x="2037" y="3191"/>
                  </a:lnTo>
                  <a:lnTo>
                    <a:pt x="2019" y="3216"/>
                  </a:lnTo>
                  <a:lnTo>
                    <a:pt x="2003" y="3241"/>
                  </a:lnTo>
                  <a:lnTo>
                    <a:pt x="1987" y="3266"/>
                  </a:lnTo>
                  <a:lnTo>
                    <a:pt x="1973" y="3292"/>
                  </a:lnTo>
                  <a:lnTo>
                    <a:pt x="1960" y="3319"/>
                  </a:lnTo>
                  <a:lnTo>
                    <a:pt x="1947" y="3346"/>
                  </a:lnTo>
                  <a:lnTo>
                    <a:pt x="1936" y="3373"/>
                  </a:lnTo>
                  <a:lnTo>
                    <a:pt x="1925" y="3401"/>
                  </a:lnTo>
                  <a:lnTo>
                    <a:pt x="1916" y="3429"/>
                  </a:lnTo>
                  <a:lnTo>
                    <a:pt x="1908" y="3458"/>
                  </a:lnTo>
                  <a:lnTo>
                    <a:pt x="1901" y="3486"/>
                  </a:lnTo>
                  <a:lnTo>
                    <a:pt x="1895" y="3516"/>
                  </a:lnTo>
                  <a:lnTo>
                    <a:pt x="1890" y="3545"/>
                  </a:lnTo>
                  <a:lnTo>
                    <a:pt x="1886" y="3574"/>
                  </a:lnTo>
                  <a:lnTo>
                    <a:pt x="1883" y="3604"/>
                  </a:lnTo>
                  <a:lnTo>
                    <a:pt x="1882" y="3634"/>
                  </a:lnTo>
                  <a:lnTo>
                    <a:pt x="1881" y="3664"/>
                  </a:lnTo>
                  <a:lnTo>
                    <a:pt x="1882" y="3694"/>
                  </a:lnTo>
                  <a:lnTo>
                    <a:pt x="1883" y="3724"/>
                  </a:lnTo>
                  <a:lnTo>
                    <a:pt x="1886" y="3753"/>
                  </a:lnTo>
                  <a:lnTo>
                    <a:pt x="1890" y="3783"/>
                  </a:lnTo>
                  <a:lnTo>
                    <a:pt x="1895" y="3812"/>
                  </a:lnTo>
                  <a:lnTo>
                    <a:pt x="1901" y="3841"/>
                  </a:lnTo>
                  <a:lnTo>
                    <a:pt x="1908" y="3870"/>
                  </a:lnTo>
                  <a:lnTo>
                    <a:pt x="1916" y="3899"/>
                  </a:lnTo>
                  <a:lnTo>
                    <a:pt x="1926" y="3927"/>
                  </a:lnTo>
                  <a:lnTo>
                    <a:pt x="1936" y="3955"/>
                  </a:lnTo>
                  <a:lnTo>
                    <a:pt x="1947" y="3982"/>
                  </a:lnTo>
                  <a:lnTo>
                    <a:pt x="1960" y="4009"/>
                  </a:lnTo>
                  <a:lnTo>
                    <a:pt x="1973" y="4036"/>
                  </a:lnTo>
                  <a:lnTo>
                    <a:pt x="1987" y="4062"/>
                  </a:lnTo>
                  <a:lnTo>
                    <a:pt x="2003" y="4087"/>
                  </a:lnTo>
                  <a:lnTo>
                    <a:pt x="2019" y="4112"/>
                  </a:lnTo>
                  <a:lnTo>
                    <a:pt x="2037" y="4137"/>
                  </a:lnTo>
                  <a:lnTo>
                    <a:pt x="2055" y="4160"/>
                  </a:lnTo>
                  <a:lnTo>
                    <a:pt x="2074" y="4183"/>
                  </a:lnTo>
                  <a:lnTo>
                    <a:pt x="2093" y="4205"/>
                  </a:lnTo>
                  <a:lnTo>
                    <a:pt x="2114" y="4227"/>
                  </a:lnTo>
                  <a:lnTo>
                    <a:pt x="2135" y="4247"/>
                  </a:lnTo>
                  <a:lnTo>
                    <a:pt x="2157" y="4267"/>
                  </a:lnTo>
                  <a:lnTo>
                    <a:pt x="2180" y="4286"/>
                  </a:lnTo>
                  <a:lnTo>
                    <a:pt x="2204" y="4304"/>
                  </a:lnTo>
                  <a:lnTo>
                    <a:pt x="2228" y="4321"/>
                  </a:lnTo>
                  <a:lnTo>
                    <a:pt x="2253" y="4337"/>
                  </a:lnTo>
                  <a:lnTo>
                    <a:pt x="2279" y="4352"/>
                  </a:lnTo>
                  <a:lnTo>
                    <a:pt x="2305" y="4367"/>
                  </a:lnTo>
                  <a:lnTo>
                    <a:pt x="2332" y="4381"/>
                  </a:lnTo>
                  <a:lnTo>
                    <a:pt x="2359" y="4393"/>
                  </a:lnTo>
                  <a:lnTo>
                    <a:pt x="2387" y="4405"/>
                  </a:lnTo>
                  <a:lnTo>
                    <a:pt x="2415" y="4415"/>
                  </a:lnTo>
                  <a:lnTo>
                    <a:pt x="2443" y="4424"/>
                  </a:lnTo>
                  <a:lnTo>
                    <a:pt x="2471" y="4433"/>
                  </a:lnTo>
                  <a:lnTo>
                    <a:pt x="2500" y="4440"/>
                  </a:lnTo>
                  <a:lnTo>
                    <a:pt x="2529" y="4446"/>
                  </a:lnTo>
                  <a:lnTo>
                    <a:pt x="2558" y="4451"/>
                  </a:lnTo>
                  <a:lnTo>
                    <a:pt x="2587" y="4455"/>
                  </a:lnTo>
                  <a:lnTo>
                    <a:pt x="2617" y="4458"/>
                  </a:lnTo>
                  <a:lnTo>
                    <a:pt x="2646" y="4459"/>
                  </a:lnTo>
                  <a:lnTo>
                    <a:pt x="2676" y="4460"/>
                  </a:lnTo>
                  <a:lnTo>
                    <a:pt x="2706" y="4459"/>
                  </a:lnTo>
                  <a:lnTo>
                    <a:pt x="2736" y="4458"/>
                  </a:lnTo>
                  <a:lnTo>
                    <a:pt x="2765" y="4455"/>
                  </a:lnTo>
                  <a:lnTo>
                    <a:pt x="2795" y="4451"/>
                  </a:lnTo>
                  <a:lnTo>
                    <a:pt x="2824" y="4446"/>
                  </a:lnTo>
                  <a:lnTo>
                    <a:pt x="2853" y="4440"/>
                  </a:lnTo>
                  <a:lnTo>
                    <a:pt x="2882" y="4433"/>
                  </a:lnTo>
                  <a:lnTo>
                    <a:pt x="2910" y="4424"/>
                  </a:lnTo>
                  <a:lnTo>
                    <a:pt x="2938" y="4415"/>
                  </a:lnTo>
                  <a:lnTo>
                    <a:pt x="2966" y="4405"/>
                  </a:lnTo>
                  <a:lnTo>
                    <a:pt x="2994" y="4393"/>
                  </a:lnTo>
                  <a:lnTo>
                    <a:pt x="3021" y="4381"/>
                  </a:lnTo>
                  <a:lnTo>
                    <a:pt x="3048" y="4367"/>
                  </a:lnTo>
                  <a:lnTo>
                    <a:pt x="3074" y="4352"/>
                  </a:lnTo>
                  <a:lnTo>
                    <a:pt x="3100" y="4337"/>
                  </a:lnTo>
                  <a:lnTo>
                    <a:pt x="3125" y="4321"/>
                  </a:lnTo>
                  <a:lnTo>
                    <a:pt x="3149" y="4304"/>
                  </a:lnTo>
                  <a:lnTo>
                    <a:pt x="3173" y="4286"/>
                  </a:lnTo>
                  <a:lnTo>
                    <a:pt x="3196" y="4267"/>
                  </a:lnTo>
                  <a:lnTo>
                    <a:pt x="3218" y="4247"/>
                  </a:lnTo>
                  <a:lnTo>
                    <a:pt x="3239" y="4227"/>
                  </a:lnTo>
                  <a:lnTo>
                    <a:pt x="3260" y="4205"/>
                  </a:lnTo>
                  <a:lnTo>
                    <a:pt x="3279" y="4183"/>
                  </a:lnTo>
                  <a:lnTo>
                    <a:pt x="3298" y="4160"/>
                  </a:lnTo>
                  <a:lnTo>
                    <a:pt x="3316" y="4137"/>
                  </a:lnTo>
                  <a:lnTo>
                    <a:pt x="3334" y="4112"/>
                  </a:lnTo>
                  <a:lnTo>
                    <a:pt x="3350" y="4087"/>
                  </a:lnTo>
                  <a:lnTo>
                    <a:pt x="3366" y="4062"/>
                  </a:lnTo>
                  <a:lnTo>
                    <a:pt x="3380" y="4036"/>
                  </a:lnTo>
                  <a:lnTo>
                    <a:pt x="3393" y="4009"/>
                  </a:lnTo>
                  <a:lnTo>
                    <a:pt x="3406" y="3982"/>
                  </a:lnTo>
                  <a:lnTo>
                    <a:pt x="3417" y="3955"/>
                  </a:lnTo>
                  <a:lnTo>
                    <a:pt x="3427" y="3927"/>
                  </a:lnTo>
                  <a:lnTo>
                    <a:pt x="3437" y="3899"/>
                  </a:lnTo>
                  <a:lnTo>
                    <a:pt x="3445" y="3870"/>
                  </a:lnTo>
                  <a:lnTo>
                    <a:pt x="3452" y="3841"/>
                  </a:lnTo>
                  <a:lnTo>
                    <a:pt x="3458" y="3812"/>
                  </a:lnTo>
                  <a:lnTo>
                    <a:pt x="3463" y="3783"/>
                  </a:lnTo>
                  <a:lnTo>
                    <a:pt x="3467" y="3753"/>
                  </a:lnTo>
                  <a:lnTo>
                    <a:pt x="3470" y="3724"/>
                  </a:lnTo>
                  <a:lnTo>
                    <a:pt x="3471" y="36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87" name="Google Shape;3987;p34"/>
          <p:cNvGrpSpPr/>
          <p:nvPr/>
        </p:nvGrpSpPr>
        <p:grpSpPr>
          <a:xfrm>
            <a:off x="5251776" y="1750040"/>
            <a:ext cx="589280" cy="589280"/>
            <a:chOff x="5251776" y="5403007"/>
            <a:chExt cx="589280" cy="589280"/>
          </a:xfrm>
        </p:grpSpPr>
        <p:sp>
          <p:nvSpPr>
            <p:cNvPr id="3988" name="Google Shape;3988;p34"/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3926"/>
                  </a:moveTo>
                  <a:lnTo>
                    <a:pt x="5000" y="1779"/>
                  </a:lnTo>
                  <a:lnTo>
                    <a:pt x="8650" y="3926"/>
                  </a:lnTo>
                  <a:lnTo>
                    <a:pt x="1350" y="3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34"/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6" y="4103"/>
                  </a:moveTo>
                  <a:lnTo>
                    <a:pt x="8802" y="4125"/>
                  </a:lnTo>
                  <a:lnTo>
                    <a:pt x="8777" y="4141"/>
                  </a:lnTo>
                  <a:lnTo>
                    <a:pt x="8802" y="4158"/>
                  </a:lnTo>
                  <a:lnTo>
                    <a:pt x="8827" y="4179"/>
                  </a:lnTo>
                  <a:lnTo>
                    <a:pt x="8848" y="4204"/>
                  </a:lnTo>
                  <a:lnTo>
                    <a:pt x="8867" y="4231"/>
                  </a:lnTo>
                  <a:lnTo>
                    <a:pt x="8881" y="4260"/>
                  </a:lnTo>
                  <a:lnTo>
                    <a:pt x="8891" y="4291"/>
                  </a:lnTo>
                  <a:lnTo>
                    <a:pt x="8898" y="4323"/>
                  </a:lnTo>
                  <a:lnTo>
                    <a:pt x="8900" y="4356"/>
                  </a:lnTo>
                  <a:lnTo>
                    <a:pt x="8898" y="4389"/>
                  </a:lnTo>
                  <a:lnTo>
                    <a:pt x="8891" y="4421"/>
                  </a:lnTo>
                  <a:lnTo>
                    <a:pt x="8881" y="4452"/>
                  </a:lnTo>
                  <a:lnTo>
                    <a:pt x="8867" y="4481"/>
                  </a:lnTo>
                  <a:lnTo>
                    <a:pt x="8848" y="4508"/>
                  </a:lnTo>
                  <a:lnTo>
                    <a:pt x="8827" y="4533"/>
                  </a:lnTo>
                  <a:lnTo>
                    <a:pt x="8802" y="4554"/>
                  </a:lnTo>
                  <a:lnTo>
                    <a:pt x="8775" y="4573"/>
                  </a:lnTo>
                  <a:lnTo>
                    <a:pt x="8746" y="4587"/>
                  </a:lnTo>
                  <a:lnTo>
                    <a:pt x="8715" y="4597"/>
                  </a:lnTo>
                  <a:lnTo>
                    <a:pt x="8683" y="4604"/>
                  </a:lnTo>
                  <a:lnTo>
                    <a:pt x="8650" y="4606"/>
                  </a:lnTo>
                  <a:lnTo>
                    <a:pt x="7826" y="4606"/>
                  </a:lnTo>
                  <a:lnTo>
                    <a:pt x="7826" y="7112"/>
                  </a:lnTo>
                  <a:lnTo>
                    <a:pt x="8650" y="7112"/>
                  </a:lnTo>
                  <a:lnTo>
                    <a:pt x="8683" y="7114"/>
                  </a:lnTo>
                  <a:lnTo>
                    <a:pt x="8715" y="7121"/>
                  </a:lnTo>
                  <a:lnTo>
                    <a:pt x="8746" y="7131"/>
                  </a:lnTo>
                  <a:lnTo>
                    <a:pt x="8775" y="7145"/>
                  </a:lnTo>
                  <a:lnTo>
                    <a:pt x="8802" y="7164"/>
                  </a:lnTo>
                  <a:lnTo>
                    <a:pt x="8827" y="7185"/>
                  </a:lnTo>
                  <a:lnTo>
                    <a:pt x="8848" y="7210"/>
                  </a:lnTo>
                  <a:lnTo>
                    <a:pt x="8867" y="7237"/>
                  </a:lnTo>
                  <a:lnTo>
                    <a:pt x="8881" y="7266"/>
                  </a:lnTo>
                  <a:lnTo>
                    <a:pt x="8891" y="7297"/>
                  </a:lnTo>
                  <a:lnTo>
                    <a:pt x="8898" y="7329"/>
                  </a:lnTo>
                  <a:lnTo>
                    <a:pt x="8900" y="7362"/>
                  </a:lnTo>
                  <a:lnTo>
                    <a:pt x="8900" y="8221"/>
                  </a:lnTo>
                  <a:lnTo>
                    <a:pt x="8898" y="8254"/>
                  </a:lnTo>
                  <a:lnTo>
                    <a:pt x="8891" y="8286"/>
                  </a:lnTo>
                  <a:lnTo>
                    <a:pt x="8881" y="8317"/>
                  </a:lnTo>
                  <a:lnTo>
                    <a:pt x="8867" y="8346"/>
                  </a:lnTo>
                  <a:lnTo>
                    <a:pt x="8848" y="8373"/>
                  </a:lnTo>
                  <a:lnTo>
                    <a:pt x="8827" y="8398"/>
                  </a:lnTo>
                  <a:lnTo>
                    <a:pt x="8802" y="8419"/>
                  </a:lnTo>
                  <a:lnTo>
                    <a:pt x="8775" y="8438"/>
                  </a:lnTo>
                  <a:lnTo>
                    <a:pt x="8746" y="8452"/>
                  </a:lnTo>
                  <a:lnTo>
                    <a:pt x="8715" y="8462"/>
                  </a:lnTo>
                  <a:lnTo>
                    <a:pt x="8683" y="8469"/>
                  </a:lnTo>
                  <a:lnTo>
                    <a:pt x="8650" y="8471"/>
                  </a:lnTo>
                  <a:lnTo>
                    <a:pt x="1350" y="8471"/>
                  </a:lnTo>
                  <a:lnTo>
                    <a:pt x="1317" y="8469"/>
                  </a:lnTo>
                  <a:lnTo>
                    <a:pt x="1285" y="8462"/>
                  </a:lnTo>
                  <a:lnTo>
                    <a:pt x="1254" y="8452"/>
                  </a:lnTo>
                  <a:lnTo>
                    <a:pt x="1225" y="8438"/>
                  </a:lnTo>
                  <a:lnTo>
                    <a:pt x="1198" y="8419"/>
                  </a:lnTo>
                  <a:lnTo>
                    <a:pt x="1173" y="8398"/>
                  </a:lnTo>
                  <a:lnTo>
                    <a:pt x="1152" y="8373"/>
                  </a:lnTo>
                  <a:lnTo>
                    <a:pt x="1133" y="8346"/>
                  </a:lnTo>
                  <a:lnTo>
                    <a:pt x="1119" y="8317"/>
                  </a:lnTo>
                  <a:lnTo>
                    <a:pt x="1109" y="8286"/>
                  </a:lnTo>
                  <a:lnTo>
                    <a:pt x="1102" y="8254"/>
                  </a:lnTo>
                  <a:lnTo>
                    <a:pt x="1100" y="8221"/>
                  </a:lnTo>
                  <a:lnTo>
                    <a:pt x="1100" y="7362"/>
                  </a:lnTo>
                  <a:lnTo>
                    <a:pt x="1102" y="7329"/>
                  </a:lnTo>
                  <a:lnTo>
                    <a:pt x="1109" y="7297"/>
                  </a:lnTo>
                  <a:lnTo>
                    <a:pt x="1119" y="7266"/>
                  </a:lnTo>
                  <a:lnTo>
                    <a:pt x="1133" y="7237"/>
                  </a:lnTo>
                  <a:lnTo>
                    <a:pt x="1152" y="7210"/>
                  </a:lnTo>
                  <a:lnTo>
                    <a:pt x="1173" y="7185"/>
                  </a:lnTo>
                  <a:lnTo>
                    <a:pt x="1198" y="7164"/>
                  </a:lnTo>
                  <a:lnTo>
                    <a:pt x="1225" y="7145"/>
                  </a:lnTo>
                  <a:lnTo>
                    <a:pt x="1254" y="7131"/>
                  </a:lnTo>
                  <a:lnTo>
                    <a:pt x="1285" y="7121"/>
                  </a:lnTo>
                  <a:lnTo>
                    <a:pt x="1317" y="7114"/>
                  </a:lnTo>
                  <a:lnTo>
                    <a:pt x="1350" y="7112"/>
                  </a:lnTo>
                  <a:lnTo>
                    <a:pt x="2174" y="7112"/>
                  </a:lnTo>
                  <a:lnTo>
                    <a:pt x="2174" y="4606"/>
                  </a:lnTo>
                  <a:lnTo>
                    <a:pt x="1350" y="4606"/>
                  </a:lnTo>
                  <a:lnTo>
                    <a:pt x="1317" y="4604"/>
                  </a:lnTo>
                  <a:lnTo>
                    <a:pt x="1285" y="4597"/>
                  </a:lnTo>
                  <a:lnTo>
                    <a:pt x="1254" y="4587"/>
                  </a:lnTo>
                  <a:lnTo>
                    <a:pt x="1225" y="4573"/>
                  </a:lnTo>
                  <a:lnTo>
                    <a:pt x="1198" y="4554"/>
                  </a:lnTo>
                  <a:lnTo>
                    <a:pt x="1173" y="4533"/>
                  </a:lnTo>
                  <a:lnTo>
                    <a:pt x="1152" y="4508"/>
                  </a:lnTo>
                  <a:lnTo>
                    <a:pt x="1133" y="4481"/>
                  </a:lnTo>
                  <a:lnTo>
                    <a:pt x="1119" y="4452"/>
                  </a:lnTo>
                  <a:lnTo>
                    <a:pt x="1109" y="4421"/>
                  </a:lnTo>
                  <a:lnTo>
                    <a:pt x="1102" y="4389"/>
                  </a:lnTo>
                  <a:lnTo>
                    <a:pt x="1100" y="4356"/>
                  </a:lnTo>
                  <a:lnTo>
                    <a:pt x="1102" y="4323"/>
                  </a:lnTo>
                  <a:lnTo>
                    <a:pt x="1109" y="4291"/>
                  </a:lnTo>
                  <a:lnTo>
                    <a:pt x="1119" y="4260"/>
                  </a:lnTo>
                  <a:lnTo>
                    <a:pt x="1133" y="4231"/>
                  </a:lnTo>
                  <a:lnTo>
                    <a:pt x="1152" y="4204"/>
                  </a:lnTo>
                  <a:lnTo>
                    <a:pt x="1173" y="4179"/>
                  </a:lnTo>
                  <a:lnTo>
                    <a:pt x="1198" y="4158"/>
                  </a:lnTo>
                  <a:lnTo>
                    <a:pt x="1223" y="4141"/>
                  </a:lnTo>
                  <a:lnTo>
                    <a:pt x="1198" y="4125"/>
                  </a:lnTo>
                  <a:lnTo>
                    <a:pt x="1174" y="4103"/>
                  </a:lnTo>
                  <a:lnTo>
                    <a:pt x="1152" y="4079"/>
                  </a:lnTo>
                  <a:lnTo>
                    <a:pt x="1134" y="4052"/>
                  </a:lnTo>
                  <a:lnTo>
                    <a:pt x="1119" y="4023"/>
                  </a:lnTo>
                  <a:lnTo>
                    <a:pt x="1109" y="3992"/>
                  </a:lnTo>
                  <a:lnTo>
                    <a:pt x="1102" y="3960"/>
                  </a:lnTo>
                  <a:lnTo>
                    <a:pt x="1100" y="3927"/>
                  </a:lnTo>
                  <a:lnTo>
                    <a:pt x="1102" y="3895"/>
                  </a:lnTo>
                  <a:lnTo>
                    <a:pt x="1108" y="3863"/>
                  </a:lnTo>
                  <a:lnTo>
                    <a:pt x="1118" y="3832"/>
                  </a:lnTo>
                  <a:lnTo>
                    <a:pt x="1133" y="3802"/>
                  </a:lnTo>
                  <a:lnTo>
                    <a:pt x="1151" y="3775"/>
                  </a:lnTo>
                  <a:lnTo>
                    <a:pt x="1172" y="3751"/>
                  </a:lnTo>
                  <a:lnTo>
                    <a:pt x="1196" y="3729"/>
                  </a:lnTo>
                  <a:lnTo>
                    <a:pt x="1223" y="3711"/>
                  </a:lnTo>
                  <a:lnTo>
                    <a:pt x="4873" y="1564"/>
                  </a:lnTo>
                  <a:lnTo>
                    <a:pt x="4903" y="1549"/>
                  </a:lnTo>
                  <a:lnTo>
                    <a:pt x="4934" y="1538"/>
                  </a:lnTo>
                  <a:lnTo>
                    <a:pt x="4967" y="1531"/>
                  </a:lnTo>
                  <a:lnTo>
                    <a:pt x="5000" y="1529"/>
                  </a:lnTo>
                  <a:lnTo>
                    <a:pt x="5033" y="1531"/>
                  </a:lnTo>
                  <a:lnTo>
                    <a:pt x="5066" y="1538"/>
                  </a:lnTo>
                  <a:lnTo>
                    <a:pt x="5097" y="1549"/>
                  </a:lnTo>
                  <a:lnTo>
                    <a:pt x="5127" y="1564"/>
                  </a:lnTo>
                  <a:lnTo>
                    <a:pt x="8777" y="3711"/>
                  </a:lnTo>
                  <a:lnTo>
                    <a:pt x="8804" y="3729"/>
                  </a:lnTo>
                  <a:lnTo>
                    <a:pt x="8828" y="3751"/>
                  </a:lnTo>
                  <a:lnTo>
                    <a:pt x="8849" y="3775"/>
                  </a:lnTo>
                  <a:lnTo>
                    <a:pt x="8867" y="3802"/>
                  </a:lnTo>
                  <a:lnTo>
                    <a:pt x="8882" y="3832"/>
                  </a:lnTo>
                  <a:lnTo>
                    <a:pt x="8892" y="3863"/>
                  </a:lnTo>
                  <a:lnTo>
                    <a:pt x="8898" y="3895"/>
                  </a:lnTo>
                  <a:lnTo>
                    <a:pt x="8900" y="3927"/>
                  </a:lnTo>
                  <a:lnTo>
                    <a:pt x="8898" y="3960"/>
                  </a:lnTo>
                  <a:lnTo>
                    <a:pt x="8891" y="3992"/>
                  </a:lnTo>
                  <a:lnTo>
                    <a:pt x="8881" y="4023"/>
                  </a:lnTo>
                  <a:lnTo>
                    <a:pt x="8866" y="4052"/>
                  </a:lnTo>
                  <a:lnTo>
                    <a:pt x="8848" y="4079"/>
                  </a:lnTo>
                  <a:lnTo>
                    <a:pt x="8826" y="4103"/>
                  </a:lnTo>
                  <a:close/>
                  <a:moveTo>
                    <a:pt x="8400" y="7971"/>
                  </a:moveTo>
                  <a:lnTo>
                    <a:pt x="8400" y="7612"/>
                  </a:lnTo>
                  <a:lnTo>
                    <a:pt x="7576" y="7612"/>
                  </a:lnTo>
                  <a:lnTo>
                    <a:pt x="6074" y="7612"/>
                  </a:lnTo>
                  <a:lnTo>
                    <a:pt x="3926" y="7612"/>
                  </a:lnTo>
                  <a:lnTo>
                    <a:pt x="2424" y="7612"/>
                  </a:lnTo>
                  <a:lnTo>
                    <a:pt x="1600" y="7612"/>
                  </a:lnTo>
                  <a:lnTo>
                    <a:pt x="1600" y="7971"/>
                  </a:lnTo>
                  <a:lnTo>
                    <a:pt x="8400" y="7971"/>
                  </a:lnTo>
                  <a:close/>
                  <a:moveTo>
                    <a:pt x="7732" y="3676"/>
                  </a:moveTo>
                  <a:lnTo>
                    <a:pt x="5000" y="2069"/>
                  </a:lnTo>
                  <a:lnTo>
                    <a:pt x="2268" y="3676"/>
                  </a:lnTo>
                  <a:lnTo>
                    <a:pt x="7732" y="3676"/>
                  </a:lnTo>
                  <a:close/>
                  <a:moveTo>
                    <a:pt x="7326" y="4606"/>
                  </a:moveTo>
                  <a:lnTo>
                    <a:pt x="6324" y="4606"/>
                  </a:lnTo>
                  <a:lnTo>
                    <a:pt x="6324" y="7112"/>
                  </a:lnTo>
                  <a:lnTo>
                    <a:pt x="7326" y="7112"/>
                  </a:lnTo>
                  <a:lnTo>
                    <a:pt x="7326" y="4606"/>
                  </a:lnTo>
                  <a:close/>
                  <a:moveTo>
                    <a:pt x="5824" y="4606"/>
                  </a:moveTo>
                  <a:lnTo>
                    <a:pt x="4176" y="4606"/>
                  </a:lnTo>
                  <a:lnTo>
                    <a:pt x="4176" y="7112"/>
                  </a:lnTo>
                  <a:lnTo>
                    <a:pt x="5824" y="7112"/>
                  </a:lnTo>
                  <a:lnTo>
                    <a:pt x="5824" y="4606"/>
                  </a:lnTo>
                  <a:close/>
                  <a:moveTo>
                    <a:pt x="2674" y="4606"/>
                  </a:moveTo>
                  <a:lnTo>
                    <a:pt x="2674" y="7112"/>
                  </a:lnTo>
                  <a:lnTo>
                    <a:pt x="3676" y="7112"/>
                  </a:lnTo>
                  <a:lnTo>
                    <a:pt x="3676" y="4606"/>
                  </a:lnTo>
                  <a:lnTo>
                    <a:pt x="2674" y="460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90" name="Google Shape;3990;p34"/>
          <p:cNvGrpSpPr/>
          <p:nvPr/>
        </p:nvGrpSpPr>
        <p:grpSpPr>
          <a:xfrm>
            <a:off x="7506538" y="1769449"/>
            <a:ext cx="589280" cy="589280"/>
            <a:chOff x="7506538" y="5403007"/>
            <a:chExt cx="589280" cy="589280"/>
          </a:xfrm>
        </p:grpSpPr>
        <p:sp>
          <p:nvSpPr>
            <p:cNvPr id="3991" name="Google Shape;3991;p34"/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32"/>
                  </a:moveTo>
                  <a:lnTo>
                    <a:pt x="6043" y="5000"/>
                  </a:lnTo>
                  <a:lnTo>
                    <a:pt x="3957" y="5000"/>
                  </a:lnTo>
                  <a:lnTo>
                    <a:pt x="5000" y="21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34"/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3839" y="4961"/>
                  </a:moveTo>
                  <a:lnTo>
                    <a:pt x="3840" y="4957"/>
                  </a:lnTo>
                  <a:lnTo>
                    <a:pt x="4883" y="2089"/>
                  </a:lnTo>
                  <a:lnTo>
                    <a:pt x="4889" y="2075"/>
                  </a:lnTo>
                  <a:lnTo>
                    <a:pt x="4897" y="2061"/>
                  </a:lnTo>
                  <a:lnTo>
                    <a:pt x="4907" y="2048"/>
                  </a:lnTo>
                  <a:lnTo>
                    <a:pt x="4919" y="2037"/>
                  </a:lnTo>
                  <a:lnTo>
                    <a:pt x="4932" y="2027"/>
                  </a:lnTo>
                  <a:lnTo>
                    <a:pt x="4946" y="2019"/>
                  </a:lnTo>
                  <a:lnTo>
                    <a:pt x="4960" y="2013"/>
                  </a:lnTo>
                  <a:lnTo>
                    <a:pt x="4976" y="2009"/>
                  </a:lnTo>
                  <a:lnTo>
                    <a:pt x="4992" y="2007"/>
                  </a:lnTo>
                  <a:lnTo>
                    <a:pt x="5008" y="2007"/>
                  </a:lnTo>
                  <a:lnTo>
                    <a:pt x="5024" y="2009"/>
                  </a:lnTo>
                  <a:lnTo>
                    <a:pt x="5040" y="2013"/>
                  </a:lnTo>
                  <a:lnTo>
                    <a:pt x="5054" y="2019"/>
                  </a:lnTo>
                  <a:lnTo>
                    <a:pt x="5068" y="2027"/>
                  </a:lnTo>
                  <a:lnTo>
                    <a:pt x="5081" y="2037"/>
                  </a:lnTo>
                  <a:lnTo>
                    <a:pt x="5093" y="2048"/>
                  </a:lnTo>
                  <a:lnTo>
                    <a:pt x="5103" y="2061"/>
                  </a:lnTo>
                  <a:lnTo>
                    <a:pt x="5111" y="2075"/>
                  </a:lnTo>
                  <a:lnTo>
                    <a:pt x="5117" y="2089"/>
                  </a:lnTo>
                  <a:lnTo>
                    <a:pt x="6160" y="4957"/>
                  </a:lnTo>
                  <a:lnTo>
                    <a:pt x="6161" y="4961"/>
                  </a:lnTo>
                  <a:lnTo>
                    <a:pt x="6163" y="4964"/>
                  </a:lnTo>
                  <a:lnTo>
                    <a:pt x="6164" y="4968"/>
                  </a:lnTo>
                  <a:lnTo>
                    <a:pt x="6165" y="4973"/>
                  </a:lnTo>
                  <a:lnTo>
                    <a:pt x="6166" y="4976"/>
                  </a:lnTo>
                  <a:lnTo>
                    <a:pt x="6166" y="4980"/>
                  </a:lnTo>
                  <a:lnTo>
                    <a:pt x="6167" y="4984"/>
                  </a:lnTo>
                  <a:lnTo>
                    <a:pt x="6167" y="4988"/>
                  </a:lnTo>
                  <a:lnTo>
                    <a:pt x="6168" y="4992"/>
                  </a:lnTo>
                  <a:lnTo>
                    <a:pt x="6168" y="4996"/>
                  </a:lnTo>
                  <a:lnTo>
                    <a:pt x="6168" y="5000"/>
                  </a:lnTo>
                  <a:lnTo>
                    <a:pt x="6168" y="5004"/>
                  </a:lnTo>
                  <a:lnTo>
                    <a:pt x="6168" y="5008"/>
                  </a:lnTo>
                  <a:lnTo>
                    <a:pt x="6167" y="5012"/>
                  </a:lnTo>
                  <a:lnTo>
                    <a:pt x="6167" y="5016"/>
                  </a:lnTo>
                  <a:lnTo>
                    <a:pt x="6166" y="5020"/>
                  </a:lnTo>
                  <a:lnTo>
                    <a:pt x="6166" y="5024"/>
                  </a:lnTo>
                  <a:lnTo>
                    <a:pt x="6165" y="5027"/>
                  </a:lnTo>
                  <a:lnTo>
                    <a:pt x="6164" y="5032"/>
                  </a:lnTo>
                  <a:lnTo>
                    <a:pt x="6163" y="5036"/>
                  </a:lnTo>
                  <a:lnTo>
                    <a:pt x="6161" y="5039"/>
                  </a:lnTo>
                  <a:lnTo>
                    <a:pt x="6160" y="5043"/>
                  </a:lnTo>
                  <a:lnTo>
                    <a:pt x="5117" y="7911"/>
                  </a:lnTo>
                  <a:lnTo>
                    <a:pt x="5111" y="7925"/>
                  </a:lnTo>
                  <a:lnTo>
                    <a:pt x="5103" y="7939"/>
                  </a:lnTo>
                  <a:lnTo>
                    <a:pt x="5093" y="7952"/>
                  </a:lnTo>
                  <a:lnTo>
                    <a:pt x="5081" y="7963"/>
                  </a:lnTo>
                  <a:lnTo>
                    <a:pt x="5068" y="7973"/>
                  </a:lnTo>
                  <a:lnTo>
                    <a:pt x="5054" y="7981"/>
                  </a:lnTo>
                  <a:lnTo>
                    <a:pt x="5040" y="7987"/>
                  </a:lnTo>
                  <a:lnTo>
                    <a:pt x="5024" y="7991"/>
                  </a:lnTo>
                  <a:lnTo>
                    <a:pt x="5008" y="7993"/>
                  </a:lnTo>
                  <a:lnTo>
                    <a:pt x="4992" y="7993"/>
                  </a:lnTo>
                  <a:lnTo>
                    <a:pt x="4976" y="7991"/>
                  </a:lnTo>
                  <a:lnTo>
                    <a:pt x="4960" y="7987"/>
                  </a:lnTo>
                  <a:lnTo>
                    <a:pt x="4946" y="7981"/>
                  </a:lnTo>
                  <a:lnTo>
                    <a:pt x="4932" y="7973"/>
                  </a:lnTo>
                  <a:lnTo>
                    <a:pt x="4919" y="7963"/>
                  </a:lnTo>
                  <a:lnTo>
                    <a:pt x="4907" y="7952"/>
                  </a:lnTo>
                  <a:lnTo>
                    <a:pt x="4897" y="7939"/>
                  </a:lnTo>
                  <a:lnTo>
                    <a:pt x="4889" y="7925"/>
                  </a:lnTo>
                  <a:lnTo>
                    <a:pt x="4883" y="7911"/>
                  </a:lnTo>
                  <a:lnTo>
                    <a:pt x="3840" y="5043"/>
                  </a:lnTo>
                  <a:lnTo>
                    <a:pt x="3839" y="5039"/>
                  </a:lnTo>
                  <a:lnTo>
                    <a:pt x="3837" y="5036"/>
                  </a:lnTo>
                  <a:lnTo>
                    <a:pt x="3836" y="5032"/>
                  </a:lnTo>
                  <a:lnTo>
                    <a:pt x="3835" y="5027"/>
                  </a:lnTo>
                  <a:lnTo>
                    <a:pt x="3834" y="5024"/>
                  </a:lnTo>
                  <a:lnTo>
                    <a:pt x="3834" y="5020"/>
                  </a:lnTo>
                  <a:lnTo>
                    <a:pt x="3833" y="5016"/>
                  </a:lnTo>
                  <a:lnTo>
                    <a:pt x="3833" y="5012"/>
                  </a:lnTo>
                  <a:lnTo>
                    <a:pt x="3832" y="5008"/>
                  </a:lnTo>
                  <a:lnTo>
                    <a:pt x="3832" y="5004"/>
                  </a:lnTo>
                  <a:lnTo>
                    <a:pt x="3832" y="5000"/>
                  </a:lnTo>
                  <a:lnTo>
                    <a:pt x="3832" y="4996"/>
                  </a:lnTo>
                  <a:lnTo>
                    <a:pt x="3832" y="4992"/>
                  </a:lnTo>
                  <a:lnTo>
                    <a:pt x="3833" y="4988"/>
                  </a:lnTo>
                  <a:lnTo>
                    <a:pt x="3833" y="4984"/>
                  </a:lnTo>
                  <a:lnTo>
                    <a:pt x="3834" y="4980"/>
                  </a:lnTo>
                  <a:lnTo>
                    <a:pt x="3834" y="4976"/>
                  </a:lnTo>
                  <a:lnTo>
                    <a:pt x="3835" y="4973"/>
                  </a:lnTo>
                  <a:lnTo>
                    <a:pt x="3836" y="4968"/>
                  </a:lnTo>
                  <a:lnTo>
                    <a:pt x="3837" y="4964"/>
                  </a:lnTo>
                  <a:lnTo>
                    <a:pt x="3839" y="4961"/>
                  </a:lnTo>
                  <a:close/>
                  <a:moveTo>
                    <a:pt x="4629" y="5125"/>
                  </a:moveTo>
                  <a:lnTo>
                    <a:pt x="4135" y="5125"/>
                  </a:lnTo>
                  <a:lnTo>
                    <a:pt x="5000" y="7502"/>
                  </a:lnTo>
                  <a:lnTo>
                    <a:pt x="5865" y="5125"/>
                  </a:lnTo>
                  <a:lnTo>
                    <a:pt x="5371" y="5125"/>
                  </a:lnTo>
                  <a:lnTo>
                    <a:pt x="5369" y="5129"/>
                  </a:lnTo>
                  <a:lnTo>
                    <a:pt x="5364" y="5143"/>
                  </a:lnTo>
                  <a:lnTo>
                    <a:pt x="5359" y="5157"/>
                  </a:lnTo>
                  <a:lnTo>
                    <a:pt x="5353" y="5170"/>
                  </a:lnTo>
                  <a:lnTo>
                    <a:pt x="5346" y="5183"/>
                  </a:lnTo>
                  <a:lnTo>
                    <a:pt x="5339" y="5196"/>
                  </a:lnTo>
                  <a:lnTo>
                    <a:pt x="5331" y="5208"/>
                  </a:lnTo>
                  <a:lnTo>
                    <a:pt x="5323" y="5221"/>
                  </a:lnTo>
                  <a:lnTo>
                    <a:pt x="5315" y="5233"/>
                  </a:lnTo>
                  <a:lnTo>
                    <a:pt x="5306" y="5244"/>
                  </a:lnTo>
                  <a:lnTo>
                    <a:pt x="5296" y="5255"/>
                  </a:lnTo>
                  <a:lnTo>
                    <a:pt x="5287" y="5266"/>
                  </a:lnTo>
                  <a:lnTo>
                    <a:pt x="5276" y="5276"/>
                  </a:lnTo>
                  <a:lnTo>
                    <a:pt x="5266" y="5287"/>
                  </a:lnTo>
                  <a:lnTo>
                    <a:pt x="5255" y="5296"/>
                  </a:lnTo>
                  <a:lnTo>
                    <a:pt x="5244" y="5306"/>
                  </a:lnTo>
                  <a:lnTo>
                    <a:pt x="5233" y="5315"/>
                  </a:lnTo>
                  <a:lnTo>
                    <a:pt x="5221" y="5323"/>
                  </a:lnTo>
                  <a:lnTo>
                    <a:pt x="5208" y="5331"/>
                  </a:lnTo>
                  <a:lnTo>
                    <a:pt x="5196" y="5339"/>
                  </a:lnTo>
                  <a:lnTo>
                    <a:pt x="5183" y="5346"/>
                  </a:lnTo>
                  <a:lnTo>
                    <a:pt x="5170" y="5353"/>
                  </a:lnTo>
                  <a:lnTo>
                    <a:pt x="5157" y="5359"/>
                  </a:lnTo>
                  <a:lnTo>
                    <a:pt x="5143" y="5364"/>
                  </a:lnTo>
                  <a:lnTo>
                    <a:pt x="5129" y="5369"/>
                  </a:lnTo>
                  <a:lnTo>
                    <a:pt x="5115" y="5374"/>
                  </a:lnTo>
                  <a:lnTo>
                    <a:pt x="5101" y="5378"/>
                  </a:lnTo>
                  <a:lnTo>
                    <a:pt x="5087" y="5381"/>
                  </a:lnTo>
                  <a:lnTo>
                    <a:pt x="5073" y="5384"/>
                  </a:lnTo>
                  <a:lnTo>
                    <a:pt x="5059" y="5387"/>
                  </a:lnTo>
                  <a:lnTo>
                    <a:pt x="5044" y="5389"/>
                  </a:lnTo>
                  <a:lnTo>
                    <a:pt x="5029" y="5390"/>
                  </a:lnTo>
                  <a:lnTo>
                    <a:pt x="5015" y="5391"/>
                  </a:lnTo>
                  <a:lnTo>
                    <a:pt x="5000" y="5391"/>
                  </a:lnTo>
                  <a:lnTo>
                    <a:pt x="4985" y="5391"/>
                  </a:lnTo>
                  <a:lnTo>
                    <a:pt x="4971" y="5390"/>
                  </a:lnTo>
                  <a:lnTo>
                    <a:pt x="4956" y="5389"/>
                  </a:lnTo>
                  <a:lnTo>
                    <a:pt x="4941" y="5387"/>
                  </a:lnTo>
                  <a:lnTo>
                    <a:pt x="4927" y="5384"/>
                  </a:lnTo>
                  <a:lnTo>
                    <a:pt x="4913" y="5381"/>
                  </a:lnTo>
                  <a:lnTo>
                    <a:pt x="4899" y="5378"/>
                  </a:lnTo>
                  <a:lnTo>
                    <a:pt x="4885" y="5374"/>
                  </a:lnTo>
                  <a:lnTo>
                    <a:pt x="4871" y="5369"/>
                  </a:lnTo>
                  <a:lnTo>
                    <a:pt x="4857" y="5364"/>
                  </a:lnTo>
                  <a:lnTo>
                    <a:pt x="4843" y="5359"/>
                  </a:lnTo>
                  <a:lnTo>
                    <a:pt x="4830" y="5353"/>
                  </a:lnTo>
                  <a:lnTo>
                    <a:pt x="4817" y="5346"/>
                  </a:lnTo>
                  <a:lnTo>
                    <a:pt x="4804" y="5339"/>
                  </a:lnTo>
                  <a:lnTo>
                    <a:pt x="4792" y="5331"/>
                  </a:lnTo>
                  <a:lnTo>
                    <a:pt x="4779" y="5323"/>
                  </a:lnTo>
                  <a:lnTo>
                    <a:pt x="4767" y="5315"/>
                  </a:lnTo>
                  <a:lnTo>
                    <a:pt x="4756" y="5306"/>
                  </a:lnTo>
                  <a:lnTo>
                    <a:pt x="4745" y="5296"/>
                  </a:lnTo>
                  <a:lnTo>
                    <a:pt x="4734" y="5287"/>
                  </a:lnTo>
                  <a:lnTo>
                    <a:pt x="4724" y="5276"/>
                  </a:lnTo>
                  <a:lnTo>
                    <a:pt x="4713" y="5266"/>
                  </a:lnTo>
                  <a:lnTo>
                    <a:pt x="4704" y="5255"/>
                  </a:lnTo>
                  <a:lnTo>
                    <a:pt x="4694" y="5244"/>
                  </a:lnTo>
                  <a:lnTo>
                    <a:pt x="4685" y="5233"/>
                  </a:lnTo>
                  <a:lnTo>
                    <a:pt x="4677" y="5221"/>
                  </a:lnTo>
                  <a:lnTo>
                    <a:pt x="4669" y="5208"/>
                  </a:lnTo>
                  <a:lnTo>
                    <a:pt x="4661" y="5196"/>
                  </a:lnTo>
                  <a:lnTo>
                    <a:pt x="4654" y="5183"/>
                  </a:lnTo>
                  <a:lnTo>
                    <a:pt x="4647" y="5170"/>
                  </a:lnTo>
                  <a:lnTo>
                    <a:pt x="4641" y="5157"/>
                  </a:lnTo>
                  <a:lnTo>
                    <a:pt x="4636" y="5143"/>
                  </a:lnTo>
                  <a:lnTo>
                    <a:pt x="4631" y="5129"/>
                  </a:lnTo>
                  <a:lnTo>
                    <a:pt x="4629" y="5125"/>
                  </a:lnTo>
                  <a:close/>
                  <a:moveTo>
                    <a:pt x="5371" y="4875"/>
                  </a:moveTo>
                  <a:lnTo>
                    <a:pt x="5865" y="4875"/>
                  </a:lnTo>
                  <a:lnTo>
                    <a:pt x="5000" y="2498"/>
                  </a:lnTo>
                  <a:lnTo>
                    <a:pt x="4135" y="4875"/>
                  </a:lnTo>
                  <a:lnTo>
                    <a:pt x="4629" y="4875"/>
                  </a:lnTo>
                  <a:lnTo>
                    <a:pt x="4631" y="4871"/>
                  </a:lnTo>
                  <a:lnTo>
                    <a:pt x="4636" y="4857"/>
                  </a:lnTo>
                  <a:lnTo>
                    <a:pt x="4641" y="4843"/>
                  </a:lnTo>
                  <a:lnTo>
                    <a:pt x="4647" y="4830"/>
                  </a:lnTo>
                  <a:lnTo>
                    <a:pt x="4654" y="4817"/>
                  </a:lnTo>
                  <a:lnTo>
                    <a:pt x="4661" y="4804"/>
                  </a:lnTo>
                  <a:lnTo>
                    <a:pt x="4669" y="4792"/>
                  </a:lnTo>
                  <a:lnTo>
                    <a:pt x="4677" y="4779"/>
                  </a:lnTo>
                  <a:lnTo>
                    <a:pt x="4685" y="4767"/>
                  </a:lnTo>
                  <a:lnTo>
                    <a:pt x="4694" y="4756"/>
                  </a:lnTo>
                  <a:lnTo>
                    <a:pt x="4704" y="4745"/>
                  </a:lnTo>
                  <a:lnTo>
                    <a:pt x="4713" y="4734"/>
                  </a:lnTo>
                  <a:lnTo>
                    <a:pt x="4724" y="4724"/>
                  </a:lnTo>
                  <a:lnTo>
                    <a:pt x="4734" y="4713"/>
                  </a:lnTo>
                  <a:lnTo>
                    <a:pt x="4745" y="4704"/>
                  </a:lnTo>
                  <a:lnTo>
                    <a:pt x="4756" y="4694"/>
                  </a:lnTo>
                  <a:lnTo>
                    <a:pt x="4767" y="4685"/>
                  </a:lnTo>
                  <a:lnTo>
                    <a:pt x="4779" y="4677"/>
                  </a:lnTo>
                  <a:lnTo>
                    <a:pt x="4792" y="4669"/>
                  </a:lnTo>
                  <a:lnTo>
                    <a:pt x="4804" y="4661"/>
                  </a:lnTo>
                  <a:lnTo>
                    <a:pt x="4817" y="4654"/>
                  </a:lnTo>
                  <a:lnTo>
                    <a:pt x="4830" y="4647"/>
                  </a:lnTo>
                  <a:lnTo>
                    <a:pt x="4843" y="4641"/>
                  </a:lnTo>
                  <a:lnTo>
                    <a:pt x="4857" y="4636"/>
                  </a:lnTo>
                  <a:lnTo>
                    <a:pt x="4871" y="4631"/>
                  </a:lnTo>
                  <a:lnTo>
                    <a:pt x="4885" y="4626"/>
                  </a:lnTo>
                  <a:lnTo>
                    <a:pt x="4899" y="4622"/>
                  </a:lnTo>
                  <a:lnTo>
                    <a:pt x="4913" y="4619"/>
                  </a:lnTo>
                  <a:lnTo>
                    <a:pt x="4927" y="4616"/>
                  </a:lnTo>
                  <a:lnTo>
                    <a:pt x="4941" y="4613"/>
                  </a:lnTo>
                  <a:lnTo>
                    <a:pt x="4956" y="4611"/>
                  </a:lnTo>
                  <a:lnTo>
                    <a:pt x="4971" y="4610"/>
                  </a:lnTo>
                  <a:lnTo>
                    <a:pt x="4985" y="4609"/>
                  </a:lnTo>
                  <a:lnTo>
                    <a:pt x="5000" y="4609"/>
                  </a:lnTo>
                  <a:lnTo>
                    <a:pt x="5015" y="4609"/>
                  </a:lnTo>
                  <a:lnTo>
                    <a:pt x="5029" y="4610"/>
                  </a:lnTo>
                  <a:lnTo>
                    <a:pt x="5044" y="4611"/>
                  </a:lnTo>
                  <a:lnTo>
                    <a:pt x="5059" y="4613"/>
                  </a:lnTo>
                  <a:lnTo>
                    <a:pt x="5073" y="4616"/>
                  </a:lnTo>
                  <a:lnTo>
                    <a:pt x="5087" y="4619"/>
                  </a:lnTo>
                  <a:lnTo>
                    <a:pt x="5101" y="4622"/>
                  </a:lnTo>
                  <a:lnTo>
                    <a:pt x="5115" y="4626"/>
                  </a:lnTo>
                  <a:lnTo>
                    <a:pt x="5129" y="4631"/>
                  </a:lnTo>
                  <a:lnTo>
                    <a:pt x="5143" y="4636"/>
                  </a:lnTo>
                  <a:lnTo>
                    <a:pt x="5157" y="4641"/>
                  </a:lnTo>
                  <a:lnTo>
                    <a:pt x="5170" y="4647"/>
                  </a:lnTo>
                  <a:lnTo>
                    <a:pt x="5183" y="4654"/>
                  </a:lnTo>
                  <a:lnTo>
                    <a:pt x="5196" y="4661"/>
                  </a:lnTo>
                  <a:lnTo>
                    <a:pt x="5208" y="4669"/>
                  </a:lnTo>
                  <a:lnTo>
                    <a:pt x="5221" y="4677"/>
                  </a:lnTo>
                  <a:lnTo>
                    <a:pt x="5233" y="4685"/>
                  </a:lnTo>
                  <a:lnTo>
                    <a:pt x="5244" y="4694"/>
                  </a:lnTo>
                  <a:lnTo>
                    <a:pt x="5255" y="4704"/>
                  </a:lnTo>
                  <a:lnTo>
                    <a:pt x="5266" y="4713"/>
                  </a:lnTo>
                  <a:lnTo>
                    <a:pt x="5276" y="4724"/>
                  </a:lnTo>
                  <a:lnTo>
                    <a:pt x="5287" y="4734"/>
                  </a:lnTo>
                  <a:lnTo>
                    <a:pt x="5296" y="4745"/>
                  </a:lnTo>
                  <a:lnTo>
                    <a:pt x="5306" y="4756"/>
                  </a:lnTo>
                  <a:lnTo>
                    <a:pt x="5315" y="4767"/>
                  </a:lnTo>
                  <a:lnTo>
                    <a:pt x="5323" y="4779"/>
                  </a:lnTo>
                  <a:lnTo>
                    <a:pt x="5331" y="4792"/>
                  </a:lnTo>
                  <a:lnTo>
                    <a:pt x="5339" y="4804"/>
                  </a:lnTo>
                  <a:lnTo>
                    <a:pt x="5346" y="4817"/>
                  </a:lnTo>
                  <a:lnTo>
                    <a:pt x="5353" y="4830"/>
                  </a:lnTo>
                  <a:lnTo>
                    <a:pt x="5359" y="4843"/>
                  </a:lnTo>
                  <a:lnTo>
                    <a:pt x="5364" y="4857"/>
                  </a:lnTo>
                  <a:lnTo>
                    <a:pt x="5369" y="4871"/>
                  </a:lnTo>
                  <a:lnTo>
                    <a:pt x="5371" y="48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6" name="Google Shape;3996;p34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34</a:t>
            </a:fld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8" name="Google Shape;4178;p35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35</a:t>
            </a:fld>
            <a:endParaRPr/>
          </a:p>
        </p:txBody>
      </p:sp>
      <p:grpSp>
        <p:nvGrpSpPr>
          <p:cNvPr id="180" name="Google Shape;3819;p34">
            <a:extLst>
              <a:ext uri="{FF2B5EF4-FFF2-40B4-BE49-F238E27FC236}">
                <a16:creationId xmlns:a16="http://schemas.microsoft.com/office/drawing/2014/main" id="{76B046D4-7A27-463A-AECF-85AD7933226E}"/>
              </a:ext>
            </a:extLst>
          </p:cNvPr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  <a:solidFill>
            <a:schemeClr val="bg1"/>
          </a:solidFill>
        </p:grpSpPr>
        <p:sp>
          <p:nvSpPr>
            <p:cNvPr id="181" name="Google Shape;3820;p34">
              <a:extLst>
                <a:ext uri="{FF2B5EF4-FFF2-40B4-BE49-F238E27FC236}">
                  <a16:creationId xmlns:a16="http://schemas.microsoft.com/office/drawing/2014/main" id="{61B4FA48-8CC9-4291-A7AE-26014B499FED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436"/>
                  </a:moveTo>
                  <a:lnTo>
                    <a:pt x="5391" y="4466"/>
                  </a:lnTo>
                  <a:lnTo>
                    <a:pt x="6486" y="4518"/>
                  </a:lnTo>
                  <a:lnTo>
                    <a:pt x="5626" y="5209"/>
                  </a:lnTo>
                  <a:lnTo>
                    <a:pt x="5926" y="6264"/>
                  </a:lnTo>
                  <a:lnTo>
                    <a:pt x="5000" y="5652"/>
                  </a:lnTo>
                  <a:lnTo>
                    <a:pt x="4074" y="6264"/>
                  </a:lnTo>
                  <a:lnTo>
                    <a:pt x="4374" y="5209"/>
                  </a:lnTo>
                  <a:lnTo>
                    <a:pt x="3514" y="4518"/>
                  </a:lnTo>
                  <a:lnTo>
                    <a:pt x="4609" y="4466"/>
                  </a:lnTo>
                  <a:lnTo>
                    <a:pt x="5000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821;p34">
              <a:extLst>
                <a:ext uri="{FF2B5EF4-FFF2-40B4-BE49-F238E27FC236}">
                  <a16:creationId xmlns:a16="http://schemas.microsoft.com/office/drawing/2014/main" id="{5E37E6A7-7DE0-445D-8FDB-0C5026DFC36F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98" y="5128"/>
                  </a:moveTo>
                  <a:lnTo>
                    <a:pt x="8398" y="5125"/>
                  </a:lnTo>
                  <a:lnTo>
                    <a:pt x="6688" y="5125"/>
                  </a:lnTo>
                  <a:lnTo>
                    <a:pt x="6688" y="5138"/>
                  </a:lnTo>
                  <a:lnTo>
                    <a:pt x="6688" y="5140"/>
                  </a:lnTo>
                  <a:lnTo>
                    <a:pt x="6685" y="5277"/>
                  </a:lnTo>
                  <a:lnTo>
                    <a:pt x="6685" y="5279"/>
                  </a:lnTo>
                  <a:lnTo>
                    <a:pt x="6679" y="5415"/>
                  </a:lnTo>
                  <a:lnTo>
                    <a:pt x="6679" y="5417"/>
                  </a:lnTo>
                  <a:lnTo>
                    <a:pt x="6671" y="5552"/>
                  </a:lnTo>
                  <a:lnTo>
                    <a:pt x="6671" y="5554"/>
                  </a:lnTo>
                  <a:lnTo>
                    <a:pt x="6661" y="5688"/>
                  </a:lnTo>
                  <a:lnTo>
                    <a:pt x="6661" y="5690"/>
                  </a:lnTo>
                  <a:lnTo>
                    <a:pt x="6649" y="5824"/>
                  </a:lnTo>
                  <a:lnTo>
                    <a:pt x="6649" y="5826"/>
                  </a:lnTo>
                  <a:lnTo>
                    <a:pt x="6635" y="5958"/>
                  </a:lnTo>
                  <a:lnTo>
                    <a:pt x="6635" y="5960"/>
                  </a:lnTo>
                  <a:lnTo>
                    <a:pt x="6619" y="6091"/>
                  </a:lnTo>
                  <a:lnTo>
                    <a:pt x="6619" y="6093"/>
                  </a:lnTo>
                  <a:lnTo>
                    <a:pt x="6600" y="6222"/>
                  </a:lnTo>
                  <a:lnTo>
                    <a:pt x="6600" y="6224"/>
                  </a:lnTo>
                  <a:lnTo>
                    <a:pt x="6580" y="6352"/>
                  </a:lnTo>
                  <a:lnTo>
                    <a:pt x="6579" y="6354"/>
                  </a:lnTo>
                  <a:lnTo>
                    <a:pt x="6557" y="6480"/>
                  </a:lnTo>
                  <a:lnTo>
                    <a:pt x="6557" y="6483"/>
                  </a:lnTo>
                  <a:lnTo>
                    <a:pt x="6532" y="6607"/>
                  </a:lnTo>
                  <a:lnTo>
                    <a:pt x="6532" y="6609"/>
                  </a:lnTo>
                  <a:lnTo>
                    <a:pt x="6512" y="6700"/>
                  </a:lnTo>
                  <a:lnTo>
                    <a:pt x="7868" y="6700"/>
                  </a:lnTo>
                  <a:lnTo>
                    <a:pt x="7884" y="6701"/>
                  </a:lnTo>
                  <a:lnTo>
                    <a:pt x="7900" y="6704"/>
                  </a:lnTo>
                  <a:lnTo>
                    <a:pt x="7916" y="6710"/>
                  </a:lnTo>
                  <a:lnTo>
                    <a:pt x="7931" y="6717"/>
                  </a:lnTo>
                  <a:lnTo>
                    <a:pt x="7933" y="6719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16" y="3290"/>
                  </a:moveTo>
                  <a:lnTo>
                    <a:pt x="7900" y="3296"/>
                  </a:lnTo>
                  <a:lnTo>
                    <a:pt x="7884" y="3299"/>
                  </a:lnTo>
                  <a:lnTo>
                    <a:pt x="7868" y="3300"/>
                  </a:lnTo>
                  <a:lnTo>
                    <a:pt x="6512" y="3300"/>
                  </a:lnTo>
                  <a:lnTo>
                    <a:pt x="6532" y="3391"/>
                  </a:lnTo>
                  <a:lnTo>
                    <a:pt x="6532" y="3393"/>
                  </a:lnTo>
                  <a:lnTo>
                    <a:pt x="6557" y="3517"/>
                  </a:lnTo>
                  <a:lnTo>
                    <a:pt x="6557" y="3520"/>
                  </a:lnTo>
                  <a:lnTo>
                    <a:pt x="6579" y="3646"/>
                  </a:lnTo>
                  <a:lnTo>
                    <a:pt x="6580" y="3648"/>
                  </a:lnTo>
                  <a:lnTo>
                    <a:pt x="6600" y="3776"/>
                  </a:lnTo>
                  <a:lnTo>
                    <a:pt x="6600" y="3778"/>
                  </a:lnTo>
                  <a:lnTo>
                    <a:pt x="6619" y="3907"/>
                  </a:lnTo>
                  <a:lnTo>
                    <a:pt x="6619" y="3909"/>
                  </a:lnTo>
                  <a:lnTo>
                    <a:pt x="6635" y="4040"/>
                  </a:lnTo>
                  <a:lnTo>
                    <a:pt x="6635" y="4042"/>
                  </a:lnTo>
                  <a:lnTo>
                    <a:pt x="6649" y="4174"/>
                  </a:lnTo>
                  <a:lnTo>
                    <a:pt x="6649" y="4176"/>
                  </a:lnTo>
                  <a:lnTo>
                    <a:pt x="6661" y="4310"/>
                  </a:lnTo>
                  <a:lnTo>
                    <a:pt x="6661" y="4312"/>
                  </a:lnTo>
                  <a:lnTo>
                    <a:pt x="6671" y="4446"/>
                  </a:lnTo>
                  <a:lnTo>
                    <a:pt x="6671" y="4448"/>
                  </a:lnTo>
                  <a:lnTo>
                    <a:pt x="6679" y="4583"/>
                  </a:lnTo>
                  <a:lnTo>
                    <a:pt x="6679" y="4585"/>
                  </a:lnTo>
                  <a:lnTo>
                    <a:pt x="6685" y="4721"/>
                  </a:lnTo>
                  <a:lnTo>
                    <a:pt x="6685" y="4723"/>
                  </a:lnTo>
                  <a:lnTo>
                    <a:pt x="6688" y="4860"/>
                  </a:lnTo>
                  <a:lnTo>
                    <a:pt x="6688" y="4862"/>
                  </a:lnTo>
                  <a:lnTo>
                    <a:pt x="6688" y="4875"/>
                  </a:lnTo>
                  <a:lnTo>
                    <a:pt x="8398" y="4875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933" y="3281"/>
                  </a:lnTo>
                  <a:lnTo>
                    <a:pt x="7931" y="3283"/>
                  </a:lnTo>
                  <a:lnTo>
                    <a:pt x="7916" y="3290"/>
                  </a:lnTo>
                  <a:close/>
                  <a:moveTo>
                    <a:pt x="7735" y="7020"/>
                  </a:moveTo>
                  <a:lnTo>
                    <a:pt x="7785" y="6950"/>
                  </a:lnTo>
                  <a:lnTo>
                    <a:pt x="6452" y="6950"/>
                  </a:lnTo>
                  <a:lnTo>
                    <a:pt x="6446" y="6974"/>
                  </a:lnTo>
                  <a:lnTo>
                    <a:pt x="6445" y="6976"/>
                  </a:lnTo>
                  <a:lnTo>
                    <a:pt x="6413" y="7091"/>
                  </a:lnTo>
                  <a:lnTo>
                    <a:pt x="6412" y="7093"/>
                  </a:lnTo>
                  <a:lnTo>
                    <a:pt x="6378" y="7205"/>
                  </a:lnTo>
                  <a:lnTo>
                    <a:pt x="6377" y="7207"/>
                  </a:lnTo>
                  <a:lnTo>
                    <a:pt x="6341" y="7316"/>
                  </a:lnTo>
                  <a:lnTo>
                    <a:pt x="6340" y="7318"/>
                  </a:lnTo>
                  <a:lnTo>
                    <a:pt x="6303" y="7423"/>
                  </a:lnTo>
                  <a:lnTo>
                    <a:pt x="6302" y="7426"/>
                  </a:lnTo>
                  <a:lnTo>
                    <a:pt x="6263" y="7528"/>
                  </a:lnTo>
                  <a:lnTo>
                    <a:pt x="6262" y="7531"/>
                  </a:lnTo>
                  <a:lnTo>
                    <a:pt x="6222" y="7629"/>
                  </a:lnTo>
                  <a:lnTo>
                    <a:pt x="6220" y="7632"/>
                  </a:lnTo>
                  <a:lnTo>
                    <a:pt x="6178" y="7726"/>
                  </a:lnTo>
                  <a:lnTo>
                    <a:pt x="6177" y="7730"/>
                  </a:lnTo>
                  <a:lnTo>
                    <a:pt x="6133" y="7820"/>
                  </a:lnTo>
                  <a:lnTo>
                    <a:pt x="6132" y="7824"/>
                  </a:lnTo>
                  <a:lnTo>
                    <a:pt x="6087" y="7911"/>
                  </a:lnTo>
                  <a:lnTo>
                    <a:pt x="6085" y="7914"/>
                  </a:lnTo>
                  <a:lnTo>
                    <a:pt x="6038" y="7997"/>
                  </a:lnTo>
                  <a:lnTo>
                    <a:pt x="6036" y="8001"/>
                  </a:lnTo>
                  <a:lnTo>
                    <a:pt x="5988" y="8080"/>
                  </a:lnTo>
                  <a:lnTo>
                    <a:pt x="5986" y="8084"/>
                  </a:lnTo>
                  <a:lnTo>
                    <a:pt x="5937" y="8159"/>
                  </a:lnTo>
                  <a:lnTo>
                    <a:pt x="5934" y="8163"/>
                  </a:lnTo>
                  <a:lnTo>
                    <a:pt x="5884" y="8234"/>
                  </a:lnTo>
                  <a:lnTo>
                    <a:pt x="5881" y="8238"/>
                  </a:lnTo>
                  <a:lnTo>
                    <a:pt x="5836" y="829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close/>
                  <a:moveTo>
                    <a:pt x="5880" y="1716"/>
                  </a:moveTo>
                  <a:lnTo>
                    <a:pt x="5836" y="1705"/>
                  </a:lnTo>
                  <a:lnTo>
                    <a:pt x="5881" y="1762"/>
                  </a:lnTo>
                  <a:lnTo>
                    <a:pt x="5884" y="1766"/>
                  </a:lnTo>
                  <a:lnTo>
                    <a:pt x="5934" y="1837"/>
                  </a:lnTo>
                  <a:lnTo>
                    <a:pt x="5937" y="1841"/>
                  </a:lnTo>
                  <a:lnTo>
                    <a:pt x="5986" y="1916"/>
                  </a:lnTo>
                  <a:lnTo>
                    <a:pt x="5988" y="1920"/>
                  </a:lnTo>
                  <a:lnTo>
                    <a:pt x="6036" y="1999"/>
                  </a:lnTo>
                  <a:lnTo>
                    <a:pt x="6038" y="2003"/>
                  </a:lnTo>
                  <a:lnTo>
                    <a:pt x="6085" y="2086"/>
                  </a:lnTo>
                  <a:lnTo>
                    <a:pt x="6087" y="2089"/>
                  </a:lnTo>
                  <a:lnTo>
                    <a:pt x="6132" y="2176"/>
                  </a:lnTo>
                  <a:lnTo>
                    <a:pt x="6133" y="2180"/>
                  </a:lnTo>
                  <a:lnTo>
                    <a:pt x="6177" y="2270"/>
                  </a:lnTo>
                  <a:lnTo>
                    <a:pt x="6178" y="2274"/>
                  </a:lnTo>
                  <a:lnTo>
                    <a:pt x="6220" y="2368"/>
                  </a:lnTo>
                  <a:lnTo>
                    <a:pt x="6222" y="2371"/>
                  </a:lnTo>
                  <a:lnTo>
                    <a:pt x="6262" y="2469"/>
                  </a:lnTo>
                  <a:lnTo>
                    <a:pt x="6263" y="2472"/>
                  </a:lnTo>
                  <a:lnTo>
                    <a:pt x="6302" y="2574"/>
                  </a:lnTo>
                  <a:lnTo>
                    <a:pt x="6303" y="2577"/>
                  </a:lnTo>
                  <a:lnTo>
                    <a:pt x="6340" y="2682"/>
                  </a:lnTo>
                  <a:lnTo>
                    <a:pt x="6341" y="2684"/>
                  </a:lnTo>
                  <a:lnTo>
                    <a:pt x="6377" y="2793"/>
                  </a:lnTo>
                  <a:lnTo>
                    <a:pt x="6378" y="2795"/>
                  </a:lnTo>
                  <a:lnTo>
                    <a:pt x="6412" y="2907"/>
                  </a:lnTo>
                  <a:lnTo>
                    <a:pt x="6413" y="2909"/>
                  </a:lnTo>
                  <a:lnTo>
                    <a:pt x="6445" y="3024"/>
                  </a:lnTo>
                  <a:lnTo>
                    <a:pt x="6446" y="3026"/>
                  </a:lnTo>
                  <a:lnTo>
                    <a:pt x="6452" y="3050"/>
                  </a:lnTo>
                  <a:lnTo>
                    <a:pt x="7785" y="3050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close/>
                  <a:moveTo>
                    <a:pt x="4231" y="5255"/>
                  </a:moveTo>
                  <a:lnTo>
                    <a:pt x="4070" y="5125"/>
                  </a:lnTo>
                  <a:lnTo>
                    <a:pt x="3562" y="5125"/>
                  </a:lnTo>
                  <a:lnTo>
                    <a:pt x="3562" y="5135"/>
                  </a:lnTo>
                  <a:lnTo>
                    <a:pt x="3565" y="5270"/>
                  </a:lnTo>
                  <a:lnTo>
                    <a:pt x="3571" y="5404"/>
                  </a:lnTo>
                  <a:lnTo>
                    <a:pt x="3578" y="5537"/>
                  </a:lnTo>
                  <a:lnTo>
                    <a:pt x="3588" y="5669"/>
                  </a:lnTo>
                  <a:lnTo>
                    <a:pt x="3600" y="5801"/>
                  </a:lnTo>
                  <a:lnTo>
                    <a:pt x="3613" y="5931"/>
                  </a:lnTo>
                  <a:lnTo>
                    <a:pt x="3629" y="6059"/>
                  </a:lnTo>
                  <a:lnTo>
                    <a:pt x="3647" y="6186"/>
                  </a:lnTo>
                  <a:lnTo>
                    <a:pt x="3667" y="6312"/>
                  </a:lnTo>
                  <a:lnTo>
                    <a:pt x="3689" y="6436"/>
                  </a:lnTo>
                  <a:lnTo>
                    <a:pt x="3713" y="6558"/>
                  </a:lnTo>
                  <a:lnTo>
                    <a:pt x="3739" y="6677"/>
                  </a:lnTo>
                  <a:lnTo>
                    <a:pt x="3744" y="6700"/>
                  </a:lnTo>
                  <a:lnTo>
                    <a:pt x="6256" y="6700"/>
                  </a:lnTo>
                  <a:lnTo>
                    <a:pt x="6261" y="6677"/>
                  </a:lnTo>
                  <a:lnTo>
                    <a:pt x="6287" y="6558"/>
                  </a:lnTo>
                  <a:lnTo>
                    <a:pt x="6311" y="6436"/>
                  </a:lnTo>
                  <a:lnTo>
                    <a:pt x="6333" y="6312"/>
                  </a:lnTo>
                  <a:lnTo>
                    <a:pt x="6353" y="6186"/>
                  </a:lnTo>
                  <a:lnTo>
                    <a:pt x="6371" y="6059"/>
                  </a:lnTo>
                  <a:lnTo>
                    <a:pt x="6387" y="5931"/>
                  </a:lnTo>
                  <a:lnTo>
                    <a:pt x="6400" y="5801"/>
                  </a:lnTo>
                  <a:lnTo>
                    <a:pt x="6412" y="5669"/>
                  </a:lnTo>
                  <a:lnTo>
                    <a:pt x="6422" y="5537"/>
                  </a:lnTo>
                  <a:lnTo>
                    <a:pt x="6429" y="5404"/>
                  </a:lnTo>
                  <a:lnTo>
                    <a:pt x="6435" y="5270"/>
                  </a:lnTo>
                  <a:lnTo>
                    <a:pt x="6438" y="5135"/>
                  </a:lnTo>
                  <a:lnTo>
                    <a:pt x="6438" y="5125"/>
                  </a:lnTo>
                  <a:lnTo>
                    <a:pt x="5930" y="5125"/>
                  </a:lnTo>
                  <a:lnTo>
                    <a:pt x="5769" y="5255"/>
                  </a:lnTo>
                  <a:lnTo>
                    <a:pt x="6046" y="6230"/>
                  </a:lnTo>
                  <a:lnTo>
                    <a:pt x="6050" y="6245"/>
                  </a:lnTo>
                  <a:lnTo>
                    <a:pt x="6051" y="6261"/>
                  </a:lnTo>
                  <a:lnTo>
                    <a:pt x="6050" y="6277"/>
                  </a:lnTo>
                  <a:lnTo>
                    <a:pt x="6048" y="6293"/>
                  </a:lnTo>
                  <a:lnTo>
                    <a:pt x="6043" y="6308"/>
                  </a:lnTo>
                  <a:lnTo>
                    <a:pt x="6036" y="6323"/>
                  </a:lnTo>
                  <a:lnTo>
                    <a:pt x="6028" y="6337"/>
                  </a:lnTo>
                  <a:lnTo>
                    <a:pt x="6018" y="6349"/>
                  </a:lnTo>
                  <a:lnTo>
                    <a:pt x="6006" y="6360"/>
                  </a:lnTo>
                  <a:lnTo>
                    <a:pt x="5993" y="6369"/>
                  </a:lnTo>
                  <a:lnTo>
                    <a:pt x="5979" y="6377"/>
                  </a:lnTo>
                  <a:lnTo>
                    <a:pt x="5964" y="6383"/>
                  </a:lnTo>
                  <a:lnTo>
                    <a:pt x="5949" y="6387"/>
                  </a:lnTo>
                  <a:lnTo>
                    <a:pt x="5933" y="6389"/>
                  </a:lnTo>
                  <a:lnTo>
                    <a:pt x="5917" y="6389"/>
                  </a:lnTo>
                  <a:lnTo>
                    <a:pt x="5901" y="6387"/>
                  </a:lnTo>
                  <a:lnTo>
                    <a:pt x="5886" y="6382"/>
                  </a:lnTo>
                  <a:lnTo>
                    <a:pt x="5871" y="6376"/>
                  </a:lnTo>
                  <a:lnTo>
                    <a:pt x="5857" y="6368"/>
                  </a:lnTo>
                  <a:lnTo>
                    <a:pt x="5000" y="5802"/>
                  </a:lnTo>
                  <a:lnTo>
                    <a:pt x="4143" y="6368"/>
                  </a:lnTo>
                  <a:lnTo>
                    <a:pt x="4129" y="6376"/>
                  </a:lnTo>
                  <a:lnTo>
                    <a:pt x="4114" y="6382"/>
                  </a:lnTo>
                  <a:lnTo>
                    <a:pt x="4099" y="6387"/>
                  </a:lnTo>
                  <a:lnTo>
                    <a:pt x="4083" y="6389"/>
                  </a:lnTo>
                  <a:lnTo>
                    <a:pt x="4067" y="6389"/>
                  </a:lnTo>
                  <a:lnTo>
                    <a:pt x="4051" y="6387"/>
                  </a:lnTo>
                  <a:lnTo>
                    <a:pt x="4036" y="6383"/>
                  </a:lnTo>
                  <a:lnTo>
                    <a:pt x="4021" y="6377"/>
                  </a:lnTo>
                  <a:lnTo>
                    <a:pt x="4007" y="6369"/>
                  </a:lnTo>
                  <a:lnTo>
                    <a:pt x="3994" y="6360"/>
                  </a:lnTo>
                  <a:lnTo>
                    <a:pt x="3982" y="6349"/>
                  </a:lnTo>
                  <a:lnTo>
                    <a:pt x="3972" y="6337"/>
                  </a:lnTo>
                  <a:lnTo>
                    <a:pt x="3964" y="6323"/>
                  </a:lnTo>
                  <a:lnTo>
                    <a:pt x="3957" y="6308"/>
                  </a:lnTo>
                  <a:lnTo>
                    <a:pt x="3952" y="6293"/>
                  </a:lnTo>
                  <a:lnTo>
                    <a:pt x="3950" y="6277"/>
                  </a:lnTo>
                  <a:lnTo>
                    <a:pt x="3949" y="6261"/>
                  </a:lnTo>
                  <a:lnTo>
                    <a:pt x="3950" y="6245"/>
                  </a:lnTo>
                  <a:lnTo>
                    <a:pt x="3954" y="6230"/>
                  </a:lnTo>
                  <a:lnTo>
                    <a:pt x="4231" y="5255"/>
                  </a:lnTo>
                  <a:close/>
                  <a:moveTo>
                    <a:pt x="6434" y="4720"/>
                  </a:moveTo>
                  <a:lnTo>
                    <a:pt x="6241" y="4875"/>
                  </a:lnTo>
                  <a:lnTo>
                    <a:pt x="6438" y="4875"/>
                  </a:lnTo>
                  <a:lnTo>
                    <a:pt x="6438" y="4865"/>
                  </a:lnTo>
                  <a:lnTo>
                    <a:pt x="6435" y="4730"/>
                  </a:lnTo>
                  <a:lnTo>
                    <a:pt x="6434" y="4720"/>
                  </a:lnTo>
                  <a:close/>
                  <a:moveTo>
                    <a:pt x="5479" y="4345"/>
                  </a:moveTo>
                  <a:lnTo>
                    <a:pt x="6416" y="4390"/>
                  </a:lnTo>
                  <a:lnTo>
                    <a:pt x="6412" y="4331"/>
                  </a:lnTo>
                  <a:lnTo>
                    <a:pt x="6400" y="4199"/>
                  </a:lnTo>
                  <a:lnTo>
                    <a:pt x="6387" y="4069"/>
                  </a:lnTo>
                  <a:lnTo>
                    <a:pt x="6371" y="3941"/>
                  </a:lnTo>
                  <a:lnTo>
                    <a:pt x="6353" y="3814"/>
                  </a:lnTo>
                  <a:lnTo>
                    <a:pt x="6333" y="3688"/>
                  </a:lnTo>
                  <a:lnTo>
                    <a:pt x="6311" y="3564"/>
                  </a:lnTo>
                  <a:lnTo>
                    <a:pt x="6287" y="3442"/>
                  </a:lnTo>
                  <a:lnTo>
                    <a:pt x="6261" y="3323"/>
                  </a:lnTo>
                  <a:lnTo>
                    <a:pt x="6256" y="3300"/>
                  </a:lnTo>
                  <a:lnTo>
                    <a:pt x="3744" y="3300"/>
                  </a:lnTo>
                  <a:lnTo>
                    <a:pt x="3739" y="3323"/>
                  </a:lnTo>
                  <a:lnTo>
                    <a:pt x="3713" y="3442"/>
                  </a:lnTo>
                  <a:lnTo>
                    <a:pt x="3689" y="3564"/>
                  </a:lnTo>
                  <a:lnTo>
                    <a:pt x="3667" y="3688"/>
                  </a:lnTo>
                  <a:lnTo>
                    <a:pt x="3647" y="3814"/>
                  </a:lnTo>
                  <a:lnTo>
                    <a:pt x="3629" y="3941"/>
                  </a:lnTo>
                  <a:lnTo>
                    <a:pt x="3613" y="4069"/>
                  </a:lnTo>
                  <a:lnTo>
                    <a:pt x="3600" y="4199"/>
                  </a:lnTo>
                  <a:lnTo>
                    <a:pt x="3588" y="4331"/>
                  </a:lnTo>
                  <a:lnTo>
                    <a:pt x="3584" y="4390"/>
                  </a:lnTo>
                  <a:lnTo>
                    <a:pt x="4521" y="4345"/>
                  </a:lnTo>
                  <a:lnTo>
                    <a:pt x="4883" y="3392"/>
                  </a:lnTo>
                  <a:lnTo>
                    <a:pt x="4890" y="3376"/>
                  </a:lnTo>
                  <a:lnTo>
                    <a:pt x="4899" y="3362"/>
                  </a:lnTo>
                  <a:lnTo>
                    <a:pt x="4910" y="3349"/>
                  </a:lnTo>
                  <a:lnTo>
                    <a:pt x="4922" y="3338"/>
                  </a:lnTo>
                  <a:lnTo>
                    <a:pt x="4936" y="3329"/>
                  </a:lnTo>
                  <a:lnTo>
                    <a:pt x="4951" y="3321"/>
                  </a:lnTo>
                  <a:lnTo>
                    <a:pt x="4967" y="3315"/>
                  </a:lnTo>
                  <a:lnTo>
                    <a:pt x="4983" y="3312"/>
                  </a:lnTo>
                  <a:lnTo>
                    <a:pt x="5000" y="3311"/>
                  </a:lnTo>
                  <a:lnTo>
                    <a:pt x="5017" y="3312"/>
                  </a:lnTo>
                  <a:lnTo>
                    <a:pt x="5033" y="3315"/>
                  </a:lnTo>
                  <a:lnTo>
                    <a:pt x="5049" y="3321"/>
                  </a:lnTo>
                  <a:lnTo>
                    <a:pt x="5064" y="3329"/>
                  </a:lnTo>
                  <a:lnTo>
                    <a:pt x="5078" y="3338"/>
                  </a:lnTo>
                  <a:lnTo>
                    <a:pt x="5090" y="3349"/>
                  </a:lnTo>
                  <a:lnTo>
                    <a:pt x="5101" y="3362"/>
                  </a:lnTo>
                  <a:lnTo>
                    <a:pt x="5110" y="3376"/>
                  </a:lnTo>
                  <a:lnTo>
                    <a:pt x="5117" y="3392"/>
                  </a:lnTo>
                  <a:lnTo>
                    <a:pt x="5479" y="4345"/>
                  </a:lnTo>
                  <a:close/>
                  <a:moveTo>
                    <a:pt x="5382" y="8378"/>
                  </a:moveTo>
                  <a:lnTo>
                    <a:pt x="5401" y="8376"/>
                  </a:lnTo>
                  <a:lnTo>
                    <a:pt x="5437" y="8348"/>
                  </a:lnTo>
                  <a:lnTo>
                    <a:pt x="5487" y="8306"/>
                  </a:lnTo>
                  <a:lnTo>
                    <a:pt x="5536" y="8258"/>
                  </a:lnTo>
                  <a:lnTo>
                    <a:pt x="5585" y="8206"/>
                  </a:lnTo>
                  <a:lnTo>
                    <a:pt x="5634" y="8148"/>
                  </a:lnTo>
                  <a:lnTo>
                    <a:pt x="5682" y="8086"/>
                  </a:lnTo>
                  <a:lnTo>
                    <a:pt x="5729" y="8020"/>
                  </a:lnTo>
                  <a:lnTo>
                    <a:pt x="5776" y="7949"/>
                  </a:lnTo>
                  <a:lnTo>
                    <a:pt x="5821" y="7874"/>
                  </a:lnTo>
                  <a:lnTo>
                    <a:pt x="5865" y="7794"/>
                  </a:lnTo>
                  <a:lnTo>
                    <a:pt x="5909" y="7711"/>
                  </a:lnTo>
                  <a:lnTo>
                    <a:pt x="5951" y="7623"/>
                  </a:lnTo>
                  <a:lnTo>
                    <a:pt x="5991" y="7532"/>
                  </a:lnTo>
                  <a:lnTo>
                    <a:pt x="6030" y="7437"/>
                  </a:lnTo>
                  <a:lnTo>
                    <a:pt x="6068" y="7338"/>
                  </a:lnTo>
                  <a:lnTo>
                    <a:pt x="6104" y="7236"/>
                  </a:lnTo>
                  <a:lnTo>
                    <a:pt x="6139" y="7131"/>
                  </a:lnTo>
                  <a:lnTo>
                    <a:pt x="6172" y="7022"/>
                  </a:lnTo>
                  <a:lnTo>
                    <a:pt x="6193" y="6950"/>
                  </a:lnTo>
                  <a:lnTo>
                    <a:pt x="3807" y="6950"/>
                  </a:lnTo>
                  <a:lnTo>
                    <a:pt x="3828" y="7022"/>
                  </a:lnTo>
                  <a:lnTo>
                    <a:pt x="3861" y="7131"/>
                  </a:lnTo>
                  <a:lnTo>
                    <a:pt x="3896" y="7236"/>
                  </a:lnTo>
                  <a:lnTo>
                    <a:pt x="3932" y="7338"/>
                  </a:lnTo>
                  <a:lnTo>
                    <a:pt x="3970" y="7437"/>
                  </a:lnTo>
                  <a:lnTo>
                    <a:pt x="4009" y="7532"/>
                  </a:lnTo>
                  <a:lnTo>
                    <a:pt x="4049" y="7623"/>
                  </a:lnTo>
                  <a:lnTo>
                    <a:pt x="4091" y="7711"/>
                  </a:lnTo>
                  <a:lnTo>
                    <a:pt x="4135" y="7794"/>
                  </a:lnTo>
                  <a:lnTo>
                    <a:pt x="4179" y="7874"/>
                  </a:lnTo>
                  <a:lnTo>
                    <a:pt x="4224" y="7949"/>
                  </a:lnTo>
                  <a:lnTo>
                    <a:pt x="4271" y="8020"/>
                  </a:lnTo>
                  <a:lnTo>
                    <a:pt x="4318" y="8086"/>
                  </a:lnTo>
                  <a:lnTo>
                    <a:pt x="4366" y="8148"/>
                  </a:lnTo>
                  <a:lnTo>
                    <a:pt x="4415" y="8206"/>
                  </a:lnTo>
                  <a:lnTo>
                    <a:pt x="4464" y="8258"/>
                  </a:lnTo>
                  <a:lnTo>
                    <a:pt x="4513" y="8306"/>
                  </a:lnTo>
                  <a:lnTo>
                    <a:pt x="4563" y="8348"/>
                  </a:lnTo>
                  <a:lnTo>
                    <a:pt x="4599" y="8376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close/>
                  <a:moveTo>
                    <a:pt x="4618" y="1622"/>
                  </a:moveTo>
                  <a:lnTo>
                    <a:pt x="4599" y="1624"/>
                  </a:lnTo>
                  <a:lnTo>
                    <a:pt x="4563" y="1652"/>
                  </a:lnTo>
                  <a:lnTo>
                    <a:pt x="4513" y="1694"/>
                  </a:lnTo>
                  <a:lnTo>
                    <a:pt x="4464" y="1742"/>
                  </a:lnTo>
                  <a:lnTo>
                    <a:pt x="4415" y="1794"/>
                  </a:lnTo>
                  <a:lnTo>
                    <a:pt x="4366" y="1852"/>
                  </a:lnTo>
                  <a:lnTo>
                    <a:pt x="4318" y="1914"/>
                  </a:lnTo>
                  <a:lnTo>
                    <a:pt x="4271" y="1980"/>
                  </a:lnTo>
                  <a:lnTo>
                    <a:pt x="4224" y="2051"/>
                  </a:lnTo>
                  <a:lnTo>
                    <a:pt x="4179" y="2126"/>
                  </a:lnTo>
                  <a:lnTo>
                    <a:pt x="4135" y="2206"/>
                  </a:lnTo>
                  <a:lnTo>
                    <a:pt x="4091" y="2289"/>
                  </a:lnTo>
                  <a:lnTo>
                    <a:pt x="4049" y="2377"/>
                  </a:lnTo>
                  <a:lnTo>
                    <a:pt x="4009" y="2468"/>
                  </a:lnTo>
                  <a:lnTo>
                    <a:pt x="3970" y="2563"/>
                  </a:lnTo>
                  <a:lnTo>
                    <a:pt x="3932" y="2662"/>
                  </a:lnTo>
                  <a:lnTo>
                    <a:pt x="3896" y="2764"/>
                  </a:lnTo>
                  <a:lnTo>
                    <a:pt x="3861" y="2869"/>
                  </a:lnTo>
                  <a:lnTo>
                    <a:pt x="3828" y="2978"/>
                  </a:lnTo>
                  <a:lnTo>
                    <a:pt x="3807" y="3050"/>
                  </a:lnTo>
                  <a:lnTo>
                    <a:pt x="6193" y="3050"/>
                  </a:lnTo>
                  <a:lnTo>
                    <a:pt x="6172" y="2978"/>
                  </a:lnTo>
                  <a:lnTo>
                    <a:pt x="6139" y="2869"/>
                  </a:lnTo>
                  <a:lnTo>
                    <a:pt x="6104" y="2764"/>
                  </a:lnTo>
                  <a:lnTo>
                    <a:pt x="6068" y="2662"/>
                  </a:lnTo>
                  <a:lnTo>
                    <a:pt x="6030" y="2563"/>
                  </a:lnTo>
                  <a:lnTo>
                    <a:pt x="5991" y="2468"/>
                  </a:lnTo>
                  <a:lnTo>
                    <a:pt x="5951" y="2377"/>
                  </a:lnTo>
                  <a:lnTo>
                    <a:pt x="5909" y="2289"/>
                  </a:lnTo>
                  <a:lnTo>
                    <a:pt x="5865" y="2206"/>
                  </a:lnTo>
                  <a:lnTo>
                    <a:pt x="5821" y="2126"/>
                  </a:lnTo>
                  <a:lnTo>
                    <a:pt x="5776" y="2051"/>
                  </a:lnTo>
                  <a:lnTo>
                    <a:pt x="5729" y="1980"/>
                  </a:lnTo>
                  <a:lnTo>
                    <a:pt x="5682" y="1914"/>
                  </a:lnTo>
                  <a:lnTo>
                    <a:pt x="5634" y="1852"/>
                  </a:lnTo>
                  <a:lnTo>
                    <a:pt x="5585" y="1794"/>
                  </a:lnTo>
                  <a:lnTo>
                    <a:pt x="5536" y="1742"/>
                  </a:lnTo>
                  <a:lnTo>
                    <a:pt x="5487" y="1694"/>
                  </a:lnTo>
                  <a:lnTo>
                    <a:pt x="5437" y="1652"/>
                  </a:lnTo>
                  <a:lnTo>
                    <a:pt x="5401" y="1624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close/>
                  <a:moveTo>
                    <a:pt x="5289" y="4539"/>
                  </a:moveTo>
                  <a:lnTo>
                    <a:pt x="5281" y="4525"/>
                  </a:lnTo>
                  <a:lnTo>
                    <a:pt x="5274" y="4510"/>
                  </a:lnTo>
                  <a:lnTo>
                    <a:pt x="5000" y="3788"/>
                  </a:lnTo>
                  <a:lnTo>
                    <a:pt x="4726" y="4510"/>
                  </a:lnTo>
                  <a:lnTo>
                    <a:pt x="4719" y="4525"/>
                  </a:lnTo>
                  <a:lnTo>
                    <a:pt x="4711" y="4539"/>
                  </a:lnTo>
                  <a:lnTo>
                    <a:pt x="4700" y="4551"/>
                  </a:lnTo>
                  <a:lnTo>
                    <a:pt x="4689" y="4562"/>
                  </a:lnTo>
                  <a:lnTo>
                    <a:pt x="4676" y="4572"/>
                  </a:lnTo>
                  <a:lnTo>
                    <a:pt x="4662" y="4579"/>
                  </a:lnTo>
                  <a:lnTo>
                    <a:pt x="4647" y="4585"/>
                  </a:lnTo>
                  <a:lnTo>
                    <a:pt x="4631" y="4589"/>
                  </a:lnTo>
                  <a:lnTo>
                    <a:pt x="4615" y="4591"/>
                  </a:lnTo>
                  <a:lnTo>
                    <a:pt x="3849" y="4627"/>
                  </a:lnTo>
                  <a:lnTo>
                    <a:pt x="4158" y="4875"/>
                  </a:lnTo>
                  <a:lnTo>
                    <a:pt x="5842" y="4875"/>
                  </a:lnTo>
                  <a:lnTo>
                    <a:pt x="6151" y="4627"/>
                  </a:lnTo>
                  <a:lnTo>
                    <a:pt x="5385" y="4591"/>
                  </a:lnTo>
                  <a:lnTo>
                    <a:pt x="5369" y="4589"/>
                  </a:lnTo>
                  <a:lnTo>
                    <a:pt x="5353" y="4585"/>
                  </a:lnTo>
                  <a:lnTo>
                    <a:pt x="5338" y="4579"/>
                  </a:lnTo>
                  <a:lnTo>
                    <a:pt x="5324" y="4572"/>
                  </a:lnTo>
                  <a:lnTo>
                    <a:pt x="5311" y="4562"/>
                  </a:lnTo>
                  <a:lnTo>
                    <a:pt x="5300" y="4551"/>
                  </a:lnTo>
                  <a:lnTo>
                    <a:pt x="5289" y="4539"/>
                  </a:lnTo>
                  <a:close/>
                  <a:moveTo>
                    <a:pt x="5525" y="5135"/>
                  </a:moveTo>
                  <a:lnTo>
                    <a:pt x="5534" y="5125"/>
                  </a:lnTo>
                  <a:lnTo>
                    <a:pt x="4466" y="5125"/>
                  </a:lnTo>
                  <a:lnTo>
                    <a:pt x="4475" y="5135"/>
                  </a:lnTo>
                  <a:lnTo>
                    <a:pt x="4483" y="5149"/>
                  </a:lnTo>
                  <a:lnTo>
                    <a:pt x="4490" y="5163"/>
                  </a:lnTo>
                  <a:lnTo>
                    <a:pt x="4495" y="5179"/>
                  </a:lnTo>
                  <a:lnTo>
                    <a:pt x="4498" y="5195"/>
                  </a:lnTo>
                  <a:lnTo>
                    <a:pt x="4499" y="5211"/>
                  </a:lnTo>
                  <a:lnTo>
                    <a:pt x="4498" y="5227"/>
                  </a:lnTo>
                  <a:lnTo>
                    <a:pt x="4494" y="5243"/>
                  </a:lnTo>
                  <a:lnTo>
                    <a:pt x="4286" y="5974"/>
                  </a:lnTo>
                  <a:lnTo>
                    <a:pt x="4931" y="5548"/>
                  </a:lnTo>
                  <a:lnTo>
                    <a:pt x="4945" y="5540"/>
                  </a:lnTo>
                  <a:lnTo>
                    <a:pt x="4960" y="5534"/>
                  </a:lnTo>
                  <a:lnTo>
                    <a:pt x="4976" y="5529"/>
                  </a:lnTo>
                  <a:lnTo>
                    <a:pt x="4992" y="5527"/>
                  </a:lnTo>
                  <a:lnTo>
                    <a:pt x="5008" y="5527"/>
                  </a:lnTo>
                  <a:lnTo>
                    <a:pt x="5024" y="5529"/>
                  </a:lnTo>
                  <a:lnTo>
                    <a:pt x="5040" y="5534"/>
                  </a:lnTo>
                  <a:lnTo>
                    <a:pt x="5055" y="5540"/>
                  </a:lnTo>
                  <a:lnTo>
                    <a:pt x="5069" y="5548"/>
                  </a:lnTo>
                  <a:lnTo>
                    <a:pt x="5714" y="5974"/>
                  </a:lnTo>
                  <a:lnTo>
                    <a:pt x="5506" y="5243"/>
                  </a:lnTo>
                  <a:lnTo>
                    <a:pt x="5502" y="5227"/>
                  </a:lnTo>
                  <a:lnTo>
                    <a:pt x="5501" y="5211"/>
                  </a:lnTo>
                  <a:lnTo>
                    <a:pt x="5502" y="5195"/>
                  </a:lnTo>
                  <a:lnTo>
                    <a:pt x="5505" y="5179"/>
                  </a:lnTo>
                  <a:lnTo>
                    <a:pt x="5510" y="5163"/>
                  </a:lnTo>
                  <a:lnTo>
                    <a:pt x="5517" y="5149"/>
                  </a:lnTo>
                  <a:lnTo>
                    <a:pt x="5525" y="5135"/>
                  </a:lnTo>
                  <a:close/>
                  <a:moveTo>
                    <a:pt x="4120" y="8284"/>
                  </a:moveTo>
                  <a:lnTo>
                    <a:pt x="4164" y="8295"/>
                  </a:lnTo>
                  <a:lnTo>
                    <a:pt x="4119" y="8238"/>
                  </a:lnTo>
                  <a:lnTo>
                    <a:pt x="4116" y="8234"/>
                  </a:lnTo>
                  <a:lnTo>
                    <a:pt x="4066" y="8163"/>
                  </a:lnTo>
                  <a:lnTo>
                    <a:pt x="4063" y="8159"/>
                  </a:lnTo>
                  <a:lnTo>
                    <a:pt x="4014" y="8084"/>
                  </a:lnTo>
                  <a:lnTo>
                    <a:pt x="4012" y="8080"/>
                  </a:lnTo>
                  <a:lnTo>
                    <a:pt x="3964" y="8001"/>
                  </a:lnTo>
                  <a:lnTo>
                    <a:pt x="3962" y="7997"/>
                  </a:lnTo>
                  <a:lnTo>
                    <a:pt x="3915" y="7914"/>
                  </a:lnTo>
                  <a:lnTo>
                    <a:pt x="3913" y="7911"/>
                  </a:lnTo>
                  <a:lnTo>
                    <a:pt x="3868" y="7824"/>
                  </a:lnTo>
                  <a:lnTo>
                    <a:pt x="3867" y="7820"/>
                  </a:lnTo>
                  <a:lnTo>
                    <a:pt x="3823" y="7730"/>
                  </a:lnTo>
                  <a:lnTo>
                    <a:pt x="3822" y="7726"/>
                  </a:lnTo>
                  <a:lnTo>
                    <a:pt x="3780" y="7632"/>
                  </a:lnTo>
                  <a:lnTo>
                    <a:pt x="3778" y="7629"/>
                  </a:lnTo>
                  <a:lnTo>
                    <a:pt x="3738" y="7531"/>
                  </a:lnTo>
                  <a:lnTo>
                    <a:pt x="3737" y="7528"/>
                  </a:lnTo>
                  <a:lnTo>
                    <a:pt x="3698" y="7426"/>
                  </a:lnTo>
                  <a:lnTo>
                    <a:pt x="3697" y="7423"/>
                  </a:lnTo>
                  <a:lnTo>
                    <a:pt x="3660" y="7318"/>
                  </a:lnTo>
                  <a:lnTo>
                    <a:pt x="3659" y="7316"/>
                  </a:lnTo>
                  <a:lnTo>
                    <a:pt x="3623" y="7207"/>
                  </a:lnTo>
                  <a:lnTo>
                    <a:pt x="3622" y="7205"/>
                  </a:lnTo>
                  <a:lnTo>
                    <a:pt x="3588" y="7093"/>
                  </a:lnTo>
                  <a:lnTo>
                    <a:pt x="3587" y="7091"/>
                  </a:lnTo>
                  <a:lnTo>
                    <a:pt x="3555" y="6976"/>
                  </a:lnTo>
                  <a:lnTo>
                    <a:pt x="3554" y="6974"/>
                  </a:lnTo>
                  <a:lnTo>
                    <a:pt x="3548" y="6950"/>
                  </a:lnTo>
                  <a:lnTo>
                    <a:pt x="2215" y="6950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close/>
                  <a:moveTo>
                    <a:pt x="2265" y="2980"/>
                  </a:moveTo>
                  <a:lnTo>
                    <a:pt x="2215" y="3050"/>
                  </a:lnTo>
                  <a:lnTo>
                    <a:pt x="3548" y="3050"/>
                  </a:lnTo>
                  <a:lnTo>
                    <a:pt x="3554" y="3026"/>
                  </a:lnTo>
                  <a:lnTo>
                    <a:pt x="3555" y="3024"/>
                  </a:lnTo>
                  <a:lnTo>
                    <a:pt x="3587" y="2909"/>
                  </a:lnTo>
                  <a:lnTo>
                    <a:pt x="3588" y="2907"/>
                  </a:lnTo>
                  <a:lnTo>
                    <a:pt x="3622" y="2795"/>
                  </a:lnTo>
                  <a:lnTo>
                    <a:pt x="3623" y="2793"/>
                  </a:lnTo>
                  <a:lnTo>
                    <a:pt x="3659" y="2684"/>
                  </a:lnTo>
                  <a:lnTo>
                    <a:pt x="3660" y="2682"/>
                  </a:lnTo>
                  <a:lnTo>
                    <a:pt x="3697" y="2577"/>
                  </a:lnTo>
                  <a:lnTo>
                    <a:pt x="3698" y="2574"/>
                  </a:lnTo>
                  <a:lnTo>
                    <a:pt x="3737" y="2472"/>
                  </a:lnTo>
                  <a:lnTo>
                    <a:pt x="3738" y="2469"/>
                  </a:lnTo>
                  <a:lnTo>
                    <a:pt x="3778" y="2371"/>
                  </a:lnTo>
                  <a:lnTo>
                    <a:pt x="3780" y="2368"/>
                  </a:lnTo>
                  <a:lnTo>
                    <a:pt x="3822" y="2274"/>
                  </a:lnTo>
                  <a:lnTo>
                    <a:pt x="3823" y="2270"/>
                  </a:lnTo>
                  <a:lnTo>
                    <a:pt x="3867" y="2180"/>
                  </a:lnTo>
                  <a:lnTo>
                    <a:pt x="3868" y="2176"/>
                  </a:lnTo>
                  <a:lnTo>
                    <a:pt x="3913" y="2089"/>
                  </a:lnTo>
                  <a:lnTo>
                    <a:pt x="3915" y="2086"/>
                  </a:lnTo>
                  <a:lnTo>
                    <a:pt x="3962" y="2003"/>
                  </a:lnTo>
                  <a:lnTo>
                    <a:pt x="3964" y="1999"/>
                  </a:lnTo>
                  <a:lnTo>
                    <a:pt x="4012" y="1920"/>
                  </a:lnTo>
                  <a:lnTo>
                    <a:pt x="4014" y="1916"/>
                  </a:lnTo>
                  <a:lnTo>
                    <a:pt x="4063" y="1841"/>
                  </a:lnTo>
                  <a:lnTo>
                    <a:pt x="4066" y="1837"/>
                  </a:lnTo>
                  <a:lnTo>
                    <a:pt x="4116" y="1766"/>
                  </a:lnTo>
                  <a:lnTo>
                    <a:pt x="4119" y="1762"/>
                  </a:lnTo>
                  <a:lnTo>
                    <a:pt x="4164" y="170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close/>
                  <a:moveTo>
                    <a:pt x="3759" y="4875"/>
                  </a:moveTo>
                  <a:lnTo>
                    <a:pt x="3566" y="4720"/>
                  </a:lnTo>
                  <a:lnTo>
                    <a:pt x="3565" y="4730"/>
                  </a:lnTo>
                  <a:lnTo>
                    <a:pt x="3562" y="4865"/>
                  </a:lnTo>
                  <a:lnTo>
                    <a:pt x="3562" y="4875"/>
                  </a:lnTo>
                  <a:lnTo>
                    <a:pt x="3759" y="4875"/>
                  </a:lnTo>
                  <a:close/>
                  <a:moveTo>
                    <a:pt x="2056" y="6700"/>
                  </a:moveTo>
                  <a:lnTo>
                    <a:pt x="2067" y="6719"/>
                  </a:lnTo>
                  <a:lnTo>
                    <a:pt x="2070" y="6717"/>
                  </a:lnTo>
                  <a:lnTo>
                    <a:pt x="2084" y="6710"/>
                  </a:lnTo>
                  <a:lnTo>
                    <a:pt x="2100" y="6704"/>
                  </a:lnTo>
                  <a:lnTo>
                    <a:pt x="2116" y="6701"/>
                  </a:lnTo>
                  <a:lnTo>
                    <a:pt x="2132" y="6700"/>
                  </a:lnTo>
                  <a:lnTo>
                    <a:pt x="3488" y="6700"/>
                  </a:lnTo>
                  <a:lnTo>
                    <a:pt x="3468" y="6609"/>
                  </a:lnTo>
                  <a:lnTo>
                    <a:pt x="3468" y="6607"/>
                  </a:lnTo>
                  <a:lnTo>
                    <a:pt x="3443" y="6483"/>
                  </a:lnTo>
                  <a:lnTo>
                    <a:pt x="3443" y="6480"/>
                  </a:lnTo>
                  <a:lnTo>
                    <a:pt x="3421" y="6354"/>
                  </a:lnTo>
                  <a:lnTo>
                    <a:pt x="3420" y="6352"/>
                  </a:lnTo>
                  <a:lnTo>
                    <a:pt x="3400" y="6224"/>
                  </a:lnTo>
                  <a:lnTo>
                    <a:pt x="3400" y="6222"/>
                  </a:lnTo>
                  <a:lnTo>
                    <a:pt x="3381" y="6093"/>
                  </a:lnTo>
                  <a:lnTo>
                    <a:pt x="3381" y="6091"/>
                  </a:lnTo>
                  <a:lnTo>
                    <a:pt x="3365" y="5960"/>
                  </a:lnTo>
                  <a:lnTo>
                    <a:pt x="3365" y="5958"/>
                  </a:lnTo>
                  <a:lnTo>
                    <a:pt x="3351" y="5826"/>
                  </a:lnTo>
                  <a:lnTo>
                    <a:pt x="3351" y="5824"/>
                  </a:lnTo>
                  <a:lnTo>
                    <a:pt x="3339" y="5690"/>
                  </a:lnTo>
                  <a:lnTo>
                    <a:pt x="3339" y="5688"/>
                  </a:lnTo>
                  <a:lnTo>
                    <a:pt x="3329" y="5554"/>
                  </a:lnTo>
                  <a:lnTo>
                    <a:pt x="3329" y="5552"/>
                  </a:lnTo>
                  <a:lnTo>
                    <a:pt x="3321" y="5417"/>
                  </a:lnTo>
                  <a:lnTo>
                    <a:pt x="3321" y="5415"/>
                  </a:lnTo>
                  <a:lnTo>
                    <a:pt x="3315" y="5279"/>
                  </a:lnTo>
                  <a:lnTo>
                    <a:pt x="3315" y="5277"/>
                  </a:lnTo>
                  <a:lnTo>
                    <a:pt x="3312" y="5140"/>
                  </a:lnTo>
                  <a:lnTo>
                    <a:pt x="3312" y="5138"/>
                  </a:lnTo>
                  <a:lnTo>
                    <a:pt x="3312" y="5125"/>
                  </a:lnTo>
                  <a:lnTo>
                    <a:pt x="1602" y="5125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close/>
                  <a:moveTo>
                    <a:pt x="1602" y="4872"/>
                  </a:moveTo>
                  <a:lnTo>
                    <a:pt x="1602" y="4875"/>
                  </a:lnTo>
                  <a:lnTo>
                    <a:pt x="3312" y="4875"/>
                  </a:lnTo>
                  <a:lnTo>
                    <a:pt x="3312" y="4862"/>
                  </a:lnTo>
                  <a:lnTo>
                    <a:pt x="3312" y="4860"/>
                  </a:lnTo>
                  <a:lnTo>
                    <a:pt x="3315" y="4723"/>
                  </a:lnTo>
                  <a:lnTo>
                    <a:pt x="3315" y="4721"/>
                  </a:lnTo>
                  <a:lnTo>
                    <a:pt x="3321" y="4585"/>
                  </a:lnTo>
                  <a:lnTo>
                    <a:pt x="3321" y="4583"/>
                  </a:lnTo>
                  <a:lnTo>
                    <a:pt x="3329" y="4448"/>
                  </a:lnTo>
                  <a:lnTo>
                    <a:pt x="3329" y="4446"/>
                  </a:lnTo>
                  <a:lnTo>
                    <a:pt x="3339" y="4312"/>
                  </a:lnTo>
                  <a:lnTo>
                    <a:pt x="3339" y="4310"/>
                  </a:lnTo>
                  <a:lnTo>
                    <a:pt x="3351" y="4176"/>
                  </a:lnTo>
                  <a:lnTo>
                    <a:pt x="3351" y="4174"/>
                  </a:lnTo>
                  <a:lnTo>
                    <a:pt x="3365" y="4042"/>
                  </a:lnTo>
                  <a:lnTo>
                    <a:pt x="3365" y="4040"/>
                  </a:lnTo>
                  <a:lnTo>
                    <a:pt x="3381" y="3909"/>
                  </a:lnTo>
                  <a:lnTo>
                    <a:pt x="3381" y="3907"/>
                  </a:lnTo>
                  <a:lnTo>
                    <a:pt x="3400" y="3778"/>
                  </a:lnTo>
                  <a:lnTo>
                    <a:pt x="3400" y="3776"/>
                  </a:lnTo>
                  <a:lnTo>
                    <a:pt x="3420" y="3648"/>
                  </a:lnTo>
                  <a:lnTo>
                    <a:pt x="3421" y="3646"/>
                  </a:lnTo>
                  <a:lnTo>
                    <a:pt x="3443" y="3520"/>
                  </a:lnTo>
                  <a:lnTo>
                    <a:pt x="3443" y="3517"/>
                  </a:lnTo>
                  <a:lnTo>
                    <a:pt x="3468" y="3393"/>
                  </a:lnTo>
                  <a:lnTo>
                    <a:pt x="3468" y="3391"/>
                  </a:lnTo>
                  <a:lnTo>
                    <a:pt x="3488" y="3300"/>
                  </a:lnTo>
                  <a:lnTo>
                    <a:pt x="2132" y="3300"/>
                  </a:lnTo>
                  <a:lnTo>
                    <a:pt x="2116" y="3299"/>
                  </a:lnTo>
                  <a:lnTo>
                    <a:pt x="2100" y="3296"/>
                  </a:lnTo>
                  <a:lnTo>
                    <a:pt x="2084" y="3290"/>
                  </a:lnTo>
                  <a:lnTo>
                    <a:pt x="2070" y="3283"/>
                  </a:lnTo>
                  <a:lnTo>
                    <a:pt x="2067" y="3281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3822;p34">
            <a:extLst>
              <a:ext uri="{FF2B5EF4-FFF2-40B4-BE49-F238E27FC236}">
                <a16:creationId xmlns:a16="http://schemas.microsoft.com/office/drawing/2014/main" id="{70BB4DDD-0EDB-4D62-B033-312F62DF3E7B}"/>
              </a:ext>
            </a:extLst>
          </p:cNvPr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  <a:solidFill>
            <a:schemeClr val="bg1"/>
          </a:solidFill>
        </p:grpSpPr>
        <p:sp>
          <p:nvSpPr>
            <p:cNvPr id="184" name="Google Shape;3823;p34">
              <a:extLst>
                <a:ext uri="{FF2B5EF4-FFF2-40B4-BE49-F238E27FC236}">
                  <a16:creationId xmlns:a16="http://schemas.microsoft.com/office/drawing/2014/main" id="{876CAD3F-5A2E-4E27-88B2-D7BEFF7886F2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66" y="3061"/>
                  </a:moveTo>
                  <a:lnTo>
                    <a:pt x="7966" y="3087"/>
                  </a:lnTo>
                  <a:lnTo>
                    <a:pt x="7964" y="3112"/>
                  </a:lnTo>
                  <a:lnTo>
                    <a:pt x="7962" y="3138"/>
                  </a:lnTo>
                  <a:lnTo>
                    <a:pt x="7958" y="3163"/>
                  </a:lnTo>
                  <a:lnTo>
                    <a:pt x="7954" y="3188"/>
                  </a:lnTo>
                  <a:lnTo>
                    <a:pt x="7949" y="3213"/>
                  </a:lnTo>
                  <a:lnTo>
                    <a:pt x="7942" y="3238"/>
                  </a:lnTo>
                  <a:lnTo>
                    <a:pt x="7935" y="3263"/>
                  </a:lnTo>
                  <a:lnTo>
                    <a:pt x="7927" y="3287"/>
                  </a:lnTo>
                  <a:lnTo>
                    <a:pt x="7918" y="3311"/>
                  </a:lnTo>
                  <a:lnTo>
                    <a:pt x="7909" y="3334"/>
                  </a:lnTo>
                  <a:lnTo>
                    <a:pt x="7898" y="3358"/>
                  </a:lnTo>
                  <a:lnTo>
                    <a:pt x="7886" y="3381"/>
                  </a:lnTo>
                  <a:lnTo>
                    <a:pt x="7874" y="3403"/>
                  </a:lnTo>
                  <a:lnTo>
                    <a:pt x="7861" y="3425"/>
                  </a:lnTo>
                  <a:lnTo>
                    <a:pt x="7847" y="3447"/>
                  </a:lnTo>
                  <a:lnTo>
                    <a:pt x="7832" y="3467"/>
                  </a:lnTo>
                  <a:lnTo>
                    <a:pt x="7816" y="3488"/>
                  </a:lnTo>
                  <a:lnTo>
                    <a:pt x="7800" y="3507"/>
                  </a:lnTo>
                  <a:lnTo>
                    <a:pt x="7783" y="3527"/>
                  </a:lnTo>
                  <a:lnTo>
                    <a:pt x="7765" y="3545"/>
                  </a:lnTo>
                  <a:lnTo>
                    <a:pt x="7747" y="3563"/>
                  </a:lnTo>
                  <a:lnTo>
                    <a:pt x="7727" y="3580"/>
                  </a:lnTo>
                  <a:lnTo>
                    <a:pt x="7708" y="3596"/>
                  </a:lnTo>
                  <a:lnTo>
                    <a:pt x="7687" y="3612"/>
                  </a:lnTo>
                  <a:lnTo>
                    <a:pt x="7667" y="3627"/>
                  </a:lnTo>
                  <a:lnTo>
                    <a:pt x="7645" y="3641"/>
                  </a:lnTo>
                  <a:lnTo>
                    <a:pt x="7623" y="3654"/>
                  </a:lnTo>
                  <a:lnTo>
                    <a:pt x="7601" y="3666"/>
                  </a:lnTo>
                  <a:lnTo>
                    <a:pt x="7578" y="3678"/>
                  </a:lnTo>
                  <a:lnTo>
                    <a:pt x="7554" y="3689"/>
                  </a:lnTo>
                  <a:lnTo>
                    <a:pt x="7531" y="3698"/>
                  </a:lnTo>
                  <a:lnTo>
                    <a:pt x="7507" y="3707"/>
                  </a:lnTo>
                  <a:lnTo>
                    <a:pt x="7483" y="3715"/>
                  </a:lnTo>
                  <a:lnTo>
                    <a:pt x="7458" y="3722"/>
                  </a:lnTo>
                  <a:lnTo>
                    <a:pt x="7433" y="3728"/>
                  </a:lnTo>
                  <a:lnTo>
                    <a:pt x="7408" y="3733"/>
                  </a:lnTo>
                  <a:lnTo>
                    <a:pt x="7383" y="3737"/>
                  </a:lnTo>
                  <a:lnTo>
                    <a:pt x="7358" y="3741"/>
                  </a:lnTo>
                  <a:lnTo>
                    <a:pt x="7332" y="3743"/>
                  </a:lnTo>
                  <a:lnTo>
                    <a:pt x="7307" y="3745"/>
                  </a:lnTo>
                  <a:lnTo>
                    <a:pt x="7281" y="3745"/>
                  </a:lnTo>
                  <a:lnTo>
                    <a:pt x="7255" y="3745"/>
                  </a:lnTo>
                  <a:lnTo>
                    <a:pt x="7230" y="3743"/>
                  </a:lnTo>
                  <a:lnTo>
                    <a:pt x="7204" y="3741"/>
                  </a:lnTo>
                  <a:lnTo>
                    <a:pt x="7179" y="3737"/>
                  </a:lnTo>
                  <a:lnTo>
                    <a:pt x="7154" y="3733"/>
                  </a:lnTo>
                  <a:lnTo>
                    <a:pt x="7129" y="3728"/>
                  </a:lnTo>
                  <a:lnTo>
                    <a:pt x="7104" y="3722"/>
                  </a:lnTo>
                  <a:lnTo>
                    <a:pt x="7079" y="3715"/>
                  </a:lnTo>
                  <a:lnTo>
                    <a:pt x="7055" y="3707"/>
                  </a:lnTo>
                  <a:lnTo>
                    <a:pt x="7031" y="3698"/>
                  </a:lnTo>
                  <a:lnTo>
                    <a:pt x="7008" y="3689"/>
                  </a:lnTo>
                  <a:lnTo>
                    <a:pt x="6984" y="3678"/>
                  </a:lnTo>
                  <a:lnTo>
                    <a:pt x="6961" y="3666"/>
                  </a:lnTo>
                  <a:lnTo>
                    <a:pt x="6939" y="3654"/>
                  </a:lnTo>
                  <a:lnTo>
                    <a:pt x="6917" y="3641"/>
                  </a:lnTo>
                  <a:lnTo>
                    <a:pt x="6896" y="3627"/>
                  </a:lnTo>
                  <a:lnTo>
                    <a:pt x="6875" y="3612"/>
                  </a:lnTo>
                  <a:lnTo>
                    <a:pt x="6854" y="3596"/>
                  </a:lnTo>
                  <a:lnTo>
                    <a:pt x="6835" y="3580"/>
                  </a:lnTo>
                  <a:lnTo>
                    <a:pt x="6816" y="3563"/>
                  </a:lnTo>
                  <a:lnTo>
                    <a:pt x="6797" y="3545"/>
                  </a:lnTo>
                  <a:lnTo>
                    <a:pt x="6780" y="3527"/>
                  </a:lnTo>
                  <a:lnTo>
                    <a:pt x="6763" y="3507"/>
                  </a:lnTo>
                  <a:lnTo>
                    <a:pt x="6747" y="3488"/>
                  </a:lnTo>
                  <a:lnTo>
                    <a:pt x="6731" y="3467"/>
                  </a:lnTo>
                  <a:lnTo>
                    <a:pt x="6716" y="3447"/>
                  </a:lnTo>
                  <a:lnTo>
                    <a:pt x="6702" y="3425"/>
                  </a:lnTo>
                  <a:lnTo>
                    <a:pt x="6689" y="3403"/>
                  </a:lnTo>
                  <a:lnTo>
                    <a:pt x="6677" y="3381"/>
                  </a:lnTo>
                  <a:lnTo>
                    <a:pt x="6665" y="3358"/>
                  </a:lnTo>
                  <a:lnTo>
                    <a:pt x="6654" y="3334"/>
                  </a:lnTo>
                  <a:lnTo>
                    <a:pt x="6645" y="3311"/>
                  </a:lnTo>
                  <a:lnTo>
                    <a:pt x="6636" y="3287"/>
                  </a:lnTo>
                  <a:lnTo>
                    <a:pt x="6628" y="3263"/>
                  </a:lnTo>
                  <a:lnTo>
                    <a:pt x="6620" y="3238"/>
                  </a:lnTo>
                  <a:lnTo>
                    <a:pt x="6614" y="3213"/>
                  </a:lnTo>
                  <a:lnTo>
                    <a:pt x="6609" y="3188"/>
                  </a:lnTo>
                  <a:lnTo>
                    <a:pt x="6605" y="3163"/>
                  </a:lnTo>
                  <a:lnTo>
                    <a:pt x="6601" y="3138"/>
                  </a:lnTo>
                  <a:lnTo>
                    <a:pt x="6599" y="3112"/>
                  </a:lnTo>
                  <a:lnTo>
                    <a:pt x="6597" y="3087"/>
                  </a:lnTo>
                  <a:lnTo>
                    <a:pt x="6597" y="3061"/>
                  </a:lnTo>
                  <a:lnTo>
                    <a:pt x="6597" y="3035"/>
                  </a:lnTo>
                  <a:lnTo>
                    <a:pt x="6599" y="3010"/>
                  </a:lnTo>
                  <a:lnTo>
                    <a:pt x="6601" y="2984"/>
                  </a:lnTo>
                  <a:lnTo>
                    <a:pt x="6605" y="2959"/>
                  </a:lnTo>
                  <a:lnTo>
                    <a:pt x="6609" y="2934"/>
                  </a:lnTo>
                  <a:lnTo>
                    <a:pt x="6614" y="2909"/>
                  </a:lnTo>
                  <a:lnTo>
                    <a:pt x="6620" y="2884"/>
                  </a:lnTo>
                  <a:lnTo>
                    <a:pt x="6628" y="2859"/>
                  </a:lnTo>
                  <a:lnTo>
                    <a:pt x="6636" y="2835"/>
                  </a:lnTo>
                  <a:lnTo>
                    <a:pt x="6645" y="2811"/>
                  </a:lnTo>
                  <a:lnTo>
                    <a:pt x="6654" y="2788"/>
                  </a:lnTo>
                  <a:lnTo>
                    <a:pt x="6665" y="2764"/>
                  </a:lnTo>
                  <a:lnTo>
                    <a:pt x="6677" y="2741"/>
                  </a:lnTo>
                  <a:lnTo>
                    <a:pt x="6689" y="2719"/>
                  </a:lnTo>
                  <a:lnTo>
                    <a:pt x="6702" y="2697"/>
                  </a:lnTo>
                  <a:lnTo>
                    <a:pt x="6716" y="2675"/>
                  </a:lnTo>
                  <a:lnTo>
                    <a:pt x="6731" y="2655"/>
                  </a:lnTo>
                  <a:lnTo>
                    <a:pt x="6747" y="2634"/>
                  </a:lnTo>
                  <a:lnTo>
                    <a:pt x="6763" y="2615"/>
                  </a:lnTo>
                  <a:lnTo>
                    <a:pt x="6780" y="2595"/>
                  </a:lnTo>
                  <a:lnTo>
                    <a:pt x="6797" y="2577"/>
                  </a:lnTo>
                  <a:lnTo>
                    <a:pt x="6816" y="2559"/>
                  </a:lnTo>
                  <a:lnTo>
                    <a:pt x="6835" y="2542"/>
                  </a:lnTo>
                  <a:lnTo>
                    <a:pt x="6854" y="2526"/>
                  </a:lnTo>
                  <a:lnTo>
                    <a:pt x="6875" y="2510"/>
                  </a:lnTo>
                  <a:lnTo>
                    <a:pt x="6896" y="2495"/>
                  </a:lnTo>
                  <a:lnTo>
                    <a:pt x="6917" y="2481"/>
                  </a:lnTo>
                  <a:lnTo>
                    <a:pt x="6939" y="2468"/>
                  </a:lnTo>
                  <a:lnTo>
                    <a:pt x="6961" y="2456"/>
                  </a:lnTo>
                  <a:lnTo>
                    <a:pt x="6984" y="2444"/>
                  </a:lnTo>
                  <a:lnTo>
                    <a:pt x="7008" y="2433"/>
                  </a:lnTo>
                  <a:lnTo>
                    <a:pt x="7031" y="2424"/>
                  </a:lnTo>
                  <a:lnTo>
                    <a:pt x="7055" y="2415"/>
                  </a:lnTo>
                  <a:lnTo>
                    <a:pt x="7079" y="2407"/>
                  </a:lnTo>
                  <a:lnTo>
                    <a:pt x="7104" y="2400"/>
                  </a:lnTo>
                  <a:lnTo>
                    <a:pt x="7129" y="2394"/>
                  </a:lnTo>
                  <a:lnTo>
                    <a:pt x="7154" y="2389"/>
                  </a:lnTo>
                  <a:lnTo>
                    <a:pt x="7179" y="2385"/>
                  </a:lnTo>
                  <a:lnTo>
                    <a:pt x="7204" y="2381"/>
                  </a:lnTo>
                  <a:lnTo>
                    <a:pt x="7230" y="2379"/>
                  </a:lnTo>
                  <a:lnTo>
                    <a:pt x="7255" y="2377"/>
                  </a:lnTo>
                  <a:lnTo>
                    <a:pt x="7281" y="2377"/>
                  </a:lnTo>
                  <a:lnTo>
                    <a:pt x="7307" y="2377"/>
                  </a:lnTo>
                  <a:lnTo>
                    <a:pt x="7332" y="2379"/>
                  </a:lnTo>
                  <a:lnTo>
                    <a:pt x="7358" y="2381"/>
                  </a:lnTo>
                  <a:lnTo>
                    <a:pt x="7383" y="2385"/>
                  </a:lnTo>
                  <a:lnTo>
                    <a:pt x="7408" y="2389"/>
                  </a:lnTo>
                  <a:lnTo>
                    <a:pt x="7433" y="2394"/>
                  </a:lnTo>
                  <a:lnTo>
                    <a:pt x="7458" y="2400"/>
                  </a:lnTo>
                  <a:lnTo>
                    <a:pt x="7483" y="2407"/>
                  </a:lnTo>
                  <a:lnTo>
                    <a:pt x="7507" y="2415"/>
                  </a:lnTo>
                  <a:lnTo>
                    <a:pt x="7531" y="2424"/>
                  </a:lnTo>
                  <a:lnTo>
                    <a:pt x="7554" y="2433"/>
                  </a:lnTo>
                  <a:lnTo>
                    <a:pt x="7578" y="2444"/>
                  </a:lnTo>
                  <a:lnTo>
                    <a:pt x="7601" y="2456"/>
                  </a:lnTo>
                  <a:lnTo>
                    <a:pt x="7623" y="2468"/>
                  </a:lnTo>
                  <a:lnTo>
                    <a:pt x="7645" y="2481"/>
                  </a:lnTo>
                  <a:lnTo>
                    <a:pt x="7667" y="2495"/>
                  </a:lnTo>
                  <a:lnTo>
                    <a:pt x="7687" y="2510"/>
                  </a:lnTo>
                  <a:lnTo>
                    <a:pt x="7708" y="2526"/>
                  </a:lnTo>
                  <a:lnTo>
                    <a:pt x="7727" y="2542"/>
                  </a:lnTo>
                  <a:lnTo>
                    <a:pt x="7747" y="2559"/>
                  </a:lnTo>
                  <a:lnTo>
                    <a:pt x="7765" y="2577"/>
                  </a:lnTo>
                  <a:lnTo>
                    <a:pt x="7783" y="2595"/>
                  </a:lnTo>
                  <a:lnTo>
                    <a:pt x="7800" y="2615"/>
                  </a:lnTo>
                  <a:lnTo>
                    <a:pt x="7816" y="2634"/>
                  </a:lnTo>
                  <a:lnTo>
                    <a:pt x="7832" y="2655"/>
                  </a:lnTo>
                  <a:lnTo>
                    <a:pt x="7847" y="2675"/>
                  </a:lnTo>
                  <a:lnTo>
                    <a:pt x="7861" y="2697"/>
                  </a:lnTo>
                  <a:lnTo>
                    <a:pt x="7874" y="2719"/>
                  </a:lnTo>
                  <a:lnTo>
                    <a:pt x="7886" y="2741"/>
                  </a:lnTo>
                  <a:lnTo>
                    <a:pt x="7898" y="2764"/>
                  </a:lnTo>
                  <a:lnTo>
                    <a:pt x="7909" y="2788"/>
                  </a:lnTo>
                  <a:lnTo>
                    <a:pt x="7918" y="2811"/>
                  </a:lnTo>
                  <a:lnTo>
                    <a:pt x="7927" y="2835"/>
                  </a:lnTo>
                  <a:lnTo>
                    <a:pt x="7935" y="2859"/>
                  </a:lnTo>
                  <a:lnTo>
                    <a:pt x="7942" y="2884"/>
                  </a:lnTo>
                  <a:lnTo>
                    <a:pt x="7949" y="2909"/>
                  </a:lnTo>
                  <a:lnTo>
                    <a:pt x="7954" y="2934"/>
                  </a:lnTo>
                  <a:lnTo>
                    <a:pt x="7958" y="2959"/>
                  </a:lnTo>
                  <a:lnTo>
                    <a:pt x="7962" y="2984"/>
                  </a:lnTo>
                  <a:lnTo>
                    <a:pt x="7964" y="3010"/>
                  </a:lnTo>
                  <a:lnTo>
                    <a:pt x="7966" y="3035"/>
                  </a:lnTo>
                  <a:lnTo>
                    <a:pt x="7966" y="30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824;p34">
              <a:extLst>
                <a:ext uri="{FF2B5EF4-FFF2-40B4-BE49-F238E27FC236}">
                  <a16:creationId xmlns:a16="http://schemas.microsoft.com/office/drawing/2014/main" id="{1D752086-EE5D-48F2-87EC-761660CA4D66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35" y="7953"/>
                  </a:moveTo>
                  <a:lnTo>
                    <a:pt x="4785" y="1793"/>
                  </a:lnTo>
                  <a:lnTo>
                    <a:pt x="4803" y="1766"/>
                  </a:lnTo>
                  <a:lnTo>
                    <a:pt x="4825" y="1742"/>
                  </a:lnTo>
                  <a:lnTo>
                    <a:pt x="4849" y="1721"/>
                  </a:lnTo>
                  <a:lnTo>
                    <a:pt x="4876" y="1703"/>
                  </a:lnTo>
                  <a:lnTo>
                    <a:pt x="4905" y="1689"/>
                  </a:lnTo>
                  <a:lnTo>
                    <a:pt x="4936" y="1678"/>
                  </a:lnTo>
                  <a:lnTo>
                    <a:pt x="4968" y="1672"/>
                  </a:lnTo>
                  <a:lnTo>
                    <a:pt x="5000" y="1670"/>
                  </a:lnTo>
                  <a:lnTo>
                    <a:pt x="5032" y="1672"/>
                  </a:lnTo>
                  <a:lnTo>
                    <a:pt x="5064" y="1678"/>
                  </a:lnTo>
                  <a:lnTo>
                    <a:pt x="5095" y="1689"/>
                  </a:lnTo>
                  <a:lnTo>
                    <a:pt x="5124" y="1703"/>
                  </a:lnTo>
                  <a:lnTo>
                    <a:pt x="5151" y="1721"/>
                  </a:lnTo>
                  <a:lnTo>
                    <a:pt x="5175" y="1742"/>
                  </a:lnTo>
                  <a:lnTo>
                    <a:pt x="5197" y="1766"/>
                  </a:lnTo>
                  <a:lnTo>
                    <a:pt x="5215" y="1793"/>
                  </a:lnTo>
                  <a:lnTo>
                    <a:pt x="8865" y="7953"/>
                  </a:lnTo>
                  <a:lnTo>
                    <a:pt x="8880" y="7982"/>
                  </a:lnTo>
                  <a:lnTo>
                    <a:pt x="8891" y="8013"/>
                  </a:lnTo>
                  <a:lnTo>
                    <a:pt x="8898" y="8045"/>
                  </a:lnTo>
                  <a:lnTo>
                    <a:pt x="8900" y="8078"/>
                  </a:lnTo>
                  <a:lnTo>
                    <a:pt x="8898" y="8111"/>
                  </a:lnTo>
                  <a:lnTo>
                    <a:pt x="8892" y="8143"/>
                  </a:lnTo>
                  <a:lnTo>
                    <a:pt x="8882" y="8174"/>
                  </a:lnTo>
                  <a:lnTo>
                    <a:pt x="8867" y="8204"/>
                  </a:lnTo>
                  <a:lnTo>
                    <a:pt x="8849" y="8231"/>
                  </a:lnTo>
                  <a:lnTo>
                    <a:pt x="8828" y="8256"/>
                  </a:lnTo>
                  <a:lnTo>
                    <a:pt x="8803" y="8278"/>
                  </a:lnTo>
                  <a:lnTo>
                    <a:pt x="8776" y="8296"/>
                  </a:lnTo>
                  <a:lnTo>
                    <a:pt x="8746" y="8311"/>
                  </a:lnTo>
                  <a:lnTo>
                    <a:pt x="8715" y="8321"/>
                  </a:lnTo>
                  <a:lnTo>
                    <a:pt x="8683" y="8328"/>
                  </a:lnTo>
                  <a:lnTo>
                    <a:pt x="8650" y="8330"/>
                  </a:lnTo>
                  <a:lnTo>
                    <a:pt x="1350" y="8330"/>
                  </a:lnTo>
                  <a:lnTo>
                    <a:pt x="1317" y="8328"/>
                  </a:lnTo>
                  <a:lnTo>
                    <a:pt x="1285" y="8321"/>
                  </a:lnTo>
                  <a:lnTo>
                    <a:pt x="1254" y="8311"/>
                  </a:lnTo>
                  <a:lnTo>
                    <a:pt x="1224" y="8296"/>
                  </a:lnTo>
                  <a:lnTo>
                    <a:pt x="1197" y="8278"/>
                  </a:lnTo>
                  <a:lnTo>
                    <a:pt x="1172" y="8256"/>
                  </a:lnTo>
                  <a:lnTo>
                    <a:pt x="1151" y="8231"/>
                  </a:lnTo>
                  <a:lnTo>
                    <a:pt x="1133" y="8204"/>
                  </a:lnTo>
                  <a:lnTo>
                    <a:pt x="1118" y="8174"/>
                  </a:lnTo>
                  <a:lnTo>
                    <a:pt x="1108" y="8143"/>
                  </a:lnTo>
                  <a:lnTo>
                    <a:pt x="1102" y="8111"/>
                  </a:lnTo>
                  <a:lnTo>
                    <a:pt x="1100" y="8078"/>
                  </a:lnTo>
                  <a:lnTo>
                    <a:pt x="1102" y="8045"/>
                  </a:lnTo>
                  <a:lnTo>
                    <a:pt x="1109" y="8013"/>
                  </a:lnTo>
                  <a:lnTo>
                    <a:pt x="1120" y="7982"/>
                  </a:lnTo>
                  <a:lnTo>
                    <a:pt x="1135" y="7953"/>
                  </a:lnTo>
                  <a:close/>
                  <a:moveTo>
                    <a:pt x="8211" y="7830"/>
                  </a:moveTo>
                  <a:lnTo>
                    <a:pt x="7170" y="6072"/>
                  </a:lnTo>
                  <a:lnTo>
                    <a:pt x="7168" y="6075"/>
                  </a:lnTo>
                  <a:lnTo>
                    <a:pt x="7161" y="6090"/>
                  </a:lnTo>
                  <a:lnTo>
                    <a:pt x="7152" y="6103"/>
                  </a:lnTo>
                  <a:lnTo>
                    <a:pt x="7141" y="6115"/>
                  </a:lnTo>
                  <a:lnTo>
                    <a:pt x="7129" y="6126"/>
                  </a:lnTo>
                  <a:lnTo>
                    <a:pt x="7116" y="6135"/>
                  </a:lnTo>
                  <a:lnTo>
                    <a:pt x="7101" y="6142"/>
                  </a:lnTo>
                  <a:lnTo>
                    <a:pt x="7085" y="6148"/>
                  </a:lnTo>
                  <a:lnTo>
                    <a:pt x="7069" y="6151"/>
                  </a:lnTo>
                  <a:lnTo>
                    <a:pt x="7053" y="6152"/>
                  </a:lnTo>
                  <a:lnTo>
                    <a:pt x="6226" y="6152"/>
                  </a:lnTo>
                  <a:lnTo>
                    <a:pt x="6661" y="7830"/>
                  </a:lnTo>
                  <a:lnTo>
                    <a:pt x="8211" y="7830"/>
                  </a:lnTo>
                  <a:close/>
                  <a:moveTo>
                    <a:pt x="7070" y="5903"/>
                  </a:moveTo>
                  <a:lnTo>
                    <a:pt x="6000" y="4098"/>
                  </a:lnTo>
                  <a:lnTo>
                    <a:pt x="5694" y="4098"/>
                  </a:lnTo>
                  <a:lnTo>
                    <a:pt x="6161" y="5902"/>
                  </a:lnTo>
                  <a:lnTo>
                    <a:pt x="7053" y="5902"/>
                  </a:lnTo>
                  <a:lnTo>
                    <a:pt x="7069" y="5903"/>
                  </a:lnTo>
                  <a:lnTo>
                    <a:pt x="7070" y="5903"/>
                  </a:lnTo>
                  <a:close/>
                  <a:moveTo>
                    <a:pt x="3597" y="7830"/>
                  </a:moveTo>
                  <a:lnTo>
                    <a:pt x="6403" y="7830"/>
                  </a:lnTo>
                  <a:lnTo>
                    <a:pt x="5968" y="6152"/>
                  </a:lnTo>
                  <a:lnTo>
                    <a:pt x="4032" y="6152"/>
                  </a:lnTo>
                  <a:lnTo>
                    <a:pt x="3597" y="7830"/>
                  </a:lnTo>
                  <a:close/>
                  <a:moveTo>
                    <a:pt x="5436" y="4098"/>
                  </a:moveTo>
                  <a:lnTo>
                    <a:pt x="4564" y="4098"/>
                  </a:lnTo>
                  <a:lnTo>
                    <a:pt x="4097" y="5902"/>
                  </a:lnTo>
                  <a:lnTo>
                    <a:pt x="5903" y="5902"/>
                  </a:lnTo>
                  <a:lnTo>
                    <a:pt x="5436" y="4098"/>
                  </a:lnTo>
                  <a:close/>
                  <a:moveTo>
                    <a:pt x="5852" y="3848"/>
                  </a:moveTo>
                  <a:lnTo>
                    <a:pt x="5456" y="3179"/>
                  </a:lnTo>
                  <a:lnTo>
                    <a:pt x="5629" y="3848"/>
                  </a:lnTo>
                  <a:lnTo>
                    <a:pt x="5852" y="3848"/>
                  </a:lnTo>
                  <a:close/>
                  <a:moveTo>
                    <a:pt x="5000" y="2418"/>
                  </a:moveTo>
                  <a:lnTo>
                    <a:pt x="4629" y="3848"/>
                  </a:lnTo>
                  <a:lnTo>
                    <a:pt x="5371" y="3848"/>
                  </a:lnTo>
                  <a:lnTo>
                    <a:pt x="5000" y="2418"/>
                  </a:lnTo>
                  <a:close/>
                  <a:moveTo>
                    <a:pt x="4544" y="3179"/>
                  </a:moveTo>
                  <a:lnTo>
                    <a:pt x="4148" y="3848"/>
                  </a:lnTo>
                  <a:lnTo>
                    <a:pt x="4371" y="3848"/>
                  </a:lnTo>
                  <a:lnTo>
                    <a:pt x="4544" y="3179"/>
                  </a:lnTo>
                  <a:close/>
                  <a:moveTo>
                    <a:pt x="4000" y="4098"/>
                  </a:moveTo>
                  <a:lnTo>
                    <a:pt x="2930" y="5903"/>
                  </a:lnTo>
                  <a:lnTo>
                    <a:pt x="2931" y="5903"/>
                  </a:lnTo>
                  <a:lnTo>
                    <a:pt x="2947" y="5902"/>
                  </a:lnTo>
                  <a:lnTo>
                    <a:pt x="3839" y="5902"/>
                  </a:lnTo>
                  <a:lnTo>
                    <a:pt x="4306" y="4098"/>
                  </a:lnTo>
                  <a:lnTo>
                    <a:pt x="4000" y="4098"/>
                  </a:lnTo>
                  <a:close/>
                  <a:moveTo>
                    <a:pt x="1789" y="7830"/>
                  </a:moveTo>
                  <a:lnTo>
                    <a:pt x="3339" y="7830"/>
                  </a:lnTo>
                  <a:lnTo>
                    <a:pt x="3774" y="6152"/>
                  </a:lnTo>
                  <a:lnTo>
                    <a:pt x="2947" y="6152"/>
                  </a:lnTo>
                  <a:lnTo>
                    <a:pt x="2931" y="6151"/>
                  </a:lnTo>
                  <a:lnTo>
                    <a:pt x="2915" y="6148"/>
                  </a:lnTo>
                  <a:lnTo>
                    <a:pt x="2899" y="6142"/>
                  </a:lnTo>
                  <a:lnTo>
                    <a:pt x="2884" y="6135"/>
                  </a:lnTo>
                  <a:lnTo>
                    <a:pt x="2871" y="6126"/>
                  </a:lnTo>
                  <a:lnTo>
                    <a:pt x="2859" y="6115"/>
                  </a:lnTo>
                  <a:lnTo>
                    <a:pt x="2848" y="6103"/>
                  </a:lnTo>
                  <a:lnTo>
                    <a:pt x="2839" y="6090"/>
                  </a:lnTo>
                  <a:lnTo>
                    <a:pt x="2832" y="6075"/>
                  </a:lnTo>
                  <a:lnTo>
                    <a:pt x="2830" y="6072"/>
                  </a:lnTo>
                  <a:lnTo>
                    <a:pt x="1789" y="78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3840;p34">
            <a:extLst>
              <a:ext uri="{FF2B5EF4-FFF2-40B4-BE49-F238E27FC236}">
                <a16:creationId xmlns:a16="http://schemas.microsoft.com/office/drawing/2014/main" id="{998485F2-02B8-403D-B3C2-7F0FCB9D97CE}"/>
              </a:ext>
            </a:extLst>
          </p:cNvPr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  <a:solidFill>
            <a:schemeClr val="bg1"/>
          </a:solidFill>
        </p:grpSpPr>
        <p:sp>
          <p:nvSpPr>
            <p:cNvPr id="187" name="Google Shape;3841;p34">
              <a:extLst>
                <a:ext uri="{FF2B5EF4-FFF2-40B4-BE49-F238E27FC236}">
                  <a16:creationId xmlns:a16="http://schemas.microsoft.com/office/drawing/2014/main" id="{9CA5563F-F7CD-4F6D-8973-B8B2AF7F87AA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3622"/>
                  </a:moveTo>
                  <a:lnTo>
                    <a:pt x="5697" y="3624"/>
                  </a:lnTo>
                  <a:lnTo>
                    <a:pt x="4303" y="3624"/>
                  </a:lnTo>
                  <a:lnTo>
                    <a:pt x="4270" y="3622"/>
                  </a:lnTo>
                  <a:lnTo>
                    <a:pt x="4238" y="3615"/>
                  </a:lnTo>
                  <a:lnTo>
                    <a:pt x="4207" y="3605"/>
                  </a:lnTo>
                  <a:lnTo>
                    <a:pt x="4178" y="3591"/>
                  </a:lnTo>
                  <a:lnTo>
                    <a:pt x="4151" y="3572"/>
                  </a:lnTo>
                  <a:lnTo>
                    <a:pt x="4126" y="3551"/>
                  </a:lnTo>
                  <a:lnTo>
                    <a:pt x="4105" y="3526"/>
                  </a:lnTo>
                  <a:lnTo>
                    <a:pt x="4086" y="3499"/>
                  </a:lnTo>
                  <a:lnTo>
                    <a:pt x="4072" y="3470"/>
                  </a:lnTo>
                  <a:lnTo>
                    <a:pt x="4062" y="3439"/>
                  </a:lnTo>
                  <a:lnTo>
                    <a:pt x="4055" y="3407"/>
                  </a:lnTo>
                  <a:lnTo>
                    <a:pt x="4053" y="3374"/>
                  </a:lnTo>
                  <a:lnTo>
                    <a:pt x="4055" y="3341"/>
                  </a:lnTo>
                  <a:lnTo>
                    <a:pt x="4062" y="3309"/>
                  </a:lnTo>
                  <a:lnTo>
                    <a:pt x="4072" y="3278"/>
                  </a:lnTo>
                  <a:lnTo>
                    <a:pt x="4086" y="3249"/>
                  </a:lnTo>
                  <a:lnTo>
                    <a:pt x="4105" y="3222"/>
                  </a:lnTo>
                  <a:lnTo>
                    <a:pt x="4126" y="3197"/>
                  </a:lnTo>
                  <a:lnTo>
                    <a:pt x="4151" y="3176"/>
                  </a:lnTo>
                  <a:lnTo>
                    <a:pt x="4178" y="3157"/>
                  </a:lnTo>
                  <a:lnTo>
                    <a:pt x="4207" y="3143"/>
                  </a:lnTo>
                  <a:lnTo>
                    <a:pt x="4238" y="3133"/>
                  </a:lnTo>
                  <a:lnTo>
                    <a:pt x="4270" y="3126"/>
                  </a:lnTo>
                  <a:lnTo>
                    <a:pt x="4303" y="3124"/>
                  </a:lnTo>
                  <a:lnTo>
                    <a:pt x="5697" y="3124"/>
                  </a:lnTo>
                  <a:lnTo>
                    <a:pt x="5730" y="3126"/>
                  </a:lnTo>
                  <a:lnTo>
                    <a:pt x="5762" y="3133"/>
                  </a:lnTo>
                  <a:lnTo>
                    <a:pt x="5793" y="3143"/>
                  </a:lnTo>
                  <a:lnTo>
                    <a:pt x="5822" y="3157"/>
                  </a:lnTo>
                  <a:lnTo>
                    <a:pt x="5849" y="3176"/>
                  </a:lnTo>
                  <a:lnTo>
                    <a:pt x="5874" y="3197"/>
                  </a:lnTo>
                  <a:lnTo>
                    <a:pt x="5895" y="3222"/>
                  </a:lnTo>
                  <a:lnTo>
                    <a:pt x="5914" y="3249"/>
                  </a:lnTo>
                  <a:lnTo>
                    <a:pt x="5928" y="3278"/>
                  </a:lnTo>
                  <a:lnTo>
                    <a:pt x="5938" y="3309"/>
                  </a:lnTo>
                  <a:lnTo>
                    <a:pt x="5945" y="3341"/>
                  </a:lnTo>
                  <a:lnTo>
                    <a:pt x="5947" y="3374"/>
                  </a:lnTo>
                  <a:lnTo>
                    <a:pt x="5945" y="3407"/>
                  </a:lnTo>
                  <a:lnTo>
                    <a:pt x="5938" y="3439"/>
                  </a:lnTo>
                  <a:lnTo>
                    <a:pt x="5928" y="3470"/>
                  </a:lnTo>
                  <a:lnTo>
                    <a:pt x="5914" y="3499"/>
                  </a:lnTo>
                  <a:lnTo>
                    <a:pt x="5895" y="3526"/>
                  </a:lnTo>
                  <a:lnTo>
                    <a:pt x="5874" y="3551"/>
                  </a:lnTo>
                  <a:lnTo>
                    <a:pt x="5849" y="3572"/>
                  </a:lnTo>
                  <a:lnTo>
                    <a:pt x="5822" y="3591"/>
                  </a:lnTo>
                  <a:lnTo>
                    <a:pt x="5793" y="3605"/>
                  </a:lnTo>
                  <a:lnTo>
                    <a:pt x="5762" y="3615"/>
                  </a:lnTo>
                  <a:lnTo>
                    <a:pt x="5730" y="3622"/>
                  </a:lnTo>
                  <a:close/>
                  <a:moveTo>
                    <a:pt x="5465" y="1497"/>
                  </a:moveTo>
                  <a:lnTo>
                    <a:pt x="5465" y="1515"/>
                  </a:lnTo>
                  <a:lnTo>
                    <a:pt x="5465" y="1532"/>
                  </a:lnTo>
                  <a:lnTo>
                    <a:pt x="5464" y="1550"/>
                  </a:lnTo>
                  <a:lnTo>
                    <a:pt x="5462" y="1567"/>
                  </a:lnTo>
                  <a:lnTo>
                    <a:pt x="5460" y="1584"/>
                  </a:lnTo>
                  <a:lnTo>
                    <a:pt x="5457" y="1601"/>
                  </a:lnTo>
                  <a:lnTo>
                    <a:pt x="5453" y="1618"/>
                  </a:lnTo>
                  <a:lnTo>
                    <a:pt x="5449" y="1635"/>
                  </a:lnTo>
                  <a:lnTo>
                    <a:pt x="5444" y="1651"/>
                  </a:lnTo>
                  <a:lnTo>
                    <a:pt x="5439" y="1668"/>
                  </a:lnTo>
                  <a:lnTo>
                    <a:pt x="5432" y="1684"/>
                  </a:lnTo>
                  <a:lnTo>
                    <a:pt x="5426" y="1700"/>
                  </a:lnTo>
                  <a:lnTo>
                    <a:pt x="5418" y="1716"/>
                  </a:lnTo>
                  <a:lnTo>
                    <a:pt x="5410" y="1732"/>
                  </a:lnTo>
                  <a:lnTo>
                    <a:pt x="5402" y="1747"/>
                  </a:lnTo>
                  <a:lnTo>
                    <a:pt x="5393" y="1762"/>
                  </a:lnTo>
                  <a:lnTo>
                    <a:pt x="5384" y="1777"/>
                  </a:lnTo>
                  <a:lnTo>
                    <a:pt x="5374" y="1791"/>
                  </a:lnTo>
                  <a:lnTo>
                    <a:pt x="5363" y="1805"/>
                  </a:lnTo>
                  <a:lnTo>
                    <a:pt x="5352" y="1818"/>
                  </a:lnTo>
                  <a:lnTo>
                    <a:pt x="5341" y="1831"/>
                  </a:lnTo>
                  <a:lnTo>
                    <a:pt x="5329" y="1843"/>
                  </a:lnTo>
                  <a:lnTo>
                    <a:pt x="5316" y="1855"/>
                  </a:lnTo>
                  <a:lnTo>
                    <a:pt x="5303" y="1867"/>
                  </a:lnTo>
                  <a:lnTo>
                    <a:pt x="5290" y="1878"/>
                  </a:lnTo>
                  <a:lnTo>
                    <a:pt x="5276" y="1888"/>
                  </a:lnTo>
                  <a:lnTo>
                    <a:pt x="5262" y="1898"/>
                  </a:lnTo>
                  <a:lnTo>
                    <a:pt x="5247" y="1908"/>
                  </a:lnTo>
                  <a:lnTo>
                    <a:pt x="5232" y="1917"/>
                  </a:lnTo>
                  <a:lnTo>
                    <a:pt x="5217" y="1925"/>
                  </a:lnTo>
                  <a:lnTo>
                    <a:pt x="5201" y="1933"/>
                  </a:lnTo>
                  <a:lnTo>
                    <a:pt x="5186" y="1941"/>
                  </a:lnTo>
                  <a:lnTo>
                    <a:pt x="5170" y="1947"/>
                  </a:lnTo>
                  <a:lnTo>
                    <a:pt x="5154" y="1953"/>
                  </a:lnTo>
                  <a:lnTo>
                    <a:pt x="5137" y="1959"/>
                  </a:lnTo>
                  <a:lnTo>
                    <a:pt x="5120" y="1963"/>
                  </a:lnTo>
                  <a:lnTo>
                    <a:pt x="5104" y="1968"/>
                  </a:lnTo>
                  <a:lnTo>
                    <a:pt x="5087" y="1971"/>
                  </a:lnTo>
                  <a:lnTo>
                    <a:pt x="5070" y="1974"/>
                  </a:lnTo>
                  <a:lnTo>
                    <a:pt x="5052" y="1976"/>
                  </a:lnTo>
                  <a:lnTo>
                    <a:pt x="5035" y="1978"/>
                  </a:lnTo>
                  <a:lnTo>
                    <a:pt x="5018" y="1979"/>
                  </a:lnTo>
                  <a:lnTo>
                    <a:pt x="5000" y="1979"/>
                  </a:lnTo>
                  <a:lnTo>
                    <a:pt x="4982" y="1979"/>
                  </a:lnTo>
                  <a:lnTo>
                    <a:pt x="4965" y="1978"/>
                  </a:lnTo>
                  <a:lnTo>
                    <a:pt x="4948" y="1976"/>
                  </a:lnTo>
                  <a:lnTo>
                    <a:pt x="4930" y="1974"/>
                  </a:lnTo>
                  <a:lnTo>
                    <a:pt x="4913" y="1971"/>
                  </a:lnTo>
                  <a:lnTo>
                    <a:pt x="4896" y="1968"/>
                  </a:lnTo>
                  <a:lnTo>
                    <a:pt x="4880" y="1963"/>
                  </a:lnTo>
                  <a:lnTo>
                    <a:pt x="4863" y="1959"/>
                  </a:lnTo>
                  <a:lnTo>
                    <a:pt x="4846" y="1953"/>
                  </a:lnTo>
                  <a:lnTo>
                    <a:pt x="4830" y="1947"/>
                  </a:lnTo>
                  <a:lnTo>
                    <a:pt x="4814" y="1941"/>
                  </a:lnTo>
                  <a:lnTo>
                    <a:pt x="4799" y="1933"/>
                  </a:lnTo>
                  <a:lnTo>
                    <a:pt x="4783" y="1925"/>
                  </a:lnTo>
                  <a:lnTo>
                    <a:pt x="4768" y="1917"/>
                  </a:lnTo>
                  <a:lnTo>
                    <a:pt x="4753" y="1908"/>
                  </a:lnTo>
                  <a:lnTo>
                    <a:pt x="4738" y="1898"/>
                  </a:lnTo>
                  <a:lnTo>
                    <a:pt x="4724" y="1888"/>
                  </a:lnTo>
                  <a:lnTo>
                    <a:pt x="4710" y="1878"/>
                  </a:lnTo>
                  <a:lnTo>
                    <a:pt x="4697" y="1867"/>
                  </a:lnTo>
                  <a:lnTo>
                    <a:pt x="4684" y="1855"/>
                  </a:lnTo>
                  <a:lnTo>
                    <a:pt x="4671" y="1843"/>
                  </a:lnTo>
                  <a:lnTo>
                    <a:pt x="4659" y="1831"/>
                  </a:lnTo>
                  <a:lnTo>
                    <a:pt x="4648" y="1818"/>
                  </a:lnTo>
                  <a:lnTo>
                    <a:pt x="4637" y="1805"/>
                  </a:lnTo>
                  <a:lnTo>
                    <a:pt x="4626" y="1791"/>
                  </a:lnTo>
                  <a:lnTo>
                    <a:pt x="4616" y="1777"/>
                  </a:lnTo>
                  <a:lnTo>
                    <a:pt x="4607" y="1762"/>
                  </a:lnTo>
                  <a:lnTo>
                    <a:pt x="4598" y="1747"/>
                  </a:lnTo>
                  <a:lnTo>
                    <a:pt x="4590" y="1732"/>
                  </a:lnTo>
                  <a:lnTo>
                    <a:pt x="4582" y="1716"/>
                  </a:lnTo>
                  <a:lnTo>
                    <a:pt x="4574" y="1700"/>
                  </a:lnTo>
                  <a:lnTo>
                    <a:pt x="4568" y="1684"/>
                  </a:lnTo>
                  <a:lnTo>
                    <a:pt x="4561" y="1668"/>
                  </a:lnTo>
                  <a:lnTo>
                    <a:pt x="4556" y="1651"/>
                  </a:lnTo>
                  <a:lnTo>
                    <a:pt x="4551" y="1635"/>
                  </a:lnTo>
                  <a:lnTo>
                    <a:pt x="4547" y="1618"/>
                  </a:lnTo>
                  <a:lnTo>
                    <a:pt x="4543" y="1601"/>
                  </a:lnTo>
                  <a:lnTo>
                    <a:pt x="4540" y="1584"/>
                  </a:lnTo>
                  <a:lnTo>
                    <a:pt x="4538" y="1567"/>
                  </a:lnTo>
                  <a:lnTo>
                    <a:pt x="4536" y="1550"/>
                  </a:lnTo>
                  <a:lnTo>
                    <a:pt x="4535" y="1532"/>
                  </a:lnTo>
                  <a:lnTo>
                    <a:pt x="4535" y="1515"/>
                  </a:lnTo>
                  <a:lnTo>
                    <a:pt x="4535" y="1497"/>
                  </a:lnTo>
                  <a:lnTo>
                    <a:pt x="4536" y="1480"/>
                  </a:lnTo>
                  <a:lnTo>
                    <a:pt x="4538" y="1463"/>
                  </a:lnTo>
                  <a:lnTo>
                    <a:pt x="4540" y="1445"/>
                  </a:lnTo>
                  <a:lnTo>
                    <a:pt x="4543" y="1428"/>
                  </a:lnTo>
                  <a:lnTo>
                    <a:pt x="4547" y="1411"/>
                  </a:lnTo>
                  <a:lnTo>
                    <a:pt x="4551" y="1394"/>
                  </a:lnTo>
                  <a:lnTo>
                    <a:pt x="4556" y="1378"/>
                  </a:lnTo>
                  <a:lnTo>
                    <a:pt x="4561" y="1361"/>
                  </a:lnTo>
                  <a:lnTo>
                    <a:pt x="4568" y="1345"/>
                  </a:lnTo>
                  <a:lnTo>
                    <a:pt x="4574" y="1329"/>
                  </a:lnTo>
                  <a:lnTo>
                    <a:pt x="4582" y="1313"/>
                  </a:lnTo>
                  <a:lnTo>
                    <a:pt x="4590" y="1297"/>
                  </a:lnTo>
                  <a:lnTo>
                    <a:pt x="4598" y="1282"/>
                  </a:lnTo>
                  <a:lnTo>
                    <a:pt x="4607" y="1267"/>
                  </a:lnTo>
                  <a:lnTo>
                    <a:pt x="4616" y="1253"/>
                  </a:lnTo>
                  <a:lnTo>
                    <a:pt x="4626" y="1239"/>
                  </a:lnTo>
                  <a:lnTo>
                    <a:pt x="4637" y="1225"/>
                  </a:lnTo>
                  <a:lnTo>
                    <a:pt x="4648" y="1212"/>
                  </a:lnTo>
                  <a:lnTo>
                    <a:pt x="4659" y="1199"/>
                  </a:lnTo>
                  <a:lnTo>
                    <a:pt x="4671" y="1186"/>
                  </a:lnTo>
                  <a:lnTo>
                    <a:pt x="4684" y="1174"/>
                  </a:lnTo>
                  <a:lnTo>
                    <a:pt x="4697" y="1162"/>
                  </a:lnTo>
                  <a:lnTo>
                    <a:pt x="4710" y="1151"/>
                  </a:lnTo>
                  <a:lnTo>
                    <a:pt x="4724" y="1141"/>
                  </a:lnTo>
                  <a:lnTo>
                    <a:pt x="4738" y="1131"/>
                  </a:lnTo>
                  <a:lnTo>
                    <a:pt x="4753" y="1121"/>
                  </a:lnTo>
                  <a:lnTo>
                    <a:pt x="4768" y="1112"/>
                  </a:lnTo>
                  <a:lnTo>
                    <a:pt x="4783" y="1104"/>
                  </a:lnTo>
                  <a:lnTo>
                    <a:pt x="4799" y="1096"/>
                  </a:lnTo>
                  <a:lnTo>
                    <a:pt x="4814" y="1088"/>
                  </a:lnTo>
                  <a:lnTo>
                    <a:pt x="4830" y="1082"/>
                  </a:lnTo>
                  <a:lnTo>
                    <a:pt x="4846" y="1076"/>
                  </a:lnTo>
                  <a:lnTo>
                    <a:pt x="4863" y="1070"/>
                  </a:lnTo>
                  <a:lnTo>
                    <a:pt x="4880" y="1066"/>
                  </a:lnTo>
                  <a:lnTo>
                    <a:pt x="4896" y="1061"/>
                  </a:lnTo>
                  <a:lnTo>
                    <a:pt x="4913" y="1058"/>
                  </a:lnTo>
                  <a:lnTo>
                    <a:pt x="4930" y="1055"/>
                  </a:lnTo>
                  <a:lnTo>
                    <a:pt x="4948" y="1053"/>
                  </a:lnTo>
                  <a:lnTo>
                    <a:pt x="4965" y="1051"/>
                  </a:lnTo>
                  <a:lnTo>
                    <a:pt x="4982" y="1050"/>
                  </a:lnTo>
                  <a:lnTo>
                    <a:pt x="5000" y="1050"/>
                  </a:lnTo>
                  <a:lnTo>
                    <a:pt x="5018" y="1050"/>
                  </a:lnTo>
                  <a:lnTo>
                    <a:pt x="5035" y="1051"/>
                  </a:lnTo>
                  <a:lnTo>
                    <a:pt x="5052" y="1053"/>
                  </a:lnTo>
                  <a:lnTo>
                    <a:pt x="5070" y="1055"/>
                  </a:lnTo>
                  <a:lnTo>
                    <a:pt x="5087" y="1058"/>
                  </a:lnTo>
                  <a:lnTo>
                    <a:pt x="5104" y="1061"/>
                  </a:lnTo>
                  <a:lnTo>
                    <a:pt x="5120" y="1066"/>
                  </a:lnTo>
                  <a:lnTo>
                    <a:pt x="5137" y="1070"/>
                  </a:lnTo>
                  <a:lnTo>
                    <a:pt x="5154" y="1076"/>
                  </a:lnTo>
                  <a:lnTo>
                    <a:pt x="5170" y="1082"/>
                  </a:lnTo>
                  <a:lnTo>
                    <a:pt x="5186" y="1088"/>
                  </a:lnTo>
                  <a:lnTo>
                    <a:pt x="5201" y="1096"/>
                  </a:lnTo>
                  <a:lnTo>
                    <a:pt x="5217" y="1104"/>
                  </a:lnTo>
                  <a:lnTo>
                    <a:pt x="5232" y="1112"/>
                  </a:lnTo>
                  <a:lnTo>
                    <a:pt x="5247" y="1121"/>
                  </a:lnTo>
                  <a:lnTo>
                    <a:pt x="5262" y="1131"/>
                  </a:lnTo>
                  <a:lnTo>
                    <a:pt x="5276" y="1141"/>
                  </a:lnTo>
                  <a:lnTo>
                    <a:pt x="5290" y="1151"/>
                  </a:lnTo>
                  <a:lnTo>
                    <a:pt x="5303" y="1162"/>
                  </a:lnTo>
                  <a:lnTo>
                    <a:pt x="5316" y="1174"/>
                  </a:lnTo>
                  <a:lnTo>
                    <a:pt x="5329" y="1186"/>
                  </a:lnTo>
                  <a:lnTo>
                    <a:pt x="5341" y="1199"/>
                  </a:lnTo>
                  <a:lnTo>
                    <a:pt x="5352" y="1212"/>
                  </a:lnTo>
                  <a:lnTo>
                    <a:pt x="5363" y="1225"/>
                  </a:lnTo>
                  <a:lnTo>
                    <a:pt x="5374" y="1239"/>
                  </a:lnTo>
                  <a:lnTo>
                    <a:pt x="5384" y="1253"/>
                  </a:lnTo>
                  <a:lnTo>
                    <a:pt x="5393" y="1267"/>
                  </a:lnTo>
                  <a:lnTo>
                    <a:pt x="5402" y="1282"/>
                  </a:lnTo>
                  <a:lnTo>
                    <a:pt x="5410" y="1297"/>
                  </a:lnTo>
                  <a:lnTo>
                    <a:pt x="5418" y="1313"/>
                  </a:lnTo>
                  <a:lnTo>
                    <a:pt x="5426" y="1329"/>
                  </a:lnTo>
                  <a:lnTo>
                    <a:pt x="5432" y="1345"/>
                  </a:lnTo>
                  <a:lnTo>
                    <a:pt x="5439" y="1361"/>
                  </a:lnTo>
                  <a:lnTo>
                    <a:pt x="5444" y="1378"/>
                  </a:lnTo>
                  <a:lnTo>
                    <a:pt x="5449" y="1394"/>
                  </a:lnTo>
                  <a:lnTo>
                    <a:pt x="5453" y="1411"/>
                  </a:lnTo>
                  <a:lnTo>
                    <a:pt x="5457" y="1428"/>
                  </a:lnTo>
                  <a:lnTo>
                    <a:pt x="5460" y="1445"/>
                  </a:lnTo>
                  <a:lnTo>
                    <a:pt x="5462" y="1463"/>
                  </a:lnTo>
                  <a:lnTo>
                    <a:pt x="5464" y="1480"/>
                  </a:lnTo>
                  <a:lnTo>
                    <a:pt x="5465" y="14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3842;p34">
              <a:extLst>
                <a:ext uri="{FF2B5EF4-FFF2-40B4-BE49-F238E27FC236}">
                  <a16:creationId xmlns:a16="http://schemas.microsoft.com/office/drawing/2014/main" id="{BAC005E2-86CA-411E-8287-C9032315EA03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5252"/>
                  </a:moveTo>
                  <a:lnTo>
                    <a:pt x="6193" y="5258"/>
                  </a:lnTo>
                  <a:lnTo>
                    <a:pt x="6629" y="7000"/>
                  </a:lnTo>
                  <a:lnTo>
                    <a:pt x="6640" y="7016"/>
                  </a:lnTo>
                  <a:lnTo>
                    <a:pt x="6649" y="7034"/>
                  </a:lnTo>
                  <a:lnTo>
                    <a:pt x="6655" y="7052"/>
                  </a:lnTo>
                  <a:lnTo>
                    <a:pt x="6659" y="7071"/>
                  </a:lnTo>
                  <a:lnTo>
                    <a:pt x="6660" y="7091"/>
                  </a:lnTo>
                  <a:lnTo>
                    <a:pt x="6659" y="7111"/>
                  </a:lnTo>
                  <a:lnTo>
                    <a:pt x="6658" y="7115"/>
                  </a:lnTo>
                  <a:lnTo>
                    <a:pt x="7054" y="8700"/>
                  </a:lnTo>
                  <a:lnTo>
                    <a:pt x="7324" y="8700"/>
                  </a:lnTo>
                  <a:lnTo>
                    <a:pt x="7357" y="8702"/>
                  </a:lnTo>
                  <a:lnTo>
                    <a:pt x="7389" y="8709"/>
                  </a:lnTo>
                  <a:lnTo>
                    <a:pt x="7420" y="8719"/>
                  </a:lnTo>
                  <a:lnTo>
                    <a:pt x="7449" y="8733"/>
                  </a:lnTo>
                  <a:lnTo>
                    <a:pt x="7476" y="8752"/>
                  </a:lnTo>
                  <a:lnTo>
                    <a:pt x="7501" y="8773"/>
                  </a:lnTo>
                  <a:lnTo>
                    <a:pt x="7522" y="8798"/>
                  </a:lnTo>
                  <a:lnTo>
                    <a:pt x="7541" y="8825"/>
                  </a:lnTo>
                  <a:lnTo>
                    <a:pt x="7555" y="8854"/>
                  </a:lnTo>
                  <a:lnTo>
                    <a:pt x="7565" y="8885"/>
                  </a:lnTo>
                  <a:lnTo>
                    <a:pt x="7572" y="8917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5000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8" y="8917"/>
                  </a:lnTo>
                  <a:lnTo>
                    <a:pt x="2435" y="8885"/>
                  </a:lnTo>
                  <a:lnTo>
                    <a:pt x="2445" y="8854"/>
                  </a:lnTo>
                  <a:lnTo>
                    <a:pt x="2459" y="8825"/>
                  </a:lnTo>
                  <a:lnTo>
                    <a:pt x="2478" y="8798"/>
                  </a:lnTo>
                  <a:lnTo>
                    <a:pt x="2499" y="8773"/>
                  </a:lnTo>
                  <a:lnTo>
                    <a:pt x="2524" y="8752"/>
                  </a:lnTo>
                  <a:lnTo>
                    <a:pt x="2551" y="8733"/>
                  </a:lnTo>
                  <a:lnTo>
                    <a:pt x="2580" y="8719"/>
                  </a:lnTo>
                  <a:lnTo>
                    <a:pt x="2611" y="8709"/>
                  </a:lnTo>
                  <a:lnTo>
                    <a:pt x="2643" y="8702"/>
                  </a:lnTo>
                  <a:lnTo>
                    <a:pt x="2676" y="8700"/>
                  </a:lnTo>
                  <a:lnTo>
                    <a:pt x="2946" y="8700"/>
                  </a:lnTo>
                  <a:lnTo>
                    <a:pt x="3342" y="7115"/>
                  </a:lnTo>
                  <a:lnTo>
                    <a:pt x="3341" y="7111"/>
                  </a:lnTo>
                  <a:lnTo>
                    <a:pt x="3340" y="7091"/>
                  </a:lnTo>
                  <a:lnTo>
                    <a:pt x="3341" y="7071"/>
                  </a:lnTo>
                  <a:lnTo>
                    <a:pt x="3345" y="7052"/>
                  </a:lnTo>
                  <a:lnTo>
                    <a:pt x="3351" y="7034"/>
                  </a:lnTo>
                  <a:lnTo>
                    <a:pt x="3360" y="7016"/>
                  </a:lnTo>
                  <a:lnTo>
                    <a:pt x="3371" y="7000"/>
                  </a:lnTo>
                  <a:lnTo>
                    <a:pt x="3807" y="5258"/>
                  </a:lnTo>
                  <a:lnTo>
                    <a:pt x="3805" y="5252"/>
                  </a:lnTo>
                  <a:lnTo>
                    <a:pt x="3804" y="5232"/>
                  </a:lnTo>
                  <a:lnTo>
                    <a:pt x="3805" y="5212"/>
                  </a:lnTo>
                  <a:lnTo>
                    <a:pt x="3809" y="5193"/>
                  </a:lnTo>
                  <a:lnTo>
                    <a:pt x="3815" y="5175"/>
                  </a:lnTo>
                  <a:lnTo>
                    <a:pt x="3824" y="5157"/>
                  </a:lnTo>
                  <a:lnTo>
                    <a:pt x="3835" y="5141"/>
                  </a:lnTo>
                  <a:lnTo>
                    <a:pt x="3836" y="5139"/>
                  </a:lnTo>
                  <a:lnTo>
                    <a:pt x="4757" y="1454"/>
                  </a:lnTo>
                  <a:lnTo>
                    <a:pt x="4758" y="1452"/>
                  </a:lnTo>
                  <a:lnTo>
                    <a:pt x="4759" y="1450"/>
                  </a:lnTo>
                  <a:lnTo>
                    <a:pt x="4759" y="1448"/>
                  </a:lnTo>
                  <a:lnTo>
                    <a:pt x="4760" y="1446"/>
                  </a:lnTo>
                  <a:lnTo>
                    <a:pt x="4764" y="1435"/>
                  </a:lnTo>
                  <a:lnTo>
                    <a:pt x="4767" y="1423"/>
                  </a:lnTo>
                  <a:lnTo>
                    <a:pt x="4768" y="1421"/>
                  </a:lnTo>
                  <a:lnTo>
                    <a:pt x="4769" y="1419"/>
                  </a:lnTo>
                  <a:lnTo>
                    <a:pt x="4770" y="1417"/>
                  </a:lnTo>
                  <a:lnTo>
                    <a:pt x="4771" y="1415"/>
                  </a:lnTo>
                  <a:lnTo>
                    <a:pt x="4776" y="1405"/>
                  </a:lnTo>
                  <a:lnTo>
                    <a:pt x="4781" y="1394"/>
                  </a:lnTo>
                  <a:lnTo>
                    <a:pt x="4783" y="1392"/>
                  </a:lnTo>
                  <a:lnTo>
                    <a:pt x="4783" y="1390"/>
                  </a:lnTo>
                  <a:lnTo>
                    <a:pt x="4785" y="1388"/>
                  </a:lnTo>
                  <a:lnTo>
                    <a:pt x="4786" y="1386"/>
                  </a:lnTo>
                  <a:lnTo>
                    <a:pt x="4793" y="1376"/>
                  </a:lnTo>
                  <a:lnTo>
                    <a:pt x="4799" y="1366"/>
                  </a:lnTo>
                  <a:lnTo>
                    <a:pt x="4800" y="1365"/>
                  </a:lnTo>
                  <a:lnTo>
                    <a:pt x="4802" y="1363"/>
                  </a:lnTo>
                  <a:lnTo>
                    <a:pt x="4803" y="1361"/>
                  </a:lnTo>
                  <a:lnTo>
                    <a:pt x="4804" y="1360"/>
                  </a:lnTo>
                  <a:lnTo>
                    <a:pt x="4812" y="1350"/>
                  </a:lnTo>
                  <a:lnTo>
                    <a:pt x="4820" y="1341"/>
                  </a:lnTo>
                  <a:lnTo>
                    <a:pt x="4822" y="1340"/>
                  </a:lnTo>
                  <a:lnTo>
                    <a:pt x="4823" y="1338"/>
                  </a:lnTo>
                  <a:lnTo>
                    <a:pt x="4825" y="1337"/>
                  </a:lnTo>
                  <a:lnTo>
                    <a:pt x="4826" y="1335"/>
                  </a:lnTo>
                  <a:lnTo>
                    <a:pt x="4835" y="1327"/>
                  </a:lnTo>
                  <a:lnTo>
                    <a:pt x="4845" y="1319"/>
                  </a:lnTo>
                  <a:lnTo>
                    <a:pt x="4846" y="1318"/>
                  </a:lnTo>
                  <a:lnTo>
                    <a:pt x="4848" y="1317"/>
                  </a:lnTo>
                  <a:lnTo>
                    <a:pt x="4850" y="1315"/>
                  </a:lnTo>
                  <a:lnTo>
                    <a:pt x="4851" y="1314"/>
                  </a:lnTo>
                  <a:lnTo>
                    <a:pt x="4861" y="1308"/>
                  </a:lnTo>
                  <a:lnTo>
                    <a:pt x="4871" y="1301"/>
                  </a:lnTo>
                  <a:lnTo>
                    <a:pt x="4873" y="1300"/>
                  </a:lnTo>
                  <a:lnTo>
                    <a:pt x="4875" y="1298"/>
                  </a:lnTo>
                  <a:lnTo>
                    <a:pt x="4877" y="1298"/>
                  </a:lnTo>
                  <a:lnTo>
                    <a:pt x="4879" y="1296"/>
                  </a:lnTo>
                  <a:lnTo>
                    <a:pt x="4890" y="1291"/>
                  </a:lnTo>
                  <a:lnTo>
                    <a:pt x="4900" y="1286"/>
                  </a:lnTo>
                  <a:lnTo>
                    <a:pt x="4902" y="1285"/>
                  </a:lnTo>
                  <a:lnTo>
                    <a:pt x="4904" y="1284"/>
                  </a:lnTo>
                  <a:lnTo>
                    <a:pt x="4906" y="1283"/>
                  </a:lnTo>
                  <a:lnTo>
                    <a:pt x="4908" y="1282"/>
                  </a:lnTo>
                  <a:lnTo>
                    <a:pt x="4920" y="1279"/>
                  </a:lnTo>
                  <a:lnTo>
                    <a:pt x="4931" y="1275"/>
                  </a:lnTo>
                  <a:lnTo>
                    <a:pt x="4933" y="1274"/>
                  </a:lnTo>
                  <a:lnTo>
                    <a:pt x="4935" y="1274"/>
                  </a:lnTo>
                  <a:lnTo>
                    <a:pt x="4937" y="1273"/>
                  </a:lnTo>
                  <a:lnTo>
                    <a:pt x="4939" y="1272"/>
                  </a:lnTo>
                  <a:lnTo>
                    <a:pt x="4951" y="1270"/>
                  </a:lnTo>
                  <a:lnTo>
                    <a:pt x="4963" y="1268"/>
                  </a:lnTo>
                  <a:lnTo>
                    <a:pt x="4965" y="1268"/>
                  </a:lnTo>
                  <a:lnTo>
                    <a:pt x="4967" y="1267"/>
                  </a:lnTo>
                  <a:lnTo>
                    <a:pt x="4969" y="1267"/>
                  </a:lnTo>
                  <a:lnTo>
                    <a:pt x="4972" y="1267"/>
                  </a:lnTo>
                  <a:lnTo>
                    <a:pt x="4984" y="1266"/>
                  </a:lnTo>
                  <a:lnTo>
                    <a:pt x="4996" y="1265"/>
                  </a:lnTo>
                  <a:lnTo>
                    <a:pt x="4998" y="1265"/>
                  </a:lnTo>
                  <a:lnTo>
                    <a:pt x="5000" y="1265"/>
                  </a:lnTo>
                  <a:lnTo>
                    <a:pt x="5002" y="1265"/>
                  </a:lnTo>
                  <a:lnTo>
                    <a:pt x="5004" y="1265"/>
                  </a:lnTo>
                  <a:lnTo>
                    <a:pt x="5016" y="1266"/>
                  </a:lnTo>
                  <a:lnTo>
                    <a:pt x="5028" y="1267"/>
                  </a:lnTo>
                  <a:lnTo>
                    <a:pt x="5031" y="1267"/>
                  </a:lnTo>
                  <a:lnTo>
                    <a:pt x="5033" y="1267"/>
                  </a:lnTo>
                  <a:lnTo>
                    <a:pt x="5035" y="1268"/>
                  </a:lnTo>
                  <a:lnTo>
                    <a:pt x="5037" y="1268"/>
                  </a:lnTo>
                  <a:lnTo>
                    <a:pt x="5049" y="1270"/>
                  </a:lnTo>
                  <a:lnTo>
                    <a:pt x="5061" y="1272"/>
                  </a:lnTo>
                  <a:lnTo>
                    <a:pt x="5063" y="1273"/>
                  </a:lnTo>
                  <a:lnTo>
                    <a:pt x="5065" y="1274"/>
                  </a:lnTo>
                  <a:lnTo>
                    <a:pt x="5067" y="1274"/>
                  </a:lnTo>
                  <a:lnTo>
                    <a:pt x="5069" y="1275"/>
                  </a:lnTo>
                  <a:lnTo>
                    <a:pt x="5080" y="1279"/>
                  </a:lnTo>
                  <a:lnTo>
                    <a:pt x="5092" y="1282"/>
                  </a:lnTo>
                  <a:lnTo>
                    <a:pt x="5094" y="1283"/>
                  </a:lnTo>
                  <a:lnTo>
                    <a:pt x="5096" y="1284"/>
                  </a:lnTo>
                  <a:lnTo>
                    <a:pt x="5098" y="1285"/>
                  </a:lnTo>
                  <a:lnTo>
                    <a:pt x="5100" y="1286"/>
                  </a:lnTo>
                  <a:lnTo>
                    <a:pt x="5110" y="1291"/>
                  </a:lnTo>
                  <a:lnTo>
                    <a:pt x="5121" y="1296"/>
                  </a:lnTo>
                  <a:lnTo>
                    <a:pt x="5123" y="1298"/>
                  </a:lnTo>
                  <a:lnTo>
                    <a:pt x="5125" y="1298"/>
                  </a:lnTo>
                  <a:lnTo>
                    <a:pt x="5127" y="1300"/>
                  </a:lnTo>
                  <a:lnTo>
                    <a:pt x="5129" y="1301"/>
                  </a:lnTo>
                  <a:lnTo>
                    <a:pt x="5139" y="1308"/>
                  </a:lnTo>
                  <a:lnTo>
                    <a:pt x="5149" y="1314"/>
                  </a:lnTo>
                  <a:lnTo>
                    <a:pt x="5150" y="1315"/>
                  </a:lnTo>
                  <a:lnTo>
                    <a:pt x="5152" y="1317"/>
                  </a:lnTo>
                  <a:lnTo>
                    <a:pt x="5154" y="1318"/>
                  </a:lnTo>
                  <a:lnTo>
                    <a:pt x="5155" y="1319"/>
                  </a:lnTo>
                  <a:lnTo>
                    <a:pt x="5165" y="1327"/>
                  </a:lnTo>
                  <a:lnTo>
                    <a:pt x="5174" y="1335"/>
                  </a:lnTo>
                  <a:lnTo>
                    <a:pt x="5175" y="1337"/>
                  </a:lnTo>
                  <a:lnTo>
                    <a:pt x="5177" y="1338"/>
                  </a:lnTo>
                  <a:lnTo>
                    <a:pt x="5178" y="1340"/>
                  </a:lnTo>
                  <a:lnTo>
                    <a:pt x="5180" y="1341"/>
                  </a:lnTo>
                  <a:lnTo>
                    <a:pt x="5188" y="1350"/>
                  </a:lnTo>
                  <a:lnTo>
                    <a:pt x="5196" y="1360"/>
                  </a:lnTo>
                  <a:lnTo>
                    <a:pt x="5197" y="1361"/>
                  </a:lnTo>
                  <a:lnTo>
                    <a:pt x="5198" y="1363"/>
                  </a:lnTo>
                  <a:lnTo>
                    <a:pt x="5200" y="1365"/>
                  </a:lnTo>
                  <a:lnTo>
                    <a:pt x="5201" y="1366"/>
                  </a:lnTo>
                  <a:lnTo>
                    <a:pt x="5207" y="1376"/>
                  </a:lnTo>
                  <a:lnTo>
                    <a:pt x="5214" y="1386"/>
                  </a:lnTo>
                  <a:lnTo>
                    <a:pt x="5215" y="1388"/>
                  </a:lnTo>
                  <a:lnTo>
                    <a:pt x="5217" y="1390"/>
                  </a:lnTo>
                  <a:lnTo>
                    <a:pt x="5217" y="1392"/>
                  </a:lnTo>
                  <a:lnTo>
                    <a:pt x="5219" y="1394"/>
                  </a:lnTo>
                  <a:lnTo>
                    <a:pt x="5224" y="1405"/>
                  </a:lnTo>
                  <a:lnTo>
                    <a:pt x="5229" y="1415"/>
                  </a:lnTo>
                  <a:lnTo>
                    <a:pt x="5230" y="1417"/>
                  </a:lnTo>
                  <a:lnTo>
                    <a:pt x="5231" y="1419"/>
                  </a:lnTo>
                  <a:lnTo>
                    <a:pt x="5232" y="1421"/>
                  </a:lnTo>
                  <a:lnTo>
                    <a:pt x="5233" y="1423"/>
                  </a:lnTo>
                  <a:lnTo>
                    <a:pt x="5236" y="1435"/>
                  </a:lnTo>
                  <a:lnTo>
                    <a:pt x="5240" y="1446"/>
                  </a:lnTo>
                  <a:lnTo>
                    <a:pt x="5241" y="1448"/>
                  </a:lnTo>
                  <a:lnTo>
                    <a:pt x="5241" y="1450"/>
                  </a:lnTo>
                  <a:lnTo>
                    <a:pt x="5242" y="1452"/>
                  </a:lnTo>
                  <a:lnTo>
                    <a:pt x="5243" y="1454"/>
                  </a:lnTo>
                  <a:lnTo>
                    <a:pt x="6164" y="5139"/>
                  </a:lnTo>
                  <a:lnTo>
                    <a:pt x="6165" y="5141"/>
                  </a:lnTo>
                  <a:lnTo>
                    <a:pt x="6176" y="5157"/>
                  </a:lnTo>
                  <a:lnTo>
                    <a:pt x="6185" y="5175"/>
                  </a:lnTo>
                  <a:lnTo>
                    <a:pt x="6191" y="5193"/>
                  </a:lnTo>
                  <a:lnTo>
                    <a:pt x="6195" y="5212"/>
                  </a:lnTo>
                  <a:lnTo>
                    <a:pt x="6196" y="5232"/>
                  </a:lnTo>
                  <a:lnTo>
                    <a:pt x="6195" y="5252"/>
                  </a:lnTo>
                  <a:close/>
                  <a:moveTo>
                    <a:pt x="5250" y="7241"/>
                  </a:moveTo>
                  <a:lnTo>
                    <a:pt x="5250" y="8700"/>
                  </a:lnTo>
                  <a:lnTo>
                    <a:pt x="6539" y="8700"/>
                  </a:lnTo>
                  <a:lnTo>
                    <a:pt x="6174" y="7241"/>
                  </a:lnTo>
                  <a:lnTo>
                    <a:pt x="5250" y="7241"/>
                  </a:lnTo>
                  <a:close/>
                  <a:moveTo>
                    <a:pt x="5709" y="5382"/>
                  </a:moveTo>
                  <a:lnTo>
                    <a:pt x="5250" y="5382"/>
                  </a:lnTo>
                  <a:lnTo>
                    <a:pt x="5250" y="6941"/>
                  </a:lnTo>
                  <a:lnTo>
                    <a:pt x="6099" y="6941"/>
                  </a:lnTo>
                  <a:lnTo>
                    <a:pt x="5709" y="5382"/>
                  </a:lnTo>
                  <a:close/>
                  <a:moveTo>
                    <a:pt x="5250" y="5082"/>
                  </a:moveTo>
                  <a:lnTo>
                    <a:pt x="5634" y="5082"/>
                  </a:lnTo>
                  <a:lnTo>
                    <a:pt x="5250" y="3546"/>
                  </a:lnTo>
                  <a:lnTo>
                    <a:pt x="5250" y="5082"/>
                  </a:lnTo>
                  <a:close/>
                  <a:moveTo>
                    <a:pt x="3461" y="8700"/>
                  </a:moveTo>
                  <a:lnTo>
                    <a:pt x="4750" y="8700"/>
                  </a:lnTo>
                  <a:lnTo>
                    <a:pt x="4750" y="7241"/>
                  </a:lnTo>
                  <a:lnTo>
                    <a:pt x="3826" y="7241"/>
                  </a:lnTo>
                  <a:lnTo>
                    <a:pt x="3461" y="8700"/>
                  </a:lnTo>
                  <a:close/>
                  <a:moveTo>
                    <a:pt x="4366" y="5082"/>
                  </a:moveTo>
                  <a:lnTo>
                    <a:pt x="4750" y="5082"/>
                  </a:lnTo>
                  <a:lnTo>
                    <a:pt x="4750" y="3546"/>
                  </a:lnTo>
                  <a:lnTo>
                    <a:pt x="4366" y="5082"/>
                  </a:lnTo>
                  <a:close/>
                  <a:moveTo>
                    <a:pt x="4750" y="5382"/>
                  </a:moveTo>
                  <a:lnTo>
                    <a:pt x="4291" y="5382"/>
                  </a:lnTo>
                  <a:lnTo>
                    <a:pt x="3901" y="6941"/>
                  </a:lnTo>
                  <a:lnTo>
                    <a:pt x="4750" y="6941"/>
                  </a:lnTo>
                  <a:lnTo>
                    <a:pt x="4750" y="53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3855;p34">
            <a:extLst>
              <a:ext uri="{FF2B5EF4-FFF2-40B4-BE49-F238E27FC236}">
                <a16:creationId xmlns:a16="http://schemas.microsoft.com/office/drawing/2014/main" id="{408D1547-A4F4-4CEB-8E08-E547B3DED867}"/>
              </a:ext>
            </a:extLst>
          </p:cNvPr>
          <p:cNvGrpSpPr/>
          <p:nvPr/>
        </p:nvGrpSpPr>
        <p:grpSpPr>
          <a:xfrm>
            <a:off x="1869633" y="1750040"/>
            <a:ext cx="589280" cy="608689"/>
            <a:chOff x="1869633" y="1750040"/>
            <a:chExt cx="589280" cy="608689"/>
          </a:xfrm>
          <a:solidFill>
            <a:schemeClr val="bg1"/>
          </a:solidFill>
        </p:grpSpPr>
        <p:sp>
          <p:nvSpPr>
            <p:cNvPr id="190" name="Google Shape;3856;p34">
              <a:extLst>
                <a:ext uri="{FF2B5EF4-FFF2-40B4-BE49-F238E27FC236}">
                  <a16:creationId xmlns:a16="http://schemas.microsoft.com/office/drawing/2014/main" id="{E628E06F-7691-4DF1-AA6F-FC693F1B8519}"/>
                </a:ext>
              </a:extLst>
            </p:cNvPr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30" y="1763"/>
                  </a:moveTo>
                  <a:lnTo>
                    <a:pt x="5697" y="1765"/>
                  </a:lnTo>
                  <a:lnTo>
                    <a:pt x="5250" y="1765"/>
                  </a:lnTo>
                  <a:lnTo>
                    <a:pt x="5250" y="2444"/>
                  </a:lnTo>
                  <a:lnTo>
                    <a:pt x="5248" y="2477"/>
                  </a:lnTo>
                  <a:lnTo>
                    <a:pt x="5241" y="2509"/>
                  </a:lnTo>
                  <a:lnTo>
                    <a:pt x="5231" y="2540"/>
                  </a:lnTo>
                  <a:lnTo>
                    <a:pt x="5217" y="2569"/>
                  </a:lnTo>
                  <a:lnTo>
                    <a:pt x="5198" y="2596"/>
                  </a:lnTo>
                  <a:lnTo>
                    <a:pt x="5177" y="2621"/>
                  </a:lnTo>
                  <a:lnTo>
                    <a:pt x="5152" y="2642"/>
                  </a:lnTo>
                  <a:lnTo>
                    <a:pt x="5125" y="2661"/>
                  </a:lnTo>
                  <a:lnTo>
                    <a:pt x="5096" y="2675"/>
                  </a:lnTo>
                  <a:lnTo>
                    <a:pt x="5065" y="2685"/>
                  </a:lnTo>
                  <a:lnTo>
                    <a:pt x="5033" y="2692"/>
                  </a:lnTo>
                  <a:lnTo>
                    <a:pt x="5000" y="2694"/>
                  </a:lnTo>
                  <a:lnTo>
                    <a:pt x="4967" y="2692"/>
                  </a:lnTo>
                  <a:lnTo>
                    <a:pt x="4935" y="2685"/>
                  </a:lnTo>
                  <a:lnTo>
                    <a:pt x="4904" y="2675"/>
                  </a:lnTo>
                  <a:lnTo>
                    <a:pt x="4875" y="2661"/>
                  </a:lnTo>
                  <a:lnTo>
                    <a:pt x="4848" y="2642"/>
                  </a:lnTo>
                  <a:lnTo>
                    <a:pt x="4823" y="2621"/>
                  </a:lnTo>
                  <a:lnTo>
                    <a:pt x="4802" y="2596"/>
                  </a:lnTo>
                  <a:lnTo>
                    <a:pt x="4783" y="2569"/>
                  </a:lnTo>
                  <a:lnTo>
                    <a:pt x="4769" y="2540"/>
                  </a:lnTo>
                  <a:lnTo>
                    <a:pt x="4759" y="2509"/>
                  </a:lnTo>
                  <a:lnTo>
                    <a:pt x="4752" y="2477"/>
                  </a:lnTo>
                  <a:lnTo>
                    <a:pt x="4750" y="2444"/>
                  </a:lnTo>
                  <a:lnTo>
                    <a:pt x="4750" y="1765"/>
                  </a:lnTo>
                  <a:lnTo>
                    <a:pt x="4303" y="1765"/>
                  </a:lnTo>
                  <a:lnTo>
                    <a:pt x="4270" y="1763"/>
                  </a:lnTo>
                  <a:lnTo>
                    <a:pt x="4238" y="1756"/>
                  </a:lnTo>
                  <a:lnTo>
                    <a:pt x="4207" y="1746"/>
                  </a:lnTo>
                  <a:lnTo>
                    <a:pt x="4178" y="1732"/>
                  </a:lnTo>
                  <a:lnTo>
                    <a:pt x="4151" y="1713"/>
                  </a:lnTo>
                  <a:lnTo>
                    <a:pt x="4126" y="1692"/>
                  </a:lnTo>
                  <a:lnTo>
                    <a:pt x="4105" y="1667"/>
                  </a:lnTo>
                  <a:lnTo>
                    <a:pt x="4086" y="1640"/>
                  </a:lnTo>
                  <a:lnTo>
                    <a:pt x="4072" y="1611"/>
                  </a:lnTo>
                  <a:lnTo>
                    <a:pt x="4062" y="1580"/>
                  </a:lnTo>
                  <a:lnTo>
                    <a:pt x="4055" y="1548"/>
                  </a:lnTo>
                  <a:lnTo>
                    <a:pt x="4053" y="1515"/>
                  </a:lnTo>
                  <a:lnTo>
                    <a:pt x="4055" y="1482"/>
                  </a:lnTo>
                  <a:lnTo>
                    <a:pt x="4062" y="1450"/>
                  </a:lnTo>
                  <a:lnTo>
                    <a:pt x="4072" y="1419"/>
                  </a:lnTo>
                  <a:lnTo>
                    <a:pt x="4086" y="1390"/>
                  </a:lnTo>
                  <a:lnTo>
                    <a:pt x="4105" y="1363"/>
                  </a:lnTo>
                  <a:lnTo>
                    <a:pt x="4126" y="1338"/>
                  </a:lnTo>
                  <a:lnTo>
                    <a:pt x="4151" y="1317"/>
                  </a:lnTo>
                  <a:lnTo>
                    <a:pt x="4178" y="1298"/>
                  </a:lnTo>
                  <a:lnTo>
                    <a:pt x="4207" y="1284"/>
                  </a:lnTo>
                  <a:lnTo>
                    <a:pt x="4238" y="1274"/>
                  </a:lnTo>
                  <a:lnTo>
                    <a:pt x="4270" y="1267"/>
                  </a:lnTo>
                  <a:lnTo>
                    <a:pt x="4303" y="1265"/>
                  </a:lnTo>
                  <a:lnTo>
                    <a:pt x="4750" y="1265"/>
                  </a:lnTo>
                  <a:lnTo>
                    <a:pt x="4750" y="1050"/>
                  </a:lnTo>
                  <a:lnTo>
                    <a:pt x="4752" y="1017"/>
                  </a:lnTo>
                  <a:lnTo>
                    <a:pt x="4759" y="985"/>
                  </a:lnTo>
                  <a:lnTo>
                    <a:pt x="4769" y="954"/>
                  </a:lnTo>
                  <a:lnTo>
                    <a:pt x="4783" y="925"/>
                  </a:lnTo>
                  <a:lnTo>
                    <a:pt x="4802" y="898"/>
                  </a:lnTo>
                  <a:lnTo>
                    <a:pt x="4823" y="873"/>
                  </a:lnTo>
                  <a:lnTo>
                    <a:pt x="4848" y="852"/>
                  </a:lnTo>
                  <a:lnTo>
                    <a:pt x="4875" y="833"/>
                  </a:lnTo>
                  <a:lnTo>
                    <a:pt x="4904" y="819"/>
                  </a:lnTo>
                  <a:lnTo>
                    <a:pt x="4935" y="809"/>
                  </a:lnTo>
                  <a:lnTo>
                    <a:pt x="4967" y="802"/>
                  </a:lnTo>
                  <a:lnTo>
                    <a:pt x="5000" y="800"/>
                  </a:lnTo>
                  <a:lnTo>
                    <a:pt x="5033" y="802"/>
                  </a:lnTo>
                  <a:lnTo>
                    <a:pt x="5065" y="809"/>
                  </a:lnTo>
                  <a:lnTo>
                    <a:pt x="5096" y="819"/>
                  </a:lnTo>
                  <a:lnTo>
                    <a:pt x="5125" y="833"/>
                  </a:lnTo>
                  <a:lnTo>
                    <a:pt x="5152" y="852"/>
                  </a:lnTo>
                  <a:lnTo>
                    <a:pt x="5177" y="873"/>
                  </a:lnTo>
                  <a:lnTo>
                    <a:pt x="5198" y="898"/>
                  </a:lnTo>
                  <a:lnTo>
                    <a:pt x="5217" y="925"/>
                  </a:lnTo>
                  <a:lnTo>
                    <a:pt x="5231" y="954"/>
                  </a:lnTo>
                  <a:lnTo>
                    <a:pt x="5241" y="985"/>
                  </a:lnTo>
                  <a:lnTo>
                    <a:pt x="5248" y="1017"/>
                  </a:lnTo>
                  <a:lnTo>
                    <a:pt x="5250" y="1050"/>
                  </a:lnTo>
                  <a:lnTo>
                    <a:pt x="5250" y="1265"/>
                  </a:lnTo>
                  <a:lnTo>
                    <a:pt x="5697" y="1265"/>
                  </a:lnTo>
                  <a:lnTo>
                    <a:pt x="5730" y="1267"/>
                  </a:lnTo>
                  <a:lnTo>
                    <a:pt x="5762" y="1274"/>
                  </a:lnTo>
                  <a:lnTo>
                    <a:pt x="5793" y="1284"/>
                  </a:lnTo>
                  <a:lnTo>
                    <a:pt x="5822" y="1298"/>
                  </a:lnTo>
                  <a:lnTo>
                    <a:pt x="5849" y="1317"/>
                  </a:lnTo>
                  <a:lnTo>
                    <a:pt x="5874" y="1338"/>
                  </a:lnTo>
                  <a:lnTo>
                    <a:pt x="5895" y="1363"/>
                  </a:lnTo>
                  <a:lnTo>
                    <a:pt x="5914" y="1390"/>
                  </a:lnTo>
                  <a:lnTo>
                    <a:pt x="5928" y="1419"/>
                  </a:lnTo>
                  <a:lnTo>
                    <a:pt x="5938" y="1450"/>
                  </a:lnTo>
                  <a:lnTo>
                    <a:pt x="5945" y="1482"/>
                  </a:lnTo>
                  <a:lnTo>
                    <a:pt x="5947" y="1515"/>
                  </a:lnTo>
                  <a:lnTo>
                    <a:pt x="5945" y="1548"/>
                  </a:lnTo>
                  <a:lnTo>
                    <a:pt x="5938" y="1580"/>
                  </a:lnTo>
                  <a:lnTo>
                    <a:pt x="5928" y="1611"/>
                  </a:lnTo>
                  <a:lnTo>
                    <a:pt x="5914" y="1640"/>
                  </a:lnTo>
                  <a:lnTo>
                    <a:pt x="5895" y="1667"/>
                  </a:lnTo>
                  <a:lnTo>
                    <a:pt x="5874" y="1692"/>
                  </a:lnTo>
                  <a:lnTo>
                    <a:pt x="5849" y="1713"/>
                  </a:lnTo>
                  <a:lnTo>
                    <a:pt x="5822" y="1732"/>
                  </a:lnTo>
                  <a:lnTo>
                    <a:pt x="5793" y="1746"/>
                  </a:lnTo>
                  <a:lnTo>
                    <a:pt x="5762" y="1756"/>
                  </a:lnTo>
                  <a:lnTo>
                    <a:pt x="5730" y="17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857;p34">
              <a:extLst>
                <a:ext uri="{FF2B5EF4-FFF2-40B4-BE49-F238E27FC236}">
                  <a16:creationId xmlns:a16="http://schemas.microsoft.com/office/drawing/2014/main" id="{DD4A85A8-D29A-40C4-8403-375D8BA934AC}"/>
                </a:ext>
              </a:extLst>
            </p:cNvPr>
            <p:cNvSpPr/>
            <p:nvPr/>
          </p:nvSpPr>
          <p:spPr>
            <a:xfrm>
              <a:off x="1869633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3" y="4069"/>
                  </a:moveTo>
                  <a:lnTo>
                    <a:pt x="5762" y="4079"/>
                  </a:lnTo>
                  <a:lnTo>
                    <a:pt x="5758" y="4080"/>
                  </a:lnTo>
                  <a:lnTo>
                    <a:pt x="7703" y="5495"/>
                  </a:lnTo>
                  <a:lnTo>
                    <a:pt x="7728" y="5516"/>
                  </a:lnTo>
                  <a:lnTo>
                    <a:pt x="7750" y="5540"/>
                  </a:lnTo>
                  <a:lnTo>
                    <a:pt x="7769" y="5566"/>
                  </a:lnTo>
                  <a:lnTo>
                    <a:pt x="7784" y="5595"/>
                  </a:lnTo>
                  <a:lnTo>
                    <a:pt x="7796" y="5626"/>
                  </a:lnTo>
                  <a:lnTo>
                    <a:pt x="7803" y="5658"/>
                  </a:lnTo>
                  <a:lnTo>
                    <a:pt x="7806" y="5691"/>
                  </a:lnTo>
                  <a:lnTo>
                    <a:pt x="7805" y="5723"/>
                  </a:lnTo>
                  <a:lnTo>
                    <a:pt x="7799" y="5755"/>
                  </a:lnTo>
                  <a:lnTo>
                    <a:pt x="7789" y="5787"/>
                  </a:lnTo>
                  <a:lnTo>
                    <a:pt x="7776" y="5816"/>
                  </a:lnTo>
                  <a:lnTo>
                    <a:pt x="7758" y="5844"/>
                  </a:lnTo>
                  <a:lnTo>
                    <a:pt x="7737" y="5869"/>
                  </a:lnTo>
                  <a:lnTo>
                    <a:pt x="7713" y="5891"/>
                  </a:lnTo>
                  <a:lnTo>
                    <a:pt x="7687" y="5910"/>
                  </a:lnTo>
                  <a:lnTo>
                    <a:pt x="7658" y="5925"/>
                  </a:lnTo>
                  <a:lnTo>
                    <a:pt x="7627" y="5937"/>
                  </a:lnTo>
                  <a:lnTo>
                    <a:pt x="7595" y="5944"/>
                  </a:lnTo>
                  <a:lnTo>
                    <a:pt x="7574" y="5946"/>
                  </a:lnTo>
                  <a:lnTo>
                    <a:pt x="7574" y="8950"/>
                  </a:lnTo>
                  <a:lnTo>
                    <a:pt x="7572" y="8983"/>
                  </a:lnTo>
                  <a:lnTo>
                    <a:pt x="7565" y="9015"/>
                  </a:lnTo>
                  <a:lnTo>
                    <a:pt x="7555" y="9046"/>
                  </a:lnTo>
                  <a:lnTo>
                    <a:pt x="7541" y="9075"/>
                  </a:lnTo>
                  <a:lnTo>
                    <a:pt x="7522" y="9102"/>
                  </a:lnTo>
                  <a:lnTo>
                    <a:pt x="7501" y="9127"/>
                  </a:lnTo>
                  <a:lnTo>
                    <a:pt x="7476" y="9148"/>
                  </a:lnTo>
                  <a:lnTo>
                    <a:pt x="7449" y="9167"/>
                  </a:lnTo>
                  <a:lnTo>
                    <a:pt x="7420" y="9181"/>
                  </a:lnTo>
                  <a:lnTo>
                    <a:pt x="7389" y="9191"/>
                  </a:lnTo>
                  <a:lnTo>
                    <a:pt x="7357" y="9198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43" y="9198"/>
                  </a:lnTo>
                  <a:lnTo>
                    <a:pt x="2611" y="9191"/>
                  </a:lnTo>
                  <a:lnTo>
                    <a:pt x="2580" y="9181"/>
                  </a:lnTo>
                  <a:lnTo>
                    <a:pt x="2551" y="9167"/>
                  </a:lnTo>
                  <a:lnTo>
                    <a:pt x="2524" y="9148"/>
                  </a:lnTo>
                  <a:lnTo>
                    <a:pt x="2499" y="9127"/>
                  </a:lnTo>
                  <a:lnTo>
                    <a:pt x="2478" y="9102"/>
                  </a:lnTo>
                  <a:lnTo>
                    <a:pt x="2459" y="9075"/>
                  </a:lnTo>
                  <a:lnTo>
                    <a:pt x="2445" y="9046"/>
                  </a:lnTo>
                  <a:lnTo>
                    <a:pt x="2435" y="9015"/>
                  </a:lnTo>
                  <a:lnTo>
                    <a:pt x="2428" y="8983"/>
                  </a:lnTo>
                  <a:lnTo>
                    <a:pt x="2426" y="8950"/>
                  </a:lnTo>
                  <a:lnTo>
                    <a:pt x="2426" y="5946"/>
                  </a:lnTo>
                  <a:lnTo>
                    <a:pt x="2405" y="5944"/>
                  </a:lnTo>
                  <a:lnTo>
                    <a:pt x="2373" y="5937"/>
                  </a:lnTo>
                  <a:lnTo>
                    <a:pt x="2342" y="5925"/>
                  </a:lnTo>
                  <a:lnTo>
                    <a:pt x="2313" y="5910"/>
                  </a:lnTo>
                  <a:lnTo>
                    <a:pt x="2287" y="5891"/>
                  </a:lnTo>
                  <a:lnTo>
                    <a:pt x="2263" y="5869"/>
                  </a:lnTo>
                  <a:lnTo>
                    <a:pt x="2242" y="5844"/>
                  </a:lnTo>
                  <a:lnTo>
                    <a:pt x="2224" y="5816"/>
                  </a:lnTo>
                  <a:lnTo>
                    <a:pt x="2211" y="5787"/>
                  </a:lnTo>
                  <a:lnTo>
                    <a:pt x="2201" y="5755"/>
                  </a:lnTo>
                  <a:lnTo>
                    <a:pt x="2195" y="5723"/>
                  </a:lnTo>
                  <a:lnTo>
                    <a:pt x="2194" y="5691"/>
                  </a:lnTo>
                  <a:lnTo>
                    <a:pt x="2197" y="5658"/>
                  </a:lnTo>
                  <a:lnTo>
                    <a:pt x="2204" y="5626"/>
                  </a:lnTo>
                  <a:lnTo>
                    <a:pt x="2216" y="5595"/>
                  </a:lnTo>
                  <a:lnTo>
                    <a:pt x="2231" y="5566"/>
                  </a:lnTo>
                  <a:lnTo>
                    <a:pt x="2250" y="5540"/>
                  </a:lnTo>
                  <a:lnTo>
                    <a:pt x="2272" y="5516"/>
                  </a:lnTo>
                  <a:lnTo>
                    <a:pt x="2297" y="5495"/>
                  </a:lnTo>
                  <a:lnTo>
                    <a:pt x="4242" y="4080"/>
                  </a:lnTo>
                  <a:lnTo>
                    <a:pt x="4238" y="4079"/>
                  </a:lnTo>
                  <a:lnTo>
                    <a:pt x="4207" y="4069"/>
                  </a:lnTo>
                  <a:lnTo>
                    <a:pt x="4178" y="4055"/>
                  </a:lnTo>
                  <a:lnTo>
                    <a:pt x="4151" y="4036"/>
                  </a:lnTo>
                  <a:lnTo>
                    <a:pt x="4126" y="4015"/>
                  </a:lnTo>
                  <a:lnTo>
                    <a:pt x="4105" y="3990"/>
                  </a:lnTo>
                  <a:lnTo>
                    <a:pt x="4086" y="3963"/>
                  </a:lnTo>
                  <a:lnTo>
                    <a:pt x="4072" y="3934"/>
                  </a:lnTo>
                  <a:lnTo>
                    <a:pt x="4062" y="3903"/>
                  </a:lnTo>
                  <a:lnTo>
                    <a:pt x="4055" y="3871"/>
                  </a:lnTo>
                  <a:lnTo>
                    <a:pt x="4053" y="3838"/>
                  </a:lnTo>
                  <a:lnTo>
                    <a:pt x="4053" y="2444"/>
                  </a:lnTo>
                  <a:lnTo>
                    <a:pt x="4055" y="2411"/>
                  </a:lnTo>
                  <a:lnTo>
                    <a:pt x="4062" y="2379"/>
                  </a:lnTo>
                  <a:lnTo>
                    <a:pt x="4072" y="2348"/>
                  </a:lnTo>
                  <a:lnTo>
                    <a:pt x="4086" y="2319"/>
                  </a:lnTo>
                  <a:lnTo>
                    <a:pt x="4105" y="2292"/>
                  </a:lnTo>
                  <a:lnTo>
                    <a:pt x="4126" y="2267"/>
                  </a:lnTo>
                  <a:lnTo>
                    <a:pt x="4151" y="2246"/>
                  </a:lnTo>
                  <a:lnTo>
                    <a:pt x="4178" y="2227"/>
                  </a:lnTo>
                  <a:lnTo>
                    <a:pt x="4207" y="2213"/>
                  </a:lnTo>
                  <a:lnTo>
                    <a:pt x="4238" y="2203"/>
                  </a:lnTo>
                  <a:lnTo>
                    <a:pt x="4270" y="2196"/>
                  </a:lnTo>
                  <a:lnTo>
                    <a:pt x="4303" y="2194"/>
                  </a:lnTo>
                  <a:lnTo>
                    <a:pt x="5697" y="2194"/>
                  </a:lnTo>
                  <a:lnTo>
                    <a:pt x="5730" y="2196"/>
                  </a:lnTo>
                  <a:lnTo>
                    <a:pt x="5762" y="2203"/>
                  </a:lnTo>
                  <a:lnTo>
                    <a:pt x="5793" y="2213"/>
                  </a:lnTo>
                  <a:lnTo>
                    <a:pt x="5822" y="2227"/>
                  </a:lnTo>
                  <a:lnTo>
                    <a:pt x="5849" y="2246"/>
                  </a:lnTo>
                  <a:lnTo>
                    <a:pt x="5874" y="2267"/>
                  </a:lnTo>
                  <a:lnTo>
                    <a:pt x="5895" y="2292"/>
                  </a:lnTo>
                  <a:lnTo>
                    <a:pt x="5914" y="2319"/>
                  </a:lnTo>
                  <a:lnTo>
                    <a:pt x="5928" y="2348"/>
                  </a:lnTo>
                  <a:lnTo>
                    <a:pt x="5938" y="2379"/>
                  </a:lnTo>
                  <a:lnTo>
                    <a:pt x="5945" y="2411"/>
                  </a:lnTo>
                  <a:lnTo>
                    <a:pt x="5947" y="2444"/>
                  </a:lnTo>
                  <a:lnTo>
                    <a:pt x="5947" y="3838"/>
                  </a:lnTo>
                  <a:lnTo>
                    <a:pt x="5945" y="3871"/>
                  </a:lnTo>
                  <a:lnTo>
                    <a:pt x="5938" y="3903"/>
                  </a:lnTo>
                  <a:lnTo>
                    <a:pt x="5928" y="3934"/>
                  </a:lnTo>
                  <a:lnTo>
                    <a:pt x="5914" y="3963"/>
                  </a:lnTo>
                  <a:lnTo>
                    <a:pt x="5895" y="3990"/>
                  </a:lnTo>
                  <a:lnTo>
                    <a:pt x="5874" y="4015"/>
                  </a:lnTo>
                  <a:lnTo>
                    <a:pt x="5849" y="4036"/>
                  </a:lnTo>
                  <a:lnTo>
                    <a:pt x="5822" y="4055"/>
                  </a:lnTo>
                  <a:lnTo>
                    <a:pt x="5793" y="4069"/>
                  </a:lnTo>
                  <a:close/>
                  <a:moveTo>
                    <a:pt x="5000" y="4147"/>
                  </a:moveTo>
                  <a:lnTo>
                    <a:pt x="2923" y="5658"/>
                  </a:lnTo>
                  <a:lnTo>
                    <a:pt x="2924" y="5664"/>
                  </a:lnTo>
                  <a:lnTo>
                    <a:pt x="2926" y="5697"/>
                  </a:lnTo>
                  <a:lnTo>
                    <a:pt x="2926" y="8700"/>
                  </a:lnTo>
                  <a:lnTo>
                    <a:pt x="4153" y="8700"/>
                  </a:lnTo>
                  <a:lnTo>
                    <a:pt x="4153" y="7324"/>
                  </a:lnTo>
                  <a:lnTo>
                    <a:pt x="4153" y="7321"/>
                  </a:lnTo>
                  <a:lnTo>
                    <a:pt x="4154" y="7295"/>
                  </a:lnTo>
                  <a:lnTo>
                    <a:pt x="4154" y="7289"/>
                  </a:lnTo>
                  <a:lnTo>
                    <a:pt x="4155" y="7263"/>
                  </a:lnTo>
                  <a:lnTo>
                    <a:pt x="4156" y="7258"/>
                  </a:lnTo>
                  <a:lnTo>
                    <a:pt x="4158" y="7232"/>
                  </a:lnTo>
                  <a:lnTo>
                    <a:pt x="4159" y="7226"/>
                  </a:lnTo>
                  <a:lnTo>
                    <a:pt x="4162" y="7200"/>
                  </a:lnTo>
                  <a:lnTo>
                    <a:pt x="4163" y="7195"/>
                  </a:lnTo>
                  <a:lnTo>
                    <a:pt x="4167" y="7169"/>
                  </a:lnTo>
                  <a:lnTo>
                    <a:pt x="4168" y="7163"/>
                  </a:lnTo>
                  <a:lnTo>
                    <a:pt x="4174" y="7138"/>
                  </a:lnTo>
                  <a:lnTo>
                    <a:pt x="4175" y="7132"/>
                  </a:lnTo>
                  <a:lnTo>
                    <a:pt x="4181" y="7107"/>
                  </a:lnTo>
                  <a:lnTo>
                    <a:pt x="4182" y="7102"/>
                  </a:lnTo>
                  <a:lnTo>
                    <a:pt x="4190" y="7077"/>
                  </a:lnTo>
                  <a:lnTo>
                    <a:pt x="4191" y="7071"/>
                  </a:lnTo>
                  <a:lnTo>
                    <a:pt x="4199" y="7047"/>
                  </a:lnTo>
                  <a:lnTo>
                    <a:pt x="4201" y="7041"/>
                  </a:lnTo>
                  <a:lnTo>
                    <a:pt x="4210" y="7017"/>
                  </a:lnTo>
                  <a:lnTo>
                    <a:pt x="4212" y="7012"/>
                  </a:lnTo>
                  <a:lnTo>
                    <a:pt x="4222" y="6988"/>
                  </a:lnTo>
                  <a:lnTo>
                    <a:pt x="4224" y="6983"/>
                  </a:lnTo>
                  <a:lnTo>
                    <a:pt x="4235" y="6959"/>
                  </a:lnTo>
                  <a:lnTo>
                    <a:pt x="4238" y="6954"/>
                  </a:lnTo>
                  <a:lnTo>
                    <a:pt x="4249" y="6931"/>
                  </a:lnTo>
                  <a:lnTo>
                    <a:pt x="4252" y="6926"/>
                  </a:lnTo>
                  <a:lnTo>
                    <a:pt x="4265" y="6903"/>
                  </a:lnTo>
                  <a:lnTo>
                    <a:pt x="4268" y="6897"/>
                  </a:lnTo>
                  <a:lnTo>
                    <a:pt x="4282" y="6874"/>
                  </a:lnTo>
                  <a:lnTo>
                    <a:pt x="4285" y="6870"/>
                  </a:lnTo>
                  <a:lnTo>
                    <a:pt x="4299" y="6848"/>
                  </a:lnTo>
                  <a:lnTo>
                    <a:pt x="4302" y="6843"/>
                  </a:lnTo>
                  <a:lnTo>
                    <a:pt x="4317" y="6822"/>
                  </a:lnTo>
                  <a:lnTo>
                    <a:pt x="4321" y="6818"/>
                  </a:lnTo>
                  <a:lnTo>
                    <a:pt x="4337" y="6797"/>
                  </a:lnTo>
                  <a:lnTo>
                    <a:pt x="4340" y="6793"/>
                  </a:lnTo>
                  <a:lnTo>
                    <a:pt x="4357" y="6773"/>
                  </a:lnTo>
                  <a:lnTo>
                    <a:pt x="4360" y="6769"/>
                  </a:lnTo>
                  <a:lnTo>
                    <a:pt x="4378" y="6749"/>
                  </a:lnTo>
                  <a:lnTo>
                    <a:pt x="4381" y="6745"/>
                  </a:lnTo>
                  <a:lnTo>
                    <a:pt x="4399" y="6727"/>
                  </a:lnTo>
                  <a:lnTo>
                    <a:pt x="4403" y="6723"/>
                  </a:lnTo>
                  <a:lnTo>
                    <a:pt x="4422" y="6705"/>
                  </a:lnTo>
                  <a:lnTo>
                    <a:pt x="4426" y="6701"/>
                  </a:lnTo>
                  <a:lnTo>
                    <a:pt x="4445" y="6684"/>
                  </a:lnTo>
                  <a:lnTo>
                    <a:pt x="4450" y="6680"/>
                  </a:lnTo>
                  <a:lnTo>
                    <a:pt x="4469" y="6663"/>
                  </a:lnTo>
                  <a:lnTo>
                    <a:pt x="4474" y="6660"/>
                  </a:lnTo>
                  <a:lnTo>
                    <a:pt x="4494" y="6644"/>
                  </a:lnTo>
                  <a:lnTo>
                    <a:pt x="4499" y="6641"/>
                  </a:lnTo>
                  <a:lnTo>
                    <a:pt x="4520" y="6626"/>
                  </a:lnTo>
                  <a:lnTo>
                    <a:pt x="4525" y="6622"/>
                  </a:lnTo>
                  <a:lnTo>
                    <a:pt x="4546" y="6608"/>
                  </a:lnTo>
                  <a:lnTo>
                    <a:pt x="4551" y="6605"/>
                  </a:lnTo>
                  <a:lnTo>
                    <a:pt x="4573" y="6592"/>
                  </a:lnTo>
                  <a:lnTo>
                    <a:pt x="4579" y="6589"/>
                  </a:lnTo>
                  <a:lnTo>
                    <a:pt x="4602" y="6576"/>
                  </a:lnTo>
                  <a:lnTo>
                    <a:pt x="4606" y="6573"/>
                  </a:lnTo>
                  <a:lnTo>
                    <a:pt x="4630" y="6562"/>
                  </a:lnTo>
                  <a:lnTo>
                    <a:pt x="4635" y="6559"/>
                  </a:lnTo>
                  <a:lnTo>
                    <a:pt x="4659" y="6548"/>
                  </a:lnTo>
                  <a:lnTo>
                    <a:pt x="4664" y="6546"/>
                  </a:lnTo>
                  <a:lnTo>
                    <a:pt x="4688" y="6536"/>
                  </a:lnTo>
                  <a:lnTo>
                    <a:pt x="4693" y="6534"/>
                  </a:lnTo>
                  <a:lnTo>
                    <a:pt x="4717" y="6525"/>
                  </a:lnTo>
                  <a:lnTo>
                    <a:pt x="4723" y="6523"/>
                  </a:lnTo>
                  <a:lnTo>
                    <a:pt x="4747" y="6515"/>
                  </a:lnTo>
                  <a:lnTo>
                    <a:pt x="4753" y="6513"/>
                  </a:lnTo>
                  <a:lnTo>
                    <a:pt x="4778" y="6506"/>
                  </a:lnTo>
                  <a:lnTo>
                    <a:pt x="4783" y="6505"/>
                  </a:lnTo>
                  <a:lnTo>
                    <a:pt x="4808" y="6498"/>
                  </a:lnTo>
                  <a:lnTo>
                    <a:pt x="4814" y="6497"/>
                  </a:lnTo>
                  <a:lnTo>
                    <a:pt x="4839" y="6492"/>
                  </a:lnTo>
                  <a:lnTo>
                    <a:pt x="4845" y="6491"/>
                  </a:lnTo>
                  <a:lnTo>
                    <a:pt x="4870" y="6486"/>
                  </a:lnTo>
                  <a:lnTo>
                    <a:pt x="4876" y="6485"/>
                  </a:lnTo>
                  <a:lnTo>
                    <a:pt x="4902" y="6482"/>
                  </a:lnTo>
                  <a:lnTo>
                    <a:pt x="4908" y="6481"/>
                  </a:lnTo>
                  <a:lnTo>
                    <a:pt x="4933" y="6479"/>
                  </a:lnTo>
                  <a:lnTo>
                    <a:pt x="4939" y="6478"/>
                  </a:lnTo>
                  <a:lnTo>
                    <a:pt x="4965" y="6477"/>
                  </a:lnTo>
                  <a:lnTo>
                    <a:pt x="4971" y="6477"/>
                  </a:lnTo>
                  <a:lnTo>
                    <a:pt x="4997" y="6476"/>
                  </a:lnTo>
                  <a:lnTo>
                    <a:pt x="5003" y="6476"/>
                  </a:lnTo>
                  <a:lnTo>
                    <a:pt x="5029" y="6477"/>
                  </a:lnTo>
                  <a:lnTo>
                    <a:pt x="5035" y="6477"/>
                  </a:lnTo>
                  <a:lnTo>
                    <a:pt x="5061" y="6478"/>
                  </a:lnTo>
                  <a:lnTo>
                    <a:pt x="5067" y="6479"/>
                  </a:lnTo>
                  <a:lnTo>
                    <a:pt x="5092" y="6481"/>
                  </a:lnTo>
                  <a:lnTo>
                    <a:pt x="5098" y="6482"/>
                  </a:lnTo>
                  <a:lnTo>
                    <a:pt x="5124" y="6485"/>
                  </a:lnTo>
                  <a:lnTo>
                    <a:pt x="5130" y="6486"/>
                  </a:lnTo>
                  <a:lnTo>
                    <a:pt x="5155" y="6491"/>
                  </a:lnTo>
                  <a:lnTo>
                    <a:pt x="5161" y="6492"/>
                  </a:lnTo>
                  <a:lnTo>
                    <a:pt x="5186" y="6497"/>
                  </a:lnTo>
                  <a:lnTo>
                    <a:pt x="5192" y="6498"/>
                  </a:lnTo>
                  <a:lnTo>
                    <a:pt x="5217" y="6505"/>
                  </a:lnTo>
                  <a:lnTo>
                    <a:pt x="5222" y="6506"/>
                  </a:lnTo>
                  <a:lnTo>
                    <a:pt x="5247" y="6513"/>
                  </a:lnTo>
                  <a:lnTo>
                    <a:pt x="5253" y="6515"/>
                  </a:lnTo>
                  <a:lnTo>
                    <a:pt x="5277" y="6523"/>
                  </a:lnTo>
                  <a:lnTo>
                    <a:pt x="5283" y="6525"/>
                  </a:lnTo>
                  <a:lnTo>
                    <a:pt x="5307" y="6534"/>
                  </a:lnTo>
                  <a:lnTo>
                    <a:pt x="5312" y="6536"/>
                  </a:lnTo>
                  <a:lnTo>
                    <a:pt x="5336" y="6546"/>
                  </a:lnTo>
                  <a:lnTo>
                    <a:pt x="5341" y="6548"/>
                  </a:lnTo>
                  <a:lnTo>
                    <a:pt x="5365" y="6559"/>
                  </a:lnTo>
                  <a:lnTo>
                    <a:pt x="5370" y="6562"/>
                  </a:lnTo>
                  <a:lnTo>
                    <a:pt x="5394" y="6573"/>
                  </a:lnTo>
                  <a:lnTo>
                    <a:pt x="5398" y="6576"/>
                  </a:lnTo>
                  <a:lnTo>
                    <a:pt x="5421" y="6589"/>
                  </a:lnTo>
                  <a:lnTo>
                    <a:pt x="5427" y="6592"/>
                  </a:lnTo>
                  <a:lnTo>
                    <a:pt x="5449" y="6605"/>
                  </a:lnTo>
                  <a:lnTo>
                    <a:pt x="5454" y="6608"/>
                  </a:lnTo>
                  <a:lnTo>
                    <a:pt x="5475" y="6622"/>
                  </a:lnTo>
                  <a:lnTo>
                    <a:pt x="5480" y="6626"/>
                  </a:lnTo>
                  <a:lnTo>
                    <a:pt x="5501" y="6641"/>
                  </a:lnTo>
                  <a:lnTo>
                    <a:pt x="5506" y="6644"/>
                  </a:lnTo>
                  <a:lnTo>
                    <a:pt x="5526" y="6660"/>
                  </a:lnTo>
                  <a:lnTo>
                    <a:pt x="5531" y="6663"/>
                  </a:lnTo>
                  <a:lnTo>
                    <a:pt x="5550" y="6680"/>
                  </a:lnTo>
                  <a:lnTo>
                    <a:pt x="5555" y="6684"/>
                  </a:lnTo>
                  <a:lnTo>
                    <a:pt x="5574" y="6701"/>
                  </a:lnTo>
                  <a:lnTo>
                    <a:pt x="5578" y="6705"/>
                  </a:lnTo>
                  <a:lnTo>
                    <a:pt x="5597" y="6723"/>
                  </a:lnTo>
                  <a:lnTo>
                    <a:pt x="5601" y="6727"/>
                  </a:lnTo>
                  <a:lnTo>
                    <a:pt x="5619" y="6745"/>
                  </a:lnTo>
                  <a:lnTo>
                    <a:pt x="5622" y="6749"/>
                  </a:lnTo>
                  <a:lnTo>
                    <a:pt x="5640" y="6769"/>
                  </a:lnTo>
                  <a:lnTo>
                    <a:pt x="5643" y="6773"/>
                  </a:lnTo>
                  <a:lnTo>
                    <a:pt x="5660" y="6793"/>
                  </a:lnTo>
                  <a:lnTo>
                    <a:pt x="5663" y="6797"/>
                  </a:lnTo>
                  <a:lnTo>
                    <a:pt x="5679" y="6818"/>
                  </a:lnTo>
                  <a:lnTo>
                    <a:pt x="5683" y="6822"/>
                  </a:lnTo>
                  <a:lnTo>
                    <a:pt x="5698" y="6843"/>
                  </a:lnTo>
                  <a:lnTo>
                    <a:pt x="5701" y="6848"/>
                  </a:lnTo>
                  <a:lnTo>
                    <a:pt x="5715" y="6870"/>
                  </a:lnTo>
                  <a:lnTo>
                    <a:pt x="5718" y="6874"/>
                  </a:lnTo>
                  <a:lnTo>
                    <a:pt x="5732" y="6897"/>
                  </a:lnTo>
                  <a:lnTo>
                    <a:pt x="5735" y="6903"/>
                  </a:lnTo>
                  <a:lnTo>
                    <a:pt x="5748" y="6926"/>
                  </a:lnTo>
                  <a:lnTo>
                    <a:pt x="5751" y="6931"/>
                  </a:lnTo>
                  <a:lnTo>
                    <a:pt x="5762" y="6954"/>
                  </a:lnTo>
                  <a:lnTo>
                    <a:pt x="5765" y="6959"/>
                  </a:lnTo>
                  <a:lnTo>
                    <a:pt x="5776" y="6983"/>
                  </a:lnTo>
                  <a:lnTo>
                    <a:pt x="5778" y="6988"/>
                  </a:lnTo>
                  <a:lnTo>
                    <a:pt x="5788" y="7012"/>
                  </a:lnTo>
                  <a:lnTo>
                    <a:pt x="5790" y="7017"/>
                  </a:lnTo>
                  <a:lnTo>
                    <a:pt x="5799" y="7041"/>
                  </a:lnTo>
                  <a:lnTo>
                    <a:pt x="5801" y="7047"/>
                  </a:lnTo>
                  <a:lnTo>
                    <a:pt x="5809" y="7071"/>
                  </a:lnTo>
                  <a:lnTo>
                    <a:pt x="5810" y="7077"/>
                  </a:lnTo>
                  <a:lnTo>
                    <a:pt x="5818" y="7102"/>
                  </a:lnTo>
                  <a:lnTo>
                    <a:pt x="5819" y="7107"/>
                  </a:lnTo>
                  <a:lnTo>
                    <a:pt x="5825" y="7132"/>
                  </a:lnTo>
                  <a:lnTo>
                    <a:pt x="5826" y="7138"/>
                  </a:lnTo>
                  <a:lnTo>
                    <a:pt x="5832" y="7163"/>
                  </a:lnTo>
                  <a:lnTo>
                    <a:pt x="5833" y="7169"/>
                  </a:lnTo>
                  <a:lnTo>
                    <a:pt x="5837" y="7195"/>
                  </a:lnTo>
                  <a:lnTo>
                    <a:pt x="5838" y="7200"/>
                  </a:lnTo>
                  <a:lnTo>
                    <a:pt x="5841" y="7226"/>
                  </a:lnTo>
                  <a:lnTo>
                    <a:pt x="5842" y="7232"/>
                  </a:lnTo>
                  <a:lnTo>
                    <a:pt x="5844" y="7258"/>
                  </a:lnTo>
                  <a:lnTo>
                    <a:pt x="5845" y="7263"/>
                  </a:lnTo>
                  <a:lnTo>
                    <a:pt x="5846" y="7289"/>
                  </a:lnTo>
                  <a:lnTo>
                    <a:pt x="5846" y="7295"/>
                  </a:lnTo>
                  <a:lnTo>
                    <a:pt x="5847" y="7321"/>
                  </a:lnTo>
                  <a:lnTo>
                    <a:pt x="5847" y="7324"/>
                  </a:lnTo>
                  <a:lnTo>
                    <a:pt x="5847" y="8700"/>
                  </a:lnTo>
                  <a:lnTo>
                    <a:pt x="7074" y="8700"/>
                  </a:lnTo>
                  <a:lnTo>
                    <a:pt x="7074" y="5697"/>
                  </a:lnTo>
                  <a:lnTo>
                    <a:pt x="7076" y="5664"/>
                  </a:lnTo>
                  <a:lnTo>
                    <a:pt x="7077" y="5658"/>
                  </a:lnTo>
                  <a:lnTo>
                    <a:pt x="5000" y="4147"/>
                  </a:lnTo>
                  <a:close/>
                  <a:moveTo>
                    <a:pt x="4453" y="7325"/>
                  </a:moveTo>
                  <a:lnTo>
                    <a:pt x="4453" y="8700"/>
                  </a:lnTo>
                  <a:lnTo>
                    <a:pt x="5547" y="8700"/>
                  </a:lnTo>
                  <a:lnTo>
                    <a:pt x="5547" y="7325"/>
                  </a:lnTo>
                  <a:lnTo>
                    <a:pt x="5547" y="7303"/>
                  </a:lnTo>
                  <a:lnTo>
                    <a:pt x="5545" y="7283"/>
                  </a:lnTo>
                  <a:lnTo>
                    <a:pt x="5544" y="7262"/>
                  </a:lnTo>
                  <a:lnTo>
                    <a:pt x="5541" y="7242"/>
                  </a:lnTo>
                  <a:lnTo>
                    <a:pt x="5537" y="7222"/>
                  </a:lnTo>
                  <a:lnTo>
                    <a:pt x="5533" y="7202"/>
                  </a:lnTo>
                  <a:lnTo>
                    <a:pt x="5528" y="7182"/>
                  </a:lnTo>
                  <a:lnTo>
                    <a:pt x="5523" y="7162"/>
                  </a:lnTo>
                  <a:lnTo>
                    <a:pt x="5516" y="7143"/>
                  </a:lnTo>
                  <a:lnTo>
                    <a:pt x="5509" y="7124"/>
                  </a:lnTo>
                  <a:lnTo>
                    <a:pt x="5502" y="7105"/>
                  </a:lnTo>
                  <a:lnTo>
                    <a:pt x="5493" y="7086"/>
                  </a:lnTo>
                  <a:lnTo>
                    <a:pt x="5484" y="7068"/>
                  </a:lnTo>
                  <a:lnTo>
                    <a:pt x="5474" y="7050"/>
                  </a:lnTo>
                  <a:lnTo>
                    <a:pt x="5464" y="7033"/>
                  </a:lnTo>
                  <a:lnTo>
                    <a:pt x="5452" y="7016"/>
                  </a:lnTo>
                  <a:lnTo>
                    <a:pt x="5440" y="6999"/>
                  </a:lnTo>
                  <a:lnTo>
                    <a:pt x="5428" y="6983"/>
                  </a:lnTo>
                  <a:lnTo>
                    <a:pt x="5414" y="6967"/>
                  </a:lnTo>
                  <a:lnTo>
                    <a:pt x="5401" y="6951"/>
                  </a:lnTo>
                  <a:lnTo>
                    <a:pt x="5387" y="6937"/>
                  </a:lnTo>
                  <a:lnTo>
                    <a:pt x="5372" y="6923"/>
                  </a:lnTo>
                  <a:lnTo>
                    <a:pt x="5357" y="6909"/>
                  </a:lnTo>
                  <a:lnTo>
                    <a:pt x="5341" y="6896"/>
                  </a:lnTo>
                  <a:lnTo>
                    <a:pt x="5325" y="6883"/>
                  </a:lnTo>
                  <a:lnTo>
                    <a:pt x="5308" y="6872"/>
                  </a:lnTo>
                  <a:lnTo>
                    <a:pt x="5291" y="6860"/>
                  </a:lnTo>
                  <a:lnTo>
                    <a:pt x="5274" y="6850"/>
                  </a:lnTo>
                  <a:lnTo>
                    <a:pt x="5256" y="6840"/>
                  </a:lnTo>
                  <a:lnTo>
                    <a:pt x="5238" y="6831"/>
                  </a:lnTo>
                  <a:lnTo>
                    <a:pt x="5219" y="6822"/>
                  </a:lnTo>
                  <a:lnTo>
                    <a:pt x="5200" y="6814"/>
                  </a:lnTo>
                  <a:lnTo>
                    <a:pt x="5181" y="6807"/>
                  </a:lnTo>
                  <a:lnTo>
                    <a:pt x="5161" y="6801"/>
                  </a:lnTo>
                  <a:lnTo>
                    <a:pt x="5141" y="6795"/>
                  </a:lnTo>
                  <a:lnTo>
                    <a:pt x="5121" y="6790"/>
                  </a:lnTo>
                  <a:lnTo>
                    <a:pt x="5101" y="6786"/>
                  </a:lnTo>
                  <a:lnTo>
                    <a:pt x="5081" y="6782"/>
                  </a:lnTo>
                  <a:lnTo>
                    <a:pt x="5061" y="6780"/>
                  </a:lnTo>
                  <a:lnTo>
                    <a:pt x="5041" y="6778"/>
                  </a:lnTo>
                  <a:lnTo>
                    <a:pt x="5020" y="6776"/>
                  </a:lnTo>
                  <a:lnTo>
                    <a:pt x="5000" y="6776"/>
                  </a:lnTo>
                  <a:lnTo>
                    <a:pt x="4980" y="6776"/>
                  </a:lnTo>
                  <a:lnTo>
                    <a:pt x="4959" y="6778"/>
                  </a:lnTo>
                  <a:lnTo>
                    <a:pt x="4939" y="6780"/>
                  </a:lnTo>
                  <a:lnTo>
                    <a:pt x="4919" y="6782"/>
                  </a:lnTo>
                  <a:lnTo>
                    <a:pt x="4899" y="6786"/>
                  </a:lnTo>
                  <a:lnTo>
                    <a:pt x="4879" y="6790"/>
                  </a:lnTo>
                  <a:lnTo>
                    <a:pt x="4859" y="6795"/>
                  </a:lnTo>
                  <a:lnTo>
                    <a:pt x="4839" y="6801"/>
                  </a:lnTo>
                  <a:lnTo>
                    <a:pt x="4819" y="6807"/>
                  </a:lnTo>
                  <a:lnTo>
                    <a:pt x="4800" y="6814"/>
                  </a:lnTo>
                  <a:lnTo>
                    <a:pt x="4781" y="6822"/>
                  </a:lnTo>
                  <a:lnTo>
                    <a:pt x="4762" y="6831"/>
                  </a:lnTo>
                  <a:lnTo>
                    <a:pt x="4744" y="6840"/>
                  </a:lnTo>
                  <a:lnTo>
                    <a:pt x="4726" y="6850"/>
                  </a:lnTo>
                  <a:lnTo>
                    <a:pt x="4709" y="6860"/>
                  </a:lnTo>
                  <a:lnTo>
                    <a:pt x="4692" y="6872"/>
                  </a:lnTo>
                  <a:lnTo>
                    <a:pt x="4675" y="6883"/>
                  </a:lnTo>
                  <a:lnTo>
                    <a:pt x="4659" y="6896"/>
                  </a:lnTo>
                  <a:lnTo>
                    <a:pt x="4643" y="6909"/>
                  </a:lnTo>
                  <a:lnTo>
                    <a:pt x="4628" y="6923"/>
                  </a:lnTo>
                  <a:lnTo>
                    <a:pt x="4613" y="6937"/>
                  </a:lnTo>
                  <a:lnTo>
                    <a:pt x="4599" y="6951"/>
                  </a:lnTo>
                  <a:lnTo>
                    <a:pt x="4586" y="6967"/>
                  </a:lnTo>
                  <a:lnTo>
                    <a:pt x="4572" y="6983"/>
                  </a:lnTo>
                  <a:lnTo>
                    <a:pt x="4560" y="6999"/>
                  </a:lnTo>
                  <a:lnTo>
                    <a:pt x="4548" y="7016"/>
                  </a:lnTo>
                  <a:lnTo>
                    <a:pt x="4536" y="7033"/>
                  </a:lnTo>
                  <a:lnTo>
                    <a:pt x="4526" y="7050"/>
                  </a:lnTo>
                  <a:lnTo>
                    <a:pt x="4516" y="7068"/>
                  </a:lnTo>
                  <a:lnTo>
                    <a:pt x="4507" y="7086"/>
                  </a:lnTo>
                  <a:lnTo>
                    <a:pt x="4498" y="7105"/>
                  </a:lnTo>
                  <a:lnTo>
                    <a:pt x="4491" y="7124"/>
                  </a:lnTo>
                  <a:lnTo>
                    <a:pt x="4484" y="7143"/>
                  </a:lnTo>
                  <a:lnTo>
                    <a:pt x="4477" y="7162"/>
                  </a:lnTo>
                  <a:lnTo>
                    <a:pt x="4472" y="7182"/>
                  </a:lnTo>
                  <a:lnTo>
                    <a:pt x="4467" y="7202"/>
                  </a:lnTo>
                  <a:lnTo>
                    <a:pt x="4463" y="7222"/>
                  </a:lnTo>
                  <a:lnTo>
                    <a:pt x="4459" y="7242"/>
                  </a:lnTo>
                  <a:lnTo>
                    <a:pt x="4456" y="7262"/>
                  </a:lnTo>
                  <a:lnTo>
                    <a:pt x="4455" y="7283"/>
                  </a:lnTo>
                  <a:lnTo>
                    <a:pt x="4453" y="7303"/>
                  </a:lnTo>
                  <a:lnTo>
                    <a:pt x="4453" y="7325"/>
                  </a:lnTo>
                  <a:close/>
                  <a:moveTo>
                    <a:pt x="5447" y="3838"/>
                  </a:moveTo>
                  <a:lnTo>
                    <a:pt x="5447" y="2694"/>
                  </a:lnTo>
                  <a:lnTo>
                    <a:pt x="4553" y="2694"/>
                  </a:lnTo>
                  <a:lnTo>
                    <a:pt x="4553" y="3838"/>
                  </a:lnTo>
                  <a:lnTo>
                    <a:pt x="4552" y="3855"/>
                  </a:lnTo>
                  <a:lnTo>
                    <a:pt x="4853" y="3636"/>
                  </a:lnTo>
                  <a:lnTo>
                    <a:pt x="4879" y="3619"/>
                  </a:lnTo>
                  <a:lnTo>
                    <a:pt x="4908" y="3606"/>
                  </a:lnTo>
                  <a:lnTo>
                    <a:pt x="4938" y="3596"/>
                  </a:lnTo>
                  <a:lnTo>
                    <a:pt x="4969" y="3590"/>
                  </a:lnTo>
                  <a:lnTo>
                    <a:pt x="5000" y="3588"/>
                  </a:lnTo>
                  <a:lnTo>
                    <a:pt x="5031" y="3590"/>
                  </a:lnTo>
                  <a:lnTo>
                    <a:pt x="5062" y="3596"/>
                  </a:lnTo>
                  <a:lnTo>
                    <a:pt x="5092" y="3606"/>
                  </a:lnTo>
                  <a:lnTo>
                    <a:pt x="5121" y="3619"/>
                  </a:lnTo>
                  <a:lnTo>
                    <a:pt x="5147" y="3636"/>
                  </a:lnTo>
                  <a:lnTo>
                    <a:pt x="5448" y="3855"/>
                  </a:lnTo>
                  <a:lnTo>
                    <a:pt x="5447" y="38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858;p34">
            <a:extLst>
              <a:ext uri="{FF2B5EF4-FFF2-40B4-BE49-F238E27FC236}">
                <a16:creationId xmlns:a16="http://schemas.microsoft.com/office/drawing/2014/main" id="{FD42D3DD-DBD3-427A-9C87-6BF7AB8DF205}"/>
              </a:ext>
            </a:extLst>
          </p:cNvPr>
          <p:cNvGrpSpPr/>
          <p:nvPr/>
        </p:nvGrpSpPr>
        <p:grpSpPr>
          <a:xfrm>
            <a:off x="2997014" y="861060"/>
            <a:ext cx="589280" cy="608689"/>
            <a:chOff x="2997014" y="1750040"/>
            <a:chExt cx="589280" cy="608689"/>
          </a:xfrm>
          <a:solidFill>
            <a:schemeClr val="bg1"/>
          </a:solidFill>
        </p:grpSpPr>
        <p:sp>
          <p:nvSpPr>
            <p:cNvPr id="193" name="Google Shape;3859;p34">
              <a:extLst>
                <a:ext uri="{FF2B5EF4-FFF2-40B4-BE49-F238E27FC236}">
                  <a16:creationId xmlns:a16="http://schemas.microsoft.com/office/drawing/2014/main" id="{451CBADF-B51C-4869-AD20-8E18940778BA}"/>
                </a:ext>
              </a:extLst>
            </p:cNvPr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0" y="2040"/>
                  </a:moveTo>
                  <a:lnTo>
                    <a:pt x="4062" y="2049"/>
                  </a:lnTo>
                  <a:lnTo>
                    <a:pt x="4085" y="2056"/>
                  </a:lnTo>
                  <a:lnTo>
                    <a:pt x="4108" y="2063"/>
                  </a:lnTo>
                  <a:lnTo>
                    <a:pt x="4131" y="2069"/>
                  </a:lnTo>
                  <a:lnTo>
                    <a:pt x="4154" y="2073"/>
                  </a:lnTo>
                  <a:lnTo>
                    <a:pt x="4177" y="2076"/>
                  </a:lnTo>
                  <a:lnTo>
                    <a:pt x="4200" y="2079"/>
                  </a:lnTo>
                  <a:lnTo>
                    <a:pt x="4223" y="2080"/>
                  </a:lnTo>
                  <a:lnTo>
                    <a:pt x="4247" y="2081"/>
                  </a:lnTo>
                  <a:lnTo>
                    <a:pt x="4270" y="2080"/>
                  </a:lnTo>
                  <a:lnTo>
                    <a:pt x="4293" y="2078"/>
                  </a:lnTo>
                  <a:lnTo>
                    <a:pt x="4317" y="2075"/>
                  </a:lnTo>
                  <a:lnTo>
                    <a:pt x="4340" y="2071"/>
                  </a:lnTo>
                  <a:lnTo>
                    <a:pt x="4363" y="2066"/>
                  </a:lnTo>
                  <a:lnTo>
                    <a:pt x="4386" y="2060"/>
                  </a:lnTo>
                  <a:lnTo>
                    <a:pt x="4408" y="2052"/>
                  </a:lnTo>
                  <a:lnTo>
                    <a:pt x="4431" y="2044"/>
                  </a:lnTo>
                  <a:lnTo>
                    <a:pt x="4453" y="2035"/>
                  </a:lnTo>
                  <a:lnTo>
                    <a:pt x="4475" y="2025"/>
                  </a:lnTo>
                  <a:lnTo>
                    <a:pt x="4496" y="2013"/>
                  </a:lnTo>
                  <a:lnTo>
                    <a:pt x="4518" y="2001"/>
                  </a:lnTo>
                  <a:lnTo>
                    <a:pt x="4538" y="1988"/>
                  </a:lnTo>
                  <a:lnTo>
                    <a:pt x="4559" y="1974"/>
                  </a:lnTo>
                  <a:lnTo>
                    <a:pt x="4579" y="1959"/>
                  </a:lnTo>
                  <a:lnTo>
                    <a:pt x="4598" y="1944"/>
                  </a:lnTo>
                  <a:lnTo>
                    <a:pt x="4617" y="1927"/>
                  </a:lnTo>
                  <a:lnTo>
                    <a:pt x="4636" y="1909"/>
                  </a:lnTo>
                  <a:lnTo>
                    <a:pt x="4654" y="1891"/>
                  </a:lnTo>
                  <a:lnTo>
                    <a:pt x="4672" y="1872"/>
                  </a:lnTo>
                  <a:lnTo>
                    <a:pt x="4689" y="1851"/>
                  </a:lnTo>
                  <a:lnTo>
                    <a:pt x="4705" y="1830"/>
                  </a:lnTo>
                  <a:lnTo>
                    <a:pt x="4721" y="1809"/>
                  </a:lnTo>
                  <a:lnTo>
                    <a:pt x="4736" y="1787"/>
                  </a:lnTo>
                  <a:lnTo>
                    <a:pt x="4751" y="1764"/>
                  </a:lnTo>
                  <a:lnTo>
                    <a:pt x="4764" y="1740"/>
                  </a:lnTo>
                  <a:lnTo>
                    <a:pt x="4777" y="1716"/>
                  </a:lnTo>
                  <a:lnTo>
                    <a:pt x="4790" y="1691"/>
                  </a:lnTo>
                  <a:lnTo>
                    <a:pt x="4801" y="1666"/>
                  </a:lnTo>
                  <a:lnTo>
                    <a:pt x="4812" y="1640"/>
                  </a:lnTo>
                  <a:lnTo>
                    <a:pt x="4822" y="1614"/>
                  </a:lnTo>
                  <a:lnTo>
                    <a:pt x="4831" y="1587"/>
                  </a:lnTo>
                  <a:lnTo>
                    <a:pt x="4840" y="1560"/>
                  </a:lnTo>
                  <a:lnTo>
                    <a:pt x="4869" y="1565"/>
                  </a:lnTo>
                  <a:lnTo>
                    <a:pt x="4898" y="1572"/>
                  </a:lnTo>
                  <a:lnTo>
                    <a:pt x="4926" y="1579"/>
                  </a:lnTo>
                  <a:lnTo>
                    <a:pt x="4954" y="1588"/>
                  </a:lnTo>
                  <a:lnTo>
                    <a:pt x="4982" y="1598"/>
                  </a:lnTo>
                  <a:lnTo>
                    <a:pt x="5010" y="1610"/>
                  </a:lnTo>
                  <a:lnTo>
                    <a:pt x="5037" y="1622"/>
                  </a:lnTo>
                  <a:lnTo>
                    <a:pt x="5063" y="1636"/>
                  </a:lnTo>
                  <a:lnTo>
                    <a:pt x="5090" y="1651"/>
                  </a:lnTo>
                  <a:lnTo>
                    <a:pt x="5116" y="1667"/>
                  </a:lnTo>
                  <a:lnTo>
                    <a:pt x="5141" y="1684"/>
                  </a:lnTo>
                  <a:lnTo>
                    <a:pt x="5166" y="1702"/>
                  </a:lnTo>
                  <a:lnTo>
                    <a:pt x="5190" y="1722"/>
                  </a:lnTo>
                  <a:lnTo>
                    <a:pt x="5214" y="1742"/>
                  </a:lnTo>
                  <a:lnTo>
                    <a:pt x="5237" y="1763"/>
                  </a:lnTo>
                  <a:lnTo>
                    <a:pt x="5260" y="1786"/>
                  </a:lnTo>
                  <a:lnTo>
                    <a:pt x="5281" y="1809"/>
                  </a:lnTo>
                  <a:lnTo>
                    <a:pt x="5302" y="1833"/>
                  </a:lnTo>
                  <a:lnTo>
                    <a:pt x="5323" y="1858"/>
                  </a:lnTo>
                  <a:lnTo>
                    <a:pt x="5342" y="1884"/>
                  </a:lnTo>
                  <a:lnTo>
                    <a:pt x="5361" y="1911"/>
                  </a:lnTo>
                  <a:lnTo>
                    <a:pt x="5379" y="1938"/>
                  </a:lnTo>
                  <a:lnTo>
                    <a:pt x="5396" y="1967"/>
                  </a:lnTo>
                  <a:lnTo>
                    <a:pt x="5412" y="1996"/>
                  </a:lnTo>
                  <a:lnTo>
                    <a:pt x="5427" y="2025"/>
                  </a:lnTo>
                  <a:lnTo>
                    <a:pt x="5441" y="2056"/>
                  </a:lnTo>
                  <a:lnTo>
                    <a:pt x="5455" y="2087"/>
                  </a:lnTo>
                  <a:lnTo>
                    <a:pt x="5467" y="2119"/>
                  </a:lnTo>
                  <a:lnTo>
                    <a:pt x="5478" y="2151"/>
                  </a:lnTo>
                  <a:lnTo>
                    <a:pt x="5489" y="2184"/>
                  </a:lnTo>
                  <a:lnTo>
                    <a:pt x="5498" y="2217"/>
                  </a:lnTo>
                  <a:lnTo>
                    <a:pt x="5506" y="2250"/>
                  </a:lnTo>
                  <a:lnTo>
                    <a:pt x="5514" y="2284"/>
                  </a:lnTo>
                  <a:lnTo>
                    <a:pt x="5520" y="2318"/>
                  </a:lnTo>
                  <a:lnTo>
                    <a:pt x="5526" y="2352"/>
                  </a:lnTo>
                  <a:lnTo>
                    <a:pt x="5530" y="2387"/>
                  </a:lnTo>
                  <a:lnTo>
                    <a:pt x="5533" y="2421"/>
                  </a:lnTo>
                  <a:lnTo>
                    <a:pt x="5536" y="2456"/>
                  </a:lnTo>
                  <a:lnTo>
                    <a:pt x="5537" y="2491"/>
                  </a:lnTo>
                  <a:lnTo>
                    <a:pt x="5537" y="2526"/>
                  </a:lnTo>
                  <a:lnTo>
                    <a:pt x="5536" y="2561"/>
                  </a:lnTo>
                  <a:lnTo>
                    <a:pt x="5534" y="2596"/>
                  </a:lnTo>
                  <a:lnTo>
                    <a:pt x="5531" y="2631"/>
                  </a:lnTo>
                  <a:lnTo>
                    <a:pt x="5527" y="2665"/>
                  </a:lnTo>
                  <a:lnTo>
                    <a:pt x="5522" y="2700"/>
                  </a:lnTo>
                  <a:lnTo>
                    <a:pt x="5515" y="2734"/>
                  </a:lnTo>
                  <a:lnTo>
                    <a:pt x="5508" y="2768"/>
                  </a:lnTo>
                  <a:lnTo>
                    <a:pt x="5500" y="2801"/>
                  </a:lnTo>
                  <a:lnTo>
                    <a:pt x="5490" y="2834"/>
                  </a:lnTo>
                  <a:lnTo>
                    <a:pt x="5480" y="2867"/>
                  </a:lnTo>
                  <a:lnTo>
                    <a:pt x="5469" y="2899"/>
                  </a:lnTo>
                  <a:lnTo>
                    <a:pt x="5457" y="2931"/>
                  </a:lnTo>
                  <a:lnTo>
                    <a:pt x="5443" y="2962"/>
                  </a:lnTo>
                  <a:lnTo>
                    <a:pt x="5429" y="2992"/>
                  </a:lnTo>
                  <a:lnTo>
                    <a:pt x="5414" y="3023"/>
                  </a:lnTo>
                  <a:lnTo>
                    <a:pt x="5398" y="3052"/>
                  </a:lnTo>
                  <a:lnTo>
                    <a:pt x="5381" y="3081"/>
                  </a:lnTo>
                  <a:lnTo>
                    <a:pt x="5363" y="3109"/>
                  </a:lnTo>
                  <a:lnTo>
                    <a:pt x="5345" y="3136"/>
                  </a:lnTo>
                  <a:lnTo>
                    <a:pt x="5326" y="3162"/>
                  </a:lnTo>
                  <a:lnTo>
                    <a:pt x="5306" y="3187"/>
                  </a:lnTo>
                  <a:lnTo>
                    <a:pt x="5285" y="3211"/>
                  </a:lnTo>
                  <a:lnTo>
                    <a:pt x="5263" y="3235"/>
                  </a:lnTo>
                  <a:lnTo>
                    <a:pt x="5241" y="3257"/>
                  </a:lnTo>
                  <a:lnTo>
                    <a:pt x="5218" y="3279"/>
                  </a:lnTo>
                  <a:lnTo>
                    <a:pt x="5195" y="3299"/>
                  </a:lnTo>
                  <a:lnTo>
                    <a:pt x="5170" y="3319"/>
                  </a:lnTo>
                  <a:lnTo>
                    <a:pt x="5146" y="3337"/>
                  </a:lnTo>
                  <a:lnTo>
                    <a:pt x="5120" y="3355"/>
                  </a:lnTo>
                  <a:lnTo>
                    <a:pt x="5094" y="3371"/>
                  </a:lnTo>
                  <a:lnTo>
                    <a:pt x="5068" y="3386"/>
                  </a:lnTo>
                  <a:lnTo>
                    <a:pt x="5041" y="3400"/>
                  </a:lnTo>
                  <a:lnTo>
                    <a:pt x="5014" y="3413"/>
                  </a:lnTo>
                  <a:lnTo>
                    <a:pt x="4986" y="3424"/>
                  </a:lnTo>
                  <a:lnTo>
                    <a:pt x="4959" y="3434"/>
                  </a:lnTo>
                  <a:lnTo>
                    <a:pt x="4931" y="3443"/>
                  </a:lnTo>
                  <a:lnTo>
                    <a:pt x="4902" y="3451"/>
                  </a:lnTo>
                  <a:lnTo>
                    <a:pt x="4874" y="3458"/>
                  </a:lnTo>
                  <a:lnTo>
                    <a:pt x="4845" y="3463"/>
                  </a:lnTo>
                  <a:lnTo>
                    <a:pt x="4816" y="3467"/>
                  </a:lnTo>
                  <a:lnTo>
                    <a:pt x="4787" y="3470"/>
                  </a:lnTo>
                  <a:lnTo>
                    <a:pt x="4758" y="3471"/>
                  </a:lnTo>
                  <a:lnTo>
                    <a:pt x="4729" y="3472"/>
                  </a:lnTo>
                  <a:lnTo>
                    <a:pt x="4700" y="3471"/>
                  </a:lnTo>
                  <a:lnTo>
                    <a:pt x="4671" y="3469"/>
                  </a:lnTo>
                  <a:lnTo>
                    <a:pt x="4642" y="3465"/>
                  </a:lnTo>
                  <a:lnTo>
                    <a:pt x="4613" y="3460"/>
                  </a:lnTo>
                  <a:lnTo>
                    <a:pt x="4584" y="3454"/>
                  </a:lnTo>
                  <a:lnTo>
                    <a:pt x="4556" y="3447"/>
                  </a:lnTo>
                  <a:lnTo>
                    <a:pt x="4527" y="3438"/>
                  </a:lnTo>
                  <a:lnTo>
                    <a:pt x="4500" y="3429"/>
                  </a:lnTo>
                  <a:lnTo>
                    <a:pt x="4472" y="3418"/>
                  </a:lnTo>
                  <a:lnTo>
                    <a:pt x="4445" y="3406"/>
                  </a:lnTo>
                  <a:lnTo>
                    <a:pt x="4418" y="3393"/>
                  </a:lnTo>
                  <a:lnTo>
                    <a:pt x="4392" y="3378"/>
                  </a:lnTo>
                  <a:lnTo>
                    <a:pt x="4366" y="3363"/>
                  </a:lnTo>
                  <a:lnTo>
                    <a:pt x="4340" y="3346"/>
                  </a:lnTo>
                  <a:lnTo>
                    <a:pt x="4315" y="3328"/>
                  </a:lnTo>
                  <a:lnTo>
                    <a:pt x="4290" y="3309"/>
                  </a:lnTo>
                  <a:lnTo>
                    <a:pt x="4267" y="3289"/>
                  </a:lnTo>
                  <a:lnTo>
                    <a:pt x="4243" y="3268"/>
                  </a:lnTo>
                  <a:lnTo>
                    <a:pt x="4221" y="3245"/>
                  </a:lnTo>
                  <a:lnTo>
                    <a:pt x="4199" y="3222"/>
                  </a:lnTo>
                  <a:lnTo>
                    <a:pt x="4178" y="3198"/>
                  </a:lnTo>
                  <a:lnTo>
                    <a:pt x="4157" y="3173"/>
                  </a:lnTo>
                  <a:lnTo>
                    <a:pt x="4138" y="3148"/>
                  </a:lnTo>
                  <a:lnTo>
                    <a:pt x="4119" y="3121"/>
                  </a:lnTo>
                  <a:lnTo>
                    <a:pt x="4101" y="3094"/>
                  </a:lnTo>
                  <a:lnTo>
                    <a:pt x="4083" y="3066"/>
                  </a:lnTo>
                  <a:lnTo>
                    <a:pt x="4067" y="3037"/>
                  </a:lnTo>
                  <a:lnTo>
                    <a:pt x="4052" y="3007"/>
                  </a:lnTo>
                  <a:lnTo>
                    <a:pt x="4037" y="2977"/>
                  </a:lnTo>
                  <a:lnTo>
                    <a:pt x="4023" y="2946"/>
                  </a:lnTo>
                  <a:lnTo>
                    <a:pt x="4011" y="2914"/>
                  </a:lnTo>
                  <a:lnTo>
                    <a:pt x="3999" y="2882"/>
                  </a:lnTo>
                  <a:lnTo>
                    <a:pt x="3988" y="2850"/>
                  </a:lnTo>
                  <a:lnTo>
                    <a:pt x="3978" y="2817"/>
                  </a:lnTo>
                  <a:lnTo>
                    <a:pt x="3970" y="2784"/>
                  </a:lnTo>
                  <a:lnTo>
                    <a:pt x="3962" y="2750"/>
                  </a:lnTo>
                  <a:lnTo>
                    <a:pt x="3955" y="2716"/>
                  </a:lnTo>
                  <a:lnTo>
                    <a:pt x="3949" y="2682"/>
                  </a:lnTo>
                  <a:lnTo>
                    <a:pt x="3945" y="2648"/>
                  </a:lnTo>
                  <a:lnTo>
                    <a:pt x="3941" y="2613"/>
                  </a:lnTo>
                  <a:lnTo>
                    <a:pt x="3939" y="2578"/>
                  </a:lnTo>
                  <a:lnTo>
                    <a:pt x="3937" y="2543"/>
                  </a:lnTo>
                  <a:lnTo>
                    <a:pt x="3937" y="2508"/>
                  </a:lnTo>
                  <a:lnTo>
                    <a:pt x="3938" y="2473"/>
                  </a:lnTo>
                  <a:lnTo>
                    <a:pt x="3939" y="2438"/>
                  </a:lnTo>
                  <a:lnTo>
                    <a:pt x="3942" y="2403"/>
                  </a:lnTo>
                  <a:lnTo>
                    <a:pt x="3946" y="2369"/>
                  </a:lnTo>
                  <a:lnTo>
                    <a:pt x="3951" y="2334"/>
                  </a:lnTo>
                  <a:lnTo>
                    <a:pt x="3956" y="2300"/>
                  </a:lnTo>
                  <a:lnTo>
                    <a:pt x="3963" y="2266"/>
                  </a:lnTo>
                  <a:lnTo>
                    <a:pt x="3971" y="2233"/>
                  </a:lnTo>
                  <a:lnTo>
                    <a:pt x="3980" y="2199"/>
                  </a:lnTo>
                  <a:lnTo>
                    <a:pt x="3990" y="2167"/>
                  </a:lnTo>
                  <a:lnTo>
                    <a:pt x="4001" y="2134"/>
                  </a:lnTo>
                  <a:lnTo>
                    <a:pt x="4013" y="2102"/>
                  </a:lnTo>
                  <a:lnTo>
                    <a:pt x="4026" y="2071"/>
                  </a:lnTo>
                  <a:lnTo>
                    <a:pt x="4040" y="20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860;p34">
              <a:extLst>
                <a:ext uri="{FF2B5EF4-FFF2-40B4-BE49-F238E27FC236}">
                  <a16:creationId xmlns:a16="http://schemas.microsoft.com/office/drawing/2014/main" id="{12985567-382C-4B88-BD2E-7548B7A4AF23}"/>
                </a:ext>
              </a:extLst>
            </p:cNvPr>
            <p:cNvSpPr/>
            <p:nvPr/>
          </p:nvSpPr>
          <p:spPr>
            <a:xfrm>
              <a:off x="2997014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0" y="2874"/>
                  </a:moveTo>
                  <a:lnTo>
                    <a:pt x="7396" y="2899"/>
                  </a:lnTo>
                  <a:lnTo>
                    <a:pt x="7393" y="2924"/>
                  </a:lnTo>
                  <a:lnTo>
                    <a:pt x="7392" y="2949"/>
                  </a:lnTo>
                  <a:lnTo>
                    <a:pt x="7390" y="2975"/>
                  </a:lnTo>
                  <a:lnTo>
                    <a:pt x="7390" y="3002"/>
                  </a:lnTo>
                  <a:lnTo>
                    <a:pt x="7388" y="3022"/>
                  </a:lnTo>
                  <a:lnTo>
                    <a:pt x="7384" y="3041"/>
                  </a:lnTo>
                  <a:lnTo>
                    <a:pt x="7378" y="3060"/>
                  </a:lnTo>
                  <a:lnTo>
                    <a:pt x="7369" y="3077"/>
                  </a:lnTo>
                  <a:lnTo>
                    <a:pt x="7358" y="3093"/>
                  </a:lnTo>
                  <a:lnTo>
                    <a:pt x="7344" y="3108"/>
                  </a:lnTo>
                  <a:lnTo>
                    <a:pt x="7329" y="3120"/>
                  </a:lnTo>
                  <a:lnTo>
                    <a:pt x="7313" y="3131"/>
                  </a:lnTo>
                  <a:lnTo>
                    <a:pt x="7295" y="3139"/>
                  </a:lnTo>
                  <a:lnTo>
                    <a:pt x="7277" y="3145"/>
                  </a:lnTo>
                  <a:lnTo>
                    <a:pt x="7257" y="3149"/>
                  </a:lnTo>
                  <a:lnTo>
                    <a:pt x="7238" y="3150"/>
                  </a:lnTo>
                  <a:lnTo>
                    <a:pt x="7218" y="3148"/>
                  </a:lnTo>
                  <a:lnTo>
                    <a:pt x="7199" y="3144"/>
                  </a:lnTo>
                  <a:lnTo>
                    <a:pt x="7180" y="3138"/>
                  </a:lnTo>
                  <a:lnTo>
                    <a:pt x="7163" y="3129"/>
                  </a:lnTo>
                  <a:lnTo>
                    <a:pt x="7147" y="3118"/>
                  </a:lnTo>
                  <a:lnTo>
                    <a:pt x="7132" y="3104"/>
                  </a:lnTo>
                  <a:lnTo>
                    <a:pt x="7120" y="3089"/>
                  </a:lnTo>
                  <a:lnTo>
                    <a:pt x="7109" y="3073"/>
                  </a:lnTo>
                  <a:lnTo>
                    <a:pt x="7101" y="3055"/>
                  </a:lnTo>
                  <a:lnTo>
                    <a:pt x="7095" y="3037"/>
                  </a:lnTo>
                  <a:lnTo>
                    <a:pt x="7091" y="3017"/>
                  </a:lnTo>
                  <a:lnTo>
                    <a:pt x="7090" y="2998"/>
                  </a:lnTo>
                  <a:lnTo>
                    <a:pt x="7090" y="2968"/>
                  </a:lnTo>
                  <a:lnTo>
                    <a:pt x="7091" y="2963"/>
                  </a:lnTo>
                  <a:lnTo>
                    <a:pt x="7092" y="2933"/>
                  </a:lnTo>
                  <a:lnTo>
                    <a:pt x="7092" y="2929"/>
                  </a:lnTo>
                  <a:lnTo>
                    <a:pt x="7095" y="2899"/>
                  </a:lnTo>
                  <a:lnTo>
                    <a:pt x="7095" y="2894"/>
                  </a:lnTo>
                  <a:lnTo>
                    <a:pt x="7098" y="2865"/>
                  </a:lnTo>
                  <a:lnTo>
                    <a:pt x="7099" y="2860"/>
                  </a:lnTo>
                  <a:lnTo>
                    <a:pt x="7103" y="2831"/>
                  </a:lnTo>
                  <a:lnTo>
                    <a:pt x="7103" y="2826"/>
                  </a:lnTo>
                  <a:lnTo>
                    <a:pt x="7108" y="2797"/>
                  </a:lnTo>
                  <a:lnTo>
                    <a:pt x="7109" y="2793"/>
                  </a:lnTo>
                  <a:lnTo>
                    <a:pt x="7115" y="2764"/>
                  </a:lnTo>
                  <a:lnTo>
                    <a:pt x="7116" y="2759"/>
                  </a:lnTo>
                  <a:lnTo>
                    <a:pt x="7123" y="2731"/>
                  </a:lnTo>
                  <a:lnTo>
                    <a:pt x="7124" y="2726"/>
                  </a:lnTo>
                  <a:lnTo>
                    <a:pt x="7131" y="2698"/>
                  </a:lnTo>
                  <a:lnTo>
                    <a:pt x="7132" y="2693"/>
                  </a:lnTo>
                  <a:lnTo>
                    <a:pt x="7141" y="2665"/>
                  </a:lnTo>
                  <a:lnTo>
                    <a:pt x="7142" y="2661"/>
                  </a:lnTo>
                  <a:lnTo>
                    <a:pt x="7151" y="2633"/>
                  </a:lnTo>
                  <a:lnTo>
                    <a:pt x="7153" y="2629"/>
                  </a:lnTo>
                  <a:lnTo>
                    <a:pt x="7163" y="2602"/>
                  </a:lnTo>
                  <a:lnTo>
                    <a:pt x="7164" y="2597"/>
                  </a:lnTo>
                  <a:lnTo>
                    <a:pt x="7175" y="2570"/>
                  </a:lnTo>
                  <a:lnTo>
                    <a:pt x="7177" y="2566"/>
                  </a:lnTo>
                  <a:lnTo>
                    <a:pt x="7189" y="2540"/>
                  </a:lnTo>
                  <a:lnTo>
                    <a:pt x="7191" y="2535"/>
                  </a:lnTo>
                  <a:lnTo>
                    <a:pt x="7203" y="2509"/>
                  </a:lnTo>
                  <a:lnTo>
                    <a:pt x="7205" y="2505"/>
                  </a:lnTo>
                  <a:lnTo>
                    <a:pt x="7219" y="2480"/>
                  </a:lnTo>
                  <a:lnTo>
                    <a:pt x="7221" y="2475"/>
                  </a:lnTo>
                  <a:lnTo>
                    <a:pt x="7235" y="2451"/>
                  </a:lnTo>
                  <a:lnTo>
                    <a:pt x="7237" y="2446"/>
                  </a:lnTo>
                  <a:lnTo>
                    <a:pt x="7252" y="2422"/>
                  </a:lnTo>
                  <a:lnTo>
                    <a:pt x="7255" y="2418"/>
                  </a:lnTo>
                  <a:lnTo>
                    <a:pt x="7270" y="2395"/>
                  </a:lnTo>
                  <a:lnTo>
                    <a:pt x="7273" y="2391"/>
                  </a:lnTo>
                  <a:lnTo>
                    <a:pt x="7289" y="2368"/>
                  </a:lnTo>
                  <a:lnTo>
                    <a:pt x="7292" y="2364"/>
                  </a:lnTo>
                  <a:lnTo>
                    <a:pt x="7309" y="2342"/>
                  </a:lnTo>
                  <a:lnTo>
                    <a:pt x="7312" y="2338"/>
                  </a:lnTo>
                  <a:lnTo>
                    <a:pt x="7329" y="2317"/>
                  </a:lnTo>
                  <a:lnTo>
                    <a:pt x="7333" y="2313"/>
                  </a:lnTo>
                  <a:lnTo>
                    <a:pt x="7351" y="2293"/>
                  </a:lnTo>
                  <a:lnTo>
                    <a:pt x="7355" y="2289"/>
                  </a:lnTo>
                  <a:lnTo>
                    <a:pt x="7373" y="2270"/>
                  </a:lnTo>
                  <a:lnTo>
                    <a:pt x="7377" y="2266"/>
                  </a:lnTo>
                  <a:lnTo>
                    <a:pt x="7396" y="2248"/>
                  </a:lnTo>
                  <a:lnTo>
                    <a:pt x="7400" y="2244"/>
                  </a:lnTo>
                  <a:lnTo>
                    <a:pt x="7420" y="2227"/>
                  </a:lnTo>
                  <a:lnTo>
                    <a:pt x="7424" y="2223"/>
                  </a:lnTo>
                  <a:lnTo>
                    <a:pt x="7444" y="2206"/>
                  </a:lnTo>
                  <a:lnTo>
                    <a:pt x="7449" y="2203"/>
                  </a:lnTo>
                  <a:lnTo>
                    <a:pt x="7470" y="2187"/>
                  </a:lnTo>
                  <a:lnTo>
                    <a:pt x="7475" y="2184"/>
                  </a:lnTo>
                  <a:lnTo>
                    <a:pt x="7496" y="2169"/>
                  </a:lnTo>
                  <a:lnTo>
                    <a:pt x="7501" y="2166"/>
                  </a:lnTo>
                  <a:lnTo>
                    <a:pt x="7522" y="2152"/>
                  </a:lnTo>
                  <a:lnTo>
                    <a:pt x="7528" y="2149"/>
                  </a:lnTo>
                  <a:lnTo>
                    <a:pt x="7550" y="2136"/>
                  </a:lnTo>
                  <a:lnTo>
                    <a:pt x="7555" y="2133"/>
                  </a:lnTo>
                  <a:lnTo>
                    <a:pt x="7577" y="2122"/>
                  </a:lnTo>
                  <a:lnTo>
                    <a:pt x="7583" y="2119"/>
                  </a:lnTo>
                  <a:lnTo>
                    <a:pt x="7606" y="2109"/>
                  </a:lnTo>
                  <a:lnTo>
                    <a:pt x="7612" y="2106"/>
                  </a:lnTo>
                  <a:lnTo>
                    <a:pt x="7635" y="2097"/>
                  </a:lnTo>
                  <a:lnTo>
                    <a:pt x="7641" y="2094"/>
                  </a:lnTo>
                  <a:lnTo>
                    <a:pt x="7664" y="2086"/>
                  </a:lnTo>
                  <a:lnTo>
                    <a:pt x="7670" y="2084"/>
                  </a:lnTo>
                  <a:lnTo>
                    <a:pt x="7693" y="2077"/>
                  </a:lnTo>
                  <a:lnTo>
                    <a:pt x="7700" y="2075"/>
                  </a:lnTo>
                  <a:lnTo>
                    <a:pt x="7723" y="2069"/>
                  </a:lnTo>
                  <a:lnTo>
                    <a:pt x="7730" y="2067"/>
                  </a:lnTo>
                  <a:lnTo>
                    <a:pt x="7753" y="2062"/>
                  </a:lnTo>
                  <a:lnTo>
                    <a:pt x="7760" y="2061"/>
                  </a:lnTo>
                  <a:lnTo>
                    <a:pt x="7784" y="2057"/>
                  </a:lnTo>
                  <a:lnTo>
                    <a:pt x="7791" y="2056"/>
                  </a:lnTo>
                  <a:lnTo>
                    <a:pt x="7815" y="2053"/>
                  </a:lnTo>
                  <a:lnTo>
                    <a:pt x="7822" y="2053"/>
                  </a:lnTo>
                  <a:lnTo>
                    <a:pt x="7845" y="2051"/>
                  </a:lnTo>
                  <a:lnTo>
                    <a:pt x="7852" y="2051"/>
                  </a:lnTo>
                  <a:lnTo>
                    <a:pt x="7876" y="2050"/>
                  </a:lnTo>
                  <a:lnTo>
                    <a:pt x="7884" y="2050"/>
                  </a:lnTo>
                  <a:lnTo>
                    <a:pt x="7908" y="2051"/>
                  </a:lnTo>
                  <a:lnTo>
                    <a:pt x="7915" y="2051"/>
                  </a:lnTo>
                  <a:lnTo>
                    <a:pt x="7938" y="2053"/>
                  </a:lnTo>
                  <a:lnTo>
                    <a:pt x="7945" y="2053"/>
                  </a:lnTo>
                  <a:lnTo>
                    <a:pt x="7969" y="2056"/>
                  </a:lnTo>
                  <a:lnTo>
                    <a:pt x="7976" y="2057"/>
                  </a:lnTo>
                  <a:lnTo>
                    <a:pt x="8000" y="2061"/>
                  </a:lnTo>
                  <a:lnTo>
                    <a:pt x="8007" y="2062"/>
                  </a:lnTo>
                  <a:lnTo>
                    <a:pt x="8030" y="2067"/>
                  </a:lnTo>
                  <a:lnTo>
                    <a:pt x="8037" y="2069"/>
                  </a:lnTo>
                  <a:lnTo>
                    <a:pt x="8060" y="2075"/>
                  </a:lnTo>
                  <a:lnTo>
                    <a:pt x="8067" y="2077"/>
                  </a:lnTo>
                  <a:lnTo>
                    <a:pt x="8090" y="2084"/>
                  </a:lnTo>
                  <a:lnTo>
                    <a:pt x="8096" y="2086"/>
                  </a:lnTo>
                  <a:lnTo>
                    <a:pt x="8119" y="2094"/>
                  </a:lnTo>
                  <a:lnTo>
                    <a:pt x="8125" y="2097"/>
                  </a:lnTo>
                  <a:lnTo>
                    <a:pt x="8148" y="2106"/>
                  </a:lnTo>
                  <a:lnTo>
                    <a:pt x="8154" y="2109"/>
                  </a:lnTo>
                  <a:lnTo>
                    <a:pt x="8177" y="2119"/>
                  </a:lnTo>
                  <a:lnTo>
                    <a:pt x="8183" y="2122"/>
                  </a:lnTo>
                  <a:lnTo>
                    <a:pt x="8205" y="2133"/>
                  </a:lnTo>
                  <a:lnTo>
                    <a:pt x="8210" y="2136"/>
                  </a:lnTo>
                  <a:lnTo>
                    <a:pt x="8232" y="2149"/>
                  </a:lnTo>
                  <a:lnTo>
                    <a:pt x="8238" y="2152"/>
                  </a:lnTo>
                  <a:lnTo>
                    <a:pt x="8259" y="2166"/>
                  </a:lnTo>
                  <a:lnTo>
                    <a:pt x="8264" y="2169"/>
                  </a:lnTo>
                  <a:lnTo>
                    <a:pt x="8285" y="2184"/>
                  </a:lnTo>
                  <a:lnTo>
                    <a:pt x="8290" y="2187"/>
                  </a:lnTo>
                  <a:lnTo>
                    <a:pt x="8311" y="2203"/>
                  </a:lnTo>
                  <a:lnTo>
                    <a:pt x="8316" y="2206"/>
                  </a:lnTo>
                  <a:lnTo>
                    <a:pt x="8336" y="2223"/>
                  </a:lnTo>
                  <a:lnTo>
                    <a:pt x="8340" y="2227"/>
                  </a:lnTo>
                  <a:lnTo>
                    <a:pt x="8360" y="2244"/>
                  </a:lnTo>
                  <a:lnTo>
                    <a:pt x="8364" y="2248"/>
                  </a:lnTo>
                  <a:lnTo>
                    <a:pt x="8383" y="2266"/>
                  </a:lnTo>
                  <a:lnTo>
                    <a:pt x="8387" y="2270"/>
                  </a:lnTo>
                  <a:lnTo>
                    <a:pt x="8405" y="2289"/>
                  </a:lnTo>
                  <a:lnTo>
                    <a:pt x="8409" y="2293"/>
                  </a:lnTo>
                  <a:lnTo>
                    <a:pt x="8427" y="2313"/>
                  </a:lnTo>
                  <a:lnTo>
                    <a:pt x="8431" y="2317"/>
                  </a:lnTo>
                  <a:lnTo>
                    <a:pt x="8448" y="2338"/>
                  </a:lnTo>
                  <a:lnTo>
                    <a:pt x="8451" y="2342"/>
                  </a:lnTo>
                  <a:lnTo>
                    <a:pt x="8468" y="2364"/>
                  </a:lnTo>
                  <a:lnTo>
                    <a:pt x="8471" y="2368"/>
                  </a:lnTo>
                  <a:lnTo>
                    <a:pt x="8487" y="2391"/>
                  </a:lnTo>
                  <a:lnTo>
                    <a:pt x="8490" y="2395"/>
                  </a:lnTo>
                  <a:lnTo>
                    <a:pt x="8505" y="2418"/>
                  </a:lnTo>
                  <a:lnTo>
                    <a:pt x="8508" y="2422"/>
                  </a:lnTo>
                  <a:lnTo>
                    <a:pt x="8523" y="2446"/>
                  </a:lnTo>
                  <a:lnTo>
                    <a:pt x="8525" y="2451"/>
                  </a:lnTo>
                  <a:lnTo>
                    <a:pt x="8539" y="2475"/>
                  </a:lnTo>
                  <a:lnTo>
                    <a:pt x="8541" y="2480"/>
                  </a:lnTo>
                  <a:lnTo>
                    <a:pt x="8555" y="2505"/>
                  </a:lnTo>
                  <a:lnTo>
                    <a:pt x="8557" y="2509"/>
                  </a:lnTo>
                  <a:lnTo>
                    <a:pt x="8569" y="2535"/>
                  </a:lnTo>
                  <a:lnTo>
                    <a:pt x="8571" y="2540"/>
                  </a:lnTo>
                  <a:lnTo>
                    <a:pt x="8583" y="2566"/>
                  </a:lnTo>
                  <a:lnTo>
                    <a:pt x="8585" y="2570"/>
                  </a:lnTo>
                  <a:lnTo>
                    <a:pt x="8596" y="2597"/>
                  </a:lnTo>
                  <a:lnTo>
                    <a:pt x="8597" y="2602"/>
                  </a:lnTo>
                  <a:lnTo>
                    <a:pt x="8607" y="2629"/>
                  </a:lnTo>
                  <a:lnTo>
                    <a:pt x="8609" y="2633"/>
                  </a:lnTo>
                  <a:lnTo>
                    <a:pt x="8618" y="2661"/>
                  </a:lnTo>
                  <a:lnTo>
                    <a:pt x="8619" y="2665"/>
                  </a:lnTo>
                  <a:lnTo>
                    <a:pt x="8628" y="2693"/>
                  </a:lnTo>
                  <a:lnTo>
                    <a:pt x="8629" y="2698"/>
                  </a:lnTo>
                  <a:lnTo>
                    <a:pt x="8636" y="2726"/>
                  </a:lnTo>
                  <a:lnTo>
                    <a:pt x="8637" y="2731"/>
                  </a:lnTo>
                  <a:lnTo>
                    <a:pt x="8644" y="2759"/>
                  </a:lnTo>
                  <a:lnTo>
                    <a:pt x="8645" y="2764"/>
                  </a:lnTo>
                  <a:lnTo>
                    <a:pt x="8651" y="2793"/>
                  </a:lnTo>
                  <a:lnTo>
                    <a:pt x="8652" y="2797"/>
                  </a:lnTo>
                  <a:lnTo>
                    <a:pt x="8657" y="2826"/>
                  </a:lnTo>
                  <a:lnTo>
                    <a:pt x="8657" y="2831"/>
                  </a:lnTo>
                  <a:lnTo>
                    <a:pt x="8661" y="2860"/>
                  </a:lnTo>
                  <a:lnTo>
                    <a:pt x="8662" y="2865"/>
                  </a:lnTo>
                  <a:lnTo>
                    <a:pt x="8665" y="2894"/>
                  </a:lnTo>
                  <a:lnTo>
                    <a:pt x="8665" y="2899"/>
                  </a:lnTo>
                  <a:lnTo>
                    <a:pt x="8668" y="2929"/>
                  </a:lnTo>
                  <a:lnTo>
                    <a:pt x="8668" y="2933"/>
                  </a:lnTo>
                  <a:lnTo>
                    <a:pt x="8669" y="2963"/>
                  </a:lnTo>
                  <a:lnTo>
                    <a:pt x="8670" y="2968"/>
                  </a:lnTo>
                  <a:lnTo>
                    <a:pt x="8670" y="2998"/>
                  </a:lnTo>
                  <a:lnTo>
                    <a:pt x="8669" y="3017"/>
                  </a:lnTo>
                  <a:lnTo>
                    <a:pt x="8665" y="3037"/>
                  </a:lnTo>
                  <a:lnTo>
                    <a:pt x="8659" y="3055"/>
                  </a:lnTo>
                  <a:lnTo>
                    <a:pt x="8651" y="3073"/>
                  </a:lnTo>
                  <a:lnTo>
                    <a:pt x="8640" y="3089"/>
                  </a:lnTo>
                  <a:lnTo>
                    <a:pt x="8628" y="3104"/>
                  </a:lnTo>
                  <a:lnTo>
                    <a:pt x="8613" y="3118"/>
                  </a:lnTo>
                  <a:lnTo>
                    <a:pt x="8597" y="3129"/>
                  </a:lnTo>
                  <a:lnTo>
                    <a:pt x="8580" y="3138"/>
                  </a:lnTo>
                  <a:lnTo>
                    <a:pt x="8561" y="3144"/>
                  </a:lnTo>
                  <a:lnTo>
                    <a:pt x="8542" y="3148"/>
                  </a:lnTo>
                  <a:lnTo>
                    <a:pt x="8522" y="3150"/>
                  </a:lnTo>
                  <a:lnTo>
                    <a:pt x="8503" y="3149"/>
                  </a:lnTo>
                  <a:lnTo>
                    <a:pt x="8483" y="3145"/>
                  </a:lnTo>
                  <a:lnTo>
                    <a:pt x="8465" y="3139"/>
                  </a:lnTo>
                  <a:lnTo>
                    <a:pt x="8447" y="3131"/>
                  </a:lnTo>
                  <a:lnTo>
                    <a:pt x="8431" y="3120"/>
                  </a:lnTo>
                  <a:lnTo>
                    <a:pt x="8416" y="3108"/>
                  </a:lnTo>
                  <a:lnTo>
                    <a:pt x="8402" y="3093"/>
                  </a:lnTo>
                  <a:lnTo>
                    <a:pt x="8391" y="3077"/>
                  </a:lnTo>
                  <a:lnTo>
                    <a:pt x="8382" y="3060"/>
                  </a:lnTo>
                  <a:lnTo>
                    <a:pt x="8376" y="3041"/>
                  </a:lnTo>
                  <a:lnTo>
                    <a:pt x="8372" y="3022"/>
                  </a:lnTo>
                  <a:lnTo>
                    <a:pt x="8370" y="3002"/>
                  </a:lnTo>
                  <a:lnTo>
                    <a:pt x="8370" y="2975"/>
                  </a:lnTo>
                  <a:lnTo>
                    <a:pt x="8368" y="2949"/>
                  </a:lnTo>
                  <a:lnTo>
                    <a:pt x="8367" y="2924"/>
                  </a:lnTo>
                  <a:lnTo>
                    <a:pt x="8364" y="2899"/>
                  </a:lnTo>
                  <a:lnTo>
                    <a:pt x="8360" y="2874"/>
                  </a:lnTo>
                  <a:lnTo>
                    <a:pt x="8356" y="2849"/>
                  </a:lnTo>
                  <a:lnTo>
                    <a:pt x="8351" y="2825"/>
                  </a:lnTo>
                  <a:lnTo>
                    <a:pt x="8346" y="2801"/>
                  </a:lnTo>
                  <a:lnTo>
                    <a:pt x="8339" y="2777"/>
                  </a:lnTo>
                  <a:lnTo>
                    <a:pt x="8332" y="2753"/>
                  </a:lnTo>
                  <a:lnTo>
                    <a:pt x="8325" y="2730"/>
                  </a:lnTo>
                  <a:lnTo>
                    <a:pt x="8316" y="2707"/>
                  </a:lnTo>
                  <a:lnTo>
                    <a:pt x="8307" y="2685"/>
                  </a:lnTo>
                  <a:lnTo>
                    <a:pt x="8298" y="2663"/>
                  </a:lnTo>
                  <a:lnTo>
                    <a:pt x="8287" y="2641"/>
                  </a:lnTo>
                  <a:lnTo>
                    <a:pt x="8277" y="2621"/>
                  </a:lnTo>
                  <a:lnTo>
                    <a:pt x="8265" y="2601"/>
                  </a:lnTo>
                  <a:lnTo>
                    <a:pt x="8254" y="2581"/>
                  </a:lnTo>
                  <a:lnTo>
                    <a:pt x="8241" y="2563"/>
                  </a:lnTo>
                  <a:lnTo>
                    <a:pt x="8228" y="2545"/>
                  </a:lnTo>
                  <a:lnTo>
                    <a:pt x="8215" y="2528"/>
                  </a:lnTo>
                  <a:lnTo>
                    <a:pt x="8202" y="2511"/>
                  </a:lnTo>
                  <a:lnTo>
                    <a:pt x="8187" y="2496"/>
                  </a:lnTo>
                  <a:lnTo>
                    <a:pt x="8173" y="2481"/>
                  </a:lnTo>
                  <a:lnTo>
                    <a:pt x="8158" y="2466"/>
                  </a:lnTo>
                  <a:lnTo>
                    <a:pt x="8143" y="2453"/>
                  </a:lnTo>
                  <a:lnTo>
                    <a:pt x="8128" y="2440"/>
                  </a:lnTo>
                  <a:lnTo>
                    <a:pt x="8112" y="2429"/>
                  </a:lnTo>
                  <a:lnTo>
                    <a:pt x="8096" y="2418"/>
                  </a:lnTo>
                  <a:lnTo>
                    <a:pt x="8080" y="2408"/>
                  </a:lnTo>
                  <a:lnTo>
                    <a:pt x="8064" y="2398"/>
                  </a:lnTo>
                  <a:lnTo>
                    <a:pt x="8048" y="2390"/>
                  </a:lnTo>
                  <a:lnTo>
                    <a:pt x="8031" y="2382"/>
                  </a:lnTo>
                  <a:lnTo>
                    <a:pt x="8015" y="2376"/>
                  </a:lnTo>
                  <a:lnTo>
                    <a:pt x="7998" y="2370"/>
                  </a:lnTo>
                  <a:lnTo>
                    <a:pt x="7981" y="2364"/>
                  </a:lnTo>
                  <a:lnTo>
                    <a:pt x="7965" y="2360"/>
                  </a:lnTo>
                  <a:lnTo>
                    <a:pt x="7948" y="2356"/>
                  </a:lnTo>
                  <a:lnTo>
                    <a:pt x="7931" y="2354"/>
                  </a:lnTo>
                  <a:lnTo>
                    <a:pt x="7914" y="2352"/>
                  </a:lnTo>
                  <a:lnTo>
                    <a:pt x="7897" y="2350"/>
                  </a:lnTo>
                  <a:lnTo>
                    <a:pt x="7880" y="2350"/>
                  </a:lnTo>
                  <a:lnTo>
                    <a:pt x="7863" y="2350"/>
                  </a:lnTo>
                  <a:lnTo>
                    <a:pt x="7846" y="2352"/>
                  </a:lnTo>
                  <a:lnTo>
                    <a:pt x="7829" y="2354"/>
                  </a:lnTo>
                  <a:lnTo>
                    <a:pt x="7812" y="2356"/>
                  </a:lnTo>
                  <a:lnTo>
                    <a:pt x="7795" y="2360"/>
                  </a:lnTo>
                  <a:lnTo>
                    <a:pt x="7779" y="2364"/>
                  </a:lnTo>
                  <a:lnTo>
                    <a:pt x="7762" y="2370"/>
                  </a:lnTo>
                  <a:lnTo>
                    <a:pt x="7745" y="2376"/>
                  </a:lnTo>
                  <a:lnTo>
                    <a:pt x="7729" y="2382"/>
                  </a:lnTo>
                  <a:lnTo>
                    <a:pt x="7712" y="2390"/>
                  </a:lnTo>
                  <a:lnTo>
                    <a:pt x="7696" y="2398"/>
                  </a:lnTo>
                  <a:lnTo>
                    <a:pt x="7680" y="2408"/>
                  </a:lnTo>
                  <a:lnTo>
                    <a:pt x="7664" y="2418"/>
                  </a:lnTo>
                  <a:lnTo>
                    <a:pt x="7648" y="2429"/>
                  </a:lnTo>
                  <a:lnTo>
                    <a:pt x="7632" y="2440"/>
                  </a:lnTo>
                  <a:lnTo>
                    <a:pt x="7617" y="2453"/>
                  </a:lnTo>
                  <a:lnTo>
                    <a:pt x="7602" y="2466"/>
                  </a:lnTo>
                  <a:lnTo>
                    <a:pt x="7587" y="2481"/>
                  </a:lnTo>
                  <a:lnTo>
                    <a:pt x="7573" y="2496"/>
                  </a:lnTo>
                  <a:lnTo>
                    <a:pt x="7558" y="2511"/>
                  </a:lnTo>
                  <a:lnTo>
                    <a:pt x="7545" y="2528"/>
                  </a:lnTo>
                  <a:lnTo>
                    <a:pt x="7532" y="2545"/>
                  </a:lnTo>
                  <a:lnTo>
                    <a:pt x="7519" y="2563"/>
                  </a:lnTo>
                  <a:lnTo>
                    <a:pt x="7506" y="2581"/>
                  </a:lnTo>
                  <a:lnTo>
                    <a:pt x="7495" y="2601"/>
                  </a:lnTo>
                  <a:lnTo>
                    <a:pt x="7483" y="2621"/>
                  </a:lnTo>
                  <a:lnTo>
                    <a:pt x="7473" y="2641"/>
                  </a:lnTo>
                  <a:lnTo>
                    <a:pt x="7462" y="2663"/>
                  </a:lnTo>
                  <a:lnTo>
                    <a:pt x="7453" y="2685"/>
                  </a:lnTo>
                  <a:lnTo>
                    <a:pt x="7444" y="2707"/>
                  </a:lnTo>
                  <a:lnTo>
                    <a:pt x="7435" y="2730"/>
                  </a:lnTo>
                  <a:lnTo>
                    <a:pt x="7428" y="2753"/>
                  </a:lnTo>
                  <a:lnTo>
                    <a:pt x="7421" y="2777"/>
                  </a:lnTo>
                  <a:lnTo>
                    <a:pt x="7414" y="2801"/>
                  </a:lnTo>
                  <a:lnTo>
                    <a:pt x="7409" y="2825"/>
                  </a:lnTo>
                  <a:lnTo>
                    <a:pt x="7404" y="2849"/>
                  </a:lnTo>
                  <a:lnTo>
                    <a:pt x="7400" y="2874"/>
                  </a:lnTo>
                  <a:close/>
                  <a:moveTo>
                    <a:pt x="7741" y="8497"/>
                  </a:moveTo>
                  <a:lnTo>
                    <a:pt x="7735" y="8479"/>
                  </a:lnTo>
                  <a:lnTo>
                    <a:pt x="7731" y="8460"/>
                  </a:lnTo>
                  <a:lnTo>
                    <a:pt x="7730" y="8440"/>
                  </a:lnTo>
                  <a:lnTo>
                    <a:pt x="7730" y="3000"/>
                  </a:lnTo>
                  <a:lnTo>
                    <a:pt x="7731" y="2980"/>
                  </a:lnTo>
                  <a:lnTo>
                    <a:pt x="7735" y="2961"/>
                  </a:lnTo>
                  <a:lnTo>
                    <a:pt x="7741" y="2943"/>
                  </a:lnTo>
                  <a:lnTo>
                    <a:pt x="7750" y="2925"/>
                  </a:lnTo>
                  <a:lnTo>
                    <a:pt x="7761" y="2909"/>
                  </a:lnTo>
                  <a:lnTo>
                    <a:pt x="7774" y="2894"/>
                  </a:lnTo>
                  <a:lnTo>
                    <a:pt x="7789" y="2881"/>
                  </a:lnTo>
                  <a:lnTo>
                    <a:pt x="7805" y="2870"/>
                  </a:lnTo>
                  <a:lnTo>
                    <a:pt x="7823" y="2861"/>
                  </a:lnTo>
                  <a:lnTo>
                    <a:pt x="7841" y="2855"/>
                  </a:lnTo>
                  <a:lnTo>
                    <a:pt x="7860" y="2851"/>
                  </a:lnTo>
                  <a:lnTo>
                    <a:pt x="7880" y="2850"/>
                  </a:lnTo>
                  <a:lnTo>
                    <a:pt x="7900" y="2851"/>
                  </a:lnTo>
                  <a:lnTo>
                    <a:pt x="7919" y="2855"/>
                  </a:lnTo>
                  <a:lnTo>
                    <a:pt x="7937" y="2861"/>
                  </a:lnTo>
                  <a:lnTo>
                    <a:pt x="7955" y="2870"/>
                  </a:lnTo>
                  <a:lnTo>
                    <a:pt x="7971" y="2881"/>
                  </a:lnTo>
                  <a:lnTo>
                    <a:pt x="7986" y="2894"/>
                  </a:lnTo>
                  <a:lnTo>
                    <a:pt x="7999" y="2909"/>
                  </a:lnTo>
                  <a:lnTo>
                    <a:pt x="8010" y="2925"/>
                  </a:lnTo>
                  <a:lnTo>
                    <a:pt x="8019" y="2943"/>
                  </a:lnTo>
                  <a:lnTo>
                    <a:pt x="8025" y="2961"/>
                  </a:lnTo>
                  <a:lnTo>
                    <a:pt x="8029" y="2980"/>
                  </a:lnTo>
                  <a:lnTo>
                    <a:pt x="8030" y="3000"/>
                  </a:lnTo>
                  <a:lnTo>
                    <a:pt x="8030" y="8440"/>
                  </a:lnTo>
                  <a:lnTo>
                    <a:pt x="8029" y="8460"/>
                  </a:lnTo>
                  <a:lnTo>
                    <a:pt x="8025" y="8479"/>
                  </a:lnTo>
                  <a:lnTo>
                    <a:pt x="8019" y="8497"/>
                  </a:lnTo>
                  <a:lnTo>
                    <a:pt x="8010" y="8515"/>
                  </a:lnTo>
                  <a:lnTo>
                    <a:pt x="7999" y="8531"/>
                  </a:lnTo>
                  <a:lnTo>
                    <a:pt x="7986" y="8546"/>
                  </a:lnTo>
                  <a:lnTo>
                    <a:pt x="7971" y="8559"/>
                  </a:lnTo>
                  <a:lnTo>
                    <a:pt x="7955" y="8570"/>
                  </a:lnTo>
                  <a:lnTo>
                    <a:pt x="7937" y="8579"/>
                  </a:lnTo>
                  <a:lnTo>
                    <a:pt x="7919" y="8585"/>
                  </a:lnTo>
                  <a:lnTo>
                    <a:pt x="7900" y="8589"/>
                  </a:lnTo>
                  <a:lnTo>
                    <a:pt x="7880" y="8590"/>
                  </a:lnTo>
                  <a:lnTo>
                    <a:pt x="7860" y="8589"/>
                  </a:lnTo>
                  <a:lnTo>
                    <a:pt x="7841" y="8585"/>
                  </a:lnTo>
                  <a:lnTo>
                    <a:pt x="7823" y="8579"/>
                  </a:lnTo>
                  <a:lnTo>
                    <a:pt x="7805" y="8570"/>
                  </a:lnTo>
                  <a:lnTo>
                    <a:pt x="7789" y="8559"/>
                  </a:lnTo>
                  <a:lnTo>
                    <a:pt x="7774" y="8546"/>
                  </a:lnTo>
                  <a:lnTo>
                    <a:pt x="7761" y="8531"/>
                  </a:lnTo>
                  <a:lnTo>
                    <a:pt x="7750" y="8515"/>
                  </a:lnTo>
                  <a:lnTo>
                    <a:pt x="7741" y="8497"/>
                  </a:lnTo>
                  <a:close/>
                  <a:moveTo>
                    <a:pt x="5612" y="2263"/>
                  </a:moveTo>
                  <a:lnTo>
                    <a:pt x="5612" y="2265"/>
                  </a:lnTo>
                  <a:lnTo>
                    <a:pt x="5613" y="2272"/>
                  </a:lnTo>
                  <a:lnTo>
                    <a:pt x="5620" y="2276"/>
                  </a:lnTo>
                  <a:lnTo>
                    <a:pt x="5627" y="2282"/>
                  </a:lnTo>
                  <a:lnTo>
                    <a:pt x="5705" y="2337"/>
                  </a:lnTo>
                  <a:lnTo>
                    <a:pt x="5713" y="2343"/>
                  </a:lnTo>
                  <a:lnTo>
                    <a:pt x="5789" y="2401"/>
                  </a:lnTo>
                  <a:lnTo>
                    <a:pt x="5796" y="2407"/>
                  </a:lnTo>
                  <a:lnTo>
                    <a:pt x="5870" y="2468"/>
                  </a:lnTo>
                  <a:lnTo>
                    <a:pt x="5877" y="2474"/>
                  </a:lnTo>
                  <a:lnTo>
                    <a:pt x="5948" y="2537"/>
                  </a:lnTo>
                  <a:lnTo>
                    <a:pt x="5955" y="2544"/>
                  </a:lnTo>
                  <a:lnTo>
                    <a:pt x="6023" y="2610"/>
                  </a:lnTo>
                  <a:lnTo>
                    <a:pt x="6030" y="2617"/>
                  </a:lnTo>
                  <a:lnTo>
                    <a:pt x="6096" y="2685"/>
                  </a:lnTo>
                  <a:lnTo>
                    <a:pt x="6103" y="2692"/>
                  </a:lnTo>
                  <a:lnTo>
                    <a:pt x="6166" y="2763"/>
                  </a:lnTo>
                  <a:lnTo>
                    <a:pt x="6172" y="2770"/>
                  </a:lnTo>
                  <a:lnTo>
                    <a:pt x="6233" y="2844"/>
                  </a:lnTo>
                  <a:lnTo>
                    <a:pt x="6239" y="2851"/>
                  </a:lnTo>
                  <a:lnTo>
                    <a:pt x="6297" y="2927"/>
                  </a:lnTo>
                  <a:lnTo>
                    <a:pt x="6303" y="2935"/>
                  </a:lnTo>
                  <a:lnTo>
                    <a:pt x="6358" y="3013"/>
                  </a:lnTo>
                  <a:lnTo>
                    <a:pt x="6364" y="3020"/>
                  </a:lnTo>
                  <a:lnTo>
                    <a:pt x="6416" y="3101"/>
                  </a:lnTo>
                  <a:lnTo>
                    <a:pt x="6421" y="3108"/>
                  </a:lnTo>
                  <a:lnTo>
                    <a:pt x="6471" y="3191"/>
                  </a:lnTo>
                  <a:lnTo>
                    <a:pt x="6476" y="3199"/>
                  </a:lnTo>
                  <a:lnTo>
                    <a:pt x="6522" y="3283"/>
                  </a:lnTo>
                  <a:lnTo>
                    <a:pt x="6527" y="3291"/>
                  </a:lnTo>
                  <a:lnTo>
                    <a:pt x="6570" y="3377"/>
                  </a:lnTo>
                  <a:lnTo>
                    <a:pt x="6574" y="3386"/>
                  </a:lnTo>
                  <a:lnTo>
                    <a:pt x="6614" y="3473"/>
                  </a:lnTo>
                  <a:lnTo>
                    <a:pt x="6618" y="3481"/>
                  </a:lnTo>
                  <a:lnTo>
                    <a:pt x="6654" y="3570"/>
                  </a:lnTo>
                  <a:lnTo>
                    <a:pt x="6658" y="3578"/>
                  </a:lnTo>
                  <a:lnTo>
                    <a:pt x="6691" y="3668"/>
                  </a:lnTo>
                  <a:lnTo>
                    <a:pt x="6694" y="3677"/>
                  </a:lnTo>
                  <a:lnTo>
                    <a:pt x="6724" y="3768"/>
                  </a:lnTo>
                  <a:lnTo>
                    <a:pt x="6727" y="3777"/>
                  </a:lnTo>
                  <a:lnTo>
                    <a:pt x="6753" y="3868"/>
                  </a:lnTo>
                  <a:lnTo>
                    <a:pt x="6756" y="3877"/>
                  </a:lnTo>
                  <a:lnTo>
                    <a:pt x="6779" y="3970"/>
                  </a:lnTo>
                  <a:lnTo>
                    <a:pt x="6781" y="3979"/>
                  </a:lnTo>
                  <a:lnTo>
                    <a:pt x="6800" y="4073"/>
                  </a:lnTo>
                  <a:lnTo>
                    <a:pt x="6802" y="4082"/>
                  </a:lnTo>
                  <a:lnTo>
                    <a:pt x="6818" y="4176"/>
                  </a:lnTo>
                  <a:lnTo>
                    <a:pt x="6819" y="4185"/>
                  </a:lnTo>
                  <a:lnTo>
                    <a:pt x="6832" y="4280"/>
                  </a:lnTo>
                  <a:lnTo>
                    <a:pt x="6833" y="4289"/>
                  </a:lnTo>
                  <a:lnTo>
                    <a:pt x="6842" y="4385"/>
                  </a:lnTo>
                  <a:lnTo>
                    <a:pt x="6842" y="4394"/>
                  </a:lnTo>
                  <a:lnTo>
                    <a:pt x="6848" y="4490"/>
                  </a:lnTo>
                  <a:lnTo>
                    <a:pt x="6848" y="4499"/>
                  </a:lnTo>
                  <a:lnTo>
                    <a:pt x="6850" y="4595"/>
                  </a:lnTo>
                  <a:lnTo>
                    <a:pt x="6850" y="4598"/>
                  </a:lnTo>
                  <a:lnTo>
                    <a:pt x="6850" y="4600"/>
                  </a:lnTo>
                  <a:lnTo>
                    <a:pt x="6850" y="8440"/>
                  </a:lnTo>
                  <a:lnTo>
                    <a:pt x="6848" y="8473"/>
                  </a:lnTo>
                  <a:lnTo>
                    <a:pt x="6841" y="8505"/>
                  </a:lnTo>
                  <a:lnTo>
                    <a:pt x="6831" y="8536"/>
                  </a:lnTo>
                  <a:lnTo>
                    <a:pt x="6817" y="8565"/>
                  </a:lnTo>
                  <a:lnTo>
                    <a:pt x="6798" y="8592"/>
                  </a:lnTo>
                  <a:lnTo>
                    <a:pt x="6777" y="8617"/>
                  </a:lnTo>
                  <a:lnTo>
                    <a:pt x="6752" y="8638"/>
                  </a:lnTo>
                  <a:lnTo>
                    <a:pt x="6725" y="8657"/>
                  </a:lnTo>
                  <a:lnTo>
                    <a:pt x="6696" y="8671"/>
                  </a:lnTo>
                  <a:lnTo>
                    <a:pt x="6665" y="8681"/>
                  </a:lnTo>
                  <a:lnTo>
                    <a:pt x="6633" y="8688"/>
                  </a:lnTo>
                  <a:lnTo>
                    <a:pt x="6600" y="8690"/>
                  </a:lnTo>
                  <a:lnTo>
                    <a:pt x="1480" y="8690"/>
                  </a:lnTo>
                  <a:lnTo>
                    <a:pt x="1447" y="8688"/>
                  </a:lnTo>
                  <a:lnTo>
                    <a:pt x="1415" y="8681"/>
                  </a:lnTo>
                  <a:lnTo>
                    <a:pt x="1384" y="8671"/>
                  </a:lnTo>
                  <a:lnTo>
                    <a:pt x="1355" y="8657"/>
                  </a:lnTo>
                  <a:lnTo>
                    <a:pt x="1328" y="8638"/>
                  </a:lnTo>
                  <a:lnTo>
                    <a:pt x="1303" y="8617"/>
                  </a:lnTo>
                  <a:lnTo>
                    <a:pt x="1282" y="8592"/>
                  </a:lnTo>
                  <a:lnTo>
                    <a:pt x="1263" y="8565"/>
                  </a:lnTo>
                  <a:lnTo>
                    <a:pt x="1249" y="8536"/>
                  </a:lnTo>
                  <a:lnTo>
                    <a:pt x="1239" y="8505"/>
                  </a:lnTo>
                  <a:lnTo>
                    <a:pt x="1232" y="8473"/>
                  </a:lnTo>
                  <a:lnTo>
                    <a:pt x="1230" y="8440"/>
                  </a:lnTo>
                  <a:lnTo>
                    <a:pt x="1230" y="4600"/>
                  </a:lnTo>
                  <a:lnTo>
                    <a:pt x="1230" y="4598"/>
                  </a:lnTo>
                  <a:lnTo>
                    <a:pt x="1230" y="4595"/>
                  </a:lnTo>
                  <a:lnTo>
                    <a:pt x="1232" y="4499"/>
                  </a:lnTo>
                  <a:lnTo>
                    <a:pt x="1232" y="4490"/>
                  </a:lnTo>
                  <a:lnTo>
                    <a:pt x="1238" y="4394"/>
                  </a:lnTo>
                  <a:lnTo>
                    <a:pt x="1238" y="4385"/>
                  </a:lnTo>
                  <a:lnTo>
                    <a:pt x="1247" y="4289"/>
                  </a:lnTo>
                  <a:lnTo>
                    <a:pt x="1248" y="4280"/>
                  </a:lnTo>
                  <a:lnTo>
                    <a:pt x="1261" y="4185"/>
                  </a:lnTo>
                  <a:lnTo>
                    <a:pt x="1262" y="4176"/>
                  </a:lnTo>
                  <a:lnTo>
                    <a:pt x="1278" y="4082"/>
                  </a:lnTo>
                  <a:lnTo>
                    <a:pt x="1280" y="4073"/>
                  </a:lnTo>
                  <a:lnTo>
                    <a:pt x="1299" y="3979"/>
                  </a:lnTo>
                  <a:lnTo>
                    <a:pt x="1301" y="3970"/>
                  </a:lnTo>
                  <a:lnTo>
                    <a:pt x="1324" y="3877"/>
                  </a:lnTo>
                  <a:lnTo>
                    <a:pt x="1327" y="3868"/>
                  </a:lnTo>
                  <a:lnTo>
                    <a:pt x="1353" y="3777"/>
                  </a:lnTo>
                  <a:lnTo>
                    <a:pt x="1356" y="3768"/>
                  </a:lnTo>
                  <a:lnTo>
                    <a:pt x="1386" y="3677"/>
                  </a:lnTo>
                  <a:lnTo>
                    <a:pt x="1389" y="3668"/>
                  </a:lnTo>
                  <a:lnTo>
                    <a:pt x="1422" y="3578"/>
                  </a:lnTo>
                  <a:lnTo>
                    <a:pt x="1426" y="3570"/>
                  </a:lnTo>
                  <a:lnTo>
                    <a:pt x="1462" y="3481"/>
                  </a:lnTo>
                  <a:lnTo>
                    <a:pt x="1466" y="3473"/>
                  </a:lnTo>
                  <a:lnTo>
                    <a:pt x="1506" y="3386"/>
                  </a:lnTo>
                  <a:lnTo>
                    <a:pt x="1510" y="3377"/>
                  </a:lnTo>
                  <a:lnTo>
                    <a:pt x="1553" y="3291"/>
                  </a:lnTo>
                  <a:lnTo>
                    <a:pt x="1558" y="3283"/>
                  </a:lnTo>
                  <a:lnTo>
                    <a:pt x="1604" y="3199"/>
                  </a:lnTo>
                  <a:lnTo>
                    <a:pt x="1609" y="3191"/>
                  </a:lnTo>
                  <a:lnTo>
                    <a:pt x="1659" y="3108"/>
                  </a:lnTo>
                  <a:lnTo>
                    <a:pt x="1664" y="3101"/>
                  </a:lnTo>
                  <a:lnTo>
                    <a:pt x="1716" y="3020"/>
                  </a:lnTo>
                  <a:lnTo>
                    <a:pt x="1722" y="3013"/>
                  </a:lnTo>
                  <a:lnTo>
                    <a:pt x="1777" y="2935"/>
                  </a:lnTo>
                  <a:lnTo>
                    <a:pt x="1783" y="2927"/>
                  </a:lnTo>
                  <a:lnTo>
                    <a:pt x="1841" y="2851"/>
                  </a:lnTo>
                  <a:lnTo>
                    <a:pt x="1847" y="2844"/>
                  </a:lnTo>
                  <a:lnTo>
                    <a:pt x="1908" y="2770"/>
                  </a:lnTo>
                  <a:lnTo>
                    <a:pt x="1914" y="2763"/>
                  </a:lnTo>
                  <a:lnTo>
                    <a:pt x="1977" y="2692"/>
                  </a:lnTo>
                  <a:lnTo>
                    <a:pt x="1984" y="2685"/>
                  </a:lnTo>
                  <a:lnTo>
                    <a:pt x="2050" y="2617"/>
                  </a:lnTo>
                  <a:lnTo>
                    <a:pt x="2057" y="2610"/>
                  </a:lnTo>
                  <a:lnTo>
                    <a:pt x="2125" y="2544"/>
                  </a:lnTo>
                  <a:lnTo>
                    <a:pt x="2132" y="2537"/>
                  </a:lnTo>
                  <a:lnTo>
                    <a:pt x="2203" y="2474"/>
                  </a:lnTo>
                  <a:lnTo>
                    <a:pt x="2210" y="2468"/>
                  </a:lnTo>
                  <a:lnTo>
                    <a:pt x="2284" y="2407"/>
                  </a:lnTo>
                  <a:lnTo>
                    <a:pt x="2291" y="2401"/>
                  </a:lnTo>
                  <a:lnTo>
                    <a:pt x="2367" y="2343"/>
                  </a:lnTo>
                  <a:lnTo>
                    <a:pt x="2375" y="2337"/>
                  </a:lnTo>
                  <a:lnTo>
                    <a:pt x="2453" y="2282"/>
                  </a:lnTo>
                  <a:lnTo>
                    <a:pt x="2460" y="2276"/>
                  </a:lnTo>
                  <a:lnTo>
                    <a:pt x="2541" y="2224"/>
                  </a:lnTo>
                  <a:lnTo>
                    <a:pt x="2548" y="2219"/>
                  </a:lnTo>
                  <a:lnTo>
                    <a:pt x="2631" y="2169"/>
                  </a:lnTo>
                  <a:lnTo>
                    <a:pt x="2639" y="2164"/>
                  </a:lnTo>
                  <a:lnTo>
                    <a:pt x="2723" y="2118"/>
                  </a:lnTo>
                  <a:lnTo>
                    <a:pt x="2731" y="2113"/>
                  </a:lnTo>
                  <a:lnTo>
                    <a:pt x="2817" y="2070"/>
                  </a:lnTo>
                  <a:lnTo>
                    <a:pt x="2826" y="2066"/>
                  </a:lnTo>
                  <a:lnTo>
                    <a:pt x="2913" y="2026"/>
                  </a:lnTo>
                  <a:lnTo>
                    <a:pt x="2921" y="2022"/>
                  </a:lnTo>
                  <a:lnTo>
                    <a:pt x="3010" y="1986"/>
                  </a:lnTo>
                  <a:lnTo>
                    <a:pt x="3018" y="1982"/>
                  </a:lnTo>
                  <a:lnTo>
                    <a:pt x="3108" y="1949"/>
                  </a:lnTo>
                  <a:lnTo>
                    <a:pt x="3117" y="1946"/>
                  </a:lnTo>
                  <a:lnTo>
                    <a:pt x="3208" y="1916"/>
                  </a:lnTo>
                  <a:lnTo>
                    <a:pt x="3217" y="1913"/>
                  </a:lnTo>
                  <a:lnTo>
                    <a:pt x="3308" y="1887"/>
                  </a:lnTo>
                  <a:lnTo>
                    <a:pt x="3317" y="1884"/>
                  </a:lnTo>
                  <a:lnTo>
                    <a:pt x="3410" y="1861"/>
                  </a:lnTo>
                  <a:lnTo>
                    <a:pt x="3419" y="1859"/>
                  </a:lnTo>
                  <a:lnTo>
                    <a:pt x="3513" y="1840"/>
                  </a:lnTo>
                  <a:lnTo>
                    <a:pt x="3522" y="1838"/>
                  </a:lnTo>
                  <a:lnTo>
                    <a:pt x="3616" y="1822"/>
                  </a:lnTo>
                  <a:lnTo>
                    <a:pt x="3625" y="1821"/>
                  </a:lnTo>
                  <a:lnTo>
                    <a:pt x="3720" y="1808"/>
                  </a:lnTo>
                  <a:lnTo>
                    <a:pt x="3729" y="1807"/>
                  </a:lnTo>
                  <a:lnTo>
                    <a:pt x="3825" y="1798"/>
                  </a:lnTo>
                  <a:lnTo>
                    <a:pt x="3834" y="1798"/>
                  </a:lnTo>
                  <a:lnTo>
                    <a:pt x="3930" y="1792"/>
                  </a:lnTo>
                  <a:lnTo>
                    <a:pt x="3939" y="1792"/>
                  </a:lnTo>
                  <a:lnTo>
                    <a:pt x="4035" y="1790"/>
                  </a:lnTo>
                  <a:lnTo>
                    <a:pt x="4045" y="1790"/>
                  </a:lnTo>
                  <a:lnTo>
                    <a:pt x="4141" y="1792"/>
                  </a:lnTo>
                  <a:lnTo>
                    <a:pt x="4150" y="1792"/>
                  </a:lnTo>
                  <a:lnTo>
                    <a:pt x="4246" y="1798"/>
                  </a:lnTo>
                  <a:lnTo>
                    <a:pt x="4255" y="1798"/>
                  </a:lnTo>
                  <a:lnTo>
                    <a:pt x="4351" y="1807"/>
                  </a:lnTo>
                  <a:lnTo>
                    <a:pt x="4360" y="1808"/>
                  </a:lnTo>
                  <a:lnTo>
                    <a:pt x="4455" y="1821"/>
                  </a:lnTo>
                  <a:lnTo>
                    <a:pt x="4464" y="1822"/>
                  </a:lnTo>
                  <a:lnTo>
                    <a:pt x="4558" y="1838"/>
                  </a:lnTo>
                  <a:lnTo>
                    <a:pt x="4564" y="1839"/>
                  </a:lnTo>
                  <a:lnTo>
                    <a:pt x="4566" y="1838"/>
                  </a:lnTo>
                  <a:lnTo>
                    <a:pt x="4581" y="1822"/>
                  </a:lnTo>
                  <a:lnTo>
                    <a:pt x="4596" y="1806"/>
                  </a:lnTo>
                  <a:lnTo>
                    <a:pt x="4611" y="1788"/>
                  </a:lnTo>
                  <a:lnTo>
                    <a:pt x="4625" y="1770"/>
                  </a:lnTo>
                  <a:lnTo>
                    <a:pt x="4639" y="1751"/>
                  </a:lnTo>
                  <a:lnTo>
                    <a:pt x="4652" y="1732"/>
                  </a:lnTo>
                  <a:lnTo>
                    <a:pt x="4665" y="1712"/>
                  </a:lnTo>
                  <a:lnTo>
                    <a:pt x="4677" y="1691"/>
                  </a:lnTo>
                  <a:lnTo>
                    <a:pt x="4689" y="1670"/>
                  </a:lnTo>
                  <a:lnTo>
                    <a:pt x="4699" y="1648"/>
                  </a:lnTo>
                  <a:lnTo>
                    <a:pt x="4710" y="1626"/>
                  </a:lnTo>
                  <a:lnTo>
                    <a:pt x="4719" y="1603"/>
                  </a:lnTo>
                  <a:lnTo>
                    <a:pt x="4728" y="1580"/>
                  </a:lnTo>
                  <a:lnTo>
                    <a:pt x="4737" y="1556"/>
                  </a:lnTo>
                  <a:lnTo>
                    <a:pt x="4745" y="1530"/>
                  </a:lnTo>
                  <a:lnTo>
                    <a:pt x="4749" y="1518"/>
                  </a:lnTo>
                  <a:lnTo>
                    <a:pt x="4756" y="1506"/>
                  </a:lnTo>
                  <a:lnTo>
                    <a:pt x="4763" y="1496"/>
                  </a:lnTo>
                  <a:lnTo>
                    <a:pt x="4772" y="1486"/>
                  </a:lnTo>
                  <a:lnTo>
                    <a:pt x="4783" y="1478"/>
                  </a:lnTo>
                  <a:lnTo>
                    <a:pt x="4794" y="1471"/>
                  </a:lnTo>
                  <a:lnTo>
                    <a:pt x="4806" y="1466"/>
                  </a:lnTo>
                  <a:lnTo>
                    <a:pt x="4818" y="1462"/>
                  </a:lnTo>
                  <a:lnTo>
                    <a:pt x="4831" y="1460"/>
                  </a:lnTo>
                  <a:lnTo>
                    <a:pt x="4844" y="1460"/>
                  </a:lnTo>
                  <a:lnTo>
                    <a:pt x="4857" y="1462"/>
                  </a:lnTo>
                  <a:lnTo>
                    <a:pt x="4886" y="1467"/>
                  </a:lnTo>
                  <a:lnTo>
                    <a:pt x="4891" y="1468"/>
                  </a:lnTo>
                  <a:lnTo>
                    <a:pt x="4920" y="1474"/>
                  </a:lnTo>
                  <a:lnTo>
                    <a:pt x="4924" y="1475"/>
                  </a:lnTo>
                  <a:lnTo>
                    <a:pt x="4952" y="1483"/>
                  </a:lnTo>
                  <a:lnTo>
                    <a:pt x="4956" y="1484"/>
                  </a:lnTo>
                  <a:lnTo>
                    <a:pt x="4985" y="1493"/>
                  </a:lnTo>
                  <a:lnTo>
                    <a:pt x="4989" y="1494"/>
                  </a:lnTo>
                  <a:lnTo>
                    <a:pt x="5016" y="1504"/>
                  </a:lnTo>
                  <a:lnTo>
                    <a:pt x="5020" y="1506"/>
                  </a:lnTo>
                  <a:lnTo>
                    <a:pt x="5048" y="1517"/>
                  </a:lnTo>
                  <a:lnTo>
                    <a:pt x="5052" y="1519"/>
                  </a:lnTo>
                  <a:lnTo>
                    <a:pt x="5079" y="1531"/>
                  </a:lnTo>
                  <a:lnTo>
                    <a:pt x="5082" y="1533"/>
                  </a:lnTo>
                  <a:lnTo>
                    <a:pt x="5109" y="1547"/>
                  </a:lnTo>
                  <a:lnTo>
                    <a:pt x="5113" y="1549"/>
                  </a:lnTo>
                  <a:lnTo>
                    <a:pt x="5139" y="1564"/>
                  </a:lnTo>
                  <a:lnTo>
                    <a:pt x="5142" y="1566"/>
                  </a:lnTo>
                  <a:lnTo>
                    <a:pt x="5168" y="1582"/>
                  </a:lnTo>
                  <a:lnTo>
                    <a:pt x="5172" y="1584"/>
                  </a:lnTo>
                  <a:lnTo>
                    <a:pt x="5197" y="1601"/>
                  </a:lnTo>
                  <a:lnTo>
                    <a:pt x="5200" y="1603"/>
                  </a:lnTo>
                  <a:lnTo>
                    <a:pt x="5225" y="1622"/>
                  </a:lnTo>
                  <a:lnTo>
                    <a:pt x="5228" y="1624"/>
                  </a:lnTo>
                  <a:lnTo>
                    <a:pt x="5252" y="1643"/>
                  </a:lnTo>
                  <a:lnTo>
                    <a:pt x="5255" y="1646"/>
                  </a:lnTo>
                  <a:lnTo>
                    <a:pt x="5279" y="1666"/>
                  </a:lnTo>
                  <a:lnTo>
                    <a:pt x="5282" y="1668"/>
                  </a:lnTo>
                  <a:lnTo>
                    <a:pt x="5305" y="1690"/>
                  </a:lnTo>
                  <a:lnTo>
                    <a:pt x="5308" y="1692"/>
                  </a:lnTo>
                  <a:lnTo>
                    <a:pt x="5330" y="1714"/>
                  </a:lnTo>
                  <a:lnTo>
                    <a:pt x="5333" y="1717"/>
                  </a:lnTo>
                  <a:lnTo>
                    <a:pt x="5354" y="1740"/>
                  </a:lnTo>
                  <a:lnTo>
                    <a:pt x="5357" y="1743"/>
                  </a:lnTo>
                  <a:lnTo>
                    <a:pt x="5378" y="1767"/>
                  </a:lnTo>
                  <a:lnTo>
                    <a:pt x="5380" y="1770"/>
                  </a:lnTo>
                  <a:lnTo>
                    <a:pt x="5400" y="1795"/>
                  </a:lnTo>
                  <a:lnTo>
                    <a:pt x="5403" y="1798"/>
                  </a:lnTo>
                  <a:lnTo>
                    <a:pt x="5422" y="1824"/>
                  </a:lnTo>
                  <a:lnTo>
                    <a:pt x="5424" y="1827"/>
                  </a:lnTo>
                  <a:lnTo>
                    <a:pt x="5443" y="1853"/>
                  </a:lnTo>
                  <a:lnTo>
                    <a:pt x="5445" y="1856"/>
                  </a:lnTo>
                  <a:lnTo>
                    <a:pt x="5463" y="1884"/>
                  </a:lnTo>
                  <a:lnTo>
                    <a:pt x="5464" y="1887"/>
                  </a:lnTo>
                  <a:lnTo>
                    <a:pt x="5481" y="1915"/>
                  </a:lnTo>
                  <a:lnTo>
                    <a:pt x="5483" y="1918"/>
                  </a:lnTo>
                  <a:lnTo>
                    <a:pt x="5499" y="1947"/>
                  </a:lnTo>
                  <a:lnTo>
                    <a:pt x="5501" y="1950"/>
                  </a:lnTo>
                  <a:lnTo>
                    <a:pt x="5516" y="1980"/>
                  </a:lnTo>
                  <a:lnTo>
                    <a:pt x="5517" y="1983"/>
                  </a:lnTo>
                  <a:lnTo>
                    <a:pt x="5532" y="2014"/>
                  </a:lnTo>
                  <a:lnTo>
                    <a:pt x="5533" y="2016"/>
                  </a:lnTo>
                  <a:lnTo>
                    <a:pt x="5546" y="2048"/>
                  </a:lnTo>
                  <a:lnTo>
                    <a:pt x="5548" y="2051"/>
                  </a:lnTo>
                  <a:lnTo>
                    <a:pt x="5560" y="2083"/>
                  </a:lnTo>
                  <a:lnTo>
                    <a:pt x="5561" y="2086"/>
                  </a:lnTo>
                  <a:lnTo>
                    <a:pt x="5573" y="2118"/>
                  </a:lnTo>
                  <a:lnTo>
                    <a:pt x="5574" y="2121"/>
                  </a:lnTo>
                  <a:lnTo>
                    <a:pt x="5584" y="2154"/>
                  </a:lnTo>
                  <a:lnTo>
                    <a:pt x="5585" y="2156"/>
                  </a:lnTo>
                  <a:lnTo>
                    <a:pt x="5594" y="2189"/>
                  </a:lnTo>
                  <a:lnTo>
                    <a:pt x="5595" y="2192"/>
                  </a:lnTo>
                  <a:lnTo>
                    <a:pt x="5603" y="2226"/>
                  </a:lnTo>
                  <a:lnTo>
                    <a:pt x="5604" y="2229"/>
                  </a:lnTo>
                  <a:lnTo>
                    <a:pt x="5612" y="2263"/>
                  </a:lnTo>
                  <a:close/>
                  <a:moveTo>
                    <a:pt x="6350" y="4850"/>
                  </a:moveTo>
                  <a:lnTo>
                    <a:pt x="1730" y="4850"/>
                  </a:lnTo>
                  <a:lnTo>
                    <a:pt x="1730" y="8190"/>
                  </a:lnTo>
                  <a:lnTo>
                    <a:pt x="2930" y="8190"/>
                  </a:lnTo>
                  <a:lnTo>
                    <a:pt x="2930" y="6520"/>
                  </a:lnTo>
                  <a:lnTo>
                    <a:pt x="2930" y="6517"/>
                  </a:lnTo>
                  <a:lnTo>
                    <a:pt x="2931" y="6481"/>
                  </a:lnTo>
                  <a:lnTo>
                    <a:pt x="2931" y="6475"/>
                  </a:lnTo>
                  <a:lnTo>
                    <a:pt x="2933" y="6439"/>
                  </a:lnTo>
                  <a:lnTo>
                    <a:pt x="2933" y="6434"/>
                  </a:lnTo>
                  <a:lnTo>
                    <a:pt x="2937" y="6398"/>
                  </a:lnTo>
                  <a:lnTo>
                    <a:pt x="2937" y="6393"/>
                  </a:lnTo>
                  <a:lnTo>
                    <a:pt x="2942" y="6357"/>
                  </a:lnTo>
                  <a:lnTo>
                    <a:pt x="2943" y="6351"/>
                  </a:lnTo>
                  <a:lnTo>
                    <a:pt x="2949" y="6316"/>
                  </a:lnTo>
                  <a:lnTo>
                    <a:pt x="2950" y="6311"/>
                  </a:lnTo>
                  <a:lnTo>
                    <a:pt x="2957" y="6275"/>
                  </a:lnTo>
                  <a:lnTo>
                    <a:pt x="2958" y="6270"/>
                  </a:lnTo>
                  <a:lnTo>
                    <a:pt x="2967" y="6235"/>
                  </a:lnTo>
                  <a:lnTo>
                    <a:pt x="2969" y="6230"/>
                  </a:lnTo>
                  <a:lnTo>
                    <a:pt x="2978" y="6195"/>
                  </a:lnTo>
                  <a:lnTo>
                    <a:pt x="2980" y="6190"/>
                  </a:lnTo>
                  <a:lnTo>
                    <a:pt x="2991" y="6156"/>
                  </a:lnTo>
                  <a:lnTo>
                    <a:pt x="2993" y="6151"/>
                  </a:lnTo>
                  <a:lnTo>
                    <a:pt x="3006" y="6117"/>
                  </a:lnTo>
                  <a:lnTo>
                    <a:pt x="3008" y="6112"/>
                  </a:lnTo>
                  <a:lnTo>
                    <a:pt x="3022" y="6079"/>
                  </a:lnTo>
                  <a:lnTo>
                    <a:pt x="3024" y="6073"/>
                  </a:lnTo>
                  <a:lnTo>
                    <a:pt x="3039" y="6041"/>
                  </a:lnTo>
                  <a:lnTo>
                    <a:pt x="3041" y="6036"/>
                  </a:lnTo>
                  <a:lnTo>
                    <a:pt x="3058" y="6004"/>
                  </a:lnTo>
                  <a:lnTo>
                    <a:pt x="3060" y="5999"/>
                  </a:lnTo>
                  <a:lnTo>
                    <a:pt x="3078" y="5967"/>
                  </a:lnTo>
                  <a:lnTo>
                    <a:pt x="3080" y="5963"/>
                  </a:lnTo>
                  <a:lnTo>
                    <a:pt x="3099" y="5932"/>
                  </a:lnTo>
                  <a:lnTo>
                    <a:pt x="3102" y="5927"/>
                  </a:lnTo>
                  <a:lnTo>
                    <a:pt x="3122" y="5897"/>
                  </a:lnTo>
                  <a:lnTo>
                    <a:pt x="3125" y="5892"/>
                  </a:lnTo>
                  <a:lnTo>
                    <a:pt x="3146" y="5863"/>
                  </a:lnTo>
                  <a:lnTo>
                    <a:pt x="3149" y="5858"/>
                  </a:lnTo>
                  <a:lnTo>
                    <a:pt x="3171" y="5830"/>
                  </a:lnTo>
                  <a:lnTo>
                    <a:pt x="3174" y="5826"/>
                  </a:lnTo>
                  <a:lnTo>
                    <a:pt x="3197" y="5798"/>
                  </a:lnTo>
                  <a:lnTo>
                    <a:pt x="3201" y="5794"/>
                  </a:lnTo>
                  <a:lnTo>
                    <a:pt x="3225" y="5767"/>
                  </a:lnTo>
                  <a:lnTo>
                    <a:pt x="3228" y="5763"/>
                  </a:lnTo>
                  <a:lnTo>
                    <a:pt x="3253" y="5737"/>
                  </a:lnTo>
                  <a:lnTo>
                    <a:pt x="3257" y="5733"/>
                  </a:lnTo>
                  <a:lnTo>
                    <a:pt x="3283" y="5708"/>
                  </a:lnTo>
                  <a:lnTo>
                    <a:pt x="3287" y="5705"/>
                  </a:lnTo>
                  <a:lnTo>
                    <a:pt x="3314" y="5681"/>
                  </a:lnTo>
                  <a:lnTo>
                    <a:pt x="3318" y="5677"/>
                  </a:lnTo>
                  <a:lnTo>
                    <a:pt x="3346" y="5654"/>
                  </a:lnTo>
                  <a:lnTo>
                    <a:pt x="3350" y="5651"/>
                  </a:lnTo>
                  <a:lnTo>
                    <a:pt x="3378" y="5629"/>
                  </a:lnTo>
                  <a:lnTo>
                    <a:pt x="3383" y="5626"/>
                  </a:lnTo>
                  <a:lnTo>
                    <a:pt x="3412" y="5605"/>
                  </a:lnTo>
                  <a:lnTo>
                    <a:pt x="3417" y="5602"/>
                  </a:lnTo>
                  <a:lnTo>
                    <a:pt x="3447" y="5582"/>
                  </a:lnTo>
                  <a:lnTo>
                    <a:pt x="3452" y="5579"/>
                  </a:lnTo>
                  <a:lnTo>
                    <a:pt x="3483" y="5560"/>
                  </a:lnTo>
                  <a:lnTo>
                    <a:pt x="3487" y="5558"/>
                  </a:lnTo>
                  <a:lnTo>
                    <a:pt x="3519" y="5540"/>
                  </a:lnTo>
                  <a:lnTo>
                    <a:pt x="3524" y="5538"/>
                  </a:lnTo>
                  <a:lnTo>
                    <a:pt x="3556" y="5521"/>
                  </a:lnTo>
                  <a:lnTo>
                    <a:pt x="3561" y="5519"/>
                  </a:lnTo>
                  <a:lnTo>
                    <a:pt x="3593" y="5504"/>
                  </a:lnTo>
                  <a:lnTo>
                    <a:pt x="3599" y="5502"/>
                  </a:lnTo>
                  <a:lnTo>
                    <a:pt x="3632" y="5488"/>
                  </a:lnTo>
                  <a:lnTo>
                    <a:pt x="3637" y="5486"/>
                  </a:lnTo>
                  <a:lnTo>
                    <a:pt x="3671" y="5473"/>
                  </a:lnTo>
                  <a:lnTo>
                    <a:pt x="3676" y="5471"/>
                  </a:lnTo>
                  <a:lnTo>
                    <a:pt x="3710" y="5460"/>
                  </a:lnTo>
                  <a:lnTo>
                    <a:pt x="3715" y="5458"/>
                  </a:lnTo>
                  <a:lnTo>
                    <a:pt x="3750" y="5449"/>
                  </a:lnTo>
                  <a:lnTo>
                    <a:pt x="3755" y="5447"/>
                  </a:lnTo>
                  <a:lnTo>
                    <a:pt x="3790" y="5438"/>
                  </a:lnTo>
                  <a:lnTo>
                    <a:pt x="3795" y="5437"/>
                  </a:lnTo>
                  <a:lnTo>
                    <a:pt x="3831" y="5430"/>
                  </a:lnTo>
                  <a:lnTo>
                    <a:pt x="3836" y="5429"/>
                  </a:lnTo>
                  <a:lnTo>
                    <a:pt x="3871" y="5423"/>
                  </a:lnTo>
                  <a:lnTo>
                    <a:pt x="3877" y="5422"/>
                  </a:lnTo>
                  <a:lnTo>
                    <a:pt x="3913" y="5417"/>
                  </a:lnTo>
                  <a:lnTo>
                    <a:pt x="3918" y="5417"/>
                  </a:lnTo>
                  <a:lnTo>
                    <a:pt x="3954" y="5413"/>
                  </a:lnTo>
                  <a:lnTo>
                    <a:pt x="3959" y="5413"/>
                  </a:lnTo>
                  <a:lnTo>
                    <a:pt x="3995" y="5411"/>
                  </a:lnTo>
                  <a:lnTo>
                    <a:pt x="4001" y="5411"/>
                  </a:lnTo>
                  <a:lnTo>
                    <a:pt x="4037" y="5410"/>
                  </a:lnTo>
                  <a:lnTo>
                    <a:pt x="4043" y="5410"/>
                  </a:lnTo>
                  <a:lnTo>
                    <a:pt x="4079" y="5411"/>
                  </a:lnTo>
                  <a:lnTo>
                    <a:pt x="4085" y="5411"/>
                  </a:lnTo>
                  <a:lnTo>
                    <a:pt x="4121" y="5413"/>
                  </a:lnTo>
                  <a:lnTo>
                    <a:pt x="4126" y="5413"/>
                  </a:lnTo>
                  <a:lnTo>
                    <a:pt x="4162" y="5417"/>
                  </a:lnTo>
                  <a:lnTo>
                    <a:pt x="4167" y="5417"/>
                  </a:lnTo>
                  <a:lnTo>
                    <a:pt x="4203" y="5422"/>
                  </a:lnTo>
                  <a:lnTo>
                    <a:pt x="4209" y="5423"/>
                  </a:lnTo>
                  <a:lnTo>
                    <a:pt x="4244" y="5429"/>
                  </a:lnTo>
                  <a:lnTo>
                    <a:pt x="4249" y="5430"/>
                  </a:lnTo>
                  <a:lnTo>
                    <a:pt x="4285" y="5437"/>
                  </a:lnTo>
                  <a:lnTo>
                    <a:pt x="4290" y="5438"/>
                  </a:lnTo>
                  <a:lnTo>
                    <a:pt x="4325" y="5447"/>
                  </a:lnTo>
                  <a:lnTo>
                    <a:pt x="4330" y="5449"/>
                  </a:lnTo>
                  <a:lnTo>
                    <a:pt x="4365" y="5458"/>
                  </a:lnTo>
                  <a:lnTo>
                    <a:pt x="4370" y="5460"/>
                  </a:lnTo>
                  <a:lnTo>
                    <a:pt x="4404" y="5471"/>
                  </a:lnTo>
                  <a:lnTo>
                    <a:pt x="4409" y="5473"/>
                  </a:lnTo>
                  <a:lnTo>
                    <a:pt x="4443" y="5486"/>
                  </a:lnTo>
                  <a:lnTo>
                    <a:pt x="4448" y="5488"/>
                  </a:lnTo>
                  <a:lnTo>
                    <a:pt x="4481" y="5502"/>
                  </a:lnTo>
                  <a:lnTo>
                    <a:pt x="4487" y="5504"/>
                  </a:lnTo>
                  <a:lnTo>
                    <a:pt x="4519" y="5519"/>
                  </a:lnTo>
                  <a:lnTo>
                    <a:pt x="4524" y="5521"/>
                  </a:lnTo>
                  <a:lnTo>
                    <a:pt x="4556" y="5538"/>
                  </a:lnTo>
                  <a:lnTo>
                    <a:pt x="4561" y="5540"/>
                  </a:lnTo>
                  <a:lnTo>
                    <a:pt x="4593" y="5558"/>
                  </a:lnTo>
                  <a:lnTo>
                    <a:pt x="4597" y="5560"/>
                  </a:lnTo>
                  <a:lnTo>
                    <a:pt x="4628" y="5579"/>
                  </a:lnTo>
                  <a:lnTo>
                    <a:pt x="4633" y="5582"/>
                  </a:lnTo>
                  <a:lnTo>
                    <a:pt x="4663" y="5602"/>
                  </a:lnTo>
                  <a:lnTo>
                    <a:pt x="4668" y="5605"/>
                  </a:lnTo>
                  <a:lnTo>
                    <a:pt x="4697" y="5626"/>
                  </a:lnTo>
                  <a:lnTo>
                    <a:pt x="4702" y="5629"/>
                  </a:lnTo>
                  <a:lnTo>
                    <a:pt x="4730" y="5651"/>
                  </a:lnTo>
                  <a:lnTo>
                    <a:pt x="4734" y="5654"/>
                  </a:lnTo>
                  <a:lnTo>
                    <a:pt x="4762" y="5677"/>
                  </a:lnTo>
                  <a:lnTo>
                    <a:pt x="4766" y="5681"/>
                  </a:lnTo>
                  <a:lnTo>
                    <a:pt x="4793" y="5705"/>
                  </a:lnTo>
                  <a:lnTo>
                    <a:pt x="4797" y="5708"/>
                  </a:lnTo>
                  <a:lnTo>
                    <a:pt x="4823" y="5733"/>
                  </a:lnTo>
                  <a:lnTo>
                    <a:pt x="4827" y="5737"/>
                  </a:lnTo>
                  <a:lnTo>
                    <a:pt x="4852" y="5763"/>
                  </a:lnTo>
                  <a:lnTo>
                    <a:pt x="4855" y="5767"/>
                  </a:lnTo>
                  <a:lnTo>
                    <a:pt x="4879" y="5794"/>
                  </a:lnTo>
                  <a:lnTo>
                    <a:pt x="4883" y="5798"/>
                  </a:lnTo>
                  <a:lnTo>
                    <a:pt x="4906" y="5826"/>
                  </a:lnTo>
                  <a:lnTo>
                    <a:pt x="4909" y="5830"/>
                  </a:lnTo>
                  <a:lnTo>
                    <a:pt x="4931" y="5858"/>
                  </a:lnTo>
                  <a:lnTo>
                    <a:pt x="4934" y="5863"/>
                  </a:lnTo>
                  <a:lnTo>
                    <a:pt x="4955" y="5892"/>
                  </a:lnTo>
                  <a:lnTo>
                    <a:pt x="4958" y="5897"/>
                  </a:lnTo>
                  <a:lnTo>
                    <a:pt x="4978" y="5927"/>
                  </a:lnTo>
                  <a:lnTo>
                    <a:pt x="4981" y="5932"/>
                  </a:lnTo>
                  <a:lnTo>
                    <a:pt x="5000" y="5963"/>
                  </a:lnTo>
                  <a:lnTo>
                    <a:pt x="5002" y="5967"/>
                  </a:lnTo>
                  <a:lnTo>
                    <a:pt x="5020" y="5999"/>
                  </a:lnTo>
                  <a:lnTo>
                    <a:pt x="5022" y="6004"/>
                  </a:lnTo>
                  <a:lnTo>
                    <a:pt x="5039" y="6036"/>
                  </a:lnTo>
                  <a:lnTo>
                    <a:pt x="5041" y="6041"/>
                  </a:lnTo>
                  <a:lnTo>
                    <a:pt x="5056" y="6073"/>
                  </a:lnTo>
                  <a:lnTo>
                    <a:pt x="5058" y="6079"/>
                  </a:lnTo>
                  <a:lnTo>
                    <a:pt x="5072" y="6112"/>
                  </a:lnTo>
                  <a:lnTo>
                    <a:pt x="5074" y="6117"/>
                  </a:lnTo>
                  <a:lnTo>
                    <a:pt x="5087" y="6151"/>
                  </a:lnTo>
                  <a:lnTo>
                    <a:pt x="5089" y="6156"/>
                  </a:lnTo>
                  <a:lnTo>
                    <a:pt x="5100" y="6190"/>
                  </a:lnTo>
                  <a:lnTo>
                    <a:pt x="5102" y="6195"/>
                  </a:lnTo>
                  <a:lnTo>
                    <a:pt x="5111" y="6230"/>
                  </a:lnTo>
                  <a:lnTo>
                    <a:pt x="5113" y="6235"/>
                  </a:lnTo>
                  <a:lnTo>
                    <a:pt x="5122" y="6270"/>
                  </a:lnTo>
                  <a:lnTo>
                    <a:pt x="5123" y="6275"/>
                  </a:lnTo>
                  <a:lnTo>
                    <a:pt x="5130" y="6311"/>
                  </a:lnTo>
                  <a:lnTo>
                    <a:pt x="5131" y="6316"/>
                  </a:lnTo>
                  <a:lnTo>
                    <a:pt x="5137" y="6351"/>
                  </a:lnTo>
                  <a:lnTo>
                    <a:pt x="5138" y="6357"/>
                  </a:lnTo>
                  <a:lnTo>
                    <a:pt x="5143" y="6393"/>
                  </a:lnTo>
                  <a:lnTo>
                    <a:pt x="5143" y="6398"/>
                  </a:lnTo>
                  <a:lnTo>
                    <a:pt x="5147" y="6434"/>
                  </a:lnTo>
                  <a:lnTo>
                    <a:pt x="5147" y="6439"/>
                  </a:lnTo>
                  <a:lnTo>
                    <a:pt x="5149" y="6475"/>
                  </a:lnTo>
                  <a:lnTo>
                    <a:pt x="5149" y="6481"/>
                  </a:lnTo>
                  <a:lnTo>
                    <a:pt x="5150" y="6517"/>
                  </a:lnTo>
                  <a:lnTo>
                    <a:pt x="5150" y="6520"/>
                  </a:lnTo>
                  <a:lnTo>
                    <a:pt x="5150" y="8190"/>
                  </a:lnTo>
                  <a:lnTo>
                    <a:pt x="6350" y="8190"/>
                  </a:lnTo>
                  <a:lnTo>
                    <a:pt x="6350" y="4850"/>
                  </a:lnTo>
                  <a:close/>
                  <a:moveTo>
                    <a:pt x="3852" y="2320"/>
                  </a:moveTo>
                  <a:lnTo>
                    <a:pt x="3852" y="2317"/>
                  </a:lnTo>
                  <a:lnTo>
                    <a:pt x="3855" y="2298"/>
                  </a:lnTo>
                  <a:lnTo>
                    <a:pt x="3781" y="2305"/>
                  </a:lnTo>
                  <a:lnTo>
                    <a:pt x="3695" y="2316"/>
                  </a:lnTo>
                  <a:lnTo>
                    <a:pt x="3610" y="2330"/>
                  </a:lnTo>
                  <a:lnTo>
                    <a:pt x="3526" y="2348"/>
                  </a:lnTo>
                  <a:lnTo>
                    <a:pt x="3442" y="2369"/>
                  </a:lnTo>
                  <a:lnTo>
                    <a:pt x="3359" y="2392"/>
                  </a:lnTo>
                  <a:lnTo>
                    <a:pt x="3277" y="2419"/>
                  </a:lnTo>
                  <a:lnTo>
                    <a:pt x="3197" y="2449"/>
                  </a:lnTo>
                  <a:lnTo>
                    <a:pt x="3117" y="2482"/>
                  </a:lnTo>
                  <a:lnTo>
                    <a:pt x="3038" y="2518"/>
                  </a:lnTo>
                  <a:lnTo>
                    <a:pt x="2961" y="2557"/>
                  </a:lnTo>
                  <a:lnTo>
                    <a:pt x="2885" y="2599"/>
                  </a:lnTo>
                  <a:lnTo>
                    <a:pt x="2811" y="2644"/>
                  </a:lnTo>
                  <a:lnTo>
                    <a:pt x="2738" y="2692"/>
                  </a:lnTo>
                  <a:lnTo>
                    <a:pt x="2668" y="2742"/>
                  </a:lnTo>
                  <a:lnTo>
                    <a:pt x="2599" y="2795"/>
                  </a:lnTo>
                  <a:lnTo>
                    <a:pt x="2533" y="2850"/>
                  </a:lnTo>
                  <a:lnTo>
                    <a:pt x="2469" y="2907"/>
                  </a:lnTo>
                  <a:lnTo>
                    <a:pt x="2407" y="2967"/>
                  </a:lnTo>
                  <a:lnTo>
                    <a:pt x="2347" y="3029"/>
                  </a:lnTo>
                  <a:lnTo>
                    <a:pt x="2290" y="3093"/>
                  </a:lnTo>
                  <a:lnTo>
                    <a:pt x="2235" y="3159"/>
                  </a:lnTo>
                  <a:lnTo>
                    <a:pt x="2182" y="3228"/>
                  </a:lnTo>
                  <a:lnTo>
                    <a:pt x="2132" y="3298"/>
                  </a:lnTo>
                  <a:lnTo>
                    <a:pt x="2084" y="3371"/>
                  </a:lnTo>
                  <a:lnTo>
                    <a:pt x="2039" y="3445"/>
                  </a:lnTo>
                  <a:lnTo>
                    <a:pt x="1997" y="3521"/>
                  </a:lnTo>
                  <a:lnTo>
                    <a:pt x="1958" y="3598"/>
                  </a:lnTo>
                  <a:lnTo>
                    <a:pt x="1922" y="3677"/>
                  </a:lnTo>
                  <a:lnTo>
                    <a:pt x="1889" y="3757"/>
                  </a:lnTo>
                  <a:lnTo>
                    <a:pt x="1859" y="3837"/>
                  </a:lnTo>
                  <a:lnTo>
                    <a:pt x="1832" y="3919"/>
                  </a:lnTo>
                  <a:lnTo>
                    <a:pt x="1809" y="4002"/>
                  </a:lnTo>
                  <a:lnTo>
                    <a:pt x="1788" y="4086"/>
                  </a:lnTo>
                  <a:lnTo>
                    <a:pt x="1770" y="4170"/>
                  </a:lnTo>
                  <a:lnTo>
                    <a:pt x="1756" y="4255"/>
                  </a:lnTo>
                  <a:lnTo>
                    <a:pt x="1745" y="4341"/>
                  </a:lnTo>
                  <a:lnTo>
                    <a:pt x="1744" y="4350"/>
                  </a:lnTo>
                  <a:lnTo>
                    <a:pt x="6336" y="4350"/>
                  </a:lnTo>
                  <a:lnTo>
                    <a:pt x="6335" y="4341"/>
                  </a:lnTo>
                  <a:lnTo>
                    <a:pt x="6324" y="4255"/>
                  </a:lnTo>
                  <a:lnTo>
                    <a:pt x="6310" y="4170"/>
                  </a:lnTo>
                  <a:lnTo>
                    <a:pt x="6292" y="4086"/>
                  </a:lnTo>
                  <a:lnTo>
                    <a:pt x="6271" y="4002"/>
                  </a:lnTo>
                  <a:lnTo>
                    <a:pt x="6248" y="3919"/>
                  </a:lnTo>
                  <a:lnTo>
                    <a:pt x="6221" y="3837"/>
                  </a:lnTo>
                  <a:lnTo>
                    <a:pt x="6191" y="3757"/>
                  </a:lnTo>
                  <a:lnTo>
                    <a:pt x="6158" y="3677"/>
                  </a:lnTo>
                  <a:lnTo>
                    <a:pt x="6122" y="3598"/>
                  </a:lnTo>
                  <a:lnTo>
                    <a:pt x="6083" y="3521"/>
                  </a:lnTo>
                  <a:lnTo>
                    <a:pt x="6041" y="3445"/>
                  </a:lnTo>
                  <a:lnTo>
                    <a:pt x="5996" y="3371"/>
                  </a:lnTo>
                  <a:lnTo>
                    <a:pt x="5948" y="3298"/>
                  </a:lnTo>
                  <a:lnTo>
                    <a:pt x="5898" y="3228"/>
                  </a:lnTo>
                  <a:lnTo>
                    <a:pt x="5845" y="3159"/>
                  </a:lnTo>
                  <a:lnTo>
                    <a:pt x="5790" y="3093"/>
                  </a:lnTo>
                  <a:lnTo>
                    <a:pt x="5733" y="3029"/>
                  </a:lnTo>
                  <a:lnTo>
                    <a:pt x="5673" y="2967"/>
                  </a:lnTo>
                  <a:lnTo>
                    <a:pt x="5611" y="2907"/>
                  </a:lnTo>
                  <a:lnTo>
                    <a:pt x="5581" y="2880"/>
                  </a:lnTo>
                  <a:lnTo>
                    <a:pt x="5575" y="2897"/>
                  </a:lnTo>
                  <a:lnTo>
                    <a:pt x="5574" y="2900"/>
                  </a:lnTo>
                  <a:lnTo>
                    <a:pt x="5563" y="2932"/>
                  </a:lnTo>
                  <a:lnTo>
                    <a:pt x="5562" y="2935"/>
                  </a:lnTo>
                  <a:lnTo>
                    <a:pt x="5550" y="2967"/>
                  </a:lnTo>
                  <a:lnTo>
                    <a:pt x="5549" y="2970"/>
                  </a:lnTo>
                  <a:lnTo>
                    <a:pt x="5535" y="3001"/>
                  </a:lnTo>
                  <a:lnTo>
                    <a:pt x="5534" y="3004"/>
                  </a:lnTo>
                  <a:lnTo>
                    <a:pt x="5520" y="3034"/>
                  </a:lnTo>
                  <a:lnTo>
                    <a:pt x="5519" y="3037"/>
                  </a:lnTo>
                  <a:lnTo>
                    <a:pt x="5503" y="3067"/>
                  </a:lnTo>
                  <a:lnTo>
                    <a:pt x="5502" y="3070"/>
                  </a:lnTo>
                  <a:lnTo>
                    <a:pt x="5486" y="3100"/>
                  </a:lnTo>
                  <a:lnTo>
                    <a:pt x="5484" y="3103"/>
                  </a:lnTo>
                  <a:lnTo>
                    <a:pt x="5467" y="3131"/>
                  </a:lnTo>
                  <a:lnTo>
                    <a:pt x="5465" y="3134"/>
                  </a:lnTo>
                  <a:lnTo>
                    <a:pt x="5448" y="3162"/>
                  </a:lnTo>
                  <a:lnTo>
                    <a:pt x="5446" y="3165"/>
                  </a:lnTo>
                  <a:lnTo>
                    <a:pt x="5427" y="3192"/>
                  </a:lnTo>
                  <a:lnTo>
                    <a:pt x="5425" y="3195"/>
                  </a:lnTo>
                  <a:lnTo>
                    <a:pt x="5406" y="3221"/>
                  </a:lnTo>
                  <a:lnTo>
                    <a:pt x="5404" y="3224"/>
                  </a:lnTo>
                  <a:lnTo>
                    <a:pt x="5384" y="3249"/>
                  </a:lnTo>
                  <a:lnTo>
                    <a:pt x="5382" y="3252"/>
                  </a:lnTo>
                  <a:lnTo>
                    <a:pt x="5361" y="3276"/>
                  </a:lnTo>
                  <a:lnTo>
                    <a:pt x="5358" y="3279"/>
                  </a:lnTo>
                  <a:lnTo>
                    <a:pt x="5337" y="3302"/>
                  </a:lnTo>
                  <a:lnTo>
                    <a:pt x="5334" y="3305"/>
                  </a:lnTo>
                  <a:lnTo>
                    <a:pt x="5312" y="3328"/>
                  </a:lnTo>
                  <a:lnTo>
                    <a:pt x="5309" y="3330"/>
                  </a:lnTo>
                  <a:lnTo>
                    <a:pt x="5287" y="3352"/>
                  </a:lnTo>
                  <a:lnTo>
                    <a:pt x="5284" y="3354"/>
                  </a:lnTo>
                  <a:lnTo>
                    <a:pt x="5260" y="3375"/>
                  </a:lnTo>
                  <a:lnTo>
                    <a:pt x="5257" y="3377"/>
                  </a:lnTo>
                  <a:lnTo>
                    <a:pt x="5233" y="3397"/>
                  </a:lnTo>
                  <a:lnTo>
                    <a:pt x="5230" y="3399"/>
                  </a:lnTo>
                  <a:lnTo>
                    <a:pt x="5205" y="3417"/>
                  </a:lnTo>
                  <a:lnTo>
                    <a:pt x="5202" y="3420"/>
                  </a:lnTo>
                  <a:lnTo>
                    <a:pt x="5177" y="3437"/>
                  </a:lnTo>
                  <a:lnTo>
                    <a:pt x="5173" y="3439"/>
                  </a:lnTo>
                  <a:lnTo>
                    <a:pt x="5147" y="3456"/>
                  </a:lnTo>
                  <a:lnTo>
                    <a:pt x="5144" y="3458"/>
                  </a:lnTo>
                  <a:lnTo>
                    <a:pt x="5117" y="3473"/>
                  </a:lnTo>
                  <a:lnTo>
                    <a:pt x="5114" y="3475"/>
                  </a:lnTo>
                  <a:lnTo>
                    <a:pt x="5087" y="3489"/>
                  </a:lnTo>
                  <a:lnTo>
                    <a:pt x="5083" y="3491"/>
                  </a:lnTo>
                  <a:lnTo>
                    <a:pt x="5056" y="3503"/>
                  </a:lnTo>
                  <a:lnTo>
                    <a:pt x="5052" y="3505"/>
                  </a:lnTo>
                  <a:lnTo>
                    <a:pt x="5025" y="3516"/>
                  </a:lnTo>
                  <a:lnTo>
                    <a:pt x="5021" y="3518"/>
                  </a:lnTo>
                  <a:lnTo>
                    <a:pt x="4993" y="3528"/>
                  </a:lnTo>
                  <a:lnTo>
                    <a:pt x="4989" y="3529"/>
                  </a:lnTo>
                  <a:lnTo>
                    <a:pt x="4961" y="3538"/>
                  </a:lnTo>
                  <a:lnTo>
                    <a:pt x="4957" y="3540"/>
                  </a:lnTo>
                  <a:lnTo>
                    <a:pt x="4929" y="3547"/>
                  </a:lnTo>
                  <a:lnTo>
                    <a:pt x="4925" y="3548"/>
                  </a:lnTo>
                  <a:lnTo>
                    <a:pt x="4896" y="3555"/>
                  </a:lnTo>
                  <a:lnTo>
                    <a:pt x="4892" y="3556"/>
                  </a:lnTo>
                  <a:lnTo>
                    <a:pt x="4863" y="3561"/>
                  </a:lnTo>
                  <a:lnTo>
                    <a:pt x="4859" y="3562"/>
                  </a:lnTo>
                  <a:lnTo>
                    <a:pt x="4830" y="3566"/>
                  </a:lnTo>
                  <a:lnTo>
                    <a:pt x="4826" y="3567"/>
                  </a:lnTo>
                  <a:lnTo>
                    <a:pt x="4797" y="3569"/>
                  </a:lnTo>
                  <a:lnTo>
                    <a:pt x="4793" y="3570"/>
                  </a:lnTo>
                  <a:lnTo>
                    <a:pt x="4764" y="3571"/>
                  </a:lnTo>
                  <a:lnTo>
                    <a:pt x="4760" y="3571"/>
                  </a:lnTo>
                  <a:lnTo>
                    <a:pt x="4730" y="3572"/>
                  </a:lnTo>
                  <a:lnTo>
                    <a:pt x="4726" y="3572"/>
                  </a:lnTo>
                  <a:lnTo>
                    <a:pt x="4697" y="3571"/>
                  </a:lnTo>
                  <a:lnTo>
                    <a:pt x="4692" y="3571"/>
                  </a:lnTo>
                  <a:lnTo>
                    <a:pt x="4663" y="3568"/>
                  </a:lnTo>
                  <a:lnTo>
                    <a:pt x="4658" y="3568"/>
                  </a:lnTo>
                  <a:lnTo>
                    <a:pt x="4629" y="3564"/>
                  </a:lnTo>
                  <a:lnTo>
                    <a:pt x="4625" y="3564"/>
                  </a:lnTo>
                  <a:lnTo>
                    <a:pt x="4596" y="3559"/>
                  </a:lnTo>
                  <a:lnTo>
                    <a:pt x="4592" y="3558"/>
                  </a:lnTo>
                  <a:lnTo>
                    <a:pt x="4563" y="3552"/>
                  </a:lnTo>
                  <a:lnTo>
                    <a:pt x="4559" y="3551"/>
                  </a:lnTo>
                  <a:lnTo>
                    <a:pt x="4531" y="3544"/>
                  </a:lnTo>
                  <a:lnTo>
                    <a:pt x="4527" y="3543"/>
                  </a:lnTo>
                  <a:lnTo>
                    <a:pt x="4499" y="3534"/>
                  </a:lnTo>
                  <a:lnTo>
                    <a:pt x="4495" y="3533"/>
                  </a:lnTo>
                  <a:lnTo>
                    <a:pt x="4467" y="3523"/>
                  </a:lnTo>
                  <a:lnTo>
                    <a:pt x="4463" y="3522"/>
                  </a:lnTo>
                  <a:lnTo>
                    <a:pt x="4435" y="3511"/>
                  </a:lnTo>
                  <a:lnTo>
                    <a:pt x="4432" y="3509"/>
                  </a:lnTo>
                  <a:lnTo>
                    <a:pt x="4404" y="3497"/>
                  </a:lnTo>
                  <a:lnTo>
                    <a:pt x="4401" y="3495"/>
                  </a:lnTo>
                  <a:lnTo>
                    <a:pt x="4374" y="3482"/>
                  </a:lnTo>
                  <a:lnTo>
                    <a:pt x="4370" y="3480"/>
                  </a:lnTo>
                  <a:lnTo>
                    <a:pt x="4344" y="3466"/>
                  </a:lnTo>
                  <a:lnTo>
                    <a:pt x="4340" y="3464"/>
                  </a:lnTo>
                  <a:lnTo>
                    <a:pt x="4314" y="3448"/>
                  </a:lnTo>
                  <a:lnTo>
                    <a:pt x="4311" y="3446"/>
                  </a:lnTo>
                  <a:lnTo>
                    <a:pt x="4285" y="3430"/>
                  </a:lnTo>
                  <a:lnTo>
                    <a:pt x="4282" y="3427"/>
                  </a:lnTo>
                  <a:lnTo>
                    <a:pt x="4257" y="3409"/>
                  </a:lnTo>
                  <a:lnTo>
                    <a:pt x="4253" y="3407"/>
                  </a:lnTo>
                  <a:lnTo>
                    <a:pt x="4229" y="3388"/>
                  </a:lnTo>
                  <a:lnTo>
                    <a:pt x="4226" y="3385"/>
                  </a:lnTo>
                  <a:lnTo>
                    <a:pt x="4202" y="3365"/>
                  </a:lnTo>
                  <a:lnTo>
                    <a:pt x="4199" y="3363"/>
                  </a:lnTo>
                  <a:lnTo>
                    <a:pt x="4176" y="3341"/>
                  </a:lnTo>
                  <a:lnTo>
                    <a:pt x="4173" y="3339"/>
                  </a:lnTo>
                  <a:lnTo>
                    <a:pt x="4151" y="3317"/>
                  </a:lnTo>
                  <a:lnTo>
                    <a:pt x="4148" y="3314"/>
                  </a:lnTo>
                  <a:lnTo>
                    <a:pt x="4126" y="3291"/>
                  </a:lnTo>
                  <a:lnTo>
                    <a:pt x="4124" y="3288"/>
                  </a:lnTo>
                  <a:lnTo>
                    <a:pt x="4103" y="3265"/>
                  </a:lnTo>
                  <a:lnTo>
                    <a:pt x="4100" y="3262"/>
                  </a:lnTo>
                  <a:lnTo>
                    <a:pt x="4080" y="3237"/>
                  </a:lnTo>
                  <a:lnTo>
                    <a:pt x="4078" y="3234"/>
                  </a:lnTo>
                  <a:lnTo>
                    <a:pt x="4058" y="3209"/>
                  </a:lnTo>
                  <a:lnTo>
                    <a:pt x="4056" y="3206"/>
                  </a:lnTo>
                  <a:lnTo>
                    <a:pt x="4037" y="3179"/>
                  </a:lnTo>
                  <a:lnTo>
                    <a:pt x="4035" y="3176"/>
                  </a:lnTo>
                  <a:lnTo>
                    <a:pt x="4017" y="3149"/>
                  </a:lnTo>
                  <a:lnTo>
                    <a:pt x="4015" y="3146"/>
                  </a:lnTo>
                  <a:lnTo>
                    <a:pt x="3998" y="3118"/>
                  </a:lnTo>
                  <a:lnTo>
                    <a:pt x="3996" y="3115"/>
                  </a:lnTo>
                  <a:lnTo>
                    <a:pt x="3980" y="3086"/>
                  </a:lnTo>
                  <a:lnTo>
                    <a:pt x="3978" y="3083"/>
                  </a:lnTo>
                  <a:lnTo>
                    <a:pt x="3963" y="3054"/>
                  </a:lnTo>
                  <a:lnTo>
                    <a:pt x="3962" y="3051"/>
                  </a:lnTo>
                  <a:lnTo>
                    <a:pt x="3947" y="3020"/>
                  </a:lnTo>
                  <a:lnTo>
                    <a:pt x="3945" y="3017"/>
                  </a:lnTo>
                  <a:lnTo>
                    <a:pt x="3932" y="2986"/>
                  </a:lnTo>
                  <a:lnTo>
                    <a:pt x="3931" y="2983"/>
                  </a:lnTo>
                  <a:lnTo>
                    <a:pt x="3918" y="2952"/>
                  </a:lnTo>
                  <a:lnTo>
                    <a:pt x="3917" y="2949"/>
                  </a:lnTo>
                  <a:lnTo>
                    <a:pt x="3905" y="2917"/>
                  </a:lnTo>
                  <a:lnTo>
                    <a:pt x="3904" y="2914"/>
                  </a:lnTo>
                  <a:lnTo>
                    <a:pt x="3893" y="2881"/>
                  </a:lnTo>
                  <a:lnTo>
                    <a:pt x="3892" y="2878"/>
                  </a:lnTo>
                  <a:lnTo>
                    <a:pt x="3883" y="2845"/>
                  </a:lnTo>
                  <a:lnTo>
                    <a:pt x="3882" y="2842"/>
                  </a:lnTo>
                  <a:lnTo>
                    <a:pt x="3873" y="2809"/>
                  </a:lnTo>
                  <a:lnTo>
                    <a:pt x="3872" y="2806"/>
                  </a:lnTo>
                  <a:lnTo>
                    <a:pt x="3864" y="2772"/>
                  </a:lnTo>
                  <a:lnTo>
                    <a:pt x="3864" y="2769"/>
                  </a:lnTo>
                  <a:lnTo>
                    <a:pt x="3857" y="2736"/>
                  </a:lnTo>
                  <a:lnTo>
                    <a:pt x="3857" y="2733"/>
                  </a:lnTo>
                  <a:lnTo>
                    <a:pt x="3851" y="2698"/>
                  </a:lnTo>
                  <a:lnTo>
                    <a:pt x="3850" y="2695"/>
                  </a:lnTo>
                  <a:lnTo>
                    <a:pt x="3846" y="2661"/>
                  </a:lnTo>
                  <a:lnTo>
                    <a:pt x="3845" y="2658"/>
                  </a:lnTo>
                  <a:lnTo>
                    <a:pt x="3842" y="2623"/>
                  </a:lnTo>
                  <a:lnTo>
                    <a:pt x="3842" y="2620"/>
                  </a:lnTo>
                  <a:lnTo>
                    <a:pt x="3839" y="2585"/>
                  </a:lnTo>
                  <a:lnTo>
                    <a:pt x="3839" y="2582"/>
                  </a:lnTo>
                  <a:lnTo>
                    <a:pt x="3837" y="2547"/>
                  </a:lnTo>
                  <a:lnTo>
                    <a:pt x="3837" y="2544"/>
                  </a:lnTo>
                  <a:lnTo>
                    <a:pt x="3837" y="2509"/>
                  </a:lnTo>
                  <a:lnTo>
                    <a:pt x="3837" y="2506"/>
                  </a:lnTo>
                  <a:lnTo>
                    <a:pt x="3838" y="2471"/>
                  </a:lnTo>
                  <a:lnTo>
                    <a:pt x="3838" y="2468"/>
                  </a:lnTo>
                  <a:lnTo>
                    <a:pt x="3839" y="2433"/>
                  </a:lnTo>
                  <a:lnTo>
                    <a:pt x="3839" y="2430"/>
                  </a:lnTo>
                  <a:lnTo>
                    <a:pt x="3842" y="2395"/>
                  </a:lnTo>
                  <a:lnTo>
                    <a:pt x="3843" y="2392"/>
                  </a:lnTo>
                  <a:lnTo>
                    <a:pt x="3846" y="2358"/>
                  </a:lnTo>
                  <a:lnTo>
                    <a:pt x="3847" y="2355"/>
                  </a:lnTo>
                  <a:lnTo>
                    <a:pt x="3852" y="2320"/>
                  </a:lnTo>
                  <a:close/>
                  <a:moveTo>
                    <a:pt x="5403" y="2775"/>
                  </a:moveTo>
                  <a:lnTo>
                    <a:pt x="5411" y="2745"/>
                  </a:lnTo>
                  <a:lnTo>
                    <a:pt x="5411" y="2741"/>
                  </a:lnTo>
                  <a:lnTo>
                    <a:pt x="5342" y="2692"/>
                  </a:lnTo>
                  <a:lnTo>
                    <a:pt x="5269" y="2644"/>
                  </a:lnTo>
                  <a:lnTo>
                    <a:pt x="5195" y="2599"/>
                  </a:lnTo>
                  <a:lnTo>
                    <a:pt x="5119" y="2557"/>
                  </a:lnTo>
                  <a:lnTo>
                    <a:pt x="5042" y="2518"/>
                  </a:lnTo>
                  <a:lnTo>
                    <a:pt x="4963" y="2482"/>
                  </a:lnTo>
                  <a:lnTo>
                    <a:pt x="4883" y="2449"/>
                  </a:lnTo>
                  <a:lnTo>
                    <a:pt x="4803" y="2419"/>
                  </a:lnTo>
                  <a:lnTo>
                    <a:pt x="4721" y="2392"/>
                  </a:lnTo>
                  <a:lnTo>
                    <a:pt x="4638" y="2369"/>
                  </a:lnTo>
                  <a:lnTo>
                    <a:pt x="4554" y="2348"/>
                  </a:lnTo>
                  <a:lnTo>
                    <a:pt x="4470" y="2330"/>
                  </a:lnTo>
                  <a:lnTo>
                    <a:pt x="4385" y="2316"/>
                  </a:lnTo>
                  <a:lnTo>
                    <a:pt x="4299" y="2305"/>
                  </a:lnTo>
                  <a:lnTo>
                    <a:pt x="4213" y="2297"/>
                  </a:lnTo>
                  <a:lnTo>
                    <a:pt x="4127" y="2292"/>
                  </a:lnTo>
                  <a:lnTo>
                    <a:pt x="4060" y="2290"/>
                  </a:lnTo>
                  <a:lnTo>
                    <a:pt x="4055" y="2319"/>
                  </a:lnTo>
                  <a:lnTo>
                    <a:pt x="4049" y="2350"/>
                  </a:lnTo>
                  <a:lnTo>
                    <a:pt x="4045" y="2381"/>
                  </a:lnTo>
                  <a:lnTo>
                    <a:pt x="4041" y="2412"/>
                  </a:lnTo>
                  <a:lnTo>
                    <a:pt x="4039" y="2444"/>
                  </a:lnTo>
                  <a:lnTo>
                    <a:pt x="4038" y="2476"/>
                  </a:lnTo>
                  <a:lnTo>
                    <a:pt x="4037" y="2508"/>
                  </a:lnTo>
                  <a:lnTo>
                    <a:pt x="4037" y="2541"/>
                  </a:lnTo>
                  <a:lnTo>
                    <a:pt x="4039" y="2572"/>
                  </a:lnTo>
                  <a:lnTo>
                    <a:pt x="4041" y="2604"/>
                  </a:lnTo>
                  <a:lnTo>
                    <a:pt x="4044" y="2636"/>
                  </a:lnTo>
                  <a:lnTo>
                    <a:pt x="4048" y="2667"/>
                  </a:lnTo>
                  <a:lnTo>
                    <a:pt x="4054" y="2698"/>
                  </a:lnTo>
                  <a:lnTo>
                    <a:pt x="4060" y="2729"/>
                  </a:lnTo>
                  <a:lnTo>
                    <a:pt x="4067" y="2760"/>
                  </a:lnTo>
                  <a:lnTo>
                    <a:pt x="4075" y="2790"/>
                  </a:lnTo>
                  <a:lnTo>
                    <a:pt x="4084" y="2820"/>
                  </a:lnTo>
                  <a:lnTo>
                    <a:pt x="4093" y="2849"/>
                  </a:lnTo>
                  <a:lnTo>
                    <a:pt x="4104" y="2878"/>
                  </a:lnTo>
                  <a:lnTo>
                    <a:pt x="4116" y="2907"/>
                  </a:lnTo>
                  <a:lnTo>
                    <a:pt x="4128" y="2935"/>
                  </a:lnTo>
                  <a:lnTo>
                    <a:pt x="4141" y="2962"/>
                  </a:lnTo>
                  <a:lnTo>
                    <a:pt x="4155" y="2989"/>
                  </a:lnTo>
                  <a:lnTo>
                    <a:pt x="4170" y="3015"/>
                  </a:lnTo>
                  <a:lnTo>
                    <a:pt x="4185" y="3040"/>
                  </a:lnTo>
                  <a:lnTo>
                    <a:pt x="4201" y="3065"/>
                  </a:lnTo>
                  <a:lnTo>
                    <a:pt x="4218" y="3088"/>
                  </a:lnTo>
                  <a:lnTo>
                    <a:pt x="4236" y="3111"/>
                  </a:lnTo>
                  <a:lnTo>
                    <a:pt x="4254" y="3134"/>
                  </a:lnTo>
                  <a:lnTo>
                    <a:pt x="4273" y="3155"/>
                  </a:lnTo>
                  <a:lnTo>
                    <a:pt x="4292" y="3175"/>
                  </a:lnTo>
                  <a:lnTo>
                    <a:pt x="4312" y="3195"/>
                  </a:lnTo>
                  <a:lnTo>
                    <a:pt x="4332" y="3213"/>
                  </a:lnTo>
                  <a:lnTo>
                    <a:pt x="4353" y="3231"/>
                  </a:lnTo>
                  <a:lnTo>
                    <a:pt x="4375" y="3248"/>
                  </a:lnTo>
                  <a:lnTo>
                    <a:pt x="4396" y="3263"/>
                  </a:lnTo>
                  <a:lnTo>
                    <a:pt x="4419" y="3278"/>
                  </a:lnTo>
                  <a:lnTo>
                    <a:pt x="4441" y="3291"/>
                  </a:lnTo>
                  <a:lnTo>
                    <a:pt x="4464" y="3304"/>
                  </a:lnTo>
                  <a:lnTo>
                    <a:pt x="4487" y="3315"/>
                  </a:lnTo>
                  <a:lnTo>
                    <a:pt x="4511" y="3326"/>
                  </a:lnTo>
                  <a:lnTo>
                    <a:pt x="4534" y="3335"/>
                  </a:lnTo>
                  <a:lnTo>
                    <a:pt x="4558" y="3343"/>
                  </a:lnTo>
                  <a:lnTo>
                    <a:pt x="4582" y="3351"/>
                  </a:lnTo>
                  <a:lnTo>
                    <a:pt x="4607" y="3357"/>
                  </a:lnTo>
                  <a:lnTo>
                    <a:pt x="4631" y="3362"/>
                  </a:lnTo>
                  <a:lnTo>
                    <a:pt x="4656" y="3366"/>
                  </a:lnTo>
                  <a:lnTo>
                    <a:pt x="4681" y="3369"/>
                  </a:lnTo>
                  <a:lnTo>
                    <a:pt x="4705" y="3371"/>
                  </a:lnTo>
                  <a:lnTo>
                    <a:pt x="4730" y="3372"/>
                  </a:lnTo>
                  <a:lnTo>
                    <a:pt x="4755" y="3372"/>
                  </a:lnTo>
                  <a:lnTo>
                    <a:pt x="4780" y="3370"/>
                  </a:lnTo>
                  <a:lnTo>
                    <a:pt x="4804" y="3368"/>
                  </a:lnTo>
                  <a:lnTo>
                    <a:pt x="4829" y="3364"/>
                  </a:lnTo>
                  <a:lnTo>
                    <a:pt x="4853" y="3360"/>
                  </a:lnTo>
                  <a:lnTo>
                    <a:pt x="4878" y="3354"/>
                  </a:lnTo>
                  <a:lnTo>
                    <a:pt x="4902" y="3347"/>
                  </a:lnTo>
                  <a:lnTo>
                    <a:pt x="4926" y="3340"/>
                  </a:lnTo>
                  <a:lnTo>
                    <a:pt x="4950" y="3331"/>
                  </a:lnTo>
                  <a:lnTo>
                    <a:pt x="4973" y="3321"/>
                  </a:lnTo>
                  <a:lnTo>
                    <a:pt x="4997" y="3310"/>
                  </a:lnTo>
                  <a:lnTo>
                    <a:pt x="5020" y="3298"/>
                  </a:lnTo>
                  <a:lnTo>
                    <a:pt x="5043" y="3285"/>
                  </a:lnTo>
                  <a:lnTo>
                    <a:pt x="5065" y="3271"/>
                  </a:lnTo>
                  <a:lnTo>
                    <a:pt x="5087" y="3256"/>
                  </a:lnTo>
                  <a:lnTo>
                    <a:pt x="5109" y="3240"/>
                  </a:lnTo>
                  <a:lnTo>
                    <a:pt x="5130" y="3222"/>
                  </a:lnTo>
                  <a:lnTo>
                    <a:pt x="5151" y="3204"/>
                  </a:lnTo>
                  <a:lnTo>
                    <a:pt x="5171" y="3186"/>
                  </a:lnTo>
                  <a:lnTo>
                    <a:pt x="5191" y="3166"/>
                  </a:lnTo>
                  <a:lnTo>
                    <a:pt x="5210" y="3145"/>
                  </a:lnTo>
                  <a:lnTo>
                    <a:pt x="5228" y="3123"/>
                  </a:lnTo>
                  <a:lnTo>
                    <a:pt x="5246" y="3101"/>
                  </a:lnTo>
                  <a:lnTo>
                    <a:pt x="5263" y="3078"/>
                  </a:lnTo>
                  <a:lnTo>
                    <a:pt x="5280" y="3054"/>
                  </a:lnTo>
                  <a:lnTo>
                    <a:pt x="5296" y="3029"/>
                  </a:lnTo>
                  <a:lnTo>
                    <a:pt x="5311" y="3003"/>
                  </a:lnTo>
                  <a:lnTo>
                    <a:pt x="5325" y="2976"/>
                  </a:lnTo>
                  <a:lnTo>
                    <a:pt x="5339" y="2949"/>
                  </a:lnTo>
                  <a:lnTo>
                    <a:pt x="5352" y="2921"/>
                  </a:lnTo>
                  <a:lnTo>
                    <a:pt x="5364" y="2893"/>
                  </a:lnTo>
                  <a:lnTo>
                    <a:pt x="5375" y="2864"/>
                  </a:lnTo>
                  <a:lnTo>
                    <a:pt x="5385" y="2835"/>
                  </a:lnTo>
                  <a:lnTo>
                    <a:pt x="5395" y="2806"/>
                  </a:lnTo>
                  <a:lnTo>
                    <a:pt x="5403" y="2775"/>
                  </a:lnTo>
                  <a:close/>
                  <a:moveTo>
                    <a:pt x="4802" y="1868"/>
                  </a:moveTo>
                  <a:lnTo>
                    <a:pt x="4786" y="1889"/>
                  </a:lnTo>
                  <a:lnTo>
                    <a:pt x="4785" y="1891"/>
                  </a:lnTo>
                  <a:lnTo>
                    <a:pt x="4863" y="1913"/>
                  </a:lnTo>
                  <a:lnTo>
                    <a:pt x="4872" y="1916"/>
                  </a:lnTo>
                  <a:lnTo>
                    <a:pt x="4963" y="1946"/>
                  </a:lnTo>
                  <a:lnTo>
                    <a:pt x="4972" y="1949"/>
                  </a:lnTo>
                  <a:lnTo>
                    <a:pt x="5062" y="1982"/>
                  </a:lnTo>
                  <a:lnTo>
                    <a:pt x="5070" y="1986"/>
                  </a:lnTo>
                  <a:lnTo>
                    <a:pt x="5159" y="2022"/>
                  </a:lnTo>
                  <a:lnTo>
                    <a:pt x="5167" y="2026"/>
                  </a:lnTo>
                  <a:lnTo>
                    <a:pt x="5254" y="2066"/>
                  </a:lnTo>
                  <a:lnTo>
                    <a:pt x="5263" y="2070"/>
                  </a:lnTo>
                  <a:lnTo>
                    <a:pt x="5349" y="2113"/>
                  </a:lnTo>
                  <a:lnTo>
                    <a:pt x="5357" y="2118"/>
                  </a:lnTo>
                  <a:lnTo>
                    <a:pt x="5359" y="2119"/>
                  </a:lnTo>
                  <a:lnTo>
                    <a:pt x="5350" y="2097"/>
                  </a:lnTo>
                  <a:lnTo>
                    <a:pt x="5337" y="2069"/>
                  </a:lnTo>
                  <a:lnTo>
                    <a:pt x="5323" y="2043"/>
                  </a:lnTo>
                  <a:lnTo>
                    <a:pt x="5309" y="2016"/>
                  </a:lnTo>
                  <a:lnTo>
                    <a:pt x="5294" y="1991"/>
                  </a:lnTo>
                  <a:lnTo>
                    <a:pt x="5278" y="1966"/>
                  </a:lnTo>
                  <a:lnTo>
                    <a:pt x="5261" y="1942"/>
                  </a:lnTo>
                  <a:lnTo>
                    <a:pt x="5244" y="1919"/>
                  </a:lnTo>
                  <a:lnTo>
                    <a:pt x="5226" y="1897"/>
                  </a:lnTo>
                  <a:lnTo>
                    <a:pt x="5207" y="1876"/>
                  </a:lnTo>
                  <a:lnTo>
                    <a:pt x="5188" y="1855"/>
                  </a:lnTo>
                  <a:lnTo>
                    <a:pt x="5168" y="1836"/>
                  </a:lnTo>
                  <a:lnTo>
                    <a:pt x="5148" y="1817"/>
                  </a:lnTo>
                  <a:lnTo>
                    <a:pt x="5126" y="1799"/>
                  </a:lnTo>
                  <a:lnTo>
                    <a:pt x="5105" y="1782"/>
                  </a:lnTo>
                  <a:lnTo>
                    <a:pt x="5083" y="1766"/>
                  </a:lnTo>
                  <a:lnTo>
                    <a:pt x="5061" y="1751"/>
                  </a:lnTo>
                  <a:lnTo>
                    <a:pt x="5039" y="1737"/>
                  </a:lnTo>
                  <a:lnTo>
                    <a:pt x="5016" y="1724"/>
                  </a:lnTo>
                  <a:lnTo>
                    <a:pt x="4993" y="1712"/>
                  </a:lnTo>
                  <a:lnTo>
                    <a:pt x="4970" y="1701"/>
                  </a:lnTo>
                  <a:lnTo>
                    <a:pt x="4946" y="1691"/>
                  </a:lnTo>
                  <a:lnTo>
                    <a:pt x="4922" y="1683"/>
                  </a:lnTo>
                  <a:lnTo>
                    <a:pt x="4905" y="1677"/>
                  </a:lnTo>
                  <a:lnTo>
                    <a:pt x="4904" y="1679"/>
                  </a:lnTo>
                  <a:lnTo>
                    <a:pt x="4893" y="1705"/>
                  </a:lnTo>
                  <a:lnTo>
                    <a:pt x="4892" y="1708"/>
                  </a:lnTo>
                  <a:lnTo>
                    <a:pt x="4880" y="1733"/>
                  </a:lnTo>
                  <a:lnTo>
                    <a:pt x="4879" y="1736"/>
                  </a:lnTo>
                  <a:lnTo>
                    <a:pt x="4867" y="1761"/>
                  </a:lnTo>
                  <a:lnTo>
                    <a:pt x="4865" y="1764"/>
                  </a:lnTo>
                  <a:lnTo>
                    <a:pt x="4852" y="1788"/>
                  </a:lnTo>
                  <a:lnTo>
                    <a:pt x="4851" y="1791"/>
                  </a:lnTo>
                  <a:lnTo>
                    <a:pt x="4837" y="1814"/>
                  </a:lnTo>
                  <a:lnTo>
                    <a:pt x="4835" y="1817"/>
                  </a:lnTo>
                  <a:lnTo>
                    <a:pt x="4821" y="1840"/>
                  </a:lnTo>
                  <a:lnTo>
                    <a:pt x="4819" y="1843"/>
                  </a:lnTo>
                  <a:lnTo>
                    <a:pt x="4804" y="1865"/>
                  </a:lnTo>
                  <a:lnTo>
                    <a:pt x="4802" y="1868"/>
                  </a:lnTo>
                  <a:close/>
                  <a:moveTo>
                    <a:pt x="3231" y="6489"/>
                  </a:moveTo>
                  <a:lnTo>
                    <a:pt x="3230" y="6521"/>
                  </a:lnTo>
                  <a:lnTo>
                    <a:pt x="3230" y="8190"/>
                  </a:lnTo>
                  <a:lnTo>
                    <a:pt x="4850" y="8190"/>
                  </a:lnTo>
                  <a:lnTo>
                    <a:pt x="4850" y="6521"/>
                  </a:lnTo>
                  <a:lnTo>
                    <a:pt x="4849" y="6489"/>
                  </a:lnTo>
                  <a:lnTo>
                    <a:pt x="4848" y="6459"/>
                  </a:lnTo>
                  <a:lnTo>
                    <a:pt x="4845" y="6429"/>
                  </a:lnTo>
                  <a:lnTo>
                    <a:pt x="4841" y="6399"/>
                  </a:lnTo>
                  <a:lnTo>
                    <a:pt x="4836" y="6369"/>
                  </a:lnTo>
                  <a:lnTo>
                    <a:pt x="4830" y="6339"/>
                  </a:lnTo>
                  <a:lnTo>
                    <a:pt x="4822" y="6310"/>
                  </a:lnTo>
                  <a:lnTo>
                    <a:pt x="4814" y="6281"/>
                  </a:lnTo>
                  <a:lnTo>
                    <a:pt x="4805" y="6253"/>
                  </a:lnTo>
                  <a:lnTo>
                    <a:pt x="4794" y="6224"/>
                  </a:lnTo>
                  <a:lnTo>
                    <a:pt x="4783" y="6197"/>
                  </a:lnTo>
                  <a:lnTo>
                    <a:pt x="4770" y="6169"/>
                  </a:lnTo>
                  <a:lnTo>
                    <a:pt x="4756" y="6142"/>
                  </a:lnTo>
                  <a:lnTo>
                    <a:pt x="4741" y="6115"/>
                  </a:lnTo>
                  <a:lnTo>
                    <a:pt x="4725" y="6089"/>
                  </a:lnTo>
                  <a:lnTo>
                    <a:pt x="4709" y="6063"/>
                  </a:lnTo>
                  <a:lnTo>
                    <a:pt x="4691" y="6039"/>
                  </a:lnTo>
                  <a:lnTo>
                    <a:pt x="4673" y="6015"/>
                  </a:lnTo>
                  <a:lnTo>
                    <a:pt x="4654" y="5992"/>
                  </a:lnTo>
                  <a:lnTo>
                    <a:pt x="4634" y="5969"/>
                  </a:lnTo>
                  <a:lnTo>
                    <a:pt x="4613" y="5947"/>
                  </a:lnTo>
                  <a:lnTo>
                    <a:pt x="4591" y="5926"/>
                  </a:lnTo>
                  <a:lnTo>
                    <a:pt x="4568" y="5906"/>
                  </a:lnTo>
                  <a:lnTo>
                    <a:pt x="4545" y="5887"/>
                  </a:lnTo>
                  <a:lnTo>
                    <a:pt x="4521" y="5869"/>
                  </a:lnTo>
                  <a:lnTo>
                    <a:pt x="4497" y="5851"/>
                  </a:lnTo>
                  <a:lnTo>
                    <a:pt x="4471" y="5835"/>
                  </a:lnTo>
                  <a:lnTo>
                    <a:pt x="4445" y="5819"/>
                  </a:lnTo>
                  <a:lnTo>
                    <a:pt x="4418" y="5804"/>
                  </a:lnTo>
                  <a:lnTo>
                    <a:pt x="4391" y="5790"/>
                  </a:lnTo>
                  <a:lnTo>
                    <a:pt x="4363" y="5777"/>
                  </a:lnTo>
                  <a:lnTo>
                    <a:pt x="4336" y="5766"/>
                  </a:lnTo>
                  <a:lnTo>
                    <a:pt x="4307" y="5755"/>
                  </a:lnTo>
                  <a:lnTo>
                    <a:pt x="4279" y="5746"/>
                  </a:lnTo>
                  <a:lnTo>
                    <a:pt x="4250" y="5738"/>
                  </a:lnTo>
                  <a:lnTo>
                    <a:pt x="4221" y="5730"/>
                  </a:lnTo>
                  <a:lnTo>
                    <a:pt x="4191" y="5724"/>
                  </a:lnTo>
                  <a:lnTo>
                    <a:pt x="4161" y="5719"/>
                  </a:lnTo>
                  <a:lnTo>
                    <a:pt x="4131" y="5715"/>
                  </a:lnTo>
                  <a:lnTo>
                    <a:pt x="4101" y="5712"/>
                  </a:lnTo>
                  <a:lnTo>
                    <a:pt x="4071" y="5711"/>
                  </a:lnTo>
                  <a:lnTo>
                    <a:pt x="4040" y="5710"/>
                  </a:lnTo>
                  <a:lnTo>
                    <a:pt x="4009" y="5711"/>
                  </a:lnTo>
                  <a:lnTo>
                    <a:pt x="3979" y="5712"/>
                  </a:lnTo>
                  <a:lnTo>
                    <a:pt x="3949" y="5715"/>
                  </a:lnTo>
                  <a:lnTo>
                    <a:pt x="3919" y="5719"/>
                  </a:lnTo>
                  <a:lnTo>
                    <a:pt x="3889" y="5724"/>
                  </a:lnTo>
                  <a:lnTo>
                    <a:pt x="3859" y="5730"/>
                  </a:lnTo>
                  <a:lnTo>
                    <a:pt x="3830" y="5738"/>
                  </a:lnTo>
                  <a:lnTo>
                    <a:pt x="3801" y="5746"/>
                  </a:lnTo>
                  <a:lnTo>
                    <a:pt x="3773" y="5755"/>
                  </a:lnTo>
                  <a:lnTo>
                    <a:pt x="3744" y="5766"/>
                  </a:lnTo>
                  <a:lnTo>
                    <a:pt x="3717" y="5777"/>
                  </a:lnTo>
                  <a:lnTo>
                    <a:pt x="3689" y="5790"/>
                  </a:lnTo>
                  <a:lnTo>
                    <a:pt x="3662" y="5804"/>
                  </a:lnTo>
                  <a:lnTo>
                    <a:pt x="3635" y="5819"/>
                  </a:lnTo>
                  <a:lnTo>
                    <a:pt x="3609" y="5835"/>
                  </a:lnTo>
                  <a:lnTo>
                    <a:pt x="3583" y="5851"/>
                  </a:lnTo>
                  <a:lnTo>
                    <a:pt x="3559" y="5869"/>
                  </a:lnTo>
                  <a:lnTo>
                    <a:pt x="3535" y="5887"/>
                  </a:lnTo>
                  <a:lnTo>
                    <a:pt x="3512" y="5906"/>
                  </a:lnTo>
                  <a:lnTo>
                    <a:pt x="3489" y="5926"/>
                  </a:lnTo>
                  <a:lnTo>
                    <a:pt x="3467" y="5947"/>
                  </a:lnTo>
                  <a:lnTo>
                    <a:pt x="3446" y="5969"/>
                  </a:lnTo>
                  <a:lnTo>
                    <a:pt x="3426" y="5992"/>
                  </a:lnTo>
                  <a:lnTo>
                    <a:pt x="3407" y="6015"/>
                  </a:lnTo>
                  <a:lnTo>
                    <a:pt x="3389" y="6039"/>
                  </a:lnTo>
                  <a:lnTo>
                    <a:pt x="3371" y="6063"/>
                  </a:lnTo>
                  <a:lnTo>
                    <a:pt x="3355" y="6089"/>
                  </a:lnTo>
                  <a:lnTo>
                    <a:pt x="3339" y="6115"/>
                  </a:lnTo>
                  <a:lnTo>
                    <a:pt x="3324" y="6142"/>
                  </a:lnTo>
                  <a:lnTo>
                    <a:pt x="3310" y="6169"/>
                  </a:lnTo>
                  <a:lnTo>
                    <a:pt x="3297" y="6197"/>
                  </a:lnTo>
                  <a:lnTo>
                    <a:pt x="3286" y="6224"/>
                  </a:lnTo>
                  <a:lnTo>
                    <a:pt x="3275" y="6253"/>
                  </a:lnTo>
                  <a:lnTo>
                    <a:pt x="3266" y="6281"/>
                  </a:lnTo>
                  <a:lnTo>
                    <a:pt x="3258" y="6310"/>
                  </a:lnTo>
                  <a:lnTo>
                    <a:pt x="3250" y="6339"/>
                  </a:lnTo>
                  <a:lnTo>
                    <a:pt x="3244" y="6369"/>
                  </a:lnTo>
                  <a:lnTo>
                    <a:pt x="3239" y="6399"/>
                  </a:lnTo>
                  <a:lnTo>
                    <a:pt x="3235" y="6429"/>
                  </a:lnTo>
                  <a:lnTo>
                    <a:pt x="3232" y="6459"/>
                  </a:lnTo>
                  <a:lnTo>
                    <a:pt x="3231" y="64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3861;p34">
            <a:extLst>
              <a:ext uri="{FF2B5EF4-FFF2-40B4-BE49-F238E27FC236}">
                <a16:creationId xmlns:a16="http://schemas.microsoft.com/office/drawing/2014/main" id="{1098FE09-D604-440A-A95C-CEC02766D995}"/>
              </a:ext>
            </a:extLst>
          </p:cNvPr>
          <p:cNvGrpSpPr/>
          <p:nvPr/>
        </p:nvGrpSpPr>
        <p:grpSpPr>
          <a:xfrm>
            <a:off x="4124395" y="861060"/>
            <a:ext cx="589280" cy="608689"/>
            <a:chOff x="4124395" y="1750040"/>
            <a:chExt cx="589280" cy="608689"/>
          </a:xfrm>
          <a:solidFill>
            <a:schemeClr val="bg1"/>
          </a:solidFill>
        </p:grpSpPr>
        <p:sp>
          <p:nvSpPr>
            <p:cNvPr id="196" name="Google Shape;3862;p34">
              <a:extLst>
                <a:ext uri="{FF2B5EF4-FFF2-40B4-BE49-F238E27FC236}">
                  <a16:creationId xmlns:a16="http://schemas.microsoft.com/office/drawing/2014/main" id="{9641848F-529E-4ED6-8698-65EBB622AC48}"/>
                </a:ext>
              </a:extLst>
            </p:cNvPr>
            <p:cNvSpPr/>
            <p:nvPr/>
          </p:nvSpPr>
          <p:spPr>
            <a:xfrm>
              <a:off x="4124395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00" y="2900"/>
                  </a:moveTo>
                  <a:lnTo>
                    <a:pt x="1400" y="2900"/>
                  </a:lnTo>
                  <a:lnTo>
                    <a:pt x="1361" y="2897"/>
                  </a:lnTo>
                  <a:lnTo>
                    <a:pt x="1322" y="2890"/>
                  </a:lnTo>
                  <a:lnTo>
                    <a:pt x="1285" y="2877"/>
                  </a:lnTo>
                  <a:lnTo>
                    <a:pt x="1250" y="2860"/>
                  </a:lnTo>
                  <a:lnTo>
                    <a:pt x="1217" y="2838"/>
                  </a:lnTo>
                  <a:lnTo>
                    <a:pt x="1188" y="2812"/>
                  </a:lnTo>
                  <a:lnTo>
                    <a:pt x="1162" y="2783"/>
                  </a:lnTo>
                  <a:lnTo>
                    <a:pt x="1140" y="2750"/>
                  </a:lnTo>
                  <a:lnTo>
                    <a:pt x="1123" y="2715"/>
                  </a:lnTo>
                  <a:lnTo>
                    <a:pt x="1110" y="2678"/>
                  </a:lnTo>
                  <a:lnTo>
                    <a:pt x="1103" y="2639"/>
                  </a:lnTo>
                  <a:lnTo>
                    <a:pt x="1100" y="2600"/>
                  </a:lnTo>
                  <a:lnTo>
                    <a:pt x="1103" y="2561"/>
                  </a:lnTo>
                  <a:lnTo>
                    <a:pt x="1110" y="2522"/>
                  </a:lnTo>
                  <a:lnTo>
                    <a:pt x="1123" y="2485"/>
                  </a:lnTo>
                  <a:lnTo>
                    <a:pt x="1140" y="2450"/>
                  </a:lnTo>
                  <a:lnTo>
                    <a:pt x="1162" y="2417"/>
                  </a:lnTo>
                  <a:lnTo>
                    <a:pt x="1188" y="2388"/>
                  </a:lnTo>
                  <a:lnTo>
                    <a:pt x="1217" y="2362"/>
                  </a:lnTo>
                  <a:lnTo>
                    <a:pt x="1250" y="2340"/>
                  </a:lnTo>
                  <a:lnTo>
                    <a:pt x="1285" y="2323"/>
                  </a:lnTo>
                  <a:lnTo>
                    <a:pt x="1322" y="2310"/>
                  </a:lnTo>
                  <a:lnTo>
                    <a:pt x="1361" y="2303"/>
                  </a:lnTo>
                  <a:lnTo>
                    <a:pt x="1400" y="2300"/>
                  </a:lnTo>
                  <a:lnTo>
                    <a:pt x="8600" y="2300"/>
                  </a:lnTo>
                  <a:lnTo>
                    <a:pt x="8639" y="2303"/>
                  </a:lnTo>
                  <a:lnTo>
                    <a:pt x="8678" y="2310"/>
                  </a:lnTo>
                  <a:lnTo>
                    <a:pt x="8715" y="2323"/>
                  </a:lnTo>
                  <a:lnTo>
                    <a:pt x="8750" y="2340"/>
                  </a:lnTo>
                  <a:lnTo>
                    <a:pt x="8783" y="2362"/>
                  </a:lnTo>
                  <a:lnTo>
                    <a:pt x="8812" y="2388"/>
                  </a:lnTo>
                  <a:lnTo>
                    <a:pt x="8838" y="2417"/>
                  </a:lnTo>
                  <a:lnTo>
                    <a:pt x="8860" y="2450"/>
                  </a:lnTo>
                  <a:lnTo>
                    <a:pt x="8877" y="2485"/>
                  </a:lnTo>
                  <a:lnTo>
                    <a:pt x="8890" y="2522"/>
                  </a:lnTo>
                  <a:lnTo>
                    <a:pt x="8897" y="2561"/>
                  </a:lnTo>
                  <a:lnTo>
                    <a:pt x="8900" y="2600"/>
                  </a:lnTo>
                  <a:lnTo>
                    <a:pt x="8897" y="2639"/>
                  </a:lnTo>
                  <a:lnTo>
                    <a:pt x="8890" y="2678"/>
                  </a:lnTo>
                  <a:lnTo>
                    <a:pt x="8877" y="2715"/>
                  </a:lnTo>
                  <a:lnTo>
                    <a:pt x="8860" y="2750"/>
                  </a:lnTo>
                  <a:lnTo>
                    <a:pt x="8838" y="2783"/>
                  </a:lnTo>
                  <a:lnTo>
                    <a:pt x="8812" y="2812"/>
                  </a:lnTo>
                  <a:lnTo>
                    <a:pt x="8783" y="2838"/>
                  </a:lnTo>
                  <a:lnTo>
                    <a:pt x="8750" y="2860"/>
                  </a:lnTo>
                  <a:lnTo>
                    <a:pt x="8715" y="2877"/>
                  </a:lnTo>
                  <a:lnTo>
                    <a:pt x="8678" y="2890"/>
                  </a:lnTo>
                  <a:lnTo>
                    <a:pt x="8639" y="2897"/>
                  </a:lnTo>
                  <a:lnTo>
                    <a:pt x="8600" y="29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3863;p34">
              <a:extLst>
                <a:ext uri="{FF2B5EF4-FFF2-40B4-BE49-F238E27FC236}">
                  <a16:creationId xmlns:a16="http://schemas.microsoft.com/office/drawing/2014/main" id="{E5704800-D828-43EC-AD3D-51A7A6CC0F2E}"/>
                </a:ext>
              </a:extLst>
            </p:cNvPr>
            <p:cNvSpPr/>
            <p:nvPr/>
          </p:nvSpPr>
          <p:spPr>
            <a:xfrm>
              <a:off x="4124395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45" y="1881"/>
                  </a:moveTo>
                  <a:lnTo>
                    <a:pt x="7913" y="1888"/>
                  </a:lnTo>
                  <a:lnTo>
                    <a:pt x="7880" y="1890"/>
                  </a:lnTo>
                  <a:lnTo>
                    <a:pt x="7170" y="1890"/>
                  </a:lnTo>
                  <a:lnTo>
                    <a:pt x="7170" y="4040"/>
                  </a:lnTo>
                  <a:lnTo>
                    <a:pt x="7170" y="8360"/>
                  </a:lnTo>
                  <a:lnTo>
                    <a:pt x="7168" y="8393"/>
                  </a:lnTo>
                  <a:lnTo>
                    <a:pt x="7161" y="8425"/>
                  </a:lnTo>
                  <a:lnTo>
                    <a:pt x="7151" y="8456"/>
                  </a:lnTo>
                  <a:lnTo>
                    <a:pt x="7137" y="8485"/>
                  </a:lnTo>
                  <a:lnTo>
                    <a:pt x="7118" y="8512"/>
                  </a:lnTo>
                  <a:lnTo>
                    <a:pt x="7097" y="8537"/>
                  </a:lnTo>
                  <a:lnTo>
                    <a:pt x="7072" y="8558"/>
                  </a:lnTo>
                  <a:lnTo>
                    <a:pt x="7045" y="8577"/>
                  </a:lnTo>
                  <a:lnTo>
                    <a:pt x="7016" y="8591"/>
                  </a:lnTo>
                  <a:lnTo>
                    <a:pt x="6985" y="8601"/>
                  </a:lnTo>
                  <a:lnTo>
                    <a:pt x="6953" y="8608"/>
                  </a:lnTo>
                  <a:lnTo>
                    <a:pt x="6920" y="8610"/>
                  </a:lnTo>
                  <a:lnTo>
                    <a:pt x="6887" y="8608"/>
                  </a:lnTo>
                  <a:lnTo>
                    <a:pt x="6855" y="8601"/>
                  </a:lnTo>
                  <a:lnTo>
                    <a:pt x="6824" y="8591"/>
                  </a:lnTo>
                  <a:lnTo>
                    <a:pt x="6795" y="8577"/>
                  </a:lnTo>
                  <a:lnTo>
                    <a:pt x="6768" y="8558"/>
                  </a:lnTo>
                  <a:lnTo>
                    <a:pt x="6743" y="8537"/>
                  </a:lnTo>
                  <a:lnTo>
                    <a:pt x="6722" y="8512"/>
                  </a:lnTo>
                  <a:lnTo>
                    <a:pt x="6703" y="8485"/>
                  </a:lnTo>
                  <a:lnTo>
                    <a:pt x="6689" y="8456"/>
                  </a:lnTo>
                  <a:lnTo>
                    <a:pt x="6679" y="8425"/>
                  </a:lnTo>
                  <a:lnTo>
                    <a:pt x="6672" y="8393"/>
                  </a:lnTo>
                  <a:lnTo>
                    <a:pt x="6670" y="8360"/>
                  </a:lnTo>
                  <a:lnTo>
                    <a:pt x="6670" y="4290"/>
                  </a:lnTo>
                  <a:lnTo>
                    <a:pt x="3330" y="4290"/>
                  </a:lnTo>
                  <a:lnTo>
                    <a:pt x="3330" y="8360"/>
                  </a:lnTo>
                  <a:lnTo>
                    <a:pt x="3328" y="8393"/>
                  </a:lnTo>
                  <a:lnTo>
                    <a:pt x="3321" y="8425"/>
                  </a:lnTo>
                  <a:lnTo>
                    <a:pt x="3311" y="8456"/>
                  </a:lnTo>
                  <a:lnTo>
                    <a:pt x="3297" y="8485"/>
                  </a:lnTo>
                  <a:lnTo>
                    <a:pt x="3278" y="8512"/>
                  </a:lnTo>
                  <a:lnTo>
                    <a:pt x="3257" y="8537"/>
                  </a:lnTo>
                  <a:lnTo>
                    <a:pt x="3232" y="8558"/>
                  </a:lnTo>
                  <a:lnTo>
                    <a:pt x="3205" y="8577"/>
                  </a:lnTo>
                  <a:lnTo>
                    <a:pt x="3176" y="8591"/>
                  </a:lnTo>
                  <a:lnTo>
                    <a:pt x="3145" y="8601"/>
                  </a:lnTo>
                  <a:lnTo>
                    <a:pt x="3113" y="8608"/>
                  </a:lnTo>
                  <a:lnTo>
                    <a:pt x="3080" y="8610"/>
                  </a:lnTo>
                  <a:lnTo>
                    <a:pt x="3047" y="8608"/>
                  </a:lnTo>
                  <a:lnTo>
                    <a:pt x="3015" y="8601"/>
                  </a:lnTo>
                  <a:lnTo>
                    <a:pt x="2984" y="8591"/>
                  </a:lnTo>
                  <a:lnTo>
                    <a:pt x="2955" y="8577"/>
                  </a:lnTo>
                  <a:lnTo>
                    <a:pt x="2928" y="8558"/>
                  </a:lnTo>
                  <a:lnTo>
                    <a:pt x="2903" y="8537"/>
                  </a:lnTo>
                  <a:lnTo>
                    <a:pt x="2882" y="8512"/>
                  </a:lnTo>
                  <a:lnTo>
                    <a:pt x="2863" y="8485"/>
                  </a:lnTo>
                  <a:lnTo>
                    <a:pt x="2849" y="8456"/>
                  </a:lnTo>
                  <a:lnTo>
                    <a:pt x="2839" y="8425"/>
                  </a:lnTo>
                  <a:lnTo>
                    <a:pt x="2832" y="8393"/>
                  </a:lnTo>
                  <a:lnTo>
                    <a:pt x="2830" y="8360"/>
                  </a:lnTo>
                  <a:lnTo>
                    <a:pt x="2830" y="4040"/>
                  </a:lnTo>
                  <a:lnTo>
                    <a:pt x="2830" y="1890"/>
                  </a:lnTo>
                  <a:lnTo>
                    <a:pt x="2120" y="1890"/>
                  </a:lnTo>
                  <a:lnTo>
                    <a:pt x="2087" y="1888"/>
                  </a:lnTo>
                  <a:lnTo>
                    <a:pt x="2055" y="1881"/>
                  </a:lnTo>
                  <a:lnTo>
                    <a:pt x="2024" y="1871"/>
                  </a:lnTo>
                  <a:lnTo>
                    <a:pt x="1995" y="1857"/>
                  </a:lnTo>
                  <a:lnTo>
                    <a:pt x="1968" y="1838"/>
                  </a:lnTo>
                  <a:lnTo>
                    <a:pt x="1943" y="1817"/>
                  </a:lnTo>
                  <a:lnTo>
                    <a:pt x="1922" y="1792"/>
                  </a:lnTo>
                  <a:lnTo>
                    <a:pt x="1903" y="1765"/>
                  </a:lnTo>
                  <a:lnTo>
                    <a:pt x="1889" y="1736"/>
                  </a:lnTo>
                  <a:lnTo>
                    <a:pt x="1879" y="1705"/>
                  </a:lnTo>
                  <a:lnTo>
                    <a:pt x="1872" y="1673"/>
                  </a:lnTo>
                  <a:lnTo>
                    <a:pt x="1870" y="1640"/>
                  </a:lnTo>
                  <a:lnTo>
                    <a:pt x="1872" y="1607"/>
                  </a:lnTo>
                  <a:lnTo>
                    <a:pt x="1879" y="1575"/>
                  </a:lnTo>
                  <a:lnTo>
                    <a:pt x="1889" y="1544"/>
                  </a:lnTo>
                  <a:lnTo>
                    <a:pt x="1903" y="1515"/>
                  </a:lnTo>
                  <a:lnTo>
                    <a:pt x="1922" y="1488"/>
                  </a:lnTo>
                  <a:lnTo>
                    <a:pt x="1943" y="1463"/>
                  </a:lnTo>
                  <a:lnTo>
                    <a:pt x="1968" y="1442"/>
                  </a:lnTo>
                  <a:lnTo>
                    <a:pt x="1995" y="1423"/>
                  </a:lnTo>
                  <a:lnTo>
                    <a:pt x="2024" y="1409"/>
                  </a:lnTo>
                  <a:lnTo>
                    <a:pt x="2055" y="1399"/>
                  </a:lnTo>
                  <a:lnTo>
                    <a:pt x="2087" y="1392"/>
                  </a:lnTo>
                  <a:lnTo>
                    <a:pt x="2120" y="1390"/>
                  </a:lnTo>
                  <a:lnTo>
                    <a:pt x="3080" y="1390"/>
                  </a:lnTo>
                  <a:lnTo>
                    <a:pt x="6920" y="1390"/>
                  </a:lnTo>
                  <a:lnTo>
                    <a:pt x="7880" y="1390"/>
                  </a:lnTo>
                  <a:lnTo>
                    <a:pt x="7913" y="1392"/>
                  </a:lnTo>
                  <a:lnTo>
                    <a:pt x="7945" y="1399"/>
                  </a:lnTo>
                  <a:lnTo>
                    <a:pt x="7976" y="1409"/>
                  </a:lnTo>
                  <a:lnTo>
                    <a:pt x="8005" y="1423"/>
                  </a:lnTo>
                  <a:lnTo>
                    <a:pt x="8032" y="1442"/>
                  </a:lnTo>
                  <a:lnTo>
                    <a:pt x="8057" y="1463"/>
                  </a:lnTo>
                  <a:lnTo>
                    <a:pt x="8078" y="1488"/>
                  </a:lnTo>
                  <a:lnTo>
                    <a:pt x="8097" y="1515"/>
                  </a:lnTo>
                  <a:lnTo>
                    <a:pt x="8111" y="1544"/>
                  </a:lnTo>
                  <a:lnTo>
                    <a:pt x="8121" y="1575"/>
                  </a:lnTo>
                  <a:lnTo>
                    <a:pt x="8128" y="1607"/>
                  </a:lnTo>
                  <a:lnTo>
                    <a:pt x="8130" y="1640"/>
                  </a:lnTo>
                  <a:lnTo>
                    <a:pt x="8128" y="1673"/>
                  </a:lnTo>
                  <a:lnTo>
                    <a:pt x="8121" y="1705"/>
                  </a:lnTo>
                  <a:lnTo>
                    <a:pt x="8111" y="1736"/>
                  </a:lnTo>
                  <a:lnTo>
                    <a:pt x="8097" y="1765"/>
                  </a:lnTo>
                  <a:lnTo>
                    <a:pt x="8078" y="1792"/>
                  </a:lnTo>
                  <a:lnTo>
                    <a:pt x="8057" y="1817"/>
                  </a:lnTo>
                  <a:lnTo>
                    <a:pt x="8032" y="1838"/>
                  </a:lnTo>
                  <a:lnTo>
                    <a:pt x="8005" y="1857"/>
                  </a:lnTo>
                  <a:lnTo>
                    <a:pt x="7976" y="1871"/>
                  </a:lnTo>
                  <a:lnTo>
                    <a:pt x="7945" y="1881"/>
                  </a:lnTo>
                  <a:close/>
                  <a:moveTo>
                    <a:pt x="6670" y="1890"/>
                  </a:moveTo>
                  <a:lnTo>
                    <a:pt x="3330" y="1890"/>
                  </a:lnTo>
                  <a:lnTo>
                    <a:pt x="3330" y="3790"/>
                  </a:lnTo>
                  <a:lnTo>
                    <a:pt x="6670" y="3790"/>
                  </a:lnTo>
                  <a:lnTo>
                    <a:pt x="6670" y="18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3867;p34">
            <a:extLst>
              <a:ext uri="{FF2B5EF4-FFF2-40B4-BE49-F238E27FC236}">
                <a16:creationId xmlns:a16="http://schemas.microsoft.com/office/drawing/2014/main" id="{BAD8DBBD-075A-40D5-8928-73A4620228A2}"/>
              </a:ext>
            </a:extLst>
          </p:cNvPr>
          <p:cNvGrpSpPr/>
          <p:nvPr/>
        </p:nvGrpSpPr>
        <p:grpSpPr>
          <a:xfrm>
            <a:off x="6379157" y="861060"/>
            <a:ext cx="589280" cy="608689"/>
            <a:chOff x="6379157" y="1750040"/>
            <a:chExt cx="589280" cy="608689"/>
          </a:xfrm>
          <a:solidFill>
            <a:schemeClr val="bg1"/>
          </a:solidFill>
        </p:grpSpPr>
        <p:sp>
          <p:nvSpPr>
            <p:cNvPr id="199" name="Google Shape;3868;p34">
              <a:extLst>
                <a:ext uri="{FF2B5EF4-FFF2-40B4-BE49-F238E27FC236}">
                  <a16:creationId xmlns:a16="http://schemas.microsoft.com/office/drawing/2014/main" id="{74DA44A0-B135-4DBF-9AA2-9D42FF4582E2}"/>
                </a:ext>
              </a:extLst>
            </p:cNvPr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218"/>
                  </a:moveTo>
                  <a:lnTo>
                    <a:pt x="4848" y="3030"/>
                  </a:lnTo>
                  <a:lnTo>
                    <a:pt x="4741" y="2822"/>
                  </a:lnTo>
                  <a:lnTo>
                    <a:pt x="4673" y="2600"/>
                  </a:lnTo>
                  <a:lnTo>
                    <a:pt x="4640" y="2369"/>
                  </a:lnTo>
                  <a:lnTo>
                    <a:pt x="4636" y="2134"/>
                  </a:lnTo>
                  <a:lnTo>
                    <a:pt x="4654" y="1901"/>
                  </a:lnTo>
                  <a:lnTo>
                    <a:pt x="4691" y="1675"/>
                  </a:lnTo>
                  <a:lnTo>
                    <a:pt x="4741" y="1462"/>
                  </a:lnTo>
                  <a:lnTo>
                    <a:pt x="4798" y="1267"/>
                  </a:lnTo>
                  <a:lnTo>
                    <a:pt x="4856" y="1095"/>
                  </a:lnTo>
                  <a:lnTo>
                    <a:pt x="4911" y="952"/>
                  </a:lnTo>
                  <a:lnTo>
                    <a:pt x="4957" y="844"/>
                  </a:lnTo>
                  <a:lnTo>
                    <a:pt x="4988" y="774"/>
                  </a:lnTo>
                  <a:lnTo>
                    <a:pt x="5000" y="750"/>
                  </a:lnTo>
                  <a:lnTo>
                    <a:pt x="5012" y="774"/>
                  </a:lnTo>
                  <a:lnTo>
                    <a:pt x="5043" y="844"/>
                  </a:lnTo>
                  <a:lnTo>
                    <a:pt x="5089" y="952"/>
                  </a:lnTo>
                  <a:lnTo>
                    <a:pt x="5144" y="1095"/>
                  </a:lnTo>
                  <a:lnTo>
                    <a:pt x="5202" y="1267"/>
                  </a:lnTo>
                  <a:lnTo>
                    <a:pt x="5259" y="1462"/>
                  </a:lnTo>
                  <a:lnTo>
                    <a:pt x="5309" y="1675"/>
                  </a:lnTo>
                  <a:lnTo>
                    <a:pt x="5346" y="1901"/>
                  </a:lnTo>
                  <a:lnTo>
                    <a:pt x="5364" y="2134"/>
                  </a:lnTo>
                  <a:lnTo>
                    <a:pt x="5360" y="2369"/>
                  </a:lnTo>
                  <a:lnTo>
                    <a:pt x="5327" y="2600"/>
                  </a:lnTo>
                  <a:lnTo>
                    <a:pt x="5259" y="2822"/>
                  </a:lnTo>
                  <a:lnTo>
                    <a:pt x="5152" y="3030"/>
                  </a:lnTo>
                  <a:lnTo>
                    <a:pt x="5000" y="32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3869;p34">
              <a:extLst>
                <a:ext uri="{FF2B5EF4-FFF2-40B4-BE49-F238E27FC236}">
                  <a16:creationId xmlns:a16="http://schemas.microsoft.com/office/drawing/2014/main" id="{72619687-0B52-4FD1-BF32-52A349241CFF}"/>
                </a:ext>
              </a:extLst>
            </p:cNvPr>
            <p:cNvSpPr/>
            <p:nvPr/>
          </p:nvSpPr>
          <p:spPr>
            <a:xfrm>
              <a:off x="6379157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78" y="3112"/>
                  </a:moveTo>
                  <a:lnTo>
                    <a:pt x="5269" y="3124"/>
                  </a:lnTo>
                  <a:lnTo>
                    <a:pt x="5150" y="3271"/>
                  </a:lnTo>
                  <a:lnTo>
                    <a:pt x="5150" y="3790"/>
                  </a:lnTo>
                  <a:lnTo>
                    <a:pt x="6097" y="3790"/>
                  </a:lnTo>
                  <a:lnTo>
                    <a:pt x="6130" y="3792"/>
                  </a:lnTo>
                  <a:lnTo>
                    <a:pt x="6162" y="3799"/>
                  </a:lnTo>
                  <a:lnTo>
                    <a:pt x="6193" y="3809"/>
                  </a:lnTo>
                  <a:lnTo>
                    <a:pt x="6222" y="3823"/>
                  </a:lnTo>
                  <a:lnTo>
                    <a:pt x="6249" y="3842"/>
                  </a:lnTo>
                  <a:lnTo>
                    <a:pt x="6274" y="3863"/>
                  </a:lnTo>
                  <a:lnTo>
                    <a:pt x="6295" y="3888"/>
                  </a:lnTo>
                  <a:lnTo>
                    <a:pt x="6314" y="3915"/>
                  </a:lnTo>
                  <a:lnTo>
                    <a:pt x="6328" y="3944"/>
                  </a:lnTo>
                  <a:lnTo>
                    <a:pt x="6338" y="3975"/>
                  </a:lnTo>
                  <a:lnTo>
                    <a:pt x="6345" y="4007"/>
                  </a:lnTo>
                  <a:lnTo>
                    <a:pt x="6347" y="4040"/>
                  </a:lnTo>
                  <a:lnTo>
                    <a:pt x="6347" y="9000"/>
                  </a:lnTo>
                  <a:lnTo>
                    <a:pt x="6919" y="9000"/>
                  </a:lnTo>
                  <a:lnTo>
                    <a:pt x="6952" y="9002"/>
                  </a:lnTo>
                  <a:lnTo>
                    <a:pt x="6984" y="9009"/>
                  </a:lnTo>
                  <a:lnTo>
                    <a:pt x="7015" y="9019"/>
                  </a:lnTo>
                  <a:lnTo>
                    <a:pt x="7044" y="9033"/>
                  </a:lnTo>
                  <a:lnTo>
                    <a:pt x="7071" y="9052"/>
                  </a:lnTo>
                  <a:lnTo>
                    <a:pt x="7096" y="9073"/>
                  </a:lnTo>
                  <a:lnTo>
                    <a:pt x="7117" y="9098"/>
                  </a:lnTo>
                  <a:lnTo>
                    <a:pt x="7136" y="9125"/>
                  </a:lnTo>
                  <a:lnTo>
                    <a:pt x="7150" y="9154"/>
                  </a:lnTo>
                  <a:lnTo>
                    <a:pt x="7160" y="9185"/>
                  </a:lnTo>
                  <a:lnTo>
                    <a:pt x="7167" y="9217"/>
                  </a:lnTo>
                  <a:lnTo>
                    <a:pt x="7169" y="9250"/>
                  </a:lnTo>
                  <a:lnTo>
                    <a:pt x="7167" y="9283"/>
                  </a:lnTo>
                  <a:lnTo>
                    <a:pt x="7160" y="9315"/>
                  </a:lnTo>
                  <a:lnTo>
                    <a:pt x="7150" y="9346"/>
                  </a:lnTo>
                  <a:lnTo>
                    <a:pt x="7136" y="9375"/>
                  </a:lnTo>
                  <a:lnTo>
                    <a:pt x="7117" y="9402"/>
                  </a:lnTo>
                  <a:lnTo>
                    <a:pt x="7096" y="9427"/>
                  </a:lnTo>
                  <a:lnTo>
                    <a:pt x="7071" y="9448"/>
                  </a:lnTo>
                  <a:lnTo>
                    <a:pt x="7044" y="9467"/>
                  </a:lnTo>
                  <a:lnTo>
                    <a:pt x="7015" y="9481"/>
                  </a:lnTo>
                  <a:lnTo>
                    <a:pt x="6984" y="9491"/>
                  </a:lnTo>
                  <a:lnTo>
                    <a:pt x="6952" y="9498"/>
                  </a:lnTo>
                  <a:lnTo>
                    <a:pt x="6919" y="9500"/>
                  </a:lnTo>
                  <a:lnTo>
                    <a:pt x="6097" y="9500"/>
                  </a:lnTo>
                  <a:lnTo>
                    <a:pt x="3903" y="9500"/>
                  </a:lnTo>
                  <a:lnTo>
                    <a:pt x="3081" y="9500"/>
                  </a:lnTo>
                  <a:lnTo>
                    <a:pt x="3048" y="9498"/>
                  </a:lnTo>
                  <a:lnTo>
                    <a:pt x="3016" y="9491"/>
                  </a:lnTo>
                  <a:lnTo>
                    <a:pt x="2985" y="9481"/>
                  </a:lnTo>
                  <a:lnTo>
                    <a:pt x="2956" y="9467"/>
                  </a:lnTo>
                  <a:lnTo>
                    <a:pt x="2929" y="9448"/>
                  </a:lnTo>
                  <a:lnTo>
                    <a:pt x="2904" y="9427"/>
                  </a:lnTo>
                  <a:lnTo>
                    <a:pt x="2883" y="9402"/>
                  </a:lnTo>
                  <a:lnTo>
                    <a:pt x="2864" y="9375"/>
                  </a:lnTo>
                  <a:lnTo>
                    <a:pt x="2850" y="9346"/>
                  </a:lnTo>
                  <a:lnTo>
                    <a:pt x="2840" y="9315"/>
                  </a:lnTo>
                  <a:lnTo>
                    <a:pt x="2833" y="9283"/>
                  </a:lnTo>
                  <a:lnTo>
                    <a:pt x="2831" y="9250"/>
                  </a:lnTo>
                  <a:lnTo>
                    <a:pt x="2833" y="9217"/>
                  </a:lnTo>
                  <a:lnTo>
                    <a:pt x="2840" y="9185"/>
                  </a:lnTo>
                  <a:lnTo>
                    <a:pt x="2850" y="9154"/>
                  </a:lnTo>
                  <a:lnTo>
                    <a:pt x="2864" y="9125"/>
                  </a:lnTo>
                  <a:lnTo>
                    <a:pt x="2883" y="9098"/>
                  </a:lnTo>
                  <a:lnTo>
                    <a:pt x="2904" y="9073"/>
                  </a:lnTo>
                  <a:lnTo>
                    <a:pt x="2929" y="9052"/>
                  </a:lnTo>
                  <a:lnTo>
                    <a:pt x="2956" y="9033"/>
                  </a:lnTo>
                  <a:lnTo>
                    <a:pt x="2985" y="9019"/>
                  </a:lnTo>
                  <a:lnTo>
                    <a:pt x="3016" y="9009"/>
                  </a:lnTo>
                  <a:lnTo>
                    <a:pt x="3048" y="9002"/>
                  </a:lnTo>
                  <a:lnTo>
                    <a:pt x="3081" y="9000"/>
                  </a:lnTo>
                  <a:lnTo>
                    <a:pt x="3653" y="9000"/>
                  </a:lnTo>
                  <a:lnTo>
                    <a:pt x="3653" y="4040"/>
                  </a:lnTo>
                  <a:lnTo>
                    <a:pt x="3655" y="4007"/>
                  </a:lnTo>
                  <a:lnTo>
                    <a:pt x="3662" y="3975"/>
                  </a:lnTo>
                  <a:lnTo>
                    <a:pt x="3672" y="3944"/>
                  </a:lnTo>
                  <a:lnTo>
                    <a:pt x="3686" y="3915"/>
                  </a:lnTo>
                  <a:lnTo>
                    <a:pt x="3705" y="3888"/>
                  </a:lnTo>
                  <a:lnTo>
                    <a:pt x="3726" y="3863"/>
                  </a:lnTo>
                  <a:lnTo>
                    <a:pt x="3751" y="3842"/>
                  </a:lnTo>
                  <a:lnTo>
                    <a:pt x="3778" y="3823"/>
                  </a:lnTo>
                  <a:lnTo>
                    <a:pt x="3807" y="3809"/>
                  </a:lnTo>
                  <a:lnTo>
                    <a:pt x="3838" y="3799"/>
                  </a:lnTo>
                  <a:lnTo>
                    <a:pt x="3870" y="3792"/>
                  </a:lnTo>
                  <a:lnTo>
                    <a:pt x="3903" y="3790"/>
                  </a:lnTo>
                  <a:lnTo>
                    <a:pt x="4850" y="3790"/>
                  </a:lnTo>
                  <a:lnTo>
                    <a:pt x="4850" y="3271"/>
                  </a:lnTo>
                  <a:lnTo>
                    <a:pt x="4731" y="3124"/>
                  </a:lnTo>
                  <a:lnTo>
                    <a:pt x="4722" y="3112"/>
                  </a:lnTo>
                  <a:lnTo>
                    <a:pt x="4715" y="3099"/>
                  </a:lnTo>
                  <a:lnTo>
                    <a:pt x="4608" y="2891"/>
                  </a:lnTo>
                  <a:lnTo>
                    <a:pt x="4597" y="2866"/>
                  </a:lnTo>
                  <a:lnTo>
                    <a:pt x="4530" y="2644"/>
                  </a:lnTo>
                  <a:lnTo>
                    <a:pt x="4525" y="2621"/>
                  </a:lnTo>
                  <a:lnTo>
                    <a:pt x="4492" y="2390"/>
                  </a:lnTo>
                  <a:lnTo>
                    <a:pt x="4490" y="2372"/>
                  </a:lnTo>
                  <a:lnTo>
                    <a:pt x="4486" y="2137"/>
                  </a:lnTo>
                  <a:lnTo>
                    <a:pt x="4486" y="2122"/>
                  </a:lnTo>
                  <a:lnTo>
                    <a:pt x="4505" y="1889"/>
                  </a:lnTo>
                  <a:lnTo>
                    <a:pt x="4506" y="1877"/>
                  </a:lnTo>
                  <a:lnTo>
                    <a:pt x="4543" y="1651"/>
                  </a:lnTo>
                  <a:lnTo>
                    <a:pt x="4545" y="1641"/>
                  </a:lnTo>
                  <a:lnTo>
                    <a:pt x="4595" y="1428"/>
                  </a:lnTo>
                  <a:lnTo>
                    <a:pt x="4597" y="1420"/>
                  </a:lnTo>
                  <a:lnTo>
                    <a:pt x="4654" y="1225"/>
                  </a:lnTo>
                  <a:lnTo>
                    <a:pt x="4656" y="1219"/>
                  </a:lnTo>
                  <a:lnTo>
                    <a:pt x="4714" y="1047"/>
                  </a:lnTo>
                  <a:lnTo>
                    <a:pt x="4716" y="1042"/>
                  </a:lnTo>
                  <a:lnTo>
                    <a:pt x="4771" y="899"/>
                  </a:lnTo>
                  <a:lnTo>
                    <a:pt x="4773" y="894"/>
                  </a:lnTo>
                  <a:lnTo>
                    <a:pt x="4819" y="785"/>
                  </a:lnTo>
                  <a:lnTo>
                    <a:pt x="4820" y="781"/>
                  </a:lnTo>
                  <a:lnTo>
                    <a:pt x="4852" y="712"/>
                  </a:lnTo>
                  <a:lnTo>
                    <a:pt x="4853" y="709"/>
                  </a:lnTo>
                  <a:lnTo>
                    <a:pt x="4865" y="685"/>
                  </a:lnTo>
                  <a:lnTo>
                    <a:pt x="4875" y="668"/>
                  </a:lnTo>
                  <a:lnTo>
                    <a:pt x="4887" y="652"/>
                  </a:lnTo>
                  <a:lnTo>
                    <a:pt x="4900" y="638"/>
                  </a:lnTo>
                  <a:lnTo>
                    <a:pt x="4916" y="626"/>
                  </a:lnTo>
                  <a:lnTo>
                    <a:pt x="4933" y="616"/>
                  </a:lnTo>
                  <a:lnTo>
                    <a:pt x="4951" y="608"/>
                  </a:lnTo>
                  <a:lnTo>
                    <a:pt x="4970" y="603"/>
                  </a:lnTo>
                  <a:lnTo>
                    <a:pt x="4990" y="600"/>
                  </a:lnTo>
                  <a:lnTo>
                    <a:pt x="5010" y="600"/>
                  </a:lnTo>
                  <a:lnTo>
                    <a:pt x="5030" y="603"/>
                  </a:lnTo>
                  <a:lnTo>
                    <a:pt x="5049" y="608"/>
                  </a:lnTo>
                  <a:lnTo>
                    <a:pt x="5067" y="616"/>
                  </a:lnTo>
                  <a:lnTo>
                    <a:pt x="5084" y="626"/>
                  </a:lnTo>
                  <a:lnTo>
                    <a:pt x="5100" y="638"/>
                  </a:lnTo>
                  <a:lnTo>
                    <a:pt x="5113" y="652"/>
                  </a:lnTo>
                  <a:lnTo>
                    <a:pt x="5125" y="668"/>
                  </a:lnTo>
                  <a:lnTo>
                    <a:pt x="5135" y="685"/>
                  </a:lnTo>
                  <a:lnTo>
                    <a:pt x="5147" y="709"/>
                  </a:lnTo>
                  <a:lnTo>
                    <a:pt x="5148" y="712"/>
                  </a:lnTo>
                  <a:lnTo>
                    <a:pt x="5180" y="781"/>
                  </a:lnTo>
                  <a:lnTo>
                    <a:pt x="5181" y="785"/>
                  </a:lnTo>
                  <a:lnTo>
                    <a:pt x="5227" y="894"/>
                  </a:lnTo>
                  <a:lnTo>
                    <a:pt x="5229" y="899"/>
                  </a:lnTo>
                  <a:lnTo>
                    <a:pt x="5284" y="1042"/>
                  </a:lnTo>
                  <a:lnTo>
                    <a:pt x="5286" y="1047"/>
                  </a:lnTo>
                  <a:lnTo>
                    <a:pt x="5344" y="1219"/>
                  </a:lnTo>
                  <a:lnTo>
                    <a:pt x="5346" y="1225"/>
                  </a:lnTo>
                  <a:lnTo>
                    <a:pt x="5403" y="1420"/>
                  </a:lnTo>
                  <a:lnTo>
                    <a:pt x="5405" y="1428"/>
                  </a:lnTo>
                  <a:lnTo>
                    <a:pt x="5455" y="1641"/>
                  </a:lnTo>
                  <a:lnTo>
                    <a:pt x="5457" y="1651"/>
                  </a:lnTo>
                  <a:lnTo>
                    <a:pt x="5494" y="1877"/>
                  </a:lnTo>
                  <a:lnTo>
                    <a:pt x="5495" y="1889"/>
                  </a:lnTo>
                  <a:lnTo>
                    <a:pt x="5514" y="2122"/>
                  </a:lnTo>
                  <a:lnTo>
                    <a:pt x="5514" y="2137"/>
                  </a:lnTo>
                  <a:lnTo>
                    <a:pt x="5510" y="2372"/>
                  </a:lnTo>
                  <a:lnTo>
                    <a:pt x="5508" y="2390"/>
                  </a:lnTo>
                  <a:lnTo>
                    <a:pt x="5475" y="2621"/>
                  </a:lnTo>
                  <a:lnTo>
                    <a:pt x="5470" y="2644"/>
                  </a:lnTo>
                  <a:lnTo>
                    <a:pt x="5403" y="2866"/>
                  </a:lnTo>
                  <a:lnTo>
                    <a:pt x="5392" y="2891"/>
                  </a:lnTo>
                  <a:lnTo>
                    <a:pt x="5285" y="3099"/>
                  </a:lnTo>
                  <a:lnTo>
                    <a:pt x="5278" y="3112"/>
                  </a:lnTo>
                  <a:close/>
                  <a:moveTo>
                    <a:pt x="5847" y="9000"/>
                  </a:moveTo>
                  <a:lnTo>
                    <a:pt x="5847" y="4290"/>
                  </a:lnTo>
                  <a:lnTo>
                    <a:pt x="4153" y="4290"/>
                  </a:lnTo>
                  <a:lnTo>
                    <a:pt x="4153" y="9000"/>
                  </a:lnTo>
                  <a:lnTo>
                    <a:pt x="5847" y="9000"/>
                  </a:lnTo>
                  <a:close/>
                  <a:moveTo>
                    <a:pt x="5059" y="1312"/>
                  </a:moveTo>
                  <a:lnTo>
                    <a:pt x="5003" y="1146"/>
                  </a:lnTo>
                  <a:lnTo>
                    <a:pt x="5000" y="1139"/>
                  </a:lnTo>
                  <a:lnTo>
                    <a:pt x="4997" y="1146"/>
                  </a:lnTo>
                  <a:lnTo>
                    <a:pt x="4941" y="1312"/>
                  </a:lnTo>
                  <a:lnTo>
                    <a:pt x="4886" y="1500"/>
                  </a:lnTo>
                  <a:lnTo>
                    <a:pt x="4839" y="1704"/>
                  </a:lnTo>
                  <a:lnTo>
                    <a:pt x="4804" y="1919"/>
                  </a:lnTo>
                  <a:lnTo>
                    <a:pt x="4786" y="2139"/>
                  </a:lnTo>
                  <a:lnTo>
                    <a:pt x="4790" y="2357"/>
                  </a:lnTo>
                  <a:lnTo>
                    <a:pt x="4820" y="2567"/>
                  </a:lnTo>
                  <a:lnTo>
                    <a:pt x="4880" y="2766"/>
                  </a:lnTo>
                  <a:lnTo>
                    <a:pt x="4974" y="2948"/>
                  </a:lnTo>
                  <a:lnTo>
                    <a:pt x="5000" y="2979"/>
                  </a:lnTo>
                  <a:lnTo>
                    <a:pt x="5026" y="2948"/>
                  </a:lnTo>
                  <a:lnTo>
                    <a:pt x="5120" y="2766"/>
                  </a:lnTo>
                  <a:lnTo>
                    <a:pt x="5180" y="2567"/>
                  </a:lnTo>
                  <a:lnTo>
                    <a:pt x="5210" y="2357"/>
                  </a:lnTo>
                  <a:lnTo>
                    <a:pt x="5214" y="2139"/>
                  </a:lnTo>
                  <a:lnTo>
                    <a:pt x="5196" y="1919"/>
                  </a:lnTo>
                  <a:lnTo>
                    <a:pt x="5161" y="1704"/>
                  </a:lnTo>
                  <a:lnTo>
                    <a:pt x="5114" y="1500"/>
                  </a:lnTo>
                  <a:lnTo>
                    <a:pt x="5059" y="13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3873;p34">
            <a:extLst>
              <a:ext uri="{FF2B5EF4-FFF2-40B4-BE49-F238E27FC236}">
                <a16:creationId xmlns:a16="http://schemas.microsoft.com/office/drawing/2014/main" id="{E03D1131-A53F-4A4B-A4C7-C1FD187197A9}"/>
              </a:ext>
            </a:extLst>
          </p:cNvPr>
          <p:cNvGrpSpPr/>
          <p:nvPr/>
        </p:nvGrpSpPr>
        <p:grpSpPr>
          <a:xfrm>
            <a:off x="7506538" y="861060"/>
            <a:ext cx="589280" cy="608689"/>
            <a:chOff x="7506538" y="1750040"/>
            <a:chExt cx="589280" cy="608689"/>
          </a:xfrm>
          <a:solidFill>
            <a:schemeClr val="bg1"/>
          </a:solidFill>
        </p:grpSpPr>
        <p:sp>
          <p:nvSpPr>
            <p:cNvPr id="202" name="Google Shape;3874;p34">
              <a:extLst>
                <a:ext uri="{FF2B5EF4-FFF2-40B4-BE49-F238E27FC236}">
                  <a16:creationId xmlns:a16="http://schemas.microsoft.com/office/drawing/2014/main" id="{30B92CBD-C453-4C38-BA5A-AA2E8906D9ED}"/>
                </a:ext>
              </a:extLst>
            </p:cNvPr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63" y="8645"/>
                  </a:moveTo>
                  <a:lnTo>
                    <a:pt x="4931" y="8649"/>
                  </a:lnTo>
                  <a:lnTo>
                    <a:pt x="4863" y="8647"/>
                  </a:lnTo>
                  <a:lnTo>
                    <a:pt x="4726" y="8640"/>
                  </a:lnTo>
                  <a:lnTo>
                    <a:pt x="4590" y="8627"/>
                  </a:lnTo>
                  <a:lnTo>
                    <a:pt x="4455" y="8609"/>
                  </a:lnTo>
                  <a:lnTo>
                    <a:pt x="4321" y="8586"/>
                  </a:lnTo>
                  <a:lnTo>
                    <a:pt x="4187" y="8558"/>
                  </a:lnTo>
                  <a:lnTo>
                    <a:pt x="4055" y="8526"/>
                  </a:lnTo>
                  <a:lnTo>
                    <a:pt x="3924" y="8488"/>
                  </a:lnTo>
                  <a:lnTo>
                    <a:pt x="3795" y="8445"/>
                  </a:lnTo>
                  <a:lnTo>
                    <a:pt x="3667" y="8398"/>
                  </a:lnTo>
                  <a:lnTo>
                    <a:pt x="3541" y="8346"/>
                  </a:lnTo>
                  <a:lnTo>
                    <a:pt x="3417" y="8289"/>
                  </a:lnTo>
                  <a:lnTo>
                    <a:pt x="3295" y="8227"/>
                  </a:lnTo>
                  <a:lnTo>
                    <a:pt x="3175" y="8161"/>
                  </a:lnTo>
                  <a:lnTo>
                    <a:pt x="3058" y="8090"/>
                  </a:lnTo>
                  <a:lnTo>
                    <a:pt x="2943" y="8015"/>
                  </a:lnTo>
                  <a:lnTo>
                    <a:pt x="2832" y="7936"/>
                  </a:lnTo>
                  <a:lnTo>
                    <a:pt x="2723" y="7853"/>
                  </a:lnTo>
                  <a:lnTo>
                    <a:pt x="2618" y="7766"/>
                  </a:lnTo>
                  <a:lnTo>
                    <a:pt x="2517" y="7676"/>
                  </a:lnTo>
                  <a:lnTo>
                    <a:pt x="2419" y="7581"/>
                  </a:lnTo>
                  <a:lnTo>
                    <a:pt x="2324" y="7483"/>
                  </a:lnTo>
                  <a:lnTo>
                    <a:pt x="2234" y="7382"/>
                  </a:lnTo>
                  <a:lnTo>
                    <a:pt x="2147" y="7277"/>
                  </a:lnTo>
                  <a:lnTo>
                    <a:pt x="2064" y="7168"/>
                  </a:lnTo>
                  <a:lnTo>
                    <a:pt x="1985" y="7057"/>
                  </a:lnTo>
                  <a:lnTo>
                    <a:pt x="1910" y="6942"/>
                  </a:lnTo>
                  <a:lnTo>
                    <a:pt x="1839" y="6825"/>
                  </a:lnTo>
                  <a:lnTo>
                    <a:pt x="1773" y="6705"/>
                  </a:lnTo>
                  <a:lnTo>
                    <a:pt x="1711" y="6583"/>
                  </a:lnTo>
                  <a:lnTo>
                    <a:pt x="1654" y="6459"/>
                  </a:lnTo>
                  <a:lnTo>
                    <a:pt x="1602" y="6333"/>
                  </a:lnTo>
                  <a:lnTo>
                    <a:pt x="1555" y="6205"/>
                  </a:lnTo>
                  <a:lnTo>
                    <a:pt x="1512" y="6076"/>
                  </a:lnTo>
                  <a:lnTo>
                    <a:pt x="1474" y="5945"/>
                  </a:lnTo>
                  <a:lnTo>
                    <a:pt x="1442" y="5813"/>
                  </a:lnTo>
                  <a:lnTo>
                    <a:pt x="1414" y="5679"/>
                  </a:lnTo>
                  <a:lnTo>
                    <a:pt x="1391" y="5545"/>
                  </a:lnTo>
                  <a:lnTo>
                    <a:pt x="1373" y="5410"/>
                  </a:lnTo>
                  <a:lnTo>
                    <a:pt x="1360" y="5274"/>
                  </a:lnTo>
                  <a:lnTo>
                    <a:pt x="1353" y="5137"/>
                  </a:lnTo>
                  <a:lnTo>
                    <a:pt x="1350" y="5000"/>
                  </a:lnTo>
                  <a:lnTo>
                    <a:pt x="1353" y="4863"/>
                  </a:lnTo>
                  <a:lnTo>
                    <a:pt x="1360" y="4726"/>
                  </a:lnTo>
                  <a:lnTo>
                    <a:pt x="1373" y="4590"/>
                  </a:lnTo>
                  <a:lnTo>
                    <a:pt x="1391" y="4455"/>
                  </a:lnTo>
                  <a:lnTo>
                    <a:pt x="1414" y="4321"/>
                  </a:lnTo>
                  <a:lnTo>
                    <a:pt x="1442" y="4187"/>
                  </a:lnTo>
                  <a:lnTo>
                    <a:pt x="1474" y="4055"/>
                  </a:lnTo>
                  <a:lnTo>
                    <a:pt x="1512" y="3924"/>
                  </a:lnTo>
                  <a:lnTo>
                    <a:pt x="1555" y="3795"/>
                  </a:lnTo>
                  <a:lnTo>
                    <a:pt x="1602" y="3667"/>
                  </a:lnTo>
                  <a:lnTo>
                    <a:pt x="1654" y="3541"/>
                  </a:lnTo>
                  <a:lnTo>
                    <a:pt x="1711" y="3417"/>
                  </a:lnTo>
                  <a:lnTo>
                    <a:pt x="1773" y="3295"/>
                  </a:lnTo>
                  <a:lnTo>
                    <a:pt x="1839" y="3175"/>
                  </a:lnTo>
                  <a:lnTo>
                    <a:pt x="1910" y="3058"/>
                  </a:lnTo>
                  <a:lnTo>
                    <a:pt x="1985" y="2943"/>
                  </a:lnTo>
                  <a:lnTo>
                    <a:pt x="2064" y="2832"/>
                  </a:lnTo>
                  <a:lnTo>
                    <a:pt x="2147" y="2723"/>
                  </a:lnTo>
                  <a:lnTo>
                    <a:pt x="2234" y="2618"/>
                  </a:lnTo>
                  <a:lnTo>
                    <a:pt x="2324" y="2517"/>
                  </a:lnTo>
                  <a:lnTo>
                    <a:pt x="2419" y="2419"/>
                  </a:lnTo>
                  <a:lnTo>
                    <a:pt x="2517" y="2324"/>
                  </a:lnTo>
                  <a:lnTo>
                    <a:pt x="2618" y="2234"/>
                  </a:lnTo>
                  <a:lnTo>
                    <a:pt x="2723" y="2147"/>
                  </a:lnTo>
                  <a:lnTo>
                    <a:pt x="2832" y="2064"/>
                  </a:lnTo>
                  <a:lnTo>
                    <a:pt x="2943" y="1985"/>
                  </a:lnTo>
                  <a:lnTo>
                    <a:pt x="3058" y="1910"/>
                  </a:lnTo>
                  <a:lnTo>
                    <a:pt x="3175" y="1839"/>
                  </a:lnTo>
                  <a:lnTo>
                    <a:pt x="3295" y="1773"/>
                  </a:lnTo>
                  <a:lnTo>
                    <a:pt x="3417" y="1711"/>
                  </a:lnTo>
                  <a:lnTo>
                    <a:pt x="3541" y="1654"/>
                  </a:lnTo>
                  <a:lnTo>
                    <a:pt x="3667" y="1602"/>
                  </a:lnTo>
                  <a:lnTo>
                    <a:pt x="3795" y="1555"/>
                  </a:lnTo>
                  <a:lnTo>
                    <a:pt x="3924" y="1512"/>
                  </a:lnTo>
                  <a:lnTo>
                    <a:pt x="4055" y="1474"/>
                  </a:lnTo>
                  <a:lnTo>
                    <a:pt x="4187" y="1442"/>
                  </a:lnTo>
                  <a:lnTo>
                    <a:pt x="4321" y="1414"/>
                  </a:lnTo>
                  <a:lnTo>
                    <a:pt x="4455" y="1391"/>
                  </a:lnTo>
                  <a:lnTo>
                    <a:pt x="4590" y="1373"/>
                  </a:lnTo>
                  <a:lnTo>
                    <a:pt x="4726" y="1360"/>
                  </a:lnTo>
                  <a:lnTo>
                    <a:pt x="4863" y="1353"/>
                  </a:lnTo>
                  <a:lnTo>
                    <a:pt x="5000" y="1350"/>
                  </a:lnTo>
                  <a:lnTo>
                    <a:pt x="5068" y="1351"/>
                  </a:lnTo>
                  <a:lnTo>
                    <a:pt x="5137" y="1355"/>
                  </a:lnTo>
                  <a:lnTo>
                    <a:pt x="5205" y="1362"/>
                  </a:lnTo>
                  <a:lnTo>
                    <a:pt x="5272" y="1370"/>
                  </a:lnTo>
                  <a:lnTo>
                    <a:pt x="5339" y="1382"/>
                  </a:lnTo>
                  <a:lnTo>
                    <a:pt x="5406" y="1396"/>
                  </a:lnTo>
                  <a:lnTo>
                    <a:pt x="5472" y="1412"/>
                  </a:lnTo>
                  <a:lnTo>
                    <a:pt x="5538" y="1431"/>
                  </a:lnTo>
                  <a:lnTo>
                    <a:pt x="5602" y="1452"/>
                  </a:lnTo>
                  <a:lnTo>
                    <a:pt x="5666" y="1476"/>
                  </a:lnTo>
                  <a:lnTo>
                    <a:pt x="5729" y="1502"/>
                  </a:lnTo>
                  <a:lnTo>
                    <a:pt x="5791" y="1531"/>
                  </a:lnTo>
                  <a:lnTo>
                    <a:pt x="5852" y="1562"/>
                  </a:lnTo>
                  <a:lnTo>
                    <a:pt x="5912" y="1595"/>
                  </a:lnTo>
                  <a:lnTo>
                    <a:pt x="5971" y="1630"/>
                  </a:lnTo>
                  <a:lnTo>
                    <a:pt x="6028" y="1668"/>
                  </a:lnTo>
                  <a:lnTo>
                    <a:pt x="6084" y="1707"/>
                  </a:lnTo>
                  <a:lnTo>
                    <a:pt x="6138" y="1749"/>
                  </a:lnTo>
                  <a:lnTo>
                    <a:pt x="6190" y="1792"/>
                  </a:lnTo>
                  <a:lnTo>
                    <a:pt x="6241" y="1837"/>
                  </a:lnTo>
                  <a:lnTo>
                    <a:pt x="6290" y="1885"/>
                  </a:lnTo>
                  <a:lnTo>
                    <a:pt x="6337" y="1934"/>
                  </a:lnTo>
                  <a:lnTo>
                    <a:pt x="6383" y="1984"/>
                  </a:lnTo>
                  <a:lnTo>
                    <a:pt x="6426" y="2037"/>
                  </a:lnTo>
                  <a:lnTo>
                    <a:pt x="6468" y="2091"/>
                  </a:lnTo>
                  <a:lnTo>
                    <a:pt x="6507" y="2146"/>
                  </a:lnTo>
                  <a:lnTo>
                    <a:pt x="6545" y="2203"/>
                  </a:lnTo>
                  <a:lnTo>
                    <a:pt x="6580" y="2262"/>
                  </a:lnTo>
                  <a:lnTo>
                    <a:pt x="6613" y="2322"/>
                  </a:lnTo>
                  <a:lnTo>
                    <a:pt x="6644" y="2383"/>
                  </a:lnTo>
                  <a:lnTo>
                    <a:pt x="6673" y="2445"/>
                  </a:lnTo>
                  <a:lnTo>
                    <a:pt x="6699" y="2509"/>
                  </a:lnTo>
                  <a:lnTo>
                    <a:pt x="6723" y="2573"/>
                  </a:lnTo>
                  <a:lnTo>
                    <a:pt x="6744" y="2637"/>
                  </a:lnTo>
                  <a:lnTo>
                    <a:pt x="6763" y="2703"/>
                  </a:lnTo>
                  <a:lnTo>
                    <a:pt x="6779" y="2769"/>
                  </a:lnTo>
                  <a:lnTo>
                    <a:pt x="6793" y="2836"/>
                  </a:lnTo>
                  <a:lnTo>
                    <a:pt x="6805" y="2903"/>
                  </a:lnTo>
                  <a:lnTo>
                    <a:pt x="6813" y="2970"/>
                  </a:lnTo>
                  <a:lnTo>
                    <a:pt x="6820" y="3038"/>
                  </a:lnTo>
                  <a:lnTo>
                    <a:pt x="6824" y="3107"/>
                  </a:lnTo>
                  <a:lnTo>
                    <a:pt x="6825" y="3175"/>
                  </a:lnTo>
                  <a:lnTo>
                    <a:pt x="6824" y="3243"/>
                  </a:lnTo>
                  <a:lnTo>
                    <a:pt x="6820" y="3312"/>
                  </a:lnTo>
                  <a:lnTo>
                    <a:pt x="6813" y="3380"/>
                  </a:lnTo>
                  <a:lnTo>
                    <a:pt x="6805" y="3447"/>
                  </a:lnTo>
                  <a:lnTo>
                    <a:pt x="6793" y="3514"/>
                  </a:lnTo>
                  <a:lnTo>
                    <a:pt x="6779" y="3581"/>
                  </a:lnTo>
                  <a:lnTo>
                    <a:pt x="6763" y="3647"/>
                  </a:lnTo>
                  <a:lnTo>
                    <a:pt x="6744" y="3713"/>
                  </a:lnTo>
                  <a:lnTo>
                    <a:pt x="6723" y="3777"/>
                  </a:lnTo>
                  <a:lnTo>
                    <a:pt x="6699" y="3841"/>
                  </a:lnTo>
                  <a:lnTo>
                    <a:pt x="6673" y="3905"/>
                  </a:lnTo>
                  <a:lnTo>
                    <a:pt x="6644" y="3967"/>
                  </a:lnTo>
                  <a:lnTo>
                    <a:pt x="6613" y="4028"/>
                  </a:lnTo>
                  <a:lnTo>
                    <a:pt x="6580" y="4088"/>
                  </a:lnTo>
                  <a:lnTo>
                    <a:pt x="6545" y="4147"/>
                  </a:lnTo>
                  <a:lnTo>
                    <a:pt x="6507" y="4204"/>
                  </a:lnTo>
                  <a:lnTo>
                    <a:pt x="6468" y="4259"/>
                  </a:lnTo>
                  <a:lnTo>
                    <a:pt x="6426" y="4313"/>
                  </a:lnTo>
                  <a:lnTo>
                    <a:pt x="6383" y="4366"/>
                  </a:lnTo>
                  <a:lnTo>
                    <a:pt x="6338" y="4416"/>
                  </a:lnTo>
                  <a:lnTo>
                    <a:pt x="6290" y="4465"/>
                  </a:lnTo>
                  <a:lnTo>
                    <a:pt x="6241" y="4513"/>
                  </a:lnTo>
                  <a:lnTo>
                    <a:pt x="6191" y="4558"/>
                  </a:lnTo>
                  <a:lnTo>
                    <a:pt x="6138" y="4601"/>
                  </a:lnTo>
                  <a:lnTo>
                    <a:pt x="6084" y="4643"/>
                  </a:lnTo>
                  <a:lnTo>
                    <a:pt x="6029" y="4682"/>
                  </a:lnTo>
                  <a:lnTo>
                    <a:pt x="5972" y="4720"/>
                  </a:lnTo>
                  <a:lnTo>
                    <a:pt x="5913" y="4755"/>
                  </a:lnTo>
                  <a:lnTo>
                    <a:pt x="5853" y="4788"/>
                  </a:lnTo>
                  <a:lnTo>
                    <a:pt x="5792" y="4819"/>
                  </a:lnTo>
                  <a:lnTo>
                    <a:pt x="5730" y="4848"/>
                  </a:lnTo>
                  <a:lnTo>
                    <a:pt x="5666" y="4874"/>
                  </a:lnTo>
                  <a:lnTo>
                    <a:pt x="5602" y="4898"/>
                  </a:lnTo>
                  <a:lnTo>
                    <a:pt x="5538" y="4919"/>
                  </a:lnTo>
                  <a:lnTo>
                    <a:pt x="5472" y="4938"/>
                  </a:lnTo>
                  <a:lnTo>
                    <a:pt x="5406" y="4954"/>
                  </a:lnTo>
                  <a:lnTo>
                    <a:pt x="5339" y="4968"/>
                  </a:lnTo>
                  <a:lnTo>
                    <a:pt x="5272" y="4980"/>
                  </a:lnTo>
                  <a:lnTo>
                    <a:pt x="5205" y="4988"/>
                  </a:lnTo>
                  <a:lnTo>
                    <a:pt x="5137" y="4995"/>
                  </a:lnTo>
                  <a:lnTo>
                    <a:pt x="5068" y="4999"/>
                  </a:lnTo>
                  <a:lnTo>
                    <a:pt x="5000" y="5000"/>
                  </a:lnTo>
                  <a:lnTo>
                    <a:pt x="4932" y="5001"/>
                  </a:lnTo>
                  <a:lnTo>
                    <a:pt x="4863" y="5005"/>
                  </a:lnTo>
                  <a:lnTo>
                    <a:pt x="4795" y="5012"/>
                  </a:lnTo>
                  <a:lnTo>
                    <a:pt x="4728" y="5020"/>
                  </a:lnTo>
                  <a:lnTo>
                    <a:pt x="4661" y="5032"/>
                  </a:lnTo>
                  <a:lnTo>
                    <a:pt x="4594" y="5046"/>
                  </a:lnTo>
                  <a:lnTo>
                    <a:pt x="4528" y="5062"/>
                  </a:lnTo>
                  <a:lnTo>
                    <a:pt x="4462" y="5081"/>
                  </a:lnTo>
                  <a:lnTo>
                    <a:pt x="4398" y="5102"/>
                  </a:lnTo>
                  <a:lnTo>
                    <a:pt x="4334" y="5126"/>
                  </a:lnTo>
                  <a:lnTo>
                    <a:pt x="4271" y="5152"/>
                  </a:lnTo>
                  <a:lnTo>
                    <a:pt x="4209" y="5181"/>
                  </a:lnTo>
                  <a:lnTo>
                    <a:pt x="4148" y="5212"/>
                  </a:lnTo>
                  <a:lnTo>
                    <a:pt x="4088" y="5245"/>
                  </a:lnTo>
                  <a:lnTo>
                    <a:pt x="4029" y="5280"/>
                  </a:lnTo>
                  <a:lnTo>
                    <a:pt x="3972" y="5318"/>
                  </a:lnTo>
                  <a:lnTo>
                    <a:pt x="3916" y="5357"/>
                  </a:lnTo>
                  <a:lnTo>
                    <a:pt x="3862" y="5399"/>
                  </a:lnTo>
                  <a:lnTo>
                    <a:pt x="3810" y="5442"/>
                  </a:lnTo>
                  <a:lnTo>
                    <a:pt x="3759" y="5487"/>
                  </a:lnTo>
                  <a:lnTo>
                    <a:pt x="3710" y="5535"/>
                  </a:lnTo>
                  <a:lnTo>
                    <a:pt x="3663" y="5584"/>
                  </a:lnTo>
                  <a:lnTo>
                    <a:pt x="3617" y="5634"/>
                  </a:lnTo>
                  <a:lnTo>
                    <a:pt x="3574" y="5687"/>
                  </a:lnTo>
                  <a:lnTo>
                    <a:pt x="3532" y="5741"/>
                  </a:lnTo>
                  <a:lnTo>
                    <a:pt x="3493" y="5796"/>
                  </a:lnTo>
                  <a:lnTo>
                    <a:pt x="3455" y="5853"/>
                  </a:lnTo>
                  <a:lnTo>
                    <a:pt x="3420" y="5912"/>
                  </a:lnTo>
                  <a:lnTo>
                    <a:pt x="3387" y="5972"/>
                  </a:lnTo>
                  <a:lnTo>
                    <a:pt x="3356" y="6033"/>
                  </a:lnTo>
                  <a:lnTo>
                    <a:pt x="3327" y="6095"/>
                  </a:lnTo>
                  <a:lnTo>
                    <a:pt x="3301" y="6159"/>
                  </a:lnTo>
                  <a:lnTo>
                    <a:pt x="3277" y="6223"/>
                  </a:lnTo>
                  <a:lnTo>
                    <a:pt x="3256" y="6287"/>
                  </a:lnTo>
                  <a:lnTo>
                    <a:pt x="3237" y="6353"/>
                  </a:lnTo>
                  <a:lnTo>
                    <a:pt x="3221" y="6419"/>
                  </a:lnTo>
                  <a:lnTo>
                    <a:pt x="3207" y="6486"/>
                  </a:lnTo>
                  <a:lnTo>
                    <a:pt x="3195" y="6553"/>
                  </a:lnTo>
                  <a:lnTo>
                    <a:pt x="3187" y="6620"/>
                  </a:lnTo>
                  <a:lnTo>
                    <a:pt x="3180" y="6688"/>
                  </a:lnTo>
                  <a:lnTo>
                    <a:pt x="3176" y="6757"/>
                  </a:lnTo>
                  <a:lnTo>
                    <a:pt x="3175" y="6825"/>
                  </a:lnTo>
                  <a:lnTo>
                    <a:pt x="3176" y="6893"/>
                  </a:lnTo>
                  <a:lnTo>
                    <a:pt x="3180" y="6962"/>
                  </a:lnTo>
                  <a:lnTo>
                    <a:pt x="3187" y="7030"/>
                  </a:lnTo>
                  <a:lnTo>
                    <a:pt x="3195" y="7097"/>
                  </a:lnTo>
                  <a:lnTo>
                    <a:pt x="3207" y="7164"/>
                  </a:lnTo>
                  <a:lnTo>
                    <a:pt x="3221" y="7231"/>
                  </a:lnTo>
                  <a:lnTo>
                    <a:pt x="3237" y="7297"/>
                  </a:lnTo>
                  <a:lnTo>
                    <a:pt x="3256" y="7363"/>
                  </a:lnTo>
                  <a:lnTo>
                    <a:pt x="3277" y="7427"/>
                  </a:lnTo>
                  <a:lnTo>
                    <a:pt x="3301" y="7491"/>
                  </a:lnTo>
                  <a:lnTo>
                    <a:pt x="3327" y="7554"/>
                  </a:lnTo>
                  <a:lnTo>
                    <a:pt x="3356" y="7616"/>
                  </a:lnTo>
                  <a:lnTo>
                    <a:pt x="3387" y="7677"/>
                  </a:lnTo>
                  <a:lnTo>
                    <a:pt x="3420" y="7737"/>
                  </a:lnTo>
                  <a:lnTo>
                    <a:pt x="3455" y="7796"/>
                  </a:lnTo>
                  <a:lnTo>
                    <a:pt x="3493" y="7853"/>
                  </a:lnTo>
                  <a:lnTo>
                    <a:pt x="3532" y="7909"/>
                  </a:lnTo>
                  <a:lnTo>
                    <a:pt x="3574" y="7963"/>
                  </a:lnTo>
                  <a:lnTo>
                    <a:pt x="3617" y="8015"/>
                  </a:lnTo>
                  <a:lnTo>
                    <a:pt x="3662" y="8066"/>
                  </a:lnTo>
                  <a:lnTo>
                    <a:pt x="3710" y="8115"/>
                  </a:lnTo>
                  <a:lnTo>
                    <a:pt x="3759" y="8162"/>
                  </a:lnTo>
                  <a:lnTo>
                    <a:pt x="3809" y="8208"/>
                  </a:lnTo>
                  <a:lnTo>
                    <a:pt x="3862" y="8251"/>
                  </a:lnTo>
                  <a:lnTo>
                    <a:pt x="3916" y="8293"/>
                  </a:lnTo>
                  <a:lnTo>
                    <a:pt x="3971" y="8332"/>
                  </a:lnTo>
                  <a:lnTo>
                    <a:pt x="4028" y="8370"/>
                  </a:lnTo>
                  <a:lnTo>
                    <a:pt x="4087" y="8405"/>
                  </a:lnTo>
                  <a:lnTo>
                    <a:pt x="4147" y="8438"/>
                  </a:lnTo>
                  <a:lnTo>
                    <a:pt x="4208" y="8469"/>
                  </a:lnTo>
                  <a:lnTo>
                    <a:pt x="4270" y="8498"/>
                  </a:lnTo>
                  <a:lnTo>
                    <a:pt x="4334" y="8524"/>
                  </a:lnTo>
                  <a:lnTo>
                    <a:pt x="4398" y="8548"/>
                  </a:lnTo>
                  <a:lnTo>
                    <a:pt x="4462" y="8569"/>
                  </a:lnTo>
                  <a:lnTo>
                    <a:pt x="4528" y="8588"/>
                  </a:lnTo>
                  <a:lnTo>
                    <a:pt x="4594" y="8604"/>
                  </a:lnTo>
                  <a:lnTo>
                    <a:pt x="4661" y="8618"/>
                  </a:lnTo>
                  <a:lnTo>
                    <a:pt x="4728" y="8630"/>
                  </a:lnTo>
                  <a:lnTo>
                    <a:pt x="4795" y="8638"/>
                  </a:lnTo>
                  <a:lnTo>
                    <a:pt x="4863" y="86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3875;p34">
              <a:extLst>
                <a:ext uri="{FF2B5EF4-FFF2-40B4-BE49-F238E27FC236}">
                  <a16:creationId xmlns:a16="http://schemas.microsoft.com/office/drawing/2014/main" id="{278B654F-C470-4A55-A76E-6C06F23512F5}"/>
                </a:ext>
              </a:extLst>
            </p:cNvPr>
            <p:cNvSpPr/>
            <p:nvPr/>
          </p:nvSpPr>
          <p:spPr>
            <a:xfrm>
              <a:off x="7506538" y="175004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8378" y="5382"/>
                  </a:move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472" y="1936"/>
                  </a:lnTo>
                  <a:lnTo>
                    <a:pt x="6503" y="1973"/>
                  </a:lnTo>
                  <a:lnTo>
                    <a:pt x="6506" y="1976"/>
                  </a:lnTo>
                  <a:lnTo>
                    <a:pt x="6547" y="2030"/>
                  </a:lnTo>
                  <a:lnTo>
                    <a:pt x="6549" y="2033"/>
                  </a:lnTo>
                  <a:lnTo>
                    <a:pt x="6589" y="2088"/>
                  </a:lnTo>
                  <a:lnTo>
                    <a:pt x="6591" y="2091"/>
                  </a:lnTo>
                  <a:lnTo>
                    <a:pt x="6628" y="2149"/>
                  </a:lnTo>
                  <a:lnTo>
                    <a:pt x="6630" y="2152"/>
                  </a:lnTo>
                  <a:lnTo>
                    <a:pt x="6666" y="2210"/>
                  </a:lnTo>
                  <a:lnTo>
                    <a:pt x="6667" y="2214"/>
                  </a:lnTo>
                  <a:lnTo>
                    <a:pt x="6701" y="2274"/>
                  </a:lnTo>
                  <a:lnTo>
                    <a:pt x="6703" y="2277"/>
                  </a:lnTo>
                  <a:lnTo>
                    <a:pt x="6734" y="2338"/>
                  </a:lnTo>
                  <a:lnTo>
                    <a:pt x="6735" y="2342"/>
                  </a:lnTo>
                  <a:lnTo>
                    <a:pt x="6764" y="2404"/>
                  </a:lnTo>
                  <a:lnTo>
                    <a:pt x="6765" y="2407"/>
                  </a:lnTo>
                  <a:lnTo>
                    <a:pt x="6791" y="2470"/>
                  </a:lnTo>
                  <a:lnTo>
                    <a:pt x="6793" y="2474"/>
                  </a:lnTo>
                  <a:lnTo>
                    <a:pt x="6816" y="2538"/>
                  </a:lnTo>
                  <a:lnTo>
                    <a:pt x="6818" y="2541"/>
                  </a:lnTo>
                  <a:lnTo>
                    <a:pt x="6839" y="2606"/>
                  </a:lnTo>
                  <a:lnTo>
                    <a:pt x="6840" y="2610"/>
                  </a:lnTo>
                  <a:lnTo>
                    <a:pt x="6859" y="2675"/>
                  </a:lnTo>
                  <a:lnTo>
                    <a:pt x="6860" y="2679"/>
                  </a:lnTo>
                  <a:lnTo>
                    <a:pt x="6876" y="2745"/>
                  </a:lnTo>
                  <a:lnTo>
                    <a:pt x="6877" y="2748"/>
                  </a:lnTo>
                  <a:lnTo>
                    <a:pt x="6891" y="2815"/>
                  </a:lnTo>
                  <a:lnTo>
                    <a:pt x="6892" y="2819"/>
                  </a:lnTo>
                  <a:lnTo>
                    <a:pt x="6903" y="2886"/>
                  </a:lnTo>
                  <a:lnTo>
                    <a:pt x="6904" y="2890"/>
                  </a:lnTo>
                  <a:lnTo>
                    <a:pt x="6913" y="2957"/>
                  </a:lnTo>
                  <a:lnTo>
                    <a:pt x="6913" y="2961"/>
                  </a:lnTo>
                  <a:lnTo>
                    <a:pt x="6919" y="3029"/>
                  </a:lnTo>
                  <a:lnTo>
                    <a:pt x="6920" y="3033"/>
                  </a:lnTo>
                  <a:lnTo>
                    <a:pt x="6924" y="3101"/>
                  </a:lnTo>
                  <a:lnTo>
                    <a:pt x="6924" y="3105"/>
                  </a:lnTo>
                  <a:lnTo>
                    <a:pt x="6925" y="3173"/>
                  </a:lnTo>
                  <a:lnTo>
                    <a:pt x="6925" y="3177"/>
                  </a:lnTo>
                  <a:lnTo>
                    <a:pt x="6924" y="3245"/>
                  </a:lnTo>
                  <a:lnTo>
                    <a:pt x="6924" y="3249"/>
                  </a:lnTo>
                  <a:lnTo>
                    <a:pt x="6920" y="3317"/>
                  </a:lnTo>
                  <a:lnTo>
                    <a:pt x="6919" y="3321"/>
                  </a:lnTo>
                  <a:lnTo>
                    <a:pt x="6913" y="3389"/>
                  </a:lnTo>
                  <a:lnTo>
                    <a:pt x="6913" y="3393"/>
                  </a:lnTo>
                  <a:lnTo>
                    <a:pt x="6904" y="3460"/>
                  </a:lnTo>
                  <a:lnTo>
                    <a:pt x="6903" y="3464"/>
                  </a:lnTo>
                  <a:lnTo>
                    <a:pt x="6892" y="3531"/>
                  </a:lnTo>
                  <a:lnTo>
                    <a:pt x="6891" y="3535"/>
                  </a:lnTo>
                  <a:lnTo>
                    <a:pt x="6877" y="3602"/>
                  </a:lnTo>
                  <a:lnTo>
                    <a:pt x="6876" y="3605"/>
                  </a:lnTo>
                  <a:lnTo>
                    <a:pt x="6860" y="3671"/>
                  </a:lnTo>
                  <a:lnTo>
                    <a:pt x="6859" y="3675"/>
                  </a:lnTo>
                  <a:lnTo>
                    <a:pt x="6840" y="3740"/>
                  </a:lnTo>
                  <a:lnTo>
                    <a:pt x="6839" y="3744"/>
                  </a:lnTo>
                  <a:lnTo>
                    <a:pt x="6818" y="3809"/>
                  </a:lnTo>
                  <a:lnTo>
                    <a:pt x="6816" y="3812"/>
                  </a:lnTo>
                  <a:lnTo>
                    <a:pt x="6793" y="3876"/>
                  </a:lnTo>
                  <a:lnTo>
                    <a:pt x="6791" y="3880"/>
                  </a:lnTo>
                  <a:lnTo>
                    <a:pt x="6765" y="3943"/>
                  </a:lnTo>
                  <a:lnTo>
                    <a:pt x="6764" y="3946"/>
                  </a:lnTo>
                  <a:lnTo>
                    <a:pt x="6735" y="4008"/>
                  </a:lnTo>
                  <a:lnTo>
                    <a:pt x="6734" y="4012"/>
                  </a:lnTo>
                  <a:lnTo>
                    <a:pt x="6703" y="4073"/>
                  </a:lnTo>
                  <a:lnTo>
                    <a:pt x="6701" y="4076"/>
                  </a:lnTo>
                  <a:lnTo>
                    <a:pt x="6667" y="4136"/>
                  </a:lnTo>
                  <a:lnTo>
                    <a:pt x="6666" y="4140"/>
                  </a:lnTo>
                  <a:lnTo>
                    <a:pt x="6630" y="4198"/>
                  </a:lnTo>
                  <a:lnTo>
                    <a:pt x="6628" y="4201"/>
                  </a:lnTo>
                  <a:lnTo>
                    <a:pt x="6591" y="4259"/>
                  </a:lnTo>
                  <a:lnTo>
                    <a:pt x="6589" y="4262"/>
                  </a:lnTo>
                  <a:lnTo>
                    <a:pt x="6549" y="4317"/>
                  </a:lnTo>
                  <a:lnTo>
                    <a:pt x="6547" y="4320"/>
                  </a:lnTo>
                  <a:lnTo>
                    <a:pt x="6506" y="4374"/>
                  </a:lnTo>
                  <a:lnTo>
                    <a:pt x="6503" y="4377"/>
                  </a:lnTo>
                  <a:lnTo>
                    <a:pt x="6460" y="4430"/>
                  </a:lnTo>
                  <a:lnTo>
                    <a:pt x="6457" y="4432"/>
                  </a:lnTo>
                  <a:lnTo>
                    <a:pt x="6412" y="4483"/>
                  </a:lnTo>
                  <a:lnTo>
                    <a:pt x="6410" y="4486"/>
                  </a:lnTo>
                  <a:lnTo>
                    <a:pt x="6362" y="4535"/>
                  </a:lnTo>
                  <a:lnTo>
                    <a:pt x="6360" y="4537"/>
                  </a:lnTo>
                  <a:lnTo>
                    <a:pt x="6311" y="4585"/>
                  </a:lnTo>
                  <a:lnTo>
                    <a:pt x="6308" y="4587"/>
                  </a:lnTo>
                  <a:lnTo>
                    <a:pt x="6257" y="4632"/>
                  </a:lnTo>
                  <a:lnTo>
                    <a:pt x="6255" y="4635"/>
                  </a:lnTo>
                  <a:lnTo>
                    <a:pt x="6202" y="4678"/>
                  </a:lnTo>
                  <a:lnTo>
                    <a:pt x="6199" y="4681"/>
                  </a:lnTo>
                  <a:lnTo>
                    <a:pt x="6145" y="4722"/>
                  </a:lnTo>
                  <a:lnTo>
                    <a:pt x="6142" y="4724"/>
                  </a:lnTo>
                  <a:lnTo>
                    <a:pt x="6087" y="4764"/>
                  </a:lnTo>
                  <a:lnTo>
                    <a:pt x="6084" y="4766"/>
                  </a:lnTo>
                  <a:lnTo>
                    <a:pt x="6026" y="4803"/>
                  </a:lnTo>
                  <a:lnTo>
                    <a:pt x="6023" y="4805"/>
                  </a:lnTo>
                  <a:lnTo>
                    <a:pt x="5965" y="4841"/>
                  </a:lnTo>
                  <a:lnTo>
                    <a:pt x="5961" y="4842"/>
                  </a:lnTo>
                  <a:lnTo>
                    <a:pt x="5901" y="4876"/>
                  </a:lnTo>
                  <a:lnTo>
                    <a:pt x="5898" y="4878"/>
                  </a:lnTo>
                  <a:lnTo>
                    <a:pt x="5837" y="4909"/>
                  </a:lnTo>
                  <a:lnTo>
                    <a:pt x="5833" y="4910"/>
                  </a:lnTo>
                  <a:lnTo>
                    <a:pt x="5771" y="4939"/>
                  </a:lnTo>
                  <a:lnTo>
                    <a:pt x="5768" y="4940"/>
                  </a:lnTo>
                  <a:lnTo>
                    <a:pt x="5705" y="4966"/>
                  </a:lnTo>
                  <a:lnTo>
                    <a:pt x="5701" y="4968"/>
                  </a:lnTo>
                  <a:lnTo>
                    <a:pt x="5637" y="4991"/>
                  </a:lnTo>
                  <a:lnTo>
                    <a:pt x="5634" y="4993"/>
                  </a:lnTo>
                  <a:lnTo>
                    <a:pt x="5569" y="5014"/>
                  </a:lnTo>
                  <a:lnTo>
                    <a:pt x="5565" y="5015"/>
                  </a:lnTo>
                  <a:lnTo>
                    <a:pt x="5500" y="5034"/>
                  </a:lnTo>
                  <a:lnTo>
                    <a:pt x="5496" y="5035"/>
                  </a:lnTo>
                  <a:lnTo>
                    <a:pt x="5430" y="5051"/>
                  </a:lnTo>
                  <a:lnTo>
                    <a:pt x="5427" y="5052"/>
                  </a:lnTo>
                  <a:lnTo>
                    <a:pt x="5360" y="5066"/>
                  </a:lnTo>
                  <a:lnTo>
                    <a:pt x="5356" y="5067"/>
                  </a:lnTo>
                  <a:lnTo>
                    <a:pt x="5289" y="5078"/>
                  </a:lnTo>
                  <a:lnTo>
                    <a:pt x="5285" y="5079"/>
                  </a:lnTo>
                  <a:lnTo>
                    <a:pt x="5218" y="5088"/>
                  </a:lnTo>
                  <a:lnTo>
                    <a:pt x="5214" y="5088"/>
                  </a:lnTo>
                  <a:lnTo>
                    <a:pt x="5146" y="5094"/>
                  </a:lnTo>
                  <a:lnTo>
                    <a:pt x="5142" y="5095"/>
                  </a:lnTo>
                  <a:lnTo>
                    <a:pt x="5074" y="5099"/>
                  </a:lnTo>
                  <a:lnTo>
                    <a:pt x="5070" y="5099"/>
                  </a:lnTo>
                  <a:lnTo>
                    <a:pt x="5002" y="5100"/>
                  </a:lnTo>
                  <a:lnTo>
                    <a:pt x="4935" y="5101"/>
                  </a:lnTo>
                  <a:lnTo>
                    <a:pt x="4871" y="5105"/>
                  </a:lnTo>
                  <a:lnTo>
                    <a:pt x="4807" y="5111"/>
                  </a:lnTo>
                  <a:lnTo>
                    <a:pt x="4743" y="5119"/>
                  </a:lnTo>
                  <a:lnTo>
                    <a:pt x="4679" y="5130"/>
                  </a:lnTo>
                  <a:lnTo>
                    <a:pt x="4616" y="5143"/>
                  </a:lnTo>
                  <a:lnTo>
                    <a:pt x="4554" y="5159"/>
                  </a:lnTo>
                  <a:lnTo>
                    <a:pt x="4492" y="5177"/>
                  </a:lnTo>
                  <a:lnTo>
                    <a:pt x="4431" y="5197"/>
                  </a:lnTo>
                  <a:lnTo>
                    <a:pt x="4371" y="5219"/>
                  </a:lnTo>
                  <a:lnTo>
                    <a:pt x="4311" y="5244"/>
                  </a:lnTo>
                  <a:lnTo>
                    <a:pt x="4252" y="5271"/>
                  </a:lnTo>
                  <a:lnTo>
                    <a:pt x="4195" y="5300"/>
                  </a:lnTo>
                  <a:lnTo>
                    <a:pt x="4138" y="5332"/>
                  </a:lnTo>
                  <a:lnTo>
                    <a:pt x="4082" y="5365"/>
                  </a:lnTo>
                  <a:lnTo>
                    <a:pt x="4028" y="5400"/>
                  </a:lnTo>
                  <a:lnTo>
                    <a:pt x="3975" y="5438"/>
                  </a:lnTo>
                  <a:lnTo>
                    <a:pt x="3924" y="5477"/>
                  </a:lnTo>
                  <a:lnTo>
                    <a:pt x="3875" y="5518"/>
                  </a:lnTo>
                  <a:lnTo>
                    <a:pt x="3827" y="5561"/>
                  </a:lnTo>
                  <a:lnTo>
                    <a:pt x="3780" y="5605"/>
                  </a:lnTo>
                  <a:lnTo>
                    <a:pt x="3736" y="5652"/>
                  </a:lnTo>
                  <a:lnTo>
                    <a:pt x="3693" y="5700"/>
                  </a:lnTo>
                  <a:lnTo>
                    <a:pt x="3652" y="5749"/>
                  </a:lnTo>
                  <a:lnTo>
                    <a:pt x="3613" y="5800"/>
                  </a:lnTo>
                  <a:lnTo>
                    <a:pt x="3575" y="5853"/>
                  </a:lnTo>
                  <a:lnTo>
                    <a:pt x="3540" y="5907"/>
                  </a:lnTo>
                  <a:lnTo>
                    <a:pt x="3507" y="5962"/>
                  </a:lnTo>
                  <a:lnTo>
                    <a:pt x="3475" y="6019"/>
                  </a:lnTo>
                  <a:lnTo>
                    <a:pt x="3446" y="6077"/>
                  </a:lnTo>
                  <a:lnTo>
                    <a:pt x="3419" y="6136"/>
                  </a:lnTo>
                  <a:lnTo>
                    <a:pt x="3394" y="6195"/>
                  </a:lnTo>
                  <a:lnTo>
                    <a:pt x="3372" y="6256"/>
                  </a:lnTo>
                  <a:lnTo>
                    <a:pt x="3352" y="6317"/>
                  </a:lnTo>
                  <a:lnTo>
                    <a:pt x="3334" y="6379"/>
                  </a:lnTo>
                  <a:lnTo>
                    <a:pt x="3318" y="6441"/>
                  </a:lnTo>
                  <a:lnTo>
                    <a:pt x="3305" y="6504"/>
                  </a:lnTo>
                  <a:lnTo>
                    <a:pt x="3294" y="6568"/>
                  </a:lnTo>
                  <a:lnTo>
                    <a:pt x="3286" y="6631"/>
                  </a:lnTo>
                  <a:lnTo>
                    <a:pt x="3280" y="6696"/>
                  </a:lnTo>
                  <a:lnTo>
                    <a:pt x="3276" y="6760"/>
                  </a:lnTo>
                  <a:lnTo>
                    <a:pt x="3275" y="6825"/>
                  </a:lnTo>
                  <a:lnTo>
                    <a:pt x="3276" y="6890"/>
                  </a:lnTo>
                  <a:lnTo>
                    <a:pt x="3280" y="6954"/>
                  </a:lnTo>
                  <a:lnTo>
                    <a:pt x="3286" y="7018"/>
                  </a:lnTo>
                  <a:lnTo>
                    <a:pt x="3294" y="7082"/>
                  </a:lnTo>
                  <a:lnTo>
                    <a:pt x="3305" y="7146"/>
                  </a:lnTo>
                  <a:lnTo>
                    <a:pt x="3318" y="7209"/>
                  </a:lnTo>
                  <a:lnTo>
                    <a:pt x="3334" y="7271"/>
                  </a:lnTo>
                  <a:lnTo>
                    <a:pt x="3352" y="7333"/>
                  </a:lnTo>
                  <a:lnTo>
                    <a:pt x="3372" y="7394"/>
                  </a:lnTo>
                  <a:lnTo>
                    <a:pt x="3394" y="7454"/>
                  </a:lnTo>
                  <a:lnTo>
                    <a:pt x="3419" y="7514"/>
                  </a:lnTo>
                  <a:lnTo>
                    <a:pt x="3446" y="7573"/>
                  </a:lnTo>
                  <a:lnTo>
                    <a:pt x="3475" y="7630"/>
                  </a:lnTo>
                  <a:lnTo>
                    <a:pt x="3507" y="7687"/>
                  </a:lnTo>
                  <a:lnTo>
                    <a:pt x="3540" y="7743"/>
                  </a:lnTo>
                  <a:lnTo>
                    <a:pt x="3575" y="7797"/>
                  </a:lnTo>
                  <a:lnTo>
                    <a:pt x="3613" y="7850"/>
                  </a:lnTo>
                  <a:lnTo>
                    <a:pt x="3652" y="7901"/>
                  </a:lnTo>
                  <a:lnTo>
                    <a:pt x="3693" y="7950"/>
                  </a:lnTo>
                  <a:lnTo>
                    <a:pt x="3736" y="7998"/>
                  </a:lnTo>
                  <a:lnTo>
                    <a:pt x="3780" y="8045"/>
                  </a:lnTo>
                  <a:lnTo>
                    <a:pt x="3827" y="8089"/>
                  </a:lnTo>
                  <a:lnTo>
                    <a:pt x="3875" y="8132"/>
                  </a:lnTo>
                  <a:lnTo>
                    <a:pt x="3924" y="8173"/>
                  </a:lnTo>
                  <a:lnTo>
                    <a:pt x="3975" y="8212"/>
                  </a:lnTo>
                  <a:lnTo>
                    <a:pt x="4028" y="8250"/>
                  </a:lnTo>
                  <a:lnTo>
                    <a:pt x="4049" y="8263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close/>
                  <a:moveTo>
                    <a:pt x="3300" y="7944"/>
                  </a:moveTo>
                  <a:lnTo>
                    <a:pt x="3412" y="8006"/>
                  </a:lnTo>
                  <a:lnTo>
                    <a:pt x="3526" y="8064"/>
                  </a:lnTo>
                  <a:lnTo>
                    <a:pt x="3528" y="8065"/>
                  </a:lnTo>
                  <a:lnTo>
                    <a:pt x="3497" y="8027"/>
                  </a:lnTo>
                  <a:lnTo>
                    <a:pt x="3494" y="8024"/>
                  </a:lnTo>
                  <a:lnTo>
                    <a:pt x="3453" y="7970"/>
                  </a:lnTo>
                  <a:lnTo>
                    <a:pt x="3451" y="7967"/>
                  </a:lnTo>
                  <a:lnTo>
                    <a:pt x="3411" y="7911"/>
                  </a:lnTo>
                  <a:lnTo>
                    <a:pt x="3409" y="7908"/>
                  </a:lnTo>
                  <a:lnTo>
                    <a:pt x="3372" y="7851"/>
                  </a:lnTo>
                  <a:lnTo>
                    <a:pt x="3370" y="7847"/>
                  </a:lnTo>
                  <a:lnTo>
                    <a:pt x="3334" y="7789"/>
                  </a:lnTo>
                  <a:lnTo>
                    <a:pt x="3333" y="7786"/>
                  </a:lnTo>
                  <a:lnTo>
                    <a:pt x="3299" y="7726"/>
                  </a:lnTo>
                  <a:lnTo>
                    <a:pt x="3297" y="7722"/>
                  </a:lnTo>
                  <a:lnTo>
                    <a:pt x="3267" y="7661"/>
                  </a:lnTo>
                  <a:lnTo>
                    <a:pt x="3265" y="7658"/>
                  </a:lnTo>
                  <a:lnTo>
                    <a:pt x="3236" y="7596"/>
                  </a:lnTo>
                  <a:lnTo>
                    <a:pt x="3235" y="7592"/>
                  </a:lnTo>
                  <a:lnTo>
                    <a:pt x="3209" y="7529"/>
                  </a:lnTo>
                  <a:lnTo>
                    <a:pt x="3207" y="7526"/>
                  </a:lnTo>
                  <a:lnTo>
                    <a:pt x="3184" y="7462"/>
                  </a:lnTo>
                  <a:lnTo>
                    <a:pt x="3182" y="7458"/>
                  </a:lnTo>
                  <a:lnTo>
                    <a:pt x="3161" y="7394"/>
                  </a:lnTo>
                  <a:lnTo>
                    <a:pt x="3160" y="7390"/>
                  </a:lnTo>
                  <a:lnTo>
                    <a:pt x="3141" y="7325"/>
                  </a:lnTo>
                  <a:lnTo>
                    <a:pt x="3140" y="7321"/>
                  </a:lnTo>
                  <a:lnTo>
                    <a:pt x="3124" y="7255"/>
                  </a:lnTo>
                  <a:lnTo>
                    <a:pt x="3123" y="7252"/>
                  </a:lnTo>
                  <a:lnTo>
                    <a:pt x="3109" y="7185"/>
                  </a:lnTo>
                  <a:lnTo>
                    <a:pt x="3108" y="7181"/>
                  </a:lnTo>
                  <a:lnTo>
                    <a:pt x="3097" y="7114"/>
                  </a:lnTo>
                  <a:lnTo>
                    <a:pt x="3096" y="7110"/>
                  </a:lnTo>
                  <a:lnTo>
                    <a:pt x="3087" y="7043"/>
                  </a:lnTo>
                  <a:lnTo>
                    <a:pt x="3087" y="7039"/>
                  </a:lnTo>
                  <a:lnTo>
                    <a:pt x="3081" y="6971"/>
                  </a:lnTo>
                  <a:lnTo>
                    <a:pt x="3080" y="6967"/>
                  </a:lnTo>
                  <a:lnTo>
                    <a:pt x="3076" y="6899"/>
                  </a:lnTo>
                  <a:lnTo>
                    <a:pt x="3076" y="6895"/>
                  </a:lnTo>
                  <a:lnTo>
                    <a:pt x="3075" y="6827"/>
                  </a:lnTo>
                  <a:lnTo>
                    <a:pt x="3075" y="6823"/>
                  </a:lnTo>
                  <a:lnTo>
                    <a:pt x="3076" y="6755"/>
                  </a:lnTo>
                  <a:lnTo>
                    <a:pt x="3076" y="6751"/>
                  </a:lnTo>
                  <a:lnTo>
                    <a:pt x="3080" y="6683"/>
                  </a:lnTo>
                  <a:lnTo>
                    <a:pt x="3081" y="6679"/>
                  </a:lnTo>
                  <a:lnTo>
                    <a:pt x="3087" y="6611"/>
                  </a:lnTo>
                  <a:lnTo>
                    <a:pt x="3087" y="6607"/>
                  </a:lnTo>
                  <a:lnTo>
                    <a:pt x="3096" y="6540"/>
                  </a:lnTo>
                  <a:lnTo>
                    <a:pt x="3097" y="6536"/>
                  </a:lnTo>
                  <a:lnTo>
                    <a:pt x="3108" y="6469"/>
                  </a:lnTo>
                  <a:lnTo>
                    <a:pt x="3109" y="6465"/>
                  </a:lnTo>
                  <a:lnTo>
                    <a:pt x="3123" y="6398"/>
                  </a:lnTo>
                  <a:lnTo>
                    <a:pt x="3124" y="6395"/>
                  </a:lnTo>
                  <a:lnTo>
                    <a:pt x="3140" y="6329"/>
                  </a:lnTo>
                  <a:lnTo>
                    <a:pt x="3141" y="6325"/>
                  </a:lnTo>
                  <a:lnTo>
                    <a:pt x="3160" y="6260"/>
                  </a:lnTo>
                  <a:lnTo>
                    <a:pt x="3161" y="6256"/>
                  </a:lnTo>
                  <a:lnTo>
                    <a:pt x="3182" y="6191"/>
                  </a:lnTo>
                  <a:lnTo>
                    <a:pt x="3184" y="6188"/>
                  </a:lnTo>
                  <a:lnTo>
                    <a:pt x="3207" y="6124"/>
                  </a:lnTo>
                  <a:lnTo>
                    <a:pt x="3209" y="6120"/>
                  </a:lnTo>
                  <a:lnTo>
                    <a:pt x="3235" y="6057"/>
                  </a:lnTo>
                  <a:lnTo>
                    <a:pt x="3236" y="6054"/>
                  </a:lnTo>
                  <a:lnTo>
                    <a:pt x="3265" y="5992"/>
                  </a:lnTo>
                  <a:lnTo>
                    <a:pt x="3266" y="5988"/>
                  </a:lnTo>
                  <a:lnTo>
                    <a:pt x="3297" y="5927"/>
                  </a:lnTo>
                  <a:lnTo>
                    <a:pt x="3299" y="5924"/>
                  </a:lnTo>
                  <a:lnTo>
                    <a:pt x="3333" y="5864"/>
                  </a:lnTo>
                  <a:lnTo>
                    <a:pt x="3334" y="5860"/>
                  </a:lnTo>
                  <a:lnTo>
                    <a:pt x="3370" y="5802"/>
                  </a:lnTo>
                  <a:lnTo>
                    <a:pt x="3372" y="5799"/>
                  </a:lnTo>
                  <a:lnTo>
                    <a:pt x="3409" y="5741"/>
                  </a:lnTo>
                  <a:lnTo>
                    <a:pt x="3411" y="5738"/>
                  </a:lnTo>
                  <a:lnTo>
                    <a:pt x="3451" y="5683"/>
                  </a:lnTo>
                  <a:lnTo>
                    <a:pt x="3453" y="5680"/>
                  </a:lnTo>
                  <a:lnTo>
                    <a:pt x="3494" y="5626"/>
                  </a:lnTo>
                  <a:lnTo>
                    <a:pt x="3497" y="5623"/>
                  </a:lnTo>
                  <a:lnTo>
                    <a:pt x="3540" y="5570"/>
                  </a:lnTo>
                  <a:lnTo>
                    <a:pt x="3543" y="5568"/>
                  </a:lnTo>
                  <a:lnTo>
                    <a:pt x="3588" y="5517"/>
                  </a:lnTo>
                  <a:lnTo>
                    <a:pt x="3591" y="5514"/>
                  </a:lnTo>
                  <a:lnTo>
                    <a:pt x="3638" y="5465"/>
                  </a:lnTo>
                  <a:lnTo>
                    <a:pt x="3640" y="5463"/>
                  </a:lnTo>
                  <a:lnTo>
                    <a:pt x="3689" y="5415"/>
                  </a:lnTo>
                  <a:lnTo>
                    <a:pt x="3692" y="5413"/>
                  </a:lnTo>
                  <a:lnTo>
                    <a:pt x="3743" y="5368"/>
                  </a:lnTo>
                  <a:lnTo>
                    <a:pt x="3746" y="5365"/>
                  </a:lnTo>
                  <a:lnTo>
                    <a:pt x="3798" y="5322"/>
                  </a:lnTo>
                  <a:lnTo>
                    <a:pt x="3801" y="5319"/>
                  </a:lnTo>
                  <a:lnTo>
                    <a:pt x="3855" y="5278"/>
                  </a:lnTo>
                  <a:lnTo>
                    <a:pt x="3858" y="5276"/>
                  </a:lnTo>
                  <a:lnTo>
                    <a:pt x="3914" y="5236"/>
                  </a:lnTo>
                  <a:lnTo>
                    <a:pt x="3917" y="5234"/>
                  </a:lnTo>
                  <a:lnTo>
                    <a:pt x="3974" y="5197"/>
                  </a:lnTo>
                  <a:lnTo>
                    <a:pt x="3978" y="5195"/>
                  </a:lnTo>
                  <a:lnTo>
                    <a:pt x="4036" y="5159"/>
                  </a:lnTo>
                  <a:lnTo>
                    <a:pt x="4039" y="5158"/>
                  </a:lnTo>
                  <a:lnTo>
                    <a:pt x="4099" y="5124"/>
                  </a:lnTo>
                  <a:lnTo>
                    <a:pt x="4103" y="5122"/>
                  </a:lnTo>
                  <a:lnTo>
                    <a:pt x="4164" y="5092"/>
                  </a:lnTo>
                  <a:lnTo>
                    <a:pt x="4167" y="5090"/>
                  </a:lnTo>
                  <a:lnTo>
                    <a:pt x="4229" y="5061"/>
                  </a:lnTo>
                  <a:lnTo>
                    <a:pt x="4233" y="5060"/>
                  </a:lnTo>
                  <a:lnTo>
                    <a:pt x="4296" y="5034"/>
                  </a:lnTo>
                  <a:lnTo>
                    <a:pt x="4299" y="5032"/>
                  </a:lnTo>
                  <a:lnTo>
                    <a:pt x="4363" y="5009"/>
                  </a:lnTo>
                  <a:lnTo>
                    <a:pt x="4367" y="5007"/>
                  </a:lnTo>
                  <a:lnTo>
                    <a:pt x="4431" y="4986"/>
                  </a:lnTo>
                  <a:lnTo>
                    <a:pt x="4435" y="4985"/>
                  </a:lnTo>
                  <a:lnTo>
                    <a:pt x="4500" y="4966"/>
                  </a:lnTo>
                  <a:lnTo>
                    <a:pt x="4504" y="4965"/>
                  </a:lnTo>
                  <a:lnTo>
                    <a:pt x="4570" y="4949"/>
                  </a:lnTo>
                  <a:lnTo>
                    <a:pt x="4573" y="4948"/>
                  </a:lnTo>
                  <a:lnTo>
                    <a:pt x="4640" y="4934"/>
                  </a:lnTo>
                  <a:lnTo>
                    <a:pt x="4644" y="4933"/>
                  </a:lnTo>
                  <a:lnTo>
                    <a:pt x="4711" y="4922"/>
                  </a:lnTo>
                  <a:lnTo>
                    <a:pt x="4715" y="4921"/>
                  </a:lnTo>
                  <a:lnTo>
                    <a:pt x="4782" y="4912"/>
                  </a:lnTo>
                  <a:lnTo>
                    <a:pt x="4786" y="4912"/>
                  </a:lnTo>
                  <a:lnTo>
                    <a:pt x="4854" y="4906"/>
                  </a:lnTo>
                  <a:lnTo>
                    <a:pt x="4858" y="4905"/>
                  </a:lnTo>
                  <a:lnTo>
                    <a:pt x="4926" y="4901"/>
                  </a:lnTo>
                  <a:lnTo>
                    <a:pt x="4930" y="4901"/>
                  </a:lnTo>
                  <a:lnTo>
                    <a:pt x="4998" y="4900"/>
                  </a:lnTo>
                  <a:lnTo>
                    <a:pt x="5065" y="4899"/>
                  </a:lnTo>
                  <a:lnTo>
                    <a:pt x="5129" y="4895"/>
                  </a:lnTo>
                  <a:lnTo>
                    <a:pt x="5194" y="4889"/>
                  </a:lnTo>
                  <a:lnTo>
                    <a:pt x="5257" y="4881"/>
                  </a:lnTo>
                  <a:lnTo>
                    <a:pt x="5321" y="4870"/>
                  </a:lnTo>
                  <a:lnTo>
                    <a:pt x="5384" y="4857"/>
                  </a:lnTo>
                  <a:lnTo>
                    <a:pt x="5446" y="4841"/>
                  </a:lnTo>
                  <a:lnTo>
                    <a:pt x="5508" y="4823"/>
                  </a:lnTo>
                  <a:lnTo>
                    <a:pt x="5569" y="4803"/>
                  </a:lnTo>
                  <a:lnTo>
                    <a:pt x="5630" y="4781"/>
                  </a:lnTo>
                  <a:lnTo>
                    <a:pt x="5689" y="4756"/>
                  </a:lnTo>
                  <a:lnTo>
                    <a:pt x="5748" y="4729"/>
                  </a:lnTo>
                  <a:lnTo>
                    <a:pt x="5806" y="4700"/>
                  </a:lnTo>
                  <a:lnTo>
                    <a:pt x="5863" y="4668"/>
                  </a:lnTo>
                  <a:lnTo>
                    <a:pt x="5918" y="4635"/>
                  </a:lnTo>
                  <a:lnTo>
                    <a:pt x="5972" y="4600"/>
                  </a:lnTo>
                  <a:lnTo>
                    <a:pt x="6025" y="4562"/>
                  </a:lnTo>
                  <a:lnTo>
                    <a:pt x="6076" y="4523"/>
                  </a:lnTo>
                  <a:lnTo>
                    <a:pt x="6125" y="4482"/>
                  </a:lnTo>
                  <a:lnTo>
                    <a:pt x="6173" y="4439"/>
                  </a:lnTo>
                  <a:lnTo>
                    <a:pt x="6220" y="4395"/>
                  </a:lnTo>
                  <a:lnTo>
                    <a:pt x="6264" y="4348"/>
                  </a:lnTo>
                  <a:lnTo>
                    <a:pt x="6307" y="4300"/>
                  </a:lnTo>
                  <a:lnTo>
                    <a:pt x="6348" y="4251"/>
                  </a:lnTo>
                  <a:lnTo>
                    <a:pt x="6387" y="4200"/>
                  </a:lnTo>
                  <a:lnTo>
                    <a:pt x="6425" y="4147"/>
                  </a:lnTo>
                  <a:lnTo>
                    <a:pt x="6460" y="4093"/>
                  </a:lnTo>
                  <a:lnTo>
                    <a:pt x="6493" y="4038"/>
                  </a:lnTo>
                  <a:lnTo>
                    <a:pt x="6525" y="3981"/>
                  </a:lnTo>
                  <a:lnTo>
                    <a:pt x="6554" y="3923"/>
                  </a:lnTo>
                  <a:lnTo>
                    <a:pt x="6581" y="3864"/>
                  </a:lnTo>
                  <a:lnTo>
                    <a:pt x="6606" y="3805"/>
                  </a:lnTo>
                  <a:lnTo>
                    <a:pt x="6628" y="3744"/>
                  </a:lnTo>
                  <a:lnTo>
                    <a:pt x="6648" y="3683"/>
                  </a:lnTo>
                  <a:lnTo>
                    <a:pt x="6666" y="3621"/>
                  </a:lnTo>
                  <a:lnTo>
                    <a:pt x="6682" y="3559"/>
                  </a:lnTo>
                  <a:lnTo>
                    <a:pt x="6695" y="3496"/>
                  </a:lnTo>
                  <a:lnTo>
                    <a:pt x="6706" y="3432"/>
                  </a:lnTo>
                  <a:lnTo>
                    <a:pt x="6714" y="3369"/>
                  </a:lnTo>
                  <a:lnTo>
                    <a:pt x="6720" y="3304"/>
                  </a:lnTo>
                  <a:lnTo>
                    <a:pt x="6724" y="3240"/>
                  </a:lnTo>
                  <a:lnTo>
                    <a:pt x="6725" y="3175"/>
                  </a:lnTo>
                  <a:lnTo>
                    <a:pt x="6724" y="3110"/>
                  </a:lnTo>
                  <a:lnTo>
                    <a:pt x="6720" y="3046"/>
                  </a:lnTo>
                  <a:lnTo>
                    <a:pt x="6714" y="2981"/>
                  </a:lnTo>
                  <a:lnTo>
                    <a:pt x="6706" y="2918"/>
                  </a:lnTo>
                  <a:lnTo>
                    <a:pt x="6695" y="2854"/>
                  </a:lnTo>
                  <a:lnTo>
                    <a:pt x="6682" y="2791"/>
                  </a:lnTo>
                  <a:lnTo>
                    <a:pt x="6666" y="2729"/>
                  </a:lnTo>
                  <a:lnTo>
                    <a:pt x="6648" y="2667"/>
                  </a:lnTo>
                  <a:lnTo>
                    <a:pt x="6628" y="2606"/>
                  </a:lnTo>
                  <a:lnTo>
                    <a:pt x="6606" y="2545"/>
                  </a:lnTo>
                  <a:lnTo>
                    <a:pt x="6581" y="2486"/>
                  </a:lnTo>
                  <a:lnTo>
                    <a:pt x="6554" y="2427"/>
                  </a:lnTo>
                  <a:lnTo>
                    <a:pt x="6525" y="2369"/>
                  </a:lnTo>
                  <a:lnTo>
                    <a:pt x="6493" y="2312"/>
                  </a:lnTo>
                  <a:lnTo>
                    <a:pt x="6460" y="2257"/>
                  </a:lnTo>
                  <a:lnTo>
                    <a:pt x="6425" y="2203"/>
                  </a:lnTo>
                  <a:lnTo>
                    <a:pt x="6387" y="2150"/>
                  </a:lnTo>
                  <a:lnTo>
                    <a:pt x="6348" y="2099"/>
                  </a:lnTo>
                  <a:lnTo>
                    <a:pt x="6307" y="2050"/>
                  </a:lnTo>
                  <a:lnTo>
                    <a:pt x="6264" y="2002"/>
                  </a:lnTo>
                  <a:lnTo>
                    <a:pt x="6220" y="1955"/>
                  </a:lnTo>
                  <a:lnTo>
                    <a:pt x="6173" y="1911"/>
                  </a:lnTo>
                  <a:lnTo>
                    <a:pt x="6125" y="1868"/>
                  </a:lnTo>
                  <a:lnTo>
                    <a:pt x="6076" y="1827"/>
                  </a:lnTo>
                  <a:lnTo>
                    <a:pt x="6025" y="1788"/>
                  </a:lnTo>
                  <a:lnTo>
                    <a:pt x="5972" y="1750"/>
                  </a:lnTo>
                  <a:lnTo>
                    <a:pt x="5950" y="1736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close/>
                  <a:moveTo>
                    <a:pt x="5455" y="3141"/>
                  </a:moveTo>
                  <a:lnTo>
                    <a:pt x="5456" y="3158"/>
                  </a:lnTo>
                  <a:lnTo>
                    <a:pt x="5456" y="3175"/>
                  </a:lnTo>
                  <a:lnTo>
                    <a:pt x="5456" y="3192"/>
                  </a:lnTo>
                  <a:lnTo>
                    <a:pt x="5455" y="3209"/>
                  </a:lnTo>
                  <a:lnTo>
                    <a:pt x="5453" y="3226"/>
                  </a:lnTo>
                  <a:lnTo>
                    <a:pt x="5451" y="3243"/>
                  </a:lnTo>
                  <a:lnTo>
                    <a:pt x="5448" y="3260"/>
                  </a:lnTo>
                  <a:lnTo>
                    <a:pt x="5445" y="3277"/>
                  </a:lnTo>
                  <a:lnTo>
                    <a:pt x="5440" y="3293"/>
                  </a:lnTo>
                  <a:lnTo>
                    <a:pt x="5436" y="3309"/>
                  </a:lnTo>
                  <a:lnTo>
                    <a:pt x="5430" y="3326"/>
                  </a:lnTo>
                  <a:lnTo>
                    <a:pt x="5425" y="3342"/>
                  </a:lnTo>
                  <a:lnTo>
                    <a:pt x="5418" y="3357"/>
                  </a:lnTo>
                  <a:lnTo>
                    <a:pt x="5411" y="3373"/>
                  </a:lnTo>
                  <a:lnTo>
                    <a:pt x="5403" y="3388"/>
                  </a:lnTo>
                  <a:lnTo>
                    <a:pt x="5395" y="3403"/>
                  </a:lnTo>
                  <a:lnTo>
                    <a:pt x="5386" y="3418"/>
                  </a:lnTo>
                  <a:lnTo>
                    <a:pt x="5377" y="3432"/>
                  </a:lnTo>
                  <a:lnTo>
                    <a:pt x="5367" y="3446"/>
                  </a:lnTo>
                  <a:lnTo>
                    <a:pt x="5356" y="3459"/>
                  </a:lnTo>
                  <a:lnTo>
                    <a:pt x="5346" y="3472"/>
                  </a:lnTo>
                  <a:lnTo>
                    <a:pt x="5334" y="3485"/>
                  </a:lnTo>
                  <a:lnTo>
                    <a:pt x="5322" y="3497"/>
                  </a:lnTo>
                  <a:lnTo>
                    <a:pt x="5310" y="3509"/>
                  </a:lnTo>
                  <a:lnTo>
                    <a:pt x="5297" y="3521"/>
                  </a:lnTo>
                  <a:lnTo>
                    <a:pt x="5284" y="3531"/>
                  </a:lnTo>
                  <a:lnTo>
                    <a:pt x="5271" y="3542"/>
                  </a:lnTo>
                  <a:lnTo>
                    <a:pt x="5257" y="3552"/>
                  </a:lnTo>
                  <a:lnTo>
                    <a:pt x="5243" y="3561"/>
                  </a:lnTo>
                  <a:lnTo>
                    <a:pt x="5228" y="3570"/>
                  </a:lnTo>
                  <a:lnTo>
                    <a:pt x="5213" y="3578"/>
                  </a:lnTo>
                  <a:lnTo>
                    <a:pt x="5198" y="3586"/>
                  </a:lnTo>
                  <a:lnTo>
                    <a:pt x="5182" y="3593"/>
                  </a:lnTo>
                  <a:lnTo>
                    <a:pt x="5167" y="3600"/>
                  </a:lnTo>
                  <a:lnTo>
                    <a:pt x="5151" y="3605"/>
                  </a:lnTo>
                  <a:lnTo>
                    <a:pt x="5134" y="3611"/>
                  </a:lnTo>
                  <a:lnTo>
                    <a:pt x="5118" y="3616"/>
                  </a:lnTo>
                  <a:lnTo>
                    <a:pt x="5102" y="3620"/>
                  </a:lnTo>
                  <a:lnTo>
                    <a:pt x="5085" y="3623"/>
                  </a:lnTo>
                  <a:lnTo>
                    <a:pt x="5068" y="3626"/>
                  </a:lnTo>
                  <a:lnTo>
                    <a:pt x="5051" y="3628"/>
                  </a:lnTo>
                  <a:lnTo>
                    <a:pt x="5034" y="3630"/>
                  </a:lnTo>
                  <a:lnTo>
                    <a:pt x="5017" y="3631"/>
                  </a:lnTo>
                  <a:lnTo>
                    <a:pt x="5000" y="3631"/>
                  </a:lnTo>
                  <a:lnTo>
                    <a:pt x="4983" y="3631"/>
                  </a:lnTo>
                  <a:lnTo>
                    <a:pt x="4966" y="3630"/>
                  </a:lnTo>
                  <a:lnTo>
                    <a:pt x="4949" y="3628"/>
                  </a:lnTo>
                  <a:lnTo>
                    <a:pt x="4932" y="3626"/>
                  </a:lnTo>
                  <a:lnTo>
                    <a:pt x="4915" y="3623"/>
                  </a:lnTo>
                  <a:lnTo>
                    <a:pt x="4898" y="3620"/>
                  </a:lnTo>
                  <a:lnTo>
                    <a:pt x="4882" y="3616"/>
                  </a:lnTo>
                  <a:lnTo>
                    <a:pt x="4866" y="3611"/>
                  </a:lnTo>
                  <a:lnTo>
                    <a:pt x="4849" y="3605"/>
                  </a:lnTo>
                  <a:lnTo>
                    <a:pt x="4833" y="3600"/>
                  </a:lnTo>
                  <a:lnTo>
                    <a:pt x="4818" y="3593"/>
                  </a:lnTo>
                  <a:lnTo>
                    <a:pt x="4802" y="3586"/>
                  </a:lnTo>
                  <a:lnTo>
                    <a:pt x="4787" y="3578"/>
                  </a:lnTo>
                  <a:lnTo>
                    <a:pt x="4772" y="3570"/>
                  </a:lnTo>
                  <a:lnTo>
                    <a:pt x="4757" y="3561"/>
                  </a:lnTo>
                  <a:lnTo>
                    <a:pt x="4743" y="3552"/>
                  </a:lnTo>
                  <a:lnTo>
                    <a:pt x="4729" y="3542"/>
                  </a:lnTo>
                  <a:lnTo>
                    <a:pt x="4716" y="3531"/>
                  </a:lnTo>
                  <a:lnTo>
                    <a:pt x="4703" y="3521"/>
                  </a:lnTo>
                  <a:lnTo>
                    <a:pt x="4690" y="3509"/>
                  </a:lnTo>
                  <a:lnTo>
                    <a:pt x="4678" y="3497"/>
                  </a:lnTo>
                  <a:lnTo>
                    <a:pt x="4666" y="3485"/>
                  </a:lnTo>
                  <a:lnTo>
                    <a:pt x="4654" y="3472"/>
                  </a:lnTo>
                  <a:lnTo>
                    <a:pt x="4644" y="3459"/>
                  </a:lnTo>
                  <a:lnTo>
                    <a:pt x="4633" y="3446"/>
                  </a:lnTo>
                  <a:lnTo>
                    <a:pt x="4623" y="3432"/>
                  </a:lnTo>
                  <a:lnTo>
                    <a:pt x="4614" y="3418"/>
                  </a:lnTo>
                  <a:lnTo>
                    <a:pt x="4605" y="3403"/>
                  </a:lnTo>
                  <a:lnTo>
                    <a:pt x="4597" y="3388"/>
                  </a:lnTo>
                  <a:lnTo>
                    <a:pt x="4589" y="3373"/>
                  </a:lnTo>
                  <a:lnTo>
                    <a:pt x="4582" y="3357"/>
                  </a:lnTo>
                  <a:lnTo>
                    <a:pt x="4575" y="3342"/>
                  </a:lnTo>
                  <a:lnTo>
                    <a:pt x="4570" y="3326"/>
                  </a:lnTo>
                  <a:lnTo>
                    <a:pt x="4564" y="3309"/>
                  </a:lnTo>
                  <a:lnTo>
                    <a:pt x="4560" y="3293"/>
                  </a:lnTo>
                  <a:lnTo>
                    <a:pt x="4555" y="3277"/>
                  </a:lnTo>
                  <a:lnTo>
                    <a:pt x="4552" y="3260"/>
                  </a:lnTo>
                  <a:lnTo>
                    <a:pt x="4549" y="3243"/>
                  </a:lnTo>
                  <a:lnTo>
                    <a:pt x="4547" y="3226"/>
                  </a:lnTo>
                  <a:lnTo>
                    <a:pt x="4545" y="3209"/>
                  </a:lnTo>
                  <a:lnTo>
                    <a:pt x="4544" y="3192"/>
                  </a:lnTo>
                  <a:lnTo>
                    <a:pt x="4544" y="3175"/>
                  </a:lnTo>
                  <a:lnTo>
                    <a:pt x="4544" y="3158"/>
                  </a:lnTo>
                  <a:lnTo>
                    <a:pt x="4545" y="3141"/>
                  </a:lnTo>
                  <a:lnTo>
                    <a:pt x="4547" y="3124"/>
                  </a:lnTo>
                  <a:lnTo>
                    <a:pt x="4549" y="3107"/>
                  </a:lnTo>
                  <a:lnTo>
                    <a:pt x="4552" y="3090"/>
                  </a:lnTo>
                  <a:lnTo>
                    <a:pt x="4555" y="3073"/>
                  </a:lnTo>
                  <a:lnTo>
                    <a:pt x="4560" y="3057"/>
                  </a:lnTo>
                  <a:lnTo>
                    <a:pt x="4564" y="3041"/>
                  </a:lnTo>
                  <a:lnTo>
                    <a:pt x="4570" y="3024"/>
                  </a:lnTo>
                  <a:lnTo>
                    <a:pt x="4575" y="3008"/>
                  </a:lnTo>
                  <a:lnTo>
                    <a:pt x="4582" y="2993"/>
                  </a:lnTo>
                  <a:lnTo>
                    <a:pt x="4589" y="2977"/>
                  </a:lnTo>
                  <a:lnTo>
                    <a:pt x="4597" y="2962"/>
                  </a:lnTo>
                  <a:lnTo>
                    <a:pt x="4605" y="2947"/>
                  </a:lnTo>
                  <a:lnTo>
                    <a:pt x="4614" y="2932"/>
                  </a:lnTo>
                  <a:lnTo>
                    <a:pt x="4623" y="2918"/>
                  </a:lnTo>
                  <a:lnTo>
                    <a:pt x="4633" y="2904"/>
                  </a:lnTo>
                  <a:lnTo>
                    <a:pt x="4644" y="2891"/>
                  </a:lnTo>
                  <a:lnTo>
                    <a:pt x="4654" y="2878"/>
                  </a:lnTo>
                  <a:lnTo>
                    <a:pt x="4666" y="2865"/>
                  </a:lnTo>
                  <a:lnTo>
                    <a:pt x="4678" y="2853"/>
                  </a:lnTo>
                  <a:lnTo>
                    <a:pt x="4690" y="2841"/>
                  </a:lnTo>
                  <a:lnTo>
                    <a:pt x="4703" y="2829"/>
                  </a:lnTo>
                  <a:lnTo>
                    <a:pt x="4716" y="2819"/>
                  </a:lnTo>
                  <a:lnTo>
                    <a:pt x="4729" y="2808"/>
                  </a:lnTo>
                  <a:lnTo>
                    <a:pt x="4743" y="2798"/>
                  </a:lnTo>
                  <a:lnTo>
                    <a:pt x="4757" y="2789"/>
                  </a:lnTo>
                  <a:lnTo>
                    <a:pt x="4772" y="2780"/>
                  </a:lnTo>
                  <a:lnTo>
                    <a:pt x="4787" y="2772"/>
                  </a:lnTo>
                  <a:lnTo>
                    <a:pt x="4802" y="2764"/>
                  </a:lnTo>
                  <a:lnTo>
                    <a:pt x="4818" y="2757"/>
                  </a:lnTo>
                  <a:lnTo>
                    <a:pt x="4833" y="2750"/>
                  </a:lnTo>
                  <a:lnTo>
                    <a:pt x="4849" y="2745"/>
                  </a:lnTo>
                  <a:lnTo>
                    <a:pt x="4866" y="2739"/>
                  </a:lnTo>
                  <a:lnTo>
                    <a:pt x="4882" y="2734"/>
                  </a:lnTo>
                  <a:lnTo>
                    <a:pt x="4898" y="2730"/>
                  </a:lnTo>
                  <a:lnTo>
                    <a:pt x="4915" y="2727"/>
                  </a:lnTo>
                  <a:lnTo>
                    <a:pt x="4932" y="2724"/>
                  </a:lnTo>
                  <a:lnTo>
                    <a:pt x="4949" y="2722"/>
                  </a:lnTo>
                  <a:lnTo>
                    <a:pt x="4966" y="2720"/>
                  </a:lnTo>
                  <a:lnTo>
                    <a:pt x="4983" y="2719"/>
                  </a:lnTo>
                  <a:lnTo>
                    <a:pt x="5000" y="2719"/>
                  </a:lnTo>
                  <a:lnTo>
                    <a:pt x="5017" y="2719"/>
                  </a:lnTo>
                  <a:lnTo>
                    <a:pt x="5034" y="2720"/>
                  </a:lnTo>
                  <a:lnTo>
                    <a:pt x="5051" y="2722"/>
                  </a:lnTo>
                  <a:lnTo>
                    <a:pt x="5068" y="2724"/>
                  </a:lnTo>
                  <a:lnTo>
                    <a:pt x="5085" y="2727"/>
                  </a:lnTo>
                  <a:lnTo>
                    <a:pt x="5102" y="2730"/>
                  </a:lnTo>
                  <a:lnTo>
                    <a:pt x="5118" y="2734"/>
                  </a:lnTo>
                  <a:lnTo>
                    <a:pt x="5134" y="2739"/>
                  </a:lnTo>
                  <a:lnTo>
                    <a:pt x="5151" y="2745"/>
                  </a:lnTo>
                  <a:lnTo>
                    <a:pt x="5167" y="2750"/>
                  </a:lnTo>
                  <a:lnTo>
                    <a:pt x="5182" y="2757"/>
                  </a:lnTo>
                  <a:lnTo>
                    <a:pt x="5198" y="2764"/>
                  </a:lnTo>
                  <a:lnTo>
                    <a:pt x="5213" y="2772"/>
                  </a:lnTo>
                  <a:lnTo>
                    <a:pt x="5228" y="2780"/>
                  </a:lnTo>
                  <a:lnTo>
                    <a:pt x="5243" y="2789"/>
                  </a:lnTo>
                  <a:lnTo>
                    <a:pt x="5257" y="2798"/>
                  </a:lnTo>
                  <a:lnTo>
                    <a:pt x="5271" y="2808"/>
                  </a:lnTo>
                  <a:lnTo>
                    <a:pt x="5284" y="2819"/>
                  </a:lnTo>
                  <a:lnTo>
                    <a:pt x="5297" y="2829"/>
                  </a:lnTo>
                  <a:lnTo>
                    <a:pt x="5310" y="2841"/>
                  </a:lnTo>
                  <a:lnTo>
                    <a:pt x="5322" y="2853"/>
                  </a:lnTo>
                  <a:lnTo>
                    <a:pt x="5334" y="2865"/>
                  </a:lnTo>
                  <a:lnTo>
                    <a:pt x="5346" y="2878"/>
                  </a:lnTo>
                  <a:lnTo>
                    <a:pt x="5356" y="2891"/>
                  </a:lnTo>
                  <a:lnTo>
                    <a:pt x="5367" y="2904"/>
                  </a:lnTo>
                  <a:lnTo>
                    <a:pt x="5377" y="2918"/>
                  </a:lnTo>
                  <a:lnTo>
                    <a:pt x="5386" y="2932"/>
                  </a:lnTo>
                  <a:lnTo>
                    <a:pt x="5395" y="2947"/>
                  </a:lnTo>
                  <a:lnTo>
                    <a:pt x="5403" y="2962"/>
                  </a:lnTo>
                  <a:lnTo>
                    <a:pt x="5411" y="2977"/>
                  </a:lnTo>
                  <a:lnTo>
                    <a:pt x="5418" y="2993"/>
                  </a:lnTo>
                  <a:lnTo>
                    <a:pt x="5425" y="3008"/>
                  </a:lnTo>
                  <a:lnTo>
                    <a:pt x="5430" y="3024"/>
                  </a:lnTo>
                  <a:lnTo>
                    <a:pt x="5436" y="3041"/>
                  </a:lnTo>
                  <a:lnTo>
                    <a:pt x="5440" y="3057"/>
                  </a:lnTo>
                  <a:lnTo>
                    <a:pt x="5445" y="3073"/>
                  </a:lnTo>
                  <a:lnTo>
                    <a:pt x="5448" y="3090"/>
                  </a:lnTo>
                  <a:lnTo>
                    <a:pt x="5451" y="3107"/>
                  </a:lnTo>
                  <a:lnTo>
                    <a:pt x="5453" y="3124"/>
                  </a:lnTo>
                  <a:lnTo>
                    <a:pt x="5455" y="31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3879;p34">
            <a:extLst>
              <a:ext uri="{FF2B5EF4-FFF2-40B4-BE49-F238E27FC236}">
                <a16:creationId xmlns:a16="http://schemas.microsoft.com/office/drawing/2014/main" id="{97E5B147-FF94-4DA1-914B-4EEB0CCA4B97}"/>
              </a:ext>
            </a:extLst>
          </p:cNvPr>
          <p:cNvGrpSpPr/>
          <p:nvPr/>
        </p:nvGrpSpPr>
        <p:grpSpPr>
          <a:xfrm>
            <a:off x="742252" y="1750040"/>
            <a:ext cx="589280" cy="589280"/>
            <a:chOff x="742252" y="2677838"/>
            <a:chExt cx="589280" cy="589280"/>
          </a:xfrm>
          <a:solidFill>
            <a:schemeClr val="bg1"/>
          </a:solidFill>
        </p:grpSpPr>
        <p:sp>
          <p:nvSpPr>
            <p:cNvPr id="205" name="Google Shape;3880;p34">
              <a:extLst>
                <a:ext uri="{FF2B5EF4-FFF2-40B4-BE49-F238E27FC236}">
                  <a16:creationId xmlns:a16="http://schemas.microsoft.com/office/drawing/2014/main" id="{F690B810-0CA2-4029-9D3E-555221C9BB27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03"/>
                  </a:moveTo>
                  <a:lnTo>
                    <a:pt x="5524" y="2187"/>
                  </a:lnTo>
                  <a:lnTo>
                    <a:pt x="5967" y="2424"/>
                  </a:lnTo>
                  <a:lnTo>
                    <a:pt x="6330" y="2787"/>
                  </a:lnTo>
                  <a:lnTo>
                    <a:pt x="6612" y="3252"/>
                  </a:lnTo>
                  <a:lnTo>
                    <a:pt x="6814" y="3792"/>
                  </a:lnTo>
                  <a:lnTo>
                    <a:pt x="6934" y="4383"/>
                  </a:lnTo>
                  <a:lnTo>
                    <a:pt x="6975" y="5000"/>
                  </a:lnTo>
                  <a:lnTo>
                    <a:pt x="6934" y="5617"/>
                  </a:lnTo>
                  <a:lnTo>
                    <a:pt x="6814" y="6208"/>
                  </a:lnTo>
                  <a:lnTo>
                    <a:pt x="6612" y="6748"/>
                  </a:lnTo>
                  <a:lnTo>
                    <a:pt x="6330" y="7213"/>
                  </a:lnTo>
                  <a:lnTo>
                    <a:pt x="5967" y="7576"/>
                  </a:lnTo>
                  <a:lnTo>
                    <a:pt x="5524" y="7813"/>
                  </a:lnTo>
                  <a:lnTo>
                    <a:pt x="5000" y="7897"/>
                  </a:lnTo>
                  <a:lnTo>
                    <a:pt x="4476" y="7813"/>
                  </a:lnTo>
                  <a:lnTo>
                    <a:pt x="4033" y="7576"/>
                  </a:lnTo>
                  <a:lnTo>
                    <a:pt x="3670" y="7213"/>
                  </a:lnTo>
                  <a:lnTo>
                    <a:pt x="3388" y="6748"/>
                  </a:lnTo>
                  <a:lnTo>
                    <a:pt x="3186" y="6208"/>
                  </a:lnTo>
                  <a:lnTo>
                    <a:pt x="3066" y="5617"/>
                  </a:lnTo>
                  <a:lnTo>
                    <a:pt x="3025" y="5000"/>
                  </a:lnTo>
                  <a:lnTo>
                    <a:pt x="3066" y="4383"/>
                  </a:lnTo>
                  <a:lnTo>
                    <a:pt x="3186" y="3792"/>
                  </a:lnTo>
                  <a:lnTo>
                    <a:pt x="3388" y="3252"/>
                  </a:lnTo>
                  <a:lnTo>
                    <a:pt x="3670" y="2787"/>
                  </a:lnTo>
                  <a:lnTo>
                    <a:pt x="4033" y="2424"/>
                  </a:lnTo>
                  <a:lnTo>
                    <a:pt x="4476" y="2187"/>
                  </a:lnTo>
                  <a:lnTo>
                    <a:pt x="5000" y="21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881;p34">
              <a:extLst>
                <a:ext uri="{FF2B5EF4-FFF2-40B4-BE49-F238E27FC236}">
                  <a16:creationId xmlns:a16="http://schemas.microsoft.com/office/drawing/2014/main" id="{C6518AF3-6176-4E15-BE35-76066FF0C918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49" y="1281"/>
                  </a:moveTo>
                  <a:lnTo>
                    <a:pt x="6118" y="1291"/>
                  </a:lnTo>
                  <a:lnTo>
                    <a:pt x="6086" y="1298"/>
                  </a:lnTo>
                  <a:lnTo>
                    <a:pt x="6053" y="1300"/>
                  </a:lnTo>
                  <a:lnTo>
                    <a:pt x="5250" y="1300"/>
                  </a:lnTo>
                  <a:lnTo>
                    <a:pt x="5250" y="1890"/>
                  </a:lnTo>
                  <a:lnTo>
                    <a:pt x="5564" y="1941"/>
                  </a:lnTo>
                  <a:lnTo>
                    <a:pt x="5591" y="1947"/>
                  </a:lnTo>
                  <a:lnTo>
                    <a:pt x="5617" y="1955"/>
                  </a:lnTo>
                  <a:lnTo>
                    <a:pt x="5642" y="1967"/>
                  </a:lnTo>
                  <a:lnTo>
                    <a:pt x="6085" y="2203"/>
                  </a:lnTo>
                  <a:lnTo>
                    <a:pt x="6116" y="2223"/>
                  </a:lnTo>
                  <a:lnTo>
                    <a:pt x="6144" y="2247"/>
                  </a:lnTo>
                  <a:lnTo>
                    <a:pt x="6507" y="2610"/>
                  </a:lnTo>
                  <a:lnTo>
                    <a:pt x="6527" y="2633"/>
                  </a:lnTo>
                  <a:lnTo>
                    <a:pt x="6535" y="2645"/>
                  </a:lnTo>
                  <a:lnTo>
                    <a:pt x="6548" y="2641"/>
                  </a:lnTo>
                  <a:lnTo>
                    <a:pt x="6564" y="2638"/>
                  </a:lnTo>
                  <a:lnTo>
                    <a:pt x="6580" y="2637"/>
                  </a:lnTo>
                  <a:lnTo>
                    <a:pt x="6596" y="2638"/>
                  </a:lnTo>
                  <a:lnTo>
                    <a:pt x="6612" y="2641"/>
                  </a:lnTo>
                  <a:lnTo>
                    <a:pt x="6628" y="2647"/>
                  </a:lnTo>
                  <a:lnTo>
                    <a:pt x="6642" y="2654"/>
                  </a:lnTo>
                  <a:lnTo>
                    <a:pt x="6656" y="2663"/>
                  </a:lnTo>
                  <a:lnTo>
                    <a:pt x="6668" y="2674"/>
                  </a:lnTo>
                  <a:lnTo>
                    <a:pt x="6679" y="2686"/>
                  </a:lnTo>
                  <a:lnTo>
                    <a:pt x="6688" y="2700"/>
                  </a:lnTo>
                  <a:lnTo>
                    <a:pt x="6695" y="2714"/>
                  </a:lnTo>
                  <a:lnTo>
                    <a:pt x="6701" y="2730"/>
                  </a:lnTo>
                  <a:lnTo>
                    <a:pt x="6704" y="2746"/>
                  </a:lnTo>
                  <a:lnTo>
                    <a:pt x="6705" y="2762"/>
                  </a:lnTo>
                  <a:lnTo>
                    <a:pt x="6705" y="2923"/>
                  </a:lnTo>
                  <a:lnTo>
                    <a:pt x="6826" y="3122"/>
                  </a:lnTo>
                  <a:lnTo>
                    <a:pt x="6846" y="3164"/>
                  </a:lnTo>
                  <a:lnTo>
                    <a:pt x="7048" y="3705"/>
                  </a:lnTo>
                  <a:lnTo>
                    <a:pt x="7058" y="3742"/>
                  </a:lnTo>
                  <a:lnTo>
                    <a:pt x="7179" y="4333"/>
                  </a:lnTo>
                  <a:lnTo>
                    <a:pt x="7184" y="4367"/>
                  </a:lnTo>
                  <a:lnTo>
                    <a:pt x="7224" y="4984"/>
                  </a:lnTo>
                  <a:lnTo>
                    <a:pt x="7224" y="5016"/>
                  </a:lnTo>
                  <a:lnTo>
                    <a:pt x="7184" y="5633"/>
                  </a:lnTo>
                  <a:lnTo>
                    <a:pt x="7179" y="5667"/>
                  </a:lnTo>
                  <a:lnTo>
                    <a:pt x="7058" y="6258"/>
                  </a:lnTo>
                  <a:lnTo>
                    <a:pt x="7048" y="6295"/>
                  </a:lnTo>
                  <a:lnTo>
                    <a:pt x="6846" y="6836"/>
                  </a:lnTo>
                  <a:lnTo>
                    <a:pt x="6826" y="6878"/>
                  </a:lnTo>
                  <a:lnTo>
                    <a:pt x="6705" y="7077"/>
                  </a:lnTo>
                  <a:lnTo>
                    <a:pt x="6705" y="7238"/>
                  </a:lnTo>
                  <a:lnTo>
                    <a:pt x="6704" y="7254"/>
                  </a:lnTo>
                  <a:lnTo>
                    <a:pt x="6701" y="7270"/>
                  </a:lnTo>
                  <a:lnTo>
                    <a:pt x="6695" y="7286"/>
                  </a:lnTo>
                  <a:lnTo>
                    <a:pt x="6688" y="7300"/>
                  </a:lnTo>
                  <a:lnTo>
                    <a:pt x="6679" y="7314"/>
                  </a:lnTo>
                  <a:lnTo>
                    <a:pt x="6668" y="7326"/>
                  </a:lnTo>
                  <a:lnTo>
                    <a:pt x="6656" y="7337"/>
                  </a:lnTo>
                  <a:lnTo>
                    <a:pt x="6642" y="7346"/>
                  </a:lnTo>
                  <a:lnTo>
                    <a:pt x="6628" y="7353"/>
                  </a:lnTo>
                  <a:lnTo>
                    <a:pt x="6612" y="7359"/>
                  </a:lnTo>
                  <a:lnTo>
                    <a:pt x="6596" y="7362"/>
                  </a:lnTo>
                  <a:lnTo>
                    <a:pt x="6580" y="7363"/>
                  </a:lnTo>
                  <a:lnTo>
                    <a:pt x="6564" y="7362"/>
                  </a:lnTo>
                  <a:lnTo>
                    <a:pt x="6548" y="7359"/>
                  </a:lnTo>
                  <a:lnTo>
                    <a:pt x="6535" y="7355"/>
                  </a:lnTo>
                  <a:lnTo>
                    <a:pt x="6527" y="7367"/>
                  </a:lnTo>
                  <a:lnTo>
                    <a:pt x="6507" y="7390"/>
                  </a:lnTo>
                  <a:lnTo>
                    <a:pt x="6144" y="7753"/>
                  </a:lnTo>
                  <a:lnTo>
                    <a:pt x="6116" y="7777"/>
                  </a:lnTo>
                  <a:lnTo>
                    <a:pt x="6085" y="7797"/>
                  </a:lnTo>
                  <a:lnTo>
                    <a:pt x="5642" y="8033"/>
                  </a:lnTo>
                  <a:lnTo>
                    <a:pt x="5617" y="8045"/>
                  </a:lnTo>
                  <a:lnTo>
                    <a:pt x="5591" y="8053"/>
                  </a:lnTo>
                  <a:lnTo>
                    <a:pt x="5564" y="8059"/>
                  </a:lnTo>
                  <a:lnTo>
                    <a:pt x="5250" y="8110"/>
                  </a:lnTo>
                  <a:lnTo>
                    <a:pt x="5250" y="8687"/>
                  </a:lnTo>
                  <a:lnTo>
                    <a:pt x="5249" y="8700"/>
                  </a:lnTo>
                  <a:lnTo>
                    <a:pt x="6053" y="8700"/>
                  </a:lnTo>
                  <a:lnTo>
                    <a:pt x="6086" y="8702"/>
                  </a:lnTo>
                  <a:lnTo>
                    <a:pt x="6118" y="8709"/>
                  </a:lnTo>
                  <a:lnTo>
                    <a:pt x="6149" y="8719"/>
                  </a:lnTo>
                  <a:lnTo>
                    <a:pt x="6178" y="8733"/>
                  </a:lnTo>
                  <a:lnTo>
                    <a:pt x="6205" y="8752"/>
                  </a:lnTo>
                  <a:lnTo>
                    <a:pt x="6230" y="8773"/>
                  </a:lnTo>
                  <a:lnTo>
                    <a:pt x="6251" y="8798"/>
                  </a:lnTo>
                  <a:lnTo>
                    <a:pt x="6270" y="8825"/>
                  </a:lnTo>
                  <a:lnTo>
                    <a:pt x="6284" y="8854"/>
                  </a:lnTo>
                  <a:lnTo>
                    <a:pt x="6294" y="8885"/>
                  </a:lnTo>
                  <a:lnTo>
                    <a:pt x="6301" y="8917"/>
                  </a:lnTo>
                  <a:lnTo>
                    <a:pt x="6303" y="8950"/>
                  </a:lnTo>
                  <a:lnTo>
                    <a:pt x="6301" y="8983"/>
                  </a:lnTo>
                  <a:lnTo>
                    <a:pt x="6294" y="9015"/>
                  </a:lnTo>
                  <a:lnTo>
                    <a:pt x="6284" y="9046"/>
                  </a:lnTo>
                  <a:lnTo>
                    <a:pt x="6270" y="9075"/>
                  </a:lnTo>
                  <a:lnTo>
                    <a:pt x="6251" y="9102"/>
                  </a:lnTo>
                  <a:lnTo>
                    <a:pt x="6230" y="9127"/>
                  </a:lnTo>
                  <a:lnTo>
                    <a:pt x="6205" y="9148"/>
                  </a:lnTo>
                  <a:lnTo>
                    <a:pt x="6178" y="9167"/>
                  </a:lnTo>
                  <a:lnTo>
                    <a:pt x="6149" y="9181"/>
                  </a:lnTo>
                  <a:lnTo>
                    <a:pt x="6118" y="9191"/>
                  </a:lnTo>
                  <a:lnTo>
                    <a:pt x="6086" y="9198"/>
                  </a:lnTo>
                  <a:lnTo>
                    <a:pt x="6053" y="9200"/>
                  </a:lnTo>
                  <a:lnTo>
                    <a:pt x="3947" y="9200"/>
                  </a:lnTo>
                  <a:lnTo>
                    <a:pt x="3914" y="9198"/>
                  </a:lnTo>
                  <a:lnTo>
                    <a:pt x="3882" y="9191"/>
                  </a:lnTo>
                  <a:lnTo>
                    <a:pt x="3851" y="9181"/>
                  </a:lnTo>
                  <a:lnTo>
                    <a:pt x="3822" y="9167"/>
                  </a:lnTo>
                  <a:lnTo>
                    <a:pt x="3795" y="9148"/>
                  </a:lnTo>
                  <a:lnTo>
                    <a:pt x="3770" y="9127"/>
                  </a:lnTo>
                  <a:lnTo>
                    <a:pt x="3749" y="9102"/>
                  </a:lnTo>
                  <a:lnTo>
                    <a:pt x="3730" y="9075"/>
                  </a:lnTo>
                  <a:lnTo>
                    <a:pt x="3716" y="9046"/>
                  </a:lnTo>
                  <a:lnTo>
                    <a:pt x="3706" y="9015"/>
                  </a:lnTo>
                  <a:lnTo>
                    <a:pt x="3699" y="8983"/>
                  </a:lnTo>
                  <a:lnTo>
                    <a:pt x="3697" y="8950"/>
                  </a:lnTo>
                  <a:lnTo>
                    <a:pt x="3699" y="8917"/>
                  </a:lnTo>
                  <a:lnTo>
                    <a:pt x="3706" y="8885"/>
                  </a:lnTo>
                  <a:lnTo>
                    <a:pt x="3716" y="8854"/>
                  </a:lnTo>
                  <a:lnTo>
                    <a:pt x="3730" y="8825"/>
                  </a:lnTo>
                  <a:lnTo>
                    <a:pt x="3749" y="8798"/>
                  </a:lnTo>
                  <a:lnTo>
                    <a:pt x="3770" y="8773"/>
                  </a:lnTo>
                  <a:lnTo>
                    <a:pt x="3795" y="8752"/>
                  </a:lnTo>
                  <a:lnTo>
                    <a:pt x="3822" y="8733"/>
                  </a:lnTo>
                  <a:lnTo>
                    <a:pt x="3851" y="8719"/>
                  </a:lnTo>
                  <a:lnTo>
                    <a:pt x="3882" y="8709"/>
                  </a:lnTo>
                  <a:lnTo>
                    <a:pt x="3914" y="8702"/>
                  </a:lnTo>
                  <a:lnTo>
                    <a:pt x="3947" y="8700"/>
                  </a:lnTo>
                  <a:lnTo>
                    <a:pt x="4751" y="8700"/>
                  </a:lnTo>
                  <a:lnTo>
                    <a:pt x="4750" y="8687"/>
                  </a:lnTo>
                  <a:lnTo>
                    <a:pt x="4750" y="8110"/>
                  </a:lnTo>
                  <a:lnTo>
                    <a:pt x="4436" y="8059"/>
                  </a:lnTo>
                  <a:lnTo>
                    <a:pt x="4409" y="8053"/>
                  </a:lnTo>
                  <a:lnTo>
                    <a:pt x="4383" y="8045"/>
                  </a:lnTo>
                  <a:lnTo>
                    <a:pt x="4358" y="8033"/>
                  </a:lnTo>
                  <a:lnTo>
                    <a:pt x="3915" y="7797"/>
                  </a:lnTo>
                  <a:lnTo>
                    <a:pt x="3884" y="7777"/>
                  </a:lnTo>
                  <a:lnTo>
                    <a:pt x="3856" y="7753"/>
                  </a:lnTo>
                  <a:lnTo>
                    <a:pt x="3493" y="7390"/>
                  </a:lnTo>
                  <a:lnTo>
                    <a:pt x="3473" y="7367"/>
                  </a:lnTo>
                  <a:lnTo>
                    <a:pt x="3465" y="7355"/>
                  </a:lnTo>
                  <a:lnTo>
                    <a:pt x="3452" y="7359"/>
                  </a:lnTo>
                  <a:lnTo>
                    <a:pt x="3436" y="7362"/>
                  </a:lnTo>
                  <a:lnTo>
                    <a:pt x="3420" y="7363"/>
                  </a:lnTo>
                  <a:lnTo>
                    <a:pt x="3404" y="7362"/>
                  </a:lnTo>
                  <a:lnTo>
                    <a:pt x="3388" y="7359"/>
                  </a:lnTo>
                  <a:lnTo>
                    <a:pt x="3372" y="7353"/>
                  </a:lnTo>
                  <a:lnTo>
                    <a:pt x="3358" y="7346"/>
                  </a:lnTo>
                  <a:lnTo>
                    <a:pt x="3344" y="7337"/>
                  </a:lnTo>
                  <a:lnTo>
                    <a:pt x="3332" y="7326"/>
                  </a:lnTo>
                  <a:lnTo>
                    <a:pt x="3321" y="7314"/>
                  </a:lnTo>
                  <a:lnTo>
                    <a:pt x="3312" y="7300"/>
                  </a:lnTo>
                  <a:lnTo>
                    <a:pt x="3305" y="7286"/>
                  </a:lnTo>
                  <a:lnTo>
                    <a:pt x="3299" y="7270"/>
                  </a:lnTo>
                  <a:lnTo>
                    <a:pt x="3296" y="7254"/>
                  </a:lnTo>
                  <a:lnTo>
                    <a:pt x="3295" y="7238"/>
                  </a:lnTo>
                  <a:lnTo>
                    <a:pt x="3295" y="7077"/>
                  </a:lnTo>
                  <a:lnTo>
                    <a:pt x="3174" y="6878"/>
                  </a:lnTo>
                  <a:lnTo>
                    <a:pt x="3154" y="6836"/>
                  </a:lnTo>
                  <a:lnTo>
                    <a:pt x="2952" y="6295"/>
                  </a:lnTo>
                  <a:lnTo>
                    <a:pt x="2942" y="6258"/>
                  </a:lnTo>
                  <a:lnTo>
                    <a:pt x="2821" y="5667"/>
                  </a:lnTo>
                  <a:lnTo>
                    <a:pt x="2816" y="5633"/>
                  </a:lnTo>
                  <a:lnTo>
                    <a:pt x="2776" y="5016"/>
                  </a:lnTo>
                  <a:lnTo>
                    <a:pt x="2776" y="4984"/>
                  </a:lnTo>
                  <a:lnTo>
                    <a:pt x="2816" y="4367"/>
                  </a:lnTo>
                  <a:lnTo>
                    <a:pt x="2821" y="4333"/>
                  </a:lnTo>
                  <a:lnTo>
                    <a:pt x="2942" y="3742"/>
                  </a:lnTo>
                  <a:lnTo>
                    <a:pt x="2952" y="3705"/>
                  </a:lnTo>
                  <a:lnTo>
                    <a:pt x="3154" y="3164"/>
                  </a:lnTo>
                  <a:lnTo>
                    <a:pt x="3174" y="3122"/>
                  </a:lnTo>
                  <a:lnTo>
                    <a:pt x="3295" y="2923"/>
                  </a:lnTo>
                  <a:lnTo>
                    <a:pt x="3295" y="2762"/>
                  </a:lnTo>
                  <a:lnTo>
                    <a:pt x="3296" y="2746"/>
                  </a:lnTo>
                  <a:lnTo>
                    <a:pt x="3299" y="2730"/>
                  </a:lnTo>
                  <a:lnTo>
                    <a:pt x="3305" y="2714"/>
                  </a:lnTo>
                  <a:lnTo>
                    <a:pt x="3312" y="2700"/>
                  </a:lnTo>
                  <a:lnTo>
                    <a:pt x="3321" y="2686"/>
                  </a:lnTo>
                  <a:lnTo>
                    <a:pt x="3332" y="2674"/>
                  </a:lnTo>
                  <a:lnTo>
                    <a:pt x="3344" y="2663"/>
                  </a:lnTo>
                  <a:lnTo>
                    <a:pt x="3358" y="2654"/>
                  </a:lnTo>
                  <a:lnTo>
                    <a:pt x="3372" y="2647"/>
                  </a:lnTo>
                  <a:lnTo>
                    <a:pt x="3388" y="2641"/>
                  </a:lnTo>
                  <a:lnTo>
                    <a:pt x="3404" y="2638"/>
                  </a:lnTo>
                  <a:lnTo>
                    <a:pt x="3420" y="2637"/>
                  </a:lnTo>
                  <a:lnTo>
                    <a:pt x="3436" y="2638"/>
                  </a:lnTo>
                  <a:lnTo>
                    <a:pt x="3452" y="2641"/>
                  </a:lnTo>
                  <a:lnTo>
                    <a:pt x="3465" y="2645"/>
                  </a:lnTo>
                  <a:lnTo>
                    <a:pt x="3473" y="2633"/>
                  </a:lnTo>
                  <a:lnTo>
                    <a:pt x="3493" y="2610"/>
                  </a:lnTo>
                  <a:lnTo>
                    <a:pt x="3856" y="2247"/>
                  </a:lnTo>
                  <a:lnTo>
                    <a:pt x="3884" y="2223"/>
                  </a:lnTo>
                  <a:lnTo>
                    <a:pt x="3915" y="2203"/>
                  </a:lnTo>
                  <a:lnTo>
                    <a:pt x="4358" y="1967"/>
                  </a:lnTo>
                  <a:lnTo>
                    <a:pt x="4383" y="1955"/>
                  </a:lnTo>
                  <a:lnTo>
                    <a:pt x="4409" y="1947"/>
                  </a:lnTo>
                  <a:lnTo>
                    <a:pt x="4436" y="1941"/>
                  </a:lnTo>
                  <a:lnTo>
                    <a:pt x="4750" y="1890"/>
                  </a:lnTo>
                  <a:lnTo>
                    <a:pt x="4750" y="1300"/>
                  </a:lnTo>
                  <a:lnTo>
                    <a:pt x="3947" y="1300"/>
                  </a:lnTo>
                  <a:lnTo>
                    <a:pt x="3914" y="1298"/>
                  </a:lnTo>
                  <a:lnTo>
                    <a:pt x="3882" y="1291"/>
                  </a:lnTo>
                  <a:lnTo>
                    <a:pt x="3851" y="1281"/>
                  </a:lnTo>
                  <a:lnTo>
                    <a:pt x="3822" y="1267"/>
                  </a:lnTo>
                  <a:lnTo>
                    <a:pt x="3795" y="1248"/>
                  </a:lnTo>
                  <a:lnTo>
                    <a:pt x="3770" y="1227"/>
                  </a:lnTo>
                  <a:lnTo>
                    <a:pt x="3749" y="1202"/>
                  </a:lnTo>
                  <a:lnTo>
                    <a:pt x="3730" y="1175"/>
                  </a:lnTo>
                  <a:lnTo>
                    <a:pt x="3716" y="1146"/>
                  </a:lnTo>
                  <a:lnTo>
                    <a:pt x="3706" y="1115"/>
                  </a:lnTo>
                  <a:lnTo>
                    <a:pt x="3699" y="1083"/>
                  </a:lnTo>
                  <a:lnTo>
                    <a:pt x="3697" y="1050"/>
                  </a:lnTo>
                  <a:lnTo>
                    <a:pt x="3699" y="1017"/>
                  </a:lnTo>
                  <a:lnTo>
                    <a:pt x="3706" y="985"/>
                  </a:lnTo>
                  <a:lnTo>
                    <a:pt x="3716" y="954"/>
                  </a:lnTo>
                  <a:lnTo>
                    <a:pt x="3730" y="925"/>
                  </a:lnTo>
                  <a:lnTo>
                    <a:pt x="3749" y="898"/>
                  </a:lnTo>
                  <a:lnTo>
                    <a:pt x="3770" y="873"/>
                  </a:lnTo>
                  <a:lnTo>
                    <a:pt x="3795" y="852"/>
                  </a:lnTo>
                  <a:lnTo>
                    <a:pt x="3822" y="833"/>
                  </a:lnTo>
                  <a:lnTo>
                    <a:pt x="3851" y="819"/>
                  </a:lnTo>
                  <a:lnTo>
                    <a:pt x="3882" y="809"/>
                  </a:lnTo>
                  <a:lnTo>
                    <a:pt x="3914" y="802"/>
                  </a:lnTo>
                  <a:lnTo>
                    <a:pt x="3947" y="800"/>
                  </a:lnTo>
                  <a:lnTo>
                    <a:pt x="5000" y="800"/>
                  </a:lnTo>
                  <a:lnTo>
                    <a:pt x="6053" y="800"/>
                  </a:lnTo>
                  <a:lnTo>
                    <a:pt x="6086" y="802"/>
                  </a:lnTo>
                  <a:lnTo>
                    <a:pt x="6118" y="809"/>
                  </a:lnTo>
                  <a:lnTo>
                    <a:pt x="6149" y="819"/>
                  </a:lnTo>
                  <a:lnTo>
                    <a:pt x="6178" y="833"/>
                  </a:lnTo>
                  <a:lnTo>
                    <a:pt x="6205" y="852"/>
                  </a:lnTo>
                  <a:lnTo>
                    <a:pt x="6230" y="873"/>
                  </a:lnTo>
                  <a:lnTo>
                    <a:pt x="6251" y="898"/>
                  </a:lnTo>
                  <a:lnTo>
                    <a:pt x="6270" y="925"/>
                  </a:lnTo>
                  <a:lnTo>
                    <a:pt x="6284" y="954"/>
                  </a:lnTo>
                  <a:lnTo>
                    <a:pt x="6294" y="985"/>
                  </a:lnTo>
                  <a:lnTo>
                    <a:pt x="6301" y="1017"/>
                  </a:lnTo>
                  <a:lnTo>
                    <a:pt x="6303" y="1050"/>
                  </a:lnTo>
                  <a:lnTo>
                    <a:pt x="6301" y="1083"/>
                  </a:lnTo>
                  <a:lnTo>
                    <a:pt x="6294" y="1115"/>
                  </a:lnTo>
                  <a:lnTo>
                    <a:pt x="6284" y="1146"/>
                  </a:lnTo>
                  <a:lnTo>
                    <a:pt x="6270" y="1175"/>
                  </a:lnTo>
                  <a:lnTo>
                    <a:pt x="6251" y="1202"/>
                  </a:lnTo>
                  <a:lnTo>
                    <a:pt x="6230" y="1227"/>
                  </a:lnTo>
                  <a:lnTo>
                    <a:pt x="6205" y="1248"/>
                  </a:lnTo>
                  <a:lnTo>
                    <a:pt x="6178" y="1267"/>
                  </a:lnTo>
                  <a:lnTo>
                    <a:pt x="6149" y="1281"/>
                  </a:lnTo>
                  <a:close/>
                  <a:moveTo>
                    <a:pt x="6705" y="4706"/>
                  </a:moveTo>
                  <a:lnTo>
                    <a:pt x="6705" y="5294"/>
                  </a:lnTo>
                  <a:lnTo>
                    <a:pt x="6724" y="5000"/>
                  </a:lnTo>
                  <a:lnTo>
                    <a:pt x="6705" y="4706"/>
                  </a:lnTo>
                  <a:close/>
                  <a:moveTo>
                    <a:pt x="3545" y="3546"/>
                  </a:moveTo>
                  <a:lnTo>
                    <a:pt x="3545" y="6454"/>
                  </a:lnTo>
                  <a:lnTo>
                    <a:pt x="3614" y="6639"/>
                  </a:lnTo>
                  <a:lnTo>
                    <a:pt x="3868" y="7057"/>
                  </a:lnTo>
                  <a:lnTo>
                    <a:pt x="4183" y="7373"/>
                  </a:lnTo>
                  <a:lnTo>
                    <a:pt x="4557" y="7572"/>
                  </a:lnTo>
                  <a:lnTo>
                    <a:pt x="5000" y="7644"/>
                  </a:lnTo>
                  <a:lnTo>
                    <a:pt x="5443" y="7572"/>
                  </a:lnTo>
                  <a:lnTo>
                    <a:pt x="5817" y="7373"/>
                  </a:lnTo>
                  <a:lnTo>
                    <a:pt x="6132" y="7057"/>
                  </a:lnTo>
                  <a:lnTo>
                    <a:pt x="6386" y="6639"/>
                  </a:lnTo>
                  <a:lnTo>
                    <a:pt x="6455" y="6454"/>
                  </a:lnTo>
                  <a:lnTo>
                    <a:pt x="6455" y="3546"/>
                  </a:lnTo>
                  <a:lnTo>
                    <a:pt x="6386" y="3361"/>
                  </a:lnTo>
                  <a:lnTo>
                    <a:pt x="6132" y="2943"/>
                  </a:lnTo>
                  <a:lnTo>
                    <a:pt x="5817" y="2627"/>
                  </a:lnTo>
                  <a:lnTo>
                    <a:pt x="5443" y="2428"/>
                  </a:lnTo>
                  <a:lnTo>
                    <a:pt x="5000" y="2356"/>
                  </a:lnTo>
                  <a:lnTo>
                    <a:pt x="4557" y="2428"/>
                  </a:lnTo>
                  <a:lnTo>
                    <a:pt x="4183" y="2627"/>
                  </a:lnTo>
                  <a:lnTo>
                    <a:pt x="3868" y="2943"/>
                  </a:lnTo>
                  <a:lnTo>
                    <a:pt x="3614" y="3361"/>
                  </a:lnTo>
                  <a:lnTo>
                    <a:pt x="3545" y="3546"/>
                  </a:lnTo>
                  <a:close/>
                  <a:moveTo>
                    <a:pt x="3295" y="5294"/>
                  </a:moveTo>
                  <a:lnTo>
                    <a:pt x="3295" y="4706"/>
                  </a:lnTo>
                  <a:lnTo>
                    <a:pt x="3276" y="5000"/>
                  </a:lnTo>
                  <a:lnTo>
                    <a:pt x="3295" y="52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3885;p34">
            <a:extLst>
              <a:ext uri="{FF2B5EF4-FFF2-40B4-BE49-F238E27FC236}">
                <a16:creationId xmlns:a16="http://schemas.microsoft.com/office/drawing/2014/main" id="{D36EA503-D64A-48C2-9A8E-B6A068EC0C40}"/>
              </a:ext>
            </a:extLst>
          </p:cNvPr>
          <p:cNvGrpSpPr/>
          <p:nvPr/>
        </p:nvGrpSpPr>
        <p:grpSpPr>
          <a:xfrm>
            <a:off x="2997014" y="1750040"/>
            <a:ext cx="589280" cy="589280"/>
            <a:chOff x="2997014" y="2677838"/>
            <a:chExt cx="589280" cy="589280"/>
          </a:xfrm>
          <a:solidFill>
            <a:schemeClr val="bg1"/>
          </a:solidFill>
        </p:grpSpPr>
        <p:sp>
          <p:nvSpPr>
            <p:cNvPr id="208" name="Google Shape;3886;p34">
              <a:extLst>
                <a:ext uri="{FF2B5EF4-FFF2-40B4-BE49-F238E27FC236}">
                  <a16:creationId xmlns:a16="http://schemas.microsoft.com/office/drawing/2014/main" id="{7D3AA96F-37B6-4260-8ABE-0219E3B5C310}"/>
                </a:ext>
              </a:extLst>
            </p:cNvPr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4" y="3766"/>
                  </a:moveTo>
                  <a:lnTo>
                    <a:pt x="5123" y="3766"/>
                  </a:lnTo>
                  <a:lnTo>
                    <a:pt x="5132" y="3755"/>
                  </a:lnTo>
                  <a:lnTo>
                    <a:pt x="5142" y="3745"/>
                  </a:lnTo>
                  <a:lnTo>
                    <a:pt x="5152" y="3735"/>
                  </a:lnTo>
                  <a:lnTo>
                    <a:pt x="5162" y="3725"/>
                  </a:lnTo>
                  <a:lnTo>
                    <a:pt x="5173" y="3715"/>
                  </a:lnTo>
                  <a:lnTo>
                    <a:pt x="5185" y="3705"/>
                  </a:lnTo>
                  <a:lnTo>
                    <a:pt x="5197" y="3696"/>
                  </a:lnTo>
                  <a:lnTo>
                    <a:pt x="5210" y="3687"/>
                  </a:lnTo>
                  <a:lnTo>
                    <a:pt x="5223" y="3678"/>
                  </a:lnTo>
                  <a:lnTo>
                    <a:pt x="5236" y="3669"/>
                  </a:lnTo>
                  <a:lnTo>
                    <a:pt x="5250" y="3661"/>
                  </a:lnTo>
                  <a:lnTo>
                    <a:pt x="5265" y="3653"/>
                  </a:lnTo>
                  <a:lnTo>
                    <a:pt x="5280" y="3645"/>
                  </a:lnTo>
                  <a:lnTo>
                    <a:pt x="5295" y="3637"/>
                  </a:lnTo>
                  <a:lnTo>
                    <a:pt x="5311" y="3630"/>
                  </a:lnTo>
                  <a:lnTo>
                    <a:pt x="5327" y="3623"/>
                  </a:lnTo>
                  <a:lnTo>
                    <a:pt x="5343" y="3616"/>
                  </a:lnTo>
                  <a:lnTo>
                    <a:pt x="5360" y="3610"/>
                  </a:lnTo>
                  <a:lnTo>
                    <a:pt x="5377" y="3604"/>
                  </a:lnTo>
                  <a:lnTo>
                    <a:pt x="5394" y="3599"/>
                  </a:lnTo>
                  <a:lnTo>
                    <a:pt x="5412" y="3593"/>
                  </a:lnTo>
                  <a:lnTo>
                    <a:pt x="5430" y="3588"/>
                  </a:lnTo>
                  <a:lnTo>
                    <a:pt x="5448" y="3584"/>
                  </a:lnTo>
                  <a:lnTo>
                    <a:pt x="5466" y="3579"/>
                  </a:lnTo>
                  <a:lnTo>
                    <a:pt x="5485" y="3575"/>
                  </a:lnTo>
                  <a:lnTo>
                    <a:pt x="5504" y="3572"/>
                  </a:lnTo>
                  <a:lnTo>
                    <a:pt x="5523" y="3569"/>
                  </a:lnTo>
                  <a:lnTo>
                    <a:pt x="5542" y="3566"/>
                  </a:lnTo>
                  <a:lnTo>
                    <a:pt x="5561" y="3564"/>
                  </a:lnTo>
                  <a:lnTo>
                    <a:pt x="5581" y="3562"/>
                  </a:lnTo>
                  <a:lnTo>
                    <a:pt x="5600" y="3560"/>
                  </a:lnTo>
                  <a:lnTo>
                    <a:pt x="5620" y="3559"/>
                  </a:lnTo>
                  <a:lnTo>
                    <a:pt x="5640" y="3558"/>
                  </a:lnTo>
                  <a:lnTo>
                    <a:pt x="5659" y="3557"/>
                  </a:lnTo>
                  <a:lnTo>
                    <a:pt x="5679" y="3557"/>
                  </a:lnTo>
                  <a:lnTo>
                    <a:pt x="5699" y="3557"/>
                  </a:lnTo>
                  <a:lnTo>
                    <a:pt x="5718" y="3558"/>
                  </a:lnTo>
                  <a:lnTo>
                    <a:pt x="5738" y="3559"/>
                  </a:lnTo>
                  <a:lnTo>
                    <a:pt x="5758" y="3560"/>
                  </a:lnTo>
                  <a:lnTo>
                    <a:pt x="5777" y="3562"/>
                  </a:lnTo>
                  <a:lnTo>
                    <a:pt x="5797" y="3564"/>
                  </a:lnTo>
                  <a:lnTo>
                    <a:pt x="5816" y="3566"/>
                  </a:lnTo>
                  <a:lnTo>
                    <a:pt x="5835" y="3569"/>
                  </a:lnTo>
                  <a:lnTo>
                    <a:pt x="5854" y="3572"/>
                  </a:lnTo>
                  <a:lnTo>
                    <a:pt x="5873" y="3575"/>
                  </a:lnTo>
                  <a:lnTo>
                    <a:pt x="5892" y="3579"/>
                  </a:lnTo>
                  <a:lnTo>
                    <a:pt x="5910" y="3584"/>
                  </a:lnTo>
                  <a:lnTo>
                    <a:pt x="5928" y="3588"/>
                  </a:lnTo>
                  <a:lnTo>
                    <a:pt x="5946" y="3593"/>
                  </a:lnTo>
                  <a:lnTo>
                    <a:pt x="5964" y="3599"/>
                  </a:lnTo>
                  <a:lnTo>
                    <a:pt x="5981" y="3604"/>
                  </a:lnTo>
                  <a:lnTo>
                    <a:pt x="5998" y="3610"/>
                  </a:lnTo>
                  <a:lnTo>
                    <a:pt x="6015" y="3616"/>
                  </a:lnTo>
                  <a:lnTo>
                    <a:pt x="6031" y="3623"/>
                  </a:lnTo>
                  <a:lnTo>
                    <a:pt x="6047" y="3630"/>
                  </a:lnTo>
                  <a:lnTo>
                    <a:pt x="6063" y="3637"/>
                  </a:lnTo>
                  <a:lnTo>
                    <a:pt x="6078" y="3645"/>
                  </a:lnTo>
                  <a:lnTo>
                    <a:pt x="6093" y="3653"/>
                  </a:lnTo>
                  <a:lnTo>
                    <a:pt x="6107" y="3661"/>
                  </a:lnTo>
                  <a:lnTo>
                    <a:pt x="6121" y="3669"/>
                  </a:lnTo>
                  <a:lnTo>
                    <a:pt x="6135" y="3678"/>
                  </a:lnTo>
                  <a:lnTo>
                    <a:pt x="6148" y="3687"/>
                  </a:lnTo>
                  <a:lnTo>
                    <a:pt x="6160" y="3696"/>
                  </a:lnTo>
                  <a:lnTo>
                    <a:pt x="6173" y="3705"/>
                  </a:lnTo>
                  <a:lnTo>
                    <a:pt x="6184" y="3715"/>
                  </a:lnTo>
                  <a:lnTo>
                    <a:pt x="6195" y="3725"/>
                  </a:lnTo>
                  <a:lnTo>
                    <a:pt x="6206" y="3735"/>
                  </a:lnTo>
                  <a:lnTo>
                    <a:pt x="6216" y="3745"/>
                  </a:lnTo>
                  <a:lnTo>
                    <a:pt x="6225" y="3755"/>
                  </a:lnTo>
                  <a:lnTo>
                    <a:pt x="6234" y="3766"/>
                  </a:lnTo>
                  <a:close/>
                  <a:moveTo>
                    <a:pt x="4877" y="3766"/>
                  </a:moveTo>
                  <a:lnTo>
                    <a:pt x="3766" y="3766"/>
                  </a:lnTo>
                  <a:lnTo>
                    <a:pt x="3775" y="3755"/>
                  </a:lnTo>
                  <a:lnTo>
                    <a:pt x="3784" y="3745"/>
                  </a:lnTo>
                  <a:lnTo>
                    <a:pt x="3794" y="3735"/>
                  </a:lnTo>
                  <a:lnTo>
                    <a:pt x="3805" y="3725"/>
                  </a:lnTo>
                  <a:lnTo>
                    <a:pt x="3816" y="3715"/>
                  </a:lnTo>
                  <a:lnTo>
                    <a:pt x="3827" y="3705"/>
                  </a:lnTo>
                  <a:lnTo>
                    <a:pt x="3839" y="3696"/>
                  </a:lnTo>
                  <a:lnTo>
                    <a:pt x="3852" y="3687"/>
                  </a:lnTo>
                  <a:lnTo>
                    <a:pt x="3865" y="3678"/>
                  </a:lnTo>
                  <a:lnTo>
                    <a:pt x="3879" y="3669"/>
                  </a:lnTo>
                  <a:lnTo>
                    <a:pt x="3893" y="3661"/>
                  </a:lnTo>
                  <a:lnTo>
                    <a:pt x="3907" y="3653"/>
                  </a:lnTo>
                  <a:lnTo>
                    <a:pt x="3922" y="3645"/>
                  </a:lnTo>
                  <a:lnTo>
                    <a:pt x="3937" y="3637"/>
                  </a:lnTo>
                  <a:lnTo>
                    <a:pt x="3953" y="3630"/>
                  </a:lnTo>
                  <a:lnTo>
                    <a:pt x="3969" y="3623"/>
                  </a:lnTo>
                  <a:lnTo>
                    <a:pt x="3985" y="3616"/>
                  </a:lnTo>
                  <a:lnTo>
                    <a:pt x="4002" y="3610"/>
                  </a:lnTo>
                  <a:lnTo>
                    <a:pt x="4019" y="3604"/>
                  </a:lnTo>
                  <a:lnTo>
                    <a:pt x="4036" y="3599"/>
                  </a:lnTo>
                  <a:lnTo>
                    <a:pt x="4054" y="3593"/>
                  </a:lnTo>
                  <a:lnTo>
                    <a:pt x="4072" y="3588"/>
                  </a:lnTo>
                  <a:lnTo>
                    <a:pt x="4090" y="3584"/>
                  </a:lnTo>
                  <a:lnTo>
                    <a:pt x="4108" y="3579"/>
                  </a:lnTo>
                  <a:lnTo>
                    <a:pt x="4127" y="3575"/>
                  </a:lnTo>
                  <a:lnTo>
                    <a:pt x="4146" y="3572"/>
                  </a:lnTo>
                  <a:lnTo>
                    <a:pt x="4165" y="3569"/>
                  </a:lnTo>
                  <a:lnTo>
                    <a:pt x="4184" y="3566"/>
                  </a:lnTo>
                  <a:lnTo>
                    <a:pt x="4203" y="3564"/>
                  </a:lnTo>
                  <a:lnTo>
                    <a:pt x="4223" y="3562"/>
                  </a:lnTo>
                  <a:lnTo>
                    <a:pt x="4242" y="3560"/>
                  </a:lnTo>
                  <a:lnTo>
                    <a:pt x="4262" y="3559"/>
                  </a:lnTo>
                  <a:lnTo>
                    <a:pt x="4282" y="3558"/>
                  </a:lnTo>
                  <a:lnTo>
                    <a:pt x="4301" y="3557"/>
                  </a:lnTo>
                  <a:lnTo>
                    <a:pt x="4321" y="3557"/>
                  </a:lnTo>
                  <a:lnTo>
                    <a:pt x="4341" y="3557"/>
                  </a:lnTo>
                  <a:lnTo>
                    <a:pt x="4360" y="3558"/>
                  </a:lnTo>
                  <a:lnTo>
                    <a:pt x="4380" y="3559"/>
                  </a:lnTo>
                  <a:lnTo>
                    <a:pt x="4400" y="3560"/>
                  </a:lnTo>
                  <a:lnTo>
                    <a:pt x="4419" y="3562"/>
                  </a:lnTo>
                  <a:lnTo>
                    <a:pt x="4439" y="3564"/>
                  </a:lnTo>
                  <a:lnTo>
                    <a:pt x="4458" y="3566"/>
                  </a:lnTo>
                  <a:lnTo>
                    <a:pt x="4477" y="3569"/>
                  </a:lnTo>
                  <a:lnTo>
                    <a:pt x="4496" y="3572"/>
                  </a:lnTo>
                  <a:lnTo>
                    <a:pt x="4515" y="3575"/>
                  </a:lnTo>
                  <a:lnTo>
                    <a:pt x="4534" y="3579"/>
                  </a:lnTo>
                  <a:lnTo>
                    <a:pt x="4552" y="3584"/>
                  </a:lnTo>
                  <a:lnTo>
                    <a:pt x="4570" y="3588"/>
                  </a:lnTo>
                  <a:lnTo>
                    <a:pt x="4588" y="3593"/>
                  </a:lnTo>
                  <a:lnTo>
                    <a:pt x="4606" y="3599"/>
                  </a:lnTo>
                  <a:lnTo>
                    <a:pt x="4623" y="3604"/>
                  </a:lnTo>
                  <a:lnTo>
                    <a:pt x="4640" y="3610"/>
                  </a:lnTo>
                  <a:lnTo>
                    <a:pt x="4657" y="3616"/>
                  </a:lnTo>
                  <a:lnTo>
                    <a:pt x="4673" y="3623"/>
                  </a:lnTo>
                  <a:lnTo>
                    <a:pt x="4689" y="3630"/>
                  </a:lnTo>
                  <a:lnTo>
                    <a:pt x="4705" y="3637"/>
                  </a:lnTo>
                  <a:lnTo>
                    <a:pt x="4720" y="3645"/>
                  </a:lnTo>
                  <a:lnTo>
                    <a:pt x="4735" y="3653"/>
                  </a:lnTo>
                  <a:lnTo>
                    <a:pt x="4750" y="3661"/>
                  </a:lnTo>
                  <a:lnTo>
                    <a:pt x="4764" y="3669"/>
                  </a:lnTo>
                  <a:lnTo>
                    <a:pt x="4777" y="3678"/>
                  </a:lnTo>
                  <a:lnTo>
                    <a:pt x="4790" y="3687"/>
                  </a:lnTo>
                  <a:lnTo>
                    <a:pt x="4803" y="3696"/>
                  </a:lnTo>
                  <a:lnTo>
                    <a:pt x="4815" y="3705"/>
                  </a:lnTo>
                  <a:lnTo>
                    <a:pt x="4827" y="3715"/>
                  </a:lnTo>
                  <a:lnTo>
                    <a:pt x="4838" y="3725"/>
                  </a:lnTo>
                  <a:lnTo>
                    <a:pt x="4848" y="3735"/>
                  </a:lnTo>
                  <a:lnTo>
                    <a:pt x="4858" y="3745"/>
                  </a:lnTo>
                  <a:lnTo>
                    <a:pt x="4868" y="3755"/>
                  </a:lnTo>
                  <a:lnTo>
                    <a:pt x="4877" y="3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3887;p34">
              <a:extLst>
                <a:ext uri="{FF2B5EF4-FFF2-40B4-BE49-F238E27FC236}">
                  <a16:creationId xmlns:a16="http://schemas.microsoft.com/office/drawing/2014/main" id="{78C638BC-7D4C-46BC-8DE4-E26A3EF212E9}"/>
                </a:ext>
              </a:extLst>
            </p:cNvPr>
            <p:cNvSpPr/>
            <p:nvPr/>
          </p:nvSpPr>
          <p:spPr>
            <a:xfrm>
              <a:off x="2997014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47" y="846"/>
                  </a:moveTo>
                  <a:lnTo>
                    <a:pt x="4574" y="842"/>
                  </a:lnTo>
                  <a:lnTo>
                    <a:pt x="4975" y="801"/>
                  </a:lnTo>
                  <a:lnTo>
                    <a:pt x="5000" y="800"/>
                  </a:lnTo>
                  <a:lnTo>
                    <a:pt x="5025" y="801"/>
                  </a:lnTo>
                  <a:lnTo>
                    <a:pt x="5426" y="842"/>
                  </a:lnTo>
                  <a:lnTo>
                    <a:pt x="5453" y="846"/>
                  </a:lnTo>
                  <a:lnTo>
                    <a:pt x="5479" y="853"/>
                  </a:lnTo>
                  <a:lnTo>
                    <a:pt x="5835" y="970"/>
                  </a:lnTo>
                  <a:lnTo>
                    <a:pt x="5861" y="980"/>
                  </a:lnTo>
                  <a:lnTo>
                    <a:pt x="5885" y="993"/>
                  </a:lnTo>
                  <a:lnTo>
                    <a:pt x="6199" y="1180"/>
                  </a:lnTo>
                  <a:lnTo>
                    <a:pt x="6220" y="1195"/>
                  </a:lnTo>
                  <a:lnTo>
                    <a:pt x="6240" y="1212"/>
                  </a:lnTo>
                  <a:lnTo>
                    <a:pt x="6511" y="1463"/>
                  </a:lnTo>
                  <a:lnTo>
                    <a:pt x="6542" y="1496"/>
                  </a:lnTo>
                  <a:lnTo>
                    <a:pt x="6772" y="1805"/>
                  </a:lnTo>
                  <a:lnTo>
                    <a:pt x="6793" y="1837"/>
                  </a:lnTo>
                  <a:lnTo>
                    <a:pt x="6983" y="2196"/>
                  </a:lnTo>
                  <a:lnTo>
                    <a:pt x="6996" y="2225"/>
                  </a:lnTo>
                  <a:lnTo>
                    <a:pt x="7147" y="2629"/>
                  </a:lnTo>
                  <a:lnTo>
                    <a:pt x="7155" y="2654"/>
                  </a:lnTo>
                  <a:lnTo>
                    <a:pt x="7269" y="3095"/>
                  </a:lnTo>
                  <a:lnTo>
                    <a:pt x="7274" y="3117"/>
                  </a:lnTo>
                  <a:lnTo>
                    <a:pt x="7351" y="3590"/>
                  </a:lnTo>
                  <a:lnTo>
                    <a:pt x="7353" y="3609"/>
                  </a:lnTo>
                  <a:lnTo>
                    <a:pt x="7394" y="4106"/>
                  </a:lnTo>
                  <a:lnTo>
                    <a:pt x="7395" y="4124"/>
                  </a:lnTo>
                  <a:lnTo>
                    <a:pt x="7402" y="4639"/>
                  </a:lnTo>
                  <a:lnTo>
                    <a:pt x="7401" y="4655"/>
                  </a:lnTo>
                  <a:lnTo>
                    <a:pt x="7374" y="5182"/>
                  </a:lnTo>
                  <a:lnTo>
                    <a:pt x="7373" y="5197"/>
                  </a:lnTo>
                  <a:lnTo>
                    <a:pt x="7314" y="5730"/>
                  </a:lnTo>
                  <a:lnTo>
                    <a:pt x="7312" y="5744"/>
                  </a:lnTo>
                  <a:lnTo>
                    <a:pt x="7221" y="6276"/>
                  </a:lnTo>
                  <a:lnTo>
                    <a:pt x="7216" y="6299"/>
                  </a:lnTo>
                  <a:lnTo>
                    <a:pt x="7107" y="6704"/>
                  </a:lnTo>
                  <a:lnTo>
                    <a:pt x="7104" y="6714"/>
                  </a:lnTo>
                  <a:lnTo>
                    <a:pt x="6987" y="7082"/>
                  </a:lnTo>
                  <a:lnTo>
                    <a:pt x="6983" y="7093"/>
                  </a:lnTo>
                  <a:lnTo>
                    <a:pt x="6860" y="7425"/>
                  </a:lnTo>
                  <a:lnTo>
                    <a:pt x="6855" y="7438"/>
                  </a:lnTo>
                  <a:lnTo>
                    <a:pt x="6726" y="7736"/>
                  </a:lnTo>
                  <a:lnTo>
                    <a:pt x="6720" y="7749"/>
                  </a:lnTo>
                  <a:lnTo>
                    <a:pt x="6586" y="8014"/>
                  </a:lnTo>
                  <a:lnTo>
                    <a:pt x="6577" y="8029"/>
                  </a:lnTo>
                  <a:lnTo>
                    <a:pt x="6438" y="8261"/>
                  </a:lnTo>
                  <a:lnTo>
                    <a:pt x="6427" y="8278"/>
                  </a:lnTo>
                  <a:lnTo>
                    <a:pt x="6283" y="8478"/>
                  </a:lnTo>
                  <a:lnTo>
                    <a:pt x="6269" y="8496"/>
                  </a:lnTo>
                  <a:lnTo>
                    <a:pt x="6122" y="8666"/>
                  </a:lnTo>
                  <a:lnTo>
                    <a:pt x="6104" y="8685"/>
                  </a:lnTo>
                  <a:lnTo>
                    <a:pt x="5953" y="8826"/>
                  </a:lnTo>
                  <a:lnTo>
                    <a:pt x="5931" y="8845"/>
                  </a:lnTo>
                  <a:lnTo>
                    <a:pt x="5778" y="8958"/>
                  </a:lnTo>
                  <a:lnTo>
                    <a:pt x="5750" y="8976"/>
                  </a:lnTo>
                  <a:lnTo>
                    <a:pt x="5595" y="9062"/>
                  </a:lnTo>
                  <a:lnTo>
                    <a:pt x="5563" y="9077"/>
                  </a:lnTo>
                  <a:lnTo>
                    <a:pt x="5406" y="9137"/>
                  </a:lnTo>
                  <a:lnTo>
                    <a:pt x="5371" y="9147"/>
                  </a:lnTo>
                  <a:lnTo>
                    <a:pt x="5213" y="9182"/>
                  </a:lnTo>
                  <a:lnTo>
                    <a:pt x="5177" y="9188"/>
                  </a:lnTo>
                  <a:lnTo>
                    <a:pt x="5018" y="9199"/>
                  </a:lnTo>
                  <a:lnTo>
                    <a:pt x="4982" y="9199"/>
                  </a:lnTo>
                  <a:lnTo>
                    <a:pt x="4823" y="9188"/>
                  </a:lnTo>
                  <a:lnTo>
                    <a:pt x="4787" y="9182"/>
                  </a:lnTo>
                  <a:lnTo>
                    <a:pt x="4629" y="9147"/>
                  </a:lnTo>
                  <a:lnTo>
                    <a:pt x="4594" y="9137"/>
                  </a:lnTo>
                  <a:lnTo>
                    <a:pt x="4437" y="9077"/>
                  </a:lnTo>
                  <a:lnTo>
                    <a:pt x="4405" y="9062"/>
                  </a:lnTo>
                  <a:lnTo>
                    <a:pt x="4250" y="8976"/>
                  </a:lnTo>
                  <a:lnTo>
                    <a:pt x="4222" y="8958"/>
                  </a:lnTo>
                  <a:lnTo>
                    <a:pt x="4069" y="8845"/>
                  </a:lnTo>
                  <a:lnTo>
                    <a:pt x="4047" y="8826"/>
                  </a:lnTo>
                  <a:lnTo>
                    <a:pt x="3896" y="8685"/>
                  </a:lnTo>
                  <a:lnTo>
                    <a:pt x="3878" y="8666"/>
                  </a:lnTo>
                  <a:lnTo>
                    <a:pt x="3731" y="8496"/>
                  </a:lnTo>
                  <a:lnTo>
                    <a:pt x="3717" y="8478"/>
                  </a:lnTo>
                  <a:lnTo>
                    <a:pt x="3573" y="8278"/>
                  </a:lnTo>
                  <a:lnTo>
                    <a:pt x="3562" y="8261"/>
                  </a:lnTo>
                  <a:lnTo>
                    <a:pt x="3423" y="8029"/>
                  </a:lnTo>
                  <a:lnTo>
                    <a:pt x="3414" y="8014"/>
                  </a:lnTo>
                  <a:lnTo>
                    <a:pt x="3280" y="7749"/>
                  </a:lnTo>
                  <a:lnTo>
                    <a:pt x="3274" y="7736"/>
                  </a:lnTo>
                  <a:lnTo>
                    <a:pt x="3145" y="7438"/>
                  </a:lnTo>
                  <a:lnTo>
                    <a:pt x="3140" y="7425"/>
                  </a:lnTo>
                  <a:lnTo>
                    <a:pt x="3017" y="7093"/>
                  </a:lnTo>
                  <a:lnTo>
                    <a:pt x="3013" y="7082"/>
                  </a:lnTo>
                  <a:lnTo>
                    <a:pt x="2896" y="6714"/>
                  </a:lnTo>
                  <a:lnTo>
                    <a:pt x="2893" y="6704"/>
                  </a:lnTo>
                  <a:lnTo>
                    <a:pt x="2784" y="6299"/>
                  </a:lnTo>
                  <a:lnTo>
                    <a:pt x="2779" y="6276"/>
                  </a:lnTo>
                  <a:lnTo>
                    <a:pt x="2688" y="5744"/>
                  </a:lnTo>
                  <a:lnTo>
                    <a:pt x="2686" y="5730"/>
                  </a:lnTo>
                  <a:lnTo>
                    <a:pt x="2627" y="5197"/>
                  </a:lnTo>
                  <a:lnTo>
                    <a:pt x="2626" y="5182"/>
                  </a:lnTo>
                  <a:lnTo>
                    <a:pt x="2599" y="4655"/>
                  </a:lnTo>
                  <a:lnTo>
                    <a:pt x="2598" y="4639"/>
                  </a:lnTo>
                  <a:lnTo>
                    <a:pt x="2605" y="4124"/>
                  </a:lnTo>
                  <a:lnTo>
                    <a:pt x="2606" y="4106"/>
                  </a:lnTo>
                  <a:lnTo>
                    <a:pt x="2647" y="3609"/>
                  </a:lnTo>
                  <a:lnTo>
                    <a:pt x="2649" y="3590"/>
                  </a:lnTo>
                  <a:lnTo>
                    <a:pt x="2726" y="3117"/>
                  </a:lnTo>
                  <a:lnTo>
                    <a:pt x="2731" y="3095"/>
                  </a:lnTo>
                  <a:lnTo>
                    <a:pt x="2845" y="2654"/>
                  </a:lnTo>
                  <a:lnTo>
                    <a:pt x="2853" y="2629"/>
                  </a:lnTo>
                  <a:lnTo>
                    <a:pt x="3004" y="2225"/>
                  </a:lnTo>
                  <a:lnTo>
                    <a:pt x="3017" y="2196"/>
                  </a:lnTo>
                  <a:lnTo>
                    <a:pt x="3207" y="1837"/>
                  </a:lnTo>
                  <a:lnTo>
                    <a:pt x="3228" y="1805"/>
                  </a:lnTo>
                  <a:lnTo>
                    <a:pt x="3458" y="1496"/>
                  </a:lnTo>
                  <a:lnTo>
                    <a:pt x="3489" y="1463"/>
                  </a:lnTo>
                  <a:lnTo>
                    <a:pt x="3760" y="1212"/>
                  </a:lnTo>
                  <a:lnTo>
                    <a:pt x="3780" y="1195"/>
                  </a:lnTo>
                  <a:lnTo>
                    <a:pt x="3801" y="1180"/>
                  </a:lnTo>
                  <a:lnTo>
                    <a:pt x="4115" y="993"/>
                  </a:lnTo>
                  <a:lnTo>
                    <a:pt x="4139" y="980"/>
                  </a:lnTo>
                  <a:lnTo>
                    <a:pt x="4165" y="970"/>
                  </a:lnTo>
                  <a:lnTo>
                    <a:pt x="4521" y="853"/>
                  </a:lnTo>
                  <a:lnTo>
                    <a:pt x="4547" y="846"/>
                  </a:lnTo>
                  <a:close/>
                  <a:moveTo>
                    <a:pt x="5653" y="1436"/>
                  </a:moveTo>
                  <a:lnTo>
                    <a:pt x="5349" y="1336"/>
                  </a:lnTo>
                  <a:lnTo>
                    <a:pt x="5000" y="1301"/>
                  </a:lnTo>
                  <a:lnTo>
                    <a:pt x="4651" y="1336"/>
                  </a:lnTo>
                  <a:lnTo>
                    <a:pt x="4347" y="1436"/>
                  </a:lnTo>
                  <a:lnTo>
                    <a:pt x="4080" y="1596"/>
                  </a:lnTo>
                  <a:lnTo>
                    <a:pt x="3845" y="1814"/>
                  </a:lnTo>
                  <a:lnTo>
                    <a:pt x="3640" y="2088"/>
                  </a:lnTo>
                  <a:lnTo>
                    <a:pt x="3466" y="2416"/>
                  </a:lnTo>
                  <a:lnTo>
                    <a:pt x="3325" y="2792"/>
                  </a:lnTo>
                  <a:lnTo>
                    <a:pt x="3218" y="3209"/>
                  </a:lnTo>
                  <a:lnTo>
                    <a:pt x="3145" y="3660"/>
                  </a:lnTo>
                  <a:lnTo>
                    <a:pt x="3105" y="4139"/>
                  </a:lnTo>
                  <a:lnTo>
                    <a:pt x="3098" y="4638"/>
                  </a:lnTo>
                  <a:lnTo>
                    <a:pt x="3125" y="5150"/>
                  </a:lnTo>
                  <a:lnTo>
                    <a:pt x="3182" y="5668"/>
                  </a:lnTo>
                  <a:lnTo>
                    <a:pt x="3269" y="6180"/>
                  </a:lnTo>
                  <a:lnTo>
                    <a:pt x="3374" y="6568"/>
                  </a:lnTo>
                  <a:lnTo>
                    <a:pt x="3488" y="6925"/>
                  </a:lnTo>
                  <a:lnTo>
                    <a:pt x="3606" y="7245"/>
                  </a:lnTo>
                  <a:lnTo>
                    <a:pt x="3729" y="7530"/>
                  </a:lnTo>
                  <a:lnTo>
                    <a:pt x="3856" y="7779"/>
                  </a:lnTo>
                  <a:lnTo>
                    <a:pt x="3986" y="7995"/>
                  </a:lnTo>
                  <a:lnTo>
                    <a:pt x="4116" y="8178"/>
                  </a:lnTo>
                  <a:lnTo>
                    <a:pt x="4248" y="8329"/>
                  </a:lnTo>
                  <a:lnTo>
                    <a:pt x="4378" y="8452"/>
                  </a:lnTo>
                  <a:lnTo>
                    <a:pt x="4506" y="8546"/>
                  </a:lnTo>
                  <a:lnTo>
                    <a:pt x="4632" y="8616"/>
                  </a:lnTo>
                  <a:lnTo>
                    <a:pt x="4756" y="8663"/>
                  </a:lnTo>
                  <a:lnTo>
                    <a:pt x="4878" y="8690"/>
                  </a:lnTo>
                  <a:lnTo>
                    <a:pt x="5000" y="8699"/>
                  </a:lnTo>
                  <a:lnTo>
                    <a:pt x="5122" y="8690"/>
                  </a:lnTo>
                  <a:lnTo>
                    <a:pt x="5244" y="8663"/>
                  </a:lnTo>
                  <a:lnTo>
                    <a:pt x="5368" y="8616"/>
                  </a:lnTo>
                  <a:lnTo>
                    <a:pt x="5494" y="8546"/>
                  </a:lnTo>
                  <a:lnTo>
                    <a:pt x="5622" y="8452"/>
                  </a:lnTo>
                  <a:lnTo>
                    <a:pt x="5752" y="8329"/>
                  </a:lnTo>
                  <a:lnTo>
                    <a:pt x="5884" y="8178"/>
                  </a:lnTo>
                  <a:lnTo>
                    <a:pt x="6014" y="7995"/>
                  </a:lnTo>
                  <a:lnTo>
                    <a:pt x="6144" y="7779"/>
                  </a:lnTo>
                  <a:lnTo>
                    <a:pt x="6271" y="7530"/>
                  </a:lnTo>
                  <a:lnTo>
                    <a:pt x="6394" y="7245"/>
                  </a:lnTo>
                  <a:lnTo>
                    <a:pt x="6512" y="6925"/>
                  </a:lnTo>
                  <a:lnTo>
                    <a:pt x="6626" y="6568"/>
                  </a:lnTo>
                  <a:lnTo>
                    <a:pt x="6731" y="6180"/>
                  </a:lnTo>
                  <a:lnTo>
                    <a:pt x="6818" y="5668"/>
                  </a:lnTo>
                  <a:lnTo>
                    <a:pt x="6875" y="5150"/>
                  </a:lnTo>
                  <a:lnTo>
                    <a:pt x="6902" y="4638"/>
                  </a:lnTo>
                  <a:lnTo>
                    <a:pt x="6895" y="4139"/>
                  </a:lnTo>
                  <a:lnTo>
                    <a:pt x="6855" y="3660"/>
                  </a:lnTo>
                  <a:lnTo>
                    <a:pt x="6782" y="3209"/>
                  </a:lnTo>
                  <a:lnTo>
                    <a:pt x="6675" y="2792"/>
                  </a:lnTo>
                  <a:lnTo>
                    <a:pt x="6534" y="2416"/>
                  </a:lnTo>
                  <a:lnTo>
                    <a:pt x="6360" y="2088"/>
                  </a:lnTo>
                  <a:lnTo>
                    <a:pt x="6155" y="1814"/>
                  </a:lnTo>
                  <a:lnTo>
                    <a:pt x="5920" y="1596"/>
                  </a:lnTo>
                  <a:lnTo>
                    <a:pt x="5653" y="1436"/>
                  </a:lnTo>
                  <a:close/>
                  <a:moveTo>
                    <a:pt x="6291" y="2423"/>
                  </a:moveTo>
                  <a:lnTo>
                    <a:pt x="6273" y="2429"/>
                  </a:lnTo>
                  <a:lnTo>
                    <a:pt x="6254" y="2433"/>
                  </a:lnTo>
                  <a:lnTo>
                    <a:pt x="6234" y="2434"/>
                  </a:lnTo>
                  <a:lnTo>
                    <a:pt x="5617" y="2434"/>
                  </a:lnTo>
                  <a:lnTo>
                    <a:pt x="5597" y="2433"/>
                  </a:lnTo>
                  <a:lnTo>
                    <a:pt x="5578" y="2429"/>
                  </a:lnTo>
                  <a:lnTo>
                    <a:pt x="5560" y="2423"/>
                  </a:lnTo>
                  <a:lnTo>
                    <a:pt x="5542" y="2414"/>
                  </a:lnTo>
                  <a:lnTo>
                    <a:pt x="5526" y="2403"/>
                  </a:lnTo>
                  <a:lnTo>
                    <a:pt x="5511" y="2390"/>
                  </a:lnTo>
                  <a:lnTo>
                    <a:pt x="5498" y="2375"/>
                  </a:lnTo>
                  <a:lnTo>
                    <a:pt x="5487" y="2359"/>
                  </a:lnTo>
                  <a:lnTo>
                    <a:pt x="5478" y="2341"/>
                  </a:lnTo>
                  <a:lnTo>
                    <a:pt x="5472" y="2323"/>
                  </a:lnTo>
                  <a:lnTo>
                    <a:pt x="5468" y="2304"/>
                  </a:lnTo>
                  <a:lnTo>
                    <a:pt x="5467" y="2284"/>
                  </a:lnTo>
                  <a:lnTo>
                    <a:pt x="5468" y="2264"/>
                  </a:lnTo>
                  <a:lnTo>
                    <a:pt x="5472" y="2245"/>
                  </a:lnTo>
                  <a:lnTo>
                    <a:pt x="5478" y="2227"/>
                  </a:lnTo>
                  <a:lnTo>
                    <a:pt x="5487" y="2209"/>
                  </a:lnTo>
                  <a:lnTo>
                    <a:pt x="5498" y="2193"/>
                  </a:lnTo>
                  <a:lnTo>
                    <a:pt x="5511" y="2178"/>
                  </a:lnTo>
                  <a:lnTo>
                    <a:pt x="5526" y="2165"/>
                  </a:lnTo>
                  <a:lnTo>
                    <a:pt x="5542" y="2154"/>
                  </a:lnTo>
                  <a:lnTo>
                    <a:pt x="5560" y="2145"/>
                  </a:lnTo>
                  <a:lnTo>
                    <a:pt x="5578" y="2139"/>
                  </a:lnTo>
                  <a:lnTo>
                    <a:pt x="5597" y="2135"/>
                  </a:lnTo>
                  <a:lnTo>
                    <a:pt x="5617" y="2134"/>
                  </a:lnTo>
                  <a:lnTo>
                    <a:pt x="6234" y="2134"/>
                  </a:lnTo>
                  <a:lnTo>
                    <a:pt x="6254" y="2135"/>
                  </a:lnTo>
                  <a:lnTo>
                    <a:pt x="6273" y="2139"/>
                  </a:lnTo>
                  <a:lnTo>
                    <a:pt x="6291" y="2145"/>
                  </a:lnTo>
                  <a:lnTo>
                    <a:pt x="6309" y="2154"/>
                  </a:lnTo>
                  <a:lnTo>
                    <a:pt x="6325" y="2165"/>
                  </a:lnTo>
                  <a:lnTo>
                    <a:pt x="6340" y="2178"/>
                  </a:lnTo>
                  <a:lnTo>
                    <a:pt x="6353" y="2193"/>
                  </a:lnTo>
                  <a:lnTo>
                    <a:pt x="6364" y="2209"/>
                  </a:lnTo>
                  <a:lnTo>
                    <a:pt x="6373" y="2227"/>
                  </a:lnTo>
                  <a:lnTo>
                    <a:pt x="6379" y="2245"/>
                  </a:lnTo>
                  <a:lnTo>
                    <a:pt x="6383" y="2264"/>
                  </a:lnTo>
                  <a:lnTo>
                    <a:pt x="6384" y="2284"/>
                  </a:lnTo>
                  <a:lnTo>
                    <a:pt x="6383" y="2304"/>
                  </a:lnTo>
                  <a:lnTo>
                    <a:pt x="6379" y="2323"/>
                  </a:lnTo>
                  <a:lnTo>
                    <a:pt x="6373" y="2341"/>
                  </a:lnTo>
                  <a:lnTo>
                    <a:pt x="6364" y="2359"/>
                  </a:lnTo>
                  <a:lnTo>
                    <a:pt x="6353" y="2375"/>
                  </a:lnTo>
                  <a:lnTo>
                    <a:pt x="6340" y="2390"/>
                  </a:lnTo>
                  <a:lnTo>
                    <a:pt x="6325" y="2403"/>
                  </a:lnTo>
                  <a:lnTo>
                    <a:pt x="6309" y="2414"/>
                  </a:lnTo>
                  <a:lnTo>
                    <a:pt x="6291" y="2423"/>
                  </a:lnTo>
                  <a:close/>
                  <a:moveTo>
                    <a:pt x="5145" y="4714"/>
                  </a:moveTo>
                  <a:lnTo>
                    <a:pt x="5149" y="4733"/>
                  </a:lnTo>
                  <a:lnTo>
                    <a:pt x="5150" y="4753"/>
                  </a:lnTo>
                  <a:lnTo>
                    <a:pt x="5150" y="6331"/>
                  </a:lnTo>
                  <a:lnTo>
                    <a:pt x="5617" y="6331"/>
                  </a:lnTo>
                  <a:lnTo>
                    <a:pt x="5637" y="6332"/>
                  </a:lnTo>
                  <a:lnTo>
                    <a:pt x="5656" y="6336"/>
                  </a:lnTo>
                  <a:lnTo>
                    <a:pt x="5674" y="6342"/>
                  </a:lnTo>
                  <a:lnTo>
                    <a:pt x="5692" y="6351"/>
                  </a:lnTo>
                  <a:lnTo>
                    <a:pt x="5708" y="6362"/>
                  </a:lnTo>
                  <a:lnTo>
                    <a:pt x="5723" y="6375"/>
                  </a:lnTo>
                  <a:lnTo>
                    <a:pt x="5736" y="6390"/>
                  </a:lnTo>
                  <a:lnTo>
                    <a:pt x="5747" y="6406"/>
                  </a:lnTo>
                  <a:lnTo>
                    <a:pt x="5756" y="6424"/>
                  </a:lnTo>
                  <a:lnTo>
                    <a:pt x="5762" y="6442"/>
                  </a:lnTo>
                  <a:lnTo>
                    <a:pt x="5766" y="6461"/>
                  </a:lnTo>
                  <a:lnTo>
                    <a:pt x="5767" y="6481"/>
                  </a:lnTo>
                  <a:lnTo>
                    <a:pt x="5766" y="6501"/>
                  </a:lnTo>
                  <a:lnTo>
                    <a:pt x="5762" y="6520"/>
                  </a:lnTo>
                  <a:lnTo>
                    <a:pt x="5756" y="6538"/>
                  </a:lnTo>
                  <a:lnTo>
                    <a:pt x="5747" y="6556"/>
                  </a:lnTo>
                  <a:lnTo>
                    <a:pt x="5736" y="6572"/>
                  </a:lnTo>
                  <a:lnTo>
                    <a:pt x="5723" y="6587"/>
                  </a:lnTo>
                  <a:lnTo>
                    <a:pt x="5708" y="6600"/>
                  </a:lnTo>
                  <a:lnTo>
                    <a:pt x="5692" y="6611"/>
                  </a:lnTo>
                  <a:lnTo>
                    <a:pt x="5674" y="6620"/>
                  </a:lnTo>
                  <a:lnTo>
                    <a:pt x="5656" y="6626"/>
                  </a:lnTo>
                  <a:lnTo>
                    <a:pt x="5637" y="6630"/>
                  </a:lnTo>
                  <a:lnTo>
                    <a:pt x="5617" y="6631"/>
                  </a:lnTo>
                  <a:lnTo>
                    <a:pt x="5000" y="6631"/>
                  </a:lnTo>
                  <a:lnTo>
                    <a:pt x="4383" y="6631"/>
                  </a:lnTo>
                  <a:lnTo>
                    <a:pt x="4363" y="6630"/>
                  </a:lnTo>
                  <a:lnTo>
                    <a:pt x="4344" y="6626"/>
                  </a:lnTo>
                  <a:lnTo>
                    <a:pt x="4326" y="6620"/>
                  </a:lnTo>
                  <a:lnTo>
                    <a:pt x="4308" y="6611"/>
                  </a:lnTo>
                  <a:lnTo>
                    <a:pt x="4292" y="6600"/>
                  </a:lnTo>
                  <a:lnTo>
                    <a:pt x="4277" y="6587"/>
                  </a:lnTo>
                  <a:lnTo>
                    <a:pt x="4264" y="6572"/>
                  </a:lnTo>
                  <a:lnTo>
                    <a:pt x="4253" y="6556"/>
                  </a:lnTo>
                  <a:lnTo>
                    <a:pt x="4244" y="6538"/>
                  </a:lnTo>
                  <a:lnTo>
                    <a:pt x="4238" y="6520"/>
                  </a:lnTo>
                  <a:lnTo>
                    <a:pt x="4234" y="6501"/>
                  </a:lnTo>
                  <a:lnTo>
                    <a:pt x="4233" y="6481"/>
                  </a:lnTo>
                  <a:lnTo>
                    <a:pt x="4234" y="6461"/>
                  </a:lnTo>
                  <a:lnTo>
                    <a:pt x="4238" y="6442"/>
                  </a:lnTo>
                  <a:lnTo>
                    <a:pt x="4244" y="6424"/>
                  </a:lnTo>
                  <a:lnTo>
                    <a:pt x="4253" y="6406"/>
                  </a:lnTo>
                  <a:lnTo>
                    <a:pt x="4264" y="6390"/>
                  </a:lnTo>
                  <a:lnTo>
                    <a:pt x="4277" y="6375"/>
                  </a:lnTo>
                  <a:lnTo>
                    <a:pt x="4292" y="6362"/>
                  </a:lnTo>
                  <a:lnTo>
                    <a:pt x="4308" y="6351"/>
                  </a:lnTo>
                  <a:lnTo>
                    <a:pt x="4326" y="6342"/>
                  </a:lnTo>
                  <a:lnTo>
                    <a:pt x="4344" y="6336"/>
                  </a:lnTo>
                  <a:lnTo>
                    <a:pt x="4363" y="6332"/>
                  </a:lnTo>
                  <a:lnTo>
                    <a:pt x="4383" y="6331"/>
                  </a:lnTo>
                  <a:lnTo>
                    <a:pt x="4850" y="6331"/>
                  </a:lnTo>
                  <a:lnTo>
                    <a:pt x="4850" y="4753"/>
                  </a:lnTo>
                  <a:lnTo>
                    <a:pt x="4851" y="4733"/>
                  </a:lnTo>
                  <a:lnTo>
                    <a:pt x="4855" y="4714"/>
                  </a:lnTo>
                  <a:lnTo>
                    <a:pt x="4861" y="4696"/>
                  </a:lnTo>
                  <a:lnTo>
                    <a:pt x="4870" y="4678"/>
                  </a:lnTo>
                  <a:lnTo>
                    <a:pt x="4881" y="4662"/>
                  </a:lnTo>
                  <a:lnTo>
                    <a:pt x="4894" y="4647"/>
                  </a:lnTo>
                  <a:lnTo>
                    <a:pt x="4909" y="4634"/>
                  </a:lnTo>
                  <a:lnTo>
                    <a:pt x="4925" y="4623"/>
                  </a:lnTo>
                  <a:lnTo>
                    <a:pt x="4943" y="4614"/>
                  </a:lnTo>
                  <a:lnTo>
                    <a:pt x="4961" y="4608"/>
                  </a:lnTo>
                  <a:lnTo>
                    <a:pt x="4980" y="4604"/>
                  </a:lnTo>
                  <a:lnTo>
                    <a:pt x="5000" y="4603"/>
                  </a:lnTo>
                  <a:lnTo>
                    <a:pt x="5020" y="4604"/>
                  </a:lnTo>
                  <a:lnTo>
                    <a:pt x="5039" y="4608"/>
                  </a:lnTo>
                  <a:lnTo>
                    <a:pt x="5057" y="4614"/>
                  </a:lnTo>
                  <a:lnTo>
                    <a:pt x="5075" y="4623"/>
                  </a:lnTo>
                  <a:lnTo>
                    <a:pt x="5091" y="4634"/>
                  </a:lnTo>
                  <a:lnTo>
                    <a:pt x="5106" y="4647"/>
                  </a:lnTo>
                  <a:lnTo>
                    <a:pt x="5119" y="4662"/>
                  </a:lnTo>
                  <a:lnTo>
                    <a:pt x="5130" y="4678"/>
                  </a:lnTo>
                  <a:lnTo>
                    <a:pt x="5139" y="4696"/>
                  </a:lnTo>
                  <a:lnTo>
                    <a:pt x="5145" y="4714"/>
                  </a:lnTo>
                  <a:close/>
                  <a:moveTo>
                    <a:pt x="4440" y="2423"/>
                  </a:moveTo>
                  <a:lnTo>
                    <a:pt x="4422" y="2429"/>
                  </a:lnTo>
                  <a:lnTo>
                    <a:pt x="4403" y="2433"/>
                  </a:lnTo>
                  <a:lnTo>
                    <a:pt x="4383" y="2434"/>
                  </a:lnTo>
                  <a:lnTo>
                    <a:pt x="3766" y="2434"/>
                  </a:lnTo>
                  <a:lnTo>
                    <a:pt x="3746" y="2433"/>
                  </a:lnTo>
                  <a:lnTo>
                    <a:pt x="3727" y="2429"/>
                  </a:lnTo>
                  <a:lnTo>
                    <a:pt x="3709" y="2423"/>
                  </a:lnTo>
                  <a:lnTo>
                    <a:pt x="3691" y="2414"/>
                  </a:lnTo>
                  <a:lnTo>
                    <a:pt x="3675" y="2403"/>
                  </a:lnTo>
                  <a:lnTo>
                    <a:pt x="3660" y="2390"/>
                  </a:lnTo>
                  <a:lnTo>
                    <a:pt x="3647" y="2375"/>
                  </a:lnTo>
                  <a:lnTo>
                    <a:pt x="3636" y="2359"/>
                  </a:lnTo>
                  <a:lnTo>
                    <a:pt x="3627" y="2341"/>
                  </a:lnTo>
                  <a:lnTo>
                    <a:pt x="3621" y="2323"/>
                  </a:lnTo>
                  <a:lnTo>
                    <a:pt x="3617" y="2304"/>
                  </a:lnTo>
                  <a:lnTo>
                    <a:pt x="3616" y="2284"/>
                  </a:lnTo>
                  <a:lnTo>
                    <a:pt x="3617" y="2264"/>
                  </a:lnTo>
                  <a:lnTo>
                    <a:pt x="3621" y="2245"/>
                  </a:lnTo>
                  <a:lnTo>
                    <a:pt x="3627" y="2227"/>
                  </a:lnTo>
                  <a:lnTo>
                    <a:pt x="3636" y="2209"/>
                  </a:lnTo>
                  <a:lnTo>
                    <a:pt x="3647" y="2193"/>
                  </a:lnTo>
                  <a:lnTo>
                    <a:pt x="3660" y="2178"/>
                  </a:lnTo>
                  <a:lnTo>
                    <a:pt x="3675" y="2165"/>
                  </a:lnTo>
                  <a:lnTo>
                    <a:pt x="3691" y="2154"/>
                  </a:lnTo>
                  <a:lnTo>
                    <a:pt x="3709" y="2145"/>
                  </a:lnTo>
                  <a:lnTo>
                    <a:pt x="3727" y="2139"/>
                  </a:lnTo>
                  <a:lnTo>
                    <a:pt x="3746" y="2135"/>
                  </a:lnTo>
                  <a:lnTo>
                    <a:pt x="3766" y="2134"/>
                  </a:lnTo>
                  <a:lnTo>
                    <a:pt x="4383" y="2134"/>
                  </a:lnTo>
                  <a:lnTo>
                    <a:pt x="4403" y="2135"/>
                  </a:lnTo>
                  <a:lnTo>
                    <a:pt x="4422" y="2139"/>
                  </a:lnTo>
                  <a:lnTo>
                    <a:pt x="4440" y="2145"/>
                  </a:lnTo>
                  <a:lnTo>
                    <a:pt x="4458" y="2154"/>
                  </a:lnTo>
                  <a:lnTo>
                    <a:pt x="4474" y="2165"/>
                  </a:lnTo>
                  <a:lnTo>
                    <a:pt x="4489" y="2178"/>
                  </a:lnTo>
                  <a:lnTo>
                    <a:pt x="4502" y="2193"/>
                  </a:lnTo>
                  <a:lnTo>
                    <a:pt x="4513" y="2209"/>
                  </a:lnTo>
                  <a:lnTo>
                    <a:pt x="4522" y="2227"/>
                  </a:lnTo>
                  <a:lnTo>
                    <a:pt x="4528" y="2245"/>
                  </a:lnTo>
                  <a:lnTo>
                    <a:pt x="4532" y="2264"/>
                  </a:lnTo>
                  <a:lnTo>
                    <a:pt x="4533" y="2284"/>
                  </a:lnTo>
                  <a:lnTo>
                    <a:pt x="4532" y="2304"/>
                  </a:lnTo>
                  <a:lnTo>
                    <a:pt x="4528" y="2323"/>
                  </a:lnTo>
                  <a:lnTo>
                    <a:pt x="4522" y="2341"/>
                  </a:lnTo>
                  <a:lnTo>
                    <a:pt x="4513" y="2359"/>
                  </a:lnTo>
                  <a:lnTo>
                    <a:pt x="4502" y="2375"/>
                  </a:lnTo>
                  <a:lnTo>
                    <a:pt x="4489" y="2390"/>
                  </a:lnTo>
                  <a:lnTo>
                    <a:pt x="4474" y="2403"/>
                  </a:lnTo>
                  <a:lnTo>
                    <a:pt x="4458" y="2414"/>
                  </a:lnTo>
                  <a:lnTo>
                    <a:pt x="4440" y="24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3891;p34">
            <a:extLst>
              <a:ext uri="{FF2B5EF4-FFF2-40B4-BE49-F238E27FC236}">
                <a16:creationId xmlns:a16="http://schemas.microsoft.com/office/drawing/2014/main" id="{647A6691-0545-4D30-90C8-085DEDC43396}"/>
              </a:ext>
            </a:extLst>
          </p:cNvPr>
          <p:cNvGrpSpPr/>
          <p:nvPr/>
        </p:nvGrpSpPr>
        <p:grpSpPr>
          <a:xfrm>
            <a:off x="4124395" y="1750040"/>
            <a:ext cx="589280" cy="589280"/>
            <a:chOff x="4124395" y="2677838"/>
            <a:chExt cx="589280" cy="589280"/>
          </a:xfrm>
          <a:solidFill>
            <a:schemeClr val="bg1"/>
          </a:solidFill>
        </p:grpSpPr>
        <p:sp>
          <p:nvSpPr>
            <p:cNvPr id="211" name="Google Shape;3892;p34">
              <a:extLst>
                <a:ext uri="{FF2B5EF4-FFF2-40B4-BE49-F238E27FC236}">
                  <a16:creationId xmlns:a16="http://schemas.microsoft.com/office/drawing/2014/main" id="{20A3A3BF-8F38-4956-94D6-BCBFFC48D358}"/>
                </a:ext>
              </a:extLst>
            </p:cNvPr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61" y="1791"/>
                  </a:moveTo>
                  <a:lnTo>
                    <a:pt x="7098" y="1791"/>
                  </a:lnTo>
                  <a:lnTo>
                    <a:pt x="6972" y="1950"/>
                  </a:lnTo>
                  <a:lnTo>
                    <a:pt x="6904" y="2108"/>
                  </a:lnTo>
                  <a:lnTo>
                    <a:pt x="6885" y="2267"/>
                  </a:lnTo>
                  <a:lnTo>
                    <a:pt x="6904" y="2425"/>
                  </a:lnTo>
                  <a:lnTo>
                    <a:pt x="6953" y="2584"/>
                  </a:lnTo>
                  <a:lnTo>
                    <a:pt x="7021" y="2743"/>
                  </a:lnTo>
                  <a:lnTo>
                    <a:pt x="7098" y="2902"/>
                  </a:lnTo>
                  <a:lnTo>
                    <a:pt x="7176" y="3060"/>
                  </a:lnTo>
                  <a:lnTo>
                    <a:pt x="7244" y="3219"/>
                  </a:lnTo>
                  <a:lnTo>
                    <a:pt x="7293" y="3378"/>
                  </a:lnTo>
                  <a:lnTo>
                    <a:pt x="7312" y="3536"/>
                  </a:lnTo>
                  <a:lnTo>
                    <a:pt x="7292" y="3695"/>
                  </a:lnTo>
                  <a:lnTo>
                    <a:pt x="7224" y="3853"/>
                  </a:lnTo>
                  <a:lnTo>
                    <a:pt x="7098" y="4012"/>
                  </a:lnTo>
                  <a:lnTo>
                    <a:pt x="2161" y="4012"/>
                  </a:lnTo>
                  <a:lnTo>
                    <a:pt x="2161" y="17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3893;p34">
              <a:extLst>
                <a:ext uri="{FF2B5EF4-FFF2-40B4-BE49-F238E27FC236}">
                  <a16:creationId xmlns:a16="http://schemas.microsoft.com/office/drawing/2014/main" id="{161B19FB-F4B2-4985-AB1F-386AB442E511}"/>
                </a:ext>
              </a:extLst>
            </p:cNvPr>
            <p:cNvSpPr/>
            <p:nvPr/>
          </p:nvSpPr>
          <p:spPr>
            <a:xfrm>
              <a:off x="4124395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911" y="4012"/>
                  </a:moveTo>
                  <a:lnTo>
                    <a:pt x="1911" y="1791"/>
                  </a:lnTo>
                  <a:lnTo>
                    <a:pt x="1911" y="1050"/>
                  </a:lnTo>
                  <a:lnTo>
                    <a:pt x="1913" y="1017"/>
                  </a:lnTo>
                  <a:lnTo>
                    <a:pt x="1920" y="985"/>
                  </a:lnTo>
                  <a:lnTo>
                    <a:pt x="1930" y="954"/>
                  </a:lnTo>
                  <a:lnTo>
                    <a:pt x="1944" y="925"/>
                  </a:lnTo>
                  <a:lnTo>
                    <a:pt x="1963" y="898"/>
                  </a:lnTo>
                  <a:lnTo>
                    <a:pt x="1984" y="873"/>
                  </a:lnTo>
                  <a:lnTo>
                    <a:pt x="2009" y="852"/>
                  </a:lnTo>
                  <a:lnTo>
                    <a:pt x="2036" y="833"/>
                  </a:lnTo>
                  <a:lnTo>
                    <a:pt x="2065" y="819"/>
                  </a:lnTo>
                  <a:lnTo>
                    <a:pt x="2096" y="809"/>
                  </a:lnTo>
                  <a:lnTo>
                    <a:pt x="2128" y="802"/>
                  </a:lnTo>
                  <a:lnTo>
                    <a:pt x="2161" y="800"/>
                  </a:lnTo>
                  <a:lnTo>
                    <a:pt x="2194" y="802"/>
                  </a:lnTo>
                  <a:lnTo>
                    <a:pt x="2226" y="809"/>
                  </a:lnTo>
                  <a:lnTo>
                    <a:pt x="2257" y="819"/>
                  </a:lnTo>
                  <a:lnTo>
                    <a:pt x="2286" y="833"/>
                  </a:lnTo>
                  <a:lnTo>
                    <a:pt x="2313" y="852"/>
                  </a:lnTo>
                  <a:lnTo>
                    <a:pt x="2338" y="873"/>
                  </a:lnTo>
                  <a:lnTo>
                    <a:pt x="2359" y="898"/>
                  </a:lnTo>
                  <a:lnTo>
                    <a:pt x="2378" y="925"/>
                  </a:lnTo>
                  <a:lnTo>
                    <a:pt x="2392" y="954"/>
                  </a:lnTo>
                  <a:lnTo>
                    <a:pt x="2402" y="985"/>
                  </a:lnTo>
                  <a:lnTo>
                    <a:pt x="2409" y="1017"/>
                  </a:lnTo>
                  <a:lnTo>
                    <a:pt x="2411" y="1050"/>
                  </a:lnTo>
                  <a:lnTo>
                    <a:pt x="2411" y="1541"/>
                  </a:lnTo>
                  <a:lnTo>
                    <a:pt x="7098" y="1541"/>
                  </a:lnTo>
                  <a:lnTo>
                    <a:pt x="7131" y="1543"/>
                  </a:lnTo>
                  <a:lnTo>
                    <a:pt x="7163" y="1550"/>
                  </a:lnTo>
                  <a:lnTo>
                    <a:pt x="7194" y="1560"/>
                  </a:lnTo>
                  <a:lnTo>
                    <a:pt x="7224" y="1575"/>
                  </a:lnTo>
                  <a:lnTo>
                    <a:pt x="7251" y="1593"/>
                  </a:lnTo>
                  <a:lnTo>
                    <a:pt x="7276" y="1615"/>
                  </a:lnTo>
                  <a:lnTo>
                    <a:pt x="7297" y="1640"/>
                  </a:lnTo>
                  <a:lnTo>
                    <a:pt x="7316" y="1668"/>
                  </a:lnTo>
                  <a:lnTo>
                    <a:pt x="7330" y="1697"/>
                  </a:lnTo>
                  <a:lnTo>
                    <a:pt x="7340" y="1729"/>
                  </a:lnTo>
                  <a:lnTo>
                    <a:pt x="7346" y="1761"/>
                  </a:lnTo>
                  <a:lnTo>
                    <a:pt x="7348" y="1794"/>
                  </a:lnTo>
                  <a:lnTo>
                    <a:pt x="7345" y="1827"/>
                  </a:lnTo>
                  <a:lnTo>
                    <a:pt x="7339" y="1859"/>
                  </a:lnTo>
                  <a:lnTo>
                    <a:pt x="7327" y="1890"/>
                  </a:lnTo>
                  <a:lnTo>
                    <a:pt x="7312" y="1920"/>
                  </a:lnTo>
                  <a:lnTo>
                    <a:pt x="7294" y="1947"/>
                  </a:lnTo>
                  <a:lnTo>
                    <a:pt x="7188" y="2079"/>
                  </a:lnTo>
                  <a:lnTo>
                    <a:pt x="7148" y="2174"/>
                  </a:lnTo>
                  <a:lnTo>
                    <a:pt x="7136" y="2267"/>
                  </a:lnTo>
                  <a:lnTo>
                    <a:pt x="7149" y="2373"/>
                  </a:lnTo>
                  <a:lnTo>
                    <a:pt x="7188" y="2498"/>
                  </a:lnTo>
                  <a:lnTo>
                    <a:pt x="7248" y="2639"/>
                  </a:lnTo>
                  <a:lnTo>
                    <a:pt x="7323" y="2792"/>
                  </a:lnTo>
                  <a:lnTo>
                    <a:pt x="7401" y="2950"/>
                  </a:lnTo>
                  <a:lnTo>
                    <a:pt x="7406" y="2962"/>
                  </a:lnTo>
                  <a:lnTo>
                    <a:pt x="7474" y="3120"/>
                  </a:lnTo>
                  <a:lnTo>
                    <a:pt x="7483" y="3146"/>
                  </a:lnTo>
                  <a:lnTo>
                    <a:pt x="7532" y="3304"/>
                  </a:lnTo>
                  <a:lnTo>
                    <a:pt x="7541" y="3347"/>
                  </a:lnTo>
                  <a:lnTo>
                    <a:pt x="7560" y="3506"/>
                  </a:lnTo>
                  <a:lnTo>
                    <a:pt x="7562" y="3536"/>
                  </a:lnTo>
                  <a:lnTo>
                    <a:pt x="7560" y="3567"/>
                  </a:lnTo>
                  <a:lnTo>
                    <a:pt x="7541" y="3725"/>
                  </a:lnTo>
                  <a:lnTo>
                    <a:pt x="7534" y="3760"/>
                  </a:lnTo>
                  <a:lnTo>
                    <a:pt x="7522" y="3793"/>
                  </a:lnTo>
                  <a:lnTo>
                    <a:pt x="7454" y="3952"/>
                  </a:lnTo>
                  <a:lnTo>
                    <a:pt x="7439" y="3982"/>
                  </a:lnTo>
                  <a:lnTo>
                    <a:pt x="7420" y="4009"/>
                  </a:lnTo>
                  <a:lnTo>
                    <a:pt x="7294" y="4168"/>
                  </a:lnTo>
                  <a:lnTo>
                    <a:pt x="7272" y="4192"/>
                  </a:lnTo>
                  <a:lnTo>
                    <a:pt x="7248" y="4212"/>
                  </a:lnTo>
                  <a:lnTo>
                    <a:pt x="7221" y="4230"/>
                  </a:lnTo>
                  <a:lnTo>
                    <a:pt x="7192" y="4244"/>
                  </a:lnTo>
                  <a:lnTo>
                    <a:pt x="7161" y="4254"/>
                  </a:lnTo>
                  <a:lnTo>
                    <a:pt x="7130" y="4260"/>
                  </a:lnTo>
                  <a:lnTo>
                    <a:pt x="7098" y="4262"/>
                  </a:lnTo>
                  <a:lnTo>
                    <a:pt x="2411" y="4262"/>
                  </a:lnTo>
                  <a:lnTo>
                    <a:pt x="2411" y="8950"/>
                  </a:lnTo>
                  <a:lnTo>
                    <a:pt x="2409" y="8983"/>
                  </a:lnTo>
                  <a:lnTo>
                    <a:pt x="2402" y="9015"/>
                  </a:lnTo>
                  <a:lnTo>
                    <a:pt x="2392" y="9046"/>
                  </a:lnTo>
                  <a:lnTo>
                    <a:pt x="2378" y="9075"/>
                  </a:lnTo>
                  <a:lnTo>
                    <a:pt x="2359" y="9102"/>
                  </a:lnTo>
                  <a:lnTo>
                    <a:pt x="2338" y="9127"/>
                  </a:lnTo>
                  <a:lnTo>
                    <a:pt x="2313" y="9148"/>
                  </a:lnTo>
                  <a:lnTo>
                    <a:pt x="2286" y="9167"/>
                  </a:lnTo>
                  <a:lnTo>
                    <a:pt x="2257" y="9181"/>
                  </a:lnTo>
                  <a:lnTo>
                    <a:pt x="2226" y="9191"/>
                  </a:lnTo>
                  <a:lnTo>
                    <a:pt x="2194" y="9198"/>
                  </a:lnTo>
                  <a:lnTo>
                    <a:pt x="2161" y="9200"/>
                  </a:lnTo>
                  <a:lnTo>
                    <a:pt x="2128" y="9198"/>
                  </a:lnTo>
                  <a:lnTo>
                    <a:pt x="2096" y="9191"/>
                  </a:lnTo>
                  <a:lnTo>
                    <a:pt x="2065" y="9181"/>
                  </a:lnTo>
                  <a:lnTo>
                    <a:pt x="2036" y="9167"/>
                  </a:lnTo>
                  <a:lnTo>
                    <a:pt x="2009" y="9148"/>
                  </a:lnTo>
                  <a:lnTo>
                    <a:pt x="1984" y="9127"/>
                  </a:lnTo>
                  <a:lnTo>
                    <a:pt x="1963" y="9102"/>
                  </a:lnTo>
                  <a:lnTo>
                    <a:pt x="1944" y="9075"/>
                  </a:lnTo>
                  <a:lnTo>
                    <a:pt x="1930" y="9046"/>
                  </a:lnTo>
                  <a:lnTo>
                    <a:pt x="1920" y="9015"/>
                  </a:lnTo>
                  <a:lnTo>
                    <a:pt x="1913" y="8983"/>
                  </a:lnTo>
                  <a:lnTo>
                    <a:pt x="1911" y="8950"/>
                  </a:lnTo>
                  <a:lnTo>
                    <a:pt x="1911" y="4012"/>
                  </a:lnTo>
                  <a:close/>
                  <a:moveTo>
                    <a:pt x="6663" y="2041"/>
                  </a:moveTo>
                  <a:lnTo>
                    <a:pt x="2411" y="2041"/>
                  </a:lnTo>
                  <a:lnTo>
                    <a:pt x="2411" y="3762"/>
                  </a:lnTo>
                  <a:lnTo>
                    <a:pt x="6978" y="3762"/>
                  </a:lnTo>
                  <a:lnTo>
                    <a:pt x="7008" y="3724"/>
                  </a:lnTo>
                  <a:lnTo>
                    <a:pt x="7049" y="3629"/>
                  </a:lnTo>
                  <a:lnTo>
                    <a:pt x="7060" y="3536"/>
                  </a:lnTo>
                  <a:lnTo>
                    <a:pt x="7047" y="3430"/>
                  </a:lnTo>
                  <a:lnTo>
                    <a:pt x="7009" y="3305"/>
                  </a:lnTo>
                  <a:lnTo>
                    <a:pt x="6949" y="3164"/>
                  </a:lnTo>
                  <a:lnTo>
                    <a:pt x="6874" y="3011"/>
                  </a:lnTo>
                  <a:lnTo>
                    <a:pt x="6796" y="2853"/>
                  </a:lnTo>
                  <a:lnTo>
                    <a:pt x="6791" y="2841"/>
                  </a:lnTo>
                  <a:lnTo>
                    <a:pt x="6723" y="2683"/>
                  </a:lnTo>
                  <a:lnTo>
                    <a:pt x="6714" y="2657"/>
                  </a:lnTo>
                  <a:lnTo>
                    <a:pt x="6665" y="2499"/>
                  </a:lnTo>
                  <a:lnTo>
                    <a:pt x="6656" y="2456"/>
                  </a:lnTo>
                  <a:lnTo>
                    <a:pt x="6636" y="2297"/>
                  </a:lnTo>
                  <a:lnTo>
                    <a:pt x="6635" y="2267"/>
                  </a:lnTo>
                  <a:lnTo>
                    <a:pt x="6636" y="2237"/>
                  </a:lnTo>
                  <a:lnTo>
                    <a:pt x="6656" y="2078"/>
                  </a:lnTo>
                  <a:lnTo>
                    <a:pt x="6662" y="2043"/>
                  </a:lnTo>
                  <a:lnTo>
                    <a:pt x="6663" y="20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3894;p34">
            <a:extLst>
              <a:ext uri="{FF2B5EF4-FFF2-40B4-BE49-F238E27FC236}">
                <a16:creationId xmlns:a16="http://schemas.microsoft.com/office/drawing/2014/main" id="{658B939B-4456-475B-B9A7-44BC7A4423C3}"/>
              </a:ext>
            </a:extLst>
          </p:cNvPr>
          <p:cNvGrpSpPr/>
          <p:nvPr/>
        </p:nvGrpSpPr>
        <p:grpSpPr>
          <a:xfrm>
            <a:off x="5251776" y="861060"/>
            <a:ext cx="589280" cy="589280"/>
            <a:chOff x="5251776" y="2677838"/>
            <a:chExt cx="589280" cy="589280"/>
          </a:xfrm>
          <a:solidFill>
            <a:schemeClr val="bg1"/>
          </a:solidFill>
        </p:grpSpPr>
        <p:sp>
          <p:nvSpPr>
            <p:cNvPr id="214" name="Google Shape;3895;p34">
              <a:extLst>
                <a:ext uri="{FF2B5EF4-FFF2-40B4-BE49-F238E27FC236}">
                  <a16:creationId xmlns:a16="http://schemas.microsoft.com/office/drawing/2014/main" id="{63953D47-8974-46F2-B93A-2DFF0EFAA11A}"/>
                </a:ext>
              </a:extLst>
            </p:cNvPr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93" y="5878"/>
                  </a:moveTo>
                  <a:lnTo>
                    <a:pt x="8494" y="5895"/>
                  </a:lnTo>
                  <a:lnTo>
                    <a:pt x="8494" y="5912"/>
                  </a:lnTo>
                  <a:lnTo>
                    <a:pt x="8494" y="5929"/>
                  </a:lnTo>
                  <a:lnTo>
                    <a:pt x="8493" y="5946"/>
                  </a:lnTo>
                  <a:lnTo>
                    <a:pt x="8491" y="5963"/>
                  </a:lnTo>
                  <a:lnTo>
                    <a:pt x="8489" y="5980"/>
                  </a:lnTo>
                  <a:lnTo>
                    <a:pt x="8486" y="5997"/>
                  </a:lnTo>
                  <a:lnTo>
                    <a:pt x="8483" y="6013"/>
                  </a:lnTo>
                  <a:lnTo>
                    <a:pt x="8479" y="6030"/>
                  </a:lnTo>
                  <a:lnTo>
                    <a:pt x="8474" y="6046"/>
                  </a:lnTo>
                  <a:lnTo>
                    <a:pt x="8468" y="6062"/>
                  </a:lnTo>
                  <a:lnTo>
                    <a:pt x="8463" y="6078"/>
                  </a:lnTo>
                  <a:lnTo>
                    <a:pt x="8456" y="6093"/>
                  </a:lnTo>
                  <a:lnTo>
                    <a:pt x="8449" y="6109"/>
                  </a:lnTo>
                  <a:lnTo>
                    <a:pt x="8441" y="6124"/>
                  </a:lnTo>
                  <a:lnTo>
                    <a:pt x="8433" y="6139"/>
                  </a:lnTo>
                  <a:lnTo>
                    <a:pt x="8424" y="6154"/>
                  </a:lnTo>
                  <a:lnTo>
                    <a:pt x="8415" y="6168"/>
                  </a:lnTo>
                  <a:lnTo>
                    <a:pt x="8405" y="6182"/>
                  </a:lnTo>
                  <a:lnTo>
                    <a:pt x="8395" y="6196"/>
                  </a:lnTo>
                  <a:lnTo>
                    <a:pt x="8384" y="6209"/>
                  </a:lnTo>
                  <a:lnTo>
                    <a:pt x="8373" y="6222"/>
                  </a:lnTo>
                  <a:lnTo>
                    <a:pt x="8361" y="6234"/>
                  </a:lnTo>
                  <a:lnTo>
                    <a:pt x="8349" y="6246"/>
                  </a:lnTo>
                  <a:lnTo>
                    <a:pt x="8336" y="6257"/>
                  </a:lnTo>
                  <a:lnTo>
                    <a:pt x="8323" y="6268"/>
                  </a:lnTo>
                  <a:lnTo>
                    <a:pt x="8309" y="6278"/>
                  </a:lnTo>
                  <a:lnTo>
                    <a:pt x="8295" y="6288"/>
                  </a:lnTo>
                  <a:lnTo>
                    <a:pt x="8281" y="6297"/>
                  </a:lnTo>
                  <a:lnTo>
                    <a:pt x="8266" y="6306"/>
                  </a:lnTo>
                  <a:lnTo>
                    <a:pt x="8251" y="6314"/>
                  </a:lnTo>
                  <a:lnTo>
                    <a:pt x="8236" y="6322"/>
                  </a:lnTo>
                  <a:lnTo>
                    <a:pt x="8220" y="6329"/>
                  </a:lnTo>
                  <a:lnTo>
                    <a:pt x="8205" y="6336"/>
                  </a:lnTo>
                  <a:lnTo>
                    <a:pt x="8189" y="6341"/>
                  </a:lnTo>
                  <a:lnTo>
                    <a:pt x="8172" y="6347"/>
                  </a:lnTo>
                  <a:lnTo>
                    <a:pt x="8156" y="6352"/>
                  </a:lnTo>
                  <a:lnTo>
                    <a:pt x="8140" y="6356"/>
                  </a:lnTo>
                  <a:lnTo>
                    <a:pt x="8123" y="6359"/>
                  </a:lnTo>
                  <a:lnTo>
                    <a:pt x="8106" y="6362"/>
                  </a:lnTo>
                  <a:lnTo>
                    <a:pt x="8089" y="6364"/>
                  </a:lnTo>
                  <a:lnTo>
                    <a:pt x="8072" y="6366"/>
                  </a:lnTo>
                  <a:lnTo>
                    <a:pt x="8055" y="6367"/>
                  </a:lnTo>
                  <a:lnTo>
                    <a:pt x="8038" y="6367"/>
                  </a:lnTo>
                  <a:lnTo>
                    <a:pt x="8021" y="6367"/>
                  </a:lnTo>
                  <a:lnTo>
                    <a:pt x="8004" y="6366"/>
                  </a:lnTo>
                  <a:lnTo>
                    <a:pt x="7987" y="6364"/>
                  </a:lnTo>
                  <a:lnTo>
                    <a:pt x="7970" y="6362"/>
                  </a:lnTo>
                  <a:lnTo>
                    <a:pt x="7953" y="6359"/>
                  </a:lnTo>
                  <a:lnTo>
                    <a:pt x="7937" y="6356"/>
                  </a:lnTo>
                  <a:lnTo>
                    <a:pt x="7920" y="6352"/>
                  </a:lnTo>
                  <a:lnTo>
                    <a:pt x="7904" y="6347"/>
                  </a:lnTo>
                  <a:lnTo>
                    <a:pt x="7888" y="6341"/>
                  </a:lnTo>
                  <a:lnTo>
                    <a:pt x="7872" y="6336"/>
                  </a:lnTo>
                  <a:lnTo>
                    <a:pt x="7857" y="6329"/>
                  </a:lnTo>
                  <a:lnTo>
                    <a:pt x="7841" y="6322"/>
                  </a:lnTo>
                  <a:lnTo>
                    <a:pt x="7826" y="6314"/>
                  </a:lnTo>
                  <a:lnTo>
                    <a:pt x="7811" y="6306"/>
                  </a:lnTo>
                  <a:lnTo>
                    <a:pt x="7796" y="6297"/>
                  </a:lnTo>
                  <a:lnTo>
                    <a:pt x="7782" y="6288"/>
                  </a:lnTo>
                  <a:lnTo>
                    <a:pt x="7768" y="6278"/>
                  </a:lnTo>
                  <a:lnTo>
                    <a:pt x="7754" y="6268"/>
                  </a:lnTo>
                  <a:lnTo>
                    <a:pt x="7741" y="6257"/>
                  </a:lnTo>
                  <a:lnTo>
                    <a:pt x="7728" y="6246"/>
                  </a:lnTo>
                  <a:lnTo>
                    <a:pt x="7716" y="6234"/>
                  </a:lnTo>
                  <a:lnTo>
                    <a:pt x="7704" y="6222"/>
                  </a:lnTo>
                  <a:lnTo>
                    <a:pt x="7693" y="6209"/>
                  </a:lnTo>
                  <a:lnTo>
                    <a:pt x="7682" y="6196"/>
                  </a:lnTo>
                  <a:lnTo>
                    <a:pt x="7672" y="6182"/>
                  </a:lnTo>
                  <a:lnTo>
                    <a:pt x="7662" y="6168"/>
                  </a:lnTo>
                  <a:lnTo>
                    <a:pt x="7653" y="6154"/>
                  </a:lnTo>
                  <a:lnTo>
                    <a:pt x="7644" y="6139"/>
                  </a:lnTo>
                  <a:lnTo>
                    <a:pt x="7636" y="6124"/>
                  </a:lnTo>
                  <a:lnTo>
                    <a:pt x="7628" y="6109"/>
                  </a:lnTo>
                  <a:lnTo>
                    <a:pt x="7621" y="6093"/>
                  </a:lnTo>
                  <a:lnTo>
                    <a:pt x="7614" y="6078"/>
                  </a:lnTo>
                  <a:lnTo>
                    <a:pt x="7609" y="6062"/>
                  </a:lnTo>
                  <a:lnTo>
                    <a:pt x="7603" y="6046"/>
                  </a:lnTo>
                  <a:lnTo>
                    <a:pt x="7598" y="6030"/>
                  </a:lnTo>
                  <a:lnTo>
                    <a:pt x="7594" y="6013"/>
                  </a:lnTo>
                  <a:lnTo>
                    <a:pt x="7591" y="5997"/>
                  </a:lnTo>
                  <a:lnTo>
                    <a:pt x="7588" y="5980"/>
                  </a:lnTo>
                  <a:lnTo>
                    <a:pt x="7586" y="5963"/>
                  </a:lnTo>
                  <a:lnTo>
                    <a:pt x="7584" y="5946"/>
                  </a:lnTo>
                  <a:lnTo>
                    <a:pt x="7583" y="5929"/>
                  </a:lnTo>
                  <a:lnTo>
                    <a:pt x="7583" y="5912"/>
                  </a:lnTo>
                  <a:lnTo>
                    <a:pt x="7583" y="5895"/>
                  </a:lnTo>
                  <a:lnTo>
                    <a:pt x="7584" y="5878"/>
                  </a:lnTo>
                  <a:lnTo>
                    <a:pt x="7586" y="5861"/>
                  </a:lnTo>
                  <a:lnTo>
                    <a:pt x="7588" y="5844"/>
                  </a:lnTo>
                  <a:lnTo>
                    <a:pt x="7591" y="5827"/>
                  </a:lnTo>
                  <a:lnTo>
                    <a:pt x="7594" y="5810"/>
                  </a:lnTo>
                  <a:lnTo>
                    <a:pt x="7599" y="5794"/>
                  </a:lnTo>
                  <a:lnTo>
                    <a:pt x="7603" y="5778"/>
                  </a:lnTo>
                  <a:lnTo>
                    <a:pt x="7609" y="5761"/>
                  </a:lnTo>
                  <a:lnTo>
                    <a:pt x="7614" y="5745"/>
                  </a:lnTo>
                  <a:lnTo>
                    <a:pt x="7621" y="5730"/>
                  </a:lnTo>
                  <a:lnTo>
                    <a:pt x="7628" y="5714"/>
                  </a:lnTo>
                  <a:lnTo>
                    <a:pt x="7636" y="5699"/>
                  </a:lnTo>
                  <a:lnTo>
                    <a:pt x="7644" y="5684"/>
                  </a:lnTo>
                  <a:lnTo>
                    <a:pt x="7653" y="5669"/>
                  </a:lnTo>
                  <a:lnTo>
                    <a:pt x="7662" y="5655"/>
                  </a:lnTo>
                  <a:lnTo>
                    <a:pt x="7672" y="5641"/>
                  </a:lnTo>
                  <a:lnTo>
                    <a:pt x="7682" y="5627"/>
                  </a:lnTo>
                  <a:lnTo>
                    <a:pt x="7693" y="5614"/>
                  </a:lnTo>
                  <a:lnTo>
                    <a:pt x="7704" y="5601"/>
                  </a:lnTo>
                  <a:lnTo>
                    <a:pt x="7716" y="5589"/>
                  </a:lnTo>
                  <a:lnTo>
                    <a:pt x="7728" y="5577"/>
                  </a:lnTo>
                  <a:lnTo>
                    <a:pt x="7741" y="5566"/>
                  </a:lnTo>
                  <a:lnTo>
                    <a:pt x="7754" y="5555"/>
                  </a:lnTo>
                  <a:lnTo>
                    <a:pt x="7768" y="5545"/>
                  </a:lnTo>
                  <a:lnTo>
                    <a:pt x="7782" y="5535"/>
                  </a:lnTo>
                  <a:lnTo>
                    <a:pt x="7796" y="5526"/>
                  </a:lnTo>
                  <a:lnTo>
                    <a:pt x="7811" y="5517"/>
                  </a:lnTo>
                  <a:lnTo>
                    <a:pt x="7826" y="5509"/>
                  </a:lnTo>
                  <a:lnTo>
                    <a:pt x="7841" y="5501"/>
                  </a:lnTo>
                  <a:lnTo>
                    <a:pt x="7857" y="5494"/>
                  </a:lnTo>
                  <a:lnTo>
                    <a:pt x="7872" y="5487"/>
                  </a:lnTo>
                  <a:lnTo>
                    <a:pt x="7888" y="5482"/>
                  </a:lnTo>
                  <a:lnTo>
                    <a:pt x="7904" y="5476"/>
                  </a:lnTo>
                  <a:lnTo>
                    <a:pt x="7920" y="5472"/>
                  </a:lnTo>
                  <a:lnTo>
                    <a:pt x="7937" y="5467"/>
                  </a:lnTo>
                  <a:lnTo>
                    <a:pt x="7953" y="5464"/>
                  </a:lnTo>
                  <a:lnTo>
                    <a:pt x="7970" y="5461"/>
                  </a:lnTo>
                  <a:lnTo>
                    <a:pt x="7987" y="5459"/>
                  </a:lnTo>
                  <a:lnTo>
                    <a:pt x="8004" y="5457"/>
                  </a:lnTo>
                  <a:lnTo>
                    <a:pt x="8021" y="5456"/>
                  </a:lnTo>
                  <a:lnTo>
                    <a:pt x="8038" y="5456"/>
                  </a:lnTo>
                  <a:lnTo>
                    <a:pt x="8055" y="5456"/>
                  </a:lnTo>
                  <a:lnTo>
                    <a:pt x="8072" y="5457"/>
                  </a:lnTo>
                  <a:lnTo>
                    <a:pt x="8089" y="5459"/>
                  </a:lnTo>
                  <a:lnTo>
                    <a:pt x="8106" y="5461"/>
                  </a:lnTo>
                  <a:lnTo>
                    <a:pt x="8123" y="5464"/>
                  </a:lnTo>
                  <a:lnTo>
                    <a:pt x="8140" y="5467"/>
                  </a:lnTo>
                  <a:lnTo>
                    <a:pt x="8156" y="5472"/>
                  </a:lnTo>
                  <a:lnTo>
                    <a:pt x="8172" y="5476"/>
                  </a:lnTo>
                  <a:lnTo>
                    <a:pt x="8189" y="5482"/>
                  </a:lnTo>
                  <a:lnTo>
                    <a:pt x="8205" y="5487"/>
                  </a:lnTo>
                  <a:lnTo>
                    <a:pt x="8220" y="5494"/>
                  </a:lnTo>
                  <a:lnTo>
                    <a:pt x="8236" y="5501"/>
                  </a:lnTo>
                  <a:lnTo>
                    <a:pt x="8251" y="5509"/>
                  </a:lnTo>
                  <a:lnTo>
                    <a:pt x="8266" y="5517"/>
                  </a:lnTo>
                  <a:lnTo>
                    <a:pt x="8281" y="5526"/>
                  </a:lnTo>
                  <a:lnTo>
                    <a:pt x="8295" y="5535"/>
                  </a:lnTo>
                  <a:lnTo>
                    <a:pt x="8309" y="5545"/>
                  </a:lnTo>
                  <a:lnTo>
                    <a:pt x="8323" y="5555"/>
                  </a:lnTo>
                  <a:lnTo>
                    <a:pt x="8336" y="5566"/>
                  </a:lnTo>
                  <a:lnTo>
                    <a:pt x="8349" y="5577"/>
                  </a:lnTo>
                  <a:lnTo>
                    <a:pt x="8361" y="5589"/>
                  </a:lnTo>
                  <a:lnTo>
                    <a:pt x="8373" y="5601"/>
                  </a:lnTo>
                  <a:lnTo>
                    <a:pt x="8384" y="5614"/>
                  </a:lnTo>
                  <a:lnTo>
                    <a:pt x="8395" y="5627"/>
                  </a:lnTo>
                  <a:lnTo>
                    <a:pt x="8405" y="5641"/>
                  </a:lnTo>
                  <a:lnTo>
                    <a:pt x="8415" y="5655"/>
                  </a:lnTo>
                  <a:lnTo>
                    <a:pt x="8424" y="5669"/>
                  </a:lnTo>
                  <a:lnTo>
                    <a:pt x="8433" y="5684"/>
                  </a:lnTo>
                  <a:lnTo>
                    <a:pt x="8441" y="5699"/>
                  </a:lnTo>
                  <a:lnTo>
                    <a:pt x="8449" y="5714"/>
                  </a:lnTo>
                  <a:lnTo>
                    <a:pt x="8456" y="5730"/>
                  </a:lnTo>
                  <a:lnTo>
                    <a:pt x="8463" y="5745"/>
                  </a:lnTo>
                  <a:lnTo>
                    <a:pt x="8468" y="5761"/>
                  </a:lnTo>
                  <a:lnTo>
                    <a:pt x="8474" y="5778"/>
                  </a:lnTo>
                  <a:lnTo>
                    <a:pt x="8478" y="5794"/>
                  </a:lnTo>
                  <a:lnTo>
                    <a:pt x="8483" y="5810"/>
                  </a:lnTo>
                  <a:lnTo>
                    <a:pt x="8486" y="5827"/>
                  </a:lnTo>
                  <a:lnTo>
                    <a:pt x="8489" y="5844"/>
                  </a:lnTo>
                  <a:lnTo>
                    <a:pt x="8491" y="5861"/>
                  </a:lnTo>
                  <a:lnTo>
                    <a:pt x="8493" y="5878"/>
                  </a:lnTo>
                  <a:close/>
                  <a:moveTo>
                    <a:pt x="5608" y="4673"/>
                  </a:moveTo>
                  <a:lnTo>
                    <a:pt x="5608" y="4696"/>
                  </a:lnTo>
                  <a:lnTo>
                    <a:pt x="5608" y="4719"/>
                  </a:lnTo>
                  <a:lnTo>
                    <a:pt x="5606" y="4742"/>
                  </a:lnTo>
                  <a:lnTo>
                    <a:pt x="5604" y="4764"/>
                  </a:lnTo>
                  <a:lnTo>
                    <a:pt x="5601" y="4787"/>
                  </a:lnTo>
                  <a:lnTo>
                    <a:pt x="5597" y="4809"/>
                  </a:lnTo>
                  <a:lnTo>
                    <a:pt x="5593" y="4832"/>
                  </a:lnTo>
                  <a:lnTo>
                    <a:pt x="5587" y="4854"/>
                  </a:lnTo>
                  <a:lnTo>
                    <a:pt x="5581" y="4875"/>
                  </a:lnTo>
                  <a:lnTo>
                    <a:pt x="5574" y="4897"/>
                  </a:lnTo>
                  <a:lnTo>
                    <a:pt x="5566" y="4918"/>
                  </a:lnTo>
                  <a:lnTo>
                    <a:pt x="5557" y="4939"/>
                  </a:lnTo>
                  <a:lnTo>
                    <a:pt x="5548" y="4960"/>
                  </a:lnTo>
                  <a:lnTo>
                    <a:pt x="5537" y="4980"/>
                  </a:lnTo>
                  <a:lnTo>
                    <a:pt x="5526" y="5000"/>
                  </a:lnTo>
                  <a:lnTo>
                    <a:pt x="5514" y="5019"/>
                  </a:lnTo>
                  <a:lnTo>
                    <a:pt x="5502" y="5038"/>
                  </a:lnTo>
                  <a:lnTo>
                    <a:pt x="5489" y="5057"/>
                  </a:lnTo>
                  <a:lnTo>
                    <a:pt x="5475" y="5075"/>
                  </a:lnTo>
                  <a:lnTo>
                    <a:pt x="5460" y="5092"/>
                  </a:lnTo>
                  <a:lnTo>
                    <a:pt x="5445" y="5109"/>
                  </a:lnTo>
                  <a:lnTo>
                    <a:pt x="5430" y="5126"/>
                  </a:lnTo>
                  <a:lnTo>
                    <a:pt x="5413" y="5141"/>
                  </a:lnTo>
                  <a:lnTo>
                    <a:pt x="5396" y="5156"/>
                  </a:lnTo>
                  <a:lnTo>
                    <a:pt x="5379" y="5171"/>
                  </a:lnTo>
                  <a:lnTo>
                    <a:pt x="5361" y="5185"/>
                  </a:lnTo>
                  <a:lnTo>
                    <a:pt x="5342" y="5198"/>
                  </a:lnTo>
                  <a:lnTo>
                    <a:pt x="5323" y="5210"/>
                  </a:lnTo>
                  <a:lnTo>
                    <a:pt x="5304" y="5222"/>
                  </a:lnTo>
                  <a:lnTo>
                    <a:pt x="5284" y="5233"/>
                  </a:lnTo>
                  <a:lnTo>
                    <a:pt x="5263" y="5244"/>
                  </a:lnTo>
                  <a:lnTo>
                    <a:pt x="5243" y="5253"/>
                  </a:lnTo>
                  <a:lnTo>
                    <a:pt x="5222" y="5262"/>
                  </a:lnTo>
                  <a:lnTo>
                    <a:pt x="5201" y="5270"/>
                  </a:lnTo>
                  <a:lnTo>
                    <a:pt x="5179" y="5277"/>
                  </a:lnTo>
                  <a:lnTo>
                    <a:pt x="5157" y="5283"/>
                  </a:lnTo>
                  <a:lnTo>
                    <a:pt x="5135" y="5289"/>
                  </a:lnTo>
                  <a:lnTo>
                    <a:pt x="5113" y="5293"/>
                  </a:lnTo>
                  <a:lnTo>
                    <a:pt x="5091" y="5297"/>
                  </a:lnTo>
                  <a:lnTo>
                    <a:pt x="5068" y="5300"/>
                  </a:lnTo>
                  <a:lnTo>
                    <a:pt x="5046" y="5302"/>
                  </a:lnTo>
                  <a:lnTo>
                    <a:pt x="5023" y="5304"/>
                  </a:lnTo>
                  <a:lnTo>
                    <a:pt x="5000" y="5304"/>
                  </a:lnTo>
                  <a:lnTo>
                    <a:pt x="4977" y="5304"/>
                  </a:lnTo>
                  <a:lnTo>
                    <a:pt x="4954" y="5302"/>
                  </a:lnTo>
                  <a:lnTo>
                    <a:pt x="4932" y="5300"/>
                  </a:lnTo>
                  <a:lnTo>
                    <a:pt x="4909" y="5297"/>
                  </a:lnTo>
                  <a:lnTo>
                    <a:pt x="4887" y="5293"/>
                  </a:lnTo>
                  <a:lnTo>
                    <a:pt x="4865" y="5289"/>
                  </a:lnTo>
                  <a:lnTo>
                    <a:pt x="4843" y="5283"/>
                  </a:lnTo>
                  <a:lnTo>
                    <a:pt x="4821" y="5277"/>
                  </a:lnTo>
                  <a:lnTo>
                    <a:pt x="4799" y="5270"/>
                  </a:lnTo>
                  <a:lnTo>
                    <a:pt x="4778" y="5262"/>
                  </a:lnTo>
                  <a:lnTo>
                    <a:pt x="4757" y="5253"/>
                  </a:lnTo>
                  <a:lnTo>
                    <a:pt x="4737" y="5244"/>
                  </a:lnTo>
                  <a:lnTo>
                    <a:pt x="4716" y="5233"/>
                  </a:lnTo>
                  <a:lnTo>
                    <a:pt x="4696" y="5222"/>
                  </a:lnTo>
                  <a:lnTo>
                    <a:pt x="4677" y="5210"/>
                  </a:lnTo>
                  <a:lnTo>
                    <a:pt x="4658" y="5198"/>
                  </a:lnTo>
                  <a:lnTo>
                    <a:pt x="4639" y="5185"/>
                  </a:lnTo>
                  <a:lnTo>
                    <a:pt x="4621" y="5171"/>
                  </a:lnTo>
                  <a:lnTo>
                    <a:pt x="4604" y="5156"/>
                  </a:lnTo>
                  <a:lnTo>
                    <a:pt x="4587" y="5141"/>
                  </a:lnTo>
                  <a:lnTo>
                    <a:pt x="4570" y="5126"/>
                  </a:lnTo>
                  <a:lnTo>
                    <a:pt x="4555" y="5109"/>
                  </a:lnTo>
                  <a:lnTo>
                    <a:pt x="4540" y="5092"/>
                  </a:lnTo>
                  <a:lnTo>
                    <a:pt x="4525" y="5075"/>
                  </a:lnTo>
                  <a:lnTo>
                    <a:pt x="4511" y="5057"/>
                  </a:lnTo>
                  <a:lnTo>
                    <a:pt x="4498" y="5038"/>
                  </a:lnTo>
                  <a:lnTo>
                    <a:pt x="4486" y="5019"/>
                  </a:lnTo>
                  <a:lnTo>
                    <a:pt x="4474" y="5000"/>
                  </a:lnTo>
                  <a:lnTo>
                    <a:pt x="4463" y="4980"/>
                  </a:lnTo>
                  <a:lnTo>
                    <a:pt x="4452" y="4960"/>
                  </a:lnTo>
                  <a:lnTo>
                    <a:pt x="4443" y="4939"/>
                  </a:lnTo>
                  <a:lnTo>
                    <a:pt x="4434" y="4918"/>
                  </a:lnTo>
                  <a:lnTo>
                    <a:pt x="4426" y="4897"/>
                  </a:lnTo>
                  <a:lnTo>
                    <a:pt x="4419" y="4875"/>
                  </a:lnTo>
                  <a:lnTo>
                    <a:pt x="4413" y="4854"/>
                  </a:lnTo>
                  <a:lnTo>
                    <a:pt x="4407" y="4832"/>
                  </a:lnTo>
                  <a:lnTo>
                    <a:pt x="4403" y="4809"/>
                  </a:lnTo>
                  <a:lnTo>
                    <a:pt x="4399" y="4787"/>
                  </a:lnTo>
                  <a:lnTo>
                    <a:pt x="4396" y="4764"/>
                  </a:lnTo>
                  <a:lnTo>
                    <a:pt x="4394" y="4742"/>
                  </a:lnTo>
                  <a:lnTo>
                    <a:pt x="4392" y="4719"/>
                  </a:lnTo>
                  <a:lnTo>
                    <a:pt x="4392" y="4696"/>
                  </a:lnTo>
                  <a:lnTo>
                    <a:pt x="4392" y="4673"/>
                  </a:lnTo>
                  <a:lnTo>
                    <a:pt x="4394" y="4650"/>
                  </a:lnTo>
                  <a:lnTo>
                    <a:pt x="4396" y="4628"/>
                  </a:lnTo>
                  <a:lnTo>
                    <a:pt x="4399" y="4605"/>
                  </a:lnTo>
                  <a:lnTo>
                    <a:pt x="4403" y="4583"/>
                  </a:lnTo>
                  <a:lnTo>
                    <a:pt x="4407" y="4561"/>
                  </a:lnTo>
                  <a:lnTo>
                    <a:pt x="4413" y="4539"/>
                  </a:lnTo>
                  <a:lnTo>
                    <a:pt x="4419" y="4517"/>
                  </a:lnTo>
                  <a:lnTo>
                    <a:pt x="4426" y="4495"/>
                  </a:lnTo>
                  <a:lnTo>
                    <a:pt x="4434" y="4474"/>
                  </a:lnTo>
                  <a:lnTo>
                    <a:pt x="4443" y="4453"/>
                  </a:lnTo>
                  <a:lnTo>
                    <a:pt x="4452" y="4433"/>
                  </a:lnTo>
                  <a:lnTo>
                    <a:pt x="4463" y="4412"/>
                  </a:lnTo>
                  <a:lnTo>
                    <a:pt x="4474" y="4392"/>
                  </a:lnTo>
                  <a:lnTo>
                    <a:pt x="4486" y="4373"/>
                  </a:lnTo>
                  <a:lnTo>
                    <a:pt x="4498" y="4354"/>
                  </a:lnTo>
                  <a:lnTo>
                    <a:pt x="4511" y="4335"/>
                  </a:lnTo>
                  <a:lnTo>
                    <a:pt x="4525" y="4317"/>
                  </a:lnTo>
                  <a:lnTo>
                    <a:pt x="4540" y="4300"/>
                  </a:lnTo>
                  <a:lnTo>
                    <a:pt x="4555" y="4283"/>
                  </a:lnTo>
                  <a:lnTo>
                    <a:pt x="4570" y="4266"/>
                  </a:lnTo>
                  <a:lnTo>
                    <a:pt x="4587" y="4251"/>
                  </a:lnTo>
                  <a:lnTo>
                    <a:pt x="4604" y="4236"/>
                  </a:lnTo>
                  <a:lnTo>
                    <a:pt x="4621" y="4221"/>
                  </a:lnTo>
                  <a:lnTo>
                    <a:pt x="4639" y="4207"/>
                  </a:lnTo>
                  <a:lnTo>
                    <a:pt x="4658" y="4194"/>
                  </a:lnTo>
                  <a:lnTo>
                    <a:pt x="4677" y="4182"/>
                  </a:lnTo>
                  <a:lnTo>
                    <a:pt x="4696" y="4170"/>
                  </a:lnTo>
                  <a:lnTo>
                    <a:pt x="4716" y="4159"/>
                  </a:lnTo>
                  <a:lnTo>
                    <a:pt x="4737" y="4149"/>
                  </a:lnTo>
                  <a:lnTo>
                    <a:pt x="4757" y="4139"/>
                  </a:lnTo>
                  <a:lnTo>
                    <a:pt x="4778" y="4131"/>
                  </a:lnTo>
                  <a:lnTo>
                    <a:pt x="4799" y="4123"/>
                  </a:lnTo>
                  <a:lnTo>
                    <a:pt x="4821" y="4115"/>
                  </a:lnTo>
                  <a:lnTo>
                    <a:pt x="4843" y="4109"/>
                  </a:lnTo>
                  <a:lnTo>
                    <a:pt x="4865" y="4104"/>
                  </a:lnTo>
                  <a:lnTo>
                    <a:pt x="4887" y="4099"/>
                  </a:lnTo>
                  <a:lnTo>
                    <a:pt x="4909" y="4095"/>
                  </a:lnTo>
                  <a:lnTo>
                    <a:pt x="4932" y="4092"/>
                  </a:lnTo>
                  <a:lnTo>
                    <a:pt x="4954" y="4090"/>
                  </a:lnTo>
                  <a:lnTo>
                    <a:pt x="4977" y="4088"/>
                  </a:lnTo>
                  <a:lnTo>
                    <a:pt x="5000" y="4088"/>
                  </a:lnTo>
                  <a:lnTo>
                    <a:pt x="5023" y="4088"/>
                  </a:lnTo>
                  <a:lnTo>
                    <a:pt x="5046" y="4090"/>
                  </a:lnTo>
                  <a:lnTo>
                    <a:pt x="5068" y="4092"/>
                  </a:lnTo>
                  <a:lnTo>
                    <a:pt x="5091" y="4095"/>
                  </a:lnTo>
                  <a:lnTo>
                    <a:pt x="5113" y="4099"/>
                  </a:lnTo>
                  <a:lnTo>
                    <a:pt x="5135" y="4104"/>
                  </a:lnTo>
                  <a:lnTo>
                    <a:pt x="5157" y="4109"/>
                  </a:lnTo>
                  <a:lnTo>
                    <a:pt x="5179" y="4115"/>
                  </a:lnTo>
                  <a:lnTo>
                    <a:pt x="5201" y="4123"/>
                  </a:lnTo>
                  <a:lnTo>
                    <a:pt x="5222" y="4131"/>
                  </a:lnTo>
                  <a:lnTo>
                    <a:pt x="5243" y="4139"/>
                  </a:lnTo>
                  <a:lnTo>
                    <a:pt x="5263" y="4149"/>
                  </a:lnTo>
                  <a:lnTo>
                    <a:pt x="5284" y="4159"/>
                  </a:lnTo>
                  <a:lnTo>
                    <a:pt x="5304" y="4170"/>
                  </a:lnTo>
                  <a:lnTo>
                    <a:pt x="5323" y="4182"/>
                  </a:lnTo>
                  <a:lnTo>
                    <a:pt x="5342" y="4194"/>
                  </a:lnTo>
                  <a:lnTo>
                    <a:pt x="5361" y="4207"/>
                  </a:lnTo>
                  <a:lnTo>
                    <a:pt x="5379" y="4221"/>
                  </a:lnTo>
                  <a:lnTo>
                    <a:pt x="5396" y="4236"/>
                  </a:lnTo>
                  <a:lnTo>
                    <a:pt x="5413" y="4251"/>
                  </a:lnTo>
                  <a:lnTo>
                    <a:pt x="5430" y="4266"/>
                  </a:lnTo>
                  <a:lnTo>
                    <a:pt x="5445" y="4283"/>
                  </a:lnTo>
                  <a:lnTo>
                    <a:pt x="5460" y="4300"/>
                  </a:lnTo>
                  <a:lnTo>
                    <a:pt x="5475" y="4317"/>
                  </a:lnTo>
                  <a:lnTo>
                    <a:pt x="5489" y="4335"/>
                  </a:lnTo>
                  <a:lnTo>
                    <a:pt x="5502" y="4354"/>
                  </a:lnTo>
                  <a:lnTo>
                    <a:pt x="5514" y="4373"/>
                  </a:lnTo>
                  <a:lnTo>
                    <a:pt x="5526" y="4392"/>
                  </a:lnTo>
                  <a:lnTo>
                    <a:pt x="5537" y="4412"/>
                  </a:lnTo>
                  <a:lnTo>
                    <a:pt x="5548" y="4433"/>
                  </a:lnTo>
                  <a:lnTo>
                    <a:pt x="5557" y="4453"/>
                  </a:lnTo>
                  <a:lnTo>
                    <a:pt x="5566" y="4474"/>
                  </a:lnTo>
                  <a:lnTo>
                    <a:pt x="5574" y="4495"/>
                  </a:lnTo>
                  <a:lnTo>
                    <a:pt x="5581" y="4517"/>
                  </a:lnTo>
                  <a:lnTo>
                    <a:pt x="5587" y="4539"/>
                  </a:lnTo>
                  <a:lnTo>
                    <a:pt x="5593" y="4561"/>
                  </a:lnTo>
                  <a:lnTo>
                    <a:pt x="5597" y="4583"/>
                  </a:lnTo>
                  <a:lnTo>
                    <a:pt x="5601" y="4605"/>
                  </a:lnTo>
                  <a:lnTo>
                    <a:pt x="5604" y="4628"/>
                  </a:lnTo>
                  <a:lnTo>
                    <a:pt x="5606" y="4650"/>
                  </a:lnTo>
                  <a:lnTo>
                    <a:pt x="5608" y="4673"/>
                  </a:lnTo>
                  <a:close/>
                  <a:moveTo>
                    <a:pt x="2416" y="5878"/>
                  </a:moveTo>
                  <a:lnTo>
                    <a:pt x="2417" y="5895"/>
                  </a:lnTo>
                  <a:lnTo>
                    <a:pt x="2417" y="5912"/>
                  </a:lnTo>
                  <a:lnTo>
                    <a:pt x="2417" y="5929"/>
                  </a:lnTo>
                  <a:lnTo>
                    <a:pt x="2416" y="5946"/>
                  </a:lnTo>
                  <a:lnTo>
                    <a:pt x="2414" y="5963"/>
                  </a:lnTo>
                  <a:lnTo>
                    <a:pt x="2412" y="5980"/>
                  </a:lnTo>
                  <a:lnTo>
                    <a:pt x="2409" y="5997"/>
                  </a:lnTo>
                  <a:lnTo>
                    <a:pt x="2406" y="6013"/>
                  </a:lnTo>
                  <a:lnTo>
                    <a:pt x="2402" y="6030"/>
                  </a:lnTo>
                  <a:lnTo>
                    <a:pt x="2397" y="6046"/>
                  </a:lnTo>
                  <a:lnTo>
                    <a:pt x="2391" y="6062"/>
                  </a:lnTo>
                  <a:lnTo>
                    <a:pt x="2386" y="6078"/>
                  </a:lnTo>
                  <a:lnTo>
                    <a:pt x="2379" y="6093"/>
                  </a:lnTo>
                  <a:lnTo>
                    <a:pt x="2372" y="6109"/>
                  </a:lnTo>
                  <a:lnTo>
                    <a:pt x="2364" y="6124"/>
                  </a:lnTo>
                  <a:lnTo>
                    <a:pt x="2356" y="6139"/>
                  </a:lnTo>
                  <a:lnTo>
                    <a:pt x="2347" y="6154"/>
                  </a:lnTo>
                  <a:lnTo>
                    <a:pt x="2338" y="6168"/>
                  </a:lnTo>
                  <a:lnTo>
                    <a:pt x="2328" y="6182"/>
                  </a:lnTo>
                  <a:lnTo>
                    <a:pt x="2318" y="6196"/>
                  </a:lnTo>
                  <a:lnTo>
                    <a:pt x="2307" y="6209"/>
                  </a:lnTo>
                  <a:lnTo>
                    <a:pt x="2296" y="6222"/>
                  </a:lnTo>
                  <a:lnTo>
                    <a:pt x="2284" y="6234"/>
                  </a:lnTo>
                  <a:lnTo>
                    <a:pt x="2272" y="6246"/>
                  </a:lnTo>
                  <a:lnTo>
                    <a:pt x="2259" y="6257"/>
                  </a:lnTo>
                  <a:lnTo>
                    <a:pt x="2246" y="6268"/>
                  </a:lnTo>
                  <a:lnTo>
                    <a:pt x="2232" y="6278"/>
                  </a:lnTo>
                  <a:lnTo>
                    <a:pt x="2218" y="6288"/>
                  </a:lnTo>
                  <a:lnTo>
                    <a:pt x="2204" y="6297"/>
                  </a:lnTo>
                  <a:lnTo>
                    <a:pt x="2189" y="6306"/>
                  </a:lnTo>
                  <a:lnTo>
                    <a:pt x="2174" y="6314"/>
                  </a:lnTo>
                  <a:lnTo>
                    <a:pt x="2159" y="6322"/>
                  </a:lnTo>
                  <a:lnTo>
                    <a:pt x="2143" y="6329"/>
                  </a:lnTo>
                  <a:lnTo>
                    <a:pt x="2128" y="6336"/>
                  </a:lnTo>
                  <a:lnTo>
                    <a:pt x="2112" y="6341"/>
                  </a:lnTo>
                  <a:lnTo>
                    <a:pt x="2096" y="6347"/>
                  </a:lnTo>
                  <a:lnTo>
                    <a:pt x="2080" y="6352"/>
                  </a:lnTo>
                  <a:lnTo>
                    <a:pt x="2063" y="6356"/>
                  </a:lnTo>
                  <a:lnTo>
                    <a:pt x="2047" y="6359"/>
                  </a:lnTo>
                  <a:lnTo>
                    <a:pt x="2030" y="6362"/>
                  </a:lnTo>
                  <a:lnTo>
                    <a:pt x="2013" y="6364"/>
                  </a:lnTo>
                  <a:lnTo>
                    <a:pt x="1996" y="6366"/>
                  </a:lnTo>
                  <a:lnTo>
                    <a:pt x="1979" y="6367"/>
                  </a:lnTo>
                  <a:lnTo>
                    <a:pt x="1962" y="6367"/>
                  </a:lnTo>
                  <a:lnTo>
                    <a:pt x="1945" y="6367"/>
                  </a:lnTo>
                  <a:lnTo>
                    <a:pt x="1928" y="6366"/>
                  </a:lnTo>
                  <a:lnTo>
                    <a:pt x="1911" y="6364"/>
                  </a:lnTo>
                  <a:lnTo>
                    <a:pt x="1894" y="6362"/>
                  </a:lnTo>
                  <a:lnTo>
                    <a:pt x="1877" y="6359"/>
                  </a:lnTo>
                  <a:lnTo>
                    <a:pt x="1860" y="6356"/>
                  </a:lnTo>
                  <a:lnTo>
                    <a:pt x="1844" y="6352"/>
                  </a:lnTo>
                  <a:lnTo>
                    <a:pt x="1828" y="6347"/>
                  </a:lnTo>
                  <a:lnTo>
                    <a:pt x="1811" y="6341"/>
                  </a:lnTo>
                  <a:lnTo>
                    <a:pt x="1795" y="6336"/>
                  </a:lnTo>
                  <a:lnTo>
                    <a:pt x="1780" y="6329"/>
                  </a:lnTo>
                  <a:lnTo>
                    <a:pt x="1764" y="6322"/>
                  </a:lnTo>
                  <a:lnTo>
                    <a:pt x="1749" y="6314"/>
                  </a:lnTo>
                  <a:lnTo>
                    <a:pt x="1734" y="6306"/>
                  </a:lnTo>
                  <a:lnTo>
                    <a:pt x="1719" y="6297"/>
                  </a:lnTo>
                  <a:lnTo>
                    <a:pt x="1705" y="6288"/>
                  </a:lnTo>
                  <a:lnTo>
                    <a:pt x="1691" y="6278"/>
                  </a:lnTo>
                  <a:lnTo>
                    <a:pt x="1677" y="6268"/>
                  </a:lnTo>
                  <a:lnTo>
                    <a:pt x="1664" y="6257"/>
                  </a:lnTo>
                  <a:lnTo>
                    <a:pt x="1651" y="6246"/>
                  </a:lnTo>
                  <a:lnTo>
                    <a:pt x="1639" y="6234"/>
                  </a:lnTo>
                  <a:lnTo>
                    <a:pt x="1627" y="6222"/>
                  </a:lnTo>
                  <a:lnTo>
                    <a:pt x="1616" y="6209"/>
                  </a:lnTo>
                  <a:lnTo>
                    <a:pt x="1605" y="6196"/>
                  </a:lnTo>
                  <a:lnTo>
                    <a:pt x="1595" y="6182"/>
                  </a:lnTo>
                  <a:lnTo>
                    <a:pt x="1585" y="6168"/>
                  </a:lnTo>
                  <a:lnTo>
                    <a:pt x="1576" y="6154"/>
                  </a:lnTo>
                  <a:lnTo>
                    <a:pt x="1567" y="6139"/>
                  </a:lnTo>
                  <a:lnTo>
                    <a:pt x="1559" y="6124"/>
                  </a:lnTo>
                  <a:lnTo>
                    <a:pt x="1551" y="6109"/>
                  </a:lnTo>
                  <a:lnTo>
                    <a:pt x="1544" y="6093"/>
                  </a:lnTo>
                  <a:lnTo>
                    <a:pt x="1537" y="6078"/>
                  </a:lnTo>
                  <a:lnTo>
                    <a:pt x="1532" y="6062"/>
                  </a:lnTo>
                  <a:lnTo>
                    <a:pt x="1526" y="6046"/>
                  </a:lnTo>
                  <a:lnTo>
                    <a:pt x="1522" y="6030"/>
                  </a:lnTo>
                  <a:lnTo>
                    <a:pt x="1517" y="6013"/>
                  </a:lnTo>
                  <a:lnTo>
                    <a:pt x="1514" y="5997"/>
                  </a:lnTo>
                  <a:lnTo>
                    <a:pt x="1511" y="5980"/>
                  </a:lnTo>
                  <a:lnTo>
                    <a:pt x="1509" y="5963"/>
                  </a:lnTo>
                  <a:lnTo>
                    <a:pt x="1507" y="5946"/>
                  </a:lnTo>
                  <a:lnTo>
                    <a:pt x="1506" y="5929"/>
                  </a:lnTo>
                  <a:lnTo>
                    <a:pt x="1506" y="5912"/>
                  </a:lnTo>
                  <a:lnTo>
                    <a:pt x="1506" y="5895"/>
                  </a:lnTo>
                  <a:lnTo>
                    <a:pt x="1507" y="5878"/>
                  </a:lnTo>
                  <a:lnTo>
                    <a:pt x="1509" y="5861"/>
                  </a:lnTo>
                  <a:lnTo>
                    <a:pt x="1511" y="5844"/>
                  </a:lnTo>
                  <a:lnTo>
                    <a:pt x="1514" y="5827"/>
                  </a:lnTo>
                  <a:lnTo>
                    <a:pt x="1517" y="5810"/>
                  </a:lnTo>
                  <a:lnTo>
                    <a:pt x="1522" y="5794"/>
                  </a:lnTo>
                  <a:lnTo>
                    <a:pt x="1526" y="5778"/>
                  </a:lnTo>
                  <a:lnTo>
                    <a:pt x="1532" y="5761"/>
                  </a:lnTo>
                  <a:lnTo>
                    <a:pt x="1537" y="5745"/>
                  </a:lnTo>
                  <a:lnTo>
                    <a:pt x="1544" y="5730"/>
                  </a:lnTo>
                  <a:lnTo>
                    <a:pt x="1551" y="5714"/>
                  </a:lnTo>
                  <a:lnTo>
                    <a:pt x="1559" y="5699"/>
                  </a:lnTo>
                  <a:lnTo>
                    <a:pt x="1567" y="5684"/>
                  </a:lnTo>
                  <a:lnTo>
                    <a:pt x="1576" y="5669"/>
                  </a:lnTo>
                  <a:lnTo>
                    <a:pt x="1585" y="5655"/>
                  </a:lnTo>
                  <a:lnTo>
                    <a:pt x="1595" y="5641"/>
                  </a:lnTo>
                  <a:lnTo>
                    <a:pt x="1605" y="5627"/>
                  </a:lnTo>
                  <a:lnTo>
                    <a:pt x="1616" y="5614"/>
                  </a:lnTo>
                  <a:lnTo>
                    <a:pt x="1627" y="5601"/>
                  </a:lnTo>
                  <a:lnTo>
                    <a:pt x="1639" y="5589"/>
                  </a:lnTo>
                  <a:lnTo>
                    <a:pt x="1651" y="5577"/>
                  </a:lnTo>
                  <a:lnTo>
                    <a:pt x="1664" y="5566"/>
                  </a:lnTo>
                  <a:lnTo>
                    <a:pt x="1677" y="5555"/>
                  </a:lnTo>
                  <a:lnTo>
                    <a:pt x="1691" y="5545"/>
                  </a:lnTo>
                  <a:lnTo>
                    <a:pt x="1705" y="5535"/>
                  </a:lnTo>
                  <a:lnTo>
                    <a:pt x="1719" y="5526"/>
                  </a:lnTo>
                  <a:lnTo>
                    <a:pt x="1734" y="5517"/>
                  </a:lnTo>
                  <a:lnTo>
                    <a:pt x="1749" y="5509"/>
                  </a:lnTo>
                  <a:lnTo>
                    <a:pt x="1764" y="5501"/>
                  </a:lnTo>
                  <a:lnTo>
                    <a:pt x="1780" y="5494"/>
                  </a:lnTo>
                  <a:lnTo>
                    <a:pt x="1795" y="5487"/>
                  </a:lnTo>
                  <a:lnTo>
                    <a:pt x="1811" y="5482"/>
                  </a:lnTo>
                  <a:lnTo>
                    <a:pt x="1828" y="5476"/>
                  </a:lnTo>
                  <a:lnTo>
                    <a:pt x="1844" y="5472"/>
                  </a:lnTo>
                  <a:lnTo>
                    <a:pt x="1860" y="5467"/>
                  </a:lnTo>
                  <a:lnTo>
                    <a:pt x="1877" y="5464"/>
                  </a:lnTo>
                  <a:lnTo>
                    <a:pt x="1894" y="5461"/>
                  </a:lnTo>
                  <a:lnTo>
                    <a:pt x="1911" y="5459"/>
                  </a:lnTo>
                  <a:lnTo>
                    <a:pt x="1928" y="5457"/>
                  </a:lnTo>
                  <a:lnTo>
                    <a:pt x="1945" y="5456"/>
                  </a:lnTo>
                  <a:lnTo>
                    <a:pt x="1962" y="5456"/>
                  </a:lnTo>
                  <a:lnTo>
                    <a:pt x="1979" y="5456"/>
                  </a:lnTo>
                  <a:lnTo>
                    <a:pt x="1996" y="5457"/>
                  </a:lnTo>
                  <a:lnTo>
                    <a:pt x="2013" y="5459"/>
                  </a:lnTo>
                  <a:lnTo>
                    <a:pt x="2030" y="5461"/>
                  </a:lnTo>
                  <a:lnTo>
                    <a:pt x="2047" y="5464"/>
                  </a:lnTo>
                  <a:lnTo>
                    <a:pt x="2063" y="5467"/>
                  </a:lnTo>
                  <a:lnTo>
                    <a:pt x="2080" y="5472"/>
                  </a:lnTo>
                  <a:lnTo>
                    <a:pt x="2096" y="5476"/>
                  </a:lnTo>
                  <a:lnTo>
                    <a:pt x="2112" y="5482"/>
                  </a:lnTo>
                  <a:lnTo>
                    <a:pt x="2128" y="5487"/>
                  </a:lnTo>
                  <a:lnTo>
                    <a:pt x="2143" y="5494"/>
                  </a:lnTo>
                  <a:lnTo>
                    <a:pt x="2159" y="5501"/>
                  </a:lnTo>
                  <a:lnTo>
                    <a:pt x="2174" y="5509"/>
                  </a:lnTo>
                  <a:lnTo>
                    <a:pt x="2189" y="5517"/>
                  </a:lnTo>
                  <a:lnTo>
                    <a:pt x="2204" y="5526"/>
                  </a:lnTo>
                  <a:lnTo>
                    <a:pt x="2218" y="5535"/>
                  </a:lnTo>
                  <a:lnTo>
                    <a:pt x="2232" y="5545"/>
                  </a:lnTo>
                  <a:lnTo>
                    <a:pt x="2246" y="5555"/>
                  </a:lnTo>
                  <a:lnTo>
                    <a:pt x="2259" y="5566"/>
                  </a:lnTo>
                  <a:lnTo>
                    <a:pt x="2272" y="5577"/>
                  </a:lnTo>
                  <a:lnTo>
                    <a:pt x="2284" y="5589"/>
                  </a:lnTo>
                  <a:lnTo>
                    <a:pt x="2296" y="5601"/>
                  </a:lnTo>
                  <a:lnTo>
                    <a:pt x="2307" y="5614"/>
                  </a:lnTo>
                  <a:lnTo>
                    <a:pt x="2318" y="5627"/>
                  </a:lnTo>
                  <a:lnTo>
                    <a:pt x="2328" y="5641"/>
                  </a:lnTo>
                  <a:lnTo>
                    <a:pt x="2338" y="5655"/>
                  </a:lnTo>
                  <a:lnTo>
                    <a:pt x="2347" y="5669"/>
                  </a:lnTo>
                  <a:lnTo>
                    <a:pt x="2356" y="5684"/>
                  </a:lnTo>
                  <a:lnTo>
                    <a:pt x="2364" y="5699"/>
                  </a:lnTo>
                  <a:lnTo>
                    <a:pt x="2372" y="5714"/>
                  </a:lnTo>
                  <a:lnTo>
                    <a:pt x="2379" y="5730"/>
                  </a:lnTo>
                  <a:lnTo>
                    <a:pt x="2386" y="5745"/>
                  </a:lnTo>
                  <a:lnTo>
                    <a:pt x="2391" y="5761"/>
                  </a:lnTo>
                  <a:lnTo>
                    <a:pt x="2397" y="5778"/>
                  </a:lnTo>
                  <a:lnTo>
                    <a:pt x="2402" y="5794"/>
                  </a:lnTo>
                  <a:lnTo>
                    <a:pt x="2406" y="5810"/>
                  </a:lnTo>
                  <a:lnTo>
                    <a:pt x="2409" y="5827"/>
                  </a:lnTo>
                  <a:lnTo>
                    <a:pt x="2412" y="5844"/>
                  </a:lnTo>
                  <a:lnTo>
                    <a:pt x="2414" y="5861"/>
                  </a:lnTo>
                  <a:lnTo>
                    <a:pt x="2416" y="58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3896;p34">
              <a:extLst>
                <a:ext uri="{FF2B5EF4-FFF2-40B4-BE49-F238E27FC236}">
                  <a16:creationId xmlns:a16="http://schemas.microsoft.com/office/drawing/2014/main" id="{A9E61560-8B67-4AB6-9607-270CD6E067DD}"/>
                </a:ext>
              </a:extLst>
            </p:cNvPr>
            <p:cNvSpPr/>
            <p:nvPr/>
          </p:nvSpPr>
          <p:spPr>
            <a:xfrm>
              <a:off x="5251776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7985"/>
                  </a:moveTo>
                  <a:lnTo>
                    <a:pt x="1050" y="7985"/>
                  </a:lnTo>
                  <a:lnTo>
                    <a:pt x="1017" y="7983"/>
                  </a:lnTo>
                  <a:lnTo>
                    <a:pt x="985" y="7976"/>
                  </a:lnTo>
                  <a:lnTo>
                    <a:pt x="954" y="7966"/>
                  </a:lnTo>
                  <a:lnTo>
                    <a:pt x="925" y="7952"/>
                  </a:lnTo>
                  <a:lnTo>
                    <a:pt x="898" y="7933"/>
                  </a:lnTo>
                  <a:lnTo>
                    <a:pt x="873" y="7912"/>
                  </a:lnTo>
                  <a:lnTo>
                    <a:pt x="852" y="7887"/>
                  </a:lnTo>
                  <a:lnTo>
                    <a:pt x="833" y="7860"/>
                  </a:lnTo>
                  <a:lnTo>
                    <a:pt x="819" y="7831"/>
                  </a:lnTo>
                  <a:lnTo>
                    <a:pt x="809" y="7800"/>
                  </a:lnTo>
                  <a:lnTo>
                    <a:pt x="802" y="7768"/>
                  </a:lnTo>
                  <a:lnTo>
                    <a:pt x="800" y="7735"/>
                  </a:lnTo>
                  <a:lnTo>
                    <a:pt x="800" y="3481"/>
                  </a:lnTo>
                  <a:lnTo>
                    <a:pt x="802" y="3448"/>
                  </a:lnTo>
                  <a:lnTo>
                    <a:pt x="809" y="3416"/>
                  </a:lnTo>
                  <a:lnTo>
                    <a:pt x="819" y="3385"/>
                  </a:lnTo>
                  <a:lnTo>
                    <a:pt x="833" y="3356"/>
                  </a:lnTo>
                  <a:lnTo>
                    <a:pt x="852" y="3329"/>
                  </a:lnTo>
                  <a:lnTo>
                    <a:pt x="873" y="3304"/>
                  </a:lnTo>
                  <a:lnTo>
                    <a:pt x="898" y="3283"/>
                  </a:lnTo>
                  <a:lnTo>
                    <a:pt x="925" y="3264"/>
                  </a:lnTo>
                  <a:lnTo>
                    <a:pt x="954" y="3250"/>
                  </a:lnTo>
                  <a:lnTo>
                    <a:pt x="985" y="3240"/>
                  </a:lnTo>
                  <a:lnTo>
                    <a:pt x="1017" y="3233"/>
                  </a:lnTo>
                  <a:lnTo>
                    <a:pt x="1050" y="3231"/>
                  </a:lnTo>
                  <a:lnTo>
                    <a:pt x="1083" y="3233"/>
                  </a:lnTo>
                  <a:lnTo>
                    <a:pt x="1115" y="3240"/>
                  </a:lnTo>
                  <a:lnTo>
                    <a:pt x="1146" y="3250"/>
                  </a:lnTo>
                  <a:lnTo>
                    <a:pt x="1175" y="3264"/>
                  </a:lnTo>
                  <a:lnTo>
                    <a:pt x="1202" y="3283"/>
                  </a:lnTo>
                  <a:lnTo>
                    <a:pt x="1227" y="3304"/>
                  </a:lnTo>
                  <a:lnTo>
                    <a:pt x="3117" y="5195"/>
                  </a:lnTo>
                  <a:lnTo>
                    <a:pt x="4781" y="2145"/>
                  </a:lnTo>
                  <a:lnTo>
                    <a:pt x="4798" y="2117"/>
                  </a:lnTo>
                  <a:lnTo>
                    <a:pt x="4820" y="2091"/>
                  </a:lnTo>
                  <a:lnTo>
                    <a:pt x="4845" y="2069"/>
                  </a:lnTo>
                  <a:lnTo>
                    <a:pt x="4872" y="2050"/>
                  </a:lnTo>
                  <a:lnTo>
                    <a:pt x="4902" y="2035"/>
                  </a:lnTo>
                  <a:lnTo>
                    <a:pt x="4934" y="2024"/>
                  </a:lnTo>
                  <a:lnTo>
                    <a:pt x="4967" y="2017"/>
                  </a:lnTo>
                  <a:lnTo>
                    <a:pt x="5000" y="2015"/>
                  </a:lnTo>
                  <a:lnTo>
                    <a:pt x="5033" y="2017"/>
                  </a:lnTo>
                  <a:lnTo>
                    <a:pt x="5066" y="2024"/>
                  </a:lnTo>
                  <a:lnTo>
                    <a:pt x="5098" y="2035"/>
                  </a:lnTo>
                  <a:lnTo>
                    <a:pt x="5128" y="2050"/>
                  </a:lnTo>
                  <a:lnTo>
                    <a:pt x="5155" y="2069"/>
                  </a:lnTo>
                  <a:lnTo>
                    <a:pt x="5180" y="2091"/>
                  </a:lnTo>
                  <a:lnTo>
                    <a:pt x="5202" y="2117"/>
                  </a:lnTo>
                  <a:lnTo>
                    <a:pt x="5219" y="2145"/>
                  </a:lnTo>
                  <a:lnTo>
                    <a:pt x="6883" y="5195"/>
                  </a:lnTo>
                  <a:lnTo>
                    <a:pt x="8773" y="3304"/>
                  </a:lnTo>
                  <a:lnTo>
                    <a:pt x="8798" y="3283"/>
                  </a:lnTo>
                  <a:lnTo>
                    <a:pt x="8825" y="3264"/>
                  </a:lnTo>
                  <a:lnTo>
                    <a:pt x="8854" y="3250"/>
                  </a:lnTo>
                  <a:lnTo>
                    <a:pt x="8885" y="3240"/>
                  </a:lnTo>
                  <a:lnTo>
                    <a:pt x="8917" y="3233"/>
                  </a:lnTo>
                  <a:lnTo>
                    <a:pt x="8950" y="3231"/>
                  </a:lnTo>
                  <a:lnTo>
                    <a:pt x="8983" y="3233"/>
                  </a:lnTo>
                  <a:lnTo>
                    <a:pt x="9015" y="3240"/>
                  </a:lnTo>
                  <a:lnTo>
                    <a:pt x="9046" y="3250"/>
                  </a:lnTo>
                  <a:lnTo>
                    <a:pt x="9075" y="3264"/>
                  </a:lnTo>
                  <a:lnTo>
                    <a:pt x="9102" y="3283"/>
                  </a:lnTo>
                  <a:lnTo>
                    <a:pt x="9127" y="3304"/>
                  </a:lnTo>
                  <a:lnTo>
                    <a:pt x="9148" y="3329"/>
                  </a:lnTo>
                  <a:lnTo>
                    <a:pt x="9167" y="3356"/>
                  </a:lnTo>
                  <a:lnTo>
                    <a:pt x="9181" y="3385"/>
                  </a:lnTo>
                  <a:lnTo>
                    <a:pt x="9191" y="3416"/>
                  </a:lnTo>
                  <a:lnTo>
                    <a:pt x="9198" y="3448"/>
                  </a:lnTo>
                  <a:lnTo>
                    <a:pt x="9200" y="3481"/>
                  </a:lnTo>
                  <a:lnTo>
                    <a:pt x="9200" y="7735"/>
                  </a:lnTo>
                  <a:lnTo>
                    <a:pt x="9198" y="7768"/>
                  </a:lnTo>
                  <a:lnTo>
                    <a:pt x="9191" y="7800"/>
                  </a:lnTo>
                  <a:lnTo>
                    <a:pt x="9181" y="7831"/>
                  </a:lnTo>
                  <a:lnTo>
                    <a:pt x="9167" y="7860"/>
                  </a:lnTo>
                  <a:lnTo>
                    <a:pt x="9148" y="7887"/>
                  </a:lnTo>
                  <a:lnTo>
                    <a:pt x="9127" y="7912"/>
                  </a:lnTo>
                  <a:lnTo>
                    <a:pt x="9102" y="7933"/>
                  </a:lnTo>
                  <a:lnTo>
                    <a:pt x="9075" y="7952"/>
                  </a:lnTo>
                  <a:lnTo>
                    <a:pt x="9046" y="7966"/>
                  </a:lnTo>
                  <a:lnTo>
                    <a:pt x="9015" y="7976"/>
                  </a:lnTo>
                  <a:lnTo>
                    <a:pt x="8983" y="7983"/>
                  </a:lnTo>
                  <a:lnTo>
                    <a:pt x="8950" y="7985"/>
                  </a:lnTo>
                  <a:close/>
                  <a:moveTo>
                    <a:pt x="1300" y="4085"/>
                  </a:moveTo>
                  <a:lnTo>
                    <a:pt x="1300" y="7485"/>
                  </a:lnTo>
                  <a:lnTo>
                    <a:pt x="8700" y="7485"/>
                  </a:lnTo>
                  <a:lnTo>
                    <a:pt x="8700" y="4085"/>
                  </a:lnTo>
                  <a:lnTo>
                    <a:pt x="7000" y="5785"/>
                  </a:lnTo>
                  <a:lnTo>
                    <a:pt x="6975" y="5807"/>
                  </a:lnTo>
                  <a:lnTo>
                    <a:pt x="6947" y="5825"/>
                  </a:lnTo>
                  <a:lnTo>
                    <a:pt x="6917" y="5839"/>
                  </a:lnTo>
                  <a:lnTo>
                    <a:pt x="6886" y="5850"/>
                  </a:lnTo>
                  <a:lnTo>
                    <a:pt x="6853" y="5856"/>
                  </a:lnTo>
                  <a:lnTo>
                    <a:pt x="6820" y="5858"/>
                  </a:lnTo>
                  <a:lnTo>
                    <a:pt x="6787" y="5855"/>
                  </a:lnTo>
                  <a:lnTo>
                    <a:pt x="6755" y="5849"/>
                  </a:lnTo>
                  <a:lnTo>
                    <a:pt x="6724" y="5837"/>
                  </a:lnTo>
                  <a:lnTo>
                    <a:pt x="6694" y="5822"/>
                  </a:lnTo>
                  <a:lnTo>
                    <a:pt x="6667" y="5803"/>
                  </a:lnTo>
                  <a:lnTo>
                    <a:pt x="6643" y="5781"/>
                  </a:lnTo>
                  <a:lnTo>
                    <a:pt x="6621" y="5756"/>
                  </a:lnTo>
                  <a:lnTo>
                    <a:pt x="6604" y="5728"/>
                  </a:lnTo>
                  <a:lnTo>
                    <a:pt x="5000" y="2787"/>
                  </a:lnTo>
                  <a:lnTo>
                    <a:pt x="3396" y="5728"/>
                  </a:lnTo>
                  <a:lnTo>
                    <a:pt x="3379" y="5756"/>
                  </a:lnTo>
                  <a:lnTo>
                    <a:pt x="3357" y="5781"/>
                  </a:lnTo>
                  <a:lnTo>
                    <a:pt x="3333" y="5803"/>
                  </a:lnTo>
                  <a:lnTo>
                    <a:pt x="3306" y="5822"/>
                  </a:lnTo>
                  <a:lnTo>
                    <a:pt x="3276" y="5837"/>
                  </a:lnTo>
                  <a:lnTo>
                    <a:pt x="3245" y="5849"/>
                  </a:lnTo>
                  <a:lnTo>
                    <a:pt x="3213" y="5855"/>
                  </a:lnTo>
                  <a:lnTo>
                    <a:pt x="3180" y="5858"/>
                  </a:lnTo>
                  <a:lnTo>
                    <a:pt x="3147" y="5856"/>
                  </a:lnTo>
                  <a:lnTo>
                    <a:pt x="3114" y="5850"/>
                  </a:lnTo>
                  <a:lnTo>
                    <a:pt x="3083" y="5839"/>
                  </a:lnTo>
                  <a:lnTo>
                    <a:pt x="3053" y="5825"/>
                  </a:lnTo>
                  <a:lnTo>
                    <a:pt x="3025" y="5807"/>
                  </a:lnTo>
                  <a:lnTo>
                    <a:pt x="3000" y="5785"/>
                  </a:lnTo>
                  <a:lnTo>
                    <a:pt x="1300" y="40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3897;p34">
            <a:extLst>
              <a:ext uri="{FF2B5EF4-FFF2-40B4-BE49-F238E27FC236}">
                <a16:creationId xmlns:a16="http://schemas.microsoft.com/office/drawing/2014/main" id="{4F47D60A-B96B-46D6-A177-36F1BBB1058A}"/>
              </a:ext>
            </a:extLst>
          </p:cNvPr>
          <p:cNvGrpSpPr/>
          <p:nvPr/>
        </p:nvGrpSpPr>
        <p:grpSpPr>
          <a:xfrm>
            <a:off x="6379157" y="1769449"/>
            <a:ext cx="589280" cy="589280"/>
            <a:chOff x="6379157" y="2677838"/>
            <a:chExt cx="589280" cy="589280"/>
          </a:xfrm>
          <a:solidFill>
            <a:schemeClr val="bg1"/>
          </a:solidFill>
        </p:grpSpPr>
        <p:sp>
          <p:nvSpPr>
            <p:cNvPr id="217" name="Google Shape;3898;p34">
              <a:extLst>
                <a:ext uri="{FF2B5EF4-FFF2-40B4-BE49-F238E27FC236}">
                  <a16:creationId xmlns:a16="http://schemas.microsoft.com/office/drawing/2014/main" id="{4A8A2D6B-B0B1-443A-B2E4-79067271274D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69" y="2180"/>
                  </a:moveTo>
                  <a:lnTo>
                    <a:pt x="5174" y="2202"/>
                  </a:lnTo>
                  <a:lnTo>
                    <a:pt x="5175" y="2225"/>
                  </a:lnTo>
                  <a:lnTo>
                    <a:pt x="5175" y="6300"/>
                  </a:lnTo>
                  <a:lnTo>
                    <a:pt x="5952" y="2611"/>
                  </a:lnTo>
                  <a:lnTo>
                    <a:pt x="5958" y="2589"/>
                  </a:lnTo>
                  <a:lnTo>
                    <a:pt x="5967" y="2568"/>
                  </a:lnTo>
                  <a:lnTo>
                    <a:pt x="5979" y="2548"/>
                  </a:lnTo>
                  <a:lnTo>
                    <a:pt x="5993" y="2530"/>
                  </a:lnTo>
                  <a:lnTo>
                    <a:pt x="6009" y="2514"/>
                  </a:lnTo>
                  <a:lnTo>
                    <a:pt x="6027" y="2500"/>
                  </a:lnTo>
                  <a:lnTo>
                    <a:pt x="6047" y="2489"/>
                  </a:lnTo>
                  <a:lnTo>
                    <a:pt x="6069" y="2481"/>
                  </a:lnTo>
                  <a:lnTo>
                    <a:pt x="6091" y="2475"/>
                  </a:lnTo>
                  <a:lnTo>
                    <a:pt x="6114" y="2472"/>
                  </a:lnTo>
                  <a:lnTo>
                    <a:pt x="6136" y="2473"/>
                  </a:lnTo>
                  <a:lnTo>
                    <a:pt x="6159" y="2476"/>
                  </a:lnTo>
                  <a:lnTo>
                    <a:pt x="6181" y="2482"/>
                  </a:lnTo>
                  <a:lnTo>
                    <a:pt x="6202" y="2491"/>
                  </a:lnTo>
                  <a:lnTo>
                    <a:pt x="6222" y="2503"/>
                  </a:lnTo>
                  <a:lnTo>
                    <a:pt x="6240" y="2517"/>
                  </a:lnTo>
                  <a:lnTo>
                    <a:pt x="6256" y="2533"/>
                  </a:lnTo>
                  <a:lnTo>
                    <a:pt x="6270" y="2551"/>
                  </a:lnTo>
                  <a:lnTo>
                    <a:pt x="6281" y="2571"/>
                  </a:lnTo>
                  <a:lnTo>
                    <a:pt x="6289" y="2593"/>
                  </a:lnTo>
                  <a:lnTo>
                    <a:pt x="6295" y="2615"/>
                  </a:lnTo>
                  <a:lnTo>
                    <a:pt x="6298" y="2638"/>
                  </a:lnTo>
                  <a:lnTo>
                    <a:pt x="6297" y="2660"/>
                  </a:lnTo>
                  <a:lnTo>
                    <a:pt x="6294" y="2683"/>
                  </a:lnTo>
                  <a:lnTo>
                    <a:pt x="5403" y="6915"/>
                  </a:lnTo>
                  <a:lnTo>
                    <a:pt x="7235" y="3684"/>
                  </a:lnTo>
                  <a:lnTo>
                    <a:pt x="7247" y="3665"/>
                  </a:lnTo>
                  <a:lnTo>
                    <a:pt x="7262" y="3647"/>
                  </a:lnTo>
                  <a:lnTo>
                    <a:pt x="7279" y="3632"/>
                  </a:lnTo>
                  <a:lnTo>
                    <a:pt x="7298" y="3619"/>
                  </a:lnTo>
                  <a:lnTo>
                    <a:pt x="7319" y="3609"/>
                  </a:lnTo>
                  <a:lnTo>
                    <a:pt x="7340" y="3601"/>
                  </a:lnTo>
                  <a:lnTo>
                    <a:pt x="7363" y="3597"/>
                  </a:lnTo>
                  <a:lnTo>
                    <a:pt x="7386" y="3595"/>
                  </a:lnTo>
                  <a:lnTo>
                    <a:pt x="7408" y="3596"/>
                  </a:lnTo>
                  <a:lnTo>
                    <a:pt x="7431" y="3601"/>
                  </a:lnTo>
                  <a:lnTo>
                    <a:pt x="7453" y="3608"/>
                  </a:lnTo>
                  <a:lnTo>
                    <a:pt x="7473" y="3618"/>
                  </a:lnTo>
                  <a:lnTo>
                    <a:pt x="7492" y="3630"/>
                  </a:lnTo>
                  <a:lnTo>
                    <a:pt x="7510" y="3645"/>
                  </a:lnTo>
                  <a:lnTo>
                    <a:pt x="7525" y="3662"/>
                  </a:lnTo>
                  <a:lnTo>
                    <a:pt x="7538" y="3681"/>
                  </a:lnTo>
                  <a:lnTo>
                    <a:pt x="7548" y="3702"/>
                  </a:lnTo>
                  <a:lnTo>
                    <a:pt x="7556" y="3723"/>
                  </a:lnTo>
                  <a:lnTo>
                    <a:pt x="7560" y="3746"/>
                  </a:lnTo>
                  <a:lnTo>
                    <a:pt x="7562" y="3769"/>
                  </a:lnTo>
                  <a:lnTo>
                    <a:pt x="7561" y="3791"/>
                  </a:lnTo>
                  <a:lnTo>
                    <a:pt x="7556" y="3814"/>
                  </a:lnTo>
                  <a:lnTo>
                    <a:pt x="7549" y="3836"/>
                  </a:lnTo>
                  <a:lnTo>
                    <a:pt x="7539" y="3856"/>
                  </a:lnTo>
                  <a:lnTo>
                    <a:pt x="5152" y="8067"/>
                  </a:lnTo>
                  <a:lnTo>
                    <a:pt x="5152" y="8068"/>
                  </a:lnTo>
                  <a:lnTo>
                    <a:pt x="5152" y="8068"/>
                  </a:lnTo>
                  <a:lnTo>
                    <a:pt x="5151" y="8069"/>
                  </a:lnTo>
                  <a:lnTo>
                    <a:pt x="5151" y="8070"/>
                  </a:lnTo>
                  <a:lnTo>
                    <a:pt x="5149" y="8073"/>
                  </a:lnTo>
                  <a:lnTo>
                    <a:pt x="5147" y="8077"/>
                  </a:lnTo>
                  <a:lnTo>
                    <a:pt x="5145" y="8078"/>
                  </a:lnTo>
                  <a:lnTo>
                    <a:pt x="5144" y="8080"/>
                  </a:lnTo>
                  <a:lnTo>
                    <a:pt x="5142" y="8083"/>
                  </a:lnTo>
                  <a:lnTo>
                    <a:pt x="5140" y="8086"/>
                  </a:lnTo>
                  <a:lnTo>
                    <a:pt x="5139" y="8087"/>
                  </a:lnTo>
                  <a:lnTo>
                    <a:pt x="5139" y="8088"/>
                  </a:lnTo>
                  <a:lnTo>
                    <a:pt x="5138" y="8088"/>
                  </a:lnTo>
                  <a:lnTo>
                    <a:pt x="5138" y="8089"/>
                  </a:lnTo>
                  <a:lnTo>
                    <a:pt x="5135" y="8092"/>
                  </a:lnTo>
                  <a:lnTo>
                    <a:pt x="5133" y="8095"/>
                  </a:lnTo>
                  <a:lnTo>
                    <a:pt x="5131" y="8096"/>
                  </a:lnTo>
                  <a:lnTo>
                    <a:pt x="5130" y="8098"/>
                  </a:lnTo>
                  <a:lnTo>
                    <a:pt x="5127" y="8101"/>
                  </a:lnTo>
                  <a:lnTo>
                    <a:pt x="5125" y="8104"/>
                  </a:lnTo>
                  <a:lnTo>
                    <a:pt x="5124" y="8104"/>
                  </a:lnTo>
                  <a:lnTo>
                    <a:pt x="5124" y="8105"/>
                  </a:lnTo>
                  <a:lnTo>
                    <a:pt x="5123" y="8105"/>
                  </a:lnTo>
                  <a:lnTo>
                    <a:pt x="5123" y="8106"/>
                  </a:lnTo>
                  <a:lnTo>
                    <a:pt x="5120" y="8108"/>
                  </a:lnTo>
                  <a:lnTo>
                    <a:pt x="5117" y="8111"/>
                  </a:lnTo>
                  <a:lnTo>
                    <a:pt x="5115" y="8112"/>
                  </a:lnTo>
                  <a:lnTo>
                    <a:pt x="5114" y="8114"/>
                  </a:lnTo>
                  <a:lnTo>
                    <a:pt x="5111" y="8116"/>
                  </a:lnTo>
                  <a:lnTo>
                    <a:pt x="5108" y="8119"/>
                  </a:lnTo>
                  <a:lnTo>
                    <a:pt x="5107" y="8119"/>
                  </a:lnTo>
                  <a:lnTo>
                    <a:pt x="5107" y="8120"/>
                  </a:lnTo>
                  <a:lnTo>
                    <a:pt x="5106" y="8120"/>
                  </a:lnTo>
                  <a:lnTo>
                    <a:pt x="5105" y="8121"/>
                  </a:lnTo>
                  <a:lnTo>
                    <a:pt x="5102" y="8123"/>
                  </a:lnTo>
                  <a:lnTo>
                    <a:pt x="5099" y="8125"/>
                  </a:lnTo>
                  <a:lnTo>
                    <a:pt x="5097" y="8126"/>
                  </a:lnTo>
                  <a:lnTo>
                    <a:pt x="5096" y="8128"/>
                  </a:lnTo>
                  <a:lnTo>
                    <a:pt x="5092" y="8130"/>
                  </a:lnTo>
                  <a:lnTo>
                    <a:pt x="5089" y="8132"/>
                  </a:lnTo>
                  <a:lnTo>
                    <a:pt x="5088" y="8132"/>
                  </a:lnTo>
                  <a:lnTo>
                    <a:pt x="5088" y="8133"/>
                  </a:lnTo>
                  <a:lnTo>
                    <a:pt x="5087" y="8133"/>
                  </a:lnTo>
                  <a:lnTo>
                    <a:pt x="5086" y="8133"/>
                  </a:lnTo>
                  <a:lnTo>
                    <a:pt x="5083" y="8135"/>
                  </a:lnTo>
                  <a:lnTo>
                    <a:pt x="5079" y="8137"/>
                  </a:lnTo>
                  <a:lnTo>
                    <a:pt x="5077" y="8138"/>
                  </a:lnTo>
                  <a:lnTo>
                    <a:pt x="5076" y="8139"/>
                  </a:lnTo>
                  <a:lnTo>
                    <a:pt x="5072" y="8140"/>
                  </a:lnTo>
                  <a:lnTo>
                    <a:pt x="5068" y="8142"/>
                  </a:lnTo>
                  <a:lnTo>
                    <a:pt x="5068" y="8142"/>
                  </a:lnTo>
                  <a:lnTo>
                    <a:pt x="5067" y="8143"/>
                  </a:lnTo>
                  <a:lnTo>
                    <a:pt x="5066" y="8143"/>
                  </a:lnTo>
                  <a:lnTo>
                    <a:pt x="5066" y="8143"/>
                  </a:lnTo>
                  <a:lnTo>
                    <a:pt x="5062" y="8144"/>
                  </a:lnTo>
                  <a:lnTo>
                    <a:pt x="5058" y="8146"/>
                  </a:lnTo>
                  <a:lnTo>
                    <a:pt x="5056" y="8147"/>
                  </a:lnTo>
                  <a:lnTo>
                    <a:pt x="5054" y="8147"/>
                  </a:lnTo>
                  <a:lnTo>
                    <a:pt x="5050" y="8148"/>
                  </a:lnTo>
                  <a:lnTo>
                    <a:pt x="5047" y="8150"/>
                  </a:lnTo>
                  <a:lnTo>
                    <a:pt x="5046" y="8150"/>
                  </a:lnTo>
                  <a:lnTo>
                    <a:pt x="5045" y="8150"/>
                  </a:lnTo>
                  <a:lnTo>
                    <a:pt x="5045" y="8150"/>
                  </a:lnTo>
                  <a:lnTo>
                    <a:pt x="5044" y="8150"/>
                  </a:lnTo>
                  <a:lnTo>
                    <a:pt x="5040" y="8151"/>
                  </a:lnTo>
                  <a:lnTo>
                    <a:pt x="5036" y="8152"/>
                  </a:lnTo>
                  <a:lnTo>
                    <a:pt x="5034" y="8153"/>
                  </a:lnTo>
                  <a:lnTo>
                    <a:pt x="5032" y="8153"/>
                  </a:lnTo>
                  <a:lnTo>
                    <a:pt x="5028" y="8153"/>
                  </a:lnTo>
                  <a:lnTo>
                    <a:pt x="5024" y="8154"/>
                  </a:lnTo>
                  <a:lnTo>
                    <a:pt x="5024" y="8154"/>
                  </a:lnTo>
                  <a:lnTo>
                    <a:pt x="5023" y="8155"/>
                  </a:lnTo>
                  <a:lnTo>
                    <a:pt x="5022" y="8155"/>
                  </a:lnTo>
                  <a:lnTo>
                    <a:pt x="5021" y="8155"/>
                  </a:lnTo>
                  <a:lnTo>
                    <a:pt x="5017" y="8155"/>
                  </a:lnTo>
                  <a:lnTo>
                    <a:pt x="5013" y="8155"/>
                  </a:lnTo>
                  <a:lnTo>
                    <a:pt x="5011" y="8156"/>
                  </a:lnTo>
                  <a:lnTo>
                    <a:pt x="5009" y="8156"/>
                  </a:lnTo>
                  <a:lnTo>
                    <a:pt x="5005" y="8156"/>
                  </a:lnTo>
                  <a:lnTo>
                    <a:pt x="5001" y="8156"/>
                  </a:lnTo>
                  <a:lnTo>
                    <a:pt x="5001" y="8156"/>
                  </a:lnTo>
                  <a:lnTo>
                    <a:pt x="5000" y="8156"/>
                  </a:lnTo>
                  <a:lnTo>
                    <a:pt x="4999" y="8156"/>
                  </a:lnTo>
                  <a:lnTo>
                    <a:pt x="4999" y="8156"/>
                  </a:lnTo>
                  <a:lnTo>
                    <a:pt x="4995" y="8156"/>
                  </a:lnTo>
                  <a:lnTo>
                    <a:pt x="4991" y="8156"/>
                  </a:lnTo>
                  <a:lnTo>
                    <a:pt x="4989" y="8156"/>
                  </a:lnTo>
                  <a:lnTo>
                    <a:pt x="4987" y="8155"/>
                  </a:lnTo>
                  <a:lnTo>
                    <a:pt x="4983" y="8155"/>
                  </a:lnTo>
                  <a:lnTo>
                    <a:pt x="4979" y="8155"/>
                  </a:lnTo>
                  <a:lnTo>
                    <a:pt x="4978" y="8155"/>
                  </a:lnTo>
                  <a:lnTo>
                    <a:pt x="4977" y="8155"/>
                  </a:lnTo>
                  <a:lnTo>
                    <a:pt x="4976" y="8154"/>
                  </a:lnTo>
                  <a:lnTo>
                    <a:pt x="4976" y="8154"/>
                  </a:lnTo>
                  <a:lnTo>
                    <a:pt x="4972" y="8153"/>
                  </a:lnTo>
                  <a:lnTo>
                    <a:pt x="4968" y="8153"/>
                  </a:lnTo>
                  <a:lnTo>
                    <a:pt x="4966" y="8153"/>
                  </a:lnTo>
                  <a:lnTo>
                    <a:pt x="4964" y="8152"/>
                  </a:lnTo>
                  <a:lnTo>
                    <a:pt x="4960" y="8151"/>
                  </a:lnTo>
                  <a:lnTo>
                    <a:pt x="4956" y="8150"/>
                  </a:lnTo>
                  <a:lnTo>
                    <a:pt x="4955" y="8150"/>
                  </a:lnTo>
                  <a:lnTo>
                    <a:pt x="4955" y="8150"/>
                  </a:lnTo>
                  <a:lnTo>
                    <a:pt x="4954" y="8150"/>
                  </a:lnTo>
                  <a:lnTo>
                    <a:pt x="4953" y="8150"/>
                  </a:lnTo>
                  <a:lnTo>
                    <a:pt x="4950" y="8148"/>
                  </a:lnTo>
                  <a:lnTo>
                    <a:pt x="4946" y="8147"/>
                  </a:lnTo>
                  <a:lnTo>
                    <a:pt x="4944" y="8147"/>
                  </a:lnTo>
                  <a:lnTo>
                    <a:pt x="4942" y="8146"/>
                  </a:lnTo>
                  <a:lnTo>
                    <a:pt x="4938" y="8144"/>
                  </a:lnTo>
                  <a:lnTo>
                    <a:pt x="4934" y="8143"/>
                  </a:lnTo>
                  <a:lnTo>
                    <a:pt x="4934" y="8143"/>
                  </a:lnTo>
                  <a:lnTo>
                    <a:pt x="4933" y="8143"/>
                  </a:lnTo>
                  <a:lnTo>
                    <a:pt x="4932" y="8142"/>
                  </a:lnTo>
                  <a:lnTo>
                    <a:pt x="4932" y="8142"/>
                  </a:lnTo>
                  <a:lnTo>
                    <a:pt x="4928" y="8140"/>
                  </a:lnTo>
                  <a:lnTo>
                    <a:pt x="4924" y="8139"/>
                  </a:lnTo>
                  <a:lnTo>
                    <a:pt x="4923" y="8138"/>
                  </a:lnTo>
                  <a:lnTo>
                    <a:pt x="4921" y="8137"/>
                  </a:lnTo>
                  <a:lnTo>
                    <a:pt x="4917" y="8135"/>
                  </a:lnTo>
                  <a:lnTo>
                    <a:pt x="4914" y="8133"/>
                  </a:lnTo>
                  <a:lnTo>
                    <a:pt x="4913" y="8133"/>
                  </a:lnTo>
                  <a:lnTo>
                    <a:pt x="4912" y="8133"/>
                  </a:lnTo>
                  <a:lnTo>
                    <a:pt x="4912" y="8132"/>
                  </a:lnTo>
                  <a:lnTo>
                    <a:pt x="4911" y="8132"/>
                  </a:lnTo>
                  <a:lnTo>
                    <a:pt x="4908" y="8130"/>
                  </a:lnTo>
                  <a:lnTo>
                    <a:pt x="4904" y="8128"/>
                  </a:lnTo>
                  <a:lnTo>
                    <a:pt x="4903" y="8126"/>
                  </a:lnTo>
                  <a:lnTo>
                    <a:pt x="4901" y="8125"/>
                  </a:lnTo>
                  <a:lnTo>
                    <a:pt x="4898" y="8123"/>
                  </a:lnTo>
                  <a:lnTo>
                    <a:pt x="4895" y="8121"/>
                  </a:lnTo>
                  <a:lnTo>
                    <a:pt x="4894" y="8120"/>
                  </a:lnTo>
                  <a:lnTo>
                    <a:pt x="4893" y="8120"/>
                  </a:lnTo>
                  <a:lnTo>
                    <a:pt x="4893" y="8119"/>
                  </a:lnTo>
                  <a:lnTo>
                    <a:pt x="4892" y="8119"/>
                  </a:lnTo>
                  <a:lnTo>
                    <a:pt x="4889" y="8116"/>
                  </a:lnTo>
                  <a:lnTo>
                    <a:pt x="4886" y="8114"/>
                  </a:lnTo>
                  <a:lnTo>
                    <a:pt x="4885" y="8112"/>
                  </a:lnTo>
                  <a:lnTo>
                    <a:pt x="4883" y="8111"/>
                  </a:lnTo>
                  <a:lnTo>
                    <a:pt x="4880" y="8108"/>
                  </a:lnTo>
                  <a:lnTo>
                    <a:pt x="4877" y="8106"/>
                  </a:lnTo>
                  <a:lnTo>
                    <a:pt x="4877" y="8105"/>
                  </a:lnTo>
                  <a:lnTo>
                    <a:pt x="4876" y="8105"/>
                  </a:lnTo>
                  <a:lnTo>
                    <a:pt x="4876" y="8104"/>
                  </a:lnTo>
                  <a:lnTo>
                    <a:pt x="4875" y="8104"/>
                  </a:lnTo>
                  <a:lnTo>
                    <a:pt x="4873" y="8101"/>
                  </a:lnTo>
                  <a:lnTo>
                    <a:pt x="4870" y="8098"/>
                  </a:lnTo>
                  <a:lnTo>
                    <a:pt x="4869" y="8096"/>
                  </a:lnTo>
                  <a:lnTo>
                    <a:pt x="4867" y="8095"/>
                  </a:lnTo>
                  <a:lnTo>
                    <a:pt x="4865" y="8092"/>
                  </a:lnTo>
                  <a:lnTo>
                    <a:pt x="4862" y="8089"/>
                  </a:lnTo>
                  <a:lnTo>
                    <a:pt x="4862" y="8088"/>
                  </a:lnTo>
                  <a:lnTo>
                    <a:pt x="4861" y="8088"/>
                  </a:lnTo>
                  <a:lnTo>
                    <a:pt x="4861" y="8087"/>
                  </a:lnTo>
                  <a:lnTo>
                    <a:pt x="4860" y="8086"/>
                  </a:lnTo>
                  <a:lnTo>
                    <a:pt x="4858" y="8083"/>
                  </a:lnTo>
                  <a:lnTo>
                    <a:pt x="4856" y="8080"/>
                  </a:lnTo>
                  <a:lnTo>
                    <a:pt x="4855" y="8078"/>
                  </a:lnTo>
                  <a:lnTo>
                    <a:pt x="4853" y="8077"/>
                  </a:lnTo>
                  <a:lnTo>
                    <a:pt x="4851" y="8073"/>
                  </a:lnTo>
                  <a:lnTo>
                    <a:pt x="4849" y="8070"/>
                  </a:lnTo>
                  <a:lnTo>
                    <a:pt x="4849" y="8069"/>
                  </a:lnTo>
                  <a:lnTo>
                    <a:pt x="4848" y="8068"/>
                  </a:lnTo>
                  <a:lnTo>
                    <a:pt x="4848" y="8068"/>
                  </a:lnTo>
                  <a:lnTo>
                    <a:pt x="4848" y="8067"/>
                  </a:lnTo>
                  <a:lnTo>
                    <a:pt x="2461" y="3856"/>
                  </a:lnTo>
                  <a:lnTo>
                    <a:pt x="2451" y="3836"/>
                  </a:lnTo>
                  <a:lnTo>
                    <a:pt x="2444" y="3814"/>
                  </a:lnTo>
                  <a:lnTo>
                    <a:pt x="2439" y="3791"/>
                  </a:lnTo>
                  <a:lnTo>
                    <a:pt x="2438" y="3769"/>
                  </a:lnTo>
                  <a:lnTo>
                    <a:pt x="2440" y="3746"/>
                  </a:lnTo>
                  <a:lnTo>
                    <a:pt x="2444" y="3723"/>
                  </a:lnTo>
                  <a:lnTo>
                    <a:pt x="2452" y="3702"/>
                  </a:lnTo>
                  <a:lnTo>
                    <a:pt x="2462" y="3681"/>
                  </a:lnTo>
                  <a:lnTo>
                    <a:pt x="2475" y="3662"/>
                  </a:lnTo>
                  <a:lnTo>
                    <a:pt x="2490" y="3645"/>
                  </a:lnTo>
                  <a:lnTo>
                    <a:pt x="2508" y="3630"/>
                  </a:lnTo>
                  <a:lnTo>
                    <a:pt x="2527" y="3618"/>
                  </a:lnTo>
                  <a:lnTo>
                    <a:pt x="2547" y="3608"/>
                  </a:lnTo>
                  <a:lnTo>
                    <a:pt x="2569" y="3601"/>
                  </a:lnTo>
                  <a:lnTo>
                    <a:pt x="2592" y="3596"/>
                  </a:lnTo>
                  <a:lnTo>
                    <a:pt x="2614" y="3595"/>
                  </a:lnTo>
                  <a:lnTo>
                    <a:pt x="2637" y="3597"/>
                  </a:lnTo>
                  <a:lnTo>
                    <a:pt x="2660" y="3601"/>
                  </a:lnTo>
                  <a:lnTo>
                    <a:pt x="2681" y="3609"/>
                  </a:lnTo>
                  <a:lnTo>
                    <a:pt x="2702" y="3619"/>
                  </a:lnTo>
                  <a:lnTo>
                    <a:pt x="2721" y="3632"/>
                  </a:lnTo>
                  <a:lnTo>
                    <a:pt x="2738" y="3647"/>
                  </a:lnTo>
                  <a:lnTo>
                    <a:pt x="2753" y="3665"/>
                  </a:lnTo>
                  <a:lnTo>
                    <a:pt x="2765" y="3684"/>
                  </a:lnTo>
                  <a:lnTo>
                    <a:pt x="4597" y="6915"/>
                  </a:lnTo>
                  <a:lnTo>
                    <a:pt x="3706" y="2683"/>
                  </a:lnTo>
                  <a:lnTo>
                    <a:pt x="3703" y="2660"/>
                  </a:lnTo>
                  <a:lnTo>
                    <a:pt x="3702" y="2638"/>
                  </a:lnTo>
                  <a:lnTo>
                    <a:pt x="3705" y="2615"/>
                  </a:lnTo>
                  <a:lnTo>
                    <a:pt x="3711" y="2593"/>
                  </a:lnTo>
                  <a:lnTo>
                    <a:pt x="3719" y="2571"/>
                  </a:lnTo>
                  <a:lnTo>
                    <a:pt x="3730" y="2551"/>
                  </a:lnTo>
                  <a:lnTo>
                    <a:pt x="3744" y="2533"/>
                  </a:lnTo>
                  <a:lnTo>
                    <a:pt x="3760" y="2517"/>
                  </a:lnTo>
                  <a:lnTo>
                    <a:pt x="3778" y="2503"/>
                  </a:lnTo>
                  <a:lnTo>
                    <a:pt x="3798" y="2491"/>
                  </a:lnTo>
                  <a:lnTo>
                    <a:pt x="3819" y="2482"/>
                  </a:lnTo>
                  <a:lnTo>
                    <a:pt x="3841" y="2476"/>
                  </a:lnTo>
                  <a:lnTo>
                    <a:pt x="3864" y="2473"/>
                  </a:lnTo>
                  <a:lnTo>
                    <a:pt x="3886" y="2472"/>
                  </a:lnTo>
                  <a:lnTo>
                    <a:pt x="3909" y="2475"/>
                  </a:lnTo>
                  <a:lnTo>
                    <a:pt x="3931" y="2481"/>
                  </a:lnTo>
                  <a:lnTo>
                    <a:pt x="3953" y="2489"/>
                  </a:lnTo>
                  <a:lnTo>
                    <a:pt x="3973" y="2500"/>
                  </a:lnTo>
                  <a:lnTo>
                    <a:pt x="3991" y="2514"/>
                  </a:lnTo>
                  <a:lnTo>
                    <a:pt x="4007" y="2530"/>
                  </a:lnTo>
                  <a:lnTo>
                    <a:pt x="4021" y="2548"/>
                  </a:lnTo>
                  <a:lnTo>
                    <a:pt x="4033" y="2568"/>
                  </a:lnTo>
                  <a:lnTo>
                    <a:pt x="4042" y="2589"/>
                  </a:lnTo>
                  <a:lnTo>
                    <a:pt x="4048" y="2611"/>
                  </a:lnTo>
                  <a:lnTo>
                    <a:pt x="4825" y="6300"/>
                  </a:lnTo>
                  <a:lnTo>
                    <a:pt x="4825" y="2225"/>
                  </a:lnTo>
                  <a:lnTo>
                    <a:pt x="4826" y="2202"/>
                  </a:lnTo>
                  <a:lnTo>
                    <a:pt x="4831" y="2180"/>
                  </a:lnTo>
                  <a:lnTo>
                    <a:pt x="4838" y="2158"/>
                  </a:lnTo>
                  <a:lnTo>
                    <a:pt x="4848" y="2138"/>
                  </a:lnTo>
                  <a:lnTo>
                    <a:pt x="4861" y="2118"/>
                  </a:lnTo>
                  <a:lnTo>
                    <a:pt x="4876" y="2101"/>
                  </a:lnTo>
                  <a:lnTo>
                    <a:pt x="4893" y="2086"/>
                  </a:lnTo>
                  <a:lnTo>
                    <a:pt x="4912" y="2073"/>
                  </a:lnTo>
                  <a:lnTo>
                    <a:pt x="4933" y="2063"/>
                  </a:lnTo>
                  <a:lnTo>
                    <a:pt x="4955" y="2056"/>
                  </a:lnTo>
                  <a:lnTo>
                    <a:pt x="4977" y="2051"/>
                  </a:lnTo>
                  <a:lnTo>
                    <a:pt x="5000" y="2050"/>
                  </a:lnTo>
                  <a:lnTo>
                    <a:pt x="5023" y="2051"/>
                  </a:lnTo>
                  <a:lnTo>
                    <a:pt x="5045" y="2056"/>
                  </a:lnTo>
                  <a:lnTo>
                    <a:pt x="5067" y="2063"/>
                  </a:lnTo>
                  <a:lnTo>
                    <a:pt x="5088" y="2073"/>
                  </a:lnTo>
                  <a:lnTo>
                    <a:pt x="5107" y="2086"/>
                  </a:lnTo>
                  <a:lnTo>
                    <a:pt x="5124" y="2101"/>
                  </a:lnTo>
                  <a:lnTo>
                    <a:pt x="5139" y="2118"/>
                  </a:lnTo>
                  <a:lnTo>
                    <a:pt x="5152" y="2138"/>
                  </a:lnTo>
                  <a:lnTo>
                    <a:pt x="5162" y="2158"/>
                  </a:lnTo>
                  <a:lnTo>
                    <a:pt x="5169" y="21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899;p34">
              <a:extLst>
                <a:ext uri="{FF2B5EF4-FFF2-40B4-BE49-F238E27FC236}">
                  <a16:creationId xmlns:a16="http://schemas.microsoft.com/office/drawing/2014/main" id="{E95E2E40-92A7-414C-904D-428E19FA6A00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53" y="3073"/>
                  </a:moveTo>
                  <a:lnTo>
                    <a:pt x="5450" y="7784"/>
                  </a:lnTo>
                  <a:lnTo>
                    <a:pt x="5451" y="7785"/>
                  </a:lnTo>
                  <a:lnTo>
                    <a:pt x="5458" y="7802"/>
                  </a:lnTo>
                  <a:lnTo>
                    <a:pt x="5464" y="7819"/>
                  </a:lnTo>
                  <a:lnTo>
                    <a:pt x="5470" y="7836"/>
                  </a:lnTo>
                  <a:lnTo>
                    <a:pt x="5475" y="7854"/>
                  </a:lnTo>
                  <a:lnTo>
                    <a:pt x="5479" y="7872"/>
                  </a:lnTo>
                  <a:lnTo>
                    <a:pt x="5483" y="7890"/>
                  </a:lnTo>
                  <a:lnTo>
                    <a:pt x="5486" y="7908"/>
                  </a:lnTo>
                  <a:lnTo>
                    <a:pt x="5488" y="7926"/>
                  </a:lnTo>
                  <a:lnTo>
                    <a:pt x="5490" y="7944"/>
                  </a:lnTo>
                  <a:lnTo>
                    <a:pt x="5491" y="7963"/>
                  </a:lnTo>
                  <a:lnTo>
                    <a:pt x="5491" y="7981"/>
                  </a:lnTo>
                  <a:lnTo>
                    <a:pt x="5491" y="7999"/>
                  </a:lnTo>
                  <a:lnTo>
                    <a:pt x="5490" y="8018"/>
                  </a:lnTo>
                  <a:lnTo>
                    <a:pt x="5488" y="8036"/>
                  </a:lnTo>
                  <a:lnTo>
                    <a:pt x="5486" y="8054"/>
                  </a:lnTo>
                  <a:lnTo>
                    <a:pt x="5483" y="8072"/>
                  </a:lnTo>
                  <a:lnTo>
                    <a:pt x="5479" y="8090"/>
                  </a:lnTo>
                  <a:lnTo>
                    <a:pt x="5475" y="8108"/>
                  </a:lnTo>
                  <a:lnTo>
                    <a:pt x="5470" y="8126"/>
                  </a:lnTo>
                  <a:lnTo>
                    <a:pt x="5464" y="8143"/>
                  </a:lnTo>
                  <a:lnTo>
                    <a:pt x="5458" y="8160"/>
                  </a:lnTo>
                  <a:lnTo>
                    <a:pt x="5451" y="8177"/>
                  </a:lnTo>
                  <a:lnTo>
                    <a:pt x="5443" y="8194"/>
                  </a:lnTo>
                  <a:lnTo>
                    <a:pt x="5435" y="8211"/>
                  </a:lnTo>
                  <a:lnTo>
                    <a:pt x="5426" y="8227"/>
                  </a:lnTo>
                  <a:lnTo>
                    <a:pt x="5416" y="8243"/>
                  </a:lnTo>
                  <a:lnTo>
                    <a:pt x="5406" y="8258"/>
                  </a:lnTo>
                  <a:lnTo>
                    <a:pt x="5395" y="8273"/>
                  </a:lnTo>
                  <a:lnTo>
                    <a:pt x="5384" y="8288"/>
                  </a:lnTo>
                  <a:lnTo>
                    <a:pt x="5372" y="8302"/>
                  </a:lnTo>
                  <a:lnTo>
                    <a:pt x="5360" y="8316"/>
                  </a:lnTo>
                  <a:lnTo>
                    <a:pt x="5347" y="8329"/>
                  </a:lnTo>
                  <a:lnTo>
                    <a:pt x="5334" y="8342"/>
                  </a:lnTo>
                  <a:lnTo>
                    <a:pt x="5320" y="8354"/>
                  </a:lnTo>
                  <a:lnTo>
                    <a:pt x="5306" y="8366"/>
                  </a:lnTo>
                  <a:lnTo>
                    <a:pt x="5292" y="8377"/>
                  </a:lnTo>
                  <a:lnTo>
                    <a:pt x="5277" y="8387"/>
                  </a:lnTo>
                  <a:lnTo>
                    <a:pt x="5262" y="8397"/>
                  </a:lnTo>
                  <a:lnTo>
                    <a:pt x="5246" y="8407"/>
                  </a:lnTo>
                  <a:lnTo>
                    <a:pt x="5230" y="8416"/>
                  </a:lnTo>
                  <a:lnTo>
                    <a:pt x="5213" y="8424"/>
                  </a:lnTo>
                  <a:lnTo>
                    <a:pt x="5196" y="8432"/>
                  </a:lnTo>
                  <a:lnTo>
                    <a:pt x="5179" y="8439"/>
                  </a:lnTo>
                  <a:lnTo>
                    <a:pt x="5162" y="8445"/>
                  </a:lnTo>
                  <a:lnTo>
                    <a:pt x="5145" y="8451"/>
                  </a:lnTo>
                  <a:lnTo>
                    <a:pt x="5127" y="8456"/>
                  </a:lnTo>
                  <a:lnTo>
                    <a:pt x="5109" y="8461"/>
                  </a:lnTo>
                  <a:lnTo>
                    <a:pt x="5091" y="8464"/>
                  </a:lnTo>
                  <a:lnTo>
                    <a:pt x="5073" y="8467"/>
                  </a:lnTo>
                  <a:lnTo>
                    <a:pt x="5055" y="8470"/>
                  </a:lnTo>
                  <a:lnTo>
                    <a:pt x="5037" y="8472"/>
                  </a:lnTo>
                  <a:lnTo>
                    <a:pt x="5018" y="8473"/>
                  </a:lnTo>
                  <a:lnTo>
                    <a:pt x="5000" y="8473"/>
                  </a:lnTo>
                  <a:lnTo>
                    <a:pt x="4982" y="8473"/>
                  </a:lnTo>
                  <a:lnTo>
                    <a:pt x="4963" y="8472"/>
                  </a:lnTo>
                  <a:lnTo>
                    <a:pt x="4945" y="8470"/>
                  </a:lnTo>
                  <a:lnTo>
                    <a:pt x="4927" y="8467"/>
                  </a:lnTo>
                  <a:lnTo>
                    <a:pt x="4909" y="8464"/>
                  </a:lnTo>
                  <a:lnTo>
                    <a:pt x="4891" y="8461"/>
                  </a:lnTo>
                  <a:lnTo>
                    <a:pt x="4873" y="8456"/>
                  </a:lnTo>
                  <a:lnTo>
                    <a:pt x="4855" y="8451"/>
                  </a:lnTo>
                  <a:lnTo>
                    <a:pt x="4838" y="8445"/>
                  </a:lnTo>
                  <a:lnTo>
                    <a:pt x="4821" y="8439"/>
                  </a:lnTo>
                  <a:lnTo>
                    <a:pt x="4804" y="8432"/>
                  </a:lnTo>
                  <a:lnTo>
                    <a:pt x="4787" y="8424"/>
                  </a:lnTo>
                  <a:lnTo>
                    <a:pt x="4770" y="8416"/>
                  </a:lnTo>
                  <a:lnTo>
                    <a:pt x="4754" y="8407"/>
                  </a:lnTo>
                  <a:lnTo>
                    <a:pt x="4738" y="8397"/>
                  </a:lnTo>
                  <a:lnTo>
                    <a:pt x="4723" y="8387"/>
                  </a:lnTo>
                  <a:lnTo>
                    <a:pt x="4708" y="8377"/>
                  </a:lnTo>
                  <a:lnTo>
                    <a:pt x="4694" y="8366"/>
                  </a:lnTo>
                  <a:lnTo>
                    <a:pt x="4680" y="8354"/>
                  </a:lnTo>
                  <a:lnTo>
                    <a:pt x="4666" y="8342"/>
                  </a:lnTo>
                  <a:lnTo>
                    <a:pt x="4653" y="8329"/>
                  </a:lnTo>
                  <a:lnTo>
                    <a:pt x="4640" y="8316"/>
                  </a:lnTo>
                  <a:lnTo>
                    <a:pt x="4628" y="8302"/>
                  </a:lnTo>
                  <a:lnTo>
                    <a:pt x="4616" y="8288"/>
                  </a:lnTo>
                  <a:lnTo>
                    <a:pt x="4605" y="8273"/>
                  </a:lnTo>
                  <a:lnTo>
                    <a:pt x="4594" y="8258"/>
                  </a:lnTo>
                  <a:lnTo>
                    <a:pt x="4584" y="8243"/>
                  </a:lnTo>
                  <a:lnTo>
                    <a:pt x="4574" y="8227"/>
                  </a:lnTo>
                  <a:lnTo>
                    <a:pt x="4565" y="8211"/>
                  </a:lnTo>
                  <a:lnTo>
                    <a:pt x="4557" y="8194"/>
                  </a:lnTo>
                  <a:lnTo>
                    <a:pt x="4549" y="8177"/>
                  </a:lnTo>
                  <a:lnTo>
                    <a:pt x="4542" y="8160"/>
                  </a:lnTo>
                  <a:lnTo>
                    <a:pt x="4536" y="8143"/>
                  </a:lnTo>
                  <a:lnTo>
                    <a:pt x="4530" y="8126"/>
                  </a:lnTo>
                  <a:lnTo>
                    <a:pt x="4525" y="8108"/>
                  </a:lnTo>
                  <a:lnTo>
                    <a:pt x="4521" y="8090"/>
                  </a:lnTo>
                  <a:lnTo>
                    <a:pt x="4517" y="8072"/>
                  </a:lnTo>
                  <a:lnTo>
                    <a:pt x="4514" y="8054"/>
                  </a:lnTo>
                  <a:lnTo>
                    <a:pt x="4512" y="8036"/>
                  </a:lnTo>
                  <a:lnTo>
                    <a:pt x="4510" y="8018"/>
                  </a:lnTo>
                  <a:lnTo>
                    <a:pt x="4509" y="7999"/>
                  </a:lnTo>
                  <a:lnTo>
                    <a:pt x="4509" y="7981"/>
                  </a:lnTo>
                  <a:lnTo>
                    <a:pt x="4509" y="7963"/>
                  </a:lnTo>
                  <a:lnTo>
                    <a:pt x="4510" y="7944"/>
                  </a:lnTo>
                  <a:lnTo>
                    <a:pt x="4512" y="7926"/>
                  </a:lnTo>
                  <a:lnTo>
                    <a:pt x="4514" y="7908"/>
                  </a:lnTo>
                  <a:lnTo>
                    <a:pt x="4517" y="7890"/>
                  </a:lnTo>
                  <a:lnTo>
                    <a:pt x="4521" y="7872"/>
                  </a:lnTo>
                  <a:lnTo>
                    <a:pt x="4525" y="7854"/>
                  </a:lnTo>
                  <a:lnTo>
                    <a:pt x="4530" y="7836"/>
                  </a:lnTo>
                  <a:lnTo>
                    <a:pt x="4536" y="7819"/>
                  </a:lnTo>
                  <a:lnTo>
                    <a:pt x="4542" y="7802"/>
                  </a:lnTo>
                  <a:lnTo>
                    <a:pt x="4549" y="7785"/>
                  </a:lnTo>
                  <a:lnTo>
                    <a:pt x="4550" y="7784"/>
                  </a:lnTo>
                  <a:lnTo>
                    <a:pt x="1147" y="3073"/>
                  </a:lnTo>
                  <a:lnTo>
                    <a:pt x="1131" y="3047"/>
                  </a:lnTo>
                  <a:lnTo>
                    <a:pt x="1117" y="3018"/>
                  </a:lnTo>
                  <a:lnTo>
                    <a:pt x="1108" y="2989"/>
                  </a:lnTo>
                  <a:lnTo>
                    <a:pt x="1102" y="2958"/>
                  </a:lnTo>
                  <a:lnTo>
                    <a:pt x="1100" y="2926"/>
                  </a:lnTo>
                  <a:lnTo>
                    <a:pt x="1102" y="2895"/>
                  </a:lnTo>
                  <a:lnTo>
                    <a:pt x="1108" y="2864"/>
                  </a:lnTo>
                  <a:lnTo>
                    <a:pt x="1118" y="2835"/>
                  </a:lnTo>
                  <a:lnTo>
                    <a:pt x="1131" y="2806"/>
                  </a:lnTo>
                  <a:lnTo>
                    <a:pt x="1148" y="2780"/>
                  </a:lnTo>
                  <a:lnTo>
                    <a:pt x="1168" y="2756"/>
                  </a:lnTo>
                  <a:lnTo>
                    <a:pt x="1191" y="2734"/>
                  </a:lnTo>
                  <a:lnTo>
                    <a:pt x="1337" y="2613"/>
                  </a:lnTo>
                  <a:lnTo>
                    <a:pt x="1344" y="2608"/>
                  </a:lnTo>
                  <a:lnTo>
                    <a:pt x="1494" y="2492"/>
                  </a:lnTo>
                  <a:lnTo>
                    <a:pt x="1501" y="2487"/>
                  </a:lnTo>
                  <a:lnTo>
                    <a:pt x="1654" y="2377"/>
                  </a:lnTo>
                  <a:lnTo>
                    <a:pt x="1661" y="2372"/>
                  </a:lnTo>
                  <a:lnTo>
                    <a:pt x="1818" y="2267"/>
                  </a:lnTo>
                  <a:lnTo>
                    <a:pt x="1825" y="2263"/>
                  </a:lnTo>
                  <a:lnTo>
                    <a:pt x="1986" y="2163"/>
                  </a:lnTo>
                  <a:lnTo>
                    <a:pt x="1993" y="2159"/>
                  </a:lnTo>
                  <a:lnTo>
                    <a:pt x="2157" y="2065"/>
                  </a:lnTo>
                  <a:lnTo>
                    <a:pt x="2164" y="2060"/>
                  </a:lnTo>
                  <a:lnTo>
                    <a:pt x="2331" y="1972"/>
                  </a:lnTo>
                  <a:lnTo>
                    <a:pt x="2338" y="1968"/>
                  </a:lnTo>
                  <a:lnTo>
                    <a:pt x="2508" y="1885"/>
                  </a:lnTo>
                  <a:lnTo>
                    <a:pt x="2515" y="1882"/>
                  </a:lnTo>
                  <a:lnTo>
                    <a:pt x="2688" y="1804"/>
                  </a:lnTo>
                  <a:lnTo>
                    <a:pt x="2696" y="1801"/>
                  </a:lnTo>
                  <a:lnTo>
                    <a:pt x="2871" y="1730"/>
                  </a:lnTo>
                  <a:lnTo>
                    <a:pt x="2878" y="1727"/>
                  </a:lnTo>
                  <a:lnTo>
                    <a:pt x="3056" y="1661"/>
                  </a:lnTo>
                  <a:lnTo>
                    <a:pt x="3064" y="1658"/>
                  </a:lnTo>
                  <a:lnTo>
                    <a:pt x="3243" y="1599"/>
                  </a:lnTo>
                  <a:lnTo>
                    <a:pt x="3252" y="1596"/>
                  </a:lnTo>
                  <a:lnTo>
                    <a:pt x="3433" y="1543"/>
                  </a:lnTo>
                  <a:lnTo>
                    <a:pt x="3442" y="1540"/>
                  </a:lnTo>
                  <a:lnTo>
                    <a:pt x="3626" y="1493"/>
                  </a:lnTo>
                  <a:lnTo>
                    <a:pt x="3633" y="1491"/>
                  </a:lnTo>
                  <a:lnTo>
                    <a:pt x="3819" y="1450"/>
                  </a:lnTo>
                  <a:lnTo>
                    <a:pt x="3827" y="1448"/>
                  </a:lnTo>
                  <a:lnTo>
                    <a:pt x="4013" y="1413"/>
                  </a:lnTo>
                  <a:lnTo>
                    <a:pt x="4022" y="1411"/>
                  </a:lnTo>
                  <a:lnTo>
                    <a:pt x="4209" y="1383"/>
                  </a:lnTo>
                  <a:lnTo>
                    <a:pt x="4217" y="1382"/>
                  </a:lnTo>
                  <a:lnTo>
                    <a:pt x="4405" y="1359"/>
                  </a:lnTo>
                  <a:lnTo>
                    <a:pt x="4413" y="1359"/>
                  </a:lnTo>
                  <a:lnTo>
                    <a:pt x="4602" y="1343"/>
                  </a:lnTo>
                  <a:lnTo>
                    <a:pt x="4610" y="1342"/>
                  </a:lnTo>
                  <a:lnTo>
                    <a:pt x="4799" y="1333"/>
                  </a:lnTo>
                  <a:lnTo>
                    <a:pt x="4807" y="1332"/>
                  </a:lnTo>
                  <a:lnTo>
                    <a:pt x="4996" y="1329"/>
                  </a:lnTo>
                  <a:lnTo>
                    <a:pt x="5004" y="1329"/>
                  </a:lnTo>
                  <a:lnTo>
                    <a:pt x="5193" y="1332"/>
                  </a:lnTo>
                  <a:lnTo>
                    <a:pt x="5201" y="1333"/>
                  </a:lnTo>
                  <a:lnTo>
                    <a:pt x="5390" y="1342"/>
                  </a:lnTo>
                  <a:lnTo>
                    <a:pt x="5398" y="1343"/>
                  </a:lnTo>
                  <a:lnTo>
                    <a:pt x="5587" y="1359"/>
                  </a:lnTo>
                  <a:lnTo>
                    <a:pt x="5595" y="1359"/>
                  </a:lnTo>
                  <a:lnTo>
                    <a:pt x="5783" y="1382"/>
                  </a:lnTo>
                  <a:lnTo>
                    <a:pt x="5791" y="1383"/>
                  </a:lnTo>
                  <a:lnTo>
                    <a:pt x="5978" y="1411"/>
                  </a:lnTo>
                  <a:lnTo>
                    <a:pt x="5987" y="1413"/>
                  </a:lnTo>
                  <a:lnTo>
                    <a:pt x="6173" y="1448"/>
                  </a:lnTo>
                  <a:lnTo>
                    <a:pt x="6181" y="1450"/>
                  </a:lnTo>
                  <a:lnTo>
                    <a:pt x="6367" y="1491"/>
                  </a:lnTo>
                  <a:lnTo>
                    <a:pt x="6374" y="1493"/>
                  </a:lnTo>
                  <a:lnTo>
                    <a:pt x="6558" y="1540"/>
                  </a:lnTo>
                  <a:lnTo>
                    <a:pt x="6567" y="1543"/>
                  </a:lnTo>
                  <a:lnTo>
                    <a:pt x="6748" y="1596"/>
                  </a:lnTo>
                  <a:lnTo>
                    <a:pt x="6757" y="1599"/>
                  </a:lnTo>
                  <a:lnTo>
                    <a:pt x="6936" y="1658"/>
                  </a:lnTo>
                  <a:lnTo>
                    <a:pt x="6944" y="1661"/>
                  </a:lnTo>
                  <a:lnTo>
                    <a:pt x="7122" y="1727"/>
                  </a:lnTo>
                  <a:lnTo>
                    <a:pt x="7129" y="1730"/>
                  </a:lnTo>
                  <a:lnTo>
                    <a:pt x="7304" y="1801"/>
                  </a:lnTo>
                  <a:lnTo>
                    <a:pt x="7312" y="1804"/>
                  </a:lnTo>
                  <a:lnTo>
                    <a:pt x="7485" y="1882"/>
                  </a:lnTo>
                  <a:lnTo>
                    <a:pt x="7492" y="1885"/>
                  </a:lnTo>
                  <a:lnTo>
                    <a:pt x="7662" y="1968"/>
                  </a:lnTo>
                  <a:lnTo>
                    <a:pt x="7669" y="1972"/>
                  </a:lnTo>
                  <a:lnTo>
                    <a:pt x="7836" y="2060"/>
                  </a:lnTo>
                  <a:lnTo>
                    <a:pt x="7843" y="2065"/>
                  </a:lnTo>
                  <a:lnTo>
                    <a:pt x="8007" y="2159"/>
                  </a:lnTo>
                  <a:lnTo>
                    <a:pt x="8014" y="2163"/>
                  </a:lnTo>
                  <a:lnTo>
                    <a:pt x="8175" y="2263"/>
                  </a:lnTo>
                  <a:lnTo>
                    <a:pt x="8182" y="2267"/>
                  </a:lnTo>
                  <a:lnTo>
                    <a:pt x="8339" y="2372"/>
                  </a:lnTo>
                  <a:lnTo>
                    <a:pt x="8346" y="2377"/>
                  </a:lnTo>
                  <a:lnTo>
                    <a:pt x="8499" y="2487"/>
                  </a:lnTo>
                  <a:lnTo>
                    <a:pt x="8506" y="2492"/>
                  </a:lnTo>
                  <a:lnTo>
                    <a:pt x="8656" y="2608"/>
                  </a:lnTo>
                  <a:lnTo>
                    <a:pt x="8663" y="2613"/>
                  </a:lnTo>
                  <a:lnTo>
                    <a:pt x="8809" y="2734"/>
                  </a:lnTo>
                  <a:lnTo>
                    <a:pt x="8832" y="2756"/>
                  </a:lnTo>
                  <a:lnTo>
                    <a:pt x="8852" y="2780"/>
                  </a:lnTo>
                  <a:lnTo>
                    <a:pt x="8869" y="2806"/>
                  </a:lnTo>
                  <a:lnTo>
                    <a:pt x="8882" y="2835"/>
                  </a:lnTo>
                  <a:lnTo>
                    <a:pt x="8892" y="2864"/>
                  </a:lnTo>
                  <a:lnTo>
                    <a:pt x="8898" y="2895"/>
                  </a:lnTo>
                  <a:lnTo>
                    <a:pt x="8900" y="2926"/>
                  </a:lnTo>
                  <a:lnTo>
                    <a:pt x="8898" y="2958"/>
                  </a:lnTo>
                  <a:lnTo>
                    <a:pt x="8892" y="2989"/>
                  </a:lnTo>
                  <a:lnTo>
                    <a:pt x="8883" y="3018"/>
                  </a:lnTo>
                  <a:lnTo>
                    <a:pt x="8869" y="3047"/>
                  </a:lnTo>
                  <a:lnTo>
                    <a:pt x="8853" y="3073"/>
                  </a:lnTo>
                  <a:close/>
                  <a:moveTo>
                    <a:pt x="1796" y="2891"/>
                  </a:moveTo>
                  <a:lnTo>
                    <a:pt x="1691" y="2972"/>
                  </a:lnTo>
                  <a:lnTo>
                    <a:pt x="4955" y="7492"/>
                  </a:lnTo>
                  <a:lnTo>
                    <a:pt x="4963" y="7491"/>
                  </a:lnTo>
                  <a:lnTo>
                    <a:pt x="4982" y="7490"/>
                  </a:lnTo>
                  <a:lnTo>
                    <a:pt x="5000" y="7490"/>
                  </a:lnTo>
                  <a:lnTo>
                    <a:pt x="5018" y="7490"/>
                  </a:lnTo>
                  <a:lnTo>
                    <a:pt x="5037" y="7491"/>
                  </a:lnTo>
                  <a:lnTo>
                    <a:pt x="5045" y="7492"/>
                  </a:lnTo>
                  <a:lnTo>
                    <a:pt x="8309" y="2972"/>
                  </a:lnTo>
                  <a:lnTo>
                    <a:pt x="8204" y="2891"/>
                  </a:lnTo>
                  <a:lnTo>
                    <a:pt x="8057" y="2786"/>
                  </a:lnTo>
                  <a:lnTo>
                    <a:pt x="7907" y="2685"/>
                  </a:lnTo>
                  <a:lnTo>
                    <a:pt x="7754" y="2590"/>
                  </a:lnTo>
                  <a:lnTo>
                    <a:pt x="7598" y="2500"/>
                  </a:lnTo>
                  <a:lnTo>
                    <a:pt x="7438" y="2415"/>
                  </a:lnTo>
                  <a:lnTo>
                    <a:pt x="7276" y="2336"/>
                  </a:lnTo>
                  <a:lnTo>
                    <a:pt x="7112" y="2262"/>
                  </a:lnTo>
                  <a:lnTo>
                    <a:pt x="6944" y="2194"/>
                  </a:lnTo>
                  <a:lnTo>
                    <a:pt x="6775" y="2132"/>
                  </a:lnTo>
                  <a:lnTo>
                    <a:pt x="6603" y="2075"/>
                  </a:lnTo>
                  <a:lnTo>
                    <a:pt x="6429" y="2023"/>
                  </a:lnTo>
                  <a:lnTo>
                    <a:pt x="6254" y="1978"/>
                  </a:lnTo>
                  <a:lnTo>
                    <a:pt x="6076" y="1939"/>
                  </a:lnTo>
                  <a:lnTo>
                    <a:pt x="5898" y="1905"/>
                  </a:lnTo>
                  <a:lnTo>
                    <a:pt x="5720" y="1878"/>
                  </a:lnTo>
                  <a:lnTo>
                    <a:pt x="5540" y="1856"/>
                  </a:lnTo>
                  <a:lnTo>
                    <a:pt x="5360" y="1841"/>
                  </a:lnTo>
                  <a:lnTo>
                    <a:pt x="5180" y="1832"/>
                  </a:lnTo>
                  <a:lnTo>
                    <a:pt x="5000" y="1829"/>
                  </a:lnTo>
                  <a:lnTo>
                    <a:pt x="4820" y="1832"/>
                  </a:lnTo>
                  <a:lnTo>
                    <a:pt x="4640" y="1841"/>
                  </a:lnTo>
                  <a:lnTo>
                    <a:pt x="4460" y="1856"/>
                  </a:lnTo>
                  <a:lnTo>
                    <a:pt x="4280" y="1878"/>
                  </a:lnTo>
                  <a:lnTo>
                    <a:pt x="4102" y="1905"/>
                  </a:lnTo>
                  <a:lnTo>
                    <a:pt x="3924" y="1939"/>
                  </a:lnTo>
                  <a:lnTo>
                    <a:pt x="3746" y="1978"/>
                  </a:lnTo>
                  <a:lnTo>
                    <a:pt x="3571" y="2023"/>
                  </a:lnTo>
                  <a:lnTo>
                    <a:pt x="3397" y="2075"/>
                  </a:lnTo>
                  <a:lnTo>
                    <a:pt x="3225" y="2132"/>
                  </a:lnTo>
                  <a:lnTo>
                    <a:pt x="3056" y="2194"/>
                  </a:lnTo>
                  <a:lnTo>
                    <a:pt x="2888" y="2262"/>
                  </a:lnTo>
                  <a:lnTo>
                    <a:pt x="2724" y="2336"/>
                  </a:lnTo>
                  <a:lnTo>
                    <a:pt x="2562" y="2415"/>
                  </a:lnTo>
                  <a:lnTo>
                    <a:pt x="2402" y="2500"/>
                  </a:lnTo>
                  <a:lnTo>
                    <a:pt x="2246" y="2590"/>
                  </a:lnTo>
                  <a:lnTo>
                    <a:pt x="2093" y="2685"/>
                  </a:lnTo>
                  <a:lnTo>
                    <a:pt x="1943" y="2786"/>
                  </a:lnTo>
                  <a:lnTo>
                    <a:pt x="1796" y="28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3936;p34">
            <a:extLst>
              <a:ext uri="{FF2B5EF4-FFF2-40B4-BE49-F238E27FC236}">
                <a16:creationId xmlns:a16="http://schemas.microsoft.com/office/drawing/2014/main" id="{78B9FA76-8BFB-4580-AFBF-B1D099B2680A}"/>
              </a:ext>
            </a:extLst>
          </p:cNvPr>
          <p:cNvGrpSpPr/>
          <p:nvPr/>
        </p:nvGrpSpPr>
        <p:grpSpPr>
          <a:xfrm>
            <a:off x="8633919" y="1769449"/>
            <a:ext cx="589280" cy="589280"/>
            <a:chOff x="742252" y="4494008"/>
            <a:chExt cx="589280" cy="589280"/>
          </a:xfrm>
          <a:solidFill>
            <a:schemeClr val="bg1"/>
          </a:solidFill>
        </p:grpSpPr>
        <p:sp>
          <p:nvSpPr>
            <p:cNvPr id="220" name="Google Shape;3937;p34">
              <a:extLst>
                <a:ext uri="{FF2B5EF4-FFF2-40B4-BE49-F238E27FC236}">
                  <a16:creationId xmlns:a16="http://schemas.microsoft.com/office/drawing/2014/main" id="{BD019620-44A4-4380-B89C-AB210DC85AEF}"/>
                </a:ext>
              </a:extLst>
            </p:cNvPr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050" y="5564"/>
                  </a:moveTo>
                  <a:lnTo>
                    <a:pt x="1080" y="5158"/>
                  </a:lnTo>
                  <a:lnTo>
                    <a:pt x="1165" y="4786"/>
                  </a:lnTo>
                  <a:lnTo>
                    <a:pt x="1303" y="4447"/>
                  </a:lnTo>
                  <a:lnTo>
                    <a:pt x="1488" y="4141"/>
                  </a:lnTo>
                  <a:lnTo>
                    <a:pt x="1716" y="3867"/>
                  </a:lnTo>
                  <a:lnTo>
                    <a:pt x="1983" y="3625"/>
                  </a:lnTo>
                  <a:lnTo>
                    <a:pt x="2284" y="3413"/>
                  </a:lnTo>
                  <a:lnTo>
                    <a:pt x="2616" y="3231"/>
                  </a:lnTo>
                  <a:lnTo>
                    <a:pt x="2974" y="3080"/>
                  </a:lnTo>
                  <a:lnTo>
                    <a:pt x="3353" y="2957"/>
                  </a:lnTo>
                  <a:lnTo>
                    <a:pt x="3750" y="2862"/>
                  </a:lnTo>
                  <a:lnTo>
                    <a:pt x="4159" y="2796"/>
                  </a:lnTo>
                  <a:lnTo>
                    <a:pt x="4578" y="2756"/>
                  </a:lnTo>
                  <a:lnTo>
                    <a:pt x="5000" y="2743"/>
                  </a:lnTo>
                  <a:lnTo>
                    <a:pt x="5422" y="2756"/>
                  </a:lnTo>
                  <a:lnTo>
                    <a:pt x="5841" y="2796"/>
                  </a:lnTo>
                  <a:lnTo>
                    <a:pt x="6250" y="2862"/>
                  </a:lnTo>
                  <a:lnTo>
                    <a:pt x="6647" y="2957"/>
                  </a:lnTo>
                  <a:lnTo>
                    <a:pt x="7026" y="3080"/>
                  </a:lnTo>
                  <a:lnTo>
                    <a:pt x="7384" y="3231"/>
                  </a:lnTo>
                  <a:lnTo>
                    <a:pt x="7716" y="3413"/>
                  </a:lnTo>
                  <a:lnTo>
                    <a:pt x="8017" y="3625"/>
                  </a:lnTo>
                  <a:lnTo>
                    <a:pt x="8284" y="3867"/>
                  </a:lnTo>
                  <a:lnTo>
                    <a:pt x="8512" y="4141"/>
                  </a:lnTo>
                  <a:lnTo>
                    <a:pt x="8697" y="4447"/>
                  </a:lnTo>
                  <a:lnTo>
                    <a:pt x="8835" y="4786"/>
                  </a:lnTo>
                  <a:lnTo>
                    <a:pt x="8920" y="5158"/>
                  </a:lnTo>
                  <a:lnTo>
                    <a:pt x="8950" y="5564"/>
                  </a:lnTo>
                  <a:lnTo>
                    <a:pt x="8933" y="5797"/>
                  </a:lnTo>
                  <a:lnTo>
                    <a:pt x="8879" y="6013"/>
                  </a:lnTo>
                  <a:lnTo>
                    <a:pt x="8789" y="6212"/>
                  </a:lnTo>
                  <a:lnTo>
                    <a:pt x="8660" y="6393"/>
                  </a:lnTo>
                  <a:lnTo>
                    <a:pt x="8492" y="6557"/>
                  </a:lnTo>
                  <a:lnTo>
                    <a:pt x="8284" y="6704"/>
                  </a:lnTo>
                  <a:lnTo>
                    <a:pt x="8033" y="6834"/>
                  </a:lnTo>
                  <a:lnTo>
                    <a:pt x="7739" y="6946"/>
                  </a:lnTo>
                  <a:lnTo>
                    <a:pt x="7401" y="7041"/>
                  </a:lnTo>
                  <a:lnTo>
                    <a:pt x="7017" y="7119"/>
                  </a:lnTo>
                  <a:lnTo>
                    <a:pt x="6586" y="7179"/>
                  </a:lnTo>
                  <a:lnTo>
                    <a:pt x="6107" y="7222"/>
                  </a:lnTo>
                  <a:lnTo>
                    <a:pt x="5579" y="7248"/>
                  </a:lnTo>
                  <a:lnTo>
                    <a:pt x="5000" y="7257"/>
                  </a:lnTo>
                  <a:lnTo>
                    <a:pt x="4421" y="7248"/>
                  </a:lnTo>
                  <a:lnTo>
                    <a:pt x="3893" y="7222"/>
                  </a:lnTo>
                  <a:lnTo>
                    <a:pt x="3414" y="7179"/>
                  </a:lnTo>
                  <a:lnTo>
                    <a:pt x="2983" y="7119"/>
                  </a:lnTo>
                  <a:lnTo>
                    <a:pt x="2599" y="7041"/>
                  </a:lnTo>
                  <a:lnTo>
                    <a:pt x="2261" y="6946"/>
                  </a:lnTo>
                  <a:lnTo>
                    <a:pt x="1967" y="6834"/>
                  </a:lnTo>
                  <a:lnTo>
                    <a:pt x="1716" y="6704"/>
                  </a:lnTo>
                  <a:lnTo>
                    <a:pt x="1508" y="6557"/>
                  </a:lnTo>
                  <a:lnTo>
                    <a:pt x="1340" y="6393"/>
                  </a:lnTo>
                  <a:lnTo>
                    <a:pt x="1211" y="6212"/>
                  </a:lnTo>
                  <a:lnTo>
                    <a:pt x="1121" y="6013"/>
                  </a:lnTo>
                  <a:lnTo>
                    <a:pt x="1067" y="5797"/>
                  </a:lnTo>
                  <a:lnTo>
                    <a:pt x="1050" y="5564"/>
                  </a:lnTo>
                  <a:close/>
                </a:path>
              </a:pathLst>
            </a:custGeom>
            <a:grpFill/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3938;p34">
              <a:extLst>
                <a:ext uri="{FF2B5EF4-FFF2-40B4-BE49-F238E27FC236}">
                  <a16:creationId xmlns:a16="http://schemas.microsoft.com/office/drawing/2014/main" id="{580C5FA5-60B3-46C8-8BEA-92E26218DDEB}"/>
                </a:ext>
              </a:extLst>
            </p:cNvPr>
            <p:cNvSpPr/>
            <p:nvPr/>
          </p:nvSpPr>
          <p:spPr>
            <a:xfrm>
              <a:off x="742252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5" y="5857"/>
                  </a:moveTo>
                  <a:lnTo>
                    <a:pt x="818" y="5816"/>
                  </a:lnTo>
                  <a:lnTo>
                    <a:pt x="801" y="5583"/>
                  </a:lnTo>
                  <a:lnTo>
                    <a:pt x="801" y="5546"/>
                  </a:lnTo>
                  <a:lnTo>
                    <a:pt x="830" y="5140"/>
                  </a:lnTo>
                  <a:lnTo>
                    <a:pt x="836" y="5102"/>
                  </a:lnTo>
                  <a:lnTo>
                    <a:pt x="922" y="4730"/>
                  </a:lnTo>
                  <a:lnTo>
                    <a:pt x="934" y="4692"/>
                  </a:lnTo>
                  <a:lnTo>
                    <a:pt x="1071" y="4353"/>
                  </a:lnTo>
                  <a:lnTo>
                    <a:pt x="1089" y="4318"/>
                  </a:lnTo>
                  <a:lnTo>
                    <a:pt x="1274" y="4012"/>
                  </a:lnTo>
                  <a:lnTo>
                    <a:pt x="1296" y="3981"/>
                  </a:lnTo>
                  <a:lnTo>
                    <a:pt x="1524" y="3707"/>
                  </a:lnTo>
                  <a:lnTo>
                    <a:pt x="1548" y="3682"/>
                  </a:lnTo>
                  <a:lnTo>
                    <a:pt x="1815" y="3439"/>
                  </a:lnTo>
                  <a:lnTo>
                    <a:pt x="1839" y="3420"/>
                  </a:lnTo>
                  <a:lnTo>
                    <a:pt x="2141" y="3208"/>
                  </a:lnTo>
                  <a:lnTo>
                    <a:pt x="2164" y="3194"/>
                  </a:lnTo>
                  <a:lnTo>
                    <a:pt x="2496" y="3012"/>
                  </a:lnTo>
                  <a:lnTo>
                    <a:pt x="2519" y="3001"/>
                  </a:lnTo>
                  <a:lnTo>
                    <a:pt x="2876" y="2849"/>
                  </a:lnTo>
                  <a:lnTo>
                    <a:pt x="2897" y="2842"/>
                  </a:lnTo>
                  <a:lnTo>
                    <a:pt x="3276" y="2719"/>
                  </a:lnTo>
                  <a:lnTo>
                    <a:pt x="3295" y="2714"/>
                  </a:lnTo>
                  <a:lnTo>
                    <a:pt x="3692" y="2619"/>
                  </a:lnTo>
                  <a:lnTo>
                    <a:pt x="3710" y="2616"/>
                  </a:lnTo>
                  <a:lnTo>
                    <a:pt x="4119" y="2549"/>
                  </a:lnTo>
                  <a:lnTo>
                    <a:pt x="4136" y="2547"/>
                  </a:lnTo>
                  <a:lnTo>
                    <a:pt x="4554" y="2507"/>
                  </a:lnTo>
                  <a:lnTo>
                    <a:pt x="4570" y="2506"/>
                  </a:lnTo>
                  <a:lnTo>
                    <a:pt x="4992" y="2493"/>
                  </a:lnTo>
                  <a:lnTo>
                    <a:pt x="5008" y="2493"/>
                  </a:lnTo>
                  <a:lnTo>
                    <a:pt x="5430" y="2506"/>
                  </a:lnTo>
                  <a:lnTo>
                    <a:pt x="5446" y="2507"/>
                  </a:lnTo>
                  <a:lnTo>
                    <a:pt x="5864" y="2547"/>
                  </a:lnTo>
                  <a:lnTo>
                    <a:pt x="5881" y="2549"/>
                  </a:lnTo>
                  <a:lnTo>
                    <a:pt x="6290" y="2616"/>
                  </a:lnTo>
                  <a:lnTo>
                    <a:pt x="6308" y="2619"/>
                  </a:lnTo>
                  <a:lnTo>
                    <a:pt x="6705" y="2714"/>
                  </a:lnTo>
                  <a:lnTo>
                    <a:pt x="6724" y="2719"/>
                  </a:lnTo>
                  <a:lnTo>
                    <a:pt x="7103" y="2842"/>
                  </a:lnTo>
                  <a:lnTo>
                    <a:pt x="7124" y="2849"/>
                  </a:lnTo>
                  <a:lnTo>
                    <a:pt x="7481" y="3001"/>
                  </a:lnTo>
                  <a:lnTo>
                    <a:pt x="7504" y="3012"/>
                  </a:lnTo>
                  <a:lnTo>
                    <a:pt x="7836" y="3194"/>
                  </a:lnTo>
                  <a:lnTo>
                    <a:pt x="7859" y="3208"/>
                  </a:lnTo>
                  <a:lnTo>
                    <a:pt x="8161" y="3420"/>
                  </a:lnTo>
                  <a:lnTo>
                    <a:pt x="8185" y="3439"/>
                  </a:lnTo>
                  <a:lnTo>
                    <a:pt x="8452" y="3682"/>
                  </a:lnTo>
                  <a:lnTo>
                    <a:pt x="8476" y="3707"/>
                  </a:lnTo>
                  <a:lnTo>
                    <a:pt x="8704" y="3981"/>
                  </a:lnTo>
                  <a:lnTo>
                    <a:pt x="8726" y="4012"/>
                  </a:lnTo>
                  <a:lnTo>
                    <a:pt x="8911" y="4318"/>
                  </a:lnTo>
                  <a:lnTo>
                    <a:pt x="8929" y="4353"/>
                  </a:lnTo>
                  <a:lnTo>
                    <a:pt x="9066" y="4692"/>
                  </a:lnTo>
                  <a:lnTo>
                    <a:pt x="9078" y="4730"/>
                  </a:lnTo>
                  <a:lnTo>
                    <a:pt x="9164" y="5102"/>
                  </a:lnTo>
                  <a:lnTo>
                    <a:pt x="9170" y="5140"/>
                  </a:lnTo>
                  <a:lnTo>
                    <a:pt x="9199" y="5546"/>
                  </a:lnTo>
                  <a:lnTo>
                    <a:pt x="9199" y="5583"/>
                  </a:lnTo>
                  <a:lnTo>
                    <a:pt x="9182" y="5816"/>
                  </a:lnTo>
                  <a:lnTo>
                    <a:pt x="9175" y="5857"/>
                  </a:lnTo>
                  <a:lnTo>
                    <a:pt x="9122" y="6073"/>
                  </a:lnTo>
                  <a:lnTo>
                    <a:pt x="9107" y="6117"/>
                  </a:lnTo>
                  <a:lnTo>
                    <a:pt x="9017" y="6315"/>
                  </a:lnTo>
                  <a:lnTo>
                    <a:pt x="8993" y="6357"/>
                  </a:lnTo>
                  <a:lnTo>
                    <a:pt x="8864" y="6538"/>
                  </a:lnTo>
                  <a:lnTo>
                    <a:pt x="8835" y="6572"/>
                  </a:lnTo>
                  <a:lnTo>
                    <a:pt x="8667" y="6736"/>
                  </a:lnTo>
                  <a:lnTo>
                    <a:pt x="8636" y="6762"/>
                  </a:lnTo>
                  <a:lnTo>
                    <a:pt x="8427" y="6909"/>
                  </a:lnTo>
                  <a:lnTo>
                    <a:pt x="8398" y="6926"/>
                  </a:lnTo>
                  <a:lnTo>
                    <a:pt x="8148" y="7056"/>
                  </a:lnTo>
                  <a:lnTo>
                    <a:pt x="8122" y="7067"/>
                  </a:lnTo>
                  <a:lnTo>
                    <a:pt x="7828" y="7180"/>
                  </a:lnTo>
                  <a:lnTo>
                    <a:pt x="7807" y="7187"/>
                  </a:lnTo>
                  <a:lnTo>
                    <a:pt x="7468" y="7282"/>
                  </a:lnTo>
                  <a:lnTo>
                    <a:pt x="7450" y="7286"/>
                  </a:lnTo>
                  <a:lnTo>
                    <a:pt x="7066" y="7364"/>
                  </a:lnTo>
                  <a:lnTo>
                    <a:pt x="7051" y="7366"/>
                  </a:lnTo>
                  <a:lnTo>
                    <a:pt x="6621" y="7427"/>
                  </a:lnTo>
                  <a:lnTo>
                    <a:pt x="6608" y="7428"/>
                  </a:lnTo>
                  <a:lnTo>
                    <a:pt x="6129" y="7471"/>
                  </a:lnTo>
                  <a:lnTo>
                    <a:pt x="6119" y="7472"/>
                  </a:lnTo>
                  <a:lnTo>
                    <a:pt x="5591" y="7498"/>
                  </a:lnTo>
                  <a:lnTo>
                    <a:pt x="5583" y="7498"/>
                  </a:lnTo>
                  <a:lnTo>
                    <a:pt x="5004" y="7507"/>
                  </a:lnTo>
                  <a:lnTo>
                    <a:pt x="4996" y="7507"/>
                  </a:lnTo>
                  <a:lnTo>
                    <a:pt x="4417" y="7498"/>
                  </a:lnTo>
                  <a:lnTo>
                    <a:pt x="4409" y="7498"/>
                  </a:lnTo>
                  <a:lnTo>
                    <a:pt x="3881" y="7472"/>
                  </a:lnTo>
                  <a:lnTo>
                    <a:pt x="3871" y="7471"/>
                  </a:lnTo>
                  <a:lnTo>
                    <a:pt x="3392" y="7428"/>
                  </a:lnTo>
                  <a:lnTo>
                    <a:pt x="3379" y="7427"/>
                  </a:lnTo>
                  <a:lnTo>
                    <a:pt x="2949" y="7366"/>
                  </a:lnTo>
                  <a:lnTo>
                    <a:pt x="2934" y="7364"/>
                  </a:lnTo>
                  <a:lnTo>
                    <a:pt x="2550" y="7286"/>
                  </a:lnTo>
                  <a:lnTo>
                    <a:pt x="2532" y="7282"/>
                  </a:lnTo>
                  <a:lnTo>
                    <a:pt x="2193" y="7187"/>
                  </a:lnTo>
                  <a:lnTo>
                    <a:pt x="2172" y="7180"/>
                  </a:lnTo>
                  <a:lnTo>
                    <a:pt x="1878" y="7067"/>
                  </a:lnTo>
                  <a:lnTo>
                    <a:pt x="1852" y="7056"/>
                  </a:lnTo>
                  <a:lnTo>
                    <a:pt x="1602" y="6926"/>
                  </a:lnTo>
                  <a:lnTo>
                    <a:pt x="1573" y="6909"/>
                  </a:lnTo>
                  <a:lnTo>
                    <a:pt x="1364" y="6762"/>
                  </a:lnTo>
                  <a:lnTo>
                    <a:pt x="1333" y="6736"/>
                  </a:lnTo>
                  <a:lnTo>
                    <a:pt x="1165" y="6572"/>
                  </a:lnTo>
                  <a:lnTo>
                    <a:pt x="1136" y="6538"/>
                  </a:lnTo>
                  <a:lnTo>
                    <a:pt x="1007" y="6357"/>
                  </a:lnTo>
                  <a:lnTo>
                    <a:pt x="983" y="6315"/>
                  </a:lnTo>
                  <a:lnTo>
                    <a:pt x="893" y="6117"/>
                  </a:lnTo>
                  <a:lnTo>
                    <a:pt x="878" y="6073"/>
                  </a:lnTo>
                  <a:lnTo>
                    <a:pt x="825" y="5857"/>
                  </a:lnTo>
                  <a:close/>
                  <a:moveTo>
                    <a:pt x="1404" y="4861"/>
                  </a:moveTo>
                  <a:lnTo>
                    <a:pt x="1327" y="5195"/>
                  </a:lnTo>
                  <a:lnTo>
                    <a:pt x="1301" y="5564"/>
                  </a:lnTo>
                  <a:lnTo>
                    <a:pt x="1315" y="5758"/>
                  </a:lnTo>
                  <a:lnTo>
                    <a:pt x="1358" y="5931"/>
                  </a:lnTo>
                  <a:lnTo>
                    <a:pt x="1429" y="6087"/>
                  </a:lnTo>
                  <a:lnTo>
                    <a:pt x="1531" y="6230"/>
                  </a:lnTo>
                  <a:lnTo>
                    <a:pt x="1668" y="6365"/>
                  </a:lnTo>
                  <a:lnTo>
                    <a:pt x="1846" y="6490"/>
                  </a:lnTo>
                  <a:lnTo>
                    <a:pt x="2069" y="6605"/>
                  </a:lnTo>
                  <a:lnTo>
                    <a:pt x="2340" y="6709"/>
                  </a:lnTo>
                  <a:lnTo>
                    <a:pt x="2658" y="6798"/>
                  </a:lnTo>
                  <a:lnTo>
                    <a:pt x="3025" y="6872"/>
                  </a:lnTo>
                  <a:lnTo>
                    <a:pt x="3443" y="6931"/>
                  </a:lnTo>
                  <a:lnTo>
                    <a:pt x="3910" y="6973"/>
                  </a:lnTo>
                  <a:lnTo>
                    <a:pt x="4429" y="6998"/>
                  </a:lnTo>
                  <a:lnTo>
                    <a:pt x="5000" y="7007"/>
                  </a:lnTo>
                  <a:lnTo>
                    <a:pt x="5571" y="6998"/>
                  </a:lnTo>
                  <a:lnTo>
                    <a:pt x="6090" y="6973"/>
                  </a:lnTo>
                  <a:lnTo>
                    <a:pt x="6557" y="6931"/>
                  </a:lnTo>
                  <a:lnTo>
                    <a:pt x="6975" y="6872"/>
                  </a:lnTo>
                  <a:lnTo>
                    <a:pt x="7342" y="6798"/>
                  </a:lnTo>
                  <a:lnTo>
                    <a:pt x="7660" y="6709"/>
                  </a:lnTo>
                  <a:lnTo>
                    <a:pt x="7931" y="6605"/>
                  </a:lnTo>
                  <a:lnTo>
                    <a:pt x="8154" y="6490"/>
                  </a:lnTo>
                  <a:lnTo>
                    <a:pt x="8332" y="6365"/>
                  </a:lnTo>
                  <a:lnTo>
                    <a:pt x="8469" y="6230"/>
                  </a:lnTo>
                  <a:lnTo>
                    <a:pt x="8571" y="6087"/>
                  </a:lnTo>
                  <a:lnTo>
                    <a:pt x="8642" y="5931"/>
                  </a:lnTo>
                  <a:lnTo>
                    <a:pt x="8685" y="5758"/>
                  </a:lnTo>
                  <a:lnTo>
                    <a:pt x="8699" y="5564"/>
                  </a:lnTo>
                  <a:lnTo>
                    <a:pt x="8673" y="5195"/>
                  </a:lnTo>
                  <a:lnTo>
                    <a:pt x="8596" y="4861"/>
                  </a:lnTo>
                  <a:lnTo>
                    <a:pt x="8473" y="4559"/>
                  </a:lnTo>
                  <a:lnTo>
                    <a:pt x="8308" y="4287"/>
                  </a:lnTo>
                  <a:lnTo>
                    <a:pt x="8103" y="4040"/>
                  </a:lnTo>
                  <a:lnTo>
                    <a:pt x="7861" y="3820"/>
                  </a:lnTo>
                  <a:lnTo>
                    <a:pt x="7583" y="3626"/>
                  </a:lnTo>
                  <a:lnTo>
                    <a:pt x="7275" y="3457"/>
                  </a:lnTo>
                  <a:lnTo>
                    <a:pt x="6939" y="3314"/>
                  </a:lnTo>
                  <a:lnTo>
                    <a:pt x="6579" y="3198"/>
                  </a:lnTo>
                  <a:lnTo>
                    <a:pt x="6201" y="3108"/>
                  </a:lnTo>
                  <a:lnTo>
                    <a:pt x="5809" y="3044"/>
                  </a:lnTo>
                  <a:lnTo>
                    <a:pt x="5407" y="3006"/>
                  </a:lnTo>
                  <a:lnTo>
                    <a:pt x="5000" y="2993"/>
                  </a:lnTo>
                  <a:lnTo>
                    <a:pt x="4593" y="3006"/>
                  </a:lnTo>
                  <a:lnTo>
                    <a:pt x="4191" y="3044"/>
                  </a:lnTo>
                  <a:lnTo>
                    <a:pt x="3799" y="3108"/>
                  </a:lnTo>
                  <a:lnTo>
                    <a:pt x="3421" y="3198"/>
                  </a:lnTo>
                  <a:lnTo>
                    <a:pt x="3061" y="3314"/>
                  </a:lnTo>
                  <a:lnTo>
                    <a:pt x="2725" y="3457"/>
                  </a:lnTo>
                  <a:lnTo>
                    <a:pt x="2417" y="3626"/>
                  </a:lnTo>
                  <a:lnTo>
                    <a:pt x="2139" y="3820"/>
                  </a:lnTo>
                  <a:lnTo>
                    <a:pt x="1897" y="4040"/>
                  </a:lnTo>
                  <a:lnTo>
                    <a:pt x="1692" y="4287"/>
                  </a:lnTo>
                  <a:lnTo>
                    <a:pt x="1527" y="4559"/>
                  </a:lnTo>
                  <a:lnTo>
                    <a:pt x="1404" y="4861"/>
                  </a:lnTo>
                  <a:close/>
                  <a:moveTo>
                    <a:pt x="6882" y="5964"/>
                  </a:moveTo>
                  <a:lnTo>
                    <a:pt x="6868" y="5951"/>
                  </a:lnTo>
                  <a:lnTo>
                    <a:pt x="6855" y="5936"/>
                  </a:lnTo>
                  <a:lnTo>
                    <a:pt x="6844" y="5919"/>
                  </a:lnTo>
                  <a:lnTo>
                    <a:pt x="6836" y="5902"/>
                  </a:lnTo>
                  <a:lnTo>
                    <a:pt x="6272" y="4492"/>
                  </a:lnTo>
                  <a:lnTo>
                    <a:pt x="6266" y="4473"/>
                  </a:lnTo>
                  <a:lnTo>
                    <a:pt x="6262" y="4454"/>
                  </a:lnTo>
                  <a:lnTo>
                    <a:pt x="6261" y="4434"/>
                  </a:lnTo>
                  <a:lnTo>
                    <a:pt x="6263" y="4415"/>
                  </a:lnTo>
                  <a:lnTo>
                    <a:pt x="6267" y="4395"/>
                  </a:lnTo>
                  <a:lnTo>
                    <a:pt x="6273" y="4377"/>
                  </a:lnTo>
                  <a:lnTo>
                    <a:pt x="6282" y="4359"/>
                  </a:lnTo>
                  <a:lnTo>
                    <a:pt x="6293" y="4343"/>
                  </a:lnTo>
                  <a:lnTo>
                    <a:pt x="6306" y="4329"/>
                  </a:lnTo>
                  <a:lnTo>
                    <a:pt x="6321" y="4316"/>
                  </a:lnTo>
                  <a:lnTo>
                    <a:pt x="6338" y="4305"/>
                  </a:lnTo>
                  <a:lnTo>
                    <a:pt x="6355" y="4297"/>
                  </a:lnTo>
                  <a:lnTo>
                    <a:pt x="6374" y="4291"/>
                  </a:lnTo>
                  <a:lnTo>
                    <a:pt x="6393" y="4287"/>
                  </a:lnTo>
                  <a:lnTo>
                    <a:pt x="6413" y="4286"/>
                  </a:lnTo>
                  <a:lnTo>
                    <a:pt x="6432" y="4288"/>
                  </a:lnTo>
                  <a:lnTo>
                    <a:pt x="6452" y="4292"/>
                  </a:lnTo>
                  <a:lnTo>
                    <a:pt x="6470" y="4298"/>
                  </a:lnTo>
                  <a:lnTo>
                    <a:pt x="6488" y="4307"/>
                  </a:lnTo>
                  <a:lnTo>
                    <a:pt x="6504" y="4318"/>
                  </a:lnTo>
                  <a:lnTo>
                    <a:pt x="6518" y="4331"/>
                  </a:lnTo>
                  <a:lnTo>
                    <a:pt x="6531" y="4346"/>
                  </a:lnTo>
                  <a:lnTo>
                    <a:pt x="6542" y="4363"/>
                  </a:lnTo>
                  <a:lnTo>
                    <a:pt x="6550" y="4380"/>
                  </a:lnTo>
                  <a:lnTo>
                    <a:pt x="7114" y="5790"/>
                  </a:lnTo>
                  <a:lnTo>
                    <a:pt x="7120" y="5809"/>
                  </a:lnTo>
                  <a:lnTo>
                    <a:pt x="7124" y="5828"/>
                  </a:lnTo>
                  <a:lnTo>
                    <a:pt x="7125" y="5848"/>
                  </a:lnTo>
                  <a:lnTo>
                    <a:pt x="7123" y="5867"/>
                  </a:lnTo>
                  <a:lnTo>
                    <a:pt x="7119" y="5887"/>
                  </a:lnTo>
                  <a:lnTo>
                    <a:pt x="7113" y="5905"/>
                  </a:lnTo>
                  <a:lnTo>
                    <a:pt x="7104" y="5923"/>
                  </a:lnTo>
                  <a:lnTo>
                    <a:pt x="7093" y="5939"/>
                  </a:lnTo>
                  <a:lnTo>
                    <a:pt x="7080" y="5953"/>
                  </a:lnTo>
                  <a:lnTo>
                    <a:pt x="7065" y="5966"/>
                  </a:lnTo>
                  <a:lnTo>
                    <a:pt x="7048" y="5977"/>
                  </a:lnTo>
                  <a:lnTo>
                    <a:pt x="7031" y="5985"/>
                  </a:lnTo>
                  <a:lnTo>
                    <a:pt x="7012" y="5991"/>
                  </a:lnTo>
                  <a:lnTo>
                    <a:pt x="6993" y="5995"/>
                  </a:lnTo>
                  <a:lnTo>
                    <a:pt x="6973" y="5996"/>
                  </a:lnTo>
                  <a:lnTo>
                    <a:pt x="6954" y="5994"/>
                  </a:lnTo>
                  <a:lnTo>
                    <a:pt x="6934" y="5990"/>
                  </a:lnTo>
                  <a:lnTo>
                    <a:pt x="6916" y="5984"/>
                  </a:lnTo>
                  <a:lnTo>
                    <a:pt x="6898" y="5975"/>
                  </a:lnTo>
                  <a:lnTo>
                    <a:pt x="6882" y="5964"/>
                  </a:lnTo>
                  <a:close/>
                  <a:moveTo>
                    <a:pt x="5169" y="5944"/>
                  </a:moveTo>
                  <a:lnTo>
                    <a:pt x="5157" y="5929"/>
                  </a:lnTo>
                  <a:lnTo>
                    <a:pt x="5147" y="5912"/>
                  </a:lnTo>
                  <a:lnTo>
                    <a:pt x="5140" y="5893"/>
                  </a:lnTo>
                  <a:lnTo>
                    <a:pt x="4576" y="4201"/>
                  </a:lnTo>
                  <a:lnTo>
                    <a:pt x="4571" y="4182"/>
                  </a:lnTo>
                  <a:lnTo>
                    <a:pt x="4568" y="4163"/>
                  </a:lnTo>
                  <a:lnTo>
                    <a:pt x="4568" y="4143"/>
                  </a:lnTo>
                  <a:lnTo>
                    <a:pt x="4571" y="4124"/>
                  </a:lnTo>
                  <a:lnTo>
                    <a:pt x="4576" y="4105"/>
                  </a:lnTo>
                  <a:lnTo>
                    <a:pt x="4584" y="4087"/>
                  </a:lnTo>
                  <a:lnTo>
                    <a:pt x="4594" y="4070"/>
                  </a:lnTo>
                  <a:lnTo>
                    <a:pt x="4606" y="4054"/>
                  </a:lnTo>
                  <a:lnTo>
                    <a:pt x="4620" y="4041"/>
                  </a:lnTo>
                  <a:lnTo>
                    <a:pt x="4635" y="4029"/>
                  </a:lnTo>
                  <a:lnTo>
                    <a:pt x="4652" y="4019"/>
                  </a:lnTo>
                  <a:lnTo>
                    <a:pt x="4671" y="4012"/>
                  </a:lnTo>
                  <a:lnTo>
                    <a:pt x="4690" y="4007"/>
                  </a:lnTo>
                  <a:lnTo>
                    <a:pt x="4709" y="4004"/>
                  </a:lnTo>
                  <a:lnTo>
                    <a:pt x="4729" y="4004"/>
                  </a:lnTo>
                  <a:lnTo>
                    <a:pt x="4748" y="4007"/>
                  </a:lnTo>
                  <a:lnTo>
                    <a:pt x="4767" y="4012"/>
                  </a:lnTo>
                  <a:lnTo>
                    <a:pt x="4785" y="4020"/>
                  </a:lnTo>
                  <a:lnTo>
                    <a:pt x="4802" y="4030"/>
                  </a:lnTo>
                  <a:lnTo>
                    <a:pt x="4818" y="4042"/>
                  </a:lnTo>
                  <a:lnTo>
                    <a:pt x="4831" y="4056"/>
                  </a:lnTo>
                  <a:lnTo>
                    <a:pt x="4843" y="4071"/>
                  </a:lnTo>
                  <a:lnTo>
                    <a:pt x="4853" y="4088"/>
                  </a:lnTo>
                  <a:lnTo>
                    <a:pt x="4860" y="4107"/>
                  </a:lnTo>
                  <a:lnTo>
                    <a:pt x="5424" y="5799"/>
                  </a:lnTo>
                  <a:lnTo>
                    <a:pt x="5429" y="5818"/>
                  </a:lnTo>
                  <a:lnTo>
                    <a:pt x="5432" y="5837"/>
                  </a:lnTo>
                  <a:lnTo>
                    <a:pt x="5432" y="5857"/>
                  </a:lnTo>
                  <a:lnTo>
                    <a:pt x="5429" y="5876"/>
                  </a:lnTo>
                  <a:lnTo>
                    <a:pt x="5424" y="5895"/>
                  </a:lnTo>
                  <a:lnTo>
                    <a:pt x="5416" y="5913"/>
                  </a:lnTo>
                  <a:lnTo>
                    <a:pt x="5406" y="5930"/>
                  </a:lnTo>
                  <a:lnTo>
                    <a:pt x="5394" y="5946"/>
                  </a:lnTo>
                  <a:lnTo>
                    <a:pt x="5380" y="5959"/>
                  </a:lnTo>
                  <a:lnTo>
                    <a:pt x="5365" y="5971"/>
                  </a:lnTo>
                  <a:lnTo>
                    <a:pt x="5348" y="5981"/>
                  </a:lnTo>
                  <a:lnTo>
                    <a:pt x="5329" y="5988"/>
                  </a:lnTo>
                  <a:lnTo>
                    <a:pt x="5310" y="5993"/>
                  </a:lnTo>
                  <a:lnTo>
                    <a:pt x="5291" y="5996"/>
                  </a:lnTo>
                  <a:lnTo>
                    <a:pt x="5271" y="5996"/>
                  </a:lnTo>
                  <a:lnTo>
                    <a:pt x="5252" y="5993"/>
                  </a:lnTo>
                  <a:lnTo>
                    <a:pt x="5233" y="5988"/>
                  </a:lnTo>
                  <a:lnTo>
                    <a:pt x="5215" y="5980"/>
                  </a:lnTo>
                  <a:lnTo>
                    <a:pt x="5198" y="5970"/>
                  </a:lnTo>
                  <a:lnTo>
                    <a:pt x="5182" y="5958"/>
                  </a:lnTo>
                  <a:lnTo>
                    <a:pt x="5169" y="5944"/>
                  </a:lnTo>
                  <a:close/>
                  <a:moveTo>
                    <a:pt x="3496" y="5964"/>
                  </a:moveTo>
                  <a:lnTo>
                    <a:pt x="3482" y="5951"/>
                  </a:lnTo>
                  <a:lnTo>
                    <a:pt x="3469" y="5936"/>
                  </a:lnTo>
                  <a:lnTo>
                    <a:pt x="3458" y="5919"/>
                  </a:lnTo>
                  <a:lnTo>
                    <a:pt x="3450" y="5902"/>
                  </a:lnTo>
                  <a:lnTo>
                    <a:pt x="2886" y="4492"/>
                  </a:lnTo>
                  <a:lnTo>
                    <a:pt x="2880" y="4473"/>
                  </a:lnTo>
                  <a:lnTo>
                    <a:pt x="2876" y="4454"/>
                  </a:lnTo>
                  <a:lnTo>
                    <a:pt x="2875" y="4434"/>
                  </a:lnTo>
                  <a:lnTo>
                    <a:pt x="2877" y="4415"/>
                  </a:lnTo>
                  <a:lnTo>
                    <a:pt x="2881" y="4395"/>
                  </a:lnTo>
                  <a:lnTo>
                    <a:pt x="2887" y="4377"/>
                  </a:lnTo>
                  <a:lnTo>
                    <a:pt x="2896" y="4359"/>
                  </a:lnTo>
                  <a:lnTo>
                    <a:pt x="2907" y="4343"/>
                  </a:lnTo>
                  <a:lnTo>
                    <a:pt x="2920" y="4329"/>
                  </a:lnTo>
                  <a:lnTo>
                    <a:pt x="2935" y="4316"/>
                  </a:lnTo>
                  <a:lnTo>
                    <a:pt x="2952" y="4305"/>
                  </a:lnTo>
                  <a:lnTo>
                    <a:pt x="2969" y="4297"/>
                  </a:lnTo>
                  <a:lnTo>
                    <a:pt x="2988" y="4291"/>
                  </a:lnTo>
                  <a:lnTo>
                    <a:pt x="3007" y="4287"/>
                  </a:lnTo>
                  <a:lnTo>
                    <a:pt x="3027" y="4286"/>
                  </a:lnTo>
                  <a:lnTo>
                    <a:pt x="3046" y="4288"/>
                  </a:lnTo>
                  <a:lnTo>
                    <a:pt x="3066" y="4292"/>
                  </a:lnTo>
                  <a:lnTo>
                    <a:pt x="3084" y="4298"/>
                  </a:lnTo>
                  <a:lnTo>
                    <a:pt x="3102" y="4307"/>
                  </a:lnTo>
                  <a:lnTo>
                    <a:pt x="3118" y="4318"/>
                  </a:lnTo>
                  <a:lnTo>
                    <a:pt x="3132" y="4331"/>
                  </a:lnTo>
                  <a:lnTo>
                    <a:pt x="3145" y="4346"/>
                  </a:lnTo>
                  <a:lnTo>
                    <a:pt x="3156" y="4363"/>
                  </a:lnTo>
                  <a:lnTo>
                    <a:pt x="3164" y="4380"/>
                  </a:lnTo>
                  <a:lnTo>
                    <a:pt x="3728" y="5790"/>
                  </a:lnTo>
                  <a:lnTo>
                    <a:pt x="3734" y="5809"/>
                  </a:lnTo>
                  <a:lnTo>
                    <a:pt x="3738" y="5828"/>
                  </a:lnTo>
                  <a:lnTo>
                    <a:pt x="3739" y="5848"/>
                  </a:lnTo>
                  <a:lnTo>
                    <a:pt x="3737" y="5867"/>
                  </a:lnTo>
                  <a:lnTo>
                    <a:pt x="3733" y="5887"/>
                  </a:lnTo>
                  <a:lnTo>
                    <a:pt x="3727" y="5905"/>
                  </a:lnTo>
                  <a:lnTo>
                    <a:pt x="3718" y="5923"/>
                  </a:lnTo>
                  <a:lnTo>
                    <a:pt x="3707" y="5939"/>
                  </a:lnTo>
                  <a:lnTo>
                    <a:pt x="3694" y="5953"/>
                  </a:lnTo>
                  <a:lnTo>
                    <a:pt x="3679" y="5966"/>
                  </a:lnTo>
                  <a:lnTo>
                    <a:pt x="3662" y="5977"/>
                  </a:lnTo>
                  <a:lnTo>
                    <a:pt x="3645" y="5985"/>
                  </a:lnTo>
                  <a:lnTo>
                    <a:pt x="3626" y="5991"/>
                  </a:lnTo>
                  <a:lnTo>
                    <a:pt x="3607" y="5995"/>
                  </a:lnTo>
                  <a:lnTo>
                    <a:pt x="3587" y="5996"/>
                  </a:lnTo>
                  <a:lnTo>
                    <a:pt x="3568" y="5994"/>
                  </a:lnTo>
                  <a:lnTo>
                    <a:pt x="3548" y="5990"/>
                  </a:lnTo>
                  <a:lnTo>
                    <a:pt x="3530" y="5984"/>
                  </a:lnTo>
                  <a:lnTo>
                    <a:pt x="3512" y="5975"/>
                  </a:lnTo>
                  <a:lnTo>
                    <a:pt x="3496" y="59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3963;p34">
            <a:extLst>
              <a:ext uri="{FF2B5EF4-FFF2-40B4-BE49-F238E27FC236}">
                <a16:creationId xmlns:a16="http://schemas.microsoft.com/office/drawing/2014/main" id="{21F0F434-A6B8-4874-8564-88D559EC23BA}"/>
              </a:ext>
            </a:extLst>
          </p:cNvPr>
          <p:cNvGrpSpPr/>
          <p:nvPr/>
        </p:nvGrpSpPr>
        <p:grpSpPr>
          <a:xfrm>
            <a:off x="10888678" y="880469"/>
            <a:ext cx="589280" cy="589280"/>
            <a:chOff x="10888678" y="4494008"/>
            <a:chExt cx="589280" cy="589280"/>
          </a:xfrm>
          <a:solidFill>
            <a:schemeClr val="bg1"/>
          </a:solidFill>
        </p:grpSpPr>
        <p:sp>
          <p:nvSpPr>
            <p:cNvPr id="223" name="Google Shape;3964;p34">
              <a:extLst>
                <a:ext uri="{FF2B5EF4-FFF2-40B4-BE49-F238E27FC236}">
                  <a16:creationId xmlns:a16="http://schemas.microsoft.com/office/drawing/2014/main" id="{2A9DFE7B-CC44-4D51-8C9A-C23021CE5682}"/>
                </a:ext>
              </a:extLst>
            </p:cNvPr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80" y="1865"/>
                  </a:moveTo>
                  <a:lnTo>
                    <a:pt x="5000" y="1936"/>
                  </a:lnTo>
                  <a:lnTo>
                    <a:pt x="5020" y="1865"/>
                  </a:lnTo>
                  <a:lnTo>
                    <a:pt x="5066" y="1770"/>
                  </a:lnTo>
                  <a:lnTo>
                    <a:pt x="5131" y="1690"/>
                  </a:lnTo>
                  <a:lnTo>
                    <a:pt x="5215" y="1630"/>
                  </a:lnTo>
                  <a:lnTo>
                    <a:pt x="5323" y="1591"/>
                  </a:lnTo>
                  <a:lnTo>
                    <a:pt x="5456" y="1578"/>
                  </a:lnTo>
                  <a:lnTo>
                    <a:pt x="5676" y="1598"/>
                  </a:lnTo>
                  <a:lnTo>
                    <a:pt x="5850" y="1654"/>
                  </a:lnTo>
                  <a:lnTo>
                    <a:pt x="5978" y="1740"/>
                  </a:lnTo>
                  <a:lnTo>
                    <a:pt x="6064" y="1849"/>
                  </a:lnTo>
                  <a:lnTo>
                    <a:pt x="6109" y="1977"/>
                  </a:lnTo>
                  <a:lnTo>
                    <a:pt x="6115" y="2117"/>
                  </a:lnTo>
                  <a:lnTo>
                    <a:pt x="6084" y="2262"/>
                  </a:lnTo>
                  <a:lnTo>
                    <a:pt x="6018" y="2408"/>
                  </a:lnTo>
                  <a:lnTo>
                    <a:pt x="5919" y="2548"/>
                  </a:lnTo>
                  <a:lnTo>
                    <a:pt x="5789" y="2676"/>
                  </a:lnTo>
                  <a:lnTo>
                    <a:pt x="5630" y="2785"/>
                  </a:lnTo>
                  <a:lnTo>
                    <a:pt x="5444" y="2871"/>
                  </a:lnTo>
                  <a:lnTo>
                    <a:pt x="5248" y="2923"/>
                  </a:lnTo>
                  <a:lnTo>
                    <a:pt x="5250" y="2947"/>
                  </a:lnTo>
                  <a:lnTo>
                    <a:pt x="5250" y="8422"/>
                  </a:lnTo>
                  <a:lnTo>
                    <a:pt x="5248" y="8455"/>
                  </a:lnTo>
                  <a:lnTo>
                    <a:pt x="5241" y="8487"/>
                  </a:lnTo>
                  <a:lnTo>
                    <a:pt x="5231" y="8518"/>
                  </a:lnTo>
                  <a:lnTo>
                    <a:pt x="5217" y="8547"/>
                  </a:lnTo>
                  <a:lnTo>
                    <a:pt x="5198" y="8574"/>
                  </a:lnTo>
                  <a:lnTo>
                    <a:pt x="5177" y="8599"/>
                  </a:lnTo>
                  <a:lnTo>
                    <a:pt x="5152" y="8620"/>
                  </a:lnTo>
                  <a:lnTo>
                    <a:pt x="5125" y="8639"/>
                  </a:lnTo>
                  <a:lnTo>
                    <a:pt x="5096" y="8653"/>
                  </a:lnTo>
                  <a:lnTo>
                    <a:pt x="5065" y="8663"/>
                  </a:lnTo>
                  <a:lnTo>
                    <a:pt x="5033" y="8670"/>
                  </a:lnTo>
                  <a:lnTo>
                    <a:pt x="5000" y="8672"/>
                  </a:lnTo>
                  <a:lnTo>
                    <a:pt x="4967" y="8670"/>
                  </a:lnTo>
                  <a:lnTo>
                    <a:pt x="4935" y="8663"/>
                  </a:lnTo>
                  <a:lnTo>
                    <a:pt x="4904" y="8653"/>
                  </a:lnTo>
                  <a:lnTo>
                    <a:pt x="4875" y="8639"/>
                  </a:lnTo>
                  <a:lnTo>
                    <a:pt x="4848" y="8620"/>
                  </a:lnTo>
                  <a:lnTo>
                    <a:pt x="4823" y="8599"/>
                  </a:lnTo>
                  <a:lnTo>
                    <a:pt x="4802" y="8574"/>
                  </a:lnTo>
                  <a:lnTo>
                    <a:pt x="4783" y="8547"/>
                  </a:lnTo>
                  <a:lnTo>
                    <a:pt x="4769" y="8518"/>
                  </a:lnTo>
                  <a:lnTo>
                    <a:pt x="4759" y="8487"/>
                  </a:lnTo>
                  <a:lnTo>
                    <a:pt x="4752" y="8455"/>
                  </a:lnTo>
                  <a:lnTo>
                    <a:pt x="4750" y="8422"/>
                  </a:lnTo>
                  <a:lnTo>
                    <a:pt x="4750" y="2947"/>
                  </a:lnTo>
                  <a:lnTo>
                    <a:pt x="4752" y="2923"/>
                  </a:lnTo>
                  <a:lnTo>
                    <a:pt x="4556" y="2871"/>
                  </a:lnTo>
                  <a:lnTo>
                    <a:pt x="4370" y="2785"/>
                  </a:lnTo>
                  <a:lnTo>
                    <a:pt x="4211" y="2676"/>
                  </a:lnTo>
                  <a:lnTo>
                    <a:pt x="4081" y="2548"/>
                  </a:lnTo>
                  <a:lnTo>
                    <a:pt x="3982" y="2408"/>
                  </a:lnTo>
                  <a:lnTo>
                    <a:pt x="3916" y="2262"/>
                  </a:lnTo>
                  <a:lnTo>
                    <a:pt x="3885" y="2117"/>
                  </a:lnTo>
                  <a:lnTo>
                    <a:pt x="3891" y="1977"/>
                  </a:lnTo>
                  <a:lnTo>
                    <a:pt x="3936" y="1849"/>
                  </a:lnTo>
                  <a:lnTo>
                    <a:pt x="4022" y="1740"/>
                  </a:lnTo>
                  <a:lnTo>
                    <a:pt x="4150" y="1654"/>
                  </a:lnTo>
                  <a:lnTo>
                    <a:pt x="4324" y="1598"/>
                  </a:lnTo>
                  <a:lnTo>
                    <a:pt x="4544" y="1578"/>
                  </a:lnTo>
                  <a:lnTo>
                    <a:pt x="4677" y="1591"/>
                  </a:lnTo>
                  <a:lnTo>
                    <a:pt x="4785" y="1630"/>
                  </a:lnTo>
                  <a:lnTo>
                    <a:pt x="4869" y="1690"/>
                  </a:lnTo>
                  <a:lnTo>
                    <a:pt x="4934" y="1770"/>
                  </a:lnTo>
                  <a:lnTo>
                    <a:pt x="4980" y="18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965;p34">
              <a:extLst>
                <a:ext uri="{FF2B5EF4-FFF2-40B4-BE49-F238E27FC236}">
                  <a16:creationId xmlns:a16="http://schemas.microsoft.com/office/drawing/2014/main" id="{2CC1C40B-BF29-47DB-9EBF-28DA114AA7D5}"/>
                </a:ext>
              </a:extLst>
            </p:cNvPr>
            <p:cNvSpPr/>
            <p:nvPr/>
          </p:nvSpPr>
          <p:spPr>
            <a:xfrm>
              <a:off x="10888678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66" y="1612"/>
                  </a:moveTo>
                  <a:lnTo>
                    <a:pt x="5000" y="1653"/>
                  </a:lnTo>
                  <a:lnTo>
                    <a:pt x="5034" y="1612"/>
                  </a:lnTo>
                  <a:lnTo>
                    <a:pt x="5045" y="1599"/>
                  </a:lnTo>
                  <a:lnTo>
                    <a:pt x="5058" y="1589"/>
                  </a:lnTo>
                  <a:lnTo>
                    <a:pt x="5143" y="1528"/>
                  </a:lnTo>
                  <a:lnTo>
                    <a:pt x="5158" y="1519"/>
                  </a:lnTo>
                  <a:lnTo>
                    <a:pt x="5173" y="1512"/>
                  </a:lnTo>
                  <a:lnTo>
                    <a:pt x="5281" y="1474"/>
                  </a:lnTo>
                  <a:lnTo>
                    <a:pt x="5295" y="1470"/>
                  </a:lnTo>
                  <a:lnTo>
                    <a:pt x="5310" y="1467"/>
                  </a:lnTo>
                  <a:lnTo>
                    <a:pt x="5443" y="1454"/>
                  </a:lnTo>
                  <a:lnTo>
                    <a:pt x="5467" y="1454"/>
                  </a:lnTo>
                  <a:lnTo>
                    <a:pt x="5688" y="1473"/>
                  </a:lnTo>
                  <a:lnTo>
                    <a:pt x="5701" y="1475"/>
                  </a:lnTo>
                  <a:lnTo>
                    <a:pt x="5715" y="1479"/>
                  </a:lnTo>
                  <a:lnTo>
                    <a:pt x="5888" y="1535"/>
                  </a:lnTo>
                  <a:lnTo>
                    <a:pt x="5904" y="1541"/>
                  </a:lnTo>
                  <a:lnTo>
                    <a:pt x="5919" y="1550"/>
                  </a:lnTo>
                  <a:lnTo>
                    <a:pt x="6048" y="1636"/>
                  </a:lnTo>
                  <a:lnTo>
                    <a:pt x="6064" y="1648"/>
                  </a:lnTo>
                  <a:lnTo>
                    <a:pt x="6077" y="1663"/>
                  </a:lnTo>
                  <a:lnTo>
                    <a:pt x="6163" y="1772"/>
                  </a:lnTo>
                  <a:lnTo>
                    <a:pt x="6174" y="1789"/>
                  </a:lnTo>
                  <a:lnTo>
                    <a:pt x="6182" y="1808"/>
                  </a:lnTo>
                  <a:lnTo>
                    <a:pt x="6227" y="1936"/>
                  </a:lnTo>
                  <a:lnTo>
                    <a:pt x="6232" y="1954"/>
                  </a:lnTo>
                  <a:lnTo>
                    <a:pt x="6234" y="1972"/>
                  </a:lnTo>
                  <a:lnTo>
                    <a:pt x="6240" y="2112"/>
                  </a:lnTo>
                  <a:lnTo>
                    <a:pt x="6239" y="2127"/>
                  </a:lnTo>
                  <a:lnTo>
                    <a:pt x="6237" y="2143"/>
                  </a:lnTo>
                  <a:lnTo>
                    <a:pt x="6206" y="2289"/>
                  </a:lnTo>
                  <a:lnTo>
                    <a:pt x="6202" y="2302"/>
                  </a:lnTo>
                  <a:lnTo>
                    <a:pt x="6198" y="2314"/>
                  </a:lnTo>
                  <a:lnTo>
                    <a:pt x="6132" y="2460"/>
                  </a:lnTo>
                  <a:lnTo>
                    <a:pt x="6120" y="2480"/>
                  </a:lnTo>
                  <a:lnTo>
                    <a:pt x="6021" y="2620"/>
                  </a:lnTo>
                  <a:lnTo>
                    <a:pt x="6006" y="2637"/>
                  </a:lnTo>
                  <a:lnTo>
                    <a:pt x="5945" y="2697"/>
                  </a:lnTo>
                  <a:lnTo>
                    <a:pt x="8650" y="2697"/>
                  </a:lnTo>
                  <a:lnTo>
                    <a:pt x="8683" y="2699"/>
                  </a:lnTo>
                  <a:lnTo>
                    <a:pt x="8715" y="2706"/>
                  </a:lnTo>
                  <a:lnTo>
                    <a:pt x="8746" y="2716"/>
                  </a:lnTo>
                  <a:lnTo>
                    <a:pt x="8775" y="2730"/>
                  </a:lnTo>
                  <a:lnTo>
                    <a:pt x="8802" y="2749"/>
                  </a:lnTo>
                  <a:lnTo>
                    <a:pt x="8827" y="2770"/>
                  </a:lnTo>
                  <a:lnTo>
                    <a:pt x="8848" y="2795"/>
                  </a:lnTo>
                  <a:lnTo>
                    <a:pt x="8867" y="2822"/>
                  </a:lnTo>
                  <a:lnTo>
                    <a:pt x="8881" y="2851"/>
                  </a:lnTo>
                  <a:lnTo>
                    <a:pt x="8891" y="2882"/>
                  </a:lnTo>
                  <a:lnTo>
                    <a:pt x="8898" y="2914"/>
                  </a:lnTo>
                  <a:lnTo>
                    <a:pt x="8900" y="2947"/>
                  </a:lnTo>
                  <a:lnTo>
                    <a:pt x="8900" y="4088"/>
                  </a:lnTo>
                  <a:lnTo>
                    <a:pt x="8898" y="4121"/>
                  </a:lnTo>
                  <a:lnTo>
                    <a:pt x="8891" y="4153"/>
                  </a:lnTo>
                  <a:lnTo>
                    <a:pt x="8881" y="4184"/>
                  </a:lnTo>
                  <a:lnTo>
                    <a:pt x="8867" y="4213"/>
                  </a:lnTo>
                  <a:lnTo>
                    <a:pt x="8848" y="4240"/>
                  </a:lnTo>
                  <a:lnTo>
                    <a:pt x="8827" y="4265"/>
                  </a:lnTo>
                  <a:lnTo>
                    <a:pt x="8802" y="4286"/>
                  </a:lnTo>
                  <a:lnTo>
                    <a:pt x="8775" y="4305"/>
                  </a:lnTo>
                  <a:lnTo>
                    <a:pt x="8746" y="4319"/>
                  </a:lnTo>
                  <a:lnTo>
                    <a:pt x="8715" y="4329"/>
                  </a:lnTo>
                  <a:lnTo>
                    <a:pt x="8683" y="4336"/>
                  </a:lnTo>
                  <a:lnTo>
                    <a:pt x="8650" y="4338"/>
                  </a:lnTo>
                  <a:lnTo>
                    <a:pt x="8437" y="4338"/>
                  </a:lnTo>
                  <a:lnTo>
                    <a:pt x="8438" y="4346"/>
                  </a:lnTo>
                  <a:lnTo>
                    <a:pt x="8440" y="4359"/>
                  </a:lnTo>
                  <a:lnTo>
                    <a:pt x="8441" y="4368"/>
                  </a:lnTo>
                  <a:lnTo>
                    <a:pt x="8442" y="4381"/>
                  </a:lnTo>
                  <a:lnTo>
                    <a:pt x="8443" y="4390"/>
                  </a:lnTo>
                  <a:lnTo>
                    <a:pt x="8443" y="4403"/>
                  </a:lnTo>
                  <a:lnTo>
                    <a:pt x="8444" y="4412"/>
                  </a:lnTo>
                  <a:lnTo>
                    <a:pt x="8444" y="4425"/>
                  </a:lnTo>
                  <a:lnTo>
                    <a:pt x="8444" y="4430"/>
                  </a:lnTo>
                  <a:lnTo>
                    <a:pt x="8444" y="8080"/>
                  </a:lnTo>
                  <a:lnTo>
                    <a:pt x="8444" y="8085"/>
                  </a:lnTo>
                  <a:lnTo>
                    <a:pt x="8444" y="8098"/>
                  </a:lnTo>
                  <a:lnTo>
                    <a:pt x="8443" y="8107"/>
                  </a:lnTo>
                  <a:lnTo>
                    <a:pt x="8443" y="8120"/>
                  </a:lnTo>
                  <a:lnTo>
                    <a:pt x="8442" y="8129"/>
                  </a:lnTo>
                  <a:lnTo>
                    <a:pt x="8441" y="8142"/>
                  </a:lnTo>
                  <a:lnTo>
                    <a:pt x="8440" y="8151"/>
                  </a:lnTo>
                  <a:lnTo>
                    <a:pt x="8438" y="8164"/>
                  </a:lnTo>
                  <a:lnTo>
                    <a:pt x="8437" y="8173"/>
                  </a:lnTo>
                  <a:lnTo>
                    <a:pt x="8434" y="8186"/>
                  </a:lnTo>
                  <a:lnTo>
                    <a:pt x="8433" y="8195"/>
                  </a:lnTo>
                  <a:lnTo>
                    <a:pt x="8430" y="8208"/>
                  </a:lnTo>
                  <a:lnTo>
                    <a:pt x="8428" y="8217"/>
                  </a:lnTo>
                  <a:lnTo>
                    <a:pt x="8425" y="8229"/>
                  </a:lnTo>
                  <a:lnTo>
                    <a:pt x="8422" y="8238"/>
                  </a:lnTo>
                  <a:lnTo>
                    <a:pt x="8419" y="8250"/>
                  </a:lnTo>
                  <a:lnTo>
                    <a:pt x="8416" y="8259"/>
                  </a:lnTo>
                  <a:lnTo>
                    <a:pt x="8412" y="8271"/>
                  </a:lnTo>
                  <a:lnTo>
                    <a:pt x="8409" y="8280"/>
                  </a:lnTo>
                  <a:lnTo>
                    <a:pt x="8405" y="8292"/>
                  </a:lnTo>
                  <a:lnTo>
                    <a:pt x="8401" y="8301"/>
                  </a:lnTo>
                  <a:lnTo>
                    <a:pt x="8396" y="8312"/>
                  </a:lnTo>
                  <a:lnTo>
                    <a:pt x="8393" y="8321"/>
                  </a:lnTo>
                  <a:lnTo>
                    <a:pt x="8387" y="8333"/>
                  </a:lnTo>
                  <a:lnTo>
                    <a:pt x="8383" y="8341"/>
                  </a:lnTo>
                  <a:lnTo>
                    <a:pt x="8377" y="8352"/>
                  </a:lnTo>
                  <a:lnTo>
                    <a:pt x="8373" y="8361"/>
                  </a:lnTo>
                  <a:lnTo>
                    <a:pt x="8367" y="8372"/>
                  </a:lnTo>
                  <a:lnTo>
                    <a:pt x="8362" y="8380"/>
                  </a:lnTo>
                  <a:lnTo>
                    <a:pt x="8356" y="8391"/>
                  </a:lnTo>
                  <a:lnTo>
                    <a:pt x="8351" y="8399"/>
                  </a:lnTo>
                  <a:lnTo>
                    <a:pt x="8344" y="8410"/>
                  </a:lnTo>
                  <a:lnTo>
                    <a:pt x="8338" y="8417"/>
                  </a:lnTo>
                  <a:lnTo>
                    <a:pt x="8331" y="8428"/>
                  </a:lnTo>
                  <a:lnTo>
                    <a:pt x="8325" y="8435"/>
                  </a:lnTo>
                  <a:lnTo>
                    <a:pt x="8318" y="8445"/>
                  </a:lnTo>
                  <a:lnTo>
                    <a:pt x="8312" y="8453"/>
                  </a:lnTo>
                  <a:lnTo>
                    <a:pt x="8304" y="8463"/>
                  </a:lnTo>
                  <a:lnTo>
                    <a:pt x="8297" y="8470"/>
                  </a:lnTo>
                  <a:lnTo>
                    <a:pt x="8289" y="8479"/>
                  </a:lnTo>
                  <a:lnTo>
                    <a:pt x="8283" y="8486"/>
                  </a:lnTo>
                  <a:lnTo>
                    <a:pt x="8274" y="8495"/>
                  </a:lnTo>
                  <a:lnTo>
                    <a:pt x="8267" y="8502"/>
                  </a:lnTo>
                  <a:lnTo>
                    <a:pt x="8258" y="8511"/>
                  </a:lnTo>
                  <a:lnTo>
                    <a:pt x="8251" y="8517"/>
                  </a:lnTo>
                  <a:lnTo>
                    <a:pt x="8242" y="8525"/>
                  </a:lnTo>
                  <a:lnTo>
                    <a:pt x="8235" y="8532"/>
                  </a:lnTo>
                  <a:lnTo>
                    <a:pt x="8225" y="8540"/>
                  </a:lnTo>
                  <a:lnTo>
                    <a:pt x="8217" y="8546"/>
                  </a:lnTo>
                  <a:lnTo>
                    <a:pt x="8207" y="8553"/>
                  </a:lnTo>
                  <a:lnTo>
                    <a:pt x="8200" y="8559"/>
                  </a:lnTo>
                  <a:lnTo>
                    <a:pt x="8189" y="8566"/>
                  </a:lnTo>
                  <a:lnTo>
                    <a:pt x="8182" y="8572"/>
                  </a:lnTo>
                  <a:lnTo>
                    <a:pt x="8171" y="8579"/>
                  </a:lnTo>
                  <a:lnTo>
                    <a:pt x="8163" y="8584"/>
                  </a:lnTo>
                  <a:lnTo>
                    <a:pt x="8152" y="8590"/>
                  </a:lnTo>
                  <a:lnTo>
                    <a:pt x="8144" y="8595"/>
                  </a:lnTo>
                  <a:lnTo>
                    <a:pt x="8133" y="8601"/>
                  </a:lnTo>
                  <a:lnTo>
                    <a:pt x="8124" y="8605"/>
                  </a:lnTo>
                  <a:lnTo>
                    <a:pt x="8113" y="8611"/>
                  </a:lnTo>
                  <a:lnTo>
                    <a:pt x="8105" y="8615"/>
                  </a:lnTo>
                  <a:lnTo>
                    <a:pt x="8093" y="8621"/>
                  </a:lnTo>
                  <a:lnTo>
                    <a:pt x="8084" y="8624"/>
                  </a:lnTo>
                  <a:lnTo>
                    <a:pt x="8073" y="8629"/>
                  </a:lnTo>
                  <a:lnTo>
                    <a:pt x="8064" y="8633"/>
                  </a:lnTo>
                  <a:lnTo>
                    <a:pt x="8052" y="8637"/>
                  </a:lnTo>
                  <a:lnTo>
                    <a:pt x="8043" y="8640"/>
                  </a:lnTo>
                  <a:lnTo>
                    <a:pt x="8031" y="8644"/>
                  </a:lnTo>
                  <a:lnTo>
                    <a:pt x="8022" y="8647"/>
                  </a:lnTo>
                  <a:lnTo>
                    <a:pt x="8010" y="8650"/>
                  </a:lnTo>
                  <a:lnTo>
                    <a:pt x="8001" y="8653"/>
                  </a:lnTo>
                  <a:lnTo>
                    <a:pt x="7989" y="8656"/>
                  </a:lnTo>
                  <a:lnTo>
                    <a:pt x="7980" y="8658"/>
                  </a:lnTo>
                  <a:lnTo>
                    <a:pt x="7967" y="8661"/>
                  </a:lnTo>
                  <a:lnTo>
                    <a:pt x="7958" y="8662"/>
                  </a:lnTo>
                  <a:lnTo>
                    <a:pt x="7945" y="8665"/>
                  </a:lnTo>
                  <a:lnTo>
                    <a:pt x="7936" y="8666"/>
                  </a:lnTo>
                  <a:lnTo>
                    <a:pt x="7923" y="8668"/>
                  </a:lnTo>
                  <a:lnTo>
                    <a:pt x="7914" y="8669"/>
                  </a:lnTo>
                  <a:lnTo>
                    <a:pt x="7901" y="8670"/>
                  </a:lnTo>
                  <a:lnTo>
                    <a:pt x="7892" y="8671"/>
                  </a:lnTo>
                  <a:lnTo>
                    <a:pt x="7879" y="8671"/>
                  </a:lnTo>
                  <a:lnTo>
                    <a:pt x="7870" y="8672"/>
                  </a:lnTo>
                  <a:lnTo>
                    <a:pt x="7857" y="8672"/>
                  </a:lnTo>
                  <a:lnTo>
                    <a:pt x="7852" y="8672"/>
                  </a:lnTo>
                  <a:lnTo>
                    <a:pt x="2148" y="8672"/>
                  </a:lnTo>
                  <a:lnTo>
                    <a:pt x="2143" y="8672"/>
                  </a:lnTo>
                  <a:lnTo>
                    <a:pt x="2130" y="8672"/>
                  </a:lnTo>
                  <a:lnTo>
                    <a:pt x="2121" y="8671"/>
                  </a:lnTo>
                  <a:lnTo>
                    <a:pt x="2108" y="8671"/>
                  </a:lnTo>
                  <a:lnTo>
                    <a:pt x="2099" y="8670"/>
                  </a:lnTo>
                  <a:lnTo>
                    <a:pt x="2086" y="8669"/>
                  </a:lnTo>
                  <a:lnTo>
                    <a:pt x="2077" y="8668"/>
                  </a:lnTo>
                  <a:lnTo>
                    <a:pt x="2064" y="8666"/>
                  </a:lnTo>
                  <a:lnTo>
                    <a:pt x="2055" y="8665"/>
                  </a:lnTo>
                  <a:lnTo>
                    <a:pt x="2042" y="8662"/>
                  </a:lnTo>
                  <a:lnTo>
                    <a:pt x="2033" y="8661"/>
                  </a:lnTo>
                  <a:lnTo>
                    <a:pt x="2020" y="8658"/>
                  </a:lnTo>
                  <a:lnTo>
                    <a:pt x="2011" y="8656"/>
                  </a:lnTo>
                  <a:lnTo>
                    <a:pt x="1999" y="8653"/>
                  </a:lnTo>
                  <a:lnTo>
                    <a:pt x="1990" y="8650"/>
                  </a:lnTo>
                  <a:lnTo>
                    <a:pt x="1978" y="8647"/>
                  </a:lnTo>
                  <a:lnTo>
                    <a:pt x="1969" y="8644"/>
                  </a:lnTo>
                  <a:lnTo>
                    <a:pt x="1957" y="8640"/>
                  </a:lnTo>
                  <a:lnTo>
                    <a:pt x="1948" y="8637"/>
                  </a:lnTo>
                  <a:lnTo>
                    <a:pt x="1936" y="8633"/>
                  </a:lnTo>
                  <a:lnTo>
                    <a:pt x="1927" y="8629"/>
                  </a:lnTo>
                  <a:lnTo>
                    <a:pt x="1916" y="8624"/>
                  </a:lnTo>
                  <a:lnTo>
                    <a:pt x="1907" y="8621"/>
                  </a:lnTo>
                  <a:lnTo>
                    <a:pt x="1895" y="8615"/>
                  </a:lnTo>
                  <a:lnTo>
                    <a:pt x="1887" y="8611"/>
                  </a:lnTo>
                  <a:lnTo>
                    <a:pt x="1876" y="8605"/>
                  </a:lnTo>
                  <a:lnTo>
                    <a:pt x="1867" y="8601"/>
                  </a:lnTo>
                  <a:lnTo>
                    <a:pt x="1856" y="8595"/>
                  </a:lnTo>
                  <a:lnTo>
                    <a:pt x="1848" y="8590"/>
                  </a:lnTo>
                  <a:lnTo>
                    <a:pt x="1837" y="8584"/>
                  </a:lnTo>
                  <a:lnTo>
                    <a:pt x="1829" y="8579"/>
                  </a:lnTo>
                  <a:lnTo>
                    <a:pt x="1818" y="8572"/>
                  </a:lnTo>
                  <a:lnTo>
                    <a:pt x="1811" y="8566"/>
                  </a:lnTo>
                  <a:lnTo>
                    <a:pt x="1800" y="8559"/>
                  </a:lnTo>
                  <a:lnTo>
                    <a:pt x="1793" y="8553"/>
                  </a:lnTo>
                  <a:lnTo>
                    <a:pt x="1783" y="8546"/>
                  </a:lnTo>
                  <a:lnTo>
                    <a:pt x="1775" y="8540"/>
                  </a:lnTo>
                  <a:lnTo>
                    <a:pt x="1765" y="8532"/>
                  </a:lnTo>
                  <a:lnTo>
                    <a:pt x="1758" y="8525"/>
                  </a:lnTo>
                  <a:lnTo>
                    <a:pt x="1749" y="8517"/>
                  </a:lnTo>
                  <a:lnTo>
                    <a:pt x="1742" y="8511"/>
                  </a:lnTo>
                  <a:lnTo>
                    <a:pt x="1733" y="8502"/>
                  </a:lnTo>
                  <a:lnTo>
                    <a:pt x="1726" y="8495"/>
                  </a:lnTo>
                  <a:lnTo>
                    <a:pt x="1717" y="8486"/>
                  </a:lnTo>
                  <a:lnTo>
                    <a:pt x="1711" y="8479"/>
                  </a:lnTo>
                  <a:lnTo>
                    <a:pt x="1703" y="8470"/>
                  </a:lnTo>
                  <a:lnTo>
                    <a:pt x="1696" y="8463"/>
                  </a:lnTo>
                  <a:lnTo>
                    <a:pt x="1688" y="8453"/>
                  </a:lnTo>
                  <a:lnTo>
                    <a:pt x="1682" y="8445"/>
                  </a:lnTo>
                  <a:lnTo>
                    <a:pt x="1675" y="8435"/>
                  </a:lnTo>
                  <a:lnTo>
                    <a:pt x="1669" y="8428"/>
                  </a:lnTo>
                  <a:lnTo>
                    <a:pt x="1662" y="8417"/>
                  </a:lnTo>
                  <a:lnTo>
                    <a:pt x="1656" y="8410"/>
                  </a:lnTo>
                  <a:lnTo>
                    <a:pt x="1649" y="8399"/>
                  </a:lnTo>
                  <a:lnTo>
                    <a:pt x="1644" y="8391"/>
                  </a:lnTo>
                  <a:lnTo>
                    <a:pt x="1638" y="8380"/>
                  </a:lnTo>
                  <a:lnTo>
                    <a:pt x="1633" y="8372"/>
                  </a:lnTo>
                  <a:lnTo>
                    <a:pt x="1627" y="8361"/>
                  </a:lnTo>
                  <a:lnTo>
                    <a:pt x="1623" y="8352"/>
                  </a:lnTo>
                  <a:lnTo>
                    <a:pt x="1617" y="8341"/>
                  </a:lnTo>
                  <a:lnTo>
                    <a:pt x="1613" y="8333"/>
                  </a:lnTo>
                  <a:lnTo>
                    <a:pt x="1607" y="8321"/>
                  </a:lnTo>
                  <a:lnTo>
                    <a:pt x="1604" y="8312"/>
                  </a:lnTo>
                  <a:lnTo>
                    <a:pt x="1599" y="8301"/>
                  </a:lnTo>
                  <a:lnTo>
                    <a:pt x="1595" y="8292"/>
                  </a:lnTo>
                  <a:lnTo>
                    <a:pt x="1591" y="8280"/>
                  </a:lnTo>
                  <a:lnTo>
                    <a:pt x="1588" y="8271"/>
                  </a:lnTo>
                  <a:lnTo>
                    <a:pt x="1584" y="8259"/>
                  </a:lnTo>
                  <a:lnTo>
                    <a:pt x="1581" y="8250"/>
                  </a:lnTo>
                  <a:lnTo>
                    <a:pt x="1578" y="8238"/>
                  </a:lnTo>
                  <a:lnTo>
                    <a:pt x="1575" y="8229"/>
                  </a:lnTo>
                  <a:lnTo>
                    <a:pt x="1572" y="8217"/>
                  </a:lnTo>
                  <a:lnTo>
                    <a:pt x="1570" y="8208"/>
                  </a:lnTo>
                  <a:lnTo>
                    <a:pt x="1567" y="8195"/>
                  </a:lnTo>
                  <a:lnTo>
                    <a:pt x="1566" y="8186"/>
                  </a:lnTo>
                  <a:lnTo>
                    <a:pt x="1563" y="8173"/>
                  </a:lnTo>
                  <a:lnTo>
                    <a:pt x="1562" y="8164"/>
                  </a:lnTo>
                  <a:lnTo>
                    <a:pt x="1560" y="8151"/>
                  </a:lnTo>
                  <a:lnTo>
                    <a:pt x="1559" y="8142"/>
                  </a:lnTo>
                  <a:lnTo>
                    <a:pt x="1558" y="8129"/>
                  </a:lnTo>
                  <a:lnTo>
                    <a:pt x="1557" y="8120"/>
                  </a:lnTo>
                  <a:lnTo>
                    <a:pt x="1557" y="8107"/>
                  </a:lnTo>
                  <a:lnTo>
                    <a:pt x="1556" y="8098"/>
                  </a:lnTo>
                  <a:lnTo>
                    <a:pt x="1556" y="8085"/>
                  </a:lnTo>
                  <a:lnTo>
                    <a:pt x="1556" y="8080"/>
                  </a:lnTo>
                  <a:lnTo>
                    <a:pt x="1556" y="4430"/>
                  </a:lnTo>
                  <a:lnTo>
                    <a:pt x="1556" y="4425"/>
                  </a:lnTo>
                  <a:lnTo>
                    <a:pt x="1556" y="4412"/>
                  </a:lnTo>
                  <a:lnTo>
                    <a:pt x="1557" y="4403"/>
                  </a:lnTo>
                  <a:lnTo>
                    <a:pt x="1557" y="4390"/>
                  </a:lnTo>
                  <a:lnTo>
                    <a:pt x="1558" y="4381"/>
                  </a:lnTo>
                  <a:lnTo>
                    <a:pt x="1559" y="4368"/>
                  </a:lnTo>
                  <a:lnTo>
                    <a:pt x="1560" y="4359"/>
                  </a:lnTo>
                  <a:lnTo>
                    <a:pt x="1562" y="4346"/>
                  </a:lnTo>
                  <a:lnTo>
                    <a:pt x="1563" y="4338"/>
                  </a:lnTo>
                  <a:lnTo>
                    <a:pt x="1350" y="4338"/>
                  </a:lnTo>
                  <a:lnTo>
                    <a:pt x="1317" y="4336"/>
                  </a:lnTo>
                  <a:lnTo>
                    <a:pt x="1285" y="4329"/>
                  </a:lnTo>
                  <a:lnTo>
                    <a:pt x="1254" y="4319"/>
                  </a:lnTo>
                  <a:lnTo>
                    <a:pt x="1225" y="4305"/>
                  </a:lnTo>
                  <a:lnTo>
                    <a:pt x="1198" y="4286"/>
                  </a:lnTo>
                  <a:lnTo>
                    <a:pt x="1173" y="4265"/>
                  </a:lnTo>
                  <a:lnTo>
                    <a:pt x="1152" y="4240"/>
                  </a:lnTo>
                  <a:lnTo>
                    <a:pt x="1133" y="4213"/>
                  </a:lnTo>
                  <a:lnTo>
                    <a:pt x="1119" y="4184"/>
                  </a:lnTo>
                  <a:lnTo>
                    <a:pt x="1109" y="4153"/>
                  </a:lnTo>
                  <a:lnTo>
                    <a:pt x="1102" y="4121"/>
                  </a:lnTo>
                  <a:lnTo>
                    <a:pt x="1100" y="4088"/>
                  </a:lnTo>
                  <a:lnTo>
                    <a:pt x="1100" y="2947"/>
                  </a:lnTo>
                  <a:lnTo>
                    <a:pt x="1102" y="2914"/>
                  </a:lnTo>
                  <a:lnTo>
                    <a:pt x="1109" y="2882"/>
                  </a:lnTo>
                  <a:lnTo>
                    <a:pt x="1119" y="2851"/>
                  </a:lnTo>
                  <a:lnTo>
                    <a:pt x="1133" y="2822"/>
                  </a:lnTo>
                  <a:lnTo>
                    <a:pt x="1152" y="2795"/>
                  </a:lnTo>
                  <a:lnTo>
                    <a:pt x="1173" y="2770"/>
                  </a:lnTo>
                  <a:lnTo>
                    <a:pt x="1198" y="2749"/>
                  </a:lnTo>
                  <a:lnTo>
                    <a:pt x="1225" y="2730"/>
                  </a:lnTo>
                  <a:lnTo>
                    <a:pt x="1254" y="2716"/>
                  </a:lnTo>
                  <a:lnTo>
                    <a:pt x="1285" y="2706"/>
                  </a:lnTo>
                  <a:lnTo>
                    <a:pt x="1317" y="2699"/>
                  </a:lnTo>
                  <a:lnTo>
                    <a:pt x="1350" y="2697"/>
                  </a:lnTo>
                  <a:lnTo>
                    <a:pt x="4055" y="2697"/>
                  </a:lnTo>
                  <a:lnTo>
                    <a:pt x="3994" y="2637"/>
                  </a:lnTo>
                  <a:lnTo>
                    <a:pt x="3979" y="2620"/>
                  </a:lnTo>
                  <a:lnTo>
                    <a:pt x="3880" y="2480"/>
                  </a:lnTo>
                  <a:lnTo>
                    <a:pt x="3868" y="2460"/>
                  </a:lnTo>
                  <a:lnTo>
                    <a:pt x="3802" y="2314"/>
                  </a:lnTo>
                  <a:lnTo>
                    <a:pt x="3798" y="2302"/>
                  </a:lnTo>
                  <a:lnTo>
                    <a:pt x="3794" y="2289"/>
                  </a:lnTo>
                  <a:lnTo>
                    <a:pt x="3763" y="2143"/>
                  </a:lnTo>
                  <a:lnTo>
                    <a:pt x="3761" y="2127"/>
                  </a:lnTo>
                  <a:lnTo>
                    <a:pt x="3760" y="2112"/>
                  </a:lnTo>
                  <a:lnTo>
                    <a:pt x="3766" y="1972"/>
                  </a:lnTo>
                  <a:lnTo>
                    <a:pt x="3768" y="1954"/>
                  </a:lnTo>
                  <a:lnTo>
                    <a:pt x="3773" y="1936"/>
                  </a:lnTo>
                  <a:lnTo>
                    <a:pt x="3818" y="1808"/>
                  </a:lnTo>
                  <a:lnTo>
                    <a:pt x="3826" y="1789"/>
                  </a:lnTo>
                  <a:lnTo>
                    <a:pt x="3837" y="1772"/>
                  </a:lnTo>
                  <a:lnTo>
                    <a:pt x="3923" y="1663"/>
                  </a:lnTo>
                  <a:lnTo>
                    <a:pt x="3936" y="1648"/>
                  </a:lnTo>
                  <a:lnTo>
                    <a:pt x="3952" y="1636"/>
                  </a:lnTo>
                  <a:lnTo>
                    <a:pt x="4081" y="1550"/>
                  </a:lnTo>
                  <a:lnTo>
                    <a:pt x="4096" y="1541"/>
                  </a:lnTo>
                  <a:lnTo>
                    <a:pt x="4112" y="1535"/>
                  </a:lnTo>
                  <a:lnTo>
                    <a:pt x="4285" y="1479"/>
                  </a:lnTo>
                  <a:lnTo>
                    <a:pt x="4299" y="1475"/>
                  </a:lnTo>
                  <a:lnTo>
                    <a:pt x="4312" y="1473"/>
                  </a:lnTo>
                  <a:lnTo>
                    <a:pt x="4533" y="1454"/>
                  </a:lnTo>
                  <a:lnTo>
                    <a:pt x="4557" y="1454"/>
                  </a:lnTo>
                  <a:lnTo>
                    <a:pt x="4690" y="1467"/>
                  </a:lnTo>
                  <a:lnTo>
                    <a:pt x="4705" y="1470"/>
                  </a:lnTo>
                  <a:lnTo>
                    <a:pt x="4719" y="1474"/>
                  </a:lnTo>
                  <a:lnTo>
                    <a:pt x="4827" y="1512"/>
                  </a:lnTo>
                  <a:lnTo>
                    <a:pt x="4842" y="1519"/>
                  </a:lnTo>
                  <a:lnTo>
                    <a:pt x="4857" y="1528"/>
                  </a:lnTo>
                  <a:lnTo>
                    <a:pt x="4942" y="1589"/>
                  </a:lnTo>
                  <a:lnTo>
                    <a:pt x="4955" y="1599"/>
                  </a:lnTo>
                  <a:lnTo>
                    <a:pt x="4966" y="1612"/>
                  </a:lnTo>
                  <a:close/>
                  <a:moveTo>
                    <a:pt x="8400" y="3838"/>
                  </a:moveTo>
                  <a:lnTo>
                    <a:pt x="8400" y="3197"/>
                  </a:lnTo>
                  <a:lnTo>
                    <a:pt x="1600" y="3197"/>
                  </a:lnTo>
                  <a:lnTo>
                    <a:pt x="1600" y="3838"/>
                  </a:lnTo>
                  <a:lnTo>
                    <a:pt x="2148" y="3838"/>
                  </a:lnTo>
                  <a:lnTo>
                    <a:pt x="7852" y="3838"/>
                  </a:lnTo>
                  <a:lnTo>
                    <a:pt x="8400" y="3838"/>
                  </a:lnTo>
                  <a:close/>
                  <a:moveTo>
                    <a:pt x="7856" y="4338"/>
                  </a:moveTo>
                  <a:lnTo>
                    <a:pt x="7850" y="4338"/>
                  </a:lnTo>
                  <a:lnTo>
                    <a:pt x="2150" y="4338"/>
                  </a:lnTo>
                  <a:lnTo>
                    <a:pt x="2144" y="4338"/>
                  </a:lnTo>
                  <a:lnTo>
                    <a:pt x="2140" y="4338"/>
                  </a:lnTo>
                  <a:lnTo>
                    <a:pt x="2137" y="4339"/>
                  </a:lnTo>
                  <a:lnTo>
                    <a:pt x="2133" y="4339"/>
                  </a:lnTo>
                  <a:lnTo>
                    <a:pt x="2129" y="4340"/>
                  </a:lnTo>
                  <a:lnTo>
                    <a:pt x="2126" y="4340"/>
                  </a:lnTo>
                  <a:lnTo>
                    <a:pt x="2123" y="4341"/>
                  </a:lnTo>
                  <a:lnTo>
                    <a:pt x="2119" y="4342"/>
                  </a:lnTo>
                  <a:lnTo>
                    <a:pt x="2116" y="4343"/>
                  </a:lnTo>
                  <a:lnTo>
                    <a:pt x="2113" y="4344"/>
                  </a:lnTo>
                  <a:lnTo>
                    <a:pt x="2110" y="4345"/>
                  </a:lnTo>
                  <a:lnTo>
                    <a:pt x="2107" y="4347"/>
                  </a:lnTo>
                  <a:lnTo>
                    <a:pt x="2105" y="4348"/>
                  </a:lnTo>
                  <a:lnTo>
                    <a:pt x="2102" y="4350"/>
                  </a:lnTo>
                  <a:lnTo>
                    <a:pt x="2099" y="4351"/>
                  </a:lnTo>
                  <a:lnTo>
                    <a:pt x="2097" y="4353"/>
                  </a:lnTo>
                  <a:lnTo>
                    <a:pt x="2094" y="4355"/>
                  </a:lnTo>
                  <a:lnTo>
                    <a:pt x="2092" y="4357"/>
                  </a:lnTo>
                  <a:lnTo>
                    <a:pt x="2089" y="4359"/>
                  </a:lnTo>
                  <a:lnTo>
                    <a:pt x="2087" y="4361"/>
                  </a:lnTo>
                  <a:lnTo>
                    <a:pt x="2084" y="4364"/>
                  </a:lnTo>
                  <a:lnTo>
                    <a:pt x="2082" y="4366"/>
                  </a:lnTo>
                  <a:lnTo>
                    <a:pt x="2079" y="4369"/>
                  </a:lnTo>
                  <a:lnTo>
                    <a:pt x="2077" y="4372"/>
                  </a:lnTo>
                  <a:lnTo>
                    <a:pt x="2075" y="4375"/>
                  </a:lnTo>
                  <a:lnTo>
                    <a:pt x="2073" y="4378"/>
                  </a:lnTo>
                  <a:lnTo>
                    <a:pt x="2071" y="4381"/>
                  </a:lnTo>
                  <a:lnTo>
                    <a:pt x="2069" y="4384"/>
                  </a:lnTo>
                  <a:lnTo>
                    <a:pt x="2067" y="4387"/>
                  </a:lnTo>
                  <a:lnTo>
                    <a:pt x="2065" y="4390"/>
                  </a:lnTo>
                  <a:lnTo>
                    <a:pt x="2064" y="4393"/>
                  </a:lnTo>
                  <a:lnTo>
                    <a:pt x="2062" y="4397"/>
                  </a:lnTo>
                  <a:lnTo>
                    <a:pt x="2061" y="4400"/>
                  </a:lnTo>
                  <a:lnTo>
                    <a:pt x="2060" y="4403"/>
                  </a:lnTo>
                  <a:lnTo>
                    <a:pt x="2059" y="4407"/>
                  </a:lnTo>
                  <a:lnTo>
                    <a:pt x="2058" y="4410"/>
                  </a:lnTo>
                  <a:lnTo>
                    <a:pt x="2058" y="4413"/>
                  </a:lnTo>
                  <a:lnTo>
                    <a:pt x="2057" y="4417"/>
                  </a:lnTo>
                  <a:lnTo>
                    <a:pt x="2057" y="4420"/>
                  </a:lnTo>
                  <a:lnTo>
                    <a:pt x="2056" y="4423"/>
                  </a:lnTo>
                  <a:lnTo>
                    <a:pt x="2056" y="4427"/>
                  </a:lnTo>
                  <a:lnTo>
                    <a:pt x="2056" y="4432"/>
                  </a:lnTo>
                  <a:lnTo>
                    <a:pt x="2056" y="8078"/>
                  </a:lnTo>
                  <a:lnTo>
                    <a:pt x="2056" y="8083"/>
                  </a:lnTo>
                  <a:lnTo>
                    <a:pt x="2056" y="8087"/>
                  </a:lnTo>
                  <a:lnTo>
                    <a:pt x="2057" y="8090"/>
                  </a:lnTo>
                  <a:lnTo>
                    <a:pt x="2057" y="8093"/>
                  </a:lnTo>
                  <a:lnTo>
                    <a:pt x="2058" y="8097"/>
                  </a:lnTo>
                  <a:lnTo>
                    <a:pt x="2058" y="8100"/>
                  </a:lnTo>
                  <a:lnTo>
                    <a:pt x="2059" y="8103"/>
                  </a:lnTo>
                  <a:lnTo>
                    <a:pt x="2060" y="8107"/>
                  </a:lnTo>
                  <a:lnTo>
                    <a:pt x="2061" y="8110"/>
                  </a:lnTo>
                  <a:lnTo>
                    <a:pt x="2062" y="8113"/>
                  </a:lnTo>
                  <a:lnTo>
                    <a:pt x="2064" y="8117"/>
                  </a:lnTo>
                  <a:lnTo>
                    <a:pt x="2065" y="8120"/>
                  </a:lnTo>
                  <a:lnTo>
                    <a:pt x="2067" y="8123"/>
                  </a:lnTo>
                  <a:lnTo>
                    <a:pt x="2069" y="8126"/>
                  </a:lnTo>
                  <a:lnTo>
                    <a:pt x="2070" y="8129"/>
                  </a:lnTo>
                  <a:lnTo>
                    <a:pt x="2072" y="8132"/>
                  </a:lnTo>
                  <a:lnTo>
                    <a:pt x="2074" y="8135"/>
                  </a:lnTo>
                  <a:lnTo>
                    <a:pt x="2076" y="8137"/>
                  </a:lnTo>
                  <a:lnTo>
                    <a:pt x="2078" y="8140"/>
                  </a:lnTo>
                  <a:lnTo>
                    <a:pt x="2081" y="8143"/>
                  </a:lnTo>
                  <a:lnTo>
                    <a:pt x="2083" y="8145"/>
                  </a:lnTo>
                  <a:lnTo>
                    <a:pt x="2085" y="8147"/>
                  </a:lnTo>
                  <a:lnTo>
                    <a:pt x="2088" y="8150"/>
                  </a:lnTo>
                  <a:lnTo>
                    <a:pt x="2091" y="8152"/>
                  </a:lnTo>
                  <a:lnTo>
                    <a:pt x="2093" y="8154"/>
                  </a:lnTo>
                  <a:lnTo>
                    <a:pt x="2096" y="8156"/>
                  </a:lnTo>
                  <a:lnTo>
                    <a:pt x="2099" y="8158"/>
                  </a:lnTo>
                  <a:lnTo>
                    <a:pt x="2102" y="8159"/>
                  </a:lnTo>
                  <a:lnTo>
                    <a:pt x="2105" y="8161"/>
                  </a:lnTo>
                  <a:lnTo>
                    <a:pt x="2108" y="8163"/>
                  </a:lnTo>
                  <a:lnTo>
                    <a:pt x="2111" y="8164"/>
                  </a:lnTo>
                  <a:lnTo>
                    <a:pt x="2115" y="8166"/>
                  </a:lnTo>
                  <a:lnTo>
                    <a:pt x="2118" y="8167"/>
                  </a:lnTo>
                  <a:lnTo>
                    <a:pt x="2121" y="8168"/>
                  </a:lnTo>
                  <a:lnTo>
                    <a:pt x="2125" y="8169"/>
                  </a:lnTo>
                  <a:lnTo>
                    <a:pt x="2128" y="8170"/>
                  </a:lnTo>
                  <a:lnTo>
                    <a:pt x="2131" y="8170"/>
                  </a:lnTo>
                  <a:lnTo>
                    <a:pt x="2135" y="8171"/>
                  </a:lnTo>
                  <a:lnTo>
                    <a:pt x="2138" y="8171"/>
                  </a:lnTo>
                  <a:lnTo>
                    <a:pt x="2141" y="8172"/>
                  </a:lnTo>
                  <a:lnTo>
                    <a:pt x="2145" y="8172"/>
                  </a:lnTo>
                  <a:lnTo>
                    <a:pt x="2150" y="8172"/>
                  </a:lnTo>
                  <a:lnTo>
                    <a:pt x="7850" y="8172"/>
                  </a:lnTo>
                  <a:lnTo>
                    <a:pt x="7855" y="8172"/>
                  </a:lnTo>
                  <a:lnTo>
                    <a:pt x="7859" y="8172"/>
                  </a:lnTo>
                  <a:lnTo>
                    <a:pt x="7862" y="8171"/>
                  </a:lnTo>
                  <a:lnTo>
                    <a:pt x="7865" y="8171"/>
                  </a:lnTo>
                  <a:lnTo>
                    <a:pt x="7869" y="8170"/>
                  </a:lnTo>
                  <a:lnTo>
                    <a:pt x="7872" y="8170"/>
                  </a:lnTo>
                  <a:lnTo>
                    <a:pt x="7875" y="8169"/>
                  </a:lnTo>
                  <a:lnTo>
                    <a:pt x="7879" y="8168"/>
                  </a:lnTo>
                  <a:lnTo>
                    <a:pt x="7882" y="8167"/>
                  </a:lnTo>
                  <a:lnTo>
                    <a:pt x="7885" y="8166"/>
                  </a:lnTo>
                  <a:lnTo>
                    <a:pt x="7889" y="8164"/>
                  </a:lnTo>
                  <a:lnTo>
                    <a:pt x="7892" y="8163"/>
                  </a:lnTo>
                  <a:lnTo>
                    <a:pt x="7895" y="8161"/>
                  </a:lnTo>
                  <a:lnTo>
                    <a:pt x="7898" y="8159"/>
                  </a:lnTo>
                  <a:lnTo>
                    <a:pt x="7901" y="8158"/>
                  </a:lnTo>
                  <a:lnTo>
                    <a:pt x="7904" y="8156"/>
                  </a:lnTo>
                  <a:lnTo>
                    <a:pt x="7907" y="8154"/>
                  </a:lnTo>
                  <a:lnTo>
                    <a:pt x="7909" y="8152"/>
                  </a:lnTo>
                  <a:lnTo>
                    <a:pt x="7912" y="8150"/>
                  </a:lnTo>
                  <a:lnTo>
                    <a:pt x="7915" y="8147"/>
                  </a:lnTo>
                  <a:lnTo>
                    <a:pt x="7917" y="8145"/>
                  </a:lnTo>
                  <a:lnTo>
                    <a:pt x="7919" y="8143"/>
                  </a:lnTo>
                  <a:lnTo>
                    <a:pt x="7922" y="8140"/>
                  </a:lnTo>
                  <a:lnTo>
                    <a:pt x="7924" y="8137"/>
                  </a:lnTo>
                  <a:lnTo>
                    <a:pt x="7926" y="8135"/>
                  </a:lnTo>
                  <a:lnTo>
                    <a:pt x="7928" y="8132"/>
                  </a:lnTo>
                  <a:lnTo>
                    <a:pt x="7930" y="8129"/>
                  </a:lnTo>
                  <a:lnTo>
                    <a:pt x="7931" y="8126"/>
                  </a:lnTo>
                  <a:lnTo>
                    <a:pt x="7933" y="8123"/>
                  </a:lnTo>
                  <a:lnTo>
                    <a:pt x="7935" y="8120"/>
                  </a:lnTo>
                  <a:lnTo>
                    <a:pt x="7936" y="8117"/>
                  </a:lnTo>
                  <a:lnTo>
                    <a:pt x="7938" y="8113"/>
                  </a:lnTo>
                  <a:lnTo>
                    <a:pt x="7939" y="8110"/>
                  </a:lnTo>
                  <a:lnTo>
                    <a:pt x="7940" y="8107"/>
                  </a:lnTo>
                  <a:lnTo>
                    <a:pt x="7941" y="8103"/>
                  </a:lnTo>
                  <a:lnTo>
                    <a:pt x="7942" y="8100"/>
                  </a:lnTo>
                  <a:lnTo>
                    <a:pt x="7942" y="8097"/>
                  </a:lnTo>
                  <a:lnTo>
                    <a:pt x="7943" y="8093"/>
                  </a:lnTo>
                  <a:lnTo>
                    <a:pt x="7943" y="8090"/>
                  </a:lnTo>
                  <a:lnTo>
                    <a:pt x="7944" y="8087"/>
                  </a:lnTo>
                  <a:lnTo>
                    <a:pt x="7944" y="8083"/>
                  </a:lnTo>
                  <a:lnTo>
                    <a:pt x="7944" y="8078"/>
                  </a:lnTo>
                  <a:lnTo>
                    <a:pt x="7944" y="4432"/>
                  </a:lnTo>
                  <a:lnTo>
                    <a:pt x="7944" y="4427"/>
                  </a:lnTo>
                  <a:lnTo>
                    <a:pt x="7944" y="4423"/>
                  </a:lnTo>
                  <a:lnTo>
                    <a:pt x="7943" y="4420"/>
                  </a:lnTo>
                  <a:lnTo>
                    <a:pt x="7943" y="4417"/>
                  </a:lnTo>
                  <a:lnTo>
                    <a:pt x="7942" y="4413"/>
                  </a:lnTo>
                  <a:lnTo>
                    <a:pt x="7942" y="4410"/>
                  </a:lnTo>
                  <a:lnTo>
                    <a:pt x="7941" y="4407"/>
                  </a:lnTo>
                  <a:lnTo>
                    <a:pt x="7940" y="4403"/>
                  </a:lnTo>
                  <a:lnTo>
                    <a:pt x="7939" y="4400"/>
                  </a:lnTo>
                  <a:lnTo>
                    <a:pt x="7938" y="4397"/>
                  </a:lnTo>
                  <a:lnTo>
                    <a:pt x="7936" y="4393"/>
                  </a:lnTo>
                  <a:lnTo>
                    <a:pt x="7935" y="4390"/>
                  </a:lnTo>
                  <a:lnTo>
                    <a:pt x="7933" y="4387"/>
                  </a:lnTo>
                  <a:lnTo>
                    <a:pt x="7931" y="4384"/>
                  </a:lnTo>
                  <a:lnTo>
                    <a:pt x="7929" y="4381"/>
                  </a:lnTo>
                  <a:lnTo>
                    <a:pt x="7927" y="4378"/>
                  </a:lnTo>
                  <a:lnTo>
                    <a:pt x="7925" y="4375"/>
                  </a:lnTo>
                  <a:lnTo>
                    <a:pt x="7923" y="4372"/>
                  </a:lnTo>
                  <a:lnTo>
                    <a:pt x="7921" y="4369"/>
                  </a:lnTo>
                  <a:lnTo>
                    <a:pt x="7918" y="4366"/>
                  </a:lnTo>
                  <a:lnTo>
                    <a:pt x="7916" y="4364"/>
                  </a:lnTo>
                  <a:lnTo>
                    <a:pt x="7913" y="4361"/>
                  </a:lnTo>
                  <a:lnTo>
                    <a:pt x="7911" y="4359"/>
                  </a:lnTo>
                  <a:lnTo>
                    <a:pt x="7908" y="4357"/>
                  </a:lnTo>
                  <a:lnTo>
                    <a:pt x="7906" y="4355"/>
                  </a:lnTo>
                  <a:lnTo>
                    <a:pt x="7903" y="4353"/>
                  </a:lnTo>
                  <a:lnTo>
                    <a:pt x="7901" y="4351"/>
                  </a:lnTo>
                  <a:lnTo>
                    <a:pt x="7898" y="4350"/>
                  </a:lnTo>
                  <a:lnTo>
                    <a:pt x="7895" y="4348"/>
                  </a:lnTo>
                  <a:lnTo>
                    <a:pt x="7893" y="4347"/>
                  </a:lnTo>
                  <a:lnTo>
                    <a:pt x="7890" y="4345"/>
                  </a:lnTo>
                  <a:lnTo>
                    <a:pt x="7887" y="4344"/>
                  </a:lnTo>
                  <a:lnTo>
                    <a:pt x="7884" y="4343"/>
                  </a:lnTo>
                  <a:lnTo>
                    <a:pt x="7881" y="4342"/>
                  </a:lnTo>
                  <a:lnTo>
                    <a:pt x="7877" y="4341"/>
                  </a:lnTo>
                  <a:lnTo>
                    <a:pt x="7874" y="4340"/>
                  </a:lnTo>
                  <a:lnTo>
                    <a:pt x="7871" y="4340"/>
                  </a:lnTo>
                  <a:lnTo>
                    <a:pt x="7867" y="4339"/>
                  </a:lnTo>
                  <a:lnTo>
                    <a:pt x="7863" y="4339"/>
                  </a:lnTo>
                  <a:lnTo>
                    <a:pt x="7860" y="4338"/>
                  </a:lnTo>
                  <a:lnTo>
                    <a:pt x="7856" y="4338"/>
                  </a:lnTo>
                  <a:close/>
                  <a:moveTo>
                    <a:pt x="5145" y="2614"/>
                  </a:moveTo>
                  <a:lnTo>
                    <a:pt x="5138" y="2697"/>
                  </a:lnTo>
                  <a:lnTo>
                    <a:pt x="5523" y="2697"/>
                  </a:lnTo>
                  <a:lnTo>
                    <a:pt x="5568" y="2676"/>
                  </a:lnTo>
                  <a:lnTo>
                    <a:pt x="5709" y="2579"/>
                  </a:lnTo>
                  <a:lnTo>
                    <a:pt x="5823" y="2467"/>
                  </a:lnTo>
                  <a:lnTo>
                    <a:pt x="5909" y="2346"/>
                  </a:lnTo>
                  <a:lnTo>
                    <a:pt x="5964" y="2223"/>
                  </a:lnTo>
                  <a:lnTo>
                    <a:pt x="5989" y="2106"/>
                  </a:lnTo>
                  <a:lnTo>
                    <a:pt x="5985" y="2001"/>
                  </a:lnTo>
                  <a:lnTo>
                    <a:pt x="5953" y="1910"/>
                  </a:lnTo>
                  <a:lnTo>
                    <a:pt x="5892" y="1832"/>
                  </a:lnTo>
                  <a:lnTo>
                    <a:pt x="5795" y="1767"/>
                  </a:lnTo>
                  <a:lnTo>
                    <a:pt x="5651" y="1721"/>
                  </a:lnTo>
                  <a:lnTo>
                    <a:pt x="5457" y="1704"/>
                  </a:lnTo>
                  <a:lnTo>
                    <a:pt x="5351" y="1714"/>
                  </a:lnTo>
                  <a:lnTo>
                    <a:pt x="5274" y="1742"/>
                  </a:lnTo>
                  <a:lnTo>
                    <a:pt x="5217" y="1782"/>
                  </a:lnTo>
                  <a:lnTo>
                    <a:pt x="5173" y="1837"/>
                  </a:lnTo>
                  <a:lnTo>
                    <a:pt x="5137" y="1910"/>
                  </a:lnTo>
                  <a:lnTo>
                    <a:pt x="5130" y="1936"/>
                  </a:lnTo>
                  <a:lnTo>
                    <a:pt x="5131" y="1939"/>
                  </a:lnTo>
                  <a:lnTo>
                    <a:pt x="5134" y="1955"/>
                  </a:lnTo>
                  <a:lnTo>
                    <a:pt x="5152" y="2073"/>
                  </a:lnTo>
                  <a:lnTo>
                    <a:pt x="5153" y="2084"/>
                  </a:lnTo>
                  <a:lnTo>
                    <a:pt x="5161" y="2209"/>
                  </a:lnTo>
                  <a:lnTo>
                    <a:pt x="5161" y="2217"/>
                  </a:lnTo>
                  <a:lnTo>
                    <a:pt x="5160" y="2347"/>
                  </a:lnTo>
                  <a:lnTo>
                    <a:pt x="5160" y="2352"/>
                  </a:lnTo>
                  <a:lnTo>
                    <a:pt x="5154" y="2482"/>
                  </a:lnTo>
                  <a:lnTo>
                    <a:pt x="5154" y="2485"/>
                  </a:lnTo>
                  <a:lnTo>
                    <a:pt x="5145" y="2613"/>
                  </a:lnTo>
                  <a:lnTo>
                    <a:pt x="5145" y="2614"/>
                  </a:lnTo>
                  <a:close/>
                  <a:moveTo>
                    <a:pt x="4432" y="2676"/>
                  </a:moveTo>
                  <a:lnTo>
                    <a:pt x="4477" y="2697"/>
                  </a:lnTo>
                  <a:lnTo>
                    <a:pt x="4862" y="2697"/>
                  </a:lnTo>
                  <a:lnTo>
                    <a:pt x="4855" y="2614"/>
                  </a:lnTo>
                  <a:lnTo>
                    <a:pt x="4855" y="2613"/>
                  </a:lnTo>
                  <a:lnTo>
                    <a:pt x="4846" y="2485"/>
                  </a:lnTo>
                  <a:lnTo>
                    <a:pt x="4846" y="2482"/>
                  </a:lnTo>
                  <a:lnTo>
                    <a:pt x="4840" y="2352"/>
                  </a:lnTo>
                  <a:lnTo>
                    <a:pt x="4840" y="2347"/>
                  </a:lnTo>
                  <a:lnTo>
                    <a:pt x="4839" y="2217"/>
                  </a:lnTo>
                  <a:lnTo>
                    <a:pt x="4839" y="2209"/>
                  </a:lnTo>
                  <a:lnTo>
                    <a:pt x="4847" y="2084"/>
                  </a:lnTo>
                  <a:lnTo>
                    <a:pt x="4848" y="2073"/>
                  </a:lnTo>
                  <a:lnTo>
                    <a:pt x="4866" y="1955"/>
                  </a:lnTo>
                  <a:lnTo>
                    <a:pt x="4869" y="1939"/>
                  </a:lnTo>
                  <a:lnTo>
                    <a:pt x="4870" y="1936"/>
                  </a:lnTo>
                  <a:lnTo>
                    <a:pt x="4863" y="1910"/>
                  </a:lnTo>
                  <a:lnTo>
                    <a:pt x="4827" y="1837"/>
                  </a:lnTo>
                  <a:lnTo>
                    <a:pt x="4783" y="1782"/>
                  </a:lnTo>
                  <a:lnTo>
                    <a:pt x="4726" y="1742"/>
                  </a:lnTo>
                  <a:lnTo>
                    <a:pt x="4649" y="1714"/>
                  </a:lnTo>
                  <a:lnTo>
                    <a:pt x="4543" y="1704"/>
                  </a:lnTo>
                  <a:lnTo>
                    <a:pt x="4349" y="1721"/>
                  </a:lnTo>
                  <a:lnTo>
                    <a:pt x="4205" y="1767"/>
                  </a:lnTo>
                  <a:lnTo>
                    <a:pt x="4108" y="1832"/>
                  </a:lnTo>
                  <a:lnTo>
                    <a:pt x="4047" y="1910"/>
                  </a:lnTo>
                  <a:lnTo>
                    <a:pt x="4015" y="2001"/>
                  </a:lnTo>
                  <a:lnTo>
                    <a:pt x="4011" y="2106"/>
                  </a:lnTo>
                  <a:lnTo>
                    <a:pt x="4036" y="2223"/>
                  </a:lnTo>
                  <a:lnTo>
                    <a:pt x="4091" y="2346"/>
                  </a:lnTo>
                  <a:lnTo>
                    <a:pt x="4177" y="2467"/>
                  </a:lnTo>
                  <a:lnTo>
                    <a:pt x="4291" y="2579"/>
                  </a:lnTo>
                  <a:lnTo>
                    <a:pt x="4432" y="26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966;p34">
            <a:extLst>
              <a:ext uri="{FF2B5EF4-FFF2-40B4-BE49-F238E27FC236}">
                <a16:creationId xmlns:a16="http://schemas.microsoft.com/office/drawing/2014/main" id="{38A5A8AE-3137-432F-8C64-EA6BC6F58B4D}"/>
              </a:ext>
            </a:extLst>
          </p:cNvPr>
          <p:cNvGrpSpPr/>
          <p:nvPr/>
        </p:nvGrpSpPr>
        <p:grpSpPr>
          <a:xfrm>
            <a:off x="9853119" y="880469"/>
            <a:ext cx="589280" cy="589280"/>
            <a:chOff x="8633919" y="4494008"/>
            <a:chExt cx="589280" cy="589280"/>
          </a:xfrm>
          <a:solidFill>
            <a:schemeClr val="bg1"/>
          </a:solidFill>
        </p:grpSpPr>
        <p:sp>
          <p:nvSpPr>
            <p:cNvPr id="226" name="Google Shape;3967;p34">
              <a:extLst>
                <a:ext uri="{FF2B5EF4-FFF2-40B4-BE49-F238E27FC236}">
                  <a16:creationId xmlns:a16="http://schemas.microsoft.com/office/drawing/2014/main" id="{2A3C17DC-8EE9-419C-AFCE-6CE214E06391}"/>
                </a:ext>
              </a:extLst>
            </p:cNvPr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46" y="3199"/>
                  </a:moveTo>
                  <a:lnTo>
                    <a:pt x="6045" y="3238"/>
                  </a:lnTo>
                  <a:lnTo>
                    <a:pt x="6043" y="3278"/>
                  </a:lnTo>
                  <a:lnTo>
                    <a:pt x="6039" y="3317"/>
                  </a:lnTo>
                  <a:lnTo>
                    <a:pt x="6034" y="3355"/>
                  </a:lnTo>
                  <a:lnTo>
                    <a:pt x="6028" y="3394"/>
                  </a:lnTo>
                  <a:lnTo>
                    <a:pt x="6020" y="3432"/>
                  </a:lnTo>
                  <a:lnTo>
                    <a:pt x="6010" y="3470"/>
                  </a:lnTo>
                  <a:lnTo>
                    <a:pt x="5999" y="3507"/>
                  </a:lnTo>
                  <a:lnTo>
                    <a:pt x="5987" y="3544"/>
                  </a:lnTo>
                  <a:lnTo>
                    <a:pt x="5974" y="3581"/>
                  </a:lnTo>
                  <a:lnTo>
                    <a:pt x="5959" y="3617"/>
                  </a:lnTo>
                  <a:lnTo>
                    <a:pt x="5942" y="3653"/>
                  </a:lnTo>
                  <a:lnTo>
                    <a:pt x="5925" y="3688"/>
                  </a:lnTo>
                  <a:lnTo>
                    <a:pt x="5906" y="3722"/>
                  </a:lnTo>
                  <a:lnTo>
                    <a:pt x="5886" y="3756"/>
                  </a:lnTo>
                  <a:lnTo>
                    <a:pt x="5864" y="3788"/>
                  </a:lnTo>
                  <a:lnTo>
                    <a:pt x="5841" y="3820"/>
                  </a:lnTo>
                  <a:lnTo>
                    <a:pt x="5818" y="3851"/>
                  </a:lnTo>
                  <a:lnTo>
                    <a:pt x="5793" y="3881"/>
                  </a:lnTo>
                  <a:lnTo>
                    <a:pt x="5767" y="3911"/>
                  </a:lnTo>
                  <a:lnTo>
                    <a:pt x="5740" y="3939"/>
                  </a:lnTo>
                  <a:lnTo>
                    <a:pt x="5712" y="3966"/>
                  </a:lnTo>
                  <a:lnTo>
                    <a:pt x="5682" y="3992"/>
                  </a:lnTo>
                  <a:lnTo>
                    <a:pt x="5652" y="4017"/>
                  </a:lnTo>
                  <a:lnTo>
                    <a:pt x="5621" y="4040"/>
                  </a:lnTo>
                  <a:lnTo>
                    <a:pt x="5589" y="4063"/>
                  </a:lnTo>
                  <a:lnTo>
                    <a:pt x="5557" y="4085"/>
                  </a:lnTo>
                  <a:lnTo>
                    <a:pt x="5523" y="4105"/>
                  </a:lnTo>
                  <a:lnTo>
                    <a:pt x="5489" y="4124"/>
                  </a:lnTo>
                  <a:lnTo>
                    <a:pt x="5454" y="4142"/>
                  </a:lnTo>
                  <a:lnTo>
                    <a:pt x="5418" y="4158"/>
                  </a:lnTo>
                  <a:lnTo>
                    <a:pt x="5382" y="4173"/>
                  </a:lnTo>
                  <a:lnTo>
                    <a:pt x="5345" y="4187"/>
                  </a:lnTo>
                  <a:lnTo>
                    <a:pt x="5308" y="4199"/>
                  </a:lnTo>
                  <a:lnTo>
                    <a:pt x="5271" y="4210"/>
                  </a:lnTo>
                  <a:lnTo>
                    <a:pt x="5233" y="4219"/>
                  </a:lnTo>
                  <a:lnTo>
                    <a:pt x="5195" y="4227"/>
                  </a:lnTo>
                  <a:lnTo>
                    <a:pt x="5156" y="4233"/>
                  </a:lnTo>
                  <a:lnTo>
                    <a:pt x="5118" y="4238"/>
                  </a:lnTo>
                  <a:lnTo>
                    <a:pt x="5079" y="4242"/>
                  </a:lnTo>
                  <a:lnTo>
                    <a:pt x="5039" y="4244"/>
                  </a:lnTo>
                  <a:lnTo>
                    <a:pt x="5000" y="4245"/>
                  </a:lnTo>
                  <a:lnTo>
                    <a:pt x="4961" y="4244"/>
                  </a:lnTo>
                  <a:lnTo>
                    <a:pt x="4921" y="4242"/>
                  </a:lnTo>
                  <a:lnTo>
                    <a:pt x="4882" y="4238"/>
                  </a:lnTo>
                  <a:lnTo>
                    <a:pt x="4844" y="4233"/>
                  </a:lnTo>
                  <a:lnTo>
                    <a:pt x="4805" y="4227"/>
                  </a:lnTo>
                  <a:lnTo>
                    <a:pt x="4767" y="4219"/>
                  </a:lnTo>
                  <a:lnTo>
                    <a:pt x="4729" y="4210"/>
                  </a:lnTo>
                  <a:lnTo>
                    <a:pt x="4692" y="4199"/>
                  </a:lnTo>
                  <a:lnTo>
                    <a:pt x="4655" y="4187"/>
                  </a:lnTo>
                  <a:lnTo>
                    <a:pt x="4618" y="4173"/>
                  </a:lnTo>
                  <a:lnTo>
                    <a:pt x="4582" y="4158"/>
                  </a:lnTo>
                  <a:lnTo>
                    <a:pt x="4546" y="4142"/>
                  </a:lnTo>
                  <a:lnTo>
                    <a:pt x="4511" y="4124"/>
                  </a:lnTo>
                  <a:lnTo>
                    <a:pt x="4477" y="4105"/>
                  </a:lnTo>
                  <a:lnTo>
                    <a:pt x="4443" y="4085"/>
                  </a:lnTo>
                  <a:lnTo>
                    <a:pt x="4411" y="4063"/>
                  </a:lnTo>
                  <a:lnTo>
                    <a:pt x="4379" y="4040"/>
                  </a:lnTo>
                  <a:lnTo>
                    <a:pt x="4348" y="4017"/>
                  </a:lnTo>
                  <a:lnTo>
                    <a:pt x="4318" y="3992"/>
                  </a:lnTo>
                  <a:lnTo>
                    <a:pt x="4288" y="3966"/>
                  </a:lnTo>
                  <a:lnTo>
                    <a:pt x="4260" y="3939"/>
                  </a:lnTo>
                  <a:lnTo>
                    <a:pt x="4233" y="3911"/>
                  </a:lnTo>
                  <a:lnTo>
                    <a:pt x="4207" y="3881"/>
                  </a:lnTo>
                  <a:lnTo>
                    <a:pt x="4182" y="3851"/>
                  </a:lnTo>
                  <a:lnTo>
                    <a:pt x="4159" y="3820"/>
                  </a:lnTo>
                  <a:lnTo>
                    <a:pt x="4136" y="3788"/>
                  </a:lnTo>
                  <a:lnTo>
                    <a:pt x="4114" y="3756"/>
                  </a:lnTo>
                  <a:lnTo>
                    <a:pt x="4094" y="3722"/>
                  </a:lnTo>
                  <a:lnTo>
                    <a:pt x="4075" y="3688"/>
                  </a:lnTo>
                  <a:lnTo>
                    <a:pt x="4058" y="3653"/>
                  </a:lnTo>
                  <a:lnTo>
                    <a:pt x="4041" y="3617"/>
                  </a:lnTo>
                  <a:lnTo>
                    <a:pt x="4026" y="3581"/>
                  </a:lnTo>
                  <a:lnTo>
                    <a:pt x="4013" y="3544"/>
                  </a:lnTo>
                  <a:lnTo>
                    <a:pt x="4001" y="3507"/>
                  </a:lnTo>
                  <a:lnTo>
                    <a:pt x="3990" y="3470"/>
                  </a:lnTo>
                  <a:lnTo>
                    <a:pt x="3980" y="3432"/>
                  </a:lnTo>
                  <a:lnTo>
                    <a:pt x="3972" y="3394"/>
                  </a:lnTo>
                  <a:lnTo>
                    <a:pt x="3966" y="3355"/>
                  </a:lnTo>
                  <a:lnTo>
                    <a:pt x="3961" y="3317"/>
                  </a:lnTo>
                  <a:lnTo>
                    <a:pt x="3957" y="3278"/>
                  </a:lnTo>
                  <a:lnTo>
                    <a:pt x="3955" y="3238"/>
                  </a:lnTo>
                  <a:lnTo>
                    <a:pt x="3954" y="3199"/>
                  </a:lnTo>
                  <a:lnTo>
                    <a:pt x="3955" y="3160"/>
                  </a:lnTo>
                  <a:lnTo>
                    <a:pt x="3957" y="3121"/>
                  </a:lnTo>
                  <a:lnTo>
                    <a:pt x="3961" y="3082"/>
                  </a:lnTo>
                  <a:lnTo>
                    <a:pt x="3966" y="3043"/>
                  </a:lnTo>
                  <a:lnTo>
                    <a:pt x="3972" y="3005"/>
                  </a:lnTo>
                  <a:lnTo>
                    <a:pt x="3980" y="2966"/>
                  </a:lnTo>
                  <a:lnTo>
                    <a:pt x="3990" y="2928"/>
                  </a:lnTo>
                  <a:lnTo>
                    <a:pt x="4001" y="2891"/>
                  </a:lnTo>
                  <a:lnTo>
                    <a:pt x="4013" y="2854"/>
                  </a:lnTo>
                  <a:lnTo>
                    <a:pt x="4026" y="2817"/>
                  </a:lnTo>
                  <a:lnTo>
                    <a:pt x="4041" y="2781"/>
                  </a:lnTo>
                  <a:lnTo>
                    <a:pt x="4058" y="2745"/>
                  </a:lnTo>
                  <a:lnTo>
                    <a:pt x="4075" y="2710"/>
                  </a:lnTo>
                  <a:lnTo>
                    <a:pt x="4094" y="2676"/>
                  </a:lnTo>
                  <a:lnTo>
                    <a:pt x="4114" y="2643"/>
                  </a:lnTo>
                  <a:lnTo>
                    <a:pt x="4136" y="2610"/>
                  </a:lnTo>
                  <a:lnTo>
                    <a:pt x="4159" y="2578"/>
                  </a:lnTo>
                  <a:lnTo>
                    <a:pt x="4182" y="2547"/>
                  </a:lnTo>
                  <a:lnTo>
                    <a:pt x="4207" y="2517"/>
                  </a:lnTo>
                  <a:lnTo>
                    <a:pt x="4233" y="2488"/>
                  </a:lnTo>
                  <a:lnTo>
                    <a:pt x="4260" y="2460"/>
                  </a:lnTo>
                  <a:lnTo>
                    <a:pt x="4288" y="2433"/>
                  </a:lnTo>
                  <a:lnTo>
                    <a:pt x="4318" y="2407"/>
                  </a:lnTo>
                  <a:lnTo>
                    <a:pt x="4348" y="2382"/>
                  </a:lnTo>
                  <a:lnTo>
                    <a:pt x="4379" y="2359"/>
                  </a:lnTo>
                  <a:lnTo>
                    <a:pt x="4411" y="2336"/>
                  </a:lnTo>
                  <a:lnTo>
                    <a:pt x="4443" y="2314"/>
                  </a:lnTo>
                  <a:lnTo>
                    <a:pt x="4477" y="2294"/>
                  </a:lnTo>
                  <a:lnTo>
                    <a:pt x="4511" y="2275"/>
                  </a:lnTo>
                  <a:lnTo>
                    <a:pt x="4546" y="2257"/>
                  </a:lnTo>
                  <a:lnTo>
                    <a:pt x="4582" y="2241"/>
                  </a:lnTo>
                  <a:lnTo>
                    <a:pt x="4618" y="2226"/>
                  </a:lnTo>
                  <a:lnTo>
                    <a:pt x="4655" y="2212"/>
                  </a:lnTo>
                  <a:lnTo>
                    <a:pt x="4692" y="2200"/>
                  </a:lnTo>
                  <a:lnTo>
                    <a:pt x="4729" y="2190"/>
                  </a:lnTo>
                  <a:lnTo>
                    <a:pt x="4767" y="2180"/>
                  </a:lnTo>
                  <a:lnTo>
                    <a:pt x="4805" y="2172"/>
                  </a:lnTo>
                  <a:lnTo>
                    <a:pt x="4844" y="2166"/>
                  </a:lnTo>
                  <a:lnTo>
                    <a:pt x="4882" y="2161"/>
                  </a:lnTo>
                  <a:lnTo>
                    <a:pt x="4921" y="2157"/>
                  </a:lnTo>
                  <a:lnTo>
                    <a:pt x="4961" y="2155"/>
                  </a:lnTo>
                  <a:lnTo>
                    <a:pt x="5000" y="2154"/>
                  </a:lnTo>
                  <a:lnTo>
                    <a:pt x="5039" y="2155"/>
                  </a:lnTo>
                  <a:lnTo>
                    <a:pt x="5079" y="2157"/>
                  </a:lnTo>
                  <a:lnTo>
                    <a:pt x="5118" y="2161"/>
                  </a:lnTo>
                  <a:lnTo>
                    <a:pt x="5156" y="2166"/>
                  </a:lnTo>
                  <a:lnTo>
                    <a:pt x="5195" y="2172"/>
                  </a:lnTo>
                  <a:lnTo>
                    <a:pt x="5233" y="2180"/>
                  </a:lnTo>
                  <a:lnTo>
                    <a:pt x="5271" y="2190"/>
                  </a:lnTo>
                  <a:lnTo>
                    <a:pt x="5308" y="2200"/>
                  </a:lnTo>
                  <a:lnTo>
                    <a:pt x="5345" y="2212"/>
                  </a:lnTo>
                  <a:lnTo>
                    <a:pt x="5382" y="2226"/>
                  </a:lnTo>
                  <a:lnTo>
                    <a:pt x="5418" y="2241"/>
                  </a:lnTo>
                  <a:lnTo>
                    <a:pt x="5454" y="2257"/>
                  </a:lnTo>
                  <a:lnTo>
                    <a:pt x="5489" y="2275"/>
                  </a:lnTo>
                  <a:lnTo>
                    <a:pt x="5523" y="2294"/>
                  </a:lnTo>
                  <a:lnTo>
                    <a:pt x="5557" y="2314"/>
                  </a:lnTo>
                  <a:lnTo>
                    <a:pt x="5589" y="2336"/>
                  </a:lnTo>
                  <a:lnTo>
                    <a:pt x="5621" y="2359"/>
                  </a:lnTo>
                  <a:lnTo>
                    <a:pt x="5652" y="2382"/>
                  </a:lnTo>
                  <a:lnTo>
                    <a:pt x="5682" y="2407"/>
                  </a:lnTo>
                  <a:lnTo>
                    <a:pt x="5712" y="2433"/>
                  </a:lnTo>
                  <a:lnTo>
                    <a:pt x="5740" y="2460"/>
                  </a:lnTo>
                  <a:lnTo>
                    <a:pt x="5767" y="2488"/>
                  </a:lnTo>
                  <a:lnTo>
                    <a:pt x="5793" y="2517"/>
                  </a:lnTo>
                  <a:lnTo>
                    <a:pt x="5818" y="2547"/>
                  </a:lnTo>
                  <a:lnTo>
                    <a:pt x="5841" y="2578"/>
                  </a:lnTo>
                  <a:lnTo>
                    <a:pt x="5864" y="2610"/>
                  </a:lnTo>
                  <a:lnTo>
                    <a:pt x="5886" y="2643"/>
                  </a:lnTo>
                  <a:lnTo>
                    <a:pt x="5906" y="2676"/>
                  </a:lnTo>
                  <a:lnTo>
                    <a:pt x="5925" y="2710"/>
                  </a:lnTo>
                  <a:lnTo>
                    <a:pt x="5942" y="2745"/>
                  </a:lnTo>
                  <a:lnTo>
                    <a:pt x="5959" y="2781"/>
                  </a:lnTo>
                  <a:lnTo>
                    <a:pt x="5974" y="2817"/>
                  </a:lnTo>
                  <a:lnTo>
                    <a:pt x="5987" y="2854"/>
                  </a:lnTo>
                  <a:lnTo>
                    <a:pt x="5999" y="2891"/>
                  </a:lnTo>
                  <a:lnTo>
                    <a:pt x="6010" y="2929"/>
                  </a:lnTo>
                  <a:lnTo>
                    <a:pt x="6020" y="2966"/>
                  </a:lnTo>
                  <a:lnTo>
                    <a:pt x="6028" y="3005"/>
                  </a:lnTo>
                  <a:lnTo>
                    <a:pt x="6034" y="3043"/>
                  </a:lnTo>
                  <a:lnTo>
                    <a:pt x="6039" y="3082"/>
                  </a:lnTo>
                  <a:lnTo>
                    <a:pt x="6043" y="3121"/>
                  </a:lnTo>
                  <a:lnTo>
                    <a:pt x="6045" y="3160"/>
                  </a:lnTo>
                  <a:lnTo>
                    <a:pt x="6046" y="31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968;p34">
              <a:extLst>
                <a:ext uri="{FF2B5EF4-FFF2-40B4-BE49-F238E27FC236}">
                  <a16:creationId xmlns:a16="http://schemas.microsoft.com/office/drawing/2014/main" id="{B51EBC70-F750-49B0-8B64-1A366A58BF1B}"/>
                </a:ext>
              </a:extLst>
            </p:cNvPr>
            <p:cNvSpPr/>
            <p:nvPr/>
          </p:nvSpPr>
          <p:spPr>
            <a:xfrm>
              <a:off x="8633919" y="449400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13" y="6608"/>
                  </a:moveTo>
                  <a:lnTo>
                    <a:pt x="1598" y="6751"/>
                  </a:lnTo>
                  <a:lnTo>
                    <a:pt x="1439" y="6926"/>
                  </a:lnTo>
                  <a:lnTo>
                    <a:pt x="1339" y="7133"/>
                  </a:lnTo>
                  <a:lnTo>
                    <a:pt x="1297" y="7418"/>
                  </a:lnTo>
                  <a:lnTo>
                    <a:pt x="1291" y="7450"/>
                  </a:lnTo>
                  <a:lnTo>
                    <a:pt x="1280" y="7481"/>
                  </a:lnTo>
                  <a:lnTo>
                    <a:pt x="1265" y="7510"/>
                  </a:lnTo>
                  <a:lnTo>
                    <a:pt x="1246" y="7537"/>
                  </a:lnTo>
                  <a:lnTo>
                    <a:pt x="1224" y="7561"/>
                  </a:lnTo>
                  <a:lnTo>
                    <a:pt x="1199" y="7583"/>
                  </a:lnTo>
                  <a:lnTo>
                    <a:pt x="1172" y="7600"/>
                  </a:lnTo>
                  <a:lnTo>
                    <a:pt x="1142" y="7614"/>
                  </a:lnTo>
                  <a:lnTo>
                    <a:pt x="1111" y="7624"/>
                  </a:lnTo>
                  <a:lnTo>
                    <a:pt x="1079" y="7630"/>
                  </a:lnTo>
                  <a:lnTo>
                    <a:pt x="1046" y="7632"/>
                  </a:lnTo>
                  <a:lnTo>
                    <a:pt x="1014" y="7629"/>
                  </a:lnTo>
                  <a:lnTo>
                    <a:pt x="982" y="7623"/>
                  </a:lnTo>
                  <a:lnTo>
                    <a:pt x="951" y="7612"/>
                  </a:lnTo>
                  <a:lnTo>
                    <a:pt x="922" y="7597"/>
                  </a:lnTo>
                  <a:lnTo>
                    <a:pt x="895" y="7578"/>
                  </a:lnTo>
                  <a:lnTo>
                    <a:pt x="871" y="7556"/>
                  </a:lnTo>
                  <a:lnTo>
                    <a:pt x="849" y="7531"/>
                  </a:lnTo>
                  <a:lnTo>
                    <a:pt x="832" y="7504"/>
                  </a:lnTo>
                  <a:lnTo>
                    <a:pt x="818" y="7474"/>
                  </a:lnTo>
                  <a:lnTo>
                    <a:pt x="808" y="7443"/>
                  </a:lnTo>
                  <a:lnTo>
                    <a:pt x="802" y="7411"/>
                  </a:lnTo>
                  <a:lnTo>
                    <a:pt x="800" y="7378"/>
                  </a:lnTo>
                  <a:lnTo>
                    <a:pt x="803" y="7346"/>
                  </a:lnTo>
                  <a:lnTo>
                    <a:pt x="850" y="7022"/>
                  </a:lnTo>
                  <a:lnTo>
                    <a:pt x="858" y="6985"/>
                  </a:lnTo>
                  <a:lnTo>
                    <a:pt x="872" y="6949"/>
                  </a:lnTo>
                  <a:lnTo>
                    <a:pt x="1005" y="6675"/>
                  </a:lnTo>
                  <a:lnTo>
                    <a:pt x="1023" y="6644"/>
                  </a:lnTo>
                  <a:lnTo>
                    <a:pt x="1045" y="6616"/>
                  </a:lnTo>
                  <a:lnTo>
                    <a:pt x="1249" y="6392"/>
                  </a:lnTo>
                  <a:lnTo>
                    <a:pt x="1271" y="6371"/>
                  </a:lnTo>
                  <a:lnTo>
                    <a:pt x="1295" y="6352"/>
                  </a:lnTo>
                  <a:lnTo>
                    <a:pt x="1556" y="6178"/>
                  </a:lnTo>
                  <a:lnTo>
                    <a:pt x="1577" y="6165"/>
                  </a:lnTo>
                  <a:lnTo>
                    <a:pt x="1600" y="6155"/>
                  </a:lnTo>
                  <a:lnTo>
                    <a:pt x="1904" y="6030"/>
                  </a:lnTo>
                  <a:lnTo>
                    <a:pt x="1944" y="6017"/>
                  </a:lnTo>
                  <a:lnTo>
                    <a:pt x="2275" y="5943"/>
                  </a:lnTo>
                  <a:lnTo>
                    <a:pt x="2312" y="5937"/>
                  </a:lnTo>
                  <a:lnTo>
                    <a:pt x="2659" y="5912"/>
                  </a:lnTo>
                  <a:lnTo>
                    <a:pt x="2694" y="5912"/>
                  </a:lnTo>
                  <a:lnTo>
                    <a:pt x="3041" y="5937"/>
                  </a:lnTo>
                  <a:lnTo>
                    <a:pt x="3078" y="5943"/>
                  </a:lnTo>
                  <a:lnTo>
                    <a:pt x="3409" y="6017"/>
                  </a:lnTo>
                  <a:lnTo>
                    <a:pt x="3449" y="6030"/>
                  </a:lnTo>
                  <a:lnTo>
                    <a:pt x="3753" y="6155"/>
                  </a:lnTo>
                  <a:lnTo>
                    <a:pt x="3776" y="6165"/>
                  </a:lnTo>
                  <a:lnTo>
                    <a:pt x="3797" y="6178"/>
                  </a:lnTo>
                  <a:lnTo>
                    <a:pt x="4058" y="6352"/>
                  </a:lnTo>
                  <a:lnTo>
                    <a:pt x="4068" y="6360"/>
                  </a:lnTo>
                  <a:lnTo>
                    <a:pt x="4130" y="6335"/>
                  </a:lnTo>
                  <a:lnTo>
                    <a:pt x="4170" y="6322"/>
                  </a:lnTo>
                  <a:lnTo>
                    <a:pt x="4550" y="6237"/>
                  </a:lnTo>
                  <a:lnTo>
                    <a:pt x="4586" y="6232"/>
                  </a:lnTo>
                  <a:lnTo>
                    <a:pt x="4982" y="6203"/>
                  </a:lnTo>
                  <a:lnTo>
                    <a:pt x="5018" y="6203"/>
                  </a:lnTo>
                  <a:lnTo>
                    <a:pt x="5414" y="6232"/>
                  </a:lnTo>
                  <a:lnTo>
                    <a:pt x="5450" y="6237"/>
                  </a:lnTo>
                  <a:lnTo>
                    <a:pt x="5830" y="6322"/>
                  </a:lnTo>
                  <a:lnTo>
                    <a:pt x="5870" y="6335"/>
                  </a:lnTo>
                  <a:lnTo>
                    <a:pt x="5932" y="6360"/>
                  </a:lnTo>
                  <a:lnTo>
                    <a:pt x="5942" y="6352"/>
                  </a:lnTo>
                  <a:lnTo>
                    <a:pt x="6203" y="6178"/>
                  </a:lnTo>
                  <a:lnTo>
                    <a:pt x="6224" y="6165"/>
                  </a:lnTo>
                  <a:lnTo>
                    <a:pt x="6247" y="6155"/>
                  </a:lnTo>
                  <a:lnTo>
                    <a:pt x="6551" y="6030"/>
                  </a:lnTo>
                  <a:lnTo>
                    <a:pt x="6591" y="6017"/>
                  </a:lnTo>
                  <a:lnTo>
                    <a:pt x="6922" y="5943"/>
                  </a:lnTo>
                  <a:lnTo>
                    <a:pt x="6959" y="5937"/>
                  </a:lnTo>
                  <a:lnTo>
                    <a:pt x="7306" y="5912"/>
                  </a:lnTo>
                  <a:lnTo>
                    <a:pt x="7341" y="5912"/>
                  </a:lnTo>
                  <a:lnTo>
                    <a:pt x="7688" y="5937"/>
                  </a:lnTo>
                  <a:lnTo>
                    <a:pt x="7725" y="5943"/>
                  </a:lnTo>
                  <a:lnTo>
                    <a:pt x="8056" y="6017"/>
                  </a:lnTo>
                  <a:lnTo>
                    <a:pt x="8096" y="6030"/>
                  </a:lnTo>
                  <a:lnTo>
                    <a:pt x="8400" y="6155"/>
                  </a:lnTo>
                  <a:lnTo>
                    <a:pt x="8423" y="6165"/>
                  </a:lnTo>
                  <a:lnTo>
                    <a:pt x="8444" y="6178"/>
                  </a:lnTo>
                  <a:lnTo>
                    <a:pt x="8705" y="6352"/>
                  </a:lnTo>
                  <a:lnTo>
                    <a:pt x="8729" y="6371"/>
                  </a:lnTo>
                  <a:lnTo>
                    <a:pt x="8751" y="6392"/>
                  </a:lnTo>
                  <a:lnTo>
                    <a:pt x="8955" y="6616"/>
                  </a:lnTo>
                  <a:lnTo>
                    <a:pt x="8977" y="6644"/>
                  </a:lnTo>
                  <a:lnTo>
                    <a:pt x="8995" y="6675"/>
                  </a:lnTo>
                  <a:lnTo>
                    <a:pt x="9128" y="6949"/>
                  </a:lnTo>
                  <a:lnTo>
                    <a:pt x="9142" y="6985"/>
                  </a:lnTo>
                  <a:lnTo>
                    <a:pt x="9150" y="7022"/>
                  </a:lnTo>
                  <a:lnTo>
                    <a:pt x="9197" y="7346"/>
                  </a:lnTo>
                  <a:lnTo>
                    <a:pt x="9200" y="7378"/>
                  </a:lnTo>
                  <a:lnTo>
                    <a:pt x="9198" y="7411"/>
                  </a:lnTo>
                  <a:lnTo>
                    <a:pt x="9192" y="7443"/>
                  </a:lnTo>
                  <a:lnTo>
                    <a:pt x="9182" y="7474"/>
                  </a:lnTo>
                  <a:lnTo>
                    <a:pt x="9168" y="7504"/>
                  </a:lnTo>
                  <a:lnTo>
                    <a:pt x="9151" y="7531"/>
                  </a:lnTo>
                  <a:lnTo>
                    <a:pt x="9129" y="7556"/>
                  </a:lnTo>
                  <a:lnTo>
                    <a:pt x="9105" y="7578"/>
                  </a:lnTo>
                  <a:lnTo>
                    <a:pt x="9078" y="7597"/>
                  </a:lnTo>
                  <a:lnTo>
                    <a:pt x="9049" y="7612"/>
                  </a:lnTo>
                  <a:lnTo>
                    <a:pt x="9018" y="7623"/>
                  </a:lnTo>
                  <a:lnTo>
                    <a:pt x="8986" y="7629"/>
                  </a:lnTo>
                  <a:lnTo>
                    <a:pt x="8954" y="7632"/>
                  </a:lnTo>
                  <a:lnTo>
                    <a:pt x="8921" y="7630"/>
                  </a:lnTo>
                  <a:lnTo>
                    <a:pt x="8889" y="7624"/>
                  </a:lnTo>
                  <a:lnTo>
                    <a:pt x="8858" y="7614"/>
                  </a:lnTo>
                  <a:lnTo>
                    <a:pt x="8828" y="7600"/>
                  </a:lnTo>
                  <a:lnTo>
                    <a:pt x="8801" y="7583"/>
                  </a:lnTo>
                  <a:lnTo>
                    <a:pt x="8776" y="7561"/>
                  </a:lnTo>
                  <a:lnTo>
                    <a:pt x="8754" y="7537"/>
                  </a:lnTo>
                  <a:lnTo>
                    <a:pt x="8735" y="7510"/>
                  </a:lnTo>
                  <a:lnTo>
                    <a:pt x="8720" y="7481"/>
                  </a:lnTo>
                  <a:lnTo>
                    <a:pt x="8709" y="7450"/>
                  </a:lnTo>
                  <a:lnTo>
                    <a:pt x="8703" y="7418"/>
                  </a:lnTo>
                  <a:lnTo>
                    <a:pt x="8661" y="7133"/>
                  </a:lnTo>
                  <a:lnTo>
                    <a:pt x="8561" y="6926"/>
                  </a:lnTo>
                  <a:lnTo>
                    <a:pt x="8402" y="6751"/>
                  </a:lnTo>
                  <a:lnTo>
                    <a:pt x="8187" y="6608"/>
                  </a:lnTo>
                  <a:lnTo>
                    <a:pt x="7926" y="6501"/>
                  </a:lnTo>
                  <a:lnTo>
                    <a:pt x="7633" y="6435"/>
                  </a:lnTo>
                  <a:lnTo>
                    <a:pt x="7323" y="6412"/>
                  </a:lnTo>
                  <a:lnTo>
                    <a:pt x="7014" y="6435"/>
                  </a:lnTo>
                  <a:lnTo>
                    <a:pt x="6721" y="6501"/>
                  </a:lnTo>
                  <a:lnTo>
                    <a:pt x="6460" y="6608"/>
                  </a:lnTo>
                  <a:lnTo>
                    <a:pt x="6441" y="6621"/>
                  </a:lnTo>
                  <a:lnTo>
                    <a:pt x="6559" y="6700"/>
                  </a:lnTo>
                  <a:lnTo>
                    <a:pt x="6583" y="6718"/>
                  </a:lnTo>
                  <a:lnTo>
                    <a:pt x="6605" y="6739"/>
                  </a:lnTo>
                  <a:lnTo>
                    <a:pt x="6838" y="6995"/>
                  </a:lnTo>
                  <a:lnTo>
                    <a:pt x="6860" y="7023"/>
                  </a:lnTo>
                  <a:lnTo>
                    <a:pt x="6878" y="7054"/>
                  </a:lnTo>
                  <a:lnTo>
                    <a:pt x="7030" y="7367"/>
                  </a:lnTo>
                  <a:lnTo>
                    <a:pt x="7044" y="7403"/>
                  </a:lnTo>
                  <a:lnTo>
                    <a:pt x="7052" y="7440"/>
                  </a:lnTo>
                  <a:lnTo>
                    <a:pt x="7106" y="7810"/>
                  </a:lnTo>
                  <a:lnTo>
                    <a:pt x="7109" y="7842"/>
                  </a:lnTo>
                  <a:lnTo>
                    <a:pt x="7107" y="7875"/>
                  </a:lnTo>
                  <a:lnTo>
                    <a:pt x="7101" y="7907"/>
                  </a:lnTo>
                  <a:lnTo>
                    <a:pt x="7091" y="7938"/>
                  </a:lnTo>
                  <a:lnTo>
                    <a:pt x="7077" y="7968"/>
                  </a:lnTo>
                  <a:lnTo>
                    <a:pt x="7060" y="7995"/>
                  </a:lnTo>
                  <a:lnTo>
                    <a:pt x="7038" y="8020"/>
                  </a:lnTo>
                  <a:lnTo>
                    <a:pt x="7014" y="8042"/>
                  </a:lnTo>
                  <a:lnTo>
                    <a:pt x="6987" y="8061"/>
                  </a:lnTo>
                  <a:lnTo>
                    <a:pt x="6958" y="8076"/>
                  </a:lnTo>
                  <a:lnTo>
                    <a:pt x="6927" y="8087"/>
                  </a:lnTo>
                  <a:lnTo>
                    <a:pt x="6895" y="8093"/>
                  </a:lnTo>
                  <a:lnTo>
                    <a:pt x="6863" y="8096"/>
                  </a:lnTo>
                  <a:lnTo>
                    <a:pt x="6830" y="8094"/>
                  </a:lnTo>
                  <a:lnTo>
                    <a:pt x="6798" y="8088"/>
                  </a:lnTo>
                  <a:lnTo>
                    <a:pt x="6767" y="8078"/>
                  </a:lnTo>
                  <a:lnTo>
                    <a:pt x="6737" y="8064"/>
                  </a:lnTo>
                  <a:lnTo>
                    <a:pt x="6710" y="8047"/>
                  </a:lnTo>
                  <a:lnTo>
                    <a:pt x="6685" y="8025"/>
                  </a:lnTo>
                  <a:lnTo>
                    <a:pt x="6663" y="8001"/>
                  </a:lnTo>
                  <a:lnTo>
                    <a:pt x="6644" y="7974"/>
                  </a:lnTo>
                  <a:lnTo>
                    <a:pt x="6629" y="7945"/>
                  </a:lnTo>
                  <a:lnTo>
                    <a:pt x="6618" y="7914"/>
                  </a:lnTo>
                  <a:lnTo>
                    <a:pt x="6612" y="7882"/>
                  </a:lnTo>
                  <a:lnTo>
                    <a:pt x="6563" y="7551"/>
                  </a:lnTo>
                  <a:lnTo>
                    <a:pt x="6444" y="7305"/>
                  </a:lnTo>
                  <a:lnTo>
                    <a:pt x="6256" y="7098"/>
                  </a:lnTo>
                  <a:lnTo>
                    <a:pt x="6065" y="6971"/>
                  </a:lnTo>
                  <a:lnTo>
                    <a:pt x="5986" y="7133"/>
                  </a:lnTo>
                  <a:lnTo>
                    <a:pt x="5944" y="7418"/>
                  </a:lnTo>
                  <a:lnTo>
                    <a:pt x="5938" y="7450"/>
                  </a:lnTo>
                  <a:lnTo>
                    <a:pt x="5927" y="7481"/>
                  </a:lnTo>
                  <a:lnTo>
                    <a:pt x="5912" y="7510"/>
                  </a:lnTo>
                  <a:lnTo>
                    <a:pt x="5893" y="7537"/>
                  </a:lnTo>
                  <a:lnTo>
                    <a:pt x="5871" y="7561"/>
                  </a:lnTo>
                  <a:lnTo>
                    <a:pt x="5846" y="7583"/>
                  </a:lnTo>
                  <a:lnTo>
                    <a:pt x="5819" y="7600"/>
                  </a:lnTo>
                  <a:lnTo>
                    <a:pt x="5789" y="7614"/>
                  </a:lnTo>
                  <a:lnTo>
                    <a:pt x="5758" y="7624"/>
                  </a:lnTo>
                  <a:lnTo>
                    <a:pt x="5726" y="7630"/>
                  </a:lnTo>
                  <a:lnTo>
                    <a:pt x="5693" y="7632"/>
                  </a:lnTo>
                  <a:lnTo>
                    <a:pt x="5661" y="7629"/>
                  </a:lnTo>
                  <a:lnTo>
                    <a:pt x="5629" y="7623"/>
                  </a:lnTo>
                  <a:lnTo>
                    <a:pt x="5598" y="7612"/>
                  </a:lnTo>
                  <a:lnTo>
                    <a:pt x="5569" y="7597"/>
                  </a:lnTo>
                  <a:lnTo>
                    <a:pt x="5542" y="7578"/>
                  </a:lnTo>
                  <a:lnTo>
                    <a:pt x="5518" y="7556"/>
                  </a:lnTo>
                  <a:lnTo>
                    <a:pt x="5496" y="7531"/>
                  </a:lnTo>
                  <a:lnTo>
                    <a:pt x="5479" y="7504"/>
                  </a:lnTo>
                  <a:lnTo>
                    <a:pt x="5465" y="7474"/>
                  </a:lnTo>
                  <a:lnTo>
                    <a:pt x="5455" y="7443"/>
                  </a:lnTo>
                  <a:lnTo>
                    <a:pt x="5449" y="7411"/>
                  </a:lnTo>
                  <a:lnTo>
                    <a:pt x="5447" y="7378"/>
                  </a:lnTo>
                  <a:lnTo>
                    <a:pt x="5450" y="7346"/>
                  </a:lnTo>
                  <a:lnTo>
                    <a:pt x="5497" y="7022"/>
                  </a:lnTo>
                  <a:lnTo>
                    <a:pt x="5505" y="6985"/>
                  </a:lnTo>
                  <a:lnTo>
                    <a:pt x="5519" y="6949"/>
                  </a:lnTo>
                  <a:lnTo>
                    <a:pt x="5600" y="6783"/>
                  </a:lnTo>
                  <a:lnTo>
                    <a:pt x="5359" y="6729"/>
                  </a:lnTo>
                  <a:lnTo>
                    <a:pt x="5000" y="6703"/>
                  </a:lnTo>
                  <a:lnTo>
                    <a:pt x="4641" y="6729"/>
                  </a:lnTo>
                  <a:lnTo>
                    <a:pt x="4400" y="6783"/>
                  </a:lnTo>
                  <a:lnTo>
                    <a:pt x="4481" y="6949"/>
                  </a:lnTo>
                  <a:lnTo>
                    <a:pt x="4495" y="6985"/>
                  </a:lnTo>
                  <a:lnTo>
                    <a:pt x="4503" y="7022"/>
                  </a:lnTo>
                  <a:lnTo>
                    <a:pt x="4550" y="7346"/>
                  </a:lnTo>
                  <a:lnTo>
                    <a:pt x="4553" y="7378"/>
                  </a:lnTo>
                  <a:lnTo>
                    <a:pt x="4551" y="7411"/>
                  </a:lnTo>
                  <a:lnTo>
                    <a:pt x="4545" y="7443"/>
                  </a:lnTo>
                  <a:lnTo>
                    <a:pt x="4535" y="7474"/>
                  </a:lnTo>
                  <a:lnTo>
                    <a:pt x="4521" y="7504"/>
                  </a:lnTo>
                  <a:lnTo>
                    <a:pt x="4504" y="7531"/>
                  </a:lnTo>
                  <a:lnTo>
                    <a:pt x="4482" y="7556"/>
                  </a:lnTo>
                  <a:lnTo>
                    <a:pt x="4458" y="7578"/>
                  </a:lnTo>
                  <a:lnTo>
                    <a:pt x="4431" y="7597"/>
                  </a:lnTo>
                  <a:lnTo>
                    <a:pt x="4402" y="7612"/>
                  </a:lnTo>
                  <a:lnTo>
                    <a:pt x="4371" y="7623"/>
                  </a:lnTo>
                  <a:lnTo>
                    <a:pt x="4339" y="7629"/>
                  </a:lnTo>
                  <a:lnTo>
                    <a:pt x="4307" y="7632"/>
                  </a:lnTo>
                  <a:lnTo>
                    <a:pt x="4274" y="7630"/>
                  </a:lnTo>
                  <a:lnTo>
                    <a:pt x="4242" y="7624"/>
                  </a:lnTo>
                  <a:lnTo>
                    <a:pt x="4211" y="7614"/>
                  </a:lnTo>
                  <a:lnTo>
                    <a:pt x="4181" y="7600"/>
                  </a:lnTo>
                  <a:lnTo>
                    <a:pt x="4154" y="7583"/>
                  </a:lnTo>
                  <a:lnTo>
                    <a:pt x="4129" y="7561"/>
                  </a:lnTo>
                  <a:lnTo>
                    <a:pt x="4107" y="7537"/>
                  </a:lnTo>
                  <a:lnTo>
                    <a:pt x="4088" y="7510"/>
                  </a:lnTo>
                  <a:lnTo>
                    <a:pt x="4073" y="7481"/>
                  </a:lnTo>
                  <a:lnTo>
                    <a:pt x="4062" y="7450"/>
                  </a:lnTo>
                  <a:lnTo>
                    <a:pt x="4056" y="7418"/>
                  </a:lnTo>
                  <a:lnTo>
                    <a:pt x="4014" y="7133"/>
                  </a:lnTo>
                  <a:lnTo>
                    <a:pt x="3935" y="6971"/>
                  </a:lnTo>
                  <a:lnTo>
                    <a:pt x="3744" y="7098"/>
                  </a:lnTo>
                  <a:lnTo>
                    <a:pt x="3556" y="7305"/>
                  </a:lnTo>
                  <a:lnTo>
                    <a:pt x="3437" y="7551"/>
                  </a:lnTo>
                  <a:lnTo>
                    <a:pt x="3388" y="7882"/>
                  </a:lnTo>
                  <a:lnTo>
                    <a:pt x="3382" y="7914"/>
                  </a:lnTo>
                  <a:lnTo>
                    <a:pt x="3371" y="7945"/>
                  </a:lnTo>
                  <a:lnTo>
                    <a:pt x="3356" y="7974"/>
                  </a:lnTo>
                  <a:lnTo>
                    <a:pt x="3337" y="8001"/>
                  </a:lnTo>
                  <a:lnTo>
                    <a:pt x="3315" y="8025"/>
                  </a:lnTo>
                  <a:lnTo>
                    <a:pt x="3290" y="8047"/>
                  </a:lnTo>
                  <a:lnTo>
                    <a:pt x="3263" y="8064"/>
                  </a:lnTo>
                  <a:lnTo>
                    <a:pt x="3233" y="8078"/>
                  </a:lnTo>
                  <a:lnTo>
                    <a:pt x="3202" y="8088"/>
                  </a:lnTo>
                  <a:lnTo>
                    <a:pt x="3170" y="8094"/>
                  </a:lnTo>
                  <a:lnTo>
                    <a:pt x="3137" y="8096"/>
                  </a:lnTo>
                  <a:lnTo>
                    <a:pt x="3105" y="8093"/>
                  </a:lnTo>
                  <a:lnTo>
                    <a:pt x="3073" y="8087"/>
                  </a:lnTo>
                  <a:lnTo>
                    <a:pt x="3042" y="8076"/>
                  </a:lnTo>
                  <a:lnTo>
                    <a:pt x="3013" y="8061"/>
                  </a:lnTo>
                  <a:lnTo>
                    <a:pt x="2986" y="8042"/>
                  </a:lnTo>
                  <a:lnTo>
                    <a:pt x="2962" y="8020"/>
                  </a:lnTo>
                  <a:lnTo>
                    <a:pt x="2940" y="7995"/>
                  </a:lnTo>
                  <a:lnTo>
                    <a:pt x="2923" y="7968"/>
                  </a:lnTo>
                  <a:lnTo>
                    <a:pt x="2909" y="7938"/>
                  </a:lnTo>
                  <a:lnTo>
                    <a:pt x="2899" y="7907"/>
                  </a:lnTo>
                  <a:lnTo>
                    <a:pt x="2893" y="7875"/>
                  </a:lnTo>
                  <a:lnTo>
                    <a:pt x="2891" y="7842"/>
                  </a:lnTo>
                  <a:lnTo>
                    <a:pt x="2894" y="7810"/>
                  </a:lnTo>
                  <a:lnTo>
                    <a:pt x="2948" y="7440"/>
                  </a:lnTo>
                  <a:lnTo>
                    <a:pt x="2956" y="7403"/>
                  </a:lnTo>
                  <a:lnTo>
                    <a:pt x="2970" y="7367"/>
                  </a:lnTo>
                  <a:lnTo>
                    <a:pt x="3122" y="7054"/>
                  </a:lnTo>
                  <a:lnTo>
                    <a:pt x="3140" y="7023"/>
                  </a:lnTo>
                  <a:lnTo>
                    <a:pt x="3162" y="6995"/>
                  </a:lnTo>
                  <a:lnTo>
                    <a:pt x="3395" y="6739"/>
                  </a:lnTo>
                  <a:lnTo>
                    <a:pt x="3417" y="6718"/>
                  </a:lnTo>
                  <a:lnTo>
                    <a:pt x="3441" y="6700"/>
                  </a:lnTo>
                  <a:lnTo>
                    <a:pt x="3559" y="6621"/>
                  </a:lnTo>
                  <a:lnTo>
                    <a:pt x="3540" y="6608"/>
                  </a:lnTo>
                  <a:lnTo>
                    <a:pt x="3279" y="6501"/>
                  </a:lnTo>
                  <a:lnTo>
                    <a:pt x="2986" y="6435"/>
                  </a:lnTo>
                  <a:lnTo>
                    <a:pt x="2676" y="6412"/>
                  </a:lnTo>
                  <a:lnTo>
                    <a:pt x="2367" y="6435"/>
                  </a:lnTo>
                  <a:lnTo>
                    <a:pt x="2074" y="6501"/>
                  </a:lnTo>
                  <a:lnTo>
                    <a:pt x="1813" y="6608"/>
                  </a:lnTo>
                  <a:close/>
                  <a:moveTo>
                    <a:pt x="8618" y="3611"/>
                  </a:moveTo>
                  <a:lnTo>
                    <a:pt x="8618" y="3620"/>
                  </a:lnTo>
                  <a:lnTo>
                    <a:pt x="8619" y="3659"/>
                  </a:lnTo>
                  <a:lnTo>
                    <a:pt x="8619" y="3669"/>
                  </a:lnTo>
                  <a:lnTo>
                    <a:pt x="8618" y="3708"/>
                  </a:lnTo>
                  <a:lnTo>
                    <a:pt x="8618" y="3717"/>
                  </a:lnTo>
                  <a:lnTo>
                    <a:pt x="8616" y="3756"/>
                  </a:lnTo>
                  <a:lnTo>
                    <a:pt x="8615" y="3766"/>
                  </a:lnTo>
                  <a:lnTo>
                    <a:pt x="8611" y="3804"/>
                  </a:lnTo>
                  <a:lnTo>
                    <a:pt x="8610" y="3814"/>
                  </a:lnTo>
                  <a:lnTo>
                    <a:pt x="8605" y="3852"/>
                  </a:lnTo>
                  <a:lnTo>
                    <a:pt x="8604" y="3862"/>
                  </a:lnTo>
                  <a:lnTo>
                    <a:pt x="8597" y="3900"/>
                  </a:lnTo>
                  <a:lnTo>
                    <a:pt x="8596" y="3909"/>
                  </a:lnTo>
                  <a:lnTo>
                    <a:pt x="8588" y="3948"/>
                  </a:lnTo>
                  <a:lnTo>
                    <a:pt x="8586" y="3957"/>
                  </a:lnTo>
                  <a:lnTo>
                    <a:pt x="8576" y="3994"/>
                  </a:lnTo>
                  <a:lnTo>
                    <a:pt x="8574" y="4003"/>
                  </a:lnTo>
                  <a:lnTo>
                    <a:pt x="8563" y="4041"/>
                  </a:lnTo>
                  <a:lnTo>
                    <a:pt x="8560" y="4050"/>
                  </a:lnTo>
                  <a:lnTo>
                    <a:pt x="8548" y="4087"/>
                  </a:lnTo>
                  <a:lnTo>
                    <a:pt x="8545" y="4096"/>
                  </a:lnTo>
                  <a:lnTo>
                    <a:pt x="8531" y="4133"/>
                  </a:lnTo>
                  <a:lnTo>
                    <a:pt x="8528" y="4141"/>
                  </a:lnTo>
                  <a:lnTo>
                    <a:pt x="8513" y="4177"/>
                  </a:lnTo>
                  <a:lnTo>
                    <a:pt x="8509" y="4186"/>
                  </a:lnTo>
                  <a:lnTo>
                    <a:pt x="8493" y="4222"/>
                  </a:lnTo>
                  <a:lnTo>
                    <a:pt x="8489" y="4230"/>
                  </a:lnTo>
                  <a:lnTo>
                    <a:pt x="8471" y="4265"/>
                  </a:lnTo>
                  <a:lnTo>
                    <a:pt x="8467" y="4274"/>
                  </a:lnTo>
                  <a:lnTo>
                    <a:pt x="8448" y="4308"/>
                  </a:lnTo>
                  <a:lnTo>
                    <a:pt x="8443" y="4316"/>
                  </a:lnTo>
                  <a:lnTo>
                    <a:pt x="8423" y="4350"/>
                  </a:lnTo>
                  <a:lnTo>
                    <a:pt x="8418" y="4358"/>
                  </a:lnTo>
                  <a:lnTo>
                    <a:pt x="8396" y="4391"/>
                  </a:lnTo>
                  <a:lnTo>
                    <a:pt x="8391" y="4398"/>
                  </a:lnTo>
                  <a:lnTo>
                    <a:pt x="8368" y="4430"/>
                  </a:lnTo>
                  <a:lnTo>
                    <a:pt x="8363" y="4438"/>
                  </a:lnTo>
                  <a:lnTo>
                    <a:pt x="8339" y="4469"/>
                  </a:lnTo>
                  <a:lnTo>
                    <a:pt x="8333" y="4476"/>
                  </a:lnTo>
                  <a:lnTo>
                    <a:pt x="8308" y="4506"/>
                  </a:lnTo>
                  <a:lnTo>
                    <a:pt x="8302" y="4513"/>
                  </a:lnTo>
                  <a:lnTo>
                    <a:pt x="8276" y="4542"/>
                  </a:lnTo>
                  <a:lnTo>
                    <a:pt x="8270" y="4549"/>
                  </a:lnTo>
                  <a:lnTo>
                    <a:pt x="8243" y="4577"/>
                  </a:lnTo>
                  <a:lnTo>
                    <a:pt x="8236" y="4584"/>
                  </a:lnTo>
                  <a:lnTo>
                    <a:pt x="8208" y="4611"/>
                  </a:lnTo>
                  <a:lnTo>
                    <a:pt x="8201" y="4617"/>
                  </a:lnTo>
                  <a:lnTo>
                    <a:pt x="8172" y="4643"/>
                  </a:lnTo>
                  <a:lnTo>
                    <a:pt x="8165" y="4649"/>
                  </a:lnTo>
                  <a:lnTo>
                    <a:pt x="8135" y="4674"/>
                  </a:lnTo>
                  <a:lnTo>
                    <a:pt x="8127" y="4680"/>
                  </a:lnTo>
                  <a:lnTo>
                    <a:pt x="8096" y="4704"/>
                  </a:lnTo>
                  <a:lnTo>
                    <a:pt x="8089" y="4709"/>
                  </a:lnTo>
                  <a:lnTo>
                    <a:pt x="8057" y="4732"/>
                  </a:lnTo>
                  <a:lnTo>
                    <a:pt x="8049" y="4737"/>
                  </a:lnTo>
                  <a:lnTo>
                    <a:pt x="8016" y="4758"/>
                  </a:lnTo>
                  <a:lnTo>
                    <a:pt x="8008" y="4763"/>
                  </a:lnTo>
                  <a:lnTo>
                    <a:pt x="7974" y="4784"/>
                  </a:lnTo>
                  <a:lnTo>
                    <a:pt x="7967" y="4788"/>
                  </a:lnTo>
                  <a:lnTo>
                    <a:pt x="7933" y="4807"/>
                  </a:lnTo>
                  <a:lnTo>
                    <a:pt x="7925" y="4811"/>
                  </a:lnTo>
                  <a:lnTo>
                    <a:pt x="7890" y="4829"/>
                  </a:lnTo>
                  <a:lnTo>
                    <a:pt x="7881" y="4833"/>
                  </a:lnTo>
                  <a:lnTo>
                    <a:pt x="7846" y="4849"/>
                  </a:lnTo>
                  <a:lnTo>
                    <a:pt x="7837" y="4853"/>
                  </a:lnTo>
                  <a:lnTo>
                    <a:pt x="7801" y="4868"/>
                  </a:lnTo>
                  <a:lnTo>
                    <a:pt x="7792" y="4871"/>
                  </a:lnTo>
                  <a:lnTo>
                    <a:pt x="7756" y="4885"/>
                  </a:lnTo>
                  <a:lnTo>
                    <a:pt x="7747" y="4888"/>
                  </a:lnTo>
                  <a:lnTo>
                    <a:pt x="7710" y="4900"/>
                  </a:lnTo>
                  <a:lnTo>
                    <a:pt x="7701" y="4903"/>
                  </a:lnTo>
                  <a:lnTo>
                    <a:pt x="7664" y="4914"/>
                  </a:lnTo>
                  <a:lnTo>
                    <a:pt x="7655" y="4916"/>
                  </a:lnTo>
                  <a:lnTo>
                    <a:pt x="7617" y="4926"/>
                  </a:lnTo>
                  <a:lnTo>
                    <a:pt x="7608" y="4928"/>
                  </a:lnTo>
                  <a:lnTo>
                    <a:pt x="7570" y="4936"/>
                  </a:lnTo>
                  <a:lnTo>
                    <a:pt x="7561" y="4938"/>
                  </a:lnTo>
                  <a:lnTo>
                    <a:pt x="7522" y="4945"/>
                  </a:lnTo>
                  <a:lnTo>
                    <a:pt x="7513" y="4946"/>
                  </a:lnTo>
                  <a:lnTo>
                    <a:pt x="7474" y="4951"/>
                  </a:lnTo>
                  <a:lnTo>
                    <a:pt x="7465" y="4952"/>
                  </a:lnTo>
                  <a:lnTo>
                    <a:pt x="7426" y="4956"/>
                  </a:lnTo>
                  <a:lnTo>
                    <a:pt x="7416" y="4957"/>
                  </a:lnTo>
                  <a:lnTo>
                    <a:pt x="7377" y="4959"/>
                  </a:lnTo>
                  <a:lnTo>
                    <a:pt x="7368" y="4959"/>
                  </a:lnTo>
                  <a:lnTo>
                    <a:pt x="7329" y="4960"/>
                  </a:lnTo>
                  <a:lnTo>
                    <a:pt x="7319" y="4960"/>
                  </a:lnTo>
                  <a:lnTo>
                    <a:pt x="7280" y="4959"/>
                  </a:lnTo>
                  <a:lnTo>
                    <a:pt x="7270" y="4959"/>
                  </a:lnTo>
                  <a:lnTo>
                    <a:pt x="7231" y="4957"/>
                  </a:lnTo>
                  <a:lnTo>
                    <a:pt x="7222" y="4956"/>
                  </a:lnTo>
                  <a:lnTo>
                    <a:pt x="7183" y="4952"/>
                  </a:lnTo>
                  <a:lnTo>
                    <a:pt x="7173" y="4951"/>
                  </a:lnTo>
                  <a:lnTo>
                    <a:pt x="7135" y="4946"/>
                  </a:lnTo>
                  <a:lnTo>
                    <a:pt x="7125" y="4945"/>
                  </a:lnTo>
                  <a:lnTo>
                    <a:pt x="7087" y="4938"/>
                  </a:lnTo>
                  <a:lnTo>
                    <a:pt x="7078" y="4936"/>
                  </a:lnTo>
                  <a:lnTo>
                    <a:pt x="7039" y="4928"/>
                  </a:lnTo>
                  <a:lnTo>
                    <a:pt x="7030" y="4926"/>
                  </a:lnTo>
                  <a:lnTo>
                    <a:pt x="6992" y="4917"/>
                  </a:lnTo>
                  <a:lnTo>
                    <a:pt x="6983" y="4914"/>
                  </a:lnTo>
                  <a:lnTo>
                    <a:pt x="6946" y="4903"/>
                  </a:lnTo>
                  <a:lnTo>
                    <a:pt x="6937" y="4900"/>
                  </a:lnTo>
                  <a:lnTo>
                    <a:pt x="6900" y="4888"/>
                  </a:lnTo>
                  <a:lnTo>
                    <a:pt x="6891" y="4885"/>
                  </a:lnTo>
                  <a:lnTo>
                    <a:pt x="6855" y="4871"/>
                  </a:lnTo>
                  <a:lnTo>
                    <a:pt x="6846" y="4868"/>
                  </a:lnTo>
                  <a:lnTo>
                    <a:pt x="6810" y="4853"/>
                  </a:lnTo>
                  <a:lnTo>
                    <a:pt x="6801" y="4849"/>
                  </a:lnTo>
                  <a:lnTo>
                    <a:pt x="6766" y="4833"/>
                  </a:lnTo>
                  <a:lnTo>
                    <a:pt x="6757" y="4829"/>
                  </a:lnTo>
                  <a:lnTo>
                    <a:pt x="6722" y="4811"/>
                  </a:lnTo>
                  <a:lnTo>
                    <a:pt x="6714" y="4807"/>
                  </a:lnTo>
                  <a:lnTo>
                    <a:pt x="6680" y="4788"/>
                  </a:lnTo>
                  <a:lnTo>
                    <a:pt x="6673" y="4784"/>
                  </a:lnTo>
                  <a:lnTo>
                    <a:pt x="6639" y="4763"/>
                  </a:lnTo>
                  <a:lnTo>
                    <a:pt x="6631" y="4758"/>
                  </a:lnTo>
                  <a:lnTo>
                    <a:pt x="6598" y="4737"/>
                  </a:lnTo>
                  <a:lnTo>
                    <a:pt x="6590" y="4732"/>
                  </a:lnTo>
                  <a:lnTo>
                    <a:pt x="6558" y="4709"/>
                  </a:lnTo>
                  <a:lnTo>
                    <a:pt x="6551" y="4704"/>
                  </a:lnTo>
                  <a:lnTo>
                    <a:pt x="6520" y="4680"/>
                  </a:lnTo>
                  <a:lnTo>
                    <a:pt x="6512" y="4674"/>
                  </a:lnTo>
                  <a:lnTo>
                    <a:pt x="6482" y="4649"/>
                  </a:lnTo>
                  <a:lnTo>
                    <a:pt x="6475" y="4643"/>
                  </a:lnTo>
                  <a:lnTo>
                    <a:pt x="6446" y="4617"/>
                  </a:lnTo>
                  <a:lnTo>
                    <a:pt x="6439" y="4611"/>
                  </a:lnTo>
                  <a:lnTo>
                    <a:pt x="6411" y="4584"/>
                  </a:lnTo>
                  <a:lnTo>
                    <a:pt x="6404" y="4577"/>
                  </a:lnTo>
                  <a:lnTo>
                    <a:pt x="6377" y="4549"/>
                  </a:lnTo>
                  <a:lnTo>
                    <a:pt x="6371" y="4542"/>
                  </a:lnTo>
                  <a:lnTo>
                    <a:pt x="6345" y="4513"/>
                  </a:lnTo>
                  <a:lnTo>
                    <a:pt x="6339" y="4506"/>
                  </a:lnTo>
                  <a:lnTo>
                    <a:pt x="6314" y="4476"/>
                  </a:lnTo>
                  <a:lnTo>
                    <a:pt x="6308" y="4469"/>
                  </a:lnTo>
                  <a:lnTo>
                    <a:pt x="6284" y="4438"/>
                  </a:lnTo>
                  <a:lnTo>
                    <a:pt x="6279" y="4430"/>
                  </a:lnTo>
                  <a:lnTo>
                    <a:pt x="6256" y="4398"/>
                  </a:lnTo>
                  <a:lnTo>
                    <a:pt x="6251" y="4391"/>
                  </a:lnTo>
                  <a:lnTo>
                    <a:pt x="6229" y="4358"/>
                  </a:lnTo>
                  <a:lnTo>
                    <a:pt x="6224" y="4350"/>
                  </a:lnTo>
                  <a:lnTo>
                    <a:pt x="6204" y="4316"/>
                  </a:lnTo>
                  <a:lnTo>
                    <a:pt x="6199" y="4308"/>
                  </a:lnTo>
                  <a:lnTo>
                    <a:pt x="6180" y="4274"/>
                  </a:lnTo>
                  <a:lnTo>
                    <a:pt x="6176" y="4265"/>
                  </a:lnTo>
                  <a:lnTo>
                    <a:pt x="6158" y="4230"/>
                  </a:lnTo>
                  <a:lnTo>
                    <a:pt x="6154" y="4222"/>
                  </a:lnTo>
                  <a:lnTo>
                    <a:pt x="6138" y="4186"/>
                  </a:lnTo>
                  <a:lnTo>
                    <a:pt x="6134" y="4177"/>
                  </a:lnTo>
                  <a:lnTo>
                    <a:pt x="6119" y="4141"/>
                  </a:lnTo>
                  <a:lnTo>
                    <a:pt x="6116" y="4133"/>
                  </a:lnTo>
                  <a:lnTo>
                    <a:pt x="6102" y="4096"/>
                  </a:lnTo>
                  <a:lnTo>
                    <a:pt x="6099" y="4087"/>
                  </a:lnTo>
                  <a:lnTo>
                    <a:pt x="6087" y="4050"/>
                  </a:lnTo>
                  <a:lnTo>
                    <a:pt x="6084" y="4041"/>
                  </a:lnTo>
                  <a:lnTo>
                    <a:pt x="6073" y="4003"/>
                  </a:lnTo>
                  <a:lnTo>
                    <a:pt x="6071" y="3994"/>
                  </a:lnTo>
                  <a:lnTo>
                    <a:pt x="6061" y="3957"/>
                  </a:lnTo>
                  <a:lnTo>
                    <a:pt x="6059" y="3948"/>
                  </a:lnTo>
                  <a:lnTo>
                    <a:pt x="6051" y="3909"/>
                  </a:lnTo>
                  <a:lnTo>
                    <a:pt x="6050" y="3900"/>
                  </a:lnTo>
                  <a:lnTo>
                    <a:pt x="6043" y="3862"/>
                  </a:lnTo>
                  <a:lnTo>
                    <a:pt x="6042" y="3852"/>
                  </a:lnTo>
                  <a:lnTo>
                    <a:pt x="6037" y="3814"/>
                  </a:lnTo>
                  <a:lnTo>
                    <a:pt x="6036" y="3804"/>
                  </a:lnTo>
                  <a:lnTo>
                    <a:pt x="6032" y="3766"/>
                  </a:lnTo>
                  <a:lnTo>
                    <a:pt x="6031" y="3756"/>
                  </a:lnTo>
                  <a:lnTo>
                    <a:pt x="6029" y="3717"/>
                  </a:lnTo>
                  <a:lnTo>
                    <a:pt x="6029" y="3708"/>
                  </a:lnTo>
                  <a:lnTo>
                    <a:pt x="6028" y="3669"/>
                  </a:lnTo>
                  <a:lnTo>
                    <a:pt x="6028" y="3659"/>
                  </a:lnTo>
                  <a:lnTo>
                    <a:pt x="6029" y="3620"/>
                  </a:lnTo>
                  <a:lnTo>
                    <a:pt x="6029" y="3611"/>
                  </a:lnTo>
                  <a:lnTo>
                    <a:pt x="6031" y="3571"/>
                  </a:lnTo>
                  <a:lnTo>
                    <a:pt x="6032" y="3562"/>
                  </a:lnTo>
                  <a:lnTo>
                    <a:pt x="6036" y="3523"/>
                  </a:lnTo>
                  <a:lnTo>
                    <a:pt x="6037" y="3514"/>
                  </a:lnTo>
                  <a:lnTo>
                    <a:pt x="6042" y="3475"/>
                  </a:lnTo>
                  <a:lnTo>
                    <a:pt x="6043" y="3466"/>
                  </a:lnTo>
                  <a:lnTo>
                    <a:pt x="6050" y="3427"/>
                  </a:lnTo>
                  <a:lnTo>
                    <a:pt x="6051" y="3418"/>
                  </a:lnTo>
                  <a:lnTo>
                    <a:pt x="6059" y="3380"/>
                  </a:lnTo>
                  <a:lnTo>
                    <a:pt x="6061" y="3371"/>
                  </a:lnTo>
                  <a:lnTo>
                    <a:pt x="6071" y="3333"/>
                  </a:lnTo>
                  <a:lnTo>
                    <a:pt x="6073" y="3324"/>
                  </a:lnTo>
                  <a:lnTo>
                    <a:pt x="6084" y="3287"/>
                  </a:lnTo>
                  <a:lnTo>
                    <a:pt x="6087" y="3278"/>
                  </a:lnTo>
                  <a:lnTo>
                    <a:pt x="6099" y="3241"/>
                  </a:lnTo>
                  <a:lnTo>
                    <a:pt x="6102" y="3232"/>
                  </a:lnTo>
                  <a:lnTo>
                    <a:pt x="6116" y="3195"/>
                  </a:lnTo>
                  <a:lnTo>
                    <a:pt x="6119" y="3186"/>
                  </a:lnTo>
                  <a:lnTo>
                    <a:pt x="6134" y="3150"/>
                  </a:lnTo>
                  <a:lnTo>
                    <a:pt x="6138" y="3142"/>
                  </a:lnTo>
                  <a:lnTo>
                    <a:pt x="6154" y="3106"/>
                  </a:lnTo>
                  <a:lnTo>
                    <a:pt x="6158" y="3098"/>
                  </a:lnTo>
                  <a:lnTo>
                    <a:pt x="6176" y="3063"/>
                  </a:lnTo>
                  <a:lnTo>
                    <a:pt x="6180" y="3054"/>
                  </a:lnTo>
                  <a:lnTo>
                    <a:pt x="6199" y="3020"/>
                  </a:lnTo>
                  <a:lnTo>
                    <a:pt x="6204" y="3012"/>
                  </a:lnTo>
                  <a:lnTo>
                    <a:pt x="6224" y="2978"/>
                  </a:lnTo>
                  <a:lnTo>
                    <a:pt x="6229" y="2970"/>
                  </a:lnTo>
                  <a:lnTo>
                    <a:pt x="6251" y="2937"/>
                  </a:lnTo>
                  <a:lnTo>
                    <a:pt x="6256" y="2930"/>
                  </a:lnTo>
                  <a:lnTo>
                    <a:pt x="6279" y="2898"/>
                  </a:lnTo>
                  <a:lnTo>
                    <a:pt x="6284" y="2890"/>
                  </a:lnTo>
                  <a:lnTo>
                    <a:pt x="6308" y="2859"/>
                  </a:lnTo>
                  <a:lnTo>
                    <a:pt x="6314" y="2852"/>
                  </a:lnTo>
                  <a:lnTo>
                    <a:pt x="6339" y="2822"/>
                  </a:lnTo>
                  <a:lnTo>
                    <a:pt x="6345" y="2815"/>
                  </a:lnTo>
                  <a:lnTo>
                    <a:pt x="6371" y="2786"/>
                  </a:lnTo>
                  <a:lnTo>
                    <a:pt x="6377" y="2779"/>
                  </a:lnTo>
                  <a:lnTo>
                    <a:pt x="6404" y="2751"/>
                  </a:lnTo>
                  <a:lnTo>
                    <a:pt x="6411" y="2744"/>
                  </a:lnTo>
                  <a:lnTo>
                    <a:pt x="6439" y="2717"/>
                  </a:lnTo>
                  <a:lnTo>
                    <a:pt x="6446" y="2711"/>
                  </a:lnTo>
                  <a:lnTo>
                    <a:pt x="6475" y="2685"/>
                  </a:lnTo>
                  <a:lnTo>
                    <a:pt x="6482" y="2679"/>
                  </a:lnTo>
                  <a:lnTo>
                    <a:pt x="6512" y="2654"/>
                  </a:lnTo>
                  <a:lnTo>
                    <a:pt x="6519" y="2648"/>
                  </a:lnTo>
                  <a:lnTo>
                    <a:pt x="6550" y="2624"/>
                  </a:lnTo>
                  <a:lnTo>
                    <a:pt x="6558" y="2619"/>
                  </a:lnTo>
                  <a:lnTo>
                    <a:pt x="6590" y="2596"/>
                  </a:lnTo>
                  <a:lnTo>
                    <a:pt x="6597" y="2591"/>
                  </a:lnTo>
                  <a:lnTo>
                    <a:pt x="6630" y="2569"/>
                  </a:lnTo>
                  <a:lnTo>
                    <a:pt x="6638" y="2564"/>
                  </a:lnTo>
                  <a:lnTo>
                    <a:pt x="6672" y="2544"/>
                  </a:lnTo>
                  <a:lnTo>
                    <a:pt x="6681" y="2539"/>
                  </a:lnTo>
                  <a:lnTo>
                    <a:pt x="6715" y="2520"/>
                  </a:lnTo>
                  <a:lnTo>
                    <a:pt x="6723" y="2516"/>
                  </a:lnTo>
                  <a:lnTo>
                    <a:pt x="6758" y="2498"/>
                  </a:lnTo>
                  <a:lnTo>
                    <a:pt x="6767" y="2494"/>
                  </a:lnTo>
                  <a:lnTo>
                    <a:pt x="6802" y="2478"/>
                  </a:lnTo>
                  <a:lnTo>
                    <a:pt x="6811" y="2474"/>
                  </a:lnTo>
                  <a:lnTo>
                    <a:pt x="6847" y="2459"/>
                  </a:lnTo>
                  <a:lnTo>
                    <a:pt x="6855" y="2456"/>
                  </a:lnTo>
                  <a:lnTo>
                    <a:pt x="6892" y="2442"/>
                  </a:lnTo>
                  <a:lnTo>
                    <a:pt x="6900" y="2439"/>
                  </a:lnTo>
                  <a:lnTo>
                    <a:pt x="6937" y="2427"/>
                  </a:lnTo>
                  <a:lnTo>
                    <a:pt x="6946" y="2425"/>
                  </a:lnTo>
                  <a:lnTo>
                    <a:pt x="6984" y="2414"/>
                  </a:lnTo>
                  <a:lnTo>
                    <a:pt x="6993" y="2411"/>
                  </a:lnTo>
                  <a:lnTo>
                    <a:pt x="7031" y="2402"/>
                  </a:lnTo>
                  <a:lnTo>
                    <a:pt x="7040" y="2400"/>
                  </a:lnTo>
                  <a:lnTo>
                    <a:pt x="7078" y="2392"/>
                  </a:lnTo>
                  <a:lnTo>
                    <a:pt x="7087" y="2390"/>
                  </a:lnTo>
                  <a:lnTo>
                    <a:pt x="7125" y="2383"/>
                  </a:lnTo>
                  <a:lnTo>
                    <a:pt x="7135" y="2382"/>
                  </a:lnTo>
                  <a:lnTo>
                    <a:pt x="7173" y="2377"/>
                  </a:lnTo>
                  <a:lnTo>
                    <a:pt x="7183" y="2376"/>
                  </a:lnTo>
                  <a:lnTo>
                    <a:pt x="7222" y="2372"/>
                  </a:lnTo>
                  <a:lnTo>
                    <a:pt x="7231" y="2371"/>
                  </a:lnTo>
                  <a:lnTo>
                    <a:pt x="7270" y="2369"/>
                  </a:lnTo>
                  <a:lnTo>
                    <a:pt x="7280" y="2369"/>
                  </a:lnTo>
                  <a:lnTo>
                    <a:pt x="7319" y="2368"/>
                  </a:lnTo>
                  <a:lnTo>
                    <a:pt x="7329" y="2368"/>
                  </a:lnTo>
                  <a:lnTo>
                    <a:pt x="7368" y="2369"/>
                  </a:lnTo>
                  <a:lnTo>
                    <a:pt x="7377" y="2369"/>
                  </a:lnTo>
                  <a:lnTo>
                    <a:pt x="7416" y="2371"/>
                  </a:lnTo>
                  <a:lnTo>
                    <a:pt x="7426" y="2372"/>
                  </a:lnTo>
                  <a:lnTo>
                    <a:pt x="7465" y="2376"/>
                  </a:lnTo>
                  <a:lnTo>
                    <a:pt x="7474" y="2377"/>
                  </a:lnTo>
                  <a:lnTo>
                    <a:pt x="7513" y="2382"/>
                  </a:lnTo>
                  <a:lnTo>
                    <a:pt x="7522" y="2383"/>
                  </a:lnTo>
                  <a:lnTo>
                    <a:pt x="7560" y="2390"/>
                  </a:lnTo>
                  <a:lnTo>
                    <a:pt x="7570" y="2392"/>
                  </a:lnTo>
                  <a:lnTo>
                    <a:pt x="7608" y="2400"/>
                  </a:lnTo>
                  <a:lnTo>
                    <a:pt x="7617" y="2402"/>
                  </a:lnTo>
                  <a:lnTo>
                    <a:pt x="7655" y="2411"/>
                  </a:lnTo>
                  <a:lnTo>
                    <a:pt x="7663" y="2414"/>
                  </a:lnTo>
                  <a:lnTo>
                    <a:pt x="7701" y="2425"/>
                  </a:lnTo>
                  <a:lnTo>
                    <a:pt x="7710" y="2427"/>
                  </a:lnTo>
                  <a:lnTo>
                    <a:pt x="7747" y="2439"/>
                  </a:lnTo>
                  <a:lnTo>
                    <a:pt x="7755" y="2442"/>
                  </a:lnTo>
                  <a:lnTo>
                    <a:pt x="7792" y="2456"/>
                  </a:lnTo>
                  <a:lnTo>
                    <a:pt x="7800" y="2459"/>
                  </a:lnTo>
                  <a:lnTo>
                    <a:pt x="7837" y="2474"/>
                  </a:lnTo>
                  <a:lnTo>
                    <a:pt x="7845" y="2478"/>
                  </a:lnTo>
                  <a:lnTo>
                    <a:pt x="7880" y="2494"/>
                  </a:lnTo>
                  <a:lnTo>
                    <a:pt x="7889" y="2498"/>
                  </a:lnTo>
                  <a:lnTo>
                    <a:pt x="7924" y="2516"/>
                  </a:lnTo>
                  <a:lnTo>
                    <a:pt x="7932" y="2520"/>
                  </a:lnTo>
                  <a:lnTo>
                    <a:pt x="7966" y="2539"/>
                  </a:lnTo>
                  <a:lnTo>
                    <a:pt x="7975" y="2544"/>
                  </a:lnTo>
                  <a:lnTo>
                    <a:pt x="8009" y="2564"/>
                  </a:lnTo>
                  <a:lnTo>
                    <a:pt x="8017" y="2569"/>
                  </a:lnTo>
                  <a:lnTo>
                    <a:pt x="8050" y="2591"/>
                  </a:lnTo>
                  <a:lnTo>
                    <a:pt x="8057" y="2596"/>
                  </a:lnTo>
                  <a:lnTo>
                    <a:pt x="8089" y="2619"/>
                  </a:lnTo>
                  <a:lnTo>
                    <a:pt x="8097" y="2624"/>
                  </a:lnTo>
                  <a:lnTo>
                    <a:pt x="8128" y="2648"/>
                  </a:lnTo>
                  <a:lnTo>
                    <a:pt x="8135" y="2654"/>
                  </a:lnTo>
                  <a:lnTo>
                    <a:pt x="8165" y="2679"/>
                  </a:lnTo>
                  <a:lnTo>
                    <a:pt x="8172" y="2685"/>
                  </a:lnTo>
                  <a:lnTo>
                    <a:pt x="8201" y="2711"/>
                  </a:lnTo>
                  <a:lnTo>
                    <a:pt x="8208" y="2717"/>
                  </a:lnTo>
                  <a:lnTo>
                    <a:pt x="8236" y="2744"/>
                  </a:lnTo>
                  <a:lnTo>
                    <a:pt x="8243" y="2751"/>
                  </a:lnTo>
                  <a:lnTo>
                    <a:pt x="8270" y="2779"/>
                  </a:lnTo>
                  <a:lnTo>
                    <a:pt x="8276" y="2786"/>
                  </a:lnTo>
                  <a:lnTo>
                    <a:pt x="8302" y="2815"/>
                  </a:lnTo>
                  <a:lnTo>
                    <a:pt x="8308" y="2822"/>
                  </a:lnTo>
                  <a:lnTo>
                    <a:pt x="8333" y="2852"/>
                  </a:lnTo>
                  <a:lnTo>
                    <a:pt x="8339" y="2859"/>
                  </a:lnTo>
                  <a:lnTo>
                    <a:pt x="8363" y="2890"/>
                  </a:lnTo>
                  <a:lnTo>
                    <a:pt x="8368" y="2898"/>
                  </a:lnTo>
                  <a:lnTo>
                    <a:pt x="8391" y="2930"/>
                  </a:lnTo>
                  <a:lnTo>
                    <a:pt x="8396" y="2937"/>
                  </a:lnTo>
                  <a:lnTo>
                    <a:pt x="8418" y="2970"/>
                  </a:lnTo>
                  <a:lnTo>
                    <a:pt x="8423" y="2978"/>
                  </a:lnTo>
                  <a:lnTo>
                    <a:pt x="8443" y="3012"/>
                  </a:lnTo>
                  <a:lnTo>
                    <a:pt x="8448" y="3020"/>
                  </a:lnTo>
                  <a:lnTo>
                    <a:pt x="8467" y="3054"/>
                  </a:lnTo>
                  <a:lnTo>
                    <a:pt x="8471" y="3063"/>
                  </a:lnTo>
                  <a:lnTo>
                    <a:pt x="8489" y="3098"/>
                  </a:lnTo>
                  <a:lnTo>
                    <a:pt x="8493" y="3106"/>
                  </a:lnTo>
                  <a:lnTo>
                    <a:pt x="8509" y="3142"/>
                  </a:lnTo>
                  <a:lnTo>
                    <a:pt x="8513" y="3150"/>
                  </a:lnTo>
                  <a:lnTo>
                    <a:pt x="8528" y="3186"/>
                  </a:lnTo>
                  <a:lnTo>
                    <a:pt x="8531" y="3195"/>
                  </a:lnTo>
                  <a:lnTo>
                    <a:pt x="8545" y="3232"/>
                  </a:lnTo>
                  <a:lnTo>
                    <a:pt x="8548" y="3241"/>
                  </a:lnTo>
                  <a:lnTo>
                    <a:pt x="8560" y="3278"/>
                  </a:lnTo>
                  <a:lnTo>
                    <a:pt x="8563" y="3287"/>
                  </a:lnTo>
                  <a:lnTo>
                    <a:pt x="8574" y="3324"/>
                  </a:lnTo>
                  <a:lnTo>
                    <a:pt x="8576" y="3333"/>
                  </a:lnTo>
                  <a:lnTo>
                    <a:pt x="8586" y="3371"/>
                  </a:lnTo>
                  <a:lnTo>
                    <a:pt x="8588" y="3380"/>
                  </a:lnTo>
                  <a:lnTo>
                    <a:pt x="8596" y="3418"/>
                  </a:lnTo>
                  <a:lnTo>
                    <a:pt x="8597" y="3427"/>
                  </a:lnTo>
                  <a:lnTo>
                    <a:pt x="8604" y="3466"/>
                  </a:lnTo>
                  <a:lnTo>
                    <a:pt x="8605" y="3475"/>
                  </a:lnTo>
                  <a:lnTo>
                    <a:pt x="8610" y="3514"/>
                  </a:lnTo>
                  <a:lnTo>
                    <a:pt x="8611" y="3523"/>
                  </a:lnTo>
                  <a:lnTo>
                    <a:pt x="8615" y="3562"/>
                  </a:lnTo>
                  <a:lnTo>
                    <a:pt x="8616" y="3571"/>
                  </a:lnTo>
                  <a:lnTo>
                    <a:pt x="8618" y="3611"/>
                  </a:lnTo>
                  <a:close/>
                  <a:moveTo>
                    <a:pt x="8117" y="3724"/>
                  </a:moveTo>
                  <a:lnTo>
                    <a:pt x="8118" y="3694"/>
                  </a:lnTo>
                  <a:lnTo>
                    <a:pt x="8119" y="3664"/>
                  </a:lnTo>
                  <a:lnTo>
                    <a:pt x="8118" y="3634"/>
                  </a:lnTo>
                  <a:lnTo>
                    <a:pt x="8117" y="3604"/>
                  </a:lnTo>
                  <a:lnTo>
                    <a:pt x="8114" y="3574"/>
                  </a:lnTo>
                  <a:lnTo>
                    <a:pt x="8110" y="3545"/>
                  </a:lnTo>
                  <a:lnTo>
                    <a:pt x="8105" y="3516"/>
                  </a:lnTo>
                  <a:lnTo>
                    <a:pt x="8099" y="3486"/>
                  </a:lnTo>
                  <a:lnTo>
                    <a:pt x="8092" y="3458"/>
                  </a:lnTo>
                  <a:lnTo>
                    <a:pt x="8084" y="3429"/>
                  </a:lnTo>
                  <a:lnTo>
                    <a:pt x="8075" y="3401"/>
                  </a:lnTo>
                  <a:lnTo>
                    <a:pt x="8064" y="3373"/>
                  </a:lnTo>
                  <a:lnTo>
                    <a:pt x="8053" y="3346"/>
                  </a:lnTo>
                  <a:lnTo>
                    <a:pt x="8040" y="3319"/>
                  </a:lnTo>
                  <a:lnTo>
                    <a:pt x="8027" y="3292"/>
                  </a:lnTo>
                  <a:lnTo>
                    <a:pt x="8013" y="3266"/>
                  </a:lnTo>
                  <a:lnTo>
                    <a:pt x="7997" y="3241"/>
                  </a:lnTo>
                  <a:lnTo>
                    <a:pt x="7981" y="3216"/>
                  </a:lnTo>
                  <a:lnTo>
                    <a:pt x="7963" y="3191"/>
                  </a:lnTo>
                  <a:lnTo>
                    <a:pt x="7945" y="3168"/>
                  </a:lnTo>
                  <a:lnTo>
                    <a:pt x="7926" y="3145"/>
                  </a:lnTo>
                  <a:lnTo>
                    <a:pt x="7906" y="3123"/>
                  </a:lnTo>
                  <a:lnTo>
                    <a:pt x="7886" y="3101"/>
                  </a:lnTo>
                  <a:lnTo>
                    <a:pt x="7864" y="3081"/>
                  </a:lnTo>
                  <a:lnTo>
                    <a:pt x="7842" y="3061"/>
                  </a:lnTo>
                  <a:lnTo>
                    <a:pt x="7819" y="3042"/>
                  </a:lnTo>
                  <a:lnTo>
                    <a:pt x="7796" y="3024"/>
                  </a:lnTo>
                  <a:lnTo>
                    <a:pt x="7771" y="3006"/>
                  </a:lnTo>
                  <a:lnTo>
                    <a:pt x="7746" y="2990"/>
                  </a:lnTo>
                  <a:lnTo>
                    <a:pt x="7721" y="2975"/>
                  </a:lnTo>
                  <a:lnTo>
                    <a:pt x="7695" y="2961"/>
                  </a:lnTo>
                  <a:lnTo>
                    <a:pt x="7669" y="2947"/>
                  </a:lnTo>
                  <a:lnTo>
                    <a:pt x="7641" y="2935"/>
                  </a:lnTo>
                  <a:lnTo>
                    <a:pt x="7614" y="2923"/>
                  </a:lnTo>
                  <a:lnTo>
                    <a:pt x="7586" y="2913"/>
                  </a:lnTo>
                  <a:lnTo>
                    <a:pt x="7558" y="2904"/>
                  </a:lnTo>
                  <a:lnTo>
                    <a:pt x="7529" y="2895"/>
                  </a:lnTo>
                  <a:lnTo>
                    <a:pt x="7500" y="2888"/>
                  </a:lnTo>
                  <a:lnTo>
                    <a:pt x="7471" y="2882"/>
                  </a:lnTo>
                  <a:lnTo>
                    <a:pt x="7442" y="2877"/>
                  </a:lnTo>
                  <a:lnTo>
                    <a:pt x="7413" y="2873"/>
                  </a:lnTo>
                  <a:lnTo>
                    <a:pt x="7383" y="2870"/>
                  </a:lnTo>
                  <a:lnTo>
                    <a:pt x="7354" y="2869"/>
                  </a:lnTo>
                  <a:lnTo>
                    <a:pt x="7324" y="2868"/>
                  </a:lnTo>
                  <a:lnTo>
                    <a:pt x="7294" y="2869"/>
                  </a:lnTo>
                  <a:lnTo>
                    <a:pt x="7264" y="2870"/>
                  </a:lnTo>
                  <a:lnTo>
                    <a:pt x="7235" y="2873"/>
                  </a:lnTo>
                  <a:lnTo>
                    <a:pt x="7205" y="2877"/>
                  </a:lnTo>
                  <a:lnTo>
                    <a:pt x="7176" y="2882"/>
                  </a:lnTo>
                  <a:lnTo>
                    <a:pt x="7147" y="2888"/>
                  </a:lnTo>
                  <a:lnTo>
                    <a:pt x="7118" y="2895"/>
                  </a:lnTo>
                  <a:lnTo>
                    <a:pt x="7089" y="2904"/>
                  </a:lnTo>
                  <a:lnTo>
                    <a:pt x="7061" y="2913"/>
                  </a:lnTo>
                  <a:lnTo>
                    <a:pt x="7033" y="2923"/>
                  </a:lnTo>
                  <a:lnTo>
                    <a:pt x="7006" y="2935"/>
                  </a:lnTo>
                  <a:lnTo>
                    <a:pt x="6978" y="2947"/>
                  </a:lnTo>
                  <a:lnTo>
                    <a:pt x="6952" y="2961"/>
                  </a:lnTo>
                  <a:lnTo>
                    <a:pt x="6926" y="2975"/>
                  </a:lnTo>
                  <a:lnTo>
                    <a:pt x="6901" y="2990"/>
                  </a:lnTo>
                  <a:lnTo>
                    <a:pt x="6876" y="3006"/>
                  </a:lnTo>
                  <a:lnTo>
                    <a:pt x="6851" y="3024"/>
                  </a:lnTo>
                  <a:lnTo>
                    <a:pt x="6828" y="3042"/>
                  </a:lnTo>
                  <a:lnTo>
                    <a:pt x="6805" y="3061"/>
                  </a:lnTo>
                  <a:lnTo>
                    <a:pt x="6783" y="3081"/>
                  </a:lnTo>
                  <a:lnTo>
                    <a:pt x="6761" y="3101"/>
                  </a:lnTo>
                  <a:lnTo>
                    <a:pt x="6741" y="3123"/>
                  </a:lnTo>
                  <a:lnTo>
                    <a:pt x="6721" y="3145"/>
                  </a:lnTo>
                  <a:lnTo>
                    <a:pt x="6702" y="3168"/>
                  </a:lnTo>
                  <a:lnTo>
                    <a:pt x="6684" y="3191"/>
                  </a:lnTo>
                  <a:lnTo>
                    <a:pt x="6666" y="3216"/>
                  </a:lnTo>
                  <a:lnTo>
                    <a:pt x="6650" y="3241"/>
                  </a:lnTo>
                  <a:lnTo>
                    <a:pt x="6634" y="3266"/>
                  </a:lnTo>
                  <a:lnTo>
                    <a:pt x="6620" y="3292"/>
                  </a:lnTo>
                  <a:lnTo>
                    <a:pt x="6607" y="3319"/>
                  </a:lnTo>
                  <a:lnTo>
                    <a:pt x="6594" y="3346"/>
                  </a:lnTo>
                  <a:lnTo>
                    <a:pt x="6583" y="3373"/>
                  </a:lnTo>
                  <a:lnTo>
                    <a:pt x="6572" y="3401"/>
                  </a:lnTo>
                  <a:lnTo>
                    <a:pt x="6563" y="3429"/>
                  </a:lnTo>
                  <a:lnTo>
                    <a:pt x="6555" y="3458"/>
                  </a:lnTo>
                  <a:lnTo>
                    <a:pt x="6548" y="3486"/>
                  </a:lnTo>
                  <a:lnTo>
                    <a:pt x="6542" y="3516"/>
                  </a:lnTo>
                  <a:lnTo>
                    <a:pt x="6537" y="3545"/>
                  </a:lnTo>
                  <a:lnTo>
                    <a:pt x="6533" y="3574"/>
                  </a:lnTo>
                  <a:lnTo>
                    <a:pt x="6530" y="3604"/>
                  </a:lnTo>
                  <a:lnTo>
                    <a:pt x="6529" y="3634"/>
                  </a:lnTo>
                  <a:lnTo>
                    <a:pt x="6528" y="3664"/>
                  </a:lnTo>
                  <a:lnTo>
                    <a:pt x="6529" y="3694"/>
                  </a:lnTo>
                  <a:lnTo>
                    <a:pt x="6530" y="3724"/>
                  </a:lnTo>
                  <a:lnTo>
                    <a:pt x="6533" y="3753"/>
                  </a:lnTo>
                  <a:lnTo>
                    <a:pt x="6537" y="3783"/>
                  </a:lnTo>
                  <a:lnTo>
                    <a:pt x="6542" y="3812"/>
                  </a:lnTo>
                  <a:lnTo>
                    <a:pt x="6548" y="3841"/>
                  </a:lnTo>
                  <a:lnTo>
                    <a:pt x="6555" y="3870"/>
                  </a:lnTo>
                  <a:lnTo>
                    <a:pt x="6563" y="3899"/>
                  </a:lnTo>
                  <a:lnTo>
                    <a:pt x="6573" y="3927"/>
                  </a:lnTo>
                  <a:lnTo>
                    <a:pt x="6583" y="3955"/>
                  </a:lnTo>
                  <a:lnTo>
                    <a:pt x="6594" y="3982"/>
                  </a:lnTo>
                  <a:lnTo>
                    <a:pt x="6607" y="4009"/>
                  </a:lnTo>
                  <a:lnTo>
                    <a:pt x="6620" y="4036"/>
                  </a:lnTo>
                  <a:lnTo>
                    <a:pt x="6634" y="4062"/>
                  </a:lnTo>
                  <a:lnTo>
                    <a:pt x="6650" y="4087"/>
                  </a:lnTo>
                  <a:lnTo>
                    <a:pt x="6666" y="4112"/>
                  </a:lnTo>
                  <a:lnTo>
                    <a:pt x="6684" y="4137"/>
                  </a:lnTo>
                  <a:lnTo>
                    <a:pt x="6702" y="4160"/>
                  </a:lnTo>
                  <a:lnTo>
                    <a:pt x="6721" y="4183"/>
                  </a:lnTo>
                  <a:lnTo>
                    <a:pt x="6740" y="4205"/>
                  </a:lnTo>
                  <a:lnTo>
                    <a:pt x="6761" y="4227"/>
                  </a:lnTo>
                  <a:lnTo>
                    <a:pt x="6782" y="4247"/>
                  </a:lnTo>
                  <a:lnTo>
                    <a:pt x="6804" y="4267"/>
                  </a:lnTo>
                  <a:lnTo>
                    <a:pt x="6827" y="4286"/>
                  </a:lnTo>
                  <a:lnTo>
                    <a:pt x="6851" y="4304"/>
                  </a:lnTo>
                  <a:lnTo>
                    <a:pt x="6875" y="4321"/>
                  </a:lnTo>
                  <a:lnTo>
                    <a:pt x="6900" y="4337"/>
                  </a:lnTo>
                  <a:lnTo>
                    <a:pt x="6926" y="4352"/>
                  </a:lnTo>
                  <a:lnTo>
                    <a:pt x="6952" y="4367"/>
                  </a:lnTo>
                  <a:lnTo>
                    <a:pt x="6979" y="4381"/>
                  </a:lnTo>
                  <a:lnTo>
                    <a:pt x="7006" y="4393"/>
                  </a:lnTo>
                  <a:lnTo>
                    <a:pt x="7034" y="4405"/>
                  </a:lnTo>
                  <a:lnTo>
                    <a:pt x="7062" y="4415"/>
                  </a:lnTo>
                  <a:lnTo>
                    <a:pt x="7090" y="4424"/>
                  </a:lnTo>
                  <a:lnTo>
                    <a:pt x="7118" y="4433"/>
                  </a:lnTo>
                  <a:lnTo>
                    <a:pt x="7147" y="4440"/>
                  </a:lnTo>
                  <a:lnTo>
                    <a:pt x="7176" y="4446"/>
                  </a:lnTo>
                  <a:lnTo>
                    <a:pt x="7205" y="4451"/>
                  </a:lnTo>
                  <a:lnTo>
                    <a:pt x="7235" y="4455"/>
                  </a:lnTo>
                  <a:lnTo>
                    <a:pt x="7264" y="4458"/>
                  </a:lnTo>
                  <a:lnTo>
                    <a:pt x="7294" y="4459"/>
                  </a:lnTo>
                  <a:lnTo>
                    <a:pt x="7324" y="4460"/>
                  </a:lnTo>
                  <a:lnTo>
                    <a:pt x="7354" y="4459"/>
                  </a:lnTo>
                  <a:lnTo>
                    <a:pt x="7383" y="4458"/>
                  </a:lnTo>
                  <a:lnTo>
                    <a:pt x="7413" y="4455"/>
                  </a:lnTo>
                  <a:lnTo>
                    <a:pt x="7442" y="4451"/>
                  </a:lnTo>
                  <a:lnTo>
                    <a:pt x="7471" y="4446"/>
                  </a:lnTo>
                  <a:lnTo>
                    <a:pt x="7500" y="4440"/>
                  </a:lnTo>
                  <a:lnTo>
                    <a:pt x="7529" y="4433"/>
                  </a:lnTo>
                  <a:lnTo>
                    <a:pt x="7557" y="4424"/>
                  </a:lnTo>
                  <a:lnTo>
                    <a:pt x="7585" y="4415"/>
                  </a:lnTo>
                  <a:lnTo>
                    <a:pt x="7613" y="4405"/>
                  </a:lnTo>
                  <a:lnTo>
                    <a:pt x="7641" y="4393"/>
                  </a:lnTo>
                  <a:lnTo>
                    <a:pt x="7668" y="4381"/>
                  </a:lnTo>
                  <a:lnTo>
                    <a:pt x="7695" y="4367"/>
                  </a:lnTo>
                  <a:lnTo>
                    <a:pt x="7721" y="4352"/>
                  </a:lnTo>
                  <a:lnTo>
                    <a:pt x="7747" y="4337"/>
                  </a:lnTo>
                  <a:lnTo>
                    <a:pt x="7772" y="4321"/>
                  </a:lnTo>
                  <a:lnTo>
                    <a:pt x="7796" y="4304"/>
                  </a:lnTo>
                  <a:lnTo>
                    <a:pt x="7820" y="4286"/>
                  </a:lnTo>
                  <a:lnTo>
                    <a:pt x="7843" y="4267"/>
                  </a:lnTo>
                  <a:lnTo>
                    <a:pt x="7865" y="4247"/>
                  </a:lnTo>
                  <a:lnTo>
                    <a:pt x="7886" y="4227"/>
                  </a:lnTo>
                  <a:lnTo>
                    <a:pt x="7907" y="4205"/>
                  </a:lnTo>
                  <a:lnTo>
                    <a:pt x="7926" y="4183"/>
                  </a:lnTo>
                  <a:lnTo>
                    <a:pt x="7945" y="4160"/>
                  </a:lnTo>
                  <a:lnTo>
                    <a:pt x="7963" y="4137"/>
                  </a:lnTo>
                  <a:lnTo>
                    <a:pt x="7981" y="4112"/>
                  </a:lnTo>
                  <a:lnTo>
                    <a:pt x="7997" y="4087"/>
                  </a:lnTo>
                  <a:lnTo>
                    <a:pt x="8013" y="4062"/>
                  </a:lnTo>
                  <a:lnTo>
                    <a:pt x="8027" y="4036"/>
                  </a:lnTo>
                  <a:lnTo>
                    <a:pt x="8040" y="4009"/>
                  </a:lnTo>
                  <a:lnTo>
                    <a:pt x="8053" y="3982"/>
                  </a:lnTo>
                  <a:lnTo>
                    <a:pt x="8064" y="3955"/>
                  </a:lnTo>
                  <a:lnTo>
                    <a:pt x="8074" y="3927"/>
                  </a:lnTo>
                  <a:lnTo>
                    <a:pt x="8084" y="3899"/>
                  </a:lnTo>
                  <a:lnTo>
                    <a:pt x="8092" y="3870"/>
                  </a:lnTo>
                  <a:lnTo>
                    <a:pt x="8099" y="3841"/>
                  </a:lnTo>
                  <a:lnTo>
                    <a:pt x="8105" y="3812"/>
                  </a:lnTo>
                  <a:lnTo>
                    <a:pt x="8110" y="3783"/>
                  </a:lnTo>
                  <a:lnTo>
                    <a:pt x="8114" y="3753"/>
                  </a:lnTo>
                  <a:lnTo>
                    <a:pt x="8117" y="3724"/>
                  </a:lnTo>
                  <a:close/>
                  <a:moveTo>
                    <a:pt x="3971" y="3620"/>
                  </a:moveTo>
                  <a:lnTo>
                    <a:pt x="3972" y="3659"/>
                  </a:lnTo>
                  <a:lnTo>
                    <a:pt x="3972" y="3669"/>
                  </a:lnTo>
                  <a:lnTo>
                    <a:pt x="3971" y="3708"/>
                  </a:lnTo>
                  <a:lnTo>
                    <a:pt x="3971" y="3717"/>
                  </a:lnTo>
                  <a:lnTo>
                    <a:pt x="3969" y="3756"/>
                  </a:lnTo>
                  <a:lnTo>
                    <a:pt x="3968" y="3766"/>
                  </a:lnTo>
                  <a:lnTo>
                    <a:pt x="3964" y="3804"/>
                  </a:lnTo>
                  <a:lnTo>
                    <a:pt x="3963" y="3814"/>
                  </a:lnTo>
                  <a:lnTo>
                    <a:pt x="3958" y="3852"/>
                  </a:lnTo>
                  <a:lnTo>
                    <a:pt x="3957" y="3862"/>
                  </a:lnTo>
                  <a:lnTo>
                    <a:pt x="3950" y="3900"/>
                  </a:lnTo>
                  <a:lnTo>
                    <a:pt x="3949" y="3909"/>
                  </a:lnTo>
                  <a:lnTo>
                    <a:pt x="3941" y="3948"/>
                  </a:lnTo>
                  <a:lnTo>
                    <a:pt x="3939" y="3957"/>
                  </a:lnTo>
                  <a:lnTo>
                    <a:pt x="3929" y="3994"/>
                  </a:lnTo>
                  <a:lnTo>
                    <a:pt x="3927" y="4003"/>
                  </a:lnTo>
                  <a:lnTo>
                    <a:pt x="3916" y="4041"/>
                  </a:lnTo>
                  <a:lnTo>
                    <a:pt x="3913" y="4050"/>
                  </a:lnTo>
                  <a:lnTo>
                    <a:pt x="3901" y="4087"/>
                  </a:lnTo>
                  <a:lnTo>
                    <a:pt x="3898" y="4096"/>
                  </a:lnTo>
                  <a:lnTo>
                    <a:pt x="3884" y="4133"/>
                  </a:lnTo>
                  <a:lnTo>
                    <a:pt x="3881" y="4141"/>
                  </a:lnTo>
                  <a:lnTo>
                    <a:pt x="3866" y="4177"/>
                  </a:lnTo>
                  <a:lnTo>
                    <a:pt x="3862" y="4186"/>
                  </a:lnTo>
                  <a:lnTo>
                    <a:pt x="3846" y="4222"/>
                  </a:lnTo>
                  <a:lnTo>
                    <a:pt x="3842" y="4230"/>
                  </a:lnTo>
                  <a:lnTo>
                    <a:pt x="3824" y="4265"/>
                  </a:lnTo>
                  <a:lnTo>
                    <a:pt x="3820" y="4274"/>
                  </a:lnTo>
                  <a:lnTo>
                    <a:pt x="3801" y="4308"/>
                  </a:lnTo>
                  <a:lnTo>
                    <a:pt x="3796" y="4316"/>
                  </a:lnTo>
                  <a:lnTo>
                    <a:pt x="3776" y="4350"/>
                  </a:lnTo>
                  <a:lnTo>
                    <a:pt x="3771" y="4358"/>
                  </a:lnTo>
                  <a:lnTo>
                    <a:pt x="3749" y="4391"/>
                  </a:lnTo>
                  <a:lnTo>
                    <a:pt x="3744" y="4398"/>
                  </a:lnTo>
                  <a:lnTo>
                    <a:pt x="3721" y="4430"/>
                  </a:lnTo>
                  <a:lnTo>
                    <a:pt x="3716" y="4438"/>
                  </a:lnTo>
                  <a:lnTo>
                    <a:pt x="3692" y="4469"/>
                  </a:lnTo>
                  <a:lnTo>
                    <a:pt x="3686" y="4476"/>
                  </a:lnTo>
                  <a:lnTo>
                    <a:pt x="3661" y="4506"/>
                  </a:lnTo>
                  <a:lnTo>
                    <a:pt x="3655" y="4513"/>
                  </a:lnTo>
                  <a:lnTo>
                    <a:pt x="3629" y="4542"/>
                  </a:lnTo>
                  <a:lnTo>
                    <a:pt x="3623" y="4549"/>
                  </a:lnTo>
                  <a:lnTo>
                    <a:pt x="3596" y="4577"/>
                  </a:lnTo>
                  <a:lnTo>
                    <a:pt x="3589" y="4584"/>
                  </a:lnTo>
                  <a:lnTo>
                    <a:pt x="3561" y="4611"/>
                  </a:lnTo>
                  <a:lnTo>
                    <a:pt x="3554" y="4617"/>
                  </a:lnTo>
                  <a:lnTo>
                    <a:pt x="3525" y="4643"/>
                  </a:lnTo>
                  <a:lnTo>
                    <a:pt x="3518" y="4649"/>
                  </a:lnTo>
                  <a:lnTo>
                    <a:pt x="3488" y="4674"/>
                  </a:lnTo>
                  <a:lnTo>
                    <a:pt x="3480" y="4680"/>
                  </a:lnTo>
                  <a:lnTo>
                    <a:pt x="3449" y="4704"/>
                  </a:lnTo>
                  <a:lnTo>
                    <a:pt x="3442" y="4709"/>
                  </a:lnTo>
                  <a:lnTo>
                    <a:pt x="3410" y="4732"/>
                  </a:lnTo>
                  <a:lnTo>
                    <a:pt x="3402" y="4737"/>
                  </a:lnTo>
                  <a:lnTo>
                    <a:pt x="3369" y="4758"/>
                  </a:lnTo>
                  <a:lnTo>
                    <a:pt x="3361" y="4763"/>
                  </a:lnTo>
                  <a:lnTo>
                    <a:pt x="3327" y="4784"/>
                  </a:lnTo>
                  <a:lnTo>
                    <a:pt x="3320" y="4788"/>
                  </a:lnTo>
                  <a:lnTo>
                    <a:pt x="3286" y="4807"/>
                  </a:lnTo>
                  <a:lnTo>
                    <a:pt x="3278" y="4811"/>
                  </a:lnTo>
                  <a:lnTo>
                    <a:pt x="3243" y="4829"/>
                  </a:lnTo>
                  <a:lnTo>
                    <a:pt x="3234" y="4833"/>
                  </a:lnTo>
                  <a:lnTo>
                    <a:pt x="3199" y="4849"/>
                  </a:lnTo>
                  <a:lnTo>
                    <a:pt x="3190" y="4853"/>
                  </a:lnTo>
                  <a:lnTo>
                    <a:pt x="3154" y="4868"/>
                  </a:lnTo>
                  <a:lnTo>
                    <a:pt x="3145" y="4871"/>
                  </a:lnTo>
                  <a:lnTo>
                    <a:pt x="3109" y="4885"/>
                  </a:lnTo>
                  <a:lnTo>
                    <a:pt x="3100" y="4888"/>
                  </a:lnTo>
                  <a:lnTo>
                    <a:pt x="3063" y="4900"/>
                  </a:lnTo>
                  <a:lnTo>
                    <a:pt x="3054" y="4903"/>
                  </a:lnTo>
                  <a:lnTo>
                    <a:pt x="3017" y="4914"/>
                  </a:lnTo>
                  <a:lnTo>
                    <a:pt x="3008" y="4917"/>
                  </a:lnTo>
                  <a:lnTo>
                    <a:pt x="2970" y="4926"/>
                  </a:lnTo>
                  <a:lnTo>
                    <a:pt x="2961" y="4928"/>
                  </a:lnTo>
                  <a:lnTo>
                    <a:pt x="2922" y="4936"/>
                  </a:lnTo>
                  <a:lnTo>
                    <a:pt x="2913" y="4938"/>
                  </a:lnTo>
                  <a:lnTo>
                    <a:pt x="2875" y="4945"/>
                  </a:lnTo>
                  <a:lnTo>
                    <a:pt x="2865" y="4946"/>
                  </a:lnTo>
                  <a:lnTo>
                    <a:pt x="2827" y="4951"/>
                  </a:lnTo>
                  <a:lnTo>
                    <a:pt x="2817" y="4952"/>
                  </a:lnTo>
                  <a:lnTo>
                    <a:pt x="2778" y="4956"/>
                  </a:lnTo>
                  <a:lnTo>
                    <a:pt x="2769" y="4957"/>
                  </a:lnTo>
                  <a:lnTo>
                    <a:pt x="2730" y="4959"/>
                  </a:lnTo>
                  <a:lnTo>
                    <a:pt x="2720" y="4959"/>
                  </a:lnTo>
                  <a:lnTo>
                    <a:pt x="2681" y="4960"/>
                  </a:lnTo>
                  <a:lnTo>
                    <a:pt x="2671" y="4960"/>
                  </a:lnTo>
                  <a:lnTo>
                    <a:pt x="2632" y="4959"/>
                  </a:lnTo>
                  <a:lnTo>
                    <a:pt x="2623" y="4959"/>
                  </a:lnTo>
                  <a:lnTo>
                    <a:pt x="2584" y="4957"/>
                  </a:lnTo>
                  <a:lnTo>
                    <a:pt x="2574" y="4956"/>
                  </a:lnTo>
                  <a:lnTo>
                    <a:pt x="2535" y="4952"/>
                  </a:lnTo>
                  <a:lnTo>
                    <a:pt x="2526" y="4951"/>
                  </a:lnTo>
                  <a:lnTo>
                    <a:pt x="2487" y="4946"/>
                  </a:lnTo>
                  <a:lnTo>
                    <a:pt x="2478" y="4945"/>
                  </a:lnTo>
                  <a:lnTo>
                    <a:pt x="2439" y="4938"/>
                  </a:lnTo>
                  <a:lnTo>
                    <a:pt x="2430" y="4936"/>
                  </a:lnTo>
                  <a:lnTo>
                    <a:pt x="2392" y="4928"/>
                  </a:lnTo>
                  <a:lnTo>
                    <a:pt x="2383" y="4926"/>
                  </a:lnTo>
                  <a:lnTo>
                    <a:pt x="2345" y="4916"/>
                  </a:lnTo>
                  <a:lnTo>
                    <a:pt x="2336" y="4914"/>
                  </a:lnTo>
                  <a:lnTo>
                    <a:pt x="2299" y="4903"/>
                  </a:lnTo>
                  <a:lnTo>
                    <a:pt x="2290" y="4900"/>
                  </a:lnTo>
                  <a:lnTo>
                    <a:pt x="2253" y="4888"/>
                  </a:lnTo>
                  <a:lnTo>
                    <a:pt x="2244" y="4885"/>
                  </a:lnTo>
                  <a:lnTo>
                    <a:pt x="2208" y="4871"/>
                  </a:lnTo>
                  <a:lnTo>
                    <a:pt x="2199" y="4868"/>
                  </a:lnTo>
                  <a:lnTo>
                    <a:pt x="2163" y="4853"/>
                  </a:lnTo>
                  <a:lnTo>
                    <a:pt x="2154" y="4849"/>
                  </a:lnTo>
                  <a:lnTo>
                    <a:pt x="2119" y="4833"/>
                  </a:lnTo>
                  <a:lnTo>
                    <a:pt x="2110" y="4829"/>
                  </a:lnTo>
                  <a:lnTo>
                    <a:pt x="2075" y="4811"/>
                  </a:lnTo>
                  <a:lnTo>
                    <a:pt x="2067" y="4807"/>
                  </a:lnTo>
                  <a:lnTo>
                    <a:pt x="2033" y="4788"/>
                  </a:lnTo>
                  <a:lnTo>
                    <a:pt x="2026" y="4784"/>
                  </a:lnTo>
                  <a:lnTo>
                    <a:pt x="1992" y="4763"/>
                  </a:lnTo>
                  <a:lnTo>
                    <a:pt x="1984" y="4758"/>
                  </a:lnTo>
                  <a:lnTo>
                    <a:pt x="1951" y="4737"/>
                  </a:lnTo>
                  <a:lnTo>
                    <a:pt x="1943" y="4732"/>
                  </a:lnTo>
                  <a:lnTo>
                    <a:pt x="1911" y="4709"/>
                  </a:lnTo>
                  <a:lnTo>
                    <a:pt x="1904" y="4704"/>
                  </a:lnTo>
                  <a:lnTo>
                    <a:pt x="1873" y="4680"/>
                  </a:lnTo>
                  <a:lnTo>
                    <a:pt x="1865" y="4674"/>
                  </a:lnTo>
                  <a:lnTo>
                    <a:pt x="1835" y="4649"/>
                  </a:lnTo>
                  <a:lnTo>
                    <a:pt x="1828" y="4643"/>
                  </a:lnTo>
                  <a:lnTo>
                    <a:pt x="1799" y="4617"/>
                  </a:lnTo>
                  <a:lnTo>
                    <a:pt x="1792" y="4611"/>
                  </a:lnTo>
                  <a:lnTo>
                    <a:pt x="1764" y="4584"/>
                  </a:lnTo>
                  <a:lnTo>
                    <a:pt x="1757" y="4577"/>
                  </a:lnTo>
                  <a:lnTo>
                    <a:pt x="1730" y="4549"/>
                  </a:lnTo>
                  <a:lnTo>
                    <a:pt x="1724" y="4542"/>
                  </a:lnTo>
                  <a:lnTo>
                    <a:pt x="1698" y="4513"/>
                  </a:lnTo>
                  <a:lnTo>
                    <a:pt x="1692" y="4506"/>
                  </a:lnTo>
                  <a:lnTo>
                    <a:pt x="1667" y="4476"/>
                  </a:lnTo>
                  <a:lnTo>
                    <a:pt x="1661" y="4469"/>
                  </a:lnTo>
                  <a:lnTo>
                    <a:pt x="1637" y="4438"/>
                  </a:lnTo>
                  <a:lnTo>
                    <a:pt x="1632" y="4430"/>
                  </a:lnTo>
                  <a:lnTo>
                    <a:pt x="1609" y="4398"/>
                  </a:lnTo>
                  <a:lnTo>
                    <a:pt x="1604" y="4391"/>
                  </a:lnTo>
                  <a:lnTo>
                    <a:pt x="1582" y="4358"/>
                  </a:lnTo>
                  <a:lnTo>
                    <a:pt x="1577" y="4350"/>
                  </a:lnTo>
                  <a:lnTo>
                    <a:pt x="1557" y="4316"/>
                  </a:lnTo>
                  <a:lnTo>
                    <a:pt x="1552" y="4308"/>
                  </a:lnTo>
                  <a:lnTo>
                    <a:pt x="1533" y="4274"/>
                  </a:lnTo>
                  <a:lnTo>
                    <a:pt x="1529" y="4265"/>
                  </a:lnTo>
                  <a:lnTo>
                    <a:pt x="1511" y="4230"/>
                  </a:lnTo>
                  <a:lnTo>
                    <a:pt x="1507" y="4222"/>
                  </a:lnTo>
                  <a:lnTo>
                    <a:pt x="1491" y="4186"/>
                  </a:lnTo>
                  <a:lnTo>
                    <a:pt x="1487" y="4177"/>
                  </a:lnTo>
                  <a:lnTo>
                    <a:pt x="1472" y="4141"/>
                  </a:lnTo>
                  <a:lnTo>
                    <a:pt x="1469" y="4133"/>
                  </a:lnTo>
                  <a:lnTo>
                    <a:pt x="1455" y="4096"/>
                  </a:lnTo>
                  <a:lnTo>
                    <a:pt x="1452" y="4087"/>
                  </a:lnTo>
                  <a:lnTo>
                    <a:pt x="1440" y="4050"/>
                  </a:lnTo>
                  <a:lnTo>
                    <a:pt x="1437" y="4041"/>
                  </a:lnTo>
                  <a:lnTo>
                    <a:pt x="1426" y="4003"/>
                  </a:lnTo>
                  <a:lnTo>
                    <a:pt x="1424" y="3994"/>
                  </a:lnTo>
                  <a:lnTo>
                    <a:pt x="1414" y="3957"/>
                  </a:lnTo>
                  <a:lnTo>
                    <a:pt x="1412" y="3948"/>
                  </a:lnTo>
                  <a:lnTo>
                    <a:pt x="1404" y="3909"/>
                  </a:lnTo>
                  <a:lnTo>
                    <a:pt x="1403" y="3900"/>
                  </a:lnTo>
                  <a:lnTo>
                    <a:pt x="1396" y="3862"/>
                  </a:lnTo>
                  <a:lnTo>
                    <a:pt x="1395" y="3852"/>
                  </a:lnTo>
                  <a:lnTo>
                    <a:pt x="1390" y="3814"/>
                  </a:lnTo>
                  <a:lnTo>
                    <a:pt x="1389" y="3804"/>
                  </a:lnTo>
                  <a:lnTo>
                    <a:pt x="1385" y="3766"/>
                  </a:lnTo>
                  <a:lnTo>
                    <a:pt x="1384" y="3756"/>
                  </a:lnTo>
                  <a:lnTo>
                    <a:pt x="1382" y="3717"/>
                  </a:lnTo>
                  <a:lnTo>
                    <a:pt x="1382" y="3708"/>
                  </a:lnTo>
                  <a:lnTo>
                    <a:pt x="1381" y="3669"/>
                  </a:lnTo>
                  <a:lnTo>
                    <a:pt x="1381" y="3659"/>
                  </a:lnTo>
                  <a:lnTo>
                    <a:pt x="1382" y="3620"/>
                  </a:lnTo>
                  <a:lnTo>
                    <a:pt x="1382" y="3611"/>
                  </a:lnTo>
                  <a:lnTo>
                    <a:pt x="1384" y="3571"/>
                  </a:lnTo>
                  <a:lnTo>
                    <a:pt x="1385" y="3562"/>
                  </a:lnTo>
                  <a:lnTo>
                    <a:pt x="1389" y="3523"/>
                  </a:lnTo>
                  <a:lnTo>
                    <a:pt x="1390" y="3514"/>
                  </a:lnTo>
                  <a:lnTo>
                    <a:pt x="1395" y="3475"/>
                  </a:lnTo>
                  <a:lnTo>
                    <a:pt x="1396" y="3466"/>
                  </a:lnTo>
                  <a:lnTo>
                    <a:pt x="1403" y="3427"/>
                  </a:lnTo>
                  <a:lnTo>
                    <a:pt x="1404" y="3418"/>
                  </a:lnTo>
                  <a:lnTo>
                    <a:pt x="1412" y="3380"/>
                  </a:lnTo>
                  <a:lnTo>
                    <a:pt x="1414" y="3371"/>
                  </a:lnTo>
                  <a:lnTo>
                    <a:pt x="1424" y="3333"/>
                  </a:lnTo>
                  <a:lnTo>
                    <a:pt x="1426" y="3324"/>
                  </a:lnTo>
                  <a:lnTo>
                    <a:pt x="1437" y="3287"/>
                  </a:lnTo>
                  <a:lnTo>
                    <a:pt x="1440" y="3278"/>
                  </a:lnTo>
                  <a:lnTo>
                    <a:pt x="1452" y="3241"/>
                  </a:lnTo>
                  <a:lnTo>
                    <a:pt x="1455" y="3232"/>
                  </a:lnTo>
                  <a:lnTo>
                    <a:pt x="1469" y="3195"/>
                  </a:lnTo>
                  <a:lnTo>
                    <a:pt x="1472" y="3186"/>
                  </a:lnTo>
                  <a:lnTo>
                    <a:pt x="1487" y="3150"/>
                  </a:lnTo>
                  <a:lnTo>
                    <a:pt x="1491" y="3142"/>
                  </a:lnTo>
                  <a:lnTo>
                    <a:pt x="1507" y="3106"/>
                  </a:lnTo>
                  <a:lnTo>
                    <a:pt x="1511" y="3098"/>
                  </a:lnTo>
                  <a:lnTo>
                    <a:pt x="1529" y="3063"/>
                  </a:lnTo>
                  <a:lnTo>
                    <a:pt x="1533" y="3054"/>
                  </a:lnTo>
                  <a:lnTo>
                    <a:pt x="1552" y="3020"/>
                  </a:lnTo>
                  <a:lnTo>
                    <a:pt x="1557" y="3012"/>
                  </a:lnTo>
                  <a:lnTo>
                    <a:pt x="1577" y="2978"/>
                  </a:lnTo>
                  <a:lnTo>
                    <a:pt x="1582" y="2970"/>
                  </a:lnTo>
                  <a:lnTo>
                    <a:pt x="1604" y="2937"/>
                  </a:lnTo>
                  <a:lnTo>
                    <a:pt x="1609" y="2930"/>
                  </a:lnTo>
                  <a:lnTo>
                    <a:pt x="1632" y="2898"/>
                  </a:lnTo>
                  <a:lnTo>
                    <a:pt x="1637" y="2890"/>
                  </a:lnTo>
                  <a:lnTo>
                    <a:pt x="1661" y="2859"/>
                  </a:lnTo>
                  <a:lnTo>
                    <a:pt x="1667" y="2852"/>
                  </a:lnTo>
                  <a:lnTo>
                    <a:pt x="1692" y="2822"/>
                  </a:lnTo>
                  <a:lnTo>
                    <a:pt x="1698" y="2815"/>
                  </a:lnTo>
                  <a:lnTo>
                    <a:pt x="1724" y="2786"/>
                  </a:lnTo>
                  <a:lnTo>
                    <a:pt x="1730" y="2779"/>
                  </a:lnTo>
                  <a:lnTo>
                    <a:pt x="1757" y="2751"/>
                  </a:lnTo>
                  <a:lnTo>
                    <a:pt x="1764" y="2744"/>
                  </a:lnTo>
                  <a:lnTo>
                    <a:pt x="1792" y="2717"/>
                  </a:lnTo>
                  <a:lnTo>
                    <a:pt x="1799" y="2711"/>
                  </a:lnTo>
                  <a:lnTo>
                    <a:pt x="1828" y="2685"/>
                  </a:lnTo>
                  <a:lnTo>
                    <a:pt x="1835" y="2679"/>
                  </a:lnTo>
                  <a:lnTo>
                    <a:pt x="1865" y="2654"/>
                  </a:lnTo>
                  <a:lnTo>
                    <a:pt x="1872" y="2648"/>
                  </a:lnTo>
                  <a:lnTo>
                    <a:pt x="1903" y="2624"/>
                  </a:lnTo>
                  <a:lnTo>
                    <a:pt x="1911" y="2619"/>
                  </a:lnTo>
                  <a:lnTo>
                    <a:pt x="1943" y="2596"/>
                  </a:lnTo>
                  <a:lnTo>
                    <a:pt x="1950" y="2591"/>
                  </a:lnTo>
                  <a:lnTo>
                    <a:pt x="1983" y="2569"/>
                  </a:lnTo>
                  <a:lnTo>
                    <a:pt x="1991" y="2564"/>
                  </a:lnTo>
                  <a:lnTo>
                    <a:pt x="2025" y="2544"/>
                  </a:lnTo>
                  <a:lnTo>
                    <a:pt x="2034" y="2539"/>
                  </a:lnTo>
                  <a:lnTo>
                    <a:pt x="2068" y="2520"/>
                  </a:lnTo>
                  <a:lnTo>
                    <a:pt x="2076" y="2516"/>
                  </a:lnTo>
                  <a:lnTo>
                    <a:pt x="2111" y="2498"/>
                  </a:lnTo>
                  <a:lnTo>
                    <a:pt x="2120" y="2494"/>
                  </a:lnTo>
                  <a:lnTo>
                    <a:pt x="2155" y="2478"/>
                  </a:lnTo>
                  <a:lnTo>
                    <a:pt x="2163" y="2474"/>
                  </a:lnTo>
                  <a:lnTo>
                    <a:pt x="2200" y="2459"/>
                  </a:lnTo>
                  <a:lnTo>
                    <a:pt x="2208" y="2456"/>
                  </a:lnTo>
                  <a:lnTo>
                    <a:pt x="2245" y="2442"/>
                  </a:lnTo>
                  <a:lnTo>
                    <a:pt x="2253" y="2439"/>
                  </a:lnTo>
                  <a:lnTo>
                    <a:pt x="2290" y="2427"/>
                  </a:lnTo>
                  <a:lnTo>
                    <a:pt x="2299" y="2425"/>
                  </a:lnTo>
                  <a:lnTo>
                    <a:pt x="2337" y="2414"/>
                  </a:lnTo>
                  <a:lnTo>
                    <a:pt x="2345" y="2411"/>
                  </a:lnTo>
                  <a:lnTo>
                    <a:pt x="2383" y="2402"/>
                  </a:lnTo>
                  <a:lnTo>
                    <a:pt x="2392" y="2400"/>
                  </a:lnTo>
                  <a:lnTo>
                    <a:pt x="2430" y="2392"/>
                  </a:lnTo>
                  <a:lnTo>
                    <a:pt x="2440" y="2390"/>
                  </a:lnTo>
                  <a:lnTo>
                    <a:pt x="2478" y="2383"/>
                  </a:lnTo>
                  <a:lnTo>
                    <a:pt x="2487" y="2382"/>
                  </a:lnTo>
                  <a:lnTo>
                    <a:pt x="2526" y="2377"/>
                  </a:lnTo>
                  <a:lnTo>
                    <a:pt x="2535" y="2376"/>
                  </a:lnTo>
                  <a:lnTo>
                    <a:pt x="2574" y="2372"/>
                  </a:lnTo>
                  <a:lnTo>
                    <a:pt x="2584" y="2371"/>
                  </a:lnTo>
                  <a:lnTo>
                    <a:pt x="2623" y="2369"/>
                  </a:lnTo>
                  <a:lnTo>
                    <a:pt x="2632" y="2369"/>
                  </a:lnTo>
                  <a:lnTo>
                    <a:pt x="2671" y="2368"/>
                  </a:lnTo>
                  <a:lnTo>
                    <a:pt x="2681" y="2368"/>
                  </a:lnTo>
                  <a:lnTo>
                    <a:pt x="2720" y="2369"/>
                  </a:lnTo>
                  <a:lnTo>
                    <a:pt x="2730" y="2369"/>
                  </a:lnTo>
                  <a:lnTo>
                    <a:pt x="2769" y="2371"/>
                  </a:lnTo>
                  <a:lnTo>
                    <a:pt x="2778" y="2372"/>
                  </a:lnTo>
                  <a:lnTo>
                    <a:pt x="2817" y="2376"/>
                  </a:lnTo>
                  <a:lnTo>
                    <a:pt x="2827" y="2377"/>
                  </a:lnTo>
                  <a:lnTo>
                    <a:pt x="2865" y="2382"/>
                  </a:lnTo>
                  <a:lnTo>
                    <a:pt x="2875" y="2383"/>
                  </a:lnTo>
                  <a:lnTo>
                    <a:pt x="2913" y="2390"/>
                  </a:lnTo>
                  <a:lnTo>
                    <a:pt x="2922" y="2392"/>
                  </a:lnTo>
                  <a:lnTo>
                    <a:pt x="2960" y="2400"/>
                  </a:lnTo>
                  <a:lnTo>
                    <a:pt x="2969" y="2402"/>
                  </a:lnTo>
                  <a:lnTo>
                    <a:pt x="3007" y="2411"/>
                  </a:lnTo>
                  <a:lnTo>
                    <a:pt x="3016" y="2414"/>
                  </a:lnTo>
                  <a:lnTo>
                    <a:pt x="3054" y="2425"/>
                  </a:lnTo>
                  <a:lnTo>
                    <a:pt x="3063" y="2427"/>
                  </a:lnTo>
                  <a:lnTo>
                    <a:pt x="3100" y="2439"/>
                  </a:lnTo>
                  <a:lnTo>
                    <a:pt x="3108" y="2442"/>
                  </a:lnTo>
                  <a:lnTo>
                    <a:pt x="3145" y="2456"/>
                  </a:lnTo>
                  <a:lnTo>
                    <a:pt x="3153" y="2459"/>
                  </a:lnTo>
                  <a:lnTo>
                    <a:pt x="3189" y="2474"/>
                  </a:lnTo>
                  <a:lnTo>
                    <a:pt x="3198" y="2478"/>
                  </a:lnTo>
                  <a:lnTo>
                    <a:pt x="3233" y="2494"/>
                  </a:lnTo>
                  <a:lnTo>
                    <a:pt x="3242" y="2498"/>
                  </a:lnTo>
                  <a:lnTo>
                    <a:pt x="3277" y="2516"/>
                  </a:lnTo>
                  <a:lnTo>
                    <a:pt x="3285" y="2520"/>
                  </a:lnTo>
                  <a:lnTo>
                    <a:pt x="3319" y="2539"/>
                  </a:lnTo>
                  <a:lnTo>
                    <a:pt x="3328" y="2544"/>
                  </a:lnTo>
                  <a:lnTo>
                    <a:pt x="3362" y="2564"/>
                  </a:lnTo>
                  <a:lnTo>
                    <a:pt x="3370" y="2569"/>
                  </a:lnTo>
                  <a:lnTo>
                    <a:pt x="3403" y="2591"/>
                  </a:lnTo>
                  <a:lnTo>
                    <a:pt x="3410" y="2596"/>
                  </a:lnTo>
                  <a:lnTo>
                    <a:pt x="3442" y="2619"/>
                  </a:lnTo>
                  <a:lnTo>
                    <a:pt x="3450" y="2624"/>
                  </a:lnTo>
                  <a:lnTo>
                    <a:pt x="3481" y="2648"/>
                  </a:lnTo>
                  <a:lnTo>
                    <a:pt x="3488" y="2654"/>
                  </a:lnTo>
                  <a:lnTo>
                    <a:pt x="3518" y="2679"/>
                  </a:lnTo>
                  <a:lnTo>
                    <a:pt x="3525" y="2685"/>
                  </a:lnTo>
                  <a:lnTo>
                    <a:pt x="3554" y="2711"/>
                  </a:lnTo>
                  <a:lnTo>
                    <a:pt x="3561" y="2717"/>
                  </a:lnTo>
                  <a:lnTo>
                    <a:pt x="3589" y="2744"/>
                  </a:lnTo>
                  <a:lnTo>
                    <a:pt x="3596" y="2751"/>
                  </a:lnTo>
                  <a:lnTo>
                    <a:pt x="3623" y="2779"/>
                  </a:lnTo>
                  <a:lnTo>
                    <a:pt x="3629" y="2786"/>
                  </a:lnTo>
                  <a:lnTo>
                    <a:pt x="3655" y="2815"/>
                  </a:lnTo>
                  <a:lnTo>
                    <a:pt x="3661" y="2822"/>
                  </a:lnTo>
                  <a:lnTo>
                    <a:pt x="3686" y="2852"/>
                  </a:lnTo>
                  <a:lnTo>
                    <a:pt x="3692" y="2859"/>
                  </a:lnTo>
                  <a:lnTo>
                    <a:pt x="3716" y="2890"/>
                  </a:lnTo>
                  <a:lnTo>
                    <a:pt x="3721" y="2898"/>
                  </a:lnTo>
                  <a:lnTo>
                    <a:pt x="3744" y="2930"/>
                  </a:lnTo>
                  <a:lnTo>
                    <a:pt x="3749" y="2937"/>
                  </a:lnTo>
                  <a:lnTo>
                    <a:pt x="3771" y="2970"/>
                  </a:lnTo>
                  <a:lnTo>
                    <a:pt x="3776" y="2978"/>
                  </a:lnTo>
                  <a:lnTo>
                    <a:pt x="3796" y="3012"/>
                  </a:lnTo>
                  <a:lnTo>
                    <a:pt x="3801" y="3020"/>
                  </a:lnTo>
                  <a:lnTo>
                    <a:pt x="3820" y="3054"/>
                  </a:lnTo>
                  <a:lnTo>
                    <a:pt x="3824" y="3063"/>
                  </a:lnTo>
                  <a:lnTo>
                    <a:pt x="3842" y="3098"/>
                  </a:lnTo>
                  <a:lnTo>
                    <a:pt x="3846" y="3106"/>
                  </a:lnTo>
                  <a:lnTo>
                    <a:pt x="3862" y="3142"/>
                  </a:lnTo>
                  <a:lnTo>
                    <a:pt x="3866" y="3150"/>
                  </a:lnTo>
                  <a:lnTo>
                    <a:pt x="3881" y="3186"/>
                  </a:lnTo>
                  <a:lnTo>
                    <a:pt x="3884" y="3195"/>
                  </a:lnTo>
                  <a:lnTo>
                    <a:pt x="3898" y="3232"/>
                  </a:lnTo>
                  <a:lnTo>
                    <a:pt x="3901" y="3241"/>
                  </a:lnTo>
                  <a:lnTo>
                    <a:pt x="3913" y="3278"/>
                  </a:lnTo>
                  <a:lnTo>
                    <a:pt x="3916" y="3287"/>
                  </a:lnTo>
                  <a:lnTo>
                    <a:pt x="3927" y="3324"/>
                  </a:lnTo>
                  <a:lnTo>
                    <a:pt x="3929" y="3333"/>
                  </a:lnTo>
                  <a:lnTo>
                    <a:pt x="3939" y="3371"/>
                  </a:lnTo>
                  <a:lnTo>
                    <a:pt x="3941" y="3380"/>
                  </a:lnTo>
                  <a:lnTo>
                    <a:pt x="3949" y="3418"/>
                  </a:lnTo>
                  <a:lnTo>
                    <a:pt x="3950" y="3427"/>
                  </a:lnTo>
                  <a:lnTo>
                    <a:pt x="3957" y="3466"/>
                  </a:lnTo>
                  <a:lnTo>
                    <a:pt x="3958" y="3475"/>
                  </a:lnTo>
                  <a:lnTo>
                    <a:pt x="3963" y="3514"/>
                  </a:lnTo>
                  <a:lnTo>
                    <a:pt x="3964" y="3523"/>
                  </a:lnTo>
                  <a:lnTo>
                    <a:pt x="3968" y="3562"/>
                  </a:lnTo>
                  <a:lnTo>
                    <a:pt x="3969" y="3571"/>
                  </a:lnTo>
                  <a:lnTo>
                    <a:pt x="3971" y="3611"/>
                  </a:lnTo>
                  <a:lnTo>
                    <a:pt x="3971" y="3620"/>
                  </a:lnTo>
                  <a:close/>
                  <a:moveTo>
                    <a:pt x="3471" y="3694"/>
                  </a:moveTo>
                  <a:lnTo>
                    <a:pt x="3472" y="3664"/>
                  </a:lnTo>
                  <a:lnTo>
                    <a:pt x="3471" y="3634"/>
                  </a:lnTo>
                  <a:lnTo>
                    <a:pt x="3470" y="3604"/>
                  </a:lnTo>
                  <a:lnTo>
                    <a:pt x="3467" y="3574"/>
                  </a:lnTo>
                  <a:lnTo>
                    <a:pt x="3463" y="3545"/>
                  </a:lnTo>
                  <a:lnTo>
                    <a:pt x="3458" y="3516"/>
                  </a:lnTo>
                  <a:lnTo>
                    <a:pt x="3452" y="3486"/>
                  </a:lnTo>
                  <a:lnTo>
                    <a:pt x="3445" y="3458"/>
                  </a:lnTo>
                  <a:lnTo>
                    <a:pt x="3437" y="3429"/>
                  </a:lnTo>
                  <a:lnTo>
                    <a:pt x="3428" y="3401"/>
                  </a:lnTo>
                  <a:lnTo>
                    <a:pt x="3417" y="3373"/>
                  </a:lnTo>
                  <a:lnTo>
                    <a:pt x="3406" y="3346"/>
                  </a:lnTo>
                  <a:lnTo>
                    <a:pt x="3393" y="3319"/>
                  </a:lnTo>
                  <a:lnTo>
                    <a:pt x="3380" y="3292"/>
                  </a:lnTo>
                  <a:lnTo>
                    <a:pt x="3366" y="3266"/>
                  </a:lnTo>
                  <a:lnTo>
                    <a:pt x="3350" y="3241"/>
                  </a:lnTo>
                  <a:lnTo>
                    <a:pt x="3334" y="3216"/>
                  </a:lnTo>
                  <a:lnTo>
                    <a:pt x="3316" y="3191"/>
                  </a:lnTo>
                  <a:lnTo>
                    <a:pt x="3298" y="3168"/>
                  </a:lnTo>
                  <a:lnTo>
                    <a:pt x="3279" y="3145"/>
                  </a:lnTo>
                  <a:lnTo>
                    <a:pt x="3259" y="3123"/>
                  </a:lnTo>
                  <a:lnTo>
                    <a:pt x="3239" y="3101"/>
                  </a:lnTo>
                  <a:lnTo>
                    <a:pt x="3217" y="3081"/>
                  </a:lnTo>
                  <a:lnTo>
                    <a:pt x="3195" y="3061"/>
                  </a:lnTo>
                  <a:lnTo>
                    <a:pt x="3172" y="3042"/>
                  </a:lnTo>
                  <a:lnTo>
                    <a:pt x="3149" y="3024"/>
                  </a:lnTo>
                  <a:lnTo>
                    <a:pt x="3124" y="3006"/>
                  </a:lnTo>
                  <a:lnTo>
                    <a:pt x="3099" y="2990"/>
                  </a:lnTo>
                  <a:lnTo>
                    <a:pt x="3074" y="2975"/>
                  </a:lnTo>
                  <a:lnTo>
                    <a:pt x="3048" y="2961"/>
                  </a:lnTo>
                  <a:lnTo>
                    <a:pt x="3022" y="2947"/>
                  </a:lnTo>
                  <a:lnTo>
                    <a:pt x="2994" y="2935"/>
                  </a:lnTo>
                  <a:lnTo>
                    <a:pt x="2967" y="2923"/>
                  </a:lnTo>
                  <a:lnTo>
                    <a:pt x="2939" y="2913"/>
                  </a:lnTo>
                  <a:lnTo>
                    <a:pt x="2911" y="2904"/>
                  </a:lnTo>
                  <a:lnTo>
                    <a:pt x="2882" y="2895"/>
                  </a:lnTo>
                  <a:lnTo>
                    <a:pt x="2853" y="2888"/>
                  </a:lnTo>
                  <a:lnTo>
                    <a:pt x="2824" y="2882"/>
                  </a:lnTo>
                  <a:lnTo>
                    <a:pt x="2795" y="2877"/>
                  </a:lnTo>
                  <a:lnTo>
                    <a:pt x="2765" y="2873"/>
                  </a:lnTo>
                  <a:lnTo>
                    <a:pt x="2736" y="2870"/>
                  </a:lnTo>
                  <a:lnTo>
                    <a:pt x="2706" y="2869"/>
                  </a:lnTo>
                  <a:lnTo>
                    <a:pt x="2676" y="2868"/>
                  </a:lnTo>
                  <a:lnTo>
                    <a:pt x="2646" y="2869"/>
                  </a:lnTo>
                  <a:lnTo>
                    <a:pt x="2617" y="2870"/>
                  </a:lnTo>
                  <a:lnTo>
                    <a:pt x="2587" y="2873"/>
                  </a:lnTo>
                  <a:lnTo>
                    <a:pt x="2558" y="2877"/>
                  </a:lnTo>
                  <a:lnTo>
                    <a:pt x="2529" y="2882"/>
                  </a:lnTo>
                  <a:lnTo>
                    <a:pt x="2500" y="2888"/>
                  </a:lnTo>
                  <a:lnTo>
                    <a:pt x="2471" y="2895"/>
                  </a:lnTo>
                  <a:lnTo>
                    <a:pt x="2442" y="2904"/>
                  </a:lnTo>
                  <a:lnTo>
                    <a:pt x="2414" y="2913"/>
                  </a:lnTo>
                  <a:lnTo>
                    <a:pt x="2386" y="2923"/>
                  </a:lnTo>
                  <a:lnTo>
                    <a:pt x="2359" y="2935"/>
                  </a:lnTo>
                  <a:lnTo>
                    <a:pt x="2331" y="2947"/>
                  </a:lnTo>
                  <a:lnTo>
                    <a:pt x="2305" y="2961"/>
                  </a:lnTo>
                  <a:lnTo>
                    <a:pt x="2279" y="2975"/>
                  </a:lnTo>
                  <a:lnTo>
                    <a:pt x="2254" y="2990"/>
                  </a:lnTo>
                  <a:lnTo>
                    <a:pt x="2229" y="3006"/>
                  </a:lnTo>
                  <a:lnTo>
                    <a:pt x="2204" y="3024"/>
                  </a:lnTo>
                  <a:lnTo>
                    <a:pt x="2181" y="3042"/>
                  </a:lnTo>
                  <a:lnTo>
                    <a:pt x="2158" y="3061"/>
                  </a:lnTo>
                  <a:lnTo>
                    <a:pt x="2136" y="3081"/>
                  </a:lnTo>
                  <a:lnTo>
                    <a:pt x="2114" y="3101"/>
                  </a:lnTo>
                  <a:lnTo>
                    <a:pt x="2094" y="3123"/>
                  </a:lnTo>
                  <a:lnTo>
                    <a:pt x="2074" y="3145"/>
                  </a:lnTo>
                  <a:lnTo>
                    <a:pt x="2055" y="3168"/>
                  </a:lnTo>
                  <a:lnTo>
                    <a:pt x="2037" y="3191"/>
                  </a:lnTo>
                  <a:lnTo>
                    <a:pt x="2019" y="3216"/>
                  </a:lnTo>
                  <a:lnTo>
                    <a:pt x="2003" y="3241"/>
                  </a:lnTo>
                  <a:lnTo>
                    <a:pt x="1987" y="3266"/>
                  </a:lnTo>
                  <a:lnTo>
                    <a:pt x="1973" y="3292"/>
                  </a:lnTo>
                  <a:lnTo>
                    <a:pt x="1960" y="3319"/>
                  </a:lnTo>
                  <a:lnTo>
                    <a:pt x="1947" y="3346"/>
                  </a:lnTo>
                  <a:lnTo>
                    <a:pt x="1936" y="3373"/>
                  </a:lnTo>
                  <a:lnTo>
                    <a:pt x="1925" y="3401"/>
                  </a:lnTo>
                  <a:lnTo>
                    <a:pt x="1916" y="3429"/>
                  </a:lnTo>
                  <a:lnTo>
                    <a:pt x="1908" y="3458"/>
                  </a:lnTo>
                  <a:lnTo>
                    <a:pt x="1901" y="3486"/>
                  </a:lnTo>
                  <a:lnTo>
                    <a:pt x="1895" y="3516"/>
                  </a:lnTo>
                  <a:lnTo>
                    <a:pt x="1890" y="3545"/>
                  </a:lnTo>
                  <a:lnTo>
                    <a:pt x="1886" y="3574"/>
                  </a:lnTo>
                  <a:lnTo>
                    <a:pt x="1883" y="3604"/>
                  </a:lnTo>
                  <a:lnTo>
                    <a:pt x="1882" y="3634"/>
                  </a:lnTo>
                  <a:lnTo>
                    <a:pt x="1881" y="3664"/>
                  </a:lnTo>
                  <a:lnTo>
                    <a:pt x="1882" y="3694"/>
                  </a:lnTo>
                  <a:lnTo>
                    <a:pt x="1883" y="3724"/>
                  </a:lnTo>
                  <a:lnTo>
                    <a:pt x="1886" y="3753"/>
                  </a:lnTo>
                  <a:lnTo>
                    <a:pt x="1890" y="3783"/>
                  </a:lnTo>
                  <a:lnTo>
                    <a:pt x="1895" y="3812"/>
                  </a:lnTo>
                  <a:lnTo>
                    <a:pt x="1901" y="3841"/>
                  </a:lnTo>
                  <a:lnTo>
                    <a:pt x="1908" y="3870"/>
                  </a:lnTo>
                  <a:lnTo>
                    <a:pt x="1916" y="3899"/>
                  </a:lnTo>
                  <a:lnTo>
                    <a:pt x="1926" y="3927"/>
                  </a:lnTo>
                  <a:lnTo>
                    <a:pt x="1936" y="3955"/>
                  </a:lnTo>
                  <a:lnTo>
                    <a:pt x="1947" y="3982"/>
                  </a:lnTo>
                  <a:lnTo>
                    <a:pt x="1960" y="4009"/>
                  </a:lnTo>
                  <a:lnTo>
                    <a:pt x="1973" y="4036"/>
                  </a:lnTo>
                  <a:lnTo>
                    <a:pt x="1987" y="4062"/>
                  </a:lnTo>
                  <a:lnTo>
                    <a:pt x="2003" y="4087"/>
                  </a:lnTo>
                  <a:lnTo>
                    <a:pt x="2019" y="4112"/>
                  </a:lnTo>
                  <a:lnTo>
                    <a:pt x="2037" y="4137"/>
                  </a:lnTo>
                  <a:lnTo>
                    <a:pt x="2055" y="4160"/>
                  </a:lnTo>
                  <a:lnTo>
                    <a:pt x="2074" y="4183"/>
                  </a:lnTo>
                  <a:lnTo>
                    <a:pt x="2093" y="4205"/>
                  </a:lnTo>
                  <a:lnTo>
                    <a:pt x="2114" y="4227"/>
                  </a:lnTo>
                  <a:lnTo>
                    <a:pt x="2135" y="4247"/>
                  </a:lnTo>
                  <a:lnTo>
                    <a:pt x="2157" y="4267"/>
                  </a:lnTo>
                  <a:lnTo>
                    <a:pt x="2180" y="4286"/>
                  </a:lnTo>
                  <a:lnTo>
                    <a:pt x="2204" y="4304"/>
                  </a:lnTo>
                  <a:lnTo>
                    <a:pt x="2228" y="4321"/>
                  </a:lnTo>
                  <a:lnTo>
                    <a:pt x="2253" y="4337"/>
                  </a:lnTo>
                  <a:lnTo>
                    <a:pt x="2279" y="4352"/>
                  </a:lnTo>
                  <a:lnTo>
                    <a:pt x="2305" y="4367"/>
                  </a:lnTo>
                  <a:lnTo>
                    <a:pt x="2332" y="4381"/>
                  </a:lnTo>
                  <a:lnTo>
                    <a:pt x="2359" y="4393"/>
                  </a:lnTo>
                  <a:lnTo>
                    <a:pt x="2387" y="4405"/>
                  </a:lnTo>
                  <a:lnTo>
                    <a:pt x="2415" y="4415"/>
                  </a:lnTo>
                  <a:lnTo>
                    <a:pt x="2443" y="4424"/>
                  </a:lnTo>
                  <a:lnTo>
                    <a:pt x="2471" y="4433"/>
                  </a:lnTo>
                  <a:lnTo>
                    <a:pt x="2500" y="4440"/>
                  </a:lnTo>
                  <a:lnTo>
                    <a:pt x="2529" y="4446"/>
                  </a:lnTo>
                  <a:lnTo>
                    <a:pt x="2558" y="4451"/>
                  </a:lnTo>
                  <a:lnTo>
                    <a:pt x="2587" y="4455"/>
                  </a:lnTo>
                  <a:lnTo>
                    <a:pt x="2617" y="4458"/>
                  </a:lnTo>
                  <a:lnTo>
                    <a:pt x="2646" y="4459"/>
                  </a:lnTo>
                  <a:lnTo>
                    <a:pt x="2676" y="4460"/>
                  </a:lnTo>
                  <a:lnTo>
                    <a:pt x="2706" y="4459"/>
                  </a:lnTo>
                  <a:lnTo>
                    <a:pt x="2736" y="4458"/>
                  </a:lnTo>
                  <a:lnTo>
                    <a:pt x="2765" y="4455"/>
                  </a:lnTo>
                  <a:lnTo>
                    <a:pt x="2795" y="4451"/>
                  </a:lnTo>
                  <a:lnTo>
                    <a:pt x="2824" y="4446"/>
                  </a:lnTo>
                  <a:lnTo>
                    <a:pt x="2853" y="4440"/>
                  </a:lnTo>
                  <a:lnTo>
                    <a:pt x="2882" y="4433"/>
                  </a:lnTo>
                  <a:lnTo>
                    <a:pt x="2910" y="4424"/>
                  </a:lnTo>
                  <a:lnTo>
                    <a:pt x="2938" y="4415"/>
                  </a:lnTo>
                  <a:lnTo>
                    <a:pt x="2966" y="4405"/>
                  </a:lnTo>
                  <a:lnTo>
                    <a:pt x="2994" y="4393"/>
                  </a:lnTo>
                  <a:lnTo>
                    <a:pt x="3021" y="4381"/>
                  </a:lnTo>
                  <a:lnTo>
                    <a:pt x="3048" y="4367"/>
                  </a:lnTo>
                  <a:lnTo>
                    <a:pt x="3074" y="4352"/>
                  </a:lnTo>
                  <a:lnTo>
                    <a:pt x="3100" y="4337"/>
                  </a:lnTo>
                  <a:lnTo>
                    <a:pt x="3125" y="4321"/>
                  </a:lnTo>
                  <a:lnTo>
                    <a:pt x="3149" y="4304"/>
                  </a:lnTo>
                  <a:lnTo>
                    <a:pt x="3173" y="4286"/>
                  </a:lnTo>
                  <a:lnTo>
                    <a:pt x="3196" y="4267"/>
                  </a:lnTo>
                  <a:lnTo>
                    <a:pt x="3218" y="4247"/>
                  </a:lnTo>
                  <a:lnTo>
                    <a:pt x="3239" y="4227"/>
                  </a:lnTo>
                  <a:lnTo>
                    <a:pt x="3260" y="4205"/>
                  </a:lnTo>
                  <a:lnTo>
                    <a:pt x="3279" y="4183"/>
                  </a:lnTo>
                  <a:lnTo>
                    <a:pt x="3298" y="4160"/>
                  </a:lnTo>
                  <a:lnTo>
                    <a:pt x="3316" y="4137"/>
                  </a:lnTo>
                  <a:lnTo>
                    <a:pt x="3334" y="4112"/>
                  </a:lnTo>
                  <a:lnTo>
                    <a:pt x="3350" y="4087"/>
                  </a:lnTo>
                  <a:lnTo>
                    <a:pt x="3366" y="4062"/>
                  </a:lnTo>
                  <a:lnTo>
                    <a:pt x="3380" y="4036"/>
                  </a:lnTo>
                  <a:lnTo>
                    <a:pt x="3393" y="4009"/>
                  </a:lnTo>
                  <a:lnTo>
                    <a:pt x="3406" y="3982"/>
                  </a:lnTo>
                  <a:lnTo>
                    <a:pt x="3417" y="3955"/>
                  </a:lnTo>
                  <a:lnTo>
                    <a:pt x="3427" y="3927"/>
                  </a:lnTo>
                  <a:lnTo>
                    <a:pt x="3437" y="3899"/>
                  </a:lnTo>
                  <a:lnTo>
                    <a:pt x="3445" y="3870"/>
                  </a:lnTo>
                  <a:lnTo>
                    <a:pt x="3452" y="3841"/>
                  </a:lnTo>
                  <a:lnTo>
                    <a:pt x="3458" y="3812"/>
                  </a:lnTo>
                  <a:lnTo>
                    <a:pt x="3463" y="3783"/>
                  </a:lnTo>
                  <a:lnTo>
                    <a:pt x="3467" y="3753"/>
                  </a:lnTo>
                  <a:lnTo>
                    <a:pt x="3470" y="3724"/>
                  </a:lnTo>
                  <a:lnTo>
                    <a:pt x="3471" y="36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3987;p34">
            <a:extLst>
              <a:ext uri="{FF2B5EF4-FFF2-40B4-BE49-F238E27FC236}">
                <a16:creationId xmlns:a16="http://schemas.microsoft.com/office/drawing/2014/main" id="{8E02A267-FC56-4C4A-9568-5538AD1B087B}"/>
              </a:ext>
            </a:extLst>
          </p:cNvPr>
          <p:cNvGrpSpPr/>
          <p:nvPr/>
        </p:nvGrpSpPr>
        <p:grpSpPr>
          <a:xfrm>
            <a:off x="5251776" y="1750040"/>
            <a:ext cx="589280" cy="589280"/>
            <a:chOff x="5251776" y="5403007"/>
            <a:chExt cx="589280" cy="589280"/>
          </a:xfrm>
          <a:solidFill>
            <a:schemeClr val="bg1"/>
          </a:solidFill>
        </p:grpSpPr>
        <p:sp>
          <p:nvSpPr>
            <p:cNvPr id="229" name="Google Shape;3988;p34">
              <a:extLst>
                <a:ext uri="{FF2B5EF4-FFF2-40B4-BE49-F238E27FC236}">
                  <a16:creationId xmlns:a16="http://schemas.microsoft.com/office/drawing/2014/main" id="{F30E078E-ADEC-4702-BE49-FE6A36825A42}"/>
                </a:ext>
              </a:extLst>
            </p:cNvPr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3926"/>
                  </a:moveTo>
                  <a:lnTo>
                    <a:pt x="5000" y="1779"/>
                  </a:lnTo>
                  <a:lnTo>
                    <a:pt x="8650" y="3926"/>
                  </a:lnTo>
                  <a:lnTo>
                    <a:pt x="1350" y="39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989;p34">
              <a:extLst>
                <a:ext uri="{FF2B5EF4-FFF2-40B4-BE49-F238E27FC236}">
                  <a16:creationId xmlns:a16="http://schemas.microsoft.com/office/drawing/2014/main" id="{7938590A-B1D0-4088-8977-116CC19CB18B}"/>
                </a:ext>
              </a:extLst>
            </p:cNvPr>
            <p:cNvSpPr/>
            <p:nvPr/>
          </p:nvSpPr>
          <p:spPr>
            <a:xfrm>
              <a:off x="5251776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6" y="4103"/>
                  </a:moveTo>
                  <a:lnTo>
                    <a:pt x="8802" y="4125"/>
                  </a:lnTo>
                  <a:lnTo>
                    <a:pt x="8777" y="4141"/>
                  </a:lnTo>
                  <a:lnTo>
                    <a:pt x="8802" y="4158"/>
                  </a:lnTo>
                  <a:lnTo>
                    <a:pt x="8827" y="4179"/>
                  </a:lnTo>
                  <a:lnTo>
                    <a:pt x="8848" y="4204"/>
                  </a:lnTo>
                  <a:lnTo>
                    <a:pt x="8867" y="4231"/>
                  </a:lnTo>
                  <a:lnTo>
                    <a:pt x="8881" y="4260"/>
                  </a:lnTo>
                  <a:lnTo>
                    <a:pt x="8891" y="4291"/>
                  </a:lnTo>
                  <a:lnTo>
                    <a:pt x="8898" y="4323"/>
                  </a:lnTo>
                  <a:lnTo>
                    <a:pt x="8900" y="4356"/>
                  </a:lnTo>
                  <a:lnTo>
                    <a:pt x="8898" y="4389"/>
                  </a:lnTo>
                  <a:lnTo>
                    <a:pt x="8891" y="4421"/>
                  </a:lnTo>
                  <a:lnTo>
                    <a:pt x="8881" y="4452"/>
                  </a:lnTo>
                  <a:lnTo>
                    <a:pt x="8867" y="4481"/>
                  </a:lnTo>
                  <a:lnTo>
                    <a:pt x="8848" y="4508"/>
                  </a:lnTo>
                  <a:lnTo>
                    <a:pt x="8827" y="4533"/>
                  </a:lnTo>
                  <a:lnTo>
                    <a:pt x="8802" y="4554"/>
                  </a:lnTo>
                  <a:lnTo>
                    <a:pt x="8775" y="4573"/>
                  </a:lnTo>
                  <a:lnTo>
                    <a:pt x="8746" y="4587"/>
                  </a:lnTo>
                  <a:lnTo>
                    <a:pt x="8715" y="4597"/>
                  </a:lnTo>
                  <a:lnTo>
                    <a:pt x="8683" y="4604"/>
                  </a:lnTo>
                  <a:lnTo>
                    <a:pt x="8650" y="4606"/>
                  </a:lnTo>
                  <a:lnTo>
                    <a:pt x="7826" y="4606"/>
                  </a:lnTo>
                  <a:lnTo>
                    <a:pt x="7826" y="7112"/>
                  </a:lnTo>
                  <a:lnTo>
                    <a:pt x="8650" y="7112"/>
                  </a:lnTo>
                  <a:lnTo>
                    <a:pt x="8683" y="7114"/>
                  </a:lnTo>
                  <a:lnTo>
                    <a:pt x="8715" y="7121"/>
                  </a:lnTo>
                  <a:lnTo>
                    <a:pt x="8746" y="7131"/>
                  </a:lnTo>
                  <a:lnTo>
                    <a:pt x="8775" y="7145"/>
                  </a:lnTo>
                  <a:lnTo>
                    <a:pt x="8802" y="7164"/>
                  </a:lnTo>
                  <a:lnTo>
                    <a:pt x="8827" y="7185"/>
                  </a:lnTo>
                  <a:lnTo>
                    <a:pt x="8848" y="7210"/>
                  </a:lnTo>
                  <a:lnTo>
                    <a:pt x="8867" y="7237"/>
                  </a:lnTo>
                  <a:lnTo>
                    <a:pt x="8881" y="7266"/>
                  </a:lnTo>
                  <a:lnTo>
                    <a:pt x="8891" y="7297"/>
                  </a:lnTo>
                  <a:lnTo>
                    <a:pt x="8898" y="7329"/>
                  </a:lnTo>
                  <a:lnTo>
                    <a:pt x="8900" y="7362"/>
                  </a:lnTo>
                  <a:lnTo>
                    <a:pt x="8900" y="8221"/>
                  </a:lnTo>
                  <a:lnTo>
                    <a:pt x="8898" y="8254"/>
                  </a:lnTo>
                  <a:lnTo>
                    <a:pt x="8891" y="8286"/>
                  </a:lnTo>
                  <a:lnTo>
                    <a:pt x="8881" y="8317"/>
                  </a:lnTo>
                  <a:lnTo>
                    <a:pt x="8867" y="8346"/>
                  </a:lnTo>
                  <a:lnTo>
                    <a:pt x="8848" y="8373"/>
                  </a:lnTo>
                  <a:lnTo>
                    <a:pt x="8827" y="8398"/>
                  </a:lnTo>
                  <a:lnTo>
                    <a:pt x="8802" y="8419"/>
                  </a:lnTo>
                  <a:lnTo>
                    <a:pt x="8775" y="8438"/>
                  </a:lnTo>
                  <a:lnTo>
                    <a:pt x="8746" y="8452"/>
                  </a:lnTo>
                  <a:lnTo>
                    <a:pt x="8715" y="8462"/>
                  </a:lnTo>
                  <a:lnTo>
                    <a:pt x="8683" y="8469"/>
                  </a:lnTo>
                  <a:lnTo>
                    <a:pt x="8650" y="8471"/>
                  </a:lnTo>
                  <a:lnTo>
                    <a:pt x="1350" y="8471"/>
                  </a:lnTo>
                  <a:lnTo>
                    <a:pt x="1317" y="8469"/>
                  </a:lnTo>
                  <a:lnTo>
                    <a:pt x="1285" y="8462"/>
                  </a:lnTo>
                  <a:lnTo>
                    <a:pt x="1254" y="8452"/>
                  </a:lnTo>
                  <a:lnTo>
                    <a:pt x="1225" y="8438"/>
                  </a:lnTo>
                  <a:lnTo>
                    <a:pt x="1198" y="8419"/>
                  </a:lnTo>
                  <a:lnTo>
                    <a:pt x="1173" y="8398"/>
                  </a:lnTo>
                  <a:lnTo>
                    <a:pt x="1152" y="8373"/>
                  </a:lnTo>
                  <a:lnTo>
                    <a:pt x="1133" y="8346"/>
                  </a:lnTo>
                  <a:lnTo>
                    <a:pt x="1119" y="8317"/>
                  </a:lnTo>
                  <a:lnTo>
                    <a:pt x="1109" y="8286"/>
                  </a:lnTo>
                  <a:lnTo>
                    <a:pt x="1102" y="8254"/>
                  </a:lnTo>
                  <a:lnTo>
                    <a:pt x="1100" y="8221"/>
                  </a:lnTo>
                  <a:lnTo>
                    <a:pt x="1100" y="7362"/>
                  </a:lnTo>
                  <a:lnTo>
                    <a:pt x="1102" y="7329"/>
                  </a:lnTo>
                  <a:lnTo>
                    <a:pt x="1109" y="7297"/>
                  </a:lnTo>
                  <a:lnTo>
                    <a:pt x="1119" y="7266"/>
                  </a:lnTo>
                  <a:lnTo>
                    <a:pt x="1133" y="7237"/>
                  </a:lnTo>
                  <a:lnTo>
                    <a:pt x="1152" y="7210"/>
                  </a:lnTo>
                  <a:lnTo>
                    <a:pt x="1173" y="7185"/>
                  </a:lnTo>
                  <a:lnTo>
                    <a:pt x="1198" y="7164"/>
                  </a:lnTo>
                  <a:lnTo>
                    <a:pt x="1225" y="7145"/>
                  </a:lnTo>
                  <a:lnTo>
                    <a:pt x="1254" y="7131"/>
                  </a:lnTo>
                  <a:lnTo>
                    <a:pt x="1285" y="7121"/>
                  </a:lnTo>
                  <a:lnTo>
                    <a:pt x="1317" y="7114"/>
                  </a:lnTo>
                  <a:lnTo>
                    <a:pt x="1350" y="7112"/>
                  </a:lnTo>
                  <a:lnTo>
                    <a:pt x="2174" y="7112"/>
                  </a:lnTo>
                  <a:lnTo>
                    <a:pt x="2174" y="4606"/>
                  </a:lnTo>
                  <a:lnTo>
                    <a:pt x="1350" y="4606"/>
                  </a:lnTo>
                  <a:lnTo>
                    <a:pt x="1317" y="4604"/>
                  </a:lnTo>
                  <a:lnTo>
                    <a:pt x="1285" y="4597"/>
                  </a:lnTo>
                  <a:lnTo>
                    <a:pt x="1254" y="4587"/>
                  </a:lnTo>
                  <a:lnTo>
                    <a:pt x="1225" y="4573"/>
                  </a:lnTo>
                  <a:lnTo>
                    <a:pt x="1198" y="4554"/>
                  </a:lnTo>
                  <a:lnTo>
                    <a:pt x="1173" y="4533"/>
                  </a:lnTo>
                  <a:lnTo>
                    <a:pt x="1152" y="4508"/>
                  </a:lnTo>
                  <a:lnTo>
                    <a:pt x="1133" y="4481"/>
                  </a:lnTo>
                  <a:lnTo>
                    <a:pt x="1119" y="4452"/>
                  </a:lnTo>
                  <a:lnTo>
                    <a:pt x="1109" y="4421"/>
                  </a:lnTo>
                  <a:lnTo>
                    <a:pt x="1102" y="4389"/>
                  </a:lnTo>
                  <a:lnTo>
                    <a:pt x="1100" y="4356"/>
                  </a:lnTo>
                  <a:lnTo>
                    <a:pt x="1102" y="4323"/>
                  </a:lnTo>
                  <a:lnTo>
                    <a:pt x="1109" y="4291"/>
                  </a:lnTo>
                  <a:lnTo>
                    <a:pt x="1119" y="4260"/>
                  </a:lnTo>
                  <a:lnTo>
                    <a:pt x="1133" y="4231"/>
                  </a:lnTo>
                  <a:lnTo>
                    <a:pt x="1152" y="4204"/>
                  </a:lnTo>
                  <a:lnTo>
                    <a:pt x="1173" y="4179"/>
                  </a:lnTo>
                  <a:lnTo>
                    <a:pt x="1198" y="4158"/>
                  </a:lnTo>
                  <a:lnTo>
                    <a:pt x="1223" y="4141"/>
                  </a:lnTo>
                  <a:lnTo>
                    <a:pt x="1198" y="4125"/>
                  </a:lnTo>
                  <a:lnTo>
                    <a:pt x="1174" y="4103"/>
                  </a:lnTo>
                  <a:lnTo>
                    <a:pt x="1152" y="4079"/>
                  </a:lnTo>
                  <a:lnTo>
                    <a:pt x="1134" y="4052"/>
                  </a:lnTo>
                  <a:lnTo>
                    <a:pt x="1119" y="4023"/>
                  </a:lnTo>
                  <a:lnTo>
                    <a:pt x="1109" y="3992"/>
                  </a:lnTo>
                  <a:lnTo>
                    <a:pt x="1102" y="3960"/>
                  </a:lnTo>
                  <a:lnTo>
                    <a:pt x="1100" y="3927"/>
                  </a:lnTo>
                  <a:lnTo>
                    <a:pt x="1102" y="3895"/>
                  </a:lnTo>
                  <a:lnTo>
                    <a:pt x="1108" y="3863"/>
                  </a:lnTo>
                  <a:lnTo>
                    <a:pt x="1118" y="3832"/>
                  </a:lnTo>
                  <a:lnTo>
                    <a:pt x="1133" y="3802"/>
                  </a:lnTo>
                  <a:lnTo>
                    <a:pt x="1151" y="3775"/>
                  </a:lnTo>
                  <a:lnTo>
                    <a:pt x="1172" y="3751"/>
                  </a:lnTo>
                  <a:lnTo>
                    <a:pt x="1196" y="3729"/>
                  </a:lnTo>
                  <a:lnTo>
                    <a:pt x="1223" y="3711"/>
                  </a:lnTo>
                  <a:lnTo>
                    <a:pt x="4873" y="1564"/>
                  </a:lnTo>
                  <a:lnTo>
                    <a:pt x="4903" y="1549"/>
                  </a:lnTo>
                  <a:lnTo>
                    <a:pt x="4934" y="1538"/>
                  </a:lnTo>
                  <a:lnTo>
                    <a:pt x="4967" y="1531"/>
                  </a:lnTo>
                  <a:lnTo>
                    <a:pt x="5000" y="1529"/>
                  </a:lnTo>
                  <a:lnTo>
                    <a:pt x="5033" y="1531"/>
                  </a:lnTo>
                  <a:lnTo>
                    <a:pt x="5066" y="1538"/>
                  </a:lnTo>
                  <a:lnTo>
                    <a:pt x="5097" y="1549"/>
                  </a:lnTo>
                  <a:lnTo>
                    <a:pt x="5127" y="1564"/>
                  </a:lnTo>
                  <a:lnTo>
                    <a:pt x="8777" y="3711"/>
                  </a:lnTo>
                  <a:lnTo>
                    <a:pt x="8804" y="3729"/>
                  </a:lnTo>
                  <a:lnTo>
                    <a:pt x="8828" y="3751"/>
                  </a:lnTo>
                  <a:lnTo>
                    <a:pt x="8849" y="3775"/>
                  </a:lnTo>
                  <a:lnTo>
                    <a:pt x="8867" y="3802"/>
                  </a:lnTo>
                  <a:lnTo>
                    <a:pt x="8882" y="3832"/>
                  </a:lnTo>
                  <a:lnTo>
                    <a:pt x="8892" y="3863"/>
                  </a:lnTo>
                  <a:lnTo>
                    <a:pt x="8898" y="3895"/>
                  </a:lnTo>
                  <a:lnTo>
                    <a:pt x="8900" y="3927"/>
                  </a:lnTo>
                  <a:lnTo>
                    <a:pt x="8898" y="3960"/>
                  </a:lnTo>
                  <a:lnTo>
                    <a:pt x="8891" y="3992"/>
                  </a:lnTo>
                  <a:lnTo>
                    <a:pt x="8881" y="4023"/>
                  </a:lnTo>
                  <a:lnTo>
                    <a:pt x="8866" y="4052"/>
                  </a:lnTo>
                  <a:lnTo>
                    <a:pt x="8848" y="4079"/>
                  </a:lnTo>
                  <a:lnTo>
                    <a:pt x="8826" y="4103"/>
                  </a:lnTo>
                  <a:close/>
                  <a:moveTo>
                    <a:pt x="8400" y="7971"/>
                  </a:moveTo>
                  <a:lnTo>
                    <a:pt x="8400" y="7612"/>
                  </a:lnTo>
                  <a:lnTo>
                    <a:pt x="7576" y="7612"/>
                  </a:lnTo>
                  <a:lnTo>
                    <a:pt x="6074" y="7612"/>
                  </a:lnTo>
                  <a:lnTo>
                    <a:pt x="3926" y="7612"/>
                  </a:lnTo>
                  <a:lnTo>
                    <a:pt x="2424" y="7612"/>
                  </a:lnTo>
                  <a:lnTo>
                    <a:pt x="1600" y="7612"/>
                  </a:lnTo>
                  <a:lnTo>
                    <a:pt x="1600" y="7971"/>
                  </a:lnTo>
                  <a:lnTo>
                    <a:pt x="8400" y="7971"/>
                  </a:lnTo>
                  <a:close/>
                  <a:moveTo>
                    <a:pt x="7732" y="3676"/>
                  </a:moveTo>
                  <a:lnTo>
                    <a:pt x="5000" y="2069"/>
                  </a:lnTo>
                  <a:lnTo>
                    <a:pt x="2268" y="3676"/>
                  </a:lnTo>
                  <a:lnTo>
                    <a:pt x="7732" y="3676"/>
                  </a:lnTo>
                  <a:close/>
                  <a:moveTo>
                    <a:pt x="7326" y="4606"/>
                  </a:moveTo>
                  <a:lnTo>
                    <a:pt x="6324" y="4606"/>
                  </a:lnTo>
                  <a:lnTo>
                    <a:pt x="6324" y="7112"/>
                  </a:lnTo>
                  <a:lnTo>
                    <a:pt x="7326" y="7112"/>
                  </a:lnTo>
                  <a:lnTo>
                    <a:pt x="7326" y="4606"/>
                  </a:lnTo>
                  <a:close/>
                  <a:moveTo>
                    <a:pt x="5824" y="4606"/>
                  </a:moveTo>
                  <a:lnTo>
                    <a:pt x="4176" y="4606"/>
                  </a:lnTo>
                  <a:lnTo>
                    <a:pt x="4176" y="7112"/>
                  </a:lnTo>
                  <a:lnTo>
                    <a:pt x="5824" y="7112"/>
                  </a:lnTo>
                  <a:lnTo>
                    <a:pt x="5824" y="4606"/>
                  </a:lnTo>
                  <a:close/>
                  <a:moveTo>
                    <a:pt x="2674" y="4606"/>
                  </a:moveTo>
                  <a:lnTo>
                    <a:pt x="2674" y="7112"/>
                  </a:lnTo>
                  <a:lnTo>
                    <a:pt x="3676" y="7112"/>
                  </a:lnTo>
                  <a:lnTo>
                    <a:pt x="3676" y="4606"/>
                  </a:lnTo>
                  <a:lnTo>
                    <a:pt x="2674" y="46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3990;p34">
            <a:extLst>
              <a:ext uri="{FF2B5EF4-FFF2-40B4-BE49-F238E27FC236}">
                <a16:creationId xmlns:a16="http://schemas.microsoft.com/office/drawing/2014/main" id="{D46A8412-1D4F-473E-B713-075EE85CFD82}"/>
              </a:ext>
            </a:extLst>
          </p:cNvPr>
          <p:cNvGrpSpPr/>
          <p:nvPr/>
        </p:nvGrpSpPr>
        <p:grpSpPr>
          <a:xfrm>
            <a:off x="7506538" y="1769449"/>
            <a:ext cx="589280" cy="589280"/>
            <a:chOff x="7506538" y="5403007"/>
            <a:chExt cx="589280" cy="589280"/>
          </a:xfrm>
          <a:solidFill>
            <a:schemeClr val="bg1"/>
          </a:solidFill>
        </p:grpSpPr>
        <p:sp>
          <p:nvSpPr>
            <p:cNvPr id="232" name="Google Shape;3991;p34">
              <a:extLst>
                <a:ext uri="{FF2B5EF4-FFF2-40B4-BE49-F238E27FC236}">
                  <a16:creationId xmlns:a16="http://schemas.microsoft.com/office/drawing/2014/main" id="{84EA28B2-CA65-41E9-9FD6-E9191908368C}"/>
                </a:ext>
              </a:extLst>
            </p:cNvPr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2132"/>
                  </a:moveTo>
                  <a:lnTo>
                    <a:pt x="6043" y="5000"/>
                  </a:lnTo>
                  <a:lnTo>
                    <a:pt x="3957" y="5000"/>
                  </a:lnTo>
                  <a:lnTo>
                    <a:pt x="5000" y="21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3992;p34">
              <a:extLst>
                <a:ext uri="{FF2B5EF4-FFF2-40B4-BE49-F238E27FC236}">
                  <a16:creationId xmlns:a16="http://schemas.microsoft.com/office/drawing/2014/main" id="{9D4BEB32-FFD1-4A00-8F2A-BBB684A69470}"/>
                </a:ext>
              </a:extLst>
            </p:cNvPr>
            <p:cNvSpPr/>
            <p:nvPr/>
          </p:nvSpPr>
          <p:spPr>
            <a:xfrm>
              <a:off x="7506538" y="540300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49"/>
                  </a:move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close/>
                  <a:moveTo>
                    <a:pt x="8390" y="5255"/>
                  </a:move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close/>
                  <a:moveTo>
                    <a:pt x="3839" y="4961"/>
                  </a:moveTo>
                  <a:lnTo>
                    <a:pt x="3840" y="4957"/>
                  </a:lnTo>
                  <a:lnTo>
                    <a:pt x="4883" y="2089"/>
                  </a:lnTo>
                  <a:lnTo>
                    <a:pt x="4889" y="2075"/>
                  </a:lnTo>
                  <a:lnTo>
                    <a:pt x="4897" y="2061"/>
                  </a:lnTo>
                  <a:lnTo>
                    <a:pt x="4907" y="2048"/>
                  </a:lnTo>
                  <a:lnTo>
                    <a:pt x="4919" y="2037"/>
                  </a:lnTo>
                  <a:lnTo>
                    <a:pt x="4932" y="2027"/>
                  </a:lnTo>
                  <a:lnTo>
                    <a:pt x="4946" y="2019"/>
                  </a:lnTo>
                  <a:lnTo>
                    <a:pt x="4960" y="2013"/>
                  </a:lnTo>
                  <a:lnTo>
                    <a:pt x="4976" y="2009"/>
                  </a:lnTo>
                  <a:lnTo>
                    <a:pt x="4992" y="2007"/>
                  </a:lnTo>
                  <a:lnTo>
                    <a:pt x="5008" y="2007"/>
                  </a:lnTo>
                  <a:lnTo>
                    <a:pt x="5024" y="2009"/>
                  </a:lnTo>
                  <a:lnTo>
                    <a:pt x="5040" y="2013"/>
                  </a:lnTo>
                  <a:lnTo>
                    <a:pt x="5054" y="2019"/>
                  </a:lnTo>
                  <a:lnTo>
                    <a:pt x="5068" y="2027"/>
                  </a:lnTo>
                  <a:lnTo>
                    <a:pt x="5081" y="2037"/>
                  </a:lnTo>
                  <a:lnTo>
                    <a:pt x="5093" y="2048"/>
                  </a:lnTo>
                  <a:lnTo>
                    <a:pt x="5103" y="2061"/>
                  </a:lnTo>
                  <a:lnTo>
                    <a:pt x="5111" y="2075"/>
                  </a:lnTo>
                  <a:lnTo>
                    <a:pt x="5117" y="2089"/>
                  </a:lnTo>
                  <a:lnTo>
                    <a:pt x="6160" y="4957"/>
                  </a:lnTo>
                  <a:lnTo>
                    <a:pt x="6161" y="4961"/>
                  </a:lnTo>
                  <a:lnTo>
                    <a:pt x="6163" y="4964"/>
                  </a:lnTo>
                  <a:lnTo>
                    <a:pt x="6164" y="4968"/>
                  </a:lnTo>
                  <a:lnTo>
                    <a:pt x="6165" y="4973"/>
                  </a:lnTo>
                  <a:lnTo>
                    <a:pt x="6166" y="4976"/>
                  </a:lnTo>
                  <a:lnTo>
                    <a:pt x="6166" y="4980"/>
                  </a:lnTo>
                  <a:lnTo>
                    <a:pt x="6167" y="4984"/>
                  </a:lnTo>
                  <a:lnTo>
                    <a:pt x="6167" y="4988"/>
                  </a:lnTo>
                  <a:lnTo>
                    <a:pt x="6168" y="4992"/>
                  </a:lnTo>
                  <a:lnTo>
                    <a:pt x="6168" y="4996"/>
                  </a:lnTo>
                  <a:lnTo>
                    <a:pt x="6168" y="5000"/>
                  </a:lnTo>
                  <a:lnTo>
                    <a:pt x="6168" y="5004"/>
                  </a:lnTo>
                  <a:lnTo>
                    <a:pt x="6168" y="5008"/>
                  </a:lnTo>
                  <a:lnTo>
                    <a:pt x="6167" y="5012"/>
                  </a:lnTo>
                  <a:lnTo>
                    <a:pt x="6167" y="5016"/>
                  </a:lnTo>
                  <a:lnTo>
                    <a:pt x="6166" y="5020"/>
                  </a:lnTo>
                  <a:lnTo>
                    <a:pt x="6166" y="5024"/>
                  </a:lnTo>
                  <a:lnTo>
                    <a:pt x="6165" y="5027"/>
                  </a:lnTo>
                  <a:lnTo>
                    <a:pt x="6164" y="5032"/>
                  </a:lnTo>
                  <a:lnTo>
                    <a:pt x="6163" y="5036"/>
                  </a:lnTo>
                  <a:lnTo>
                    <a:pt x="6161" y="5039"/>
                  </a:lnTo>
                  <a:lnTo>
                    <a:pt x="6160" y="5043"/>
                  </a:lnTo>
                  <a:lnTo>
                    <a:pt x="5117" y="7911"/>
                  </a:lnTo>
                  <a:lnTo>
                    <a:pt x="5111" y="7925"/>
                  </a:lnTo>
                  <a:lnTo>
                    <a:pt x="5103" y="7939"/>
                  </a:lnTo>
                  <a:lnTo>
                    <a:pt x="5093" y="7952"/>
                  </a:lnTo>
                  <a:lnTo>
                    <a:pt x="5081" y="7963"/>
                  </a:lnTo>
                  <a:lnTo>
                    <a:pt x="5068" y="7973"/>
                  </a:lnTo>
                  <a:lnTo>
                    <a:pt x="5054" y="7981"/>
                  </a:lnTo>
                  <a:lnTo>
                    <a:pt x="5040" y="7987"/>
                  </a:lnTo>
                  <a:lnTo>
                    <a:pt x="5024" y="7991"/>
                  </a:lnTo>
                  <a:lnTo>
                    <a:pt x="5008" y="7993"/>
                  </a:lnTo>
                  <a:lnTo>
                    <a:pt x="4992" y="7993"/>
                  </a:lnTo>
                  <a:lnTo>
                    <a:pt x="4976" y="7991"/>
                  </a:lnTo>
                  <a:lnTo>
                    <a:pt x="4960" y="7987"/>
                  </a:lnTo>
                  <a:lnTo>
                    <a:pt x="4946" y="7981"/>
                  </a:lnTo>
                  <a:lnTo>
                    <a:pt x="4932" y="7973"/>
                  </a:lnTo>
                  <a:lnTo>
                    <a:pt x="4919" y="7963"/>
                  </a:lnTo>
                  <a:lnTo>
                    <a:pt x="4907" y="7952"/>
                  </a:lnTo>
                  <a:lnTo>
                    <a:pt x="4897" y="7939"/>
                  </a:lnTo>
                  <a:lnTo>
                    <a:pt x="4889" y="7925"/>
                  </a:lnTo>
                  <a:lnTo>
                    <a:pt x="4883" y="7911"/>
                  </a:lnTo>
                  <a:lnTo>
                    <a:pt x="3840" y="5043"/>
                  </a:lnTo>
                  <a:lnTo>
                    <a:pt x="3839" y="5039"/>
                  </a:lnTo>
                  <a:lnTo>
                    <a:pt x="3837" y="5036"/>
                  </a:lnTo>
                  <a:lnTo>
                    <a:pt x="3836" y="5032"/>
                  </a:lnTo>
                  <a:lnTo>
                    <a:pt x="3835" y="5027"/>
                  </a:lnTo>
                  <a:lnTo>
                    <a:pt x="3834" y="5024"/>
                  </a:lnTo>
                  <a:lnTo>
                    <a:pt x="3834" y="5020"/>
                  </a:lnTo>
                  <a:lnTo>
                    <a:pt x="3833" y="5016"/>
                  </a:lnTo>
                  <a:lnTo>
                    <a:pt x="3833" y="5012"/>
                  </a:lnTo>
                  <a:lnTo>
                    <a:pt x="3832" y="5008"/>
                  </a:lnTo>
                  <a:lnTo>
                    <a:pt x="3832" y="5004"/>
                  </a:lnTo>
                  <a:lnTo>
                    <a:pt x="3832" y="5000"/>
                  </a:lnTo>
                  <a:lnTo>
                    <a:pt x="3832" y="4996"/>
                  </a:lnTo>
                  <a:lnTo>
                    <a:pt x="3832" y="4992"/>
                  </a:lnTo>
                  <a:lnTo>
                    <a:pt x="3833" y="4988"/>
                  </a:lnTo>
                  <a:lnTo>
                    <a:pt x="3833" y="4984"/>
                  </a:lnTo>
                  <a:lnTo>
                    <a:pt x="3834" y="4980"/>
                  </a:lnTo>
                  <a:lnTo>
                    <a:pt x="3834" y="4976"/>
                  </a:lnTo>
                  <a:lnTo>
                    <a:pt x="3835" y="4973"/>
                  </a:lnTo>
                  <a:lnTo>
                    <a:pt x="3836" y="4968"/>
                  </a:lnTo>
                  <a:lnTo>
                    <a:pt x="3837" y="4964"/>
                  </a:lnTo>
                  <a:lnTo>
                    <a:pt x="3839" y="4961"/>
                  </a:lnTo>
                  <a:close/>
                  <a:moveTo>
                    <a:pt x="4629" y="5125"/>
                  </a:moveTo>
                  <a:lnTo>
                    <a:pt x="4135" y="5125"/>
                  </a:lnTo>
                  <a:lnTo>
                    <a:pt x="5000" y="7502"/>
                  </a:lnTo>
                  <a:lnTo>
                    <a:pt x="5865" y="5125"/>
                  </a:lnTo>
                  <a:lnTo>
                    <a:pt x="5371" y="5125"/>
                  </a:lnTo>
                  <a:lnTo>
                    <a:pt x="5369" y="5129"/>
                  </a:lnTo>
                  <a:lnTo>
                    <a:pt x="5364" y="5143"/>
                  </a:lnTo>
                  <a:lnTo>
                    <a:pt x="5359" y="5157"/>
                  </a:lnTo>
                  <a:lnTo>
                    <a:pt x="5353" y="5170"/>
                  </a:lnTo>
                  <a:lnTo>
                    <a:pt x="5346" y="5183"/>
                  </a:lnTo>
                  <a:lnTo>
                    <a:pt x="5339" y="5196"/>
                  </a:lnTo>
                  <a:lnTo>
                    <a:pt x="5331" y="5208"/>
                  </a:lnTo>
                  <a:lnTo>
                    <a:pt x="5323" y="5221"/>
                  </a:lnTo>
                  <a:lnTo>
                    <a:pt x="5315" y="5233"/>
                  </a:lnTo>
                  <a:lnTo>
                    <a:pt x="5306" y="5244"/>
                  </a:lnTo>
                  <a:lnTo>
                    <a:pt x="5296" y="5255"/>
                  </a:lnTo>
                  <a:lnTo>
                    <a:pt x="5287" y="5266"/>
                  </a:lnTo>
                  <a:lnTo>
                    <a:pt x="5276" y="5276"/>
                  </a:lnTo>
                  <a:lnTo>
                    <a:pt x="5266" y="5287"/>
                  </a:lnTo>
                  <a:lnTo>
                    <a:pt x="5255" y="5296"/>
                  </a:lnTo>
                  <a:lnTo>
                    <a:pt x="5244" y="5306"/>
                  </a:lnTo>
                  <a:lnTo>
                    <a:pt x="5233" y="5315"/>
                  </a:lnTo>
                  <a:lnTo>
                    <a:pt x="5221" y="5323"/>
                  </a:lnTo>
                  <a:lnTo>
                    <a:pt x="5208" y="5331"/>
                  </a:lnTo>
                  <a:lnTo>
                    <a:pt x="5196" y="5339"/>
                  </a:lnTo>
                  <a:lnTo>
                    <a:pt x="5183" y="5346"/>
                  </a:lnTo>
                  <a:lnTo>
                    <a:pt x="5170" y="5353"/>
                  </a:lnTo>
                  <a:lnTo>
                    <a:pt x="5157" y="5359"/>
                  </a:lnTo>
                  <a:lnTo>
                    <a:pt x="5143" y="5364"/>
                  </a:lnTo>
                  <a:lnTo>
                    <a:pt x="5129" y="5369"/>
                  </a:lnTo>
                  <a:lnTo>
                    <a:pt x="5115" y="5374"/>
                  </a:lnTo>
                  <a:lnTo>
                    <a:pt x="5101" y="5378"/>
                  </a:lnTo>
                  <a:lnTo>
                    <a:pt x="5087" y="5381"/>
                  </a:lnTo>
                  <a:lnTo>
                    <a:pt x="5073" y="5384"/>
                  </a:lnTo>
                  <a:lnTo>
                    <a:pt x="5059" y="5387"/>
                  </a:lnTo>
                  <a:lnTo>
                    <a:pt x="5044" y="5389"/>
                  </a:lnTo>
                  <a:lnTo>
                    <a:pt x="5029" y="5390"/>
                  </a:lnTo>
                  <a:lnTo>
                    <a:pt x="5015" y="5391"/>
                  </a:lnTo>
                  <a:lnTo>
                    <a:pt x="5000" y="5391"/>
                  </a:lnTo>
                  <a:lnTo>
                    <a:pt x="4985" y="5391"/>
                  </a:lnTo>
                  <a:lnTo>
                    <a:pt x="4971" y="5390"/>
                  </a:lnTo>
                  <a:lnTo>
                    <a:pt x="4956" y="5389"/>
                  </a:lnTo>
                  <a:lnTo>
                    <a:pt x="4941" y="5387"/>
                  </a:lnTo>
                  <a:lnTo>
                    <a:pt x="4927" y="5384"/>
                  </a:lnTo>
                  <a:lnTo>
                    <a:pt x="4913" y="5381"/>
                  </a:lnTo>
                  <a:lnTo>
                    <a:pt x="4899" y="5378"/>
                  </a:lnTo>
                  <a:lnTo>
                    <a:pt x="4885" y="5374"/>
                  </a:lnTo>
                  <a:lnTo>
                    <a:pt x="4871" y="5369"/>
                  </a:lnTo>
                  <a:lnTo>
                    <a:pt x="4857" y="5364"/>
                  </a:lnTo>
                  <a:lnTo>
                    <a:pt x="4843" y="5359"/>
                  </a:lnTo>
                  <a:lnTo>
                    <a:pt x="4830" y="5353"/>
                  </a:lnTo>
                  <a:lnTo>
                    <a:pt x="4817" y="5346"/>
                  </a:lnTo>
                  <a:lnTo>
                    <a:pt x="4804" y="5339"/>
                  </a:lnTo>
                  <a:lnTo>
                    <a:pt x="4792" y="5331"/>
                  </a:lnTo>
                  <a:lnTo>
                    <a:pt x="4779" y="5323"/>
                  </a:lnTo>
                  <a:lnTo>
                    <a:pt x="4767" y="5315"/>
                  </a:lnTo>
                  <a:lnTo>
                    <a:pt x="4756" y="5306"/>
                  </a:lnTo>
                  <a:lnTo>
                    <a:pt x="4745" y="5296"/>
                  </a:lnTo>
                  <a:lnTo>
                    <a:pt x="4734" y="5287"/>
                  </a:lnTo>
                  <a:lnTo>
                    <a:pt x="4724" y="5276"/>
                  </a:lnTo>
                  <a:lnTo>
                    <a:pt x="4713" y="5266"/>
                  </a:lnTo>
                  <a:lnTo>
                    <a:pt x="4704" y="5255"/>
                  </a:lnTo>
                  <a:lnTo>
                    <a:pt x="4694" y="5244"/>
                  </a:lnTo>
                  <a:lnTo>
                    <a:pt x="4685" y="5233"/>
                  </a:lnTo>
                  <a:lnTo>
                    <a:pt x="4677" y="5221"/>
                  </a:lnTo>
                  <a:lnTo>
                    <a:pt x="4669" y="5208"/>
                  </a:lnTo>
                  <a:lnTo>
                    <a:pt x="4661" y="5196"/>
                  </a:lnTo>
                  <a:lnTo>
                    <a:pt x="4654" y="5183"/>
                  </a:lnTo>
                  <a:lnTo>
                    <a:pt x="4647" y="5170"/>
                  </a:lnTo>
                  <a:lnTo>
                    <a:pt x="4641" y="5157"/>
                  </a:lnTo>
                  <a:lnTo>
                    <a:pt x="4636" y="5143"/>
                  </a:lnTo>
                  <a:lnTo>
                    <a:pt x="4631" y="5129"/>
                  </a:lnTo>
                  <a:lnTo>
                    <a:pt x="4629" y="5125"/>
                  </a:lnTo>
                  <a:close/>
                  <a:moveTo>
                    <a:pt x="5371" y="4875"/>
                  </a:moveTo>
                  <a:lnTo>
                    <a:pt x="5865" y="4875"/>
                  </a:lnTo>
                  <a:lnTo>
                    <a:pt x="5000" y="2498"/>
                  </a:lnTo>
                  <a:lnTo>
                    <a:pt x="4135" y="4875"/>
                  </a:lnTo>
                  <a:lnTo>
                    <a:pt x="4629" y="4875"/>
                  </a:lnTo>
                  <a:lnTo>
                    <a:pt x="4631" y="4871"/>
                  </a:lnTo>
                  <a:lnTo>
                    <a:pt x="4636" y="4857"/>
                  </a:lnTo>
                  <a:lnTo>
                    <a:pt x="4641" y="4843"/>
                  </a:lnTo>
                  <a:lnTo>
                    <a:pt x="4647" y="4830"/>
                  </a:lnTo>
                  <a:lnTo>
                    <a:pt x="4654" y="4817"/>
                  </a:lnTo>
                  <a:lnTo>
                    <a:pt x="4661" y="4804"/>
                  </a:lnTo>
                  <a:lnTo>
                    <a:pt x="4669" y="4792"/>
                  </a:lnTo>
                  <a:lnTo>
                    <a:pt x="4677" y="4779"/>
                  </a:lnTo>
                  <a:lnTo>
                    <a:pt x="4685" y="4767"/>
                  </a:lnTo>
                  <a:lnTo>
                    <a:pt x="4694" y="4756"/>
                  </a:lnTo>
                  <a:lnTo>
                    <a:pt x="4704" y="4745"/>
                  </a:lnTo>
                  <a:lnTo>
                    <a:pt x="4713" y="4734"/>
                  </a:lnTo>
                  <a:lnTo>
                    <a:pt x="4724" y="4724"/>
                  </a:lnTo>
                  <a:lnTo>
                    <a:pt x="4734" y="4713"/>
                  </a:lnTo>
                  <a:lnTo>
                    <a:pt x="4745" y="4704"/>
                  </a:lnTo>
                  <a:lnTo>
                    <a:pt x="4756" y="4694"/>
                  </a:lnTo>
                  <a:lnTo>
                    <a:pt x="4767" y="4685"/>
                  </a:lnTo>
                  <a:lnTo>
                    <a:pt x="4779" y="4677"/>
                  </a:lnTo>
                  <a:lnTo>
                    <a:pt x="4792" y="4669"/>
                  </a:lnTo>
                  <a:lnTo>
                    <a:pt x="4804" y="4661"/>
                  </a:lnTo>
                  <a:lnTo>
                    <a:pt x="4817" y="4654"/>
                  </a:lnTo>
                  <a:lnTo>
                    <a:pt x="4830" y="4647"/>
                  </a:lnTo>
                  <a:lnTo>
                    <a:pt x="4843" y="4641"/>
                  </a:lnTo>
                  <a:lnTo>
                    <a:pt x="4857" y="4636"/>
                  </a:lnTo>
                  <a:lnTo>
                    <a:pt x="4871" y="4631"/>
                  </a:lnTo>
                  <a:lnTo>
                    <a:pt x="4885" y="4626"/>
                  </a:lnTo>
                  <a:lnTo>
                    <a:pt x="4899" y="4622"/>
                  </a:lnTo>
                  <a:lnTo>
                    <a:pt x="4913" y="4619"/>
                  </a:lnTo>
                  <a:lnTo>
                    <a:pt x="4927" y="4616"/>
                  </a:lnTo>
                  <a:lnTo>
                    <a:pt x="4941" y="4613"/>
                  </a:lnTo>
                  <a:lnTo>
                    <a:pt x="4956" y="4611"/>
                  </a:lnTo>
                  <a:lnTo>
                    <a:pt x="4971" y="4610"/>
                  </a:lnTo>
                  <a:lnTo>
                    <a:pt x="4985" y="4609"/>
                  </a:lnTo>
                  <a:lnTo>
                    <a:pt x="5000" y="4609"/>
                  </a:lnTo>
                  <a:lnTo>
                    <a:pt x="5015" y="4609"/>
                  </a:lnTo>
                  <a:lnTo>
                    <a:pt x="5029" y="4610"/>
                  </a:lnTo>
                  <a:lnTo>
                    <a:pt x="5044" y="4611"/>
                  </a:lnTo>
                  <a:lnTo>
                    <a:pt x="5059" y="4613"/>
                  </a:lnTo>
                  <a:lnTo>
                    <a:pt x="5073" y="4616"/>
                  </a:lnTo>
                  <a:lnTo>
                    <a:pt x="5087" y="4619"/>
                  </a:lnTo>
                  <a:lnTo>
                    <a:pt x="5101" y="4622"/>
                  </a:lnTo>
                  <a:lnTo>
                    <a:pt x="5115" y="4626"/>
                  </a:lnTo>
                  <a:lnTo>
                    <a:pt x="5129" y="4631"/>
                  </a:lnTo>
                  <a:lnTo>
                    <a:pt x="5143" y="4636"/>
                  </a:lnTo>
                  <a:lnTo>
                    <a:pt x="5157" y="4641"/>
                  </a:lnTo>
                  <a:lnTo>
                    <a:pt x="5170" y="4647"/>
                  </a:lnTo>
                  <a:lnTo>
                    <a:pt x="5183" y="4654"/>
                  </a:lnTo>
                  <a:lnTo>
                    <a:pt x="5196" y="4661"/>
                  </a:lnTo>
                  <a:lnTo>
                    <a:pt x="5208" y="4669"/>
                  </a:lnTo>
                  <a:lnTo>
                    <a:pt x="5221" y="4677"/>
                  </a:lnTo>
                  <a:lnTo>
                    <a:pt x="5233" y="4685"/>
                  </a:lnTo>
                  <a:lnTo>
                    <a:pt x="5244" y="4694"/>
                  </a:lnTo>
                  <a:lnTo>
                    <a:pt x="5255" y="4704"/>
                  </a:lnTo>
                  <a:lnTo>
                    <a:pt x="5266" y="4713"/>
                  </a:lnTo>
                  <a:lnTo>
                    <a:pt x="5276" y="4724"/>
                  </a:lnTo>
                  <a:lnTo>
                    <a:pt x="5287" y="4734"/>
                  </a:lnTo>
                  <a:lnTo>
                    <a:pt x="5296" y="4745"/>
                  </a:lnTo>
                  <a:lnTo>
                    <a:pt x="5306" y="4756"/>
                  </a:lnTo>
                  <a:lnTo>
                    <a:pt x="5315" y="4767"/>
                  </a:lnTo>
                  <a:lnTo>
                    <a:pt x="5323" y="4779"/>
                  </a:lnTo>
                  <a:lnTo>
                    <a:pt x="5331" y="4792"/>
                  </a:lnTo>
                  <a:lnTo>
                    <a:pt x="5339" y="4804"/>
                  </a:lnTo>
                  <a:lnTo>
                    <a:pt x="5346" y="4817"/>
                  </a:lnTo>
                  <a:lnTo>
                    <a:pt x="5353" y="4830"/>
                  </a:lnTo>
                  <a:lnTo>
                    <a:pt x="5359" y="4843"/>
                  </a:lnTo>
                  <a:lnTo>
                    <a:pt x="5364" y="4857"/>
                  </a:lnTo>
                  <a:lnTo>
                    <a:pt x="5369" y="4871"/>
                  </a:lnTo>
                  <a:lnTo>
                    <a:pt x="5371" y="48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3" name="Google Shape;4183;p36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Graphic Design </a:t>
            </a:r>
            <a:endParaRPr/>
          </a:p>
        </p:txBody>
      </p:sp>
      <p:sp>
        <p:nvSpPr>
          <p:cNvPr id="4184" name="Google Shape;4184;p36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2FBEF6CE-492C-4E93-8A53-A82E53A75455}"/>
              </a:ext>
            </a:extLst>
          </p:cNvPr>
          <p:cNvGrpSpPr/>
          <p:nvPr/>
        </p:nvGrpSpPr>
        <p:grpSpPr>
          <a:xfrm>
            <a:off x="1808863" y="860662"/>
            <a:ext cx="633600" cy="633600"/>
            <a:chOff x="1808863" y="860662"/>
            <a:chExt cx="633600" cy="633600"/>
          </a:xfrm>
        </p:grpSpPr>
        <p:sp>
          <p:nvSpPr>
            <p:cNvPr id="4191" name="Google Shape;4191;p37"/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0" y="5000"/>
                  </a:moveTo>
                  <a:lnTo>
                    <a:pt x="4757" y="6217"/>
                  </a:lnTo>
                  <a:lnTo>
                    <a:pt x="3783" y="7677"/>
                  </a:lnTo>
                  <a:lnTo>
                    <a:pt x="3616" y="7870"/>
                  </a:lnTo>
                  <a:lnTo>
                    <a:pt x="3432" y="8033"/>
                  </a:lnTo>
                  <a:lnTo>
                    <a:pt x="3235" y="8164"/>
                  </a:lnTo>
                  <a:lnTo>
                    <a:pt x="3030" y="8261"/>
                  </a:lnTo>
                  <a:lnTo>
                    <a:pt x="2821" y="8325"/>
                  </a:lnTo>
                  <a:lnTo>
                    <a:pt x="2615" y="8354"/>
                  </a:lnTo>
                  <a:lnTo>
                    <a:pt x="2414" y="8346"/>
                  </a:lnTo>
                  <a:lnTo>
                    <a:pt x="2225" y="8301"/>
                  </a:lnTo>
                  <a:lnTo>
                    <a:pt x="2052" y="8218"/>
                  </a:lnTo>
                  <a:lnTo>
                    <a:pt x="1899" y="8095"/>
                  </a:lnTo>
                  <a:lnTo>
                    <a:pt x="1773" y="7932"/>
                  </a:lnTo>
                  <a:lnTo>
                    <a:pt x="1676" y="7728"/>
                  </a:lnTo>
                  <a:lnTo>
                    <a:pt x="1615" y="7481"/>
                  </a:lnTo>
                  <a:lnTo>
                    <a:pt x="1593" y="7190"/>
                  </a:lnTo>
                  <a:lnTo>
                    <a:pt x="1608" y="7040"/>
                  </a:lnTo>
                  <a:lnTo>
                    <a:pt x="1650" y="6903"/>
                  </a:lnTo>
                  <a:lnTo>
                    <a:pt x="1718" y="6773"/>
                  </a:lnTo>
                  <a:lnTo>
                    <a:pt x="1809" y="6649"/>
                  </a:lnTo>
                  <a:lnTo>
                    <a:pt x="1921" y="6528"/>
                  </a:lnTo>
                  <a:lnTo>
                    <a:pt x="2053" y="6405"/>
                  </a:lnTo>
                  <a:lnTo>
                    <a:pt x="2202" y="6278"/>
                  </a:lnTo>
                  <a:lnTo>
                    <a:pt x="2365" y="6143"/>
                  </a:lnTo>
                  <a:lnTo>
                    <a:pt x="2542" y="5998"/>
                  </a:lnTo>
                  <a:lnTo>
                    <a:pt x="2728" y="5839"/>
                  </a:lnTo>
                  <a:lnTo>
                    <a:pt x="2924" y="5663"/>
                  </a:lnTo>
                  <a:lnTo>
                    <a:pt x="3126" y="5466"/>
                  </a:lnTo>
                  <a:lnTo>
                    <a:pt x="3332" y="5246"/>
                  </a:lnTo>
                  <a:lnTo>
                    <a:pt x="354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37"/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1" y="4836"/>
                  </a:moveTo>
                  <a:lnTo>
                    <a:pt x="6514" y="1186"/>
                  </a:lnTo>
                  <a:lnTo>
                    <a:pt x="6536" y="1164"/>
                  </a:lnTo>
                  <a:lnTo>
                    <a:pt x="6561" y="1144"/>
                  </a:lnTo>
                  <a:lnTo>
                    <a:pt x="6588" y="1128"/>
                  </a:lnTo>
                  <a:lnTo>
                    <a:pt x="6617" y="1115"/>
                  </a:lnTo>
                  <a:lnTo>
                    <a:pt x="6647" y="1106"/>
                  </a:lnTo>
                  <a:lnTo>
                    <a:pt x="6678" y="1101"/>
                  </a:lnTo>
                  <a:lnTo>
                    <a:pt x="6710" y="1100"/>
                  </a:lnTo>
                  <a:lnTo>
                    <a:pt x="6741" y="1103"/>
                  </a:lnTo>
                  <a:lnTo>
                    <a:pt x="6772" y="1110"/>
                  </a:lnTo>
                  <a:lnTo>
                    <a:pt x="6802" y="1120"/>
                  </a:lnTo>
                  <a:lnTo>
                    <a:pt x="6830" y="1135"/>
                  </a:lnTo>
                  <a:lnTo>
                    <a:pt x="6856" y="1152"/>
                  </a:lnTo>
                  <a:lnTo>
                    <a:pt x="6880" y="1173"/>
                  </a:lnTo>
                  <a:lnTo>
                    <a:pt x="8584" y="2876"/>
                  </a:lnTo>
                  <a:lnTo>
                    <a:pt x="8605" y="2900"/>
                  </a:lnTo>
                  <a:lnTo>
                    <a:pt x="8622" y="2926"/>
                  </a:lnTo>
                  <a:lnTo>
                    <a:pt x="8637" y="2954"/>
                  </a:lnTo>
                  <a:lnTo>
                    <a:pt x="8647" y="2984"/>
                  </a:lnTo>
                  <a:lnTo>
                    <a:pt x="8654" y="3015"/>
                  </a:lnTo>
                  <a:lnTo>
                    <a:pt x="8657" y="3046"/>
                  </a:lnTo>
                  <a:lnTo>
                    <a:pt x="8656" y="3078"/>
                  </a:lnTo>
                  <a:lnTo>
                    <a:pt x="8651" y="3109"/>
                  </a:lnTo>
                  <a:lnTo>
                    <a:pt x="8642" y="3139"/>
                  </a:lnTo>
                  <a:lnTo>
                    <a:pt x="8629" y="3168"/>
                  </a:lnTo>
                  <a:lnTo>
                    <a:pt x="8613" y="3195"/>
                  </a:lnTo>
                  <a:lnTo>
                    <a:pt x="8593" y="3220"/>
                  </a:lnTo>
                  <a:lnTo>
                    <a:pt x="8571" y="3242"/>
                  </a:lnTo>
                  <a:lnTo>
                    <a:pt x="4946" y="6384"/>
                  </a:lnTo>
                  <a:lnTo>
                    <a:pt x="3991" y="7816"/>
                  </a:lnTo>
                  <a:lnTo>
                    <a:pt x="3972" y="7840"/>
                  </a:lnTo>
                  <a:lnTo>
                    <a:pt x="3806" y="8034"/>
                  </a:lnTo>
                  <a:lnTo>
                    <a:pt x="3782" y="8058"/>
                  </a:lnTo>
                  <a:lnTo>
                    <a:pt x="3597" y="8221"/>
                  </a:lnTo>
                  <a:lnTo>
                    <a:pt x="3570" y="8241"/>
                  </a:lnTo>
                  <a:lnTo>
                    <a:pt x="3373" y="8372"/>
                  </a:lnTo>
                  <a:lnTo>
                    <a:pt x="3342" y="8389"/>
                  </a:lnTo>
                  <a:lnTo>
                    <a:pt x="3137" y="8487"/>
                  </a:lnTo>
                  <a:lnTo>
                    <a:pt x="3103" y="8500"/>
                  </a:lnTo>
                  <a:lnTo>
                    <a:pt x="2894" y="8564"/>
                  </a:lnTo>
                  <a:lnTo>
                    <a:pt x="2855" y="8573"/>
                  </a:lnTo>
                  <a:lnTo>
                    <a:pt x="2649" y="8601"/>
                  </a:lnTo>
                  <a:lnTo>
                    <a:pt x="2605" y="8603"/>
                  </a:lnTo>
                  <a:lnTo>
                    <a:pt x="2405" y="8596"/>
                  </a:lnTo>
                  <a:lnTo>
                    <a:pt x="2357" y="8589"/>
                  </a:lnTo>
                  <a:lnTo>
                    <a:pt x="2167" y="8544"/>
                  </a:lnTo>
                  <a:lnTo>
                    <a:pt x="2142" y="8537"/>
                  </a:lnTo>
                  <a:lnTo>
                    <a:pt x="2117" y="8526"/>
                  </a:lnTo>
                  <a:lnTo>
                    <a:pt x="1944" y="8443"/>
                  </a:lnTo>
                  <a:lnTo>
                    <a:pt x="1919" y="8429"/>
                  </a:lnTo>
                  <a:lnTo>
                    <a:pt x="1895" y="8413"/>
                  </a:lnTo>
                  <a:lnTo>
                    <a:pt x="1743" y="8290"/>
                  </a:lnTo>
                  <a:lnTo>
                    <a:pt x="1721" y="8271"/>
                  </a:lnTo>
                  <a:lnTo>
                    <a:pt x="1702" y="8249"/>
                  </a:lnTo>
                  <a:lnTo>
                    <a:pt x="1575" y="8086"/>
                  </a:lnTo>
                  <a:lnTo>
                    <a:pt x="1560" y="8063"/>
                  </a:lnTo>
                  <a:lnTo>
                    <a:pt x="1547" y="8039"/>
                  </a:lnTo>
                  <a:lnTo>
                    <a:pt x="1450" y="7835"/>
                  </a:lnTo>
                  <a:lnTo>
                    <a:pt x="1441" y="7812"/>
                  </a:lnTo>
                  <a:lnTo>
                    <a:pt x="1433" y="7788"/>
                  </a:lnTo>
                  <a:lnTo>
                    <a:pt x="1372" y="7541"/>
                  </a:lnTo>
                  <a:lnTo>
                    <a:pt x="1365" y="7499"/>
                  </a:lnTo>
                  <a:lnTo>
                    <a:pt x="1344" y="7208"/>
                  </a:lnTo>
                  <a:lnTo>
                    <a:pt x="1344" y="7166"/>
                  </a:lnTo>
                  <a:lnTo>
                    <a:pt x="1359" y="7016"/>
                  </a:lnTo>
                  <a:lnTo>
                    <a:pt x="1362" y="6992"/>
                  </a:lnTo>
                  <a:lnTo>
                    <a:pt x="1369" y="6967"/>
                  </a:lnTo>
                  <a:lnTo>
                    <a:pt x="1411" y="6829"/>
                  </a:lnTo>
                  <a:lnTo>
                    <a:pt x="1428" y="6787"/>
                  </a:lnTo>
                  <a:lnTo>
                    <a:pt x="1496" y="6657"/>
                  </a:lnTo>
                  <a:lnTo>
                    <a:pt x="1516" y="6625"/>
                  </a:lnTo>
                  <a:lnTo>
                    <a:pt x="1607" y="6501"/>
                  </a:lnTo>
                  <a:lnTo>
                    <a:pt x="1625" y="6480"/>
                  </a:lnTo>
                  <a:lnTo>
                    <a:pt x="1738" y="6358"/>
                  </a:lnTo>
                  <a:lnTo>
                    <a:pt x="1751" y="6345"/>
                  </a:lnTo>
                  <a:lnTo>
                    <a:pt x="1882" y="6222"/>
                  </a:lnTo>
                  <a:lnTo>
                    <a:pt x="1890" y="6215"/>
                  </a:lnTo>
                  <a:lnTo>
                    <a:pt x="2039" y="6088"/>
                  </a:lnTo>
                  <a:lnTo>
                    <a:pt x="2043" y="6085"/>
                  </a:lnTo>
                  <a:lnTo>
                    <a:pt x="2206" y="5950"/>
                  </a:lnTo>
                  <a:lnTo>
                    <a:pt x="2381" y="5806"/>
                  </a:lnTo>
                  <a:lnTo>
                    <a:pt x="2564" y="5651"/>
                  </a:lnTo>
                  <a:lnTo>
                    <a:pt x="2753" y="5480"/>
                  </a:lnTo>
                  <a:lnTo>
                    <a:pt x="2947" y="5291"/>
                  </a:lnTo>
                  <a:lnTo>
                    <a:pt x="3145" y="5080"/>
                  </a:lnTo>
                  <a:lnTo>
                    <a:pt x="3349" y="4839"/>
                  </a:lnTo>
                  <a:lnTo>
                    <a:pt x="3350" y="4837"/>
                  </a:lnTo>
                  <a:lnTo>
                    <a:pt x="3351" y="4836"/>
                  </a:lnTo>
                  <a:close/>
                  <a:moveTo>
                    <a:pt x="8040" y="3040"/>
                  </a:moveTo>
                  <a:lnTo>
                    <a:pt x="6716" y="1717"/>
                  </a:lnTo>
                  <a:lnTo>
                    <a:pt x="3881" y="4988"/>
                  </a:lnTo>
                  <a:lnTo>
                    <a:pt x="4769" y="5876"/>
                  </a:lnTo>
                  <a:lnTo>
                    <a:pt x="8040" y="3040"/>
                  </a:lnTo>
                  <a:close/>
                  <a:moveTo>
                    <a:pt x="4435" y="6249"/>
                  </a:moveTo>
                  <a:lnTo>
                    <a:pt x="3555" y="5369"/>
                  </a:lnTo>
                  <a:lnTo>
                    <a:pt x="3523" y="5408"/>
                  </a:lnTo>
                  <a:lnTo>
                    <a:pt x="3514" y="5417"/>
                  </a:lnTo>
                  <a:lnTo>
                    <a:pt x="3308" y="5637"/>
                  </a:lnTo>
                  <a:lnTo>
                    <a:pt x="3300" y="5645"/>
                  </a:lnTo>
                  <a:lnTo>
                    <a:pt x="3098" y="5842"/>
                  </a:lnTo>
                  <a:lnTo>
                    <a:pt x="3091" y="5848"/>
                  </a:lnTo>
                  <a:lnTo>
                    <a:pt x="2896" y="6024"/>
                  </a:lnTo>
                  <a:lnTo>
                    <a:pt x="2891" y="6029"/>
                  </a:lnTo>
                  <a:lnTo>
                    <a:pt x="2704" y="6188"/>
                  </a:lnTo>
                  <a:lnTo>
                    <a:pt x="2700" y="6191"/>
                  </a:lnTo>
                  <a:lnTo>
                    <a:pt x="2524" y="6336"/>
                  </a:lnTo>
                  <a:lnTo>
                    <a:pt x="2362" y="6469"/>
                  </a:lnTo>
                  <a:lnTo>
                    <a:pt x="2220" y="6591"/>
                  </a:lnTo>
                  <a:lnTo>
                    <a:pt x="2099" y="6704"/>
                  </a:lnTo>
                  <a:lnTo>
                    <a:pt x="2002" y="6809"/>
                  </a:lnTo>
                  <a:lnTo>
                    <a:pt x="1930" y="6906"/>
                  </a:lnTo>
                  <a:lnTo>
                    <a:pt x="1882" y="6998"/>
                  </a:lnTo>
                  <a:lnTo>
                    <a:pt x="1854" y="7090"/>
                  </a:lnTo>
                  <a:lnTo>
                    <a:pt x="1844" y="7193"/>
                  </a:lnTo>
                  <a:lnTo>
                    <a:pt x="1862" y="7441"/>
                  </a:lnTo>
                  <a:lnTo>
                    <a:pt x="1913" y="7643"/>
                  </a:lnTo>
                  <a:lnTo>
                    <a:pt x="1987" y="7800"/>
                  </a:lnTo>
                  <a:lnTo>
                    <a:pt x="2079" y="7919"/>
                  </a:lnTo>
                  <a:lnTo>
                    <a:pt x="2186" y="8005"/>
                  </a:lnTo>
                  <a:lnTo>
                    <a:pt x="2309" y="8064"/>
                  </a:lnTo>
                  <a:lnTo>
                    <a:pt x="2448" y="8097"/>
                  </a:lnTo>
                  <a:lnTo>
                    <a:pt x="2602" y="8103"/>
                  </a:lnTo>
                  <a:lnTo>
                    <a:pt x="2767" y="8080"/>
                  </a:lnTo>
                  <a:lnTo>
                    <a:pt x="2939" y="8028"/>
                  </a:lnTo>
                  <a:lnTo>
                    <a:pt x="3111" y="7946"/>
                  </a:lnTo>
                  <a:lnTo>
                    <a:pt x="3279" y="7834"/>
                  </a:lnTo>
                  <a:lnTo>
                    <a:pt x="3438" y="7694"/>
                  </a:lnTo>
                  <a:lnTo>
                    <a:pt x="3584" y="7525"/>
                  </a:lnTo>
                  <a:lnTo>
                    <a:pt x="4435" y="624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1BC35BD-B86B-4294-A932-683709B59DA2}"/>
              </a:ext>
            </a:extLst>
          </p:cNvPr>
          <p:cNvGrpSpPr/>
          <p:nvPr/>
        </p:nvGrpSpPr>
        <p:grpSpPr>
          <a:xfrm>
            <a:off x="2947566" y="860662"/>
            <a:ext cx="633600" cy="633600"/>
            <a:chOff x="2947566" y="860662"/>
            <a:chExt cx="633600" cy="633600"/>
          </a:xfrm>
        </p:grpSpPr>
        <p:sp>
          <p:nvSpPr>
            <p:cNvPr id="4193" name="Google Shape;4193;p37"/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292" y="6531"/>
                  </a:lnTo>
                  <a:lnTo>
                    <a:pt x="3469" y="7708"/>
                  </a:lnTo>
                  <a:lnTo>
                    <a:pt x="1350" y="8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37"/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7" y="2704"/>
                  </a:moveTo>
                  <a:lnTo>
                    <a:pt x="7885" y="3646"/>
                  </a:lnTo>
                  <a:lnTo>
                    <a:pt x="3646" y="7885"/>
                  </a:lnTo>
                  <a:lnTo>
                    <a:pt x="3621" y="7906"/>
                  </a:lnTo>
                  <a:lnTo>
                    <a:pt x="3594" y="7925"/>
                  </a:lnTo>
                  <a:lnTo>
                    <a:pt x="3565" y="7939"/>
                  </a:lnTo>
                  <a:lnTo>
                    <a:pt x="3534" y="7949"/>
                  </a:lnTo>
                  <a:lnTo>
                    <a:pt x="3502" y="7956"/>
                  </a:lnTo>
                  <a:lnTo>
                    <a:pt x="3469" y="7958"/>
                  </a:lnTo>
                  <a:lnTo>
                    <a:pt x="3436" y="7956"/>
                  </a:lnTo>
                  <a:lnTo>
                    <a:pt x="3404" y="7949"/>
                  </a:lnTo>
                  <a:lnTo>
                    <a:pt x="3373" y="7939"/>
                  </a:lnTo>
                  <a:lnTo>
                    <a:pt x="3347" y="7926"/>
                  </a:lnTo>
                  <a:lnTo>
                    <a:pt x="1411" y="8787"/>
                  </a:lnTo>
                  <a:lnTo>
                    <a:pt x="1392" y="8794"/>
                  </a:lnTo>
                  <a:lnTo>
                    <a:pt x="1373" y="8798"/>
                  </a:lnTo>
                  <a:lnTo>
                    <a:pt x="1353" y="8800"/>
                  </a:lnTo>
                  <a:lnTo>
                    <a:pt x="1333" y="8799"/>
                  </a:lnTo>
                  <a:lnTo>
                    <a:pt x="1313" y="8795"/>
                  </a:lnTo>
                  <a:lnTo>
                    <a:pt x="1294" y="8789"/>
                  </a:lnTo>
                  <a:lnTo>
                    <a:pt x="1276" y="8780"/>
                  </a:lnTo>
                  <a:lnTo>
                    <a:pt x="1259" y="8769"/>
                  </a:lnTo>
                  <a:lnTo>
                    <a:pt x="1244" y="8756"/>
                  </a:lnTo>
                  <a:lnTo>
                    <a:pt x="1231" y="8741"/>
                  </a:lnTo>
                  <a:lnTo>
                    <a:pt x="1220" y="8724"/>
                  </a:lnTo>
                  <a:lnTo>
                    <a:pt x="1211" y="8706"/>
                  </a:lnTo>
                  <a:lnTo>
                    <a:pt x="1205" y="8687"/>
                  </a:lnTo>
                  <a:lnTo>
                    <a:pt x="1201" y="8667"/>
                  </a:lnTo>
                  <a:lnTo>
                    <a:pt x="1200" y="8647"/>
                  </a:lnTo>
                  <a:lnTo>
                    <a:pt x="1202" y="8627"/>
                  </a:lnTo>
                  <a:lnTo>
                    <a:pt x="1206" y="8608"/>
                  </a:lnTo>
                  <a:lnTo>
                    <a:pt x="1213" y="8589"/>
                  </a:lnTo>
                  <a:lnTo>
                    <a:pt x="2074" y="6653"/>
                  </a:lnTo>
                  <a:lnTo>
                    <a:pt x="2061" y="6627"/>
                  </a:lnTo>
                  <a:lnTo>
                    <a:pt x="2051" y="6596"/>
                  </a:lnTo>
                  <a:lnTo>
                    <a:pt x="2044" y="6564"/>
                  </a:lnTo>
                  <a:lnTo>
                    <a:pt x="2042" y="6531"/>
                  </a:lnTo>
                  <a:lnTo>
                    <a:pt x="2044" y="6498"/>
                  </a:lnTo>
                  <a:lnTo>
                    <a:pt x="2051" y="6466"/>
                  </a:lnTo>
                  <a:lnTo>
                    <a:pt x="2061" y="6435"/>
                  </a:lnTo>
                  <a:lnTo>
                    <a:pt x="2075" y="6406"/>
                  </a:lnTo>
                  <a:lnTo>
                    <a:pt x="2094" y="6379"/>
                  </a:lnTo>
                  <a:lnTo>
                    <a:pt x="2115" y="6354"/>
                  </a:lnTo>
                  <a:lnTo>
                    <a:pt x="6354" y="2115"/>
                  </a:lnTo>
                  <a:lnTo>
                    <a:pt x="7296" y="1173"/>
                  </a:lnTo>
                  <a:lnTo>
                    <a:pt x="7321" y="1152"/>
                  </a:lnTo>
                  <a:lnTo>
                    <a:pt x="7348" y="1133"/>
                  </a:lnTo>
                  <a:lnTo>
                    <a:pt x="7377" y="1119"/>
                  </a:lnTo>
                  <a:lnTo>
                    <a:pt x="7408" y="1109"/>
                  </a:lnTo>
                  <a:lnTo>
                    <a:pt x="7440" y="1102"/>
                  </a:lnTo>
                  <a:lnTo>
                    <a:pt x="7473" y="1100"/>
                  </a:lnTo>
                  <a:lnTo>
                    <a:pt x="7506" y="1102"/>
                  </a:lnTo>
                  <a:lnTo>
                    <a:pt x="7538" y="1109"/>
                  </a:lnTo>
                  <a:lnTo>
                    <a:pt x="7569" y="1119"/>
                  </a:lnTo>
                  <a:lnTo>
                    <a:pt x="7598" y="1133"/>
                  </a:lnTo>
                  <a:lnTo>
                    <a:pt x="7625" y="1152"/>
                  </a:lnTo>
                  <a:lnTo>
                    <a:pt x="7650" y="1173"/>
                  </a:lnTo>
                  <a:lnTo>
                    <a:pt x="8827" y="2350"/>
                  </a:lnTo>
                  <a:lnTo>
                    <a:pt x="8848" y="2375"/>
                  </a:lnTo>
                  <a:lnTo>
                    <a:pt x="8867" y="2402"/>
                  </a:lnTo>
                  <a:lnTo>
                    <a:pt x="8881" y="2431"/>
                  </a:lnTo>
                  <a:lnTo>
                    <a:pt x="8891" y="2462"/>
                  </a:lnTo>
                  <a:lnTo>
                    <a:pt x="8898" y="2494"/>
                  </a:lnTo>
                  <a:lnTo>
                    <a:pt x="8900" y="2527"/>
                  </a:lnTo>
                  <a:lnTo>
                    <a:pt x="8898" y="2560"/>
                  </a:lnTo>
                  <a:lnTo>
                    <a:pt x="8891" y="2592"/>
                  </a:lnTo>
                  <a:lnTo>
                    <a:pt x="8881" y="2623"/>
                  </a:lnTo>
                  <a:lnTo>
                    <a:pt x="8867" y="2652"/>
                  </a:lnTo>
                  <a:lnTo>
                    <a:pt x="8848" y="2679"/>
                  </a:lnTo>
                  <a:lnTo>
                    <a:pt x="8827" y="2704"/>
                  </a:lnTo>
                  <a:close/>
                  <a:moveTo>
                    <a:pt x="7473" y="1704"/>
                  </a:moveTo>
                  <a:lnTo>
                    <a:pt x="6885" y="2292"/>
                  </a:lnTo>
                  <a:lnTo>
                    <a:pt x="7708" y="3115"/>
                  </a:lnTo>
                  <a:lnTo>
                    <a:pt x="8296" y="2527"/>
                  </a:lnTo>
                  <a:lnTo>
                    <a:pt x="7473" y="1704"/>
                  </a:lnTo>
                  <a:close/>
                  <a:moveTo>
                    <a:pt x="7354" y="3469"/>
                  </a:moveTo>
                  <a:lnTo>
                    <a:pt x="6531" y="2646"/>
                  </a:lnTo>
                  <a:lnTo>
                    <a:pt x="2646" y="6531"/>
                  </a:lnTo>
                  <a:lnTo>
                    <a:pt x="3469" y="7354"/>
                  </a:lnTo>
                  <a:lnTo>
                    <a:pt x="7354" y="3469"/>
                  </a:lnTo>
                  <a:close/>
                  <a:moveTo>
                    <a:pt x="1646" y="8354"/>
                  </a:moveTo>
                  <a:lnTo>
                    <a:pt x="3111" y="7703"/>
                  </a:lnTo>
                  <a:lnTo>
                    <a:pt x="2297" y="6889"/>
                  </a:lnTo>
                  <a:lnTo>
                    <a:pt x="1646" y="835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5DCADEE-E172-41D4-8EF0-3E37F79F4856}"/>
              </a:ext>
            </a:extLst>
          </p:cNvPr>
          <p:cNvGrpSpPr/>
          <p:nvPr/>
        </p:nvGrpSpPr>
        <p:grpSpPr>
          <a:xfrm>
            <a:off x="5193293" y="860662"/>
            <a:ext cx="633600" cy="633600"/>
            <a:chOff x="5193293" y="860662"/>
            <a:chExt cx="633600" cy="633600"/>
          </a:xfrm>
        </p:grpSpPr>
        <p:sp>
          <p:nvSpPr>
            <p:cNvPr id="4195" name="Google Shape;4195;p37"/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1863"/>
                  </a:moveTo>
                  <a:lnTo>
                    <a:pt x="5157" y="1845"/>
                  </a:lnTo>
                  <a:lnTo>
                    <a:pt x="5179" y="1827"/>
                  </a:lnTo>
                  <a:lnTo>
                    <a:pt x="5201" y="1810"/>
                  </a:lnTo>
                  <a:lnTo>
                    <a:pt x="5224" y="1794"/>
                  </a:lnTo>
                  <a:lnTo>
                    <a:pt x="5248" y="1779"/>
                  </a:lnTo>
                  <a:lnTo>
                    <a:pt x="5272" y="1764"/>
                  </a:lnTo>
                  <a:lnTo>
                    <a:pt x="5297" y="1750"/>
                  </a:lnTo>
                  <a:lnTo>
                    <a:pt x="5322" y="1738"/>
                  </a:lnTo>
                  <a:lnTo>
                    <a:pt x="5347" y="1726"/>
                  </a:lnTo>
                  <a:lnTo>
                    <a:pt x="5373" y="1715"/>
                  </a:lnTo>
                  <a:lnTo>
                    <a:pt x="5400" y="1705"/>
                  </a:lnTo>
                  <a:lnTo>
                    <a:pt x="5426" y="1696"/>
                  </a:lnTo>
                  <a:lnTo>
                    <a:pt x="5454" y="1687"/>
                  </a:lnTo>
                  <a:lnTo>
                    <a:pt x="5481" y="1680"/>
                  </a:lnTo>
                  <a:lnTo>
                    <a:pt x="5509" y="1674"/>
                  </a:lnTo>
                  <a:lnTo>
                    <a:pt x="5536" y="1668"/>
                  </a:lnTo>
                  <a:lnTo>
                    <a:pt x="5564" y="1664"/>
                  </a:lnTo>
                  <a:lnTo>
                    <a:pt x="5592" y="1660"/>
                  </a:lnTo>
                  <a:lnTo>
                    <a:pt x="5620" y="1658"/>
                  </a:lnTo>
                  <a:lnTo>
                    <a:pt x="5648" y="1656"/>
                  </a:lnTo>
                  <a:lnTo>
                    <a:pt x="5676" y="1656"/>
                  </a:lnTo>
                  <a:lnTo>
                    <a:pt x="5704" y="1656"/>
                  </a:lnTo>
                  <a:lnTo>
                    <a:pt x="5732" y="1658"/>
                  </a:lnTo>
                  <a:lnTo>
                    <a:pt x="5760" y="1660"/>
                  </a:lnTo>
                  <a:lnTo>
                    <a:pt x="5788" y="1664"/>
                  </a:lnTo>
                  <a:lnTo>
                    <a:pt x="5816" y="1668"/>
                  </a:lnTo>
                  <a:lnTo>
                    <a:pt x="5843" y="1674"/>
                  </a:lnTo>
                  <a:lnTo>
                    <a:pt x="5871" y="1680"/>
                  </a:lnTo>
                  <a:lnTo>
                    <a:pt x="5898" y="1687"/>
                  </a:lnTo>
                  <a:lnTo>
                    <a:pt x="5926" y="1696"/>
                  </a:lnTo>
                  <a:lnTo>
                    <a:pt x="5952" y="1705"/>
                  </a:lnTo>
                  <a:lnTo>
                    <a:pt x="5979" y="1715"/>
                  </a:lnTo>
                  <a:lnTo>
                    <a:pt x="6005" y="1726"/>
                  </a:lnTo>
                  <a:lnTo>
                    <a:pt x="6030" y="1738"/>
                  </a:lnTo>
                  <a:lnTo>
                    <a:pt x="6055" y="1750"/>
                  </a:lnTo>
                  <a:lnTo>
                    <a:pt x="6080" y="1764"/>
                  </a:lnTo>
                  <a:lnTo>
                    <a:pt x="6104" y="1779"/>
                  </a:lnTo>
                  <a:lnTo>
                    <a:pt x="6128" y="1794"/>
                  </a:lnTo>
                  <a:lnTo>
                    <a:pt x="6151" y="1810"/>
                  </a:lnTo>
                  <a:lnTo>
                    <a:pt x="6173" y="1827"/>
                  </a:lnTo>
                  <a:lnTo>
                    <a:pt x="6195" y="1845"/>
                  </a:lnTo>
                  <a:lnTo>
                    <a:pt x="6217" y="1863"/>
                  </a:lnTo>
                  <a:lnTo>
                    <a:pt x="8380" y="4026"/>
                  </a:lnTo>
                  <a:lnTo>
                    <a:pt x="8398" y="4047"/>
                  </a:lnTo>
                  <a:lnTo>
                    <a:pt x="8416" y="4069"/>
                  </a:lnTo>
                  <a:lnTo>
                    <a:pt x="8433" y="4092"/>
                  </a:lnTo>
                  <a:lnTo>
                    <a:pt x="8449" y="4115"/>
                  </a:lnTo>
                  <a:lnTo>
                    <a:pt x="8464" y="4138"/>
                  </a:lnTo>
                  <a:lnTo>
                    <a:pt x="8479" y="4163"/>
                  </a:lnTo>
                  <a:lnTo>
                    <a:pt x="8492" y="4187"/>
                  </a:lnTo>
                  <a:lnTo>
                    <a:pt x="8505" y="4212"/>
                  </a:lnTo>
                  <a:lnTo>
                    <a:pt x="8516" y="4238"/>
                  </a:lnTo>
                  <a:lnTo>
                    <a:pt x="8527" y="4264"/>
                  </a:lnTo>
                  <a:lnTo>
                    <a:pt x="8537" y="4290"/>
                  </a:lnTo>
                  <a:lnTo>
                    <a:pt x="8546" y="4317"/>
                  </a:lnTo>
                  <a:lnTo>
                    <a:pt x="8555" y="4344"/>
                  </a:lnTo>
                  <a:lnTo>
                    <a:pt x="8562" y="4371"/>
                  </a:lnTo>
                  <a:lnTo>
                    <a:pt x="8568" y="4399"/>
                  </a:lnTo>
                  <a:lnTo>
                    <a:pt x="8574" y="4426"/>
                  </a:lnTo>
                  <a:lnTo>
                    <a:pt x="8578" y="4454"/>
                  </a:lnTo>
                  <a:lnTo>
                    <a:pt x="8582" y="4482"/>
                  </a:lnTo>
                  <a:lnTo>
                    <a:pt x="8584" y="4510"/>
                  </a:lnTo>
                  <a:lnTo>
                    <a:pt x="8586" y="4538"/>
                  </a:lnTo>
                  <a:lnTo>
                    <a:pt x="8586" y="4567"/>
                  </a:lnTo>
                  <a:lnTo>
                    <a:pt x="8586" y="4595"/>
                  </a:lnTo>
                  <a:lnTo>
                    <a:pt x="8584" y="4623"/>
                  </a:lnTo>
                  <a:lnTo>
                    <a:pt x="8582" y="4651"/>
                  </a:lnTo>
                  <a:lnTo>
                    <a:pt x="8578" y="4679"/>
                  </a:lnTo>
                  <a:lnTo>
                    <a:pt x="8574" y="4707"/>
                  </a:lnTo>
                  <a:lnTo>
                    <a:pt x="8568" y="4734"/>
                  </a:lnTo>
                  <a:lnTo>
                    <a:pt x="8562" y="4762"/>
                  </a:lnTo>
                  <a:lnTo>
                    <a:pt x="8555" y="4789"/>
                  </a:lnTo>
                  <a:lnTo>
                    <a:pt x="8546" y="4816"/>
                  </a:lnTo>
                  <a:lnTo>
                    <a:pt x="8537" y="4843"/>
                  </a:lnTo>
                  <a:lnTo>
                    <a:pt x="8527" y="4869"/>
                  </a:lnTo>
                  <a:lnTo>
                    <a:pt x="8516" y="4895"/>
                  </a:lnTo>
                  <a:lnTo>
                    <a:pt x="8505" y="4921"/>
                  </a:lnTo>
                  <a:lnTo>
                    <a:pt x="8492" y="4946"/>
                  </a:lnTo>
                  <a:lnTo>
                    <a:pt x="8479" y="4970"/>
                  </a:lnTo>
                  <a:lnTo>
                    <a:pt x="8464" y="4995"/>
                  </a:lnTo>
                  <a:lnTo>
                    <a:pt x="8449" y="5018"/>
                  </a:lnTo>
                  <a:lnTo>
                    <a:pt x="8433" y="5041"/>
                  </a:lnTo>
                  <a:lnTo>
                    <a:pt x="8416" y="5064"/>
                  </a:lnTo>
                  <a:lnTo>
                    <a:pt x="8398" y="5086"/>
                  </a:lnTo>
                  <a:lnTo>
                    <a:pt x="8380" y="5107"/>
                  </a:lnTo>
                  <a:lnTo>
                    <a:pt x="7028" y="6459"/>
                  </a:lnTo>
                  <a:lnTo>
                    <a:pt x="3783" y="3215"/>
                  </a:lnTo>
                  <a:lnTo>
                    <a:pt x="5135" y="18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37"/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8602"/>
                  </a:moveTo>
                  <a:lnTo>
                    <a:pt x="3243" y="8602"/>
                  </a:lnTo>
                  <a:lnTo>
                    <a:pt x="2161" y="8602"/>
                  </a:lnTo>
                  <a:lnTo>
                    <a:pt x="2128" y="8600"/>
                  </a:lnTo>
                  <a:lnTo>
                    <a:pt x="2096" y="8593"/>
                  </a:lnTo>
                  <a:lnTo>
                    <a:pt x="2065" y="8583"/>
                  </a:lnTo>
                  <a:lnTo>
                    <a:pt x="2036" y="8569"/>
                  </a:lnTo>
                  <a:lnTo>
                    <a:pt x="2009" y="8550"/>
                  </a:lnTo>
                  <a:lnTo>
                    <a:pt x="1984" y="8529"/>
                  </a:lnTo>
                  <a:lnTo>
                    <a:pt x="1963" y="8504"/>
                  </a:lnTo>
                  <a:lnTo>
                    <a:pt x="1944" y="8477"/>
                  </a:lnTo>
                  <a:lnTo>
                    <a:pt x="1930" y="8448"/>
                  </a:lnTo>
                  <a:lnTo>
                    <a:pt x="1920" y="8417"/>
                  </a:lnTo>
                  <a:lnTo>
                    <a:pt x="1913" y="8385"/>
                  </a:lnTo>
                  <a:lnTo>
                    <a:pt x="1911" y="8352"/>
                  </a:lnTo>
                  <a:lnTo>
                    <a:pt x="1913" y="8319"/>
                  </a:lnTo>
                  <a:lnTo>
                    <a:pt x="1920" y="8287"/>
                  </a:lnTo>
                  <a:lnTo>
                    <a:pt x="1930" y="8256"/>
                  </a:lnTo>
                  <a:lnTo>
                    <a:pt x="1944" y="8227"/>
                  </a:lnTo>
                  <a:lnTo>
                    <a:pt x="1963" y="8200"/>
                  </a:lnTo>
                  <a:lnTo>
                    <a:pt x="1984" y="8175"/>
                  </a:lnTo>
                  <a:lnTo>
                    <a:pt x="2009" y="8154"/>
                  </a:lnTo>
                  <a:lnTo>
                    <a:pt x="2036" y="8135"/>
                  </a:lnTo>
                  <a:lnTo>
                    <a:pt x="2065" y="8121"/>
                  </a:lnTo>
                  <a:lnTo>
                    <a:pt x="2096" y="8111"/>
                  </a:lnTo>
                  <a:lnTo>
                    <a:pt x="2128" y="8104"/>
                  </a:lnTo>
                  <a:lnTo>
                    <a:pt x="2161" y="8102"/>
                  </a:lnTo>
                  <a:lnTo>
                    <a:pt x="2763" y="8102"/>
                  </a:lnTo>
                  <a:lnTo>
                    <a:pt x="1145" y="5791"/>
                  </a:lnTo>
                  <a:lnTo>
                    <a:pt x="1129" y="5764"/>
                  </a:lnTo>
                  <a:lnTo>
                    <a:pt x="1116" y="5735"/>
                  </a:lnTo>
                  <a:lnTo>
                    <a:pt x="1107" y="5705"/>
                  </a:lnTo>
                  <a:lnTo>
                    <a:pt x="1101" y="5674"/>
                  </a:lnTo>
                  <a:lnTo>
                    <a:pt x="1100" y="5642"/>
                  </a:lnTo>
                  <a:lnTo>
                    <a:pt x="1103" y="5610"/>
                  </a:lnTo>
                  <a:lnTo>
                    <a:pt x="1110" y="5579"/>
                  </a:lnTo>
                  <a:lnTo>
                    <a:pt x="1120" y="5550"/>
                  </a:lnTo>
                  <a:lnTo>
                    <a:pt x="1134" y="5521"/>
                  </a:lnTo>
                  <a:lnTo>
                    <a:pt x="1152" y="5495"/>
                  </a:lnTo>
                  <a:lnTo>
                    <a:pt x="1173" y="5471"/>
                  </a:lnTo>
                  <a:lnTo>
                    <a:pt x="4958" y="1686"/>
                  </a:lnTo>
                  <a:lnTo>
                    <a:pt x="4972" y="1673"/>
                  </a:lnTo>
                  <a:lnTo>
                    <a:pt x="4994" y="1655"/>
                  </a:lnTo>
                  <a:lnTo>
                    <a:pt x="5000" y="1649"/>
                  </a:lnTo>
                  <a:lnTo>
                    <a:pt x="5022" y="1632"/>
                  </a:lnTo>
                  <a:lnTo>
                    <a:pt x="5029" y="1627"/>
                  </a:lnTo>
                  <a:lnTo>
                    <a:pt x="5052" y="1610"/>
                  </a:lnTo>
                  <a:lnTo>
                    <a:pt x="5058" y="1605"/>
                  </a:lnTo>
                  <a:lnTo>
                    <a:pt x="5082" y="1589"/>
                  </a:lnTo>
                  <a:lnTo>
                    <a:pt x="5089" y="1584"/>
                  </a:lnTo>
                  <a:lnTo>
                    <a:pt x="5112" y="1569"/>
                  </a:lnTo>
                  <a:lnTo>
                    <a:pt x="5120" y="1564"/>
                  </a:lnTo>
                  <a:lnTo>
                    <a:pt x="5144" y="1550"/>
                  </a:lnTo>
                  <a:lnTo>
                    <a:pt x="5151" y="1545"/>
                  </a:lnTo>
                  <a:lnTo>
                    <a:pt x="5176" y="1532"/>
                  </a:lnTo>
                  <a:lnTo>
                    <a:pt x="5183" y="1528"/>
                  </a:lnTo>
                  <a:lnTo>
                    <a:pt x="5209" y="1515"/>
                  </a:lnTo>
                  <a:lnTo>
                    <a:pt x="5216" y="1511"/>
                  </a:lnTo>
                  <a:lnTo>
                    <a:pt x="5242" y="1499"/>
                  </a:lnTo>
                  <a:lnTo>
                    <a:pt x="5250" y="1496"/>
                  </a:lnTo>
                  <a:lnTo>
                    <a:pt x="5276" y="1485"/>
                  </a:lnTo>
                  <a:lnTo>
                    <a:pt x="5284" y="1481"/>
                  </a:lnTo>
                  <a:lnTo>
                    <a:pt x="5310" y="1471"/>
                  </a:lnTo>
                  <a:lnTo>
                    <a:pt x="5318" y="1468"/>
                  </a:lnTo>
                  <a:lnTo>
                    <a:pt x="5345" y="1459"/>
                  </a:lnTo>
                  <a:lnTo>
                    <a:pt x="5354" y="1456"/>
                  </a:lnTo>
                  <a:lnTo>
                    <a:pt x="5381" y="1448"/>
                  </a:lnTo>
                  <a:lnTo>
                    <a:pt x="5389" y="1446"/>
                  </a:lnTo>
                  <a:lnTo>
                    <a:pt x="5417" y="1438"/>
                  </a:lnTo>
                  <a:lnTo>
                    <a:pt x="5425" y="1436"/>
                  </a:lnTo>
                  <a:lnTo>
                    <a:pt x="5452" y="1430"/>
                  </a:lnTo>
                  <a:lnTo>
                    <a:pt x="5461" y="1428"/>
                  </a:lnTo>
                  <a:lnTo>
                    <a:pt x="5488" y="1423"/>
                  </a:lnTo>
                  <a:lnTo>
                    <a:pt x="5497" y="1421"/>
                  </a:lnTo>
                  <a:lnTo>
                    <a:pt x="5525" y="1417"/>
                  </a:lnTo>
                  <a:lnTo>
                    <a:pt x="5534" y="1416"/>
                  </a:lnTo>
                  <a:lnTo>
                    <a:pt x="5561" y="1412"/>
                  </a:lnTo>
                  <a:lnTo>
                    <a:pt x="5570" y="1411"/>
                  </a:lnTo>
                  <a:lnTo>
                    <a:pt x="5598" y="1409"/>
                  </a:lnTo>
                  <a:lnTo>
                    <a:pt x="5607" y="1408"/>
                  </a:lnTo>
                  <a:lnTo>
                    <a:pt x="5635" y="1407"/>
                  </a:lnTo>
                  <a:lnTo>
                    <a:pt x="5644" y="1407"/>
                  </a:lnTo>
                  <a:lnTo>
                    <a:pt x="5672" y="1406"/>
                  </a:lnTo>
                  <a:lnTo>
                    <a:pt x="5680" y="1406"/>
                  </a:lnTo>
                  <a:lnTo>
                    <a:pt x="5708" y="1407"/>
                  </a:lnTo>
                  <a:lnTo>
                    <a:pt x="5717" y="1407"/>
                  </a:lnTo>
                  <a:lnTo>
                    <a:pt x="5745" y="1408"/>
                  </a:lnTo>
                  <a:lnTo>
                    <a:pt x="5754" y="1409"/>
                  </a:lnTo>
                  <a:lnTo>
                    <a:pt x="5782" y="1411"/>
                  </a:lnTo>
                  <a:lnTo>
                    <a:pt x="5791" y="1412"/>
                  </a:lnTo>
                  <a:lnTo>
                    <a:pt x="5818" y="1416"/>
                  </a:lnTo>
                  <a:lnTo>
                    <a:pt x="5827" y="1417"/>
                  </a:lnTo>
                  <a:lnTo>
                    <a:pt x="5855" y="1421"/>
                  </a:lnTo>
                  <a:lnTo>
                    <a:pt x="5864" y="1423"/>
                  </a:lnTo>
                  <a:lnTo>
                    <a:pt x="5891" y="1428"/>
                  </a:lnTo>
                  <a:lnTo>
                    <a:pt x="5900" y="1430"/>
                  </a:lnTo>
                  <a:lnTo>
                    <a:pt x="5927" y="1436"/>
                  </a:lnTo>
                  <a:lnTo>
                    <a:pt x="5935" y="1438"/>
                  </a:lnTo>
                  <a:lnTo>
                    <a:pt x="5963" y="1446"/>
                  </a:lnTo>
                  <a:lnTo>
                    <a:pt x="5971" y="1448"/>
                  </a:lnTo>
                  <a:lnTo>
                    <a:pt x="5998" y="1456"/>
                  </a:lnTo>
                  <a:lnTo>
                    <a:pt x="6007" y="1459"/>
                  </a:lnTo>
                  <a:lnTo>
                    <a:pt x="6034" y="1468"/>
                  </a:lnTo>
                  <a:lnTo>
                    <a:pt x="6042" y="1471"/>
                  </a:lnTo>
                  <a:lnTo>
                    <a:pt x="6068" y="1481"/>
                  </a:lnTo>
                  <a:lnTo>
                    <a:pt x="6076" y="1485"/>
                  </a:lnTo>
                  <a:lnTo>
                    <a:pt x="6102" y="1496"/>
                  </a:lnTo>
                  <a:lnTo>
                    <a:pt x="6110" y="1499"/>
                  </a:lnTo>
                  <a:lnTo>
                    <a:pt x="6136" y="1511"/>
                  </a:lnTo>
                  <a:lnTo>
                    <a:pt x="6143" y="1515"/>
                  </a:lnTo>
                  <a:lnTo>
                    <a:pt x="6169" y="1528"/>
                  </a:lnTo>
                  <a:lnTo>
                    <a:pt x="6176" y="1532"/>
                  </a:lnTo>
                  <a:lnTo>
                    <a:pt x="6201" y="1545"/>
                  </a:lnTo>
                  <a:lnTo>
                    <a:pt x="6208" y="1550"/>
                  </a:lnTo>
                  <a:lnTo>
                    <a:pt x="6232" y="1564"/>
                  </a:lnTo>
                  <a:lnTo>
                    <a:pt x="6240" y="1569"/>
                  </a:lnTo>
                  <a:lnTo>
                    <a:pt x="6263" y="1584"/>
                  </a:lnTo>
                  <a:lnTo>
                    <a:pt x="6270" y="1589"/>
                  </a:lnTo>
                  <a:lnTo>
                    <a:pt x="6294" y="1605"/>
                  </a:lnTo>
                  <a:lnTo>
                    <a:pt x="6300" y="1610"/>
                  </a:lnTo>
                  <a:lnTo>
                    <a:pt x="6323" y="1627"/>
                  </a:lnTo>
                  <a:lnTo>
                    <a:pt x="6330" y="1632"/>
                  </a:lnTo>
                  <a:lnTo>
                    <a:pt x="6352" y="1649"/>
                  </a:lnTo>
                  <a:lnTo>
                    <a:pt x="6358" y="1655"/>
                  </a:lnTo>
                  <a:lnTo>
                    <a:pt x="6380" y="1673"/>
                  </a:lnTo>
                  <a:lnTo>
                    <a:pt x="6394" y="1686"/>
                  </a:lnTo>
                  <a:lnTo>
                    <a:pt x="8557" y="3849"/>
                  </a:lnTo>
                  <a:lnTo>
                    <a:pt x="8569" y="3862"/>
                  </a:lnTo>
                  <a:lnTo>
                    <a:pt x="8587" y="3884"/>
                  </a:lnTo>
                  <a:lnTo>
                    <a:pt x="8593" y="3891"/>
                  </a:lnTo>
                  <a:lnTo>
                    <a:pt x="8611" y="3913"/>
                  </a:lnTo>
                  <a:lnTo>
                    <a:pt x="8616" y="3920"/>
                  </a:lnTo>
                  <a:lnTo>
                    <a:pt x="8633" y="3942"/>
                  </a:lnTo>
                  <a:lnTo>
                    <a:pt x="8638" y="3949"/>
                  </a:lnTo>
                  <a:lnTo>
                    <a:pt x="8654" y="3972"/>
                  </a:lnTo>
                  <a:lnTo>
                    <a:pt x="8659" y="3980"/>
                  </a:lnTo>
                  <a:lnTo>
                    <a:pt x="8674" y="4003"/>
                  </a:lnTo>
                  <a:lnTo>
                    <a:pt x="8679" y="4011"/>
                  </a:lnTo>
                  <a:lnTo>
                    <a:pt x="8693" y="4035"/>
                  </a:lnTo>
                  <a:lnTo>
                    <a:pt x="8698" y="4042"/>
                  </a:lnTo>
                  <a:lnTo>
                    <a:pt x="8711" y="4067"/>
                  </a:lnTo>
                  <a:lnTo>
                    <a:pt x="8715" y="4075"/>
                  </a:lnTo>
                  <a:lnTo>
                    <a:pt x="8728" y="4100"/>
                  </a:lnTo>
                  <a:lnTo>
                    <a:pt x="8732" y="4108"/>
                  </a:lnTo>
                  <a:lnTo>
                    <a:pt x="8743" y="4133"/>
                  </a:lnTo>
                  <a:lnTo>
                    <a:pt x="8747" y="4141"/>
                  </a:lnTo>
                  <a:lnTo>
                    <a:pt x="8758" y="4167"/>
                  </a:lnTo>
                  <a:lnTo>
                    <a:pt x="8761" y="4175"/>
                  </a:lnTo>
                  <a:lnTo>
                    <a:pt x="8771" y="4201"/>
                  </a:lnTo>
                  <a:lnTo>
                    <a:pt x="8774" y="4209"/>
                  </a:lnTo>
                  <a:lnTo>
                    <a:pt x="8783" y="4236"/>
                  </a:lnTo>
                  <a:lnTo>
                    <a:pt x="8786" y="4244"/>
                  </a:lnTo>
                  <a:lnTo>
                    <a:pt x="8794" y="4271"/>
                  </a:lnTo>
                  <a:lnTo>
                    <a:pt x="8796" y="4279"/>
                  </a:lnTo>
                  <a:lnTo>
                    <a:pt x="8803" y="4306"/>
                  </a:lnTo>
                  <a:lnTo>
                    <a:pt x="8806" y="4315"/>
                  </a:lnTo>
                  <a:lnTo>
                    <a:pt x="8812" y="4342"/>
                  </a:lnTo>
                  <a:lnTo>
                    <a:pt x="8814" y="4351"/>
                  </a:lnTo>
                  <a:lnTo>
                    <a:pt x="8819" y="4379"/>
                  </a:lnTo>
                  <a:lnTo>
                    <a:pt x="8821" y="4387"/>
                  </a:lnTo>
                  <a:lnTo>
                    <a:pt x="8825" y="4415"/>
                  </a:lnTo>
                  <a:lnTo>
                    <a:pt x="8826" y="4424"/>
                  </a:lnTo>
                  <a:lnTo>
                    <a:pt x="8830" y="4452"/>
                  </a:lnTo>
                  <a:lnTo>
                    <a:pt x="8831" y="4460"/>
                  </a:lnTo>
                  <a:lnTo>
                    <a:pt x="8833" y="4488"/>
                  </a:lnTo>
                  <a:lnTo>
                    <a:pt x="8834" y="4497"/>
                  </a:lnTo>
                  <a:lnTo>
                    <a:pt x="8835" y="4525"/>
                  </a:lnTo>
                  <a:lnTo>
                    <a:pt x="8835" y="4534"/>
                  </a:lnTo>
                  <a:lnTo>
                    <a:pt x="8836" y="4562"/>
                  </a:lnTo>
                  <a:lnTo>
                    <a:pt x="8836" y="4571"/>
                  </a:lnTo>
                  <a:lnTo>
                    <a:pt x="8835" y="4599"/>
                  </a:lnTo>
                  <a:lnTo>
                    <a:pt x="8835" y="4608"/>
                  </a:lnTo>
                  <a:lnTo>
                    <a:pt x="8834" y="4636"/>
                  </a:lnTo>
                  <a:lnTo>
                    <a:pt x="8833" y="4645"/>
                  </a:lnTo>
                  <a:lnTo>
                    <a:pt x="8831" y="4673"/>
                  </a:lnTo>
                  <a:lnTo>
                    <a:pt x="8830" y="4681"/>
                  </a:lnTo>
                  <a:lnTo>
                    <a:pt x="8826" y="4709"/>
                  </a:lnTo>
                  <a:lnTo>
                    <a:pt x="8825" y="4718"/>
                  </a:lnTo>
                  <a:lnTo>
                    <a:pt x="8821" y="4746"/>
                  </a:lnTo>
                  <a:lnTo>
                    <a:pt x="8819" y="4754"/>
                  </a:lnTo>
                  <a:lnTo>
                    <a:pt x="8814" y="4782"/>
                  </a:lnTo>
                  <a:lnTo>
                    <a:pt x="8812" y="4791"/>
                  </a:lnTo>
                  <a:lnTo>
                    <a:pt x="8806" y="4818"/>
                  </a:lnTo>
                  <a:lnTo>
                    <a:pt x="8803" y="4827"/>
                  </a:lnTo>
                  <a:lnTo>
                    <a:pt x="8796" y="4854"/>
                  </a:lnTo>
                  <a:lnTo>
                    <a:pt x="8794" y="4862"/>
                  </a:lnTo>
                  <a:lnTo>
                    <a:pt x="8786" y="4889"/>
                  </a:lnTo>
                  <a:lnTo>
                    <a:pt x="8783" y="4897"/>
                  </a:lnTo>
                  <a:lnTo>
                    <a:pt x="8774" y="4924"/>
                  </a:lnTo>
                  <a:lnTo>
                    <a:pt x="8771" y="4932"/>
                  </a:lnTo>
                  <a:lnTo>
                    <a:pt x="8761" y="4958"/>
                  </a:lnTo>
                  <a:lnTo>
                    <a:pt x="8758" y="4966"/>
                  </a:lnTo>
                  <a:lnTo>
                    <a:pt x="8747" y="4992"/>
                  </a:lnTo>
                  <a:lnTo>
                    <a:pt x="8743" y="5000"/>
                  </a:lnTo>
                  <a:lnTo>
                    <a:pt x="8732" y="5025"/>
                  </a:lnTo>
                  <a:lnTo>
                    <a:pt x="8728" y="5033"/>
                  </a:lnTo>
                  <a:lnTo>
                    <a:pt x="8715" y="5058"/>
                  </a:lnTo>
                  <a:lnTo>
                    <a:pt x="8711" y="5066"/>
                  </a:lnTo>
                  <a:lnTo>
                    <a:pt x="8698" y="5091"/>
                  </a:lnTo>
                  <a:lnTo>
                    <a:pt x="8693" y="5098"/>
                  </a:lnTo>
                  <a:lnTo>
                    <a:pt x="8679" y="5122"/>
                  </a:lnTo>
                  <a:lnTo>
                    <a:pt x="8674" y="5130"/>
                  </a:lnTo>
                  <a:lnTo>
                    <a:pt x="8659" y="5153"/>
                  </a:lnTo>
                  <a:lnTo>
                    <a:pt x="8654" y="5161"/>
                  </a:lnTo>
                  <a:lnTo>
                    <a:pt x="8638" y="5184"/>
                  </a:lnTo>
                  <a:lnTo>
                    <a:pt x="8633" y="5191"/>
                  </a:lnTo>
                  <a:lnTo>
                    <a:pt x="8616" y="5213"/>
                  </a:lnTo>
                  <a:lnTo>
                    <a:pt x="8611" y="5220"/>
                  </a:lnTo>
                  <a:lnTo>
                    <a:pt x="8593" y="5242"/>
                  </a:lnTo>
                  <a:lnTo>
                    <a:pt x="8587" y="5249"/>
                  </a:lnTo>
                  <a:lnTo>
                    <a:pt x="8569" y="5271"/>
                  </a:lnTo>
                  <a:lnTo>
                    <a:pt x="8557" y="5284"/>
                  </a:lnTo>
                  <a:lnTo>
                    <a:pt x="5739" y="8102"/>
                  </a:lnTo>
                  <a:lnTo>
                    <a:pt x="8650" y="8102"/>
                  </a:lnTo>
                  <a:lnTo>
                    <a:pt x="8683" y="8104"/>
                  </a:lnTo>
                  <a:lnTo>
                    <a:pt x="8715" y="8111"/>
                  </a:lnTo>
                  <a:lnTo>
                    <a:pt x="8746" y="8121"/>
                  </a:lnTo>
                  <a:lnTo>
                    <a:pt x="8775" y="8135"/>
                  </a:lnTo>
                  <a:lnTo>
                    <a:pt x="8802" y="8154"/>
                  </a:lnTo>
                  <a:lnTo>
                    <a:pt x="8827" y="8175"/>
                  </a:lnTo>
                  <a:lnTo>
                    <a:pt x="8848" y="8200"/>
                  </a:lnTo>
                  <a:lnTo>
                    <a:pt x="8867" y="8227"/>
                  </a:lnTo>
                  <a:lnTo>
                    <a:pt x="8881" y="8256"/>
                  </a:lnTo>
                  <a:lnTo>
                    <a:pt x="8891" y="8287"/>
                  </a:lnTo>
                  <a:lnTo>
                    <a:pt x="8898" y="8319"/>
                  </a:lnTo>
                  <a:lnTo>
                    <a:pt x="8900" y="8352"/>
                  </a:lnTo>
                  <a:lnTo>
                    <a:pt x="8898" y="8385"/>
                  </a:lnTo>
                  <a:lnTo>
                    <a:pt x="8891" y="8417"/>
                  </a:lnTo>
                  <a:lnTo>
                    <a:pt x="8881" y="8448"/>
                  </a:lnTo>
                  <a:lnTo>
                    <a:pt x="8867" y="8477"/>
                  </a:lnTo>
                  <a:lnTo>
                    <a:pt x="8848" y="8504"/>
                  </a:lnTo>
                  <a:lnTo>
                    <a:pt x="8827" y="8529"/>
                  </a:lnTo>
                  <a:lnTo>
                    <a:pt x="8802" y="8550"/>
                  </a:lnTo>
                  <a:lnTo>
                    <a:pt x="8775" y="8569"/>
                  </a:lnTo>
                  <a:lnTo>
                    <a:pt x="8746" y="8583"/>
                  </a:lnTo>
                  <a:lnTo>
                    <a:pt x="8715" y="8593"/>
                  </a:lnTo>
                  <a:lnTo>
                    <a:pt x="8683" y="8600"/>
                  </a:lnTo>
                  <a:lnTo>
                    <a:pt x="8650" y="8602"/>
                  </a:lnTo>
                  <a:lnTo>
                    <a:pt x="5135" y="8602"/>
                  </a:lnTo>
                  <a:close/>
                  <a:moveTo>
                    <a:pt x="5305" y="2046"/>
                  </a:moveTo>
                  <a:lnTo>
                    <a:pt x="4066" y="3286"/>
                  </a:lnTo>
                  <a:lnTo>
                    <a:pt x="6957" y="6176"/>
                  </a:lnTo>
                  <a:lnTo>
                    <a:pt x="8197" y="4937"/>
                  </a:lnTo>
                  <a:lnTo>
                    <a:pt x="8207" y="4925"/>
                  </a:lnTo>
                  <a:lnTo>
                    <a:pt x="8219" y="4910"/>
                  </a:lnTo>
                  <a:lnTo>
                    <a:pt x="8230" y="4895"/>
                  </a:lnTo>
                  <a:lnTo>
                    <a:pt x="8241" y="4879"/>
                  </a:lnTo>
                  <a:lnTo>
                    <a:pt x="8251" y="4863"/>
                  </a:lnTo>
                  <a:lnTo>
                    <a:pt x="8261" y="4846"/>
                  </a:lnTo>
                  <a:lnTo>
                    <a:pt x="8271" y="4829"/>
                  </a:lnTo>
                  <a:lnTo>
                    <a:pt x="8279" y="4812"/>
                  </a:lnTo>
                  <a:lnTo>
                    <a:pt x="8288" y="4794"/>
                  </a:lnTo>
                  <a:lnTo>
                    <a:pt x="8295" y="4776"/>
                  </a:lnTo>
                  <a:lnTo>
                    <a:pt x="8302" y="4758"/>
                  </a:lnTo>
                  <a:lnTo>
                    <a:pt x="8309" y="4739"/>
                  </a:lnTo>
                  <a:lnTo>
                    <a:pt x="8314" y="4720"/>
                  </a:lnTo>
                  <a:lnTo>
                    <a:pt x="8319" y="4701"/>
                  </a:lnTo>
                  <a:lnTo>
                    <a:pt x="8324" y="4682"/>
                  </a:lnTo>
                  <a:lnTo>
                    <a:pt x="8328" y="4663"/>
                  </a:lnTo>
                  <a:lnTo>
                    <a:pt x="8331" y="4644"/>
                  </a:lnTo>
                  <a:lnTo>
                    <a:pt x="8333" y="4625"/>
                  </a:lnTo>
                  <a:lnTo>
                    <a:pt x="8335" y="4605"/>
                  </a:lnTo>
                  <a:lnTo>
                    <a:pt x="8336" y="4586"/>
                  </a:lnTo>
                  <a:lnTo>
                    <a:pt x="8336" y="4567"/>
                  </a:lnTo>
                  <a:lnTo>
                    <a:pt x="8336" y="4547"/>
                  </a:lnTo>
                  <a:lnTo>
                    <a:pt x="8335" y="4528"/>
                  </a:lnTo>
                  <a:lnTo>
                    <a:pt x="8333" y="4508"/>
                  </a:lnTo>
                  <a:lnTo>
                    <a:pt x="8331" y="4489"/>
                  </a:lnTo>
                  <a:lnTo>
                    <a:pt x="8328" y="4470"/>
                  </a:lnTo>
                  <a:lnTo>
                    <a:pt x="8324" y="4451"/>
                  </a:lnTo>
                  <a:lnTo>
                    <a:pt x="8319" y="4432"/>
                  </a:lnTo>
                  <a:lnTo>
                    <a:pt x="8314" y="4413"/>
                  </a:lnTo>
                  <a:lnTo>
                    <a:pt x="8309" y="4394"/>
                  </a:lnTo>
                  <a:lnTo>
                    <a:pt x="8302" y="4375"/>
                  </a:lnTo>
                  <a:lnTo>
                    <a:pt x="8295" y="4357"/>
                  </a:lnTo>
                  <a:lnTo>
                    <a:pt x="8288" y="4339"/>
                  </a:lnTo>
                  <a:lnTo>
                    <a:pt x="8279" y="4321"/>
                  </a:lnTo>
                  <a:lnTo>
                    <a:pt x="8271" y="4304"/>
                  </a:lnTo>
                  <a:lnTo>
                    <a:pt x="8261" y="4287"/>
                  </a:lnTo>
                  <a:lnTo>
                    <a:pt x="8251" y="4270"/>
                  </a:lnTo>
                  <a:lnTo>
                    <a:pt x="8241" y="4254"/>
                  </a:lnTo>
                  <a:lnTo>
                    <a:pt x="8230" y="4238"/>
                  </a:lnTo>
                  <a:lnTo>
                    <a:pt x="8219" y="4223"/>
                  </a:lnTo>
                  <a:lnTo>
                    <a:pt x="8207" y="4208"/>
                  </a:lnTo>
                  <a:lnTo>
                    <a:pt x="8197" y="4196"/>
                  </a:lnTo>
                  <a:lnTo>
                    <a:pt x="6047" y="2046"/>
                  </a:lnTo>
                  <a:lnTo>
                    <a:pt x="6036" y="2037"/>
                  </a:lnTo>
                  <a:lnTo>
                    <a:pt x="6020" y="2025"/>
                  </a:lnTo>
                  <a:lnTo>
                    <a:pt x="6005" y="2013"/>
                  </a:lnTo>
                  <a:lnTo>
                    <a:pt x="5988" y="2002"/>
                  </a:lnTo>
                  <a:lnTo>
                    <a:pt x="5972" y="1991"/>
                  </a:lnTo>
                  <a:lnTo>
                    <a:pt x="5955" y="1981"/>
                  </a:lnTo>
                  <a:lnTo>
                    <a:pt x="5938" y="1971"/>
                  </a:lnTo>
                  <a:lnTo>
                    <a:pt x="5921" y="1963"/>
                  </a:lnTo>
                  <a:lnTo>
                    <a:pt x="5903" y="1954"/>
                  </a:lnTo>
                  <a:lnTo>
                    <a:pt x="5885" y="1947"/>
                  </a:lnTo>
                  <a:lnTo>
                    <a:pt x="5867" y="1940"/>
                  </a:lnTo>
                  <a:lnTo>
                    <a:pt x="5849" y="1933"/>
                  </a:lnTo>
                  <a:lnTo>
                    <a:pt x="5830" y="1928"/>
                  </a:lnTo>
                  <a:lnTo>
                    <a:pt x="5811" y="1923"/>
                  </a:lnTo>
                  <a:lnTo>
                    <a:pt x="5791" y="1918"/>
                  </a:lnTo>
                  <a:lnTo>
                    <a:pt x="5772" y="1914"/>
                  </a:lnTo>
                  <a:lnTo>
                    <a:pt x="5753" y="1911"/>
                  </a:lnTo>
                  <a:lnTo>
                    <a:pt x="5734" y="1909"/>
                  </a:lnTo>
                  <a:lnTo>
                    <a:pt x="5715" y="1907"/>
                  </a:lnTo>
                  <a:lnTo>
                    <a:pt x="5695" y="1906"/>
                  </a:lnTo>
                  <a:lnTo>
                    <a:pt x="5676" y="1906"/>
                  </a:lnTo>
                  <a:lnTo>
                    <a:pt x="5657" y="1906"/>
                  </a:lnTo>
                  <a:lnTo>
                    <a:pt x="5637" y="1907"/>
                  </a:lnTo>
                  <a:lnTo>
                    <a:pt x="5618" y="1909"/>
                  </a:lnTo>
                  <a:lnTo>
                    <a:pt x="5599" y="1911"/>
                  </a:lnTo>
                  <a:lnTo>
                    <a:pt x="5580" y="1914"/>
                  </a:lnTo>
                  <a:lnTo>
                    <a:pt x="5561" y="1918"/>
                  </a:lnTo>
                  <a:lnTo>
                    <a:pt x="5541" y="1923"/>
                  </a:lnTo>
                  <a:lnTo>
                    <a:pt x="5522" y="1928"/>
                  </a:lnTo>
                  <a:lnTo>
                    <a:pt x="5503" y="1933"/>
                  </a:lnTo>
                  <a:lnTo>
                    <a:pt x="5485" y="1940"/>
                  </a:lnTo>
                  <a:lnTo>
                    <a:pt x="5467" y="1947"/>
                  </a:lnTo>
                  <a:lnTo>
                    <a:pt x="5449" y="1954"/>
                  </a:lnTo>
                  <a:lnTo>
                    <a:pt x="5431" y="1963"/>
                  </a:lnTo>
                  <a:lnTo>
                    <a:pt x="5414" y="1971"/>
                  </a:lnTo>
                  <a:lnTo>
                    <a:pt x="5397" y="1981"/>
                  </a:lnTo>
                  <a:lnTo>
                    <a:pt x="5380" y="1991"/>
                  </a:lnTo>
                  <a:lnTo>
                    <a:pt x="5364" y="2002"/>
                  </a:lnTo>
                  <a:lnTo>
                    <a:pt x="5347" y="2013"/>
                  </a:lnTo>
                  <a:lnTo>
                    <a:pt x="5332" y="2025"/>
                  </a:lnTo>
                  <a:lnTo>
                    <a:pt x="5316" y="2037"/>
                  </a:lnTo>
                  <a:lnTo>
                    <a:pt x="5305" y="2046"/>
                  </a:lnTo>
                  <a:close/>
                  <a:moveTo>
                    <a:pt x="6687" y="6447"/>
                  </a:moveTo>
                  <a:lnTo>
                    <a:pt x="6745" y="6388"/>
                  </a:lnTo>
                  <a:lnTo>
                    <a:pt x="3854" y="3498"/>
                  </a:lnTo>
                  <a:lnTo>
                    <a:pt x="3796" y="3556"/>
                  </a:lnTo>
                  <a:lnTo>
                    <a:pt x="6687" y="6447"/>
                  </a:lnTo>
                  <a:close/>
                  <a:moveTo>
                    <a:pt x="5031" y="8102"/>
                  </a:moveTo>
                  <a:lnTo>
                    <a:pt x="6475" y="6659"/>
                  </a:lnTo>
                  <a:lnTo>
                    <a:pt x="3584" y="3768"/>
                  </a:lnTo>
                  <a:lnTo>
                    <a:pt x="1675" y="5676"/>
                  </a:lnTo>
                  <a:lnTo>
                    <a:pt x="3373" y="8102"/>
                  </a:lnTo>
                  <a:lnTo>
                    <a:pt x="5031" y="81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EF1272A-95E6-4570-AA8B-1D78E2227AE6}"/>
              </a:ext>
            </a:extLst>
          </p:cNvPr>
          <p:cNvGrpSpPr/>
          <p:nvPr/>
        </p:nvGrpSpPr>
        <p:grpSpPr>
          <a:xfrm>
            <a:off x="7509082" y="860662"/>
            <a:ext cx="633600" cy="633600"/>
            <a:chOff x="7509082" y="860662"/>
            <a:chExt cx="633600" cy="633600"/>
          </a:xfrm>
        </p:grpSpPr>
        <p:sp>
          <p:nvSpPr>
            <p:cNvPr id="4201" name="Google Shape;4201;p37"/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5" y="3696"/>
                  </a:moveTo>
                  <a:lnTo>
                    <a:pt x="6304" y="3696"/>
                  </a:lnTo>
                  <a:lnTo>
                    <a:pt x="6304" y="6564"/>
                  </a:lnTo>
                  <a:lnTo>
                    <a:pt x="3175" y="6564"/>
                  </a:lnTo>
                  <a:lnTo>
                    <a:pt x="3175" y="36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37"/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6597"/>
                  </a:moveTo>
                  <a:lnTo>
                    <a:pt x="1361" y="6564"/>
                  </a:lnTo>
                  <a:lnTo>
                    <a:pt x="1361" y="1350"/>
                  </a:lnTo>
                  <a:lnTo>
                    <a:pt x="1363" y="1317"/>
                  </a:lnTo>
                  <a:lnTo>
                    <a:pt x="1370" y="1285"/>
                  </a:lnTo>
                  <a:lnTo>
                    <a:pt x="1380" y="1254"/>
                  </a:lnTo>
                  <a:lnTo>
                    <a:pt x="1394" y="1225"/>
                  </a:lnTo>
                  <a:lnTo>
                    <a:pt x="1413" y="1198"/>
                  </a:lnTo>
                  <a:lnTo>
                    <a:pt x="1434" y="1173"/>
                  </a:lnTo>
                  <a:lnTo>
                    <a:pt x="1459" y="1152"/>
                  </a:lnTo>
                  <a:lnTo>
                    <a:pt x="1486" y="1133"/>
                  </a:lnTo>
                  <a:lnTo>
                    <a:pt x="1515" y="1119"/>
                  </a:lnTo>
                  <a:lnTo>
                    <a:pt x="1546" y="1109"/>
                  </a:lnTo>
                  <a:lnTo>
                    <a:pt x="1578" y="1102"/>
                  </a:lnTo>
                  <a:lnTo>
                    <a:pt x="1611" y="1100"/>
                  </a:lnTo>
                  <a:lnTo>
                    <a:pt x="1644" y="1102"/>
                  </a:lnTo>
                  <a:lnTo>
                    <a:pt x="1676" y="1109"/>
                  </a:lnTo>
                  <a:lnTo>
                    <a:pt x="1707" y="1119"/>
                  </a:lnTo>
                  <a:lnTo>
                    <a:pt x="1736" y="1133"/>
                  </a:lnTo>
                  <a:lnTo>
                    <a:pt x="1763" y="1152"/>
                  </a:lnTo>
                  <a:lnTo>
                    <a:pt x="1788" y="1173"/>
                  </a:lnTo>
                  <a:lnTo>
                    <a:pt x="1809" y="1198"/>
                  </a:lnTo>
                  <a:lnTo>
                    <a:pt x="1828" y="1225"/>
                  </a:lnTo>
                  <a:lnTo>
                    <a:pt x="1842" y="1254"/>
                  </a:lnTo>
                  <a:lnTo>
                    <a:pt x="1852" y="1285"/>
                  </a:lnTo>
                  <a:lnTo>
                    <a:pt x="1859" y="1317"/>
                  </a:lnTo>
                  <a:lnTo>
                    <a:pt x="1861" y="1350"/>
                  </a:lnTo>
                  <a:lnTo>
                    <a:pt x="1861" y="6314"/>
                  </a:lnTo>
                  <a:lnTo>
                    <a:pt x="2925" y="6314"/>
                  </a:lnTo>
                  <a:lnTo>
                    <a:pt x="2925" y="3696"/>
                  </a:lnTo>
                  <a:lnTo>
                    <a:pt x="2927" y="3663"/>
                  </a:lnTo>
                  <a:lnTo>
                    <a:pt x="2934" y="3631"/>
                  </a:lnTo>
                  <a:lnTo>
                    <a:pt x="2944" y="3600"/>
                  </a:lnTo>
                  <a:lnTo>
                    <a:pt x="2958" y="3571"/>
                  </a:lnTo>
                  <a:lnTo>
                    <a:pt x="2977" y="3544"/>
                  </a:lnTo>
                  <a:lnTo>
                    <a:pt x="2998" y="3519"/>
                  </a:lnTo>
                  <a:lnTo>
                    <a:pt x="3023" y="3498"/>
                  </a:lnTo>
                  <a:lnTo>
                    <a:pt x="3050" y="3479"/>
                  </a:lnTo>
                  <a:lnTo>
                    <a:pt x="3079" y="3465"/>
                  </a:lnTo>
                  <a:lnTo>
                    <a:pt x="3110" y="3455"/>
                  </a:lnTo>
                  <a:lnTo>
                    <a:pt x="3142" y="3448"/>
                  </a:lnTo>
                  <a:lnTo>
                    <a:pt x="3175" y="3446"/>
                  </a:lnTo>
                  <a:lnTo>
                    <a:pt x="8389" y="3446"/>
                  </a:lnTo>
                  <a:lnTo>
                    <a:pt x="8422" y="3448"/>
                  </a:lnTo>
                  <a:lnTo>
                    <a:pt x="8454" y="3455"/>
                  </a:lnTo>
                  <a:lnTo>
                    <a:pt x="8485" y="3465"/>
                  </a:lnTo>
                  <a:lnTo>
                    <a:pt x="8514" y="3479"/>
                  </a:lnTo>
                  <a:lnTo>
                    <a:pt x="8541" y="3498"/>
                  </a:lnTo>
                  <a:lnTo>
                    <a:pt x="8566" y="3519"/>
                  </a:lnTo>
                  <a:lnTo>
                    <a:pt x="8587" y="3544"/>
                  </a:lnTo>
                  <a:lnTo>
                    <a:pt x="8606" y="3571"/>
                  </a:lnTo>
                  <a:lnTo>
                    <a:pt x="8620" y="3600"/>
                  </a:lnTo>
                  <a:lnTo>
                    <a:pt x="8630" y="3631"/>
                  </a:lnTo>
                  <a:lnTo>
                    <a:pt x="8637" y="3663"/>
                  </a:lnTo>
                  <a:lnTo>
                    <a:pt x="8639" y="3696"/>
                  </a:lnTo>
                  <a:lnTo>
                    <a:pt x="8637" y="3729"/>
                  </a:lnTo>
                  <a:lnTo>
                    <a:pt x="8630" y="3761"/>
                  </a:lnTo>
                  <a:lnTo>
                    <a:pt x="8620" y="3792"/>
                  </a:lnTo>
                  <a:lnTo>
                    <a:pt x="8606" y="3821"/>
                  </a:lnTo>
                  <a:lnTo>
                    <a:pt x="8587" y="3848"/>
                  </a:lnTo>
                  <a:lnTo>
                    <a:pt x="8566" y="3873"/>
                  </a:lnTo>
                  <a:lnTo>
                    <a:pt x="8541" y="3894"/>
                  </a:lnTo>
                  <a:lnTo>
                    <a:pt x="8514" y="3913"/>
                  </a:lnTo>
                  <a:lnTo>
                    <a:pt x="8485" y="3927"/>
                  </a:lnTo>
                  <a:lnTo>
                    <a:pt x="8454" y="3937"/>
                  </a:lnTo>
                  <a:lnTo>
                    <a:pt x="8422" y="3944"/>
                  </a:lnTo>
                  <a:lnTo>
                    <a:pt x="8389" y="3946"/>
                  </a:lnTo>
                  <a:lnTo>
                    <a:pt x="3425" y="3946"/>
                  </a:lnTo>
                  <a:lnTo>
                    <a:pt x="3425" y="6314"/>
                  </a:lnTo>
                  <a:lnTo>
                    <a:pt x="6825" y="6314"/>
                  </a:lnTo>
                  <a:lnTo>
                    <a:pt x="6858" y="6316"/>
                  </a:lnTo>
                  <a:lnTo>
                    <a:pt x="6890" y="6323"/>
                  </a:lnTo>
                  <a:lnTo>
                    <a:pt x="6921" y="6333"/>
                  </a:lnTo>
                  <a:lnTo>
                    <a:pt x="6950" y="6347"/>
                  </a:lnTo>
                  <a:lnTo>
                    <a:pt x="6977" y="6366"/>
                  </a:lnTo>
                  <a:lnTo>
                    <a:pt x="7002" y="6387"/>
                  </a:lnTo>
                  <a:lnTo>
                    <a:pt x="7023" y="6412"/>
                  </a:lnTo>
                  <a:lnTo>
                    <a:pt x="7042" y="6439"/>
                  </a:lnTo>
                  <a:lnTo>
                    <a:pt x="7056" y="6468"/>
                  </a:lnTo>
                  <a:lnTo>
                    <a:pt x="7066" y="6499"/>
                  </a:lnTo>
                  <a:lnTo>
                    <a:pt x="7073" y="6531"/>
                  </a:lnTo>
                  <a:lnTo>
                    <a:pt x="7075" y="6564"/>
                  </a:lnTo>
                  <a:lnTo>
                    <a:pt x="7073" y="6597"/>
                  </a:lnTo>
                  <a:lnTo>
                    <a:pt x="7066" y="6629"/>
                  </a:lnTo>
                  <a:lnTo>
                    <a:pt x="7056" y="6660"/>
                  </a:lnTo>
                  <a:lnTo>
                    <a:pt x="7042" y="6689"/>
                  </a:lnTo>
                  <a:lnTo>
                    <a:pt x="7023" y="6716"/>
                  </a:lnTo>
                  <a:lnTo>
                    <a:pt x="7002" y="6741"/>
                  </a:lnTo>
                  <a:lnTo>
                    <a:pt x="6977" y="6762"/>
                  </a:lnTo>
                  <a:lnTo>
                    <a:pt x="6950" y="6781"/>
                  </a:lnTo>
                  <a:lnTo>
                    <a:pt x="6921" y="6795"/>
                  </a:lnTo>
                  <a:lnTo>
                    <a:pt x="6890" y="6805"/>
                  </a:lnTo>
                  <a:lnTo>
                    <a:pt x="6858" y="6812"/>
                  </a:lnTo>
                  <a:lnTo>
                    <a:pt x="6825" y="6814"/>
                  </a:lnTo>
                  <a:lnTo>
                    <a:pt x="3425" y="6814"/>
                  </a:lnTo>
                  <a:lnTo>
                    <a:pt x="3425" y="8650"/>
                  </a:lnTo>
                  <a:lnTo>
                    <a:pt x="3423" y="8683"/>
                  </a:lnTo>
                  <a:lnTo>
                    <a:pt x="3416" y="8715"/>
                  </a:lnTo>
                  <a:lnTo>
                    <a:pt x="3406" y="8746"/>
                  </a:lnTo>
                  <a:lnTo>
                    <a:pt x="3392" y="8775"/>
                  </a:lnTo>
                  <a:lnTo>
                    <a:pt x="3373" y="8802"/>
                  </a:lnTo>
                  <a:lnTo>
                    <a:pt x="3352" y="8827"/>
                  </a:lnTo>
                  <a:lnTo>
                    <a:pt x="3327" y="8848"/>
                  </a:lnTo>
                  <a:lnTo>
                    <a:pt x="3300" y="8867"/>
                  </a:lnTo>
                  <a:lnTo>
                    <a:pt x="3271" y="8881"/>
                  </a:lnTo>
                  <a:lnTo>
                    <a:pt x="3240" y="8891"/>
                  </a:lnTo>
                  <a:lnTo>
                    <a:pt x="3208" y="8898"/>
                  </a:lnTo>
                  <a:lnTo>
                    <a:pt x="3175" y="8900"/>
                  </a:lnTo>
                  <a:lnTo>
                    <a:pt x="3142" y="8898"/>
                  </a:lnTo>
                  <a:lnTo>
                    <a:pt x="3110" y="8891"/>
                  </a:lnTo>
                  <a:lnTo>
                    <a:pt x="3079" y="8881"/>
                  </a:lnTo>
                  <a:lnTo>
                    <a:pt x="3050" y="8867"/>
                  </a:lnTo>
                  <a:lnTo>
                    <a:pt x="3023" y="8848"/>
                  </a:lnTo>
                  <a:lnTo>
                    <a:pt x="2998" y="8827"/>
                  </a:lnTo>
                  <a:lnTo>
                    <a:pt x="2977" y="8802"/>
                  </a:lnTo>
                  <a:lnTo>
                    <a:pt x="2958" y="8775"/>
                  </a:lnTo>
                  <a:lnTo>
                    <a:pt x="2944" y="8746"/>
                  </a:lnTo>
                  <a:lnTo>
                    <a:pt x="2934" y="8715"/>
                  </a:lnTo>
                  <a:lnTo>
                    <a:pt x="2927" y="8683"/>
                  </a:lnTo>
                  <a:lnTo>
                    <a:pt x="2925" y="8650"/>
                  </a:lnTo>
                  <a:lnTo>
                    <a:pt x="2925" y="6814"/>
                  </a:lnTo>
                  <a:lnTo>
                    <a:pt x="1611" y="6814"/>
                  </a:lnTo>
                  <a:lnTo>
                    <a:pt x="1578" y="6812"/>
                  </a:lnTo>
                  <a:lnTo>
                    <a:pt x="1546" y="6805"/>
                  </a:lnTo>
                  <a:lnTo>
                    <a:pt x="1515" y="6795"/>
                  </a:lnTo>
                  <a:lnTo>
                    <a:pt x="1486" y="6781"/>
                  </a:lnTo>
                  <a:lnTo>
                    <a:pt x="1459" y="6762"/>
                  </a:lnTo>
                  <a:lnTo>
                    <a:pt x="1434" y="6741"/>
                  </a:lnTo>
                  <a:lnTo>
                    <a:pt x="1413" y="6716"/>
                  </a:lnTo>
                  <a:lnTo>
                    <a:pt x="1394" y="6689"/>
                  </a:lnTo>
                  <a:lnTo>
                    <a:pt x="1380" y="6660"/>
                  </a:lnTo>
                  <a:lnTo>
                    <a:pt x="1370" y="6629"/>
                  </a:lnTo>
                  <a:lnTo>
                    <a:pt x="1363" y="65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28EE068-C0A0-4AE4-ABC2-68332D5D695E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</p:grpSpPr>
        <p:sp>
          <p:nvSpPr>
            <p:cNvPr id="4209" name="Google Shape;4209;p37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6" y="3089"/>
                  </a:moveTo>
                  <a:lnTo>
                    <a:pt x="7676" y="1815"/>
                  </a:lnTo>
                  <a:lnTo>
                    <a:pt x="8950" y="1815"/>
                  </a:lnTo>
                  <a:lnTo>
                    <a:pt x="8950" y="3089"/>
                  </a:lnTo>
                  <a:lnTo>
                    <a:pt x="7676" y="3089"/>
                  </a:lnTo>
                  <a:close/>
                  <a:moveTo>
                    <a:pt x="1050" y="8185"/>
                  </a:moveTo>
                  <a:lnTo>
                    <a:pt x="1050" y="6911"/>
                  </a:lnTo>
                  <a:lnTo>
                    <a:pt x="2324" y="6911"/>
                  </a:lnTo>
                  <a:lnTo>
                    <a:pt x="2324" y="8185"/>
                  </a:lnTo>
                  <a:lnTo>
                    <a:pt x="1050" y="81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37"/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2" y="3105"/>
                  </a:moveTo>
                  <a:lnTo>
                    <a:pt x="7551" y="3089"/>
                  </a:lnTo>
                  <a:lnTo>
                    <a:pt x="7551" y="1815"/>
                  </a:lnTo>
                  <a:lnTo>
                    <a:pt x="7552" y="1799"/>
                  </a:lnTo>
                  <a:lnTo>
                    <a:pt x="7555" y="1783"/>
                  </a:lnTo>
                  <a:lnTo>
                    <a:pt x="7561" y="1767"/>
                  </a:lnTo>
                  <a:lnTo>
                    <a:pt x="7568" y="1752"/>
                  </a:lnTo>
                  <a:lnTo>
                    <a:pt x="7577" y="1739"/>
                  </a:lnTo>
                  <a:lnTo>
                    <a:pt x="7588" y="1727"/>
                  </a:lnTo>
                  <a:lnTo>
                    <a:pt x="7600" y="1716"/>
                  </a:lnTo>
                  <a:lnTo>
                    <a:pt x="7614" y="1707"/>
                  </a:lnTo>
                  <a:lnTo>
                    <a:pt x="7628" y="1700"/>
                  </a:lnTo>
                  <a:lnTo>
                    <a:pt x="7644" y="1694"/>
                  </a:lnTo>
                  <a:lnTo>
                    <a:pt x="7660" y="1691"/>
                  </a:lnTo>
                  <a:lnTo>
                    <a:pt x="7676" y="1690"/>
                  </a:lnTo>
                  <a:lnTo>
                    <a:pt x="8950" y="1690"/>
                  </a:lnTo>
                  <a:lnTo>
                    <a:pt x="8966" y="1691"/>
                  </a:lnTo>
                  <a:lnTo>
                    <a:pt x="8982" y="1694"/>
                  </a:lnTo>
                  <a:lnTo>
                    <a:pt x="8998" y="1700"/>
                  </a:lnTo>
                  <a:lnTo>
                    <a:pt x="9012" y="1707"/>
                  </a:lnTo>
                  <a:lnTo>
                    <a:pt x="9026" y="1716"/>
                  </a:lnTo>
                  <a:lnTo>
                    <a:pt x="9038" y="1727"/>
                  </a:lnTo>
                  <a:lnTo>
                    <a:pt x="9049" y="1739"/>
                  </a:lnTo>
                  <a:lnTo>
                    <a:pt x="9058" y="1752"/>
                  </a:lnTo>
                  <a:lnTo>
                    <a:pt x="9065" y="1767"/>
                  </a:lnTo>
                  <a:lnTo>
                    <a:pt x="9071" y="1783"/>
                  </a:lnTo>
                  <a:lnTo>
                    <a:pt x="9074" y="1799"/>
                  </a:lnTo>
                  <a:lnTo>
                    <a:pt x="9075" y="1815"/>
                  </a:lnTo>
                  <a:lnTo>
                    <a:pt x="9075" y="3089"/>
                  </a:lnTo>
                  <a:lnTo>
                    <a:pt x="9074" y="3105"/>
                  </a:lnTo>
                  <a:lnTo>
                    <a:pt x="9071" y="3121"/>
                  </a:lnTo>
                  <a:lnTo>
                    <a:pt x="9065" y="3137"/>
                  </a:lnTo>
                  <a:lnTo>
                    <a:pt x="9058" y="3152"/>
                  </a:lnTo>
                  <a:lnTo>
                    <a:pt x="9049" y="3165"/>
                  </a:lnTo>
                  <a:lnTo>
                    <a:pt x="9038" y="3177"/>
                  </a:lnTo>
                  <a:lnTo>
                    <a:pt x="9026" y="3188"/>
                  </a:lnTo>
                  <a:lnTo>
                    <a:pt x="9012" y="3197"/>
                  </a:lnTo>
                  <a:lnTo>
                    <a:pt x="8998" y="3204"/>
                  </a:lnTo>
                  <a:lnTo>
                    <a:pt x="8982" y="3210"/>
                  </a:lnTo>
                  <a:lnTo>
                    <a:pt x="8966" y="3213"/>
                  </a:lnTo>
                  <a:lnTo>
                    <a:pt x="8950" y="3214"/>
                  </a:lnTo>
                  <a:lnTo>
                    <a:pt x="8453" y="3214"/>
                  </a:lnTo>
                  <a:lnTo>
                    <a:pt x="8440" y="3247"/>
                  </a:lnTo>
                  <a:lnTo>
                    <a:pt x="8169" y="3783"/>
                  </a:lnTo>
                  <a:lnTo>
                    <a:pt x="8148" y="3817"/>
                  </a:lnTo>
                  <a:lnTo>
                    <a:pt x="8122" y="3848"/>
                  </a:lnTo>
                  <a:lnTo>
                    <a:pt x="7707" y="4261"/>
                  </a:lnTo>
                  <a:lnTo>
                    <a:pt x="7684" y="4281"/>
                  </a:lnTo>
                  <a:lnTo>
                    <a:pt x="7658" y="4298"/>
                  </a:lnTo>
                  <a:lnTo>
                    <a:pt x="7127" y="4613"/>
                  </a:lnTo>
                  <a:lnTo>
                    <a:pt x="7090" y="4631"/>
                  </a:lnTo>
                  <a:lnTo>
                    <a:pt x="6787" y="4750"/>
                  </a:lnTo>
                  <a:lnTo>
                    <a:pt x="6787" y="4750"/>
                  </a:lnTo>
                  <a:lnTo>
                    <a:pt x="6789" y="4754"/>
                  </a:lnTo>
                  <a:lnTo>
                    <a:pt x="6796" y="4769"/>
                  </a:lnTo>
                  <a:lnTo>
                    <a:pt x="6798" y="4774"/>
                  </a:lnTo>
                  <a:lnTo>
                    <a:pt x="6805" y="4789"/>
                  </a:lnTo>
                  <a:lnTo>
                    <a:pt x="6807" y="4794"/>
                  </a:lnTo>
                  <a:lnTo>
                    <a:pt x="6812" y="4809"/>
                  </a:lnTo>
                  <a:lnTo>
                    <a:pt x="6814" y="4814"/>
                  </a:lnTo>
                  <a:lnTo>
                    <a:pt x="6819" y="4830"/>
                  </a:lnTo>
                  <a:lnTo>
                    <a:pt x="6821" y="4834"/>
                  </a:lnTo>
                  <a:lnTo>
                    <a:pt x="6825" y="4850"/>
                  </a:lnTo>
                  <a:lnTo>
                    <a:pt x="6826" y="4855"/>
                  </a:lnTo>
                  <a:lnTo>
                    <a:pt x="6830" y="4871"/>
                  </a:lnTo>
                  <a:lnTo>
                    <a:pt x="6831" y="4876"/>
                  </a:lnTo>
                  <a:lnTo>
                    <a:pt x="6835" y="4892"/>
                  </a:lnTo>
                  <a:lnTo>
                    <a:pt x="6836" y="4896"/>
                  </a:lnTo>
                  <a:lnTo>
                    <a:pt x="6838" y="4913"/>
                  </a:lnTo>
                  <a:lnTo>
                    <a:pt x="6839" y="4917"/>
                  </a:lnTo>
                  <a:lnTo>
                    <a:pt x="6841" y="4934"/>
                  </a:lnTo>
                  <a:lnTo>
                    <a:pt x="6842" y="4939"/>
                  </a:lnTo>
                  <a:lnTo>
                    <a:pt x="6843" y="4955"/>
                  </a:lnTo>
                  <a:lnTo>
                    <a:pt x="6844" y="4960"/>
                  </a:lnTo>
                  <a:lnTo>
                    <a:pt x="6845" y="4976"/>
                  </a:lnTo>
                  <a:lnTo>
                    <a:pt x="6845" y="4981"/>
                  </a:lnTo>
                  <a:lnTo>
                    <a:pt x="6845" y="4998"/>
                  </a:lnTo>
                  <a:lnTo>
                    <a:pt x="6845" y="5002"/>
                  </a:lnTo>
                  <a:lnTo>
                    <a:pt x="6845" y="5019"/>
                  </a:lnTo>
                  <a:lnTo>
                    <a:pt x="6845" y="5024"/>
                  </a:lnTo>
                  <a:lnTo>
                    <a:pt x="6844" y="5040"/>
                  </a:lnTo>
                  <a:lnTo>
                    <a:pt x="6843" y="5045"/>
                  </a:lnTo>
                  <a:lnTo>
                    <a:pt x="6842" y="5061"/>
                  </a:lnTo>
                  <a:lnTo>
                    <a:pt x="6841" y="5066"/>
                  </a:lnTo>
                  <a:lnTo>
                    <a:pt x="6839" y="5083"/>
                  </a:lnTo>
                  <a:lnTo>
                    <a:pt x="6838" y="5087"/>
                  </a:lnTo>
                  <a:lnTo>
                    <a:pt x="6836" y="5104"/>
                  </a:lnTo>
                  <a:lnTo>
                    <a:pt x="6835" y="5108"/>
                  </a:lnTo>
                  <a:lnTo>
                    <a:pt x="6831" y="5124"/>
                  </a:lnTo>
                  <a:lnTo>
                    <a:pt x="6830" y="5129"/>
                  </a:lnTo>
                  <a:lnTo>
                    <a:pt x="6826" y="5145"/>
                  </a:lnTo>
                  <a:lnTo>
                    <a:pt x="6825" y="5150"/>
                  </a:lnTo>
                  <a:lnTo>
                    <a:pt x="6821" y="5166"/>
                  </a:lnTo>
                  <a:lnTo>
                    <a:pt x="6819" y="5170"/>
                  </a:lnTo>
                  <a:lnTo>
                    <a:pt x="6814" y="5186"/>
                  </a:lnTo>
                  <a:lnTo>
                    <a:pt x="6812" y="5191"/>
                  </a:lnTo>
                  <a:lnTo>
                    <a:pt x="6807" y="5206"/>
                  </a:lnTo>
                  <a:lnTo>
                    <a:pt x="6805" y="5211"/>
                  </a:lnTo>
                  <a:lnTo>
                    <a:pt x="6798" y="5226"/>
                  </a:lnTo>
                  <a:lnTo>
                    <a:pt x="6796" y="5231"/>
                  </a:lnTo>
                  <a:lnTo>
                    <a:pt x="6789" y="5246"/>
                  </a:lnTo>
                  <a:lnTo>
                    <a:pt x="6787" y="5250"/>
                  </a:lnTo>
                  <a:lnTo>
                    <a:pt x="6780" y="5265"/>
                  </a:lnTo>
                  <a:lnTo>
                    <a:pt x="6777" y="5270"/>
                  </a:lnTo>
                  <a:lnTo>
                    <a:pt x="6769" y="5284"/>
                  </a:lnTo>
                  <a:lnTo>
                    <a:pt x="6767" y="5287"/>
                  </a:lnTo>
                  <a:lnTo>
                    <a:pt x="6759" y="5302"/>
                  </a:lnTo>
                  <a:lnTo>
                    <a:pt x="6756" y="5306"/>
                  </a:lnTo>
                  <a:lnTo>
                    <a:pt x="6747" y="5320"/>
                  </a:lnTo>
                  <a:lnTo>
                    <a:pt x="6744" y="5324"/>
                  </a:lnTo>
                  <a:lnTo>
                    <a:pt x="6735" y="5337"/>
                  </a:lnTo>
                  <a:lnTo>
                    <a:pt x="6732" y="5341"/>
                  </a:lnTo>
                  <a:lnTo>
                    <a:pt x="6722" y="5354"/>
                  </a:lnTo>
                  <a:lnTo>
                    <a:pt x="6719" y="5358"/>
                  </a:lnTo>
                  <a:lnTo>
                    <a:pt x="6708" y="5371"/>
                  </a:lnTo>
                  <a:lnTo>
                    <a:pt x="6705" y="5374"/>
                  </a:lnTo>
                  <a:lnTo>
                    <a:pt x="6694" y="5387"/>
                  </a:lnTo>
                  <a:lnTo>
                    <a:pt x="6691" y="5390"/>
                  </a:lnTo>
                  <a:lnTo>
                    <a:pt x="6679" y="5402"/>
                  </a:lnTo>
                  <a:lnTo>
                    <a:pt x="6676" y="5405"/>
                  </a:lnTo>
                  <a:lnTo>
                    <a:pt x="6664" y="5417"/>
                  </a:lnTo>
                  <a:lnTo>
                    <a:pt x="6661" y="5420"/>
                  </a:lnTo>
                  <a:lnTo>
                    <a:pt x="6648" y="5431"/>
                  </a:lnTo>
                  <a:lnTo>
                    <a:pt x="6645" y="5434"/>
                  </a:lnTo>
                  <a:lnTo>
                    <a:pt x="6632" y="5445"/>
                  </a:lnTo>
                  <a:lnTo>
                    <a:pt x="6628" y="5448"/>
                  </a:lnTo>
                  <a:lnTo>
                    <a:pt x="6615" y="5458"/>
                  </a:lnTo>
                  <a:lnTo>
                    <a:pt x="6611" y="5461"/>
                  </a:lnTo>
                  <a:lnTo>
                    <a:pt x="6598" y="5470"/>
                  </a:lnTo>
                  <a:lnTo>
                    <a:pt x="6594" y="5473"/>
                  </a:lnTo>
                  <a:lnTo>
                    <a:pt x="6580" y="5482"/>
                  </a:lnTo>
                  <a:lnTo>
                    <a:pt x="6576" y="5485"/>
                  </a:lnTo>
                  <a:lnTo>
                    <a:pt x="6561" y="5493"/>
                  </a:lnTo>
                  <a:lnTo>
                    <a:pt x="6557" y="5496"/>
                  </a:lnTo>
                  <a:lnTo>
                    <a:pt x="6542" y="5504"/>
                  </a:lnTo>
                  <a:lnTo>
                    <a:pt x="6538" y="5506"/>
                  </a:lnTo>
                  <a:lnTo>
                    <a:pt x="6523" y="5513"/>
                  </a:lnTo>
                  <a:lnTo>
                    <a:pt x="6519" y="5515"/>
                  </a:lnTo>
                  <a:lnTo>
                    <a:pt x="6504" y="5522"/>
                  </a:lnTo>
                  <a:lnTo>
                    <a:pt x="6500" y="5524"/>
                  </a:lnTo>
                  <a:lnTo>
                    <a:pt x="6485" y="5530"/>
                  </a:lnTo>
                  <a:lnTo>
                    <a:pt x="6480" y="5532"/>
                  </a:lnTo>
                  <a:lnTo>
                    <a:pt x="6465" y="5538"/>
                  </a:lnTo>
                  <a:lnTo>
                    <a:pt x="6460" y="5539"/>
                  </a:lnTo>
                  <a:lnTo>
                    <a:pt x="6444" y="5545"/>
                  </a:lnTo>
                  <a:lnTo>
                    <a:pt x="6440" y="5546"/>
                  </a:lnTo>
                  <a:lnTo>
                    <a:pt x="6424" y="5551"/>
                  </a:lnTo>
                  <a:lnTo>
                    <a:pt x="6420" y="5552"/>
                  </a:lnTo>
                  <a:lnTo>
                    <a:pt x="6403" y="5556"/>
                  </a:lnTo>
                  <a:lnTo>
                    <a:pt x="6399" y="5557"/>
                  </a:lnTo>
                  <a:lnTo>
                    <a:pt x="6383" y="5560"/>
                  </a:lnTo>
                  <a:lnTo>
                    <a:pt x="6378" y="5561"/>
                  </a:lnTo>
                  <a:lnTo>
                    <a:pt x="6362" y="5564"/>
                  </a:lnTo>
                  <a:lnTo>
                    <a:pt x="6357" y="5565"/>
                  </a:lnTo>
                  <a:lnTo>
                    <a:pt x="6341" y="5567"/>
                  </a:lnTo>
                  <a:lnTo>
                    <a:pt x="6336" y="5568"/>
                  </a:lnTo>
                  <a:lnTo>
                    <a:pt x="6319" y="5569"/>
                  </a:lnTo>
                  <a:lnTo>
                    <a:pt x="6315" y="5570"/>
                  </a:lnTo>
                  <a:lnTo>
                    <a:pt x="6298" y="5570"/>
                  </a:lnTo>
                  <a:lnTo>
                    <a:pt x="6293" y="5571"/>
                  </a:lnTo>
                  <a:lnTo>
                    <a:pt x="6276" y="5571"/>
                  </a:lnTo>
                  <a:lnTo>
                    <a:pt x="6272" y="5571"/>
                  </a:lnTo>
                  <a:lnTo>
                    <a:pt x="6255" y="5571"/>
                  </a:lnTo>
                  <a:lnTo>
                    <a:pt x="6250" y="5570"/>
                  </a:lnTo>
                  <a:lnTo>
                    <a:pt x="6233" y="5570"/>
                  </a:lnTo>
                  <a:lnTo>
                    <a:pt x="6229" y="5569"/>
                  </a:lnTo>
                  <a:lnTo>
                    <a:pt x="6212" y="5568"/>
                  </a:lnTo>
                  <a:lnTo>
                    <a:pt x="6207" y="5567"/>
                  </a:lnTo>
                  <a:lnTo>
                    <a:pt x="6191" y="5565"/>
                  </a:lnTo>
                  <a:lnTo>
                    <a:pt x="6186" y="5564"/>
                  </a:lnTo>
                  <a:lnTo>
                    <a:pt x="6170" y="5561"/>
                  </a:lnTo>
                  <a:lnTo>
                    <a:pt x="6165" y="5560"/>
                  </a:lnTo>
                  <a:lnTo>
                    <a:pt x="6149" y="5557"/>
                  </a:lnTo>
                  <a:lnTo>
                    <a:pt x="6145" y="5556"/>
                  </a:lnTo>
                  <a:lnTo>
                    <a:pt x="6128" y="5552"/>
                  </a:lnTo>
                  <a:lnTo>
                    <a:pt x="6124" y="5551"/>
                  </a:lnTo>
                  <a:lnTo>
                    <a:pt x="6108" y="5546"/>
                  </a:lnTo>
                  <a:lnTo>
                    <a:pt x="6104" y="5545"/>
                  </a:lnTo>
                  <a:lnTo>
                    <a:pt x="6088" y="5539"/>
                  </a:lnTo>
                  <a:lnTo>
                    <a:pt x="6083" y="5538"/>
                  </a:lnTo>
                  <a:lnTo>
                    <a:pt x="6068" y="5532"/>
                  </a:lnTo>
                  <a:lnTo>
                    <a:pt x="6063" y="5530"/>
                  </a:lnTo>
                  <a:lnTo>
                    <a:pt x="6048" y="5524"/>
                  </a:lnTo>
                  <a:lnTo>
                    <a:pt x="6044" y="5522"/>
                  </a:lnTo>
                  <a:lnTo>
                    <a:pt x="6029" y="5515"/>
                  </a:lnTo>
                  <a:lnTo>
                    <a:pt x="6025" y="5513"/>
                  </a:lnTo>
                  <a:lnTo>
                    <a:pt x="6010" y="5506"/>
                  </a:lnTo>
                  <a:lnTo>
                    <a:pt x="6006" y="5504"/>
                  </a:lnTo>
                  <a:lnTo>
                    <a:pt x="5991" y="5496"/>
                  </a:lnTo>
                  <a:lnTo>
                    <a:pt x="5987" y="5493"/>
                  </a:lnTo>
                  <a:lnTo>
                    <a:pt x="5972" y="5485"/>
                  </a:lnTo>
                  <a:lnTo>
                    <a:pt x="5968" y="5482"/>
                  </a:lnTo>
                  <a:lnTo>
                    <a:pt x="5954" y="5473"/>
                  </a:lnTo>
                  <a:lnTo>
                    <a:pt x="5950" y="5470"/>
                  </a:lnTo>
                  <a:lnTo>
                    <a:pt x="5937" y="5461"/>
                  </a:lnTo>
                  <a:lnTo>
                    <a:pt x="5933" y="5458"/>
                  </a:lnTo>
                  <a:lnTo>
                    <a:pt x="5920" y="5448"/>
                  </a:lnTo>
                  <a:lnTo>
                    <a:pt x="5916" y="5445"/>
                  </a:lnTo>
                  <a:lnTo>
                    <a:pt x="5903" y="5434"/>
                  </a:lnTo>
                  <a:lnTo>
                    <a:pt x="5900" y="5431"/>
                  </a:lnTo>
                  <a:lnTo>
                    <a:pt x="5887" y="5420"/>
                  </a:lnTo>
                  <a:lnTo>
                    <a:pt x="5884" y="5417"/>
                  </a:lnTo>
                  <a:lnTo>
                    <a:pt x="5872" y="5405"/>
                  </a:lnTo>
                  <a:lnTo>
                    <a:pt x="5869" y="5402"/>
                  </a:lnTo>
                  <a:lnTo>
                    <a:pt x="5857" y="5390"/>
                  </a:lnTo>
                  <a:lnTo>
                    <a:pt x="5854" y="5387"/>
                  </a:lnTo>
                  <a:lnTo>
                    <a:pt x="5843" y="5374"/>
                  </a:lnTo>
                  <a:lnTo>
                    <a:pt x="5840" y="5371"/>
                  </a:lnTo>
                  <a:lnTo>
                    <a:pt x="5829" y="5358"/>
                  </a:lnTo>
                  <a:lnTo>
                    <a:pt x="5826" y="5354"/>
                  </a:lnTo>
                  <a:lnTo>
                    <a:pt x="5816" y="5341"/>
                  </a:lnTo>
                  <a:lnTo>
                    <a:pt x="5813" y="5337"/>
                  </a:lnTo>
                  <a:lnTo>
                    <a:pt x="5804" y="5324"/>
                  </a:lnTo>
                  <a:lnTo>
                    <a:pt x="5801" y="5320"/>
                  </a:lnTo>
                  <a:lnTo>
                    <a:pt x="5792" y="5306"/>
                  </a:lnTo>
                  <a:lnTo>
                    <a:pt x="5789" y="5302"/>
                  </a:lnTo>
                  <a:lnTo>
                    <a:pt x="5781" y="5287"/>
                  </a:lnTo>
                  <a:lnTo>
                    <a:pt x="5778" y="5283"/>
                  </a:lnTo>
                  <a:lnTo>
                    <a:pt x="5770" y="5268"/>
                  </a:lnTo>
                  <a:lnTo>
                    <a:pt x="5768" y="5264"/>
                  </a:lnTo>
                  <a:lnTo>
                    <a:pt x="5761" y="5249"/>
                  </a:lnTo>
                  <a:lnTo>
                    <a:pt x="5759" y="5245"/>
                  </a:lnTo>
                  <a:lnTo>
                    <a:pt x="5752" y="5230"/>
                  </a:lnTo>
                  <a:lnTo>
                    <a:pt x="5750" y="5226"/>
                  </a:lnTo>
                  <a:lnTo>
                    <a:pt x="5744" y="5211"/>
                  </a:lnTo>
                  <a:lnTo>
                    <a:pt x="5742" y="5206"/>
                  </a:lnTo>
                  <a:lnTo>
                    <a:pt x="5736" y="5191"/>
                  </a:lnTo>
                  <a:lnTo>
                    <a:pt x="5735" y="5186"/>
                  </a:lnTo>
                  <a:lnTo>
                    <a:pt x="5729" y="5170"/>
                  </a:lnTo>
                  <a:lnTo>
                    <a:pt x="5728" y="5166"/>
                  </a:lnTo>
                  <a:lnTo>
                    <a:pt x="5723" y="5150"/>
                  </a:lnTo>
                  <a:lnTo>
                    <a:pt x="5722" y="5146"/>
                  </a:lnTo>
                  <a:lnTo>
                    <a:pt x="5718" y="5129"/>
                  </a:lnTo>
                  <a:lnTo>
                    <a:pt x="5717" y="5125"/>
                  </a:lnTo>
                  <a:lnTo>
                    <a:pt x="5714" y="5109"/>
                  </a:lnTo>
                  <a:lnTo>
                    <a:pt x="5713" y="5104"/>
                  </a:lnTo>
                  <a:lnTo>
                    <a:pt x="5710" y="5088"/>
                  </a:lnTo>
                  <a:lnTo>
                    <a:pt x="4358" y="5410"/>
                  </a:lnTo>
                  <a:lnTo>
                    <a:pt x="3941" y="5528"/>
                  </a:lnTo>
                  <a:lnTo>
                    <a:pt x="3937" y="5530"/>
                  </a:lnTo>
                  <a:lnTo>
                    <a:pt x="3932" y="5532"/>
                  </a:lnTo>
                  <a:lnTo>
                    <a:pt x="3917" y="5538"/>
                  </a:lnTo>
                  <a:lnTo>
                    <a:pt x="3912" y="5539"/>
                  </a:lnTo>
                  <a:lnTo>
                    <a:pt x="3896" y="5545"/>
                  </a:lnTo>
                  <a:lnTo>
                    <a:pt x="3892" y="5546"/>
                  </a:lnTo>
                  <a:lnTo>
                    <a:pt x="3876" y="5551"/>
                  </a:lnTo>
                  <a:lnTo>
                    <a:pt x="3872" y="5552"/>
                  </a:lnTo>
                  <a:lnTo>
                    <a:pt x="3855" y="5556"/>
                  </a:lnTo>
                  <a:lnTo>
                    <a:pt x="3851" y="5557"/>
                  </a:lnTo>
                  <a:lnTo>
                    <a:pt x="3835" y="5560"/>
                  </a:lnTo>
                  <a:lnTo>
                    <a:pt x="3830" y="5561"/>
                  </a:lnTo>
                  <a:lnTo>
                    <a:pt x="3820" y="5563"/>
                  </a:lnTo>
                  <a:lnTo>
                    <a:pt x="3699" y="5598"/>
                  </a:lnTo>
                  <a:lnTo>
                    <a:pt x="3276" y="5763"/>
                  </a:lnTo>
                  <a:lnTo>
                    <a:pt x="2420" y="6832"/>
                  </a:lnTo>
                  <a:lnTo>
                    <a:pt x="2423" y="6835"/>
                  </a:lnTo>
                  <a:lnTo>
                    <a:pt x="2432" y="6848"/>
                  </a:lnTo>
                  <a:lnTo>
                    <a:pt x="2439" y="6863"/>
                  </a:lnTo>
                  <a:lnTo>
                    <a:pt x="2445" y="6879"/>
                  </a:lnTo>
                  <a:lnTo>
                    <a:pt x="2448" y="6895"/>
                  </a:lnTo>
                  <a:lnTo>
                    <a:pt x="2449" y="6911"/>
                  </a:lnTo>
                  <a:lnTo>
                    <a:pt x="2449" y="8185"/>
                  </a:lnTo>
                  <a:lnTo>
                    <a:pt x="2448" y="8201"/>
                  </a:lnTo>
                  <a:lnTo>
                    <a:pt x="2445" y="8217"/>
                  </a:lnTo>
                  <a:lnTo>
                    <a:pt x="2439" y="8233"/>
                  </a:lnTo>
                  <a:lnTo>
                    <a:pt x="2432" y="8248"/>
                  </a:lnTo>
                  <a:lnTo>
                    <a:pt x="2423" y="8261"/>
                  </a:lnTo>
                  <a:lnTo>
                    <a:pt x="2412" y="8273"/>
                  </a:lnTo>
                  <a:lnTo>
                    <a:pt x="2400" y="8284"/>
                  </a:lnTo>
                  <a:lnTo>
                    <a:pt x="2386" y="8293"/>
                  </a:lnTo>
                  <a:lnTo>
                    <a:pt x="2372" y="8300"/>
                  </a:lnTo>
                  <a:lnTo>
                    <a:pt x="2356" y="8306"/>
                  </a:lnTo>
                  <a:lnTo>
                    <a:pt x="2340" y="8309"/>
                  </a:lnTo>
                  <a:lnTo>
                    <a:pt x="2324" y="8310"/>
                  </a:lnTo>
                  <a:lnTo>
                    <a:pt x="1050" y="8310"/>
                  </a:lnTo>
                  <a:lnTo>
                    <a:pt x="1034" y="8309"/>
                  </a:lnTo>
                  <a:lnTo>
                    <a:pt x="1018" y="8306"/>
                  </a:lnTo>
                  <a:lnTo>
                    <a:pt x="1002" y="8300"/>
                  </a:lnTo>
                  <a:lnTo>
                    <a:pt x="988" y="8293"/>
                  </a:lnTo>
                  <a:lnTo>
                    <a:pt x="974" y="8284"/>
                  </a:lnTo>
                  <a:lnTo>
                    <a:pt x="962" y="8273"/>
                  </a:lnTo>
                  <a:lnTo>
                    <a:pt x="951" y="8261"/>
                  </a:lnTo>
                  <a:lnTo>
                    <a:pt x="942" y="8248"/>
                  </a:lnTo>
                  <a:lnTo>
                    <a:pt x="935" y="8233"/>
                  </a:lnTo>
                  <a:lnTo>
                    <a:pt x="929" y="8217"/>
                  </a:lnTo>
                  <a:lnTo>
                    <a:pt x="926" y="8201"/>
                  </a:lnTo>
                  <a:lnTo>
                    <a:pt x="925" y="8185"/>
                  </a:lnTo>
                  <a:lnTo>
                    <a:pt x="925" y="6911"/>
                  </a:lnTo>
                  <a:lnTo>
                    <a:pt x="926" y="6895"/>
                  </a:lnTo>
                  <a:lnTo>
                    <a:pt x="929" y="6879"/>
                  </a:lnTo>
                  <a:lnTo>
                    <a:pt x="935" y="6863"/>
                  </a:lnTo>
                  <a:lnTo>
                    <a:pt x="942" y="6848"/>
                  </a:lnTo>
                  <a:lnTo>
                    <a:pt x="951" y="6835"/>
                  </a:lnTo>
                  <a:lnTo>
                    <a:pt x="962" y="6823"/>
                  </a:lnTo>
                  <a:lnTo>
                    <a:pt x="974" y="6812"/>
                  </a:lnTo>
                  <a:lnTo>
                    <a:pt x="988" y="6803"/>
                  </a:lnTo>
                  <a:lnTo>
                    <a:pt x="1002" y="6796"/>
                  </a:lnTo>
                  <a:lnTo>
                    <a:pt x="1018" y="6790"/>
                  </a:lnTo>
                  <a:lnTo>
                    <a:pt x="1034" y="6787"/>
                  </a:lnTo>
                  <a:lnTo>
                    <a:pt x="1050" y="6786"/>
                  </a:lnTo>
                  <a:lnTo>
                    <a:pt x="1547" y="6786"/>
                  </a:lnTo>
                  <a:lnTo>
                    <a:pt x="1560" y="6753"/>
                  </a:lnTo>
                  <a:lnTo>
                    <a:pt x="1831" y="6217"/>
                  </a:lnTo>
                  <a:lnTo>
                    <a:pt x="1852" y="6183"/>
                  </a:lnTo>
                  <a:lnTo>
                    <a:pt x="1878" y="6152"/>
                  </a:lnTo>
                  <a:lnTo>
                    <a:pt x="2293" y="5739"/>
                  </a:lnTo>
                  <a:lnTo>
                    <a:pt x="2316" y="5719"/>
                  </a:lnTo>
                  <a:lnTo>
                    <a:pt x="2342" y="5702"/>
                  </a:lnTo>
                  <a:lnTo>
                    <a:pt x="2873" y="5387"/>
                  </a:lnTo>
                  <a:lnTo>
                    <a:pt x="2910" y="5369"/>
                  </a:lnTo>
                  <a:lnTo>
                    <a:pt x="3213" y="5250"/>
                  </a:lnTo>
                  <a:lnTo>
                    <a:pt x="3213" y="5250"/>
                  </a:lnTo>
                  <a:lnTo>
                    <a:pt x="3211" y="5246"/>
                  </a:lnTo>
                  <a:lnTo>
                    <a:pt x="3204" y="5231"/>
                  </a:lnTo>
                  <a:lnTo>
                    <a:pt x="3202" y="5226"/>
                  </a:lnTo>
                  <a:lnTo>
                    <a:pt x="3195" y="5211"/>
                  </a:lnTo>
                  <a:lnTo>
                    <a:pt x="3193" y="5206"/>
                  </a:lnTo>
                  <a:lnTo>
                    <a:pt x="3188" y="5191"/>
                  </a:lnTo>
                  <a:lnTo>
                    <a:pt x="3186" y="5186"/>
                  </a:lnTo>
                  <a:lnTo>
                    <a:pt x="3181" y="5170"/>
                  </a:lnTo>
                  <a:lnTo>
                    <a:pt x="3179" y="5166"/>
                  </a:lnTo>
                  <a:lnTo>
                    <a:pt x="3175" y="5150"/>
                  </a:lnTo>
                  <a:lnTo>
                    <a:pt x="3174" y="5145"/>
                  </a:lnTo>
                  <a:lnTo>
                    <a:pt x="3170" y="5129"/>
                  </a:lnTo>
                  <a:lnTo>
                    <a:pt x="3169" y="5124"/>
                  </a:lnTo>
                  <a:lnTo>
                    <a:pt x="3165" y="5108"/>
                  </a:lnTo>
                  <a:lnTo>
                    <a:pt x="3164" y="5104"/>
                  </a:lnTo>
                  <a:lnTo>
                    <a:pt x="3162" y="5087"/>
                  </a:lnTo>
                  <a:lnTo>
                    <a:pt x="3161" y="5083"/>
                  </a:lnTo>
                  <a:lnTo>
                    <a:pt x="3159" y="5066"/>
                  </a:lnTo>
                  <a:lnTo>
                    <a:pt x="3158" y="5061"/>
                  </a:lnTo>
                  <a:lnTo>
                    <a:pt x="3157" y="5045"/>
                  </a:lnTo>
                  <a:lnTo>
                    <a:pt x="3156" y="5040"/>
                  </a:lnTo>
                  <a:lnTo>
                    <a:pt x="3155" y="5024"/>
                  </a:lnTo>
                  <a:lnTo>
                    <a:pt x="3155" y="5019"/>
                  </a:lnTo>
                  <a:lnTo>
                    <a:pt x="3155" y="5002"/>
                  </a:lnTo>
                  <a:lnTo>
                    <a:pt x="3155" y="4998"/>
                  </a:lnTo>
                  <a:lnTo>
                    <a:pt x="3155" y="4981"/>
                  </a:lnTo>
                  <a:lnTo>
                    <a:pt x="3155" y="4976"/>
                  </a:lnTo>
                  <a:lnTo>
                    <a:pt x="3156" y="4960"/>
                  </a:lnTo>
                  <a:lnTo>
                    <a:pt x="3157" y="4955"/>
                  </a:lnTo>
                  <a:lnTo>
                    <a:pt x="3158" y="4939"/>
                  </a:lnTo>
                  <a:lnTo>
                    <a:pt x="3159" y="4934"/>
                  </a:lnTo>
                  <a:lnTo>
                    <a:pt x="3161" y="4917"/>
                  </a:lnTo>
                  <a:lnTo>
                    <a:pt x="3162" y="4913"/>
                  </a:lnTo>
                  <a:lnTo>
                    <a:pt x="3164" y="4896"/>
                  </a:lnTo>
                  <a:lnTo>
                    <a:pt x="3165" y="4892"/>
                  </a:lnTo>
                  <a:lnTo>
                    <a:pt x="3169" y="4876"/>
                  </a:lnTo>
                  <a:lnTo>
                    <a:pt x="3170" y="4871"/>
                  </a:lnTo>
                  <a:lnTo>
                    <a:pt x="3174" y="4855"/>
                  </a:lnTo>
                  <a:lnTo>
                    <a:pt x="3175" y="4850"/>
                  </a:lnTo>
                  <a:lnTo>
                    <a:pt x="3179" y="4834"/>
                  </a:lnTo>
                  <a:lnTo>
                    <a:pt x="3181" y="4830"/>
                  </a:lnTo>
                  <a:lnTo>
                    <a:pt x="3186" y="4814"/>
                  </a:lnTo>
                  <a:lnTo>
                    <a:pt x="3188" y="4809"/>
                  </a:lnTo>
                  <a:lnTo>
                    <a:pt x="3193" y="4794"/>
                  </a:lnTo>
                  <a:lnTo>
                    <a:pt x="3195" y="4789"/>
                  </a:lnTo>
                  <a:lnTo>
                    <a:pt x="3202" y="4774"/>
                  </a:lnTo>
                  <a:lnTo>
                    <a:pt x="3204" y="4769"/>
                  </a:lnTo>
                  <a:lnTo>
                    <a:pt x="3211" y="4754"/>
                  </a:lnTo>
                  <a:lnTo>
                    <a:pt x="3213" y="4750"/>
                  </a:lnTo>
                  <a:lnTo>
                    <a:pt x="3220" y="4735"/>
                  </a:lnTo>
                  <a:lnTo>
                    <a:pt x="3223" y="4730"/>
                  </a:lnTo>
                  <a:lnTo>
                    <a:pt x="3231" y="4716"/>
                  </a:lnTo>
                  <a:lnTo>
                    <a:pt x="3233" y="4713"/>
                  </a:lnTo>
                  <a:lnTo>
                    <a:pt x="3241" y="4698"/>
                  </a:lnTo>
                  <a:lnTo>
                    <a:pt x="3244" y="4694"/>
                  </a:lnTo>
                  <a:lnTo>
                    <a:pt x="3253" y="4680"/>
                  </a:lnTo>
                  <a:lnTo>
                    <a:pt x="3256" y="4676"/>
                  </a:lnTo>
                  <a:lnTo>
                    <a:pt x="3265" y="4663"/>
                  </a:lnTo>
                  <a:lnTo>
                    <a:pt x="3268" y="4659"/>
                  </a:lnTo>
                  <a:lnTo>
                    <a:pt x="3278" y="4646"/>
                  </a:lnTo>
                  <a:lnTo>
                    <a:pt x="3281" y="4642"/>
                  </a:lnTo>
                  <a:lnTo>
                    <a:pt x="3292" y="4629"/>
                  </a:lnTo>
                  <a:lnTo>
                    <a:pt x="3295" y="4626"/>
                  </a:lnTo>
                  <a:lnTo>
                    <a:pt x="3306" y="4613"/>
                  </a:lnTo>
                  <a:lnTo>
                    <a:pt x="3309" y="4610"/>
                  </a:lnTo>
                  <a:lnTo>
                    <a:pt x="3321" y="4598"/>
                  </a:lnTo>
                  <a:lnTo>
                    <a:pt x="3324" y="4595"/>
                  </a:lnTo>
                  <a:lnTo>
                    <a:pt x="3336" y="4583"/>
                  </a:lnTo>
                  <a:lnTo>
                    <a:pt x="3339" y="4580"/>
                  </a:lnTo>
                  <a:lnTo>
                    <a:pt x="3352" y="4569"/>
                  </a:lnTo>
                  <a:lnTo>
                    <a:pt x="3355" y="4566"/>
                  </a:lnTo>
                  <a:lnTo>
                    <a:pt x="3368" y="4555"/>
                  </a:lnTo>
                  <a:lnTo>
                    <a:pt x="3372" y="4552"/>
                  </a:lnTo>
                  <a:lnTo>
                    <a:pt x="3385" y="4542"/>
                  </a:lnTo>
                  <a:lnTo>
                    <a:pt x="3389" y="4539"/>
                  </a:lnTo>
                  <a:lnTo>
                    <a:pt x="3402" y="4530"/>
                  </a:lnTo>
                  <a:lnTo>
                    <a:pt x="3406" y="4527"/>
                  </a:lnTo>
                  <a:lnTo>
                    <a:pt x="3420" y="4518"/>
                  </a:lnTo>
                  <a:lnTo>
                    <a:pt x="3424" y="4515"/>
                  </a:lnTo>
                  <a:lnTo>
                    <a:pt x="3439" y="4507"/>
                  </a:lnTo>
                  <a:lnTo>
                    <a:pt x="3443" y="4504"/>
                  </a:lnTo>
                  <a:lnTo>
                    <a:pt x="3458" y="4496"/>
                  </a:lnTo>
                  <a:lnTo>
                    <a:pt x="3462" y="4494"/>
                  </a:lnTo>
                  <a:lnTo>
                    <a:pt x="3477" y="4487"/>
                  </a:lnTo>
                  <a:lnTo>
                    <a:pt x="3481" y="4485"/>
                  </a:lnTo>
                  <a:lnTo>
                    <a:pt x="3496" y="4478"/>
                  </a:lnTo>
                  <a:lnTo>
                    <a:pt x="3500" y="4476"/>
                  </a:lnTo>
                  <a:lnTo>
                    <a:pt x="3515" y="4470"/>
                  </a:lnTo>
                  <a:lnTo>
                    <a:pt x="3520" y="4468"/>
                  </a:lnTo>
                  <a:lnTo>
                    <a:pt x="3535" y="4462"/>
                  </a:lnTo>
                  <a:lnTo>
                    <a:pt x="3540" y="4461"/>
                  </a:lnTo>
                  <a:lnTo>
                    <a:pt x="3556" y="4455"/>
                  </a:lnTo>
                  <a:lnTo>
                    <a:pt x="3560" y="4454"/>
                  </a:lnTo>
                  <a:lnTo>
                    <a:pt x="3576" y="4449"/>
                  </a:lnTo>
                  <a:lnTo>
                    <a:pt x="3580" y="4448"/>
                  </a:lnTo>
                  <a:lnTo>
                    <a:pt x="3597" y="4444"/>
                  </a:lnTo>
                  <a:lnTo>
                    <a:pt x="3601" y="4443"/>
                  </a:lnTo>
                  <a:lnTo>
                    <a:pt x="3617" y="4440"/>
                  </a:lnTo>
                  <a:lnTo>
                    <a:pt x="3622" y="4439"/>
                  </a:lnTo>
                  <a:lnTo>
                    <a:pt x="3638" y="4436"/>
                  </a:lnTo>
                  <a:lnTo>
                    <a:pt x="3643" y="4435"/>
                  </a:lnTo>
                  <a:lnTo>
                    <a:pt x="3659" y="4433"/>
                  </a:lnTo>
                  <a:lnTo>
                    <a:pt x="3664" y="4432"/>
                  </a:lnTo>
                  <a:lnTo>
                    <a:pt x="3681" y="4431"/>
                  </a:lnTo>
                  <a:lnTo>
                    <a:pt x="3685" y="4430"/>
                  </a:lnTo>
                  <a:lnTo>
                    <a:pt x="3702" y="4430"/>
                  </a:lnTo>
                  <a:lnTo>
                    <a:pt x="3707" y="4429"/>
                  </a:lnTo>
                  <a:lnTo>
                    <a:pt x="3724" y="4429"/>
                  </a:lnTo>
                  <a:lnTo>
                    <a:pt x="3728" y="4429"/>
                  </a:lnTo>
                  <a:lnTo>
                    <a:pt x="3745" y="4429"/>
                  </a:lnTo>
                  <a:lnTo>
                    <a:pt x="3750" y="4430"/>
                  </a:lnTo>
                  <a:lnTo>
                    <a:pt x="3767" y="4430"/>
                  </a:lnTo>
                  <a:lnTo>
                    <a:pt x="3771" y="4431"/>
                  </a:lnTo>
                  <a:lnTo>
                    <a:pt x="3788" y="4432"/>
                  </a:lnTo>
                  <a:lnTo>
                    <a:pt x="3793" y="4433"/>
                  </a:lnTo>
                  <a:lnTo>
                    <a:pt x="3809" y="4435"/>
                  </a:lnTo>
                  <a:lnTo>
                    <a:pt x="3814" y="4436"/>
                  </a:lnTo>
                  <a:lnTo>
                    <a:pt x="3830" y="4439"/>
                  </a:lnTo>
                  <a:lnTo>
                    <a:pt x="3835" y="4440"/>
                  </a:lnTo>
                  <a:lnTo>
                    <a:pt x="3851" y="4443"/>
                  </a:lnTo>
                  <a:lnTo>
                    <a:pt x="3855" y="4444"/>
                  </a:lnTo>
                  <a:lnTo>
                    <a:pt x="3872" y="4448"/>
                  </a:lnTo>
                  <a:lnTo>
                    <a:pt x="3876" y="4449"/>
                  </a:lnTo>
                  <a:lnTo>
                    <a:pt x="3892" y="4454"/>
                  </a:lnTo>
                  <a:lnTo>
                    <a:pt x="3896" y="4455"/>
                  </a:lnTo>
                  <a:lnTo>
                    <a:pt x="3912" y="4461"/>
                  </a:lnTo>
                  <a:lnTo>
                    <a:pt x="3917" y="4462"/>
                  </a:lnTo>
                  <a:lnTo>
                    <a:pt x="3932" y="4468"/>
                  </a:lnTo>
                  <a:lnTo>
                    <a:pt x="3937" y="4470"/>
                  </a:lnTo>
                  <a:lnTo>
                    <a:pt x="3952" y="4476"/>
                  </a:lnTo>
                  <a:lnTo>
                    <a:pt x="3956" y="4478"/>
                  </a:lnTo>
                  <a:lnTo>
                    <a:pt x="3971" y="4485"/>
                  </a:lnTo>
                  <a:lnTo>
                    <a:pt x="3975" y="4487"/>
                  </a:lnTo>
                  <a:lnTo>
                    <a:pt x="3990" y="4494"/>
                  </a:lnTo>
                  <a:lnTo>
                    <a:pt x="3994" y="4496"/>
                  </a:lnTo>
                  <a:lnTo>
                    <a:pt x="4009" y="4504"/>
                  </a:lnTo>
                  <a:lnTo>
                    <a:pt x="4013" y="4507"/>
                  </a:lnTo>
                  <a:lnTo>
                    <a:pt x="4028" y="4515"/>
                  </a:lnTo>
                  <a:lnTo>
                    <a:pt x="4032" y="4518"/>
                  </a:lnTo>
                  <a:lnTo>
                    <a:pt x="4046" y="4527"/>
                  </a:lnTo>
                  <a:lnTo>
                    <a:pt x="4050" y="4530"/>
                  </a:lnTo>
                  <a:lnTo>
                    <a:pt x="4063" y="4539"/>
                  </a:lnTo>
                  <a:lnTo>
                    <a:pt x="4067" y="4542"/>
                  </a:lnTo>
                  <a:lnTo>
                    <a:pt x="4080" y="4552"/>
                  </a:lnTo>
                  <a:lnTo>
                    <a:pt x="4084" y="4555"/>
                  </a:lnTo>
                  <a:lnTo>
                    <a:pt x="4097" y="4566"/>
                  </a:lnTo>
                  <a:lnTo>
                    <a:pt x="4100" y="4569"/>
                  </a:lnTo>
                  <a:lnTo>
                    <a:pt x="4113" y="4580"/>
                  </a:lnTo>
                  <a:lnTo>
                    <a:pt x="4116" y="4583"/>
                  </a:lnTo>
                  <a:lnTo>
                    <a:pt x="4128" y="4595"/>
                  </a:lnTo>
                  <a:lnTo>
                    <a:pt x="4131" y="4598"/>
                  </a:lnTo>
                  <a:lnTo>
                    <a:pt x="4143" y="4610"/>
                  </a:lnTo>
                  <a:lnTo>
                    <a:pt x="4146" y="4613"/>
                  </a:lnTo>
                  <a:lnTo>
                    <a:pt x="4157" y="4626"/>
                  </a:lnTo>
                  <a:lnTo>
                    <a:pt x="4160" y="4629"/>
                  </a:lnTo>
                  <a:lnTo>
                    <a:pt x="4171" y="4642"/>
                  </a:lnTo>
                  <a:lnTo>
                    <a:pt x="4174" y="4646"/>
                  </a:lnTo>
                  <a:lnTo>
                    <a:pt x="4184" y="4659"/>
                  </a:lnTo>
                  <a:lnTo>
                    <a:pt x="4187" y="4663"/>
                  </a:lnTo>
                  <a:lnTo>
                    <a:pt x="4196" y="4676"/>
                  </a:lnTo>
                  <a:lnTo>
                    <a:pt x="4199" y="4680"/>
                  </a:lnTo>
                  <a:lnTo>
                    <a:pt x="4208" y="4694"/>
                  </a:lnTo>
                  <a:lnTo>
                    <a:pt x="4211" y="4698"/>
                  </a:lnTo>
                  <a:lnTo>
                    <a:pt x="4219" y="4713"/>
                  </a:lnTo>
                  <a:lnTo>
                    <a:pt x="4222" y="4717"/>
                  </a:lnTo>
                  <a:lnTo>
                    <a:pt x="4230" y="4732"/>
                  </a:lnTo>
                  <a:lnTo>
                    <a:pt x="4232" y="4736"/>
                  </a:lnTo>
                  <a:lnTo>
                    <a:pt x="4239" y="4751"/>
                  </a:lnTo>
                  <a:lnTo>
                    <a:pt x="4241" y="4755"/>
                  </a:lnTo>
                  <a:lnTo>
                    <a:pt x="4248" y="4770"/>
                  </a:lnTo>
                  <a:lnTo>
                    <a:pt x="4250" y="4774"/>
                  </a:lnTo>
                  <a:lnTo>
                    <a:pt x="4256" y="4789"/>
                  </a:lnTo>
                  <a:lnTo>
                    <a:pt x="4258" y="4794"/>
                  </a:lnTo>
                  <a:lnTo>
                    <a:pt x="4264" y="4809"/>
                  </a:lnTo>
                  <a:lnTo>
                    <a:pt x="4265" y="4814"/>
                  </a:lnTo>
                  <a:lnTo>
                    <a:pt x="4271" y="4830"/>
                  </a:lnTo>
                  <a:lnTo>
                    <a:pt x="4272" y="4834"/>
                  </a:lnTo>
                  <a:lnTo>
                    <a:pt x="4277" y="4850"/>
                  </a:lnTo>
                  <a:lnTo>
                    <a:pt x="4278" y="4854"/>
                  </a:lnTo>
                  <a:lnTo>
                    <a:pt x="4282" y="4871"/>
                  </a:lnTo>
                  <a:lnTo>
                    <a:pt x="4283" y="4875"/>
                  </a:lnTo>
                  <a:lnTo>
                    <a:pt x="4286" y="4891"/>
                  </a:lnTo>
                  <a:lnTo>
                    <a:pt x="4287" y="4896"/>
                  </a:lnTo>
                  <a:lnTo>
                    <a:pt x="4290" y="4912"/>
                  </a:lnTo>
                  <a:lnTo>
                    <a:pt x="5642" y="4590"/>
                  </a:lnTo>
                  <a:lnTo>
                    <a:pt x="6059" y="4472"/>
                  </a:lnTo>
                  <a:lnTo>
                    <a:pt x="6063" y="4470"/>
                  </a:lnTo>
                  <a:lnTo>
                    <a:pt x="6068" y="4468"/>
                  </a:lnTo>
                  <a:lnTo>
                    <a:pt x="6083" y="4462"/>
                  </a:lnTo>
                  <a:lnTo>
                    <a:pt x="6088" y="4461"/>
                  </a:lnTo>
                  <a:lnTo>
                    <a:pt x="6104" y="4455"/>
                  </a:lnTo>
                  <a:lnTo>
                    <a:pt x="6108" y="4454"/>
                  </a:lnTo>
                  <a:lnTo>
                    <a:pt x="6124" y="4449"/>
                  </a:lnTo>
                  <a:lnTo>
                    <a:pt x="6128" y="4448"/>
                  </a:lnTo>
                  <a:lnTo>
                    <a:pt x="6145" y="4444"/>
                  </a:lnTo>
                  <a:lnTo>
                    <a:pt x="6149" y="4443"/>
                  </a:lnTo>
                  <a:lnTo>
                    <a:pt x="6165" y="4440"/>
                  </a:lnTo>
                  <a:lnTo>
                    <a:pt x="6170" y="4439"/>
                  </a:lnTo>
                  <a:lnTo>
                    <a:pt x="6180" y="4437"/>
                  </a:lnTo>
                  <a:lnTo>
                    <a:pt x="6301" y="4402"/>
                  </a:lnTo>
                  <a:lnTo>
                    <a:pt x="6724" y="4237"/>
                  </a:lnTo>
                  <a:lnTo>
                    <a:pt x="7580" y="3168"/>
                  </a:lnTo>
                  <a:lnTo>
                    <a:pt x="7577" y="3165"/>
                  </a:lnTo>
                  <a:lnTo>
                    <a:pt x="7568" y="3152"/>
                  </a:lnTo>
                  <a:lnTo>
                    <a:pt x="7561" y="3137"/>
                  </a:lnTo>
                  <a:lnTo>
                    <a:pt x="7555" y="3121"/>
                  </a:lnTo>
                  <a:lnTo>
                    <a:pt x="7552" y="3105"/>
                  </a:lnTo>
                  <a:close/>
                  <a:moveTo>
                    <a:pt x="8825" y="2964"/>
                  </a:moveTo>
                  <a:lnTo>
                    <a:pt x="8825" y="1940"/>
                  </a:lnTo>
                  <a:lnTo>
                    <a:pt x="7801" y="1940"/>
                  </a:lnTo>
                  <a:lnTo>
                    <a:pt x="7801" y="2892"/>
                  </a:lnTo>
                  <a:lnTo>
                    <a:pt x="8041" y="2592"/>
                  </a:lnTo>
                  <a:lnTo>
                    <a:pt x="8065" y="2417"/>
                  </a:lnTo>
                  <a:lnTo>
                    <a:pt x="8072" y="2385"/>
                  </a:lnTo>
                  <a:lnTo>
                    <a:pt x="8083" y="2354"/>
                  </a:lnTo>
                  <a:lnTo>
                    <a:pt x="8098" y="2325"/>
                  </a:lnTo>
                  <a:lnTo>
                    <a:pt x="8116" y="2298"/>
                  </a:lnTo>
                  <a:lnTo>
                    <a:pt x="8138" y="2274"/>
                  </a:lnTo>
                  <a:lnTo>
                    <a:pt x="8163" y="2252"/>
                  </a:lnTo>
                  <a:lnTo>
                    <a:pt x="8190" y="2234"/>
                  </a:lnTo>
                  <a:lnTo>
                    <a:pt x="8220" y="2220"/>
                  </a:lnTo>
                  <a:lnTo>
                    <a:pt x="8251" y="2210"/>
                  </a:lnTo>
                  <a:lnTo>
                    <a:pt x="8283" y="2204"/>
                  </a:lnTo>
                  <a:lnTo>
                    <a:pt x="8315" y="2202"/>
                  </a:lnTo>
                  <a:lnTo>
                    <a:pt x="8348" y="2204"/>
                  </a:lnTo>
                  <a:lnTo>
                    <a:pt x="8380" y="2211"/>
                  </a:lnTo>
                  <a:lnTo>
                    <a:pt x="8411" y="2222"/>
                  </a:lnTo>
                  <a:lnTo>
                    <a:pt x="8440" y="2237"/>
                  </a:lnTo>
                  <a:lnTo>
                    <a:pt x="8467" y="2255"/>
                  </a:lnTo>
                  <a:lnTo>
                    <a:pt x="8491" y="2277"/>
                  </a:lnTo>
                  <a:lnTo>
                    <a:pt x="8513" y="2302"/>
                  </a:lnTo>
                  <a:lnTo>
                    <a:pt x="8531" y="2329"/>
                  </a:lnTo>
                  <a:lnTo>
                    <a:pt x="8545" y="2359"/>
                  </a:lnTo>
                  <a:lnTo>
                    <a:pt x="8555" y="2390"/>
                  </a:lnTo>
                  <a:lnTo>
                    <a:pt x="8561" y="2422"/>
                  </a:lnTo>
                  <a:lnTo>
                    <a:pt x="8563" y="2454"/>
                  </a:lnTo>
                  <a:lnTo>
                    <a:pt x="8561" y="2487"/>
                  </a:lnTo>
                  <a:lnTo>
                    <a:pt x="8493" y="2964"/>
                  </a:lnTo>
                  <a:lnTo>
                    <a:pt x="8825" y="2964"/>
                  </a:lnTo>
                  <a:close/>
                  <a:moveTo>
                    <a:pt x="7863" y="3214"/>
                  </a:moveTo>
                  <a:lnTo>
                    <a:pt x="7283" y="3940"/>
                  </a:lnTo>
                  <a:lnTo>
                    <a:pt x="7376" y="3884"/>
                  </a:lnTo>
                  <a:lnTo>
                    <a:pt x="7741" y="3521"/>
                  </a:lnTo>
                  <a:lnTo>
                    <a:pt x="7896" y="3214"/>
                  </a:lnTo>
                  <a:lnTo>
                    <a:pt x="7863" y="3214"/>
                  </a:lnTo>
                  <a:close/>
                  <a:moveTo>
                    <a:pt x="6154" y="4965"/>
                  </a:moveTo>
                  <a:lnTo>
                    <a:pt x="6154" y="4964"/>
                  </a:lnTo>
                  <a:lnTo>
                    <a:pt x="5954" y="5021"/>
                  </a:lnTo>
                  <a:lnTo>
                    <a:pt x="5954" y="5024"/>
                  </a:lnTo>
                  <a:lnTo>
                    <a:pt x="5955" y="5036"/>
                  </a:lnTo>
                  <a:lnTo>
                    <a:pt x="5957" y="5048"/>
                  </a:lnTo>
                  <a:lnTo>
                    <a:pt x="5959" y="5059"/>
                  </a:lnTo>
                  <a:lnTo>
                    <a:pt x="5961" y="5071"/>
                  </a:lnTo>
                  <a:lnTo>
                    <a:pt x="5964" y="5083"/>
                  </a:lnTo>
                  <a:lnTo>
                    <a:pt x="5967" y="5094"/>
                  </a:lnTo>
                  <a:lnTo>
                    <a:pt x="5971" y="5106"/>
                  </a:lnTo>
                  <a:lnTo>
                    <a:pt x="5975" y="5117"/>
                  </a:lnTo>
                  <a:lnTo>
                    <a:pt x="5980" y="5128"/>
                  </a:lnTo>
                  <a:lnTo>
                    <a:pt x="5985" y="5139"/>
                  </a:lnTo>
                  <a:lnTo>
                    <a:pt x="5991" y="5150"/>
                  </a:lnTo>
                  <a:lnTo>
                    <a:pt x="5996" y="5161"/>
                  </a:lnTo>
                  <a:lnTo>
                    <a:pt x="6003" y="5171"/>
                  </a:lnTo>
                  <a:lnTo>
                    <a:pt x="6009" y="5181"/>
                  </a:lnTo>
                  <a:lnTo>
                    <a:pt x="6016" y="5191"/>
                  </a:lnTo>
                  <a:lnTo>
                    <a:pt x="6023" y="5200"/>
                  </a:lnTo>
                  <a:lnTo>
                    <a:pt x="6031" y="5210"/>
                  </a:lnTo>
                  <a:lnTo>
                    <a:pt x="6039" y="5218"/>
                  </a:lnTo>
                  <a:lnTo>
                    <a:pt x="6047" y="5227"/>
                  </a:lnTo>
                  <a:lnTo>
                    <a:pt x="6056" y="5235"/>
                  </a:lnTo>
                  <a:lnTo>
                    <a:pt x="6064" y="5243"/>
                  </a:lnTo>
                  <a:lnTo>
                    <a:pt x="6074" y="5251"/>
                  </a:lnTo>
                  <a:lnTo>
                    <a:pt x="6083" y="5258"/>
                  </a:lnTo>
                  <a:lnTo>
                    <a:pt x="6093" y="5265"/>
                  </a:lnTo>
                  <a:lnTo>
                    <a:pt x="6103" y="5271"/>
                  </a:lnTo>
                  <a:lnTo>
                    <a:pt x="6113" y="5278"/>
                  </a:lnTo>
                  <a:lnTo>
                    <a:pt x="6124" y="5283"/>
                  </a:lnTo>
                  <a:lnTo>
                    <a:pt x="6135" y="5289"/>
                  </a:lnTo>
                  <a:lnTo>
                    <a:pt x="6146" y="5294"/>
                  </a:lnTo>
                  <a:lnTo>
                    <a:pt x="6157" y="5299"/>
                  </a:lnTo>
                  <a:lnTo>
                    <a:pt x="6168" y="5303"/>
                  </a:lnTo>
                  <a:lnTo>
                    <a:pt x="6180" y="5307"/>
                  </a:lnTo>
                  <a:lnTo>
                    <a:pt x="6191" y="5310"/>
                  </a:lnTo>
                  <a:lnTo>
                    <a:pt x="6203" y="5313"/>
                  </a:lnTo>
                  <a:lnTo>
                    <a:pt x="6215" y="5315"/>
                  </a:lnTo>
                  <a:lnTo>
                    <a:pt x="6226" y="5317"/>
                  </a:lnTo>
                  <a:lnTo>
                    <a:pt x="6238" y="5319"/>
                  </a:lnTo>
                  <a:lnTo>
                    <a:pt x="6250" y="5320"/>
                  </a:lnTo>
                  <a:lnTo>
                    <a:pt x="6262" y="5321"/>
                  </a:lnTo>
                  <a:lnTo>
                    <a:pt x="6274" y="5321"/>
                  </a:lnTo>
                  <a:lnTo>
                    <a:pt x="6286" y="5321"/>
                  </a:lnTo>
                  <a:lnTo>
                    <a:pt x="6298" y="5320"/>
                  </a:lnTo>
                  <a:lnTo>
                    <a:pt x="6310" y="5319"/>
                  </a:lnTo>
                  <a:lnTo>
                    <a:pt x="6322" y="5317"/>
                  </a:lnTo>
                  <a:lnTo>
                    <a:pt x="6333" y="5315"/>
                  </a:lnTo>
                  <a:lnTo>
                    <a:pt x="6345" y="5313"/>
                  </a:lnTo>
                  <a:lnTo>
                    <a:pt x="6357" y="5310"/>
                  </a:lnTo>
                  <a:lnTo>
                    <a:pt x="6368" y="5307"/>
                  </a:lnTo>
                  <a:lnTo>
                    <a:pt x="6380" y="5303"/>
                  </a:lnTo>
                  <a:lnTo>
                    <a:pt x="6391" y="5299"/>
                  </a:lnTo>
                  <a:lnTo>
                    <a:pt x="6402" y="5294"/>
                  </a:lnTo>
                  <a:lnTo>
                    <a:pt x="6413" y="5289"/>
                  </a:lnTo>
                  <a:lnTo>
                    <a:pt x="6424" y="5283"/>
                  </a:lnTo>
                  <a:lnTo>
                    <a:pt x="6435" y="5278"/>
                  </a:lnTo>
                  <a:lnTo>
                    <a:pt x="6445" y="5271"/>
                  </a:lnTo>
                  <a:lnTo>
                    <a:pt x="6455" y="5265"/>
                  </a:lnTo>
                  <a:lnTo>
                    <a:pt x="6465" y="5258"/>
                  </a:lnTo>
                  <a:lnTo>
                    <a:pt x="6474" y="5251"/>
                  </a:lnTo>
                  <a:lnTo>
                    <a:pt x="6484" y="5243"/>
                  </a:lnTo>
                  <a:lnTo>
                    <a:pt x="6492" y="5235"/>
                  </a:lnTo>
                  <a:lnTo>
                    <a:pt x="6501" y="5227"/>
                  </a:lnTo>
                  <a:lnTo>
                    <a:pt x="6509" y="5218"/>
                  </a:lnTo>
                  <a:lnTo>
                    <a:pt x="6517" y="5210"/>
                  </a:lnTo>
                  <a:lnTo>
                    <a:pt x="6525" y="5200"/>
                  </a:lnTo>
                  <a:lnTo>
                    <a:pt x="6532" y="5191"/>
                  </a:lnTo>
                  <a:lnTo>
                    <a:pt x="6539" y="5181"/>
                  </a:lnTo>
                  <a:lnTo>
                    <a:pt x="6545" y="5171"/>
                  </a:lnTo>
                  <a:lnTo>
                    <a:pt x="6552" y="5160"/>
                  </a:lnTo>
                  <a:lnTo>
                    <a:pt x="6558" y="5149"/>
                  </a:lnTo>
                  <a:lnTo>
                    <a:pt x="6564" y="5139"/>
                  </a:lnTo>
                  <a:lnTo>
                    <a:pt x="6569" y="5128"/>
                  </a:lnTo>
                  <a:lnTo>
                    <a:pt x="6573" y="5117"/>
                  </a:lnTo>
                  <a:lnTo>
                    <a:pt x="6577" y="5106"/>
                  </a:lnTo>
                  <a:lnTo>
                    <a:pt x="6581" y="5094"/>
                  </a:lnTo>
                  <a:lnTo>
                    <a:pt x="6584" y="5083"/>
                  </a:lnTo>
                  <a:lnTo>
                    <a:pt x="6587" y="5071"/>
                  </a:lnTo>
                  <a:lnTo>
                    <a:pt x="6589" y="5060"/>
                  </a:lnTo>
                  <a:lnTo>
                    <a:pt x="6591" y="5048"/>
                  </a:lnTo>
                  <a:lnTo>
                    <a:pt x="6593" y="5036"/>
                  </a:lnTo>
                  <a:lnTo>
                    <a:pt x="6594" y="5024"/>
                  </a:lnTo>
                  <a:lnTo>
                    <a:pt x="6595" y="5012"/>
                  </a:lnTo>
                  <a:lnTo>
                    <a:pt x="6595" y="5000"/>
                  </a:lnTo>
                  <a:lnTo>
                    <a:pt x="6595" y="4988"/>
                  </a:lnTo>
                  <a:lnTo>
                    <a:pt x="6594" y="4976"/>
                  </a:lnTo>
                  <a:lnTo>
                    <a:pt x="6593" y="4964"/>
                  </a:lnTo>
                  <a:lnTo>
                    <a:pt x="6591" y="4952"/>
                  </a:lnTo>
                  <a:lnTo>
                    <a:pt x="6589" y="4940"/>
                  </a:lnTo>
                  <a:lnTo>
                    <a:pt x="6587" y="4929"/>
                  </a:lnTo>
                  <a:lnTo>
                    <a:pt x="6584" y="4917"/>
                  </a:lnTo>
                  <a:lnTo>
                    <a:pt x="6581" y="4906"/>
                  </a:lnTo>
                  <a:lnTo>
                    <a:pt x="6577" y="4894"/>
                  </a:lnTo>
                  <a:lnTo>
                    <a:pt x="6573" y="4883"/>
                  </a:lnTo>
                  <a:lnTo>
                    <a:pt x="6569" y="4872"/>
                  </a:lnTo>
                  <a:lnTo>
                    <a:pt x="6564" y="4861"/>
                  </a:lnTo>
                  <a:lnTo>
                    <a:pt x="6558" y="4851"/>
                  </a:lnTo>
                  <a:lnTo>
                    <a:pt x="6556" y="4847"/>
                  </a:lnTo>
                  <a:lnTo>
                    <a:pt x="6372" y="5078"/>
                  </a:lnTo>
                  <a:lnTo>
                    <a:pt x="6361" y="5090"/>
                  </a:lnTo>
                  <a:lnTo>
                    <a:pt x="6348" y="5101"/>
                  </a:lnTo>
                  <a:lnTo>
                    <a:pt x="6334" y="5110"/>
                  </a:lnTo>
                  <a:lnTo>
                    <a:pt x="6319" y="5116"/>
                  </a:lnTo>
                  <a:lnTo>
                    <a:pt x="6304" y="5121"/>
                  </a:lnTo>
                  <a:lnTo>
                    <a:pt x="6288" y="5124"/>
                  </a:lnTo>
                  <a:lnTo>
                    <a:pt x="6271" y="5125"/>
                  </a:lnTo>
                  <a:lnTo>
                    <a:pt x="6255" y="5124"/>
                  </a:lnTo>
                  <a:lnTo>
                    <a:pt x="6239" y="5120"/>
                  </a:lnTo>
                  <a:lnTo>
                    <a:pt x="6224" y="5114"/>
                  </a:lnTo>
                  <a:lnTo>
                    <a:pt x="6209" y="5107"/>
                  </a:lnTo>
                  <a:lnTo>
                    <a:pt x="6196" y="5098"/>
                  </a:lnTo>
                  <a:lnTo>
                    <a:pt x="6184" y="5087"/>
                  </a:lnTo>
                  <a:lnTo>
                    <a:pt x="6173" y="5074"/>
                  </a:lnTo>
                  <a:lnTo>
                    <a:pt x="6164" y="5060"/>
                  </a:lnTo>
                  <a:lnTo>
                    <a:pt x="6158" y="5045"/>
                  </a:lnTo>
                  <a:lnTo>
                    <a:pt x="6153" y="5030"/>
                  </a:lnTo>
                  <a:lnTo>
                    <a:pt x="6150" y="5014"/>
                  </a:lnTo>
                  <a:lnTo>
                    <a:pt x="6149" y="4997"/>
                  </a:lnTo>
                  <a:lnTo>
                    <a:pt x="6150" y="4981"/>
                  </a:lnTo>
                  <a:lnTo>
                    <a:pt x="6154" y="4965"/>
                  </a:lnTo>
                  <a:close/>
                  <a:moveTo>
                    <a:pt x="3442" y="5149"/>
                  </a:moveTo>
                  <a:lnTo>
                    <a:pt x="3444" y="5153"/>
                  </a:lnTo>
                  <a:lnTo>
                    <a:pt x="3628" y="4922"/>
                  </a:lnTo>
                  <a:lnTo>
                    <a:pt x="3639" y="4910"/>
                  </a:lnTo>
                  <a:lnTo>
                    <a:pt x="3652" y="4899"/>
                  </a:lnTo>
                  <a:lnTo>
                    <a:pt x="3666" y="4890"/>
                  </a:lnTo>
                  <a:lnTo>
                    <a:pt x="3681" y="4884"/>
                  </a:lnTo>
                  <a:lnTo>
                    <a:pt x="3696" y="4879"/>
                  </a:lnTo>
                  <a:lnTo>
                    <a:pt x="3712" y="4876"/>
                  </a:lnTo>
                  <a:lnTo>
                    <a:pt x="3729" y="4875"/>
                  </a:lnTo>
                  <a:lnTo>
                    <a:pt x="3745" y="4876"/>
                  </a:lnTo>
                  <a:lnTo>
                    <a:pt x="3761" y="4880"/>
                  </a:lnTo>
                  <a:lnTo>
                    <a:pt x="3776" y="4886"/>
                  </a:lnTo>
                  <a:lnTo>
                    <a:pt x="3791" y="4893"/>
                  </a:lnTo>
                  <a:lnTo>
                    <a:pt x="3804" y="4902"/>
                  </a:lnTo>
                  <a:lnTo>
                    <a:pt x="3816" y="4913"/>
                  </a:lnTo>
                  <a:lnTo>
                    <a:pt x="3827" y="4926"/>
                  </a:lnTo>
                  <a:lnTo>
                    <a:pt x="3836" y="4940"/>
                  </a:lnTo>
                  <a:lnTo>
                    <a:pt x="3842" y="4955"/>
                  </a:lnTo>
                  <a:lnTo>
                    <a:pt x="3847" y="4970"/>
                  </a:lnTo>
                  <a:lnTo>
                    <a:pt x="3850" y="4986"/>
                  </a:lnTo>
                  <a:lnTo>
                    <a:pt x="3851" y="5003"/>
                  </a:lnTo>
                  <a:lnTo>
                    <a:pt x="3850" y="5019"/>
                  </a:lnTo>
                  <a:lnTo>
                    <a:pt x="3846" y="5035"/>
                  </a:lnTo>
                  <a:lnTo>
                    <a:pt x="3846" y="5036"/>
                  </a:lnTo>
                  <a:lnTo>
                    <a:pt x="4046" y="4979"/>
                  </a:lnTo>
                  <a:lnTo>
                    <a:pt x="4046" y="4976"/>
                  </a:lnTo>
                  <a:lnTo>
                    <a:pt x="4045" y="4964"/>
                  </a:lnTo>
                  <a:lnTo>
                    <a:pt x="4043" y="4952"/>
                  </a:lnTo>
                  <a:lnTo>
                    <a:pt x="4041" y="4941"/>
                  </a:lnTo>
                  <a:lnTo>
                    <a:pt x="4039" y="4929"/>
                  </a:lnTo>
                  <a:lnTo>
                    <a:pt x="4036" y="4917"/>
                  </a:lnTo>
                  <a:lnTo>
                    <a:pt x="4033" y="4906"/>
                  </a:lnTo>
                  <a:lnTo>
                    <a:pt x="4029" y="4894"/>
                  </a:lnTo>
                  <a:lnTo>
                    <a:pt x="4025" y="4883"/>
                  </a:lnTo>
                  <a:lnTo>
                    <a:pt x="4020" y="4872"/>
                  </a:lnTo>
                  <a:lnTo>
                    <a:pt x="4015" y="4861"/>
                  </a:lnTo>
                  <a:lnTo>
                    <a:pt x="4009" y="4850"/>
                  </a:lnTo>
                  <a:lnTo>
                    <a:pt x="4004" y="4839"/>
                  </a:lnTo>
                  <a:lnTo>
                    <a:pt x="3997" y="4829"/>
                  </a:lnTo>
                  <a:lnTo>
                    <a:pt x="3991" y="4819"/>
                  </a:lnTo>
                  <a:lnTo>
                    <a:pt x="3984" y="4809"/>
                  </a:lnTo>
                  <a:lnTo>
                    <a:pt x="3977" y="4800"/>
                  </a:lnTo>
                  <a:lnTo>
                    <a:pt x="3969" y="4790"/>
                  </a:lnTo>
                  <a:lnTo>
                    <a:pt x="3961" y="4782"/>
                  </a:lnTo>
                  <a:lnTo>
                    <a:pt x="3953" y="4773"/>
                  </a:lnTo>
                  <a:lnTo>
                    <a:pt x="3944" y="4765"/>
                  </a:lnTo>
                  <a:lnTo>
                    <a:pt x="3936" y="4757"/>
                  </a:lnTo>
                  <a:lnTo>
                    <a:pt x="3926" y="4749"/>
                  </a:lnTo>
                  <a:lnTo>
                    <a:pt x="3917" y="4742"/>
                  </a:lnTo>
                  <a:lnTo>
                    <a:pt x="3907" y="4735"/>
                  </a:lnTo>
                  <a:lnTo>
                    <a:pt x="3897" y="4729"/>
                  </a:lnTo>
                  <a:lnTo>
                    <a:pt x="3887" y="4722"/>
                  </a:lnTo>
                  <a:lnTo>
                    <a:pt x="3876" y="4717"/>
                  </a:lnTo>
                  <a:lnTo>
                    <a:pt x="3865" y="4711"/>
                  </a:lnTo>
                  <a:lnTo>
                    <a:pt x="3854" y="4706"/>
                  </a:lnTo>
                  <a:lnTo>
                    <a:pt x="3843" y="4701"/>
                  </a:lnTo>
                  <a:lnTo>
                    <a:pt x="3832" y="4697"/>
                  </a:lnTo>
                  <a:lnTo>
                    <a:pt x="3820" y="4693"/>
                  </a:lnTo>
                  <a:lnTo>
                    <a:pt x="3809" y="4690"/>
                  </a:lnTo>
                  <a:lnTo>
                    <a:pt x="3797" y="4687"/>
                  </a:lnTo>
                  <a:lnTo>
                    <a:pt x="3785" y="4685"/>
                  </a:lnTo>
                  <a:lnTo>
                    <a:pt x="3774" y="4683"/>
                  </a:lnTo>
                  <a:lnTo>
                    <a:pt x="3762" y="4681"/>
                  </a:lnTo>
                  <a:lnTo>
                    <a:pt x="3750" y="4680"/>
                  </a:lnTo>
                  <a:lnTo>
                    <a:pt x="3738" y="4679"/>
                  </a:lnTo>
                  <a:lnTo>
                    <a:pt x="3726" y="4679"/>
                  </a:lnTo>
                  <a:lnTo>
                    <a:pt x="3714" y="4679"/>
                  </a:lnTo>
                  <a:lnTo>
                    <a:pt x="3702" y="4680"/>
                  </a:lnTo>
                  <a:lnTo>
                    <a:pt x="3690" y="4681"/>
                  </a:lnTo>
                  <a:lnTo>
                    <a:pt x="3678" y="4683"/>
                  </a:lnTo>
                  <a:lnTo>
                    <a:pt x="3667" y="4685"/>
                  </a:lnTo>
                  <a:lnTo>
                    <a:pt x="3655" y="4687"/>
                  </a:lnTo>
                  <a:lnTo>
                    <a:pt x="3643" y="4690"/>
                  </a:lnTo>
                  <a:lnTo>
                    <a:pt x="3632" y="4693"/>
                  </a:lnTo>
                  <a:lnTo>
                    <a:pt x="3620" y="4697"/>
                  </a:lnTo>
                  <a:lnTo>
                    <a:pt x="3609" y="4701"/>
                  </a:lnTo>
                  <a:lnTo>
                    <a:pt x="3598" y="4706"/>
                  </a:lnTo>
                  <a:lnTo>
                    <a:pt x="3587" y="4711"/>
                  </a:lnTo>
                  <a:lnTo>
                    <a:pt x="3576" y="4717"/>
                  </a:lnTo>
                  <a:lnTo>
                    <a:pt x="3565" y="4722"/>
                  </a:lnTo>
                  <a:lnTo>
                    <a:pt x="3555" y="4729"/>
                  </a:lnTo>
                  <a:lnTo>
                    <a:pt x="3545" y="4735"/>
                  </a:lnTo>
                  <a:lnTo>
                    <a:pt x="3535" y="4742"/>
                  </a:lnTo>
                  <a:lnTo>
                    <a:pt x="3526" y="4749"/>
                  </a:lnTo>
                  <a:lnTo>
                    <a:pt x="3516" y="4757"/>
                  </a:lnTo>
                  <a:lnTo>
                    <a:pt x="3508" y="4765"/>
                  </a:lnTo>
                  <a:lnTo>
                    <a:pt x="3499" y="4773"/>
                  </a:lnTo>
                  <a:lnTo>
                    <a:pt x="3491" y="4782"/>
                  </a:lnTo>
                  <a:lnTo>
                    <a:pt x="3483" y="4790"/>
                  </a:lnTo>
                  <a:lnTo>
                    <a:pt x="3475" y="4800"/>
                  </a:lnTo>
                  <a:lnTo>
                    <a:pt x="3468" y="4809"/>
                  </a:lnTo>
                  <a:lnTo>
                    <a:pt x="3461" y="4819"/>
                  </a:lnTo>
                  <a:lnTo>
                    <a:pt x="3455" y="4829"/>
                  </a:lnTo>
                  <a:lnTo>
                    <a:pt x="3448" y="4840"/>
                  </a:lnTo>
                  <a:lnTo>
                    <a:pt x="3442" y="4851"/>
                  </a:lnTo>
                  <a:lnTo>
                    <a:pt x="3436" y="4861"/>
                  </a:lnTo>
                  <a:lnTo>
                    <a:pt x="3431" y="4872"/>
                  </a:lnTo>
                  <a:lnTo>
                    <a:pt x="3427" y="4883"/>
                  </a:lnTo>
                  <a:lnTo>
                    <a:pt x="3423" y="4894"/>
                  </a:lnTo>
                  <a:lnTo>
                    <a:pt x="3419" y="4906"/>
                  </a:lnTo>
                  <a:lnTo>
                    <a:pt x="3416" y="4917"/>
                  </a:lnTo>
                  <a:lnTo>
                    <a:pt x="3413" y="4929"/>
                  </a:lnTo>
                  <a:lnTo>
                    <a:pt x="3411" y="4940"/>
                  </a:lnTo>
                  <a:lnTo>
                    <a:pt x="3409" y="4952"/>
                  </a:lnTo>
                  <a:lnTo>
                    <a:pt x="3407" y="4964"/>
                  </a:lnTo>
                  <a:lnTo>
                    <a:pt x="3406" y="4976"/>
                  </a:lnTo>
                  <a:lnTo>
                    <a:pt x="3405" y="4988"/>
                  </a:lnTo>
                  <a:lnTo>
                    <a:pt x="3405" y="5000"/>
                  </a:lnTo>
                  <a:lnTo>
                    <a:pt x="3405" y="5012"/>
                  </a:lnTo>
                  <a:lnTo>
                    <a:pt x="3406" y="5024"/>
                  </a:lnTo>
                  <a:lnTo>
                    <a:pt x="3407" y="5036"/>
                  </a:lnTo>
                  <a:lnTo>
                    <a:pt x="3409" y="5048"/>
                  </a:lnTo>
                  <a:lnTo>
                    <a:pt x="3411" y="5060"/>
                  </a:lnTo>
                  <a:lnTo>
                    <a:pt x="3413" y="5071"/>
                  </a:lnTo>
                  <a:lnTo>
                    <a:pt x="3416" y="5083"/>
                  </a:lnTo>
                  <a:lnTo>
                    <a:pt x="3419" y="5094"/>
                  </a:lnTo>
                  <a:lnTo>
                    <a:pt x="3423" y="5106"/>
                  </a:lnTo>
                  <a:lnTo>
                    <a:pt x="3427" y="5117"/>
                  </a:lnTo>
                  <a:lnTo>
                    <a:pt x="3431" y="5128"/>
                  </a:lnTo>
                  <a:lnTo>
                    <a:pt x="3436" y="5139"/>
                  </a:lnTo>
                  <a:lnTo>
                    <a:pt x="3442" y="5149"/>
                  </a:lnTo>
                  <a:close/>
                  <a:moveTo>
                    <a:pt x="2717" y="6060"/>
                  </a:moveTo>
                  <a:lnTo>
                    <a:pt x="2624" y="6116"/>
                  </a:lnTo>
                  <a:lnTo>
                    <a:pt x="2259" y="6479"/>
                  </a:lnTo>
                  <a:lnTo>
                    <a:pt x="2104" y="6786"/>
                  </a:lnTo>
                  <a:lnTo>
                    <a:pt x="2137" y="6786"/>
                  </a:lnTo>
                  <a:lnTo>
                    <a:pt x="2717" y="6060"/>
                  </a:lnTo>
                  <a:close/>
                  <a:moveTo>
                    <a:pt x="1437" y="7546"/>
                  </a:moveTo>
                  <a:lnTo>
                    <a:pt x="1439" y="7513"/>
                  </a:lnTo>
                  <a:lnTo>
                    <a:pt x="1507" y="7036"/>
                  </a:lnTo>
                  <a:lnTo>
                    <a:pt x="1175" y="7036"/>
                  </a:lnTo>
                  <a:lnTo>
                    <a:pt x="1175" y="8060"/>
                  </a:lnTo>
                  <a:lnTo>
                    <a:pt x="2199" y="8060"/>
                  </a:lnTo>
                  <a:lnTo>
                    <a:pt x="2199" y="7108"/>
                  </a:lnTo>
                  <a:lnTo>
                    <a:pt x="1959" y="7408"/>
                  </a:lnTo>
                  <a:lnTo>
                    <a:pt x="1935" y="7583"/>
                  </a:lnTo>
                  <a:lnTo>
                    <a:pt x="1928" y="7615"/>
                  </a:lnTo>
                  <a:lnTo>
                    <a:pt x="1917" y="7646"/>
                  </a:lnTo>
                  <a:lnTo>
                    <a:pt x="1902" y="7675"/>
                  </a:lnTo>
                  <a:lnTo>
                    <a:pt x="1884" y="7702"/>
                  </a:lnTo>
                  <a:lnTo>
                    <a:pt x="1862" y="7726"/>
                  </a:lnTo>
                  <a:lnTo>
                    <a:pt x="1837" y="7748"/>
                  </a:lnTo>
                  <a:lnTo>
                    <a:pt x="1810" y="7766"/>
                  </a:lnTo>
                  <a:lnTo>
                    <a:pt x="1780" y="7780"/>
                  </a:lnTo>
                  <a:lnTo>
                    <a:pt x="1749" y="7790"/>
                  </a:lnTo>
                  <a:lnTo>
                    <a:pt x="1717" y="7796"/>
                  </a:lnTo>
                  <a:lnTo>
                    <a:pt x="1685" y="7798"/>
                  </a:lnTo>
                  <a:lnTo>
                    <a:pt x="1652" y="7796"/>
                  </a:lnTo>
                  <a:lnTo>
                    <a:pt x="1620" y="7789"/>
                  </a:lnTo>
                  <a:lnTo>
                    <a:pt x="1589" y="7778"/>
                  </a:lnTo>
                  <a:lnTo>
                    <a:pt x="1560" y="7763"/>
                  </a:lnTo>
                  <a:lnTo>
                    <a:pt x="1533" y="7745"/>
                  </a:lnTo>
                  <a:lnTo>
                    <a:pt x="1509" y="7723"/>
                  </a:lnTo>
                  <a:lnTo>
                    <a:pt x="1487" y="7698"/>
                  </a:lnTo>
                  <a:lnTo>
                    <a:pt x="1469" y="7671"/>
                  </a:lnTo>
                  <a:lnTo>
                    <a:pt x="1455" y="7641"/>
                  </a:lnTo>
                  <a:lnTo>
                    <a:pt x="1445" y="7610"/>
                  </a:lnTo>
                  <a:lnTo>
                    <a:pt x="1439" y="7578"/>
                  </a:lnTo>
                  <a:lnTo>
                    <a:pt x="1437" y="754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E9BED47-92D9-40F9-A15E-D110B4B621F2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</p:grpSpPr>
        <p:sp>
          <p:nvSpPr>
            <p:cNvPr id="4219" name="Google Shape;4219;p37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3085"/>
                  </a:moveTo>
                  <a:lnTo>
                    <a:pt x="7753" y="3085"/>
                  </a:lnTo>
                  <a:lnTo>
                    <a:pt x="7753" y="1888"/>
                  </a:lnTo>
                  <a:lnTo>
                    <a:pt x="8950" y="1888"/>
                  </a:lnTo>
                  <a:lnTo>
                    <a:pt x="8950" y="3085"/>
                  </a:lnTo>
                  <a:close/>
                  <a:moveTo>
                    <a:pt x="6795" y="6915"/>
                  </a:moveTo>
                  <a:lnTo>
                    <a:pt x="5598" y="6915"/>
                  </a:lnTo>
                  <a:lnTo>
                    <a:pt x="5598" y="5718"/>
                  </a:lnTo>
                  <a:lnTo>
                    <a:pt x="6795" y="5718"/>
                  </a:lnTo>
                  <a:lnTo>
                    <a:pt x="6795" y="6915"/>
                  </a:lnTo>
                  <a:close/>
                  <a:moveTo>
                    <a:pt x="4402" y="3803"/>
                  </a:moveTo>
                  <a:lnTo>
                    <a:pt x="3205" y="3803"/>
                  </a:lnTo>
                  <a:lnTo>
                    <a:pt x="3205" y="2606"/>
                  </a:lnTo>
                  <a:lnTo>
                    <a:pt x="4402" y="2606"/>
                  </a:lnTo>
                  <a:lnTo>
                    <a:pt x="4402" y="3803"/>
                  </a:lnTo>
                  <a:close/>
                  <a:moveTo>
                    <a:pt x="2247" y="8112"/>
                  </a:moveTo>
                  <a:lnTo>
                    <a:pt x="1050" y="8112"/>
                  </a:lnTo>
                  <a:lnTo>
                    <a:pt x="1050" y="6915"/>
                  </a:lnTo>
                  <a:lnTo>
                    <a:pt x="2247" y="6915"/>
                  </a:lnTo>
                  <a:lnTo>
                    <a:pt x="2247" y="81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37"/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9" y="3101"/>
                  </a:moveTo>
                  <a:lnTo>
                    <a:pt x="7628" y="3085"/>
                  </a:lnTo>
                  <a:lnTo>
                    <a:pt x="7628" y="1888"/>
                  </a:lnTo>
                  <a:lnTo>
                    <a:pt x="7629" y="1872"/>
                  </a:lnTo>
                  <a:lnTo>
                    <a:pt x="7632" y="1856"/>
                  </a:lnTo>
                  <a:lnTo>
                    <a:pt x="7638" y="1840"/>
                  </a:lnTo>
                  <a:lnTo>
                    <a:pt x="7645" y="1826"/>
                  </a:lnTo>
                  <a:lnTo>
                    <a:pt x="7654" y="1812"/>
                  </a:lnTo>
                  <a:lnTo>
                    <a:pt x="7665" y="1800"/>
                  </a:lnTo>
                  <a:lnTo>
                    <a:pt x="7677" y="1789"/>
                  </a:lnTo>
                  <a:lnTo>
                    <a:pt x="7690" y="1780"/>
                  </a:lnTo>
                  <a:lnTo>
                    <a:pt x="7705" y="1773"/>
                  </a:lnTo>
                  <a:lnTo>
                    <a:pt x="7721" y="1767"/>
                  </a:lnTo>
                  <a:lnTo>
                    <a:pt x="7737" y="1764"/>
                  </a:lnTo>
                  <a:lnTo>
                    <a:pt x="7753" y="1763"/>
                  </a:lnTo>
                  <a:lnTo>
                    <a:pt x="8950" y="1763"/>
                  </a:lnTo>
                  <a:lnTo>
                    <a:pt x="8966" y="1764"/>
                  </a:lnTo>
                  <a:lnTo>
                    <a:pt x="8982" y="1767"/>
                  </a:lnTo>
                  <a:lnTo>
                    <a:pt x="8998" y="1773"/>
                  </a:lnTo>
                  <a:lnTo>
                    <a:pt x="9012" y="1780"/>
                  </a:lnTo>
                  <a:lnTo>
                    <a:pt x="9026" y="1789"/>
                  </a:lnTo>
                  <a:lnTo>
                    <a:pt x="9038" y="1800"/>
                  </a:lnTo>
                  <a:lnTo>
                    <a:pt x="9049" y="1812"/>
                  </a:lnTo>
                  <a:lnTo>
                    <a:pt x="9058" y="1826"/>
                  </a:lnTo>
                  <a:lnTo>
                    <a:pt x="9065" y="1840"/>
                  </a:lnTo>
                  <a:lnTo>
                    <a:pt x="9071" y="1856"/>
                  </a:lnTo>
                  <a:lnTo>
                    <a:pt x="9074" y="1872"/>
                  </a:lnTo>
                  <a:lnTo>
                    <a:pt x="9075" y="1888"/>
                  </a:lnTo>
                  <a:lnTo>
                    <a:pt x="9075" y="3085"/>
                  </a:lnTo>
                  <a:lnTo>
                    <a:pt x="9074" y="3101"/>
                  </a:lnTo>
                  <a:lnTo>
                    <a:pt x="9071" y="3117"/>
                  </a:lnTo>
                  <a:lnTo>
                    <a:pt x="9065" y="3133"/>
                  </a:lnTo>
                  <a:lnTo>
                    <a:pt x="9058" y="3148"/>
                  </a:lnTo>
                  <a:lnTo>
                    <a:pt x="9049" y="3161"/>
                  </a:lnTo>
                  <a:lnTo>
                    <a:pt x="9038" y="3173"/>
                  </a:lnTo>
                  <a:lnTo>
                    <a:pt x="9026" y="3184"/>
                  </a:lnTo>
                  <a:lnTo>
                    <a:pt x="9012" y="3193"/>
                  </a:lnTo>
                  <a:lnTo>
                    <a:pt x="8998" y="3200"/>
                  </a:lnTo>
                  <a:lnTo>
                    <a:pt x="8982" y="3206"/>
                  </a:lnTo>
                  <a:lnTo>
                    <a:pt x="8966" y="3209"/>
                  </a:lnTo>
                  <a:lnTo>
                    <a:pt x="8950" y="3210"/>
                  </a:lnTo>
                  <a:lnTo>
                    <a:pt x="8232" y="3210"/>
                  </a:lnTo>
                  <a:lnTo>
                    <a:pt x="6875" y="5622"/>
                  </a:lnTo>
                  <a:lnTo>
                    <a:pt x="6883" y="5630"/>
                  </a:lnTo>
                  <a:lnTo>
                    <a:pt x="6894" y="5642"/>
                  </a:lnTo>
                  <a:lnTo>
                    <a:pt x="6903" y="5656"/>
                  </a:lnTo>
                  <a:lnTo>
                    <a:pt x="6910" y="5670"/>
                  </a:lnTo>
                  <a:lnTo>
                    <a:pt x="6916" y="5686"/>
                  </a:lnTo>
                  <a:lnTo>
                    <a:pt x="6919" y="5702"/>
                  </a:lnTo>
                  <a:lnTo>
                    <a:pt x="6920" y="5718"/>
                  </a:lnTo>
                  <a:lnTo>
                    <a:pt x="6920" y="6915"/>
                  </a:lnTo>
                  <a:lnTo>
                    <a:pt x="6919" y="6931"/>
                  </a:lnTo>
                  <a:lnTo>
                    <a:pt x="6916" y="6947"/>
                  </a:lnTo>
                  <a:lnTo>
                    <a:pt x="6910" y="6963"/>
                  </a:lnTo>
                  <a:lnTo>
                    <a:pt x="6903" y="6978"/>
                  </a:lnTo>
                  <a:lnTo>
                    <a:pt x="6894" y="6991"/>
                  </a:lnTo>
                  <a:lnTo>
                    <a:pt x="6883" y="7003"/>
                  </a:lnTo>
                  <a:lnTo>
                    <a:pt x="6871" y="7014"/>
                  </a:lnTo>
                  <a:lnTo>
                    <a:pt x="6858" y="7023"/>
                  </a:lnTo>
                  <a:lnTo>
                    <a:pt x="6843" y="7030"/>
                  </a:lnTo>
                  <a:lnTo>
                    <a:pt x="6827" y="7036"/>
                  </a:lnTo>
                  <a:lnTo>
                    <a:pt x="6811" y="7039"/>
                  </a:lnTo>
                  <a:lnTo>
                    <a:pt x="6795" y="7040"/>
                  </a:lnTo>
                  <a:lnTo>
                    <a:pt x="5598" y="7040"/>
                  </a:lnTo>
                  <a:lnTo>
                    <a:pt x="5582" y="7039"/>
                  </a:lnTo>
                  <a:lnTo>
                    <a:pt x="5566" y="7036"/>
                  </a:lnTo>
                  <a:lnTo>
                    <a:pt x="5550" y="7030"/>
                  </a:lnTo>
                  <a:lnTo>
                    <a:pt x="5536" y="7023"/>
                  </a:lnTo>
                  <a:lnTo>
                    <a:pt x="5522" y="7014"/>
                  </a:lnTo>
                  <a:lnTo>
                    <a:pt x="5510" y="7003"/>
                  </a:lnTo>
                  <a:lnTo>
                    <a:pt x="5499" y="6991"/>
                  </a:lnTo>
                  <a:lnTo>
                    <a:pt x="5490" y="6978"/>
                  </a:lnTo>
                  <a:lnTo>
                    <a:pt x="5483" y="6963"/>
                  </a:lnTo>
                  <a:lnTo>
                    <a:pt x="5477" y="6947"/>
                  </a:lnTo>
                  <a:lnTo>
                    <a:pt x="5474" y="6931"/>
                  </a:lnTo>
                  <a:lnTo>
                    <a:pt x="5473" y="6915"/>
                  </a:lnTo>
                  <a:lnTo>
                    <a:pt x="5473" y="5786"/>
                  </a:lnTo>
                  <a:lnTo>
                    <a:pt x="4044" y="3928"/>
                  </a:lnTo>
                  <a:lnTo>
                    <a:pt x="3721" y="3928"/>
                  </a:lnTo>
                  <a:lnTo>
                    <a:pt x="2286" y="6797"/>
                  </a:lnTo>
                  <a:lnTo>
                    <a:pt x="2295" y="6800"/>
                  </a:lnTo>
                  <a:lnTo>
                    <a:pt x="2310" y="6807"/>
                  </a:lnTo>
                  <a:lnTo>
                    <a:pt x="2323" y="6816"/>
                  </a:lnTo>
                  <a:lnTo>
                    <a:pt x="2335" y="6827"/>
                  </a:lnTo>
                  <a:lnTo>
                    <a:pt x="2346" y="6839"/>
                  </a:lnTo>
                  <a:lnTo>
                    <a:pt x="2355" y="6853"/>
                  </a:lnTo>
                  <a:lnTo>
                    <a:pt x="2362" y="6867"/>
                  </a:lnTo>
                  <a:lnTo>
                    <a:pt x="2368" y="6883"/>
                  </a:lnTo>
                  <a:lnTo>
                    <a:pt x="2371" y="6899"/>
                  </a:lnTo>
                  <a:lnTo>
                    <a:pt x="2372" y="6915"/>
                  </a:lnTo>
                  <a:lnTo>
                    <a:pt x="2372" y="8112"/>
                  </a:lnTo>
                  <a:lnTo>
                    <a:pt x="2371" y="8128"/>
                  </a:lnTo>
                  <a:lnTo>
                    <a:pt x="2368" y="8144"/>
                  </a:lnTo>
                  <a:lnTo>
                    <a:pt x="2362" y="8160"/>
                  </a:lnTo>
                  <a:lnTo>
                    <a:pt x="2355" y="8174"/>
                  </a:lnTo>
                  <a:lnTo>
                    <a:pt x="2346" y="8188"/>
                  </a:lnTo>
                  <a:lnTo>
                    <a:pt x="2335" y="8200"/>
                  </a:lnTo>
                  <a:lnTo>
                    <a:pt x="2323" y="8211"/>
                  </a:lnTo>
                  <a:lnTo>
                    <a:pt x="2310" y="8220"/>
                  </a:lnTo>
                  <a:lnTo>
                    <a:pt x="2295" y="8227"/>
                  </a:lnTo>
                  <a:lnTo>
                    <a:pt x="2279" y="8233"/>
                  </a:lnTo>
                  <a:lnTo>
                    <a:pt x="2263" y="8236"/>
                  </a:lnTo>
                  <a:lnTo>
                    <a:pt x="2247" y="8237"/>
                  </a:lnTo>
                  <a:lnTo>
                    <a:pt x="1050" y="8237"/>
                  </a:lnTo>
                  <a:lnTo>
                    <a:pt x="1034" y="8236"/>
                  </a:lnTo>
                  <a:lnTo>
                    <a:pt x="1018" y="8233"/>
                  </a:lnTo>
                  <a:lnTo>
                    <a:pt x="1002" y="8227"/>
                  </a:lnTo>
                  <a:lnTo>
                    <a:pt x="988" y="8220"/>
                  </a:lnTo>
                  <a:lnTo>
                    <a:pt x="974" y="8211"/>
                  </a:lnTo>
                  <a:lnTo>
                    <a:pt x="962" y="8200"/>
                  </a:lnTo>
                  <a:lnTo>
                    <a:pt x="951" y="8188"/>
                  </a:lnTo>
                  <a:lnTo>
                    <a:pt x="942" y="8174"/>
                  </a:lnTo>
                  <a:lnTo>
                    <a:pt x="935" y="8160"/>
                  </a:lnTo>
                  <a:lnTo>
                    <a:pt x="929" y="8144"/>
                  </a:lnTo>
                  <a:lnTo>
                    <a:pt x="926" y="8128"/>
                  </a:lnTo>
                  <a:lnTo>
                    <a:pt x="925" y="8112"/>
                  </a:lnTo>
                  <a:lnTo>
                    <a:pt x="925" y="6915"/>
                  </a:lnTo>
                  <a:lnTo>
                    <a:pt x="926" y="6899"/>
                  </a:lnTo>
                  <a:lnTo>
                    <a:pt x="929" y="6883"/>
                  </a:lnTo>
                  <a:lnTo>
                    <a:pt x="935" y="6867"/>
                  </a:lnTo>
                  <a:lnTo>
                    <a:pt x="942" y="6853"/>
                  </a:lnTo>
                  <a:lnTo>
                    <a:pt x="951" y="6839"/>
                  </a:lnTo>
                  <a:lnTo>
                    <a:pt x="962" y="6827"/>
                  </a:lnTo>
                  <a:lnTo>
                    <a:pt x="974" y="6816"/>
                  </a:lnTo>
                  <a:lnTo>
                    <a:pt x="988" y="6807"/>
                  </a:lnTo>
                  <a:lnTo>
                    <a:pt x="1002" y="6800"/>
                  </a:lnTo>
                  <a:lnTo>
                    <a:pt x="1018" y="6794"/>
                  </a:lnTo>
                  <a:lnTo>
                    <a:pt x="1034" y="6791"/>
                  </a:lnTo>
                  <a:lnTo>
                    <a:pt x="1050" y="6790"/>
                  </a:lnTo>
                  <a:lnTo>
                    <a:pt x="1731" y="6790"/>
                  </a:lnTo>
                  <a:lnTo>
                    <a:pt x="3165" y="3921"/>
                  </a:lnTo>
                  <a:lnTo>
                    <a:pt x="3157" y="3918"/>
                  </a:lnTo>
                  <a:lnTo>
                    <a:pt x="3142" y="3911"/>
                  </a:lnTo>
                  <a:lnTo>
                    <a:pt x="3129" y="3902"/>
                  </a:lnTo>
                  <a:lnTo>
                    <a:pt x="3117" y="3891"/>
                  </a:lnTo>
                  <a:lnTo>
                    <a:pt x="3106" y="3879"/>
                  </a:lnTo>
                  <a:lnTo>
                    <a:pt x="3097" y="3866"/>
                  </a:lnTo>
                  <a:lnTo>
                    <a:pt x="3090" y="3851"/>
                  </a:lnTo>
                  <a:lnTo>
                    <a:pt x="3084" y="3835"/>
                  </a:lnTo>
                  <a:lnTo>
                    <a:pt x="3081" y="3819"/>
                  </a:lnTo>
                  <a:lnTo>
                    <a:pt x="3080" y="3803"/>
                  </a:lnTo>
                  <a:lnTo>
                    <a:pt x="3080" y="2606"/>
                  </a:lnTo>
                  <a:lnTo>
                    <a:pt x="3081" y="2590"/>
                  </a:lnTo>
                  <a:lnTo>
                    <a:pt x="3084" y="2574"/>
                  </a:lnTo>
                  <a:lnTo>
                    <a:pt x="3090" y="2558"/>
                  </a:lnTo>
                  <a:lnTo>
                    <a:pt x="3097" y="2544"/>
                  </a:lnTo>
                  <a:lnTo>
                    <a:pt x="3106" y="2530"/>
                  </a:lnTo>
                  <a:lnTo>
                    <a:pt x="3117" y="2518"/>
                  </a:lnTo>
                  <a:lnTo>
                    <a:pt x="3129" y="2507"/>
                  </a:lnTo>
                  <a:lnTo>
                    <a:pt x="3142" y="2498"/>
                  </a:lnTo>
                  <a:lnTo>
                    <a:pt x="3157" y="2491"/>
                  </a:lnTo>
                  <a:lnTo>
                    <a:pt x="3173" y="2485"/>
                  </a:lnTo>
                  <a:lnTo>
                    <a:pt x="3189" y="2482"/>
                  </a:lnTo>
                  <a:lnTo>
                    <a:pt x="3205" y="2481"/>
                  </a:lnTo>
                  <a:lnTo>
                    <a:pt x="4402" y="2481"/>
                  </a:lnTo>
                  <a:lnTo>
                    <a:pt x="4418" y="2482"/>
                  </a:lnTo>
                  <a:lnTo>
                    <a:pt x="4434" y="2485"/>
                  </a:lnTo>
                  <a:lnTo>
                    <a:pt x="4450" y="2491"/>
                  </a:lnTo>
                  <a:lnTo>
                    <a:pt x="4464" y="2498"/>
                  </a:lnTo>
                  <a:lnTo>
                    <a:pt x="4478" y="2507"/>
                  </a:lnTo>
                  <a:lnTo>
                    <a:pt x="4490" y="2518"/>
                  </a:lnTo>
                  <a:lnTo>
                    <a:pt x="4501" y="2530"/>
                  </a:lnTo>
                  <a:lnTo>
                    <a:pt x="4510" y="2544"/>
                  </a:lnTo>
                  <a:lnTo>
                    <a:pt x="4517" y="2558"/>
                  </a:lnTo>
                  <a:lnTo>
                    <a:pt x="4523" y="2574"/>
                  </a:lnTo>
                  <a:lnTo>
                    <a:pt x="4526" y="2590"/>
                  </a:lnTo>
                  <a:lnTo>
                    <a:pt x="4527" y="2606"/>
                  </a:lnTo>
                  <a:lnTo>
                    <a:pt x="4527" y="3736"/>
                  </a:lnTo>
                  <a:lnTo>
                    <a:pt x="5955" y="5593"/>
                  </a:lnTo>
                  <a:lnTo>
                    <a:pt x="6317" y="5593"/>
                  </a:lnTo>
                  <a:lnTo>
                    <a:pt x="7674" y="3182"/>
                  </a:lnTo>
                  <a:lnTo>
                    <a:pt x="7665" y="3173"/>
                  </a:lnTo>
                  <a:lnTo>
                    <a:pt x="7654" y="3161"/>
                  </a:lnTo>
                  <a:lnTo>
                    <a:pt x="7645" y="3148"/>
                  </a:lnTo>
                  <a:lnTo>
                    <a:pt x="7638" y="3133"/>
                  </a:lnTo>
                  <a:lnTo>
                    <a:pt x="7632" y="3117"/>
                  </a:lnTo>
                  <a:lnTo>
                    <a:pt x="7629" y="3101"/>
                  </a:lnTo>
                  <a:close/>
                  <a:moveTo>
                    <a:pt x="8825" y="2960"/>
                  </a:moveTo>
                  <a:lnTo>
                    <a:pt x="8825" y="2013"/>
                  </a:lnTo>
                  <a:lnTo>
                    <a:pt x="7878" y="2013"/>
                  </a:lnTo>
                  <a:lnTo>
                    <a:pt x="7878" y="2819"/>
                  </a:lnTo>
                  <a:lnTo>
                    <a:pt x="8134" y="2363"/>
                  </a:lnTo>
                  <a:lnTo>
                    <a:pt x="8152" y="2336"/>
                  </a:lnTo>
                  <a:lnTo>
                    <a:pt x="8173" y="2311"/>
                  </a:lnTo>
                  <a:lnTo>
                    <a:pt x="8198" y="2289"/>
                  </a:lnTo>
                  <a:lnTo>
                    <a:pt x="8225" y="2271"/>
                  </a:lnTo>
                  <a:lnTo>
                    <a:pt x="8254" y="2256"/>
                  </a:lnTo>
                  <a:lnTo>
                    <a:pt x="8285" y="2245"/>
                  </a:lnTo>
                  <a:lnTo>
                    <a:pt x="8317" y="2239"/>
                  </a:lnTo>
                  <a:lnTo>
                    <a:pt x="8349" y="2236"/>
                  </a:lnTo>
                  <a:lnTo>
                    <a:pt x="8382" y="2238"/>
                  </a:lnTo>
                  <a:lnTo>
                    <a:pt x="8414" y="2244"/>
                  </a:lnTo>
                  <a:lnTo>
                    <a:pt x="8445" y="2254"/>
                  </a:lnTo>
                  <a:lnTo>
                    <a:pt x="8475" y="2268"/>
                  </a:lnTo>
                  <a:lnTo>
                    <a:pt x="8502" y="2286"/>
                  </a:lnTo>
                  <a:lnTo>
                    <a:pt x="8527" y="2307"/>
                  </a:lnTo>
                  <a:lnTo>
                    <a:pt x="8549" y="2332"/>
                  </a:lnTo>
                  <a:lnTo>
                    <a:pt x="8567" y="2359"/>
                  </a:lnTo>
                  <a:lnTo>
                    <a:pt x="8582" y="2388"/>
                  </a:lnTo>
                  <a:lnTo>
                    <a:pt x="8593" y="2419"/>
                  </a:lnTo>
                  <a:lnTo>
                    <a:pt x="8599" y="2451"/>
                  </a:lnTo>
                  <a:lnTo>
                    <a:pt x="8602" y="2483"/>
                  </a:lnTo>
                  <a:lnTo>
                    <a:pt x="8600" y="2516"/>
                  </a:lnTo>
                  <a:lnTo>
                    <a:pt x="8594" y="2548"/>
                  </a:lnTo>
                  <a:lnTo>
                    <a:pt x="8584" y="2579"/>
                  </a:lnTo>
                  <a:lnTo>
                    <a:pt x="8570" y="2609"/>
                  </a:lnTo>
                  <a:lnTo>
                    <a:pt x="8372" y="2960"/>
                  </a:lnTo>
                  <a:lnTo>
                    <a:pt x="8825" y="2960"/>
                  </a:lnTo>
                  <a:close/>
                  <a:moveTo>
                    <a:pt x="6021" y="6494"/>
                  </a:moveTo>
                  <a:lnTo>
                    <a:pt x="5999" y="6469"/>
                  </a:lnTo>
                  <a:lnTo>
                    <a:pt x="5723" y="6111"/>
                  </a:lnTo>
                  <a:lnTo>
                    <a:pt x="5723" y="6790"/>
                  </a:lnTo>
                  <a:lnTo>
                    <a:pt x="6670" y="6790"/>
                  </a:lnTo>
                  <a:lnTo>
                    <a:pt x="6670" y="5986"/>
                  </a:lnTo>
                  <a:lnTo>
                    <a:pt x="6415" y="6440"/>
                  </a:lnTo>
                  <a:lnTo>
                    <a:pt x="6397" y="6467"/>
                  </a:lnTo>
                  <a:lnTo>
                    <a:pt x="6376" y="6492"/>
                  </a:lnTo>
                  <a:lnTo>
                    <a:pt x="6351" y="6514"/>
                  </a:lnTo>
                  <a:lnTo>
                    <a:pt x="6324" y="6532"/>
                  </a:lnTo>
                  <a:lnTo>
                    <a:pt x="6294" y="6547"/>
                  </a:lnTo>
                  <a:lnTo>
                    <a:pt x="6263" y="6558"/>
                  </a:lnTo>
                  <a:lnTo>
                    <a:pt x="6231" y="6565"/>
                  </a:lnTo>
                  <a:lnTo>
                    <a:pt x="6198" y="6567"/>
                  </a:lnTo>
                  <a:lnTo>
                    <a:pt x="6166" y="6565"/>
                  </a:lnTo>
                  <a:lnTo>
                    <a:pt x="6133" y="6559"/>
                  </a:lnTo>
                  <a:lnTo>
                    <a:pt x="6102" y="6548"/>
                  </a:lnTo>
                  <a:lnTo>
                    <a:pt x="6073" y="6534"/>
                  </a:lnTo>
                  <a:lnTo>
                    <a:pt x="6045" y="6516"/>
                  </a:lnTo>
                  <a:lnTo>
                    <a:pt x="6021" y="6494"/>
                  </a:lnTo>
                  <a:close/>
                  <a:moveTo>
                    <a:pt x="6148" y="5843"/>
                  </a:moveTo>
                  <a:lnTo>
                    <a:pt x="6165" y="5865"/>
                  </a:lnTo>
                  <a:lnTo>
                    <a:pt x="6177" y="5843"/>
                  </a:lnTo>
                  <a:lnTo>
                    <a:pt x="6148" y="5843"/>
                  </a:lnTo>
                  <a:close/>
                  <a:moveTo>
                    <a:pt x="4277" y="3411"/>
                  </a:moveTo>
                  <a:lnTo>
                    <a:pt x="4277" y="2731"/>
                  </a:lnTo>
                  <a:lnTo>
                    <a:pt x="3330" y="2731"/>
                  </a:lnTo>
                  <a:lnTo>
                    <a:pt x="3330" y="3592"/>
                  </a:lnTo>
                  <a:lnTo>
                    <a:pt x="3579" y="3093"/>
                  </a:lnTo>
                  <a:lnTo>
                    <a:pt x="3596" y="3064"/>
                  </a:lnTo>
                  <a:lnTo>
                    <a:pt x="3617" y="3038"/>
                  </a:lnTo>
                  <a:lnTo>
                    <a:pt x="3641" y="3014"/>
                  </a:lnTo>
                  <a:lnTo>
                    <a:pt x="3669" y="2994"/>
                  </a:lnTo>
                  <a:lnTo>
                    <a:pt x="3698" y="2978"/>
                  </a:lnTo>
                  <a:lnTo>
                    <a:pt x="3730" y="2966"/>
                  </a:lnTo>
                  <a:lnTo>
                    <a:pt x="3762" y="2958"/>
                  </a:lnTo>
                  <a:lnTo>
                    <a:pt x="3796" y="2955"/>
                  </a:lnTo>
                  <a:lnTo>
                    <a:pt x="3830" y="2956"/>
                  </a:lnTo>
                  <a:lnTo>
                    <a:pt x="3863" y="2962"/>
                  </a:lnTo>
                  <a:lnTo>
                    <a:pt x="3895" y="2972"/>
                  </a:lnTo>
                  <a:lnTo>
                    <a:pt x="3925" y="2987"/>
                  </a:lnTo>
                  <a:lnTo>
                    <a:pt x="3953" y="3005"/>
                  </a:lnTo>
                  <a:lnTo>
                    <a:pt x="3979" y="3027"/>
                  </a:lnTo>
                  <a:lnTo>
                    <a:pt x="4001" y="3053"/>
                  </a:lnTo>
                  <a:lnTo>
                    <a:pt x="4277" y="3411"/>
                  </a:lnTo>
                  <a:close/>
                  <a:moveTo>
                    <a:pt x="3846" y="3678"/>
                  </a:moveTo>
                  <a:lnTo>
                    <a:pt x="3851" y="3678"/>
                  </a:lnTo>
                  <a:lnTo>
                    <a:pt x="3848" y="3674"/>
                  </a:lnTo>
                  <a:lnTo>
                    <a:pt x="3846" y="3678"/>
                  </a:lnTo>
                  <a:close/>
                  <a:moveTo>
                    <a:pt x="1412" y="7432"/>
                  </a:moveTo>
                  <a:lnTo>
                    <a:pt x="1424" y="7402"/>
                  </a:lnTo>
                  <a:lnTo>
                    <a:pt x="1606" y="7040"/>
                  </a:lnTo>
                  <a:lnTo>
                    <a:pt x="1175" y="7040"/>
                  </a:lnTo>
                  <a:lnTo>
                    <a:pt x="1175" y="7987"/>
                  </a:lnTo>
                  <a:lnTo>
                    <a:pt x="2122" y="7987"/>
                  </a:lnTo>
                  <a:lnTo>
                    <a:pt x="2122" y="7125"/>
                  </a:lnTo>
                  <a:lnTo>
                    <a:pt x="1872" y="7626"/>
                  </a:lnTo>
                  <a:lnTo>
                    <a:pt x="1855" y="7654"/>
                  </a:lnTo>
                  <a:lnTo>
                    <a:pt x="1835" y="7680"/>
                  </a:lnTo>
                  <a:lnTo>
                    <a:pt x="1812" y="7703"/>
                  </a:lnTo>
                  <a:lnTo>
                    <a:pt x="1786" y="7723"/>
                  </a:lnTo>
                  <a:lnTo>
                    <a:pt x="1757" y="7739"/>
                  </a:lnTo>
                  <a:lnTo>
                    <a:pt x="1727" y="7751"/>
                  </a:lnTo>
                  <a:lnTo>
                    <a:pt x="1695" y="7759"/>
                  </a:lnTo>
                  <a:lnTo>
                    <a:pt x="1663" y="7764"/>
                  </a:lnTo>
                  <a:lnTo>
                    <a:pt x="1630" y="7763"/>
                  </a:lnTo>
                  <a:lnTo>
                    <a:pt x="1598" y="7759"/>
                  </a:lnTo>
                  <a:lnTo>
                    <a:pt x="1566" y="7750"/>
                  </a:lnTo>
                  <a:lnTo>
                    <a:pt x="1536" y="7738"/>
                  </a:lnTo>
                  <a:lnTo>
                    <a:pt x="1508" y="7721"/>
                  </a:lnTo>
                  <a:lnTo>
                    <a:pt x="1482" y="7701"/>
                  </a:lnTo>
                  <a:lnTo>
                    <a:pt x="1459" y="7678"/>
                  </a:lnTo>
                  <a:lnTo>
                    <a:pt x="1439" y="7652"/>
                  </a:lnTo>
                  <a:lnTo>
                    <a:pt x="1423" y="7623"/>
                  </a:lnTo>
                  <a:lnTo>
                    <a:pt x="1411" y="7593"/>
                  </a:lnTo>
                  <a:lnTo>
                    <a:pt x="1403" y="7561"/>
                  </a:lnTo>
                  <a:lnTo>
                    <a:pt x="1398" y="7529"/>
                  </a:lnTo>
                  <a:lnTo>
                    <a:pt x="1399" y="7496"/>
                  </a:lnTo>
                  <a:lnTo>
                    <a:pt x="1403" y="7464"/>
                  </a:lnTo>
                  <a:lnTo>
                    <a:pt x="1412" y="743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8EB7052-2877-4A8B-A102-968E9155B260}"/>
              </a:ext>
            </a:extLst>
          </p:cNvPr>
          <p:cNvGrpSpPr/>
          <p:nvPr/>
        </p:nvGrpSpPr>
        <p:grpSpPr>
          <a:xfrm>
            <a:off x="6351187" y="860662"/>
            <a:ext cx="633600" cy="633600"/>
            <a:chOff x="7491762" y="1760267"/>
            <a:chExt cx="633600" cy="633600"/>
          </a:xfrm>
        </p:grpSpPr>
        <p:sp>
          <p:nvSpPr>
            <p:cNvPr id="4223" name="Google Shape;4223;p37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5" y="7251"/>
                  </a:moveTo>
                  <a:lnTo>
                    <a:pt x="6094" y="7292"/>
                  </a:lnTo>
                  <a:lnTo>
                    <a:pt x="6092" y="7333"/>
                  </a:lnTo>
                  <a:lnTo>
                    <a:pt x="6088" y="7374"/>
                  </a:lnTo>
                  <a:lnTo>
                    <a:pt x="6083" y="7414"/>
                  </a:lnTo>
                  <a:lnTo>
                    <a:pt x="6076" y="7455"/>
                  </a:lnTo>
                  <a:lnTo>
                    <a:pt x="6067" y="7495"/>
                  </a:lnTo>
                  <a:lnTo>
                    <a:pt x="6058" y="7534"/>
                  </a:lnTo>
                  <a:lnTo>
                    <a:pt x="6046" y="7573"/>
                  </a:lnTo>
                  <a:lnTo>
                    <a:pt x="6033" y="7612"/>
                  </a:lnTo>
                  <a:lnTo>
                    <a:pt x="6019" y="7651"/>
                  </a:lnTo>
                  <a:lnTo>
                    <a:pt x="6003" y="7688"/>
                  </a:lnTo>
                  <a:lnTo>
                    <a:pt x="5986" y="7726"/>
                  </a:lnTo>
                  <a:lnTo>
                    <a:pt x="5968" y="7762"/>
                  </a:lnTo>
                  <a:lnTo>
                    <a:pt x="5948" y="7798"/>
                  </a:lnTo>
                  <a:lnTo>
                    <a:pt x="5927" y="7833"/>
                  </a:lnTo>
                  <a:lnTo>
                    <a:pt x="5904" y="7868"/>
                  </a:lnTo>
                  <a:lnTo>
                    <a:pt x="5881" y="7901"/>
                  </a:lnTo>
                  <a:lnTo>
                    <a:pt x="5856" y="7934"/>
                  </a:lnTo>
                  <a:lnTo>
                    <a:pt x="5830" y="7965"/>
                  </a:lnTo>
                  <a:lnTo>
                    <a:pt x="5803" y="7996"/>
                  </a:lnTo>
                  <a:lnTo>
                    <a:pt x="5774" y="8025"/>
                  </a:lnTo>
                  <a:lnTo>
                    <a:pt x="5745" y="8053"/>
                  </a:lnTo>
                  <a:lnTo>
                    <a:pt x="5715" y="8081"/>
                  </a:lnTo>
                  <a:lnTo>
                    <a:pt x="5683" y="8107"/>
                  </a:lnTo>
                  <a:lnTo>
                    <a:pt x="5651" y="8132"/>
                  </a:lnTo>
                  <a:lnTo>
                    <a:pt x="5617" y="8155"/>
                  </a:lnTo>
                  <a:lnTo>
                    <a:pt x="5583" y="8178"/>
                  </a:lnTo>
                  <a:lnTo>
                    <a:pt x="5548" y="8199"/>
                  </a:lnTo>
                  <a:lnTo>
                    <a:pt x="5512" y="8219"/>
                  </a:lnTo>
                  <a:lnTo>
                    <a:pt x="5475" y="8237"/>
                  </a:lnTo>
                  <a:lnTo>
                    <a:pt x="5438" y="8254"/>
                  </a:lnTo>
                  <a:lnTo>
                    <a:pt x="5400" y="8270"/>
                  </a:lnTo>
                  <a:lnTo>
                    <a:pt x="5362" y="8284"/>
                  </a:lnTo>
                  <a:lnTo>
                    <a:pt x="5323" y="8297"/>
                  </a:lnTo>
                  <a:lnTo>
                    <a:pt x="5283" y="8308"/>
                  </a:lnTo>
                  <a:lnTo>
                    <a:pt x="5244" y="8318"/>
                  </a:lnTo>
                  <a:lnTo>
                    <a:pt x="5204" y="8327"/>
                  </a:lnTo>
                  <a:lnTo>
                    <a:pt x="5163" y="8334"/>
                  </a:lnTo>
                  <a:lnTo>
                    <a:pt x="5123" y="8339"/>
                  </a:lnTo>
                  <a:lnTo>
                    <a:pt x="5082" y="8343"/>
                  </a:lnTo>
                  <a:lnTo>
                    <a:pt x="5041" y="8345"/>
                  </a:lnTo>
                  <a:lnTo>
                    <a:pt x="5000" y="8346"/>
                  </a:lnTo>
                  <a:lnTo>
                    <a:pt x="4959" y="8345"/>
                  </a:lnTo>
                  <a:lnTo>
                    <a:pt x="4918" y="8343"/>
                  </a:lnTo>
                  <a:lnTo>
                    <a:pt x="4877" y="8339"/>
                  </a:lnTo>
                  <a:lnTo>
                    <a:pt x="4837" y="8334"/>
                  </a:lnTo>
                  <a:lnTo>
                    <a:pt x="4796" y="8327"/>
                  </a:lnTo>
                  <a:lnTo>
                    <a:pt x="4756" y="8318"/>
                  </a:lnTo>
                  <a:lnTo>
                    <a:pt x="4717" y="8308"/>
                  </a:lnTo>
                  <a:lnTo>
                    <a:pt x="4677" y="8297"/>
                  </a:lnTo>
                  <a:lnTo>
                    <a:pt x="4638" y="8284"/>
                  </a:lnTo>
                  <a:lnTo>
                    <a:pt x="4600" y="8270"/>
                  </a:lnTo>
                  <a:lnTo>
                    <a:pt x="4562" y="8254"/>
                  </a:lnTo>
                  <a:lnTo>
                    <a:pt x="4525" y="8237"/>
                  </a:lnTo>
                  <a:lnTo>
                    <a:pt x="4488" y="8219"/>
                  </a:lnTo>
                  <a:lnTo>
                    <a:pt x="4452" y="8199"/>
                  </a:lnTo>
                  <a:lnTo>
                    <a:pt x="4417" y="8178"/>
                  </a:lnTo>
                  <a:lnTo>
                    <a:pt x="4383" y="8155"/>
                  </a:lnTo>
                  <a:lnTo>
                    <a:pt x="4349" y="8132"/>
                  </a:lnTo>
                  <a:lnTo>
                    <a:pt x="4317" y="8107"/>
                  </a:lnTo>
                  <a:lnTo>
                    <a:pt x="4285" y="8081"/>
                  </a:lnTo>
                  <a:lnTo>
                    <a:pt x="4255" y="8053"/>
                  </a:lnTo>
                  <a:lnTo>
                    <a:pt x="4226" y="8025"/>
                  </a:lnTo>
                  <a:lnTo>
                    <a:pt x="4197" y="7996"/>
                  </a:lnTo>
                  <a:lnTo>
                    <a:pt x="4170" y="7965"/>
                  </a:lnTo>
                  <a:lnTo>
                    <a:pt x="4144" y="7934"/>
                  </a:lnTo>
                  <a:lnTo>
                    <a:pt x="4119" y="7901"/>
                  </a:lnTo>
                  <a:lnTo>
                    <a:pt x="4096" y="7868"/>
                  </a:lnTo>
                  <a:lnTo>
                    <a:pt x="4073" y="7833"/>
                  </a:lnTo>
                  <a:lnTo>
                    <a:pt x="4052" y="7798"/>
                  </a:lnTo>
                  <a:lnTo>
                    <a:pt x="4032" y="7762"/>
                  </a:lnTo>
                  <a:lnTo>
                    <a:pt x="4014" y="7726"/>
                  </a:lnTo>
                  <a:lnTo>
                    <a:pt x="3997" y="7688"/>
                  </a:lnTo>
                  <a:lnTo>
                    <a:pt x="3981" y="7651"/>
                  </a:lnTo>
                  <a:lnTo>
                    <a:pt x="3967" y="7612"/>
                  </a:lnTo>
                  <a:lnTo>
                    <a:pt x="3954" y="7573"/>
                  </a:lnTo>
                  <a:lnTo>
                    <a:pt x="3943" y="7534"/>
                  </a:lnTo>
                  <a:lnTo>
                    <a:pt x="3933" y="7495"/>
                  </a:lnTo>
                  <a:lnTo>
                    <a:pt x="3924" y="7455"/>
                  </a:lnTo>
                  <a:lnTo>
                    <a:pt x="3917" y="7414"/>
                  </a:lnTo>
                  <a:lnTo>
                    <a:pt x="3912" y="7374"/>
                  </a:lnTo>
                  <a:lnTo>
                    <a:pt x="3908" y="7333"/>
                  </a:lnTo>
                  <a:lnTo>
                    <a:pt x="3906" y="7292"/>
                  </a:lnTo>
                  <a:lnTo>
                    <a:pt x="3905" y="7251"/>
                  </a:lnTo>
                  <a:lnTo>
                    <a:pt x="3906" y="7210"/>
                  </a:lnTo>
                  <a:lnTo>
                    <a:pt x="3908" y="7169"/>
                  </a:lnTo>
                  <a:lnTo>
                    <a:pt x="3912" y="7128"/>
                  </a:lnTo>
                  <a:lnTo>
                    <a:pt x="3917" y="7088"/>
                  </a:lnTo>
                  <a:lnTo>
                    <a:pt x="3924" y="7047"/>
                  </a:lnTo>
                  <a:lnTo>
                    <a:pt x="3933" y="7007"/>
                  </a:lnTo>
                  <a:lnTo>
                    <a:pt x="3942" y="6968"/>
                  </a:lnTo>
                  <a:lnTo>
                    <a:pt x="3954" y="6928"/>
                  </a:lnTo>
                  <a:lnTo>
                    <a:pt x="3967" y="6889"/>
                  </a:lnTo>
                  <a:lnTo>
                    <a:pt x="3981" y="6851"/>
                  </a:lnTo>
                  <a:lnTo>
                    <a:pt x="3997" y="6813"/>
                  </a:lnTo>
                  <a:lnTo>
                    <a:pt x="4014" y="6776"/>
                  </a:lnTo>
                  <a:lnTo>
                    <a:pt x="4032" y="6739"/>
                  </a:lnTo>
                  <a:lnTo>
                    <a:pt x="4052" y="6703"/>
                  </a:lnTo>
                  <a:lnTo>
                    <a:pt x="4073" y="6668"/>
                  </a:lnTo>
                  <a:lnTo>
                    <a:pt x="4096" y="6634"/>
                  </a:lnTo>
                  <a:lnTo>
                    <a:pt x="4119" y="6600"/>
                  </a:lnTo>
                  <a:lnTo>
                    <a:pt x="4144" y="6568"/>
                  </a:lnTo>
                  <a:lnTo>
                    <a:pt x="4170" y="6536"/>
                  </a:lnTo>
                  <a:lnTo>
                    <a:pt x="4197" y="6506"/>
                  </a:lnTo>
                  <a:lnTo>
                    <a:pt x="4226" y="6477"/>
                  </a:lnTo>
                  <a:lnTo>
                    <a:pt x="4255" y="6448"/>
                  </a:lnTo>
                  <a:lnTo>
                    <a:pt x="4285" y="6421"/>
                  </a:lnTo>
                  <a:lnTo>
                    <a:pt x="4317" y="6395"/>
                  </a:lnTo>
                  <a:lnTo>
                    <a:pt x="4349" y="6370"/>
                  </a:lnTo>
                  <a:lnTo>
                    <a:pt x="4383" y="6347"/>
                  </a:lnTo>
                  <a:lnTo>
                    <a:pt x="4417" y="6324"/>
                  </a:lnTo>
                  <a:lnTo>
                    <a:pt x="4452" y="6303"/>
                  </a:lnTo>
                  <a:lnTo>
                    <a:pt x="4488" y="6283"/>
                  </a:lnTo>
                  <a:lnTo>
                    <a:pt x="4525" y="6264"/>
                  </a:lnTo>
                  <a:lnTo>
                    <a:pt x="4562" y="6247"/>
                  </a:lnTo>
                  <a:lnTo>
                    <a:pt x="4600" y="6231"/>
                  </a:lnTo>
                  <a:lnTo>
                    <a:pt x="4638" y="6217"/>
                  </a:lnTo>
                  <a:lnTo>
                    <a:pt x="4677" y="6204"/>
                  </a:lnTo>
                  <a:lnTo>
                    <a:pt x="4717" y="6193"/>
                  </a:lnTo>
                  <a:lnTo>
                    <a:pt x="4756" y="6183"/>
                  </a:lnTo>
                  <a:lnTo>
                    <a:pt x="4796" y="6175"/>
                  </a:lnTo>
                  <a:lnTo>
                    <a:pt x="4837" y="6168"/>
                  </a:lnTo>
                  <a:lnTo>
                    <a:pt x="4877" y="6163"/>
                  </a:lnTo>
                  <a:lnTo>
                    <a:pt x="4918" y="6159"/>
                  </a:lnTo>
                  <a:lnTo>
                    <a:pt x="4959" y="6157"/>
                  </a:lnTo>
                  <a:lnTo>
                    <a:pt x="5000" y="6156"/>
                  </a:lnTo>
                  <a:lnTo>
                    <a:pt x="5041" y="6157"/>
                  </a:lnTo>
                  <a:lnTo>
                    <a:pt x="5082" y="6159"/>
                  </a:lnTo>
                  <a:lnTo>
                    <a:pt x="5123" y="6163"/>
                  </a:lnTo>
                  <a:lnTo>
                    <a:pt x="5163" y="6168"/>
                  </a:lnTo>
                  <a:lnTo>
                    <a:pt x="5204" y="6175"/>
                  </a:lnTo>
                  <a:lnTo>
                    <a:pt x="5244" y="6183"/>
                  </a:lnTo>
                  <a:lnTo>
                    <a:pt x="5283" y="6193"/>
                  </a:lnTo>
                  <a:lnTo>
                    <a:pt x="5323" y="6204"/>
                  </a:lnTo>
                  <a:lnTo>
                    <a:pt x="5362" y="6217"/>
                  </a:lnTo>
                  <a:lnTo>
                    <a:pt x="5400" y="6231"/>
                  </a:lnTo>
                  <a:lnTo>
                    <a:pt x="5438" y="6247"/>
                  </a:lnTo>
                  <a:lnTo>
                    <a:pt x="5475" y="6264"/>
                  </a:lnTo>
                  <a:lnTo>
                    <a:pt x="5512" y="6283"/>
                  </a:lnTo>
                  <a:lnTo>
                    <a:pt x="5548" y="6303"/>
                  </a:lnTo>
                  <a:lnTo>
                    <a:pt x="5583" y="6324"/>
                  </a:lnTo>
                  <a:lnTo>
                    <a:pt x="5617" y="6347"/>
                  </a:lnTo>
                  <a:lnTo>
                    <a:pt x="5651" y="6370"/>
                  </a:lnTo>
                  <a:lnTo>
                    <a:pt x="5683" y="6395"/>
                  </a:lnTo>
                  <a:lnTo>
                    <a:pt x="5715" y="6421"/>
                  </a:lnTo>
                  <a:lnTo>
                    <a:pt x="5745" y="6448"/>
                  </a:lnTo>
                  <a:lnTo>
                    <a:pt x="5774" y="6477"/>
                  </a:lnTo>
                  <a:lnTo>
                    <a:pt x="5803" y="6506"/>
                  </a:lnTo>
                  <a:lnTo>
                    <a:pt x="5830" y="6536"/>
                  </a:lnTo>
                  <a:lnTo>
                    <a:pt x="5856" y="6568"/>
                  </a:lnTo>
                  <a:lnTo>
                    <a:pt x="5881" y="6600"/>
                  </a:lnTo>
                  <a:lnTo>
                    <a:pt x="5904" y="6634"/>
                  </a:lnTo>
                  <a:lnTo>
                    <a:pt x="5927" y="6668"/>
                  </a:lnTo>
                  <a:lnTo>
                    <a:pt x="5948" y="6703"/>
                  </a:lnTo>
                  <a:lnTo>
                    <a:pt x="5968" y="6739"/>
                  </a:lnTo>
                  <a:lnTo>
                    <a:pt x="5986" y="6776"/>
                  </a:lnTo>
                  <a:lnTo>
                    <a:pt x="6003" y="6813"/>
                  </a:lnTo>
                  <a:lnTo>
                    <a:pt x="6019" y="6851"/>
                  </a:lnTo>
                  <a:lnTo>
                    <a:pt x="6033" y="6889"/>
                  </a:lnTo>
                  <a:lnTo>
                    <a:pt x="6046" y="6928"/>
                  </a:lnTo>
                  <a:lnTo>
                    <a:pt x="6058" y="6968"/>
                  </a:lnTo>
                  <a:lnTo>
                    <a:pt x="6067" y="7007"/>
                  </a:lnTo>
                  <a:lnTo>
                    <a:pt x="6076" y="7047"/>
                  </a:lnTo>
                  <a:lnTo>
                    <a:pt x="6083" y="7088"/>
                  </a:lnTo>
                  <a:lnTo>
                    <a:pt x="6088" y="7128"/>
                  </a:lnTo>
                  <a:lnTo>
                    <a:pt x="6092" y="7169"/>
                  </a:lnTo>
                  <a:lnTo>
                    <a:pt x="6094" y="7210"/>
                  </a:lnTo>
                  <a:lnTo>
                    <a:pt x="6095" y="72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37"/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3" y="2440"/>
                  </a:moveTo>
                  <a:lnTo>
                    <a:pt x="3534" y="2449"/>
                  </a:lnTo>
                  <a:lnTo>
                    <a:pt x="3538" y="2478"/>
                  </a:lnTo>
                  <a:lnTo>
                    <a:pt x="6462" y="2478"/>
                  </a:lnTo>
                  <a:lnTo>
                    <a:pt x="6466" y="2450"/>
                  </a:lnTo>
                  <a:lnTo>
                    <a:pt x="6467" y="2441"/>
                  </a:lnTo>
                  <a:lnTo>
                    <a:pt x="6474" y="2405"/>
                  </a:lnTo>
                  <a:lnTo>
                    <a:pt x="6475" y="2396"/>
                  </a:lnTo>
                  <a:lnTo>
                    <a:pt x="6483" y="2360"/>
                  </a:lnTo>
                  <a:lnTo>
                    <a:pt x="6485" y="2351"/>
                  </a:lnTo>
                  <a:lnTo>
                    <a:pt x="6494" y="2316"/>
                  </a:lnTo>
                  <a:lnTo>
                    <a:pt x="6496" y="2306"/>
                  </a:lnTo>
                  <a:lnTo>
                    <a:pt x="6506" y="2272"/>
                  </a:lnTo>
                  <a:lnTo>
                    <a:pt x="6509" y="2263"/>
                  </a:lnTo>
                  <a:lnTo>
                    <a:pt x="6520" y="2228"/>
                  </a:lnTo>
                  <a:lnTo>
                    <a:pt x="6523" y="2219"/>
                  </a:lnTo>
                  <a:lnTo>
                    <a:pt x="6536" y="2185"/>
                  </a:lnTo>
                  <a:lnTo>
                    <a:pt x="6540" y="2176"/>
                  </a:lnTo>
                  <a:lnTo>
                    <a:pt x="6554" y="2143"/>
                  </a:lnTo>
                  <a:lnTo>
                    <a:pt x="6557" y="2134"/>
                  </a:lnTo>
                  <a:lnTo>
                    <a:pt x="6573" y="2101"/>
                  </a:lnTo>
                  <a:lnTo>
                    <a:pt x="6577" y="2092"/>
                  </a:lnTo>
                  <a:lnTo>
                    <a:pt x="6593" y="2060"/>
                  </a:lnTo>
                  <a:lnTo>
                    <a:pt x="6598" y="2052"/>
                  </a:lnTo>
                  <a:lnTo>
                    <a:pt x="6616" y="2020"/>
                  </a:lnTo>
                  <a:lnTo>
                    <a:pt x="6620" y="2012"/>
                  </a:lnTo>
                  <a:lnTo>
                    <a:pt x="6638" y="1981"/>
                  </a:lnTo>
                  <a:lnTo>
                    <a:pt x="6643" y="1973"/>
                  </a:lnTo>
                  <a:lnTo>
                    <a:pt x="6663" y="1943"/>
                  </a:lnTo>
                  <a:lnTo>
                    <a:pt x="6669" y="1935"/>
                  </a:lnTo>
                  <a:lnTo>
                    <a:pt x="6690" y="1905"/>
                  </a:lnTo>
                  <a:lnTo>
                    <a:pt x="6695" y="1897"/>
                  </a:lnTo>
                  <a:lnTo>
                    <a:pt x="6717" y="1869"/>
                  </a:lnTo>
                  <a:lnTo>
                    <a:pt x="6723" y="1861"/>
                  </a:lnTo>
                  <a:lnTo>
                    <a:pt x="6746" y="1833"/>
                  </a:lnTo>
                  <a:lnTo>
                    <a:pt x="6753" y="1826"/>
                  </a:lnTo>
                  <a:lnTo>
                    <a:pt x="6777" y="1799"/>
                  </a:lnTo>
                  <a:lnTo>
                    <a:pt x="6783" y="1792"/>
                  </a:lnTo>
                  <a:lnTo>
                    <a:pt x="6808" y="1766"/>
                  </a:lnTo>
                  <a:lnTo>
                    <a:pt x="6815" y="1759"/>
                  </a:lnTo>
                  <a:lnTo>
                    <a:pt x="6841" y="1734"/>
                  </a:lnTo>
                  <a:lnTo>
                    <a:pt x="6848" y="1728"/>
                  </a:lnTo>
                  <a:lnTo>
                    <a:pt x="6875" y="1704"/>
                  </a:lnTo>
                  <a:lnTo>
                    <a:pt x="6882" y="1697"/>
                  </a:lnTo>
                  <a:lnTo>
                    <a:pt x="6910" y="1674"/>
                  </a:lnTo>
                  <a:lnTo>
                    <a:pt x="6918" y="1668"/>
                  </a:lnTo>
                  <a:lnTo>
                    <a:pt x="6946" y="1646"/>
                  </a:lnTo>
                  <a:lnTo>
                    <a:pt x="6954" y="1641"/>
                  </a:lnTo>
                  <a:lnTo>
                    <a:pt x="6984" y="1620"/>
                  </a:lnTo>
                  <a:lnTo>
                    <a:pt x="6992" y="1614"/>
                  </a:lnTo>
                  <a:lnTo>
                    <a:pt x="7022" y="1594"/>
                  </a:lnTo>
                  <a:lnTo>
                    <a:pt x="7030" y="1589"/>
                  </a:lnTo>
                  <a:lnTo>
                    <a:pt x="7061" y="1571"/>
                  </a:lnTo>
                  <a:lnTo>
                    <a:pt x="7069" y="1567"/>
                  </a:lnTo>
                  <a:lnTo>
                    <a:pt x="7101" y="1549"/>
                  </a:lnTo>
                  <a:lnTo>
                    <a:pt x="7109" y="1544"/>
                  </a:lnTo>
                  <a:lnTo>
                    <a:pt x="7141" y="1528"/>
                  </a:lnTo>
                  <a:lnTo>
                    <a:pt x="7150" y="1524"/>
                  </a:lnTo>
                  <a:lnTo>
                    <a:pt x="7183" y="1508"/>
                  </a:lnTo>
                  <a:lnTo>
                    <a:pt x="7192" y="1505"/>
                  </a:lnTo>
                  <a:lnTo>
                    <a:pt x="7225" y="1491"/>
                  </a:lnTo>
                  <a:lnTo>
                    <a:pt x="7234" y="1487"/>
                  </a:lnTo>
                  <a:lnTo>
                    <a:pt x="7268" y="1474"/>
                  </a:lnTo>
                  <a:lnTo>
                    <a:pt x="7277" y="1471"/>
                  </a:lnTo>
                  <a:lnTo>
                    <a:pt x="7312" y="1460"/>
                  </a:lnTo>
                  <a:lnTo>
                    <a:pt x="7321" y="1457"/>
                  </a:lnTo>
                  <a:lnTo>
                    <a:pt x="7355" y="1447"/>
                  </a:lnTo>
                  <a:lnTo>
                    <a:pt x="7365" y="1445"/>
                  </a:lnTo>
                  <a:lnTo>
                    <a:pt x="7400" y="1436"/>
                  </a:lnTo>
                  <a:lnTo>
                    <a:pt x="7409" y="1434"/>
                  </a:lnTo>
                  <a:lnTo>
                    <a:pt x="7445" y="1426"/>
                  </a:lnTo>
                  <a:lnTo>
                    <a:pt x="7454" y="1425"/>
                  </a:lnTo>
                  <a:lnTo>
                    <a:pt x="7490" y="1418"/>
                  </a:lnTo>
                  <a:lnTo>
                    <a:pt x="7499" y="1417"/>
                  </a:lnTo>
                  <a:lnTo>
                    <a:pt x="7535" y="1412"/>
                  </a:lnTo>
                  <a:lnTo>
                    <a:pt x="7544" y="1411"/>
                  </a:lnTo>
                  <a:lnTo>
                    <a:pt x="7581" y="1408"/>
                  </a:lnTo>
                  <a:lnTo>
                    <a:pt x="7590" y="1407"/>
                  </a:lnTo>
                  <a:lnTo>
                    <a:pt x="7626" y="1405"/>
                  </a:lnTo>
                  <a:lnTo>
                    <a:pt x="7636" y="1405"/>
                  </a:lnTo>
                  <a:lnTo>
                    <a:pt x="7672" y="1404"/>
                  </a:lnTo>
                  <a:lnTo>
                    <a:pt x="7682" y="1404"/>
                  </a:lnTo>
                  <a:lnTo>
                    <a:pt x="7718" y="1405"/>
                  </a:lnTo>
                  <a:lnTo>
                    <a:pt x="7728" y="1405"/>
                  </a:lnTo>
                  <a:lnTo>
                    <a:pt x="7764" y="1407"/>
                  </a:lnTo>
                  <a:lnTo>
                    <a:pt x="7773" y="1408"/>
                  </a:lnTo>
                  <a:lnTo>
                    <a:pt x="7810" y="1411"/>
                  </a:lnTo>
                  <a:lnTo>
                    <a:pt x="7819" y="1412"/>
                  </a:lnTo>
                  <a:lnTo>
                    <a:pt x="7855" y="1417"/>
                  </a:lnTo>
                  <a:lnTo>
                    <a:pt x="7864" y="1418"/>
                  </a:lnTo>
                  <a:lnTo>
                    <a:pt x="7900" y="1425"/>
                  </a:lnTo>
                  <a:lnTo>
                    <a:pt x="7909" y="1426"/>
                  </a:lnTo>
                  <a:lnTo>
                    <a:pt x="7945" y="1434"/>
                  </a:lnTo>
                  <a:lnTo>
                    <a:pt x="7954" y="1436"/>
                  </a:lnTo>
                  <a:lnTo>
                    <a:pt x="7989" y="1445"/>
                  </a:lnTo>
                  <a:lnTo>
                    <a:pt x="7998" y="1447"/>
                  </a:lnTo>
                  <a:lnTo>
                    <a:pt x="8033" y="1457"/>
                  </a:lnTo>
                  <a:lnTo>
                    <a:pt x="8042" y="1460"/>
                  </a:lnTo>
                  <a:lnTo>
                    <a:pt x="8076" y="1471"/>
                  </a:lnTo>
                  <a:lnTo>
                    <a:pt x="8085" y="1475"/>
                  </a:lnTo>
                  <a:lnTo>
                    <a:pt x="8119" y="1487"/>
                  </a:lnTo>
                  <a:lnTo>
                    <a:pt x="8128" y="1491"/>
                  </a:lnTo>
                  <a:lnTo>
                    <a:pt x="8162" y="1505"/>
                  </a:lnTo>
                  <a:lnTo>
                    <a:pt x="8170" y="1508"/>
                  </a:lnTo>
                  <a:lnTo>
                    <a:pt x="8203" y="1524"/>
                  </a:lnTo>
                  <a:lnTo>
                    <a:pt x="8212" y="1528"/>
                  </a:lnTo>
                  <a:lnTo>
                    <a:pt x="8244" y="1544"/>
                  </a:lnTo>
                  <a:lnTo>
                    <a:pt x="8253" y="1549"/>
                  </a:lnTo>
                  <a:lnTo>
                    <a:pt x="8285" y="1567"/>
                  </a:lnTo>
                  <a:lnTo>
                    <a:pt x="8292" y="1571"/>
                  </a:lnTo>
                  <a:lnTo>
                    <a:pt x="8323" y="1589"/>
                  </a:lnTo>
                  <a:lnTo>
                    <a:pt x="8331" y="1594"/>
                  </a:lnTo>
                  <a:lnTo>
                    <a:pt x="8361" y="1614"/>
                  </a:lnTo>
                  <a:lnTo>
                    <a:pt x="8369" y="1620"/>
                  </a:lnTo>
                  <a:lnTo>
                    <a:pt x="8399" y="1641"/>
                  </a:lnTo>
                  <a:lnTo>
                    <a:pt x="8407" y="1646"/>
                  </a:lnTo>
                  <a:lnTo>
                    <a:pt x="8435" y="1668"/>
                  </a:lnTo>
                  <a:lnTo>
                    <a:pt x="8443" y="1674"/>
                  </a:lnTo>
                  <a:lnTo>
                    <a:pt x="8471" y="1697"/>
                  </a:lnTo>
                  <a:lnTo>
                    <a:pt x="8478" y="1703"/>
                  </a:lnTo>
                  <a:lnTo>
                    <a:pt x="8505" y="1728"/>
                  </a:lnTo>
                  <a:lnTo>
                    <a:pt x="8512" y="1734"/>
                  </a:lnTo>
                  <a:lnTo>
                    <a:pt x="8538" y="1759"/>
                  </a:lnTo>
                  <a:lnTo>
                    <a:pt x="8545" y="1766"/>
                  </a:lnTo>
                  <a:lnTo>
                    <a:pt x="8570" y="1792"/>
                  </a:lnTo>
                  <a:lnTo>
                    <a:pt x="8576" y="1799"/>
                  </a:lnTo>
                  <a:lnTo>
                    <a:pt x="8600" y="1826"/>
                  </a:lnTo>
                  <a:lnTo>
                    <a:pt x="8607" y="1833"/>
                  </a:lnTo>
                  <a:lnTo>
                    <a:pt x="8630" y="1861"/>
                  </a:lnTo>
                  <a:lnTo>
                    <a:pt x="8636" y="1868"/>
                  </a:lnTo>
                  <a:lnTo>
                    <a:pt x="8658" y="1897"/>
                  </a:lnTo>
                  <a:lnTo>
                    <a:pt x="8663" y="1904"/>
                  </a:lnTo>
                  <a:lnTo>
                    <a:pt x="8684" y="1934"/>
                  </a:lnTo>
                  <a:lnTo>
                    <a:pt x="8690" y="1942"/>
                  </a:lnTo>
                  <a:lnTo>
                    <a:pt x="8710" y="1972"/>
                  </a:lnTo>
                  <a:lnTo>
                    <a:pt x="8715" y="1980"/>
                  </a:lnTo>
                  <a:lnTo>
                    <a:pt x="8734" y="2011"/>
                  </a:lnTo>
                  <a:lnTo>
                    <a:pt x="8739" y="2021"/>
                  </a:lnTo>
                  <a:lnTo>
                    <a:pt x="8757" y="2053"/>
                  </a:lnTo>
                  <a:lnTo>
                    <a:pt x="8761" y="2061"/>
                  </a:lnTo>
                  <a:lnTo>
                    <a:pt x="8777" y="2093"/>
                  </a:lnTo>
                  <a:lnTo>
                    <a:pt x="8781" y="2102"/>
                  </a:lnTo>
                  <a:lnTo>
                    <a:pt x="8797" y="2135"/>
                  </a:lnTo>
                  <a:lnTo>
                    <a:pt x="8800" y="2143"/>
                  </a:lnTo>
                  <a:lnTo>
                    <a:pt x="8814" y="2177"/>
                  </a:lnTo>
                  <a:lnTo>
                    <a:pt x="8817" y="2186"/>
                  </a:lnTo>
                  <a:lnTo>
                    <a:pt x="8830" y="2220"/>
                  </a:lnTo>
                  <a:lnTo>
                    <a:pt x="8833" y="2228"/>
                  </a:lnTo>
                  <a:lnTo>
                    <a:pt x="8844" y="2263"/>
                  </a:lnTo>
                  <a:lnTo>
                    <a:pt x="8847" y="2272"/>
                  </a:lnTo>
                  <a:lnTo>
                    <a:pt x="8857" y="2307"/>
                  </a:lnTo>
                  <a:lnTo>
                    <a:pt x="8860" y="2316"/>
                  </a:lnTo>
                  <a:lnTo>
                    <a:pt x="8868" y="2351"/>
                  </a:lnTo>
                  <a:lnTo>
                    <a:pt x="8870" y="2360"/>
                  </a:lnTo>
                  <a:lnTo>
                    <a:pt x="8878" y="2395"/>
                  </a:lnTo>
                  <a:lnTo>
                    <a:pt x="8879" y="2404"/>
                  </a:lnTo>
                  <a:lnTo>
                    <a:pt x="8886" y="2440"/>
                  </a:lnTo>
                  <a:lnTo>
                    <a:pt x="8887" y="2449"/>
                  </a:lnTo>
                  <a:lnTo>
                    <a:pt x="8892" y="2485"/>
                  </a:lnTo>
                  <a:lnTo>
                    <a:pt x="8893" y="2495"/>
                  </a:lnTo>
                  <a:lnTo>
                    <a:pt x="8896" y="2531"/>
                  </a:lnTo>
                  <a:lnTo>
                    <a:pt x="8897" y="2540"/>
                  </a:lnTo>
                  <a:lnTo>
                    <a:pt x="8899" y="2576"/>
                  </a:lnTo>
                  <a:lnTo>
                    <a:pt x="8899" y="2586"/>
                  </a:lnTo>
                  <a:lnTo>
                    <a:pt x="8900" y="2622"/>
                  </a:lnTo>
                  <a:lnTo>
                    <a:pt x="8900" y="2627"/>
                  </a:lnTo>
                  <a:lnTo>
                    <a:pt x="8900" y="2628"/>
                  </a:lnTo>
                  <a:lnTo>
                    <a:pt x="8900" y="2633"/>
                  </a:lnTo>
                  <a:lnTo>
                    <a:pt x="8899" y="2669"/>
                  </a:lnTo>
                  <a:lnTo>
                    <a:pt x="8899" y="2679"/>
                  </a:lnTo>
                  <a:lnTo>
                    <a:pt x="8897" y="2715"/>
                  </a:lnTo>
                  <a:lnTo>
                    <a:pt x="8896" y="2724"/>
                  </a:lnTo>
                  <a:lnTo>
                    <a:pt x="8893" y="2760"/>
                  </a:lnTo>
                  <a:lnTo>
                    <a:pt x="8892" y="2770"/>
                  </a:lnTo>
                  <a:lnTo>
                    <a:pt x="8887" y="2806"/>
                  </a:lnTo>
                  <a:lnTo>
                    <a:pt x="8886" y="2815"/>
                  </a:lnTo>
                  <a:lnTo>
                    <a:pt x="8879" y="2851"/>
                  </a:lnTo>
                  <a:lnTo>
                    <a:pt x="8878" y="2860"/>
                  </a:lnTo>
                  <a:lnTo>
                    <a:pt x="8870" y="2895"/>
                  </a:lnTo>
                  <a:lnTo>
                    <a:pt x="8868" y="2904"/>
                  </a:lnTo>
                  <a:lnTo>
                    <a:pt x="8860" y="2939"/>
                  </a:lnTo>
                  <a:lnTo>
                    <a:pt x="8857" y="2948"/>
                  </a:lnTo>
                  <a:lnTo>
                    <a:pt x="8847" y="2983"/>
                  </a:lnTo>
                  <a:lnTo>
                    <a:pt x="8844" y="2992"/>
                  </a:lnTo>
                  <a:lnTo>
                    <a:pt x="8833" y="3027"/>
                  </a:lnTo>
                  <a:lnTo>
                    <a:pt x="8830" y="3035"/>
                  </a:lnTo>
                  <a:lnTo>
                    <a:pt x="8817" y="3069"/>
                  </a:lnTo>
                  <a:lnTo>
                    <a:pt x="8814" y="3078"/>
                  </a:lnTo>
                  <a:lnTo>
                    <a:pt x="8800" y="3112"/>
                  </a:lnTo>
                  <a:lnTo>
                    <a:pt x="8797" y="3120"/>
                  </a:lnTo>
                  <a:lnTo>
                    <a:pt x="8781" y="3153"/>
                  </a:lnTo>
                  <a:lnTo>
                    <a:pt x="8777" y="3162"/>
                  </a:lnTo>
                  <a:lnTo>
                    <a:pt x="8761" y="3194"/>
                  </a:lnTo>
                  <a:lnTo>
                    <a:pt x="8757" y="3202"/>
                  </a:lnTo>
                  <a:lnTo>
                    <a:pt x="8739" y="3234"/>
                  </a:lnTo>
                  <a:lnTo>
                    <a:pt x="8734" y="3244"/>
                  </a:lnTo>
                  <a:lnTo>
                    <a:pt x="8715" y="3275"/>
                  </a:lnTo>
                  <a:lnTo>
                    <a:pt x="8710" y="3283"/>
                  </a:lnTo>
                  <a:lnTo>
                    <a:pt x="8690" y="3313"/>
                  </a:lnTo>
                  <a:lnTo>
                    <a:pt x="8684" y="3321"/>
                  </a:lnTo>
                  <a:lnTo>
                    <a:pt x="8663" y="3351"/>
                  </a:lnTo>
                  <a:lnTo>
                    <a:pt x="8658" y="3358"/>
                  </a:lnTo>
                  <a:lnTo>
                    <a:pt x="8636" y="3387"/>
                  </a:lnTo>
                  <a:lnTo>
                    <a:pt x="8630" y="3394"/>
                  </a:lnTo>
                  <a:lnTo>
                    <a:pt x="8607" y="3422"/>
                  </a:lnTo>
                  <a:lnTo>
                    <a:pt x="8600" y="3429"/>
                  </a:lnTo>
                  <a:lnTo>
                    <a:pt x="8576" y="3456"/>
                  </a:lnTo>
                  <a:lnTo>
                    <a:pt x="8570" y="3463"/>
                  </a:lnTo>
                  <a:lnTo>
                    <a:pt x="8545" y="3489"/>
                  </a:lnTo>
                  <a:lnTo>
                    <a:pt x="8538" y="3496"/>
                  </a:lnTo>
                  <a:lnTo>
                    <a:pt x="8512" y="3521"/>
                  </a:lnTo>
                  <a:lnTo>
                    <a:pt x="8505" y="3527"/>
                  </a:lnTo>
                  <a:lnTo>
                    <a:pt x="8478" y="3552"/>
                  </a:lnTo>
                  <a:lnTo>
                    <a:pt x="8471" y="3558"/>
                  </a:lnTo>
                  <a:lnTo>
                    <a:pt x="8443" y="3581"/>
                  </a:lnTo>
                  <a:lnTo>
                    <a:pt x="8435" y="3587"/>
                  </a:lnTo>
                  <a:lnTo>
                    <a:pt x="8407" y="3609"/>
                  </a:lnTo>
                  <a:lnTo>
                    <a:pt x="8399" y="3614"/>
                  </a:lnTo>
                  <a:lnTo>
                    <a:pt x="8369" y="3635"/>
                  </a:lnTo>
                  <a:lnTo>
                    <a:pt x="8361" y="3641"/>
                  </a:lnTo>
                  <a:lnTo>
                    <a:pt x="8331" y="3661"/>
                  </a:lnTo>
                  <a:lnTo>
                    <a:pt x="8323" y="3666"/>
                  </a:lnTo>
                  <a:lnTo>
                    <a:pt x="8292" y="3684"/>
                  </a:lnTo>
                  <a:lnTo>
                    <a:pt x="8285" y="3688"/>
                  </a:lnTo>
                  <a:lnTo>
                    <a:pt x="8253" y="3706"/>
                  </a:lnTo>
                  <a:lnTo>
                    <a:pt x="8244" y="3711"/>
                  </a:lnTo>
                  <a:lnTo>
                    <a:pt x="8212" y="3727"/>
                  </a:lnTo>
                  <a:lnTo>
                    <a:pt x="8203" y="3731"/>
                  </a:lnTo>
                  <a:lnTo>
                    <a:pt x="8170" y="3747"/>
                  </a:lnTo>
                  <a:lnTo>
                    <a:pt x="8162" y="3750"/>
                  </a:lnTo>
                  <a:lnTo>
                    <a:pt x="8128" y="3764"/>
                  </a:lnTo>
                  <a:lnTo>
                    <a:pt x="8119" y="3768"/>
                  </a:lnTo>
                  <a:lnTo>
                    <a:pt x="8085" y="3780"/>
                  </a:lnTo>
                  <a:lnTo>
                    <a:pt x="8076" y="3784"/>
                  </a:lnTo>
                  <a:lnTo>
                    <a:pt x="8042" y="3795"/>
                  </a:lnTo>
                  <a:lnTo>
                    <a:pt x="8033" y="3798"/>
                  </a:lnTo>
                  <a:lnTo>
                    <a:pt x="7998" y="3808"/>
                  </a:lnTo>
                  <a:lnTo>
                    <a:pt x="7989" y="3810"/>
                  </a:lnTo>
                  <a:lnTo>
                    <a:pt x="7954" y="3819"/>
                  </a:lnTo>
                  <a:lnTo>
                    <a:pt x="7945" y="3821"/>
                  </a:lnTo>
                  <a:lnTo>
                    <a:pt x="7909" y="3829"/>
                  </a:lnTo>
                  <a:lnTo>
                    <a:pt x="7900" y="3830"/>
                  </a:lnTo>
                  <a:lnTo>
                    <a:pt x="7864" y="3837"/>
                  </a:lnTo>
                  <a:lnTo>
                    <a:pt x="7855" y="3838"/>
                  </a:lnTo>
                  <a:lnTo>
                    <a:pt x="7819" y="3843"/>
                  </a:lnTo>
                  <a:lnTo>
                    <a:pt x="7810" y="3844"/>
                  </a:lnTo>
                  <a:lnTo>
                    <a:pt x="7773" y="3847"/>
                  </a:lnTo>
                  <a:lnTo>
                    <a:pt x="7764" y="3848"/>
                  </a:lnTo>
                  <a:lnTo>
                    <a:pt x="7728" y="3850"/>
                  </a:lnTo>
                  <a:lnTo>
                    <a:pt x="7718" y="3850"/>
                  </a:lnTo>
                  <a:lnTo>
                    <a:pt x="7682" y="3851"/>
                  </a:lnTo>
                  <a:lnTo>
                    <a:pt x="7672" y="3851"/>
                  </a:lnTo>
                  <a:lnTo>
                    <a:pt x="7636" y="3850"/>
                  </a:lnTo>
                  <a:lnTo>
                    <a:pt x="7626" y="3850"/>
                  </a:lnTo>
                  <a:lnTo>
                    <a:pt x="7590" y="3848"/>
                  </a:lnTo>
                  <a:lnTo>
                    <a:pt x="7581" y="3847"/>
                  </a:lnTo>
                  <a:lnTo>
                    <a:pt x="7544" y="3844"/>
                  </a:lnTo>
                  <a:lnTo>
                    <a:pt x="7535" y="3843"/>
                  </a:lnTo>
                  <a:lnTo>
                    <a:pt x="7499" y="3838"/>
                  </a:lnTo>
                  <a:lnTo>
                    <a:pt x="7490" y="3837"/>
                  </a:lnTo>
                  <a:lnTo>
                    <a:pt x="7454" y="3830"/>
                  </a:lnTo>
                  <a:lnTo>
                    <a:pt x="7445" y="3829"/>
                  </a:lnTo>
                  <a:lnTo>
                    <a:pt x="7409" y="3821"/>
                  </a:lnTo>
                  <a:lnTo>
                    <a:pt x="7400" y="3819"/>
                  </a:lnTo>
                  <a:lnTo>
                    <a:pt x="7365" y="3810"/>
                  </a:lnTo>
                  <a:lnTo>
                    <a:pt x="7355" y="3808"/>
                  </a:lnTo>
                  <a:lnTo>
                    <a:pt x="7321" y="3798"/>
                  </a:lnTo>
                  <a:lnTo>
                    <a:pt x="7312" y="3795"/>
                  </a:lnTo>
                  <a:lnTo>
                    <a:pt x="7277" y="3784"/>
                  </a:lnTo>
                  <a:lnTo>
                    <a:pt x="7268" y="3781"/>
                  </a:lnTo>
                  <a:lnTo>
                    <a:pt x="7234" y="3768"/>
                  </a:lnTo>
                  <a:lnTo>
                    <a:pt x="7225" y="3764"/>
                  </a:lnTo>
                  <a:lnTo>
                    <a:pt x="7192" y="3750"/>
                  </a:lnTo>
                  <a:lnTo>
                    <a:pt x="7183" y="3747"/>
                  </a:lnTo>
                  <a:lnTo>
                    <a:pt x="7150" y="3731"/>
                  </a:lnTo>
                  <a:lnTo>
                    <a:pt x="7141" y="3727"/>
                  </a:lnTo>
                  <a:lnTo>
                    <a:pt x="7109" y="3711"/>
                  </a:lnTo>
                  <a:lnTo>
                    <a:pt x="7101" y="3706"/>
                  </a:lnTo>
                  <a:lnTo>
                    <a:pt x="7069" y="3688"/>
                  </a:lnTo>
                  <a:lnTo>
                    <a:pt x="7061" y="3684"/>
                  </a:lnTo>
                  <a:lnTo>
                    <a:pt x="7030" y="3666"/>
                  </a:lnTo>
                  <a:lnTo>
                    <a:pt x="7022" y="3661"/>
                  </a:lnTo>
                  <a:lnTo>
                    <a:pt x="6992" y="3641"/>
                  </a:lnTo>
                  <a:lnTo>
                    <a:pt x="6984" y="3635"/>
                  </a:lnTo>
                  <a:lnTo>
                    <a:pt x="6978" y="3631"/>
                  </a:lnTo>
                  <a:lnTo>
                    <a:pt x="5732" y="6123"/>
                  </a:lnTo>
                  <a:lnTo>
                    <a:pt x="5754" y="6138"/>
                  </a:lnTo>
                  <a:lnTo>
                    <a:pt x="5762" y="6143"/>
                  </a:lnTo>
                  <a:lnTo>
                    <a:pt x="5796" y="6167"/>
                  </a:lnTo>
                  <a:lnTo>
                    <a:pt x="5803" y="6172"/>
                  </a:lnTo>
                  <a:lnTo>
                    <a:pt x="5835" y="6197"/>
                  </a:lnTo>
                  <a:lnTo>
                    <a:pt x="5843" y="6203"/>
                  </a:lnTo>
                  <a:lnTo>
                    <a:pt x="5874" y="6229"/>
                  </a:lnTo>
                  <a:lnTo>
                    <a:pt x="5881" y="6235"/>
                  </a:lnTo>
                  <a:lnTo>
                    <a:pt x="5912" y="6262"/>
                  </a:lnTo>
                  <a:lnTo>
                    <a:pt x="5918" y="6268"/>
                  </a:lnTo>
                  <a:lnTo>
                    <a:pt x="5948" y="6297"/>
                  </a:lnTo>
                  <a:lnTo>
                    <a:pt x="5954" y="6303"/>
                  </a:lnTo>
                  <a:lnTo>
                    <a:pt x="5983" y="6333"/>
                  </a:lnTo>
                  <a:lnTo>
                    <a:pt x="5989" y="6339"/>
                  </a:lnTo>
                  <a:lnTo>
                    <a:pt x="6016" y="6370"/>
                  </a:lnTo>
                  <a:lnTo>
                    <a:pt x="6022" y="6377"/>
                  </a:lnTo>
                  <a:lnTo>
                    <a:pt x="6048" y="6408"/>
                  </a:lnTo>
                  <a:lnTo>
                    <a:pt x="6054" y="6416"/>
                  </a:lnTo>
                  <a:lnTo>
                    <a:pt x="6079" y="6448"/>
                  </a:lnTo>
                  <a:lnTo>
                    <a:pt x="6084" y="6455"/>
                  </a:lnTo>
                  <a:lnTo>
                    <a:pt x="6108" y="6489"/>
                  </a:lnTo>
                  <a:lnTo>
                    <a:pt x="6113" y="6497"/>
                  </a:lnTo>
                  <a:lnTo>
                    <a:pt x="6136" y="6531"/>
                  </a:lnTo>
                  <a:lnTo>
                    <a:pt x="6141" y="6539"/>
                  </a:lnTo>
                  <a:lnTo>
                    <a:pt x="6162" y="6574"/>
                  </a:lnTo>
                  <a:lnTo>
                    <a:pt x="6167" y="6582"/>
                  </a:lnTo>
                  <a:lnTo>
                    <a:pt x="6187" y="6619"/>
                  </a:lnTo>
                  <a:lnTo>
                    <a:pt x="6191" y="6627"/>
                  </a:lnTo>
                  <a:lnTo>
                    <a:pt x="6210" y="6663"/>
                  </a:lnTo>
                  <a:lnTo>
                    <a:pt x="6214" y="6672"/>
                  </a:lnTo>
                  <a:lnTo>
                    <a:pt x="6231" y="6709"/>
                  </a:lnTo>
                  <a:lnTo>
                    <a:pt x="6234" y="6718"/>
                  </a:lnTo>
                  <a:lnTo>
                    <a:pt x="6250" y="6756"/>
                  </a:lnTo>
                  <a:lnTo>
                    <a:pt x="6254" y="6764"/>
                  </a:lnTo>
                  <a:lnTo>
                    <a:pt x="6268" y="6803"/>
                  </a:lnTo>
                  <a:lnTo>
                    <a:pt x="6271" y="6811"/>
                  </a:lnTo>
                  <a:lnTo>
                    <a:pt x="6284" y="6850"/>
                  </a:lnTo>
                  <a:lnTo>
                    <a:pt x="6286" y="6859"/>
                  </a:lnTo>
                  <a:lnTo>
                    <a:pt x="6298" y="6898"/>
                  </a:lnTo>
                  <a:lnTo>
                    <a:pt x="6300" y="6907"/>
                  </a:lnTo>
                  <a:lnTo>
                    <a:pt x="6310" y="6947"/>
                  </a:lnTo>
                  <a:lnTo>
                    <a:pt x="6312" y="6956"/>
                  </a:lnTo>
                  <a:lnTo>
                    <a:pt x="6320" y="6996"/>
                  </a:lnTo>
                  <a:lnTo>
                    <a:pt x="6322" y="7005"/>
                  </a:lnTo>
                  <a:lnTo>
                    <a:pt x="6329" y="7045"/>
                  </a:lnTo>
                  <a:lnTo>
                    <a:pt x="6330" y="7055"/>
                  </a:lnTo>
                  <a:lnTo>
                    <a:pt x="6336" y="7095"/>
                  </a:lnTo>
                  <a:lnTo>
                    <a:pt x="6337" y="7105"/>
                  </a:lnTo>
                  <a:lnTo>
                    <a:pt x="6341" y="7145"/>
                  </a:lnTo>
                  <a:lnTo>
                    <a:pt x="6341" y="7155"/>
                  </a:lnTo>
                  <a:lnTo>
                    <a:pt x="6344" y="7196"/>
                  </a:lnTo>
                  <a:lnTo>
                    <a:pt x="6344" y="7205"/>
                  </a:lnTo>
                  <a:lnTo>
                    <a:pt x="6345" y="7246"/>
                  </a:lnTo>
                  <a:lnTo>
                    <a:pt x="6345" y="7256"/>
                  </a:lnTo>
                  <a:lnTo>
                    <a:pt x="6344" y="7297"/>
                  </a:lnTo>
                  <a:lnTo>
                    <a:pt x="6344" y="7306"/>
                  </a:lnTo>
                  <a:lnTo>
                    <a:pt x="6341" y="7347"/>
                  </a:lnTo>
                  <a:lnTo>
                    <a:pt x="6341" y="7357"/>
                  </a:lnTo>
                  <a:lnTo>
                    <a:pt x="6337" y="7397"/>
                  </a:lnTo>
                  <a:lnTo>
                    <a:pt x="6336" y="7407"/>
                  </a:lnTo>
                  <a:lnTo>
                    <a:pt x="6330" y="7447"/>
                  </a:lnTo>
                  <a:lnTo>
                    <a:pt x="6329" y="7457"/>
                  </a:lnTo>
                  <a:lnTo>
                    <a:pt x="6322" y="7497"/>
                  </a:lnTo>
                  <a:lnTo>
                    <a:pt x="6320" y="7506"/>
                  </a:lnTo>
                  <a:lnTo>
                    <a:pt x="6312" y="7546"/>
                  </a:lnTo>
                  <a:lnTo>
                    <a:pt x="6310" y="7555"/>
                  </a:lnTo>
                  <a:lnTo>
                    <a:pt x="6300" y="7595"/>
                  </a:lnTo>
                  <a:lnTo>
                    <a:pt x="6298" y="7604"/>
                  </a:lnTo>
                  <a:lnTo>
                    <a:pt x="6286" y="7643"/>
                  </a:lnTo>
                  <a:lnTo>
                    <a:pt x="6284" y="7652"/>
                  </a:lnTo>
                  <a:lnTo>
                    <a:pt x="6271" y="7691"/>
                  </a:lnTo>
                  <a:lnTo>
                    <a:pt x="6268" y="7699"/>
                  </a:lnTo>
                  <a:lnTo>
                    <a:pt x="6253" y="7738"/>
                  </a:lnTo>
                  <a:lnTo>
                    <a:pt x="6250" y="7746"/>
                  </a:lnTo>
                  <a:lnTo>
                    <a:pt x="6234" y="7784"/>
                  </a:lnTo>
                  <a:lnTo>
                    <a:pt x="6231" y="7793"/>
                  </a:lnTo>
                  <a:lnTo>
                    <a:pt x="6214" y="7830"/>
                  </a:lnTo>
                  <a:lnTo>
                    <a:pt x="6209" y="7838"/>
                  </a:lnTo>
                  <a:lnTo>
                    <a:pt x="6191" y="7875"/>
                  </a:lnTo>
                  <a:lnTo>
                    <a:pt x="6187" y="7883"/>
                  </a:lnTo>
                  <a:lnTo>
                    <a:pt x="6167" y="7919"/>
                  </a:lnTo>
                  <a:lnTo>
                    <a:pt x="6162" y="7927"/>
                  </a:lnTo>
                  <a:lnTo>
                    <a:pt x="6141" y="7962"/>
                  </a:lnTo>
                  <a:lnTo>
                    <a:pt x="6136" y="7970"/>
                  </a:lnTo>
                  <a:lnTo>
                    <a:pt x="6114" y="8004"/>
                  </a:lnTo>
                  <a:lnTo>
                    <a:pt x="6108" y="8012"/>
                  </a:lnTo>
                  <a:lnTo>
                    <a:pt x="6085" y="8046"/>
                  </a:lnTo>
                  <a:lnTo>
                    <a:pt x="6079" y="8053"/>
                  </a:lnTo>
                  <a:lnTo>
                    <a:pt x="6054" y="8086"/>
                  </a:lnTo>
                  <a:lnTo>
                    <a:pt x="6048" y="8093"/>
                  </a:lnTo>
                  <a:lnTo>
                    <a:pt x="6022" y="8125"/>
                  </a:lnTo>
                  <a:lnTo>
                    <a:pt x="6016" y="8132"/>
                  </a:lnTo>
                  <a:lnTo>
                    <a:pt x="5989" y="8162"/>
                  </a:lnTo>
                  <a:lnTo>
                    <a:pt x="5983" y="8169"/>
                  </a:lnTo>
                  <a:lnTo>
                    <a:pt x="5954" y="8198"/>
                  </a:lnTo>
                  <a:lnTo>
                    <a:pt x="5948" y="8205"/>
                  </a:lnTo>
                  <a:lnTo>
                    <a:pt x="5919" y="8233"/>
                  </a:lnTo>
                  <a:lnTo>
                    <a:pt x="5912" y="8240"/>
                  </a:lnTo>
                  <a:lnTo>
                    <a:pt x="5881" y="8267"/>
                  </a:lnTo>
                  <a:lnTo>
                    <a:pt x="5874" y="8273"/>
                  </a:lnTo>
                  <a:lnTo>
                    <a:pt x="5843" y="8299"/>
                  </a:lnTo>
                  <a:lnTo>
                    <a:pt x="5835" y="8305"/>
                  </a:lnTo>
                  <a:lnTo>
                    <a:pt x="5803" y="8330"/>
                  </a:lnTo>
                  <a:lnTo>
                    <a:pt x="5796" y="8335"/>
                  </a:lnTo>
                  <a:lnTo>
                    <a:pt x="5762" y="8359"/>
                  </a:lnTo>
                  <a:lnTo>
                    <a:pt x="5755" y="8364"/>
                  </a:lnTo>
                  <a:lnTo>
                    <a:pt x="5720" y="8387"/>
                  </a:lnTo>
                  <a:lnTo>
                    <a:pt x="5712" y="8392"/>
                  </a:lnTo>
                  <a:lnTo>
                    <a:pt x="5677" y="8413"/>
                  </a:lnTo>
                  <a:lnTo>
                    <a:pt x="5669" y="8418"/>
                  </a:lnTo>
                  <a:lnTo>
                    <a:pt x="5632" y="8438"/>
                  </a:lnTo>
                  <a:lnTo>
                    <a:pt x="5624" y="8442"/>
                  </a:lnTo>
                  <a:lnTo>
                    <a:pt x="5588" y="8461"/>
                  </a:lnTo>
                  <a:lnTo>
                    <a:pt x="5579" y="8465"/>
                  </a:lnTo>
                  <a:lnTo>
                    <a:pt x="5542" y="8482"/>
                  </a:lnTo>
                  <a:lnTo>
                    <a:pt x="5533" y="8485"/>
                  </a:lnTo>
                  <a:lnTo>
                    <a:pt x="5495" y="8501"/>
                  </a:lnTo>
                  <a:lnTo>
                    <a:pt x="5487" y="8505"/>
                  </a:lnTo>
                  <a:lnTo>
                    <a:pt x="5448" y="8519"/>
                  </a:lnTo>
                  <a:lnTo>
                    <a:pt x="5440" y="8522"/>
                  </a:lnTo>
                  <a:lnTo>
                    <a:pt x="5401" y="8535"/>
                  </a:lnTo>
                  <a:lnTo>
                    <a:pt x="5392" y="8537"/>
                  </a:lnTo>
                  <a:lnTo>
                    <a:pt x="5353" y="8549"/>
                  </a:lnTo>
                  <a:lnTo>
                    <a:pt x="5344" y="8551"/>
                  </a:lnTo>
                  <a:lnTo>
                    <a:pt x="5304" y="8561"/>
                  </a:lnTo>
                  <a:lnTo>
                    <a:pt x="5295" y="8563"/>
                  </a:lnTo>
                  <a:lnTo>
                    <a:pt x="5255" y="8571"/>
                  </a:lnTo>
                  <a:lnTo>
                    <a:pt x="5246" y="8573"/>
                  </a:lnTo>
                  <a:lnTo>
                    <a:pt x="5206" y="8580"/>
                  </a:lnTo>
                  <a:lnTo>
                    <a:pt x="5196" y="8581"/>
                  </a:lnTo>
                  <a:lnTo>
                    <a:pt x="5156" y="8587"/>
                  </a:lnTo>
                  <a:lnTo>
                    <a:pt x="5146" y="8588"/>
                  </a:lnTo>
                  <a:lnTo>
                    <a:pt x="5106" y="8592"/>
                  </a:lnTo>
                  <a:lnTo>
                    <a:pt x="5096" y="8592"/>
                  </a:lnTo>
                  <a:lnTo>
                    <a:pt x="5055" y="8595"/>
                  </a:lnTo>
                  <a:lnTo>
                    <a:pt x="5046" y="8595"/>
                  </a:lnTo>
                  <a:lnTo>
                    <a:pt x="5005" y="8596"/>
                  </a:lnTo>
                  <a:lnTo>
                    <a:pt x="4995" y="8596"/>
                  </a:lnTo>
                  <a:lnTo>
                    <a:pt x="4954" y="8595"/>
                  </a:lnTo>
                  <a:lnTo>
                    <a:pt x="4945" y="8595"/>
                  </a:lnTo>
                  <a:lnTo>
                    <a:pt x="4904" y="8592"/>
                  </a:lnTo>
                  <a:lnTo>
                    <a:pt x="4894" y="8592"/>
                  </a:lnTo>
                  <a:lnTo>
                    <a:pt x="4854" y="8588"/>
                  </a:lnTo>
                  <a:lnTo>
                    <a:pt x="4844" y="8587"/>
                  </a:lnTo>
                  <a:lnTo>
                    <a:pt x="4804" y="8581"/>
                  </a:lnTo>
                  <a:lnTo>
                    <a:pt x="4794" y="8580"/>
                  </a:lnTo>
                  <a:lnTo>
                    <a:pt x="4754" y="8573"/>
                  </a:lnTo>
                  <a:lnTo>
                    <a:pt x="4745" y="8571"/>
                  </a:lnTo>
                  <a:lnTo>
                    <a:pt x="4705" y="8563"/>
                  </a:lnTo>
                  <a:lnTo>
                    <a:pt x="4696" y="8561"/>
                  </a:lnTo>
                  <a:lnTo>
                    <a:pt x="4656" y="8551"/>
                  </a:lnTo>
                  <a:lnTo>
                    <a:pt x="4647" y="8549"/>
                  </a:lnTo>
                  <a:lnTo>
                    <a:pt x="4608" y="8537"/>
                  </a:lnTo>
                  <a:lnTo>
                    <a:pt x="4599" y="8535"/>
                  </a:lnTo>
                  <a:lnTo>
                    <a:pt x="4560" y="8522"/>
                  </a:lnTo>
                  <a:lnTo>
                    <a:pt x="4552" y="8519"/>
                  </a:lnTo>
                  <a:lnTo>
                    <a:pt x="4513" y="8505"/>
                  </a:lnTo>
                  <a:lnTo>
                    <a:pt x="4505" y="8501"/>
                  </a:lnTo>
                  <a:lnTo>
                    <a:pt x="4467" y="8485"/>
                  </a:lnTo>
                  <a:lnTo>
                    <a:pt x="4458" y="8482"/>
                  </a:lnTo>
                  <a:lnTo>
                    <a:pt x="4421" y="8465"/>
                  </a:lnTo>
                  <a:lnTo>
                    <a:pt x="4412" y="8461"/>
                  </a:lnTo>
                  <a:lnTo>
                    <a:pt x="4376" y="8442"/>
                  </a:lnTo>
                  <a:lnTo>
                    <a:pt x="4368" y="8438"/>
                  </a:lnTo>
                  <a:lnTo>
                    <a:pt x="4331" y="8418"/>
                  </a:lnTo>
                  <a:lnTo>
                    <a:pt x="4323" y="8413"/>
                  </a:lnTo>
                  <a:lnTo>
                    <a:pt x="4288" y="8392"/>
                  </a:lnTo>
                  <a:lnTo>
                    <a:pt x="4280" y="8387"/>
                  </a:lnTo>
                  <a:lnTo>
                    <a:pt x="4245" y="8364"/>
                  </a:lnTo>
                  <a:lnTo>
                    <a:pt x="4238" y="8359"/>
                  </a:lnTo>
                  <a:lnTo>
                    <a:pt x="4204" y="8335"/>
                  </a:lnTo>
                  <a:lnTo>
                    <a:pt x="4197" y="8330"/>
                  </a:lnTo>
                  <a:lnTo>
                    <a:pt x="4165" y="8305"/>
                  </a:lnTo>
                  <a:lnTo>
                    <a:pt x="4157" y="8299"/>
                  </a:lnTo>
                  <a:lnTo>
                    <a:pt x="4126" y="8273"/>
                  </a:lnTo>
                  <a:lnTo>
                    <a:pt x="4119" y="8267"/>
                  </a:lnTo>
                  <a:lnTo>
                    <a:pt x="4088" y="8240"/>
                  </a:lnTo>
                  <a:lnTo>
                    <a:pt x="4081" y="8233"/>
                  </a:lnTo>
                  <a:lnTo>
                    <a:pt x="4052" y="8205"/>
                  </a:lnTo>
                  <a:lnTo>
                    <a:pt x="4046" y="8198"/>
                  </a:lnTo>
                  <a:lnTo>
                    <a:pt x="4017" y="8169"/>
                  </a:lnTo>
                  <a:lnTo>
                    <a:pt x="4011" y="8162"/>
                  </a:lnTo>
                  <a:lnTo>
                    <a:pt x="3984" y="8132"/>
                  </a:lnTo>
                  <a:lnTo>
                    <a:pt x="3978" y="8125"/>
                  </a:lnTo>
                  <a:lnTo>
                    <a:pt x="3952" y="8093"/>
                  </a:lnTo>
                  <a:lnTo>
                    <a:pt x="3946" y="8086"/>
                  </a:lnTo>
                  <a:lnTo>
                    <a:pt x="3921" y="8053"/>
                  </a:lnTo>
                  <a:lnTo>
                    <a:pt x="3915" y="8046"/>
                  </a:lnTo>
                  <a:lnTo>
                    <a:pt x="3892" y="8012"/>
                  </a:lnTo>
                  <a:lnTo>
                    <a:pt x="3886" y="8004"/>
                  </a:lnTo>
                  <a:lnTo>
                    <a:pt x="3864" y="7970"/>
                  </a:lnTo>
                  <a:lnTo>
                    <a:pt x="3859" y="7962"/>
                  </a:lnTo>
                  <a:lnTo>
                    <a:pt x="3838" y="7927"/>
                  </a:lnTo>
                  <a:lnTo>
                    <a:pt x="3833" y="7919"/>
                  </a:lnTo>
                  <a:lnTo>
                    <a:pt x="3813" y="7883"/>
                  </a:lnTo>
                  <a:lnTo>
                    <a:pt x="3809" y="7875"/>
                  </a:lnTo>
                  <a:lnTo>
                    <a:pt x="3791" y="7838"/>
                  </a:lnTo>
                  <a:lnTo>
                    <a:pt x="3786" y="7830"/>
                  </a:lnTo>
                  <a:lnTo>
                    <a:pt x="3769" y="7793"/>
                  </a:lnTo>
                  <a:lnTo>
                    <a:pt x="3766" y="7784"/>
                  </a:lnTo>
                  <a:lnTo>
                    <a:pt x="3750" y="7746"/>
                  </a:lnTo>
                  <a:lnTo>
                    <a:pt x="3747" y="7738"/>
                  </a:lnTo>
                  <a:lnTo>
                    <a:pt x="3732" y="7699"/>
                  </a:lnTo>
                  <a:lnTo>
                    <a:pt x="3729" y="7691"/>
                  </a:lnTo>
                  <a:lnTo>
                    <a:pt x="3716" y="7652"/>
                  </a:lnTo>
                  <a:lnTo>
                    <a:pt x="3714" y="7643"/>
                  </a:lnTo>
                  <a:lnTo>
                    <a:pt x="3702" y="7604"/>
                  </a:lnTo>
                  <a:lnTo>
                    <a:pt x="3700" y="7595"/>
                  </a:lnTo>
                  <a:lnTo>
                    <a:pt x="3690" y="7555"/>
                  </a:lnTo>
                  <a:lnTo>
                    <a:pt x="3688" y="7546"/>
                  </a:lnTo>
                  <a:lnTo>
                    <a:pt x="3680" y="7506"/>
                  </a:lnTo>
                  <a:lnTo>
                    <a:pt x="3678" y="7497"/>
                  </a:lnTo>
                  <a:lnTo>
                    <a:pt x="3671" y="7457"/>
                  </a:lnTo>
                  <a:lnTo>
                    <a:pt x="3670" y="7447"/>
                  </a:lnTo>
                  <a:lnTo>
                    <a:pt x="3664" y="7407"/>
                  </a:lnTo>
                  <a:lnTo>
                    <a:pt x="3663" y="7397"/>
                  </a:lnTo>
                  <a:lnTo>
                    <a:pt x="3659" y="7357"/>
                  </a:lnTo>
                  <a:lnTo>
                    <a:pt x="3659" y="7347"/>
                  </a:lnTo>
                  <a:lnTo>
                    <a:pt x="3656" y="7306"/>
                  </a:lnTo>
                  <a:lnTo>
                    <a:pt x="3656" y="7297"/>
                  </a:lnTo>
                  <a:lnTo>
                    <a:pt x="3655" y="7256"/>
                  </a:lnTo>
                  <a:lnTo>
                    <a:pt x="3655" y="7246"/>
                  </a:lnTo>
                  <a:lnTo>
                    <a:pt x="3656" y="7205"/>
                  </a:lnTo>
                  <a:lnTo>
                    <a:pt x="3656" y="7196"/>
                  </a:lnTo>
                  <a:lnTo>
                    <a:pt x="3659" y="7155"/>
                  </a:lnTo>
                  <a:lnTo>
                    <a:pt x="3659" y="7145"/>
                  </a:lnTo>
                  <a:lnTo>
                    <a:pt x="3663" y="7105"/>
                  </a:lnTo>
                  <a:lnTo>
                    <a:pt x="3664" y="7095"/>
                  </a:lnTo>
                  <a:lnTo>
                    <a:pt x="3670" y="7055"/>
                  </a:lnTo>
                  <a:lnTo>
                    <a:pt x="3671" y="7045"/>
                  </a:lnTo>
                  <a:lnTo>
                    <a:pt x="3678" y="7005"/>
                  </a:lnTo>
                  <a:lnTo>
                    <a:pt x="3680" y="6996"/>
                  </a:lnTo>
                  <a:lnTo>
                    <a:pt x="3688" y="6956"/>
                  </a:lnTo>
                  <a:lnTo>
                    <a:pt x="3690" y="6947"/>
                  </a:lnTo>
                  <a:lnTo>
                    <a:pt x="3700" y="6907"/>
                  </a:lnTo>
                  <a:lnTo>
                    <a:pt x="3702" y="6898"/>
                  </a:lnTo>
                  <a:lnTo>
                    <a:pt x="3714" y="6859"/>
                  </a:lnTo>
                  <a:lnTo>
                    <a:pt x="3716" y="6850"/>
                  </a:lnTo>
                  <a:lnTo>
                    <a:pt x="3729" y="6811"/>
                  </a:lnTo>
                  <a:lnTo>
                    <a:pt x="3732" y="6803"/>
                  </a:lnTo>
                  <a:lnTo>
                    <a:pt x="3746" y="6764"/>
                  </a:lnTo>
                  <a:lnTo>
                    <a:pt x="3750" y="6756"/>
                  </a:lnTo>
                  <a:lnTo>
                    <a:pt x="3766" y="6718"/>
                  </a:lnTo>
                  <a:lnTo>
                    <a:pt x="3769" y="6709"/>
                  </a:lnTo>
                  <a:lnTo>
                    <a:pt x="3786" y="6672"/>
                  </a:lnTo>
                  <a:lnTo>
                    <a:pt x="3790" y="6663"/>
                  </a:lnTo>
                  <a:lnTo>
                    <a:pt x="3809" y="6627"/>
                  </a:lnTo>
                  <a:lnTo>
                    <a:pt x="3813" y="6619"/>
                  </a:lnTo>
                  <a:lnTo>
                    <a:pt x="3833" y="6582"/>
                  </a:lnTo>
                  <a:lnTo>
                    <a:pt x="3838" y="6574"/>
                  </a:lnTo>
                  <a:lnTo>
                    <a:pt x="3859" y="6539"/>
                  </a:lnTo>
                  <a:lnTo>
                    <a:pt x="3864" y="6531"/>
                  </a:lnTo>
                  <a:lnTo>
                    <a:pt x="3887" y="6497"/>
                  </a:lnTo>
                  <a:lnTo>
                    <a:pt x="3892" y="6489"/>
                  </a:lnTo>
                  <a:lnTo>
                    <a:pt x="3916" y="6455"/>
                  </a:lnTo>
                  <a:lnTo>
                    <a:pt x="3921" y="6448"/>
                  </a:lnTo>
                  <a:lnTo>
                    <a:pt x="3946" y="6416"/>
                  </a:lnTo>
                  <a:lnTo>
                    <a:pt x="3952" y="6408"/>
                  </a:lnTo>
                  <a:lnTo>
                    <a:pt x="3978" y="6377"/>
                  </a:lnTo>
                  <a:lnTo>
                    <a:pt x="3984" y="6370"/>
                  </a:lnTo>
                  <a:lnTo>
                    <a:pt x="4011" y="6339"/>
                  </a:lnTo>
                  <a:lnTo>
                    <a:pt x="4017" y="6333"/>
                  </a:lnTo>
                  <a:lnTo>
                    <a:pt x="4046" y="6303"/>
                  </a:lnTo>
                  <a:lnTo>
                    <a:pt x="4052" y="6297"/>
                  </a:lnTo>
                  <a:lnTo>
                    <a:pt x="4082" y="6268"/>
                  </a:lnTo>
                  <a:lnTo>
                    <a:pt x="4088" y="6262"/>
                  </a:lnTo>
                  <a:lnTo>
                    <a:pt x="4119" y="6235"/>
                  </a:lnTo>
                  <a:lnTo>
                    <a:pt x="4126" y="6229"/>
                  </a:lnTo>
                  <a:lnTo>
                    <a:pt x="4157" y="6203"/>
                  </a:lnTo>
                  <a:lnTo>
                    <a:pt x="4165" y="6197"/>
                  </a:lnTo>
                  <a:lnTo>
                    <a:pt x="4197" y="6172"/>
                  </a:lnTo>
                  <a:lnTo>
                    <a:pt x="4204" y="6167"/>
                  </a:lnTo>
                  <a:lnTo>
                    <a:pt x="4238" y="6143"/>
                  </a:lnTo>
                  <a:lnTo>
                    <a:pt x="4246" y="6138"/>
                  </a:lnTo>
                  <a:lnTo>
                    <a:pt x="4268" y="6123"/>
                  </a:lnTo>
                  <a:lnTo>
                    <a:pt x="3022" y="3631"/>
                  </a:lnTo>
                  <a:lnTo>
                    <a:pt x="3016" y="3635"/>
                  </a:lnTo>
                  <a:lnTo>
                    <a:pt x="3008" y="3641"/>
                  </a:lnTo>
                  <a:lnTo>
                    <a:pt x="2978" y="3661"/>
                  </a:lnTo>
                  <a:lnTo>
                    <a:pt x="2970" y="3666"/>
                  </a:lnTo>
                  <a:lnTo>
                    <a:pt x="2939" y="3684"/>
                  </a:lnTo>
                  <a:lnTo>
                    <a:pt x="2931" y="3688"/>
                  </a:lnTo>
                  <a:lnTo>
                    <a:pt x="2899" y="3706"/>
                  </a:lnTo>
                  <a:lnTo>
                    <a:pt x="2891" y="3711"/>
                  </a:lnTo>
                  <a:lnTo>
                    <a:pt x="2859" y="3727"/>
                  </a:lnTo>
                  <a:lnTo>
                    <a:pt x="2850" y="3731"/>
                  </a:lnTo>
                  <a:lnTo>
                    <a:pt x="2817" y="3747"/>
                  </a:lnTo>
                  <a:lnTo>
                    <a:pt x="2808" y="3750"/>
                  </a:lnTo>
                  <a:lnTo>
                    <a:pt x="2775" y="3764"/>
                  </a:lnTo>
                  <a:lnTo>
                    <a:pt x="2766" y="3768"/>
                  </a:lnTo>
                  <a:lnTo>
                    <a:pt x="2732" y="3781"/>
                  </a:lnTo>
                  <a:lnTo>
                    <a:pt x="2723" y="3784"/>
                  </a:lnTo>
                  <a:lnTo>
                    <a:pt x="2688" y="3795"/>
                  </a:lnTo>
                  <a:lnTo>
                    <a:pt x="2679" y="3798"/>
                  </a:lnTo>
                  <a:lnTo>
                    <a:pt x="2645" y="3808"/>
                  </a:lnTo>
                  <a:lnTo>
                    <a:pt x="2635" y="3810"/>
                  </a:lnTo>
                  <a:lnTo>
                    <a:pt x="2600" y="3819"/>
                  </a:lnTo>
                  <a:lnTo>
                    <a:pt x="2591" y="3821"/>
                  </a:lnTo>
                  <a:lnTo>
                    <a:pt x="2555" y="3829"/>
                  </a:lnTo>
                  <a:lnTo>
                    <a:pt x="2546" y="3830"/>
                  </a:lnTo>
                  <a:lnTo>
                    <a:pt x="2510" y="3837"/>
                  </a:lnTo>
                  <a:lnTo>
                    <a:pt x="2501" y="3838"/>
                  </a:lnTo>
                  <a:lnTo>
                    <a:pt x="2465" y="3843"/>
                  </a:lnTo>
                  <a:lnTo>
                    <a:pt x="2456" y="3844"/>
                  </a:lnTo>
                  <a:lnTo>
                    <a:pt x="2419" y="3847"/>
                  </a:lnTo>
                  <a:lnTo>
                    <a:pt x="2410" y="3848"/>
                  </a:lnTo>
                  <a:lnTo>
                    <a:pt x="2374" y="3850"/>
                  </a:lnTo>
                  <a:lnTo>
                    <a:pt x="2364" y="3850"/>
                  </a:lnTo>
                  <a:lnTo>
                    <a:pt x="2328" y="3851"/>
                  </a:lnTo>
                  <a:lnTo>
                    <a:pt x="2318" y="3851"/>
                  </a:lnTo>
                  <a:lnTo>
                    <a:pt x="2282" y="3850"/>
                  </a:lnTo>
                  <a:lnTo>
                    <a:pt x="2272" y="3850"/>
                  </a:lnTo>
                  <a:lnTo>
                    <a:pt x="2236" y="3848"/>
                  </a:lnTo>
                  <a:lnTo>
                    <a:pt x="2227" y="3847"/>
                  </a:lnTo>
                  <a:lnTo>
                    <a:pt x="2190" y="3844"/>
                  </a:lnTo>
                  <a:lnTo>
                    <a:pt x="2181" y="3843"/>
                  </a:lnTo>
                  <a:lnTo>
                    <a:pt x="2145" y="3838"/>
                  </a:lnTo>
                  <a:lnTo>
                    <a:pt x="2136" y="3837"/>
                  </a:lnTo>
                  <a:lnTo>
                    <a:pt x="2100" y="3830"/>
                  </a:lnTo>
                  <a:lnTo>
                    <a:pt x="2091" y="3829"/>
                  </a:lnTo>
                  <a:lnTo>
                    <a:pt x="2055" y="3821"/>
                  </a:lnTo>
                  <a:lnTo>
                    <a:pt x="2046" y="3819"/>
                  </a:lnTo>
                  <a:lnTo>
                    <a:pt x="2011" y="3810"/>
                  </a:lnTo>
                  <a:lnTo>
                    <a:pt x="2002" y="3808"/>
                  </a:lnTo>
                  <a:lnTo>
                    <a:pt x="1967" y="3798"/>
                  </a:lnTo>
                  <a:lnTo>
                    <a:pt x="1958" y="3795"/>
                  </a:lnTo>
                  <a:lnTo>
                    <a:pt x="1924" y="3784"/>
                  </a:lnTo>
                  <a:lnTo>
                    <a:pt x="1915" y="3780"/>
                  </a:lnTo>
                  <a:lnTo>
                    <a:pt x="1881" y="3768"/>
                  </a:lnTo>
                  <a:lnTo>
                    <a:pt x="1872" y="3764"/>
                  </a:lnTo>
                  <a:lnTo>
                    <a:pt x="1838" y="3750"/>
                  </a:lnTo>
                  <a:lnTo>
                    <a:pt x="1830" y="3747"/>
                  </a:lnTo>
                  <a:lnTo>
                    <a:pt x="1797" y="3731"/>
                  </a:lnTo>
                  <a:lnTo>
                    <a:pt x="1788" y="3727"/>
                  </a:lnTo>
                  <a:lnTo>
                    <a:pt x="1756" y="3711"/>
                  </a:lnTo>
                  <a:lnTo>
                    <a:pt x="1747" y="3706"/>
                  </a:lnTo>
                  <a:lnTo>
                    <a:pt x="1715" y="3688"/>
                  </a:lnTo>
                  <a:lnTo>
                    <a:pt x="1708" y="3684"/>
                  </a:lnTo>
                  <a:lnTo>
                    <a:pt x="1677" y="3666"/>
                  </a:lnTo>
                  <a:lnTo>
                    <a:pt x="1669" y="3661"/>
                  </a:lnTo>
                  <a:lnTo>
                    <a:pt x="1639" y="3641"/>
                  </a:lnTo>
                  <a:lnTo>
                    <a:pt x="1631" y="3635"/>
                  </a:lnTo>
                  <a:lnTo>
                    <a:pt x="1601" y="3614"/>
                  </a:lnTo>
                  <a:lnTo>
                    <a:pt x="1593" y="3609"/>
                  </a:lnTo>
                  <a:lnTo>
                    <a:pt x="1565" y="3587"/>
                  </a:lnTo>
                  <a:lnTo>
                    <a:pt x="1557" y="3581"/>
                  </a:lnTo>
                  <a:lnTo>
                    <a:pt x="1529" y="3558"/>
                  </a:lnTo>
                  <a:lnTo>
                    <a:pt x="1522" y="3552"/>
                  </a:lnTo>
                  <a:lnTo>
                    <a:pt x="1495" y="3527"/>
                  </a:lnTo>
                  <a:lnTo>
                    <a:pt x="1488" y="3521"/>
                  </a:lnTo>
                  <a:lnTo>
                    <a:pt x="1462" y="3496"/>
                  </a:lnTo>
                  <a:lnTo>
                    <a:pt x="1455" y="3489"/>
                  </a:lnTo>
                  <a:lnTo>
                    <a:pt x="1430" y="3463"/>
                  </a:lnTo>
                  <a:lnTo>
                    <a:pt x="1424" y="3456"/>
                  </a:lnTo>
                  <a:lnTo>
                    <a:pt x="1400" y="3429"/>
                  </a:lnTo>
                  <a:lnTo>
                    <a:pt x="1393" y="3422"/>
                  </a:lnTo>
                  <a:lnTo>
                    <a:pt x="1370" y="3394"/>
                  </a:lnTo>
                  <a:lnTo>
                    <a:pt x="1364" y="3387"/>
                  </a:lnTo>
                  <a:lnTo>
                    <a:pt x="1342" y="3358"/>
                  </a:lnTo>
                  <a:lnTo>
                    <a:pt x="1337" y="3351"/>
                  </a:lnTo>
                  <a:lnTo>
                    <a:pt x="1316" y="3321"/>
                  </a:lnTo>
                  <a:lnTo>
                    <a:pt x="1310" y="3313"/>
                  </a:lnTo>
                  <a:lnTo>
                    <a:pt x="1290" y="3283"/>
                  </a:lnTo>
                  <a:lnTo>
                    <a:pt x="1285" y="3275"/>
                  </a:lnTo>
                  <a:lnTo>
                    <a:pt x="1266" y="3244"/>
                  </a:lnTo>
                  <a:lnTo>
                    <a:pt x="1261" y="3234"/>
                  </a:lnTo>
                  <a:lnTo>
                    <a:pt x="1243" y="3202"/>
                  </a:lnTo>
                  <a:lnTo>
                    <a:pt x="1239" y="3194"/>
                  </a:lnTo>
                  <a:lnTo>
                    <a:pt x="1223" y="3162"/>
                  </a:lnTo>
                  <a:lnTo>
                    <a:pt x="1219" y="3153"/>
                  </a:lnTo>
                  <a:lnTo>
                    <a:pt x="1203" y="3120"/>
                  </a:lnTo>
                  <a:lnTo>
                    <a:pt x="1200" y="3112"/>
                  </a:lnTo>
                  <a:lnTo>
                    <a:pt x="1186" y="3078"/>
                  </a:lnTo>
                  <a:lnTo>
                    <a:pt x="1183" y="3069"/>
                  </a:lnTo>
                  <a:lnTo>
                    <a:pt x="1170" y="3035"/>
                  </a:lnTo>
                  <a:lnTo>
                    <a:pt x="1167" y="3027"/>
                  </a:lnTo>
                  <a:lnTo>
                    <a:pt x="1156" y="2992"/>
                  </a:lnTo>
                  <a:lnTo>
                    <a:pt x="1153" y="2983"/>
                  </a:lnTo>
                  <a:lnTo>
                    <a:pt x="1143" y="2948"/>
                  </a:lnTo>
                  <a:lnTo>
                    <a:pt x="1140" y="2939"/>
                  </a:lnTo>
                  <a:lnTo>
                    <a:pt x="1132" y="2904"/>
                  </a:lnTo>
                  <a:lnTo>
                    <a:pt x="1130" y="2895"/>
                  </a:lnTo>
                  <a:lnTo>
                    <a:pt x="1122" y="2860"/>
                  </a:lnTo>
                  <a:lnTo>
                    <a:pt x="1121" y="2851"/>
                  </a:lnTo>
                  <a:lnTo>
                    <a:pt x="1114" y="2815"/>
                  </a:lnTo>
                  <a:lnTo>
                    <a:pt x="1113" y="2806"/>
                  </a:lnTo>
                  <a:lnTo>
                    <a:pt x="1108" y="2770"/>
                  </a:lnTo>
                  <a:lnTo>
                    <a:pt x="1107" y="2760"/>
                  </a:lnTo>
                  <a:lnTo>
                    <a:pt x="1104" y="2724"/>
                  </a:lnTo>
                  <a:lnTo>
                    <a:pt x="1103" y="2715"/>
                  </a:lnTo>
                  <a:lnTo>
                    <a:pt x="1101" y="2679"/>
                  </a:lnTo>
                  <a:lnTo>
                    <a:pt x="1101" y="2669"/>
                  </a:lnTo>
                  <a:lnTo>
                    <a:pt x="1100" y="2633"/>
                  </a:lnTo>
                  <a:lnTo>
                    <a:pt x="1100" y="2623"/>
                  </a:lnTo>
                  <a:lnTo>
                    <a:pt x="1101" y="2587"/>
                  </a:lnTo>
                  <a:lnTo>
                    <a:pt x="1101" y="2577"/>
                  </a:lnTo>
                  <a:lnTo>
                    <a:pt x="1103" y="2541"/>
                  </a:lnTo>
                  <a:lnTo>
                    <a:pt x="1104" y="2532"/>
                  </a:lnTo>
                  <a:lnTo>
                    <a:pt x="1107" y="2495"/>
                  </a:lnTo>
                  <a:lnTo>
                    <a:pt x="1108" y="2486"/>
                  </a:lnTo>
                  <a:lnTo>
                    <a:pt x="1113" y="2450"/>
                  </a:lnTo>
                  <a:lnTo>
                    <a:pt x="1114" y="2441"/>
                  </a:lnTo>
                  <a:lnTo>
                    <a:pt x="1121" y="2405"/>
                  </a:lnTo>
                  <a:lnTo>
                    <a:pt x="1122" y="2396"/>
                  </a:lnTo>
                  <a:lnTo>
                    <a:pt x="1130" y="2360"/>
                  </a:lnTo>
                  <a:lnTo>
                    <a:pt x="1132" y="2351"/>
                  </a:lnTo>
                  <a:lnTo>
                    <a:pt x="1140" y="2316"/>
                  </a:lnTo>
                  <a:lnTo>
                    <a:pt x="1143" y="2307"/>
                  </a:lnTo>
                  <a:lnTo>
                    <a:pt x="1153" y="2272"/>
                  </a:lnTo>
                  <a:lnTo>
                    <a:pt x="1156" y="2263"/>
                  </a:lnTo>
                  <a:lnTo>
                    <a:pt x="1167" y="2229"/>
                  </a:lnTo>
                  <a:lnTo>
                    <a:pt x="1170" y="2220"/>
                  </a:lnTo>
                  <a:lnTo>
                    <a:pt x="1183" y="2186"/>
                  </a:lnTo>
                  <a:lnTo>
                    <a:pt x="1186" y="2177"/>
                  </a:lnTo>
                  <a:lnTo>
                    <a:pt x="1200" y="2143"/>
                  </a:lnTo>
                  <a:lnTo>
                    <a:pt x="1203" y="2135"/>
                  </a:lnTo>
                  <a:lnTo>
                    <a:pt x="1219" y="2102"/>
                  </a:lnTo>
                  <a:lnTo>
                    <a:pt x="1223" y="2093"/>
                  </a:lnTo>
                  <a:lnTo>
                    <a:pt x="1239" y="2061"/>
                  </a:lnTo>
                  <a:lnTo>
                    <a:pt x="1243" y="2053"/>
                  </a:lnTo>
                  <a:lnTo>
                    <a:pt x="1261" y="2021"/>
                  </a:lnTo>
                  <a:lnTo>
                    <a:pt x="1266" y="2011"/>
                  </a:lnTo>
                  <a:lnTo>
                    <a:pt x="1285" y="1980"/>
                  </a:lnTo>
                  <a:lnTo>
                    <a:pt x="1290" y="1972"/>
                  </a:lnTo>
                  <a:lnTo>
                    <a:pt x="1310" y="1942"/>
                  </a:lnTo>
                  <a:lnTo>
                    <a:pt x="1316" y="1934"/>
                  </a:lnTo>
                  <a:lnTo>
                    <a:pt x="1337" y="1904"/>
                  </a:lnTo>
                  <a:lnTo>
                    <a:pt x="1342" y="1897"/>
                  </a:lnTo>
                  <a:lnTo>
                    <a:pt x="1364" y="1868"/>
                  </a:lnTo>
                  <a:lnTo>
                    <a:pt x="1370" y="1861"/>
                  </a:lnTo>
                  <a:lnTo>
                    <a:pt x="1393" y="1833"/>
                  </a:lnTo>
                  <a:lnTo>
                    <a:pt x="1400" y="1826"/>
                  </a:lnTo>
                  <a:lnTo>
                    <a:pt x="1424" y="1799"/>
                  </a:lnTo>
                  <a:lnTo>
                    <a:pt x="1430" y="1792"/>
                  </a:lnTo>
                  <a:lnTo>
                    <a:pt x="1455" y="1766"/>
                  </a:lnTo>
                  <a:lnTo>
                    <a:pt x="1462" y="1759"/>
                  </a:lnTo>
                  <a:lnTo>
                    <a:pt x="1488" y="1734"/>
                  </a:lnTo>
                  <a:lnTo>
                    <a:pt x="1495" y="1728"/>
                  </a:lnTo>
                  <a:lnTo>
                    <a:pt x="1522" y="1703"/>
                  </a:lnTo>
                  <a:lnTo>
                    <a:pt x="1529" y="1697"/>
                  </a:lnTo>
                  <a:lnTo>
                    <a:pt x="1557" y="1674"/>
                  </a:lnTo>
                  <a:lnTo>
                    <a:pt x="1565" y="1668"/>
                  </a:lnTo>
                  <a:lnTo>
                    <a:pt x="1593" y="1646"/>
                  </a:lnTo>
                  <a:lnTo>
                    <a:pt x="1601" y="1641"/>
                  </a:lnTo>
                  <a:lnTo>
                    <a:pt x="1631" y="1620"/>
                  </a:lnTo>
                  <a:lnTo>
                    <a:pt x="1639" y="1614"/>
                  </a:lnTo>
                  <a:lnTo>
                    <a:pt x="1669" y="1594"/>
                  </a:lnTo>
                  <a:lnTo>
                    <a:pt x="1677" y="1589"/>
                  </a:lnTo>
                  <a:lnTo>
                    <a:pt x="1708" y="1571"/>
                  </a:lnTo>
                  <a:lnTo>
                    <a:pt x="1715" y="1567"/>
                  </a:lnTo>
                  <a:lnTo>
                    <a:pt x="1747" y="1549"/>
                  </a:lnTo>
                  <a:lnTo>
                    <a:pt x="1756" y="1544"/>
                  </a:lnTo>
                  <a:lnTo>
                    <a:pt x="1788" y="1528"/>
                  </a:lnTo>
                  <a:lnTo>
                    <a:pt x="1797" y="1524"/>
                  </a:lnTo>
                  <a:lnTo>
                    <a:pt x="1830" y="1508"/>
                  </a:lnTo>
                  <a:lnTo>
                    <a:pt x="1838" y="1505"/>
                  </a:lnTo>
                  <a:lnTo>
                    <a:pt x="1872" y="1491"/>
                  </a:lnTo>
                  <a:lnTo>
                    <a:pt x="1881" y="1487"/>
                  </a:lnTo>
                  <a:lnTo>
                    <a:pt x="1915" y="1475"/>
                  </a:lnTo>
                  <a:lnTo>
                    <a:pt x="1924" y="1471"/>
                  </a:lnTo>
                  <a:lnTo>
                    <a:pt x="1958" y="1460"/>
                  </a:lnTo>
                  <a:lnTo>
                    <a:pt x="1967" y="1457"/>
                  </a:lnTo>
                  <a:lnTo>
                    <a:pt x="2002" y="1447"/>
                  </a:lnTo>
                  <a:lnTo>
                    <a:pt x="2011" y="1445"/>
                  </a:lnTo>
                  <a:lnTo>
                    <a:pt x="2046" y="1436"/>
                  </a:lnTo>
                  <a:lnTo>
                    <a:pt x="2055" y="1434"/>
                  </a:lnTo>
                  <a:lnTo>
                    <a:pt x="2091" y="1426"/>
                  </a:lnTo>
                  <a:lnTo>
                    <a:pt x="2100" y="1425"/>
                  </a:lnTo>
                  <a:lnTo>
                    <a:pt x="2136" y="1418"/>
                  </a:lnTo>
                  <a:lnTo>
                    <a:pt x="2145" y="1417"/>
                  </a:lnTo>
                  <a:lnTo>
                    <a:pt x="2181" y="1412"/>
                  </a:lnTo>
                  <a:lnTo>
                    <a:pt x="2190" y="1411"/>
                  </a:lnTo>
                  <a:lnTo>
                    <a:pt x="2227" y="1408"/>
                  </a:lnTo>
                  <a:lnTo>
                    <a:pt x="2236" y="1407"/>
                  </a:lnTo>
                  <a:lnTo>
                    <a:pt x="2272" y="1405"/>
                  </a:lnTo>
                  <a:lnTo>
                    <a:pt x="2282" y="1405"/>
                  </a:lnTo>
                  <a:lnTo>
                    <a:pt x="2318" y="1404"/>
                  </a:lnTo>
                  <a:lnTo>
                    <a:pt x="2328" y="1404"/>
                  </a:lnTo>
                  <a:lnTo>
                    <a:pt x="2364" y="1405"/>
                  </a:lnTo>
                  <a:lnTo>
                    <a:pt x="2374" y="1405"/>
                  </a:lnTo>
                  <a:lnTo>
                    <a:pt x="2410" y="1407"/>
                  </a:lnTo>
                  <a:lnTo>
                    <a:pt x="2419" y="1408"/>
                  </a:lnTo>
                  <a:lnTo>
                    <a:pt x="2456" y="1411"/>
                  </a:lnTo>
                  <a:lnTo>
                    <a:pt x="2465" y="1412"/>
                  </a:lnTo>
                  <a:lnTo>
                    <a:pt x="2501" y="1417"/>
                  </a:lnTo>
                  <a:lnTo>
                    <a:pt x="2510" y="1418"/>
                  </a:lnTo>
                  <a:lnTo>
                    <a:pt x="2546" y="1425"/>
                  </a:lnTo>
                  <a:lnTo>
                    <a:pt x="2555" y="1426"/>
                  </a:lnTo>
                  <a:lnTo>
                    <a:pt x="2591" y="1434"/>
                  </a:lnTo>
                  <a:lnTo>
                    <a:pt x="2600" y="1436"/>
                  </a:lnTo>
                  <a:lnTo>
                    <a:pt x="2635" y="1445"/>
                  </a:lnTo>
                  <a:lnTo>
                    <a:pt x="2645" y="1447"/>
                  </a:lnTo>
                  <a:lnTo>
                    <a:pt x="2679" y="1457"/>
                  </a:lnTo>
                  <a:lnTo>
                    <a:pt x="2688" y="1460"/>
                  </a:lnTo>
                  <a:lnTo>
                    <a:pt x="2723" y="1471"/>
                  </a:lnTo>
                  <a:lnTo>
                    <a:pt x="2732" y="1474"/>
                  </a:lnTo>
                  <a:lnTo>
                    <a:pt x="2766" y="1487"/>
                  </a:lnTo>
                  <a:lnTo>
                    <a:pt x="2775" y="1491"/>
                  </a:lnTo>
                  <a:lnTo>
                    <a:pt x="2808" y="1505"/>
                  </a:lnTo>
                  <a:lnTo>
                    <a:pt x="2817" y="1508"/>
                  </a:lnTo>
                  <a:lnTo>
                    <a:pt x="2850" y="1524"/>
                  </a:lnTo>
                  <a:lnTo>
                    <a:pt x="2859" y="1528"/>
                  </a:lnTo>
                  <a:lnTo>
                    <a:pt x="2891" y="1544"/>
                  </a:lnTo>
                  <a:lnTo>
                    <a:pt x="2899" y="1549"/>
                  </a:lnTo>
                  <a:lnTo>
                    <a:pt x="2931" y="1567"/>
                  </a:lnTo>
                  <a:lnTo>
                    <a:pt x="2939" y="1571"/>
                  </a:lnTo>
                  <a:lnTo>
                    <a:pt x="2970" y="1589"/>
                  </a:lnTo>
                  <a:lnTo>
                    <a:pt x="2978" y="1594"/>
                  </a:lnTo>
                  <a:lnTo>
                    <a:pt x="3008" y="1614"/>
                  </a:lnTo>
                  <a:lnTo>
                    <a:pt x="3016" y="1620"/>
                  </a:lnTo>
                  <a:lnTo>
                    <a:pt x="3046" y="1641"/>
                  </a:lnTo>
                  <a:lnTo>
                    <a:pt x="3054" y="1646"/>
                  </a:lnTo>
                  <a:lnTo>
                    <a:pt x="3082" y="1668"/>
                  </a:lnTo>
                  <a:lnTo>
                    <a:pt x="3090" y="1674"/>
                  </a:lnTo>
                  <a:lnTo>
                    <a:pt x="3118" y="1697"/>
                  </a:lnTo>
                  <a:lnTo>
                    <a:pt x="3125" y="1704"/>
                  </a:lnTo>
                  <a:lnTo>
                    <a:pt x="3152" y="1728"/>
                  </a:lnTo>
                  <a:lnTo>
                    <a:pt x="3159" y="1734"/>
                  </a:lnTo>
                  <a:lnTo>
                    <a:pt x="3185" y="1759"/>
                  </a:lnTo>
                  <a:lnTo>
                    <a:pt x="3192" y="1766"/>
                  </a:lnTo>
                  <a:lnTo>
                    <a:pt x="3217" y="1792"/>
                  </a:lnTo>
                  <a:lnTo>
                    <a:pt x="3223" y="1799"/>
                  </a:lnTo>
                  <a:lnTo>
                    <a:pt x="3247" y="1826"/>
                  </a:lnTo>
                  <a:lnTo>
                    <a:pt x="3254" y="1833"/>
                  </a:lnTo>
                  <a:lnTo>
                    <a:pt x="3277" y="1861"/>
                  </a:lnTo>
                  <a:lnTo>
                    <a:pt x="3283" y="1869"/>
                  </a:lnTo>
                  <a:lnTo>
                    <a:pt x="3305" y="1897"/>
                  </a:lnTo>
                  <a:lnTo>
                    <a:pt x="3310" y="1905"/>
                  </a:lnTo>
                  <a:lnTo>
                    <a:pt x="3331" y="1935"/>
                  </a:lnTo>
                  <a:lnTo>
                    <a:pt x="3337" y="1943"/>
                  </a:lnTo>
                  <a:lnTo>
                    <a:pt x="3357" y="1973"/>
                  </a:lnTo>
                  <a:lnTo>
                    <a:pt x="3362" y="1981"/>
                  </a:lnTo>
                  <a:lnTo>
                    <a:pt x="3380" y="2012"/>
                  </a:lnTo>
                  <a:lnTo>
                    <a:pt x="3384" y="2020"/>
                  </a:lnTo>
                  <a:lnTo>
                    <a:pt x="3402" y="2052"/>
                  </a:lnTo>
                  <a:lnTo>
                    <a:pt x="3407" y="2060"/>
                  </a:lnTo>
                  <a:lnTo>
                    <a:pt x="3423" y="2092"/>
                  </a:lnTo>
                  <a:lnTo>
                    <a:pt x="3427" y="2101"/>
                  </a:lnTo>
                  <a:lnTo>
                    <a:pt x="3443" y="2134"/>
                  </a:lnTo>
                  <a:lnTo>
                    <a:pt x="3446" y="2143"/>
                  </a:lnTo>
                  <a:lnTo>
                    <a:pt x="3460" y="2176"/>
                  </a:lnTo>
                  <a:lnTo>
                    <a:pt x="3464" y="2185"/>
                  </a:lnTo>
                  <a:lnTo>
                    <a:pt x="3477" y="2219"/>
                  </a:lnTo>
                  <a:lnTo>
                    <a:pt x="3480" y="2228"/>
                  </a:lnTo>
                  <a:lnTo>
                    <a:pt x="3491" y="2262"/>
                  </a:lnTo>
                  <a:lnTo>
                    <a:pt x="3494" y="2271"/>
                  </a:lnTo>
                  <a:lnTo>
                    <a:pt x="3504" y="2306"/>
                  </a:lnTo>
                  <a:lnTo>
                    <a:pt x="3506" y="2315"/>
                  </a:lnTo>
                  <a:lnTo>
                    <a:pt x="3515" y="2351"/>
                  </a:lnTo>
                  <a:lnTo>
                    <a:pt x="3517" y="2360"/>
                  </a:lnTo>
                  <a:lnTo>
                    <a:pt x="3525" y="2395"/>
                  </a:lnTo>
                  <a:lnTo>
                    <a:pt x="3526" y="2404"/>
                  </a:lnTo>
                  <a:lnTo>
                    <a:pt x="3533" y="2440"/>
                  </a:lnTo>
                  <a:close/>
                  <a:moveTo>
                    <a:pt x="8395" y="2709"/>
                  </a:moveTo>
                  <a:lnTo>
                    <a:pt x="8398" y="2682"/>
                  </a:lnTo>
                  <a:lnTo>
                    <a:pt x="8399" y="2655"/>
                  </a:lnTo>
                  <a:lnTo>
                    <a:pt x="8400" y="2628"/>
                  </a:lnTo>
                  <a:lnTo>
                    <a:pt x="8399" y="2600"/>
                  </a:lnTo>
                  <a:lnTo>
                    <a:pt x="8398" y="2573"/>
                  </a:lnTo>
                  <a:lnTo>
                    <a:pt x="8395" y="2546"/>
                  </a:lnTo>
                  <a:lnTo>
                    <a:pt x="8392" y="2520"/>
                  </a:lnTo>
                  <a:lnTo>
                    <a:pt x="8387" y="2493"/>
                  </a:lnTo>
                  <a:lnTo>
                    <a:pt x="8382" y="2467"/>
                  </a:lnTo>
                  <a:lnTo>
                    <a:pt x="8375" y="2440"/>
                  </a:lnTo>
                  <a:lnTo>
                    <a:pt x="8368" y="2414"/>
                  </a:lnTo>
                  <a:lnTo>
                    <a:pt x="8359" y="2389"/>
                  </a:lnTo>
                  <a:lnTo>
                    <a:pt x="8350" y="2363"/>
                  </a:lnTo>
                  <a:lnTo>
                    <a:pt x="8340" y="2338"/>
                  </a:lnTo>
                  <a:lnTo>
                    <a:pt x="8328" y="2314"/>
                  </a:lnTo>
                  <a:lnTo>
                    <a:pt x="8316" y="2289"/>
                  </a:lnTo>
                  <a:lnTo>
                    <a:pt x="8303" y="2266"/>
                  </a:lnTo>
                  <a:lnTo>
                    <a:pt x="8290" y="2243"/>
                  </a:lnTo>
                  <a:lnTo>
                    <a:pt x="8275" y="2220"/>
                  </a:lnTo>
                  <a:lnTo>
                    <a:pt x="8259" y="2198"/>
                  </a:lnTo>
                  <a:lnTo>
                    <a:pt x="8242" y="2177"/>
                  </a:lnTo>
                  <a:lnTo>
                    <a:pt x="8225" y="2156"/>
                  </a:lnTo>
                  <a:lnTo>
                    <a:pt x="8207" y="2136"/>
                  </a:lnTo>
                  <a:lnTo>
                    <a:pt x="8188" y="2116"/>
                  </a:lnTo>
                  <a:lnTo>
                    <a:pt x="8169" y="2098"/>
                  </a:lnTo>
                  <a:lnTo>
                    <a:pt x="8149" y="2080"/>
                  </a:lnTo>
                  <a:lnTo>
                    <a:pt x="8128" y="2062"/>
                  </a:lnTo>
                  <a:lnTo>
                    <a:pt x="8106" y="2046"/>
                  </a:lnTo>
                  <a:lnTo>
                    <a:pt x="8084" y="2031"/>
                  </a:lnTo>
                  <a:lnTo>
                    <a:pt x="8062" y="2016"/>
                  </a:lnTo>
                  <a:lnTo>
                    <a:pt x="8038" y="2001"/>
                  </a:lnTo>
                  <a:lnTo>
                    <a:pt x="8014" y="1988"/>
                  </a:lnTo>
                  <a:lnTo>
                    <a:pt x="7989" y="1976"/>
                  </a:lnTo>
                  <a:lnTo>
                    <a:pt x="7965" y="1964"/>
                  </a:lnTo>
                  <a:lnTo>
                    <a:pt x="7940" y="1954"/>
                  </a:lnTo>
                  <a:lnTo>
                    <a:pt x="7915" y="1945"/>
                  </a:lnTo>
                  <a:lnTo>
                    <a:pt x="7889" y="1936"/>
                  </a:lnTo>
                  <a:lnTo>
                    <a:pt x="7864" y="1929"/>
                  </a:lnTo>
                  <a:lnTo>
                    <a:pt x="7838" y="1922"/>
                  </a:lnTo>
                  <a:lnTo>
                    <a:pt x="7811" y="1917"/>
                  </a:lnTo>
                  <a:lnTo>
                    <a:pt x="7785" y="1912"/>
                  </a:lnTo>
                  <a:lnTo>
                    <a:pt x="7758" y="1909"/>
                  </a:lnTo>
                  <a:lnTo>
                    <a:pt x="7731" y="1906"/>
                  </a:lnTo>
                  <a:lnTo>
                    <a:pt x="7704" y="1905"/>
                  </a:lnTo>
                  <a:lnTo>
                    <a:pt x="7677" y="1904"/>
                  </a:lnTo>
                  <a:lnTo>
                    <a:pt x="7650" y="1905"/>
                  </a:lnTo>
                  <a:lnTo>
                    <a:pt x="7623" y="1906"/>
                  </a:lnTo>
                  <a:lnTo>
                    <a:pt x="7596" y="1909"/>
                  </a:lnTo>
                  <a:lnTo>
                    <a:pt x="7569" y="1912"/>
                  </a:lnTo>
                  <a:lnTo>
                    <a:pt x="7542" y="1917"/>
                  </a:lnTo>
                  <a:lnTo>
                    <a:pt x="7516" y="1922"/>
                  </a:lnTo>
                  <a:lnTo>
                    <a:pt x="7490" y="1929"/>
                  </a:lnTo>
                  <a:lnTo>
                    <a:pt x="7464" y="1936"/>
                  </a:lnTo>
                  <a:lnTo>
                    <a:pt x="7438" y="1945"/>
                  </a:lnTo>
                  <a:lnTo>
                    <a:pt x="7413" y="1954"/>
                  </a:lnTo>
                  <a:lnTo>
                    <a:pt x="7388" y="1964"/>
                  </a:lnTo>
                  <a:lnTo>
                    <a:pt x="7364" y="1976"/>
                  </a:lnTo>
                  <a:lnTo>
                    <a:pt x="7339" y="1988"/>
                  </a:lnTo>
                  <a:lnTo>
                    <a:pt x="7315" y="2002"/>
                  </a:lnTo>
                  <a:lnTo>
                    <a:pt x="7291" y="2016"/>
                  </a:lnTo>
                  <a:lnTo>
                    <a:pt x="7269" y="2030"/>
                  </a:lnTo>
                  <a:lnTo>
                    <a:pt x="7247" y="2046"/>
                  </a:lnTo>
                  <a:lnTo>
                    <a:pt x="7225" y="2062"/>
                  </a:lnTo>
                  <a:lnTo>
                    <a:pt x="7205" y="2080"/>
                  </a:lnTo>
                  <a:lnTo>
                    <a:pt x="7185" y="2098"/>
                  </a:lnTo>
                  <a:lnTo>
                    <a:pt x="7165" y="2116"/>
                  </a:lnTo>
                  <a:lnTo>
                    <a:pt x="7147" y="2136"/>
                  </a:lnTo>
                  <a:lnTo>
                    <a:pt x="7129" y="2156"/>
                  </a:lnTo>
                  <a:lnTo>
                    <a:pt x="7111" y="2176"/>
                  </a:lnTo>
                  <a:lnTo>
                    <a:pt x="7095" y="2198"/>
                  </a:lnTo>
                  <a:lnTo>
                    <a:pt x="7079" y="2220"/>
                  </a:lnTo>
                  <a:lnTo>
                    <a:pt x="7065" y="2242"/>
                  </a:lnTo>
                  <a:lnTo>
                    <a:pt x="7051" y="2266"/>
                  </a:lnTo>
                  <a:lnTo>
                    <a:pt x="7037" y="2290"/>
                  </a:lnTo>
                  <a:lnTo>
                    <a:pt x="7025" y="2315"/>
                  </a:lnTo>
                  <a:lnTo>
                    <a:pt x="7013" y="2339"/>
                  </a:lnTo>
                  <a:lnTo>
                    <a:pt x="7003" y="2364"/>
                  </a:lnTo>
                  <a:lnTo>
                    <a:pt x="6994" y="2389"/>
                  </a:lnTo>
                  <a:lnTo>
                    <a:pt x="6985" y="2415"/>
                  </a:lnTo>
                  <a:lnTo>
                    <a:pt x="6978" y="2441"/>
                  </a:lnTo>
                  <a:lnTo>
                    <a:pt x="6971" y="2467"/>
                  </a:lnTo>
                  <a:lnTo>
                    <a:pt x="6966" y="2493"/>
                  </a:lnTo>
                  <a:lnTo>
                    <a:pt x="6961" y="2520"/>
                  </a:lnTo>
                  <a:lnTo>
                    <a:pt x="6958" y="2547"/>
                  </a:lnTo>
                  <a:lnTo>
                    <a:pt x="6955" y="2574"/>
                  </a:lnTo>
                  <a:lnTo>
                    <a:pt x="6954" y="2601"/>
                  </a:lnTo>
                  <a:lnTo>
                    <a:pt x="6953" y="2628"/>
                  </a:lnTo>
                  <a:lnTo>
                    <a:pt x="6954" y="2655"/>
                  </a:lnTo>
                  <a:lnTo>
                    <a:pt x="6955" y="2682"/>
                  </a:lnTo>
                  <a:lnTo>
                    <a:pt x="6958" y="2709"/>
                  </a:lnTo>
                  <a:lnTo>
                    <a:pt x="6961" y="2735"/>
                  </a:lnTo>
                  <a:lnTo>
                    <a:pt x="6966" y="2762"/>
                  </a:lnTo>
                  <a:lnTo>
                    <a:pt x="6971" y="2788"/>
                  </a:lnTo>
                  <a:lnTo>
                    <a:pt x="6978" y="2814"/>
                  </a:lnTo>
                  <a:lnTo>
                    <a:pt x="6985" y="2840"/>
                  </a:lnTo>
                  <a:lnTo>
                    <a:pt x="6994" y="2866"/>
                  </a:lnTo>
                  <a:lnTo>
                    <a:pt x="7003" y="2891"/>
                  </a:lnTo>
                  <a:lnTo>
                    <a:pt x="7013" y="2916"/>
                  </a:lnTo>
                  <a:lnTo>
                    <a:pt x="7025" y="2940"/>
                  </a:lnTo>
                  <a:lnTo>
                    <a:pt x="7037" y="2965"/>
                  </a:lnTo>
                  <a:lnTo>
                    <a:pt x="7051" y="2989"/>
                  </a:lnTo>
                  <a:lnTo>
                    <a:pt x="7065" y="3013"/>
                  </a:lnTo>
                  <a:lnTo>
                    <a:pt x="7079" y="3035"/>
                  </a:lnTo>
                  <a:lnTo>
                    <a:pt x="7095" y="3057"/>
                  </a:lnTo>
                  <a:lnTo>
                    <a:pt x="7111" y="3079"/>
                  </a:lnTo>
                  <a:lnTo>
                    <a:pt x="7129" y="3099"/>
                  </a:lnTo>
                  <a:lnTo>
                    <a:pt x="7147" y="3119"/>
                  </a:lnTo>
                  <a:lnTo>
                    <a:pt x="7165" y="3139"/>
                  </a:lnTo>
                  <a:lnTo>
                    <a:pt x="7185" y="3157"/>
                  </a:lnTo>
                  <a:lnTo>
                    <a:pt x="7205" y="3175"/>
                  </a:lnTo>
                  <a:lnTo>
                    <a:pt x="7225" y="3193"/>
                  </a:lnTo>
                  <a:lnTo>
                    <a:pt x="7247" y="3209"/>
                  </a:lnTo>
                  <a:lnTo>
                    <a:pt x="7269" y="3225"/>
                  </a:lnTo>
                  <a:lnTo>
                    <a:pt x="7291" y="3239"/>
                  </a:lnTo>
                  <a:lnTo>
                    <a:pt x="7315" y="3253"/>
                  </a:lnTo>
                  <a:lnTo>
                    <a:pt x="7339" y="3267"/>
                  </a:lnTo>
                  <a:lnTo>
                    <a:pt x="7364" y="3279"/>
                  </a:lnTo>
                  <a:lnTo>
                    <a:pt x="7388" y="3291"/>
                  </a:lnTo>
                  <a:lnTo>
                    <a:pt x="7413" y="3301"/>
                  </a:lnTo>
                  <a:lnTo>
                    <a:pt x="7438" y="3310"/>
                  </a:lnTo>
                  <a:lnTo>
                    <a:pt x="7464" y="3319"/>
                  </a:lnTo>
                  <a:lnTo>
                    <a:pt x="7490" y="3326"/>
                  </a:lnTo>
                  <a:lnTo>
                    <a:pt x="7516" y="3333"/>
                  </a:lnTo>
                  <a:lnTo>
                    <a:pt x="7542" y="3338"/>
                  </a:lnTo>
                  <a:lnTo>
                    <a:pt x="7569" y="3343"/>
                  </a:lnTo>
                  <a:lnTo>
                    <a:pt x="7596" y="3346"/>
                  </a:lnTo>
                  <a:lnTo>
                    <a:pt x="7623" y="3349"/>
                  </a:lnTo>
                  <a:lnTo>
                    <a:pt x="7650" y="3350"/>
                  </a:lnTo>
                  <a:lnTo>
                    <a:pt x="7677" y="3351"/>
                  </a:lnTo>
                  <a:lnTo>
                    <a:pt x="7704" y="3350"/>
                  </a:lnTo>
                  <a:lnTo>
                    <a:pt x="7731" y="3349"/>
                  </a:lnTo>
                  <a:lnTo>
                    <a:pt x="7758" y="3346"/>
                  </a:lnTo>
                  <a:lnTo>
                    <a:pt x="7785" y="3343"/>
                  </a:lnTo>
                  <a:lnTo>
                    <a:pt x="7811" y="3338"/>
                  </a:lnTo>
                  <a:lnTo>
                    <a:pt x="7838" y="3333"/>
                  </a:lnTo>
                  <a:lnTo>
                    <a:pt x="7864" y="3326"/>
                  </a:lnTo>
                  <a:lnTo>
                    <a:pt x="7889" y="3319"/>
                  </a:lnTo>
                  <a:lnTo>
                    <a:pt x="7915" y="3310"/>
                  </a:lnTo>
                  <a:lnTo>
                    <a:pt x="7940" y="3301"/>
                  </a:lnTo>
                  <a:lnTo>
                    <a:pt x="7965" y="3291"/>
                  </a:lnTo>
                  <a:lnTo>
                    <a:pt x="7989" y="3279"/>
                  </a:lnTo>
                  <a:lnTo>
                    <a:pt x="8014" y="3267"/>
                  </a:lnTo>
                  <a:lnTo>
                    <a:pt x="8038" y="3254"/>
                  </a:lnTo>
                  <a:lnTo>
                    <a:pt x="8062" y="3239"/>
                  </a:lnTo>
                  <a:lnTo>
                    <a:pt x="8084" y="3224"/>
                  </a:lnTo>
                  <a:lnTo>
                    <a:pt x="8106" y="3209"/>
                  </a:lnTo>
                  <a:lnTo>
                    <a:pt x="8128" y="3193"/>
                  </a:lnTo>
                  <a:lnTo>
                    <a:pt x="8149" y="3175"/>
                  </a:lnTo>
                  <a:lnTo>
                    <a:pt x="8169" y="3157"/>
                  </a:lnTo>
                  <a:lnTo>
                    <a:pt x="8188" y="3139"/>
                  </a:lnTo>
                  <a:lnTo>
                    <a:pt x="8207" y="3119"/>
                  </a:lnTo>
                  <a:lnTo>
                    <a:pt x="8225" y="3099"/>
                  </a:lnTo>
                  <a:lnTo>
                    <a:pt x="8242" y="3078"/>
                  </a:lnTo>
                  <a:lnTo>
                    <a:pt x="8259" y="3057"/>
                  </a:lnTo>
                  <a:lnTo>
                    <a:pt x="8275" y="3035"/>
                  </a:lnTo>
                  <a:lnTo>
                    <a:pt x="8290" y="3012"/>
                  </a:lnTo>
                  <a:lnTo>
                    <a:pt x="8303" y="2989"/>
                  </a:lnTo>
                  <a:lnTo>
                    <a:pt x="8316" y="2966"/>
                  </a:lnTo>
                  <a:lnTo>
                    <a:pt x="8328" y="2941"/>
                  </a:lnTo>
                  <a:lnTo>
                    <a:pt x="8340" y="2917"/>
                  </a:lnTo>
                  <a:lnTo>
                    <a:pt x="8350" y="2892"/>
                  </a:lnTo>
                  <a:lnTo>
                    <a:pt x="8359" y="2866"/>
                  </a:lnTo>
                  <a:lnTo>
                    <a:pt x="8368" y="2841"/>
                  </a:lnTo>
                  <a:lnTo>
                    <a:pt x="8375" y="2815"/>
                  </a:lnTo>
                  <a:lnTo>
                    <a:pt x="8382" y="2788"/>
                  </a:lnTo>
                  <a:lnTo>
                    <a:pt x="8387" y="2762"/>
                  </a:lnTo>
                  <a:lnTo>
                    <a:pt x="8392" y="2735"/>
                  </a:lnTo>
                  <a:lnTo>
                    <a:pt x="8395" y="2709"/>
                  </a:lnTo>
                  <a:close/>
                  <a:moveTo>
                    <a:pt x="3254" y="3422"/>
                  </a:moveTo>
                  <a:lnTo>
                    <a:pt x="3253" y="3423"/>
                  </a:lnTo>
                  <a:lnTo>
                    <a:pt x="4536" y="5988"/>
                  </a:lnTo>
                  <a:lnTo>
                    <a:pt x="4552" y="5983"/>
                  </a:lnTo>
                  <a:lnTo>
                    <a:pt x="4560" y="5980"/>
                  </a:lnTo>
                  <a:lnTo>
                    <a:pt x="4599" y="5967"/>
                  </a:lnTo>
                  <a:lnTo>
                    <a:pt x="4608" y="5964"/>
                  </a:lnTo>
                  <a:lnTo>
                    <a:pt x="4648" y="5953"/>
                  </a:lnTo>
                  <a:lnTo>
                    <a:pt x="4657" y="5950"/>
                  </a:lnTo>
                  <a:lnTo>
                    <a:pt x="4696" y="5941"/>
                  </a:lnTo>
                  <a:lnTo>
                    <a:pt x="4705" y="5939"/>
                  </a:lnTo>
                  <a:lnTo>
                    <a:pt x="4745" y="5930"/>
                  </a:lnTo>
                  <a:lnTo>
                    <a:pt x="4755" y="5929"/>
                  </a:lnTo>
                  <a:lnTo>
                    <a:pt x="4795" y="5922"/>
                  </a:lnTo>
                  <a:lnTo>
                    <a:pt x="4804" y="5920"/>
                  </a:lnTo>
                  <a:lnTo>
                    <a:pt x="4845" y="5915"/>
                  </a:lnTo>
                  <a:lnTo>
                    <a:pt x="4854" y="5914"/>
                  </a:lnTo>
                  <a:lnTo>
                    <a:pt x="4895" y="5910"/>
                  </a:lnTo>
                  <a:lnTo>
                    <a:pt x="4904" y="5909"/>
                  </a:lnTo>
                  <a:lnTo>
                    <a:pt x="4945" y="5907"/>
                  </a:lnTo>
                  <a:lnTo>
                    <a:pt x="4954" y="5907"/>
                  </a:lnTo>
                  <a:lnTo>
                    <a:pt x="4995" y="5906"/>
                  </a:lnTo>
                  <a:lnTo>
                    <a:pt x="5005" y="5906"/>
                  </a:lnTo>
                  <a:lnTo>
                    <a:pt x="5046" y="5907"/>
                  </a:lnTo>
                  <a:lnTo>
                    <a:pt x="5055" y="5907"/>
                  </a:lnTo>
                  <a:lnTo>
                    <a:pt x="5096" y="5909"/>
                  </a:lnTo>
                  <a:lnTo>
                    <a:pt x="5105" y="5910"/>
                  </a:lnTo>
                  <a:lnTo>
                    <a:pt x="5146" y="5914"/>
                  </a:lnTo>
                  <a:lnTo>
                    <a:pt x="5155" y="5915"/>
                  </a:lnTo>
                  <a:lnTo>
                    <a:pt x="5196" y="5920"/>
                  </a:lnTo>
                  <a:lnTo>
                    <a:pt x="5205" y="5922"/>
                  </a:lnTo>
                  <a:lnTo>
                    <a:pt x="5245" y="5929"/>
                  </a:lnTo>
                  <a:lnTo>
                    <a:pt x="5255" y="5930"/>
                  </a:lnTo>
                  <a:lnTo>
                    <a:pt x="5295" y="5939"/>
                  </a:lnTo>
                  <a:lnTo>
                    <a:pt x="5304" y="5941"/>
                  </a:lnTo>
                  <a:lnTo>
                    <a:pt x="5343" y="5950"/>
                  </a:lnTo>
                  <a:lnTo>
                    <a:pt x="5352" y="5953"/>
                  </a:lnTo>
                  <a:lnTo>
                    <a:pt x="5392" y="5964"/>
                  </a:lnTo>
                  <a:lnTo>
                    <a:pt x="5401" y="5967"/>
                  </a:lnTo>
                  <a:lnTo>
                    <a:pt x="5440" y="5980"/>
                  </a:lnTo>
                  <a:lnTo>
                    <a:pt x="5448" y="5983"/>
                  </a:lnTo>
                  <a:lnTo>
                    <a:pt x="5464" y="5988"/>
                  </a:lnTo>
                  <a:lnTo>
                    <a:pt x="6747" y="3423"/>
                  </a:lnTo>
                  <a:lnTo>
                    <a:pt x="6746" y="3422"/>
                  </a:lnTo>
                  <a:lnTo>
                    <a:pt x="6723" y="3394"/>
                  </a:lnTo>
                  <a:lnTo>
                    <a:pt x="6717" y="3386"/>
                  </a:lnTo>
                  <a:lnTo>
                    <a:pt x="6695" y="3358"/>
                  </a:lnTo>
                  <a:lnTo>
                    <a:pt x="6690" y="3350"/>
                  </a:lnTo>
                  <a:lnTo>
                    <a:pt x="6669" y="3320"/>
                  </a:lnTo>
                  <a:lnTo>
                    <a:pt x="6663" y="3312"/>
                  </a:lnTo>
                  <a:lnTo>
                    <a:pt x="6643" y="3282"/>
                  </a:lnTo>
                  <a:lnTo>
                    <a:pt x="6638" y="3274"/>
                  </a:lnTo>
                  <a:lnTo>
                    <a:pt x="6620" y="3243"/>
                  </a:lnTo>
                  <a:lnTo>
                    <a:pt x="6616" y="3235"/>
                  </a:lnTo>
                  <a:lnTo>
                    <a:pt x="6598" y="3203"/>
                  </a:lnTo>
                  <a:lnTo>
                    <a:pt x="6593" y="3195"/>
                  </a:lnTo>
                  <a:lnTo>
                    <a:pt x="6577" y="3163"/>
                  </a:lnTo>
                  <a:lnTo>
                    <a:pt x="6573" y="3154"/>
                  </a:lnTo>
                  <a:lnTo>
                    <a:pt x="6557" y="3121"/>
                  </a:lnTo>
                  <a:lnTo>
                    <a:pt x="6554" y="3112"/>
                  </a:lnTo>
                  <a:lnTo>
                    <a:pt x="6540" y="3079"/>
                  </a:lnTo>
                  <a:lnTo>
                    <a:pt x="6536" y="3070"/>
                  </a:lnTo>
                  <a:lnTo>
                    <a:pt x="6523" y="3036"/>
                  </a:lnTo>
                  <a:lnTo>
                    <a:pt x="6520" y="3027"/>
                  </a:lnTo>
                  <a:lnTo>
                    <a:pt x="6509" y="2993"/>
                  </a:lnTo>
                  <a:lnTo>
                    <a:pt x="6506" y="2984"/>
                  </a:lnTo>
                  <a:lnTo>
                    <a:pt x="6496" y="2949"/>
                  </a:lnTo>
                  <a:lnTo>
                    <a:pt x="6494" y="2940"/>
                  </a:lnTo>
                  <a:lnTo>
                    <a:pt x="6485" y="2904"/>
                  </a:lnTo>
                  <a:lnTo>
                    <a:pt x="6483" y="2895"/>
                  </a:lnTo>
                  <a:lnTo>
                    <a:pt x="6475" y="2860"/>
                  </a:lnTo>
                  <a:lnTo>
                    <a:pt x="6474" y="2851"/>
                  </a:lnTo>
                  <a:lnTo>
                    <a:pt x="6467" y="2815"/>
                  </a:lnTo>
                  <a:lnTo>
                    <a:pt x="6466" y="2806"/>
                  </a:lnTo>
                  <a:lnTo>
                    <a:pt x="6462" y="2778"/>
                  </a:lnTo>
                  <a:lnTo>
                    <a:pt x="3538" y="2778"/>
                  </a:lnTo>
                  <a:lnTo>
                    <a:pt x="3534" y="2806"/>
                  </a:lnTo>
                  <a:lnTo>
                    <a:pt x="3533" y="2815"/>
                  </a:lnTo>
                  <a:lnTo>
                    <a:pt x="3526" y="2851"/>
                  </a:lnTo>
                  <a:lnTo>
                    <a:pt x="3525" y="2860"/>
                  </a:lnTo>
                  <a:lnTo>
                    <a:pt x="3517" y="2895"/>
                  </a:lnTo>
                  <a:lnTo>
                    <a:pt x="3515" y="2904"/>
                  </a:lnTo>
                  <a:lnTo>
                    <a:pt x="3506" y="2940"/>
                  </a:lnTo>
                  <a:lnTo>
                    <a:pt x="3504" y="2949"/>
                  </a:lnTo>
                  <a:lnTo>
                    <a:pt x="3494" y="2984"/>
                  </a:lnTo>
                  <a:lnTo>
                    <a:pt x="3491" y="2993"/>
                  </a:lnTo>
                  <a:lnTo>
                    <a:pt x="3480" y="3027"/>
                  </a:lnTo>
                  <a:lnTo>
                    <a:pt x="3477" y="3036"/>
                  </a:lnTo>
                  <a:lnTo>
                    <a:pt x="3464" y="3070"/>
                  </a:lnTo>
                  <a:lnTo>
                    <a:pt x="3460" y="3079"/>
                  </a:lnTo>
                  <a:lnTo>
                    <a:pt x="3446" y="3112"/>
                  </a:lnTo>
                  <a:lnTo>
                    <a:pt x="3443" y="3121"/>
                  </a:lnTo>
                  <a:lnTo>
                    <a:pt x="3427" y="3154"/>
                  </a:lnTo>
                  <a:lnTo>
                    <a:pt x="3423" y="3163"/>
                  </a:lnTo>
                  <a:lnTo>
                    <a:pt x="3407" y="3195"/>
                  </a:lnTo>
                  <a:lnTo>
                    <a:pt x="3402" y="3203"/>
                  </a:lnTo>
                  <a:lnTo>
                    <a:pt x="3384" y="3235"/>
                  </a:lnTo>
                  <a:lnTo>
                    <a:pt x="3380" y="3243"/>
                  </a:lnTo>
                  <a:lnTo>
                    <a:pt x="3362" y="3274"/>
                  </a:lnTo>
                  <a:lnTo>
                    <a:pt x="3357" y="3282"/>
                  </a:lnTo>
                  <a:lnTo>
                    <a:pt x="3337" y="3312"/>
                  </a:lnTo>
                  <a:lnTo>
                    <a:pt x="3331" y="3320"/>
                  </a:lnTo>
                  <a:lnTo>
                    <a:pt x="3310" y="3350"/>
                  </a:lnTo>
                  <a:lnTo>
                    <a:pt x="3305" y="3358"/>
                  </a:lnTo>
                  <a:lnTo>
                    <a:pt x="3283" y="3386"/>
                  </a:lnTo>
                  <a:lnTo>
                    <a:pt x="3277" y="3394"/>
                  </a:lnTo>
                  <a:lnTo>
                    <a:pt x="3254" y="3422"/>
                  </a:lnTo>
                  <a:close/>
                  <a:moveTo>
                    <a:pt x="5840" y="7346"/>
                  </a:moveTo>
                  <a:lnTo>
                    <a:pt x="5843" y="7314"/>
                  </a:lnTo>
                  <a:lnTo>
                    <a:pt x="5844" y="7283"/>
                  </a:lnTo>
                  <a:lnTo>
                    <a:pt x="5845" y="7251"/>
                  </a:lnTo>
                  <a:lnTo>
                    <a:pt x="5844" y="7219"/>
                  </a:lnTo>
                  <a:lnTo>
                    <a:pt x="5843" y="7188"/>
                  </a:lnTo>
                  <a:lnTo>
                    <a:pt x="5840" y="7156"/>
                  </a:lnTo>
                  <a:lnTo>
                    <a:pt x="5835" y="7125"/>
                  </a:lnTo>
                  <a:lnTo>
                    <a:pt x="5830" y="7094"/>
                  </a:lnTo>
                  <a:lnTo>
                    <a:pt x="5824" y="7063"/>
                  </a:lnTo>
                  <a:lnTo>
                    <a:pt x="5816" y="7032"/>
                  </a:lnTo>
                  <a:lnTo>
                    <a:pt x="5807" y="7002"/>
                  </a:lnTo>
                  <a:lnTo>
                    <a:pt x="5797" y="6972"/>
                  </a:lnTo>
                  <a:lnTo>
                    <a:pt x="5786" y="6942"/>
                  </a:lnTo>
                  <a:lnTo>
                    <a:pt x="5774" y="6913"/>
                  </a:lnTo>
                  <a:lnTo>
                    <a:pt x="5761" y="6884"/>
                  </a:lnTo>
                  <a:lnTo>
                    <a:pt x="5747" y="6856"/>
                  </a:lnTo>
                  <a:lnTo>
                    <a:pt x="5731" y="6828"/>
                  </a:lnTo>
                  <a:lnTo>
                    <a:pt x="5715" y="6801"/>
                  </a:lnTo>
                  <a:lnTo>
                    <a:pt x="5698" y="6775"/>
                  </a:lnTo>
                  <a:lnTo>
                    <a:pt x="5680" y="6749"/>
                  </a:lnTo>
                  <a:lnTo>
                    <a:pt x="5660" y="6724"/>
                  </a:lnTo>
                  <a:lnTo>
                    <a:pt x="5640" y="6700"/>
                  </a:lnTo>
                  <a:lnTo>
                    <a:pt x="5619" y="6676"/>
                  </a:lnTo>
                  <a:lnTo>
                    <a:pt x="5597" y="6654"/>
                  </a:lnTo>
                  <a:lnTo>
                    <a:pt x="5575" y="6632"/>
                  </a:lnTo>
                  <a:lnTo>
                    <a:pt x="5551" y="6611"/>
                  </a:lnTo>
                  <a:lnTo>
                    <a:pt x="5527" y="6591"/>
                  </a:lnTo>
                  <a:lnTo>
                    <a:pt x="5502" y="6571"/>
                  </a:lnTo>
                  <a:lnTo>
                    <a:pt x="5476" y="6553"/>
                  </a:lnTo>
                  <a:lnTo>
                    <a:pt x="5450" y="6536"/>
                  </a:lnTo>
                  <a:lnTo>
                    <a:pt x="5423" y="6519"/>
                  </a:lnTo>
                  <a:lnTo>
                    <a:pt x="5395" y="6504"/>
                  </a:lnTo>
                  <a:lnTo>
                    <a:pt x="5366" y="6489"/>
                  </a:lnTo>
                  <a:lnTo>
                    <a:pt x="5338" y="6476"/>
                  </a:lnTo>
                  <a:lnTo>
                    <a:pt x="5309" y="6464"/>
                  </a:lnTo>
                  <a:lnTo>
                    <a:pt x="5279" y="6453"/>
                  </a:lnTo>
                  <a:lnTo>
                    <a:pt x="5249" y="6443"/>
                  </a:lnTo>
                  <a:lnTo>
                    <a:pt x="5219" y="6435"/>
                  </a:lnTo>
                  <a:lnTo>
                    <a:pt x="5188" y="6427"/>
                  </a:lnTo>
                  <a:lnTo>
                    <a:pt x="5157" y="6421"/>
                  </a:lnTo>
                  <a:lnTo>
                    <a:pt x="5126" y="6415"/>
                  </a:lnTo>
                  <a:lnTo>
                    <a:pt x="5095" y="6411"/>
                  </a:lnTo>
                  <a:lnTo>
                    <a:pt x="5063" y="6408"/>
                  </a:lnTo>
                  <a:lnTo>
                    <a:pt x="5032" y="6407"/>
                  </a:lnTo>
                  <a:lnTo>
                    <a:pt x="5000" y="6406"/>
                  </a:lnTo>
                  <a:lnTo>
                    <a:pt x="4968" y="6407"/>
                  </a:lnTo>
                  <a:lnTo>
                    <a:pt x="4937" y="6408"/>
                  </a:lnTo>
                  <a:lnTo>
                    <a:pt x="4905" y="6411"/>
                  </a:lnTo>
                  <a:lnTo>
                    <a:pt x="4874" y="6415"/>
                  </a:lnTo>
                  <a:lnTo>
                    <a:pt x="4843" y="6421"/>
                  </a:lnTo>
                  <a:lnTo>
                    <a:pt x="4812" y="6427"/>
                  </a:lnTo>
                  <a:lnTo>
                    <a:pt x="4781" y="6435"/>
                  </a:lnTo>
                  <a:lnTo>
                    <a:pt x="4751" y="6443"/>
                  </a:lnTo>
                  <a:lnTo>
                    <a:pt x="4721" y="6453"/>
                  </a:lnTo>
                  <a:lnTo>
                    <a:pt x="4691" y="6464"/>
                  </a:lnTo>
                  <a:lnTo>
                    <a:pt x="4662" y="6476"/>
                  </a:lnTo>
                  <a:lnTo>
                    <a:pt x="4634" y="6489"/>
                  </a:lnTo>
                  <a:lnTo>
                    <a:pt x="4605" y="6504"/>
                  </a:lnTo>
                  <a:lnTo>
                    <a:pt x="4577" y="6519"/>
                  </a:lnTo>
                  <a:lnTo>
                    <a:pt x="4550" y="6536"/>
                  </a:lnTo>
                  <a:lnTo>
                    <a:pt x="4524" y="6553"/>
                  </a:lnTo>
                  <a:lnTo>
                    <a:pt x="4498" y="6571"/>
                  </a:lnTo>
                  <a:lnTo>
                    <a:pt x="4473" y="6591"/>
                  </a:lnTo>
                  <a:lnTo>
                    <a:pt x="4449" y="6611"/>
                  </a:lnTo>
                  <a:lnTo>
                    <a:pt x="4425" y="6632"/>
                  </a:lnTo>
                  <a:lnTo>
                    <a:pt x="4403" y="6654"/>
                  </a:lnTo>
                  <a:lnTo>
                    <a:pt x="4381" y="6676"/>
                  </a:lnTo>
                  <a:lnTo>
                    <a:pt x="4360" y="6700"/>
                  </a:lnTo>
                  <a:lnTo>
                    <a:pt x="4340" y="6724"/>
                  </a:lnTo>
                  <a:lnTo>
                    <a:pt x="4320" y="6749"/>
                  </a:lnTo>
                  <a:lnTo>
                    <a:pt x="4302" y="6775"/>
                  </a:lnTo>
                  <a:lnTo>
                    <a:pt x="4285" y="6801"/>
                  </a:lnTo>
                  <a:lnTo>
                    <a:pt x="4269" y="6828"/>
                  </a:lnTo>
                  <a:lnTo>
                    <a:pt x="4253" y="6856"/>
                  </a:lnTo>
                  <a:lnTo>
                    <a:pt x="4239" y="6884"/>
                  </a:lnTo>
                  <a:lnTo>
                    <a:pt x="4226" y="6913"/>
                  </a:lnTo>
                  <a:lnTo>
                    <a:pt x="4214" y="6942"/>
                  </a:lnTo>
                  <a:lnTo>
                    <a:pt x="4203" y="6972"/>
                  </a:lnTo>
                  <a:lnTo>
                    <a:pt x="4193" y="7002"/>
                  </a:lnTo>
                  <a:lnTo>
                    <a:pt x="4184" y="7032"/>
                  </a:lnTo>
                  <a:lnTo>
                    <a:pt x="4176" y="7063"/>
                  </a:lnTo>
                  <a:lnTo>
                    <a:pt x="4170" y="7094"/>
                  </a:lnTo>
                  <a:lnTo>
                    <a:pt x="4165" y="7125"/>
                  </a:lnTo>
                  <a:lnTo>
                    <a:pt x="4160" y="7156"/>
                  </a:lnTo>
                  <a:lnTo>
                    <a:pt x="4157" y="7188"/>
                  </a:lnTo>
                  <a:lnTo>
                    <a:pt x="4156" y="7219"/>
                  </a:lnTo>
                  <a:lnTo>
                    <a:pt x="4155" y="7251"/>
                  </a:lnTo>
                  <a:lnTo>
                    <a:pt x="4156" y="7283"/>
                  </a:lnTo>
                  <a:lnTo>
                    <a:pt x="4157" y="7314"/>
                  </a:lnTo>
                  <a:lnTo>
                    <a:pt x="4160" y="7346"/>
                  </a:lnTo>
                  <a:lnTo>
                    <a:pt x="4165" y="7377"/>
                  </a:lnTo>
                  <a:lnTo>
                    <a:pt x="4170" y="7408"/>
                  </a:lnTo>
                  <a:lnTo>
                    <a:pt x="4176" y="7439"/>
                  </a:lnTo>
                  <a:lnTo>
                    <a:pt x="4184" y="7469"/>
                  </a:lnTo>
                  <a:lnTo>
                    <a:pt x="4193" y="7500"/>
                  </a:lnTo>
                  <a:lnTo>
                    <a:pt x="4203" y="7529"/>
                  </a:lnTo>
                  <a:lnTo>
                    <a:pt x="4214" y="7559"/>
                  </a:lnTo>
                  <a:lnTo>
                    <a:pt x="4226" y="7588"/>
                  </a:lnTo>
                  <a:lnTo>
                    <a:pt x="4239" y="7617"/>
                  </a:lnTo>
                  <a:lnTo>
                    <a:pt x="4253" y="7645"/>
                  </a:lnTo>
                  <a:lnTo>
                    <a:pt x="4269" y="7673"/>
                  </a:lnTo>
                  <a:lnTo>
                    <a:pt x="4285" y="7701"/>
                  </a:lnTo>
                  <a:lnTo>
                    <a:pt x="4302" y="7727"/>
                  </a:lnTo>
                  <a:lnTo>
                    <a:pt x="4321" y="7753"/>
                  </a:lnTo>
                  <a:lnTo>
                    <a:pt x="4340" y="7778"/>
                  </a:lnTo>
                  <a:lnTo>
                    <a:pt x="4360" y="7802"/>
                  </a:lnTo>
                  <a:lnTo>
                    <a:pt x="4381" y="7826"/>
                  </a:lnTo>
                  <a:lnTo>
                    <a:pt x="4403" y="7848"/>
                  </a:lnTo>
                  <a:lnTo>
                    <a:pt x="4425" y="7870"/>
                  </a:lnTo>
                  <a:lnTo>
                    <a:pt x="4449" y="7891"/>
                  </a:lnTo>
                  <a:lnTo>
                    <a:pt x="4473" y="7911"/>
                  </a:lnTo>
                  <a:lnTo>
                    <a:pt x="4498" y="7931"/>
                  </a:lnTo>
                  <a:lnTo>
                    <a:pt x="4524" y="7949"/>
                  </a:lnTo>
                  <a:lnTo>
                    <a:pt x="4550" y="7966"/>
                  </a:lnTo>
                  <a:lnTo>
                    <a:pt x="4577" y="7982"/>
                  </a:lnTo>
                  <a:lnTo>
                    <a:pt x="4605" y="7998"/>
                  </a:lnTo>
                  <a:lnTo>
                    <a:pt x="4633" y="8012"/>
                  </a:lnTo>
                  <a:lnTo>
                    <a:pt x="4662" y="8025"/>
                  </a:lnTo>
                  <a:lnTo>
                    <a:pt x="4691" y="8037"/>
                  </a:lnTo>
                  <a:lnTo>
                    <a:pt x="4721" y="8048"/>
                  </a:lnTo>
                  <a:lnTo>
                    <a:pt x="4751" y="8058"/>
                  </a:lnTo>
                  <a:lnTo>
                    <a:pt x="4781" y="8067"/>
                  </a:lnTo>
                  <a:lnTo>
                    <a:pt x="4812" y="8075"/>
                  </a:lnTo>
                  <a:lnTo>
                    <a:pt x="4843" y="8081"/>
                  </a:lnTo>
                  <a:lnTo>
                    <a:pt x="4874" y="8086"/>
                  </a:lnTo>
                  <a:lnTo>
                    <a:pt x="4905" y="8091"/>
                  </a:lnTo>
                  <a:lnTo>
                    <a:pt x="4937" y="8094"/>
                  </a:lnTo>
                  <a:lnTo>
                    <a:pt x="4968" y="8095"/>
                  </a:lnTo>
                  <a:lnTo>
                    <a:pt x="5000" y="8096"/>
                  </a:lnTo>
                  <a:lnTo>
                    <a:pt x="5032" y="8095"/>
                  </a:lnTo>
                  <a:lnTo>
                    <a:pt x="5063" y="8094"/>
                  </a:lnTo>
                  <a:lnTo>
                    <a:pt x="5095" y="8091"/>
                  </a:lnTo>
                  <a:lnTo>
                    <a:pt x="5126" y="8086"/>
                  </a:lnTo>
                  <a:lnTo>
                    <a:pt x="5157" y="8081"/>
                  </a:lnTo>
                  <a:lnTo>
                    <a:pt x="5188" y="8075"/>
                  </a:lnTo>
                  <a:lnTo>
                    <a:pt x="5219" y="8067"/>
                  </a:lnTo>
                  <a:lnTo>
                    <a:pt x="5249" y="8058"/>
                  </a:lnTo>
                  <a:lnTo>
                    <a:pt x="5279" y="8048"/>
                  </a:lnTo>
                  <a:lnTo>
                    <a:pt x="5309" y="8037"/>
                  </a:lnTo>
                  <a:lnTo>
                    <a:pt x="5338" y="8025"/>
                  </a:lnTo>
                  <a:lnTo>
                    <a:pt x="5367" y="8012"/>
                  </a:lnTo>
                  <a:lnTo>
                    <a:pt x="5395" y="7998"/>
                  </a:lnTo>
                  <a:lnTo>
                    <a:pt x="5423" y="7982"/>
                  </a:lnTo>
                  <a:lnTo>
                    <a:pt x="5450" y="7966"/>
                  </a:lnTo>
                  <a:lnTo>
                    <a:pt x="5476" y="7949"/>
                  </a:lnTo>
                  <a:lnTo>
                    <a:pt x="5502" y="7931"/>
                  </a:lnTo>
                  <a:lnTo>
                    <a:pt x="5527" y="7911"/>
                  </a:lnTo>
                  <a:lnTo>
                    <a:pt x="5551" y="7891"/>
                  </a:lnTo>
                  <a:lnTo>
                    <a:pt x="5575" y="7870"/>
                  </a:lnTo>
                  <a:lnTo>
                    <a:pt x="5597" y="7848"/>
                  </a:lnTo>
                  <a:lnTo>
                    <a:pt x="5619" y="7826"/>
                  </a:lnTo>
                  <a:lnTo>
                    <a:pt x="5640" y="7802"/>
                  </a:lnTo>
                  <a:lnTo>
                    <a:pt x="5660" y="7778"/>
                  </a:lnTo>
                  <a:lnTo>
                    <a:pt x="5679" y="7753"/>
                  </a:lnTo>
                  <a:lnTo>
                    <a:pt x="5698" y="7727"/>
                  </a:lnTo>
                  <a:lnTo>
                    <a:pt x="5715" y="7701"/>
                  </a:lnTo>
                  <a:lnTo>
                    <a:pt x="5731" y="7673"/>
                  </a:lnTo>
                  <a:lnTo>
                    <a:pt x="5747" y="7645"/>
                  </a:lnTo>
                  <a:lnTo>
                    <a:pt x="5761" y="7617"/>
                  </a:lnTo>
                  <a:lnTo>
                    <a:pt x="5774" y="7588"/>
                  </a:lnTo>
                  <a:lnTo>
                    <a:pt x="5786" y="7559"/>
                  </a:lnTo>
                  <a:lnTo>
                    <a:pt x="5797" y="7529"/>
                  </a:lnTo>
                  <a:lnTo>
                    <a:pt x="5807" y="7500"/>
                  </a:lnTo>
                  <a:lnTo>
                    <a:pt x="5816" y="7469"/>
                  </a:lnTo>
                  <a:lnTo>
                    <a:pt x="5824" y="7439"/>
                  </a:lnTo>
                  <a:lnTo>
                    <a:pt x="5830" y="7408"/>
                  </a:lnTo>
                  <a:lnTo>
                    <a:pt x="5835" y="7377"/>
                  </a:lnTo>
                  <a:lnTo>
                    <a:pt x="5840" y="7346"/>
                  </a:lnTo>
                  <a:close/>
                  <a:moveTo>
                    <a:pt x="3045" y="2682"/>
                  </a:moveTo>
                  <a:lnTo>
                    <a:pt x="3046" y="2655"/>
                  </a:lnTo>
                  <a:lnTo>
                    <a:pt x="3047" y="2628"/>
                  </a:lnTo>
                  <a:lnTo>
                    <a:pt x="3046" y="2600"/>
                  </a:lnTo>
                  <a:lnTo>
                    <a:pt x="3045" y="2573"/>
                  </a:lnTo>
                  <a:lnTo>
                    <a:pt x="3042" y="2546"/>
                  </a:lnTo>
                  <a:lnTo>
                    <a:pt x="3039" y="2520"/>
                  </a:lnTo>
                  <a:lnTo>
                    <a:pt x="3034" y="2493"/>
                  </a:lnTo>
                  <a:lnTo>
                    <a:pt x="3029" y="2467"/>
                  </a:lnTo>
                  <a:lnTo>
                    <a:pt x="3022" y="2441"/>
                  </a:lnTo>
                  <a:lnTo>
                    <a:pt x="3015" y="2415"/>
                  </a:lnTo>
                  <a:lnTo>
                    <a:pt x="3006" y="2389"/>
                  </a:lnTo>
                  <a:lnTo>
                    <a:pt x="2997" y="2364"/>
                  </a:lnTo>
                  <a:lnTo>
                    <a:pt x="2987" y="2339"/>
                  </a:lnTo>
                  <a:lnTo>
                    <a:pt x="2975" y="2315"/>
                  </a:lnTo>
                  <a:lnTo>
                    <a:pt x="2963" y="2290"/>
                  </a:lnTo>
                  <a:lnTo>
                    <a:pt x="2949" y="2266"/>
                  </a:lnTo>
                  <a:lnTo>
                    <a:pt x="2935" y="2242"/>
                  </a:lnTo>
                  <a:lnTo>
                    <a:pt x="2921" y="2220"/>
                  </a:lnTo>
                  <a:lnTo>
                    <a:pt x="2905" y="2198"/>
                  </a:lnTo>
                  <a:lnTo>
                    <a:pt x="2889" y="2176"/>
                  </a:lnTo>
                  <a:lnTo>
                    <a:pt x="2871" y="2156"/>
                  </a:lnTo>
                  <a:lnTo>
                    <a:pt x="2853" y="2136"/>
                  </a:lnTo>
                  <a:lnTo>
                    <a:pt x="2835" y="2116"/>
                  </a:lnTo>
                  <a:lnTo>
                    <a:pt x="2815" y="2098"/>
                  </a:lnTo>
                  <a:lnTo>
                    <a:pt x="2795" y="2080"/>
                  </a:lnTo>
                  <a:lnTo>
                    <a:pt x="2775" y="2062"/>
                  </a:lnTo>
                  <a:lnTo>
                    <a:pt x="2753" y="2046"/>
                  </a:lnTo>
                  <a:lnTo>
                    <a:pt x="2731" y="2030"/>
                  </a:lnTo>
                  <a:lnTo>
                    <a:pt x="2709" y="2016"/>
                  </a:lnTo>
                  <a:lnTo>
                    <a:pt x="2685" y="2002"/>
                  </a:lnTo>
                  <a:lnTo>
                    <a:pt x="2661" y="1988"/>
                  </a:lnTo>
                  <a:lnTo>
                    <a:pt x="2636" y="1976"/>
                  </a:lnTo>
                  <a:lnTo>
                    <a:pt x="2612" y="1964"/>
                  </a:lnTo>
                  <a:lnTo>
                    <a:pt x="2587" y="1954"/>
                  </a:lnTo>
                  <a:lnTo>
                    <a:pt x="2562" y="1945"/>
                  </a:lnTo>
                  <a:lnTo>
                    <a:pt x="2536" y="1936"/>
                  </a:lnTo>
                  <a:lnTo>
                    <a:pt x="2510" y="1929"/>
                  </a:lnTo>
                  <a:lnTo>
                    <a:pt x="2484" y="1922"/>
                  </a:lnTo>
                  <a:lnTo>
                    <a:pt x="2458" y="1917"/>
                  </a:lnTo>
                  <a:lnTo>
                    <a:pt x="2431" y="1912"/>
                  </a:lnTo>
                  <a:lnTo>
                    <a:pt x="2404" y="1909"/>
                  </a:lnTo>
                  <a:lnTo>
                    <a:pt x="2377" y="1906"/>
                  </a:lnTo>
                  <a:lnTo>
                    <a:pt x="2350" y="1905"/>
                  </a:lnTo>
                  <a:lnTo>
                    <a:pt x="2323" y="1904"/>
                  </a:lnTo>
                  <a:lnTo>
                    <a:pt x="2296" y="1905"/>
                  </a:lnTo>
                  <a:lnTo>
                    <a:pt x="2269" y="1906"/>
                  </a:lnTo>
                  <a:lnTo>
                    <a:pt x="2242" y="1909"/>
                  </a:lnTo>
                  <a:lnTo>
                    <a:pt x="2215" y="1912"/>
                  </a:lnTo>
                  <a:lnTo>
                    <a:pt x="2189" y="1917"/>
                  </a:lnTo>
                  <a:lnTo>
                    <a:pt x="2162" y="1922"/>
                  </a:lnTo>
                  <a:lnTo>
                    <a:pt x="2136" y="1929"/>
                  </a:lnTo>
                  <a:lnTo>
                    <a:pt x="2111" y="1936"/>
                  </a:lnTo>
                  <a:lnTo>
                    <a:pt x="2085" y="1945"/>
                  </a:lnTo>
                  <a:lnTo>
                    <a:pt x="2060" y="1954"/>
                  </a:lnTo>
                  <a:lnTo>
                    <a:pt x="2035" y="1964"/>
                  </a:lnTo>
                  <a:lnTo>
                    <a:pt x="2011" y="1976"/>
                  </a:lnTo>
                  <a:lnTo>
                    <a:pt x="1986" y="1988"/>
                  </a:lnTo>
                  <a:lnTo>
                    <a:pt x="1962" y="2001"/>
                  </a:lnTo>
                  <a:lnTo>
                    <a:pt x="1938" y="2016"/>
                  </a:lnTo>
                  <a:lnTo>
                    <a:pt x="1916" y="2031"/>
                  </a:lnTo>
                  <a:lnTo>
                    <a:pt x="1894" y="2046"/>
                  </a:lnTo>
                  <a:lnTo>
                    <a:pt x="1872" y="2062"/>
                  </a:lnTo>
                  <a:lnTo>
                    <a:pt x="1851" y="2080"/>
                  </a:lnTo>
                  <a:lnTo>
                    <a:pt x="1831" y="2098"/>
                  </a:lnTo>
                  <a:lnTo>
                    <a:pt x="1812" y="2116"/>
                  </a:lnTo>
                  <a:lnTo>
                    <a:pt x="1793" y="2136"/>
                  </a:lnTo>
                  <a:lnTo>
                    <a:pt x="1775" y="2156"/>
                  </a:lnTo>
                  <a:lnTo>
                    <a:pt x="1758" y="2177"/>
                  </a:lnTo>
                  <a:lnTo>
                    <a:pt x="1741" y="2198"/>
                  </a:lnTo>
                  <a:lnTo>
                    <a:pt x="1725" y="2220"/>
                  </a:lnTo>
                  <a:lnTo>
                    <a:pt x="1710" y="2243"/>
                  </a:lnTo>
                  <a:lnTo>
                    <a:pt x="1697" y="2266"/>
                  </a:lnTo>
                  <a:lnTo>
                    <a:pt x="1684" y="2289"/>
                  </a:lnTo>
                  <a:lnTo>
                    <a:pt x="1672" y="2314"/>
                  </a:lnTo>
                  <a:lnTo>
                    <a:pt x="1660" y="2338"/>
                  </a:lnTo>
                  <a:lnTo>
                    <a:pt x="1650" y="2363"/>
                  </a:lnTo>
                  <a:lnTo>
                    <a:pt x="1641" y="2389"/>
                  </a:lnTo>
                  <a:lnTo>
                    <a:pt x="1632" y="2414"/>
                  </a:lnTo>
                  <a:lnTo>
                    <a:pt x="1625" y="2440"/>
                  </a:lnTo>
                  <a:lnTo>
                    <a:pt x="1618" y="2467"/>
                  </a:lnTo>
                  <a:lnTo>
                    <a:pt x="1613" y="2493"/>
                  </a:lnTo>
                  <a:lnTo>
                    <a:pt x="1608" y="2520"/>
                  </a:lnTo>
                  <a:lnTo>
                    <a:pt x="1605" y="2547"/>
                  </a:lnTo>
                  <a:lnTo>
                    <a:pt x="1602" y="2574"/>
                  </a:lnTo>
                  <a:lnTo>
                    <a:pt x="1601" y="2601"/>
                  </a:lnTo>
                  <a:lnTo>
                    <a:pt x="1600" y="2628"/>
                  </a:lnTo>
                  <a:lnTo>
                    <a:pt x="1601" y="2655"/>
                  </a:lnTo>
                  <a:lnTo>
                    <a:pt x="1602" y="2682"/>
                  </a:lnTo>
                  <a:lnTo>
                    <a:pt x="1605" y="2709"/>
                  </a:lnTo>
                  <a:lnTo>
                    <a:pt x="1608" y="2735"/>
                  </a:lnTo>
                  <a:lnTo>
                    <a:pt x="1613" y="2762"/>
                  </a:lnTo>
                  <a:lnTo>
                    <a:pt x="1618" y="2788"/>
                  </a:lnTo>
                  <a:lnTo>
                    <a:pt x="1625" y="2815"/>
                  </a:lnTo>
                  <a:lnTo>
                    <a:pt x="1632" y="2841"/>
                  </a:lnTo>
                  <a:lnTo>
                    <a:pt x="1641" y="2866"/>
                  </a:lnTo>
                  <a:lnTo>
                    <a:pt x="1650" y="2892"/>
                  </a:lnTo>
                  <a:lnTo>
                    <a:pt x="1660" y="2917"/>
                  </a:lnTo>
                  <a:lnTo>
                    <a:pt x="1672" y="2941"/>
                  </a:lnTo>
                  <a:lnTo>
                    <a:pt x="1684" y="2966"/>
                  </a:lnTo>
                  <a:lnTo>
                    <a:pt x="1697" y="2989"/>
                  </a:lnTo>
                  <a:lnTo>
                    <a:pt x="1710" y="3012"/>
                  </a:lnTo>
                  <a:lnTo>
                    <a:pt x="1725" y="3035"/>
                  </a:lnTo>
                  <a:lnTo>
                    <a:pt x="1741" y="3057"/>
                  </a:lnTo>
                  <a:lnTo>
                    <a:pt x="1758" y="3078"/>
                  </a:lnTo>
                  <a:lnTo>
                    <a:pt x="1775" y="3099"/>
                  </a:lnTo>
                  <a:lnTo>
                    <a:pt x="1793" y="3119"/>
                  </a:lnTo>
                  <a:lnTo>
                    <a:pt x="1812" y="3139"/>
                  </a:lnTo>
                  <a:lnTo>
                    <a:pt x="1831" y="3157"/>
                  </a:lnTo>
                  <a:lnTo>
                    <a:pt x="1851" y="3175"/>
                  </a:lnTo>
                  <a:lnTo>
                    <a:pt x="1872" y="3193"/>
                  </a:lnTo>
                  <a:lnTo>
                    <a:pt x="1894" y="3209"/>
                  </a:lnTo>
                  <a:lnTo>
                    <a:pt x="1916" y="3224"/>
                  </a:lnTo>
                  <a:lnTo>
                    <a:pt x="1938" y="3239"/>
                  </a:lnTo>
                  <a:lnTo>
                    <a:pt x="1962" y="3254"/>
                  </a:lnTo>
                  <a:lnTo>
                    <a:pt x="1986" y="3267"/>
                  </a:lnTo>
                  <a:lnTo>
                    <a:pt x="2011" y="3279"/>
                  </a:lnTo>
                  <a:lnTo>
                    <a:pt x="2035" y="3291"/>
                  </a:lnTo>
                  <a:lnTo>
                    <a:pt x="2060" y="3301"/>
                  </a:lnTo>
                  <a:lnTo>
                    <a:pt x="2085" y="3310"/>
                  </a:lnTo>
                  <a:lnTo>
                    <a:pt x="2111" y="3319"/>
                  </a:lnTo>
                  <a:lnTo>
                    <a:pt x="2136" y="3326"/>
                  </a:lnTo>
                  <a:lnTo>
                    <a:pt x="2162" y="3333"/>
                  </a:lnTo>
                  <a:lnTo>
                    <a:pt x="2189" y="3338"/>
                  </a:lnTo>
                  <a:lnTo>
                    <a:pt x="2215" y="3343"/>
                  </a:lnTo>
                  <a:lnTo>
                    <a:pt x="2242" y="3346"/>
                  </a:lnTo>
                  <a:lnTo>
                    <a:pt x="2269" y="3349"/>
                  </a:lnTo>
                  <a:lnTo>
                    <a:pt x="2296" y="3350"/>
                  </a:lnTo>
                  <a:lnTo>
                    <a:pt x="2323" y="3351"/>
                  </a:lnTo>
                  <a:lnTo>
                    <a:pt x="2350" y="3350"/>
                  </a:lnTo>
                  <a:lnTo>
                    <a:pt x="2377" y="3349"/>
                  </a:lnTo>
                  <a:lnTo>
                    <a:pt x="2404" y="3346"/>
                  </a:lnTo>
                  <a:lnTo>
                    <a:pt x="2431" y="3343"/>
                  </a:lnTo>
                  <a:lnTo>
                    <a:pt x="2458" y="3338"/>
                  </a:lnTo>
                  <a:lnTo>
                    <a:pt x="2484" y="3333"/>
                  </a:lnTo>
                  <a:lnTo>
                    <a:pt x="2510" y="3326"/>
                  </a:lnTo>
                  <a:lnTo>
                    <a:pt x="2536" y="3319"/>
                  </a:lnTo>
                  <a:lnTo>
                    <a:pt x="2562" y="3310"/>
                  </a:lnTo>
                  <a:lnTo>
                    <a:pt x="2587" y="3301"/>
                  </a:lnTo>
                  <a:lnTo>
                    <a:pt x="2612" y="3291"/>
                  </a:lnTo>
                  <a:lnTo>
                    <a:pt x="2636" y="3279"/>
                  </a:lnTo>
                  <a:lnTo>
                    <a:pt x="2661" y="3267"/>
                  </a:lnTo>
                  <a:lnTo>
                    <a:pt x="2685" y="3253"/>
                  </a:lnTo>
                  <a:lnTo>
                    <a:pt x="2709" y="3239"/>
                  </a:lnTo>
                  <a:lnTo>
                    <a:pt x="2731" y="3225"/>
                  </a:lnTo>
                  <a:lnTo>
                    <a:pt x="2753" y="3209"/>
                  </a:lnTo>
                  <a:lnTo>
                    <a:pt x="2775" y="3193"/>
                  </a:lnTo>
                  <a:lnTo>
                    <a:pt x="2795" y="3175"/>
                  </a:lnTo>
                  <a:lnTo>
                    <a:pt x="2815" y="3157"/>
                  </a:lnTo>
                  <a:lnTo>
                    <a:pt x="2835" y="3139"/>
                  </a:lnTo>
                  <a:lnTo>
                    <a:pt x="2853" y="3119"/>
                  </a:lnTo>
                  <a:lnTo>
                    <a:pt x="2871" y="3099"/>
                  </a:lnTo>
                  <a:lnTo>
                    <a:pt x="2889" y="3079"/>
                  </a:lnTo>
                  <a:lnTo>
                    <a:pt x="2905" y="3057"/>
                  </a:lnTo>
                  <a:lnTo>
                    <a:pt x="2921" y="3035"/>
                  </a:lnTo>
                  <a:lnTo>
                    <a:pt x="2935" y="3013"/>
                  </a:lnTo>
                  <a:lnTo>
                    <a:pt x="2949" y="2989"/>
                  </a:lnTo>
                  <a:lnTo>
                    <a:pt x="2963" y="2965"/>
                  </a:lnTo>
                  <a:lnTo>
                    <a:pt x="2975" y="2940"/>
                  </a:lnTo>
                  <a:lnTo>
                    <a:pt x="2987" y="2916"/>
                  </a:lnTo>
                  <a:lnTo>
                    <a:pt x="2997" y="2891"/>
                  </a:lnTo>
                  <a:lnTo>
                    <a:pt x="3006" y="2866"/>
                  </a:lnTo>
                  <a:lnTo>
                    <a:pt x="3015" y="2840"/>
                  </a:lnTo>
                  <a:lnTo>
                    <a:pt x="3022" y="2814"/>
                  </a:lnTo>
                  <a:lnTo>
                    <a:pt x="3029" y="2788"/>
                  </a:lnTo>
                  <a:lnTo>
                    <a:pt x="3034" y="2762"/>
                  </a:lnTo>
                  <a:lnTo>
                    <a:pt x="3039" y="2735"/>
                  </a:lnTo>
                  <a:lnTo>
                    <a:pt x="3042" y="2709"/>
                  </a:lnTo>
                  <a:lnTo>
                    <a:pt x="3045" y="26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7EBB6D7-9B35-4053-B5C4-9C2E022CF399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</p:grpSpPr>
        <p:sp>
          <p:nvSpPr>
            <p:cNvPr id="4225" name="Google Shape;4225;p37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7" y="8650"/>
                  </a:moveTo>
                  <a:lnTo>
                    <a:pt x="5487" y="5487"/>
                  </a:lnTo>
                  <a:lnTo>
                    <a:pt x="8650" y="5487"/>
                  </a:lnTo>
                  <a:lnTo>
                    <a:pt x="8650" y="8650"/>
                  </a:lnTo>
                  <a:lnTo>
                    <a:pt x="5487" y="8650"/>
                  </a:lnTo>
                  <a:close/>
                  <a:moveTo>
                    <a:pt x="1350" y="4513"/>
                  </a:moveTo>
                  <a:lnTo>
                    <a:pt x="1350" y="1350"/>
                  </a:lnTo>
                  <a:lnTo>
                    <a:pt x="4513" y="1350"/>
                  </a:lnTo>
                  <a:lnTo>
                    <a:pt x="4513" y="4513"/>
                  </a:lnTo>
                  <a:lnTo>
                    <a:pt x="1350" y="45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37"/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39" y="4546"/>
                  </a:moveTo>
                  <a:lnTo>
                    <a:pt x="5237" y="4513"/>
                  </a:lnTo>
                  <a:lnTo>
                    <a:pt x="5237" y="1350"/>
                  </a:lnTo>
                  <a:lnTo>
                    <a:pt x="5239" y="1317"/>
                  </a:lnTo>
                  <a:lnTo>
                    <a:pt x="5246" y="1285"/>
                  </a:lnTo>
                  <a:lnTo>
                    <a:pt x="5256" y="1254"/>
                  </a:lnTo>
                  <a:lnTo>
                    <a:pt x="5270" y="1225"/>
                  </a:lnTo>
                  <a:lnTo>
                    <a:pt x="5289" y="1198"/>
                  </a:lnTo>
                  <a:lnTo>
                    <a:pt x="5310" y="1173"/>
                  </a:lnTo>
                  <a:lnTo>
                    <a:pt x="5335" y="1152"/>
                  </a:lnTo>
                  <a:lnTo>
                    <a:pt x="5362" y="1133"/>
                  </a:lnTo>
                  <a:lnTo>
                    <a:pt x="5391" y="1119"/>
                  </a:lnTo>
                  <a:lnTo>
                    <a:pt x="5422" y="1109"/>
                  </a:lnTo>
                  <a:lnTo>
                    <a:pt x="5454" y="1102"/>
                  </a:lnTo>
                  <a:lnTo>
                    <a:pt x="5487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4513"/>
                  </a:lnTo>
                  <a:lnTo>
                    <a:pt x="8898" y="4546"/>
                  </a:lnTo>
                  <a:lnTo>
                    <a:pt x="8891" y="4578"/>
                  </a:lnTo>
                  <a:lnTo>
                    <a:pt x="8881" y="4609"/>
                  </a:lnTo>
                  <a:lnTo>
                    <a:pt x="8867" y="4638"/>
                  </a:lnTo>
                  <a:lnTo>
                    <a:pt x="8848" y="4665"/>
                  </a:lnTo>
                  <a:lnTo>
                    <a:pt x="8827" y="4690"/>
                  </a:lnTo>
                  <a:lnTo>
                    <a:pt x="8802" y="4711"/>
                  </a:lnTo>
                  <a:lnTo>
                    <a:pt x="8775" y="4730"/>
                  </a:lnTo>
                  <a:lnTo>
                    <a:pt x="8746" y="4744"/>
                  </a:lnTo>
                  <a:lnTo>
                    <a:pt x="8715" y="4754"/>
                  </a:lnTo>
                  <a:lnTo>
                    <a:pt x="8683" y="4761"/>
                  </a:lnTo>
                  <a:lnTo>
                    <a:pt x="8650" y="4763"/>
                  </a:lnTo>
                  <a:lnTo>
                    <a:pt x="5487" y="4763"/>
                  </a:lnTo>
                  <a:lnTo>
                    <a:pt x="5454" y="4761"/>
                  </a:lnTo>
                  <a:lnTo>
                    <a:pt x="5422" y="4754"/>
                  </a:lnTo>
                  <a:lnTo>
                    <a:pt x="5391" y="4744"/>
                  </a:lnTo>
                  <a:lnTo>
                    <a:pt x="5362" y="4730"/>
                  </a:lnTo>
                  <a:lnTo>
                    <a:pt x="5335" y="4711"/>
                  </a:lnTo>
                  <a:lnTo>
                    <a:pt x="5310" y="4690"/>
                  </a:lnTo>
                  <a:lnTo>
                    <a:pt x="5289" y="4665"/>
                  </a:lnTo>
                  <a:lnTo>
                    <a:pt x="5270" y="4638"/>
                  </a:lnTo>
                  <a:lnTo>
                    <a:pt x="5256" y="4609"/>
                  </a:lnTo>
                  <a:lnTo>
                    <a:pt x="5246" y="4578"/>
                  </a:lnTo>
                  <a:lnTo>
                    <a:pt x="5239" y="4546"/>
                  </a:lnTo>
                  <a:close/>
                  <a:moveTo>
                    <a:pt x="8400" y="4263"/>
                  </a:moveTo>
                  <a:lnTo>
                    <a:pt x="8400" y="1600"/>
                  </a:lnTo>
                  <a:lnTo>
                    <a:pt x="5737" y="1600"/>
                  </a:lnTo>
                  <a:lnTo>
                    <a:pt x="5737" y="4263"/>
                  </a:lnTo>
                  <a:lnTo>
                    <a:pt x="8400" y="4263"/>
                  </a:lnTo>
                  <a:close/>
                  <a:moveTo>
                    <a:pt x="5239" y="8683"/>
                  </a:moveTo>
                  <a:lnTo>
                    <a:pt x="5237" y="8650"/>
                  </a:lnTo>
                  <a:lnTo>
                    <a:pt x="5237" y="5487"/>
                  </a:lnTo>
                  <a:lnTo>
                    <a:pt x="5239" y="5454"/>
                  </a:lnTo>
                  <a:lnTo>
                    <a:pt x="5246" y="5422"/>
                  </a:lnTo>
                  <a:lnTo>
                    <a:pt x="5256" y="5391"/>
                  </a:lnTo>
                  <a:lnTo>
                    <a:pt x="5270" y="5362"/>
                  </a:lnTo>
                  <a:lnTo>
                    <a:pt x="5289" y="5335"/>
                  </a:lnTo>
                  <a:lnTo>
                    <a:pt x="5310" y="5310"/>
                  </a:lnTo>
                  <a:lnTo>
                    <a:pt x="5335" y="5289"/>
                  </a:lnTo>
                  <a:lnTo>
                    <a:pt x="5362" y="5270"/>
                  </a:lnTo>
                  <a:lnTo>
                    <a:pt x="5391" y="5256"/>
                  </a:lnTo>
                  <a:lnTo>
                    <a:pt x="5422" y="5246"/>
                  </a:lnTo>
                  <a:lnTo>
                    <a:pt x="5454" y="5239"/>
                  </a:lnTo>
                  <a:lnTo>
                    <a:pt x="5487" y="5237"/>
                  </a:lnTo>
                  <a:lnTo>
                    <a:pt x="8650" y="5237"/>
                  </a:lnTo>
                  <a:lnTo>
                    <a:pt x="8683" y="5239"/>
                  </a:lnTo>
                  <a:lnTo>
                    <a:pt x="8715" y="5246"/>
                  </a:lnTo>
                  <a:lnTo>
                    <a:pt x="8746" y="5256"/>
                  </a:lnTo>
                  <a:lnTo>
                    <a:pt x="8775" y="5270"/>
                  </a:lnTo>
                  <a:lnTo>
                    <a:pt x="8802" y="5289"/>
                  </a:lnTo>
                  <a:lnTo>
                    <a:pt x="8827" y="5310"/>
                  </a:lnTo>
                  <a:lnTo>
                    <a:pt x="8848" y="5335"/>
                  </a:lnTo>
                  <a:lnTo>
                    <a:pt x="8867" y="5362"/>
                  </a:lnTo>
                  <a:lnTo>
                    <a:pt x="8881" y="5391"/>
                  </a:lnTo>
                  <a:lnTo>
                    <a:pt x="8891" y="5422"/>
                  </a:lnTo>
                  <a:lnTo>
                    <a:pt x="8898" y="5454"/>
                  </a:lnTo>
                  <a:lnTo>
                    <a:pt x="8900" y="548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487" y="8900"/>
                  </a:lnTo>
                  <a:lnTo>
                    <a:pt x="5454" y="8898"/>
                  </a:lnTo>
                  <a:lnTo>
                    <a:pt x="5422" y="8891"/>
                  </a:lnTo>
                  <a:lnTo>
                    <a:pt x="5391" y="8881"/>
                  </a:lnTo>
                  <a:lnTo>
                    <a:pt x="5362" y="8867"/>
                  </a:lnTo>
                  <a:lnTo>
                    <a:pt x="5335" y="8848"/>
                  </a:lnTo>
                  <a:lnTo>
                    <a:pt x="5310" y="8827"/>
                  </a:lnTo>
                  <a:lnTo>
                    <a:pt x="5289" y="8802"/>
                  </a:lnTo>
                  <a:lnTo>
                    <a:pt x="5270" y="8775"/>
                  </a:lnTo>
                  <a:lnTo>
                    <a:pt x="5256" y="8746"/>
                  </a:lnTo>
                  <a:lnTo>
                    <a:pt x="5246" y="8715"/>
                  </a:lnTo>
                  <a:lnTo>
                    <a:pt x="5239" y="8683"/>
                  </a:lnTo>
                  <a:close/>
                  <a:moveTo>
                    <a:pt x="8400" y="8400"/>
                  </a:moveTo>
                  <a:lnTo>
                    <a:pt x="8400" y="5737"/>
                  </a:lnTo>
                  <a:lnTo>
                    <a:pt x="5737" y="5737"/>
                  </a:lnTo>
                  <a:lnTo>
                    <a:pt x="5737" y="8400"/>
                  </a:lnTo>
                  <a:lnTo>
                    <a:pt x="8400" y="8400"/>
                  </a:lnTo>
                  <a:close/>
                  <a:moveTo>
                    <a:pt x="1102" y="4546"/>
                  </a:moveTo>
                  <a:lnTo>
                    <a:pt x="1100" y="4513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513" y="1100"/>
                  </a:lnTo>
                  <a:lnTo>
                    <a:pt x="4546" y="1102"/>
                  </a:lnTo>
                  <a:lnTo>
                    <a:pt x="4578" y="1109"/>
                  </a:lnTo>
                  <a:lnTo>
                    <a:pt x="4609" y="1119"/>
                  </a:lnTo>
                  <a:lnTo>
                    <a:pt x="4638" y="1133"/>
                  </a:lnTo>
                  <a:lnTo>
                    <a:pt x="4665" y="1152"/>
                  </a:lnTo>
                  <a:lnTo>
                    <a:pt x="4690" y="1173"/>
                  </a:lnTo>
                  <a:lnTo>
                    <a:pt x="4711" y="1198"/>
                  </a:lnTo>
                  <a:lnTo>
                    <a:pt x="4730" y="1225"/>
                  </a:lnTo>
                  <a:lnTo>
                    <a:pt x="4744" y="1254"/>
                  </a:lnTo>
                  <a:lnTo>
                    <a:pt x="4754" y="1285"/>
                  </a:lnTo>
                  <a:lnTo>
                    <a:pt x="4761" y="1317"/>
                  </a:lnTo>
                  <a:lnTo>
                    <a:pt x="4763" y="1350"/>
                  </a:lnTo>
                  <a:lnTo>
                    <a:pt x="4763" y="4513"/>
                  </a:lnTo>
                  <a:lnTo>
                    <a:pt x="4761" y="4546"/>
                  </a:lnTo>
                  <a:lnTo>
                    <a:pt x="4754" y="4578"/>
                  </a:lnTo>
                  <a:lnTo>
                    <a:pt x="4744" y="4609"/>
                  </a:lnTo>
                  <a:lnTo>
                    <a:pt x="4730" y="4638"/>
                  </a:lnTo>
                  <a:lnTo>
                    <a:pt x="4711" y="4665"/>
                  </a:lnTo>
                  <a:lnTo>
                    <a:pt x="4690" y="4690"/>
                  </a:lnTo>
                  <a:lnTo>
                    <a:pt x="4665" y="4711"/>
                  </a:lnTo>
                  <a:lnTo>
                    <a:pt x="4638" y="4730"/>
                  </a:lnTo>
                  <a:lnTo>
                    <a:pt x="4609" y="4744"/>
                  </a:lnTo>
                  <a:lnTo>
                    <a:pt x="4578" y="4754"/>
                  </a:lnTo>
                  <a:lnTo>
                    <a:pt x="4546" y="4761"/>
                  </a:lnTo>
                  <a:lnTo>
                    <a:pt x="4513" y="4763"/>
                  </a:lnTo>
                  <a:lnTo>
                    <a:pt x="1350" y="4763"/>
                  </a:lnTo>
                  <a:lnTo>
                    <a:pt x="1317" y="4761"/>
                  </a:lnTo>
                  <a:lnTo>
                    <a:pt x="1285" y="4754"/>
                  </a:lnTo>
                  <a:lnTo>
                    <a:pt x="1254" y="4744"/>
                  </a:lnTo>
                  <a:lnTo>
                    <a:pt x="1225" y="4730"/>
                  </a:lnTo>
                  <a:lnTo>
                    <a:pt x="1198" y="4711"/>
                  </a:lnTo>
                  <a:lnTo>
                    <a:pt x="1173" y="4690"/>
                  </a:lnTo>
                  <a:lnTo>
                    <a:pt x="1152" y="4665"/>
                  </a:lnTo>
                  <a:lnTo>
                    <a:pt x="1133" y="4638"/>
                  </a:lnTo>
                  <a:lnTo>
                    <a:pt x="1119" y="4609"/>
                  </a:lnTo>
                  <a:lnTo>
                    <a:pt x="1109" y="4578"/>
                  </a:lnTo>
                  <a:lnTo>
                    <a:pt x="1102" y="4546"/>
                  </a:lnTo>
                  <a:close/>
                  <a:moveTo>
                    <a:pt x="4263" y="4263"/>
                  </a:moveTo>
                  <a:lnTo>
                    <a:pt x="4263" y="1600"/>
                  </a:lnTo>
                  <a:lnTo>
                    <a:pt x="1600" y="1600"/>
                  </a:lnTo>
                  <a:lnTo>
                    <a:pt x="1600" y="4263"/>
                  </a:lnTo>
                  <a:lnTo>
                    <a:pt x="4263" y="4263"/>
                  </a:lnTo>
                  <a:close/>
                  <a:moveTo>
                    <a:pt x="1102" y="8683"/>
                  </a:moveTo>
                  <a:lnTo>
                    <a:pt x="1100" y="8650"/>
                  </a:lnTo>
                  <a:lnTo>
                    <a:pt x="1100" y="5487"/>
                  </a:lnTo>
                  <a:lnTo>
                    <a:pt x="1102" y="5454"/>
                  </a:lnTo>
                  <a:lnTo>
                    <a:pt x="1109" y="5422"/>
                  </a:lnTo>
                  <a:lnTo>
                    <a:pt x="1119" y="5391"/>
                  </a:lnTo>
                  <a:lnTo>
                    <a:pt x="1133" y="5362"/>
                  </a:lnTo>
                  <a:lnTo>
                    <a:pt x="1152" y="5335"/>
                  </a:lnTo>
                  <a:lnTo>
                    <a:pt x="1173" y="5310"/>
                  </a:lnTo>
                  <a:lnTo>
                    <a:pt x="1198" y="5289"/>
                  </a:lnTo>
                  <a:lnTo>
                    <a:pt x="1225" y="5270"/>
                  </a:lnTo>
                  <a:lnTo>
                    <a:pt x="1254" y="5256"/>
                  </a:lnTo>
                  <a:lnTo>
                    <a:pt x="1285" y="5246"/>
                  </a:lnTo>
                  <a:lnTo>
                    <a:pt x="1317" y="5239"/>
                  </a:lnTo>
                  <a:lnTo>
                    <a:pt x="1350" y="5237"/>
                  </a:lnTo>
                  <a:lnTo>
                    <a:pt x="4513" y="5237"/>
                  </a:lnTo>
                  <a:lnTo>
                    <a:pt x="4546" y="5239"/>
                  </a:lnTo>
                  <a:lnTo>
                    <a:pt x="4578" y="5246"/>
                  </a:lnTo>
                  <a:lnTo>
                    <a:pt x="4609" y="5256"/>
                  </a:lnTo>
                  <a:lnTo>
                    <a:pt x="4638" y="5270"/>
                  </a:lnTo>
                  <a:lnTo>
                    <a:pt x="4665" y="5289"/>
                  </a:lnTo>
                  <a:lnTo>
                    <a:pt x="4690" y="5310"/>
                  </a:lnTo>
                  <a:lnTo>
                    <a:pt x="4711" y="5335"/>
                  </a:lnTo>
                  <a:lnTo>
                    <a:pt x="4730" y="5362"/>
                  </a:lnTo>
                  <a:lnTo>
                    <a:pt x="4744" y="5391"/>
                  </a:lnTo>
                  <a:lnTo>
                    <a:pt x="4754" y="5422"/>
                  </a:lnTo>
                  <a:lnTo>
                    <a:pt x="4761" y="5454"/>
                  </a:lnTo>
                  <a:lnTo>
                    <a:pt x="4763" y="5487"/>
                  </a:lnTo>
                  <a:lnTo>
                    <a:pt x="4763" y="8650"/>
                  </a:lnTo>
                  <a:lnTo>
                    <a:pt x="4761" y="8683"/>
                  </a:lnTo>
                  <a:lnTo>
                    <a:pt x="4754" y="8715"/>
                  </a:lnTo>
                  <a:lnTo>
                    <a:pt x="4744" y="8746"/>
                  </a:lnTo>
                  <a:lnTo>
                    <a:pt x="4730" y="8775"/>
                  </a:lnTo>
                  <a:lnTo>
                    <a:pt x="4711" y="8802"/>
                  </a:lnTo>
                  <a:lnTo>
                    <a:pt x="4690" y="8827"/>
                  </a:lnTo>
                  <a:lnTo>
                    <a:pt x="4665" y="8848"/>
                  </a:lnTo>
                  <a:lnTo>
                    <a:pt x="4638" y="8867"/>
                  </a:lnTo>
                  <a:lnTo>
                    <a:pt x="4609" y="8881"/>
                  </a:lnTo>
                  <a:lnTo>
                    <a:pt x="4578" y="8891"/>
                  </a:lnTo>
                  <a:lnTo>
                    <a:pt x="4546" y="8898"/>
                  </a:lnTo>
                  <a:lnTo>
                    <a:pt x="4513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263" y="8400"/>
                  </a:moveTo>
                  <a:lnTo>
                    <a:pt x="4263" y="5737"/>
                  </a:lnTo>
                  <a:lnTo>
                    <a:pt x="1600" y="5737"/>
                  </a:lnTo>
                  <a:lnTo>
                    <a:pt x="1600" y="8400"/>
                  </a:lnTo>
                  <a:lnTo>
                    <a:pt x="4263" y="84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C664AF3-2E57-4050-9D6E-38DC1B03ADAC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</p:grpSpPr>
        <p:sp>
          <p:nvSpPr>
            <p:cNvPr id="4227" name="Google Shape;4227;p37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46" y="3432"/>
                  </a:moveTo>
                  <a:lnTo>
                    <a:pt x="7546" y="3440"/>
                  </a:lnTo>
                  <a:lnTo>
                    <a:pt x="7545" y="3479"/>
                  </a:lnTo>
                  <a:lnTo>
                    <a:pt x="7545" y="3486"/>
                  </a:lnTo>
                  <a:lnTo>
                    <a:pt x="7543" y="3525"/>
                  </a:lnTo>
                  <a:lnTo>
                    <a:pt x="7542" y="3533"/>
                  </a:lnTo>
                  <a:lnTo>
                    <a:pt x="7539" y="3572"/>
                  </a:lnTo>
                  <a:lnTo>
                    <a:pt x="7538" y="3579"/>
                  </a:lnTo>
                  <a:lnTo>
                    <a:pt x="7533" y="3618"/>
                  </a:lnTo>
                  <a:lnTo>
                    <a:pt x="7532" y="3625"/>
                  </a:lnTo>
                  <a:lnTo>
                    <a:pt x="7525" y="3663"/>
                  </a:lnTo>
                  <a:lnTo>
                    <a:pt x="7524" y="3671"/>
                  </a:lnTo>
                  <a:lnTo>
                    <a:pt x="7516" y="3709"/>
                  </a:lnTo>
                  <a:lnTo>
                    <a:pt x="7514" y="3716"/>
                  </a:lnTo>
                  <a:lnTo>
                    <a:pt x="7505" y="3754"/>
                  </a:lnTo>
                  <a:lnTo>
                    <a:pt x="7503" y="3761"/>
                  </a:lnTo>
                  <a:lnTo>
                    <a:pt x="7492" y="3798"/>
                  </a:lnTo>
                  <a:lnTo>
                    <a:pt x="7490" y="3805"/>
                  </a:lnTo>
                  <a:lnTo>
                    <a:pt x="7478" y="3842"/>
                  </a:lnTo>
                  <a:lnTo>
                    <a:pt x="7475" y="3849"/>
                  </a:lnTo>
                  <a:lnTo>
                    <a:pt x="7462" y="3886"/>
                  </a:lnTo>
                  <a:lnTo>
                    <a:pt x="7459" y="3893"/>
                  </a:lnTo>
                  <a:lnTo>
                    <a:pt x="7444" y="3929"/>
                  </a:lnTo>
                  <a:lnTo>
                    <a:pt x="7441" y="3936"/>
                  </a:lnTo>
                  <a:lnTo>
                    <a:pt x="7425" y="3971"/>
                  </a:lnTo>
                  <a:lnTo>
                    <a:pt x="7422" y="3978"/>
                  </a:lnTo>
                  <a:lnTo>
                    <a:pt x="7405" y="4013"/>
                  </a:lnTo>
                  <a:lnTo>
                    <a:pt x="7401" y="4019"/>
                  </a:lnTo>
                  <a:lnTo>
                    <a:pt x="7382" y="4054"/>
                  </a:lnTo>
                  <a:lnTo>
                    <a:pt x="7378" y="4060"/>
                  </a:lnTo>
                  <a:lnTo>
                    <a:pt x="7358" y="4094"/>
                  </a:lnTo>
                  <a:lnTo>
                    <a:pt x="7354" y="4100"/>
                  </a:lnTo>
                  <a:lnTo>
                    <a:pt x="7332" y="4133"/>
                  </a:lnTo>
                  <a:lnTo>
                    <a:pt x="7328" y="4139"/>
                  </a:lnTo>
                  <a:lnTo>
                    <a:pt x="7306" y="4171"/>
                  </a:lnTo>
                  <a:lnTo>
                    <a:pt x="7301" y="4177"/>
                  </a:lnTo>
                  <a:lnTo>
                    <a:pt x="7277" y="4208"/>
                  </a:lnTo>
                  <a:lnTo>
                    <a:pt x="7273" y="4214"/>
                  </a:lnTo>
                  <a:lnTo>
                    <a:pt x="7248" y="4244"/>
                  </a:lnTo>
                  <a:lnTo>
                    <a:pt x="7243" y="4249"/>
                  </a:lnTo>
                  <a:lnTo>
                    <a:pt x="7217" y="4278"/>
                  </a:lnTo>
                  <a:lnTo>
                    <a:pt x="7212" y="4284"/>
                  </a:lnTo>
                  <a:lnTo>
                    <a:pt x="7185" y="4312"/>
                  </a:lnTo>
                  <a:lnTo>
                    <a:pt x="7180" y="4317"/>
                  </a:lnTo>
                  <a:lnTo>
                    <a:pt x="7152" y="4344"/>
                  </a:lnTo>
                  <a:lnTo>
                    <a:pt x="7146" y="4349"/>
                  </a:lnTo>
                  <a:lnTo>
                    <a:pt x="7117" y="4375"/>
                  </a:lnTo>
                  <a:lnTo>
                    <a:pt x="7112" y="4380"/>
                  </a:lnTo>
                  <a:lnTo>
                    <a:pt x="7082" y="4405"/>
                  </a:lnTo>
                  <a:lnTo>
                    <a:pt x="7076" y="4409"/>
                  </a:lnTo>
                  <a:lnTo>
                    <a:pt x="7045" y="4433"/>
                  </a:lnTo>
                  <a:lnTo>
                    <a:pt x="7039" y="4438"/>
                  </a:lnTo>
                  <a:lnTo>
                    <a:pt x="7007" y="4460"/>
                  </a:lnTo>
                  <a:lnTo>
                    <a:pt x="7001" y="4464"/>
                  </a:lnTo>
                  <a:lnTo>
                    <a:pt x="6968" y="4486"/>
                  </a:lnTo>
                  <a:lnTo>
                    <a:pt x="6962" y="4490"/>
                  </a:lnTo>
                  <a:lnTo>
                    <a:pt x="6928" y="4510"/>
                  </a:lnTo>
                  <a:lnTo>
                    <a:pt x="6921" y="4514"/>
                  </a:lnTo>
                  <a:lnTo>
                    <a:pt x="6887" y="4533"/>
                  </a:lnTo>
                  <a:lnTo>
                    <a:pt x="6880" y="4537"/>
                  </a:lnTo>
                  <a:lnTo>
                    <a:pt x="6845" y="4554"/>
                  </a:lnTo>
                  <a:lnTo>
                    <a:pt x="6839" y="4557"/>
                  </a:lnTo>
                  <a:lnTo>
                    <a:pt x="6803" y="4574"/>
                  </a:lnTo>
                  <a:lnTo>
                    <a:pt x="6797" y="4576"/>
                  </a:lnTo>
                  <a:lnTo>
                    <a:pt x="6761" y="4591"/>
                  </a:lnTo>
                  <a:lnTo>
                    <a:pt x="6754" y="4594"/>
                  </a:lnTo>
                  <a:lnTo>
                    <a:pt x="6717" y="4608"/>
                  </a:lnTo>
                  <a:lnTo>
                    <a:pt x="6710" y="4610"/>
                  </a:lnTo>
                  <a:lnTo>
                    <a:pt x="6674" y="4622"/>
                  </a:lnTo>
                  <a:lnTo>
                    <a:pt x="6667" y="4624"/>
                  </a:lnTo>
                  <a:lnTo>
                    <a:pt x="6629" y="4635"/>
                  </a:lnTo>
                  <a:lnTo>
                    <a:pt x="6622" y="4637"/>
                  </a:lnTo>
                  <a:lnTo>
                    <a:pt x="6584" y="4647"/>
                  </a:lnTo>
                  <a:lnTo>
                    <a:pt x="6577" y="4648"/>
                  </a:lnTo>
                  <a:lnTo>
                    <a:pt x="6539" y="4656"/>
                  </a:lnTo>
                  <a:lnTo>
                    <a:pt x="6532" y="4658"/>
                  </a:lnTo>
                  <a:lnTo>
                    <a:pt x="6493" y="4664"/>
                  </a:lnTo>
                  <a:lnTo>
                    <a:pt x="6486" y="4665"/>
                  </a:lnTo>
                  <a:lnTo>
                    <a:pt x="6447" y="4671"/>
                  </a:lnTo>
                  <a:lnTo>
                    <a:pt x="6440" y="4671"/>
                  </a:lnTo>
                  <a:lnTo>
                    <a:pt x="6401" y="4675"/>
                  </a:lnTo>
                  <a:lnTo>
                    <a:pt x="6394" y="4676"/>
                  </a:lnTo>
                  <a:lnTo>
                    <a:pt x="6355" y="4678"/>
                  </a:lnTo>
                  <a:lnTo>
                    <a:pt x="6347" y="4678"/>
                  </a:lnTo>
                  <a:lnTo>
                    <a:pt x="6308" y="4679"/>
                  </a:lnTo>
                  <a:lnTo>
                    <a:pt x="6300" y="4679"/>
                  </a:lnTo>
                  <a:lnTo>
                    <a:pt x="6261" y="4678"/>
                  </a:lnTo>
                  <a:lnTo>
                    <a:pt x="6253" y="4678"/>
                  </a:lnTo>
                  <a:lnTo>
                    <a:pt x="6214" y="4676"/>
                  </a:lnTo>
                  <a:lnTo>
                    <a:pt x="6207" y="4675"/>
                  </a:lnTo>
                  <a:lnTo>
                    <a:pt x="6168" y="4671"/>
                  </a:lnTo>
                  <a:lnTo>
                    <a:pt x="6161" y="4671"/>
                  </a:lnTo>
                  <a:lnTo>
                    <a:pt x="6122" y="4665"/>
                  </a:lnTo>
                  <a:lnTo>
                    <a:pt x="6114" y="4664"/>
                  </a:lnTo>
                  <a:lnTo>
                    <a:pt x="6076" y="4658"/>
                  </a:lnTo>
                  <a:lnTo>
                    <a:pt x="6069" y="4656"/>
                  </a:lnTo>
                  <a:lnTo>
                    <a:pt x="6031" y="4648"/>
                  </a:lnTo>
                  <a:lnTo>
                    <a:pt x="6023" y="4647"/>
                  </a:lnTo>
                  <a:lnTo>
                    <a:pt x="5986" y="4637"/>
                  </a:lnTo>
                  <a:lnTo>
                    <a:pt x="5978" y="4635"/>
                  </a:lnTo>
                  <a:lnTo>
                    <a:pt x="5941" y="4624"/>
                  </a:lnTo>
                  <a:lnTo>
                    <a:pt x="5934" y="4622"/>
                  </a:lnTo>
                  <a:lnTo>
                    <a:pt x="5897" y="4610"/>
                  </a:lnTo>
                  <a:lnTo>
                    <a:pt x="5890" y="4608"/>
                  </a:lnTo>
                  <a:lnTo>
                    <a:pt x="5853" y="4594"/>
                  </a:lnTo>
                  <a:lnTo>
                    <a:pt x="5847" y="4591"/>
                  </a:lnTo>
                  <a:lnTo>
                    <a:pt x="5811" y="4576"/>
                  </a:lnTo>
                  <a:lnTo>
                    <a:pt x="5804" y="4574"/>
                  </a:lnTo>
                  <a:lnTo>
                    <a:pt x="5768" y="4557"/>
                  </a:lnTo>
                  <a:lnTo>
                    <a:pt x="5762" y="4554"/>
                  </a:lnTo>
                  <a:lnTo>
                    <a:pt x="5727" y="4537"/>
                  </a:lnTo>
                  <a:lnTo>
                    <a:pt x="5720" y="4533"/>
                  </a:lnTo>
                  <a:lnTo>
                    <a:pt x="5686" y="4514"/>
                  </a:lnTo>
                  <a:lnTo>
                    <a:pt x="5678" y="4510"/>
                  </a:lnTo>
                  <a:lnTo>
                    <a:pt x="5645" y="4490"/>
                  </a:lnTo>
                  <a:lnTo>
                    <a:pt x="5639" y="4486"/>
                  </a:lnTo>
                  <a:lnTo>
                    <a:pt x="5606" y="4464"/>
                  </a:lnTo>
                  <a:lnTo>
                    <a:pt x="5600" y="4460"/>
                  </a:lnTo>
                  <a:lnTo>
                    <a:pt x="5568" y="4438"/>
                  </a:lnTo>
                  <a:lnTo>
                    <a:pt x="5562" y="4433"/>
                  </a:lnTo>
                  <a:lnTo>
                    <a:pt x="5531" y="4409"/>
                  </a:lnTo>
                  <a:lnTo>
                    <a:pt x="5526" y="4405"/>
                  </a:lnTo>
                  <a:lnTo>
                    <a:pt x="5496" y="4380"/>
                  </a:lnTo>
                  <a:lnTo>
                    <a:pt x="5490" y="4375"/>
                  </a:lnTo>
                  <a:lnTo>
                    <a:pt x="5461" y="4349"/>
                  </a:lnTo>
                  <a:lnTo>
                    <a:pt x="5456" y="4344"/>
                  </a:lnTo>
                  <a:lnTo>
                    <a:pt x="5428" y="4317"/>
                  </a:lnTo>
                  <a:lnTo>
                    <a:pt x="5422" y="4312"/>
                  </a:lnTo>
                  <a:lnTo>
                    <a:pt x="5395" y="4284"/>
                  </a:lnTo>
                  <a:lnTo>
                    <a:pt x="5390" y="4279"/>
                  </a:lnTo>
                  <a:lnTo>
                    <a:pt x="5364" y="4250"/>
                  </a:lnTo>
                  <a:lnTo>
                    <a:pt x="5359" y="4244"/>
                  </a:lnTo>
                  <a:lnTo>
                    <a:pt x="5335" y="4214"/>
                  </a:lnTo>
                  <a:lnTo>
                    <a:pt x="5330" y="4208"/>
                  </a:lnTo>
                  <a:lnTo>
                    <a:pt x="5306" y="4177"/>
                  </a:lnTo>
                  <a:lnTo>
                    <a:pt x="5302" y="4171"/>
                  </a:lnTo>
                  <a:lnTo>
                    <a:pt x="5279" y="4139"/>
                  </a:lnTo>
                  <a:lnTo>
                    <a:pt x="5275" y="4133"/>
                  </a:lnTo>
                  <a:lnTo>
                    <a:pt x="5253" y="4100"/>
                  </a:lnTo>
                  <a:lnTo>
                    <a:pt x="5249" y="4094"/>
                  </a:lnTo>
                  <a:lnTo>
                    <a:pt x="5229" y="4060"/>
                  </a:lnTo>
                  <a:lnTo>
                    <a:pt x="5225" y="4054"/>
                  </a:lnTo>
                  <a:lnTo>
                    <a:pt x="5206" y="4019"/>
                  </a:lnTo>
                  <a:lnTo>
                    <a:pt x="5202" y="4013"/>
                  </a:lnTo>
                  <a:lnTo>
                    <a:pt x="5185" y="3978"/>
                  </a:lnTo>
                  <a:lnTo>
                    <a:pt x="5182" y="3971"/>
                  </a:lnTo>
                  <a:lnTo>
                    <a:pt x="5166" y="3936"/>
                  </a:lnTo>
                  <a:lnTo>
                    <a:pt x="5163" y="3929"/>
                  </a:lnTo>
                  <a:lnTo>
                    <a:pt x="5148" y="3893"/>
                  </a:lnTo>
                  <a:lnTo>
                    <a:pt x="5145" y="3886"/>
                  </a:lnTo>
                  <a:lnTo>
                    <a:pt x="5132" y="3849"/>
                  </a:lnTo>
                  <a:lnTo>
                    <a:pt x="5129" y="3842"/>
                  </a:lnTo>
                  <a:lnTo>
                    <a:pt x="5117" y="3805"/>
                  </a:lnTo>
                  <a:lnTo>
                    <a:pt x="5115" y="3798"/>
                  </a:lnTo>
                  <a:lnTo>
                    <a:pt x="5104" y="3761"/>
                  </a:lnTo>
                  <a:lnTo>
                    <a:pt x="5102" y="3754"/>
                  </a:lnTo>
                  <a:lnTo>
                    <a:pt x="5093" y="3716"/>
                  </a:lnTo>
                  <a:lnTo>
                    <a:pt x="5091" y="3709"/>
                  </a:lnTo>
                  <a:lnTo>
                    <a:pt x="5083" y="3671"/>
                  </a:lnTo>
                  <a:lnTo>
                    <a:pt x="5082" y="3663"/>
                  </a:lnTo>
                  <a:lnTo>
                    <a:pt x="5075" y="3625"/>
                  </a:lnTo>
                  <a:lnTo>
                    <a:pt x="5074" y="3618"/>
                  </a:lnTo>
                  <a:lnTo>
                    <a:pt x="5069" y="3579"/>
                  </a:lnTo>
                  <a:lnTo>
                    <a:pt x="5068" y="3572"/>
                  </a:lnTo>
                  <a:lnTo>
                    <a:pt x="5065" y="3533"/>
                  </a:lnTo>
                  <a:lnTo>
                    <a:pt x="5064" y="3525"/>
                  </a:lnTo>
                  <a:lnTo>
                    <a:pt x="5062" y="3486"/>
                  </a:lnTo>
                  <a:lnTo>
                    <a:pt x="5062" y="3479"/>
                  </a:lnTo>
                  <a:lnTo>
                    <a:pt x="5061" y="3440"/>
                  </a:lnTo>
                  <a:lnTo>
                    <a:pt x="5061" y="3432"/>
                  </a:lnTo>
                  <a:lnTo>
                    <a:pt x="5062" y="3393"/>
                  </a:lnTo>
                  <a:lnTo>
                    <a:pt x="5062" y="3386"/>
                  </a:lnTo>
                  <a:lnTo>
                    <a:pt x="5064" y="3347"/>
                  </a:lnTo>
                  <a:lnTo>
                    <a:pt x="5065" y="3339"/>
                  </a:lnTo>
                  <a:lnTo>
                    <a:pt x="5068" y="3300"/>
                  </a:lnTo>
                  <a:lnTo>
                    <a:pt x="5069" y="3293"/>
                  </a:lnTo>
                  <a:lnTo>
                    <a:pt x="5074" y="3254"/>
                  </a:lnTo>
                  <a:lnTo>
                    <a:pt x="5075" y="3247"/>
                  </a:lnTo>
                  <a:lnTo>
                    <a:pt x="5082" y="3209"/>
                  </a:lnTo>
                  <a:lnTo>
                    <a:pt x="5083" y="3201"/>
                  </a:lnTo>
                  <a:lnTo>
                    <a:pt x="5091" y="3163"/>
                  </a:lnTo>
                  <a:lnTo>
                    <a:pt x="5093" y="3156"/>
                  </a:lnTo>
                  <a:lnTo>
                    <a:pt x="5102" y="3118"/>
                  </a:lnTo>
                  <a:lnTo>
                    <a:pt x="5104" y="3111"/>
                  </a:lnTo>
                  <a:lnTo>
                    <a:pt x="5115" y="3074"/>
                  </a:lnTo>
                  <a:lnTo>
                    <a:pt x="5117" y="3066"/>
                  </a:lnTo>
                  <a:lnTo>
                    <a:pt x="5129" y="3029"/>
                  </a:lnTo>
                  <a:lnTo>
                    <a:pt x="5132" y="3022"/>
                  </a:lnTo>
                  <a:lnTo>
                    <a:pt x="5145" y="2986"/>
                  </a:lnTo>
                  <a:lnTo>
                    <a:pt x="5148" y="2979"/>
                  </a:lnTo>
                  <a:lnTo>
                    <a:pt x="5162" y="2943"/>
                  </a:lnTo>
                  <a:lnTo>
                    <a:pt x="5165" y="2936"/>
                  </a:lnTo>
                  <a:lnTo>
                    <a:pt x="5182" y="2901"/>
                  </a:lnTo>
                  <a:lnTo>
                    <a:pt x="5185" y="2894"/>
                  </a:lnTo>
                  <a:lnTo>
                    <a:pt x="5202" y="2859"/>
                  </a:lnTo>
                  <a:lnTo>
                    <a:pt x="5206" y="2852"/>
                  </a:lnTo>
                  <a:lnTo>
                    <a:pt x="5225" y="2818"/>
                  </a:lnTo>
                  <a:lnTo>
                    <a:pt x="5229" y="2810"/>
                  </a:lnTo>
                  <a:lnTo>
                    <a:pt x="5249" y="2777"/>
                  </a:lnTo>
                  <a:lnTo>
                    <a:pt x="5253" y="2770"/>
                  </a:lnTo>
                  <a:lnTo>
                    <a:pt x="5275" y="2738"/>
                  </a:lnTo>
                  <a:lnTo>
                    <a:pt x="5279" y="2732"/>
                  </a:lnTo>
                  <a:lnTo>
                    <a:pt x="5302" y="2700"/>
                  </a:lnTo>
                  <a:lnTo>
                    <a:pt x="5306" y="2694"/>
                  </a:lnTo>
                  <a:lnTo>
                    <a:pt x="5330" y="2663"/>
                  </a:lnTo>
                  <a:lnTo>
                    <a:pt x="5335" y="2657"/>
                  </a:lnTo>
                  <a:lnTo>
                    <a:pt x="5359" y="2627"/>
                  </a:lnTo>
                  <a:lnTo>
                    <a:pt x="5364" y="2622"/>
                  </a:lnTo>
                  <a:lnTo>
                    <a:pt x="5390" y="2593"/>
                  </a:lnTo>
                  <a:lnTo>
                    <a:pt x="5395" y="2587"/>
                  </a:lnTo>
                  <a:lnTo>
                    <a:pt x="5422" y="2559"/>
                  </a:lnTo>
                  <a:lnTo>
                    <a:pt x="5428" y="2554"/>
                  </a:lnTo>
                  <a:lnTo>
                    <a:pt x="5456" y="2527"/>
                  </a:lnTo>
                  <a:lnTo>
                    <a:pt x="5461" y="2522"/>
                  </a:lnTo>
                  <a:lnTo>
                    <a:pt x="5490" y="2496"/>
                  </a:lnTo>
                  <a:lnTo>
                    <a:pt x="5496" y="2491"/>
                  </a:lnTo>
                  <a:lnTo>
                    <a:pt x="5526" y="2467"/>
                  </a:lnTo>
                  <a:lnTo>
                    <a:pt x="5532" y="2462"/>
                  </a:lnTo>
                  <a:lnTo>
                    <a:pt x="5562" y="2438"/>
                  </a:lnTo>
                  <a:lnTo>
                    <a:pt x="5568" y="2434"/>
                  </a:lnTo>
                  <a:lnTo>
                    <a:pt x="5600" y="2411"/>
                  </a:lnTo>
                  <a:lnTo>
                    <a:pt x="5606" y="2407"/>
                  </a:lnTo>
                  <a:lnTo>
                    <a:pt x="5639" y="2386"/>
                  </a:lnTo>
                  <a:lnTo>
                    <a:pt x="5645" y="2382"/>
                  </a:lnTo>
                  <a:lnTo>
                    <a:pt x="5679" y="2362"/>
                  </a:lnTo>
                  <a:lnTo>
                    <a:pt x="5685" y="2358"/>
                  </a:lnTo>
                  <a:lnTo>
                    <a:pt x="5720" y="2339"/>
                  </a:lnTo>
                  <a:lnTo>
                    <a:pt x="5726" y="2335"/>
                  </a:lnTo>
                  <a:lnTo>
                    <a:pt x="5761" y="2318"/>
                  </a:lnTo>
                  <a:lnTo>
                    <a:pt x="5768" y="2315"/>
                  </a:lnTo>
                  <a:lnTo>
                    <a:pt x="5803" y="2298"/>
                  </a:lnTo>
                  <a:lnTo>
                    <a:pt x="5810" y="2295"/>
                  </a:lnTo>
                  <a:lnTo>
                    <a:pt x="5846" y="2280"/>
                  </a:lnTo>
                  <a:lnTo>
                    <a:pt x="5853" y="2277"/>
                  </a:lnTo>
                  <a:lnTo>
                    <a:pt x="5890" y="2264"/>
                  </a:lnTo>
                  <a:lnTo>
                    <a:pt x="5897" y="2261"/>
                  </a:lnTo>
                  <a:lnTo>
                    <a:pt x="5934" y="2249"/>
                  </a:lnTo>
                  <a:lnTo>
                    <a:pt x="5941" y="2247"/>
                  </a:lnTo>
                  <a:lnTo>
                    <a:pt x="5979" y="2236"/>
                  </a:lnTo>
                  <a:lnTo>
                    <a:pt x="5986" y="2234"/>
                  </a:lnTo>
                  <a:lnTo>
                    <a:pt x="6024" y="2225"/>
                  </a:lnTo>
                  <a:lnTo>
                    <a:pt x="6031" y="2223"/>
                  </a:lnTo>
                  <a:lnTo>
                    <a:pt x="6069" y="2215"/>
                  </a:lnTo>
                  <a:lnTo>
                    <a:pt x="6076" y="2214"/>
                  </a:lnTo>
                  <a:lnTo>
                    <a:pt x="6115" y="2207"/>
                  </a:lnTo>
                  <a:lnTo>
                    <a:pt x="6122" y="2206"/>
                  </a:lnTo>
                  <a:lnTo>
                    <a:pt x="6161" y="2201"/>
                  </a:lnTo>
                  <a:lnTo>
                    <a:pt x="6168" y="2200"/>
                  </a:lnTo>
                  <a:lnTo>
                    <a:pt x="6207" y="2197"/>
                  </a:lnTo>
                  <a:lnTo>
                    <a:pt x="6215" y="2196"/>
                  </a:lnTo>
                  <a:lnTo>
                    <a:pt x="6254" y="2194"/>
                  </a:lnTo>
                  <a:lnTo>
                    <a:pt x="6261" y="2194"/>
                  </a:lnTo>
                  <a:lnTo>
                    <a:pt x="6300" y="2193"/>
                  </a:lnTo>
                  <a:lnTo>
                    <a:pt x="6308" y="2193"/>
                  </a:lnTo>
                  <a:lnTo>
                    <a:pt x="6347" y="2194"/>
                  </a:lnTo>
                  <a:lnTo>
                    <a:pt x="6354" y="2194"/>
                  </a:lnTo>
                  <a:lnTo>
                    <a:pt x="6393" y="2196"/>
                  </a:lnTo>
                  <a:lnTo>
                    <a:pt x="6401" y="2197"/>
                  </a:lnTo>
                  <a:lnTo>
                    <a:pt x="6440" y="2200"/>
                  </a:lnTo>
                  <a:lnTo>
                    <a:pt x="6447" y="2201"/>
                  </a:lnTo>
                  <a:lnTo>
                    <a:pt x="6486" y="2206"/>
                  </a:lnTo>
                  <a:lnTo>
                    <a:pt x="6493" y="2208"/>
                  </a:lnTo>
                  <a:lnTo>
                    <a:pt x="6531" y="2214"/>
                  </a:lnTo>
                  <a:lnTo>
                    <a:pt x="6539" y="2215"/>
                  </a:lnTo>
                  <a:lnTo>
                    <a:pt x="6577" y="2223"/>
                  </a:lnTo>
                  <a:lnTo>
                    <a:pt x="6584" y="2225"/>
                  </a:lnTo>
                  <a:lnTo>
                    <a:pt x="6622" y="2234"/>
                  </a:lnTo>
                  <a:lnTo>
                    <a:pt x="6629" y="2236"/>
                  </a:lnTo>
                  <a:lnTo>
                    <a:pt x="6666" y="2247"/>
                  </a:lnTo>
                  <a:lnTo>
                    <a:pt x="6673" y="2249"/>
                  </a:lnTo>
                  <a:lnTo>
                    <a:pt x="6710" y="2262"/>
                  </a:lnTo>
                  <a:lnTo>
                    <a:pt x="6717" y="2264"/>
                  </a:lnTo>
                  <a:lnTo>
                    <a:pt x="6754" y="2278"/>
                  </a:lnTo>
                  <a:lnTo>
                    <a:pt x="6761" y="2280"/>
                  </a:lnTo>
                  <a:lnTo>
                    <a:pt x="6797" y="2295"/>
                  </a:lnTo>
                  <a:lnTo>
                    <a:pt x="6804" y="2298"/>
                  </a:lnTo>
                  <a:lnTo>
                    <a:pt x="6839" y="2315"/>
                  </a:lnTo>
                  <a:lnTo>
                    <a:pt x="6846" y="2318"/>
                  </a:lnTo>
                  <a:lnTo>
                    <a:pt x="6881" y="2336"/>
                  </a:lnTo>
                  <a:lnTo>
                    <a:pt x="6888" y="2339"/>
                  </a:lnTo>
                  <a:lnTo>
                    <a:pt x="6922" y="2358"/>
                  </a:lnTo>
                  <a:lnTo>
                    <a:pt x="6928" y="2361"/>
                  </a:lnTo>
                  <a:lnTo>
                    <a:pt x="6961" y="2381"/>
                  </a:lnTo>
                  <a:lnTo>
                    <a:pt x="6968" y="2386"/>
                  </a:lnTo>
                  <a:lnTo>
                    <a:pt x="7001" y="2407"/>
                  </a:lnTo>
                  <a:lnTo>
                    <a:pt x="7007" y="2411"/>
                  </a:lnTo>
                  <a:lnTo>
                    <a:pt x="7039" y="2434"/>
                  </a:lnTo>
                  <a:lnTo>
                    <a:pt x="7045" y="2438"/>
                  </a:lnTo>
                  <a:lnTo>
                    <a:pt x="7076" y="2462"/>
                  </a:lnTo>
                  <a:lnTo>
                    <a:pt x="7082" y="2467"/>
                  </a:lnTo>
                  <a:lnTo>
                    <a:pt x="7112" y="2491"/>
                  </a:lnTo>
                  <a:lnTo>
                    <a:pt x="7117" y="2496"/>
                  </a:lnTo>
                  <a:lnTo>
                    <a:pt x="7146" y="2522"/>
                  </a:lnTo>
                  <a:lnTo>
                    <a:pt x="7152" y="2527"/>
                  </a:lnTo>
                  <a:lnTo>
                    <a:pt x="7180" y="2554"/>
                  </a:lnTo>
                  <a:lnTo>
                    <a:pt x="7185" y="2560"/>
                  </a:lnTo>
                  <a:lnTo>
                    <a:pt x="7212" y="2588"/>
                  </a:lnTo>
                  <a:lnTo>
                    <a:pt x="7217" y="2593"/>
                  </a:lnTo>
                  <a:lnTo>
                    <a:pt x="7243" y="2622"/>
                  </a:lnTo>
                  <a:lnTo>
                    <a:pt x="7248" y="2628"/>
                  </a:lnTo>
                  <a:lnTo>
                    <a:pt x="7273" y="2658"/>
                  </a:lnTo>
                  <a:lnTo>
                    <a:pt x="7277" y="2663"/>
                  </a:lnTo>
                  <a:lnTo>
                    <a:pt x="7301" y="2694"/>
                  </a:lnTo>
                  <a:lnTo>
                    <a:pt x="7305" y="2700"/>
                  </a:lnTo>
                  <a:lnTo>
                    <a:pt x="7328" y="2732"/>
                  </a:lnTo>
                  <a:lnTo>
                    <a:pt x="7332" y="2738"/>
                  </a:lnTo>
                  <a:lnTo>
                    <a:pt x="7354" y="2771"/>
                  </a:lnTo>
                  <a:lnTo>
                    <a:pt x="7358" y="2777"/>
                  </a:lnTo>
                  <a:lnTo>
                    <a:pt x="7378" y="2810"/>
                  </a:lnTo>
                  <a:lnTo>
                    <a:pt x="7382" y="2818"/>
                  </a:lnTo>
                  <a:lnTo>
                    <a:pt x="7401" y="2852"/>
                  </a:lnTo>
                  <a:lnTo>
                    <a:pt x="7405" y="2859"/>
                  </a:lnTo>
                  <a:lnTo>
                    <a:pt x="7422" y="2894"/>
                  </a:lnTo>
                  <a:lnTo>
                    <a:pt x="7425" y="2901"/>
                  </a:lnTo>
                  <a:lnTo>
                    <a:pt x="7442" y="2936"/>
                  </a:lnTo>
                  <a:lnTo>
                    <a:pt x="7445" y="2943"/>
                  </a:lnTo>
                  <a:lnTo>
                    <a:pt x="7459" y="2979"/>
                  </a:lnTo>
                  <a:lnTo>
                    <a:pt x="7462" y="2986"/>
                  </a:lnTo>
                  <a:lnTo>
                    <a:pt x="7475" y="3022"/>
                  </a:lnTo>
                  <a:lnTo>
                    <a:pt x="7478" y="3029"/>
                  </a:lnTo>
                  <a:lnTo>
                    <a:pt x="7490" y="3066"/>
                  </a:lnTo>
                  <a:lnTo>
                    <a:pt x="7492" y="3074"/>
                  </a:lnTo>
                  <a:lnTo>
                    <a:pt x="7503" y="3111"/>
                  </a:lnTo>
                  <a:lnTo>
                    <a:pt x="7505" y="3118"/>
                  </a:lnTo>
                  <a:lnTo>
                    <a:pt x="7514" y="3156"/>
                  </a:lnTo>
                  <a:lnTo>
                    <a:pt x="7516" y="3163"/>
                  </a:lnTo>
                  <a:lnTo>
                    <a:pt x="7524" y="3201"/>
                  </a:lnTo>
                  <a:lnTo>
                    <a:pt x="7525" y="3209"/>
                  </a:lnTo>
                  <a:lnTo>
                    <a:pt x="7532" y="3247"/>
                  </a:lnTo>
                  <a:lnTo>
                    <a:pt x="7533" y="3254"/>
                  </a:lnTo>
                  <a:lnTo>
                    <a:pt x="7538" y="3293"/>
                  </a:lnTo>
                  <a:lnTo>
                    <a:pt x="7539" y="3300"/>
                  </a:lnTo>
                  <a:lnTo>
                    <a:pt x="7542" y="3339"/>
                  </a:lnTo>
                  <a:lnTo>
                    <a:pt x="7543" y="3347"/>
                  </a:lnTo>
                  <a:lnTo>
                    <a:pt x="7545" y="3386"/>
                  </a:lnTo>
                  <a:lnTo>
                    <a:pt x="7545" y="3393"/>
                  </a:lnTo>
                  <a:lnTo>
                    <a:pt x="7546" y="3432"/>
                  </a:lnTo>
                  <a:close/>
                  <a:moveTo>
                    <a:pt x="7146" y="3436"/>
                  </a:moveTo>
                  <a:lnTo>
                    <a:pt x="7145" y="3404"/>
                  </a:lnTo>
                  <a:lnTo>
                    <a:pt x="7144" y="3373"/>
                  </a:lnTo>
                  <a:lnTo>
                    <a:pt x="7141" y="3341"/>
                  </a:lnTo>
                  <a:lnTo>
                    <a:pt x="7137" y="3310"/>
                  </a:lnTo>
                  <a:lnTo>
                    <a:pt x="7131" y="3279"/>
                  </a:lnTo>
                  <a:lnTo>
                    <a:pt x="7125" y="3248"/>
                  </a:lnTo>
                  <a:lnTo>
                    <a:pt x="7117" y="3217"/>
                  </a:lnTo>
                  <a:lnTo>
                    <a:pt x="7109" y="3187"/>
                  </a:lnTo>
                  <a:lnTo>
                    <a:pt x="7099" y="3157"/>
                  </a:lnTo>
                  <a:lnTo>
                    <a:pt x="7088" y="3128"/>
                  </a:lnTo>
                  <a:lnTo>
                    <a:pt x="7076" y="3098"/>
                  </a:lnTo>
                  <a:lnTo>
                    <a:pt x="7063" y="3070"/>
                  </a:lnTo>
                  <a:lnTo>
                    <a:pt x="7049" y="3041"/>
                  </a:lnTo>
                  <a:lnTo>
                    <a:pt x="7034" y="3014"/>
                  </a:lnTo>
                  <a:lnTo>
                    <a:pt x="7018" y="2987"/>
                  </a:lnTo>
                  <a:lnTo>
                    <a:pt x="7000" y="2961"/>
                  </a:lnTo>
                  <a:lnTo>
                    <a:pt x="6982" y="2935"/>
                  </a:lnTo>
                  <a:lnTo>
                    <a:pt x="6963" y="2910"/>
                  </a:lnTo>
                  <a:lnTo>
                    <a:pt x="6942" y="2886"/>
                  </a:lnTo>
                  <a:lnTo>
                    <a:pt x="6921" y="2862"/>
                  </a:lnTo>
                  <a:lnTo>
                    <a:pt x="6900" y="2840"/>
                  </a:lnTo>
                  <a:lnTo>
                    <a:pt x="6877" y="2818"/>
                  </a:lnTo>
                  <a:lnTo>
                    <a:pt x="6854" y="2797"/>
                  </a:lnTo>
                  <a:lnTo>
                    <a:pt x="6830" y="2777"/>
                  </a:lnTo>
                  <a:lnTo>
                    <a:pt x="6805" y="2758"/>
                  </a:lnTo>
                  <a:lnTo>
                    <a:pt x="6779" y="2740"/>
                  </a:lnTo>
                  <a:lnTo>
                    <a:pt x="6753" y="2723"/>
                  </a:lnTo>
                  <a:lnTo>
                    <a:pt x="6725" y="2706"/>
                  </a:lnTo>
                  <a:lnTo>
                    <a:pt x="6697" y="2691"/>
                  </a:lnTo>
                  <a:lnTo>
                    <a:pt x="6669" y="2676"/>
                  </a:lnTo>
                  <a:lnTo>
                    <a:pt x="6640" y="2663"/>
                  </a:lnTo>
                  <a:lnTo>
                    <a:pt x="6611" y="2651"/>
                  </a:lnTo>
                  <a:lnTo>
                    <a:pt x="6582" y="2640"/>
                  </a:lnTo>
                  <a:lnTo>
                    <a:pt x="6552" y="2630"/>
                  </a:lnTo>
                  <a:lnTo>
                    <a:pt x="6522" y="2622"/>
                  </a:lnTo>
                  <a:lnTo>
                    <a:pt x="6491" y="2614"/>
                  </a:lnTo>
                  <a:lnTo>
                    <a:pt x="6461" y="2608"/>
                  </a:lnTo>
                  <a:lnTo>
                    <a:pt x="6430" y="2602"/>
                  </a:lnTo>
                  <a:lnTo>
                    <a:pt x="6398" y="2598"/>
                  </a:lnTo>
                  <a:lnTo>
                    <a:pt x="6367" y="2595"/>
                  </a:lnTo>
                  <a:lnTo>
                    <a:pt x="6336" y="2594"/>
                  </a:lnTo>
                  <a:lnTo>
                    <a:pt x="6304" y="2593"/>
                  </a:lnTo>
                  <a:lnTo>
                    <a:pt x="6272" y="2594"/>
                  </a:lnTo>
                  <a:lnTo>
                    <a:pt x="6241" y="2595"/>
                  </a:lnTo>
                  <a:lnTo>
                    <a:pt x="6209" y="2598"/>
                  </a:lnTo>
                  <a:lnTo>
                    <a:pt x="6178" y="2602"/>
                  </a:lnTo>
                  <a:lnTo>
                    <a:pt x="6147" y="2608"/>
                  </a:lnTo>
                  <a:lnTo>
                    <a:pt x="6116" y="2614"/>
                  </a:lnTo>
                  <a:lnTo>
                    <a:pt x="6086" y="2622"/>
                  </a:lnTo>
                  <a:lnTo>
                    <a:pt x="6056" y="2630"/>
                  </a:lnTo>
                  <a:lnTo>
                    <a:pt x="6026" y="2640"/>
                  </a:lnTo>
                  <a:lnTo>
                    <a:pt x="5996" y="2651"/>
                  </a:lnTo>
                  <a:lnTo>
                    <a:pt x="5967" y="2663"/>
                  </a:lnTo>
                  <a:lnTo>
                    <a:pt x="5938" y="2676"/>
                  </a:lnTo>
                  <a:lnTo>
                    <a:pt x="5910" y="2691"/>
                  </a:lnTo>
                  <a:lnTo>
                    <a:pt x="5882" y="2706"/>
                  </a:lnTo>
                  <a:lnTo>
                    <a:pt x="5855" y="2723"/>
                  </a:lnTo>
                  <a:lnTo>
                    <a:pt x="5829" y="2740"/>
                  </a:lnTo>
                  <a:lnTo>
                    <a:pt x="5803" y="2758"/>
                  </a:lnTo>
                  <a:lnTo>
                    <a:pt x="5778" y="2777"/>
                  </a:lnTo>
                  <a:lnTo>
                    <a:pt x="5754" y="2797"/>
                  </a:lnTo>
                  <a:lnTo>
                    <a:pt x="5730" y="2818"/>
                  </a:lnTo>
                  <a:lnTo>
                    <a:pt x="5708" y="2840"/>
                  </a:lnTo>
                  <a:lnTo>
                    <a:pt x="5686" y="2863"/>
                  </a:lnTo>
                  <a:lnTo>
                    <a:pt x="5665" y="2886"/>
                  </a:lnTo>
                  <a:lnTo>
                    <a:pt x="5644" y="2910"/>
                  </a:lnTo>
                  <a:lnTo>
                    <a:pt x="5625" y="2935"/>
                  </a:lnTo>
                  <a:lnTo>
                    <a:pt x="5607" y="2961"/>
                  </a:lnTo>
                  <a:lnTo>
                    <a:pt x="5589" y="2988"/>
                  </a:lnTo>
                  <a:lnTo>
                    <a:pt x="5573" y="3014"/>
                  </a:lnTo>
                  <a:lnTo>
                    <a:pt x="5558" y="3041"/>
                  </a:lnTo>
                  <a:lnTo>
                    <a:pt x="5544" y="3070"/>
                  </a:lnTo>
                  <a:lnTo>
                    <a:pt x="5531" y="3098"/>
                  </a:lnTo>
                  <a:lnTo>
                    <a:pt x="5519" y="3128"/>
                  </a:lnTo>
                  <a:lnTo>
                    <a:pt x="5508" y="3157"/>
                  </a:lnTo>
                  <a:lnTo>
                    <a:pt x="5498" y="3187"/>
                  </a:lnTo>
                  <a:lnTo>
                    <a:pt x="5490" y="3217"/>
                  </a:lnTo>
                  <a:lnTo>
                    <a:pt x="5482" y="3248"/>
                  </a:lnTo>
                  <a:lnTo>
                    <a:pt x="5476" y="3279"/>
                  </a:lnTo>
                  <a:lnTo>
                    <a:pt x="5470" y="3310"/>
                  </a:lnTo>
                  <a:lnTo>
                    <a:pt x="5466" y="3341"/>
                  </a:lnTo>
                  <a:lnTo>
                    <a:pt x="5463" y="3373"/>
                  </a:lnTo>
                  <a:lnTo>
                    <a:pt x="5462" y="3404"/>
                  </a:lnTo>
                  <a:lnTo>
                    <a:pt x="5461" y="3436"/>
                  </a:lnTo>
                  <a:lnTo>
                    <a:pt x="5462" y="3468"/>
                  </a:lnTo>
                  <a:lnTo>
                    <a:pt x="5463" y="3499"/>
                  </a:lnTo>
                  <a:lnTo>
                    <a:pt x="5466" y="3531"/>
                  </a:lnTo>
                  <a:lnTo>
                    <a:pt x="5470" y="3562"/>
                  </a:lnTo>
                  <a:lnTo>
                    <a:pt x="5476" y="3593"/>
                  </a:lnTo>
                  <a:lnTo>
                    <a:pt x="5482" y="3624"/>
                  </a:lnTo>
                  <a:lnTo>
                    <a:pt x="5490" y="3654"/>
                  </a:lnTo>
                  <a:lnTo>
                    <a:pt x="5498" y="3685"/>
                  </a:lnTo>
                  <a:lnTo>
                    <a:pt x="5508" y="3714"/>
                  </a:lnTo>
                  <a:lnTo>
                    <a:pt x="5519" y="3744"/>
                  </a:lnTo>
                  <a:lnTo>
                    <a:pt x="5531" y="3773"/>
                  </a:lnTo>
                  <a:lnTo>
                    <a:pt x="5544" y="3801"/>
                  </a:lnTo>
                  <a:lnTo>
                    <a:pt x="5558" y="3830"/>
                  </a:lnTo>
                  <a:lnTo>
                    <a:pt x="5573" y="3857"/>
                  </a:lnTo>
                  <a:lnTo>
                    <a:pt x="5590" y="3884"/>
                  </a:lnTo>
                  <a:lnTo>
                    <a:pt x="5607" y="3910"/>
                  </a:lnTo>
                  <a:lnTo>
                    <a:pt x="5625" y="3936"/>
                  </a:lnTo>
                  <a:lnTo>
                    <a:pt x="5645" y="3961"/>
                  </a:lnTo>
                  <a:lnTo>
                    <a:pt x="5665" y="3985"/>
                  </a:lnTo>
                  <a:lnTo>
                    <a:pt x="5686" y="4009"/>
                  </a:lnTo>
                  <a:lnTo>
                    <a:pt x="5708" y="4032"/>
                  </a:lnTo>
                  <a:lnTo>
                    <a:pt x="5730" y="4053"/>
                  </a:lnTo>
                  <a:lnTo>
                    <a:pt x="5754" y="4074"/>
                  </a:lnTo>
                  <a:lnTo>
                    <a:pt x="5778" y="4095"/>
                  </a:lnTo>
                  <a:lnTo>
                    <a:pt x="5803" y="4114"/>
                  </a:lnTo>
                  <a:lnTo>
                    <a:pt x="5829" y="4132"/>
                  </a:lnTo>
                  <a:lnTo>
                    <a:pt x="5855" y="4150"/>
                  </a:lnTo>
                  <a:lnTo>
                    <a:pt x="5882" y="4166"/>
                  </a:lnTo>
                  <a:lnTo>
                    <a:pt x="5909" y="4181"/>
                  </a:lnTo>
                  <a:lnTo>
                    <a:pt x="5938" y="4195"/>
                  </a:lnTo>
                  <a:lnTo>
                    <a:pt x="5967" y="4208"/>
                  </a:lnTo>
                  <a:lnTo>
                    <a:pt x="5996" y="4220"/>
                  </a:lnTo>
                  <a:lnTo>
                    <a:pt x="6026" y="4231"/>
                  </a:lnTo>
                  <a:lnTo>
                    <a:pt x="6056" y="4241"/>
                  </a:lnTo>
                  <a:lnTo>
                    <a:pt x="6086" y="4250"/>
                  </a:lnTo>
                  <a:lnTo>
                    <a:pt x="6117" y="4258"/>
                  </a:lnTo>
                  <a:lnTo>
                    <a:pt x="6147" y="4264"/>
                  </a:lnTo>
                  <a:lnTo>
                    <a:pt x="6178" y="4269"/>
                  </a:lnTo>
                  <a:lnTo>
                    <a:pt x="6210" y="4274"/>
                  </a:lnTo>
                  <a:lnTo>
                    <a:pt x="6241" y="4277"/>
                  </a:lnTo>
                  <a:lnTo>
                    <a:pt x="6272" y="4278"/>
                  </a:lnTo>
                  <a:lnTo>
                    <a:pt x="6304" y="4279"/>
                  </a:lnTo>
                  <a:lnTo>
                    <a:pt x="6336" y="4278"/>
                  </a:lnTo>
                  <a:lnTo>
                    <a:pt x="6367" y="4277"/>
                  </a:lnTo>
                  <a:lnTo>
                    <a:pt x="6398" y="4274"/>
                  </a:lnTo>
                  <a:lnTo>
                    <a:pt x="6429" y="4269"/>
                  </a:lnTo>
                  <a:lnTo>
                    <a:pt x="6460" y="4264"/>
                  </a:lnTo>
                  <a:lnTo>
                    <a:pt x="6491" y="4258"/>
                  </a:lnTo>
                  <a:lnTo>
                    <a:pt x="6521" y="4250"/>
                  </a:lnTo>
                  <a:lnTo>
                    <a:pt x="6552" y="4241"/>
                  </a:lnTo>
                  <a:lnTo>
                    <a:pt x="6581" y="4231"/>
                  </a:lnTo>
                  <a:lnTo>
                    <a:pt x="6611" y="4220"/>
                  </a:lnTo>
                  <a:lnTo>
                    <a:pt x="6640" y="4208"/>
                  </a:lnTo>
                  <a:lnTo>
                    <a:pt x="6669" y="4195"/>
                  </a:lnTo>
                  <a:lnTo>
                    <a:pt x="6698" y="4181"/>
                  </a:lnTo>
                  <a:lnTo>
                    <a:pt x="6725" y="4166"/>
                  </a:lnTo>
                  <a:lnTo>
                    <a:pt x="6752" y="4149"/>
                  </a:lnTo>
                  <a:lnTo>
                    <a:pt x="6779" y="4132"/>
                  </a:lnTo>
                  <a:lnTo>
                    <a:pt x="6804" y="4114"/>
                  </a:lnTo>
                  <a:lnTo>
                    <a:pt x="6829" y="4094"/>
                  </a:lnTo>
                  <a:lnTo>
                    <a:pt x="6854" y="4074"/>
                  </a:lnTo>
                  <a:lnTo>
                    <a:pt x="6877" y="4053"/>
                  </a:lnTo>
                  <a:lnTo>
                    <a:pt x="6900" y="4032"/>
                  </a:lnTo>
                  <a:lnTo>
                    <a:pt x="6921" y="4009"/>
                  </a:lnTo>
                  <a:lnTo>
                    <a:pt x="6942" y="3986"/>
                  </a:lnTo>
                  <a:lnTo>
                    <a:pt x="6962" y="3961"/>
                  </a:lnTo>
                  <a:lnTo>
                    <a:pt x="6982" y="3936"/>
                  </a:lnTo>
                  <a:lnTo>
                    <a:pt x="7000" y="3911"/>
                  </a:lnTo>
                  <a:lnTo>
                    <a:pt x="7017" y="3884"/>
                  </a:lnTo>
                  <a:lnTo>
                    <a:pt x="7034" y="3857"/>
                  </a:lnTo>
                  <a:lnTo>
                    <a:pt x="7049" y="3830"/>
                  </a:lnTo>
                  <a:lnTo>
                    <a:pt x="7063" y="3801"/>
                  </a:lnTo>
                  <a:lnTo>
                    <a:pt x="7076" y="3773"/>
                  </a:lnTo>
                  <a:lnTo>
                    <a:pt x="7088" y="3744"/>
                  </a:lnTo>
                  <a:lnTo>
                    <a:pt x="7099" y="3714"/>
                  </a:lnTo>
                  <a:lnTo>
                    <a:pt x="7109" y="3685"/>
                  </a:lnTo>
                  <a:lnTo>
                    <a:pt x="7117" y="3654"/>
                  </a:lnTo>
                  <a:lnTo>
                    <a:pt x="7125" y="3624"/>
                  </a:lnTo>
                  <a:lnTo>
                    <a:pt x="7131" y="3593"/>
                  </a:lnTo>
                  <a:lnTo>
                    <a:pt x="7137" y="3562"/>
                  </a:lnTo>
                  <a:lnTo>
                    <a:pt x="7141" y="3531"/>
                  </a:lnTo>
                  <a:lnTo>
                    <a:pt x="7144" y="3499"/>
                  </a:lnTo>
                  <a:lnTo>
                    <a:pt x="7145" y="3468"/>
                  </a:lnTo>
                  <a:lnTo>
                    <a:pt x="7146" y="34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37"/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7" y="1100"/>
                  </a:moveTo>
                  <a:lnTo>
                    <a:pt x="1866" y="1100"/>
                  </a:lnTo>
                  <a:lnTo>
                    <a:pt x="1871" y="1100"/>
                  </a:lnTo>
                  <a:lnTo>
                    <a:pt x="8129" y="1100"/>
                  </a:lnTo>
                  <a:lnTo>
                    <a:pt x="8134" y="1100"/>
                  </a:lnTo>
                  <a:lnTo>
                    <a:pt x="8153" y="1100"/>
                  </a:lnTo>
                  <a:lnTo>
                    <a:pt x="8163" y="1101"/>
                  </a:lnTo>
                  <a:lnTo>
                    <a:pt x="8182" y="1102"/>
                  </a:lnTo>
                  <a:lnTo>
                    <a:pt x="8191" y="1103"/>
                  </a:lnTo>
                  <a:lnTo>
                    <a:pt x="8211" y="1104"/>
                  </a:lnTo>
                  <a:lnTo>
                    <a:pt x="8220" y="1105"/>
                  </a:lnTo>
                  <a:lnTo>
                    <a:pt x="8239" y="1108"/>
                  </a:lnTo>
                  <a:lnTo>
                    <a:pt x="8249" y="1109"/>
                  </a:lnTo>
                  <a:lnTo>
                    <a:pt x="8268" y="1113"/>
                  </a:lnTo>
                  <a:lnTo>
                    <a:pt x="8277" y="1114"/>
                  </a:lnTo>
                  <a:lnTo>
                    <a:pt x="8296" y="1118"/>
                  </a:lnTo>
                  <a:lnTo>
                    <a:pt x="8305" y="1120"/>
                  </a:lnTo>
                  <a:lnTo>
                    <a:pt x="8324" y="1125"/>
                  </a:lnTo>
                  <a:lnTo>
                    <a:pt x="8333" y="1128"/>
                  </a:lnTo>
                  <a:lnTo>
                    <a:pt x="8352" y="1133"/>
                  </a:lnTo>
                  <a:lnTo>
                    <a:pt x="8360" y="1136"/>
                  </a:lnTo>
                  <a:lnTo>
                    <a:pt x="8379" y="1142"/>
                  </a:lnTo>
                  <a:lnTo>
                    <a:pt x="8388" y="1145"/>
                  </a:lnTo>
                  <a:lnTo>
                    <a:pt x="8406" y="1152"/>
                  </a:lnTo>
                  <a:lnTo>
                    <a:pt x="8415" y="1155"/>
                  </a:lnTo>
                  <a:lnTo>
                    <a:pt x="8433" y="1163"/>
                  </a:lnTo>
                  <a:lnTo>
                    <a:pt x="8441" y="1166"/>
                  </a:lnTo>
                  <a:lnTo>
                    <a:pt x="8459" y="1175"/>
                  </a:lnTo>
                  <a:lnTo>
                    <a:pt x="8468" y="1179"/>
                  </a:lnTo>
                  <a:lnTo>
                    <a:pt x="8485" y="1188"/>
                  </a:lnTo>
                  <a:lnTo>
                    <a:pt x="8494" y="1192"/>
                  </a:lnTo>
                  <a:lnTo>
                    <a:pt x="8511" y="1202"/>
                  </a:lnTo>
                  <a:lnTo>
                    <a:pt x="8518" y="1206"/>
                  </a:lnTo>
                  <a:lnTo>
                    <a:pt x="8535" y="1216"/>
                  </a:lnTo>
                  <a:lnTo>
                    <a:pt x="8542" y="1221"/>
                  </a:lnTo>
                  <a:lnTo>
                    <a:pt x="8559" y="1231"/>
                  </a:lnTo>
                  <a:lnTo>
                    <a:pt x="8567" y="1237"/>
                  </a:lnTo>
                  <a:lnTo>
                    <a:pt x="8583" y="1248"/>
                  </a:lnTo>
                  <a:lnTo>
                    <a:pt x="8590" y="1254"/>
                  </a:lnTo>
                  <a:lnTo>
                    <a:pt x="8606" y="1265"/>
                  </a:lnTo>
                  <a:lnTo>
                    <a:pt x="8613" y="1271"/>
                  </a:lnTo>
                  <a:lnTo>
                    <a:pt x="8628" y="1284"/>
                  </a:lnTo>
                  <a:lnTo>
                    <a:pt x="8635" y="1290"/>
                  </a:lnTo>
                  <a:lnTo>
                    <a:pt x="8650" y="1303"/>
                  </a:lnTo>
                  <a:lnTo>
                    <a:pt x="8657" y="1309"/>
                  </a:lnTo>
                  <a:lnTo>
                    <a:pt x="8671" y="1323"/>
                  </a:lnTo>
                  <a:lnTo>
                    <a:pt x="8677" y="1329"/>
                  </a:lnTo>
                  <a:lnTo>
                    <a:pt x="8691" y="1343"/>
                  </a:lnTo>
                  <a:lnTo>
                    <a:pt x="8697" y="1350"/>
                  </a:lnTo>
                  <a:lnTo>
                    <a:pt x="8710" y="1365"/>
                  </a:lnTo>
                  <a:lnTo>
                    <a:pt x="8716" y="1372"/>
                  </a:lnTo>
                  <a:lnTo>
                    <a:pt x="8729" y="1387"/>
                  </a:lnTo>
                  <a:lnTo>
                    <a:pt x="8735" y="1394"/>
                  </a:lnTo>
                  <a:lnTo>
                    <a:pt x="8746" y="1410"/>
                  </a:lnTo>
                  <a:lnTo>
                    <a:pt x="8752" y="1417"/>
                  </a:lnTo>
                  <a:lnTo>
                    <a:pt x="8763" y="1433"/>
                  </a:lnTo>
                  <a:lnTo>
                    <a:pt x="8769" y="1441"/>
                  </a:lnTo>
                  <a:lnTo>
                    <a:pt x="8779" y="1458"/>
                  </a:lnTo>
                  <a:lnTo>
                    <a:pt x="8784" y="1465"/>
                  </a:lnTo>
                  <a:lnTo>
                    <a:pt x="8794" y="1482"/>
                  </a:lnTo>
                  <a:lnTo>
                    <a:pt x="8798" y="1489"/>
                  </a:lnTo>
                  <a:lnTo>
                    <a:pt x="8808" y="1506"/>
                  </a:lnTo>
                  <a:lnTo>
                    <a:pt x="8812" y="1515"/>
                  </a:lnTo>
                  <a:lnTo>
                    <a:pt x="8821" y="1532"/>
                  </a:lnTo>
                  <a:lnTo>
                    <a:pt x="8825" y="1541"/>
                  </a:lnTo>
                  <a:lnTo>
                    <a:pt x="8834" y="1559"/>
                  </a:lnTo>
                  <a:lnTo>
                    <a:pt x="8837" y="1567"/>
                  </a:lnTo>
                  <a:lnTo>
                    <a:pt x="8845" y="1585"/>
                  </a:lnTo>
                  <a:lnTo>
                    <a:pt x="8848" y="1594"/>
                  </a:lnTo>
                  <a:lnTo>
                    <a:pt x="8855" y="1612"/>
                  </a:lnTo>
                  <a:lnTo>
                    <a:pt x="8858" y="1621"/>
                  </a:lnTo>
                  <a:lnTo>
                    <a:pt x="8864" y="1640"/>
                  </a:lnTo>
                  <a:lnTo>
                    <a:pt x="8867" y="1648"/>
                  </a:lnTo>
                  <a:lnTo>
                    <a:pt x="8872" y="1667"/>
                  </a:lnTo>
                  <a:lnTo>
                    <a:pt x="8875" y="1676"/>
                  </a:lnTo>
                  <a:lnTo>
                    <a:pt x="8880" y="1695"/>
                  </a:lnTo>
                  <a:lnTo>
                    <a:pt x="8882" y="1704"/>
                  </a:lnTo>
                  <a:lnTo>
                    <a:pt x="8886" y="1723"/>
                  </a:lnTo>
                  <a:lnTo>
                    <a:pt x="8887" y="1732"/>
                  </a:lnTo>
                  <a:lnTo>
                    <a:pt x="8891" y="1751"/>
                  </a:lnTo>
                  <a:lnTo>
                    <a:pt x="8892" y="1761"/>
                  </a:lnTo>
                  <a:lnTo>
                    <a:pt x="8895" y="1780"/>
                  </a:lnTo>
                  <a:lnTo>
                    <a:pt x="8896" y="1789"/>
                  </a:lnTo>
                  <a:lnTo>
                    <a:pt x="8897" y="1809"/>
                  </a:lnTo>
                  <a:lnTo>
                    <a:pt x="8898" y="1818"/>
                  </a:lnTo>
                  <a:lnTo>
                    <a:pt x="8899" y="1837"/>
                  </a:lnTo>
                  <a:lnTo>
                    <a:pt x="8900" y="1847"/>
                  </a:lnTo>
                  <a:lnTo>
                    <a:pt x="8900" y="1866"/>
                  </a:lnTo>
                  <a:lnTo>
                    <a:pt x="8900" y="1871"/>
                  </a:lnTo>
                  <a:lnTo>
                    <a:pt x="8900" y="8129"/>
                  </a:lnTo>
                  <a:lnTo>
                    <a:pt x="8900" y="8134"/>
                  </a:lnTo>
                  <a:lnTo>
                    <a:pt x="8900" y="8153"/>
                  </a:lnTo>
                  <a:lnTo>
                    <a:pt x="8899" y="8163"/>
                  </a:lnTo>
                  <a:lnTo>
                    <a:pt x="8898" y="8182"/>
                  </a:lnTo>
                  <a:lnTo>
                    <a:pt x="8897" y="8191"/>
                  </a:lnTo>
                  <a:lnTo>
                    <a:pt x="8896" y="8211"/>
                  </a:lnTo>
                  <a:lnTo>
                    <a:pt x="8895" y="8220"/>
                  </a:lnTo>
                  <a:lnTo>
                    <a:pt x="8892" y="8239"/>
                  </a:lnTo>
                  <a:lnTo>
                    <a:pt x="8891" y="8249"/>
                  </a:lnTo>
                  <a:lnTo>
                    <a:pt x="8887" y="8268"/>
                  </a:lnTo>
                  <a:lnTo>
                    <a:pt x="8886" y="8277"/>
                  </a:lnTo>
                  <a:lnTo>
                    <a:pt x="8882" y="8296"/>
                  </a:lnTo>
                  <a:lnTo>
                    <a:pt x="8880" y="8305"/>
                  </a:lnTo>
                  <a:lnTo>
                    <a:pt x="8875" y="8324"/>
                  </a:lnTo>
                  <a:lnTo>
                    <a:pt x="8872" y="8333"/>
                  </a:lnTo>
                  <a:lnTo>
                    <a:pt x="8867" y="8352"/>
                  </a:lnTo>
                  <a:lnTo>
                    <a:pt x="8864" y="8360"/>
                  </a:lnTo>
                  <a:lnTo>
                    <a:pt x="8858" y="8379"/>
                  </a:lnTo>
                  <a:lnTo>
                    <a:pt x="8855" y="8388"/>
                  </a:lnTo>
                  <a:lnTo>
                    <a:pt x="8848" y="8406"/>
                  </a:lnTo>
                  <a:lnTo>
                    <a:pt x="8845" y="8415"/>
                  </a:lnTo>
                  <a:lnTo>
                    <a:pt x="8837" y="8433"/>
                  </a:lnTo>
                  <a:lnTo>
                    <a:pt x="8834" y="8441"/>
                  </a:lnTo>
                  <a:lnTo>
                    <a:pt x="8825" y="8459"/>
                  </a:lnTo>
                  <a:lnTo>
                    <a:pt x="8821" y="8468"/>
                  </a:lnTo>
                  <a:lnTo>
                    <a:pt x="8812" y="8485"/>
                  </a:lnTo>
                  <a:lnTo>
                    <a:pt x="8808" y="8494"/>
                  </a:lnTo>
                  <a:lnTo>
                    <a:pt x="8798" y="8511"/>
                  </a:lnTo>
                  <a:lnTo>
                    <a:pt x="8794" y="8518"/>
                  </a:lnTo>
                  <a:lnTo>
                    <a:pt x="8784" y="8535"/>
                  </a:lnTo>
                  <a:lnTo>
                    <a:pt x="8779" y="8542"/>
                  </a:lnTo>
                  <a:lnTo>
                    <a:pt x="8769" y="8559"/>
                  </a:lnTo>
                  <a:lnTo>
                    <a:pt x="8763" y="8567"/>
                  </a:lnTo>
                  <a:lnTo>
                    <a:pt x="8752" y="8583"/>
                  </a:lnTo>
                  <a:lnTo>
                    <a:pt x="8746" y="8590"/>
                  </a:lnTo>
                  <a:lnTo>
                    <a:pt x="8735" y="8606"/>
                  </a:lnTo>
                  <a:lnTo>
                    <a:pt x="8729" y="8613"/>
                  </a:lnTo>
                  <a:lnTo>
                    <a:pt x="8716" y="8628"/>
                  </a:lnTo>
                  <a:lnTo>
                    <a:pt x="8710" y="8635"/>
                  </a:lnTo>
                  <a:lnTo>
                    <a:pt x="8697" y="8650"/>
                  </a:lnTo>
                  <a:lnTo>
                    <a:pt x="8691" y="8657"/>
                  </a:lnTo>
                  <a:lnTo>
                    <a:pt x="8677" y="8671"/>
                  </a:lnTo>
                  <a:lnTo>
                    <a:pt x="8671" y="8677"/>
                  </a:lnTo>
                  <a:lnTo>
                    <a:pt x="8657" y="8691"/>
                  </a:lnTo>
                  <a:lnTo>
                    <a:pt x="8650" y="8697"/>
                  </a:lnTo>
                  <a:lnTo>
                    <a:pt x="8635" y="8710"/>
                  </a:lnTo>
                  <a:lnTo>
                    <a:pt x="8628" y="8716"/>
                  </a:lnTo>
                  <a:lnTo>
                    <a:pt x="8613" y="8729"/>
                  </a:lnTo>
                  <a:lnTo>
                    <a:pt x="8606" y="8735"/>
                  </a:lnTo>
                  <a:lnTo>
                    <a:pt x="8590" y="8746"/>
                  </a:lnTo>
                  <a:lnTo>
                    <a:pt x="8583" y="8752"/>
                  </a:lnTo>
                  <a:lnTo>
                    <a:pt x="8567" y="8763"/>
                  </a:lnTo>
                  <a:lnTo>
                    <a:pt x="8559" y="8769"/>
                  </a:lnTo>
                  <a:lnTo>
                    <a:pt x="8542" y="8779"/>
                  </a:lnTo>
                  <a:lnTo>
                    <a:pt x="8535" y="8784"/>
                  </a:lnTo>
                  <a:lnTo>
                    <a:pt x="8518" y="8794"/>
                  </a:lnTo>
                  <a:lnTo>
                    <a:pt x="8511" y="8798"/>
                  </a:lnTo>
                  <a:lnTo>
                    <a:pt x="8494" y="8808"/>
                  </a:lnTo>
                  <a:lnTo>
                    <a:pt x="8485" y="8812"/>
                  </a:lnTo>
                  <a:lnTo>
                    <a:pt x="8468" y="8821"/>
                  </a:lnTo>
                  <a:lnTo>
                    <a:pt x="8459" y="8825"/>
                  </a:lnTo>
                  <a:lnTo>
                    <a:pt x="8441" y="8834"/>
                  </a:lnTo>
                  <a:lnTo>
                    <a:pt x="8433" y="8837"/>
                  </a:lnTo>
                  <a:lnTo>
                    <a:pt x="8415" y="8845"/>
                  </a:lnTo>
                  <a:lnTo>
                    <a:pt x="8406" y="8848"/>
                  </a:lnTo>
                  <a:lnTo>
                    <a:pt x="8388" y="8855"/>
                  </a:lnTo>
                  <a:lnTo>
                    <a:pt x="8379" y="8858"/>
                  </a:lnTo>
                  <a:lnTo>
                    <a:pt x="8360" y="8864"/>
                  </a:lnTo>
                  <a:lnTo>
                    <a:pt x="8352" y="8867"/>
                  </a:lnTo>
                  <a:lnTo>
                    <a:pt x="8333" y="8872"/>
                  </a:lnTo>
                  <a:lnTo>
                    <a:pt x="8324" y="8875"/>
                  </a:lnTo>
                  <a:lnTo>
                    <a:pt x="8305" y="8880"/>
                  </a:lnTo>
                  <a:lnTo>
                    <a:pt x="8296" y="8882"/>
                  </a:lnTo>
                  <a:lnTo>
                    <a:pt x="8277" y="8886"/>
                  </a:lnTo>
                  <a:lnTo>
                    <a:pt x="8268" y="8887"/>
                  </a:lnTo>
                  <a:lnTo>
                    <a:pt x="8249" y="8891"/>
                  </a:lnTo>
                  <a:lnTo>
                    <a:pt x="8239" y="8892"/>
                  </a:lnTo>
                  <a:lnTo>
                    <a:pt x="8220" y="8895"/>
                  </a:lnTo>
                  <a:lnTo>
                    <a:pt x="8211" y="8896"/>
                  </a:lnTo>
                  <a:lnTo>
                    <a:pt x="8191" y="8897"/>
                  </a:lnTo>
                  <a:lnTo>
                    <a:pt x="8182" y="8898"/>
                  </a:lnTo>
                  <a:lnTo>
                    <a:pt x="8163" y="8899"/>
                  </a:lnTo>
                  <a:lnTo>
                    <a:pt x="8153" y="8900"/>
                  </a:lnTo>
                  <a:lnTo>
                    <a:pt x="8134" y="8900"/>
                  </a:lnTo>
                  <a:lnTo>
                    <a:pt x="8129" y="8900"/>
                  </a:lnTo>
                  <a:lnTo>
                    <a:pt x="1871" y="8900"/>
                  </a:lnTo>
                  <a:lnTo>
                    <a:pt x="1866" y="8900"/>
                  </a:lnTo>
                  <a:lnTo>
                    <a:pt x="1847" y="8900"/>
                  </a:lnTo>
                  <a:lnTo>
                    <a:pt x="1837" y="8899"/>
                  </a:lnTo>
                  <a:lnTo>
                    <a:pt x="1818" y="8898"/>
                  </a:lnTo>
                  <a:lnTo>
                    <a:pt x="1809" y="8897"/>
                  </a:lnTo>
                  <a:lnTo>
                    <a:pt x="1789" y="8896"/>
                  </a:lnTo>
                  <a:lnTo>
                    <a:pt x="1780" y="8895"/>
                  </a:lnTo>
                  <a:lnTo>
                    <a:pt x="1761" y="8892"/>
                  </a:lnTo>
                  <a:lnTo>
                    <a:pt x="1751" y="8891"/>
                  </a:lnTo>
                  <a:lnTo>
                    <a:pt x="1732" y="8887"/>
                  </a:lnTo>
                  <a:lnTo>
                    <a:pt x="1723" y="8886"/>
                  </a:lnTo>
                  <a:lnTo>
                    <a:pt x="1704" y="8882"/>
                  </a:lnTo>
                  <a:lnTo>
                    <a:pt x="1695" y="8880"/>
                  </a:lnTo>
                  <a:lnTo>
                    <a:pt x="1676" y="8875"/>
                  </a:lnTo>
                  <a:lnTo>
                    <a:pt x="1667" y="8872"/>
                  </a:lnTo>
                  <a:lnTo>
                    <a:pt x="1648" y="8867"/>
                  </a:lnTo>
                  <a:lnTo>
                    <a:pt x="1640" y="8864"/>
                  </a:lnTo>
                  <a:lnTo>
                    <a:pt x="1621" y="8858"/>
                  </a:lnTo>
                  <a:lnTo>
                    <a:pt x="1612" y="8855"/>
                  </a:lnTo>
                  <a:lnTo>
                    <a:pt x="1594" y="8848"/>
                  </a:lnTo>
                  <a:lnTo>
                    <a:pt x="1585" y="8845"/>
                  </a:lnTo>
                  <a:lnTo>
                    <a:pt x="1567" y="8837"/>
                  </a:lnTo>
                  <a:lnTo>
                    <a:pt x="1559" y="8834"/>
                  </a:lnTo>
                  <a:lnTo>
                    <a:pt x="1541" y="8825"/>
                  </a:lnTo>
                  <a:lnTo>
                    <a:pt x="1532" y="8821"/>
                  </a:lnTo>
                  <a:lnTo>
                    <a:pt x="1515" y="8812"/>
                  </a:lnTo>
                  <a:lnTo>
                    <a:pt x="1506" y="8808"/>
                  </a:lnTo>
                  <a:lnTo>
                    <a:pt x="1489" y="8798"/>
                  </a:lnTo>
                  <a:lnTo>
                    <a:pt x="1482" y="8794"/>
                  </a:lnTo>
                  <a:lnTo>
                    <a:pt x="1465" y="8784"/>
                  </a:lnTo>
                  <a:lnTo>
                    <a:pt x="1458" y="8779"/>
                  </a:lnTo>
                  <a:lnTo>
                    <a:pt x="1441" y="8769"/>
                  </a:lnTo>
                  <a:lnTo>
                    <a:pt x="1433" y="8763"/>
                  </a:lnTo>
                  <a:lnTo>
                    <a:pt x="1417" y="8752"/>
                  </a:lnTo>
                  <a:lnTo>
                    <a:pt x="1410" y="8746"/>
                  </a:lnTo>
                  <a:lnTo>
                    <a:pt x="1394" y="8735"/>
                  </a:lnTo>
                  <a:lnTo>
                    <a:pt x="1387" y="8729"/>
                  </a:lnTo>
                  <a:lnTo>
                    <a:pt x="1372" y="8716"/>
                  </a:lnTo>
                  <a:lnTo>
                    <a:pt x="1365" y="8710"/>
                  </a:lnTo>
                  <a:lnTo>
                    <a:pt x="1350" y="8697"/>
                  </a:lnTo>
                  <a:lnTo>
                    <a:pt x="1343" y="8691"/>
                  </a:lnTo>
                  <a:lnTo>
                    <a:pt x="1329" y="8677"/>
                  </a:lnTo>
                  <a:lnTo>
                    <a:pt x="1323" y="8671"/>
                  </a:lnTo>
                  <a:lnTo>
                    <a:pt x="1309" y="8657"/>
                  </a:lnTo>
                  <a:lnTo>
                    <a:pt x="1303" y="8650"/>
                  </a:lnTo>
                  <a:lnTo>
                    <a:pt x="1290" y="8635"/>
                  </a:lnTo>
                  <a:lnTo>
                    <a:pt x="1284" y="8628"/>
                  </a:lnTo>
                  <a:lnTo>
                    <a:pt x="1271" y="8613"/>
                  </a:lnTo>
                  <a:lnTo>
                    <a:pt x="1265" y="8606"/>
                  </a:lnTo>
                  <a:lnTo>
                    <a:pt x="1254" y="8590"/>
                  </a:lnTo>
                  <a:lnTo>
                    <a:pt x="1248" y="8583"/>
                  </a:lnTo>
                  <a:lnTo>
                    <a:pt x="1237" y="8567"/>
                  </a:lnTo>
                  <a:lnTo>
                    <a:pt x="1231" y="8559"/>
                  </a:lnTo>
                  <a:lnTo>
                    <a:pt x="1221" y="8542"/>
                  </a:lnTo>
                  <a:lnTo>
                    <a:pt x="1216" y="8535"/>
                  </a:lnTo>
                  <a:lnTo>
                    <a:pt x="1206" y="8518"/>
                  </a:lnTo>
                  <a:lnTo>
                    <a:pt x="1202" y="8511"/>
                  </a:lnTo>
                  <a:lnTo>
                    <a:pt x="1192" y="8494"/>
                  </a:lnTo>
                  <a:lnTo>
                    <a:pt x="1188" y="8485"/>
                  </a:lnTo>
                  <a:lnTo>
                    <a:pt x="1179" y="8468"/>
                  </a:lnTo>
                  <a:lnTo>
                    <a:pt x="1175" y="8459"/>
                  </a:lnTo>
                  <a:lnTo>
                    <a:pt x="1166" y="8441"/>
                  </a:lnTo>
                  <a:lnTo>
                    <a:pt x="1163" y="8433"/>
                  </a:lnTo>
                  <a:lnTo>
                    <a:pt x="1155" y="8415"/>
                  </a:lnTo>
                  <a:lnTo>
                    <a:pt x="1152" y="8406"/>
                  </a:lnTo>
                  <a:lnTo>
                    <a:pt x="1145" y="8388"/>
                  </a:lnTo>
                  <a:lnTo>
                    <a:pt x="1142" y="8379"/>
                  </a:lnTo>
                  <a:lnTo>
                    <a:pt x="1136" y="8360"/>
                  </a:lnTo>
                  <a:lnTo>
                    <a:pt x="1133" y="8352"/>
                  </a:lnTo>
                  <a:lnTo>
                    <a:pt x="1128" y="8333"/>
                  </a:lnTo>
                  <a:lnTo>
                    <a:pt x="1125" y="8324"/>
                  </a:lnTo>
                  <a:lnTo>
                    <a:pt x="1120" y="8305"/>
                  </a:lnTo>
                  <a:lnTo>
                    <a:pt x="1118" y="8296"/>
                  </a:lnTo>
                  <a:lnTo>
                    <a:pt x="1114" y="8277"/>
                  </a:lnTo>
                  <a:lnTo>
                    <a:pt x="1113" y="8268"/>
                  </a:lnTo>
                  <a:lnTo>
                    <a:pt x="1109" y="8249"/>
                  </a:lnTo>
                  <a:lnTo>
                    <a:pt x="1108" y="8239"/>
                  </a:lnTo>
                  <a:lnTo>
                    <a:pt x="1105" y="8220"/>
                  </a:lnTo>
                  <a:lnTo>
                    <a:pt x="1104" y="8211"/>
                  </a:lnTo>
                  <a:lnTo>
                    <a:pt x="1103" y="8191"/>
                  </a:lnTo>
                  <a:lnTo>
                    <a:pt x="1102" y="8182"/>
                  </a:lnTo>
                  <a:lnTo>
                    <a:pt x="1101" y="8163"/>
                  </a:lnTo>
                  <a:lnTo>
                    <a:pt x="1100" y="8153"/>
                  </a:lnTo>
                  <a:lnTo>
                    <a:pt x="1100" y="8134"/>
                  </a:lnTo>
                  <a:lnTo>
                    <a:pt x="1100" y="8129"/>
                  </a:lnTo>
                  <a:lnTo>
                    <a:pt x="1100" y="1871"/>
                  </a:lnTo>
                  <a:lnTo>
                    <a:pt x="1100" y="1866"/>
                  </a:lnTo>
                  <a:lnTo>
                    <a:pt x="1100" y="1847"/>
                  </a:lnTo>
                  <a:lnTo>
                    <a:pt x="1101" y="1837"/>
                  </a:lnTo>
                  <a:lnTo>
                    <a:pt x="1102" y="1818"/>
                  </a:lnTo>
                  <a:lnTo>
                    <a:pt x="1103" y="1809"/>
                  </a:lnTo>
                  <a:lnTo>
                    <a:pt x="1104" y="1789"/>
                  </a:lnTo>
                  <a:lnTo>
                    <a:pt x="1105" y="1780"/>
                  </a:lnTo>
                  <a:lnTo>
                    <a:pt x="1108" y="1761"/>
                  </a:lnTo>
                  <a:lnTo>
                    <a:pt x="1109" y="1751"/>
                  </a:lnTo>
                  <a:lnTo>
                    <a:pt x="1113" y="1732"/>
                  </a:lnTo>
                  <a:lnTo>
                    <a:pt x="1114" y="1723"/>
                  </a:lnTo>
                  <a:lnTo>
                    <a:pt x="1118" y="1704"/>
                  </a:lnTo>
                  <a:lnTo>
                    <a:pt x="1120" y="1695"/>
                  </a:lnTo>
                  <a:lnTo>
                    <a:pt x="1125" y="1676"/>
                  </a:lnTo>
                  <a:lnTo>
                    <a:pt x="1128" y="1667"/>
                  </a:lnTo>
                  <a:lnTo>
                    <a:pt x="1133" y="1648"/>
                  </a:lnTo>
                  <a:lnTo>
                    <a:pt x="1136" y="1640"/>
                  </a:lnTo>
                  <a:lnTo>
                    <a:pt x="1142" y="1621"/>
                  </a:lnTo>
                  <a:lnTo>
                    <a:pt x="1145" y="1612"/>
                  </a:lnTo>
                  <a:lnTo>
                    <a:pt x="1152" y="1594"/>
                  </a:lnTo>
                  <a:lnTo>
                    <a:pt x="1155" y="1585"/>
                  </a:lnTo>
                  <a:lnTo>
                    <a:pt x="1163" y="1567"/>
                  </a:lnTo>
                  <a:lnTo>
                    <a:pt x="1166" y="1559"/>
                  </a:lnTo>
                  <a:lnTo>
                    <a:pt x="1175" y="1541"/>
                  </a:lnTo>
                  <a:lnTo>
                    <a:pt x="1179" y="1532"/>
                  </a:lnTo>
                  <a:lnTo>
                    <a:pt x="1188" y="1515"/>
                  </a:lnTo>
                  <a:lnTo>
                    <a:pt x="1192" y="1506"/>
                  </a:lnTo>
                  <a:lnTo>
                    <a:pt x="1202" y="1489"/>
                  </a:lnTo>
                  <a:lnTo>
                    <a:pt x="1206" y="1482"/>
                  </a:lnTo>
                  <a:lnTo>
                    <a:pt x="1216" y="1465"/>
                  </a:lnTo>
                  <a:lnTo>
                    <a:pt x="1221" y="1458"/>
                  </a:lnTo>
                  <a:lnTo>
                    <a:pt x="1231" y="1441"/>
                  </a:lnTo>
                  <a:lnTo>
                    <a:pt x="1237" y="1433"/>
                  </a:lnTo>
                  <a:lnTo>
                    <a:pt x="1248" y="1417"/>
                  </a:lnTo>
                  <a:lnTo>
                    <a:pt x="1254" y="1410"/>
                  </a:lnTo>
                  <a:lnTo>
                    <a:pt x="1265" y="1394"/>
                  </a:lnTo>
                  <a:lnTo>
                    <a:pt x="1271" y="1387"/>
                  </a:lnTo>
                  <a:lnTo>
                    <a:pt x="1284" y="1372"/>
                  </a:lnTo>
                  <a:lnTo>
                    <a:pt x="1290" y="1365"/>
                  </a:lnTo>
                  <a:lnTo>
                    <a:pt x="1303" y="1350"/>
                  </a:lnTo>
                  <a:lnTo>
                    <a:pt x="1309" y="1343"/>
                  </a:lnTo>
                  <a:lnTo>
                    <a:pt x="1323" y="1329"/>
                  </a:lnTo>
                  <a:lnTo>
                    <a:pt x="1329" y="1323"/>
                  </a:lnTo>
                  <a:lnTo>
                    <a:pt x="1343" y="1309"/>
                  </a:lnTo>
                  <a:lnTo>
                    <a:pt x="1350" y="1303"/>
                  </a:lnTo>
                  <a:lnTo>
                    <a:pt x="1365" y="1290"/>
                  </a:lnTo>
                  <a:lnTo>
                    <a:pt x="1372" y="1284"/>
                  </a:lnTo>
                  <a:lnTo>
                    <a:pt x="1387" y="1271"/>
                  </a:lnTo>
                  <a:lnTo>
                    <a:pt x="1394" y="1265"/>
                  </a:lnTo>
                  <a:lnTo>
                    <a:pt x="1410" y="1254"/>
                  </a:lnTo>
                  <a:lnTo>
                    <a:pt x="1417" y="1248"/>
                  </a:lnTo>
                  <a:lnTo>
                    <a:pt x="1433" y="1237"/>
                  </a:lnTo>
                  <a:lnTo>
                    <a:pt x="1441" y="1231"/>
                  </a:lnTo>
                  <a:lnTo>
                    <a:pt x="1458" y="1221"/>
                  </a:lnTo>
                  <a:lnTo>
                    <a:pt x="1465" y="1216"/>
                  </a:lnTo>
                  <a:lnTo>
                    <a:pt x="1482" y="1206"/>
                  </a:lnTo>
                  <a:lnTo>
                    <a:pt x="1489" y="1202"/>
                  </a:lnTo>
                  <a:lnTo>
                    <a:pt x="1506" y="1192"/>
                  </a:lnTo>
                  <a:lnTo>
                    <a:pt x="1515" y="1188"/>
                  </a:lnTo>
                  <a:lnTo>
                    <a:pt x="1532" y="1179"/>
                  </a:lnTo>
                  <a:lnTo>
                    <a:pt x="1541" y="1175"/>
                  </a:lnTo>
                  <a:lnTo>
                    <a:pt x="1559" y="1166"/>
                  </a:lnTo>
                  <a:lnTo>
                    <a:pt x="1567" y="1163"/>
                  </a:lnTo>
                  <a:lnTo>
                    <a:pt x="1585" y="1155"/>
                  </a:lnTo>
                  <a:lnTo>
                    <a:pt x="1594" y="1152"/>
                  </a:lnTo>
                  <a:lnTo>
                    <a:pt x="1612" y="1145"/>
                  </a:lnTo>
                  <a:lnTo>
                    <a:pt x="1621" y="1142"/>
                  </a:lnTo>
                  <a:lnTo>
                    <a:pt x="1640" y="1136"/>
                  </a:lnTo>
                  <a:lnTo>
                    <a:pt x="1648" y="1133"/>
                  </a:lnTo>
                  <a:lnTo>
                    <a:pt x="1667" y="1128"/>
                  </a:lnTo>
                  <a:lnTo>
                    <a:pt x="1676" y="1125"/>
                  </a:lnTo>
                  <a:lnTo>
                    <a:pt x="1695" y="1120"/>
                  </a:lnTo>
                  <a:lnTo>
                    <a:pt x="1704" y="1118"/>
                  </a:lnTo>
                  <a:lnTo>
                    <a:pt x="1723" y="1114"/>
                  </a:lnTo>
                  <a:lnTo>
                    <a:pt x="1732" y="1113"/>
                  </a:lnTo>
                  <a:lnTo>
                    <a:pt x="1751" y="1109"/>
                  </a:lnTo>
                  <a:lnTo>
                    <a:pt x="1761" y="1108"/>
                  </a:lnTo>
                  <a:lnTo>
                    <a:pt x="1780" y="1105"/>
                  </a:lnTo>
                  <a:lnTo>
                    <a:pt x="1789" y="1104"/>
                  </a:lnTo>
                  <a:lnTo>
                    <a:pt x="1809" y="1103"/>
                  </a:lnTo>
                  <a:lnTo>
                    <a:pt x="1818" y="1102"/>
                  </a:lnTo>
                  <a:lnTo>
                    <a:pt x="1837" y="1101"/>
                  </a:lnTo>
                  <a:lnTo>
                    <a:pt x="1847" y="1100"/>
                  </a:lnTo>
                  <a:close/>
                  <a:moveTo>
                    <a:pt x="8127" y="1600"/>
                  </a:moveTo>
                  <a:lnTo>
                    <a:pt x="1873" y="1600"/>
                  </a:lnTo>
                  <a:lnTo>
                    <a:pt x="1861" y="1600"/>
                  </a:lnTo>
                  <a:lnTo>
                    <a:pt x="1851" y="1601"/>
                  </a:lnTo>
                  <a:lnTo>
                    <a:pt x="1841" y="1602"/>
                  </a:lnTo>
                  <a:lnTo>
                    <a:pt x="1831" y="1603"/>
                  </a:lnTo>
                  <a:lnTo>
                    <a:pt x="1821" y="1605"/>
                  </a:lnTo>
                  <a:lnTo>
                    <a:pt x="1811" y="1607"/>
                  </a:lnTo>
                  <a:lnTo>
                    <a:pt x="1801" y="1609"/>
                  </a:lnTo>
                  <a:lnTo>
                    <a:pt x="1792" y="1612"/>
                  </a:lnTo>
                  <a:lnTo>
                    <a:pt x="1782" y="1615"/>
                  </a:lnTo>
                  <a:lnTo>
                    <a:pt x="1773" y="1619"/>
                  </a:lnTo>
                  <a:lnTo>
                    <a:pt x="1764" y="1623"/>
                  </a:lnTo>
                  <a:lnTo>
                    <a:pt x="1754" y="1627"/>
                  </a:lnTo>
                  <a:lnTo>
                    <a:pt x="1746" y="1631"/>
                  </a:lnTo>
                  <a:lnTo>
                    <a:pt x="1736" y="1636"/>
                  </a:lnTo>
                  <a:lnTo>
                    <a:pt x="1727" y="1642"/>
                  </a:lnTo>
                  <a:lnTo>
                    <a:pt x="1718" y="1648"/>
                  </a:lnTo>
                  <a:lnTo>
                    <a:pt x="1710" y="1654"/>
                  </a:lnTo>
                  <a:lnTo>
                    <a:pt x="1702" y="1660"/>
                  </a:lnTo>
                  <a:lnTo>
                    <a:pt x="1694" y="1666"/>
                  </a:lnTo>
                  <a:lnTo>
                    <a:pt x="1687" y="1673"/>
                  </a:lnTo>
                  <a:lnTo>
                    <a:pt x="1680" y="1680"/>
                  </a:lnTo>
                  <a:lnTo>
                    <a:pt x="1673" y="1687"/>
                  </a:lnTo>
                  <a:lnTo>
                    <a:pt x="1666" y="1694"/>
                  </a:lnTo>
                  <a:lnTo>
                    <a:pt x="1660" y="1702"/>
                  </a:lnTo>
                  <a:lnTo>
                    <a:pt x="1654" y="1710"/>
                  </a:lnTo>
                  <a:lnTo>
                    <a:pt x="1648" y="1718"/>
                  </a:lnTo>
                  <a:lnTo>
                    <a:pt x="1642" y="1727"/>
                  </a:lnTo>
                  <a:lnTo>
                    <a:pt x="1636" y="1736"/>
                  </a:lnTo>
                  <a:lnTo>
                    <a:pt x="1631" y="1746"/>
                  </a:lnTo>
                  <a:lnTo>
                    <a:pt x="1627" y="1754"/>
                  </a:lnTo>
                  <a:lnTo>
                    <a:pt x="1623" y="1764"/>
                  </a:lnTo>
                  <a:lnTo>
                    <a:pt x="1619" y="1773"/>
                  </a:lnTo>
                  <a:lnTo>
                    <a:pt x="1615" y="1782"/>
                  </a:lnTo>
                  <a:lnTo>
                    <a:pt x="1612" y="1792"/>
                  </a:lnTo>
                  <a:lnTo>
                    <a:pt x="1609" y="1801"/>
                  </a:lnTo>
                  <a:lnTo>
                    <a:pt x="1607" y="1811"/>
                  </a:lnTo>
                  <a:lnTo>
                    <a:pt x="1605" y="1821"/>
                  </a:lnTo>
                  <a:lnTo>
                    <a:pt x="1603" y="1831"/>
                  </a:lnTo>
                  <a:lnTo>
                    <a:pt x="1602" y="1841"/>
                  </a:lnTo>
                  <a:lnTo>
                    <a:pt x="1601" y="1851"/>
                  </a:lnTo>
                  <a:lnTo>
                    <a:pt x="1600" y="1861"/>
                  </a:lnTo>
                  <a:lnTo>
                    <a:pt x="1600" y="1873"/>
                  </a:lnTo>
                  <a:lnTo>
                    <a:pt x="1600" y="5972"/>
                  </a:lnTo>
                  <a:lnTo>
                    <a:pt x="4927" y="3594"/>
                  </a:lnTo>
                  <a:lnTo>
                    <a:pt x="4941" y="3586"/>
                  </a:lnTo>
                  <a:lnTo>
                    <a:pt x="4956" y="3579"/>
                  </a:lnTo>
                  <a:lnTo>
                    <a:pt x="4972" y="3574"/>
                  </a:lnTo>
                  <a:lnTo>
                    <a:pt x="4989" y="3572"/>
                  </a:lnTo>
                  <a:lnTo>
                    <a:pt x="5005" y="3571"/>
                  </a:lnTo>
                  <a:lnTo>
                    <a:pt x="5022" y="3573"/>
                  </a:lnTo>
                  <a:lnTo>
                    <a:pt x="5038" y="3577"/>
                  </a:lnTo>
                  <a:lnTo>
                    <a:pt x="5053" y="3583"/>
                  </a:lnTo>
                  <a:lnTo>
                    <a:pt x="5068" y="3591"/>
                  </a:lnTo>
                  <a:lnTo>
                    <a:pt x="8400" y="5734"/>
                  </a:lnTo>
                  <a:lnTo>
                    <a:pt x="8400" y="1873"/>
                  </a:lnTo>
                  <a:lnTo>
                    <a:pt x="8400" y="1861"/>
                  </a:lnTo>
                  <a:lnTo>
                    <a:pt x="8399" y="1851"/>
                  </a:lnTo>
                  <a:lnTo>
                    <a:pt x="8398" y="1841"/>
                  </a:lnTo>
                  <a:lnTo>
                    <a:pt x="8397" y="1831"/>
                  </a:lnTo>
                  <a:lnTo>
                    <a:pt x="8395" y="1821"/>
                  </a:lnTo>
                  <a:lnTo>
                    <a:pt x="8393" y="1811"/>
                  </a:lnTo>
                  <a:lnTo>
                    <a:pt x="8391" y="1801"/>
                  </a:lnTo>
                  <a:lnTo>
                    <a:pt x="8388" y="1792"/>
                  </a:lnTo>
                  <a:lnTo>
                    <a:pt x="8385" y="1782"/>
                  </a:lnTo>
                  <a:lnTo>
                    <a:pt x="8381" y="1773"/>
                  </a:lnTo>
                  <a:lnTo>
                    <a:pt x="8377" y="1764"/>
                  </a:lnTo>
                  <a:lnTo>
                    <a:pt x="8373" y="1754"/>
                  </a:lnTo>
                  <a:lnTo>
                    <a:pt x="8369" y="1746"/>
                  </a:lnTo>
                  <a:lnTo>
                    <a:pt x="8364" y="1736"/>
                  </a:lnTo>
                  <a:lnTo>
                    <a:pt x="8358" y="1727"/>
                  </a:lnTo>
                  <a:lnTo>
                    <a:pt x="8352" y="1718"/>
                  </a:lnTo>
                  <a:lnTo>
                    <a:pt x="8346" y="1710"/>
                  </a:lnTo>
                  <a:lnTo>
                    <a:pt x="8340" y="1702"/>
                  </a:lnTo>
                  <a:lnTo>
                    <a:pt x="8334" y="1694"/>
                  </a:lnTo>
                  <a:lnTo>
                    <a:pt x="8327" y="1687"/>
                  </a:lnTo>
                  <a:lnTo>
                    <a:pt x="8320" y="1680"/>
                  </a:lnTo>
                  <a:lnTo>
                    <a:pt x="8313" y="1673"/>
                  </a:lnTo>
                  <a:lnTo>
                    <a:pt x="8306" y="1666"/>
                  </a:lnTo>
                  <a:lnTo>
                    <a:pt x="8298" y="1660"/>
                  </a:lnTo>
                  <a:lnTo>
                    <a:pt x="8290" y="1654"/>
                  </a:lnTo>
                  <a:lnTo>
                    <a:pt x="8282" y="1648"/>
                  </a:lnTo>
                  <a:lnTo>
                    <a:pt x="8273" y="1642"/>
                  </a:lnTo>
                  <a:lnTo>
                    <a:pt x="8264" y="1636"/>
                  </a:lnTo>
                  <a:lnTo>
                    <a:pt x="8254" y="1631"/>
                  </a:lnTo>
                  <a:lnTo>
                    <a:pt x="8246" y="1627"/>
                  </a:lnTo>
                  <a:lnTo>
                    <a:pt x="8236" y="1623"/>
                  </a:lnTo>
                  <a:lnTo>
                    <a:pt x="8227" y="1619"/>
                  </a:lnTo>
                  <a:lnTo>
                    <a:pt x="8218" y="1615"/>
                  </a:lnTo>
                  <a:lnTo>
                    <a:pt x="8208" y="1612"/>
                  </a:lnTo>
                  <a:lnTo>
                    <a:pt x="8199" y="1609"/>
                  </a:lnTo>
                  <a:lnTo>
                    <a:pt x="8189" y="1607"/>
                  </a:lnTo>
                  <a:lnTo>
                    <a:pt x="8179" y="1605"/>
                  </a:lnTo>
                  <a:lnTo>
                    <a:pt x="8169" y="1603"/>
                  </a:lnTo>
                  <a:lnTo>
                    <a:pt x="8159" y="1602"/>
                  </a:lnTo>
                  <a:lnTo>
                    <a:pt x="8149" y="1601"/>
                  </a:lnTo>
                  <a:lnTo>
                    <a:pt x="8139" y="1600"/>
                  </a:lnTo>
                  <a:lnTo>
                    <a:pt x="8127" y="1600"/>
                  </a:lnTo>
                  <a:close/>
                  <a:moveTo>
                    <a:pt x="8400" y="8127"/>
                  </a:moveTo>
                  <a:lnTo>
                    <a:pt x="8400" y="6031"/>
                  </a:lnTo>
                  <a:lnTo>
                    <a:pt x="5004" y="3847"/>
                  </a:lnTo>
                  <a:lnTo>
                    <a:pt x="1600" y="6279"/>
                  </a:lnTo>
                  <a:lnTo>
                    <a:pt x="1600" y="8127"/>
                  </a:lnTo>
                  <a:lnTo>
                    <a:pt x="1600" y="8139"/>
                  </a:lnTo>
                  <a:lnTo>
                    <a:pt x="1601" y="8149"/>
                  </a:lnTo>
                  <a:lnTo>
                    <a:pt x="1602" y="8159"/>
                  </a:lnTo>
                  <a:lnTo>
                    <a:pt x="1603" y="8169"/>
                  </a:lnTo>
                  <a:lnTo>
                    <a:pt x="1605" y="8179"/>
                  </a:lnTo>
                  <a:lnTo>
                    <a:pt x="1607" y="8189"/>
                  </a:lnTo>
                  <a:lnTo>
                    <a:pt x="1609" y="8199"/>
                  </a:lnTo>
                  <a:lnTo>
                    <a:pt x="1612" y="8208"/>
                  </a:lnTo>
                  <a:lnTo>
                    <a:pt x="1615" y="8218"/>
                  </a:lnTo>
                  <a:lnTo>
                    <a:pt x="1619" y="8227"/>
                  </a:lnTo>
                  <a:lnTo>
                    <a:pt x="1623" y="8236"/>
                  </a:lnTo>
                  <a:lnTo>
                    <a:pt x="1627" y="8246"/>
                  </a:lnTo>
                  <a:lnTo>
                    <a:pt x="1631" y="8254"/>
                  </a:lnTo>
                  <a:lnTo>
                    <a:pt x="1636" y="8264"/>
                  </a:lnTo>
                  <a:lnTo>
                    <a:pt x="1642" y="8273"/>
                  </a:lnTo>
                  <a:lnTo>
                    <a:pt x="1648" y="8282"/>
                  </a:lnTo>
                  <a:lnTo>
                    <a:pt x="1654" y="8290"/>
                  </a:lnTo>
                  <a:lnTo>
                    <a:pt x="1660" y="8298"/>
                  </a:lnTo>
                  <a:lnTo>
                    <a:pt x="1666" y="8306"/>
                  </a:lnTo>
                  <a:lnTo>
                    <a:pt x="1673" y="8313"/>
                  </a:lnTo>
                  <a:lnTo>
                    <a:pt x="1680" y="8320"/>
                  </a:lnTo>
                  <a:lnTo>
                    <a:pt x="1687" y="8327"/>
                  </a:lnTo>
                  <a:lnTo>
                    <a:pt x="1694" y="8334"/>
                  </a:lnTo>
                  <a:lnTo>
                    <a:pt x="1702" y="8340"/>
                  </a:lnTo>
                  <a:lnTo>
                    <a:pt x="1710" y="8346"/>
                  </a:lnTo>
                  <a:lnTo>
                    <a:pt x="1718" y="8352"/>
                  </a:lnTo>
                  <a:lnTo>
                    <a:pt x="1727" y="8358"/>
                  </a:lnTo>
                  <a:lnTo>
                    <a:pt x="1736" y="8364"/>
                  </a:lnTo>
                  <a:lnTo>
                    <a:pt x="1746" y="8369"/>
                  </a:lnTo>
                  <a:lnTo>
                    <a:pt x="1754" y="8373"/>
                  </a:lnTo>
                  <a:lnTo>
                    <a:pt x="1764" y="8377"/>
                  </a:lnTo>
                  <a:lnTo>
                    <a:pt x="1773" y="8381"/>
                  </a:lnTo>
                  <a:lnTo>
                    <a:pt x="1782" y="8385"/>
                  </a:lnTo>
                  <a:lnTo>
                    <a:pt x="1792" y="8388"/>
                  </a:lnTo>
                  <a:lnTo>
                    <a:pt x="1801" y="8391"/>
                  </a:lnTo>
                  <a:lnTo>
                    <a:pt x="1811" y="8393"/>
                  </a:lnTo>
                  <a:lnTo>
                    <a:pt x="1821" y="8395"/>
                  </a:lnTo>
                  <a:lnTo>
                    <a:pt x="1831" y="8397"/>
                  </a:lnTo>
                  <a:lnTo>
                    <a:pt x="1841" y="8398"/>
                  </a:lnTo>
                  <a:lnTo>
                    <a:pt x="1851" y="8399"/>
                  </a:lnTo>
                  <a:lnTo>
                    <a:pt x="1861" y="8400"/>
                  </a:lnTo>
                  <a:lnTo>
                    <a:pt x="1873" y="8400"/>
                  </a:lnTo>
                  <a:lnTo>
                    <a:pt x="8127" y="8400"/>
                  </a:lnTo>
                  <a:lnTo>
                    <a:pt x="8139" y="8400"/>
                  </a:lnTo>
                  <a:lnTo>
                    <a:pt x="8149" y="8399"/>
                  </a:lnTo>
                  <a:lnTo>
                    <a:pt x="8159" y="8398"/>
                  </a:lnTo>
                  <a:lnTo>
                    <a:pt x="8169" y="8397"/>
                  </a:lnTo>
                  <a:lnTo>
                    <a:pt x="8179" y="8395"/>
                  </a:lnTo>
                  <a:lnTo>
                    <a:pt x="8189" y="8393"/>
                  </a:lnTo>
                  <a:lnTo>
                    <a:pt x="8199" y="8391"/>
                  </a:lnTo>
                  <a:lnTo>
                    <a:pt x="8208" y="8388"/>
                  </a:lnTo>
                  <a:lnTo>
                    <a:pt x="8218" y="8385"/>
                  </a:lnTo>
                  <a:lnTo>
                    <a:pt x="8227" y="8381"/>
                  </a:lnTo>
                  <a:lnTo>
                    <a:pt x="8236" y="8377"/>
                  </a:lnTo>
                  <a:lnTo>
                    <a:pt x="8246" y="8373"/>
                  </a:lnTo>
                  <a:lnTo>
                    <a:pt x="8254" y="8369"/>
                  </a:lnTo>
                  <a:lnTo>
                    <a:pt x="8264" y="8364"/>
                  </a:lnTo>
                  <a:lnTo>
                    <a:pt x="8273" y="8358"/>
                  </a:lnTo>
                  <a:lnTo>
                    <a:pt x="8282" y="8352"/>
                  </a:lnTo>
                  <a:lnTo>
                    <a:pt x="8290" y="8346"/>
                  </a:lnTo>
                  <a:lnTo>
                    <a:pt x="8298" y="8340"/>
                  </a:lnTo>
                  <a:lnTo>
                    <a:pt x="8306" y="8334"/>
                  </a:lnTo>
                  <a:lnTo>
                    <a:pt x="8313" y="8327"/>
                  </a:lnTo>
                  <a:lnTo>
                    <a:pt x="8320" y="8320"/>
                  </a:lnTo>
                  <a:lnTo>
                    <a:pt x="8327" y="8313"/>
                  </a:lnTo>
                  <a:lnTo>
                    <a:pt x="8334" y="8306"/>
                  </a:lnTo>
                  <a:lnTo>
                    <a:pt x="8340" y="8298"/>
                  </a:lnTo>
                  <a:lnTo>
                    <a:pt x="8346" y="8290"/>
                  </a:lnTo>
                  <a:lnTo>
                    <a:pt x="8352" y="8282"/>
                  </a:lnTo>
                  <a:lnTo>
                    <a:pt x="8358" y="8273"/>
                  </a:lnTo>
                  <a:lnTo>
                    <a:pt x="8364" y="8264"/>
                  </a:lnTo>
                  <a:lnTo>
                    <a:pt x="8369" y="8254"/>
                  </a:lnTo>
                  <a:lnTo>
                    <a:pt x="8373" y="8246"/>
                  </a:lnTo>
                  <a:lnTo>
                    <a:pt x="8377" y="8236"/>
                  </a:lnTo>
                  <a:lnTo>
                    <a:pt x="8381" y="8227"/>
                  </a:lnTo>
                  <a:lnTo>
                    <a:pt x="8385" y="8218"/>
                  </a:lnTo>
                  <a:lnTo>
                    <a:pt x="8388" y="8208"/>
                  </a:lnTo>
                  <a:lnTo>
                    <a:pt x="8391" y="8199"/>
                  </a:lnTo>
                  <a:lnTo>
                    <a:pt x="8393" y="8189"/>
                  </a:lnTo>
                  <a:lnTo>
                    <a:pt x="8395" y="8179"/>
                  </a:lnTo>
                  <a:lnTo>
                    <a:pt x="8397" y="8169"/>
                  </a:lnTo>
                  <a:lnTo>
                    <a:pt x="8398" y="8159"/>
                  </a:lnTo>
                  <a:lnTo>
                    <a:pt x="8399" y="8149"/>
                  </a:lnTo>
                  <a:lnTo>
                    <a:pt x="8400" y="8139"/>
                  </a:lnTo>
                  <a:lnTo>
                    <a:pt x="8400" y="812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A6CD8B1-D0C6-4A1A-9FDD-7E1A275ADD6E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2659872"/>
            <a:chExt cx="633600" cy="633600"/>
          </a:xfrm>
        </p:grpSpPr>
        <p:sp>
          <p:nvSpPr>
            <p:cNvPr id="4229" name="Google Shape;4229;p37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7" y="7370"/>
                  </a:moveTo>
                  <a:lnTo>
                    <a:pt x="8423" y="2630"/>
                  </a:lnTo>
                  <a:lnTo>
                    <a:pt x="8423" y="7370"/>
                  </a:lnTo>
                  <a:lnTo>
                    <a:pt x="1577" y="73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37"/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52" y="1853"/>
                  </a:moveTo>
                  <a:lnTo>
                    <a:pt x="1572" y="1853"/>
                  </a:lnTo>
                  <a:lnTo>
                    <a:pt x="1577" y="1853"/>
                  </a:lnTo>
                  <a:lnTo>
                    <a:pt x="8423" y="1853"/>
                  </a:lnTo>
                  <a:lnTo>
                    <a:pt x="8428" y="1853"/>
                  </a:lnTo>
                  <a:lnTo>
                    <a:pt x="8448" y="1853"/>
                  </a:lnTo>
                  <a:lnTo>
                    <a:pt x="8457" y="1854"/>
                  </a:lnTo>
                  <a:lnTo>
                    <a:pt x="8477" y="1855"/>
                  </a:lnTo>
                  <a:lnTo>
                    <a:pt x="8487" y="1856"/>
                  </a:lnTo>
                  <a:lnTo>
                    <a:pt x="8506" y="1858"/>
                  </a:lnTo>
                  <a:lnTo>
                    <a:pt x="8516" y="1859"/>
                  </a:lnTo>
                  <a:lnTo>
                    <a:pt x="8535" y="1861"/>
                  </a:lnTo>
                  <a:lnTo>
                    <a:pt x="8545" y="1863"/>
                  </a:lnTo>
                  <a:lnTo>
                    <a:pt x="8564" y="1866"/>
                  </a:lnTo>
                  <a:lnTo>
                    <a:pt x="8573" y="1868"/>
                  </a:lnTo>
                  <a:lnTo>
                    <a:pt x="8592" y="1872"/>
                  </a:lnTo>
                  <a:lnTo>
                    <a:pt x="8602" y="1874"/>
                  </a:lnTo>
                  <a:lnTo>
                    <a:pt x="8621" y="1879"/>
                  </a:lnTo>
                  <a:lnTo>
                    <a:pt x="8630" y="1881"/>
                  </a:lnTo>
                  <a:lnTo>
                    <a:pt x="8649" y="1887"/>
                  </a:lnTo>
                  <a:lnTo>
                    <a:pt x="8657" y="1889"/>
                  </a:lnTo>
                  <a:lnTo>
                    <a:pt x="8676" y="1896"/>
                  </a:lnTo>
                  <a:lnTo>
                    <a:pt x="8685" y="1899"/>
                  </a:lnTo>
                  <a:lnTo>
                    <a:pt x="8703" y="1906"/>
                  </a:lnTo>
                  <a:lnTo>
                    <a:pt x="8712" y="1909"/>
                  </a:lnTo>
                  <a:lnTo>
                    <a:pt x="8730" y="1916"/>
                  </a:lnTo>
                  <a:lnTo>
                    <a:pt x="8738" y="1920"/>
                  </a:lnTo>
                  <a:lnTo>
                    <a:pt x="8756" y="1928"/>
                  </a:lnTo>
                  <a:lnTo>
                    <a:pt x="8765" y="1932"/>
                  </a:lnTo>
                  <a:lnTo>
                    <a:pt x="8782" y="1941"/>
                  </a:lnTo>
                  <a:lnTo>
                    <a:pt x="8790" y="1945"/>
                  </a:lnTo>
                  <a:lnTo>
                    <a:pt x="8808" y="1955"/>
                  </a:lnTo>
                  <a:lnTo>
                    <a:pt x="8816" y="1960"/>
                  </a:lnTo>
                  <a:lnTo>
                    <a:pt x="8833" y="1970"/>
                  </a:lnTo>
                  <a:lnTo>
                    <a:pt x="8841" y="1975"/>
                  </a:lnTo>
                  <a:lnTo>
                    <a:pt x="8857" y="1986"/>
                  </a:lnTo>
                  <a:lnTo>
                    <a:pt x="8865" y="1991"/>
                  </a:lnTo>
                  <a:lnTo>
                    <a:pt x="8881" y="2003"/>
                  </a:lnTo>
                  <a:lnTo>
                    <a:pt x="8889" y="2008"/>
                  </a:lnTo>
                  <a:lnTo>
                    <a:pt x="8905" y="2020"/>
                  </a:lnTo>
                  <a:lnTo>
                    <a:pt x="8912" y="2026"/>
                  </a:lnTo>
                  <a:lnTo>
                    <a:pt x="8927" y="2039"/>
                  </a:lnTo>
                  <a:lnTo>
                    <a:pt x="8934" y="2045"/>
                  </a:lnTo>
                  <a:lnTo>
                    <a:pt x="8949" y="2058"/>
                  </a:lnTo>
                  <a:lnTo>
                    <a:pt x="8956" y="2065"/>
                  </a:lnTo>
                  <a:lnTo>
                    <a:pt x="8970" y="2078"/>
                  </a:lnTo>
                  <a:lnTo>
                    <a:pt x="8976" y="2085"/>
                  </a:lnTo>
                  <a:lnTo>
                    <a:pt x="8990" y="2099"/>
                  </a:lnTo>
                  <a:lnTo>
                    <a:pt x="8996" y="2106"/>
                  </a:lnTo>
                  <a:lnTo>
                    <a:pt x="9009" y="2121"/>
                  </a:lnTo>
                  <a:lnTo>
                    <a:pt x="9015" y="2128"/>
                  </a:lnTo>
                  <a:lnTo>
                    <a:pt x="9028" y="2143"/>
                  </a:lnTo>
                  <a:lnTo>
                    <a:pt x="9034" y="2150"/>
                  </a:lnTo>
                  <a:lnTo>
                    <a:pt x="9046" y="2166"/>
                  </a:lnTo>
                  <a:lnTo>
                    <a:pt x="9051" y="2173"/>
                  </a:lnTo>
                  <a:lnTo>
                    <a:pt x="9062" y="2189"/>
                  </a:lnTo>
                  <a:lnTo>
                    <a:pt x="9068" y="2197"/>
                  </a:lnTo>
                  <a:lnTo>
                    <a:pt x="9078" y="2214"/>
                  </a:lnTo>
                  <a:lnTo>
                    <a:pt x="9083" y="2221"/>
                  </a:lnTo>
                  <a:lnTo>
                    <a:pt x="9093" y="2238"/>
                  </a:lnTo>
                  <a:lnTo>
                    <a:pt x="9097" y="2245"/>
                  </a:lnTo>
                  <a:lnTo>
                    <a:pt x="9107" y="2262"/>
                  </a:lnTo>
                  <a:lnTo>
                    <a:pt x="9111" y="2270"/>
                  </a:lnTo>
                  <a:lnTo>
                    <a:pt x="9120" y="2288"/>
                  </a:lnTo>
                  <a:lnTo>
                    <a:pt x="9125" y="2297"/>
                  </a:lnTo>
                  <a:lnTo>
                    <a:pt x="9133" y="2315"/>
                  </a:lnTo>
                  <a:lnTo>
                    <a:pt x="9137" y="2324"/>
                  </a:lnTo>
                  <a:lnTo>
                    <a:pt x="9144" y="2342"/>
                  </a:lnTo>
                  <a:lnTo>
                    <a:pt x="9148" y="2351"/>
                  </a:lnTo>
                  <a:lnTo>
                    <a:pt x="9155" y="2369"/>
                  </a:lnTo>
                  <a:lnTo>
                    <a:pt x="9158" y="2378"/>
                  </a:lnTo>
                  <a:lnTo>
                    <a:pt x="9164" y="2397"/>
                  </a:lnTo>
                  <a:lnTo>
                    <a:pt x="9167" y="2406"/>
                  </a:lnTo>
                  <a:lnTo>
                    <a:pt x="9172" y="2425"/>
                  </a:lnTo>
                  <a:lnTo>
                    <a:pt x="9175" y="2434"/>
                  </a:lnTo>
                  <a:lnTo>
                    <a:pt x="9179" y="2453"/>
                  </a:lnTo>
                  <a:lnTo>
                    <a:pt x="9182" y="2462"/>
                  </a:lnTo>
                  <a:lnTo>
                    <a:pt x="9186" y="2481"/>
                  </a:lnTo>
                  <a:lnTo>
                    <a:pt x="9187" y="2490"/>
                  </a:lnTo>
                  <a:lnTo>
                    <a:pt x="9191" y="2510"/>
                  </a:lnTo>
                  <a:lnTo>
                    <a:pt x="9192" y="2519"/>
                  </a:lnTo>
                  <a:lnTo>
                    <a:pt x="9195" y="2539"/>
                  </a:lnTo>
                  <a:lnTo>
                    <a:pt x="9196" y="2548"/>
                  </a:lnTo>
                  <a:lnTo>
                    <a:pt x="9197" y="2567"/>
                  </a:lnTo>
                  <a:lnTo>
                    <a:pt x="9198" y="2577"/>
                  </a:lnTo>
                  <a:lnTo>
                    <a:pt x="9199" y="2596"/>
                  </a:lnTo>
                  <a:lnTo>
                    <a:pt x="9200" y="2606"/>
                  </a:lnTo>
                  <a:lnTo>
                    <a:pt x="9200" y="2625"/>
                  </a:lnTo>
                  <a:lnTo>
                    <a:pt x="9200" y="2630"/>
                  </a:lnTo>
                  <a:lnTo>
                    <a:pt x="9200" y="7370"/>
                  </a:lnTo>
                  <a:lnTo>
                    <a:pt x="9200" y="7375"/>
                  </a:lnTo>
                  <a:lnTo>
                    <a:pt x="9200" y="7394"/>
                  </a:lnTo>
                  <a:lnTo>
                    <a:pt x="9199" y="7404"/>
                  </a:lnTo>
                  <a:lnTo>
                    <a:pt x="9198" y="7423"/>
                  </a:lnTo>
                  <a:lnTo>
                    <a:pt x="9197" y="7433"/>
                  </a:lnTo>
                  <a:lnTo>
                    <a:pt x="9196" y="7452"/>
                  </a:lnTo>
                  <a:lnTo>
                    <a:pt x="9195" y="7461"/>
                  </a:lnTo>
                  <a:lnTo>
                    <a:pt x="9192" y="7481"/>
                  </a:lnTo>
                  <a:lnTo>
                    <a:pt x="9191" y="7490"/>
                  </a:lnTo>
                  <a:lnTo>
                    <a:pt x="9187" y="7510"/>
                  </a:lnTo>
                  <a:lnTo>
                    <a:pt x="9186" y="7519"/>
                  </a:lnTo>
                  <a:lnTo>
                    <a:pt x="9182" y="7538"/>
                  </a:lnTo>
                  <a:lnTo>
                    <a:pt x="9179" y="7547"/>
                  </a:lnTo>
                  <a:lnTo>
                    <a:pt x="9175" y="7566"/>
                  </a:lnTo>
                  <a:lnTo>
                    <a:pt x="9172" y="7575"/>
                  </a:lnTo>
                  <a:lnTo>
                    <a:pt x="9167" y="7594"/>
                  </a:lnTo>
                  <a:lnTo>
                    <a:pt x="9164" y="7603"/>
                  </a:lnTo>
                  <a:lnTo>
                    <a:pt x="9158" y="7622"/>
                  </a:lnTo>
                  <a:lnTo>
                    <a:pt x="9155" y="7631"/>
                  </a:lnTo>
                  <a:lnTo>
                    <a:pt x="9148" y="7649"/>
                  </a:lnTo>
                  <a:lnTo>
                    <a:pt x="9144" y="7658"/>
                  </a:lnTo>
                  <a:lnTo>
                    <a:pt x="9137" y="7676"/>
                  </a:lnTo>
                  <a:lnTo>
                    <a:pt x="9133" y="7685"/>
                  </a:lnTo>
                  <a:lnTo>
                    <a:pt x="9125" y="7703"/>
                  </a:lnTo>
                  <a:lnTo>
                    <a:pt x="9120" y="7712"/>
                  </a:lnTo>
                  <a:lnTo>
                    <a:pt x="9111" y="7730"/>
                  </a:lnTo>
                  <a:lnTo>
                    <a:pt x="9107" y="7738"/>
                  </a:lnTo>
                  <a:lnTo>
                    <a:pt x="9097" y="7755"/>
                  </a:lnTo>
                  <a:lnTo>
                    <a:pt x="9093" y="7762"/>
                  </a:lnTo>
                  <a:lnTo>
                    <a:pt x="9083" y="7779"/>
                  </a:lnTo>
                  <a:lnTo>
                    <a:pt x="9078" y="7786"/>
                  </a:lnTo>
                  <a:lnTo>
                    <a:pt x="9068" y="7803"/>
                  </a:lnTo>
                  <a:lnTo>
                    <a:pt x="9062" y="7811"/>
                  </a:lnTo>
                  <a:lnTo>
                    <a:pt x="9051" y="7827"/>
                  </a:lnTo>
                  <a:lnTo>
                    <a:pt x="9046" y="7834"/>
                  </a:lnTo>
                  <a:lnTo>
                    <a:pt x="9034" y="7850"/>
                  </a:lnTo>
                  <a:lnTo>
                    <a:pt x="9028" y="7857"/>
                  </a:lnTo>
                  <a:lnTo>
                    <a:pt x="9015" y="7872"/>
                  </a:lnTo>
                  <a:lnTo>
                    <a:pt x="9009" y="7879"/>
                  </a:lnTo>
                  <a:lnTo>
                    <a:pt x="8996" y="7894"/>
                  </a:lnTo>
                  <a:lnTo>
                    <a:pt x="8990" y="7901"/>
                  </a:lnTo>
                  <a:lnTo>
                    <a:pt x="8976" y="7915"/>
                  </a:lnTo>
                  <a:lnTo>
                    <a:pt x="8970" y="7922"/>
                  </a:lnTo>
                  <a:lnTo>
                    <a:pt x="8956" y="7935"/>
                  </a:lnTo>
                  <a:lnTo>
                    <a:pt x="8949" y="7942"/>
                  </a:lnTo>
                  <a:lnTo>
                    <a:pt x="8934" y="7955"/>
                  </a:lnTo>
                  <a:lnTo>
                    <a:pt x="8927" y="7961"/>
                  </a:lnTo>
                  <a:lnTo>
                    <a:pt x="8912" y="7974"/>
                  </a:lnTo>
                  <a:lnTo>
                    <a:pt x="8905" y="7980"/>
                  </a:lnTo>
                  <a:lnTo>
                    <a:pt x="8889" y="7992"/>
                  </a:lnTo>
                  <a:lnTo>
                    <a:pt x="8881" y="7997"/>
                  </a:lnTo>
                  <a:lnTo>
                    <a:pt x="8865" y="8009"/>
                  </a:lnTo>
                  <a:lnTo>
                    <a:pt x="8857" y="8014"/>
                  </a:lnTo>
                  <a:lnTo>
                    <a:pt x="8841" y="8025"/>
                  </a:lnTo>
                  <a:lnTo>
                    <a:pt x="8833" y="8030"/>
                  </a:lnTo>
                  <a:lnTo>
                    <a:pt x="8816" y="8040"/>
                  </a:lnTo>
                  <a:lnTo>
                    <a:pt x="8808" y="8045"/>
                  </a:lnTo>
                  <a:lnTo>
                    <a:pt x="8790" y="8055"/>
                  </a:lnTo>
                  <a:lnTo>
                    <a:pt x="8782" y="8059"/>
                  </a:lnTo>
                  <a:lnTo>
                    <a:pt x="8765" y="8068"/>
                  </a:lnTo>
                  <a:lnTo>
                    <a:pt x="8756" y="8072"/>
                  </a:lnTo>
                  <a:lnTo>
                    <a:pt x="8738" y="8080"/>
                  </a:lnTo>
                  <a:lnTo>
                    <a:pt x="8730" y="8084"/>
                  </a:lnTo>
                  <a:lnTo>
                    <a:pt x="8712" y="8091"/>
                  </a:lnTo>
                  <a:lnTo>
                    <a:pt x="8703" y="8094"/>
                  </a:lnTo>
                  <a:lnTo>
                    <a:pt x="8685" y="8101"/>
                  </a:lnTo>
                  <a:lnTo>
                    <a:pt x="8676" y="8104"/>
                  </a:lnTo>
                  <a:lnTo>
                    <a:pt x="8657" y="8111"/>
                  </a:lnTo>
                  <a:lnTo>
                    <a:pt x="8649" y="8113"/>
                  </a:lnTo>
                  <a:lnTo>
                    <a:pt x="8630" y="8119"/>
                  </a:lnTo>
                  <a:lnTo>
                    <a:pt x="8621" y="8121"/>
                  </a:lnTo>
                  <a:lnTo>
                    <a:pt x="8602" y="8126"/>
                  </a:lnTo>
                  <a:lnTo>
                    <a:pt x="8592" y="8128"/>
                  </a:lnTo>
                  <a:lnTo>
                    <a:pt x="8573" y="8132"/>
                  </a:lnTo>
                  <a:lnTo>
                    <a:pt x="8564" y="8134"/>
                  </a:lnTo>
                  <a:lnTo>
                    <a:pt x="8545" y="8137"/>
                  </a:lnTo>
                  <a:lnTo>
                    <a:pt x="8535" y="8139"/>
                  </a:lnTo>
                  <a:lnTo>
                    <a:pt x="8516" y="8141"/>
                  </a:lnTo>
                  <a:lnTo>
                    <a:pt x="8506" y="8142"/>
                  </a:lnTo>
                  <a:lnTo>
                    <a:pt x="8487" y="8144"/>
                  </a:lnTo>
                  <a:lnTo>
                    <a:pt x="8477" y="8145"/>
                  </a:lnTo>
                  <a:lnTo>
                    <a:pt x="8457" y="8146"/>
                  </a:lnTo>
                  <a:lnTo>
                    <a:pt x="8448" y="8147"/>
                  </a:lnTo>
                  <a:lnTo>
                    <a:pt x="8428" y="8147"/>
                  </a:lnTo>
                  <a:lnTo>
                    <a:pt x="8423" y="8147"/>
                  </a:lnTo>
                  <a:lnTo>
                    <a:pt x="1577" y="8147"/>
                  </a:lnTo>
                  <a:lnTo>
                    <a:pt x="1572" y="8147"/>
                  </a:lnTo>
                  <a:lnTo>
                    <a:pt x="1552" y="8147"/>
                  </a:lnTo>
                  <a:lnTo>
                    <a:pt x="1543" y="8146"/>
                  </a:lnTo>
                  <a:lnTo>
                    <a:pt x="1523" y="8145"/>
                  </a:lnTo>
                  <a:lnTo>
                    <a:pt x="1513" y="8144"/>
                  </a:lnTo>
                  <a:lnTo>
                    <a:pt x="1494" y="8142"/>
                  </a:lnTo>
                  <a:lnTo>
                    <a:pt x="1484" y="8141"/>
                  </a:lnTo>
                  <a:lnTo>
                    <a:pt x="1465" y="8139"/>
                  </a:lnTo>
                  <a:lnTo>
                    <a:pt x="1455" y="8137"/>
                  </a:lnTo>
                  <a:lnTo>
                    <a:pt x="1436" y="8134"/>
                  </a:lnTo>
                  <a:lnTo>
                    <a:pt x="1427" y="8132"/>
                  </a:lnTo>
                  <a:lnTo>
                    <a:pt x="1408" y="8128"/>
                  </a:lnTo>
                  <a:lnTo>
                    <a:pt x="1398" y="8126"/>
                  </a:lnTo>
                  <a:lnTo>
                    <a:pt x="1379" y="8121"/>
                  </a:lnTo>
                  <a:lnTo>
                    <a:pt x="1370" y="8119"/>
                  </a:lnTo>
                  <a:lnTo>
                    <a:pt x="1351" y="8113"/>
                  </a:lnTo>
                  <a:lnTo>
                    <a:pt x="1343" y="8111"/>
                  </a:lnTo>
                  <a:lnTo>
                    <a:pt x="1324" y="8104"/>
                  </a:lnTo>
                  <a:lnTo>
                    <a:pt x="1315" y="8101"/>
                  </a:lnTo>
                  <a:lnTo>
                    <a:pt x="1297" y="8094"/>
                  </a:lnTo>
                  <a:lnTo>
                    <a:pt x="1288" y="8091"/>
                  </a:lnTo>
                  <a:lnTo>
                    <a:pt x="1270" y="8084"/>
                  </a:lnTo>
                  <a:lnTo>
                    <a:pt x="1262" y="8080"/>
                  </a:lnTo>
                  <a:lnTo>
                    <a:pt x="1244" y="8072"/>
                  </a:lnTo>
                  <a:lnTo>
                    <a:pt x="1235" y="8068"/>
                  </a:lnTo>
                  <a:lnTo>
                    <a:pt x="1218" y="8059"/>
                  </a:lnTo>
                  <a:lnTo>
                    <a:pt x="1210" y="8055"/>
                  </a:lnTo>
                  <a:lnTo>
                    <a:pt x="1192" y="8045"/>
                  </a:lnTo>
                  <a:lnTo>
                    <a:pt x="1184" y="8040"/>
                  </a:lnTo>
                  <a:lnTo>
                    <a:pt x="1167" y="8030"/>
                  </a:lnTo>
                  <a:lnTo>
                    <a:pt x="1159" y="8025"/>
                  </a:lnTo>
                  <a:lnTo>
                    <a:pt x="1143" y="8014"/>
                  </a:lnTo>
                  <a:lnTo>
                    <a:pt x="1135" y="8009"/>
                  </a:lnTo>
                  <a:lnTo>
                    <a:pt x="1119" y="7997"/>
                  </a:lnTo>
                  <a:lnTo>
                    <a:pt x="1111" y="7992"/>
                  </a:lnTo>
                  <a:lnTo>
                    <a:pt x="1095" y="7980"/>
                  </a:lnTo>
                  <a:lnTo>
                    <a:pt x="1088" y="7974"/>
                  </a:lnTo>
                  <a:lnTo>
                    <a:pt x="1073" y="7961"/>
                  </a:lnTo>
                  <a:lnTo>
                    <a:pt x="1066" y="7955"/>
                  </a:lnTo>
                  <a:lnTo>
                    <a:pt x="1051" y="7942"/>
                  </a:lnTo>
                  <a:lnTo>
                    <a:pt x="1044" y="7935"/>
                  </a:lnTo>
                  <a:lnTo>
                    <a:pt x="1030" y="7922"/>
                  </a:lnTo>
                  <a:lnTo>
                    <a:pt x="1024" y="7915"/>
                  </a:lnTo>
                  <a:lnTo>
                    <a:pt x="1010" y="7901"/>
                  </a:lnTo>
                  <a:lnTo>
                    <a:pt x="1004" y="7894"/>
                  </a:lnTo>
                  <a:lnTo>
                    <a:pt x="991" y="7879"/>
                  </a:lnTo>
                  <a:lnTo>
                    <a:pt x="985" y="7872"/>
                  </a:lnTo>
                  <a:lnTo>
                    <a:pt x="972" y="7857"/>
                  </a:lnTo>
                  <a:lnTo>
                    <a:pt x="966" y="7850"/>
                  </a:lnTo>
                  <a:lnTo>
                    <a:pt x="954" y="7834"/>
                  </a:lnTo>
                  <a:lnTo>
                    <a:pt x="949" y="7827"/>
                  </a:lnTo>
                  <a:lnTo>
                    <a:pt x="938" y="7811"/>
                  </a:lnTo>
                  <a:lnTo>
                    <a:pt x="932" y="7803"/>
                  </a:lnTo>
                  <a:lnTo>
                    <a:pt x="922" y="7786"/>
                  </a:lnTo>
                  <a:lnTo>
                    <a:pt x="917" y="7779"/>
                  </a:lnTo>
                  <a:lnTo>
                    <a:pt x="907" y="7762"/>
                  </a:lnTo>
                  <a:lnTo>
                    <a:pt x="903" y="7755"/>
                  </a:lnTo>
                  <a:lnTo>
                    <a:pt x="893" y="7738"/>
                  </a:lnTo>
                  <a:lnTo>
                    <a:pt x="889" y="7730"/>
                  </a:lnTo>
                  <a:lnTo>
                    <a:pt x="880" y="7712"/>
                  </a:lnTo>
                  <a:lnTo>
                    <a:pt x="875" y="7703"/>
                  </a:lnTo>
                  <a:lnTo>
                    <a:pt x="867" y="7685"/>
                  </a:lnTo>
                  <a:lnTo>
                    <a:pt x="863" y="7676"/>
                  </a:lnTo>
                  <a:lnTo>
                    <a:pt x="856" y="7658"/>
                  </a:lnTo>
                  <a:lnTo>
                    <a:pt x="852" y="7649"/>
                  </a:lnTo>
                  <a:lnTo>
                    <a:pt x="845" y="7631"/>
                  </a:lnTo>
                  <a:lnTo>
                    <a:pt x="842" y="7622"/>
                  </a:lnTo>
                  <a:lnTo>
                    <a:pt x="836" y="7603"/>
                  </a:lnTo>
                  <a:lnTo>
                    <a:pt x="833" y="7594"/>
                  </a:lnTo>
                  <a:lnTo>
                    <a:pt x="828" y="7575"/>
                  </a:lnTo>
                  <a:lnTo>
                    <a:pt x="825" y="7566"/>
                  </a:lnTo>
                  <a:lnTo>
                    <a:pt x="821" y="7547"/>
                  </a:lnTo>
                  <a:lnTo>
                    <a:pt x="818" y="7538"/>
                  </a:lnTo>
                  <a:lnTo>
                    <a:pt x="814" y="7519"/>
                  </a:lnTo>
                  <a:lnTo>
                    <a:pt x="813" y="7510"/>
                  </a:lnTo>
                  <a:lnTo>
                    <a:pt x="809" y="7490"/>
                  </a:lnTo>
                  <a:lnTo>
                    <a:pt x="808" y="7481"/>
                  </a:lnTo>
                  <a:lnTo>
                    <a:pt x="805" y="7461"/>
                  </a:lnTo>
                  <a:lnTo>
                    <a:pt x="804" y="7452"/>
                  </a:lnTo>
                  <a:lnTo>
                    <a:pt x="803" y="7433"/>
                  </a:lnTo>
                  <a:lnTo>
                    <a:pt x="802" y="7423"/>
                  </a:lnTo>
                  <a:lnTo>
                    <a:pt x="801" y="7404"/>
                  </a:lnTo>
                  <a:lnTo>
                    <a:pt x="800" y="7394"/>
                  </a:lnTo>
                  <a:lnTo>
                    <a:pt x="800" y="7375"/>
                  </a:lnTo>
                  <a:lnTo>
                    <a:pt x="800" y="7370"/>
                  </a:lnTo>
                  <a:lnTo>
                    <a:pt x="800" y="2630"/>
                  </a:lnTo>
                  <a:lnTo>
                    <a:pt x="800" y="2625"/>
                  </a:lnTo>
                  <a:lnTo>
                    <a:pt x="800" y="2606"/>
                  </a:lnTo>
                  <a:lnTo>
                    <a:pt x="801" y="2596"/>
                  </a:lnTo>
                  <a:lnTo>
                    <a:pt x="802" y="2577"/>
                  </a:lnTo>
                  <a:lnTo>
                    <a:pt x="803" y="2567"/>
                  </a:lnTo>
                  <a:lnTo>
                    <a:pt x="804" y="2548"/>
                  </a:lnTo>
                  <a:lnTo>
                    <a:pt x="805" y="2539"/>
                  </a:lnTo>
                  <a:lnTo>
                    <a:pt x="808" y="2519"/>
                  </a:lnTo>
                  <a:lnTo>
                    <a:pt x="809" y="2510"/>
                  </a:lnTo>
                  <a:lnTo>
                    <a:pt x="813" y="2490"/>
                  </a:lnTo>
                  <a:lnTo>
                    <a:pt x="814" y="2481"/>
                  </a:lnTo>
                  <a:lnTo>
                    <a:pt x="818" y="2462"/>
                  </a:lnTo>
                  <a:lnTo>
                    <a:pt x="821" y="2453"/>
                  </a:lnTo>
                  <a:lnTo>
                    <a:pt x="825" y="2434"/>
                  </a:lnTo>
                  <a:lnTo>
                    <a:pt x="828" y="2425"/>
                  </a:lnTo>
                  <a:lnTo>
                    <a:pt x="833" y="2406"/>
                  </a:lnTo>
                  <a:lnTo>
                    <a:pt x="836" y="2397"/>
                  </a:lnTo>
                  <a:lnTo>
                    <a:pt x="842" y="2378"/>
                  </a:lnTo>
                  <a:lnTo>
                    <a:pt x="845" y="2369"/>
                  </a:lnTo>
                  <a:lnTo>
                    <a:pt x="852" y="2351"/>
                  </a:lnTo>
                  <a:lnTo>
                    <a:pt x="856" y="2342"/>
                  </a:lnTo>
                  <a:lnTo>
                    <a:pt x="863" y="2324"/>
                  </a:lnTo>
                  <a:lnTo>
                    <a:pt x="867" y="2315"/>
                  </a:lnTo>
                  <a:lnTo>
                    <a:pt x="875" y="2297"/>
                  </a:lnTo>
                  <a:lnTo>
                    <a:pt x="880" y="2288"/>
                  </a:lnTo>
                  <a:lnTo>
                    <a:pt x="889" y="2270"/>
                  </a:lnTo>
                  <a:lnTo>
                    <a:pt x="893" y="2262"/>
                  </a:lnTo>
                  <a:lnTo>
                    <a:pt x="903" y="2245"/>
                  </a:lnTo>
                  <a:lnTo>
                    <a:pt x="907" y="2238"/>
                  </a:lnTo>
                  <a:lnTo>
                    <a:pt x="917" y="2221"/>
                  </a:lnTo>
                  <a:lnTo>
                    <a:pt x="922" y="2214"/>
                  </a:lnTo>
                  <a:lnTo>
                    <a:pt x="932" y="2197"/>
                  </a:lnTo>
                  <a:lnTo>
                    <a:pt x="938" y="2189"/>
                  </a:lnTo>
                  <a:lnTo>
                    <a:pt x="949" y="2173"/>
                  </a:lnTo>
                  <a:lnTo>
                    <a:pt x="954" y="2166"/>
                  </a:lnTo>
                  <a:lnTo>
                    <a:pt x="966" y="2150"/>
                  </a:lnTo>
                  <a:lnTo>
                    <a:pt x="972" y="2143"/>
                  </a:lnTo>
                  <a:lnTo>
                    <a:pt x="985" y="2128"/>
                  </a:lnTo>
                  <a:lnTo>
                    <a:pt x="991" y="2121"/>
                  </a:lnTo>
                  <a:lnTo>
                    <a:pt x="1004" y="2106"/>
                  </a:lnTo>
                  <a:lnTo>
                    <a:pt x="1010" y="2099"/>
                  </a:lnTo>
                  <a:lnTo>
                    <a:pt x="1024" y="2085"/>
                  </a:lnTo>
                  <a:lnTo>
                    <a:pt x="1030" y="2078"/>
                  </a:lnTo>
                  <a:lnTo>
                    <a:pt x="1044" y="2065"/>
                  </a:lnTo>
                  <a:lnTo>
                    <a:pt x="1051" y="2058"/>
                  </a:lnTo>
                  <a:lnTo>
                    <a:pt x="1066" y="2045"/>
                  </a:lnTo>
                  <a:lnTo>
                    <a:pt x="1073" y="2039"/>
                  </a:lnTo>
                  <a:lnTo>
                    <a:pt x="1088" y="2026"/>
                  </a:lnTo>
                  <a:lnTo>
                    <a:pt x="1095" y="2020"/>
                  </a:lnTo>
                  <a:lnTo>
                    <a:pt x="1111" y="2008"/>
                  </a:lnTo>
                  <a:lnTo>
                    <a:pt x="1119" y="2003"/>
                  </a:lnTo>
                  <a:lnTo>
                    <a:pt x="1135" y="1991"/>
                  </a:lnTo>
                  <a:lnTo>
                    <a:pt x="1143" y="1986"/>
                  </a:lnTo>
                  <a:lnTo>
                    <a:pt x="1159" y="1975"/>
                  </a:lnTo>
                  <a:lnTo>
                    <a:pt x="1167" y="1970"/>
                  </a:lnTo>
                  <a:lnTo>
                    <a:pt x="1184" y="1960"/>
                  </a:lnTo>
                  <a:lnTo>
                    <a:pt x="1192" y="1955"/>
                  </a:lnTo>
                  <a:lnTo>
                    <a:pt x="1210" y="1945"/>
                  </a:lnTo>
                  <a:lnTo>
                    <a:pt x="1218" y="1941"/>
                  </a:lnTo>
                  <a:lnTo>
                    <a:pt x="1235" y="1932"/>
                  </a:lnTo>
                  <a:lnTo>
                    <a:pt x="1244" y="1928"/>
                  </a:lnTo>
                  <a:lnTo>
                    <a:pt x="1262" y="1920"/>
                  </a:lnTo>
                  <a:lnTo>
                    <a:pt x="1270" y="1916"/>
                  </a:lnTo>
                  <a:lnTo>
                    <a:pt x="1288" y="1909"/>
                  </a:lnTo>
                  <a:lnTo>
                    <a:pt x="1297" y="1906"/>
                  </a:lnTo>
                  <a:lnTo>
                    <a:pt x="1315" y="1899"/>
                  </a:lnTo>
                  <a:lnTo>
                    <a:pt x="1324" y="1896"/>
                  </a:lnTo>
                  <a:lnTo>
                    <a:pt x="1343" y="1889"/>
                  </a:lnTo>
                  <a:lnTo>
                    <a:pt x="1351" y="1887"/>
                  </a:lnTo>
                  <a:lnTo>
                    <a:pt x="1370" y="1881"/>
                  </a:lnTo>
                  <a:lnTo>
                    <a:pt x="1379" y="1879"/>
                  </a:lnTo>
                  <a:lnTo>
                    <a:pt x="1398" y="1874"/>
                  </a:lnTo>
                  <a:lnTo>
                    <a:pt x="1408" y="1872"/>
                  </a:lnTo>
                  <a:lnTo>
                    <a:pt x="1427" y="1868"/>
                  </a:lnTo>
                  <a:lnTo>
                    <a:pt x="1436" y="1866"/>
                  </a:lnTo>
                  <a:lnTo>
                    <a:pt x="1455" y="1863"/>
                  </a:lnTo>
                  <a:lnTo>
                    <a:pt x="1465" y="1861"/>
                  </a:lnTo>
                  <a:lnTo>
                    <a:pt x="1484" y="1859"/>
                  </a:lnTo>
                  <a:lnTo>
                    <a:pt x="1494" y="1858"/>
                  </a:lnTo>
                  <a:lnTo>
                    <a:pt x="1513" y="1856"/>
                  </a:lnTo>
                  <a:lnTo>
                    <a:pt x="1523" y="1855"/>
                  </a:lnTo>
                  <a:lnTo>
                    <a:pt x="1543" y="1854"/>
                  </a:lnTo>
                  <a:lnTo>
                    <a:pt x="1552" y="1853"/>
                  </a:lnTo>
                  <a:close/>
                  <a:moveTo>
                    <a:pt x="8421" y="2353"/>
                  </a:moveTo>
                  <a:lnTo>
                    <a:pt x="1579" y="2353"/>
                  </a:lnTo>
                  <a:lnTo>
                    <a:pt x="1567" y="2353"/>
                  </a:lnTo>
                  <a:lnTo>
                    <a:pt x="1556" y="2354"/>
                  </a:lnTo>
                  <a:lnTo>
                    <a:pt x="1546" y="2355"/>
                  </a:lnTo>
                  <a:lnTo>
                    <a:pt x="1536" y="2356"/>
                  </a:lnTo>
                  <a:lnTo>
                    <a:pt x="1526" y="2358"/>
                  </a:lnTo>
                  <a:lnTo>
                    <a:pt x="1515" y="2360"/>
                  </a:lnTo>
                  <a:lnTo>
                    <a:pt x="1505" y="2363"/>
                  </a:lnTo>
                  <a:lnTo>
                    <a:pt x="1495" y="2366"/>
                  </a:lnTo>
                  <a:lnTo>
                    <a:pt x="1485" y="2369"/>
                  </a:lnTo>
                  <a:lnTo>
                    <a:pt x="1476" y="2372"/>
                  </a:lnTo>
                  <a:lnTo>
                    <a:pt x="1466" y="2377"/>
                  </a:lnTo>
                  <a:lnTo>
                    <a:pt x="1456" y="2381"/>
                  </a:lnTo>
                  <a:lnTo>
                    <a:pt x="1447" y="2386"/>
                  </a:lnTo>
                  <a:lnTo>
                    <a:pt x="1438" y="2391"/>
                  </a:lnTo>
                  <a:lnTo>
                    <a:pt x="1429" y="2396"/>
                  </a:lnTo>
                  <a:lnTo>
                    <a:pt x="1421" y="2401"/>
                  </a:lnTo>
                  <a:lnTo>
                    <a:pt x="1412" y="2407"/>
                  </a:lnTo>
                  <a:lnTo>
                    <a:pt x="1404" y="2413"/>
                  </a:lnTo>
                  <a:lnTo>
                    <a:pt x="1397" y="2420"/>
                  </a:lnTo>
                  <a:lnTo>
                    <a:pt x="1389" y="2427"/>
                  </a:lnTo>
                  <a:lnTo>
                    <a:pt x="1382" y="2434"/>
                  </a:lnTo>
                  <a:lnTo>
                    <a:pt x="1375" y="2441"/>
                  </a:lnTo>
                  <a:lnTo>
                    <a:pt x="1368" y="2449"/>
                  </a:lnTo>
                  <a:lnTo>
                    <a:pt x="1361" y="2457"/>
                  </a:lnTo>
                  <a:lnTo>
                    <a:pt x="1355" y="2465"/>
                  </a:lnTo>
                  <a:lnTo>
                    <a:pt x="1349" y="2474"/>
                  </a:lnTo>
                  <a:lnTo>
                    <a:pt x="1343" y="2483"/>
                  </a:lnTo>
                  <a:lnTo>
                    <a:pt x="1337" y="2493"/>
                  </a:lnTo>
                  <a:lnTo>
                    <a:pt x="1332" y="2502"/>
                  </a:lnTo>
                  <a:lnTo>
                    <a:pt x="1327" y="2511"/>
                  </a:lnTo>
                  <a:lnTo>
                    <a:pt x="1323" y="2521"/>
                  </a:lnTo>
                  <a:lnTo>
                    <a:pt x="1319" y="2530"/>
                  </a:lnTo>
                  <a:lnTo>
                    <a:pt x="1315" y="2539"/>
                  </a:lnTo>
                  <a:lnTo>
                    <a:pt x="1312" y="2549"/>
                  </a:lnTo>
                  <a:lnTo>
                    <a:pt x="1309" y="2559"/>
                  </a:lnTo>
                  <a:lnTo>
                    <a:pt x="1307" y="2569"/>
                  </a:lnTo>
                  <a:lnTo>
                    <a:pt x="1305" y="2579"/>
                  </a:lnTo>
                  <a:lnTo>
                    <a:pt x="1303" y="2589"/>
                  </a:lnTo>
                  <a:lnTo>
                    <a:pt x="1302" y="2599"/>
                  </a:lnTo>
                  <a:lnTo>
                    <a:pt x="1301" y="2609"/>
                  </a:lnTo>
                  <a:lnTo>
                    <a:pt x="1300" y="2620"/>
                  </a:lnTo>
                  <a:lnTo>
                    <a:pt x="1300" y="2632"/>
                  </a:lnTo>
                  <a:lnTo>
                    <a:pt x="1300" y="7368"/>
                  </a:lnTo>
                  <a:lnTo>
                    <a:pt x="1300" y="7380"/>
                  </a:lnTo>
                  <a:lnTo>
                    <a:pt x="1301" y="7391"/>
                  </a:lnTo>
                  <a:lnTo>
                    <a:pt x="1302" y="7401"/>
                  </a:lnTo>
                  <a:lnTo>
                    <a:pt x="1303" y="7411"/>
                  </a:lnTo>
                  <a:lnTo>
                    <a:pt x="1305" y="7421"/>
                  </a:lnTo>
                  <a:lnTo>
                    <a:pt x="1307" y="7431"/>
                  </a:lnTo>
                  <a:lnTo>
                    <a:pt x="1309" y="7441"/>
                  </a:lnTo>
                  <a:lnTo>
                    <a:pt x="1312" y="7451"/>
                  </a:lnTo>
                  <a:lnTo>
                    <a:pt x="1315" y="7461"/>
                  </a:lnTo>
                  <a:lnTo>
                    <a:pt x="1319" y="7470"/>
                  </a:lnTo>
                  <a:lnTo>
                    <a:pt x="1323" y="7479"/>
                  </a:lnTo>
                  <a:lnTo>
                    <a:pt x="1327" y="7489"/>
                  </a:lnTo>
                  <a:lnTo>
                    <a:pt x="1332" y="7498"/>
                  </a:lnTo>
                  <a:lnTo>
                    <a:pt x="1337" y="7507"/>
                  </a:lnTo>
                  <a:lnTo>
                    <a:pt x="1343" y="7517"/>
                  </a:lnTo>
                  <a:lnTo>
                    <a:pt x="1349" y="7526"/>
                  </a:lnTo>
                  <a:lnTo>
                    <a:pt x="1355" y="7535"/>
                  </a:lnTo>
                  <a:lnTo>
                    <a:pt x="1361" y="7543"/>
                  </a:lnTo>
                  <a:lnTo>
                    <a:pt x="1368" y="7551"/>
                  </a:lnTo>
                  <a:lnTo>
                    <a:pt x="1375" y="7559"/>
                  </a:lnTo>
                  <a:lnTo>
                    <a:pt x="1382" y="7566"/>
                  </a:lnTo>
                  <a:lnTo>
                    <a:pt x="1389" y="7573"/>
                  </a:lnTo>
                  <a:lnTo>
                    <a:pt x="1397" y="7580"/>
                  </a:lnTo>
                  <a:lnTo>
                    <a:pt x="1404" y="7587"/>
                  </a:lnTo>
                  <a:lnTo>
                    <a:pt x="1412" y="7593"/>
                  </a:lnTo>
                  <a:lnTo>
                    <a:pt x="1421" y="7599"/>
                  </a:lnTo>
                  <a:lnTo>
                    <a:pt x="1429" y="7604"/>
                  </a:lnTo>
                  <a:lnTo>
                    <a:pt x="1438" y="7609"/>
                  </a:lnTo>
                  <a:lnTo>
                    <a:pt x="1447" y="7614"/>
                  </a:lnTo>
                  <a:lnTo>
                    <a:pt x="1456" y="7619"/>
                  </a:lnTo>
                  <a:lnTo>
                    <a:pt x="1466" y="7623"/>
                  </a:lnTo>
                  <a:lnTo>
                    <a:pt x="1476" y="7628"/>
                  </a:lnTo>
                  <a:lnTo>
                    <a:pt x="1485" y="7631"/>
                  </a:lnTo>
                  <a:lnTo>
                    <a:pt x="1495" y="7634"/>
                  </a:lnTo>
                  <a:lnTo>
                    <a:pt x="1505" y="7637"/>
                  </a:lnTo>
                  <a:lnTo>
                    <a:pt x="1515" y="7640"/>
                  </a:lnTo>
                  <a:lnTo>
                    <a:pt x="1526" y="7642"/>
                  </a:lnTo>
                  <a:lnTo>
                    <a:pt x="1536" y="7644"/>
                  </a:lnTo>
                  <a:lnTo>
                    <a:pt x="1546" y="7645"/>
                  </a:lnTo>
                  <a:lnTo>
                    <a:pt x="1556" y="7646"/>
                  </a:lnTo>
                  <a:lnTo>
                    <a:pt x="1567" y="7647"/>
                  </a:lnTo>
                  <a:lnTo>
                    <a:pt x="1579" y="7647"/>
                  </a:lnTo>
                  <a:lnTo>
                    <a:pt x="8421" y="7647"/>
                  </a:lnTo>
                  <a:lnTo>
                    <a:pt x="8433" y="7647"/>
                  </a:lnTo>
                  <a:lnTo>
                    <a:pt x="8444" y="7646"/>
                  </a:lnTo>
                  <a:lnTo>
                    <a:pt x="8454" y="7645"/>
                  </a:lnTo>
                  <a:lnTo>
                    <a:pt x="8464" y="7644"/>
                  </a:lnTo>
                  <a:lnTo>
                    <a:pt x="8474" y="7642"/>
                  </a:lnTo>
                  <a:lnTo>
                    <a:pt x="8485" y="7640"/>
                  </a:lnTo>
                  <a:lnTo>
                    <a:pt x="8495" y="7637"/>
                  </a:lnTo>
                  <a:lnTo>
                    <a:pt x="8505" y="7634"/>
                  </a:lnTo>
                  <a:lnTo>
                    <a:pt x="8515" y="7631"/>
                  </a:lnTo>
                  <a:lnTo>
                    <a:pt x="8524" y="7628"/>
                  </a:lnTo>
                  <a:lnTo>
                    <a:pt x="8534" y="7623"/>
                  </a:lnTo>
                  <a:lnTo>
                    <a:pt x="8544" y="7619"/>
                  </a:lnTo>
                  <a:lnTo>
                    <a:pt x="8553" y="7614"/>
                  </a:lnTo>
                  <a:lnTo>
                    <a:pt x="8562" y="7609"/>
                  </a:lnTo>
                  <a:lnTo>
                    <a:pt x="8571" y="7604"/>
                  </a:lnTo>
                  <a:lnTo>
                    <a:pt x="8579" y="7599"/>
                  </a:lnTo>
                  <a:lnTo>
                    <a:pt x="8588" y="7593"/>
                  </a:lnTo>
                  <a:lnTo>
                    <a:pt x="8596" y="7587"/>
                  </a:lnTo>
                  <a:lnTo>
                    <a:pt x="8603" y="7580"/>
                  </a:lnTo>
                  <a:lnTo>
                    <a:pt x="8611" y="7573"/>
                  </a:lnTo>
                  <a:lnTo>
                    <a:pt x="8618" y="7566"/>
                  </a:lnTo>
                  <a:lnTo>
                    <a:pt x="8625" y="7559"/>
                  </a:lnTo>
                  <a:lnTo>
                    <a:pt x="8632" y="7551"/>
                  </a:lnTo>
                  <a:lnTo>
                    <a:pt x="8639" y="7543"/>
                  </a:lnTo>
                  <a:lnTo>
                    <a:pt x="8645" y="7535"/>
                  </a:lnTo>
                  <a:lnTo>
                    <a:pt x="8651" y="7526"/>
                  </a:lnTo>
                  <a:lnTo>
                    <a:pt x="8657" y="7517"/>
                  </a:lnTo>
                  <a:lnTo>
                    <a:pt x="8663" y="7507"/>
                  </a:lnTo>
                  <a:lnTo>
                    <a:pt x="8668" y="7498"/>
                  </a:lnTo>
                  <a:lnTo>
                    <a:pt x="8673" y="7489"/>
                  </a:lnTo>
                  <a:lnTo>
                    <a:pt x="8677" y="7479"/>
                  </a:lnTo>
                  <a:lnTo>
                    <a:pt x="8681" y="7470"/>
                  </a:lnTo>
                  <a:lnTo>
                    <a:pt x="8685" y="7461"/>
                  </a:lnTo>
                  <a:lnTo>
                    <a:pt x="8688" y="7451"/>
                  </a:lnTo>
                  <a:lnTo>
                    <a:pt x="8691" y="7441"/>
                  </a:lnTo>
                  <a:lnTo>
                    <a:pt x="8693" y="7431"/>
                  </a:lnTo>
                  <a:lnTo>
                    <a:pt x="8695" y="7421"/>
                  </a:lnTo>
                  <a:lnTo>
                    <a:pt x="8697" y="7411"/>
                  </a:lnTo>
                  <a:lnTo>
                    <a:pt x="8698" y="7401"/>
                  </a:lnTo>
                  <a:lnTo>
                    <a:pt x="8699" y="7391"/>
                  </a:lnTo>
                  <a:lnTo>
                    <a:pt x="8700" y="7380"/>
                  </a:lnTo>
                  <a:lnTo>
                    <a:pt x="8700" y="7368"/>
                  </a:lnTo>
                  <a:lnTo>
                    <a:pt x="8700" y="2632"/>
                  </a:lnTo>
                  <a:lnTo>
                    <a:pt x="8700" y="2620"/>
                  </a:lnTo>
                  <a:lnTo>
                    <a:pt x="8699" y="2609"/>
                  </a:lnTo>
                  <a:lnTo>
                    <a:pt x="8698" y="2599"/>
                  </a:lnTo>
                  <a:lnTo>
                    <a:pt x="8697" y="2589"/>
                  </a:lnTo>
                  <a:lnTo>
                    <a:pt x="8695" y="2579"/>
                  </a:lnTo>
                  <a:lnTo>
                    <a:pt x="8693" y="2569"/>
                  </a:lnTo>
                  <a:lnTo>
                    <a:pt x="8691" y="2559"/>
                  </a:lnTo>
                  <a:lnTo>
                    <a:pt x="8688" y="2549"/>
                  </a:lnTo>
                  <a:lnTo>
                    <a:pt x="8685" y="2539"/>
                  </a:lnTo>
                  <a:lnTo>
                    <a:pt x="8681" y="2530"/>
                  </a:lnTo>
                  <a:lnTo>
                    <a:pt x="8677" y="2521"/>
                  </a:lnTo>
                  <a:lnTo>
                    <a:pt x="8673" y="2511"/>
                  </a:lnTo>
                  <a:lnTo>
                    <a:pt x="8668" y="2502"/>
                  </a:lnTo>
                  <a:lnTo>
                    <a:pt x="8663" y="2493"/>
                  </a:lnTo>
                  <a:lnTo>
                    <a:pt x="8657" y="2483"/>
                  </a:lnTo>
                  <a:lnTo>
                    <a:pt x="8651" y="2474"/>
                  </a:lnTo>
                  <a:lnTo>
                    <a:pt x="8645" y="2465"/>
                  </a:lnTo>
                  <a:lnTo>
                    <a:pt x="8639" y="2457"/>
                  </a:lnTo>
                  <a:lnTo>
                    <a:pt x="8632" y="2449"/>
                  </a:lnTo>
                  <a:lnTo>
                    <a:pt x="8625" y="2441"/>
                  </a:lnTo>
                  <a:lnTo>
                    <a:pt x="8618" y="2434"/>
                  </a:lnTo>
                  <a:lnTo>
                    <a:pt x="8611" y="2427"/>
                  </a:lnTo>
                  <a:lnTo>
                    <a:pt x="8603" y="2420"/>
                  </a:lnTo>
                  <a:lnTo>
                    <a:pt x="8596" y="2413"/>
                  </a:lnTo>
                  <a:lnTo>
                    <a:pt x="8588" y="2407"/>
                  </a:lnTo>
                  <a:lnTo>
                    <a:pt x="8579" y="2401"/>
                  </a:lnTo>
                  <a:lnTo>
                    <a:pt x="8571" y="2396"/>
                  </a:lnTo>
                  <a:lnTo>
                    <a:pt x="8562" y="2391"/>
                  </a:lnTo>
                  <a:lnTo>
                    <a:pt x="8553" y="2386"/>
                  </a:lnTo>
                  <a:lnTo>
                    <a:pt x="8544" y="2381"/>
                  </a:lnTo>
                  <a:lnTo>
                    <a:pt x="8534" y="2377"/>
                  </a:lnTo>
                  <a:lnTo>
                    <a:pt x="8524" y="2372"/>
                  </a:lnTo>
                  <a:lnTo>
                    <a:pt x="8515" y="2369"/>
                  </a:lnTo>
                  <a:lnTo>
                    <a:pt x="8505" y="2366"/>
                  </a:lnTo>
                  <a:lnTo>
                    <a:pt x="8495" y="2363"/>
                  </a:lnTo>
                  <a:lnTo>
                    <a:pt x="8485" y="2360"/>
                  </a:lnTo>
                  <a:lnTo>
                    <a:pt x="8474" y="2358"/>
                  </a:lnTo>
                  <a:lnTo>
                    <a:pt x="8464" y="2356"/>
                  </a:lnTo>
                  <a:lnTo>
                    <a:pt x="8454" y="2355"/>
                  </a:lnTo>
                  <a:lnTo>
                    <a:pt x="8444" y="2354"/>
                  </a:lnTo>
                  <a:lnTo>
                    <a:pt x="8433" y="2353"/>
                  </a:lnTo>
                  <a:lnTo>
                    <a:pt x="8421" y="235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6F947C97-76FD-4EC2-81B7-ADDFA7A2C3CE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2659872"/>
            <a:chExt cx="633600" cy="633600"/>
          </a:xfrm>
        </p:grpSpPr>
        <p:sp>
          <p:nvSpPr>
            <p:cNvPr id="4231" name="Google Shape;4231;p37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500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37"/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B19E26C-C3AA-410E-9A4E-228E64AC7EFD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2659872"/>
            <a:chExt cx="633600" cy="633600"/>
          </a:xfrm>
        </p:grpSpPr>
        <p:sp>
          <p:nvSpPr>
            <p:cNvPr id="4233" name="Google Shape;4233;p37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50" y="5000"/>
                  </a:moveTo>
                  <a:lnTo>
                    <a:pt x="8549" y="5037"/>
                  </a:lnTo>
                  <a:lnTo>
                    <a:pt x="8547" y="5073"/>
                  </a:lnTo>
                  <a:lnTo>
                    <a:pt x="8544" y="5109"/>
                  </a:lnTo>
                  <a:lnTo>
                    <a:pt x="8539" y="5145"/>
                  </a:lnTo>
                  <a:lnTo>
                    <a:pt x="8533" y="5181"/>
                  </a:lnTo>
                  <a:lnTo>
                    <a:pt x="8526" y="5217"/>
                  </a:lnTo>
                  <a:lnTo>
                    <a:pt x="8517" y="5252"/>
                  </a:lnTo>
                  <a:lnTo>
                    <a:pt x="8507" y="5287"/>
                  </a:lnTo>
                  <a:lnTo>
                    <a:pt x="8495" y="5322"/>
                  </a:lnTo>
                  <a:lnTo>
                    <a:pt x="8483" y="5356"/>
                  </a:lnTo>
                  <a:lnTo>
                    <a:pt x="8469" y="5389"/>
                  </a:lnTo>
                  <a:lnTo>
                    <a:pt x="8453" y="5422"/>
                  </a:lnTo>
                  <a:lnTo>
                    <a:pt x="8437" y="5455"/>
                  </a:lnTo>
                  <a:lnTo>
                    <a:pt x="8419" y="5487"/>
                  </a:lnTo>
                  <a:lnTo>
                    <a:pt x="8400" y="5518"/>
                  </a:lnTo>
                  <a:lnTo>
                    <a:pt x="8380" y="5549"/>
                  </a:lnTo>
                  <a:lnTo>
                    <a:pt x="8359" y="5579"/>
                  </a:lnTo>
                  <a:lnTo>
                    <a:pt x="8337" y="5607"/>
                  </a:lnTo>
                  <a:lnTo>
                    <a:pt x="8314" y="5635"/>
                  </a:lnTo>
                  <a:lnTo>
                    <a:pt x="8290" y="5663"/>
                  </a:lnTo>
                  <a:lnTo>
                    <a:pt x="8265" y="5689"/>
                  </a:lnTo>
                  <a:lnTo>
                    <a:pt x="8238" y="5714"/>
                  </a:lnTo>
                  <a:lnTo>
                    <a:pt x="8211" y="5738"/>
                  </a:lnTo>
                  <a:lnTo>
                    <a:pt x="8183" y="5762"/>
                  </a:lnTo>
                  <a:lnTo>
                    <a:pt x="8155" y="5784"/>
                  </a:lnTo>
                  <a:lnTo>
                    <a:pt x="8125" y="5805"/>
                  </a:lnTo>
                  <a:lnTo>
                    <a:pt x="8094" y="5825"/>
                  </a:lnTo>
                  <a:lnTo>
                    <a:pt x="8063" y="5844"/>
                  </a:lnTo>
                  <a:lnTo>
                    <a:pt x="8031" y="5862"/>
                  </a:lnTo>
                  <a:lnTo>
                    <a:pt x="7998" y="5878"/>
                  </a:lnTo>
                  <a:lnTo>
                    <a:pt x="7965" y="5893"/>
                  </a:lnTo>
                  <a:lnTo>
                    <a:pt x="7932" y="5907"/>
                  </a:lnTo>
                  <a:lnTo>
                    <a:pt x="7898" y="5920"/>
                  </a:lnTo>
                  <a:lnTo>
                    <a:pt x="7863" y="5931"/>
                  </a:lnTo>
                  <a:lnTo>
                    <a:pt x="7828" y="5941"/>
                  </a:lnTo>
                  <a:lnTo>
                    <a:pt x="7793" y="5950"/>
                  </a:lnTo>
                  <a:lnTo>
                    <a:pt x="7757" y="5958"/>
                  </a:lnTo>
                  <a:lnTo>
                    <a:pt x="7721" y="5964"/>
                  </a:lnTo>
                  <a:lnTo>
                    <a:pt x="7685" y="5969"/>
                  </a:lnTo>
                  <a:lnTo>
                    <a:pt x="7648" y="5972"/>
                  </a:lnTo>
                  <a:lnTo>
                    <a:pt x="7612" y="5974"/>
                  </a:lnTo>
                  <a:lnTo>
                    <a:pt x="7575" y="5975"/>
                  </a:lnTo>
                  <a:lnTo>
                    <a:pt x="7538" y="5974"/>
                  </a:lnTo>
                  <a:lnTo>
                    <a:pt x="7502" y="5972"/>
                  </a:lnTo>
                  <a:lnTo>
                    <a:pt x="7466" y="5969"/>
                  </a:lnTo>
                  <a:lnTo>
                    <a:pt x="7430" y="5964"/>
                  </a:lnTo>
                  <a:lnTo>
                    <a:pt x="7394" y="5958"/>
                  </a:lnTo>
                  <a:lnTo>
                    <a:pt x="7358" y="5950"/>
                  </a:lnTo>
                  <a:lnTo>
                    <a:pt x="7323" y="5941"/>
                  </a:lnTo>
                  <a:lnTo>
                    <a:pt x="7288" y="5931"/>
                  </a:lnTo>
                  <a:lnTo>
                    <a:pt x="7253" y="5920"/>
                  </a:lnTo>
                  <a:lnTo>
                    <a:pt x="7219" y="5907"/>
                  </a:lnTo>
                  <a:lnTo>
                    <a:pt x="7186" y="5893"/>
                  </a:lnTo>
                  <a:lnTo>
                    <a:pt x="7153" y="5878"/>
                  </a:lnTo>
                  <a:lnTo>
                    <a:pt x="7120" y="5862"/>
                  </a:lnTo>
                  <a:lnTo>
                    <a:pt x="7088" y="5844"/>
                  </a:lnTo>
                  <a:lnTo>
                    <a:pt x="7057" y="5825"/>
                  </a:lnTo>
                  <a:lnTo>
                    <a:pt x="7026" y="5805"/>
                  </a:lnTo>
                  <a:lnTo>
                    <a:pt x="6996" y="5784"/>
                  </a:lnTo>
                  <a:lnTo>
                    <a:pt x="6968" y="5762"/>
                  </a:lnTo>
                  <a:lnTo>
                    <a:pt x="6940" y="5738"/>
                  </a:lnTo>
                  <a:lnTo>
                    <a:pt x="6913" y="5714"/>
                  </a:lnTo>
                  <a:lnTo>
                    <a:pt x="6886" y="5689"/>
                  </a:lnTo>
                  <a:lnTo>
                    <a:pt x="6861" y="5663"/>
                  </a:lnTo>
                  <a:lnTo>
                    <a:pt x="6837" y="5635"/>
                  </a:lnTo>
                  <a:lnTo>
                    <a:pt x="6814" y="5607"/>
                  </a:lnTo>
                  <a:lnTo>
                    <a:pt x="6792" y="5579"/>
                  </a:lnTo>
                  <a:lnTo>
                    <a:pt x="6771" y="5549"/>
                  </a:lnTo>
                  <a:lnTo>
                    <a:pt x="6751" y="5518"/>
                  </a:lnTo>
                  <a:lnTo>
                    <a:pt x="6732" y="5487"/>
                  </a:lnTo>
                  <a:lnTo>
                    <a:pt x="6714" y="5455"/>
                  </a:lnTo>
                  <a:lnTo>
                    <a:pt x="6698" y="5422"/>
                  </a:lnTo>
                  <a:lnTo>
                    <a:pt x="6682" y="5389"/>
                  </a:lnTo>
                  <a:lnTo>
                    <a:pt x="6668" y="5356"/>
                  </a:lnTo>
                  <a:lnTo>
                    <a:pt x="6656" y="5322"/>
                  </a:lnTo>
                  <a:lnTo>
                    <a:pt x="6644" y="5287"/>
                  </a:lnTo>
                  <a:lnTo>
                    <a:pt x="6634" y="5252"/>
                  </a:lnTo>
                  <a:lnTo>
                    <a:pt x="6625" y="5217"/>
                  </a:lnTo>
                  <a:lnTo>
                    <a:pt x="6618" y="5181"/>
                  </a:lnTo>
                  <a:lnTo>
                    <a:pt x="6612" y="5145"/>
                  </a:lnTo>
                  <a:lnTo>
                    <a:pt x="6607" y="5109"/>
                  </a:lnTo>
                  <a:lnTo>
                    <a:pt x="6604" y="5073"/>
                  </a:lnTo>
                  <a:lnTo>
                    <a:pt x="6602" y="5037"/>
                  </a:lnTo>
                  <a:lnTo>
                    <a:pt x="6601" y="5000"/>
                  </a:lnTo>
                  <a:lnTo>
                    <a:pt x="6602" y="4963"/>
                  </a:lnTo>
                  <a:lnTo>
                    <a:pt x="6604" y="4927"/>
                  </a:lnTo>
                  <a:lnTo>
                    <a:pt x="6607" y="4891"/>
                  </a:lnTo>
                  <a:lnTo>
                    <a:pt x="6612" y="4855"/>
                  </a:lnTo>
                  <a:lnTo>
                    <a:pt x="6618" y="4819"/>
                  </a:lnTo>
                  <a:lnTo>
                    <a:pt x="6625" y="4783"/>
                  </a:lnTo>
                  <a:lnTo>
                    <a:pt x="6634" y="4748"/>
                  </a:lnTo>
                  <a:lnTo>
                    <a:pt x="6644" y="4713"/>
                  </a:lnTo>
                  <a:lnTo>
                    <a:pt x="6656" y="4678"/>
                  </a:lnTo>
                  <a:lnTo>
                    <a:pt x="6668" y="4644"/>
                  </a:lnTo>
                  <a:lnTo>
                    <a:pt x="6682" y="4611"/>
                  </a:lnTo>
                  <a:lnTo>
                    <a:pt x="6698" y="4578"/>
                  </a:lnTo>
                  <a:lnTo>
                    <a:pt x="6714" y="4545"/>
                  </a:lnTo>
                  <a:lnTo>
                    <a:pt x="6732" y="4513"/>
                  </a:lnTo>
                  <a:lnTo>
                    <a:pt x="6751" y="4482"/>
                  </a:lnTo>
                  <a:lnTo>
                    <a:pt x="6771" y="4451"/>
                  </a:lnTo>
                  <a:lnTo>
                    <a:pt x="6792" y="4421"/>
                  </a:lnTo>
                  <a:lnTo>
                    <a:pt x="6814" y="4393"/>
                  </a:lnTo>
                  <a:lnTo>
                    <a:pt x="6837" y="4365"/>
                  </a:lnTo>
                  <a:lnTo>
                    <a:pt x="6861" y="4337"/>
                  </a:lnTo>
                  <a:lnTo>
                    <a:pt x="6886" y="4311"/>
                  </a:lnTo>
                  <a:lnTo>
                    <a:pt x="6913" y="4286"/>
                  </a:lnTo>
                  <a:lnTo>
                    <a:pt x="6940" y="4262"/>
                  </a:lnTo>
                  <a:lnTo>
                    <a:pt x="6968" y="4238"/>
                  </a:lnTo>
                  <a:lnTo>
                    <a:pt x="6996" y="4216"/>
                  </a:lnTo>
                  <a:lnTo>
                    <a:pt x="7026" y="4195"/>
                  </a:lnTo>
                  <a:lnTo>
                    <a:pt x="7057" y="4175"/>
                  </a:lnTo>
                  <a:lnTo>
                    <a:pt x="7088" y="4156"/>
                  </a:lnTo>
                  <a:lnTo>
                    <a:pt x="7120" y="4138"/>
                  </a:lnTo>
                  <a:lnTo>
                    <a:pt x="7153" y="4122"/>
                  </a:lnTo>
                  <a:lnTo>
                    <a:pt x="7186" y="4107"/>
                  </a:lnTo>
                  <a:lnTo>
                    <a:pt x="7219" y="4093"/>
                  </a:lnTo>
                  <a:lnTo>
                    <a:pt x="7253" y="4080"/>
                  </a:lnTo>
                  <a:lnTo>
                    <a:pt x="7288" y="4069"/>
                  </a:lnTo>
                  <a:lnTo>
                    <a:pt x="7323" y="4059"/>
                  </a:lnTo>
                  <a:lnTo>
                    <a:pt x="7358" y="4050"/>
                  </a:lnTo>
                  <a:lnTo>
                    <a:pt x="7394" y="4042"/>
                  </a:lnTo>
                  <a:lnTo>
                    <a:pt x="7430" y="4036"/>
                  </a:lnTo>
                  <a:lnTo>
                    <a:pt x="7466" y="4031"/>
                  </a:lnTo>
                  <a:lnTo>
                    <a:pt x="7502" y="4028"/>
                  </a:lnTo>
                  <a:lnTo>
                    <a:pt x="7538" y="4026"/>
                  </a:lnTo>
                  <a:lnTo>
                    <a:pt x="7575" y="4025"/>
                  </a:lnTo>
                  <a:lnTo>
                    <a:pt x="7612" y="4026"/>
                  </a:lnTo>
                  <a:lnTo>
                    <a:pt x="7648" y="4028"/>
                  </a:lnTo>
                  <a:lnTo>
                    <a:pt x="7685" y="4031"/>
                  </a:lnTo>
                  <a:lnTo>
                    <a:pt x="7721" y="4036"/>
                  </a:lnTo>
                  <a:lnTo>
                    <a:pt x="7757" y="4042"/>
                  </a:lnTo>
                  <a:lnTo>
                    <a:pt x="7793" y="4050"/>
                  </a:lnTo>
                  <a:lnTo>
                    <a:pt x="7828" y="4059"/>
                  </a:lnTo>
                  <a:lnTo>
                    <a:pt x="7863" y="4069"/>
                  </a:lnTo>
                  <a:lnTo>
                    <a:pt x="7898" y="4080"/>
                  </a:lnTo>
                  <a:lnTo>
                    <a:pt x="7932" y="4093"/>
                  </a:lnTo>
                  <a:lnTo>
                    <a:pt x="7965" y="4107"/>
                  </a:lnTo>
                  <a:lnTo>
                    <a:pt x="7998" y="4122"/>
                  </a:lnTo>
                  <a:lnTo>
                    <a:pt x="8031" y="4138"/>
                  </a:lnTo>
                  <a:lnTo>
                    <a:pt x="8063" y="4156"/>
                  </a:lnTo>
                  <a:lnTo>
                    <a:pt x="8094" y="4175"/>
                  </a:lnTo>
                  <a:lnTo>
                    <a:pt x="8125" y="4195"/>
                  </a:lnTo>
                  <a:lnTo>
                    <a:pt x="8155" y="4216"/>
                  </a:lnTo>
                  <a:lnTo>
                    <a:pt x="8183" y="4238"/>
                  </a:lnTo>
                  <a:lnTo>
                    <a:pt x="8211" y="4262"/>
                  </a:lnTo>
                  <a:lnTo>
                    <a:pt x="8238" y="4286"/>
                  </a:lnTo>
                  <a:lnTo>
                    <a:pt x="8265" y="4311"/>
                  </a:lnTo>
                  <a:lnTo>
                    <a:pt x="8290" y="4337"/>
                  </a:lnTo>
                  <a:lnTo>
                    <a:pt x="8314" y="4365"/>
                  </a:lnTo>
                  <a:lnTo>
                    <a:pt x="8337" y="4393"/>
                  </a:lnTo>
                  <a:lnTo>
                    <a:pt x="8359" y="4421"/>
                  </a:lnTo>
                  <a:lnTo>
                    <a:pt x="8380" y="4451"/>
                  </a:lnTo>
                  <a:lnTo>
                    <a:pt x="8400" y="4482"/>
                  </a:lnTo>
                  <a:lnTo>
                    <a:pt x="8419" y="4513"/>
                  </a:lnTo>
                  <a:lnTo>
                    <a:pt x="8437" y="4545"/>
                  </a:lnTo>
                  <a:lnTo>
                    <a:pt x="8453" y="4578"/>
                  </a:lnTo>
                  <a:lnTo>
                    <a:pt x="8469" y="4611"/>
                  </a:lnTo>
                  <a:lnTo>
                    <a:pt x="8483" y="4644"/>
                  </a:lnTo>
                  <a:lnTo>
                    <a:pt x="8495" y="4678"/>
                  </a:lnTo>
                  <a:lnTo>
                    <a:pt x="8507" y="4713"/>
                  </a:lnTo>
                  <a:lnTo>
                    <a:pt x="8517" y="4748"/>
                  </a:lnTo>
                  <a:lnTo>
                    <a:pt x="8526" y="4783"/>
                  </a:lnTo>
                  <a:lnTo>
                    <a:pt x="8533" y="4819"/>
                  </a:lnTo>
                  <a:lnTo>
                    <a:pt x="8539" y="4855"/>
                  </a:lnTo>
                  <a:lnTo>
                    <a:pt x="8544" y="4891"/>
                  </a:lnTo>
                  <a:lnTo>
                    <a:pt x="8547" y="4927"/>
                  </a:lnTo>
                  <a:lnTo>
                    <a:pt x="8549" y="4963"/>
                  </a:lnTo>
                  <a:lnTo>
                    <a:pt x="855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37"/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6" y="3880"/>
                  </a:moveTo>
                  <a:lnTo>
                    <a:pt x="7739" y="3887"/>
                  </a:lnTo>
                  <a:lnTo>
                    <a:pt x="7741" y="3887"/>
                  </a:lnTo>
                  <a:lnTo>
                    <a:pt x="7746" y="3888"/>
                  </a:lnTo>
                  <a:lnTo>
                    <a:pt x="7782" y="3894"/>
                  </a:lnTo>
                  <a:lnTo>
                    <a:pt x="7788" y="3896"/>
                  </a:lnTo>
                  <a:lnTo>
                    <a:pt x="7824" y="3903"/>
                  </a:lnTo>
                  <a:lnTo>
                    <a:pt x="7829" y="3904"/>
                  </a:lnTo>
                  <a:lnTo>
                    <a:pt x="7864" y="3913"/>
                  </a:lnTo>
                  <a:lnTo>
                    <a:pt x="7870" y="3915"/>
                  </a:lnTo>
                  <a:lnTo>
                    <a:pt x="7905" y="3925"/>
                  </a:lnTo>
                  <a:lnTo>
                    <a:pt x="7910" y="3926"/>
                  </a:lnTo>
                  <a:lnTo>
                    <a:pt x="7945" y="3938"/>
                  </a:lnTo>
                  <a:lnTo>
                    <a:pt x="7950" y="3940"/>
                  </a:lnTo>
                  <a:lnTo>
                    <a:pt x="7984" y="3952"/>
                  </a:lnTo>
                  <a:lnTo>
                    <a:pt x="7989" y="3954"/>
                  </a:lnTo>
                  <a:lnTo>
                    <a:pt x="8023" y="3968"/>
                  </a:lnTo>
                  <a:lnTo>
                    <a:pt x="8028" y="3970"/>
                  </a:lnTo>
                  <a:lnTo>
                    <a:pt x="8061" y="3986"/>
                  </a:lnTo>
                  <a:lnTo>
                    <a:pt x="8066" y="3988"/>
                  </a:lnTo>
                  <a:lnTo>
                    <a:pt x="8098" y="4004"/>
                  </a:lnTo>
                  <a:lnTo>
                    <a:pt x="8103" y="4007"/>
                  </a:lnTo>
                  <a:lnTo>
                    <a:pt x="8135" y="4025"/>
                  </a:lnTo>
                  <a:lnTo>
                    <a:pt x="8141" y="4028"/>
                  </a:lnTo>
                  <a:lnTo>
                    <a:pt x="8172" y="4047"/>
                  </a:lnTo>
                  <a:lnTo>
                    <a:pt x="8177" y="4050"/>
                  </a:lnTo>
                  <a:lnTo>
                    <a:pt x="8207" y="4070"/>
                  </a:lnTo>
                  <a:lnTo>
                    <a:pt x="8212" y="4073"/>
                  </a:lnTo>
                  <a:lnTo>
                    <a:pt x="8242" y="4094"/>
                  </a:lnTo>
                  <a:lnTo>
                    <a:pt x="8246" y="4097"/>
                  </a:lnTo>
                  <a:lnTo>
                    <a:pt x="8275" y="4120"/>
                  </a:lnTo>
                  <a:lnTo>
                    <a:pt x="8279" y="4123"/>
                  </a:lnTo>
                  <a:lnTo>
                    <a:pt x="8307" y="4146"/>
                  </a:lnTo>
                  <a:lnTo>
                    <a:pt x="8312" y="4150"/>
                  </a:lnTo>
                  <a:lnTo>
                    <a:pt x="8339" y="4174"/>
                  </a:lnTo>
                  <a:lnTo>
                    <a:pt x="8343" y="4178"/>
                  </a:lnTo>
                  <a:lnTo>
                    <a:pt x="8369" y="4203"/>
                  </a:lnTo>
                  <a:lnTo>
                    <a:pt x="8373" y="4207"/>
                  </a:lnTo>
                  <a:lnTo>
                    <a:pt x="8398" y="4233"/>
                  </a:lnTo>
                  <a:lnTo>
                    <a:pt x="8402" y="4238"/>
                  </a:lnTo>
                  <a:lnTo>
                    <a:pt x="8426" y="4265"/>
                  </a:lnTo>
                  <a:lnTo>
                    <a:pt x="8430" y="4269"/>
                  </a:lnTo>
                  <a:lnTo>
                    <a:pt x="8453" y="4297"/>
                  </a:lnTo>
                  <a:lnTo>
                    <a:pt x="8456" y="4301"/>
                  </a:lnTo>
                  <a:lnTo>
                    <a:pt x="8478" y="4330"/>
                  </a:lnTo>
                  <a:lnTo>
                    <a:pt x="8482" y="4335"/>
                  </a:lnTo>
                  <a:lnTo>
                    <a:pt x="8503" y="4364"/>
                  </a:lnTo>
                  <a:lnTo>
                    <a:pt x="8506" y="4369"/>
                  </a:lnTo>
                  <a:lnTo>
                    <a:pt x="8526" y="4400"/>
                  </a:lnTo>
                  <a:lnTo>
                    <a:pt x="8529" y="4405"/>
                  </a:lnTo>
                  <a:lnTo>
                    <a:pt x="8548" y="4436"/>
                  </a:lnTo>
                  <a:lnTo>
                    <a:pt x="8550" y="4440"/>
                  </a:lnTo>
                  <a:lnTo>
                    <a:pt x="8568" y="4472"/>
                  </a:lnTo>
                  <a:lnTo>
                    <a:pt x="8571" y="4477"/>
                  </a:lnTo>
                  <a:lnTo>
                    <a:pt x="8587" y="4510"/>
                  </a:lnTo>
                  <a:lnTo>
                    <a:pt x="8590" y="4515"/>
                  </a:lnTo>
                  <a:lnTo>
                    <a:pt x="8605" y="4548"/>
                  </a:lnTo>
                  <a:lnTo>
                    <a:pt x="8607" y="4553"/>
                  </a:lnTo>
                  <a:lnTo>
                    <a:pt x="8621" y="4587"/>
                  </a:lnTo>
                  <a:lnTo>
                    <a:pt x="8623" y="4592"/>
                  </a:lnTo>
                  <a:lnTo>
                    <a:pt x="8636" y="4626"/>
                  </a:lnTo>
                  <a:lnTo>
                    <a:pt x="8638" y="4631"/>
                  </a:lnTo>
                  <a:lnTo>
                    <a:pt x="8649" y="4666"/>
                  </a:lnTo>
                  <a:lnTo>
                    <a:pt x="8651" y="4671"/>
                  </a:lnTo>
                  <a:lnTo>
                    <a:pt x="8661" y="4706"/>
                  </a:lnTo>
                  <a:lnTo>
                    <a:pt x="8662" y="4712"/>
                  </a:lnTo>
                  <a:lnTo>
                    <a:pt x="8671" y="4747"/>
                  </a:lnTo>
                  <a:lnTo>
                    <a:pt x="8672" y="4752"/>
                  </a:lnTo>
                  <a:lnTo>
                    <a:pt x="8680" y="4788"/>
                  </a:lnTo>
                  <a:lnTo>
                    <a:pt x="8681" y="4794"/>
                  </a:lnTo>
                  <a:lnTo>
                    <a:pt x="8687" y="4829"/>
                  </a:lnTo>
                  <a:lnTo>
                    <a:pt x="8688" y="4835"/>
                  </a:lnTo>
                  <a:lnTo>
                    <a:pt x="8693" y="4871"/>
                  </a:lnTo>
                  <a:lnTo>
                    <a:pt x="8693" y="4877"/>
                  </a:lnTo>
                  <a:lnTo>
                    <a:pt x="8697" y="4913"/>
                  </a:lnTo>
                  <a:lnTo>
                    <a:pt x="8697" y="4919"/>
                  </a:lnTo>
                  <a:lnTo>
                    <a:pt x="8699" y="4955"/>
                  </a:lnTo>
                  <a:lnTo>
                    <a:pt x="8699" y="4961"/>
                  </a:lnTo>
                  <a:lnTo>
                    <a:pt x="8700" y="4997"/>
                  </a:lnTo>
                  <a:lnTo>
                    <a:pt x="8700" y="5003"/>
                  </a:lnTo>
                  <a:lnTo>
                    <a:pt x="8699" y="5039"/>
                  </a:lnTo>
                  <a:lnTo>
                    <a:pt x="8699" y="5045"/>
                  </a:lnTo>
                  <a:lnTo>
                    <a:pt x="8697" y="5081"/>
                  </a:lnTo>
                  <a:lnTo>
                    <a:pt x="8697" y="5087"/>
                  </a:lnTo>
                  <a:lnTo>
                    <a:pt x="8693" y="5123"/>
                  </a:lnTo>
                  <a:lnTo>
                    <a:pt x="8693" y="5129"/>
                  </a:lnTo>
                  <a:lnTo>
                    <a:pt x="8688" y="5165"/>
                  </a:lnTo>
                  <a:lnTo>
                    <a:pt x="8687" y="5171"/>
                  </a:lnTo>
                  <a:lnTo>
                    <a:pt x="8681" y="5206"/>
                  </a:lnTo>
                  <a:lnTo>
                    <a:pt x="8680" y="5212"/>
                  </a:lnTo>
                  <a:lnTo>
                    <a:pt x="8672" y="5248"/>
                  </a:lnTo>
                  <a:lnTo>
                    <a:pt x="8671" y="5253"/>
                  </a:lnTo>
                  <a:lnTo>
                    <a:pt x="8662" y="5288"/>
                  </a:lnTo>
                  <a:lnTo>
                    <a:pt x="8661" y="5294"/>
                  </a:lnTo>
                  <a:lnTo>
                    <a:pt x="8651" y="5329"/>
                  </a:lnTo>
                  <a:lnTo>
                    <a:pt x="8649" y="5334"/>
                  </a:lnTo>
                  <a:lnTo>
                    <a:pt x="8638" y="5369"/>
                  </a:lnTo>
                  <a:lnTo>
                    <a:pt x="8636" y="5374"/>
                  </a:lnTo>
                  <a:lnTo>
                    <a:pt x="8623" y="5408"/>
                  </a:lnTo>
                  <a:lnTo>
                    <a:pt x="8621" y="5413"/>
                  </a:lnTo>
                  <a:lnTo>
                    <a:pt x="8607" y="5447"/>
                  </a:lnTo>
                  <a:lnTo>
                    <a:pt x="8605" y="5452"/>
                  </a:lnTo>
                  <a:lnTo>
                    <a:pt x="8590" y="5485"/>
                  </a:lnTo>
                  <a:lnTo>
                    <a:pt x="8587" y="5490"/>
                  </a:lnTo>
                  <a:lnTo>
                    <a:pt x="8571" y="5523"/>
                  </a:lnTo>
                  <a:lnTo>
                    <a:pt x="8568" y="5528"/>
                  </a:lnTo>
                  <a:lnTo>
                    <a:pt x="8550" y="5560"/>
                  </a:lnTo>
                  <a:lnTo>
                    <a:pt x="8548" y="5564"/>
                  </a:lnTo>
                  <a:lnTo>
                    <a:pt x="8529" y="5595"/>
                  </a:lnTo>
                  <a:lnTo>
                    <a:pt x="8526" y="5600"/>
                  </a:lnTo>
                  <a:lnTo>
                    <a:pt x="8506" y="5631"/>
                  </a:lnTo>
                  <a:lnTo>
                    <a:pt x="8503" y="5636"/>
                  </a:lnTo>
                  <a:lnTo>
                    <a:pt x="8482" y="5665"/>
                  </a:lnTo>
                  <a:lnTo>
                    <a:pt x="8478" y="5670"/>
                  </a:lnTo>
                  <a:lnTo>
                    <a:pt x="8456" y="5699"/>
                  </a:lnTo>
                  <a:lnTo>
                    <a:pt x="8453" y="5703"/>
                  </a:lnTo>
                  <a:lnTo>
                    <a:pt x="8430" y="5731"/>
                  </a:lnTo>
                  <a:lnTo>
                    <a:pt x="8426" y="5735"/>
                  </a:lnTo>
                  <a:lnTo>
                    <a:pt x="8402" y="5762"/>
                  </a:lnTo>
                  <a:lnTo>
                    <a:pt x="8398" y="5767"/>
                  </a:lnTo>
                  <a:lnTo>
                    <a:pt x="8373" y="5793"/>
                  </a:lnTo>
                  <a:lnTo>
                    <a:pt x="8369" y="5797"/>
                  </a:lnTo>
                  <a:lnTo>
                    <a:pt x="8343" y="5822"/>
                  </a:lnTo>
                  <a:lnTo>
                    <a:pt x="8339" y="5826"/>
                  </a:lnTo>
                  <a:lnTo>
                    <a:pt x="8312" y="5850"/>
                  </a:lnTo>
                  <a:lnTo>
                    <a:pt x="8307" y="5854"/>
                  </a:lnTo>
                  <a:lnTo>
                    <a:pt x="8279" y="5877"/>
                  </a:lnTo>
                  <a:lnTo>
                    <a:pt x="8275" y="5880"/>
                  </a:lnTo>
                  <a:lnTo>
                    <a:pt x="8246" y="5903"/>
                  </a:lnTo>
                  <a:lnTo>
                    <a:pt x="8242" y="5906"/>
                  </a:lnTo>
                  <a:lnTo>
                    <a:pt x="8212" y="5927"/>
                  </a:lnTo>
                  <a:lnTo>
                    <a:pt x="8207" y="5930"/>
                  </a:lnTo>
                  <a:lnTo>
                    <a:pt x="8177" y="5950"/>
                  </a:lnTo>
                  <a:lnTo>
                    <a:pt x="8172" y="5953"/>
                  </a:lnTo>
                  <a:lnTo>
                    <a:pt x="8141" y="5972"/>
                  </a:lnTo>
                  <a:lnTo>
                    <a:pt x="8135" y="5975"/>
                  </a:lnTo>
                  <a:lnTo>
                    <a:pt x="8103" y="5993"/>
                  </a:lnTo>
                  <a:lnTo>
                    <a:pt x="8098" y="5996"/>
                  </a:lnTo>
                  <a:lnTo>
                    <a:pt x="8066" y="6012"/>
                  </a:lnTo>
                  <a:lnTo>
                    <a:pt x="8061" y="6014"/>
                  </a:lnTo>
                  <a:lnTo>
                    <a:pt x="8028" y="6030"/>
                  </a:lnTo>
                  <a:lnTo>
                    <a:pt x="8023" y="6032"/>
                  </a:lnTo>
                  <a:lnTo>
                    <a:pt x="7989" y="6046"/>
                  </a:lnTo>
                  <a:lnTo>
                    <a:pt x="7984" y="6048"/>
                  </a:lnTo>
                  <a:lnTo>
                    <a:pt x="7950" y="6060"/>
                  </a:lnTo>
                  <a:lnTo>
                    <a:pt x="7945" y="6062"/>
                  </a:lnTo>
                  <a:lnTo>
                    <a:pt x="7910" y="6074"/>
                  </a:lnTo>
                  <a:lnTo>
                    <a:pt x="7905" y="6075"/>
                  </a:lnTo>
                  <a:lnTo>
                    <a:pt x="7870" y="6085"/>
                  </a:lnTo>
                  <a:lnTo>
                    <a:pt x="7864" y="6087"/>
                  </a:lnTo>
                  <a:lnTo>
                    <a:pt x="7829" y="6096"/>
                  </a:lnTo>
                  <a:lnTo>
                    <a:pt x="7824" y="6097"/>
                  </a:lnTo>
                  <a:lnTo>
                    <a:pt x="7788" y="6104"/>
                  </a:lnTo>
                  <a:lnTo>
                    <a:pt x="7782" y="6106"/>
                  </a:lnTo>
                  <a:lnTo>
                    <a:pt x="7746" y="6112"/>
                  </a:lnTo>
                  <a:lnTo>
                    <a:pt x="7741" y="6113"/>
                  </a:lnTo>
                  <a:lnTo>
                    <a:pt x="7739" y="6113"/>
                  </a:lnTo>
                  <a:lnTo>
                    <a:pt x="7736" y="6120"/>
                  </a:lnTo>
                  <a:lnTo>
                    <a:pt x="7732" y="6133"/>
                  </a:lnTo>
                  <a:lnTo>
                    <a:pt x="7692" y="6240"/>
                  </a:lnTo>
                  <a:lnTo>
                    <a:pt x="7687" y="6252"/>
                  </a:lnTo>
                  <a:lnTo>
                    <a:pt x="7644" y="6358"/>
                  </a:lnTo>
                  <a:lnTo>
                    <a:pt x="7638" y="6370"/>
                  </a:lnTo>
                  <a:lnTo>
                    <a:pt x="7591" y="6474"/>
                  </a:lnTo>
                  <a:lnTo>
                    <a:pt x="7585" y="6486"/>
                  </a:lnTo>
                  <a:lnTo>
                    <a:pt x="7533" y="6588"/>
                  </a:lnTo>
                  <a:lnTo>
                    <a:pt x="7527" y="6600"/>
                  </a:lnTo>
                  <a:lnTo>
                    <a:pt x="7471" y="6701"/>
                  </a:lnTo>
                  <a:lnTo>
                    <a:pt x="7465" y="6712"/>
                  </a:lnTo>
                  <a:lnTo>
                    <a:pt x="7405" y="6810"/>
                  </a:lnTo>
                  <a:lnTo>
                    <a:pt x="7398" y="6821"/>
                  </a:lnTo>
                  <a:lnTo>
                    <a:pt x="7336" y="6917"/>
                  </a:lnTo>
                  <a:lnTo>
                    <a:pt x="7328" y="6928"/>
                  </a:lnTo>
                  <a:lnTo>
                    <a:pt x="7262" y="7022"/>
                  </a:lnTo>
                  <a:lnTo>
                    <a:pt x="7254" y="7032"/>
                  </a:lnTo>
                  <a:lnTo>
                    <a:pt x="7184" y="7123"/>
                  </a:lnTo>
                  <a:lnTo>
                    <a:pt x="7176" y="7133"/>
                  </a:lnTo>
                  <a:lnTo>
                    <a:pt x="7103" y="7221"/>
                  </a:lnTo>
                  <a:lnTo>
                    <a:pt x="7095" y="7231"/>
                  </a:lnTo>
                  <a:lnTo>
                    <a:pt x="7019" y="7317"/>
                  </a:lnTo>
                  <a:lnTo>
                    <a:pt x="7010" y="7326"/>
                  </a:lnTo>
                  <a:lnTo>
                    <a:pt x="6931" y="7408"/>
                  </a:lnTo>
                  <a:lnTo>
                    <a:pt x="6921" y="7418"/>
                  </a:lnTo>
                  <a:lnTo>
                    <a:pt x="6839" y="7497"/>
                  </a:lnTo>
                  <a:lnTo>
                    <a:pt x="6829" y="7506"/>
                  </a:lnTo>
                  <a:lnTo>
                    <a:pt x="6744" y="7582"/>
                  </a:lnTo>
                  <a:lnTo>
                    <a:pt x="6734" y="7591"/>
                  </a:lnTo>
                  <a:lnTo>
                    <a:pt x="6646" y="7664"/>
                  </a:lnTo>
                  <a:lnTo>
                    <a:pt x="6636" y="7672"/>
                  </a:lnTo>
                  <a:lnTo>
                    <a:pt x="6545" y="7741"/>
                  </a:lnTo>
                  <a:lnTo>
                    <a:pt x="6535" y="7749"/>
                  </a:lnTo>
                  <a:lnTo>
                    <a:pt x="6441" y="7816"/>
                  </a:lnTo>
                  <a:lnTo>
                    <a:pt x="6430" y="7823"/>
                  </a:lnTo>
                  <a:lnTo>
                    <a:pt x="6334" y="7886"/>
                  </a:lnTo>
                  <a:lnTo>
                    <a:pt x="6323" y="7893"/>
                  </a:lnTo>
                  <a:lnTo>
                    <a:pt x="6224" y="7952"/>
                  </a:lnTo>
                  <a:lnTo>
                    <a:pt x="6214" y="7958"/>
                  </a:lnTo>
                  <a:lnTo>
                    <a:pt x="6113" y="8014"/>
                  </a:lnTo>
                  <a:lnTo>
                    <a:pt x="6101" y="8020"/>
                  </a:lnTo>
                  <a:lnTo>
                    <a:pt x="5999" y="8072"/>
                  </a:lnTo>
                  <a:lnTo>
                    <a:pt x="5987" y="8078"/>
                  </a:lnTo>
                  <a:lnTo>
                    <a:pt x="5883" y="8125"/>
                  </a:lnTo>
                  <a:lnTo>
                    <a:pt x="5871" y="8131"/>
                  </a:lnTo>
                  <a:lnTo>
                    <a:pt x="5765" y="8174"/>
                  </a:lnTo>
                  <a:lnTo>
                    <a:pt x="5753" y="8179"/>
                  </a:lnTo>
                  <a:lnTo>
                    <a:pt x="5646" y="8219"/>
                  </a:lnTo>
                  <a:lnTo>
                    <a:pt x="5633" y="8223"/>
                  </a:lnTo>
                  <a:lnTo>
                    <a:pt x="5525" y="8259"/>
                  </a:lnTo>
                  <a:lnTo>
                    <a:pt x="5512" y="8263"/>
                  </a:lnTo>
                  <a:lnTo>
                    <a:pt x="5403" y="8295"/>
                  </a:lnTo>
                  <a:lnTo>
                    <a:pt x="5390" y="8298"/>
                  </a:lnTo>
                  <a:lnTo>
                    <a:pt x="5279" y="8326"/>
                  </a:lnTo>
                  <a:lnTo>
                    <a:pt x="5266" y="8329"/>
                  </a:lnTo>
                  <a:lnTo>
                    <a:pt x="5154" y="8352"/>
                  </a:lnTo>
                  <a:lnTo>
                    <a:pt x="5142" y="8354"/>
                  </a:lnTo>
                  <a:lnTo>
                    <a:pt x="5029" y="8374"/>
                  </a:lnTo>
                  <a:lnTo>
                    <a:pt x="5016" y="8376"/>
                  </a:lnTo>
                  <a:lnTo>
                    <a:pt x="4902" y="8391"/>
                  </a:lnTo>
                  <a:lnTo>
                    <a:pt x="4889" y="8392"/>
                  </a:lnTo>
                  <a:lnTo>
                    <a:pt x="4775" y="8403"/>
                  </a:lnTo>
                  <a:lnTo>
                    <a:pt x="4762" y="8404"/>
                  </a:lnTo>
                  <a:lnTo>
                    <a:pt x="4648" y="8410"/>
                  </a:lnTo>
                  <a:lnTo>
                    <a:pt x="4635" y="8411"/>
                  </a:lnTo>
                  <a:lnTo>
                    <a:pt x="4520" y="8413"/>
                  </a:lnTo>
                  <a:lnTo>
                    <a:pt x="4506" y="8413"/>
                  </a:lnTo>
                  <a:lnTo>
                    <a:pt x="4391" y="8411"/>
                  </a:lnTo>
                  <a:lnTo>
                    <a:pt x="4378" y="8410"/>
                  </a:lnTo>
                  <a:lnTo>
                    <a:pt x="4263" y="8404"/>
                  </a:lnTo>
                  <a:lnTo>
                    <a:pt x="4250" y="8403"/>
                  </a:lnTo>
                  <a:lnTo>
                    <a:pt x="4136" y="8392"/>
                  </a:lnTo>
                  <a:lnTo>
                    <a:pt x="4123" y="8391"/>
                  </a:lnTo>
                  <a:lnTo>
                    <a:pt x="4010" y="8376"/>
                  </a:lnTo>
                  <a:lnTo>
                    <a:pt x="3997" y="8374"/>
                  </a:lnTo>
                  <a:lnTo>
                    <a:pt x="3884" y="8354"/>
                  </a:lnTo>
                  <a:lnTo>
                    <a:pt x="3871" y="8352"/>
                  </a:lnTo>
                  <a:lnTo>
                    <a:pt x="3759" y="8329"/>
                  </a:lnTo>
                  <a:lnTo>
                    <a:pt x="3746" y="8326"/>
                  </a:lnTo>
                  <a:lnTo>
                    <a:pt x="3636" y="8298"/>
                  </a:lnTo>
                  <a:lnTo>
                    <a:pt x="3623" y="8295"/>
                  </a:lnTo>
                  <a:lnTo>
                    <a:pt x="3513" y="8263"/>
                  </a:lnTo>
                  <a:lnTo>
                    <a:pt x="3501" y="8259"/>
                  </a:lnTo>
                  <a:lnTo>
                    <a:pt x="3392" y="8223"/>
                  </a:lnTo>
                  <a:lnTo>
                    <a:pt x="3380" y="8219"/>
                  </a:lnTo>
                  <a:lnTo>
                    <a:pt x="3273" y="8179"/>
                  </a:lnTo>
                  <a:lnTo>
                    <a:pt x="3260" y="8174"/>
                  </a:lnTo>
                  <a:lnTo>
                    <a:pt x="3155" y="8131"/>
                  </a:lnTo>
                  <a:lnTo>
                    <a:pt x="3143" y="8125"/>
                  </a:lnTo>
                  <a:lnTo>
                    <a:pt x="3038" y="8078"/>
                  </a:lnTo>
                  <a:lnTo>
                    <a:pt x="3027" y="8072"/>
                  </a:lnTo>
                  <a:lnTo>
                    <a:pt x="2924" y="8020"/>
                  </a:lnTo>
                  <a:lnTo>
                    <a:pt x="2913" y="8014"/>
                  </a:lnTo>
                  <a:lnTo>
                    <a:pt x="2812" y="7958"/>
                  </a:lnTo>
                  <a:lnTo>
                    <a:pt x="2801" y="7952"/>
                  </a:lnTo>
                  <a:lnTo>
                    <a:pt x="2702" y="7893"/>
                  </a:lnTo>
                  <a:lnTo>
                    <a:pt x="2691" y="7886"/>
                  </a:lnTo>
                  <a:lnTo>
                    <a:pt x="2595" y="7823"/>
                  </a:lnTo>
                  <a:lnTo>
                    <a:pt x="2584" y="7815"/>
                  </a:lnTo>
                  <a:lnTo>
                    <a:pt x="2491" y="7749"/>
                  </a:lnTo>
                  <a:lnTo>
                    <a:pt x="2480" y="7741"/>
                  </a:lnTo>
                  <a:lnTo>
                    <a:pt x="2389" y="7672"/>
                  </a:lnTo>
                  <a:lnTo>
                    <a:pt x="2379" y="7664"/>
                  </a:lnTo>
                  <a:lnTo>
                    <a:pt x="2291" y="7591"/>
                  </a:lnTo>
                  <a:lnTo>
                    <a:pt x="2281" y="7582"/>
                  </a:lnTo>
                  <a:lnTo>
                    <a:pt x="2196" y="7506"/>
                  </a:lnTo>
                  <a:lnTo>
                    <a:pt x="2186" y="7497"/>
                  </a:lnTo>
                  <a:lnTo>
                    <a:pt x="2104" y="7418"/>
                  </a:lnTo>
                  <a:lnTo>
                    <a:pt x="2095" y="7409"/>
                  </a:lnTo>
                  <a:lnTo>
                    <a:pt x="2016" y="7326"/>
                  </a:lnTo>
                  <a:lnTo>
                    <a:pt x="2007" y="7317"/>
                  </a:lnTo>
                  <a:lnTo>
                    <a:pt x="1931" y="7231"/>
                  </a:lnTo>
                  <a:lnTo>
                    <a:pt x="1922" y="7222"/>
                  </a:lnTo>
                  <a:lnTo>
                    <a:pt x="1849" y="7133"/>
                  </a:lnTo>
                  <a:lnTo>
                    <a:pt x="1841" y="7123"/>
                  </a:lnTo>
                  <a:lnTo>
                    <a:pt x="1771" y="7032"/>
                  </a:lnTo>
                  <a:lnTo>
                    <a:pt x="1763" y="7022"/>
                  </a:lnTo>
                  <a:lnTo>
                    <a:pt x="1697" y="6928"/>
                  </a:lnTo>
                  <a:lnTo>
                    <a:pt x="1690" y="6918"/>
                  </a:lnTo>
                  <a:lnTo>
                    <a:pt x="1627" y="6821"/>
                  </a:lnTo>
                  <a:lnTo>
                    <a:pt x="1620" y="6810"/>
                  </a:lnTo>
                  <a:lnTo>
                    <a:pt x="1560" y="6712"/>
                  </a:lnTo>
                  <a:lnTo>
                    <a:pt x="1554" y="6700"/>
                  </a:lnTo>
                  <a:lnTo>
                    <a:pt x="1498" y="6599"/>
                  </a:lnTo>
                  <a:lnTo>
                    <a:pt x="1492" y="6588"/>
                  </a:lnTo>
                  <a:lnTo>
                    <a:pt x="1440" y="6486"/>
                  </a:lnTo>
                  <a:lnTo>
                    <a:pt x="1435" y="6474"/>
                  </a:lnTo>
                  <a:lnTo>
                    <a:pt x="1387" y="6370"/>
                  </a:lnTo>
                  <a:lnTo>
                    <a:pt x="1382" y="6358"/>
                  </a:lnTo>
                  <a:lnTo>
                    <a:pt x="1338" y="6252"/>
                  </a:lnTo>
                  <a:lnTo>
                    <a:pt x="1333" y="6240"/>
                  </a:lnTo>
                  <a:lnTo>
                    <a:pt x="1294" y="6133"/>
                  </a:lnTo>
                  <a:lnTo>
                    <a:pt x="1289" y="6120"/>
                  </a:lnTo>
                  <a:lnTo>
                    <a:pt x="1254" y="6012"/>
                  </a:lnTo>
                  <a:lnTo>
                    <a:pt x="1250" y="6000"/>
                  </a:lnTo>
                  <a:lnTo>
                    <a:pt x="1218" y="5890"/>
                  </a:lnTo>
                  <a:lnTo>
                    <a:pt x="1215" y="5877"/>
                  </a:lnTo>
                  <a:lnTo>
                    <a:pt x="1187" y="5766"/>
                  </a:lnTo>
                  <a:lnTo>
                    <a:pt x="1184" y="5754"/>
                  </a:lnTo>
                  <a:lnTo>
                    <a:pt x="1161" y="5642"/>
                  </a:lnTo>
                  <a:lnTo>
                    <a:pt x="1159" y="5629"/>
                  </a:lnTo>
                  <a:lnTo>
                    <a:pt x="1139" y="5516"/>
                  </a:lnTo>
                  <a:lnTo>
                    <a:pt x="1137" y="5503"/>
                  </a:lnTo>
                  <a:lnTo>
                    <a:pt x="1122" y="5390"/>
                  </a:lnTo>
                  <a:lnTo>
                    <a:pt x="1121" y="5377"/>
                  </a:lnTo>
                  <a:lnTo>
                    <a:pt x="1110" y="5263"/>
                  </a:lnTo>
                  <a:lnTo>
                    <a:pt x="1109" y="5250"/>
                  </a:lnTo>
                  <a:lnTo>
                    <a:pt x="1103" y="5135"/>
                  </a:lnTo>
                  <a:lnTo>
                    <a:pt x="1102" y="5122"/>
                  </a:lnTo>
                  <a:lnTo>
                    <a:pt x="1100" y="5007"/>
                  </a:lnTo>
                  <a:lnTo>
                    <a:pt x="1100" y="4993"/>
                  </a:lnTo>
                  <a:lnTo>
                    <a:pt x="1102" y="4878"/>
                  </a:lnTo>
                  <a:lnTo>
                    <a:pt x="1103" y="4865"/>
                  </a:lnTo>
                  <a:lnTo>
                    <a:pt x="1109" y="4750"/>
                  </a:lnTo>
                  <a:lnTo>
                    <a:pt x="1110" y="4737"/>
                  </a:lnTo>
                  <a:lnTo>
                    <a:pt x="1121" y="4623"/>
                  </a:lnTo>
                  <a:lnTo>
                    <a:pt x="1122" y="4610"/>
                  </a:lnTo>
                  <a:lnTo>
                    <a:pt x="1137" y="4497"/>
                  </a:lnTo>
                  <a:lnTo>
                    <a:pt x="1139" y="4484"/>
                  </a:lnTo>
                  <a:lnTo>
                    <a:pt x="1159" y="4371"/>
                  </a:lnTo>
                  <a:lnTo>
                    <a:pt x="1161" y="4358"/>
                  </a:lnTo>
                  <a:lnTo>
                    <a:pt x="1184" y="4246"/>
                  </a:lnTo>
                  <a:lnTo>
                    <a:pt x="1187" y="4234"/>
                  </a:lnTo>
                  <a:lnTo>
                    <a:pt x="1215" y="4123"/>
                  </a:lnTo>
                  <a:lnTo>
                    <a:pt x="1218" y="4110"/>
                  </a:lnTo>
                  <a:lnTo>
                    <a:pt x="1250" y="4000"/>
                  </a:lnTo>
                  <a:lnTo>
                    <a:pt x="1254" y="3988"/>
                  </a:lnTo>
                  <a:lnTo>
                    <a:pt x="1289" y="3880"/>
                  </a:lnTo>
                  <a:lnTo>
                    <a:pt x="1294" y="3867"/>
                  </a:lnTo>
                  <a:lnTo>
                    <a:pt x="1333" y="3760"/>
                  </a:lnTo>
                  <a:lnTo>
                    <a:pt x="1338" y="3748"/>
                  </a:lnTo>
                  <a:lnTo>
                    <a:pt x="1382" y="3642"/>
                  </a:lnTo>
                  <a:lnTo>
                    <a:pt x="1387" y="3630"/>
                  </a:lnTo>
                  <a:lnTo>
                    <a:pt x="1435" y="3526"/>
                  </a:lnTo>
                  <a:lnTo>
                    <a:pt x="1440" y="3514"/>
                  </a:lnTo>
                  <a:lnTo>
                    <a:pt x="1492" y="3412"/>
                  </a:lnTo>
                  <a:lnTo>
                    <a:pt x="1498" y="3401"/>
                  </a:lnTo>
                  <a:lnTo>
                    <a:pt x="1554" y="3300"/>
                  </a:lnTo>
                  <a:lnTo>
                    <a:pt x="1560" y="3288"/>
                  </a:lnTo>
                  <a:lnTo>
                    <a:pt x="1620" y="3190"/>
                  </a:lnTo>
                  <a:lnTo>
                    <a:pt x="1627" y="3179"/>
                  </a:lnTo>
                  <a:lnTo>
                    <a:pt x="1690" y="3082"/>
                  </a:lnTo>
                  <a:lnTo>
                    <a:pt x="1697" y="3072"/>
                  </a:lnTo>
                  <a:lnTo>
                    <a:pt x="1763" y="2978"/>
                  </a:lnTo>
                  <a:lnTo>
                    <a:pt x="1771" y="2968"/>
                  </a:lnTo>
                  <a:lnTo>
                    <a:pt x="1841" y="2877"/>
                  </a:lnTo>
                  <a:lnTo>
                    <a:pt x="1849" y="2867"/>
                  </a:lnTo>
                  <a:lnTo>
                    <a:pt x="1922" y="2778"/>
                  </a:lnTo>
                  <a:lnTo>
                    <a:pt x="1931" y="2769"/>
                  </a:lnTo>
                  <a:lnTo>
                    <a:pt x="2007" y="2683"/>
                  </a:lnTo>
                  <a:lnTo>
                    <a:pt x="2016" y="2674"/>
                  </a:lnTo>
                  <a:lnTo>
                    <a:pt x="2095" y="2591"/>
                  </a:lnTo>
                  <a:lnTo>
                    <a:pt x="2104" y="2582"/>
                  </a:lnTo>
                  <a:lnTo>
                    <a:pt x="2186" y="2503"/>
                  </a:lnTo>
                  <a:lnTo>
                    <a:pt x="2196" y="2494"/>
                  </a:lnTo>
                  <a:lnTo>
                    <a:pt x="2281" y="2418"/>
                  </a:lnTo>
                  <a:lnTo>
                    <a:pt x="2291" y="2409"/>
                  </a:lnTo>
                  <a:lnTo>
                    <a:pt x="2379" y="2336"/>
                  </a:lnTo>
                  <a:lnTo>
                    <a:pt x="2389" y="2328"/>
                  </a:lnTo>
                  <a:lnTo>
                    <a:pt x="2480" y="2259"/>
                  </a:lnTo>
                  <a:lnTo>
                    <a:pt x="2491" y="2251"/>
                  </a:lnTo>
                  <a:lnTo>
                    <a:pt x="2584" y="2185"/>
                  </a:lnTo>
                  <a:lnTo>
                    <a:pt x="2595" y="2177"/>
                  </a:lnTo>
                  <a:lnTo>
                    <a:pt x="2691" y="2114"/>
                  </a:lnTo>
                  <a:lnTo>
                    <a:pt x="2702" y="2107"/>
                  </a:lnTo>
                  <a:lnTo>
                    <a:pt x="2801" y="2048"/>
                  </a:lnTo>
                  <a:lnTo>
                    <a:pt x="2812" y="2042"/>
                  </a:lnTo>
                  <a:lnTo>
                    <a:pt x="2913" y="1986"/>
                  </a:lnTo>
                  <a:lnTo>
                    <a:pt x="2924" y="1980"/>
                  </a:lnTo>
                  <a:lnTo>
                    <a:pt x="3027" y="1928"/>
                  </a:lnTo>
                  <a:lnTo>
                    <a:pt x="3038" y="1922"/>
                  </a:lnTo>
                  <a:lnTo>
                    <a:pt x="3143" y="1875"/>
                  </a:lnTo>
                  <a:lnTo>
                    <a:pt x="3155" y="1869"/>
                  </a:lnTo>
                  <a:lnTo>
                    <a:pt x="3260" y="1826"/>
                  </a:lnTo>
                  <a:lnTo>
                    <a:pt x="3273" y="1821"/>
                  </a:lnTo>
                  <a:lnTo>
                    <a:pt x="3380" y="1781"/>
                  </a:lnTo>
                  <a:lnTo>
                    <a:pt x="3392" y="1777"/>
                  </a:lnTo>
                  <a:lnTo>
                    <a:pt x="3501" y="1741"/>
                  </a:lnTo>
                  <a:lnTo>
                    <a:pt x="3513" y="1737"/>
                  </a:lnTo>
                  <a:lnTo>
                    <a:pt x="3623" y="1705"/>
                  </a:lnTo>
                  <a:lnTo>
                    <a:pt x="3636" y="1702"/>
                  </a:lnTo>
                  <a:lnTo>
                    <a:pt x="3746" y="1674"/>
                  </a:lnTo>
                  <a:lnTo>
                    <a:pt x="3759" y="1671"/>
                  </a:lnTo>
                  <a:lnTo>
                    <a:pt x="3871" y="1648"/>
                  </a:lnTo>
                  <a:lnTo>
                    <a:pt x="3884" y="1646"/>
                  </a:lnTo>
                  <a:lnTo>
                    <a:pt x="3997" y="1626"/>
                  </a:lnTo>
                  <a:lnTo>
                    <a:pt x="4010" y="1624"/>
                  </a:lnTo>
                  <a:lnTo>
                    <a:pt x="4123" y="1609"/>
                  </a:lnTo>
                  <a:lnTo>
                    <a:pt x="4136" y="1608"/>
                  </a:lnTo>
                  <a:lnTo>
                    <a:pt x="4250" y="1597"/>
                  </a:lnTo>
                  <a:lnTo>
                    <a:pt x="4263" y="1596"/>
                  </a:lnTo>
                  <a:lnTo>
                    <a:pt x="4378" y="1590"/>
                  </a:lnTo>
                  <a:lnTo>
                    <a:pt x="4391" y="1589"/>
                  </a:lnTo>
                  <a:lnTo>
                    <a:pt x="4506" y="1587"/>
                  </a:lnTo>
                  <a:lnTo>
                    <a:pt x="4520" y="1587"/>
                  </a:lnTo>
                  <a:lnTo>
                    <a:pt x="4635" y="1589"/>
                  </a:lnTo>
                  <a:lnTo>
                    <a:pt x="4648" y="1590"/>
                  </a:lnTo>
                  <a:lnTo>
                    <a:pt x="4762" y="1596"/>
                  </a:lnTo>
                  <a:lnTo>
                    <a:pt x="4775" y="1597"/>
                  </a:lnTo>
                  <a:lnTo>
                    <a:pt x="4889" y="1608"/>
                  </a:lnTo>
                  <a:lnTo>
                    <a:pt x="4902" y="1609"/>
                  </a:lnTo>
                  <a:lnTo>
                    <a:pt x="5016" y="1624"/>
                  </a:lnTo>
                  <a:lnTo>
                    <a:pt x="5029" y="1626"/>
                  </a:lnTo>
                  <a:lnTo>
                    <a:pt x="5142" y="1646"/>
                  </a:lnTo>
                  <a:lnTo>
                    <a:pt x="5154" y="1648"/>
                  </a:lnTo>
                  <a:lnTo>
                    <a:pt x="5266" y="1671"/>
                  </a:lnTo>
                  <a:lnTo>
                    <a:pt x="5279" y="1674"/>
                  </a:lnTo>
                  <a:lnTo>
                    <a:pt x="5390" y="1702"/>
                  </a:lnTo>
                  <a:lnTo>
                    <a:pt x="5403" y="1705"/>
                  </a:lnTo>
                  <a:lnTo>
                    <a:pt x="5512" y="1737"/>
                  </a:lnTo>
                  <a:lnTo>
                    <a:pt x="5525" y="1741"/>
                  </a:lnTo>
                  <a:lnTo>
                    <a:pt x="5633" y="1777"/>
                  </a:lnTo>
                  <a:lnTo>
                    <a:pt x="5646" y="1781"/>
                  </a:lnTo>
                  <a:lnTo>
                    <a:pt x="5753" y="1821"/>
                  </a:lnTo>
                  <a:lnTo>
                    <a:pt x="5765" y="1826"/>
                  </a:lnTo>
                  <a:lnTo>
                    <a:pt x="5871" y="1869"/>
                  </a:lnTo>
                  <a:lnTo>
                    <a:pt x="5883" y="1875"/>
                  </a:lnTo>
                  <a:lnTo>
                    <a:pt x="5987" y="1922"/>
                  </a:lnTo>
                  <a:lnTo>
                    <a:pt x="5999" y="1928"/>
                  </a:lnTo>
                  <a:lnTo>
                    <a:pt x="6101" y="1980"/>
                  </a:lnTo>
                  <a:lnTo>
                    <a:pt x="6113" y="1986"/>
                  </a:lnTo>
                  <a:lnTo>
                    <a:pt x="6214" y="2042"/>
                  </a:lnTo>
                  <a:lnTo>
                    <a:pt x="6224" y="2048"/>
                  </a:lnTo>
                  <a:lnTo>
                    <a:pt x="6323" y="2107"/>
                  </a:lnTo>
                  <a:lnTo>
                    <a:pt x="6334" y="2114"/>
                  </a:lnTo>
                  <a:lnTo>
                    <a:pt x="6430" y="2177"/>
                  </a:lnTo>
                  <a:lnTo>
                    <a:pt x="6441" y="2184"/>
                  </a:lnTo>
                  <a:lnTo>
                    <a:pt x="6535" y="2251"/>
                  </a:lnTo>
                  <a:lnTo>
                    <a:pt x="6545" y="2259"/>
                  </a:lnTo>
                  <a:lnTo>
                    <a:pt x="6636" y="2328"/>
                  </a:lnTo>
                  <a:lnTo>
                    <a:pt x="6646" y="2336"/>
                  </a:lnTo>
                  <a:lnTo>
                    <a:pt x="6734" y="2409"/>
                  </a:lnTo>
                  <a:lnTo>
                    <a:pt x="6744" y="2418"/>
                  </a:lnTo>
                  <a:lnTo>
                    <a:pt x="6829" y="2494"/>
                  </a:lnTo>
                  <a:lnTo>
                    <a:pt x="6839" y="2503"/>
                  </a:lnTo>
                  <a:lnTo>
                    <a:pt x="6921" y="2582"/>
                  </a:lnTo>
                  <a:lnTo>
                    <a:pt x="6931" y="2592"/>
                  </a:lnTo>
                  <a:lnTo>
                    <a:pt x="7010" y="2674"/>
                  </a:lnTo>
                  <a:lnTo>
                    <a:pt x="7019" y="2683"/>
                  </a:lnTo>
                  <a:lnTo>
                    <a:pt x="7095" y="2769"/>
                  </a:lnTo>
                  <a:lnTo>
                    <a:pt x="7103" y="2779"/>
                  </a:lnTo>
                  <a:lnTo>
                    <a:pt x="7176" y="2867"/>
                  </a:lnTo>
                  <a:lnTo>
                    <a:pt x="7184" y="2877"/>
                  </a:lnTo>
                  <a:lnTo>
                    <a:pt x="7254" y="2968"/>
                  </a:lnTo>
                  <a:lnTo>
                    <a:pt x="7262" y="2978"/>
                  </a:lnTo>
                  <a:lnTo>
                    <a:pt x="7328" y="3072"/>
                  </a:lnTo>
                  <a:lnTo>
                    <a:pt x="7336" y="3083"/>
                  </a:lnTo>
                  <a:lnTo>
                    <a:pt x="7398" y="3179"/>
                  </a:lnTo>
                  <a:lnTo>
                    <a:pt x="7405" y="3190"/>
                  </a:lnTo>
                  <a:lnTo>
                    <a:pt x="7465" y="3288"/>
                  </a:lnTo>
                  <a:lnTo>
                    <a:pt x="7471" y="3299"/>
                  </a:lnTo>
                  <a:lnTo>
                    <a:pt x="7527" y="3400"/>
                  </a:lnTo>
                  <a:lnTo>
                    <a:pt x="7533" y="3412"/>
                  </a:lnTo>
                  <a:lnTo>
                    <a:pt x="7585" y="3514"/>
                  </a:lnTo>
                  <a:lnTo>
                    <a:pt x="7591" y="3526"/>
                  </a:lnTo>
                  <a:lnTo>
                    <a:pt x="7638" y="3630"/>
                  </a:lnTo>
                  <a:lnTo>
                    <a:pt x="7644" y="3642"/>
                  </a:lnTo>
                  <a:lnTo>
                    <a:pt x="7687" y="3748"/>
                  </a:lnTo>
                  <a:lnTo>
                    <a:pt x="7692" y="3760"/>
                  </a:lnTo>
                  <a:lnTo>
                    <a:pt x="7732" y="3867"/>
                  </a:lnTo>
                  <a:lnTo>
                    <a:pt x="7736" y="3880"/>
                  </a:lnTo>
                  <a:close/>
                  <a:moveTo>
                    <a:pt x="7923" y="4878"/>
                  </a:moveTo>
                  <a:lnTo>
                    <a:pt x="7925" y="4993"/>
                  </a:lnTo>
                  <a:lnTo>
                    <a:pt x="7925" y="5007"/>
                  </a:lnTo>
                  <a:lnTo>
                    <a:pt x="7923" y="5122"/>
                  </a:lnTo>
                  <a:lnTo>
                    <a:pt x="7922" y="5135"/>
                  </a:lnTo>
                  <a:lnTo>
                    <a:pt x="7916" y="5249"/>
                  </a:lnTo>
                  <a:lnTo>
                    <a:pt x="7915" y="5262"/>
                  </a:lnTo>
                  <a:lnTo>
                    <a:pt x="7904" y="5377"/>
                  </a:lnTo>
                  <a:lnTo>
                    <a:pt x="7903" y="5390"/>
                  </a:lnTo>
                  <a:lnTo>
                    <a:pt x="7888" y="5503"/>
                  </a:lnTo>
                  <a:lnTo>
                    <a:pt x="7886" y="5516"/>
                  </a:lnTo>
                  <a:lnTo>
                    <a:pt x="7867" y="5629"/>
                  </a:lnTo>
                  <a:lnTo>
                    <a:pt x="7864" y="5642"/>
                  </a:lnTo>
                  <a:lnTo>
                    <a:pt x="7841" y="5753"/>
                  </a:lnTo>
                  <a:lnTo>
                    <a:pt x="7838" y="5766"/>
                  </a:lnTo>
                  <a:lnTo>
                    <a:pt x="7834" y="5783"/>
                  </a:lnTo>
                  <a:lnTo>
                    <a:pt x="7848" y="5778"/>
                  </a:lnTo>
                  <a:lnTo>
                    <a:pt x="7877" y="5768"/>
                  </a:lnTo>
                  <a:lnTo>
                    <a:pt x="7905" y="5756"/>
                  </a:lnTo>
                  <a:lnTo>
                    <a:pt x="7933" y="5743"/>
                  </a:lnTo>
                  <a:lnTo>
                    <a:pt x="7961" y="5729"/>
                  </a:lnTo>
                  <a:lnTo>
                    <a:pt x="7988" y="5714"/>
                  </a:lnTo>
                  <a:lnTo>
                    <a:pt x="8014" y="5698"/>
                  </a:lnTo>
                  <a:lnTo>
                    <a:pt x="8040" y="5681"/>
                  </a:lnTo>
                  <a:lnTo>
                    <a:pt x="8065" y="5663"/>
                  </a:lnTo>
                  <a:lnTo>
                    <a:pt x="8090" y="5644"/>
                  </a:lnTo>
                  <a:lnTo>
                    <a:pt x="8113" y="5625"/>
                  </a:lnTo>
                  <a:lnTo>
                    <a:pt x="8136" y="5604"/>
                  </a:lnTo>
                  <a:lnTo>
                    <a:pt x="8158" y="5583"/>
                  </a:lnTo>
                  <a:lnTo>
                    <a:pt x="8180" y="5561"/>
                  </a:lnTo>
                  <a:lnTo>
                    <a:pt x="8200" y="5538"/>
                  </a:lnTo>
                  <a:lnTo>
                    <a:pt x="8220" y="5514"/>
                  </a:lnTo>
                  <a:lnTo>
                    <a:pt x="8238" y="5490"/>
                  </a:lnTo>
                  <a:lnTo>
                    <a:pt x="8256" y="5465"/>
                  </a:lnTo>
                  <a:lnTo>
                    <a:pt x="8273" y="5439"/>
                  </a:lnTo>
                  <a:lnTo>
                    <a:pt x="8289" y="5412"/>
                  </a:lnTo>
                  <a:lnTo>
                    <a:pt x="8304" y="5385"/>
                  </a:lnTo>
                  <a:lnTo>
                    <a:pt x="8318" y="5357"/>
                  </a:lnTo>
                  <a:lnTo>
                    <a:pt x="8331" y="5329"/>
                  </a:lnTo>
                  <a:lnTo>
                    <a:pt x="8343" y="5301"/>
                  </a:lnTo>
                  <a:lnTo>
                    <a:pt x="8354" y="5272"/>
                  </a:lnTo>
                  <a:lnTo>
                    <a:pt x="8363" y="5243"/>
                  </a:lnTo>
                  <a:lnTo>
                    <a:pt x="8372" y="5213"/>
                  </a:lnTo>
                  <a:lnTo>
                    <a:pt x="8379" y="5183"/>
                  </a:lnTo>
                  <a:lnTo>
                    <a:pt x="8386" y="5153"/>
                  </a:lnTo>
                  <a:lnTo>
                    <a:pt x="8391" y="5123"/>
                  </a:lnTo>
                  <a:lnTo>
                    <a:pt x="8395" y="5092"/>
                  </a:lnTo>
                  <a:lnTo>
                    <a:pt x="8398" y="5062"/>
                  </a:lnTo>
                  <a:lnTo>
                    <a:pt x="8399" y="5031"/>
                  </a:lnTo>
                  <a:lnTo>
                    <a:pt x="8400" y="5000"/>
                  </a:lnTo>
                  <a:lnTo>
                    <a:pt x="8399" y="4969"/>
                  </a:lnTo>
                  <a:lnTo>
                    <a:pt x="8398" y="4938"/>
                  </a:lnTo>
                  <a:lnTo>
                    <a:pt x="8395" y="4908"/>
                  </a:lnTo>
                  <a:lnTo>
                    <a:pt x="8391" y="4877"/>
                  </a:lnTo>
                  <a:lnTo>
                    <a:pt x="8386" y="4847"/>
                  </a:lnTo>
                  <a:lnTo>
                    <a:pt x="8379" y="4817"/>
                  </a:lnTo>
                  <a:lnTo>
                    <a:pt x="8372" y="4787"/>
                  </a:lnTo>
                  <a:lnTo>
                    <a:pt x="8363" y="4757"/>
                  </a:lnTo>
                  <a:lnTo>
                    <a:pt x="8354" y="4728"/>
                  </a:lnTo>
                  <a:lnTo>
                    <a:pt x="8343" y="4699"/>
                  </a:lnTo>
                  <a:lnTo>
                    <a:pt x="8331" y="4671"/>
                  </a:lnTo>
                  <a:lnTo>
                    <a:pt x="8318" y="4643"/>
                  </a:lnTo>
                  <a:lnTo>
                    <a:pt x="8304" y="4615"/>
                  </a:lnTo>
                  <a:lnTo>
                    <a:pt x="8289" y="4588"/>
                  </a:lnTo>
                  <a:lnTo>
                    <a:pt x="8273" y="4561"/>
                  </a:lnTo>
                  <a:lnTo>
                    <a:pt x="8256" y="4535"/>
                  </a:lnTo>
                  <a:lnTo>
                    <a:pt x="8238" y="4510"/>
                  </a:lnTo>
                  <a:lnTo>
                    <a:pt x="8220" y="4486"/>
                  </a:lnTo>
                  <a:lnTo>
                    <a:pt x="8200" y="4462"/>
                  </a:lnTo>
                  <a:lnTo>
                    <a:pt x="8180" y="4439"/>
                  </a:lnTo>
                  <a:lnTo>
                    <a:pt x="8158" y="4417"/>
                  </a:lnTo>
                  <a:lnTo>
                    <a:pt x="8136" y="4396"/>
                  </a:lnTo>
                  <a:lnTo>
                    <a:pt x="8113" y="4375"/>
                  </a:lnTo>
                  <a:lnTo>
                    <a:pt x="8090" y="4356"/>
                  </a:lnTo>
                  <a:lnTo>
                    <a:pt x="8065" y="4337"/>
                  </a:lnTo>
                  <a:lnTo>
                    <a:pt x="8040" y="4319"/>
                  </a:lnTo>
                  <a:lnTo>
                    <a:pt x="8014" y="4302"/>
                  </a:lnTo>
                  <a:lnTo>
                    <a:pt x="7988" y="4286"/>
                  </a:lnTo>
                  <a:lnTo>
                    <a:pt x="7961" y="4271"/>
                  </a:lnTo>
                  <a:lnTo>
                    <a:pt x="7933" y="4257"/>
                  </a:lnTo>
                  <a:lnTo>
                    <a:pt x="7905" y="4244"/>
                  </a:lnTo>
                  <a:lnTo>
                    <a:pt x="7877" y="4232"/>
                  </a:lnTo>
                  <a:lnTo>
                    <a:pt x="7848" y="4222"/>
                  </a:lnTo>
                  <a:lnTo>
                    <a:pt x="7834" y="4217"/>
                  </a:lnTo>
                  <a:lnTo>
                    <a:pt x="7838" y="4234"/>
                  </a:lnTo>
                  <a:lnTo>
                    <a:pt x="7841" y="4247"/>
                  </a:lnTo>
                  <a:lnTo>
                    <a:pt x="7864" y="4358"/>
                  </a:lnTo>
                  <a:lnTo>
                    <a:pt x="7867" y="4371"/>
                  </a:lnTo>
                  <a:lnTo>
                    <a:pt x="7886" y="4484"/>
                  </a:lnTo>
                  <a:lnTo>
                    <a:pt x="7888" y="4497"/>
                  </a:lnTo>
                  <a:lnTo>
                    <a:pt x="7903" y="4610"/>
                  </a:lnTo>
                  <a:lnTo>
                    <a:pt x="7904" y="4623"/>
                  </a:lnTo>
                  <a:lnTo>
                    <a:pt x="7915" y="4738"/>
                  </a:lnTo>
                  <a:lnTo>
                    <a:pt x="7916" y="4751"/>
                  </a:lnTo>
                  <a:lnTo>
                    <a:pt x="7922" y="4865"/>
                  </a:lnTo>
                  <a:lnTo>
                    <a:pt x="7923" y="4878"/>
                  </a:lnTo>
                  <a:close/>
                  <a:moveTo>
                    <a:pt x="7223" y="5102"/>
                  </a:moveTo>
                  <a:lnTo>
                    <a:pt x="7225" y="5000"/>
                  </a:lnTo>
                  <a:lnTo>
                    <a:pt x="7223" y="4898"/>
                  </a:lnTo>
                  <a:lnTo>
                    <a:pt x="7217" y="4796"/>
                  </a:lnTo>
                  <a:lnTo>
                    <a:pt x="7208" y="4695"/>
                  </a:lnTo>
                  <a:lnTo>
                    <a:pt x="7195" y="4595"/>
                  </a:lnTo>
                  <a:lnTo>
                    <a:pt x="7178" y="4495"/>
                  </a:lnTo>
                  <a:lnTo>
                    <a:pt x="7157" y="4396"/>
                  </a:lnTo>
                  <a:lnTo>
                    <a:pt x="7134" y="4304"/>
                  </a:lnTo>
                  <a:lnTo>
                    <a:pt x="7111" y="4319"/>
                  </a:lnTo>
                  <a:lnTo>
                    <a:pt x="7086" y="4337"/>
                  </a:lnTo>
                  <a:lnTo>
                    <a:pt x="7061" y="4356"/>
                  </a:lnTo>
                  <a:lnTo>
                    <a:pt x="7038" y="4375"/>
                  </a:lnTo>
                  <a:lnTo>
                    <a:pt x="7015" y="4396"/>
                  </a:lnTo>
                  <a:lnTo>
                    <a:pt x="6993" y="4417"/>
                  </a:lnTo>
                  <a:lnTo>
                    <a:pt x="6971" y="4439"/>
                  </a:lnTo>
                  <a:lnTo>
                    <a:pt x="6951" y="4462"/>
                  </a:lnTo>
                  <a:lnTo>
                    <a:pt x="6931" y="4486"/>
                  </a:lnTo>
                  <a:lnTo>
                    <a:pt x="6913" y="4510"/>
                  </a:lnTo>
                  <a:lnTo>
                    <a:pt x="6895" y="4535"/>
                  </a:lnTo>
                  <a:lnTo>
                    <a:pt x="6878" y="4561"/>
                  </a:lnTo>
                  <a:lnTo>
                    <a:pt x="6862" y="4588"/>
                  </a:lnTo>
                  <a:lnTo>
                    <a:pt x="6847" y="4615"/>
                  </a:lnTo>
                  <a:lnTo>
                    <a:pt x="6833" y="4643"/>
                  </a:lnTo>
                  <a:lnTo>
                    <a:pt x="6820" y="4671"/>
                  </a:lnTo>
                  <a:lnTo>
                    <a:pt x="6808" y="4699"/>
                  </a:lnTo>
                  <a:lnTo>
                    <a:pt x="6797" y="4728"/>
                  </a:lnTo>
                  <a:lnTo>
                    <a:pt x="6788" y="4757"/>
                  </a:lnTo>
                  <a:lnTo>
                    <a:pt x="6779" y="4787"/>
                  </a:lnTo>
                  <a:lnTo>
                    <a:pt x="6772" y="4817"/>
                  </a:lnTo>
                  <a:lnTo>
                    <a:pt x="6765" y="4847"/>
                  </a:lnTo>
                  <a:lnTo>
                    <a:pt x="6760" y="4877"/>
                  </a:lnTo>
                  <a:lnTo>
                    <a:pt x="6756" y="4908"/>
                  </a:lnTo>
                  <a:lnTo>
                    <a:pt x="6753" y="4938"/>
                  </a:lnTo>
                  <a:lnTo>
                    <a:pt x="6752" y="4969"/>
                  </a:lnTo>
                  <a:lnTo>
                    <a:pt x="6751" y="5000"/>
                  </a:lnTo>
                  <a:lnTo>
                    <a:pt x="6752" y="5031"/>
                  </a:lnTo>
                  <a:lnTo>
                    <a:pt x="6753" y="5062"/>
                  </a:lnTo>
                  <a:lnTo>
                    <a:pt x="6756" y="5092"/>
                  </a:lnTo>
                  <a:lnTo>
                    <a:pt x="6760" y="5123"/>
                  </a:lnTo>
                  <a:lnTo>
                    <a:pt x="6765" y="5153"/>
                  </a:lnTo>
                  <a:lnTo>
                    <a:pt x="6772" y="5183"/>
                  </a:lnTo>
                  <a:lnTo>
                    <a:pt x="6779" y="5213"/>
                  </a:lnTo>
                  <a:lnTo>
                    <a:pt x="6788" y="5243"/>
                  </a:lnTo>
                  <a:lnTo>
                    <a:pt x="6797" y="5272"/>
                  </a:lnTo>
                  <a:lnTo>
                    <a:pt x="6808" y="5301"/>
                  </a:lnTo>
                  <a:lnTo>
                    <a:pt x="6820" y="5329"/>
                  </a:lnTo>
                  <a:lnTo>
                    <a:pt x="6833" y="5357"/>
                  </a:lnTo>
                  <a:lnTo>
                    <a:pt x="6847" y="5385"/>
                  </a:lnTo>
                  <a:lnTo>
                    <a:pt x="6862" y="5412"/>
                  </a:lnTo>
                  <a:lnTo>
                    <a:pt x="6878" y="5439"/>
                  </a:lnTo>
                  <a:lnTo>
                    <a:pt x="6895" y="5465"/>
                  </a:lnTo>
                  <a:lnTo>
                    <a:pt x="6913" y="5490"/>
                  </a:lnTo>
                  <a:lnTo>
                    <a:pt x="6931" y="5514"/>
                  </a:lnTo>
                  <a:lnTo>
                    <a:pt x="6951" y="5538"/>
                  </a:lnTo>
                  <a:lnTo>
                    <a:pt x="6971" y="5561"/>
                  </a:lnTo>
                  <a:lnTo>
                    <a:pt x="6993" y="5583"/>
                  </a:lnTo>
                  <a:lnTo>
                    <a:pt x="7015" y="5604"/>
                  </a:lnTo>
                  <a:lnTo>
                    <a:pt x="7038" y="5625"/>
                  </a:lnTo>
                  <a:lnTo>
                    <a:pt x="7061" y="5644"/>
                  </a:lnTo>
                  <a:lnTo>
                    <a:pt x="7086" y="5663"/>
                  </a:lnTo>
                  <a:lnTo>
                    <a:pt x="7111" y="5681"/>
                  </a:lnTo>
                  <a:lnTo>
                    <a:pt x="7134" y="5696"/>
                  </a:lnTo>
                  <a:lnTo>
                    <a:pt x="7157" y="5604"/>
                  </a:lnTo>
                  <a:lnTo>
                    <a:pt x="7178" y="5505"/>
                  </a:lnTo>
                  <a:lnTo>
                    <a:pt x="7195" y="5405"/>
                  </a:lnTo>
                  <a:lnTo>
                    <a:pt x="7208" y="5305"/>
                  </a:lnTo>
                  <a:lnTo>
                    <a:pt x="7217" y="5204"/>
                  </a:lnTo>
                  <a:lnTo>
                    <a:pt x="7223" y="5102"/>
                  </a:lnTo>
                  <a:close/>
                  <a:moveTo>
                    <a:pt x="7038" y="5990"/>
                  </a:moveTo>
                  <a:lnTo>
                    <a:pt x="7039" y="5988"/>
                  </a:lnTo>
                  <a:lnTo>
                    <a:pt x="7016" y="5975"/>
                  </a:lnTo>
                  <a:lnTo>
                    <a:pt x="7010" y="5972"/>
                  </a:lnTo>
                  <a:lnTo>
                    <a:pt x="6979" y="5953"/>
                  </a:lnTo>
                  <a:lnTo>
                    <a:pt x="6974" y="5950"/>
                  </a:lnTo>
                  <a:lnTo>
                    <a:pt x="6944" y="5930"/>
                  </a:lnTo>
                  <a:lnTo>
                    <a:pt x="6939" y="5927"/>
                  </a:lnTo>
                  <a:lnTo>
                    <a:pt x="6909" y="5906"/>
                  </a:lnTo>
                  <a:lnTo>
                    <a:pt x="6905" y="5903"/>
                  </a:lnTo>
                  <a:lnTo>
                    <a:pt x="6876" y="5880"/>
                  </a:lnTo>
                  <a:lnTo>
                    <a:pt x="6872" y="5877"/>
                  </a:lnTo>
                  <a:lnTo>
                    <a:pt x="6844" y="5854"/>
                  </a:lnTo>
                  <a:lnTo>
                    <a:pt x="6839" y="5850"/>
                  </a:lnTo>
                  <a:lnTo>
                    <a:pt x="6812" y="5826"/>
                  </a:lnTo>
                  <a:lnTo>
                    <a:pt x="6808" y="5822"/>
                  </a:lnTo>
                  <a:lnTo>
                    <a:pt x="6782" y="5797"/>
                  </a:lnTo>
                  <a:lnTo>
                    <a:pt x="6778" y="5793"/>
                  </a:lnTo>
                  <a:lnTo>
                    <a:pt x="6753" y="5767"/>
                  </a:lnTo>
                  <a:lnTo>
                    <a:pt x="6749" y="5762"/>
                  </a:lnTo>
                  <a:lnTo>
                    <a:pt x="6725" y="5735"/>
                  </a:lnTo>
                  <a:lnTo>
                    <a:pt x="6721" y="5731"/>
                  </a:lnTo>
                  <a:lnTo>
                    <a:pt x="6698" y="5703"/>
                  </a:lnTo>
                  <a:lnTo>
                    <a:pt x="6695" y="5699"/>
                  </a:lnTo>
                  <a:lnTo>
                    <a:pt x="6673" y="5670"/>
                  </a:lnTo>
                  <a:lnTo>
                    <a:pt x="6669" y="5665"/>
                  </a:lnTo>
                  <a:lnTo>
                    <a:pt x="6648" y="5636"/>
                  </a:lnTo>
                  <a:lnTo>
                    <a:pt x="6645" y="5631"/>
                  </a:lnTo>
                  <a:lnTo>
                    <a:pt x="6625" y="5600"/>
                  </a:lnTo>
                  <a:lnTo>
                    <a:pt x="6622" y="5595"/>
                  </a:lnTo>
                  <a:lnTo>
                    <a:pt x="6603" y="5564"/>
                  </a:lnTo>
                  <a:lnTo>
                    <a:pt x="6601" y="5560"/>
                  </a:lnTo>
                  <a:lnTo>
                    <a:pt x="6583" y="5528"/>
                  </a:lnTo>
                  <a:lnTo>
                    <a:pt x="6580" y="5523"/>
                  </a:lnTo>
                  <a:lnTo>
                    <a:pt x="6564" y="5490"/>
                  </a:lnTo>
                  <a:lnTo>
                    <a:pt x="6561" y="5485"/>
                  </a:lnTo>
                  <a:lnTo>
                    <a:pt x="6546" y="5452"/>
                  </a:lnTo>
                  <a:lnTo>
                    <a:pt x="6544" y="5447"/>
                  </a:lnTo>
                  <a:lnTo>
                    <a:pt x="6530" y="5413"/>
                  </a:lnTo>
                  <a:lnTo>
                    <a:pt x="6528" y="5408"/>
                  </a:lnTo>
                  <a:lnTo>
                    <a:pt x="6515" y="5374"/>
                  </a:lnTo>
                  <a:lnTo>
                    <a:pt x="6513" y="5369"/>
                  </a:lnTo>
                  <a:lnTo>
                    <a:pt x="6502" y="5334"/>
                  </a:lnTo>
                  <a:lnTo>
                    <a:pt x="6500" y="5329"/>
                  </a:lnTo>
                  <a:lnTo>
                    <a:pt x="6490" y="5294"/>
                  </a:lnTo>
                  <a:lnTo>
                    <a:pt x="6489" y="5288"/>
                  </a:lnTo>
                  <a:lnTo>
                    <a:pt x="6480" y="5253"/>
                  </a:lnTo>
                  <a:lnTo>
                    <a:pt x="6479" y="5248"/>
                  </a:lnTo>
                  <a:lnTo>
                    <a:pt x="6471" y="5212"/>
                  </a:lnTo>
                  <a:lnTo>
                    <a:pt x="6470" y="5206"/>
                  </a:lnTo>
                  <a:lnTo>
                    <a:pt x="6464" y="5171"/>
                  </a:lnTo>
                  <a:lnTo>
                    <a:pt x="6463" y="5165"/>
                  </a:lnTo>
                  <a:lnTo>
                    <a:pt x="6458" y="5129"/>
                  </a:lnTo>
                  <a:lnTo>
                    <a:pt x="6458" y="5123"/>
                  </a:lnTo>
                  <a:lnTo>
                    <a:pt x="6454" y="5087"/>
                  </a:lnTo>
                  <a:lnTo>
                    <a:pt x="6454" y="5081"/>
                  </a:lnTo>
                  <a:lnTo>
                    <a:pt x="6452" y="5045"/>
                  </a:lnTo>
                  <a:lnTo>
                    <a:pt x="6452" y="5039"/>
                  </a:lnTo>
                  <a:lnTo>
                    <a:pt x="6451" y="5003"/>
                  </a:lnTo>
                  <a:lnTo>
                    <a:pt x="6451" y="4997"/>
                  </a:lnTo>
                  <a:lnTo>
                    <a:pt x="6452" y="4961"/>
                  </a:lnTo>
                  <a:lnTo>
                    <a:pt x="6452" y="4955"/>
                  </a:lnTo>
                  <a:lnTo>
                    <a:pt x="6454" y="4919"/>
                  </a:lnTo>
                  <a:lnTo>
                    <a:pt x="6454" y="4913"/>
                  </a:lnTo>
                  <a:lnTo>
                    <a:pt x="6458" y="4877"/>
                  </a:lnTo>
                  <a:lnTo>
                    <a:pt x="6458" y="4871"/>
                  </a:lnTo>
                  <a:lnTo>
                    <a:pt x="6463" y="4835"/>
                  </a:lnTo>
                  <a:lnTo>
                    <a:pt x="6464" y="4829"/>
                  </a:lnTo>
                  <a:lnTo>
                    <a:pt x="6470" y="4794"/>
                  </a:lnTo>
                  <a:lnTo>
                    <a:pt x="6471" y="4788"/>
                  </a:lnTo>
                  <a:lnTo>
                    <a:pt x="6479" y="4752"/>
                  </a:lnTo>
                  <a:lnTo>
                    <a:pt x="6480" y="4747"/>
                  </a:lnTo>
                  <a:lnTo>
                    <a:pt x="6489" y="4712"/>
                  </a:lnTo>
                  <a:lnTo>
                    <a:pt x="6490" y="4706"/>
                  </a:lnTo>
                  <a:lnTo>
                    <a:pt x="6500" y="4671"/>
                  </a:lnTo>
                  <a:lnTo>
                    <a:pt x="6502" y="4666"/>
                  </a:lnTo>
                  <a:lnTo>
                    <a:pt x="6513" y="4631"/>
                  </a:lnTo>
                  <a:lnTo>
                    <a:pt x="6515" y="4626"/>
                  </a:lnTo>
                  <a:lnTo>
                    <a:pt x="6528" y="4592"/>
                  </a:lnTo>
                  <a:lnTo>
                    <a:pt x="6530" y="4587"/>
                  </a:lnTo>
                  <a:lnTo>
                    <a:pt x="6544" y="4553"/>
                  </a:lnTo>
                  <a:lnTo>
                    <a:pt x="6546" y="4548"/>
                  </a:lnTo>
                  <a:lnTo>
                    <a:pt x="6561" y="4515"/>
                  </a:lnTo>
                  <a:lnTo>
                    <a:pt x="6564" y="4510"/>
                  </a:lnTo>
                  <a:lnTo>
                    <a:pt x="6580" y="4477"/>
                  </a:lnTo>
                  <a:lnTo>
                    <a:pt x="6583" y="4472"/>
                  </a:lnTo>
                  <a:lnTo>
                    <a:pt x="6601" y="4440"/>
                  </a:lnTo>
                  <a:lnTo>
                    <a:pt x="6603" y="4436"/>
                  </a:lnTo>
                  <a:lnTo>
                    <a:pt x="6622" y="4405"/>
                  </a:lnTo>
                  <a:lnTo>
                    <a:pt x="6625" y="4400"/>
                  </a:lnTo>
                  <a:lnTo>
                    <a:pt x="6645" y="4369"/>
                  </a:lnTo>
                  <a:lnTo>
                    <a:pt x="6648" y="4364"/>
                  </a:lnTo>
                  <a:lnTo>
                    <a:pt x="6669" y="4335"/>
                  </a:lnTo>
                  <a:lnTo>
                    <a:pt x="6673" y="4330"/>
                  </a:lnTo>
                  <a:lnTo>
                    <a:pt x="6695" y="4301"/>
                  </a:lnTo>
                  <a:lnTo>
                    <a:pt x="6698" y="4297"/>
                  </a:lnTo>
                  <a:lnTo>
                    <a:pt x="6721" y="4269"/>
                  </a:lnTo>
                  <a:lnTo>
                    <a:pt x="6725" y="4265"/>
                  </a:lnTo>
                  <a:lnTo>
                    <a:pt x="6749" y="4238"/>
                  </a:lnTo>
                  <a:lnTo>
                    <a:pt x="6753" y="4233"/>
                  </a:lnTo>
                  <a:lnTo>
                    <a:pt x="6778" y="4207"/>
                  </a:lnTo>
                  <a:lnTo>
                    <a:pt x="6782" y="4203"/>
                  </a:lnTo>
                  <a:lnTo>
                    <a:pt x="6808" y="4178"/>
                  </a:lnTo>
                  <a:lnTo>
                    <a:pt x="6812" y="4174"/>
                  </a:lnTo>
                  <a:lnTo>
                    <a:pt x="6839" y="4150"/>
                  </a:lnTo>
                  <a:lnTo>
                    <a:pt x="6844" y="4146"/>
                  </a:lnTo>
                  <a:lnTo>
                    <a:pt x="6872" y="4123"/>
                  </a:lnTo>
                  <a:lnTo>
                    <a:pt x="6876" y="4120"/>
                  </a:lnTo>
                  <a:lnTo>
                    <a:pt x="6905" y="4097"/>
                  </a:lnTo>
                  <a:lnTo>
                    <a:pt x="6909" y="4094"/>
                  </a:lnTo>
                  <a:lnTo>
                    <a:pt x="6939" y="4073"/>
                  </a:lnTo>
                  <a:lnTo>
                    <a:pt x="6944" y="4070"/>
                  </a:lnTo>
                  <a:lnTo>
                    <a:pt x="6974" y="4050"/>
                  </a:lnTo>
                  <a:lnTo>
                    <a:pt x="6979" y="4047"/>
                  </a:lnTo>
                  <a:lnTo>
                    <a:pt x="7010" y="4028"/>
                  </a:lnTo>
                  <a:lnTo>
                    <a:pt x="7016" y="4025"/>
                  </a:lnTo>
                  <a:lnTo>
                    <a:pt x="7039" y="4012"/>
                  </a:lnTo>
                  <a:lnTo>
                    <a:pt x="7038" y="4010"/>
                  </a:lnTo>
                  <a:lnTo>
                    <a:pt x="6999" y="3916"/>
                  </a:lnTo>
                  <a:lnTo>
                    <a:pt x="6957" y="3824"/>
                  </a:lnTo>
                  <a:lnTo>
                    <a:pt x="6911" y="3733"/>
                  </a:lnTo>
                  <a:lnTo>
                    <a:pt x="6862" y="3644"/>
                  </a:lnTo>
                  <a:lnTo>
                    <a:pt x="6809" y="3557"/>
                  </a:lnTo>
                  <a:lnTo>
                    <a:pt x="6753" y="3471"/>
                  </a:lnTo>
                  <a:lnTo>
                    <a:pt x="6695" y="3389"/>
                  </a:lnTo>
                  <a:lnTo>
                    <a:pt x="6633" y="3308"/>
                  </a:lnTo>
                  <a:lnTo>
                    <a:pt x="6568" y="3230"/>
                  </a:lnTo>
                  <a:lnTo>
                    <a:pt x="6501" y="3155"/>
                  </a:lnTo>
                  <a:lnTo>
                    <a:pt x="6431" y="3082"/>
                  </a:lnTo>
                  <a:lnTo>
                    <a:pt x="6358" y="3012"/>
                  </a:lnTo>
                  <a:lnTo>
                    <a:pt x="6283" y="2944"/>
                  </a:lnTo>
                  <a:lnTo>
                    <a:pt x="6205" y="2880"/>
                  </a:lnTo>
                  <a:lnTo>
                    <a:pt x="6124" y="2818"/>
                  </a:lnTo>
                  <a:lnTo>
                    <a:pt x="6042" y="2759"/>
                  </a:lnTo>
                  <a:lnTo>
                    <a:pt x="5957" y="2704"/>
                  </a:lnTo>
                  <a:lnTo>
                    <a:pt x="5869" y="2651"/>
                  </a:lnTo>
                  <a:lnTo>
                    <a:pt x="5780" y="2602"/>
                  </a:lnTo>
                  <a:lnTo>
                    <a:pt x="5689" y="2556"/>
                  </a:lnTo>
                  <a:lnTo>
                    <a:pt x="5597" y="2514"/>
                  </a:lnTo>
                  <a:lnTo>
                    <a:pt x="5503" y="2475"/>
                  </a:lnTo>
                  <a:lnTo>
                    <a:pt x="5408" y="2439"/>
                  </a:lnTo>
                  <a:lnTo>
                    <a:pt x="5312" y="2408"/>
                  </a:lnTo>
                  <a:lnTo>
                    <a:pt x="5215" y="2380"/>
                  </a:lnTo>
                  <a:lnTo>
                    <a:pt x="5117" y="2355"/>
                  </a:lnTo>
                  <a:lnTo>
                    <a:pt x="5017" y="2335"/>
                  </a:lnTo>
                  <a:lnTo>
                    <a:pt x="4918" y="2318"/>
                  </a:lnTo>
                  <a:lnTo>
                    <a:pt x="4817" y="2304"/>
                  </a:lnTo>
                  <a:lnTo>
                    <a:pt x="4716" y="2295"/>
                  </a:lnTo>
                  <a:lnTo>
                    <a:pt x="4615" y="2289"/>
                  </a:lnTo>
                  <a:lnTo>
                    <a:pt x="4513" y="2287"/>
                  </a:lnTo>
                  <a:lnTo>
                    <a:pt x="4411" y="2289"/>
                  </a:lnTo>
                  <a:lnTo>
                    <a:pt x="4310" y="2295"/>
                  </a:lnTo>
                  <a:lnTo>
                    <a:pt x="4208" y="2304"/>
                  </a:lnTo>
                  <a:lnTo>
                    <a:pt x="4108" y="2318"/>
                  </a:lnTo>
                  <a:lnTo>
                    <a:pt x="4008" y="2335"/>
                  </a:lnTo>
                  <a:lnTo>
                    <a:pt x="3909" y="2355"/>
                  </a:lnTo>
                  <a:lnTo>
                    <a:pt x="3811" y="2380"/>
                  </a:lnTo>
                  <a:lnTo>
                    <a:pt x="3714" y="2408"/>
                  </a:lnTo>
                  <a:lnTo>
                    <a:pt x="3617" y="2439"/>
                  </a:lnTo>
                  <a:lnTo>
                    <a:pt x="3522" y="2475"/>
                  </a:lnTo>
                  <a:lnTo>
                    <a:pt x="3429" y="2514"/>
                  </a:lnTo>
                  <a:lnTo>
                    <a:pt x="3336" y="2556"/>
                  </a:lnTo>
                  <a:lnTo>
                    <a:pt x="3245" y="2602"/>
                  </a:lnTo>
                  <a:lnTo>
                    <a:pt x="3156" y="2651"/>
                  </a:lnTo>
                  <a:lnTo>
                    <a:pt x="3069" y="2704"/>
                  </a:lnTo>
                  <a:lnTo>
                    <a:pt x="2984" y="2759"/>
                  </a:lnTo>
                  <a:lnTo>
                    <a:pt x="2901" y="2818"/>
                  </a:lnTo>
                  <a:lnTo>
                    <a:pt x="2821" y="2880"/>
                  </a:lnTo>
                  <a:lnTo>
                    <a:pt x="2743" y="2944"/>
                  </a:lnTo>
                  <a:lnTo>
                    <a:pt x="2667" y="3012"/>
                  </a:lnTo>
                  <a:lnTo>
                    <a:pt x="2595" y="3082"/>
                  </a:lnTo>
                  <a:lnTo>
                    <a:pt x="2524" y="3155"/>
                  </a:lnTo>
                  <a:lnTo>
                    <a:pt x="2457" y="3230"/>
                  </a:lnTo>
                  <a:lnTo>
                    <a:pt x="2392" y="3308"/>
                  </a:lnTo>
                  <a:lnTo>
                    <a:pt x="2330" y="3389"/>
                  </a:lnTo>
                  <a:lnTo>
                    <a:pt x="2272" y="3471"/>
                  </a:lnTo>
                  <a:lnTo>
                    <a:pt x="2216" y="3557"/>
                  </a:lnTo>
                  <a:lnTo>
                    <a:pt x="2163" y="3644"/>
                  </a:lnTo>
                  <a:lnTo>
                    <a:pt x="2114" y="3733"/>
                  </a:lnTo>
                  <a:lnTo>
                    <a:pt x="2068" y="3824"/>
                  </a:lnTo>
                  <a:lnTo>
                    <a:pt x="2026" y="3916"/>
                  </a:lnTo>
                  <a:lnTo>
                    <a:pt x="1987" y="4010"/>
                  </a:lnTo>
                  <a:lnTo>
                    <a:pt x="1952" y="4104"/>
                  </a:lnTo>
                  <a:lnTo>
                    <a:pt x="1921" y="4201"/>
                  </a:lnTo>
                  <a:lnTo>
                    <a:pt x="1893" y="4298"/>
                  </a:lnTo>
                  <a:lnTo>
                    <a:pt x="1868" y="4396"/>
                  </a:lnTo>
                  <a:lnTo>
                    <a:pt x="1848" y="4495"/>
                  </a:lnTo>
                  <a:lnTo>
                    <a:pt x="1831" y="4595"/>
                  </a:lnTo>
                  <a:lnTo>
                    <a:pt x="1817" y="4695"/>
                  </a:lnTo>
                  <a:lnTo>
                    <a:pt x="1808" y="4796"/>
                  </a:lnTo>
                  <a:lnTo>
                    <a:pt x="1802" y="4898"/>
                  </a:lnTo>
                  <a:lnTo>
                    <a:pt x="1800" y="5000"/>
                  </a:lnTo>
                  <a:lnTo>
                    <a:pt x="1802" y="5102"/>
                  </a:lnTo>
                  <a:lnTo>
                    <a:pt x="1808" y="5204"/>
                  </a:lnTo>
                  <a:lnTo>
                    <a:pt x="1817" y="5305"/>
                  </a:lnTo>
                  <a:lnTo>
                    <a:pt x="1831" y="5405"/>
                  </a:lnTo>
                  <a:lnTo>
                    <a:pt x="1848" y="5505"/>
                  </a:lnTo>
                  <a:lnTo>
                    <a:pt x="1868" y="5604"/>
                  </a:lnTo>
                  <a:lnTo>
                    <a:pt x="1893" y="5702"/>
                  </a:lnTo>
                  <a:lnTo>
                    <a:pt x="1921" y="5799"/>
                  </a:lnTo>
                  <a:lnTo>
                    <a:pt x="1952" y="5896"/>
                  </a:lnTo>
                  <a:lnTo>
                    <a:pt x="1987" y="5990"/>
                  </a:lnTo>
                  <a:lnTo>
                    <a:pt x="2026" y="6084"/>
                  </a:lnTo>
                  <a:lnTo>
                    <a:pt x="2068" y="6176"/>
                  </a:lnTo>
                  <a:lnTo>
                    <a:pt x="2114" y="6267"/>
                  </a:lnTo>
                  <a:lnTo>
                    <a:pt x="2163" y="6356"/>
                  </a:lnTo>
                  <a:lnTo>
                    <a:pt x="2216" y="6443"/>
                  </a:lnTo>
                  <a:lnTo>
                    <a:pt x="2272" y="6529"/>
                  </a:lnTo>
                  <a:lnTo>
                    <a:pt x="2330" y="6611"/>
                  </a:lnTo>
                  <a:lnTo>
                    <a:pt x="2392" y="6692"/>
                  </a:lnTo>
                  <a:lnTo>
                    <a:pt x="2457" y="6770"/>
                  </a:lnTo>
                  <a:lnTo>
                    <a:pt x="2524" y="6845"/>
                  </a:lnTo>
                  <a:lnTo>
                    <a:pt x="2595" y="6918"/>
                  </a:lnTo>
                  <a:lnTo>
                    <a:pt x="2667" y="6988"/>
                  </a:lnTo>
                  <a:lnTo>
                    <a:pt x="2743" y="7056"/>
                  </a:lnTo>
                  <a:lnTo>
                    <a:pt x="2821" y="7120"/>
                  </a:lnTo>
                  <a:lnTo>
                    <a:pt x="2901" y="7182"/>
                  </a:lnTo>
                  <a:lnTo>
                    <a:pt x="2984" y="7241"/>
                  </a:lnTo>
                  <a:lnTo>
                    <a:pt x="3069" y="7296"/>
                  </a:lnTo>
                  <a:lnTo>
                    <a:pt x="3156" y="7349"/>
                  </a:lnTo>
                  <a:lnTo>
                    <a:pt x="3245" y="7398"/>
                  </a:lnTo>
                  <a:lnTo>
                    <a:pt x="3336" y="7444"/>
                  </a:lnTo>
                  <a:lnTo>
                    <a:pt x="3429" y="7486"/>
                  </a:lnTo>
                  <a:lnTo>
                    <a:pt x="3522" y="7525"/>
                  </a:lnTo>
                  <a:lnTo>
                    <a:pt x="3617" y="7561"/>
                  </a:lnTo>
                  <a:lnTo>
                    <a:pt x="3714" y="7592"/>
                  </a:lnTo>
                  <a:lnTo>
                    <a:pt x="3811" y="7620"/>
                  </a:lnTo>
                  <a:lnTo>
                    <a:pt x="3909" y="7645"/>
                  </a:lnTo>
                  <a:lnTo>
                    <a:pt x="4008" y="7665"/>
                  </a:lnTo>
                  <a:lnTo>
                    <a:pt x="4108" y="7682"/>
                  </a:lnTo>
                  <a:lnTo>
                    <a:pt x="4208" y="7696"/>
                  </a:lnTo>
                  <a:lnTo>
                    <a:pt x="4310" y="7705"/>
                  </a:lnTo>
                  <a:lnTo>
                    <a:pt x="4411" y="7711"/>
                  </a:lnTo>
                  <a:lnTo>
                    <a:pt x="4513" y="7713"/>
                  </a:lnTo>
                  <a:lnTo>
                    <a:pt x="4615" y="7711"/>
                  </a:lnTo>
                  <a:lnTo>
                    <a:pt x="4716" y="7705"/>
                  </a:lnTo>
                  <a:lnTo>
                    <a:pt x="4817" y="7696"/>
                  </a:lnTo>
                  <a:lnTo>
                    <a:pt x="4918" y="7682"/>
                  </a:lnTo>
                  <a:lnTo>
                    <a:pt x="5017" y="7665"/>
                  </a:lnTo>
                  <a:lnTo>
                    <a:pt x="5117" y="7645"/>
                  </a:lnTo>
                  <a:lnTo>
                    <a:pt x="5215" y="7620"/>
                  </a:lnTo>
                  <a:lnTo>
                    <a:pt x="5312" y="7592"/>
                  </a:lnTo>
                  <a:lnTo>
                    <a:pt x="5408" y="7561"/>
                  </a:lnTo>
                  <a:lnTo>
                    <a:pt x="5503" y="7525"/>
                  </a:lnTo>
                  <a:lnTo>
                    <a:pt x="5597" y="7486"/>
                  </a:lnTo>
                  <a:lnTo>
                    <a:pt x="5689" y="7444"/>
                  </a:lnTo>
                  <a:lnTo>
                    <a:pt x="5780" y="7398"/>
                  </a:lnTo>
                  <a:lnTo>
                    <a:pt x="5869" y="7349"/>
                  </a:lnTo>
                  <a:lnTo>
                    <a:pt x="5957" y="7296"/>
                  </a:lnTo>
                  <a:lnTo>
                    <a:pt x="6042" y="7241"/>
                  </a:lnTo>
                  <a:lnTo>
                    <a:pt x="6124" y="7182"/>
                  </a:lnTo>
                  <a:lnTo>
                    <a:pt x="6205" y="7120"/>
                  </a:lnTo>
                  <a:lnTo>
                    <a:pt x="6283" y="7056"/>
                  </a:lnTo>
                  <a:lnTo>
                    <a:pt x="6358" y="6988"/>
                  </a:lnTo>
                  <a:lnTo>
                    <a:pt x="6431" y="6918"/>
                  </a:lnTo>
                  <a:lnTo>
                    <a:pt x="6501" y="6845"/>
                  </a:lnTo>
                  <a:lnTo>
                    <a:pt x="6568" y="6770"/>
                  </a:lnTo>
                  <a:lnTo>
                    <a:pt x="6633" y="6692"/>
                  </a:lnTo>
                  <a:lnTo>
                    <a:pt x="6695" y="6611"/>
                  </a:lnTo>
                  <a:lnTo>
                    <a:pt x="6753" y="6529"/>
                  </a:lnTo>
                  <a:lnTo>
                    <a:pt x="6809" y="6443"/>
                  </a:lnTo>
                  <a:lnTo>
                    <a:pt x="6862" y="6356"/>
                  </a:lnTo>
                  <a:lnTo>
                    <a:pt x="6911" y="6267"/>
                  </a:lnTo>
                  <a:lnTo>
                    <a:pt x="6957" y="6176"/>
                  </a:lnTo>
                  <a:lnTo>
                    <a:pt x="6999" y="6084"/>
                  </a:lnTo>
                  <a:lnTo>
                    <a:pt x="7038" y="5990"/>
                  </a:lnTo>
                  <a:close/>
                  <a:moveTo>
                    <a:pt x="5219" y="4971"/>
                  </a:moveTo>
                  <a:lnTo>
                    <a:pt x="5220" y="4976"/>
                  </a:lnTo>
                  <a:lnTo>
                    <a:pt x="5220" y="4997"/>
                  </a:lnTo>
                  <a:lnTo>
                    <a:pt x="5220" y="5003"/>
                  </a:lnTo>
                  <a:lnTo>
                    <a:pt x="5220" y="5024"/>
                  </a:lnTo>
                  <a:lnTo>
                    <a:pt x="5219" y="5029"/>
                  </a:lnTo>
                  <a:lnTo>
                    <a:pt x="5218" y="5050"/>
                  </a:lnTo>
                  <a:lnTo>
                    <a:pt x="5218" y="5056"/>
                  </a:lnTo>
                  <a:lnTo>
                    <a:pt x="5216" y="5077"/>
                  </a:lnTo>
                  <a:lnTo>
                    <a:pt x="5215" y="5082"/>
                  </a:lnTo>
                  <a:lnTo>
                    <a:pt x="5212" y="5103"/>
                  </a:lnTo>
                  <a:lnTo>
                    <a:pt x="5212" y="5109"/>
                  </a:lnTo>
                  <a:lnTo>
                    <a:pt x="5208" y="5129"/>
                  </a:lnTo>
                  <a:lnTo>
                    <a:pt x="5207" y="5135"/>
                  </a:lnTo>
                  <a:lnTo>
                    <a:pt x="5203" y="5155"/>
                  </a:lnTo>
                  <a:lnTo>
                    <a:pt x="5201" y="5160"/>
                  </a:lnTo>
                  <a:lnTo>
                    <a:pt x="5196" y="5181"/>
                  </a:lnTo>
                  <a:lnTo>
                    <a:pt x="5195" y="5186"/>
                  </a:lnTo>
                  <a:lnTo>
                    <a:pt x="5189" y="5206"/>
                  </a:lnTo>
                  <a:lnTo>
                    <a:pt x="5187" y="5211"/>
                  </a:lnTo>
                  <a:lnTo>
                    <a:pt x="5181" y="5231"/>
                  </a:lnTo>
                  <a:lnTo>
                    <a:pt x="5179" y="5236"/>
                  </a:lnTo>
                  <a:lnTo>
                    <a:pt x="5172" y="5256"/>
                  </a:lnTo>
                  <a:lnTo>
                    <a:pt x="5170" y="5261"/>
                  </a:lnTo>
                  <a:lnTo>
                    <a:pt x="5162" y="5280"/>
                  </a:lnTo>
                  <a:lnTo>
                    <a:pt x="5159" y="5285"/>
                  </a:lnTo>
                  <a:lnTo>
                    <a:pt x="5151" y="5304"/>
                  </a:lnTo>
                  <a:lnTo>
                    <a:pt x="5148" y="5309"/>
                  </a:lnTo>
                  <a:lnTo>
                    <a:pt x="5139" y="5328"/>
                  </a:lnTo>
                  <a:lnTo>
                    <a:pt x="5136" y="5333"/>
                  </a:lnTo>
                  <a:lnTo>
                    <a:pt x="5126" y="5351"/>
                  </a:lnTo>
                  <a:lnTo>
                    <a:pt x="5124" y="5355"/>
                  </a:lnTo>
                  <a:lnTo>
                    <a:pt x="5113" y="5373"/>
                  </a:lnTo>
                  <a:lnTo>
                    <a:pt x="5110" y="5378"/>
                  </a:lnTo>
                  <a:lnTo>
                    <a:pt x="5098" y="5396"/>
                  </a:lnTo>
                  <a:lnTo>
                    <a:pt x="5095" y="5400"/>
                  </a:lnTo>
                  <a:lnTo>
                    <a:pt x="5083" y="5417"/>
                  </a:lnTo>
                  <a:lnTo>
                    <a:pt x="5080" y="5422"/>
                  </a:lnTo>
                  <a:lnTo>
                    <a:pt x="5067" y="5438"/>
                  </a:lnTo>
                  <a:lnTo>
                    <a:pt x="5064" y="5443"/>
                  </a:lnTo>
                  <a:lnTo>
                    <a:pt x="5050" y="5459"/>
                  </a:lnTo>
                  <a:lnTo>
                    <a:pt x="5047" y="5463"/>
                  </a:lnTo>
                  <a:lnTo>
                    <a:pt x="5033" y="5478"/>
                  </a:lnTo>
                  <a:lnTo>
                    <a:pt x="5029" y="5483"/>
                  </a:lnTo>
                  <a:lnTo>
                    <a:pt x="5015" y="5498"/>
                  </a:lnTo>
                  <a:lnTo>
                    <a:pt x="5011" y="5502"/>
                  </a:lnTo>
                  <a:lnTo>
                    <a:pt x="4996" y="5516"/>
                  </a:lnTo>
                  <a:lnTo>
                    <a:pt x="4991" y="5520"/>
                  </a:lnTo>
                  <a:lnTo>
                    <a:pt x="4976" y="5534"/>
                  </a:lnTo>
                  <a:lnTo>
                    <a:pt x="4972" y="5537"/>
                  </a:lnTo>
                  <a:lnTo>
                    <a:pt x="4956" y="5551"/>
                  </a:lnTo>
                  <a:lnTo>
                    <a:pt x="4951" y="5554"/>
                  </a:lnTo>
                  <a:lnTo>
                    <a:pt x="4935" y="5567"/>
                  </a:lnTo>
                  <a:lnTo>
                    <a:pt x="4930" y="5570"/>
                  </a:lnTo>
                  <a:lnTo>
                    <a:pt x="4913" y="5582"/>
                  </a:lnTo>
                  <a:lnTo>
                    <a:pt x="4909" y="5585"/>
                  </a:lnTo>
                  <a:lnTo>
                    <a:pt x="4891" y="5597"/>
                  </a:lnTo>
                  <a:lnTo>
                    <a:pt x="4886" y="5600"/>
                  </a:lnTo>
                  <a:lnTo>
                    <a:pt x="4868" y="5611"/>
                  </a:lnTo>
                  <a:lnTo>
                    <a:pt x="4864" y="5613"/>
                  </a:lnTo>
                  <a:lnTo>
                    <a:pt x="4846" y="5623"/>
                  </a:lnTo>
                  <a:lnTo>
                    <a:pt x="4841" y="5626"/>
                  </a:lnTo>
                  <a:lnTo>
                    <a:pt x="4822" y="5635"/>
                  </a:lnTo>
                  <a:lnTo>
                    <a:pt x="4817" y="5638"/>
                  </a:lnTo>
                  <a:lnTo>
                    <a:pt x="4798" y="5647"/>
                  </a:lnTo>
                  <a:lnTo>
                    <a:pt x="4793" y="5649"/>
                  </a:lnTo>
                  <a:lnTo>
                    <a:pt x="4774" y="5657"/>
                  </a:lnTo>
                  <a:lnTo>
                    <a:pt x="4768" y="5659"/>
                  </a:lnTo>
                  <a:lnTo>
                    <a:pt x="4749" y="5666"/>
                  </a:lnTo>
                  <a:lnTo>
                    <a:pt x="4744" y="5668"/>
                  </a:lnTo>
                  <a:lnTo>
                    <a:pt x="4724" y="5675"/>
                  </a:lnTo>
                  <a:lnTo>
                    <a:pt x="4719" y="5676"/>
                  </a:lnTo>
                  <a:lnTo>
                    <a:pt x="4699" y="5682"/>
                  </a:lnTo>
                  <a:lnTo>
                    <a:pt x="4693" y="5683"/>
                  </a:lnTo>
                  <a:lnTo>
                    <a:pt x="4673" y="5688"/>
                  </a:lnTo>
                  <a:lnTo>
                    <a:pt x="4668" y="5690"/>
                  </a:lnTo>
                  <a:lnTo>
                    <a:pt x="4647" y="5694"/>
                  </a:lnTo>
                  <a:lnTo>
                    <a:pt x="4642" y="5695"/>
                  </a:lnTo>
                  <a:lnTo>
                    <a:pt x="4621" y="5699"/>
                  </a:lnTo>
                  <a:lnTo>
                    <a:pt x="4616" y="5699"/>
                  </a:lnTo>
                  <a:lnTo>
                    <a:pt x="4595" y="5702"/>
                  </a:lnTo>
                  <a:lnTo>
                    <a:pt x="4589" y="5703"/>
                  </a:lnTo>
                  <a:lnTo>
                    <a:pt x="4569" y="5705"/>
                  </a:lnTo>
                  <a:lnTo>
                    <a:pt x="4563" y="5705"/>
                  </a:lnTo>
                  <a:lnTo>
                    <a:pt x="4542" y="5706"/>
                  </a:lnTo>
                  <a:lnTo>
                    <a:pt x="4537" y="5707"/>
                  </a:lnTo>
                  <a:lnTo>
                    <a:pt x="4516" y="5707"/>
                  </a:lnTo>
                  <a:lnTo>
                    <a:pt x="4510" y="5707"/>
                  </a:lnTo>
                  <a:lnTo>
                    <a:pt x="4489" y="5707"/>
                  </a:lnTo>
                  <a:lnTo>
                    <a:pt x="4484" y="5706"/>
                  </a:lnTo>
                  <a:lnTo>
                    <a:pt x="4463" y="5705"/>
                  </a:lnTo>
                  <a:lnTo>
                    <a:pt x="4457" y="5705"/>
                  </a:lnTo>
                  <a:lnTo>
                    <a:pt x="4436" y="5703"/>
                  </a:lnTo>
                  <a:lnTo>
                    <a:pt x="4431" y="5702"/>
                  </a:lnTo>
                  <a:lnTo>
                    <a:pt x="4410" y="5699"/>
                  </a:lnTo>
                  <a:lnTo>
                    <a:pt x="4404" y="5699"/>
                  </a:lnTo>
                  <a:lnTo>
                    <a:pt x="4384" y="5695"/>
                  </a:lnTo>
                  <a:lnTo>
                    <a:pt x="4378" y="5694"/>
                  </a:lnTo>
                  <a:lnTo>
                    <a:pt x="4358" y="5690"/>
                  </a:lnTo>
                  <a:lnTo>
                    <a:pt x="4353" y="5688"/>
                  </a:lnTo>
                  <a:lnTo>
                    <a:pt x="4332" y="5683"/>
                  </a:lnTo>
                  <a:lnTo>
                    <a:pt x="4327" y="5682"/>
                  </a:lnTo>
                  <a:lnTo>
                    <a:pt x="4307" y="5676"/>
                  </a:lnTo>
                  <a:lnTo>
                    <a:pt x="4302" y="5675"/>
                  </a:lnTo>
                  <a:lnTo>
                    <a:pt x="4282" y="5668"/>
                  </a:lnTo>
                  <a:lnTo>
                    <a:pt x="4277" y="5666"/>
                  </a:lnTo>
                  <a:lnTo>
                    <a:pt x="4257" y="5659"/>
                  </a:lnTo>
                  <a:lnTo>
                    <a:pt x="4252" y="5657"/>
                  </a:lnTo>
                  <a:lnTo>
                    <a:pt x="4233" y="5649"/>
                  </a:lnTo>
                  <a:lnTo>
                    <a:pt x="4227" y="5647"/>
                  </a:lnTo>
                  <a:lnTo>
                    <a:pt x="4208" y="5638"/>
                  </a:lnTo>
                  <a:lnTo>
                    <a:pt x="4203" y="5635"/>
                  </a:lnTo>
                  <a:lnTo>
                    <a:pt x="4185" y="5626"/>
                  </a:lnTo>
                  <a:lnTo>
                    <a:pt x="4180" y="5623"/>
                  </a:lnTo>
                  <a:lnTo>
                    <a:pt x="4162" y="5613"/>
                  </a:lnTo>
                  <a:lnTo>
                    <a:pt x="4156" y="5610"/>
                  </a:lnTo>
                  <a:lnTo>
                    <a:pt x="4138" y="5599"/>
                  </a:lnTo>
                  <a:lnTo>
                    <a:pt x="4134" y="5596"/>
                  </a:lnTo>
                  <a:lnTo>
                    <a:pt x="4116" y="5585"/>
                  </a:lnTo>
                  <a:lnTo>
                    <a:pt x="4112" y="5582"/>
                  </a:lnTo>
                  <a:lnTo>
                    <a:pt x="4095" y="5570"/>
                  </a:lnTo>
                  <a:lnTo>
                    <a:pt x="4090" y="5567"/>
                  </a:lnTo>
                  <a:lnTo>
                    <a:pt x="4074" y="5554"/>
                  </a:lnTo>
                  <a:lnTo>
                    <a:pt x="4070" y="5551"/>
                  </a:lnTo>
                  <a:lnTo>
                    <a:pt x="4054" y="5537"/>
                  </a:lnTo>
                  <a:lnTo>
                    <a:pt x="4050" y="5534"/>
                  </a:lnTo>
                  <a:lnTo>
                    <a:pt x="4034" y="5520"/>
                  </a:lnTo>
                  <a:lnTo>
                    <a:pt x="4030" y="5516"/>
                  </a:lnTo>
                  <a:lnTo>
                    <a:pt x="4015" y="5502"/>
                  </a:lnTo>
                  <a:lnTo>
                    <a:pt x="4011" y="5498"/>
                  </a:lnTo>
                  <a:lnTo>
                    <a:pt x="3997" y="5483"/>
                  </a:lnTo>
                  <a:lnTo>
                    <a:pt x="3993" y="5479"/>
                  </a:lnTo>
                  <a:lnTo>
                    <a:pt x="3979" y="5463"/>
                  </a:lnTo>
                  <a:lnTo>
                    <a:pt x="3975" y="5459"/>
                  </a:lnTo>
                  <a:lnTo>
                    <a:pt x="3962" y="5443"/>
                  </a:lnTo>
                  <a:lnTo>
                    <a:pt x="3958" y="5439"/>
                  </a:lnTo>
                  <a:lnTo>
                    <a:pt x="3946" y="5422"/>
                  </a:lnTo>
                  <a:lnTo>
                    <a:pt x="3942" y="5418"/>
                  </a:lnTo>
                  <a:lnTo>
                    <a:pt x="3930" y="5400"/>
                  </a:lnTo>
                  <a:lnTo>
                    <a:pt x="3927" y="5396"/>
                  </a:lnTo>
                  <a:lnTo>
                    <a:pt x="3915" y="5378"/>
                  </a:lnTo>
                  <a:lnTo>
                    <a:pt x="3912" y="5373"/>
                  </a:lnTo>
                  <a:lnTo>
                    <a:pt x="3902" y="5355"/>
                  </a:lnTo>
                  <a:lnTo>
                    <a:pt x="3898" y="5350"/>
                  </a:lnTo>
                  <a:lnTo>
                    <a:pt x="3888" y="5332"/>
                  </a:lnTo>
                  <a:lnTo>
                    <a:pt x="3886" y="5327"/>
                  </a:lnTo>
                  <a:lnTo>
                    <a:pt x="3877" y="5308"/>
                  </a:lnTo>
                  <a:lnTo>
                    <a:pt x="3874" y="5303"/>
                  </a:lnTo>
                  <a:lnTo>
                    <a:pt x="3866" y="5285"/>
                  </a:lnTo>
                  <a:lnTo>
                    <a:pt x="3863" y="5279"/>
                  </a:lnTo>
                  <a:lnTo>
                    <a:pt x="3856" y="5260"/>
                  </a:lnTo>
                  <a:lnTo>
                    <a:pt x="3854" y="5255"/>
                  </a:lnTo>
                  <a:lnTo>
                    <a:pt x="3846" y="5236"/>
                  </a:lnTo>
                  <a:lnTo>
                    <a:pt x="3845" y="5231"/>
                  </a:lnTo>
                  <a:lnTo>
                    <a:pt x="3838" y="5211"/>
                  </a:lnTo>
                  <a:lnTo>
                    <a:pt x="3837" y="5206"/>
                  </a:lnTo>
                  <a:lnTo>
                    <a:pt x="3831" y="5186"/>
                  </a:lnTo>
                  <a:lnTo>
                    <a:pt x="3829" y="5180"/>
                  </a:lnTo>
                  <a:lnTo>
                    <a:pt x="3824" y="5160"/>
                  </a:lnTo>
                  <a:lnTo>
                    <a:pt x="3823" y="5155"/>
                  </a:lnTo>
                  <a:lnTo>
                    <a:pt x="3819" y="5134"/>
                  </a:lnTo>
                  <a:lnTo>
                    <a:pt x="3818" y="5129"/>
                  </a:lnTo>
                  <a:lnTo>
                    <a:pt x="3814" y="5108"/>
                  </a:lnTo>
                  <a:lnTo>
                    <a:pt x="3814" y="5103"/>
                  </a:lnTo>
                  <a:lnTo>
                    <a:pt x="3811" y="5082"/>
                  </a:lnTo>
                  <a:lnTo>
                    <a:pt x="3810" y="5077"/>
                  </a:lnTo>
                  <a:lnTo>
                    <a:pt x="3808" y="5056"/>
                  </a:lnTo>
                  <a:lnTo>
                    <a:pt x="3808" y="5050"/>
                  </a:lnTo>
                  <a:lnTo>
                    <a:pt x="3807" y="5029"/>
                  </a:lnTo>
                  <a:lnTo>
                    <a:pt x="3806" y="5024"/>
                  </a:lnTo>
                  <a:lnTo>
                    <a:pt x="3806" y="5003"/>
                  </a:lnTo>
                  <a:lnTo>
                    <a:pt x="3806" y="4997"/>
                  </a:lnTo>
                  <a:lnTo>
                    <a:pt x="3806" y="4976"/>
                  </a:lnTo>
                  <a:lnTo>
                    <a:pt x="3807" y="4971"/>
                  </a:lnTo>
                  <a:lnTo>
                    <a:pt x="3808" y="4950"/>
                  </a:lnTo>
                  <a:lnTo>
                    <a:pt x="3808" y="4944"/>
                  </a:lnTo>
                  <a:lnTo>
                    <a:pt x="3810" y="4923"/>
                  </a:lnTo>
                  <a:lnTo>
                    <a:pt x="3811" y="4918"/>
                  </a:lnTo>
                  <a:lnTo>
                    <a:pt x="3814" y="4897"/>
                  </a:lnTo>
                  <a:lnTo>
                    <a:pt x="3814" y="4892"/>
                  </a:lnTo>
                  <a:lnTo>
                    <a:pt x="3818" y="4871"/>
                  </a:lnTo>
                  <a:lnTo>
                    <a:pt x="3819" y="4866"/>
                  </a:lnTo>
                  <a:lnTo>
                    <a:pt x="3823" y="4845"/>
                  </a:lnTo>
                  <a:lnTo>
                    <a:pt x="3824" y="4840"/>
                  </a:lnTo>
                  <a:lnTo>
                    <a:pt x="3829" y="4820"/>
                  </a:lnTo>
                  <a:lnTo>
                    <a:pt x="3831" y="4814"/>
                  </a:lnTo>
                  <a:lnTo>
                    <a:pt x="3837" y="4794"/>
                  </a:lnTo>
                  <a:lnTo>
                    <a:pt x="3838" y="4789"/>
                  </a:lnTo>
                  <a:lnTo>
                    <a:pt x="3845" y="4769"/>
                  </a:lnTo>
                  <a:lnTo>
                    <a:pt x="3846" y="4764"/>
                  </a:lnTo>
                  <a:lnTo>
                    <a:pt x="3854" y="4745"/>
                  </a:lnTo>
                  <a:lnTo>
                    <a:pt x="3856" y="4740"/>
                  </a:lnTo>
                  <a:lnTo>
                    <a:pt x="3863" y="4721"/>
                  </a:lnTo>
                  <a:lnTo>
                    <a:pt x="3866" y="4715"/>
                  </a:lnTo>
                  <a:lnTo>
                    <a:pt x="3874" y="4697"/>
                  </a:lnTo>
                  <a:lnTo>
                    <a:pt x="3877" y="4692"/>
                  </a:lnTo>
                  <a:lnTo>
                    <a:pt x="3886" y="4673"/>
                  </a:lnTo>
                  <a:lnTo>
                    <a:pt x="3888" y="4668"/>
                  </a:lnTo>
                  <a:lnTo>
                    <a:pt x="3898" y="4650"/>
                  </a:lnTo>
                  <a:lnTo>
                    <a:pt x="3902" y="4645"/>
                  </a:lnTo>
                  <a:lnTo>
                    <a:pt x="3912" y="4627"/>
                  </a:lnTo>
                  <a:lnTo>
                    <a:pt x="3915" y="4622"/>
                  </a:lnTo>
                  <a:lnTo>
                    <a:pt x="3927" y="4604"/>
                  </a:lnTo>
                  <a:lnTo>
                    <a:pt x="3930" y="4600"/>
                  </a:lnTo>
                  <a:lnTo>
                    <a:pt x="3942" y="4582"/>
                  </a:lnTo>
                  <a:lnTo>
                    <a:pt x="3946" y="4578"/>
                  </a:lnTo>
                  <a:lnTo>
                    <a:pt x="3958" y="4561"/>
                  </a:lnTo>
                  <a:lnTo>
                    <a:pt x="3962" y="4557"/>
                  </a:lnTo>
                  <a:lnTo>
                    <a:pt x="3975" y="4541"/>
                  </a:lnTo>
                  <a:lnTo>
                    <a:pt x="3979" y="4537"/>
                  </a:lnTo>
                  <a:lnTo>
                    <a:pt x="3993" y="4521"/>
                  </a:lnTo>
                  <a:lnTo>
                    <a:pt x="3997" y="4517"/>
                  </a:lnTo>
                  <a:lnTo>
                    <a:pt x="4011" y="4502"/>
                  </a:lnTo>
                  <a:lnTo>
                    <a:pt x="4015" y="4498"/>
                  </a:lnTo>
                  <a:lnTo>
                    <a:pt x="4030" y="4484"/>
                  </a:lnTo>
                  <a:lnTo>
                    <a:pt x="4034" y="4480"/>
                  </a:lnTo>
                  <a:lnTo>
                    <a:pt x="4050" y="4466"/>
                  </a:lnTo>
                  <a:lnTo>
                    <a:pt x="4054" y="4463"/>
                  </a:lnTo>
                  <a:lnTo>
                    <a:pt x="4070" y="4449"/>
                  </a:lnTo>
                  <a:lnTo>
                    <a:pt x="4074" y="4446"/>
                  </a:lnTo>
                  <a:lnTo>
                    <a:pt x="4090" y="4433"/>
                  </a:lnTo>
                  <a:lnTo>
                    <a:pt x="4095" y="4430"/>
                  </a:lnTo>
                  <a:lnTo>
                    <a:pt x="4112" y="4418"/>
                  </a:lnTo>
                  <a:lnTo>
                    <a:pt x="4116" y="4415"/>
                  </a:lnTo>
                  <a:lnTo>
                    <a:pt x="4134" y="4404"/>
                  </a:lnTo>
                  <a:lnTo>
                    <a:pt x="4138" y="4401"/>
                  </a:lnTo>
                  <a:lnTo>
                    <a:pt x="4156" y="4390"/>
                  </a:lnTo>
                  <a:lnTo>
                    <a:pt x="4162" y="4387"/>
                  </a:lnTo>
                  <a:lnTo>
                    <a:pt x="4180" y="4377"/>
                  </a:lnTo>
                  <a:lnTo>
                    <a:pt x="4185" y="4374"/>
                  </a:lnTo>
                  <a:lnTo>
                    <a:pt x="4203" y="4365"/>
                  </a:lnTo>
                  <a:lnTo>
                    <a:pt x="4208" y="4362"/>
                  </a:lnTo>
                  <a:lnTo>
                    <a:pt x="4227" y="4353"/>
                  </a:lnTo>
                  <a:lnTo>
                    <a:pt x="4233" y="4351"/>
                  </a:lnTo>
                  <a:lnTo>
                    <a:pt x="4252" y="4343"/>
                  </a:lnTo>
                  <a:lnTo>
                    <a:pt x="4257" y="4341"/>
                  </a:lnTo>
                  <a:lnTo>
                    <a:pt x="4277" y="4334"/>
                  </a:lnTo>
                  <a:lnTo>
                    <a:pt x="4282" y="4332"/>
                  </a:lnTo>
                  <a:lnTo>
                    <a:pt x="4302" y="4325"/>
                  </a:lnTo>
                  <a:lnTo>
                    <a:pt x="4307" y="4324"/>
                  </a:lnTo>
                  <a:lnTo>
                    <a:pt x="4327" y="4318"/>
                  </a:lnTo>
                  <a:lnTo>
                    <a:pt x="4332" y="4317"/>
                  </a:lnTo>
                  <a:lnTo>
                    <a:pt x="4353" y="4312"/>
                  </a:lnTo>
                  <a:lnTo>
                    <a:pt x="4358" y="4310"/>
                  </a:lnTo>
                  <a:lnTo>
                    <a:pt x="4378" y="4306"/>
                  </a:lnTo>
                  <a:lnTo>
                    <a:pt x="4384" y="4305"/>
                  </a:lnTo>
                  <a:lnTo>
                    <a:pt x="4404" y="4301"/>
                  </a:lnTo>
                  <a:lnTo>
                    <a:pt x="4410" y="4301"/>
                  </a:lnTo>
                  <a:lnTo>
                    <a:pt x="4431" y="4298"/>
                  </a:lnTo>
                  <a:lnTo>
                    <a:pt x="4436" y="4297"/>
                  </a:lnTo>
                  <a:lnTo>
                    <a:pt x="4457" y="4295"/>
                  </a:lnTo>
                  <a:lnTo>
                    <a:pt x="4463" y="4295"/>
                  </a:lnTo>
                  <a:lnTo>
                    <a:pt x="4484" y="4294"/>
                  </a:lnTo>
                  <a:lnTo>
                    <a:pt x="4489" y="4293"/>
                  </a:lnTo>
                  <a:lnTo>
                    <a:pt x="4510" y="4293"/>
                  </a:lnTo>
                  <a:lnTo>
                    <a:pt x="4516" y="4293"/>
                  </a:lnTo>
                  <a:lnTo>
                    <a:pt x="4537" y="4293"/>
                  </a:lnTo>
                  <a:lnTo>
                    <a:pt x="4542" y="4294"/>
                  </a:lnTo>
                  <a:lnTo>
                    <a:pt x="4563" y="4295"/>
                  </a:lnTo>
                  <a:lnTo>
                    <a:pt x="4569" y="4295"/>
                  </a:lnTo>
                  <a:lnTo>
                    <a:pt x="4589" y="4297"/>
                  </a:lnTo>
                  <a:lnTo>
                    <a:pt x="4595" y="4298"/>
                  </a:lnTo>
                  <a:lnTo>
                    <a:pt x="4616" y="4301"/>
                  </a:lnTo>
                  <a:lnTo>
                    <a:pt x="4621" y="4301"/>
                  </a:lnTo>
                  <a:lnTo>
                    <a:pt x="4642" y="4305"/>
                  </a:lnTo>
                  <a:lnTo>
                    <a:pt x="4647" y="4306"/>
                  </a:lnTo>
                  <a:lnTo>
                    <a:pt x="4668" y="4310"/>
                  </a:lnTo>
                  <a:lnTo>
                    <a:pt x="4673" y="4312"/>
                  </a:lnTo>
                  <a:lnTo>
                    <a:pt x="4693" y="4317"/>
                  </a:lnTo>
                  <a:lnTo>
                    <a:pt x="4699" y="4318"/>
                  </a:lnTo>
                  <a:lnTo>
                    <a:pt x="4719" y="4324"/>
                  </a:lnTo>
                  <a:lnTo>
                    <a:pt x="4724" y="4325"/>
                  </a:lnTo>
                  <a:lnTo>
                    <a:pt x="4744" y="4332"/>
                  </a:lnTo>
                  <a:lnTo>
                    <a:pt x="4749" y="4334"/>
                  </a:lnTo>
                  <a:lnTo>
                    <a:pt x="4768" y="4341"/>
                  </a:lnTo>
                  <a:lnTo>
                    <a:pt x="4774" y="4343"/>
                  </a:lnTo>
                  <a:lnTo>
                    <a:pt x="4793" y="4351"/>
                  </a:lnTo>
                  <a:lnTo>
                    <a:pt x="4798" y="4353"/>
                  </a:lnTo>
                  <a:lnTo>
                    <a:pt x="4817" y="4362"/>
                  </a:lnTo>
                  <a:lnTo>
                    <a:pt x="4822" y="4365"/>
                  </a:lnTo>
                  <a:lnTo>
                    <a:pt x="4841" y="4374"/>
                  </a:lnTo>
                  <a:lnTo>
                    <a:pt x="4846" y="4377"/>
                  </a:lnTo>
                  <a:lnTo>
                    <a:pt x="4864" y="4387"/>
                  </a:lnTo>
                  <a:lnTo>
                    <a:pt x="4868" y="4389"/>
                  </a:lnTo>
                  <a:lnTo>
                    <a:pt x="4886" y="4400"/>
                  </a:lnTo>
                  <a:lnTo>
                    <a:pt x="4891" y="4403"/>
                  </a:lnTo>
                  <a:lnTo>
                    <a:pt x="4909" y="4415"/>
                  </a:lnTo>
                  <a:lnTo>
                    <a:pt x="4913" y="4418"/>
                  </a:lnTo>
                  <a:lnTo>
                    <a:pt x="4930" y="4430"/>
                  </a:lnTo>
                  <a:lnTo>
                    <a:pt x="4935" y="4433"/>
                  </a:lnTo>
                  <a:lnTo>
                    <a:pt x="4951" y="4446"/>
                  </a:lnTo>
                  <a:lnTo>
                    <a:pt x="4956" y="4449"/>
                  </a:lnTo>
                  <a:lnTo>
                    <a:pt x="4972" y="4463"/>
                  </a:lnTo>
                  <a:lnTo>
                    <a:pt x="4976" y="4466"/>
                  </a:lnTo>
                  <a:lnTo>
                    <a:pt x="4991" y="4480"/>
                  </a:lnTo>
                  <a:lnTo>
                    <a:pt x="4996" y="4484"/>
                  </a:lnTo>
                  <a:lnTo>
                    <a:pt x="5011" y="4498"/>
                  </a:lnTo>
                  <a:lnTo>
                    <a:pt x="5015" y="4502"/>
                  </a:lnTo>
                  <a:lnTo>
                    <a:pt x="5029" y="4517"/>
                  </a:lnTo>
                  <a:lnTo>
                    <a:pt x="5033" y="4522"/>
                  </a:lnTo>
                  <a:lnTo>
                    <a:pt x="5047" y="4537"/>
                  </a:lnTo>
                  <a:lnTo>
                    <a:pt x="5050" y="4541"/>
                  </a:lnTo>
                  <a:lnTo>
                    <a:pt x="5064" y="4557"/>
                  </a:lnTo>
                  <a:lnTo>
                    <a:pt x="5067" y="4562"/>
                  </a:lnTo>
                  <a:lnTo>
                    <a:pt x="5080" y="4578"/>
                  </a:lnTo>
                  <a:lnTo>
                    <a:pt x="5083" y="4583"/>
                  </a:lnTo>
                  <a:lnTo>
                    <a:pt x="5095" y="4600"/>
                  </a:lnTo>
                  <a:lnTo>
                    <a:pt x="5098" y="4604"/>
                  </a:lnTo>
                  <a:lnTo>
                    <a:pt x="5110" y="4622"/>
                  </a:lnTo>
                  <a:lnTo>
                    <a:pt x="5113" y="4627"/>
                  </a:lnTo>
                  <a:lnTo>
                    <a:pt x="5124" y="4645"/>
                  </a:lnTo>
                  <a:lnTo>
                    <a:pt x="5126" y="4649"/>
                  </a:lnTo>
                  <a:lnTo>
                    <a:pt x="5136" y="4667"/>
                  </a:lnTo>
                  <a:lnTo>
                    <a:pt x="5139" y="4672"/>
                  </a:lnTo>
                  <a:lnTo>
                    <a:pt x="5148" y="4691"/>
                  </a:lnTo>
                  <a:lnTo>
                    <a:pt x="5151" y="4696"/>
                  </a:lnTo>
                  <a:lnTo>
                    <a:pt x="5159" y="4715"/>
                  </a:lnTo>
                  <a:lnTo>
                    <a:pt x="5162" y="4720"/>
                  </a:lnTo>
                  <a:lnTo>
                    <a:pt x="5170" y="4739"/>
                  </a:lnTo>
                  <a:lnTo>
                    <a:pt x="5172" y="4744"/>
                  </a:lnTo>
                  <a:lnTo>
                    <a:pt x="5179" y="4764"/>
                  </a:lnTo>
                  <a:lnTo>
                    <a:pt x="5181" y="4769"/>
                  </a:lnTo>
                  <a:lnTo>
                    <a:pt x="5187" y="4789"/>
                  </a:lnTo>
                  <a:lnTo>
                    <a:pt x="5189" y="4794"/>
                  </a:lnTo>
                  <a:lnTo>
                    <a:pt x="5195" y="4814"/>
                  </a:lnTo>
                  <a:lnTo>
                    <a:pt x="5196" y="4819"/>
                  </a:lnTo>
                  <a:lnTo>
                    <a:pt x="5201" y="4840"/>
                  </a:lnTo>
                  <a:lnTo>
                    <a:pt x="5203" y="4845"/>
                  </a:lnTo>
                  <a:lnTo>
                    <a:pt x="5207" y="4865"/>
                  </a:lnTo>
                  <a:lnTo>
                    <a:pt x="5208" y="4871"/>
                  </a:lnTo>
                  <a:lnTo>
                    <a:pt x="5212" y="4891"/>
                  </a:lnTo>
                  <a:lnTo>
                    <a:pt x="5212" y="4897"/>
                  </a:lnTo>
                  <a:lnTo>
                    <a:pt x="5215" y="4918"/>
                  </a:lnTo>
                  <a:lnTo>
                    <a:pt x="5216" y="4923"/>
                  </a:lnTo>
                  <a:lnTo>
                    <a:pt x="5218" y="4944"/>
                  </a:lnTo>
                  <a:lnTo>
                    <a:pt x="5218" y="4950"/>
                  </a:lnTo>
                  <a:lnTo>
                    <a:pt x="5219" y="4971"/>
                  </a:lnTo>
                  <a:close/>
                  <a:moveTo>
                    <a:pt x="4919" y="5031"/>
                  </a:moveTo>
                  <a:lnTo>
                    <a:pt x="4920" y="5015"/>
                  </a:lnTo>
                  <a:lnTo>
                    <a:pt x="4920" y="5000"/>
                  </a:lnTo>
                  <a:lnTo>
                    <a:pt x="4920" y="4985"/>
                  </a:lnTo>
                  <a:lnTo>
                    <a:pt x="4919" y="4969"/>
                  </a:lnTo>
                  <a:lnTo>
                    <a:pt x="4917" y="4954"/>
                  </a:lnTo>
                  <a:lnTo>
                    <a:pt x="4915" y="4939"/>
                  </a:lnTo>
                  <a:lnTo>
                    <a:pt x="4913" y="4924"/>
                  </a:lnTo>
                  <a:lnTo>
                    <a:pt x="4910" y="4910"/>
                  </a:lnTo>
                  <a:lnTo>
                    <a:pt x="4906" y="4895"/>
                  </a:lnTo>
                  <a:lnTo>
                    <a:pt x="4902" y="4880"/>
                  </a:lnTo>
                  <a:lnTo>
                    <a:pt x="4897" y="4866"/>
                  </a:lnTo>
                  <a:lnTo>
                    <a:pt x="4892" y="4852"/>
                  </a:lnTo>
                  <a:lnTo>
                    <a:pt x="4886" y="4838"/>
                  </a:lnTo>
                  <a:lnTo>
                    <a:pt x="4880" y="4824"/>
                  </a:lnTo>
                  <a:lnTo>
                    <a:pt x="4873" y="4811"/>
                  </a:lnTo>
                  <a:lnTo>
                    <a:pt x="4865" y="4797"/>
                  </a:lnTo>
                  <a:lnTo>
                    <a:pt x="4857" y="4784"/>
                  </a:lnTo>
                  <a:lnTo>
                    <a:pt x="4849" y="4771"/>
                  </a:lnTo>
                  <a:lnTo>
                    <a:pt x="4840" y="4759"/>
                  </a:lnTo>
                  <a:lnTo>
                    <a:pt x="4831" y="4746"/>
                  </a:lnTo>
                  <a:lnTo>
                    <a:pt x="4821" y="4735"/>
                  </a:lnTo>
                  <a:lnTo>
                    <a:pt x="4811" y="4723"/>
                  </a:lnTo>
                  <a:lnTo>
                    <a:pt x="4800" y="4713"/>
                  </a:lnTo>
                  <a:lnTo>
                    <a:pt x="4790" y="4702"/>
                  </a:lnTo>
                  <a:lnTo>
                    <a:pt x="4778" y="4692"/>
                  </a:lnTo>
                  <a:lnTo>
                    <a:pt x="4767" y="4682"/>
                  </a:lnTo>
                  <a:lnTo>
                    <a:pt x="4754" y="4673"/>
                  </a:lnTo>
                  <a:lnTo>
                    <a:pt x="4742" y="4664"/>
                  </a:lnTo>
                  <a:lnTo>
                    <a:pt x="4729" y="4656"/>
                  </a:lnTo>
                  <a:lnTo>
                    <a:pt x="4716" y="4648"/>
                  </a:lnTo>
                  <a:lnTo>
                    <a:pt x="4702" y="4640"/>
                  </a:lnTo>
                  <a:lnTo>
                    <a:pt x="4689" y="4633"/>
                  </a:lnTo>
                  <a:lnTo>
                    <a:pt x="4675" y="4627"/>
                  </a:lnTo>
                  <a:lnTo>
                    <a:pt x="4661" y="4621"/>
                  </a:lnTo>
                  <a:lnTo>
                    <a:pt x="4647" y="4616"/>
                  </a:lnTo>
                  <a:lnTo>
                    <a:pt x="4632" y="4611"/>
                  </a:lnTo>
                  <a:lnTo>
                    <a:pt x="4618" y="4607"/>
                  </a:lnTo>
                  <a:lnTo>
                    <a:pt x="4603" y="4603"/>
                  </a:lnTo>
                  <a:lnTo>
                    <a:pt x="4588" y="4600"/>
                  </a:lnTo>
                  <a:lnTo>
                    <a:pt x="4573" y="4598"/>
                  </a:lnTo>
                  <a:lnTo>
                    <a:pt x="4558" y="4596"/>
                  </a:lnTo>
                  <a:lnTo>
                    <a:pt x="4543" y="4594"/>
                  </a:lnTo>
                  <a:lnTo>
                    <a:pt x="4528" y="4593"/>
                  </a:lnTo>
                  <a:lnTo>
                    <a:pt x="4513" y="4593"/>
                  </a:lnTo>
                  <a:lnTo>
                    <a:pt x="4498" y="4593"/>
                  </a:lnTo>
                  <a:lnTo>
                    <a:pt x="4482" y="4594"/>
                  </a:lnTo>
                  <a:lnTo>
                    <a:pt x="4467" y="4596"/>
                  </a:lnTo>
                  <a:lnTo>
                    <a:pt x="4452" y="4598"/>
                  </a:lnTo>
                  <a:lnTo>
                    <a:pt x="4437" y="4600"/>
                  </a:lnTo>
                  <a:lnTo>
                    <a:pt x="4422" y="4603"/>
                  </a:lnTo>
                  <a:lnTo>
                    <a:pt x="4408" y="4607"/>
                  </a:lnTo>
                  <a:lnTo>
                    <a:pt x="4393" y="4611"/>
                  </a:lnTo>
                  <a:lnTo>
                    <a:pt x="4379" y="4616"/>
                  </a:lnTo>
                  <a:lnTo>
                    <a:pt x="4364" y="4621"/>
                  </a:lnTo>
                  <a:lnTo>
                    <a:pt x="4350" y="4627"/>
                  </a:lnTo>
                  <a:lnTo>
                    <a:pt x="4336" y="4634"/>
                  </a:lnTo>
                  <a:lnTo>
                    <a:pt x="4322" y="4641"/>
                  </a:lnTo>
                  <a:lnTo>
                    <a:pt x="4309" y="4648"/>
                  </a:lnTo>
                  <a:lnTo>
                    <a:pt x="4296" y="4656"/>
                  </a:lnTo>
                  <a:lnTo>
                    <a:pt x="4284" y="4664"/>
                  </a:lnTo>
                  <a:lnTo>
                    <a:pt x="4271" y="4673"/>
                  </a:lnTo>
                  <a:lnTo>
                    <a:pt x="4259" y="4682"/>
                  </a:lnTo>
                  <a:lnTo>
                    <a:pt x="4247" y="4692"/>
                  </a:lnTo>
                  <a:lnTo>
                    <a:pt x="4236" y="4702"/>
                  </a:lnTo>
                  <a:lnTo>
                    <a:pt x="4225" y="4713"/>
                  </a:lnTo>
                  <a:lnTo>
                    <a:pt x="4214" y="4724"/>
                  </a:lnTo>
                  <a:lnTo>
                    <a:pt x="4204" y="4735"/>
                  </a:lnTo>
                  <a:lnTo>
                    <a:pt x="4194" y="4747"/>
                  </a:lnTo>
                  <a:lnTo>
                    <a:pt x="4185" y="4759"/>
                  </a:lnTo>
                  <a:lnTo>
                    <a:pt x="4176" y="4771"/>
                  </a:lnTo>
                  <a:lnTo>
                    <a:pt x="4168" y="4784"/>
                  </a:lnTo>
                  <a:lnTo>
                    <a:pt x="4160" y="4797"/>
                  </a:lnTo>
                  <a:lnTo>
                    <a:pt x="4153" y="4810"/>
                  </a:lnTo>
                  <a:lnTo>
                    <a:pt x="4146" y="4823"/>
                  </a:lnTo>
                  <a:lnTo>
                    <a:pt x="4140" y="4837"/>
                  </a:lnTo>
                  <a:lnTo>
                    <a:pt x="4134" y="4851"/>
                  </a:lnTo>
                  <a:lnTo>
                    <a:pt x="4129" y="4865"/>
                  </a:lnTo>
                  <a:lnTo>
                    <a:pt x="4124" y="4880"/>
                  </a:lnTo>
                  <a:lnTo>
                    <a:pt x="4120" y="4895"/>
                  </a:lnTo>
                  <a:lnTo>
                    <a:pt x="4116" y="4909"/>
                  </a:lnTo>
                  <a:lnTo>
                    <a:pt x="4113" y="4924"/>
                  </a:lnTo>
                  <a:lnTo>
                    <a:pt x="4111" y="4939"/>
                  </a:lnTo>
                  <a:lnTo>
                    <a:pt x="4109" y="4954"/>
                  </a:lnTo>
                  <a:lnTo>
                    <a:pt x="4107" y="4969"/>
                  </a:lnTo>
                  <a:lnTo>
                    <a:pt x="4106" y="4985"/>
                  </a:lnTo>
                  <a:lnTo>
                    <a:pt x="4106" y="5000"/>
                  </a:lnTo>
                  <a:lnTo>
                    <a:pt x="4106" y="5015"/>
                  </a:lnTo>
                  <a:lnTo>
                    <a:pt x="4107" y="5031"/>
                  </a:lnTo>
                  <a:lnTo>
                    <a:pt x="4109" y="5046"/>
                  </a:lnTo>
                  <a:lnTo>
                    <a:pt x="4111" y="5061"/>
                  </a:lnTo>
                  <a:lnTo>
                    <a:pt x="4113" y="5076"/>
                  </a:lnTo>
                  <a:lnTo>
                    <a:pt x="4116" y="5091"/>
                  </a:lnTo>
                  <a:lnTo>
                    <a:pt x="4120" y="5105"/>
                  </a:lnTo>
                  <a:lnTo>
                    <a:pt x="4124" y="5120"/>
                  </a:lnTo>
                  <a:lnTo>
                    <a:pt x="4129" y="5135"/>
                  </a:lnTo>
                  <a:lnTo>
                    <a:pt x="4134" y="5149"/>
                  </a:lnTo>
                  <a:lnTo>
                    <a:pt x="4140" y="5163"/>
                  </a:lnTo>
                  <a:lnTo>
                    <a:pt x="4146" y="5177"/>
                  </a:lnTo>
                  <a:lnTo>
                    <a:pt x="4153" y="5190"/>
                  </a:lnTo>
                  <a:lnTo>
                    <a:pt x="4160" y="5203"/>
                  </a:lnTo>
                  <a:lnTo>
                    <a:pt x="4168" y="5216"/>
                  </a:lnTo>
                  <a:lnTo>
                    <a:pt x="4176" y="5229"/>
                  </a:lnTo>
                  <a:lnTo>
                    <a:pt x="4185" y="5241"/>
                  </a:lnTo>
                  <a:lnTo>
                    <a:pt x="4194" y="5253"/>
                  </a:lnTo>
                  <a:lnTo>
                    <a:pt x="4204" y="5265"/>
                  </a:lnTo>
                  <a:lnTo>
                    <a:pt x="4214" y="5276"/>
                  </a:lnTo>
                  <a:lnTo>
                    <a:pt x="4225" y="5287"/>
                  </a:lnTo>
                  <a:lnTo>
                    <a:pt x="4236" y="5298"/>
                  </a:lnTo>
                  <a:lnTo>
                    <a:pt x="4247" y="5308"/>
                  </a:lnTo>
                  <a:lnTo>
                    <a:pt x="4259" y="5318"/>
                  </a:lnTo>
                  <a:lnTo>
                    <a:pt x="4271" y="5327"/>
                  </a:lnTo>
                  <a:lnTo>
                    <a:pt x="4284" y="5336"/>
                  </a:lnTo>
                  <a:lnTo>
                    <a:pt x="4296" y="5344"/>
                  </a:lnTo>
                  <a:lnTo>
                    <a:pt x="4309" y="5352"/>
                  </a:lnTo>
                  <a:lnTo>
                    <a:pt x="4322" y="5359"/>
                  </a:lnTo>
                  <a:lnTo>
                    <a:pt x="4336" y="5366"/>
                  </a:lnTo>
                  <a:lnTo>
                    <a:pt x="4350" y="5373"/>
                  </a:lnTo>
                  <a:lnTo>
                    <a:pt x="4364" y="5379"/>
                  </a:lnTo>
                  <a:lnTo>
                    <a:pt x="4379" y="5384"/>
                  </a:lnTo>
                  <a:lnTo>
                    <a:pt x="4393" y="5389"/>
                  </a:lnTo>
                  <a:lnTo>
                    <a:pt x="4408" y="5393"/>
                  </a:lnTo>
                  <a:lnTo>
                    <a:pt x="4422" y="5397"/>
                  </a:lnTo>
                  <a:lnTo>
                    <a:pt x="4437" y="5400"/>
                  </a:lnTo>
                  <a:lnTo>
                    <a:pt x="4452" y="5402"/>
                  </a:lnTo>
                  <a:lnTo>
                    <a:pt x="4467" y="5404"/>
                  </a:lnTo>
                  <a:lnTo>
                    <a:pt x="4482" y="5406"/>
                  </a:lnTo>
                  <a:lnTo>
                    <a:pt x="4498" y="5407"/>
                  </a:lnTo>
                  <a:lnTo>
                    <a:pt x="4513" y="5407"/>
                  </a:lnTo>
                  <a:lnTo>
                    <a:pt x="4528" y="5407"/>
                  </a:lnTo>
                  <a:lnTo>
                    <a:pt x="4543" y="5406"/>
                  </a:lnTo>
                  <a:lnTo>
                    <a:pt x="4558" y="5404"/>
                  </a:lnTo>
                  <a:lnTo>
                    <a:pt x="4573" y="5402"/>
                  </a:lnTo>
                  <a:lnTo>
                    <a:pt x="4588" y="5400"/>
                  </a:lnTo>
                  <a:lnTo>
                    <a:pt x="4603" y="5397"/>
                  </a:lnTo>
                  <a:lnTo>
                    <a:pt x="4618" y="5393"/>
                  </a:lnTo>
                  <a:lnTo>
                    <a:pt x="4632" y="5389"/>
                  </a:lnTo>
                  <a:lnTo>
                    <a:pt x="4647" y="5384"/>
                  </a:lnTo>
                  <a:lnTo>
                    <a:pt x="4661" y="5379"/>
                  </a:lnTo>
                  <a:lnTo>
                    <a:pt x="4675" y="5373"/>
                  </a:lnTo>
                  <a:lnTo>
                    <a:pt x="4689" y="5367"/>
                  </a:lnTo>
                  <a:lnTo>
                    <a:pt x="4702" y="5360"/>
                  </a:lnTo>
                  <a:lnTo>
                    <a:pt x="4716" y="5352"/>
                  </a:lnTo>
                  <a:lnTo>
                    <a:pt x="4729" y="5344"/>
                  </a:lnTo>
                  <a:lnTo>
                    <a:pt x="4742" y="5336"/>
                  </a:lnTo>
                  <a:lnTo>
                    <a:pt x="4754" y="5327"/>
                  </a:lnTo>
                  <a:lnTo>
                    <a:pt x="4767" y="5318"/>
                  </a:lnTo>
                  <a:lnTo>
                    <a:pt x="4778" y="5308"/>
                  </a:lnTo>
                  <a:lnTo>
                    <a:pt x="4790" y="5298"/>
                  </a:lnTo>
                  <a:lnTo>
                    <a:pt x="4800" y="5287"/>
                  </a:lnTo>
                  <a:lnTo>
                    <a:pt x="4811" y="5277"/>
                  </a:lnTo>
                  <a:lnTo>
                    <a:pt x="4821" y="5265"/>
                  </a:lnTo>
                  <a:lnTo>
                    <a:pt x="4831" y="5254"/>
                  </a:lnTo>
                  <a:lnTo>
                    <a:pt x="4840" y="5241"/>
                  </a:lnTo>
                  <a:lnTo>
                    <a:pt x="4849" y="5229"/>
                  </a:lnTo>
                  <a:lnTo>
                    <a:pt x="4857" y="5216"/>
                  </a:lnTo>
                  <a:lnTo>
                    <a:pt x="4865" y="5203"/>
                  </a:lnTo>
                  <a:lnTo>
                    <a:pt x="4873" y="5189"/>
                  </a:lnTo>
                  <a:lnTo>
                    <a:pt x="4880" y="5176"/>
                  </a:lnTo>
                  <a:lnTo>
                    <a:pt x="4886" y="5162"/>
                  </a:lnTo>
                  <a:lnTo>
                    <a:pt x="4892" y="5148"/>
                  </a:lnTo>
                  <a:lnTo>
                    <a:pt x="4897" y="5134"/>
                  </a:lnTo>
                  <a:lnTo>
                    <a:pt x="4902" y="5120"/>
                  </a:lnTo>
                  <a:lnTo>
                    <a:pt x="4906" y="5105"/>
                  </a:lnTo>
                  <a:lnTo>
                    <a:pt x="4910" y="5090"/>
                  </a:lnTo>
                  <a:lnTo>
                    <a:pt x="4913" y="5076"/>
                  </a:lnTo>
                  <a:lnTo>
                    <a:pt x="4915" y="5061"/>
                  </a:lnTo>
                  <a:lnTo>
                    <a:pt x="4917" y="5046"/>
                  </a:lnTo>
                  <a:lnTo>
                    <a:pt x="4919" y="503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43" name="Google Shape;4243;p37"/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3546" y="8571"/>
                </a:moveTo>
                <a:lnTo>
                  <a:pt x="5980" y="1271"/>
                </a:lnTo>
                <a:lnTo>
                  <a:pt x="5992" y="1241"/>
                </a:lnTo>
                <a:lnTo>
                  <a:pt x="6008" y="1212"/>
                </a:lnTo>
                <a:lnTo>
                  <a:pt x="6028" y="1186"/>
                </a:lnTo>
                <a:lnTo>
                  <a:pt x="6051" y="1163"/>
                </a:lnTo>
                <a:lnTo>
                  <a:pt x="6077" y="1143"/>
                </a:lnTo>
                <a:lnTo>
                  <a:pt x="6105" y="1126"/>
                </a:lnTo>
                <a:lnTo>
                  <a:pt x="6135" y="1114"/>
                </a:lnTo>
                <a:lnTo>
                  <a:pt x="6167" y="1105"/>
                </a:lnTo>
                <a:lnTo>
                  <a:pt x="6199" y="1101"/>
                </a:lnTo>
                <a:lnTo>
                  <a:pt x="6232" y="1100"/>
                </a:lnTo>
                <a:lnTo>
                  <a:pt x="6264" y="1105"/>
                </a:lnTo>
                <a:lnTo>
                  <a:pt x="6296" y="1113"/>
                </a:lnTo>
                <a:lnTo>
                  <a:pt x="6326" y="1125"/>
                </a:lnTo>
                <a:lnTo>
                  <a:pt x="6355" y="1141"/>
                </a:lnTo>
                <a:lnTo>
                  <a:pt x="6381" y="1161"/>
                </a:lnTo>
                <a:lnTo>
                  <a:pt x="6404" y="1184"/>
                </a:lnTo>
                <a:lnTo>
                  <a:pt x="6424" y="1210"/>
                </a:lnTo>
                <a:lnTo>
                  <a:pt x="6441" y="1238"/>
                </a:lnTo>
                <a:lnTo>
                  <a:pt x="6453" y="1268"/>
                </a:lnTo>
                <a:lnTo>
                  <a:pt x="6462" y="1300"/>
                </a:lnTo>
                <a:lnTo>
                  <a:pt x="6466" y="1332"/>
                </a:lnTo>
                <a:lnTo>
                  <a:pt x="6467" y="1365"/>
                </a:lnTo>
                <a:lnTo>
                  <a:pt x="6462" y="1397"/>
                </a:lnTo>
                <a:lnTo>
                  <a:pt x="6454" y="1429"/>
                </a:lnTo>
                <a:lnTo>
                  <a:pt x="4020" y="8729"/>
                </a:lnTo>
                <a:lnTo>
                  <a:pt x="4008" y="8759"/>
                </a:lnTo>
                <a:lnTo>
                  <a:pt x="3992" y="8788"/>
                </a:lnTo>
                <a:lnTo>
                  <a:pt x="3972" y="8814"/>
                </a:lnTo>
                <a:lnTo>
                  <a:pt x="3949" y="8837"/>
                </a:lnTo>
                <a:lnTo>
                  <a:pt x="3923" y="8857"/>
                </a:lnTo>
                <a:lnTo>
                  <a:pt x="3895" y="8874"/>
                </a:lnTo>
                <a:lnTo>
                  <a:pt x="3865" y="8886"/>
                </a:lnTo>
                <a:lnTo>
                  <a:pt x="3833" y="8895"/>
                </a:lnTo>
                <a:lnTo>
                  <a:pt x="3801" y="8899"/>
                </a:lnTo>
                <a:lnTo>
                  <a:pt x="3768" y="8900"/>
                </a:lnTo>
                <a:lnTo>
                  <a:pt x="3736" y="8895"/>
                </a:lnTo>
                <a:lnTo>
                  <a:pt x="3704" y="8887"/>
                </a:lnTo>
                <a:lnTo>
                  <a:pt x="3674" y="8875"/>
                </a:lnTo>
                <a:lnTo>
                  <a:pt x="3645" y="8859"/>
                </a:lnTo>
                <a:lnTo>
                  <a:pt x="3619" y="8839"/>
                </a:lnTo>
                <a:lnTo>
                  <a:pt x="3596" y="8816"/>
                </a:lnTo>
                <a:lnTo>
                  <a:pt x="3576" y="8790"/>
                </a:lnTo>
                <a:lnTo>
                  <a:pt x="3559" y="8762"/>
                </a:lnTo>
                <a:lnTo>
                  <a:pt x="3547" y="8732"/>
                </a:lnTo>
                <a:lnTo>
                  <a:pt x="3538" y="8700"/>
                </a:lnTo>
                <a:lnTo>
                  <a:pt x="3534" y="8668"/>
                </a:lnTo>
                <a:lnTo>
                  <a:pt x="3533" y="8635"/>
                </a:lnTo>
                <a:lnTo>
                  <a:pt x="3538" y="8603"/>
                </a:lnTo>
                <a:lnTo>
                  <a:pt x="3546" y="85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4" name="Google Shape;4244;p37"/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8075" y="1598"/>
                </a:moveTo>
                <a:lnTo>
                  <a:pt x="8042" y="1600"/>
                </a:lnTo>
                <a:lnTo>
                  <a:pt x="6397" y="1600"/>
                </a:lnTo>
                <a:lnTo>
                  <a:pt x="4130" y="8400"/>
                </a:lnTo>
                <a:lnTo>
                  <a:pt x="6521" y="8400"/>
                </a:lnTo>
                <a:lnTo>
                  <a:pt x="6554" y="8402"/>
                </a:lnTo>
                <a:lnTo>
                  <a:pt x="6586" y="8409"/>
                </a:lnTo>
                <a:lnTo>
                  <a:pt x="6617" y="8419"/>
                </a:lnTo>
                <a:lnTo>
                  <a:pt x="6646" y="8433"/>
                </a:lnTo>
                <a:lnTo>
                  <a:pt x="6673" y="8452"/>
                </a:lnTo>
                <a:lnTo>
                  <a:pt x="6698" y="8473"/>
                </a:lnTo>
                <a:lnTo>
                  <a:pt x="6719" y="8498"/>
                </a:lnTo>
                <a:lnTo>
                  <a:pt x="6738" y="8525"/>
                </a:lnTo>
                <a:lnTo>
                  <a:pt x="6752" y="8554"/>
                </a:lnTo>
                <a:lnTo>
                  <a:pt x="6762" y="8585"/>
                </a:lnTo>
                <a:lnTo>
                  <a:pt x="6769" y="8617"/>
                </a:lnTo>
                <a:lnTo>
                  <a:pt x="6771" y="8650"/>
                </a:lnTo>
                <a:lnTo>
                  <a:pt x="6769" y="8683"/>
                </a:lnTo>
                <a:lnTo>
                  <a:pt x="6762" y="8715"/>
                </a:lnTo>
                <a:lnTo>
                  <a:pt x="6752" y="8746"/>
                </a:lnTo>
                <a:lnTo>
                  <a:pt x="6738" y="8775"/>
                </a:lnTo>
                <a:lnTo>
                  <a:pt x="6719" y="8802"/>
                </a:lnTo>
                <a:lnTo>
                  <a:pt x="6698" y="8827"/>
                </a:lnTo>
                <a:lnTo>
                  <a:pt x="6673" y="8848"/>
                </a:lnTo>
                <a:lnTo>
                  <a:pt x="6646" y="8867"/>
                </a:lnTo>
                <a:lnTo>
                  <a:pt x="6617" y="8881"/>
                </a:lnTo>
                <a:lnTo>
                  <a:pt x="6586" y="8891"/>
                </a:lnTo>
                <a:lnTo>
                  <a:pt x="6554" y="8898"/>
                </a:lnTo>
                <a:lnTo>
                  <a:pt x="6521" y="8900"/>
                </a:lnTo>
                <a:lnTo>
                  <a:pt x="1958" y="8900"/>
                </a:lnTo>
                <a:lnTo>
                  <a:pt x="1925" y="8898"/>
                </a:lnTo>
                <a:lnTo>
                  <a:pt x="1893" y="8891"/>
                </a:lnTo>
                <a:lnTo>
                  <a:pt x="1862" y="8881"/>
                </a:lnTo>
                <a:lnTo>
                  <a:pt x="1833" y="8867"/>
                </a:lnTo>
                <a:lnTo>
                  <a:pt x="1806" y="8848"/>
                </a:lnTo>
                <a:lnTo>
                  <a:pt x="1781" y="8827"/>
                </a:lnTo>
                <a:lnTo>
                  <a:pt x="1760" y="8802"/>
                </a:lnTo>
                <a:lnTo>
                  <a:pt x="1741" y="8775"/>
                </a:lnTo>
                <a:lnTo>
                  <a:pt x="1727" y="8746"/>
                </a:lnTo>
                <a:lnTo>
                  <a:pt x="1717" y="8715"/>
                </a:lnTo>
                <a:lnTo>
                  <a:pt x="1710" y="8683"/>
                </a:lnTo>
                <a:lnTo>
                  <a:pt x="1708" y="8650"/>
                </a:lnTo>
                <a:lnTo>
                  <a:pt x="1710" y="8617"/>
                </a:lnTo>
                <a:lnTo>
                  <a:pt x="1717" y="8585"/>
                </a:lnTo>
                <a:lnTo>
                  <a:pt x="1727" y="8554"/>
                </a:lnTo>
                <a:lnTo>
                  <a:pt x="1741" y="8525"/>
                </a:lnTo>
                <a:lnTo>
                  <a:pt x="1760" y="8498"/>
                </a:lnTo>
                <a:lnTo>
                  <a:pt x="1781" y="8473"/>
                </a:lnTo>
                <a:lnTo>
                  <a:pt x="1806" y="8452"/>
                </a:lnTo>
                <a:lnTo>
                  <a:pt x="1833" y="8433"/>
                </a:lnTo>
                <a:lnTo>
                  <a:pt x="1862" y="8419"/>
                </a:lnTo>
                <a:lnTo>
                  <a:pt x="1893" y="8409"/>
                </a:lnTo>
                <a:lnTo>
                  <a:pt x="1925" y="8402"/>
                </a:lnTo>
                <a:lnTo>
                  <a:pt x="1958" y="8400"/>
                </a:lnTo>
                <a:lnTo>
                  <a:pt x="3603" y="8400"/>
                </a:lnTo>
                <a:lnTo>
                  <a:pt x="5870" y="1600"/>
                </a:lnTo>
                <a:lnTo>
                  <a:pt x="3479" y="1600"/>
                </a:lnTo>
                <a:lnTo>
                  <a:pt x="3446" y="1598"/>
                </a:lnTo>
                <a:lnTo>
                  <a:pt x="3414" y="1591"/>
                </a:lnTo>
                <a:lnTo>
                  <a:pt x="3383" y="1581"/>
                </a:lnTo>
                <a:lnTo>
                  <a:pt x="3354" y="1567"/>
                </a:lnTo>
                <a:lnTo>
                  <a:pt x="3327" y="1548"/>
                </a:lnTo>
                <a:lnTo>
                  <a:pt x="3302" y="1527"/>
                </a:lnTo>
                <a:lnTo>
                  <a:pt x="3281" y="1502"/>
                </a:lnTo>
                <a:lnTo>
                  <a:pt x="3262" y="1475"/>
                </a:lnTo>
                <a:lnTo>
                  <a:pt x="3248" y="1446"/>
                </a:lnTo>
                <a:lnTo>
                  <a:pt x="3238" y="1415"/>
                </a:lnTo>
                <a:lnTo>
                  <a:pt x="3231" y="1383"/>
                </a:lnTo>
                <a:lnTo>
                  <a:pt x="3229" y="1350"/>
                </a:lnTo>
                <a:lnTo>
                  <a:pt x="3231" y="1317"/>
                </a:lnTo>
                <a:lnTo>
                  <a:pt x="3238" y="1285"/>
                </a:lnTo>
                <a:lnTo>
                  <a:pt x="3248" y="1254"/>
                </a:lnTo>
                <a:lnTo>
                  <a:pt x="3262" y="1225"/>
                </a:lnTo>
                <a:lnTo>
                  <a:pt x="3281" y="1198"/>
                </a:lnTo>
                <a:lnTo>
                  <a:pt x="3302" y="1173"/>
                </a:lnTo>
                <a:lnTo>
                  <a:pt x="3327" y="1152"/>
                </a:lnTo>
                <a:lnTo>
                  <a:pt x="3354" y="1133"/>
                </a:lnTo>
                <a:lnTo>
                  <a:pt x="3383" y="1119"/>
                </a:lnTo>
                <a:lnTo>
                  <a:pt x="3414" y="1109"/>
                </a:lnTo>
                <a:lnTo>
                  <a:pt x="3446" y="1102"/>
                </a:lnTo>
                <a:lnTo>
                  <a:pt x="3479" y="1100"/>
                </a:lnTo>
                <a:lnTo>
                  <a:pt x="8042" y="1100"/>
                </a:lnTo>
                <a:lnTo>
                  <a:pt x="8075" y="1102"/>
                </a:lnTo>
                <a:lnTo>
                  <a:pt x="8107" y="1109"/>
                </a:lnTo>
                <a:lnTo>
                  <a:pt x="8138" y="1119"/>
                </a:lnTo>
                <a:lnTo>
                  <a:pt x="8167" y="1133"/>
                </a:lnTo>
                <a:lnTo>
                  <a:pt x="8194" y="1152"/>
                </a:lnTo>
                <a:lnTo>
                  <a:pt x="8219" y="1173"/>
                </a:lnTo>
                <a:lnTo>
                  <a:pt x="8240" y="1198"/>
                </a:lnTo>
                <a:lnTo>
                  <a:pt x="8259" y="1225"/>
                </a:lnTo>
                <a:lnTo>
                  <a:pt x="8273" y="1254"/>
                </a:lnTo>
                <a:lnTo>
                  <a:pt x="8283" y="1285"/>
                </a:lnTo>
                <a:lnTo>
                  <a:pt x="8290" y="1317"/>
                </a:lnTo>
                <a:lnTo>
                  <a:pt x="8292" y="1350"/>
                </a:lnTo>
                <a:lnTo>
                  <a:pt x="8290" y="1383"/>
                </a:lnTo>
                <a:lnTo>
                  <a:pt x="8283" y="1415"/>
                </a:lnTo>
                <a:lnTo>
                  <a:pt x="8273" y="1446"/>
                </a:lnTo>
                <a:lnTo>
                  <a:pt x="8259" y="1475"/>
                </a:lnTo>
                <a:lnTo>
                  <a:pt x="8240" y="1502"/>
                </a:lnTo>
                <a:lnTo>
                  <a:pt x="8219" y="1527"/>
                </a:lnTo>
                <a:lnTo>
                  <a:pt x="8194" y="1548"/>
                </a:lnTo>
                <a:lnTo>
                  <a:pt x="8167" y="1567"/>
                </a:lnTo>
                <a:lnTo>
                  <a:pt x="8138" y="1581"/>
                </a:lnTo>
                <a:lnTo>
                  <a:pt x="8107" y="1591"/>
                </a:lnTo>
                <a:lnTo>
                  <a:pt x="8075" y="1598"/>
                </a:lnTo>
                <a:close/>
              </a:path>
            </a:pathLst>
          </a:custGeom>
          <a:solidFill>
            <a:srgbClr val="0A332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1548ED3-8822-44EE-9D94-8C993D1EE5FC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</p:grpSpPr>
        <p:sp>
          <p:nvSpPr>
            <p:cNvPr id="4245" name="Google Shape;4245;p37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389"/>
                  </a:moveTo>
                  <a:lnTo>
                    <a:pt x="1100" y="1611"/>
                  </a:lnTo>
                  <a:lnTo>
                    <a:pt x="1102" y="1578"/>
                  </a:lnTo>
                  <a:lnTo>
                    <a:pt x="1109" y="1546"/>
                  </a:lnTo>
                  <a:lnTo>
                    <a:pt x="1119" y="1515"/>
                  </a:lnTo>
                  <a:lnTo>
                    <a:pt x="1133" y="1486"/>
                  </a:lnTo>
                  <a:lnTo>
                    <a:pt x="1152" y="1459"/>
                  </a:lnTo>
                  <a:lnTo>
                    <a:pt x="1173" y="1434"/>
                  </a:lnTo>
                  <a:lnTo>
                    <a:pt x="1198" y="1413"/>
                  </a:lnTo>
                  <a:lnTo>
                    <a:pt x="1225" y="1394"/>
                  </a:lnTo>
                  <a:lnTo>
                    <a:pt x="1254" y="1380"/>
                  </a:lnTo>
                  <a:lnTo>
                    <a:pt x="1285" y="1370"/>
                  </a:lnTo>
                  <a:lnTo>
                    <a:pt x="1317" y="1363"/>
                  </a:lnTo>
                  <a:lnTo>
                    <a:pt x="1350" y="1361"/>
                  </a:lnTo>
                  <a:lnTo>
                    <a:pt x="1383" y="1363"/>
                  </a:lnTo>
                  <a:lnTo>
                    <a:pt x="1415" y="1370"/>
                  </a:lnTo>
                  <a:lnTo>
                    <a:pt x="1446" y="1380"/>
                  </a:lnTo>
                  <a:lnTo>
                    <a:pt x="1475" y="1394"/>
                  </a:lnTo>
                  <a:lnTo>
                    <a:pt x="1502" y="1413"/>
                  </a:lnTo>
                  <a:lnTo>
                    <a:pt x="1527" y="1434"/>
                  </a:lnTo>
                  <a:lnTo>
                    <a:pt x="1548" y="1459"/>
                  </a:lnTo>
                  <a:lnTo>
                    <a:pt x="1567" y="1486"/>
                  </a:lnTo>
                  <a:lnTo>
                    <a:pt x="1581" y="1515"/>
                  </a:lnTo>
                  <a:lnTo>
                    <a:pt x="1591" y="1546"/>
                  </a:lnTo>
                  <a:lnTo>
                    <a:pt x="1598" y="1578"/>
                  </a:lnTo>
                  <a:lnTo>
                    <a:pt x="1600" y="1611"/>
                  </a:lnTo>
                  <a:lnTo>
                    <a:pt x="1600" y="8389"/>
                  </a:lnTo>
                  <a:lnTo>
                    <a:pt x="1598" y="8422"/>
                  </a:lnTo>
                  <a:lnTo>
                    <a:pt x="1591" y="8454"/>
                  </a:lnTo>
                  <a:lnTo>
                    <a:pt x="1581" y="8485"/>
                  </a:lnTo>
                  <a:lnTo>
                    <a:pt x="1567" y="8514"/>
                  </a:lnTo>
                  <a:lnTo>
                    <a:pt x="1548" y="8541"/>
                  </a:lnTo>
                  <a:lnTo>
                    <a:pt x="1527" y="8566"/>
                  </a:lnTo>
                  <a:lnTo>
                    <a:pt x="1502" y="8587"/>
                  </a:lnTo>
                  <a:lnTo>
                    <a:pt x="1475" y="8606"/>
                  </a:lnTo>
                  <a:lnTo>
                    <a:pt x="1446" y="8620"/>
                  </a:lnTo>
                  <a:lnTo>
                    <a:pt x="1415" y="8630"/>
                  </a:lnTo>
                  <a:lnTo>
                    <a:pt x="1383" y="8637"/>
                  </a:lnTo>
                  <a:lnTo>
                    <a:pt x="1350" y="8639"/>
                  </a:lnTo>
                  <a:lnTo>
                    <a:pt x="1317" y="8637"/>
                  </a:lnTo>
                  <a:lnTo>
                    <a:pt x="1285" y="8630"/>
                  </a:lnTo>
                  <a:lnTo>
                    <a:pt x="1254" y="8620"/>
                  </a:lnTo>
                  <a:lnTo>
                    <a:pt x="1225" y="8606"/>
                  </a:lnTo>
                  <a:lnTo>
                    <a:pt x="1198" y="8587"/>
                  </a:lnTo>
                  <a:lnTo>
                    <a:pt x="1173" y="8566"/>
                  </a:lnTo>
                  <a:lnTo>
                    <a:pt x="1152" y="8541"/>
                  </a:lnTo>
                  <a:lnTo>
                    <a:pt x="1133" y="8514"/>
                  </a:lnTo>
                  <a:lnTo>
                    <a:pt x="1119" y="8485"/>
                  </a:lnTo>
                  <a:lnTo>
                    <a:pt x="1109" y="8454"/>
                  </a:lnTo>
                  <a:lnTo>
                    <a:pt x="1102" y="8422"/>
                  </a:lnTo>
                  <a:lnTo>
                    <a:pt x="1100" y="83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37"/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610"/>
                  </a:moveTo>
                  <a:lnTo>
                    <a:pt x="8746" y="2624"/>
                  </a:lnTo>
                  <a:lnTo>
                    <a:pt x="8715" y="2634"/>
                  </a:lnTo>
                  <a:lnTo>
                    <a:pt x="8683" y="2641"/>
                  </a:lnTo>
                  <a:lnTo>
                    <a:pt x="8650" y="2643"/>
                  </a:lnTo>
                  <a:lnTo>
                    <a:pt x="1350" y="2643"/>
                  </a:lnTo>
                  <a:lnTo>
                    <a:pt x="1317" y="2641"/>
                  </a:lnTo>
                  <a:lnTo>
                    <a:pt x="1285" y="2634"/>
                  </a:lnTo>
                  <a:lnTo>
                    <a:pt x="1254" y="2624"/>
                  </a:lnTo>
                  <a:lnTo>
                    <a:pt x="1225" y="2610"/>
                  </a:lnTo>
                  <a:lnTo>
                    <a:pt x="1198" y="2591"/>
                  </a:lnTo>
                  <a:lnTo>
                    <a:pt x="1173" y="2570"/>
                  </a:lnTo>
                  <a:lnTo>
                    <a:pt x="1152" y="2545"/>
                  </a:lnTo>
                  <a:lnTo>
                    <a:pt x="1133" y="2518"/>
                  </a:lnTo>
                  <a:lnTo>
                    <a:pt x="1119" y="2489"/>
                  </a:lnTo>
                  <a:lnTo>
                    <a:pt x="1109" y="2458"/>
                  </a:lnTo>
                  <a:lnTo>
                    <a:pt x="1102" y="2426"/>
                  </a:lnTo>
                  <a:lnTo>
                    <a:pt x="1100" y="2393"/>
                  </a:lnTo>
                  <a:lnTo>
                    <a:pt x="1102" y="2360"/>
                  </a:lnTo>
                  <a:lnTo>
                    <a:pt x="1109" y="2328"/>
                  </a:lnTo>
                  <a:lnTo>
                    <a:pt x="1119" y="2297"/>
                  </a:lnTo>
                  <a:lnTo>
                    <a:pt x="1133" y="2268"/>
                  </a:lnTo>
                  <a:lnTo>
                    <a:pt x="1152" y="2241"/>
                  </a:lnTo>
                  <a:lnTo>
                    <a:pt x="1173" y="2216"/>
                  </a:lnTo>
                  <a:lnTo>
                    <a:pt x="1198" y="2195"/>
                  </a:lnTo>
                  <a:lnTo>
                    <a:pt x="1225" y="2176"/>
                  </a:lnTo>
                  <a:lnTo>
                    <a:pt x="1254" y="2162"/>
                  </a:lnTo>
                  <a:lnTo>
                    <a:pt x="1285" y="2152"/>
                  </a:lnTo>
                  <a:lnTo>
                    <a:pt x="1317" y="2145"/>
                  </a:lnTo>
                  <a:lnTo>
                    <a:pt x="1350" y="2143"/>
                  </a:lnTo>
                  <a:lnTo>
                    <a:pt x="8650" y="2143"/>
                  </a:lnTo>
                  <a:lnTo>
                    <a:pt x="8683" y="2145"/>
                  </a:lnTo>
                  <a:lnTo>
                    <a:pt x="8715" y="2152"/>
                  </a:lnTo>
                  <a:lnTo>
                    <a:pt x="8746" y="2162"/>
                  </a:lnTo>
                  <a:lnTo>
                    <a:pt x="8775" y="2176"/>
                  </a:lnTo>
                  <a:lnTo>
                    <a:pt x="8802" y="2195"/>
                  </a:lnTo>
                  <a:lnTo>
                    <a:pt x="8827" y="2216"/>
                  </a:lnTo>
                  <a:lnTo>
                    <a:pt x="8848" y="2241"/>
                  </a:lnTo>
                  <a:lnTo>
                    <a:pt x="8867" y="2268"/>
                  </a:lnTo>
                  <a:lnTo>
                    <a:pt x="8881" y="2297"/>
                  </a:lnTo>
                  <a:lnTo>
                    <a:pt x="8891" y="2328"/>
                  </a:lnTo>
                  <a:lnTo>
                    <a:pt x="8898" y="2360"/>
                  </a:lnTo>
                  <a:lnTo>
                    <a:pt x="8900" y="2393"/>
                  </a:lnTo>
                  <a:lnTo>
                    <a:pt x="8898" y="2426"/>
                  </a:lnTo>
                  <a:lnTo>
                    <a:pt x="8891" y="2458"/>
                  </a:lnTo>
                  <a:lnTo>
                    <a:pt x="8881" y="2489"/>
                  </a:lnTo>
                  <a:lnTo>
                    <a:pt x="8867" y="2518"/>
                  </a:lnTo>
                  <a:lnTo>
                    <a:pt x="8848" y="2545"/>
                  </a:lnTo>
                  <a:lnTo>
                    <a:pt x="8827" y="2570"/>
                  </a:lnTo>
                  <a:lnTo>
                    <a:pt x="8802" y="2591"/>
                  </a:lnTo>
                  <a:lnTo>
                    <a:pt x="8775" y="2610"/>
                  </a:lnTo>
                  <a:close/>
                  <a:moveTo>
                    <a:pt x="7993" y="6260"/>
                  </a:moveTo>
                  <a:lnTo>
                    <a:pt x="7964" y="6274"/>
                  </a:lnTo>
                  <a:lnTo>
                    <a:pt x="7933" y="6284"/>
                  </a:lnTo>
                  <a:lnTo>
                    <a:pt x="7901" y="6291"/>
                  </a:lnTo>
                  <a:lnTo>
                    <a:pt x="7868" y="6293"/>
                  </a:lnTo>
                  <a:lnTo>
                    <a:pt x="1350" y="6293"/>
                  </a:lnTo>
                  <a:lnTo>
                    <a:pt x="1317" y="6291"/>
                  </a:lnTo>
                  <a:lnTo>
                    <a:pt x="1285" y="6284"/>
                  </a:lnTo>
                  <a:lnTo>
                    <a:pt x="1254" y="6274"/>
                  </a:lnTo>
                  <a:lnTo>
                    <a:pt x="1225" y="6260"/>
                  </a:lnTo>
                  <a:lnTo>
                    <a:pt x="1198" y="6241"/>
                  </a:lnTo>
                  <a:lnTo>
                    <a:pt x="1173" y="6220"/>
                  </a:lnTo>
                  <a:lnTo>
                    <a:pt x="1152" y="6195"/>
                  </a:lnTo>
                  <a:lnTo>
                    <a:pt x="1133" y="6168"/>
                  </a:lnTo>
                  <a:lnTo>
                    <a:pt x="1119" y="6139"/>
                  </a:lnTo>
                  <a:lnTo>
                    <a:pt x="1109" y="6108"/>
                  </a:lnTo>
                  <a:lnTo>
                    <a:pt x="1102" y="6076"/>
                  </a:lnTo>
                  <a:lnTo>
                    <a:pt x="1100" y="6043"/>
                  </a:lnTo>
                  <a:lnTo>
                    <a:pt x="1102" y="6010"/>
                  </a:lnTo>
                  <a:lnTo>
                    <a:pt x="1109" y="5978"/>
                  </a:lnTo>
                  <a:lnTo>
                    <a:pt x="1119" y="5947"/>
                  </a:lnTo>
                  <a:lnTo>
                    <a:pt x="1133" y="5918"/>
                  </a:lnTo>
                  <a:lnTo>
                    <a:pt x="1152" y="5891"/>
                  </a:lnTo>
                  <a:lnTo>
                    <a:pt x="1173" y="5866"/>
                  </a:lnTo>
                  <a:lnTo>
                    <a:pt x="1198" y="5845"/>
                  </a:lnTo>
                  <a:lnTo>
                    <a:pt x="1225" y="5826"/>
                  </a:lnTo>
                  <a:lnTo>
                    <a:pt x="1254" y="5812"/>
                  </a:lnTo>
                  <a:lnTo>
                    <a:pt x="1285" y="5802"/>
                  </a:lnTo>
                  <a:lnTo>
                    <a:pt x="1317" y="5795"/>
                  </a:lnTo>
                  <a:lnTo>
                    <a:pt x="1350" y="5793"/>
                  </a:lnTo>
                  <a:lnTo>
                    <a:pt x="7868" y="5793"/>
                  </a:lnTo>
                  <a:lnTo>
                    <a:pt x="7901" y="5795"/>
                  </a:lnTo>
                  <a:lnTo>
                    <a:pt x="7933" y="5802"/>
                  </a:lnTo>
                  <a:lnTo>
                    <a:pt x="7964" y="5812"/>
                  </a:lnTo>
                  <a:lnTo>
                    <a:pt x="7993" y="5826"/>
                  </a:lnTo>
                  <a:lnTo>
                    <a:pt x="8020" y="5845"/>
                  </a:lnTo>
                  <a:lnTo>
                    <a:pt x="8045" y="5866"/>
                  </a:lnTo>
                  <a:lnTo>
                    <a:pt x="8066" y="5891"/>
                  </a:lnTo>
                  <a:lnTo>
                    <a:pt x="8085" y="5918"/>
                  </a:lnTo>
                  <a:lnTo>
                    <a:pt x="8099" y="5947"/>
                  </a:lnTo>
                  <a:lnTo>
                    <a:pt x="8109" y="5978"/>
                  </a:lnTo>
                  <a:lnTo>
                    <a:pt x="8116" y="6010"/>
                  </a:lnTo>
                  <a:lnTo>
                    <a:pt x="8118" y="6043"/>
                  </a:lnTo>
                  <a:lnTo>
                    <a:pt x="8116" y="6076"/>
                  </a:lnTo>
                  <a:lnTo>
                    <a:pt x="8109" y="6108"/>
                  </a:lnTo>
                  <a:lnTo>
                    <a:pt x="8099" y="6139"/>
                  </a:lnTo>
                  <a:lnTo>
                    <a:pt x="8085" y="6168"/>
                  </a:lnTo>
                  <a:lnTo>
                    <a:pt x="8066" y="6195"/>
                  </a:lnTo>
                  <a:lnTo>
                    <a:pt x="8045" y="6220"/>
                  </a:lnTo>
                  <a:lnTo>
                    <a:pt x="8020" y="6241"/>
                  </a:lnTo>
                  <a:lnTo>
                    <a:pt x="7993" y="6260"/>
                  </a:lnTo>
                  <a:close/>
                  <a:moveTo>
                    <a:pt x="6168" y="4435"/>
                  </a:moveTo>
                  <a:lnTo>
                    <a:pt x="6139" y="4449"/>
                  </a:lnTo>
                  <a:lnTo>
                    <a:pt x="6108" y="4459"/>
                  </a:lnTo>
                  <a:lnTo>
                    <a:pt x="6076" y="4466"/>
                  </a:lnTo>
                  <a:lnTo>
                    <a:pt x="6043" y="4468"/>
                  </a:lnTo>
                  <a:lnTo>
                    <a:pt x="1350" y="4468"/>
                  </a:lnTo>
                  <a:lnTo>
                    <a:pt x="1317" y="4466"/>
                  </a:lnTo>
                  <a:lnTo>
                    <a:pt x="1285" y="4459"/>
                  </a:lnTo>
                  <a:lnTo>
                    <a:pt x="1254" y="4449"/>
                  </a:lnTo>
                  <a:lnTo>
                    <a:pt x="1225" y="4435"/>
                  </a:lnTo>
                  <a:lnTo>
                    <a:pt x="1198" y="4416"/>
                  </a:lnTo>
                  <a:lnTo>
                    <a:pt x="1173" y="4395"/>
                  </a:lnTo>
                  <a:lnTo>
                    <a:pt x="1152" y="4370"/>
                  </a:lnTo>
                  <a:lnTo>
                    <a:pt x="1133" y="4343"/>
                  </a:lnTo>
                  <a:lnTo>
                    <a:pt x="1119" y="4314"/>
                  </a:lnTo>
                  <a:lnTo>
                    <a:pt x="1109" y="4283"/>
                  </a:lnTo>
                  <a:lnTo>
                    <a:pt x="1102" y="4251"/>
                  </a:lnTo>
                  <a:lnTo>
                    <a:pt x="1100" y="4218"/>
                  </a:lnTo>
                  <a:lnTo>
                    <a:pt x="1102" y="4185"/>
                  </a:lnTo>
                  <a:lnTo>
                    <a:pt x="1109" y="4153"/>
                  </a:lnTo>
                  <a:lnTo>
                    <a:pt x="1119" y="4122"/>
                  </a:lnTo>
                  <a:lnTo>
                    <a:pt x="1133" y="4093"/>
                  </a:lnTo>
                  <a:lnTo>
                    <a:pt x="1152" y="4066"/>
                  </a:lnTo>
                  <a:lnTo>
                    <a:pt x="1173" y="4041"/>
                  </a:lnTo>
                  <a:lnTo>
                    <a:pt x="1198" y="4020"/>
                  </a:lnTo>
                  <a:lnTo>
                    <a:pt x="1225" y="4001"/>
                  </a:lnTo>
                  <a:lnTo>
                    <a:pt x="1254" y="3987"/>
                  </a:lnTo>
                  <a:lnTo>
                    <a:pt x="1285" y="3977"/>
                  </a:lnTo>
                  <a:lnTo>
                    <a:pt x="1317" y="3970"/>
                  </a:lnTo>
                  <a:lnTo>
                    <a:pt x="1350" y="3968"/>
                  </a:lnTo>
                  <a:lnTo>
                    <a:pt x="6043" y="3968"/>
                  </a:lnTo>
                  <a:lnTo>
                    <a:pt x="6076" y="3970"/>
                  </a:lnTo>
                  <a:lnTo>
                    <a:pt x="6108" y="3977"/>
                  </a:lnTo>
                  <a:lnTo>
                    <a:pt x="6139" y="3987"/>
                  </a:lnTo>
                  <a:lnTo>
                    <a:pt x="6168" y="4001"/>
                  </a:lnTo>
                  <a:lnTo>
                    <a:pt x="6195" y="4020"/>
                  </a:lnTo>
                  <a:lnTo>
                    <a:pt x="6220" y="4041"/>
                  </a:lnTo>
                  <a:lnTo>
                    <a:pt x="6241" y="4066"/>
                  </a:lnTo>
                  <a:lnTo>
                    <a:pt x="6260" y="4093"/>
                  </a:lnTo>
                  <a:lnTo>
                    <a:pt x="6274" y="4122"/>
                  </a:lnTo>
                  <a:lnTo>
                    <a:pt x="6284" y="4153"/>
                  </a:lnTo>
                  <a:lnTo>
                    <a:pt x="6291" y="4185"/>
                  </a:lnTo>
                  <a:lnTo>
                    <a:pt x="6293" y="4218"/>
                  </a:lnTo>
                  <a:lnTo>
                    <a:pt x="6291" y="4251"/>
                  </a:lnTo>
                  <a:lnTo>
                    <a:pt x="6284" y="4283"/>
                  </a:lnTo>
                  <a:lnTo>
                    <a:pt x="6274" y="4314"/>
                  </a:lnTo>
                  <a:lnTo>
                    <a:pt x="6260" y="4343"/>
                  </a:lnTo>
                  <a:lnTo>
                    <a:pt x="6241" y="4370"/>
                  </a:lnTo>
                  <a:lnTo>
                    <a:pt x="6220" y="4395"/>
                  </a:lnTo>
                  <a:lnTo>
                    <a:pt x="6195" y="4416"/>
                  </a:lnTo>
                  <a:lnTo>
                    <a:pt x="6168" y="4435"/>
                  </a:lnTo>
                  <a:close/>
                  <a:moveTo>
                    <a:pt x="5386" y="8085"/>
                  </a:moveTo>
                  <a:lnTo>
                    <a:pt x="5357" y="8099"/>
                  </a:lnTo>
                  <a:lnTo>
                    <a:pt x="5326" y="8109"/>
                  </a:lnTo>
                  <a:lnTo>
                    <a:pt x="5294" y="8116"/>
                  </a:lnTo>
                  <a:lnTo>
                    <a:pt x="5261" y="8118"/>
                  </a:lnTo>
                  <a:lnTo>
                    <a:pt x="1350" y="8118"/>
                  </a:lnTo>
                  <a:lnTo>
                    <a:pt x="1317" y="8116"/>
                  </a:lnTo>
                  <a:lnTo>
                    <a:pt x="1285" y="8109"/>
                  </a:lnTo>
                  <a:lnTo>
                    <a:pt x="1254" y="8099"/>
                  </a:lnTo>
                  <a:lnTo>
                    <a:pt x="1225" y="8085"/>
                  </a:lnTo>
                  <a:lnTo>
                    <a:pt x="1198" y="8066"/>
                  </a:lnTo>
                  <a:lnTo>
                    <a:pt x="1173" y="8045"/>
                  </a:lnTo>
                  <a:lnTo>
                    <a:pt x="1152" y="8020"/>
                  </a:lnTo>
                  <a:lnTo>
                    <a:pt x="1133" y="7993"/>
                  </a:lnTo>
                  <a:lnTo>
                    <a:pt x="1119" y="7964"/>
                  </a:lnTo>
                  <a:lnTo>
                    <a:pt x="1109" y="7933"/>
                  </a:lnTo>
                  <a:lnTo>
                    <a:pt x="1102" y="7901"/>
                  </a:lnTo>
                  <a:lnTo>
                    <a:pt x="1100" y="7868"/>
                  </a:lnTo>
                  <a:lnTo>
                    <a:pt x="1102" y="7835"/>
                  </a:lnTo>
                  <a:lnTo>
                    <a:pt x="1109" y="7803"/>
                  </a:lnTo>
                  <a:lnTo>
                    <a:pt x="1119" y="7772"/>
                  </a:lnTo>
                  <a:lnTo>
                    <a:pt x="1133" y="7743"/>
                  </a:lnTo>
                  <a:lnTo>
                    <a:pt x="1152" y="7716"/>
                  </a:lnTo>
                  <a:lnTo>
                    <a:pt x="1173" y="7691"/>
                  </a:lnTo>
                  <a:lnTo>
                    <a:pt x="1198" y="7670"/>
                  </a:lnTo>
                  <a:lnTo>
                    <a:pt x="1225" y="7651"/>
                  </a:lnTo>
                  <a:lnTo>
                    <a:pt x="1254" y="7637"/>
                  </a:lnTo>
                  <a:lnTo>
                    <a:pt x="1285" y="7627"/>
                  </a:lnTo>
                  <a:lnTo>
                    <a:pt x="1317" y="7620"/>
                  </a:lnTo>
                  <a:lnTo>
                    <a:pt x="1350" y="7618"/>
                  </a:lnTo>
                  <a:lnTo>
                    <a:pt x="5261" y="7618"/>
                  </a:lnTo>
                  <a:lnTo>
                    <a:pt x="5294" y="7620"/>
                  </a:lnTo>
                  <a:lnTo>
                    <a:pt x="5326" y="7627"/>
                  </a:lnTo>
                  <a:lnTo>
                    <a:pt x="5357" y="7637"/>
                  </a:lnTo>
                  <a:lnTo>
                    <a:pt x="5386" y="7651"/>
                  </a:lnTo>
                  <a:lnTo>
                    <a:pt x="5413" y="7670"/>
                  </a:lnTo>
                  <a:lnTo>
                    <a:pt x="5438" y="7691"/>
                  </a:lnTo>
                  <a:lnTo>
                    <a:pt x="5459" y="7716"/>
                  </a:lnTo>
                  <a:lnTo>
                    <a:pt x="5478" y="7743"/>
                  </a:lnTo>
                  <a:lnTo>
                    <a:pt x="5492" y="7772"/>
                  </a:lnTo>
                  <a:lnTo>
                    <a:pt x="5502" y="7803"/>
                  </a:lnTo>
                  <a:lnTo>
                    <a:pt x="5509" y="7835"/>
                  </a:lnTo>
                  <a:lnTo>
                    <a:pt x="5511" y="7868"/>
                  </a:lnTo>
                  <a:lnTo>
                    <a:pt x="5509" y="7901"/>
                  </a:lnTo>
                  <a:lnTo>
                    <a:pt x="5502" y="7933"/>
                  </a:lnTo>
                  <a:lnTo>
                    <a:pt x="5492" y="7964"/>
                  </a:lnTo>
                  <a:lnTo>
                    <a:pt x="5478" y="7993"/>
                  </a:lnTo>
                  <a:lnTo>
                    <a:pt x="5459" y="8020"/>
                  </a:lnTo>
                  <a:lnTo>
                    <a:pt x="5438" y="8045"/>
                  </a:lnTo>
                  <a:lnTo>
                    <a:pt x="5413" y="8066"/>
                  </a:lnTo>
                  <a:lnTo>
                    <a:pt x="5386" y="808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B84AAE3-734B-424E-96DB-2276C1EA02AF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10888678" y="2659872"/>
            <a:chExt cx="633600" cy="633600"/>
          </a:xfrm>
        </p:grpSpPr>
        <p:sp>
          <p:nvSpPr>
            <p:cNvPr id="4247" name="Google Shape;4247;p37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0" y="8650"/>
                  </a:move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8650"/>
                  </a:lnTo>
                  <a:lnTo>
                    <a:pt x="5149" y="8670"/>
                  </a:lnTo>
                  <a:lnTo>
                    <a:pt x="5145" y="8689"/>
                  </a:lnTo>
                  <a:lnTo>
                    <a:pt x="5139" y="8707"/>
                  </a:lnTo>
                  <a:lnTo>
                    <a:pt x="5130" y="8725"/>
                  </a:lnTo>
                  <a:lnTo>
                    <a:pt x="5119" y="8741"/>
                  </a:lnTo>
                  <a:lnTo>
                    <a:pt x="5106" y="8756"/>
                  </a:lnTo>
                  <a:lnTo>
                    <a:pt x="5091" y="8769"/>
                  </a:lnTo>
                  <a:lnTo>
                    <a:pt x="5075" y="8780"/>
                  </a:lnTo>
                  <a:lnTo>
                    <a:pt x="5057" y="8789"/>
                  </a:lnTo>
                  <a:lnTo>
                    <a:pt x="5039" y="8795"/>
                  </a:lnTo>
                  <a:lnTo>
                    <a:pt x="5020" y="8799"/>
                  </a:lnTo>
                  <a:lnTo>
                    <a:pt x="5000" y="8800"/>
                  </a:lnTo>
                  <a:lnTo>
                    <a:pt x="4980" y="8799"/>
                  </a:lnTo>
                  <a:lnTo>
                    <a:pt x="4961" y="8795"/>
                  </a:lnTo>
                  <a:lnTo>
                    <a:pt x="4943" y="8789"/>
                  </a:lnTo>
                  <a:lnTo>
                    <a:pt x="4925" y="8780"/>
                  </a:lnTo>
                  <a:lnTo>
                    <a:pt x="4909" y="8769"/>
                  </a:lnTo>
                  <a:lnTo>
                    <a:pt x="4894" y="8756"/>
                  </a:lnTo>
                  <a:lnTo>
                    <a:pt x="4881" y="8741"/>
                  </a:lnTo>
                  <a:lnTo>
                    <a:pt x="4870" y="8725"/>
                  </a:lnTo>
                  <a:lnTo>
                    <a:pt x="4861" y="8707"/>
                  </a:lnTo>
                  <a:lnTo>
                    <a:pt x="4855" y="8689"/>
                  </a:lnTo>
                  <a:lnTo>
                    <a:pt x="4851" y="8670"/>
                  </a:lnTo>
                  <a:lnTo>
                    <a:pt x="4850" y="86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37"/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784"/>
                  </a:moveTo>
                  <a:lnTo>
                    <a:pt x="8746" y="2798"/>
                  </a:lnTo>
                  <a:lnTo>
                    <a:pt x="8715" y="2808"/>
                  </a:lnTo>
                  <a:lnTo>
                    <a:pt x="8683" y="2815"/>
                  </a:lnTo>
                  <a:lnTo>
                    <a:pt x="8650" y="2817"/>
                  </a:lnTo>
                  <a:lnTo>
                    <a:pt x="1350" y="2817"/>
                  </a:lnTo>
                  <a:lnTo>
                    <a:pt x="1317" y="2815"/>
                  </a:lnTo>
                  <a:lnTo>
                    <a:pt x="1285" y="2808"/>
                  </a:lnTo>
                  <a:lnTo>
                    <a:pt x="1254" y="2798"/>
                  </a:lnTo>
                  <a:lnTo>
                    <a:pt x="1225" y="2784"/>
                  </a:lnTo>
                  <a:lnTo>
                    <a:pt x="1198" y="2765"/>
                  </a:lnTo>
                  <a:lnTo>
                    <a:pt x="1173" y="2744"/>
                  </a:lnTo>
                  <a:lnTo>
                    <a:pt x="1152" y="2719"/>
                  </a:lnTo>
                  <a:lnTo>
                    <a:pt x="1133" y="2692"/>
                  </a:lnTo>
                  <a:lnTo>
                    <a:pt x="1119" y="2663"/>
                  </a:lnTo>
                  <a:lnTo>
                    <a:pt x="1109" y="2632"/>
                  </a:lnTo>
                  <a:lnTo>
                    <a:pt x="1102" y="2600"/>
                  </a:lnTo>
                  <a:lnTo>
                    <a:pt x="1100" y="2567"/>
                  </a:lnTo>
                  <a:lnTo>
                    <a:pt x="1102" y="2534"/>
                  </a:lnTo>
                  <a:lnTo>
                    <a:pt x="1109" y="2502"/>
                  </a:lnTo>
                  <a:lnTo>
                    <a:pt x="1119" y="2471"/>
                  </a:lnTo>
                  <a:lnTo>
                    <a:pt x="1133" y="2442"/>
                  </a:lnTo>
                  <a:lnTo>
                    <a:pt x="1152" y="2415"/>
                  </a:lnTo>
                  <a:lnTo>
                    <a:pt x="1173" y="2390"/>
                  </a:lnTo>
                  <a:lnTo>
                    <a:pt x="1198" y="2369"/>
                  </a:lnTo>
                  <a:lnTo>
                    <a:pt x="1225" y="2350"/>
                  </a:lnTo>
                  <a:lnTo>
                    <a:pt x="1254" y="2336"/>
                  </a:lnTo>
                  <a:lnTo>
                    <a:pt x="1285" y="2326"/>
                  </a:lnTo>
                  <a:lnTo>
                    <a:pt x="1317" y="2319"/>
                  </a:lnTo>
                  <a:lnTo>
                    <a:pt x="1350" y="2317"/>
                  </a:lnTo>
                  <a:lnTo>
                    <a:pt x="8650" y="2317"/>
                  </a:lnTo>
                  <a:lnTo>
                    <a:pt x="8683" y="2319"/>
                  </a:lnTo>
                  <a:lnTo>
                    <a:pt x="8715" y="2326"/>
                  </a:lnTo>
                  <a:lnTo>
                    <a:pt x="8746" y="2336"/>
                  </a:lnTo>
                  <a:lnTo>
                    <a:pt x="8775" y="2350"/>
                  </a:lnTo>
                  <a:lnTo>
                    <a:pt x="8802" y="2369"/>
                  </a:lnTo>
                  <a:lnTo>
                    <a:pt x="8827" y="2390"/>
                  </a:lnTo>
                  <a:lnTo>
                    <a:pt x="8848" y="2415"/>
                  </a:lnTo>
                  <a:lnTo>
                    <a:pt x="8867" y="2442"/>
                  </a:lnTo>
                  <a:lnTo>
                    <a:pt x="8881" y="2471"/>
                  </a:lnTo>
                  <a:lnTo>
                    <a:pt x="8891" y="2502"/>
                  </a:lnTo>
                  <a:lnTo>
                    <a:pt x="8898" y="2534"/>
                  </a:lnTo>
                  <a:lnTo>
                    <a:pt x="8900" y="2567"/>
                  </a:lnTo>
                  <a:lnTo>
                    <a:pt x="8898" y="2600"/>
                  </a:lnTo>
                  <a:lnTo>
                    <a:pt x="8891" y="2632"/>
                  </a:lnTo>
                  <a:lnTo>
                    <a:pt x="8881" y="2663"/>
                  </a:lnTo>
                  <a:lnTo>
                    <a:pt x="8867" y="2692"/>
                  </a:lnTo>
                  <a:lnTo>
                    <a:pt x="8848" y="2719"/>
                  </a:lnTo>
                  <a:lnTo>
                    <a:pt x="8827" y="2744"/>
                  </a:lnTo>
                  <a:lnTo>
                    <a:pt x="8802" y="2765"/>
                  </a:lnTo>
                  <a:lnTo>
                    <a:pt x="8775" y="2784"/>
                  </a:lnTo>
                  <a:close/>
                  <a:moveTo>
                    <a:pt x="8288" y="6190"/>
                  </a:moveTo>
                  <a:lnTo>
                    <a:pt x="8259" y="6204"/>
                  </a:lnTo>
                  <a:lnTo>
                    <a:pt x="8228" y="6214"/>
                  </a:lnTo>
                  <a:lnTo>
                    <a:pt x="8196" y="6221"/>
                  </a:lnTo>
                  <a:lnTo>
                    <a:pt x="8163" y="6223"/>
                  </a:lnTo>
                  <a:lnTo>
                    <a:pt x="1837" y="6223"/>
                  </a:lnTo>
                  <a:lnTo>
                    <a:pt x="1804" y="6221"/>
                  </a:lnTo>
                  <a:lnTo>
                    <a:pt x="1772" y="6214"/>
                  </a:lnTo>
                  <a:lnTo>
                    <a:pt x="1741" y="6204"/>
                  </a:lnTo>
                  <a:lnTo>
                    <a:pt x="1712" y="6190"/>
                  </a:lnTo>
                  <a:lnTo>
                    <a:pt x="1685" y="6171"/>
                  </a:lnTo>
                  <a:lnTo>
                    <a:pt x="1660" y="6150"/>
                  </a:lnTo>
                  <a:lnTo>
                    <a:pt x="1639" y="6125"/>
                  </a:lnTo>
                  <a:lnTo>
                    <a:pt x="1620" y="6098"/>
                  </a:lnTo>
                  <a:lnTo>
                    <a:pt x="1606" y="6069"/>
                  </a:lnTo>
                  <a:lnTo>
                    <a:pt x="1596" y="6038"/>
                  </a:lnTo>
                  <a:lnTo>
                    <a:pt x="1589" y="6006"/>
                  </a:lnTo>
                  <a:lnTo>
                    <a:pt x="1587" y="5973"/>
                  </a:lnTo>
                  <a:lnTo>
                    <a:pt x="1589" y="5940"/>
                  </a:lnTo>
                  <a:lnTo>
                    <a:pt x="1596" y="5908"/>
                  </a:lnTo>
                  <a:lnTo>
                    <a:pt x="1606" y="5877"/>
                  </a:lnTo>
                  <a:lnTo>
                    <a:pt x="1620" y="5848"/>
                  </a:lnTo>
                  <a:lnTo>
                    <a:pt x="1639" y="5821"/>
                  </a:lnTo>
                  <a:lnTo>
                    <a:pt x="1660" y="5796"/>
                  </a:lnTo>
                  <a:lnTo>
                    <a:pt x="1685" y="5775"/>
                  </a:lnTo>
                  <a:lnTo>
                    <a:pt x="1712" y="5756"/>
                  </a:lnTo>
                  <a:lnTo>
                    <a:pt x="1741" y="5742"/>
                  </a:lnTo>
                  <a:lnTo>
                    <a:pt x="1772" y="5732"/>
                  </a:lnTo>
                  <a:lnTo>
                    <a:pt x="1804" y="5725"/>
                  </a:lnTo>
                  <a:lnTo>
                    <a:pt x="1837" y="5723"/>
                  </a:lnTo>
                  <a:lnTo>
                    <a:pt x="8163" y="5723"/>
                  </a:lnTo>
                  <a:lnTo>
                    <a:pt x="8196" y="5725"/>
                  </a:lnTo>
                  <a:lnTo>
                    <a:pt x="8228" y="5732"/>
                  </a:lnTo>
                  <a:lnTo>
                    <a:pt x="8259" y="5742"/>
                  </a:lnTo>
                  <a:lnTo>
                    <a:pt x="8288" y="5756"/>
                  </a:lnTo>
                  <a:lnTo>
                    <a:pt x="8315" y="5775"/>
                  </a:lnTo>
                  <a:lnTo>
                    <a:pt x="8340" y="5796"/>
                  </a:lnTo>
                  <a:lnTo>
                    <a:pt x="8361" y="5821"/>
                  </a:lnTo>
                  <a:lnTo>
                    <a:pt x="8380" y="5848"/>
                  </a:lnTo>
                  <a:lnTo>
                    <a:pt x="8394" y="5877"/>
                  </a:lnTo>
                  <a:lnTo>
                    <a:pt x="8404" y="5908"/>
                  </a:lnTo>
                  <a:lnTo>
                    <a:pt x="8411" y="5940"/>
                  </a:lnTo>
                  <a:lnTo>
                    <a:pt x="8413" y="5973"/>
                  </a:lnTo>
                  <a:lnTo>
                    <a:pt x="8411" y="6006"/>
                  </a:lnTo>
                  <a:lnTo>
                    <a:pt x="8404" y="6038"/>
                  </a:lnTo>
                  <a:lnTo>
                    <a:pt x="8394" y="6069"/>
                  </a:lnTo>
                  <a:lnTo>
                    <a:pt x="8380" y="6098"/>
                  </a:lnTo>
                  <a:lnTo>
                    <a:pt x="8361" y="6125"/>
                  </a:lnTo>
                  <a:lnTo>
                    <a:pt x="8340" y="6150"/>
                  </a:lnTo>
                  <a:lnTo>
                    <a:pt x="8315" y="6171"/>
                  </a:lnTo>
                  <a:lnTo>
                    <a:pt x="8288" y="6190"/>
                  </a:lnTo>
                  <a:close/>
                  <a:moveTo>
                    <a:pt x="7558" y="4487"/>
                  </a:moveTo>
                  <a:lnTo>
                    <a:pt x="7529" y="4501"/>
                  </a:lnTo>
                  <a:lnTo>
                    <a:pt x="7498" y="4511"/>
                  </a:lnTo>
                  <a:lnTo>
                    <a:pt x="7466" y="4518"/>
                  </a:lnTo>
                  <a:lnTo>
                    <a:pt x="7433" y="4520"/>
                  </a:lnTo>
                  <a:lnTo>
                    <a:pt x="2567" y="4520"/>
                  </a:lnTo>
                  <a:lnTo>
                    <a:pt x="2534" y="4518"/>
                  </a:lnTo>
                  <a:lnTo>
                    <a:pt x="2502" y="4511"/>
                  </a:lnTo>
                  <a:lnTo>
                    <a:pt x="2471" y="4501"/>
                  </a:lnTo>
                  <a:lnTo>
                    <a:pt x="2442" y="4487"/>
                  </a:lnTo>
                  <a:lnTo>
                    <a:pt x="2415" y="4468"/>
                  </a:lnTo>
                  <a:lnTo>
                    <a:pt x="2390" y="4447"/>
                  </a:lnTo>
                  <a:lnTo>
                    <a:pt x="2369" y="4422"/>
                  </a:lnTo>
                  <a:lnTo>
                    <a:pt x="2350" y="4395"/>
                  </a:lnTo>
                  <a:lnTo>
                    <a:pt x="2336" y="4366"/>
                  </a:lnTo>
                  <a:lnTo>
                    <a:pt x="2326" y="4335"/>
                  </a:lnTo>
                  <a:lnTo>
                    <a:pt x="2319" y="4303"/>
                  </a:lnTo>
                  <a:lnTo>
                    <a:pt x="2317" y="4270"/>
                  </a:lnTo>
                  <a:lnTo>
                    <a:pt x="2319" y="4237"/>
                  </a:lnTo>
                  <a:lnTo>
                    <a:pt x="2326" y="4205"/>
                  </a:lnTo>
                  <a:lnTo>
                    <a:pt x="2336" y="4174"/>
                  </a:lnTo>
                  <a:lnTo>
                    <a:pt x="2350" y="4145"/>
                  </a:lnTo>
                  <a:lnTo>
                    <a:pt x="2369" y="4118"/>
                  </a:lnTo>
                  <a:lnTo>
                    <a:pt x="2390" y="4093"/>
                  </a:lnTo>
                  <a:lnTo>
                    <a:pt x="2415" y="4072"/>
                  </a:lnTo>
                  <a:lnTo>
                    <a:pt x="2442" y="4053"/>
                  </a:lnTo>
                  <a:lnTo>
                    <a:pt x="2471" y="4039"/>
                  </a:lnTo>
                  <a:lnTo>
                    <a:pt x="2502" y="4029"/>
                  </a:lnTo>
                  <a:lnTo>
                    <a:pt x="2534" y="4022"/>
                  </a:lnTo>
                  <a:lnTo>
                    <a:pt x="2567" y="4020"/>
                  </a:lnTo>
                  <a:lnTo>
                    <a:pt x="7433" y="4020"/>
                  </a:lnTo>
                  <a:lnTo>
                    <a:pt x="7466" y="4022"/>
                  </a:lnTo>
                  <a:lnTo>
                    <a:pt x="7498" y="4029"/>
                  </a:lnTo>
                  <a:lnTo>
                    <a:pt x="7529" y="4039"/>
                  </a:lnTo>
                  <a:lnTo>
                    <a:pt x="7558" y="4053"/>
                  </a:lnTo>
                  <a:lnTo>
                    <a:pt x="7585" y="4072"/>
                  </a:lnTo>
                  <a:lnTo>
                    <a:pt x="7610" y="4093"/>
                  </a:lnTo>
                  <a:lnTo>
                    <a:pt x="7631" y="4118"/>
                  </a:lnTo>
                  <a:lnTo>
                    <a:pt x="7650" y="4145"/>
                  </a:lnTo>
                  <a:lnTo>
                    <a:pt x="7664" y="4174"/>
                  </a:lnTo>
                  <a:lnTo>
                    <a:pt x="7674" y="4205"/>
                  </a:lnTo>
                  <a:lnTo>
                    <a:pt x="7681" y="4237"/>
                  </a:lnTo>
                  <a:lnTo>
                    <a:pt x="7683" y="4270"/>
                  </a:lnTo>
                  <a:lnTo>
                    <a:pt x="7681" y="4303"/>
                  </a:lnTo>
                  <a:lnTo>
                    <a:pt x="7674" y="4335"/>
                  </a:lnTo>
                  <a:lnTo>
                    <a:pt x="7664" y="4366"/>
                  </a:lnTo>
                  <a:lnTo>
                    <a:pt x="7650" y="4395"/>
                  </a:lnTo>
                  <a:lnTo>
                    <a:pt x="7631" y="4422"/>
                  </a:lnTo>
                  <a:lnTo>
                    <a:pt x="7610" y="4447"/>
                  </a:lnTo>
                  <a:lnTo>
                    <a:pt x="7585" y="4468"/>
                  </a:lnTo>
                  <a:lnTo>
                    <a:pt x="7558" y="4487"/>
                  </a:lnTo>
                  <a:close/>
                  <a:moveTo>
                    <a:pt x="7072" y="7894"/>
                  </a:moveTo>
                  <a:lnTo>
                    <a:pt x="7043" y="7908"/>
                  </a:lnTo>
                  <a:lnTo>
                    <a:pt x="7012" y="7918"/>
                  </a:lnTo>
                  <a:lnTo>
                    <a:pt x="6980" y="7925"/>
                  </a:lnTo>
                  <a:lnTo>
                    <a:pt x="6947" y="7927"/>
                  </a:lnTo>
                  <a:lnTo>
                    <a:pt x="3053" y="7927"/>
                  </a:lnTo>
                  <a:lnTo>
                    <a:pt x="3020" y="7925"/>
                  </a:lnTo>
                  <a:lnTo>
                    <a:pt x="2988" y="7918"/>
                  </a:lnTo>
                  <a:lnTo>
                    <a:pt x="2957" y="7908"/>
                  </a:lnTo>
                  <a:lnTo>
                    <a:pt x="2928" y="7894"/>
                  </a:lnTo>
                  <a:lnTo>
                    <a:pt x="2901" y="7875"/>
                  </a:lnTo>
                  <a:lnTo>
                    <a:pt x="2876" y="7854"/>
                  </a:lnTo>
                  <a:lnTo>
                    <a:pt x="2855" y="7829"/>
                  </a:lnTo>
                  <a:lnTo>
                    <a:pt x="2836" y="7802"/>
                  </a:lnTo>
                  <a:lnTo>
                    <a:pt x="2822" y="7773"/>
                  </a:lnTo>
                  <a:lnTo>
                    <a:pt x="2812" y="7742"/>
                  </a:lnTo>
                  <a:lnTo>
                    <a:pt x="2805" y="7710"/>
                  </a:lnTo>
                  <a:lnTo>
                    <a:pt x="2803" y="7677"/>
                  </a:lnTo>
                  <a:lnTo>
                    <a:pt x="2805" y="7644"/>
                  </a:lnTo>
                  <a:lnTo>
                    <a:pt x="2812" y="7612"/>
                  </a:lnTo>
                  <a:lnTo>
                    <a:pt x="2822" y="7581"/>
                  </a:lnTo>
                  <a:lnTo>
                    <a:pt x="2836" y="7552"/>
                  </a:lnTo>
                  <a:lnTo>
                    <a:pt x="2855" y="7525"/>
                  </a:lnTo>
                  <a:lnTo>
                    <a:pt x="2876" y="7500"/>
                  </a:lnTo>
                  <a:lnTo>
                    <a:pt x="2901" y="7479"/>
                  </a:lnTo>
                  <a:lnTo>
                    <a:pt x="2928" y="7460"/>
                  </a:lnTo>
                  <a:lnTo>
                    <a:pt x="2957" y="7446"/>
                  </a:lnTo>
                  <a:lnTo>
                    <a:pt x="2988" y="7436"/>
                  </a:lnTo>
                  <a:lnTo>
                    <a:pt x="3020" y="7429"/>
                  </a:lnTo>
                  <a:lnTo>
                    <a:pt x="3053" y="7427"/>
                  </a:lnTo>
                  <a:lnTo>
                    <a:pt x="6947" y="7427"/>
                  </a:lnTo>
                  <a:lnTo>
                    <a:pt x="6980" y="7429"/>
                  </a:lnTo>
                  <a:lnTo>
                    <a:pt x="7012" y="7436"/>
                  </a:lnTo>
                  <a:lnTo>
                    <a:pt x="7043" y="7446"/>
                  </a:lnTo>
                  <a:lnTo>
                    <a:pt x="7072" y="7460"/>
                  </a:lnTo>
                  <a:lnTo>
                    <a:pt x="7099" y="7479"/>
                  </a:lnTo>
                  <a:lnTo>
                    <a:pt x="7124" y="7500"/>
                  </a:lnTo>
                  <a:lnTo>
                    <a:pt x="7145" y="7525"/>
                  </a:lnTo>
                  <a:lnTo>
                    <a:pt x="7164" y="7552"/>
                  </a:lnTo>
                  <a:lnTo>
                    <a:pt x="7178" y="7581"/>
                  </a:lnTo>
                  <a:lnTo>
                    <a:pt x="7188" y="7612"/>
                  </a:lnTo>
                  <a:lnTo>
                    <a:pt x="7195" y="7644"/>
                  </a:lnTo>
                  <a:lnTo>
                    <a:pt x="7197" y="7677"/>
                  </a:lnTo>
                  <a:lnTo>
                    <a:pt x="7195" y="7710"/>
                  </a:lnTo>
                  <a:lnTo>
                    <a:pt x="7188" y="7742"/>
                  </a:lnTo>
                  <a:lnTo>
                    <a:pt x="7178" y="7773"/>
                  </a:lnTo>
                  <a:lnTo>
                    <a:pt x="7164" y="7802"/>
                  </a:lnTo>
                  <a:lnTo>
                    <a:pt x="7145" y="7829"/>
                  </a:lnTo>
                  <a:lnTo>
                    <a:pt x="7124" y="7854"/>
                  </a:lnTo>
                  <a:lnTo>
                    <a:pt x="7099" y="7875"/>
                  </a:lnTo>
                  <a:lnTo>
                    <a:pt x="7072" y="78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BA3AA05-89E3-4D59-98DF-B8AA6EFB8DCE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3559477"/>
            <a:chExt cx="633600" cy="633600"/>
          </a:xfrm>
        </p:grpSpPr>
        <p:sp>
          <p:nvSpPr>
            <p:cNvPr id="4249" name="Google Shape;4249;p37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2" y="3169"/>
                  </a:moveTo>
                  <a:lnTo>
                    <a:pt x="1969" y="2926"/>
                  </a:lnTo>
                  <a:lnTo>
                    <a:pt x="1969" y="7074"/>
                  </a:lnTo>
                  <a:lnTo>
                    <a:pt x="2212" y="6831"/>
                  </a:lnTo>
                  <a:lnTo>
                    <a:pt x="2237" y="6810"/>
                  </a:lnTo>
                  <a:lnTo>
                    <a:pt x="2264" y="6791"/>
                  </a:lnTo>
                  <a:lnTo>
                    <a:pt x="2293" y="6777"/>
                  </a:lnTo>
                  <a:lnTo>
                    <a:pt x="2324" y="6767"/>
                  </a:lnTo>
                  <a:lnTo>
                    <a:pt x="2356" y="6760"/>
                  </a:lnTo>
                  <a:lnTo>
                    <a:pt x="2389" y="6758"/>
                  </a:lnTo>
                  <a:lnTo>
                    <a:pt x="2422" y="6760"/>
                  </a:lnTo>
                  <a:lnTo>
                    <a:pt x="2454" y="6767"/>
                  </a:lnTo>
                  <a:lnTo>
                    <a:pt x="2485" y="6777"/>
                  </a:lnTo>
                  <a:lnTo>
                    <a:pt x="2514" y="6791"/>
                  </a:lnTo>
                  <a:lnTo>
                    <a:pt x="2541" y="6810"/>
                  </a:lnTo>
                  <a:lnTo>
                    <a:pt x="2566" y="6831"/>
                  </a:lnTo>
                  <a:lnTo>
                    <a:pt x="2587" y="6856"/>
                  </a:lnTo>
                  <a:lnTo>
                    <a:pt x="2606" y="6883"/>
                  </a:lnTo>
                  <a:lnTo>
                    <a:pt x="2620" y="6912"/>
                  </a:lnTo>
                  <a:lnTo>
                    <a:pt x="2630" y="6943"/>
                  </a:lnTo>
                  <a:lnTo>
                    <a:pt x="2637" y="6975"/>
                  </a:lnTo>
                  <a:lnTo>
                    <a:pt x="2639" y="7008"/>
                  </a:lnTo>
                  <a:lnTo>
                    <a:pt x="2637" y="7041"/>
                  </a:lnTo>
                  <a:lnTo>
                    <a:pt x="2630" y="7073"/>
                  </a:lnTo>
                  <a:lnTo>
                    <a:pt x="2620" y="7104"/>
                  </a:lnTo>
                  <a:lnTo>
                    <a:pt x="2606" y="7133"/>
                  </a:lnTo>
                  <a:lnTo>
                    <a:pt x="2587" y="7160"/>
                  </a:lnTo>
                  <a:lnTo>
                    <a:pt x="2566" y="7185"/>
                  </a:lnTo>
                  <a:lnTo>
                    <a:pt x="1896" y="7855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62" y="7882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32" y="7900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01" y="7913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69" y="7922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37" y="7927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04" y="7927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71" y="7923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40" y="7915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09" y="7902"/>
                  </a:lnTo>
                  <a:lnTo>
                    <a:pt x="1594" y="7895"/>
                  </a:lnTo>
                  <a:lnTo>
                    <a:pt x="1594" y="7894"/>
                  </a:lnTo>
                  <a:lnTo>
                    <a:pt x="1594" y="7894"/>
                  </a:lnTo>
                  <a:lnTo>
                    <a:pt x="1581" y="788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55" y="7866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873" y="7185"/>
                  </a:lnTo>
                  <a:lnTo>
                    <a:pt x="852" y="7160"/>
                  </a:lnTo>
                  <a:lnTo>
                    <a:pt x="833" y="7133"/>
                  </a:lnTo>
                  <a:lnTo>
                    <a:pt x="819" y="7103"/>
                  </a:lnTo>
                  <a:lnTo>
                    <a:pt x="808" y="7073"/>
                  </a:lnTo>
                  <a:lnTo>
                    <a:pt x="802" y="7040"/>
                  </a:lnTo>
                  <a:lnTo>
                    <a:pt x="800" y="7008"/>
                  </a:lnTo>
                  <a:lnTo>
                    <a:pt x="802" y="6975"/>
                  </a:lnTo>
                  <a:lnTo>
                    <a:pt x="809" y="6943"/>
                  </a:lnTo>
                  <a:lnTo>
                    <a:pt x="819" y="6912"/>
                  </a:lnTo>
                  <a:lnTo>
                    <a:pt x="834" y="6883"/>
                  </a:lnTo>
                  <a:lnTo>
                    <a:pt x="852" y="6856"/>
                  </a:lnTo>
                  <a:lnTo>
                    <a:pt x="873" y="6831"/>
                  </a:lnTo>
                  <a:lnTo>
                    <a:pt x="898" y="6810"/>
                  </a:lnTo>
                  <a:lnTo>
                    <a:pt x="925" y="6791"/>
                  </a:lnTo>
                  <a:lnTo>
                    <a:pt x="955" y="6777"/>
                  </a:lnTo>
                  <a:lnTo>
                    <a:pt x="985" y="6766"/>
                  </a:lnTo>
                  <a:lnTo>
                    <a:pt x="1018" y="6760"/>
                  </a:lnTo>
                  <a:lnTo>
                    <a:pt x="1050" y="6758"/>
                  </a:lnTo>
                  <a:lnTo>
                    <a:pt x="1083" y="6760"/>
                  </a:lnTo>
                  <a:lnTo>
                    <a:pt x="1115" y="6767"/>
                  </a:lnTo>
                  <a:lnTo>
                    <a:pt x="1146" y="6777"/>
                  </a:lnTo>
                  <a:lnTo>
                    <a:pt x="1175" y="6792"/>
                  </a:lnTo>
                  <a:lnTo>
                    <a:pt x="1202" y="6810"/>
                  </a:lnTo>
                  <a:lnTo>
                    <a:pt x="1227" y="6831"/>
                  </a:lnTo>
                  <a:lnTo>
                    <a:pt x="1469" y="7074"/>
                  </a:lnTo>
                  <a:lnTo>
                    <a:pt x="1469" y="2926"/>
                  </a:lnTo>
                  <a:lnTo>
                    <a:pt x="1227" y="3169"/>
                  </a:lnTo>
                  <a:lnTo>
                    <a:pt x="1202" y="3190"/>
                  </a:lnTo>
                  <a:lnTo>
                    <a:pt x="1175" y="3208"/>
                  </a:lnTo>
                  <a:lnTo>
                    <a:pt x="1146" y="3223"/>
                  </a:lnTo>
                  <a:lnTo>
                    <a:pt x="1115" y="3233"/>
                  </a:lnTo>
                  <a:lnTo>
                    <a:pt x="1083" y="3240"/>
                  </a:lnTo>
                  <a:lnTo>
                    <a:pt x="1050" y="3242"/>
                  </a:lnTo>
                  <a:lnTo>
                    <a:pt x="1018" y="3240"/>
                  </a:lnTo>
                  <a:lnTo>
                    <a:pt x="985" y="3234"/>
                  </a:lnTo>
                  <a:lnTo>
                    <a:pt x="955" y="3223"/>
                  </a:lnTo>
                  <a:lnTo>
                    <a:pt x="925" y="3209"/>
                  </a:lnTo>
                  <a:lnTo>
                    <a:pt x="898" y="3190"/>
                  </a:lnTo>
                  <a:lnTo>
                    <a:pt x="873" y="3169"/>
                  </a:lnTo>
                  <a:lnTo>
                    <a:pt x="852" y="3144"/>
                  </a:lnTo>
                  <a:lnTo>
                    <a:pt x="834" y="3117"/>
                  </a:lnTo>
                  <a:lnTo>
                    <a:pt x="819" y="3088"/>
                  </a:lnTo>
                  <a:lnTo>
                    <a:pt x="809" y="3057"/>
                  </a:lnTo>
                  <a:lnTo>
                    <a:pt x="802" y="3025"/>
                  </a:lnTo>
                  <a:lnTo>
                    <a:pt x="800" y="2992"/>
                  </a:lnTo>
                  <a:lnTo>
                    <a:pt x="802" y="2960"/>
                  </a:lnTo>
                  <a:lnTo>
                    <a:pt x="808" y="2927"/>
                  </a:lnTo>
                  <a:lnTo>
                    <a:pt x="819" y="2897"/>
                  </a:lnTo>
                  <a:lnTo>
                    <a:pt x="833" y="2867"/>
                  </a:lnTo>
                  <a:lnTo>
                    <a:pt x="852" y="2840"/>
                  </a:lnTo>
                  <a:lnTo>
                    <a:pt x="873" y="281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55" y="213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81" y="2114"/>
                  </a:lnTo>
                  <a:lnTo>
                    <a:pt x="1594" y="2106"/>
                  </a:lnTo>
                  <a:lnTo>
                    <a:pt x="1594" y="2106"/>
                  </a:lnTo>
                  <a:lnTo>
                    <a:pt x="1594" y="2105"/>
                  </a:lnTo>
                  <a:lnTo>
                    <a:pt x="1609" y="2098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40" y="2085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71" y="2077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704" y="2073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37" y="2073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69" y="2078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801" y="2087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32" y="2100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62" y="2118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96" y="2145"/>
                  </a:lnTo>
                  <a:lnTo>
                    <a:pt x="2566" y="2815"/>
                  </a:lnTo>
                  <a:lnTo>
                    <a:pt x="2587" y="2840"/>
                  </a:lnTo>
                  <a:lnTo>
                    <a:pt x="2606" y="2867"/>
                  </a:lnTo>
                  <a:lnTo>
                    <a:pt x="2620" y="2896"/>
                  </a:lnTo>
                  <a:lnTo>
                    <a:pt x="2630" y="2927"/>
                  </a:lnTo>
                  <a:lnTo>
                    <a:pt x="2637" y="2959"/>
                  </a:lnTo>
                  <a:lnTo>
                    <a:pt x="2639" y="2992"/>
                  </a:lnTo>
                  <a:lnTo>
                    <a:pt x="2637" y="3025"/>
                  </a:lnTo>
                  <a:lnTo>
                    <a:pt x="2630" y="3057"/>
                  </a:lnTo>
                  <a:lnTo>
                    <a:pt x="2620" y="3088"/>
                  </a:lnTo>
                  <a:lnTo>
                    <a:pt x="2606" y="3117"/>
                  </a:lnTo>
                  <a:lnTo>
                    <a:pt x="2587" y="3144"/>
                  </a:lnTo>
                  <a:lnTo>
                    <a:pt x="2566" y="3169"/>
                  </a:lnTo>
                  <a:lnTo>
                    <a:pt x="2541" y="3190"/>
                  </a:lnTo>
                  <a:lnTo>
                    <a:pt x="2514" y="3209"/>
                  </a:lnTo>
                  <a:lnTo>
                    <a:pt x="2485" y="3223"/>
                  </a:lnTo>
                  <a:lnTo>
                    <a:pt x="2454" y="3233"/>
                  </a:lnTo>
                  <a:lnTo>
                    <a:pt x="2422" y="3240"/>
                  </a:lnTo>
                  <a:lnTo>
                    <a:pt x="2389" y="3242"/>
                  </a:lnTo>
                  <a:lnTo>
                    <a:pt x="2356" y="3240"/>
                  </a:lnTo>
                  <a:lnTo>
                    <a:pt x="2324" y="3233"/>
                  </a:lnTo>
                  <a:lnTo>
                    <a:pt x="2293" y="3223"/>
                  </a:lnTo>
                  <a:lnTo>
                    <a:pt x="2264" y="3209"/>
                  </a:lnTo>
                  <a:lnTo>
                    <a:pt x="2237" y="3190"/>
                  </a:lnTo>
                  <a:lnTo>
                    <a:pt x="2212" y="31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37"/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099"/>
                  </a:moveTo>
                  <a:lnTo>
                    <a:pt x="8983" y="3106"/>
                  </a:lnTo>
                  <a:lnTo>
                    <a:pt x="8950" y="3108"/>
                  </a:lnTo>
                  <a:lnTo>
                    <a:pt x="3862" y="3108"/>
                  </a:lnTo>
                  <a:lnTo>
                    <a:pt x="3829" y="3106"/>
                  </a:lnTo>
                  <a:lnTo>
                    <a:pt x="3797" y="3099"/>
                  </a:lnTo>
                  <a:lnTo>
                    <a:pt x="3766" y="3089"/>
                  </a:lnTo>
                  <a:lnTo>
                    <a:pt x="3737" y="3075"/>
                  </a:lnTo>
                  <a:lnTo>
                    <a:pt x="3710" y="3056"/>
                  </a:lnTo>
                  <a:lnTo>
                    <a:pt x="3685" y="3035"/>
                  </a:lnTo>
                  <a:lnTo>
                    <a:pt x="3664" y="3010"/>
                  </a:lnTo>
                  <a:lnTo>
                    <a:pt x="3645" y="2983"/>
                  </a:lnTo>
                  <a:lnTo>
                    <a:pt x="3631" y="2954"/>
                  </a:lnTo>
                  <a:lnTo>
                    <a:pt x="3621" y="2923"/>
                  </a:lnTo>
                  <a:lnTo>
                    <a:pt x="3614" y="2891"/>
                  </a:lnTo>
                  <a:lnTo>
                    <a:pt x="3612" y="2858"/>
                  </a:lnTo>
                  <a:lnTo>
                    <a:pt x="3614" y="2825"/>
                  </a:lnTo>
                  <a:lnTo>
                    <a:pt x="3621" y="2793"/>
                  </a:lnTo>
                  <a:lnTo>
                    <a:pt x="3631" y="2762"/>
                  </a:lnTo>
                  <a:lnTo>
                    <a:pt x="3645" y="2733"/>
                  </a:lnTo>
                  <a:lnTo>
                    <a:pt x="3664" y="2706"/>
                  </a:lnTo>
                  <a:lnTo>
                    <a:pt x="3685" y="2681"/>
                  </a:lnTo>
                  <a:lnTo>
                    <a:pt x="3710" y="2660"/>
                  </a:lnTo>
                  <a:lnTo>
                    <a:pt x="3737" y="2641"/>
                  </a:lnTo>
                  <a:lnTo>
                    <a:pt x="3766" y="2627"/>
                  </a:lnTo>
                  <a:lnTo>
                    <a:pt x="3797" y="2617"/>
                  </a:lnTo>
                  <a:lnTo>
                    <a:pt x="3829" y="2610"/>
                  </a:lnTo>
                  <a:lnTo>
                    <a:pt x="3862" y="2608"/>
                  </a:lnTo>
                  <a:lnTo>
                    <a:pt x="8950" y="2608"/>
                  </a:lnTo>
                  <a:lnTo>
                    <a:pt x="8983" y="2610"/>
                  </a:lnTo>
                  <a:lnTo>
                    <a:pt x="9015" y="2617"/>
                  </a:lnTo>
                  <a:lnTo>
                    <a:pt x="9046" y="2627"/>
                  </a:lnTo>
                  <a:lnTo>
                    <a:pt x="9075" y="2641"/>
                  </a:lnTo>
                  <a:lnTo>
                    <a:pt x="9102" y="2660"/>
                  </a:lnTo>
                  <a:lnTo>
                    <a:pt x="9127" y="2681"/>
                  </a:lnTo>
                  <a:lnTo>
                    <a:pt x="9148" y="2706"/>
                  </a:lnTo>
                  <a:lnTo>
                    <a:pt x="9167" y="2733"/>
                  </a:lnTo>
                  <a:lnTo>
                    <a:pt x="9181" y="2762"/>
                  </a:lnTo>
                  <a:lnTo>
                    <a:pt x="9191" y="2793"/>
                  </a:lnTo>
                  <a:lnTo>
                    <a:pt x="9198" y="2825"/>
                  </a:lnTo>
                  <a:lnTo>
                    <a:pt x="9200" y="2858"/>
                  </a:lnTo>
                  <a:lnTo>
                    <a:pt x="9198" y="2891"/>
                  </a:lnTo>
                  <a:lnTo>
                    <a:pt x="9191" y="2923"/>
                  </a:lnTo>
                  <a:lnTo>
                    <a:pt x="9181" y="2954"/>
                  </a:lnTo>
                  <a:lnTo>
                    <a:pt x="9167" y="2983"/>
                  </a:lnTo>
                  <a:lnTo>
                    <a:pt x="9148" y="3010"/>
                  </a:lnTo>
                  <a:lnTo>
                    <a:pt x="9127" y="3035"/>
                  </a:lnTo>
                  <a:lnTo>
                    <a:pt x="9102" y="3056"/>
                  </a:lnTo>
                  <a:lnTo>
                    <a:pt x="9075" y="3075"/>
                  </a:lnTo>
                  <a:lnTo>
                    <a:pt x="9046" y="3089"/>
                  </a:lnTo>
                  <a:lnTo>
                    <a:pt x="9015" y="3099"/>
                  </a:lnTo>
                  <a:close/>
                  <a:moveTo>
                    <a:pt x="9075" y="7359"/>
                  </a:moveTo>
                  <a:lnTo>
                    <a:pt x="9046" y="7373"/>
                  </a:lnTo>
                  <a:lnTo>
                    <a:pt x="9015" y="7383"/>
                  </a:lnTo>
                  <a:lnTo>
                    <a:pt x="8983" y="7390"/>
                  </a:lnTo>
                  <a:lnTo>
                    <a:pt x="8950" y="7392"/>
                  </a:lnTo>
                  <a:lnTo>
                    <a:pt x="3862" y="7392"/>
                  </a:lnTo>
                  <a:lnTo>
                    <a:pt x="3829" y="7390"/>
                  </a:lnTo>
                  <a:lnTo>
                    <a:pt x="3797" y="7383"/>
                  </a:lnTo>
                  <a:lnTo>
                    <a:pt x="3766" y="7373"/>
                  </a:lnTo>
                  <a:lnTo>
                    <a:pt x="3737" y="7359"/>
                  </a:lnTo>
                  <a:lnTo>
                    <a:pt x="3710" y="7340"/>
                  </a:lnTo>
                  <a:lnTo>
                    <a:pt x="3685" y="7319"/>
                  </a:lnTo>
                  <a:lnTo>
                    <a:pt x="3664" y="7294"/>
                  </a:lnTo>
                  <a:lnTo>
                    <a:pt x="3645" y="7267"/>
                  </a:lnTo>
                  <a:lnTo>
                    <a:pt x="3631" y="7238"/>
                  </a:lnTo>
                  <a:lnTo>
                    <a:pt x="3621" y="7207"/>
                  </a:lnTo>
                  <a:lnTo>
                    <a:pt x="3614" y="7175"/>
                  </a:lnTo>
                  <a:lnTo>
                    <a:pt x="3612" y="7142"/>
                  </a:lnTo>
                  <a:lnTo>
                    <a:pt x="3614" y="7109"/>
                  </a:lnTo>
                  <a:lnTo>
                    <a:pt x="3621" y="7077"/>
                  </a:lnTo>
                  <a:lnTo>
                    <a:pt x="3631" y="7046"/>
                  </a:lnTo>
                  <a:lnTo>
                    <a:pt x="3645" y="7017"/>
                  </a:lnTo>
                  <a:lnTo>
                    <a:pt x="3664" y="6990"/>
                  </a:lnTo>
                  <a:lnTo>
                    <a:pt x="3685" y="6965"/>
                  </a:lnTo>
                  <a:lnTo>
                    <a:pt x="3710" y="6944"/>
                  </a:lnTo>
                  <a:lnTo>
                    <a:pt x="3737" y="6925"/>
                  </a:lnTo>
                  <a:lnTo>
                    <a:pt x="3766" y="6911"/>
                  </a:lnTo>
                  <a:lnTo>
                    <a:pt x="3797" y="6901"/>
                  </a:lnTo>
                  <a:lnTo>
                    <a:pt x="3829" y="6894"/>
                  </a:lnTo>
                  <a:lnTo>
                    <a:pt x="3862" y="6892"/>
                  </a:lnTo>
                  <a:lnTo>
                    <a:pt x="8950" y="6892"/>
                  </a:lnTo>
                  <a:lnTo>
                    <a:pt x="8983" y="6894"/>
                  </a:lnTo>
                  <a:lnTo>
                    <a:pt x="9015" y="6901"/>
                  </a:lnTo>
                  <a:lnTo>
                    <a:pt x="9046" y="6911"/>
                  </a:lnTo>
                  <a:lnTo>
                    <a:pt x="9075" y="6925"/>
                  </a:lnTo>
                  <a:lnTo>
                    <a:pt x="9102" y="6944"/>
                  </a:lnTo>
                  <a:lnTo>
                    <a:pt x="9127" y="6965"/>
                  </a:lnTo>
                  <a:lnTo>
                    <a:pt x="9148" y="6990"/>
                  </a:lnTo>
                  <a:lnTo>
                    <a:pt x="9167" y="7017"/>
                  </a:lnTo>
                  <a:lnTo>
                    <a:pt x="9181" y="7046"/>
                  </a:lnTo>
                  <a:lnTo>
                    <a:pt x="9191" y="7077"/>
                  </a:lnTo>
                  <a:lnTo>
                    <a:pt x="9198" y="7109"/>
                  </a:lnTo>
                  <a:lnTo>
                    <a:pt x="9200" y="7142"/>
                  </a:lnTo>
                  <a:lnTo>
                    <a:pt x="9198" y="7175"/>
                  </a:lnTo>
                  <a:lnTo>
                    <a:pt x="9191" y="7207"/>
                  </a:lnTo>
                  <a:lnTo>
                    <a:pt x="9181" y="7238"/>
                  </a:lnTo>
                  <a:lnTo>
                    <a:pt x="9167" y="7267"/>
                  </a:lnTo>
                  <a:lnTo>
                    <a:pt x="9148" y="7294"/>
                  </a:lnTo>
                  <a:lnTo>
                    <a:pt x="9127" y="7319"/>
                  </a:lnTo>
                  <a:lnTo>
                    <a:pt x="9102" y="7340"/>
                  </a:lnTo>
                  <a:lnTo>
                    <a:pt x="9075" y="7359"/>
                  </a:lnTo>
                  <a:close/>
                  <a:moveTo>
                    <a:pt x="8004" y="5217"/>
                  </a:moveTo>
                  <a:lnTo>
                    <a:pt x="7975" y="5231"/>
                  </a:lnTo>
                  <a:lnTo>
                    <a:pt x="7944" y="5241"/>
                  </a:lnTo>
                  <a:lnTo>
                    <a:pt x="7912" y="5248"/>
                  </a:lnTo>
                  <a:lnTo>
                    <a:pt x="7879" y="5250"/>
                  </a:lnTo>
                  <a:lnTo>
                    <a:pt x="3862" y="5250"/>
                  </a:lnTo>
                  <a:lnTo>
                    <a:pt x="3829" y="5248"/>
                  </a:lnTo>
                  <a:lnTo>
                    <a:pt x="3797" y="5241"/>
                  </a:lnTo>
                  <a:lnTo>
                    <a:pt x="3766" y="5231"/>
                  </a:lnTo>
                  <a:lnTo>
                    <a:pt x="3737" y="5217"/>
                  </a:lnTo>
                  <a:lnTo>
                    <a:pt x="3710" y="5198"/>
                  </a:lnTo>
                  <a:lnTo>
                    <a:pt x="3685" y="5177"/>
                  </a:lnTo>
                  <a:lnTo>
                    <a:pt x="3664" y="5152"/>
                  </a:lnTo>
                  <a:lnTo>
                    <a:pt x="3645" y="5125"/>
                  </a:lnTo>
                  <a:lnTo>
                    <a:pt x="3631" y="5096"/>
                  </a:lnTo>
                  <a:lnTo>
                    <a:pt x="3621" y="5065"/>
                  </a:lnTo>
                  <a:lnTo>
                    <a:pt x="3614" y="5033"/>
                  </a:lnTo>
                  <a:lnTo>
                    <a:pt x="3612" y="5000"/>
                  </a:lnTo>
                  <a:lnTo>
                    <a:pt x="3614" y="4967"/>
                  </a:lnTo>
                  <a:lnTo>
                    <a:pt x="3621" y="4935"/>
                  </a:lnTo>
                  <a:lnTo>
                    <a:pt x="3631" y="4904"/>
                  </a:lnTo>
                  <a:lnTo>
                    <a:pt x="3645" y="4875"/>
                  </a:lnTo>
                  <a:lnTo>
                    <a:pt x="3664" y="4848"/>
                  </a:lnTo>
                  <a:lnTo>
                    <a:pt x="3685" y="4823"/>
                  </a:lnTo>
                  <a:lnTo>
                    <a:pt x="3710" y="4802"/>
                  </a:lnTo>
                  <a:lnTo>
                    <a:pt x="3737" y="4783"/>
                  </a:lnTo>
                  <a:lnTo>
                    <a:pt x="3766" y="4769"/>
                  </a:lnTo>
                  <a:lnTo>
                    <a:pt x="3797" y="4759"/>
                  </a:lnTo>
                  <a:lnTo>
                    <a:pt x="3829" y="4752"/>
                  </a:lnTo>
                  <a:lnTo>
                    <a:pt x="3862" y="4750"/>
                  </a:lnTo>
                  <a:lnTo>
                    <a:pt x="7879" y="4750"/>
                  </a:lnTo>
                  <a:lnTo>
                    <a:pt x="7912" y="4752"/>
                  </a:lnTo>
                  <a:lnTo>
                    <a:pt x="7944" y="4759"/>
                  </a:lnTo>
                  <a:lnTo>
                    <a:pt x="7975" y="4769"/>
                  </a:lnTo>
                  <a:lnTo>
                    <a:pt x="8004" y="4783"/>
                  </a:lnTo>
                  <a:lnTo>
                    <a:pt x="8031" y="4802"/>
                  </a:lnTo>
                  <a:lnTo>
                    <a:pt x="8056" y="4823"/>
                  </a:lnTo>
                  <a:lnTo>
                    <a:pt x="8077" y="4848"/>
                  </a:lnTo>
                  <a:lnTo>
                    <a:pt x="8096" y="4875"/>
                  </a:lnTo>
                  <a:lnTo>
                    <a:pt x="8110" y="4904"/>
                  </a:lnTo>
                  <a:lnTo>
                    <a:pt x="8120" y="4935"/>
                  </a:lnTo>
                  <a:lnTo>
                    <a:pt x="8127" y="4967"/>
                  </a:lnTo>
                  <a:lnTo>
                    <a:pt x="8129" y="5000"/>
                  </a:lnTo>
                  <a:lnTo>
                    <a:pt x="8127" y="5033"/>
                  </a:lnTo>
                  <a:lnTo>
                    <a:pt x="8120" y="5065"/>
                  </a:lnTo>
                  <a:lnTo>
                    <a:pt x="8110" y="5096"/>
                  </a:lnTo>
                  <a:lnTo>
                    <a:pt x="8096" y="5125"/>
                  </a:lnTo>
                  <a:lnTo>
                    <a:pt x="8077" y="5152"/>
                  </a:lnTo>
                  <a:lnTo>
                    <a:pt x="8056" y="5177"/>
                  </a:lnTo>
                  <a:lnTo>
                    <a:pt x="8031" y="5198"/>
                  </a:lnTo>
                  <a:lnTo>
                    <a:pt x="8004" y="52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8B85FB1-6B36-4418-A0FE-C85061E13391}"/>
              </a:ext>
            </a:extLst>
          </p:cNvPr>
          <p:cNvGrpSpPr/>
          <p:nvPr/>
        </p:nvGrpSpPr>
        <p:grpSpPr>
          <a:xfrm>
            <a:off x="4094847" y="865979"/>
            <a:ext cx="633600" cy="633600"/>
            <a:chOff x="4094847" y="3559477"/>
            <a:chExt cx="633600" cy="633600"/>
          </a:xfrm>
        </p:grpSpPr>
        <p:sp>
          <p:nvSpPr>
            <p:cNvPr id="4255" name="Google Shape;4255;p37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650" y="3540"/>
                  </a:lnTo>
                  <a:lnTo>
                    <a:pt x="5000" y="5730"/>
                  </a:lnTo>
                  <a:lnTo>
                    <a:pt x="1350" y="3540"/>
                  </a:lnTo>
                  <a:lnTo>
                    <a:pt x="500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37"/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21" y="3326"/>
                  </a:moveTo>
                  <a:lnTo>
                    <a:pt x="4871" y="1136"/>
                  </a:lnTo>
                  <a:lnTo>
                    <a:pt x="4901" y="1120"/>
                  </a:lnTo>
                  <a:lnTo>
                    <a:pt x="4933" y="1109"/>
                  </a:lnTo>
                  <a:lnTo>
                    <a:pt x="4966" y="1102"/>
                  </a:lnTo>
                  <a:lnTo>
                    <a:pt x="5000" y="1100"/>
                  </a:lnTo>
                  <a:lnTo>
                    <a:pt x="5034" y="1102"/>
                  </a:lnTo>
                  <a:lnTo>
                    <a:pt x="5067" y="1109"/>
                  </a:lnTo>
                  <a:lnTo>
                    <a:pt x="5099" y="1120"/>
                  </a:lnTo>
                  <a:lnTo>
                    <a:pt x="5129" y="1136"/>
                  </a:lnTo>
                  <a:lnTo>
                    <a:pt x="8779" y="3326"/>
                  </a:lnTo>
                  <a:lnTo>
                    <a:pt x="8805" y="3344"/>
                  </a:lnTo>
                  <a:lnTo>
                    <a:pt x="8829" y="3365"/>
                  </a:lnTo>
                  <a:lnTo>
                    <a:pt x="8850" y="3390"/>
                  </a:lnTo>
                  <a:lnTo>
                    <a:pt x="8868" y="3417"/>
                  </a:lnTo>
                  <a:lnTo>
                    <a:pt x="8882" y="3446"/>
                  </a:lnTo>
                  <a:lnTo>
                    <a:pt x="8892" y="3476"/>
                  </a:lnTo>
                  <a:lnTo>
                    <a:pt x="8898" y="3508"/>
                  </a:lnTo>
                  <a:lnTo>
                    <a:pt x="8900" y="3540"/>
                  </a:lnTo>
                  <a:lnTo>
                    <a:pt x="8898" y="3572"/>
                  </a:lnTo>
                  <a:lnTo>
                    <a:pt x="8892" y="3604"/>
                  </a:lnTo>
                  <a:lnTo>
                    <a:pt x="8882" y="3634"/>
                  </a:lnTo>
                  <a:lnTo>
                    <a:pt x="8868" y="3663"/>
                  </a:lnTo>
                  <a:lnTo>
                    <a:pt x="8850" y="3690"/>
                  </a:lnTo>
                  <a:lnTo>
                    <a:pt x="8829" y="3715"/>
                  </a:lnTo>
                  <a:lnTo>
                    <a:pt x="8805" y="3736"/>
                  </a:lnTo>
                  <a:lnTo>
                    <a:pt x="8779" y="3754"/>
                  </a:lnTo>
                  <a:lnTo>
                    <a:pt x="5129" y="5944"/>
                  </a:lnTo>
                  <a:lnTo>
                    <a:pt x="5099" y="5960"/>
                  </a:lnTo>
                  <a:lnTo>
                    <a:pt x="5067" y="5971"/>
                  </a:lnTo>
                  <a:lnTo>
                    <a:pt x="5034" y="5978"/>
                  </a:lnTo>
                  <a:lnTo>
                    <a:pt x="5000" y="5980"/>
                  </a:lnTo>
                  <a:lnTo>
                    <a:pt x="4966" y="5978"/>
                  </a:lnTo>
                  <a:lnTo>
                    <a:pt x="4933" y="5971"/>
                  </a:lnTo>
                  <a:lnTo>
                    <a:pt x="4901" y="5960"/>
                  </a:lnTo>
                  <a:lnTo>
                    <a:pt x="4871" y="5944"/>
                  </a:lnTo>
                  <a:lnTo>
                    <a:pt x="1221" y="3754"/>
                  </a:lnTo>
                  <a:lnTo>
                    <a:pt x="1195" y="3736"/>
                  </a:lnTo>
                  <a:lnTo>
                    <a:pt x="1171" y="3715"/>
                  </a:lnTo>
                  <a:lnTo>
                    <a:pt x="1150" y="3690"/>
                  </a:lnTo>
                  <a:lnTo>
                    <a:pt x="1132" y="3663"/>
                  </a:lnTo>
                  <a:lnTo>
                    <a:pt x="1118" y="3634"/>
                  </a:lnTo>
                  <a:lnTo>
                    <a:pt x="1108" y="3604"/>
                  </a:lnTo>
                  <a:lnTo>
                    <a:pt x="1102" y="3572"/>
                  </a:lnTo>
                  <a:lnTo>
                    <a:pt x="1100" y="3540"/>
                  </a:lnTo>
                  <a:lnTo>
                    <a:pt x="1102" y="3508"/>
                  </a:lnTo>
                  <a:lnTo>
                    <a:pt x="1108" y="3476"/>
                  </a:lnTo>
                  <a:lnTo>
                    <a:pt x="1118" y="3446"/>
                  </a:lnTo>
                  <a:lnTo>
                    <a:pt x="1132" y="3417"/>
                  </a:lnTo>
                  <a:lnTo>
                    <a:pt x="1150" y="3390"/>
                  </a:lnTo>
                  <a:lnTo>
                    <a:pt x="1171" y="3365"/>
                  </a:lnTo>
                  <a:lnTo>
                    <a:pt x="1195" y="3344"/>
                  </a:lnTo>
                  <a:lnTo>
                    <a:pt x="1221" y="3326"/>
                  </a:lnTo>
                  <a:close/>
                  <a:moveTo>
                    <a:pt x="8164" y="3540"/>
                  </a:moveTo>
                  <a:lnTo>
                    <a:pt x="5000" y="1642"/>
                  </a:lnTo>
                  <a:lnTo>
                    <a:pt x="1836" y="3540"/>
                  </a:lnTo>
                  <a:lnTo>
                    <a:pt x="5000" y="5438"/>
                  </a:lnTo>
                  <a:lnTo>
                    <a:pt x="8164" y="3540"/>
                  </a:lnTo>
                  <a:close/>
                  <a:moveTo>
                    <a:pt x="4933" y="7431"/>
                  </a:moveTo>
                  <a:lnTo>
                    <a:pt x="4901" y="7420"/>
                  </a:lnTo>
                  <a:lnTo>
                    <a:pt x="4871" y="7404"/>
                  </a:lnTo>
                  <a:lnTo>
                    <a:pt x="1221" y="5214"/>
                  </a:lnTo>
                  <a:lnTo>
                    <a:pt x="1194" y="5196"/>
                  </a:lnTo>
                  <a:lnTo>
                    <a:pt x="1170" y="5174"/>
                  </a:lnTo>
                  <a:lnTo>
                    <a:pt x="1149" y="5149"/>
                  </a:lnTo>
                  <a:lnTo>
                    <a:pt x="1131" y="5121"/>
                  </a:lnTo>
                  <a:lnTo>
                    <a:pt x="1117" y="5092"/>
                  </a:lnTo>
                  <a:lnTo>
                    <a:pt x="1107" y="5061"/>
                  </a:lnTo>
                  <a:lnTo>
                    <a:pt x="1102" y="5028"/>
                  </a:lnTo>
                  <a:lnTo>
                    <a:pt x="1100" y="4996"/>
                  </a:lnTo>
                  <a:lnTo>
                    <a:pt x="1103" y="4963"/>
                  </a:lnTo>
                  <a:lnTo>
                    <a:pt x="1110" y="4931"/>
                  </a:lnTo>
                  <a:lnTo>
                    <a:pt x="1121" y="4900"/>
                  </a:lnTo>
                  <a:lnTo>
                    <a:pt x="1136" y="4871"/>
                  </a:lnTo>
                  <a:lnTo>
                    <a:pt x="1154" y="4844"/>
                  </a:lnTo>
                  <a:lnTo>
                    <a:pt x="1176" y="4820"/>
                  </a:lnTo>
                  <a:lnTo>
                    <a:pt x="1201" y="4799"/>
                  </a:lnTo>
                  <a:lnTo>
                    <a:pt x="1229" y="4781"/>
                  </a:lnTo>
                  <a:lnTo>
                    <a:pt x="1258" y="4767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4" y="4750"/>
                  </a:lnTo>
                  <a:lnTo>
                    <a:pt x="1387" y="4753"/>
                  </a:lnTo>
                  <a:lnTo>
                    <a:pt x="1419" y="4760"/>
                  </a:lnTo>
                  <a:lnTo>
                    <a:pt x="1450" y="4771"/>
                  </a:lnTo>
                  <a:lnTo>
                    <a:pt x="1479" y="4786"/>
                  </a:lnTo>
                  <a:lnTo>
                    <a:pt x="5000" y="6898"/>
                  </a:lnTo>
                  <a:lnTo>
                    <a:pt x="8521" y="4786"/>
                  </a:lnTo>
                  <a:lnTo>
                    <a:pt x="8550" y="4771"/>
                  </a:lnTo>
                  <a:lnTo>
                    <a:pt x="8581" y="4760"/>
                  </a:lnTo>
                  <a:lnTo>
                    <a:pt x="8613" y="4753"/>
                  </a:lnTo>
                  <a:lnTo>
                    <a:pt x="8646" y="4750"/>
                  </a:lnTo>
                  <a:lnTo>
                    <a:pt x="8678" y="4752"/>
                  </a:lnTo>
                  <a:lnTo>
                    <a:pt x="8711" y="4757"/>
                  </a:lnTo>
                  <a:lnTo>
                    <a:pt x="8742" y="4767"/>
                  </a:lnTo>
                  <a:lnTo>
                    <a:pt x="8771" y="4781"/>
                  </a:lnTo>
                  <a:lnTo>
                    <a:pt x="8799" y="4799"/>
                  </a:lnTo>
                  <a:lnTo>
                    <a:pt x="8824" y="4820"/>
                  </a:lnTo>
                  <a:lnTo>
                    <a:pt x="8846" y="4844"/>
                  </a:lnTo>
                  <a:lnTo>
                    <a:pt x="8864" y="4871"/>
                  </a:lnTo>
                  <a:lnTo>
                    <a:pt x="8879" y="4900"/>
                  </a:lnTo>
                  <a:lnTo>
                    <a:pt x="8890" y="4931"/>
                  </a:lnTo>
                  <a:lnTo>
                    <a:pt x="8897" y="4963"/>
                  </a:lnTo>
                  <a:lnTo>
                    <a:pt x="8900" y="4996"/>
                  </a:lnTo>
                  <a:lnTo>
                    <a:pt x="8898" y="5028"/>
                  </a:lnTo>
                  <a:lnTo>
                    <a:pt x="8893" y="5061"/>
                  </a:lnTo>
                  <a:lnTo>
                    <a:pt x="8883" y="5092"/>
                  </a:lnTo>
                  <a:lnTo>
                    <a:pt x="8869" y="5121"/>
                  </a:lnTo>
                  <a:lnTo>
                    <a:pt x="8851" y="5149"/>
                  </a:lnTo>
                  <a:lnTo>
                    <a:pt x="8830" y="5174"/>
                  </a:lnTo>
                  <a:lnTo>
                    <a:pt x="8806" y="5196"/>
                  </a:lnTo>
                  <a:lnTo>
                    <a:pt x="8779" y="5214"/>
                  </a:lnTo>
                  <a:lnTo>
                    <a:pt x="5129" y="7404"/>
                  </a:lnTo>
                  <a:lnTo>
                    <a:pt x="5099" y="7420"/>
                  </a:lnTo>
                  <a:lnTo>
                    <a:pt x="5067" y="7431"/>
                  </a:lnTo>
                  <a:lnTo>
                    <a:pt x="5034" y="7438"/>
                  </a:lnTo>
                  <a:lnTo>
                    <a:pt x="5000" y="7440"/>
                  </a:lnTo>
                  <a:lnTo>
                    <a:pt x="4966" y="7438"/>
                  </a:lnTo>
                  <a:lnTo>
                    <a:pt x="4933" y="7431"/>
                  </a:lnTo>
                  <a:close/>
                  <a:moveTo>
                    <a:pt x="4933" y="8891"/>
                  </a:moveTo>
                  <a:lnTo>
                    <a:pt x="4901" y="8880"/>
                  </a:lnTo>
                  <a:lnTo>
                    <a:pt x="4871" y="8864"/>
                  </a:lnTo>
                  <a:lnTo>
                    <a:pt x="1221" y="6674"/>
                  </a:lnTo>
                  <a:lnTo>
                    <a:pt x="1194" y="6656"/>
                  </a:lnTo>
                  <a:lnTo>
                    <a:pt x="1170" y="6634"/>
                  </a:lnTo>
                  <a:lnTo>
                    <a:pt x="1149" y="6609"/>
                  </a:lnTo>
                  <a:lnTo>
                    <a:pt x="1131" y="6581"/>
                  </a:lnTo>
                  <a:lnTo>
                    <a:pt x="1117" y="6552"/>
                  </a:lnTo>
                  <a:lnTo>
                    <a:pt x="1107" y="6521"/>
                  </a:lnTo>
                  <a:lnTo>
                    <a:pt x="1102" y="6488"/>
                  </a:lnTo>
                  <a:lnTo>
                    <a:pt x="1100" y="6456"/>
                  </a:lnTo>
                  <a:lnTo>
                    <a:pt x="1103" y="6423"/>
                  </a:lnTo>
                  <a:lnTo>
                    <a:pt x="1110" y="6391"/>
                  </a:lnTo>
                  <a:lnTo>
                    <a:pt x="1121" y="6360"/>
                  </a:lnTo>
                  <a:lnTo>
                    <a:pt x="1136" y="6331"/>
                  </a:lnTo>
                  <a:lnTo>
                    <a:pt x="1154" y="6304"/>
                  </a:lnTo>
                  <a:lnTo>
                    <a:pt x="1176" y="6280"/>
                  </a:lnTo>
                  <a:lnTo>
                    <a:pt x="1201" y="6259"/>
                  </a:lnTo>
                  <a:lnTo>
                    <a:pt x="1229" y="6241"/>
                  </a:lnTo>
                  <a:lnTo>
                    <a:pt x="1258" y="6227"/>
                  </a:lnTo>
                  <a:lnTo>
                    <a:pt x="1289" y="6217"/>
                  </a:lnTo>
                  <a:lnTo>
                    <a:pt x="1322" y="6212"/>
                  </a:lnTo>
                  <a:lnTo>
                    <a:pt x="1354" y="6210"/>
                  </a:lnTo>
                  <a:lnTo>
                    <a:pt x="1387" y="6213"/>
                  </a:lnTo>
                  <a:lnTo>
                    <a:pt x="1419" y="6220"/>
                  </a:lnTo>
                  <a:lnTo>
                    <a:pt x="1450" y="6231"/>
                  </a:lnTo>
                  <a:lnTo>
                    <a:pt x="1479" y="6246"/>
                  </a:lnTo>
                  <a:lnTo>
                    <a:pt x="5000" y="8358"/>
                  </a:lnTo>
                  <a:lnTo>
                    <a:pt x="8521" y="6246"/>
                  </a:lnTo>
                  <a:lnTo>
                    <a:pt x="8550" y="6231"/>
                  </a:lnTo>
                  <a:lnTo>
                    <a:pt x="8581" y="6220"/>
                  </a:lnTo>
                  <a:lnTo>
                    <a:pt x="8613" y="6213"/>
                  </a:lnTo>
                  <a:lnTo>
                    <a:pt x="8646" y="6210"/>
                  </a:lnTo>
                  <a:lnTo>
                    <a:pt x="8678" y="6212"/>
                  </a:lnTo>
                  <a:lnTo>
                    <a:pt x="8711" y="6217"/>
                  </a:lnTo>
                  <a:lnTo>
                    <a:pt x="8742" y="6227"/>
                  </a:lnTo>
                  <a:lnTo>
                    <a:pt x="8771" y="6241"/>
                  </a:lnTo>
                  <a:lnTo>
                    <a:pt x="8799" y="6259"/>
                  </a:lnTo>
                  <a:lnTo>
                    <a:pt x="8824" y="6280"/>
                  </a:lnTo>
                  <a:lnTo>
                    <a:pt x="8846" y="6304"/>
                  </a:lnTo>
                  <a:lnTo>
                    <a:pt x="8864" y="6331"/>
                  </a:lnTo>
                  <a:lnTo>
                    <a:pt x="8879" y="6360"/>
                  </a:lnTo>
                  <a:lnTo>
                    <a:pt x="8890" y="6391"/>
                  </a:lnTo>
                  <a:lnTo>
                    <a:pt x="8897" y="6423"/>
                  </a:lnTo>
                  <a:lnTo>
                    <a:pt x="8900" y="6456"/>
                  </a:lnTo>
                  <a:lnTo>
                    <a:pt x="8898" y="6488"/>
                  </a:lnTo>
                  <a:lnTo>
                    <a:pt x="8893" y="6521"/>
                  </a:lnTo>
                  <a:lnTo>
                    <a:pt x="8883" y="6552"/>
                  </a:lnTo>
                  <a:lnTo>
                    <a:pt x="8869" y="6581"/>
                  </a:lnTo>
                  <a:lnTo>
                    <a:pt x="8851" y="6609"/>
                  </a:lnTo>
                  <a:lnTo>
                    <a:pt x="8830" y="6634"/>
                  </a:lnTo>
                  <a:lnTo>
                    <a:pt x="8806" y="6656"/>
                  </a:lnTo>
                  <a:lnTo>
                    <a:pt x="8779" y="6674"/>
                  </a:lnTo>
                  <a:lnTo>
                    <a:pt x="5129" y="8864"/>
                  </a:lnTo>
                  <a:lnTo>
                    <a:pt x="5099" y="8880"/>
                  </a:lnTo>
                  <a:lnTo>
                    <a:pt x="5067" y="8891"/>
                  </a:lnTo>
                  <a:lnTo>
                    <a:pt x="5034" y="8898"/>
                  </a:lnTo>
                  <a:lnTo>
                    <a:pt x="5000" y="8900"/>
                  </a:lnTo>
                  <a:lnTo>
                    <a:pt x="4966" y="8898"/>
                  </a:lnTo>
                  <a:lnTo>
                    <a:pt x="4933" y="88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933074B-8806-4459-86DC-91B3707A39C7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</p:grpSpPr>
        <p:sp>
          <p:nvSpPr>
            <p:cNvPr id="4259" name="Google Shape;4259;p37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1593"/>
                  </a:moveTo>
                  <a:lnTo>
                    <a:pt x="6217" y="1593"/>
                  </a:lnTo>
                  <a:lnTo>
                    <a:pt x="6217" y="8407"/>
                  </a:lnTo>
                  <a:lnTo>
                    <a:pt x="3783" y="8407"/>
                  </a:lnTo>
                  <a:lnTo>
                    <a:pt x="3783" y="15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37"/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87" y="1344"/>
                  </a:moveTo>
                  <a:lnTo>
                    <a:pt x="1697" y="1343"/>
                  </a:lnTo>
                  <a:lnTo>
                    <a:pt x="1710" y="1343"/>
                  </a:lnTo>
                  <a:lnTo>
                    <a:pt x="1715" y="1343"/>
                  </a:lnTo>
                  <a:lnTo>
                    <a:pt x="3783" y="1343"/>
                  </a:lnTo>
                  <a:lnTo>
                    <a:pt x="6217" y="1343"/>
                  </a:lnTo>
                  <a:lnTo>
                    <a:pt x="8285" y="1343"/>
                  </a:lnTo>
                  <a:lnTo>
                    <a:pt x="8290" y="1343"/>
                  </a:lnTo>
                  <a:lnTo>
                    <a:pt x="8303" y="1343"/>
                  </a:lnTo>
                  <a:lnTo>
                    <a:pt x="8313" y="1344"/>
                  </a:lnTo>
                  <a:lnTo>
                    <a:pt x="8327" y="1344"/>
                  </a:lnTo>
                  <a:lnTo>
                    <a:pt x="8336" y="1345"/>
                  </a:lnTo>
                  <a:lnTo>
                    <a:pt x="8350" y="1346"/>
                  </a:lnTo>
                  <a:lnTo>
                    <a:pt x="8359" y="1347"/>
                  </a:lnTo>
                  <a:lnTo>
                    <a:pt x="8372" y="1349"/>
                  </a:lnTo>
                  <a:lnTo>
                    <a:pt x="8382" y="1351"/>
                  </a:lnTo>
                  <a:lnTo>
                    <a:pt x="8395" y="1353"/>
                  </a:lnTo>
                  <a:lnTo>
                    <a:pt x="8404" y="1355"/>
                  </a:lnTo>
                  <a:lnTo>
                    <a:pt x="8418" y="1358"/>
                  </a:lnTo>
                  <a:lnTo>
                    <a:pt x="8427" y="1360"/>
                  </a:lnTo>
                  <a:lnTo>
                    <a:pt x="8440" y="1363"/>
                  </a:lnTo>
                  <a:lnTo>
                    <a:pt x="8449" y="1365"/>
                  </a:lnTo>
                  <a:lnTo>
                    <a:pt x="8462" y="1369"/>
                  </a:lnTo>
                  <a:lnTo>
                    <a:pt x="8471" y="1372"/>
                  </a:lnTo>
                  <a:lnTo>
                    <a:pt x="8484" y="1376"/>
                  </a:lnTo>
                  <a:lnTo>
                    <a:pt x="8493" y="1379"/>
                  </a:lnTo>
                  <a:lnTo>
                    <a:pt x="8505" y="1384"/>
                  </a:lnTo>
                  <a:lnTo>
                    <a:pt x="8514" y="1387"/>
                  </a:lnTo>
                  <a:lnTo>
                    <a:pt x="8527" y="1393"/>
                  </a:lnTo>
                  <a:lnTo>
                    <a:pt x="8535" y="1396"/>
                  </a:lnTo>
                  <a:lnTo>
                    <a:pt x="8548" y="1402"/>
                  </a:lnTo>
                  <a:lnTo>
                    <a:pt x="8556" y="1406"/>
                  </a:lnTo>
                  <a:lnTo>
                    <a:pt x="8568" y="1412"/>
                  </a:lnTo>
                  <a:lnTo>
                    <a:pt x="8577" y="1417"/>
                  </a:lnTo>
                  <a:lnTo>
                    <a:pt x="8589" y="1424"/>
                  </a:lnTo>
                  <a:lnTo>
                    <a:pt x="8595" y="1427"/>
                  </a:lnTo>
                  <a:lnTo>
                    <a:pt x="8607" y="1434"/>
                  </a:lnTo>
                  <a:lnTo>
                    <a:pt x="8615" y="1439"/>
                  </a:lnTo>
                  <a:lnTo>
                    <a:pt x="8627" y="1447"/>
                  </a:lnTo>
                  <a:lnTo>
                    <a:pt x="8634" y="1452"/>
                  </a:lnTo>
                  <a:lnTo>
                    <a:pt x="8646" y="1460"/>
                  </a:lnTo>
                  <a:lnTo>
                    <a:pt x="8653" y="1466"/>
                  </a:lnTo>
                  <a:lnTo>
                    <a:pt x="8664" y="1474"/>
                  </a:lnTo>
                  <a:lnTo>
                    <a:pt x="8672" y="1480"/>
                  </a:lnTo>
                  <a:lnTo>
                    <a:pt x="8682" y="1489"/>
                  </a:lnTo>
                  <a:lnTo>
                    <a:pt x="8689" y="1495"/>
                  </a:lnTo>
                  <a:lnTo>
                    <a:pt x="8700" y="1504"/>
                  </a:lnTo>
                  <a:lnTo>
                    <a:pt x="8707" y="1510"/>
                  </a:lnTo>
                  <a:lnTo>
                    <a:pt x="8716" y="1520"/>
                  </a:lnTo>
                  <a:lnTo>
                    <a:pt x="8723" y="1527"/>
                  </a:lnTo>
                  <a:lnTo>
                    <a:pt x="8733" y="1536"/>
                  </a:lnTo>
                  <a:lnTo>
                    <a:pt x="8739" y="1543"/>
                  </a:lnTo>
                  <a:lnTo>
                    <a:pt x="8748" y="1554"/>
                  </a:lnTo>
                  <a:lnTo>
                    <a:pt x="8754" y="1561"/>
                  </a:lnTo>
                  <a:lnTo>
                    <a:pt x="8763" y="1571"/>
                  </a:lnTo>
                  <a:lnTo>
                    <a:pt x="8769" y="1579"/>
                  </a:lnTo>
                  <a:lnTo>
                    <a:pt x="8777" y="1590"/>
                  </a:lnTo>
                  <a:lnTo>
                    <a:pt x="8783" y="1597"/>
                  </a:lnTo>
                  <a:lnTo>
                    <a:pt x="8791" y="1609"/>
                  </a:lnTo>
                  <a:lnTo>
                    <a:pt x="8796" y="1616"/>
                  </a:lnTo>
                  <a:lnTo>
                    <a:pt x="8804" y="1628"/>
                  </a:lnTo>
                  <a:lnTo>
                    <a:pt x="8809" y="1636"/>
                  </a:lnTo>
                  <a:lnTo>
                    <a:pt x="8816" y="1648"/>
                  </a:lnTo>
                  <a:lnTo>
                    <a:pt x="8819" y="1654"/>
                  </a:lnTo>
                  <a:lnTo>
                    <a:pt x="8826" y="1666"/>
                  </a:lnTo>
                  <a:lnTo>
                    <a:pt x="8831" y="1675"/>
                  </a:lnTo>
                  <a:lnTo>
                    <a:pt x="8837" y="1687"/>
                  </a:lnTo>
                  <a:lnTo>
                    <a:pt x="8841" y="1695"/>
                  </a:lnTo>
                  <a:lnTo>
                    <a:pt x="8847" y="1708"/>
                  </a:lnTo>
                  <a:lnTo>
                    <a:pt x="8850" y="1716"/>
                  </a:lnTo>
                  <a:lnTo>
                    <a:pt x="8856" y="1729"/>
                  </a:lnTo>
                  <a:lnTo>
                    <a:pt x="8859" y="1738"/>
                  </a:lnTo>
                  <a:lnTo>
                    <a:pt x="8864" y="1750"/>
                  </a:lnTo>
                  <a:lnTo>
                    <a:pt x="8867" y="1759"/>
                  </a:lnTo>
                  <a:lnTo>
                    <a:pt x="8871" y="1772"/>
                  </a:lnTo>
                  <a:lnTo>
                    <a:pt x="8874" y="1781"/>
                  </a:lnTo>
                  <a:lnTo>
                    <a:pt x="8878" y="1794"/>
                  </a:lnTo>
                  <a:lnTo>
                    <a:pt x="8880" y="1803"/>
                  </a:lnTo>
                  <a:lnTo>
                    <a:pt x="8883" y="1816"/>
                  </a:lnTo>
                  <a:lnTo>
                    <a:pt x="8885" y="1825"/>
                  </a:lnTo>
                  <a:lnTo>
                    <a:pt x="8888" y="1839"/>
                  </a:lnTo>
                  <a:lnTo>
                    <a:pt x="8890" y="1848"/>
                  </a:lnTo>
                  <a:lnTo>
                    <a:pt x="8892" y="1861"/>
                  </a:lnTo>
                  <a:lnTo>
                    <a:pt x="8894" y="1871"/>
                  </a:lnTo>
                  <a:lnTo>
                    <a:pt x="8896" y="1884"/>
                  </a:lnTo>
                  <a:lnTo>
                    <a:pt x="8897" y="1893"/>
                  </a:lnTo>
                  <a:lnTo>
                    <a:pt x="8898" y="1907"/>
                  </a:lnTo>
                  <a:lnTo>
                    <a:pt x="8899" y="1916"/>
                  </a:lnTo>
                  <a:lnTo>
                    <a:pt x="8899" y="1930"/>
                  </a:lnTo>
                  <a:lnTo>
                    <a:pt x="8900" y="1940"/>
                  </a:lnTo>
                  <a:lnTo>
                    <a:pt x="8900" y="1953"/>
                  </a:lnTo>
                  <a:lnTo>
                    <a:pt x="8900" y="1958"/>
                  </a:lnTo>
                  <a:lnTo>
                    <a:pt x="8900" y="8042"/>
                  </a:lnTo>
                  <a:lnTo>
                    <a:pt x="8900" y="8047"/>
                  </a:lnTo>
                  <a:lnTo>
                    <a:pt x="8900" y="8060"/>
                  </a:lnTo>
                  <a:lnTo>
                    <a:pt x="8899" y="8070"/>
                  </a:lnTo>
                  <a:lnTo>
                    <a:pt x="8899" y="8084"/>
                  </a:lnTo>
                  <a:lnTo>
                    <a:pt x="8898" y="8093"/>
                  </a:lnTo>
                  <a:lnTo>
                    <a:pt x="8897" y="8107"/>
                  </a:lnTo>
                  <a:lnTo>
                    <a:pt x="8896" y="8116"/>
                  </a:lnTo>
                  <a:lnTo>
                    <a:pt x="8894" y="8129"/>
                  </a:lnTo>
                  <a:lnTo>
                    <a:pt x="8892" y="8139"/>
                  </a:lnTo>
                  <a:lnTo>
                    <a:pt x="8890" y="8152"/>
                  </a:lnTo>
                  <a:lnTo>
                    <a:pt x="8888" y="8161"/>
                  </a:lnTo>
                  <a:lnTo>
                    <a:pt x="8885" y="8175"/>
                  </a:lnTo>
                  <a:lnTo>
                    <a:pt x="8883" y="8184"/>
                  </a:lnTo>
                  <a:lnTo>
                    <a:pt x="8880" y="8197"/>
                  </a:lnTo>
                  <a:lnTo>
                    <a:pt x="8878" y="8206"/>
                  </a:lnTo>
                  <a:lnTo>
                    <a:pt x="8874" y="8219"/>
                  </a:lnTo>
                  <a:lnTo>
                    <a:pt x="8871" y="8228"/>
                  </a:lnTo>
                  <a:lnTo>
                    <a:pt x="8867" y="8241"/>
                  </a:lnTo>
                  <a:lnTo>
                    <a:pt x="8864" y="8250"/>
                  </a:lnTo>
                  <a:lnTo>
                    <a:pt x="8859" y="8262"/>
                  </a:lnTo>
                  <a:lnTo>
                    <a:pt x="8856" y="8271"/>
                  </a:lnTo>
                  <a:lnTo>
                    <a:pt x="8850" y="8284"/>
                  </a:lnTo>
                  <a:lnTo>
                    <a:pt x="8847" y="8292"/>
                  </a:lnTo>
                  <a:lnTo>
                    <a:pt x="8841" y="8305"/>
                  </a:lnTo>
                  <a:lnTo>
                    <a:pt x="8837" y="8313"/>
                  </a:lnTo>
                  <a:lnTo>
                    <a:pt x="8831" y="8325"/>
                  </a:lnTo>
                  <a:lnTo>
                    <a:pt x="8826" y="8334"/>
                  </a:lnTo>
                  <a:lnTo>
                    <a:pt x="8819" y="8346"/>
                  </a:lnTo>
                  <a:lnTo>
                    <a:pt x="8816" y="8352"/>
                  </a:lnTo>
                  <a:lnTo>
                    <a:pt x="8809" y="8364"/>
                  </a:lnTo>
                  <a:lnTo>
                    <a:pt x="8804" y="8372"/>
                  </a:lnTo>
                  <a:lnTo>
                    <a:pt x="8796" y="8384"/>
                  </a:lnTo>
                  <a:lnTo>
                    <a:pt x="8791" y="8391"/>
                  </a:lnTo>
                  <a:lnTo>
                    <a:pt x="8783" y="8403"/>
                  </a:lnTo>
                  <a:lnTo>
                    <a:pt x="8777" y="8410"/>
                  </a:lnTo>
                  <a:lnTo>
                    <a:pt x="8769" y="8421"/>
                  </a:lnTo>
                  <a:lnTo>
                    <a:pt x="8763" y="8429"/>
                  </a:lnTo>
                  <a:lnTo>
                    <a:pt x="8754" y="8439"/>
                  </a:lnTo>
                  <a:lnTo>
                    <a:pt x="8748" y="8446"/>
                  </a:lnTo>
                  <a:lnTo>
                    <a:pt x="8739" y="8457"/>
                  </a:lnTo>
                  <a:lnTo>
                    <a:pt x="8733" y="8464"/>
                  </a:lnTo>
                  <a:lnTo>
                    <a:pt x="8723" y="8473"/>
                  </a:lnTo>
                  <a:lnTo>
                    <a:pt x="8716" y="8480"/>
                  </a:lnTo>
                  <a:lnTo>
                    <a:pt x="8707" y="8490"/>
                  </a:lnTo>
                  <a:lnTo>
                    <a:pt x="8700" y="8496"/>
                  </a:lnTo>
                  <a:lnTo>
                    <a:pt x="8689" y="8505"/>
                  </a:lnTo>
                  <a:lnTo>
                    <a:pt x="8682" y="8511"/>
                  </a:lnTo>
                  <a:lnTo>
                    <a:pt x="8672" y="8520"/>
                  </a:lnTo>
                  <a:lnTo>
                    <a:pt x="8664" y="8526"/>
                  </a:lnTo>
                  <a:lnTo>
                    <a:pt x="8653" y="8534"/>
                  </a:lnTo>
                  <a:lnTo>
                    <a:pt x="8646" y="8540"/>
                  </a:lnTo>
                  <a:lnTo>
                    <a:pt x="8634" y="8548"/>
                  </a:lnTo>
                  <a:lnTo>
                    <a:pt x="8627" y="8553"/>
                  </a:lnTo>
                  <a:lnTo>
                    <a:pt x="8615" y="8561"/>
                  </a:lnTo>
                  <a:lnTo>
                    <a:pt x="8607" y="8566"/>
                  </a:lnTo>
                  <a:lnTo>
                    <a:pt x="8595" y="8573"/>
                  </a:lnTo>
                  <a:lnTo>
                    <a:pt x="8589" y="8576"/>
                  </a:lnTo>
                  <a:lnTo>
                    <a:pt x="8577" y="8583"/>
                  </a:lnTo>
                  <a:lnTo>
                    <a:pt x="8568" y="8588"/>
                  </a:lnTo>
                  <a:lnTo>
                    <a:pt x="8556" y="8594"/>
                  </a:lnTo>
                  <a:lnTo>
                    <a:pt x="8548" y="8598"/>
                  </a:lnTo>
                  <a:lnTo>
                    <a:pt x="8535" y="8604"/>
                  </a:lnTo>
                  <a:lnTo>
                    <a:pt x="8527" y="8607"/>
                  </a:lnTo>
                  <a:lnTo>
                    <a:pt x="8514" y="8613"/>
                  </a:lnTo>
                  <a:lnTo>
                    <a:pt x="8505" y="8616"/>
                  </a:lnTo>
                  <a:lnTo>
                    <a:pt x="8493" y="8621"/>
                  </a:lnTo>
                  <a:lnTo>
                    <a:pt x="8484" y="8624"/>
                  </a:lnTo>
                  <a:lnTo>
                    <a:pt x="8471" y="8628"/>
                  </a:lnTo>
                  <a:lnTo>
                    <a:pt x="8462" y="8631"/>
                  </a:lnTo>
                  <a:lnTo>
                    <a:pt x="8449" y="8635"/>
                  </a:lnTo>
                  <a:lnTo>
                    <a:pt x="8440" y="8637"/>
                  </a:lnTo>
                  <a:lnTo>
                    <a:pt x="8427" y="8640"/>
                  </a:lnTo>
                  <a:lnTo>
                    <a:pt x="8418" y="8642"/>
                  </a:lnTo>
                  <a:lnTo>
                    <a:pt x="8404" y="8645"/>
                  </a:lnTo>
                  <a:lnTo>
                    <a:pt x="8395" y="8647"/>
                  </a:lnTo>
                  <a:lnTo>
                    <a:pt x="8382" y="8649"/>
                  </a:lnTo>
                  <a:lnTo>
                    <a:pt x="8372" y="8651"/>
                  </a:lnTo>
                  <a:lnTo>
                    <a:pt x="8359" y="8653"/>
                  </a:lnTo>
                  <a:lnTo>
                    <a:pt x="8350" y="8654"/>
                  </a:lnTo>
                  <a:lnTo>
                    <a:pt x="8336" y="8655"/>
                  </a:lnTo>
                  <a:lnTo>
                    <a:pt x="8327" y="8656"/>
                  </a:lnTo>
                  <a:lnTo>
                    <a:pt x="8313" y="8656"/>
                  </a:lnTo>
                  <a:lnTo>
                    <a:pt x="8303" y="8657"/>
                  </a:lnTo>
                  <a:lnTo>
                    <a:pt x="8290" y="8657"/>
                  </a:lnTo>
                  <a:lnTo>
                    <a:pt x="8285" y="8657"/>
                  </a:lnTo>
                  <a:lnTo>
                    <a:pt x="6217" y="8657"/>
                  </a:lnTo>
                  <a:lnTo>
                    <a:pt x="3783" y="8657"/>
                  </a:lnTo>
                  <a:lnTo>
                    <a:pt x="1715" y="8657"/>
                  </a:lnTo>
                  <a:lnTo>
                    <a:pt x="1710" y="8657"/>
                  </a:lnTo>
                  <a:lnTo>
                    <a:pt x="1697" y="8657"/>
                  </a:lnTo>
                  <a:lnTo>
                    <a:pt x="1687" y="8656"/>
                  </a:lnTo>
                  <a:lnTo>
                    <a:pt x="1673" y="8656"/>
                  </a:lnTo>
                  <a:lnTo>
                    <a:pt x="1664" y="8655"/>
                  </a:lnTo>
                  <a:lnTo>
                    <a:pt x="1650" y="8654"/>
                  </a:lnTo>
                  <a:lnTo>
                    <a:pt x="1641" y="8653"/>
                  </a:lnTo>
                  <a:lnTo>
                    <a:pt x="1628" y="8651"/>
                  </a:lnTo>
                  <a:lnTo>
                    <a:pt x="1618" y="8649"/>
                  </a:lnTo>
                  <a:lnTo>
                    <a:pt x="1605" y="8647"/>
                  </a:lnTo>
                  <a:lnTo>
                    <a:pt x="1596" y="8645"/>
                  </a:lnTo>
                  <a:lnTo>
                    <a:pt x="1582" y="8642"/>
                  </a:lnTo>
                  <a:lnTo>
                    <a:pt x="1573" y="8640"/>
                  </a:lnTo>
                  <a:lnTo>
                    <a:pt x="1560" y="8637"/>
                  </a:lnTo>
                  <a:lnTo>
                    <a:pt x="1551" y="8635"/>
                  </a:lnTo>
                  <a:lnTo>
                    <a:pt x="1538" y="8631"/>
                  </a:lnTo>
                  <a:lnTo>
                    <a:pt x="1529" y="8628"/>
                  </a:lnTo>
                  <a:lnTo>
                    <a:pt x="1516" y="8624"/>
                  </a:lnTo>
                  <a:lnTo>
                    <a:pt x="1507" y="8621"/>
                  </a:lnTo>
                  <a:lnTo>
                    <a:pt x="1495" y="8616"/>
                  </a:lnTo>
                  <a:lnTo>
                    <a:pt x="1486" y="8613"/>
                  </a:lnTo>
                  <a:lnTo>
                    <a:pt x="1473" y="8607"/>
                  </a:lnTo>
                  <a:lnTo>
                    <a:pt x="1465" y="8604"/>
                  </a:lnTo>
                  <a:lnTo>
                    <a:pt x="1452" y="8598"/>
                  </a:lnTo>
                  <a:lnTo>
                    <a:pt x="1444" y="8594"/>
                  </a:lnTo>
                  <a:lnTo>
                    <a:pt x="1432" y="8588"/>
                  </a:lnTo>
                  <a:lnTo>
                    <a:pt x="1423" y="8583"/>
                  </a:lnTo>
                  <a:lnTo>
                    <a:pt x="1411" y="8576"/>
                  </a:lnTo>
                  <a:lnTo>
                    <a:pt x="1405" y="8573"/>
                  </a:lnTo>
                  <a:lnTo>
                    <a:pt x="1393" y="8566"/>
                  </a:lnTo>
                  <a:lnTo>
                    <a:pt x="1385" y="8561"/>
                  </a:lnTo>
                  <a:lnTo>
                    <a:pt x="1373" y="8553"/>
                  </a:lnTo>
                  <a:lnTo>
                    <a:pt x="1366" y="8548"/>
                  </a:lnTo>
                  <a:lnTo>
                    <a:pt x="1354" y="8540"/>
                  </a:lnTo>
                  <a:lnTo>
                    <a:pt x="1347" y="8534"/>
                  </a:lnTo>
                  <a:lnTo>
                    <a:pt x="1336" y="8526"/>
                  </a:lnTo>
                  <a:lnTo>
                    <a:pt x="1328" y="8520"/>
                  </a:lnTo>
                  <a:lnTo>
                    <a:pt x="1318" y="8511"/>
                  </a:lnTo>
                  <a:lnTo>
                    <a:pt x="1311" y="8505"/>
                  </a:lnTo>
                  <a:lnTo>
                    <a:pt x="1300" y="8496"/>
                  </a:lnTo>
                  <a:lnTo>
                    <a:pt x="1293" y="8490"/>
                  </a:lnTo>
                  <a:lnTo>
                    <a:pt x="1284" y="8480"/>
                  </a:lnTo>
                  <a:lnTo>
                    <a:pt x="1277" y="8473"/>
                  </a:lnTo>
                  <a:lnTo>
                    <a:pt x="1267" y="8464"/>
                  </a:lnTo>
                  <a:lnTo>
                    <a:pt x="1261" y="8457"/>
                  </a:lnTo>
                  <a:lnTo>
                    <a:pt x="1252" y="8446"/>
                  </a:lnTo>
                  <a:lnTo>
                    <a:pt x="1246" y="8439"/>
                  </a:lnTo>
                  <a:lnTo>
                    <a:pt x="1237" y="8429"/>
                  </a:lnTo>
                  <a:lnTo>
                    <a:pt x="1231" y="8421"/>
                  </a:lnTo>
                  <a:lnTo>
                    <a:pt x="1223" y="8410"/>
                  </a:lnTo>
                  <a:lnTo>
                    <a:pt x="1217" y="8403"/>
                  </a:lnTo>
                  <a:lnTo>
                    <a:pt x="1209" y="8391"/>
                  </a:lnTo>
                  <a:lnTo>
                    <a:pt x="1204" y="8384"/>
                  </a:lnTo>
                  <a:lnTo>
                    <a:pt x="1196" y="8372"/>
                  </a:lnTo>
                  <a:lnTo>
                    <a:pt x="1191" y="8364"/>
                  </a:lnTo>
                  <a:lnTo>
                    <a:pt x="1184" y="8352"/>
                  </a:lnTo>
                  <a:lnTo>
                    <a:pt x="1181" y="8346"/>
                  </a:lnTo>
                  <a:lnTo>
                    <a:pt x="1174" y="8334"/>
                  </a:lnTo>
                  <a:lnTo>
                    <a:pt x="1169" y="8325"/>
                  </a:lnTo>
                  <a:lnTo>
                    <a:pt x="1163" y="8313"/>
                  </a:lnTo>
                  <a:lnTo>
                    <a:pt x="1159" y="8305"/>
                  </a:lnTo>
                  <a:lnTo>
                    <a:pt x="1153" y="8292"/>
                  </a:lnTo>
                  <a:lnTo>
                    <a:pt x="1150" y="8284"/>
                  </a:lnTo>
                  <a:lnTo>
                    <a:pt x="1144" y="8271"/>
                  </a:lnTo>
                  <a:lnTo>
                    <a:pt x="1141" y="8262"/>
                  </a:lnTo>
                  <a:lnTo>
                    <a:pt x="1136" y="8250"/>
                  </a:lnTo>
                  <a:lnTo>
                    <a:pt x="1133" y="8241"/>
                  </a:lnTo>
                  <a:lnTo>
                    <a:pt x="1129" y="8228"/>
                  </a:lnTo>
                  <a:lnTo>
                    <a:pt x="1126" y="8219"/>
                  </a:lnTo>
                  <a:lnTo>
                    <a:pt x="1122" y="8206"/>
                  </a:lnTo>
                  <a:lnTo>
                    <a:pt x="1120" y="8197"/>
                  </a:lnTo>
                  <a:lnTo>
                    <a:pt x="1117" y="8184"/>
                  </a:lnTo>
                  <a:lnTo>
                    <a:pt x="1115" y="8175"/>
                  </a:lnTo>
                  <a:lnTo>
                    <a:pt x="1112" y="8161"/>
                  </a:lnTo>
                  <a:lnTo>
                    <a:pt x="1110" y="8152"/>
                  </a:lnTo>
                  <a:lnTo>
                    <a:pt x="1108" y="8139"/>
                  </a:lnTo>
                  <a:lnTo>
                    <a:pt x="1106" y="8129"/>
                  </a:lnTo>
                  <a:lnTo>
                    <a:pt x="1104" y="8116"/>
                  </a:lnTo>
                  <a:lnTo>
                    <a:pt x="1103" y="8107"/>
                  </a:lnTo>
                  <a:lnTo>
                    <a:pt x="1102" y="8093"/>
                  </a:lnTo>
                  <a:lnTo>
                    <a:pt x="1101" y="8084"/>
                  </a:lnTo>
                  <a:lnTo>
                    <a:pt x="1101" y="8070"/>
                  </a:lnTo>
                  <a:lnTo>
                    <a:pt x="1100" y="8060"/>
                  </a:lnTo>
                  <a:lnTo>
                    <a:pt x="1100" y="8047"/>
                  </a:lnTo>
                  <a:lnTo>
                    <a:pt x="1100" y="8042"/>
                  </a:lnTo>
                  <a:lnTo>
                    <a:pt x="1100" y="1958"/>
                  </a:lnTo>
                  <a:lnTo>
                    <a:pt x="1100" y="1953"/>
                  </a:lnTo>
                  <a:lnTo>
                    <a:pt x="1100" y="1940"/>
                  </a:lnTo>
                  <a:lnTo>
                    <a:pt x="1101" y="1930"/>
                  </a:lnTo>
                  <a:lnTo>
                    <a:pt x="1101" y="1916"/>
                  </a:lnTo>
                  <a:lnTo>
                    <a:pt x="1102" y="1907"/>
                  </a:lnTo>
                  <a:lnTo>
                    <a:pt x="1103" y="1893"/>
                  </a:lnTo>
                  <a:lnTo>
                    <a:pt x="1104" y="1884"/>
                  </a:lnTo>
                  <a:lnTo>
                    <a:pt x="1106" y="1871"/>
                  </a:lnTo>
                  <a:lnTo>
                    <a:pt x="1108" y="1861"/>
                  </a:lnTo>
                  <a:lnTo>
                    <a:pt x="1110" y="1848"/>
                  </a:lnTo>
                  <a:lnTo>
                    <a:pt x="1112" y="1839"/>
                  </a:lnTo>
                  <a:lnTo>
                    <a:pt x="1115" y="1825"/>
                  </a:lnTo>
                  <a:lnTo>
                    <a:pt x="1117" y="1816"/>
                  </a:lnTo>
                  <a:lnTo>
                    <a:pt x="1120" y="1803"/>
                  </a:lnTo>
                  <a:lnTo>
                    <a:pt x="1122" y="1794"/>
                  </a:lnTo>
                  <a:lnTo>
                    <a:pt x="1126" y="1781"/>
                  </a:lnTo>
                  <a:lnTo>
                    <a:pt x="1129" y="1772"/>
                  </a:lnTo>
                  <a:lnTo>
                    <a:pt x="1133" y="1759"/>
                  </a:lnTo>
                  <a:lnTo>
                    <a:pt x="1136" y="1750"/>
                  </a:lnTo>
                  <a:lnTo>
                    <a:pt x="1141" y="1738"/>
                  </a:lnTo>
                  <a:lnTo>
                    <a:pt x="1144" y="1729"/>
                  </a:lnTo>
                  <a:lnTo>
                    <a:pt x="1150" y="1716"/>
                  </a:lnTo>
                  <a:lnTo>
                    <a:pt x="1153" y="1708"/>
                  </a:lnTo>
                  <a:lnTo>
                    <a:pt x="1159" y="1695"/>
                  </a:lnTo>
                  <a:lnTo>
                    <a:pt x="1163" y="1687"/>
                  </a:lnTo>
                  <a:lnTo>
                    <a:pt x="1169" y="1675"/>
                  </a:lnTo>
                  <a:lnTo>
                    <a:pt x="1174" y="1666"/>
                  </a:lnTo>
                  <a:lnTo>
                    <a:pt x="1181" y="1654"/>
                  </a:lnTo>
                  <a:lnTo>
                    <a:pt x="1184" y="1648"/>
                  </a:lnTo>
                  <a:lnTo>
                    <a:pt x="1191" y="1636"/>
                  </a:lnTo>
                  <a:lnTo>
                    <a:pt x="1196" y="1628"/>
                  </a:lnTo>
                  <a:lnTo>
                    <a:pt x="1204" y="1616"/>
                  </a:lnTo>
                  <a:lnTo>
                    <a:pt x="1209" y="1609"/>
                  </a:lnTo>
                  <a:lnTo>
                    <a:pt x="1217" y="1597"/>
                  </a:lnTo>
                  <a:lnTo>
                    <a:pt x="1223" y="1590"/>
                  </a:lnTo>
                  <a:lnTo>
                    <a:pt x="1231" y="1579"/>
                  </a:lnTo>
                  <a:lnTo>
                    <a:pt x="1237" y="1571"/>
                  </a:lnTo>
                  <a:lnTo>
                    <a:pt x="1246" y="1561"/>
                  </a:lnTo>
                  <a:lnTo>
                    <a:pt x="1252" y="1554"/>
                  </a:lnTo>
                  <a:lnTo>
                    <a:pt x="1261" y="1543"/>
                  </a:lnTo>
                  <a:lnTo>
                    <a:pt x="1267" y="1536"/>
                  </a:lnTo>
                  <a:lnTo>
                    <a:pt x="1277" y="1527"/>
                  </a:lnTo>
                  <a:lnTo>
                    <a:pt x="1284" y="1520"/>
                  </a:lnTo>
                  <a:lnTo>
                    <a:pt x="1293" y="1510"/>
                  </a:lnTo>
                  <a:lnTo>
                    <a:pt x="1300" y="1504"/>
                  </a:lnTo>
                  <a:lnTo>
                    <a:pt x="1311" y="1495"/>
                  </a:lnTo>
                  <a:lnTo>
                    <a:pt x="1318" y="1489"/>
                  </a:lnTo>
                  <a:lnTo>
                    <a:pt x="1328" y="1480"/>
                  </a:lnTo>
                  <a:lnTo>
                    <a:pt x="1336" y="1474"/>
                  </a:lnTo>
                  <a:lnTo>
                    <a:pt x="1347" y="1466"/>
                  </a:lnTo>
                  <a:lnTo>
                    <a:pt x="1354" y="1460"/>
                  </a:lnTo>
                  <a:lnTo>
                    <a:pt x="1366" y="1452"/>
                  </a:lnTo>
                  <a:lnTo>
                    <a:pt x="1373" y="1447"/>
                  </a:lnTo>
                  <a:lnTo>
                    <a:pt x="1385" y="1439"/>
                  </a:lnTo>
                  <a:lnTo>
                    <a:pt x="1393" y="1434"/>
                  </a:lnTo>
                  <a:lnTo>
                    <a:pt x="1405" y="1427"/>
                  </a:lnTo>
                  <a:lnTo>
                    <a:pt x="1411" y="1424"/>
                  </a:lnTo>
                  <a:lnTo>
                    <a:pt x="1423" y="1417"/>
                  </a:lnTo>
                  <a:lnTo>
                    <a:pt x="1432" y="1412"/>
                  </a:lnTo>
                  <a:lnTo>
                    <a:pt x="1444" y="1406"/>
                  </a:lnTo>
                  <a:lnTo>
                    <a:pt x="1452" y="1402"/>
                  </a:lnTo>
                  <a:lnTo>
                    <a:pt x="1465" y="1396"/>
                  </a:lnTo>
                  <a:lnTo>
                    <a:pt x="1473" y="1393"/>
                  </a:lnTo>
                  <a:lnTo>
                    <a:pt x="1486" y="1387"/>
                  </a:lnTo>
                  <a:lnTo>
                    <a:pt x="1495" y="1384"/>
                  </a:lnTo>
                  <a:lnTo>
                    <a:pt x="1507" y="1379"/>
                  </a:lnTo>
                  <a:lnTo>
                    <a:pt x="1516" y="1376"/>
                  </a:lnTo>
                  <a:lnTo>
                    <a:pt x="1529" y="1372"/>
                  </a:lnTo>
                  <a:lnTo>
                    <a:pt x="1538" y="1369"/>
                  </a:lnTo>
                  <a:lnTo>
                    <a:pt x="1551" y="1365"/>
                  </a:lnTo>
                  <a:lnTo>
                    <a:pt x="1560" y="1363"/>
                  </a:lnTo>
                  <a:lnTo>
                    <a:pt x="1573" y="1360"/>
                  </a:lnTo>
                  <a:lnTo>
                    <a:pt x="1582" y="1358"/>
                  </a:lnTo>
                  <a:lnTo>
                    <a:pt x="1596" y="1355"/>
                  </a:lnTo>
                  <a:lnTo>
                    <a:pt x="1605" y="1353"/>
                  </a:lnTo>
                  <a:lnTo>
                    <a:pt x="1618" y="1351"/>
                  </a:lnTo>
                  <a:lnTo>
                    <a:pt x="1628" y="1349"/>
                  </a:lnTo>
                  <a:lnTo>
                    <a:pt x="1641" y="1347"/>
                  </a:lnTo>
                  <a:lnTo>
                    <a:pt x="1650" y="1346"/>
                  </a:lnTo>
                  <a:lnTo>
                    <a:pt x="1664" y="1345"/>
                  </a:lnTo>
                  <a:lnTo>
                    <a:pt x="1673" y="1344"/>
                  </a:lnTo>
                  <a:lnTo>
                    <a:pt x="1687" y="1344"/>
                  </a:lnTo>
                  <a:close/>
                  <a:moveTo>
                    <a:pt x="8289" y="1843"/>
                  </a:moveTo>
                  <a:lnTo>
                    <a:pt x="8283" y="1843"/>
                  </a:lnTo>
                  <a:lnTo>
                    <a:pt x="6467" y="1843"/>
                  </a:lnTo>
                  <a:lnTo>
                    <a:pt x="6467" y="8157"/>
                  </a:lnTo>
                  <a:lnTo>
                    <a:pt x="8283" y="8157"/>
                  </a:lnTo>
                  <a:lnTo>
                    <a:pt x="8289" y="8157"/>
                  </a:lnTo>
                  <a:lnTo>
                    <a:pt x="8293" y="8157"/>
                  </a:lnTo>
                  <a:lnTo>
                    <a:pt x="8298" y="8156"/>
                  </a:lnTo>
                  <a:lnTo>
                    <a:pt x="8302" y="8156"/>
                  </a:lnTo>
                  <a:lnTo>
                    <a:pt x="8306" y="8155"/>
                  </a:lnTo>
                  <a:lnTo>
                    <a:pt x="8310" y="8154"/>
                  </a:lnTo>
                  <a:lnTo>
                    <a:pt x="8314" y="8153"/>
                  </a:lnTo>
                  <a:lnTo>
                    <a:pt x="8318" y="8152"/>
                  </a:lnTo>
                  <a:lnTo>
                    <a:pt x="8322" y="8151"/>
                  </a:lnTo>
                  <a:lnTo>
                    <a:pt x="8326" y="8149"/>
                  </a:lnTo>
                  <a:lnTo>
                    <a:pt x="8330" y="8147"/>
                  </a:lnTo>
                  <a:lnTo>
                    <a:pt x="8334" y="8146"/>
                  </a:lnTo>
                  <a:lnTo>
                    <a:pt x="8338" y="8144"/>
                  </a:lnTo>
                  <a:lnTo>
                    <a:pt x="8342" y="8141"/>
                  </a:lnTo>
                  <a:lnTo>
                    <a:pt x="8347" y="8139"/>
                  </a:lnTo>
                  <a:lnTo>
                    <a:pt x="8350" y="8136"/>
                  </a:lnTo>
                  <a:lnTo>
                    <a:pt x="8354" y="8134"/>
                  </a:lnTo>
                  <a:lnTo>
                    <a:pt x="8357" y="8131"/>
                  </a:lnTo>
                  <a:lnTo>
                    <a:pt x="8360" y="8129"/>
                  </a:lnTo>
                  <a:lnTo>
                    <a:pt x="8363" y="8126"/>
                  </a:lnTo>
                  <a:lnTo>
                    <a:pt x="8366" y="8123"/>
                  </a:lnTo>
                  <a:lnTo>
                    <a:pt x="8369" y="8120"/>
                  </a:lnTo>
                  <a:lnTo>
                    <a:pt x="8372" y="8117"/>
                  </a:lnTo>
                  <a:lnTo>
                    <a:pt x="8374" y="8114"/>
                  </a:lnTo>
                  <a:lnTo>
                    <a:pt x="8377" y="8111"/>
                  </a:lnTo>
                  <a:lnTo>
                    <a:pt x="8379" y="8107"/>
                  </a:lnTo>
                  <a:lnTo>
                    <a:pt x="8382" y="8104"/>
                  </a:lnTo>
                  <a:lnTo>
                    <a:pt x="8384" y="8099"/>
                  </a:lnTo>
                  <a:lnTo>
                    <a:pt x="8387" y="8095"/>
                  </a:lnTo>
                  <a:lnTo>
                    <a:pt x="8389" y="8091"/>
                  </a:lnTo>
                  <a:lnTo>
                    <a:pt x="8390" y="8087"/>
                  </a:lnTo>
                  <a:lnTo>
                    <a:pt x="8392" y="8083"/>
                  </a:lnTo>
                  <a:lnTo>
                    <a:pt x="8394" y="8079"/>
                  </a:lnTo>
                  <a:lnTo>
                    <a:pt x="8395" y="8075"/>
                  </a:lnTo>
                  <a:lnTo>
                    <a:pt x="8396" y="8071"/>
                  </a:lnTo>
                  <a:lnTo>
                    <a:pt x="8397" y="8067"/>
                  </a:lnTo>
                  <a:lnTo>
                    <a:pt x="8398" y="8063"/>
                  </a:lnTo>
                  <a:lnTo>
                    <a:pt x="8399" y="8059"/>
                  </a:lnTo>
                  <a:lnTo>
                    <a:pt x="8399" y="8055"/>
                  </a:lnTo>
                  <a:lnTo>
                    <a:pt x="8400" y="8050"/>
                  </a:lnTo>
                  <a:lnTo>
                    <a:pt x="8400" y="8046"/>
                  </a:lnTo>
                  <a:lnTo>
                    <a:pt x="8400" y="8040"/>
                  </a:lnTo>
                  <a:lnTo>
                    <a:pt x="8400" y="1960"/>
                  </a:lnTo>
                  <a:lnTo>
                    <a:pt x="8400" y="1954"/>
                  </a:lnTo>
                  <a:lnTo>
                    <a:pt x="8400" y="1950"/>
                  </a:lnTo>
                  <a:lnTo>
                    <a:pt x="8399" y="1945"/>
                  </a:lnTo>
                  <a:lnTo>
                    <a:pt x="8399" y="1941"/>
                  </a:lnTo>
                  <a:lnTo>
                    <a:pt x="8398" y="1937"/>
                  </a:lnTo>
                  <a:lnTo>
                    <a:pt x="8397" y="1933"/>
                  </a:lnTo>
                  <a:lnTo>
                    <a:pt x="8396" y="1929"/>
                  </a:lnTo>
                  <a:lnTo>
                    <a:pt x="8395" y="1925"/>
                  </a:lnTo>
                  <a:lnTo>
                    <a:pt x="8394" y="1921"/>
                  </a:lnTo>
                  <a:lnTo>
                    <a:pt x="8392" y="1917"/>
                  </a:lnTo>
                  <a:lnTo>
                    <a:pt x="8390" y="1913"/>
                  </a:lnTo>
                  <a:lnTo>
                    <a:pt x="8389" y="1909"/>
                  </a:lnTo>
                  <a:lnTo>
                    <a:pt x="8387" y="1905"/>
                  </a:lnTo>
                  <a:lnTo>
                    <a:pt x="8384" y="1901"/>
                  </a:lnTo>
                  <a:lnTo>
                    <a:pt x="8382" y="1896"/>
                  </a:lnTo>
                  <a:lnTo>
                    <a:pt x="8379" y="1893"/>
                  </a:lnTo>
                  <a:lnTo>
                    <a:pt x="8377" y="1889"/>
                  </a:lnTo>
                  <a:lnTo>
                    <a:pt x="8374" y="1886"/>
                  </a:lnTo>
                  <a:lnTo>
                    <a:pt x="8372" y="1883"/>
                  </a:lnTo>
                  <a:lnTo>
                    <a:pt x="8369" y="1880"/>
                  </a:lnTo>
                  <a:lnTo>
                    <a:pt x="8366" y="1877"/>
                  </a:lnTo>
                  <a:lnTo>
                    <a:pt x="8363" y="1874"/>
                  </a:lnTo>
                  <a:lnTo>
                    <a:pt x="8360" y="1871"/>
                  </a:lnTo>
                  <a:lnTo>
                    <a:pt x="8357" y="1869"/>
                  </a:lnTo>
                  <a:lnTo>
                    <a:pt x="8354" y="1866"/>
                  </a:lnTo>
                  <a:lnTo>
                    <a:pt x="8350" y="1864"/>
                  </a:lnTo>
                  <a:lnTo>
                    <a:pt x="8347" y="1861"/>
                  </a:lnTo>
                  <a:lnTo>
                    <a:pt x="8342" y="1859"/>
                  </a:lnTo>
                  <a:lnTo>
                    <a:pt x="8338" y="1856"/>
                  </a:lnTo>
                  <a:lnTo>
                    <a:pt x="8334" y="1854"/>
                  </a:lnTo>
                  <a:lnTo>
                    <a:pt x="8330" y="1853"/>
                  </a:lnTo>
                  <a:lnTo>
                    <a:pt x="8326" y="1851"/>
                  </a:lnTo>
                  <a:lnTo>
                    <a:pt x="8322" y="1849"/>
                  </a:lnTo>
                  <a:lnTo>
                    <a:pt x="8318" y="1848"/>
                  </a:lnTo>
                  <a:lnTo>
                    <a:pt x="8314" y="1847"/>
                  </a:lnTo>
                  <a:lnTo>
                    <a:pt x="8310" y="1846"/>
                  </a:lnTo>
                  <a:lnTo>
                    <a:pt x="8306" y="1845"/>
                  </a:lnTo>
                  <a:lnTo>
                    <a:pt x="8302" y="1844"/>
                  </a:lnTo>
                  <a:lnTo>
                    <a:pt x="8298" y="1844"/>
                  </a:lnTo>
                  <a:lnTo>
                    <a:pt x="8293" y="1843"/>
                  </a:lnTo>
                  <a:lnTo>
                    <a:pt x="8289" y="1843"/>
                  </a:lnTo>
                  <a:close/>
                  <a:moveTo>
                    <a:pt x="4033" y="1843"/>
                  </a:moveTo>
                  <a:lnTo>
                    <a:pt x="4033" y="8157"/>
                  </a:lnTo>
                  <a:lnTo>
                    <a:pt x="5967" y="8157"/>
                  </a:lnTo>
                  <a:lnTo>
                    <a:pt x="5967" y="1843"/>
                  </a:lnTo>
                  <a:lnTo>
                    <a:pt x="4033" y="1843"/>
                  </a:lnTo>
                  <a:close/>
                  <a:moveTo>
                    <a:pt x="3533" y="8157"/>
                  </a:moveTo>
                  <a:lnTo>
                    <a:pt x="3533" y="1843"/>
                  </a:lnTo>
                  <a:lnTo>
                    <a:pt x="1717" y="1843"/>
                  </a:lnTo>
                  <a:lnTo>
                    <a:pt x="1711" y="1843"/>
                  </a:lnTo>
                  <a:lnTo>
                    <a:pt x="1707" y="1843"/>
                  </a:lnTo>
                  <a:lnTo>
                    <a:pt x="1702" y="1844"/>
                  </a:lnTo>
                  <a:lnTo>
                    <a:pt x="1698" y="1844"/>
                  </a:lnTo>
                  <a:lnTo>
                    <a:pt x="1694" y="1845"/>
                  </a:lnTo>
                  <a:lnTo>
                    <a:pt x="1690" y="1846"/>
                  </a:lnTo>
                  <a:lnTo>
                    <a:pt x="1686" y="1847"/>
                  </a:lnTo>
                  <a:lnTo>
                    <a:pt x="1682" y="1848"/>
                  </a:lnTo>
                  <a:lnTo>
                    <a:pt x="1678" y="1849"/>
                  </a:lnTo>
                  <a:lnTo>
                    <a:pt x="1674" y="1851"/>
                  </a:lnTo>
                  <a:lnTo>
                    <a:pt x="1670" y="1853"/>
                  </a:lnTo>
                  <a:lnTo>
                    <a:pt x="1666" y="1854"/>
                  </a:lnTo>
                  <a:lnTo>
                    <a:pt x="1662" y="1856"/>
                  </a:lnTo>
                  <a:lnTo>
                    <a:pt x="1658" y="1859"/>
                  </a:lnTo>
                  <a:lnTo>
                    <a:pt x="1653" y="1861"/>
                  </a:lnTo>
                  <a:lnTo>
                    <a:pt x="1650" y="1864"/>
                  </a:lnTo>
                  <a:lnTo>
                    <a:pt x="1646" y="1866"/>
                  </a:lnTo>
                  <a:lnTo>
                    <a:pt x="1643" y="1869"/>
                  </a:lnTo>
                  <a:lnTo>
                    <a:pt x="1640" y="1871"/>
                  </a:lnTo>
                  <a:lnTo>
                    <a:pt x="1637" y="1874"/>
                  </a:lnTo>
                  <a:lnTo>
                    <a:pt x="1634" y="1877"/>
                  </a:lnTo>
                  <a:lnTo>
                    <a:pt x="1631" y="1880"/>
                  </a:lnTo>
                  <a:lnTo>
                    <a:pt x="1628" y="1883"/>
                  </a:lnTo>
                  <a:lnTo>
                    <a:pt x="1626" y="1886"/>
                  </a:lnTo>
                  <a:lnTo>
                    <a:pt x="1623" y="1889"/>
                  </a:lnTo>
                  <a:lnTo>
                    <a:pt x="1621" y="1893"/>
                  </a:lnTo>
                  <a:lnTo>
                    <a:pt x="1618" y="1896"/>
                  </a:lnTo>
                  <a:lnTo>
                    <a:pt x="1616" y="1901"/>
                  </a:lnTo>
                  <a:lnTo>
                    <a:pt x="1613" y="1905"/>
                  </a:lnTo>
                  <a:lnTo>
                    <a:pt x="1611" y="1909"/>
                  </a:lnTo>
                  <a:lnTo>
                    <a:pt x="1610" y="1913"/>
                  </a:lnTo>
                  <a:lnTo>
                    <a:pt x="1608" y="1917"/>
                  </a:lnTo>
                  <a:lnTo>
                    <a:pt x="1606" y="1921"/>
                  </a:lnTo>
                  <a:lnTo>
                    <a:pt x="1605" y="1925"/>
                  </a:lnTo>
                  <a:lnTo>
                    <a:pt x="1604" y="1929"/>
                  </a:lnTo>
                  <a:lnTo>
                    <a:pt x="1603" y="1933"/>
                  </a:lnTo>
                  <a:lnTo>
                    <a:pt x="1602" y="1937"/>
                  </a:lnTo>
                  <a:lnTo>
                    <a:pt x="1601" y="1941"/>
                  </a:lnTo>
                  <a:lnTo>
                    <a:pt x="1601" y="1945"/>
                  </a:lnTo>
                  <a:lnTo>
                    <a:pt x="1600" y="1950"/>
                  </a:lnTo>
                  <a:lnTo>
                    <a:pt x="1600" y="1954"/>
                  </a:lnTo>
                  <a:lnTo>
                    <a:pt x="1600" y="1960"/>
                  </a:lnTo>
                  <a:lnTo>
                    <a:pt x="1600" y="8040"/>
                  </a:lnTo>
                  <a:lnTo>
                    <a:pt x="1600" y="8046"/>
                  </a:lnTo>
                  <a:lnTo>
                    <a:pt x="1600" y="8050"/>
                  </a:lnTo>
                  <a:lnTo>
                    <a:pt x="1601" y="8055"/>
                  </a:lnTo>
                  <a:lnTo>
                    <a:pt x="1601" y="8059"/>
                  </a:lnTo>
                  <a:lnTo>
                    <a:pt x="1602" y="8063"/>
                  </a:lnTo>
                  <a:lnTo>
                    <a:pt x="1603" y="8067"/>
                  </a:lnTo>
                  <a:lnTo>
                    <a:pt x="1604" y="8071"/>
                  </a:lnTo>
                  <a:lnTo>
                    <a:pt x="1605" y="8075"/>
                  </a:lnTo>
                  <a:lnTo>
                    <a:pt x="1606" y="8079"/>
                  </a:lnTo>
                  <a:lnTo>
                    <a:pt x="1608" y="8083"/>
                  </a:lnTo>
                  <a:lnTo>
                    <a:pt x="1610" y="8087"/>
                  </a:lnTo>
                  <a:lnTo>
                    <a:pt x="1611" y="8091"/>
                  </a:lnTo>
                  <a:lnTo>
                    <a:pt x="1613" y="8095"/>
                  </a:lnTo>
                  <a:lnTo>
                    <a:pt x="1616" y="8099"/>
                  </a:lnTo>
                  <a:lnTo>
                    <a:pt x="1618" y="8104"/>
                  </a:lnTo>
                  <a:lnTo>
                    <a:pt x="1621" y="8107"/>
                  </a:lnTo>
                  <a:lnTo>
                    <a:pt x="1623" y="8111"/>
                  </a:lnTo>
                  <a:lnTo>
                    <a:pt x="1626" y="8114"/>
                  </a:lnTo>
                  <a:lnTo>
                    <a:pt x="1628" y="8117"/>
                  </a:lnTo>
                  <a:lnTo>
                    <a:pt x="1631" y="8120"/>
                  </a:lnTo>
                  <a:lnTo>
                    <a:pt x="1634" y="8123"/>
                  </a:lnTo>
                  <a:lnTo>
                    <a:pt x="1637" y="8126"/>
                  </a:lnTo>
                  <a:lnTo>
                    <a:pt x="1640" y="8129"/>
                  </a:lnTo>
                  <a:lnTo>
                    <a:pt x="1643" y="8131"/>
                  </a:lnTo>
                  <a:lnTo>
                    <a:pt x="1646" y="8134"/>
                  </a:lnTo>
                  <a:lnTo>
                    <a:pt x="1650" y="8136"/>
                  </a:lnTo>
                  <a:lnTo>
                    <a:pt x="1653" y="8139"/>
                  </a:lnTo>
                  <a:lnTo>
                    <a:pt x="1658" y="8141"/>
                  </a:lnTo>
                  <a:lnTo>
                    <a:pt x="1662" y="8144"/>
                  </a:lnTo>
                  <a:lnTo>
                    <a:pt x="1666" y="8146"/>
                  </a:lnTo>
                  <a:lnTo>
                    <a:pt x="1670" y="8147"/>
                  </a:lnTo>
                  <a:lnTo>
                    <a:pt x="1674" y="8149"/>
                  </a:lnTo>
                  <a:lnTo>
                    <a:pt x="1678" y="8151"/>
                  </a:lnTo>
                  <a:lnTo>
                    <a:pt x="1682" y="8152"/>
                  </a:lnTo>
                  <a:lnTo>
                    <a:pt x="1686" y="8153"/>
                  </a:lnTo>
                  <a:lnTo>
                    <a:pt x="1690" y="8154"/>
                  </a:lnTo>
                  <a:lnTo>
                    <a:pt x="1694" y="8155"/>
                  </a:lnTo>
                  <a:lnTo>
                    <a:pt x="1698" y="8156"/>
                  </a:lnTo>
                  <a:lnTo>
                    <a:pt x="1702" y="8156"/>
                  </a:lnTo>
                  <a:lnTo>
                    <a:pt x="1707" y="8157"/>
                  </a:lnTo>
                  <a:lnTo>
                    <a:pt x="1711" y="8157"/>
                  </a:lnTo>
                  <a:lnTo>
                    <a:pt x="1717" y="8157"/>
                  </a:lnTo>
                  <a:lnTo>
                    <a:pt x="3533" y="815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466736A-01CE-4EA7-9B4E-CEF3EB87945B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3559477"/>
            <a:chExt cx="633600" cy="633600"/>
          </a:xfrm>
        </p:grpSpPr>
        <p:sp>
          <p:nvSpPr>
            <p:cNvPr id="4261" name="Google Shape;4261;p37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70" y="5392"/>
                  </a:moveTo>
                  <a:lnTo>
                    <a:pt x="8650" y="5393"/>
                  </a:lnTo>
                  <a:lnTo>
                    <a:pt x="6123" y="5393"/>
                  </a:lnTo>
                  <a:lnTo>
                    <a:pt x="6123" y="8163"/>
                  </a:lnTo>
                  <a:lnTo>
                    <a:pt x="6122" y="8183"/>
                  </a:lnTo>
                  <a:lnTo>
                    <a:pt x="6118" y="8202"/>
                  </a:lnTo>
                  <a:lnTo>
                    <a:pt x="6112" y="8220"/>
                  </a:lnTo>
                  <a:lnTo>
                    <a:pt x="6103" y="8238"/>
                  </a:lnTo>
                  <a:lnTo>
                    <a:pt x="6092" y="8254"/>
                  </a:lnTo>
                  <a:lnTo>
                    <a:pt x="6079" y="8269"/>
                  </a:lnTo>
                  <a:lnTo>
                    <a:pt x="6064" y="8282"/>
                  </a:lnTo>
                  <a:lnTo>
                    <a:pt x="6048" y="8293"/>
                  </a:lnTo>
                  <a:lnTo>
                    <a:pt x="6030" y="8302"/>
                  </a:lnTo>
                  <a:lnTo>
                    <a:pt x="6012" y="8308"/>
                  </a:lnTo>
                  <a:lnTo>
                    <a:pt x="5993" y="8312"/>
                  </a:lnTo>
                  <a:lnTo>
                    <a:pt x="5973" y="8313"/>
                  </a:lnTo>
                  <a:lnTo>
                    <a:pt x="5953" y="8312"/>
                  </a:lnTo>
                  <a:lnTo>
                    <a:pt x="5934" y="8308"/>
                  </a:lnTo>
                  <a:lnTo>
                    <a:pt x="5916" y="8302"/>
                  </a:lnTo>
                  <a:lnTo>
                    <a:pt x="5898" y="8293"/>
                  </a:lnTo>
                  <a:lnTo>
                    <a:pt x="5882" y="8282"/>
                  </a:lnTo>
                  <a:lnTo>
                    <a:pt x="5867" y="8269"/>
                  </a:lnTo>
                  <a:lnTo>
                    <a:pt x="5854" y="8254"/>
                  </a:lnTo>
                  <a:lnTo>
                    <a:pt x="5843" y="8238"/>
                  </a:lnTo>
                  <a:lnTo>
                    <a:pt x="5834" y="8220"/>
                  </a:lnTo>
                  <a:lnTo>
                    <a:pt x="5828" y="8202"/>
                  </a:lnTo>
                  <a:lnTo>
                    <a:pt x="5824" y="8183"/>
                  </a:lnTo>
                  <a:lnTo>
                    <a:pt x="5823" y="8163"/>
                  </a:lnTo>
                  <a:lnTo>
                    <a:pt x="5823" y="5393"/>
                  </a:lnTo>
                  <a:lnTo>
                    <a:pt x="2810" y="5393"/>
                  </a:lnTo>
                  <a:lnTo>
                    <a:pt x="2790" y="5392"/>
                  </a:lnTo>
                  <a:lnTo>
                    <a:pt x="2771" y="5388"/>
                  </a:lnTo>
                  <a:lnTo>
                    <a:pt x="2753" y="5382"/>
                  </a:lnTo>
                  <a:lnTo>
                    <a:pt x="2735" y="5373"/>
                  </a:lnTo>
                  <a:lnTo>
                    <a:pt x="2719" y="5362"/>
                  </a:lnTo>
                  <a:lnTo>
                    <a:pt x="2704" y="5349"/>
                  </a:lnTo>
                  <a:lnTo>
                    <a:pt x="2691" y="5334"/>
                  </a:lnTo>
                  <a:lnTo>
                    <a:pt x="2680" y="5318"/>
                  </a:lnTo>
                  <a:lnTo>
                    <a:pt x="2671" y="5300"/>
                  </a:lnTo>
                  <a:lnTo>
                    <a:pt x="2665" y="5282"/>
                  </a:lnTo>
                  <a:lnTo>
                    <a:pt x="2661" y="5263"/>
                  </a:lnTo>
                  <a:lnTo>
                    <a:pt x="2660" y="5243"/>
                  </a:lnTo>
                  <a:lnTo>
                    <a:pt x="2661" y="5223"/>
                  </a:lnTo>
                  <a:lnTo>
                    <a:pt x="2665" y="5204"/>
                  </a:lnTo>
                  <a:lnTo>
                    <a:pt x="2671" y="5186"/>
                  </a:lnTo>
                  <a:lnTo>
                    <a:pt x="2680" y="5168"/>
                  </a:lnTo>
                  <a:lnTo>
                    <a:pt x="2691" y="5152"/>
                  </a:lnTo>
                  <a:lnTo>
                    <a:pt x="2704" y="5137"/>
                  </a:lnTo>
                  <a:lnTo>
                    <a:pt x="2719" y="5124"/>
                  </a:lnTo>
                  <a:lnTo>
                    <a:pt x="2735" y="5113"/>
                  </a:lnTo>
                  <a:lnTo>
                    <a:pt x="2753" y="5104"/>
                  </a:lnTo>
                  <a:lnTo>
                    <a:pt x="2771" y="5098"/>
                  </a:lnTo>
                  <a:lnTo>
                    <a:pt x="2790" y="5094"/>
                  </a:lnTo>
                  <a:lnTo>
                    <a:pt x="2810" y="5093"/>
                  </a:lnTo>
                  <a:lnTo>
                    <a:pt x="5823" y="5093"/>
                  </a:lnTo>
                  <a:lnTo>
                    <a:pt x="5823" y="2323"/>
                  </a:lnTo>
                  <a:lnTo>
                    <a:pt x="5824" y="2303"/>
                  </a:lnTo>
                  <a:lnTo>
                    <a:pt x="5828" y="2284"/>
                  </a:lnTo>
                  <a:lnTo>
                    <a:pt x="5834" y="2266"/>
                  </a:lnTo>
                  <a:lnTo>
                    <a:pt x="5843" y="2248"/>
                  </a:lnTo>
                  <a:lnTo>
                    <a:pt x="5854" y="2232"/>
                  </a:lnTo>
                  <a:lnTo>
                    <a:pt x="5867" y="2217"/>
                  </a:lnTo>
                  <a:lnTo>
                    <a:pt x="5882" y="2204"/>
                  </a:lnTo>
                  <a:lnTo>
                    <a:pt x="5898" y="2193"/>
                  </a:lnTo>
                  <a:lnTo>
                    <a:pt x="5916" y="2184"/>
                  </a:lnTo>
                  <a:lnTo>
                    <a:pt x="5934" y="2178"/>
                  </a:lnTo>
                  <a:lnTo>
                    <a:pt x="5953" y="2174"/>
                  </a:lnTo>
                  <a:lnTo>
                    <a:pt x="5973" y="2173"/>
                  </a:lnTo>
                  <a:lnTo>
                    <a:pt x="5993" y="2174"/>
                  </a:lnTo>
                  <a:lnTo>
                    <a:pt x="6012" y="2178"/>
                  </a:lnTo>
                  <a:lnTo>
                    <a:pt x="6030" y="2184"/>
                  </a:lnTo>
                  <a:lnTo>
                    <a:pt x="6048" y="2193"/>
                  </a:lnTo>
                  <a:lnTo>
                    <a:pt x="6064" y="2204"/>
                  </a:lnTo>
                  <a:lnTo>
                    <a:pt x="6079" y="2217"/>
                  </a:lnTo>
                  <a:lnTo>
                    <a:pt x="6092" y="2232"/>
                  </a:lnTo>
                  <a:lnTo>
                    <a:pt x="6103" y="2248"/>
                  </a:lnTo>
                  <a:lnTo>
                    <a:pt x="6112" y="2266"/>
                  </a:lnTo>
                  <a:lnTo>
                    <a:pt x="6118" y="2284"/>
                  </a:lnTo>
                  <a:lnTo>
                    <a:pt x="6122" y="2303"/>
                  </a:lnTo>
                  <a:lnTo>
                    <a:pt x="6123" y="2323"/>
                  </a:lnTo>
                  <a:lnTo>
                    <a:pt x="6123" y="5093"/>
                  </a:lnTo>
                  <a:lnTo>
                    <a:pt x="8650" y="5093"/>
                  </a:lnTo>
                  <a:lnTo>
                    <a:pt x="8670" y="5094"/>
                  </a:lnTo>
                  <a:lnTo>
                    <a:pt x="8689" y="5098"/>
                  </a:lnTo>
                  <a:lnTo>
                    <a:pt x="8707" y="5104"/>
                  </a:lnTo>
                  <a:lnTo>
                    <a:pt x="8725" y="5113"/>
                  </a:lnTo>
                  <a:lnTo>
                    <a:pt x="8741" y="5124"/>
                  </a:lnTo>
                  <a:lnTo>
                    <a:pt x="8756" y="5137"/>
                  </a:lnTo>
                  <a:lnTo>
                    <a:pt x="8769" y="5152"/>
                  </a:lnTo>
                  <a:lnTo>
                    <a:pt x="8780" y="5168"/>
                  </a:lnTo>
                  <a:lnTo>
                    <a:pt x="8789" y="5186"/>
                  </a:lnTo>
                  <a:lnTo>
                    <a:pt x="8795" y="5204"/>
                  </a:lnTo>
                  <a:lnTo>
                    <a:pt x="8799" y="5223"/>
                  </a:lnTo>
                  <a:lnTo>
                    <a:pt x="8800" y="5243"/>
                  </a:lnTo>
                  <a:lnTo>
                    <a:pt x="8799" y="5263"/>
                  </a:lnTo>
                  <a:lnTo>
                    <a:pt x="8795" y="5282"/>
                  </a:lnTo>
                  <a:lnTo>
                    <a:pt x="8789" y="5300"/>
                  </a:lnTo>
                  <a:lnTo>
                    <a:pt x="8780" y="5318"/>
                  </a:lnTo>
                  <a:lnTo>
                    <a:pt x="8769" y="5334"/>
                  </a:lnTo>
                  <a:lnTo>
                    <a:pt x="8756" y="5349"/>
                  </a:lnTo>
                  <a:lnTo>
                    <a:pt x="8741" y="5362"/>
                  </a:lnTo>
                  <a:lnTo>
                    <a:pt x="8725" y="5373"/>
                  </a:lnTo>
                  <a:lnTo>
                    <a:pt x="8707" y="5382"/>
                  </a:lnTo>
                  <a:lnTo>
                    <a:pt x="8689" y="5388"/>
                  </a:lnTo>
                  <a:lnTo>
                    <a:pt x="8670" y="53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37"/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1761"/>
                  </a:moveTo>
                  <a:lnTo>
                    <a:pt x="2188" y="1774"/>
                  </a:lnTo>
                  <a:lnTo>
                    <a:pt x="2195" y="1789"/>
                  </a:lnTo>
                  <a:lnTo>
                    <a:pt x="2201" y="1805"/>
                  </a:lnTo>
                  <a:lnTo>
                    <a:pt x="2204" y="1821"/>
                  </a:lnTo>
                  <a:lnTo>
                    <a:pt x="2205" y="1837"/>
                  </a:lnTo>
                  <a:lnTo>
                    <a:pt x="2205" y="2073"/>
                  </a:lnTo>
                  <a:lnTo>
                    <a:pt x="2810" y="2073"/>
                  </a:lnTo>
                  <a:lnTo>
                    <a:pt x="3658" y="2073"/>
                  </a:lnTo>
                  <a:lnTo>
                    <a:pt x="3658" y="1837"/>
                  </a:lnTo>
                  <a:lnTo>
                    <a:pt x="3659" y="1821"/>
                  </a:lnTo>
                  <a:lnTo>
                    <a:pt x="3662" y="1805"/>
                  </a:lnTo>
                  <a:lnTo>
                    <a:pt x="3668" y="1789"/>
                  </a:lnTo>
                  <a:lnTo>
                    <a:pt x="3675" y="1774"/>
                  </a:lnTo>
                  <a:lnTo>
                    <a:pt x="3684" y="1761"/>
                  </a:lnTo>
                  <a:lnTo>
                    <a:pt x="3695" y="1749"/>
                  </a:lnTo>
                  <a:lnTo>
                    <a:pt x="3707" y="1738"/>
                  </a:lnTo>
                  <a:lnTo>
                    <a:pt x="3720" y="1729"/>
                  </a:lnTo>
                  <a:lnTo>
                    <a:pt x="3735" y="1722"/>
                  </a:lnTo>
                  <a:lnTo>
                    <a:pt x="3751" y="1716"/>
                  </a:lnTo>
                  <a:lnTo>
                    <a:pt x="3767" y="1713"/>
                  </a:lnTo>
                  <a:lnTo>
                    <a:pt x="3783" y="1712"/>
                  </a:lnTo>
                  <a:lnTo>
                    <a:pt x="3799" y="1713"/>
                  </a:lnTo>
                  <a:lnTo>
                    <a:pt x="3815" y="1716"/>
                  </a:lnTo>
                  <a:lnTo>
                    <a:pt x="3831" y="1722"/>
                  </a:lnTo>
                  <a:lnTo>
                    <a:pt x="3846" y="1729"/>
                  </a:lnTo>
                  <a:lnTo>
                    <a:pt x="3859" y="1738"/>
                  </a:lnTo>
                  <a:lnTo>
                    <a:pt x="3871" y="1749"/>
                  </a:lnTo>
                  <a:lnTo>
                    <a:pt x="3882" y="1761"/>
                  </a:lnTo>
                  <a:lnTo>
                    <a:pt x="3891" y="1774"/>
                  </a:lnTo>
                  <a:lnTo>
                    <a:pt x="3898" y="1789"/>
                  </a:lnTo>
                  <a:lnTo>
                    <a:pt x="3904" y="1805"/>
                  </a:lnTo>
                  <a:lnTo>
                    <a:pt x="3907" y="1821"/>
                  </a:lnTo>
                  <a:lnTo>
                    <a:pt x="3908" y="1837"/>
                  </a:lnTo>
                  <a:lnTo>
                    <a:pt x="3908" y="2073"/>
                  </a:lnTo>
                  <a:lnTo>
                    <a:pt x="5362" y="2073"/>
                  </a:lnTo>
                  <a:lnTo>
                    <a:pt x="5362" y="1837"/>
                  </a:lnTo>
                  <a:lnTo>
                    <a:pt x="5363" y="1821"/>
                  </a:lnTo>
                  <a:lnTo>
                    <a:pt x="5366" y="1805"/>
                  </a:lnTo>
                  <a:lnTo>
                    <a:pt x="5372" y="1789"/>
                  </a:lnTo>
                  <a:lnTo>
                    <a:pt x="5379" y="1774"/>
                  </a:lnTo>
                  <a:lnTo>
                    <a:pt x="5388" y="1761"/>
                  </a:lnTo>
                  <a:lnTo>
                    <a:pt x="5399" y="1749"/>
                  </a:lnTo>
                  <a:lnTo>
                    <a:pt x="5411" y="1738"/>
                  </a:lnTo>
                  <a:lnTo>
                    <a:pt x="5424" y="1729"/>
                  </a:lnTo>
                  <a:lnTo>
                    <a:pt x="5439" y="1722"/>
                  </a:lnTo>
                  <a:lnTo>
                    <a:pt x="5455" y="1716"/>
                  </a:lnTo>
                  <a:lnTo>
                    <a:pt x="5471" y="1713"/>
                  </a:lnTo>
                  <a:lnTo>
                    <a:pt x="5487" y="1712"/>
                  </a:lnTo>
                  <a:lnTo>
                    <a:pt x="5503" y="1713"/>
                  </a:lnTo>
                  <a:lnTo>
                    <a:pt x="5519" y="1716"/>
                  </a:lnTo>
                  <a:lnTo>
                    <a:pt x="5535" y="1722"/>
                  </a:lnTo>
                  <a:lnTo>
                    <a:pt x="5550" y="1729"/>
                  </a:lnTo>
                  <a:lnTo>
                    <a:pt x="5563" y="1738"/>
                  </a:lnTo>
                  <a:lnTo>
                    <a:pt x="5575" y="1749"/>
                  </a:lnTo>
                  <a:lnTo>
                    <a:pt x="5586" y="1761"/>
                  </a:lnTo>
                  <a:lnTo>
                    <a:pt x="5595" y="1774"/>
                  </a:lnTo>
                  <a:lnTo>
                    <a:pt x="5602" y="1789"/>
                  </a:lnTo>
                  <a:lnTo>
                    <a:pt x="5608" y="1805"/>
                  </a:lnTo>
                  <a:lnTo>
                    <a:pt x="5611" y="1821"/>
                  </a:lnTo>
                  <a:lnTo>
                    <a:pt x="5612" y="1837"/>
                  </a:lnTo>
                  <a:lnTo>
                    <a:pt x="5612" y="2073"/>
                  </a:lnTo>
                  <a:lnTo>
                    <a:pt x="7065" y="2073"/>
                  </a:lnTo>
                  <a:lnTo>
                    <a:pt x="7065" y="1837"/>
                  </a:lnTo>
                  <a:lnTo>
                    <a:pt x="7066" y="1821"/>
                  </a:lnTo>
                  <a:lnTo>
                    <a:pt x="7069" y="1805"/>
                  </a:lnTo>
                  <a:lnTo>
                    <a:pt x="7075" y="1789"/>
                  </a:lnTo>
                  <a:lnTo>
                    <a:pt x="7082" y="1774"/>
                  </a:lnTo>
                  <a:lnTo>
                    <a:pt x="7091" y="1761"/>
                  </a:lnTo>
                  <a:lnTo>
                    <a:pt x="7102" y="1749"/>
                  </a:lnTo>
                  <a:lnTo>
                    <a:pt x="7114" y="1738"/>
                  </a:lnTo>
                  <a:lnTo>
                    <a:pt x="7128" y="1729"/>
                  </a:lnTo>
                  <a:lnTo>
                    <a:pt x="7142" y="1722"/>
                  </a:lnTo>
                  <a:lnTo>
                    <a:pt x="7158" y="1716"/>
                  </a:lnTo>
                  <a:lnTo>
                    <a:pt x="7174" y="1713"/>
                  </a:lnTo>
                  <a:lnTo>
                    <a:pt x="7190" y="1712"/>
                  </a:lnTo>
                  <a:lnTo>
                    <a:pt x="7206" y="1713"/>
                  </a:lnTo>
                  <a:lnTo>
                    <a:pt x="7222" y="1716"/>
                  </a:lnTo>
                  <a:lnTo>
                    <a:pt x="7238" y="1722"/>
                  </a:lnTo>
                  <a:lnTo>
                    <a:pt x="7253" y="1729"/>
                  </a:lnTo>
                  <a:lnTo>
                    <a:pt x="7266" y="1738"/>
                  </a:lnTo>
                  <a:lnTo>
                    <a:pt x="7278" y="1749"/>
                  </a:lnTo>
                  <a:lnTo>
                    <a:pt x="7289" y="1761"/>
                  </a:lnTo>
                  <a:lnTo>
                    <a:pt x="7298" y="1774"/>
                  </a:lnTo>
                  <a:lnTo>
                    <a:pt x="7305" y="1789"/>
                  </a:lnTo>
                  <a:lnTo>
                    <a:pt x="7311" y="1805"/>
                  </a:lnTo>
                  <a:lnTo>
                    <a:pt x="7314" y="1821"/>
                  </a:lnTo>
                  <a:lnTo>
                    <a:pt x="7315" y="1837"/>
                  </a:lnTo>
                  <a:lnTo>
                    <a:pt x="7315" y="2073"/>
                  </a:lnTo>
                  <a:lnTo>
                    <a:pt x="8650" y="2073"/>
                  </a:lnTo>
                  <a:lnTo>
                    <a:pt x="8683" y="2075"/>
                  </a:lnTo>
                  <a:lnTo>
                    <a:pt x="8715" y="2082"/>
                  </a:lnTo>
                  <a:lnTo>
                    <a:pt x="8746" y="2092"/>
                  </a:lnTo>
                  <a:lnTo>
                    <a:pt x="8775" y="2106"/>
                  </a:lnTo>
                  <a:lnTo>
                    <a:pt x="8802" y="2125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7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1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8802" y="2521"/>
                  </a:lnTo>
                  <a:lnTo>
                    <a:pt x="8775" y="2540"/>
                  </a:lnTo>
                  <a:lnTo>
                    <a:pt x="8746" y="2554"/>
                  </a:lnTo>
                  <a:lnTo>
                    <a:pt x="8715" y="2564"/>
                  </a:lnTo>
                  <a:lnTo>
                    <a:pt x="8683" y="2571"/>
                  </a:lnTo>
                  <a:lnTo>
                    <a:pt x="8650" y="2573"/>
                  </a:lnTo>
                  <a:lnTo>
                    <a:pt x="3060" y="2573"/>
                  </a:lnTo>
                  <a:lnTo>
                    <a:pt x="3060" y="8163"/>
                  </a:lnTo>
                  <a:lnTo>
                    <a:pt x="3058" y="8196"/>
                  </a:lnTo>
                  <a:lnTo>
                    <a:pt x="3051" y="8228"/>
                  </a:lnTo>
                  <a:lnTo>
                    <a:pt x="3041" y="8259"/>
                  </a:lnTo>
                  <a:lnTo>
                    <a:pt x="3027" y="8288"/>
                  </a:lnTo>
                  <a:lnTo>
                    <a:pt x="3008" y="8315"/>
                  </a:lnTo>
                  <a:lnTo>
                    <a:pt x="2987" y="8340"/>
                  </a:lnTo>
                  <a:lnTo>
                    <a:pt x="2962" y="8361"/>
                  </a:lnTo>
                  <a:lnTo>
                    <a:pt x="2935" y="8380"/>
                  </a:lnTo>
                  <a:lnTo>
                    <a:pt x="2906" y="8394"/>
                  </a:lnTo>
                  <a:lnTo>
                    <a:pt x="2875" y="8404"/>
                  </a:lnTo>
                  <a:lnTo>
                    <a:pt x="2843" y="8411"/>
                  </a:lnTo>
                  <a:lnTo>
                    <a:pt x="2810" y="8413"/>
                  </a:lnTo>
                  <a:lnTo>
                    <a:pt x="2777" y="8411"/>
                  </a:lnTo>
                  <a:lnTo>
                    <a:pt x="2745" y="8404"/>
                  </a:lnTo>
                  <a:lnTo>
                    <a:pt x="2714" y="8394"/>
                  </a:lnTo>
                  <a:lnTo>
                    <a:pt x="2685" y="8380"/>
                  </a:lnTo>
                  <a:lnTo>
                    <a:pt x="2658" y="8361"/>
                  </a:lnTo>
                  <a:lnTo>
                    <a:pt x="2633" y="8340"/>
                  </a:lnTo>
                  <a:lnTo>
                    <a:pt x="2612" y="8315"/>
                  </a:lnTo>
                  <a:lnTo>
                    <a:pt x="2593" y="8288"/>
                  </a:lnTo>
                  <a:lnTo>
                    <a:pt x="2579" y="8259"/>
                  </a:lnTo>
                  <a:lnTo>
                    <a:pt x="2569" y="8228"/>
                  </a:lnTo>
                  <a:lnTo>
                    <a:pt x="2562" y="8196"/>
                  </a:lnTo>
                  <a:lnTo>
                    <a:pt x="2560" y="8163"/>
                  </a:lnTo>
                  <a:lnTo>
                    <a:pt x="2560" y="7558"/>
                  </a:lnTo>
                  <a:lnTo>
                    <a:pt x="2323" y="7558"/>
                  </a:lnTo>
                  <a:lnTo>
                    <a:pt x="2307" y="7557"/>
                  </a:lnTo>
                  <a:lnTo>
                    <a:pt x="2291" y="7554"/>
                  </a:lnTo>
                  <a:lnTo>
                    <a:pt x="2275" y="7548"/>
                  </a:lnTo>
                  <a:lnTo>
                    <a:pt x="2260" y="7541"/>
                  </a:lnTo>
                  <a:lnTo>
                    <a:pt x="2247" y="7532"/>
                  </a:lnTo>
                  <a:lnTo>
                    <a:pt x="2235" y="7521"/>
                  </a:lnTo>
                  <a:lnTo>
                    <a:pt x="2224" y="7509"/>
                  </a:lnTo>
                  <a:lnTo>
                    <a:pt x="2215" y="7496"/>
                  </a:lnTo>
                  <a:lnTo>
                    <a:pt x="2208" y="7481"/>
                  </a:lnTo>
                  <a:lnTo>
                    <a:pt x="2202" y="7465"/>
                  </a:lnTo>
                  <a:lnTo>
                    <a:pt x="2199" y="7449"/>
                  </a:lnTo>
                  <a:lnTo>
                    <a:pt x="2198" y="7433"/>
                  </a:lnTo>
                  <a:lnTo>
                    <a:pt x="2199" y="7417"/>
                  </a:lnTo>
                  <a:lnTo>
                    <a:pt x="2202" y="7401"/>
                  </a:lnTo>
                  <a:lnTo>
                    <a:pt x="2208" y="7385"/>
                  </a:lnTo>
                  <a:lnTo>
                    <a:pt x="2215" y="7370"/>
                  </a:lnTo>
                  <a:lnTo>
                    <a:pt x="2224" y="7357"/>
                  </a:lnTo>
                  <a:lnTo>
                    <a:pt x="2235" y="7345"/>
                  </a:lnTo>
                  <a:lnTo>
                    <a:pt x="2247" y="7334"/>
                  </a:lnTo>
                  <a:lnTo>
                    <a:pt x="2260" y="7325"/>
                  </a:lnTo>
                  <a:lnTo>
                    <a:pt x="2275" y="7318"/>
                  </a:lnTo>
                  <a:lnTo>
                    <a:pt x="2291" y="7312"/>
                  </a:lnTo>
                  <a:lnTo>
                    <a:pt x="2307" y="7309"/>
                  </a:lnTo>
                  <a:lnTo>
                    <a:pt x="2323" y="7308"/>
                  </a:lnTo>
                  <a:lnTo>
                    <a:pt x="2560" y="7308"/>
                  </a:lnTo>
                  <a:lnTo>
                    <a:pt x="2560" y="5855"/>
                  </a:lnTo>
                  <a:lnTo>
                    <a:pt x="2323" y="5855"/>
                  </a:lnTo>
                  <a:lnTo>
                    <a:pt x="2307" y="5854"/>
                  </a:lnTo>
                  <a:lnTo>
                    <a:pt x="2291" y="5851"/>
                  </a:lnTo>
                  <a:lnTo>
                    <a:pt x="2275" y="5845"/>
                  </a:lnTo>
                  <a:lnTo>
                    <a:pt x="2260" y="5838"/>
                  </a:lnTo>
                  <a:lnTo>
                    <a:pt x="2247" y="5829"/>
                  </a:lnTo>
                  <a:lnTo>
                    <a:pt x="2235" y="5818"/>
                  </a:lnTo>
                  <a:lnTo>
                    <a:pt x="2224" y="5806"/>
                  </a:lnTo>
                  <a:lnTo>
                    <a:pt x="2215" y="5792"/>
                  </a:lnTo>
                  <a:lnTo>
                    <a:pt x="2208" y="5778"/>
                  </a:lnTo>
                  <a:lnTo>
                    <a:pt x="2202" y="5762"/>
                  </a:lnTo>
                  <a:lnTo>
                    <a:pt x="2199" y="5746"/>
                  </a:lnTo>
                  <a:lnTo>
                    <a:pt x="2198" y="5730"/>
                  </a:lnTo>
                  <a:lnTo>
                    <a:pt x="2199" y="5714"/>
                  </a:lnTo>
                  <a:lnTo>
                    <a:pt x="2202" y="5698"/>
                  </a:lnTo>
                  <a:lnTo>
                    <a:pt x="2208" y="5682"/>
                  </a:lnTo>
                  <a:lnTo>
                    <a:pt x="2215" y="5668"/>
                  </a:lnTo>
                  <a:lnTo>
                    <a:pt x="2224" y="5654"/>
                  </a:lnTo>
                  <a:lnTo>
                    <a:pt x="2235" y="5642"/>
                  </a:lnTo>
                  <a:lnTo>
                    <a:pt x="2247" y="5631"/>
                  </a:lnTo>
                  <a:lnTo>
                    <a:pt x="2260" y="5622"/>
                  </a:lnTo>
                  <a:lnTo>
                    <a:pt x="2275" y="5615"/>
                  </a:lnTo>
                  <a:lnTo>
                    <a:pt x="2291" y="5609"/>
                  </a:lnTo>
                  <a:lnTo>
                    <a:pt x="2307" y="5606"/>
                  </a:lnTo>
                  <a:lnTo>
                    <a:pt x="2323" y="5605"/>
                  </a:lnTo>
                  <a:lnTo>
                    <a:pt x="2560" y="5605"/>
                  </a:lnTo>
                  <a:lnTo>
                    <a:pt x="2560" y="4152"/>
                  </a:lnTo>
                  <a:lnTo>
                    <a:pt x="2323" y="4152"/>
                  </a:lnTo>
                  <a:lnTo>
                    <a:pt x="2307" y="4151"/>
                  </a:lnTo>
                  <a:lnTo>
                    <a:pt x="2291" y="4148"/>
                  </a:lnTo>
                  <a:lnTo>
                    <a:pt x="2275" y="4142"/>
                  </a:lnTo>
                  <a:lnTo>
                    <a:pt x="2260" y="4135"/>
                  </a:lnTo>
                  <a:lnTo>
                    <a:pt x="2247" y="4126"/>
                  </a:lnTo>
                  <a:lnTo>
                    <a:pt x="2235" y="4115"/>
                  </a:lnTo>
                  <a:lnTo>
                    <a:pt x="2224" y="4103"/>
                  </a:lnTo>
                  <a:lnTo>
                    <a:pt x="2215" y="4090"/>
                  </a:lnTo>
                  <a:lnTo>
                    <a:pt x="2208" y="4075"/>
                  </a:lnTo>
                  <a:lnTo>
                    <a:pt x="2202" y="4059"/>
                  </a:lnTo>
                  <a:lnTo>
                    <a:pt x="2199" y="4043"/>
                  </a:lnTo>
                  <a:lnTo>
                    <a:pt x="2198" y="4027"/>
                  </a:lnTo>
                  <a:lnTo>
                    <a:pt x="2199" y="4011"/>
                  </a:lnTo>
                  <a:lnTo>
                    <a:pt x="2202" y="3995"/>
                  </a:lnTo>
                  <a:lnTo>
                    <a:pt x="2208" y="3979"/>
                  </a:lnTo>
                  <a:lnTo>
                    <a:pt x="2215" y="3965"/>
                  </a:lnTo>
                  <a:lnTo>
                    <a:pt x="2224" y="3951"/>
                  </a:lnTo>
                  <a:lnTo>
                    <a:pt x="2235" y="3939"/>
                  </a:lnTo>
                  <a:lnTo>
                    <a:pt x="2247" y="3928"/>
                  </a:lnTo>
                  <a:lnTo>
                    <a:pt x="2260" y="3919"/>
                  </a:lnTo>
                  <a:lnTo>
                    <a:pt x="2275" y="3912"/>
                  </a:lnTo>
                  <a:lnTo>
                    <a:pt x="2291" y="3906"/>
                  </a:lnTo>
                  <a:lnTo>
                    <a:pt x="2307" y="3903"/>
                  </a:lnTo>
                  <a:lnTo>
                    <a:pt x="2323" y="3902"/>
                  </a:lnTo>
                  <a:lnTo>
                    <a:pt x="2560" y="3902"/>
                  </a:lnTo>
                  <a:lnTo>
                    <a:pt x="2560" y="2573"/>
                  </a:lnTo>
                  <a:lnTo>
                    <a:pt x="1350" y="2573"/>
                  </a:lnTo>
                  <a:lnTo>
                    <a:pt x="1317" y="2571"/>
                  </a:lnTo>
                  <a:lnTo>
                    <a:pt x="1285" y="2564"/>
                  </a:lnTo>
                  <a:lnTo>
                    <a:pt x="1254" y="2554"/>
                  </a:lnTo>
                  <a:lnTo>
                    <a:pt x="1225" y="2540"/>
                  </a:lnTo>
                  <a:lnTo>
                    <a:pt x="1198" y="2521"/>
                  </a:lnTo>
                  <a:lnTo>
                    <a:pt x="1173" y="2500"/>
                  </a:lnTo>
                  <a:lnTo>
                    <a:pt x="1152" y="2475"/>
                  </a:lnTo>
                  <a:lnTo>
                    <a:pt x="1133" y="2448"/>
                  </a:lnTo>
                  <a:lnTo>
                    <a:pt x="1119" y="2419"/>
                  </a:lnTo>
                  <a:lnTo>
                    <a:pt x="1109" y="2388"/>
                  </a:lnTo>
                  <a:lnTo>
                    <a:pt x="1102" y="2356"/>
                  </a:lnTo>
                  <a:lnTo>
                    <a:pt x="1100" y="2323"/>
                  </a:lnTo>
                  <a:lnTo>
                    <a:pt x="1102" y="2290"/>
                  </a:lnTo>
                  <a:lnTo>
                    <a:pt x="1109" y="2258"/>
                  </a:lnTo>
                  <a:lnTo>
                    <a:pt x="1119" y="2227"/>
                  </a:lnTo>
                  <a:lnTo>
                    <a:pt x="1133" y="2198"/>
                  </a:lnTo>
                  <a:lnTo>
                    <a:pt x="1152" y="2171"/>
                  </a:lnTo>
                  <a:lnTo>
                    <a:pt x="1173" y="2146"/>
                  </a:lnTo>
                  <a:lnTo>
                    <a:pt x="1198" y="2125"/>
                  </a:lnTo>
                  <a:lnTo>
                    <a:pt x="1225" y="2106"/>
                  </a:lnTo>
                  <a:lnTo>
                    <a:pt x="1254" y="2092"/>
                  </a:lnTo>
                  <a:lnTo>
                    <a:pt x="1285" y="2082"/>
                  </a:lnTo>
                  <a:lnTo>
                    <a:pt x="1317" y="2075"/>
                  </a:lnTo>
                  <a:lnTo>
                    <a:pt x="1350" y="2073"/>
                  </a:lnTo>
                  <a:lnTo>
                    <a:pt x="1955" y="2073"/>
                  </a:lnTo>
                  <a:lnTo>
                    <a:pt x="1955" y="1837"/>
                  </a:lnTo>
                  <a:lnTo>
                    <a:pt x="1956" y="1821"/>
                  </a:lnTo>
                  <a:lnTo>
                    <a:pt x="1959" y="1805"/>
                  </a:lnTo>
                  <a:lnTo>
                    <a:pt x="1965" y="1789"/>
                  </a:lnTo>
                  <a:lnTo>
                    <a:pt x="1972" y="1774"/>
                  </a:lnTo>
                  <a:lnTo>
                    <a:pt x="1981" y="1761"/>
                  </a:lnTo>
                  <a:lnTo>
                    <a:pt x="1992" y="1749"/>
                  </a:lnTo>
                  <a:lnTo>
                    <a:pt x="2004" y="1738"/>
                  </a:lnTo>
                  <a:lnTo>
                    <a:pt x="2018" y="1729"/>
                  </a:lnTo>
                  <a:lnTo>
                    <a:pt x="2032" y="1722"/>
                  </a:lnTo>
                  <a:lnTo>
                    <a:pt x="2048" y="1716"/>
                  </a:lnTo>
                  <a:lnTo>
                    <a:pt x="2064" y="1713"/>
                  </a:lnTo>
                  <a:lnTo>
                    <a:pt x="2080" y="1712"/>
                  </a:lnTo>
                  <a:lnTo>
                    <a:pt x="2096" y="1713"/>
                  </a:lnTo>
                  <a:lnTo>
                    <a:pt x="2112" y="1716"/>
                  </a:lnTo>
                  <a:lnTo>
                    <a:pt x="2128" y="1722"/>
                  </a:lnTo>
                  <a:lnTo>
                    <a:pt x="2142" y="1729"/>
                  </a:lnTo>
                  <a:lnTo>
                    <a:pt x="2156" y="1738"/>
                  </a:lnTo>
                  <a:lnTo>
                    <a:pt x="2168" y="1749"/>
                  </a:lnTo>
                  <a:lnTo>
                    <a:pt x="2179" y="176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4D5951F-5D80-4657-A69F-000868A64223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4459082"/>
            <a:chExt cx="633600" cy="633600"/>
          </a:xfrm>
        </p:grpSpPr>
        <p:sp>
          <p:nvSpPr>
            <p:cNvPr id="4277" name="Google Shape;4277;p37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34" y="4936"/>
                  </a:moveTo>
                  <a:lnTo>
                    <a:pt x="7435" y="4968"/>
                  </a:lnTo>
                  <a:lnTo>
                    <a:pt x="7436" y="5000"/>
                  </a:lnTo>
                  <a:lnTo>
                    <a:pt x="7435" y="5032"/>
                  </a:lnTo>
                  <a:lnTo>
                    <a:pt x="7434" y="5064"/>
                  </a:lnTo>
                  <a:lnTo>
                    <a:pt x="7431" y="5096"/>
                  </a:lnTo>
                  <a:lnTo>
                    <a:pt x="7426" y="5128"/>
                  </a:lnTo>
                  <a:lnTo>
                    <a:pt x="7421" y="5159"/>
                  </a:lnTo>
                  <a:lnTo>
                    <a:pt x="7414" y="5190"/>
                  </a:lnTo>
                  <a:lnTo>
                    <a:pt x="7407" y="5222"/>
                  </a:lnTo>
                  <a:lnTo>
                    <a:pt x="7398" y="5252"/>
                  </a:lnTo>
                  <a:lnTo>
                    <a:pt x="7388" y="5283"/>
                  </a:lnTo>
                  <a:lnTo>
                    <a:pt x="7377" y="5313"/>
                  </a:lnTo>
                  <a:lnTo>
                    <a:pt x="7364" y="5342"/>
                  </a:lnTo>
                  <a:lnTo>
                    <a:pt x="7351" y="5371"/>
                  </a:lnTo>
                  <a:lnTo>
                    <a:pt x="7337" y="5400"/>
                  </a:lnTo>
                  <a:lnTo>
                    <a:pt x="7321" y="5428"/>
                  </a:lnTo>
                  <a:lnTo>
                    <a:pt x="7304" y="5456"/>
                  </a:lnTo>
                  <a:lnTo>
                    <a:pt x="7287" y="5482"/>
                  </a:lnTo>
                  <a:lnTo>
                    <a:pt x="7268" y="5508"/>
                  </a:lnTo>
                  <a:lnTo>
                    <a:pt x="7249" y="5534"/>
                  </a:lnTo>
                  <a:lnTo>
                    <a:pt x="7229" y="5558"/>
                  </a:lnTo>
                  <a:lnTo>
                    <a:pt x="7207" y="5582"/>
                  </a:lnTo>
                  <a:lnTo>
                    <a:pt x="7185" y="5605"/>
                  </a:lnTo>
                  <a:lnTo>
                    <a:pt x="7162" y="5627"/>
                  </a:lnTo>
                  <a:lnTo>
                    <a:pt x="7138" y="5649"/>
                  </a:lnTo>
                  <a:lnTo>
                    <a:pt x="7114" y="5669"/>
                  </a:lnTo>
                  <a:lnTo>
                    <a:pt x="7088" y="5688"/>
                  </a:lnTo>
                  <a:lnTo>
                    <a:pt x="7062" y="5707"/>
                  </a:lnTo>
                  <a:lnTo>
                    <a:pt x="7036" y="5724"/>
                  </a:lnTo>
                  <a:lnTo>
                    <a:pt x="7008" y="5741"/>
                  </a:lnTo>
                  <a:lnTo>
                    <a:pt x="6980" y="5757"/>
                  </a:lnTo>
                  <a:lnTo>
                    <a:pt x="6951" y="5771"/>
                  </a:lnTo>
                  <a:lnTo>
                    <a:pt x="6922" y="5784"/>
                  </a:lnTo>
                  <a:lnTo>
                    <a:pt x="6893" y="5797"/>
                  </a:lnTo>
                  <a:lnTo>
                    <a:pt x="6863" y="5808"/>
                  </a:lnTo>
                  <a:lnTo>
                    <a:pt x="6832" y="5818"/>
                  </a:lnTo>
                  <a:lnTo>
                    <a:pt x="6802" y="5827"/>
                  </a:lnTo>
                  <a:lnTo>
                    <a:pt x="6770" y="5834"/>
                  </a:lnTo>
                  <a:lnTo>
                    <a:pt x="6739" y="5841"/>
                  </a:lnTo>
                  <a:lnTo>
                    <a:pt x="6708" y="5846"/>
                  </a:lnTo>
                  <a:lnTo>
                    <a:pt x="6676" y="5851"/>
                  </a:lnTo>
                  <a:lnTo>
                    <a:pt x="6644" y="5854"/>
                  </a:lnTo>
                  <a:lnTo>
                    <a:pt x="6612" y="5855"/>
                  </a:lnTo>
                  <a:lnTo>
                    <a:pt x="6580" y="5856"/>
                  </a:lnTo>
                  <a:lnTo>
                    <a:pt x="6548" y="5855"/>
                  </a:lnTo>
                  <a:lnTo>
                    <a:pt x="6516" y="5854"/>
                  </a:lnTo>
                  <a:lnTo>
                    <a:pt x="6484" y="5851"/>
                  </a:lnTo>
                  <a:lnTo>
                    <a:pt x="6452" y="5846"/>
                  </a:lnTo>
                  <a:lnTo>
                    <a:pt x="6421" y="5841"/>
                  </a:lnTo>
                  <a:lnTo>
                    <a:pt x="6390" y="5834"/>
                  </a:lnTo>
                  <a:lnTo>
                    <a:pt x="6358" y="5827"/>
                  </a:lnTo>
                  <a:lnTo>
                    <a:pt x="6328" y="5818"/>
                  </a:lnTo>
                  <a:lnTo>
                    <a:pt x="6297" y="5808"/>
                  </a:lnTo>
                  <a:lnTo>
                    <a:pt x="6267" y="5797"/>
                  </a:lnTo>
                  <a:lnTo>
                    <a:pt x="6238" y="5784"/>
                  </a:lnTo>
                  <a:lnTo>
                    <a:pt x="6209" y="5771"/>
                  </a:lnTo>
                  <a:lnTo>
                    <a:pt x="6180" y="5757"/>
                  </a:lnTo>
                  <a:lnTo>
                    <a:pt x="6152" y="5741"/>
                  </a:lnTo>
                  <a:lnTo>
                    <a:pt x="6124" y="5724"/>
                  </a:lnTo>
                  <a:lnTo>
                    <a:pt x="6098" y="5707"/>
                  </a:lnTo>
                  <a:lnTo>
                    <a:pt x="6072" y="5688"/>
                  </a:lnTo>
                  <a:lnTo>
                    <a:pt x="6046" y="5669"/>
                  </a:lnTo>
                  <a:lnTo>
                    <a:pt x="6022" y="5649"/>
                  </a:lnTo>
                  <a:lnTo>
                    <a:pt x="5998" y="5627"/>
                  </a:lnTo>
                  <a:lnTo>
                    <a:pt x="5975" y="5605"/>
                  </a:lnTo>
                  <a:lnTo>
                    <a:pt x="5953" y="5582"/>
                  </a:lnTo>
                  <a:lnTo>
                    <a:pt x="5931" y="5558"/>
                  </a:lnTo>
                  <a:lnTo>
                    <a:pt x="5911" y="5534"/>
                  </a:lnTo>
                  <a:lnTo>
                    <a:pt x="5892" y="5508"/>
                  </a:lnTo>
                  <a:lnTo>
                    <a:pt x="5873" y="5482"/>
                  </a:lnTo>
                  <a:lnTo>
                    <a:pt x="5856" y="5456"/>
                  </a:lnTo>
                  <a:lnTo>
                    <a:pt x="5839" y="5428"/>
                  </a:lnTo>
                  <a:lnTo>
                    <a:pt x="5823" y="5400"/>
                  </a:lnTo>
                  <a:lnTo>
                    <a:pt x="5809" y="5371"/>
                  </a:lnTo>
                  <a:lnTo>
                    <a:pt x="5796" y="5342"/>
                  </a:lnTo>
                  <a:lnTo>
                    <a:pt x="5783" y="5313"/>
                  </a:lnTo>
                  <a:lnTo>
                    <a:pt x="5772" y="5283"/>
                  </a:lnTo>
                  <a:lnTo>
                    <a:pt x="5762" y="5252"/>
                  </a:lnTo>
                  <a:lnTo>
                    <a:pt x="5753" y="5222"/>
                  </a:lnTo>
                  <a:lnTo>
                    <a:pt x="5746" y="5190"/>
                  </a:lnTo>
                  <a:lnTo>
                    <a:pt x="5739" y="5159"/>
                  </a:lnTo>
                  <a:lnTo>
                    <a:pt x="5734" y="5128"/>
                  </a:lnTo>
                  <a:lnTo>
                    <a:pt x="5729" y="5096"/>
                  </a:lnTo>
                  <a:lnTo>
                    <a:pt x="5726" y="5064"/>
                  </a:lnTo>
                  <a:lnTo>
                    <a:pt x="5725" y="5032"/>
                  </a:lnTo>
                  <a:lnTo>
                    <a:pt x="5724" y="5000"/>
                  </a:lnTo>
                  <a:lnTo>
                    <a:pt x="5725" y="4968"/>
                  </a:lnTo>
                  <a:lnTo>
                    <a:pt x="5726" y="4936"/>
                  </a:lnTo>
                  <a:lnTo>
                    <a:pt x="5729" y="4904"/>
                  </a:lnTo>
                  <a:lnTo>
                    <a:pt x="5734" y="4872"/>
                  </a:lnTo>
                  <a:lnTo>
                    <a:pt x="5739" y="4841"/>
                  </a:lnTo>
                  <a:lnTo>
                    <a:pt x="5746" y="4810"/>
                  </a:lnTo>
                  <a:lnTo>
                    <a:pt x="5753" y="4778"/>
                  </a:lnTo>
                  <a:lnTo>
                    <a:pt x="5762" y="4748"/>
                  </a:lnTo>
                  <a:lnTo>
                    <a:pt x="5772" y="4717"/>
                  </a:lnTo>
                  <a:lnTo>
                    <a:pt x="5783" y="4687"/>
                  </a:lnTo>
                  <a:lnTo>
                    <a:pt x="5796" y="4658"/>
                  </a:lnTo>
                  <a:lnTo>
                    <a:pt x="5809" y="4629"/>
                  </a:lnTo>
                  <a:lnTo>
                    <a:pt x="5823" y="4600"/>
                  </a:lnTo>
                  <a:lnTo>
                    <a:pt x="5839" y="4572"/>
                  </a:lnTo>
                  <a:lnTo>
                    <a:pt x="5856" y="4544"/>
                  </a:lnTo>
                  <a:lnTo>
                    <a:pt x="5873" y="4518"/>
                  </a:lnTo>
                  <a:lnTo>
                    <a:pt x="5892" y="4492"/>
                  </a:lnTo>
                  <a:lnTo>
                    <a:pt x="5911" y="4466"/>
                  </a:lnTo>
                  <a:lnTo>
                    <a:pt x="5931" y="4442"/>
                  </a:lnTo>
                  <a:lnTo>
                    <a:pt x="5953" y="4418"/>
                  </a:lnTo>
                  <a:lnTo>
                    <a:pt x="5975" y="4395"/>
                  </a:lnTo>
                  <a:lnTo>
                    <a:pt x="5998" y="4373"/>
                  </a:lnTo>
                  <a:lnTo>
                    <a:pt x="6022" y="4351"/>
                  </a:lnTo>
                  <a:lnTo>
                    <a:pt x="6046" y="4331"/>
                  </a:lnTo>
                  <a:lnTo>
                    <a:pt x="6072" y="4312"/>
                  </a:lnTo>
                  <a:lnTo>
                    <a:pt x="6098" y="4293"/>
                  </a:lnTo>
                  <a:lnTo>
                    <a:pt x="6124" y="4276"/>
                  </a:lnTo>
                  <a:lnTo>
                    <a:pt x="6152" y="4259"/>
                  </a:lnTo>
                  <a:lnTo>
                    <a:pt x="6180" y="4243"/>
                  </a:lnTo>
                  <a:lnTo>
                    <a:pt x="6209" y="4229"/>
                  </a:lnTo>
                  <a:lnTo>
                    <a:pt x="6238" y="4216"/>
                  </a:lnTo>
                  <a:lnTo>
                    <a:pt x="6267" y="4203"/>
                  </a:lnTo>
                  <a:lnTo>
                    <a:pt x="6297" y="4192"/>
                  </a:lnTo>
                  <a:lnTo>
                    <a:pt x="6328" y="4182"/>
                  </a:lnTo>
                  <a:lnTo>
                    <a:pt x="6358" y="4173"/>
                  </a:lnTo>
                  <a:lnTo>
                    <a:pt x="6390" y="4166"/>
                  </a:lnTo>
                  <a:lnTo>
                    <a:pt x="6421" y="4159"/>
                  </a:lnTo>
                  <a:lnTo>
                    <a:pt x="6452" y="4154"/>
                  </a:lnTo>
                  <a:lnTo>
                    <a:pt x="6484" y="4149"/>
                  </a:lnTo>
                  <a:lnTo>
                    <a:pt x="6516" y="4146"/>
                  </a:lnTo>
                  <a:lnTo>
                    <a:pt x="6548" y="4145"/>
                  </a:lnTo>
                  <a:lnTo>
                    <a:pt x="6580" y="4144"/>
                  </a:lnTo>
                  <a:lnTo>
                    <a:pt x="6612" y="4145"/>
                  </a:lnTo>
                  <a:lnTo>
                    <a:pt x="6644" y="4146"/>
                  </a:lnTo>
                  <a:lnTo>
                    <a:pt x="6676" y="4149"/>
                  </a:lnTo>
                  <a:lnTo>
                    <a:pt x="6708" y="4154"/>
                  </a:lnTo>
                  <a:lnTo>
                    <a:pt x="6739" y="4159"/>
                  </a:lnTo>
                  <a:lnTo>
                    <a:pt x="6770" y="4166"/>
                  </a:lnTo>
                  <a:lnTo>
                    <a:pt x="6802" y="4173"/>
                  </a:lnTo>
                  <a:lnTo>
                    <a:pt x="6832" y="4182"/>
                  </a:lnTo>
                  <a:lnTo>
                    <a:pt x="6863" y="4192"/>
                  </a:lnTo>
                  <a:lnTo>
                    <a:pt x="6893" y="4203"/>
                  </a:lnTo>
                  <a:lnTo>
                    <a:pt x="6922" y="4216"/>
                  </a:lnTo>
                  <a:lnTo>
                    <a:pt x="6951" y="4229"/>
                  </a:lnTo>
                  <a:lnTo>
                    <a:pt x="6980" y="4243"/>
                  </a:lnTo>
                  <a:lnTo>
                    <a:pt x="7008" y="4259"/>
                  </a:lnTo>
                  <a:lnTo>
                    <a:pt x="7036" y="4276"/>
                  </a:lnTo>
                  <a:lnTo>
                    <a:pt x="7062" y="4293"/>
                  </a:lnTo>
                  <a:lnTo>
                    <a:pt x="7088" y="4312"/>
                  </a:lnTo>
                  <a:lnTo>
                    <a:pt x="7114" y="4331"/>
                  </a:lnTo>
                  <a:lnTo>
                    <a:pt x="7138" y="4351"/>
                  </a:lnTo>
                  <a:lnTo>
                    <a:pt x="7162" y="4373"/>
                  </a:lnTo>
                  <a:lnTo>
                    <a:pt x="7185" y="4395"/>
                  </a:lnTo>
                  <a:lnTo>
                    <a:pt x="7207" y="4418"/>
                  </a:lnTo>
                  <a:lnTo>
                    <a:pt x="7229" y="4442"/>
                  </a:lnTo>
                  <a:lnTo>
                    <a:pt x="7249" y="4466"/>
                  </a:lnTo>
                  <a:lnTo>
                    <a:pt x="7268" y="4492"/>
                  </a:lnTo>
                  <a:lnTo>
                    <a:pt x="7287" y="4518"/>
                  </a:lnTo>
                  <a:lnTo>
                    <a:pt x="7304" y="4544"/>
                  </a:lnTo>
                  <a:lnTo>
                    <a:pt x="7321" y="4572"/>
                  </a:lnTo>
                  <a:lnTo>
                    <a:pt x="7337" y="4600"/>
                  </a:lnTo>
                  <a:lnTo>
                    <a:pt x="7351" y="4629"/>
                  </a:lnTo>
                  <a:lnTo>
                    <a:pt x="7364" y="4658"/>
                  </a:lnTo>
                  <a:lnTo>
                    <a:pt x="7377" y="4687"/>
                  </a:lnTo>
                  <a:lnTo>
                    <a:pt x="7388" y="4717"/>
                  </a:lnTo>
                  <a:lnTo>
                    <a:pt x="7398" y="4748"/>
                  </a:lnTo>
                  <a:lnTo>
                    <a:pt x="7407" y="4778"/>
                  </a:lnTo>
                  <a:lnTo>
                    <a:pt x="7414" y="4810"/>
                  </a:lnTo>
                  <a:lnTo>
                    <a:pt x="7421" y="4841"/>
                  </a:lnTo>
                  <a:lnTo>
                    <a:pt x="7426" y="4872"/>
                  </a:lnTo>
                  <a:lnTo>
                    <a:pt x="7431" y="4904"/>
                  </a:lnTo>
                  <a:lnTo>
                    <a:pt x="7434" y="4936"/>
                  </a:lnTo>
                  <a:close/>
                  <a:moveTo>
                    <a:pt x="4538" y="2598"/>
                  </a:moveTo>
                  <a:lnTo>
                    <a:pt x="4539" y="2630"/>
                  </a:lnTo>
                  <a:lnTo>
                    <a:pt x="4538" y="2662"/>
                  </a:lnTo>
                  <a:lnTo>
                    <a:pt x="4537" y="2694"/>
                  </a:lnTo>
                  <a:lnTo>
                    <a:pt x="4534" y="2726"/>
                  </a:lnTo>
                  <a:lnTo>
                    <a:pt x="4530" y="2758"/>
                  </a:lnTo>
                  <a:lnTo>
                    <a:pt x="4524" y="2789"/>
                  </a:lnTo>
                  <a:lnTo>
                    <a:pt x="4518" y="2820"/>
                  </a:lnTo>
                  <a:lnTo>
                    <a:pt x="4510" y="2852"/>
                  </a:lnTo>
                  <a:lnTo>
                    <a:pt x="4501" y="2882"/>
                  </a:lnTo>
                  <a:lnTo>
                    <a:pt x="4491" y="2913"/>
                  </a:lnTo>
                  <a:lnTo>
                    <a:pt x="4480" y="2943"/>
                  </a:lnTo>
                  <a:lnTo>
                    <a:pt x="4468" y="2972"/>
                  </a:lnTo>
                  <a:lnTo>
                    <a:pt x="4455" y="3001"/>
                  </a:lnTo>
                  <a:lnTo>
                    <a:pt x="4441" y="3030"/>
                  </a:lnTo>
                  <a:lnTo>
                    <a:pt x="4425" y="3058"/>
                  </a:lnTo>
                  <a:lnTo>
                    <a:pt x="4408" y="3086"/>
                  </a:lnTo>
                  <a:lnTo>
                    <a:pt x="4390" y="3112"/>
                  </a:lnTo>
                  <a:lnTo>
                    <a:pt x="4372" y="3138"/>
                  </a:lnTo>
                  <a:lnTo>
                    <a:pt x="4352" y="3164"/>
                  </a:lnTo>
                  <a:lnTo>
                    <a:pt x="4332" y="3188"/>
                  </a:lnTo>
                  <a:lnTo>
                    <a:pt x="4310" y="3212"/>
                  </a:lnTo>
                  <a:lnTo>
                    <a:pt x="4288" y="3235"/>
                  </a:lnTo>
                  <a:lnTo>
                    <a:pt x="4265" y="3257"/>
                  </a:lnTo>
                  <a:lnTo>
                    <a:pt x="4241" y="3279"/>
                  </a:lnTo>
                  <a:lnTo>
                    <a:pt x="4217" y="3299"/>
                  </a:lnTo>
                  <a:lnTo>
                    <a:pt x="4191" y="3318"/>
                  </a:lnTo>
                  <a:lnTo>
                    <a:pt x="4165" y="3337"/>
                  </a:lnTo>
                  <a:lnTo>
                    <a:pt x="4139" y="3354"/>
                  </a:lnTo>
                  <a:lnTo>
                    <a:pt x="4111" y="3371"/>
                  </a:lnTo>
                  <a:lnTo>
                    <a:pt x="4083" y="3387"/>
                  </a:lnTo>
                  <a:lnTo>
                    <a:pt x="4054" y="3401"/>
                  </a:lnTo>
                  <a:lnTo>
                    <a:pt x="4025" y="3414"/>
                  </a:lnTo>
                  <a:lnTo>
                    <a:pt x="3996" y="3427"/>
                  </a:lnTo>
                  <a:lnTo>
                    <a:pt x="3966" y="3438"/>
                  </a:lnTo>
                  <a:lnTo>
                    <a:pt x="3936" y="3448"/>
                  </a:lnTo>
                  <a:lnTo>
                    <a:pt x="3905" y="3457"/>
                  </a:lnTo>
                  <a:lnTo>
                    <a:pt x="3874" y="3464"/>
                  </a:lnTo>
                  <a:lnTo>
                    <a:pt x="3843" y="3471"/>
                  </a:lnTo>
                  <a:lnTo>
                    <a:pt x="3811" y="3476"/>
                  </a:lnTo>
                  <a:lnTo>
                    <a:pt x="3779" y="3481"/>
                  </a:lnTo>
                  <a:lnTo>
                    <a:pt x="3747" y="3484"/>
                  </a:lnTo>
                  <a:lnTo>
                    <a:pt x="3715" y="3485"/>
                  </a:lnTo>
                  <a:lnTo>
                    <a:pt x="3683" y="3486"/>
                  </a:lnTo>
                  <a:lnTo>
                    <a:pt x="3651" y="3485"/>
                  </a:lnTo>
                  <a:lnTo>
                    <a:pt x="3619" y="3484"/>
                  </a:lnTo>
                  <a:lnTo>
                    <a:pt x="3587" y="3481"/>
                  </a:lnTo>
                  <a:lnTo>
                    <a:pt x="3555" y="3476"/>
                  </a:lnTo>
                  <a:lnTo>
                    <a:pt x="3524" y="3471"/>
                  </a:lnTo>
                  <a:lnTo>
                    <a:pt x="3493" y="3464"/>
                  </a:lnTo>
                  <a:lnTo>
                    <a:pt x="3462" y="3457"/>
                  </a:lnTo>
                  <a:lnTo>
                    <a:pt x="3431" y="3448"/>
                  </a:lnTo>
                  <a:lnTo>
                    <a:pt x="3401" y="3438"/>
                  </a:lnTo>
                  <a:lnTo>
                    <a:pt x="3371" y="3427"/>
                  </a:lnTo>
                  <a:lnTo>
                    <a:pt x="3341" y="3414"/>
                  </a:lnTo>
                  <a:lnTo>
                    <a:pt x="3312" y="3401"/>
                  </a:lnTo>
                  <a:lnTo>
                    <a:pt x="3283" y="3387"/>
                  </a:lnTo>
                  <a:lnTo>
                    <a:pt x="3255" y="3371"/>
                  </a:lnTo>
                  <a:lnTo>
                    <a:pt x="3227" y="3354"/>
                  </a:lnTo>
                  <a:lnTo>
                    <a:pt x="3201" y="3337"/>
                  </a:lnTo>
                  <a:lnTo>
                    <a:pt x="3175" y="3318"/>
                  </a:lnTo>
                  <a:lnTo>
                    <a:pt x="3149" y="3299"/>
                  </a:lnTo>
                  <a:lnTo>
                    <a:pt x="3125" y="3279"/>
                  </a:lnTo>
                  <a:lnTo>
                    <a:pt x="3101" y="3257"/>
                  </a:lnTo>
                  <a:lnTo>
                    <a:pt x="3078" y="3235"/>
                  </a:lnTo>
                  <a:lnTo>
                    <a:pt x="3056" y="3212"/>
                  </a:lnTo>
                  <a:lnTo>
                    <a:pt x="3034" y="3188"/>
                  </a:lnTo>
                  <a:lnTo>
                    <a:pt x="3014" y="3164"/>
                  </a:lnTo>
                  <a:lnTo>
                    <a:pt x="2995" y="3138"/>
                  </a:lnTo>
                  <a:lnTo>
                    <a:pt x="2976" y="3112"/>
                  </a:lnTo>
                  <a:lnTo>
                    <a:pt x="2959" y="3086"/>
                  </a:lnTo>
                  <a:lnTo>
                    <a:pt x="2942" y="3058"/>
                  </a:lnTo>
                  <a:lnTo>
                    <a:pt x="2926" y="3030"/>
                  </a:lnTo>
                  <a:lnTo>
                    <a:pt x="2912" y="3001"/>
                  </a:lnTo>
                  <a:lnTo>
                    <a:pt x="2899" y="2972"/>
                  </a:lnTo>
                  <a:lnTo>
                    <a:pt x="2886" y="2943"/>
                  </a:lnTo>
                  <a:lnTo>
                    <a:pt x="2875" y="2913"/>
                  </a:lnTo>
                  <a:lnTo>
                    <a:pt x="2865" y="2882"/>
                  </a:lnTo>
                  <a:lnTo>
                    <a:pt x="2856" y="2852"/>
                  </a:lnTo>
                  <a:lnTo>
                    <a:pt x="2849" y="2820"/>
                  </a:lnTo>
                  <a:lnTo>
                    <a:pt x="2842" y="2789"/>
                  </a:lnTo>
                  <a:lnTo>
                    <a:pt x="2837" y="2758"/>
                  </a:lnTo>
                  <a:lnTo>
                    <a:pt x="2832" y="2726"/>
                  </a:lnTo>
                  <a:lnTo>
                    <a:pt x="2829" y="2694"/>
                  </a:lnTo>
                  <a:lnTo>
                    <a:pt x="2828" y="2662"/>
                  </a:lnTo>
                  <a:lnTo>
                    <a:pt x="2827" y="2630"/>
                  </a:lnTo>
                  <a:lnTo>
                    <a:pt x="2828" y="2598"/>
                  </a:lnTo>
                  <a:lnTo>
                    <a:pt x="2829" y="2566"/>
                  </a:lnTo>
                  <a:lnTo>
                    <a:pt x="2832" y="2534"/>
                  </a:lnTo>
                  <a:lnTo>
                    <a:pt x="2837" y="2502"/>
                  </a:lnTo>
                  <a:lnTo>
                    <a:pt x="2842" y="2471"/>
                  </a:lnTo>
                  <a:lnTo>
                    <a:pt x="2849" y="2440"/>
                  </a:lnTo>
                  <a:lnTo>
                    <a:pt x="2856" y="2409"/>
                  </a:lnTo>
                  <a:lnTo>
                    <a:pt x="2865" y="2378"/>
                  </a:lnTo>
                  <a:lnTo>
                    <a:pt x="2875" y="2347"/>
                  </a:lnTo>
                  <a:lnTo>
                    <a:pt x="2886" y="2317"/>
                  </a:lnTo>
                  <a:lnTo>
                    <a:pt x="2899" y="2288"/>
                  </a:lnTo>
                  <a:lnTo>
                    <a:pt x="2912" y="2259"/>
                  </a:lnTo>
                  <a:lnTo>
                    <a:pt x="2926" y="2230"/>
                  </a:lnTo>
                  <a:lnTo>
                    <a:pt x="2942" y="2202"/>
                  </a:lnTo>
                  <a:lnTo>
                    <a:pt x="2959" y="2174"/>
                  </a:lnTo>
                  <a:lnTo>
                    <a:pt x="2976" y="2148"/>
                  </a:lnTo>
                  <a:lnTo>
                    <a:pt x="2995" y="2122"/>
                  </a:lnTo>
                  <a:lnTo>
                    <a:pt x="3014" y="2096"/>
                  </a:lnTo>
                  <a:lnTo>
                    <a:pt x="3034" y="2072"/>
                  </a:lnTo>
                  <a:lnTo>
                    <a:pt x="3056" y="2048"/>
                  </a:lnTo>
                  <a:lnTo>
                    <a:pt x="3078" y="2025"/>
                  </a:lnTo>
                  <a:lnTo>
                    <a:pt x="3101" y="2003"/>
                  </a:lnTo>
                  <a:lnTo>
                    <a:pt x="3125" y="1981"/>
                  </a:lnTo>
                  <a:lnTo>
                    <a:pt x="3149" y="1961"/>
                  </a:lnTo>
                  <a:lnTo>
                    <a:pt x="3175" y="1942"/>
                  </a:lnTo>
                  <a:lnTo>
                    <a:pt x="3201" y="1923"/>
                  </a:lnTo>
                  <a:lnTo>
                    <a:pt x="3227" y="1906"/>
                  </a:lnTo>
                  <a:lnTo>
                    <a:pt x="3255" y="1889"/>
                  </a:lnTo>
                  <a:lnTo>
                    <a:pt x="3283" y="1873"/>
                  </a:lnTo>
                  <a:lnTo>
                    <a:pt x="3312" y="1859"/>
                  </a:lnTo>
                  <a:lnTo>
                    <a:pt x="3341" y="1846"/>
                  </a:lnTo>
                  <a:lnTo>
                    <a:pt x="3371" y="1833"/>
                  </a:lnTo>
                  <a:lnTo>
                    <a:pt x="3401" y="1822"/>
                  </a:lnTo>
                  <a:lnTo>
                    <a:pt x="3431" y="1812"/>
                  </a:lnTo>
                  <a:lnTo>
                    <a:pt x="3462" y="1803"/>
                  </a:lnTo>
                  <a:lnTo>
                    <a:pt x="3493" y="1796"/>
                  </a:lnTo>
                  <a:lnTo>
                    <a:pt x="3524" y="1789"/>
                  </a:lnTo>
                  <a:lnTo>
                    <a:pt x="3555" y="1784"/>
                  </a:lnTo>
                  <a:lnTo>
                    <a:pt x="3587" y="1779"/>
                  </a:lnTo>
                  <a:lnTo>
                    <a:pt x="3619" y="1776"/>
                  </a:lnTo>
                  <a:lnTo>
                    <a:pt x="3651" y="1775"/>
                  </a:lnTo>
                  <a:lnTo>
                    <a:pt x="3683" y="1774"/>
                  </a:lnTo>
                  <a:lnTo>
                    <a:pt x="3715" y="1775"/>
                  </a:lnTo>
                  <a:lnTo>
                    <a:pt x="3747" y="1776"/>
                  </a:lnTo>
                  <a:lnTo>
                    <a:pt x="3779" y="1779"/>
                  </a:lnTo>
                  <a:lnTo>
                    <a:pt x="3811" y="1784"/>
                  </a:lnTo>
                  <a:lnTo>
                    <a:pt x="3843" y="1789"/>
                  </a:lnTo>
                  <a:lnTo>
                    <a:pt x="3874" y="1796"/>
                  </a:lnTo>
                  <a:lnTo>
                    <a:pt x="3905" y="1803"/>
                  </a:lnTo>
                  <a:lnTo>
                    <a:pt x="3936" y="1812"/>
                  </a:lnTo>
                  <a:lnTo>
                    <a:pt x="3966" y="1822"/>
                  </a:lnTo>
                  <a:lnTo>
                    <a:pt x="3996" y="1833"/>
                  </a:lnTo>
                  <a:lnTo>
                    <a:pt x="4025" y="1846"/>
                  </a:lnTo>
                  <a:lnTo>
                    <a:pt x="4054" y="1859"/>
                  </a:lnTo>
                  <a:lnTo>
                    <a:pt x="4083" y="1873"/>
                  </a:lnTo>
                  <a:lnTo>
                    <a:pt x="4111" y="1889"/>
                  </a:lnTo>
                  <a:lnTo>
                    <a:pt x="4139" y="1906"/>
                  </a:lnTo>
                  <a:lnTo>
                    <a:pt x="4165" y="1923"/>
                  </a:lnTo>
                  <a:lnTo>
                    <a:pt x="4191" y="1942"/>
                  </a:lnTo>
                  <a:lnTo>
                    <a:pt x="4217" y="1961"/>
                  </a:lnTo>
                  <a:lnTo>
                    <a:pt x="4241" y="1981"/>
                  </a:lnTo>
                  <a:lnTo>
                    <a:pt x="4265" y="2003"/>
                  </a:lnTo>
                  <a:lnTo>
                    <a:pt x="4288" y="2025"/>
                  </a:lnTo>
                  <a:lnTo>
                    <a:pt x="4310" y="2048"/>
                  </a:lnTo>
                  <a:lnTo>
                    <a:pt x="4332" y="2072"/>
                  </a:lnTo>
                  <a:lnTo>
                    <a:pt x="4352" y="2096"/>
                  </a:lnTo>
                  <a:lnTo>
                    <a:pt x="4372" y="2122"/>
                  </a:lnTo>
                  <a:lnTo>
                    <a:pt x="4390" y="2148"/>
                  </a:lnTo>
                  <a:lnTo>
                    <a:pt x="4408" y="2174"/>
                  </a:lnTo>
                  <a:lnTo>
                    <a:pt x="4425" y="2202"/>
                  </a:lnTo>
                  <a:lnTo>
                    <a:pt x="4441" y="2230"/>
                  </a:lnTo>
                  <a:lnTo>
                    <a:pt x="4455" y="2259"/>
                  </a:lnTo>
                  <a:lnTo>
                    <a:pt x="4468" y="2288"/>
                  </a:lnTo>
                  <a:lnTo>
                    <a:pt x="4480" y="2317"/>
                  </a:lnTo>
                  <a:lnTo>
                    <a:pt x="4491" y="2347"/>
                  </a:lnTo>
                  <a:lnTo>
                    <a:pt x="4501" y="2378"/>
                  </a:lnTo>
                  <a:lnTo>
                    <a:pt x="4510" y="2408"/>
                  </a:lnTo>
                  <a:lnTo>
                    <a:pt x="4518" y="2440"/>
                  </a:lnTo>
                  <a:lnTo>
                    <a:pt x="4524" y="2471"/>
                  </a:lnTo>
                  <a:lnTo>
                    <a:pt x="4530" y="2502"/>
                  </a:lnTo>
                  <a:lnTo>
                    <a:pt x="4534" y="2534"/>
                  </a:lnTo>
                  <a:lnTo>
                    <a:pt x="4537" y="2566"/>
                  </a:lnTo>
                  <a:lnTo>
                    <a:pt x="4538" y="2598"/>
                  </a:lnTo>
                  <a:close/>
                  <a:moveTo>
                    <a:pt x="3747" y="7306"/>
                  </a:moveTo>
                  <a:lnTo>
                    <a:pt x="3748" y="7338"/>
                  </a:lnTo>
                  <a:lnTo>
                    <a:pt x="3749" y="7370"/>
                  </a:lnTo>
                  <a:lnTo>
                    <a:pt x="3748" y="7402"/>
                  </a:lnTo>
                  <a:lnTo>
                    <a:pt x="3747" y="7434"/>
                  </a:lnTo>
                  <a:lnTo>
                    <a:pt x="3744" y="7466"/>
                  </a:lnTo>
                  <a:lnTo>
                    <a:pt x="3740" y="7498"/>
                  </a:lnTo>
                  <a:lnTo>
                    <a:pt x="3734" y="7529"/>
                  </a:lnTo>
                  <a:lnTo>
                    <a:pt x="3728" y="7560"/>
                  </a:lnTo>
                  <a:lnTo>
                    <a:pt x="3720" y="7592"/>
                  </a:lnTo>
                  <a:lnTo>
                    <a:pt x="3711" y="7622"/>
                  </a:lnTo>
                  <a:lnTo>
                    <a:pt x="3701" y="7653"/>
                  </a:lnTo>
                  <a:lnTo>
                    <a:pt x="3690" y="7683"/>
                  </a:lnTo>
                  <a:lnTo>
                    <a:pt x="3678" y="7712"/>
                  </a:lnTo>
                  <a:lnTo>
                    <a:pt x="3665" y="7741"/>
                  </a:lnTo>
                  <a:lnTo>
                    <a:pt x="3651" y="7770"/>
                  </a:lnTo>
                  <a:lnTo>
                    <a:pt x="3635" y="7798"/>
                  </a:lnTo>
                  <a:lnTo>
                    <a:pt x="3618" y="7826"/>
                  </a:lnTo>
                  <a:lnTo>
                    <a:pt x="3600" y="7852"/>
                  </a:lnTo>
                  <a:lnTo>
                    <a:pt x="3582" y="7878"/>
                  </a:lnTo>
                  <a:lnTo>
                    <a:pt x="3562" y="7904"/>
                  </a:lnTo>
                  <a:lnTo>
                    <a:pt x="3542" y="7928"/>
                  </a:lnTo>
                  <a:lnTo>
                    <a:pt x="3520" y="7952"/>
                  </a:lnTo>
                  <a:lnTo>
                    <a:pt x="3498" y="7975"/>
                  </a:lnTo>
                  <a:lnTo>
                    <a:pt x="3475" y="7997"/>
                  </a:lnTo>
                  <a:lnTo>
                    <a:pt x="3451" y="8019"/>
                  </a:lnTo>
                  <a:lnTo>
                    <a:pt x="3427" y="8039"/>
                  </a:lnTo>
                  <a:lnTo>
                    <a:pt x="3401" y="8058"/>
                  </a:lnTo>
                  <a:lnTo>
                    <a:pt x="3375" y="8077"/>
                  </a:lnTo>
                  <a:lnTo>
                    <a:pt x="3349" y="8094"/>
                  </a:lnTo>
                  <a:lnTo>
                    <a:pt x="3321" y="8111"/>
                  </a:lnTo>
                  <a:lnTo>
                    <a:pt x="3293" y="8127"/>
                  </a:lnTo>
                  <a:lnTo>
                    <a:pt x="3264" y="8141"/>
                  </a:lnTo>
                  <a:lnTo>
                    <a:pt x="3235" y="8154"/>
                  </a:lnTo>
                  <a:lnTo>
                    <a:pt x="3206" y="8167"/>
                  </a:lnTo>
                  <a:lnTo>
                    <a:pt x="3176" y="8178"/>
                  </a:lnTo>
                  <a:lnTo>
                    <a:pt x="3146" y="8188"/>
                  </a:lnTo>
                  <a:lnTo>
                    <a:pt x="3115" y="8197"/>
                  </a:lnTo>
                  <a:lnTo>
                    <a:pt x="3084" y="8204"/>
                  </a:lnTo>
                  <a:lnTo>
                    <a:pt x="3053" y="8211"/>
                  </a:lnTo>
                  <a:lnTo>
                    <a:pt x="3021" y="8216"/>
                  </a:lnTo>
                  <a:lnTo>
                    <a:pt x="2989" y="8221"/>
                  </a:lnTo>
                  <a:lnTo>
                    <a:pt x="2957" y="8224"/>
                  </a:lnTo>
                  <a:lnTo>
                    <a:pt x="2925" y="8225"/>
                  </a:lnTo>
                  <a:lnTo>
                    <a:pt x="2893" y="8226"/>
                  </a:lnTo>
                  <a:lnTo>
                    <a:pt x="2861" y="8225"/>
                  </a:lnTo>
                  <a:lnTo>
                    <a:pt x="2829" y="8224"/>
                  </a:lnTo>
                  <a:lnTo>
                    <a:pt x="2797" y="8221"/>
                  </a:lnTo>
                  <a:lnTo>
                    <a:pt x="2765" y="8216"/>
                  </a:lnTo>
                  <a:lnTo>
                    <a:pt x="2734" y="8211"/>
                  </a:lnTo>
                  <a:lnTo>
                    <a:pt x="2703" y="8204"/>
                  </a:lnTo>
                  <a:lnTo>
                    <a:pt x="2672" y="8197"/>
                  </a:lnTo>
                  <a:lnTo>
                    <a:pt x="2641" y="8188"/>
                  </a:lnTo>
                  <a:lnTo>
                    <a:pt x="2611" y="8178"/>
                  </a:lnTo>
                  <a:lnTo>
                    <a:pt x="2581" y="8167"/>
                  </a:lnTo>
                  <a:lnTo>
                    <a:pt x="2551" y="8154"/>
                  </a:lnTo>
                  <a:lnTo>
                    <a:pt x="2522" y="8141"/>
                  </a:lnTo>
                  <a:lnTo>
                    <a:pt x="2493" y="8127"/>
                  </a:lnTo>
                  <a:lnTo>
                    <a:pt x="2465" y="8111"/>
                  </a:lnTo>
                  <a:lnTo>
                    <a:pt x="2437" y="8094"/>
                  </a:lnTo>
                  <a:lnTo>
                    <a:pt x="2411" y="8077"/>
                  </a:lnTo>
                  <a:lnTo>
                    <a:pt x="2385" y="8058"/>
                  </a:lnTo>
                  <a:lnTo>
                    <a:pt x="2359" y="8039"/>
                  </a:lnTo>
                  <a:lnTo>
                    <a:pt x="2335" y="8019"/>
                  </a:lnTo>
                  <a:lnTo>
                    <a:pt x="2311" y="7997"/>
                  </a:lnTo>
                  <a:lnTo>
                    <a:pt x="2288" y="7975"/>
                  </a:lnTo>
                  <a:lnTo>
                    <a:pt x="2266" y="7952"/>
                  </a:lnTo>
                  <a:lnTo>
                    <a:pt x="2244" y="7928"/>
                  </a:lnTo>
                  <a:lnTo>
                    <a:pt x="2224" y="7904"/>
                  </a:lnTo>
                  <a:lnTo>
                    <a:pt x="2205" y="7878"/>
                  </a:lnTo>
                  <a:lnTo>
                    <a:pt x="2186" y="7852"/>
                  </a:lnTo>
                  <a:lnTo>
                    <a:pt x="2169" y="7826"/>
                  </a:lnTo>
                  <a:lnTo>
                    <a:pt x="2152" y="7798"/>
                  </a:lnTo>
                  <a:lnTo>
                    <a:pt x="2136" y="7770"/>
                  </a:lnTo>
                  <a:lnTo>
                    <a:pt x="2122" y="7741"/>
                  </a:lnTo>
                  <a:lnTo>
                    <a:pt x="2109" y="7712"/>
                  </a:lnTo>
                  <a:lnTo>
                    <a:pt x="2097" y="7683"/>
                  </a:lnTo>
                  <a:lnTo>
                    <a:pt x="2086" y="7653"/>
                  </a:lnTo>
                  <a:lnTo>
                    <a:pt x="2076" y="7622"/>
                  </a:lnTo>
                  <a:lnTo>
                    <a:pt x="2067" y="7592"/>
                  </a:lnTo>
                  <a:lnTo>
                    <a:pt x="2059" y="7560"/>
                  </a:lnTo>
                  <a:lnTo>
                    <a:pt x="2053" y="7529"/>
                  </a:lnTo>
                  <a:lnTo>
                    <a:pt x="2047" y="7498"/>
                  </a:lnTo>
                  <a:lnTo>
                    <a:pt x="2043" y="7466"/>
                  </a:lnTo>
                  <a:lnTo>
                    <a:pt x="2040" y="7434"/>
                  </a:lnTo>
                  <a:lnTo>
                    <a:pt x="2039" y="7402"/>
                  </a:lnTo>
                  <a:lnTo>
                    <a:pt x="2038" y="7370"/>
                  </a:lnTo>
                  <a:lnTo>
                    <a:pt x="2039" y="7338"/>
                  </a:lnTo>
                  <a:lnTo>
                    <a:pt x="2040" y="7306"/>
                  </a:lnTo>
                  <a:lnTo>
                    <a:pt x="2043" y="7274"/>
                  </a:lnTo>
                  <a:lnTo>
                    <a:pt x="2047" y="7242"/>
                  </a:lnTo>
                  <a:lnTo>
                    <a:pt x="2053" y="7211"/>
                  </a:lnTo>
                  <a:lnTo>
                    <a:pt x="2059" y="7180"/>
                  </a:lnTo>
                  <a:lnTo>
                    <a:pt x="2067" y="7148"/>
                  </a:lnTo>
                  <a:lnTo>
                    <a:pt x="2076" y="7118"/>
                  </a:lnTo>
                  <a:lnTo>
                    <a:pt x="2086" y="7087"/>
                  </a:lnTo>
                  <a:lnTo>
                    <a:pt x="2097" y="7057"/>
                  </a:lnTo>
                  <a:lnTo>
                    <a:pt x="2109" y="7028"/>
                  </a:lnTo>
                  <a:lnTo>
                    <a:pt x="2122" y="6999"/>
                  </a:lnTo>
                  <a:lnTo>
                    <a:pt x="2136" y="6970"/>
                  </a:lnTo>
                  <a:lnTo>
                    <a:pt x="2152" y="6942"/>
                  </a:lnTo>
                  <a:lnTo>
                    <a:pt x="2169" y="6914"/>
                  </a:lnTo>
                  <a:lnTo>
                    <a:pt x="2186" y="6888"/>
                  </a:lnTo>
                  <a:lnTo>
                    <a:pt x="2205" y="6862"/>
                  </a:lnTo>
                  <a:lnTo>
                    <a:pt x="2224" y="6836"/>
                  </a:lnTo>
                  <a:lnTo>
                    <a:pt x="2244" y="6812"/>
                  </a:lnTo>
                  <a:lnTo>
                    <a:pt x="2266" y="6788"/>
                  </a:lnTo>
                  <a:lnTo>
                    <a:pt x="2288" y="6765"/>
                  </a:lnTo>
                  <a:lnTo>
                    <a:pt x="2311" y="6743"/>
                  </a:lnTo>
                  <a:lnTo>
                    <a:pt x="2335" y="6721"/>
                  </a:lnTo>
                  <a:lnTo>
                    <a:pt x="2359" y="6701"/>
                  </a:lnTo>
                  <a:lnTo>
                    <a:pt x="2385" y="6682"/>
                  </a:lnTo>
                  <a:lnTo>
                    <a:pt x="2411" y="6663"/>
                  </a:lnTo>
                  <a:lnTo>
                    <a:pt x="2437" y="6646"/>
                  </a:lnTo>
                  <a:lnTo>
                    <a:pt x="2465" y="6629"/>
                  </a:lnTo>
                  <a:lnTo>
                    <a:pt x="2493" y="6613"/>
                  </a:lnTo>
                  <a:lnTo>
                    <a:pt x="2522" y="6599"/>
                  </a:lnTo>
                  <a:lnTo>
                    <a:pt x="2551" y="6586"/>
                  </a:lnTo>
                  <a:lnTo>
                    <a:pt x="2581" y="6573"/>
                  </a:lnTo>
                  <a:lnTo>
                    <a:pt x="2611" y="6562"/>
                  </a:lnTo>
                  <a:lnTo>
                    <a:pt x="2641" y="6552"/>
                  </a:lnTo>
                  <a:lnTo>
                    <a:pt x="2672" y="6543"/>
                  </a:lnTo>
                  <a:lnTo>
                    <a:pt x="2703" y="6536"/>
                  </a:lnTo>
                  <a:lnTo>
                    <a:pt x="2734" y="6529"/>
                  </a:lnTo>
                  <a:lnTo>
                    <a:pt x="2765" y="6524"/>
                  </a:lnTo>
                  <a:lnTo>
                    <a:pt x="2797" y="6519"/>
                  </a:lnTo>
                  <a:lnTo>
                    <a:pt x="2829" y="6516"/>
                  </a:lnTo>
                  <a:lnTo>
                    <a:pt x="2861" y="6515"/>
                  </a:lnTo>
                  <a:lnTo>
                    <a:pt x="2893" y="6514"/>
                  </a:lnTo>
                  <a:lnTo>
                    <a:pt x="2925" y="6515"/>
                  </a:lnTo>
                  <a:lnTo>
                    <a:pt x="2957" y="6516"/>
                  </a:lnTo>
                  <a:lnTo>
                    <a:pt x="2989" y="6519"/>
                  </a:lnTo>
                  <a:lnTo>
                    <a:pt x="3021" y="6524"/>
                  </a:lnTo>
                  <a:lnTo>
                    <a:pt x="3053" y="6529"/>
                  </a:lnTo>
                  <a:lnTo>
                    <a:pt x="3084" y="6536"/>
                  </a:lnTo>
                  <a:lnTo>
                    <a:pt x="3115" y="6543"/>
                  </a:lnTo>
                  <a:lnTo>
                    <a:pt x="3146" y="6552"/>
                  </a:lnTo>
                  <a:lnTo>
                    <a:pt x="3176" y="6562"/>
                  </a:lnTo>
                  <a:lnTo>
                    <a:pt x="3206" y="6573"/>
                  </a:lnTo>
                  <a:lnTo>
                    <a:pt x="3235" y="6586"/>
                  </a:lnTo>
                  <a:lnTo>
                    <a:pt x="3264" y="6599"/>
                  </a:lnTo>
                  <a:lnTo>
                    <a:pt x="3293" y="6613"/>
                  </a:lnTo>
                  <a:lnTo>
                    <a:pt x="3321" y="6629"/>
                  </a:lnTo>
                  <a:lnTo>
                    <a:pt x="3349" y="6646"/>
                  </a:lnTo>
                  <a:lnTo>
                    <a:pt x="3375" y="6663"/>
                  </a:lnTo>
                  <a:lnTo>
                    <a:pt x="3401" y="6682"/>
                  </a:lnTo>
                  <a:lnTo>
                    <a:pt x="3427" y="6701"/>
                  </a:lnTo>
                  <a:lnTo>
                    <a:pt x="3451" y="6721"/>
                  </a:lnTo>
                  <a:lnTo>
                    <a:pt x="3475" y="6743"/>
                  </a:lnTo>
                  <a:lnTo>
                    <a:pt x="3498" y="6765"/>
                  </a:lnTo>
                  <a:lnTo>
                    <a:pt x="3520" y="6788"/>
                  </a:lnTo>
                  <a:lnTo>
                    <a:pt x="3542" y="6812"/>
                  </a:lnTo>
                  <a:lnTo>
                    <a:pt x="3562" y="6836"/>
                  </a:lnTo>
                  <a:lnTo>
                    <a:pt x="3582" y="6862"/>
                  </a:lnTo>
                  <a:lnTo>
                    <a:pt x="3600" y="6888"/>
                  </a:lnTo>
                  <a:lnTo>
                    <a:pt x="3618" y="6914"/>
                  </a:lnTo>
                  <a:lnTo>
                    <a:pt x="3635" y="6942"/>
                  </a:lnTo>
                  <a:lnTo>
                    <a:pt x="3651" y="6970"/>
                  </a:lnTo>
                  <a:lnTo>
                    <a:pt x="3665" y="6999"/>
                  </a:lnTo>
                  <a:lnTo>
                    <a:pt x="3678" y="7028"/>
                  </a:lnTo>
                  <a:lnTo>
                    <a:pt x="3690" y="7057"/>
                  </a:lnTo>
                  <a:lnTo>
                    <a:pt x="3701" y="7087"/>
                  </a:lnTo>
                  <a:lnTo>
                    <a:pt x="3711" y="7118"/>
                  </a:lnTo>
                  <a:lnTo>
                    <a:pt x="3720" y="7148"/>
                  </a:lnTo>
                  <a:lnTo>
                    <a:pt x="3728" y="7180"/>
                  </a:lnTo>
                  <a:lnTo>
                    <a:pt x="3734" y="7211"/>
                  </a:lnTo>
                  <a:lnTo>
                    <a:pt x="3740" y="7242"/>
                  </a:lnTo>
                  <a:lnTo>
                    <a:pt x="3744" y="7274"/>
                  </a:lnTo>
                  <a:lnTo>
                    <a:pt x="3747" y="73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37"/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6" y="7077"/>
                  </a:moveTo>
                  <a:lnTo>
                    <a:pt x="3864" y="7107"/>
                  </a:lnTo>
                  <a:lnTo>
                    <a:pt x="3866" y="7113"/>
                  </a:lnTo>
                  <a:lnTo>
                    <a:pt x="3868" y="7120"/>
                  </a:lnTo>
                  <a:lnTo>
                    <a:pt x="8950" y="7120"/>
                  </a:lnTo>
                  <a:lnTo>
                    <a:pt x="8983" y="7122"/>
                  </a:lnTo>
                  <a:lnTo>
                    <a:pt x="9015" y="7129"/>
                  </a:lnTo>
                  <a:lnTo>
                    <a:pt x="9046" y="7139"/>
                  </a:lnTo>
                  <a:lnTo>
                    <a:pt x="9075" y="7153"/>
                  </a:lnTo>
                  <a:lnTo>
                    <a:pt x="9102" y="7172"/>
                  </a:lnTo>
                  <a:lnTo>
                    <a:pt x="9127" y="7193"/>
                  </a:lnTo>
                  <a:lnTo>
                    <a:pt x="9148" y="7218"/>
                  </a:lnTo>
                  <a:lnTo>
                    <a:pt x="9167" y="7245"/>
                  </a:lnTo>
                  <a:lnTo>
                    <a:pt x="9181" y="7274"/>
                  </a:lnTo>
                  <a:lnTo>
                    <a:pt x="9191" y="7305"/>
                  </a:lnTo>
                  <a:lnTo>
                    <a:pt x="9198" y="7337"/>
                  </a:lnTo>
                  <a:lnTo>
                    <a:pt x="9200" y="7370"/>
                  </a:lnTo>
                  <a:lnTo>
                    <a:pt x="9198" y="7403"/>
                  </a:lnTo>
                  <a:lnTo>
                    <a:pt x="9191" y="7435"/>
                  </a:lnTo>
                  <a:lnTo>
                    <a:pt x="9181" y="7466"/>
                  </a:lnTo>
                  <a:lnTo>
                    <a:pt x="9167" y="7495"/>
                  </a:lnTo>
                  <a:lnTo>
                    <a:pt x="9148" y="7522"/>
                  </a:lnTo>
                  <a:lnTo>
                    <a:pt x="9127" y="7547"/>
                  </a:lnTo>
                  <a:lnTo>
                    <a:pt x="9102" y="7568"/>
                  </a:lnTo>
                  <a:lnTo>
                    <a:pt x="9075" y="7587"/>
                  </a:lnTo>
                  <a:lnTo>
                    <a:pt x="9046" y="7601"/>
                  </a:lnTo>
                  <a:lnTo>
                    <a:pt x="9015" y="7611"/>
                  </a:lnTo>
                  <a:lnTo>
                    <a:pt x="8983" y="7618"/>
                  </a:lnTo>
                  <a:lnTo>
                    <a:pt x="8950" y="7620"/>
                  </a:lnTo>
                  <a:lnTo>
                    <a:pt x="3868" y="7620"/>
                  </a:lnTo>
                  <a:lnTo>
                    <a:pt x="3866" y="7627"/>
                  </a:lnTo>
                  <a:lnTo>
                    <a:pt x="3864" y="7633"/>
                  </a:lnTo>
                  <a:lnTo>
                    <a:pt x="3856" y="7663"/>
                  </a:lnTo>
                  <a:lnTo>
                    <a:pt x="3854" y="7669"/>
                  </a:lnTo>
                  <a:lnTo>
                    <a:pt x="3844" y="7699"/>
                  </a:lnTo>
                  <a:lnTo>
                    <a:pt x="3842" y="7704"/>
                  </a:lnTo>
                  <a:lnTo>
                    <a:pt x="3831" y="7734"/>
                  </a:lnTo>
                  <a:lnTo>
                    <a:pt x="3829" y="7740"/>
                  </a:lnTo>
                  <a:lnTo>
                    <a:pt x="3817" y="7769"/>
                  </a:lnTo>
                  <a:lnTo>
                    <a:pt x="3815" y="7774"/>
                  </a:lnTo>
                  <a:lnTo>
                    <a:pt x="3801" y="7804"/>
                  </a:lnTo>
                  <a:lnTo>
                    <a:pt x="3799" y="7809"/>
                  </a:lnTo>
                  <a:lnTo>
                    <a:pt x="3785" y="7837"/>
                  </a:lnTo>
                  <a:lnTo>
                    <a:pt x="3782" y="7842"/>
                  </a:lnTo>
                  <a:lnTo>
                    <a:pt x="3766" y="7870"/>
                  </a:lnTo>
                  <a:lnTo>
                    <a:pt x="3763" y="7876"/>
                  </a:lnTo>
                  <a:lnTo>
                    <a:pt x="3746" y="7904"/>
                  </a:lnTo>
                  <a:lnTo>
                    <a:pt x="3743" y="7908"/>
                  </a:lnTo>
                  <a:lnTo>
                    <a:pt x="3726" y="7935"/>
                  </a:lnTo>
                  <a:lnTo>
                    <a:pt x="3723" y="7940"/>
                  </a:lnTo>
                  <a:lnTo>
                    <a:pt x="3704" y="7966"/>
                  </a:lnTo>
                  <a:lnTo>
                    <a:pt x="3701" y="7970"/>
                  </a:lnTo>
                  <a:lnTo>
                    <a:pt x="3681" y="7995"/>
                  </a:lnTo>
                  <a:lnTo>
                    <a:pt x="3678" y="8000"/>
                  </a:lnTo>
                  <a:lnTo>
                    <a:pt x="3657" y="8024"/>
                  </a:lnTo>
                  <a:lnTo>
                    <a:pt x="3653" y="8029"/>
                  </a:lnTo>
                  <a:lnTo>
                    <a:pt x="3632" y="8052"/>
                  </a:lnTo>
                  <a:lnTo>
                    <a:pt x="3628" y="8056"/>
                  </a:lnTo>
                  <a:lnTo>
                    <a:pt x="3606" y="8079"/>
                  </a:lnTo>
                  <a:lnTo>
                    <a:pt x="3602" y="8083"/>
                  </a:lnTo>
                  <a:lnTo>
                    <a:pt x="3579" y="8105"/>
                  </a:lnTo>
                  <a:lnTo>
                    <a:pt x="3575" y="8109"/>
                  </a:lnTo>
                  <a:lnTo>
                    <a:pt x="3551" y="8130"/>
                  </a:lnTo>
                  <a:lnTo>
                    <a:pt x="3547" y="8134"/>
                  </a:lnTo>
                  <a:lnTo>
                    <a:pt x="3522" y="8154"/>
                  </a:lnTo>
                  <a:lnTo>
                    <a:pt x="3518" y="8158"/>
                  </a:lnTo>
                  <a:lnTo>
                    <a:pt x="3493" y="8177"/>
                  </a:lnTo>
                  <a:lnTo>
                    <a:pt x="3488" y="8181"/>
                  </a:lnTo>
                  <a:lnTo>
                    <a:pt x="3462" y="8199"/>
                  </a:lnTo>
                  <a:lnTo>
                    <a:pt x="3457" y="8202"/>
                  </a:lnTo>
                  <a:lnTo>
                    <a:pt x="3431" y="8220"/>
                  </a:lnTo>
                  <a:lnTo>
                    <a:pt x="3426" y="8223"/>
                  </a:lnTo>
                  <a:lnTo>
                    <a:pt x="3398" y="8239"/>
                  </a:lnTo>
                  <a:lnTo>
                    <a:pt x="3394" y="8242"/>
                  </a:lnTo>
                  <a:lnTo>
                    <a:pt x="3365" y="8258"/>
                  </a:lnTo>
                  <a:lnTo>
                    <a:pt x="3361" y="8260"/>
                  </a:lnTo>
                  <a:lnTo>
                    <a:pt x="3332" y="8275"/>
                  </a:lnTo>
                  <a:lnTo>
                    <a:pt x="3327" y="8277"/>
                  </a:lnTo>
                  <a:lnTo>
                    <a:pt x="3298" y="8291"/>
                  </a:lnTo>
                  <a:lnTo>
                    <a:pt x="3293" y="8293"/>
                  </a:lnTo>
                  <a:lnTo>
                    <a:pt x="3263" y="8305"/>
                  </a:lnTo>
                  <a:lnTo>
                    <a:pt x="3258" y="8307"/>
                  </a:lnTo>
                  <a:lnTo>
                    <a:pt x="3228" y="8318"/>
                  </a:lnTo>
                  <a:lnTo>
                    <a:pt x="3223" y="8320"/>
                  </a:lnTo>
                  <a:lnTo>
                    <a:pt x="3193" y="8330"/>
                  </a:lnTo>
                  <a:lnTo>
                    <a:pt x="3187" y="8332"/>
                  </a:lnTo>
                  <a:lnTo>
                    <a:pt x="3157" y="8341"/>
                  </a:lnTo>
                  <a:lnTo>
                    <a:pt x="3151" y="8342"/>
                  </a:lnTo>
                  <a:lnTo>
                    <a:pt x="3120" y="8350"/>
                  </a:lnTo>
                  <a:lnTo>
                    <a:pt x="3115" y="8351"/>
                  </a:lnTo>
                  <a:lnTo>
                    <a:pt x="3084" y="8358"/>
                  </a:lnTo>
                  <a:lnTo>
                    <a:pt x="3078" y="8359"/>
                  </a:lnTo>
                  <a:lnTo>
                    <a:pt x="3046" y="8364"/>
                  </a:lnTo>
                  <a:lnTo>
                    <a:pt x="3041" y="8365"/>
                  </a:lnTo>
                  <a:lnTo>
                    <a:pt x="3009" y="8369"/>
                  </a:lnTo>
                  <a:lnTo>
                    <a:pt x="3004" y="8370"/>
                  </a:lnTo>
                  <a:lnTo>
                    <a:pt x="2972" y="8373"/>
                  </a:lnTo>
                  <a:lnTo>
                    <a:pt x="2966" y="8373"/>
                  </a:lnTo>
                  <a:lnTo>
                    <a:pt x="2934" y="8375"/>
                  </a:lnTo>
                  <a:lnTo>
                    <a:pt x="2928" y="8375"/>
                  </a:lnTo>
                  <a:lnTo>
                    <a:pt x="2896" y="8376"/>
                  </a:lnTo>
                  <a:lnTo>
                    <a:pt x="2890" y="8376"/>
                  </a:lnTo>
                  <a:lnTo>
                    <a:pt x="2858" y="8375"/>
                  </a:lnTo>
                  <a:lnTo>
                    <a:pt x="2852" y="8375"/>
                  </a:lnTo>
                  <a:lnTo>
                    <a:pt x="2820" y="8373"/>
                  </a:lnTo>
                  <a:lnTo>
                    <a:pt x="2815" y="8373"/>
                  </a:lnTo>
                  <a:lnTo>
                    <a:pt x="2783" y="8370"/>
                  </a:lnTo>
                  <a:lnTo>
                    <a:pt x="2777" y="8369"/>
                  </a:lnTo>
                  <a:lnTo>
                    <a:pt x="2746" y="8365"/>
                  </a:lnTo>
                  <a:lnTo>
                    <a:pt x="2740" y="8364"/>
                  </a:lnTo>
                  <a:lnTo>
                    <a:pt x="2709" y="8359"/>
                  </a:lnTo>
                  <a:lnTo>
                    <a:pt x="2703" y="8358"/>
                  </a:lnTo>
                  <a:lnTo>
                    <a:pt x="2672" y="8351"/>
                  </a:lnTo>
                  <a:lnTo>
                    <a:pt x="2666" y="8350"/>
                  </a:lnTo>
                  <a:lnTo>
                    <a:pt x="2636" y="8342"/>
                  </a:lnTo>
                  <a:lnTo>
                    <a:pt x="2630" y="8341"/>
                  </a:lnTo>
                  <a:lnTo>
                    <a:pt x="2600" y="8332"/>
                  </a:lnTo>
                  <a:lnTo>
                    <a:pt x="2594" y="8330"/>
                  </a:lnTo>
                  <a:lnTo>
                    <a:pt x="2564" y="8320"/>
                  </a:lnTo>
                  <a:lnTo>
                    <a:pt x="2559" y="8318"/>
                  </a:lnTo>
                  <a:lnTo>
                    <a:pt x="2529" y="8307"/>
                  </a:lnTo>
                  <a:lnTo>
                    <a:pt x="2524" y="8305"/>
                  </a:lnTo>
                  <a:lnTo>
                    <a:pt x="2494" y="8293"/>
                  </a:lnTo>
                  <a:lnTo>
                    <a:pt x="2489" y="8291"/>
                  </a:lnTo>
                  <a:lnTo>
                    <a:pt x="2460" y="8277"/>
                  </a:lnTo>
                  <a:lnTo>
                    <a:pt x="2455" y="8275"/>
                  </a:lnTo>
                  <a:lnTo>
                    <a:pt x="2426" y="8261"/>
                  </a:lnTo>
                  <a:lnTo>
                    <a:pt x="2421" y="8258"/>
                  </a:lnTo>
                  <a:lnTo>
                    <a:pt x="2393" y="8243"/>
                  </a:lnTo>
                  <a:lnTo>
                    <a:pt x="2388" y="8239"/>
                  </a:lnTo>
                  <a:lnTo>
                    <a:pt x="2360" y="8223"/>
                  </a:lnTo>
                  <a:lnTo>
                    <a:pt x="2355" y="8220"/>
                  </a:lnTo>
                  <a:lnTo>
                    <a:pt x="2329" y="8202"/>
                  </a:lnTo>
                  <a:lnTo>
                    <a:pt x="2324" y="8199"/>
                  </a:lnTo>
                  <a:lnTo>
                    <a:pt x="2298" y="8181"/>
                  </a:lnTo>
                  <a:lnTo>
                    <a:pt x="2293" y="8177"/>
                  </a:lnTo>
                  <a:lnTo>
                    <a:pt x="2268" y="8158"/>
                  </a:lnTo>
                  <a:lnTo>
                    <a:pt x="2263" y="8154"/>
                  </a:lnTo>
                  <a:lnTo>
                    <a:pt x="2239" y="8134"/>
                  </a:lnTo>
                  <a:lnTo>
                    <a:pt x="2235" y="8130"/>
                  </a:lnTo>
                  <a:lnTo>
                    <a:pt x="2211" y="8109"/>
                  </a:lnTo>
                  <a:lnTo>
                    <a:pt x="2207" y="8105"/>
                  </a:lnTo>
                  <a:lnTo>
                    <a:pt x="2184" y="8083"/>
                  </a:lnTo>
                  <a:lnTo>
                    <a:pt x="2180" y="8079"/>
                  </a:lnTo>
                  <a:lnTo>
                    <a:pt x="2158" y="8056"/>
                  </a:lnTo>
                  <a:lnTo>
                    <a:pt x="2154" y="8052"/>
                  </a:lnTo>
                  <a:lnTo>
                    <a:pt x="2133" y="8028"/>
                  </a:lnTo>
                  <a:lnTo>
                    <a:pt x="2129" y="8024"/>
                  </a:lnTo>
                  <a:lnTo>
                    <a:pt x="2109" y="8000"/>
                  </a:lnTo>
                  <a:lnTo>
                    <a:pt x="2105" y="7995"/>
                  </a:lnTo>
                  <a:lnTo>
                    <a:pt x="2086" y="7970"/>
                  </a:lnTo>
                  <a:lnTo>
                    <a:pt x="2082" y="7965"/>
                  </a:lnTo>
                  <a:lnTo>
                    <a:pt x="2064" y="7939"/>
                  </a:lnTo>
                  <a:lnTo>
                    <a:pt x="2061" y="7934"/>
                  </a:lnTo>
                  <a:lnTo>
                    <a:pt x="2043" y="7908"/>
                  </a:lnTo>
                  <a:lnTo>
                    <a:pt x="2040" y="7903"/>
                  </a:lnTo>
                  <a:lnTo>
                    <a:pt x="2024" y="7875"/>
                  </a:lnTo>
                  <a:lnTo>
                    <a:pt x="2021" y="7870"/>
                  </a:lnTo>
                  <a:lnTo>
                    <a:pt x="2005" y="7842"/>
                  </a:lnTo>
                  <a:lnTo>
                    <a:pt x="2002" y="7837"/>
                  </a:lnTo>
                  <a:lnTo>
                    <a:pt x="1988" y="7809"/>
                  </a:lnTo>
                  <a:lnTo>
                    <a:pt x="1986" y="7804"/>
                  </a:lnTo>
                  <a:lnTo>
                    <a:pt x="1972" y="7774"/>
                  </a:lnTo>
                  <a:lnTo>
                    <a:pt x="1970" y="7769"/>
                  </a:lnTo>
                  <a:lnTo>
                    <a:pt x="1958" y="7740"/>
                  </a:lnTo>
                  <a:lnTo>
                    <a:pt x="1956" y="7734"/>
                  </a:lnTo>
                  <a:lnTo>
                    <a:pt x="1945" y="7704"/>
                  </a:lnTo>
                  <a:lnTo>
                    <a:pt x="1943" y="7699"/>
                  </a:lnTo>
                  <a:lnTo>
                    <a:pt x="1933" y="7669"/>
                  </a:lnTo>
                  <a:lnTo>
                    <a:pt x="1931" y="7663"/>
                  </a:lnTo>
                  <a:lnTo>
                    <a:pt x="1923" y="7633"/>
                  </a:lnTo>
                  <a:lnTo>
                    <a:pt x="1921" y="7627"/>
                  </a:lnTo>
                  <a:lnTo>
                    <a:pt x="1919" y="7620"/>
                  </a:lnTo>
                  <a:lnTo>
                    <a:pt x="1050" y="7620"/>
                  </a:lnTo>
                  <a:lnTo>
                    <a:pt x="1017" y="7618"/>
                  </a:lnTo>
                  <a:lnTo>
                    <a:pt x="985" y="7611"/>
                  </a:lnTo>
                  <a:lnTo>
                    <a:pt x="954" y="7601"/>
                  </a:lnTo>
                  <a:lnTo>
                    <a:pt x="925" y="7587"/>
                  </a:lnTo>
                  <a:lnTo>
                    <a:pt x="898" y="7568"/>
                  </a:lnTo>
                  <a:lnTo>
                    <a:pt x="873" y="7547"/>
                  </a:lnTo>
                  <a:lnTo>
                    <a:pt x="852" y="7522"/>
                  </a:lnTo>
                  <a:lnTo>
                    <a:pt x="833" y="7495"/>
                  </a:lnTo>
                  <a:lnTo>
                    <a:pt x="819" y="7466"/>
                  </a:lnTo>
                  <a:lnTo>
                    <a:pt x="809" y="7435"/>
                  </a:lnTo>
                  <a:lnTo>
                    <a:pt x="802" y="7403"/>
                  </a:lnTo>
                  <a:lnTo>
                    <a:pt x="800" y="7370"/>
                  </a:lnTo>
                  <a:lnTo>
                    <a:pt x="802" y="7337"/>
                  </a:lnTo>
                  <a:lnTo>
                    <a:pt x="809" y="7305"/>
                  </a:lnTo>
                  <a:lnTo>
                    <a:pt x="819" y="7274"/>
                  </a:lnTo>
                  <a:lnTo>
                    <a:pt x="833" y="7245"/>
                  </a:lnTo>
                  <a:lnTo>
                    <a:pt x="852" y="7218"/>
                  </a:lnTo>
                  <a:lnTo>
                    <a:pt x="873" y="7193"/>
                  </a:lnTo>
                  <a:lnTo>
                    <a:pt x="898" y="7172"/>
                  </a:lnTo>
                  <a:lnTo>
                    <a:pt x="925" y="7153"/>
                  </a:lnTo>
                  <a:lnTo>
                    <a:pt x="954" y="7139"/>
                  </a:lnTo>
                  <a:lnTo>
                    <a:pt x="985" y="7129"/>
                  </a:lnTo>
                  <a:lnTo>
                    <a:pt x="1017" y="7122"/>
                  </a:lnTo>
                  <a:lnTo>
                    <a:pt x="1050" y="7120"/>
                  </a:lnTo>
                  <a:lnTo>
                    <a:pt x="1919" y="7120"/>
                  </a:lnTo>
                  <a:lnTo>
                    <a:pt x="1921" y="7113"/>
                  </a:lnTo>
                  <a:lnTo>
                    <a:pt x="1923" y="7107"/>
                  </a:lnTo>
                  <a:lnTo>
                    <a:pt x="1931" y="7077"/>
                  </a:lnTo>
                  <a:lnTo>
                    <a:pt x="1933" y="7071"/>
                  </a:lnTo>
                  <a:lnTo>
                    <a:pt x="1943" y="7041"/>
                  </a:lnTo>
                  <a:lnTo>
                    <a:pt x="1945" y="7036"/>
                  </a:lnTo>
                  <a:lnTo>
                    <a:pt x="1956" y="7006"/>
                  </a:lnTo>
                  <a:lnTo>
                    <a:pt x="1958" y="7000"/>
                  </a:lnTo>
                  <a:lnTo>
                    <a:pt x="1970" y="6971"/>
                  </a:lnTo>
                  <a:lnTo>
                    <a:pt x="1972" y="6966"/>
                  </a:lnTo>
                  <a:lnTo>
                    <a:pt x="1986" y="6936"/>
                  </a:lnTo>
                  <a:lnTo>
                    <a:pt x="1988" y="6931"/>
                  </a:lnTo>
                  <a:lnTo>
                    <a:pt x="2002" y="6903"/>
                  </a:lnTo>
                  <a:lnTo>
                    <a:pt x="2005" y="6898"/>
                  </a:lnTo>
                  <a:lnTo>
                    <a:pt x="2021" y="6870"/>
                  </a:lnTo>
                  <a:lnTo>
                    <a:pt x="2024" y="6865"/>
                  </a:lnTo>
                  <a:lnTo>
                    <a:pt x="2040" y="6837"/>
                  </a:lnTo>
                  <a:lnTo>
                    <a:pt x="2043" y="6832"/>
                  </a:lnTo>
                  <a:lnTo>
                    <a:pt x="2061" y="6806"/>
                  </a:lnTo>
                  <a:lnTo>
                    <a:pt x="2064" y="6801"/>
                  </a:lnTo>
                  <a:lnTo>
                    <a:pt x="2082" y="6775"/>
                  </a:lnTo>
                  <a:lnTo>
                    <a:pt x="2086" y="6770"/>
                  </a:lnTo>
                  <a:lnTo>
                    <a:pt x="2105" y="6745"/>
                  </a:lnTo>
                  <a:lnTo>
                    <a:pt x="2109" y="6740"/>
                  </a:lnTo>
                  <a:lnTo>
                    <a:pt x="2129" y="6716"/>
                  </a:lnTo>
                  <a:lnTo>
                    <a:pt x="2133" y="6712"/>
                  </a:lnTo>
                  <a:lnTo>
                    <a:pt x="2154" y="6688"/>
                  </a:lnTo>
                  <a:lnTo>
                    <a:pt x="2158" y="6684"/>
                  </a:lnTo>
                  <a:lnTo>
                    <a:pt x="2180" y="6661"/>
                  </a:lnTo>
                  <a:lnTo>
                    <a:pt x="2184" y="6657"/>
                  </a:lnTo>
                  <a:lnTo>
                    <a:pt x="2207" y="6635"/>
                  </a:lnTo>
                  <a:lnTo>
                    <a:pt x="2211" y="6631"/>
                  </a:lnTo>
                  <a:lnTo>
                    <a:pt x="2235" y="6610"/>
                  </a:lnTo>
                  <a:lnTo>
                    <a:pt x="2239" y="6606"/>
                  </a:lnTo>
                  <a:lnTo>
                    <a:pt x="2263" y="6586"/>
                  </a:lnTo>
                  <a:lnTo>
                    <a:pt x="2268" y="6582"/>
                  </a:lnTo>
                  <a:lnTo>
                    <a:pt x="2293" y="6563"/>
                  </a:lnTo>
                  <a:lnTo>
                    <a:pt x="2298" y="6559"/>
                  </a:lnTo>
                  <a:lnTo>
                    <a:pt x="2324" y="6541"/>
                  </a:lnTo>
                  <a:lnTo>
                    <a:pt x="2329" y="6538"/>
                  </a:lnTo>
                  <a:lnTo>
                    <a:pt x="2355" y="6520"/>
                  </a:lnTo>
                  <a:lnTo>
                    <a:pt x="2360" y="6517"/>
                  </a:lnTo>
                  <a:lnTo>
                    <a:pt x="2388" y="6501"/>
                  </a:lnTo>
                  <a:lnTo>
                    <a:pt x="2393" y="6497"/>
                  </a:lnTo>
                  <a:lnTo>
                    <a:pt x="2421" y="6482"/>
                  </a:lnTo>
                  <a:lnTo>
                    <a:pt x="2426" y="6479"/>
                  </a:lnTo>
                  <a:lnTo>
                    <a:pt x="2455" y="6465"/>
                  </a:lnTo>
                  <a:lnTo>
                    <a:pt x="2460" y="6463"/>
                  </a:lnTo>
                  <a:lnTo>
                    <a:pt x="2489" y="6449"/>
                  </a:lnTo>
                  <a:lnTo>
                    <a:pt x="2494" y="6447"/>
                  </a:lnTo>
                  <a:lnTo>
                    <a:pt x="2524" y="6435"/>
                  </a:lnTo>
                  <a:lnTo>
                    <a:pt x="2529" y="6433"/>
                  </a:lnTo>
                  <a:lnTo>
                    <a:pt x="2559" y="6422"/>
                  </a:lnTo>
                  <a:lnTo>
                    <a:pt x="2564" y="6420"/>
                  </a:lnTo>
                  <a:lnTo>
                    <a:pt x="2594" y="6410"/>
                  </a:lnTo>
                  <a:lnTo>
                    <a:pt x="2600" y="6408"/>
                  </a:lnTo>
                  <a:lnTo>
                    <a:pt x="2630" y="6399"/>
                  </a:lnTo>
                  <a:lnTo>
                    <a:pt x="2636" y="6398"/>
                  </a:lnTo>
                  <a:lnTo>
                    <a:pt x="2666" y="6390"/>
                  </a:lnTo>
                  <a:lnTo>
                    <a:pt x="2672" y="6389"/>
                  </a:lnTo>
                  <a:lnTo>
                    <a:pt x="2703" y="6382"/>
                  </a:lnTo>
                  <a:lnTo>
                    <a:pt x="2709" y="6381"/>
                  </a:lnTo>
                  <a:lnTo>
                    <a:pt x="2740" y="6376"/>
                  </a:lnTo>
                  <a:lnTo>
                    <a:pt x="2746" y="6375"/>
                  </a:lnTo>
                  <a:lnTo>
                    <a:pt x="2777" y="6371"/>
                  </a:lnTo>
                  <a:lnTo>
                    <a:pt x="2783" y="6370"/>
                  </a:lnTo>
                  <a:lnTo>
                    <a:pt x="2815" y="6367"/>
                  </a:lnTo>
                  <a:lnTo>
                    <a:pt x="2820" y="6367"/>
                  </a:lnTo>
                  <a:lnTo>
                    <a:pt x="2852" y="6365"/>
                  </a:lnTo>
                  <a:lnTo>
                    <a:pt x="2858" y="6365"/>
                  </a:lnTo>
                  <a:lnTo>
                    <a:pt x="2890" y="6364"/>
                  </a:lnTo>
                  <a:lnTo>
                    <a:pt x="2896" y="6364"/>
                  </a:lnTo>
                  <a:lnTo>
                    <a:pt x="2928" y="6365"/>
                  </a:lnTo>
                  <a:lnTo>
                    <a:pt x="2934" y="6365"/>
                  </a:lnTo>
                  <a:lnTo>
                    <a:pt x="2966" y="6367"/>
                  </a:lnTo>
                  <a:lnTo>
                    <a:pt x="2972" y="6367"/>
                  </a:lnTo>
                  <a:lnTo>
                    <a:pt x="3004" y="6370"/>
                  </a:lnTo>
                  <a:lnTo>
                    <a:pt x="3009" y="6371"/>
                  </a:lnTo>
                  <a:lnTo>
                    <a:pt x="3041" y="6375"/>
                  </a:lnTo>
                  <a:lnTo>
                    <a:pt x="3046" y="6376"/>
                  </a:lnTo>
                  <a:lnTo>
                    <a:pt x="3078" y="6381"/>
                  </a:lnTo>
                  <a:lnTo>
                    <a:pt x="3084" y="6382"/>
                  </a:lnTo>
                  <a:lnTo>
                    <a:pt x="3115" y="6389"/>
                  </a:lnTo>
                  <a:lnTo>
                    <a:pt x="3120" y="6390"/>
                  </a:lnTo>
                  <a:lnTo>
                    <a:pt x="3151" y="6398"/>
                  </a:lnTo>
                  <a:lnTo>
                    <a:pt x="3157" y="6399"/>
                  </a:lnTo>
                  <a:lnTo>
                    <a:pt x="3187" y="6408"/>
                  </a:lnTo>
                  <a:lnTo>
                    <a:pt x="3193" y="6410"/>
                  </a:lnTo>
                  <a:lnTo>
                    <a:pt x="3223" y="6420"/>
                  </a:lnTo>
                  <a:lnTo>
                    <a:pt x="3228" y="6422"/>
                  </a:lnTo>
                  <a:lnTo>
                    <a:pt x="3258" y="6433"/>
                  </a:lnTo>
                  <a:lnTo>
                    <a:pt x="3263" y="6435"/>
                  </a:lnTo>
                  <a:lnTo>
                    <a:pt x="3293" y="6447"/>
                  </a:lnTo>
                  <a:lnTo>
                    <a:pt x="3298" y="6449"/>
                  </a:lnTo>
                  <a:lnTo>
                    <a:pt x="3327" y="6463"/>
                  </a:lnTo>
                  <a:lnTo>
                    <a:pt x="3332" y="6465"/>
                  </a:lnTo>
                  <a:lnTo>
                    <a:pt x="3361" y="6480"/>
                  </a:lnTo>
                  <a:lnTo>
                    <a:pt x="3365" y="6482"/>
                  </a:lnTo>
                  <a:lnTo>
                    <a:pt x="3394" y="6498"/>
                  </a:lnTo>
                  <a:lnTo>
                    <a:pt x="3398" y="6501"/>
                  </a:lnTo>
                  <a:lnTo>
                    <a:pt x="3426" y="6517"/>
                  </a:lnTo>
                  <a:lnTo>
                    <a:pt x="3431" y="6520"/>
                  </a:lnTo>
                  <a:lnTo>
                    <a:pt x="3457" y="6538"/>
                  </a:lnTo>
                  <a:lnTo>
                    <a:pt x="3462" y="6541"/>
                  </a:lnTo>
                  <a:lnTo>
                    <a:pt x="3488" y="6559"/>
                  </a:lnTo>
                  <a:lnTo>
                    <a:pt x="3493" y="6563"/>
                  </a:lnTo>
                  <a:lnTo>
                    <a:pt x="3518" y="6582"/>
                  </a:lnTo>
                  <a:lnTo>
                    <a:pt x="3522" y="6586"/>
                  </a:lnTo>
                  <a:lnTo>
                    <a:pt x="3547" y="6606"/>
                  </a:lnTo>
                  <a:lnTo>
                    <a:pt x="3551" y="6610"/>
                  </a:lnTo>
                  <a:lnTo>
                    <a:pt x="3575" y="6631"/>
                  </a:lnTo>
                  <a:lnTo>
                    <a:pt x="3579" y="6635"/>
                  </a:lnTo>
                  <a:lnTo>
                    <a:pt x="3602" y="6657"/>
                  </a:lnTo>
                  <a:lnTo>
                    <a:pt x="3606" y="6661"/>
                  </a:lnTo>
                  <a:lnTo>
                    <a:pt x="3628" y="6684"/>
                  </a:lnTo>
                  <a:lnTo>
                    <a:pt x="3632" y="6688"/>
                  </a:lnTo>
                  <a:lnTo>
                    <a:pt x="3653" y="6711"/>
                  </a:lnTo>
                  <a:lnTo>
                    <a:pt x="3657" y="6716"/>
                  </a:lnTo>
                  <a:lnTo>
                    <a:pt x="3678" y="6740"/>
                  </a:lnTo>
                  <a:lnTo>
                    <a:pt x="3681" y="6745"/>
                  </a:lnTo>
                  <a:lnTo>
                    <a:pt x="3701" y="6770"/>
                  </a:lnTo>
                  <a:lnTo>
                    <a:pt x="3704" y="6774"/>
                  </a:lnTo>
                  <a:lnTo>
                    <a:pt x="3723" y="6800"/>
                  </a:lnTo>
                  <a:lnTo>
                    <a:pt x="3726" y="6805"/>
                  </a:lnTo>
                  <a:lnTo>
                    <a:pt x="3743" y="6832"/>
                  </a:lnTo>
                  <a:lnTo>
                    <a:pt x="3746" y="6836"/>
                  </a:lnTo>
                  <a:lnTo>
                    <a:pt x="3763" y="6864"/>
                  </a:lnTo>
                  <a:lnTo>
                    <a:pt x="3766" y="6870"/>
                  </a:lnTo>
                  <a:lnTo>
                    <a:pt x="3782" y="6898"/>
                  </a:lnTo>
                  <a:lnTo>
                    <a:pt x="3785" y="6903"/>
                  </a:lnTo>
                  <a:lnTo>
                    <a:pt x="3799" y="6931"/>
                  </a:lnTo>
                  <a:lnTo>
                    <a:pt x="3801" y="6936"/>
                  </a:lnTo>
                  <a:lnTo>
                    <a:pt x="3815" y="6966"/>
                  </a:lnTo>
                  <a:lnTo>
                    <a:pt x="3817" y="6971"/>
                  </a:lnTo>
                  <a:lnTo>
                    <a:pt x="3829" y="7000"/>
                  </a:lnTo>
                  <a:lnTo>
                    <a:pt x="3831" y="7006"/>
                  </a:lnTo>
                  <a:lnTo>
                    <a:pt x="3842" y="7036"/>
                  </a:lnTo>
                  <a:lnTo>
                    <a:pt x="3844" y="7041"/>
                  </a:lnTo>
                  <a:lnTo>
                    <a:pt x="3854" y="7071"/>
                  </a:lnTo>
                  <a:lnTo>
                    <a:pt x="3856" y="7077"/>
                  </a:lnTo>
                  <a:close/>
                  <a:moveTo>
                    <a:pt x="3530" y="7676"/>
                  </a:moveTo>
                  <a:lnTo>
                    <a:pt x="3541" y="7652"/>
                  </a:lnTo>
                  <a:lnTo>
                    <a:pt x="3551" y="7628"/>
                  </a:lnTo>
                  <a:lnTo>
                    <a:pt x="3554" y="7620"/>
                  </a:lnTo>
                  <a:lnTo>
                    <a:pt x="2233" y="7620"/>
                  </a:lnTo>
                  <a:lnTo>
                    <a:pt x="2236" y="7628"/>
                  </a:lnTo>
                  <a:lnTo>
                    <a:pt x="2246" y="7652"/>
                  </a:lnTo>
                  <a:lnTo>
                    <a:pt x="2257" y="7676"/>
                  </a:lnTo>
                  <a:lnTo>
                    <a:pt x="2269" y="7700"/>
                  </a:lnTo>
                  <a:lnTo>
                    <a:pt x="2282" y="7723"/>
                  </a:lnTo>
                  <a:lnTo>
                    <a:pt x="2296" y="7746"/>
                  </a:lnTo>
                  <a:lnTo>
                    <a:pt x="2310" y="7768"/>
                  </a:lnTo>
                  <a:lnTo>
                    <a:pt x="2325" y="7789"/>
                  </a:lnTo>
                  <a:lnTo>
                    <a:pt x="2341" y="7810"/>
                  </a:lnTo>
                  <a:lnTo>
                    <a:pt x="2358" y="7830"/>
                  </a:lnTo>
                  <a:lnTo>
                    <a:pt x="2376" y="7850"/>
                  </a:lnTo>
                  <a:lnTo>
                    <a:pt x="2394" y="7869"/>
                  </a:lnTo>
                  <a:lnTo>
                    <a:pt x="2413" y="7887"/>
                  </a:lnTo>
                  <a:lnTo>
                    <a:pt x="2433" y="7905"/>
                  </a:lnTo>
                  <a:lnTo>
                    <a:pt x="2453" y="7922"/>
                  </a:lnTo>
                  <a:lnTo>
                    <a:pt x="2474" y="7938"/>
                  </a:lnTo>
                  <a:lnTo>
                    <a:pt x="2495" y="7953"/>
                  </a:lnTo>
                  <a:lnTo>
                    <a:pt x="2517" y="7967"/>
                  </a:lnTo>
                  <a:lnTo>
                    <a:pt x="2540" y="7981"/>
                  </a:lnTo>
                  <a:lnTo>
                    <a:pt x="2563" y="7994"/>
                  </a:lnTo>
                  <a:lnTo>
                    <a:pt x="2587" y="8006"/>
                  </a:lnTo>
                  <a:lnTo>
                    <a:pt x="2611" y="8017"/>
                  </a:lnTo>
                  <a:lnTo>
                    <a:pt x="2636" y="8027"/>
                  </a:lnTo>
                  <a:lnTo>
                    <a:pt x="2661" y="8036"/>
                  </a:lnTo>
                  <a:lnTo>
                    <a:pt x="2686" y="8044"/>
                  </a:lnTo>
                  <a:lnTo>
                    <a:pt x="2711" y="8052"/>
                  </a:lnTo>
                  <a:lnTo>
                    <a:pt x="2736" y="8058"/>
                  </a:lnTo>
                  <a:lnTo>
                    <a:pt x="2762" y="8064"/>
                  </a:lnTo>
                  <a:lnTo>
                    <a:pt x="2788" y="8068"/>
                  </a:lnTo>
                  <a:lnTo>
                    <a:pt x="2814" y="8071"/>
                  </a:lnTo>
                  <a:lnTo>
                    <a:pt x="2840" y="8074"/>
                  </a:lnTo>
                  <a:lnTo>
                    <a:pt x="2867" y="8075"/>
                  </a:lnTo>
                  <a:lnTo>
                    <a:pt x="2893" y="8076"/>
                  </a:lnTo>
                  <a:lnTo>
                    <a:pt x="2920" y="8075"/>
                  </a:lnTo>
                  <a:lnTo>
                    <a:pt x="2946" y="8074"/>
                  </a:lnTo>
                  <a:lnTo>
                    <a:pt x="2972" y="8071"/>
                  </a:lnTo>
                  <a:lnTo>
                    <a:pt x="2999" y="8068"/>
                  </a:lnTo>
                  <a:lnTo>
                    <a:pt x="3025" y="8064"/>
                  </a:lnTo>
                  <a:lnTo>
                    <a:pt x="3050" y="8058"/>
                  </a:lnTo>
                  <a:lnTo>
                    <a:pt x="3076" y="8052"/>
                  </a:lnTo>
                  <a:lnTo>
                    <a:pt x="3101" y="8044"/>
                  </a:lnTo>
                  <a:lnTo>
                    <a:pt x="3126" y="8036"/>
                  </a:lnTo>
                  <a:lnTo>
                    <a:pt x="3151" y="8027"/>
                  </a:lnTo>
                  <a:lnTo>
                    <a:pt x="3175" y="8017"/>
                  </a:lnTo>
                  <a:lnTo>
                    <a:pt x="3199" y="8006"/>
                  </a:lnTo>
                  <a:lnTo>
                    <a:pt x="3223" y="7994"/>
                  </a:lnTo>
                  <a:lnTo>
                    <a:pt x="3246" y="7981"/>
                  </a:lnTo>
                  <a:lnTo>
                    <a:pt x="3269" y="7967"/>
                  </a:lnTo>
                  <a:lnTo>
                    <a:pt x="3291" y="7953"/>
                  </a:lnTo>
                  <a:lnTo>
                    <a:pt x="3312" y="7938"/>
                  </a:lnTo>
                  <a:lnTo>
                    <a:pt x="3333" y="7922"/>
                  </a:lnTo>
                  <a:lnTo>
                    <a:pt x="3354" y="7905"/>
                  </a:lnTo>
                  <a:lnTo>
                    <a:pt x="3373" y="7887"/>
                  </a:lnTo>
                  <a:lnTo>
                    <a:pt x="3392" y="7869"/>
                  </a:lnTo>
                  <a:lnTo>
                    <a:pt x="3411" y="7850"/>
                  </a:lnTo>
                  <a:lnTo>
                    <a:pt x="3428" y="7830"/>
                  </a:lnTo>
                  <a:lnTo>
                    <a:pt x="3445" y="7810"/>
                  </a:lnTo>
                  <a:lnTo>
                    <a:pt x="3461" y="7789"/>
                  </a:lnTo>
                  <a:lnTo>
                    <a:pt x="3477" y="7767"/>
                  </a:lnTo>
                  <a:lnTo>
                    <a:pt x="3492" y="7745"/>
                  </a:lnTo>
                  <a:lnTo>
                    <a:pt x="3505" y="7723"/>
                  </a:lnTo>
                  <a:lnTo>
                    <a:pt x="3518" y="7700"/>
                  </a:lnTo>
                  <a:lnTo>
                    <a:pt x="3530" y="7676"/>
                  </a:lnTo>
                  <a:close/>
                  <a:moveTo>
                    <a:pt x="2257" y="7064"/>
                  </a:moveTo>
                  <a:lnTo>
                    <a:pt x="2246" y="7088"/>
                  </a:lnTo>
                  <a:lnTo>
                    <a:pt x="2236" y="7112"/>
                  </a:lnTo>
                  <a:lnTo>
                    <a:pt x="2233" y="7120"/>
                  </a:lnTo>
                  <a:lnTo>
                    <a:pt x="3554" y="7120"/>
                  </a:lnTo>
                  <a:lnTo>
                    <a:pt x="3551" y="7112"/>
                  </a:lnTo>
                  <a:lnTo>
                    <a:pt x="3541" y="7088"/>
                  </a:lnTo>
                  <a:lnTo>
                    <a:pt x="3530" y="7064"/>
                  </a:lnTo>
                  <a:lnTo>
                    <a:pt x="3518" y="7040"/>
                  </a:lnTo>
                  <a:lnTo>
                    <a:pt x="3505" y="7017"/>
                  </a:lnTo>
                  <a:lnTo>
                    <a:pt x="3492" y="6995"/>
                  </a:lnTo>
                  <a:lnTo>
                    <a:pt x="3477" y="6973"/>
                  </a:lnTo>
                  <a:lnTo>
                    <a:pt x="3461" y="6951"/>
                  </a:lnTo>
                  <a:lnTo>
                    <a:pt x="3445" y="6930"/>
                  </a:lnTo>
                  <a:lnTo>
                    <a:pt x="3428" y="6910"/>
                  </a:lnTo>
                  <a:lnTo>
                    <a:pt x="3411" y="6890"/>
                  </a:lnTo>
                  <a:lnTo>
                    <a:pt x="3392" y="6871"/>
                  </a:lnTo>
                  <a:lnTo>
                    <a:pt x="3373" y="6853"/>
                  </a:lnTo>
                  <a:lnTo>
                    <a:pt x="3354" y="6835"/>
                  </a:lnTo>
                  <a:lnTo>
                    <a:pt x="3333" y="6818"/>
                  </a:lnTo>
                  <a:lnTo>
                    <a:pt x="3312" y="6802"/>
                  </a:lnTo>
                  <a:lnTo>
                    <a:pt x="3291" y="6787"/>
                  </a:lnTo>
                  <a:lnTo>
                    <a:pt x="3269" y="6773"/>
                  </a:lnTo>
                  <a:lnTo>
                    <a:pt x="3246" y="6759"/>
                  </a:lnTo>
                  <a:lnTo>
                    <a:pt x="3223" y="6746"/>
                  </a:lnTo>
                  <a:lnTo>
                    <a:pt x="3199" y="6734"/>
                  </a:lnTo>
                  <a:lnTo>
                    <a:pt x="3175" y="6723"/>
                  </a:lnTo>
                  <a:lnTo>
                    <a:pt x="3151" y="6713"/>
                  </a:lnTo>
                  <a:lnTo>
                    <a:pt x="3126" y="6704"/>
                  </a:lnTo>
                  <a:lnTo>
                    <a:pt x="3101" y="6696"/>
                  </a:lnTo>
                  <a:lnTo>
                    <a:pt x="3076" y="6688"/>
                  </a:lnTo>
                  <a:lnTo>
                    <a:pt x="3050" y="6682"/>
                  </a:lnTo>
                  <a:lnTo>
                    <a:pt x="3025" y="6676"/>
                  </a:lnTo>
                  <a:lnTo>
                    <a:pt x="2999" y="6672"/>
                  </a:lnTo>
                  <a:lnTo>
                    <a:pt x="2972" y="6669"/>
                  </a:lnTo>
                  <a:lnTo>
                    <a:pt x="2946" y="6666"/>
                  </a:lnTo>
                  <a:lnTo>
                    <a:pt x="2920" y="6665"/>
                  </a:lnTo>
                  <a:lnTo>
                    <a:pt x="2893" y="6664"/>
                  </a:lnTo>
                  <a:lnTo>
                    <a:pt x="2867" y="6665"/>
                  </a:lnTo>
                  <a:lnTo>
                    <a:pt x="2840" y="6666"/>
                  </a:lnTo>
                  <a:lnTo>
                    <a:pt x="2814" y="6669"/>
                  </a:lnTo>
                  <a:lnTo>
                    <a:pt x="2788" y="6672"/>
                  </a:lnTo>
                  <a:lnTo>
                    <a:pt x="2762" y="6676"/>
                  </a:lnTo>
                  <a:lnTo>
                    <a:pt x="2736" y="6682"/>
                  </a:lnTo>
                  <a:lnTo>
                    <a:pt x="2711" y="6688"/>
                  </a:lnTo>
                  <a:lnTo>
                    <a:pt x="2686" y="6696"/>
                  </a:lnTo>
                  <a:lnTo>
                    <a:pt x="2661" y="6704"/>
                  </a:lnTo>
                  <a:lnTo>
                    <a:pt x="2636" y="6713"/>
                  </a:lnTo>
                  <a:lnTo>
                    <a:pt x="2611" y="6723"/>
                  </a:lnTo>
                  <a:lnTo>
                    <a:pt x="2587" y="6734"/>
                  </a:lnTo>
                  <a:lnTo>
                    <a:pt x="2563" y="6746"/>
                  </a:lnTo>
                  <a:lnTo>
                    <a:pt x="2540" y="6759"/>
                  </a:lnTo>
                  <a:lnTo>
                    <a:pt x="2517" y="6773"/>
                  </a:lnTo>
                  <a:lnTo>
                    <a:pt x="2495" y="6787"/>
                  </a:lnTo>
                  <a:lnTo>
                    <a:pt x="2474" y="6802"/>
                  </a:lnTo>
                  <a:lnTo>
                    <a:pt x="2453" y="6818"/>
                  </a:lnTo>
                  <a:lnTo>
                    <a:pt x="2433" y="6835"/>
                  </a:lnTo>
                  <a:lnTo>
                    <a:pt x="2413" y="6853"/>
                  </a:lnTo>
                  <a:lnTo>
                    <a:pt x="2394" y="6871"/>
                  </a:lnTo>
                  <a:lnTo>
                    <a:pt x="2376" y="6890"/>
                  </a:lnTo>
                  <a:lnTo>
                    <a:pt x="2358" y="6910"/>
                  </a:lnTo>
                  <a:lnTo>
                    <a:pt x="2341" y="6930"/>
                  </a:lnTo>
                  <a:lnTo>
                    <a:pt x="2325" y="6951"/>
                  </a:lnTo>
                  <a:lnTo>
                    <a:pt x="2310" y="6972"/>
                  </a:lnTo>
                  <a:lnTo>
                    <a:pt x="2296" y="6994"/>
                  </a:lnTo>
                  <a:lnTo>
                    <a:pt x="2282" y="7017"/>
                  </a:lnTo>
                  <a:lnTo>
                    <a:pt x="2269" y="7040"/>
                  </a:lnTo>
                  <a:lnTo>
                    <a:pt x="2257" y="7064"/>
                  </a:lnTo>
                  <a:close/>
                  <a:moveTo>
                    <a:pt x="4654" y="2367"/>
                  </a:moveTo>
                  <a:lnTo>
                    <a:pt x="4656" y="2373"/>
                  </a:lnTo>
                  <a:lnTo>
                    <a:pt x="4658" y="2380"/>
                  </a:lnTo>
                  <a:lnTo>
                    <a:pt x="8950" y="2380"/>
                  </a:lnTo>
                  <a:lnTo>
                    <a:pt x="8983" y="2382"/>
                  </a:lnTo>
                  <a:lnTo>
                    <a:pt x="9015" y="2389"/>
                  </a:lnTo>
                  <a:lnTo>
                    <a:pt x="9046" y="2399"/>
                  </a:lnTo>
                  <a:lnTo>
                    <a:pt x="9075" y="2413"/>
                  </a:lnTo>
                  <a:lnTo>
                    <a:pt x="9102" y="2432"/>
                  </a:lnTo>
                  <a:lnTo>
                    <a:pt x="9127" y="2453"/>
                  </a:lnTo>
                  <a:lnTo>
                    <a:pt x="9148" y="2478"/>
                  </a:lnTo>
                  <a:lnTo>
                    <a:pt x="9167" y="2505"/>
                  </a:lnTo>
                  <a:lnTo>
                    <a:pt x="9181" y="2534"/>
                  </a:lnTo>
                  <a:lnTo>
                    <a:pt x="9191" y="2565"/>
                  </a:lnTo>
                  <a:lnTo>
                    <a:pt x="9198" y="2597"/>
                  </a:lnTo>
                  <a:lnTo>
                    <a:pt x="9200" y="2630"/>
                  </a:lnTo>
                  <a:lnTo>
                    <a:pt x="9198" y="2663"/>
                  </a:lnTo>
                  <a:lnTo>
                    <a:pt x="9191" y="2695"/>
                  </a:lnTo>
                  <a:lnTo>
                    <a:pt x="9181" y="2726"/>
                  </a:lnTo>
                  <a:lnTo>
                    <a:pt x="9167" y="2755"/>
                  </a:lnTo>
                  <a:lnTo>
                    <a:pt x="9148" y="2782"/>
                  </a:lnTo>
                  <a:lnTo>
                    <a:pt x="9127" y="2807"/>
                  </a:lnTo>
                  <a:lnTo>
                    <a:pt x="9102" y="2828"/>
                  </a:lnTo>
                  <a:lnTo>
                    <a:pt x="9075" y="2847"/>
                  </a:lnTo>
                  <a:lnTo>
                    <a:pt x="9046" y="2861"/>
                  </a:lnTo>
                  <a:lnTo>
                    <a:pt x="9015" y="2871"/>
                  </a:lnTo>
                  <a:lnTo>
                    <a:pt x="8983" y="2878"/>
                  </a:lnTo>
                  <a:lnTo>
                    <a:pt x="8950" y="2880"/>
                  </a:lnTo>
                  <a:lnTo>
                    <a:pt x="4658" y="2880"/>
                  </a:lnTo>
                  <a:lnTo>
                    <a:pt x="4656" y="2887"/>
                  </a:lnTo>
                  <a:lnTo>
                    <a:pt x="4654" y="2893"/>
                  </a:lnTo>
                  <a:lnTo>
                    <a:pt x="4646" y="2923"/>
                  </a:lnTo>
                  <a:lnTo>
                    <a:pt x="4644" y="2929"/>
                  </a:lnTo>
                  <a:lnTo>
                    <a:pt x="4634" y="2959"/>
                  </a:lnTo>
                  <a:lnTo>
                    <a:pt x="4632" y="2964"/>
                  </a:lnTo>
                  <a:lnTo>
                    <a:pt x="4621" y="2994"/>
                  </a:lnTo>
                  <a:lnTo>
                    <a:pt x="4619" y="3000"/>
                  </a:lnTo>
                  <a:lnTo>
                    <a:pt x="4607" y="3029"/>
                  </a:lnTo>
                  <a:lnTo>
                    <a:pt x="4605" y="3034"/>
                  </a:lnTo>
                  <a:lnTo>
                    <a:pt x="4591" y="3064"/>
                  </a:lnTo>
                  <a:lnTo>
                    <a:pt x="4589" y="3069"/>
                  </a:lnTo>
                  <a:lnTo>
                    <a:pt x="4575" y="3097"/>
                  </a:lnTo>
                  <a:lnTo>
                    <a:pt x="4572" y="3102"/>
                  </a:lnTo>
                  <a:lnTo>
                    <a:pt x="4556" y="3130"/>
                  </a:lnTo>
                  <a:lnTo>
                    <a:pt x="4553" y="3136"/>
                  </a:lnTo>
                  <a:lnTo>
                    <a:pt x="4536" y="3164"/>
                  </a:lnTo>
                  <a:lnTo>
                    <a:pt x="4533" y="3168"/>
                  </a:lnTo>
                  <a:lnTo>
                    <a:pt x="4516" y="3195"/>
                  </a:lnTo>
                  <a:lnTo>
                    <a:pt x="4513" y="3200"/>
                  </a:lnTo>
                  <a:lnTo>
                    <a:pt x="4494" y="3226"/>
                  </a:lnTo>
                  <a:lnTo>
                    <a:pt x="4491" y="3230"/>
                  </a:lnTo>
                  <a:lnTo>
                    <a:pt x="4471" y="3255"/>
                  </a:lnTo>
                  <a:lnTo>
                    <a:pt x="4468" y="3260"/>
                  </a:lnTo>
                  <a:lnTo>
                    <a:pt x="4447" y="3284"/>
                  </a:lnTo>
                  <a:lnTo>
                    <a:pt x="4443" y="3289"/>
                  </a:lnTo>
                  <a:lnTo>
                    <a:pt x="4422" y="3312"/>
                  </a:lnTo>
                  <a:lnTo>
                    <a:pt x="4418" y="3316"/>
                  </a:lnTo>
                  <a:lnTo>
                    <a:pt x="4396" y="3339"/>
                  </a:lnTo>
                  <a:lnTo>
                    <a:pt x="4392" y="3343"/>
                  </a:lnTo>
                  <a:lnTo>
                    <a:pt x="4369" y="3365"/>
                  </a:lnTo>
                  <a:lnTo>
                    <a:pt x="4365" y="3369"/>
                  </a:lnTo>
                  <a:lnTo>
                    <a:pt x="4341" y="3390"/>
                  </a:lnTo>
                  <a:lnTo>
                    <a:pt x="4337" y="3394"/>
                  </a:lnTo>
                  <a:lnTo>
                    <a:pt x="4312" y="3414"/>
                  </a:lnTo>
                  <a:lnTo>
                    <a:pt x="4308" y="3418"/>
                  </a:lnTo>
                  <a:lnTo>
                    <a:pt x="4283" y="3437"/>
                  </a:lnTo>
                  <a:lnTo>
                    <a:pt x="4278" y="3441"/>
                  </a:lnTo>
                  <a:lnTo>
                    <a:pt x="4252" y="3459"/>
                  </a:lnTo>
                  <a:lnTo>
                    <a:pt x="4247" y="3462"/>
                  </a:lnTo>
                  <a:lnTo>
                    <a:pt x="4221" y="3480"/>
                  </a:lnTo>
                  <a:lnTo>
                    <a:pt x="4216" y="3483"/>
                  </a:lnTo>
                  <a:lnTo>
                    <a:pt x="4188" y="3499"/>
                  </a:lnTo>
                  <a:lnTo>
                    <a:pt x="4184" y="3502"/>
                  </a:lnTo>
                  <a:lnTo>
                    <a:pt x="4155" y="3518"/>
                  </a:lnTo>
                  <a:lnTo>
                    <a:pt x="4151" y="3520"/>
                  </a:lnTo>
                  <a:lnTo>
                    <a:pt x="4122" y="3535"/>
                  </a:lnTo>
                  <a:lnTo>
                    <a:pt x="4117" y="3537"/>
                  </a:lnTo>
                  <a:lnTo>
                    <a:pt x="4088" y="3551"/>
                  </a:lnTo>
                  <a:lnTo>
                    <a:pt x="4083" y="3553"/>
                  </a:lnTo>
                  <a:lnTo>
                    <a:pt x="4053" y="3565"/>
                  </a:lnTo>
                  <a:lnTo>
                    <a:pt x="4048" y="3567"/>
                  </a:lnTo>
                  <a:lnTo>
                    <a:pt x="4018" y="3578"/>
                  </a:lnTo>
                  <a:lnTo>
                    <a:pt x="4013" y="3580"/>
                  </a:lnTo>
                  <a:lnTo>
                    <a:pt x="3983" y="3590"/>
                  </a:lnTo>
                  <a:lnTo>
                    <a:pt x="3977" y="3592"/>
                  </a:lnTo>
                  <a:lnTo>
                    <a:pt x="3947" y="3601"/>
                  </a:lnTo>
                  <a:lnTo>
                    <a:pt x="3941" y="3602"/>
                  </a:lnTo>
                  <a:lnTo>
                    <a:pt x="3910" y="3610"/>
                  </a:lnTo>
                  <a:lnTo>
                    <a:pt x="3905" y="3611"/>
                  </a:lnTo>
                  <a:lnTo>
                    <a:pt x="3874" y="3618"/>
                  </a:lnTo>
                  <a:lnTo>
                    <a:pt x="3868" y="3619"/>
                  </a:lnTo>
                  <a:lnTo>
                    <a:pt x="3836" y="3624"/>
                  </a:lnTo>
                  <a:lnTo>
                    <a:pt x="3831" y="3625"/>
                  </a:lnTo>
                  <a:lnTo>
                    <a:pt x="3799" y="3629"/>
                  </a:lnTo>
                  <a:lnTo>
                    <a:pt x="3794" y="3630"/>
                  </a:lnTo>
                  <a:lnTo>
                    <a:pt x="3762" y="3633"/>
                  </a:lnTo>
                  <a:lnTo>
                    <a:pt x="3756" y="3633"/>
                  </a:lnTo>
                  <a:lnTo>
                    <a:pt x="3724" y="3635"/>
                  </a:lnTo>
                  <a:lnTo>
                    <a:pt x="3718" y="3635"/>
                  </a:lnTo>
                  <a:lnTo>
                    <a:pt x="3686" y="3636"/>
                  </a:lnTo>
                  <a:lnTo>
                    <a:pt x="3680" y="3636"/>
                  </a:lnTo>
                  <a:lnTo>
                    <a:pt x="3648" y="3635"/>
                  </a:lnTo>
                  <a:lnTo>
                    <a:pt x="3642" y="3635"/>
                  </a:lnTo>
                  <a:lnTo>
                    <a:pt x="3610" y="3633"/>
                  </a:lnTo>
                  <a:lnTo>
                    <a:pt x="3605" y="3633"/>
                  </a:lnTo>
                  <a:lnTo>
                    <a:pt x="3573" y="3630"/>
                  </a:lnTo>
                  <a:lnTo>
                    <a:pt x="3567" y="3629"/>
                  </a:lnTo>
                  <a:lnTo>
                    <a:pt x="3536" y="3625"/>
                  </a:lnTo>
                  <a:lnTo>
                    <a:pt x="3530" y="3624"/>
                  </a:lnTo>
                  <a:lnTo>
                    <a:pt x="3499" y="3619"/>
                  </a:lnTo>
                  <a:lnTo>
                    <a:pt x="3493" y="3618"/>
                  </a:lnTo>
                  <a:lnTo>
                    <a:pt x="3462" y="3611"/>
                  </a:lnTo>
                  <a:lnTo>
                    <a:pt x="3456" y="3610"/>
                  </a:lnTo>
                  <a:lnTo>
                    <a:pt x="3426" y="3602"/>
                  </a:lnTo>
                  <a:lnTo>
                    <a:pt x="3420" y="3601"/>
                  </a:lnTo>
                  <a:lnTo>
                    <a:pt x="3390" y="3592"/>
                  </a:lnTo>
                  <a:lnTo>
                    <a:pt x="3384" y="3590"/>
                  </a:lnTo>
                  <a:lnTo>
                    <a:pt x="3354" y="3580"/>
                  </a:lnTo>
                  <a:lnTo>
                    <a:pt x="3349" y="3578"/>
                  </a:lnTo>
                  <a:lnTo>
                    <a:pt x="3319" y="3567"/>
                  </a:lnTo>
                  <a:lnTo>
                    <a:pt x="3314" y="3565"/>
                  </a:lnTo>
                  <a:lnTo>
                    <a:pt x="3284" y="3553"/>
                  </a:lnTo>
                  <a:lnTo>
                    <a:pt x="3279" y="3551"/>
                  </a:lnTo>
                  <a:lnTo>
                    <a:pt x="3250" y="3537"/>
                  </a:lnTo>
                  <a:lnTo>
                    <a:pt x="3245" y="3535"/>
                  </a:lnTo>
                  <a:lnTo>
                    <a:pt x="3216" y="3521"/>
                  </a:lnTo>
                  <a:lnTo>
                    <a:pt x="3211" y="3518"/>
                  </a:lnTo>
                  <a:lnTo>
                    <a:pt x="3183" y="3503"/>
                  </a:lnTo>
                  <a:lnTo>
                    <a:pt x="3178" y="3499"/>
                  </a:lnTo>
                  <a:lnTo>
                    <a:pt x="3150" y="3483"/>
                  </a:lnTo>
                  <a:lnTo>
                    <a:pt x="3145" y="3480"/>
                  </a:lnTo>
                  <a:lnTo>
                    <a:pt x="3119" y="3462"/>
                  </a:lnTo>
                  <a:lnTo>
                    <a:pt x="3114" y="3459"/>
                  </a:lnTo>
                  <a:lnTo>
                    <a:pt x="3088" y="3441"/>
                  </a:lnTo>
                  <a:lnTo>
                    <a:pt x="3083" y="3437"/>
                  </a:lnTo>
                  <a:lnTo>
                    <a:pt x="3058" y="3418"/>
                  </a:lnTo>
                  <a:lnTo>
                    <a:pt x="3053" y="3414"/>
                  </a:lnTo>
                  <a:lnTo>
                    <a:pt x="3029" y="3394"/>
                  </a:lnTo>
                  <a:lnTo>
                    <a:pt x="3025" y="3390"/>
                  </a:lnTo>
                  <a:lnTo>
                    <a:pt x="3001" y="3369"/>
                  </a:lnTo>
                  <a:lnTo>
                    <a:pt x="2997" y="3365"/>
                  </a:lnTo>
                  <a:lnTo>
                    <a:pt x="2974" y="3343"/>
                  </a:lnTo>
                  <a:lnTo>
                    <a:pt x="2970" y="3339"/>
                  </a:lnTo>
                  <a:lnTo>
                    <a:pt x="2948" y="3316"/>
                  </a:lnTo>
                  <a:lnTo>
                    <a:pt x="2944" y="3312"/>
                  </a:lnTo>
                  <a:lnTo>
                    <a:pt x="2923" y="3288"/>
                  </a:lnTo>
                  <a:lnTo>
                    <a:pt x="2919" y="3284"/>
                  </a:lnTo>
                  <a:lnTo>
                    <a:pt x="2899" y="3260"/>
                  </a:lnTo>
                  <a:lnTo>
                    <a:pt x="2895" y="3255"/>
                  </a:lnTo>
                  <a:lnTo>
                    <a:pt x="2876" y="3230"/>
                  </a:lnTo>
                  <a:lnTo>
                    <a:pt x="2872" y="3225"/>
                  </a:lnTo>
                  <a:lnTo>
                    <a:pt x="2854" y="3199"/>
                  </a:lnTo>
                  <a:lnTo>
                    <a:pt x="2851" y="3194"/>
                  </a:lnTo>
                  <a:lnTo>
                    <a:pt x="2833" y="3168"/>
                  </a:lnTo>
                  <a:lnTo>
                    <a:pt x="2830" y="3163"/>
                  </a:lnTo>
                  <a:lnTo>
                    <a:pt x="2814" y="3135"/>
                  </a:lnTo>
                  <a:lnTo>
                    <a:pt x="2811" y="3131"/>
                  </a:lnTo>
                  <a:lnTo>
                    <a:pt x="2795" y="3102"/>
                  </a:lnTo>
                  <a:lnTo>
                    <a:pt x="2793" y="3097"/>
                  </a:lnTo>
                  <a:lnTo>
                    <a:pt x="2778" y="3069"/>
                  </a:lnTo>
                  <a:lnTo>
                    <a:pt x="2776" y="3064"/>
                  </a:lnTo>
                  <a:lnTo>
                    <a:pt x="2762" y="3035"/>
                  </a:lnTo>
                  <a:lnTo>
                    <a:pt x="2760" y="3030"/>
                  </a:lnTo>
                  <a:lnTo>
                    <a:pt x="2748" y="3000"/>
                  </a:lnTo>
                  <a:lnTo>
                    <a:pt x="2746" y="2995"/>
                  </a:lnTo>
                  <a:lnTo>
                    <a:pt x="2735" y="2965"/>
                  </a:lnTo>
                  <a:lnTo>
                    <a:pt x="2733" y="2960"/>
                  </a:lnTo>
                  <a:lnTo>
                    <a:pt x="2723" y="2929"/>
                  </a:lnTo>
                  <a:lnTo>
                    <a:pt x="2721" y="2924"/>
                  </a:lnTo>
                  <a:lnTo>
                    <a:pt x="2712" y="2893"/>
                  </a:lnTo>
                  <a:lnTo>
                    <a:pt x="2711" y="2888"/>
                  </a:lnTo>
                  <a:lnTo>
                    <a:pt x="2709" y="2880"/>
                  </a:lnTo>
                  <a:lnTo>
                    <a:pt x="1050" y="2880"/>
                  </a:lnTo>
                  <a:lnTo>
                    <a:pt x="1017" y="2878"/>
                  </a:lnTo>
                  <a:lnTo>
                    <a:pt x="985" y="2871"/>
                  </a:lnTo>
                  <a:lnTo>
                    <a:pt x="954" y="2861"/>
                  </a:lnTo>
                  <a:lnTo>
                    <a:pt x="925" y="2847"/>
                  </a:lnTo>
                  <a:lnTo>
                    <a:pt x="898" y="2828"/>
                  </a:lnTo>
                  <a:lnTo>
                    <a:pt x="873" y="2807"/>
                  </a:lnTo>
                  <a:lnTo>
                    <a:pt x="852" y="2782"/>
                  </a:lnTo>
                  <a:lnTo>
                    <a:pt x="833" y="2755"/>
                  </a:lnTo>
                  <a:lnTo>
                    <a:pt x="819" y="2726"/>
                  </a:lnTo>
                  <a:lnTo>
                    <a:pt x="809" y="2695"/>
                  </a:lnTo>
                  <a:lnTo>
                    <a:pt x="802" y="2663"/>
                  </a:lnTo>
                  <a:lnTo>
                    <a:pt x="800" y="2630"/>
                  </a:lnTo>
                  <a:lnTo>
                    <a:pt x="802" y="2597"/>
                  </a:lnTo>
                  <a:lnTo>
                    <a:pt x="809" y="2565"/>
                  </a:lnTo>
                  <a:lnTo>
                    <a:pt x="819" y="2534"/>
                  </a:lnTo>
                  <a:lnTo>
                    <a:pt x="833" y="2505"/>
                  </a:lnTo>
                  <a:lnTo>
                    <a:pt x="852" y="2478"/>
                  </a:lnTo>
                  <a:lnTo>
                    <a:pt x="873" y="2453"/>
                  </a:lnTo>
                  <a:lnTo>
                    <a:pt x="898" y="2432"/>
                  </a:lnTo>
                  <a:lnTo>
                    <a:pt x="925" y="2413"/>
                  </a:lnTo>
                  <a:lnTo>
                    <a:pt x="954" y="2399"/>
                  </a:lnTo>
                  <a:lnTo>
                    <a:pt x="985" y="2389"/>
                  </a:lnTo>
                  <a:lnTo>
                    <a:pt x="1017" y="2382"/>
                  </a:lnTo>
                  <a:lnTo>
                    <a:pt x="1050" y="2380"/>
                  </a:lnTo>
                  <a:lnTo>
                    <a:pt x="2709" y="2380"/>
                  </a:lnTo>
                  <a:lnTo>
                    <a:pt x="2711" y="2372"/>
                  </a:lnTo>
                  <a:lnTo>
                    <a:pt x="2712" y="2367"/>
                  </a:lnTo>
                  <a:lnTo>
                    <a:pt x="2721" y="2336"/>
                  </a:lnTo>
                  <a:lnTo>
                    <a:pt x="2723" y="2331"/>
                  </a:lnTo>
                  <a:lnTo>
                    <a:pt x="2733" y="2300"/>
                  </a:lnTo>
                  <a:lnTo>
                    <a:pt x="2735" y="2295"/>
                  </a:lnTo>
                  <a:lnTo>
                    <a:pt x="2746" y="2265"/>
                  </a:lnTo>
                  <a:lnTo>
                    <a:pt x="2748" y="2260"/>
                  </a:lnTo>
                  <a:lnTo>
                    <a:pt x="2760" y="2230"/>
                  </a:lnTo>
                  <a:lnTo>
                    <a:pt x="2762" y="2225"/>
                  </a:lnTo>
                  <a:lnTo>
                    <a:pt x="2776" y="2196"/>
                  </a:lnTo>
                  <a:lnTo>
                    <a:pt x="2778" y="2191"/>
                  </a:lnTo>
                  <a:lnTo>
                    <a:pt x="2793" y="2163"/>
                  </a:lnTo>
                  <a:lnTo>
                    <a:pt x="2795" y="2158"/>
                  </a:lnTo>
                  <a:lnTo>
                    <a:pt x="2811" y="2129"/>
                  </a:lnTo>
                  <a:lnTo>
                    <a:pt x="2814" y="2125"/>
                  </a:lnTo>
                  <a:lnTo>
                    <a:pt x="2830" y="2097"/>
                  </a:lnTo>
                  <a:lnTo>
                    <a:pt x="2833" y="2092"/>
                  </a:lnTo>
                  <a:lnTo>
                    <a:pt x="2851" y="2066"/>
                  </a:lnTo>
                  <a:lnTo>
                    <a:pt x="2854" y="2061"/>
                  </a:lnTo>
                  <a:lnTo>
                    <a:pt x="2872" y="2035"/>
                  </a:lnTo>
                  <a:lnTo>
                    <a:pt x="2876" y="2030"/>
                  </a:lnTo>
                  <a:lnTo>
                    <a:pt x="2895" y="2005"/>
                  </a:lnTo>
                  <a:lnTo>
                    <a:pt x="2899" y="2000"/>
                  </a:lnTo>
                  <a:lnTo>
                    <a:pt x="2919" y="1976"/>
                  </a:lnTo>
                  <a:lnTo>
                    <a:pt x="2923" y="1972"/>
                  </a:lnTo>
                  <a:lnTo>
                    <a:pt x="2944" y="1948"/>
                  </a:lnTo>
                  <a:lnTo>
                    <a:pt x="2948" y="1944"/>
                  </a:lnTo>
                  <a:lnTo>
                    <a:pt x="2970" y="1921"/>
                  </a:lnTo>
                  <a:lnTo>
                    <a:pt x="2974" y="1917"/>
                  </a:lnTo>
                  <a:lnTo>
                    <a:pt x="2997" y="1895"/>
                  </a:lnTo>
                  <a:lnTo>
                    <a:pt x="3001" y="1891"/>
                  </a:lnTo>
                  <a:lnTo>
                    <a:pt x="3025" y="1870"/>
                  </a:lnTo>
                  <a:lnTo>
                    <a:pt x="3029" y="1866"/>
                  </a:lnTo>
                  <a:lnTo>
                    <a:pt x="3053" y="1846"/>
                  </a:lnTo>
                  <a:lnTo>
                    <a:pt x="3058" y="1842"/>
                  </a:lnTo>
                  <a:lnTo>
                    <a:pt x="3083" y="1823"/>
                  </a:lnTo>
                  <a:lnTo>
                    <a:pt x="3088" y="1819"/>
                  </a:lnTo>
                  <a:lnTo>
                    <a:pt x="3114" y="1801"/>
                  </a:lnTo>
                  <a:lnTo>
                    <a:pt x="3119" y="1798"/>
                  </a:lnTo>
                  <a:lnTo>
                    <a:pt x="3145" y="1780"/>
                  </a:lnTo>
                  <a:lnTo>
                    <a:pt x="3150" y="1777"/>
                  </a:lnTo>
                  <a:lnTo>
                    <a:pt x="3178" y="1761"/>
                  </a:lnTo>
                  <a:lnTo>
                    <a:pt x="3183" y="1757"/>
                  </a:lnTo>
                  <a:lnTo>
                    <a:pt x="3211" y="1742"/>
                  </a:lnTo>
                  <a:lnTo>
                    <a:pt x="3216" y="1739"/>
                  </a:lnTo>
                  <a:lnTo>
                    <a:pt x="3245" y="1725"/>
                  </a:lnTo>
                  <a:lnTo>
                    <a:pt x="3250" y="1723"/>
                  </a:lnTo>
                  <a:lnTo>
                    <a:pt x="3279" y="1709"/>
                  </a:lnTo>
                  <a:lnTo>
                    <a:pt x="3284" y="1707"/>
                  </a:lnTo>
                  <a:lnTo>
                    <a:pt x="3314" y="1695"/>
                  </a:lnTo>
                  <a:lnTo>
                    <a:pt x="3319" y="1693"/>
                  </a:lnTo>
                  <a:lnTo>
                    <a:pt x="3349" y="1682"/>
                  </a:lnTo>
                  <a:lnTo>
                    <a:pt x="3354" y="1680"/>
                  </a:lnTo>
                  <a:lnTo>
                    <a:pt x="3384" y="1670"/>
                  </a:lnTo>
                  <a:lnTo>
                    <a:pt x="3390" y="1668"/>
                  </a:lnTo>
                  <a:lnTo>
                    <a:pt x="3420" y="1659"/>
                  </a:lnTo>
                  <a:lnTo>
                    <a:pt x="3426" y="1658"/>
                  </a:lnTo>
                  <a:lnTo>
                    <a:pt x="3456" y="1650"/>
                  </a:lnTo>
                  <a:lnTo>
                    <a:pt x="3462" y="1649"/>
                  </a:lnTo>
                  <a:lnTo>
                    <a:pt x="3493" y="1642"/>
                  </a:lnTo>
                  <a:lnTo>
                    <a:pt x="3499" y="1641"/>
                  </a:lnTo>
                  <a:lnTo>
                    <a:pt x="3530" y="1636"/>
                  </a:lnTo>
                  <a:lnTo>
                    <a:pt x="3536" y="1635"/>
                  </a:lnTo>
                  <a:lnTo>
                    <a:pt x="3567" y="1631"/>
                  </a:lnTo>
                  <a:lnTo>
                    <a:pt x="3573" y="1630"/>
                  </a:lnTo>
                  <a:lnTo>
                    <a:pt x="3605" y="1627"/>
                  </a:lnTo>
                  <a:lnTo>
                    <a:pt x="3610" y="1627"/>
                  </a:lnTo>
                  <a:lnTo>
                    <a:pt x="3642" y="1625"/>
                  </a:lnTo>
                  <a:lnTo>
                    <a:pt x="3648" y="1625"/>
                  </a:lnTo>
                  <a:lnTo>
                    <a:pt x="3680" y="1624"/>
                  </a:lnTo>
                  <a:lnTo>
                    <a:pt x="3686" y="1624"/>
                  </a:lnTo>
                  <a:lnTo>
                    <a:pt x="3718" y="1625"/>
                  </a:lnTo>
                  <a:lnTo>
                    <a:pt x="3724" y="1625"/>
                  </a:lnTo>
                  <a:lnTo>
                    <a:pt x="3756" y="1627"/>
                  </a:lnTo>
                  <a:lnTo>
                    <a:pt x="3762" y="1627"/>
                  </a:lnTo>
                  <a:lnTo>
                    <a:pt x="3794" y="1630"/>
                  </a:lnTo>
                  <a:lnTo>
                    <a:pt x="3799" y="1631"/>
                  </a:lnTo>
                  <a:lnTo>
                    <a:pt x="3831" y="1635"/>
                  </a:lnTo>
                  <a:lnTo>
                    <a:pt x="3836" y="1636"/>
                  </a:lnTo>
                  <a:lnTo>
                    <a:pt x="3868" y="1641"/>
                  </a:lnTo>
                  <a:lnTo>
                    <a:pt x="3874" y="1642"/>
                  </a:lnTo>
                  <a:lnTo>
                    <a:pt x="3905" y="1649"/>
                  </a:lnTo>
                  <a:lnTo>
                    <a:pt x="3910" y="1650"/>
                  </a:lnTo>
                  <a:lnTo>
                    <a:pt x="3941" y="1658"/>
                  </a:lnTo>
                  <a:lnTo>
                    <a:pt x="3947" y="1659"/>
                  </a:lnTo>
                  <a:lnTo>
                    <a:pt x="3977" y="1668"/>
                  </a:lnTo>
                  <a:lnTo>
                    <a:pt x="3983" y="1670"/>
                  </a:lnTo>
                  <a:lnTo>
                    <a:pt x="4013" y="1680"/>
                  </a:lnTo>
                  <a:lnTo>
                    <a:pt x="4018" y="1682"/>
                  </a:lnTo>
                  <a:lnTo>
                    <a:pt x="4048" y="1693"/>
                  </a:lnTo>
                  <a:lnTo>
                    <a:pt x="4053" y="1695"/>
                  </a:lnTo>
                  <a:lnTo>
                    <a:pt x="4083" y="1707"/>
                  </a:lnTo>
                  <a:lnTo>
                    <a:pt x="4088" y="1709"/>
                  </a:lnTo>
                  <a:lnTo>
                    <a:pt x="4117" y="1723"/>
                  </a:lnTo>
                  <a:lnTo>
                    <a:pt x="4122" y="1725"/>
                  </a:lnTo>
                  <a:lnTo>
                    <a:pt x="4151" y="1740"/>
                  </a:lnTo>
                  <a:lnTo>
                    <a:pt x="4155" y="1742"/>
                  </a:lnTo>
                  <a:lnTo>
                    <a:pt x="4184" y="1758"/>
                  </a:lnTo>
                  <a:lnTo>
                    <a:pt x="4188" y="1761"/>
                  </a:lnTo>
                  <a:lnTo>
                    <a:pt x="4216" y="1777"/>
                  </a:lnTo>
                  <a:lnTo>
                    <a:pt x="4221" y="1780"/>
                  </a:lnTo>
                  <a:lnTo>
                    <a:pt x="4247" y="1798"/>
                  </a:lnTo>
                  <a:lnTo>
                    <a:pt x="4252" y="1801"/>
                  </a:lnTo>
                  <a:lnTo>
                    <a:pt x="4278" y="1819"/>
                  </a:lnTo>
                  <a:lnTo>
                    <a:pt x="4283" y="1823"/>
                  </a:lnTo>
                  <a:lnTo>
                    <a:pt x="4308" y="1842"/>
                  </a:lnTo>
                  <a:lnTo>
                    <a:pt x="4312" y="1846"/>
                  </a:lnTo>
                  <a:lnTo>
                    <a:pt x="4337" y="1866"/>
                  </a:lnTo>
                  <a:lnTo>
                    <a:pt x="4341" y="1870"/>
                  </a:lnTo>
                  <a:lnTo>
                    <a:pt x="4365" y="1891"/>
                  </a:lnTo>
                  <a:lnTo>
                    <a:pt x="4369" y="1895"/>
                  </a:lnTo>
                  <a:lnTo>
                    <a:pt x="4392" y="1917"/>
                  </a:lnTo>
                  <a:lnTo>
                    <a:pt x="4396" y="1921"/>
                  </a:lnTo>
                  <a:lnTo>
                    <a:pt x="4418" y="1944"/>
                  </a:lnTo>
                  <a:lnTo>
                    <a:pt x="4422" y="1948"/>
                  </a:lnTo>
                  <a:lnTo>
                    <a:pt x="4443" y="1971"/>
                  </a:lnTo>
                  <a:lnTo>
                    <a:pt x="4447" y="1976"/>
                  </a:lnTo>
                  <a:lnTo>
                    <a:pt x="4468" y="2000"/>
                  </a:lnTo>
                  <a:lnTo>
                    <a:pt x="4471" y="2005"/>
                  </a:lnTo>
                  <a:lnTo>
                    <a:pt x="4491" y="2030"/>
                  </a:lnTo>
                  <a:lnTo>
                    <a:pt x="4494" y="2034"/>
                  </a:lnTo>
                  <a:lnTo>
                    <a:pt x="4513" y="2060"/>
                  </a:lnTo>
                  <a:lnTo>
                    <a:pt x="4516" y="2065"/>
                  </a:lnTo>
                  <a:lnTo>
                    <a:pt x="4533" y="2092"/>
                  </a:lnTo>
                  <a:lnTo>
                    <a:pt x="4536" y="2096"/>
                  </a:lnTo>
                  <a:lnTo>
                    <a:pt x="4553" y="2124"/>
                  </a:lnTo>
                  <a:lnTo>
                    <a:pt x="4556" y="2130"/>
                  </a:lnTo>
                  <a:lnTo>
                    <a:pt x="4572" y="2158"/>
                  </a:lnTo>
                  <a:lnTo>
                    <a:pt x="4575" y="2163"/>
                  </a:lnTo>
                  <a:lnTo>
                    <a:pt x="4589" y="2191"/>
                  </a:lnTo>
                  <a:lnTo>
                    <a:pt x="4591" y="2196"/>
                  </a:lnTo>
                  <a:lnTo>
                    <a:pt x="4605" y="2226"/>
                  </a:lnTo>
                  <a:lnTo>
                    <a:pt x="4607" y="2231"/>
                  </a:lnTo>
                  <a:lnTo>
                    <a:pt x="4619" y="2260"/>
                  </a:lnTo>
                  <a:lnTo>
                    <a:pt x="4621" y="2266"/>
                  </a:lnTo>
                  <a:lnTo>
                    <a:pt x="4632" y="2296"/>
                  </a:lnTo>
                  <a:lnTo>
                    <a:pt x="4634" y="2301"/>
                  </a:lnTo>
                  <a:lnTo>
                    <a:pt x="4644" y="2331"/>
                  </a:lnTo>
                  <a:lnTo>
                    <a:pt x="4646" y="2337"/>
                  </a:lnTo>
                  <a:lnTo>
                    <a:pt x="4654" y="2367"/>
                  </a:lnTo>
                  <a:close/>
                  <a:moveTo>
                    <a:pt x="3036" y="2348"/>
                  </a:moveTo>
                  <a:lnTo>
                    <a:pt x="3026" y="2372"/>
                  </a:lnTo>
                  <a:lnTo>
                    <a:pt x="3023" y="2380"/>
                  </a:lnTo>
                  <a:lnTo>
                    <a:pt x="4344" y="2380"/>
                  </a:lnTo>
                  <a:lnTo>
                    <a:pt x="4341" y="2372"/>
                  </a:lnTo>
                  <a:lnTo>
                    <a:pt x="4331" y="2348"/>
                  </a:lnTo>
                  <a:lnTo>
                    <a:pt x="4320" y="2324"/>
                  </a:lnTo>
                  <a:lnTo>
                    <a:pt x="4308" y="2300"/>
                  </a:lnTo>
                  <a:lnTo>
                    <a:pt x="4295" y="2277"/>
                  </a:lnTo>
                  <a:lnTo>
                    <a:pt x="4282" y="2255"/>
                  </a:lnTo>
                  <a:lnTo>
                    <a:pt x="4267" y="2233"/>
                  </a:lnTo>
                  <a:lnTo>
                    <a:pt x="4251" y="2211"/>
                  </a:lnTo>
                  <a:lnTo>
                    <a:pt x="4235" y="2190"/>
                  </a:lnTo>
                  <a:lnTo>
                    <a:pt x="4218" y="2170"/>
                  </a:lnTo>
                  <a:lnTo>
                    <a:pt x="4201" y="2150"/>
                  </a:lnTo>
                  <a:lnTo>
                    <a:pt x="4182" y="2131"/>
                  </a:lnTo>
                  <a:lnTo>
                    <a:pt x="4163" y="2113"/>
                  </a:lnTo>
                  <a:lnTo>
                    <a:pt x="4144" y="2095"/>
                  </a:lnTo>
                  <a:lnTo>
                    <a:pt x="4123" y="2078"/>
                  </a:lnTo>
                  <a:lnTo>
                    <a:pt x="4102" y="2062"/>
                  </a:lnTo>
                  <a:lnTo>
                    <a:pt x="4081" y="2047"/>
                  </a:lnTo>
                  <a:lnTo>
                    <a:pt x="4059" y="2033"/>
                  </a:lnTo>
                  <a:lnTo>
                    <a:pt x="4036" y="2019"/>
                  </a:lnTo>
                  <a:lnTo>
                    <a:pt x="4013" y="2006"/>
                  </a:lnTo>
                  <a:lnTo>
                    <a:pt x="3989" y="1994"/>
                  </a:lnTo>
                  <a:lnTo>
                    <a:pt x="3965" y="1983"/>
                  </a:lnTo>
                  <a:lnTo>
                    <a:pt x="3941" y="1973"/>
                  </a:lnTo>
                  <a:lnTo>
                    <a:pt x="3916" y="1964"/>
                  </a:lnTo>
                  <a:lnTo>
                    <a:pt x="3891" y="1956"/>
                  </a:lnTo>
                  <a:lnTo>
                    <a:pt x="3866" y="1948"/>
                  </a:lnTo>
                  <a:lnTo>
                    <a:pt x="3840" y="1942"/>
                  </a:lnTo>
                  <a:lnTo>
                    <a:pt x="3815" y="1936"/>
                  </a:lnTo>
                  <a:lnTo>
                    <a:pt x="3789" y="1932"/>
                  </a:lnTo>
                  <a:lnTo>
                    <a:pt x="3762" y="1929"/>
                  </a:lnTo>
                  <a:lnTo>
                    <a:pt x="3736" y="1926"/>
                  </a:lnTo>
                  <a:lnTo>
                    <a:pt x="3710" y="1925"/>
                  </a:lnTo>
                  <a:lnTo>
                    <a:pt x="3683" y="1924"/>
                  </a:lnTo>
                  <a:lnTo>
                    <a:pt x="3657" y="1925"/>
                  </a:lnTo>
                  <a:lnTo>
                    <a:pt x="3630" y="1926"/>
                  </a:lnTo>
                  <a:lnTo>
                    <a:pt x="3604" y="1929"/>
                  </a:lnTo>
                  <a:lnTo>
                    <a:pt x="3578" y="1932"/>
                  </a:lnTo>
                  <a:lnTo>
                    <a:pt x="3552" y="1936"/>
                  </a:lnTo>
                  <a:lnTo>
                    <a:pt x="3526" y="1942"/>
                  </a:lnTo>
                  <a:lnTo>
                    <a:pt x="3501" y="1948"/>
                  </a:lnTo>
                  <a:lnTo>
                    <a:pt x="3476" y="1956"/>
                  </a:lnTo>
                  <a:lnTo>
                    <a:pt x="3451" y="1964"/>
                  </a:lnTo>
                  <a:lnTo>
                    <a:pt x="3426" y="1973"/>
                  </a:lnTo>
                  <a:lnTo>
                    <a:pt x="3401" y="1983"/>
                  </a:lnTo>
                  <a:lnTo>
                    <a:pt x="3377" y="1994"/>
                  </a:lnTo>
                  <a:lnTo>
                    <a:pt x="3353" y="2006"/>
                  </a:lnTo>
                  <a:lnTo>
                    <a:pt x="3330" y="2019"/>
                  </a:lnTo>
                  <a:lnTo>
                    <a:pt x="3307" y="2033"/>
                  </a:lnTo>
                  <a:lnTo>
                    <a:pt x="3285" y="2047"/>
                  </a:lnTo>
                  <a:lnTo>
                    <a:pt x="3264" y="2062"/>
                  </a:lnTo>
                  <a:lnTo>
                    <a:pt x="3243" y="2078"/>
                  </a:lnTo>
                  <a:lnTo>
                    <a:pt x="3223" y="2095"/>
                  </a:lnTo>
                  <a:lnTo>
                    <a:pt x="3203" y="2113"/>
                  </a:lnTo>
                  <a:lnTo>
                    <a:pt x="3184" y="2131"/>
                  </a:lnTo>
                  <a:lnTo>
                    <a:pt x="3166" y="2150"/>
                  </a:lnTo>
                  <a:lnTo>
                    <a:pt x="3148" y="2170"/>
                  </a:lnTo>
                  <a:lnTo>
                    <a:pt x="3131" y="2190"/>
                  </a:lnTo>
                  <a:lnTo>
                    <a:pt x="3115" y="2211"/>
                  </a:lnTo>
                  <a:lnTo>
                    <a:pt x="3100" y="2232"/>
                  </a:lnTo>
                  <a:lnTo>
                    <a:pt x="3086" y="2254"/>
                  </a:lnTo>
                  <a:lnTo>
                    <a:pt x="3072" y="2277"/>
                  </a:lnTo>
                  <a:lnTo>
                    <a:pt x="3059" y="2300"/>
                  </a:lnTo>
                  <a:lnTo>
                    <a:pt x="3047" y="2324"/>
                  </a:lnTo>
                  <a:lnTo>
                    <a:pt x="3036" y="2348"/>
                  </a:lnTo>
                  <a:close/>
                  <a:moveTo>
                    <a:pt x="4331" y="2912"/>
                  </a:moveTo>
                  <a:lnTo>
                    <a:pt x="4341" y="2888"/>
                  </a:lnTo>
                  <a:lnTo>
                    <a:pt x="4344" y="2880"/>
                  </a:lnTo>
                  <a:lnTo>
                    <a:pt x="3023" y="2880"/>
                  </a:lnTo>
                  <a:lnTo>
                    <a:pt x="3026" y="2888"/>
                  </a:lnTo>
                  <a:lnTo>
                    <a:pt x="3036" y="2912"/>
                  </a:lnTo>
                  <a:lnTo>
                    <a:pt x="3047" y="2936"/>
                  </a:lnTo>
                  <a:lnTo>
                    <a:pt x="3059" y="2960"/>
                  </a:lnTo>
                  <a:lnTo>
                    <a:pt x="3072" y="2983"/>
                  </a:lnTo>
                  <a:lnTo>
                    <a:pt x="3086" y="3006"/>
                  </a:lnTo>
                  <a:lnTo>
                    <a:pt x="3100" y="3028"/>
                  </a:lnTo>
                  <a:lnTo>
                    <a:pt x="3115" y="3049"/>
                  </a:lnTo>
                  <a:lnTo>
                    <a:pt x="3131" y="3070"/>
                  </a:lnTo>
                  <a:lnTo>
                    <a:pt x="3148" y="3090"/>
                  </a:lnTo>
                  <a:lnTo>
                    <a:pt x="3166" y="3110"/>
                  </a:lnTo>
                  <a:lnTo>
                    <a:pt x="3184" y="3129"/>
                  </a:lnTo>
                  <a:lnTo>
                    <a:pt x="3203" y="3147"/>
                  </a:lnTo>
                  <a:lnTo>
                    <a:pt x="3223" y="3165"/>
                  </a:lnTo>
                  <a:lnTo>
                    <a:pt x="3243" y="3182"/>
                  </a:lnTo>
                  <a:lnTo>
                    <a:pt x="3264" y="3198"/>
                  </a:lnTo>
                  <a:lnTo>
                    <a:pt x="3285" y="3213"/>
                  </a:lnTo>
                  <a:lnTo>
                    <a:pt x="3307" y="3227"/>
                  </a:lnTo>
                  <a:lnTo>
                    <a:pt x="3330" y="3241"/>
                  </a:lnTo>
                  <a:lnTo>
                    <a:pt x="3353" y="3254"/>
                  </a:lnTo>
                  <a:lnTo>
                    <a:pt x="3377" y="3266"/>
                  </a:lnTo>
                  <a:lnTo>
                    <a:pt x="3401" y="3277"/>
                  </a:lnTo>
                  <a:lnTo>
                    <a:pt x="3426" y="3287"/>
                  </a:lnTo>
                  <a:lnTo>
                    <a:pt x="3451" y="3296"/>
                  </a:lnTo>
                  <a:lnTo>
                    <a:pt x="3476" y="3304"/>
                  </a:lnTo>
                  <a:lnTo>
                    <a:pt x="3501" y="3312"/>
                  </a:lnTo>
                  <a:lnTo>
                    <a:pt x="3526" y="3318"/>
                  </a:lnTo>
                  <a:lnTo>
                    <a:pt x="3552" y="3324"/>
                  </a:lnTo>
                  <a:lnTo>
                    <a:pt x="3578" y="3328"/>
                  </a:lnTo>
                  <a:lnTo>
                    <a:pt x="3604" y="3331"/>
                  </a:lnTo>
                  <a:lnTo>
                    <a:pt x="3630" y="3334"/>
                  </a:lnTo>
                  <a:lnTo>
                    <a:pt x="3657" y="3335"/>
                  </a:lnTo>
                  <a:lnTo>
                    <a:pt x="3683" y="3336"/>
                  </a:lnTo>
                  <a:lnTo>
                    <a:pt x="3710" y="3335"/>
                  </a:lnTo>
                  <a:lnTo>
                    <a:pt x="3736" y="3334"/>
                  </a:lnTo>
                  <a:lnTo>
                    <a:pt x="3762" y="3331"/>
                  </a:lnTo>
                  <a:lnTo>
                    <a:pt x="3789" y="3328"/>
                  </a:lnTo>
                  <a:lnTo>
                    <a:pt x="3815" y="3324"/>
                  </a:lnTo>
                  <a:lnTo>
                    <a:pt x="3840" y="3318"/>
                  </a:lnTo>
                  <a:lnTo>
                    <a:pt x="3866" y="3312"/>
                  </a:lnTo>
                  <a:lnTo>
                    <a:pt x="3891" y="3304"/>
                  </a:lnTo>
                  <a:lnTo>
                    <a:pt x="3916" y="3296"/>
                  </a:lnTo>
                  <a:lnTo>
                    <a:pt x="3941" y="3287"/>
                  </a:lnTo>
                  <a:lnTo>
                    <a:pt x="3965" y="3277"/>
                  </a:lnTo>
                  <a:lnTo>
                    <a:pt x="3989" y="3266"/>
                  </a:lnTo>
                  <a:lnTo>
                    <a:pt x="4013" y="3254"/>
                  </a:lnTo>
                  <a:lnTo>
                    <a:pt x="4036" y="3241"/>
                  </a:lnTo>
                  <a:lnTo>
                    <a:pt x="4059" y="3227"/>
                  </a:lnTo>
                  <a:lnTo>
                    <a:pt x="4081" y="3213"/>
                  </a:lnTo>
                  <a:lnTo>
                    <a:pt x="4102" y="3198"/>
                  </a:lnTo>
                  <a:lnTo>
                    <a:pt x="4123" y="3182"/>
                  </a:lnTo>
                  <a:lnTo>
                    <a:pt x="4144" y="3165"/>
                  </a:lnTo>
                  <a:lnTo>
                    <a:pt x="4163" y="3147"/>
                  </a:lnTo>
                  <a:lnTo>
                    <a:pt x="4182" y="3129"/>
                  </a:lnTo>
                  <a:lnTo>
                    <a:pt x="4201" y="3110"/>
                  </a:lnTo>
                  <a:lnTo>
                    <a:pt x="4218" y="3090"/>
                  </a:lnTo>
                  <a:lnTo>
                    <a:pt x="4235" y="3070"/>
                  </a:lnTo>
                  <a:lnTo>
                    <a:pt x="4251" y="3049"/>
                  </a:lnTo>
                  <a:lnTo>
                    <a:pt x="4267" y="3027"/>
                  </a:lnTo>
                  <a:lnTo>
                    <a:pt x="4282" y="3005"/>
                  </a:lnTo>
                  <a:lnTo>
                    <a:pt x="4295" y="2983"/>
                  </a:lnTo>
                  <a:lnTo>
                    <a:pt x="4308" y="2960"/>
                  </a:lnTo>
                  <a:lnTo>
                    <a:pt x="4320" y="2936"/>
                  </a:lnTo>
                  <a:lnTo>
                    <a:pt x="4331" y="2912"/>
                  </a:lnTo>
                  <a:close/>
                  <a:moveTo>
                    <a:pt x="9102" y="5198"/>
                  </a:moveTo>
                  <a:lnTo>
                    <a:pt x="9075" y="5217"/>
                  </a:lnTo>
                  <a:lnTo>
                    <a:pt x="9046" y="5231"/>
                  </a:lnTo>
                  <a:lnTo>
                    <a:pt x="9015" y="5241"/>
                  </a:lnTo>
                  <a:lnTo>
                    <a:pt x="8983" y="5248"/>
                  </a:lnTo>
                  <a:lnTo>
                    <a:pt x="8950" y="5250"/>
                  </a:lnTo>
                  <a:lnTo>
                    <a:pt x="7554" y="5250"/>
                  </a:lnTo>
                  <a:lnTo>
                    <a:pt x="7552" y="5258"/>
                  </a:lnTo>
                  <a:lnTo>
                    <a:pt x="7551" y="5263"/>
                  </a:lnTo>
                  <a:lnTo>
                    <a:pt x="7542" y="5294"/>
                  </a:lnTo>
                  <a:lnTo>
                    <a:pt x="7540" y="5299"/>
                  </a:lnTo>
                  <a:lnTo>
                    <a:pt x="7530" y="5330"/>
                  </a:lnTo>
                  <a:lnTo>
                    <a:pt x="7528" y="5335"/>
                  </a:lnTo>
                  <a:lnTo>
                    <a:pt x="7517" y="5365"/>
                  </a:lnTo>
                  <a:lnTo>
                    <a:pt x="7515" y="5370"/>
                  </a:lnTo>
                  <a:lnTo>
                    <a:pt x="7503" y="5400"/>
                  </a:lnTo>
                  <a:lnTo>
                    <a:pt x="7501" y="5405"/>
                  </a:lnTo>
                  <a:lnTo>
                    <a:pt x="7487" y="5434"/>
                  </a:lnTo>
                  <a:lnTo>
                    <a:pt x="7485" y="5439"/>
                  </a:lnTo>
                  <a:lnTo>
                    <a:pt x="7470" y="5467"/>
                  </a:lnTo>
                  <a:lnTo>
                    <a:pt x="7468" y="5472"/>
                  </a:lnTo>
                  <a:lnTo>
                    <a:pt x="7452" y="5501"/>
                  </a:lnTo>
                  <a:lnTo>
                    <a:pt x="7449" y="5505"/>
                  </a:lnTo>
                  <a:lnTo>
                    <a:pt x="7433" y="5533"/>
                  </a:lnTo>
                  <a:lnTo>
                    <a:pt x="7430" y="5538"/>
                  </a:lnTo>
                  <a:lnTo>
                    <a:pt x="7412" y="5564"/>
                  </a:lnTo>
                  <a:lnTo>
                    <a:pt x="7409" y="5569"/>
                  </a:lnTo>
                  <a:lnTo>
                    <a:pt x="7391" y="5595"/>
                  </a:lnTo>
                  <a:lnTo>
                    <a:pt x="7387" y="5600"/>
                  </a:lnTo>
                  <a:lnTo>
                    <a:pt x="7368" y="5625"/>
                  </a:lnTo>
                  <a:lnTo>
                    <a:pt x="7364" y="5630"/>
                  </a:lnTo>
                  <a:lnTo>
                    <a:pt x="7344" y="5654"/>
                  </a:lnTo>
                  <a:lnTo>
                    <a:pt x="7340" y="5658"/>
                  </a:lnTo>
                  <a:lnTo>
                    <a:pt x="7319" y="5682"/>
                  </a:lnTo>
                  <a:lnTo>
                    <a:pt x="7315" y="5686"/>
                  </a:lnTo>
                  <a:lnTo>
                    <a:pt x="7293" y="5709"/>
                  </a:lnTo>
                  <a:lnTo>
                    <a:pt x="7289" y="5713"/>
                  </a:lnTo>
                  <a:lnTo>
                    <a:pt x="7266" y="5735"/>
                  </a:lnTo>
                  <a:lnTo>
                    <a:pt x="7262" y="5739"/>
                  </a:lnTo>
                  <a:lnTo>
                    <a:pt x="7238" y="5760"/>
                  </a:lnTo>
                  <a:lnTo>
                    <a:pt x="7234" y="5764"/>
                  </a:lnTo>
                  <a:lnTo>
                    <a:pt x="7210" y="5784"/>
                  </a:lnTo>
                  <a:lnTo>
                    <a:pt x="7205" y="5788"/>
                  </a:lnTo>
                  <a:lnTo>
                    <a:pt x="7180" y="5807"/>
                  </a:lnTo>
                  <a:lnTo>
                    <a:pt x="7175" y="5811"/>
                  </a:lnTo>
                  <a:lnTo>
                    <a:pt x="7149" y="5829"/>
                  </a:lnTo>
                  <a:lnTo>
                    <a:pt x="7144" y="5832"/>
                  </a:lnTo>
                  <a:lnTo>
                    <a:pt x="7118" y="5850"/>
                  </a:lnTo>
                  <a:lnTo>
                    <a:pt x="7113" y="5853"/>
                  </a:lnTo>
                  <a:lnTo>
                    <a:pt x="7085" y="5869"/>
                  </a:lnTo>
                  <a:lnTo>
                    <a:pt x="7081" y="5872"/>
                  </a:lnTo>
                  <a:lnTo>
                    <a:pt x="7052" y="5888"/>
                  </a:lnTo>
                  <a:lnTo>
                    <a:pt x="7047" y="5890"/>
                  </a:lnTo>
                  <a:lnTo>
                    <a:pt x="7019" y="5905"/>
                  </a:lnTo>
                  <a:lnTo>
                    <a:pt x="7014" y="5907"/>
                  </a:lnTo>
                  <a:lnTo>
                    <a:pt x="6985" y="5921"/>
                  </a:lnTo>
                  <a:lnTo>
                    <a:pt x="6980" y="5923"/>
                  </a:lnTo>
                  <a:lnTo>
                    <a:pt x="6950" y="5935"/>
                  </a:lnTo>
                  <a:lnTo>
                    <a:pt x="6945" y="5937"/>
                  </a:lnTo>
                  <a:lnTo>
                    <a:pt x="6915" y="5948"/>
                  </a:lnTo>
                  <a:lnTo>
                    <a:pt x="6910" y="5950"/>
                  </a:lnTo>
                  <a:lnTo>
                    <a:pt x="6879" y="5960"/>
                  </a:lnTo>
                  <a:lnTo>
                    <a:pt x="6874" y="5962"/>
                  </a:lnTo>
                  <a:lnTo>
                    <a:pt x="6843" y="5971"/>
                  </a:lnTo>
                  <a:lnTo>
                    <a:pt x="6838" y="5972"/>
                  </a:lnTo>
                  <a:lnTo>
                    <a:pt x="6807" y="5980"/>
                  </a:lnTo>
                  <a:lnTo>
                    <a:pt x="6801" y="5981"/>
                  </a:lnTo>
                  <a:lnTo>
                    <a:pt x="6770" y="5988"/>
                  </a:lnTo>
                  <a:lnTo>
                    <a:pt x="6765" y="5989"/>
                  </a:lnTo>
                  <a:lnTo>
                    <a:pt x="6733" y="5994"/>
                  </a:lnTo>
                  <a:lnTo>
                    <a:pt x="6727" y="5995"/>
                  </a:lnTo>
                  <a:lnTo>
                    <a:pt x="6696" y="5999"/>
                  </a:lnTo>
                  <a:lnTo>
                    <a:pt x="6690" y="6000"/>
                  </a:lnTo>
                  <a:lnTo>
                    <a:pt x="6658" y="6003"/>
                  </a:lnTo>
                  <a:lnTo>
                    <a:pt x="6653" y="6003"/>
                  </a:lnTo>
                  <a:lnTo>
                    <a:pt x="6621" y="6005"/>
                  </a:lnTo>
                  <a:lnTo>
                    <a:pt x="6615" y="6005"/>
                  </a:lnTo>
                  <a:lnTo>
                    <a:pt x="6583" y="6006"/>
                  </a:lnTo>
                  <a:lnTo>
                    <a:pt x="6577" y="6006"/>
                  </a:lnTo>
                  <a:lnTo>
                    <a:pt x="6545" y="6005"/>
                  </a:lnTo>
                  <a:lnTo>
                    <a:pt x="6539" y="6005"/>
                  </a:lnTo>
                  <a:lnTo>
                    <a:pt x="6507" y="6003"/>
                  </a:lnTo>
                  <a:lnTo>
                    <a:pt x="6502" y="6003"/>
                  </a:lnTo>
                  <a:lnTo>
                    <a:pt x="6470" y="6000"/>
                  </a:lnTo>
                  <a:lnTo>
                    <a:pt x="6464" y="5999"/>
                  </a:lnTo>
                  <a:lnTo>
                    <a:pt x="6433" y="5995"/>
                  </a:lnTo>
                  <a:lnTo>
                    <a:pt x="6427" y="5994"/>
                  </a:lnTo>
                  <a:lnTo>
                    <a:pt x="6395" y="5989"/>
                  </a:lnTo>
                  <a:lnTo>
                    <a:pt x="6390" y="5988"/>
                  </a:lnTo>
                  <a:lnTo>
                    <a:pt x="6359" y="5981"/>
                  </a:lnTo>
                  <a:lnTo>
                    <a:pt x="6353" y="5980"/>
                  </a:lnTo>
                  <a:lnTo>
                    <a:pt x="6322" y="5972"/>
                  </a:lnTo>
                  <a:lnTo>
                    <a:pt x="6317" y="5971"/>
                  </a:lnTo>
                  <a:lnTo>
                    <a:pt x="6286" y="5962"/>
                  </a:lnTo>
                  <a:lnTo>
                    <a:pt x="6281" y="5960"/>
                  </a:lnTo>
                  <a:lnTo>
                    <a:pt x="6250" y="5950"/>
                  </a:lnTo>
                  <a:lnTo>
                    <a:pt x="6245" y="5948"/>
                  </a:lnTo>
                  <a:lnTo>
                    <a:pt x="6215" y="5937"/>
                  </a:lnTo>
                  <a:lnTo>
                    <a:pt x="6210" y="5935"/>
                  </a:lnTo>
                  <a:lnTo>
                    <a:pt x="6180" y="5923"/>
                  </a:lnTo>
                  <a:lnTo>
                    <a:pt x="6175" y="5921"/>
                  </a:lnTo>
                  <a:lnTo>
                    <a:pt x="6146" y="5907"/>
                  </a:lnTo>
                  <a:lnTo>
                    <a:pt x="6141" y="5905"/>
                  </a:lnTo>
                  <a:lnTo>
                    <a:pt x="6113" y="5890"/>
                  </a:lnTo>
                  <a:lnTo>
                    <a:pt x="6108" y="5888"/>
                  </a:lnTo>
                  <a:lnTo>
                    <a:pt x="6079" y="5872"/>
                  </a:lnTo>
                  <a:lnTo>
                    <a:pt x="6075" y="5869"/>
                  </a:lnTo>
                  <a:lnTo>
                    <a:pt x="6047" y="5853"/>
                  </a:lnTo>
                  <a:lnTo>
                    <a:pt x="6042" y="5850"/>
                  </a:lnTo>
                  <a:lnTo>
                    <a:pt x="6016" y="5832"/>
                  </a:lnTo>
                  <a:lnTo>
                    <a:pt x="6011" y="5829"/>
                  </a:lnTo>
                  <a:lnTo>
                    <a:pt x="5985" y="5811"/>
                  </a:lnTo>
                  <a:lnTo>
                    <a:pt x="5980" y="5807"/>
                  </a:lnTo>
                  <a:lnTo>
                    <a:pt x="5955" y="5788"/>
                  </a:lnTo>
                  <a:lnTo>
                    <a:pt x="5950" y="5784"/>
                  </a:lnTo>
                  <a:lnTo>
                    <a:pt x="5926" y="5764"/>
                  </a:lnTo>
                  <a:lnTo>
                    <a:pt x="5922" y="5760"/>
                  </a:lnTo>
                  <a:lnTo>
                    <a:pt x="5898" y="5739"/>
                  </a:lnTo>
                  <a:lnTo>
                    <a:pt x="5894" y="5735"/>
                  </a:lnTo>
                  <a:lnTo>
                    <a:pt x="5871" y="5713"/>
                  </a:lnTo>
                  <a:lnTo>
                    <a:pt x="5867" y="5709"/>
                  </a:lnTo>
                  <a:lnTo>
                    <a:pt x="5845" y="5686"/>
                  </a:lnTo>
                  <a:lnTo>
                    <a:pt x="5841" y="5682"/>
                  </a:lnTo>
                  <a:lnTo>
                    <a:pt x="5820" y="5658"/>
                  </a:lnTo>
                  <a:lnTo>
                    <a:pt x="5816" y="5654"/>
                  </a:lnTo>
                  <a:lnTo>
                    <a:pt x="5796" y="5630"/>
                  </a:lnTo>
                  <a:lnTo>
                    <a:pt x="5792" y="5625"/>
                  </a:lnTo>
                  <a:lnTo>
                    <a:pt x="5773" y="5600"/>
                  </a:lnTo>
                  <a:lnTo>
                    <a:pt x="5769" y="5595"/>
                  </a:lnTo>
                  <a:lnTo>
                    <a:pt x="5751" y="5569"/>
                  </a:lnTo>
                  <a:lnTo>
                    <a:pt x="5748" y="5564"/>
                  </a:lnTo>
                  <a:lnTo>
                    <a:pt x="5730" y="5538"/>
                  </a:lnTo>
                  <a:lnTo>
                    <a:pt x="5727" y="5533"/>
                  </a:lnTo>
                  <a:lnTo>
                    <a:pt x="5711" y="5505"/>
                  </a:lnTo>
                  <a:lnTo>
                    <a:pt x="5708" y="5501"/>
                  </a:lnTo>
                  <a:lnTo>
                    <a:pt x="5692" y="5472"/>
                  </a:lnTo>
                  <a:lnTo>
                    <a:pt x="5690" y="5467"/>
                  </a:lnTo>
                  <a:lnTo>
                    <a:pt x="5675" y="5439"/>
                  </a:lnTo>
                  <a:lnTo>
                    <a:pt x="5673" y="5434"/>
                  </a:lnTo>
                  <a:lnTo>
                    <a:pt x="5659" y="5405"/>
                  </a:lnTo>
                  <a:lnTo>
                    <a:pt x="5657" y="5400"/>
                  </a:lnTo>
                  <a:lnTo>
                    <a:pt x="5645" y="5370"/>
                  </a:lnTo>
                  <a:lnTo>
                    <a:pt x="5643" y="5365"/>
                  </a:lnTo>
                  <a:lnTo>
                    <a:pt x="5632" y="5335"/>
                  </a:lnTo>
                  <a:lnTo>
                    <a:pt x="5630" y="5330"/>
                  </a:lnTo>
                  <a:lnTo>
                    <a:pt x="5620" y="5299"/>
                  </a:lnTo>
                  <a:lnTo>
                    <a:pt x="5618" y="5294"/>
                  </a:lnTo>
                  <a:lnTo>
                    <a:pt x="5609" y="5263"/>
                  </a:lnTo>
                  <a:lnTo>
                    <a:pt x="5608" y="5258"/>
                  </a:lnTo>
                  <a:lnTo>
                    <a:pt x="5606" y="5250"/>
                  </a:lnTo>
                  <a:lnTo>
                    <a:pt x="1050" y="5250"/>
                  </a:lnTo>
                  <a:lnTo>
                    <a:pt x="1017" y="5248"/>
                  </a:lnTo>
                  <a:lnTo>
                    <a:pt x="985" y="5241"/>
                  </a:lnTo>
                  <a:lnTo>
                    <a:pt x="954" y="5231"/>
                  </a:lnTo>
                  <a:lnTo>
                    <a:pt x="925" y="5217"/>
                  </a:lnTo>
                  <a:lnTo>
                    <a:pt x="898" y="5198"/>
                  </a:lnTo>
                  <a:lnTo>
                    <a:pt x="873" y="5177"/>
                  </a:lnTo>
                  <a:lnTo>
                    <a:pt x="852" y="5152"/>
                  </a:lnTo>
                  <a:lnTo>
                    <a:pt x="833" y="5125"/>
                  </a:lnTo>
                  <a:lnTo>
                    <a:pt x="819" y="5096"/>
                  </a:lnTo>
                  <a:lnTo>
                    <a:pt x="809" y="5065"/>
                  </a:lnTo>
                  <a:lnTo>
                    <a:pt x="802" y="5033"/>
                  </a:lnTo>
                  <a:lnTo>
                    <a:pt x="800" y="5000"/>
                  </a:lnTo>
                  <a:lnTo>
                    <a:pt x="802" y="4967"/>
                  </a:lnTo>
                  <a:lnTo>
                    <a:pt x="809" y="4935"/>
                  </a:lnTo>
                  <a:lnTo>
                    <a:pt x="819" y="4904"/>
                  </a:lnTo>
                  <a:lnTo>
                    <a:pt x="833" y="4875"/>
                  </a:lnTo>
                  <a:lnTo>
                    <a:pt x="852" y="4848"/>
                  </a:lnTo>
                  <a:lnTo>
                    <a:pt x="873" y="4823"/>
                  </a:lnTo>
                  <a:lnTo>
                    <a:pt x="898" y="4802"/>
                  </a:lnTo>
                  <a:lnTo>
                    <a:pt x="925" y="4783"/>
                  </a:lnTo>
                  <a:lnTo>
                    <a:pt x="954" y="4769"/>
                  </a:lnTo>
                  <a:lnTo>
                    <a:pt x="985" y="4759"/>
                  </a:lnTo>
                  <a:lnTo>
                    <a:pt x="1017" y="4752"/>
                  </a:lnTo>
                  <a:lnTo>
                    <a:pt x="1050" y="4750"/>
                  </a:lnTo>
                  <a:lnTo>
                    <a:pt x="5606" y="4750"/>
                  </a:lnTo>
                  <a:lnTo>
                    <a:pt x="5608" y="4742"/>
                  </a:lnTo>
                  <a:lnTo>
                    <a:pt x="5609" y="4737"/>
                  </a:lnTo>
                  <a:lnTo>
                    <a:pt x="5618" y="4706"/>
                  </a:lnTo>
                  <a:lnTo>
                    <a:pt x="5620" y="4701"/>
                  </a:lnTo>
                  <a:lnTo>
                    <a:pt x="5630" y="4670"/>
                  </a:lnTo>
                  <a:lnTo>
                    <a:pt x="5632" y="4665"/>
                  </a:lnTo>
                  <a:lnTo>
                    <a:pt x="5643" y="4635"/>
                  </a:lnTo>
                  <a:lnTo>
                    <a:pt x="5645" y="4630"/>
                  </a:lnTo>
                  <a:lnTo>
                    <a:pt x="5657" y="4600"/>
                  </a:lnTo>
                  <a:lnTo>
                    <a:pt x="5659" y="4595"/>
                  </a:lnTo>
                  <a:lnTo>
                    <a:pt x="5673" y="4566"/>
                  </a:lnTo>
                  <a:lnTo>
                    <a:pt x="5675" y="4561"/>
                  </a:lnTo>
                  <a:lnTo>
                    <a:pt x="5690" y="4533"/>
                  </a:lnTo>
                  <a:lnTo>
                    <a:pt x="5692" y="4528"/>
                  </a:lnTo>
                  <a:lnTo>
                    <a:pt x="5708" y="4499"/>
                  </a:lnTo>
                  <a:lnTo>
                    <a:pt x="5711" y="4495"/>
                  </a:lnTo>
                  <a:lnTo>
                    <a:pt x="5727" y="4467"/>
                  </a:lnTo>
                  <a:lnTo>
                    <a:pt x="5730" y="4462"/>
                  </a:lnTo>
                  <a:lnTo>
                    <a:pt x="5748" y="4436"/>
                  </a:lnTo>
                  <a:lnTo>
                    <a:pt x="5751" y="4431"/>
                  </a:lnTo>
                  <a:lnTo>
                    <a:pt x="5769" y="4405"/>
                  </a:lnTo>
                  <a:lnTo>
                    <a:pt x="5773" y="4400"/>
                  </a:lnTo>
                  <a:lnTo>
                    <a:pt x="5792" y="4375"/>
                  </a:lnTo>
                  <a:lnTo>
                    <a:pt x="5796" y="4370"/>
                  </a:lnTo>
                  <a:lnTo>
                    <a:pt x="5816" y="4346"/>
                  </a:lnTo>
                  <a:lnTo>
                    <a:pt x="5820" y="4342"/>
                  </a:lnTo>
                  <a:lnTo>
                    <a:pt x="5841" y="4318"/>
                  </a:lnTo>
                  <a:lnTo>
                    <a:pt x="5845" y="4314"/>
                  </a:lnTo>
                  <a:lnTo>
                    <a:pt x="5867" y="4291"/>
                  </a:lnTo>
                  <a:lnTo>
                    <a:pt x="5871" y="4287"/>
                  </a:lnTo>
                  <a:lnTo>
                    <a:pt x="5894" y="4265"/>
                  </a:lnTo>
                  <a:lnTo>
                    <a:pt x="5898" y="4261"/>
                  </a:lnTo>
                  <a:lnTo>
                    <a:pt x="5922" y="4240"/>
                  </a:lnTo>
                  <a:lnTo>
                    <a:pt x="5926" y="4236"/>
                  </a:lnTo>
                  <a:lnTo>
                    <a:pt x="5950" y="4216"/>
                  </a:lnTo>
                  <a:lnTo>
                    <a:pt x="5955" y="4212"/>
                  </a:lnTo>
                  <a:lnTo>
                    <a:pt x="5980" y="4193"/>
                  </a:lnTo>
                  <a:lnTo>
                    <a:pt x="5985" y="4189"/>
                  </a:lnTo>
                  <a:lnTo>
                    <a:pt x="6011" y="4171"/>
                  </a:lnTo>
                  <a:lnTo>
                    <a:pt x="6016" y="4168"/>
                  </a:lnTo>
                  <a:lnTo>
                    <a:pt x="6042" y="4150"/>
                  </a:lnTo>
                  <a:lnTo>
                    <a:pt x="6047" y="4147"/>
                  </a:lnTo>
                  <a:lnTo>
                    <a:pt x="6075" y="4131"/>
                  </a:lnTo>
                  <a:lnTo>
                    <a:pt x="6079" y="4128"/>
                  </a:lnTo>
                  <a:lnTo>
                    <a:pt x="6108" y="4112"/>
                  </a:lnTo>
                  <a:lnTo>
                    <a:pt x="6113" y="4110"/>
                  </a:lnTo>
                  <a:lnTo>
                    <a:pt x="6141" y="4095"/>
                  </a:lnTo>
                  <a:lnTo>
                    <a:pt x="6146" y="4093"/>
                  </a:lnTo>
                  <a:lnTo>
                    <a:pt x="6175" y="4079"/>
                  </a:lnTo>
                  <a:lnTo>
                    <a:pt x="6180" y="4077"/>
                  </a:lnTo>
                  <a:lnTo>
                    <a:pt x="6210" y="4065"/>
                  </a:lnTo>
                  <a:lnTo>
                    <a:pt x="6215" y="4063"/>
                  </a:lnTo>
                  <a:lnTo>
                    <a:pt x="6245" y="4052"/>
                  </a:lnTo>
                  <a:lnTo>
                    <a:pt x="6250" y="4050"/>
                  </a:lnTo>
                  <a:lnTo>
                    <a:pt x="6281" y="4040"/>
                  </a:lnTo>
                  <a:lnTo>
                    <a:pt x="6286" y="4038"/>
                  </a:lnTo>
                  <a:lnTo>
                    <a:pt x="6317" y="4029"/>
                  </a:lnTo>
                  <a:lnTo>
                    <a:pt x="6322" y="4028"/>
                  </a:lnTo>
                  <a:lnTo>
                    <a:pt x="6353" y="4020"/>
                  </a:lnTo>
                  <a:lnTo>
                    <a:pt x="6359" y="4019"/>
                  </a:lnTo>
                  <a:lnTo>
                    <a:pt x="6390" y="4012"/>
                  </a:lnTo>
                  <a:lnTo>
                    <a:pt x="6395" y="4011"/>
                  </a:lnTo>
                  <a:lnTo>
                    <a:pt x="6427" y="4006"/>
                  </a:lnTo>
                  <a:lnTo>
                    <a:pt x="6433" y="4005"/>
                  </a:lnTo>
                  <a:lnTo>
                    <a:pt x="6464" y="4001"/>
                  </a:lnTo>
                  <a:lnTo>
                    <a:pt x="6470" y="4000"/>
                  </a:lnTo>
                  <a:lnTo>
                    <a:pt x="6502" y="3997"/>
                  </a:lnTo>
                  <a:lnTo>
                    <a:pt x="6507" y="3997"/>
                  </a:lnTo>
                  <a:lnTo>
                    <a:pt x="6539" y="3995"/>
                  </a:lnTo>
                  <a:lnTo>
                    <a:pt x="6545" y="3995"/>
                  </a:lnTo>
                  <a:lnTo>
                    <a:pt x="6577" y="3994"/>
                  </a:lnTo>
                  <a:lnTo>
                    <a:pt x="6583" y="3994"/>
                  </a:lnTo>
                  <a:lnTo>
                    <a:pt x="6615" y="3995"/>
                  </a:lnTo>
                  <a:lnTo>
                    <a:pt x="6621" y="3995"/>
                  </a:lnTo>
                  <a:lnTo>
                    <a:pt x="6653" y="3997"/>
                  </a:lnTo>
                  <a:lnTo>
                    <a:pt x="6658" y="3997"/>
                  </a:lnTo>
                  <a:lnTo>
                    <a:pt x="6690" y="4000"/>
                  </a:lnTo>
                  <a:lnTo>
                    <a:pt x="6696" y="4001"/>
                  </a:lnTo>
                  <a:lnTo>
                    <a:pt x="6727" y="4005"/>
                  </a:lnTo>
                  <a:lnTo>
                    <a:pt x="6733" y="4006"/>
                  </a:lnTo>
                  <a:lnTo>
                    <a:pt x="6765" y="4011"/>
                  </a:lnTo>
                  <a:lnTo>
                    <a:pt x="6770" y="4012"/>
                  </a:lnTo>
                  <a:lnTo>
                    <a:pt x="6801" y="4019"/>
                  </a:lnTo>
                  <a:lnTo>
                    <a:pt x="6807" y="4020"/>
                  </a:lnTo>
                  <a:lnTo>
                    <a:pt x="6838" y="4028"/>
                  </a:lnTo>
                  <a:lnTo>
                    <a:pt x="6843" y="4029"/>
                  </a:lnTo>
                  <a:lnTo>
                    <a:pt x="6874" y="4038"/>
                  </a:lnTo>
                  <a:lnTo>
                    <a:pt x="6879" y="4040"/>
                  </a:lnTo>
                  <a:lnTo>
                    <a:pt x="6910" y="4050"/>
                  </a:lnTo>
                  <a:lnTo>
                    <a:pt x="6915" y="4052"/>
                  </a:lnTo>
                  <a:lnTo>
                    <a:pt x="6945" y="4063"/>
                  </a:lnTo>
                  <a:lnTo>
                    <a:pt x="6950" y="4065"/>
                  </a:lnTo>
                  <a:lnTo>
                    <a:pt x="6980" y="4077"/>
                  </a:lnTo>
                  <a:lnTo>
                    <a:pt x="6985" y="4079"/>
                  </a:lnTo>
                  <a:lnTo>
                    <a:pt x="7014" y="4093"/>
                  </a:lnTo>
                  <a:lnTo>
                    <a:pt x="7019" y="4095"/>
                  </a:lnTo>
                  <a:lnTo>
                    <a:pt x="7047" y="4110"/>
                  </a:lnTo>
                  <a:lnTo>
                    <a:pt x="7052" y="4112"/>
                  </a:lnTo>
                  <a:lnTo>
                    <a:pt x="7081" y="4128"/>
                  </a:lnTo>
                  <a:lnTo>
                    <a:pt x="7085" y="4131"/>
                  </a:lnTo>
                  <a:lnTo>
                    <a:pt x="7113" y="4147"/>
                  </a:lnTo>
                  <a:lnTo>
                    <a:pt x="7118" y="4150"/>
                  </a:lnTo>
                  <a:lnTo>
                    <a:pt x="7144" y="4168"/>
                  </a:lnTo>
                  <a:lnTo>
                    <a:pt x="7149" y="4171"/>
                  </a:lnTo>
                  <a:lnTo>
                    <a:pt x="7175" y="4189"/>
                  </a:lnTo>
                  <a:lnTo>
                    <a:pt x="7180" y="4193"/>
                  </a:lnTo>
                  <a:lnTo>
                    <a:pt x="7205" y="4212"/>
                  </a:lnTo>
                  <a:lnTo>
                    <a:pt x="7210" y="4216"/>
                  </a:lnTo>
                  <a:lnTo>
                    <a:pt x="7234" y="4236"/>
                  </a:lnTo>
                  <a:lnTo>
                    <a:pt x="7238" y="4240"/>
                  </a:lnTo>
                  <a:lnTo>
                    <a:pt x="7262" y="4261"/>
                  </a:lnTo>
                  <a:lnTo>
                    <a:pt x="7266" y="4265"/>
                  </a:lnTo>
                  <a:lnTo>
                    <a:pt x="7289" y="4287"/>
                  </a:lnTo>
                  <a:lnTo>
                    <a:pt x="7293" y="4291"/>
                  </a:lnTo>
                  <a:lnTo>
                    <a:pt x="7315" y="4314"/>
                  </a:lnTo>
                  <a:lnTo>
                    <a:pt x="7319" y="4318"/>
                  </a:lnTo>
                  <a:lnTo>
                    <a:pt x="7340" y="4342"/>
                  </a:lnTo>
                  <a:lnTo>
                    <a:pt x="7344" y="4346"/>
                  </a:lnTo>
                  <a:lnTo>
                    <a:pt x="7364" y="4370"/>
                  </a:lnTo>
                  <a:lnTo>
                    <a:pt x="7368" y="4375"/>
                  </a:lnTo>
                  <a:lnTo>
                    <a:pt x="7387" y="4400"/>
                  </a:lnTo>
                  <a:lnTo>
                    <a:pt x="7391" y="4405"/>
                  </a:lnTo>
                  <a:lnTo>
                    <a:pt x="7409" y="4431"/>
                  </a:lnTo>
                  <a:lnTo>
                    <a:pt x="7412" y="4436"/>
                  </a:lnTo>
                  <a:lnTo>
                    <a:pt x="7430" y="4462"/>
                  </a:lnTo>
                  <a:lnTo>
                    <a:pt x="7433" y="4467"/>
                  </a:lnTo>
                  <a:lnTo>
                    <a:pt x="7449" y="4495"/>
                  </a:lnTo>
                  <a:lnTo>
                    <a:pt x="7452" y="4499"/>
                  </a:lnTo>
                  <a:lnTo>
                    <a:pt x="7468" y="4528"/>
                  </a:lnTo>
                  <a:lnTo>
                    <a:pt x="7470" y="4533"/>
                  </a:lnTo>
                  <a:lnTo>
                    <a:pt x="7485" y="4561"/>
                  </a:lnTo>
                  <a:lnTo>
                    <a:pt x="7487" y="4566"/>
                  </a:lnTo>
                  <a:lnTo>
                    <a:pt x="7501" y="4595"/>
                  </a:lnTo>
                  <a:lnTo>
                    <a:pt x="7503" y="4600"/>
                  </a:lnTo>
                  <a:lnTo>
                    <a:pt x="7515" y="4630"/>
                  </a:lnTo>
                  <a:lnTo>
                    <a:pt x="7517" y="4635"/>
                  </a:lnTo>
                  <a:lnTo>
                    <a:pt x="7528" y="4665"/>
                  </a:lnTo>
                  <a:lnTo>
                    <a:pt x="7530" y="4670"/>
                  </a:lnTo>
                  <a:lnTo>
                    <a:pt x="7540" y="4701"/>
                  </a:lnTo>
                  <a:lnTo>
                    <a:pt x="7542" y="4706"/>
                  </a:lnTo>
                  <a:lnTo>
                    <a:pt x="7551" y="4737"/>
                  </a:lnTo>
                  <a:lnTo>
                    <a:pt x="7552" y="4742"/>
                  </a:lnTo>
                  <a:lnTo>
                    <a:pt x="7554" y="4750"/>
                  </a:lnTo>
                  <a:lnTo>
                    <a:pt x="8950" y="4750"/>
                  </a:lnTo>
                  <a:lnTo>
                    <a:pt x="8983" y="4752"/>
                  </a:lnTo>
                  <a:lnTo>
                    <a:pt x="9015" y="4759"/>
                  </a:lnTo>
                  <a:lnTo>
                    <a:pt x="9046" y="4769"/>
                  </a:lnTo>
                  <a:lnTo>
                    <a:pt x="9075" y="4783"/>
                  </a:lnTo>
                  <a:lnTo>
                    <a:pt x="9102" y="4802"/>
                  </a:lnTo>
                  <a:lnTo>
                    <a:pt x="9127" y="4823"/>
                  </a:lnTo>
                  <a:lnTo>
                    <a:pt x="9148" y="4848"/>
                  </a:lnTo>
                  <a:lnTo>
                    <a:pt x="9167" y="4875"/>
                  </a:lnTo>
                  <a:lnTo>
                    <a:pt x="9181" y="4904"/>
                  </a:lnTo>
                  <a:lnTo>
                    <a:pt x="9191" y="4935"/>
                  </a:lnTo>
                  <a:lnTo>
                    <a:pt x="9198" y="4967"/>
                  </a:lnTo>
                  <a:lnTo>
                    <a:pt x="9200" y="5000"/>
                  </a:lnTo>
                  <a:lnTo>
                    <a:pt x="9198" y="5033"/>
                  </a:lnTo>
                  <a:lnTo>
                    <a:pt x="9191" y="5065"/>
                  </a:lnTo>
                  <a:lnTo>
                    <a:pt x="9181" y="5096"/>
                  </a:lnTo>
                  <a:lnTo>
                    <a:pt x="9167" y="5125"/>
                  </a:lnTo>
                  <a:lnTo>
                    <a:pt x="9148" y="5152"/>
                  </a:lnTo>
                  <a:lnTo>
                    <a:pt x="9127" y="5177"/>
                  </a:lnTo>
                  <a:lnTo>
                    <a:pt x="9102" y="5198"/>
                  </a:lnTo>
                  <a:close/>
                  <a:moveTo>
                    <a:pt x="7240" y="5250"/>
                  </a:moveTo>
                  <a:lnTo>
                    <a:pt x="5920" y="5250"/>
                  </a:lnTo>
                  <a:lnTo>
                    <a:pt x="5923" y="5258"/>
                  </a:lnTo>
                  <a:lnTo>
                    <a:pt x="5933" y="5282"/>
                  </a:lnTo>
                  <a:lnTo>
                    <a:pt x="5944" y="5306"/>
                  </a:lnTo>
                  <a:lnTo>
                    <a:pt x="5956" y="5330"/>
                  </a:lnTo>
                  <a:lnTo>
                    <a:pt x="5969" y="5353"/>
                  </a:lnTo>
                  <a:lnTo>
                    <a:pt x="5983" y="5376"/>
                  </a:lnTo>
                  <a:lnTo>
                    <a:pt x="5997" y="5398"/>
                  </a:lnTo>
                  <a:lnTo>
                    <a:pt x="6012" y="5419"/>
                  </a:lnTo>
                  <a:lnTo>
                    <a:pt x="6028" y="5440"/>
                  </a:lnTo>
                  <a:lnTo>
                    <a:pt x="6045" y="5460"/>
                  </a:lnTo>
                  <a:lnTo>
                    <a:pt x="6063" y="5480"/>
                  </a:lnTo>
                  <a:lnTo>
                    <a:pt x="6081" y="5499"/>
                  </a:lnTo>
                  <a:lnTo>
                    <a:pt x="6100" y="5517"/>
                  </a:lnTo>
                  <a:lnTo>
                    <a:pt x="6120" y="5535"/>
                  </a:lnTo>
                  <a:lnTo>
                    <a:pt x="6140" y="5552"/>
                  </a:lnTo>
                  <a:lnTo>
                    <a:pt x="6161" y="5568"/>
                  </a:lnTo>
                  <a:lnTo>
                    <a:pt x="6182" y="5583"/>
                  </a:lnTo>
                  <a:lnTo>
                    <a:pt x="6204" y="5597"/>
                  </a:lnTo>
                  <a:lnTo>
                    <a:pt x="6227" y="5611"/>
                  </a:lnTo>
                  <a:lnTo>
                    <a:pt x="6250" y="5624"/>
                  </a:lnTo>
                  <a:lnTo>
                    <a:pt x="6274" y="5636"/>
                  </a:lnTo>
                  <a:lnTo>
                    <a:pt x="6298" y="5647"/>
                  </a:lnTo>
                  <a:lnTo>
                    <a:pt x="6322" y="5657"/>
                  </a:lnTo>
                  <a:lnTo>
                    <a:pt x="6347" y="5666"/>
                  </a:lnTo>
                  <a:lnTo>
                    <a:pt x="6372" y="5674"/>
                  </a:lnTo>
                  <a:lnTo>
                    <a:pt x="6397" y="5682"/>
                  </a:lnTo>
                  <a:lnTo>
                    <a:pt x="6423" y="5688"/>
                  </a:lnTo>
                  <a:lnTo>
                    <a:pt x="6449" y="5694"/>
                  </a:lnTo>
                  <a:lnTo>
                    <a:pt x="6475" y="5698"/>
                  </a:lnTo>
                  <a:lnTo>
                    <a:pt x="6501" y="5701"/>
                  </a:lnTo>
                  <a:lnTo>
                    <a:pt x="6527" y="5704"/>
                  </a:lnTo>
                  <a:lnTo>
                    <a:pt x="6554" y="5705"/>
                  </a:lnTo>
                  <a:lnTo>
                    <a:pt x="6580" y="5706"/>
                  </a:lnTo>
                  <a:lnTo>
                    <a:pt x="6606" y="5705"/>
                  </a:lnTo>
                  <a:lnTo>
                    <a:pt x="6633" y="5704"/>
                  </a:lnTo>
                  <a:lnTo>
                    <a:pt x="6659" y="5701"/>
                  </a:lnTo>
                  <a:lnTo>
                    <a:pt x="6685" y="5698"/>
                  </a:lnTo>
                  <a:lnTo>
                    <a:pt x="6711" y="5694"/>
                  </a:lnTo>
                  <a:lnTo>
                    <a:pt x="6737" y="5688"/>
                  </a:lnTo>
                  <a:lnTo>
                    <a:pt x="6763" y="5682"/>
                  </a:lnTo>
                  <a:lnTo>
                    <a:pt x="6788" y="5674"/>
                  </a:lnTo>
                  <a:lnTo>
                    <a:pt x="6813" y="5666"/>
                  </a:lnTo>
                  <a:lnTo>
                    <a:pt x="6838" y="5657"/>
                  </a:lnTo>
                  <a:lnTo>
                    <a:pt x="6862" y="5647"/>
                  </a:lnTo>
                  <a:lnTo>
                    <a:pt x="6886" y="5636"/>
                  </a:lnTo>
                  <a:lnTo>
                    <a:pt x="6910" y="5624"/>
                  </a:lnTo>
                  <a:lnTo>
                    <a:pt x="6933" y="5611"/>
                  </a:lnTo>
                  <a:lnTo>
                    <a:pt x="6956" y="5597"/>
                  </a:lnTo>
                  <a:lnTo>
                    <a:pt x="6978" y="5583"/>
                  </a:lnTo>
                  <a:lnTo>
                    <a:pt x="6999" y="5568"/>
                  </a:lnTo>
                  <a:lnTo>
                    <a:pt x="7020" y="5552"/>
                  </a:lnTo>
                  <a:lnTo>
                    <a:pt x="7040" y="5535"/>
                  </a:lnTo>
                  <a:lnTo>
                    <a:pt x="7060" y="5517"/>
                  </a:lnTo>
                  <a:lnTo>
                    <a:pt x="7079" y="5499"/>
                  </a:lnTo>
                  <a:lnTo>
                    <a:pt x="7097" y="5480"/>
                  </a:lnTo>
                  <a:lnTo>
                    <a:pt x="7115" y="5460"/>
                  </a:lnTo>
                  <a:lnTo>
                    <a:pt x="7132" y="5440"/>
                  </a:lnTo>
                  <a:lnTo>
                    <a:pt x="7148" y="5419"/>
                  </a:lnTo>
                  <a:lnTo>
                    <a:pt x="7163" y="5398"/>
                  </a:lnTo>
                  <a:lnTo>
                    <a:pt x="7177" y="5376"/>
                  </a:lnTo>
                  <a:lnTo>
                    <a:pt x="7191" y="5353"/>
                  </a:lnTo>
                  <a:lnTo>
                    <a:pt x="7204" y="5330"/>
                  </a:lnTo>
                  <a:lnTo>
                    <a:pt x="7216" y="5306"/>
                  </a:lnTo>
                  <a:lnTo>
                    <a:pt x="7227" y="5282"/>
                  </a:lnTo>
                  <a:lnTo>
                    <a:pt x="7237" y="5258"/>
                  </a:lnTo>
                  <a:lnTo>
                    <a:pt x="7240" y="5250"/>
                  </a:lnTo>
                  <a:close/>
                  <a:moveTo>
                    <a:pt x="5920" y="4750"/>
                  </a:moveTo>
                  <a:lnTo>
                    <a:pt x="7240" y="4750"/>
                  </a:lnTo>
                  <a:lnTo>
                    <a:pt x="7237" y="4742"/>
                  </a:lnTo>
                  <a:lnTo>
                    <a:pt x="7227" y="4718"/>
                  </a:lnTo>
                  <a:lnTo>
                    <a:pt x="7216" y="4694"/>
                  </a:lnTo>
                  <a:lnTo>
                    <a:pt x="7204" y="4670"/>
                  </a:lnTo>
                  <a:lnTo>
                    <a:pt x="7191" y="4647"/>
                  </a:lnTo>
                  <a:lnTo>
                    <a:pt x="7177" y="4624"/>
                  </a:lnTo>
                  <a:lnTo>
                    <a:pt x="7163" y="4602"/>
                  </a:lnTo>
                  <a:lnTo>
                    <a:pt x="7148" y="4581"/>
                  </a:lnTo>
                  <a:lnTo>
                    <a:pt x="7132" y="4560"/>
                  </a:lnTo>
                  <a:lnTo>
                    <a:pt x="7115" y="4540"/>
                  </a:lnTo>
                  <a:lnTo>
                    <a:pt x="7097" y="4520"/>
                  </a:lnTo>
                  <a:lnTo>
                    <a:pt x="7079" y="4501"/>
                  </a:lnTo>
                  <a:lnTo>
                    <a:pt x="7060" y="4483"/>
                  </a:lnTo>
                  <a:lnTo>
                    <a:pt x="7040" y="4465"/>
                  </a:lnTo>
                  <a:lnTo>
                    <a:pt x="7020" y="4448"/>
                  </a:lnTo>
                  <a:lnTo>
                    <a:pt x="6999" y="4432"/>
                  </a:lnTo>
                  <a:lnTo>
                    <a:pt x="6978" y="4417"/>
                  </a:lnTo>
                  <a:lnTo>
                    <a:pt x="6956" y="4403"/>
                  </a:lnTo>
                  <a:lnTo>
                    <a:pt x="6933" y="4389"/>
                  </a:lnTo>
                  <a:lnTo>
                    <a:pt x="6910" y="4376"/>
                  </a:lnTo>
                  <a:lnTo>
                    <a:pt x="6886" y="4364"/>
                  </a:lnTo>
                  <a:lnTo>
                    <a:pt x="6862" y="4353"/>
                  </a:lnTo>
                  <a:lnTo>
                    <a:pt x="6838" y="4343"/>
                  </a:lnTo>
                  <a:lnTo>
                    <a:pt x="6813" y="4334"/>
                  </a:lnTo>
                  <a:lnTo>
                    <a:pt x="6788" y="4326"/>
                  </a:lnTo>
                  <a:lnTo>
                    <a:pt x="6763" y="4318"/>
                  </a:lnTo>
                  <a:lnTo>
                    <a:pt x="6737" y="4312"/>
                  </a:lnTo>
                  <a:lnTo>
                    <a:pt x="6711" y="4306"/>
                  </a:lnTo>
                  <a:lnTo>
                    <a:pt x="6685" y="4302"/>
                  </a:lnTo>
                  <a:lnTo>
                    <a:pt x="6659" y="4299"/>
                  </a:lnTo>
                  <a:lnTo>
                    <a:pt x="6633" y="4296"/>
                  </a:lnTo>
                  <a:lnTo>
                    <a:pt x="6606" y="4295"/>
                  </a:lnTo>
                  <a:lnTo>
                    <a:pt x="6580" y="4294"/>
                  </a:lnTo>
                  <a:lnTo>
                    <a:pt x="6554" y="4295"/>
                  </a:lnTo>
                  <a:lnTo>
                    <a:pt x="6527" y="4296"/>
                  </a:lnTo>
                  <a:lnTo>
                    <a:pt x="6501" y="4299"/>
                  </a:lnTo>
                  <a:lnTo>
                    <a:pt x="6475" y="4302"/>
                  </a:lnTo>
                  <a:lnTo>
                    <a:pt x="6449" y="4306"/>
                  </a:lnTo>
                  <a:lnTo>
                    <a:pt x="6423" y="4312"/>
                  </a:lnTo>
                  <a:lnTo>
                    <a:pt x="6397" y="4318"/>
                  </a:lnTo>
                  <a:lnTo>
                    <a:pt x="6372" y="4326"/>
                  </a:lnTo>
                  <a:lnTo>
                    <a:pt x="6347" y="4334"/>
                  </a:lnTo>
                  <a:lnTo>
                    <a:pt x="6322" y="4343"/>
                  </a:lnTo>
                  <a:lnTo>
                    <a:pt x="6298" y="4353"/>
                  </a:lnTo>
                  <a:lnTo>
                    <a:pt x="6274" y="4364"/>
                  </a:lnTo>
                  <a:lnTo>
                    <a:pt x="6250" y="4376"/>
                  </a:lnTo>
                  <a:lnTo>
                    <a:pt x="6227" y="4389"/>
                  </a:lnTo>
                  <a:lnTo>
                    <a:pt x="6204" y="4403"/>
                  </a:lnTo>
                  <a:lnTo>
                    <a:pt x="6182" y="4417"/>
                  </a:lnTo>
                  <a:lnTo>
                    <a:pt x="6161" y="4432"/>
                  </a:lnTo>
                  <a:lnTo>
                    <a:pt x="6140" y="4448"/>
                  </a:lnTo>
                  <a:lnTo>
                    <a:pt x="6120" y="4465"/>
                  </a:lnTo>
                  <a:lnTo>
                    <a:pt x="6100" y="4483"/>
                  </a:lnTo>
                  <a:lnTo>
                    <a:pt x="6081" y="4501"/>
                  </a:lnTo>
                  <a:lnTo>
                    <a:pt x="6063" y="4520"/>
                  </a:lnTo>
                  <a:lnTo>
                    <a:pt x="6045" y="4540"/>
                  </a:lnTo>
                  <a:lnTo>
                    <a:pt x="6028" y="4560"/>
                  </a:lnTo>
                  <a:lnTo>
                    <a:pt x="6012" y="4581"/>
                  </a:lnTo>
                  <a:lnTo>
                    <a:pt x="5997" y="4602"/>
                  </a:lnTo>
                  <a:lnTo>
                    <a:pt x="5983" y="4624"/>
                  </a:lnTo>
                  <a:lnTo>
                    <a:pt x="5969" y="4647"/>
                  </a:lnTo>
                  <a:lnTo>
                    <a:pt x="5956" y="4670"/>
                  </a:lnTo>
                  <a:lnTo>
                    <a:pt x="5944" y="4694"/>
                  </a:lnTo>
                  <a:lnTo>
                    <a:pt x="5933" y="4718"/>
                  </a:lnTo>
                  <a:lnTo>
                    <a:pt x="5923" y="4742"/>
                  </a:lnTo>
                  <a:lnTo>
                    <a:pt x="5920" y="47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66391D-B633-4F9B-9BF3-A7EB8DB00444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359457" y="4459082"/>
            <a:chExt cx="633600" cy="633600"/>
          </a:xfrm>
        </p:grpSpPr>
        <p:sp>
          <p:nvSpPr>
            <p:cNvPr id="4279" name="Google Shape;4279;p37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44"/>
                  </a:lnTo>
                  <a:lnTo>
                    <a:pt x="6170" y="5088"/>
                  </a:lnTo>
                  <a:lnTo>
                    <a:pt x="6166" y="5132"/>
                  </a:lnTo>
                  <a:lnTo>
                    <a:pt x="6160" y="5175"/>
                  </a:lnTo>
                  <a:lnTo>
                    <a:pt x="6153" y="5218"/>
                  </a:lnTo>
                  <a:lnTo>
                    <a:pt x="6144" y="5261"/>
                  </a:lnTo>
                  <a:lnTo>
                    <a:pt x="6133" y="5304"/>
                  </a:lnTo>
                  <a:lnTo>
                    <a:pt x="6121" y="5346"/>
                  </a:lnTo>
                  <a:lnTo>
                    <a:pt x="6107" y="5387"/>
                  </a:lnTo>
                  <a:lnTo>
                    <a:pt x="6092" y="5428"/>
                  </a:lnTo>
                  <a:lnTo>
                    <a:pt x="6075" y="5469"/>
                  </a:lnTo>
                  <a:lnTo>
                    <a:pt x="6057" y="5509"/>
                  </a:lnTo>
                  <a:lnTo>
                    <a:pt x="6037" y="5548"/>
                  </a:lnTo>
                  <a:lnTo>
                    <a:pt x="6016" y="5587"/>
                  </a:lnTo>
                  <a:lnTo>
                    <a:pt x="5993" y="5625"/>
                  </a:lnTo>
                  <a:lnTo>
                    <a:pt x="5969" y="5661"/>
                  </a:lnTo>
                  <a:lnTo>
                    <a:pt x="5944" y="5697"/>
                  </a:lnTo>
                  <a:lnTo>
                    <a:pt x="5917" y="5732"/>
                  </a:lnTo>
                  <a:lnTo>
                    <a:pt x="5889" y="5766"/>
                  </a:lnTo>
                  <a:lnTo>
                    <a:pt x="5860" y="5798"/>
                  </a:lnTo>
                  <a:lnTo>
                    <a:pt x="5830" y="5830"/>
                  </a:lnTo>
                  <a:lnTo>
                    <a:pt x="5798" y="5860"/>
                  </a:lnTo>
                  <a:lnTo>
                    <a:pt x="5766" y="5889"/>
                  </a:lnTo>
                  <a:lnTo>
                    <a:pt x="5732" y="5917"/>
                  </a:lnTo>
                  <a:lnTo>
                    <a:pt x="5697" y="5944"/>
                  </a:lnTo>
                  <a:lnTo>
                    <a:pt x="5661" y="5969"/>
                  </a:lnTo>
                  <a:lnTo>
                    <a:pt x="5625" y="5993"/>
                  </a:lnTo>
                  <a:lnTo>
                    <a:pt x="5587" y="6016"/>
                  </a:lnTo>
                  <a:lnTo>
                    <a:pt x="5548" y="6037"/>
                  </a:lnTo>
                  <a:lnTo>
                    <a:pt x="5509" y="6057"/>
                  </a:lnTo>
                  <a:lnTo>
                    <a:pt x="5469" y="6075"/>
                  </a:lnTo>
                  <a:lnTo>
                    <a:pt x="5428" y="6092"/>
                  </a:lnTo>
                  <a:lnTo>
                    <a:pt x="5387" y="6107"/>
                  </a:lnTo>
                  <a:lnTo>
                    <a:pt x="5346" y="6121"/>
                  </a:lnTo>
                  <a:lnTo>
                    <a:pt x="5304" y="6133"/>
                  </a:lnTo>
                  <a:lnTo>
                    <a:pt x="5261" y="6144"/>
                  </a:lnTo>
                  <a:lnTo>
                    <a:pt x="5218" y="6153"/>
                  </a:lnTo>
                  <a:lnTo>
                    <a:pt x="5175" y="6160"/>
                  </a:lnTo>
                  <a:lnTo>
                    <a:pt x="5132" y="6166"/>
                  </a:lnTo>
                  <a:lnTo>
                    <a:pt x="5088" y="6170"/>
                  </a:lnTo>
                  <a:lnTo>
                    <a:pt x="5044" y="6172"/>
                  </a:lnTo>
                  <a:lnTo>
                    <a:pt x="5000" y="6173"/>
                  </a:lnTo>
                  <a:lnTo>
                    <a:pt x="4956" y="6172"/>
                  </a:lnTo>
                  <a:lnTo>
                    <a:pt x="4912" y="6170"/>
                  </a:lnTo>
                  <a:lnTo>
                    <a:pt x="4868" y="6166"/>
                  </a:lnTo>
                  <a:lnTo>
                    <a:pt x="4825" y="6160"/>
                  </a:lnTo>
                  <a:lnTo>
                    <a:pt x="4782" y="6153"/>
                  </a:lnTo>
                  <a:lnTo>
                    <a:pt x="4739" y="6144"/>
                  </a:lnTo>
                  <a:lnTo>
                    <a:pt x="4696" y="6133"/>
                  </a:lnTo>
                  <a:lnTo>
                    <a:pt x="4654" y="6121"/>
                  </a:lnTo>
                  <a:lnTo>
                    <a:pt x="4613" y="6107"/>
                  </a:lnTo>
                  <a:lnTo>
                    <a:pt x="4572" y="6092"/>
                  </a:lnTo>
                  <a:lnTo>
                    <a:pt x="4531" y="6075"/>
                  </a:lnTo>
                  <a:lnTo>
                    <a:pt x="4491" y="6057"/>
                  </a:lnTo>
                  <a:lnTo>
                    <a:pt x="4452" y="6037"/>
                  </a:lnTo>
                  <a:lnTo>
                    <a:pt x="4413" y="6016"/>
                  </a:lnTo>
                  <a:lnTo>
                    <a:pt x="4375" y="5993"/>
                  </a:lnTo>
                  <a:lnTo>
                    <a:pt x="4339" y="5969"/>
                  </a:lnTo>
                  <a:lnTo>
                    <a:pt x="4303" y="5944"/>
                  </a:lnTo>
                  <a:lnTo>
                    <a:pt x="4268" y="5917"/>
                  </a:lnTo>
                  <a:lnTo>
                    <a:pt x="4234" y="5889"/>
                  </a:lnTo>
                  <a:lnTo>
                    <a:pt x="4202" y="5860"/>
                  </a:lnTo>
                  <a:lnTo>
                    <a:pt x="4170" y="5830"/>
                  </a:lnTo>
                  <a:lnTo>
                    <a:pt x="4140" y="5798"/>
                  </a:lnTo>
                  <a:lnTo>
                    <a:pt x="4111" y="5766"/>
                  </a:lnTo>
                  <a:lnTo>
                    <a:pt x="4083" y="5732"/>
                  </a:lnTo>
                  <a:lnTo>
                    <a:pt x="4056" y="5697"/>
                  </a:lnTo>
                  <a:lnTo>
                    <a:pt x="4031" y="5661"/>
                  </a:lnTo>
                  <a:lnTo>
                    <a:pt x="4007" y="5625"/>
                  </a:lnTo>
                  <a:lnTo>
                    <a:pt x="3984" y="5587"/>
                  </a:lnTo>
                  <a:lnTo>
                    <a:pt x="3963" y="5548"/>
                  </a:lnTo>
                  <a:lnTo>
                    <a:pt x="3943" y="5509"/>
                  </a:lnTo>
                  <a:lnTo>
                    <a:pt x="3925" y="5469"/>
                  </a:lnTo>
                  <a:lnTo>
                    <a:pt x="3908" y="5428"/>
                  </a:lnTo>
                  <a:lnTo>
                    <a:pt x="3893" y="5387"/>
                  </a:lnTo>
                  <a:lnTo>
                    <a:pt x="3879" y="5346"/>
                  </a:lnTo>
                  <a:lnTo>
                    <a:pt x="3867" y="5304"/>
                  </a:lnTo>
                  <a:lnTo>
                    <a:pt x="3856" y="5261"/>
                  </a:lnTo>
                  <a:lnTo>
                    <a:pt x="3847" y="5218"/>
                  </a:lnTo>
                  <a:lnTo>
                    <a:pt x="3840" y="5175"/>
                  </a:lnTo>
                  <a:lnTo>
                    <a:pt x="3834" y="5132"/>
                  </a:lnTo>
                  <a:lnTo>
                    <a:pt x="3830" y="5088"/>
                  </a:lnTo>
                  <a:lnTo>
                    <a:pt x="3828" y="5044"/>
                  </a:lnTo>
                  <a:lnTo>
                    <a:pt x="3827" y="5000"/>
                  </a:lnTo>
                  <a:lnTo>
                    <a:pt x="3828" y="4956"/>
                  </a:lnTo>
                  <a:lnTo>
                    <a:pt x="3830" y="4912"/>
                  </a:lnTo>
                  <a:lnTo>
                    <a:pt x="3834" y="4868"/>
                  </a:lnTo>
                  <a:lnTo>
                    <a:pt x="3840" y="4825"/>
                  </a:lnTo>
                  <a:lnTo>
                    <a:pt x="3847" y="4782"/>
                  </a:lnTo>
                  <a:lnTo>
                    <a:pt x="3856" y="4739"/>
                  </a:lnTo>
                  <a:lnTo>
                    <a:pt x="3867" y="4696"/>
                  </a:lnTo>
                  <a:lnTo>
                    <a:pt x="3879" y="4654"/>
                  </a:lnTo>
                  <a:lnTo>
                    <a:pt x="3893" y="4613"/>
                  </a:lnTo>
                  <a:lnTo>
                    <a:pt x="3908" y="4572"/>
                  </a:lnTo>
                  <a:lnTo>
                    <a:pt x="3925" y="4531"/>
                  </a:lnTo>
                  <a:lnTo>
                    <a:pt x="3943" y="4491"/>
                  </a:lnTo>
                  <a:lnTo>
                    <a:pt x="3963" y="4452"/>
                  </a:lnTo>
                  <a:lnTo>
                    <a:pt x="3984" y="4413"/>
                  </a:lnTo>
                  <a:lnTo>
                    <a:pt x="4007" y="4375"/>
                  </a:lnTo>
                  <a:lnTo>
                    <a:pt x="4031" y="4339"/>
                  </a:lnTo>
                  <a:lnTo>
                    <a:pt x="4056" y="4303"/>
                  </a:lnTo>
                  <a:lnTo>
                    <a:pt x="4083" y="4268"/>
                  </a:lnTo>
                  <a:lnTo>
                    <a:pt x="4111" y="4234"/>
                  </a:lnTo>
                  <a:lnTo>
                    <a:pt x="4140" y="4202"/>
                  </a:lnTo>
                  <a:lnTo>
                    <a:pt x="4170" y="4170"/>
                  </a:lnTo>
                  <a:lnTo>
                    <a:pt x="4202" y="4140"/>
                  </a:lnTo>
                  <a:lnTo>
                    <a:pt x="4234" y="4111"/>
                  </a:lnTo>
                  <a:lnTo>
                    <a:pt x="4268" y="4083"/>
                  </a:lnTo>
                  <a:lnTo>
                    <a:pt x="4303" y="4056"/>
                  </a:lnTo>
                  <a:lnTo>
                    <a:pt x="4339" y="4031"/>
                  </a:lnTo>
                  <a:lnTo>
                    <a:pt x="4375" y="4007"/>
                  </a:lnTo>
                  <a:lnTo>
                    <a:pt x="4413" y="3984"/>
                  </a:lnTo>
                  <a:lnTo>
                    <a:pt x="4452" y="3963"/>
                  </a:lnTo>
                  <a:lnTo>
                    <a:pt x="4491" y="3943"/>
                  </a:lnTo>
                  <a:lnTo>
                    <a:pt x="4531" y="3925"/>
                  </a:lnTo>
                  <a:lnTo>
                    <a:pt x="4572" y="3908"/>
                  </a:lnTo>
                  <a:lnTo>
                    <a:pt x="4613" y="3893"/>
                  </a:lnTo>
                  <a:lnTo>
                    <a:pt x="4654" y="3879"/>
                  </a:lnTo>
                  <a:lnTo>
                    <a:pt x="4696" y="3867"/>
                  </a:lnTo>
                  <a:lnTo>
                    <a:pt x="4739" y="3856"/>
                  </a:lnTo>
                  <a:lnTo>
                    <a:pt x="4782" y="3847"/>
                  </a:lnTo>
                  <a:lnTo>
                    <a:pt x="4825" y="3840"/>
                  </a:lnTo>
                  <a:lnTo>
                    <a:pt x="4868" y="3834"/>
                  </a:lnTo>
                  <a:lnTo>
                    <a:pt x="4912" y="3830"/>
                  </a:lnTo>
                  <a:lnTo>
                    <a:pt x="4956" y="3828"/>
                  </a:lnTo>
                  <a:lnTo>
                    <a:pt x="5000" y="3827"/>
                  </a:lnTo>
                  <a:lnTo>
                    <a:pt x="5044" y="3828"/>
                  </a:lnTo>
                  <a:lnTo>
                    <a:pt x="5088" y="3830"/>
                  </a:lnTo>
                  <a:lnTo>
                    <a:pt x="5132" y="3834"/>
                  </a:lnTo>
                  <a:lnTo>
                    <a:pt x="5175" y="3840"/>
                  </a:lnTo>
                  <a:lnTo>
                    <a:pt x="5218" y="3847"/>
                  </a:lnTo>
                  <a:lnTo>
                    <a:pt x="5261" y="3856"/>
                  </a:lnTo>
                  <a:lnTo>
                    <a:pt x="5304" y="3867"/>
                  </a:lnTo>
                  <a:lnTo>
                    <a:pt x="5346" y="3879"/>
                  </a:lnTo>
                  <a:lnTo>
                    <a:pt x="5387" y="3893"/>
                  </a:lnTo>
                  <a:lnTo>
                    <a:pt x="5428" y="3908"/>
                  </a:lnTo>
                  <a:lnTo>
                    <a:pt x="5469" y="3925"/>
                  </a:lnTo>
                  <a:lnTo>
                    <a:pt x="5509" y="3943"/>
                  </a:lnTo>
                  <a:lnTo>
                    <a:pt x="5548" y="3963"/>
                  </a:lnTo>
                  <a:lnTo>
                    <a:pt x="5587" y="3984"/>
                  </a:lnTo>
                  <a:lnTo>
                    <a:pt x="5625" y="4007"/>
                  </a:lnTo>
                  <a:lnTo>
                    <a:pt x="5661" y="4031"/>
                  </a:lnTo>
                  <a:lnTo>
                    <a:pt x="5697" y="4056"/>
                  </a:lnTo>
                  <a:lnTo>
                    <a:pt x="5732" y="4083"/>
                  </a:lnTo>
                  <a:lnTo>
                    <a:pt x="5766" y="4111"/>
                  </a:lnTo>
                  <a:lnTo>
                    <a:pt x="5798" y="4140"/>
                  </a:lnTo>
                  <a:lnTo>
                    <a:pt x="5830" y="4170"/>
                  </a:lnTo>
                  <a:lnTo>
                    <a:pt x="5860" y="4202"/>
                  </a:lnTo>
                  <a:lnTo>
                    <a:pt x="5889" y="4234"/>
                  </a:lnTo>
                  <a:lnTo>
                    <a:pt x="5917" y="4268"/>
                  </a:lnTo>
                  <a:lnTo>
                    <a:pt x="5944" y="4303"/>
                  </a:lnTo>
                  <a:lnTo>
                    <a:pt x="5969" y="4339"/>
                  </a:lnTo>
                  <a:lnTo>
                    <a:pt x="5993" y="4375"/>
                  </a:lnTo>
                  <a:lnTo>
                    <a:pt x="6016" y="4413"/>
                  </a:lnTo>
                  <a:lnTo>
                    <a:pt x="6037" y="4452"/>
                  </a:lnTo>
                  <a:lnTo>
                    <a:pt x="6057" y="4491"/>
                  </a:lnTo>
                  <a:lnTo>
                    <a:pt x="6075" y="4531"/>
                  </a:lnTo>
                  <a:lnTo>
                    <a:pt x="6092" y="4572"/>
                  </a:lnTo>
                  <a:lnTo>
                    <a:pt x="6107" y="4613"/>
                  </a:lnTo>
                  <a:lnTo>
                    <a:pt x="6121" y="4654"/>
                  </a:lnTo>
                  <a:lnTo>
                    <a:pt x="6133" y="4696"/>
                  </a:lnTo>
                  <a:lnTo>
                    <a:pt x="6144" y="4739"/>
                  </a:lnTo>
                  <a:lnTo>
                    <a:pt x="6153" y="4782"/>
                  </a:lnTo>
                  <a:lnTo>
                    <a:pt x="6160" y="4825"/>
                  </a:lnTo>
                  <a:lnTo>
                    <a:pt x="6166" y="4868"/>
                  </a:lnTo>
                  <a:lnTo>
                    <a:pt x="6170" y="4912"/>
                  </a:lnTo>
                  <a:lnTo>
                    <a:pt x="6172" y="4956"/>
                  </a:lnTo>
                  <a:lnTo>
                    <a:pt x="6173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37"/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9" y="1103"/>
                  </a:moveTo>
                  <a:lnTo>
                    <a:pt x="4858" y="1103"/>
                  </a:lnTo>
                  <a:lnTo>
                    <a:pt x="4995" y="1100"/>
                  </a:lnTo>
                  <a:lnTo>
                    <a:pt x="5000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5000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close/>
                  <a:moveTo>
                    <a:pt x="4872" y="8398"/>
                  </a:move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8FADD5F-A3E7-47EE-95D3-1925F5947B4B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5358687"/>
            <a:chExt cx="633600" cy="633600"/>
          </a:xfrm>
        </p:grpSpPr>
        <p:sp>
          <p:nvSpPr>
            <p:cNvPr id="4295" name="Google Shape;4295;p37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2" y="3345"/>
                  </a:moveTo>
                  <a:lnTo>
                    <a:pt x="5250" y="1987"/>
                  </a:lnTo>
                  <a:lnTo>
                    <a:pt x="5250" y="6825"/>
                  </a:lnTo>
                  <a:lnTo>
                    <a:pt x="5248" y="6858"/>
                  </a:lnTo>
                  <a:lnTo>
                    <a:pt x="5241" y="6890"/>
                  </a:lnTo>
                  <a:lnTo>
                    <a:pt x="5231" y="6921"/>
                  </a:lnTo>
                  <a:lnTo>
                    <a:pt x="5217" y="6950"/>
                  </a:lnTo>
                  <a:lnTo>
                    <a:pt x="5198" y="6977"/>
                  </a:lnTo>
                  <a:lnTo>
                    <a:pt x="5177" y="7002"/>
                  </a:lnTo>
                  <a:lnTo>
                    <a:pt x="5152" y="7023"/>
                  </a:lnTo>
                  <a:lnTo>
                    <a:pt x="5125" y="7042"/>
                  </a:lnTo>
                  <a:lnTo>
                    <a:pt x="5096" y="7056"/>
                  </a:lnTo>
                  <a:lnTo>
                    <a:pt x="5065" y="7066"/>
                  </a:lnTo>
                  <a:lnTo>
                    <a:pt x="5033" y="7073"/>
                  </a:lnTo>
                  <a:lnTo>
                    <a:pt x="5000" y="7075"/>
                  </a:lnTo>
                  <a:lnTo>
                    <a:pt x="4967" y="7073"/>
                  </a:lnTo>
                  <a:lnTo>
                    <a:pt x="4935" y="7066"/>
                  </a:lnTo>
                  <a:lnTo>
                    <a:pt x="4904" y="7056"/>
                  </a:lnTo>
                  <a:lnTo>
                    <a:pt x="4875" y="7042"/>
                  </a:lnTo>
                  <a:lnTo>
                    <a:pt x="4848" y="7023"/>
                  </a:lnTo>
                  <a:lnTo>
                    <a:pt x="4823" y="7002"/>
                  </a:lnTo>
                  <a:lnTo>
                    <a:pt x="4802" y="6977"/>
                  </a:lnTo>
                  <a:lnTo>
                    <a:pt x="4783" y="6950"/>
                  </a:lnTo>
                  <a:lnTo>
                    <a:pt x="4769" y="6921"/>
                  </a:lnTo>
                  <a:lnTo>
                    <a:pt x="4759" y="6890"/>
                  </a:lnTo>
                  <a:lnTo>
                    <a:pt x="4752" y="6858"/>
                  </a:lnTo>
                  <a:lnTo>
                    <a:pt x="4750" y="6825"/>
                  </a:lnTo>
                  <a:lnTo>
                    <a:pt x="4750" y="1987"/>
                  </a:lnTo>
                  <a:lnTo>
                    <a:pt x="3488" y="3345"/>
                  </a:lnTo>
                  <a:lnTo>
                    <a:pt x="3464" y="3368"/>
                  </a:lnTo>
                  <a:lnTo>
                    <a:pt x="3438" y="3387"/>
                  </a:lnTo>
                  <a:lnTo>
                    <a:pt x="3409" y="3402"/>
                  </a:lnTo>
                  <a:lnTo>
                    <a:pt x="3379" y="3414"/>
                  </a:lnTo>
                  <a:lnTo>
                    <a:pt x="3347" y="3421"/>
                  </a:lnTo>
                  <a:lnTo>
                    <a:pt x="3314" y="3425"/>
                  </a:lnTo>
                  <a:lnTo>
                    <a:pt x="3282" y="3424"/>
                  </a:lnTo>
                  <a:lnTo>
                    <a:pt x="3249" y="3419"/>
                  </a:lnTo>
                  <a:lnTo>
                    <a:pt x="3218" y="3409"/>
                  </a:lnTo>
                  <a:lnTo>
                    <a:pt x="3188" y="3396"/>
                  </a:lnTo>
                  <a:lnTo>
                    <a:pt x="3160" y="3379"/>
                  </a:lnTo>
                  <a:lnTo>
                    <a:pt x="3135" y="3358"/>
                  </a:lnTo>
                  <a:lnTo>
                    <a:pt x="3112" y="3334"/>
                  </a:lnTo>
                  <a:lnTo>
                    <a:pt x="3093" y="3308"/>
                  </a:lnTo>
                  <a:lnTo>
                    <a:pt x="3078" y="3279"/>
                  </a:lnTo>
                  <a:lnTo>
                    <a:pt x="3066" y="3249"/>
                  </a:lnTo>
                  <a:lnTo>
                    <a:pt x="3059" y="3217"/>
                  </a:lnTo>
                  <a:lnTo>
                    <a:pt x="3055" y="3184"/>
                  </a:lnTo>
                  <a:lnTo>
                    <a:pt x="3056" y="3152"/>
                  </a:lnTo>
                  <a:lnTo>
                    <a:pt x="3061" y="3119"/>
                  </a:lnTo>
                  <a:lnTo>
                    <a:pt x="3071" y="3088"/>
                  </a:lnTo>
                  <a:lnTo>
                    <a:pt x="3084" y="3058"/>
                  </a:lnTo>
                  <a:lnTo>
                    <a:pt x="3101" y="3030"/>
                  </a:lnTo>
                  <a:lnTo>
                    <a:pt x="3122" y="3005"/>
                  </a:lnTo>
                  <a:lnTo>
                    <a:pt x="4817" y="1180"/>
                  </a:lnTo>
                  <a:lnTo>
                    <a:pt x="4820" y="1177"/>
                  </a:lnTo>
                  <a:lnTo>
                    <a:pt x="4823" y="1173"/>
                  </a:lnTo>
                  <a:lnTo>
                    <a:pt x="4831" y="1166"/>
                  </a:lnTo>
                  <a:lnTo>
                    <a:pt x="4840" y="1158"/>
                  </a:lnTo>
                  <a:lnTo>
                    <a:pt x="4844" y="1155"/>
                  </a:lnTo>
                  <a:lnTo>
                    <a:pt x="4848" y="1152"/>
                  </a:lnTo>
                  <a:lnTo>
                    <a:pt x="4856" y="1146"/>
                  </a:lnTo>
                  <a:lnTo>
                    <a:pt x="4865" y="1139"/>
                  </a:lnTo>
                  <a:lnTo>
                    <a:pt x="4870" y="1137"/>
                  </a:lnTo>
                  <a:lnTo>
                    <a:pt x="4875" y="1133"/>
                  </a:lnTo>
                  <a:lnTo>
                    <a:pt x="4884" y="1129"/>
                  </a:lnTo>
                  <a:lnTo>
                    <a:pt x="4893" y="1124"/>
                  </a:lnTo>
                  <a:lnTo>
                    <a:pt x="4899" y="1122"/>
                  </a:lnTo>
                  <a:lnTo>
                    <a:pt x="4904" y="1119"/>
                  </a:lnTo>
                  <a:lnTo>
                    <a:pt x="4913" y="1116"/>
                  </a:lnTo>
                  <a:lnTo>
                    <a:pt x="4922" y="1112"/>
                  </a:lnTo>
                  <a:lnTo>
                    <a:pt x="4929" y="1111"/>
                  </a:lnTo>
                  <a:lnTo>
                    <a:pt x="4935" y="1109"/>
                  </a:lnTo>
                  <a:lnTo>
                    <a:pt x="4944" y="1107"/>
                  </a:lnTo>
                  <a:lnTo>
                    <a:pt x="4953" y="1104"/>
                  </a:lnTo>
                  <a:lnTo>
                    <a:pt x="4960" y="1104"/>
                  </a:lnTo>
                  <a:lnTo>
                    <a:pt x="4967" y="1102"/>
                  </a:lnTo>
                  <a:lnTo>
                    <a:pt x="4976" y="1102"/>
                  </a:lnTo>
                  <a:lnTo>
                    <a:pt x="4984" y="1100"/>
                  </a:lnTo>
                  <a:lnTo>
                    <a:pt x="4992" y="1100"/>
                  </a:lnTo>
                  <a:lnTo>
                    <a:pt x="5000" y="1100"/>
                  </a:lnTo>
                  <a:lnTo>
                    <a:pt x="5008" y="1100"/>
                  </a:lnTo>
                  <a:lnTo>
                    <a:pt x="5016" y="1100"/>
                  </a:lnTo>
                  <a:lnTo>
                    <a:pt x="5024" y="1102"/>
                  </a:lnTo>
                  <a:lnTo>
                    <a:pt x="5033" y="1102"/>
                  </a:lnTo>
                  <a:lnTo>
                    <a:pt x="5040" y="1104"/>
                  </a:lnTo>
                  <a:lnTo>
                    <a:pt x="5047" y="1104"/>
                  </a:lnTo>
                  <a:lnTo>
                    <a:pt x="5056" y="1107"/>
                  </a:lnTo>
                  <a:lnTo>
                    <a:pt x="5065" y="1109"/>
                  </a:lnTo>
                  <a:lnTo>
                    <a:pt x="5071" y="1111"/>
                  </a:lnTo>
                  <a:lnTo>
                    <a:pt x="5078" y="1112"/>
                  </a:lnTo>
                  <a:lnTo>
                    <a:pt x="5087" y="1116"/>
                  </a:lnTo>
                  <a:lnTo>
                    <a:pt x="5096" y="1119"/>
                  </a:lnTo>
                  <a:lnTo>
                    <a:pt x="5101" y="1122"/>
                  </a:lnTo>
                  <a:lnTo>
                    <a:pt x="5107" y="1124"/>
                  </a:lnTo>
                  <a:lnTo>
                    <a:pt x="5116" y="1129"/>
                  </a:lnTo>
                  <a:lnTo>
                    <a:pt x="5125" y="1133"/>
                  </a:lnTo>
                  <a:lnTo>
                    <a:pt x="5130" y="1137"/>
                  </a:lnTo>
                  <a:lnTo>
                    <a:pt x="5135" y="1139"/>
                  </a:lnTo>
                  <a:lnTo>
                    <a:pt x="5144" y="1146"/>
                  </a:lnTo>
                  <a:lnTo>
                    <a:pt x="5152" y="1152"/>
                  </a:lnTo>
                  <a:lnTo>
                    <a:pt x="5156" y="1155"/>
                  </a:lnTo>
                  <a:lnTo>
                    <a:pt x="5160" y="1158"/>
                  </a:lnTo>
                  <a:lnTo>
                    <a:pt x="5169" y="1166"/>
                  </a:lnTo>
                  <a:lnTo>
                    <a:pt x="5177" y="1173"/>
                  </a:lnTo>
                  <a:lnTo>
                    <a:pt x="5180" y="1177"/>
                  </a:lnTo>
                  <a:lnTo>
                    <a:pt x="5183" y="1180"/>
                  </a:lnTo>
                  <a:lnTo>
                    <a:pt x="6878" y="3005"/>
                  </a:lnTo>
                  <a:lnTo>
                    <a:pt x="6899" y="3030"/>
                  </a:lnTo>
                  <a:lnTo>
                    <a:pt x="6916" y="3058"/>
                  </a:lnTo>
                  <a:lnTo>
                    <a:pt x="6929" y="3088"/>
                  </a:lnTo>
                  <a:lnTo>
                    <a:pt x="6939" y="3119"/>
                  </a:lnTo>
                  <a:lnTo>
                    <a:pt x="6944" y="3152"/>
                  </a:lnTo>
                  <a:lnTo>
                    <a:pt x="6945" y="3184"/>
                  </a:lnTo>
                  <a:lnTo>
                    <a:pt x="6941" y="3217"/>
                  </a:lnTo>
                  <a:lnTo>
                    <a:pt x="6934" y="3249"/>
                  </a:lnTo>
                  <a:lnTo>
                    <a:pt x="6922" y="3279"/>
                  </a:lnTo>
                  <a:lnTo>
                    <a:pt x="6907" y="3308"/>
                  </a:lnTo>
                  <a:lnTo>
                    <a:pt x="6888" y="3334"/>
                  </a:lnTo>
                  <a:lnTo>
                    <a:pt x="6865" y="3358"/>
                  </a:lnTo>
                  <a:lnTo>
                    <a:pt x="6840" y="3379"/>
                  </a:lnTo>
                  <a:lnTo>
                    <a:pt x="6812" y="3396"/>
                  </a:lnTo>
                  <a:lnTo>
                    <a:pt x="6782" y="3409"/>
                  </a:lnTo>
                  <a:lnTo>
                    <a:pt x="6751" y="3419"/>
                  </a:lnTo>
                  <a:lnTo>
                    <a:pt x="6718" y="3424"/>
                  </a:lnTo>
                  <a:lnTo>
                    <a:pt x="6686" y="3425"/>
                  </a:lnTo>
                  <a:lnTo>
                    <a:pt x="6653" y="3421"/>
                  </a:lnTo>
                  <a:lnTo>
                    <a:pt x="6621" y="3414"/>
                  </a:lnTo>
                  <a:lnTo>
                    <a:pt x="6591" y="3402"/>
                  </a:lnTo>
                  <a:lnTo>
                    <a:pt x="6562" y="3387"/>
                  </a:lnTo>
                  <a:lnTo>
                    <a:pt x="6536" y="3368"/>
                  </a:lnTo>
                  <a:lnTo>
                    <a:pt x="6512" y="33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37"/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1" y="8650"/>
                  </a:move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1644" y="5273"/>
                  </a:lnTo>
                  <a:lnTo>
                    <a:pt x="1676" y="5280"/>
                  </a:lnTo>
                  <a:lnTo>
                    <a:pt x="1707" y="5290"/>
                  </a:lnTo>
                  <a:lnTo>
                    <a:pt x="1736" y="5304"/>
                  </a:lnTo>
                  <a:lnTo>
                    <a:pt x="1763" y="5323"/>
                  </a:lnTo>
                  <a:lnTo>
                    <a:pt x="1788" y="5344"/>
                  </a:lnTo>
                  <a:lnTo>
                    <a:pt x="1809" y="5369"/>
                  </a:lnTo>
                  <a:lnTo>
                    <a:pt x="1828" y="5396"/>
                  </a:lnTo>
                  <a:lnTo>
                    <a:pt x="1842" y="5425"/>
                  </a:lnTo>
                  <a:lnTo>
                    <a:pt x="1852" y="5456"/>
                  </a:lnTo>
                  <a:lnTo>
                    <a:pt x="1859" y="5488"/>
                  </a:lnTo>
                  <a:lnTo>
                    <a:pt x="1861" y="5521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521"/>
                  </a:lnTo>
                  <a:lnTo>
                    <a:pt x="8141" y="5488"/>
                  </a:lnTo>
                  <a:lnTo>
                    <a:pt x="8148" y="5456"/>
                  </a:lnTo>
                  <a:lnTo>
                    <a:pt x="8158" y="5425"/>
                  </a:lnTo>
                  <a:lnTo>
                    <a:pt x="8172" y="5396"/>
                  </a:lnTo>
                  <a:lnTo>
                    <a:pt x="8191" y="5369"/>
                  </a:lnTo>
                  <a:lnTo>
                    <a:pt x="8212" y="5344"/>
                  </a:lnTo>
                  <a:lnTo>
                    <a:pt x="8237" y="5323"/>
                  </a:lnTo>
                  <a:lnTo>
                    <a:pt x="8264" y="5304"/>
                  </a:lnTo>
                  <a:lnTo>
                    <a:pt x="8293" y="5290"/>
                  </a:lnTo>
                  <a:lnTo>
                    <a:pt x="8324" y="5280"/>
                  </a:lnTo>
                  <a:lnTo>
                    <a:pt x="8356" y="5273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lnTo>
                    <a:pt x="1361" y="865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CD66F08-529E-4DD1-BA1A-03CC96A8721D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5227152" y="5358687"/>
            <a:chExt cx="633600" cy="633600"/>
          </a:xfrm>
        </p:grpSpPr>
        <p:sp>
          <p:nvSpPr>
            <p:cNvPr id="4297" name="Google Shape;4297;p3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15" y="6707"/>
                  </a:moveTo>
                  <a:lnTo>
                    <a:pt x="5636" y="6682"/>
                  </a:lnTo>
                  <a:lnTo>
                    <a:pt x="6389" y="5929"/>
                  </a:lnTo>
                  <a:lnTo>
                    <a:pt x="5636" y="5177"/>
                  </a:lnTo>
                  <a:lnTo>
                    <a:pt x="5615" y="5152"/>
                  </a:lnTo>
                  <a:lnTo>
                    <a:pt x="5597" y="5125"/>
                  </a:lnTo>
                  <a:lnTo>
                    <a:pt x="5582" y="5096"/>
                  </a:lnTo>
                  <a:lnTo>
                    <a:pt x="5572" y="5065"/>
                  </a:lnTo>
                  <a:lnTo>
                    <a:pt x="5565" y="5033"/>
                  </a:lnTo>
                  <a:lnTo>
                    <a:pt x="5563" y="5000"/>
                  </a:lnTo>
                  <a:lnTo>
                    <a:pt x="5565" y="4968"/>
                  </a:lnTo>
                  <a:lnTo>
                    <a:pt x="5571" y="4935"/>
                  </a:lnTo>
                  <a:lnTo>
                    <a:pt x="5582" y="4904"/>
                  </a:lnTo>
                  <a:lnTo>
                    <a:pt x="5596" y="4875"/>
                  </a:lnTo>
                  <a:lnTo>
                    <a:pt x="5615" y="4848"/>
                  </a:lnTo>
                  <a:lnTo>
                    <a:pt x="5636" y="4823"/>
                  </a:lnTo>
                  <a:lnTo>
                    <a:pt x="5661" y="4802"/>
                  </a:lnTo>
                  <a:lnTo>
                    <a:pt x="5688" y="4784"/>
                  </a:lnTo>
                  <a:lnTo>
                    <a:pt x="5717" y="4769"/>
                  </a:lnTo>
                  <a:lnTo>
                    <a:pt x="5748" y="4759"/>
                  </a:lnTo>
                  <a:lnTo>
                    <a:pt x="5780" y="4752"/>
                  </a:lnTo>
                  <a:lnTo>
                    <a:pt x="5813" y="4750"/>
                  </a:lnTo>
                  <a:lnTo>
                    <a:pt x="5845" y="4752"/>
                  </a:lnTo>
                  <a:lnTo>
                    <a:pt x="5878" y="4758"/>
                  </a:lnTo>
                  <a:lnTo>
                    <a:pt x="5909" y="4769"/>
                  </a:lnTo>
                  <a:lnTo>
                    <a:pt x="5938" y="4783"/>
                  </a:lnTo>
                  <a:lnTo>
                    <a:pt x="5965" y="4802"/>
                  </a:lnTo>
                  <a:lnTo>
                    <a:pt x="5990" y="4823"/>
                  </a:lnTo>
                  <a:lnTo>
                    <a:pt x="6920" y="5752"/>
                  </a:lnTo>
                  <a:lnTo>
                    <a:pt x="6941" y="5777"/>
                  </a:lnTo>
                  <a:lnTo>
                    <a:pt x="6959" y="5804"/>
                  </a:lnTo>
                  <a:lnTo>
                    <a:pt x="6974" y="5833"/>
                  </a:lnTo>
                  <a:lnTo>
                    <a:pt x="6984" y="5864"/>
                  </a:lnTo>
                  <a:lnTo>
                    <a:pt x="6991" y="5896"/>
                  </a:lnTo>
                  <a:lnTo>
                    <a:pt x="6993" y="5929"/>
                  </a:lnTo>
                  <a:lnTo>
                    <a:pt x="6991" y="5962"/>
                  </a:lnTo>
                  <a:lnTo>
                    <a:pt x="6984" y="5994"/>
                  </a:lnTo>
                  <a:lnTo>
                    <a:pt x="6974" y="6025"/>
                  </a:lnTo>
                  <a:lnTo>
                    <a:pt x="6960" y="6054"/>
                  </a:lnTo>
                  <a:lnTo>
                    <a:pt x="6941" y="6081"/>
                  </a:lnTo>
                  <a:lnTo>
                    <a:pt x="6920" y="6106"/>
                  </a:lnTo>
                  <a:lnTo>
                    <a:pt x="5990" y="7036"/>
                  </a:lnTo>
                  <a:lnTo>
                    <a:pt x="5965" y="7057"/>
                  </a:lnTo>
                  <a:lnTo>
                    <a:pt x="5938" y="7076"/>
                  </a:lnTo>
                  <a:lnTo>
                    <a:pt x="5909" y="7090"/>
                  </a:lnTo>
                  <a:lnTo>
                    <a:pt x="5878" y="7100"/>
                  </a:lnTo>
                  <a:lnTo>
                    <a:pt x="5846" y="7107"/>
                  </a:lnTo>
                  <a:lnTo>
                    <a:pt x="5813" y="7109"/>
                  </a:lnTo>
                  <a:lnTo>
                    <a:pt x="5780" y="7107"/>
                  </a:lnTo>
                  <a:lnTo>
                    <a:pt x="5748" y="7100"/>
                  </a:lnTo>
                  <a:lnTo>
                    <a:pt x="5717" y="7090"/>
                  </a:lnTo>
                  <a:lnTo>
                    <a:pt x="5688" y="7076"/>
                  </a:lnTo>
                  <a:lnTo>
                    <a:pt x="5661" y="7057"/>
                  </a:lnTo>
                  <a:lnTo>
                    <a:pt x="5636" y="7036"/>
                  </a:lnTo>
                  <a:lnTo>
                    <a:pt x="5615" y="7011"/>
                  </a:lnTo>
                  <a:lnTo>
                    <a:pt x="5596" y="6984"/>
                  </a:lnTo>
                  <a:lnTo>
                    <a:pt x="5582" y="6955"/>
                  </a:lnTo>
                  <a:lnTo>
                    <a:pt x="5572" y="6924"/>
                  </a:lnTo>
                  <a:lnTo>
                    <a:pt x="5565" y="6892"/>
                  </a:lnTo>
                  <a:lnTo>
                    <a:pt x="5563" y="6859"/>
                  </a:lnTo>
                  <a:lnTo>
                    <a:pt x="5565" y="6826"/>
                  </a:lnTo>
                  <a:lnTo>
                    <a:pt x="5572" y="6794"/>
                  </a:lnTo>
                  <a:lnTo>
                    <a:pt x="5582" y="6763"/>
                  </a:lnTo>
                  <a:lnTo>
                    <a:pt x="5596" y="6734"/>
                  </a:lnTo>
                  <a:lnTo>
                    <a:pt x="5615" y="6707"/>
                  </a:lnTo>
                  <a:close/>
                  <a:moveTo>
                    <a:pt x="2809" y="5804"/>
                  </a:moveTo>
                  <a:lnTo>
                    <a:pt x="2827" y="5777"/>
                  </a:lnTo>
                  <a:lnTo>
                    <a:pt x="2848" y="5752"/>
                  </a:lnTo>
                  <a:lnTo>
                    <a:pt x="3777" y="4823"/>
                  </a:lnTo>
                  <a:lnTo>
                    <a:pt x="3802" y="4802"/>
                  </a:lnTo>
                  <a:lnTo>
                    <a:pt x="3829" y="4783"/>
                  </a:lnTo>
                  <a:lnTo>
                    <a:pt x="3858" y="4769"/>
                  </a:lnTo>
                  <a:lnTo>
                    <a:pt x="3889" y="4759"/>
                  </a:lnTo>
                  <a:lnTo>
                    <a:pt x="3921" y="4752"/>
                  </a:lnTo>
                  <a:lnTo>
                    <a:pt x="3954" y="4750"/>
                  </a:lnTo>
                  <a:lnTo>
                    <a:pt x="3987" y="4752"/>
                  </a:lnTo>
                  <a:lnTo>
                    <a:pt x="4019" y="4759"/>
                  </a:lnTo>
                  <a:lnTo>
                    <a:pt x="4050" y="4769"/>
                  </a:lnTo>
                  <a:lnTo>
                    <a:pt x="4079" y="4783"/>
                  </a:lnTo>
                  <a:lnTo>
                    <a:pt x="4106" y="4802"/>
                  </a:lnTo>
                  <a:lnTo>
                    <a:pt x="4131" y="4823"/>
                  </a:lnTo>
                  <a:lnTo>
                    <a:pt x="4152" y="4848"/>
                  </a:lnTo>
                  <a:lnTo>
                    <a:pt x="4171" y="4875"/>
                  </a:lnTo>
                  <a:lnTo>
                    <a:pt x="4185" y="4904"/>
                  </a:lnTo>
                  <a:lnTo>
                    <a:pt x="4195" y="4935"/>
                  </a:lnTo>
                  <a:lnTo>
                    <a:pt x="4202" y="4967"/>
                  </a:lnTo>
                  <a:lnTo>
                    <a:pt x="4204" y="5000"/>
                  </a:lnTo>
                  <a:lnTo>
                    <a:pt x="4202" y="5033"/>
                  </a:lnTo>
                  <a:lnTo>
                    <a:pt x="4195" y="5065"/>
                  </a:lnTo>
                  <a:lnTo>
                    <a:pt x="4185" y="5096"/>
                  </a:lnTo>
                  <a:lnTo>
                    <a:pt x="4171" y="5125"/>
                  </a:lnTo>
                  <a:lnTo>
                    <a:pt x="4152" y="5152"/>
                  </a:lnTo>
                  <a:lnTo>
                    <a:pt x="4131" y="5177"/>
                  </a:lnTo>
                  <a:lnTo>
                    <a:pt x="3378" y="5929"/>
                  </a:lnTo>
                  <a:lnTo>
                    <a:pt x="4131" y="6682"/>
                  </a:lnTo>
                  <a:lnTo>
                    <a:pt x="4152" y="6707"/>
                  </a:lnTo>
                  <a:lnTo>
                    <a:pt x="4171" y="6734"/>
                  </a:lnTo>
                  <a:lnTo>
                    <a:pt x="4185" y="6763"/>
                  </a:lnTo>
                  <a:lnTo>
                    <a:pt x="4196" y="6794"/>
                  </a:lnTo>
                  <a:lnTo>
                    <a:pt x="4202" y="6827"/>
                  </a:lnTo>
                  <a:lnTo>
                    <a:pt x="4204" y="6859"/>
                  </a:lnTo>
                  <a:lnTo>
                    <a:pt x="4202" y="6892"/>
                  </a:lnTo>
                  <a:lnTo>
                    <a:pt x="4195" y="6924"/>
                  </a:lnTo>
                  <a:lnTo>
                    <a:pt x="4185" y="6955"/>
                  </a:lnTo>
                  <a:lnTo>
                    <a:pt x="4170" y="6984"/>
                  </a:lnTo>
                  <a:lnTo>
                    <a:pt x="4152" y="7011"/>
                  </a:lnTo>
                  <a:lnTo>
                    <a:pt x="4131" y="7036"/>
                  </a:lnTo>
                  <a:lnTo>
                    <a:pt x="4106" y="7057"/>
                  </a:lnTo>
                  <a:lnTo>
                    <a:pt x="4079" y="7076"/>
                  </a:lnTo>
                  <a:lnTo>
                    <a:pt x="4050" y="7090"/>
                  </a:lnTo>
                  <a:lnTo>
                    <a:pt x="4019" y="7101"/>
                  </a:lnTo>
                  <a:lnTo>
                    <a:pt x="3986" y="7107"/>
                  </a:lnTo>
                  <a:lnTo>
                    <a:pt x="3954" y="7109"/>
                  </a:lnTo>
                  <a:lnTo>
                    <a:pt x="3921" y="7107"/>
                  </a:lnTo>
                  <a:lnTo>
                    <a:pt x="3889" y="7100"/>
                  </a:lnTo>
                  <a:lnTo>
                    <a:pt x="3858" y="7090"/>
                  </a:lnTo>
                  <a:lnTo>
                    <a:pt x="3829" y="7075"/>
                  </a:lnTo>
                  <a:lnTo>
                    <a:pt x="3802" y="7057"/>
                  </a:lnTo>
                  <a:lnTo>
                    <a:pt x="3777" y="7036"/>
                  </a:lnTo>
                  <a:lnTo>
                    <a:pt x="2848" y="6106"/>
                  </a:lnTo>
                  <a:lnTo>
                    <a:pt x="2827" y="6081"/>
                  </a:lnTo>
                  <a:lnTo>
                    <a:pt x="2808" y="6054"/>
                  </a:lnTo>
                  <a:lnTo>
                    <a:pt x="2794" y="6025"/>
                  </a:lnTo>
                  <a:lnTo>
                    <a:pt x="2783" y="5994"/>
                  </a:lnTo>
                  <a:lnTo>
                    <a:pt x="2777" y="5962"/>
                  </a:lnTo>
                  <a:lnTo>
                    <a:pt x="2775" y="5929"/>
                  </a:lnTo>
                  <a:lnTo>
                    <a:pt x="2777" y="5896"/>
                  </a:lnTo>
                  <a:lnTo>
                    <a:pt x="2784" y="5864"/>
                  </a:lnTo>
                  <a:lnTo>
                    <a:pt x="2794" y="5833"/>
                  </a:lnTo>
                  <a:lnTo>
                    <a:pt x="2809" y="580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3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5E62950-F0BC-4B3F-A422-5450D00CEB8B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6359457" y="5358687"/>
            <a:chExt cx="633600" cy="633600"/>
          </a:xfrm>
        </p:grpSpPr>
        <p:sp>
          <p:nvSpPr>
            <p:cNvPr id="4299" name="Google Shape;4299;p37"/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9" y="5232"/>
                  </a:moveTo>
                  <a:lnTo>
                    <a:pt x="4419" y="5250"/>
                  </a:lnTo>
                  <a:lnTo>
                    <a:pt x="4418" y="5267"/>
                  </a:lnTo>
                  <a:lnTo>
                    <a:pt x="4416" y="5284"/>
                  </a:lnTo>
                  <a:lnTo>
                    <a:pt x="4414" y="5302"/>
                  </a:lnTo>
                  <a:lnTo>
                    <a:pt x="4411" y="5319"/>
                  </a:lnTo>
                  <a:lnTo>
                    <a:pt x="4408" y="5336"/>
                  </a:lnTo>
                  <a:lnTo>
                    <a:pt x="4403" y="5353"/>
                  </a:lnTo>
                  <a:lnTo>
                    <a:pt x="4399" y="5369"/>
                  </a:lnTo>
                  <a:lnTo>
                    <a:pt x="4393" y="5386"/>
                  </a:lnTo>
                  <a:lnTo>
                    <a:pt x="4387" y="5402"/>
                  </a:lnTo>
                  <a:lnTo>
                    <a:pt x="4381" y="5418"/>
                  </a:lnTo>
                  <a:lnTo>
                    <a:pt x="4373" y="5434"/>
                  </a:lnTo>
                  <a:lnTo>
                    <a:pt x="4365" y="5450"/>
                  </a:lnTo>
                  <a:lnTo>
                    <a:pt x="4357" y="5465"/>
                  </a:lnTo>
                  <a:lnTo>
                    <a:pt x="4348" y="5480"/>
                  </a:lnTo>
                  <a:lnTo>
                    <a:pt x="4338" y="5494"/>
                  </a:lnTo>
                  <a:lnTo>
                    <a:pt x="4328" y="5508"/>
                  </a:lnTo>
                  <a:lnTo>
                    <a:pt x="4318" y="5522"/>
                  </a:lnTo>
                  <a:lnTo>
                    <a:pt x="4307" y="5535"/>
                  </a:lnTo>
                  <a:lnTo>
                    <a:pt x="4295" y="5548"/>
                  </a:lnTo>
                  <a:lnTo>
                    <a:pt x="4283" y="5561"/>
                  </a:lnTo>
                  <a:lnTo>
                    <a:pt x="4270" y="5573"/>
                  </a:lnTo>
                  <a:lnTo>
                    <a:pt x="4257" y="5585"/>
                  </a:lnTo>
                  <a:lnTo>
                    <a:pt x="4244" y="5596"/>
                  </a:lnTo>
                  <a:lnTo>
                    <a:pt x="4230" y="5606"/>
                  </a:lnTo>
                  <a:lnTo>
                    <a:pt x="4216" y="5616"/>
                  </a:lnTo>
                  <a:lnTo>
                    <a:pt x="4202" y="5626"/>
                  </a:lnTo>
                  <a:lnTo>
                    <a:pt x="4187" y="5635"/>
                  </a:lnTo>
                  <a:lnTo>
                    <a:pt x="4172" y="5643"/>
                  </a:lnTo>
                  <a:lnTo>
                    <a:pt x="4156" y="5651"/>
                  </a:lnTo>
                  <a:lnTo>
                    <a:pt x="4140" y="5659"/>
                  </a:lnTo>
                  <a:lnTo>
                    <a:pt x="4124" y="5665"/>
                  </a:lnTo>
                  <a:lnTo>
                    <a:pt x="4108" y="5671"/>
                  </a:lnTo>
                  <a:lnTo>
                    <a:pt x="4091" y="5677"/>
                  </a:lnTo>
                  <a:lnTo>
                    <a:pt x="4075" y="5681"/>
                  </a:lnTo>
                  <a:lnTo>
                    <a:pt x="4058" y="5686"/>
                  </a:lnTo>
                  <a:lnTo>
                    <a:pt x="4041" y="5689"/>
                  </a:lnTo>
                  <a:lnTo>
                    <a:pt x="4024" y="5692"/>
                  </a:lnTo>
                  <a:lnTo>
                    <a:pt x="4006" y="5694"/>
                  </a:lnTo>
                  <a:lnTo>
                    <a:pt x="3989" y="5696"/>
                  </a:lnTo>
                  <a:lnTo>
                    <a:pt x="3972" y="5697"/>
                  </a:lnTo>
                  <a:lnTo>
                    <a:pt x="3954" y="5697"/>
                  </a:lnTo>
                  <a:lnTo>
                    <a:pt x="3937" y="5697"/>
                  </a:lnTo>
                  <a:lnTo>
                    <a:pt x="3919" y="5696"/>
                  </a:lnTo>
                  <a:lnTo>
                    <a:pt x="3902" y="5694"/>
                  </a:lnTo>
                  <a:lnTo>
                    <a:pt x="3885" y="5692"/>
                  </a:lnTo>
                  <a:lnTo>
                    <a:pt x="3868" y="5689"/>
                  </a:lnTo>
                  <a:lnTo>
                    <a:pt x="3851" y="5686"/>
                  </a:lnTo>
                  <a:lnTo>
                    <a:pt x="3834" y="5681"/>
                  </a:lnTo>
                  <a:lnTo>
                    <a:pt x="3818" y="5677"/>
                  </a:lnTo>
                  <a:lnTo>
                    <a:pt x="3801" y="5671"/>
                  </a:lnTo>
                  <a:lnTo>
                    <a:pt x="3785" y="5665"/>
                  </a:lnTo>
                  <a:lnTo>
                    <a:pt x="3769" y="5659"/>
                  </a:lnTo>
                  <a:lnTo>
                    <a:pt x="3753" y="5651"/>
                  </a:lnTo>
                  <a:lnTo>
                    <a:pt x="3737" y="5643"/>
                  </a:lnTo>
                  <a:lnTo>
                    <a:pt x="3722" y="5635"/>
                  </a:lnTo>
                  <a:lnTo>
                    <a:pt x="3707" y="5626"/>
                  </a:lnTo>
                  <a:lnTo>
                    <a:pt x="3692" y="5616"/>
                  </a:lnTo>
                  <a:lnTo>
                    <a:pt x="3678" y="5606"/>
                  </a:lnTo>
                  <a:lnTo>
                    <a:pt x="3664" y="5596"/>
                  </a:lnTo>
                  <a:lnTo>
                    <a:pt x="3651" y="5585"/>
                  </a:lnTo>
                  <a:lnTo>
                    <a:pt x="3638" y="5573"/>
                  </a:lnTo>
                  <a:lnTo>
                    <a:pt x="3626" y="5561"/>
                  </a:lnTo>
                  <a:lnTo>
                    <a:pt x="3614" y="5548"/>
                  </a:lnTo>
                  <a:lnTo>
                    <a:pt x="3602" y="5535"/>
                  </a:lnTo>
                  <a:lnTo>
                    <a:pt x="3591" y="5522"/>
                  </a:lnTo>
                  <a:lnTo>
                    <a:pt x="3581" y="5508"/>
                  </a:lnTo>
                  <a:lnTo>
                    <a:pt x="3571" y="5494"/>
                  </a:lnTo>
                  <a:lnTo>
                    <a:pt x="3561" y="5480"/>
                  </a:lnTo>
                  <a:lnTo>
                    <a:pt x="3552" y="5465"/>
                  </a:lnTo>
                  <a:lnTo>
                    <a:pt x="3544" y="5450"/>
                  </a:lnTo>
                  <a:lnTo>
                    <a:pt x="3536" y="5434"/>
                  </a:lnTo>
                  <a:lnTo>
                    <a:pt x="3528" y="5418"/>
                  </a:lnTo>
                  <a:lnTo>
                    <a:pt x="3522" y="5402"/>
                  </a:lnTo>
                  <a:lnTo>
                    <a:pt x="3516" y="5386"/>
                  </a:lnTo>
                  <a:lnTo>
                    <a:pt x="3510" y="5369"/>
                  </a:lnTo>
                  <a:lnTo>
                    <a:pt x="3506" y="5353"/>
                  </a:lnTo>
                  <a:lnTo>
                    <a:pt x="3501" y="5336"/>
                  </a:lnTo>
                  <a:lnTo>
                    <a:pt x="3498" y="5319"/>
                  </a:lnTo>
                  <a:lnTo>
                    <a:pt x="3495" y="5302"/>
                  </a:lnTo>
                  <a:lnTo>
                    <a:pt x="3493" y="5284"/>
                  </a:lnTo>
                  <a:lnTo>
                    <a:pt x="3491" y="5267"/>
                  </a:lnTo>
                  <a:lnTo>
                    <a:pt x="3490" y="5250"/>
                  </a:lnTo>
                  <a:lnTo>
                    <a:pt x="3490" y="5232"/>
                  </a:lnTo>
                  <a:lnTo>
                    <a:pt x="3490" y="5215"/>
                  </a:lnTo>
                  <a:lnTo>
                    <a:pt x="3491" y="5197"/>
                  </a:lnTo>
                  <a:lnTo>
                    <a:pt x="3493" y="5180"/>
                  </a:lnTo>
                  <a:lnTo>
                    <a:pt x="3495" y="5163"/>
                  </a:lnTo>
                  <a:lnTo>
                    <a:pt x="3498" y="5146"/>
                  </a:lnTo>
                  <a:lnTo>
                    <a:pt x="3501" y="5129"/>
                  </a:lnTo>
                  <a:lnTo>
                    <a:pt x="3506" y="5112"/>
                  </a:lnTo>
                  <a:lnTo>
                    <a:pt x="3510" y="5096"/>
                  </a:lnTo>
                  <a:lnTo>
                    <a:pt x="3516" y="5079"/>
                  </a:lnTo>
                  <a:lnTo>
                    <a:pt x="3522" y="5063"/>
                  </a:lnTo>
                  <a:lnTo>
                    <a:pt x="3528" y="5047"/>
                  </a:lnTo>
                  <a:lnTo>
                    <a:pt x="3536" y="5031"/>
                  </a:lnTo>
                  <a:lnTo>
                    <a:pt x="3544" y="5015"/>
                  </a:lnTo>
                  <a:lnTo>
                    <a:pt x="3552" y="5000"/>
                  </a:lnTo>
                  <a:lnTo>
                    <a:pt x="3561" y="4985"/>
                  </a:lnTo>
                  <a:lnTo>
                    <a:pt x="3571" y="4970"/>
                  </a:lnTo>
                  <a:lnTo>
                    <a:pt x="3581" y="4956"/>
                  </a:lnTo>
                  <a:lnTo>
                    <a:pt x="3591" y="4942"/>
                  </a:lnTo>
                  <a:lnTo>
                    <a:pt x="3602" y="4929"/>
                  </a:lnTo>
                  <a:lnTo>
                    <a:pt x="3614" y="4916"/>
                  </a:lnTo>
                  <a:lnTo>
                    <a:pt x="3626" y="4904"/>
                  </a:lnTo>
                  <a:lnTo>
                    <a:pt x="3638" y="4892"/>
                  </a:lnTo>
                  <a:lnTo>
                    <a:pt x="3651" y="4880"/>
                  </a:lnTo>
                  <a:lnTo>
                    <a:pt x="3664" y="4869"/>
                  </a:lnTo>
                  <a:lnTo>
                    <a:pt x="3678" y="4859"/>
                  </a:lnTo>
                  <a:lnTo>
                    <a:pt x="3692" y="4849"/>
                  </a:lnTo>
                  <a:lnTo>
                    <a:pt x="3707" y="4839"/>
                  </a:lnTo>
                  <a:lnTo>
                    <a:pt x="3722" y="4830"/>
                  </a:lnTo>
                  <a:lnTo>
                    <a:pt x="3737" y="4822"/>
                  </a:lnTo>
                  <a:lnTo>
                    <a:pt x="3753" y="4814"/>
                  </a:lnTo>
                  <a:lnTo>
                    <a:pt x="3769" y="4806"/>
                  </a:lnTo>
                  <a:lnTo>
                    <a:pt x="3785" y="4800"/>
                  </a:lnTo>
                  <a:lnTo>
                    <a:pt x="3801" y="4794"/>
                  </a:lnTo>
                  <a:lnTo>
                    <a:pt x="3818" y="4788"/>
                  </a:lnTo>
                  <a:lnTo>
                    <a:pt x="3834" y="4784"/>
                  </a:lnTo>
                  <a:lnTo>
                    <a:pt x="3851" y="4779"/>
                  </a:lnTo>
                  <a:lnTo>
                    <a:pt x="3868" y="4776"/>
                  </a:lnTo>
                  <a:lnTo>
                    <a:pt x="3885" y="4773"/>
                  </a:lnTo>
                  <a:lnTo>
                    <a:pt x="3902" y="4771"/>
                  </a:lnTo>
                  <a:lnTo>
                    <a:pt x="3919" y="4769"/>
                  </a:lnTo>
                  <a:lnTo>
                    <a:pt x="3937" y="4768"/>
                  </a:lnTo>
                  <a:lnTo>
                    <a:pt x="3954" y="4768"/>
                  </a:lnTo>
                  <a:lnTo>
                    <a:pt x="3972" y="4768"/>
                  </a:lnTo>
                  <a:lnTo>
                    <a:pt x="3989" y="4769"/>
                  </a:lnTo>
                  <a:lnTo>
                    <a:pt x="4006" y="4771"/>
                  </a:lnTo>
                  <a:lnTo>
                    <a:pt x="4024" y="4773"/>
                  </a:lnTo>
                  <a:lnTo>
                    <a:pt x="4041" y="4776"/>
                  </a:lnTo>
                  <a:lnTo>
                    <a:pt x="4058" y="4779"/>
                  </a:lnTo>
                  <a:lnTo>
                    <a:pt x="4075" y="4784"/>
                  </a:lnTo>
                  <a:lnTo>
                    <a:pt x="4091" y="4788"/>
                  </a:lnTo>
                  <a:lnTo>
                    <a:pt x="4108" y="4794"/>
                  </a:lnTo>
                  <a:lnTo>
                    <a:pt x="4124" y="4800"/>
                  </a:lnTo>
                  <a:lnTo>
                    <a:pt x="4140" y="4806"/>
                  </a:lnTo>
                  <a:lnTo>
                    <a:pt x="4156" y="4814"/>
                  </a:lnTo>
                  <a:lnTo>
                    <a:pt x="4172" y="4822"/>
                  </a:lnTo>
                  <a:lnTo>
                    <a:pt x="4187" y="4830"/>
                  </a:lnTo>
                  <a:lnTo>
                    <a:pt x="4202" y="4839"/>
                  </a:lnTo>
                  <a:lnTo>
                    <a:pt x="4216" y="4849"/>
                  </a:lnTo>
                  <a:lnTo>
                    <a:pt x="4230" y="4859"/>
                  </a:lnTo>
                  <a:lnTo>
                    <a:pt x="4244" y="4869"/>
                  </a:lnTo>
                  <a:lnTo>
                    <a:pt x="4257" y="4880"/>
                  </a:lnTo>
                  <a:lnTo>
                    <a:pt x="4270" y="4892"/>
                  </a:lnTo>
                  <a:lnTo>
                    <a:pt x="4283" y="4904"/>
                  </a:lnTo>
                  <a:lnTo>
                    <a:pt x="4295" y="4916"/>
                  </a:lnTo>
                  <a:lnTo>
                    <a:pt x="4307" y="4929"/>
                  </a:lnTo>
                  <a:lnTo>
                    <a:pt x="4318" y="4942"/>
                  </a:lnTo>
                  <a:lnTo>
                    <a:pt x="4328" y="4956"/>
                  </a:lnTo>
                  <a:lnTo>
                    <a:pt x="4338" y="4970"/>
                  </a:lnTo>
                  <a:lnTo>
                    <a:pt x="4348" y="4985"/>
                  </a:lnTo>
                  <a:lnTo>
                    <a:pt x="4357" y="5000"/>
                  </a:lnTo>
                  <a:lnTo>
                    <a:pt x="4365" y="5015"/>
                  </a:lnTo>
                  <a:lnTo>
                    <a:pt x="4373" y="5031"/>
                  </a:lnTo>
                  <a:lnTo>
                    <a:pt x="4381" y="5047"/>
                  </a:lnTo>
                  <a:lnTo>
                    <a:pt x="4387" y="5063"/>
                  </a:lnTo>
                  <a:lnTo>
                    <a:pt x="4393" y="5079"/>
                  </a:lnTo>
                  <a:lnTo>
                    <a:pt x="4399" y="5096"/>
                  </a:lnTo>
                  <a:lnTo>
                    <a:pt x="4403" y="5112"/>
                  </a:lnTo>
                  <a:lnTo>
                    <a:pt x="4408" y="5129"/>
                  </a:lnTo>
                  <a:lnTo>
                    <a:pt x="4411" y="5146"/>
                  </a:lnTo>
                  <a:lnTo>
                    <a:pt x="4414" y="5163"/>
                  </a:lnTo>
                  <a:lnTo>
                    <a:pt x="4416" y="5180"/>
                  </a:lnTo>
                  <a:lnTo>
                    <a:pt x="4418" y="5197"/>
                  </a:lnTo>
                  <a:lnTo>
                    <a:pt x="4419" y="5215"/>
                  </a:lnTo>
                  <a:lnTo>
                    <a:pt x="4419" y="52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37"/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  <a:moveTo>
                    <a:pt x="6298" y="7473"/>
                  </a:moveTo>
                  <a:lnTo>
                    <a:pt x="6278" y="7474"/>
                  </a:lnTo>
                  <a:lnTo>
                    <a:pt x="3025" y="7474"/>
                  </a:lnTo>
                  <a:lnTo>
                    <a:pt x="3005" y="7473"/>
                  </a:lnTo>
                  <a:lnTo>
                    <a:pt x="2985" y="7469"/>
                  </a:lnTo>
                  <a:lnTo>
                    <a:pt x="2967" y="7462"/>
                  </a:lnTo>
                  <a:lnTo>
                    <a:pt x="2949" y="7453"/>
                  </a:lnTo>
                  <a:lnTo>
                    <a:pt x="2932" y="7442"/>
                  </a:lnTo>
                  <a:lnTo>
                    <a:pt x="2917" y="7429"/>
                  </a:lnTo>
                  <a:lnTo>
                    <a:pt x="2905" y="7413"/>
                  </a:lnTo>
                  <a:lnTo>
                    <a:pt x="2894" y="7397"/>
                  </a:lnTo>
                  <a:lnTo>
                    <a:pt x="2885" y="7378"/>
                  </a:lnTo>
                  <a:lnTo>
                    <a:pt x="2879" y="7359"/>
                  </a:lnTo>
                  <a:lnTo>
                    <a:pt x="2876" y="7340"/>
                  </a:lnTo>
                  <a:lnTo>
                    <a:pt x="2875" y="7320"/>
                  </a:lnTo>
                  <a:lnTo>
                    <a:pt x="2877" y="7300"/>
                  </a:lnTo>
                  <a:lnTo>
                    <a:pt x="2881" y="7280"/>
                  </a:lnTo>
                  <a:lnTo>
                    <a:pt x="2889" y="7262"/>
                  </a:lnTo>
                  <a:lnTo>
                    <a:pt x="2898" y="7244"/>
                  </a:lnTo>
                  <a:lnTo>
                    <a:pt x="2910" y="7228"/>
                  </a:lnTo>
                  <a:lnTo>
                    <a:pt x="4072" y="5833"/>
                  </a:lnTo>
                  <a:lnTo>
                    <a:pt x="4085" y="5819"/>
                  </a:lnTo>
                  <a:lnTo>
                    <a:pt x="4099" y="5807"/>
                  </a:lnTo>
                  <a:lnTo>
                    <a:pt x="4116" y="5797"/>
                  </a:lnTo>
                  <a:lnTo>
                    <a:pt x="4133" y="5789"/>
                  </a:lnTo>
                  <a:lnTo>
                    <a:pt x="4151" y="5783"/>
                  </a:lnTo>
                  <a:lnTo>
                    <a:pt x="4170" y="5780"/>
                  </a:lnTo>
                  <a:lnTo>
                    <a:pt x="4189" y="5779"/>
                  </a:lnTo>
                  <a:lnTo>
                    <a:pt x="4207" y="5780"/>
                  </a:lnTo>
                  <a:lnTo>
                    <a:pt x="4226" y="5784"/>
                  </a:lnTo>
                  <a:lnTo>
                    <a:pt x="4244" y="5790"/>
                  </a:lnTo>
                  <a:lnTo>
                    <a:pt x="4261" y="5799"/>
                  </a:lnTo>
                  <a:lnTo>
                    <a:pt x="4277" y="5809"/>
                  </a:lnTo>
                  <a:lnTo>
                    <a:pt x="5092" y="6420"/>
                  </a:lnTo>
                  <a:lnTo>
                    <a:pt x="6163" y="5136"/>
                  </a:lnTo>
                  <a:lnTo>
                    <a:pt x="6176" y="5122"/>
                  </a:lnTo>
                  <a:lnTo>
                    <a:pt x="6191" y="5110"/>
                  </a:lnTo>
                  <a:lnTo>
                    <a:pt x="6207" y="5100"/>
                  </a:lnTo>
                  <a:lnTo>
                    <a:pt x="6225" y="5092"/>
                  </a:lnTo>
                  <a:lnTo>
                    <a:pt x="6244" y="5086"/>
                  </a:lnTo>
                  <a:lnTo>
                    <a:pt x="6263" y="5083"/>
                  </a:lnTo>
                  <a:lnTo>
                    <a:pt x="6282" y="5082"/>
                  </a:lnTo>
                  <a:lnTo>
                    <a:pt x="6301" y="5084"/>
                  </a:lnTo>
                  <a:lnTo>
                    <a:pt x="6320" y="5088"/>
                  </a:lnTo>
                  <a:lnTo>
                    <a:pt x="6338" y="5095"/>
                  </a:lnTo>
                  <a:lnTo>
                    <a:pt x="6355" y="5103"/>
                  </a:lnTo>
                  <a:lnTo>
                    <a:pt x="6371" y="5114"/>
                  </a:lnTo>
                  <a:lnTo>
                    <a:pt x="6385" y="5127"/>
                  </a:lnTo>
                  <a:lnTo>
                    <a:pt x="6398" y="5142"/>
                  </a:lnTo>
                  <a:lnTo>
                    <a:pt x="6409" y="5158"/>
                  </a:lnTo>
                  <a:lnTo>
                    <a:pt x="6417" y="5175"/>
                  </a:lnTo>
                  <a:lnTo>
                    <a:pt x="6423" y="5194"/>
                  </a:lnTo>
                  <a:lnTo>
                    <a:pt x="6427" y="5213"/>
                  </a:lnTo>
                  <a:lnTo>
                    <a:pt x="6428" y="5232"/>
                  </a:lnTo>
                  <a:lnTo>
                    <a:pt x="6428" y="7324"/>
                  </a:lnTo>
                  <a:lnTo>
                    <a:pt x="6427" y="7344"/>
                  </a:lnTo>
                  <a:lnTo>
                    <a:pt x="6423" y="7363"/>
                  </a:lnTo>
                  <a:lnTo>
                    <a:pt x="6417" y="7381"/>
                  </a:lnTo>
                  <a:lnTo>
                    <a:pt x="6408" y="7399"/>
                  </a:lnTo>
                  <a:lnTo>
                    <a:pt x="6397" y="7415"/>
                  </a:lnTo>
                  <a:lnTo>
                    <a:pt x="6384" y="7430"/>
                  </a:lnTo>
                  <a:lnTo>
                    <a:pt x="6369" y="7443"/>
                  </a:lnTo>
                  <a:lnTo>
                    <a:pt x="6353" y="7454"/>
                  </a:lnTo>
                  <a:lnTo>
                    <a:pt x="6335" y="7463"/>
                  </a:lnTo>
                  <a:lnTo>
                    <a:pt x="6317" y="7469"/>
                  </a:lnTo>
                  <a:lnTo>
                    <a:pt x="6298" y="7473"/>
                  </a:lnTo>
                  <a:close/>
                  <a:moveTo>
                    <a:pt x="5026" y="6746"/>
                  </a:moveTo>
                  <a:lnTo>
                    <a:pt x="4211" y="6135"/>
                  </a:lnTo>
                  <a:lnTo>
                    <a:pt x="3345" y="7174"/>
                  </a:lnTo>
                  <a:lnTo>
                    <a:pt x="6128" y="7174"/>
                  </a:lnTo>
                  <a:lnTo>
                    <a:pt x="6128" y="5646"/>
                  </a:lnTo>
                  <a:lnTo>
                    <a:pt x="5231" y="6722"/>
                  </a:lnTo>
                  <a:lnTo>
                    <a:pt x="5218" y="6736"/>
                  </a:lnTo>
                  <a:lnTo>
                    <a:pt x="5203" y="6748"/>
                  </a:lnTo>
                  <a:lnTo>
                    <a:pt x="5187" y="6758"/>
                  </a:lnTo>
                  <a:lnTo>
                    <a:pt x="5170" y="6766"/>
                  </a:lnTo>
                  <a:lnTo>
                    <a:pt x="5152" y="6772"/>
                  </a:lnTo>
                  <a:lnTo>
                    <a:pt x="5133" y="6775"/>
                  </a:lnTo>
                  <a:lnTo>
                    <a:pt x="5114" y="6776"/>
                  </a:lnTo>
                  <a:lnTo>
                    <a:pt x="5095" y="6775"/>
                  </a:lnTo>
                  <a:lnTo>
                    <a:pt x="5077" y="6771"/>
                  </a:lnTo>
                  <a:lnTo>
                    <a:pt x="5059" y="6765"/>
                  </a:lnTo>
                  <a:lnTo>
                    <a:pt x="5042" y="6756"/>
                  </a:lnTo>
                  <a:lnTo>
                    <a:pt x="5026" y="674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05" name="Google Shape;4305;p37"/>
          <p:cNvSpPr txBox="1">
            <a:spLocks noGrp="1"/>
          </p:cNvSpPr>
          <p:nvPr>
            <p:ph type="sldNum" idx="12"/>
          </p:nvPr>
        </p:nvSpPr>
        <p:spPr>
          <a:xfrm>
            <a:off x="10690860" y="6349068"/>
            <a:ext cx="963900" cy="2517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-PH"/>
              <a:t>37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4" name="Google Shape;4484;p38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38</a:t>
            </a:fld>
            <a:endParaRPr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02FC0A92-2FDA-402C-B4F6-A696663CECCF}"/>
              </a:ext>
            </a:extLst>
          </p:cNvPr>
          <p:cNvGrpSpPr/>
          <p:nvPr/>
        </p:nvGrpSpPr>
        <p:grpSpPr>
          <a:xfrm>
            <a:off x="1808863" y="860662"/>
            <a:ext cx="633600" cy="633600"/>
            <a:chOff x="1808863" y="860662"/>
            <a:chExt cx="633600" cy="633600"/>
          </a:xfrm>
          <a:solidFill>
            <a:schemeClr val="bg1"/>
          </a:solidFill>
        </p:grpSpPr>
        <p:sp>
          <p:nvSpPr>
            <p:cNvPr id="178" name="Google Shape;4191;p37">
              <a:extLst>
                <a:ext uri="{FF2B5EF4-FFF2-40B4-BE49-F238E27FC236}">
                  <a16:creationId xmlns:a16="http://schemas.microsoft.com/office/drawing/2014/main" id="{1542899D-3472-4772-8A18-7A4164C8BCA7}"/>
                </a:ext>
              </a:extLst>
            </p:cNvPr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40" y="5000"/>
                  </a:moveTo>
                  <a:lnTo>
                    <a:pt x="4757" y="6217"/>
                  </a:lnTo>
                  <a:lnTo>
                    <a:pt x="3783" y="7677"/>
                  </a:lnTo>
                  <a:lnTo>
                    <a:pt x="3616" y="7870"/>
                  </a:lnTo>
                  <a:lnTo>
                    <a:pt x="3432" y="8033"/>
                  </a:lnTo>
                  <a:lnTo>
                    <a:pt x="3235" y="8164"/>
                  </a:lnTo>
                  <a:lnTo>
                    <a:pt x="3030" y="8261"/>
                  </a:lnTo>
                  <a:lnTo>
                    <a:pt x="2821" y="8325"/>
                  </a:lnTo>
                  <a:lnTo>
                    <a:pt x="2615" y="8354"/>
                  </a:lnTo>
                  <a:lnTo>
                    <a:pt x="2414" y="8346"/>
                  </a:lnTo>
                  <a:lnTo>
                    <a:pt x="2225" y="8301"/>
                  </a:lnTo>
                  <a:lnTo>
                    <a:pt x="2052" y="8218"/>
                  </a:lnTo>
                  <a:lnTo>
                    <a:pt x="1899" y="8095"/>
                  </a:lnTo>
                  <a:lnTo>
                    <a:pt x="1773" y="7932"/>
                  </a:lnTo>
                  <a:lnTo>
                    <a:pt x="1676" y="7728"/>
                  </a:lnTo>
                  <a:lnTo>
                    <a:pt x="1615" y="7481"/>
                  </a:lnTo>
                  <a:lnTo>
                    <a:pt x="1593" y="7190"/>
                  </a:lnTo>
                  <a:lnTo>
                    <a:pt x="1608" y="7040"/>
                  </a:lnTo>
                  <a:lnTo>
                    <a:pt x="1650" y="6903"/>
                  </a:lnTo>
                  <a:lnTo>
                    <a:pt x="1718" y="6773"/>
                  </a:lnTo>
                  <a:lnTo>
                    <a:pt x="1809" y="6649"/>
                  </a:lnTo>
                  <a:lnTo>
                    <a:pt x="1921" y="6528"/>
                  </a:lnTo>
                  <a:lnTo>
                    <a:pt x="2053" y="6405"/>
                  </a:lnTo>
                  <a:lnTo>
                    <a:pt x="2202" y="6278"/>
                  </a:lnTo>
                  <a:lnTo>
                    <a:pt x="2365" y="6143"/>
                  </a:lnTo>
                  <a:lnTo>
                    <a:pt x="2542" y="5998"/>
                  </a:lnTo>
                  <a:lnTo>
                    <a:pt x="2728" y="5839"/>
                  </a:lnTo>
                  <a:lnTo>
                    <a:pt x="2924" y="5663"/>
                  </a:lnTo>
                  <a:lnTo>
                    <a:pt x="3126" y="5466"/>
                  </a:lnTo>
                  <a:lnTo>
                    <a:pt x="3332" y="5246"/>
                  </a:lnTo>
                  <a:lnTo>
                    <a:pt x="354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4192;p37">
              <a:extLst>
                <a:ext uri="{FF2B5EF4-FFF2-40B4-BE49-F238E27FC236}">
                  <a16:creationId xmlns:a16="http://schemas.microsoft.com/office/drawing/2014/main" id="{DFD2D610-3DAA-41AF-8079-7902E3E486DD}"/>
                </a:ext>
              </a:extLst>
            </p:cNvPr>
            <p:cNvSpPr/>
            <p:nvPr/>
          </p:nvSpPr>
          <p:spPr>
            <a:xfrm>
              <a:off x="180886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1" y="4836"/>
                  </a:moveTo>
                  <a:lnTo>
                    <a:pt x="6514" y="1186"/>
                  </a:lnTo>
                  <a:lnTo>
                    <a:pt x="6536" y="1164"/>
                  </a:lnTo>
                  <a:lnTo>
                    <a:pt x="6561" y="1144"/>
                  </a:lnTo>
                  <a:lnTo>
                    <a:pt x="6588" y="1128"/>
                  </a:lnTo>
                  <a:lnTo>
                    <a:pt x="6617" y="1115"/>
                  </a:lnTo>
                  <a:lnTo>
                    <a:pt x="6647" y="1106"/>
                  </a:lnTo>
                  <a:lnTo>
                    <a:pt x="6678" y="1101"/>
                  </a:lnTo>
                  <a:lnTo>
                    <a:pt x="6710" y="1100"/>
                  </a:lnTo>
                  <a:lnTo>
                    <a:pt x="6741" y="1103"/>
                  </a:lnTo>
                  <a:lnTo>
                    <a:pt x="6772" y="1110"/>
                  </a:lnTo>
                  <a:lnTo>
                    <a:pt x="6802" y="1120"/>
                  </a:lnTo>
                  <a:lnTo>
                    <a:pt x="6830" y="1135"/>
                  </a:lnTo>
                  <a:lnTo>
                    <a:pt x="6856" y="1152"/>
                  </a:lnTo>
                  <a:lnTo>
                    <a:pt x="6880" y="1173"/>
                  </a:lnTo>
                  <a:lnTo>
                    <a:pt x="8584" y="2876"/>
                  </a:lnTo>
                  <a:lnTo>
                    <a:pt x="8605" y="2900"/>
                  </a:lnTo>
                  <a:lnTo>
                    <a:pt x="8622" y="2926"/>
                  </a:lnTo>
                  <a:lnTo>
                    <a:pt x="8637" y="2954"/>
                  </a:lnTo>
                  <a:lnTo>
                    <a:pt x="8647" y="2984"/>
                  </a:lnTo>
                  <a:lnTo>
                    <a:pt x="8654" y="3015"/>
                  </a:lnTo>
                  <a:lnTo>
                    <a:pt x="8657" y="3046"/>
                  </a:lnTo>
                  <a:lnTo>
                    <a:pt x="8656" y="3078"/>
                  </a:lnTo>
                  <a:lnTo>
                    <a:pt x="8651" y="3109"/>
                  </a:lnTo>
                  <a:lnTo>
                    <a:pt x="8642" y="3139"/>
                  </a:lnTo>
                  <a:lnTo>
                    <a:pt x="8629" y="3168"/>
                  </a:lnTo>
                  <a:lnTo>
                    <a:pt x="8613" y="3195"/>
                  </a:lnTo>
                  <a:lnTo>
                    <a:pt x="8593" y="3220"/>
                  </a:lnTo>
                  <a:lnTo>
                    <a:pt x="8571" y="3242"/>
                  </a:lnTo>
                  <a:lnTo>
                    <a:pt x="4946" y="6384"/>
                  </a:lnTo>
                  <a:lnTo>
                    <a:pt x="3991" y="7816"/>
                  </a:lnTo>
                  <a:lnTo>
                    <a:pt x="3972" y="7840"/>
                  </a:lnTo>
                  <a:lnTo>
                    <a:pt x="3806" y="8034"/>
                  </a:lnTo>
                  <a:lnTo>
                    <a:pt x="3782" y="8058"/>
                  </a:lnTo>
                  <a:lnTo>
                    <a:pt x="3597" y="8221"/>
                  </a:lnTo>
                  <a:lnTo>
                    <a:pt x="3570" y="8241"/>
                  </a:lnTo>
                  <a:lnTo>
                    <a:pt x="3373" y="8372"/>
                  </a:lnTo>
                  <a:lnTo>
                    <a:pt x="3342" y="8389"/>
                  </a:lnTo>
                  <a:lnTo>
                    <a:pt x="3137" y="8487"/>
                  </a:lnTo>
                  <a:lnTo>
                    <a:pt x="3103" y="8500"/>
                  </a:lnTo>
                  <a:lnTo>
                    <a:pt x="2894" y="8564"/>
                  </a:lnTo>
                  <a:lnTo>
                    <a:pt x="2855" y="8573"/>
                  </a:lnTo>
                  <a:lnTo>
                    <a:pt x="2649" y="8601"/>
                  </a:lnTo>
                  <a:lnTo>
                    <a:pt x="2605" y="8603"/>
                  </a:lnTo>
                  <a:lnTo>
                    <a:pt x="2405" y="8596"/>
                  </a:lnTo>
                  <a:lnTo>
                    <a:pt x="2357" y="8589"/>
                  </a:lnTo>
                  <a:lnTo>
                    <a:pt x="2167" y="8544"/>
                  </a:lnTo>
                  <a:lnTo>
                    <a:pt x="2142" y="8537"/>
                  </a:lnTo>
                  <a:lnTo>
                    <a:pt x="2117" y="8526"/>
                  </a:lnTo>
                  <a:lnTo>
                    <a:pt x="1944" y="8443"/>
                  </a:lnTo>
                  <a:lnTo>
                    <a:pt x="1919" y="8429"/>
                  </a:lnTo>
                  <a:lnTo>
                    <a:pt x="1895" y="8413"/>
                  </a:lnTo>
                  <a:lnTo>
                    <a:pt x="1743" y="8290"/>
                  </a:lnTo>
                  <a:lnTo>
                    <a:pt x="1721" y="8271"/>
                  </a:lnTo>
                  <a:lnTo>
                    <a:pt x="1702" y="8249"/>
                  </a:lnTo>
                  <a:lnTo>
                    <a:pt x="1575" y="8086"/>
                  </a:lnTo>
                  <a:lnTo>
                    <a:pt x="1560" y="8063"/>
                  </a:lnTo>
                  <a:lnTo>
                    <a:pt x="1547" y="8039"/>
                  </a:lnTo>
                  <a:lnTo>
                    <a:pt x="1450" y="7835"/>
                  </a:lnTo>
                  <a:lnTo>
                    <a:pt x="1441" y="7812"/>
                  </a:lnTo>
                  <a:lnTo>
                    <a:pt x="1433" y="7788"/>
                  </a:lnTo>
                  <a:lnTo>
                    <a:pt x="1372" y="7541"/>
                  </a:lnTo>
                  <a:lnTo>
                    <a:pt x="1365" y="7499"/>
                  </a:lnTo>
                  <a:lnTo>
                    <a:pt x="1344" y="7208"/>
                  </a:lnTo>
                  <a:lnTo>
                    <a:pt x="1344" y="7166"/>
                  </a:lnTo>
                  <a:lnTo>
                    <a:pt x="1359" y="7016"/>
                  </a:lnTo>
                  <a:lnTo>
                    <a:pt x="1362" y="6992"/>
                  </a:lnTo>
                  <a:lnTo>
                    <a:pt x="1369" y="6967"/>
                  </a:lnTo>
                  <a:lnTo>
                    <a:pt x="1411" y="6829"/>
                  </a:lnTo>
                  <a:lnTo>
                    <a:pt x="1428" y="6787"/>
                  </a:lnTo>
                  <a:lnTo>
                    <a:pt x="1496" y="6657"/>
                  </a:lnTo>
                  <a:lnTo>
                    <a:pt x="1516" y="6625"/>
                  </a:lnTo>
                  <a:lnTo>
                    <a:pt x="1607" y="6501"/>
                  </a:lnTo>
                  <a:lnTo>
                    <a:pt x="1625" y="6480"/>
                  </a:lnTo>
                  <a:lnTo>
                    <a:pt x="1738" y="6358"/>
                  </a:lnTo>
                  <a:lnTo>
                    <a:pt x="1751" y="6345"/>
                  </a:lnTo>
                  <a:lnTo>
                    <a:pt x="1882" y="6222"/>
                  </a:lnTo>
                  <a:lnTo>
                    <a:pt x="1890" y="6215"/>
                  </a:lnTo>
                  <a:lnTo>
                    <a:pt x="2039" y="6088"/>
                  </a:lnTo>
                  <a:lnTo>
                    <a:pt x="2043" y="6085"/>
                  </a:lnTo>
                  <a:lnTo>
                    <a:pt x="2206" y="5950"/>
                  </a:lnTo>
                  <a:lnTo>
                    <a:pt x="2381" y="5806"/>
                  </a:lnTo>
                  <a:lnTo>
                    <a:pt x="2564" y="5651"/>
                  </a:lnTo>
                  <a:lnTo>
                    <a:pt x="2753" y="5480"/>
                  </a:lnTo>
                  <a:lnTo>
                    <a:pt x="2947" y="5291"/>
                  </a:lnTo>
                  <a:lnTo>
                    <a:pt x="3145" y="5080"/>
                  </a:lnTo>
                  <a:lnTo>
                    <a:pt x="3349" y="4839"/>
                  </a:lnTo>
                  <a:lnTo>
                    <a:pt x="3350" y="4837"/>
                  </a:lnTo>
                  <a:lnTo>
                    <a:pt x="3351" y="4836"/>
                  </a:lnTo>
                  <a:close/>
                  <a:moveTo>
                    <a:pt x="8040" y="3040"/>
                  </a:moveTo>
                  <a:lnTo>
                    <a:pt x="6716" y="1717"/>
                  </a:lnTo>
                  <a:lnTo>
                    <a:pt x="3881" y="4988"/>
                  </a:lnTo>
                  <a:lnTo>
                    <a:pt x="4769" y="5876"/>
                  </a:lnTo>
                  <a:lnTo>
                    <a:pt x="8040" y="3040"/>
                  </a:lnTo>
                  <a:close/>
                  <a:moveTo>
                    <a:pt x="4435" y="6249"/>
                  </a:moveTo>
                  <a:lnTo>
                    <a:pt x="3555" y="5369"/>
                  </a:lnTo>
                  <a:lnTo>
                    <a:pt x="3523" y="5408"/>
                  </a:lnTo>
                  <a:lnTo>
                    <a:pt x="3514" y="5417"/>
                  </a:lnTo>
                  <a:lnTo>
                    <a:pt x="3308" y="5637"/>
                  </a:lnTo>
                  <a:lnTo>
                    <a:pt x="3300" y="5645"/>
                  </a:lnTo>
                  <a:lnTo>
                    <a:pt x="3098" y="5842"/>
                  </a:lnTo>
                  <a:lnTo>
                    <a:pt x="3091" y="5848"/>
                  </a:lnTo>
                  <a:lnTo>
                    <a:pt x="2896" y="6024"/>
                  </a:lnTo>
                  <a:lnTo>
                    <a:pt x="2891" y="6029"/>
                  </a:lnTo>
                  <a:lnTo>
                    <a:pt x="2704" y="6188"/>
                  </a:lnTo>
                  <a:lnTo>
                    <a:pt x="2700" y="6191"/>
                  </a:lnTo>
                  <a:lnTo>
                    <a:pt x="2524" y="6336"/>
                  </a:lnTo>
                  <a:lnTo>
                    <a:pt x="2362" y="6469"/>
                  </a:lnTo>
                  <a:lnTo>
                    <a:pt x="2220" y="6591"/>
                  </a:lnTo>
                  <a:lnTo>
                    <a:pt x="2099" y="6704"/>
                  </a:lnTo>
                  <a:lnTo>
                    <a:pt x="2002" y="6809"/>
                  </a:lnTo>
                  <a:lnTo>
                    <a:pt x="1930" y="6906"/>
                  </a:lnTo>
                  <a:lnTo>
                    <a:pt x="1882" y="6998"/>
                  </a:lnTo>
                  <a:lnTo>
                    <a:pt x="1854" y="7090"/>
                  </a:lnTo>
                  <a:lnTo>
                    <a:pt x="1844" y="7193"/>
                  </a:lnTo>
                  <a:lnTo>
                    <a:pt x="1862" y="7441"/>
                  </a:lnTo>
                  <a:lnTo>
                    <a:pt x="1913" y="7643"/>
                  </a:lnTo>
                  <a:lnTo>
                    <a:pt x="1987" y="7800"/>
                  </a:lnTo>
                  <a:lnTo>
                    <a:pt x="2079" y="7919"/>
                  </a:lnTo>
                  <a:lnTo>
                    <a:pt x="2186" y="8005"/>
                  </a:lnTo>
                  <a:lnTo>
                    <a:pt x="2309" y="8064"/>
                  </a:lnTo>
                  <a:lnTo>
                    <a:pt x="2448" y="8097"/>
                  </a:lnTo>
                  <a:lnTo>
                    <a:pt x="2602" y="8103"/>
                  </a:lnTo>
                  <a:lnTo>
                    <a:pt x="2767" y="8080"/>
                  </a:lnTo>
                  <a:lnTo>
                    <a:pt x="2939" y="8028"/>
                  </a:lnTo>
                  <a:lnTo>
                    <a:pt x="3111" y="7946"/>
                  </a:lnTo>
                  <a:lnTo>
                    <a:pt x="3279" y="7834"/>
                  </a:lnTo>
                  <a:lnTo>
                    <a:pt x="3438" y="7694"/>
                  </a:lnTo>
                  <a:lnTo>
                    <a:pt x="3584" y="7525"/>
                  </a:lnTo>
                  <a:lnTo>
                    <a:pt x="4435" y="62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7056D3BC-1FB4-4B83-8C12-15B067188394}"/>
              </a:ext>
            </a:extLst>
          </p:cNvPr>
          <p:cNvGrpSpPr/>
          <p:nvPr/>
        </p:nvGrpSpPr>
        <p:grpSpPr>
          <a:xfrm>
            <a:off x="2947566" y="860662"/>
            <a:ext cx="633600" cy="633600"/>
            <a:chOff x="2947566" y="860662"/>
            <a:chExt cx="633600" cy="633600"/>
          </a:xfrm>
          <a:solidFill>
            <a:schemeClr val="bg1"/>
          </a:solidFill>
        </p:grpSpPr>
        <p:sp>
          <p:nvSpPr>
            <p:cNvPr id="181" name="Google Shape;4193;p37">
              <a:extLst>
                <a:ext uri="{FF2B5EF4-FFF2-40B4-BE49-F238E27FC236}">
                  <a16:creationId xmlns:a16="http://schemas.microsoft.com/office/drawing/2014/main" id="{A0B38D45-2773-4B18-8B1A-19F3366E6A29}"/>
                </a:ext>
              </a:extLst>
            </p:cNvPr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50" y="8650"/>
                  </a:moveTo>
                  <a:lnTo>
                    <a:pt x="2292" y="6531"/>
                  </a:lnTo>
                  <a:lnTo>
                    <a:pt x="3469" y="7708"/>
                  </a:lnTo>
                  <a:lnTo>
                    <a:pt x="1350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4194;p37">
              <a:extLst>
                <a:ext uri="{FF2B5EF4-FFF2-40B4-BE49-F238E27FC236}">
                  <a16:creationId xmlns:a16="http://schemas.microsoft.com/office/drawing/2014/main" id="{C80165B6-DD68-45B9-B907-B500F083C598}"/>
                </a:ext>
              </a:extLst>
            </p:cNvPr>
            <p:cNvSpPr/>
            <p:nvPr/>
          </p:nvSpPr>
          <p:spPr>
            <a:xfrm>
              <a:off x="2947566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27" y="2704"/>
                  </a:moveTo>
                  <a:lnTo>
                    <a:pt x="7885" y="3646"/>
                  </a:lnTo>
                  <a:lnTo>
                    <a:pt x="3646" y="7885"/>
                  </a:lnTo>
                  <a:lnTo>
                    <a:pt x="3621" y="7906"/>
                  </a:lnTo>
                  <a:lnTo>
                    <a:pt x="3594" y="7925"/>
                  </a:lnTo>
                  <a:lnTo>
                    <a:pt x="3565" y="7939"/>
                  </a:lnTo>
                  <a:lnTo>
                    <a:pt x="3534" y="7949"/>
                  </a:lnTo>
                  <a:lnTo>
                    <a:pt x="3502" y="7956"/>
                  </a:lnTo>
                  <a:lnTo>
                    <a:pt x="3469" y="7958"/>
                  </a:lnTo>
                  <a:lnTo>
                    <a:pt x="3436" y="7956"/>
                  </a:lnTo>
                  <a:lnTo>
                    <a:pt x="3404" y="7949"/>
                  </a:lnTo>
                  <a:lnTo>
                    <a:pt x="3373" y="7939"/>
                  </a:lnTo>
                  <a:lnTo>
                    <a:pt x="3347" y="7926"/>
                  </a:lnTo>
                  <a:lnTo>
                    <a:pt x="1411" y="8787"/>
                  </a:lnTo>
                  <a:lnTo>
                    <a:pt x="1392" y="8794"/>
                  </a:lnTo>
                  <a:lnTo>
                    <a:pt x="1373" y="8798"/>
                  </a:lnTo>
                  <a:lnTo>
                    <a:pt x="1353" y="8800"/>
                  </a:lnTo>
                  <a:lnTo>
                    <a:pt x="1333" y="8799"/>
                  </a:lnTo>
                  <a:lnTo>
                    <a:pt x="1313" y="8795"/>
                  </a:lnTo>
                  <a:lnTo>
                    <a:pt x="1294" y="8789"/>
                  </a:lnTo>
                  <a:lnTo>
                    <a:pt x="1276" y="8780"/>
                  </a:lnTo>
                  <a:lnTo>
                    <a:pt x="1259" y="8769"/>
                  </a:lnTo>
                  <a:lnTo>
                    <a:pt x="1244" y="8756"/>
                  </a:lnTo>
                  <a:lnTo>
                    <a:pt x="1231" y="8741"/>
                  </a:lnTo>
                  <a:lnTo>
                    <a:pt x="1220" y="8724"/>
                  </a:lnTo>
                  <a:lnTo>
                    <a:pt x="1211" y="8706"/>
                  </a:lnTo>
                  <a:lnTo>
                    <a:pt x="1205" y="8687"/>
                  </a:lnTo>
                  <a:lnTo>
                    <a:pt x="1201" y="8667"/>
                  </a:lnTo>
                  <a:lnTo>
                    <a:pt x="1200" y="8647"/>
                  </a:lnTo>
                  <a:lnTo>
                    <a:pt x="1202" y="8627"/>
                  </a:lnTo>
                  <a:lnTo>
                    <a:pt x="1206" y="8608"/>
                  </a:lnTo>
                  <a:lnTo>
                    <a:pt x="1213" y="8589"/>
                  </a:lnTo>
                  <a:lnTo>
                    <a:pt x="2074" y="6653"/>
                  </a:lnTo>
                  <a:lnTo>
                    <a:pt x="2061" y="6627"/>
                  </a:lnTo>
                  <a:lnTo>
                    <a:pt x="2051" y="6596"/>
                  </a:lnTo>
                  <a:lnTo>
                    <a:pt x="2044" y="6564"/>
                  </a:lnTo>
                  <a:lnTo>
                    <a:pt x="2042" y="6531"/>
                  </a:lnTo>
                  <a:lnTo>
                    <a:pt x="2044" y="6498"/>
                  </a:lnTo>
                  <a:lnTo>
                    <a:pt x="2051" y="6466"/>
                  </a:lnTo>
                  <a:lnTo>
                    <a:pt x="2061" y="6435"/>
                  </a:lnTo>
                  <a:lnTo>
                    <a:pt x="2075" y="6406"/>
                  </a:lnTo>
                  <a:lnTo>
                    <a:pt x="2094" y="6379"/>
                  </a:lnTo>
                  <a:lnTo>
                    <a:pt x="2115" y="6354"/>
                  </a:lnTo>
                  <a:lnTo>
                    <a:pt x="6354" y="2115"/>
                  </a:lnTo>
                  <a:lnTo>
                    <a:pt x="7296" y="1173"/>
                  </a:lnTo>
                  <a:lnTo>
                    <a:pt x="7321" y="1152"/>
                  </a:lnTo>
                  <a:lnTo>
                    <a:pt x="7348" y="1133"/>
                  </a:lnTo>
                  <a:lnTo>
                    <a:pt x="7377" y="1119"/>
                  </a:lnTo>
                  <a:lnTo>
                    <a:pt x="7408" y="1109"/>
                  </a:lnTo>
                  <a:lnTo>
                    <a:pt x="7440" y="1102"/>
                  </a:lnTo>
                  <a:lnTo>
                    <a:pt x="7473" y="1100"/>
                  </a:lnTo>
                  <a:lnTo>
                    <a:pt x="7506" y="1102"/>
                  </a:lnTo>
                  <a:lnTo>
                    <a:pt x="7538" y="1109"/>
                  </a:lnTo>
                  <a:lnTo>
                    <a:pt x="7569" y="1119"/>
                  </a:lnTo>
                  <a:lnTo>
                    <a:pt x="7598" y="1133"/>
                  </a:lnTo>
                  <a:lnTo>
                    <a:pt x="7625" y="1152"/>
                  </a:lnTo>
                  <a:lnTo>
                    <a:pt x="7650" y="1173"/>
                  </a:lnTo>
                  <a:lnTo>
                    <a:pt x="8827" y="2350"/>
                  </a:lnTo>
                  <a:lnTo>
                    <a:pt x="8848" y="2375"/>
                  </a:lnTo>
                  <a:lnTo>
                    <a:pt x="8867" y="2402"/>
                  </a:lnTo>
                  <a:lnTo>
                    <a:pt x="8881" y="2431"/>
                  </a:lnTo>
                  <a:lnTo>
                    <a:pt x="8891" y="2462"/>
                  </a:lnTo>
                  <a:lnTo>
                    <a:pt x="8898" y="2494"/>
                  </a:lnTo>
                  <a:lnTo>
                    <a:pt x="8900" y="2527"/>
                  </a:lnTo>
                  <a:lnTo>
                    <a:pt x="8898" y="2560"/>
                  </a:lnTo>
                  <a:lnTo>
                    <a:pt x="8891" y="2592"/>
                  </a:lnTo>
                  <a:lnTo>
                    <a:pt x="8881" y="2623"/>
                  </a:lnTo>
                  <a:lnTo>
                    <a:pt x="8867" y="2652"/>
                  </a:lnTo>
                  <a:lnTo>
                    <a:pt x="8848" y="2679"/>
                  </a:lnTo>
                  <a:lnTo>
                    <a:pt x="8827" y="2704"/>
                  </a:lnTo>
                  <a:close/>
                  <a:moveTo>
                    <a:pt x="7473" y="1704"/>
                  </a:moveTo>
                  <a:lnTo>
                    <a:pt x="6885" y="2292"/>
                  </a:lnTo>
                  <a:lnTo>
                    <a:pt x="7708" y="3115"/>
                  </a:lnTo>
                  <a:lnTo>
                    <a:pt x="8296" y="2527"/>
                  </a:lnTo>
                  <a:lnTo>
                    <a:pt x="7473" y="1704"/>
                  </a:lnTo>
                  <a:close/>
                  <a:moveTo>
                    <a:pt x="7354" y="3469"/>
                  </a:moveTo>
                  <a:lnTo>
                    <a:pt x="6531" y="2646"/>
                  </a:lnTo>
                  <a:lnTo>
                    <a:pt x="2646" y="6531"/>
                  </a:lnTo>
                  <a:lnTo>
                    <a:pt x="3469" y="7354"/>
                  </a:lnTo>
                  <a:lnTo>
                    <a:pt x="7354" y="3469"/>
                  </a:lnTo>
                  <a:close/>
                  <a:moveTo>
                    <a:pt x="1646" y="8354"/>
                  </a:moveTo>
                  <a:lnTo>
                    <a:pt x="3111" y="7703"/>
                  </a:lnTo>
                  <a:lnTo>
                    <a:pt x="2297" y="6889"/>
                  </a:lnTo>
                  <a:lnTo>
                    <a:pt x="1646" y="83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002259F0-2595-4B6A-8D5A-31796BBA0709}"/>
              </a:ext>
            </a:extLst>
          </p:cNvPr>
          <p:cNvGrpSpPr/>
          <p:nvPr/>
        </p:nvGrpSpPr>
        <p:grpSpPr>
          <a:xfrm>
            <a:off x="5193293" y="860662"/>
            <a:ext cx="633600" cy="633600"/>
            <a:chOff x="5193293" y="860662"/>
            <a:chExt cx="633600" cy="633600"/>
          </a:xfrm>
          <a:solidFill>
            <a:schemeClr val="bg1"/>
          </a:solidFill>
        </p:grpSpPr>
        <p:sp>
          <p:nvSpPr>
            <p:cNvPr id="184" name="Google Shape;4195;p37">
              <a:extLst>
                <a:ext uri="{FF2B5EF4-FFF2-40B4-BE49-F238E27FC236}">
                  <a16:creationId xmlns:a16="http://schemas.microsoft.com/office/drawing/2014/main" id="{9E11EF21-16C6-4C40-BBAA-9EC4B55338F7}"/>
                </a:ext>
              </a:extLst>
            </p:cNvPr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1863"/>
                  </a:moveTo>
                  <a:lnTo>
                    <a:pt x="5157" y="1845"/>
                  </a:lnTo>
                  <a:lnTo>
                    <a:pt x="5179" y="1827"/>
                  </a:lnTo>
                  <a:lnTo>
                    <a:pt x="5201" y="1810"/>
                  </a:lnTo>
                  <a:lnTo>
                    <a:pt x="5224" y="1794"/>
                  </a:lnTo>
                  <a:lnTo>
                    <a:pt x="5248" y="1779"/>
                  </a:lnTo>
                  <a:lnTo>
                    <a:pt x="5272" y="1764"/>
                  </a:lnTo>
                  <a:lnTo>
                    <a:pt x="5297" y="1750"/>
                  </a:lnTo>
                  <a:lnTo>
                    <a:pt x="5322" y="1738"/>
                  </a:lnTo>
                  <a:lnTo>
                    <a:pt x="5347" y="1726"/>
                  </a:lnTo>
                  <a:lnTo>
                    <a:pt x="5373" y="1715"/>
                  </a:lnTo>
                  <a:lnTo>
                    <a:pt x="5400" y="1705"/>
                  </a:lnTo>
                  <a:lnTo>
                    <a:pt x="5426" y="1696"/>
                  </a:lnTo>
                  <a:lnTo>
                    <a:pt x="5454" y="1687"/>
                  </a:lnTo>
                  <a:lnTo>
                    <a:pt x="5481" y="1680"/>
                  </a:lnTo>
                  <a:lnTo>
                    <a:pt x="5509" y="1674"/>
                  </a:lnTo>
                  <a:lnTo>
                    <a:pt x="5536" y="1668"/>
                  </a:lnTo>
                  <a:lnTo>
                    <a:pt x="5564" y="1664"/>
                  </a:lnTo>
                  <a:lnTo>
                    <a:pt x="5592" y="1660"/>
                  </a:lnTo>
                  <a:lnTo>
                    <a:pt x="5620" y="1658"/>
                  </a:lnTo>
                  <a:lnTo>
                    <a:pt x="5648" y="1656"/>
                  </a:lnTo>
                  <a:lnTo>
                    <a:pt x="5676" y="1656"/>
                  </a:lnTo>
                  <a:lnTo>
                    <a:pt x="5704" y="1656"/>
                  </a:lnTo>
                  <a:lnTo>
                    <a:pt x="5732" y="1658"/>
                  </a:lnTo>
                  <a:lnTo>
                    <a:pt x="5760" y="1660"/>
                  </a:lnTo>
                  <a:lnTo>
                    <a:pt x="5788" y="1664"/>
                  </a:lnTo>
                  <a:lnTo>
                    <a:pt x="5816" y="1668"/>
                  </a:lnTo>
                  <a:lnTo>
                    <a:pt x="5843" y="1674"/>
                  </a:lnTo>
                  <a:lnTo>
                    <a:pt x="5871" y="1680"/>
                  </a:lnTo>
                  <a:lnTo>
                    <a:pt x="5898" y="1687"/>
                  </a:lnTo>
                  <a:lnTo>
                    <a:pt x="5926" y="1696"/>
                  </a:lnTo>
                  <a:lnTo>
                    <a:pt x="5952" y="1705"/>
                  </a:lnTo>
                  <a:lnTo>
                    <a:pt x="5979" y="1715"/>
                  </a:lnTo>
                  <a:lnTo>
                    <a:pt x="6005" y="1726"/>
                  </a:lnTo>
                  <a:lnTo>
                    <a:pt x="6030" y="1738"/>
                  </a:lnTo>
                  <a:lnTo>
                    <a:pt x="6055" y="1750"/>
                  </a:lnTo>
                  <a:lnTo>
                    <a:pt x="6080" y="1764"/>
                  </a:lnTo>
                  <a:lnTo>
                    <a:pt x="6104" y="1779"/>
                  </a:lnTo>
                  <a:lnTo>
                    <a:pt x="6128" y="1794"/>
                  </a:lnTo>
                  <a:lnTo>
                    <a:pt x="6151" y="1810"/>
                  </a:lnTo>
                  <a:lnTo>
                    <a:pt x="6173" y="1827"/>
                  </a:lnTo>
                  <a:lnTo>
                    <a:pt x="6195" y="1845"/>
                  </a:lnTo>
                  <a:lnTo>
                    <a:pt x="6217" y="1863"/>
                  </a:lnTo>
                  <a:lnTo>
                    <a:pt x="8380" y="4026"/>
                  </a:lnTo>
                  <a:lnTo>
                    <a:pt x="8398" y="4047"/>
                  </a:lnTo>
                  <a:lnTo>
                    <a:pt x="8416" y="4069"/>
                  </a:lnTo>
                  <a:lnTo>
                    <a:pt x="8433" y="4092"/>
                  </a:lnTo>
                  <a:lnTo>
                    <a:pt x="8449" y="4115"/>
                  </a:lnTo>
                  <a:lnTo>
                    <a:pt x="8464" y="4138"/>
                  </a:lnTo>
                  <a:lnTo>
                    <a:pt x="8479" y="4163"/>
                  </a:lnTo>
                  <a:lnTo>
                    <a:pt x="8492" y="4187"/>
                  </a:lnTo>
                  <a:lnTo>
                    <a:pt x="8505" y="4212"/>
                  </a:lnTo>
                  <a:lnTo>
                    <a:pt x="8516" y="4238"/>
                  </a:lnTo>
                  <a:lnTo>
                    <a:pt x="8527" y="4264"/>
                  </a:lnTo>
                  <a:lnTo>
                    <a:pt x="8537" y="4290"/>
                  </a:lnTo>
                  <a:lnTo>
                    <a:pt x="8546" y="4317"/>
                  </a:lnTo>
                  <a:lnTo>
                    <a:pt x="8555" y="4344"/>
                  </a:lnTo>
                  <a:lnTo>
                    <a:pt x="8562" y="4371"/>
                  </a:lnTo>
                  <a:lnTo>
                    <a:pt x="8568" y="4399"/>
                  </a:lnTo>
                  <a:lnTo>
                    <a:pt x="8574" y="4426"/>
                  </a:lnTo>
                  <a:lnTo>
                    <a:pt x="8578" y="4454"/>
                  </a:lnTo>
                  <a:lnTo>
                    <a:pt x="8582" y="4482"/>
                  </a:lnTo>
                  <a:lnTo>
                    <a:pt x="8584" y="4510"/>
                  </a:lnTo>
                  <a:lnTo>
                    <a:pt x="8586" y="4538"/>
                  </a:lnTo>
                  <a:lnTo>
                    <a:pt x="8586" y="4567"/>
                  </a:lnTo>
                  <a:lnTo>
                    <a:pt x="8586" y="4595"/>
                  </a:lnTo>
                  <a:lnTo>
                    <a:pt x="8584" y="4623"/>
                  </a:lnTo>
                  <a:lnTo>
                    <a:pt x="8582" y="4651"/>
                  </a:lnTo>
                  <a:lnTo>
                    <a:pt x="8578" y="4679"/>
                  </a:lnTo>
                  <a:lnTo>
                    <a:pt x="8574" y="4707"/>
                  </a:lnTo>
                  <a:lnTo>
                    <a:pt x="8568" y="4734"/>
                  </a:lnTo>
                  <a:lnTo>
                    <a:pt x="8562" y="4762"/>
                  </a:lnTo>
                  <a:lnTo>
                    <a:pt x="8555" y="4789"/>
                  </a:lnTo>
                  <a:lnTo>
                    <a:pt x="8546" y="4816"/>
                  </a:lnTo>
                  <a:lnTo>
                    <a:pt x="8537" y="4843"/>
                  </a:lnTo>
                  <a:lnTo>
                    <a:pt x="8527" y="4869"/>
                  </a:lnTo>
                  <a:lnTo>
                    <a:pt x="8516" y="4895"/>
                  </a:lnTo>
                  <a:lnTo>
                    <a:pt x="8505" y="4921"/>
                  </a:lnTo>
                  <a:lnTo>
                    <a:pt x="8492" y="4946"/>
                  </a:lnTo>
                  <a:lnTo>
                    <a:pt x="8479" y="4970"/>
                  </a:lnTo>
                  <a:lnTo>
                    <a:pt x="8464" y="4995"/>
                  </a:lnTo>
                  <a:lnTo>
                    <a:pt x="8449" y="5018"/>
                  </a:lnTo>
                  <a:lnTo>
                    <a:pt x="8433" y="5041"/>
                  </a:lnTo>
                  <a:lnTo>
                    <a:pt x="8416" y="5064"/>
                  </a:lnTo>
                  <a:lnTo>
                    <a:pt x="8398" y="5086"/>
                  </a:lnTo>
                  <a:lnTo>
                    <a:pt x="8380" y="5107"/>
                  </a:lnTo>
                  <a:lnTo>
                    <a:pt x="7028" y="6459"/>
                  </a:lnTo>
                  <a:lnTo>
                    <a:pt x="3783" y="3215"/>
                  </a:lnTo>
                  <a:lnTo>
                    <a:pt x="5135" y="18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4196;p37">
              <a:extLst>
                <a:ext uri="{FF2B5EF4-FFF2-40B4-BE49-F238E27FC236}">
                  <a16:creationId xmlns:a16="http://schemas.microsoft.com/office/drawing/2014/main" id="{4EA9783D-539E-417E-9A78-7E9B59FE6BC7}"/>
                </a:ext>
              </a:extLst>
            </p:cNvPr>
            <p:cNvSpPr/>
            <p:nvPr/>
          </p:nvSpPr>
          <p:spPr>
            <a:xfrm>
              <a:off x="5193293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35" y="8602"/>
                  </a:moveTo>
                  <a:lnTo>
                    <a:pt x="3243" y="8602"/>
                  </a:lnTo>
                  <a:lnTo>
                    <a:pt x="2161" y="8602"/>
                  </a:lnTo>
                  <a:lnTo>
                    <a:pt x="2128" y="8600"/>
                  </a:lnTo>
                  <a:lnTo>
                    <a:pt x="2096" y="8593"/>
                  </a:lnTo>
                  <a:lnTo>
                    <a:pt x="2065" y="8583"/>
                  </a:lnTo>
                  <a:lnTo>
                    <a:pt x="2036" y="8569"/>
                  </a:lnTo>
                  <a:lnTo>
                    <a:pt x="2009" y="8550"/>
                  </a:lnTo>
                  <a:lnTo>
                    <a:pt x="1984" y="8529"/>
                  </a:lnTo>
                  <a:lnTo>
                    <a:pt x="1963" y="8504"/>
                  </a:lnTo>
                  <a:lnTo>
                    <a:pt x="1944" y="8477"/>
                  </a:lnTo>
                  <a:lnTo>
                    <a:pt x="1930" y="8448"/>
                  </a:lnTo>
                  <a:lnTo>
                    <a:pt x="1920" y="8417"/>
                  </a:lnTo>
                  <a:lnTo>
                    <a:pt x="1913" y="8385"/>
                  </a:lnTo>
                  <a:lnTo>
                    <a:pt x="1911" y="8352"/>
                  </a:lnTo>
                  <a:lnTo>
                    <a:pt x="1913" y="8319"/>
                  </a:lnTo>
                  <a:lnTo>
                    <a:pt x="1920" y="8287"/>
                  </a:lnTo>
                  <a:lnTo>
                    <a:pt x="1930" y="8256"/>
                  </a:lnTo>
                  <a:lnTo>
                    <a:pt x="1944" y="8227"/>
                  </a:lnTo>
                  <a:lnTo>
                    <a:pt x="1963" y="8200"/>
                  </a:lnTo>
                  <a:lnTo>
                    <a:pt x="1984" y="8175"/>
                  </a:lnTo>
                  <a:lnTo>
                    <a:pt x="2009" y="8154"/>
                  </a:lnTo>
                  <a:lnTo>
                    <a:pt x="2036" y="8135"/>
                  </a:lnTo>
                  <a:lnTo>
                    <a:pt x="2065" y="8121"/>
                  </a:lnTo>
                  <a:lnTo>
                    <a:pt x="2096" y="8111"/>
                  </a:lnTo>
                  <a:lnTo>
                    <a:pt x="2128" y="8104"/>
                  </a:lnTo>
                  <a:lnTo>
                    <a:pt x="2161" y="8102"/>
                  </a:lnTo>
                  <a:lnTo>
                    <a:pt x="2763" y="8102"/>
                  </a:lnTo>
                  <a:lnTo>
                    <a:pt x="1145" y="5791"/>
                  </a:lnTo>
                  <a:lnTo>
                    <a:pt x="1129" y="5764"/>
                  </a:lnTo>
                  <a:lnTo>
                    <a:pt x="1116" y="5735"/>
                  </a:lnTo>
                  <a:lnTo>
                    <a:pt x="1107" y="5705"/>
                  </a:lnTo>
                  <a:lnTo>
                    <a:pt x="1101" y="5674"/>
                  </a:lnTo>
                  <a:lnTo>
                    <a:pt x="1100" y="5642"/>
                  </a:lnTo>
                  <a:lnTo>
                    <a:pt x="1103" y="5610"/>
                  </a:lnTo>
                  <a:lnTo>
                    <a:pt x="1110" y="5579"/>
                  </a:lnTo>
                  <a:lnTo>
                    <a:pt x="1120" y="5550"/>
                  </a:lnTo>
                  <a:lnTo>
                    <a:pt x="1134" y="5521"/>
                  </a:lnTo>
                  <a:lnTo>
                    <a:pt x="1152" y="5495"/>
                  </a:lnTo>
                  <a:lnTo>
                    <a:pt x="1173" y="5471"/>
                  </a:lnTo>
                  <a:lnTo>
                    <a:pt x="4958" y="1686"/>
                  </a:lnTo>
                  <a:lnTo>
                    <a:pt x="4972" y="1673"/>
                  </a:lnTo>
                  <a:lnTo>
                    <a:pt x="4994" y="1655"/>
                  </a:lnTo>
                  <a:lnTo>
                    <a:pt x="5000" y="1649"/>
                  </a:lnTo>
                  <a:lnTo>
                    <a:pt x="5022" y="1632"/>
                  </a:lnTo>
                  <a:lnTo>
                    <a:pt x="5029" y="1627"/>
                  </a:lnTo>
                  <a:lnTo>
                    <a:pt x="5052" y="1610"/>
                  </a:lnTo>
                  <a:lnTo>
                    <a:pt x="5058" y="1605"/>
                  </a:lnTo>
                  <a:lnTo>
                    <a:pt x="5082" y="1589"/>
                  </a:lnTo>
                  <a:lnTo>
                    <a:pt x="5089" y="1584"/>
                  </a:lnTo>
                  <a:lnTo>
                    <a:pt x="5112" y="1569"/>
                  </a:lnTo>
                  <a:lnTo>
                    <a:pt x="5120" y="1564"/>
                  </a:lnTo>
                  <a:lnTo>
                    <a:pt x="5144" y="1550"/>
                  </a:lnTo>
                  <a:lnTo>
                    <a:pt x="5151" y="1545"/>
                  </a:lnTo>
                  <a:lnTo>
                    <a:pt x="5176" y="1532"/>
                  </a:lnTo>
                  <a:lnTo>
                    <a:pt x="5183" y="1528"/>
                  </a:lnTo>
                  <a:lnTo>
                    <a:pt x="5209" y="1515"/>
                  </a:lnTo>
                  <a:lnTo>
                    <a:pt x="5216" y="1511"/>
                  </a:lnTo>
                  <a:lnTo>
                    <a:pt x="5242" y="1499"/>
                  </a:lnTo>
                  <a:lnTo>
                    <a:pt x="5250" y="1496"/>
                  </a:lnTo>
                  <a:lnTo>
                    <a:pt x="5276" y="1485"/>
                  </a:lnTo>
                  <a:lnTo>
                    <a:pt x="5284" y="1481"/>
                  </a:lnTo>
                  <a:lnTo>
                    <a:pt x="5310" y="1471"/>
                  </a:lnTo>
                  <a:lnTo>
                    <a:pt x="5318" y="1468"/>
                  </a:lnTo>
                  <a:lnTo>
                    <a:pt x="5345" y="1459"/>
                  </a:lnTo>
                  <a:lnTo>
                    <a:pt x="5354" y="1456"/>
                  </a:lnTo>
                  <a:lnTo>
                    <a:pt x="5381" y="1448"/>
                  </a:lnTo>
                  <a:lnTo>
                    <a:pt x="5389" y="1446"/>
                  </a:lnTo>
                  <a:lnTo>
                    <a:pt x="5417" y="1438"/>
                  </a:lnTo>
                  <a:lnTo>
                    <a:pt x="5425" y="1436"/>
                  </a:lnTo>
                  <a:lnTo>
                    <a:pt x="5452" y="1430"/>
                  </a:lnTo>
                  <a:lnTo>
                    <a:pt x="5461" y="1428"/>
                  </a:lnTo>
                  <a:lnTo>
                    <a:pt x="5488" y="1423"/>
                  </a:lnTo>
                  <a:lnTo>
                    <a:pt x="5497" y="1421"/>
                  </a:lnTo>
                  <a:lnTo>
                    <a:pt x="5525" y="1417"/>
                  </a:lnTo>
                  <a:lnTo>
                    <a:pt x="5534" y="1416"/>
                  </a:lnTo>
                  <a:lnTo>
                    <a:pt x="5561" y="1412"/>
                  </a:lnTo>
                  <a:lnTo>
                    <a:pt x="5570" y="1411"/>
                  </a:lnTo>
                  <a:lnTo>
                    <a:pt x="5598" y="1409"/>
                  </a:lnTo>
                  <a:lnTo>
                    <a:pt x="5607" y="1408"/>
                  </a:lnTo>
                  <a:lnTo>
                    <a:pt x="5635" y="1407"/>
                  </a:lnTo>
                  <a:lnTo>
                    <a:pt x="5644" y="1407"/>
                  </a:lnTo>
                  <a:lnTo>
                    <a:pt x="5672" y="1406"/>
                  </a:lnTo>
                  <a:lnTo>
                    <a:pt x="5680" y="1406"/>
                  </a:lnTo>
                  <a:lnTo>
                    <a:pt x="5708" y="1407"/>
                  </a:lnTo>
                  <a:lnTo>
                    <a:pt x="5717" y="1407"/>
                  </a:lnTo>
                  <a:lnTo>
                    <a:pt x="5745" y="1408"/>
                  </a:lnTo>
                  <a:lnTo>
                    <a:pt x="5754" y="1409"/>
                  </a:lnTo>
                  <a:lnTo>
                    <a:pt x="5782" y="1411"/>
                  </a:lnTo>
                  <a:lnTo>
                    <a:pt x="5791" y="1412"/>
                  </a:lnTo>
                  <a:lnTo>
                    <a:pt x="5818" y="1416"/>
                  </a:lnTo>
                  <a:lnTo>
                    <a:pt x="5827" y="1417"/>
                  </a:lnTo>
                  <a:lnTo>
                    <a:pt x="5855" y="1421"/>
                  </a:lnTo>
                  <a:lnTo>
                    <a:pt x="5864" y="1423"/>
                  </a:lnTo>
                  <a:lnTo>
                    <a:pt x="5891" y="1428"/>
                  </a:lnTo>
                  <a:lnTo>
                    <a:pt x="5900" y="1430"/>
                  </a:lnTo>
                  <a:lnTo>
                    <a:pt x="5927" y="1436"/>
                  </a:lnTo>
                  <a:lnTo>
                    <a:pt x="5935" y="1438"/>
                  </a:lnTo>
                  <a:lnTo>
                    <a:pt x="5963" y="1446"/>
                  </a:lnTo>
                  <a:lnTo>
                    <a:pt x="5971" y="1448"/>
                  </a:lnTo>
                  <a:lnTo>
                    <a:pt x="5998" y="1456"/>
                  </a:lnTo>
                  <a:lnTo>
                    <a:pt x="6007" y="1459"/>
                  </a:lnTo>
                  <a:lnTo>
                    <a:pt x="6034" y="1468"/>
                  </a:lnTo>
                  <a:lnTo>
                    <a:pt x="6042" y="1471"/>
                  </a:lnTo>
                  <a:lnTo>
                    <a:pt x="6068" y="1481"/>
                  </a:lnTo>
                  <a:lnTo>
                    <a:pt x="6076" y="1485"/>
                  </a:lnTo>
                  <a:lnTo>
                    <a:pt x="6102" y="1496"/>
                  </a:lnTo>
                  <a:lnTo>
                    <a:pt x="6110" y="1499"/>
                  </a:lnTo>
                  <a:lnTo>
                    <a:pt x="6136" y="1511"/>
                  </a:lnTo>
                  <a:lnTo>
                    <a:pt x="6143" y="1515"/>
                  </a:lnTo>
                  <a:lnTo>
                    <a:pt x="6169" y="1528"/>
                  </a:lnTo>
                  <a:lnTo>
                    <a:pt x="6176" y="1532"/>
                  </a:lnTo>
                  <a:lnTo>
                    <a:pt x="6201" y="1545"/>
                  </a:lnTo>
                  <a:lnTo>
                    <a:pt x="6208" y="1550"/>
                  </a:lnTo>
                  <a:lnTo>
                    <a:pt x="6232" y="1564"/>
                  </a:lnTo>
                  <a:lnTo>
                    <a:pt x="6240" y="1569"/>
                  </a:lnTo>
                  <a:lnTo>
                    <a:pt x="6263" y="1584"/>
                  </a:lnTo>
                  <a:lnTo>
                    <a:pt x="6270" y="1589"/>
                  </a:lnTo>
                  <a:lnTo>
                    <a:pt x="6294" y="1605"/>
                  </a:lnTo>
                  <a:lnTo>
                    <a:pt x="6300" y="1610"/>
                  </a:lnTo>
                  <a:lnTo>
                    <a:pt x="6323" y="1627"/>
                  </a:lnTo>
                  <a:lnTo>
                    <a:pt x="6330" y="1632"/>
                  </a:lnTo>
                  <a:lnTo>
                    <a:pt x="6352" y="1649"/>
                  </a:lnTo>
                  <a:lnTo>
                    <a:pt x="6358" y="1655"/>
                  </a:lnTo>
                  <a:lnTo>
                    <a:pt x="6380" y="1673"/>
                  </a:lnTo>
                  <a:lnTo>
                    <a:pt x="6394" y="1686"/>
                  </a:lnTo>
                  <a:lnTo>
                    <a:pt x="8557" y="3849"/>
                  </a:lnTo>
                  <a:lnTo>
                    <a:pt x="8569" y="3862"/>
                  </a:lnTo>
                  <a:lnTo>
                    <a:pt x="8587" y="3884"/>
                  </a:lnTo>
                  <a:lnTo>
                    <a:pt x="8593" y="3891"/>
                  </a:lnTo>
                  <a:lnTo>
                    <a:pt x="8611" y="3913"/>
                  </a:lnTo>
                  <a:lnTo>
                    <a:pt x="8616" y="3920"/>
                  </a:lnTo>
                  <a:lnTo>
                    <a:pt x="8633" y="3942"/>
                  </a:lnTo>
                  <a:lnTo>
                    <a:pt x="8638" y="3949"/>
                  </a:lnTo>
                  <a:lnTo>
                    <a:pt x="8654" y="3972"/>
                  </a:lnTo>
                  <a:lnTo>
                    <a:pt x="8659" y="3980"/>
                  </a:lnTo>
                  <a:lnTo>
                    <a:pt x="8674" y="4003"/>
                  </a:lnTo>
                  <a:lnTo>
                    <a:pt x="8679" y="4011"/>
                  </a:lnTo>
                  <a:lnTo>
                    <a:pt x="8693" y="4035"/>
                  </a:lnTo>
                  <a:lnTo>
                    <a:pt x="8698" y="4042"/>
                  </a:lnTo>
                  <a:lnTo>
                    <a:pt x="8711" y="4067"/>
                  </a:lnTo>
                  <a:lnTo>
                    <a:pt x="8715" y="4075"/>
                  </a:lnTo>
                  <a:lnTo>
                    <a:pt x="8728" y="4100"/>
                  </a:lnTo>
                  <a:lnTo>
                    <a:pt x="8732" y="4108"/>
                  </a:lnTo>
                  <a:lnTo>
                    <a:pt x="8743" y="4133"/>
                  </a:lnTo>
                  <a:lnTo>
                    <a:pt x="8747" y="4141"/>
                  </a:lnTo>
                  <a:lnTo>
                    <a:pt x="8758" y="4167"/>
                  </a:lnTo>
                  <a:lnTo>
                    <a:pt x="8761" y="4175"/>
                  </a:lnTo>
                  <a:lnTo>
                    <a:pt x="8771" y="4201"/>
                  </a:lnTo>
                  <a:lnTo>
                    <a:pt x="8774" y="4209"/>
                  </a:lnTo>
                  <a:lnTo>
                    <a:pt x="8783" y="4236"/>
                  </a:lnTo>
                  <a:lnTo>
                    <a:pt x="8786" y="4244"/>
                  </a:lnTo>
                  <a:lnTo>
                    <a:pt x="8794" y="4271"/>
                  </a:lnTo>
                  <a:lnTo>
                    <a:pt x="8796" y="4279"/>
                  </a:lnTo>
                  <a:lnTo>
                    <a:pt x="8803" y="4306"/>
                  </a:lnTo>
                  <a:lnTo>
                    <a:pt x="8806" y="4315"/>
                  </a:lnTo>
                  <a:lnTo>
                    <a:pt x="8812" y="4342"/>
                  </a:lnTo>
                  <a:lnTo>
                    <a:pt x="8814" y="4351"/>
                  </a:lnTo>
                  <a:lnTo>
                    <a:pt x="8819" y="4379"/>
                  </a:lnTo>
                  <a:lnTo>
                    <a:pt x="8821" y="4387"/>
                  </a:lnTo>
                  <a:lnTo>
                    <a:pt x="8825" y="4415"/>
                  </a:lnTo>
                  <a:lnTo>
                    <a:pt x="8826" y="4424"/>
                  </a:lnTo>
                  <a:lnTo>
                    <a:pt x="8830" y="4452"/>
                  </a:lnTo>
                  <a:lnTo>
                    <a:pt x="8831" y="4460"/>
                  </a:lnTo>
                  <a:lnTo>
                    <a:pt x="8833" y="4488"/>
                  </a:lnTo>
                  <a:lnTo>
                    <a:pt x="8834" y="4497"/>
                  </a:lnTo>
                  <a:lnTo>
                    <a:pt x="8835" y="4525"/>
                  </a:lnTo>
                  <a:lnTo>
                    <a:pt x="8835" y="4534"/>
                  </a:lnTo>
                  <a:lnTo>
                    <a:pt x="8836" y="4562"/>
                  </a:lnTo>
                  <a:lnTo>
                    <a:pt x="8836" y="4571"/>
                  </a:lnTo>
                  <a:lnTo>
                    <a:pt x="8835" y="4599"/>
                  </a:lnTo>
                  <a:lnTo>
                    <a:pt x="8835" y="4608"/>
                  </a:lnTo>
                  <a:lnTo>
                    <a:pt x="8834" y="4636"/>
                  </a:lnTo>
                  <a:lnTo>
                    <a:pt x="8833" y="4645"/>
                  </a:lnTo>
                  <a:lnTo>
                    <a:pt x="8831" y="4673"/>
                  </a:lnTo>
                  <a:lnTo>
                    <a:pt x="8830" y="4681"/>
                  </a:lnTo>
                  <a:lnTo>
                    <a:pt x="8826" y="4709"/>
                  </a:lnTo>
                  <a:lnTo>
                    <a:pt x="8825" y="4718"/>
                  </a:lnTo>
                  <a:lnTo>
                    <a:pt x="8821" y="4746"/>
                  </a:lnTo>
                  <a:lnTo>
                    <a:pt x="8819" y="4754"/>
                  </a:lnTo>
                  <a:lnTo>
                    <a:pt x="8814" y="4782"/>
                  </a:lnTo>
                  <a:lnTo>
                    <a:pt x="8812" y="4791"/>
                  </a:lnTo>
                  <a:lnTo>
                    <a:pt x="8806" y="4818"/>
                  </a:lnTo>
                  <a:lnTo>
                    <a:pt x="8803" y="4827"/>
                  </a:lnTo>
                  <a:lnTo>
                    <a:pt x="8796" y="4854"/>
                  </a:lnTo>
                  <a:lnTo>
                    <a:pt x="8794" y="4862"/>
                  </a:lnTo>
                  <a:lnTo>
                    <a:pt x="8786" y="4889"/>
                  </a:lnTo>
                  <a:lnTo>
                    <a:pt x="8783" y="4897"/>
                  </a:lnTo>
                  <a:lnTo>
                    <a:pt x="8774" y="4924"/>
                  </a:lnTo>
                  <a:lnTo>
                    <a:pt x="8771" y="4932"/>
                  </a:lnTo>
                  <a:lnTo>
                    <a:pt x="8761" y="4958"/>
                  </a:lnTo>
                  <a:lnTo>
                    <a:pt x="8758" y="4966"/>
                  </a:lnTo>
                  <a:lnTo>
                    <a:pt x="8747" y="4992"/>
                  </a:lnTo>
                  <a:lnTo>
                    <a:pt x="8743" y="5000"/>
                  </a:lnTo>
                  <a:lnTo>
                    <a:pt x="8732" y="5025"/>
                  </a:lnTo>
                  <a:lnTo>
                    <a:pt x="8728" y="5033"/>
                  </a:lnTo>
                  <a:lnTo>
                    <a:pt x="8715" y="5058"/>
                  </a:lnTo>
                  <a:lnTo>
                    <a:pt x="8711" y="5066"/>
                  </a:lnTo>
                  <a:lnTo>
                    <a:pt x="8698" y="5091"/>
                  </a:lnTo>
                  <a:lnTo>
                    <a:pt x="8693" y="5098"/>
                  </a:lnTo>
                  <a:lnTo>
                    <a:pt x="8679" y="5122"/>
                  </a:lnTo>
                  <a:lnTo>
                    <a:pt x="8674" y="5130"/>
                  </a:lnTo>
                  <a:lnTo>
                    <a:pt x="8659" y="5153"/>
                  </a:lnTo>
                  <a:lnTo>
                    <a:pt x="8654" y="5161"/>
                  </a:lnTo>
                  <a:lnTo>
                    <a:pt x="8638" y="5184"/>
                  </a:lnTo>
                  <a:lnTo>
                    <a:pt x="8633" y="5191"/>
                  </a:lnTo>
                  <a:lnTo>
                    <a:pt x="8616" y="5213"/>
                  </a:lnTo>
                  <a:lnTo>
                    <a:pt x="8611" y="5220"/>
                  </a:lnTo>
                  <a:lnTo>
                    <a:pt x="8593" y="5242"/>
                  </a:lnTo>
                  <a:lnTo>
                    <a:pt x="8587" y="5249"/>
                  </a:lnTo>
                  <a:lnTo>
                    <a:pt x="8569" y="5271"/>
                  </a:lnTo>
                  <a:lnTo>
                    <a:pt x="8557" y="5284"/>
                  </a:lnTo>
                  <a:lnTo>
                    <a:pt x="5739" y="8102"/>
                  </a:lnTo>
                  <a:lnTo>
                    <a:pt x="8650" y="8102"/>
                  </a:lnTo>
                  <a:lnTo>
                    <a:pt x="8683" y="8104"/>
                  </a:lnTo>
                  <a:lnTo>
                    <a:pt x="8715" y="8111"/>
                  </a:lnTo>
                  <a:lnTo>
                    <a:pt x="8746" y="8121"/>
                  </a:lnTo>
                  <a:lnTo>
                    <a:pt x="8775" y="8135"/>
                  </a:lnTo>
                  <a:lnTo>
                    <a:pt x="8802" y="8154"/>
                  </a:lnTo>
                  <a:lnTo>
                    <a:pt x="8827" y="8175"/>
                  </a:lnTo>
                  <a:lnTo>
                    <a:pt x="8848" y="8200"/>
                  </a:lnTo>
                  <a:lnTo>
                    <a:pt x="8867" y="8227"/>
                  </a:lnTo>
                  <a:lnTo>
                    <a:pt x="8881" y="8256"/>
                  </a:lnTo>
                  <a:lnTo>
                    <a:pt x="8891" y="8287"/>
                  </a:lnTo>
                  <a:lnTo>
                    <a:pt x="8898" y="8319"/>
                  </a:lnTo>
                  <a:lnTo>
                    <a:pt x="8900" y="8352"/>
                  </a:lnTo>
                  <a:lnTo>
                    <a:pt x="8898" y="8385"/>
                  </a:lnTo>
                  <a:lnTo>
                    <a:pt x="8891" y="8417"/>
                  </a:lnTo>
                  <a:lnTo>
                    <a:pt x="8881" y="8448"/>
                  </a:lnTo>
                  <a:lnTo>
                    <a:pt x="8867" y="8477"/>
                  </a:lnTo>
                  <a:lnTo>
                    <a:pt x="8848" y="8504"/>
                  </a:lnTo>
                  <a:lnTo>
                    <a:pt x="8827" y="8529"/>
                  </a:lnTo>
                  <a:lnTo>
                    <a:pt x="8802" y="8550"/>
                  </a:lnTo>
                  <a:lnTo>
                    <a:pt x="8775" y="8569"/>
                  </a:lnTo>
                  <a:lnTo>
                    <a:pt x="8746" y="8583"/>
                  </a:lnTo>
                  <a:lnTo>
                    <a:pt x="8715" y="8593"/>
                  </a:lnTo>
                  <a:lnTo>
                    <a:pt x="8683" y="8600"/>
                  </a:lnTo>
                  <a:lnTo>
                    <a:pt x="8650" y="8602"/>
                  </a:lnTo>
                  <a:lnTo>
                    <a:pt x="5135" y="8602"/>
                  </a:lnTo>
                  <a:close/>
                  <a:moveTo>
                    <a:pt x="5305" y="2046"/>
                  </a:moveTo>
                  <a:lnTo>
                    <a:pt x="4066" y="3286"/>
                  </a:lnTo>
                  <a:lnTo>
                    <a:pt x="6957" y="6176"/>
                  </a:lnTo>
                  <a:lnTo>
                    <a:pt x="8197" y="4937"/>
                  </a:lnTo>
                  <a:lnTo>
                    <a:pt x="8207" y="4925"/>
                  </a:lnTo>
                  <a:lnTo>
                    <a:pt x="8219" y="4910"/>
                  </a:lnTo>
                  <a:lnTo>
                    <a:pt x="8230" y="4895"/>
                  </a:lnTo>
                  <a:lnTo>
                    <a:pt x="8241" y="4879"/>
                  </a:lnTo>
                  <a:lnTo>
                    <a:pt x="8251" y="4863"/>
                  </a:lnTo>
                  <a:lnTo>
                    <a:pt x="8261" y="4846"/>
                  </a:lnTo>
                  <a:lnTo>
                    <a:pt x="8271" y="4829"/>
                  </a:lnTo>
                  <a:lnTo>
                    <a:pt x="8279" y="4812"/>
                  </a:lnTo>
                  <a:lnTo>
                    <a:pt x="8288" y="4794"/>
                  </a:lnTo>
                  <a:lnTo>
                    <a:pt x="8295" y="4776"/>
                  </a:lnTo>
                  <a:lnTo>
                    <a:pt x="8302" y="4758"/>
                  </a:lnTo>
                  <a:lnTo>
                    <a:pt x="8309" y="4739"/>
                  </a:lnTo>
                  <a:lnTo>
                    <a:pt x="8314" y="4720"/>
                  </a:lnTo>
                  <a:lnTo>
                    <a:pt x="8319" y="4701"/>
                  </a:lnTo>
                  <a:lnTo>
                    <a:pt x="8324" y="4682"/>
                  </a:lnTo>
                  <a:lnTo>
                    <a:pt x="8328" y="4663"/>
                  </a:lnTo>
                  <a:lnTo>
                    <a:pt x="8331" y="4644"/>
                  </a:lnTo>
                  <a:lnTo>
                    <a:pt x="8333" y="4625"/>
                  </a:lnTo>
                  <a:lnTo>
                    <a:pt x="8335" y="4605"/>
                  </a:lnTo>
                  <a:lnTo>
                    <a:pt x="8336" y="4586"/>
                  </a:lnTo>
                  <a:lnTo>
                    <a:pt x="8336" y="4567"/>
                  </a:lnTo>
                  <a:lnTo>
                    <a:pt x="8336" y="4547"/>
                  </a:lnTo>
                  <a:lnTo>
                    <a:pt x="8335" y="4528"/>
                  </a:lnTo>
                  <a:lnTo>
                    <a:pt x="8333" y="4508"/>
                  </a:lnTo>
                  <a:lnTo>
                    <a:pt x="8331" y="4489"/>
                  </a:lnTo>
                  <a:lnTo>
                    <a:pt x="8328" y="4470"/>
                  </a:lnTo>
                  <a:lnTo>
                    <a:pt x="8324" y="4451"/>
                  </a:lnTo>
                  <a:lnTo>
                    <a:pt x="8319" y="4432"/>
                  </a:lnTo>
                  <a:lnTo>
                    <a:pt x="8314" y="4413"/>
                  </a:lnTo>
                  <a:lnTo>
                    <a:pt x="8309" y="4394"/>
                  </a:lnTo>
                  <a:lnTo>
                    <a:pt x="8302" y="4375"/>
                  </a:lnTo>
                  <a:lnTo>
                    <a:pt x="8295" y="4357"/>
                  </a:lnTo>
                  <a:lnTo>
                    <a:pt x="8288" y="4339"/>
                  </a:lnTo>
                  <a:lnTo>
                    <a:pt x="8279" y="4321"/>
                  </a:lnTo>
                  <a:lnTo>
                    <a:pt x="8271" y="4304"/>
                  </a:lnTo>
                  <a:lnTo>
                    <a:pt x="8261" y="4287"/>
                  </a:lnTo>
                  <a:lnTo>
                    <a:pt x="8251" y="4270"/>
                  </a:lnTo>
                  <a:lnTo>
                    <a:pt x="8241" y="4254"/>
                  </a:lnTo>
                  <a:lnTo>
                    <a:pt x="8230" y="4238"/>
                  </a:lnTo>
                  <a:lnTo>
                    <a:pt x="8219" y="4223"/>
                  </a:lnTo>
                  <a:lnTo>
                    <a:pt x="8207" y="4208"/>
                  </a:lnTo>
                  <a:lnTo>
                    <a:pt x="8197" y="4196"/>
                  </a:lnTo>
                  <a:lnTo>
                    <a:pt x="6047" y="2046"/>
                  </a:lnTo>
                  <a:lnTo>
                    <a:pt x="6036" y="2037"/>
                  </a:lnTo>
                  <a:lnTo>
                    <a:pt x="6020" y="2025"/>
                  </a:lnTo>
                  <a:lnTo>
                    <a:pt x="6005" y="2013"/>
                  </a:lnTo>
                  <a:lnTo>
                    <a:pt x="5988" y="2002"/>
                  </a:lnTo>
                  <a:lnTo>
                    <a:pt x="5972" y="1991"/>
                  </a:lnTo>
                  <a:lnTo>
                    <a:pt x="5955" y="1981"/>
                  </a:lnTo>
                  <a:lnTo>
                    <a:pt x="5938" y="1971"/>
                  </a:lnTo>
                  <a:lnTo>
                    <a:pt x="5921" y="1963"/>
                  </a:lnTo>
                  <a:lnTo>
                    <a:pt x="5903" y="1954"/>
                  </a:lnTo>
                  <a:lnTo>
                    <a:pt x="5885" y="1947"/>
                  </a:lnTo>
                  <a:lnTo>
                    <a:pt x="5867" y="1940"/>
                  </a:lnTo>
                  <a:lnTo>
                    <a:pt x="5849" y="1933"/>
                  </a:lnTo>
                  <a:lnTo>
                    <a:pt x="5830" y="1928"/>
                  </a:lnTo>
                  <a:lnTo>
                    <a:pt x="5811" y="1923"/>
                  </a:lnTo>
                  <a:lnTo>
                    <a:pt x="5791" y="1918"/>
                  </a:lnTo>
                  <a:lnTo>
                    <a:pt x="5772" y="1914"/>
                  </a:lnTo>
                  <a:lnTo>
                    <a:pt x="5753" y="1911"/>
                  </a:lnTo>
                  <a:lnTo>
                    <a:pt x="5734" y="1909"/>
                  </a:lnTo>
                  <a:lnTo>
                    <a:pt x="5715" y="1907"/>
                  </a:lnTo>
                  <a:lnTo>
                    <a:pt x="5695" y="1906"/>
                  </a:lnTo>
                  <a:lnTo>
                    <a:pt x="5676" y="1906"/>
                  </a:lnTo>
                  <a:lnTo>
                    <a:pt x="5657" y="1906"/>
                  </a:lnTo>
                  <a:lnTo>
                    <a:pt x="5637" y="1907"/>
                  </a:lnTo>
                  <a:lnTo>
                    <a:pt x="5618" y="1909"/>
                  </a:lnTo>
                  <a:lnTo>
                    <a:pt x="5599" y="1911"/>
                  </a:lnTo>
                  <a:lnTo>
                    <a:pt x="5580" y="1914"/>
                  </a:lnTo>
                  <a:lnTo>
                    <a:pt x="5561" y="1918"/>
                  </a:lnTo>
                  <a:lnTo>
                    <a:pt x="5541" y="1923"/>
                  </a:lnTo>
                  <a:lnTo>
                    <a:pt x="5522" y="1928"/>
                  </a:lnTo>
                  <a:lnTo>
                    <a:pt x="5503" y="1933"/>
                  </a:lnTo>
                  <a:lnTo>
                    <a:pt x="5485" y="1940"/>
                  </a:lnTo>
                  <a:lnTo>
                    <a:pt x="5467" y="1947"/>
                  </a:lnTo>
                  <a:lnTo>
                    <a:pt x="5449" y="1954"/>
                  </a:lnTo>
                  <a:lnTo>
                    <a:pt x="5431" y="1963"/>
                  </a:lnTo>
                  <a:lnTo>
                    <a:pt x="5414" y="1971"/>
                  </a:lnTo>
                  <a:lnTo>
                    <a:pt x="5397" y="1981"/>
                  </a:lnTo>
                  <a:lnTo>
                    <a:pt x="5380" y="1991"/>
                  </a:lnTo>
                  <a:lnTo>
                    <a:pt x="5364" y="2002"/>
                  </a:lnTo>
                  <a:lnTo>
                    <a:pt x="5347" y="2013"/>
                  </a:lnTo>
                  <a:lnTo>
                    <a:pt x="5332" y="2025"/>
                  </a:lnTo>
                  <a:lnTo>
                    <a:pt x="5316" y="2037"/>
                  </a:lnTo>
                  <a:lnTo>
                    <a:pt x="5305" y="2046"/>
                  </a:lnTo>
                  <a:close/>
                  <a:moveTo>
                    <a:pt x="6687" y="6447"/>
                  </a:moveTo>
                  <a:lnTo>
                    <a:pt x="6745" y="6388"/>
                  </a:lnTo>
                  <a:lnTo>
                    <a:pt x="3854" y="3498"/>
                  </a:lnTo>
                  <a:lnTo>
                    <a:pt x="3796" y="3556"/>
                  </a:lnTo>
                  <a:lnTo>
                    <a:pt x="6687" y="6447"/>
                  </a:lnTo>
                  <a:close/>
                  <a:moveTo>
                    <a:pt x="5031" y="8102"/>
                  </a:moveTo>
                  <a:lnTo>
                    <a:pt x="6475" y="6659"/>
                  </a:lnTo>
                  <a:lnTo>
                    <a:pt x="3584" y="3768"/>
                  </a:lnTo>
                  <a:lnTo>
                    <a:pt x="1675" y="5676"/>
                  </a:lnTo>
                  <a:lnTo>
                    <a:pt x="3373" y="8102"/>
                  </a:lnTo>
                  <a:lnTo>
                    <a:pt x="5031" y="8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565B0BE7-066A-432F-8F80-F923B7DBFD3C}"/>
              </a:ext>
            </a:extLst>
          </p:cNvPr>
          <p:cNvGrpSpPr/>
          <p:nvPr/>
        </p:nvGrpSpPr>
        <p:grpSpPr>
          <a:xfrm>
            <a:off x="7509082" y="860662"/>
            <a:ext cx="633600" cy="633600"/>
            <a:chOff x="7509082" y="860662"/>
            <a:chExt cx="633600" cy="633600"/>
          </a:xfrm>
          <a:solidFill>
            <a:schemeClr val="bg1"/>
          </a:solidFill>
        </p:grpSpPr>
        <p:sp>
          <p:nvSpPr>
            <p:cNvPr id="187" name="Google Shape;4201;p37">
              <a:extLst>
                <a:ext uri="{FF2B5EF4-FFF2-40B4-BE49-F238E27FC236}">
                  <a16:creationId xmlns:a16="http://schemas.microsoft.com/office/drawing/2014/main" id="{B5F4AE4C-7DDD-4B2A-B5C2-F49CF4A75F61}"/>
                </a:ext>
              </a:extLst>
            </p:cNvPr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75" y="3696"/>
                  </a:moveTo>
                  <a:lnTo>
                    <a:pt x="6304" y="3696"/>
                  </a:lnTo>
                  <a:lnTo>
                    <a:pt x="6304" y="6564"/>
                  </a:lnTo>
                  <a:lnTo>
                    <a:pt x="3175" y="6564"/>
                  </a:lnTo>
                  <a:lnTo>
                    <a:pt x="3175" y="36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4202;p37">
              <a:extLst>
                <a:ext uri="{FF2B5EF4-FFF2-40B4-BE49-F238E27FC236}">
                  <a16:creationId xmlns:a16="http://schemas.microsoft.com/office/drawing/2014/main" id="{3F459BCE-5E69-4248-BAFC-B764E49CF494}"/>
                </a:ext>
              </a:extLst>
            </p:cNvPr>
            <p:cNvSpPr/>
            <p:nvPr/>
          </p:nvSpPr>
          <p:spPr>
            <a:xfrm>
              <a:off x="7509082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3" y="6597"/>
                  </a:moveTo>
                  <a:lnTo>
                    <a:pt x="1361" y="6564"/>
                  </a:lnTo>
                  <a:lnTo>
                    <a:pt x="1361" y="1350"/>
                  </a:lnTo>
                  <a:lnTo>
                    <a:pt x="1363" y="1317"/>
                  </a:lnTo>
                  <a:lnTo>
                    <a:pt x="1370" y="1285"/>
                  </a:lnTo>
                  <a:lnTo>
                    <a:pt x="1380" y="1254"/>
                  </a:lnTo>
                  <a:lnTo>
                    <a:pt x="1394" y="1225"/>
                  </a:lnTo>
                  <a:lnTo>
                    <a:pt x="1413" y="1198"/>
                  </a:lnTo>
                  <a:lnTo>
                    <a:pt x="1434" y="1173"/>
                  </a:lnTo>
                  <a:lnTo>
                    <a:pt x="1459" y="1152"/>
                  </a:lnTo>
                  <a:lnTo>
                    <a:pt x="1486" y="1133"/>
                  </a:lnTo>
                  <a:lnTo>
                    <a:pt x="1515" y="1119"/>
                  </a:lnTo>
                  <a:lnTo>
                    <a:pt x="1546" y="1109"/>
                  </a:lnTo>
                  <a:lnTo>
                    <a:pt x="1578" y="1102"/>
                  </a:lnTo>
                  <a:lnTo>
                    <a:pt x="1611" y="1100"/>
                  </a:lnTo>
                  <a:lnTo>
                    <a:pt x="1644" y="1102"/>
                  </a:lnTo>
                  <a:lnTo>
                    <a:pt x="1676" y="1109"/>
                  </a:lnTo>
                  <a:lnTo>
                    <a:pt x="1707" y="1119"/>
                  </a:lnTo>
                  <a:lnTo>
                    <a:pt x="1736" y="1133"/>
                  </a:lnTo>
                  <a:lnTo>
                    <a:pt x="1763" y="1152"/>
                  </a:lnTo>
                  <a:lnTo>
                    <a:pt x="1788" y="1173"/>
                  </a:lnTo>
                  <a:lnTo>
                    <a:pt x="1809" y="1198"/>
                  </a:lnTo>
                  <a:lnTo>
                    <a:pt x="1828" y="1225"/>
                  </a:lnTo>
                  <a:lnTo>
                    <a:pt x="1842" y="1254"/>
                  </a:lnTo>
                  <a:lnTo>
                    <a:pt x="1852" y="1285"/>
                  </a:lnTo>
                  <a:lnTo>
                    <a:pt x="1859" y="1317"/>
                  </a:lnTo>
                  <a:lnTo>
                    <a:pt x="1861" y="1350"/>
                  </a:lnTo>
                  <a:lnTo>
                    <a:pt x="1861" y="6314"/>
                  </a:lnTo>
                  <a:lnTo>
                    <a:pt x="2925" y="6314"/>
                  </a:lnTo>
                  <a:lnTo>
                    <a:pt x="2925" y="3696"/>
                  </a:lnTo>
                  <a:lnTo>
                    <a:pt x="2927" y="3663"/>
                  </a:lnTo>
                  <a:lnTo>
                    <a:pt x="2934" y="3631"/>
                  </a:lnTo>
                  <a:lnTo>
                    <a:pt x="2944" y="3600"/>
                  </a:lnTo>
                  <a:lnTo>
                    <a:pt x="2958" y="3571"/>
                  </a:lnTo>
                  <a:lnTo>
                    <a:pt x="2977" y="3544"/>
                  </a:lnTo>
                  <a:lnTo>
                    <a:pt x="2998" y="3519"/>
                  </a:lnTo>
                  <a:lnTo>
                    <a:pt x="3023" y="3498"/>
                  </a:lnTo>
                  <a:lnTo>
                    <a:pt x="3050" y="3479"/>
                  </a:lnTo>
                  <a:lnTo>
                    <a:pt x="3079" y="3465"/>
                  </a:lnTo>
                  <a:lnTo>
                    <a:pt x="3110" y="3455"/>
                  </a:lnTo>
                  <a:lnTo>
                    <a:pt x="3142" y="3448"/>
                  </a:lnTo>
                  <a:lnTo>
                    <a:pt x="3175" y="3446"/>
                  </a:lnTo>
                  <a:lnTo>
                    <a:pt x="8389" y="3446"/>
                  </a:lnTo>
                  <a:lnTo>
                    <a:pt x="8422" y="3448"/>
                  </a:lnTo>
                  <a:lnTo>
                    <a:pt x="8454" y="3455"/>
                  </a:lnTo>
                  <a:lnTo>
                    <a:pt x="8485" y="3465"/>
                  </a:lnTo>
                  <a:lnTo>
                    <a:pt x="8514" y="3479"/>
                  </a:lnTo>
                  <a:lnTo>
                    <a:pt x="8541" y="3498"/>
                  </a:lnTo>
                  <a:lnTo>
                    <a:pt x="8566" y="3519"/>
                  </a:lnTo>
                  <a:lnTo>
                    <a:pt x="8587" y="3544"/>
                  </a:lnTo>
                  <a:lnTo>
                    <a:pt x="8606" y="3571"/>
                  </a:lnTo>
                  <a:lnTo>
                    <a:pt x="8620" y="3600"/>
                  </a:lnTo>
                  <a:lnTo>
                    <a:pt x="8630" y="3631"/>
                  </a:lnTo>
                  <a:lnTo>
                    <a:pt x="8637" y="3663"/>
                  </a:lnTo>
                  <a:lnTo>
                    <a:pt x="8639" y="3696"/>
                  </a:lnTo>
                  <a:lnTo>
                    <a:pt x="8637" y="3729"/>
                  </a:lnTo>
                  <a:lnTo>
                    <a:pt x="8630" y="3761"/>
                  </a:lnTo>
                  <a:lnTo>
                    <a:pt x="8620" y="3792"/>
                  </a:lnTo>
                  <a:lnTo>
                    <a:pt x="8606" y="3821"/>
                  </a:lnTo>
                  <a:lnTo>
                    <a:pt x="8587" y="3848"/>
                  </a:lnTo>
                  <a:lnTo>
                    <a:pt x="8566" y="3873"/>
                  </a:lnTo>
                  <a:lnTo>
                    <a:pt x="8541" y="3894"/>
                  </a:lnTo>
                  <a:lnTo>
                    <a:pt x="8514" y="3913"/>
                  </a:lnTo>
                  <a:lnTo>
                    <a:pt x="8485" y="3927"/>
                  </a:lnTo>
                  <a:lnTo>
                    <a:pt x="8454" y="3937"/>
                  </a:lnTo>
                  <a:lnTo>
                    <a:pt x="8422" y="3944"/>
                  </a:lnTo>
                  <a:lnTo>
                    <a:pt x="8389" y="3946"/>
                  </a:lnTo>
                  <a:lnTo>
                    <a:pt x="3425" y="3946"/>
                  </a:lnTo>
                  <a:lnTo>
                    <a:pt x="3425" y="6314"/>
                  </a:lnTo>
                  <a:lnTo>
                    <a:pt x="6825" y="6314"/>
                  </a:lnTo>
                  <a:lnTo>
                    <a:pt x="6858" y="6316"/>
                  </a:lnTo>
                  <a:lnTo>
                    <a:pt x="6890" y="6323"/>
                  </a:lnTo>
                  <a:lnTo>
                    <a:pt x="6921" y="6333"/>
                  </a:lnTo>
                  <a:lnTo>
                    <a:pt x="6950" y="6347"/>
                  </a:lnTo>
                  <a:lnTo>
                    <a:pt x="6977" y="6366"/>
                  </a:lnTo>
                  <a:lnTo>
                    <a:pt x="7002" y="6387"/>
                  </a:lnTo>
                  <a:lnTo>
                    <a:pt x="7023" y="6412"/>
                  </a:lnTo>
                  <a:lnTo>
                    <a:pt x="7042" y="6439"/>
                  </a:lnTo>
                  <a:lnTo>
                    <a:pt x="7056" y="6468"/>
                  </a:lnTo>
                  <a:lnTo>
                    <a:pt x="7066" y="6499"/>
                  </a:lnTo>
                  <a:lnTo>
                    <a:pt x="7073" y="6531"/>
                  </a:lnTo>
                  <a:lnTo>
                    <a:pt x="7075" y="6564"/>
                  </a:lnTo>
                  <a:lnTo>
                    <a:pt x="7073" y="6597"/>
                  </a:lnTo>
                  <a:lnTo>
                    <a:pt x="7066" y="6629"/>
                  </a:lnTo>
                  <a:lnTo>
                    <a:pt x="7056" y="6660"/>
                  </a:lnTo>
                  <a:lnTo>
                    <a:pt x="7042" y="6689"/>
                  </a:lnTo>
                  <a:lnTo>
                    <a:pt x="7023" y="6716"/>
                  </a:lnTo>
                  <a:lnTo>
                    <a:pt x="7002" y="6741"/>
                  </a:lnTo>
                  <a:lnTo>
                    <a:pt x="6977" y="6762"/>
                  </a:lnTo>
                  <a:lnTo>
                    <a:pt x="6950" y="6781"/>
                  </a:lnTo>
                  <a:lnTo>
                    <a:pt x="6921" y="6795"/>
                  </a:lnTo>
                  <a:lnTo>
                    <a:pt x="6890" y="6805"/>
                  </a:lnTo>
                  <a:lnTo>
                    <a:pt x="6858" y="6812"/>
                  </a:lnTo>
                  <a:lnTo>
                    <a:pt x="6825" y="6814"/>
                  </a:lnTo>
                  <a:lnTo>
                    <a:pt x="3425" y="6814"/>
                  </a:lnTo>
                  <a:lnTo>
                    <a:pt x="3425" y="8650"/>
                  </a:lnTo>
                  <a:lnTo>
                    <a:pt x="3423" y="8683"/>
                  </a:lnTo>
                  <a:lnTo>
                    <a:pt x="3416" y="8715"/>
                  </a:lnTo>
                  <a:lnTo>
                    <a:pt x="3406" y="8746"/>
                  </a:lnTo>
                  <a:lnTo>
                    <a:pt x="3392" y="8775"/>
                  </a:lnTo>
                  <a:lnTo>
                    <a:pt x="3373" y="8802"/>
                  </a:lnTo>
                  <a:lnTo>
                    <a:pt x="3352" y="8827"/>
                  </a:lnTo>
                  <a:lnTo>
                    <a:pt x="3327" y="8848"/>
                  </a:lnTo>
                  <a:lnTo>
                    <a:pt x="3300" y="8867"/>
                  </a:lnTo>
                  <a:lnTo>
                    <a:pt x="3271" y="8881"/>
                  </a:lnTo>
                  <a:lnTo>
                    <a:pt x="3240" y="8891"/>
                  </a:lnTo>
                  <a:lnTo>
                    <a:pt x="3208" y="8898"/>
                  </a:lnTo>
                  <a:lnTo>
                    <a:pt x="3175" y="8900"/>
                  </a:lnTo>
                  <a:lnTo>
                    <a:pt x="3142" y="8898"/>
                  </a:lnTo>
                  <a:lnTo>
                    <a:pt x="3110" y="8891"/>
                  </a:lnTo>
                  <a:lnTo>
                    <a:pt x="3079" y="8881"/>
                  </a:lnTo>
                  <a:lnTo>
                    <a:pt x="3050" y="8867"/>
                  </a:lnTo>
                  <a:lnTo>
                    <a:pt x="3023" y="8848"/>
                  </a:lnTo>
                  <a:lnTo>
                    <a:pt x="2998" y="8827"/>
                  </a:lnTo>
                  <a:lnTo>
                    <a:pt x="2977" y="8802"/>
                  </a:lnTo>
                  <a:lnTo>
                    <a:pt x="2958" y="8775"/>
                  </a:lnTo>
                  <a:lnTo>
                    <a:pt x="2944" y="8746"/>
                  </a:lnTo>
                  <a:lnTo>
                    <a:pt x="2934" y="8715"/>
                  </a:lnTo>
                  <a:lnTo>
                    <a:pt x="2927" y="8683"/>
                  </a:lnTo>
                  <a:lnTo>
                    <a:pt x="2925" y="8650"/>
                  </a:lnTo>
                  <a:lnTo>
                    <a:pt x="2925" y="6814"/>
                  </a:lnTo>
                  <a:lnTo>
                    <a:pt x="1611" y="6814"/>
                  </a:lnTo>
                  <a:lnTo>
                    <a:pt x="1578" y="6812"/>
                  </a:lnTo>
                  <a:lnTo>
                    <a:pt x="1546" y="6805"/>
                  </a:lnTo>
                  <a:lnTo>
                    <a:pt x="1515" y="6795"/>
                  </a:lnTo>
                  <a:lnTo>
                    <a:pt x="1486" y="6781"/>
                  </a:lnTo>
                  <a:lnTo>
                    <a:pt x="1459" y="6762"/>
                  </a:lnTo>
                  <a:lnTo>
                    <a:pt x="1434" y="6741"/>
                  </a:lnTo>
                  <a:lnTo>
                    <a:pt x="1413" y="6716"/>
                  </a:lnTo>
                  <a:lnTo>
                    <a:pt x="1394" y="6689"/>
                  </a:lnTo>
                  <a:lnTo>
                    <a:pt x="1380" y="6660"/>
                  </a:lnTo>
                  <a:lnTo>
                    <a:pt x="1370" y="6629"/>
                  </a:lnTo>
                  <a:lnTo>
                    <a:pt x="1363" y="65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147EF90F-307B-458D-BFB4-1F14588638E6}"/>
              </a:ext>
            </a:extLst>
          </p:cNvPr>
          <p:cNvGrpSpPr/>
          <p:nvPr/>
        </p:nvGrpSpPr>
        <p:grpSpPr>
          <a:xfrm>
            <a:off x="10888678" y="860662"/>
            <a:ext cx="633600" cy="633600"/>
            <a:chOff x="10888678" y="860662"/>
            <a:chExt cx="633600" cy="633600"/>
          </a:xfrm>
          <a:solidFill>
            <a:schemeClr val="bg1"/>
          </a:solidFill>
        </p:grpSpPr>
        <p:sp>
          <p:nvSpPr>
            <p:cNvPr id="190" name="Google Shape;4209;p37">
              <a:extLst>
                <a:ext uri="{FF2B5EF4-FFF2-40B4-BE49-F238E27FC236}">
                  <a16:creationId xmlns:a16="http://schemas.microsoft.com/office/drawing/2014/main" id="{C893C536-91DC-4CFF-BA49-45672CF19F02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76" y="3089"/>
                  </a:moveTo>
                  <a:lnTo>
                    <a:pt x="7676" y="1815"/>
                  </a:lnTo>
                  <a:lnTo>
                    <a:pt x="8950" y="1815"/>
                  </a:lnTo>
                  <a:lnTo>
                    <a:pt x="8950" y="3089"/>
                  </a:lnTo>
                  <a:lnTo>
                    <a:pt x="7676" y="3089"/>
                  </a:lnTo>
                  <a:close/>
                  <a:moveTo>
                    <a:pt x="1050" y="8185"/>
                  </a:moveTo>
                  <a:lnTo>
                    <a:pt x="1050" y="6911"/>
                  </a:lnTo>
                  <a:lnTo>
                    <a:pt x="2324" y="6911"/>
                  </a:lnTo>
                  <a:lnTo>
                    <a:pt x="2324" y="8185"/>
                  </a:lnTo>
                  <a:lnTo>
                    <a:pt x="1050" y="81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4210;p37">
              <a:extLst>
                <a:ext uri="{FF2B5EF4-FFF2-40B4-BE49-F238E27FC236}">
                  <a16:creationId xmlns:a16="http://schemas.microsoft.com/office/drawing/2014/main" id="{9EBC1901-E75E-4A97-81A3-6F6E8986CBEC}"/>
                </a:ext>
              </a:extLst>
            </p:cNvPr>
            <p:cNvSpPr/>
            <p:nvPr/>
          </p:nvSpPr>
          <p:spPr>
            <a:xfrm>
              <a:off x="10888678" y="86066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52" y="3105"/>
                  </a:moveTo>
                  <a:lnTo>
                    <a:pt x="7551" y="3089"/>
                  </a:lnTo>
                  <a:lnTo>
                    <a:pt x="7551" y="1815"/>
                  </a:lnTo>
                  <a:lnTo>
                    <a:pt x="7552" y="1799"/>
                  </a:lnTo>
                  <a:lnTo>
                    <a:pt x="7555" y="1783"/>
                  </a:lnTo>
                  <a:lnTo>
                    <a:pt x="7561" y="1767"/>
                  </a:lnTo>
                  <a:lnTo>
                    <a:pt x="7568" y="1752"/>
                  </a:lnTo>
                  <a:lnTo>
                    <a:pt x="7577" y="1739"/>
                  </a:lnTo>
                  <a:lnTo>
                    <a:pt x="7588" y="1727"/>
                  </a:lnTo>
                  <a:lnTo>
                    <a:pt x="7600" y="1716"/>
                  </a:lnTo>
                  <a:lnTo>
                    <a:pt x="7614" y="1707"/>
                  </a:lnTo>
                  <a:lnTo>
                    <a:pt x="7628" y="1700"/>
                  </a:lnTo>
                  <a:lnTo>
                    <a:pt x="7644" y="1694"/>
                  </a:lnTo>
                  <a:lnTo>
                    <a:pt x="7660" y="1691"/>
                  </a:lnTo>
                  <a:lnTo>
                    <a:pt x="7676" y="1690"/>
                  </a:lnTo>
                  <a:lnTo>
                    <a:pt x="8950" y="1690"/>
                  </a:lnTo>
                  <a:lnTo>
                    <a:pt x="8966" y="1691"/>
                  </a:lnTo>
                  <a:lnTo>
                    <a:pt x="8982" y="1694"/>
                  </a:lnTo>
                  <a:lnTo>
                    <a:pt x="8998" y="1700"/>
                  </a:lnTo>
                  <a:lnTo>
                    <a:pt x="9012" y="1707"/>
                  </a:lnTo>
                  <a:lnTo>
                    <a:pt x="9026" y="1716"/>
                  </a:lnTo>
                  <a:lnTo>
                    <a:pt x="9038" y="1727"/>
                  </a:lnTo>
                  <a:lnTo>
                    <a:pt x="9049" y="1739"/>
                  </a:lnTo>
                  <a:lnTo>
                    <a:pt x="9058" y="1752"/>
                  </a:lnTo>
                  <a:lnTo>
                    <a:pt x="9065" y="1767"/>
                  </a:lnTo>
                  <a:lnTo>
                    <a:pt x="9071" y="1783"/>
                  </a:lnTo>
                  <a:lnTo>
                    <a:pt x="9074" y="1799"/>
                  </a:lnTo>
                  <a:lnTo>
                    <a:pt x="9075" y="1815"/>
                  </a:lnTo>
                  <a:lnTo>
                    <a:pt x="9075" y="3089"/>
                  </a:lnTo>
                  <a:lnTo>
                    <a:pt x="9074" y="3105"/>
                  </a:lnTo>
                  <a:lnTo>
                    <a:pt x="9071" y="3121"/>
                  </a:lnTo>
                  <a:lnTo>
                    <a:pt x="9065" y="3137"/>
                  </a:lnTo>
                  <a:lnTo>
                    <a:pt x="9058" y="3152"/>
                  </a:lnTo>
                  <a:lnTo>
                    <a:pt x="9049" y="3165"/>
                  </a:lnTo>
                  <a:lnTo>
                    <a:pt x="9038" y="3177"/>
                  </a:lnTo>
                  <a:lnTo>
                    <a:pt x="9026" y="3188"/>
                  </a:lnTo>
                  <a:lnTo>
                    <a:pt x="9012" y="3197"/>
                  </a:lnTo>
                  <a:lnTo>
                    <a:pt x="8998" y="3204"/>
                  </a:lnTo>
                  <a:lnTo>
                    <a:pt x="8982" y="3210"/>
                  </a:lnTo>
                  <a:lnTo>
                    <a:pt x="8966" y="3213"/>
                  </a:lnTo>
                  <a:lnTo>
                    <a:pt x="8950" y="3214"/>
                  </a:lnTo>
                  <a:lnTo>
                    <a:pt x="8453" y="3214"/>
                  </a:lnTo>
                  <a:lnTo>
                    <a:pt x="8440" y="3247"/>
                  </a:lnTo>
                  <a:lnTo>
                    <a:pt x="8169" y="3783"/>
                  </a:lnTo>
                  <a:lnTo>
                    <a:pt x="8148" y="3817"/>
                  </a:lnTo>
                  <a:lnTo>
                    <a:pt x="8122" y="3848"/>
                  </a:lnTo>
                  <a:lnTo>
                    <a:pt x="7707" y="4261"/>
                  </a:lnTo>
                  <a:lnTo>
                    <a:pt x="7684" y="4281"/>
                  </a:lnTo>
                  <a:lnTo>
                    <a:pt x="7658" y="4298"/>
                  </a:lnTo>
                  <a:lnTo>
                    <a:pt x="7127" y="4613"/>
                  </a:lnTo>
                  <a:lnTo>
                    <a:pt x="7090" y="4631"/>
                  </a:lnTo>
                  <a:lnTo>
                    <a:pt x="6787" y="4750"/>
                  </a:lnTo>
                  <a:lnTo>
                    <a:pt x="6787" y="4750"/>
                  </a:lnTo>
                  <a:lnTo>
                    <a:pt x="6789" y="4754"/>
                  </a:lnTo>
                  <a:lnTo>
                    <a:pt x="6796" y="4769"/>
                  </a:lnTo>
                  <a:lnTo>
                    <a:pt x="6798" y="4774"/>
                  </a:lnTo>
                  <a:lnTo>
                    <a:pt x="6805" y="4789"/>
                  </a:lnTo>
                  <a:lnTo>
                    <a:pt x="6807" y="4794"/>
                  </a:lnTo>
                  <a:lnTo>
                    <a:pt x="6812" y="4809"/>
                  </a:lnTo>
                  <a:lnTo>
                    <a:pt x="6814" y="4814"/>
                  </a:lnTo>
                  <a:lnTo>
                    <a:pt x="6819" y="4830"/>
                  </a:lnTo>
                  <a:lnTo>
                    <a:pt x="6821" y="4834"/>
                  </a:lnTo>
                  <a:lnTo>
                    <a:pt x="6825" y="4850"/>
                  </a:lnTo>
                  <a:lnTo>
                    <a:pt x="6826" y="4855"/>
                  </a:lnTo>
                  <a:lnTo>
                    <a:pt x="6830" y="4871"/>
                  </a:lnTo>
                  <a:lnTo>
                    <a:pt x="6831" y="4876"/>
                  </a:lnTo>
                  <a:lnTo>
                    <a:pt x="6835" y="4892"/>
                  </a:lnTo>
                  <a:lnTo>
                    <a:pt x="6836" y="4896"/>
                  </a:lnTo>
                  <a:lnTo>
                    <a:pt x="6838" y="4913"/>
                  </a:lnTo>
                  <a:lnTo>
                    <a:pt x="6839" y="4917"/>
                  </a:lnTo>
                  <a:lnTo>
                    <a:pt x="6841" y="4934"/>
                  </a:lnTo>
                  <a:lnTo>
                    <a:pt x="6842" y="4939"/>
                  </a:lnTo>
                  <a:lnTo>
                    <a:pt x="6843" y="4955"/>
                  </a:lnTo>
                  <a:lnTo>
                    <a:pt x="6844" y="4960"/>
                  </a:lnTo>
                  <a:lnTo>
                    <a:pt x="6845" y="4976"/>
                  </a:lnTo>
                  <a:lnTo>
                    <a:pt x="6845" y="4981"/>
                  </a:lnTo>
                  <a:lnTo>
                    <a:pt x="6845" y="4998"/>
                  </a:lnTo>
                  <a:lnTo>
                    <a:pt x="6845" y="5002"/>
                  </a:lnTo>
                  <a:lnTo>
                    <a:pt x="6845" y="5019"/>
                  </a:lnTo>
                  <a:lnTo>
                    <a:pt x="6845" y="5024"/>
                  </a:lnTo>
                  <a:lnTo>
                    <a:pt x="6844" y="5040"/>
                  </a:lnTo>
                  <a:lnTo>
                    <a:pt x="6843" y="5045"/>
                  </a:lnTo>
                  <a:lnTo>
                    <a:pt x="6842" y="5061"/>
                  </a:lnTo>
                  <a:lnTo>
                    <a:pt x="6841" y="5066"/>
                  </a:lnTo>
                  <a:lnTo>
                    <a:pt x="6839" y="5083"/>
                  </a:lnTo>
                  <a:lnTo>
                    <a:pt x="6838" y="5087"/>
                  </a:lnTo>
                  <a:lnTo>
                    <a:pt x="6836" y="5104"/>
                  </a:lnTo>
                  <a:lnTo>
                    <a:pt x="6835" y="5108"/>
                  </a:lnTo>
                  <a:lnTo>
                    <a:pt x="6831" y="5124"/>
                  </a:lnTo>
                  <a:lnTo>
                    <a:pt x="6830" y="5129"/>
                  </a:lnTo>
                  <a:lnTo>
                    <a:pt x="6826" y="5145"/>
                  </a:lnTo>
                  <a:lnTo>
                    <a:pt x="6825" y="5150"/>
                  </a:lnTo>
                  <a:lnTo>
                    <a:pt x="6821" y="5166"/>
                  </a:lnTo>
                  <a:lnTo>
                    <a:pt x="6819" y="5170"/>
                  </a:lnTo>
                  <a:lnTo>
                    <a:pt x="6814" y="5186"/>
                  </a:lnTo>
                  <a:lnTo>
                    <a:pt x="6812" y="5191"/>
                  </a:lnTo>
                  <a:lnTo>
                    <a:pt x="6807" y="5206"/>
                  </a:lnTo>
                  <a:lnTo>
                    <a:pt x="6805" y="5211"/>
                  </a:lnTo>
                  <a:lnTo>
                    <a:pt x="6798" y="5226"/>
                  </a:lnTo>
                  <a:lnTo>
                    <a:pt x="6796" y="5231"/>
                  </a:lnTo>
                  <a:lnTo>
                    <a:pt x="6789" y="5246"/>
                  </a:lnTo>
                  <a:lnTo>
                    <a:pt x="6787" y="5250"/>
                  </a:lnTo>
                  <a:lnTo>
                    <a:pt x="6780" y="5265"/>
                  </a:lnTo>
                  <a:lnTo>
                    <a:pt x="6777" y="5270"/>
                  </a:lnTo>
                  <a:lnTo>
                    <a:pt x="6769" y="5284"/>
                  </a:lnTo>
                  <a:lnTo>
                    <a:pt x="6767" y="5287"/>
                  </a:lnTo>
                  <a:lnTo>
                    <a:pt x="6759" y="5302"/>
                  </a:lnTo>
                  <a:lnTo>
                    <a:pt x="6756" y="5306"/>
                  </a:lnTo>
                  <a:lnTo>
                    <a:pt x="6747" y="5320"/>
                  </a:lnTo>
                  <a:lnTo>
                    <a:pt x="6744" y="5324"/>
                  </a:lnTo>
                  <a:lnTo>
                    <a:pt x="6735" y="5337"/>
                  </a:lnTo>
                  <a:lnTo>
                    <a:pt x="6732" y="5341"/>
                  </a:lnTo>
                  <a:lnTo>
                    <a:pt x="6722" y="5354"/>
                  </a:lnTo>
                  <a:lnTo>
                    <a:pt x="6719" y="5358"/>
                  </a:lnTo>
                  <a:lnTo>
                    <a:pt x="6708" y="5371"/>
                  </a:lnTo>
                  <a:lnTo>
                    <a:pt x="6705" y="5374"/>
                  </a:lnTo>
                  <a:lnTo>
                    <a:pt x="6694" y="5387"/>
                  </a:lnTo>
                  <a:lnTo>
                    <a:pt x="6691" y="5390"/>
                  </a:lnTo>
                  <a:lnTo>
                    <a:pt x="6679" y="5402"/>
                  </a:lnTo>
                  <a:lnTo>
                    <a:pt x="6676" y="5405"/>
                  </a:lnTo>
                  <a:lnTo>
                    <a:pt x="6664" y="5417"/>
                  </a:lnTo>
                  <a:lnTo>
                    <a:pt x="6661" y="5420"/>
                  </a:lnTo>
                  <a:lnTo>
                    <a:pt x="6648" y="5431"/>
                  </a:lnTo>
                  <a:lnTo>
                    <a:pt x="6645" y="5434"/>
                  </a:lnTo>
                  <a:lnTo>
                    <a:pt x="6632" y="5445"/>
                  </a:lnTo>
                  <a:lnTo>
                    <a:pt x="6628" y="5448"/>
                  </a:lnTo>
                  <a:lnTo>
                    <a:pt x="6615" y="5458"/>
                  </a:lnTo>
                  <a:lnTo>
                    <a:pt x="6611" y="5461"/>
                  </a:lnTo>
                  <a:lnTo>
                    <a:pt x="6598" y="5470"/>
                  </a:lnTo>
                  <a:lnTo>
                    <a:pt x="6594" y="5473"/>
                  </a:lnTo>
                  <a:lnTo>
                    <a:pt x="6580" y="5482"/>
                  </a:lnTo>
                  <a:lnTo>
                    <a:pt x="6576" y="5485"/>
                  </a:lnTo>
                  <a:lnTo>
                    <a:pt x="6561" y="5493"/>
                  </a:lnTo>
                  <a:lnTo>
                    <a:pt x="6557" y="5496"/>
                  </a:lnTo>
                  <a:lnTo>
                    <a:pt x="6542" y="5504"/>
                  </a:lnTo>
                  <a:lnTo>
                    <a:pt x="6538" y="5506"/>
                  </a:lnTo>
                  <a:lnTo>
                    <a:pt x="6523" y="5513"/>
                  </a:lnTo>
                  <a:lnTo>
                    <a:pt x="6519" y="5515"/>
                  </a:lnTo>
                  <a:lnTo>
                    <a:pt x="6504" y="5522"/>
                  </a:lnTo>
                  <a:lnTo>
                    <a:pt x="6500" y="5524"/>
                  </a:lnTo>
                  <a:lnTo>
                    <a:pt x="6485" y="5530"/>
                  </a:lnTo>
                  <a:lnTo>
                    <a:pt x="6480" y="5532"/>
                  </a:lnTo>
                  <a:lnTo>
                    <a:pt x="6465" y="5538"/>
                  </a:lnTo>
                  <a:lnTo>
                    <a:pt x="6460" y="5539"/>
                  </a:lnTo>
                  <a:lnTo>
                    <a:pt x="6444" y="5545"/>
                  </a:lnTo>
                  <a:lnTo>
                    <a:pt x="6440" y="5546"/>
                  </a:lnTo>
                  <a:lnTo>
                    <a:pt x="6424" y="5551"/>
                  </a:lnTo>
                  <a:lnTo>
                    <a:pt x="6420" y="5552"/>
                  </a:lnTo>
                  <a:lnTo>
                    <a:pt x="6403" y="5556"/>
                  </a:lnTo>
                  <a:lnTo>
                    <a:pt x="6399" y="5557"/>
                  </a:lnTo>
                  <a:lnTo>
                    <a:pt x="6383" y="5560"/>
                  </a:lnTo>
                  <a:lnTo>
                    <a:pt x="6378" y="5561"/>
                  </a:lnTo>
                  <a:lnTo>
                    <a:pt x="6362" y="5564"/>
                  </a:lnTo>
                  <a:lnTo>
                    <a:pt x="6357" y="5565"/>
                  </a:lnTo>
                  <a:lnTo>
                    <a:pt x="6341" y="5567"/>
                  </a:lnTo>
                  <a:lnTo>
                    <a:pt x="6336" y="5568"/>
                  </a:lnTo>
                  <a:lnTo>
                    <a:pt x="6319" y="5569"/>
                  </a:lnTo>
                  <a:lnTo>
                    <a:pt x="6315" y="5570"/>
                  </a:lnTo>
                  <a:lnTo>
                    <a:pt x="6298" y="5570"/>
                  </a:lnTo>
                  <a:lnTo>
                    <a:pt x="6293" y="5571"/>
                  </a:lnTo>
                  <a:lnTo>
                    <a:pt x="6276" y="5571"/>
                  </a:lnTo>
                  <a:lnTo>
                    <a:pt x="6272" y="5571"/>
                  </a:lnTo>
                  <a:lnTo>
                    <a:pt x="6255" y="5571"/>
                  </a:lnTo>
                  <a:lnTo>
                    <a:pt x="6250" y="5570"/>
                  </a:lnTo>
                  <a:lnTo>
                    <a:pt x="6233" y="5570"/>
                  </a:lnTo>
                  <a:lnTo>
                    <a:pt x="6229" y="5569"/>
                  </a:lnTo>
                  <a:lnTo>
                    <a:pt x="6212" y="5568"/>
                  </a:lnTo>
                  <a:lnTo>
                    <a:pt x="6207" y="5567"/>
                  </a:lnTo>
                  <a:lnTo>
                    <a:pt x="6191" y="5565"/>
                  </a:lnTo>
                  <a:lnTo>
                    <a:pt x="6186" y="5564"/>
                  </a:lnTo>
                  <a:lnTo>
                    <a:pt x="6170" y="5561"/>
                  </a:lnTo>
                  <a:lnTo>
                    <a:pt x="6165" y="5560"/>
                  </a:lnTo>
                  <a:lnTo>
                    <a:pt x="6149" y="5557"/>
                  </a:lnTo>
                  <a:lnTo>
                    <a:pt x="6145" y="5556"/>
                  </a:lnTo>
                  <a:lnTo>
                    <a:pt x="6128" y="5552"/>
                  </a:lnTo>
                  <a:lnTo>
                    <a:pt x="6124" y="5551"/>
                  </a:lnTo>
                  <a:lnTo>
                    <a:pt x="6108" y="5546"/>
                  </a:lnTo>
                  <a:lnTo>
                    <a:pt x="6104" y="5545"/>
                  </a:lnTo>
                  <a:lnTo>
                    <a:pt x="6088" y="5539"/>
                  </a:lnTo>
                  <a:lnTo>
                    <a:pt x="6083" y="5538"/>
                  </a:lnTo>
                  <a:lnTo>
                    <a:pt x="6068" y="5532"/>
                  </a:lnTo>
                  <a:lnTo>
                    <a:pt x="6063" y="5530"/>
                  </a:lnTo>
                  <a:lnTo>
                    <a:pt x="6048" y="5524"/>
                  </a:lnTo>
                  <a:lnTo>
                    <a:pt x="6044" y="5522"/>
                  </a:lnTo>
                  <a:lnTo>
                    <a:pt x="6029" y="5515"/>
                  </a:lnTo>
                  <a:lnTo>
                    <a:pt x="6025" y="5513"/>
                  </a:lnTo>
                  <a:lnTo>
                    <a:pt x="6010" y="5506"/>
                  </a:lnTo>
                  <a:lnTo>
                    <a:pt x="6006" y="5504"/>
                  </a:lnTo>
                  <a:lnTo>
                    <a:pt x="5991" y="5496"/>
                  </a:lnTo>
                  <a:lnTo>
                    <a:pt x="5987" y="5493"/>
                  </a:lnTo>
                  <a:lnTo>
                    <a:pt x="5972" y="5485"/>
                  </a:lnTo>
                  <a:lnTo>
                    <a:pt x="5968" y="5482"/>
                  </a:lnTo>
                  <a:lnTo>
                    <a:pt x="5954" y="5473"/>
                  </a:lnTo>
                  <a:lnTo>
                    <a:pt x="5950" y="5470"/>
                  </a:lnTo>
                  <a:lnTo>
                    <a:pt x="5937" y="5461"/>
                  </a:lnTo>
                  <a:lnTo>
                    <a:pt x="5933" y="5458"/>
                  </a:lnTo>
                  <a:lnTo>
                    <a:pt x="5920" y="5448"/>
                  </a:lnTo>
                  <a:lnTo>
                    <a:pt x="5916" y="5445"/>
                  </a:lnTo>
                  <a:lnTo>
                    <a:pt x="5903" y="5434"/>
                  </a:lnTo>
                  <a:lnTo>
                    <a:pt x="5900" y="5431"/>
                  </a:lnTo>
                  <a:lnTo>
                    <a:pt x="5887" y="5420"/>
                  </a:lnTo>
                  <a:lnTo>
                    <a:pt x="5884" y="5417"/>
                  </a:lnTo>
                  <a:lnTo>
                    <a:pt x="5872" y="5405"/>
                  </a:lnTo>
                  <a:lnTo>
                    <a:pt x="5869" y="5402"/>
                  </a:lnTo>
                  <a:lnTo>
                    <a:pt x="5857" y="5390"/>
                  </a:lnTo>
                  <a:lnTo>
                    <a:pt x="5854" y="5387"/>
                  </a:lnTo>
                  <a:lnTo>
                    <a:pt x="5843" y="5374"/>
                  </a:lnTo>
                  <a:lnTo>
                    <a:pt x="5840" y="5371"/>
                  </a:lnTo>
                  <a:lnTo>
                    <a:pt x="5829" y="5358"/>
                  </a:lnTo>
                  <a:lnTo>
                    <a:pt x="5826" y="5354"/>
                  </a:lnTo>
                  <a:lnTo>
                    <a:pt x="5816" y="5341"/>
                  </a:lnTo>
                  <a:lnTo>
                    <a:pt x="5813" y="5337"/>
                  </a:lnTo>
                  <a:lnTo>
                    <a:pt x="5804" y="5324"/>
                  </a:lnTo>
                  <a:lnTo>
                    <a:pt x="5801" y="5320"/>
                  </a:lnTo>
                  <a:lnTo>
                    <a:pt x="5792" y="5306"/>
                  </a:lnTo>
                  <a:lnTo>
                    <a:pt x="5789" y="5302"/>
                  </a:lnTo>
                  <a:lnTo>
                    <a:pt x="5781" y="5287"/>
                  </a:lnTo>
                  <a:lnTo>
                    <a:pt x="5778" y="5283"/>
                  </a:lnTo>
                  <a:lnTo>
                    <a:pt x="5770" y="5268"/>
                  </a:lnTo>
                  <a:lnTo>
                    <a:pt x="5768" y="5264"/>
                  </a:lnTo>
                  <a:lnTo>
                    <a:pt x="5761" y="5249"/>
                  </a:lnTo>
                  <a:lnTo>
                    <a:pt x="5759" y="5245"/>
                  </a:lnTo>
                  <a:lnTo>
                    <a:pt x="5752" y="5230"/>
                  </a:lnTo>
                  <a:lnTo>
                    <a:pt x="5750" y="5226"/>
                  </a:lnTo>
                  <a:lnTo>
                    <a:pt x="5744" y="5211"/>
                  </a:lnTo>
                  <a:lnTo>
                    <a:pt x="5742" y="5206"/>
                  </a:lnTo>
                  <a:lnTo>
                    <a:pt x="5736" y="5191"/>
                  </a:lnTo>
                  <a:lnTo>
                    <a:pt x="5735" y="5186"/>
                  </a:lnTo>
                  <a:lnTo>
                    <a:pt x="5729" y="5170"/>
                  </a:lnTo>
                  <a:lnTo>
                    <a:pt x="5728" y="5166"/>
                  </a:lnTo>
                  <a:lnTo>
                    <a:pt x="5723" y="5150"/>
                  </a:lnTo>
                  <a:lnTo>
                    <a:pt x="5722" y="5146"/>
                  </a:lnTo>
                  <a:lnTo>
                    <a:pt x="5718" y="5129"/>
                  </a:lnTo>
                  <a:lnTo>
                    <a:pt x="5717" y="5125"/>
                  </a:lnTo>
                  <a:lnTo>
                    <a:pt x="5714" y="5109"/>
                  </a:lnTo>
                  <a:lnTo>
                    <a:pt x="5713" y="5104"/>
                  </a:lnTo>
                  <a:lnTo>
                    <a:pt x="5710" y="5088"/>
                  </a:lnTo>
                  <a:lnTo>
                    <a:pt x="4358" y="5410"/>
                  </a:lnTo>
                  <a:lnTo>
                    <a:pt x="3941" y="5528"/>
                  </a:lnTo>
                  <a:lnTo>
                    <a:pt x="3937" y="5530"/>
                  </a:lnTo>
                  <a:lnTo>
                    <a:pt x="3932" y="5532"/>
                  </a:lnTo>
                  <a:lnTo>
                    <a:pt x="3917" y="5538"/>
                  </a:lnTo>
                  <a:lnTo>
                    <a:pt x="3912" y="5539"/>
                  </a:lnTo>
                  <a:lnTo>
                    <a:pt x="3896" y="5545"/>
                  </a:lnTo>
                  <a:lnTo>
                    <a:pt x="3892" y="5546"/>
                  </a:lnTo>
                  <a:lnTo>
                    <a:pt x="3876" y="5551"/>
                  </a:lnTo>
                  <a:lnTo>
                    <a:pt x="3872" y="5552"/>
                  </a:lnTo>
                  <a:lnTo>
                    <a:pt x="3855" y="5556"/>
                  </a:lnTo>
                  <a:lnTo>
                    <a:pt x="3851" y="5557"/>
                  </a:lnTo>
                  <a:lnTo>
                    <a:pt x="3835" y="5560"/>
                  </a:lnTo>
                  <a:lnTo>
                    <a:pt x="3830" y="5561"/>
                  </a:lnTo>
                  <a:lnTo>
                    <a:pt x="3820" y="5563"/>
                  </a:lnTo>
                  <a:lnTo>
                    <a:pt x="3699" y="5598"/>
                  </a:lnTo>
                  <a:lnTo>
                    <a:pt x="3276" y="5763"/>
                  </a:lnTo>
                  <a:lnTo>
                    <a:pt x="2420" y="6832"/>
                  </a:lnTo>
                  <a:lnTo>
                    <a:pt x="2423" y="6835"/>
                  </a:lnTo>
                  <a:lnTo>
                    <a:pt x="2432" y="6848"/>
                  </a:lnTo>
                  <a:lnTo>
                    <a:pt x="2439" y="6863"/>
                  </a:lnTo>
                  <a:lnTo>
                    <a:pt x="2445" y="6879"/>
                  </a:lnTo>
                  <a:lnTo>
                    <a:pt x="2448" y="6895"/>
                  </a:lnTo>
                  <a:lnTo>
                    <a:pt x="2449" y="6911"/>
                  </a:lnTo>
                  <a:lnTo>
                    <a:pt x="2449" y="8185"/>
                  </a:lnTo>
                  <a:lnTo>
                    <a:pt x="2448" y="8201"/>
                  </a:lnTo>
                  <a:lnTo>
                    <a:pt x="2445" y="8217"/>
                  </a:lnTo>
                  <a:lnTo>
                    <a:pt x="2439" y="8233"/>
                  </a:lnTo>
                  <a:lnTo>
                    <a:pt x="2432" y="8248"/>
                  </a:lnTo>
                  <a:lnTo>
                    <a:pt x="2423" y="8261"/>
                  </a:lnTo>
                  <a:lnTo>
                    <a:pt x="2412" y="8273"/>
                  </a:lnTo>
                  <a:lnTo>
                    <a:pt x="2400" y="8284"/>
                  </a:lnTo>
                  <a:lnTo>
                    <a:pt x="2386" y="8293"/>
                  </a:lnTo>
                  <a:lnTo>
                    <a:pt x="2372" y="8300"/>
                  </a:lnTo>
                  <a:lnTo>
                    <a:pt x="2356" y="8306"/>
                  </a:lnTo>
                  <a:lnTo>
                    <a:pt x="2340" y="8309"/>
                  </a:lnTo>
                  <a:lnTo>
                    <a:pt x="2324" y="8310"/>
                  </a:lnTo>
                  <a:lnTo>
                    <a:pt x="1050" y="8310"/>
                  </a:lnTo>
                  <a:lnTo>
                    <a:pt x="1034" y="8309"/>
                  </a:lnTo>
                  <a:lnTo>
                    <a:pt x="1018" y="8306"/>
                  </a:lnTo>
                  <a:lnTo>
                    <a:pt x="1002" y="8300"/>
                  </a:lnTo>
                  <a:lnTo>
                    <a:pt x="988" y="8293"/>
                  </a:lnTo>
                  <a:lnTo>
                    <a:pt x="974" y="8284"/>
                  </a:lnTo>
                  <a:lnTo>
                    <a:pt x="962" y="8273"/>
                  </a:lnTo>
                  <a:lnTo>
                    <a:pt x="951" y="8261"/>
                  </a:lnTo>
                  <a:lnTo>
                    <a:pt x="942" y="8248"/>
                  </a:lnTo>
                  <a:lnTo>
                    <a:pt x="935" y="8233"/>
                  </a:lnTo>
                  <a:lnTo>
                    <a:pt x="929" y="8217"/>
                  </a:lnTo>
                  <a:lnTo>
                    <a:pt x="926" y="8201"/>
                  </a:lnTo>
                  <a:lnTo>
                    <a:pt x="925" y="8185"/>
                  </a:lnTo>
                  <a:lnTo>
                    <a:pt x="925" y="6911"/>
                  </a:lnTo>
                  <a:lnTo>
                    <a:pt x="926" y="6895"/>
                  </a:lnTo>
                  <a:lnTo>
                    <a:pt x="929" y="6879"/>
                  </a:lnTo>
                  <a:lnTo>
                    <a:pt x="935" y="6863"/>
                  </a:lnTo>
                  <a:lnTo>
                    <a:pt x="942" y="6848"/>
                  </a:lnTo>
                  <a:lnTo>
                    <a:pt x="951" y="6835"/>
                  </a:lnTo>
                  <a:lnTo>
                    <a:pt x="962" y="6823"/>
                  </a:lnTo>
                  <a:lnTo>
                    <a:pt x="974" y="6812"/>
                  </a:lnTo>
                  <a:lnTo>
                    <a:pt x="988" y="6803"/>
                  </a:lnTo>
                  <a:lnTo>
                    <a:pt x="1002" y="6796"/>
                  </a:lnTo>
                  <a:lnTo>
                    <a:pt x="1018" y="6790"/>
                  </a:lnTo>
                  <a:lnTo>
                    <a:pt x="1034" y="6787"/>
                  </a:lnTo>
                  <a:lnTo>
                    <a:pt x="1050" y="6786"/>
                  </a:lnTo>
                  <a:lnTo>
                    <a:pt x="1547" y="6786"/>
                  </a:lnTo>
                  <a:lnTo>
                    <a:pt x="1560" y="6753"/>
                  </a:lnTo>
                  <a:lnTo>
                    <a:pt x="1831" y="6217"/>
                  </a:lnTo>
                  <a:lnTo>
                    <a:pt x="1852" y="6183"/>
                  </a:lnTo>
                  <a:lnTo>
                    <a:pt x="1878" y="6152"/>
                  </a:lnTo>
                  <a:lnTo>
                    <a:pt x="2293" y="5739"/>
                  </a:lnTo>
                  <a:lnTo>
                    <a:pt x="2316" y="5719"/>
                  </a:lnTo>
                  <a:lnTo>
                    <a:pt x="2342" y="5702"/>
                  </a:lnTo>
                  <a:lnTo>
                    <a:pt x="2873" y="5387"/>
                  </a:lnTo>
                  <a:lnTo>
                    <a:pt x="2910" y="5369"/>
                  </a:lnTo>
                  <a:lnTo>
                    <a:pt x="3213" y="5250"/>
                  </a:lnTo>
                  <a:lnTo>
                    <a:pt x="3213" y="5250"/>
                  </a:lnTo>
                  <a:lnTo>
                    <a:pt x="3211" y="5246"/>
                  </a:lnTo>
                  <a:lnTo>
                    <a:pt x="3204" y="5231"/>
                  </a:lnTo>
                  <a:lnTo>
                    <a:pt x="3202" y="5226"/>
                  </a:lnTo>
                  <a:lnTo>
                    <a:pt x="3195" y="5211"/>
                  </a:lnTo>
                  <a:lnTo>
                    <a:pt x="3193" y="5206"/>
                  </a:lnTo>
                  <a:lnTo>
                    <a:pt x="3188" y="5191"/>
                  </a:lnTo>
                  <a:lnTo>
                    <a:pt x="3186" y="5186"/>
                  </a:lnTo>
                  <a:lnTo>
                    <a:pt x="3181" y="5170"/>
                  </a:lnTo>
                  <a:lnTo>
                    <a:pt x="3179" y="5166"/>
                  </a:lnTo>
                  <a:lnTo>
                    <a:pt x="3175" y="5150"/>
                  </a:lnTo>
                  <a:lnTo>
                    <a:pt x="3174" y="5145"/>
                  </a:lnTo>
                  <a:lnTo>
                    <a:pt x="3170" y="5129"/>
                  </a:lnTo>
                  <a:lnTo>
                    <a:pt x="3169" y="5124"/>
                  </a:lnTo>
                  <a:lnTo>
                    <a:pt x="3165" y="5108"/>
                  </a:lnTo>
                  <a:lnTo>
                    <a:pt x="3164" y="5104"/>
                  </a:lnTo>
                  <a:lnTo>
                    <a:pt x="3162" y="5087"/>
                  </a:lnTo>
                  <a:lnTo>
                    <a:pt x="3161" y="5083"/>
                  </a:lnTo>
                  <a:lnTo>
                    <a:pt x="3159" y="5066"/>
                  </a:lnTo>
                  <a:lnTo>
                    <a:pt x="3158" y="5061"/>
                  </a:lnTo>
                  <a:lnTo>
                    <a:pt x="3157" y="5045"/>
                  </a:lnTo>
                  <a:lnTo>
                    <a:pt x="3156" y="5040"/>
                  </a:lnTo>
                  <a:lnTo>
                    <a:pt x="3155" y="5024"/>
                  </a:lnTo>
                  <a:lnTo>
                    <a:pt x="3155" y="5019"/>
                  </a:lnTo>
                  <a:lnTo>
                    <a:pt x="3155" y="5002"/>
                  </a:lnTo>
                  <a:lnTo>
                    <a:pt x="3155" y="4998"/>
                  </a:lnTo>
                  <a:lnTo>
                    <a:pt x="3155" y="4981"/>
                  </a:lnTo>
                  <a:lnTo>
                    <a:pt x="3155" y="4976"/>
                  </a:lnTo>
                  <a:lnTo>
                    <a:pt x="3156" y="4960"/>
                  </a:lnTo>
                  <a:lnTo>
                    <a:pt x="3157" y="4955"/>
                  </a:lnTo>
                  <a:lnTo>
                    <a:pt x="3158" y="4939"/>
                  </a:lnTo>
                  <a:lnTo>
                    <a:pt x="3159" y="4934"/>
                  </a:lnTo>
                  <a:lnTo>
                    <a:pt x="3161" y="4917"/>
                  </a:lnTo>
                  <a:lnTo>
                    <a:pt x="3162" y="4913"/>
                  </a:lnTo>
                  <a:lnTo>
                    <a:pt x="3164" y="4896"/>
                  </a:lnTo>
                  <a:lnTo>
                    <a:pt x="3165" y="4892"/>
                  </a:lnTo>
                  <a:lnTo>
                    <a:pt x="3169" y="4876"/>
                  </a:lnTo>
                  <a:lnTo>
                    <a:pt x="3170" y="4871"/>
                  </a:lnTo>
                  <a:lnTo>
                    <a:pt x="3174" y="4855"/>
                  </a:lnTo>
                  <a:lnTo>
                    <a:pt x="3175" y="4850"/>
                  </a:lnTo>
                  <a:lnTo>
                    <a:pt x="3179" y="4834"/>
                  </a:lnTo>
                  <a:lnTo>
                    <a:pt x="3181" y="4830"/>
                  </a:lnTo>
                  <a:lnTo>
                    <a:pt x="3186" y="4814"/>
                  </a:lnTo>
                  <a:lnTo>
                    <a:pt x="3188" y="4809"/>
                  </a:lnTo>
                  <a:lnTo>
                    <a:pt x="3193" y="4794"/>
                  </a:lnTo>
                  <a:lnTo>
                    <a:pt x="3195" y="4789"/>
                  </a:lnTo>
                  <a:lnTo>
                    <a:pt x="3202" y="4774"/>
                  </a:lnTo>
                  <a:lnTo>
                    <a:pt x="3204" y="4769"/>
                  </a:lnTo>
                  <a:lnTo>
                    <a:pt x="3211" y="4754"/>
                  </a:lnTo>
                  <a:lnTo>
                    <a:pt x="3213" y="4750"/>
                  </a:lnTo>
                  <a:lnTo>
                    <a:pt x="3220" y="4735"/>
                  </a:lnTo>
                  <a:lnTo>
                    <a:pt x="3223" y="4730"/>
                  </a:lnTo>
                  <a:lnTo>
                    <a:pt x="3231" y="4716"/>
                  </a:lnTo>
                  <a:lnTo>
                    <a:pt x="3233" y="4713"/>
                  </a:lnTo>
                  <a:lnTo>
                    <a:pt x="3241" y="4698"/>
                  </a:lnTo>
                  <a:lnTo>
                    <a:pt x="3244" y="4694"/>
                  </a:lnTo>
                  <a:lnTo>
                    <a:pt x="3253" y="4680"/>
                  </a:lnTo>
                  <a:lnTo>
                    <a:pt x="3256" y="4676"/>
                  </a:lnTo>
                  <a:lnTo>
                    <a:pt x="3265" y="4663"/>
                  </a:lnTo>
                  <a:lnTo>
                    <a:pt x="3268" y="4659"/>
                  </a:lnTo>
                  <a:lnTo>
                    <a:pt x="3278" y="4646"/>
                  </a:lnTo>
                  <a:lnTo>
                    <a:pt x="3281" y="4642"/>
                  </a:lnTo>
                  <a:lnTo>
                    <a:pt x="3292" y="4629"/>
                  </a:lnTo>
                  <a:lnTo>
                    <a:pt x="3295" y="4626"/>
                  </a:lnTo>
                  <a:lnTo>
                    <a:pt x="3306" y="4613"/>
                  </a:lnTo>
                  <a:lnTo>
                    <a:pt x="3309" y="4610"/>
                  </a:lnTo>
                  <a:lnTo>
                    <a:pt x="3321" y="4598"/>
                  </a:lnTo>
                  <a:lnTo>
                    <a:pt x="3324" y="4595"/>
                  </a:lnTo>
                  <a:lnTo>
                    <a:pt x="3336" y="4583"/>
                  </a:lnTo>
                  <a:lnTo>
                    <a:pt x="3339" y="4580"/>
                  </a:lnTo>
                  <a:lnTo>
                    <a:pt x="3352" y="4569"/>
                  </a:lnTo>
                  <a:lnTo>
                    <a:pt x="3355" y="4566"/>
                  </a:lnTo>
                  <a:lnTo>
                    <a:pt x="3368" y="4555"/>
                  </a:lnTo>
                  <a:lnTo>
                    <a:pt x="3372" y="4552"/>
                  </a:lnTo>
                  <a:lnTo>
                    <a:pt x="3385" y="4542"/>
                  </a:lnTo>
                  <a:lnTo>
                    <a:pt x="3389" y="4539"/>
                  </a:lnTo>
                  <a:lnTo>
                    <a:pt x="3402" y="4530"/>
                  </a:lnTo>
                  <a:lnTo>
                    <a:pt x="3406" y="4527"/>
                  </a:lnTo>
                  <a:lnTo>
                    <a:pt x="3420" y="4518"/>
                  </a:lnTo>
                  <a:lnTo>
                    <a:pt x="3424" y="4515"/>
                  </a:lnTo>
                  <a:lnTo>
                    <a:pt x="3439" y="4507"/>
                  </a:lnTo>
                  <a:lnTo>
                    <a:pt x="3443" y="4504"/>
                  </a:lnTo>
                  <a:lnTo>
                    <a:pt x="3458" y="4496"/>
                  </a:lnTo>
                  <a:lnTo>
                    <a:pt x="3462" y="4494"/>
                  </a:lnTo>
                  <a:lnTo>
                    <a:pt x="3477" y="4487"/>
                  </a:lnTo>
                  <a:lnTo>
                    <a:pt x="3481" y="4485"/>
                  </a:lnTo>
                  <a:lnTo>
                    <a:pt x="3496" y="4478"/>
                  </a:lnTo>
                  <a:lnTo>
                    <a:pt x="3500" y="4476"/>
                  </a:lnTo>
                  <a:lnTo>
                    <a:pt x="3515" y="4470"/>
                  </a:lnTo>
                  <a:lnTo>
                    <a:pt x="3520" y="4468"/>
                  </a:lnTo>
                  <a:lnTo>
                    <a:pt x="3535" y="4462"/>
                  </a:lnTo>
                  <a:lnTo>
                    <a:pt x="3540" y="4461"/>
                  </a:lnTo>
                  <a:lnTo>
                    <a:pt x="3556" y="4455"/>
                  </a:lnTo>
                  <a:lnTo>
                    <a:pt x="3560" y="4454"/>
                  </a:lnTo>
                  <a:lnTo>
                    <a:pt x="3576" y="4449"/>
                  </a:lnTo>
                  <a:lnTo>
                    <a:pt x="3580" y="4448"/>
                  </a:lnTo>
                  <a:lnTo>
                    <a:pt x="3597" y="4444"/>
                  </a:lnTo>
                  <a:lnTo>
                    <a:pt x="3601" y="4443"/>
                  </a:lnTo>
                  <a:lnTo>
                    <a:pt x="3617" y="4440"/>
                  </a:lnTo>
                  <a:lnTo>
                    <a:pt x="3622" y="4439"/>
                  </a:lnTo>
                  <a:lnTo>
                    <a:pt x="3638" y="4436"/>
                  </a:lnTo>
                  <a:lnTo>
                    <a:pt x="3643" y="4435"/>
                  </a:lnTo>
                  <a:lnTo>
                    <a:pt x="3659" y="4433"/>
                  </a:lnTo>
                  <a:lnTo>
                    <a:pt x="3664" y="4432"/>
                  </a:lnTo>
                  <a:lnTo>
                    <a:pt x="3681" y="4431"/>
                  </a:lnTo>
                  <a:lnTo>
                    <a:pt x="3685" y="4430"/>
                  </a:lnTo>
                  <a:lnTo>
                    <a:pt x="3702" y="4430"/>
                  </a:lnTo>
                  <a:lnTo>
                    <a:pt x="3707" y="4429"/>
                  </a:lnTo>
                  <a:lnTo>
                    <a:pt x="3724" y="4429"/>
                  </a:lnTo>
                  <a:lnTo>
                    <a:pt x="3728" y="4429"/>
                  </a:lnTo>
                  <a:lnTo>
                    <a:pt x="3745" y="4429"/>
                  </a:lnTo>
                  <a:lnTo>
                    <a:pt x="3750" y="4430"/>
                  </a:lnTo>
                  <a:lnTo>
                    <a:pt x="3767" y="4430"/>
                  </a:lnTo>
                  <a:lnTo>
                    <a:pt x="3771" y="4431"/>
                  </a:lnTo>
                  <a:lnTo>
                    <a:pt x="3788" y="4432"/>
                  </a:lnTo>
                  <a:lnTo>
                    <a:pt x="3793" y="4433"/>
                  </a:lnTo>
                  <a:lnTo>
                    <a:pt x="3809" y="4435"/>
                  </a:lnTo>
                  <a:lnTo>
                    <a:pt x="3814" y="4436"/>
                  </a:lnTo>
                  <a:lnTo>
                    <a:pt x="3830" y="4439"/>
                  </a:lnTo>
                  <a:lnTo>
                    <a:pt x="3835" y="4440"/>
                  </a:lnTo>
                  <a:lnTo>
                    <a:pt x="3851" y="4443"/>
                  </a:lnTo>
                  <a:lnTo>
                    <a:pt x="3855" y="4444"/>
                  </a:lnTo>
                  <a:lnTo>
                    <a:pt x="3872" y="4448"/>
                  </a:lnTo>
                  <a:lnTo>
                    <a:pt x="3876" y="4449"/>
                  </a:lnTo>
                  <a:lnTo>
                    <a:pt x="3892" y="4454"/>
                  </a:lnTo>
                  <a:lnTo>
                    <a:pt x="3896" y="4455"/>
                  </a:lnTo>
                  <a:lnTo>
                    <a:pt x="3912" y="4461"/>
                  </a:lnTo>
                  <a:lnTo>
                    <a:pt x="3917" y="4462"/>
                  </a:lnTo>
                  <a:lnTo>
                    <a:pt x="3932" y="4468"/>
                  </a:lnTo>
                  <a:lnTo>
                    <a:pt x="3937" y="4470"/>
                  </a:lnTo>
                  <a:lnTo>
                    <a:pt x="3952" y="4476"/>
                  </a:lnTo>
                  <a:lnTo>
                    <a:pt x="3956" y="4478"/>
                  </a:lnTo>
                  <a:lnTo>
                    <a:pt x="3971" y="4485"/>
                  </a:lnTo>
                  <a:lnTo>
                    <a:pt x="3975" y="4487"/>
                  </a:lnTo>
                  <a:lnTo>
                    <a:pt x="3990" y="4494"/>
                  </a:lnTo>
                  <a:lnTo>
                    <a:pt x="3994" y="4496"/>
                  </a:lnTo>
                  <a:lnTo>
                    <a:pt x="4009" y="4504"/>
                  </a:lnTo>
                  <a:lnTo>
                    <a:pt x="4013" y="4507"/>
                  </a:lnTo>
                  <a:lnTo>
                    <a:pt x="4028" y="4515"/>
                  </a:lnTo>
                  <a:lnTo>
                    <a:pt x="4032" y="4518"/>
                  </a:lnTo>
                  <a:lnTo>
                    <a:pt x="4046" y="4527"/>
                  </a:lnTo>
                  <a:lnTo>
                    <a:pt x="4050" y="4530"/>
                  </a:lnTo>
                  <a:lnTo>
                    <a:pt x="4063" y="4539"/>
                  </a:lnTo>
                  <a:lnTo>
                    <a:pt x="4067" y="4542"/>
                  </a:lnTo>
                  <a:lnTo>
                    <a:pt x="4080" y="4552"/>
                  </a:lnTo>
                  <a:lnTo>
                    <a:pt x="4084" y="4555"/>
                  </a:lnTo>
                  <a:lnTo>
                    <a:pt x="4097" y="4566"/>
                  </a:lnTo>
                  <a:lnTo>
                    <a:pt x="4100" y="4569"/>
                  </a:lnTo>
                  <a:lnTo>
                    <a:pt x="4113" y="4580"/>
                  </a:lnTo>
                  <a:lnTo>
                    <a:pt x="4116" y="4583"/>
                  </a:lnTo>
                  <a:lnTo>
                    <a:pt x="4128" y="4595"/>
                  </a:lnTo>
                  <a:lnTo>
                    <a:pt x="4131" y="4598"/>
                  </a:lnTo>
                  <a:lnTo>
                    <a:pt x="4143" y="4610"/>
                  </a:lnTo>
                  <a:lnTo>
                    <a:pt x="4146" y="4613"/>
                  </a:lnTo>
                  <a:lnTo>
                    <a:pt x="4157" y="4626"/>
                  </a:lnTo>
                  <a:lnTo>
                    <a:pt x="4160" y="4629"/>
                  </a:lnTo>
                  <a:lnTo>
                    <a:pt x="4171" y="4642"/>
                  </a:lnTo>
                  <a:lnTo>
                    <a:pt x="4174" y="4646"/>
                  </a:lnTo>
                  <a:lnTo>
                    <a:pt x="4184" y="4659"/>
                  </a:lnTo>
                  <a:lnTo>
                    <a:pt x="4187" y="4663"/>
                  </a:lnTo>
                  <a:lnTo>
                    <a:pt x="4196" y="4676"/>
                  </a:lnTo>
                  <a:lnTo>
                    <a:pt x="4199" y="4680"/>
                  </a:lnTo>
                  <a:lnTo>
                    <a:pt x="4208" y="4694"/>
                  </a:lnTo>
                  <a:lnTo>
                    <a:pt x="4211" y="4698"/>
                  </a:lnTo>
                  <a:lnTo>
                    <a:pt x="4219" y="4713"/>
                  </a:lnTo>
                  <a:lnTo>
                    <a:pt x="4222" y="4717"/>
                  </a:lnTo>
                  <a:lnTo>
                    <a:pt x="4230" y="4732"/>
                  </a:lnTo>
                  <a:lnTo>
                    <a:pt x="4232" y="4736"/>
                  </a:lnTo>
                  <a:lnTo>
                    <a:pt x="4239" y="4751"/>
                  </a:lnTo>
                  <a:lnTo>
                    <a:pt x="4241" y="4755"/>
                  </a:lnTo>
                  <a:lnTo>
                    <a:pt x="4248" y="4770"/>
                  </a:lnTo>
                  <a:lnTo>
                    <a:pt x="4250" y="4774"/>
                  </a:lnTo>
                  <a:lnTo>
                    <a:pt x="4256" y="4789"/>
                  </a:lnTo>
                  <a:lnTo>
                    <a:pt x="4258" y="4794"/>
                  </a:lnTo>
                  <a:lnTo>
                    <a:pt x="4264" y="4809"/>
                  </a:lnTo>
                  <a:lnTo>
                    <a:pt x="4265" y="4814"/>
                  </a:lnTo>
                  <a:lnTo>
                    <a:pt x="4271" y="4830"/>
                  </a:lnTo>
                  <a:lnTo>
                    <a:pt x="4272" y="4834"/>
                  </a:lnTo>
                  <a:lnTo>
                    <a:pt x="4277" y="4850"/>
                  </a:lnTo>
                  <a:lnTo>
                    <a:pt x="4278" y="4854"/>
                  </a:lnTo>
                  <a:lnTo>
                    <a:pt x="4282" y="4871"/>
                  </a:lnTo>
                  <a:lnTo>
                    <a:pt x="4283" y="4875"/>
                  </a:lnTo>
                  <a:lnTo>
                    <a:pt x="4286" y="4891"/>
                  </a:lnTo>
                  <a:lnTo>
                    <a:pt x="4287" y="4896"/>
                  </a:lnTo>
                  <a:lnTo>
                    <a:pt x="4290" y="4912"/>
                  </a:lnTo>
                  <a:lnTo>
                    <a:pt x="5642" y="4590"/>
                  </a:lnTo>
                  <a:lnTo>
                    <a:pt x="6059" y="4472"/>
                  </a:lnTo>
                  <a:lnTo>
                    <a:pt x="6063" y="4470"/>
                  </a:lnTo>
                  <a:lnTo>
                    <a:pt x="6068" y="4468"/>
                  </a:lnTo>
                  <a:lnTo>
                    <a:pt x="6083" y="4462"/>
                  </a:lnTo>
                  <a:lnTo>
                    <a:pt x="6088" y="4461"/>
                  </a:lnTo>
                  <a:lnTo>
                    <a:pt x="6104" y="4455"/>
                  </a:lnTo>
                  <a:lnTo>
                    <a:pt x="6108" y="4454"/>
                  </a:lnTo>
                  <a:lnTo>
                    <a:pt x="6124" y="4449"/>
                  </a:lnTo>
                  <a:lnTo>
                    <a:pt x="6128" y="4448"/>
                  </a:lnTo>
                  <a:lnTo>
                    <a:pt x="6145" y="4444"/>
                  </a:lnTo>
                  <a:lnTo>
                    <a:pt x="6149" y="4443"/>
                  </a:lnTo>
                  <a:lnTo>
                    <a:pt x="6165" y="4440"/>
                  </a:lnTo>
                  <a:lnTo>
                    <a:pt x="6170" y="4439"/>
                  </a:lnTo>
                  <a:lnTo>
                    <a:pt x="6180" y="4437"/>
                  </a:lnTo>
                  <a:lnTo>
                    <a:pt x="6301" y="4402"/>
                  </a:lnTo>
                  <a:lnTo>
                    <a:pt x="6724" y="4237"/>
                  </a:lnTo>
                  <a:lnTo>
                    <a:pt x="7580" y="3168"/>
                  </a:lnTo>
                  <a:lnTo>
                    <a:pt x="7577" y="3165"/>
                  </a:lnTo>
                  <a:lnTo>
                    <a:pt x="7568" y="3152"/>
                  </a:lnTo>
                  <a:lnTo>
                    <a:pt x="7561" y="3137"/>
                  </a:lnTo>
                  <a:lnTo>
                    <a:pt x="7555" y="3121"/>
                  </a:lnTo>
                  <a:lnTo>
                    <a:pt x="7552" y="3105"/>
                  </a:lnTo>
                  <a:close/>
                  <a:moveTo>
                    <a:pt x="8825" y="2964"/>
                  </a:moveTo>
                  <a:lnTo>
                    <a:pt x="8825" y="1940"/>
                  </a:lnTo>
                  <a:lnTo>
                    <a:pt x="7801" y="1940"/>
                  </a:lnTo>
                  <a:lnTo>
                    <a:pt x="7801" y="2892"/>
                  </a:lnTo>
                  <a:lnTo>
                    <a:pt x="8041" y="2592"/>
                  </a:lnTo>
                  <a:lnTo>
                    <a:pt x="8065" y="2417"/>
                  </a:lnTo>
                  <a:lnTo>
                    <a:pt x="8072" y="2385"/>
                  </a:lnTo>
                  <a:lnTo>
                    <a:pt x="8083" y="2354"/>
                  </a:lnTo>
                  <a:lnTo>
                    <a:pt x="8098" y="2325"/>
                  </a:lnTo>
                  <a:lnTo>
                    <a:pt x="8116" y="2298"/>
                  </a:lnTo>
                  <a:lnTo>
                    <a:pt x="8138" y="2274"/>
                  </a:lnTo>
                  <a:lnTo>
                    <a:pt x="8163" y="2252"/>
                  </a:lnTo>
                  <a:lnTo>
                    <a:pt x="8190" y="2234"/>
                  </a:lnTo>
                  <a:lnTo>
                    <a:pt x="8220" y="2220"/>
                  </a:lnTo>
                  <a:lnTo>
                    <a:pt x="8251" y="2210"/>
                  </a:lnTo>
                  <a:lnTo>
                    <a:pt x="8283" y="2204"/>
                  </a:lnTo>
                  <a:lnTo>
                    <a:pt x="8315" y="2202"/>
                  </a:lnTo>
                  <a:lnTo>
                    <a:pt x="8348" y="2204"/>
                  </a:lnTo>
                  <a:lnTo>
                    <a:pt x="8380" y="2211"/>
                  </a:lnTo>
                  <a:lnTo>
                    <a:pt x="8411" y="2222"/>
                  </a:lnTo>
                  <a:lnTo>
                    <a:pt x="8440" y="2237"/>
                  </a:lnTo>
                  <a:lnTo>
                    <a:pt x="8467" y="2255"/>
                  </a:lnTo>
                  <a:lnTo>
                    <a:pt x="8491" y="2277"/>
                  </a:lnTo>
                  <a:lnTo>
                    <a:pt x="8513" y="2302"/>
                  </a:lnTo>
                  <a:lnTo>
                    <a:pt x="8531" y="2329"/>
                  </a:lnTo>
                  <a:lnTo>
                    <a:pt x="8545" y="2359"/>
                  </a:lnTo>
                  <a:lnTo>
                    <a:pt x="8555" y="2390"/>
                  </a:lnTo>
                  <a:lnTo>
                    <a:pt x="8561" y="2422"/>
                  </a:lnTo>
                  <a:lnTo>
                    <a:pt x="8563" y="2454"/>
                  </a:lnTo>
                  <a:lnTo>
                    <a:pt x="8561" y="2487"/>
                  </a:lnTo>
                  <a:lnTo>
                    <a:pt x="8493" y="2964"/>
                  </a:lnTo>
                  <a:lnTo>
                    <a:pt x="8825" y="2964"/>
                  </a:lnTo>
                  <a:close/>
                  <a:moveTo>
                    <a:pt x="7863" y="3214"/>
                  </a:moveTo>
                  <a:lnTo>
                    <a:pt x="7283" y="3940"/>
                  </a:lnTo>
                  <a:lnTo>
                    <a:pt x="7376" y="3884"/>
                  </a:lnTo>
                  <a:lnTo>
                    <a:pt x="7741" y="3521"/>
                  </a:lnTo>
                  <a:lnTo>
                    <a:pt x="7896" y="3214"/>
                  </a:lnTo>
                  <a:lnTo>
                    <a:pt x="7863" y="3214"/>
                  </a:lnTo>
                  <a:close/>
                  <a:moveTo>
                    <a:pt x="6154" y="4965"/>
                  </a:moveTo>
                  <a:lnTo>
                    <a:pt x="6154" y="4964"/>
                  </a:lnTo>
                  <a:lnTo>
                    <a:pt x="5954" y="5021"/>
                  </a:lnTo>
                  <a:lnTo>
                    <a:pt x="5954" y="5024"/>
                  </a:lnTo>
                  <a:lnTo>
                    <a:pt x="5955" y="5036"/>
                  </a:lnTo>
                  <a:lnTo>
                    <a:pt x="5957" y="5048"/>
                  </a:lnTo>
                  <a:lnTo>
                    <a:pt x="5959" y="5059"/>
                  </a:lnTo>
                  <a:lnTo>
                    <a:pt x="5961" y="5071"/>
                  </a:lnTo>
                  <a:lnTo>
                    <a:pt x="5964" y="5083"/>
                  </a:lnTo>
                  <a:lnTo>
                    <a:pt x="5967" y="5094"/>
                  </a:lnTo>
                  <a:lnTo>
                    <a:pt x="5971" y="5106"/>
                  </a:lnTo>
                  <a:lnTo>
                    <a:pt x="5975" y="5117"/>
                  </a:lnTo>
                  <a:lnTo>
                    <a:pt x="5980" y="5128"/>
                  </a:lnTo>
                  <a:lnTo>
                    <a:pt x="5985" y="5139"/>
                  </a:lnTo>
                  <a:lnTo>
                    <a:pt x="5991" y="5150"/>
                  </a:lnTo>
                  <a:lnTo>
                    <a:pt x="5996" y="5161"/>
                  </a:lnTo>
                  <a:lnTo>
                    <a:pt x="6003" y="5171"/>
                  </a:lnTo>
                  <a:lnTo>
                    <a:pt x="6009" y="5181"/>
                  </a:lnTo>
                  <a:lnTo>
                    <a:pt x="6016" y="5191"/>
                  </a:lnTo>
                  <a:lnTo>
                    <a:pt x="6023" y="5200"/>
                  </a:lnTo>
                  <a:lnTo>
                    <a:pt x="6031" y="5210"/>
                  </a:lnTo>
                  <a:lnTo>
                    <a:pt x="6039" y="5218"/>
                  </a:lnTo>
                  <a:lnTo>
                    <a:pt x="6047" y="5227"/>
                  </a:lnTo>
                  <a:lnTo>
                    <a:pt x="6056" y="5235"/>
                  </a:lnTo>
                  <a:lnTo>
                    <a:pt x="6064" y="5243"/>
                  </a:lnTo>
                  <a:lnTo>
                    <a:pt x="6074" y="5251"/>
                  </a:lnTo>
                  <a:lnTo>
                    <a:pt x="6083" y="5258"/>
                  </a:lnTo>
                  <a:lnTo>
                    <a:pt x="6093" y="5265"/>
                  </a:lnTo>
                  <a:lnTo>
                    <a:pt x="6103" y="5271"/>
                  </a:lnTo>
                  <a:lnTo>
                    <a:pt x="6113" y="5278"/>
                  </a:lnTo>
                  <a:lnTo>
                    <a:pt x="6124" y="5283"/>
                  </a:lnTo>
                  <a:lnTo>
                    <a:pt x="6135" y="5289"/>
                  </a:lnTo>
                  <a:lnTo>
                    <a:pt x="6146" y="5294"/>
                  </a:lnTo>
                  <a:lnTo>
                    <a:pt x="6157" y="5299"/>
                  </a:lnTo>
                  <a:lnTo>
                    <a:pt x="6168" y="5303"/>
                  </a:lnTo>
                  <a:lnTo>
                    <a:pt x="6180" y="5307"/>
                  </a:lnTo>
                  <a:lnTo>
                    <a:pt x="6191" y="5310"/>
                  </a:lnTo>
                  <a:lnTo>
                    <a:pt x="6203" y="5313"/>
                  </a:lnTo>
                  <a:lnTo>
                    <a:pt x="6215" y="5315"/>
                  </a:lnTo>
                  <a:lnTo>
                    <a:pt x="6226" y="5317"/>
                  </a:lnTo>
                  <a:lnTo>
                    <a:pt x="6238" y="5319"/>
                  </a:lnTo>
                  <a:lnTo>
                    <a:pt x="6250" y="5320"/>
                  </a:lnTo>
                  <a:lnTo>
                    <a:pt x="6262" y="5321"/>
                  </a:lnTo>
                  <a:lnTo>
                    <a:pt x="6274" y="5321"/>
                  </a:lnTo>
                  <a:lnTo>
                    <a:pt x="6286" y="5321"/>
                  </a:lnTo>
                  <a:lnTo>
                    <a:pt x="6298" y="5320"/>
                  </a:lnTo>
                  <a:lnTo>
                    <a:pt x="6310" y="5319"/>
                  </a:lnTo>
                  <a:lnTo>
                    <a:pt x="6322" y="5317"/>
                  </a:lnTo>
                  <a:lnTo>
                    <a:pt x="6333" y="5315"/>
                  </a:lnTo>
                  <a:lnTo>
                    <a:pt x="6345" y="5313"/>
                  </a:lnTo>
                  <a:lnTo>
                    <a:pt x="6357" y="5310"/>
                  </a:lnTo>
                  <a:lnTo>
                    <a:pt x="6368" y="5307"/>
                  </a:lnTo>
                  <a:lnTo>
                    <a:pt x="6380" y="5303"/>
                  </a:lnTo>
                  <a:lnTo>
                    <a:pt x="6391" y="5299"/>
                  </a:lnTo>
                  <a:lnTo>
                    <a:pt x="6402" y="5294"/>
                  </a:lnTo>
                  <a:lnTo>
                    <a:pt x="6413" y="5289"/>
                  </a:lnTo>
                  <a:lnTo>
                    <a:pt x="6424" y="5283"/>
                  </a:lnTo>
                  <a:lnTo>
                    <a:pt x="6435" y="5278"/>
                  </a:lnTo>
                  <a:lnTo>
                    <a:pt x="6445" y="5271"/>
                  </a:lnTo>
                  <a:lnTo>
                    <a:pt x="6455" y="5265"/>
                  </a:lnTo>
                  <a:lnTo>
                    <a:pt x="6465" y="5258"/>
                  </a:lnTo>
                  <a:lnTo>
                    <a:pt x="6474" y="5251"/>
                  </a:lnTo>
                  <a:lnTo>
                    <a:pt x="6484" y="5243"/>
                  </a:lnTo>
                  <a:lnTo>
                    <a:pt x="6492" y="5235"/>
                  </a:lnTo>
                  <a:lnTo>
                    <a:pt x="6501" y="5227"/>
                  </a:lnTo>
                  <a:lnTo>
                    <a:pt x="6509" y="5218"/>
                  </a:lnTo>
                  <a:lnTo>
                    <a:pt x="6517" y="5210"/>
                  </a:lnTo>
                  <a:lnTo>
                    <a:pt x="6525" y="5200"/>
                  </a:lnTo>
                  <a:lnTo>
                    <a:pt x="6532" y="5191"/>
                  </a:lnTo>
                  <a:lnTo>
                    <a:pt x="6539" y="5181"/>
                  </a:lnTo>
                  <a:lnTo>
                    <a:pt x="6545" y="5171"/>
                  </a:lnTo>
                  <a:lnTo>
                    <a:pt x="6552" y="5160"/>
                  </a:lnTo>
                  <a:lnTo>
                    <a:pt x="6558" y="5149"/>
                  </a:lnTo>
                  <a:lnTo>
                    <a:pt x="6564" y="5139"/>
                  </a:lnTo>
                  <a:lnTo>
                    <a:pt x="6569" y="5128"/>
                  </a:lnTo>
                  <a:lnTo>
                    <a:pt x="6573" y="5117"/>
                  </a:lnTo>
                  <a:lnTo>
                    <a:pt x="6577" y="5106"/>
                  </a:lnTo>
                  <a:lnTo>
                    <a:pt x="6581" y="5094"/>
                  </a:lnTo>
                  <a:lnTo>
                    <a:pt x="6584" y="5083"/>
                  </a:lnTo>
                  <a:lnTo>
                    <a:pt x="6587" y="5071"/>
                  </a:lnTo>
                  <a:lnTo>
                    <a:pt x="6589" y="5060"/>
                  </a:lnTo>
                  <a:lnTo>
                    <a:pt x="6591" y="5048"/>
                  </a:lnTo>
                  <a:lnTo>
                    <a:pt x="6593" y="5036"/>
                  </a:lnTo>
                  <a:lnTo>
                    <a:pt x="6594" y="5024"/>
                  </a:lnTo>
                  <a:lnTo>
                    <a:pt x="6595" y="5012"/>
                  </a:lnTo>
                  <a:lnTo>
                    <a:pt x="6595" y="5000"/>
                  </a:lnTo>
                  <a:lnTo>
                    <a:pt x="6595" y="4988"/>
                  </a:lnTo>
                  <a:lnTo>
                    <a:pt x="6594" y="4976"/>
                  </a:lnTo>
                  <a:lnTo>
                    <a:pt x="6593" y="4964"/>
                  </a:lnTo>
                  <a:lnTo>
                    <a:pt x="6591" y="4952"/>
                  </a:lnTo>
                  <a:lnTo>
                    <a:pt x="6589" y="4940"/>
                  </a:lnTo>
                  <a:lnTo>
                    <a:pt x="6587" y="4929"/>
                  </a:lnTo>
                  <a:lnTo>
                    <a:pt x="6584" y="4917"/>
                  </a:lnTo>
                  <a:lnTo>
                    <a:pt x="6581" y="4906"/>
                  </a:lnTo>
                  <a:lnTo>
                    <a:pt x="6577" y="4894"/>
                  </a:lnTo>
                  <a:lnTo>
                    <a:pt x="6573" y="4883"/>
                  </a:lnTo>
                  <a:lnTo>
                    <a:pt x="6569" y="4872"/>
                  </a:lnTo>
                  <a:lnTo>
                    <a:pt x="6564" y="4861"/>
                  </a:lnTo>
                  <a:lnTo>
                    <a:pt x="6558" y="4851"/>
                  </a:lnTo>
                  <a:lnTo>
                    <a:pt x="6556" y="4847"/>
                  </a:lnTo>
                  <a:lnTo>
                    <a:pt x="6372" y="5078"/>
                  </a:lnTo>
                  <a:lnTo>
                    <a:pt x="6361" y="5090"/>
                  </a:lnTo>
                  <a:lnTo>
                    <a:pt x="6348" y="5101"/>
                  </a:lnTo>
                  <a:lnTo>
                    <a:pt x="6334" y="5110"/>
                  </a:lnTo>
                  <a:lnTo>
                    <a:pt x="6319" y="5116"/>
                  </a:lnTo>
                  <a:lnTo>
                    <a:pt x="6304" y="5121"/>
                  </a:lnTo>
                  <a:lnTo>
                    <a:pt x="6288" y="5124"/>
                  </a:lnTo>
                  <a:lnTo>
                    <a:pt x="6271" y="5125"/>
                  </a:lnTo>
                  <a:lnTo>
                    <a:pt x="6255" y="5124"/>
                  </a:lnTo>
                  <a:lnTo>
                    <a:pt x="6239" y="5120"/>
                  </a:lnTo>
                  <a:lnTo>
                    <a:pt x="6224" y="5114"/>
                  </a:lnTo>
                  <a:lnTo>
                    <a:pt x="6209" y="5107"/>
                  </a:lnTo>
                  <a:lnTo>
                    <a:pt x="6196" y="5098"/>
                  </a:lnTo>
                  <a:lnTo>
                    <a:pt x="6184" y="5087"/>
                  </a:lnTo>
                  <a:lnTo>
                    <a:pt x="6173" y="5074"/>
                  </a:lnTo>
                  <a:lnTo>
                    <a:pt x="6164" y="5060"/>
                  </a:lnTo>
                  <a:lnTo>
                    <a:pt x="6158" y="5045"/>
                  </a:lnTo>
                  <a:lnTo>
                    <a:pt x="6153" y="5030"/>
                  </a:lnTo>
                  <a:lnTo>
                    <a:pt x="6150" y="5014"/>
                  </a:lnTo>
                  <a:lnTo>
                    <a:pt x="6149" y="4997"/>
                  </a:lnTo>
                  <a:lnTo>
                    <a:pt x="6150" y="4981"/>
                  </a:lnTo>
                  <a:lnTo>
                    <a:pt x="6154" y="4965"/>
                  </a:lnTo>
                  <a:close/>
                  <a:moveTo>
                    <a:pt x="3442" y="5149"/>
                  </a:moveTo>
                  <a:lnTo>
                    <a:pt x="3444" y="5153"/>
                  </a:lnTo>
                  <a:lnTo>
                    <a:pt x="3628" y="4922"/>
                  </a:lnTo>
                  <a:lnTo>
                    <a:pt x="3639" y="4910"/>
                  </a:lnTo>
                  <a:lnTo>
                    <a:pt x="3652" y="4899"/>
                  </a:lnTo>
                  <a:lnTo>
                    <a:pt x="3666" y="4890"/>
                  </a:lnTo>
                  <a:lnTo>
                    <a:pt x="3681" y="4884"/>
                  </a:lnTo>
                  <a:lnTo>
                    <a:pt x="3696" y="4879"/>
                  </a:lnTo>
                  <a:lnTo>
                    <a:pt x="3712" y="4876"/>
                  </a:lnTo>
                  <a:lnTo>
                    <a:pt x="3729" y="4875"/>
                  </a:lnTo>
                  <a:lnTo>
                    <a:pt x="3745" y="4876"/>
                  </a:lnTo>
                  <a:lnTo>
                    <a:pt x="3761" y="4880"/>
                  </a:lnTo>
                  <a:lnTo>
                    <a:pt x="3776" y="4886"/>
                  </a:lnTo>
                  <a:lnTo>
                    <a:pt x="3791" y="4893"/>
                  </a:lnTo>
                  <a:lnTo>
                    <a:pt x="3804" y="4902"/>
                  </a:lnTo>
                  <a:lnTo>
                    <a:pt x="3816" y="4913"/>
                  </a:lnTo>
                  <a:lnTo>
                    <a:pt x="3827" y="4926"/>
                  </a:lnTo>
                  <a:lnTo>
                    <a:pt x="3836" y="4940"/>
                  </a:lnTo>
                  <a:lnTo>
                    <a:pt x="3842" y="4955"/>
                  </a:lnTo>
                  <a:lnTo>
                    <a:pt x="3847" y="4970"/>
                  </a:lnTo>
                  <a:lnTo>
                    <a:pt x="3850" y="4986"/>
                  </a:lnTo>
                  <a:lnTo>
                    <a:pt x="3851" y="5003"/>
                  </a:lnTo>
                  <a:lnTo>
                    <a:pt x="3850" y="5019"/>
                  </a:lnTo>
                  <a:lnTo>
                    <a:pt x="3846" y="5035"/>
                  </a:lnTo>
                  <a:lnTo>
                    <a:pt x="3846" y="5036"/>
                  </a:lnTo>
                  <a:lnTo>
                    <a:pt x="4046" y="4979"/>
                  </a:lnTo>
                  <a:lnTo>
                    <a:pt x="4046" y="4976"/>
                  </a:lnTo>
                  <a:lnTo>
                    <a:pt x="4045" y="4964"/>
                  </a:lnTo>
                  <a:lnTo>
                    <a:pt x="4043" y="4952"/>
                  </a:lnTo>
                  <a:lnTo>
                    <a:pt x="4041" y="4941"/>
                  </a:lnTo>
                  <a:lnTo>
                    <a:pt x="4039" y="4929"/>
                  </a:lnTo>
                  <a:lnTo>
                    <a:pt x="4036" y="4917"/>
                  </a:lnTo>
                  <a:lnTo>
                    <a:pt x="4033" y="4906"/>
                  </a:lnTo>
                  <a:lnTo>
                    <a:pt x="4029" y="4894"/>
                  </a:lnTo>
                  <a:lnTo>
                    <a:pt x="4025" y="4883"/>
                  </a:lnTo>
                  <a:lnTo>
                    <a:pt x="4020" y="4872"/>
                  </a:lnTo>
                  <a:lnTo>
                    <a:pt x="4015" y="4861"/>
                  </a:lnTo>
                  <a:lnTo>
                    <a:pt x="4009" y="4850"/>
                  </a:lnTo>
                  <a:lnTo>
                    <a:pt x="4004" y="4839"/>
                  </a:lnTo>
                  <a:lnTo>
                    <a:pt x="3997" y="4829"/>
                  </a:lnTo>
                  <a:lnTo>
                    <a:pt x="3991" y="4819"/>
                  </a:lnTo>
                  <a:lnTo>
                    <a:pt x="3984" y="4809"/>
                  </a:lnTo>
                  <a:lnTo>
                    <a:pt x="3977" y="4800"/>
                  </a:lnTo>
                  <a:lnTo>
                    <a:pt x="3969" y="4790"/>
                  </a:lnTo>
                  <a:lnTo>
                    <a:pt x="3961" y="4782"/>
                  </a:lnTo>
                  <a:lnTo>
                    <a:pt x="3953" y="4773"/>
                  </a:lnTo>
                  <a:lnTo>
                    <a:pt x="3944" y="4765"/>
                  </a:lnTo>
                  <a:lnTo>
                    <a:pt x="3936" y="4757"/>
                  </a:lnTo>
                  <a:lnTo>
                    <a:pt x="3926" y="4749"/>
                  </a:lnTo>
                  <a:lnTo>
                    <a:pt x="3917" y="4742"/>
                  </a:lnTo>
                  <a:lnTo>
                    <a:pt x="3907" y="4735"/>
                  </a:lnTo>
                  <a:lnTo>
                    <a:pt x="3897" y="4729"/>
                  </a:lnTo>
                  <a:lnTo>
                    <a:pt x="3887" y="4722"/>
                  </a:lnTo>
                  <a:lnTo>
                    <a:pt x="3876" y="4717"/>
                  </a:lnTo>
                  <a:lnTo>
                    <a:pt x="3865" y="4711"/>
                  </a:lnTo>
                  <a:lnTo>
                    <a:pt x="3854" y="4706"/>
                  </a:lnTo>
                  <a:lnTo>
                    <a:pt x="3843" y="4701"/>
                  </a:lnTo>
                  <a:lnTo>
                    <a:pt x="3832" y="4697"/>
                  </a:lnTo>
                  <a:lnTo>
                    <a:pt x="3820" y="4693"/>
                  </a:lnTo>
                  <a:lnTo>
                    <a:pt x="3809" y="4690"/>
                  </a:lnTo>
                  <a:lnTo>
                    <a:pt x="3797" y="4687"/>
                  </a:lnTo>
                  <a:lnTo>
                    <a:pt x="3785" y="4685"/>
                  </a:lnTo>
                  <a:lnTo>
                    <a:pt x="3774" y="4683"/>
                  </a:lnTo>
                  <a:lnTo>
                    <a:pt x="3762" y="4681"/>
                  </a:lnTo>
                  <a:lnTo>
                    <a:pt x="3750" y="4680"/>
                  </a:lnTo>
                  <a:lnTo>
                    <a:pt x="3738" y="4679"/>
                  </a:lnTo>
                  <a:lnTo>
                    <a:pt x="3726" y="4679"/>
                  </a:lnTo>
                  <a:lnTo>
                    <a:pt x="3714" y="4679"/>
                  </a:lnTo>
                  <a:lnTo>
                    <a:pt x="3702" y="4680"/>
                  </a:lnTo>
                  <a:lnTo>
                    <a:pt x="3690" y="4681"/>
                  </a:lnTo>
                  <a:lnTo>
                    <a:pt x="3678" y="4683"/>
                  </a:lnTo>
                  <a:lnTo>
                    <a:pt x="3667" y="4685"/>
                  </a:lnTo>
                  <a:lnTo>
                    <a:pt x="3655" y="4687"/>
                  </a:lnTo>
                  <a:lnTo>
                    <a:pt x="3643" y="4690"/>
                  </a:lnTo>
                  <a:lnTo>
                    <a:pt x="3632" y="4693"/>
                  </a:lnTo>
                  <a:lnTo>
                    <a:pt x="3620" y="4697"/>
                  </a:lnTo>
                  <a:lnTo>
                    <a:pt x="3609" y="4701"/>
                  </a:lnTo>
                  <a:lnTo>
                    <a:pt x="3598" y="4706"/>
                  </a:lnTo>
                  <a:lnTo>
                    <a:pt x="3587" y="4711"/>
                  </a:lnTo>
                  <a:lnTo>
                    <a:pt x="3576" y="4717"/>
                  </a:lnTo>
                  <a:lnTo>
                    <a:pt x="3565" y="4722"/>
                  </a:lnTo>
                  <a:lnTo>
                    <a:pt x="3555" y="4729"/>
                  </a:lnTo>
                  <a:lnTo>
                    <a:pt x="3545" y="4735"/>
                  </a:lnTo>
                  <a:lnTo>
                    <a:pt x="3535" y="4742"/>
                  </a:lnTo>
                  <a:lnTo>
                    <a:pt x="3526" y="4749"/>
                  </a:lnTo>
                  <a:lnTo>
                    <a:pt x="3516" y="4757"/>
                  </a:lnTo>
                  <a:lnTo>
                    <a:pt x="3508" y="4765"/>
                  </a:lnTo>
                  <a:lnTo>
                    <a:pt x="3499" y="4773"/>
                  </a:lnTo>
                  <a:lnTo>
                    <a:pt x="3491" y="4782"/>
                  </a:lnTo>
                  <a:lnTo>
                    <a:pt x="3483" y="4790"/>
                  </a:lnTo>
                  <a:lnTo>
                    <a:pt x="3475" y="4800"/>
                  </a:lnTo>
                  <a:lnTo>
                    <a:pt x="3468" y="4809"/>
                  </a:lnTo>
                  <a:lnTo>
                    <a:pt x="3461" y="4819"/>
                  </a:lnTo>
                  <a:lnTo>
                    <a:pt x="3455" y="4829"/>
                  </a:lnTo>
                  <a:lnTo>
                    <a:pt x="3448" y="4840"/>
                  </a:lnTo>
                  <a:lnTo>
                    <a:pt x="3442" y="4851"/>
                  </a:lnTo>
                  <a:lnTo>
                    <a:pt x="3436" y="4861"/>
                  </a:lnTo>
                  <a:lnTo>
                    <a:pt x="3431" y="4872"/>
                  </a:lnTo>
                  <a:lnTo>
                    <a:pt x="3427" y="4883"/>
                  </a:lnTo>
                  <a:lnTo>
                    <a:pt x="3423" y="4894"/>
                  </a:lnTo>
                  <a:lnTo>
                    <a:pt x="3419" y="4906"/>
                  </a:lnTo>
                  <a:lnTo>
                    <a:pt x="3416" y="4917"/>
                  </a:lnTo>
                  <a:lnTo>
                    <a:pt x="3413" y="4929"/>
                  </a:lnTo>
                  <a:lnTo>
                    <a:pt x="3411" y="4940"/>
                  </a:lnTo>
                  <a:lnTo>
                    <a:pt x="3409" y="4952"/>
                  </a:lnTo>
                  <a:lnTo>
                    <a:pt x="3407" y="4964"/>
                  </a:lnTo>
                  <a:lnTo>
                    <a:pt x="3406" y="4976"/>
                  </a:lnTo>
                  <a:lnTo>
                    <a:pt x="3405" y="4988"/>
                  </a:lnTo>
                  <a:lnTo>
                    <a:pt x="3405" y="5000"/>
                  </a:lnTo>
                  <a:lnTo>
                    <a:pt x="3405" y="5012"/>
                  </a:lnTo>
                  <a:lnTo>
                    <a:pt x="3406" y="5024"/>
                  </a:lnTo>
                  <a:lnTo>
                    <a:pt x="3407" y="5036"/>
                  </a:lnTo>
                  <a:lnTo>
                    <a:pt x="3409" y="5048"/>
                  </a:lnTo>
                  <a:lnTo>
                    <a:pt x="3411" y="5060"/>
                  </a:lnTo>
                  <a:lnTo>
                    <a:pt x="3413" y="5071"/>
                  </a:lnTo>
                  <a:lnTo>
                    <a:pt x="3416" y="5083"/>
                  </a:lnTo>
                  <a:lnTo>
                    <a:pt x="3419" y="5094"/>
                  </a:lnTo>
                  <a:lnTo>
                    <a:pt x="3423" y="5106"/>
                  </a:lnTo>
                  <a:lnTo>
                    <a:pt x="3427" y="5117"/>
                  </a:lnTo>
                  <a:lnTo>
                    <a:pt x="3431" y="5128"/>
                  </a:lnTo>
                  <a:lnTo>
                    <a:pt x="3436" y="5139"/>
                  </a:lnTo>
                  <a:lnTo>
                    <a:pt x="3442" y="5149"/>
                  </a:lnTo>
                  <a:close/>
                  <a:moveTo>
                    <a:pt x="2717" y="6060"/>
                  </a:moveTo>
                  <a:lnTo>
                    <a:pt x="2624" y="6116"/>
                  </a:lnTo>
                  <a:lnTo>
                    <a:pt x="2259" y="6479"/>
                  </a:lnTo>
                  <a:lnTo>
                    <a:pt x="2104" y="6786"/>
                  </a:lnTo>
                  <a:lnTo>
                    <a:pt x="2137" y="6786"/>
                  </a:lnTo>
                  <a:lnTo>
                    <a:pt x="2717" y="6060"/>
                  </a:lnTo>
                  <a:close/>
                  <a:moveTo>
                    <a:pt x="1437" y="7546"/>
                  </a:moveTo>
                  <a:lnTo>
                    <a:pt x="1439" y="7513"/>
                  </a:lnTo>
                  <a:lnTo>
                    <a:pt x="1507" y="7036"/>
                  </a:lnTo>
                  <a:lnTo>
                    <a:pt x="1175" y="7036"/>
                  </a:lnTo>
                  <a:lnTo>
                    <a:pt x="1175" y="8060"/>
                  </a:lnTo>
                  <a:lnTo>
                    <a:pt x="2199" y="8060"/>
                  </a:lnTo>
                  <a:lnTo>
                    <a:pt x="2199" y="7108"/>
                  </a:lnTo>
                  <a:lnTo>
                    <a:pt x="1959" y="7408"/>
                  </a:lnTo>
                  <a:lnTo>
                    <a:pt x="1935" y="7583"/>
                  </a:lnTo>
                  <a:lnTo>
                    <a:pt x="1928" y="7615"/>
                  </a:lnTo>
                  <a:lnTo>
                    <a:pt x="1917" y="7646"/>
                  </a:lnTo>
                  <a:lnTo>
                    <a:pt x="1902" y="7675"/>
                  </a:lnTo>
                  <a:lnTo>
                    <a:pt x="1884" y="7702"/>
                  </a:lnTo>
                  <a:lnTo>
                    <a:pt x="1862" y="7726"/>
                  </a:lnTo>
                  <a:lnTo>
                    <a:pt x="1837" y="7748"/>
                  </a:lnTo>
                  <a:lnTo>
                    <a:pt x="1810" y="7766"/>
                  </a:lnTo>
                  <a:lnTo>
                    <a:pt x="1780" y="7780"/>
                  </a:lnTo>
                  <a:lnTo>
                    <a:pt x="1749" y="7790"/>
                  </a:lnTo>
                  <a:lnTo>
                    <a:pt x="1717" y="7796"/>
                  </a:lnTo>
                  <a:lnTo>
                    <a:pt x="1685" y="7798"/>
                  </a:lnTo>
                  <a:lnTo>
                    <a:pt x="1652" y="7796"/>
                  </a:lnTo>
                  <a:lnTo>
                    <a:pt x="1620" y="7789"/>
                  </a:lnTo>
                  <a:lnTo>
                    <a:pt x="1589" y="7778"/>
                  </a:lnTo>
                  <a:lnTo>
                    <a:pt x="1560" y="7763"/>
                  </a:lnTo>
                  <a:lnTo>
                    <a:pt x="1533" y="7745"/>
                  </a:lnTo>
                  <a:lnTo>
                    <a:pt x="1509" y="7723"/>
                  </a:lnTo>
                  <a:lnTo>
                    <a:pt x="1487" y="7698"/>
                  </a:lnTo>
                  <a:lnTo>
                    <a:pt x="1469" y="7671"/>
                  </a:lnTo>
                  <a:lnTo>
                    <a:pt x="1455" y="7641"/>
                  </a:lnTo>
                  <a:lnTo>
                    <a:pt x="1445" y="7610"/>
                  </a:lnTo>
                  <a:lnTo>
                    <a:pt x="1439" y="7578"/>
                  </a:lnTo>
                  <a:lnTo>
                    <a:pt x="1437" y="75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BD7DF7C1-7D60-443C-AB2B-4A77BF577C94}"/>
              </a:ext>
            </a:extLst>
          </p:cNvPr>
          <p:cNvGrpSpPr/>
          <p:nvPr/>
        </p:nvGrpSpPr>
        <p:grpSpPr>
          <a:xfrm>
            <a:off x="8624067" y="860662"/>
            <a:ext cx="633600" cy="633600"/>
            <a:chOff x="8624067" y="1760267"/>
            <a:chExt cx="633600" cy="633600"/>
          </a:xfrm>
          <a:solidFill>
            <a:schemeClr val="bg1"/>
          </a:solidFill>
        </p:grpSpPr>
        <p:sp>
          <p:nvSpPr>
            <p:cNvPr id="193" name="Google Shape;4219;p37">
              <a:extLst>
                <a:ext uri="{FF2B5EF4-FFF2-40B4-BE49-F238E27FC236}">
                  <a16:creationId xmlns:a16="http://schemas.microsoft.com/office/drawing/2014/main" id="{880A3162-E02A-4C69-B23C-564EFDB5E196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50" y="3085"/>
                  </a:moveTo>
                  <a:lnTo>
                    <a:pt x="7753" y="3085"/>
                  </a:lnTo>
                  <a:lnTo>
                    <a:pt x="7753" y="1888"/>
                  </a:lnTo>
                  <a:lnTo>
                    <a:pt x="8950" y="1888"/>
                  </a:lnTo>
                  <a:lnTo>
                    <a:pt x="8950" y="3085"/>
                  </a:lnTo>
                  <a:close/>
                  <a:moveTo>
                    <a:pt x="6795" y="6915"/>
                  </a:moveTo>
                  <a:lnTo>
                    <a:pt x="5598" y="6915"/>
                  </a:lnTo>
                  <a:lnTo>
                    <a:pt x="5598" y="5718"/>
                  </a:lnTo>
                  <a:lnTo>
                    <a:pt x="6795" y="5718"/>
                  </a:lnTo>
                  <a:lnTo>
                    <a:pt x="6795" y="6915"/>
                  </a:lnTo>
                  <a:close/>
                  <a:moveTo>
                    <a:pt x="4402" y="3803"/>
                  </a:moveTo>
                  <a:lnTo>
                    <a:pt x="3205" y="3803"/>
                  </a:lnTo>
                  <a:lnTo>
                    <a:pt x="3205" y="2606"/>
                  </a:lnTo>
                  <a:lnTo>
                    <a:pt x="4402" y="2606"/>
                  </a:lnTo>
                  <a:lnTo>
                    <a:pt x="4402" y="3803"/>
                  </a:lnTo>
                  <a:close/>
                  <a:moveTo>
                    <a:pt x="2247" y="8112"/>
                  </a:moveTo>
                  <a:lnTo>
                    <a:pt x="1050" y="8112"/>
                  </a:lnTo>
                  <a:lnTo>
                    <a:pt x="1050" y="6915"/>
                  </a:lnTo>
                  <a:lnTo>
                    <a:pt x="2247" y="6915"/>
                  </a:lnTo>
                  <a:lnTo>
                    <a:pt x="2247" y="81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4220;p37">
              <a:extLst>
                <a:ext uri="{FF2B5EF4-FFF2-40B4-BE49-F238E27FC236}">
                  <a16:creationId xmlns:a16="http://schemas.microsoft.com/office/drawing/2014/main" id="{5F6A1CE5-80C7-4C7A-8737-B08498CD0A60}"/>
                </a:ext>
              </a:extLst>
            </p:cNvPr>
            <p:cNvSpPr/>
            <p:nvPr/>
          </p:nvSpPr>
          <p:spPr>
            <a:xfrm>
              <a:off x="8624067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29" y="3101"/>
                  </a:moveTo>
                  <a:lnTo>
                    <a:pt x="7628" y="3085"/>
                  </a:lnTo>
                  <a:lnTo>
                    <a:pt x="7628" y="1888"/>
                  </a:lnTo>
                  <a:lnTo>
                    <a:pt x="7629" y="1872"/>
                  </a:lnTo>
                  <a:lnTo>
                    <a:pt x="7632" y="1856"/>
                  </a:lnTo>
                  <a:lnTo>
                    <a:pt x="7638" y="1840"/>
                  </a:lnTo>
                  <a:lnTo>
                    <a:pt x="7645" y="1826"/>
                  </a:lnTo>
                  <a:lnTo>
                    <a:pt x="7654" y="1812"/>
                  </a:lnTo>
                  <a:lnTo>
                    <a:pt x="7665" y="1800"/>
                  </a:lnTo>
                  <a:lnTo>
                    <a:pt x="7677" y="1789"/>
                  </a:lnTo>
                  <a:lnTo>
                    <a:pt x="7690" y="1780"/>
                  </a:lnTo>
                  <a:lnTo>
                    <a:pt x="7705" y="1773"/>
                  </a:lnTo>
                  <a:lnTo>
                    <a:pt x="7721" y="1767"/>
                  </a:lnTo>
                  <a:lnTo>
                    <a:pt x="7737" y="1764"/>
                  </a:lnTo>
                  <a:lnTo>
                    <a:pt x="7753" y="1763"/>
                  </a:lnTo>
                  <a:lnTo>
                    <a:pt x="8950" y="1763"/>
                  </a:lnTo>
                  <a:lnTo>
                    <a:pt x="8966" y="1764"/>
                  </a:lnTo>
                  <a:lnTo>
                    <a:pt x="8982" y="1767"/>
                  </a:lnTo>
                  <a:lnTo>
                    <a:pt x="8998" y="1773"/>
                  </a:lnTo>
                  <a:lnTo>
                    <a:pt x="9012" y="1780"/>
                  </a:lnTo>
                  <a:lnTo>
                    <a:pt x="9026" y="1789"/>
                  </a:lnTo>
                  <a:lnTo>
                    <a:pt x="9038" y="1800"/>
                  </a:lnTo>
                  <a:lnTo>
                    <a:pt x="9049" y="1812"/>
                  </a:lnTo>
                  <a:lnTo>
                    <a:pt x="9058" y="1826"/>
                  </a:lnTo>
                  <a:lnTo>
                    <a:pt x="9065" y="1840"/>
                  </a:lnTo>
                  <a:lnTo>
                    <a:pt x="9071" y="1856"/>
                  </a:lnTo>
                  <a:lnTo>
                    <a:pt x="9074" y="1872"/>
                  </a:lnTo>
                  <a:lnTo>
                    <a:pt x="9075" y="1888"/>
                  </a:lnTo>
                  <a:lnTo>
                    <a:pt x="9075" y="3085"/>
                  </a:lnTo>
                  <a:lnTo>
                    <a:pt x="9074" y="3101"/>
                  </a:lnTo>
                  <a:lnTo>
                    <a:pt x="9071" y="3117"/>
                  </a:lnTo>
                  <a:lnTo>
                    <a:pt x="9065" y="3133"/>
                  </a:lnTo>
                  <a:lnTo>
                    <a:pt x="9058" y="3148"/>
                  </a:lnTo>
                  <a:lnTo>
                    <a:pt x="9049" y="3161"/>
                  </a:lnTo>
                  <a:lnTo>
                    <a:pt x="9038" y="3173"/>
                  </a:lnTo>
                  <a:lnTo>
                    <a:pt x="9026" y="3184"/>
                  </a:lnTo>
                  <a:lnTo>
                    <a:pt x="9012" y="3193"/>
                  </a:lnTo>
                  <a:lnTo>
                    <a:pt x="8998" y="3200"/>
                  </a:lnTo>
                  <a:lnTo>
                    <a:pt x="8982" y="3206"/>
                  </a:lnTo>
                  <a:lnTo>
                    <a:pt x="8966" y="3209"/>
                  </a:lnTo>
                  <a:lnTo>
                    <a:pt x="8950" y="3210"/>
                  </a:lnTo>
                  <a:lnTo>
                    <a:pt x="8232" y="3210"/>
                  </a:lnTo>
                  <a:lnTo>
                    <a:pt x="6875" y="5622"/>
                  </a:lnTo>
                  <a:lnTo>
                    <a:pt x="6883" y="5630"/>
                  </a:lnTo>
                  <a:lnTo>
                    <a:pt x="6894" y="5642"/>
                  </a:lnTo>
                  <a:lnTo>
                    <a:pt x="6903" y="5656"/>
                  </a:lnTo>
                  <a:lnTo>
                    <a:pt x="6910" y="5670"/>
                  </a:lnTo>
                  <a:lnTo>
                    <a:pt x="6916" y="5686"/>
                  </a:lnTo>
                  <a:lnTo>
                    <a:pt x="6919" y="5702"/>
                  </a:lnTo>
                  <a:lnTo>
                    <a:pt x="6920" y="5718"/>
                  </a:lnTo>
                  <a:lnTo>
                    <a:pt x="6920" y="6915"/>
                  </a:lnTo>
                  <a:lnTo>
                    <a:pt x="6919" y="6931"/>
                  </a:lnTo>
                  <a:lnTo>
                    <a:pt x="6916" y="6947"/>
                  </a:lnTo>
                  <a:lnTo>
                    <a:pt x="6910" y="6963"/>
                  </a:lnTo>
                  <a:lnTo>
                    <a:pt x="6903" y="6978"/>
                  </a:lnTo>
                  <a:lnTo>
                    <a:pt x="6894" y="6991"/>
                  </a:lnTo>
                  <a:lnTo>
                    <a:pt x="6883" y="7003"/>
                  </a:lnTo>
                  <a:lnTo>
                    <a:pt x="6871" y="7014"/>
                  </a:lnTo>
                  <a:lnTo>
                    <a:pt x="6858" y="7023"/>
                  </a:lnTo>
                  <a:lnTo>
                    <a:pt x="6843" y="7030"/>
                  </a:lnTo>
                  <a:lnTo>
                    <a:pt x="6827" y="7036"/>
                  </a:lnTo>
                  <a:lnTo>
                    <a:pt x="6811" y="7039"/>
                  </a:lnTo>
                  <a:lnTo>
                    <a:pt x="6795" y="7040"/>
                  </a:lnTo>
                  <a:lnTo>
                    <a:pt x="5598" y="7040"/>
                  </a:lnTo>
                  <a:lnTo>
                    <a:pt x="5582" y="7039"/>
                  </a:lnTo>
                  <a:lnTo>
                    <a:pt x="5566" y="7036"/>
                  </a:lnTo>
                  <a:lnTo>
                    <a:pt x="5550" y="7030"/>
                  </a:lnTo>
                  <a:lnTo>
                    <a:pt x="5536" y="7023"/>
                  </a:lnTo>
                  <a:lnTo>
                    <a:pt x="5522" y="7014"/>
                  </a:lnTo>
                  <a:lnTo>
                    <a:pt x="5510" y="7003"/>
                  </a:lnTo>
                  <a:lnTo>
                    <a:pt x="5499" y="6991"/>
                  </a:lnTo>
                  <a:lnTo>
                    <a:pt x="5490" y="6978"/>
                  </a:lnTo>
                  <a:lnTo>
                    <a:pt x="5483" y="6963"/>
                  </a:lnTo>
                  <a:lnTo>
                    <a:pt x="5477" y="6947"/>
                  </a:lnTo>
                  <a:lnTo>
                    <a:pt x="5474" y="6931"/>
                  </a:lnTo>
                  <a:lnTo>
                    <a:pt x="5473" y="6915"/>
                  </a:lnTo>
                  <a:lnTo>
                    <a:pt x="5473" y="5786"/>
                  </a:lnTo>
                  <a:lnTo>
                    <a:pt x="4044" y="3928"/>
                  </a:lnTo>
                  <a:lnTo>
                    <a:pt x="3721" y="3928"/>
                  </a:lnTo>
                  <a:lnTo>
                    <a:pt x="2286" y="6797"/>
                  </a:lnTo>
                  <a:lnTo>
                    <a:pt x="2295" y="6800"/>
                  </a:lnTo>
                  <a:lnTo>
                    <a:pt x="2310" y="6807"/>
                  </a:lnTo>
                  <a:lnTo>
                    <a:pt x="2323" y="6816"/>
                  </a:lnTo>
                  <a:lnTo>
                    <a:pt x="2335" y="6827"/>
                  </a:lnTo>
                  <a:lnTo>
                    <a:pt x="2346" y="6839"/>
                  </a:lnTo>
                  <a:lnTo>
                    <a:pt x="2355" y="6853"/>
                  </a:lnTo>
                  <a:lnTo>
                    <a:pt x="2362" y="6867"/>
                  </a:lnTo>
                  <a:lnTo>
                    <a:pt x="2368" y="6883"/>
                  </a:lnTo>
                  <a:lnTo>
                    <a:pt x="2371" y="6899"/>
                  </a:lnTo>
                  <a:lnTo>
                    <a:pt x="2372" y="6915"/>
                  </a:lnTo>
                  <a:lnTo>
                    <a:pt x="2372" y="8112"/>
                  </a:lnTo>
                  <a:lnTo>
                    <a:pt x="2371" y="8128"/>
                  </a:lnTo>
                  <a:lnTo>
                    <a:pt x="2368" y="8144"/>
                  </a:lnTo>
                  <a:lnTo>
                    <a:pt x="2362" y="8160"/>
                  </a:lnTo>
                  <a:lnTo>
                    <a:pt x="2355" y="8174"/>
                  </a:lnTo>
                  <a:lnTo>
                    <a:pt x="2346" y="8188"/>
                  </a:lnTo>
                  <a:lnTo>
                    <a:pt x="2335" y="8200"/>
                  </a:lnTo>
                  <a:lnTo>
                    <a:pt x="2323" y="8211"/>
                  </a:lnTo>
                  <a:lnTo>
                    <a:pt x="2310" y="8220"/>
                  </a:lnTo>
                  <a:lnTo>
                    <a:pt x="2295" y="8227"/>
                  </a:lnTo>
                  <a:lnTo>
                    <a:pt x="2279" y="8233"/>
                  </a:lnTo>
                  <a:lnTo>
                    <a:pt x="2263" y="8236"/>
                  </a:lnTo>
                  <a:lnTo>
                    <a:pt x="2247" y="8237"/>
                  </a:lnTo>
                  <a:lnTo>
                    <a:pt x="1050" y="8237"/>
                  </a:lnTo>
                  <a:lnTo>
                    <a:pt x="1034" y="8236"/>
                  </a:lnTo>
                  <a:lnTo>
                    <a:pt x="1018" y="8233"/>
                  </a:lnTo>
                  <a:lnTo>
                    <a:pt x="1002" y="8227"/>
                  </a:lnTo>
                  <a:lnTo>
                    <a:pt x="988" y="8220"/>
                  </a:lnTo>
                  <a:lnTo>
                    <a:pt x="974" y="8211"/>
                  </a:lnTo>
                  <a:lnTo>
                    <a:pt x="962" y="8200"/>
                  </a:lnTo>
                  <a:lnTo>
                    <a:pt x="951" y="8188"/>
                  </a:lnTo>
                  <a:lnTo>
                    <a:pt x="942" y="8174"/>
                  </a:lnTo>
                  <a:lnTo>
                    <a:pt x="935" y="8160"/>
                  </a:lnTo>
                  <a:lnTo>
                    <a:pt x="929" y="8144"/>
                  </a:lnTo>
                  <a:lnTo>
                    <a:pt x="926" y="8128"/>
                  </a:lnTo>
                  <a:lnTo>
                    <a:pt x="925" y="8112"/>
                  </a:lnTo>
                  <a:lnTo>
                    <a:pt x="925" y="6915"/>
                  </a:lnTo>
                  <a:lnTo>
                    <a:pt x="926" y="6899"/>
                  </a:lnTo>
                  <a:lnTo>
                    <a:pt x="929" y="6883"/>
                  </a:lnTo>
                  <a:lnTo>
                    <a:pt x="935" y="6867"/>
                  </a:lnTo>
                  <a:lnTo>
                    <a:pt x="942" y="6853"/>
                  </a:lnTo>
                  <a:lnTo>
                    <a:pt x="951" y="6839"/>
                  </a:lnTo>
                  <a:lnTo>
                    <a:pt x="962" y="6827"/>
                  </a:lnTo>
                  <a:lnTo>
                    <a:pt x="974" y="6816"/>
                  </a:lnTo>
                  <a:lnTo>
                    <a:pt x="988" y="6807"/>
                  </a:lnTo>
                  <a:lnTo>
                    <a:pt x="1002" y="6800"/>
                  </a:lnTo>
                  <a:lnTo>
                    <a:pt x="1018" y="6794"/>
                  </a:lnTo>
                  <a:lnTo>
                    <a:pt x="1034" y="6791"/>
                  </a:lnTo>
                  <a:lnTo>
                    <a:pt x="1050" y="6790"/>
                  </a:lnTo>
                  <a:lnTo>
                    <a:pt x="1731" y="6790"/>
                  </a:lnTo>
                  <a:lnTo>
                    <a:pt x="3165" y="3921"/>
                  </a:lnTo>
                  <a:lnTo>
                    <a:pt x="3157" y="3918"/>
                  </a:lnTo>
                  <a:lnTo>
                    <a:pt x="3142" y="3911"/>
                  </a:lnTo>
                  <a:lnTo>
                    <a:pt x="3129" y="3902"/>
                  </a:lnTo>
                  <a:lnTo>
                    <a:pt x="3117" y="3891"/>
                  </a:lnTo>
                  <a:lnTo>
                    <a:pt x="3106" y="3879"/>
                  </a:lnTo>
                  <a:lnTo>
                    <a:pt x="3097" y="3866"/>
                  </a:lnTo>
                  <a:lnTo>
                    <a:pt x="3090" y="3851"/>
                  </a:lnTo>
                  <a:lnTo>
                    <a:pt x="3084" y="3835"/>
                  </a:lnTo>
                  <a:lnTo>
                    <a:pt x="3081" y="3819"/>
                  </a:lnTo>
                  <a:lnTo>
                    <a:pt x="3080" y="3803"/>
                  </a:lnTo>
                  <a:lnTo>
                    <a:pt x="3080" y="2606"/>
                  </a:lnTo>
                  <a:lnTo>
                    <a:pt x="3081" y="2590"/>
                  </a:lnTo>
                  <a:lnTo>
                    <a:pt x="3084" y="2574"/>
                  </a:lnTo>
                  <a:lnTo>
                    <a:pt x="3090" y="2558"/>
                  </a:lnTo>
                  <a:lnTo>
                    <a:pt x="3097" y="2544"/>
                  </a:lnTo>
                  <a:lnTo>
                    <a:pt x="3106" y="2530"/>
                  </a:lnTo>
                  <a:lnTo>
                    <a:pt x="3117" y="2518"/>
                  </a:lnTo>
                  <a:lnTo>
                    <a:pt x="3129" y="2507"/>
                  </a:lnTo>
                  <a:lnTo>
                    <a:pt x="3142" y="2498"/>
                  </a:lnTo>
                  <a:lnTo>
                    <a:pt x="3157" y="2491"/>
                  </a:lnTo>
                  <a:lnTo>
                    <a:pt x="3173" y="2485"/>
                  </a:lnTo>
                  <a:lnTo>
                    <a:pt x="3189" y="2482"/>
                  </a:lnTo>
                  <a:lnTo>
                    <a:pt x="3205" y="2481"/>
                  </a:lnTo>
                  <a:lnTo>
                    <a:pt x="4402" y="2481"/>
                  </a:lnTo>
                  <a:lnTo>
                    <a:pt x="4418" y="2482"/>
                  </a:lnTo>
                  <a:lnTo>
                    <a:pt x="4434" y="2485"/>
                  </a:lnTo>
                  <a:lnTo>
                    <a:pt x="4450" y="2491"/>
                  </a:lnTo>
                  <a:lnTo>
                    <a:pt x="4464" y="2498"/>
                  </a:lnTo>
                  <a:lnTo>
                    <a:pt x="4478" y="2507"/>
                  </a:lnTo>
                  <a:lnTo>
                    <a:pt x="4490" y="2518"/>
                  </a:lnTo>
                  <a:lnTo>
                    <a:pt x="4501" y="2530"/>
                  </a:lnTo>
                  <a:lnTo>
                    <a:pt x="4510" y="2544"/>
                  </a:lnTo>
                  <a:lnTo>
                    <a:pt x="4517" y="2558"/>
                  </a:lnTo>
                  <a:lnTo>
                    <a:pt x="4523" y="2574"/>
                  </a:lnTo>
                  <a:lnTo>
                    <a:pt x="4526" y="2590"/>
                  </a:lnTo>
                  <a:lnTo>
                    <a:pt x="4527" y="2606"/>
                  </a:lnTo>
                  <a:lnTo>
                    <a:pt x="4527" y="3736"/>
                  </a:lnTo>
                  <a:lnTo>
                    <a:pt x="5955" y="5593"/>
                  </a:lnTo>
                  <a:lnTo>
                    <a:pt x="6317" y="5593"/>
                  </a:lnTo>
                  <a:lnTo>
                    <a:pt x="7674" y="3182"/>
                  </a:lnTo>
                  <a:lnTo>
                    <a:pt x="7665" y="3173"/>
                  </a:lnTo>
                  <a:lnTo>
                    <a:pt x="7654" y="3161"/>
                  </a:lnTo>
                  <a:lnTo>
                    <a:pt x="7645" y="3148"/>
                  </a:lnTo>
                  <a:lnTo>
                    <a:pt x="7638" y="3133"/>
                  </a:lnTo>
                  <a:lnTo>
                    <a:pt x="7632" y="3117"/>
                  </a:lnTo>
                  <a:lnTo>
                    <a:pt x="7629" y="3101"/>
                  </a:lnTo>
                  <a:close/>
                  <a:moveTo>
                    <a:pt x="8825" y="2960"/>
                  </a:moveTo>
                  <a:lnTo>
                    <a:pt x="8825" y="2013"/>
                  </a:lnTo>
                  <a:lnTo>
                    <a:pt x="7878" y="2013"/>
                  </a:lnTo>
                  <a:lnTo>
                    <a:pt x="7878" y="2819"/>
                  </a:lnTo>
                  <a:lnTo>
                    <a:pt x="8134" y="2363"/>
                  </a:lnTo>
                  <a:lnTo>
                    <a:pt x="8152" y="2336"/>
                  </a:lnTo>
                  <a:lnTo>
                    <a:pt x="8173" y="2311"/>
                  </a:lnTo>
                  <a:lnTo>
                    <a:pt x="8198" y="2289"/>
                  </a:lnTo>
                  <a:lnTo>
                    <a:pt x="8225" y="2271"/>
                  </a:lnTo>
                  <a:lnTo>
                    <a:pt x="8254" y="2256"/>
                  </a:lnTo>
                  <a:lnTo>
                    <a:pt x="8285" y="2245"/>
                  </a:lnTo>
                  <a:lnTo>
                    <a:pt x="8317" y="2239"/>
                  </a:lnTo>
                  <a:lnTo>
                    <a:pt x="8349" y="2236"/>
                  </a:lnTo>
                  <a:lnTo>
                    <a:pt x="8382" y="2238"/>
                  </a:lnTo>
                  <a:lnTo>
                    <a:pt x="8414" y="2244"/>
                  </a:lnTo>
                  <a:lnTo>
                    <a:pt x="8445" y="2254"/>
                  </a:lnTo>
                  <a:lnTo>
                    <a:pt x="8475" y="2268"/>
                  </a:lnTo>
                  <a:lnTo>
                    <a:pt x="8502" y="2286"/>
                  </a:lnTo>
                  <a:lnTo>
                    <a:pt x="8527" y="2307"/>
                  </a:lnTo>
                  <a:lnTo>
                    <a:pt x="8549" y="2332"/>
                  </a:lnTo>
                  <a:lnTo>
                    <a:pt x="8567" y="2359"/>
                  </a:lnTo>
                  <a:lnTo>
                    <a:pt x="8582" y="2388"/>
                  </a:lnTo>
                  <a:lnTo>
                    <a:pt x="8593" y="2419"/>
                  </a:lnTo>
                  <a:lnTo>
                    <a:pt x="8599" y="2451"/>
                  </a:lnTo>
                  <a:lnTo>
                    <a:pt x="8602" y="2483"/>
                  </a:lnTo>
                  <a:lnTo>
                    <a:pt x="8600" y="2516"/>
                  </a:lnTo>
                  <a:lnTo>
                    <a:pt x="8594" y="2548"/>
                  </a:lnTo>
                  <a:lnTo>
                    <a:pt x="8584" y="2579"/>
                  </a:lnTo>
                  <a:lnTo>
                    <a:pt x="8570" y="2609"/>
                  </a:lnTo>
                  <a:lnTo>
                    <a:pt x="8372" y="2960"/>
                  </a:lnTo>
                  <a:lnTo>
                    <a:pt x="8825" y="2960"/>
                  </a:lnTo>
                  <a:close/>
                  <a:moveTo>
                    <a:pt x="6021" y="6494"/>
                  </a:moveTo>
                  <a:lnTo>
                    <a:pt x="5999" y="6469"/>
                  </a:lnTo>
                  <a:lnTo>
                    <a:pt x="5723" y="6111"/>
                  </a:lnTo>
                  <a:lnTo>
                    <a:pt x="5723" y="6790"/>
                  </a:lnTo>
                  <a:lnTo>
                    <a:pt x="6670" y="6790"/>
                  </a:lnTo>
                  <a:lnTo>
                    <a:pt x="6670" y="5986"/>
                  </a:lnTo>
                  <a:lnTo>
                    <a:pt x="6415" y="6440"/>
                  </a:lnTo>
                  <a:lnTo>
                    <a:pt x="6397" y="6467"/>
                  </a:lnTo>
                  <a:lnTo>
                    <a:pt x="6376" y="6492"/>
                  </a:lnTo>
                  <a:lnTo>
                    <a:pt x="6351" y="6514"/>
                  </a:lnTo>
                  <a:lnTo>
                    <a:pt x="6324" y="6532"/>
                  </a:lnTo>
                  <a:lnTo>
                    <a:pt x="6294" y="6547"/>
                  </a:lnTo>
                  <a:lnTo>
                    <a:pt x="6263" y="6558"/>
                  </a:lnTo>
                  <a:lnTo>
                    <a:pt x="6231" y="6565"/>
                  </a:lnTo>
                  <a:lnTo>
                    <a:pt x="6198" y="6567"/>
                  </a:lnTo>
                  <a:lnTo>
                    <a:pt x="6166" y="6565"/>
                  </a:lnTo>
                  <a:lnTo>
                    <a:pt x="6133" y="6559"/>
                  </a:lnTo>
                  <a:lnTo>
                    <a:pt x="6102" y="6548"/>
                  </a:lnTo>
                  <a:lnTo>
                    <a:pt x="6073" y="6534"/>
                  </a:lnTo>
                  <a:lnTo>
                    <a:pt x="6045" y="6516"/>
                  </a:lnTo>
                  <a:lnTo>
                    <a:pt x="6021" y="6494"/>
                  </a:lnTo>
                  <a:close/>
                  <a:moveTo>
                    <a:pt x="6148" y="5843"/>
                  </a:moveTo>
                  <a:lnTo>
                    <a:pt x="6165" y="5865"/>
                  </a:lnTo>
                  <a:lnTo>
                    <a:pt x="6177" y="5843"/>
                  </a:lnTo>
                  <a:lnTo>
                    <a:pt x="6148" y="5843"/>
                  </a:lnTo>
                  <a:close/>
                  <a:moveTo>
                    <a:pt x="4277" y="3411"/>
                  </a:moveTo>
                  <a:lnTo>
                    <a:pt x="4277" y="2731"/>
                  </a:lnTo>
                  <a:lnTo>
                    <a:pt x="3330" y="2731"/>
                  </a:lnTo>
                  <a:lnTo>
                    <a:pt x="3330" y="3592"/>
                  </a:lnTo>
                  <a:lnTo>
                    <a:pt x="3579" y="3093"/>
                  </a:lnTo>
                  <a:lnTo>
                    <a:pt x="3596" y="3064"/>
                  </a:lnTo>
                  <a:lnTo>
                    <a:pt x="3617" y="3038"/>
                  </a:lnTo>
                  <a:lnTo>
                    <a:pt x="3641" y="3014"/>
                  </a:lnTo>
                  <a:lnTo>
                    <a:pt x="3669" y="2994"/>
                  </a:lnTo>
                  <a:lnTo>
                    <a:pt x="3698" y="2978"/>
                  </a:lnTo>
                  <a:lnTo>
                    <a:pt x="3730" y="2966"/>
                  </a:lnTo>
                  <a:lnTo>
                    <a:pt x="3762" y="2958"/>
                  </a:lnTo>
                  <a:lnTo>
                    <a:pt x="3796" y="2955"/>
                  </a:lnTo>
                  <a:lnTo>
                    <a:pt x="3830" y="2956"/>
                  </a:lnTo>
                  <a:lnTo>
                    <a:pt x="3863" y="2962"/>
                  </a:lnTo>
                  <a:lnTo>
                    <a:pt x="3895" y="2972"/>
                  </a:lnTo>
                  <a:lnTo>
                    <a:pt x="3925" y="2987"/>
                  </a:lnTo>
                  <a:lnTo>
                    <a:pt x="3953" y="3005"/>
                  </a:lnTo>
                  <a:lnTo>
                    <a:pt x="3979" y="3027"/>
                  </a:lnTo>
                  <a:lnTo>
                    <a:pt x="4001" y="3053"/>
                  </a:lnTo>
                  <a:lnTo>
                    <a:pt x="4277" y="3411"/>
                  </a:lnTo>
                  <a:close/>
                  <a:moveTo>
                    <a:pt x="3846" y="3678"/>
                  </a:moveTo>
                  <a:lnTo>
                    <a:pt x="3851" y="3678"/>
                  </a:lnTo>
                  <a:lnTo>
                    <a:pt x="3848" y="3674"/>
                  </a:lnTo>
                  <a:lnTo>
                    <a:pt x="3846" y="3678"/>
                  </a:lnTo>
                  <a:close/>
                  <a:moveTo>
                    <a:pt x="1412" y="7432"/>
                  </a:moveTo>
                  <a:lnTo>
                    <a:pt x="1424" y="7402"/>
                  </a:lnTo>
                  <a:lnTo>
                    <a:pt x="1606" y="7040"/>
                  </a:lnTo>
                  <a:lnTo>
                    <a:pt x="1175" y="7040"/>
                  </a:lnTo>
                  <a:lnTo>
                    <a:pt x="1175" y="7987"/>
                  </a:lnTo>
                  <a:lnTo>
                    <a:pt x="2122" y="7987"/>
                  </a:lnTo>
                  <a:lnTo>
                    <a:pt x="2122" y="7125"/>
                  </a:lnTo>
                  <a:lnTo>
                    <a:pt x="1872" y="7626"/>
                  </a:lnTo>
                  <a:lnTo>
                    <a:pt x="1855" y="7654"/>
                  </a:lnTo>
                  <a:lnTo>
                    <a:pt x="1835" y="7680"/>
                  </a:lnTo>
                  <a:lnTo>
                    <a:pt x="1812" y="7703"/>
                  </a:lnTo>
                  <a:lnTo>
                    <a:pt x="1786" y="7723"/>
                  </a:lnTo>
                  <a:lnTo>
                    <a:pt x="1757" y="7739"/>
                  </a:lnTo>
                  <a:lnTo>
                    <a:pt x="1727" y="7751"/>
                  </a:lnTo>
                  <a:lnTo>
                    <a:pt x="1695" y="7759"/>
                  </a:lnTo>
                  <a:lnTo>
                    <a:pt x="1663" y="7764"/>
                  </a:lnTo>
                  <a:lnTo>
                    <a:pt x="1630" y="7763"/>
                  </a:lnTo>
                  <a:lnTo>
                    <a:pt x="1598" y="7759"/>
                  </a:lnTo>
                  <a:lnTo>
                    <a:pt x="1566" y="7750"/>
                  </a:lnTo>
                  <a:lnTo>
                    <a:pt x="1536" y="7738"/>
                  </a:lnTo>
                  <a:lnTo>
                    <a:pt x="1508" y="7721"/>
                  </a:lnTo>
                  <a:lnTo>
                    <a:pt x="1482" y="7701"/>
                  </a:lnTo>
                  <a:lnTo>
                    <a:pt x="1459" y="7678"/>
                  </a:lnTo>
                  <a:lnTo>
                    <a:pt x="1439" y="7652"/>
                  </a:lnTo>
                  <a:lnTo>
                    <a:pt x="1423" y="7623"/>
                  </a:lnTo>
                  <a:lnTo>
                    <a:pt x="1411" y="7593"/>
                  </a:lnTo>
                  <a:lnTo>
                    <a:pt x="1403" y="7561"/>
                  </a:lnTo>
                  <a:lnTo>
                    <a:pt x="1398" y="7529"/>
                  </a:lnTo>
                  <a:lnTo>
                    <a:pt x="1399" y="7496"/>
                  </a:lnTo>
                  <a:lnTo>
                    <a:pt x="1403" y="7464"/>
                  </a:lnTo>
                  <a:lnTo>
                    <a:pt x="1412" y="74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8CF07E4-8EDB-4541-8DB1-800CCDF82DA7}"/>
              </a:ext>
            </a:extLst>
          </p:cNvPr>
          <p:cNvGrpSpPr/>
          <p:nvPr/>
        </p:nvGrpSpPr>
        <p:grpSpPr>
          <a:xfrm>
            <a:off x="6351187" y="860662"/>
            <a:ext cx="633600" cy="633600"/>
            <a:chOff x="7491762" y="1760267"/>
            <a:chExt cx="633600" cy="633600"/>
          </a:xfrm>
          <a:solidFill>
            <a:schemeClr val="bg1"/>
          </a:solidFill>
        </p:grpSpPr>
        <p:sp>
          <p:nvSpPr>
            <p:cNvPr id="196" name="Google Shape;4223;p37">
              <a:extLst>
                <a:ext uri="{FF2B5EF4-FFF2-40B4-BE49-F238E27FC236}">
                  <a16:creationId xmlns:a16="http://schemas.microsoft.com/office/drawing/2014/main" id="{DEE3EB80-A6A9-4A96-B773-2A011EFC3290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095" y="7251"/>
                  </a:moveTo>
                  <a:lnTo>
                    <a:pt x="6094" y="7292"/>
                  </a:lnTo>
                  <a:lnTo>
                    <a:pt x="6092" y="7333"/>
                  </a:lnTo>
                  <a:lnTo>
                    <a:pt x="6088" y="7374"/>
                  </a:lnTo>
                  <a:lnTo>
                    <a:pt x="6083" y="7414"/>
                  </a:lnTo>
                  <a:lnTo>
                    <a:pt x="6076" y="7455"/>
                  </a:lnTo>
                  <a:lnTo>
                    <a:pt x="6067" y="7495"/>
                  </a:lnTo>
                  <a:lnTo>
                    <a:pt x="6058" y="7534"/>
                  </a:lnTo>
                  <a:lnTo>
                    <a:pt x="6046" y="7573"/>
                  </a:lnTo>
                  <a:lnTo>
                    <a:pt x="6033" y="7612"/>
                  </a:lnTo>
                  <a:lnTo>
                    <a:pt x="6019" y="7651"/>
                  </a:lnTo>
                  <a:lnTo>
                    <a:pt x="6003" y="7688"/>
                  </a:lnTo>
                  <a:lnTo>
                    <a:pt x="5986" y="7726"/>
                  </a:lnTo>
                  <a:lnTo>
                    <a:pt x="5968" y="7762"/>
                  </a:lnTo>
                  <a:lnTo>
                    <a:pt x="5948" y="7798"/>
                  </a:lnTo>
                  <a:lnTo>
                    <a:pt x="5927" y="7833"/>
                  </a:lnTo>
                  <a:lnTo>
                    <a:pt x="5904" y="7868"/>
                  </a:lnTo>
                  <a:lnTo>
                    <a:pt x="5881" y="7901"/>
                  </a:lnTo>
                  <a:lnTo>
                    <a:pt x="5856" y="7934"/>
                  </a:lnTo>
                  <a:lnTo>
                    <a:pt x="5830" y="7965"/>
                  </a:lnTo>
                  <a:lnTo>
                    <a:pt x="5803" y="7996"/>
                  </a:lnTo>
                  <a:lnTo>
                    <a:pt x="5774" y="8025"/>
                  </a:lnTo>
                  <a:lnTo>
                    <a:pt x="5745" y="8053"/>
                  </a:lnTo>
                  <a:lnTo>
                    <a:pt x="5715" y="8081"/>
                  </a:lnTo>
                  <a:lnTo>
                    <a:pt x="5683" y="8107"/>
                  </a:lnTo>
                  <a:lnTo>
                    <a:pt x="5651" y="8132"/>
                  </a:lnTo>
                  <a:lnTo>
                    <a:pt x="5617" y="8155"/>
                  </a:lnTo>
                  <a:lnTo>
                    <a:pt x="5583" y="8178"/>
                  </a:lnTo>
                  <a:lnTo>
                    <a:pt x="5548" y="8199"/>
                  </a:lnTo>
                  <a:lnTo>
                    <a:pt x="5512" y="8219"/>
                  </a:lnTo>
                  <a:lnTo>
                    <a:pt x="5475" y="8237"/>
                  </a:lnTo>
                  <a:lnTo>
                    <a:pt x="5438" y="8254"/>
                  </a:lnTo>
                  <a:lnTo>
                    <a:pt x="5400" y="8270"/>
                  </a:lnTo>
                  <a:lnTo>
                    <a:pt x="5362" y="8284"/>
                  </a:lnTo>
                  <a:lnTo>
                    <a:pt x="5323" y="8297"/>
                  </a:lnTo>
                  <a:lnTo>
                    <a:pt x="5283" y="8308"/>
                  </a:lnTo>
                  <a:lnTo>
                    <a:pt x="5244" y="8318"/>
                  </a:lnTo>
                  <a:lnTo>
                    <a:pt x="5204" y="8327"/>
                  </a:lnTo>
                  <a:lnTo>
                    <a:pt x="5163" y="8334"/>
                  </a:lnTo>
                  <a:lnTo>
                    <a:pt x="5123" y="8339"/>
                  </a:lnTo>
                  <a:lnTo>
                    <a:pt x="5082" y="8343"/>
                  </a:lnTo>
                  <a:lnTo>
                    <a:pt x="5041" y="8345"/>
                  </a:lnTo>
                  <a:lnTo>
                    <a:pt x="5000" y="8346"/>
                  </a:lnTo>
                  <a:lnTo>
                    <a:pt x="4959" y="8345"/>
                  </a:lnTo>
                  <a:lnTo>
                    <a:pt x="4918" y="8343"/>
                  </a:lnTo>
                  <a:lnTo>
                    <a:pt x="4877" y="8339"/>
                  </a:lnTo>
                  <a:lnTo>
                    <a:pt x="4837" y="8334"/>
                  </a:lnTo>
                  <a:lnTo>
                    <a:pt x="4796" y="8327"/>
                  </a:lnTo>
                  <a:lnTo>
                    <a:pt x="4756" y="8318"/>
                  </a:lnTo>
                  <a:lnTo>
                    <a:pt x="4717" y="8308"/>
                  </a:lnTo>
                  <a:lnTo>
                    <a:pt x="4677" y="8297"/>
                  </a:lnTo>
                  <a:lnTo>
                    <a:pt x="4638" y="8284"/>
                  </a:lnTo>
                  <a:lnTo>
                    <a:pt x="4600" y="8270"/>
                  </a:lnTo>
                  <a:lnTo>
                    <a:pt x="4562" y="8254"/>
                  </a:lnTo>
                  <a:lnTo>
                    <a:pt x="4525" y="8237"/>
                  </a:lnTo>
                  <a:lnTo>
                    <a:pt x="4488" y="8219"/>
                  </a:lnTo>
                  <a:lnTo>
                    <a:pt x="4452" y="8199"/>
                  </a:lnTo>
                  <a:lnTo>
                    <a:pt x="4417" y="8178"/>
                  </a:lnTo>
                  <a:lnTo>
                    <a:pt x="4383" y="8155"/>
                  </a:lnTo>
                  <a:lnTo>
                    <a:pt x="4349" y="8132"/>
                  </a:lnTo>
                  <a:lnTo>
                    <a:pt x="4317" y="8107"/>
                  </a:lnTo>
                  <a:lnTo>
                    <a:pt x="4285" y="8081"/>
                  </a:lnTo>
                  <a:lnTo>
                    <a:pt x="4255" y="8053"/>
                  </a:lnTo>
                  <a:lnTo>
                    <a:pt x="4226" y="8025"/>
                  </a:lnTo>
                  <a:lnTo>
                    <a:pt x="4197" y="7996"/>
                  </a:lnTo>
                  <a:lnTo>
                    <a:pt x="4170" y="7965"/>
                  </a:lnTo>
                  <a:lnTo>
                    <a:pt x="4144" y="7934"/>
                  </a:lnTo>
                  <a:lnTo>
                    <a:pt x="4119" y="7901"/>
                  </a:lnTo>
                  <a:lnTo>
                    <a:pt x="4096" y="7868"/>
                  </a:lnTo>
                  <a:lnTo>
                    <a:pt x="4073" y="7833"/>
                  </a:lnTo>
                  <a:lnTo>
                    <a:pt x="4052" y="7798"/>
                  </a:lnTo>
                  <a:lnTo>
                    <a:pt x="4032" y="7762"/>
                  </a:lnTo>
                  <a:lnTo>
                    <a:pt x="4014" y="7726"/>
                  </a:lnTo>
                  <a:lnTo>
                    <a:pt x="3997" y="7688"/>
                  </a:lnTo>
                  <a:lnTo>
                    <a:pt x="3981" y="7651"/>
                  </a:lnTo>
                  <a:lnTo>
                    <a:pt x="3967" y="7612"/>
                  </a:lnTo>
                  <a:lnTo>
                    <a:pt x="3954" y="7573"/>
                  </a:lnTo>
                  <a:lnTo>
                    <a:pt x="3943" y="7534"/>
                  </a:lnTo>
                  <a:lnTo>
                    <a:pt x="3933" y="7495"/>
                  </a:lnTo>
                  <a:lnTo>
                    <a:pt x="3924" y="7455"/>
                  </a:lnTo>
                  <a:lnTo>
                    <a:pt x="3917" y="7414"/>
                  </a:lnTo>
                  <a:lnTo>
                    <a:pt x="3912" y="7374"/>
                  </a:lnTo>
                  <a:lnTo>
                    <a:pt x="3908" y="7333"/>
                  </a:lnTo>
                  <a:lnTo>
                    <a:pt x="3906" y="7292"/>
                  </a:lnTo>
                  <a:lnTo>
                    <a:pt x="3905" y="7251"/>
                  </a:lnTo>
                  <a:lnTo>
                    <a:pt x="3906" y="7210"/>
                  </a:lnTo>
                  <a:lnTo>
                    <a:pt x="3908" y="7169"/>
                  </a:lnTo>
                  <a:lnTo>
                    <a:pt x="3912" y="7128"/>
                  </a:lnTo>
                  <a:lnTo>
                    <a:pt x="3917" y="7088"/>
                  </a:lnTo>
                  <a:lnTo>
                    <a:pt x="3924" y="7047"/>
                  </a:lnTo>
                  <a:lnTo>
                    <a:pt x="3933" y="7007"/>
                  </a:lnTo>
                  <a:lnTo>
                    <a:pt x="3942" y="6968"/>
                  </a:lnTo>
                  <a:lnTo>
                    <a:pt x="3954" y="6928"/>
                  </a:lnTo>
                  <a:lnTo>
                    <a:pt x="3967" y="6889"/>
                  </a:lnTo>
                  <a:lnTo>
                    <a:pt x="3981" y="6851"/>
                  </a:lnTo>
                  <a:lnTo>
                    <a:pt x="3997" y="6813"/>
                  </a:lnTo>
                  <a:lnTo>
                    <a:pt x="4014" y="6776"/>
                  </a:lnTo>
                  <a:lnTo>
                    <a:pt x="4032" y="6739"/>
                  </a:lnTo>
                  <a:lnTo>
                    <a:pt x="4052" y="6703"/>
                  </a:lnTo>
                  <a:lnTo>
                    <a:pt x="4073" y="6668"/>
                  </a:lnTo>
                  <a:lnTo>
                    <a:pt x="4096" y="6634"/>
                  </a:lnTo>
                  <a:lnTo>
                    <a:pt x="4119" y="6600"/>
                  </a:lnTo>
                  <a:lnTo>
                    <a:pt x="4144" y="6568"/>
                  </a:lnTo>
                  <a:lnTo>
                    <a:pt x="4170" y="6536"/>
                  </a:lnTo>
                  <a:lnTo>
                    <a:pt x="4197" y="6506"/>
                  </a:lnTo>
                  <a:lnTo>
                    <a:pt x="4226" y="6477"/>
                  </a:lnTo>
                  <a:lnTo>
                    <a:pt x="4255" y="6448"/>
                  </a:lnTo>
                  <a:lnTo>
                    <a:pt x="4285" y="6421"/>
                  </a:lnTo>
                  <a:lnTo>
                    <a:pt x="4317" y="6395"/>
                  </a:lnTo>
                  <a:lnTo>
                    <a:pt x="4349" y="6370"/>
                  </a:lnTo>
                  <a:lnTo>
                    <a:pt x="4383" y="6347"/>
                  </a:lnTo>
                  <a:lnTo>
                    <a:pt x="4417" y="6324"/>
                  </a:lnTo>
                  <a:lnTo>
                    <a:pt x="4452" y="6303"/>
                  </a:lnTo>
                  <a:lnTo>
                    <a:pt x="4488" y="6283"/>
                  </a:lnTo>
                  <a:lnTo>
                    <a:pt x="4525" y="6264"/>
                  </a:lnTo>
                  <a:lnTo>
                    <a:pt x="4562" y="6247"/>
                  </a:lnTo>
                  <a:lnTo>
                    <a:pt x="4600" y="6231"/>
                  </a:lnTo>
                  <a:lnTo>
                    <a:pt x="4638" y="6217"/>
                  </a:lnTo>
                  <a:lnTo>
                    <a:pt x="4677" y="6204"/>
                  </a:lnTo>
                  <a:lnTo>
                    <a:pt x="4717" y="6193"/>
                  </a:lnTo>
                  <a:lnTo>
                    <a:pt x="4756" y="6183"/>
                  </a:lnTo>
                  <a:lnTo>
                    <a:pt x="4796" y="6175"/>
                  </a:lnTo>
                  <a:lnTo>
                    <a:pt x="4837" y="6168"/>
                  </a:lnTo>
                  <a:lnTo>
                    <a:pt x="4877" y="6163"/>
                  </a:lnTo>
                  <a:lnTo>
                    <a:pt x="4918" y="6159"/>
                  </a:lnTo>
                  <a:lnTo>
                    <a:pt x="4959" y="6157"/>
                  </a:lnTo>
                  <a:lnTo>
                    <a:pt x="5000" y="6156"/>
                  </a:lnTo>
                  <a:lnTo>
                    <a:pt x="5041" y="6157"/>
                  </a:lnTo>
                  <a:lnTo>
                    <a:pt x="5082" y="6159"/>
                  </a:lnTo>
                  <a:lnTo>
                    <a:pt x="5123" y="6163"/>
                  </a:lnTo>
                  <a:lnTo>
                    <a:pt x="5163" y="6168"/>
                  </a:lnTo>
                  <a:lnTo>
                    <a:pt x="5204" y="6175"/>
                  </a:lnTo>
                  <a:lnTo>
                    <a:pt x="5244" y="6183"/>
                  </a:lnTo>
                  <a:lnTo>
                    <a:pt x="5283" y="6193"/>
                  </a:lnTo>
                  <a:lnTo>
                    <a:pt x="5323" y="6204"/>
                  </a:lnTo>
                  <a:lnTo>
                    <a:pt x="5362" y="6217"/>
                  </a:lnTo>
                  <a:lnTo>
                    <a:pt x="5400" y="6231"/>
                  </a:lnTo>
                  <a:lnTo>
                    <a:pt x="5438" y="6247"/>
                  </a:lnTo>
                  <a:lnTo>
                    <a:pt x="5475" y="6264"/>
                  </a:lnTo>
                  <a:lnTo>
                    <a:pt x="5512" y="6283"/>
                  </a:lnTo>
                  <a:lnTo>
                    <a:pt x="5548" y="6303"/>
                  </a:lnTo>
                  <a:lnTo>
                    <a:pt x="5583" y="6324"/>
                  </a:lnTo>
                  <a:lnTo>
                    <a:pt x="5617" y="6347"/>
                  </a:lnTo>
                  <a:lnTo>
                    <a:pt x="5651" y="6370"/>
                  </a:lnTo>
                  <a:lnTo>
                    <a:pt x="5683" y="6395"/>
                  </a:lnTo>
                  <a:lnTo>
                    <a:pt x="5715" y="6421"/>
                  </a:lnTo>
                  <a:lnTo>
                    <a:pt x="5745" y="6448"/>
                  </a:lnTo>
                  <a:lnTo>
                    <a:pt x="5774" y="6477"/>
                  </a:lnTo>
                  <a:lnTo>
                    <a:pt x="5803" y="6506"/>
                  </a:lnTo>
                  <a:lnTo>
                    <a:pt x="5830" y="6536"/>
                  </a:lnTo>
                  <a:lnTo>
                    <a:pt x="5856" y="6568"/>
                  </a:lnTo>
                  <a:lnTo>
                    <a:pt x="5881" y="6600"/>
                  </a:lnTo>
                  <a:lnTo>
                    <a:pt x="5904" y="6634"/>
                  </a:lnTo>
                  <a:lnTo>
                    <a:pt x="5927" y="6668"/>
                  </a:lnTo>
                  <a:lnTo>
                    <a:pt x="5948" y="6703"/>
                  </a:lnTo>
                  <a:lnTo>
                    <a:pt x="5968" y="6739"/>
                  </a:lnTo>
                  <a:lnTo>
                    <a:pt x="5986" y="6776"/>
                  </a:lnTo>
                  <a:lnTo>
                    <a:pt x="6003" y="6813"/>
                  </a:lnTo>
                  <a:lnTo>
                    <a:pt x="6019" y="6851"/>
                  </a:lnTo>
                  <a:lnTo>
                    <a:pt x="6033" y="6889"/>
                  </a:lnTo>
                  <a:lnTo>
                    <a:pt x="6046" y="6928"/>
                  </a:lnTo>
                  <a:lnTo>
                    <a:pt x="6058" y="6968"/>
                  </a:lnTo>
                  <a:lnTo>
                    <a:pt x="6067" y="7007"/>
                  </a:lnTo>
                  <a:lnTo>
                    <a:pt x="6076" y="7047"/>
                  </a:lnTo>
                  <a:lnTo>
                    <a:pt x="6083" y="7088"/>
                  </a:lnTo>
                  <a:lnTo>
                    <a:pt x="6088" y="7128"/>
                  </a:lnTo>
                  <a:lnTo>
                    <a:pt x="6092" y="7169"/>
                  </a:lnTo>
                  <a:lnTo>
                    <a:pt x="6094" y="7210"/>
                  </a:lnTo>
                  <a:lnTo>
                    <a:pt x="6095" y="72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4224;p37">
              <a:extLst>
                <a:ext uri="{FF2B5EF4-FFF2-40B4-BE49-F238E27FC236}">
                  <a16:creationId xmlns:a16="http://schemas.microsoft.com/office/drawing/2014/main" id="{F3ECA50C-CA53-4256-B602-987EF55DB963}"/>
                </a:ext>
              </a:extLst>
            </p:cNvPr>
            <p:cNvSpPr/>
            <p:nvPr/>
          </p:nvSpPr>
          <p:spPr>
            <a:xfrm>
              <a:off x="749176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3" y="2440"/>
                  </a:moveTo>
                  <a:lnTo>
                    <a:pt x="3534" y="2449"/>
                  </a:lnTo>
                  <a:lnTo>
                    <a:pt x="3538" y="2478"/>
                  </a:lnTo>
                  <a:lnTo>
                    <a:pt x="6462" y="2478"/>
                  </a:lnTo>
                  <a:lnTo>
                    <a:pt x="6466" y="2450"/>
                  </a:lnTo>
                  <a:lnTo>
                    <a:pt x="6467" y="2441"/>
                  </a:lnTo>
                  <a:lnTo>
                    <a:pt x="6474" y="2405"/>
                  </a:lnTo>
                  <a:lnTo>
                    <a:pt x="6475" y="2396"/>
                  </a:lnTo>
                  <a:lnTo>
                    <a:pt x="6483" y="2360"/>
                  </a:lnTo>
                  <a:lnTo>
                    <a:pt x="6485" y="2351"/>
                  </a:lnTo>
                  <a:lnTo>
                    <a:pt x="6494" y="2316"/>
                  </a:lnTo>
                  <a:lnTo>
                    <a:pt x="6496" y="2306"/>
                  </a:lnTo>
                  <a:lnTo>
                    <a:pt x="6506" y="2272"/>
                  </a:lnTo>
                  <a:lnTo>
                    <a:pt x="6509" y="2263"/>
                  </a:lnTo>
                  <a:lnTo>
                    <a:pt x="6520" y="2228"/>
                  </a:lnTo>
                  <a:lnTo>
                    <a:pt x="6523" y="2219"/>
                  </a:lnTo>
                  <a:lnTo>
                    <a:pt x="6536" y="2185"/>
                  </a:lnTo>
                  <a:lnTo>
                    <a:pt x="6540" y="2176"/>
                  </a:lnTo>
                  <a:lnTo>
                    <a:pt x="6554" y="2143"/>
                  </a:lnTo>
                  <a:lnTo>
                    <a:pt x="6557" y="2134"/>
                  </a:lnTo>
                  <a:lnTo>
                    <a:pt x="6573" y="2101"/>
                  </a:lnTo>
                  <a:lnTo>
                    <a:pt x="6577" y="2092"/>
                  </a:lnTo>
                  <a:lnTo>
                    <a:pt x="6593" y="2060"/>
                  </a:lnTo>
                  <a:lnTo>
                    <a:pt x="6598" y="2052"/>
                  </a:lnTo>
                  <a:lnTo>
                    <a:pt x="6616" y="2020"/>
                  </a:lnTo>
                  <a:lnTo>
                    <a:pt x="6620" y="2012"/>
                  </a:lnTo>
                  <a:lnTo>
                    <a:pt x="6638" y="1981"/>
                  </a:lnTo>
                  <a:lnTo>
                    <a:pt x="6643" y="1973"/>
                  </a:lnTo>
                  <a:lnTo>
                    <a:pt x="6663" y="1943"/>
                  </a:lnTo>
                  <a:lnTo>
                    <a:pt x="6669" y="1935"/>
                  </a:lnTo>
                  <a:lnTo>
                    <a:pt x="6690" y="1905"/>
                  </a:lnTo>
                  <a:lnTo>
                    <a:pt x="6695" y="1897"/>
                  </a:lnTo>
                  <a:lnTo>
                    <a:pt x="6717" y="1869"/>
                  </a:lnTo>
                  <a:lnTo>
                    <a:pt x="6723" y="1861"/>
                  </a:lnTo>
                  <a:lnTo>
                    <a:pt x="6746" y="1833"/>
                  </a:lnTo>
                  <a:lnTo>
                    <a:pt x="6753" y="1826"/>
                  </a:lnTo>
                  <a:lnTo>
                    <a:pt x="6777" y="1799"/>
                  </a:lnTo>
                  <a:lnTo>
                    <a:pt x="6783" y="1792"/>
                  </a:lnTo>
                  <a:lnTo>
                    <a:pt x="6808" y="1766"/>
                  </a:lnTo>
                  <a:lnTo>
                    <a:pt x="6815" y="1759"/>
                  </a:lnTo>
                  <a:lnTo>
                    <a:pt x="6841" y="1734"/>
                  </a:lnTo>
                  <a:lnTo>
                    <a:pt x="6848" y="1728"/>
                  </a:lnTo>
                  <a:lnTo>
                    <a:pt x="6875" y="1704"/>
                  </a:lnTo>
                  <a:lnTo>
                    <a:pt x="6882" y="1697"/>
                  </a:lnTo>
                  <a:lnTo>
                    <a:pt x="6910" y="1674"/>
                  </a:lnTo>
                  <a:lnTo>
                    <a:pt x="6918" y="1668"/>
                  </a:lnTo>
                  <a:lnTo>
                    <a:pt x="6946" y="1646"/>
                  </a:lnTo>
                  <a:lnTo>
                    <a:pt x="6954" y="1641"/>
                  </a:lnTo>
                  <a:lnTo>
                    <a:pt x="6984" y="1620"/>
                  </a:lnTo>
                  <a:lnTo>
                    <a:pt x="6992" y="1614"/>
                  </a:lnTo>
                  <a:lnTo>
                    <a:pt x="7022" y="1594"/>
                  </a:lnTo>
                  <a:lnTo>
                    <a:pt x="7030" y="1589"/>
                  </a:lnTo>
                  <a:lnTo>
                    <a:pt x="7061" y="1571"/>
                  </a:lnTo>
                  <a:lnTo>
                    <a:pt x="7069" y="1567"/>
                  </a:lnTo>
                  <a:lnTo>
                    <a:pt x="7101" y="1549"/>
                  </a:lnTo>
                  <a:lnTo>
                    <a:pt x="7109" y="1544"/>
                  </a:lnTo>
                  <a:lnTo>
                    <a:pt x="7141" y="1528"/>
                  </a:lnTo>
                  <a:lnTo>
                    <a:pt x="7150" y="1524"/>
                  </a:lnTo>
                  <a:lnTo>
                    <a:pt x="7183" y="1508"/>
                  </a:lnTo>
                  <a:lnTo>
                    <a:pt x="7192" y="1505"/>
                  </a:lnTo>
                  <a:lnTo>
                    <a:pt x="7225" y="1491"/>
                  </a:lnTo>
                  <a:lnTo>
                    <a:pt x="7234" y="1487"/>
                  </a:lnTo>
                  <a:lnTo>
                    <a:pt x="7268" y="1474"/>
                  </a:lnTo>
                  <a:lnTo>
                    <a:pt x="7277" y="1471"/>
                  </a:lnTo>
                  <a:lnTo>
                    <a:pt x="7312" y="1460"/>
                  </a:lnTo>
                  <a:lnTo>
                    <a:pt x="7321" y="1457"/>
                  </a:lnTo>
                  <a:lnTo>
                    <a:pt x="7355" y="1447"/>
                  </a:lnTo>
                  <a:lnTo>
                    <a:pt x="7365" y="1445"/>
                  </a:lnTo>
                  <a:lnTo>
                    <a:pt x="7400" y="1436"/>
                  </a:lnTo>
                  <a:lnTo>
                    <a:pt x="7409" y="1434"/>
                  </a:lnTo>
                  <a:lnTo>
                    <a:pt x="7445" y="1426"/>
                  </a:lnTo>
                  <a:lnTo>
                    <a:pt x="7454" y="1425"/>
                  </a:lnTo>
                  <a:lnTo>
                    <a:pt x="7490" y="1418"/>
                  </a:lnTo>
                  <a:lnTo>
                    <a:pt x="7499" y="1417"/>
                  </a:lnTo>
                  <a:lnTo>
                    <a:pt x="7535" y="1412"/>
                  </a:lnTo>
                  <a:lnTo>
                    <a:pt x="7544" y="1411"/>
                  </a:lnTo>
                  <a:lnTo>
                    <a:pt x="7581" y="1408"/>
                  </a:lnTo>
                  <a:lnTo>
                    <a:pt x="7590" y="1407"/>
                  </a:lnTo>
                  <a:lnTo>
                    <a:pt x="7626" y="1405"/>
                  </a:lnTo>
                  <a:lnTo>
                    <a:pt x="7636" y="1405"/>
                  </a:lnTo>
                  <a:lnTo>
                    <a:pt x="7672" y="1404"/>
                  </a:lnTo>
                  <a:lnTo>
                    <a:pt x="7682" y="1404"/>
                  </a:lnTo>
                  <a:lnTo>
                    <a:pt x="7718" y="1405"/>
                  </a:lnTo>
                  <a:lnTo>
                    <a:pt x="7728" y="1405"/>
                  </a:lnTo>
                  <a:lnTo>
                    <a:pt x="7764" y="1407"/>
                  </a:lnTo>
                  <a:lnTo>
                    <a:pt x="7773" y="1408"/>
                  </a:lnTo>
                  <a:lnTo>
                    <a:pt x="7810" y="1411"/>
                  </a:lnTo>
                  <a:lnTo>
                    <a:pt x="7819" y="1412"/>
                  </a:lnTo>
                  <a:lnTo>
                    <a:pt x="7855" y="1417"/>
                  </a:lnTo>
                  <a:lnTo>
                    <a:pt x="7864" y="1418"/>
                  </a:lnTo>
                  <a:lnTo>
                    <a:pt x="7900" y="1425"/>
                  </a:lnTo>
                  <a:lnTo>
                    <a:pt x="7909" y="1426"/>
                  </a:lnTo>
                  <a:lnTo>
                    <a:pt x="7945" y="1434"/>
                  </a:lnTo>
                  <a:lnTo>
                    <a:pt x="7954" y="1436"/>
                  </a:lnTo>
                  <a:lnTo>
                    <a:pt x="7989" y="1445"/>
                  </a:lnTo>
                  <a:lnTo>
                    <a:pt x="7998" y="1447"/>
                  </a:lnTo>
                  <a:lnTo>
                    <a:pt x="8033" y="1457"/>
                  </a:lnTo>
                  <a:lnTo>
                    <a:pt x="8042" y="1460"/>
                  </a:lnTo>
                  <a:lnTo>
                    <a:pt x="8076" y="1471"/>
                  </a:lnTo>
                  <a:lnTo>
                    <a:pt x="8085" y="1475"/>
                  </a:lnTo>
                  <a:lnTo>
                    <a:pt x="8119" y="1487"/>
                  </a:lnTo>
                  <a:lnTo>
                    <a:pt x="8128" y="1491"/>
                  </a:lnTo>
                  <a:lnTo>
                    <a:pt x="8162" y="1505"/>
                  </a:lnTo>
                  <a:lnTo>
                    <a:pt x="8170" y="1508"/>
                  </a:lnTo>
                  <a:lnTo>
                    <a:pt x="8203" y="1524"/>
                  </a:lnTo>
                  <a:lnTo>
                    <a:pt x="8212" y="1528"/>
                  </a:lnTo>
                  <a:lnTo>
                    <a:pt x="8244" y="1544"/>
                  </a:lnTo>
                  <a:lnTo>
                    <a:pt x="8253" y="1549"/>
                  </a:lnTo>
                  <a:lnTo>
                    <a:pt x="8285" y="1567"/>
                  </a:lnTo>
                  <a:lnTo>
                    <a:pt x="8292" y="1571"/>
                  </a:lnTo>
                  <a:lnTo>
                    <a:pt x="8323" y="1589"/>
                  </a:lnTo>
                  <a:lnTo>
                    <a:pt x="8331" y="1594"/>
                  </a:lnTo>
                  <a:lnTo>
                    <a:pt x="8361" y="1614"/>
                  </a:lnTo>
                  <a:lnTo>
                    <a:pt x="8369" y="1620"/>
                  </a:lnTo>
                  <a:lnTo>
                    <a:pt x="8399" y="1641"/>
                  </a:lnTo>
                  <a:lnTo>
                    <a:pt x="8407" y="1646"/>
                  </a:lnTo>
                  <a:lnTo>
                    <a:pt x="8435" y="1668"/>
                  </a:lnTo>
                  <a:lnTo>
                    <a:pt x="8443" y="1674"/>
                  </a:lnTo>
                  <a:lnTo>
                    <a:pt x="8471" y="1697"/>
                  </a:lnTo>
                  <a:lnTo>
                    <a:pt x="8478" y="1703"/>
                  </a:lnTo>
                  <a:lnTo>
                    <a:pt x="8505" y="1728"/>
                  </a:lnTo>
                  <a:lnTo>
                    <a:pt x="8512" y="1734"/>
                  </a:lnTo>
                  <a:lnTo>
                    <a:pt x="8538" y="1759"/>
                  </a:lnTo>
                  <a:lnTo>
                    <a:pt x="8545" y="1766"/>
                  </a:lnTo>
                  <a:lnTo>
                    <a:pt x="8570" y="1792"/>
                  </a:lnTo>
                  <a:lnTo>
                    <a:pt x="8576" y="1799"/>
                  </a:lnTo>
                  <a:lnTo>
                    <a:pt x="8600" y="1826"/>
                  </a:lnTo>
                  <a:lnTo>
                    <a:pt x="8607" y="1833"/>
                  </a:lnTo>
                  <a:lnTo>
                    <a:pt x="8630" y="1861"/>
                  </a:lnTo>
                  <a:lnTo>
                    <a:pt x="8636" y="1868"/>
                  </a:lnTo>
                  <a:lnTo>
                    <a:pt x="8658" y="1897"/>
                  </a:lnTo>
                  <a:lnTo>
                    <a:pt x="8663" y="1904"/>
                  </a:lnTo>
                  <a:lnTo>
                    <a:pt x="8684" y="1934"/>
                  </a:lnTo>
                  <a:lnTo>
                    <a:pt x="8690" y="1942"/>
                  </a:lnTo>
                  <a:lnTo>
                    <a:pt x="8710" y="1972"/>
                  </a:lnTo>
                  <a:lnTo>
                    <a:pt x="8715" y="1980"/>
                  </a:lnTo>
                  <a:lnTo>
                    <a:pt x="8734" y="2011"/>
                  </a:lnTo>
                  <a:lnTo>
                    <a:pt x="8739" y="2021"/>
                  </a:lnTo>
                  <a:lnTo>
                    <a:pt x="8757" y="2053"/>
                  </a:lnTo>
                  <a:lnTo>
                    <a:pt x="8761" y="2061"/>
                  </a:lnTo>
                  <a:lnTo>
                    <a:pt x="8777" y="2093"/>
                  </a:lnTo>
                  <a:lnTo>
                    <a:pt x="8781" y="2102"/>
                  </a:lnTo>
                  <a:lnTo>
                    <a:pt x="8797" y="2135"/>
                  </a:lnTo>
                  <a:lnTo>
                    <a:pt x="8800" y="2143"/>
                  </a:lnTo>
                  <a:lnTo>
                    <a:pt x="8814" y="2177"/>
                  </a:lnTo>
                  <a:lnTo>
                    <a:pt x="8817" y="2186"/>
                  </a:lnTo>
                  <a:lnTo>
                    <a:pt x="8830" y="2220"/>
                  </a:lnTo>
                  <a:lnTo>
                    <a:pt x="8833" y="2228"/>
                  </a:lnTo>
                  <a:lnTo>
                    <a:pt x="8844" y="2263"/>
                  </a:lnTo>
                  <a:lnTo>
                    <a:pt x="8847" y="2272"/>
                  </a:lnTo>
                  <a:lnTo>
                    <a:pt x="8857" y="2307"/>
                  </a:lnTo>
                  <a:lnTo>
                    <a:pt x="8860" y="2316"/>
                  </a:lnTo>
                  <a:lnTo>
                    <a:pt x="8868" y="2351"/>
                  </a:lnTo>
                  <a:lnTo>
                    <a:pt x="8870" y="2360"/>
                  </a:lnTo>
                  <a:lnTo>
                    <a:pt x="8878" y="2395"/>
                  </a:lnTo>
                  <a:lnTo>
                    <a:pt x="8879" y="2404"/>
                  </a:lnTo>
                  <a:lnTo>
                    <a:pt x="8886" y="2440"/>
                  </a:lnTo>
                  <a:lnTo>
                    <a:pt x="8887" y="2449"/>
                  </a:lnTo>
                  <a:lnTo>
                    <a:pt x="8892" y="2485"/>
                  </a:lnTo>
                  <a:lnTo>
                    <a:pt x="8893" y="2495"/>
                  </a:lnTo>
                  <a:lnTo>
                    <a:pt x="8896" y="2531"/>
                  </a:lnTo>
                  <a:lnTo>
                    <a:pt x="8897" y="2540"/>
                  </a:lnTo>
                  <a:lnTo>
                    <a:pt x="8899" y="2576"/>
                  </a:lnTo>
                  <a:lnTo>
                    <a:pt x="8899" y="2586"/>
                  </a:lnTo>
                  <a:lnTo>
                    <a:pt x="8900" y="2622"/>
                  </a:lnTo>
                  <a:lnTo>
                    <a:pt x="8900" y="2627"/>
                  </a:lnTo>
                  <a:lnTo>
                    <a:pt x="8900" y="2628"/>
                  </a:lnTo>
                  <a:lnTo>
                    <a:pt x="8900" y="2633"/>
                  </a:lnTo>
                  <a:lnTo>
                    <a:pt x="8899" y="2669"/>
                  </a:lnTo>
                  <a:lnTo>
                    <a:pt x="8899" y="2679"/>
                  </a:lnTo>
                  <a:lnTo>
                    <a:pt x="8897" y="2715"/>
                  </a:lnTo>
                  <a:lnTo>
                    <a:pt x="8896" y="2724"/>
                  </a:lnTo>
                  <a:lnTo>
                    <a:pt x="8893" y="2760"/>
                  </a:lnTo>
                  <a:lnTo>
                    <a:pt x="8892" y="2770"/>
                  </a:lnTo>
                  <a:lnTo>
                    <a:pt x="8887" y="2806"/>
                  </a:lnTo>
                  <a:lnTo>
                    <a:pt x="8886" y="2815"/>
                  </a:lnTo>
                  <a:lnTo>
                    <a:pt x="8879" y="2851"/>
                  </a:lnTo>
                  <a:lnTo>
                    <a:pt x="8878" y="2860"/>
                  </a:lnTo>
                  <a:lnTo>
                    <a:pt x="8870" y="2895"/>
                  </a:lnTo>
                  <a:lnTo>
                    <a:pt x="8868" y="2904"/>
                  </a:lnTo>
                  <a:lnTo>
                    <a:pt x="8860" y="2939"/>
                  </a:lnTo>
                  <a:lnTo>
                    <a:pt x="8857" y="2948"/>
                  </a:lnTo>
                  <a:lnTo>
                    <a:pt x="8847" y="2983"/>
                  </a:lnTo>
                  <a:lnTo>
                    <a:pt x="8844" y="2992"/>
                  </a:lnTo>
                  <a:lnTo>
                    <a:pt x="8833" y="3027"/>
                  </a:lnTo>
                  <a:lnTo>
                    <a:pt x="8830" y="3035"/>
                  </a:lnTo>
                  <a:lnTo>
                    <a:pt x="8817" y="3069"/>
                  </a:lnTo>
                  <a:lnTo>
                    <a:pt x="8814" y="3078"/>
                  </a:lnTo>
                  <a:lnTo>
                    <a:pt x="8800" y="3112"/>
                  </a:lnTo>
                  <a:lnTo>
                    <a:pt x="8797" y="3120"/>
                  </a:lnTo>
                  <a:lnTo>
                    <a:pt x="8781" y="3153"/>
                  </a:lnTo>
                  <a:lnTo>
                    <a:pt x="8777" y="3162"/>
                  </a:lnTo>
                  <a:lnTo>
                    <a:pt x="8761" y="3194"/>
                  </a:lnTo>
                  <a:lnTo>
                    <a:pt x="8757" y="3202"/>
                  </a:lnTo>
                  <a:lnTo>
                    <a:pt x="8739" y="3234"/>
                  </a:lnTo>
                  <a:lnTo>
                    <a:pt x="8734" y="3244"/>
                  </a:lnTo>
                  <a:lnTo>
                    <a:pt x="8715" y="3275"/>
                  </a:lnTo>
                  <a:lnTo>
                    <a:pt x="8710" y="3283"/>
                  </a:lnTo>
                  <a:lnTo>
                    <a:pt x="8690" y="3313"/>
                  </a:lnTo>
                  <a:lnTo>
                    <a:pt x="8684" y="3321"/>
                  </a:lnTo>
                  <a:lnTo>
                    <a:pt x="8663" y="3351"/>
                  </a:lnTo>
                  <a:lnTo>
                    <a:pt x="8658" y="3358"/>
                  </a:lnTo>
                  <a:lnTo>
                    <a:pt x="8636" y="3387"/>
                  </a:lnTo>
                  <a:lnTo>
                    <a:pt x="8630" y="3394"/>
                  </a:lnTo>
                  <a:lnTo>
                    <a:pt x="8607" y="3422"/>
                  </a:lnTo>
                  <a:lnTo>
                    <a:pt x="8600" y="3429"/>
                  </a:lnTo>
                  <a:lnTo>
                    <a:pt x="8576" y="3456"/>
                  </a:lnTo>
                  <a:lnTo>
                    <a:pt x="8570" y="3463"/>
                  </a:lnTo>
                  <a:lnTo>
                    <a:pt x="8545" y="3489"/>
                  </a:lnTo>
                  <a:lnTo>
                    <a:pt x="8538" y="3496"/>
                  </a:lnTo>
                  <a:lnTo>
                    <a:pt x="8512" y="3521"/>
                  </a:lnTo>
                  <a:lnTo>
                    <a:pt x="8505" y="3527"/>
                  </a:lnTo>
                  <a:lnTo>
                    <a:pt x="8478" y="3552"/>
                  </a:lnTo>
                  <a:lnTo>
                    <a:pt x="8471" y="3558"/>
                  </a:lnTo>
                  <a:lnTo>
                    <a:pt x="8443" y="3581"/>
                  </a:lnTo>
                  <a:lnTo>
                    <a:pt x="8435" y="3587"/>
                  </a:lnTo>
                  <a:lnTo>
                    <a:pt x="8407" y="3609"/>
                  </a:lnTo>
                  <a:lnTo>
                    <a:pt x="8399" y="3614"/>
                  </a:lnTo>
                  <a:lnTo>
                    <a:pt x="8369" y="3635"/>
                  </a:lnTo>
                  <a:lnTo>
                    <a:pt x="8361" y="3641"/>
                  </a:lnTo>
                  <a:lnTo>
                    <a:pt x="8331" y="3661"/>
                  </a:lnTo>
                  <a:lnTo>
                    <a:pt x="8323" y="3666"/>
                  </a:lnTo>
                  <a:lnTo>
                    <a:pt x="8292" y="3684"/>
                  </a:lnTo>
                  <a:lnTo>
                    <a:pt x="8285" y="3688"/>
                  </a:lnTo>
                  <a:lnTo>
                    <a:pt x="8253" y="3706"/>
                  </a:lnTo>
                  <a:lnTo>
                    <a:pt x="8244" y="3711"/>
                  </a:lnTo>
                  <a:lnTo>
                    <a:pt x="8212" y="3727"/>
                  </a:lnTo>
                  <a:lnTo>
                    <a:pt x="8203" y="3731"/>
                  </a:lnTo>
                  <a:lnTo>
                    <a:pt x="8170" y="3747"/>
                  </a:lnTo>
                  <a:lnTo>
                    <a:pt x="8162" y="3750"/>
                  </a:lnTo>
                  <a:lnTo>
                    <a:pt x="8128" y="3764"/>
                  </a:lnTo>
                  <a:lnTo>
                    <a:pt x="8119" y="3768"/>
                  </a:lnTo>
                  <a:lnTo>
                    <a:pt x="8085" y="3780"/>
                  </a:lnTo>
                  <a:lnTo>
                    <a:pt x="8076" y="3784"/>
                  </a:lnTo>
                  <a:lnTo>
                    <a:pt x="8042" y="3795"/>
                  </a:lnTo>
                  <a:lnTo>
                    <a:pt x="8033" y="3798"/>
                  </a:lnTo>
                  <a:lnTo>
                    <a:pt x="7998" y="3808"/>
                  </a:lnTo>
                  <a:lnTo>
                    <a:pt x="7989" y="3810"/>
                  </a:lnTo>
                  <a:lnTo>
                    <a:pt x="7954" y="3819"/>
                  </a:lnTo>
                  <a:lnTo>
                    <a:pt x="7945" y="3821"/>
                  </a:lnTo>
                  <a:lnTo>
                    <a:pt x="7909" y="3829"/>
                  </a:lnTo>
                  <a:lnTo>
                    <a:pt x="7900" y="3830"/>
                  </a:lnTo>
                  <a:lnTo>
                    <a:pt x="7864" y="3837"/>
                  </a:lnTo>
                  <a:lnTo>
                    <a:pt x="7855" y="3838"/>
                  </a:lnTo>
                  <a:lnTo>
                    <a:pt x="7819" y="3843"/>
                  </a:lnTo>
                  <a:lnTo>
                    <a:pt x="7810" y="3844"/>
                  </a:lnTo>
                  <a:lnTo>
                    <a:pt x="7773" y="3847"/>
                  </a:lnTo>
                  <a:lnTo>
                    <a:pt x="7764" y="3848"/>
                  </a:lnTo>
                  <a:lnTo>
                    <a:pt x="7728" y="3850"/>
                  </a:lnTo>
                  <a:lnTo>
                    <a:pt x="7718" y="3850"/>
                  </a:lnTo>
                  <a:lnTo>
                    <a:pt x="7682" y="3851"/>
                  </a:lnTo>
                  <a:lnTo>
                    <a:pt x="7672" y="3851"/>
                  </a:lnTo>
                  <a:lnTo>
                    <a:pt x="7636" y="3850"/>
                  </a:lnTo>
                  <a:lnTo>
                    <a:pt x="7626" y="3850"/>
                  </a:lnTo>
                  <a:lnTo>
                    <a:pt x="7590" y="3848"/>
                  </a:lnTo>
                  <a:lnTo>
                    <a:pt x="7581" y="3847"/>
                  </a:lnTo>
                  <a:lnTo>
                    <a:pt x="7544" y="3844"/>
                  </a:lnTo>
                  <a:lnTo>
                    <a:pt x="7535" y="3843"/>
                  </a:lnTo>
                  <a:lnTo>
                    <a:pt x="7499" y="3838"/>
                  </a:lnTo>
                  <a:lnTo>
                    <a:pt x="7490" y="3837"/>
                  </a:lnTo>
                  <a:lnTo>
                    <a:pt x="7454" y="3830"/>
                  </a:lnTo>
                  <a:lnTo>
                    <a:pt x="7445" y="3829"/>
                  </a:lnTo>
                  <a:lnTo>
                    <a:pt x="7409" y="3821"/>
                  </a:lnTo>
                  <a:lnTo>
                    <a:pt x="7400" y="3819"/>
                  </a:lnTo>
                  <a:lnTo>
                    <a:pt x="7365" y="3810"/>
                  </a:lnTo>
                  <a:lnTo>
                    <a:pt x="7355" y="3808"/>
                  </a:lnTo>
                  <a:lnTo>
                    <a:pt x="7321" y="3798"/>
                  </a:lnTo>
                  <a:lnTo>
                    <a:pt x="7312" y="3795"/>
                  </a:lnTo>
                  <a:lnTo>
                    <a:pt x="7277" y="3784"/>
                  </a:lnTo>
                  <a:lnTo>
                    <a:pt x="7268" y="3781"/>
                  </a:lnTo>
                  <a:lnTo>
                    <a:pt x="7234" y="3768"/>
                  </a:lnTo>
                  <a:lnTo>
                    <a:pt x="7225" y="3764"/>
                  </a:lnTo>
                  <a:lnTo>
                    <a:pt x="7192" y="3750"/>
                  </a:lnTo>
                  <a:lnTo>
                    <a:pt x="7183" y="3747"/>
                  </a:lnTo>
                  <a:lnTo>
                    <a:pt x="7150" y="3731"/>
                  </a:lnTo>
                  <a:lnTo>
                    <a:pt x="7141" y="3727"/>
                  </a:lnTo>
                  <a:lnTo>
                    <a:pt x="7109" y="3711"/>
                  </a:lnTo>
                  <a:lnTo>
                    <a:pt x="7101" y="3706"/>
                  </a:lnTo>
                  <a:lnTo>
                    <a:pt x="7069" y="3688"/>
                  </a:lnTo>
                  <a:lnTo>
                    <a:pt x="7061" y="3684"/>
                  </a:lnTo>
                  <a:lnTo>
                    <a:pt x="7030" y="3666"/>
                  </a:lnTo>
                  <a:lnTo>
                    <a:pt x="7022" y="3661"/>
                  </a:lnTo>
                  <a:lnTo>
                    <a:pt x="6992" y="3641"/>
                  </a:lnTo>
                  <a:lnTo>
                    <a:pt x="6984" y="3635"/>
                  </a:lnTo>
                  <a:lnTo>
                    <a:pt x="6978" y="3631"/>
                  </a:lnTo>
                  <a:lnTo>
                    <a:pt x="5732" y="6123"/>
                  </a:lnTo>
                  <a:lnTo>
                    <a:pt x="5754" y="6138"/>
                  </a:lnTo>
                  <a:lnTo>
                    <a:pt x="5762" y="6143"/>
                  </a:lnTo>
                  <a:lnTo>
                    <a:pt x="5796" y="6167"/>
                  </a:lnTo>
                  <a:lnTo>
                    <a:pt x="5803" y="6172"/>
                  </a:lnTo>
                  <a:lnTo>
                    <a:pt x="5835" y="6197"/>
                  </a:lnTo>
                  <a:lnTo>
                    <a:pt x="5843" y="6203"/>
                  </a:lnTo>
                  <a:lnTo>
                    <a:pt x="5874" y="6229"/>
                  </a:lnTo>
                  <a:lnTo>
                    <a:pt x="5881" y="6235"/>
                  </a:lnTo>
                  <a:lnTo>
                    <a:pt x="5912" y="6262"/>
                  </a:lnTo>
                  <a:lnTo>
                    <a:pt x="5918" y="6268"/>
                  </a:lnTo>
                  <a:lnTo>
                    <a:pt x="5948" y="6297"/>
                  </a:lnTo>
                  <a:lnTo>
                    <a:pt x="5954" y="6303"/>
                  </a:lnTo>
                  <a:lnTo>
                    <a:pt x="5983" y="6333"/>
                  </a:lnTo>
                  <a:lnTo>
                    <a:pt x="5989" y="6339"/>
                  </a:lnTo>
                  <a:lnTo>
                    <a:pt x="6016" y="6370"/>
                  </a:lnTo>
                  <a:lnTo>
                    <a:pt x="6022" y="6377"/>
                  </a:lnTo>
                  <a:lnTo>
                    <a:pt x="6048" y="6408"/>
                  </a:lnTo>
                  <a:lnTo>
                    <a:pt x="6054" y="6416"/>
                  </a:lnTo>
                  <a:lnTo>
                    <a:pt x="6079" y="6448"/>
                  </a:lnTo>
                  <a:lnTo>
                    <a:pt x="6084" y="6455"/>
                  </a:lnTo>
                  <a:lnTo>
                    <a:pt x="6108" y="6489"/>
                  </a:lnTo>
                  <a:lnTo>
                    <a:pt x="6113" y="6497"/>
                  </a:lnTo>
                  <a:lnTo>
                    <a:pt x="6136" y="6531"/>
                  </a:lnTo>
                  <a:lnTo>
                    <a:pt x="6141" y="6539"/>
                  </a:lnTo>
                  <a:lnTo>
                    <a:pt x="6162" y="6574"/>
                  </a:lnTo>
                  <a:lnTo>
                    <a:pt x="6167" y="6582"/>
                  </a:lnTo>
                  <a:lnTo>
                    <a:pt x="6187" y="6619"/>
                  </a:lnTo>
                  <a:lnTo>
                    <a:pt x="6191" y="6627"/>
                  </a:lnTo>
                  <a:lnTo>
                    <a:pt x="6210" y="6663"/>
                  </a:lnTo>
                  <a:lnTo>
                    <a:pt x="6214" y="6672"/>
                  </a:lnTo>
                  <a:lnTo>
                    <a:pt x="6231" y="6709"/>
                  </a:lnTo>
                  <a:lnTo>
                    <a:pt x="6234" y="6718"/>
                  </a:lnTo>
                  <a:lnTo>
                    <a:pt x="6250" y="6756"/>
                  </a:lnTo>
                  <a:lnTo>
                    <a:pt x="6254" y="6764"/>
                  </a:lnTo>
                  <a:lnTo>
                    <a:pt x="6268" y="6803"/>
                  </a:lnTo>
                  <a:lnTo>
                    <a:pt x="6271" y="6811"/>
                  </a:lnTo>
                  <a:lnTo>
                    <a:pt x="6284" y="6850"/>
                  </a:lnTo>
                  <a:lnTo>
                    <a:pt x="6286" y="6859"/>
                  </a:lnTo>
                  <a:lnTo>
                    <a:pt x="6298" y="6898"/>
                  </a:lnTo>
                  <a:lnTo>
                    <a:pt x="6300" y="6907"/>
                  </a:lnTo>
                  <a:lnTo>
                    <a:pt x="6310" y="6947"/>
                  </a:lnTo>
                  <a:lnTo>
                    <a:pt x="6312" y="6956"/>
                  </a:lnTo>
                  <a:lnTo>
                    <a:pt x="6320" y="6996"/>
                  </a:lnTo>
                  <a:lnTo>
                    <a:pt x="6322" y="7005"/>
                  </a:lnTo>
                  <a:lnTo>
                    <a:pt x="6329" y="7045"/>
                  </a:lnTo>
                  <a:lnTo>
                    <a:pt x="6330" y="7055"/>
                  </a:lnTo>
                  <a:lnTo>
                    <a:pt x="6336" y="7095"/>
                  </a:lnTo>
                  <a:lnTo>
                    <a:pt x="6337" y="7105"/>
                  </a:lnTo>
                  <a:lnTo>
                    <a:pt x="6341" y="7145"/>
                  </a:lnTo>
                  <a:lnTo>
                    <a:pt x="6341" y="7155"/>
                  </a:lnTo>
                  <a:lnTo>
                    <a:pt x="6344" y="7196"/>
                  </a:lnTo>
                  <a:lnTo>
                    <a:pt x="6344" y="7205"/>
                  </a:lnTo>
                  <a:lnTo>
                    <a:pt x="6345" y="7246"/>
                  </a:lnTo>
                  <a:lnTo>
                    <a:pt x="6345" y="7256"/>
                  </a:lnTo>
                  <a:lnTo>
                    <a:pt x="6344" y="7297"/>
                  </a:lnTo>
                  <a:lnTo>
                    <a:pt x="6344" y="7306"/>
                  </a:lnTo>
                  <a:lnTo>
                    <a:pt x="6341" y="7347"/>
                  </a:lnTo>
                  <a:lnTo>
                    <a:pt x="6341" y="7357"/>
                  </a:lnTo>
                  <a:lnTo>
                    <a:pt x="6337" y="7397"/>
                  </a:lnTo>
                  <a:lnTo>
                    <a:pt x="6336" y="7407"/>
                  </a:lnTo>
                  <a:lnTo>
                    <a:pt x="6330" y="7447"/>
                  </a:lnTo>
                  <a:lnTo>
                    <a:pt x="6329" y="7457"/>
                  </a:lnTo>
                  <a:lnTo>
                    <a:pt x="6322" y="7497"/>
                  </a:lnTo>
                  <a:lnTo>
                    <a:pt x="6320" y="7506"/>
                  </a:lnTo>
                  <a:lnTo>
                    <a:pt x="6312" y="7546"/>
                  </a:lnTo>
                  <a:lnTo>
                    <a:pt x="6310" y="7555"/>
                  </a:lnTo>
                  <a:lnTo>
                    <a:pt x="6300" y="7595"/>
                  </a:lnTo>
                  <a:lnTo>
                    <a:pt x="6298" y="7604"/>
                  </a:lnTo>
                  <a:lnTo>
                    <a:pt x="6286" y="7643"/>
                  </a:lnTo>
                  <a:lnTo>
                    <a:pt x="6284" y="7652"/>
                  </a:lnTo>
                  <a:lnTo>
                    <a:pt x="6271" y="7691"/>
                  </a:lnTo>
                  <a:lnTo>
                    <a:pt x="6268" y="7699"/>
                  </a:lnTo>
                  <a:lnTo>
                    <a:pt x="6253" y="7738"/>
                  </a:lnTo>
                  <a:lnTo>
                    <a:pt x="6250" y="7746"/>
                  </a:lnTo>
                  <a:lnTo>
                    <a:pt x="6234" y="7784"/>
                  </a:lnTo>
                  <a:lnTo>
                    <a:pt x="6231" y="7793"/>
                  </a:lnTo>
                  <a:lnTo>
                    <a:pt x="6214" y="7830"/>
                  </a:lnTo>
                  <a:lnTo>
                    <a:pt x="6209" y="7838"/>
                  </a:lnTo>
                  <a:lnTo>
                    <a:pt x="6191" y="7875"/>
                  </a:lnTo>
                  <a:lnTo>
                    <a:pt x="6187" y="7883"/>
                  </a:lnTo>
                  <a:lnTo>
                    <a:pt x="6167" y="7919"/>
                  </a:lnTo>
                  <a:lnTo>
                    <a:pt x="6162" y="7927"/>
                  </a:lnTo>
                  <a:lnTo>
                    <a:pt x="6141" y="7962"/>
                  </a:lnTo>
                  <a:lnTo>
                    <a:pt x="6136" y="7970"/>
                  </a:lnTo>
                  <a:lnTo>
                    <a:pt x="6114" y="8004"/>
                  </a:lnTo>
                  <a:lnTo>
                    <a:pt x="6108" y="8012"/>
                  </a:lnTo>
                  <a:lnTo>
                    <a:pt x="6085" y="8046"/>
                  </a:lnTo>
                  <a:lnTo>
                    <a:pt x="6079" y="8053"/>
                  </a:lnTo>
                  <a:lnTo>
                    <a:pt x="6054" y="8086"/>
                  </a:lnTo>
                  <a:lnTo>
                    <a:pt x="6048" y="8093"/>
                  </a:lnTo>
                  <a:lnTo>
                    <a:pt x="6022" y="8125"/>
                  </a:lnTo>
                  <a:lnTo>
                    <a:pt x="6016" y="8132"/>
                  </a:lnTo>
                  <a:lnTo>
                    <a:pt x="5989" y="8162"/>
                  </a:lnTo>
                  <a:lnTo>
                    <a:pt x="5983" y="8169"/>
                  </a:lnTo>
                  <a:lnTo>
                    <a:pt x="5954" y="8198"/>
                  </a:lnTo>
                  <a:lnTo>
                    <a:pt x="5948" y="8205"/>
                  </a:lnTo>
                  <a:lnTo>
                    <a:pt x="5919" y="8233"/>
                  </a:lnTo>
                  <a:lnTo>
                    <a:pt x="5912" y="8240"/>
                  </a:lnTo>
                  <a:lnTo>
                    <a:pt x="5881" y="8267"/>
                  </a:lnTo>
                  <a:lnTo>
                    <a:pt x="5874" y="8273"/>
                  </a:lnTo>
                  <a:lnTo>
                    <a:pt x="5843" y="8299"/>
                  </a:lnTo>
                  <a:lnTo>
                    <a:pt x="5835" y="8305"/>
                  </a:lnTo>
                  <a:lnTo>
                    <a:pt x="5803" y="8330"/>
                  </a:lnTo>
                  <a:lnTo>
                    <a:pt x="5796" y="8335"/>
                  </a:lnTo>
                  <a:lnTo>
                    <a:pt x="5762" y="8359"/>
                  </a:lnTo>
                  <a:lnTo>
                    <a:pt x="5755" y="8364"/>
                  </a:lnTo>
                  <a:lnTo>
                    <a:pt x="5720" y="8387"/>
                  </a:lnTo>
                  <a:lnTo>
                    <a:pt x="5712" y="8392"/>
                  </a:lnTo>
                  <a:lnTo>
                    <a:pt x="5677" y="8413"/>
                  </a:lnTo>
                  <a:lnTo>
                    <a:pt x="5669" y="8418"/>
                  </a:lnTo>
                  <a:lnTo>
                    <a:pt x="5632" y="8438"/>
                  </a:lnTo>
                  <a:lnTo>
                    <a:pt x="5624" y="8442"/>
                  </a:lnTo>
                  <a:lnTo>
                    <a:pt x="5588" y="8461"/>
                  </a:lnTo>
                  <a:lnTo>
                    <a:pt x="5579" y="8465"/>
                  </a:lnTo>
                  <a:lnTo>
                    <a:pt x="5542" y="8482"/>
                  </a:lnTo>
                  <a:lnTo>
                    <a:pt x="5533" y="8485"/>
                  </a:lnTo>
                  <a:lnTo>
                    <a:pt x="5495" y="8501"/>
                  </a:lnTo>
                  <a:lnTo>
                    <a:pt x="5487" y="8505"/>
                  </a:lnTo>
                  <a:lnTo>
                    <a:pt x="5448" y="8519"/>
                  </a:lnTo>
                  <a:lnTo>
                    <a:pt x="5440" y="8522"/>
                  </a:lnTo>
                  <a:lnTo>
                    <a:pt x="5401" y="8535"/>
                  </a:lnTo>
                  <a:lnTo>
                    <a:pt x="5392" y="8537"/>
                  </a:lnTo>
                  <a:lnTo>
                    <a:pt x="5353" y="8549"/>
                  </a:lnTo>
                  <a:lnTo>
                    <a:pt x="5344" y="8551"/>
                  </a:lnTo>
                  <a:lnTo>
                    <a:pt x="5304" y="8561"/>
                  </a:lnTo>
                  <a:lnTo>
                    <a:pt x="5295" y="8563"/>
                  </a:lnTo>
                  <a:lnTo>
                    <a:pt x="5255" y="8571"/>
                  </a:lnTo>
                  <a:lnTo>
                    <a:pt x="5246" y="8573"/>
                  </a:lnTo>
                  <a:lnTo>
                    <a:pt x="5206" y="8580"/>
                  </a:lnTo>
                  <a:lnTo>
                    <a:pt x="5196" y="8581"/>
                  </a:lnTo>
                  <a:lnTo>
                    <a:pt x="5156" y="8587"/>
                  </a:lnTo>
                  <a:lnTo>
                    <a:pt x="5146" y="8588"/>
                  </a:lnTo>
                  <a:lnTo>
                    <a:pt x="5106" y="8592"/>
                  </a:lnTo>
                  <a:lnTo>
                    <a:pt x="5096" y="8592"/>
                  </a:lnTo>
                  <a:lnTo>
                    <a:pt x="5055" y="8595"/>
                  </a:lnTo>
                  <a:lnTo>
                    <a:pt x="5046" y="8595"/>
                  </a:lnTo>
                  <a:lnTo>
                    <a:pt x="5005" y="8596"/>
                  </a:lnTo>
                  <a:lnTo>
                    <a:pt x="4995" y="8596"/>
                  </a:lnTo>
                  <a:lnTo>
                    <a:pt x="4954" y="8595"/>
                  </a:lnTo>
                  <a:lnTo>
                    <a:pt x="4945" y="8595"/>
                  </a:lnTo>
                  <a:lnTo>
                    <a:pt x="4904" y="8592"/>
                  </a:lnTo>
                  <a:lnTo>
                    <a:pt x="4894" y="8592"/>
                  </a:lnTo>
                  <a:lnTo>
                    <a:pt x="4854" y="8588"/>
                  </a:lnTo>
                  <a:lnTo>
                    <a:pt x="4844" y="8587"/>
                  </a:lnTo>
                  <a:lnTo>
                    <a:pt x="4804" y="8581"/>
                  </a:lnTo>
                  <a:lnTo>
                    <a:pt x="4794" y="8580"/>
                  </a:lnTo>
                  <a:lnTo>
                    <a:pt x="4754" y="8573"/>
                  </a:lnTo>
                  <a:lnTo>
                    <a:pt x="4745" y="8571"/>
                  </a:lnTo>
                  <a:lnTo>
                    <a:pt x="4705" y="8563"/>
                  </a:lnTo>
                  <a:lnTo>
                    <a:pt x="4696" y="8561"/>
                  </a:lnTo>
                  <a:lnTo>
                    <a:pt x="4656" y="8551"/>
                  </a:lnTo>
                  <a:lnTo>
                    <a:pt x="4647" y="8549"/>
                  </a:lnTo>
                  <a:lnTo>
                    <a:pt x="4608" y="8537"/>
                  </a:lnTo>
                  <a:lnTo>
                    <a:pt x="4599" y="8535"/>
                  </a:lnTo>
                  <a:lnTo>
                    <a:pt x="4560" y="8522"/>
                  </a:lnTo>
                  <a:lnTo>
                    <a:pt x="4552" y="8519"/>
                  </a:lnTo>
                  <a:lnTo>
                    <a:pt x="4513" y="8505"/>
                  </a:lnTo>
                  <a:lnTo>
                    <a:pt x="4505" y="8501"/>
                  </a:lnTo>
                  <a:lnTo>
                    <a:pt x="4467" y="8485"/>
                  </a:lnTo>
                  <a:lnTo>
                    <a:pt x="4458" y="8482"/>
                  </a:lnTo>
                  <a:lnTo>
                    <a:pt x="4421" y="8465"/>
                  </a:lnTo>
                  <a:lnTo>
                    <a:pt x="4412" y="8461"/>
                  </a:lnTo>
                  <a:lnTo>
                    <a:pt x="4376" y="8442"/>
                  </a:lnTo>
                  <a:lnTo>
                    <a:pt x="4368" y="8438"/>
                  </a:lnTo>
                  <a:lnTo>
                    <a:pt x="4331" y="8418"/>
                  </a:lnTo>
                  <a:lnTo>
                    <a:pt x="4323" y="8413"/>
                  </a:lnTo>
                  <a:lnTo>
                    <a:pt x="4288" y="8392"/>
                  </a:lnTo>
                  <a:lnTo>
                    <a:pt x="4280" y="8387"/>
                  </a:lnTo>
                  <a:lnTo>
                    <a:pt x="4245" y="8364"/>
                  </a:lnTo>
                  <a:lnTo>
                    <a:pt x="4238" y="8359"/>
                  </a:lnTo>
                  <a:lnTo>
                    <a:pt x="4204" y="8335"/>
                  </a:lnTo>
                  <a:lnTo>
                    <a:pt x="4197" y="8330"/>
                  </a:lnTo>
                  <a:lnTo>
                    <a:pt x="4165" y="8305"/>
                  </a:lnTo>
                  <a:lnTo>
                    <a:pt x="4157" y="8299"/>
                  </a:lnTo>
                  <a:lnTo>
                    <a:pt x="4126" y="8273"/>
                  </a:lnTo>
                  <a:lnTo>
                    <a:pt x="4119" y="8267"/>
                  </a:lnTo>
                  <a:lnTo>
                    <a:pt x="4088" y="8240"/>
                  </a:lnTo>
                  <a:lnTo>
                    <a:pt x="4081" y="8233"/>
                  </a:lnTo>
                  <a:lnTo>
                    <a:pt x="4052" y="8205"/>
                  </a:lnTo>
                  <a:lnTo>
                    <a:pt x="4046" y="8198"/>
                  </a:lnTo>
                  <a:lnTo>
                    <a:pt x="4017" y="8169"/>
                  </a:lnTo>
                  <a:lnTo>
                    <a:pt x="4011" y="8162"/>
                  </a:lnTo>
                  <a:lnTo>
                    <a:pt x="3984" y="8132"/>
                  </a:lnTo>
                  <a:lnTo>
                    <a:pt x="3978" y="8125"/>
                  </a:lnTo>
                  <a:lnTo>
                    <a:pt x="3952" y="8093"/>
                  </a:lnTo>
                  <a:lnTo>
                    <a:pt x="3946" y="8086"/>
                  </a:lnTo>
                  <a:lnTo>
                    <a:pt x="3921" y="8053"/>
                  </a:lnTo>
                  <a:lnTo>
                    <a:pt x="3915" y="8046"/>
                  </a:lnTo>
                  <a:lnTo>
                    <a:pt x="3892" y="8012"/>
                  </a:lnTo>
                  <a:lnTo>
                    <a:pt x="3886" y="8004"/>
                  </a:lnTo>
                  <a:lnTo>
                    <a:pt x="3864" y="7970"/>
                  </a:lnTo>
                  <a:lnTo>
                    <a:pt x="3859" y="7962"/>
                  </a:lnTo>
                  <a:lnTo>
                    <a:pt x="3838" y="7927"/>
                  </a:lnTo>
                  <a:lnTo>
                    <a:pt x="3833" y="7919"/>
                  </a:lnTo>
                  <a:lnTo>
                    <a:pt x="3813" y="7883"/>
                  </a:lnTo>
                  <a:lnTo>
                    <a:pt x="3809" y="7875"/>
                  </a:lnTo>
                  <a:lnTo>
                    <a:pt x="3791" y="7838"/>
                  </a:lnTo>
                  <a:lnTo>
                    <a:pt x="3786" y="7830"/>
                  </a:lnTo>
                  <a:lnTo>
                    <a:pt x="3769" y="7793"/>
                  </a:lnTo>
                  <a:lnTo>
                    <a:pt x="3766" y="7784"/>
                  </a:lnTo>
                  <a:lnTo>
                    <a:pt x="3750" y="7746"/>
                  </a:lnTo>
                  <a:lnTo>
                    <a:pt x="3747" y="7738"/>
                  </a:lnTo>
                  <a:lnTo>
                    <a:pt x="3732" y="7699"/>
                  </a:lnTo>
                  <a:lnTo>
                    <a:pt x="3729" y="7691"/>
                  </a:lnTo>
                  <a:lnTo>
                    <a:pt x="3716" y="7652"/>
                  </a:lnTo>
                  <a:lnTo>
                    <a:pt x="3714" y="7643"/>
                  </a:lnTo>
                  <a:lnTo>
                    <a:pt x="3702" y="7604"/>
                  </a:lnTo>
                  <a:lnTo>
                    <a:pt x="3700" y="7595"/>
                  </a:lnTo>
                  <a:lnTo>
                    <a:pt x="3690" y="7555"/>
                  </a:lnTo>
                  <a:lnTo>
                    <a:pt x="3688" y="7546"/>
                  </a:lnTo>
                  <a:lnTo>
                    <a:pt x="3680" y="7506"/>
                  </a:lnTo>
                  <a:lnTo>
                    <a:pt x="3678" y="7497"/>
                  </a:lnTo>
                  <a:lnTo>
                    <a:pt x="3671" y="7457"/>
                  </a:lnTo>
                  <a:lnTo>
                    <a:pt x="3670" y="7447"/>
                  </a:lnTo>
                  <a:lnTo>
                    <a:pt x="3664" y="7407"/>
                  </a:lnTo>
                  <a:lnTo>
                    <a:pt x="3663" y="7397"/>
                  </a:lnTo>
                  <a:lnTo>
                    <a:pt x="3659" y="7357"/>
                  </a:lnTo>
                  <a:lnTo>
                    <a:pt x="3659" y="7347"/>
                  </a:lnTo>
                  <a:lnTo>
                    <a:pt x="3656" y="7306"/>
                  </a:lnTo>
                  <a:lnTo>
                    <a:pt x="3656" y="7297"/>
                  </a:lnTo>
                  <a:lnTo>
                    <a:pt x="3655" y="7256"/>
                  </a:lnTo>
                  <a:lnTo>
                    <a:pt x="3655" y="7246"/>
                  </a:lnTo>
                  <a:lnTo>
                    <a:pt x="3656" y="7205"/>
                  </a:lnTo>
                  <a:lnTo>
                    <a:pt x="3656" y="7196"/>
                  </a:lnTo>
                  <a:lnTo>
                    <a:pt x="3659" y="7155"/>
                  </a:lnTo>
                  <a:lnTo>
                    <a:pt x="3659" y="7145"/>
                  </a:lnTo>
                  <a:lnTo>
                    <a:pt x="3663" y="7105"/>
                  </a:lnTo>
                  <a:lnTo>
                    <a:pt x="3664" y="7095"/>
                  </a:lnTo>
                  <a:lnTo>
                    <a:pt x="3670" y="7055"/>
                  </a:lnTo>
                  <a:lnTo>
                    <a:pt x="3671" y="7045"/>
                  </a:lnTo>
                  <a:lnTo>
                    <a:pt x="3678" y="7005"/>
                  </a:lnTo>
                  <a:lnTo>
                    <a:pt x="3680" y="6996"/>
                  </a:lnTo>
                  <a:lnTo>
                    <a:pt x="3688" y="6956"/>
                  </a:lnTo>
                  <a:lnTo>
                    <a:pt x="3690" y="6947"/>
                  </a:lnTo>
                  <a:lnTo>
                    <a:pt x="3700" y="6907"/>
                  </a:lnTo>
                  <a:lnTo>
                    <a:pt x="3702" y="6898"/>
                  </a:lnTo>
                  <a:lnTo>
                    <a:pt x="3714" y="6859"/>
                  </a:lnTo>
                  <a:lnTo>
                    <a:pt x="3716" y="6850"/>
                  </a:lnTo>
                  <a:lnTo>
                    <a:pt x="3729" y="6811"/>
                  </a:lnTo>
                  <a:lnTo>
                    <a:pt x="3732" y="6803"/>
                  </a:lnTo>
                  <a:lnTo>
                    <a:pt x="3746" y="6764"/>
                  </a:lnTo>
                  <a:lnTo>
                    <a:pt x="3750" y="6756"/>
                  </a:lnTo>
                  <a:lnTo>
                    <a:pt x="3766" y="6718"/>
                  </a:lnTo>
                  <a:lnTo>
                    <a:pt x="3769" y="6709"/>
                  </a:lnTo>
                  <a:lnTo>
                    <a:pt x="3786" y="6672"/>
                  </a:lnTo>
                  <a:lnTo>
                    <a:pt x="3790" y="6663"/>
                  </a:lnTo>
                  <a:lnTo>
                    <a:pt x="3809" y="6627"/>
                  </a:lnTo>
                  <a:lnTo>
                    <a:pt x="3813" y="6619"/>
                  </a:lnTo>
                  <a:lnTo>
                    <a:pt x="3833" y="6582"/>
                  </a:lnTo>
                  <a:lnTo>
                    <a:pt x="3838" y="6574"/>
                  </a:lnTo>
                  <a:lnTo>
                    <a:pt x="3859" y="6539"/>
                  </a:lnTo>
                  <a:lnTo>
                    <a:pt x="3864" y="6531"/>
                  </a:lnTo>
                  <a:lnTo>
                    <a:pt x="3887" y="6497"/>
                  </a:lnTo>
                  <a:lnTo>
                    <a:pt x="3892" y="6489"/>
                  </a:lnTo>
                  <a:lnTo>
                    <a:pt x="3916" y="6455"/>
                  </a:lnTo>
                  <a:lnTo>
                    <a:pt x="3921" y="6448"/>
                  </a:lnTo>
                  <a:lnTo>
                    <a:pt x="3946" y="6416"/>
                  </a:lnTo>
                  <a:lnTo>
                    <a:pt x="3952" y="6408"/>
                  </a:lnTo>
                  <a:lnTo>
                    <a:pt x="3978" y="6377"/>
                  </a:lnTo>
                  <a:lnTo>
                    <a:pt x="3984" y="6370"/>
                  </a:lnTo>
                  <a:lnTo>
                    <a:pt x="4011" y="6339"/>
                  </a:lnTo>
                  <a:lnTo>
                    <a:pt x="4017" y="6333"/>
                  </a:lnTo>
                  <a:lnTo>
                    <a:pt x="4046" y="6303"/>
                  </a:lnTo>
                  <a:lnTo>
                    <a:pt x="4052" y="6297"/>
                  </a:lnTo>
                  <a:lnTo>
                    <a:pt x="4082" y="6268"/>
                  </a:lnTo>
                  <a:lnTo>
                    <a:pt x="4088" y="6262"/>
                  </a:lnTo>
                  <a:lnTo>
                    <a:pt x="4119" y="6235"/>
                  </a:lnTo>
                  <a:lnTo>
                    <a:pt x="4126" y="6229"/>
                  </a:lnTo>
                  <a:lnTo>
                    <a:pt x="4157" y="6203"/>
                  </a:lnTo>
                  <a:lnTo>
                    <a:pt x="4165" y="6197"/>
                  </a:lnTo>
                  <a:lnTo>
                    <a:pt x="4197" y="6172"/>
                  </a:lnTo>
                  <a:lnTo>
                    <a:pt x="4204" y="6167"/>
                  </a:lnTo>
                  <a:lnTo>
                    <a:pt x="4238" y="6143"/>
                  </a:lnTo>
                  <a:lnTo>
                    <a:pt x="4246" y="6138"/>
                  </a:lnTo>
                  <a:lnTo>
                    <a:pt x="4268" y="6123"/>
                  </a:lnTo>
                  <a:lnTo>
                    <a:pt x="3022" y="3631"/>
                  </a:lnTo>
                  <a:lnTo>
                    <a:pt x="3016" y="3635"/>
                  </a:lnTo>
                  <a:lnTo>
                    <a:pt x="3008" y="3641"/>
                  </a:lnTo>
                  <a:lnTo>
                    <a:pt x="2978" y="3661"/>
                  </a:lnTo>
                  <a:lnTo>
                    <a:pt x="2970" y="3666"/>
                  </a:lnTo>
                  <a:lnTo>
                    <a:pt x="2939" y="3684"/>
                  </a:lnTo>
                  <a:lnTo>
                    <a:pt x="2931" y="3688"/>
                  </a:lnTo>
                  <a:lnTo>
                    <a:pt x="2899" y="3706"/>
                  </a:lnTo>
                  <a:lnTo>
                    <a:pt x="2891" y="3711"/>
                  </a:lnTo>
                  <a:lnTo>
                    <a:pt x="2859" y="3727"/>
                  </a:lnTo>
                  <a:lnTo>
                    <a:pt x="2850" y="3731"/>
                  </a:lnTo>
                  <a:lnTo>
                    <a:pt x="2817" y="3747"/>
                  </a:lnTo>
                  <a:lnTo>
                    <a:pt x="2808" y="3750"/>
                  </a:lnTo>
                  <a:lnTo>
                    <a:pt x="2775" y="3764"/>
                  </a:lnTo>
                  <a:lnTo>
                    <a:pt x="2766" y="3768"/>
                  </a:lnTo>
                  <a:lnTo>
                    <a:pt x="2732" y="3781"/>
                  </a:lnTo>
                  <a:lnTo>
                    <a:pt x="2723" y="3784"/>
                  </a:lnTo>
                  <a:lnTo>
                    <a:pt x="2688" y="3795"/>
                  </a:lnTo>
                  <a:lnTo>
                    <a:pt x="2679" y="3798"/>
                  </a:lnTo>
                  <a:lnTo>
                    <a:pt x="2645" y="3808"/>
                  </a:lnTo>
                  <a:lnTo>
                    <a:pt x="2635" y="3810"/>
                  </a:lnTo>
                  <a:lnTo>
                    <a:pt x="2600" y="3819"/>
                  </a:lnTo>
                  <a:lnTo>
                    <a:pt x="2591" y="3821"/>
                  </a:lnTo>
                  <a:lnTo>
                    <a:pt x="2555" y="3829"/>
                  </a:lnTo>
                  <a:lnTo>
                    <a:pt x="2546" y="3830"/>
                  </a:lnTo>
                  <a:lnTo>
                    <a:pt x="2510" y="3837"/>
                  </a:lnTo>
                  <a:lnTo>
                    <a:pt x="2501" y="3838"/>
                  </a:lnTo>
                  <a:lnTo>
                    <a:pt x="2465" y="3843"/>
                  </a:lnTo>
                  <a:lnTo>
                    <a:pt x="2456" y="3844"/>
                  </a:lnTo>
                  <a:lnTo>
                    <a:pt x="2419" y="3847"/>
                  </a:lnTo>
                  <a:lnTo>
                    <a:pt x="2410" y="3848"/>
                  </a:lnTo>
                  <a:lnTo>
                    <a:pt x="2374" y="3850"/>
                  </a:lnTo>
                  <a:lnTo>
                    <a:pt x="2364" y="3850"/>
                  </a:lnTo>
                  <a:lnTo>
                    <a:pt x="2328" y="3851"/>
                  </a:lnTo>
                  <a:lnTo>
                    <a:pt x="2318" y="3851"/>
                  </a:lnTo>
                  <a:lnTo>
                    <a:pt x="2282" y="3850"/>
                  </a:lnTo>
                  <a:lnTo>
                    <a:pt x="2272" y="3850"/>
                  </a:lnTo>
                  <a:lnTo>
                    <a:pt x="2236" y="3848"/>
                  </a:lnTo>
                  <a:lnTo>
                    <a:pt x="2227" y="3847"/>
                  </a:lnTo>
                  <a:lnTo>
                    <a:pt x="2190" y="3844"/>
                  </a:lnTo>
                  <a:lnTo>
                    <a:pt x="2181" y="3843"/>
                  </a:lnTo>
                  <a:lnTo>
                    <a:pt x="2145" y="3838"/>
                  </a:lnTo>
                  <a:lnTo>
                    <a:pt x="2136" y="3837"/>
                  </a:lnTo>
                  <a:lnTo>
                    <a:pt x="2100" y="3830"/>
                  </a:lnTo>
                  <a:lnTo>
                    <a:pt x="2091" y="3829"/>
                  </a:lnTo>
                  <a:lnTo>
                    <a:pt x="2055" y="3821"/>
                  </a:lnTo>
                  <a:lnTo>
                    <a:pt x="2046" y="3819"/>
                  </a:lnTo>
                  <a:lnTo>
                    <a:pt x="2011" y="3810"/>
                  </a:lnTo>
                  <a:lnTo>
                    <a:pt x="2002" y="3808"/>
                  </a:lnTo>
                  <a:lnTo>
                    <a:pt x="1967" y="3798"/>
                  </a:lnTo>
                  <a:lnTo>
                    <a:pt x="1958" y="3795"/>
                  </a:lnTo>
                  <a:lnTo>
                    <a:pt x="1924" y="3784"/>
                  </a:lnTo>
                  <a:lnTo>
                    <a:pt x="1915" y="3780"/>
                  </a:lnTo>
                  <a:lnTo>
                    <a:pt x="1881" y="3768"/>
                  </a:lnTo>
                  <a:lnTo>
                    <a:pt x="1872" y="3764"/>
                  </a:lnTo>
                  <a:lnTo>
                    <a:pt x="1838" y="3750"/>
                  </a:lnTo>
                  <a:lnTo>
                    <a:pt x="1830" y="3747"/>
                  </a:lnTo>
                  <a:lnTo>
                    <a:pt x="1797" y="3731"/>
                  </a:lnTo>
                  <a:lnTo>
                    <a:pt x="1788" y="3727"/>
                  </a:lnTo>
                  <a:lnTo>
                    <a:pt x="1756" y="3711"/>
                  </a:lnTo>
                  <a:lnTo>
                    <a:pt x="1747" y="3706"/>
                  </a:lnTo>
                  <a:lnTo>
                    <a:pt x="1715" y="3688"/>
                  </a:lnTo>
                  <a:lnTo>
                    <a:pt x="1708" y="3684"/>
                  </a:lnTo>
                  <a:lnTo>
                    <a:pt x="1677" y="3666"/>
                  </a:lnTo>
                  <a:lnTo>
                    <a:pt x="1669" y="3661"/>
                  </a:lnTo>
                  <a:lnTo>
                    <a:pt x="1639" y="3641"/>
                  </a:lnTo>
                  <a:lnTo>
                    <a:pt x="1631" y="3635"/>
                  </a:lnTo>
                  <a:lnTo>
                    <a:pt x="1601" y="3614"/>
                  </a:lnTo>
                  <a:lnTo>
                    <a:pt x="1593" y="3609"/>
                  </a:lnTo>
                  <a:lnTo>
                    <a:pt x="1565" y="3587"/>
                  </a:lnTo>
                  <a:lnTo>
                    <a:pt x="1557" y="3581"/>
                  </a:lnTo>
                  <a:lnTo>
                    <a:pt x="1529" y="3558"/>
                  </a:lnTo>
                  <a:lnTo>
                    <a:pt x="1522" y="3552"/>
                  </a:lnTo>
                  <a:lnTo>
                    <a:pt x="1495" y="3527"/>
                  </a:lnTo>
                  <a:lnTo>
                    <a:pt x="1488" y="3521"/>
                  </a:lnTo>
                  <a:lnTo>
                    <a:pt x="1462" y="3496"/>
                  </a:lnTo>
                  <a:lnTo>
                    <a:pt x="1455" y="3489"/>
                  </a:lnTo>
                  <a:lnTo>
                    <a:pt x="1430" y="3463"/>
                  </a:lnTo>
                  <a:lnTo>
                    <a:pt x="1424" y="3456"/>
                  </a:lnTo>
                  <a:lnTo>
                    <a:pt x="1400" y="3429"/>
                  </a:lnTo>
                  <a:lnTo>
                    <a:pt x="1393" y="3422"/>
                  </a:lnTo>
                  <a:lnTo>
                    <a:pt x="1370" y="3394"/>
                  </a:lnTo>
                  <a:lnTo>
                    <a:pt x="1364" y="3387"/>
                  </a:lnTo>
                  <a:lnTo>
                    <a:pt x="1342" y="3358"/>
                  </a:lnTo>
                  <a:lnTo>
                    <a:pt x="1337" y="3351"/>
                  </a:lnTo>
                  <a:lnTo>
                    <a:pt x="1316" y="3321"/>
                  </a:lnTo>
                  <a:lnTo>
                    <a:pt x="1310" y="3313"/>
                  </a:lnTo>
                  <a:lnTo>
                    <a:pt x="1290" y="3283"/>
                  </a:lnTo>
                  <a:lnTo>
                    <a:pt x="1285" y="3275"/>
                  </a:lnTo>
                  <a:lnTo>
                    <a:pt x="1266" y="3244"/>
                  </a:lnTo>
                  <a:lnTo>
                    <a:pt x="1261" y="3234"/>
                  </a:lnTo>
                  <a:lnTo>
                    <a:pt x="1243" y="3202"/>
                  </a:lnTo>
                  <a:lnTo>
                    <a:pt x="1239" y="3194"/>
                  </a:lnTo>
                  <a:lnTo>
                    <a:pt x="1223" y="3162"/>
                  </a:lnTo>
                  <a:lnTo>
                    <a:pt x="1219" y="3153"/>
                  </a:lnTo>
                  <a:lnTo>
                    <a:pt x="1203" y="3120"/>
                  </a:lnTo>
                  <a:lnTo>
                    <a:pt x="1200" y="3112"/>
                  </a:lnTo>
                  <a:lnTo>
                    <a:pt x="1186" y="3078"/>
                  </a:lnTo>
                  <a:lnTo>
                    <a:pt x="1183" y="3069"/>
                  </a:lnTo>
                  <a:lnTo>
                    <a:pt x="1170" y="3035"/>
                  </a:lnTo>
                  <a:lnTo>
                    <a:pt x="1167" y="3027"/>
                  </a:lnTo>
                  <a:lnTo>
                    <a:pt x="1156" y="2992"/>
                  </a:lnTo>
                  <a:lnTo>
                    <a:pt x="1153" y="2983"/>
                  </a:lnTo>
                  <a:lnTo>
                    <a:pt x="1143" y="2948"/>
                  </a:lnTo>
                  <a:lnTo>
                    <a:pt x="1140" y="2939"/>
                  </a:lnTo>
                  <a:lnTo>
                    <a:pt x="1132" y="2904"/>
                  </a:lnTo>
                  <a:lnTo>
                    <a:pt x="1130" y="2895"/>
                  </a:lnTo>
                  <a:lnTo>
                    <a:pt x="1122" y="2860"/>
                  </a:lnTo>
                  <a:lnTo>
                    <a:pt x="1121" y="2851"/>
                  </a:lnTo>
                  <a:lnTo>
                    <a:pt x="1114" y="2815"/>
                  </a:lnTo>
                  <a:lnTo>
                    <a:pt x="1113" y="2806"/>
                  </a:lnTo>
                  <a:lnTo>
                    <a:pt x="1108" y="2770"/>
                  </a:lnTo>
                  <a:lnTo>
                    <a:pt x="1107" y="2760"/>
                  </a:lnTo>
                  <a:lnTo>
                    <a:pt x="1104" y="2724"/>
                  </a:lnTo>
                  <a:lnTo>
                    <a:pt x="1103" y="2715"/>
                  </a:lnTo>
                  <a:lnTo>
                    <a:pt x="1101" y="2679"/>
                  </a:lnTo>
                  <a:lnTo>
                    <a:pt x="1101" y="2669"/>
                  </a:lnTo>
                  <a:lnTo>
                    <a:pt x="1100" y="2633"/>
                  </a:lnTo>
                  <a:lnTo>
                    <a:pt x="1100" y="2623"/>
                  </a:lnTo>
                  <a:lnTo>
                    <a:pt x="1101" y="2587"/>
                  </a:lnTo>
                  <a:lnTo>
                    <a:pt x="1101" y="2577"/>
                  </a:lnTo>
                  <a:lnTo>
                    <a:pt x="1103" y="2541"/>
                  </a:lnTo>
                  <a:lnTo>
                    <a:pt x="1104" y="2532"/>
                  </a:lnTo>
                  <a:lnTo>
                    <a:pt x="1107" y="2495"/>
                  </a:lnTo>
                  <a:lnTo>
                    <a:pt x="1108" y="2486"/>
                  </a:lnTo>
                  <a:lnTo>
                    <a:pt x="1113" y="2450"/>
                  </a:lnTo>
                  <a:lnTo>
                    <a:pt x="1114" y="2441"/>
                  </a:lnTo>
                  <a:lnTo>
                    <a:pt x="1121" y="2405"/>
                  </a:lnTo>
                  <a:lnTo>
                    <a:pt x="1122" y="2396"/>
                  </a:lnTo>
                  <a:lnTo>
                    <a:pt x="1130" y="2360"/>
                  </a:lnTo>
                  <a:lnTo>
                    <a:pt x="1132" y="2351"/>
                  </a:lnTo>
                  <a:lnTo>
                    <a:pt x="1140" y="2316"/>
                  </a:lnTo>
                  <a:lnTo>
                    <a:pt x="1143" y="2307"/>
                  </a:lnTo>
                  <a:lnTo>
                    <a:pt x="1153" y="2272"/>
                  </a:lnTo>
                  <a:lnTo>
                    <a:pt x="1156" y="2263"/>
                  </a:lnTo>
                  <a:lnTo>
                    <a:pt x="1167" y="2229"/>
                  </a:lnTo>
                  <a:lnTo>
                    <a:pt x="1170" y="2220"/>
                  </a:lnTo>
                  <a:lnTo>
                    <a:pt x="1183" y="2186"/>
                  </a:lnTo>
                  <a:lnTo>
                    <a:pt x="1186" y="2177"/>
                  </a:lnTo>
                  <a:lnTo>
                    <a:pt x="1200" y="2143"/>
                  </a:lnTo>
                  <a:lnTo>
                    <a:pt x="1203" y="2135"/>
                  </a:lnTo>
                  <a:lnTo>
                    <a:pt x="1219" y="2102"/>
                  </a:lnTo>
                  <a:lnTo>
                    <a:pt x="1223" y="2093"/>
                  </a:lnTo>
                  <a:lnTo>
                    <a:pt x="1239" y="2061"/>
                  </a:lnTo>
                  <a:lnTo>
                    <a:pt x="1243" y="2053"/>
                  </a:lnTo>
                  <a:lnTo>
                    <a:pt x="1261" y="2021"/>
                  </a:lnTo>
                  <a:lnTo>
                    <a:pt x="1266" y="2011"/>
                  </a:lnTo>
                  <a:lnTo>
                    <a:pt x="1285" y="1980"/>
                  </a:lnTo>
                  <a:lnTo>
                    <a:pt x="1290" y="1972"/>
                  </a:lnTo>
                  <a:lnTo>
                    <a:pt x="1310" y="1942"/>
                  </a:lnTo>
                  <a:lnTo>
                    <a:pt x="1316" y="1934"/>
                  </a:lnTo>
                  <a:lnTo>
                    <a:pt x="1337" y="1904"/>
                  </a:lnTo>
                  <a:lnTo>
                    <a:pt x="1342" y="1897"/>
                  </a:lnTo>
                  <a:lnTo>
                    <a:pt x="1364" y="1868"/>
                  </a:lnTo>
                  <a:lnTo>
                    <a:pt x="1370" y="1861"/>
                  </a:lnTo>
                  <a:lnTo>
                    <a:pt x="1393" y="1833"/>
                  </a:lnTo>
                  <a:lnTo>
                    <a:pt x="1400" y="1826"/>
                  </a:lnTo>
                  <a:lnTo>
                    <a:pt x="1424" y="1799"/>
                  </a:lnTo>
                  <a:lnTo>
                    <a:pt x="1430" y="1792"/>
                  </a:lnTo>
                  <a:lnTo>
                    <a:pt x="1455" y="1766"/>
                  </a:lnTo>
                  <a:lnTo>
                    <a:pt x="1462" y="1759"/>
                  </a:lnTo>
                  <a:lnTo>
                    <a:pt x="1488" y="1734"/>
                  </a:lnTo>
                  <a:lnTo>
                    <a:pt x="1495" y="1728"/>
                  </a:lnTo>
                  <a:lnTo>
                    <a:pt x="1522" y="1703"/>
                  </a:lnTo>
                  <a:lnTo>
                    <a:pt x="1529" y="1697"/>
                  </a:lnTo>
                  <a:lnTo>
                    <a:pt x="1557" y="1674"/>
                  </a:lnTo>
                  <a:lnTo>
                    <a:pt x="1565" y="1668"/>
                  </a:lnTo>
                  <a:lnTo>
                    <a:pt x="1593" y="1646"/>
                  </a:lnTo>
                  <a:lnTo>
                    <a:pt x="1601" y="1641"/>
                  </a:lnTo>
                  <a:lnTo>
                    <a:pt x="1631" y="1620"/>
                  </a:lnTo>
                  <a:lnTo>
                    <a:pt x="1639" y="1614"/>
                  </a:lnTo>
                  <a:lnTo>
                    <a:pt x="1669" y="1594"/>
                  </a:lnTo>
                  <a:lnTo>
                    <a:pt x="1677" y="1589"/>
                  </a:lnTo>
                  <a:lnTo>
                    <a:pt x="1708" y="1571"/>
                  </a:lnTo>
                  <a:lnTo>
                    <a:pt x="1715" y="1567"/>
                  </a:lnTo>
                  <a:lnTo>
                    <a:pt x="1747" y="1549"/>
                  </a:lnTo>
                  <a:lnTo>
                    <a:pt x="1756" y="1544"/>
                  </a:lnTo>
                  <a:lnTo>
                    <a:pt x="1788" y="1528"/>
                  </a:lnTo>
                  <a:lnTo>
                    <a:pt x="1797" y="1524"/>
                  </a:lnTo>
                  <a:lnTo>
                    <a:pt x="1830" y="1508"/>
                  </a:lnTo>
                  <a:lnTo>
                    <a:pt x="1838" y="1505"/>
                  </a:lnTo>
                  <a:lnTo>
                    <a:pt x="1872" y="1491"/>
                  </a:lnTo>
                  <a:lnTo>
                    <a:pt x="1881" y="1487"/>
                  </a:lnTo>
                  <a:lnTo>
                    <a:pt x="1915" y="1475"/>
                  </a:lnTo>
                  <a:lnTo>
                    <a:pt x="1924" y="1471"/>
                  </a:lnTo>
                  <a:lnTo>
                    <a:pt x="1958" y="1460"/>
                  </a:lnTo>
                  <a:lnTo>
                    <a:pt x="1967" y="1457"/>
                  </a:lnTo>
                  <a:lnTo>
                    <a:pt x="2002" y="1447"/>
                  </a:lnTo>
                  <a:lnTo>
                    <a:pt x="2011" y="1445"/>
                  </a:lnTo>
                  <a:lnTo>
                    <a:pt x="2046" y="1436"/>
                  </a:lnTo>
                  <a:lnTo>
                    <a:pt x="2055" y="1434"/>
                  </a:lnTo>
                  <a:lnTo>
                    <a:pt x="2091" y="1426"/>
                  </a:lnTo>
                  <a:lnTo>
                    <a:pt x="2100" y="1425"/>
                  </a:lnTo>
                  <a:lnTo>
                    <a:pt x="2136" y="1418"/>
                  </a:lnTo>
                  <a:lnTo>
                    <a:pt x="2145" y="1417"/>
                  </a:lnTo>
                  <a:lnTo>
                    <a:pt x="2181" y="1412"/>
                  </a:lnTo>
                  <a:lnTo>
                    <a:pt x="2190" y="1411"/>
                  </a:lnTo>
                  <a:lnTo>
                    <a:pt x="2227" y="1408"/>
                  </a:lnTo>
                  <a:lnTo>
                    <a:pt x="2236" y="1407"/>
                  </a:lnTo>
                  <a:lnTo>
                    <a:pt x="2272" y="1405"/>
                  </a:lnTo>
                  <a:lnTo>
                    <a:pt x="2282" y="1405"/>
                  </a:lnTo>
                  <a:lnTo>
                    <a:pt x="2318" y="1404"/>
                  </a:lnTo>
                  <a:lnTo>
                    <a:pt x="2328" y="1404"/>
                  </a:lnTo>
                  <a:lnTo>
                    <a:pt x="2364" y="1405"/>
                  </a:lnTo>
                  <a:lnTo>
                    <a:pt x="2374" y="1405"/>
                  </a:lnTo>
                  <a:lnTo>
                    <a:pt x="2410" y="1407"/>
                  </a:lnTo>
                  <a:lnTo>
                    <a:pt x="2419" y="1408"/>
                  </a:lnTo>
                  <a:lnTo>
                    <a:pt x="2456" y="1411"/>
                  </a:lnTo>
                  <a:lnTo>
                    <a:pt x="2465" y="1412"/>
                  </a:lnTo>
                  <a:lnTo>
                    <a:pt x="2501" y="1417"/>
                  </a:lnTo>
                  <a:lnTo>
                    <a:pt x="2510" y="1418"/>
                  </a:lnTo>
                  <a:lnTo>
                    <a:pt x="2546" y="1425"/>
                  </a:lnTo>
                  <a:lnTo>
                    <a:pt x="2555" y="1426"/>
                  </a:lnTo>
                  <a:lnTo>
                    <a:pt x="2591" y="1434"/>
                  </a:lnTo>
                  <a:lnTo>
                    <a:pt x="2600" y="1436"/>
                  </a:lnTo>
                  <a:lnTo>
                    <a:pt x="2635" y="1445"/>
                  </a:lnTo>
                  <a:lnTo>
                    <a:pt x="2645" y="1447"/>
                  </a:lnTo>
                  <a:lnTo>
                    <a:pt x="2679" y="1457"/>
                  </a:lnTo>
                  <a:lnTo>
                    <a:pt x="2688" y="1460"/>
                  </a:lnTo>
                  <a:lnTo>
                    <a:pt x="2723" y="1471"/>
                  </a:lnTo>
                  <a:lnTo>
                    <a:pt x="2732" y="1474"/>
                  </a:lnTo>
                  <a:lnTo>
                    <a:pt x="2766" y="1487"/>
                  </a:lnTo>
                  <a:lnTo>
                    <a:pt x="2775" y="1491"/>
                  </a:lnTo>
                  <a:lnTo>
                    <a:pt x="2808" y="1505"/>
                  </a:lnTo>
                  <a:lnTo>
                    <a:pt x="2817" y="1508"/>
                  </a:lnTo>
                  <a:lnTo>
                    <a:pt x="2850" y="1524"/>
                  </a:lnTo>
                  <a:lnTo>
                    <a:pt x="2859" y="1528"/>
                  </a:lnTo>
                  <a:lnTo>
                    <a:pt x="2891" y="1544"/>
                  </a:lnTo>
                  <a:lnTo>
                    <a:pt x="2899" y="1549"/>
                  </a:lnTo>
                  <a:lnTo>
                    <a:pt x="2931" y="1567"/>
                  </a:lnTo>
                  <a:lnTo>
                    <a:pt x="2939" y="1571"/>
                  </a:lnTo>
                  <a:lnTo>
                    <a:pt x="2970" y="1589"/>
                  </a:lnTo>
                  <a:lnTo>
                    <a:pt x="2978" y="1594"/>
                  </a:lnTo>
                  <a:lnTo>
                    <a:pt x="3008" y="1614"/>
                  </a:lnTo>
                  <a:lnTo>
                    <a:pt x="3016" y="1620"/>
                  </a:lnTo>
                  <a:lnTo>
                    <a:pt x="3046" y="1641"/>
                  </a:lnTo>
                  <a:lnTo>
                    <a:pt x="3054" y="1646"/>
                  </a:lnTo>
                  <a:lnTo>
                    <a:pt x="3082" y="1668"/>
                  </a:lnTo>
                  <a:lnTo>
                    <a:pt x="3090" y="1674"/>
                  </a:lnTo>
                  <a:lnTo>
                    <a:pt x="3118" y="1697"/>
                  </a:lnTo>
                  <a:lnTo>
                    <a:pt x="3125" y="1704"/>
                  </a:lnTo>
                  <a:lnTo>
                    <a:pt x="3152" y="1728"/>
                  </a:lnTo>
                  <a:lnTo>
                    <a:pt x="3159" y="1734"/>
                  </a:lnTo>
                  <a:lnTo>
                    <a:pt x="3185" y="1759"/>
                  </a:lnTo>
                  <a:lnTo>
                    <a:pt x="3192" y="1766"/>
                  </a:lnTo>
                  <a:lnTo>
                    <a:pt x="3217" y="1792"/>
                  </a:lnTo>
                  <a:lnTo>
                    <a:pt x="3223" y="1799"/>
                  </a:lnTo>
                  <a:lnTo>
                    <a:pt x="3247" y="1826"/>
                  </a:lnTo>
                  <a:lnTo>
                    <a:pt x="3254" y="1833"/>
                  </a:lnTo>
                  <a:lnTo>
                    <a:pt x="3277" y="1861"/>
                  </a:lnTo>
                  <a:lnTo>
                    <a:pt x="3283" y="1869"/>
                  </a:lnTo>
                  <a:lnTo>
                    <a:pt x="3305" y="1897"/>
                  </a:lnTo>
                  <a:lnTo>
                    <a:pt x="3310" y="1905"/>
                  </a:lnTo>
                  <a:lnTo>
                    <a:pt x="3331" y="1935"/>
                  </a:lnTo>
                  <a:lnTo>
                    <a:pt x="3337" y="1943"/>
                  </a:lnTo>
                  <a:lnTo>
                    <a:pt x="3357" y="1973"/>
                  </a:lnTo>
                  <a:lnTo>
                    <a:pt x="3362" y="1981"/>
                  </a:lnTo>
                  <a:lnTo>
                    <a:pt x="3380" y="2012"/>
                  </a:lnTo>
                  <a:lnTo>
                    <a:pt x="3384" y="2020"/>
                  </a:lnTo>
                  <a:lnTo>
                    <a:pt x="3402" y="2052"/>
                  </a:lnTo>
                  <a:lnTo>
                    <a:pt x="3407" y="2060"/>
                  </a:lnTo>
                  <a:lnTo>
                    <a:pt x="3423" y="2092"/>
                  </a:lnTo>
                  <a:lnTo>
                    <a:pt x="3427" y="2101"/>
                  </a:lnTo>
                  <a:lnTo>
                    <a:pt x="3443" y="2134"/>
                  </a:lnTo>
                  <a:lnTo>
                    <a:pt x="3446" y="2143"/>
                  </a:lnTo>
                  <a:lnTo>
                    <a:pt x="3460" y="2176"/>
                  </a:lnTo>
                  <a:lnTo>
                    <a:pt x="3464" y="2185"/>
                  </a:lnTo>
                  <a:lnTo>
                    <a:pt x="3477" y="2219"/>
                  </a:lnTo>
                  <a:lnTo>
                    <a:pt x="3480" y="2228"/>
                  </a:lnTo>
                  <a:lnTo>
                    <a:pt x="3491" y="2262"/>
                  </a:lnTo>
                  <a:lnTo>
                    <a:pt x="3494" y="2271"/>
                  </a:lnTo>
                  <a:lnTo>
                    <a:pt x="3504" y="2306"/>
                  </a:lnTo>
                  <a:lnTo>
                    <a:pt x="3506" y="2315"/>
                  </a:lnTo>
                  <a:lnTo>
                    <a:pt x="3515" y="2351"/>
                  </a:lnTo>
                  <a:lnTo>
                    <a:pt x="3517" y="2360"/>
                  </a:lnTo>
                  <a:lnTo>
                    <a:pt x="3525" y="2395"/>
                  </a:lnTo>
                  <a:lnTo>
                    <a:pt x="3526" y="2404"/>
                  </a:lnTo>
                  <a:lnTo>
                    <a:pt x="3533" y="2440"/>
                  </a:lnTo>
                  <a:close/>
                  <a:moveTo>
                    <a:pt x="8395" y="2709"/>
                  </a:moveTo>
                  <a:lnTo>
                    <a:pt x="8398" y="2682"/>
                  </a:lnTo>
                  <a:lnTo>
                    <a:pt x="8399" y="2655"/>
                  </a:lnTo>
                  <a:lnTo>
                    <a:pt x="8400" y="2628"/>
                  </a:lnTo>
                  <a:lnTo>
                    <a:pt x="8399" y="2600"/>
                  </a:lnTo>
                  <a:lnTo>
                    <a:pt x="8398" y="2573"/>
                  </a:lnTo>
                  <a:lnTo>
                    <a:pt x="8395" y="2546"/>
                  </a:lnTo>
                  <a:lnTo>
                    <a:pt x="8392" y="2520"/>
                  </a:lnTo>
                  <a:lnTo>
                    <a:pt x="8387" y="2493"/>
                  </a:lnTo>
                  <a:lnTo>
                    <a:pt x="8382" y="2467"/>
                  </a:lnTo>
                  <a:lnTo>
                    <a:pt x="8375" y="2440"/>
                  </a:lnTo>
                  <a:lnTo>
                    <a:pt x="8368" y="2414"/>
                  </a:lnTo>
                  <a:lnTo>
                    <a:pt x="8359" y="2389"/>
                  </a:lnTo>
                  <a:lnTo>
                    <a:pt x="8350" y="2363"/>
                  </a:lnTo>
                  <a:lnTo>
                    <a:pt x="8340" y="2338"/>
                  </a:lnTo>
                  <a:lnTo>
                    <a:pt x="8328" y="2314"/>
                  </a:lnTo>
                  <a:lnTo>
                    <a:pt x="8316" y="2289"/>
                  </a:lnTo>
                  <a:lnTo>
                    <a:pt x="8303" y="2266"/>
                  </a:lnTo>
                  <a:lnTo>
                    <a:pt x="8290" y="2243"/>
                  </a:lnTo>
                  <a:lnTo>
                    <a:pt x="8275" y="2220"/>
                  </a:lnTo>
                  <a:lnTo>
                    <a:pt x="8259" y="2198"/>
                  </a:lnTo>
                  <a:lnTo>
                    <a:pt x="8242" y="2177"/>
                  </a:lnTo>
                  <a:lnTo>
                    <a:pt x="8225" y="2156"/>
                  </a:lnTo>
                  <a:lnTo>
                    <a:pt x="8207" y="2136"/>
                  </a:lnTo>
                  <a:lnTo>
                    <a:pt x="8188" y="2116"/>
                  </a:lnTo>
                  <a:lnTo>
                    <a:pt x="8169" y="2098"/>
                  </a:lnTo>
                  <a:lnTo>
                    <a:pt x="8149" y="2080"/>
                  </a:lnTo>
                  <a:lnTo>
                    <a:pt x="8128" y="2062"/>
                  </a:lnTo>
                  <a:lnTo>
                    <a:pt x="8106" y="2046"/>
                  </a:lnTo>
                  <a:lnTo>
                    <a:pt x="8084" y="2031"/>
                  </a:lnTo>
                  <a:lnTo>
                    <a:pt x="8062" y="2016"/>
                  </a:lnTo>
                  <a:lnTo>
                    <a:pt x="8038" y="2001"/>
                  </a:lnTo>
                  <a:lnTo>
                    <a:pt x="8014" y="1988"/>
                  </a:lnTo>
                  <a:lnTo>
                    <a:pt x="7989" y="1976"/>
                  </a:lnTo>
                  <a:lnTo>
                    <a:pt x="7965" y="1964"/>
                  </a:lnTo>
                  <a:lnTo>
                    <a:pt x="7940" y="1954"/>
                  </a:lnTo>
                  <a:lnTo>
                    <a:pt x="7915" y="1945"/>
                  </a:lnTo>
                  <a:lnTo>
                    <a:pt x="7889" y="1936"/>
                  </a:lnTo>
                  <a:lnTo>
                    <a:pt x="7864" y="1929"/>
                  </a:lnTo>
                  <a:lnTo>
                    <a:pt x="7838" y="1922"/>
                  </a:lnTo>
                  <a:lnTo>
                    <a:pt x="7811" y="1917"/>
                  </a:lnTo>
                  <a:lnTo>
                    <a:pt x="7785" y="1912"/>
                  </a:lnTo>
                  <a:lnTo>
                    <a:pt x="7758" y="1909"/>
                  </a:lnTo>
                  <a:lnTo>
                    <a:pt x="7731" y="1906"/>
                  </a:lnTo>
                  <a:lnTo>
                    <a:pt x="7704" y="1905"/>
                  </a:lnTo>
                  <a:lnTo>
                    <a:pt x="7677" y="1904"/>
                  </a:lnTo>
                  <a:lnTo>
                    <a:pt x="7650" y="1905"/>
                  </a:lnTo>
                  <a:lnTo>
                    <a:pt x="7623" y="1906"/>
                  </a:lnTo>
                  <a:lnTo>
                    <a:pt x="7596" y="1909"/>
                  </a:lnTo>
                  <a:lnTo>
                    <a:pt x="7569" y="1912"/>
                  </a:lnTo>
                  <a:lnTo>
                    <a:pt x="7542" y="1917"/>
                  </a:lnTo>
                  <a:lnTo>
                    <a:pt x="7516" y="1922"/>
                  </a:lnTo>
                  <a:lnTo>
                    <a:pt x="7490" y="1929"/>
                  </a:lnTo>
                  <a:lnTo>
                    <a:pt x="7464" y="1936"/>
                  </a:lnTo>
                  <a:lnTo>
                    <a:pt x="7438" y="1945"/>
                  </a:lnTo>
                  <a:lnTo>
                    <a:pt x="7413" y="1954"/>
                  </a:lnTo>
                  <a:lnTo>
                    <a:pt x="7388" y="1964"/>
                  </a:lnTo>
                  <a:lnTo>
                    <a:pt x="7364" y="1976"/>
                  </a:lnTo>
                  <a:lnTo>
                    <a:pt x="7339" y="1988"/>
                  </a:lnTo>
                  <a:lnTo>
                    <a:pt x="7315" y="2002"/>
                  </a:lnTo>
                  <a:lnTo>
                    <a:pt x="7291" y="2016"/>
                  </a:lnTo>
                  <a:lnTo>
                    <a:pt x="7269" y="2030"/>
                  </a:lnTo>
                  <a:lnTo>
                    <a:pt x="7247" y="2046"/>
                  </a:lnTo>
                  <a:lnTo>
                    <a:pt x="7225" y="2062"/>
                  </a:lnTo>
                  <a:lnTo>
                    <a:pt x="7205" y="2080"/>
                  </a:lnTo>
                  <a:lnTo>
                    <a:pt x="7185" y="2098"/>
                  </a:lnTo>
                  <a:lnTo>
                    <a:pt x="7165" y="2116"/>
                  </a:lnTo>
                  <a:lnTo>
                    <a:pt x="7147" y="2136"/>
                  </a:lnTo>
                  <a:lnTo>
                    <a:pt x="7129" y="2156"/>
                  </a:lnTo>
                  <a:lnTo>
                    <a:pt x="7111" y="2176"/>
                  </a:lnTo>
                  <a:lnTo>
                    <a:pt x="7095" y="2198"/>
                  </a:lnTo>
                  <a:lnTo>
                    <a:pt x="7079" y="2220"/>
                  </a:lnTo>
                  <a:lnTo>
                    <a:pt x="7065" y="2242"/>
                  </a:lnTo>
                  <a:lnTo>
                    <a:pt x="7051" y="2266"/>
                  </a:lnTo>
                  <a:lnTo>
                    <a:pt x="7037" y="2290"/>
                  </a:lnTo>
                  <a:lnTo>
                    <a:pt x="7025" y="2315"/>
                  </a:lnTo>
                  <a:lnTo>
                    <a:pt x="7013" y="2339"/>
                  </a:lnTo>
                  <a:lnTo>
                    <a:pt x="7003" y="2364"/>
                  </a:lnTo>
                  <a:lnTo>
                    <a:pt x="6994" y="2389"/>
                  </a:lnTo>
                  <a:lnTo>
                    <a:pt x="6985" y="2415"/>
                  </a:lnTo>
                  <a:lnTo>
                    <a:pt x="6978" y="2441"/>
                  </a:lnTo>
                  <a:lnTo>
                    <a:pt x="6971" y="2467"/>
                  </a:lnTo>
                  <a:lnTo>
                    <a:pt x="6966" y="2493"/>
                  </a:lnTo>
                  <a:lnTo>
                    <a:pt x="6961" y="2520"/>
                  </a:lnTo>
                  <a:lnTo>
                    <a:pt x="6958" y="2547"/>
                  </a:lnTo>
                  <a:lnTo>
                    <a:pt x="6955" y="2574"/>
                  </a:lnTo>
                  <a:lnTo>
                    <a:pt x="6954" y="2601"/>
                  </a:lnTo>
                  <a:lnTo>
                    <a:pt x="6953" y="2628"/>
                  </a:lnTo>
                  <a:lnTo>
                    <a:pt x="6954" y="2655"/>
                  </a:lnTo>
                  <a:lnTo>
                    <a:pt x="6955" y="2682"/>
                  </a:lnTo>
                  <a:lnTo>
                    <a:pt x="6958" y="2709"/>
                  </a:lnTo>
                  <a:lnTo>
                    <a:pt x="6961" y="2735"/>
                  </a:lnTo>
                  <a:lnTo>
                    <a:pt x="6966" y="2762"/>
                  </a:lnTo>
                  <a:lnTo>
                    <a:pt x="6971" y="2788"/>
                  </a:lnTo>
                  <a:lnTo>
                    <a:pt x="6978" y="2814"/>
                  </a:lnTo>
                  <a:lnTo>
                    <a:pt x="6985" y="2840"/>
                  </a:lnTo>
                  <a:lnTo>
                    <a:pt x="6994" y="2866"/>
                  </a:lnTo>
                  <a:lnTo>
                    <a:pt x="7003" y="2891"/>
                  </a:lnTo>
                  <a:lnTo>
                    <a:pt x="7013" y="2916"/>
                  </a:lnTo>
                  <a:lnTo>
                    <a:pt x="7025" y="2940"/>
                  </a:lnTo>
                  <a:lnTo>
                    <a:pt x="7037" y="2965"/>
                  </a:lnTo>
                  <a:lnTo>
                    <a:pt x="7051" y="2989"/>
                  </a:lnTo>
                  <a:lnTo>
                    <a:pt x="7065" y="3013"/>
                  </a:lnTo>
                  <a:lnTo>
                    <a:pt x="7079" y="3035"/>
                  </a:lnTo>
                  <a:lnTo>
                    <a:pt x="7095" y="3057"/>
                  </a:lnTo>
                  <a:lnTo>
                    <a:pt x="7111" y="3079"/>
                  </a:lnTo>
                  <a:lnTo>
                    <a:pt x="7129" y="3099"/>
                  </a:lnTo>
                  <a:lnTo>
                    <a:pt x="7147" y="3119"/>
                  </a:lnTo>
                  <a:lnTo>
                    <a:pt x="7165" y="3139"/>
                  </a:lnTo>
                  <a:lnTo>
                    <a:pt x="7185" y="3157"/>
                  </a:lnTo>
                  <a:lnTo>
                    <a:pt x="7205" y="3175"/>
                  </a:lnTo>
                  <a:lnTo>
                    <a:pt x="7225" y="3193"/>
                  </a:lnTo>
                  <a:lnTo>
                    <a:pt x="7247" y="3209"/>
                  </a:lnTo>
                  <a:lnTo>
                    <a:pt x="7269" y="3225"/>
                  </a:lnTo>
                  <a:lnTo>
                    <a:pt x="7291" y="3239"/>
                  </a:lnTo>
                  <a:lnTo>
                    <a:pt x="7315" y="3253"/>
                  </a:lnTo>
                  <a:lnTo>
                    <a:pt x="7339" y="3267"/>
                  </a:lnTo>
                  <a:lnTo>
                    <a:pt x="7364" y="3279"/>
                  </a:lnTo>
                  <a:lnTo>
                    <a:pt x="7388" y="3291"/>
                  </a:lnTo>
                  <a:lnTo>
                    <a:pt x="7413" y="3301"/>
                  </a:lnTo>
                  <a:lnTo>
                    <a:pt x="7438" y="3310"/>
                  </a:lnTo>
                  <a:lnTo>
                    <a:pt x="7464" y="3319"/>
                  </a:lnTo>
                  <a:lnTo>
                    <a:pt x="7490" y="3326"/>
                  </a:lnTo>
                  <a:lnTo>
                    <a:pt x="7516" y="3333"/>
                  </a:lnTo>
                  <a:lnTo>
                    <a:pt x="7542" y="3338"/>
                  </a:lnTo>
                  <a:lnTo>
                    <a:pt x="7569" y="3343"/>
                  </a:lnTo>
                  <a:lnTo>
                    <a:pt x="7596" y="3346"/>
                  </a:lnTo>
                  <a:lnTo>
                    <a:pt x="7623" y="3349"/>
                  </a:lnTo>
                  <a:lnTo>
                    <a:pt x="7650" y="3350"/>
                  </a:lnTo>
                  <a:lnTo>
                    <a:pt x="7677" y="3351"/>
                  </a:lnTo>
                  <a:lnTo>
                    <a:pt x="7704" y="3350"/>
                  </a:lnTo>
                  <a:lnTo>
                    <a:pt x="7731" y="3349"/>
                  </a:lnTo>
                  <a:lnTo>
                    <a:pt x="7758" y="3346"/>
                  </a:lnTo>
                  <a:lnTo>
                    <a:pt x="7785" y="3343"/>
                  </a:lnTo>
                  <a:lnTo>
                    <a:pt x="7811" y="3338"/>
                  </a:lnTo>
                  <a:lnTo>
                    <a:pt x="7838" y="3333"/>
                  </a:lnTo>
                  <a:lnTo>
                    <a:pt x="7864" y="3326"/>
                  </a:lnTo>
                  <a:lnTo>
                    <a:pt x="7889" y="3319"/>
                  </a:lnTo>
                  <a:lnTo>
                    <a:pt x="7915" y="3310"/>
                  </a:lnTo>
                  <a:lnTo>
                    <a:pt x="7940" y="3301"/>
                  </a:lnTo>
                  <a:lnTo>
                    <a:pt x="7965" y="3291"/>
                  </a:lnTo>
                  <a:lnTo>
                    <a:pt x="7989" y="3279"/>
                  </a:lnTo>
                  <a:lnTo>
                    <a:pt x="8014" y="3267"/>
                  </a:lnTo>
                  <a:lnTo>
                    <a:pt x="8038" y="3254"/>
                  </a:lnTo>
                  <a:lnTo>
                    <a:pt x="8062" y="3239"/>
                  </a:lnTo>
                  <a:lnTo>
                    <a:pt x="8084" y="3224"/>
                  </a:lnTo>
                  <a:lnTo>
                    <a:pt x="8106" y="3209"/>
                  </a:lnTo>
                  <a:lnTo>
                    <a:pt x="8128" y="3193"/>
                  </a:lnTo>
                  <a:lnTo>
                    <a:pt x="8149" y="3175"/>
                  </a:lnTo>
                  <a:lnTo>
                    <a:pt x="8169" y="3157"/>
                  </a:lnTo>
                  <a:lnTo>
                    <a:pt x="8188" y="3139"/>
                  </a:lnTo>
                  <a:lnTo>
                    <a:pt x="8207" y="3119"/>
                  </a:lnTo>
                  <a:lnTo>
                    <a:pt x="8225" y="3099"/>
                  </a:lnTo>
                  <a:lnTo>
                    <a:pt x="8242" y="3078"/>
                  </a:lnTo>
                  <a:lnTo>
                    <a:pt x="8259" y="3057"/>
                  </a:lnTo>
                  <a:lnTo>
                    <a:pt x="8275" y="3035"/>
                  </a:lnTo>
                  <a:lnTo>
                    <a:pt x="8290" y="3012"/>
                  </a:lnTo>
                  <a:lnTo>
                    <a:pt x="8303" y="2989"/>
                  </a:lnTo>
                  <a:lnTo>
                    <a:pt x="8316" y="2966"/>
                  </a:lnTo>
                  <a:lnTo>
                    <a:pt x="8328" y="2941"/>
                  </a:lnTo>
                  <a:lnTo>
                    <a:pt x="8340" y="2917"/>
                  </a:lnTo>
                  <a:lnTo>
                    <a:pt x="8350" y="2892"/>
                  </a:lnTo>
                  <a:lnTo>
                    <a:pt x="8359" y="2866"/>
                  </a:lnTo>
                  <a:lnTo>
                    <a:pt x="8368" y="2841"/>
                  </a:lnTo>
                  <a:lnTo>
                    <a:pt x="8375" y="2815"/>
                  </a:lnTo>
                  <a:lnTo>
                    <a:pt x="8382" y="2788"/>
                  </a:lnTo>
                  <a:lnTo>
                    <a:pt x="8387" y="2762"/>
                  </a:lnTo>
                  <a:lnTo>
                    <a:pt x="8392" y="2735"/>
                  </a:lnTo>
                  <a:lnTo>
                    <a:pt x="8395" y="2709"/>
                  </a:lnTo>
                  <a:close/>
                  <a:moveTo>
                    <a:pt x="3254" y="3422"/>
                  </a:moveTo>
                  <a:lnTo>
                    <a:pt x="3253" y="3423"/>
                  </a:lnTo>
                  <a:lnTo>
                    <a:pt x="4536" y="5988"/>
                  </a:lnTo>
                  <a:lnTo>
                    <a:pt x="4552" y="5983"/>
                  </a:lnTo>
                  <a:lnTo>
                    <a:pt x="4560" y="5980"/>
                  </a:lnTo>
                  <a:lnTo>
                    <a:pt x="4599" y="5967"/>
                  </a:lnTo>
                  <a:lnTo>
                    <a:pt x="4608" y="5964"/>
                  </a:lnTo>
                  <a:lnTo>
                    <a:pt x="4648" y="5953"/>
                  </a:lnTo>
                  <a:lnTo>
                    <a:pt x="4657" y="5950"/>
                  </a:lnTo>
                  <a:lnTo>
                    <a:pt x="4696" y="5941"/>
                  </a:lnTo>
                  <a:lnTo>
                    <a:pt x="4705" y="5939"/>
                  </a:lnTo>
                  <a:lnTo>
                    <a:pt x="4745" y="5930"/>
                  </a:lnTo>
                  <a:lnTo>
                    <a:pt x="4755" y="5929"/>
                  </a:lnTo>
                  <a:lnTo>
                    <a:pt x="4795" y="5922"/>
                  </a:lnTo>
                  <a:lnTo>
                    <a:pt x="4804" y="5920"/>
                  </a:lnTo>
                  <a:lnTo>
                    <a:pt x="4845" y="5915"/>
                  </a:lnTo>
                  <a:lnTo>
                    <a:pt x="4854" y="5914"/>
                  </a:lnTo>
                  <a:lnTo>
                    <a:pt x="4895" y="5910"/>
                  </a:lnTo>
                  <a:lnTo>
                    <a:pt x="4904" y="5909"/>
                  </a:lnTo>
                  <a:lnTo>
                    <a:pt x="4945" y="5907"/>
                  </a:lnTo>
                  <a:lnTo>
                    <a:pt x="4954" y="5907"/>
                  </a:lnTo>
                  <a:lnTo>
                    <a:pt x="4995" y="5906"/>
                  </a:lnTo>
                  <a:lnTo>
                    <a:pt x="5005" y="5906"/>
                  </a:lnTo>
                  <a:lnTo>
                    <a:pt x="5046" y="5907"/>
                  </a:lnTo>
                  <a:lnTo>
                    <a:pt x="5055" y="5907"/>
                  </a:lnTo>
                  <a:lnTo>
                    <a:pt x="5096" y="5909"/>
                  </a:lnTo>
                  <a:lnTo>
                    <a:pt x="5105" y="5910"/>
                  </a:lnTo>
                  <a:lnTo>
                    <a:pt x="5146" y="5914"/>
                  </a:lnTo>
                  <a:lnTo>
                    <a:pt x="5155" y="5915"/>
                  </a:lnTo>
                  <a:lnTo>
                    <a:pt x="5196" y="5920"/>
                  </a:lnTo>
                  <a:lnTo>
                    <a:pt x="5205" y="5922"/>
                  </a:lnTo>
                  <a:lnTo>
                    <a:pt x="5245" y="5929"/>
                  </a:lnTo>
                  <a:lnTo>
                    <a:pt x="5255" y="5930"/>
                  </a:lnTo>
                  <a:lnTo>
                    <a:pt x="5295" y="5939"/>
                  </a:lnTo>
                  <a:lnTo>
                    <a:pt x="5304" y="5941"/>
                  </a:lnTo>
                  <a:lnTo>
                    <a:pt x="5343" y="5950"/>
                  </a:lnTo>
                  <a:lnTo>
                    <a:pt x="5352" y="5953"/>
                  </a:lnTo>
                  <a:lnTo>
                    <a:pt x="5392" y="5964"/>
                  </a:lnTo>
                  <a:lnTo>
                    <a:pt x="5401" y="5967"/>
                  </a:lnTo>
                  <a:lnTo>
                    <a:pt x="5440" y="5980"/>
                  </a:lnTo>
                  <a:lnTo>
                    <a:pt x="5448" y="5983"/>
                  </a:lnTo>
                  <a:lnTo>
                    <a:pt x="5464" y="5988"/>
                  </a:lnTo>
                  <a:lnTo>
                    <a:pt x="6747" y="3423"/>
                  </a:lnTo>
                  <a:lnTo>
                    <a:pt x="6746" y="3422"/>
                  </a:lnTo>
                  <a:lnTo>
                    <a:pt x="6723" y="3394"/>
                  </a:lnTo>
                  <a:lnTo>
                    <a:pt x="6717" y="3386"/>
                  </a:lnTo>
                  <a:lnTo>
                    <a:pt x="6695" y="3358"/>
                  </a:lnTo>
                  <a:lnTo>
                    <a:pt x="6690" y="3350"/>
                  </a:lnTo>
                  <a:lnTo>
                    <a:pt x="6669" y="3320"/>
                  </a:lnTo>
                  <a:lnTo>
                    <a:pt x="6663" y="3312"/>
                  </a:lnTo>
                  <a:lnTo>
                    <a:pt x="6643" y="3282"/>
                  </a:lnTo>
                  <a:lnTo>
                    <a:pt x="6638" y="3274"/>
                  </a:lnTo>
                  <a:lnTo>
                    <a:pt x="6620" y="3243"/>
                  </a:lnTo>
                  <a:lnTo>
                    <a:pt x="6616" y="3235"/>
                  </a:lnTo>
                  <a:lnTo>
                    <a:pt x="6598" y="3203"/>
                  </a:lnTo>
                  <a:lnTo>
                    <a:pt x="6593" y="3195"/>
                  </a:lnTo>
                  <a:lnTo>
                    <a:pt x="6577" y="3163"/>
                  </a:lnTo>
                  <a:lnTo>
                    <a:pt x="6573" y="3154"/>
                  </a:lnTo>
                  <a:lnTo>
                    <a:pt x="6557" y="3121"/>
                  </a:lnTo>
                  <a:lnTo>
                    <a:pt x="6554" y="3112"/>
                  </a:lnTo>
                  <a:lnTo>
                    <a:pt x="6540" y="3079"/>
                  </a:lnTo>
                  <a:lnTo>
                    <a:pt x="6536" y="3070"/>
                  </a:lnTo>
                  <a:lnTo>
                    <a:pt x="6523" y="3036"/>
                  </a:lnTo>
                  <a:lnTo>
                    <a:pt x="6520" y="3027"/>
                  </a:lnTo>
                  <a:lnTo>
                    <a:pt x="6509" y="2993"/>
                  </a:lnTo>
                  <a:lnTo>
                    <a:pt x="6506" y="2984"/>
                  </a:lnTo>
                  <a:lnTo>
                    <a:pt x="6496" y="2949"/>
                  </a:lnTo>
                  <a:lnTo>
                    <a:pt x="6494" y="2940"/>
                  </a:lnTo>
                  <a:lnTo>
                    <a:pt x="6485" y="2904"/>
                  </a:lnTo>
                  <a:lnTo>
                    <a:pt x="6483" y="2895"/>
                  </a:lnTo>
                  <a:lnTo>
                    <a:pt x="6475" y="2860"/>
                  </a:lnTo>
                  <a:lnTo>
                    <a:pt x="6474" y="2851"/>
                  </a:lnTo>
                  <a:lnTo>
                    <a:pt x="6467" y="2815"/>
                  </a:lnTo>
                  <a:lnTo>
                    <a:pt x="6466" y="2806"/>
                  </a:lnTo>
                  <a:lnTo>
                    <a:pt x="6462" y="2778"/>
                  </a:lnTo>
                  <a:lnTo>
                    <a:pt x="3538" y="2778"/>
                  </a:lnTo>
                  <a:lnTo>
                    <a:pt x="3534" y="2806"/>
                  </a:lnTo>
                  <a:lnTo>
                    <a:pt x="3533" y="2815"/>
                  </a:lnTo>
                  <a:lnTo>
                    <a:pt x="3526" y="2851"/>
                  </a:lnTo>
                  <a:lnTo>
                    <a:pt x="3525" y="2860"/>
                  </a:lnTo>
                  <a:lnTo>
                    <a:pt x="3517" y="2895"/>
                  </a:lnTo>
                  <a:lnTo>
                    <a:pt x="3515" y="2904"/>
                  </a:lnTo>
                  <a:lnTo>
                    <a:pt x="3506" y="2940"/>
                  </a:lnTo>
                  <a:lnTo>
                    <a:pt x="3504" y="2949"/>
                  </a:lnTo>
                  <a:lnTo>
                    <a:pt x="3494" y="2984"/>
                  </a:lnTo>
                  <a:lnTo>
                    <a:pt x="3491" y="2993"/>
                  </a:lnTo>
                  <a:lnTo>
                    <a:pt x="3480" y="3027"/>
                  </a:lnTo>
                  <a:lnTo>
                    <a:pt x="3477" y="3036"/>
                  </a:lnTo>
                  <a:lnTo>
                    <a:pt x="3464" y="3070"/>
                  </a:lnTo>
                  <a:lnTo>
                    <a:pt x="3460" y="3079"/>
                  </a:lnTo>
                  <a:lnTo>
                    <a:pt x="3446" y="3112"/>
                  </a:lnTo>
                  <a:lnTo>
                    <a:pt x="3443" y="3121"/>
                  </a:lnTo>
                  <a:lnTo>
                    <a:pt x="3427" y="3154"/>
                  </a:lnTo>
                  <a:lnTo>
                    <a:pt x="3423" y="3163"/>
                  </a:lnTo>
                  <a:lnTo>
                    <a:pt x="3407" y="3195"/>
                  </a:lnTo>
                  <a:lnTo>
                    <a:pt x="3402" y="3203"/>
                  </a:lnTo>
                  <a:lnTo>
                    <a:pt x="3384" y="3235"/>
                  </a:lnTo>
                  <a:lnTo>
                    <a:pt x="3380" y="3243"/>
                  </a:lnTo>
                  <a:lnTo>
                    <a:pt x="3362" y="3274"/>
                  </a:lnTo>
                  <a:lnTo>
                    <a:pt x="3357" y="3282"/>
                  </a:lnTo>
                  <a:lnTo>
                    <a:pt x="3337" y="3312"/>
                  </a:lnTo>
                  <a:lnTo>
                    <a:pt x="3331" y="3320"/>
                  </a:lnTo>
                  <a:lnTo>
                    <a:pt x="3310" y="3350"/>
                  </a:lnTo>
                  <a:lnTo>
                    <a:pt x="3305" y="3358"/>
                  </a:lnTo>
                  <a:lnTo>
                    <a:pt x="3283" y="3386"/>
                  </a:lnTo>
                  <a:lnTo>
                    <a:pt x="3277" y="3394"/>
                  </a:lnTo>
                  <a:lnTo>
                    <a:pt x="3254" y="3422"/>
                  </a:lnTo>
                  <a:close/>
                  <a:moveTo>
                    <a:pt x="5840" y="7346"/>
                  </a:moveTo>
                  <a:lnTo>
                    <a:pt x="5843" y="7314"/>
                  </a:lnTo>
                  <a:lnTo>
                    <a:pt x="5844" y="7283"/>
                  </a:lnTo>
                  <a:lnTo>
                    <a:pt x="5845" y="7251"/>
                  </a:lnTo>
                  <a:lnTo>
                    <a:pt x="5844" y="7219"/>
                  </a:lnTo>
                  <a:lnTo>
                    <a:pt x="5843" y="7188"/>
                  </a:lnTo>
                  <a:lnTo>
                    <a:pt x="5840" y="7156"/>
                  </a:lnTo>
                  <a:lnTo>
                    <a:pt x="5835" y="7125"/>
                  </a:lnTo>
                  <a:lnTo>
                    <a:pt x="5830" y="7094"/>
                  </a:lnTo>
                  <a:lnTo>
                    <a:pt x="5824" y="7063"/>
                  </a:lnTo>
                  <a:lnTo>
                    <a:pt x="5816" y="7032"/>
                  </a:lnTo>
                  <a:lnTo>
                    <a:pt x="5807" y="7002"/>
                  </a:lnTo>
                  <a:lnTo>
                    <a:pt x="5797" y="6972"/>
                  </a:lnTo>
                  <a:lnTo>
                    <a:pt x="5786" y="6942"/>
                  </a:lnTo>
                  <a:lnTo>
                    <a:pt x="5774" y="6913"/>
                  </a:lnTo>
                  <a:lnTo>
                    <a:pt x="5761" y="6884"/>
                  </a:lnTo>
                  <a:lnTo>
                    <a:pt x="5747" y="6856"/>
                  </a:lnTo>
                  <a:lnTo>
                    <a:pt x="5731" y="6828"/>
                  </a:lnTo>
                  <a:lnTo>
                    <a:pt x="5715" y="6801"/>
                  </a:lnTo>
                  <a:lnTo>
                    <a:pt x="5698" y="6775"/>
                  </a:lnTo>
                  <a:lnTo>
                    <a:pt x="5680" y="6749"/>
                  </a:lnTo>
                  <a:lnTo>
                    <a:pt x="5660" y="6724"/>
                  </a:lnTo>
                  <a:lnTo>
                    <a:pt x="5640" y="6700"/>
                  </a:lnTo>
                  <a:lnTo>
                    <a:pt x="5619" y="6676"/>
                  </a:lnTo>
                  <a:lnTo>
                    <a:pt x="5597" y="6654"/>
                  </a:lnTo>
                  <a:lnTo>
                    <a:pt x="5575" y="6632"/>
                  </a:lnTo>
                  <a:lnTo>
                    <a:pt x="5551" y="6611"/>
                  </a:lnTo>
                  <a:lnTo>
                    <a:pt x="5527" y="6591"/>
                  </a:lnTo>
                  <a:lnTo>
                    <a:pt x="5502" y="6571"/>
                  </a:lnTo>
                  <a:lnTo>
                    <a:pt x="5476" y="6553"/>
                  </a:lnTo>
                  <a:lnTo>
                    <a:pt x="5450" y="6536"/>
                  </a:lnTo>
                  <a:lnTo>
                    <a:pt x="5423" y="6519"/>
                  </a:lnTo>
                  <a:lnTo>
                    <a:pt x="5395" y="6504"/>
                  </a:lnTo>
                  <a:lnTo>
                    <a:pt x="5366" y="6489"/>
                  </a:lnTo>
                  <a:lnTo>
                    <a:pt x="5338" y="6476"/>
                  </a:lnTo>
                  <a:lnTo>
                    <a:pt x="5309" y="6464"/>
                  </a:lnTo>
                  <a:lnTo>
                    <a:pt x="5279" y="6453"/>
                  </a:lnTo>
                  <a:lnTo>
                    <a:pt x="5249" y="6443"/>
                  </a:lnTo>
                  <a:lnTo>
                    <a:pt x="5219" y="6435"/>
                  </a:lnTo>
                  <a:lnTo>
                    <a:pt x="5188" y="6427"/>
                  </a:lnTo>
                  <a:lnTo>
                    <a:pt x="5157" y="6421"/>
                  </a:lnTo>
                  <a:lnTo>
                    <a:pt x="5126" y="6415"/>
                  </a:lnTo>
                  <a:lnTo>
                    <a:pt x="5095" y="6411"/>
                  </a:lnTo>
                  <a:lnTo>
                    <a:pt x="5063" y="6408"/>
                  </a:lnTo>
                  <a:lnTo>
                    <a:pt x="5032" y="6407"/>
                  </a:lnTo>
                  <a:lnTo>
                    <a:pt x="5000" y="6406"/>
                  </a:lnTo>
                  <a:lnTo>
                    <a:pt x="4968" y="6407"/>
                  </a:lnTo>
                  <a:lnTo>
                    <a:pt x="4937" y="6408"/>
                  </a:lnTo>
                  <a:lnTo>
                    <a:pt x="4905" y="6411"/>
                  </a:lnTo>
                  <a:lnTo>
                    <a:pt x="4874" y="6415"/>
                  </a:lnTo>
                  <a:lnTo>
                    <a:pt x="4843" y="6421"/>
                  </a:lnTo>
                  <a:lnTo>
                    <a:pt x="4812" y="6427"/>
                  </a:lnTo>
                  <a:lnTo>
                    <a:pt x="4781" y="6435"/>
                  </a:lnTo>
                  <a:lnTo>
                    <a:pt x="4751" y="6443"/>
                  </a:lnTo>
                  <a:lnTo>
                    <a:pt x="4721" y="6453"/>
                  </a:lnTo>
                  <a:lnTo>
                    <a:pt x="4691" y="6464"/>
                  </a:lnTo>
                  <a:lnTo>
                    <a:pt x="4662" y="6476"/>
                  </a:lnTo>
                  <a:lnTo>
                    <a:pt x="4634" y="6489"/>
                  </a:lnTo>
                  <a:lnTo>
                    <a:pt x="4605" y="6504"/>
                  </a:lnTo>
                  <a:lnTo>
                    <a:pt x="4577" y="6519"/>
                  </a:lnTo>
                  <a:lnTo>
                    <a:pt x="4550" y="6536"/>
                  </a:lnTo>
                  <a:lnTo>
                    <a:pt x="4524" y="6553"/>
                  </a:lnTo>
                  <a:lnTo>
                    <a:pt x="4498" y="6571"/>
                  </a:lnTo>
                  <a:lnTo>
                    <a:pt x="4473" y="6591"/>
                  </a:lnTo>
                  <a:lnTo>
                    <a:pt x="4449" y="6611"/>
                  </a:lnTo>
                  <a:lnTo>
                    <a:pt x="4425" y="6632"/>
                  </a:lnTo>
                  <a:lnTo>
                    <a:pt x="4403" y="6654"/>
                  </a:lnTo>
                  <a:lnTo>
                    <a:pt x="4381" y="6676"/>
                  </a:lnTo>
                  <a:lnTo>
                    <a:pt x="4360" y="6700"/>
                  </a:lnTo>
                  <a:lnTo>
                    <a:pt x="4340" y="6724"/>
                  </a:lnTo>
                  <a:lnTo>
                    <a:pt x="4320" y="6749"/>
                  </a:lnTo>
                  <a:lnTo>
                    <a:pt x="4302" y="6775"/>
                  </a:lnTo>
                  <a:lnTo>
                    <a:pt x="4285" y="6801"/>
                  </a:lnTo>
                  <a:lnTo>
                    <a:pt x="4269" y="6828"/>
                  </a:lnTo>
                  <a:lnTo>
                    <a:pt x="4253" y="6856"/>
                  </a:lnTo>
                  <a:lnTo>
                    <a:pt x="4239" y="6884"/>
                  </a:lnTo>
                  <a:lnTo>
                    <a:pt x="4226" y="6913"/>
                  </a:lnTo>
                  <a:lnTo>
                    <a:pt x="4214" y="6942"/>
                  </a:lnTo>
                  <a:lnTo>
                    <a:pt x="4203" y="6972"/>
                  </a:lnTo>
                  <a:lnTo>
                    <a:pt x="4193" y="7002"/>
                  </a:lnTo>
                  <a:lnTo>
                    <a:pt x="4184" y="7032"/>
                  </a:lnTo>
                  <a:lnTo>
                    <a:pt x="4176" y="7063"/>
                  </a:lnTo>
                  <a:lnTo>
                    <a:pt x="4170" y="7094"/>
                  </a:lnTo>
                  <a:lnTo>
                    <a:pt x="4165" y="7125"/>
                  </a:lnTo>
                  <a:lnTo>
                    <a:pt x="4160" y="7156"/>
                  </a:lnTo>
                  <a:lnTo>
                    <a:pt x="4157" y="7188"/>
                  </a:lnTo>
                  <a:lnTo>
                    <a:pt x="4156" y="7219"/>
                  </a:lnTo>
                  <a:lnTo>
                    <a:pt x="4155" y="7251"/>
                  </a:lnTo>
                  <a:lnTo>
                    <a:pt x="4156" y="7283"/>
                  </a:lnTo>
                  <a:lnTo>
                    <a:pt x="4157" y="7314"/>
                  </a:lnTo>
                  <a:lnTo>
                    <a:pt x="4160" y="7346"/>
                  </a:lnTo>
                  <a:lnTo>
                    <a:pt x="4165" y="7377"/>
                  </a:lnTo>
                  <a:lnTo>
                    <a:pt x="4170" y="7408"/>
                  </a:lnTo>
                  <a:lnTo>
                    <a:pt x="4176" y="7439"/>
                  </a:lnTo>
                  <a:lnTo>
                    <a:pt x="4184" y="7469"/>
                  </a:lnTo>
                  <a:lnTo>
                    <a:pt x="4193" y="7500"/>
                  </a:lnTo>
                  <a:lnTo>
                    <a:pt x="4203" y="7529"/>
                  </a:lnTo>
                  <a:lnTo>
                    <a:pt x="4214" y="7559"/>
                  </a:lnTo>
                  <a:lnTo>
                    <a:pt x="4226" y="7588"/>
                  </a:lnTo>
                  <a:lnTo>
                    <a:pt x="4239" y="7617"/>
                  </a:lnTo>
                  <a:lnTo>
                    <a:pt x="4253" y="7645"/>
                  </a:lnTo>
                  <a:lnTo>
                    <a:pt x="4269" y="7673"/>
                  </a:lnTo>
                  <a:lnTo>
                    <a:pt x="4285" y="7701"/>
                  </a:lnTo>
                  <a:lnTo>
                    <a:pt x="4302" y="7727"/>
                  </a:lnTo>
                  <a:lnTo>
                    <a:pt x="4321" y="7753"/>
                  </a:lnTo>
                  <a:lnTo>
                    <a:pt x="4340" y="7778"/>
                  </a:lnTo>
                  <a:lnTo>
                    <a:pt x="4360" y="7802"/>
                  </a:lnTo>
                  <a:lnTo>
                    <a:pt x="4381" y="7826"/>
                  </a:lnTo>
                  <a:lnTo>
                    <a:pt x="4403" y="7848"/>
                  </a:lnTo>
                  <a:lnTo>
                    <a:pt x="4425" y="7870"/>
                  </a:lnTo>
                  <a:lnTo>
                    <a:pt x="4449" y="7891"/>
                  </a:lnTo>
                  <a:lnTo>
                    <a:pt x="4473" y="7911"/>
                  </a:lnTo>
                  <a:lnTo>
                    <a:pt x="4498" y="7931"/>
                  </a:lnTo>
                  <a:lnTo>
                    <a:pt x="4524" y="7949"/>
                  </a:lnTo>
                  <a:lnTo>
                    <a:pt x="4550" y="7966"/>
                  </a:lnTo>
                  <a:lnTo>
                    <a:pt x="4577" y="7982"/>
                  </a:lnTo>
                  <a:lnTo>
                    <a:pt x="4605" y="7998"/>
                  </a:lnTo>
                  <a:lnTo>
                    <a:pt x="4633" y="8012"/>
                  </a:lnTo>
                  <a:lnTo>
                    <a:pt x="4662" y="8025"/>
                  </a:lnTo>
                  <a:lnTo>
                    <a:pt x="4691" y="8037"/>
                  </a:lnTo>
                  <a:lnTo>
                    <a:pt x="4721" y="8048"/>
                  </a:lnTo>
                  <a:lnTo>
                    <a:pt x="4751" y="8058"/>
                  </a:lnTo>
                  <a:lnTo>
                    <a:pt x="4781" y="8067"/>
                  </a:lnTo>
                  <a:lnTo>
                    <a:pt x="4812" y="8075"/>
                  </a:lnTo>
                  <a:lnTo>
                    <a:pt x="4843" y="8081"/>
                  </a:lnTo>
                  <a:lnTo>
                    <a:pt x="4874" y="8086"/>
                  </a:lnTo>
                  <a:lnTo>
                    <a:pt x="4905" y="8091"/>
                  </a:lnTo>
                  <a:lnTo>
                    <a:pt x="4937" y="8094"/>
                  </a:lnTo>
                  <a:lnTo>
                    <a:pt x="4968" y="8095"/>
                  </a:lnTo>
                  <a:lnTo>
                    <a:pt x="5000" y="8096"/>
                  </a:lnTo>
                  <a:lnTo>
                    <a:pt x="5032" y="8095"/>
                  </a:lnTo>
                  <a:lnTo>
                    <a:pt x="5063" y="8094"/>
                  </a:lnTo>
                  <a:lnTo>
                    <a:pt x="5095" y="8091"/>
                  </a:lnTo>
                  <a:lnTo>
                    <a:pt x="5126" y="8086"/>
                  </a:lnTo>
                  <a:lnTo>
                    <a:pt x="5157" y="8081"/>
                  </a:lnTo>
                  <a:lnTo>
                    <a:pt x="5188" y="8075"/>
                  </a:lnTo>
                  <a:lnTo>
                    <a:pt x="5219" y="8067"/>
                  </a:lnTo>
                  <a:lnTo>
                    <a:pt x="5249" y="8058"/>
                  </a:lnTo>
                  <a:lnTo>
                    <a:pt x="5279" y="8048"/>
                  </a:lnTo>
                  <a:lnTo>
                    <a:pt x="5309" y="8037"/>
                  </a:lnTo>
                  <a:lnTo>
                    <a:pt x="5338" y="8025"/>
                  </a:lnTo>
                  <a:lnTo>
                    <a:pt x="5367" y="8012"/>
                  </a:lnTo>
                  <a:lnTo>
                    <a:pt x="5395" y="7998"/>
                  </a:lnTo>
                  <a:lnTo>
                    <a:pt x="5423" y="7982"/>
                  </a:lnTo>
                  <a:lnTo>
                    <a:pt x="5450" y="7966"/>
                  </a:lnTo>
                  <a:lnTo>
                    <a:pt x="5476" y="7949"/>
                  </a:lnTo>
                  <a:lnTo>
                    <a:pt x="5502" y="7931"/>
                  </a:lnTo>
                  <a:lnTo>
                    <a:pt x="5527" y="7911"/>
                  </a:lnTo>
                  <a:lnTo>
                    <a:pt x="5551" y="7891"/>
                  </a:lnTo>
                  <a:lnTo>
                    <a:pt x="5575" y="7870"/>
                  </a:lnTo>
                  <a:lnTo>
                    <a:pt x="5597" y="7848"/>
                  </a:lnTo>
                  <a:lnTo>
                    <a:pt x="5619" y="7826"/>
                  </a:lnTo>
                  <a:lnTo>
                    <a:pt x="5640" y="7802"/>
                  </a:lnTo>
                  <a:lnTo>
                    <a:pt x="5660" y="7778"/>
                  </a:lnTo>
                  <a:lnTo>
                    <a:pt x="5679" y="7753"/>
                  </a:lnTo>
                  <a:lnTo>
                    <a:pt x="5698" y="7727"/>
                  </a:lnTo>
                  <a:lnTo>
                    <a:pt x="5715" y="7701"/>
                  </a:lnTo>
                  <a:lnTo>
                    <a:pt x="5731" y="7673"/>
                  </a:lnTo>
                  <a:lnTo>
                    <a:pt x="5747" y="7645"/>
                  </a:lnTo>
                  <a:lnTo>
                    <a:pt x="5761" y="7617"/>
                  </a:lnTo>
                  <a:lnTo>
                    <a:pt x="5774" y="7588"/>
                  </a:lnTo>
                  <a:lnTo>
                    <a:pt x="5786" y="7559"/>
                  </a:lnTo>
                  <a:lnTo>
                    <a:pt x="5797" y="7529"/>
                  </a:lnTo>
                  <a:lnTo>
                    <a:pt x="5807" y="7500"/>
                  </a:lnTo>
                  <a:lnTo>
                    <a:pt x="5816" y="7469"/>
                  </a:lnTo>
                  <a:lnTo>
                    <a:pt x="5824" y="7439"/>
                  </a:lnTo>
                  <a:lnTo>
                    <a:pt x="5830" y="7408"/>
                  </a:lnTo>
                  <a:lnTo>
                    <a:pt x="5835" y="7377"/>
                  </a:lnTo>
                  <a:lnTo>
                    <a:pt x="5840" y="7346"/>
                  </a:lnTo>
                  <a:close/>
                  <a:moveTo>
                    <a:pt x="3045" y="2682"/>
                  </a:moveTo>
                  <a:lnTo>
                    <a:pt x="3046" y="2655"/>
                  </a:lnTo>
                  <a:lnTo>
                    <a:pt x="3047" y="2628"/>
                  </a:lnTo>
                  <a:lnTo>
                    <a:pt x="3046" y="2600"/>
                  </a:lnTo>
                  <a:lnTo>
                    <a:pt x="3045" y="2573"/>
                  </a:lnTo>
                  <a:lnTo>
                    <a:pt x="3042" y="2546"/>
                  </a:lnTo>
                  <a:lnTo>
                    <a:pt x="3039" y="2520"/>
                  </a:lnTo>
                  <a:lnTo>
                    <a:pt x="3034" y="2493"/>
                  </a:lnTo>
                  <a:lnTo>
                    <a:pt x="3029" y="2467"/>
                  </a:lnTo>
                  <a:lnTo>
                    <a:pt x="3022" y="2441"/>
                  </a:lnTo>
                  <a:lnTo>
                    <a:pt x="3015" y="2415"/>
                  </a:lnTo>
                  <a:lnTo>
                    <a:pt x="3006" y="2389"/>
                  </a:lnTo>
                  <a:lnTo>
                    <a:pt x="2997" y="2364"/>
                  </a:lnTo>
                  <a:lnTo>
                    <a:pt x="2987" y="2339"/>
                  </a:lnTo>
                  <a:lnTo>
                    <a:pt x="2975" y="2315"/>
                  </a:lnTo>
                  <a:lnTo>
                    <a:pt x="2963" y="2290"/>
                  </a:lnTo>
                  <a:lnTo>
                    <a:pt x="2949" y="2266"/>
                  </a:lnTo>
                  <a:lnTo>
                    <a:pt x="2935" y="2242"/>
                  </a:lnTo>
                  <a:lnTo>
                    <a:pt x="2921" y="2220"/>
                  </a:lnTo>
                  <a:lnTo>
                    <a:pt x="2905" y="2198"/>
                  </a:lnTo>
                  <a:lnTo>
                    <a:pt x="2889" y="2176"/>
                  </a:lnTo>
                  <a:lnTo>
                    <a:pt x="2871" y="2156"/>
                  </a:lnTo>
                  <a:lnTo>
                    <a:pt x="2853" y="2136"/>
                  </a:lnTo>
                  <a:lnTo>
                    <a:pt x="2835" y="2116"/>
                  </a:lnTo>
                  <a:lnTo>
                    <a:pt x="2815" y="2098"/>
                  </a:lnTo>
                  <a:lnTo>
                    <a:pt x="2795" y="2080"/>
                  </a:lnTo>
                  <a:lnTo>
                    <a:pt x="2775" y="2062"/>
                  </a:lnTo>
                  <a:lnTo>
                    <a:pt x="2753" y="2046"/>
                  </a:lnTo>
                  <a:lnTo>
                    <a:pt x="2731" y="2030"/>
                  </a:lnTo>
                  <a:lnTo>
                    <a:pt x="2709" y="2016"/>
                  </a:lnTo>
                  <a:lnTo>
                    <a:pt x="2685" y="2002"/>
                  </a:lnTo>
                  <a:lnTo>
                    <a:pt x="2661" y="1988"/>
                  </a:lnTo>
                  <a:lnTo>
                    <a:pt x="2636" y="1976"/>
                  </a:lnTo>
                  <a:lnTo>
                    <a:pt x="2612" y="1964"/>
                  </a:lnTo>
                  <a:lnTo>
                    <a:pt x="2587" y="1954"/>
                  </a:lnTo>
                  <a:lnTo>
                    <a:pt x="2562" y="1945"/>
                  </a:lnTo>
                  <a:lnTo>
                    <a:pt x="2536" y="1936"/>
                  </a:lnTo>
                  <a:lnTo>
                    <a:pt x="2510" y="1929"/>
                  </a:lnTo>
                  <a:lnTo>
                    <a:pt x="2484" y="1922"/>
                  </a:lnTo>
                  <a:lnTo>
                    <a:pt x="2458" y="1917"/>
                  </a:lnTo>
                  <a:lnTo>
                    <a:pt x="2431" y="1912"/>
                  </a:lnTo>
                  <a:lnTo>
                    <a:pt x="2404" y="1909"/>
                  </a:lnTo>
                  <a:lnTo>
                    <a:pt x="2377" y="1906"/>
                  </a:lnTo>
                  <a:lnTo>
                    <a:pt x="2350" y="1905"/>
                  </a:lnTo>
                  <a:lnTo>
                    <a:pt x="2323" y="1904"/>
                  </a:lnTo>
                  <a:lnTo>
                    <a:pt x="2296" y="1905"/>
                  </a:lnTo>
                  <a:lnTo>
                    <a:pt x="2269" y="1906"/>
                  </a:lnTo>
                  <a:lnTo>
                    <a:pt x="2242" y="1909"/>
                  </a:lnTo>
                  <a:lnTo>
                    <a:pt x="2215" y="1912"/>
                  </a:lnTo>
                  <a:lnTo>
                    <a:pt x="2189" y="1917"/>
                  </a:lnTo>
                  <a:lnTo>
                    <a:pt x="2162" y="1922"/>
                  </a:lnTo>
                  <a:lnTo>
                    <a:pt x="2136" y="1929"/>
                  </a:lnTo>
                  <a:lnTo>
                    <a:pt x="2111" y="1936"/>
                  </a:lnTo>
                  <a:lnTo>
                    <a:pt x="2085" y="1945"/>
                  </a:lnTo>
                  <a:lnTo>
                    <a:pt x="2060" y="1954"/>
                  </a:lnTo>
                  <a:lnTo>
                    <a:pt x="2035" y="1964"/>
                  </a:lnTo>
                  <a:lnTo>
                    <a:pt x="2011" y="1976"/>
                  </a:lnTo>
                  <a:lnTo>
                    <a:pt x="1986" y="1988"/>
                  </a:lnTo>
                  <a:lnTo>
                    <a:pt x="1962" y="2001"/>
                  </a:lnTo>
                  <a:lnTo>
                    <a:pt x="1938" y="2016"/>
                  </a:lnTo>
                  <a:lnTo>
                    <a:pt x="1916" y="2031"/>
                  </a:lnTo>
                  <a:lnTo>
                    <a:pt x="1894" y="2046"/>
                  </a:lnTo>
                  <a:lnTo>
                    <a:pt x="1872" y="2062"/>
                  </a:lnTo>
                  <a:lnTo>
                    <a:pt x="1851" y="2080"/>
                  </a:lnTo>
                  <a:lnTo>
                    <a:pt x="1831" y="2098"/>
                  </a:lnTo>
                  <a:lnTo>
                    <a:pt x="1812" y="2116"/>
                  </a:lnTo>
                  <a:lnTo>
                    <a:pt x="1793" y="2136"/>
                  </a:lnTo>
                  <a:lnTo>
                    <a:pt x="1775" y="2156"/>
                  </a:lnTo>
                  <a:lnTo>
                    <a:pt x="1758" y="2177"/>
                  </a:lnTo>
                  <a:lnTo>
                    <a:pt x="1741" y="2198"/>
                  </a:lnTo>
                  <a:lnTo>
                    <a:pt x="1725" y="2220"/>
                  </a:lnTo>
                  <a:lnTo>
                    <a:pt x="1710" y="2243"/>
                  </a:lnTo>
                  <a:lnTo>
                    <a:pt x="1697" y="2266"/>
                  </a:lnTo>
                  <a:lnTo>
                    <a:pt x="1684" y="2289"/>
                  </a:lnTo>
                  <a:lnTo>
                    <a:pt x="1672" y="2314"/>
                  </a:lnTo>
                  <a:lnTo>
                    <a:pt x="1660" y="2338"/>
                  </a:lnTo>
                  <a:lnTo>
                    <a:pt x="1650" y="2363"/>
                  </a:lnTo>
                  <a:lnTo>
                    <a:pt x="1641" y="2389"/>
                  </a:lnTo>
                  <a:lnTo>
                    <a:pt x="1632" y="2414"/>
                  </a:lnTo>
                  <a:lnTo>
                    <a:pt x="1625" y="2440"/>
                  </a:lnTo>
                  <a:lnTo>
                    <a:pt x="1618" y="2467"/>
                  </a:lnTo>
                  <a:lnTo>
                    <a:pt x="1613" y="2493"/>
                  </a:lnTo>
                  <a:lnTo>
                    <a:pt x="1608" y="2520"/>
                  </a:lnTo>
                  <a:lnTo>
                    <a:pt x="1605" y="2547"/>
                  </a:lnTo>
                  <a:lnTo>
                    <a:pt x="1602" y="2574"/>
                  </a:lnTo>
                  <a:lnTo>
                    <a:pt x="1601" y="2601"/>
                  </a:lnTo>
                  <a:lnTo>
                    <a:pt x="1600" y="2628"/>
                  </a:lnTo>
                  <a:lnTo>
                    <a:pt x="1601" y="2655"/>
                  </a:lnTo>
                  <a:lnTo>
                    <a:pt x="1602" y="2682"/>
                  </a:lnTo>
                  <a:lnTo>
                    <a:pt x="1605" y="2709"/>
                  </a:lnTo>
                  <a:lnTo>
                    <a:pt x="1608" y="2735"/>
                  </a:lnTo>
                  <a:lnTo>
                    <a:pt x="1613" y="2762"/>
                  </a:lnTo>
                  <a:lnTo>
                    <a:pt x="1618" y="2788"/>
                  </a:lnTo>
                  <a:lnTo>
                    <a:pt x="1625" y="2815"/>
                  </a:lnTo>
                  <a:lnTo>
                    <a:pt x="1632" y="2841"/>
                  </a:lnTo>
                  <a:lnTo>
                    <a:pt x="1641" y="2866"/>
                  </a:lnTo>
                  <a:lnTo>
                    <a:pt x="1650" y="2892"/>
                  </a:lnTo>
                  <a:lnTo>
                    <a:pt x="1660" y="2917"/>
                  </a:lnTo>
                  <a:lnTo>
                    <a:pt x="1672" y="2941"/>
                  </a:lnTo>
                  <a:lnTo>
                    <a:pt x="1684" y="2966"/>
                  </a:lnTo>
                  <a:lnTo>
                    <a:pt x="1697" y="2989"/>
                  </a:lnTo>
                  <a:lnTo>
                    <a:pt x="1710" y="3012"/>
                  </a:lnTo>
                  <a:lnTo>
                    <a:pt x="1725" y="3035"/>
                  </a:lnTo>
                  <a:lnTo>
                    <a:pt x="1741" y="3057"/>
                  </a:lnTo>
                  <a:lnTo>
                    <a:pt x="1758" y="3078"/>
                  </a:lnTo>
                  <a:lnTo>
                    <a:pt x="1775" y="3099"/>
                  </a:lnTo>
                  <a:lnTo>
                    <a:pt x="1793" y="3119"/>
                  </a:lnTo>
                  <a:lnTo>
                    <a:pt x="1812" y="3139"/>
                  </a:lnTo>
                  <a:lnTo>
                    <a:pt x="1831" y="3157"/>
                  </a:lnTo>
                  <a:lnTo>
                    <a:pt x="1851" y="3175"/>
                  </a:lnTo>
                  <a:lnTo>
                    <a:pt x="1872" y="3193"/>
                  </a:lnTo>
                  <a:lnTo>
                    <a:pt x="1894" y="3209"/>
                  </a:lnTo>
                  <a:lnTo>
                    <a:pt x="1916" y="3224"/>
                  </a:lnTo>
                  <a:lnTo>
                    <a:pt x="1938" y="3239"/>
                  </a:lnTo>
                  <a:lnTo>
                    <a:pt x="1962" y="3254"/>
                  </a:lnTo>
                  <a:lnTo>
                    <a:pt x="1986" y="3267"/>
                  </a:lnTo>
                  <a:lnTo>
                    <a:pt x="2011" y="3279"/>
                  </a:lnTo>
                  <a:lnTo>
                    <a:pt x="2035" y="3291"/>
                  </a:lnTo>
                  <a:lnTo>
                    <a:pt x="2060" y="3301"/>
                  </a:lnTo>
                  <a:lnTo>
                    <a:pt x="2085" y="3310"/>
                  </a:lnTo>
                  <a:lnTo>
                    <a:pt x="2111" y="3319"/>
                  </a:lnTo>
                  <a:lnTo>
                    <a:pt x="2136" y="3326"/>
                  </a:lnTo>
                  <a:lnTo>
                    <a:pt x="2162" y="3333"/>
                  </a:lnTo>
                  <a:lnTo>
                    <a:pt x="2189" y="3338"/>
                  </a:lnTo>
                  <a:lnTo>
                    <a:pt x="2215" y="3343"/>
                  </a:lnTo>
                  <a:lnTo>
                    <a:pt x="2242" y="3346"/>
                  </a:lnTo>
                  <a:lnTo>
                    <a:pt x="2269" y="3349"/>
                  </a:lnTo>
                  <a:lnTo>
                    <a:pt x="2296" y="3350"/>
                  </a:lnTo>
                  <a:lnTo>
                    <a:pt x="2323" y="3351"/>
                  </a:lnTo>
                  <a:lnTo>
                    <a:pt x="2350" y="3350"/>
                  </a:lnTo>
                  <a:lnTo>
                    <a:pt x="2377" y="3349"/>
                  </a:lnTo>
                  <a:lnTo>
                    <a:pt x="2404" y="3346"/>
                  </a:lnTo>
                  <a:lnTo>
                    <a:pt x="2431" y="3343"/>
                  </a:lnTo>
                  <a:lnTo>
                    <a:pt x="2458" y="3338"/>
                  </a:lnTo>
                  <a:lnTo>
                    <a:pt x="2484" y="3333"/>
                  </a:lnTo>
                  <a:lnTo>
                    <a:pt x="2510" y="3326"/>
                  </a:lnTo>
                  <a:lnTo>
                    <a:pt x="2536" y="3319"/>
                  </a:lnTo>
                  <a:lnTo>
                    <a:pt x="2562" y="3310"/>
                  </a:lnTo>
                  <a:lnTo>
                    <a:pt x="2587" y="3301"/>
                  </a:lnTo>
                  <a:lnTo>
                    <a:pt x="2612" y="3291"/>
                  </a:lnTo>
                  <a:lnTo>
                    <a:pt x="2636" y="3279"/>
                  </a:lnTo>
                  <a:lnTo>
                    <a:pt x="2661" y="3267"/>
                  </a:lnTo>
                  <a:lnTo>
                    <a:pt x="2685" y="3253"/>
                  </a:lnTo>
                  <a:lnTo>
                    <a:pt x="2709" y="3239"/>
                  </a:lnTo>
                  <a:lnTo>
                    <a:pt x="2731" y="3225"/>
                  </a:lnTo>
                  <a:lnTo>
                    <a:pt x="2753" y="3209"/>
                  </a:lnTo>
                  <a:lnTo>
                    <a:pt x="2775" y="3193"/>
                  </a:lnTo>
                  <a:lnTo>
                    <a:pt x="2795" y="3175"/>
                  </a:lnTo>
                  <a:lnTo>
                    <a:pt x="2815" y="3157"/>
                  </a:lnTo>
                  <a:lnTo>
                    <a:pt x="2835" y="3139"/>
                  </a:lnTo>
                  <a:lnTo>
                    <a:pt x="2853" y="3119"/>
                  </a:lnTo>
                  <a:lnTo>
                    <a:pt x="2871" y="3099"/>
                  </a:lnTo>
                  <a:lnTo>
                    <a:pt x="2889" y="3079"/>
                  </a:lnTo>
                  <a:lnTo>
                    <a:pt x="2905" y="3057"/>
                  </a:lnTo>
                  <a:lnTo>
                    <a:pt x="2921" y="3035"/>
                  </a:lnTo>
                  <a:lnTo>
                    <a:pt x="2935" y="3013"/>
                  </a:lnTo>
                  <a:lnTo>
                    <a:pt x="2949" y="2989"/>
                  </a:lnTo>
                  <a:lnTo>
                    <a:pt x="2963" y="2965"/>
                  </a:lnTo>
                  <a:lnTo>
                    <a:pt x="2975" y="2940"/>
                  </a:lnTo>
                  <a:lnTo>
                    <a:pt x="2987" y="2916"/>
                  </a:lnTo>
                  <a:lnTo>
                    <a:pt x="2997" y="2891"/>
                  </a:lnTo>
                  <a:lnTo>
                    <a:pt x="3006" y="2866"/>
                  </a:lnTo>
                  <a:lnTo>
                    <a:pt x="3015" y="2840"/>
                  </a:lnTo>
                  <a:lnTo>
                    <a:pt x="3022" y="2814"/>
                  </a:lnTo>
                  <a:lnTo>
                    <a:pt x="3029" y="2788"/>
                  </a:lnTo>
                  <a:lnTo>
                    <a:pt x="3034" y="2762"/>
                  </a:lnTo>
                  <a:lnTo>
                    <a:pt x="3039" y="2735"/>
                  </a:lnTo>
                  <a:lnTo>
                    <a:pt x="3042" y="2709"/>
                  </a:lnTo>
                  <a:lnTo>
                    <a:pt x="3045" y="26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B646E44-5856-4203-99C3-94B485839864}"/>
              </a:ext>
            </a:extLst>
          </p:cNvPr>
          <p:cNvGrpSpPr/>
          <p:nvPr/>
        </p:nvGrpSpPr>
        <p:grpSpPr>
          <a:xfrm>
            <a:off x="9756372" y="860662"/>
            <a:ext cx="633600" cy="633600"/>
            <a:chOff x="9756372" y="1760267"/>
            <a:chExt cx="633600" cy="633600"/>
          </a:xfrm>
          <a:solidFill>
            <a:schemeClr val="bg1"/>
          </a:solidFill>
        </p:grpSpPr>
        <p:sp>
          <p:nvSpPr>
            <p:cNvPr id="199" name="Google Shape;4225;p37">
              <a:extLst>
                <a:ext uri="{FF2B5EF4-FFF2-40B4-BE49-F238E27FC236}">
                  <a16:creationId xmlns:a16="http://schemas.microsoft.com/office/drawing/2014/main" id="{7F3DBE41-9DA3-410F-B2EC-2257680E2E64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87" y="8650"/>
                  </a:moveTo>
                  <a:lnTo>
                    <a:pt x="5487" y="5487"/>
                  </a:lnTo>
                  <a:lnTo>
                    <a:pt x="8650" y="5487"/>
                  </a:lnTo>
                  <a:lnTo>
                    <a:pt x="8650" y="8650"/>
                  </a:lnTo>
                  <a:lnTo>
                    <a:pt x="5487" y="8650"/>
                  </a:lnTo>
                  <a:close/>
                  <a:moveTo>
                    <a:pt x="1350" y="4513"/>
                  </a:moveTo>
                  <a:lnTo>
                    <a:pt x="1350" y="1350"/>
                  </a:lnTo>
                  <a:lnTo>
                    <a:pt x="4513" y="1350"/>
                  </a:lnTo>
                  <a:lnTo>
                    <a:pt x="4513" y="4513"/>
                  </a:lnTo>
                  <a:lnTo>
                    <a:pt x="1350" y="45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4226;p37">
              <a:extLst>
                <a:ext uri="{FF2B5EF4-FFF2-40B4-BE49-F238E27FC236}">
                  <a16:creationId xmlns:a16="http://schemas.microsoft.com/office/drawing/2014/main" id="{E0E55FD2-D248-4DC8-9C73-ACFE52522C53}"/>
                </a:ext>
              </a:extLst>
            </p:cNvPr>
            <p:cNvSpPr/>
            <p:nvPr/>
          </p:nvSpPr>
          <p:spPr>
            <a:xfrm>
              <a:off x="9756372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39" y="4546"/>
                  </a:moveTo>
                  <a:lnTo>
                    <a:pt x="5237" y="4513"/>
                  </a:lnTo>
                  <a:lnTo>
                    <a:pt x="5237" y="1350"/>
                  </a:lnTo>
                  <a:lnTo>
                    <a:pt x="5239" y="1317"/>
                  </a:lnTo>
                  <a:lnTo>
                    <a:pt x="5246" y="1285"/>
                  </a:lnTo>
                  <a:lnTo>
                    <a:pt x="5256" y="1254"/>
                  </a:lnTo>
                  <a:lnTo>
                    <a:pt x="5270" y="1225"/>
                  </a:lnTo>
                  <a:lnTo>
                    <a:pt x="5289" y="1198"/>
                  </a:lnTo>
                  <a:lnTo>
                    <a:pt x="5310" y="1173"/>
                  </a:lnTo>
                  <a:lnTo>
                    <a:pt x="5335" y="1152"/>
                  </a:lnTo>
                  <a:lnTo>
                    <a:pt x="5362" y="1133"/>
                  </a:lnTo>
                  <a:lnTo>
                    <a:pt x="5391" y="1119"/>
                  </a:lnTo>
                  <a:lnTo>
                    <a:pt x="5422" y="1109"/>
                  </a:lnTo>
                  <a:lnTo>
                    <a:pt x="5454" y="1102"/>
                  </a:lnTo>
                  <a:lnTo>
                    <a:pt x="5487" y="1100"/>
                  </a:lnTo>
                  <a:lnTo>
                    <a:pt x="8650" y="1100"/>
                  </a:lnTo>
                  <a:lnTo>
                    <a:pt x="8683" y="1102"/>
                  </a:lnTo>
                  <a:lnTo>
                    <a:pt x="8715" y="1109"/>
                  </a:lnTo>
                  <a:lnTo>
                    <a:pt x="8746" y="1119"/>
                  </a:lnTo>
                  <a:lnTo>
                    <a:pt x="8775" y="1133"/>
                  </a:lnTo>
                  <a:lnTo>
                    <a:pt x="8802" y="1152"/>
                  </a:lnTo>
                  <a:lnTo>
                    <a:pt x="8827" y="1173"/>
                  </a:lnTo>
                  <a:lnTo>
                    <a:pt x="8848" y="1198"/>
                  </a:lnTo>
                  <a:lnTo>
                    <a:pt x="8867" y="1225"/>
                  </a:lnTo>
                  <a:lnTo>
                    <a:pt x="8881" y="1254"/>
                  </a:lnTo>
                  <a:lnTo>
                    <a:pt x="8891" y="1285"/>
                  </a:lnTo>
                  <a:lnTo>
                    <a:pt x="8898" y="1317"/>
                  </a:lnTo>
                  <a:lnTo>
                    <a:pt x="8900" y="1350"/>
                  </a:lnTo>
                  <a:lnTo>
                    <a:pt x="8900" y="4513"/>
                  </a:lnTo>
                  <a:lnTo>
                    <a:pt x="8898" y="4546"/>
                  </a:lnTo>
                  <a:lnTo>
                    <a:pt x="8891" y="4578"/>
                  </a:lnTo>
                  <a:lnTo>
                    <a:pt x="8881" y="4609"/>
                  </a:lnTo>
                  <a:lnTo>
                    <a:pt x="8867" y="4638"/>
                  </a:lnTo>
                  <a:lnTo>
                    <a:pt x="8848" y="4665"/>
                  </a:lnTo>
                  <a:lnTo>
                    <a:pt x="8827" y="4690"/>
                  </a:lnTo>
                  <a:lnTo>
                    <a:pt x="8802" y="4711"/>
                  </a:lnTo>
                  <a:lnTo>
                    <a:pt x="8775" y="4730"/>
                  </a:lnTo>
                  <a:lnTo>
                    <a:pt x="8746" y="4744"/>
                  </a:lnTo>
                  <a:lnTo>
                    <a:pt x="8715" y="4754"/>
                  </a:lnTo>
                  <a:lnTo>
                    <a:pt x="8683" y="4761"/>
                  </a:lnTo>
                  <a:lnTo>
                    <a:pt x="8650" y="4763"/>
                  </a:lnTo>
                  <a:lnTo>
                    <a:pt x="5487" y="4763"/>
                  </a:lnTo>
                  <a:lnTo>
                    <a:pt x="5454" y="4761"/>
                  </a:lnTo>
                  <a:lnTo>
                    <a:pt x="5422" y="4754"/>
                  </a:lnTo>
                  <a:lnTo>
                    <a:pt x="5391" y="4744"/>
                  </a:lnTo>
                  <a:lnTo>
                    <a:pt x="5362" y="4730"/>
                  </a:lnTo>
                  <a:lnTo>
                    <a:pt x="5335" y="4711"/>
                  </a:lnTo>
                  <a:lnTo>
                    <a:pt x="5310" y="4690"/>
                  </a:lnTo>
                  <a:lnTo>
                    <a:pt x="5289" y="4665"/>
                  </a:lnTo>
                  <a:lnTo>
                    <a:pt x="5270" y="4638"/>
                  </a:lnTo>
                  <a:lnTo>
                    <a:pt x="5256" y="4609"/>
                  </a:lnTo>
                  <a:lnTo>
                    <a:pt x="5246" y="4578"/>
                  </a:lnTo>
                  <a:lnTo>
                    <a:pt x="5239" y="4546"/>
                  </a:lnTo>
                  <a:close/>
                  <a:moveTo>
                    <a:pt x="8400" y="4263"/>
                  </a:moveTo>
                  <a:lnTo>
                    <a:pt x="8400" y="1600"/>
                  </a:lnTo>
                  <a:lnTo>
                    <a:pt x="5737" y="1600"/>
                  </a:lnTo>
                  <a:lnTo>
                    <a:pt x="5737" y="4263"/>
                  </a:lnTo>
                  <a:lnTo>
                    <a:pt x="8400" y="4263"/>
                  </a:lnTo>
                  <a:close/>
                  <a:moveTo>
                    <a:pt x="5239" y="8683"/>
                  </a:moveTo>
                  <a:lnTo>
                    <a:pt x="5237" y="8650"/>
                  </a:lnTo>
                  <a:lnTo>
                    <a:pt x="5237" y="5487"/>
                  </a:lnTo>
                  <a:lnTo>
                    <a:pt x="5239" y="5454"/>
                  </a:lnTo>
                  <a:lnTo>
                    <a:pt x="5246" y="5422"/>
                  </a:lnTo>
                  <a:lnTo>
                    <a:pt x="5256" y="5391"/>
                  </a:lnTo>
                  <a:lnTo>
                    <a:pt x="5270" y="5362"/>
                  </a:lnTo>
                  <a:lnTo>
                    <a:pt x="5289" y="5335"/>
                  </a:lnTo>
                  <a:lnTo>
                    <a:pt x="5310" y="5310"/>
                  </a:lnTo>
                  <a:lnTo>
                    <a:pt x="5335" y="5289"/>
                  </a:lnTo>
                  <a:lnTo>
                    <a:pt x="5362" y="5270"/>
                  </a:lnTo>
                  <a:lnTo>
                    <a:pt x="5391" y="5256"/>
                  </a:lnTo>
                  <a:lnTo>
                    <a:pt x="5422" y="5246"/>
                  </a:lnTo>
                  <a:lnTo>
                    <a:pt x="5454" y="5239"/>
                  </a:lnTo>
                  <a:lnTo>
                    <a:pt x="5487" y="5237"/>
                  </a:lnTo>
                  <a:lnTo>
                    <a:pt x="8650" y="5237"/>
                  </a:lnTo>
                  <a:lnTo>
                    <a:pt x="8683" y="5239"/>
                  </a:lnTo>
                  <a:lnTo>
                    <a:pt x="8715" y="5246"/>
                  </a:lnTo>
                  <a:lnTo>
                    <a:pt x="8746" y="5256"/>
                  </a:lnTo>
                  <a:lnTo>
                    <a:pt x="8775" y="5270"/>
                  </a:lnTo>
                  <a:lnTo>
                    <a:pt x="8802" y="5289"/>
                  </a:lnTo>
                  <a:lnTo>
                    <a:pt x="8827" y="5310"/>
                  </a:lnTo>
                  <a:lnTo>
                    <a:pt x="8848" y="5335"/>
                  </a:lnTo>
                  <a:lnTo>
                    <a:pt x="8867" y="5362"/>
                  </a:lnTo>
                  <a:lnTo>
                    <a:pt x="8881" y="5391"/>
                  </a:lnTo>
                  <a:lnTo>
                    <a:pt x="8891" y="5422"/>
                  </a:lnTo>
                  <a:lnTo>
                    <a:pt x="8898" y="5454"/>
                  </a:lnTo>
                  <a:lnTo>
                    <a:pt x="8900" y="548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5487" y="8900"/>
                  </a:lnTo>
                  <a:lnTo>
                    <a:pt x="5454" y="8898"/>
                  </a:lnTo>
                  <a:lnTo>
                    <a:pt x="5422" y="8891"/>
                  </a:lnTo>
                  <a:lnTo>
                    <a:pt x="5391" y="8881"/>
                  </a:lnTo>
                  <a:lnTo>
                    <a:pt x="5362" y="8867"/>
                  </a:lnTo>
                  <a:lnTo>
                    <a:pt x="5335" y="8848"/>
                  </a:lnTo>
                  <a:lnTo>
                    <a:pt x="5310" y="8827"/>
                  </a:lnTo>
                  <a:lnTo>
                    <a:pt x="5289" y="8802"/>
                  </a:lnTo>
                  <a:lnTo>
                    <a:pt x="5270" y="8775"/>
                  </a:lnTo>
                  <a:lnTo>
                    <a:pt x="5256" y="8746"/>
                  </a:lnTo>
                  <a:lnTo>
                    <a:pt x="5246" y="8715"/>
                  </a:lnTo>
                  <a:lnTo>
                    <a:pt x="5239" y="8683"/>
                  </a:lnTo>
                  <a:close/>
                  <a:moveTo>
                    <a:pt x="8400" y="8400"/>
                  </a:moveTo>
                  <a:lnTo>
                    <a:pt x="8400" y="5737"/>
                  </a:lnTo>
                  <a:lnTo>
                    <a:pt x="5737" y="5737"/>
                  </a:lnTo>
                  <a:lnTo>
                    <a:pt x="5737" y="8400"/>
                  </a:lnTo>
                  <a:lnTo>
                    <a:pt x="8400" y="8400"/>
                  </a:lnTo>
                  <a:close/>
                  <a:moveTo>
                    <a:pt x="1102" y="4546"/>
                  </a:moveTo>
                  <a:lnTo>
                    <a:pt x="1100" y="4513"/>
                  </a:lnTo>
                  <a:lnTo>
                    <a:pt x="1100" y="1350"/>
                  </a:lnTo>
                  <a:lnTo>
                    <a:pt x="1102" y="1317"/>
                  </a:lnTo>
                  <a:lnTo>
                    <a:pt x="1109" y="1285"/>
                  </a:lnTo>
                  <a:lnTo>
                    <a:pt x="1119" y="1254"/>
                  </a:lnTo>
                  <a:lnTo>
                    <a:pt x="1133" y="1225"/>
                  </a:lnTo>
                  <a:lnTo>
                    <a:pt x="1152" y="1198"/>
                  </a:lnTo>
                  <a:lnTo>
                    <a:pt x="1173" y="1173"/>
                  </a:lnTo>
                  <a:lnTo>
                    <a:pt x="1198" y="1152"/>
                  </a:lnTo>
                  <a:lnTo>
                    <a:pt x="1225" y="1133"/>
                  </a:lnTo>
                  <a:lnTo>
                    <a:pt x="1254" y="1119"/>
                  </a:lnTo>
                  <a:lnTo>
                    <a:pt x="1285" y="1109"/>
                  </a:lnTo>
                  <a:lnTo>
                    <a:pt x="1317" y="1102"/>
                  </a:lnTo>
                  <a:lnTo>
                    <a:pt x="1350" y="1100"/>
                  </a:lnTo>
                  <a:lnTo>
                    <a:pt x="4513" y="1100"/>
                  </a:lnTo>
                  <a:lnTo>
                    <a:pt x="4546" y="1102"/>
                  </a:lnTo>
                  <a:lnTo>
                    <a:pt x="4578" y="1109"/>
                  </a:lnTo>
                  <a:lnTo>
                    <a:pt x="4609" y="1119"/>
                  </a:lnTo>
                  <a:lnTo>
                    <a:pt x="4638" y="1133"/>
                  </a:lnTo>
                  <a:lnTo>
                    <a:pt x="4665" y="1152"/>
                  </a:lnTo>
                  <a:lnTo>
                    <a:pt x="4690" y="1173"/>
                  </a:lnTo>
                  <a:lnTo>
                    <a:pt x="4711" y="1198"/>
                  </a:lnTo>
                  <a:lnTo>
                    <a:pt x="4730" y="1225"/>
                  </a:lnTo>
                  <a:lnTo>
                    <a:pt x="4744" y="1254"/>
                  </a:lnTo>
                  <a:lnTo>
                    <a:pt x="4754" y="1285"/>
                  </a:lnTo>
                  <a:lnTo>
                    <a:pt x="4761" y="1317"/>
                  </a:lnTo>
                  <a:lnTo>
                    <a:pt x="4763" y="1350"/>
                  </a:lnTo>
                  <a:lnTo>
                    <a:pt x="4763" y="4513"/>
                  </a:lnTo>
                  <a:lnTo>
                    <a:pt x="4761" y="4546"/>
                  </a:lnTo>
                  <a:lnTo>
                    <a:pt x="4754" y="4578"/>
                  </a:lnTo>
                  <a:lnTo>
                    <a:pt x="4744" y="4609"/>
                  </a:lnTo>
                  <a:lnTo>
                    <a:pt x="4730" y="4638"/>
                  </a:lnTo>
                  <a:lnTo>
                    <a:pt x="4711" y="4665"/>
                  </a:lnTo>
                  <a:lnTo>
                    <a:pt x="4690" y="4690"/>
                  </a:lnTo>
                  <a:lnTo>
                    <a:pt x="4665" y="4711"/>
                  </a:lnTo>
                  <a:lnTo>
                    <a:pt x="4638" y="4730"/>
                  </a:lnTo>
                  <a:lnTo>
                    <a:pt x="4609" y="4744"/>
                  </a:lnTo>
                  <a:lnTo>
                    <a:pt x="4578" y="4754"/>
                  </a:lnTo>
                  <a:lnTo>
                    <a:pt x="4546" y="4761"/>
                  </a:lnTo>
                  <a:lnTo>
                    <a:pt x="4513" y="4763"/>
                  </a:lnTo>
                  <a:lnTo>
                    <a:pt x="1350" y="4763"/>
                  </a:lnTo>
                  <a:lnTo>
                    <a:pt x="1317" y="4761"/>
                  </a:lnTo>
                  <a:lnTo>
                    <a:pt x="1285" y="4754"/>
                  </a:lnTo>
                  <a:lnTo>
                    <a:pt x="1254" y="4744"/>
                  </a:lnTo>
                  <a:lnTo>
                    <a:pt x="1225" y="4730"/>
                  </a:lnTo>
                  <a:lnTo>
                    <a:pt x="1198" y="4711"/>
                  </a:lnTo>
                  <a:lnTo>
                    <a:pt x="1173" y="4690"/>
                  </a:lnTo>
                  <a:lnTo>
                    <a:pt x="1152" y="4665"/>
                  </a:lnTo>
                  <a:lnTo>
                    <a:pt x="1133" y="4638"/>
                  </a:lnTo>
                  <a:lnTo>
                    <a:pt x="1119" y="4609"/>
                  </a:lnTo>
                  <a:lnTo>
                    <a:pt x="1109" y="4578"/>
                  </a:lnTo>
                  <a:lnTo>
                    <a:pt x="1102" y="4546"/>
                  </a:lnTo>
                  <a:close/>
                  <a:moveTo>
                    <a:pt x="4263" y="4263"/>
                  </a:moveTo>
                  <a:lnTo>
                    <a:pt x="4263" y="1600"/>
                  </a:lnTo>
                  <a:lnTo>
                    <a:pt x="1600" y="1600"/>
                  </a:lnTo>
                  <a:lnTo>
                    <a:pt x="1600" y="4263"/>
                  </a:lnTo>
                  <a:lnTo>
                    <a:pt x="4263" y="4263"/>
                  </a:lnTo>
                  <a:close/>
                  <a:moveTo>
                    <a:pt x="1102" y="8683"/>
                  </a:moveTo>
                  <a:lnTo>
                    <a:pt x="1100" y="8650"/>
                  </a:lnTo>
                  <a:lnTo>
                    <a:pt x="1100" y="5487"/>
                  </a:lnTo>
                  <a:lnTo>
                    <a:pt x="1102" y="5454"/>
                  </a:lnTo>
                  <a:lnTo>
                    <a:pt x="1109" y="5422"/>
                  </a:lnTo>
                  <a:lnTo>
                    <a:pt x="1119" y="5391"/>
                  </a:lnTo>
                  <a:lnTo>
                    <a:pt x="1133" y="5362"/>
                  </a:lnTo>
                  <a:lnTo>
                    <a:pt x="1152" y="5335"/>
                  </a:lnTo>
                  <a:lnTo>
                    <a:pt x="1173" y="5310"/>
                  </a:lnTo>
                  <a:lnTo>
                    <a:pt x="1198" y="5289"/>
                  </a:lnTo>
                  <a:lnTo>
                    <a:pt x="1225" y="5270"/>
                  </a:lnTo>
                  <a:lnTo>
                    <a:pt x="1254" y="5256"/>
                  </a:lnTo>
                  <a:lnTo>
                    <a:pt x="1285" y="5246"/>
                  </a:lnTo>
                  <a:lnTo>
                    <a:pt x="1317" y="5239"/>
                  </a:lnTo>
                  <a:lnTo>
                    <a:pt x="1350" y="5237"/>
                  </a:lnTo>
                  <a:lnTo>
                    <a:pt x="4513" y="5237"/>
                  </a:lnTo>
                  <a:lnTo>
                    <a:pt x="4546" y="5239"/>
                  </a:lnTo>
                  <a:lnTo>
                    <a:pt x="4578" y="5246"/>
                  </a:lnTo>
                  <a:lnTo>
                    <a:pt x="4609" y="5256"/>
                  </a:lnTo>
                  <a:lnTo>
                    <a:pt x="4638" y="5270"/>
                  </a:lnTo>
                  <a:lnTo>
                    <a:pt x="4665" y="5289"/>
                  </a:lnTo>
                  <a:lnTo>
                    <a:pt x="4690" y="5310"/>
                  </a:lnTo>
                  <a:lnTo>
                    <a:pt x="4711" y="5335"/>
                  </a:lnTo>
                  <a:lnTo>
                    <a:pt x="4730" y="5362"/>
                  </a:lnTo>
                  <a:lnTo>
                    <a:pt x="4744" y="5391"/>
                  </a:lnTo>
                  <a:lnTo>
                    <a:pt x="4754" y="5422"/>
                  </a:lnTo>
                  <a:lnTo>
                    <a:pt x="4761" y="5454"/>
                  </a:lnTo>
                  <a:lnTo>
                    <a:pt x="4763" y="5487"/>
                  </a:lnTo>
                  <a:lnTo>
                    <a:pt x="4763" y="8650"/>
                  </a:lnTo>
                  <a:lnTo>
                    <a:pt x="4761" y="8683"/>
                  </a:lnTo>
                  <a:lnTo>
                    <a:pt x="4754" y="8715"/>
                  </a:lnTo>
                  <a:lnTo>
                    <a:pt x="4744" y="8746"/>
                  </a:lnTo>
                  <a:lnTo>
                    <a:pt x="4730" y="8775"/>
                  </a:lnTo>
                  <a:lnTo>
                    <a:pt x="4711" y="8802"/>
                  </a:lnTo>
                  <a:lnTo>
                    <a:pt x="4690" y="8827"/>
                  </a:lnTo>
                  <a:lnTo>
                    <a:pt x="4665" y="8848"/>
                  </a:lnTo>
                  <a:lnTo>
                    <a:pt x="4638" y="8867"/>
                  </a:lnTo>
                  <a:lnTo>
                    <a:pt x="4609" y="8881"/>
                  </a:lnTo>
                  <a:lnTo>
                    <a:pt x="4578" y="8891"/>
                  </a:lnTo>
                  <a:lnTo>
                    <a:pt x="4546" y="8898"/>
                  </a:lnTo>
                  <a:lnTo>
                    <a:pt x="4513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close/>
                  <a:moveTo>
                    <a:pt x="4263" y="8400"/>
                  </a:moveTo>
                  <a:lnTo>
                    <a:pt x="4263" y="5737"/>
                  </a:lnTo>
                  <a:lnTo>
                    <a:pt x="1600" y="5737"/>
                  </a:lnTo>
                  <a:lnTo>
                    <a:pt x="1600" y="8400"/>
                  </a:lnTo>
                  <a:lnTo>
                    <a:pt x="4263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5E8D822B-DDF9-49E0-A3A2-CE245DE856B8}"/>
              </a:ext>
            </a:extLst>
          </p:cNvPr>
          <p:cNvGrpSpPr/>
          <p:nvPr/>
        </p:nvGrpSpPr>
        <p:grpSpPr>
          <a:xfrm>
            <a:off x="10888678" y="1760267"/>
            <a:ext cx="633600" cy="633600"/>
            <a:chOff x="10888678" y="1760267"/>
            <a:chExt cx="633600" cy="633600"/>
          </a:xfrm>
          <a:solidFill>
            <a:schemeClr val="bg1"/>
          </a:solidFill>
        </p:grpSpPr>
        <p:sp>
          <p:nvSpPr>
            <p:cNvPr id="202" name="Google Shape;4227;p37">
              <a:extLst>
                <a:ext uri="{FF2B5EF4-FFF2-40B4-BE49-F238E27FC236}">
                  <a16:creationId xmlns:a16="http://schemas.microsoft.com/office/drawing/2014/main" id="{24B8BE11-60E7-4C51-AC12-16E1C77D99FE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46" y="3432"/>
                  </a:moveTo>
                  <a:lnTo>
                    <a:pt x="7546" y="3440"/>
                  </a:lnTo>
                  <a:lnTo>
                    <a:pt x="7545" y="3479"/>
                  </a:lnTo>
                  <a:lnTo>
                    <a:pt x="7545" y="3486"/>
                  </a:lnTo>
                  <a:lnTo>
                    <a:pt x="7543" y="3525"/>
                  </a:lnTo>
                  <a:lnTo>
                    <a:pt x="7542" y="3533"/>
                  </a:lnTo>
                  <a:lnTo>
                    <a:pt x="7539" y="3572"/>
                  </a:lnTo>
                  <a:lnTo>
                    <a:pt x="7538" y="3579"/>
                  </a:lnTo>
                  <a:lnTo>
                    <a:pt x="7533" y="3618"/>
                  </a:lnTo>
                  <a:lnTo>
                    <a:pt x="7532" y="3625"/>
                  </a:lnTo>
                  <a:lnTo>
                    <a:pt x="7525" y="3663"/>
                  </a:lnTo>
                  <a:lnTo>
                    <a:pt x="7524" y="3671"/>
                  </a:lnTo>
                  <a:lnTo>
                    <a:pt x="7516" y="3709"/>
                  </a:lnTo>
                  <a:lnTo>
                    <a:pt x="7514" y="3716"/>
                  </a:lnTo>
                  <a:lnTo>
                    <a:pt x="7505" y="3754"/>
                  </a:lnTo>
                  <a:lnTo>
                    <a:pt x="7503" y="3761"/>
                  </a:lnTo>
                  <a:lnTo>
                    <a:pt x="7492" y="3798"/>
                  </a:lnTo>
                  <a:lnTo>
                    <a:pt x="7490" y="3805"/>
                  </a:lnTo>
                  <a:lnTo>
                    <a:pt x="7478" y="3842"/>
                  </a:lnTo>
                  <a:lnTo>
                    <a:pt x="7475" y="3849"/>
                  </a:lnTo>
                  <a:lnTo>
                    <a:pt x="7462" y="3886"/>
                  </a:lnTo>
                  <a:lnTo>
                    <a:pt x="7459" y="3893"/>
                  </a:lnTo>
                  <a:lnTo>
                    <a:pt x="7444" y="3929"/>
                  </a:lnTo>
                  <a:lnTo>
                    <a:pt x="7441" y="3936"/>
                  </a:lnTo>
                  <a:lnTo>
                    <a:pt x="7425" y="3971"/>
                  </a:lnTo>
                  <a:lnTo>
                    <a:pt x="7422" y="3978"/>
                  </a:lnTo>
                  <a:lnTo>
                    <a:pt x="7405" y="4013"/>
                  </a:lnTo>
                  <a:lnTo>
                    <a:pt x="7401" y="4019"/>
                  </a:lnTo>
                  <a:lnTo>
                    <a:pt x="7382" y="4054"/>
                  </a:lnTo>
                  <a:lnTo>
                    <a:pt x="7378" y="4060"/>
                  </a:lnTo>
                  <a:lnTo>
                    <a:pt x="7358" y="4094"/>
                  </a:lnTo>
                  <a:lnTo>
                    <a:pt x="7354" y="4100"/>
                  </a:lnTo>
                  <a:lnTo>
                    <a:pt x="7332" y="4133"/>
                  </a:lnTo>
                  <a:lnTo>
                    <a:pt x="7328" y="4139"/>
                  </a:lnTo>
                  <a:lnTo>
                    <a:pt x="7306" y="4171"/>
                  </a:lnTo>
                  <a:lnTo>
                    <a:pt x="7301" y="4177"/>
                  </a:lnTo>
                  <a:lnTo>
                    <a:pt x="7277" y="4208"/>
                  </a:lnTo>
                  <a:lnTo>
                    <a:pt x="7273" y="4214"/>
                  </a:lnTo>
                  <a:lnTo>
                    <a:pt x="7248" y="4244"/>
                  </a:lnTo>
                  <a:lnTo>
                    <a:pt x="7243" y="4249"/>
                  </a:lnTo>
                  <a:lnTo>
                    <a:pt x="7217" y="4278"/>
                  </a:lnTo>
                  <a:lnTo>
                    <a:pt x="7212" y="4284"/>
                  </a:lnTo>
                  <a:lnTo>
                    <a:pt x="7185" y="4312"/>
                  </a:lnTo>
                  <a:lnTo>
                    <a:pt x="7180" y="4317"/>
                  </a:lnTo>
                  <a:lnTo>
                    <a:pt x="7152" y="4344"/>
                  </a:lnTo>
                  <a:lnTo>
                    <a:pt x="7146" y="4349"/>
                  </a:lnTo>
                  <a:lnTo>
                    <a:pt x="7117" y="4375"/>
                  </a:lnTo>
                  <a:lnTo>
                    <a:pt x="7112" y="4380"/>
                  </a:lnTo>
                  <a:lnTo>
                    <a:pt x="7082" y="4405"/>
                  </a:lnTo>
                  <a:lnTo>
                    <a:pt x="7076" y="4409"/>
                  </a:lnTo>
                  <a:lnTo>
                    <a:pt x="7045" y="4433"/>
                  </a:lnTo>
                  <a:lnTo>
                    <a:pt x="7039" y="4438"/>
                  </a:lnTo>
                  <a:lnTo>
                    <a:pt x="7007" y="4460"/>
                  </a:lnTo>
                  <a:lnTo>
                    <a:pt x="7001" y="4464"/>
                  </a:lnTo>
                  <a:lnTo>
                    <a:pt x="6968" y="4486"/>
                  </a:lnTo>
                  <a:lnTo>
                    <a:pt x="6962" y="4490"/>
                  </a:lnTo>
                  <a:lnTo>
                    <a:pt x="6928" y="4510"/>
                  </a:lnTo>
                  <a:lnTo>
                    <a:pt x="6921" y="4514"/>
                  </a:lnTo>
                  <a:lnTo>
                    <a:pt x="6887" y="4533"/>
                  </a:lnTo>
                  <a:lnTo>
                    <a:pt x="6880" y="4537"/>
                  </a:lnTo>
                  <a:lnTo>
                    <a:pt x="6845" y="4554"/>
                  </a:lnTo>
                  <a:lnTo>
                    <a:pt x="6839" y="4557"/>
                  </a:lnTo>
                  <a:lnTo>
                    <a:pt x="6803" y="4574"/>
                  </a:lnTo>
                  <a:lnTo>
                    <a:pt x="6797" y="4576"/>
                  </a:lnTo>
                  <a:lnTo>
                    <a:pt x="6761" y="4591"/>
                  </a:lnTo>
                  <a:lnTo>
                    <a:pt x="6754" y="4594"/>
                  </a:lnTo>
                  <a:lnTo>
                    <a:pt x="6717" y="4608"/>
                  </a:lnTo>
                  <a:lnTo>
                    <a:pt x="6710" y="4610"/>
                  </a:lnTo>
                  <a:lnTo>
                    <a:pt x="6674" y="4622"/>
                  </a:lnTo>
                  <a:lnTo>
                    <a:pt x="6667" y="4624"/>
                  </a:lnTo>
                  <a:lnTo>
                    <a:pt x="6629" y="4635"/>
                  </a:lnTo>
                  <a:lnTo>
                    <a:pt x="6622" y="4637"/>
                  </a:lnTo>
                  <a:lnTo>
                    <a:pt x="6584" y="4647"/>
                  </a:lnTo>
                  <a:lnTo>
                    <a:pt x="6577" y="4648"/>
                  </a:lnTo>
                  <a:lnTo>
                    <a:pt x="6539" y="4656"/>
                  </a:lnTo>
                  <a:lnTo>
                    <a:pt x="6532" y="4658"/>
                  </a:lnTo>
                  <a:lnTo>
                    <a:pt x="6493" y="4664"/>
                  </a:lnTo>
                  <a:lnTo>
                    <a:pt x="6486" y="4665"/>
                  </a:lnTo>
                  <a:lnTo>
                    <a:pt x="6447" y="4671"/>
                  </a:lnTo>
                  <a:lnTo>
                    <a:pt x="6440" y="4671"/>
                  </a:lnTo>
                  <a:lnTo>
                    <a:pt x="6401" y="4675"/>
                  </a:lnTo>
                  <a:lnTo>
                    <a:pt x="6394" y="4676"/>
                  </a:lnTo>
                  <a:lnTo>
                    <a:pt x="6355" y="4678"/>
                  </a:lnTo>
                  <a:lnTo>
                    <a:pt x="6347" y="4678"/>
                  </a:lnTo>
                  <a:lnTo>
                    <a:pt x="6308" y="4679"/>
                  </a:lnTo>
                  <a:lnTo>
                    <a:pt x="6300" y="4679"/>
                  </a:lnTo>
                  <a:lnTo>
                    <a:pt x="6261" y="4678"/>
                  </a:lnTo>
                  <a:lnTo>
                    <a:pt x="6253" y="4678"/>
                  </a:lnTo>
                  <a:lnTo>
                    <a:pt x="6214" y="4676"/>
                  </a:lnTo>
                  <a:lnTo>
                    <a:pt x="6207" y="4675"/>
                  </a:lnTo>
                  <a:lnTo>
                    <a:pt x="6168" y="4671"/>
                  </a:lnTo>
                  <a:lnTo>
                    <a:pt x="6161" y="4671"/>
                  </a:lnTo>
                  <a:lnTo>
                    <a:pt x="6122" y="4665"/>
                  </a:lnTo>
                  <a:lnTo>
                    <a:pt x="6114" y="4664"/>
                  </a:lnTo>
                  <a:lnTo>
                    <a:pt x="6076" y="4658"/>
                  </a:lnTo>
                  <a:lnTo>
                    <a:pt x="6069" y="4656"/>
                  </a:lnTo>
                  <a:lnTo>
                    <a:pt x="6031" y="4648"/>
                  </a:lnTo>
                  <a:lnTo>
                    <a:pt x="6023" y="4647"/>
                  </a:lnTo>
                  <a:lnTo>
                    <a:pt x="5986" y="4637"/>
                  </a:lnTo>
                  <a:lnTo>
                    <a:pt x="5978" y="4635"/>
                  </a:lnTo>
                  <a:lnTo>
                    <a:pt x="5941" y="4624"/>
                  </a:lnTo>
                  <a:lnTo>
                    <a:pt x="5934" y="4622"/>
                  </a:lnTo>
                  <a:lnTo>
                    <a:pt x="5897" y="4610"/>
                  </a:lnTo>
                  <a:lnTo>
                    <a:pt x="5890" y="4608"/>
                  </a:lnTo>
                  <a:lnTo>
                    <a:pt x="5853" y="4594"/>
                  </a:lnTo>
                  <a:lnTo>
                    <a:pt x="5847" y="4591"/>
                  </a:lnTo>
                  <a:lnTo>
                    <a:pt x="5811" y="4576"/>
                  </a:lnTo>
                  <a:lnTo>
                    <a:pt x="5804" y="4574"/>
                  </a:lnTo>
                  <a:lnTo>
                    <a:pt x="5768" y="4557"/>
                  </a:lnTo>
                  <a:lnTo>
                    <a:pt x="5762" y="4554"/>
                  </a:lnTo>
                  <a:lnTo>
                    <a:pt x="5727" y="4537"/>
                  </a:lnTo>
                  <a:lnTo>
                    <a:pt x="5720" y="4533"/>
                  </a:lnTo>
                  <a:lnTo>
                    <a:pt x="5686" y="4514"/>
                  </a:lnTo>
                  <a:lnTo>
                    <a:pt x="5678" y="4510"/>
                  </a:lnTo>
                  <a:lnTo>
                    <a:pt x="5645" y="4490"/>
                  </a:lnTo>
                  <a:lnTo>
                    <a:pt x="5639" y="4486"/>
                  </a:lnTo>
                  <a:lnTo>
                    <a:pt x="5606" y="4464"/>
                  </a:lnTo>
                  <a:lnTo>
                    <a:pt x="5600" y="4460"/>
                  </a:lnTo>
                  <a:lnTo>
                    <a:pt x="5568" y="4438"/>
                  </a:lnTo>
                  <a:lnTo>
                    <a:pt x="5562" y="4433"/>
                  </a:lnTo>
                  <a:lnTo>
                    <a:pt x="5531" y="4409"/>
                  </a:lnTo>
                  <a:lnTo>
                    <a:pt x="5526" y="4405"/>
                  </a:lnTo>
                  <a:lnTo>
                    <a:pt x="5496" y="4380"/>
                  </a:lnTo>
                  <a:lnTo>
                    <a:pt x="5490" y="4375"/>
                  </a:lnTo>
                  <a:lnTo>
                    <a:pt x="5461" y="4349"/>
                  </a:lnTo>
                  <a:lnTo>
                    <a:pt x="5456" y="4344"/>
                  </a:lnTo>
                  <a:lnTo>
                    <a:pt x="5428" y="4317"/>
                  </a:lnTo>
                  <a:lnTo>
                    <a:pt x="5422" y="4312"/>
                  </a:lnTo>
                  <a:lnTo>
                    <a:pt x="5395" y="4284"/>
                  </a:lnTo>
                  <a:lnTo>
                    <a:pt x="5390" y="4279"/>
                  </a:lnTo>
                  <a:lnTo>
                    <a:pt x="5364" y="4250"/>
                  </a:lnTo>
                  <a:lnTo>
                    <a:pt x="5359" y="4244"/>
                  </a:lnTo>
                  <a:lnTo>
                    <a:pt x="5335" y="4214"/>
                  </a:lnTo>
                  <a:lnTo>
                    <a:pt x="5330" y="4208"/>
                  </a:lnTo>
                  <a:lnTo>
                    <a:pt x="5306" y="4177"/>
                  </a:lnTo>
                  <a:lnTo>
                    <a:pt x="5302" y="4171"/>
                  </a:lnTo>
                  <a:lnTo>
                    <a:pt x="5279" y="4139"/>
                  </a:lnTo>
                  <a:lnTo>
                    <a:pt x="5275" y="4133"/>
                  </a:lnTo>
                  <a:lnTo>
                    <a:pt x="5253" y="4100"/>
                  </a:lnTo>
                  <a:lnTo>
                    <a:pt x="5249" y="4094"/>
                  </a:lnTo>
                  <a:lnTo>
                    <a:pt x="5229" y="4060"/>
                  </a:lnTo>
                  <a:lnTo>
                    <a:pt x="5225" y="4054"/>
                  </a:lnTo>
                  <a:lnTo>
                    <a:pt x="5206" y="4019"/>
                  </a:lnTo>
                  <a:lnTo>
                    <a:pt x="5202" y="4013"/>
                  </a:lnTo>
                  <a:lnTo>
                    <a:pt x="5185" y="3978"/>
                  </a:lnTo>
                  <a:lnTo>
                    <a:pt x="5182" y="3971"/>
                  </a:lnTo>
                  <a:lnTo>
                    <a:pt x="5166" y="3936"/>
                  </a:lnTo>
                  <a:lnTo>
                    <a:pt x="5163" y="3929"/>
                  </a:lnTo>
                  <a:lnTo>
                    <a:pt x="5148" y="3893"/>
                  </a:lnTo>
                  <a:lnTo>
                    <a:pt x="5145" y="3886"/>
                  </a:lnTo>
                  <a:lnTo>
                    <a:pt x="5132" y="3849"/>
                  </a:lnTo>
                  <a:lnTo>
                    <a:pt x="5129" y="3842"/>
                  </a:lnTo>
                  <a:lnTo>
                    <a:pt x="5117" y="3805"/>
                  </a:lnTo>
                  <a:lnTo>
                    <a:pt x="5115" y="3798"/>
                  </a:lnTo>
                  <a:lnTo>
                    <a:pt x="5104" y="3761"/>
                  </a:lnTo>
                  <a:lnTo>
                    <a:pt x="5102" y="3754"/>
                  </a:lnTo>
                  <a:lnTo>
                    <a:pt x="5093" y="3716"/>
                  </a:lnTo>
                  <a:lnTo>
                    <a:pt x="5091" y="3709"/>
                  </a:lnTo>
                  <a:lnTo>
                    <a:pt x="5083" y="3671"/>
                  </a:lnTo>
                  <a:lnTo>
                    <a:pt x="5082" y="3663"/>
                  </a:lnTo>
                  <a:lnTo>
                    <a:pt x="5075" y="3625"/>
                  </a:lnTo>
                  <a:lnTo>
                    <a:pt x="5074" y="3618"/>
                  </a:lnTo>
                  <a:lnTo>
                    <a:pt x="5069" y="3579"/>
                  </a:lnTo>
                  <a:lnTo>
                    <a:pt x="5068" y="3572"/>
                  </a:lnTo>
                  <a:lnTo>
                    <a:pt x="5065" y="3533"/>
                  </a:lnTo>
                  <a:lnTo>
                    <a:pt x="5064" y="3525"/>
                  </a:lnTo>
                  <a:lnTo>
                    <a:pt x="5062" y="3486"/>
                  </a:lnTo>
                  <a:lnTo>
                    <a:pt x="5062" y="3479"/>
                  </a:lnTo>
                  <a:lnTo>
                    <a:pt x="5061" y="3440"/>
                  </a:lnTo>
                  <a:lnTo>
                    <a:pt x="5061" y="3432"/>
                  </a:lnTo>
                  <a:lnTo>
                    <a:pt x="5062" y="3393"/>
                  </a:lnTo>
                  <a:lnTo>
                    <a:pt x="5062" y="3386"/>
                  </a:lnTo>
                  <a:lnTo>
                    <a:pt x="5064" y="3347"/>
                  </a:lnTo>
                  <a:lnTo>
                    <a:pt x="5065" y="3339"/>
                  </a:lnTo>
                  <a:lnTo>
                    <a:pt x="5068" y="3300"/>
                  </a:lnTo>
                  <a:lnTo>
                    <a:pt x="5069" y="3293"/>
                  </a:lnTo>
                  <a:lnTo>
                    <a:pt x="5074" y="3254"/>
                  </a:lnTo>
                  <a:lnTo>
                    <a:pt x="5075" y="3247"/>
                  </a:lnTo>
                  <a:lnTo>
                    <a:pt x="5082" y="3209"/>
                  </a:lnTo>
                  <a:lnTo>
                    <a:pt x="5083" y="3201"/>
                  </a:lnTo>
                  <a:lnTo>
                    <a:pt x="5091" y="3163"/>
                  </a:lnTo>
                  <a:lnTo>
                    <a:pt x="5093" y="3156"/>
                  </a:lnTo>
                  <a:lnTo>
                    <a:pt x="5102" y="3118"/>
                  </a:lnTo>
                  <a:lnTo>
                    <a:pt x="5104" y="3111"/>
                  </a:lnTo>
                  <a:lnTo>
                    <a:pt x="5115" y="3074"/>
                  </a:lnTo>
                  <a:lnTo>
                    <a:pt x="5117" y="3066"/>
                  </a:lnTo>
                  <a:lnTo>
                    <a:pt x="5129" y="3029"/>
                  </a:lnTo>
                  <a:lnTo>
                    <a:pt x="5132" y="3022"/>
                  </a:lnTo>
                  <a:lnTo>
                    <a:pt x="5145" y="2986"/>
                  </a:lnTo>
                  <a:lnTo>
                    <a:pt x="5148" y="2979"/>
                  </a:lnTo>
                  <a:lnTo>
                    <a:pt x="5162" y="2943"/>
                  </a:lnTo>
                  <a:lnTo>
                    <a:pt x="5165" y="2936"/>
                  </a:lnTo>
                  <a:lnTo>
                    <a:pt x="5182" y="2901"/>
                  </a:lnTo>
                  <a:lnTo>
                    <a:pt x="5185" y="2894"/>
                  </a:lnTo>
                  <a:lnTo>
                    <a:pt x="5202" y="2859"/>
                  </a:lnTo>
                  <a:lnTo>
                    <a:pt x="5206" y="2852"/>
                  </a:lnTo>
                  <a:lnTo>
                    <a:pt x="5225" y="2818"/>
                  </a:lnTo>
                  <a:lnTo>
                    <a:pt x="5229" y="2810"/>
                  </a:lnTo>
                  <a:lnTo>
                    <a:pt x="5249" y="2777"/>
                  </a:lnTo>
                  <a:lnTo>
                    <a:pt x="5253" y="2770"/>
                  </a:lnTo>
                  <a:lnTo>
                    <a:pt x="5275" y="2738"/>
                  </a:lnTo>
                  <a:lnTo>
                    <a:pt x="5279" y="2732"/>
                  </a:lnTo>
                  <a:lnTo>
                    <a:pt x="5302" y="2700"/>
                  </a:lnTo>
                  <a:lnTo>
                    <a:pt x="5306" y="2694"/>
                  </a:lnTo>
                  <a:lnTo>
                    <a:pt x="5330" y="2663"/>
                  </a:lnTo>
                  <a:lnTo>
                    <a:pt x="5335" y="2657"/>
                  </a:lnTo>
                  <a:lnTo>
                    <a:pt x="5359" y="2627"/>
                  </a:lnTo>
                  <a:lnTo>
                    <a:pt x="5364" y="2622"/>
                  </a:lnTo>
                  <a:lnTo>
                    <a:pt x="5390" y="2593"/>
                  </a:lnTo>
                  <a:lnTo>
                    <a:pt x="5395" y="2587"/>
                  </a:lnTo>
                  <a:lnTo>
                    <a:pt x="5422" y="2559"/>
                  </a:lnTo>
                  <a:lnTo>
                    <a:pt x="5428" y="2554"/>
                  </a:lnTo>
                  <a:lnTo>
                    <a:pt x="5456" y="2527"/>
                  </a:lnTo>
                  <a:lnTo>
                    <a:pt x="5461" y="2522"/>
                  </a:lnTo>
                  <a:lnTo>
                    <a:pt x="5490" y="2496"/>
                  </a:lnTo>
                  <a:lnTo>
                    <a:pt x="5496" y="2491"/>
                  </a:lnTo>
                  <a:lnTo>
                    <a:pt x="5526" y="2467"/>
                  </a:lnTo>
                  <a:lnTo>
                    <a:pt x="5532" y="2462"/>
                  </a:lnTo>
                  <a:lnTo>
                    <a:pt x="5562" y="2438"/>
                  </a:lnTo>
                  <a:lnTo>
                    <a:pt x="5568" y="2434"/>
                  </a:lnTo>
                  <a:lnTo>
                    <a:pt x="5600" y="2411"/>
                  </a:lnTo>
                  <a:lnTo>
                    <a:pt x="5606" y="2407"/>
                  </a:lnTo>
                  <a:lnTo>
                    <a:pt x="5639" y="2386"/>
                  </a:lnTo>
                  <a:lnTo>
                    <a:pt x="5645" y="2382"/>
                  </a:lnTo>
                  <a:lnTo>
                    <a:pt x="5679" y="2362"/>
                  </a:lnTo>
                  <a:lnTo>
                    <a:pt x="5685" y="2358"/>
                  </a:lnTo>
                  <a:lnTo>
                    <a:pt x="5720" y="2339"/>
                  </a:lnTo>
                  <a:lnTo>
                    <a:pt x="5726" y="2335"/>
                  </a:lnTo>
                  <a:lnTo>
                    <a:pt x="5761" y="2318"/>
                  </a:lnTo>
                  <a:lnTo>
                    <a:pt x="5768" y="2315"/>
                  </a:lnTo>
                  <a:lnTo>
                    <a:pt x="5803" y="2298"/>
                  </a:lnTo>
                  <a:lnTo>
                    <a:pt x="5810" y="2295"/>
                  </a:lnTo>
                  <a:lnTo>
                    <a:pt x="5846" y="2280"/>
                  </a:lnTo>
                  <a:lnTo>
                    <a:pt x="5853" y="2277"/>
                  </a:lnTo>
                  <a:lnTo>
                    <a:pt x="5890" y="2264"/>
                  </a:lnTo>
                  <a:lnTo>
                    <a:pt x="5897" y="2261"/>
                  </a:lnTo>
                  <a:lnTo>
                    <a:pt x="5934" y="2249"/>
                  </a:lnTo>
                  <a:lnTo>
                    <a:pt x="5941" y="2247"/>
                  </a:lnTo>
                  <a:lnTo>
                    <a:pt x="5979" y="2236"/>
                  </a:lnTo>
                  <a:lnTo>
                    <a:pt x="5986" y="2234"/>
                  </a:lnTo>
                  <a:lnTo>
                    <a:pt x="6024" y="2225"/>
                  </a:lnTo>
                  <a:lnTo>
                    <a:pt x="6031" y="2223"/>
                  </a:lnTo>
                  <a:lnTo>
                    <a:pt x="6069" y="2215"/>
                  </a:lnTo>
                  <a:lnTo>
                    <a:pt x="6076" y="2214"/>
                  </a:lnTo>
                  <a:lnTo>
                    <a:pt x="6115" y="2207"/>
                  </a:lnTo>
                  <a:lnTo>
                    <a:pt x="6122" y="2206"/>
                  </a:lnTo>
                  <a:lnTo>
                    <a:pt x="6161" y="2201"/>
                  </a:lnTo>
                  <a:lnTo>
                    <a:pt x="6168" y="2200"/>
                  </a:lnTo>
                  <a:lnTo>
                    <a:pt x="6207" y="2197"/>
                  </a:lnTo>
                  <a:lnTo>
                    <a:pt x="6215" y="2196"/>
                  </a:lnTo>
                  <a:lnTo>
                    <a:pt x="6254" y="2194"/>
                  </a:lnTo>
                  <a:lnTo>
                    <a:pt x="6261" y="2194"/>
                  </a:lnTo>
                  <a:lnTo>
                    <a:pt x="6300" y="2193"/>
                  </a:lnTo>
                  <a:lnTo>
                    <a:pt x="6308" y="2193"/>
                  </a:lnTo>
                  <a:lnTo>
                    <a:pt x="6347" y="2194"/>
                  </a:lnTo>
                  <a:lnTo>
                    <a:pt x="6354" y="2194"/>
                  </a:lnTo>
                  <a:lnTo>
                    <a:pt x="6393" y="2196"/>
                  </a:lnTo>
                  <a:lnTo>
                    <a:pt x="6401" y="2197"/>
                  </a:lnTo>
                  <a:lnTo>
                    <a:pt x="6440" y="2200"/>
                  </a:lnTo>
                  <a:lnTo>
                    <a:pt x="6447" y="2201"/>
                  </a:lnTo>
                  <a:lnTo>
                    <a:pt x="6486" y="2206"/>
                  </a:lnTo>
                  <a:lnTo>
                    <a:pt x="6493" y="2208"/>
                  </a:lnTo>
                  <a:lnTo>
                    <a:pt x="6531" y="2214"/>
                  </a:lnTo>
                  <a:lnTo>
                    <a:pt x="6539" y="2215"/>
                  </a:lnTo>
                  <a:lnTo>
                    <a:pt x="6577" y="2223"/>
                  </a:lnTo>
                  <a:lnTo>
                    <a:pt x="6584" y="2225"/>
                  </a:lnTo>
                  <a:lnTo>
                    <a:pt x="6622" y="2234"/>
                  </a:lnTo>
                  <a:lnTo>
                    <a:pt x="6629" y="2236"/>
                  </a:lnTo>
                  <a:lnTo>
                    <a:pt x="6666" y="2247"/>
                  </a:lnTo>
                  <a:lnTo>
                    <a:pt x="6673" y="2249"/>
                  </a:lnTo>
                  <a:lnTo>
                    <a:pt x="6710" y="2262"/>
                  </a:lnTo>
                  <a:lnTo>
                    <a:pt x="6717" y="2264"/>
                  </a:lnTo>
                  <a:lnTo>
                    <a:pt x="6754" y="2278"/>
                  </a:lnTo>
                  <a:lnTo>
                    <a:pt x="6761" y="2280"/>
                  </a:lnTo>
                  <a:lnTo>
                    <a:pt x="6797" y="2295"/>
                  </a:lnTo>
                  <a:lnTo>
                    <a:pt x="6804" y="2298"/>
                  </a:lnTo>
                  <a:lnTo>
                    <a:pt x="6839" y="2315"/>
                  </a:lnTo>
                  <a:lnTo>
                    <a:pt x="6846" y="2318"/>
                  </a:lnTo>
                  <a:lnTo>
                    <a:pt x="6881" y="2336"/>
                  </a:lnTo>
                  <a:lnTo>
                    <a:pt x="6888" y="2339"/>
                  </a:lnTo>
                  <a:lnTo>
                    <a:pt x="6922" y="2358"/>
                  </a:lnTo>
                  <a:lnTo>
                    <a:pt x="6928" y="2361"/>
                  </a:lnTo>
                  <a:lnTo>
                    <a:pt x="6961" y="2381"/>
                  </a:lnTo>
                  <a:lnTo>
                    <a:pt x="6968" y="2386"/>
                  </a:lnTo>
                  <a:lnTo>
                    <a:pt x="7001" y="2407"/>
                  </a:lnTo>
                  <a:lnTo>
                    <a:pt x="7007" y="2411"/>
                  </a:lnTo>
                  <a:lnTo>
                    <a:pt x="7039" y="2434"/>
                  </a:lnTo>
                  <a:lnTo>
                    <a:pt x="7045" y="2438"/>
                  </a:lnTo>
                  <a:lnTo>
                    <a:pt x="7076" y="2462"/>
                  </a:lnTo>
                  <a:lnTo>
                    <a:pt x="7082" y="2467"/>
                  </a:lnTo>
                  <a:lnTo>
                    <a:pt x="7112" y="2491"/>
                  </a:lnTo>
                  <a:lnTo>
                    <a:pt x="7117" y="2496"/>
                  </a:lnTo>
                  <a:lnTo>
                    <a:pt x="7146" y="2522"/>
                  </a:lnTo>
                  <a:lnTo>
                    <a:pt x="7152" y="2527"/>
                  </a:lnTo>
                  <a:lnTo>
                    <a:pt x="7180" y="2554"/>
                  </a:lnTo>
                  <a:lnTo>
                    <a:pt x="7185" y="2560"/>
                  </a:lnTo>
                  <a:lnTo>
                    <a:pt x="7212" y="2588"/>
                  </a:lnTo>
                  <a:lnTo>
                    <a:pt x="7217" y="2593"/>
                  </a:lnTo>
                  <a:lnTo>
                    <a:pt x="7243" y="2622"/>
                  </a:lnTo>
                  <a:lnTo>
                    <a:pt x="7248" y="2628"/>
                  </a:lnTo>
                  <a:lnTo>
                    <a:pt x="7273" y="2658"/>
                  </a:lnTo>
                  <a:lnTo>
                    <a:pt x="7277" y="2663"/>
                  </a:lnTo>
                  <a:lnTo>
                    <a:pt x="7301" y="2694"/>
                  </a:lnTo>
                  <a:lnTo>
                    <a:pt x="7305" y="2700"/>
                  </a:lnTo>
                  <a:lnTo>
                    <a:pt x="7328" y="2732"/>
                  </a:lnTo>
                  <a:lnTo>
                    <a:pt x="7332" y="2738"/>
                  </a:lnTo>
                  <a:lnTo>
                    <a:pt x="7354" y="2771"/>
                  </a:lnTo>
                  <a:lnTo>
                    <a:pt x="7358" y="2777"/>
                  </a:lnTo>
                  <a:lnTo>
                    <a:pt x="7378" y="2810"/>
                  </a:lnTo>
                  <a:lnTo>
                    <a:pt x="7382" y="2818"/>
                  </a:lnTo>
                  <a:lnTo>
                    <a:pt x="7401" y="2852"/>
                  </a:lnTo>
                  <a:lnTo>
                    <a:pt x="7405" y="2859"/>
                  </a:lnTo>
                  <a:lnTo>
                    <a:pt x="7422" y="2894"/>
                  </a:lnTo>
                  <a:lnTo>
                    <a:pt x="7425" y="2901"/>
                  </a:lnTo>
                  <a:lnTo>
                    <a:pt x="7442" y="2936"/>
                  </a:lnTo>
                  <a:lnTo>
                    <a:pt x="7445" y="2943"/>
                  </a:lnTo>
                  <a:lnTo>
                    <a:pt x="7459" y="2979"/>
                  </a:lnTo>
                  <a:lnTo>
                    <a:pt x="7462" y="2986"/>
                  </a:lnTo>
                  <a:lnTo>
                    <a:pt x="7475" y="3022"/>
                  </a:lnTo>
                  <a:lnTo>
                    <a:pt x="7478" y="3029"/>
                  </a:lnTo>
                  <a:lnTo>
                    <a:pt x="7490" y="3066"/>
                  </a:lnTo>
                  <a:lnTo>
                    <a:pt x="7492" y="3074"/>
                  </a:lnTo>
                  <a:lnTo>
                    <a:pt x="7503" y="3111"/>
                  </a:lnTo>
                  <a:lnTo>
                    <a:pt x="7505" y="3118"/>
                  </a:lnTo>
                  <a:lnTo>
                    <a:pt x="7514" y="3156"/>
                  </a:lnTo>
                  <a:lnTo>
                    <a:pt x="7516" y="3163"/>
                  </a:lnTo>
                  <a:lnTo>
                    <a:pt x="7524" y="3201"/>
                  </a:lnTo>
                  <a:lnTo>
                    <a:pt x="7525" y="3209"/>
                  </a:lnTo>
                  <a:lnTo>
                    <a:pt x="7532" y="3247"/>
                  </a:lnTo>
                  <a:lnTo>
                    <a:pt x="7533" y="3254"/>
                  </a:lnTo>
                  <a:lnTo>
                    <a:pt x="7538" y="3293"/>
                  </a:lnTo>
                  <a:lnTo>
                    <a:pt x="7539" y="3300"/>
                  </a:lnTo>
                  <a:lnTo>
                    <a:pt x="7542" y="3339"/>
                  </a:lnTo>
                  <a:lnTo>
                    <a:pt x="7543" y="3347"/>
                  </a:lnTo>
                  <a:lnTo>
                    <a:pt x="7545" y="3386"/>
                  </a:lnTo>
                  <a:lnTo>
                    <a:pt x="7545" y="3393"/>
                  </a:lnTo>
                  <a:lnTo>
                    <a:pt x="7546" y="3432"/>
                  </a:lnTo>
                  <a:close/>
                  <a:moveTo>
                    <a:pt x="7146" y="3436"/>
                  </a:moveTo>
                  <a:lnTo>
                    <a:pt x="7145" y="3404"/>
                  </a:lnTo>
                  <a:lnTo>
                    <a:pt x="7144" y="3373"/>
                  </a:lnTo>
                  <a:lnTo>
                    <a:pt x="7141" y="3341"/>
                  </a:lnTo>
                  <a:lnTo>
                    <a:pt x="7137" y="3310"/>
                  </a:lnTo>
                  <a:lnTo>
                    <a:pt x="7131" y="3279"/>
                  </a:lnTo>
                  <a:lnTo>
                    <a:pt x="7125" y="3248"/>
                  </a:lnTo>
                  <a:lnTo>
                    <a:pt x="7117" y="3217"/>
                  </a:lnTo>
                  <a:lnTo>
                    <a:pt x="7109" y="3187"/>
                  </a:lnTo>
                  <a:lnTo>
                    <a:pt x="7099" y="3157"/>
                  </a:lnTo>
                  <a:lnTo>
                    <a:pt x="7088" y="3128"/>
                  </a:lnTo>
                  <a:lnTo>
                    <a:pt x="7076" y="3098"/>
                  </a:lnTo>
                  <a:lnTo>
                    <a:pt x="7063" y="3070"/>
                  </a:lnTo>
                  <a:lnTo>
                    <a:pt x="7049" y="3041"/>
                  </a:lnTo>
                  <a:lnTo>
                    <a:pt x="7034" y="3014"/>
                  </a:lnTo>
                  <a:lnTo>
                    <a:pt x="7018" y="2987"/>
                  </a:lnTo>
                  <a:lnTo>
                    <a:pt x="7000" y="2961"/>
                  </a:lnTo>
                  <a:lnTo>
                    <a:pt x="6982" y="2935"/>
                  </a:lnTo>
                  <a:lnTo>
                    <a:pt x="6963" y="2910"/>
                  </a:lnTo>
                  <a:lnTo>
                    <a:pt x="6942" y="2886"/>
                  </a:lnTo>
                  <a:lnTo>
                    <a:pt x="6921" y="2862"/>
                  </a:lnTo>
                  <a:lnTo>
                    <a:pt x="6900" y="2840"/>
                  </a:lnTo>
                  <a:lnTo>
                    <a:pt x="6877" y="2818"/>
                  </a:lnTo>
                  <a:lnTo>
                    <a:pt x="6854" y="2797"/>
                  </a:lnTo>
                  <a:lnTo>
                    <a:pt x="6830" y="2777"/>
                  </a:lnTo>
                  <a:lnTo>
                    <a:pt x="6805" y="2758"/>
                  </a:lnTo>
                  <a:lnTo>
                    <a:pt x="6779" y="2740"/>
                  </a:lnTo>
                  <a:lnTo>
                    <a:pt x="6753" y="2723"/>
                  </a:lnTo>
                  <a:lnTo>
                    <a:pt x="6725" y="2706"/>
                  </a:lnTo>
                  <a:lnTo>
                    <a:pt x="6697" y="2691"/>
                  </a:lnTo>
                  <a:lnTo>
                    <a:pt x="6669" y="2676"/>
                  </a:lnTo>
                  <a:lnTo>
                    <a:pt x="6640" y="2663"/>
                  </a:lnTo>
                  <a:lnTo>
                    <a:pt x="6611" y="2651"/>
                  </a:lnTo>
                  <a:lnTo>
                    <a:pt x="6582" y="2640"/>
                  </a:lnTo>
                  <a:lnTo>
                    <a:pt x="6552" y="2630"/>
                  </a:lnTo>
                  <a:lnTo>
                    <a:pt x="6522" y="2622"/>
                  </a:lnTo>
                  <a:lnTo>
                    <a:pt x="6491" y="2614"/>
                  </a:lnTo>
                  <a:lnTo>
                    <a:pt x="6461" y="2608"/>
                  </a:lnTo>
                  <a:lnTo>
                    <a:pt x="6430" y="2602"/>
                  </a:lnTo>
                  <a:lnTo>
                    <a:pt x="6398" y="2598"/>
                  </a:lnTo>
                  <a:lnTo>
                    <a:pt x="6367" y="2595"/>
                  </a:lnTo>
                  <a:lnTo>
                    <a:pt x="6336" y="2594"/>
                  </a:lnTo>
                  <a:lnTo>
                    <a:pt x="6304" y="2593"/>
                  </a:lnTo>
                  <a:lnTo>
                    <a:pt x="6272" y="2594"/>
                  </a:lnTo>
                  <a:lnTo>
                    <a:pt x="6241" y="2595"/>
                  </a:lnTo>
                  <a:lnTo>
                    <a:pt x="6209" y="2598"/>
                  </a:lnTo>
                  <a:lnTo>
                    <a:pt x="6178" y="2602"/>
                  </a:lnTo>
                  <a:lnTo>
                    <a:pt x="6147" y="2608"/>
                  </a:lnTo>
                  <a:lnTo>
                    <a:pt x="6116" y="2614"/>
                  </a:lnTo>
                  <a:lnTo>
                    <a:pt x="6086" y="2622"/>
                  </a:lnTo>
                  <a:lnTo>
                    <a:pt x="6056" y="2630"/>
                  </a:lnTo>
                  <a:lnTo>
                    <a:pt x="6026" y="2640"/>
                  </a:lnTo>
                  <a:lnTo>
                    <a:pt x="5996" y="2651"/>
                  </a:lnTo>
                  <a:lnTo>
                    <a:pt x="5967" y="2663"/>
                  </a:lnTo>
                  <a:lnTo>
                    <a:pt x="5938" y="2676"/>
                  </a:lnTo>
                  <a:lnTo>
                    <a:pt x="5910" y="2691"/>
                  </a:lnTo>
                  <a:lnTo>
                    <a:pt x="5882" y="2706"/>
                  </a:lnTo>
                  <a:lnTo>
                    <a:pt x="5855" y="2723"/>
                  </a:lnTo>
                  <a:lnTo>
                    <a:pt x="5829" y="2740"/>
                  </a:lnTo>
                  <a:lnTo>
                    <a:pt x="5803" y="2758"/>
                  </a:lnTo>
                  <a:lnTo>
                    <a:pt x="5778" y="2777"/>
                  </a:lnTo>
                  <a:lnTo>
                    <a:pt x="5754" y="2797"/>
                  </a:lnTo>
                  <a:lnTo>
                    <a:pt x="5730" y="2818"/>
                  </a:lnTo>
                  <a:lnTo>
                    <a:pt x="5708" y="2840"/>
                  </a:lnTo>
                  <a:lnTo>
                    <a:pt x="5686" y="2863"/>
                  </a:lnTo>
                  <a:lnTo>
                    <a:pt x="5665" y="2886"/>
                  </a:lnTo>
                  <a:lnTo>
                    <a:pt x="5644" y="2910"/>
                  </a:lnTo>
                  <a:lnTo>
                    <a:pt x="5625" y="2935"/>
                  </a:lnTo>
                  <a:lnTo>
                    <a:pt x="5607" y="2961"/>
                  </a:lnTo>
                  <a:lnTo>
                    <a:pt x="5589" y="2988"/>
                  </a:lnTo>
                  <a:lnTo>
                    <a:pt x="5573" y="3014"/>
                  </a:lnTo>
                  <a:lnTo>
                    <a:pt x="5558" y="3041"/>
                  </a:lnTo>
                  <a:lnTo>
                    <a:pt x="5544" y="3070"/>
                  </a:lnTo>
                  <a:lnTo>
                    <a:pt x="5531" y="3098"/>
                  </a:lnTo>
                  <a:lnTo>
                    <a:pt x="5519" y="3128"/>
                  </a:lnTo>
                  <a:lnTo>
                    <a:pt x="5508" y="3157"/>
                  </a:lnTo>
                  <a:lnTo>
                    <a:pt x="5498" y="3187"/>
                  </a:lnTo>
                  <a:lnTo>
                    <a:pt x="5490" y="3217"/>
                  </a:lnTo>
                  <a:lnTo>
                    <a:pt x="5482" y="3248"/>
                  </a:lnTo>
                  <a:lnTo>
                    <a:pt x="5476" y="3279"/>
                  </a:lnTo>
                  <a:lnTo>
                    <a:pt x="5470" y="3310"/>
                  </a:lnTo>
                  <a:lnTo>
                    <a:pt x="5466" y="3341"/>
                  </a:lnTo>
                  <a:lnTo>
                    <a:pt x="5463" y="3373"/>
                  </a:lnTo>
                  <a:lnTo>
                    <a:pt x="5462" y="3404"/>
                  </a:lnTo>
                  <a:lnTo>
                    <a:pt x="5461" y="3436"/>
                  </a:lnTo>
                  <a:lnTo>
                    <a:pt x="5462" y="3468"/>
                  </a:lnTo>
                  <a:lnTo>
                    <a:pt x="5463" y="3499"/>
                  </a:lnTo>
                  <a:lnTo>
                    <a:pt x="5466" y="3531"/>
                  </a:lnTo>
                  <a:lnTo>
                    <a:pt x="5470" y="3562"/>
                  </a:lnTo>
                  <a:lnTo>
                    <a:pt x="5476" y="3593"/>
                  </a:lnTo>
                  <a:lnTo>
                    <a:pt x="5482" y="3624"/>
                  </a:lnTo>
                  <a:lnTo>
                    <a:pt x="5490" y="3654"/>
                  </a:lnTo>
                  <a:lnTo>
                    <a:pt x="5498" y="3685"/>
                  </a:lnTo>
                  <a:lnTo>
                    <a:pt x="5508" y="3714"/>
                  </a:lnTo>
                  <a:lnTo>
                    <a:pt x="5519" y="3744"/>
                  </a:lnTo>
                  <a:lnTo>
                    <a:pt x="5531" y="3773"/>
                  </a:lnTo>
                  <a:lnTo>
                    <a:pt x="5544" y="3801"/>
                  </a:lnTo>
                  <a:lnTo>
                    <a:pt x="5558" y="3830"/>
                  </a:lnTo>
                  <a:lnTo>
                    <a:pt x="5573" y="3857"/>
                  </a:lnTo>
                  <a:lnTo>
                    <a:pt x="5590" y="3884"/>
                  </a:lnTo>
                  <a:lnTo>
                    <a:pt x="5607" y="3910"/>
                  </a:lnTo>
                  <a:lnTo>
                    <a:pt x="5625" y="3936"/>
                  </a:lnTo>
                  <a:lnTo>
                    <a:pt x="5645" y="3961"/>
                  </a:lnTo>
                  <a:lnTo>
                    <a:pt x="5665" y="3985"/>
                  </a:lnTo>
                  <a:lnTo>
                    <a:pt x="5686" y="4009"/>
                  </a:lnTo>
                  <a:lnTo>
                    <a:pt x="5708" y="4032"/>
                  </a:lnTo>
                  <a:lnTo>
                    <a:pt x="5730" y="4053"/>
                  </a:lnTo>
                  <a:lnTo>
                    <a:pt x="5754" y="4074"/>
                  </a:lnTo>
                  <a:lnTo>
                    <a:pt x="5778" y="4095"/>
                  </a:lnTo>
                  <a:lnTo>
                    <a:pt x="5803" y="4114"/>
                  </a:lnTo>
                  <a:lnTo>
                    <a:pt x="5829" y="4132"/>
                  </a:lnTo>
                  <a:lnTo>
                    <a:pt x="5855" y="4150"/>
                  </a:lnTo>
                  <a:lnTo>
                    <a:pt x="5882" y="4166"/>
                  </a:lnTo>
                  <a:lnTo>
                    <a:pt x="5909" y="4181"/>
                  </a:lnTo>
                  <a:lnTo>
                    <a:pt x="5938" y="4195"/>
                  </a:lnTo>
                  <a:lnTo>
                    <a:pt x="5967" y="4208"/>
                  </a:lnTo>
                  <a:lnTo>
                    <a:pt x="5996" y="4220"/>
                  </a:lnTo>
                  <a:lnTo>
                    <a:pt x="6026" y="4231"/>
                  </a:lnTo>
                  <a:lnTo>
                    <a:pt x="6056" y="4241"/>
                  </a:lnTo>
                  <a:lnTo>
                    <a:pt x="6086" y="4250"/>
                  </a:lnTo>
                  <a:lnTo>
                    <a:pt x="6117" y="4258"/>
                  </a:lnTo>
                  <a:lnTo>
                    <a:pt x="6147" y="4264"/>
                  </a:lnTo>
                  <a:lnTo>
                    <a:pt x="6178" y="4269"/>
                  </a:lnTo>
                  <a:lnTo>
                    <a:pt x="6210" y="4274"/>
                  </a:lnTo>
                  <a:lnTo>
                    <a:pt x="6241" y="4277"/>
                  </a:lnTo>
                  <a:lnTo>
                    <a:pt x="6272" y="4278"/>
                  </a:lnTo>
                  <a:lnTo>
                    <a:pt x="6304" y="4279"/>
                  </a:lnTo>
                  <a:lnTo>
                    <a:pt x="6336" y="4278"/>
                  </a:lnTo>
                  <a:lnTo>
                    <a:pt x="6367" y="4277"/>
                  </a:lnTo>
                  <a:lnTo>
                    <a:pt x="6398" y="4274"/>
                  </a:lnTo>
                  <a:lnTo>
                    <a:pt x="6429" y="4269"/>
                  </a:lnTo>
                  <a:lnTo>
                    <a:pt x="6460" y="4264"/>
                  </a:lnTo>
                  <a:lnTo>
                    <a:pt x="6491" y="4258"/>
                  </a:lnTo>
                  <a:lnTo>
                    <a:pt x="6521" y="4250"/>
                  </a:lnTo>
                  <a:lnTo>
                    <a:pt x="6552" y="4241"/>
                  </a:lnTo>
                  <a:lnTo>
                    <a:pt x="6581" y="4231"/>
                  </a:lnTo>
                  <a:lnTo>
                    <a:pt x="6611" y="4220"/>
                  </a:lnTo>
                  <a:lnTo>
                    <a:pt x="6640" y="4208"/>
                  </a:lnTo>
                  <a:lnTo>
                    <a:pt x="6669" y="4195"/>
                  </a:lnTo>
                  <a:lnTo>
                    <a:pt x="6698" y="4181"/>
                  </a:lnTo>
                  <a:lnTo>
                    <a:pt x="6725" y="4166"/>
                  </a:lnTo>
                  <a:lnTo>
                    <a:pt x="6752" y="4149"/>
                  </a:lnTo>
                  <a:lnTo>
                    <a:pt x="6779" y="4132"/>
                  </a:lnTo>
                  <a:lnTo>
                    <a:pt x="6804" y="4114"/>
                  </a:lnTo>
                  <a:lnTo>
                    <a:pt x="6829" y="4094"/>
                  </a:lnTo>
                  <a:lnTo>
                    <a:pt x="6854" y="4074"/>
                  </a:lnTo>
                  <a:lnTo>
                    <a:pt x="6877" y="4053"/>
                  </a:lnTo>
                  <a:lnTo>
                    <a:pt x="6900" y="4032"/>
                  </a:lnTo>
                  <a:lnTo>
                    <a:pt x="6921" y="4009"/>
                  </a:lnTo>
                  <a:lnTo>
                    <a:pt x="6942" y="3986"/>
                  </a:lnTo>
                  <a:lnTo>
                    <a:pt x="6962" y="3961"/>
                  </a:lnTo>
                  <a:lnTo>
                    <a:pt x="6982" y="3936"/>
                  </a:lnTo>
                  <a:lnTo>
                    <a:pt x="7000" y="3911"/>
                  </a:lnTo>
                  <a:lnTo>
                    <a:pt x="7017" y="3884"/>
                  </a:lnTo>
                  <a:lnTo>
                    <a:pt x="7034" y="3857"/>
                  </a:lnTo>
                  <a:lnTo>
                    <a:pt x="7049" y="3830"/>
                  </a:lnTo>
                  <a:lnTo>
                    <a:pt x="7063" y="3801"/>
                  </a:lnTo>
                  <a:lnTo>
                    <a:pt x="7076" y="3773"/>
                  </a:lnTo>
                  <a:lnTo>
                    <a:pt x="7088" y="3744"/>
                  </a:lnTo>
                  <a:lnTo>
                    <a:pt x="7099" y="3714"/>
                  </a:lnTo>
                  <a:lnTo>
                    <a:pt x="7109" y="3685"/>
                  </a:lnTo>
                  <a:lnTo>
                    <a:pt x="7117" y="3654"/>
                  </a:lnTo>
                  <a:lnTo>
                    <a:pt x="7125" y="3624"/>
                  </a:lnTo>
                  <a:lnTo>
                    <a:pt x="7131" y="3593"/>
                  </a:lnTo>
                  <a:lnTo>
                    <a:pt x="7137" y="3562"/>
                  </a:lnTo>
                  <a:lnTo>
                    <a:pt x="7141" y="3531"/>
                  </a:lnTo>
                  <a:lnTo>
                    <a:pt x="7144" y="3499"/>
                  </a:lnTo>
                  <a:lnTo>
                    <a:pt x="7145" y="3468"/>
                  </a:lnTo>
                  <a:lnTo>
                    <a:pt x="7146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4228;p37">
              <a:extLst>
                <a:ext uri="{FF2B5EF4-FFF2-40B4-BE49-F238E27FC236}">
                  <a16:creationId xmlns:a16="http://schemas.microsoft.com/office/drawing/2014/main" id="{4EC58A01-82F7-4256-A647-3C1650DED094}"/>
                </a:ext>
              </a:extLst>
            </p:cNvPr>
            <p:cNvSpPr/>
            <p:nvPr/>
          </p:nvSpPr>
          <p:spPr>
            <a:xfrm>
              <a:off x="10888678" y="176026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847" y="1100"/>
                  </a:moveTo>
                  <a:lnTo>
                    <a:pt x="1866" y="1100"/>
                  </a:lnTo>
                  <a:lnTo>
                    <a:pt x="1871" y="1100"/>
                  </a:lnTo>
                  <a:lnTo>
                    <a:pt x="8129" y="1100"/>
                  </a:lnTo>
                  <a:lnTo>
                    <a:pt x="8134" y="1100"/>
                  </a:lnTo>
                  <a:lnTo>
                    <a:pt x="8153" y="1100"/>
                  </a:lnTo>
                  <a:lnTo>
                    <a:pt x="8163" y="1101"/>
                  </a:lnTo>
                  <a:lnTo>
                    <a:pt x="8182" y="1102"/>
                  </a:lnTo>
                  <a:lnTo>
                    <a:pt x="8191" y="1103"/>
                  </a:lnTo>
                  <a:lnTo>
                    <a:pt x="8211" y="1104"/>
                  </a:lnTo>
                  <a:lnTo>
                    <a:pt x="8220" y="1105"/>
                  </a:lnTo>
                  <a:lnTo>
                    <a:pt x="8239" y="1108"/>
                  </a:lnTo>
                  <a:lnTo>
                    <a:pt x="8249" y="1109"/>
                  </a:lnTo>
                  <a:lnTo>
                    <a:pt x="8268" y="1113"/>
                  </a:lnTo>
                  <a:lnTo>
                    <a:pt x="8277" y="1114"/>
                  </a:lnTo>
                  <a:lnTo>
                    <a:pt x="8296" y="1118"/>
                  </a:lnTo>
                  <a:lnTo>
                    <a:pt x="8305" y="1120"/>
                  </a:lnTo>
                  <a:lnTo>
                    <a:pt x="8324" y="1125"/>
                  </a:lnTo>
                  <a:lnTo>
                    <a:pt x="8333" y="1128"/>
                  </a:lnTo>
                  <a:lnTo>
                    <a:pt x="8352" y="1133"/>
                  </a:lnTo>
                  <a:lnTo>
                    <a:pt x="8360" y="1136"/>
                  </a:lnTo>
                  <a:lnTo>
                    <a:pt x="8379" y="1142"/>
                  </a:lnTo>
                  <a:lnTo>
                    <a:pt x="8388" y="1145"/>
                  </a:lnTo>
                  <a:lnTo>
                    <a:pt x="8406" y="1152"/>
                  </a:lnTo>
                  <a:lnTo>
                    <a:pt x="8415" y="1155"/>
                  </a:lnTo>
                  <a:lnTo>
                    <a:pt x="8433" y="1163"/>
                  </a:lnTo>
                  <a:lnTo>
                    <a:pt x="8441" y="1166"/>
                  </a:lnTo>
                  <a:lnTo>
                    <a:pt x="8459" y="1175"/>
                  </a:lnTo>
                  <a:lnTo>
                    <a:pt x="8468" y="1179"/>
                  </a:lnTo>
                  <a:lnTo>
                    <a:pt x="8485" y="1188"/>
                  </a:lnTo>
                  <a:lnTo>
                    <a:pt x="8494" y="1192"/>
                  </a:lnTo>
                  <a:lnTo>
                    <a:pt x="8511" y="1202"/>
                  </a:lnTo>
                  <a:lnTo>
                    <a:pt x="8518" y="1206"/>
                  </a:lnTo>
                  <a:lnTo>
                    <a:pt x="8535" y="1216"/>
                  </a:lnTo>
                  <a:lnTo>
                    <a:pt x="8542" y="1221"/>
                  </a:lnTo>
                  <a:lnTo>
                    <a:pt x="8559" y="1231"/>
                  </a:lnTo>
                  <a:lnTo>
                    <a:pt x="8567" y="1237"/>
                  </a:lnTo>
                  <a:lnTo>
                    <a:pt x="8583" y="1248"/>
                  </a:lnTo>
                  <a:lnTo>
                    <a:pt x="8590" y="1254"/>
                  </a:lnTo>
                  <a:lnTo>
                    <a:pt x="8606" y="1265"/>
                  </a:lnTo>
                  <a:lnTo>
                    <a:pt x="8613" y="1271"/>
                  </a:lnTo>
                  <a:lnTo>
                    <a:pt x="8628" y="1284"/>
                  </a:lnTo>
                  <a:lnTo>
                    <a:pt x="8635" y="1290"/>
                  </a:lnTo>
                  <a:lnTo>
                    <a:pt x="8650" y="1303"/>
                  </a:lnTo>
                  <a:lnTo>
                    <a:pt x="8657" y="1309"/>
                  </a:lnTo>
                  <a:lnTo>
                    <a:pt x="8671" y="1323"/>
                  </a:lnTo>
                  <a:lnTo>
                    <a:pt x="8677" y="1329"/>
                  </a:lnTo>
                  <a:lnTo>
                    <a:pt x="8691" y="1343"/>
                  </a:lnTo>
                  <a:lnTo>
                    <a:pt x="8697" y="1350"/>
                  </a:lnTo>
                  <a:lnTo>
                    <a:pt x="8710" y="1365"/>
                  </a:lnTo>
                  <a:lnTo>
                    <a:pt x="8716" y="1372"/>
                  </a:lnTo>
                  <a:lnTo>
                    <a:pt x="8729" y="1387"/>
                  </a:lnTo>
                  <a:lnTo>
                    <a:pt x="8735" y="1394"/>
                  </a:lnTo>
                  <a:lnTo>
                    <a:pt x="8746" y="1410"/>
                  </a:lnTo>
                  <a:lnTo>
                    <a:pt x="8752" y="1417"/>
                  </a:lnTo>
                  <a:lnTo>
                    <a:pt x="8763" y="1433"/>
                  </a:lnTo>
                  <a:lnTo>
                    <a:pt x="8769" y="1441"/>
                  </a:lnTo>
                  <a:lnTo>
                    <a:pt x="8779" y="1458"/>
                  </a:lnTo>
                  <a:lnTo>
                    <a:pt x="8784" y="1465"/>
                  </a:lnTo>
                  <a:lnTo>
                    <a:pt x="8794" y="1482"/>
                  </a:lnTo>
                  <a:lnTo>
                    <a:pt x="8798" y="1489"/>
                  </a:lnTo>
                  <a:lnTo>
                    <a:pt x="8808" y="1506"/>
                  </a:lnTo>
                  <a:lnTo>
                    <a:pt x="8812" y="1515"/>
                  </a:lnTo>
                  <a:lnTo>
                    <a:pt x="8821" y="1532"/>
                  </a:lnTo>
                  <a:lnTo>
                    <a:pt x="8825" y="1541"/>
                  </a:lnTo>
                  <a:lnTo>
                    <a:pt x="8834" y="1559"/>
                  </a:lnTo>
                  <a:lnTo>
                    <a:pt x="8837" y="1567"/>
                  </a:lnTo>
                  <a:lnTo>
                    <a:pt x="8845" y="1585"/>
                  </a:lnTo>
                  <a:lnTo>
                    <a:pt x="8848" y="1594"/>
                  </a:lnTo>
                  <a:lnTo>
                    <a:pt x="8855" y="1612"/>
                  </a:lnTo>
                  <a:lnTo>
                    <a:pt x="8858" y="1621"/>
                  </a:lnTo>
                  <a:lnTo>
                    <a:pt x="8864" y="1640"/>
                  </a:lnTo>
                  <a:lnTo>
                    <a:pt x="8867" y="1648"/>
                  </a:lnTo>
                  <a:lnTo>
                    <a:pt x="8872" y="1667"/>
                  </a:lnTo>
                  <a:lnTo>
                    <a:pt x="8875" y="1676"/>
                  </a:lnTo>
                  <a:lnTo>
                    <a:pt x="8880" y="1695"/>
                  </a:lnTo>
                  <a:lnTo>
                    <a:pt x="8882" y="1704"/>
                  </a:lnTo>
                  <a:lnTo>
                    <a:pt x="8886" y="1723"/>
                  </a:lnTo>
                  <a:lnTo>
                    <a:pt x="8887" y="1732"/>
                  </a:lnTo>
                  <a:lnTo>
                    <a:pt x="8891" y="1751"/>
                  </a:lnTo>
                  <a:lnTo>
                    <a:pt x="8892" y="1761"/>
                  </a:lnTo>
                  <a:lnTo>
                    <a:pt x="8895" y="1780"/>
                  </a:lnTo>
                  <a:lnTo>
                    <a:pt x="8896" y="1789"/>
                  </a:lnTo>
                  <a:lnTo>
                    <a:pt x="8897" y="1809"/>
                  </a:lnTo>
                  <a:lnTo>
                    <a:pt x="8898" y="1818"/>
                  </a:lnTo>
                  <a:lnTo>
                    <a:pt x="8899" y="1837"/>
                  </a:lnTo>
                  <a:lnTo>
                    <a:pt x="8900" y="1847"/>
                  </a:lnTo>
                  <a:lnTo>
                    <a:pt x="8900" y="1866"/>
                  </a:lnTo>
                  <a:lnTo>
                    <a:pt x="8900" y="1871"/>
                  </a:lnTo>
                  <a:lnTo>
                    <a:pt x="8900" y="8129"/>
                  </a:lnTo>
                  <a:lnTo>
                    <a:pt x="8900" y="8134"/>
                  </a:lnTo>
                  <a:lnTo>
                    <a:pt x="8900" y="8153"/>
                  </a:lnTo>
                  <a:lnTo>
                    <a:pt x="8899" y="8163"/>
                  </a:lnTo>
                  <a:lnTo>
                    <a:pt x="8898" y="8182"/>
                  </a:lnTo>
                  <a:lnTo>
                    <a:pt x="8897" y="8191"/>
                  </a:lnTo>
                  <a:lnTo>
                    <a:pt x="8896" y="8211"/>
                  </a:lnTo>
                  <a:lnTo>
                    <a:pt x="8895" y="8220"/>
                  </a:lnTo>
                  <a:lnTo>
                    <a:pt x="8892" y="8239"/>
                  </a:lnTo>
                  <a:lnTo>
                    <a:pt x="8891" y="8249"/>
                  </a:lnTo>
                  <a:lnTo>
                    <a:pt x="8887" y="8268"/>
                  </a:lnTo>
                  <a:lnTo>
                    <a:pt x="8886" y="8277"/>
                  </a:lnTo>
                  <a:lnTo>
                    <a:pt x="8882" y="8296"/>
                  </a:lnTo>
                  <a:lnTo>
                    <a:pt x="8880" y="8305"/>
                  </a:lnTo>
                  <a:lnTo>
                    <a:pt x="8875" y="8324"/>
                  </a:lnTo>
                  <a:lnTo>
                    <a:pt x="8872" y="8333"/>
                  </a:lnTo>
                  <a:lnTo>
                    <a:pt x="8867" y="8352"/>
                  </a:lnTo>
                  <a:lnTo>
                    <a:pt x="8864" y="8360"/>
                  </a:lnTo>
                  <a:lnTo>
                    <a:pt x="8858" y="8379"/>
                  </a:lnTo>
                  <a:lnTo>
                    <a:pt x="8855" y="8388"/>
                  </a:lnTo>
                  <a:lnTo>
                    <a:pt x="8848" y="8406"/>
                  </a:lnTo>
                  <a:lnTo>
                    <a:pt x="8845" y="8415"/>
                  </a:lnTo>
                  <a:lnTo>
                    <a:pt x="8837" y="8433"/>
                  </a:lnTo>
                  <a:lnTo>
                    <a:pt x="8834" y="8441"/>
                  </a:lnTo>
                  <a:lnTo>
                    <a:pt x="8825" y="8459"/>
                  </a:lnTo>
                  <a:lnTo>
                    <a:pt x="8821" y="8468"/>
                  </a:lnTo>
                  <a:lnTo>
                    <a:pt x="8812" y="8485"/>
                  </a:lnTo>
                  <a:lnTo>
                    <a:pt x="8808" y="8494"/>
                  </a:lnTo>
                  <a:lnTo>
                    <a:pt x="8798" y="8511"/>
                  </a:lnTo>
                  <a:lnTo>
                    <a:pt x="8794" y="8518"/>
                  </a:lnTo>
                  <a:lnTo>
                    <a:pt x="8784" y="8535"/>
                  </a:lnTo>
                  <a:lnTo>
                    <a:pt x="8779" y="8542"/>
                  </a:lnTo>
                  <a:lnTo>
                    <a:pt x="8769" y="8559"/>
                  </a:lnTo>
                  <a:lnTo>
                    <a:pt x="8763" y="8567"/>
                  </a:lnTo>
                  <a:lnTo>
                    <a:pt x="8752" y="8583"/>
                  </a:lnTo>
                  <a:lnTo>
                    <a:pt x="8746" y="8590"/>
                  </a:lnTo>
                  <a:lnTo>
                    <a:pt x="8735" y="8606"/>
                  </a:lnTo>
                  <a:lnTo>
                    <a:pt x="8729" y="8613"/>
                  </a:lnTo>
                  <a:lnTo>
                    <a:pt x="8716" y="8628"/>
                  </a:lnTo>
                  <a:lnTo>
                    <a:pt x="8710" y="8635"/>
                  </a:lnTo>
                  <a:lnTo>
                    <a:pt x="8697" y="8650"/>
                  </a:lnTo>
                  <a:lnTo>
                    <a:pt x="8691" y="8657"/>
                  </a:lnTo>
                  <a:lnTo>
                    <a:pt x="8677" y="8671"/>
                  </a:lnTo>
                  <a:lnTo>
                    <a:pt x="8671" y="8677"/>
                  </a:lnTo>
                  <a:lnTo>
                    <a:pt x="8657" y="8691"/>
                  </a:lnTo>
                  <a:lnTo>
                    <a:pt x="8650" y="8697"/>
                  </a:lnTo>
                  <a:lnTo>
                    <a:pt x="8635" y="8710"/>
                  </a:lnTo>
                  <a:lnTo>
                    <a:pt x="8628" y="8716"/>
                  </a:lnTo>
                  <a:lnTo>
                    <a:pt x="8613" y="8729"/>
                  </a:lnTo>
                  <a:lnTo>
                    <a:pt x="8606" y="8735"/>
                  </a:lnTo>
                  <a:lnTo>
                    <a:pt x="8590" y="8746"/>
                  </a:lnTo>
                  <a:lnTo>
                    <a:pt x="8583" y="8752"/>
                  </a:lnTo>
                  <a:lnTo>
                    <a:pt x="8567" y="8763"/>
                  </a:lnTo>
                  <a:lnTo>
                    <a:pt x="8559" y="8769"/>
                  </a:lnTo>
                  <a:lnTo>
                    <a:pt x="8542" y="8779"/>
                  </a:lnTo>
                  <a:lnTo>
                    <a:pt x="8535" y="8784"/>
                  </a:lnTo>
                  <a:lnTo>
                    <a:pt x="8518" y="8794"/>
                  </a:lnTo>
                  <a:lnTo>
                    <a:pt x="8511" y="8798"/>
                  </a:lnTo>
                  <a:lnTo>
                    <a:pt x="8494" y="8808"/>
                  </a:lnTo>
                  <a:lnTo>
                    <a:pt x="8485" y="8812"/>
                  </a:lnTo>
                  <a:lnTo>
                    <a:pt x="8468" y="8821"/>
                  </a:lnTo>
                  <a:lnTo>
                    <a:pt x="8459" y="8825"/>
                  </a:lnTo>
                  <a:lnTo>
                    <a:pt x="8441" y="8834"/>
                  </a:lnTo>
                  <a:lnTo>
                    <a:pt x="8433" y="8837"/>
                  </a:lnTo>
                  <a:lnTo>
                    <a:pt x="8415" y="8845"/>
                  </a:lnTo>
                  <a:lnTo>
                    <a:pt x="8406" y="8848"/>
                  </a:lnTo>
                  <a:lnTo>
                    <a:pt x="8388" y="8855"/>
                  </a:lnTo>
                  <a:lnTo>
                    <a:pt x="8379" y="8858"/>
                  </a:lnTo>
                  <a:lnTo>
                    <a:pt x="8360" y="8864"/>
                  </a:lnTo>
                  <a:lnTo>
                    <a:pt x="8352" y="8867"/>
                  </a:lnTo>
                  <a:lnTo>
                    <a:pt x="8333" y="8872"/>
                  </a:lnTo>
                  <a:lnTo>
                    <a:pt x="8324" y="8875"/>
                  </a:lnTo>
                  <a:lnTo>
                    <a:pt x="8305" y="8880"/>
                  </a:lnTo>
                  <a:lnTo>
                    <a:pt x="8296" y="8882"/>
                  </a:lnTo>
                  <a:lnTo>
                    <a:pt x="8277" y="8886"/>
                  </a:lnTo>
                  <a:lnTo>
                    <a:pt x="8268" y="8887"/>
                  </a:lnTo>
                  <a:lnTo>
                    <a:pt x="8249" y="8891"/>
                  </a:lnTo>
                  <a:lnTo>
                    <a:pt x="8239" y="8892"/>
                  </a:lnTo>
                  <a:lnTo>
                    <a:pt x="8220" y="8895"/>
                  </a:lnTo>
                  <a:lnTo>
                    <a:pt x="8211" y="8896"/>
                  </a:lnTo>
                  <a:lnTo>
                    <a:pt x="8191" y="8897"/>
                  </a:lnTo>
                  <a:lnTo>
                    <a:pt x="8182" y="8898"/>
                  </a:lnTo>
                  <a:lnTo>
                    <a:pt x="8163" y="8899"/>
                  </a:lnTo>
                  <a:lnTo>
                    <a:pt x="8153" y="8900"/>
                  </a:lnTo>
                  <a:lnTo>
                    <a:pt x="8134" y="8900"/>
                  </a:lnTo>
                  <a:lnTo>
                    <a:pt x="8129" y="8900"/>
                  </a:lnTo>
                  <a:lnTo>
                    <a:pt x="1871" y="8900"/>
                  </a:lnTo>
                  <a:lnTo>
                    <a:pt x="1866" y="8900"/>
                  </a:lnTo>
                  <a:lnTo>
                    <a:pt x="1847" y="8900"/>
                  </a:lnTo>
                  <a:lnTo>
                    <a:pt x="1837" y="8899"/>
                  </a:lnTo>
                  <a:lnTo>
                    <a:pt x="1818" y="8898"/>
                  </a:lnTo>
                  <a:lnTo>
                    <a:pt x="1809" y="8897"/>
                  </a:lnTo>
                  <a:lnTo>
                    <a:pt x="1789" y="8896"/>
                  </a:lnTo>
                  <a:lnTo>
                    <a:pt x="1780" y="8895"/>
                  </a:lnTo>
                  <a:lnTo>
                    <a:pt x="1761" y="8892"/>
                  </a:lnTo>
                  <a:lnTo>
                    <a:pt x="1751" y="8891"/>
                  </a:lnTo>
                  <a:lnTo>
                    <a:pt x="1732" y="8887"/>
                  </a:lnTo>
                  <a:lnTo>
                    <a:pt x="1723" y="8886"/>
                  </a:lnTo>
                  <a:lnTo>
                    <a:pt x="1704" y="8882"/>
                  </a:lnTo>
                  <a:lnTo>
                    <a:pt x="1695" y="8880"/>
                  </a:lnTo>
                  <a:lnTo>
                    <a:pt x="1676" y="8875"/>
                  </a:lnTo>
                  <a:lnTo>
                    <a:pt x="1667" y="8872"/>
                  </a:lnTo>
                  <a:lnTo>
                    <a:pt x="1648" y="8867"/>
                  </a:lnTo>
                  <a:lnTo>
                    <a:pt x="1640" y="8864"/>
                  </a:lnTo>
                  <a:lnTo>
                    <a:pt x="1621" y="8858"/>
                  </a:lnTo>
                  <a:lnTo>
                    <a:pt x="1612" y="8855"/>
                  </a:lnTo>
                  <a:lnTo>
                    <a:pt x="1594" y="8848"/>
                  </a:lnTo>
                  <a:lnTo>
                    <a:pt x="1585" y="8845"/>
                  </a:lnTo>
                  <a:lnTo>
                    <a:pt x="1567" y="8837"/>
                  </a:lnTo>
                  <a:lnTo>
                    <a:pt x="1559" y="8834"/>
                  </a:lnTo>
                  <a:lnTo>
                    <a:pt x="1541" y="8825"/>
                  </a:lnTo>
                  <a:lnTo>
                    <a:pt x="1532" y="8821"/>
                  </a:lnTo>
                  <a:lnTo>
                    <a:pt x="1515" y="8812"/>
                  </a:lnTo>
                  <a:lnTo>
                    <a:pt x="1506" y="8808"/>
                  </a:lnTo>
                  <a:lnTo>
                    <a:pt x="1489" y="8798"/>
                  </a:lnTo>
                  <a:lnTo>
                    <a:pt x="1482" y="8794"/>
                  </a:lnTo>
                  <a:lnTo>
                    <a:pt x="1465" y="8784"/>
                  </a:lnTo>
                  <a:lnTo>
                    <a:pt x="1458" y="8779"/>
                  </a:lnTo>
                  <a:lnTo>
                    <a:pt x="1441" y="8769"/>
                  </a:lnTo>
                  <a:lnTo>
                    <a:pt x="1433" y="8763"/>
                  </a:lnTo>
                  <a:lnTo>
                    <a:pt x="1417" y="8752"/>
                  </a:lnTo>
                  <a:lnTo>
                    <a:pt x="1410" y="8746"/>
                  </a:lnTo>
                  <a:lnTo>
                    <a:pt x="1394" y="8735"/>
                  </a:lnTo>
                  <a:lnTo>
                    <a:pt x="1387" y="8729"/>
                  </a:lnTo>
                  <a:lnTo>
                    <a:pt x="1372" y="8716"/>
                  </a:lnTo>
                  <a:lnTo>
                    <a:pt x="1365" y="8710"/>
                  </a:lnTo>
                  <a:lnTo>
                    <a:pt x="1350" y="8697"/>
                  </a:lnTo>
                  <a:lnTo>
                    <a:pt x="1343" y="8691"/>
                  </a:lnTo>
                  <a:lnTo>
                    <a:pt x="1329" y="8677"/>
                  </a:lnTo>
                  <a:lnTo>
                    <a:pt x="1323" y="8671"/>
                  </a:lnTo>
                  <a:lnTo>
                    <a:pt x="1309" y="8657"/>
                  </a:lnTo>
                  <a:lnTo>
                    <a:pt x="1303" y="8650"/>
                  </a:lnTo>
                  <a:lnTo>
                    <a:pt x="1290" y="8635"/>
                  </a:lnTo>
                  <a:lnTo>
                    <a:pt x="1284" y="8628"/>
                  </a:lnTo>
                  <a:lnTo>
                    <a:pt x="1271" y="8613"/>
                  </a:lnTo>
                  <a:lnTo>
                    <a:pt x="1265" y="8606"/>
                  </a:lnTo>
                  <a:lnTo>
                    <a:pt x="1254" y="8590"/>
                  </a:lnTo>
                  <a:lnTo>
                    <a:pt x="1248" y="8583"/>
                  </a:lnTo>
                  <a:lnTo>
                    <a:pt x="1237" y="8567"/>
                  </a:lnTo>
                  <a:lnTo>
                    <a:pt x="1231" y="8559"/>
                  </a:lnTo>
                  <a:lnTo>
                    <a:pt x="1221" y="8542"/>
                  </a:lnTo>
                  <a:lnTo>
                    <a:pt x="1216" y="8535"/>
                  </a:lnTo>
                  <a:lnTo>
                    <a:pt x="1206" y="8518"/>
                  </a:lnTo>
                  <a:lnTo>
                    <a:pt x="1202" y="8511"/>
                  </a:lnTo>
                  <a:lnTo>
                    <a:pt x="1192" y="8494"/>
                  </a:lnTo>
                  <a:lnTo>
                    <a:pt x="1188" y="8485"/>
                  </a:lnTo>
                  <a:lnTo>
                    <a:pt x="1179" y="8468"/>
                  </a:lnTo>
                  <a:lnTo>
                    <a:pt x="1175" y="8459"/>
                  </a:lnTo>
                  <a:lnTo>
                    <a:pt x="1166" y="8441"/>
                  </a:lnTo>
                  <a:lnTo>
                    <a:pt x="1163" y="8433"/>
                  </a:lnTo>
                  <a:lnTo>
                    <a:pt x="1155" y="8415"/>
                  </a:lnTo>
                  <a:lnTo>
                    <a:pt x="1152" y="8406"/>
                  </a:lnTo>
                  <a:lnTo>
                    <a:pt x="1145" y="8388"/>
                  </a:lnTo>
                  <a:lnTo>
                    <a:pt x="1142" y="8379"/>
                  </a:lnTo>
                  <a:lnTo>
                    <a:pt x="1136" y="8360"/>
                  </a:lnTo>
                  <a:lnTo>
                    <a:pt x="1133" y="8352"/>
                  </a:lnTo>
                  <a:lnTo>
                    <a:pt x="1128" y="8333"/>
                  </a:lnTo>
                  <a:lnTo>
                    <a:pt x="1125" y="8324"/>
                  </a:lnTo>
                  <a:lnTo>
                    <a:pt x="1120" y="8305"/>
                  </a:lnTo>
                  <a:lnTo>
                    <a:pt x="1118" y="8296"/>
                  </a:lnTo>
                  <a:lnTo>
                    <a:pt x="1114" y="8277"/>
                  </a:lnTo>
                  <a:lnTo>
                    <a:pt x="1113" y="8268"/>
                  </a:lnTo>
                  <a:lnTo>
                    <a:pt x="1109" y="8249"/>
                  </a:lnTo>
                  <a:lnTo>
                    <a:pt x="1108" y="8239"/>
                  </a:lnTo>
                  <a:lnTo>
                    <a:pt x="1105" y="8220"/>
                  </a:lnTo>
                  <a:lnTo>
                    <a:pt x="1104" y="8211"/>
                  </a:lnTo>
                  <a:lnTo>
                    <a:pt x="1103" y="8191"/>
                  </a:lnTo>
                  <a:lnTo>
                    <a:pt x="1102" y="8182"/>
                  </a:lnTo>
                  <a:lnTo>
                    <a:pt x="1101" y="8163"/>
                  </a:lnTo>
                  <a:lnTo>
                    <a:pt x="1100" y="8153"/>
                  </a:lnTo>
                  <a:lnTo>
                    <a:pt x="1100" y="8134"/>
                  </a:lnTo>
                  <a:lnTo>
                    <a:pt x="1100" y="8129"/>
                  </a:lnTo>
                  <a:lnTo>
                    <a:pt x="1100" y="1871"/>
                  </a:lnTo>
                  <a:lnTo>
                    <a:pt x="1100" y="1866"/>
                  </a:lnTo>
                  <a:lnTo>
                    <a:pt x="1100" y="1847"/>
                  </a:lnTo>
                  <a:lnTo>
                    <a:pt x="1101" y="1837"/>
                  </a:lnTo>
                  <a:lnTo>
                    <a:pt x="1102" y="1818"/>
                  </a:lnTo>
                  <a:lnTo>
                    <a:pt x="1103" y="1809"/>
                  </a:lnTo>
                  <a:lnTo>
                    <a:pt x="1104" y="1789"/>
                  </a:lnTo>
                  <a:lnTo>
                    <a:pt x="1105" y="1780"/>
                  </a:lnTo>
                  <a:lnTo>
                    <a:pt x="1108" y="1761"/>
                  </a:lnTo>
                  <a:lnTo>
                    <a:pt x="1109" y="1751"/>
                  </a:lnTo>
                  <a:lnTo>
                    <a:pt x="1113" y="1732"/>
                  </a:lnTo>
                  <a:lnTo>
                    <a:pt x="1114" y="1723"/>
                  </a:lnTo>
                  <a:lnTo>
                    <a:pt x="1118" y="1704"/>
                  </a:lnTo>
                  <a:lnTo>
                    <a:pt x="1120" y="1695"/>
                  </a:lnTo>
                  <a:lnTo>
                    <a:pt x="1125" y="1676"/>
                  </a:lnTo>
                  <a:lnTo>
                    <a:pt x="1128" y="1667"/>
                  </a:lnTo>
                  <a:lnTo>
                    <a:pt x="1133" y="1648"/>
                  </a:lnTo>
                  <a:lnTo>
                    <a:pt x="1136" y="1640"/>
                  </a:lnTo>
                  <a:lnTo>
                    <a:pt x="1142" y="1621"/>
                  </a:lnTo>
                  <a:lnTo>
                    <a:pt x="1145" y="1612"/>
                  </a:lnTo>
                  <a:lnTo>
                    <a:pt x="1152" y="1594"/>
                  </a:lnTo>
                  <a:lnTo>
                    <a:pt x="1155" y="1585"/>
                  </a:lnTo>
                  <a:lnTo>
                    <a:pt x="1163" y="1567"/>
                  </a:lnTo>
                  <a:lnTo>
                    <a:pt x="1166" y="1559"/>
                  </a:lnTo>
                  <a:lnTo>
                    <a:pt x="1175" y="1541"/>
                  </a:lnTo>
                  <a:lnTo>
                    <a:pt x="1179" y="1532"/>
                  </a:lnTo>
                  <a:lnTo>
                    <a:pt x="1188" y="1515"/>
                  </a:lnTo>
                  <a:lnTo>
                    <a:pt x="1192" y="1506"/>
                  </a:lnTo>
                  <a:lnTo>
                    <a:pt x="1202" y="1489"/>
                  </a:lnTo>
                  <a:lnTo>
                    <a:pt x="1206" y="1482"/>
                  </a:lnTo>
                  <a:lnTo>
                    <a:pt x="1216" y="1465"/>
                  </a:lnTo>
                  <a:lnTo>
                    <a:pt x="1221" y="1458"/>
                  </a:lnTo>
                  <a:lnTo>
                    <a:pt x="1231" y="1441"/>
                  </a:lnTo>
                  <a:lnTo>
                    <a:pt x="1237" y="1433"/>
                  </a:lnTo>
                  <a:lnTo>
                    <a:pt x="1248" y="1417"/>
                  </a:lnTo>
                  <a:lnTo>
                    <a:pt x="1254" y="1410"/>
                  </a:lnTo>
                  <a:lnTo>
                    <a:pt x="1265" y="1394"/>
                  </a:lnTo>
                  <a:lnTo>
                    <a:pt x="1271" y="1387"/>
                  </a:lnTo>
                  <a:lnTo>
                    <a:pt x="1284" y="1372"/>
                  </a:lnTo>
                  <a:lnTo>
                    <a:pt x="1290" y="1365"/>
                  </a:lnTo>
                  <a:lnTo>
                    <a:pt x="1303" y="1350"/>
                  </a:lnTo>
                  <a:lnTo>
                    <a:pt x="1309" y="1343"/>
                  </a:lnTo>
                  <a:lnTo>
                    <a:pt x="1323" y="1329"/>
                  </a:lnTo>
                  <a:lnTo>
                    <a:pt x="1329" y="1323"/>
                  </a:lnTo>
                  <a:lnTo>
                    <a:pt x="1343" y="1309"/>
                  </a:lnTo>
                  <a:lnTo>
                    <a:pt x="1350" y="1303"/>
                  </a:lnTo>
                  <a:lnTo>
                    <a:pt x="1365" y="1290"/>
                  </a:lnTo>
                  <a:lnTo>
                    <a:pt x="1372" y="1284"/>
                  </a:lnTo>
                  <a:lnTo>
                    <a:pt x="1387" y="1271"/>
                  </a:lnTo>
                  <a:lnTo>
                    <a:pt x="1394" y="1265"/>
                  </a:lnTo>
                  <a:lnTo>
                    <a:pt x="1410" y="1254"/>
                  </a:lnTo>
                  <a:lnTo>
                    <a:pt x="1417" y="1248"/>
                  </a:lnTo>
                  <a:lnTo>
                    <a:pt x="1433" y="1237"/>
                  </a:lnTo>
                  <a:lnTo>
                    <a:pt x="1441" y="1231"/>
                  </a:lnTo>
                  <a:lnTo>
                    <a:pt x="1458" y="1221"/>
                  </a:lnTo>
                  <a:lnTo>
                    <a:pt x="1465" y="1216"/>
                  </a:lnTo>
                  <a:lnTo>
                    <a:pt x="1482" y="1206"/>
                  </a:lnTo>
                  <a:lnTo>
                    <a:pt x="1489" y="1202"/>
                  </a:lnTo>
                  <a:lnTo>
                    <a:pt x="1506" y="1192"/>
                  </a:lnTo>
                  <a:lnTo>
                    <a:pt x="1515" y="1188"/>
                  </a:lnTo>
                  <a:lnTo>
                    <a:pt x="1532" y="1179"/>
                  </a:lnTo>
                  <a:lnTo>
                    <a:pt x="1541" y="1175"/>
                  </a:lnTo>
                  <a:lnTo>
                    <a:pt x="1559" y="1166"/>
                  </a:lnTo>
                  <a:lnTo>
                    <a:pt x="1567" y="1163"/>
                  </a:lnTo>
                  <a:lnTo>
                    <a:pt x="1585" y="1155"/>
                  </a:lnTo>
                  <a:lnTo>
                    <a:pt x="1594" y="1152"/>
                  </a:lnTo>
                  <a:lnTo>
                    <a:pt x="1612" y="1145"/>
                  </a:lnTo>
                  <a:lnTo>
                    <a:pt x="1621" y="1142"/>
                  </a:lnTo>
                  <a:lnTo>
                    <a:pt x="1640" y="1136"/>
                  </a:lnTo>
                  <a:lnTo>
                    <a:pt x="1648" y="1133"/>
                  </a:lnTo>
                  <a:lnTo>
                    <a:pt x="1667" y="1128"/>
                  </a:lnTo>
                  <a:lnTo>
                    <a:pt x="1676" y="1125"/>
                  </a:lnTo>
                  <a:lnTo>
                    <a:pt x="1695" y="1120"/>
                  </a:lnTo>
                  <a:lnTo>
                    <a:pt x="1704" y="1118"/>
                  </a:lnTo>
                  <a:lnTo>
                    <a:pt x="1723" y="1114"/>
                  </a:lnTo>
                  <a:lnTo>
                    <a:pt x="1732" y="1113"/>
                  </a:lnTo>
                  <a:lnTo>
                    <a:pt x="1751" y="1109"/>
                  </a:lnTo>
                  <a:lnTo>
                    <a:pt x="1761" y="1108"/>
                  </a:lnTo>
                  <a:lnTo>
                    <a:pt x="1780" y="1105"/>
                  </a:lnTo>
                  <a:lnTo>
                    <a:pt x="1789" y="1104"/>
                  </a:lnTo>
                  <a:lnTo>
                    <a:pt x="1809" y="1103"/>
                  </a:lnTo>
                  <a:lnTo>
                    <a:pt x="1818" y="1102"/>
                  </a:lnTo>
                  <a:lnTo>
                    <a:pt x="1837" y="1101"/>
                  </a:lnTo>
                  <a:lnTo>
                    <a:pt x="1847" y="1100"/>
                  </a:lnTo>
                  <a:close/>
                  <a:moveTo>
                    <a:pt x="8127" y="1600"/>
                  </a:moveTo>
                  <a:lnTo>
                    <a:pt x="1873" y="1600"/>
                  </a:lnTo>
                  <a:lnTo>
                    <a:pt x="1861" y="1600"/>
                  </a:lnTo>
                  <a:lnTo>
                    <a:pt x="1851" y="1601"/>
                  </a:lnTo>
                  <a:lnTo>
                    <a:pt x="1841" y="1602"/>
                  </a:lnTo>
                  <a:lnTo>
                    <a:pt x="1831" y="1603"/>
                  </a:lnTo>
                  <a:lnTo>
                    <a:pt x="1821" y="1605"/>
                  </a:lnTo>
                  <a:lnTo>
                    <a:pt x="1811" y="1607"/>
                  </a:lnTo>
                  <a:lnTo>
                    <a:pt x="1801" y="1609"/>
                  </a:lnTo>
                  <a:lnTo>
                    <a:pt x="1792" y="1612"/>
                  </a:lnTo>
                  <a:lnTo>
                    <a:pt x="1782" y="1615"/>
                  </a:lnTo>
                  <a:lnTo>
                    <a:pt x="1773" y="1619"/>
                  </a:lnTo>
                  <a:lnTo>
                    <a:pt x="1764" y="1623"/>
                  </a:lnTo>
                  <a:lnTo>
                    <a:pt x="1754" y="1627"/>
                  </a:lnTo>
                  <a:lnTo>
                    <a:pt x="1746" y="1631"/>
                  </a:lnTo>
                  <a:lnTo>
                    <a:pt x="1736" y="1636"/>
                  </a:lnTo>
                  <a:lnTo>
                    <a:pt x="1727" y="1642"/>
                  </a:lnTo>
                  <a:lnTo>
                    <a:pt x="1718" y="1648"/>
                  </a:lnTo>
                  <a:lnTo>
                    <a:pt x="1710" y="1654"/>
                  </a:lnTo>
                  <a:lnTo>
                    <a:pt x="1702" y="1660"/>
                  </a:lnTo>
                  <a:lnTo>
                    <a:pt x="1694" y="1666"/>
                  </a:lnTo>
                  <a:lnTo>
                    <a:pt x="1687" y="1673"/>
                  </a:lnTo>
                  <a:lnTo>
                    <a:pt x="1680" y="1680"/>
                  </a:lnTo>
                  <a:lnTo>
                    <a:pt x="1673" y="1687"/>
                  </a:lnTo>
                  <a:lnTo>
                    <a:pt x="1666" y="1694"/>
                  </a:lnTo>
                  <a:lnTo>
                    <a:pt x="1660" y="1702"/>
                  </a:lnTo>
                  <a:lnTo>
                    <a:pt x="1654" y="1710"/>
                  </a:lnTo>
                  <a:lnTo>
                    <a:pt x="1648" y="1718"/>
                  </a:lnTo>
                  <a:lnTo>
                    <a:pt x="1642" y="1727"/>
                  </a:lnTo>
                  <a:lnTo>
                    <a:pt x="1636" y="1736"/>
                  </a:lnTo>
                  <a:lnTo>
                    <a:pt x="1631" y="1746"/>
                  </a:lnTo>
                  <a:lnTo>
                    <a:pt x="1627" y="1754"/>
                  </a:lnTo>
                  <a:lnTo>
                    <a:pt x="1623" y="1764"/>
                  </a:lnTo>
                  <a:lnTo>
                    <a:pt x="1619" y="1773"/>
                  </a:lnTo>
                  <a:lnTo>
                    <a:pt x="1615" y="1782"/>
                  </a:lnTo>
                  <a:lnTo>
                    <a:pt x="1612" y="1792"/>
                  </a:lnTo>
                  <a:lnTo>
                    <a:pt x="1609" y="1801"/>
                  </a:lnTo>
                  <a:lnTo>
                    <a:pt x="1607" y="1811"/>
                  </a:lnTo>
                  <a:lnTo>
                    <a:pt x="1605" y="1821"/>
                  </a:lnTo>
                  <a:lnTo>
                    <a:pt x="1603" y="1831"/>
                  </a:lnTo>
                  <a:lnTo>
                    <a:pt x="1602" y="1841"/>
                  </a:lnTo>
                  <a:lnTo>
                    <a:pt x="1601" y="1851"/>
                  </a:lnTo>
                  <a:lnTo>
                    <a:pt x="1600" y="1861"/>
                  </a:lnTo>
                  <a:lnTo>
                    <a:pt x="1600" y="1873"/>
                  </a:lnTo>
                  <a:lnTo>
                    <a:pt x="1600" y="5972"/>
                  </a:lnTo>
                  <a:lnTo>
                    <a:pt x="4927" y="3594"/>
                  </a:lnTo>
                  <a:lnTo>
                    <a:pt x="4941" y="3586"/>
                  </a:lnTo>
                  <a:lnTo>
                    <a:pt x="4956" y="3579"/>
                  </a:lnTo>
                  <a:lnTo>
                    <a:pt x="4972" y="3574"/>
                  </a:lnTo>
                  <a:lnTo>
                    <a:pt x="4989" y="3572"/>
                  </a:lnTo>
                  <a:lnTo>
                    <a:pt x="5005" y="3571"/>
                  </a:lnTo>
                  <a:lnTo>
                    <a:pt x="5022" y="3573"/>
                  </a:lnTo>
                  <a:lnTo>
                    <a:pt x="5038" y="3577"/>
                  </a:lnTo>
                  <a:lnTo>
                    <a:pt x="5053" y="3583"/>
                  </a:lnTo>
                  <a:lnTo>
                    <a:pt x="5068" y="3591"/>
                  </a:lnTo>
                  <a:lnTo>
                    <a:pt x="8400" y="5734"/>
                  </a:lnTo>
                  <a:lnTo>
                    <a:pt x="8400" y="1873"/>
                  </a:lnTo>
                  <a:lnTo>
                    <a:pt x="8400" y="1861"/>
                  </a:lnTo>
                  <a:lnTo>
                    <a:pt x="8399" y="1851"/>
                  </a:lnTo>
                  <a:lnTo>
                    <a:pt x="8398" y="1841"/>
                  </a:lnTo>
                  <a:lnTo>
                    <a:pt x="8397" y="1831"/>
                  </a:lnTo>
                  <a:lnTo>
                    <a:pt x="8395" y="1821"/>
                  </a:lnTo>
                  <a:lnTo>
                    <a:pt x="8393" y="1811"/>
                  </a:lnTo>
                  <a:lnTo>
                    <a:pt x="8391" y="1801"/>
                  </a:lnTo>
                  <a:lnTo>
                    <a:pt x="8388" y="1792"/>
                  </a:lnTo>
                  <a:lnTo>
                    <a:pt x="8385" y="1782"/>
                  </a:lnTo>
                  <a:lnTo>
                    <a:pt x="8381" y="1773"/>
                  </a:lnTo>
                  <a:lnTo>
                    <a:pt x="8377" y="1764"/>
                  </a:lnTo>
                  <a:lnTo>
                    <a:pt x="8373" y="1754"/>
                  </a:lnTo>
                  <a:lnTo>
                    <a:pt x="8369" y="1746"/>
                  </a:lnTo>
                  <a:lnTo>
                    <a:pt x="8364" y="1736"/>
                  </a:lnTo>
                  <a:lnTo>
                    <a:pt x="8358" y="1727"/>
                  </a:lnTo>
                  <a:lnTo>
                    <a:pt x="8352" y="1718"/>
                  </a:lnTo>
                  <a:lnTo>
                    <a:pt x="8346" y="1710"/>
                  </a:lnTo>
                  <a:lnTo>
                    <a:pt x="8340" y="1702"/>
                  </a:lnTo>
                  <a:lnTo>
                    <a:pt x="8334" y="1694"/>
                  </a:lnTo>
                  <a:lnTo>
                    <a:pt x="8327" y="1687"/>
                  </a:lnTo>
                  <a:lnTo>
                    <a:pt x="8320" y="1680"/>
                  </a:lnTo>
                  <a:lnTo>
                    <a:pt x="8313" y="1673"/>
                  </a:lnTo>
                  <a:lnTo>
                    <a:pt x="8306" y="1666"/>
                  </a:lnTo>
                  <a:lnTo>
                    <a:pt x="8298" y="1660"/>
                  </a:lnTo>
                  <a:lnTo>
                    <a:pt x="8290" y="1654"/>
                  </a:lnTo>
                  <a:lnTo>
                    <a:pt x="8282" y="1648"/>
                  </a:lnTo>
                  <a:lnTo>
                    <a:pt x="8273" y="1642"/>
                  </a:lnTo>
                  <a:lnTo>
                    <a:pt x="8264" y="1636"/>
                  </a:lnTo>
                  <a:lnTo>
                    <a:pt x="8254" y="1631"/>
                  </a:lnTo>
                  <a:lnTo>
                    <a:pt x="8246" y="1627"/>
                  </a:lnTo>
                  <a:lnTo>
                    <a:pt x="8236" y="1623"/>
                  </a:lnTo>
                  <a:lnTo>
                    <a:pt x="8227" y="1619"/>
                  </a:lnTo>
                  <a:lnTo>
                    <a:pt x="8218" y="1615"/>
                  </a:lnTo>
                  <a:lnTo>
                    <a:pt x="8208" y="1612"/>
                  </a:lnTo>
                  <a:lnTo>
                    <a:pt x="8199" y="1609"/>
                  </a:lnTo>
                  <a:lnTo>
                    <a:pt x="8189" y="1607"/>
                  </a:lnTo>
                  <a:lnTo>
                    <a:pt x="8179" y="1605"/>
                  </a:lnTo>
                  <a:lnTo>
                    <a:pt x="8169" y="1603"/>
                  </a:lnTo>
                  <a:lnTo>
                    <a:pt x="8159" y="1602"/>
                  </a:lnTo>
                  <a:lnTo>
                    <a:pt x="8149" y="1601"/>
                  </a:lnTo>
                  <a:lnTo>
                    <a:pt x="8139" y="1600"/>
                  </a:lnTo>
                  <a:lnTo>
                    <a:pt x="8127" y="1600"/>
                  </a:lnTo>
                  <a:close/>
                  <a:moveTo>
                    <a:pt x="8400" y="8127"/>
                  </a:moveTo>
                  <a:lnTo>
                    <a:pt x="8400" y="6031"/>
                  </a:lnTo>
                  <a:lnTo>
                    <a:pt x="5004" y="3847"/>
                  </a:lnTo>
                  <a:lnTo>
                    <a:pt x="1600" y="6279"/>
                  </a:lnTo>
                  <a:lnTo>
                    <a:pt x="1600" y="8127"/>
                  </a:lnTo>
                  <a:lnTo>
                    <a:pt x="1600" y="8139"/>
                  </a:lnTo>
                  <a:lnTo>
                    <a:pt x="1601" y="8149"/>
                  </a:lnTo>
                  <a:lnTo>
                    <a:pt x="1602" y="8159"/>
                  </a:lnTo>
                  <a:lnTo>
                    <a:pt x="1603" y="8169"/>
                  </a:lnTo>
                  <a:lnTo>
                    <a:pt x="1605" y="8179"/>
                  </a:lnTo>
                  <a:lnTo>
                    <a:pt x="1607" y="8189"/>
                  </a:lnTo>
                  <a:lnTo>
                    <a:pt x="1609" y="8199"/>
                  </a:lnTo>
                  <a:lnTo>
                    <a:pt x="1612" y="8208"/>
                  </a:lnTo>
                  <a:lnTo>
                    <a:pt x="1615" y="8218"/>
                  </a:lnTo>
                  <a:lnTo>
                    <a:pt x="1619" y="8227"/>
                  </a:lnTo>
                  <a:lnTo>
                    <a:pt x="1623" y="8236"/>
                  </a:lnTo>
                  <a:lnTo>
                    <a:pt x="1627" y="8246"/>
                  </a:lnTo>
                  <a:lnTo>
                    <a:pt x="1631" y="8254"/>
                  </a:lnTo>
                  <a:lnTo>
                    <a:pt x="1636" y="8264"/>
                  </a:lnTo>
                  <a:lnTo>
                    <a:pt x="1642" y="8273"/>
                  </a:lnTo>
                  <a:lnTo>
                    <a:pt x="1648" y="8282"/>
                  </a:lnTo>
                  <a:lnTo>
                    <a:pt x="1654" y="8290"/>
                  </a:lnTo>
                  <a:lnTo>
                    <a:pt x="1660" y="8298"/>
                  </a:lnTo>
                  <a:lnTo>
                    <a:pt x="1666" y="8306"/>
                  </a:lnTo>
                  <a:lnTo>
                    <a:pt x="1673" y="8313"/>
                  </a:lnTo>
                  <a:lnTo>
                    <a:pt x="1680" y="8320"/>
                  </a:lnTo>
                  <a:lnTo>
                    <a:pt x="1687" y="8327"/>
                  </a:lnTo>
                  <a:lnTo>
                    <a:pt x="1694" y="8334"/>
                  </a:lnTo>
                  <a:lnTo>
                    <a:pt x="1702" y="8340"/>
                  </a:lnTo>
                  <a:lnTo>
                    <a:pt x="1710" y="8346"/>
                  </a:lnTo>
                  <a:lnTo>
                    <a:pt x="1718" y="8352"/>
                  </a:lnTo>
                  <a:lnTo>
                    <a:pt x="1727" y="8358"/>
                  </a:lnTo>
                  <a:lnTo>
                    <a:pt x="1736" y="8364"/>
                  </a:lnTo>
                  <a:lnTo>
                    <a:pt x="1746" y="8369"/>
                  </a:lnTo>
                  <a:lnTo>
                    <a:pt x="1754" y="8373"/>
                  </a:lnTo>
                  <a:lnTo>
                    <a:pt x="1764" y="8377"/>
                  </a:lnTo>
                  <a:lnTo>
                    <a:pt x="1773" y="8381"/>
                  </a:lnTo>
                  <a:lnTo>
                    <a:pt x="1782" y="8385"/>
                  </a:lnTo>
                  <a:lnTo>
                    <a:pt x="1792" y="8388"/>
                  </a:lnTo>
                  <a:lnTo>
                    <a:pt x="1801" y="8391"/>
                  </a:lnTo>
                  <a:lnTo>
                    <a:pt x="1811" y="8393"/>
                  </a:lnTo>
                  <a:lnTo>
                    <a:pt x="1821" y="8395"/>
                  </a:lnTo>
                  <a:lnTo>
                    <a:pt x="1831" y="8397"/>
                  </a:lnTo>
                  <a:lnTo>
                    <a:pt x="1841" y="8398"/>
                  </a:lnTo>
                  <a:lnTo>
                    <a:pt x="1851" y="8399"/>
                  </a:lnTo>
                  <a:lnTo>
                    <a:pt x="1861" y="8400"/>
                  </a:lnTo>
                  <a:lnTo>
                    <a:pt x="1873" y="8400"/>
                  </a:lnTo>
                  <a:lnTo>
                    <a:pt x="8127" y="8400"/>
                  </a:lnTo>
                  <a:lnTo>
                    <a:pt x="8139" y="8400"/>
                  </a:lnTo>
                  <a:lnTo>
                    <a:pt x="8149" y="8399"/>
                  </a:lnTo>
                  <a:lnTo>
                    <a:pt x="8159" y="8398"/>
                  </a:lnTo>
                  <a:lnTo>
                    <a:pt x="8169" y="8397"/>
                  </a:lnTo>
                  <a:lnTo>
                    <a:pt x="8179" y="8395"/>
                  </a:lnTo>
                  <a:lnTo>
                    <a:pt x="8189" y="8393"/>
                  </a:lnTo>
                  <a:lnTo>
                    <a:pt x="8199" y="8391"/>
                  </a:lnTo>
                  <a:lnTo>
                    <a:pt x="8208" y="8388"/>
                  </a:lnTo>
                  <a:lnTo>
                    <a:pt x="8218" y="8385"/>
                  </a:lnTo>
                  <a:lnTo>
                    <a:pt x="8227" y="8381"/>
                  </a:lnTo>
                  <a:lnTo>
                    <a:pt x="8236" y="8377"/>
                  </a:lnTo>
                  <a:lnTo>
                    <a:pt x="8246" y="8373"/>
                  </a:lnTo>
                  <a:lnTo>
                    <a:pt x="8254" y="8369"/>
                  </a:lnTo>
                  <a:lnTo>
                    <a:pt x="8264" y="8364"/>
                  </a:lnTo>
                  <a:lnTo>
                    <a:pt x="8273" y="8358"/>
                  </a:lnTo>
                  <a:lnTo>
                    <a:pt x="8282" y="8352"/>
                  </a:lnTo>
                  <a:lnTo>
                    <a:pt x="8290" y="8346"/>
                  </a:lnTo>
                  <a:lnTo>
                    <a:pt x="8298" y="8340"/>
                  </a:lnTo>
                  <a:lnTo>
                    <a:pt x="8306" y="8334"/>
                  </a:lnTo>
                  <a:lnTo>
                    <a:pt x="8313" y="8327"/>
                  </a:lnTo>
                  <a:lnTo>
                    <a:pt x="8320" y="8320"/>
                  </a:lnTo>
                  <a:lnTo>
                    <a:pt x="8327" y="8313"/>
                  </a:lnTo>
                  <a:lnTo>
                    <a:pt x="8334" y="8306"/>
                  </a:lnTo>
                  <a:lnTo>
                    <a:pt x="8340" y="8298"/>
                  </a:lnTo>
                  <a:lnTo>
                    <a:pt x="8346" y="8290"/>
                  </a:lnTo>
                  <a:lnTo>
                    <a:pt x="8352" y="8282"/>
                  </a:lnTo>
                  <a:lnTo>
                    <a:pt x="8358" y="8273"/>
                  </a:lnTo>
                  <a:lnTo>
                    <a:pt x="8364" y="8264"/>
                  </a:lnTo>
                  <a:lnTo>
                    <a:pt x="8369" y="8254"/>
                  </a:lnTo>
                  <a:lnTo>
                    <a:pt x="8373" y="8246"/>
                  </a:lnTo>
                  <a:lnTo>
                    <a:pt x="8377" y="8236"/>
                  </a:lnTo>
                  <a:lnTo>
                    <a:pt x="8381" y="8227"/>
                  </a:lnTo>
                  <a:lnTo>
                    <a:pt x="8385" y="8218"/>
                  </a:lnTo>
                  <a:lnTo>
                    <a:pt x="8388" y="8208"/>
                  </a:lnTo>
                  <a:lnTo>
                    <a:pt x="8391" y="8199"/>
                  </a:lnTo>
                  <a:lnTo>
                    <a:pt x="8393" y="8189"/>
                  </a:lnTo>
                  <a:lnTo>
                    <a:pt x="8395" y="8179"/>
                  </a:lnTo>
                  <a:lnTo>
                    <a:pt x="8397" y="8169"/>
                  </a:lnTo>
                  <a:lnTo>
                    <a:pt x="8398" y="8159"/>
                  </a:lnTo>
                  <a:lnTo>
                    <a:pt x="8399" y="8149"/>
                  </a:lnTo>
                  <a:lnTo>
                    <a:pt x="8400" y="8139"/>
                  </a:lnTo>
                  <a:lnTo>
                    <a:pt x="8400" y="81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05FA55CB-1A85-4944-BE31-A47B1EB109AB}"/>
              </a:ext>
            </a:extLst>
          </p:cNvPr>
          <p:cNvGrpSpPr/>
          <p:nvPr/>
        </p:nvGrpSpPr>
        <p:grpSpPr>
          <a:xfrm>
            <a:off x="697932" y="860662"/>
            <a:ext cx="633600" cy="633600"/>
            <a:chOff x="697932" y="2659872"/>
            <a:chExt cx="633600" cy="633600"/>
          </a:xfrm>
          <a:solidFill>
            <a:schemeClr val="bg1"/>
          </a:solidFill>
        </p:grpSpPr>
        <p:sp>
          <p:nvSpPr>
            <p:cNvPr id="205" name="Google Shape;4229;p37">
              <a:extLst>
                <a:ext uri="{FF2B5EF4-FFF2-40B4-BE49-F238E27FC236}">
                  <a16:creationId xmlns:a16="http://schemas.microsoft.com/office/drawing/2014/main" id="{37C00A87-E411-48A5-BD08-48CE94B4D6BE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7" y="7370"/>
                  </a:moveTo>
                  <a:lnTo>
                    <a:pt x="8423" y="2630"/>
                  </a:lnTo>
                  <a:lnTo>
                    <a:pt x="8423" y="7370"/>
                  </a:lnTo>
                  <a:lnTo>
                    <a:pt x="1577" y="73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4230;p37">
              <a:extLst>
                <a:ext uri="{FF2B5EF4-FFF2-40B4-BE49-F238E27FC236}">
                  <a16:creationId xmlns:a16="http://schemas.microsoft.com/office/drawing/2014/main" id="{8F9D7F61-362C-482F-BF81-9B54E3A8BD8D}"/>
                </a:ext>
              </a:extLst>
            </p:cNvPr>
            <p:cNvSpPr/>
            <p:nvPr/>
          </p:nvSpPr>
          <p:spPr>
            <a:xfrm>
              <a:off x="69793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52" y="1853"/>
                  </a:moveTo>
                  <a:lnTo>
                    <a:pt x="1572" y="1853"/>
                  </a:lnTo>
                  <a:lnTo>
                    <a:pt x="1577" y="1853"/>
                  </a:lnTo>
                  <a:lnTo>
                    <a:pt x="8423" y="1853"/>
                  </a:lnTo>
                  <a:lnTo>
                    <a:pt x="8428" y="1853"/>
                  </a:lnTo>
                  <a:lnTo>
                    <a:pt x="8448" y="1853"/>
                  </a:lnTo>
                  <a:lnTo>
                    <a:pt x="8457" y="1854"/>
                  </a:lnTo>
                  <a:lnTo>
                    <a:pt x="8477" y="1855"/>
                  </a:lnTo>
                  <a:lnTo>
                    <a:pt x="8487" y="1856"/>
                  </a:lnTo>
                  <a:lnTo>
                    <a:pt x="8506" y="1858"/>
                  </a:lnTo>
                  <a:lnTo>
                    <a:pt x="8516" y="1859"/>
                  </a:lnTo>
                  <a:lnTo>
                    <a:pt x="8535" y="1861"/>
                  </a:lnTo>
                  <a:lnTo>
                    <a:pt x="8545" y="1863"/>
                  </a:lnTo>
                  <a:lnTo>
                    <a:pt x="8564" y="1866"/>
                  </a:lnTo>
                  <a:lnTo>
                    <a:pt x="8573" y="1868"/>
                  </a:lnTo>
                  <a:lnTo>
                    <a:pt x="8592" y="1872"/>
                  </a:lnTo>
                  <a:lnTo>
                    <a:pt x="8602" y="1874"/>
                  </a:lnTo>
                  <a:lnTo>
                    <a:pt x="8621" y="1879"/>
                  </a:lnTo>
                  <a:lnTo>
                    <a:pt x="8630" y="1881"/>
                  </a:lnTo>
                  <a:lnTo>
                    <a:pt x="8649" y="1887"/>
                  </a:lnTo>
                  <a:lnTo>
                    <a:pt x="8657" y="1889"/>
                  </a:lnTo>
                  <a:lnTo>
                    <a:pt x="8676" y="1896"/>
                  </a:lnTo>
                  <a:lnTo>
                    <a:pt x="8685" y="1899"/>
                  </a:lnTo>
                  <a:lnTo>
                    <a:pt x="8703" y="1906"/>
                  </a:lnTo>
                  <a:lnTo>
                    <a:pt x="8712" y="1909"/>
                  </a:lnTo>
                  <a:lnTo>
                    <a:pt x="8730" y="1916"/>
                  </a:lnTo>
                  <a:lnTo>
                    <a:pt x="8738" y="1920"/>
                  </a:lnTo>
                  <a:lnTo>
                    <a:pt x="8756" y="1928"/>
                  </a:lnTo>
                  <a:lnTo>
                    <a:pt x="8765" y="1932"/>
                  </a:lnTo>
                  <a:lnTo>
                    <a:pt x="8782" y="1941"/>
                  </a:lnTo>
                  <a:lnTo>
                    <a:pt x="8790" y="1945"/>
                  </a:lnTo>
                  <a:lnTo>
                    <a:pt x="8808" y="1955"/>
                  </a:lnTo>
                  <a:lnTo>
                    <a:pt x="8816" y="1960"/>
                  </a:lnTo>
                  <a:lnTo>
                    <a:pt x="8833" y="1970"/>
                  </a:lnTo>
                  <a:lnTo>
                    <a:pt x="8841" y="1975"/>
                  </a:lnTo>
                  <a:lnTo>
                    <a:pt x="8857" y="1986"/>
                  </a:lnTo>
                  <a:lnTo>
                    <a:pt x="8865" y="1991"/>
                  </a:lnTo>
                  <a:lnTo>
                    <a:pt x="8881" y="2003"/>
                  </a:lnTo>
                  <a:lnTo>
                    <a:pt x="8889" y="2008"/>
                  </a:lnTo>
                  <a:lnTo>
                    <a:pt x="8905" y="2020"/>
                  </a:lnTo>
                  <a:lnTo>
                    <a:pt x="8912" y="2026"/>
                  </a:lnTo>
                  <a:lnTo>
                    <a:pt x="8927" y="2039"/>
                  </a:lnTo>
                  <a:lnTo>
                    <a:pt x="8934" y="2045"/>
                  </a:lnTo>
                  <a:lnTo>
                    <a:pt x="8949" y="2058"/>
                  </a:lnTo>
                  <a:lnTo>
                    <a:pt x="8956" y="2065"/>
                  </a:lnTo>
                  <a:lnTo>
                    <a:pt x="8970" y="2078"/>
                  </a:lnTo>
                  <a:lnTo>
                    <a:pt x="8976" y="2085"/>
                  </a:lnTo>
                  <a:lnTo>
                    <a:pt x="8990" y="2099"/>
                  </a:lnTo>
                  <a:lnTo>
                    <a:pt x="8996" y="2106"/>
                  </a:lnTo>
                  <a:lnTo>
                    <a:pt x="9009" y="2121"/>
                  </a:lnTo>
                  <a:lnTo>
                    <a:pt x="9015" y="2128"/>
                  </a:lnTo>
                  <a:lnTo>
                    <a:pt x="9028" y="2143"/>
                  </a:lnTo>
                  <a:lnTo>
                    <a:pt x="9034" y="2150"/>
                  </a:lnTo>
                  <a:lnTo>
                    <a:pt x="9046" y="2166"/>
                  </a:lnTo>
                  <a:lnTo>
                    <a:pt x="9051" y="2173"/>
                  </a:lnTo>
                  <a:lnTo>
                    <a:pt x="9062" y="2189"/>
                  </a:lnTo>
                  <a:lnTo>
                    <a:pt x="9068" y="2197"/>
                  </a:lnTo>
                  <a:lnTo>
                    <a:pt x="9078" y="2214"/>
                  </a:lnTo>
                  <a:lnTo>
                    <a:pt x="9083" y="2221"/>
                  </a:lnTo>
                  <a:lnTo>
                    <a:pt x="9093" y="2238"/>
                  </a:lnTo>
                  <a:lnTo>
                    <a:pt x="9097" y="2245"/>
                  </a:lnTo>
                  <a:lnTo>
                    <a:pt x="9107" y="2262"/>
                  </a:lnTo>
                  <a:lnTo>
                    <a:pt x="9111" y="2270"/>
                  </a:lnTo>
                  <a:lnTo>
                    <a:pt x="9120" y="2288"/>
                  </a:lnTo>
                  <a:lnTo>
                    <a:pt x="9125" y="2297"/>
                  </a:lnTo>
                  <a:lnTo>
                    <a:pt x="9133" y="2315"/>
                  </a:lnTo>
                  <a:lnTo>
                    <a:pt x="9137" y="2324"/>
                  </a:lnTo>
                  <a:lnTo>
                    <a:pt x="9144" y="2342"/>
                  </a:lnTo>
                  <a:lnTo>
                    <a:pt x="9148" y="2351"/>
                  </a:lnTo>
                  <a:lnTo>
                    <a:pt x="9155" y="2369"/>
                  </a:lnTo>
                  <a:lnTo>
                    <a:pt x="9158" y="2378"/>
                  </a:lnTo>
                  <a:lnTo>
                    <a:pt x="9164" y="2397"/>
                  </a:lnTo>
                  <a:lnTo>
                    <a:pt x="9167" y="2406"/>
                  </a:lnTo>
                  <a:lnTo>
                    <a:pt x="9172" y="2425"/>
                  </a:lnTo>
                  <a:lnTo>
                    <a:pt x="9175" y="2434"/>
                  </a:lnTo>
                  <a:lnTo>
                    <a:pt x="9179" y="2453"/>
                  </a:lnTo>
                  <a:lnTo>
                    <a:pt x="9182" y="2462"/>
                  </a:lnTo>
                  <a:lnTo>
                    <a:pt x="9186" y="2481"/>
                  </a:lnTo>
                  <a:lnTo>
                    <a:pt x="9187" y="2490"/>
                  </a:lnTo>
                  <a:lnTo>
                    <a:pt x="9191" y="2510"/>
                  </a:lnTo>
                  <a:lnTo>
                    <a:pt x="9192" y="2519"/>
                  </a:lnTo>
                  <a:lnTo>
                    <a:pt x="9195" y="2539"/>
                  </a:lnTo>
                  <a:lnTo>
                    <a:pt x="9196" y="2548"/>
                  </a:lnTo>
                  <a:lnTo>
                    <a:pt x="9197" y="2567"/>
                  </a:lnTo>
                  <a:lnTo>
                    <a:pt x="9198" y="2577"/>
                  </a:lnTo>
                  <a:lnTo>
                    <a:pt x="9199" y="2596"/>
                  </a:lnTo>
                  <a:lnTo>
                    <a:pt x="9200" y="2606"/>
                  </a:lnTo>
                  <a:lnTo>
                    <a:pt x="9200" y="2625"/>
                  </a:lnTo>
                  <a:lnTo>
                    <a:pt x="9200" y="2630"/>
                  </a:lnTo>
                  <a:lnTo>
                    <a:pt x="9200" y="7370"/>
                  </a:lnTo>
                  <a:lnTo>
                    <a:pt x="9200" y="7375"/>
                  </a:lnTo>
                  <a:lnTo>
                    <a:pt x="9200" y="7394"/>
                  </a:lnTo>
                  <a:lnTo>
                    <a:pt x="9199" y="7404"/>
                  </a:lnTo>
                  <a:lnTo>
                    <a:pt x="9198" y="7423"/>
                  </a:lnTo>
                  <a:lnTo>
                    <a:pt x="9197" y="7433"/>
                  </a:lnTo>
                  <a:lnTo>
                    <a:pt x="9196" y="7452"/>
                  </a:lnTo>
                  <a:lnTo>
                    <a:pt x="9195" y="7461"/>
                  </a:lnTo>
                  <a:lnTo>
                    <a:pt x="9192" y="7481"/>
                  </a:lnTo>
                  <a:lnTo>
                    <a:pt x="9191" y="7490"/>
                  </a:lnTo>
                  <a:lnTo>
                    <a:pt x="9187" y="7510"/>
                  </a:lnTo>
                  <a:lnTo>
                    <a:pt x="9186" y="7519"/>
                  </a:lnTo>
                  <a:lnTo>
                    <a:pt x="9182" y="7538"/>
                  </a:lnTo>
                  <a:lnTo>
                    <a:pt x="9179" y="7547"/>
                  </a:lnTo>
                  <a:lnTo>
                    <a:pt x="9175" y="7566"/>
                  </a:lnTo>
                  <a:lnTo>
                    <a:pt x="9172" y="7575"/>
                  </a:lnTo>
                  <a:lnTo>
                    <a:pt x="9167" y="7594"/>
                  </a:lnTo>
                  <a:lnTo>
                    <a:pt x="9164" y="7603"/>
                  </a:lnTo>
                  <a:lnTo>
                    <a:pt x="9158" y="7622"/>
                  </a:lnTo>
                  <a:lnTo>
                    <a:pt x="9155" y="7631"/>
                  </a:lnTo>
                  <a:lnTo>
                    <a:pt x="9148" y="7649"/>
                  </a:lnTo>
                  <a:lnTo>
                    <a:pt x="9144" y="7658"/>
                  </a:lnTo>
                  <a:lnTo>
                    <a:pt x="9137" y="7676"/>
                  </a:lnTo>
                  <a:lnTo>
                    <a:pt x="9133" y="7685"/>
                  </a:lnTo>
                  <a:lnTo>
                    <a:pt x="9125" y="7703"/>
                  </a:lnTo>
                  <a:lnTo>
                    <a:pt x="9120" y="7712"/>
                  </a:lnTo>
                  <a:lnTo>
                    <a:pt x="9111" y="7730"/>
                  </a:lnTo>
                  <a:lnTo>
                    <a:pt x="9107" y="7738"/>
                  </a:lnTo>
                  <a:lnTo>
                    <a:pt x="9097" y="7755"/>
                  </a:lnTo>
                  <a:lnTo>
                    <a:pt x="9093" y="7762"/>
                  </a:lnTo>
                  <a:lnTo>
                    <a:pt x="9083" y="7779"/>
                  </a:lnTo>
                  <a:lnTo>
                    <a:pt x="9078" y="7786"/>
                  </a:lnTo>
                  <a:lnTo>
                    <a:pt x="9068" y="7803"/>
                  </a:lnTo>
                  <a:lnTo>
                    <a:pt x="9062" y="7811"/>
                  </a:lnTo>
                  <a:lnTo>
                    <a:pt x="9051" y="7827"/>
                  </a:lnTo>
                  <a:lnTo>
                    <a:pt x="9046" y="7834"/>
                  </a:lnTo>
                  <a:lnTo>
                    <a:pt x="9034" y="7850"/>
                  </a:lnTo>
                  <a:lnTo>
                    <a:pt x="9028" y="7857"/>
                  </a:lnTo>
                  <a:lnTo>
                    <a:pt x="9015" y="7872"/>
                  </a:lnTo>
                  <a:lnTo>
                    <a:pt x="9009" y="7879"/>
                  </a:lnTo>
                  <a:lnTo>
                    <a:pt x="8996" y="7894"/>
                  </a:lnTo>
                  <a:lnTo>
                    <a:pt x="8990" y="7901"/>
                  </a:lnTo>
                  <a:lnTo>
                    <a:pt x="8976" y="7915"/>
                  </a:lnTo>
                  <a:lnTo>
                    <a:pt x="8970" y="7922"/>
                  </a:lnTo>
                  <a:lnTo>
                    <a:pt x="8956" y="7935"/>
                  </a:lnTo>
                  <a:lnTo>
                    <a:pt x="8949" y="7942"/>
                  </a:lnTo>
                  <a:lnTo>
                    <a:pt x="8934" y="7955"/>
                  </a:lnTo>
                  <a:lnTo>
                    <a:pt x="8927" y="7961"/>
                  </a:lnTo>
                  <a:lnTo>
                    <a:pt x="8912" y="7974"/>
                  </a:lnTo>
                  <a:lnTo>
                    <a:pt x="8905" y="7980"/>
                  </a:lnTo>
                  <a:lnTo>
                    <a:pt x="8889" y="7992"/>
                  </a:lnTo>
                  <a:lnTo>
                    <a:pt x="8881" y="7997"/>
                  </a:lnTo>
                  <a:lnTo>
                    <a:pt x="8865" y="8009"/>
                  </a:lnTo>
                  <a:lnTo>
                    <a:pt x="8857" y="8014"/>
                  </a:lnTo>
                  <a:lnTo>
                    <a:pt x="8841" y="8025"/>
                  </a:lnTo>
                  <a:lnTo>
                    <a:pt x="8833" y="8030"/>
                  </a:lnTo>
                  <a:lnTo>
                    <a:pt x="8816" y="8040"/>
                  </a:lnTo>
                  <a:lnTo>
                    <a:pt x="8808" y="8045"/>
                  </a:lnTo>
                  <a:lnTo>
                    <a:pt x="8790" y="8055"/>
                  </a:lnTo>
                  <a:lnTo>
                    <a:pt x="8782" y="8059"/>
                  </a:lnTo>
                  <a:lnTo>
                    <a:pt x="8765" y="8068"/>
                  </a:lnTo>
                  <a:lnTo>
                    <a:pt x="8756" y="8072"/>
                  </a:lnTo>
                  <a:lnTo>
                    <a:pt x="8738" y="8080"/>
                  </a:lnTo>
                  <a:lnTo>
                    <a:pt x="8730" y="8084"/>
                  </a:lnTo>
                  <a:lnTo>
                    <a:pt x="8712" y="8091"/>
                  </a:lnTo>
                  <a:lnTo>
                    <a:pt x="8703" y="8094"/>
                  </a:lnTo>
                  <a:lnTo>
                    <a:pt x="8685" y="8101"/>
                  </a:lnTo>
                  <a:lnTo>
                    <a:pt x="8676" y="8104"/>
                  </a:lnTo>
                  <a:lnTo>
                    <a:pt x="8657" y="8111"/>
                  </a:lnTo>
                  <a:lnTo>
                    <a:pt x="8649" y="8113"/>
                  </a:lnTo>
                  <a:lnTo>
                    <a:pt x="8630" y="8119"/>
                  </a:lnTo>
                  <a:lnTo>
                    <a:pt x="8621" y="8121"/>
                  </a:lnTo>
                  <a:lnTo>
                    <a:pt x="8602" y="8126"/>
                  </a:lnTo>
                  <a:lnTo>
                    <a:pt x="8592" y="8128"/>
                  </a:lnTo>
                  <a:lnTo>
                    <a:pt x="8573" y="8132"/>
                  </a:lnTo>
                  <a:lnTo>
                    <a:pt x="8564" y="8134"/>
                  </a:lnTo>
                  <a:lnTo>
                    <a:pt x="8545" y="8137"/>
                  </a:lnTo>
                  <a:lnTo>
                    <a:pt x="8535" y="8139"/>
                  </a:lnTo>
                  <a:lnTo>
                    <a:pt x="8516" y="8141"/>
                  </a:lnTo>
                  <a:lnTo>
                    <a:pt x="8506" y="8142"/>
                  </a:lnTo>
                  <a:lnTo>
                    <a:pt x="8487" y="8144"/>
                  </a:lnTo>
                  <a:lnTo>
                    <a:pt x="8477" y="8145"/>
                  </a:lnTo>
                  <a:lnTo>
                    <a:pt x="8457" y="8146"/>
                  </a:lnTo>
                  <a:lnTo>
                    <a:pt x="8448" y="8147"/>
                  </a:lnTo>
                  <a:lnTo>
                    <a:pt x="8428" y="8147"/>
                  </a:lnTo>
                  <a:lnTo>
                    <a:pt x="8423" y="8147"/>
                  </a:lnTo>
                  <a:lnTo>
                    <a:pt x="1577" y="8147"/>
                  </a:lnTo>
                  <a:lnTo>
                    <a:pt x="1572" y="8147"/>
                  </a:lnTo>
                  <a:lnTo>
                    <a:pt x="1552" y="8147"/>
                  </a:lnTo>
                  <a:lnTo>
                    <a:pt x="1543" y="8146"/>
                  </a:lnTo>
                  <a:lnTo>
                    <a:pt x="1523" y="8145"/>
                  </a:lnTo>
                  <a:lnTo>
                    <a:pt x="1513" y="8144"/>
                  </a:lnTo>
                  <a:lnTo>
                    <a:pt x="1494" y="8142"/>
                  </a:lnTo>
                  <a:lnTo>
                    <a:pt x="1484" y="8141"/>
                  </a:lnTo>
                  <a:lnTo>
                    <a:pt x="1465" y="8139"/>
                  </a:lnTo>
                  <a:lnTo>
                    <a:pt x="1455" y="8137"/>
                  </a:lnTo>
                  <a:lnTo>
                    <a:pt x="1436" y="8134"/>
                  </a:lnTo>
                  <a:lnTo>
                    <a:pt x="1427" y="8132"/>
                  </a:lnTo>
                  <a:lnTo>
                    <a:pt x="1408" y="8128"/>
                  </a:lnTo>
                  <a:lnTo>
                    <a:pt x="1398" y="8126"/>
                  </a:lnTo>
                  <a:lnTo>
                    <a:pt x="1379" y="8121"/>
                  </a:lnTo>
                  <a:lnTo>
                    <a:pt x="1370" y="8119"/>
                  </a:lnTo>
                  <a:lnTo>
                    <a:pt x="1351" y="8113"/>
                  </a:lnTo>
                  <a:lnTo>
                    <a:pt x="1343" y="8111"/>
                  </a:lnTo>
                  <a:lnTo>
                    <a:pt x="1324" y="8104"/>
                  </a:lnTo>
                  <a:lnTo>
                    <a:pt x="1315" y="8101"/>
                  </a:lnTo>
                  <a:lnTo>
                    <a:pt x="1297" y="8094"/>
                  </a:lnTo>
                  <a:lnTo>
                    <a:pt x="1288" y="8091"/>
                  </a:lnTo>
                  <a:lnTo>
                    <a:pt x="1270" y="8084"/>
                  </a:lnTo>
                  <a:lnTo>
                    <a:pt x="1262" y="8080"/>
                  </a:lnTo>
                  <a:lnTo>
                    <a:pt x="1244" y="8072"/>
                  </a:lnTo>
                  <a:lnTo>
                    <a:pt x="1235" y="8068"/>
                  </a:lnTo>
                  <a:lnTo>
                    <a:pt x="1218" y="8059"/>
                  </a:lnTo>
                  <a:lnTo>
                    <a:pt x="1210" y="8055"/>
                  </a:lnTo>
                  <a:lnTo>
                    <a:pt x="1192" y="8045"/>
                  </a:lnTo>
                  <a:lnTo>
                    <a:pt x="1184" y="8040"/>
                  </a:lnTo>
                  <a:lnTo>
                    <a:pt x="1167" y="8030"/>
                  </a:lnTo>
                  <a:lnTo>
                    <a:pt x="1159" y="8025"/>
                  </a:lnTo>
                  <a:lnTo>
                    <a:pt x="1143" y="8014"/>
                  </a:lnTo>
                  <a:lnTo>
                    <a:pt x="1135" y="8009"/>
                  </a:lnTo>
                  <a:lnTo>
                    <a:pt x="1119" y="7997"/>
                  </a:lnTo>
                  <a:lnTo>
                    <a:pt x="1111" y="7992"/>
                  </a:lnTo>
                  <a:lnTo>
                    <a:pt x="1095" y="7980"/>
                  </a:lnTo>
                  <a:lnTo>
                    <a:pt x="1088" y="7974"/>
                  </a:lnTo>
                  <a:lnTo>
                    <a:pt x="1073" y="7961"/>
                  </a:lnTo>
                  <a:lnTo>
                    <a:pt x="1066" y="7955"/>
                  </a:lnTo>
                  <a:lnTo>
                    <a:pt x="1051" y="7942"/>
                  </a:lnTo>
                  <a:lnTo>
                    <a:pt x="1044" y="7935"/>
                  </a:lnTo>
                  <a:lnTo>
                    <a:pt x="1030" y="7922"/>
                  </a:lnTo>
                  <a:lnTo>
                    <a:pt x="1024" y="7915"/>
                  </a:lnTo>
                  <a:lnTo>
                    <a:pt x="1010" y="7901"/>
                  </a:lnTo>
                  <a:lnTo>
                    <a:pt x="1004" y="7894"/>
                  </a:lnTo>
                  <a:lnTo>
                    <a:pt x="991" y="7879"/>
                  </a:lnTo>
                  <a:lnTo>
                    <a:pt x="985" y="7872"/>
                  </a:lnTo>
                  <a:lnTo>
                    <a:pt x="972" y="7857"/>
                  </a:lnTo>
                  <a:lnTo>
                    <a:pt x="966" y="7850"/>
                  </a:lnTo>
                  <a:lnTo>
                    <a:pt x="954" y="7834"/>
                  </a:lnTo>
                  <a:lnTo>
                    <a:pt x="949" y="7827"/>
                  </a:lnTo>
                  <a:lnTo>
                    <a:pt x="938" y="7811"/>
                  </a:lnTo>
                  <a:lnTo>
                    <a:pt x="932" y="7803"/>
                  </a:lnTo>
                  <a:lnTo>
                    <a:pt x="922" y="7786"/>
                  </a:lnTo>
                  <a:lnTo>
                    <a:pt x="917" y="7779"/>
                  </a:lnTo>
                  <a:lnTo>
                    <a:pt x="907" y="7762"/>
                  </a:lnTo>
                  <a:lnTo>
                    <a:pt x="903" y="7755"/>
                  </a:lnTo>
                  <a:lnTo>
                    <a:pt x="893" y="7738"/>
                  </a:lnTo>
                  <a:lnTo>
                    <a:pt x="889" y="7730"/>
                  </a:lnTo>
                  <a:lnTo>
                    <a:pt x="880" y="7712"/>
                  </a:lnTo>
                  <a:lnTo>
                    <a:pt x="875" y="7703"/>
                  </a:lnTo>
                  <a:lnTo>
                    <a:pt x="867" y="7685"/>
                  </a:lnTo>
                  <a:lnTo>
                    <a:pt x="863" y="7676"/>
                  </a:lnTo>
                  <a:lnTo>
                    <a:pt x="856" y="7658"/>
                  </a:lnTo>
                  <a:lnTo>
                    <a:pt x="852" y="7649"/>
                  </a:lnTo>
                  <a:lnTo>
                    <a:pt x="845" y="7631"/>
                  </a:lnTo>
                  <a:lnTo>
                    <a:pt x="842" y="7622"/>
                  </a:lnTo>
                  <a:lnTo>
                    <a:pt x="836" y="7603"/>
                  </a:lnTo>
                  <a:lnTo>
                    <a:pt x="833" y="7594"/>
                  </a:lnTo>
                  <a:lnTo>
                    <a:pt x="828" y="7575"/>
                  </a:lnTo>
                  <a:lnTo>
                    <a:pt x="825" y="7566"/>
                  </a:lnTo>
                  <a:lnTo>
                    <a:pt x="821" y="7547"/>
                  </a:lnTo>
                  <a:lnTo>
                    <a:pt x="818" y="7538"/>
                  </a:lnTo>
                  <a:lnTo>
                    <a:pt x="814" y="7519"/>
                  </a:lnTo>
                  <a:lnTo>
                    <a:pt x="813" y="7510"/>
                  </a:lnTo>
                  <a:lnTo>
                    <a:pt x="809" y="7490"/>
                  </a:lnTo>
                  <a:lnTo>
                    <a:pt x="808" y="7481"/>
                  </a:lnTo>
                  <a:lnTo>
                    <a:pt x="805" y="7461"/>
                  </a:lnTo>
                  <a:lnTo>
                    <a:pt x="804" y="7452"/>
                  </a:lnTo>
                  <a:lnTo>
                    <a:pt x="803" y="7433"/>
                  </a:lnTo>
                  <a:lnTo>
                    <a:pt x="802" y="7423"/>
                  </a:lnTo>
                  <a:lnTo>
                    <a:pt x="801" y="7404"/>
                  </a:lnTo>
                  <a:lnTo>
                    <a:pt x="800" y="7394"/>
                  </a:lnTo>
                  <a:lnTo>
                    <a:pt x="800" y="7375"/>
                  </a:lnTo>
                  <a:lnTo>
                    <a:pt x="800" y="7370"/>
                  </a:lnTo>
                  <a:lnTo>
                    <a:pt x="800" y="2630"/>
                  </a:lnTo>
                  <a:lnTo>
                    <a:pt x="800" y="2625"/>
                  </a:lnTo>
                  <a:lnTo>
                    <a:pt x="800" y="2606"/>
                  </a:lnTo>
                  <a:lnTo>
                    <a:pt x="801" y="2596"/>
                  </a:lnTo>
                  <a:lnTo>
                    <a:pt x="802" y="2577"/>
                  </a:lnTo>
                  <a:lnTo>
                    <a:pt x="803" y="2567"/>
                  </a:lnTo>
                  <a:lnTo>
                    <a:pt x="804" y="2548"/>
                  </a:lnTo>
                  <a:lnTo>
                    <a:pt x="805" y="2539"/>
                  </a:lnTo>
                  <a:lnTo>
                    <a:pt x="808" y="2519"/>
                  </a:lnTo>
                  <a:lnTo>
                    <a:pt x="809" y="2510"/>
                  </a:lnTo>
                  <a:lnTo>
                    <a:pt x="813" y="2490"/>
                  </a:lnTo>
                  <a:lnTo>
                    <a:pt x="814" y="2481"/>
                  </a:lnTo>
                  <a:lnTo>
                    <a:pt x="818" y="2462"/>
                  </a:lnTo>
                  <a:lnTo>
                    <a:pt x="821" y="2453"/>
                  </a:lnTo>
                  <a:lnTo>
                    <a:pt x="825" y="2434"/>
                  </a:lnTo>
                  <a:lnTo>
                    <a:pt x="828" y="2425"/>
                  </a:lnTo>
                  <a:lnTo>
                    <a:pt x="833" y="2406"/>
                  </a:lnTo>
                  <a:lnTo>
                    <a:pt x="836" y="2397"/>
                  </a:lnTo>
                  <a:lnTo>
                    <a:pt x="842" y="2378"/>
                  </a:lnTo>
                  <a:lnTo>
                    <a:pt x="845" y="2369"/>
                  </a:lnTo>
                  <a:lnTo>
                    <a:pt x="852" y="2351"/>
                  </a:lnTo>
                  <a:lnTo>
                    <a:pt x="856" y="2342"/>
                  </a:lnTo>
                  <a:lnTo>
                    <a:pt x="863" y="2324"/>
                  </a:lnTo>
                  <a:lnTo>
                    <a:pt x="867" y="2315"/>
                  </a:lnTo>
                  <a:lnTo>
                    <a:pt x="875" y="2297"/>
                  </a:lnTo>
                  <a:lnTo>
                    <a:pt x="880" y="2288"/>
                  </a:lnTo>
                  <a:lnTo>
                    <a:pt x="889" y="2270"/>
                  </a:lnTo>
                  <a:lnTo>
                    <a:pt x="893" y="2262"/>
                  </a:lnTo>
                  <a:lnTo>
                    <a:pt x="903" y="2245"/>
                  </a:lnTo>
                  <a:lnTo>
                    <a:pt x="907" y="2238"/>
                  </a:lnTo>
                  <a:lnTo>
                    <a:pt x="917" y="2221"/>
                  </a:lnTo>
                  <a:lnTo>
                    <a:pt x="922" y="2214"/>
                  </a:lnTo>
                  <a:lnTo>
                    <a:pt x="932" y="2197"/>
                  </a:lnTo>
                  <a:lnTo>
                    <a:pt x="938" y="2189"/>
                  </a:lnTo>
                  <a:lnTo>
                    <a:pt x="949" y="2173"/>
                  </a:lnTo>
                  <a:lnTo>
                    <a:pt x="954" y="2166"/>
                  </a:lnTo>
                  <a:lnTo>
                    <a:pt x="966" y="2150"/>
                  </a:lnTo>
                  <a:lnTo>
                    <a:pt x="972" y="2143"/>
                  </a:lnTo>
                  <a:lnTo>
                    <a:pt x="985" y="2128"/>
                  </a:lnTo>
                  <a:lnTo>
                    <a:pt x="991" y="2121"/>
                  </a:lnTo>
                  <a:lnTo>
                    <a:pt x="1004" y="2106"/>
                  </a:lnTo>
                  <a:lnTo>
                    <a:pt x="1010" y="2099"/>
                  </a:lnTo>
                  <a:lnTo>
                    <a:pt x="1024" y="2085"/>
                  </a:lnTo>
                  <a:lnTo>
                    <a:pt x="1030" y="2078"/>
                  </a:lnTo>
                  <a:lnTo>
                    <a:pt x="1044" y="2065"/>
                  </a:lnTo>
                  <a:lnTo>
                    <a:pt x="1051" y="2058"/>
                  </a:lnTo>
                  <a:lnTo>
                    <a:pt x="1066" y="2045"/>
                  </a:lnTo>
                  <a:lnTo>
                    <a:pt x="1073" y="2039"/>
                  </a:lnTo>
                  <a:lnTo>
                    <a:pt x="1088" y="2026"/>
                  </a:lnTo>
                  <a:lnTo>
                    <a:pt x="1095" y="2020"/>
                  </a:lnTo>
                  <a:lnTo>
                    <a:pt x="1111" y="2008"/>
                  </a:lnTo>
                  <a:lnTo>
                    <a:pt x="1119" y="2003"/>
                  </a:lnTo>
                  <a:lnTo>
                    <a:pt x="1135" y="1991"/>
                  </a:lnTo>
                  <a:lnTo>
                    <a:pt x="1143" y="1986"/>
                  </a:lnTo>
                  <a:lnTo>
                    <a:pt x="1159" y="1975"/>
                  </a:lnTo>
                  <a:lnTo>
                    <a:pt x="1167" y="1970"/>
                  </a:lnTo>
                  <a:lnTo>
                    <a:pt x="1184" y="1960"/>
                  </a:lnTo>
                  <a:lnTo>
                    <a:pt x="1192" y="1955"/>
                  </a:lnTo>
                  <a:lnTo>
                    <a:pt x="1210" y="1945"/>
                  </a:lnTo>
                  <a:lnTo>
                    <a:pt x="1218" y="1941"/>
                  </a:lnTo>
                  <a:lnTo>
                    <a:pt x="1235" y="1932"/>
                  </a:lnTo>
                  <a:lnTo>
                    <a:pt x="1244" y="1928"/>
                  </a:lnTo>
                  <a:lnTo>
                    <a:pt x="1262" y="1920"/>
                  </a:lnTo>
                  <a:lnTo>
                    <a:pt x="1270" y="1916"/>
                  </a:lnTo>
                  <a:lnTo>
                    <a:pt x="1288" y="1909"/>
                  </a:lnTo>
                  <a:lnTo>
                    <a:pt x="1297" y="1906"/>
                  </a:lnTo>
                  <a:lnTo>
                    <a:pt x="1315" y="1899"/>
                  </a:lnTo>
                  <a:lnTo>
                    <a:pt x="1324" y="1896"/>
                  </a:lnTo>
                  <a:lnTo>
                    <a:pt x="1343" y="1889"/>
                  </a:lnTo>
                  <a:lnTo>
                    <a:pt x="1351" y="1887"/>
                  </a:lnTo>
                  <a:lnTo>
                    <a:pt x="1370" y="1881"/>
                  </a:lnTo>
                  <a:lnTo>
                    <a:pt x="1379" y="1879"/>
                  </a:lnTo>
                  <a:lnTo>
                    <a:pt x="1398" y="1874"/>
                  </a:lnTo>
                  <a:lnTo>
                    <a:pt x="1408" y="1872"/>
                  </a:lnTo>
                  <a:lnTo>
                    <a:pt x="1427" y="1868"/>
                  </a:lnTo>
                  <a:lnTo>
                    <a:pt x="1436" y="1866"/>
                  </a:lnTo>
                  <a:lnTo>
                    <a:pt x="1455" y="1863"/>
                  </a:lnTo>
                  <a:lnTo>
                    <a:pt x="1465" y="1861"/>
                  </a:lnTo>
                  <a:lnTo>
                    <a:pt x="1484" y="1859"/>
                  </a:lnTo>
                  <a:lnTo>
                    <a:pt x="1494" y="1858"/>
                  </a:lnTo>
                  <a:lnTo>
                    <a:pt x="1513" y="1856"/>
                  </a:lnTo>
                  <a:lnTo>
                    <a:pt x="1523" y="1855"/>
                  </a:lnTo>
                  <a:lnTo>
                    <a:pt x="1543" y="1854"/>
                  </a:lnTo>
                  <a:lnTo>
                    <a:pt x="1552" y="1853"/>
                  </a:lnTo>
                  <a:close/>
                  <a:moveTo>
                    <a:pt x="8421" y="2353"/>
                  </a:moveTo>
                  <a:lnTo>
                    <a:pt x="1579" y="2353"/>
                  </a:lnTo>
                  <a:lnTo>
                    <a:pt x="1567" y="2353"/>
                  </a:lnTo>
                  <a:lnTo>
                    <a:pt x="1556" y="2354"/>
                  </a:lnTo>
                  <a:lnTo>
                    <a:pt x="1546" y="2355"/>
                  </a:lnTo>
                  <a:lnTo>
                    <a:pt x="1536" y="2356"/>
                  </a:lnTo>
                  <a:lnTo>
                    <a:pt x="1526" y="2358"/>
                  </a:lnTo>
                  <a:lnTo>
                    <a:pt x="1515" y="2360"/>
                  </a:lnTo>
                  <a:lnTo>
                    <a:pt x="1505" y="2363"/>
                  </a:lnTo>
                  <a:lnTo>
                    <a:pt x="1495" y="2366"/>
                  </a:lnTo>
                  <a:lnTo>
                    <a:pt x="1485" y="2369"/>
                  </a:lnTo>
                  <a:lnTo>
                    <a:pt x="1476" y="2372"/>
                  </a:lnTo>
                  <a:lnTo>
                    <a:pt x="1466" y="2377"/>
                  </a:lnTo>
                  <a:lnTo>
                    <a:pt x="1456" y="2381"/>
                  </a:lnTo>
                  <a:lnTo>
                    <a:pt x="1447" y="2386"/>
                  </a:lnTo>
                  <a:lnTo>
                    <a:pt x="1438" y="2391"/>
                  </a:lnTo>
                  <a:lnTo>
                    <a:pt x="1429" y="2396"/>
                  </a:lnTo>
                  <a:lnTo>
                    <a:pt x="1421" y="2401"/>
                  </a:lnTo>
                  <a:lnTo>
                    <a:pt x="1412" y="2407"/>
                  </a:lnTo>
                  <a:lnTo>
                    <a:pt x="1404" y="2413"/>
                  </a:lnTo>
                  <a:lnTo>
                    <a:pt x="1397" y="2420"/>
                  </a:lnTo>
                  <a:lnTo>
                    <a:pt x="1389" y="2427"/>
                  </a:lnTo>
                  <a:lnTo>
                    <a:pt x="1382" y="2434"/>
                  </a:lnTo>
                  <a:lnTo>
                    <a:pt x="1375" y="2441"/>
                  </a:lnTo>
                  <a:lnTo>
                    <a:pt x="1368" y="2449"/>
                  </a:lnTo>
                  <a:lnTo>
                    <a:pt x="1361" y="2457"/>
                  </a:lnTo>
                  <a:lnTo>
                    <a:pt x="1355" y="2465"/>
                  </a:lnTo>
                  <a:lnTo>
                    <a:pt x="1349" y="2474"/>
                  </a:lnTo>
                  <a:lnTo>
                    <a:pt x="1343" y="2483"/>
                  </a:lnTo>
                  <a:lnTo>
                    <a:pt x="1337" y="2493"/>
                  </a:lnTo>
                  <a:lnTo>
                    <a:pt x="1332" y="2502"/>
                  </a:lnTo>
                  <a:lnTo>
                    <a:pt x="1327" y="2511"/>
                  </a:lnTo>
                  <a:lnTo>
                    <a:pt x="1323" y="2521"/>
                  </a:lnTo>
                  <a:lnTo>
                    <a:pt x="1319" y="2530"/>
                  </a:lnTo>
                  <a:lnTo>
                    <a:pt x="1315" y="2539"/>
                  </a:lnTo>
                  <a:lnTo>
                    <a:pt x="1312" y="2549"/>
                  </a:lnTo>
                  <a:lnTo>
                    <a:pt x="1309" y="2559"/>
                  </a:lnTo>
                  <a:lnTo>
                    <a:pt x="1307" y="2569"/>
                  </a:lnTo>
                  <a:lnTo>
                    <a:pt x="1305" y="2579"/>
                  </a:lnTo>
                  <a:lnTo>
                    <a:pt x="1303" y="2589"/>
                  </a:lnTo>
                  <a:lnTo>
                    <a:pt x="1302" y="2599"/>
                  </a:lnTo>
                  <a:lnTo>
                    <a:pt x="1301" y="2609"/>
                  </a:lnTo>
                  <a:lnTo>
                    <a:pt x="1300" y="2620"/>
                  </a:lnTo>
                  <a:lnTo>
                    <a:pt x="1300" y="2632"/>
                  </a:lnTo>
                  <a:lnTo>
                    <a:pt x="1300" y="7368"/>
                  </a:lnTo>
                  <a:lnTo>
                    <a:pt x="1300" y="7380"/>
                  </a:lnTo>
                  <a:lnTo>
                    <a:pt x="1301" y="7391"/>
                  </a:lnTo>
                  <a:lnTo>
                    <a:pt x="1302" y="7401"/>
                  </a:lnTo>
                  <a:lnTo>
                    <a:pt x="1303" y="7411"/>
                  </a:lnTo>
                  <a:lnTo>
                    <a:pt x="1305" y="7421"/>
                  </a:lnTo>
                  <a:lnTo>
                    <a:pt x="1307" y="7431"/>
                  </a:lnTo>
                  <a:lnTo>
                    <a:pt x="1309" y="7441"/>
                  </a:lnTo>
                  <a:lnTo>
                    <a:pt x="1312" y="7451"/>
                  </a:lnTo>
                  <a:lnTo>
                    <a:pt x="1315" y="7461"/>
                  </a:lnTo>
                  <a:lnTo>
                    <a:pt x="1319" y="7470"/>
                  </a:lnTo>
                  <a:lnTo>
                    <a:pt x="1323" y="7479"/>
                  </a:lnTo>
                  <a:lnTo>
                    <a:pt x="1327" y="7489"/>
                  </a:lnTo>
                  <a:lnTo>
                    <a:pt x="1332" y="7498"/>
                  </a:lnTo>
                  <a:lnTo>
                    <a:pt x="1337" y="7507"/>
                  </a:lnTo>
                  <a:lnTo>
                    <a:pt x="1343" y="7517"/>
                  </a:lnTo>
                  <a:lnTo>
                    <a:pt x="1349" y="7526"/>
                  </a:lnTo>
                  <a:lnTo>
                    <a:pt x="1355" y="7535"/>
                  </a:lnTo>
                  <a:lnTo>
                    <a:pt x="1361" y="7543"/>
                  </a:lnTo>
                  <a:lnTo>
                    <a:pt x="1368" y="7551"/>
                  </a:lnTo>
                  <a:lnTo>
                    <a:pt x="1375" y="7559"/>
                  </a:lnTo>
                  <a:lnTo>
                    <a:pt x="1382" y="7566"/>
                  </a:lnTo>
                  <a:lnTo>
                    <a:pt x="1389" y="7573"/>
                  </a:lnTo>
                  <a:lnTo>
                    <a:pt x="1397" y="7580"/>
                  </a:lnTo>
                  <a:lnTo>
                    <a:pt x="1404" y="7587"/>
                  </a:lnTo>
                  <a:lnTo>
                    <a:pt x="1412" y="7593"/>
                  </a:lnTo>
                  <a:lnTo>
                    <a:pt x="1421" y="7599"/>
                  </a:lnTo>
                  <a:lnTo>
                    <a:pt x="1429" y="7604"/>
                  </a:lnTo>
                  <a:lnTo>
                    <a:pt x="1438" y="7609"/>
                  </a:lnTo>
                  <a:lnTo>
                    <a:pt x="1447" y="7614"/>
                  </a:lnTo>
                  <a:lnTo>
                    <a:pt x="1456" y="7619"/>
                  </a:lnTo>
                  <a:lnTo>
                    <a:pt x="1466" y="7623"/>
                  </a:lnTo>
                  <a:lnTo>
                    <a:pt x="1476" y="7628"/>
                  </a:lnTo>
                  <a:lnTo>
                    <a:pt x="1485" y="7631"/>
                  </a:lnTo>
                  <a:lnTo>
                    <a:pt x="1495" y="7634"/>
                  </a:lnTo>
                  <a:lnTo>
                    <a:pt x="1505" y="7637"/>
                  </a:lnTo>
                  <a:lnTo>
                    <a:pt x="1515" y="7640"/>
                  </a:lnTo>
                  <a:lnTo>
                    <a:pt x="1526" y="7642"/>
                  </a:lnTo>
                  <a:lnTo>
                    <a:pt x="1536" y="7644"/>
                  </a:lnTo>
                  <a:lnTo>
                    <a:pt x="1546" y="7645"/>
                  </a:lnTo>
                  <a:lnTo>
                    <a:pt x="1556" y="7646"/>
                  </a:lnTo>
                  <a:lnTo>
                    <a:pt x="1567" y="7647"/>
                  </a:lnTo>
                  <a:lnTo>
                    <a:pt x="1579" y="7647"/>
                  </a:lnTo>
                  <a:lnTo>
                    <a:pt x="8421" y="7647"/>
                  </a:lnTo>
                  <a:lnTo>
                    <a:pt x="8433" y="7647"/>
                  </a:lnTo>
                  <a:lnTo>
                    <a:pt x="8444" y="7646"/>
                  </a:lnTo>
                  <a:lnTo>
                    <a:pt x="8454" y="7645"/>
                  </a:lnTo>
                  <a:lnTo>
                    <a:pt x="8464" y="7644"/>
                  </a:lnTo>
                  <a:lnTo>
                    <a:pt x="8474" y="7642"/>
                  </a:lnTo>
                  <a:lnTo>
                    <a:pt x="8485" y="7640"/>
                  </a:lnTo>
                  <a:lnTo>
                    <a:pt x="8495" y="7637"/>
                  </a:lnTo>
                  <a:lnTo>
                    <a:pt x="8505" y="7634"/>
                  </a:lnTo>
                  <a:lnTo>
                    <a:pt x="8515" y="7631"/>
                  </a:lnTo>
                  <a:lnTo>
                    <a:pt x="8524" y="7628"/>
                  </a:lnTo>
                  <a:lnTo>
                    <a:pt x="8534" y="7623"/>
                  </a:lnTo>
                  <a:lnTo>
                    <a:pt x="8544" y="7619"/>
                  </a:lnTo>
                  <a:lnTo>
                    <a:pt x="8553" y="7614"/>
                  </a:lnTo>
                  <a:lnTo>
                    <a:pt x="8562" y="7609"/>
                  </a:lnTo>
                  <a:lnTo>
                    <a:pt x="8571" y="7604"/>
                  </a:lnTo>
                  <a:lnTo>
                    <a:pt x="8579" y="7599"/>
                  </a:lnTo>
                  <a:lnTo>
                    <a:pt x="8588" y="7593"/>
                  </a:lnTo>
                  <a:lnTo>
                    <a:pt x="8596" y="7587"/>
                  </a:lnTo>
                  <a:lnTo>
                    <a:pt x="8603" y="7580"/>
                  </a:lnTo>
                  <a:lnTo>
                    <a:pt x="8611" y="7573"/>
                  </a:lnTo>
                  <a:lnTo>
                    <a:pt x="8618" y="7566"/>
                  </a:lnTo>
                  <a:lnTo>
                    <a:pt x="8625" y="7559"/>
                  </a:lnTo>
                  <a:lnTo>
                    <a:pt x="8632" y="7551"/>
                  </a:lnTo>
                  <a:lnTo>
                    <a:pt x="8639" y="7543"/>
                  </a:lnTo>
                  <a:lnTo>
                    <a:pt x="8645" y="7535"/>
                  </a:lnTo>
                  <a:lnTo>
                    <a:pt x="8651" y="7526"/>
                  </a:lnTo>
                  <a:lnTo>
                    <a:pt x="8657" y="7517"/>
                  </a:lnTo>
                  <a:lnTo>
                    <a:pt x="8663" y="7507"/>
                  </a:lnTo>
                  <a:lnTo>
                    <a:pt x="8668" y="7498"/>
                  </a:lnTo>
                  <a:lnTo>
                    <a:pt x="8673" y="7489"/>
                  </a:lnTo>
                  <a:lnTo>
                    <a:pt x="8677" y="7479"/>
                  </a:lnTo>
                  <a:lnTo>
                    <a:pt x="8681" y="7470"/>
                  </a:lnTo>
                  <a:lnTo>
                    <a:pt x="8685" y="7461"/>
                  </a:lnTo>
                  <a:lnTo>
                    <a:pt x="8688" y="7451"/>
                  </a:lnTo>
                  <a:lnTo>
                    <a:pt x="8691" y="7441"/>
                  </a:lnTo>
                  <a:lnTo>
                    <a:pt x="8693" y="7431"/>
                  </a:lnTo>
                  <a:lnTo>
                    <a:pt x="8695" y="7421"/>
                  </a:lnTo>
                  <a:lnTo>
                    <a:pt x="8697" y="7411"/>
                  </a:lnTo>
                  <a:lnTo>
                    <a:pt x="8698" y="7401"/>
                  </a:lnTo>
                  <a:lnTo>
                    <a:pt x="8699" y="7391"/>
                  </a:lnTo>
                  <a:lnTo>
                    <a:pt x="8700" y="7380"/>
                  </a:lnTo>
                  <a:lnTo>
                    <a:pt x="8700" y="7368"/>
                  </a:lnTo>
                  <a:lnTo>
                    <a:pt x="8700" y="2632"/>
                  </a:lnTo>
                  <a:lnTo>
                    <a:pt x="8700" y="2620"/>
                  </a:lnTo>
                  <a:lnTo>
                    <a:pt x="8699" y="2609"/>
                  </a:lnTo>
                  <a:lnTo>
                    <a:pt x="8698" y="2599"/>
                  </a:lnTo>
                  <a:lnTo>
                    <a:pt x="8697" y="2589"/>
                  </a:lnTo>
                  <a:lnTo>
                    <a:pt x="8695" y="2579"/>
                  </a:lnTo>
                  <a:lnTo>
                    <a:pt x="8693" y="2569"/>
                  </a:lnTo>
                  <a:lnTo>
                    <a:pt x="8691" y="2559"/>
                  </a:lnTo>
                  <a:lnTo>
                    <a:pt x="8688" y="2549"/>
                  </a:lnTo>
                  <a:lnTo>
                    <a:pt x="8685" y="2539"/>
                  </a:lnTo>
                  <a:lnTo>
                    <a:pt x="8681" y="2530"/>
                  </a:lnTo>
                  <a:lnTo>
                    <a:pt x="8677" y="2521"/>
                  </a:lnTo>
                  <a:lnTo>
                    <a:pt x="8673" y="2511"/>
                  </a:lnTo>
                  <a:lnTo>
                    <a:pt x="8668" y="2502"/>
                  </a:lnTo>
                  <a:lnTo>
                    <a:pt x="8663" y="2493"/>
                  </a:lnTo>
                  <a:lnTo>
                    <a:pt x="8657" y="2483"/>
                  </a:lnTo>
                  <a:lnTo>
                    <a:pt x="8651" y="2474"/>
                  </a:lnTo>
                  <a:lnTo>
                    <a:pt x="8645" y="2465"/>
                  </a:lnTo>
                  <a:lnTo>
                    <a:pt x="8639" y="2457"/>
                  </a:lnTo>
                  <a:lnTo>
                    <a:pt x="8632" y="2449"/>
                  </a:lnTo>
                  <a:lnTo>
                    <a:pt x="8625" y="2441"/>
                  </a:lnTo>
                  <a:lnTo>
                    <a:pt x="8618" y="2434"/>
                  </a:lnTo>
                  <a:lnTo>
                    <a:pt x="8611" y="2427"/>
                  </a:lnTo>
                  <a:lnTo>
                    <a:pt x="8603" y="2420"/>
                  </a:lnTo>
                  <a:lnTo>
                    <a:pt x="8596" y="2413"/>
                  </a:lnTo>
                  <a:lnTo>
                    <a:pt x="8588" y="2407"/>
                  </a:lnTo>
                  <a:lnTo>
                    <a:pt x="8579" y="2401"/>
                  </a:lnTo>
                  <a:lnTo>
                    <a:pt x="8571" y="2396"/>
                  </a:lnTo>
                  <a:lnTo>
                    <a:pt x="8562" y="2391"/>
                  </a:lnTo>
                  <a:lnTo>
                    <a:pt x="8553" y="2386"/>
                  </a:lnTo>
                  <a:lnTo>
                    <a:pt x="8544" y="2381"/>
                  </a:lnTo>
                  <a:lnTo>
                    <a:pt x="8534" y="2377"/>
                  </a:lnTo>
                  <a:lnTo>
                    <a:pt x="8524" y="2372"/>
                  </a:lnTo>
                  <a:lnTo>
                    <a:pt x="8515" y="2369"/>
                  </a:lnTo>
                  <a:lnTo>
                    <a:pt x="8505" y="2366"/>
                  </a:lnTo>
                  <a:lnTo>
                    <a:pt x="8495" y="2363"/>
                  </a:lnTo>
                  <a:lnTo>
                    <a:pt x="8485" y="2360"/>
                  </a:lnTo>
                  <a:lnTo>
                    <a:pt x="8474" y="2358"/>
                  </a:lnTo>
                  <a:lnTo>
                    <a:pt x="8464" y="2356"/>
                  </a:lnTo>
                  <a:lnTo>
                    <a:pt x="8454" y="2355"/>
                  </a:lnTo>
                  <a:lnTo>
                    <a:pt x="8444" y="2354"/>
                  </a:lnTo>
                  <a:lnTo>
                    <a:pt x="8433" y="2353"/>
                  </a:lnTo>
                  <a:lnTo>
                    <a:pt x="8421" y="23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34DE789F-8E52-4509-BB00-EF6301BEF00F}"/>
              </a:ext>
            </a:extLst>
          </p:cNvPr>
          <p:cNvGrpSpPr/>
          <p:nvPr/>
        </p:nvGrpSpPr>
        <p:grpSpPr>
          <a:xfrm>
            <a:off x="1830237" y="1760267"/>
            <a:ext cx="633600" cy="633600"/>
            <a:chOff x="1830237" y="2659872"/>
            <a:chExt cx="633600" cy="633600"/>
          </a:xfrm>
          <a:solidFill>
            <a:schemeClr val="bg1"/>
          </a:solidFill>
        </p:grpSpPr>
        <p:sp>
          <p:nvSpPr>
            <p:cNvPr id="208" name="Google Shape;4231;p37">
              <a:extLst>
                <a:ext uri="{FF2B5EF4-FFF2-40B4-BE49-F238E27FC236}">
                  <a16:creationId xmlns:a16="http://schemas.microsoft.com/office/drawing/2014/main" id="{C9672888-B266-4E9C-8045-44FF8EF4B836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8647" y="5137"/>
                  </a:lnTo>
                  <a:lnTo>
                    <a:pt x="8640" y="5274"/>
                  </a:lnTo>
                  <a:lnTo>
                    <a:pt x="8627" y="5410"/>
                  </a:lnTo>
                  <a:lnTo>
                    <a:pt x="8609" y="5545"/>
                  </a:lnTo>
                  <a:lnTo>
                    <a:pt x="8586" y="5679"/>
                  </a:lnTo>
                  <a:lnTo>
                    <a:pt x="8558" y="5813"/>
                  </a:lnTo>
                  <a:lnTo>
                    <a:pt x="8526" y="5945"/>
                  </a:lnTo>
                  <a:lnTo>
                    <a:pt x="8488" y="6076"/>
                  </a:lnTo>
                  <a:lnTo>
                    <a:pt x="8445" y="6205"/>
                  </a:lnTo>
                  <a:lnTo>
                    <a:pt x="8398" y="6333"/>
                  </a:lnTo>
                  <a:lnTo>
                    <a:pt x="8346" y="6459"/>
                  </a:lnTo>
                  <a:lnTo>
                    <a:pt x="8289" y="6583"/>
                  </a:lnTo>
                  <a:lnTo>
                    <a:pt x="8227" y="6705"/>
                  </a:lnTo>
                  <a:lnTo>
                    <a:pt x="8161" y="6825"/>
                  </a:lnTo>
                  <a:lnTo>
                    <a:pt x="8090" y="6942"/>
                  </a:lnTo>
                  <a:lnTo>
                    <a:pt x="8015" y="7057"/>
                  </a:lnTo>
                  <a:lnTo>
                    <a:pt x="7936" y="7168"/>
                  </a:lnTo>
                  <a:lnTo>
                    <a:pt x="7853" y="7277"/>
                  </a:lnTo>
                  <a:lnTo>
                    <a:pt x="7766" y="7382"/>
                  </a:lnTo>
                  <a:lnTo>
                    <a:pt x="7676" y="7483"/>
                  </a:lnTo>
                  <a:lnTo>
                    <a:pt x="7581" y="7581"/>
                  </a:lnTo>
                  <a:lnTo>
                    <a:pt x="7483" y="7676"/>
                  </a:lnTo>
                  <a:lnTo>
                    <a:pt x="7382" y="7766"/>
                  </a:lnTo>
                  <a:lnTo>
                    <a:pt x="7277" y="7853"/>
                  </a:lnTo>
                  <a:lnTo>
                    <a:pt x="7168" y="7936"/>
                  </a:lnTo>
                  <a:lnTo>
                    <a:pt x="7057" y="8015"/>
                  </a:lnTo>
                  <a:lnTo>
                    <a:pt x="6942" y="8090"/>
                  </a:lnTo>
                  <a:lnTo>
                    <a:pt x="6825" y="8161"/>
                  </a:lnTo>
                  <a:lnTo>
                    <a:pt x="6705" y="8227"/>
                  </a:lnTo>
                  <a:lnTo>
                    <a:pt x="6583" y="8289"/>
                  </a:lnTo>
                  <a:lnTo>
                    <a:pt x="6459" y="8346"/>
                  </a:lnTo>
                  <a:lnTo>
                    <a:pt x="6333" y="8398"/>
                  </a:lnTo>
                  <a:lnTo>
                    <a:pt x="6205" y="8445"/>
                  </a:lnTo>
                  <a:lnTo>
                    <a:pt x="6076" y="8488"/>
                  </a:lnTo>
                  <a:lnTo>
                    <a:pt x="5945" y="8526"/>
                  </a:lnTo>
                  <a:lnTo>
                    <a:pt x="5813" y="8558"/>
                  </a:lnTo>
                  <a:lnTo>
                    <a:pt x="5679" y="8586"/>
                  </a:lnTo>
                  <a:lnTo>
                    <a:pt x="5545" y="8609"/>
                  </a:lnTo>
                  <a:lnTo>
                    <a:pt x="5410" y="8627"/>
                  </a:lnTo>
                  <a:lnTo>
                    <a:pt x="5274" y="8640"/>
                  </a:lnTo>
                  <a:lnTo>
                    <a:pt x="5137" y="8647"/>
                  </a:lnTo>
                  <a:lnTo>
                    <a:pt x="5000" y="8650"/>
                  </a:lnTo>
                  <a:lnTo>
                    <a:pt x="500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4232;p37">
              <a:extLst>
                <a:ext uri="{FF2B5EF4-FFF2-40B4-BE49-F238E27FC236}">
                  <a16:creationId xmlns:a16="http://schemas.microsoft.com/office/drawing/2014/main" id="{0A06654A-2356-430D-9C7B-F5B18D2287FE}"/>
                </a:ext>
              </a:extLst>
            </p:cNvPr>
            <p:cNvSpPr/>
            <p:nvPr/>
          </p:nvSpPr>
          <p:spPr>
            <a:xfrm>
              <a:off x="1830237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E96EBCF0-A8FD-4B81-BCE2-0B0859247674}"/>
              </a:ext>
            </a:extLst>
          </p:cNvPr>
          <p:cNvGrpSpPr/>
          <p:nvPr/>
        </p:nvGrpSpPr>
        <p:grpSpPr>
          <a:xfrm>
            <a:off x="2962542" y="1760267"/>
            <a:ext cx="633600" cy="633600"/>
            <a:chOff x="2962542" y="2659872"/>
            <a:chExt cx="633600" cy="633600"/>
          </a:xfrm>
          <a:solidFill>
            <a:schemeClr val="bg1"/>
          </a:solidFill>
        </p:grpSpPr>
        <p:sp>
          <p:nvSpPr>
            <p:cNvPr id="211" name="Google Shape;4233;p37">
              <a:extLst>
                <a:ext uri="{FF2B5EF4-FFF2-40B4-BE49-F238E27FC236}">
                  <a16:creationId xmlns:a16="http://schemas.microsoft.com/office/drawing/2014/main" id="{DD66B36A-5007-4C3F-B133-915CB48DC098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550" y="5000"/>
                  </a:moveTo>
                  <a:lnTo>
                    <a:pt x="8549" y="5037"/>
                  </a:lnTo>
                  <a:lnTo>
                    <a:pt x="8547" y="5073"/>
                  </a:lnTo>
                  <a:lnTo>
                    <a:pt x="8544" y="5109"/>
                  </a:lnTo>
                  <a:lnTo>
                    <a:pt x="8539" y="5145"/>
                  </a:lnTo>
                  <a:lnTo>
                    <a:pt x="8533" y="5181"/>
                  </a:lnTo>
                  <a:lnTo>
                    <a:pt x="8526" y="5217"/>
                  </a:lnTo>
                  <a:lnTo>
                    <a:pt x="8517" y="5252"/>
                  </a:lnTo>
                  <a:lnTo>
                    <a:pt x="8507" y="5287"/>
                  </a:lnTo>
                  <a:lnTo>
                    <a:pt x="8495" y="5322"/>
                  </a:lnTo>
                  <a:lnTo>
                    <a:pt x="8483" y="5356"/>
                  </a:lnTo>
                  <a:lnTo>
                    <a:pt x="8469" y="5389"/>
                  </a:lnTo>
                  <a:lnTo>
                    <a:pt x="8453" y="5422"/>
                  </a:lnTo>
                  <a:lnTo>
                    <a:pt x="8437" y="5455"/>
                  </a:lnTo>
                  <a:lnTo>
                    <a:pt x="8419" y="5487"/>
                  </a:lnTo>
                  <a:lnTo>
                    <a:pt x="8400" y="5518"/>
                  </a:lnTo>
                  <a:lnTo>
                    <a:pt x="8380" y="5549"/>
                  </a:lnTo>
                  <a:lnTo>
                    <a:pt x="8359" y="5579"/>
                  </a:lnTo>
                  <a:lnTo>
                    <a:pt x="8337" y="5607"/>
                  </a:lnTo>
                  <a:lnTo>
                    <a:pt x="8314" y="5635"/>
                  </a:lnTo>
                  <a:lnTo>
                    <a:pt x="8290" y="5663"/>
                  </a:lnTo>
                  <a:lnTo>
                    <a:pt x="8265" y="5689"/>
                  </a:lnTo>
                  <a:lnTo>
                    <a:pt x="8238" y="5714"/>
                  </a:lnTo>
                  <a:lnTo>
                    <a:pt x="8211" y="5738"/>
                  </a:lnTo>
                  <a:lnTo>
                    <a:pt x="8183" y="5762"/>
                  </a:lnTo>
                  <a:lnTo>
                    <a:pt x="8155" y="5784"/>
                  </a:lnTo>
                  <a:lnTo>
                    <a:pt x="8125" y="5805"/>
                  </a:lnTo>
                  <a:lnTo>
                    <a:pt x="8094" y="5825"/>
                  </a:lnTo>
                  <a:lnTo>
                    <a:pt x="8063" y="5844"/>
                  </a:lnTo>
                  <a:lnTo>
                    <a:pt x="8031" y="5862"/>
                  </a:lnTo>
                  <a:lnTo>
                    <a:pt x="7998" y="5878"/>
                  </a:lnTo>
                  <a:lnTo>
                    <a:pt x="7965" y="5893"/>
                  </a:lnTo>
                  <a:lnTo>
                    <a:pt x="7932" y="5907"/>
                  </a:lnTo>
                  <a:lnTo>
                    <a:pt x="7898" y="5920"/>
                  </a:lnTo>
                  <a:lnTo>
                    <a:pt x="7863" y="5931"/>
                  </a:lnTo>
                  <a:lnTo>
                    <a:pt x="7828" y="5941"/>
                  </a:lnTo>
                  <a:lnTo>
                    <a:pt x="7793" y="5950"/>
                  </a:lnTo>
                  <a:lnTo>
                    <a:pt x="7757" y="5958"/>
                  </a:lnTo>
                  <a:lnTo>
                    <a:pt x="7721" y="5964"/>
                  </a:lnTo>
                  <a:lnTo>
                    <a:pt x="7685" y="5969"/>
                  </a:lnTo>
                  <a:lnTo>
                    <a:pt x="7648" y="5972"/>
                  </a:lnTo>
                  <a:lnTo>
                    <a:pt x="7612" y="5974"/>
                  </a:lnTo>
                  <a:lnTo>
                    <a:pt x="7575" y="5975"/>
                  </a:lnTo>
                  <a:lnTo>
                    <a:pt x="7538" y="5974"/>
                  </a:lnTo>
                  <a:lnTo>
                    <a:pt x="7502" y="5972"/>
                  </a:lnTo>
                  <a:lnTo>
                    <a:pt x="7466" y="5969"/>
                  </a:lnTo>
                  <a:lnTo>
                    <a:pt x="7430" y="5964"/>
                  </a:lnTo>
                  <a:lnTo>
                    <a:pt x="7394" y="5958"/>
                  </a:lnTo>
                  <a:lnTo>
                    <a:pt x="7358" y="5950"/>
                  </a:lnTo>
                  <a:lnTo>
                    <a:pt x="7323" y="5941"/>
                  </a:lnTo>
                  <a:lnTo>
                    <a:pt x="7288" y="5931"/>
                  </a:lnTo>
                  <a:lnTo>
                    <a:pt x="7253" y="5920"/>
                  </a:lnTo>
                  <a:lnTo>
                    <a:pt x="7219" y="5907"/>
                  </a:lnTo>
                  <a:lnTo>
                    <a:pt x="7186" y="5893"/>
                  </a:lnTo>
                  <a:lnTo>
                    <a:pt x="7153" y="5878"/>
                  </a:lnTo>
                  <a:lnTo>
                    <a:pt x="7120" y="5862"/>
                  </a:lnTo>
                  <a:lnTo>
                    <a:pt x="7088" y="5844"/>
                  </a:lnTo>
                  <a:lnTo>
                    <a:pt x="7057" y="5825"/>
                  </a:lnTo>
                  <a:lnTo>
                    <a:pt x="7026" y="5805"/>
                  </a:lnTo>
                  <a:lnTo>
                    <a:pt x="6996" y="5784"/>
                  </a:lnTo>
                  <a:lnTo>
                    <a:pt x="6968" y="5762"/>
                  </a:lnTo>
                  <a:lnTo>
                    <a:pt x="6940" y="5738"/>
                  </a:lnTo>
                  <a:lnTo>
                    <a:pt x="6913" y="5714"/>
                  </a:lnTo>
                  <a:lnTo>
                    <a:pt x="6886" y="5689"/>
                  </a:lnTo>
                  <a:lnTo>
                    <a:pt x="6861" y="5663"/>
                  </a:lnTo>
                  <a:lnTo>
                    <a:pt x="6837" y="5635"/>
                  </a:lnTo>
                  <a:lnTo>
                    <a:pt x="6814" y="5607"/>
                  </a:lnTo>
                  <a:lnTo>
                    <a:pt x="6792" y="5579"/>
                  </a:lnTo>
                  <a:lnTo>
                    <a:pt x="6771" y="5549"/>
                  </a:lnTo>
                  <a:lnTo>
                    <a:pt x="6751" y="5518"/>
                  </a:lnTo>
                  <a:lnTo>
                    <a:pt x="6732" y="5487"/>
                  </a:lnTo>
                  <a:lnTo>
                    <a:pt x="6714" y="5455"/>
                  </a:lnTo>
                  <a:lnTo>
                    <a:pt x="6698" y="5422"/>
                  </a:lnTo>
                  <a:lnTo>
                    <a:pt x="6682" y="5389"/>
                  </a:lnTo>
                  <a:lnTo>
                    <a:pt x="6668" y="5356"/>
                  </a:lnTo>
                  <a:lnTo>
                    <a:pt x="6656" y="5322"/>
                  </a:lnTo>
                  <a:lnTo>
                    <a:pt x="6644" y="5287"/>
                  </a:lnTo>
                  <a:lnTo>
                    <a:pt x="6634" y="5252"/>
                  </a:lnTo>
                  <a:lnTo>
                    <a:pt x="6625" y="5217"/>
                  </a:lnTo>
                  <a:lnTo>
                    <a:pt x="6618" y="5181"/>
                  </a:lnTo>
                  <a:lnTo>
                    <a:pt x="6612" y="5145"/>
                  </a:lnTo>
                  <a:lnTo>
                    <a:pt x="6607" y="5109"/>
                  </a:lnTo>
                  <a:lnTo>
                    <a:pt x="6604" y="5073"/>
                  </a:lnTo>
                  <a:lnTo>
                    <a:pt x="6602" y="5037"/>
                  </a:lnTo>
                  <a:lnTo>
                    <a:pt x="6601" y="5000"/>
                  </a:lnTo>
                  <a:lnTo>
                    <a:pt x="6602" y="4963"/>
                  </a:lnTo>
                  <a:lnTo>
                    <a:pt x="6604" y="4927"/>
                  </a:lnTo>
                  <a:lnTo>
                    <a:pt x="6607" y="4891"/>
                  </a:lnTo>
                  <a:lnTo>
                    <a:pt x="6612" y="4855"/>
                  </a:lnTo>
                  <a:lnTo>
                    <a:pt x="6618" y="4819"/>
                  </a:lnTo>
                  <a:lnTo>
                    <a:pt x="6625" y="4783"/>
                  </a:lnTo>
                  <a:lnTo>
                    <a:pt x="6634" y="4748"/>
                  </a:lnTo>
                  <a:lnTo>
                    <a:pt x="6644" y="4713"/>
                  </a:lnTo>
                  <a:lnTo>
                    <a:pt x="6656" y="4678"/>
                  </a:lnTo>
                  <a:lnTo>
                    <a:pt x="6668" y="4644"/>
                  </a:lnTo>
                  <a:lnTo>
                    <a:pt x="6682" y="4611"/>
                  </a:lnTo>
                  <a:lnTo>
                    <a:pt x="6698" y="4578"/>
                  </a:lnTo>
                  <a:lnTo>
                    <a:pt x="6714" y="4545"/>
                  </a:lnTo>
                  <a:lnTo>
                    <a:pt x="6732" y="4513"/>
                  </a:lnTo>
                  <a:lnTo>
                    <a:pt x="6751" y="4482"/>
                  </a:lnTo>
                  <a:lnTo>
                    <a:pt x="6771" y="4451"/>
                  </a:lnTo>
                  <a:lnTo>
                    <a:pt x="6792" y="4421"/>
                  </a:lnTo>
                  <a:lnTo>
                    <a:pt x="6814" y="4393"/>
                  </a:lnTo>
                  <a:lnTo>
                    <a:pt x="6837" y="4365"/>
                  </a:lnTo>
                  <a:lnTo>
                    <a:pt x="6861" y="4337"/>
                  </a:lnTo>
                  <a:lnTo>
                    <a:pt x="6886" y="4311"/>
                  </a:lnTo>
                  <a:lnTo>
                    <a:pt x="6913" y="4286"/>
                  </a:lnTo>
                  <a:lnTo>
                    <a:pt x="6940" y="4262"/>
                  </a:lnTo>
                  <a:lnTo>
                    <a:pt x="6968" y="4238"/>
                  </a:lnTo>
                  <a:lnTo>
                    <a:pt x="6996" y="4216"/>
                  </a:lnTo>
                  <a:lnTo>
                    <a:pt x="7026" y="4195"/>
                  </a:lnTo>
                  <a:lnTo>
                    <a:pt x="7057" y="4175"/>
                  </a:lnTo>
                  <a:lnTo>
                    <a:pt x="7088" y="4156"/>
                  </a:lnTo>
                  <a:lnTo>
                    <a:pt x="7120" y="4138"/>
                  </a:lnTo>
                  <a:lnTo>
                    <a:pt x="7153" y="4122"/>
                  </a:lnTo>
                  <a:lnTo>
                    <a:pt x="7186" y="4107"/>
                  </a:lnTo>
                  <a:lnTo>
                    <a:pt x="7219" y="4093"/>
                  </a:lnTo>
                  <a:lnTo>
                    <a:pt x="7253" y="4080"/>
                  </a:lnTo>
                  <a:lnTo>
                    <a:pt x="7288" y="4069"/>
                  </a:lnTo>
                  <a:lnTo>
                    <a:pt x="7323" y="4059"/>
                  </a:lnTo>
                  <a:lnTo>
                    <a:pt x="7358" y="4050"/>
                  </a:lnTo>
                  <a:lnTo>
                    <a:pt x="7394" y="4042"/>
                  </a:lnTo>
                  <a:lnTo>
                    <a:pt x="7430" y="4036"/>
                  </a:lnTo>
                  <a:lnTo>
                    <a:pt x="7466" y="4031"/>
                  </a:lnTo>
                  <a:lnTo>
                    <a:pt x="7502" y="4028"/>
                  </a:lnTo>
                  <a:lnTo>
                    <a:pt x="7538" y="4026"/>
                  </a:lnTo>
                  <a:lnTo>
                    <a:pt x="7575" y="4025"/>
                  </a:lnTo>
                  <a:lnTo>
                    <a:pt x="7612" y="4026"/>
                  </a:lnTo>
                  <a:lnTo>
                    <a:pt x="7648" y="4028"/>
                  </a:lnTo>
                  <a:lnTo>
                    <a:pt x="7685" y="4031"/>
                  </a:lnTo>
                  <a:lnTo>
                    <a:pt x="7721" y="4036"/>
                  </a:lnTo>
                  <a:lnTo>
                    <a:pt x="7757" y="4042"/>
                  </a:lnTo>
                  <a:lnTo>
                    <a:pt x="7793" y="4050"/>
                  </a:lnTo>
                  <a:lnTo>
                    <a:pt x="7828" y="4059"/>
                  </a:lnTo>
                  <a:lnTo>
                    <a:pt x="7863" y="4069"/>
                  </a:lnTo>
                  <a:lnTo>
                    <a:pt x="7898" y="4080"/>
                  </a:lnTo>
                  <a:lnTo>
                    <a:pt x="7932" y="4093"/>
                  </a:lnTo>
                  <a:lnTo>
                    <a:pt x="7965" y="4107"/>
                  </a:lnTo>
                  <a:lnTo>
                    <a:pt x="7998" y="4122"/>
                  </a:lnTo>
                  <a:lnTo>
                    <a:pt x="8031" y="4138"/>
                  </a:lnTo>
                  <a:lnTo>
                    <a:pt x="8063" y="4156"/>
                  </a:lnTo>
                  <a:lnTo>
                    <a:pt x="8094" y="4175"/>
                  </a:lnTo>
                  <a:lnTo>
                    <a:pt x="8125" y="4195"/>
                  </a:lnTo>
                  <a:lnTo>
                    <a:pt x="8155" y="4216"/>
                  </a:lnTo>
                  <a:lnTo>
                    <a:pt x="8183" y="4238"/>
                  </a:lnTo>
                  <a:lnTo>
                    <a:pt x="8211" y="4262"/>
                  </a:lnTo>
                  <a:lnTo>
                    <a:pt x="8238" y="4286"/>
                  </a:lnTo>
                  <a:lnTo>
                    <a:pt x="8265" y="4311"/>
                  </a:lnTo>
                  <a:lnTo>
                    <a:pt x="8290" y="4337"/>
                  </a:lnTo>
                  <a:lnTo>
                    <a:pt x="8314" y="4365"/>
                  </a:lnTo>
                  <a:lnTo>
                    <a:pt x="8337" y="4393"/>
                  </a:lnTo>
                  <a:lnTo>
                    <a:pt x="8359" y="4421"/>
                  </a:lnTo>
                  <a:lnTo>
                    <a:pt x="8380" y="4451"/>
                  </a:lnTo>
                  <a:lnTo>
                    <a:pt x="8400" y="4482"/>
                  </a:lnTo>
                  <a:lnTo>
                    <a:pt x="8419" y="4513"/>
                  </a:lnTo>
                  <a:lnTo>
                    <a:pt x="8437" y="4545"/>
                  </a:lnTo>
                  <a:lnTo>
                    <a:pt x="8453" y="4578"/>
                  </a:lnTo>
                  <a:lnTo>
                    <a:pt x="8469" y="4611"/>
                  </a:lnTo>
                  <a:lnTo>
                    <a:pt x="8483" y="4644"/>
                  </a:lnTo>
                  <a:lnTo>
                    <a:pt x="8495" y="4678"/>
                  </a:lnTo>
                  <a:lnTo>
                    <a:pt x="8507" y="4713"/>
                  </a:lnTo>
                  <a:lnTo>
                    <a:pt x="8517" y="4748"/>
                  </a:lnTo>
                  <a:lnTo>
                    <a:pt x="8526" y="4783"/>
                  </a:lnTo>
                  <a:lnTo>
                    <a:pt x="8533" y="4819"/>
                  </a:lnTo>
                  <a:lnTo>
                    <a:pt x="8539" y="4855"/>
                  </a:lnTo>
                  <a:lnTo>
                    <a:pt x="8544" y="4891"/>
                  </a:lnTo>
                  <a:lnTo>
                    <a:pt x="8547" y="4927"/>
                  </a:lnTo>
                  <a:lnTo>
                    <a:pt x="8549" y="4963"/>
                  </a:lnTo>
                  <a:lnTo>
                    <a:pt x="855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4234;p37">
              <a:extLst>
                <a:ext uri="{FF2B5EF4-FFF2-40B4-BE49-F238E27FC236}">
                  <a16:creationId xmlns:a16="http://schemas.microsoft.com/office/drawing/2014/main" id="{1FE8A62E-413E-4CB2-A729-FF23CF1B006B}"/>
                </a:ext>
              </a:extLst>
            </p:cNvPr>
            <p:cNvSpPr/>
            <p:nvPr/>
          </p:nvSpPr>
          <p:spPr>
            <a:xfrm>
              <a:off x="296254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736" y="3880"/>
                  </a:moveTo>
                  <a:lnTo>
                    <a:pt x="7739" y="3887"/>
                  </a:lnTo>
                  <a:lnTo>
                    <a:pt x="7741" y="3887"/>
                  </a:lnTo>
                  <a:lnTo>
                    <a:pt x="7746" y="3888"/>
                  </a:lnTo>
                  <a:lnTo>
                    <a:pt x="7782" y="3894"/>
                  </a:lnTo>
                  <a:lnTo>
                    <a:pt x="7788" y="3896"/>
                  </a:lnTo>
                  <a:lnTo>
                    <a:pt x="7824" y="3903"/>
                  </a:lnTo>
                  <a:lnTo>
                    <a:pt x="7829" y="3904"/>
                  </a:lnTo>
                  <a:lnTo>
                    <a:pt x="7864" y="3913"/>
                  </a:lnTo>
                  <a:lnTo>
                    <a:pt x="7870" y="3915"/>
                  </a:lnTo>
                  <a:lnTo>
                    <a:pt x="7905" y="3925"/>
                  </a:lnTo>
                  <a:lnTo>
                    <a:pt x="7910" y="3926"/>
                  </a:lnTo>
                  <a:lnTo>
                    <a:pt x="7945" y="3938"/>
                  </a:lnTo>
                  <a:lnTo>
                    <a:pt x="7950" y="3940"/>
                  </a:lnTo>
                  <a:lnTo>
                    <a:pt x="7984" y="3952"/>
                  </a:lnTo>
                  <a:lnTo>
                    <a:pt x="7989" y="3954"/>
                  </a:lnTo>
                  <a:lnTo>
                    <a:pt x="8023" y="3968"/>
                  </a:lnTo>
                  <a:lnTo>
                    <a:pt x="8028" y="3970"/>
                  </a:lnTo>
                  <a:lnTo>
                    <a:pt x="8061" y="3986"/>
                  </a:lnTo>
                  <a:lnTo>
                    <a:pt x="8066" y="3988"/>
                  </a:lnTo>
                  <a:lnTo>
                    <a:pt x="8098" y="4004"/>
                  </a:lnTo>
                  <a:lnTo>
                    <a:pt x="8103" y="4007"/>
                  </a:lnTo>
                  <a:lnTo>
                    <a:pt x="8135" y="4025"/>
                  </a:lnTo>
                  <a:lnTo>
                    <a:pt x="8141" y="4028"/>
                  </a:lnTo>
                  <a:lnTo>
                    <a:pt x="8172" y="4047"/>
                  </a:lnTo>
                  <a:lnTo>
                    <a:pt x="8177" y="4050"/>
                  </a:lnTo>
                  <a:lnTo>
                    <a:pt x="8207" y="4070"/>
                  </a:lnTo>
                  <a:lnTo>
                    <a:pt x="8212" y="4073"/>
                  </a:lnTo>
                  <a:lnTo>
                    <a:pt x="8242" y="4094"/>
                  </a:lnTo>
                  <a:lnTo>
                    <a:pt x="8246" y="4097"/>
                  </a:lnTo>
                  <a:lnTo>
                    <a:pt x="8275" y="4120"/>
                  </a:lnTo>
                  <a:lnTo>
                    <a:pt x="8279" y="4123"/>
                  </a:lnTo>
                  <a:lnTo>
                    <a:pt x="8307" y="4146"/>
                  </a:lnTo>
                  <a:lnTo>
                    <a:pt x="8312" y="4150"/>
                  </a:lnTo>
                  <a:lnTo>
                    <a:pt x="8339" y="4174"/>
                  </a:lnTo>
                  <a:lnTo>
                    <a:pt x="8343" y="4178"/>
                  </a:lnTo>
                  <a:lnTo>
                    <a:pt x="8369" y="4203"/>
                  </a:lnTo>
                  <a:lnTo>
                    <a:pt x="8373" y="4207"/>
                  </a:lnTo>
                  <a:lnTo>
                    <a:pt x="8398" y="4233"/>
                  </a:lnTo>
                  <a:lnTo>
                    <a:pt x="8402" y="4238"/>
                  </a:lnTo>
                  <a:lnTo>
                    <a:pt x="8426" y="4265"/>
                  </a:lnTo>
                  <a:lnTo>
                    <a:pt x="8430" y="4269"/>
                  </a:lnTo>
                  <a:lnTo>
                    <a:pt x="8453" y="4297"/>
                  </a:lnTo>
                  <a:lnTo>
                    <a:pt x="8456" y="4301"/>
                  </a:lnTo>
                  <a:lnTo>
                    <a:pt x="8478" y="4330"/>
                  </a:lnTo>
                  <a:lnTo>
                    <a:pt x="8482" y="4335"/>
                  </a:lnTo>
                  <a:lnTo>
                    <a:pt x="8503" y="4364"/>
                  </a:lnTo>
                  <a:lnTo>
                    <a:pt x="8506" y="4369"/>
                  </a:lnTo>
                  <a:lnTo>
                    <a:pt x="8526" y="4400"/>
                  </a:lnTo>
                  <a:lnTo>
                    <a:pt x="8529" y="4405"/>
                  </a:lnTo>
                  <a:lnTo>
                    <a:pt x="8548" y="4436"/>
                  </a:lnTo>
                  <a:lnTo>
                    <a:pt x="8550" y="4440"/>
                  </a:lnTo>
                  <a:lnTo>
                    <a:pt x="8568" y="4472"/>
                  </a:lnTo>
                  <a:lnTo>
                    <a:pt x="8571" y="4477"/>
                  </a:lnTo>
                  <a:lnTo>
                    <a:pt x="8587" y="4510"/>
                  </a:lnTo>
                  <a:lnTo>
                    <a:pt x="8590" y="4515"/>
                  </a:lnTo>
                  <a:lnTo>
                    <a:pt x="8605" y="4548"/>
                  </a:lnTo>
                  <a:lnTo>
                    <a:pt x="8607" y="4553"/>
                  </a:lnTo>
                  <a:lnTo>
                    <a:pt x="8621" y="4587"/>
                  </a:lnTo>
                  <a:lnTo>
                    <a:pt x="8623" y="4592"/>
                  </a:lnTo>
                  <a:lnTo>
                    <a:pt x="8636" y="4626"/>
                  </a:lnTo>
                  <a:lnTo>
                    <a:pt x="8638" y="4631"/>
                  </a:lnTo>
                  <a:lnTo>
                    <a:pt x="8649" y="4666"/>
                  </a:lnTo>
                  <a:lnTo>
                    <a:pt x="8651" y="4671"/>
                  </a:lnTo>
                  <a:lnTo>
                    <a:pt x="8661" y="4706"/>
                  </a:lnTo>
                  <a:lnTo>
                    <a:pt x="8662" y="4712"/>
                  </a:lnTo>
                  <a:lnTo>
                    <a:pt x="8671" y="4747"/>
                  </a:lnTo>
                  <a:lnTo>
                    <a:pt x="8672" y="4752"/>
                  </a:lnTo>
                  <a:lnTo>
                    <a:pt x="8680" y="4788"/>
                  </a:lnTo>
                  <a:lnTo>
                    <a:pt x="8681" y="4794"/>
                  </a:lnTo>
                  <a:lnTo>
                    <a:pt x="8687" y="4829"/>
                  </a:lnTo>
                  <a:lnTo>
                    <a:pt x="8688" y="4835"/>
                  </a:lnTo>
                  <a:lnTo>
                    <a:pt x="8693" y="4871"/>
                  </a:lnTo>
                  <a:lnTo>
                    <a:pt x="8693" y="4877"/>
                  </a:lnTo>
                  <a:lnTo>
                    <a:pt x="8697" y="4913"/>
                  </a:lnTo>
                  <a:lnTo>
                    <a:pt x="8697" y="4919"/>
                  </a:lnTo>
                  <a:lnTo>
                    <a:pt x="8699" y="4955"/>
                  </a:lnTo>
                  <a:lnTo>
                    <a:pt x="8699" y="4961"/>
                  </a:lnTo>
                  <a:lnTo>
                    <a:pt x="8700" y="4997"/>
                  </a:lnTo>
                  <a:lnTo>
                    <a:pt x="8700" y="5003"/>
                  </a:lnTo>
                  <a:lnTo>
                    <a:pt x="8699" y="5039"/>
                  </a:lnTo>
                  <a:lnTo>
                    <a:pt x="8699" y="5045"/>
                  </a:lnTo>
                  <a:lnTo>
                    <a:pt x="8697" y="5081"/>
                  </a:lnTo>
                  <a:lnTo>
                    <a:pt x="8697" y="5087"/>
                  </a:lnTo>
                  <a:lnTo>
                    <a:pt x="8693" y="5123"/>
                  </a:lnTo>
                  <a:lnTo>
                    <a:pt x="8693" y="5129"/>
                  </a:lnTo>
                  <a:lnTo>
                    <a:pt x="8688" y="5165"/>
                  </a:lnTo>
                  <a:lnTo>
                    <a:pt x="8687" y="5171"/>
                  </a:lnTo>
                  <a:lnTo>
                    <a:pt x="8681" y="5206"/>
                  </a:lnTo>
                  <a:lnTo>
                    <a:pt x="8680" y="5212"/>
                  </a:lnTo>
                  <a:lnTo>
                    <a:pt x="8672" y="5248"/>
                  </a:lnTo>
                  <a:lnTo>
                    <a:pt x="8671" y="5253"/>
                  </a:lnTo>
                  <a:lnTo>
                    <a:pt x="8662" y="5288"/>
                  </a:lnTo>
                  <a:lnTo>
                    <a:pt x="8661" y="5294"/>
                  </a:lnTo>
                  <a:lnTo>
                    <a:pt x="8651" y="5329"/>
                  </a:lnTo>
                  <a:lnTo>
                    <a:pt x="8649" y="5334"/>
                  </a:lnTo>
                  <a:lnTo>
                    <a:pt x="8638" y="5369"/>
                  </a:lnTo>
                  <a:lnTo>
                    <a:pt x="8636" y="5374"/>
                  </a:lnTo>
                  <a:lnTo>
                    <a:pt x="8623" y="5408"/>
                  </a:lnTo>
                  <a:lnTo>
                    <a:pt x="8621" y="5413"/>
                  </a:lnTo>
                  <a:lnTo>
                    <a:pt x="8607" y="5447"/>
                  </a:lnTo>
                  <a:lnTo>
                    <a:pt x="8605" y="5452"/>
                  </a:lnTo>
                  <a:lnTo>
                    <a:pt x="8590" y="5485"/>
                  </a:lnTo>
                  <a:lnTo>
                    <a:pt x="8587" y="5490"/>
                  </a:lnTo>
                  <a:lnTo>
                    <a:pt x="8571" y="5523"/>
                  </a:lnTo>
                  <a:lnTo>
                    <a:pt x="8568" y="5528"/>
                  </a:lnTo>
                  <a:lnTo>
                    <a:pt x="8550" y="5560"/>
                  </a:lnTo>
                  <a:lnTo>
                    <a:pt x="8548" y="5564"/>
                  </a:lnTo>
                  <a:lnTo>
                    <a:pt x="8529" y="5595"/>
                  </a:lnTo>
                  <a:lnTo>
                    <a:pt x="8526" y="5600"/>
                  </a:lnTo>
                  <a:lnTo>
                    <a:pt x="8506" y="5631"/>
                  </a:lnTo>
                  <a:lnTo>
                    <a:pt x="8503" y="5636"/>
                  </a:lnTo>
                  <a:lnTo>
                    <a:pt x="8482" y="5665"/>
                  </a:lnTo>
                  <a:lnTo>
                    <a:pt x="8478" y="5670"/>
                  </a:lnTo>
                  <a:lnTo>
                    <a:pt x="8456" y="5699"/>
                  </a:lnTo>
                  <a:lnTo>
                    <a:pt x="8453" y="5703"/>
                  </a:lnTo>
                  <a:lnTo>
                    <a:pt x="8430" y="5731"/>
                  </a:lnTo>
                  <a:lnTo>
                    <a:pt x="8426" y="5735"/>
                  </a:lnTo>
                  <a:lnTo>
                    <a:pt x="8402" y="5762"/>
                  </a:lnTo>
                  <a:lnTo>
                    <a:pt x="8398" y="5767"/>
                  </a:lnTo>
                  <a:lnTo>
                    <a:pt x="8373" y="5793"/>
                  </a:lnTo>
                  <a:lnTo>
                    <a:pt x="8369" y="5797"/>
                  </a:lnTo>
                  <a:lnTo>
                    <a:pt x="8343" y="5822"/>
                  </a:lnTo>
                  <a:lnTo>
                    <a:pt x="8339" y="5826"/>
                  </a:lnTo>
                  <a:lnTo>
                    <a:pt x="8312" y="5850"/>
                  </a:lnTo>
                  <a:lnTo>
                    <a:pt x="8307" y="5854"/>
                  </a:lnTo>
                  <a:lnTo>
                    <a:pt x="8279" y="5877"/>
                  </a:lnTo>
                  <a:lnTo>
                    <a:pt x="8275" y="5880"/>
                  </a:lnTo>
                  <a:lnTo>
                    <a:pt x="8246" y="5903"/>
                  </a:lnTo>
                  <a:lnTo>
                    <a:pt x="8242" y="5906"/>
                  </a:lnTo>
                  <a:lnTo>
                    <a:pt x="8212" y="5927"/>
                  </a:lnTo>
                  <a:lnTo>
                    <a:pt x="8207" y="5930"/>
                  </a:lnTo>
                  <a:lnTo>
                    <a:pt x="8177" y="5950"/>
                  </a:lnTo>
                  <a:lnTo>
                    <a:pt x="8172" y="5953"/>
                  </a:lnTo>
                  <a:lnTo>
                    <a:pt x="8141" y="5972"/>
                  </a:lnTo>
                  <a:lnTo>
                    <a:pt x="8135" y="5975"/>
                  </a:lnTo>
                  <a:lnTo>
                    <a:pt x="8103" y="5993"/>
                  </a:lnTo>
                  <a:lnTo>
                    <a:pt x="8098" y="5996"/>
                  </a:lnTo>
                  <a:lnTo>
                    <a:pt x="8066" y="6012"/>
                  </a:lnTo>
                  <a:lnTo>
                    <a:pt x="8061" y="6014"/>
                  </a:lnTo>
                  <a:lnTo>
                    <a:pt x="8028" y="6030"/>
                  </a:lnTo>
                  <a:lnTo>
                    <a:pt x="8023" y="6032"/>
                  </a:lnTo>
                  <a:lnTo>
                    <a:pt x="7989" y="6046"/>
                  </a:lnTo>
                  <a:lnTo>
                    <a:pt x="7984" y="6048"/>
                  </a:lnTo>
                  <a:lnTo>
                    <a:pt x="7950" y="6060"/>
                  </a:lnTo>
                  <a:lnTo>
                    <a:pt x="7945" y="6062"/>
                  </a:lnTo>
                  <a:lnTo>
                    <a:pt x="7910" y="6074"/>
                  </a:lnTo>
                  <a:lnTo>
                    <a:pt x="7905" y="6075"/>
                  </a:lnTo>
                  <a:lnTo>
                    <a:pt x="7870" y="6085"/>
                  </a:lnTo>
                  <a:lnTo>
                    <a:pt x="7864" y="6087"/>
                  </a:lnTo>
                  <a:lnTo>
                    <a:pt x="7829" y="6096"/>
                  </a:lnTo>
                  <a:lnTo>
                    <a:pt x="7824" y="6097"/>
                  </a:lnTo>
                  <a:lnTo>
                    <a:pt x="7788" y="6104"/>
                  </a:lnTo>
                  <a:lnTo>
                    <a:pt x="7782" y="6106"/>
                  </a:lnTo>
                  <a:lnTo>
                    <a:pt x="7746" y="6112"/>
                  </a:lnTo>
                  <a:lnTo>
                    <a:pt x="7741" y="6113"/>
                  </a:lnTo>
                  <a:lnTo>
                    <a:pt x="7739" y="6113"/>
                  </a:lnTo>
                  <a:lnTo>
                    <a:pt x="7736" y="6120"/>
                  </a:lnTo>
                  <a:lnTo>
                    <a:pt x="7732" y="6133"/>
                  </a:lnTo>
                  <a:lnTo>
                    <a:pt x="7692" y="6240"/>
                  </a:lnTo>
                  <a:lnTo>
                    <a:pt x="7687" y="6252"/>
                  </a:lnTo>
                  <a:lnTo>
                    <a:pt x="7644" y="6358"/>
                  </a:lnTo>
                  <a:lnTo>
                    <a:pt x="7638" y="6370"/>
                  </a:lnTo>
                  <a:lnTo>
                    <a:pt x="7591" y="6474"/>
                  </a:lnTo>
                  <a:lnTo>
                    <a:pt x="7585" y="6486"/>
                  </a:lnTo>
                  <a:lnTo>
                    <a:pt x="7533" y="6588"/>
                  </a:lnTo>
                  <a:lnTo>
                    <a:pt x="7527" y="6600"/>
                  </a:lnTo>
                  <a:lnTo>
                    <a:pt x="7471" y="6701"/>
                  </a:lnTo>
                  <a:lnTo>
                    <a:pt x="7465" y="6712"/>
                  </a:lnTo>
                  <a:lnTo>
                    <a:pt x="7405" y="6810"/>
                  </a:lnTo>
                  <a:lnTo>
                    <a:pt x="7398" y="6821"/>
                  </a:lnTo>
                  <a:lnTo>
                    <a:pt x="7336" y="6917"/>
                  </a:lnTo>
                  <a:lnTo>
                    <a:pt x="7328" y="6928"/>
                  </a:lnTo>
                  <a:lnTo>
                    <a:pt x="7262" y="7022"/>
                  </a:lnTo>
                  <a:lnTo>
                    <a:pt x="7254" y="7032"/>
                  </a:lnTo>
                  <a:lnTo>
                    <a:pt x="7184" y="7123"/>
                  </a:lnTo>
                  <a:lnTo>
                    <a:pt x="7176" y="7133"/>
                  </a:lnTo>
                  <a:lnTo>
                    <a:pt x="7103" y="7221"/>
                  </a:lnTo>
                  <a:lnTo>
                    <a:pt x="7095" y="7231"/>
                  </a:lnTo>
                  <a:lnTo>
                    <a:pt x="7019" y="7317"/>
                  </a:lnTo>
                  <a:lnTo>
                    <a:pt x="7010" y="7326"/>
                  </a:lnTo>
                  <a:lnTo>
                    <a:pt x="6931" y="7408"/>
                  </a:lnTo>
                  <a:lnTo>
                    <a:pt x="6921" y="7418"/>
                  </a:lnTo>
                  <a:lnTo>
                    <a:pt x="6839" y="7497"/>
                  </a:lnTo>
                  <a:lnTo>
                    <a:pt x="6829" y="7506"/>
                  </a:lnTo>
                  <a:lnTo>
                    <a:pt x="6744" y="7582"/>
                  </a:lnTo>
                  <a:lnTo>
                    <a:pt x="6734" y="7591"/>
                  </a:lnTo>
                  <a:lnTo>
                    <a:pt x="6646" y="7664"/>
                  </a:lnTo>
                  <a:lnTo>
                    <a:pt x="6636" y="7672"/>
                  </a:lnTo>
                  <a:lnTo>
                    <a:pt x="6545" y="7741"/>
                  </a:lnTo>
                  <a:lnTo>
                    <a:pt x="6535" y="7749"/>
                  </a:lnTo>
                  <a:lnTo>
                    <a:pt x="6441" y="7816"/>
                  </a:lnTo>
                  <a:lnTo>
                    <a:pt x="6430" y="7823"/>
                  </a:lnTo>
                  <a:lnTo>
                    <a:pt x="6334" y="7886"/>
                  </a:lnTo>
                  <a:lnTo>
                    <a:pt x="6323" y="7893"/>
                  </a:lnTo>
                  <a:lnTo>
                    <a:pt x="6224" y="7952"/>
                  </a:lnTo>
                  <a:lnTo>
                    <a:pt x="6214" y="7958"/>
                  </a:lnTo>
                  <a:lnTo>
                    <a:pt x="6113" y="8014"/>
                  </a:lnTo>
                  <a:lnTo>
                    <a:pt x="6101" y="8020"/>
                  </a:lnTo>
                  <a:lnTo>
                    <a:pt x="5999" y="8072"/>
                  </a:lnTo>
                  <a:lnTo>
                    <a:pt x="5987" y="8078"/>
                  </a:lnTo>
                  <a:lnTo>
                    <a:pt x="5883" y="8125"/>
                  </a:lnTo>
                  <a:lnTo>
                    <a:pt x="5871" y="8131"/>
                  </a:lnTo>
                  <a:lnTo>
                    <a:pt x="5765" y="8174"/>
                  </a:lnTo>
                  <a:lnTo>
                    <a:pt x="5753" y="8179"/>
                  </a:lnTo>
                  <a:lnTo>
                    <a:pt x="5646" y="8219"/>
                  </a:lnTo>
                  <a:lnTo>
                    <a:pt x="5633" y="8223"/>
                  </a:lnTo>
                  <a:lnTo>
                    <a:pt x="5525" y="8259"/>
                  </a:lnTo>
                  <a:lnTo>
                    <a:pt x="5512" y="8263"/>
                  </a:lnTo>
                  <a:lnTo>
                    <a:pt x="5403" y="8295"/>
                  </a:lnTo>
                  <a:lnTo>
                    <a:pt x="5390" y="8298"/>
                  </a:lnTo>
                  <a:lnTo>
                    <a:pt x="5279" y="8326"/>
                  </a:lnTo>
                  <a:lnTo>
                    <a:pt x="5266" y="8329"/>
                  </a:lnTo>
                  <a:lnTo>
                    <a:pt x="5154" y="8352"/>
                  </a:lnTo>
                  <a:lnTo>
                    <a:pt x="5142" y="8354"/>
                  </a:lnTo>
                  <a:lnTo>
                    <a:pt x="5029" y="8374"/>
                  </a:lnTo>
                  <a:lnTo>
                    <a:pt x="5016" y="8376"/>
                  </a:lnTo>
                  <a:lnTo>
                    <a:pt x="4902" y="8391"/>
                  </a:lnTo>
                  <a:lnTo>
                    <a:pt x="4889" y="8392"/>
                  </a:lnTo>
                  <a:lnTo>
                    <a:pt x="4775" y="8403"/>
                  </a:lnTo>
                  <a:lnTo>
                    <a:pt x="4762" y="8404"/>
                  </a:lnTo>
                  <a:lnTo>
                    <a:pt x="4648" y="8410"/>
                  </a:lnTo>
                  <a:lnTo>
                    <a:pt x="4635" y="8411"/>
                  </a:lnTo>
                  <a:lnTo>
                    <a:pt x="4520" y="8413"/>
                  </a:lnTo>
                  <a:lnTo>
                    <a:pt x="4506" y="8413"/>
                  </a:lnTo>
                  <a:lnTo>
                    <a:pt x="4391" y="8411"/>
                  </a:lnTo>
                  <a:lnTo>
                    <a:pt x="4378" y="8410"/>
                  </a:lnTo>
                  <a:lnTo>
                    <a:pt x="4263" y="8404"/>
                  </a:lnTo>
                  <a:lnTo>
                    <a:pt x="4250" y="8403"/>
                  </a:lnTo>
                  <a:lnTo>
                    <a:pt x="4136" y="8392"/>
                  </a:lnTo>
                  <a:lnTo>
                    <a:pt x="4123" y="8391"/>
                  </a:lnTo>
                  <a:lnTo>
                    <a:pt x="4010" y="8376"/>
                  </a:lnTo>
                  <a:lnTo>
                    <a:pt x="3997" y="8374"/>
                  </a:lnTo>
                  <a:lnTo>
                    <a:pt x="3884" y="8354"/>
                  </a:lnTo>
                  <a:lnTo>
                    <a:pt x="3871" y="8352"/>
                  </a:lnTo>
                  <a:lnTo>
                    <a:pt x="3759" y="8329"/>
                  </a:lnTo>
                  <a:lnTo>
                    <a:pt x="3746" y="8326"/>
                  </a:lnTo>
                  <a:lnTo>
                    <a:pt x="3636" y="8298"/>
                  </a:lnTo>
                  <a:lnTo>
                    <a:pt x="3623" y="8295"/>
                  </a:lnTo>
                  <a:lnTo>
                    <a:pt x="3513" y="8263"/>
                  </a:lnTo>
                  <a:lnTo>
                    <a:pt x="3501" y="8259"/>
                  </a:lnTo>
                  <a:lnTo>
                    <a:pt x="3392" y="8223"/>
                  </a:lnTo>
                  <a:lnTo>
                    <a:pt x="3380" y="8219"/>
                  </a:lnTo>
                  <a:lnTo>
                    <a:pt x="3273" y="8179"/>
                  </a:lnTo>
                  <a:lnTo>
                    <a:pt x="3260" y="8174"/>
                  </a:lnTo>
                  <a:lnTo>
                    <a:pt x="3155" y="8131"/>
                  </a:lnTo>
                  <a:lnTo>
                    <a:pt x="3143" y="8125"/>
                  </a:lnTo>
                  <a:lnTo>
                    <a:pt x="3038" y="8078"/>
                  </a:lnTo>
                  <a:lnTo>
                    <a:pt x="3027" y="8072"/>
                  </a:lnTo>
                  <a:lnTo>
                    <a:pt x="2924" y="8020"/>
                  </a:lnTo>
                  <a:lnTo>
                    <a:pt x="2913" y="8014"/>
                  </a:lnTo>
                  <a:lnTo>
                    <a:pt x="2812" y="7958"/>
                  </a:lnTo>
                  <a:lnTo>
                    <a:pt x="2801" y="7952"/>
                  </a:lnTo>
                  <a:lnTo>
                    <a:pt x="2702" y="7893"/>
                  </a:lnTo>
                  <a:lnTo>
                    <a:pt x="2691" y="7886"/>
                  </a:lnTo>
                  <a:lnTo>
                    <a:pt x="2595" y="7823"/>
                  </a:lnTo>
                  <a:lnTo>
                    <a:pt x="2584" y="7815"/>
                  </a:lnTo>
                  <a:lnTo>
                    <a:pt x="2491" y="7749"/>
                  </a:lnTo>
                  <a:lnTo>
                    <a:pt x="2480" y="7741"/>
                  </a:lnTo>
                  <a:lnTo>
                    <a:pt x="2389" y="7672"/>
                  </a:lnTo>
                  <a:lnTo>
                    <a:pt x="2379" y="7664"/>
                  </a:lnTo>
                  <a:lnTo>
                    <a:pt x="2291" y="7591"/>
                  </a:lnTo>
                  <a:lnTo>
                    <a:pt x="2281" y="7582"/>
                  </a:lnTo>
                  <a:lnTo>
                    <a:pt x="2196" y="7506"/>
                  </a:lnTo>
                  <a:lnTo>
                    <a:pt x="2186" y="7497"/>
                  </a:lnTo>
                  <a:lnTo>
                    <a:pt x="2104" y="7418"/>
                  </a:lnTo>
                  <a:lnTo>
                    <a:pt x="2095" y="7409"/>
                  </a:lnTo>
                  <a:lnTo>
                    <a:pt x="2016" y="7326"/>
                  </a:lnTo>
                  <a:lnTo>
                    <a:pt x="2007" y="7317"/>
                  </a:lnTo>
                  <a:lnTo>
                    <a:pt x="1931" y="7231"/>
                  </a:lnTo>
                  <a:lnTo>
                    <a:pt x="1922" y="7222"/>
                  </a:lnTo>
                  <a:lnTo>
                    <a:pt x="1849" y="7133"/>
                  </a:lnTo>
                  <a:lnTo>
                    <a:pt x="1841" y="7123"/>
                  </a:lnTo>
                  <a:lnTo>
                    <a:pt x="1771" y="7032"/>
                  </a:lnTo>
                  <a:lnTo>
                    <a:pt x="1763" y="7022"/>
                  </a:lnTo>
                  <a:lnTo>
                    <a:pt x="1697" y="6928"/>
                  </a:lnTo>
                  <a:lnTo>
                    <a:pt x="1690" y="6918"/>
                  </a:lnTo>
                  <a:lnTo>
                    <a:pt x="1627" y="6821"/>
                  </a:lnTo>
                  <a:lnTo>
                    <a:pt x="1620" y="6810"/>
                  </a:lnTo>
                  <a:lnTo>
                    <a:pt x="1560" y="6712"/>
                  </a:lnTo>
                  <a:lnTo>
                    <a:pt x="1554" y="6700"/>
                  </a:lnTo>
                  <a:lnTo>
                    <a:pt x="1498" y="6599"/>
                  </a:lnTo>
                  <a:lnTo>
                    <a:pt x="1492" y="6588"/>
                  </a:lnTo>
                  <a:lnTo>
                    <a:pt x="1440" y="6486"/>
                  </a:lnTo>
                  <a:lnTo>
                    <a:pt x="1435" y="6474"/>
                  </a:lnTo>
                  <a:lnTo>
                    <a:pt x="1387" y="6370"/>
                  </a:lnTo>
                  <a:lnTo>
                    <a:pt x="1382" y="6358"/>
                  </a:lnTo>
                  <a:lnTo>
                    <a:pt x="1338" y="6252"/>
                  </a:lnTo>
                  <a:lnTo>
                    <a:pt x="1333" y="6240"/>
                  </a:lnTo>
                  <a:lnTo>
                    <a:pt x="1294" y="6133"/>
                  </a:lnTo>
                  <a:lnTo>
                    <a:pt x="1289" y="6120"/>
                  </a:lnTo>
                  <a:lnTo>
                    <a:pt x="1254" y="6012"/>
                  </a:lnTo>
                  <a:lnTo>
                    <a:pt x="1250" y="6000"/>
                  </a:lnTo>
                  <a:lnTo>
                    <a:pt x="1218" y="5890"/>
                  </a:lnTo>
                  <a:lnTo>
                    <a:pt x="1215" y="5877"/>
                  </a:lnTo>
                  <a:lnTo>
                    <a:pt x="1187" y="5766"/>
                  </a:lnTo>
                  <a:lnTo>
                    <a:pt x="1184" y="5754"/>
                  </a:lnTo>
                  <a:lnTo>
                    <a:pt x="1161" y="5642"/>
                  </a:lnTo>
                  <a:lnTo>
                    <a:pt x="1159" y="5629"/>
                  </a:lnTo>
                  <a:lnTo>
                    <a:pt x="1139" y="5516"/>
                  </a:lnTo>
                  <a:lnTo>
                    <a:pt x="1137" y="5503"/>
                  </a:lnTo>
                  <a:lnTo>
                    <a:pt x="1122" y="5390"/>
                  </a:lnTo>
                  <a:lnTo>
                    <a:pt x="1121" y="5377"/>
                  </a:lnTo>
                  <a:lnTo>
                    <a:pt x="1110" y="5263"/>
                  </a:lnTo>
                  <a:lnTo>
                    <a:pt x="1109" y="5250"/>
                  </a:lnTo>
                  <a:lnTo>
                    <a:pt x="1103" y="5135"/>
                  </a:lnTo>
                  <a:lnTo>
                    <a:pt x="1102" y="5122"/>
                  </a:lnTo>
                  <a:lnTo>
                    <a:pt x="1100" y="5007"/>
                  </a:lnTo>
                  <a:lnTo>
                    <a:pt x="1100" y="4993"/>
                  </a:lnTo>
                  <a:lnTo>
                    <a:pt x="1102" y="4878"/>
                  </a:lnTo>
                  <a:lnTo>
                    <a:pt x="1103" y="4865"/>
                  </a:lnTo>
                  <a:lnTo>
                    <a:pt x="1109" y="4750"/>
                  </a:lnTo>
                  <a:lnTo>
                    <a:pt x="1110" y="4737"/>
                  </a:lnTo>
                  <a:lnTo>
                    <a:pt x="1121" y="4623"/>
                  </a:lnTo>
                  <a:lnTo>
                    <a:pt x="1122" y="4610"/>
                  </a:lnTo>
                  <a:lnTo>
                    <a:pt x="1137" y="4497"/>
                  </a:lnTo>
                  <a:lnTo>
                    <a:pt x="1139" y="4484"/>
                  </a:lnTo>
                  <a:lnTo>
                    <a:pt x="1159" y="4371"/>
                  </a:lnTo>
                  <a:lnTo>
                    <a:pt x="1161" y="4358"/>
                  </a:lnTo>
                  <a:lnTo>
                    <a:pt x="1184" y="4246"/>
                  </a:lnTo>
                  <a:lnTo>
                    <a:pt x="1187" y="4234"/>
                  </a:lnTo>
                  <a:lnTo>
                    <a:pt x="1215" y="4123"/>
                  </a:lnTo>
                  <a:lnTo>
                    <a:pt x="1218" y="4110"/>
                  </a:lnTo>
                  <a:lnTo>
                    <a:pt x="1250" y="4000"/>
                  </a:lnTo>
                  <a:lnTo>
                    <a:pt x="1254" y="3988"/>
                  </a:lnTo>
                  <a:lnTo>
                    <a:pt x="1289" y="3880"/>
                  </a:lnTo>
                  <a:lnTo>
                    <a:pt x="1294" y="3867"/>
                  </a:lnTo>
                  <a:lnTo>
                    <a:pt x="1333" y="3760"/>
                  </a:lnTo>
                  <a:lnTo>
                    <a:pt x="1338" y="3748"/>
                  </a:lnTo>
                  <a:lnTo>
                    <a:pt x="1382" y="3642"/>
                  </a:lnTo>
                  <a:lnTo>
                    <a:pt x="1387" y="3630"/>
                  </a:lnTo>
                  <a:lnTo>
                    <a:pt x="1435" y="3526"/>
                  </a:lnTo>
                  <a:lnTo>
                    <a:pt x="1440" y="3514"/>
                  </a:lnTo>
                  <a:lnTo>
                    <a:pt x="1492" y="3412"/>
                  </a:lnTo>
                  <a:lnTo>
                    <a:pt x="1498" y="3401"/>
                  </a:lnTo>
                  <a:lnTo>
                    <a:pt x="1554" y="3300"/>
                  </a:lnTo>
                  <a:lnTo>
                    <a:pt x="1560" y="3288"/>
                  </a:lnTo>
                  <a:lnTo>
                    <a:pt x="1620" y="3190"/>
                  </a:lnTo>
                  <a:lnTo>
                    <a:pt x="1627" y="3179"/>
                  </a:lnTo>
                  <a:lnTo>
                    <a:pt x="1690" y="3082"/>
                  </a:lnTo>
                  <a:lnTo>
                    <a:pt x="1697" y="3072"/>
                  </a:lnTo>
                  <a:lnTo>
                    <a:pt x="1763" y="2978"/>
                  </a:lnTo>
                  <a:lnTo>
                    <a:pt x="1771" y="2968"/>
                  </a:lnTo>
                  <a:lnTo>
                    <a:pt x="1841" y="2877"/>
                  </a:lnTo>
                  <a:lnTo>
                    <a:pt x="1849" y="2867"/>
                  </a:lnTo>
                  <a:lnTo>
                    <a:pt x="1922" y="2778"/>
                  </a:lnTo>
                  <a:lnTo>
                    <a:pt x="1931" y="2769"/>
                  </a:lnTo>
                  <a:lnTo>
                    <a:pt x="2007" y="2683"/>
                  </a:lnTo>
                  <a:lnTo>
                    <a:pt x="2016" y="2674"/>
                  </a:lnTo>
                  <a:lnTo>
                    <a:pt x="2095" y="2591"/>
                  </a:lnTo>
                  <a:lnTo>
                    <a:pt x="2104" y="2582"/>
                  </a:lnTo>
                  <a:lnTo>
                    <a:pt x="2186" y="2503"/>
                  </a:lnTo>
                  <a:lnTo>
                    <a:pt x="2196" y="2494"/>
                  </a:lnTo>
                  <a:lnTo>
                    <a:pt x="2281" y="2418"/>
                  </a:lnTo>
                  <a:lnTo>
                    <a:pt x="2291" y="2409"/>
                  </a:lnTo>
                  <a:lnTo>
                    <a:pt x="2379" y="2336"/>
                  </a:lnTo>
                  <a:lnTo>
                    <a:pt x="2389" y="2328"/>
                  </a:lnTo>
                  <a:lnTo>
                    <a:pt x="2480" y="2259"/>
                  </a:lnTo>
                  <a:lnTo>
                    <a:pt x="2491" y="2251"/>
                  </a:lnTo>
                  <a:lnTo>
                    <a:pt x="2584" y="2185"/>
                  </a:lnTo>
                  <a:lnTo>
                    <a:pt x="2595" y="2177"/>
                  </a:lnTo>
                  <a:lnTo>
                    <a:pt x="2691" y="2114"/>
                  </a:lnTo>
                  <a:lnTo>
                    <a:pt x="2702" y="2107"/>
                  </a:lnTo>
                  <a:lnTo>
                    <a:pt x="2801" y="2048"/>
                  </a:lnTo>
                  <a:lnTo>
                    <a:pt x="2812" y="2042"/>
                  </a:lnTo>
                  <a:lnTo>
                    <a:pt x="2913" y="1986"/>
                  </a:lnTo>
                  <a:lnTo>
                    <a:pt x="2924" y="1980"/>
                  </a:lnTo>
                  <a:lnTo>
                    <a:pt x="3027" y="1928"/>
                  </a:lnTo>
                  <a:lnTo>
                    <a:pt x="3038" y="1922"/>
                  </a:lnTo>
                  <a:lnTo>
                    <a:pt x="3143" y="1875"/>
                  </a:lnTo>
                  <a:lnTo>
                    <a:pt x="3155" y="1869"/>
                  </a:lnTo>
                  <a:lnTo>
                    <a:pt x="3260" y="1826"/>
                  </a:lnTo>
                  <a:lnTo>
                    <a:pt x="3273" y="1821"/>
                  </a:lnTo>
                  <a:lnTo>
                    <a:pt x="3380" y="1781"/>
                  </a:lnTo>
                  <a:lnTo>
                    <a:pt x="3392" y="1777"/>
                  </a:lnTo>
                  <a:lnTo>
                    <a:pt x="3501" y="1741"/>
                  </a:lnTo>
                  <a:lnTo>
                    <a:pt x="3513" y="1737"/>
                  </a:lnTo>
                  <a:lnTo>
                    <a:pt x="3623" y="1705"/>
                  </a:lnTo>
                  <a:lnTo>
                    <a:pt x="3636" y="1702"/>
                  </a:lnTo>
                  <a:lnTo>
                    <a:pt x="3746" y="1674"/>
                  </a:lnTo>
                  <a:lnTo>
                    <a:pt x="3759" y="1671"/>
                  </a:lnTo>
                  <a:lnTo>
                    <a:pt x="3871" y="1648"/>
                  </a:lnTo>
                  <a:lnTo>
                    <a:pt x="3884" y="1646"/>
                  </a:lnTo>
                  <a:lnTo>
                    <a:pt x="3997" y="1626"/>
                  </a:lnTo>
                  <a:lnTo>
                    <a:pt x="4010" y="1624"/>
                  </a:lnTo>
                  <a:lnTo>
                    <a:pt x="4123" y="1609"/>
                  </a:lnTo>
                  <a:lnTo>
                    <a:pt x="4136" y="1608"/>
                  </a:lnTo>
                  <a:lnTo>
                    <a:pt x="4250" y="1597"/>
                  </a:lnTo>
                  <a:lnTo>
                    <a:pt x="4263" y="1596"/>
                  </a:lnTo>
                  <a:lnTo>
                    <a:pt x="4378" y="1590"/>
                  </a:lnTo>
                  <a:lnTo>
                    <a:pt x="4391" y="1589"/>
                  </a:lnTo>
                  <a:lnTo>
                    <a:pt x="4506" y="1587"/>
                  </a:lnTo>
                  <a:lnTo>
                    <a:pt x="4520" y="1587"/>
                  </a:lnTo>
                  <a:lnTo>
                    <a:pt x="4635" y="1589"/>
                  </a:lnTo>
                  <a:lnTo>
                    <a:pt x="4648" y="1590"/>
                  </a:lnTo>
                  <a:lnTo>
                    <a:pt x="4762" y="1596"/>
                  </a:lnTo>
                  <a:lnTo>
                    <a:pt x="4775" y="1597"/>
                  </a:lnTo>
                  <a:lnTo>
                    <a:pt x="4889" y="1608"/>
                  </a:lnTo>
                  <a:lnTo>
                    <a:pt x="4902" y="1609"/>
                  </a:lnTo>
                  <a:lnTo>
                    <a:pt x="5016" y="1624"/>
                  </a:lnTo>
                  <a:lnTo>
                    <a:pt x="5029" y="1626"/>
                  </a:lnTo>
                  <a:lnTo>
                    <a:pt x="5142" y="1646"/>
                  </a:lnTo>
                  <a:lnTo>
                    <a:pt x="5154" y="1648"/>
                  </a:lnTo>
                  <a:lnTo>
                    <a:pt x="5266" y="1671"/>
                  </a:lnTo>
                  <a:lnTo>
                    <a:pt x="5279" y="1674"/>
                  </a:lnTo>
                  <a:lnTo>
                    <a:pt x="5390" y="1702"/>
                  </a:lnTo>
                  <a:lnTo>
                    <a:pt x="5403" y="1705"/>
                  </a:lnTo>
                  <a:lnTo>
                    <a:pt x="5512" y="1737"/>
                  </a:lnTo>
                  <a:lnTo>
                    <a:pt x="5525" y="1741"/>
                  </a:lnTo>
                  <a:lnTo>
                    <a:pt x="5633" y="1777"/>
                  </a:lnTo>
                  <a:lnTo>
                    <a:pt x="5646" y="1781"/>
                  </a:lnTo>
                  <a:lnTo>
                    <a:pt x="5753" y="1821"/>
                  </a:lnTo>
                  <a:lnTo>
                    <a:pt x="5765" y="1826"/>
                  </a:lnTo>
                  <a:lnTo>
                    <a:pt x="5871" y="1869"/>
                  </a:lnTo>
                  <a:lnTo>
                    <a:pt x="5883" y="1875"/>
                  </a:lnTo>
                  <a:lnTo>
                    <a:pt x="5987" y="1922"/>
                  </a:lnTo>
                  <a:lnTo>
                    <a:pt x="5999" y="1928"/>
                  </a:lnTo>
                  <a:lnTo>
                    <a:pt x="6101" y="1980"/>
                  </a:lnTo>
                  <a:lnTo>
                    <a:pt x="6113" y="1986"/>
                  </a:lnTo>
                  <a:lnTo>
                    <a:pt x="6214" y="2042"/>
                  </a:lnTo>
                  <a:lnTo>
                    <a:pt x="6224" y="2048"/>
                  </a:lnTo>
                  <a:lnTo>
                    <a:pt x="6323" y="2107"/>
                  </a:lnTo>
                  <a:lnTo>
                    <a:pt x="6334" y="2114"/>
                  </a:lnTo>
                  <a:lnTo>
                    <a:pt x="6430" y="2177"/>
                  </a:lnTo>
                  <a:lnTo>
                    <a:pt x="6441" y="2184"/>
                  </a:lnTo>
                  <a:lnTo>
                    <a:pt x="6535" y="2251"/>
                  </a:lnTo>
                  <a:lnTo>
                    <a:pt x="6545" y="2259"/>
                  </a:lnTo>
                  <a:lnTo>
                    <a:pt x="6636" y="2328"/>
                  </a:lnTo>
                  <a:lnTo>
                    <a:pt x="6646" y="2336"/>
                  </a:lnTo>
                  <a:lnTo>
                    <a:pt x="6734" y="2409"/>
                  </a:lnTo>
                  <a:lnTo>
                    <a:pt x="6744" y="2418"/>
                  </a:lnTo>
                  <a:lnTo>
                    <a:pt x="6829" y="2494"/>
                  </a:lnTo>
                  <a:lnTo>
                    <a:pt x="6839" y="2503"/>
                  </a:lnTo>
                  <a:lnTo>
                    <a:pt x="6921" y="2582"/>
                  </a:lnTo>
                  <a:lnTo>
                    <a:pt x="6931" y="2592"/>
                  </a:lnTo>
                  <a:lnTo>
                    <a:pt x="7010" y="2674"/>
                  </a:lnTo>
                  <a:lnTo>
                    <a:pt x="7019" y="2683"/>
                  </a:lnTo>
                  <a:lnTo>
                    <a:pt x="7095" y="2769"/>
                  </a:lnTo>
                  <a:lnTo>
                    <a:pt x="7103" y="2779"/>
                  </a:lnTo>
                  <a:lnTo>
                    <a:pt x="7176" y="2867"/>
                  </a:lnTo>
                  <a:lnTo>
                    <a:pt x="7184" y="2877"/>
                  </a:lnTo>
                  <a:lnTo>
                    <a:pt x="7254" y="2968"/>
                  </a:lnTo>
                  <a:lnTo>
                    <a:pt x="7262" y="2978"/>
                  </a:lnTo>
                  <a:lnTo>
                    <a:pt x="7328" y="3072"/>
                  </a:lnTo>
                  <a:lnTo>
                    <a:pt x="7336" y="3083"/>
                  </a:lnTo>
                  <a:lnTo>
                    <a:pt x="7398" y="3179"/>
                  </a:lnTo>
                  <a:lnTo>
                    <a:pt x="7405" y="3190"/>
                  </a:lnTo>
                  <a:lnTo>
                    <a:pt x="7465" y="3288"/>
                  </a:lnTo>
                  <a:lnTo>
                    <a:pt x="7471" y="3299"/>
                  </a:lnTo>
                  <a:lnTo>
                    <a:pt x="7527" y="3400"/>
                  </a:lnTo>
                  <a:lnTo>
                    <a:pt x="7533" y="3412"/>
                  </a:lnTo>
                  <a:lnTo>
                    <a:pt x="7585" y="3514"/>
                  </a:lnTo>
                  <a:lnTo>
                    <a:pt x="7591" y="3526"/>
                  </a:lnTo>
                  <a:lnTo>
                    <a:pt x="7638" y="3630"/>
                  </a:lnTo>
                  <a:lnTo>
                    <a:pt x="7644" y="3642"/>
                  </a:lnTo>
                  <a:lnTo>
                    <a:pt x="7687" y="3748"/>
                  </a:lnTo>
                  <a:lnTo>
                    <a:pt x="7692" y="3760"/>
                  </a:lnTo>
                  <a:lnTo>
                    <a:pt x="7732" y="3867"/>
                  </a:lnTo>
                  <a:lnTo>
                    <a:pt x="7736" y="3880"/>
                  </a:lnTo>
                  <a:close/>
                  <a:moveTo>
                    <a:pt x="7923" y="4878"/>
                  </a:moveTo>
                  <a:lnTo>
                    <a:pt x="7925" y="4993"/>
                  </a:lnTo>
                  <a:lnTo>
                    <a:pt x="7925" y="5007"/>
                  </a:lnTo>
                  <a:lnTo>
                    <a:pt x="7923" y="5122"/>
                  </a:lnTo>
                  <a:lnTo>
                    <a:pt x="7922" y="5135"/>
                  </a:lnTo>
                  <a:lnTo>
                    <a:pt x="7916" y="5249"/>
                  </a:lnTo>
                  <a:lnTo>
                    <a:pt x="7915" y="5262"/>
                  </a:lnTo>
                  <a:lnTo>
                    <a:pt x="7904" y="5377"/>
                  </a:lnTo>
                  <a:lnTo>
                    <a:pt x="7903" y="5390"/>
                  </a:lnTo>
                  <a:lnTo>
                    <a:pt x="7888" y="5503"/>
                  </a:lnTo>
                  <a:lnTo>
                    <a:pt x="7886" y="5516"/>
                  </a:lnTo>
                  <a:lnTo>
                    <a:pt x="7867" y="5629"/>
                  </a:lnTo>
                  <a:lnTo>
                    <a:pt x="7864" y="5642"/>
                  </a:lnTo>
                  <a:lnTo>
                    <a:pt x="7841" y="5753"/>
                  </a:lnTo>
                  <a:lnTo>
                    <a:pt x="7838" y="5766"/>
                  </a:lnTo>
                  <a:lnTo>
                    <a:pt x="7834" y="5783"/>
                  </a:lnTo>
                  <a:lnTo>
                    <a:pt x="7848" y="5778"/>
                  </a:lnTo>
                  <a:lnTo>
                    <a:pt x="7877" y="5768"/>
                  </a:lnTo>
                  <a:lnTo>
                    <a:pt x="7905" y="5756"/>
                  </a:lnTo>
                  <a:lnTo>
                    <a:pt x="7933" y="5743"/>
                  </a:lnTo>
                  <a:lnTo>
                    <a:pt x="7961" y="5729"/>
                  </a:lnTo>
                  <a:lnTo>
                    <a:pt x="7988" y="5714"/>
                  </a:lnTo>
                  <a:lnTo>
                    <a:pt x="8014" y="5698"/>
                  </a:lnTo>
                  <a:lnTo>
                    <a:pt x="8040" y="5681"/>
                  </a:lnTo>
                  <a:lnTo>
                    <a:pt x="8065" y="5663"/>
                  </a:lnTo>
                  <a:lnTo>
                    <a:pt x="8090" y="5644"/>
                  </a:lnTo>
                  <a:lnTo>
                    <a:pt x="8113" y="5625"/>
                  </a:lnTo>
                  <a:lnTo>
                    <a:pt x="8136" y="5604"/>
                  </a:lnTo>
                  <a:lnTo>
                    <a:pt x="8158" y="5583"/>
                  </a:lnTo>
                  <a:lnTo>
                    <a:pt x="8180" y="5561"/>
                  </a:lnTo>
                  <a:lnTo>
                    <a:pt x="8200" y="5538"/>
                  </a:lnTo>
                  <a:lnTo>
                    <a:pt x="8220" y="5514"/>
                  </a:lnTo>
                  <a:lnTo>
                    <a:pt x="8238" y="5490"/>
                  </a:lnTo>
                  <a:lnTo>
                    <a:pt x="8256" y="5465"/>
                  </a:lnTo>
                  <a:lnTo>
                    <a:pt x="8273" y="5439"/>
                  </a:lnTo>
                  <a:lnTo>
                    <a:pt x="8289" y="5412"/>
                  </a:lnTo>
                  <a:lnTo>
                    <a:pt x="8304" y="5385"/>
                  </a:lnTo>
                  <a:lnTo>
                    <a:pt x="8318" y="5357"/>
                  </a:lnTo>
                  <a:lnTo>
                    <a:pt x="8331" y="5329"/>
                  </a:lnTo>
                  <a:lnTo>
                    <a:pt x="8343" y="5301"/>
                  </a:lnTo>
                  <a:lnTo>
                    <a:pt x="8354" y="5272"/>
                  </a:lnTo>
                  <a:lnTo>
                    <a:pt x="8363" y="5243"/>
                  </a:lnTo>
                  <a:lnTo>
                    <a:pt x="8372" y="5213"/>
                  </a:lnTo>
                  <a:lnTo>
                    <a:pt x="8379" y="5183"/>
                  </a:lnTo>
                  <a:lnTo>
                    <a:pt x="8386" y="5153"/>
                  </a:lnTo>
                  <a:lnTo>
                    <a:pt x="8391" y="5123"/>
                  </a:lnTo>
                  <a:lnTo>
                    <a:pt x="8395" y="5092"/>
                  </a:lnTo>
                  <a:lnTo>
                    <a:pt x="8398" y="5062"/>
                  </a:lnTo>
                  <a:lnTo>
                    <a:pt x="8399" y="5031"/>
                  </a:lnTo>
                  <a:lnTo>
                    <a:pt x="8400" y="5000"/>
                  </a:lnTo>
                  <a:lnTo>
                    <a:pt x="8399" y="4969"/>
                  </a:lnTo>
                  <a:lnTo>
                    <a:pt x="8398" y="4938"/>
                  </a:lnTo>
                  <a:lnTo>
                    <a:pt x="8395" y="4908"/>
                  </a:lnTo>
                  <a:lnTo>
                    <a:pt x="8391" y="4877"/>
                  </a:lnTo>
                  <a:lnTo>
                    <a:pt x="8386" y="4847"/>
                  </a:lnTo>
                  <a:lnTo>
                    <a:pt x="8379" y="4817"/>
                  </a:lnTo>
                  <a:lnTo>
                    <a:pt x="8372" y="4787"/>
                  </a:lnTo>
                  <a:lnTo>
                    <a:pt x="8363" y="4757"/>
                  </a:lnTo>
                  <a:lnTo>
                    <a:pt x="8354" y="4728"/>
                  </a:lnTo>
                  <a:lnTo>
                    <a:pt x="8343" y="4699"/>
                  </a:lnTo>
                  <a:lnTo>
                    <a:pt x="8331" y="4671"/>
                  </a:lnTo>
                  <a:lnTo>
                    <a:pt x="8318" y="4643"/>
                  </a:lnTo>
                  <a:lnTo>
                    <a:pt x="8304" y="4615"/>
                  </a:lnTo>
                  <a:lnTo>
                    <a:pt x="8289" y="4588"/>
                  </a:lnTo>
                  <a:lnTo>
                    <a:pt x="8273" y="4561"/>
                  </a:lnTo>
                  <a:lnTo>
                    <a:pt x="8256" y="4535"/>
                  </a:lnTo>
                  <a:lnTo>
                    <a:pt x="8238" y="4510"/>
                  </a:lnTo>
                  <a:lnTo>
                    <a:pt x="8220" y="4486"/>
                  </a:lnTo>
                  <a:lnTo>
                    <a:pt x="8200" y="4462"/>
                  </a:lnTo>
                  <a:lnTo>
                    <a:pt x="8180" y="4439"/>
                  </a:lnTo>
                  <a:lnTo>
                    <a:pt x="8158" y="4417"/>
                  </a:lnTo>
                  <a:lnTo>
                    <a:pt x="8136" y="4396"/>
                  </a:lnTo>
                  <a:lnTo>
                    <a:pt x="8113" y="4375"/>
                  </a:lnTo>
                  <a:lnTo>
                    <a:pt x="8090" y="4356"/>
                  </a:lnTo>
                  <a:lnTo>
                    <a:pt x="8065" y="4337"/>
                  </a:lnTo>
                  <a:lnTo>
                    <a:pt x="8040" y="4319"/>
                  </a:lnTo>
                  <a:lnTo>
                    <a:pt x="8014" y="4302"/>
                  </a:lnTo>
                  <a:lnTo>
                    <a:pt x="7988" y="4286"/>
                  </a:lnTo>
                  <a:lnTo>
                    <a:pt x="7961" y="4271"/>
                  </a:lnTo>
                  <a:lnTo>
                    <a:pt x="7933" y="4257"/>
                  </a:lnTo>
                  <a:lnTo>
                    <a:pt x="7905" y="4244"/>
                  </a:lnTo>
                  <a:lnTo>
                    <a:pt x="7877" y="4232"/>
                  </a:lnTo>
                  <a:lnTo>
                    <a:pt x="7848" y="4222"/>
                  </a:lnTo>
                  <a:lnTo>
                    <a:pt x="7834" y="4217"/>
                  </a:lnTo>
                  <a:lnTo>
                    <a:pt x="7838" y="4234"/>
                  </a:lnTo>
                  <a:lnTo>
                    <a:pt x="7841" y="4247"/>
                  </a:lnTo>
                  <a:lnTo>
                    <a:pt x="7864" y="4358"/>
                  </a:lnTo>
                  <a:lnTo>
                    <a:pt x="7867" y="4371"/>
                  </a:lnTo>
                  <a:lnTo>
                    <a:pt x="7886" y="4484"/>
                  </a:lnTo>
                  <a:lnTo>
                    <a:pt x="7888" y="4497"/>
                  </a:lnTo>
                  <a:lnTo>
                    <a:pt x="7903" y="4610"/>
                  </a:lnTo>
                  <a:lnTo>
                    <a:pt x="7904" y="4623"/>
                  </a:lnTo>
                  <a:lnTo>
                    <a:pt x="7915" y="4738"/>
                  </a:lnTo>
                  <a:lnTo>
                    <a:pt x="7916" y="4751"/>
                  </a:lnTo>
                  <a:lnTo>
                    <a:pt x="7922" y="4865"/>
                  </a:lnTo>
                  <a:lnTo>
                    <a:pt x="7923" y="4878"/>
                  </a:lnTo>
                  <a:close/>
                  <a:moveTo>
                    <a:pt x="7223" y="5102"/>
                  </a:moveTo>
                  <a:lnTo>
                    <a:pt x="7225" y="5000"/>
                  </a:lnTo>
                  <a:lnTo>
                    <a:pt x="7223" y="4898"/>
                  </a:lnTo>
                  <a:lnTo>
                    <a:pt x="7217" y="4796"/>
                  </a:lnTo>
                  <a:lnTo>
                    <a:pt x="7208" y="4695"/>
                  </a:lnTo>
                  <a:lnTo>
                    <a:pt x="7195" y="4595"/>
                  </a:lnTo>
                  <a:lnTo>
                    <a:pt x="7178" y="4495"/>
                  </a:lnTo>
                  <a:lnTo>
                    <a:pt x="7157" y="4396"/>
                  </a:lnTo>
                  <a:lnTo>
                    <a:pt x="7134" y="4304"/>
                  </a:lnTo>
                  <a:lnTo>
                    <a:pt x="7111" y="4319"/>
                  </a:lnTo>
                  <a:lnTo>
                    <a:pt x="7086" y="4337"/>
                  </a:lnTo>
                  <a:lnTo>
                    <a:pt x="7061" y="4356"/>
                  </a:lnTo>
                  <a:lnTo>
                    <a:pt x="7038" y="4375"/>
                  </a:lnTo>
                  <a:lnTo>
                    <a:pt x="7015" y="4396"/>
                  </a:lnTo>
                  <a:lnTo>
                    <a:pt x="6993" y="4417"/>
                  </a:lnTo>
                  <a:lnTo>
                    <a:pt x="6971" y="4439"/>
                  </a:lnTo>
                  <a:lnTo>
                    <a:pt x="6951" y="4462"/>
                  </a:lnTo>
                  <a:lnTo>
                    <a:pt x="6931" y="4486"/>
                  </a:lnTo>
                  <a:lnTo>
                    <a:pt x="6913" y="4510"/>
                  </a:lnTo>
                  <a:lnTo>
                    <a:pt x="6895" y="4535"/>
                  </a:lnTo>
                  <a:lnTo>
                    <a:pt x="6878" y="4561"/>
                  </a:lnTo>
                  <a:lnTo>
                    <a:pt x="6862" y="4588"/>
                  </a:lnTo>
                  <a:lnTo>
                    <a:pt x="6847" y="4615"/>
                  </a:lnTo>
                  <a:lnTo>
                    <a:pt x="6833" y="4643"/>
                  </a:lnTo>
                  <a:lnTo>
                    <a:pt x="6820" y="4671"/>
                  </a:lnTo>
                  <a:lnTo>
                    <a:pt x="6808" y="4699"/>
                  </a:lnTo>
                  <a:lnTo>
                    <a:pt x="6797" y="4728"/>
                  </a:lnTo>
                  <a:lnTo>
                    <a:pt x="6788" y="4757"/>
                  </a:lnTo>
                  <a:lnTo>
                    <a:pt x="6779" y="4787"/>
                  </a:lnTo>
                  <a:lnTo>
                    <a:pt x="6772" y="4817"/>
                  </a:lnTo>
                  <a:lnTo>
                    <a:pt x="6765" y="4847"/>
                  </a:lnTo>
                  <a:lnTo>
                    <a:pt x="6760" y="4877"/>
                  </a:lnTo>
                  <a:lnTo>
                    <a:pt x="6756" y="4908"/>
                  </a:lnTo>
                  <a:lnTo>
                    <a:pt x="6753" y="4938"/>
                  </a:lnTo>
                  <a:lnTo>
                    <a:pt x="6752" y="4969"/>
                  </a:lnTo>
                  <a:lnTo>
                    <a:pt x="6751" y="5000"/>
                  </a:lnTo>
                  <a:lnTo>
                    <a:pt x="6752" y="5031"/>
                  </a:lnTo>
                  <a:lnTo>
                    <a:pt x="6753" y="5062"/>
                  </a:lnTo>
                  <a:lnTo>
                    <a:pt x="6756" y="5092"/>
                  </a:lnTo>
                  <a:lnTo>
                    <a:pt x="6760" y="5123"/>
                  </a:lnTo>
                  <a:lnTo>
                    <a:pt x="6765" y="5153"/>
                  </a:lnTo>
                  <a:lnTo>
                    <a:pt x="6772" y="5183"/>
                  </a:lnTo>
                  <a:lnTo>
                    <a:pt x="6779" y="5213"/>
                  </a:lnTo>
                  <a:lnTo>
                    <a:pt x="6788" y="5243"/>
                  </a:lnTo>
                  <a:lnTo>
                    <a:pt x="6797" y="5272"/>
                  </a:lnTo>
                  <a:lnTo>
                    <a:pt x="6808" y="5301"/>
                  </a:lnTo>
                  <a:lnTo>
                    <a:pt x="6820" y="5329"/>
                  </a:lnTo>
                  <a:lnTo>
                    <a:pt x="6833" y="5357"/>
                  </a:lnTo>
                  <a:lnTo>
                    <a:pt x="6847" y="5385"/>
                  </a:lnTo>
                  <a:lnTo>
                    <a:pt x="6862" y="5412"/>
                  </a:lnTo>
                  <a:lnTo>
                    <a:pt x="6878" y="5439"/>
                  </a:lnTo>
                  <a:lnTo>
                    <a:pt x="6895" y="5465"/>
                  </a:lnTo>
                  <a:lnTo>
                    <a:pt x="6913" y="5490"/>
                  </a:lnTo>
                  <a:lnTo>
                    <a:pt x="6931" y="5514"/>
                  </a:lnTo>
                  <a:lnTo>
                    <a:pt x="6951" y="5538"/>
                  </a:lnTo>
                  <a:lnTo>
                    <a:pt x="6971" y="5561"/>
                  </a:lnTo>
                  <a:lnTo>
                    <a:pt x="6993" y="5583"/>
                  </a:lnTo>
                  <a:lnTo>
                    <a:pt x="7015" y="5604"/>
                  </a:lnTo>
                  <a:lnTo>
                    <a:pt x="7038" y="5625"/>
                  </a:lnTo>
                  <a:lnTo>
                    <a:pt x="7061" y="5644"/>
                  </a:lnTo>
                  <a:lnTo>
                    <a:pt x="7086" y="5663"/>
                  </a:lnTo>
                  <a:lnTo>
                    <a:pt x="7111" y="5681"/>
                  </a:lnTo>
                  <a:lnTo>
                    <a:pt x="7134" y="5696"/>
                  </a:lnTo>
                  <a:lnTo>
                    <a:pt x="7157" y="5604"/>
                  </a:lnTo>
                  <a:lnTo>
                    <a:pt x="7178" y="5505"/>
                  </a:lnTo>
                  <a:lnTo>
                    <a:pt x="7195" y="5405"/>
                  </a:lnTo>
                  <a:lnTo>
                    <a:pt x="7208" y="5305"/>
                  </a:lnTo>
                  <a:lnTo>
                    <a:pt x="7217" y="5204"/>
                  </a:lnTo>
                  <a:lnTo>
                    <a:pt x="7223" y="5102"/>
                  </a:lnTo>
                  <a:close/>
                  <a:moveTo>
                    <a:pt x="7038" y="5990"/>
                  </a:moveTo>
                  <a:lnTo>
                    <a:pt x="7039" y="5988"/>
                  </a:lnTo>
                  <a:lnTo>
                    <a:pt x="7016" y="5975"/>
                  </a:lnTo>
                  <a:lnTo>
                    <a:pt x="7010" y="5972"/>
                  </a:lnTo>
                  <a:lnTo>
                    <a:pt x="6979" y="5953"/>
                  </a:lnTo>
                  <a:lnTo>
                    <a:pt x="6974" y="5950"/>
                  </a:lnTo>
                  <a:lnTo>
                    <a:pt x="6944" y="5930"/>
                  </a:lnTo>
                  <a:lnTo>
                    <a:pt x="6939" y="5927"/>
                  </a:lnTo>
                  <a:lnTo>
                    <a:pt x="6909" y="5906"/>
                  </a:lnTo>
                  <a:lnTo>
                    <a:pt x="6905" y="5903"/>
                  </a:lnTo>
                  <a:lnTo>
                    <a:pt x="6876" y="5880"/>
                  </a:lnTo>
                  <a:lnTo>
                    <a:pt x="6872" y="5877"/>
                  </a:lnTo>
                  <a:lnTo>
                    <a:pt x="6844" y="5854"/>
                  </a:lnTo>
                  <a:lnTo>
                    <a:pt x="6839" y="5850"/>
                  </a:lnTo>
                  <a:lnTo>
                    <a:pt x="6812" y="5826"/>
                  </a:lnTo>
                  <a:lnTo>
                    <a:pt x="6808" y="5822"/>
                  </a:lnTo>
                  <a:lnTo>
                    <a:pt x="6782" y="5797"/>
                  </a:lnTo>
                  <a:lnTo>
                    <a:pt x="6778" y="5793"/>
                  </a:lnTo>
                  <a:lnTo>
                    <a:pt x="6753" y="5767"/>
                  </a:lnTo>
                  <a:lnTo>
                    <a:pt x="6749" y="5762"/>
                  </a:lnTo>
                  <a:lnTo>
                    <a:pt x="6725" y="5735"/>
                  </a:lnTo>
                  <a:lnTo>
                    <a:pt x="6721" y="5731"/>
                  </a:lnTo>
                  <a:lnTo>
                    <a:pt x="6698" y="5703"/>
                  </a:lnTo>
                  <a:lnTo>
                    <a:pt x="6695" y="5699"/>
                  </a:lnTo>
                  <a:lnTo>
                    <a:pt x="6673" y="5670"/>
                  </a:lnTo>
                  <a:lnTo>
                    <a:pt x="6669" y="5665"/>
                  </a:lnTo>
                  <a:lnTo>
                    <a:pt x="6648" y="5636"/>
                  </a:lnTo>
                  <a:lnTo>
                    <a:pt x="6645" y="5631"/>
                  </a:lnTo>
                  <a:lnTo>
                    <a:pt x="6625" y="5600"/>
                  </a:lnTo>
                  <a:lnTo>
                    <a:pt x="6622" y="5595"/>
                  </a:lnTo>
                  <a:lnTo>
                    <a:pt x="6603" y="5564"/>
                  </a:lnTo>
                  <a:lnTo>
                    <a:pt x="6601" y="5560"/>
                  </a:lnTo>
                  <a:lnTo>
                    <a:pt x="6583" y="5528"/>
                  </a:lnTo>
                  <a:lnTo>
                    <a:pt x="6580" y="5523"/>
                  </a:lnTo>
                  <a:lnTo>
                    <a:pt x="6564" y="5490"/>
                  </a:lnTo>
                  <a:lnTo>
                    <a:pt x="6561" y="5485"/>
                  </a:lnTo>
                  <a:lnTo>
                    <a:pt x="6546" y="5452"/>
                  </a:lnTo>
                  <a:lnTo>
                    <a:pt x="6544" y="5447"/>
                  </a:lnTo>
                  <a:lnTo>
                    <a:pt x="6530" y="5413"/>
                  </a:lnTo>
                  <a:lnTo>
                    <a:pt x="6528" y="5408"/>
                  </a:lnTo>
                  <a:lnTo>
                    <a:pt x="6515" y="5374"/>
                  </a:lnTo>
                  <a:lnTo>
                    <a:pt x="6513" y="5369"/>
                  </a:lnTo>
                  <a:lnTo>
                    <a:pt x="6502" y="5334"/>
                  </a:lnTo>
                  <a:lnTo>
                    <a:pt x="6500" y="5329"/>
                  </a:lnTo>
                  <a:lnTo>
                    <a:pt x="6490" y="5294"/>
                  </a:lnTo>
                  <a:lnTo>
                    <a:pt x="6489" y="5288"/>
                  </a:lnTo>
                  <a:lnTo>
                    <a:pt x="6480" y="5253"/>
                  </a:lnTo>
                  <a:lnTo>
                    <a:pt x="6479" y="5248"/>
                  </a:lnTo>
                  <a:lnTo>
                    <a:pt x="6471" y="5212"/>
                  </a:lnTo>
                  <a:lnTo>
                    <a:pt x="6470" y="5206"/>
                  </a:lnTo>
                  <a:lnTo>
                    <a:pt x="6464" y="5171"/>
                  </a:lnTo>
                  <a:lnTo>
                    <a:pt x="6463" y="5165"/>
                  </a:lnTo>
                  <a:lnTo>
                    <a:pt x="6458" y="5129"/>
                  </a:lnTo>
                  <a:lnTo>
                    <a:pt x="6458" y="5123"/>
                  </a:lnTo>
                  <a:lnTo>
                    <a:pt x="6454" y="5087"/>
                  </a:lnTo>
                  <a:lnTo>
                    <a:pt x="6454" y="5081"/>
                  </a:lnTo>
                  <a:lnTo>
                    <a:pt x="6452" y="5045"/>
                  </a:lnTo>
                  <a:lnTo>
                    <a:pt x="6452" y="5039"/>
                  </a:lnTo>
                  <a:lnTo>
                    <a:pt x="6451" y="5003"/>
                  </a:lnTo>
                  <a:lnTo>
                    <a:pt x="6451" y="4997"/>
                  </a:lnTo>
                  <a:lnTo>
                    <a:pt x="6452" y="4961"/>
                  </a:lnTo>
                  <a:lnTo>
                    <a:pt x="6452" y="4955"/>
                  </a:lnTo>
                  <a:lnTo>
                    <a:pt x="6454" y="4919"/>
                  </a:lnTo>
                  <a:lnTo>
                    <a:pt x="6454" y="4913"/>
                  </a:lnTo>
                  <a:lnTo>
                    <a:pt x="6458" y="4877"/>
                  </a:lnTo>
                  <a:lnTo>
                    <a:pt x="6458" y="4871"/>
                  </a:lnTo>
                  <a:lnTo>
                    <a:pt x="6463" y="4835"/>
                  </a:lnTo>
                  <a:lnTo>
                    <a:pt x="6464" y="4829"/>
                  </a:lnTo>
                  <a:lnTo>
                    <a:pt x="6470" y="4794"/>
                  </a:lnTo>
                  <a:lnTo>
                    <a:pt x="6471" y="4788"/>
                  </a:lnTo>
                  <a:lnTo>
                    <a:pt x="6479" y="4752"/>
                  </a:lnTo>
                  <a:lnTo>
                    <a:pt x="6480" y="4747"/>
                  </a:lnTo>
                  <a:lnTo>
                    <a:pt x="6489" y="4712"/>
                  </a:lnTo>
                  <a:lnTo>
                    <a:pt x="6490" y="4706"/>
                  </a:lnTo>
                  <a:lnTo>
                    <a:pt x="6500" y="4671"/>
                  </a:lnTo>
                  <a:lnTo>
                    <a:pt x="6502" y="4666"/>
                  </a:lnTo>
                  <a:lnTo>
                    <a:pt x="6513" y="4631"/>
                  </a:lnTo>
                  <a:lnTo>
                    <a:pt x="6515" y="4626"/>
                  </a:lnTo>
                  <a:lnTo>
                    <a:pt x="6528" y="4592"/>
                  </a:lnTo>
                  <a:lnTo>
                    <a:pt x="6530" y="4587"/>
                  </a:lnTo>
                  <a:lnTo>
                    <a:pt x="6544" y="4553"/>
                  </a:lnTo>
                  <a:lnTo>
                    <a:pt x="6546" y="4548"/>
                  </a:lnTo>
                  <a:lnTo>
                    <a:pt x="6561" y="4515"/>
                  </a:lnTo>
                  <a:lnTo>
                    <a:pt x="6564" y="4510"/>
                  </a:lnTo>
                  <a:lnTo>
                    <a:pt x="6580" y="4477"/>
                  </a:lnTo>
                  <a:lnTo>
                    <a:pt x="6583" y="4472"/>
                  </a:lnTo>
                  <a:lnTo>
                    <a:pt x="6601" y="4440"/>
                  </a:lnTo>
                  <a:lnTo>
                    <a:pt x="6603" y="4436"/>
                  </a:lnTo>
                  <a:lnTo>
                    <a:pt x="6622" y="4405"/>
                  </a:lnTo>
                  <a:lnTo>
                    <a:pt x="6625" y="4400"/>
                  </a:lnTo>
                  <a:lnTo>
                    <a:pt x="6645" y="4369"/>
                  </a:lnTo>
                  <a:lnTo>
                    <a:pt x="6648" y="4364"/>
                  </a:lnTo>
                  <a:lnTo>
                    <a:pt x="6669" y="4335"/>
                  </a:lnTo>
                  <a:lnTo>
                    <a:pt x="6673" y="4330"/>
                  </a:lnTo>
                  <a:lnTo>
                    <a:pt x="6695" y="4301"/>
                  </a:lnTo>
                  <a:lnTo>
                    <a:pt x="6698" y="4297"/>
                  </a:lnTo>
                  <a:lnTo>
                    <a:pt x="6721" y="4269"/>
                  </a:lnTo>
                  <a:lnTo>
                    <a:pt x="6725" y="4265"/>
                  </a:lnTo>
                  <a:lnTo>
                    <a:pt x="6749" y="4238"/>
                  </a:lnTo>
                  <a:lnTo>
                    <a:pt x="6753" y="4233"/>
                  </a:lnTo>
                  <a:lnTo>
                    <a:pt x="6778" y="4207"/>
                  </a:lnTo>
                  <a:lnTo>
                    <a:pt x="6782" y="4203"/>
                  </a:lnTo>
                  <a:lnTo>
                    <a:pt x="6808" y="4178"/>
                  </a:lnTo>
                  <a:lnTo>
                    <a:pt x="6812" y="4174"/>
                  </a:lnTo>
                  <a:lnTo>
                    <a:pt x="6839" y="4150"/>
                  </a:lnTo>
                  <a:lnTo>
                    <a:pt x="6844" y="4146"/>
                  </a:lnTo>
                  <a:lnTo>
                    <a:pt x="6872" y="4123"/>
                  </a:lnTo>
                  <a:lnTo>
                    <a:pt x="6876" y="4120"/>
                  </a:lnTo>
                  <a:lnTo>
                    <a:pt x="6905" y="4097"/>
                  </a:lnTo>
                  <a:lnTo>
                    <a:pt x="6909" y="4094"/>
                  </a:lnTo>
                  <a:lnTo>
                    <a:pt x="6939" y="4073"/>
                  </a:lnTo>
                  <a:lnTo>
                    <a:pt x="6944" y="4070"/>
                  </a:lnTo>
                  <a:lnTo>
                    <a:pt x="6974" y="4050"/>
                  </a:lnTo>
                  <a:lnTo>
                    <a:pt x="6979" y="4047"/>
                  </a:lnTo>
                  <a:lnTo>
                    <a:pt x="7010" y="4028"/>
                  </a:lnTo>
                  <a:lnTo>
                    <a:pt x="7016" y="4025"/>
                  </a:lnTo>
                  <a:lnTo>
                    <a:pt x="7039" y="4012"/>
                  </a:lnTo>
                  <a:lnTo>
                    <a:pt x="7038" y="4010"/>
                  </a:lnTo>
                  <a:lnTo>
                    <a:pt x="6999" y="3916"/>
                  </a:lnTo>
                  <a:lnTo>
                    <a:pt x="6957" y="3824"/>
                  </a:lnTo>
                  <a:lnTo>
                    <a:pt x="6911" y="3733"/>
                  </a:lnTo>
                  <a:lnTo>
                    <a:pt x="6862" y="3644"/>
                  </a:lnTo>
                  <a:lnTo>
                    <a:pt x="6809" y="3557"/>
                  </a:lnTo>
                  <a:lnTo>
                    <a:pt x="6753" y="3471"/>
                  </a:lnTo>
                  <a:lnTo>
                    <a:pt x="6695" y="3389"/>
                  </a:lnTo>
                  <a:lnTo>
                    <a:pt x="6633" y="3308"/>
                  </a:lnTo>
                  <a:lnTo>
                    <a:pt x="6568" y="3230"/>
                  </a:lnTo>
                  <a:lnTo>
                    <a:pt x="6501" y="3155"/>
                  </a:lnTo>
                  <a:lnTo>
                    <a:pt x="6431" y="3082"/>
                  </a:lnTo>
                  <a:lnTo>
                    <a:pt x="6358" y="3012"/>
                  </a:lnTo>
                  <a:lnTo>
                    <a:pt x="6283" y="2944"/>
                  </a:lnTo>
                  <a:lnTo>
                    <a:pt x="6205" y="2880"/>
                  </a:lnTo>
                  <a:lnTo>
                    <a:pt x="6124" y="2818"/>
                  </a:lnTo>
                  <a:lnTo>
                    <a:pt x="6042" y="2759"/>
                  </a:lnTo>
                  <a:lnTo>
                    <a:pt x="5957" y="2704"/>
                  </a:lnTo>
                  <a:lnTo>
                    <a:pt x="5869" y="2651"/>
                  </a:lnTo>
                  <a:lnTo>
                    <a:pt x="5780" y="2602"/>
                  </a:lnTo>
                  <a:lnTo>
                    <a:pt x="5689" y="2556"/>
                  </a:lnTo>
                  <a:lnTo>
                    <a:pt x="5597" y="2514"/>
                  </a:lnTo>
                  <a:lnTo>
                    <a:pt x="5503" y="2475"/>
                  </a:lnTo>
                  <a:lnTo>
                    <a:pt x="5408" y="2439"/>
                  </a:lnTo>
                  <a:lnTo>
                    <a:pt x="5312" y="2408"/>
                  </a:lnTo>
                  <a:lnTo>
                    <a:pt x="5215" y="2380"/>
                  </a:lnTo>
                  <a:lnTo>
                    <a:pt x="5117" y="2355"/>
                  </a:lnTo>
                  <a:lnTo>
                    <a:pt x="5017" y="2335"/>
                  </a:lnTo>
                  <a:lnTo>
                    <a:pt x="4918" y="2318"/>
                  </a:lnTo>
                  <a:lnTo>
                    <a:pt x="4817" y="2304"/>
                  </a:lnTo>
                  <a:lnTo>
                    <a:pt x="4716" y="2295"/>
                  </a:lnTo>
                  <a:lnTo>
                    <a:pt x="4615" y="2289"/>
                  </a:lnTo>
                  <a:lnTo>
                    <a:pt x="4513" y="2287"/>
                  </a:lnTo>
                  <a:lnTo>
                    <a:pt x="4411" y="2289"/>
                  </a:lnTo>
                  <a:lnTo>
                    <a:pt x="4310" y="2295"/>
                  </a:lnTo>
                  <a:lnTo>
                    <a:pt x="4208" y="2304"/>
                  </a:lnTo>
                  <a:lnTo>
                    <a:pt x="4108" y="2318"/>
                  </a:lnTo>
                  <a:lnTo>
                    <a:pt x="4008" y="2335"/>
                  </a:lnTo>
                  <a:lnTo>
                    <a:pt x="3909" y="2355"/>
                  </a:lnTo>
                  <a:lnTo>
                    <a:pt x="3811" y="2380"/>
                  </a:lnTo>
                  <a:lnTo>
                    <a:pt x="3714" y="2408"/>
                  </a:lnTo>
                  <a:lnTo>
                    <a:pt x="3617" y="2439"/>
                  </a:lnTo>
                  <a:lnTo>
                    <a:pt x="3522" y="2475"/>
                  </a:lnTo>
                  <a:lnTo>
                    <a:pt x="3429" y="2514"/>
                  </a:lnTo>
                  <a:lnTo>
                    <a:pt x="3336" y="2556"/>
                  </a:lnTo>
                  <a:lnTo>
                    <a:pt x="3245" y="2602"/>
                  </a:lnTo>
                  <a:lnTo>
                    <a:pt x="3156" y="2651"/>
                  </a:lnTo>
                  <a:lnTo>
                    <a:pt x="3069" y="2704"/>
                  </a:lnTo>
                  <a:lnTo>
                    <a:pt x="2984" y="2759"/>
                  </a:lnTo>
                  <a:lnTo>
                    <a:pt x="2901" y="2818"/>
                  </a:lnTo>
                  <a:lnTo>
                    <a:pt x="2821" y="2880"/>
                  </a:lnTo>
                  <a:lnTo>
                    <a:pt x="2743" y="2944"/>
                  </a:lnTo>
                  <a:lnTo>
                    <a:pt x="2667" y="3012"/>
                  </a:lnTo>
                  <a:lnTo>
                    <a:pt x="2595" y="3082"/>
                  </a:lnTo>
                  <a:lnTo>
                    <a:pt x="2524" y="3155"/>
                  </a:lnTo>
                  <a:lnTo>
                    <a:pt x="2457" y="3230"/>
                  </a:lnTo>
                  <a:lnTo>
                    <a:pt x="2392" y="3308"/>
                  </a:lnTo>
                  <a:lnTo>
                    <a:pt x="2330" y="3389"/>
                  </a:lnTo>
                  <a:lnTo>
                    <a:pt x="2272" y="3471"/>
                  </a:lnTo>
                  <a:lnTo>
                    <a:pt x="2216" y="3557"/>
                  </a:lnTo>
                  <a:lnTo>
                    <a:pt x="2163" y="3644"/>
                  </a:lnTo>
                  <a:lnTo>
                    <a:pt x="2114" y="3733"/>
                  </a:lnTo>
                  <a:lnTo>
                    <a:pt x="2068" y="3824"/>
                  </a:lnTo>
                  <a:lnTo>
                    <a:pt x="2026" y="3916"/>
                  </a:lnTo>
                  <a:lnTo>
                    <a:pt x="1987" y="4010"/>
                  </a:lnTo>
                  <a:lnTo>
                    <a:pt x="1952" y="4104"/>
                  </a:lnTo>
                  <a:lnTo>
                    <a:pt x="1921" y="4201"/>
                  </a:lnTo>
                  <a:lnTo>
                    <a:pt x="1893" y="4298"/>
                  </a:lnTo>
                  <a:lnTo>
                    <a:pt x="1868" y="4396"/>
                  </a:lnTo>
                  <a:lnTo>
                    <a:pt x="1848" y="4495"/>
                  </a:lnTo>
                  <a:lnTo>
                    <a:pt x="1831" y="4595"/>
                  </a:lnTo>
                  <a:lnTo>
                    <a:pt x="1817" y="4695"/>
                  </a:lnTo>
                  <a:lnTo>
                    <a:pt x="1808" y="4796"/>
                  </a:lnTo>
                  <a:lnTo>
                    <a:pt x="1802" y="4898"/>
                  </a:lnTo>
                  <a:lnTo>
                    <a:pt x="1800" y="5000"/>
                  </a:lnTo>
                  <a:lnTo>
                    <a:pt x="1802" y="5102"/>
                  </a:lnTo>
                  <a:lnTo>
                    <a:pt x="1808" y="5204"/>
                  </a:lnTo>
                  <a:lnTo>
                    <a:pt x="1817" y="5305"/>
                  </a:lnTo>
                  <a:lnTo>
                    <a:pt x="1831" y="5405"/>
                  </a:lnTo>
                  <a:lnTo>
                    <a:pt x="1848" y="5505"/>
                  </a:lnTo>
                  <a:lnTo>
                    <a:pt x="1868" y="5604"/>
                  </a:lnTo>
                  <a:lnTo>
                    <a:pt x="1893" y="5702"/>
                  </a:lnTo>
                  <a:lnTo>
                    <a:pt x="1921" y="5799"/>
                  </a:lnTo>
                  <a:lnTo>
                    <a:pt x="1952" y="5896"/>
                  </a:lnTo>
                  <a:lnTo>
                    <a:pt x="1987" y="5990"/>
                  </a:lnTo>
                  <a:lnTo>
                    <a:pt x="2026" y="6084"/>
                  </a:lnTo>
                  <a:lnTo>
                    <a:pt x="2068" y="6176"/>
                  </a:lnTo>
                  <a:lnTo>
                    <a:pt x="2114" y="6267"/>
                  </a:lnTo>
                  <a:lnTo>
                    <a:pt x="2163" y="6356"/>
                  </a:lnTo>
                  <a:lnTo>
                    <a:pt x="2216" y="6443"/>
                  </a:lnTo>
                  <a:lnTo>
                    <a:pt x="2272" y="6529"/>
                  </a:lnTo>
                  <a:lnTo>
                    <a:pt x="2330" y="6611"/>
                  </a:lnTo>
                  <a:lnTo>
                    <a:pt x="2392" y="6692"/>
                  </a:lnTo>
                  <a:lnTo>
                    <a:pt x="2457" y="6770"/>
                  </a:lnTo>
                  <a:lnTo>
                    <a:pt x="2524" y="6845"/>
                  </a:lnTo>
                  <a:lnTo>
                    <a:pt x="2595" y="6918"/>
                  </a:lnTo>
                  <a:lnTo>
                    <a:pt x="2667" y="6988"/>
                  </a:lnTo>
                  <a:lnTo>
                    <a:pt x="2743" y="7056"/>
                  </a:lnTo>
                  <a:lnTo>
                    <a:pt x="2821" y="7120"/>
                  </a:lnTo>
                  <a:lnTo>
                    <a:pt x="2901" y="7182"/>
                  </a:lnTo>
                  <a:lnTo>
                    <a:pt x="2984" y="7241"/>
                  </a:lnTo>
                  <a:lnTo>
                    <a:pt x="3069" y="7296"/>
                  </a:lnTo>
                  <a:lnTo>
                    <a:pt x="3156" y="7349"/>
                  </a:lnTo>
                  <a:lnTo>
                    <a:pt x="3245" y="7398"/>
                  </a:lnTo>
                  <a:lnTo>
                    <a:pt x="3336" y="7444"/>
                  </a:lnTo>
                  <a:lnTo>
                    <a:pt x="3429" y="7486"/>
                  </a:lnTo>
                  <a:lnTo>
                    <a:pt x="3522" y="7525"/>
                  </a:lnTo>
                  <a:lnTo>
                    <a:pt x="3617" y="7561"/>
                  </a:lnTo>
                  <a:lnTo>
                    <a:pt x="3714" y="7592"/>
                  </a:lnTo>
                  <a:lnTo>
                    <a:pt x="3811" y="7620"/>
                  </a:lnTo>
                  <a:lnTo>
                    <a:pt x="3909" y="7645"/>
                  </a:lnTo>
                  <a:lnTo>
                    <a:pt x="4008" y="7665"/>
                  </a:lnTo>
                  <a:lnTo>
                    <a:pt x="4108" y="7682"/>
                  </a:lnTo>
                  <a:lnTo>
                    <a:pt x="4208" y="7696"/>
                  </a:lnTo>
                  <a:lnTo>
                    <a:pt x="4310" y="7705"/>
                  </a:lnTo>
                  <a:lnTo>
                    <a:pt x="4411" y="7711"/>
                  </a:lnTo>
                  <a:lnTo>
                    <a:pt x="4513" y="7713"/>
                  </a:lnTo>
                  <a:lnTo>
                    <a:pt x="4615" y="7711"/>
                  </a:lnTo>
                  <a:lnTo>
                    <a:pt x="4716" y="7705"/>
                  </a:lnTo>
                  <a:lnTo>
                    <a:pt x="4817" y="7696"/>
                  </a:lnTo>
                  <a:lnTo>
                    <a:pt x="4918" y="7682"/>
                  </a:lnTo>
                  <a:lnTo>
                    <a:pt x="5017" y="7665"/>
                  </a:lnTo>
                  <a:lnTo>
                    <a:pt x="5117" y="7645"/>
                  </a:lnTo>
                  <a:lnTo>
                    <a:pt x="5215" y="7620"/>
                  </a:lnTo>
                  <a:lnTo>
                    <a:pt x="5312" y="7592"/>
                  </a:lnTo>
                  <a:lnTo>
                    <a:pt x="5408" y="7561"/>
                  </a:lnTo>
                  <a:lnTo>
                    <a:pt x="5503" y="7525"/>
                  </a:lnTo>
                  <a:lnTo>
                    <a:pt x="5597" y="7486"/>
                  </a:lnTo>
                  <a:lnTo>
                    <a:pt x="5689" y="7444"/>
                  </a:lnTo>
                  <a:lnTo>
                    <a:pt x="5780" y="7398"/>
                  </a:lnTo>
                  <a:lnTo>
                    <a:pt x="5869" y="7349"/>
                  </a:lnTo>
                  <a:lnTo>
                    <a:pt x="5957" y="7296"/>
                  </a:lnTo>
                  <a:lnTo>
                    <a:pt x="6042" y="7241"/>
                  </a:lnTo>
                  <a:lnTo>
                    <a:pt x="6124" y="7182"/>
                  </a:lnTo>
                  <a:lnTo>
                    <a:pt x="6205" y="7120"/>
                  </a:lnTo>
                  <a:lnTo>
                    <a:pt x="6283" y="7056"/>
                  </a:lnTo>
                  <a:lnTo>
                    <a:pt x="6358" y="6988"/>
                  </a:lnTo>
                  <a:lnTo>
                    <a:pt x="6431" y="6918"/>
                  </a:lnTo>
                  <a:lnTo>
                    <a:pt x="6501" y="6845"/>
                  </a:lnTo>
                  <a:lnTo>
                    <a:pt x="6568" y="6770"/>
                  </a:lnTo>
                  <a:lnTo>
                    <a:pt x="6633" y="6692"/>
                  </a:lnTo>
                  <a:lnTo>
                    <a:pt x="6695" y="6611"/>
                  </a:lnTo>
                  <a:lnTo>
                    <a:pt x="6753" y="6529"/>
                  </a:lnTo>
                  <a:lnTo>
                    <a:pt x="6809" y="6443"/>
                  </a:lnTo>
                  <a:lnTo>
                    <a:pt x="6862" y="6356"/>
                  </a:lnTo>
                  <a:lnTo>
                    <a:pt x="6911" y="6267"/>
                  </a:lnTo>
                  <a:lnTo>
                    <a:pt x="6957" y="6176"/>
                  </a:lnTo>
                  <a:lnTo>
                    <a:pt x="6999" y="6084"/>
                  </a:lnTo>
                  <a:lnTo>
                    <a:pt x="7038" y="5990"/>
                  </a:lnTo>
                  <a:close/>
                  <a:moveTo>
                    <a:pt x="5219" y="4971"/>
                  </a:moveTo>
                  <a:lnTo>
                    <a:pt x="5220" y="4976"/>
                  </a:lnTo>
                  <a:lnTo>
                    <a:pt x="5220" y="4997"/>
                  </a:lnTo>
                  <a:lnTo>
                    <a:pt x="5220" y="5003"/>
                  </a:lnTo>
                  <a:lnTo>
                    <a:pt x="5220" y="5024"/>
                  </a:lnTo>
                  <a:lnTo>
                    <a:pt x="5219" y="5029"/>
                  </a:lnTo>
                  <a:lnTo>
                    <a:pt x="5218" y="5050"/>
                  </a:lnTo>
                  <a:lnTo>
                    <a:pt x="5218" y="5056"/>
                  </a:lnTo>
                  <a:lnTo>
                    <a:pt x="5216" y="5077"/>
                  </a:lnTo>
                  <a:lnTo>
                    <a:pt x="5215" y="5082"/>
                  </a:lnTo>
                  <a:lnTo>
                    <a:pt x="5212" y="5103"/>
                  </a:lnTo>
                  <a:lnTo>
                    <a:pt x="5212" y="5109"/>
                  </a:lnTo>
                  <a:lnTo>
                    <a:pt x="5208" y="5129"/>
                  </a:lnTo>
                  <a:lnTo>
                    <a:pt x="5207" y="5135"/>
                  </a:lnTo>
                  <a:lnTo>
                    <a:pt x="5203" y="5155"/>
                  </a:lnTo>
                  <a:lnTo>
                    <a:pt x="5201" y="5160"/>
                  </a:lnTo>
                  <a:lnTo>
                    <a:pt x="5196" y="5181"/>
                  </a:lnTo>
                  <a:lnTo>
                    <a:pt x="5195" y="5186"/>
                  </a:lnTo>
                  <a:lnTo>
                    <a:pt x="5189" y="5206"/>
                  </a:lnTo>
                  <a:lnTo>
                    <a:pt x="5187" y="5211"/>
                  </a:lnTo>
                  <a:lnTo>
                    <a:pt x="5181" y="5231"/>
                  </a:lnTo>
                  <a:lnTo>
                    <a:pt x="5179" y="5236"/>
                  </a:lnTo>
                  <a:lnTo>
                    <a:pt x="5172" y="5256"/>
                  </a:lnTo>
                  <a:lnTo>
                    <a:pt x="5170" y="5261"/>
                  </a:lnTo>
                  <a:lnTo>
                    <a:pt x="5162" y="5280"/>
                  </a:lnTo>
                  <a:lnTo>
                    <a:pt x="5159" y="5285"/>
                  </a:lnTo>
                  <a:lnTo>
                    <a:pt x="5151" y="5304"/>
                  </a:lnTo>
                  <a:lnTo>
                    <a:pt x="5148" y="5309"/>
                  </a:lnTo>
                  <a:lnTo>
                    <a:pt x="5139" y="5328"/>
                  </a:lnTo>
                  <a:lnTo>
                    <a:pt x="5136" y="5333"/>
                  </a:lnTo>
                  <a:lnTo>
                    <a:pt x="5126" y="5351"/>
                  </a:lnTo>
                  <a:lnTo>
                    <a:pt x="5124" y="5355"/>
                  </a:lnTo>
                  <a:lnTo>
                    <a:pt x="5113" y="5373"/>
                  </a:lnTo>
                  <a:lnTo>
                    <a:pt x="5110" y="5378"/>
                  </a:lnTo>
                  <a:lnTo>
                    <a:pt x="5098" y="5396"/>
                  </a:lnTo>
                  <a:lnTo>
                    <a:pt x="5095" y="5400"/>
                  </a:lnTo>
                  <a:lnTo>
                    <a:pt x="5083" y="5417"/>
                  </a:lnTo>
                  <a:lnTo>
                    <a:pt x="5080" y="5422"/>
                  </a:lnTo>
                  <a:lnTo>
                    <a:pt x="5067" y="5438"/>
                  </a:lnTo>
                  <a:lnTo>
                    <a:pt x="5064" y="5443"/>
                  </a:lnTo>
                  <a:lnTo>
                    <a:pt x="5050" y="5459"/>
                  </a:lnTo>
                  <a:lnTo>
                    <a:pt x="5047" y="5463"/>
                  </a:lnTo>
                  <a:lnTo>
                    <a:pt x="5033" y="5478"/>
                  </a:lnTo>
                  <a:lnTo>
                    <a:pt x="5029" y="5483"/>
                  </a:lnTo>
                  <a:lnTo>
                    <a:pt x="5015" y="5498"/>
                  </a:lnTo>
                  <a:lnTo>
                    <a:pt x="5011" y="5502"/>
                  </a:lnTo>
                  <a:lnTo>
                    <a:pt x="4996" y="5516"/>
                  </a:lnTo>
                  <a:lnTo>
                    <a:pt x="4991" y="5520"/>
                  </a:lnTo>
                  <a:lnTo>
                    <a:pt x="4976" y="5534"/>
                  </a:lnTo>
                  <a:lnTo>
                    <a:pt x="4972" y="5537"/>
                  </a:lnTo>
                  <a:lnTo>
                    <a:pt x="4956" y="5551"/>
                  </a:lnTo>
                  <a:lnTo>
                    <a:pt x="4951" y="5554"/>
                  </a:lnTo>
                  <a:lnTo>
                    <a:pt x="4935" y="5567"/>
                  </a:lnTo>
                  <a:lnTo>
                    <a:pt x="4930" y="5570"/>
                  </a:lnTo>
                  <a:lnTo>
                    <a:pt x="4913" y="5582"/>
                  </a:lnTo>
                  <a:lnTo>
                    <a:pt x="4909" y="5585"/>
                  </a:lnTo>
                  <a:lnTo>
                    <a:pt x="4891" y="5597"/>
                  </a:lnTo>
                  <a:lnTo>
                    <a:pt x="4886" y="5600"/>
                  </a:lnTo>
                  <a:lnTo>
                    <a:pt x="4868" y="5611"/>
                  </a:lnTo>
                  <a:lnTo>
                    <a:pt x="4864" y="5613"/>
                  </a:lnTo>
                  <a:lnTo>
                    <a:pt x="4846" y="5623"/>
                  </a:lnTo>
                  <a:lnTo>
                    <a:pt x="4841" y="5626"/>
                  </a:lnTo>
                  <a:lnTo>
                    <a:pt x="4822" y="5635"/>
                  </a:lnTo>
                  <a:lnTo>
                    <a:pt x="4817" y="5638"/>
                  </a:lnTo>
                  <a:lnTo>
                    <a:pt x="4798" y="5647"/>
                  </a:lnTo>
                  <a:lnTo>
                    <a:pt x="4793" y="5649"/>
                  </a:lnTo>
                  <a:lnTo>
                    <a:pt x="4774" y="5657"/>
                  </a:lnTo>
                  <a:lnTo>
                    <a:pt x="4768" y="5659"/>
                  </a:lnTo>
                  <a:lnTo>
                    <a:pt x="4749" y="5666"/>
                  </a:lnTo>
                  <a:lnTo>
                    <a:pt x="4744" y="5668"/>
                  </a:lnTo>
                  <a:lnTo>
                    <a:pt x="4724" y="5675"/>
                  </a:lnTo>
                  <a:lnTo>
                    <a:pt x="4719" y="5676"/>
                  </a:lnTo>
                  <a:lnTo>
                    <a:pt x="4699" y="5682"/>
                  </a:lnTo>
                  <a:lnTo>
                    <a:pt x="4693" y="5683"/>
                  </a:lnTo>
                  <a:lnTo>
                    <a:pt x="4673" y="5688"/>
                  </a:lnTo>
                  <a:lnTo>
                    <a:pt x="4668" y="5690"/>
                  </a:lnTo>
                  <a:lnTo>
                    <a:pt x="4647" y="5694"/>
                  </a:lnTo>
                  <a:lnTo>
                    <a:pt x="4642" y="5695"/>
                  </a:lnTo>
                  <a:lnTo>
                    <a:pt x="4621" y="5699"/>
                  </a:lnTo>
                  <a:lnTo>
                    <a:pt x="4616" y="5699"/>
                  </a:lnTo>
                  <a:lnTo>
                    <a:pt x="4595" y="5702"/>
                  </a:lnTo>
                  <a:lnTo>
                    <a:pt x="4589" y="5703"/>
                  </a:lnTo>
                  <a:lnTo>
                    <a:pt x="4569" y="5705"/>
                  </a:lnTo>
                  <a:lnTo>
                    <a:pt x="4563" y="5705"/>
                  </a:lnTo>
                  <a:lnTo>
                    <a:pt x="4542" y="5706"/>
                  </a:lnTo>
                  <a:lnTo>
                    <a:pt x="4537" y="5707"/>
                  </a:lnTo>
                  <a:lnTo>
                    <a:pt x="4516" y="5707"/>
                  </a:lnTo>
                  <a:lnTo>
                    <a:pt x="4510" y="5707"/>
                  </a:lnTo>
                  <a:lnTo>
                    <a:pt x="4489" y="5707"/>
                  </a:lnTo>
                  <a:lnTo>
                    <a:pt x="4484" y="5706"/>
                  </a:lnTo>
                  <a:lnTo>
                    <a:pt x="4463" y="5705"/>
                  </a:lnTo>
                  <a:lnTo>
                    <a:pt x="4457" y="5705"/>
                  </a:lnTo>
                  <a:lnTo>
                    <a:pt x="4436" y="5703"/>
                  </a:lnTo>
                  <a:lnTo>
                    <a:pt x="4431" y="5702"/>
                  </a:lnTo>
                  <a:lnTo>
                    <a:pt x="4410" y="5699"/>
                  </a:lnTo>
                  <a:lnTo>
                    <a:pt x="4404" y="5699"/>
                  </a:lnTo>
                  <a:lnTo>
                    <a:pt x="4384" y="5695"/>
                  </a:lnTo>
                  <a:lnTo>
                    <a:pt x="4378" y="5694"/>
                  </a:lnTo>
                  <a:lnTo>
                    <a:pt x="4358" y="5690"/>
                  </a:lnTo>
                  <a:lnTo>
                    <a:pt x="4353" y="5688"/>
                  </a:lnTo>
                  <a:lnTo>
                    <a:pt x="4332" y="5683"/>
                  </a:lnTo>
                  <a:lnTo>
                    <a:pt x="4327" y="5682"/>
                  </a:lnTo>
                  <a:lnTo>
                    <a:pt x="4307" y="5676"/>
                  </a:lnTo>
                  <a:lnTo>
                    <a:pt x="4302" y="5675"/>
                  </a:lnTo>
                  <a:lnTo>
                    <a:pt x="4282" y="5668"/>
                  </a:lnTo>
                  <a:lnTo>
                    <a:pt x="4277" y="5666"/>
                  </a:lnTo>
                  <a:lnTo>
                    <a:pt x="4257" y="5659"/>
                  </a:lnTo>
                  <a:lnTo>
                    <a:pt x="4252" y="5657"/>
                  </a:lnTo>
                  <a:lnTo>
                    <a:pt x="4233" y="5649"/>
                  </a:lnTo>
                  <a:lnTo>
                    <a:pt x="4227" y="5647"/>
                  </a:lnTo>
                  <a:lnTo>
                    <a:pt x="4208" y="5638"/>
                  </a:lnTo>
                  <a:lnTo>
                    <a:pt x="4203" y="5635"/>
                  </a:lnTo>
                  <a:lnTo>
                    <a:pt x="4185" y="5626"/>
                  </a:lnTo>
                  <a:lnTo>
                    <a:pt x="4180" y="5623"/>
                  </a:lnTo>
                  <a:lnTo>
                    <a:pt x="4162" y="5613"/>
                  </a:lnTo>
                  <a:lnTo>
                    <a:pt x="4156" y="5610"/>
                  </a:lnTo>
                  <a:lnTo>
                    <a:pt x="4138" y="5599"/>
                  </a:lnTo>
                  <a:lnTo>
                    <a:pt x="4134" y="5596"/>
                  </a:lnTo>
                  <a:lnTo>
                    <a:pt x="4116" y="5585"/>
                  </a:lnTo>
                  <a:lnTo>
                    <a:pt x="4112" y="5582"/>
                  </a:lnTo>
                  <a:lnTo>
                    <a:pt x="4095" y="5570"/>
                  </a:lnTo>
                  <a:lnTo>
                    <a:pt x="4090" y="5567"/>
                  </a:lnTo>
                  <a:lnTo>
                    <a:pt x="4074" y="5554"/>
                  </a:lnTo>
                  <a:lnTo>
                    <a:pt x="4070" y="5551"/>
                  </a:lnTo>
                  <a:lnTo>
                    <a:pt x="4054" y="5537"/>
                  </a:lnTo>
                  <a:lnTo>
                    <a:pt x="4050" y="5534"/>
                  </a:lnTo>
                  <a:lnTo>
                    <a:pt x="4034" y="5520"/>
                  </a:lnTo>
                  <a:lnTo>
                    <a:pt x="4030" y="5516"/>
                  </a:lnTo>
                  <a:lnTo>
                    <a:pt x="4015" y="5502"/>
                  </a:lnTo>
                  <a:lnTo>
                    <a:pt x="4011" y="5498"/>
                  </a:lnTo>
                  <a:lnTo>
                    <a:pt x="3997" y="5483"/>
                  </a:lnTo>
                  <a:lnTo>
                    <a:pt x="3993" y="5479"/>
                  </a:lnTo>
                  <a:lnTo>
                    <a:pt x="3979" y="5463"/>
                  </a:lnTo>
                  <a:lnTo>
                    <a:pt x="3975" y="5459"/>
                  </a:lnTo>
                  <a:lnTo>
                    <a:pt x="3962" y="5443"/>
                  </a:lnTo>
                  <a:lnTo>
                    <a:pt x="3958" y="5439"/>
                  </a:lnTo>
                  <a:lnTo>
                    <a:pt x="3946" y="5422"/>
                  </a:lnTo>
                  <a:lnTo>
                    <a:pt x="3942" y="5418"/>
                  </a:lnTo>
                  <a:lnTo>
                    <a:pt x="3930" y="5400"/>
                  </a:lnTo>
                  <a:lnTo>
                    <a:pt x="3927" y="5396"/>
                  </a:lnTo>
                  <a:lnTo>
                    <a:pt x="3915" y="5378"/>
                  </a:lnTo>
                  <a:lnTo>
                    <a:pt x="3912" y="5373"/>
                  </a:lnTo>
                  <a:lnTo>
                    <a:pt x="3902" y="5355"/>
                  </a:lnTo>
                  <a:lnTo>
                    <a:pt x="3898" y="5350"/>
                  </a:lnTo>
                  <a:lnTo>
                    <a:pt x="3888" y="5332"/>
                  </a:lnTo>
                  <a:lnTo>
                    <a:pt x="3886" y="5327"/>
                  </a:lnTo>
                  <a:lnTo>
                    <a:pt x="3877" y="5308"/>
                  </a:lnTo>
                  <a:lnTo>
                    <a:pt x="3874" y="5303"/>
                  </a:lnTo>
                  <a:lnTo>
                    <a:pt x="3866" y="5285"/>
                  </a:lnTo>
                  <a:lnTo>
                    <a:pt x="3863" y="5279"/>
                  </a:lnTo>
                  <a:lnTo>
                    <a:pt x="3856" y="5260"/>
                  </a:lnTo>
                  <a:lnTo>
                    <a:pt x="3854" y="5255"/>
                  </a:lnTo>
                  <a:lnTo>
                    <a:pt x="3846" y="5236"/>
                  </a:lnTo>
                  <a:lnTo>
                    <a:pt x="3845" y="5231"/>
                  </a:lnTo>
                  <a:lnTo>
                    <a:pt x="3838" y="5211"/>
                  </a:lnTo>
                  <a:lnTo>
                    <a:pt x="3837" y="5206"/>
                  </a:lnTo>
                  <a:lnTo>
                    <a:pt x="3831" y="5186"/>
                  </a:lnTo>
                  <a:lnTo>
                    <a:pt x="3829" y="5180"/>
                  </a:lnTo>
                  <a:lnTo>
                    <a:pt x="3824" y="5160"/>
                  </a:lnTo>
                  <a:lnTo>
                    <a:pt x="3823" y="5155"/>
                  </a:lnTo>
                  <a:lnTo>
                    <a:pt x="3819" y="5134"/>
                  </a:lnTo>
                  <a:lnTo>
                    <a:pt x="3818" y="5129"/>
                  </a:lnTo>
                  <a:lnTo>
                    <a:pt x="3814" y="5108"/>
                  </a:lnTo>
                  <a:lnTo>
                    <a:pt x="3814" y="5103"/>
                  </a:lnTo>
                  <a:lnTo>
                    <a:pt x="3811" y="5082"/>
                  </a:lnTo>
                  <a:lnTo>
                    <a:pt x="3810" y="5077"/>
                  </a:lnTo>
                  <a:lnTo>
                    <a:pt x="3808" y="5056"/>
                  </a:lnTo>
                  <a:lnTo>
                    <a:pt x="3808" y="5050"/>
                  </a:lnTo>
                  <a:lnTo>
                    <a:pt x="3807" y="5029"/>
                  </a:lnTo>
                  <a:lnTo>
                    <a:pt x="3806" y="5024"/>
                  </a:lnTo>
                  <a:lnTo>
                    <a:pt x="3806" y="5003"/>
                  </a:lnTo>
                  <a:lnTo>
                    <a:pt x="3806" y="4997"/>
                  </a:lnTo>
                  <a:lnTo>
                    <a:pt x="3806" y="4976"/>
                  </a:lnTo>
                  <a:lnTo>
                    <a:pt x="3807" y="4971"/>
                  </a:lnTo>
                  <a:lnTo>
                    <a:pt x="3808" y="4950"/>
                  </a:lnTo>
                  <a:lnTo>
                    <a:pt x="3808" y="4944"/>
                  </a:lnTo>
                  <a:lnTo>
                    <a:pt x="3810" y="4923"/>
                  </a:lnTo>
                  <a:lnTo>
                    <a:pt x="3811" y="4918"/>
                  </a:lnTo>
                  <a:lnTo>
                    <a:pt x="3814" y="4897"/>
                  </a:lnTo>
                  <a:lnTo>
                    <a:pt x="3814" y="4892"/>
                  </a:lnTo>
                  <a:lnTo>
                    <a:pt x="3818" y="4871"/>
                  </a:lnTo>
                  <a:lnTo>
                    <a:pt x="3819" y="4866"/>
                  </a:lnTo>
                  <a:lnTo>
                    <a:pt x="3823" y="4845"/>
                  </a:lnTo>
                  <a:lnTo>
                    <a:pt x="3824" y="4840"/>
                  </a:lnTo>
                  <a:lnTo>
                    <a:pt x="3829" y="4820"/>
                  </a:lnTo>
                  <a:lnTo>
                    <a:pt x="3831" y="4814"/>
                  </a:lnTo>
                  <a:lnTo>
                    <a:pt x="3837" y="4794"/>
                  </a:lnTo>
                  <a:lnTo>
                    <a:pt x="3838" y="4789"/>
                  </a:lnTo>
                  <a:lnTo>
                    <a:pt x="3845" y="4769"/>
                  </a:lnTo>
                  <a:lnTo>
                    <a:pt x="3846" y="4764"/>
                  </a:lnTo>
                  <a:lnTo>
                    <a:pt x="3854" y="4745"/>
                  </a:lnTo>
                  <a:lnTo>
                    <a:pt x="3856" y="4740"/>
                  </a:lnTo>
                  <a:lnTo>
                    <a:pt x="3863" y="4721"/>
                  </a:lnTo>
                  <a:lnTo>
                    <a:pt x="3866" y="4715"/>
                  </a:lnTo>
                  <a:lnTo>
                    <a:pt x="3874" y="4697"/>
                  </a:lnTo>
                  <a:lnTo>
                    <a:pt x="3877" y="4692"/>
                  </a:lnTo>
                  <a:lnTo>
                    <a:pt x="3886" y="4673"/>
                  </a:lnTo>
                  <a:lnTo>
                    <a:pt x="3888" y="4668"/>
                  </a:lnTo>
                  <a:lnTo>
                    <a:pt x="3898" y="4650"/>
                  </a:lnTo>
                  <a:lnTo>
                    <a:pt x="3902" y="4645"/>
                  </a:lnTo>
                  <a:lnTo>
                    <a:pt x="3912" y="4627"/>
                  </a:lnTo>
                  <a:lnTo>
                    <a:pt x="3915" y="4622"/>
                  </a:lnTo>
                  <a:lnTo>
                    <a:pt x="3927" y="4604"/>
                  </a:lnTo>
                  <a:lnTo>
                    <a:pt x="3930" y="4600"/>
                  </a:lnTo>
                  <a:lnTo>
                    <a:pt x="3942" y="4582"/>
                  </a:lnTo>
                  <a:lnTo>
                    <a:pt x="3946" y="4578"/>
                  </a:lnTo>
                  <a:lnTo>
                    <a:pt x="3958" y="4561"/>
                  </a:lnTo>
                  <a:lnTo>
                    <a:pt x="3962" y="4557"/>
                  </a:lnTo>
                  <a:lnTo>
                    <a:pt x="3975" y="4541"/>
                  </a:lnTo>
                  <a:lnTo>
                    <a:pt x="3979" y="4537"/>
                  </a:lnTo>
                  <a:lnTo>
                    <a:pt x="3993" y="4521"/>
                  </a:lnTo>
                  <a:lnTo>
                    <a:pt x="3997" y="4517"/>
                  </a:lnTo>
                  <a:lnTo>
                    <a:pt x="4011" y="4502"/>
                  </a:lnTo>
                  <a:lnTo>
                    <a:pt x="4015" y="4498"/>
                  </a:lnTo>
                  <a:lnTo>
                    <a:pt x="4030" y="4484"/>
                  </a:lnTo>
                  <a:lnTo>
                    <a:pt x="4034" y="4480"/>
                  </a:lnTo>
                  <a:lnTo>
                    <a:pt x="4050" y="4466"/>
                  </a:lnTo>
                  <a:lnTo>
                    <a:pt x="4054" y="4463"/>
                  </a:lnTo>
                  <a:lnTo>
                    <a:pt x="4070" y="4449"/>
                  </a:lnTo>
                  <a:lnTo>
                    <a:pt x="4074" y="4446"/>
                  </a:lnTo>
                  <a:lnTo>
                    <a:pt x="4090" y="4433"/>
                  </a:lnTo>
                  <a:lnTo>
                    <a:pt x="4095" y="4430"/>
                  </a:lnTo>
                  <a:lnTo>
                    <a:pt x="4112" y="4418"/>
                  </a:lnTo>
                  <a:lnTo>
                    <a:pt x="4116" y="4415"/>
                  </a:lnTo>
                  <a:lnTo>
                    <a:pt x="4134" y="4404"/>
                  </a:lnTo>
                  <a:lnTo>
                    <a:pt x="4138" y="4401"/>
                  </a:lnTo>
                  <a:lnTo>
                    <a:pt x="4156" y="4390"/>
                  </a:lnTo>
                  <a:lnTo>
                    <a:pt x="4162" y="4387"/>
                  </a:lnTo>
                  <a:lnTo>
                    <a:pt x="4180" y="4377"/>
                  </a:lnTo>
                  <a:lnTo>
                    <a:pt x="4185" y="4374"/>
                  </a:lnTo>
                  <a:lnTo>
                    <a:pt x="4203" y="4365"/>
                  </a:lnTo>
                  <a:lnTo>
                    <a:pt x="4208" y="4362"/>
                  </a:lnTo>
                  <a:lnTo>
                    <a:pt x="4227" y="4353"/>
                  </a:lnTo>
                  <a:lnTo>
                    <a:pt x="4233" y="4351"/>
                  </a:lnTo>
                  <a:lnTo>
                    <a:pt x="4252" y="4343"/>
                  </a:lnTo>
                  <a:lnTo>
                    <a:pt x="4257" y="4341"/>
                  </a:lnTo>
                  <a:lnTo>
                    <a:pt x="4277" y="4334"/>
                  </a:lnTo>
                  <a:lnTo>
                    <a:pt x="4282" y="4332"/>
                  </a:lnTo>
                  <a:lnTo>
                    <a:pt x="4302" y="4325"/>
                  </a:lnTo>
                  <a:lnTo>
                    <a:pt x="4307" y="4324"/>
                  </a:lnTo>
                  <a:lnTo>
                    <a:pt x="4327" y="4318"/>
                  </a:lnTo>
                  <a:lnTo>
                    <a:pt x="4332" y="4317"/>
                  </a:lnTo>
                  <a:lnTo>
                    <a:pt x="4353" y="4312"/>
                  </a:lnTo>
                  <a:lnTo>
                    <a:pt x="4358" y="4310"/>
                  </a:lnTo>
                  <a:lnTo>
                    <a:pt x="4378" y="4306"/>
                  </a:lnTo>
                  <a:lnTo>
                    <a:pt x="4384" y="4305"/>
                  </a:lnTo>
                  <a:lnTo>
                    <a:pt x="4404" y="4301"/>
                  </a:lnTo>
                  <a:lnTo>
                    <a:pt x="4410" y="4301"/>
                  </a:lnTo>
                  <a:lnTo>
                    <a:pt x="4431" y="4298"/>
                  </a:lnTo>
                  <a:lnTo>
                    <a:pt x="4436" y="4297"/>
                  </a:lnTo>
                  <a:lnTo>
                    <a:pt x="4457" y="4295"/>
                  </a:lnTo>
                  <a:lnTo>
                    <a:pt x="4463" y="4295"/>
                  </a:lnTo>
                  <a:lnTo>
                    <a:pt x="4484" y="4294"/>
                  </a:lnTo>
                  <a:lnTo>
                    <a:pt x="4489" y="4293"/>
                  </a:lnTo>
                  <a:lnTo>
                    <a:pt x="4510" y="4293"/>
                  </a:lnTo>
                  <a:lnTo>
                    <a:pt x="4516" y="4293"/>
                  </a:lnTo>
                  <a:lnTo>
                    <a:pt x="4537" y="4293"/>
                  </a:lnTo>
                  <a:lnTo>
                    <a:pt x="4542" y="4294"/>
                  </a:lnTo>
                  <a:lnTo>
                    <a:pt x="4563" y="4295"/>
                  </a:lnTo>
                  <a:lnTo>
                    <a:pt x="4569" y="4295"/>
                  </a:lnTo>
                  <a:lnTo>
                    <a:pt x="4589" y="4297"/>
                  </a:lnTo>
                  <a:lnTo>
                    <a:pt x="4595" y="4298"/>
                  </a:lnTo>
                  <a:lnTo>
                    <a:pt x="4616" y="4301"/>
                  </a:lnTo>
                  <a:lnTo>
                    <a:pt x="4621" y="4301"/>
                  </a:lnTo>
                  <a:lnTo>
                    <a:pt x="4642" y="4305"/>
                  </a:lnTo>
                  <a:lnTo>
                    <a:pt x="4647" y="4306"/>
                  </a:lnTo>
                  <a:lnTo>
                    <a:pt x="4668" y="4310"/>
                  </a:lnTo>
                  <a:lnTo>
                    <a:pt x="4673" y="4312"/>
                  </a:lnTo>
                  <a:lnTo>
                    <a:pt x="4693" y="4317"/>
                  </a:lnTo>
                  <a:lnTo>
                    <a:pt x="4699" y="4318"/>
                  </a:lnTo>
                  <a:lnTo>
                    <a:pt x="4719" y="4324"/>
                  </a:lnTo>
                  <a:lnTo>
                    <a:pt x="4724" y="4325"/>
                  </a:lnTo>
                  <a:lnTo>
                    <a:pt x="4744" y="4332"/>
                  </a:lnTo>
                  <a:lnTo>
                    <a:pt x="4749" y="4334"/>
                  </a:lnTo>
                  <a:lnTo>
                    <a:pt x="4768" y="4341"/>
                  </a:lnTo>
                  <a:lnTo>
                    <a:pt x="4774" y="4343"/>
                  </a:lnTo>
                  <a:lnTo>
                    <a:pt x="4793" y="4351"/>
                  </a:lnTo>
                  <a:lnTo>
                    <a:pt x="4798" y="4353"/>
                  </a:lnTo>
                  <a:lnTo>
                    <a:pt x="4817" y="4362"/>
                  </a:lnTo>
                  <a:lnTo>
                    <a:pt x="4822" y="4365"/>
                  </a:lnTo>
                  <a:lnTo>
                    <a:pt x="4841" y="4374"/>
                  </a:lnTo>
                  <a:lnTo>
                    <a:pt x="4846" y="4377"/>
                  </a:lnTo>
                  <a:lnTo>
                    <a:pt x="4864" y="4387"/>
                  </a:lnTo>
                  <a:lnTo>
                    <a:pt x="4868" y="4389"/>
                  </a:lnTo>
                  <a:lnTo>
                    <a:pt x="4886" y="4400"/>
                  </a:lnTo>
                  <a:lnTo>
                    <a:pt x="4891" y="4403"/>
                  </a:lnTo>
                  <a:lnTo>
                    <a:pt x="4909" y="4415"/>
                  </a:lnTo>
                  <a:lnTo>
                    <a:pt x="4913" y="4418"/>
                  </a:lnTo>
                  <a:lnTo>
                    <a:pt x="4930" y="4430"/>
                  </a:lnTo>
                  <a:lnTo>
                    <a:pt x="4935" y="4433"/>
                  </a:lnTo>
                  <a:lnTo>
                    <a:pt x="4951" y="4446"/>
                  </a:lnTo>
                  <a:lnTo>
                    <a:pt x="4956" y="4449"/>
                  </a:lnTo>
                  <a:lnTo>
                    <a:pt x="4972" y="4463"/>
                  </a:lnTo>
                  <a:lnTo>
                    <a:pt x="4976" y="4466"/>
                  </a:lnTo>
                  <a:lnTo>
                    <a:pt x="4991" y="4480"/>
                  </a:lnTo>
                  <a:lnTo>
                    <a:pt x="4996" y="4484"/>
                  </a:lnTo>
                  <a:lnTo>
                    <a:pt x="5011" y="4498"/>
                  </a:lnTo>
                  <a:lnTo>
                    <a:pt x="5015" y="4502"/>
                  </a:lnTo>
                  <a:lnTo>
                    <a:pt x="5029" y="4517"/>
                  </a:lnTo>
                  <a:lnTo>
                    <a:pt x="5033" y="4522"/>
                  </a:lnTo>
                  <a:lnTo>
                    <a:pt x="5047" y="4537"/>
                  </a:lnTo>
                  <a:lnTo>
                    <a:pt x="5050" y="4541"/>
                  </a:lnTo>
                  <a:lnTo>
                    <a:pt x="5064" y="4557"/>
                  </a:lnTo>
                  <a:lnTo>
                    <a:pt x="5067" y="4562"/>
                  </a:lnTo>
                  <a:lnTo>
                    <a:pt x="5080" y="4578"/>
                  </a:lnTo>
                  <a:lnTo>
                    <a:pt x="5083" y="4583"/>
                  </a:lnTo>
                  <a:lnTo>
                    <a:pt x="5095" y="4600"/>
                  </a:lnTo>
                  <a:lnTo>
                    <a:pt x="5098" y="4604"/>
                  </a:lnTo>
                  <a:lnTo>
                    <a:pt x="5110" y="4622"/>
                  </a:lnTo>
                  <a:lnTo>
                    <a:pt x="5113" y="4627"/>
                  </a:lnTo>
                  <a:lnTo>
                    <a:pt x="5124" y="4645"/>
                  </a:lnTo>
                  <a:lnTo>
                    <a:pt x="5126" y="4649"/>
                  </a:lnTo>
                  <a:lnTo>
                    <a:pt x="5136" y="4667"/>
                  </a:lnTo>
                  <a:lnTo>
                    <a:pt x="5139" y="4672"/>
                  </a:lnTo>
                  <a:lnTo>
                    <a:pt x="5148" y="4691"/>
                  </a:lnTo>
                  <a:lnTo>
                    <a:pt x="5151" y="4696"/>
                  </a:lnTo>
                  <a:lnTo>
                    <a:pt x="5159" y="4715"/>
                  </a:lnTo>
                  <a:lnTo>
                    <a:pt x="5162" y="4720"/>
                  </a:lnTo>
                  <a:lnTo>
                    <a:pt x="5170" y="4739"/>
                  </a:lnTo>
                  <a:lnTo>
                    <a:pt x="5172" y="4744"/>
                  </a:lnTo>
                  <a:lnTo>
                    <a:pt x="5179" y="4764"/>
                  </a:lnTo>
                  <a:lnTo>
                    <a:pt x="5181" y="4769"/>
                  </a:lnTo>
                  <a:lnTo>
                    <a:pt x="5187" y="4789"/>
                  </a:lnTo>
                  <a:lnTo>
                    <a:pt x="5189" y="4794"/>
                  </a:lnTo>
                  <a:lnTo>
                    <a:pt x="5195" y="4814"/>
                  </a:lnTo>
                  <a:lnTo>
                    <a:pt x="5196" y="4819"/>
                  </a:lnTo>
                  <a:lnTo>
                    <a:pt x="5201" y="4840"/>
                  </a:lnTo>
                  <a:lnTo>
                    <a:pt x="5203" y="4845"/>
                  </a:lnTo>
                  <a:lnTo>
                    <a:pt x="5207" y="4865"/>
                  </a:lnTo>
                  <a:lnTo>
                    <a:pt x="5208" y="4871"/>
                  </a:lnTo>
                  <a:lnTo>
                    <a:pt x="5212" y="4891"/>
                  </a:lnTo>
                  <a:lnTo>
                    <a:pt x="5212" y="4897"/>
                  </a:lnTo>
                  <a:lnTo>
                    <a:pt x="5215" y="4918"/>
                  </a:lnTo>
                  <a:lnTo>
                    <a:pt x="5216" y="4923"/>
                  </a:lnTo>
                  <a:lnTo>
                    <a:pt x="5218" y="4944"/>
                  </a:lnTo>
                  <a:lnTo>
                    <a:pt x="5218" y="4950"/>
                  </a:lnTo>
                  <a:lnTo>
                    <a:pt x="5219" y="4971"/>
                  </a:lnTo>
                  <a:close/>
                  <a:moveTo>
                    <a:pt x="4919" y="5031"/>
                  </a:moveTo>
                  <a:lnTo>
                    <a:pt x="4920" y="5015"/>
                  </a:lnTo>
                  <a:lnTo>
                    <a:pt x="4920" y="5000"/>
                  </a:lnTo>
                  <a:lnTo>
                    <a:pt x="4920" y="4985"/>
                  </a:lnTo>
                  <a:lnTo>
                    <a:pt x="4919" y="4969"/>
                  </a:lnTo>
                  <a:lnTo>
                    <a:pt x="4917" y="4954"/>
                  </a:lnTo>
                  <a:lnTo>
                    <a:pt x="4915" y="4939"/>
                  </a:lnTo>
                  <a:lnTo>
                    <a:pt x="4913" y="4924"/>
                  </a:lnTo>
                  <a:lnTo>
                    <a:pt x="4910" y="4910"/>
                  </a:lnTo>
                  <a:lnTo>
                    <a:pt x="4906" y="4895"/>
                  </a:lnTo>
                  <a:lnTo>
                    <a:pt x="4902" y="4880"/>
                  </a:lnTo>
                  <a:lnTo>
                    <a:pt x="4897" y="4866"/>
                  </a:lnTo>
                  <a:lnTo>
                    <a:pt x="4892" y="4852"/>
                  </a:lnTo>
                  <a:lnTo>
                    <a:pt x="4886" y="4838"/>
                  </a:lnTo>
                  <a:lnTo>
                    <a:pt x="4880" y="4824"/>
                  </a:lnTo>
                  <a:lnTo>
                    <a:pt x="4873" y="4811"/>
                  </a:lnTo>
                  <a:lnTo>
                    <a:pt x="4865" y="4797"/>
                  </a:lnTo>
                  <a:lnTo>
                    <a:pt x="4857" y="4784"/>
                  </a:lnTo>
                  <a:lnTo>
                    <a:pt x="4849" y="4771"/>
                  </a:lnTo>
                  <a:lnTo>
                    <a:pt x="4840" y="4759"/>
                  </a:lnTo>
                  <a:lnTo>
                    <a:pt x="4831" y="4746"/>
                  </a:lnTo>
                  <a:lnTo>
                    <a:pt x="4821" y="4735"/>
                  </a:lnTo>
                  <a:lnTo>
                    <a:pt x="4811" y="4723"/>
                  </a:lnTo>
                  <a:lnTo>
                    <a:pt x="4800" y="4713"/>
                  </a:lnTo>
                  <a:lnTo>
                    <a:pt x="4790" y="4702"/>
                  </a:lnTo>
                  <a:lnTo>
                    <a:pt x="4778" y="4692"/>
                  </a:lnTo>
                  <a:lnTo>
                    <a:pt x="4767" y="4682"/>
                  </a:lnTo>
                  <a:lnTo>
                    <a:pt x="4754" y="4673"/>
                  </a:lnTo>
                  <a:lnTo>
                    <a:pt x="4742" y="4664"/>
                  </a:lnTo>
                  <a:lnTo>
                    <a:pt x="4729" y="4656"/>
                  </a:lnTo>
                  <a:lnTo>
                    <a:pt x="4716" y="4648"/>
                  </a:lnTo>
                  <a:lnTo>
                    <a:pt x="4702" y="4640"/>
                  </a:lnTo>
                  <a:lnTo>
                    <a:pt x="4689" y="4633"/>
                  </a:lnTo>
                  <a:lnTo>
                    <a:pt x="4675" y="4627"/>
                  </a:lnTo>
                  <a:lnTo>
                    <a:pt x="4661" y="4621"/>
                  </a:lnTo>
                  <a:lnTo>
                    <a:pt x="4647" y="4616"/>
                  </a:lnTo>
                  <a:lnTo>
                    <a:pt x="4632" y="4611"/>
                  </a:lnTo>
                  <a:lnTo>
                    <a:pt x="4618" y="4607"/>
                  </a:lnTo>
                  <a:lnTo>
                    <a:pt x="4603" y="4603"/>
                  </a:lnTo>
                  <a:lnTo>
                    <a:pt x="4588" y="4600"/>
                  </a:lnTo>
                  <a:lnTo>
                    <a:pt x="4573" y="4598"/>
                  </a:lnTo>
                  <a:lnTo>
                    <a:pt x="4558" y="4596"/>
                  </a:lnTo>
                  <a:lnTo>
                    <a:pt x="4543" y="4594"/>
                  </a:lnTo>
                  <a:lnTo>
                    <a:pt x="4528" y="4593"/>
                  </a:lnTo>
                  <a:lnTo>
                    <a:pt x="4513" y="4593"/>
                  </a:lnTo>
                  <a:lnTo>
                    <a:pt x="4498" y="4593"/>
                  </a:lnTo>
                  <a:lnTo>
                    <a:pt x="4482" y="4594"/>
                  </a:lnTo>
                  <a:lnTo>
                    <a:pt x="4467" y="4596"/>
                  </a:lnTo>
                  <a:lnTo>
                    <a:pt x="4452" y="4598"/>
                  </a:lnTo>
                  <a:lnTo>
                    <a:pt x="4437" y="4600"/>
                  </a:lnTo>
                  <a:lnTo>
                    <a:pt x="4422" y="4603"/>
                  </a:lnTo>
                  <a:lnTo>
                    <a:pt x="4408" y="4607"/>
                  </a:lnTo>
                  <a:lnTo>
                    <a:pt x="4393" y="4611"/>
                  </a:lnTo>
                  <a:lnTo>
                    <a:pt x="4379" y="4616"/>
                  </a:lnTo>
                  <a:lnTo>
                    <a:pt x="4364" y="4621"/>
                  </a:lnTo>
                  <a:lnTo>
                    <a:pt x="4350" y="4627"/>
                  </a:lnTo>
                  <a:lnTo>
                    <a:pt x="4336" y="4634"/>
                  </a:lnTo>
                  <a:lnTo>
                    <a:pt x="4322" y="4641"/>
                  </a:lnTo>
                  <a:lnTo>
                    <a:pt x="4309" y="4648"/>
                  </a:lnTo>
                  <a:lnTo>
                    <a:pt x="4296" y="4656"/>
                  </a:lnTo>
                  <a:lnTo>
                    <a:pt x="4284" y="4664"/>
                  </a:lnTo>
                  <a:lnTo>
                    <a:pt x="4271" y="4673"/>
                  </a:lnTo>
                  <a:lnTo>
                    <a:pt x="4259" y="4682"/>
                  </a:lnTo>
                  <a:lnTo>
                    <a:pt x="4247" y="4692"/>
                  </a:lnTo>
                  <a:lnTo>
                    <a:pt x="4236" y="4702"/>
                  </a:lnTo>
                  <a:lnTo>
                    <a:pt x="4225" y="4713"/>
                  </a:lnTo>
                  <a:lnTo>
                    <a:pt x="4214" y="4724"/>
                  </a:lnTo>
                  <a:lnTo>
                    <a:pt x="4204" y="4735"/>
                  </a:lnTo>
                  <a:lnTo>
                    <a:pt x="4194" y="4747"/>
                  </a:lnTo>
                  <a:lnTo>
                    <a:pt x="4185" y="4759"/>
                  </a:lnTo>
                  <a:lnTo>
                    <a:pt x="4176" y="4771"/>
                  </a:lnTo>
                  <a:lnTo>
                    <a:pt x="4168" y="4784"/>
                  </a:lnTo>
                  <a:lnTo>
                    <a:pt x="4160" y="4797"/>
                  </a:lnTo>
                  <a:lnTo>
                    <a:pt x="4153" y="4810"/>
                  </a:lnTo>
                  <a:lnTo>
                    <a:pt x="4146" y="4823"/>
                  </a:lnTo>
                  <a:lnTo>
                    <a:pt x="4140" y="4837"/>
                  </a:lnTo>
                  <a:lnTo>
                    <a:pt x="4134" y="4851"/>
                  </a:lnTo>
                  <a:lnTo>
                    <a:pt x="4129" y="4865"/>
                  </a:lnTo>
                  <a:lnTo>
                    <a:pt x="4124" y="4880"/>
                  </a:lnTo>
                  <a:lnTo>
                    <a:pt x="4120" y="4895"/>
                  </a:lnTo>
                  <a:lnTo>
                    <a:pt x="4116" y="4909"/>
                  </a:lnTo>
                  <a:lnTo>
                    <a:pt x="4113" y="4924"/>
                  </a:lnTo>
                  <a:lnTo>
                    <a:pt x="4111" y="4939"/>
                  </a:lnTo>
                  <a:lnTo>
                    <a:pt x="4109" y="4954"/>
                  </a:lnTo>
                  <a:lnTo>
                    <a:pt x="4107" y="4969"/>
                  </a:lnTo>
                  <a:lnTo>
                    <a:pt x="4106" y="4985"/>
                  </a:lnTo>
                  <a:lnTo>
                    <a:pt x="4106" y="5000"/>
                  </a:lnTo>
                  <a:lnTo>
                    <a:pt x="4106" y="5015"/>
                  </a:lnTo>
                  <a:lnTo>
                    <a:pt x="4107" y="5031"/>
                  </a:lnTo>
                  <a:lnTo>
                    <a:pt x="4109" y="5046"/>
                  </a:lnTo>
                  <a:lnTo>
                    <a:pt x="4111" y="5061"/>
                  </a:lnTo>
                  <a:lnTo>
                    <a:pt x="4113" y="5076"/>
                  </a:lnTo>
                  <a:lnTo>
                    <a:pt x="4116" y="5091"/>
                  </a:lnTo>
                  <a:lnTo>
                    <a:pt x="4120" y="5105"/>
                  </a:lnTo>
                  <a:lnTo>
                    <a:pt x="4124" y="5120"/>
                  </a:lnTo>
                  <a:lnTo>
                    <a:pt x="4129" y="5135"/>
                  </a:lnTo>
                  <a:lnTo>
                    <a:pt x="4134" y="5149"/>
                  </a:lnTo>
                  <a:lnTo>
                    <a:pt x="4140" y="5163"/>
                  </a:lnTo>
                  <a:lnTo>
                    <a:pt x="4146" y="5177"/>
                  </a:lnTo>
                  <a:lnTo>
                    <a:pt x="4153" y="5190"/>
                  </a:lnTo>
                  <a:lnTo>
                    <a:pt x="4160" y="5203"/>
                  </a:lnTo>
                  <a:lnTo>
                    <a:pt x="4168" y="5216"/>
                  </a:lnTo>
                  <a:lnTo>
                    <a:pt x="4176" y="5229"/>
                  </a:lnTo>
                  <a:lnTo>
                    <a:pt x="4185" y="5241"/>
                  </a:lnTo>
                  <a:lnTo>
                    <a:pt x="4194" y="5253"/>
                  </a:lnTo>
                  <a:lnTo>
                    <a:pt x="4204" y="5265"/>
                  </a:lnTo>
                  <a:lnTo>
                    <a:pt x="4214" y="5276"/>
                  </a:lnTo>
                  <a:lnTo>
                    <a:pt x="4225" y="5287"/>
                  </a:lnTo>
                  <a:lnTo>
                    <a:pt x="4236" y="5298"/>
                  </a:lnTo>
                  <a:lnTo>
                    <a:pt x="4247" y="5308"/>
                  </a:lnTo>
                  <a:lnTo>
                    <a:pt x="4259" y="5318"/>
                  </a:lnTo>
                  <a:lnTo>
                    <a:pt x="4271" y="5327"/>
                  </a:lnTo>
                  <a:lnTo>
                    <a:pt x="4284" y="5336"/>
                  </a:lnTo>
                  <a:lnTo>
                    <a:pt x="4296" y="5344"/>
                  </a:lnTo>
                  <a:lnTo>
                    <a:pt x="4309" y="5352"/>
                  </a:lnTo>
                  <a:lnTo>
                    <a:pt x="4322" y="5359"/>
                  </a:lnTo>
                  <a:lnTo>
                    <a:pt x="4336" y="5366"/>
                  </a:lnTo>
                  <a:lnTo>
                    <a:pt x="4350" y="5373"/>
                  </a:lnTo>
                  <a:lnTo>
                    <a:pt x="4364" y="5379"/>
                  </a:lnTo>
                  <a:lnTo>
                    <a:pt x="4379" y="5384"/>
                  </a:lnTo>
                  <a:lnTo>
                    <a:pt x="4393" y="5389"/>
                  </a:lnTo>
                  <a:lnTo>
                    <a:pt x="4408" y="5393"/>
                  </a:lnTo>
                  <a:lnTo>
                    <a:pt x="4422" y="5397"/>
                  </a:lnTo>
                  <a:lnTo>
                    <a:pt x="4437" y="5400"/>
                  </a:lnTo>
                  <a:lnTo>
                    <a:pt x="4452" y="5402"/>
                  </a:lnTo>
                  <a:lnTo>
                    <a:pt x="4467" y="5404"/>
                  </a:lnTo>
                  <a:lnTo>
                    <a:pt x="4482" y="5406"/>
                  </a:lnTo>
                  <a:lnTo>
                    <a:pt x="4498" y="5407"/>
                  </a:lnTo>
                  <a:lnTo>
                    <a:pt x="4513" y="5407"/>
                  </a:lnTo>
                  <a:lnTo>
                    <a:pt x="4528" y="5407"/>
                  </a:lnTo>
                  <a:lnTo>
                    <a:pt x="4543" y="5406"/>
                  </a:lnTo>
                  <a:lnTo>
                    <a:pt x="4558" y="5404"/>
                  </a:lnTo>
                  <a:lnTo>
                    <a:pt x="4573" y="5402"/>
                  </a:lnTo>
                  <a:lnTo>
                    <a:pt x="4588" y="5400"/>
                  </a:lnTo>
                  <a:lnTo>
                    <a:pt x="4603" y="5397"/>
                  </a:lnTo>
                  <a:lnTo>
                    <a:pt x="4618" y="5393"/>
                  </a:lnTo>
                  <a:lnTo>
                    <a:pt x="4632" y="5389"/>
                  </a:lnTo>
                  <a:lnTo>
                    <a:pt x="4647" y="5384"/>
                  </a:lnTo>
                  <a:lnTo>
                    <a:pt x="4661" y="5379"/>
                  </a:lnTo>
                  <a:lnTo>
                    <a:pt x="4675" y="5373"/>
                  </a:lnTo>
                  <a:lnTo>
                    <a:pt x="4689" y="5367"/>
                  </a:lnTo>
                  <a:lnTo>
                    <a:pt x="4702" y="5360"/>
                  </a:lnTo>
                  <a:lnTo>
                    <a:pt x="4716" y="5352"/>
                  </a:lnTo>
                  <a:lnTo>
                    <a:pt x="4729" y="5344"/>
                  </a:lnTo>
                  <a:lnTo>
                    <a:pt x="4742" y="5336"/>
                  </a:lnTo>
                  <a:lnTo>
                    <a:pt x="4754" y="5327"/>
                  </a:lnTo>
                  <a:lnTo>
                    <a:pt x="4767" y="5318"/>
                  </a:lnTo>
                  <a:lnTo>
                    <a:pt x="4778" y="5308"/>
                  </a:lnTo>
                  <a:lnTo>
                    <a:pt x="4790" y="5298"/>
                  </a:lnTo>
                  <a:lnTo>
                    <a:pt x="4800" y="5287"/>
                  </a:lnTo>
                  <a:lnTo>
                    <a:pt x="4811" y="5277"/>
                  </a:lnTo>
                  <a:lnTo>
                    <a:pt x="4821" y="5265"/>
                  </a:lnTo>
                  <a:lnTo>
                    <a:pt x="4831" y="5254"/>
                  </a:lnTo>
                  <a:lnTo>
                    <a:pt x="4840" y="5241"/>
                  </a:lnTo>
                  <a:lnTo>
                    <a:pt x="4849" y="5229"/>
                  </a:lnTo>
                  <a:lnTo>
                    <a:pt x="4857" y="5216"/>
                  </a:lnTo>
                  <a:lnTo>
                    <a:pt x="4865" y="5203"/>
                  </a:lnTo>
                  <a:lnTo>
                    <a:pt x="4873" y="5189"/>
                  </a:lnTo>
                  <a:lnTo>
                    <a:pt x="4880" y="5176"/>
                  </a:lnTo>
                  <a:lnTo>
                    <a:pt x="4886" y="5162"/>
                  </a:lnTo>
                  <a:lnTo>
                    <a:pt x="4892" y="5148"/>
                  </a:lnTo>
                  <a:lnTo>
                    <a:pt x="4897" y="5134"/>
                  </a:lnTo>
                  <a:lnTo>
                    <a:pt x="4902" y="5120"/>
                  </a:lnTo>
                  <a:lnTo>
                    <a:pt x="4906" y="5105"/>
                  </a:lnTo>
                  <a:lnTo>
                    <a:pt x="4910" y="5090"/>
                  </a:lnTo>
                  <a:lnTo>
                    <a:pt x="4913" y="5076"/>
                  </a:lnTo>
                  <a:lnTo>
                    <a:pt x="4915" y="5061"/>
                  </a:lnTo>
                  <a:lnTo>
                    <a:pt x="4917" y="5046"/>
                  </a:lnTo>
                  <a:lnTo>
                    <a:pt x="4919" y="50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" name="Google Shape;4243;p37">
            <a:extLst>
              <a:ext uri="{FF2B5EF4-FFF2-40B4-BE49-F238E27FC236}">
                <a16:creationId xmlns:a16="http://schemas.microsoft.com/office/drawing/2014/main" id="{391B3361-E686-4549-995F-BB0887E8F775}"/>
              </a:ext>
            </a:extLst>
          </p:cNvPr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3546" y="8571"/>
                </a:moveTo>
                <a:lnTo>
                  <a:pt x="5980" y="1271"/>
                </a:lnTo>
                <a:lnTo>
                  <a:pt x="5992" y="1241"/>
                </a:lnTo>
                <a:lnTo>
                  <a:pt x="6008" y="1212"/>
                </a:lnTo>
                <a:lnTo>
                  <a:pt x="6028" y="1186"/>
                </a:lnTo>
                <a:lnTo>
                  <a:pt x="6051" y="1163"/>
                </a:lnTo>
                <a:lnTo>
                  <a:pt x="6077" y="1143"/>
                </a:lnTo>
                <a:lnTo>
                  <a:pt x="6105" y="1126"/>
                </a:lnTo>
                <a:lnTo>
                  <a:pt x="6135" y="1114"/>
                </a:lnTo>
                <a:lnTo>
                  <a:pt x="6167" y="1105"/>
                </a:lnTo>
                <a:lnTo>
                  <a:pt x="6199" y="1101"/>
                </a:lnTo>
                <a:lnTo>
                  <a:pt x="6232" y="1100"/>
                </a:lnTo>
                <a:lnTo>
                  <a:pt x="6264" y="1105"/>
                </a:lnTo>
                <a:lnTo>
                  <a:pt x="6296" y="1113"/>
                </a:lnTo>
                <a:lnTo>
                  <a:pt x="6326" y="1125"/>
                </a:lnTo>
                <a:lnTo>
                  <a:pt x="6355" y="1141"/>
                </a:lnTo>
                <a:lnTo>
                  <a:pt x="6381" y="1161"/>
                </a:lnTo>
                <a:lnTo>
                  <a:pt x="6404" y="1184"/>
                </a:lnTo>
                <a:lnTo>
                  <a:pt x="6424" y="1210"/>
                </a:lnTo>
                <a:lnTo>
                  <a:pt x="6441" y="1238"/>
                </a:lnTo>
                <a:lnTo>
                  <a:pt x="6453" y="1268"/>
                </a:lnTo>
                <a:lnTo>
                  <a:pt x="6462" y="1300"/>
                </a:lnTo>
                <a:lnTo>
                  <a:pt x="6466" y="1332"/>
                </a:lnTo>
                <a:lnTo>
                  <a:pt x="6467" y="1365"/>
                </a:lnTo>
                <a:lnTo>
                  <a:pt x="6462" y="1397"/>
                </a:lnTo>
                <a:lnTo>
                  <a:pt x="6454" y="1429"/>
                </a:lnTo>
                <a:lnTo>
                  <a:pt x="4020" y="8729"/>
                </a:lnTo>
                <a:lnTo>
                  <a:pt x="4008" y="8759"/>
                </a:lnTo>
                <a:lnTo>
                  <a:pt x="3992" y="8788"/>
                </a:lnTo>
                <a:lnTo>
                  <a:pt x="3972" y="8814"/>
                </a:lnTo>
                <a:lnTo>
                  <a:pt x="3949" y="8837"/>
                </a:lnTo>
                <a:lnTo>
                  <a:pt x="3923" y="8857"/>
                </a:lnTo>
                <a:lnTo>
                  <a:pt x="3895" y="8874"/>
                </a:lnTo>
                <a:lnTo>
                  <a:pt x="3865" y="8886"/>
                </a:lnTo>
                <a:lnTo>
                  <a:pt x="3833" y="8895"/>
                </a:lnTo>
                <a:lnTo>
                  <a:pt x="3801" y="8899"/>
                </a:lnTo>
                <a:lnTo>
                  <a:pt x="3768" y="8900"/>
                </a:lnTo>
                <a:lnTo>
                  <a:pt x="3736" y="8895"/>
                </a:lnTo>
                <a:lnTo>
                  <a:pt x="3704" y="8887"/>
                </a:lnTo>
                <a:lnTo>
                  <a:pt x="3674" y="8875"/>
                </a:lnTo>
                <a:lnTo>
                  <a:pt x="3645" y="8859"/>
                </a:lnTo>
                <a:lnTo>
                  <a:pt x="3619" y="8839"/>
                </a:lnTo>
                <a:lnTo>
                  <a:pt x="3596" y="8816"/>
                </a:lnTo>
                <a:lnTo>
                  <a:pt x="3576" y="8790"/>
                </a:lnTo>
                <a:lnTo>
                  <a:pt x="3559" y="8762"/>
                </a:lnTo>
                <a:lnTo>
                  <a:pt x="3547" y="8732"/>
                </a:lnTo>
                <a:lnTo>
                  <a:pt x="3538" y="8700"/>
                </a:lnTo>
                <a:lnTo>
                  <a:pt x="3534" y="8668"/>
                </a:lnTo>
                <a:lnTo>
                  <a:pt x="3533" y="8635"/>
                </a:lnTo>
                <a:lnTo>
                  <a:pt x="3538" y="8603"/>
                </a:lnTo>
                <a:lnTo>
                  <a:pt x="3546" y="85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" name="Google Shape;4244;p37">
            <a:extLst>
              <a:ext uri="{FF2B5EF4-FFF2-40B4-BE49-F238E27FC236}">
                <a16:creationId xmlns:a16="http://schemas.microsoft.com/office/drawing/2014/main" id="{C88849F4-AC6F-4A98-B4B7-D834F0630B83}"/>
              </a:ext>
            </a:extLst>
          </p:cNvPr>
          <p:cNvSpPr/>
          <p:nvPr/>
        </p:nvSpPr>
        <p:spPr>
          <a:xfrm>
            <a:off x="8624067" y="1760267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8075" y="1598"/>
                </a:moveTo>
                <a:lnTo>
                  <a:pt x="8042" y="1600"/>
                </a:lnTo>
                <a:lnTo>
                  <a:pt x="6397" y="1600"/>
                </a:lnTo>
                <a:lnTo>
                  <a:pt x="4130" y="8400"/>
                </a:lnTo>
                <a:lnTo>
                  <a:pt x="6521" y="8400"/>
                </a:lnTo>
                <a:lnTo>
                  <a:pt x="6554" y="8402"/>
                </a:lnTo>
                <a:lnTo>
                  <a:pt x="6586" y="8409"/>
                </a:lnTo>
                <a:lnTo>
                  <a:pt x="6617" y="8419"/>
                </a:lnTo>
                <a:lnTo>
                  <a:pt x="6646" y="8433"/>
                </a:lnTo>
                <a:lnTo>
                  <a:pt x="6673" y="8452"/>
                </a:lnTo>
                <a:lnTo>
                  <a:pt x="6698" y="8473"/>
                </a:lnTo>
                <a:lnTo>
                  <a:pt x="6719" y="8498"/>
                </a:lnTo>
                <a:lnTo>
                  <a:pt x="6738" y="8525"/>
                </a:lnTo>
                <a:lnTo>
                  <a:pt x="6752" y="8554"/>
                </a:lnTo>
                <a:lnTo>
                  <a:pt x="6762" y="8585"/>
                </a:lnTo>
                <a:lnTo>
                  <a:pt x="6769" y="8617"/>
                </a:lnTo>
                <a:lnTo>
                  <a:pt x="6771" y="8650"/>
                </a:lnTo>
                <a:lnTo>
                  <a:pt x="6769" y="8683"/>
                </a:lnTo>
                <a:lnTo>
                  <a:pt x="6762" y="8715"/>
                </a:lnTo>
                <a:lnTo>
                  <a:pt x="6752" y="8746"/>
                </a:lnTo>
                <a:lnTo>
                  <a:pt x="6738" y="8775"/>
                </a:lnTo>
                <a:lnTo>
                  <a:pt x="6719" y="8802"/>
                </a:lnTo>
                <a:lnTo>
                  <a:pt x="6698" y="8827"/>
                </a:lnTo>
                <a:lnTo>
                  <a:pt x="6673" y="8848"/>
                </a:lnTo>
                <a:lnTo>
                  <a:pt x="6646" y="8867"/>
                </a:lnTo>
                <a:lnTo>
                  <a:pt x="6617" y="8881"/>
                </a:lnTo>
                <a:lnTo>
                  <a:pt x="6586" y="8891"/>
                </a:lnTo>
                <a:lnTo>
                  <a:pt x="6554" y="8898"/>
                </a:lnTo>
                <a:lnTo>
                  <a:pt x="6521" y="8900"/>
                </a:lnTo>
                <a:lnTo>
                  <a:pt x="1958" y="8900"/>
                </a:lnTo>
                <a:lnTo>
                  <a:pt x="1925" y="8898"/>
                </a:lnTo>
                <a:lnTo>
                  <a:pt x="1893" y="8891"/>
                </a:lnTo>
                <a:lnTo>
                  <a:pt x="1862" y="8881"/>
                </a:lnTo>
                <a:lnTo>
                  <a:pt x="1833" y="8867"/>
                </a:lnTo>
                <a:lnTo>
                  <a:pt x="1806" y="8848"/>
                </a:lnTo>
                <a:lnTo>
                  <a:pt x="1781" y="8827"/>
                </a:lnTo>
                <a:lnTo>
                  <a:pt x="1760" y="8802"/>
                </a:lnTo>
                <a:lnTo>
                  <a:pt x="1741" y="8775"/>
                </a:lnTo>
                <a:lnTo>
                  <a:pt x="1727" y="8746"/>
                </a:lnTo>
                <a:lnTo>
                  <a:pt x="1717" y="8715"/>
                </a:lnTo>
                <a:lnTo>
                  <a:pt x="1710" y="8683"/>
                </a:lnTo>
                <a:lnTo>
                  <a:pt x="1708" y="8650"/>
                </a:lnTo>
                <a:lnTo>
                  <a:pt x="1710" y="8617"/>
                </a:lnTo>
                <a:lnTo>
                  <a:pt x="1717" y="8585"/>
                </a:lnTo>
                <a:lnTo>
                  <a:pt x="1727" y="8554"/>
                </a:lnTo>
                <a:lnTo>
                  <a:pt x="1741" y="8525"/>
                </a:lnTo>
                <a:lnTo>
                  <a:pt x="1760" y="8498"/>
                </a:lnTo>
                <a:lnTo>
                  <a:pt x="1781" y="8473"/>
                </a:lnTo>
                <a:lnTo>
                  <a:pt x="1806" y="8452"/>
                </a:lnTo>
                <a:lnTo>
                  <a:pt x="1833" y="8433"/>
                </a:lnTo>
                <a:lnTo>
                  <a:pt x="1862" y="8419"/>
                </a:lnTo>
                <a:lnTo>
                  <a:pt x="1893" y="8409"/>
                </a:lnTo>
                <a:lnTo>
                  <a:pt x="1925" y="8402"/>
                </a:lnTo>
                <a:lnTo>
                  <a:pt x="1958" y="8400"/>
                </a:lnTo>
                <a:lnTo>
                  <a:pt x="3603" y="8400"/>
                </a:lnTo>
                <a:lnTo>
                  <a:pt x="5870" y="1600"/>
                </a:lnTo>
                <a:lnTo>
                  <a:pt x="3479" y="1600"/>
                </a:lnTo>
                <a:lnTo>
                  <a:pt x="3446" y="1598"/>
                </a:lnTo>
                <a:lnTo>
                  <a:pt x="3414" y="1591"/>
                </a:lnTo>
                <a:lnTo>
                  <a:pt x="3383" y="1581"/>
                </a:lnTo>
                <a:lnTo>
                  <a:pt x="3354" y="1567"/>
                </a:lnTo>
                <a:lnTo>
                  <a:pt x="3327" y="1548"/>
                </a:lnTo>
                <a:lnTo>
                  <a:pt x="3302" y="1527"/>
                </a:lnTo>
                <a:lnTo>
                  <a:pt x="3281" y="1502"/>
                </a:lnTo>
                <a:lnTo>
                  <a:pt x="3262" y="1475"/>
                </a:lnTo>
                <a:lnTo>
                  <a:pt x="3248" y="1446"/>
                </a:lnTo>
                <a:lnTo>
                  <a:pt x="3238" y="1415"/>
                </a:lnTo>
                <a:lnTo>
                  <a:pt x="3231" y="1383"/>
                </a:lnTo>
                <a:lnTo>
                  <a:pt x="3229" y="1350"/>
                </a:lnTo>
                <a:lnTo>
                  <a:pt x="3231" y="1317"/>
                </a:lnTo>
                <a:lnTo>
                  <a:pt x="3238" y="1285"/>
                </a:lnTo>
                <a:lnTo>
                  <a:pt x="3248" y="1254"/>
                </a:lnTo>
                <a:lnTo>
                  <a:pt x="3262" y="1225"/>
                </a:lnTo>
                <a:lnTo>
                  <a:pt x="3281" y="1198"/>
                </a:lnTo>
                <a:lnTo>
                  <a:pt x="3302" y="1173"/>
                </a:lnTo>
                <a:lnTo>
                  <a:pt x="3327" y="1152"/>
                </a:lnTo>
                <a:lnTo>
                  <a:pt x="3354" y="1133"/>
                </a:lnTo>
                <a:lnTo>
                  <a:pt x="3383" y="1119"/>
                </a:lnTo>
                <a:lnTo>
                  <a:pt x="3414" y="1109"/>
                </a:lnTo>
                <a:lnTo>
                  <a:pt x="3446" y="1102"/>
                </a:lnTo>
                <a:lnTo>
                  <a:pt x="3479" y="1100"/>
                </a:lnTo>
                <a:lnTo>
                  <a:pt x="8042" y="1100"/>
                </a:lnTo>
                <a:lnTo>
                  <a:pt x="8075" y="1102"/>
                </a:lnTo>
                <a:lnTo>
                  <a:pt x="8107" y="1109"/>
                </a:lnTo>
                <a:lnTo>
                  <a:pt x="8138" y="1119"/>
                </a:lnTo>
                <a:lnTo>
                  <a:pt x="8167" y="1133"/>
                </a:lnTo>
                <a:lnTo>
                  <a:pt x="8194" y="1152"/>
                </a:lnTo>
                <a:lnTo>
                  <a:pt x="8219" y="1173"/>
                </a:lnTo>
                <a:lnTo>
                  <a:pt x="8240" y="1198"/>
                </a:lnTo>
                <a:lnTo>
                  <a:pt x="8259" y="1225"/>
                </a:lnTo>
                <a:lnTo>
                  <a:pt x="8273" y="1254"/>
                </a:lnTo>
                <a:lnTo>
                  <a:pt x="8283" y="1285"/>
                </a:lnTo>
                <a:lnTo>
                  <a:pt x="8290" y="1317"/>
                </a:lnTo>
                <a:lnTo>
                  <a:pt x="8292" y="1350"/>
                </a:lnTo>
                <a:lnTo>
                  <a:pt x="8290" y="1383"/>
                </a:lnTo>
                <a:lnTo>
                  <a:pt x="8283" y="1415"/>
                </a:lnTo>
                <a:lnTo>
                  <a:pt x="8273" y="1446"/>
                </a:lnTo>
                <a:lnTo>
                  <a:pt x="8259" y="1475"/>
                </a:lnTo>
                <a:lnTo>
                  <a:pt x="8240" y="1502"/>
                </a:lnTo>
                <a:lnTo>
                  <a:pt x="8219" y="1527"/>
                </a:lnTo>
                <a:lnTo>
                  <a:pt x="8194" y="1548"/>
                </a:lnTo>
                <a:lnTo>
                  <a:pt x="8167" y="1567"/>
                </a:lnTo>
                <a:lnTo>
                  <a:pt x="8138" y="1581"/>
                </a:lnTo>
                <a:lnTo>
                  <a:pt x="8107" y="1591"/>
                </a:lnTo>
                <a:lnTo>
                  <a:pt x="8075" y="15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999ED6C4-BA25-42CD-91EC-AFF9D48F459C}"/>
              </a:ext>
            </a:extLst>
          </p:cNvPr>
          <p:cNvGrpSpPr/>
          <p:nvPr/>
        </p:nvGrpSpPr>
        <p:grpSpPr>
          <a:xfrm>
            <a:off x="9756372" y="1760267"/>
            <a:ext cx="633600" cy="633600"/>
            <a:chOff x="9756372" y="2659872"/>
            <a:chExt cx="633600" cy="633600"/>
          </a:xfrm>
          <a:solidFill>
            <a:schemeClr val="bg1"/>
          </a:solidFill>
        </p:grpSpPr>
        <p:sp>
          <p:nvSpPr>
            <p:cNvPr id="216" name="Google Shape;4245;p37">
              <a:extLst>
                <a:ext uri="{FF2B5EF4-FFF2-40B4-BE49-F238E27FC236}">
                  <a16:creationId xmlns:a16="http://schemas.microsoft.com/office/drawing/2014/main" id="{6A480C36-1C4B-471D-9158-2455BB5FAF38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389"/>
                  </a:moveTo>
                  <a:lnTo>
                    <a:pt x="1100" y="1611"/>
                  </a:lnTo>
                  <a:lnTo>
                    <a:pt x="1102" y="1578"/>
                  </a:lnTo>
                  <a:lnTo>
                    <a:pt x="1109" y="1546"/>
                  </a:lnTo>
                  <a:lnTo>
                    <a:pt x="1119" y="1515"/>
                  </a:lnTo>
                  <a:lnTo>
                    <a:pt x="1133" y="1486"/>
                  </a:lnTo>
                  <a:lnTo>
                    <a:pt x="1152" y="1459"/>
                  </a:lnTo>
                  <a:lnTo>
                    <a:pt x="1173" y="1434"/>
                  </a:lnTo>
                  <a:lnTo>
                    <a:pt x="1198" y="1413"/>
                  </a:lnTo>
                  <a:lnTo>
                    <a:pt x="1225" y="1394"/>
                  </a:lnTo>
                  <a:lnTo>
                    <a:pt x="1254" y="1380"/>
                  </a:lnTo>
                  <a:lnTo>
                    <a:pt x="1285" y="1370"/>
                  </a:lnTo>
                  <a:lnTo>
                    <a:pt x="1317" y="1363"/>
                  </a:lnTo>
                  <a:lnTo>
                    <a:pt x="1350" y="1361"/>
                  </a:lnTo>
                  <a:lnTo>
                    <a:pt x="1383" y="1363"/>
                  </a:lnTo>
                  <a:lnTo>
                    <a:pt x="1415" y="1370"/>
                  </a:lnTo>
                  <a:lnTo>
                    <a:pt x="1446" y="1380"/>
                  </a:lnTo>
                  <a:lnTo>
                    <a:pt x="1475" y="1394"/>
                  </a:lnTo>
                  <a:lnTo>
                    <a:pt x="1502" y="1413"/>
                  </a:lnTo>
                  <a:lnTo>
                    <a:pt x="1527" y="1434"/>
                  </a:lnTo>
                  <a:lnTo>
                    <a:pt x="1548" y="1459"/>
                  </a:lnTo>
                  <a:lnTo>
                    <a:pt x="1567" y="1486"/>
                  </a:lnTo>
                  <a:lnTo>
                    <a:pt x="1581" y="1515"/>
                  </a:lnTo>
                  <a:lnTo>
                    <a:pt x="1591" y="1546"/>
                  </a:lnTo>
                  <a:lnTo>
                    <a:pt x="1598" y="1578"/>
                  </a:lnTo>
                  <a:lnTo>
                    <a:pt x="1600" y="1611"/>
                  </a:lnTo>
                  <a:lnTo>
                    <a:pt x="1600" y="8389"/>
                  </a:lnTo>
                  <a:lnTo>
                    <a:pt x="1598" y="8422"/>
                  </a:lnTo>
                  <a:lnTo>
                    <a:pt x="1591" y="8454"/>
                  </a:lnTo>
                  <a:lnTo>
                    <a:pt x="1581" y="8485"/>
                  </a:lnTo>
                  <a:lnTo>
                    <a:pt x="1567" y="8514"/>
                  </a:lnTo>
                  <a:lnTo>
                    <a:pt x="1548" y="8541"/>
                  </a:lnTo>
                  <a:lnTo>
                    <a:pt x="1527" y="8566"/>
                  </a:lnTo>
                  <a:lnTo>
                    <a:pt x="1502" y="8587"/>
                  </a:lnTo>
                  <a:lnTo>
                    <a:pt x="1475" y="8606"/>
                  </a:lnTo>
                  <a:lnTo>
                    <a:pt x="1446" y="8620"/>
                  </a:lnTo>
                  <a:lnTo>
                    <a:pt x="1415" y="8630"/>
                  </a:lnTo>
                  <a:lnTo>
                    <a:pt x="1383" y="8637"/>
                  </a:lnTo>
                  <a:lnTo>
                    <a:pt x="1350" y="8639"/>
                  </a:lnTo>
                  <a:lnTo>
                    <a:pt x="1317" y="8637"/>
                  </a:lnTo>
                  <a:lnTo>
                    <a:pt x="1285" y="8630"/>
                  </a:lnTo>
                  <a:lnTo>
                    <a:pt x="1254" y="8620"/>
                  </a:lnTo>
                  <a:lnTo>
                    <a:pt x="1225" y="8606"/>
                  </a:lnTo>
                  <a:lnTo>
                    <a:pt x="1198" y="8587"/>
                  </a:lnTo>
                  <a:lnTo>
                    <a:pt x="1173" y="8566"/>
                  </a:lnTo>
                  <a:lnTo>
                    <a:pt x="1152" y="8541"/>
                  </a:lnTo>
                  <a:lnTo>
                    <a:pt x="1133" y="8514"/>
                  </a:lnTo>
                  <a:lnTo>
                    <a:pt x="1119" y="8485"/>
                  </a:lnTo>
                  <a:lnTo>
                    <a:pt x="1109" y="8454"/>
                  </a:lnTo>
                  <a:lnTo>
                    <a:pt x="1102" y="8422"/>
                  </a:lnTo>
                  <a:lnTo>
                    <a:pt x="1100" y="83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4246;p37">
              <a:extLst>
                <a:ext uri="{FF2B5EF4-FFF2-40B4-BE49-F238E27FC236}">
                  <a16:creationId xmlns:a16="http://schemas.microsoft.com/office/drawing/2014/main" id="{4A9FF56E-61C1-436F-A4DB-A4DED1B537B1}"/>
                </a:ext>
              </a:extLst>
            </p:cNvPr>
            <p:cNvSpPr/>
            <p:nvPr/>
          </p:nvSpPr>
          <p:spPr>
            <a:xfrm>
              <a:off x="9756372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610"/>
                  </a:moveTo>
                  <a:lnTo>
                    <a:pt x="8746" y="2624"/>
                  </a:lnTo>
                  <a:lnTo>
                    <a:pt x="8715" y="2634"/>
                  </a:lnTo>
                  <a:lnTo>
                    <a:pt x="8683" y="2641"/>
                  </a:lnTo>
                  <a:lnTo>
                    <a:pt x="8650" y="2643"/>
                  </a:lnTo>
                  <a:lnTo>
                    <a:pt x="1350" y="2643"/>
                  </a:lnTo>
                  <a:lnTo>
                    <a:pt x="1317" y="2641"/>
                  </a:lnTo>
                  <a:lnTo>
                    <a:pt x="1285" y="2634"/>
                  </a:lnTo>
                  <a:lnTo>
                    <a:pt x="1254" y="2624"/>
                  </a:lnTo>
                  <a:lnTo>
                    <a:pt x="1225" y="2610"/>
                  </a:lnTo>
                  <a:lnTo>
                    <a:pt x="1198" y="2591"/>
                  </a:lnTo>
                  <a:lnTo>
                    <a:pt x="1173" y="2570"/>
                  </a:lnTo>
                  <a:lnTo>
                    <a:pt x="1152" y="2545"/>
                  </a:lnTo>
                  <a:lnTo>
                    <a:pt x="1133" y="2518"/>
                  </a:lnTo>
                  <a:lnTo>
                    <a:pt x="1119" y="2489"/>
                  </a:lnTo>
                  <a:lnTo>
                    <a:pt x="1109" y="2458"/>
                  </a:lnTo>
                  <a:lnTo>
                    <a:pt x="1102" y="2426"/>
                  </a:lnTo>
                  <a:lnTo>
                    <a:pt x="1100" y="2393"/>
                  </a:lnTo>
                  <a:lnTo>
                    <a:pt x="1102" y="2360"/>
                  </a:lnTo>
                  <a:lnTo>
                    <a:pt x="1109" y="2328"/>
                  </a:lnTo>
                  <a:lnTo>
                    <a:pt x="1119" y="2297"/>
                  </a:lnTo>
                  <a:lnTo>
                    <a:pt x="1133" y="2268"/>
                  </a:lnTo>
                  <a:lnTo>
                    <a:pt x="1152" y="2241"/>
                  </a:lnTo>
                  <a:lnTo>
                    <a:pt x="1173" y="2216"/>
                  </a:lnTo>
                  <a:lnTo>
                    <a:pt x="1198" y="2195"/>
                  </a:lnTo>
                  <a:lnTo>
                    <a:pt x="1225" y="2176"/>
                  </a:lnTo>
                  <a:lnTo>
                    <a:pt x="1254" y="2162"/>
                  </a:lnTo>
                  <a:lnTo>
                    <a:pt x="1285" y="2152"/>
                  </a:lnTo>
                  <a:lnTo>
                    <a:pt x="1317" y="2145"/>
                  </a:lnTo>
                  <a:lnTo>
                    <a:pt x="1350" y="2143"/>
                  </a:lnTo>
                  <a:lnTo>
                    <a:pt x="8650" y="2143"/>
                  </a:lnTo>
                  <a:lnTo>
                    <a:pt x="8683" y="2145"/>
                  </a:lnTo>
                  <a:lnTo>
                    <a:pt x="8715" y="2152"/>
                  </a:lnTo>
                  <a:lnTo>
                    <a:pt x="8746" y="2162"/>
                  </a:lnTo>
                  <a:lnTo>
                    <a:pt x="8775" y="2176"/>
                  </a:lnTo>
                  <a:lnTo>
                    <a:pt x="8802" y="2195"/>
                  </a:lnTo>
                  <a:lnTo>
                    <a:pt x="8827" y="2216"/>
                  </a:lnTo>
                  <a:lnTo>
                    <a:pt x="8848" y="2241"/>
                  </a:lnTo>
                  <a:lnTo>
                    <a:pt x="8867" y="2268"/>
                  </a:lnTo>
                  <a:lnTo>
                    <a:pt x="8881" y="2297"/>
                  </a:lnTo>
                  <a:lnTo>
                    <a:pt x="8891" y="2328"/>
                  </a:lnTo>
                  <a:lnTo>
                    <a:pt x="8898" y="2360"/>
                  </a:lnTo>
                  <a:lnTo>
                    <a:pt x="8900" y="2393"/>
                  </a:lnTo>
                  <a:lnTo>
                    <a:pt x="8898" y="2426"/>
                  </a:lnTo>
                  <a:lnTo>
                    <a:pt x="8891" y="2458"/>
                  </a:lnTo>
                  <a:lnTo>
                    <a:pt x="8881" y="2489"/>
                  </a:lnTo>
                  <a:lnTo>
                    <a:pt x="8867" y="2518"/>
                  </a:lnTo>
                  <a:lnTo>
                    <a:pt x="8848" y="2545"/>
                  </a:lnTo>
                  <a:lnTo>
                    <a:pt x="8827" y="2570"/>
                  </a:lnTo>
                  <a:lnTo>
                    <a:pt x="8802" y="2591"/>
                  </a:lnTo>
                  <a:lnTo>
                    <a:pt x="8775" y="2610"/>
                  </a:lnTo>
                  <a:close/>
                  <a:moveTo>
                    <a:pt x="7993" y="6260"/>
                  </a:moveTo>
                  <a:lnTo>
                    <a:pt x="7964" y="6274"/>
                  </a:lnTo>
                  <a:lnTo>
                    <a:pt x="7933" y="6284"/>
                  </a:lnTo>
                  <a:lnTo>
                    <a:pt x="7901" y="6291"/>
                  </a:lnTo>
                  <a:lnTo>
                    <a:pt x="7868" y="6293"/>
                  </a:lnTo>
                  <a:lnTo>
                    <a:pt x="1350" y="6293"/>
                  </a:lnTo>
                  <a:lnTo>
                    <a:pt x="1317" y="6291"/>
                  </a:lnTo>
                  <a:lnTo>
                    <a:pt x="1285" y="6284"/>
                  </a:lnTo>
                  <a:lnTo>
                    <a:pt x="1254" y="6274"/>
                  </a:lnTo>
                  <a:lnTo>
                    <a:pt x="1225" y="6260"/>
                  </a:lnTo>
                  <a:lnTo>
                    <a:pt x="1198" y="6241"/>
                  </a:lnTo>
                  <a:lnTo>
                    <a:pt x="1173" y="6220"/>
                  </a:lnTo>
                  <a:lnTo>
                    <a:pt x="1152" y="6195"/>
                  </a:lnTo>
                  <a:lnTo>
                    <a:pt x="1133" y="6168"/>
                  </a:lnTo>
                  <a:lnTo>
                    <a:pt x="1119" y="6139"/>
                  </a:lnTo>
                  <a:lnTo>
                    <a:pt x="1109" y="6108"/>
                  </a:lnTo>
                  <a:lnTo>
                    <a:pt x="1102" y="6076"/>
                  </a:lnTo>
                  <a:lnTo>
                    <a:pt x="1100" y="6043"/>
                  </a:lnTo>
                  <a:lnTo>
                    <a:pt x="1102" y="6010"/>
                  </a:lnTo>
                  <a:lnTo>
                    <a:pt x="1109" y="5978"/>
                  </a:lnTo>
                  <a:lnTo>
                    <a:pt x="1119" y="5947"/>
                  </a:lnTo>
                  <a:lnTo>
                    <a:pt x="1133" y="5918"/>
                  </a:lnTo>
                  <a:lnTo>
                    <a:pt x="1152" y="5891"/>
                  </a:lnTo>
                  <a:lnTo>
                    <a:pt x="1173" y="5866"/>
                  </a:lnTo>
                  <a:lnTo>
                    <a:pt x="1198" y="5845"/>
                  </a:lnTo>
                  <a:lnTo>
                    <a:pt x="1225" y="5826"/>
                  </a:lnTo>
                  <a:lnTo>
                    <a:pt x="1254" y="5812"/>
                  </a:lnTo>
                  <a:lnTo>
                    <a:pt x="1285" y="5802"/>
                  </a:lnTo>
                  <a:lnTo>
                    <a:pt x="1317" y="5795"/>
                  </a:lnTo>
                  <a:lnTo>
                    <a:pt x="1350" y="5793"/>
                  </a:lnTo>
                  <a:lnTo>
                    <a:pt x="7868" y="5793"/>
                  </a:lnTo>
                  <a:lnTo>
                    <a:pt x="7901" y="5795"/>
                  </a:lnTo>
                  <a:lnTo>
                    <a:pt x="7933" y="5802"/>
                  </a:lnTo>
                  <a:lnTo>
                    <a:pt x="7964" y="5812"/>
                  </a:lnTo>
                  <a:lnTo>
                    <a:pt x="7993" y="5826"/>
                  </a:lnTo>
                  <a:lnTo>
                    <a:pt x="8020" y="5845"/>
                  </a:lnTo>
                  <a:lnTo>
                    <a:pt x="8045" y="5866"/>
                  </a:lnTo>
                  <a:lnTo>
                    <a:pt x="8066" y="5891"/>
                  </a:lnTo>
                  <a:lnTo>
                    <a:pt x="8085" y="5918"/>
                  </a:lnTo>
                  <a:lnTo>
                    <a:pt x="8099" y="5947"/>
                  </a:lnTo>
                  <a:lnTo>
                    <a:pt x="8109" y="5978"/>
                  </a:lnTo>
                  <a:lnTo>
                    <a:pt x="8116" y="6010"/>
                  </a:lnTo>
                  <a:lnTo>
                    <a:pt x="8118" y="6043"/>
                  </a:lnTo>
                  <a:lnTo>
                    <a:pt x="8116" y="6076"/>
                  </a:lnTo>
                  <a:lnTo>
                    <a:pt x="8109" y="6108"/>
                  </a:lnTo>
                  <a:lnTo>
                    <a:pt x="8099" y="6139"/>
                  </a:lnTo>
                  <a:lnTo>
                    <a:pt x="8085" y="6168"/>
                  </a:lnTo>
                  <a:lnTo>
                    <a:pt x="8066" y="6195"/>
                  </a:lnTo>
                  <a:lnTo>
                    <a:pt x="8045" y="6220"/>
                  </a:lnTo>
                  <a:lnTo>
                    <a:pt x="8020" y="6241"/>
                  </a:lnTo>
                  <a:lnTo>
                    <a:pt x="7993" y="6260"/>
                  </a:lnTo>
                  <a:close/>
                  <a:moveTo>
                    <a:pt x="6168" y="4435"/>
                  </a:moveTo>
                  <a:lnTo>
                    <a:pt x="6139" y="4449"/>
                  </a:lnTo>
                  <a:lnTo>
                    <a:pt x="6108" y="4459"/>
                  </a:lnTo>
                  <a:lnTo>
                    <a:pt x="6076" y="4466"/>
                  </a:lnTo>
                  <a:lnTo>
                    <a:pt x="6043" y="4468"/>
                  </a:lnTo>
                  <a:lnTo>
                    <a:pt x="1350" y="4468"/>
                  </a:lnTo>
                  <a:lnTo>
                    <a:pt x="1317" y="4466"/>
                  </a:lnTo>
                  <a:lnTo>
                    <a:pt x="1285" y="4459"/>
                  </a:lnTo>
                  <a:lnTo>
                    <a:pt x="1254" y="4449"/>
                  </a:lnTo>
                  <a:lnTo>
                    <a:pt x="1225" y="4435"/>
                  </a:lnTo>
                  <a:lnTo>
                    <a:pt x="1198" y="4416"/>
                  </a:lnTo>
                  <a:lnTo>
                    <a:pt x="1173" y="4395"/>
                  </a:lnTo>
                  <a:lnTo>
                    <a:pt x="1152" y="4370"/>
                  </a:lnTo>
                  <a:lnTo>
                    <a:pt x="1133" y="4343"/>
                  </a:lnTo>
                  <a:lnTo>
                    <a:pt x="1119" y="4314"/>
                  </a:lnTo>
                  <a:lnTo>
                    <a:pt x="1109" y="4283"/>
                  </a:lnTo>
                  <a:lnTo>
                    <a:pt x="1102" y="4251"/>
                  </a:lnTo>
                  <a:lnTo>
                    <a:pt x="1100" y="4218"/>
                  </a:lnTo>
                  <a:lnTo>
                    <a:pt x="1102" y="4185"/>
                  </a:lnTo>
                  <a:lnTo>
                    <a:pt x="1109" y="4153"/>
                  </a:lnTo>
                  <a:lnTo>
                    <a:pt x="1119" y="4122"/>
                  </a:lnTo>
                  <a:lnTo>
                    <a:pt x="1133" y="4093"/>
                  </a:lnTo>
                  <a:lnTo>
                    <a:pt x="1152" y="4066"/>
                  </a:lnTo>
                  <a:lnTo>
                    <a:pt x="1173" y="4041"/>
                  </a:lnTo>
                  <a:lnTo>
                    <a:pt x="1198" y="4020"/>
                  </a:lnTo>
                  <a:lnTo>
                    <a:pt x="1225" y="4001"/>
                  </a:lnTo>
                  <a:lnTo>
                    <a:pt x="1254" y="3987"/>
                  </a:lnTo>
                  <a:lnTo>
                    <a:pt x="1285" y="3977"/>
                  </a:lnTo>
                  <a:lnTo>
                    <a:pt x="1317" y="3970"/>
                  </a:lnTo>
                  <a:lnTo>
                    <a:pt x="1350" y="3968"/>
                  </a:lnTo>
                  <a:lnTo>
                    <a:pt x="6043" y="3968"/>
                  </a:lnTo>
                  <a:lnTo>
                    <a:pt x="6076" y="3970"/>
                  </a:lnTo>
                  <a:lnTo>
                    <a:pt x="6108" y="3977"/>
                  </a:lnTo>
                  <a:lnTo>
                    <a:pt x="6139" y="3987"/>
                  </a:lnTo>
                  <a:lnTo>
                    <a:pt x="6168" y="4001"/>
                  </a:lnTo>
                  <a:lnTo>
                    <a:pt x="6195" y="4020"/>
                  </a:lnTo>
                  <a:lnTo>
                    <a:pt x="6220" y="4041"/>
                  </a:lnTo>
                  <a:lnTo>
                    <a:pt x="6241" y="4066"/>
                  </a:lnTo>
                  <a:lnTo>
                    <a:pt x="6260" y="4093"/>
                  </a:lnTo>
                  <a:lnTo>
                    <a:pt x="6274" y="4122"/>
                  </a:lnTo>
                  <a:lnTo>
                    <a:pt x="6284" y="4153"/>
                  </a:lnTo>
                  <a:lnTo>
                    <a:pt x="6291" y="4185"/>
                  </a:lnTo>
                  <a:lnTo>
                    <a:pt x="6293" y="4218"/>
                  </a:lnTo>
                  <a:lnTo>
                    <a:pt x="6291" y="4251"/>
                  </a:lnTo>
                  <a:lnTo>
                    <a:pt x="6284" y="4283"/>
                  </a:lnTo>
                  <a:lnTo>
                    <a:pt x="6274" y="4314"/>
                  </a:lnTo>
                  <a:lnTo>
                    <a:pt x="6260" y="4343"/>
                  </a:lnTo>
                  <a:lnTo>
                    <a:pt x="6241" y="4370"/>
                  </a:lnTo>
                  <a:lnTo>
                    <a:pt x="6220" y="4395"/>
                  </a:lnTo>
                  <a:lnTo>
                    <a:pt x="6195" y="4416"/>
                  </a:lnTo>
                  <a:lnTo>
                    <a:pt x="6168" y="4435"/>
                  </a:lnTo>
                  <a:close/>
                  <a:moveTo>
                    <a:pt x="5386" y="8085"/>
                  </a:moveTo>
                  <a:lnTo>
                    <a:pt x="5357" y="8099"/>
                  </a:lnTo>
                  <a:lnTo>
                    <a:pt x="5326" y="8109"/>
                  </a:lnTo>
                  <a:lnTo>
                    <a:pt x="5294" y="8116"/>
                  </a:lnTo>
                  <a:lnTo>
                    <a:pt x="5261" y="8118"/>
                  </a:lnTo>
                  <a:lnTo>
                    <a:pt x="1350" y="8118"/>
                  </a:lnTo>
                  <a:lnTo>
                    <a:pt x="1317" y="8116"/>
                  </a:lnTo>
                  <a:lnTo>
                    <a:pt x="1285" y="8109"/>
                  </a:lnTo>
                  <a:lnTo>
                    <a:pt x="1254" y="8099"/>
                  </a:lnTo>
                  <a:lnTo>
                    <a:pt x="1225" y="8085"/>
                  </a:lnTo>
                  <a:lnTo>
                    <a:pt x="1198" y="8066"/>
                  </a:lnTo>
                  <a:lnTo>
                    <a:pt x="1173" y="8045"/>
                  </a:lnTo>
                  <a:lnTo>
                    <a:pt x="1152" y="8020"/>
                  </a:lnTo>
                  <a:lnTo>
                    <a:pt x="1133" y="7993"/>
                  </a:lnTo>
                  <a:lnTo>
                    <a:pt x="1119" y="7964"/>
                  </a:lnTo>
                  <a:lnTo>
                    <a:pt x="1109" y="7933"/>
                  </a:lnTo>
                  <a:lnTo>
                    <a:pt x="1102" y="7901"/>
                  </a:lnTo>
                  <a:lnTo>
                    <a:pt x="1100" y="7868"/>
                  </a:lnTo>
                  <a:lnTo>
                    <a:pt x="1102" y="7835"/>
                  </a:lnTo>
                  <a:lnTo>
                    <a:pt x="1109" y="7803"/>
                  </a:lnTo>
                  <a:lnTo>
                    <a:pt x="1119" y="7772"/>
                  </a:lnTo>
                  <a:lnTo>
                    <a:pt x="1133" y="7743"/>
                  </a:lnTo>
                  <a:lnTo>
                    <a:pt x="1152" y="7716"/>
                  </a:lnTo>
                  <a:lnTo>
                    <a:pt x="1173" y="7691"/>
                  </a:lnTo>
                  <a:lnTo>
                    <a:pt x="1198" y="7670"/>
                  </a:lnTo>
                  <a:lnTo>
                    <a:pt x="1225" y="7651"/>
                  </a:lnTo>
                  <a:lnTo>
                    <a:pt x="1254" y="7637"/>
                  </a:lnTo>
                  <a:lnTo>
                    <a:pt x="1285" y="7627"/>
                  </a:lnTo>
                  <a:lnTo>
                    <a:pt x="1317" y="7620"/>
                  </a:lnTo>
                  <a:lnTo>
                    <a:pt x="1350" y="7618"/>
                  </a:lnTo>
                  <a:lnTo>
                    <a:pt x="5261" y="7618"/>
                  </a:lnTo>
                  <a:lnTo>
                    <a:pt x="5294" y="7620"/>
                  </a:lnTo>
                  <a:lnTo>
                    <a:pt x="5326" y="7627"/>
                  </a:lnTo>
                  <a:lnTo>
                    <a:pt x="5357" y="7637"/>
                  </a:lnTo>
                  <a:lnTo>
                    <a:pt x="5386" y="7651"/>
                  </a:lnTo>
                  <a:lnTo>
                    <a:pt x="5413" y="7670"/>
                  </a:lnTo>
                  <a:lnTo>
                    <a:pt x="5438" y="7691"/>
                  </a:lnTo>
                  <a:lnTo>
                    <a:pt x="5459" y="7716"/>
                  </a:lnTo>
                  <a:lnTo>
                    <a:pt x="5478" y="7743"/>
                  </a:lnTo>
                  <a:lnTo>
                    <a:pt x="5492" y="7772"/>
                  </a:lnTo>
                  <a:lnTo>
                    <a:pt x="5502" y="7803"/>
                  </a:lnTo>
                  <a:lnTo>
                    <a:pt x="5509" y="7835"/>
                  </a:lnTo>
                  <a:lnTo>
                    <a:pt x="5511" y="7868"/>
                  </a:lnTo>
                  <a:lnTo>
                    <a:pt x="5509" y="7901"/>
                  </a:lnTo>
                  <a:lnTo>
                    <a:pt x="5502" y="7933"/>
                  </a:lnTo>
                  <a:lnTo>
                    <a:pt x="5492" y="7964"/>
                  </a:lnTo>
                  <a:lnTo>
                    <a:pt x="5478" y="7993"/>
                  </a:lnTo>
                  <a:lnTo>
                    <a:pt x="5459" y="8020"/>
                  </a:lnTo>
                  <a:lnTo>
                    <a:pt x="5438" y="8045"/>
                  </a:lnTo>
                  <a:lnTo>
                    <a:pt x="5413" y="8066"/>
                  </a:lnTo>
                  <a:lnTo>
                    <a:pt x="5386" y="80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A0C6BF45-B264-45BF-BD28-FF0AF856A3B5}"/>
              </a:ext>
            </a:extLst>
          </p:cNvPr>
          <p:cNvGrpSpPr/>
          <p:nvPr/>
        </p:nvGrpSpPr>
        <p:grpSpPr>
          <a:xfrm>
            <a:off x="4094847" y="2659872"/>
            <a:ext cx="633600" cy="633600"/>
            <a:chOff x="10888678" y="2659872"/>
            <a:chExt cx="633600" cy="633600"/>
          </a:xfrm>
          <a:solidFill>
            <a:schemeClr val="bg1"/>
          </a:solidFill>
        </p:grpSpPr>
        <p:sp>
          <p:nvSpPr>
            <p:cNvPr id="219" name="Google Shape;4247;p37">
              <a:extLst>
                <a:ext uri="{FF2B5EF4-FFF2-40B4-BE49-F238E27FC236}">
                  <a16:creationId xmlns:a16="http://schemas.microsoft.com/office/drawing/2014/main" id="{BD06128C-6C34-48B3-9D02-E904D46EC896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50" y="8650"/>
                  </a:moveTo>
                  <a:lnTo>
                    <a:pt x="4850" y="1350"/>
                  </a:lnTo>
                  <a:lnTo>
                    <a:pt x="4851" y="1330"/>
                  </a:lnTo>
                  <a:lnTo>
                    <a:pt x="4855" y="1311"/>
                  </a:lnTo>
                  <a:lnTo>
                    <a:pt x="4861" y="1293"/>
                  </a:lnTo>
                  <a:lnTo>
                    <a:pt x="4870" y="1275"/>
                  </a:lnTo>
                  <a:lnTo>
                    <a:pt x="4881" y="1259"/>
                  </a:lnTo>
                  <a:lnTo>
                    <a:pt x="4894" y="1244"/>
                  </a:lnTo>
                  <a:lnTo>
                    <a:pt x="4909" y="1231"/>
                  </a:lnTo>
                  <a:lnTo>
                    <a:pt x="4925" y="1220"/>
                  </a:lnTo>
                  <a:lnTo>
                    <a:pt x="4943" y="1211"/>
                  </a:lnTo>
                  <a:lnTo>
                    <a:pt x="4961" y="1205"/>
                  </a:lnTo>
                  <a:lnTo>
                    <a:pt x="4980" y="1201"/>
                  </a:lnTo>
                  <a:lnTo>
                    <a:pt x="5000" y="1200"/>
                  </a:lnTo>
                  <a:lnTo>
                    <a:pt x="5020" y="1201"/>
                  </a:lnTo>
                  <a:lnTo>
                    <a:pt x="5039" y="1205"/>
                  </a:lnTo>
                  <a:lnTo>
                    <a:pt x="5057" y="1211"/>
                  </a:lnTo>
                  <a:lnTo>
                    <a:pt x="5075" y="1220"/>
                  </a:lnTo>
                  <a:lnTo>
                    <a:pt x="5091" y="1231"/>
                  </a:lnTo>
                  <a:lnTo>
                    <a:pt x="5106" y="1244"/>
                  </a:lnTo>
                  <a:lnTo>
                    <a:pt x="5119" y="1259"/>
                  </a:lnTo>
                  <a:lnTo>
                    <a:pt x="5130" y="1275"/>
                  </a:lnTo>
                  <a:lnTo>
                    <a:pt x="5139" y="1293"/>
                  </a:lnTo>
                  <a:lnTo>
                    <a:pt x="5145" y="1311"/>
                  </a:lnTo>
                  <a:lnTo>
                    <a:pt x="5149" y="1330"/>
                  </a:lnTo>
                  <a:lnTo>
                    <a:pt x="5150" y="1350"/>
                  </a:lnTo>
                  <a:lnTo>
                    <a:pt x="5150" y="8650"/>
                  </a:lnTo>
                  <a:lnTo>
                    <a:pt x="5149" y="8670"/>
                  </a:lnTo>
                  <a:lnTo>
                    <a:pt x="5145" y="8689"/>
                  </a:lnTo>
                  <a:lnTo>
                    <a:pt x="5139" y="8707"/>
                  </a:lnTo>
                  <a:lnTo>
                    <a:pt x="5130" y="8725"/>
                  </a:lnTo>
                  <a:lnTo>
                    <a:pt x="5119" y="8741"/>
                  </a:lnTo>
                  <a:lnTo>
                    <a:pt x="5106" y="8756"/>
                  </a:lnTo>
                  <a:lnTo>
                    <a:pt x="5091" y="8769"/>
                  </a:lnTo>
                  <a:lnTo>
                    <a:pt x="5075" y="8780"/>
                  </a:lnTo>
                  <a:lnTo>
                    <a:pt x="5057" y="8789"/>
                  </a:lnTo>
                  <a:lnTo>
                    <a:pt x="5039" y="8795"/>
                  </a:lnTo>
                  <a:lnTo>
                    <a:pt x="5020" y="8799"/>
                  </a:lnTo>
                  <a:lnTo>
                    <a:pt x="5000" y="8800"/>
                  </a:lnTo>
                  <a:lnTo>
                    <a:pt x="4980" y="8799"/>
                  </a:lnTo>
                  <a:lnTo>
                    <a:pt x="4961" y="8795"/>
                  </a:lnTo>
                  <a:lnTo>
                    <a:pt x="4943" y="8789"/>
                  </a:lnTo>
                  <a:lnTo>
                    <a:pt x="4925" y="8780"/>
                  </a:lnTo>
                  <a:lnTo>
                    <a:pt x="4909" y="8769"/>
                  </a:lnTo>
                  <a:lnTo>
                    <a:pt x="4894" y="8756"/>
                  </a:lnTo>
                  <a:lnTo>
                    <a:pt x="4881" y="8741"/>
                  </a:lnTo>
                  <a:lnTo>
                    <a:pt x="4870" y="8725"/>
                  </a:lnTo>
                  <a:lnTo>
                    <a:pt x="4861" y="8707"/>
                  </a:lnTo>
                  <a:lnTo>
                    <a:pt x="4855" y="8689"/>
                  </a:lnTo>
                  <a:lnTo>
                    <a:pt x="4851" y="8670"/>
                  </a:lnTo>
                  <a:lnTo>
                    <a:pt x="4850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4248;p37">
              <a:extLst>
                <a:ext uri="{FF2B5EF4-FFF2-40B4-BE49-F238E27FC236}">
                  <a16:creationId xmlns:a16="http://schemas.microsoft.com/office/drawing/2014/main" id="{AB5B65B7-84F0-405D-A394-B8DE17BC5F5C}"/>
                </a:ext>
              </a:extLst>
            </p:cNvPr>
            <p:cNvSpPr/>
            <p:nvPr/>
          </p:nvSpPr>
          <p:spPr>
            <a:xfrm>
              <a:off x="10888678" y="265987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75" y="2784"/>
                  </a:moveTo>
                  <a:lnTo>
                    <a:pt x="8746" y="2798"/>
                  </a:lnTo>
                  <a:lnTo>
                    <a:pt x="8715" y="2808"/>
                  </a:lnTo>
                  <a:lnTo>
                    <a:pt x="8683" y="2815"/>
                  </a:lnTo>
                  <a:lnTo>
                    <a:pt x="8650" y="2817"/>
                  </a:lnTo>
                  <a:lnTo>
                    <a:pt x="1350" y="2817"/>
                  </a:lnTo>
                  <a:lnTo>
                    <a:pt x="1317" y="2815"/>
                  </a:lnTo>
                  <a:lnTo>
                    <a:pt x="1285" y="2808"/>
                  </a:lnTo>
                  <a:lnTo>
                    <a:pt x="1254" y="2798"/>
                  </a:lnTo>
                  <a:lnTo>
                    <a:pt x="1225" y="2784"/>
                  </a:lnTo>
                  <a:lnTo>
                    <a:pt x="1198" y="2765"/>
                  </a:lnTo>
                  <a:lnTo>
                    <a:pt x="1173" y="2744"/>
                  </a:lnTo>
                  <a:lnTo>
                    <a:pt x="1152" y="2719"/>
                  </a:lnTo>
                  <a:lnTo>
                    <a:pt x="1133" y="2692"/>
                  </a:lnTo>
                  <a:lnTo>
                    <a:pt x="1119" y="2663"/>
                  </a:lnTo>
                  <a:lnTo>
                    <a:pt x="1109" y="2632"/>
                  </a:lnTo>
                  <a:lnTo>
                    <a:pt x="1102" y="2600"/>
                  </a:lnTo>
                  <a:lnTo>
                    <a:pt x="1100" y="2567"/>
                  </a:lnTo>
                  <a:lnTo>
                    <a:pt x="1102" y="2534"/>
                  </a:lnTo>
                  <a:lnTo>
                    <a:pt x="1109" y="2502"/>
                  </a:lnTo>
                  <a:lnTo>
                    <a:pt x="1119" y="2471"/>
                  </a:lnTo>
                  <a:lnTo>
                    <a:pt x="1133" y="2442"/>
                  </a:lnTo>
                  <a:lnTo>
                    <a:pt x="1152" y="2415"/>
                  </a:lnTo>
                  <a:lnTo>
                    <a:pt x="1173" y="2390"/>
                  </a:lnTo>
                  <a:lnTo>
                    <a:pt x="1198" y="2369"/>
                  </a:lnTo>
                  <a:lnTo>
                    <a:pt x="1225" y="2350"/>
                  </a:lnTo>
                  <a:lnTo>
                    <a:pt x="1254" y="2336"/>
                  </a:lnTo>
                  <a:lnTo>
                    <a:pt x="1285" y="2326"/>
                  </a:lnTo>
                  <a:lnTo>
                    <a:pt x="1317" y="2319"/>
                  </a:lnTo>
                  <a:lnTo>
                    <a:pt x="1350" y="2317"/>
                  </a:lnTo>
                  <a:lnTo>
                    <a:pt x="8650" y="2317"/>
                  </a:lnTo>
                  <a:lnTo>
                    <a:pt x="8683" y="2319"/>
                  </a:lnTo>
                  <a:lnTo>
                    <a:pt x="8715" y="2326"/>
                  </a:lnTo>
                  <a:lnTo>
                    <a:pt x="8746" y="2336"/>
                  </a:lnTo>
                  <a:lnTo>
                    <a:pt x="8775" y="2350"/>
                  </a:lnTo>
                  <a:lnTo>
                    <a:pt x="8802" y="2369"/>
                  </a:lnTo>
                  <a:lnTo>
                    <a:pt x="8827" y="2390"/>
                  </a:lnTo>
                  <a:lnTo>
                    <a:pt x="8848" y="2415"/>
                  </a:lnTo>
                  <a:lnTo>
                    <a:pt x="8867" y="2442"/>
                  </a:lnTo>
                  <a:lnTo>
                    <a:pt x="8881" y="2471"/>
                  </a:lnTo>
                  <a:lnTo>
                    <a:pt x="8891" y="2502"/>
                  </a:lnTo>
                  <a:lnTo>
                    <a:pt x="8898" y="2534"/>
                  </a:lnTo>
                  <a:lnTo>
                    <a:pt x="8900" y="2567"/>
                  </a:lnTo>
                  <a:lnTo>
                    <a:pt x="8898" y="2600"/>
                  </a:lnTo>
                  <a:lnTo>
                    <a:pt x="8891" y="2632"/>
                  </a:lnTo>
                  <a:lnTo>
                    <a:pt x="8881" y="2663"/>
                  </a:lnTo>
                  <a:lnTo>
                    <a:pt x="8867" y="2692"/>
                  </a:lnTo>
                  <a:lnTo>
                    <a:pt x="8848" y="2719"/>
                  </a:lnTo>
                  <a:lnTo>
                    <a:pt x="8827" y="2744"/>
                  </a:lnTo>
                  <a:lnTo>
                    <a:pt x="8802" y="2765"/>
                  </a:lnTo>
                  <a:lnTo>
                    <a:pt x="8775" y="2784"/>
                  </a:lnTo>
                  <a:close/>
                  <a:moveTo>
                    <a:pt x="8288" y="6190"/>
                  </a:moveTo>
                  <a:lnTo>
                    <a:pt x="8259" y="6204"/>
                  </a:lnTo>
                  <a:lnTo>
                    <a:pt x="8228" y="6214"/>
                  </a:lnTo>
                  <a:lnTo>
                    <a:pt x="8196" y="6221"/>
                  </a:lnTo>
                  <a:lnTo>
                    <a:pt x="8163" y="6223"/>
                  </a:lnTo>
                  <a:lnTo>
                    <a:pt x="1837" y="6223"/>
                  </a:lnTo>
                  <a:lnTo>
                    <a:pt x="1804" y="6221"/>
                  </a:lnTo>
                  <a:lnTo>
                    <a:pt x="1772" y="6214"/>
                  </a:lnTo>
                  <a:lnTo>
                    <a:pt x="1741" y="6204"/>
                  </a:lnTo>
                  <a:lnTo>
                    <a:pt x="1712" y="6190"/>
                  </a:lnTo>
                  <a:lnTo>
                    <a:pt x="1685" y="6171"/>
                  </a:lnTo>
                  <a:lnTo>
                    <a:pt x="1660" y="6150"/>
                  </a:lnTo>
                  <a:lnTo>
                    <a:pt x="1639" y="6125"/>
                  </a:lnTo>
                  <a:lnTo>
                    <a:pt x="1620" y="6098"/>
                  </a:lnTo>
                  <a:lnTo>
                    <a:pt x="1606" y="6069"/>
                  </a:lnTo>
                  <a:lnTo>
                    <a:pt x="1596" y="6038"/>
                  </a:lnTo>
                  <a:lnTo>
                    <a:pt x="1589" y="6006"/>
                  </a:lnTo>
                  <a:lnTo>
                    <a:pt x="1587" y="5973"/>
                  </a:lnTo>
                  <a:lnTo>
                    <a:pt x="1589" y="5940"/>
                  </a:lnTo>
                  <a:lnTo>
                    <a:pt x="1596" y="5908"/>
                  </a:lnTo>
                  <a:lnTo>
                    <a:pt x="1606" y="5877"/>
                  </a:lnTo>
                  <a:lnTo>
                    <a:pt x="1620" y="5848"/>
                  </a:lnTo>
                  <a:lnTo>
                    <a:pt x="1639" y="5821"/>
                  </a:lnTo>
                  <a:lnTo>
                    <a:pt x="1660" y="5796"/>
                  </a:lnTo>
                  <a:lnTo>
                    <a:pt x="1685" y="5775"/>
                  </a:lnTo>
                  <a:lnTo>
                    <a:pt x="1712" y="5756"/>
                  </a:lnTo>
                  <a:lnTo>
                    <a:pt x="1741" y="5742"/>
                  </a:lnTo>
                  <a:lnTo>
                    <a:pt x="1772" y="5732"/>
                  </a:lnTo>
                  <a:lnTo>
                    <a:pt x="1804" y="5725"/>
                  </a:lnTo>
                  <a:lnTo>
                    <a:pt x="1837" y="5723"/>
                  </a:lnTo>
                  <a:lnTo>
                    <a:pt x="8163" y="5723"/>
                  </a:lnTo>
                  <a:lnTo>
                    <a:pt x="8196" y="5725"/>
                  </a:lnTo>
                  <a:lnTo>
                    <a:pt x="8228" y="5732"/>
                  </a:lnTo>
                  <a:lnTo>
                    <a:pt x="8259" y="5742"/>
                  </a:lnTo>
                  <a:lnTo>
                    <a:pt x="8288" y="5756"/>
                  </a:lnTo>
                  <a:lnTo>
                    <a:pt x="8315" y="5775"/>
                  </a:lnTo>
                  <a:lnTo>
                    <a:pt x="8340" y="5796"/>
                  </a:lnTo>
                  <a:lnTo>
                    <a:pt x="8361" y="5821"/>
                  </a:lnTo>
                  <a:lnTo>
                    <a:pt x="8380" y="5848"/>
                  </a:lnTo>
                  <a:lnTo>
                    <a:pt x="8394" y="5877"/>
                  </a:lnTo>
                  <a:lnTo>
                    <a:pt x="8404" y="5908"/>
                  </a:lnTo>
                  <a:lnTo>
                    <a:pt x="8411" y="5940"/>
                  </a:lnTo>
                  <a:lnTo>
                    <a:pt x="8413" y="5973"/>
                  </a:lnTo>
                  <a:lnTo>
                    <a:pt x="8411" y="6006"/>
                  </a:lnTo>
                  <a:lnTo>
                    <a:pt x="8404" y="6038"/>
                  </a:lnTo>
                  <a:lnTo>
                    <a:pt x="8394" y="6069"/>
                  </a:lnTo>
                  <a:lnTo>
                    <a:pt x="8380" y="6098"/>
                  </a:lnTo>
                  <a:lnTo>
                    <a:pt x="8361" y="6125"/>
                  </a:lnTo>
                  <a:lnTo>
                    <a:pt x="8340" y="6150"/>
                  </a:lnTo>
                  <a:lnTo>
                    <a:pt x="8315" y="6171"/>
                  </a:lnTo>
                  <a:lnTo>
                    <a:pt x="8288" y="6190"/>
                  </a:lnTo>
                  <a:close/>
                  <a:moveTo>
                    <a:pt x="7558" y="4487"/>
                  </a:moveTo>
                  <a:lnTo>
                    <a:pt x="7529" y="4501"/>
                  </a:lnTo>
                  <a:lnTo>
                    <a:pt x="7498" y="4511"/>
                  </a:lnTo>
                  <a:lnTo>
                    <a:pt x="7466" y="4518"/>
                  </a:lnTo>
                  <a:lnTo>
                    <a:pt x="7433" y="4520"/>
                  </a:lnTo>
                  <a:lnTo>
                    <a:pt x="2567" y="4520"/>
                  </a:lnTo>
                  <a:lnTo>
                    <a:pt x="2534" y="4518"/>
                  </a:lnTo>
                  <a:lnTo>
                    <a:pt x="2502" y="4511"/>
                  </a:lnTo>
                  <a:lnTo>
                    <a:pt x="2471" y="4501"/>
                  </a:lnTo>
                  <a:lnTo>
                    <a:pt x="2442" y="4487"/>
                  </a:lnTo>
                  <a:lnTo>
                    <a:pt x="2415" y="4468"/>
                  </a:lnTo>
                  <a:lnTo>
                    <a:pt x="2390" y="4447"/>
                  </a:lnTo>
                  <a:lnTo>
                    <a:pt x="2369" y="4422"/>
                  </a:lnTo>
                  <a:lnTo>
                    <a:pt x="2350" y="4395"/>
                  </a:lnTo>
                  <a:lnTo>
                    <a:pt x="2336" y="4366"/>
                  </a:lnTo>
                  <a:lnTo>
                    <a:pt x="2326" y="4335"/>
                  </a:lnTo>
                  <a:lnTo>
                    <a:pt x="2319" y="4303"/>
                  </a:lnTo>
                  <a:lnTo>
                    <a:pt x="2317" y="4270"/>
                  </a:lnTo>
                  <a:lnTo>
                    <a:pt x="2319" y="4237"/>
                  </a:lnTo>
                  <a:lnTo>
                    <a:pt x="2326" y="4205"/>
                  </a:lnTo>
                  <a:lnTo>
                    <a:pt x="2336" y="4174"/>
                  </a:lnTo>
                  <a:lnTo>
                    <a:pt x="2350" y="4145"/>
                  </a:lnTo>
                  <a:lnTo>
                    <a:pt x="2369" y="4118"/>
                  </a:lnTo>
                  <a:lnTo>
                    <a:pt x="2390" y="4093"/>
                  </a:lnTo>
                  <a:lnTo>
                    <a:pt x="2415" y="4072"/>
                  </a:lnTo>
                  <a:lnTo>
                    <a:pt x="2442" y="4053"/>
                  </a:lnTo>
                  <a:lnTo>
                    <a:pt x="2471" y="4039"/>
                  </a:lnTo>
                  <a:lnTo>
                    <a:pt x="2502" y="4029"/>
                  </a:lnTo>
                  <a:lnTo>
                    <a:pt x="2534" y="4022"/>
                  </a:lnTo>
                  <a:lnTo>
                    <a:pt x="2567" y="4020"/>
                  </a:lnTo>
                  <a:lnTo>
                    <a:pt x="7433" y="4020"/>
                  </a:lnTo>
                  <a:lnTo>
                    <a:pt x="7466" y="4022"/>
                  </a:lnTo>
                  <a:lnTo>
                    <a:pt x="7498" y="4029"/>
                  </a:lnTo>
                  <a:lnTo>
                    <a:pt x="7529" y="4039"/>
                  </a:lnTo>
                  <a:lnTo>
                    <a:pt x="7558" y="4053"/>
                  </a:lnTo>
                  <a:lnTo>
                    <a:pt x="7585" y="4072"/>
                  </a:lnTo>
                  <a:lnTo>
                    <a:pt x="7610" y="4093"/>
                  </a:lnTo>
                  <a:lnTo>
                    <a:pt x="7631" y="4118"/>
                  </a:lnTo>
                  <a:lnTo>
                    <a:pt x="7650" y="4145"/>
                  </a:lnTo>
                  <a:lnTo>
                    <a:pt x="7664" y="4174"/>
                  </a:lnTo>
                  <a:lnTo>
                    <a:pt x="7674" y="4205"/>
                  </a:lnTo>
                  <a:lnTo>
                    <a:pt x="7681" y="4237"/>
                  </a:lnTo>
                  <a:lnTo>
                    <a:pt x="7683" y="4270"/>
                  </a:lnTo>
                  <a:lnTo>
                    <a:pt x="7681" y="4303"/>
                  </a:lnTo>
                  <a:lnTo>
                    <a:pt x="7674" y="4335"/>
                  </a:lnTo>
                  <a:lnTo>
                    <a:pt x="7664" y="4366"/>
                  </a:lnTo>
                  <a:lnTo>
                    <a:pt x="7650" y="4395"/>
                  </a:lnTo>
                  <a:lnTo>
                    <a:pt x="7631" y="4422"/>
                  </a:lnTo>
                  <a:lnTo>
                    <a:pt x="7610" y="4447"/>
                  </a:lnTo>
                  <a:lnTo>
                    <a:pt x="7585" y="4468"/>
                  </a:lnTo>
                  <a:lnTo>
                    <a:pt x="7558" y="4487"/>
                  </a:lnTo>
                  <a:close/>
                  <a:moveTo>
                    <a:pt x="7072" y="7894"/>
                  </a:moveTo>
                  <a:lnTo>
                    <a:pt x="7043" y="7908"/>
                  </a:lnTo>
                  <a:lnTo>
                    <a:pt x="7012" y="7918"/>
                  </a:lnTo>
                  <a:lnTo>
                    <a:pt x="6980" y="7925"/>
                  </a:lnTo>
                  <a:lnTo>
                    <a:pt x="6947" y="7927"/>
                  </a:lnTo>
                  <a:lnTo>
                    <a:pt x="3053" y="7927"/>
                  </a:lnTo>
                  <a:lnTo>
                    <a:pt x="3020" y="7925"/>
                  </a:lnTo>
                  <a:lnTo>
                    <a:pt x="2988" y="7918"/>
                  </a:lnTo>
                  <a:lnTo>
                    <a:pt x="2957" y="7908"/>
                  </a:lnTo>
                  <a:lnTo>
                    <a:pt x="2928" y="7894"/>
                  </a:lnTo>
                  <a:lnTo>
                    <a:pt x="2901" y="7875"/>
                  </a:lnTo>
                  <a:lnTo>
                    <a:pt x="2876" y="7854"/>
                  </a:lnTo>
                  <a:lnTo>
                    <a:pt x="2855" y="7829"/>
                  </a:lnTo>
                  <a:lnTo>
                    <a:pt x="2836" y="7802"/>
                  </a:lnTo>
                  <a:lnTo>
                    <a:pt x="2822" y="7773"/>
                  </a:lnTo>
                  <a:lnTo>
                    <a:pt x="2812" y="7742"/>
                  </a:lnTo>
                  <a:lnTo>
                    <a:pt x="2805" y="7710"/>
                  </a:lnTo>
                  <a:lnTo>
                    <a:pt x="2803" y="7677"/>
                  </a:lnTo>
                  <a:lnTo>
                    <a:pt x="2805" y="7644"/>
                  </a:lnTo>
                  <a:lnTo>
                    <a:pt x="2812" y="7612"/>
                  </a:lnTo>
                  <a:lnTo>
                    <a:pt x="2822" y="7581"/>
                  </a:lnTo>
                  <a:lnTo>
                    <a:pt x="2836" y="7552"/>
                  </a:lnTo>
                  <a:lnTo>
                    <a:pt x="2855" y="7525"/>
                  </a:lnTo>
                  <a:lnTo>
                    <a:pt x="2876" y="7500"/>
                  </a:lnTo>
                  <a:lnTo>
                    <a:pt x="2901" y="7479"/>
                  </a:lnTo>
                  <a:lnTo>
                    <a:pt x="2928" y="7460"/>
                  </a:lnTo>
                  <a:lnTo>
                    <a:pt x="2957" y="7446"/>
                  </a:lnTo>
                  <a:lnTo>
                    <a:pt x="2988" y="7436"/>
                  </a:lnTo>
                  <a:lnTo>
                    <a:pt x="3020" y="7429"/>
                  </a:lnTo>
                  <a:lnTo>
                    <a:pt x="3053" y="7427"/>
                  </a:lnTo>
                  <a:lnTo>
                    <a:pt x="6947" y="7427"/>
                  </a:lnTo>
                  <a:lnTo>
                    <a:pt x="6980" y="7429"/>
                  </a:lnTo>
                  <a:lnTo>
                    <a:pt x="7012" y="7436"/>
                  </a:lnTo>
                  <a:lnTo>
                    <a:pt x="7043" y="7446"/>
                  </a:lnTo>
                  <a:lnTo>
                    <a:pt x="7072" y="7460"/>
                  </a:lnTo>
                  <a:lnTo>
                    <a:pt x="7099" y="7479"/>
                  </a:lnTo>
                  <a:lnTo>
                    <a:pt x="7124" y="7500"/>
                  </a:lnTo>
                  <a:lnTo>
                    <a:pt x="7145" y="7525"/>
                  </a:lnTo>
                  <a:lnTo>
                    <a:pt x="7164" y="7552"/>
                  </a:lnTo>
                  <a:lnTo>
                    <a:pt x="7178" y="7581"/>
                  </a:lnTo>
                  <a:lnTo>
                    <a:pt x="7188" y="7612"/>
                  </a:lnTo>
                  <a:lnTo>
                    <a:pt x="7195" y="7644"/>
                  </a:lnTo>
                  <a:lnTo>
                    <a:pt x="7197" y="7677"/>
                  </a:lnTo>
                  <a:lnTo>
                    <a:pt x="7195" y="7710"/>
                  </a:lnTo>
                  <a:lnTo>
                    <a:pt x="7188" y="7742"/>
                  </a:lnTo>
                  <a:lnTo>
                    <a:pt x="7178" y="7773"/>
                  </a:lnTo>
                  <a:lnTo>
                    <a:pt x="7164" y="7802"/>
                  </a:lnTo>
                  <a:lnTo>
                    <a:pt x="7145" y="7829"/>
                  </a:lnTo>
                  <a:lnTo>
                    <a:pt x="7124" y="7854"/>
                  </a:lnTo>
                  <a:lnTo>
                    <a:pt x="7099" y="7875"/>
                  </a:lnTo>
                  <a:lnTo>
                    <a:pt x="7072" y="78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84725933-F223-410E-B42A-99DBECFDAB95}"/>
              </a:ext>
            </a:extLst>
          </p:cNvPr>
          <p:cNvGrpSpPr/>
          <p:nvPr/>
        </p:nvGrpSpPr>
        <p:grpSpPr>
          <a:xfrm>
            <a:off x="697932" y="1760267"/>
            <a:ext cx="633600" cy="633600"/>
            <a:chOff x="697932" y="3559477"/>
            <a:chExt cx="633600" cy="633600"/>
          </a:xfrm>
          <a:solidFill>
            <a:schemeClr val="bg1"/>
          </a:solidFill>
        </p:grpSpPr>
        <p:sp>
          <p:nvSpPr>
            <p:cNvPr id="222" name="Google Shape;4249;p37">
              <a:extLst>
                <a:ext uri="{FF2B5EF4-FFF2-40B4-BE49-F238E27FC236}">
                  <a16:creationId xmlns:a16="http://schemas.microsoft.com/office/drawing/2014/main" id="{CD72F5B2-255F-448D-B9D8-EB2635A61656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12" y="3169"/>
                  </a:moveTo>
                  <a:lnTo>
                    <a:pt x="1969" y="2926"/>
                  </a:lnTo>
                  <a:lnTo>
                    <a:pt x="1969" y="7074"/>
                  </a:lnTo>
                  <a:lnTo>
                    <a:pt x="2212" y="6831"/>
                  </a:lnTo>
                  <a:lnTo>
                    <a:pt x="2237" y="6810"/>
                  </a:lnTo>
                  <a:lnTo>
                    <a:pt x="2264" y="6791"/>
                  </a:lnTo>
                  <a:lnTo>
                    <a:pt x="2293" y="6777"/>
                  </a:lnTo>
                  <a:lnTo>
                    <a:pt x="2324" y="6767"/>
                  </a:lnTo>
                  <a:lnTo>
                    <a:pt x="2356" y="6760"/>
                  </a:lnTo>
                  <a:lnTo>
                    <a:pt x="2389" y="6758"/>
                  </a:lnTo>
                  <a:lnTo>
                    <a:pt x="2422" y="6760"/>
                  </a:lnTo>
                  <a:lnTo>
                    <a:pt x="2454" y="6767"/>
                  </a:lnTo>
                  <a:lnTo>
                    <a:pt x="2485" y="6777"/>
                  </a:lnTo>
                  <a:lnTo>
                    <a:pt x="2514" y="6791"/>
                  </a:lnTo>
                  <a:lnTo>
                    <a:pt x="2541" y="6810"/>
                  </a:lnTo>
                  <a:lnTo>
                    <a:pt x="2566" y="6831"/>
                  </a:lnTo>
                  <a:lnTo>
                    <a:pt x="2587" y="6856"/>
                  </a:lnTo>
                  <a:lnTo>
                    <a:pt x="2606" y="6883"/>
                  </a:lnTo>
                  <a:lnTo>
                    <a:pt x="2620" y="6912"/>
                  </a:lnTo>
                  <a:lnTo>
                    <a:pt x="2630" y="6943"/>
                  </a:lnTo>
                  <a:lnTo>
                    <a:pt x="2637" y="6975"/>
                  </a:lnTo>
                  <a:lnTo>
                    <a:pt x="2639" y="7008"/>
                  </a:lnTo>
                  <a:lnTo>
                    <a:pt x="2637" y="7041"/>
                  </a:lnTo>
                  <a:lnTo>
                    <a:pt x="2630" y="7073"/>
                  </a:lnTo>
                  <a:lnTo>
                    <a:pt x="2620" y="7104"/>
                  </a:lnTo>
                  <a:lnTo>
                    <a:pt x="2606" y="7133"/>
                  </a:lnTo>
                  <a:lnTo>
                    <a:pt x="2587" y="7160"/>
                  </a:lnTo>
                  <a:lnTo>
                    <a:pt x="2566" y="7185"/>
                  </a:lnTo>
                  <a:lnTo>
                    <a:pt x="1896" y="7855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71" y="7876"/>
                  </a:lnTo>
                  <a:lnTo>
                    <a:pt x="1862" y="7882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44" y="7895"/>
                  </a:lnTo>
                  <a:lnTo>
                    <a:pt x="1832" y="7900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15" y="7909"/>
                  </a:lnTo>
                  <a:lnTo>
                    <a:pt x="1801" y="7913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84" y="7919"/>
                  </a:lnTo>
                  <a:lnTo>
                    <a:pt x="1769" y="7922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52" y="7926"/>
                  </a:lnTo>
                  <a:lnTo>
                    <a:pt x="1737" y="7927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19" y="7928"/>
                  </a:lnTo>
                  <a:lnTo>
                    <a:pt x="1704" y="7927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86" y="7926"/>
                  </a:lnTo>
                  <a:lnTo>
                    <a:pt x="1671" y="7923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54" y="7919"/>
                  </a:lnTo>
                  <a:lnTo>
                    <a:pt x="1640" y="7915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23" y="7909"/>
                  </a:lnTo>
                  <a:lnTo>
                    <a:pt x="1609" y="7902"/>
                  </a:lnTo>
                  <a:lnTo>
                    <a:pt x="1594" y="7895"/>
                  </a:lnTo>
                  <a:lnTo>
                    <a:pt x="1594" y="7894"/>
                  </a:lnTo>
                  <a:lnTo>
                    <a:pt x="1594" y="7894"/>
                  </a:lnTo>
                  <a:lnTo>
                    <a:pt x="1581" y="788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67" y="7876"/>
                  </a:lnTo>
                  <a:lnTo>
                    <a:pt x="1555" y="7866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1542" y="7855"/>
                  </a:lnTo>
                  <a:lnTo>
                    <a:pt x="873" y="7185"/>
                  </a:lnTo>
                  <a:lnTo>
                    <a:pt x="852" y="7160"/>
                  </a:lnTo>
                  <a:lnTo>
                    <a:pt x="833" y="7133"/>
                  </a:lnTo>
                  <a:lnTo>
                    <a:pt x="819" y="7103"/>
                  </a:lnTo>
                  <a:lnTo>
                    <a:pt x="808" y="7073"/>
                  </a:lnTo>
                  <a:lnTo>
                    <a:pt x="802" y="7040"/>
                  </a:lnTo>
                  <a:lnTo>
                    <a:pt x="800" y="7008"/>
                  </a:lnTo>
                  <a:lnTo>
                    <a:pt x="802" y="6975"/>
                  </a:lnTo>
                  <a:lnTo>
                    <a:pt x="809" y="6943"/>
                  </a:lnTo>
                  <a:lnTo>
                    <a:pt x="819" y="6912"/>
                  </a:lnTo>
                  <a:lnTo>
                    <a:pt x="834" y="6883"/>
                  </a:lnTo>
                  <a:lnTo>
                    <a:pt x="852" y="6856"/>
                  </a:lnTo>
                  <a:lnTo>
                    <a:pt x="873" y="6831"/>
                  </a:lnTo>
                  <a:lnTo>
                    <a:pt x="898" y="6810"/>
                  </a:lnTo>
                  <a:lnTo>
                    <a:pt x="925" y="6791"/>
                  </a:lnTo>
                  <a:lnTo>
                    <a:pt x="955" y="6777"/>
                  </a:lnTo>
                  <a:lnTo>
                    <a:pt x="985" y="6766"/>
                  </a:lnTo>
                  <a:lnTo>
                    <a:pt x="1018" y="6760"/>
                  </a:lnTo>
                  <a:lnTo>
                    <a:pt x="1050" y="6758"/>
                  </a:lnTo>
                  <a:lnTo>
                    <a:pt x="1083" y="6760"/>
                  </a:lnTo>
                  <a:lnTo>
                    <a:pt x="1115" y="6767"/>
                  </a:lnTo>
                  <a:lnTo>
                    <a:pt x="1146" y="6777"/>
                  </a:lnTo>
                  <a:lnTo>
                    <a:pt x="1175" y="6792"/>
                  </a:lnTo>
                  <a:lnTo>
                    <a:pt x="1202" y="6810"/>
                  </a:lnTo>
                  <a:lnTo>
                    <a:pt x="1227" y="6831"/>
                  </a:lnTo>
                  <a:lnTo>
                    <a:pt x="1469" y="7074"/>
                  </a:lnTo>
                  <a:lnTo>
                    <a:pt x="1469" y="2926"/>
                  </a:lnTo>
                  <a:lnTo>
                    <a:pt x="1227" y="3169"/>
                  </a:lnTo>
                  <a:lnTo>
                    <a:pt x="1202" y="3190"/>
                  </a:lnTo>
                  <a:lnTo>
                    <a:pt x="1175" y="3208"/>
                  </a:lnTo>
                  <a:lnTo>
                    <a:pt x="1146" y="3223"/>
                  </a:lnTo>
                  <a:lnTo>
                    <a:pt x="1115" y="3233"/>
                  </a:lnTo>
                  <a:lnTo>
                    <a:pt x="1083" y="3240"/>
                  </a:lnTo>
                  <a:lnTo>
                    <a:pt x="1050" y="3242"/>
                  </a:lnTo>
                  <a:lnTo>
                    <a:pt x="1018" y="3240"/>
                  </a:lnTo>
                  <a:lnTo>
                    <a:pt x="985" y="3234"/>
                  </a:lnTo>
                  <a:lnTo>
                    <a:pt x="955" y="3223"/>
                  </a:lnTo>
                  <a:lnTo>
                    <a:pt x="925" y="3209"/>
                  </a:lnTo>
                  <a:lnTo>
                    <a:pt x="898" y="3190"/>
                  </a:lnTo>
                  <a:lnTo>
                    <a:pt x="873" y="3169"/>
                  </a:lnTo>
                  <a:lnTo>
                    <a:pt x="852" y="3144"/>
                  </a:lnTo>
                  <a:lnTo>
                    <a:pt x="834" y="3117"/>
                  </a:lnTo>
                  <a:lnTo>
                    <a:pt x="819" y="3088"/>
                  </a:lnTo>
                  <a:lnTo>
                    <a:pt x="809" y="3057"/>
                  </a:lnTo>
                  <a:lnTo>
                    <a:pt x="802" y="3025"/>
                  </a:lnTo>
                  <a:lnTo>
                    <a:pt x="800" y="2992"/>
                  </a:lnTo>
                  <a:lnTo>
                    <a:pt x="802" y="2960"/>
                  </a:lnTo>
                  <a:lnTo>
                    <a:pt x="808" y="2927"/>
                  </a:lnTo>
                  <a:lnTo>
                    <a:pt x="819" y="2897"/>
                  </a:lnTo>
                  <a:lnTo>
                    <a:pt x="833" y="2867"/>
                  </a:lnTo>
                  <a:lnTo>
                    <a:pt x="852" y="2840"/>
                  </a:lnTo>
                  <a:lnTo>
                    <a:pt x="873" y="281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42" y="2145"/>
                  </a:lnTo>
                  <a:lnTo>
                    <a:pt x="1555" y="213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67" y="2124"/>
                  </a:lnTo>
                  <a:lnTo>
                    <a:pt x="1581" y="2114"/>
                  </a:lnTo>
                  <a:lnTo>
                    <a:pt x="1594" y="2106"/>
                  </a:lnTo>
                  <a:lnTo>
                    <a:pt x="1594" y="2106"/>
                  </a:lnTo>
                  <a:lnTo>
                    <a:pt x="1594" y="2105"/>
                  </a:lnTo>
                  <a:lnTo>
                    <a:pt x="1609" y="2098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23" y="2091"/>
                  </a:lnTo>
                  <a:lnTo>
                    <a:pt x="1640" y="2085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54" y="2081"/>
                  </a:lnTo>
                  <a:lnTo>
                    <a:pt x="1671" y="2077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686" y="2074"/>
                  </a:lnTo>
                  <a:lnTo>
                    <a:pt x="1704" y="2073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19" y="2072"/>
                  </a:lnTo>
                  <a:lnTo>
                    <a:pt x="1737" y="2073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52" y="2074"/>
                  </a:lnTo>
                  <a:lnTo>
                    <a:pt x="1769" y="2078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784" y="2081"/>
                  </a:lnTo>
                  <a:lnTo>
                    <a:pt x="1801" y="2087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15" y="2091"/>
                  </a:lnTo>
                  <a:lnTo>
                    <a:pt x="1832" y="2100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44" y="2105"/>
                  </a:lnTo>
                  <a:lnTo>
                    <a:pt x="1862" y="2118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71" y="2124"/>
                  </a:lnTo>
                  <a:lnTo>
                    <a:pt x="1896" y="2145"/>
                  </a:lnTo>
                  <a:lnTo>
                    <a:pt x="2566" y="2815"/>
                  </a:lnTo>
                  <a:lnTo>
                    <a:pt x="2587" y="2840"/>
                  </a:lnTo>
                  <a:lnTo>
                    <a:pt x="2606" y="2867"/>
                  </a:lnTo>
                  <a:lnTo>
                    <a:pt x="2620" y="2896"/>
                  </a:lnTo>
                  <a:lnTo>
                    <a:pt x="2630" y="2927"/>
                  </a:lnTo>
                  <a:lnTo>
                    <a:pt x="2637" y="2959"/>
                  </a:lnTo>
                  <a:lnTo>
                    <a:pt x="2639" y="2992"/>
                  </a:lnTo>
                  <a:lnTo>
                    <a:pt x="2637" y="3025"/>
                  </a:lnTo>
                  <a:lnTo>
                    <a:pt x="2630" y="3057"/>
                  </a:lnTo>
                  <a:lnTo>
                    <a:pt x="2620" y="3088"/>
                  </a:lnTo>
                  <a:lnTo>
                    <a:pt x="2606" y="3117"/>
                  </a:lnTo>
                  <a:lnTo>
                    <a:pt x="2587" y="3144"/>
                  </a:lnTo>
                  <a:lnTo>
                    <a:pt x="2566" y="3169"/>
                  </a:lnTo>
                  <a:lnTo>
                    <a:pt x="2541" y="3190"/>
                  </a:lnTo>
                  <a:lnTo>
                    <a:pt x="2514" y="3209"/>
                  </a:lnTo>
                  <a:lnTo>
                    <a:pt x="2485" y="3223"/>
                  </a:lnTo>
                  <a:lnTo>
                    <a:pt x="2454" y="3233"/>
                  </a:lnTo>
                  <a:lnTo>
                    <a:pt x="2422" y="3240"/>
                  </a:lnTo>
                  <a:lnTo>
                    <a:pt x="2389" y="3242"/>
                  </a:lnTo>
                  <a:lnTo>
                    <a:pt x="2356" y="3240"/>
                  </a:lnTo>
                  <a:lnTo>
                    <a:pt x="2324" y="3233"/>
                  </a:lnTo>
                  <a:lnTo>
                    <a:pt x="2293" y="3223"/>
                  </a:lnTo>
                  <a:lnTo>
                    <a:pt x="2264" y="3209"/>
                  </a:lnTo>
                  <a:lnTo>
                    <a:pt x="2237" y="3190"/>
                  </a:lnTo>
                  <a:lnTo>
                    <a:pt x="2212" y="31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4250;p37">
              <a:extLst>
                <a:ext uri="{FF2B5EF4-FFF2-40B4-BE49-F238E27FC236}">
                  <a16:creationId xmlns:a16="http://schemas.microsoft.com/office/drawing/2014/main" id="{E00B0081-147A-4870-A65A-0578D7AA76F0}"/>
                </a:ext>
              </a:extLst>
            </p:cNvPr>
            <p:cNvSpPr/>
            <p:nvPr/>
          </p:nvSpPr>
          <p:spPr>
            <a:xfrm>
              <a:off x="69793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015" y="3099"/>
                  </a:moveTo>
                  <a:lnTo>
                    <a:pt x="8983" y="3106"/>
                  </a:lnTo>
                  <a:lnTo>
                    <a:pt x="8950" y="3108"/>
                  </a:lnTo>
                  <a:lnTo>
                    <a:pt x="3862" y="3108"/>
                  </a:lnTo>
                  <a:lnTo>
                    <a:pt x="3829" y="3106"/>
                  </a:lnTo>
                  <a:lnTo>
                    <a:pt x="3797" y="3099"/>
                  </a:lnTo>
                  <a:lnTo>
                    <a:pt x="3766" y="3089"/>
                  </a:lnTo>
                  <a:lnTo>
                    <a:pt x="3737" y="3075"/>
                  </a:lnTo>
                  <a:lnTo>
                    <a:pt x="3710" y="3056"/>
                  </a:lnTo>
                  <a:lnTo>
                    <a:pt x="3685" y="3035"/>
                  </a:lnTo>
                  <a:lnTo>
                    <a:pt x="3664" y="3010"/>
                  </a:lnTo>
                  <a:lnTo>
                    <a:pt x="3645" y="2983"/>
                  </a:lnTo>
                  <a:lnTo>
                    <a:pt x="3631" y="2954"/>
                  </a:lnTo>
                  <a:lnTo>
                    <a:pt x="3621" y="2923"/>
                  </a:lnTo>
                  <a:lnTo>
                    <a:pt x="3614" y="2891"/>
                  </a:lnTo>
                  <a:lnTo>
                    <a:pt x="3612" y="2858"/>
                  </a:lnTo>
                  <a:lnTo>
                    <a:pt x="3614" y="2825"/>
                  </a:lnTo>
                  <a:lnTo>
                    <a:pt x="3621" y="2793"/>
                  </a:lnTo>
                  <a:lnTo>
                    <a:pt x="3631" y="2762"/>
                  </a:lnTo>
                  <a:lnTo>
                    <a:pt x="3645" y="2733"/>
                  </a:lnTo>
                  <a:lnTo>
                    <a:pt x="3664" y="2706"/>
                  </a:lnTo>
                  <a:lnTo>
                    <a:pt x="3685" y="2681"/>
                  </a:lnTo>
                  <a:lnTo>
                    <a:pt x="3710" y="2660"/>
                  </a:lnTo>
                  <a:lnTo>
                    <a:pt x="3737" y="2641"/>
                  </a:lnTo>
                  <a:lnTo>
                    <a:pt x="3766" y="2627"/>
                  </a:lnTo>
                  <a:lnTo>
                    <a:pt x="3797" y="2617"/>
                  </a:lnTo>
                  <a:lnTo>
                    <a:pt x="3829" y="2610"/>
                  </a:lnTo>
                  <a:lnTo>
                    <a:pt x="3862" y="2608"/>
                  </a:lnTo>
                  <a:lnTo>
                    <a:pt x="8950" y="2608"/>
                  </a:lnTo>
                  <a:lnTo>
                    <a:pt x="8983" y="2610"/>
                  </a:lnTo>
                  <a:lnTo>
                    <a:pt x="9015" y="2617"/>
                  </a:lnTo>
                  <a:lnTo>
                    <a:pt x="9046" y="2627"/>
                  </a:lnTo>
                  <a:lnTo>
                    <a:pt x="9075" y="2641"/>
                  </a:lnTo>
                  <a:lnTo>
                    <a:pt x="9102" y="2660"/>
                  </a:lnTo>
                  <a:lnTo>
                    <a:pt x="9127" y="2681"/>
                  </a:lnTo>
                  <a:lnTo>
                    <a:pt x="9148" y="2706"/>
                  </a:lnTo>
                  <a:lnTo>
                    <a:pt x="9167" y="2733"/>
                  </a:lnTo>
                  <a:lnTo>
                    <a:pt x="9181" y="2762"/>
                  </a:lnTo>
                  <a:lnTo>
                    <a:pt x="9191" y="2793"/>
                  </a:lnTo>
                  <a:lnTo>
                    <a:pt x="9198" y="2825"/>
                  </a:lnTo>
                  <a:lnTo>
                    <a:pt x="9200" y="2858"/>
                  </a:lnTo>
                  <a:lnTo>
                    <a:pt x="9198" y="2891"/>
                  </a:lnTo>
                  <a:lnTo>
                    <a:pt x="9191" y="2923"/>
                  </a:lnTo>
                  <a:lnTo>
                    <a:pt x="9181" y="2954"/>
                  </a:lnTo>
                  <a:lnTo>
                    <a:pt x="9167" y="2983"/>
                  </a:lnTo>
                  <a:lnTo>
                    <a:pt x="9148" y="3010"/>
                  </a:lnTo>
                  <a:lnTo>
                    <a:pt x="9127" y="3035"/>
                  </a:lnTo>
                  <a:lnTo>
                    <a:pt x="9102" y="3056"/>
                  </a:lnTo>
                  <a:lnTo>
                    <a:pt x="9075" y="3075"/>
                  </a:lnTo>
                  <a:lnTo>
                    <a:pt x="9046" y="3089"/>
                  </a:lnTo>
                  <a:lnTo>
                    <a:pt x="9015" y="3099"/>
                  </a:lnTo>
                  <a:close/>
                  <a:moveTo>
                    <a:pt x="9075" y="7359"/>
                  </a:moveTo>
                  <a:lnTo>
                    <a:pt x="9046" y="7373"/>
                  </a:lnTo>
                  <a:lnTo>
                    <a:pt x="9015" y="7383"/>
                  </a:lnTo>
                  <a:lnTo>
                    <a:pt x="8983" y="7390"/>
                  </a:lnTo>
                  <a:lnTo>
                    <a:pt x="8950" y="7392"/>
                  </a:lnTo>
                  <a:lnTo>
                    <a:pt x="3862" y="7392"/>
                  </a:lnTo>
                  <a:lnTo>
                    <a:pt x="3829" y="7390"/>
                  </a:lnTo>
                  <a:lnTo>
                    <a:pt x="3797" y="7383"/>
                  </a:lnTo>
                  <a:lnTo>
                    <a:pt x="3766" y="7373"/>
                  </a:lnTo>
                  <a:lnTo>
                    <a:pt x="3737" y="7359"/>
                  </a:lnTo>
                  <a:lnTo>
                    <a:pt x="3710" y="7340"/>
                  </a:lnTo>
                  <a:lnTo>
                    <a:pt x="3685" y="7319"/>
                  </a:lnTo>
                  <a:lnTo>
                    <a:pt x="3664" y="7294"/>
                  </a:lnTo>
                  <a:lnTo>
                    <a:pt x="3645" y="7267"/>
                  </a:lnTo>
                  <a:lnTo>
                    <a:pt x="3631" y="7238"/>
                  </a:lnTo>
                  <a:lnTo>
                    <a:pt x="3621" y="7207"/>
                  </a:lnTo>
                  <a:lnTo>
                    <a:pt x="3614" y="7175"/>
                  </a:lnTo>
                  <a:lnTo>
                    <a:pt x="3612" y="7142"/>
                  </a:lnTo>
                  <a:lnTo>
                    <a:pt x="3614" y="7109"/>
                  </a:lnTo>
                  <a:lnTo>
                    <a:pt x="3621" y="7077"/>
                  </a:lnTo>
                  <a:lnTo>
                    <a:pt x="3631" y="7046"/>
                  </a:lnTo>
                  <a:lnTo>
                    <a:pt x="3645" y="7017"/>
                  </a:lnTo>
                  <a:lnTo>
                    <a:pt x="3664" y="6990"/>
                  </a:lnTo>
                  <a:lnTo>
                    <a:pt x="3685" y="6965"/>
                  </a:lnTo>
                  <a:lnTo>
                    <a:pt x="3710" y="6944"/>
                  </a:lnTo>
                  <a:lnTo>
                    <a:pt x="3737" y="6925"/>
                  </a:lnTo>
                  <a:lnTo>
                    <a:pt x="3766" y="6911"/>
                  </a:lnTo>
                  <a:lnTo>
                    <a:pt x="3797" y="6901"/>
                  </a:lnTo>
                  <a:lnTo>
                    <a:pt x="3829" y="6894"/>
                  </a:lnTo>
                  <a:lnTo>
                    <a:pt x="3862" y="6892"/>
                  </a:lnTo>
                  <a:lnTo>
                    <a:pt x="8950" y="6892"/>
                  </a:lnTo>
                  <a:lnTo>
                    <a:pt x="8983" y="6894"/>
                  </a:lnTo>
                  <a:lnTo>
                    <a:pt x="9015" y="6901"/>
                  </a:lnTo>
                  <a:lnTo>
                    <a:pt x="9046" y="6911"/>
                  </a:lnTo>
                  <a:lnTo>
                    <a:pt x="9075" y="6925"/>
                  </a:lnTo>
                  <a:lnTo>
                    <a:pt x="9102" y="6944"/>
                  </a:lnTo>
                  <a:lnTo>
                    <a:pt x="9127" y="6965"/>
                  </a:lnTo>
                  <a:lnTo>
                    <a:pt x="9148" y="6990"/>
                  </a:lnTo>
                  <a:lnTo>
                    <a:pt x="9167" y="7017"/>
                  </a:lnTo>
                  <a:lnTo>
                    <a:pt x="9181" y="7046"/>
                  </a:lnTo>
                  <a:lnTo>
                    <a:pt x="9191" y="7077"/>
                  </a:lnTo>
                  <a:lnTo>
                    <a:pt x="9198" y="7109"/>
                  </a:lnTo>
                  <a:lnTo>
                    <a:pt x="9200" y="7142"/>
                  </a:lnTo>
                  <a:lnTo>
                    <a:pt x="9198" y="7175"/>
                  </a:lnTo>
                  <a:lnTo>
                    <a:pt x="9191" y="7207"/>
                  </a:lnTo>
                  <a:lnTo>
                    <a:pt x="9181" y="7238"/>
                  </a:lnTo>
                  <a:lnTo>
                    <a:pt x="9167" y="7267"/>
                  </a:lnTo>
                  <a:lnTo>
                    <a:pt x="9148" y="7294"/>
                  </a:lnTo>
                  <a:lnTo>
                    <a:pt x="9127" y="7319"/>
                  </a:lnTo>
                  <a:lnTo>
                    <a:pt x="9102" y="7340"/>
                  </a:lnTo>
                  <a:lnTo>
                    <a:pt x="9075" y="7359"/>
                  </a:lnTo>
                  <a:close/>
                  <a:moveTo>
                    <a:pt x="8004" y="5217"/>
                  </a:moveTo>
                  <a:lnTo>
                    <a:pt x="7975" y="5231"/>
                  </a:lnTo>
                  <a:lnTo>
                    <a:pt x="7944" y="5241"/>
                  </a:lnTo>
                  <a:lnTo>
                    <a:pt x="7912" y="5248"/>
                  </a:lnTo>
                  <a:lnTo>
                    <a:pt x="7879" y="5250"/>
                  </a:lnTo>
                  <a:lnTo>
                    <a:pt x="3862" y="5250"/>
                  </a:lnTo>
                  <a:lnTo>
                    <a:pt x="3829" y="5248"/>
                  </a:lnTo>
                  <a:lnTo>
                    <a:pt x="3797" y="5241"/>
                  </a:lnTo>
                  <a:lnTo>
                    <a:pt x="3766" y="5231"/>
                  </a:lnTo>
                  <a:lnTo>
                    <a:pt x="3737" y="5217"/>
                  </a:lnTo>
                  <a:lnTo>
                    <a:pt x="3710" y="5198"/>
                  </a:lnTo>
                  <a:lnTo>
                    <a:pt x="3685" y="5177"/>
                  </a:lnTo>
                  <a:lnTo>
                    <a:pt x="3664" y="5152"/>
                  </a:lnTo>
                  <a:lnTo>
                    <a:pt x="3645" y="5125"/>
                  </a:lnTo>
                  <a:lnTo>
                    <a:pt x="3631" y="5096"/>
                  </a:lnTo>
                  <a:lnTo>
                    <a:pt x="3621" y="5065"/>
                  </a:lnTo>
                  <a:lnTo>
                    <a:pt x="3614" y="5033"/>
                  </a:lnTo>
                  <a:lnTo>
                    <a:pt x="3612" y="5000"/>
                  </a:lnTo>
                  <a:lnTo>
                    <a:pt x="3614" y="4967"/>
                  </a:lnTo>
                  <a:lnTo>
                    <a:pt x="3621" y="4935"/>
                  </a:lnTo>
                  <a:lnTo>
                    <a:pt x="3631" y="4904"/>
                  </a:lnTo>
                  <a:lnTo>
                    <a:pt x="3645" y="4875"/>
                  </a:lnTo>
                  <a:lnTo>
                    <a:pt x="3664" y="4848"/>
                  </a:lnTo>
                  <a:lnTo>
                    <a:pt x="3685" y="4823"/>
                  </a:lnTo>
                  <a:lnTo>
                    <a:pt x="3710" y="4802"/>
                  </a:lnTo>
                  <a:lnTo>
                    <a:pt x="3737" y="4783"/>
                  </a:lnTo>
                  <a:lnTo>
                    <a:pt x="3766" y="4769"/>
                  </a:lnTo>
                  <a:lnTo>
                    <a:pt x="3797" y="4759"/>
                  </a:lnTo>
                  <a:lnTo>
                    <a:pt x="3829" y="4752"/>
                  </a:lnTo>
                  <a:lnTo>
                    <a:pt x="3862" y="4750"/>
                  </a:lnTo>
                  <a:lnTo>
                    <a:pt x="7879" y="4750"/>
                  </a:lnTo>
                  <a:lnTo>
                    <a:pt x="7912" y="4752"/>
                  </a:lnTo>
                  <a:lnTo>
                    <a:pt x="7944" y="4759"/>
                  </a:lnTo>
                  <a:lnTo>
                    <a:pt x="7975" y="4769"/>
                  </a:lnTo>
                  <a:lnTo>
                    <a:pt x="8004" y="4783"/>
                  </a:lnTo>
                  <a:lnTo>
                    <a:pt x="8031" y="4802"/>
                  </a:lnTo>
                  <a:lnTo>
                    <a:pt x="8056" y="4823"/>
                  </a:lnTo>
                  <a:lnTo>
                    <a:pt x="8077" y="4848"/>
                  </a:lnTo>
                  <a:lnTo>
                    <a:pt x="8096" y="4875"/>
                  </a:lnTo>
                  <a:lnTo>
                    <a:pt x="8110" y="4904"/>
                  </a:lnTo>
                  <a:lnTo>
                    <a:pt x="8120" y="4935"/>
                  </a:lnTo>
                  <a:lnTo>
                    <a:pt x="8127" y="4967"/>
                  </a:lnTo>
                  <a:lnTo>
                    <a:pt x="8129" y="5000"/>
                  </a:lnTo>
                  <a:lnTo>
                    <a:pt x="8127" y="5033"/>
                  </a:lnTo>
                  <a:lnTo>
                    <a:pt x="8120" y="5065"/>
                  </a:lnTo>
                  <a:lnTo>
                    <a:pt x="8110" y="5096"/>
                  </a:lnTo>
                  <a:lnTo>
                    <a:pt x="8096" y="5125"/>
                  </a:lnTo>
                  <a:lnTo>
                    <a:pt x="8077" y="5152"/>
                  </a:lnTo>
                  <a:lnTo>
                    <a:pt x="8056" y="5177"/>
                  </a:lnTo>
                  <a:lnTo>
                    <a:pt x="8031" y="5198"/>
                  </a:lnTo>
                  <a:lnTo>
                    <a:pt x="8004" y="52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FB59A129-2C6C-40F4-82CE-92725605EC15}"/>
              </a:ext>
            </a:extLst>
          </p:cNvPr>
          <p:cNvGrpSpPr/>
          <p:nvPr/>
        </p:nvGrpSpPr>
        <p:grpSpPr>
          <a:xfrm>
            <a:off x="4094847" y="865979"/>
            <a:ext cx="633600" cy="633600"/>
            <a:chOff x="4094847" y="3559477"/>
            <a:chExt cx="633600" cy="633600"/>
          </a:xfrm>
          <a:solidFill>
            <a:schemeClr val="bg1"/>
          </a:solidFill>
        </p:grpSpPr>
        <p:sp>
          <p:nvSpPr>
            <p:cNvPr id="225" name="Google Shape;4255;p37">
              <a:extLst>
                <a:ext uri="{FF2B5EF4-FFF2-40B4-BE49-F238E27FC236}">
                  <a16:creationId xmlns:a16="http://schemas.microsoft.com/office/drawing/2014/main" id="{3F6B5807-44BB-4F09-A83E-11A2637263AB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350"/>
                  </a:moveTo>
                  <a:lnTo>
                    <a:pt x="8650" y="3540"/>
                  </a:lnTo>
                  <a:lnTo>
                    <a:pt x="5000" y="5730"/>
                  </a:lnTo>
                  <a:lnTo>
                    <a:pt x="1350" y="3540"/>
                  </a:lnTo>
                  <a:lnTo>
                    <a:pt x="500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4256;p37">
              <a:extLst>
                <a:ext uri="{FF2B5EF4-FFF2-40B4-BE49-F238E27FC236}">
                  <a16:creationId xmlns:a16="http://schemas.microsoft.com/office/drawing/2014/main" id="{15F8AB78-8648-4B57-8E54-05A0092D9702}"/>
                </a:ext>
              </a:extLst>
            </p:cNvPr>
            <p:cNvSpPr/>
            <p:nvPr/>
          </p:nvSpPr>
          <p:spPr>
            <a:xfrm>
              <a:off x="409484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221" y="3326"/>
                  </a:moveTo>
                  <a:lnTo>
                    <a:pt x="4871" y="1136"/>
                  </a:lnTo>
                  <a:lnTo>
                    <a:pt x="4901" y="1120"/>
                  </a:lnTo>
                  <a:lnTo>
                    <a:pt x="4933" y="1109"/>
                  </a:lnTo>
                  <a:lnTo>
                    <a:pt x="4966" y="1102"/>
                  </a:lnTo>
                  <a:lnTo>
                    <a:pt x="5000" y="1100"/>
                  </a:lnTo>
                  <a:lnTo>
                    <a:pt x="5034" y="1102"/>
                  </a:lnTo>
                  <a:lnTo>
                    <a:pt x="5067" y="1109"/>
                  </a:lnTo>
                  <a:lnTo>
                    <a:pt x="5099" y="1120"/>
                  </a:lnTo>
                  <a:lnTo>
                    <a:pt x="5129" y="1136"/>
                  </a:lnTo>
                  <a:lnTo>
                    <a:pt x="8779" y="3326"/>
                  </a:lnTo>
                  <a:lnTo>
                    <a:pt x="8805" y="3344"/>
                  </a:lnTo>
                  <a:lnTo>
                    <a:pt x="8829" y="3365"/>
                  </a:lnTo>
                  <a:lnTo>
                    <a:pt x="8850" y="3390"/>
                  </a:lnTo>
                  <a:lnTo>
                    <a:pt x="8868" y="3417"/>
                  </a:lnTo>
                  <a:lnTo>
                    <a:pt x="8882" y="3446"/>
                  </a:lnTo>
                  <a:lnTo>
                    <a:pt x="8892" y="3476"/>
                  </a:lnTo>
                  <a:lnTo>
                    <a:pt x="8898" y="3508"/>
                  </a:lnTo>
                  <a:lnTo>
                    <a:pt x="8900" y="3540"/>
                  </a:lnTo>
                  <a:lnTo>
                    <a:pt x="8898" y="3572"/>
                  </a:lnTo>
                  <a:lnTo>
                    <a:pt x="8892" y="3604"/>
                  </a:lnTo>
                  <a:lnTo>
                    <a:pt x="8882" y="3634"/>
                  </a:lnTo>
                  <a:lnTo>
                    <a:pt x="8868" y="3663"/>
                  </a:lnTo>
                  <a:lnTo>
                    <a:pt x="8850" y="3690"/>
                  </a:lnTo>
                  <a:lnTo>
                    <a:pt x="8829" y="3715"/>
                  </a:lnTo>
                  <a:lnTo>
                    <a:pt x="8805" y="3736"/>
                  </a:lnTo>
                  <a:lnTo>
                    <a:pt x="8779" y="3754"/>
                  </a:lnTo>
                  <a:lnTo>
                    <a:pt x="5129" y="5944"/>
                  </a:lnTo>
                  <a:lnTo>
                    <a:pt x="5099" y="5960"/>
                  </a:lnTo>
                  <a:lnTo>
                    <a:pt x="5067" y="5971"/>
                  </a:lnTo>
                  <a:lnTo>
                    <a:pt x="5034" y="5978"/>
                  </a:lnTo>
                  <a:lnTo>
                    <a:pt x="5000" y="5980"/>
                  </a:lnTo>
                  <a:lnTo>
                    <a:pt x="4966" y="5978"/>
                  </a:lnTo>
                  <a:lnTo>
                    <a:pt x="4933" y="5971"/>
                  </a:lnTo>
                  <a:lnTo>
                    <a:pt x="4901" y="5960"/>
                  </a:lnTo>
                  <a:lnTo>
                    <a:pt x="4871" y="5944"/>
                  </a:lnTo>
                  <a:lnTo>
                    <a:pt x="1221" y="3754"/>
                  </a:lnTo>
                  <a:lnTo>
                    <a:pt x="1195" y="3736"/>
                  </a:lnTo>
                  <a:lnTo>
                    <a:pt x="1171" y="3715"/>
                  </a:lnTo>
                  <a:lnTo>
                    <a:pt x="1150" y="3690"/>
                  </a:lnTo>
                  <a:lnTo>
                    <a:pt x="1132" y="3663"/>
                  </a:lnTo>
                  <a:lnTo>
                    <a:pt x="1118" y="3634"/>
                  </a:lnTo>
                  <a:lnTo>
                    <a:pt x="1108" y="3604"/>
                  </a:lnTo>
                  <a:lnTo>
                    <a:pt x="1102" y="3572"/>
                  </a:lnTo>
                  <a:lnTo>
                    <a:pt x="1100" y="3540"/>
                  </a:lnTo>
                  <a:lnTo>
                    <a:pt x="1102" y="3508"/>
                  </a:lnTo>
                  <a:lnTo>
                    <a:pt x="1108" y="3476"/>
                  </a:lnTo>
                  <a:lnTo>
                    <a:pt x="1118" y="3446"/>
                  </a:lnTo>
                  <a:lnTo>
                    <a:pt x="1132" y="3417"/>
                  </a:lnTo>
                  <a:lnTo>
                    <a:pt x="1150" y="3390"/>
                  </a:lnTo>
                  <a:lnTo>
                    <a:pt x="1171" y="3365"/>
                  </a:lnTo>
                  <a:lnTo>
                    <a:pt x="1195" y="3344"/>
                  </a:lnTo>
                  <a:lnTo>
                    <a:pt x="1221" y="3326"/>
                  </a:lnTo>
                  <a:close/>
                  <a:moveTo>
                    <a:pt x="8164" y="3540"/>
                  </a:moveTo>
                  <a:lnTo>
                    <a:pt x="5000" y="1642"/>
                  </a:lnTo>
                  <a:lnTo>
                    <a:pt x="1836" y="3540"/>
                  </a:lnTo>
                  <a:lnTo>
                    <a:pt x="5000" y="5438"/>
                  </a:lnTo>
                  <a:lnTo>
                    <a:pt x="8164" y="3540"/>
                  </a:lnTo>
                  <a:close/>
                  <a:moveTo>
                    <a:pt x="4933" y="7431"/>
                  </a:moveTo>
                  <a:lnTo>
                    <a:pt x="4901" y="7420"/>
                  </a:lnTo>
                  <a:lnTo>
                    <a:pt x="4871" y="7404"/>
                  </a:lnTo>
                  <a:lnTo>
                    <a:pt x="1221" y="5214"/>
                  </a:lnTo>
                  <a:lnTo>
                    <a:pt x="1194" y="5196"/>
                  </a:lnTo>
                  <a:lnTo>
                    <a:pt x="1170" y="5174"/>
                  </a:lnTo>
                  <a:lnTo>
                    <a:pt x="1149" y="5149"/>
                  </a:lnTo>
                  <a:lnTo>
                    <a:pt x="1131" y="5121"/>
                  </a:lnTo>
                  <a:lnTo>
                    <a:pt x="1117" y="5092"/>
                  </a:lnTo>
                  <a:lnTo>
                    <a:pt x="1107" y="5061"/>
                  </a:lnTo>
                  <a:lnTo>
                    <a:pt x="1102" y="5028"/>
                  </a:lnTo>
                  <a:lnTo>
                    <a:pt x="1100" y="4996"/>
                  </a:lnTo>
                  <a:lnTo>
                    <a:pt x="1103" y="4963"/>
                  </a:lnTo>
                  <a:lnTo>
                    <a:pt x="1110" y="4931"/>
                  </a:lnTo>
                  <a:lnTo>
                    <a:pt x="1121" y="4900"/>
                  </a:lnTo>
                  <a:lnTo>
                    <a:pt x="1136" y="4871"/>
                  </a:lnTo>
                  <a:lnTo>
                    <a:pt x="1154" y="4844"/>
                  </a:lnTo>
                  <a:lnTo>
                    <a:pt x="1176" y="4820"/>
                  </a:lnTo>
                  <a:lnTo>
                    <a:pt x="1201" y="4799"/>
                  </a:lnTo>
                  <a:lnTo>
                    <a:pt x="1229" y="4781"/>
                  </a:lnTo>
                  <a:lnTo>
                    <a:pt x="1258" y="4767"/>
                  </a:lnTo>
                  <a:lnTo>
                    <a:pt x="1289" y="4757"/>
                  </a:lnTo>
                  <a:lnTo>
                    <a:pt x="1322" y="4752"/>
                  </a:lnTo>
                  <a:lnTo>
                    <a:pt x="1354" y="4750"/>
                  </a:lnTo>
                  <a:lnTo>
                    <a:pt x="1387" y="4753"/>
                  </a:lnTo>
                  <a:lnTo>
                    <a:pt x="1419" y="4760"/>
                  </a:lnTo>
                  <a:lnTo>
                    <a:pt x="1450" y="4771"/>
                  </a:lnTo>
                  <a:lnTo>
                    <a:pt x="1479" y="4786"/>
                  </a:lnTo>
                  <a:lnTo>
                    <a:pt x="5000" y="6898"/>
                  </a:lnTo>
                  <a:lnTo>
                    <a:pt x="8521" y="4786"/>
                  </a:lnTo>
                  <a:lnTo>
                    <a:pt x="8550" y="4771"/>
                  </a:lnTo>
                  <a:lnTo>
                    <a:pt x="8581" y="4760"/>
                  </a:lnTo>
                  <a:lnTo>
                    <a:pt x="8613" y="4753"/>
                  </a:lnTo>
                  <a:lnTo>
                    <a:pt x="8646" y="4750"/>
                  </a:lnTo>
                  <a:lnTo>
                    <a:pt x="8678" y="4752"/>
                  </a:lnTo>
                  <a:lnTo>
                    <a:pt x="8711" y="4757"/>
                  </a:lnTo>
                  <a:lnTo>
                    <a:pt x="8742" y="4767"/>
                  </a:lnTo>
                  <a:lnTo>
                    <a:pt x="8771" y="4781"/>
                  </a:lnTo>
                  <a:lnTo>
                    <a:pt x="8799" y="4799"/>
                  </a:lnTo>
                  <a:lnTo>
                    <a:pt x="8824" y="4820"/>
                  </a:lnTo>
                  <a:lnTo>
                    <a:pt x="8846" y="4844"/>
                  </a:lnTo>
                  <a:lnTo>
                    <a:pt x="8864" y="4871"/>
                  </a:lnTo>
                  <a:lnTo>
                    <a:pt x="8879" y="4900"/>
                  </a:lnTo>
                  <a:lnTo>
                    <a:pt x="8890" y="4931"/>
                  </a:lnTo>
                  <a:lnTo>
                    <a:pt x="8897" y="4963"/>
                  </a:lnTo>
                  <a:lnTo>
                    <a:pt x="8900" y="4996"/>
                  </a:lnTo>
                  <a:lnTo>
                    <a:pt x="8898" y="5028"/>
                  </a:lnTo>
                  <a:lnTo>
                    <a:pt x="8893" y="5061"/>
                  </a:lnTo>
                  <a:lnTo>
                    <a:pt x="8883" y="5092"/>
                  </a:lnTo>
                  <a:lnTo>
                    <a:pt x="8869" y="5121"/>
                  </a:lnTo>
                  <a:lnTo>
                    <a:pt x="8851" y="5149"/>
                  </a:lnTo>
                  <a:lnTo>
                    <a:pt x="8830" y="5174"/>
                  </a:lnTo>
                  <a:lnTo>
                    <a:pt x="8806" y="5196"/>
                  </a:lnTo>
                  <a:lnTo>
                    <a:pt x="8779" y="5214"/>
                  </a:lnTo>
                  <a:lnTo>
                    <a:pt x="5129" y="7404"/>
                  </a:lnTo>
                  <a:lnTo>
                    <a:pt x="5099" y="7420"/>
                  </a:lnTo>
                  <a:lnTo>
                    <a:pt x="5067" y="7431"/>
                  </a:lnTo>
                  <a:lnTo>
                    <a:pt x="5034" y="7438"/>
                  </a:lnTo>
                  <a:lnTo>
                    <a:pt x="5000" y="7440"/>
                  </a:lnTo>
                  <a:lnTo>
                    <a:pt x="4966" y="7438"/>
                  </a:lnTo>
                  <a:lnTo>
                    <a:pt x="4933" y="7431"/>
                  </a:lnTo>
                  <a:close/>
                  <a:moveTo>
                    <a:pt x="4933" y="8891"/>
                  </a:moveTo>
                  <a:lnTo>
                    <a:pt x="4901" y="8880"/>
                  </a:lnTo>
                  <a:lnTo>
                    <a:pt x="4871" y="8864"/>
                  </a:lnTo>
                  <a:lnTo>
                    <a:pt x="1221" y="6674"/>
                  </a:lnTo>
                  <a:lnTo>
                    <a:pt x="1194" y="6656"/>
                  </a:lnTo>
                  <a:lnTo>
                    <a:pt x="1170" y="6634"/>
                  </a:lnTo>
                  <a:lnTo>
                    <a:pt x="1149" y="6609"/>
                  </a:lnTo>
                  <a:lnTo>
                    <a:pt x="1131" y="6581"/>
                  </a:lnTo>
                  <a:lnTo>
                    <a:pt x="1117" y="6552"/>
                  </a:lnTo>
                  <a:lnTo>
                    <a:pt x="1107" y="6521"/>
                  </a:lnTo>
                  <a:lnTo>
                    <a:pt x="1102" y="6488"/>
                  </a:lnTo>
                  <a:lnTo>
                    <a:pt x="1100" y="6456"/>
                  </a:lnTo>
                  <a:lnTo>
                    <a:pt x="1103" y="6423"/>
                  </a:lnTo>
                  <a:lnTo>
                    <a:pt x="1110" y="6391"/>
                  </a:lnTo>
                  <a:lnTo>
                    <a:pt x="1121" y="6360"/>
                  </a:lnTo>
                  <a:lnTo>
                    <a:pt x="1136" y="6331"/>
                  </a:lnTo>
                  <a:lnTo>
                    <a:pt x="1154" y="6304"/>
                  </a:lnTo>
                  <a:lnTo>
                    <a:pt x="1176" y="6280"/>
                  </a:lnTo>
                  <a:lnTo>
                    <a:pt x="1201" y="6259"/>
                  </a:lnTo>
                  <a:lnTo>
                    <a:pt x="1229" y="6241"/>
                  </a:lnTo>
                  <a:lnTo>
                    <a:pt x="1258" y="6227"/>
                  </a:lnTo>
                  <a:lnTo>
                    <a:pt x="1289" y="6217"/>
                  </a:lnTo>
                  <a:lnTo>
                    <a:pt x="1322" y="6212"/>
                  </a:lnTo>
                  <a:lnTo>
                    <a:pt x="1354" y="6210"/>
                  </a:lnTo>
                  <a:lnTo>
                    <a:pt x="1387" y="6213"/>
                  </a:lnTo>
                  <a:lnTo>
                    <a:pt x="1419" y="6220"/>
                  </a:lnTo>
                  <a:lnTo>
                    <a:pt x="1450" y="6231"/>
                  </a:lnTo>
                  <a:lnTo>
                    <a:pt x="1479" y="6246"/>
                  </a:lnTo>
                  <a:lnTo>
                    <a:pt x="5000" y="8358"/>
                  </a:lnTo>
                  <a:lnTo>
                    <a:pt x="8521" y="6246"/>
                  </a:lnTo>
                  <a:lnTo>
                    <a:pt x="8550" y="6231"/>
                  </a:lnTo>
                  <a:lnTo>
                    <a:pt x="8581" y="6220"/>
                  </a:lnTo>
                  <a:lnTo>
                    <a:pt x="8613" y="6213"/>
                  </a:lnTo>
                  <a:lnTo>
                    <a:pt x="8646" y="6210"/>
                  </a:lnTo>
                  <a:lnTo>
                    <a:pt x="8678" y="6212"/>
                  </a:lnTo>
                  <a:lnTo>
                    <a:pt x="8711" y="6217"/>
                  </a:lnTo>
                  <a:lnTo>
                    <a:pt x="8742" y="6227"/>
                  </a:lnTo>
                  <a:lnTo>
                    <a:pt x="8771" y="6241"/>
                  </a:lnTo>
                  <a:lnTo>
                    <a:pt x="8799" y="6259"/>
                  </a:lnTo>
                  <a:lnTo>
                    <a:pt x="8824" y="6280"/>
                  </a:lnTo>
                  <a:lnTo>
                    <a:pt x="8846" y="6304"/>
                  </a:lnTo>
                  <a:lnTo>
                    <a:pt x="8864" y="6331"/>
                  </a:lnTo>
                  <a:lnTo>
                    <a:pt x="8879" y="6360"/>
                  </a:lnTo>
                  <a:lnTo>
                    <a:pt x="8890" y="6391"/>
                  </a:lnTo>
                  <a:lnTo>
                    <a:pt x="8897" y="6423"/>
                  </a:lnTo>
                  <a:lnTo>
                    <a:pt x="8900" y="6456"/>
                  </a:lnTo>
                  <a:lnTo>
                    <a:pt x="8898" y="6488"/>
                  </a:lnTo>
                  <a:lnTo>
                    <a:pt x="8893" y="6521"/>
                  </a:lnTo>
                  <a:lnTo>
                    <a:pt x="8883" y="6552"/>
                  </a:lnTo>
                  <a:lnTo>
                    <a:pt x="8869" y="6581"/>
                  </a:lnTo>
                  <a:lnTo>
                    <a:pt x="8851" y="6609"/>
                  </a:lnTo>
                  <a:lnTo>
                    <a:pt x="8830" y="6634"/>
                  </a:lnTo>
                  <a:lnTo>
                    <a:pt x="8806" y="6656"/>
                  </a:lnTo>
                  <a:lnTo>
                    <a:pt x="8779" y="6674"/>
                  </a:lnTo>
                  <a:lnTo>
                    <a:pt x="5129" y="8864"/>
                  </a:lnTo>
                  <a:lnTo>
                    <a:pt x="5099" y="8880"/>
                  </a:lnTo>
                  <a:lnTo>
                    <a:pt x="5067" y="8891"/>
                  </a:lnTo>
                  <a:lnTo>
                    <a:pt x="5034" y="8898"/>
                  </a:lnTo>
                  <a:lnTo>
                    <a:pt x="5000" y="8900"/>
                  </a:lnTo>
                  <a:lnTo>
                    <a:pt x="4966" y="8898"/>
                  </a:lnTo>
                  <a:lnTo>
                    <a:pt x="4933" y="88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12C15661-366F-4C32-A0B4-6D7F37910665}"/>
              </a:ext>
            </a:extLst>
          </p:cNvPr>
          <p:cNvGrpSpPr/>
          <p:nvPr/>
        </p:nvGrpSpPr>
        <p:grpSpPr>
          <a:xfrm>
            <a:off x="6359457" y="1760267"/>
            <a:ext cx="633600" cy="633600"/>
            <a:chOff x="6359457" y="3559477"/>
            <a:chExt cx="633600" cy="633600"/>
          </a:xfrm>
          <a:solidFill>
            <a:schemeClr val="bg1"/>
          </a:solidFill>
        </p:grpSpPr>
        <p:sp>
          <p:nvSpPr>
            <p:cNvPr id="228" name="Google Shape;4259;p37">
              <a:extLst>
                <a:ext uri="{FF2B5EF4-FFF2-40B4-BE49-F238E27FC236}">
                  <a16:creationId xmlns:a16="http://schemas.microsoft.com/office/drawing/2014/main" id="{55BB02BB-7F18-4A9F-B10D-0D1487F8A2F5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1593"/>
                  </a:moveTo>
                  <a:lnTo>
                    <a:pt x="6217" y="1593"/>
                  </a:lnTo>
                  <a:lnTo>
                    <a:pt x="6217" y="8407"/>
                  </a:lnTo>
                  <a:lnTo>
                    <a:pt x="3783" y="8407"/>
                  </a:lnTo>
                  <a:lnTo>
                    <a:pt x="3783" y="15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4260;p37">
              <a:extLst>
                <a:ext uri="{FF2B5EF4-FFF2-40B4-BE49-F238E27FC236}">
                  <a16:creationId xmlns:a16="http://schemas.microsoft.com/office/drawing/2014/main" id="{E4F52581-3F82-408C-8917-A29B03314D21}"/>
                </a:ext>
              </a:extLst>
            </p:cNvPr>
            <p:cNvSpPr/>
            <p:nvPr/>
          </p:nvSpPr>
          <p:spPr>
            <a:xfrm>
              <a:off x="6359457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87" y="1344"/>
                  </a:moveTo>
                  <a:lnTo>
                    <a:pt x="1697" y="1343"/>
                  </a:lnTo>
                  <a:lnTo>
                    <a:pt x="1710" y="1343"/>
                  </a:lnTo>
                  <a:lnTo>
                    <a:pt x="1715" y="1343"/>
                  </a:lnTo>
                  <a:lnTo>
                    <a:pt x="3783" y="1343"/>
                  </a:lnTo>
                  <a:lnTo>
                    <a:pt x="6217" y="1343"/>
                  </a:lnTo>
                  <a:lnTo>
                    <a:pt x="8285" y="1343"/>
                  </a:lnTo>
                  <a:lnTo>
                    <a:pt x="8290" y="1343"/>
                  </a:lnTo>
                  <a:lnTo>
                    <a:pt x="8303" y="1343"/>
                  </a:lnTo>
                  <a:lnTo>
                    <a:pt x="8313" y="1344"/>
                  </a:lnTo>
                  <a:lnTo>
                    <a:pt x="8327" y="1344"/>
                  </a:lnTo>
                  <a:lnTo>
                    <a:pt x="8336" y="1345"/>
                  </a:lnTo>
                  <a:lnTo>
                    <a:pt x="8350" y="1346"/>
                  </a:lnTo>
                  <a:lnTo>
                    <a:pt x="8359" y="1347"/>
                  </a:lnTo>
                  <a:lnTo>
                    <a:pt x="8372" y="1349"/>
                  </a:lnTo>
                  <a:lnTo>
                    <a:pt x="8382" y="1351"/>
                  </a:lnTo>
                  <a:lnTo>
                    <a:pt x="8395" y="1353"/>
                  </a:lnTo>
                  <a:lnTo>
                    <a:pt x="8404" y="1355"/>
                  </a:lnTo>
                  <a:lnTo>
                    <a:pt x="8418" y="1358"/>
                  </a:lnTo>
                  <a:lnTo>
                    <a:pt x="8427" y="1360"/>
                  </a:lnTo>
                  <a:lnTo>
                    <a:pt x="8440" y="1363"/>
                  </a:lnTo>
                  <a:lnTo>
                    <a:pt x="8449" y="1365"/>
                  </a:lnTo>
                  <a:lnTo>
                    <a:pt x="8462" y="1369"/>
                  </a:lnTo>
                  <a:lnTo>
                    <a:pt x="8471" y="1372"/>
                  </a:lnTo>
                  <a:lnTo>
                    <a:pt x="8484" y="1376"/>
                  </a:lnTo>
                  <a:lnTo>
                    <a:pt x="8493" y="1379"/>
                  </a:lnTo>
                  <a:lnTo>
                    <a:pt x="8505" y="1384"/>
                  </a:lnTo>
                  <a:lnTo>
                    <a:pt x="8514" y="1387"/>
                  </a:lnTo>
                  <a:lnTo>
                    <a:pt x="8527" y="1393"/>
                  </a:lnTo>
                  <a:lnTo>
                    <a:pt x="8535" y="1396"/>
                  </a:lnTo>
                  <a:lnTo>
                    <a:pt x="8548" y="1402"/>
                  </a:lnTo>
                  <a:lnTo>
                    <a:pt x="8556" y="1406"/>
                  </a:lnTo>
                  <a:lnTo>
                    <a:pt x="8568" y="1412"/>
                  </a:lnTo>
                  <a:lnTo>
                    <a:pt x="8577" y="1417"/>
                  </a:lnTo>
                  <a:lnTo>
                    <a:pt x="8589" y="1424"/>
                  </a:lnTo>
                  <a:lnTo>
                    <a:pt x="8595" y="1427"/>
                  </a:lnTo>
                  <a:lnTo>
                    <a:pt x="8607" y="1434"/>
                  </a:lnTo>
                  <a:lnTo>
                    <a:pt x="8615" y="1439"/>
                  </a:lnTo>
                  <a:lnTo>
                    <a:pt x="8627" y="1447"/>
                  </a:lnTo>
                  <a:lnTo>
                    <a:pt x="8634" y="1452"/>
                  </a:lnTo>
                  <a:lnTo>
                    <a:pt x="8646" y="1460"/>
                  </a:lnTo>
                  <a:lnTo>
                    <a:pt x="8653" y="1466"/>
                  </a:lnTo>
                  <a:lnTo>
                    <a:pt x="8664" y="1474"/>
                  </a:lnTo>
                  <a:lnTo>
                    <a:pt x="8672" y="1480"/>
                  </a:lnTo>
                  <a:lnTo>
                    <a:pt x="8682" y="1489"/>
                  </a:lnTo>
                  <a:lnTo>
                    <a:pt x="8689" y="1495"/>
                  </a:lnTo>
                  <a:lnTo>
                    <a:pt x="8700" y="1504"/>
                  </a:lnTo>
                  <a:lnTo>
                    <a:pt x="8707" y="1510"/>
                  </a:lnTo>
                  <a:lnTo>
                    <a:pt x="8716" y="1520"/>
                  </a:lnTo>
                  <a:lnTo>
                    <a:pt x="8723" y="1527"/>
                  </a:lnTo>
                  <a:lnTo>
                    <a:pt x="8733" y="1536"/>
                  </a:lnTo>
                  <a:lnTo>
                    <a:pt x="8739" y="1543"/>
                  </a:lnTo>
                  <a:lnTo>
                    <a:pt x="8748" y="1554"/>
                  </a:lnTo>
                  <a:lnTo>
                    <a:pt x="8754" y="1561"/>
                  </a:lnTo>
                  <a:lnTo>
                    <a:pt x="8763" y="1571"/>
                  </a:lnTo>
                  <a:lnTo>
                    <a:pt x="8769" y="1579"/>
                  </a:lnTo>
                  <a:lnTo>
                    <a:pt x="8777" y="1590"/>
                  </a:lnTo>
                  <a:lnTo>
                    <a:pt x="8783" y="1597"/>
                  </a:lnTo>
                  <a:lnTo>
                    <a:pt x="8791" y="1609"/>
                  </a:lnTo>
                  <a:lnTo>
                    <a:pt x="8796" y="1616"/>
                  </a:lnTo>
                  <a:lnTo>
                    <a:pt x="8804" y="1628"/>
                  </a:lnTo>
                  <a:lnTo>
                    <a:pt x="8809" y="1636"/>
                  </a:lnTo>
                  <a:lnTo>
                    <a:pt x="8816" y="1648"/>
                  </a:lnTo>
                  <a:lnTo>
                    <a:pt x="8819" y="1654"/>
                  </a:lnTo>
                  <a:lnTo>
                    <a:pt x="8826" y="1666"/>
                  </a:lnTo>
                  <a:lnTo>
                    <a:pt x="8831" y="1675"/>
                  </a:lnTo>
                  <a:lnTo>
                    <a:pt x="8837" y="1687"/>
                  </a:lnTo>
                  <a:lnTo>
                    <a:pt x="8841" y="1695"/>
                  </a:lnTo>
                  <a:lnTo>
                    <a:pt x="8847" y="1708"/>
                  </a:lnTo>
                  <a:lnTo>
                    <a:pt x="8850" y="1716"/>
                  </a:lnTo>
                  <a:lnTo>
                    <a:pt x="8856" y="1729"/>
                  </a:lnTo>
                  <a:lnTo>
                    <a:pt x="8859" y="1738"/>
                  </a:lnTo>
                  <a:lnTo>
                    <a:pt x="8864" y="1750"/>
                  </a:lnTo>
                  <a:lnTo>
                    <a:pt x="8867" y="1759"/>
                  </a:lnTo>
                  <a:lnTo>
                    <a:pt x="8871" y="1772"/>
                  </a:lnTo>
                  <a:lnTo>
                    <a:pt x="8874" y="1781"/>
                  </a:lnTo>
                  <a:lnTo>
                    <a:pt x="8878" y="1794"/>
                  </a:lnTo>
                  <a:lnTo>
                    <a:pt x="8880" y="1803"/>
                  </a:lnTo>
                  <a:lnTo>
                    <a:pt x="8883" y="1816"/>
                  </a:lnTo>
                  <a:lnTo>
                    <a:pt x="8885" y="1825"/>
                  </a:lnTo>
                  <a:lnTo>
                    <a:pt x="8888" y="1839"/>
                  </a:lnTo>
                  <a:lnTo>
                    <a:pt x="8890" y="1848"/>
                  </a:lnTo>
                  <a:lnTo>
                    <a:pt x="8892" y="1861"/>
                  </a:lnTo>
                  <a:lnTo>
                    <a:pt x="8894" y="1871"/>
                  </a:lnTo>
                  <a:lnTo>
                    <a:pt x="8896" y="1884"/>
                  </a:lnTo>
                  <a:lnTo>
                    <a:pt x="8897" y="1893"/>
                  </a:lnTo>
                  <a:lnTo>
                    <a:pt x="8898" y="1907"/>
                  </a:lnTo>
                  <a:lnTo>
                    <a:pt x="8899" y="1916"/>
                  </a:lnTo>
                  <a:lnTo>
                    <a:pt x="8899" y="1930"/>
                  </a:lnTo>
                  <a:lnTo>
                    <a:pt x="8900" y="1940"/>
                  </a:lnTo>
                  <a:lnTo>
                    <a:pt x="8900" y="1953"/>
                  </a:lnTo>
                  <a:lnTo>
                    <a:pt x="8900" y="1958"/>
                  </a:lnTo>
                  <a:lnTo>
                    <a:pt x="8900" y="8042"/>
                  </a:lnTo>
                  <a:lnTo>
                    <a:pt x="8900" y="8047"/>
                  </a:lnTo>
                  <a:lnTo>
                    <a:pt x="8900" y="8060"/>
                  </a:lnTo>
                  <a:lnTo>
                    <a:pt x="8899" y="8070"/>
                  </a:lnTo>
                  <a:lnTo>
                    <a:pt x="8899" y="8084"/>
                  </a:lnTo>
                  <a:lnTo>
                    <a:pt x="8898" y="8093"/>
                  </a:lnTo>
                  <a:lnTo>
                    <a:pt x="8897" y="8107"/>
                  </a:lnTo>
                  <a:lnTo>
                    <a:pt x="8896" y="8116"/>
                  </a:lnTo>
                  <a:lnTo>
                    <a:pt x="8894" y="8129"/>
                  </a:lnTo>
                  <a:lnTo>
                    <a:pt x="8892" y="8139"/>
                  </a:lnTo>
                  <a:lnTo>
                    <a:pt x="8890" y="8152"/>
                  </a:lnTo>
                  <a:lnTo>
                    <a:pt x="8888" y="8161"/>
                  </a:lnTo>
                  <a:lnTo>
                    <a:pt x="8885" y="8175"/>
                  </a:lnTo>
                  <a:lnTo>
                    <a:pt x="8883" y="8184"/>
                  </a:lnTo>
                  <a:lnTo>
                    <a:pt x="8880" y="8197"/>
                  </a:lnTo>
                  <a:lnTo>
                    <a:pt x="8878" y="8206"/>
                  </a:lnTo>
                  <a:lnTo>
                    <a:pt x="8874" y="8219"/>
                  </a:lnTo>
                  <a:lnTo>
                    <a:pt x="8871" y="8228"/>
                  </a:lnTo>
                  <a:lnTo>
                    <a:pt x="8867" y="8241"/>
                  </a:lnTo>
                  <a:lnTo>
                    <a:pt x="8864" y="8250"/>
                  </a:lnTo>
                  <a:lnTo>
                    <a:pt x="8859" y="8262"/>
                  </a:lnTo>
                  <a:lnTo>
                    <a:pt x="8856" y="8271"/>
                  </a:lnTo>
                  <a:lnTo>
                    <a:pt x="8850" y="8284"/>
                  </a:lnTo>
                  <a:lnTo>
                    <a:pt x="8847" y="8292"/>
                  </a:lnTo>
                  <a:lnTo>
                    <a:pt x="8841" y="8305"/>
                  </a:lnTo>
                  <a:lnTo>
                    <a:pt x="8837" y="8313"/>
                  </a:lnTo>
                  <a:lnTo>
                    <a:pt x="8831" y="8325"/>
                  </a:lnTo>
                  <a:lnTo>
                    <a:pt x="8826" y="8334"/>
                  </a:lnTo>
                  <a:lnTo>
                    <a:pt x="8819" y="8346"/>
                  </a:lnTo>
                  <a:lnTo>
                    <a:pt x="8816" y="8352"/>
                  </a:lnTo>
                  <a:lnTo>
                    <a:pt x="8809" y="8364"/>
                  </a:lnTo>
                  <a:lnTo>
                    <a:pt x="8804" y="8372"/>
                  </a:lnTo>
                  <a:lnTo>
                    <a:pt x="8796" y="8384"/>
                  </a:lnTo>
                  <a:lnTo>
                    <a:pt x="8791" y="8391"/>
                  </a:lnTo>
                  <a:lnTo>
                    <a:pt x="8783" y="8403"/>
                  </a:lnTo>
                  <a:lnTo>
                    <a:pt x="8777" y="8410"/>
                  </a:lnTo>
                  <a:lnTo>
                    <a:pt x="8769" y="8421"/>
                  </a:lnTo>
                  <a:lnTo>
                    <a:pt x="8763" y="8429"/>
                  </a:lnTo>
                  <a:lnTo>
                    <a:pt x="8754" y="8439"/>
                  </a:lnTo>
                  <a:lnTo>
                    <a:pt x="8748" y="8446"/>
                  </a:lnTo>
                  <a:lnTo>
                    <a:pt x="8739" y="8457"/>
                  </a:lnTo>
                  <a:lnTo>
                    <a:pt x="8733" y="8464"/>
                  </a:lnTo>
                  <a:lnTo>
                    <a:pt x="8723" y="8473"/>
                  </a:lnTo>
                  <a:lnTo>
                    <a:pt x="8716" y="8480"/>
                  </a:lnTo>
                  <a:lnTo>
                    <a:pt x="8707" y="8490"/>
                  </a:lnTo>
                  <a:lnTo>
                    <a:pt x="8700" y="8496"/>
                  </a:lnTo>
                  <a:lnTo>
                    <a:pt x="8689" y="8505"/>
                  </a:lnTo>
                  <a:lnTo>
                    <a:pt x="8682" y="8511"/>
                  </a:lnTo>
                  <a:lnTo>
                    <a:pt x="8672" y="8520"/>
                  </a:lnTo>
                  <a:lnTo>
                    <a:pt x="8664" y="8526"/>
                  </a:lnTo>
                  <a:lnTo>
                    <a:pt x="8653" y="8534"/>
                  </a:lnTo>
                  <a:lnTo>
                    <a:pt x="8646" y="8540"/>
                  </a:lnTo>
                  <a:lnTo>
                    <a:pt x="8634" y="8548"/>
                  </a:lnTo>
                  <a:lnTo>
                    <a:pt x="8627" y="8553"/>
                  </a:lnTo>
                  <a:lnTo>
                    <a:pt x="8615" y="8561"/>
                  </a:lnTo>
                  <a:lnTo>
                    <a:pt x="8607" y="8566"/>
                  </a:lnTo>
                  <a:lnTo>
                    <a:pt x="8595" y="8573"/>
                  </a:lnTo>
                  <a:lnTo>
                    <a:pt x="8589" y="8576"/>
                  </a:lnTo>
                  <a:lnTo>
                    <a:pt x="8577" y="8583"/>
                  </a:lnTo>
                  <a:lnTo>
                    <a:pt x="8568" y="8588"/>
                  </a:lnTo>
                  <a:lnTo>
                    <a:pt x="8556" y="8594"/>
                  </a:lnTo>
                  <a:lnTo>
                    <a:pt x="8548" y="8598"/>
                  </a:lnTo>
                  <a:lnTo>
                    <a:pt x="8535" y="8604"/>
                  </a:lnTo>
                  <a:lnTo>
                    <a:pt x="8527" y="8607"/>
                  </a:lnTo>
                  <a:lnTo>
                    <a:pt x="8514" y="8613"/>
                  </a:lnTo>
                  <a:lnTo>
                    <a:pt x="8505" y="8616"/>
                  </a:lnTo>
                  <a:lnTo>
                    <a:pt x="8493" y="8621"/>
                  </a:lnTo>
                  <a:lnTo>
                    <a:pt x="8484" y="8624"/>
                  </a:lnTo>
                  <a:lnTo>
                    <a:pt x="8471" y="8628"/>
                  </a:lnTo>
                  <a:lnTo>
                    <a:pt x="8462" y="8631"/>
                  </a:lnTo>
                  <a:lnTo>
                    <a:pt x="8449" y="8635"/>
                  </a:lnTo>
                  <a:lnTo>
                    <a:pt x="8440" y="8637"/>
                  </a:lnTo>
                  <a:lnTo>
                    <a:pt x="8427" y="8640"/>
                  </a:lnTo>
                  <a:lnTo>
                    <a:pt x="8418" y="8642"/>
                  </a:lnTo>
                  <a:lnTo>
                    <a:pt x="8404" y="8645"/>
                  </a:lnTo>
                  <a:lnTo>
                    <a:pt x="8395" y="8647"/>
                  </a:lnTo>
                  <a:lnTo>
                    <a:pt x="8382" y="8649"/>
                  </a:lnTo>
                  <a:lnTo>
                    <a:pt x="8372" y="8651"/>
                  </a:lnTo>
                  <a:lnTo>
                    <a:pt x="8359" y="8653"/>
                  </a:lnTo>
                  <a:lnTo>
                    <a:pt x="8350" y="8654"/>
                  </a:lnTo>
                  <a:lnTo>
                    <a:pt x="8336" y="8655"/>
                  </a:lnTo>
                  <a:lnTo>
                    <a:pt x="8327" y="8656"/>
                  </a:lnTo>
                  <a:lnTo>
                    <a:pt x="8313" y="8656"/>
                  </a:lnTo>
                  <a:lnTo>
                    <a:pt x="8303" y="8657"/>
                  </a:lnTo>
                  <a:lnTo>
                    <a:pt x="8290" y="8657"/>
                  </a:lnTo>
                  <a:lnTo>
                    <a:pt x="8285" y="8657"/>
                  </a:lnTo>
                  <a:lnTo>
                    <a:pt x="6217" y="8657"/>
                  </a:lnTo>
                  <a:lnTo>
                    <a:pt x="3783" y="8657"/>
                  </a:lnTo>
                  <a:lnTo>
                    <a:pt x="1715" y="8657"/>
                  </a:lnTo>
                  <a:lnTo>
                    <a:pt x="1710" y="8657"/>
                  </a:lnTo>
                  <a:lnTo>
                    <a:pt x="1697" y="8657"/>
                  </a:lnTo>
                  <a:lnTo>
                    <a:pt x="1687" y="8656"/>
                  </a:lnTo>
                  <a:lnTo>
                    <a:pt x="1673" y="8656"/>
                  </a:lnTo>
                  <a:lnTo>
                    <a:pt x="1664" y="8655"/>
                  </a:lnTo>
                  <a:lnTo>
                    <a:pt x="1650" y="8654"/>
                  </a:lnTo>
                  <a:lnTo>
                    <a:pt x="1641" y="8653"/>
                  </a:lnTo>
                  <a:lnTo>
                    <a:pt x="1628" y="8651"/>
                  </a:lnTo>
                  <a:lnTo>
                    <a:pt x="1618" y="8649"/>
                  </a:lnTo>
                  <a:lnTo>
                    <a:pt x="1605" y="8647"/>
                  </a:lnTo>
                  <a:lnTo>
                    <a:pt x="1596" y="8645"/>
                  </a:lnTo>
                  <a:lnTo>
                    <a:pt x="1582" y="8642"/>
                  </a:lnTo>
                  <a:lnTo>
                    <a:pt x="1573" y="8640"/>
                  </a:lnTo>
                  <a:lnTo>
                    <a:pt x="1560" y="8637"/>
                  </a:lnTo>
                  <a:lnTo>
                    <a:pt x="1551" y="8635"/>
                  </a:lnTo>
                  <a:lnTo>
                    <a:pt x="1538" y="8631"/>
                  </a:lnTo>
                  <a:lnTo>
                    <a:pt x="1529" y="8628"/>
                  </a:lnTo>
                  <a:lnTo>
                    <a:pt x="1516" y="8624"/>
                  </a:lnTo>
                  <a:lnTo>
                    <a:pt x="1507" y="8621"/>
                  </a:lnTo>
                  <a:lnTo>
                    <a:pt x="1495" y="8616"/>
                  </a:lnTo>
                  <a:lnTo>
                    <a:pt x="1486" y="8613"/>
                  </a:lnTo>
                  <a:lnTo>
                    <a:pt x="1473" y="8607"/>
                  </a:lnTo>
                  <a:lnTo>
                    <a:pt x="1465" y="8604"/>
                  </a:lnTo>
                  <a:lnTo>
                    <a:pt x="1452" y="8598"/>
                  </a:lnTo>
                  <a:lnTo>
                    <a:pt x="1444" y="8594"/>
                  </a:lnTo>
                  <a:lnTo>
                    <a:pt x="1432" y="8588"/>
                  </a:lnTo>
                  <a:lnTo>
                    <a:pt x="1423" y="8583"/>
                  </a:lnTo>
                  <a:lnTo>
                    <a:pt x="1411" y="8576"/>
                  </a:lnTo>
                  <a:lnTo>
                    <a:pt x="1405" y="8573"/>
                  </a:lnTo>
                  <a:lnTo>
                    <a:pt x="1393" y="8566"/>
                  </a:lnTo>
                  <a:lnTo>
                    <a:pt x="1385" y="8561"/>
                  </a:lnTo>
                  <a:lnTo>
                    <a:pt x="1373" y="8553"/>
                  </a:lnTo>
                  <a:lnTo>
                    <a:pt x="1366" y="8548"/>
                  </a:lnTo>
                  <a:lnTo>
                    <a:pt x="1354" y="8540"/>
                  </a:lnTo>
                  <a:lnTo>
                    <a:pt x="1347" y="8534"/>
                  </a:lnTo>
                  <a:lnTo>
                    <a:pt x="1336" y="8526"/>
                  </a:lnTo>
                  <a:lnTo>
                    <a:pt x="1328" y="8520"/>
                  </a:lnTo>
                  <a:lnTo>
                    <a:pt x="1318" y="8511"/>
                  </a:lnTo>
                  <a:lnTo>
                    <a:pt x="1311" y="8505"/>
                  </a:lnTo>
                  <a:lnTo>
                    <a:pt x="1300" y="8496"/>
                  </a:lnTo>
                  <a:lnTo>
                    <a:pt x="1293" y="8490"/>
                  </a:lnTo>
                  <a:lnTo>
                    <a:pt x="1284" y="8480"/>
                  </a:lnTo>
                  <a:lnTo>
                    <a:pt x="1277" y="8473"/>
                  </a:lnTo>
                  <a:lnTo>
                    <a:pt x="1267" y="8464"/>
                  </a:lnTo>
                  <a:lnTo>
                    <a:pt x="1261" y="8457"/>
                  </a:lnTo>
                  <a:lnTo>
                    <a:pt x="1252" y="8446"/>
                  </a:lnTo>
                  <a:lnTo>
                    <a:pt x="1246" y="8439"/>
                  </a:lnTo>
                  <a:lnTo>
                    <a:pt x="1237" y="8429"/>
                  </a:lnTo>
                  <a:lnTo>
                    <a:pt x="1231" y="8421"/>
                  </a:lnTo>
                  <a:lnTo>
                    <a:pt x="1223" y="8410"/>
                  </a:lnTo>
                  <a:lnTo>
                    <a:pt x="1217" y="8403"/>
                  </a:lnTo>
                  <a:lnTo>
                    <a:pt x="1209" y="8391"/>
                  </a:lnTo>
                  <a:lnTo>
                    <a:pt x="1204" y="8384"/>
                  </a:lnTo>
                  <a:lnTo>
                    <a:pt x="1196" y="8372"/>
                  </a:lnTo>
                  <a:lnTo>
                    <a:pt x="1191" y="8364"/>
                  </a:lnTo>
                  <a:lnTo>
                    <a:pt x="1184" y="8352"/>
                  </a:lnTo>
                  <a:lnTo>
                    <a:pt x="1181" y="8346"/>
                  </a:lnTo>
                  <a:lnTo>
                    <a:pt x="1174" y="8334"/>
                  </a:lnTo>
                  <a:lnTo>
                    <a:pt x="1169" y="8325"/>
                  </a:lnTo>
                  <a:lnTo>
                    <a:pt x="1163" y="8313"/>
                  </a:lnTo>
                  <a:lnTo>
                    <a:pt x="1159" y="8305"/>
                  </a:lnTo>
                  <a:lnTo>
                    <a:pt x="1153" y="8292"/>
                  </a:lnTo>
                  <a:lnTo>
                    <a:pt x="1150" y="8284"/>
                  </a:lnTo>
                  <a:lnTo>
                    <a:pt x="1144" y="8271"/>
                  </a:lnTo>
                  <a:lnTo>
                    <a:pt x="1141" y="8262"/>
                  </a:lnTo>
                  <a:lnTo>
                    <a:pt x="1136" y="8250"/>
                  </a:lnTo>
                  <a:lnTo>
                    <a:pt x="1133" y="8241"/>
                  </a:lnTo>
                  <a:lnTo>
                    <a:pt x="1129" y="8228"/>
                  </a:lnTo>
                  <a:lnTo>
                    <a:pt x="1126" y="8219"/>
                  </a:lnTo>
                  <a:lnTo>
                    <a:pt x="1122" y="8206"/>
                  </a:lnTo>
                  <a:lnTo>
                    <a:pt x="1120" y="8197"/>
                  </a:lnTo>
                  <a:lnTo>
                    <a:pt x="1117" y="8184"/>
                  </a:lnTo>
                  <a:lnTo>
                    <a:pt x="1115" y="8175"/>
                  </a:lnTo>
                  <a:lnTo>
                    <a:pt x="1112" y="8161"/>
                  </a:lnTo>
                  <a:lnTo>
                    <a:pt x="1110" y="8152"/>
                  </a:lnTo>
                  <a:lnTo>
                    <a:pt x="1108" y="8139"/>
                  </a:lnTo>
                  <a:lnTo>
                    <a:pt x="1106" y="8129"/>
                  </a:lnTo>
                  <a:lnTo>
                    <a:pt x="1104" y="8116"/>
                  </a:lnTo>
                  <a:lnTo>
                    <a:pt x="1103" y="8107"/>
                  </a:lnTo>
                  <a:lnTo>
                    <a:pt x="1102" y="8093"/>
                  </a:lnTo>
                  <a:lnTo>
                    <a:pt x="1101" y="8084"/>
                  </a:lnTo>
                  <a:lnTo>
                    <a:pt x="1101" y="8070"/>
                  </a:lnTo>
                  <a:lnTo>
                    <a:pt x="1100" y="8060"/>
                  </a:lnTo>
                  <a:lnTo>
                    <a:pt x="1100" y="8047"/>
                  </a:lnTo>
                  <a:lnTo>
                    <a:pt x="1100" y="8042"/>
                  </a:lnTo>
                  <a:lnTo>
                    <a:pt x="1100" y="1958"/>
                  </a:lnTo>
                  <a:lnTo>
                    <a:pt x="1100" y="1953"/>
                  </a:lnTo>
                  <a:lnTo>
                    <a:pt x="1100" y="1940"/>
                  </a:lnTo>
                  <a:lnTo>
                    <a:pt x="1101" y="1930"/>
                  </a:lnTo>
                  <a:lnTo>
                    <a:pt x="1101" y="1916"/>
                  </a:lnTo>
                  <a:lnTo>
                    <a:pt x="1102" y="1907"/>
                  </a:lnTo>
                  <a:lnTo>
                    <a:pt x="1103" y="1893"/>
                  </a:lnTo>
                  <a:lnTo>
                    <a:pt x="1104" y="1884"/>
                  </a:lnTo>
                  <a:lnTo>
                    <a:pt x="1106" y="1871"/>
                  </a:lnTo>
                  <a:lnTo>
                    <a:pt x="1108" y="1861"/>
                  </a:lnTo>
                  <a:lnTo>
                    <a:pt x="1110" y="1848"/>
                  </a:lnTo>
                  <a:lnTo>
                    <a:pt x="1112" y="1839"/>
                  </a:lnTo>
                  <a:lnTo>
                    <a:pt x="1115" y="1825"/>
                  </a:lnTo>
                  <a:lnTo>
                    <a:pt x="1117" y="1816"/>
                  </a:lnTo>
                  <a:lnTo>
                    <a:pt x="1120" y="1803"/>
                  </a:lnTo>
                  <a:lnTo>
                    <a:pt x="1122" y="1794"/>
                  </a:lnTo>
                  <a:lnTo>
                    <a:pt x="1126" y="1781"/>
                  </a:lnTo>
                  <a:lnTo>
                    <a:pt x="1129" y="1772"/>
                  </a:lnTo>
                  <a:lnTo>
                    <a:pt x="1133" y="1759"/>
                  </a:lnTo>
                  <a:lnTo>
                    <a:pt x="1136" y="1750"/>
                  </a:lnTo>
                  <a:lnTo>
                    <a:pt x="1141" y="1738"/>
                  </a:lnTo>
                  <a:lnTo>
                    <a:pt x="1144" y="1729"/>
                  </a:lnTo>
                  <a:lnTo>
                    <a:pt x="1150" y="1716"/>
                  </a:lnTo>
                  <a:lnTo>
                    <a:pt x="1153" y="1708"/>
                  </a:lnTo>
                  <a:lnTo>
                    <a:pt x="1159" y="1695"/>
                  </a:lnTo>
                  <a:lnTo>
                    <a:pt x="1163" y="1687"/>
                  </a:lnTo>
                  <a:lnTo>
                    <a:pt x="1169" y="1675"/>
                  </a:lnTo>
                  <a:lnTo>
                    <a:pt x="1174" y="1666"/>
                  </a:lnTo>
                  <a:lnTo>
                    <a:pt x="1181" y="1654"/>
                  </a:lnTo>
                  <a:lnTo>
                    <a:pt x="1184" y="1648"/>
                  </a:lnTo>
                  <a:lnTo>
                    <a:pt x="1191" y="1636"/>
                  </a:lnTo>
                  <a:lnTo>
                    <a:pt x="1196" y="1628"/>
                  </a:lnTo>
                  <a:lnTo>
                    <a:pt x="1204" y="1616"/>
                  </a:lnTo>
                  <a:lnTo>
                    <a:pt x="1209" y="1609"/>
                  </a:lnTo>
                  <a:lnTo>
                    <a:pt x="1217" y="1597"/>
                  </a:lnTo>
                  <a:lnTo>
                    <a:pt x="1223" y="1590"/>
                  </a:lnTo>
                  <a:lnTo>
                    <a:pt x="1231" y="1579"/>
                  </a:lnTo>
                  <a:lnTo>
                    <a:pt x="1237" y="1571"/>
                  </a:lnTo>
                  <a:lnTo>
                    <a:pt x="1246" y="1561"/>
                  </a:lnTo>
                  <a:lnTo>
                    <a:pt x="1252" y="1554"/>
                  </a:lnTo>
                  <a:lnTo>
                    <a:pt x="1261" y="1543"/>
                  </a:lnTo>
                  <a:lnTo>
                    <a:pt x="1267" y="1536"/>
                  </a:lnTo>
                  <a:lnTo>
                    <a:pt x="1277" y="1527"/>
                  </a:lnTo>
                  <a:lnTo>
                    <a:pt x="1284" y="1520"/>
                  </a:lnTo>
                  <a:lnTo>
                    <a:pt x="1293" y="1510"/>
                  </a:lnTo>
                  <a:lnTo>
                    <a:pt x="1300" y="1504"/>
                  </a:lnTo>
                  <a:lnTo>
                    <a:pt x="1311" y="1495"/>
                  </a:lnTo>
                  <a:lnTo>
                    <a:pt x="1318" y="1489"/>
                  </a:lnTo>
                  <a:lnTo>
                    <a:pt x="1328" y="1480"/>
                  </a:lnTo>
                  <a:lnTo>
                    <a:pt x="1336" y="1474"/>
                  </a:lnTo>
                  <a:lnTo>
                    <a:pt x="1347" y="1466"/>
                  </a:lnTo>
                  <a:lnTo>
                    <a:pt x="1354" y="1460"/>
                  </a:lnTo>
                  <a:lnTo>
                    <a:pt x="1366" y="1452"/>
                  </a:lnTo>
                  <a:lnTo>
                    <a:pt x="1373" y="1447"/>
                  </a:lnTo>
                  <a:lnTo>
                    <a:pt x="1385" y="1439"/>
                  </a:lnTo>
                  <a:lnTo>
                    <a:pt x="1393" y="1434"/>
                  </a:lnTo>
                  <a:lnTo>
                    <a:pt x="1405" y="1427"/>
                  </a:lnTo>
                  <a:lnTo>
                    <a:pt x="1411" y="1424"/>
                  </a:lnTo>
                  <a:lnTo>
                    <a:pt x="1423" y="1417"/>
                  </a:lnTo>
                  <a:lnTo>
                    <a:pt x="1432" y="1412"/>
                  </a:lnTo>
                  <a:lnTo>
                    <a:pt x="1444" y="1406"/>
                  </a:lnTo>
                  <a:lnTo>
                    <a:pt x="1452" y="1402"/>
                  </a:lnTo>
                  <a:lnTo>
                    <a:pt x="1465" y="1396"/>
                  </a:lnTo>
                  <a:lnTo>
                    <a:pt x="1473" y="1393"/>
                  </a:lnTo>
                  <a:lnTo>
                    <a:pt x="1486" y="1387"/>
                  </a:lnTo>
                  <a:lnTo>
                    <a:pt x="1495" y="1384"/>
                  </a:lnTo>
                  <a:lnTo>
                    <a:pt x="1507" y="1379"/>
                  </a:lnTo>
                  <a:lnTo>
                    <a:pt x="1516" y="1376"/>
                  </a:lnTo>
                  <a:lnTo>
                    <a:pt x="1529" y="1372"/>
                  </a:lnTo>
                  <a:lnTo>
                    <a:pt x="1538" y="1369"/>
                  </a:lnTo>
                  <a:lnTo>
                    <a:pt x="1551" y="1365"/>
                  </a:lnTo>
                  <a:lnTo>
                    <a:pt x="1560" y="1363"/>
                  </a:lnTo>
                  <a:lnTo>
                    <a:pt x="1573" y="1360"/>
                  </a:lnTo>
                  <a:lnTo>
                    <a:pt x="1582" y="1358"/>
                  </a:lnTo>
                  <a:lnTo>
                    <a:pt x="1596" y="1355"/>
                  </a:lnTo>
                  <a:lnTo>
                    <a:pt x="1605" y="1353"/>
                  </a:lnTo>
                  <a:lnTo>
                    <a:pt x="1618" y="1351"/>
                  </a:lnTo>
                  <a:lnTo>
                    <a:pt x="1628" y="1349"/>
                  </a:lnTo>
                  <a:lnTo>
                    <a:pt x="1641" y="1347"/>
                  </a:lnTo>
                  <a:lnTo>
                    <a:pt x="1650" y="1346"/>
                  </a:lnTo>
                  <a:lnTo>
                    <a:pt x="1664" y="1345"/>
                  </a:lnTo>
                  <a:lnTo>
                    <a:pt x="1673" y="1344"/>
                  </a:lnTo>
                  <a:lnTo>
                    <a:pt x="1687" y="1344"/>
                  </a:lnTo>
                  <a:close/>
                  <a:moveTo>
                    <a:pt x="8289" y="1843"/>
                  </a:moveTo>
                  <a:lnTo>
                    <a:pt x="8283" y="1843"/>
                  </a:lnTo>
                  <a:lnTo>
                    <a:pt x="6467" y="1843"/>
                  </a:lnTo>
                  <a:lnTo>
                    <a:pt x="6467" y="8157"/>
                  </a:lnTo>
                  <a:lnTo>
                    <a:pt x="8283" y="8157"/>
                  </a:lnTo>
                  <a:lnTo>
                    <a:pt x="8289" y="8157"/>
                  </a:lnTo>
                  <a:lnTo>
                    <a:pt x="8293" y="8157"/>
                  </a:lnTo>
                  <a:lnTo>
                    <a:pt x="8298" y="8156"/>
                  </a:lnTo>
                  <a:lnTo>
                    <a:pt x="8302" y="8156"/>
                  </a:lnTo>
                  <a:lnTo>
                    <a:pt x="8306" y="8155"/>
                  </a:lnTo>
                  <a:lnTo>
                    <a:pt x="8310" y="8154"/>
                  </a:lnTo>
                  <a:lnTo>
                    <a:pt x="8314" y="8153"/>
                  </a:lnTo>
                  <a:lnTo>
                    <a:pt x="8318" y="8152"/>
                  </a:lnTo>
                  <a:lnTo>
                    <a:pt x="8322" y="8151"/>
                  </a:lnTo>
                  <a:lnTo>
                    <a:pt x="8326" y="8149"/>
                  </a:lnTo>
                  <a:lnTo>
                    <a:pt x="8330" y="8147"/>
                  </a:lnTo>
                  <a:lnTo>
                    <a:pt x="8334" y="8146"/>
                  </a:lnTo>
                  <a:lnTo>
                    <a:pt x="8338" y="8144"/>
                  </a:lnTo>
                  <a:lnTo>
                    <a:pt x="8342" y="8141"/>
                  </a:lnTo>
                  <a:lnTo>
                    <a:pt x="8347" y="8139"/>
                  </a:lnTo>
                  <a:lnTo>
                    <a:pt x="8350" y="8136"/>
                  </a:lnTo>
                  <a:lnTo>
                    <a:pt x="8354" y="8134"/>
                  </a:lnTo>
                  <a:lnTo>
                    <a:pt x="8357" y="8131"/>
                  </a:lnTo>
                  <a:lnTo>
                    <a:pt x="8360" y="8129"/>
                  </a:lnTo>
                  <a:lnTo>
                    <a:pt x="8363" y="8126"/>
                  </a:lnTo>
                  <a:lnTo>
                    <a:pt x="8366" y="8123"/>
                  </a:lnTo>
                  <a:lnTo>
                    <a:pt x="8369" y="8120"/>
                  </a:lnTo>
                  <a:lnTo>
                    <a:pt x="8372" y="8117"/>
                  </a:lnTo>
                  <a:lnTo>
                    <a:pt x="8374" y="8114"/>
                  </a:lnTo>
                  <a:lnTo>
                    <a:pt x="8377" y="8111"/>
                  </a:lnTo>
                  <a:lnTo>
                    <a:pt x="8379" y="8107"/>
                  </a:lnTo>
                  <a:lnTo>
                    <a:pt x="8382" y="8104"/>
                  </a:lnTo>
                  <a:lnTo>
                    <a:pt x="8384" y="8099"/>
                  </a:lnTo>
                  <a:lnTo>
                    <a:pt x="8387" y="8095"/>
                  </a:lnTo>
                  <a:lnTo>
                    <a:pt x="8389" y="8091"/>
                  </a:lnTo>
                  <a:lnTo>
                    <a:pt x="8390" y="8087"/>
                  </a:lnTo>
                  <a:lnTo>
                    <a:pt x="8392" y="8083"/>
                  </a:lnTo>
                  <a:lnTo>
                    <a:pt x="8394" y="8079"/>
                  </a:lnTo>
                  <a:lnTo>
                    <a:pt x="8395" y="8075"/>
                  </a:lnTo>
                  <a:lnTo>
                    <a:pt x="8396" y="8071"/>
                  </a:lnTo>
                  <a:lnTo>
                    <a:pt x="8397" y="8067"/>
                  </a:lnTo>
                  <a:lnTo>
                    <a:pt x="8398" y="8063"/>
                  </a:lnTo>
                  <a:lnTo>
                    <a:pt x="8399" y="8059"/>
                  </a:lnTo>
                  <a:lnTo>
                    <a:pt x="8399" y="8055"/>
                  </a:lnTo>
                  <a:lnTo>
                    <a:pt x="8400" y="8050"/>
                  </a:lnTo>
                  <a:lnTo>
                    <a:pt x="8400" y="8046"/>
                  </a:lnTo>
                  <a:lnTo>
                    <a:pt x="8400" y="8040"/>
                  </a:lnTo>
                  <a:lnTo>
                    <a:pt x="8400" y="1960"/>
                  </a:lnTo>
                  <a:lnTo>
                    <a:pt x="8400" y="1954"/>
                  </a:lnTo>
                  <a:lnTo>
                    <a:pt x="8400" y="1950"/>
                  </a:lnTo>
                  <a:lnTo>
                    <a:pt x="8399" y="1945"/>
                  </a:lnTo>
                  <a:lnTo>
                    <a:pt x="8399" y="1941"/>
                  </a:lnTo>
                  <a:lnTo>
                    <a:pt x="8398" y="1937"/>
                  </a:lnTo>
                  <a:lnTo>
                    <a:pt x="8397" y="1933"/>
                  </a:lnTo>
                  <a:lnTo>
                    <a:pt x="8396" y="1929"/>
                  </a:lnTo>
                  <a:lnTo>
                    <a:pt x="8395" y="1925"/>
                  </a:lnTo>
                  <a:lnTo>
                    <a:pt x="8394" y="1921"/>
                  </a:lnTo>
                  <a:lnTo>
                    <a:pt x="8392" y="1917"/>
                  </a:lnTo>
                  <a:lnTo>
                    <a:pt x="8390" y="1913"/>
                  </a:lnTo>
                  <a:lnTo>
                    <a:pt x="8389" y="1909"/>
                  </a:lnTo>
                  <a:lnTo>
                    <a:pt x="8387" y="1905"/>
                  </a:lnTo>
                  <a:lnTo>
                    <a:pt x="8384" y="1901"/>
                  </a:lnTo>
                  <a:lnTo>
                    <a:pt x="8382" y="1896"/>
                  </a:lnTo>
                  <a:lnTo>
                    <a:pt x="8379" y="1893"/>
                  </a:lnTo>
                  <a:lnTo>
                    <a:pt x="8377" y="1889"/>
                  </a:lnTo>
                  <a:lnTo>
                    <a:pt x="8374" y="1886"/>
                  </a:lnTo>
                  <a:lnTo>
                    <a:pt x="8372" y="1883"/>
                  </a:lnTo>
                  <a:lnTo>
                    <a:pt x="8369" y="1880"/>
                  </a:lnTo>
                  <a:lnTo>
                    <a:pt x="8366" y="1877"/>
                  </a:lnTo>
                  <a:lnTo>
                    <a:pt x="8363" y="1874"/>
                  </a:lnTo>
                  <a:lnTo>
                    <a:pt x="8360" y="1871"/>
                  </a:lnTo>
                  <a:lnTo>
                    <a:pt x="8357" y="1869"/>
                  </a:lnTo>
                  <a:lnTo>
                    <a:pt x="8354" y="1866"/>
                  </a:lnTo>
                  <a:lnTo>
                    <a:pt x="8350" y="1864"/>
                  </a:lnTo>
                  <a:lnTo>
                    <a:pt x="8347" y="1861"/>
                  </a:lnTo>
                  <a:lnTo>
                    <a:pt x="8342" y="1859"/>
                  </a:lnTo>
                  <a:lnTo>
                    <a:pt x="8338" y="1856"/>
                  </a:lnTo>
                  <a:lnTo>
                    <a:pt x="8334" y="1854"/>
                  </a:lnTo>
                  <a:lnTo>
                    <a:pt x="8330" y="1853"/>
                  </a:lnTo>
                  <a:lnTo>
                    <a:pt x="8326" y="1851"/>
                  </a:lnTo>
                  <a:lnTo>
                    <a:pt x="8322" y="1849"/>
                  </a:lnTo>
                  <a:lnTo>
                    <a:pt x="8318" y="1848"/>
                  </a:lnTo>
                  <a:lnTo>
                    <a:pt x="8314" y="1847"/>
                  </a:lnTo>
                  <a:lnTo>
                    <a:pt x="8310" y="1846"/>
                  </a:lnTo>
                  <a:lnTo>
                    <a:pt x="8306" y="1845"/>
                  </a:lnTo>
                  <a:lnTo>
                    <a:pt x="8302" y="1844"/>
                  </a:lnTo>
                  <a:lnTo>
                    <a:pt x="8298" y="1844"/>
                  </a:lnTo>
                  <a:lnTo>
                    <a:pt x="8293" y="1843"/>
                  </a:lnTo>
                  <a:lnTo>
                    <a:pt x="8289" y="1843"/>
                  </a:lnTo>
                  <a:close/>
                  <a:moveTo>
                    <a:pt x="4033" y="1843"/>
                  </a:moveTo>
                  <a:lnTo>
                    <a:pt x="4033" y="8157"/>
                  </a:lnTo>
                  <a:lnTo>
                    <a:pt x="5967" y="8157"/>
                  </a:lnTo>
                  <a:lnTo>
                    <a:pt x="5967" y="1843"/>
                  </a:lnTo>
                  <a:lnTo>
                    <a:pt x="4033" y="1843"/>
                  </a:lnTo>
                  <a:close/>
                  <a:moveTo>
                    <a:pt x="3533" y="8157"/>
                  </a:moveTo>
                  <a:lnTo>
                    <a:pt x="3533" y="1843"/>
                  </a:lnTo>
                  <a:lnTo>
                    <a:pt x="1717" y="1843"/>
                  </a:lnTo>
                  <a:lnTo>
                    <a:pt x="1711" y="1843"/>
                  </a:lnTo>
                  <a:lnTo>
                    <a:pt x="1707" y="1843"/>
                  </a:lnTo>
                  <a:lnTo>
                    <a:pt x="1702" y="1844"/>
                  </a:lnTo>
                  <a:lnTo>
                    <a:pt x="1698" y="1844"/>
                  </a:lnTo>
                  <a:lnTo>
                    <a:pt x="1694" y="1845"/>
                  </a:lnTo>
                  <a:lnTo>
                    <a:pt x="1690" y="1846"/>
                  </a:lnTo>
                  <a:lnTo>
                    <a:pt x="1686" y="1847"/>
                  </a:lnTo>
                  <a:lnTo>
                    <a:pt x="1682" y="1848"/>
                  </a:lnTo>
                  <a:lnTo>
                    <a:pt x="1678" y="1849"/>
                  </a:lnTo>
                  <a:lnTo>
                    <a:pt x="1674" y="1851"/>
                  </a:lnTo>
                  <a:lnTo>
                    <a:pt x="1670" y="1853"/>
                  </a:lnTo>
                  <a:lnTo>
                    <a:pt x="1666" y="1854"/>
                  </a:lnTo>
                  <a:lnTo>
                    <a:pt x="1662" y="1856"/>
                  </a:lnTo>
                  <a:lnTo>
                    <a:pt x="1658" y="1859"/>
                  </a:lnTo>
                  <a:lnTo>
                    <a:pt x="1653" y="1861"/>
                  </a:lnTo>
                  <a:lnTo>
                    <a:pt x="1650" y="1864"/>
                  </a:lnTo>
                  <a:lnTo>
                    <a:pt x="1646" y="1866"/>
                  </a:lnTo>
                  <a:lnTo>
                    <a:pt x="1643" y="1869"/>
                  </a:lnTo>
                  <a:lnTo>
                    <a:pt x="1640" y="1871"/>
                  </a:lnTo>
                  <a:lnTo>
                    <a:pt x="1637" y="1874"/>
                  </a:lnTo>
                  <a:lnTo>
                    <a:pt x="1634" y="1877"/>
                  </a:lnTo>
                  <a:lnTo>
                    <a:pt x="1631" y="1880"/>
                  </a:lnTo>
                  <a:lnTo>
                    <a:pt x="1628" y="1883"/>
                  </a:lnTo>
                  <a:lnTo>
                    <a:pt x="1626" y="1886"/>
                  </a:lnTo>
                  <a:lnTo>
                    <a:pt x="1623" y="1889"/>
                  </a:lnTo>
                  <a:lnTo>
                    <a:pt x="1621" y="1893"/>
                  </a:lnTo>
                  <a:lnTo>
                    <a:pt x="1618" y="1896"/>
                  </a:lnTo>
                  <a:lnTo>
                    <a:pt x="1616" y="1901"/>
                  </a:lnTo>
                  <a:lnTo>
                    <a:pt x="1613" y="1905"/>
                  </a:lnTo>
                  <a:lnTo>
                    <a:pt x="1611" y="1909"/>
                  </a:lnTo>
                  <a:lnTo>
                    <a:pt x="1610" y="1913"/>
                  </a:lnTo>
                  <a:lnTo>
                    <a:pt x="1608" y="1917"/>
                  </a:lnTo>
                  <a:lnTo>
                    <a:pt x="1606" y="1921"/>
                  </a:lnTo>
                  <a:lnTo>
                    <a:pt x="1605" y="1925"/>
                  </a:lnTo>
                  <a:lnTo>
                    <a:pt x="1604" y="1929"/>
                  </a:lnTo>
                  <a:lnTo>
                    <a:pt x="1603" y="1933"/>
                  </a:lnTo>
                  <a:lnTo>
                    <a:pt x="1602" y="1937"/>
                  </a:lnTo>
                  <a:lnTo>
                    <a:pt x="1601" y="1941"/>
                  </a:lnTo>
                  <a:lnTo>
                    <a:pt x="1601" y="1945"/>
                  </a:lnTo>
                  <a:lnTo>
                    <a:pt x="1600" y="1950"/>
                  </a:lnTo>
                  <a:lnTo>
                    <a:pt x="1600" y="1954"/>
                  </a:lnTo>
                  <a:lnTo>
                    <a:pt x="1600" y="1960"/>
                  </a:lnTo>
                  <a:lnTo>
                    <a:pt x="1600" y="8040"/>
                  </a:lnTo>
                  <a:lnTo>
                    <a:pt x="1600" y="8046"/>
                  </a:lnTo>
                  <a:lnTo>
                    <a:pt x="1600" y="8050"/>
                  </a:lnTo>
                  <a:lnTo>
                    <a:pt x="1601" y="8055"/>
                  </a:lnTo>
                  <a:lnTo>
                    <a:pt x="1601" y="8059"/>
                  </a:lnTo>
                  <a:lnTo>
                    <a:pt x="1602" y="8063"/>
                  </a:lnTo>
                  <a:lnTo>
                    <a:pt x="1603" y="8067"/>
                  </a:lnTo>
                  <a:lnTo>
                    <a:pt x="1604" y="8071"/>
                  </a:lnTo>
                  <a:lnTo>
                    <a:pt x="1605" y="8075"/>
                  </a:lnTo>
                  <a:lnTo>
                    <a:pt x="1606" y="8079"/>
                  </a:lnTo>
                  <a:lnTo>
                    <a:pt x="1608" y="8083"/>
                  </a:lnTo>
                  <a:lnTo>
                    <a:pt x="1610" y="8087"/>
                  </a:lnTo>
                  <a:lnTo>
                    <a:pt x="1611" y="8091"/>
                  </a:lnTo>
                  <a:lnTo>
                    <a:pt x="1613" y="8095"/>
                  </a:lnTo>
                  <a:lnTo>
                    <a:pt x="1616" y="8099"/>
                  </a:lnTo>
                  <a:lnTo>
                    <a:pt x="1618" y="8104"/>
                  </a:lnTo>
                  <a:lnTo>
                    <a:pt x="1621" y="8107"/>
                  </a:lnTo>
                  <a:lnTo>
                    <a:pt x="1623" y="8111"/>
                  </a:lnTo>
                  <a:lnTo>
                    <a:pt x="1626" y="8114"/>
                  </a:lnTo>
                  <a:lnTo>
                    <a:pt x="1628" y="8117"/>
                  </a:lnTo>
                  <a:lnTo>
                    <a:pt x="1631" y="8120"/>
                  </a:lnTo>
                  <a:lnTo>
                    <a:pt x="1634" y="8123"/>
                  </a:lnTo>
                  <a:lnTo>
                    <a:pt x="1637" y="8126"/>
                  </a:lnTo>
                  <a:lnTo>
                    <a:pt x="1640" y="8129"/>
                  </a:lnTo>
                  <a:lnTo>
                    <a:pt x="1643" y="8131"/>
                  </a:lnTo>
                  <a:lnTo>
                    <a:pt x="1646" y="8134"/>
                  </a:lnTo>
                  <a:lnTo>
                    <a:pt x="1650" y="8136"/>
                  </a:lnTo>
                  <a:lnTo>
                    <a:pt x="1653" y="8139"/>
                  </a:lnTo>
                  <a:lnTo>
                    <a:pt x="1658" y="8141"/>
                  </a:lnTo>
                  <a:lnTo>
                    <a:pt x="1662" y="8144"/>
                  </a:lnTo>
                  <a:lnTo>
                    <a:pt x="1666" y="8146"/>
                  </a:lnTo>
                  <a:lnTo>
                    <a:pt x="1670" y="8147"/>
                  </a:lnTo>
                  <a:lnTo>
                    <a:pt x="1674" y="8149"/>
                  </a:lnTo>
                  <a:lnTo>
                    <a:pt x="1678" y="8151"/>
                  </a:lnTo>
                  <a:lnTo>
                    <a:pt x="1682" y="8152"/>
                  </a:lnTo>
                  <a:lnTo>
                    <a:pt x="1686" y="8153"/>
                  </a:lnTo>
                  <a:lnTo>
                    <a:pt x="1690" y="8154"/>
                  </a:lnTo>
                  <a:lnTo>
                    <a:pt x="1694" y="8155"/>
                  </a:lnTo>
                  <a:lnTo>
                    <a:pt x="1698" y="8156"/>
                  </a:lnTo>
                  <a:lnTo>
                    <a:pt x="1702" y="8156"/>
                  </a:lnTo>
                  <a:lnTo>
                    <a:pt x="1707" y="8157"/>
                  </a:lnTo>
                  <a:lnTo>
                    <a:pt x="1711" y="8157"/>
                  </a:lnTo>
                  <a:lnTo>
                    <a:pt x="1717" y="8157"/>
                  </a:lnTo>
                  <a:lnTo>
                    <a:pt x="3533" y="81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4FCAB084-B438-44F8-97D8-BD6CC4B124C1}"/>
              </a:ext>
            </a:extLst>
          </p:cNvPr>
          <p:cNvGrpSpPr/>
          <p:nvPr/>
        </p:nvGrpSpPr>
        <p:grpSpPr>
          <a:xfrm>
            <a:off x="7491762" y="1760267"/>
            <a:ext cx="633600" cy="633600"/>
            <a:chOff x="7491762" y="3559477"/>
            <a:chExt cx="633600" cy="633600"/>
          </a:xfrm>
          <a:solidFill>
            <a:schemeClr val="bg1"/>
          </a:solidFill>
        </p:grpSpPr>
        <p:sp>
          <p:nvSpPr>
            <p:cNvPr id="231" name="Google Shape;4261;p37">
              <a:extLst>
                <a:ext uri="{FF2B5EF4-FFF2-40B4-BE49-F238E27FC236}">
                  <a16:creationId xmlns:a16="http://schemas.microsoft.com/office/drawing/2014/main" id="{8E2B6299-01C1-4E70-9A09-BE79530F79E7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70" y="5392"/>
                  </a:moveTo>
                  <a:lnTo>
                    <a:pt x="8650" y="5393"/>
                  </a:lnTo>
                  <a:lnTo>
                    <a:pt x="6123" y="5393"/>
                  </a:lnTo>
                  <a:lnTo>
                    <a:pt x="6123" y="8163"/>
                  </a:lnTo>
                  <a:lnTo>
                    <a:pt x="6122" y="8183"/>
                  </a:lnTo>
                  <a:lnTo>
                    <a:pt x="6118" y="8202"/>
                  </a:lnTo>
                  <a:lnTo>
                    <a:pt x="6112" y="8220"/>
                  </a:lnTo>
                  <a:lnTo>
                    <a:pt x="6103" y="8238"/>
                  </a:lnTo>
                  <a:lnTo>
                    <a:pt x="6092" y="8254"/>
                  </a:lnTo>
                  <a:lnTo>
                    <a:pt x="6079" y="8269"/>
                  </a:lnTo>
                  <a:lnTo>
                    <a:pt x="6064" y="8282"/>
                  </a:lnTo>
                  <a:lnTo>
                    <a:pt x="6048" y="8293"/>
                  </a:lnTo>
                  <a:lnTo>
                    <a:pt x="6030" y="8302"/>
                  </a:lnTo>
                  <a:lnTo>
                    <a:pt x="6012" y="8308"/>
                  </a:lnTo>
                  <a:lnTo>
                    <a:pt x="5993" y="8312"/>
                  </a:lnTo>
                  <a:lnTo>
                    <a:pt x="5973" y="8313"/>
                  </a:lnTo>
                  <a:lnTo>
                    <a:pt x="5953" y="8312"/>
                  </a:lnTo>
                  <a:lnTo>
                    <a:pt x="5934" y="8308"/>
                  </a:lnTo>
                  <a:lnTo>
                    <a:pt x="5916" y="8302"/>
                  </a:lnTo>
                  <a:lnTo>
                    <a:pt x="5898" y="8293"/>
                  </a:lnTo>
                  <a:lnTo>
                    <a:pt x="5882" y="8282"/>
                  </a:lnTo>
                  <a:lnTo>
                    <a:pt x="5867" y="8269"/>
                  </a:lnTo>
                  <a:lnTo>
                    <a:pt x="5854" y="8254"/>
                  </a:lnTo>
                  <a:lnTo>
                    <a:pt x="5843" y="8238"/>
                  </a:lnTo>
                  <a:lnTo>
                    <a:pt x="5834" y="8220"/>
                  </a:lnTo>
                  <a:lnTo>
                    <a:pt x="5828" y="8202"/>
                  </a:lnTo>
                  <a:lnTo>
                    <a:pt x="5824" y="8183"/>
                  </a:lnTo>
                  <a:lnTo>
                    <a:pt x="5823" y="8163"/>
                  </a:lnTo>
                  <a:lnTo>
                    <a:pt x="5823" y="5393"/>
                  </a:lnTo>
                  <a:lnTo>
                    <a:pt x="2810" y="5393"/>
                  </a:lnTo>
                  <a:lnTo>
                    <a:pt x="2790" y="5392"/>
                  </a:lnTo>
                  <a:lnTo>
                    <a:pt x="2771" y="5388"/>
                  </a:lnTo>
                  <a:lnTo>
                    <a:pt x="2753" y="5382"/>
                  </a:lnTo>
                  <a:lnTo>
                    <a:pt x="2735" y="5373"/>
                  </a:lnTo>
                  <a:lnTo>
                    <a:pt x="2719" y="5362"/>
                  </a:lnTo>
                  <a:lnTo>
                    <a:pt x="2704" y="5349"/>
                  </a:lnTo>
                  <a:lnTo>
                    <a:pt x="2691" y="5334"/>
                  </a:lnTo>
                  <a:lnTo>
                    <a:pt x="2680" y="5318"/>
                  </a:lnTo>
                  <a:lnTo>
                    <a:pt x="2671" y="5300"/>
                  </a:lnTo>
                  <a:lnTo>
                    <a:pt x="2665" y="5282"/>
                  </a:lnTo>
                  <a:lnTo>
                    <a:pt x="2661" y="5263"/>
                  </a:lnTo>
                  <a:lnTo>
                    <a:pt x="2660" y="5243"/>
                  </a:lnTo>
                  <a:lnTo>
                    <a:pt x="2661" y="5223"/>
                  </a:lnTo>
                  <a:lnTo>
                    <a:pt x="2665" y="5204"/>
                  </a:lnTo>
                  <a:lnTo>
                    <a:pt x="2671" y="5186"/>
                  </a:lnTo>
                  <a:lnTo>
                    <a:pt x="2680" y="5168"/>
                  </a:lnTo>
                  <a:lnTo>
                    <a:pt x="2691" y="5152"/>
                  </a:lnTo>
                  <a:lnTo>
                    <a:pt x="2704" y="5137"/>
                  </a:lnTo>
                  <a:lnTo>
                    <a:pt x="2719" y="5124"/>
                  </a:lnTo>
                  <a:lnTo>
                    <a:pt x="2735" y="5113"/>
                  </a:lnTo>
                  <a:lnTo>
                    <a:pt x="2753" y="5104"/>
                  </a:lnTo>
                  <a:lnTo>
                    <a:pt x="2771" y="5098"/>
                  </a:lnTo>
                  <a:lnTo>
                    <a:pt x="2790" y="5094"/>
                  </a:lnTo>
                  <a:lnTo>
                    <a:pt x="2810" y="5093"/>
                  </a:lnTo>
                  <a:lnTo>
                    <a:pt x="5823" y="5093"/>
                  </a:lnTo>
                  <a:lnTo>
                    <a:pt x="5823" y="2323"/>
                  </a:lnTo>
                  <a:lnTo>
                    <a:pt x="5824" y="2303"/>
                  </a:lnTo>
                  <a:lnTo>
                    <a:pt x="5828" y="2284"/>
                  </a:lnTo>
                  <a:lnTo>
                    <a:pt x="5834" y="2266"/>
                  </a:lnTo>
                  <a:lnTo>
                    <a:pt x="5843" y="2248"/>
                  </a:lnTo>
                  <a:lnTo>
                    <a:pt x="5854" y="2232"/>
                  </a:lnTo>
                  <a:lnTo>
                    <a:pt x="5867" y="2217"/>
                  </a:lnTo>
                  <a:lnTo>
                    <a:pt x="5882" y="2204"/>
                  </a:lnTo>
                  <a:lnTo>
                    <a:pt x="5898" y="2193"/>
                  </a:lnTo>
                  <a:lnTo>
                    <a:pt x="5916" y="2184"/>
                  </a:lnTo>
                  <a:lnTo>
                    <a:pt x="5934" y="2178"/>
                  </a:lnTo>
                  <a:lnTo>
                    <a:pt x="5953" y="2174"/>
                  </a:lnTo>
                  <a:lnTo>
                    <a:pt x="5973" y="2173"/>
                  </a:lnTo>
                  <a:lnTo>
                    <a:pt x="5993" y="2174"/>
                  </a:lnTo>
                  <a:lnTo>
                    <a:pt x="6012" y="2178"/>
                  </a:lnTo>
                  <a:lnTo>
                    <a:pt x="6030" y="2184"/>
                  </a:lnTo>
                  <a:lnTo>
                    <a:pt x="6048" y="2193"/>
                  </a:lnTo>
                  <a:lnTo>
                    <a:pt x="6064" y="2204"/>
                  </a:lnTo>
                  <a:lnTo>
                    <a:pt x="6079" y="2217"/>
                  </a:lnTo>
                  <a:lnTo>
                    <a:pt x="6092" y="2232"/>
                  </a:lnTo>
                  <a:lnTo>
                    <a:pt x="6103" y="2248"/>
                  </a:lnTo>
                  <a:lnTo>
                    <a:pt x="6112" y="2266"/>
                  </a:lnTo>
                  <a:lnTo>
                    <a:pt x="6118" y="2284"/>
                  </a:lnTo>
                  <a:lnTo>
                    <a:pt x="6122" y="2303"/>
                  </a:lnTo>
                  <a:lnTo>
                    <a:pt x="6123" y="2323"/>
                  </a:lnTo>
                  <a:lnTo>
                    <a:pt x="6123" y="5093"/>
                  </a:lnTo>
                  <a:lnTo>
                    <a:pt x="8650" y="5093"/>
                  </a:lnTo>
                  <a:lnTo>
                    <a:pt x="8670" y="5094"/>
                  </a:lnTo>
                  <a:lnTo>
                    <a:pt x="8689" y="5098"/>
                  </a:lnTo>
                  <a:lnTo>
                    <a:pt x="8707" y="5104"/>
                  </a:lnTo>
                  <a:lnTo>
                    <a:pt x="8725" y="5113"/>
                  </a:lnTo>
                  <a:lnTo>
                    <a:pt x="8741" y="5124"/>
                  </a:lnTo>
                  <a:lnTo>
                    <a:pt x="8756" y="5137"/>
                  </a:lnTo>
                  <a:lnTo>
                    <a:pt x="8769" y="5152"/>
                  </a:lnTo>
                  <a:lnTo>
                    <a:pt x="8780" y="5168"/>
                  </a:lnTo>
                  <a:lnTo>
                    <a:pt x="8789" y="5186"/>
                  </a:lnTo>
                  <a:lnTo>
                    <a:pt x="8795" y="5204"/>
                  </a:lnTo>
                  <a:lnTo>
                    <a:pt x="8799" y="5223"/>
                  </a:lnTo>
                  <a:lnTo>
                    <a:pt x="8800" y="5243"/>
                  </a:lnTo>
                  <a:lnTo>
                    <a:pt x="8799" y="5263"/>
                  </a:lnTo>
                  <a:lnTo>
                    <a:pt x="8795" y="5282"/>
                  </a:lnTo>
                  <a:lnTo>
                    <a:pt x="8789" y="5300"/>
                  </a:lnTo>
                  <a:lnTo>
                    <a:pt x="8780" y="5318"/>
                  </a:lnTo>
                  <a:lnTo>
                    <a:pt x="8769" y="5334"/>
                  </a:lnTo>
                  <a:lnTo>
                    <a:pt x="8756" y="5349"/>
                  </a:lnTo>
                  <a:lnTo>
                    <a:pt x="8741" y="5362"/>
                  </a:lnTo>
                  <a:lnTo>
                    <a:pt x="8725" y="5373"/>
                  </a:lnTo>
                  <a:lnTo>
                    <a:pt x="8707" y="5382"/>
                  </a:lnTo>
                  <a:lnTo>
                    <a:pt x="8689" y="5388"/>
                  </a:lnTo>
                  <a:lnTo>
                    <a:pt x="8670" y="53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4262;p37">
              <a:extLst>
                <a:ext uri="{FF2B5EF4-FFF2-40B4-BE49-F238E27FC236}">
                  <a16:creationId xmlns:a16="http://schemas.microsoft.com/office/drawing/2014/main" id="{8160DE49-CC64-4127-A9FC-F5C1068C9A41}"/>
                </a:ext>
              </a:extLst>
            </p:cNvPr>
            <p:cNvSpPr/>
            <p:nvPr/>
          </p:nvSpPr>
          <p:spPr>
            <a:xfrm>
              <a:off x="7491762" y="355947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79" y="1761"/>
                  </a:moveTo>
                  <a:lnTo>
                    <a:pt x="2188" y="1774"/>
                  </a:lnTo>
                  <a:lnTo>
                    <a:pt x="2195" y="1789"/>
                  </a:lnTo>
                  <a:lnTo>
                    <a:pt x="2201" y="1805"/>
                  </a:lnTo>
                  <a:lnTo>
                    <a:pt x="2204" y="1821"/>
                  </a:lnTo>
                  <a:lnTo>
                    <a:pt x="2205" y="1837"/>
                  </a:lnTo>
                  <a:lnTo>
                    <a:pt x="2205" y="2073"/>
                  </a:lnTo>
                  <a:lnTo>
                    <a:pt x="2810" y="2073"/>
                  </a:lnTo>
                  <a:lnTo>
                    <a:pt x="3658" y="2073"/>
                  </a:lnTo>
                  <a:lnTo>
                    <a:pt x="3658" y="1837"/>
                  </a:lnTo>
                  <a:lnTo>
                    <a:pt x="3659" y="1821"/>
                  </a:lnTo>
                  <a:lnTo>
                    <a:pt x="3662" y="1805"/>
                  </a:lnTo>
                  <a:lnTo>
                    <a:pt x="3668" y="1789"/>
                  </a:lnTo>
                  <a:lnTo>
                    <a:pt x="3675" y="1774"/>
                  </a:lnTo>
                  <a:lnTo>
                    <a:pt x="3684" y="1761"/>
                  </a:lnTo>
                  <a:lnTo>
                    <a:pt x="3695" y="1749"/>
                  </a:lnTo>
                  <a:lnTo>
                    <a:pt x="3707" y="1738"/>
                  </a:lnTo>
                  <a:lnTo>
                    <a:pt x="3720" y="1729"/>
                  </a:lnTo>
                  <a:lnTo>
                    <a:pt x="3735" y="1722"/>
                  </a:lnTo>
                  <a:lnTo>
                    <a:pt x="3751" y="1716"/>
                  </a:lnTo>
                  <a:lnTo>
                    <a:pt x="3767" y="1713"/>
                  </a:lnTo>
                  <a:lnTo>
                    <a:pt x="3783" y="1712"/>
                  </a:lnTo>
                  <a:lnTo>
                    <a:pt x="3799" y="1713"/>
                  </a:lnTo>
                  <a:lnTo>
                    <a:pt x="3815" y="1716"/>
                  </a:lnTo>
                  <a:lnTo>
                    <a:pt x="3831" y="1722"/>
                  </a:lnTo>
                  <a:lnTo>
                    <a:pt x="3846" y="1729"/>
                  </a:lnTo>
                  <a:lnTo>
                    <a:pt x="3859" y="1738"/>
                  </a:lnTo>
                  <a:lnTo>
                    <a:pt x="3871" y="1749"/>
                  </a:lnTo>
                  <a:lnTo>
                    <a:pt x="3882" y="1761"/>
                  </a:lnTo>
                  <a:lnTo>
                    <a:pt x="3891" y="1774"/>
                  </a:lnTo>
                  <a:lnTo>
                    <a:pt x="3898" y="1789"/>
                  </a:lnTo>
                  <a:lnTo>
                    <a:pt x="3904" y="1805"/>
                  </a:lnTo>
                  <a:lnTo>
                    <a:pt x="3907" y="1821"/>
                  </a:lnTo>
                  <a:lnTo>
                    <a:pt x="3908" y="1837"/>
                  </a:lnTo>
                  <a:lnTo>
                    <a:pt x="3908" y="2073"/>
                  </a:lnTo>
                  <a:lnTo>
                    <a:pt x="5362" y="2073"/>
                  </a:lnTo>
                  <a:lnTo>
                    <a:pt x="5362" y="1837"/>
                  </a:lnTo>
                  <a:lnTo>
                    <a:pt x="5363" y="1821"/>
                  </a:lnTo>
                  <a:lnTo>
                    <a:pt x="5366" y="1805"/>
                  </a:lnTo>
                  <a:lnTo>
                    <a:pt x="5372" y="1789"/>
                  </a:lnTo>
                  <a:lnTo>
                    <a:pt x="5379" y="1774"/>
                  </a:lnTo>
                  <a:lnTo>
                    <a:pt x="5388" y="1761"/>
                  </a:lnTo>
                  <a:lnTo>
                    <a:pt x="5399" y="1749"/>
                  </a:lnTo>
                  <a:lnTo>
                    <a:pt x="5411" y="1738"/>
                  </a:lnTo>
                  <a:lnTo>
                    <a:pt x="5424" y="1729"/>
                  </a:lnTo>
                  <a:lnTo>
                    <a:pt x="5439" y="1722"/>
                  </a:lnTo>
                  <a:lnTo>
                    <a:pt x="5455" y="1716"/>
                  </a:lnTo>
                  <a:lnTo>
                    <a:pt x="5471" y="1713"/>
                  </a:lnTo>
                  <a:lnTo>
                    <a:pt x="5487" y="1712"/>
                  </a:lnTo>
                  <a:lnTo>
                    <a:pt x="5503" y="1713"/>
                  </a:lnTo>
                  <a:lnTo>
                    <a:pt x="5519" y="1716"/>
                  </a:lnTo>
                  <a:lnTo>
                    <a:pt x="5535" y="1722"/>
                  </a:lnTo>
                  <a:lnTo>
                    <a:pt x="5550" y="1729"/>
                  </a:lnTo>
                  <a:lnTo>
                    <a:pt x="5563" y="1738"/>
                  </a:lnTo>
                  <a:lnTo>
                    <a:pt x="5575" y="1749"/>
                  </a:lnTo>
                  <a:lnTo>
                    <a:pt x="5586" y="1761"/>
                  </a:lnTo>
                  <a:lnTo>
                    <a:pt x="5595" y="1774"/>
                  </a:lnTo>
                  <a:lnTo>
                    <a:pt x="5602" y="1789"/>
                  </a:lnTo>
                  <a:lnTo>
                    <a:pt x="5608" y="1805"/>
                  </a:lnTo>
                  <a:lnTo>
                    <a:pt x="5611" y="1821"/>
                  </a:lnTo>
                  <a:lnTo>
                    <a:pt x="5612" y="1837"/>
                  </a:lnTo>
                  <a:lnTo>
                    <a:pt x="5612" y="2073"/>
                  </a:lnTo>
                  <a:lnTo>
                    <a:pt x="7065" y="2073"/>
                  </a:lnTo>
                  <a:lnTo>
                    <a:pt x="7065" y="1837"/>
                  </a:lnTo>
                  <a:lnTo>
                    <a:pt x="7066" y="1821"/>
                  </a:lnTo>
                  <a:lnTo>
                    <a:pt x="7069" y="1805"/>
                  </a:lnTo>
                  <a:lnTo>
                    <a:pt x="7075" y="1789"/>
                  </a:lnTo>
                  <a:lnTo>
                    <a:pt x="7082" y="1774"/>
                  </a:lnTo>
                  <a:lnTo>
                    <a:pt x="7091" y="1761"/>
                  </a:lnTo>
                  <a:lnTo>
                    <a:pt x="7102" y="1749"/>
                  </a:lnTo>
                  <a:lnTo>
                    <a:pt x="7114" y="1738"/>
                  </a:lnTo>
                  <a:lnTo>
                    <a:pt x="7128" y="1729"/>
                  </a:lnTo>
                  <a:lnTo>
                    <a:pt x="7142" y="1722"/>
                  </a:lnTo>
                  <a:lnTo>
                    <a:pt x="7158" y="1716"/>
                  </a:lnTo>
                  <a:lnTo>
                    <a:pt x="7174" y="1713"/>
                  </a:lnTo>
                  <a:lnTo>
                    <a:pt x="7190" y="1712"/>
                  </a:lnTo>
                  <a:lnTo>
                    <a:pt x="7206" y="1713"/>
                  </a:lnTo>
                  <a:lnTo>
                    <a:pt x="7222" y="1716"/>
                  </a:lnTo>
                  <a:lnTo>
                    <a:pt x="7238" y="1722"/>
                  </a:lnTo>
                  <a:lnTo>
                    <a:pt x="7253" y="1729"/>
                  </a:lnTo>
                  <a:lnTo>
                    <a:pt x="7266" y="1738"/>
                  </a:lnTo>
                  <a:lnTo>
                    <a:pt x="7278" y="1749"/>
                  </a:lnTo>
                  <a:lnTo>
                    <a:pt x="7289" y="1761"/>
                  </a:lnTo>
                  <a:lnTo>
                    <a:pt x="7298" y="1774"/>
                  </a:lnTo>
                  <a:lnTo>
                    <a:pt x="7305" y="1789"/>
                  </a:lnTo>
                  <a:lnTo>
                    <a:pt x="7311" y="1805"/>
                  </a:lnTo>
                  <a:lnTo>
                    <a:pt x="7314" y="1821"/>
                  </a:lnTo>
                  <a:lnTo>
                    <a:pt x="7315" y="1837"/>
                  </a:lnTo>
                  <a:lnTo>
                    <a:pt x="7315" y="2073"/>
                  </a:lnTo>
                  <a:lnTo>
                    <a:pt x="8650" y="2073"/>
                  </a:lnTo>
                  <a:lnTo>
                    <a:pt x="8683" y="2075"/>
                  </a:lnTo>
                  <a:lnTo>
                    <a:pt x="8715" y="2082"/>
                  </a:lnTo>
                  <a:lnTo>
                    <a:pt x="8746" y="2092"/>
                  </a:lnTo>
                  <a:lnTo>
                    <a:pt x="8775" y="2106"/>
                  </a:lnTo>
                  <a:lnTo>
                    <a:pt x="8802" y="2125"/>
                  </a:lnTo>
                  <a:lnTo>
                    <a:pt x="8827" y="2146"/>
                  </a:lnTo>
                  <a:lnTo>
                    <a:pt x="8848" y="2171"/>
                  </a:lnTo>
                  <a:lnTo>
                    <a:pt x="8867" y="2198"/>
                  </a:lnTo>
                  <a:lnTo>
                    <a:pt x="8881" y="2227"/>
                  </a:lnTo>
                  <a:lnTo>
                    <a:pt x="8891" y="2258"/>
                  </a:lnTo>
                  <a:lnTo>
                    <a:pt x="8898" y="2290"/>
                  </a:lnTo>
                  <a:lnTo>
                    <a:pt x="8900" y="2323"/>
                  </a:lnTo>
                  <a:lnTo>
                    <a:pt x="8898" y="2356"/>
                  </a:lnTo>
                  <a:lnTo>
                    <a:pt x="8891" y="2388"/>
                  </a:lnTo>
                  <a:lnTo>
                    <a:pt x="8881" y="2419"/>
                  </a:lnTo>
                  <a:lnTo>
                    <a:pt x="8867" y="2448"/>
                  </a:lnTo>
                  <a:lnTo>
                    <a:pt x="8848" y="2475"/>
                  </a:lnTo>
                  <a:lnTo>
                    <a:pt x="8827" y="2500"/>
                  </a:lnTo>
                  <a:lnTo>
                    <a:pt x="8802" y="2521"/>
                  </a:lnTo>
                  <a:lnTo>
                    <a:pt x="8775" y="2540"/>
                  </a:lnTo>
                  <a:lnTo>
                    <a:pt x="8746" y="2554"/>
                  </a:lnTo>
                  <a:lnTo>
                    <a:pt x="8715" y="2564"/>
                  </a:lnTo>
                  <a:lnTo>
                    <a:pt x="8683" y="2571"/>
                  </a:lnTo>
                  <a:lnTo>
                    <a:pt x="8650" y="2573"/>
                  </a:lnTo>
                  <a:lnTo>
                    <a:pt x="3060" y="2573"/>
                  </a:lnTo>
                  <a:lnTo>
                    <a:pt x="3060" y="8163"/>
                  </a:lnTo>
                  <a:lnTo>
                    <a:pt x="3058" y="8196"/>
                  </a:lnTo>
                  <a:lnTo>
                    <a:pt x="3051" y="8228"/>
                  </a:lnTo>
                  <a:lnTo>
                    <a:pt x="3041" y="8259"/>
                  </a:lnTo>
                  <a:lnTo>
                    <a:pt x="3027" y="8288"/>
                  </a:lnTo>
                  <a:lnTo>
                    <a:pt x="3008" y="8315"/>
                  </a:lnTo>
                  <a:lnTo>
                    <a:pt x="2987" y="8340"/>
                  </a:lnTo>
                  <a:lnTo>
                    <a:pt x="2962" y="8361"/>
                  </a:lnTo>
                  <a:lnTo>
                    <a:pt x="2935" y="8380"/>
                  </a:lnTo>
                  <a:lnTo>
                    <a:pt x="2906" y="8394"/>
                  </a:lnTo>
                  <a:lnTo>
                    <a:pt x="2875" y="8404"/>
                  </a:lnTo>
                  <a:lnTo>
                    <a:pt x="2843" y="8411"/>
                  </a:lnTo>
                  <a:lnTo>
                    <a:pt x="2810" y="8413"/>
                  </a:lnTo>
                  <a:lnTo>
                    <a:pt x="2777" y="8411"/>
                  </a:lnTo>
                  <a:lnTo>
                    <a:pt x="2745" y="8404"/>
                  </a:lnTo>
                  <a:lnTo>
                    <a:pt x="2714" y="8394"/>
                  </a:lnTo>
                  <a:lnTo>
                    <a:pt x="2685" y="8380"/>
                  </a:lnTo>
                  <a:lnTo>
                    <a:pt x="2658" y="8361"/>
                  </a:lnTo>
                  <a:lnTo>
                    <a:pt x="2633" y="8340"/>
                  </a:lnTo>
                  <a:lnTo>
                    <a:pt x="2612" y="8315"/>
                  </a:lnTo>
                  <a:lnTo>
                    <a:pt x="2593" y="8288"/>
                  </a:lnTo>
                  <a:lnTo>
                    <a:pt x="2579" y="8259"/>
                  </a:lnTo>
                  <a:lnTo>
                    <a:pt x="2569" y="8228"/>
                  </a:lnTo>
                  <a:lnTo>
                    <a:pt x="2562" y="8196"/>
                  </a:lnTo>
                  <a:lnTo>
                    <a:pt x="2560" y="8163"/>
                  </a:lnTo>
                  <a:lnTo>
                    <a:pt x="2560" y="7558"/>
                  </a:lnTo>
                  <a:lnTo>
                    <a:pt x="2323" y="7558"/>
                  </a:lnTo>
                  <a:lnTo>
                    <a:pt x="2307" y="7557"/>
                  </a:lnTo>
                  <a:lnTo>
                    <a:pt x="2291" y="7554"/>
                  </a:lnTo>
                  <a:lnTo>
                    <a:pt x="2275" y="7548"/>
                  </a:lnTo>
                  <a:lnTo>
                    <a:pt x="2260" y="7541"/>
                  </a:lnTo>
                  <a:lnTo>
                    <a:pt x="2247" y="7532"/>
                  </a:lnTo>
                  <a:lnTo>
                    <a:pt x="2235" y="7521"/>
                  </a:lnTo>
                  <a:lnTo>
                    <a:pt x="2224" y="7509"/>
                  </a:lnTo>
                  <a:lnTo>
                    <a:pt x="2215" y="7496"/>
                  </a:lnTo>
                  <a:lnTo>
                    <a:pt x="2208" y="7481"/>
                  </a:lnTo>
                  <a:lnTo>
                    <a:pt x="2202" y="7465"/>
                  </a:lnTo>
                  <a:lnTo>
                    <a:pt x="2199" y="7449"/>
                  </a:lnTo>
                  <a:lnTo>
                    <a:pt x="2198" y="7433"/>
                  </a:lnTo>
                  <a:lnTo>
                    <a:pt x="2199" y="7417"/>
                  </a:lnTo>
                  <a:lnTo>
                    <a:pt x="2202" y="7401"/>
                  </a:lnTo>
                  <a:lnTo>
                    <a:pt x="2208" y="7385"/>
                  </a:lnTo>
                  <a:lnTo>
                    <a:pt x="2215" y="7370"/>
                  </a:lnTo>
                  <a:lnTo>
                    <a:pt x="2224" y="7357"/>
                  </a:lnTo>
                  <a:lnTo>
                    <a:pt x="2235" y="7345"/>
                  </a:lnTo>
                  <a:lnTo>
                    <a:pt x="2247" y="7334"/>
                  </a:lnTo>
                  <a:lnTo>
                    <a:pt x="2260" y="7325"/>
                  </a:lnTo>
                  <a:lnTo>
                    <a:pt x="2275" y="7318"/>
                  </a:lnTo>
                  <a:lnTo>
                    <a:pt x="2291" y="7312"/>
                  </a:lnTo>
                  <a:lnTo>
                    <a:pt x="2307" y="7309"/>
                  </a:lnTo>
                  <a:lnTo>
                    <a:pt x="2323" y="7308"/>
                  </a:lnTo>
                  <a:lnTo>
                    <a:pt x="2560" y="7308"/>
                  </a:lnTo>
                  <a:lnTo>
                    <a:pt x="2560" y="5855"/>
                  </a:lnTo>
                  <a:lnTo>
                    <a:pt x="2323" y="5855"/>
                  </a:lnTo>
                  <a:lnTo>
                    <a:pt x="2307" y="5854"/>
                  </a:lnTo>
                  <a:lnTo>
                    <a:pt x="2291" y="5851"/>
                  </a:lnTo>
                  <a:lnTo>
                    <a:pt x="2275" y="5845"/>
                  </a:lnTo>
                  <a:lnTo>
                    <a:pt x="2260" y="5838"/>
                  </a:lnTo>
                  <a:lnTo>
                    <a:pt x="2247" y="5829"/>
                  </a:lnTo>
                  <a:lnTo>
                    <a:pt x="2235" y="5818"/>
                  </a:lnTo>
                  <a:lnTo>
                    <a:pt x="2224" y="5806"/>
                  </a:lnTo>
                  <a:lnTo>
                    <a:pt x="2215" y="5792"/>
                  </a:lnTo>
                  <a:lnTo>
                    <a:pt x="2208" y="5778"/>
                  </a:lnTo>
                  <a:lnTo>
                    <a:pt x="2202" y="5762"/>
                  </a:lnTo>
                  <a:lnTo>
                    <a:pt x="2199" y="5746"/>
                  </a:lnTo>
                  <a:lnTo>
                    <a:pt x="2198" y="5730"/>
                  </a:lnTo>
                  <a:lnTo>
                    <a:pt x="2199" y="5714"/>
                  </a:lnTo>
                  <a:lnTo>
                    <a:pt x="2202" y="5698"/>
                  </a:lnTo>
                  <a:lnTo>
                    <a:pt x="2208" y="5682"/>
                  </a:lnTo>
                  <a:lnTo>
                    <a:pt x="2215" y="5668"/>
                  </a:lnTo>
                  <a:lnTo>
                    <a:pt x="2224" y="5654"/>
                  </a:lnTo>
                  <a:lnTo>
                    <a:pt x="2235" y="5642"/>
                  </a:lnTo>
                  <a:lnTo>
                    <a:pt x="2247" y="5631"/>
                  </a:lnTo>
                  <a:lnTo>
                    <a:pt x="2260" y="5622"/>
                  </a:lnTo>
                  <a:lnTo>
                    <a:pt x="2275" y="5615"/>
                  </a:lnTo>
                  <a:lnTo>
                    <a:pt x="2291" y="5609"/>
                  </a:lnTo>
                  <a:lnTo>
                    <a:pt x="2307" y="5606"/>
                  </a:lnTo>
                  <a:lnTo>
                    <a:pt x="2323" y="5605"/>
                  </a:lnTo>
                  <a:lnTo>
                    <a:pt x="2560" y="5605"/>
                  </a:lnTo>
                  <a:lnTo>
                    <a:pt x="2560" y="4152"/>
                  </a:lnTo>
                  <a:lnTo>
                    <a:pt x="2323" y="4152"/>
                  </a:lnTo>
                  <a:lnTo>
                    <a:pt x="2307" y="4151"/>
                  </a:lnTo>
                  <a:lnTo>
                    <a:pt x="2291" y="4148"/>
                  </a:lnTo>
                  <a:lnTo>
                    <a:pt x="2275" y="4142"/>
                  </a:lnTo>
                  <a:lnTo>
                    <a:pt x="2260" y="4135"/>
                  </a:lnTo>
                  <a:lnTo>
                    <a:pt x="2247" y="4126"/>
                  </a:lnTo>
                  <a:lnTo>
                    <a:pt x="2235" y="4115"/>
                  </a:lnTo>
                  <a:lnTo>
                    <a:pt x="2224" y="4103"/>
                  </a:lnTo>
                  <a:lnTo>
                    <a:pt x="2215" y="4090"/>
                  </a:lnTo>
                  <a:lnTo>
                    <a:pt x="2208" y="4075"/>
                  </a:lnTo>
                  <a:lnTo>
                    <a:pt x="2202" y="4059"/>
                  </a:lnTo>
                  <a:lnTo>
                    <a:pt x="2199" y="4043"/>
                  </a:lnTo>
                  <a:lnTo>
                    <a:pt x="2198" y="4027"/>
                  </a:lnTo>
                  <a:lnTo>
                    <a:pt x="2199" y="4011"/>
                  </a:lnTo>
                  <a:lnTo>
                    <a:pt x="2202" y="3995"/>
                  </a:lnTo>
                  <a:lnTo>
                    <a:pt x="2208" y="3979"/>
                  </a:lnTo>
                  <a:lnTo>
                    <a:pt x="2215" y="3965"/>
                  </a:lnTo>
                  <a:lnTo>
                    <a:pt x="2224" y="3951"/>
                  </a:lnTo>
                  <a:lnTo>
                    <a:pt x="2235" y="3939"/>
                  </a:lnTo>
                  <a:lnTo>
                    <a:pt x="2247" y="3928"/>
                  </a:lnTo>
                  <a:lnTo>
                    <a:pt x="2260" y="3919"/>
                  </a:lnTo>
                  <a:lnTo>
                    <a:pt x="2275" y="3912"/>
                  </a:lnTo>
                  <a:lnTo>
                    <a:pt x="2291" y="3906"/>
                  </a:lnTo>
                  <a:lnTo>
                    <a:pt x="2307" y="3903"/>
                  </a:lnTo>
                  <a:lnTo>
                    <a:pt x="2323" y="3902"/>
                  </a:lnTo>
                  <a:lnTo>
                    <a:pt x="2560" y="3902"/>
                  </a:lnTo>
                  <a:lnTo>
                    <a:pt x="2560" y="2573"/>
                  </a:lnTo>
                  <a:lnTo>
                    <a:pt x="1350" y="2573"/>
                  </a:lnTo>
                  <a:lnTo>
                    <a:pt x="1317" y="2571"/>
                  </a:lnTo>
                  <a:lnTo>
                    <a:pt x="1285" y="2564"/>
                  </a:lnTo>
                  <a:lnTo>
                    <a:pt x="1254" y="2554"/>
                  </a:lnTo>
                  <a:lnTo>
                    <a:pt x="1225" y="2540"/>
                  </a:lnTo>
                  <a:lnTo>
                    <a:pt x="1198" y="2521"/>
                  </a:lnTo>
                  <a:lnTo>
                    <a:pt x="1173" y="2500"/>
                  </a:lnTo>
                  <a:lnTo>
                    <a:pt x="1152" y="2475"/>
                  </a:lnTo>
                  <a:lnTo>
                    <a:pt x="1133" y="2448"/>
                  </a:lnTo>
                  <a:lnTo>
                    <a:pt x="1119" y="2419"/>
                  </a:lnTo>
                  <a:lnTo>
                    <a:pt x="1109" y="2388"/>
                  </a:lnTo>
                  <a:lnTo>
                    <a:pt x="1102" y="2356"/>
                  </a:lnTo>
                  <a:lnTo>
                    <a:pt x="1100" y="2323"/>
                  </a:lnTo>
                  <a:lnTo>
                    <a:pt x="1102" y="2290"/>
                  </a:lnTo>
                  <a:lnTo>
                    <a:pt x="1109" y="2258"/>
                  </a:lnTo>
                  <a:lnTo>
                    <a:pt x="1119" y="2227"/>
                  </a:lnTo>
                  <a:lnTo>
                    <a:pt x="1133" y="2198"/>
                  </a:lnTo>
                  <a:lnTo>
                    <a:pt x="1152" y="2171"/>
                  </a:lnTo>
                  <a:lnTo>
                    <a:pt x="1173" y="2146"/>
                  </a:lnTo>
                  <a:lnTo>
                    <a:pt x="1198" y="2125"/>
                  </a:lnTo>
                  <a:lnTo>
                    <a:pt x="1225" y="2106"/>
                  </a:lnTo>
                  <a:lnTo>
                    <a:pt x="1254" y="2092"/>
                  </a:lnTo>
                  <a:lnTo>
                    <a:pt x="1285" y="2082"/>
                  </a:lnTo>
                  <a:lnTo>
                    <a:pt x="1317" y="2075"/>
                  </a:lnTo>
                  <a:lnTo>
                    <a:pt x="1350" y="2073"/>
                  </a:lnTo>
                  <a:lnTo>
                    <a:pt x="1955" y="2073"/>
                  </a:lnTo>
                  <a:lnTo>
                    <a:pt x="1955" y="1837"/>
                  </a:lnTo>
                  <a:lnTo>
                    <a:pt x="1956" y="1821"/>
                  </a:lnTo>
                  <a:lnTo>
                    <a:pt x="1959" y="1805"/>
                  </a:lnTo>
                  <a:lnTo>
                    <a:pt x="1965" y="1789"/>
                  </a:lnTo>
                  <a:lnTo>
                    <a:pt x="1972" y="1774"/>
                  </a:lnTo>
                  <a:lnTo>
                    <a:pt x="1981" y="1761"/>
                  </a:lnTo>
                  <a:lnTo>
                    <a:pt x="1992" y="1749"/>
                  </a:lnTo>
                  <a:lnTo>
                    <a:pt x="2004" y="1738"/>
                  </a:lnTo>
                  <a:lnTo>
                    <a:pt x="2018" y="1729"/>
                  </a:lnTo>
                  <a:lnTo>
                    <a:pt x="2032" y="1722"/>
                  </a:lnTo>
                  <a:lnTo>
                    <a:pt x="2048" y="1716"/>
                  </a:lnTo>
                  <a:lnTo>
                    <a:pt x="2064" y="1713"/>
                  </a:lnTo>
                  <a:lnTo>
                    <a:pt x="2080" y="1712"/>
                  </a:lnTo>
                  <a:lnTo>
                    <a:pt x="2096" y="1713"/>
                  </a:lnTo>
                  <a:lnTo>
                    <a:pt x="2112" y="1716"/>
                  </a:lnTo>
                  <a:lnTo>
                    <a:pt x="2128" y="1722"/>
                  </a:lnTo>
                  <a:lnTo>
                    <a:pt x="2142" y="1729"/>
                  </a:lnTo>
                  <a:lnTo>
                    <a:pt x="2156" y="1738"/>
                  </a:lnTo>
                  <a:lnTo>
                    <a:pt x="2168" y="1749"/>
                  </a:lnTo>
                  <a:lnTo>
                    <a:pt x="2179" y="17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5CB02EF-D04C-470C-A066-E08E4A7967B6}"/>
              </a:ext>
            </a:extLst>
          </p:cNvPr>
          <p:cNvGrpSpPr/>
          <p:nvPr/>
        </p:nvGrpSpPr>
        <p:grpSpPr>
          <a:xfrm>
            <a:off x="5227152" y="1760267"/>
            <a:ext cx="633600" cy="633600"/>
            <a:chOff x="5227152" y="4459082"/>
            <a:chExt cx="633600" cy="633600"/>
          </a:xfrm>
          <a:solidFill>
            <a:schemeClr val="bg1"/>
          </a:solidFill>
        </p:grpSpPr>
        <p:sp>
          <p:nvSpPr>
            <p:cNvPr id="234" name="Google Shape;4277;p37">
              <a:extLst>
                <a:ext uri="{FF2B5EF4-FFF2-40B4-BE49-F238E27FC236}">
                  <a16:creationId xmlns:a16="http://schemas.microsoft.com/office/drawing/2014/main" id="{C4116D77-ABCE-4647-8442-B55CC28CAD99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34" y="4936"/>
                  </a:moveTo>
                  <a:lnTo>
                    <a:pt x="7435" y="4968"/>
                  </a:lnTo>
                  <a:lnTo>
                    <a:pt x="7436" y="5000"/>
                  </a:lnTo>
                  <a:lnTo>
                    <a:pt x="7435" y="5032"/>
                  </a:lnTo>
                  <a:lnTo>
                    <a:pt x="7434" y="5064"/>
                  </a:lnTo>
                  <a:lnTo>
                    <a:pt x="7431" y="5096"/>
                  </a:lnTo>
                  <a:lnTo>
                    <a:pt x="7426" y="5128"/>
                  </a:lnTo>
                  <a:lnTo>
                    <a:pt x="7421" y="5159"/>
                  </a:lnTo>
                  <a:lnTo>
                    <a:pt x="7414" y="5190"/>
                  </a:lnTo>
                  <a:lnTo>
                    <a:pt x="7407" y="5222"/>
                  </a:lnTo>
                  <a:lnTo>
                    <a:pt x="7398" y="5252"/>
                  </a:lnTo>
                  <a:lnTo>
                    <a:pt x="7388" y="5283"/>
                  </a:lnTo>
                  <a:lnTo>
                    <a:pt x="7377" y="5313"/>
                  </a:lnTo>
                  <a:lnTo>
                    <a:pt x="7364" y="5342"/>
                  </a:lnTo>
                  <a:lnTo>
                    <a:pt x="7351" y="5371"/>
                  </a:lnTo>
                  <a:lnTo>
                    <a:pt x="7337" y="5400"/>
                  </a:lnTo>
                  <a:lnTo>
                    <a:pt x="7321" y="5428"/>
                  </a:lnTo>
                  <a:lnTo>
                    <a:pt x="7304" y="5456"/>
                  </a:lnTo>
                  <a:lnTo>
                    <a:pt x="7287" y="5482"/>
                  </a:lnTo>
                  <a:lnTo>
                    <a:pt x="7268" y="5508"/>
                  </a:lnTo>
                  <a:lnTo>
                    <a:pt x="7249" y="5534"/>
                  </a:lnTo>
                  <a:lnTo>
                    <a:pt x="7229" y="5558"/>
                  </a:lnTo>
                  <a:lnTo>
                    <a:pt x="7207" y="5582"/>
                  </a:lnTo>
                  <a:lnTo>
                    <a:pt x="7185" y="5605"/>
                  </a:lnTo>
                  <a:lnTo>
                    <a:pt x="7162" y="5627"/>
                  </a:lnTo>
                  <a:lnTo>
                    <a:pt x="7138" y="5649"/>
                  </a:lnTo>
                  <a:lnTo>
                    <a:pt x="7114" y="5669"/>
                  </a:lnTo>
                  <a:lnTo>
                    <a:pt x="7088" y="5688"/>
                  </a:lnTo>
                  <a:lnTo>
                    <a:pt x="7062" y="5707"/>
                  </a:lnTo>
                  <a:lnTo>
                    <a:pt x="7036" y="5724"/>
                  </a:lnTo>
                  <a:lnTo>
                    <a:pt x="7008" y="5741"/>
                  </a:lnTo>
                  <a:lnTo>
                    <a:pt x="6980" y="5757"/>
                  </a:lnTo>
                  <a:lnTo>
                    <a:pt x="6951" y="5771"/>
                  </a:lnTo>
                  <a:lnTo>
                    <a:pt x="6922" y="5784"/>
                  </a:lnTo>
                  <a:lnTo>
                    <a:pt x="6893" y="5797"/>
                  </a:lnTo>
                  <a:lnTo>
                    <a:pt x="6863" y="5808"/>
                  </a:lnTo>
                  <a:lnTo>
                    <a:pt x="6832" y="5818"/>
                  </a:lnTo>
                  <a:lnTo>
                    <a:pt x="6802" y="5827"/>
                  </a:lnTo>
                  <a:lnTo>
                    <a:pt x="6770" y="5834"/>
                  </a:lnTo>
                  <a:lnTo>
                    <a:pt x="6739" y="5841"/>
                  </a:lnTo>
                  <a:lnTo>
                    <a:pt x="6708" y="5846"/>
                  </a:lnTo>
                  <a:lnTo>
                    <a:pt x="6676" y="5851"/>
                  </a:lnTo>
                  <a:lnTo>
                    <a:pt x="6644" y="5854"/>
                  </a:lnTo>
                  <a:lnTo>
                    <a:pt x="6612" y="5855"/>
                  </a:lnTo>
                  <a:lnTo>
                    <a:pt x="6580" y="5856"/>
                  </a:lnTo>
                  <a:lnTo>
                    <a:pt x="6548" y="5855"/>
                  </a:lnTo>
                  <a:lnTo>
                    <a:pt x="6516" y="5854"/>
                  </a:lnTo>
                  <a:lnTo>
                    <a:pt x="6484" y="5851"/>
                  </a:lnTo>
                  <a:lnTo>
                    <a:pt x="6452" y="5846"/>
                  </a:lnTo>
                  <a:lnTo>
                    <a:pt x="6421" y="5841"/>
                  </a:lnTo>
                  <a:lnTo>
                    <a:pt x="6390" y="5834"/>
                  </a:lnTo>
                  <a:lnTo>
                    <a:pt x="6358" y="5827"/>
                  </a:lnTo>
                  <a:lnTo>
                    <a:pt x="6328" y="5818"/>
                  </a:lnTo>
                  <a:lnTo>
                    <a:pt x="6297" y="5808"/>
                  </a:lnTo>
                  <a:lnTo>
                    <a:pt x="6267" y="5797"/>
                  </a:lnTo>
                  <a:lnTo>
                    <a:pt x="6238" y="5784"/>
                  </a:lnTo>
                  <a:lnTo>
                    <a:pt x="6209" y="5771"/>
                  </a:lnTo>
                  <a:lnTo>
                    <a:pt x="6180" y="5757"/>
                  </a:lnTo>
                  <a:lnTo>
                    <a:pt x="6152" y="5741"/>
                  </a:lnTo>
                  <a:lnTo>
                    <a:pt x="6124" y="5724"/>
                  </a:lnTo>
                  <a:lnTo>
                    <a:pt x="6098" y="5707"/>
                  </a:lnTo>
                  <a:lnTo>
                    <a:pt x="6072" y="5688"/>
                  </a:lnTo>
                  <a:lnTo>
                    <a:pt x="6046" y="5669"/>
                  </a:lnTo>
                  <a:lnTo>
                    <a:pt x="6022" y="5649"/>
                  </a:lnTo>
                  <a:lnTo>
                    <a:pt x="5998" y="5627"/>
                  </a:lnTo>
                  <a:lnTo>
                    <a:pt x="5975" y="5605"/>
                  </a:lnTo>
                  <a:lnTo>
                    <a:pt x="5953" y="5582"/>
                  </a:lnTo>
                  <a:lnTo>
                    <a:pt x="5931" y="5558"/>
                  </a:lnTo>
                  <a:lnTo>
                    <a:pt x="5911" y="5534"/>
                  </a:lnTo>
                  <a:lnTo>
                    <a:pt x="5892" y="5508"/>
                  </a:lnTo>
                  <a:lnTo>
                    <a:pt x="5873" y="5482"/>
                  </a:lnTo>
                  <a:lnTo>
                    <a:pt x="5856" y="5456"/>
                  </a:lnTo>
                  <a:lnTo>
                    <a:pt x="5839" y="5428"/>
                  </a:lnTo>
                  <a:lnTo>
                    <a:pt x="5823" y="5400"/>
                  </a:lnTo>
                  <a:lnTo>
                    <a:pt x="5809" y="5371"/>
                  </a:lnTo>
                  <a:lnTo>
                    <a:pt x="5796" y="5342"/>
                  </a:lnTo>
                  <a:lnTo>
                    <a:pt x="5783" y="5313"/>
                  </a:lnTo>
                  <a:lnTo>
                    <a:pt x="5772" y="5283"/>
                  </a:lnTo>
                  <a:lnTo>
                    <a:pt x="5762" y="5252"/>
                  </a:lnTo>
                  <a:lnTo>
                    <a:pt x="5753" y="5222"/>
                  </a:lnTo>
                  <a:lnTo>
                    <a:pt x="5746" y="5190"/>
                  </a:lnTo>
                  <a:lnTo>
                    <a:pt x="5739" y="5159"/>
                  </a:lnTo>
                  <a:lnTo>
                    <a:pt x="5734" y="5128"/>
                  </a:lnTo>
                  <a:lnTo>
                    <a:pt x="5729" y="5096"/>
                  </a:lnTo>
                  <a:lnTo>
                    <a:pt x="5726" y="5064"/>
                  </a:lnTo>
                  <a:lnTo>
                    <a:pt x="5725" y="5032"/>
                  </a:lnTo>
                  <a:lnTo>
                    <a:pt x="5724" y="5000"/>
                  </a:lnTo>
                  <a:lnTo>
                    <a:pt x="5725" y="4968"/>
                  </a:lnTo>
                  <a:lnTo>
                    <a:pt x="5726" y="4936"/>
                  </a:lnTo>
                  <a:lnTo>
                    <a:pt x="5729" y="4904"/>
                  </a:lnTo>
                  <a:lnTo>
                    <a:pt x="5734" y="4872"/>
                  </a:lnTo>
                  <a:lnTo>
                    <a:pt x="5739" y="4841"/>
                  </a:lnTo>
                  <a:lnTo>
                    <a:pt x="5746" y="4810"/>
                  </a:lnTo>
                  <a:lnTo>
                    <a:pt x="5753" y="4778"/>
                  </a:lnTo>
                  <a:lnTo>
                    <a:pt x="5762" y="4748"/>
                  </a:lnTo>
                  <a:lnTo>
                    <a:pt x="5772" y="4717"/>
                  </a:lnTo>
                  <a:lnTo>
                    <a:pt x="5783" y="4687"/>
                  </a:lnTo>
                  <a:lnTo>
                    <a:pt x="5796" y="4658"/>
                  </a:lnTo>
                  <a:lnTo>
                    <a:pt x="5809" y="4629"/>
                  </a:lnTo>
                  <a:lnTo>
                    <a:pt x="5823" y="4600"/>
                  </a:lnTo>
                  <a:lnTo>
                    <a:pt x="5839" y="4572"/>
                  </a:lnTo>
                  <a:lnTo>
                    <a:pt x="5856" y="4544"/>
                  </a:lnTo>
                  <a:lnTo>
                    <a:pt x="5873" y="4518"/>
                  </a:lnTo>
                  <a:lnTo>
                    <a:pt x="5892" y="4492"/>
                  </a:lnTo>
                  <a:lnTo>
                    <a:pt x="5911" y="4466"/>
                  </a:lnTo>
                  <a:lnTo>
                    <a:pt x="5931" y="4442"/>
                  </a:lnTo>
                  <a:lnTo>
                    <a:pt x="5953" y="4418"/>
                  </a:lnTo>
                  <a:lnTo>
                    <a:pt x="5975" y="4395"/>
                  </a:lnTo>
                  <a:lnTo>
                    <a:pt x="5998" y="4373"/>
                  </a:lnTo>
                  <a:lnTo>
                    <a:pt x="6022" y="4351"/>
                  </a:lnTo>
                  <a:lnTo>
                    <a:pt x="6046" y="4331"/>
                  </a:lnTo>
                  <a:lnTo>
                    <a:pt x="6072" y="4312"/>
                  </a:lnTo>
                  <a:lnTo>
                    <a:pt x="6098" y="4293"/>
                  </a:lnTo>
                  <a:lnTo>
                    <a:pt x="6124" y="4276"/>
                  </a:lnTo>
                  <a:lnTo>
                    <a:pt x="6152" y="4259"/>
                  </a:lnTo>
                  <a:lnTo>
                    <a:pt x="6180" y="4243"/>
                  </a:lnTo>
                  <a:lnTo>
                    <a:pt x="6209" y="4229"/>
                  </a:lnTo>
                  <a:lnTo>
                    <a:pt x="6238" y="4216"/>
                  </a:lnTo>
                  <a:lnTo>
                    <a:pt x="6267" y="4203"/>
                  </a:lnTo>
                  <a:lnTo>
                    <a:pt x="6297" y="4192"/>
                  </a:lnTo>
                  <a:lnTo>
                    <a:pt x="6328" y="4182"/>
                  </a:lnTo>
                  <a:lnTo>
                    <a:pt x="6358" y="4173"/>
                  </a:lnTo>
                  <a:lnTo>
                    <a:pt x="6390" y="4166"/>
                  </a:lnTo>
                  <a:lnTo>
                    <a:pt x="6421" y="4159"/>
                  </a:lnTo>
                  <a:lnTo>
                    <a:pt x="6452" y="4154"/>
                  </a:lnTo>
                  <a:lnTo>
                    <a:pt x="6484" y="4149"/>
                  </a:lnTo>
                  <a:lnTo>
                    <a:pt x="6516" y="4146"/>
                  </a:lnTo>
                  <a:lnTo>
                    <a:pt x="6548" y="4145"/>
                  </a:lnTo>
                  <a:lnTo>
                    <a:pt x="6580" y="4144"/>
                  </a:lnTo>
                  <a:lnTo>
                    <a:pt x="6612" y="4145"/>
                  </a:lnTo>
                  <a:lnTo>
                    <a:pt x="6644" y="4146"/>
                  </a:lnTo>
                  <a:lnTo>
                    <a:pt x="6676" y="4149"/>
                  </a:lnTo>
                  <a:lnTo>
                    <a:pt x="6708" y="4154"/>
                  </a:lnTo>
                  <a:lnTo>
                    <a:pt x="6739" y="4159"/>
                  </a:lnTo>
                  <a:lnTo>
                    <a:pt x="6770" y="4166"/>
                  </a:lnTo>
                  <a:lnTo>
                    <a:pt x="6802" y="4173"/>
                  </a:lnTo>
                  <a:lnTo>
                    <a:pt x="6832" y="4182"/>
                  </a:lnTo>
                  <a:lnTo>
                    <a:pt x="6863" y="4192"/>
                  </a:lnTo>
                  <a:lnTo>
                    <a:pt x="6893" y="4203"/>
                  </a:lnTo>
                  <a:lnTo>
                    <a:pt x="6922" y="4216"/>
                  </a:lnTo>
                  <a:lnTo>
                    <a:pt x="6951" y="4229"/>
                  </a:lnTo>
                  <a:lnTo>
                    <a:pt x="6980" y="4243"/>
                  </a:lnTo>
                  <a:lnTo>
                    <a:pt x="7008" y="4259"/>
                  </a:lnTo>
                  <a:lnTo>
                    <a:pt x="7036" y="4276"/>
                  </a:lnTo>
                  <a:lnTo>
                    <a:pt x="7062" y="4293"/>
                  </a:lnTo>
                  <a:lnTo>
                    <a:pt x="7088" y="4312"/>
                  </a:lnTo>
                  <a:lnTo>
                    <a:pt x="7114" y="4331"/>
                  </a:lnTo>
                  <a:lnTo>
                    <a:pt x="7138" y="4351"/>
                  </a:lnTo>
                  <a:lnTo>
                    <a:pt x="7162" y="4373"/>
                  </a:lnTo>
                  <a:lnTo>
                    <a:pt x="7185" y="4395"/>
                  </a:lnTo>
                  <a:lnTo>
                    <a:pt x="7207" y="4418"/>
                  </a:lnTo>
                  <a:lnTo>
                    <a:pt x="7229" y="4442"/>
                  </a:lnTo>
                  <a:lnTo>
                    <a:pt x="7249" y="4466"/>
                  </a:lnTo>
                  <a:lnTo>
                    <a:pt x="7268" y="4492"/>
                  </a:lnTo>
                  <a:lnTo>
                    <a:pt x="7287" y="4518"/>
                  </a:lnTo>
                  <a:lnTo>
                    <a:pt x="7304" y="4544"/>
                  </a:lnTo>
                  <a:lnTo>
                    <a:pt x="7321" y="4572"/>
                  </a:lnTo>
                  <a:lnTo>
                    <a:pt x="7337" y="4600"/>
                  </a:lnTo>
                  <a:lnTo>
                    <a:pt x="7351" y="4629"/>
                  </a:lnTo>
                  <a:lnTo>
                    <a:pt x="7364" y="4658"/>
                  </a:lnTo>
                  <a:lnTo>
                    <a:pt x="7377" y="4687"/>
                  </a:lnTo>
                  <a:lnTo>
                    <a:pt x="7388" y="4717"/>
                  </a:lnTo>
                  <a:lnTo>
                    <a:pt x="7398" y="4748"/>
                  </a:lnTo>
                  <a:lnTo>
                    <a:pt x="7407" y="4778"/>
                  </a:lnTo>
                  <a:lnTo>
                    <a:pt x="7414" y="4810"/>
                  </a:lnTo>
                  <a:lnTo>
                    <a:pt x="7421" y="4841"/>
                  </a:lnTo>
                  <a:lnTo>
                    <a:pt x="7426" y="4872"/>
                  </a:lnTo>
                  <a:lnTo>
                    <a:pt x="7431" y="4904"/>
                  </a:lnTo>
                  <a:lnTo>
                    <a:pt x="7434" y="4936"/>
                  </a:lnTo>
                  <a:close/>
                  <a:moveTo>
                    <a:pt x="4538" y="2598"/>
                  </a:moveTo>
                  <a:lnTo>
                    <a:pt x="4539" y="2630"/>
                  </a:lnTo>
                  <a:lnTo>
                    <a:pt x="4538" y="2662"/>
                  </a:lnTo>
                  <a:lnTo>
                    <a:pt x="4537" y="2694"/>
                  </a:lnTo>
                  <a:lnTo>
                    <a:pt x="4534" y="2726"/>
                  </a:lnTo>
                  <a:lnTo>
                    <a:pt x="4530" y="2758"/>
                  </a:lnTo>
                  <a:lnTo>
                    <a:pt x="4524" y="2789"/>
                  </a:lnTo>
                  <a:lnTo>
                    <a:pt x="4518" y="2820"/>
                  </a:lnTo>
                  <a:lnTo>
                    <a:pt x="4510" y="2852"/>
                  </a:lnTo>
                  <a:lnTo>
                    <a:pt x="4501" y="2882"/>
                  </a:lnTo>
                  <a:lnTo>
                    <a:pt x="4491" y="2913"/>
                  </a:lnTo>
                  <a:lnTo>
                    <a:pt x="4480" y="2943"/>
                  </a:lnTo>
                  <a:lnTo>
                    <a:pt x="4468" y="2972"/>
                  </a:lnTo>
                  <a:lnTo>
                    <a:pt x="4455" y="3001"/>
                  </a:lnTo>
                  <a:lnTo>
                    <a:pt x="4441" y="3030"/>
                  </a:lnTo>
                  <a:lnTo>
                    <a:pt x="4425" y="3058"/>
                  </a:lnTo>
                  <a:lnTo>
                    <a:pt x="4408" y="3086"/>
                  </a:lnTo>
                  <a:lnTo>
                    <a:pt x="4390" y="3112"/>
                  </a:lnTo>
                  <a:lnTo>
                    <a:pt x="4372" y="3138"/>
                  </a:lnTo>
                  <a:lnTo>
                    <a:pt x="4352" y="3164"/>
                  </a:lnTo>
                  <a:lnTo>
                    <a:pt x="4332" y="3188"/>
                  </a:lnTo>
                  <a:lnTo>
                    <a:pt x="4310" y="3212"/>
                  </a:lnTo>
                  <a:lnTo>
                    <a:pt x="4288" y="3235"/>
                  </a:lnTo>
                  <a:lnTo>
                    <a:pt x="4265" y="3257"/>
                  </a:lnTo>
                  <a:lnTo>
                    <a:pt x="4241" y="3279"/>
                  </a:lnTo>
                  <a:lnTo>
                    <a:pt x="4217" y="3299"/>
                  </a:lnTo>
                  <a:lnTo>
                    <a:pt x="4191" y="3318"/>
                  </a:lnTo>
                  <a:lnTo>
                    <a:pt x="4165" y="3337"/>
                  </a:lnTo>
                  <a:lnTo>
                    <a:pt x="4139" y="3354"/>
                  </a:lnTo>
                  <a:lnTo>
                    <a:pt x="4111" y="3371"/>
                  </a:lnTo>
                  <a:lnTo>
                    <a:pt x="4083" y="3387"/>
                  </a:lnTo>
                  <a:lnTo>
                    <a:pt x="4054" y="3401"/>
                  </a:lnTo>
                  <a:lnTo>
                    <a:pt x="4025" y="3414"/>
                  </a:lnTo>
                  <a:lnTo>
                    <a:pt x="3996" y="3427"/>
                  </a:lnTo>
                  <a:lnTo>
                    <a:pt x="3966" y="3438"/>
                  </a:lnTo>
                  <a:lnTo>
                    <a:pt x="3936" y="3448"/>
                  </a:lnTo>
                  <a:lnTo>
                    <a:pt x="3905" y="3457"/>
                  </a:lnTo>
                  <a:lnTo>
                    <a:pt x="3874" y="3464"/>
                  </a:lnTo>
                  <a:lnTo>
                    <a:pt x="3843" y="3471"/>
                  </a:lnTo>
                  <a:lnTo>
                    <a:pt x="3811" y="3476"/>
                  </a:lnTo>
                  <a:lnTo>
                    <a:pt x="3779" y="3481"/>
                  </a:lnTo>
                  <a:lnTo>
                    <a:pt x="3747" y="3484"/>
                  </a:lnTo>
                  <a:lnTo>
                    <a:pt x="3715" y="3485"/>
                  </a:lnTo>
                  <a:lnTo>
                    <a:pt x="3683" y="3486"/>
                  </a:lnTo>
                  <a:lnTo>
                    <a:pt x="3651" y="3485"/>
                  </a:lnTo>
                  <a:lnTo>
                    <a:pt x="3619" y="3484"/>
                  </a:lnTo>
                  <a:lnTo>
                    <a:pt x="3587" y="3481"/>
                  </a:lnTo>
                  <a:lnTo>
                    <a:pt x="3555" y="3476"/>
                  </a:lnTo>
                  <a:lnTo>
                    <a:pt x="3524" y="3471"/>
                  </a:lnTo>
                  <a:lnTo>
                    <a:pt x="3493" y="3464"/>
                  </a:lnTo>
                  <a:lnTo>
                    <a:pt x="3462" y="3457"/>
                  </a:lnTo>
                  <a:lnTo>
                    <a:pt x="3431" y="3448"/>
                  </a:lnTo>
                  <a:lnTo>
                    <a:pt x="3401" y="3438"/>
                  </a:lnTo>
                  <a:lnTo>
                    <a:pt x="3371" y="3427"/>
                  </a:lnTo>
                  <a:lnTo>
                    <a:pt x="3341" y="3414"/>
                  </a:lnTo>
                  <a:lnTo>
                    <a:pt x="3312" y="3401"/>
                  </a:lnTo>
                  <a:lnTo>
                    <a:pt x="3283" y="3387"/>
                  </a:lnTo>
                  <a:lnTo>
                    <a:pt x="3255" y="3371"/>
                  </a:lnTo>
                  <a:lnTo>
                    <a:pt x="3227" y="3354"/>
                  </a:lnTo>
                  <a:lnTo>
                    <a:pt x="3201" y="3337"/>
                  </a:lnTo>
                  <a:lnTo>
                    <a:pt x="3175" y="3318"/>
                  </a:lnTo>
                  <a:lnTo>
                    <a:pt x="3149" y="3299"/>
                  </a:lnTo>
                  <a:lnTo>
                    <a:pt x="3125" y="3279"/>
                  </a:lnTo>
                  <a:lnTo>
                    <a:pt x="3101" y="3257"/>
                  </a:lnTo>
                  <a:lnTo>
                    <a:pt x="3078" y="3235"/>
                  </a:lnTo>
                  <a:lnTo>
                    <a:pt x="3056" y="3212"/>
                  </a:lnTo>
                  <a:lnTo>
                    <a:pt x="3034" y="3188"/>
                  </a:lnTo>
                  <a:lnTo>
                    <a:pt x="3014" y="3164"/>
                  </a:lnTo>
                  <a:lnTo>
                    <a:pt x="2995" y="3138"/>
                  </a:lnTo>
                  <a:lnTo>
                    <a:pt x="2976" y="3112"/>
                  </a:lnTo>
                  <a:lnTo>
                    <a:pt x="2959" y="3086"/>
                  </a:lnTo>
                  <a:lnTo>
                    <a:pt x="2942" y="3058"/>
                  </a:lnTo>
                  <a:lnTo>
                    <a:pt x="2926" y="3030"/>
                  </a:lnTo>
                  <a:lnTo>
                    <a:pt x="2912" y="3001"/>
                  </a:lnTo>
                  <a:lnTo>
                    <a:pt x="2899" y="2972"/>
                  </a:lnTo>
                  <a:lnTo>
                    <a:pt x="2886" y="2943"/>
                  </a:lnTo>
                  <a:lnTo>
                    <a:pt x="2875" y="2913"/>
                  </a:lnTo>
                  <a:lnTo>
                    <a:pt x="2865" y="2882"/>
                  </a:lnTo>
                  <a:lnTo>
                    <a:pt x="2856" y="2852"/>
                  </a:lnTo>
                  <a:lnTo>
                    <a:pt x="2849" y="2820"/>
                  </a:lnTo>
                  <a:lnTo>
                    <a:pt x="2842" y="2789"/>
                  </a:lnTo>
                  <a:lnTo>
                    <a:pt x="2837" y="2758"/>
                  </a:lnTo>
                  <a:lnTo>
                    <a:pt x="2832" y="2726"/>
                  </a:lnTo>
                  <a:lnTo>
                    <a:pt x="2829" y="2694"/>
                  </a:lnTo>
                  <a:lnTo>
                    <a:pt x="2828" y="2662"/>
                  </a:lnTo>
                  <a:lnTo>
                    <a:pt x="2827" y="2630"/>
                  </a:lnTo>
                  <a:lnTo>
                    <a:pt x="2828" y="2598"/>
                  </a:lnTo>
                  <a:lnTo>
                    <a:pt x="2829" y="2566"/>
                  </a:lnTo>
                  <a:lnTo>
                    <a:pt x="2832" y="2534"/>
                  </a:lnTo>
                  <a:lnTo>
                    <a:pt x="2837" y="2502"/>
                  </a:lnTo>
                  <a:lnTo>
                    <a:pt x="2842" y="2471"/>
                  </a:lnTo>
                  <a:lnTo>
                    <a:pt x="2849" y="2440"/>
                  </a:lnTo>
                  <a:lnTo>
                    <a:pt x="2856" y="2409"/>
                  </a:lnTo>
                  <a:lnTo>
                    <a:pt x="2865" y="2378"/>
                  </a:lnTo>
                  <a:lnTo>
                    <a:pt x="2875" y="2347"/>
                  </a:lnTo>
                  <a:lnTo>
                    <a:pt x="2886" y="2317"/>
                  </a:lnTo>
                  <a:lnTo>
                    <a:pt x="2899" y="2288"/>
                  </a:lnTo>
                  <a:lnTo>
                    <a:pt x="2912" y="2259"/>
                  </a:lnTo>
                  <a:lnTo>
                    <a:pt x="2926" y="2230"/>
                  </a:lnTo>
                  <a:lnTo>
                    <a:pt x="2942" y="2202"/>
                  </a:lnTo>
                  <a:lnTo>
                    <a:pt x="2959" y="2174"/>
                  </a:lnTo>
                  <a:lnTo>
                    <a:pt x="2976" y="2148"/>
                  </a:lnTo>
                  <a:lnTo>
                    <a:pt x="2995" y="2122"/>
                  </a:lnTo>
                  <a:lnTo>
                    <a:pt x="3014" y="2096"/>
                  </a:lnTo>
                  <a:lnTo>
                    <a:pt x="3034" y="2072"/>
                  </a:lnTo>
                  <a:lnTo>
                    <a:pt x="3056" y="2048"/>
                  </a:lnTo>
                  <a:lnTo>
                    <a:pt x="3078" y="2025"/>
                  </a:lnTo>
                  <a:lnTo>
                    <a:pt x="3101" y="2003"/>
                  </a:lnTo>
                  <a:lnTo>
                    <a:pt x="3125" y="1981"/>
                  </a:lnTo>
                  <a:lnTo>
                    <a:pt x="3149" y="1961"/>
                  </a:lnTo>
                  <a:lnTo>
                    <a:pt x="3175" y="1942"/>
                  </a:lnTo>
                  <a:lnTo>
                    <a:pt x="3201" y="1923"/>
                  </a:lnTo>
                  <a:lnTo>
                    <a:pt x="3227" y="1906"/>
                  </a:lnTo>
                  <a:lnTo>
                    <a:pt x="3255" y="1889"/>
                  </a:lnTo>
                  <a:lnTo>
                    <a:pt x="3283" y="1873"/>
                  </a:lnTo>
                  <a:lnTo>
                    <a:pt x="3312" y="1859"/>
                  </a:lnTo>
                  <a:lnTo>
                    <a:pt x="3341" y="1846"/>
                  </a:lnTo>
                  <a:lnTo>
                    <a:pt x="3371" y="1833"/>
                  </a:lnTo>
                  <a:lnTo>
                    <a:pt x="3401" y="1822"/>
                  </a:lnTo>
                  <a:lnTo>
                    <a:pt x="3431" y="1812"/>
                  </a:lnTo>
                  <a:lnTo>
                    <a:pt x="3462" y="1803"/>
                  </a:lnTo>
                  <a:lnTo>
                    <a:pt x="3493" y="1796"/>
                  </a:lnTo>
                  <a:lnTo>
                    <a:pt x="3524" y="1789"/>
                  </a:lnTo>
                  <a:lnTo>
                    <a:pt x="3555" y="1784"/>
                  </a:lnTo>
                  <a:lnTo>
                    <a:pt x="3587" y="1779"/>
                  </a:lnTo>
                  <a:lnTo>
                    <a:pt x="3619" y="1776"/>
                  </a:lnTo>
                  <a:lnTo>
                    <a:pt x="3651" y="1775"/>
                  </a:lnTo>
                  <a:lnTo>
                    <a:pt x="3683" y="1774"/>
                  </a:lnTo>
                  <a:lnTo>
                    <a:pt x="3715" y="1775"/>
                  </a:lnTo>
                  <a:lnTo>
                    <a:pt x="3747" y="1776"/>
                  </a:lnTo>
                  <a:lnTo>
                    <a:pt x="3779" y="1779"/>
                  </a:lnTo>
                  <a:lnTo>
                    <a:pt x="3811" y="1784"/>
                  </a:lnTo>
                  <a:lnTo>
                    <a:pt x="3843" y="1789"/>
                  </a:lnTo>
                  <a:lnTo>
                    <a:pt x="3874" y="1796"/>
                  </a:lnTo>
                  <a:lnTo>
                    <a:pt x="3905" y="1803"/>
                  </a:lnTo>
                  <a:lnTo>
                    <a:pt x="3936" y="1812"/>
                  </a:lnTo>
                  <a:lnTo>
                    <a:pt x="3966" y="1822"/>
                  </a:lnTo>
                  <a:lnTo>
                    <a:pt x="3996" y="1833"/>
                  </a:lnTo>
                  <a:lnTo>
                    <a:pt x="4025" y="1846"/>
                  </a:lnTo>
                  <a:lnTo>
                    <a:pt x="4054" y="1859"/>
                  </a:lnTo>
                  <a:lnTo>
                    <a:pt x="4083" y="1873"/>
                  </a:lnTo>
                  <a:lnTo>
                    <a:pt x="4111" y="1889"/>
                  </a:lnTo>
                  <a:lnTo>
                    <a:pt x="4139" y="1906"/>
                  </a:lnTo>
                  <a:lnTo>
                    <a:pt x="4165" y="1923"/>
                  </a:lnTo>
                  <a:lnTo>
                    <a:pt x="4191" y="1942"/>
                  </a:lnTo>
                  <a:lnTo>
                    <a:pt x="4217" y="1961"/>
                  </a:lnTo>
                  <a:lnTo>
                    <a:pt x="4241" y="1981"/>
                  </a:lnTo>
                  <a:lnTo>
                    <a:pt x="4265" y="2003"/>
                  </a:lnTo>
                  <a:lnTo>
                    <a:pt x="4288" y="2025"/>
                  </a:lnTo>
                  <a:lnTo>
                    <a:pt x="4310" y="2048"/>
                  </a:lnTo>
                  <a:lnTo>
                    <a:pt x="4332" y="2072"/>
                  </a:lnTo>
                  <a:lnTo>
                    <a:pt x="4352" y="2096"/>
                  </a:lnTo>
                  <a:lnTo>
                    <a:pt x="4372" y="2122"/>
                  </a:lnTo>
                  <a:lnTo>
                    <a:pt x="4390" y="2148"/>
                  </a:lnTo>
                  <a:lnTo>
                    <a:pt x="4408" y="2174"/>
                  </a:lnTo>
                  <a:lnTo>
                    <a:pt x="4425" y="2202"/>
                  </a:lnTo>
                  <a:lnTo>
                    <a:pt x="4441" y="2230"/>
                  </a:lnTo>
                  <a:lnTo>
                    <a:pt x="4455" y="2259"/>
                  </a:lnTo>
                  <a:lnTo>
                    <a:pt x="4468" y="2288"/>
                  </a:lnTo>
                  <a:lnTo>
                    <a:pt x="4480" y="2317"/>
                  </a:lnTo>
                  <a:lnTo>
                    <a:pt x="4491" y="2347"/>
                  </a:lnTo>
                  <a:lnTo>
                    <a:pt x="4501" y="2378"/>
                  </a:lnTo>
                  <a:lnTo>
                    <a:pt x="4510" y="2408"/>
                  </a:lnTo>
                  <a:lnTo>
                    <a:pt x="4518" y="2440"/>
                  </a:lnTo>
                  <a:lnTo>
                    <a:pt x="4524" y="2471"/>
                  </a:lnTo>
                  <a:lnTo>
                    <a:pt x="4530" y="2502"/>
                  </a:lnTo>
                  <a:lnTo>
                    <a:pt x="4534" y="2534"/>
                  </a:lnTo>
                  <a:lnTo>
                    <a:pt x="4537" y="2566"/>
                  </a:lnTo>
                  <a:lnTo>
                    <a:pt x="4538" y="2598"/>
                  </a:lnTo>
                  <a:close/>
                  <a:moveTo>
                    <a:pt x="3747" y="7306"/>
                  </a:moveTo>
                  <a:lnTo>
                    <a:pt x="3748" y="7338"/>
                  </a:lnTo>
                  <a:lnTo>
                    <a:pt x="3749" y="7370"/>
                  </a:lnTo>
                  <a:lnTo>
                    <a:pt x="3748" y="7402"/>
                  </a:lnTo>
                  <a:lnTo>
                    <a:pt x="3747" y="7434"/>
                  </a:lnTo>
                  <a:lnTo>
                    <a:pt x="3744" y="7466"/>
                  </a:lnTo>
                  <a:lnTo>
                    <a:pt x="3740" y="7498"/>
                  </a:lnTo>
                  <a:lnTo>
                    <a:pt x="3734" y="7529"/>
                  </a:lnTo>
                  <a:lnTo>
                    <a:pt x="3728" y="7560"/>
                  </a:lnTo>
                  <a:lnTo>
                    <a:pt x="3720" y="7592"/>
                  </a:lnTo>
                  <a:lnTo>
                    <a:pt x="3711" y="7622"/>
                  </a:lnTo>
                  <a:lnTo>
                    <a:pt x="3701" y="7653"/>
                  </a:lnTo>
                  <a:lnTo>
                    <a:pt x="3690" y="7683"/>
                  </a:lnTo>
                  <a:lnTo>
                    <a:pt x="3678" y="7712"/>
                  </a:lnTo>
                  <a:lnTo>
                    <a:pt x="3665" y="7741"/>
                  </a:lnTo>
                  <a:lnTo>
                    <a:pt x="3651" y="7770"/>
                  </a:lnTo>
                  <a:lnTo>
                    <a:pt x="3635" y="7798"/>
                  </a:lnTo>
                  <a:lnTo>
                    <a:pt x="3618" y="7826"/>
                  </a:lnTo>
                  <a:lnTo>
                    <a:pt x="3600" y="7852"/>
                  </a:lnTo>
                  <a:lnTo>
                    <a:pt x="3582" y="7878"/>
                  </a:lnTo>
                  <a:lnTo>
                    <a:pt x="3562" y="7904"/>
                  </a:lnTo>
                  <a:lnTo>
                    <a:pt x="3542" y="7928"/>
                  </a:lnTo>
                  <a:lnTo>
                    <a:pt x="3520" y="7952"/>
                  </a:lnTo>
                  <a:lnTo>
                    <a:pt x="3498" y="7975"/>
                  </a:lnTo>
                  <a:lnTo>
                    <a:pt x="3475" y="7997"/>
                  </a:lnTo>
                  <a:lnTo>
                    <a:pt x="3451" y="8019"/>
                  </a:lnTo>
                  <a:lnTo>
                    <a:pt x="3427" y="8039"/>
                  </a:lnTo>
                  <a:lnTo>
                    <a:pt x="3401" y="8058"/>
                  </a:lnTo>
                  <a:lnTo>
                    <a:pt x="3375" y="8077"/>
                  </a:lnTo>
                  <a:lnTo>
                    <a:pt x="3349" y="8094"/>
                  </a:lnTo>
                  <a:lnTo>
                    <a:pt x="3321" y="8111"/>
                  </a:lnTo>
                  <a:lnTo>
                    <a:pt x="3293" y="8127"/>
                  </a:lnTo>
                  <a:lnTo>
                    <a:pt x="3264" y="8141"/>
                  </a:lnTo>
                  <a:lnTo>
                    <a:pt x="3235" y="8154"/>
                  </a:lnTo>
                  <a:lnTo>
                    <a:pt x="3206" y="8167"/>
                  </a:lnTo>
                  <a:lnTo>
                    <a:pt x="3176" y="8178"/>
                  </a:lnTo>
                  <a:lnTo>
                    <a:pt x="3146" y="8188"/>
                  </a:lnTo>
                  <a:lnTo>
                    <a:pt x="3115" y="8197"/>
                  </a:lnTo>
                  <a:lnTo>
                    <a:pt x="3084" y="8204"/>
                  </a:lnTo>
                  <a:lnTo>
                    <a:pt x="3053" y="8211"/>
                  </a:lnTo>
                  <a:lnTo>
                    <a:pt x="3021" y="8216"/>
                  </a:lnTo>
                  <a:lnTo>
                    <a:pt x="2989" y="8221"/>
                  </a:lnTo>
                  <a:lnTo>
                    <a:pt x="2957" y="8224"/>
                  </a:lnTo>
                  <a:lnTo>
                    <a:pt x="2925" y="8225"/>
                  </a:lnTo>
                  <a:lnTo>
                    <a:pt x="2893" y="8226"/>
                  </a:lnTo>
                  <a:lnTo>
                    <a:pt x="2861" y="8225"/>
                  </a:lnTo>
                  <a:lnTo>
                    <a:pt x="2829" y="8224"/>
                  </a:lnTo>
                  <a:lnTo>
                    <a:pt x="2797" y="8221"/>
                  </a:lnTo>
                  <a:lnTo>
                    <a:pt x="2765" y="8216"/>
                  </a:lnTo>
                  <a:lnTo>
                    <a:pt x="2734" y="8211"/>
                  </a:lnTo>
                  <a:lnTo>
                    <a:pt x="2703" y="8204"/>
                  </a:lnTo>
                  <a:lnTo>
                    <a:pt x="2672" y="8197"/>
                  </a:lnTo>
                  <a:lnTo>
                    <a:pt x="2641" y="8188"/>
                  </a:lnTo>
                  <a:lnTo>
                    <a:pt x="2611" y="8178"/>
                  </a:lnTo>
                  <a:lnTo>
                    <a:pt x="2581" y="8167"/>
                  </a:lnTo>
                  <a:lnTo>
                    <a:pt x="2551" y="8154"/>
                  </a:lnTo>
                  <a:lnTo>
                    <a:pt x="2522" y="8141"/>
                  </a:lnTo>
                  <a:lnTo>
                    <a:pt x="2493" y="8127"/>
                  </a:lnTo>
                  <a:lnTo>
                    <a:pt x="2465" y="8111"/>
                  </a:lnTo>
                  <a:lnTo>
                    <a:pt x="2437" y="8094"/>
                  </a:lnTo>
                  <a:lnTo>
                    <a:pt x="2411" y="8077"/>
                  </a:lnTo>
                  <a:lnTo>
                    <a:pt x="2385" y="8058"/>
                  </a:lnTo>
                  <a:lnTo>
                    <a:pt x="2359" y="8039"/>
                  </a:lnTo>
                  <a:lnTo>
                    <a:pt x="2335" y="8019"/>
                  </a:lnTo>
                  <a:lnTo>
                    <a:pt x="2311" y="7997"/>
                  </a:lnTo>
                  <a:lnTo>
                    <a:pt x="2288" y="7975"/>
                  </a:lnTo>
                  <a:lnTo>
                    <a:pt x="2266" y="7952"/>
                  </a:lnTo>
                  <a:lnTo>
                    <a:pt x="2244" y="7928"/>
                  </a:lnTo>
                  <a:lnTo>
                    <a:pt x="2224" y="7904"/>
                  </a:lnTo>
                  <a:lnTo>
                    <a:pt x="2205" y="7878"/>
                  </a:lnTo>
                  <a:lnTo>
                    <a:pt x="2186" y="7852"/>
                  </a:lnTo>
                  <a:lnTo>
                    <a:pt x="2169" y="7826"/>
                  </a:lnTo>
                  <a:lnTo>
                    <a:pt x="2152" y="7798"/>
                  </a:lnTo>
                  <a:lnTo>
                    <a:pt x="2136" y="7770"/>
                  </a:lnTo>
                  <a:lnTo>
                    <a:pt x="2122" y="7741"/>
                  </a:lnTo>
                  <a:lnTo>
                    <a:pt x="2109" y="7712"/>
                  </a:lnTo>
                  <a:lnTo>
                    <a:pt x="2097" y="7683"/>
                  </a:lnTo>
                  <a:lnTo>
                    <a:pt x="2086" y="7653"/>
                  </a:lnTo>
                  <a:lnTo>
                    <a:pt x="2076" y="7622"/>
                  </a:lnTo>
                  <a:lnTo>
                    <a:pt x="2067" y="7592"/>
                  </a:lnTo>
                  <a:lnTo>
                    <a:pt x="2059" y="7560"/>
                  </a:lnTo>
                  <a:lnTo>
                    <a:pt x="2053" y="7529"/>
                  </a:lnTo>
                  <a:lnTo>
                    <a:pt x="2047" y="7498"/>
                  </a:lnTo>
                  <a:lnTo>
                    <a:pt x="2043" y="7466"/>
                  </a:lnTo>
                  <a:lnTo>
                    <a:pt x="2040" y="7434"/>
                  </a:lnTo>
                  <a:lnTo>
                    <a:pt x="2039" y="7402"/>
                  </a:lnTo>
                  <a:lnTo>
                    <a:pt x="2038" y="7370"/>
                  </a:lnTo>
                  <a:lnTo>
                    <a:pt x="2039" y="7338"/>
                  </a:lnTo>
                  <a:lnTo>
                    <a:pt x="2040" y="7306"/>
                  </a:lnTo>
                  <a:lnTo>
                    <a:pt x="2043" y="7274"/>
                  </a:lnTo>
                  <a:lnTo>
                    <a:pt x="2047" y="7242"/>
                  </a:lnTo>
                  <a:lnTo>
                    <a:pt x="2053" y="7211"/>
                  </a:lnTo>
                  <a:lnTo>
                    <a:pt x="2059" y="7180"/>
                  </a:lnTo>
                  <a:lnTo>
                    <a:pt x="2067" y="7148"/>
                  </a:lnTo>
                  <a:lnTo>
                    <a:pt x="2076" y="7118"/>
                  </a:lnTo>
                  <a:lnTo>
                    <a:pt x="2086" y="7087"/>
                  </a:lnTo>
                  <a:lnTo>
                    <a:pt x="2097" y="7057"/>
                  </a:lnTo>
                  <a:lnTo>
                    <a:pt x="2109" y="7028"/>
                  </a:lnTo>
                  <a:lnTo>
                    <a:pt x="2122" y="6999"/>
                  </a:lnTo>
                  <a:lnTo>
                    <a:pt x="2136" y="6970"/>
                  </a:lnTo>
                  <a:lnTo>
                    <a:pt x="2152" y="6942"/>
                  </a:lnTo>
                  <a:lnTo>
                    <a:pt x="2169" y="6914"/>
                  </a:lnTo>
                  <a:lnTo>
                    <a:pt x="2186" y="6888"/>
                  </a:lnTo>
                  <a:lnTo>
                    <a:pt x="2205" y="6862"/>
                  </a:lnTo>
                  <a:lnTo>
                    <a:pt x="2224" y="6836"/>
                  </a:lnTo>
                  <a:lnTo>
                    <a:pt x="2244" y="6812"/>
                  </a:lnTo>
                  <a:lnTo>
                    <a:pt x="2266" y="6788"/>
                  </a:lnTo>
                  <a:lnTo>
                    <a:pt x="2288" y="6765"/>
                  </a:lnTo>
                  <a:lnTo>
                    <a:pt x="2311" y="6743"/>
                  </a:lnTo>
                  <a:lnTo>
                    <a:pt x="2335" y="6721"/>
                  </a:lnTo>
                  <a:lnTo>
                    <a:pt x="2359" y="6701"/>
                  </a:lnTo>
                  <a:lnTo>
                    <a:pt x="2385" y="6682"/>
                  </a:lnTo>
                  <a:lnTo>
                    <a:pt x="2411" y="6663"/>
                  </a:lnTo>
                  <a:lnTo>
                    <a:pt x="2437" y="6646"/>
                  </a:lnTo>
                  <a:lnTo>
                    <a:pt x="2465" y="6629"/>
                  </a:lnTo>
                  <a:lnTo>
                    <a:pt x="2493" y="6613"/>
                  </a:lnTo>
                  <a:lnTo>
                    <a:pt x="2522" y="6599"/>
                  </a:lnTo>
                  <a:lnTo>
                    <a:pt x="2551" y="6586"/>
                  </a:lnTo>
                  <a:lnTo>
                    <a:pt x="2581" y="6573"/>
                  </a:lnTo>
                  <a:lnTo>
                    <a:pt x="2611" y="6562"/>
                  </a:lnTo>
                  <a:lnTo>
                    <a:pt x="2641" y="6552"/>
                  </a:lnTo>
                  <a:lnTo>
                    <a:pt x="2672" y="6543"/>
                  </a:lnTo>
                  <a:lnTo>
                    <a:pt x="2703" y="6536"/>
                  </a:lnTo>
                  <a:lnTo>
                    <a:pt x="2734" y="6529"/>
                  </a:lnTo>
                  <a:lnTo>
                    <a:pt x="2765" y="6524"/>
                  </a:lnTo>
                  <a:lnTo>
                    <a:pt x="2797" y="6519"/>
                  </a:lnTo>
                  <a:lnTo>
                    <a:pt x="2829" y="6516"/>
                  </a:lnTo>
                  <a:lnTo>
                    <a:pt x="2861" y="6515"/>
                  </a:lnTo>
                  <a:lnTo>
                    <a:pt x="2893" y="6514"/>
                  </a:lnTo>
                  <a:lnTo>
                    <a:pt x="2925" y="6515"/>
                  </a:lnTo>
                  <a:lnTo>
                    <a:pt x="2957" y="6516"/>
                  </a:lnTo>
                  <a:lnTo>
                    <a:pt x="2989" y="6519"/>
                  </a:lnTo>
                  <a:lnTo>
                    <a:pt x="3021" y="6524"/>
                  </a:lnTo>
                  <a:lnTo>
                    <a:pt x="3053" y="6529"/>
                  </a:lnTo>
                  <a:lnTo>
                    <a:pt x="3084" y="6536"/>
                  </a:lnTo>
                  <a:lnTo>
                    <a:pt x="3115" y="6543"/>
                  </a:lnTo>
                  <a:lnTo>
                    <a:pt x="3146" y="6552"/>
                  </a:lnTo>
                  <a:lnTo>
                    <a:pt x="3176" y="6562"/>
                  </a:lnTo>
                  <a:lnTo>
                    <a:pt x="3206" y="6573"/>
                  </a:lnTo>
                  <a:lnTo>
                    <a:pt x="3235" y="6586"/>
                  </a:lnTo>
                  <a:lnTo>
                    <a:pt x="3264" y="6599"/>
                  </a:lnTo>
                  <a:lnTo>
                    <a:pt x="3293" y="6613"/>
                  </a:lnTo>
                  <a:lnTo>
                    <a:pt x="3321" y="6629"/>
                  </a:lnTo>
                  <a:lnTo>
                    <a:pt x="3349" y="6646"/>
                  </a:lnTo>
                  <a:lnTo>
                    <a:pt x="3375" y="6663"/>
                  </a:lnTo>
                  <a:lnTo>
                    <a:pt x="3401" y="6682"/>
                  </a:lnTo>
                  <a:lnTo>
                    <a:pt x="3427" y="6701"/>
                  </a:lnTo>
                  <a:lnTo>
                    <a:pt x="3451" y="6721"/>
                  </a:lnTo>
                  <a:lnTo>
                    <a:pt x="3475" y="6743"/>
                  </a:lnTo>
                  <a:lnTo>
                    <a:pt x="3498" y="6765"/>
                  </a:lnTo>
                  <a:lnTo>
                    <a:pt x="3520" y="6788"/>
                  </a:lnTo>
                  <a:lnTo>
                    <a:pt x="3542" y="6812"/>
                  </a:lnTo>
                  <a:lnTo>
                    <a:pt x="3562" y="6836"/>
                  </a:lnTo>
                  <a:lnTo>
                    <a:pt x="3582" y="6862"/>
                  </a:lnTo>
                  <a:lnTo>
                    <a:pt x="3600" y="6888"/>
                  </a:lnTo>
                  <a:lnTo>
                    <a:pt x="3618" y="6914"/>
                  </a:lnTo>
                  <a:lnTo>
                    <a:pt x="3635" y="6942"/>
                  </a:lnTo>
                  <a:lnTo>
                    <a:pt x="3651" y="6970"/>
                  </a:lnTo>
                  <a:lnTo>
                    <a:pt x="3665" y="6999"/>
                  </a:lnTo>
                  <a:lnTo>
                    <a:pt x="3678" y="7028"/>
                  </a:lnTo>
                  <a:lnTo>
                    <a:pt x="3690" y="7057"/>
                  </a:lnTo>
                  <a:lnTo>
                    <a:pt x="3701" y="7087"/>
                  </a:lnTo>
                  <a:lnTo>
                    <a:pt x="3711" y="7118"/>
                  </a:lnTo>
                  <a:lnTo>
                    <a:pt x="3720" y="7148"/>
                  </a:lnTo>
                  <a:lnTo>
                    <a:pt x="3728" y="7180"/>
                  </a:lnTo>
                  <a:lnTo>
                    <a:pt x="3734" y="7211"/>
                  </a:lnTo>
                  <a:lnTo>
                    <a:pt x="3740" y="7242"/>
                  </a:lnTo>
                  <a:lnTo>
                    <a:pt x="3744" y="7274"/>
                  </a:lnTo>
                  <a:lnTo>
                    <a:pt x="3747" y="73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4278;p37">
              <a:extLst>
                <a:ext uri="{FF2B5EF4-FFF2-40B4-BE49-F238E27FC236}">
                  <a16:creationId xmlns:a16="http://schemas.microsoft.com/office/drawing/2014/main" id="{D61564A7-B6C2-44B3-BCB4-B7C85349EB1C}"/>
                </a:ext>
              </a:extLst>
            </p:cNvPr>
            <p:cNvSpPr/>
            <p:nvPr/>
          </p:nvSpPr>
          <p:spPr>
            <a:xfrm>
              <a:off x="5227152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56" y="7077"/>
                  </a:moveTo>
                  <a:lnTo>
                    <a:pt x="3864" y="7107"/>
                  </a:lnTo>
                  <a:lnTo>
                    <a:pt x="3866" y="7113"/>
                  </a:lnTo>
                  <a:lnTo>
                    <a:pt x="3868" y="7120"/>
                  </a:lnTo>
                  <a:lnTo>
                    <a:pt x="8950" y="7120"/>
                  </a:lnTo>
                  <a:lnTo>
                    <a:pt x="8983" y="7122"/>
                  </a:lnTo>
                  <a:lnTo>
                    <a:pt x="9015" y="7129"/>
                  </a:lnTo>
                  <a:lnTo>
                    <a:pt x="9046" y="7139"/>
                  </a:lnTo>
                  <a:lnTo>
                    <a:pt x="9075" y="7153"/>
                  </a:lnTo>
                  <a:lnTo>
                    <a:pt x="9102" y="7172"/>
                  </a:lnTo>
                  <a:lnTo>
                    <a:pt x="9127" y="7193"/>
                  </a:lnTo>
                  <a:lnTo>
                    <a:pt x="9148" y="7218"/>
                  </a:lnTo>
                  <a:lnTo>
                    <a:pt x="9167" y="7245"/>
                  </a:lnTo>
                  <a:lnTo>
                    <a:pt x="9181" y="7274"/>
                  </a:lnTo>
                  <a:lnTo>
                    <a:pt x="9191" y="7305"/>
                  </a:lnTo>
                  <a:lnTo>
                    <a:pt x="9198" y="7337"/>
                  </a:lnTo>
                  <a:lnTo>
                    <a:pt x="9200" y="7370"/>
                  </a:lnTo>
                  <a:lnTo>
                    <a:pt x="9198" y="7403"/>
                  </a:lnTo>
                  <a:lnTo>
                    <a:pt x="9191" y="7435"/>
                  </a:lnTo>
                  <a:lnTo>
                    <a:pt x="9181" y="7466"/>
                  </a:lnTo>
                  <a:lnTo>
                    <a:pt x="9167" y="7495"/>
                  </a:lnTo>
                  <a:lnTo>
                    <a:pt x="9148" y="7522"/>
                  </a:lnTo>
                  <a:lnTo>
                    <a:pt x="9127" y="7547"/>
                  </a:lnTo>
                  <a:lnTo>
                    <a:pt x="9102" y="7568"/>
                  </a:lnTo>
                  <a:lnTo>
                    <a:pt x="9075" y="7587"/>
                  </a:lnTo>
                  <a:lnTo>
                    <a:pt x="9046" y="7601"/>
                  </a:lnTo>
                  <a:lnTo>
                    <a:pt x="9015" y="7611"/>
                  </a:lnTo>
                  <a:lnTo>
                    <a:pt x="8983" y="7618"/>
                  </a:lnTo>
                  <a:lnTo>
                    <a:pt x="8950" y="7620"/>
                  </a:lnTo>
                  <a:lnTo>
                    <a:pt x="3868" y="7620"/>
                  </a:lnTo>
                  <a:lnTo>
                    <a:pt x="3866" y="7627"/>
                  </a:lnTo>
                  <a:lnTo>
                    <a:pt x="3864" y="7633"/>
                  </a:lnTo>
                  <a:lnTo>
                    <a:pt x="3856" y="7663"/>
                  </a:lnTo>
                  <a:lnTo>
                    <a:pt x="3854" y="7669"/>
                  </a:lnTo>
                  <a:lnTo>
                    <a:pt x="3844" y="7699"/>
                  </a:lnTo>
                  <a:lnTo>
                    <a:pt x="3842" y="7704"/>
                  </a:lnTo>
                  <a:lnTo>
                    <a:pt x="3831" y="7734"/>
                  </a:lnTo>
                  <a:lnTo>
                    <a:pt x="3829" y="7740"/>
                  </a:lnTo>
                  <a:lnTo>
                    <a:pt x="3817" y="7769"/>
                  </a:lnTo>
                  <a:lnTo>
                    <a:pt x="3815" y="7774"/>
                  </a:lnTo>
                  <a:lnTo>
                    <a:pt x="3801" y="7804"/>
                  </a:lnTo>
                  <a:lnTo>
                    <a:pt x="3799" y="7809"/>
                  </a:lnTo>
                  <a:lnTo>
                    <a:pt x="3785" y="7837"/>
                  </a:lnTo>
                  <a:lnTo>
                    <a:pt x="3782" y="7842"/>
                  </a:lnTo>
                  <a:lnTo>
                    <a:pt x="3766" y="7870"/>
                  </a:lnTo>
                  <a:lnTo>
                    <a:pt x="3763" y="7876"/>
                  </a:lnTo>
                  <a:lnTo>
                    <a:pt x="3746" y="7904"/>
                  </a:lnTo>
                  <a:lnTo>
                    <a:pt x="3743" y="7908"/>
                  </a:lnTo>
                  <a:lnTo>
                    <a:pt x="3726" y="7935"/>
                  </a:lnTo>
                  <a:lnTo>
                    <a:pt x="3723" y="7940"/>
                  </a:lnTo>
                  <a:lnTo>
                    <a:pt x="3704" y="7966"/>
                  </a:lnTo>
                  <a:lnTo>
                    <a:pt x="3701" y="7970"/>
                  </a:lnTo>
                  <a:lnTo>
                    <a:pt x="3681" y="7995"/>
                  </a:lnTo>
                  <a:lnTo>
                    <a:pt x="3678" y="8000"/>
                  </a:lnTo>
                  <a:lnTo>
                    <a:pt x="3657" y="8024"/>
                  </a:lnTo>
                  <a:lnTo>
                    <a:pt x="3653" y="8029"/>
                  </a:lnTo>
                  <a:lnTo>
                    <a:pt x="3632" y="8052"/>
                  </a:lnTo>
                  <a:lnTo>
                    <a:pt x="3628" y="8056"/>
                  </a:lnTo>
                  <a:lnTo>
                    <a:pt x="3606" y="8079"/>
                  </a:lnTo>
                  <a:lnTo>
                    <a:pt x="3602" y="8083"/>
                  </a:lnTo>
                  <a:lnTo>
                    <a:pt x="3579" y="8105"/>
                  </a:lnTo>
                  <a:lnTo>
                    <a:pt x="3575" y="8109"/>
                  </a:lnTo>
                  <a:lnTo>
                    <a:pt x="3551" y="8130"/>
                  </a:lnTo>
                  <a:lnTo>
                    <a:pt x="3547" y="8134"/>
                  </a:lnTo>
                  <a:lnTo>
                    <a:pt x="3522" y="8154"/>
                  </a:lnTo>
                  <a:lnTo>
                    <a:pt x="3518" y="8158"/>
                  </a:lnTo>
                  <a:lnTo>
                    <a:pt x="3493" y="8177"/>
                  </a:lnTo>
                  <a:lnTo>
                    <a:pt x="3488" y="8181"/>
                  </a:lnTo>
                  <a:lnTo>
                    <a:pt x="3462" y="8199"/>
                  </a:lnTo>
                  <a:lnTo>
                    <a:pt x="3457" y="8202"/>
                  </a:lnTo>
                  <a:lnTo>
                    <a:pt x="3431" y="8220"/>
                  </a:lnTo>
                  <a:lnTo>
                    <a:pt x="3426" y="8223"/>
                  </a:lnTo>
                  <a:lnTo>
                    <a:pt x="3398" y="8239"/>
                  </a:lnTo>
                  <a:lnTo>
                    <a:pt x="3394" y="8242"/>
                  </a:lnTo>
                  <a:lnTo>
                    <a:pt x="3365" y="8258"/>
                  </a:lnTo>
                  <a:lnTo>
                    <a:pt x="3361" y="8260"/>
                  </a:lnTo>
                  <a:lnTo>
                    <a:pt x="3332" y="8275"/>
                  </a:lnTo>
                  <a:lnTo>
                    <a:pt x="3327" y="8277"/>
                  </a:lnTo>
                  <a:lnTo>
                    <a:pt x="3298" y="8291"/>
                  </a:lnTo>
                  <a:lnTo>
                    <a:pt x="3293" y="8293"/>
                  </a:lnTo>
                  <a:lnTo>
                    <a:pt x="3263" y="8305"/>
                  </a:lnTo>
                  <a:lnTo>
                    <a:pt x="3258" y="8307"/>
                  </a:lnTo>
                  <a:lnTo>
                    <a:pt x="3228" y="8318"/>
                  </a:lnTo>
                  <a:lnTo>
                    <a:pt x="3223" y="8320"/>
                  </a:lnTo>
                  <a:lnTo>
                    <a:pt x="3193" y="8330"/>
                  </a:lnTo>
                  <a:lnTo>
                    <a:pt x="3187" y="8332"/>
                  </a:lnTo>
                  <a:lnTo>
                    <a:pt x="3157" y="8341"/>
                  </a:lnTo>
                  <a:lnTo>
                    <a:pt x="3151" y="8342"/>
                  </a:lnTo>
                  <a:lnTo>
                    <a:pt x="3120" y="8350"/>
                  </a:lnTo>
                  <a:lnTo>
                    <a:pt x="3115" y="8351"/>
                  </a:lnTo>
                  <a:lnTo>
                    <a:pt x="3084" y="8358"/>
                  </a:lnTo>
                  <a:lnTo>
                    <a:pt x="3078" y="8359"/>
                  </a:lnTo>
                  <a:lnTo>
                    <a:pt x="3046" y="8364"/>
                  </a:lnTo>
                  <a:lnTo>
                    <a:pt x="3041" y="8365"/>
                  </a:lnTo>
                  <a:lnTo>
                    <a:pt x="3009" y="8369"/>
                  </a:lnTo>
                  <a:lnTo>
                    <a:pt x="3004" y="8370"/>
                  </a:lnTo>
                  <a:lnTo>
                    <a:pt x="2972" y="8373"/>
                  </a:lnTo>
                  <a:lnTo>
                    <a:pt x="2966" y="8373"/>
                  </a:lnTo>
                  <a:lnTo>
                    <a:pt x="2934" y="8375"/>
                  </a:lnTo>
                  <a:lnTo>
                    <a:pt x="2928" y="8375"/>
                  </a:lnTo>
                  <a:lnTo>
                    <a:pt x="2896" y="8376"/>
                  </a:lnTo>
                  <a:lnTo>
                    <a:pt x="2890" y="8376"/>
                  </a:lnTo>
                  <a:lnTo>
                    <a:pt x="2858" y="8375"/>
                  </a:lnTo>
                  <a:lnTo>
                    <a:pt x="2852" y="8375"/>
                  </a:lnTo>
                  <a:lnTo>
                    <a:pt x="2820" y="8373"/>
                  </a:lnTo>
                  <a:lnTo>
                    <a:pt x="2815" y="8373"/>
                  </a:lnTo>
                  <a:lnTo>
                    <a:pt x="2783" y="8370"/>
                  </a:lnTo>
                  <a:lnTo>
                    <a:pt x="2777" y="8369"/>
                  </a:lnTo>
                  <a:lnTo>
                    <a:pt x="2746" y="8365"/>
                  </a:lnTo>
                  <a:lnTo>
                    <a:pt x="2740" y="8364"/>
                  </a:lnTo>
                  <a:lnTo>
                    <a:pt x="2709" y="8359"/>
                  </a:lnTo>
                  <a:lnTo>
                    <a:pt x="2703" y="8358"/>
                  </a:lnTo>
                  <a:lnTo>
                    <a:pt x="2672" y="8351"/>
                  </a:lnTo>
                  <a:lnTo>
                    <a:pt x="2666" y="8350"/>
                  </a:lnTo>
                  <a:lnTo>
                    <a:pt x="2636" y="8342"/>
                  </a:lnTo>
                  <a:lnTo>
                    <a:pt x="2630" y="8341"/>
                  </a:lnTo>
                  <a:lnTo>
                    <a:pt x="2600" y="8332"/>
                  </a:lnTo>
                  <a:lnTo>
                    <a:pt x="2594" y="8330"/>
                  </a:lnTo>
                  <a:lnTo>
                    <a:pt x="2564" y="8320"/>
                  </a:lnTo>
                  <a:lnTo>
                    <a:pt x="2559" y="8318"/>
                  </a:lnTo>
                  <a:lnTo>
                    <a:pt x="2529" y="8307"/>
                  </a:lnTo>
                  <a:lnTo>
                    <a:pt x="2524" y="8305"/>
                  </a:lnTo>
                  <a:lnTo>
                    <a:pt x="2494" y="8293"/>
                  </a:lnTo>
                  <a:lnTo>
                    <a:pt x="2489" y="8291"/>
                  </a:lnTo>
                  <a:lnTo>
                    <a:pt x="2460" y="8277"/>
                  </a:lnTo>
                  <a:lnTo>
                    <a:pt x="2455" y="8275"/>
                  </a:lnTo>
                  <a:lnTo>
                    <a:pt x="2426" y="8261"/>
                  </a:lnTo>
                  <a:lnTo>
                    <a:pt x="2421" y="8258"/>
                  </a:lnTo>
                  <a:lnTo>
                    <a:pt x="2393" y="8243"/>
                  </a:lnTo>
                  <a:lnTo>
                    <a:pt x="2388" y="8239"/>
                  </a:lnTo>
                  <a:lnTo>
                    <a:pt x="2360" y="8223"/>
                  </a:lnTo>
                  <a:lnTo>
                    <a:pt x="2355" y="8220"/>
                  </a:lnTo>
                  <a:lnTo>
                    <a:pt x="2329" y="8202"/>
                  </a:lnTo>
                  <a:lnTo>
                    <a:pt x="2324" y="8199"/>
                  </a:lnTo>
                  <a:lnTo>
                    <a:pt x="2298" y="8181"/>
                  </a:lnTo>
                  <a:lnTo>
                    <a:pt x="2293" y="8177"/>
                  </a:lnTo>
                  <a:lnTo>
                    <a:pt x="2268" y="8158"/>
                  </a:lnTo>
                  <a:lnTo>
                    <a:pt x="2263" y="8154"/>
                  </a:lnTo>
                  <a:lnTo>
                    <a:pt x="2239" y="8134"/>
                  </a:lnTo>
                  <a:lnTo>
                    <a:pt x="2235" y="8130"/>
                  </a:lnTo>
                  <a:lnTo>
                    <a:pt x="2211" y="8109"/>
                  </a:lnTo>
                  <a:lnTo>
                    <a:pt x="2207" y="8105"/>
                  </a:lnTo>
                  <a:lnTo>
                    <a:pt x="2184" y="8083"/>
                  </a:lnTo>
                  <a:lnTo>
                    <a:pt x="2180" y="8079"/>
                  </a:lnTo>
                  <a:lnTo>
                    <a:pt x="2158" y="8056"/>
                  </a:lnTo>
                  <a:lnTo>
                    <a:pt x="2154" y="8052"/>
                  </a:lnTo>
                  <a:lnTo>
                    <a:pt x="2133" y="8028"/>
                  </a:lnTo>
                  <a:lnTo>
                    <a:pt x="2129" y="8024"/>
                  </a:lnTo>
                  <a:lnTo>
                    <a:pt x="2109" y="8000"/>
                  </a:lnTo>
                  <a:lnTo>
                    <a:pt x="2105" y="7995"/>
                  </a:lnTo>
                  <a:lnTo>
                    <a:pt x="2086" y="7970"/>
                  </a:lnTo>
                  <a:lnTo>
                    <a:pt x="2082" y="7965"/>
                  </a:lnTo>
                  <a:lnTo>
                    <a:pt x="2064" y="7939"/>
                  </a:lnTo>
                  <a:lnTo>
                    <a:pt x="2061" y="7934"/>
                  </a:lnTo>
                  <a:lnTo>
                    <a:pt x="2043" y="7908"/>
                  </a:lnTo>
                  <a:lnTo>
                    <a:pt x="2040" y="7903"/>
                  </a:lnTo>
                  <a:lnTo>
                    <a:pt x="2024" y="7875"/>
                  </a:lnTo>
                  <a:lnTo>
                    <a:pt x="2021" y="7870"/>
                  </a:lnTo>
                  <a:lnTo>
                    <a:pt x="2005" y="7842"/>
                  </a:lnTo>
                  <a:lnTo>
                    <a:pt x="2002" y="7837"/>
                  </a:lnTo>
                  <a:lnTo>
                    <a:pt x="1988" y="7809"/>
                  </a:lnTo>
                  <a:lnTo>
                    <a:pt x="1986" y="7804"/>
                  </a:lnTo>
                  <a:lnTo>
                    <a:pt x="1972" y="7774"/>
                  </a:lnTo>
                  <a:lnTo>
                    <a:pt x="1970" y="7769"/>
                  </a:lnTo>
                  <a:lnTo>
                    <a:pt x="1958" y="7740"/>
                  </a:lnTo>
                  <a:lnTo>
                    <a:pt x="1956" y="7734"/>
                  </a:lnTo>
                  <a:lnTo>
                    <a:pt x="1945" y="7704"/>
                  </a:lnTo>
                  <a:lnTo>
                    <a:pt x="1943" y="7699"/>
                  </a:lnTo>
                  <a:lnTo>
                    <a:pt x="1933" y="7669"/>
                  </a:lnTo>
                  <a:lnTo>
                    <a:pt x="1931" y="7663"/>
                  </a:lnTo>
                  <a:lnTo>
                    <a:pt x="1923" y="7633"/>
                  </a:lnTo>
                  <a:lnTo>
                    <a:pt x="1921" y="7627"/>
                  </a:lnTo>
                  <a:lnTo>
                    <a:pt x="1919" y="7620"/>
                  </a:lnTo>
                  <a:lnTo>
                    <a:pt x="1050" y="7620"/>
                  </a:lnTo>
                  <a:lnTo>
                    <a:pt x="1017" y="7618"/>
                  </a:lnTo>
                  <a:lnTo>
                    <a:pt x="985" y="7611"/>
                  </a:lnTo>
                  <a:lnTo>
                    <a:pt x="954" y="7601"/>
                  </a:lnTo>
                  <a:lnTo>
                    <a:pt x="925" y="7587"/>
                  </a:lnTo>
                  <a:lnTo>
                    <a:pt x="898" y="7568"/>
                  </a:lnTo>
                  <a:lnTo>
                    <a:pt x="873" y="7547"/>
                  </a:lnTo>
                  <a:lnTo>
                    <a:pt x="852" y="7522"/>
                  </a:lnTo>
                  <a:lnTo>
                    <a:pt x="833" y="7495"/>
                  </a:lnTo>
                  <a:lnTo>
                    <a:pt x="819" y="7466"/>
                  </a:lnTo>
                  <a:lnTo>
                    <a:pt x="809" y="7435"/>
                  </a:lnTo>
                  <a:lnTo>
                    <a:pt x="802" y="7403"/>
                  </a:lnTo>
                  <a:lnTo>
                    <a:pt x="800" y="7370"/>
                  </a:lnTo>
                  <a:lnTo>
                    <a:pt x="802" y="7337"/>
                  </a:lnTo>
                  <a:lnTo>
                    <a:pt x="809" y="7305"/>
                  </a:lnTo>
                  <a:lnTo>
                    <a:pt x="819" y="7274"/>
                  </a:lnTo>
                  <a:lnTo>
                    <a:pt x="833" y="7245"/>
                  </a:lnTo>
                  <a:lnTo>
                    <a:pt x="852" y="7218"/>
                  </a:lnTo>
                  <a:lnTo>
                    <a:pt x="873" y="7193"/>
                  </a:lnTo>
                  <a:lnTo>
                    <a:pt x="898" y="7172"/>
                  </a:lnTo>
                  <a:lnTo>
                    <a:pt x="925" y="7153"/>
                  </a:lnTo>
                  <a:lnTo>
                    <a:pt x="954" y="7139"/>
                  </a:lnTo>
                  <a:lnTo>
                    <a:pt x="985" y="7129"/>
                  </a:lnTo>
                  <a:lnTo>
                    <a:pt x="1017" y="7122"/>
                  </a:lnTo>
                  <a:lnTo>
                    <a:pt x="1050" y="7120"/>
                  </a:lnTo>
                  <a:lnTo>
                    <a:pt x="1919" y="7120"/>
                  </a:lnTo>
                  <a:lnTo>
                    <a:pt x="1921" y="7113"/>
                  </a:lnTo>
                  <a:lnTo>
                    <a:pt x="1923" y="7107"/>
                  </a:lnTo>
                  <a:lnTo>
                    <a:pt x="1931" y="7077"/>
                  </a:lnTo>
                  <a:lnTo>
                    <a:pt x="1933" y="7071"/>
                  </a:lnTo>
                  <a:lnTo>
                    <a:pt x="1943" y="7041"/>
                  </a:lnTo>
                  <a:lnTo>
                    <a:pt x="1945" y="7036"/>
                  </a:lnTo>
                  <a:lnTo>
                    <a:pt x="1956" y="7006"/>
                  </a:lnTo>
                  <a:lnTo>
                    <a:pt x="1958" y="7000"/>
                  </a:lnTo>
                  <a:lnTo>
                    <a:pt x="1970" y="6971"/>
                  </a:lnTo>
                  <a:lnTo>
                    <a:pt x="1972" y="6966"/>
                  </a:lnTo>
                  <a:lnTo>
                    <a:pt x="1986" y="6936"/>
                  </a:lnTo>
                  <a:lnTo>
                    <a:pt x="1988" y="6931"/>
                  </a:lnTo>
                  <a:lnTo>
                    <a:pt x="2002" y="6903"/>
                  </a:lnTo>
                  <a:lnTo>
                    <a:pt x="2005" y="6898"/>
                  </a:lnTo>
                  <a:lnTo>
                    <a:pt x="2021" y="6870"/>
                  </a:lnTo>
                  <a:lnTo>
                    <a:pt x="2024" y="6865"/>
                  </a:lnTo>
                  <a:lnTo>
                    <a:pt x="2040" y="6837"/>
                  </a:lnTo>
                  <a:lnTo>
                    <a:pt x="2043" y="6832"/>
                  </a:lnTo>
                  <a:lnTo>
                    <a:pt x="2061" y="6806"/>
                  </a:lnTo>
                  <a:lnTo>
                    <a:pt x="2064" y="6801"/>
                  </a:lnTo>
                  <a:lnTo>
                    <a:pt x="2082" y="6775"/>
                  </a:lnTo>
                  <a:lnTo>
                    <a:pt x="2086" y="6770"/>
                  </a:lnTo>
                  <a:lnTo>
                    <a:pt x="2105" y="6745"/>
                  </a:lnTo>
                  <a:lnTo>
                    <a:pt x="2109" y="6740"/>
                  </a:lnTo>
                  <a:lnTo>
                    <a:pt x="2129" y="6716"/>
                  </a:lnTo>
                  <a:lnTo>
                    <a:pt x="2133" y="6712"/>
                  </a:lnTo>
                  <a:lnTo>
                    <a:pt x="2154" y="6688"/>
                  </a:lnTo>
                  <a:lnTo>
                    <a:pt x="2158" y="6684"/>
                  </a:lnTo>
                  <a:lnTo>
                    <a:pt x="2180" y="6661"/>
                  </a:lnTo>
                  <a:lnTo>
                    <a:pt x="2184" y="6657"/>
                  </a:lnTo>
                  <a:lnTo>
                    <a:pt x="2207" y="6635"/>
                  </a:lnTo>
                  <a:lnTo>
                    <a:pt x="2211" y="6631"/>
                  </a:lnTo>
                  <a:lnTo>
                    <a:pt x="2235" y="6610"/>
                  </a:lnTo>
                  <a:lnTo>
                    <a:pt x="2239" y="6606"/>
                  </a:lnTo>
                  <a:lnTo>
                    <a:pt x="2263" y="6586"/>
                  </a:lnTo>
                  <a:lnTo>
                    <a:pt x="2268" y="6582"/>
                  </a:lnTo>
                  <a:lnTo>
                    <a:pt x="2293" y="6563"/>
                  </a:lnTo>
                  <a:lnTo>
                    <a:pt x="2298" y="6559"/>
                  </a:lnTo>
                  <a:lnTo>
                    <a:pt x="2324" y="6541"/>
                  </a:lnTo>
                  <a:lnTo>
                    <a:pt x="2329" y="6538"/>
                  </a:lnTo>
                  <a:lnTo>
                    <a:pt x="2355" y="6520"/>
                  </a:lnTo>
                  <a:lnTo>
                    <a:pt x="2360" y="6517"/>
                  </a:lnTo>
                  <a:lnTo>
                    <a:pt x="2388" y="6501"/>
                  </a:lnTo>
                  <a:lnTo>
                    <a:pt x="2393" y="6497"/>
                  </a:lnTo>
                  <a:lnTo>
                    <a:pt x="2421" y="6482"/>
                  </a:lnTo>
                  <a:lnTo>
                    <a:pt x="2426" y="6479"/>
                  </a:lnTo>
                  <a:lnTo>
                    <a:pt x="2455" y="6465"/>
                  </a:lnTo>
                  <a:lnTo>
                    <a:pt x="2460" y="6463"/>
                  </a:lnTo>
                  <a:lnTo>
                    <a:pt x="2489" y="6449"/>
                  </a:lnTo>
                  <a:lnTo>
                    <a:pt x="2494" y="6447"/>
                  </a:lnTo>
                  <a:lnTo>
                    <a:pt x="2524" y="6435"/>
                  </a:lnTo>
                  <a:lnTo>
                    <a:pt x="2529" y="6433"/>
                  </a:lnTo>
                  <a:lnTo>
                    <a:pt x="2559" y="6422"/>
                  </a:lnTo>
                  <a:lnTo>
                    <a:pt x="2564" y="6420"/>
                  </a:lnTo>
                  <a:lnTo>
                    <a:pt x="2594" y="6410"/>
                  </a:lnTo>
                  <a:lnTo>
                    <a:pt x="2600" y="6408"/>
                  </a:lnTo>
                  <a:lnTo>
                    <a:pt x="2630" y="6399"/>
                  </a:lnTo>
                  <a:lnTo>
                    <a:pt x="2636" y="6398"/>
                  </a:lnTo>
                  <a:lnTo>
                    <a:pt x="2666" y="6390"/>
                  </a:lnTo>
                  <a:lnTo>
                    <a:pt x="2672" y="6389"/>
                  </a:lnTo>
                  <a:lnTo>
                    <a:pt x="2703" y="6382"/>
                  </a:lnTo>
                  <a:lnTo>
                    <a:pt x="2709" y="6381"/>
                  </a:lnTo>
                  <a:lnTo>
                    <a:pt x="2740" y="6376"/>
                  </a:lnTo>
                  <a:lnTo>
                    <a:pt x="2746" y="6375"/>
                  </a:lnTo>
                  <a:lnTo>
                    <a:pt x="2777" y="6371"/>
                  </a:lnTo>
                  <a:lnTo>
                    <a:pt x="2783" y="6370"/>
                  </a:lnTo>
                  <a:lnTo>
                    <a:pt x="2815" y="6367"/>
                  </a:lnTo>
                  <a:lnTo>
                    <a:pt x="2820" y="6367"/>
                  </a:lnTo>
                  <a:lnTo>
                    <a:pt x="2852" y="6365"/>
                  </a:lnTo>
                  <a:lnTo>
                    <a:pt x="2858" y="6365"/>
                  </a:lnTo>
                  <a:lnTo>
                    <a:pt x="2890" y="6364"/>
                  </a:lnTo>
                  <a:lnTo>
                    <a:pt x="2896" y="6364"/>
                  </a:lnTo>
                  <a:lnTo>
                    <a:pt x="2928" y="6365"/>
                  </a:lnTo>
                  <a:lnTo>
                    <a:pt x="2934" y="6365"/>
                  </a:lnTo>
                  <a:lnTo>
                    <a:pt x="2966" y="6367"/>
                  </a:lnTo>
                  <a:lnTo>
                    <a:pt x="2972" y="6367"/>
                  </a:lnTo>
                  <a:lnTo>
                    <a:pt x="3004" y="6370"/>
                  </a:lnTo>
                  <a:lnTo>
                    <a:pt x="3009" y="6371"/>
                  </a:lnTo>
                  <a:lnTo>
                    <a:pt x="3041" y="6375"/>
                  </a:lnTo>
                  <a:lnTo>
                    <a:pt x="3046" y="6376"/>
                  </a:lnTo>
                  <a:lnTo>
                    <a:pt x="3078" y="6381"/>
                  </a:lnTo>
                  <a:lnTo>
                    <a:pt x="3084" y="6382"/>
                  </a:lnTo>
                  <a:lnTo>
                    <a:pt x="3115" y="6389"/>
                  </a:lnTo>
                  <a:lnTo>
                    <a:pt x="3120" y="6390"/>
                  </a:lnTo>
                  <a:lnTo>
                    <a:pt x="3151" y="6398"/>
                  </a:lnTo>
                  <a:lnTo>
                    <a:pt x="3157" y="6399"/>
                  </a:lnTo>
                  <a:lnTo>
                    <a:pt x="3187" y="6408"/>
                  </a:lnTo>
                  <a:lnTo>
                    <a:pt x="3193" y="6410"/>
                  </a:lnTo>
                  <a:lnTo>
                    <a:pt x="3223" y="6420"/>
                  </a:lnTo>
                  <a:lnTo>
                    <a:pt x="3228" y="6422"/>
                  </a:lnTo>
                  <a:lnTo>
                    <a:pt x="3258" y="6433"/>
                  </a:lnTo>
                  <a:lnTo>
                    <a:pt x="3263" y="6435"/>
                  </a:lnTo>
                  <a:lnTo>
                    <a:pt x="3293" y="6447"/>
                  </a:lnTo>
                  <a:lnTo>
                    <a:pt x="3298" y="6449"/>
                  </a:lnTo>
                  <a:lnTo>
                    <a:pt x="3327" y="6463"/>
                  </a:lnTo>
                  <a:lnTo>
                    <a:pt x="3332" y="6465"/>
                  </a:lnTo>
                  <a:lnTo>
                    <a:pt x="3361" y="6480"/>
                  </a:lnTo>
                  <a:lnTo>
                    <a:pt x="3365" y="6482"/>
                  </a:lnTo>
                  <a:lnTo>
                    <a:pt x="3394" y="6498"/>
                  </a:lnTo>
                  <a:lnTo>
                    <a:pt x="3398" y="6501"/>
                  </a:lnTo>
                  <a:lnTo>
                    <a:pt x="3426" y="6517"/>
                  </a:lnTo>
                  <a:lnTo>
                    <a:pt x="3431" y="6520"/>
                  </a:lnTo>
                  <a:lnTo>
                    <a:pt x="3457" y="6538"/>
                  </a:lnTo>
                  <a:lnTo>
                    <a:pt x="3462" y="6541"/>
                  </a:lnTo>
                  <a:lnTo>
                    <a:pt x="3488" y="6559"/>
                  </a:lnTo>
                  <a:lnTo>
                    <a:pt x="3493" y="6563"/>
                  </a:lnTo>
                  <a:lnTo>
                    <a:pt x="3518" y="6582"/>
                  </a:lnTo>
                  <a:lnTo>
                    <a:pt x="3522" y="6586"/>
                  </a:lnTo>
                  <a:lnTo>
                    <a:pt x="3547" y="6606"/>
                  </a:lnTo>
                  <a:lnTo>
                    <a:pt x="3551" y="6610"/>
                  </a:lnTo>
                  <a:lnTo>
                    <a:pt x="3575" y="6631"/>
                  </a:lnTo>
                  <a:lnTo>
                    <a:pt x="3579" y="6635"/>
                  </a:lnTo>
                  <a:lnTo>
                    <a:pt x="3602" y="6657"/>
                  </a:lnTo>
                  <a:lnTo>
                    <a:pt x="3606" y="6661"/>
                  </a:lnTo>
                  <a:lnTo>
                    <a:pt x="3628" y="6684"/>
                  </a:lnTo>
                  <a:lnTo>
                    <a:pt x="3632" y="6688"/>
                  </a:lnTo>
                  <a:lnTo>
                    <a:pt x="3653" y="6711"/>
                  </a:lnTo>
                  <a:lnTo>
                    <a:pt x="3657" y="6716"/>
                  </a:lnTo>
                  <a:lnTo>
                    <a:pt x="3678" y="6740"/>
                  </a:lnTo>
                  <a:lnTo>
                    <a:pt x="3681" y="6745"/>
                  </a:lnTo>
                  <a:lnTo>
                    <a:pt x="3701" y="6770"/>
                  </a:lnTo>
                  <a:lnTo>
                    <a:pt x="3704" y="6774"/>
                  </a:lnTo>
                  <a:lnTo>
                    <a:pt x="3723" y="6800"/>
                  </a:lnTo>
                  <a:lnTo>
                    <a:pt x="3726" y="6805"/>
                  </a:lnTo>
                  <a:lnTo>
                    <a:pt x="3743" y="6832"/>
                  </a:lnTo>
                  <a:lnTo>
                    <a:pt x="3746" y="6836"/>
                  </a:lnTo>
                  <a:lnTo>
                    <a:pt x="3763" y="6864"/>
                  </a:lnTo>
                  <a:lnTo>
                    <a:pt x="3766" y="6870"/>
                  </a:lnTo>
                  <a:lnTo>
                    <a:pt x="3782" y="6898"/>
                  </a:lnTo>
                  <a:lnTo>
                    <a:pt x="3785" y="6903"/>
                  </a:lnTo>
                  <a:lnTo>
                    <a:pt x="3799" y="6931"/>
                  </a:lnTo>
                  <a:lnTo>
                    <a:pt x="3801" y="6936"/>
                  </a:lnTo>
                  <a:lnTo>
                    <a:pt x="3815" y="6966"/>
                  </a:lnTo>
                  <a:lnTo>
                    <a:pt x="3817" y="6971"/>
                  </a:lnTo>
                  <a:lnTo>
                    <a:pt x="3829" y="7000"/>
                  </a:lnTo>
                  <a:lnTo>
                    <a:pt x="3831" y="7006"/>
                  </a:lnTo>
                  <a:lnTo>
                    <a:pt x="3842" y="7036"/>
                  </a:lnTo>
                  <a:lnTo>
                    <a:pt x="3844" y="7041"/>
                  </a:lnTo>
                  <a:lnTo>
                    <a:pt x="3854" y="7071"/>
                  </a:lnTo>
                  <a:lnTo>
                    <a:pt x="3856" y="7077"/>
                  </a:lnTo>
                  <a:close/>
                  <a:moveTo>
                    <a:pt x="3530" y="7676"/>
                  </a:moveTo>
                  <a:lnTo>
                    <a:pt x="3541" y="7652"/>
                  </a:lnTo>
                  <a:lnTo>
                    <a:pt x="3551" y="7628"/>
                  </a:lnTo>
                  <a:lnTo>
                    <a:pt x="3554" y="7620"/>
                  </a:lnTo>
                  <a:lnTo>
                    <a:pt x="2233" y="7620"/>
                  </a:lnTo>
                  <a:lnTo>
                    <a:pt x="2236" y="7628"/>
                  </a:lnTo>
                  <a:lnTo>
                    <a:pt x="2246" y="7652"/>
                  </a:lnTo>
                  <a:lnTo>
                    <a:pt x="2257" y="7676"/>
                  </a:lnTo>
                  <a:lnTo>
                    <a:pt x="2269" y="7700"/>
                  </a:lnTo>
                  <a:lnTo>
                    <a:pt x="2282" y="7723"/>
                  </a:lnTo>
                  <a:lnTo>
                    <a:pt x="2296" y="7746"/>
                  </a:lnTo>
                  <a:lnTo>
                    <a:pt x="2310" y="7768"/>
                  </a:lnTo>
                  <a:lnTo>
                    <a:pt x="2325" y="7789"/>
                  </a:lnTo>
                  <a:lnTo>
                    <a:pt x="2341" y="7810"/>
                  </a:lnTo>
                  <a:lnTo>
                    <a:pt x="2358" y="7830"/>
                  </a:lnTo>
                  <a:lnTo>
                    <a:pt x="2376" y="7850"/>
                  </a:lnTo>
                  <a:lnTo>
                    <a:pt x="2394" y="7869"/>
                  </a:lnTo>
                  <a:lnTo>
                    <a:pt x="2413" y="7887"/>
                  </a:lnTo>
                  <a:lnTo>
                    <a:pt x="2433" y="7905"/>
                  </a:lnTo>
                  <a:lnTo>
                    <a:pt x="2453" y="7922"/>
                  </a:lnTo>
                  <a:lnTo>
                    <a:pt x="2474" y="7938"/>
                  </a:lnTo>
                  <a:lnTo>
                    <a:pt x="2495" y="7953"/>
                  </a:lnTo>
                  <a:lnTo>
                    <a:pt x="2517" y="7967"/>
                  </a:lnTo>
                  <a:lnTo>
                    <a:pt x="2540" y="7981"/>
                  </a:lnTo>
                  <a:lnTo>
                    <a:pt x="2563" y="7994"/>
                  </a:lnTo>
                  <a:lnTo>
                    <a:pt x="2587" y="8006"/>
                  </a:lnTo>
                  <a:lnTo>
                    <a:pt x="2611" y="8017"/>
                  </a:lnTo>
                  <a:lnTo>
                    <a:pt x="2636" y="8027"/>
                  </a:lnTo>
                  <a:lnTo>
                    <a:pt x="2661" y="8036"/>
                  </a:lnTo>
                  <a:lnTo>
                    <a:pt x="2686" y="8044"/>
                  </a:lnTo>
                  <a:lnTo>
                    <a:pt x="2711" y="8052"/>
                  </a:lnTo>
                  <a:lnTo>
                    <a:pt x="2736" y="8058"/>
                  </a:lnTo>
                  <a:lnTo>
                    <a:pt x="2762" y="8064"/>
                  </a:lnTo>
                  <a:lnTo>
                    <a:pt x="2788" y="8068"/>
                  </a:lnTo>
                  <a:lnTo>
                    <a:pt x="2814" y="8071"/>
                  </a:lnTo>
                  <a:lnTo>
                    <a:pt x="2840" y="8074"/>
                  </a:lnTo>
                  <a:lnTo>
                    <a:pt x="2867" y="8075"/>
                  </a:lnTo>
                  <a:lnTo>
                    <a:pt x="2893" y="8076"/>
                  </a:lnTo>
                  <a:lnTo>
                    <a:pt x="2920" y="8075"/>
                  </a:lnTo>
                  <a:lnTo>
                    <a:pt x="2946" y="8074"/>
                  </a:lnTo>
                  <a:lnTo>
                    <a:pt x="2972" y="8071"/>
                  </a:lnTo>
                  <a:lnTo>
                    <a:pt x="2999" y="8068"/>
                  </a:lnTo>
                  <a:lnTo>
                    <a:pt x="3025" y="8064"/>
                  </a:lnTo>
                  <a:lnTo>
                    <a:pt x="3050" y="8058"/>
                  </a:lnTo>
                  <a:lnTo>
                    <a:pt x="3076" y="8052"/>
                  </a:lnTo>
                  <a:lnTo>
                    <a:pt x="3101" y="8044"/>
                  </a:lnTo>
                  <a:lnTo>
                    <a:pt x="3126" y="8036"/>
                  </a:lnTo>
                  <a:lnTo>
                    <a:pt x="3151" y="8027"/>
                  </a:lnTo>
                  <a:lnTo>
                    <a:pt x="3175" y="8017"/>
                  </a:lnTo>
                  <a:lnTo>
                    <a:pt x="3199" y="8006"/>
                  </a:lnTo>
                  <a:lnTo>
                    <a:pt x="3223" y="7994"/>
                  </a:lnTo>
                  <a:lnTo>
                    <a:pt x="3246" y="7981"/>
                  </a:lnTo>
                  <a:lnTo>
                    <a:pt x="3269" y="7967"/>
                  </a:lnTo>
                  <a:lnTo>
                    <a:pt x="3291" y="7953"/>
                  </a:lnTo>
                  <a:lnTo>
                    <a:pt x="3312" y="7938"/>
                  </a:lnTo>
                  <a:lnTo>
                    <a:pt x="3333" y="7922"/>
                  </a:lnTo>
                  <a:lnTo>
                    <a:pt x="3354" y="7905"/>
                  </a:lnTo>
                  <a:lnTo>
                    <a:pt x="3373" y="7887"/>
                  </a:lnTo>
                  <a:lnTo>
                    <a:pt x="3392" y="7869"/>
                  </a:lnTo>
                  <a:lnTo>
                    <a:pt x="3411" y="7850"/>
                  </a:lnTo>
                  <a:lnTo>
                    <a:pt x="3428" y="7830"/>
                  </a:lnTo>
                  <a:lnTo>
                    <a:pt x="3445" y="7810"/>
                  </a:lnTo>
                  <a:lnTo>
                    <a:pt x="3461" y="7789"/>
                  </a:lnTo>
                  <a:lnTo>
                    <a:pt x="3477" y="7767"/>
                  </a:lnTo>
                  <a:lnTo>
                    <a:pt x="3492" y="7745"/>
                  </a:lnTo>
                  <a:lnTo>
                    <a:pt x="3505" y="7723"/>
                  </a:lnTo>
                  <a:lnTo>
                    <a:pt x="3518" y="7700"/>
                  </a:lnTo>
                  <a:lnTo>
                    <a:pt x="3530" y="7676"/>
                  </a:lnTo>
                  <a:close/>
                  <a:moveTo>
                    <a:pt x="2257" y="7064"/>
                  </a:moveTo>
                  <a:lnTo>
                    <a:pt x="2246" y="7088"/>
                  </a:lnTo>
                  <a:lnTo>
                    <a:pt x="2236" y="7112"/>
                  </a:lnTo>
                  <a:lnTo>
                    <a:pt x="2233" y="7120"/>
                  </a:lnTo>
                  <a:lnTo>
                    <a:pt x="3554" y="7120"/>
                  </a:lnTo>
                  <a:lnTo>
                    <a:pt x="3551" y="7112"/>
                  </a:lnTo>
                  <a:lnTo>
                    <a:pt x="3541" y="7088"/>
                  </a:lnTo>
                  <a:lnTo>
                    <a:pt x="3530" y="7064"/>
                  </a:lnTo>
                  <a:lnTo>
                    <a:pt x="3518" y="7040"/>
                  </a:lnTo>
                  <a:lnTo>
                    <a:pt x="3505" y="7017"/>
                  </a:lnTo>
                  <a:lnTo>
                    <a:pt x="3492" y="6995"/>
                  </a:lnTo>
                  <a:lnTo>
                    <a:pt x="3477" y="6973"/>
                  </a:lnTo>
                  <a:lnTo>
                    <a:pt x="3461" y="6951"/>
                  </a:lnTo>
                  <a:lnTo>
                    <a:pt x="3445" y="6930"/>
                  </a:lnTo>
                  <a:lnTo>
                    <a:pt x="3428" y="6910"/>
                  </a:lnTo>
                  <a:lnTo>
                    <a:pt x="3411" y="6890"/>
                  </a:lnTo>
                  <a:lnTo>
                    <a:pt x="3392" y="6871"/>
                  </a:lnTo>
                  <a:lnTo>
                    <a:pt x="3373" y="6853"/>
                  </a:lnTo>
                  <a:lnTo>
                    <a:pt x="3354" y="6835"/>
                  </a:lnTo>
                  <a:lnTo>
                    <a:pt x="3333" y="6818"/>
                  </a:lnTo>
                  <a:lnTo>
                    <a:pt x="3312" y="6802"/>
                  </a:lnTo>
                  <a:lnTo>
                    <a:pt x="3291" y="6787"/>
                  </a:lnTo>
                  <a:lnTo>
                    <a:pt x="3269" y="6773"/>
                  </a:lnTo>
                  <a:lnTo>
                    <a:pt x="3246" y="6759"/>
                  </a:lnTo>
                  <a:lnTo>
                    <a:pt x="3223" y="6746"/>
                  </a:lnTo>
                  <a:lnTo>
                    <a:pt x="3199" y="6734"/>
                  </a:lnTo>
                  <a:lnTo>
                    <a:pt x="3175" y="6723"/>
                  </a:lnTo>
                  <a:lnTo>
                    <a:pt x="3151" y="6713"/>
                  </a:lnTo>
                  <a:lnTo>
                    <a:pt x="3126" y="6704"/>
                  </a:lnTo>
                  <a:lnTo>
                    <a:pt x="3101" y="6696"/>
                  </a:lnTo>
                  <a:lnTo>
                    <a:pt x="3076" y="6688"/>
                  </a:lnTo>
                  <a:lnTo>
                    <a:pt x="3050" y="6682"/>
                  </a:lnTo>
                  <a:lnTo>
                    <a:pt x="3025" y="6676"/>
                  </a:lnTo>
                  <a:lnTo>
                    <a:pt x="2999" y="6672"/>
                  </a:lnTo>
                  <a:lnTo>
                    <a:pt x="2972" y="6669"/>
                  </a:lnTo>
                  <a:lnTo>
                    <a:pt x="2946" y="6666"/>
                  </a:lnTo>
                  <a:lnTo>
                    <a:pt x="2920" y="6665"/>
                  </a:lnTo>
                  <a:lnTo>
                    <a:pt x="2893" y="6664"/>
                  </a:lnTo>
                  <a:lnTo>
                    <a:pt x="2867" y="6665"/>
                  </a:lnTo>
                  <a:lnTo>
                    <a:pt x="2840" y="6666"/>
                  </a:lnTo>
                  <a:lnTo>
                    <a:pt x="2814" y="6669"/>
                  </a:lnTo>
                  <a:lnTo>
                    <a:pt x="2788" y="6672"/>
                  </a:lnTo>
                  <a:lnTo>
                    <a:pt x="2762" y="6676"/>
                  </a:lnTo>
                  <a:lnTo>
                    <a:pt x="2736" y="6682"/>
                  </a:lnTo>
                  <a:lnTo>
                    <a:pt x="2711" y="6688"/>
                  </a:lnTo>
                  <a:lnTo>
                    <a:pt x="2686" y="6696"/>
                  </a:lnTo>
                  <a:lnTo>
                    <a:pt x="2661" y="6704"/>
                  </a:lnTo>
                  <a:lnTo>
                    <a:pt x="2636" y="6713"/>
                  </a:lnTo>
                  <a:lnTo>
                    <a:pt x="2611" y="6723"/>
                  </a:lnTo>
                  <a:lnTo>
                    <a:pt x="2587" y="6734"/>
                  </a:lnTo>
                  <a:lnTo>
                    <a:pt x="2563" y="6746"/>
                  </a:lnTo>
                  <a:lnTo>
                    <a:pt x="2540" y="6759"/>
                  </a:lnTo>
                  <a:lnTo>
                    <a:pt x="2517" y="6773"/>
                  </a:lnTo>
                  <a:lnTo>
                    <a:pt x="2495" y="6787"/>
                  </a:lnTo>
                  <a:lnTo>
                    <a:pt x="2474" y="6802"/>
                  </a:lnTo>
                  <a:lnTo>
                    <a:pt x="2453" y="6818"/>
                  </a:lnTo>
                  <a:lnTo>
                    <a:pt x="2433" y="6835"/>
                  </a:lnTo>
                  <a:lnTo>
                    <a:pt x="2413" y="6853"/>
                  </a:lnTo>
                  <a:lnTo>
                    <a:pt x="2394" y="6871"/>
                  </a:lnTo>
                  <a:lnTo>
                    <a:pt x="2376" y="6890"/>
                  </a:lnTo>
                  <a:lnTo>
                    <a:pt x="2358" y="6910"/>
                  </a:lnTo>
                  <a:lnTo>
                    <a:pt x="2341" y="6930"/>
                  </a:lnTo>
                  <a:lnTo>
                    <a:pt x="2325" y="6951"/>
                  </a:lnTo>
                  <a:lnTo>
                    <a:pt x="2310" y="6972"/>
                  </a:lnTo>
                  <a:lnTo>
                    <a:pt x="2296" y="6994"/>
                  </a:lnTo>
                  <a:lnTo>
                    <a:pt x="2282" y="7017"/>
                  </a:lnTo>
                  <a:lnTo>
                    <a:pt x="2269" y="7040"/>
                  </a:lnTo>
                  <a:lnTo>
                    <a:pt x="2257" y="7064"/>
                  </a:lnTo>
                  <a:close/>
                  <a:moveTo>
                    <a:pt x="4654" y="2367"/>
                  </a:moveTo>
                  <a:lnTo>
                    <a:pt x="4656" y="2373"/>
                  </a:lnTo>
                  <a:lnTo>
                    <a:pt x="4658" y="2380"/>
                  </a:lnTo>
                  <a:lnTo>
                    <a:pt x="8950" y="2380"/>
                  </a:lnTo>
                  <a:lnTo>
                    <a:pt x="8983" y="2382"/>
                  </a:lnTo>
                  <a:lnTo>
                    <a:pt x="9015" y="2389"/>
                  </a:lnTo>
                  <a:lnTo>
                    <a:pt x="9046" y="2399"/>
                  </a:lnTo>
                  <a:lnTo>
                    <a:pt x="9075" y="2413"/>
                  </a:lnTo>
                  <a:lnTo>
                    <a:pt x="9102" y="2432"/>
                  </a:lnTo>
                  <a:lnTo>
                    <a:pt x="9127" y="2453"/>
                  </a:lnTo>
                  <a:lnTo>
                    <a:pt x="9148" y="2478"/>
                  </a:lnTo>
                  <a:lnTo>
                    <a:pt x="9167" y="2505"/>
                  </a:lnTo>
                  <a:lnTo>
                    <a:pt x="9181" y="2534"/>
                  </a:lnTo>
                  <a:lnTo>
                    <a:pt x="9191" y="2565"/>
                  </a:lnTo>
                  <a:lnTo>
                    <a:pt x="9198" y="2597"/>
                  </a:lnTo>
                  <a:lnTo>
                    <a:pt x="9200" y="2630"/>
                  </a:lnTo>
                  <a:lnTo>
                    <a:pt x="9198" y="2663"/>
                  </a:lnTo>
                  <a:lnTo>
                    <a:pt x="9191" y="2695"/>
                  </a:lnTo>
                  <a:lnTo>
                    <a:pt x="9181" y="2726"/>
                  </a:lnTo>
                  <a:lnTo>
                    <a:pt x="9167" y="2755"/>
                  </a:lnTo>
                  <a:lnTo>
                    <a:pt x="9148" y="2782"/>
                  </a:lnTo>
                  <a:lnTo>
                    <a:pt x="9127" y="2807"/>
                  </a:lnTo>
                  <a:lnTo>
                    <a:pt x="9102" y="2828"/>
                  </a:lnTo>
                  <a:lnTo>
                    <a:pt x="9075" y="2847"/>
                  </a:lnTo>
                  <a:lnTo>
                    <a:pt x="9046" y="2861"/>
                  </a:lnTo>
                  <a:lnTo>
                    <a:pt x="9015" y="2871"/>
                  </a:lnTo>
                  <a:lnTo>
                    <a:pt x="8983" y="2878"/>
                  </a:lnTo>
                  <a:lnTo>
                    <a:pt x="8950" y="2880"/>
                  </a:lnTo>
                  <a:lnTo>
                    <a:pt x="4658" y="2880"/>
                  </a:lnTo>
                  <a:lnTo>
                    <a:pt x="4656" y="2887"/>
                  </a:lnTo>
                  <a:lnTo>
                    <a:pt x="4654" y="2893"/>
                  </a:lnTo>
                  <a:lnTo>
                    <a:pt x="4646" y="2923"/>
                  </a:lnTo>
                  <a:lnTo>
                    <a:pt x="4644" y="2929"/>
                  </a:lnTo>
                  <a:lnTo>
                    <a:pt x="4634" y="2959"/>
                  </a:lnTo>
                  <a:lnTo>
                    <a:pt x="4632" y="2964"/>
                  </a:lnTo>
                  <a:lnTo>
                    <a:pt x="4621" y="2994"/>
                  </a:lnTo>
                  <a:lnTo>
                    <a:pt x="4619" y="3000"/>
                  </a:lnTo>
                  <a:lnTo>
                    <a:pt x="4607" y="3029"/>
                  </a:lnTo>
                  <a:lnTo>
                    <a:pt x="4605" y="3034"/>
                  </a:lnTo>
                  <a:lnTo>
                    <a:pt x="4591" y="3064"/>
                  </a:lnTo>
                  <a:lnTo>
                    <a:pt x="4589" y="3069"/>
                  </a:lnTo>
                  <a:lnTo>
                    <a:pt x="4575" y="3097"/>
                  </a:lnTo>
                  <a:lnTo>
                    <a:pt x="4572" y="3102"/>
                  </a:lnTo>
                  <a:lnTo>
                    <a:pt x="4556" y="3130"/>
                  </a:lnTo>
                  <a:lnTo>
                    <a:pt x="4553" y="3136"/>
                  </a:lnTo>
                  <a:lnTo>
                    <a:pt x="4536" y="3164"/>
                  </a:lnTo>
                  <a:lnTo>
                    <a:pt x="4533" y="3168"/>
                  </a:lnTo>
                  <a:lnTo>
                    <a:pt x="4516" y="3195"/>
                  </a:lnTo>
                  <a:lnTo>
                    <a:pt x="4513" y="3200"/>
                  </a:lnTo>
                  <a:lnTo>
                    <a:pt x="4494" y="3226"/>
                  </a:lnTo>
                  <a:lnTo>
                    <a:pt x="4491" y="3230"/>
                  </a:lnTo>
                  <a:lnTo>
                    <a:pt x="4471" y="3255"/>
                  </a:lnTo>
                  <a:lnTo>
                    <a:pt x="4468" y="3260"/>
                  </a:lnTo>
                  <a:lnTo>
                    <a:pt x="4447" y="3284"/>
                  </a:lnTo>
                  <a:lnTo>
                    <a:pt x="4443" y="3289"/>
                  </a:lnTo>
                  <a:lnTo>
                    <a:pt x="4422" y="3312"/>
                  </a:lnTo>
                  <a:lnTo>
                    <a:pt x="4418" y="3316"/>
                  </a:lnTo>
                  <a:lnTo>
                    <a:pt x="4396" y="3339"/>
                  </a:lnTo>
                  <a:lnTo>
                    <a:pt x="4392" y="3343"/>
                  </a:lnTo>
                  <a:lnTo>
                    <a:pt x="4369" y="3365"/>
                  </a:lnTo>
                  <a:lnTo>
                    <a:pt x="4365" y="3369"/>
                  </a:lnTo>
                  <a:lnTo>
                    <a:pt x="4341" y="3390"/>
                  </a:lnTo>
                  <a:lnTo>
                    <a:pt x="4337" y="3394"/>
                  </a:lnTo>
                  <a:lnTo>
                    <a:pt x="4312" y="3414"/>
                  </a:lnTo>
                  <a:lnTo>
                    <a:pt x="4308" y="3418"/>
                  </a:lnTo>
                  <a:lnTo>
                    <a:pt x="4283" y="3437"/>
                  </a:lnTo>
                  <a:lnTo>
                    <a:pt x="4278" y="3441"/>
                  </a:lnTo>
                  <a:lnTo>
                    <a:pt x="4252" y="3459"/>
                  </a:lnTo>
                  <a:lnTo>
                    <a:pt x="4247" y="3462"/>
                  </a:lnTo>
                  <a:lnTo>
                    <a:pt x="4221" y="3480"/>
                  </a:lnTo>
                  <a:lnTo>
                    <a:pt x="4216" y="3483"/>
                  </a:lnTo>
                  <a:lnTo>
                    <a:pt x="4188" y="3499"/>
                  </a:lnTo>
                  <a:lnTo>
                    <a:pt x="4184" y="3502"/>
                  </a:lnTo>
                  <a:lnTo>
                    <a:pt x="4155" y="3518"/>
                  </a:lnTo>
                  <a:lnTo>
                    <a:pt x="4151" y="3520"/>
                  </a:lnTo>
                  <a:lnTo>
                    <a:pt x="4122" y="3535"/>
                  </a:lnTo>
                  <a:lnTo>
                    <a:pt x="4117" y="3537"/>
                  </a:lnTo>
                  <a:lnTo>
                    <a:pt x="4088" y="3551"/>
                  </a:lnTo>
                  <a:lnTo>
                    <a:pt x="4083" y="3553"/>
                  </a:lnTo>
                  <a:lnTo>
                    <a:pt x="4053" y="3565"/>
                  </a:lnTo>
                  <a:lnTo>
                    <a:pt x="4048" y="3567"/>
                  </a:lnTo>
                  <a:lnTo>
                    <a:pt x="4018" y="3578"/>
                  </a:lnTo>
                  <a:lnTo>
                    <a:pt x="4013" y="3580"/>
                  </a:lnTo>
                  <a:lnTo>
                    <a:pt x="3983" y="3590"/>
                  </a:lnTo>
                  <a:lnTo>
                    <a:pt x="3977" y="3592"/>
                  </a:lnTo>
                  <a:lnTo>
                    <a:pt x="3947" y="3601"/>
                  </a:lnTo>
                  <a:lnTo>
                    <a:pt x="3941" y="3602"/>
                  </a:lnTo>
                  <a:lnTo>
                    <a:pt x="3910" y="3610"/>
                  </a:lnTo>
                  <a:lnTo>
                    <a:pt x="3905" y="3611"/>
                  </a:lnTo>
                  <a:lnTo>
                    <a:pt x="3874" y="3618"/>
                  </a:lnTo>
                  <a:lnTo>
                    <a:pt x="3868" y="3619"/>
                  </a:lnTo>
                  <a:lnTo>
                    <a:pt x="3836" y="3624"/>
                  </a:lnTo>
                  <a:lnTo>
                    <a:pt x="3831" y="3625"/>
                  </a:lnTo>
                  <a:lnTo>
                    <a:pt x="3799" y="3629"/>
                  </a:lnTo>
                  <a:lnTo>
                    <a:pt x="3794" y="3630"/>
                  </a:lnTo>
                  <a:lnTo>
                    <a:pt x="3762" y="3633"/>
                  </a:lnTo>
                  <a:lnTo>
                    <a:pt x="3756" y="3633"/>
                  </a:lnTo>
                  <a:lnTo>
                    <a:pt x="3724" y="3635"/>
                  </a:lnTo>
                  <a:lnTo>
                    <a:pt x="3718" y="3635"/>
                  </a:lnTo>
                  <a:lnTo>
                    <a:pt x="3686" y="3636"/>
                  </a:lnTo>
                  <a:lnTo>
                    <a:pt x="3680" y="3636"/>
                  </a:lnTo>
                  <a:lnTo>
                    <a:pt x="3648" y="3635"/>
                  </a:lnTo>
                  <a:lnTo>
                    <a:pt x="3642" y="3635"/>
                  </a:lnTo>
                  <a:lnTo>
                    <a:pt x="3610" y="3633"/>
                  </a:lnTo>
                  <a:lnTo>
                    <a:pt x="3605" y="3633"/>
                  </a:lnTo>
                  <a:lnTo>
                    <a:pt x="3573" y="3630"/>
                  </a:lnTo>
                  <a:lnTo>
                    <a:pt x="3567" y="3629"/>
                  </a:lnTo>
                  <a:lnTo>
                    <a:pt x="3536" y="3625"/>
                  </a:lnTo>
                  <a:lnTo>
                    <a:pt x="3530" y="3624"/>
                  </a:lnTo>
                  <a:lnTo>
                    <a:pt x="3499" y="3619"/>
                  </a:lnTo>
                  <a:lnTo>
                    <a:pt x="3493" y="3618"/>
                  </a:lnTo>
                  <a:lnTo>
                    <a:pt x="3462" y="3611"/>
                  </a:lnTo>
                  <a:lnTo>
                    <a:pt x="3456" y="3610"/>
                  </a:lnTo>
                  <a:lnTo>
                    <a:pt x="3426" y="3602"/>
                  </a:lnTo>
                  <a:lnTo>
                    <a:pt x="3420" y="3601"/>
                  </a:lnTo>
                  <a:lnTo>
                    <a:pt x="3390" y="3592"/>
                  </a:lnTo>
                  <a:lnTo>
                    <a:pt x="3384" y="3590"/>
                  </a:lnTo>
                  <a:lnTo>
                    <a:pt x="3354" y="3580"/>
                  </a:lnTo>
                  <a:lnTo>
                    <a:pt x="3349" y="3578"/>
                  </a:lnTo>
                  <a:lnTo>
                    <a:pt x="3319" y="3567"/>
                  </a:lnTo>
                  <a:lnTo>
                    <a:pt x="3314" y="3565"/>
                  </a:lnTo>
                  <a:lnTo>
                    <a:pt x="3284" y="3553"/>
                  </a:lnTo>
                  <a:lnTo>
                    <a:pt x="3279" y="3551"/>
                  </a:lnTo>
                  <a:lnTo>
                    <a:pt x="3250" y="3537"/>
                  </a:lnTo>
                  <a:lnTo>
                    <a:pt x="3245" y="3535"/>
                  </a:lnTo>
                  <a:lnTo>
                    <a:pt x="3216" y="3521"/>
                  </a:lnTo>
                  <a:lnTo>
                    <a:pt x="3211" y="3518"/>
                  </a:lnTo>
                  <a:lnTo>
                    <a:pt x="3183" y="3503"/>
                  </a:lnTo>
                  <a:lnTo>
                    <a:pt x="3178" y="3499"/>
                  </a:lnTo>
                  <a:lnTo>
                    <a:pt x="3150" y="3483"/>
                  </a:lnTo>
                  <a:lnTo>
                    <a:pt x="3145" y="3480"/>
                  </a:lnTo>
                  <a:lnTo>
                    <a:pt x="3119" y="3462"/>
                  </a:lnTo>
                  <a:lnTo>
                    <a:pt x="3114" y="3459"/>
                  </a:lnTo>
                  <a:lnTo>
                    <a:pt x="3088" y="3441"/>
                  </a:lnTo>
                  <a:lnTo>
                    <a:pt x="3083" y="3437"/>
                  </a:lnTo>
                  <a:lnTo>
                    <a:pt x="3058" y="3418"/>
                  </a:lnTo>
                  <a:lnTo>
                    <a:pt x="3053" y="3414"/>
                  </a:lnTo>
                  <a:lnTo>
                    <a:pt x="3029" y="3394"/>
                  </a:lnTo>
                  <a:lnTo>
                    <a:pt x="3025" y="3390"/>
                  </a:lnTo>
                  <a:lnTo>
                    <a:pt x="3001" y="3369"/>
                  </a:lnTo>
                  <a:lnTo>
                    <a:pt x="2997" y="3365"/>
                  </a:lnTo>
                  <a:lnTo>
                    <a:pt x="2974" y="3343"/>
                  </a:lnTo>
                  <a:lnTo>
                    <a:pt x="2970" y="3339"/>
                  </a:lnTo>
                  <a:lnTo>
                    <a:pt x="2948" y="3316"/>
                  </a:lnTo>
                  <a:lnTo>
                    <a:pt x="2944" y="3312"/>
                  </a:lnTo>
                  <a:lnTo>
                    <a:pt x="2923" y="3288"/>
                  </a:lnTo>
                  <a:lnTo>
                    <a:pt x="2919" y="3284"/>
                  </a:lnTo>
                  <a:lnTo>
                    <a:pt x="2899" y="3260"/>
                  </a:lnTo>
                  <a:lnTo>
                    <a:pt x="2895" y="3255"/>
                  </a:lnTo>
                  <a:lnTo>
                    <a:pt x="2876" y="3230"/>
                  </a:lnTo>
                  <a:lnTo>
                    <a:pt x="2872" y="3225"/>
                  </a:lnTo>
                  <a:lnTo>
                    <a:pt x="2854" y="3199"/>
                  </a:lnTo>
                  <a:lnTo>
                    <a:pt x="2851" y="3194"/>
                  </a:lnTo>
                  <a:lnTo>
                    <a:pt x="2833" y="3168"/>
                  </a:lnTo>
                  <a:lnTo>
                    <a:pt x="2830" y="3163"/>
                  </a:lnTo>
                  <a:lnTo>
                    <a:pt x="2814" y="3135"/>
                  </a:lnTo>
                  <a:lnTo>
                    <a:pt x="2811" y="3131"/>
                  </a:lnTo>
                  <a:lnTo>
                    <a:pt x="2795" y="3102"/>
                  </a:lnTo>
                  <a:lnTo>
                    <a:pt x="2793" y="3097"/>
                  </a:lnTo>
                  <a:lnTo>
                    <a:pt x="2778" y="3069"/>
                  </a:lnTo>
                  <a:lnTo>
                    <a:pt x="2776" y="3064"/>
                  </a:lnTo>
                  <a:lnTo>
                    <a:pt x="2762" y="3035"/>
                  </a:lnTo>
                  <a:lnTo>
                    <a:pt x="2760" y="3030"/>
                  </a:lnTo>
                  <a:lnTo>
                    <a:pt x="2748" y="3000"/>
                  </a:lnTo>
                  <a:lnTo>
                    <a:pt x="2746" y="2995"/>
                  </a:lnTo>
                  <a:lnTo>
                    <a:pt x="2735" y="2965"/>
                  </a:lnTo>
                  <a:lnTo>
                    <a:pt x="2733" y="2960"/>
                  </a:lnTo>
                  <a:lnTo>
                    <a:pt x="2723" y="2929"/>
                  </a:lnTo>
                  <a:lnTo>
                    <a:pt x="2721" y="2924"/>
                  </a:lnTo>
                  <a:lnTo>
                    <a:pt x="2712" y="2893"/>
                  </a:lnTo>
                  <a:lnTo>
                    <a:pt x="2711" y="2888"/>
                  </a:lnTo>
                  <a:lnTo>
                    <a:pt x="2709" y="2880"/>
                  </a:lnTo>
                  <a:lnTo>
                    <a:pt x="1050" y="2880"/>
                  </a:lnTo>
                  <a:lnTo>
                    <a:pt x="1017" y="2878"/>
                  </a:lnTo>
                  <a:lnTo>
                    <a:pt x="985" y="2871"/>
                  </a:lnTo>
                  <a:lnTo>
                    <a:pt x="954" y="2861"/>
                  </a:lnTo>
                  <a:lnTo>
                    <a:pt x="925" y="2847"/>
                  </a:lnTo>
                  <a:lnTo>
                    <a:pt x="898" y="2828"/>
                  </a:lnTo>
                  <a:lnTo>
                    <a:pt x="873" y="2807"/>
                  </a:lnTo>
                  <a:lnTo>
                    <a:pt x="852" y="2782"/>
                  </a:lnTo>
                  <a:lnTo>
                    <a:pt x="833" y="2755"/>
                  </a:lnTo>
                  <a:lnTo>
                    <a:pt x="819" y="2726"/>
                  </a:lnTo>
                  <a:lnTo>
                    <a:pt x="809" y="2695"/>
                  </a:lnTo>
                  <a:lnTo>
                    <a:pt x="802" y="2663"/>
                  </a:lnTo>
                  <a:lnTo>
                    <a:pt x="800" y="2630"/>
                  </a:lnTo>
                  <a:lnTo>
                    <a:pt x="802" y="2597"/>
                  </a:lnTo>
                  <a:lnTo>
                    <a:pt x="809" y="2565"/>
                  </a:lnTo>
                  <a:lnTo>
                    <a:pt x="819" y="2534"/>
                  </a:lnTo>
                  <a:lnTo>
                    <a:pt x="833" y="2505"/>
                  </a:lnTo>
                  <a:lnTo>
                    <a:pt x="852" y="2478"/>
                  </a:lnTo>
                  <a:lnTo>
                    <a:pt x="873" y="2453"/>
                  </a:lnTo>
                  <a:lnTo>
                    <a:pt x="898" y="2432"/>
                  </a:lnTo>
                  <a:lnTo>
                    <a:pt x="925" y="2413"/>
                  </a:lnTo>
                  <a:lnTo>
                    <a:pt x="954" y="2399"/>
                  </a:lnTo>
                  <a:lnTo>
                    <a:pt x="985" y="2389"/>
                  </a:lnTo>
                  <a:lnTo>
                    <a:pt x="1017" y="2382"/>
                  </a:lnTo>
                  <a:lnTo>
                    <a:pt x="1050" y="2380"/>
                  </a:lnTo>
                  <a:lnTo>
                    <a:pt x="2709" y="2380"/>
                  </a:lnTo>
                  <a:lnTo>
                    <a:pt x="2711" y="2372"/>
                  </a:lnTo>
                  <a:lnTo>
                    <a:pt x="2712" y="2367"/>
                  </a:lnTo>
                  <a:lnTo>
                    <a:pt x="2721" y="2336"/>
                  </a:lnTo>
                  <a:lnTo>
                    <a:pt x="2723" y="2331"/>
                  </a:lnTo>
                  <a:lnTo>
                    <a:pt x="2733" y="2300"/>
                  </a:lnTo>
                  <a:lnTo>
                    <a:pt x="2735" y="2295"/>
                  </a:lnTo>
                  <a:lnTo>
                    <a:pt x="2746" y="2265"/>
                  </a:lnTo>
                  <a:lnTo>
                    <a:pt x="2748" y="2260"/>
                  </a:lnTo>
                  <a:lnTo>
                    <a:pt x="2760" y="2230"/>
                  </a:lnTo>
                  <a:lnTo>
                    <a:pt x="2762" y="2225"/>
                  </a:lnTo>
                  <a:lnTo>
                    <a:pt x="2776" y="2196"/>
                  </a:lnTo>
                  <a:lnTo>
                    <a:pt x="2778" y="2191"/>
                  </a:lnTo>
                  <a:lnTo>
                    <a:pt x="2793" y="2163"/>
                  </a:lnTo>
                  <a:lnTo>
                    <a:pt x="2795" y="2158"/>
                  </a:lnTo>
                  <a:lnTo>
                    <a:pt x="2811" y="2129"/>
                  </a:lnTo>
                  <a:lnTo>
                    <a:pt x="2814" y="2125"/>
                  </a:lnTo>
                  <a:lnTo>
                    <a:pt x="2830" y="2097"/>
                  </a:lnTo>
                  <a:lnTo>
                    <a:pt x="2833" y="2092"/>
                  </a:lnTo>
                  <a:lnTo>
                    <a:pt x="2851" y="2066"/>
                  </a:lnTo>
                  <a:lnTo>
                    <a:pt x="2854" y="2061"/>
                  </a:lnTo>
                  <a:lnTo>
                    <a:pt x="2872" y="2035"/>
                  </a:lnTo>
                  <a:lnTo>
                    <a:pt x="2876" y="2030"/>
                  </a:lnTo>
                  <a:lnTo>
                    <a:pt x="2895" y="2005"/>
                  </a:lnTo>
                  <a:lnTo>
                    <a:pt x="2899" y="2000"/>
                  </a:lnTo>
                  <a:lnTo>
                    <a:pt x="2919" y="1976"/>
                  </a:lnTo>
                  <a:lnTo>
                    <a:pt x="2923" y="1972"/>
                  </a:lnTo>
                  <a:lnTo>
                    <a:pt x="2944" y="1948"/>
                  </a:lnTo>
                  <a:lnTo>
                    <a:pt x="2948" y="1944"/>
                  </a:lnTo>
                  <a:lnTo>
                    <a:pt x="2970" y="1921"/>
                  </a:lnTo>
                  <a:lnTo>
                    <a:pt x="2974" y="1917"/>
                  </a:lnTo>
                  <a:lnTo>
                    <a:pt x="2997" y="1895"/>
                  </a:lnTo>
                  <a:lnTo>
                    <a:pt x="3001" y="1891"/>
                  </a:lnTo>
                  <a:lnTo>
                    <a:pt x="3025" y="1870"/>
                  </a:lnTo>
                  <a:lnTo>
                    <a:pt x="3029" y="1866"/>
                  </a:lnTo>
                  <a:lnTo>
                    <a:pt x="3053" y="1846"/>
                  </a:lnTo>
                  <a:lnTo>
                    <a:pt x="3058" y="1842"/>
                  </a:lnTo>
                  <a:lnTo>
                    <a:pt x="3083" y="1823"/>
                  </a:lnTo>
                  <a:lnTo>
                    <a:pt x="3088" y="1819"/>
                  </a:lnTo>
                  <a:lnTo>
                    <a:pt x="3114" y="1801"/>
                  </a:lnTo>
                  <a:lnTo>
                    <a:pt x="3119" y="1798"/>
                  </a:lnTo>
                  <a:lnTo>
                    <a:pt x="3145" y="1780"/>
                  </a:lnTo>
                  <a:lnTo>
                    <a:pt x="3150" y="1777"/>
                  </a:lnTo>
                  <a:lnTo>
                    <a:pt x="3178" y="1761"/>
                  </a:lnTo>
                  <a:lnTo>
                    <a:pt x="3183" y="1757"/>
                  </a:lnTo>
                  <a:lnTo>
                    <a:pt x="3211" y="1742"/>
                  </a:lnTo>
                  <a:lnTo>
                    <a:pt x="3216" y="1739"/>
                  </a:lnTo>
                  <a:lnTo>
                    <a:pt x="3245" y="1725"/>
                  </a:lnTo>
                  <a:lnTo>
                    <a:pt x="3250" y="1723"/>
                  </a:lnTo>
                  <a:lnTo>
                    <a:pt x="3279" y="1709"/>
                  </a:lnTo>
                  <a:lnTo>
                    <a:pt x="3284" y="1707"/>
                  </a:lnTo>
                  <a:lnTo>
                    <a:pt x="3314" y="1695"/>
                  </a:lnTo>
                  <a:lnTo>
                    <a:pt x="3319" y="1693"/>
                  </a:lnTo>
                  <a:lnTo>
                    <a:pt x="3349" y="1682"/>
                  </a:lnTo>
                  <a:lnTo>
                    <a:pt x="3354" y="1680"/>
                  </a:lnTo>
                  <a:lnTo>
                    <a:pt x="3384" y="1670"/>
                  </a:lnTo>
                  <a:lnTo>
                    <a:pt x="3390" y="1668"/>
                  </a:lnTo>
                  <a:lnTo>
                    <a:pt x="3420" y="1659"/>
                  </a:lnTo>
                  <a:lnTo>
                    <a:pt x="3426" y="1658"/>
                  </a:lnTo>
                  <a:lnTo>
                    <a:pt x="3456" y="1650"/>
                  </a:lnTo>
                  <a:lnTo>
                    <a:pt x="3462" y="1649"/>
                  </a:lnTo>
                  <a:lnTo>
                    <a:pt x="3493" y="1642"/>
                  </a:lnTo>
                  <a:lnTo>
                    <a:pt x="3499" y="1641"/>
                  </a:lnTo>
                  <a:lnTo>
                    <a:pt x="3530" y="1636"/>
                  </a:lnTo>
                  <a:lnTo>
                    <a:pt x="3536" y="1635"/>
                  </a:lnTo>
                  <a:lnTo>
                    <a:pt x="3567" y="1631"/>
                  </a:lnTo>
                  <a:lnTo>
                    <a:pt x="3573" y="1630"/>
                  </a:lnTo>
                  <a:lnTo>
                    <a:pt x="3605" y="1627"/>
                  </a:lnTo>
                  <a:lnTo>
                    <a:pt x="3610" y="1627"/>
                  </a:lnTo>
                  <a:lnTo>
                    <a:pt x="3642" y="1625"/>
                  </a:lnTo>
                  <a:lnTo>
                    <a:pt x="3648" y="1625"/>
                  </a:lnTo>
                  <a:lnTo>
                    <a:pt x="3680" y="1624"/>
                  </a:lnTo>
                  <a:lnTo>
                    <a:pt x="3686" y="1624"/>
                  </a:lnTo>
                  <a:lnTo>
                    <a:pt x="3718" y="1625"/>
                  </a:lnTo>
                  <a:lnTo>
                    <a:pt x="3724" y="1625"/>
                  </a:lnTo>
                  <a:lnTo>
                    <a:pt x="3756" y="1627"/>
                  </a:lnTo>
                  <a:lnTo>
                    <a:pt x="3762" y="1627"/>
                  </a:lnTo>
                  <a:lnTo>
                    <a:pt x="3794" y="1630"/>
                  </a:lnTo>
                  <a:lnTo>
                    <a:pt x="3799" y="1631"/>
                  </a:lnTo>
                  <a:lnTo>
                    <a:pt x="3831" y="1635"/>
                  </a:lnTo>
                  <a:lnTo>
                    <a:pt x="3836" y="1636"/>
                  </a:lnTo>
                  <a:lnTo>
                    <a:pt x="3868" y="1641"/>
                  </a:lnTo>
                  <a:lnTo>
                    <a:pt x="3874" y="1642"/>
                  </a:lnTo>
                  <a:lnTo>
                    <a:pt x="3905" y="1649"/>
                  </a:lnTo>
                  <a:lnTo>
                    <a:pt x="3910" y="1650"/>
                  </a:lnTo>
                  <a:lnTo>
                    <a:pt x="3941" y="1658"/>
                  </a:lnTo>
                  <a:lnTo>
                    <a:pt x="3947" y="1659"/>
                  </a:lnTo>
                  <a:lnTo>
                    <a:pt x="3977" y="1668"/>
                  </a:lnTo>
                  <a:lnTo>
                    <a:pt x="3983" y="1670"/>
                  </a:lnTo>
                  <a:lnTo>
                    <a:pt x="4013" y="1680"/>
                  </a:lnTo>
                  <a:lnTo>
                    <a:pt x="4018" y="1682"/>
                  </a:lnTo>
                  <a:lnTo>
                    <a:pt x="4048" y="1693"/>
                  </a:lnTo>
                  <a:lnTo>
                    <a:pt x="4053" y="1695"/>
                  </a:lnTo>
                  <a:lnTo>
                    <a:pt x="4083" y="1707"/>
                  </a:lnTo>
                  <a:lnTo>
                    <a:pt x="4088" y="1709"/>
                  </a:lnTo>
                  <a:lnTo>
                    <a:pt x="4117" y="1723"/>
                  </a:lnTo>
                  <a:lnTo>
                    <a:pt x="4122" y="1725"/>
                  </a:lnTo>
                  <a:lnTo>
                    <a:pt x="4151" y="1740"/>
                  </a:lnTo>
                  <a:lnTo>
                    <a:pt x="4155" y="1742"/>
                  </a:lnTo>
                  <a:lnTo>
                    <a:pt x="4184" y="1758"/>
                  </a:lnTo>
                  <a:lnTo>
                    <a:pt x="4188" y="1761"/>
                  </a:lnTo>
                  <a:lnTo>
                    <a:pt x="4216" y="1777"/>
                  </a:lnTo>
                  <a:lnTo>
                    <a:pt x="4221" y="1780"/>
                  </a:lnTo>
                  <a:lnTo>
                    <a:pt x="4247" y="1798"/>
                  </a:lnTo>
                  <a:lnTo>
                    <a:pt x="4252" y="1801"/>
                  </a:lnTo>
                  <a:lnTo>
                    <a:pt x="4278" y="1819"/>
                  </a:lnTo>
                  <a:lnTo>
                    <a:pt x="4283" y="1823"/>
                  </a:lnTo>
                  <a:lnTo>
                    <a:pt x="4308" y="1842"/>
                  </a:lnTo>
                  <a:lnTo>
                    <a:pt x="4312" y="1846"/>
                  </a:lnTo>
                  <a:lnTo>
                    <a:pt x="4337" y="1866"/>
                  </a:lnTo>
                  <a:lnTo>
                    <a:pt x="4341" y="1870"/>
                  </a:lnTo>
                  <a:lnTo>
                    <a:pt x="4365" y="1891"/>
                  </a:lnTo>
                  <a:lnTo>
                    <a:pt x="4369" y="1895"/>
                  </a:lnTo>
                  <a:lnTo>
                    <a:pt x="4392" y="1917"/>
                  </a:lnTo>
                  <a:lnTo>
                    <a:pt x="4396" y="1921"/>
                  </a:lnTo>
                  <a:lnTo>
                    <a:pt x="4418" y="1944"/>
                  </a:lnTo>
                  <a:lnTo>
                    <a:pt x="4422" y="1948"/>
                  </a:lnTo>
                  <a:lnTo>
                    <a:pt x="4443" y="1971"/>
                  </a:lnTo>
                  <a:lnTo>
                    <a:pt x="4447" y="1976"/>
                  </a:lnTo>
                  <a:lnTo>
                    <a:pt x="4468" y="2000"/>
                  </a:lnTo>
                  <a:lnTo>
                    <a:pt x="4471" y="2005"/>
                  </a:lnTo>
                  <a:lnTo>
                    <a:pt x="4491" y="2030"/>
                  </a:lnTo>
                  <a:lnTo>
                    <a:pt x="4494" y="2034"/>
                  </a:lnTo>
                  <a:lnTo>
                    <a:pt x="4513" y="2060"/>
                  </a:lnTo>
                  <a:lnTo>
                    <a:pt x="4516" y="2065"/>
                  </a:lnTo>
                  <a:lnTo>
                    <a:pt x="4533" y="2092"/>
                  </a:lnTo>
                  <a:lnTo>
                    <a:pt x="4536" y="2096"/>
                  </a:lnTo>
                  <a:lnTo>
                    <a:pt x="4553" y="2124"/>
                  </a:lnTo>
                  <a:lnTo>
                    <a:pt x="4556" y="2130"/>
                  </a:lnTo>
                  <a:lnTo>
                    <a:pt x="4572" y="2158"/>
                  </a:lnTo>
                  <a:lnTo>
                    <a:pt x="4575" y="2163"/>
                  </a:lnTo>
                  <a:lnTo>
                    <a:pt x="4589" y="2191"/>
                  </a:lnTo>
                  <a:lnTo>
                    <a:pt x="4591" y="2196"/>
                  </a:lnTo>
                  <a:lnTo>
                    <a:pt x="4605" y="2226"/>
                  </a:lnTo>
                  <a:lnTo>
                    <a:pt x="4607" y="2231"/>
                  </a:lnTo>
                  <a:lnTo>
                    <a:pt x="4619" y="2260"/>
                  </a:lnTo>
                  <a:lnTo>
                    <a:pt x="4621" y="2266"/>
                  </a:lnTo>
                  <a:lnTo>
                    <a:pt x="4632" y="2296"/>
                  </a:lnTo>
                  <a:lnTo>
                    <a:pt x="4634" y="2301"/>
                  </a:lnTo>
                  <a:lnTo>
                    <a:pt x="4644" y="2331"/>
                  </a:lnTo>
                  <a:lnTo>
                    <a:pt x="4646" y="2337"/>
                  </a:lnTo>
                  <a:lnTo>
                    <a:pt x="4654" y="2367"/>
                  </a:lnTo>
                  <a:close/>
                  <a:moveTo>
                    <a:pt x="3036" y="2348"/>
                  </a:moveTo>
                  <a:lnTo>
                    <a:pt x="3026" y="2372"/>
                  </a:lnTo>
                  <a:lnTo>
                    <a:pt x="3023" y="2380"/>
                  </a:lnTo>
                  <a:lnTo>
                    <a:pt x="4344" y="2380"/>
                  </a:lnTo>
                  <a:lnTo>
                    <a:pt x="4341" y="2372"/>
                  </a:lnTo>
                  <a:lnTo>
                    <a:pt x="4331" y="2348"/>
                  </a:lnTo>
                  <a:lnTo>
                    <a:pt x="4320" y="2324"/>
                  </a:lnTo>
                  <a:lnTo>
                    <a:pt x="4308" y="2300"/>
                  </a:lnTo>
                  <a:lnTo>
                    <a:pt x="4295" y="2277"/>
                  </a:lnTo>
                  <a:lnTo>
                    <a:pt x="4282" y="2255"/>
                  </a:lnTo>
                  <a:lnTo>
                    <a:pt x="4267" y="2233"/>
                  </a:lnTo>
                  <a:lnTo>
                    <a:pt x="4251" y="2211"/>
                  </a:lnTo>
                  <a:lnTo>
                    <a:pt x="4235" y="2190"/>
                  </a:lnTo>
                  <a:lnTo>
                    <a:pt x="4218" y="2170"/>
                  </a:lnTo>
                  <a:lnTo>
                    <a:pt x="4201" y="2150"/>
                  </a:lnTo>
                  <a:lnTo>
                    <a:pt x="4182" y="2131"/>
                  </a:lnTo>
                  <a:lnTo>
                    <a:pt x="4163" y="2113"/>
                  </a:lnTo>
                  <a:lnTo>
                    <a:pt x="4144" y="2095"/>
                  </a:lnTo>
                  <a:lnTo>
                    <a:pt x="4123" y="2078"/>
                  </a:lnTo>
                  <a:lnTo>
                    <a:pt x="4102" y="2062"/>
                  </a:lnTo>
                  <a:lnTo>
                    <a:pt x="4081" y="2047"/>
                  </a:lnTo>
                  <a:lnTo>
                    <a:pt x="4059" y="2033"/>
                  </a:lnTo>
                  <a:lnTo>
                    <a:pt x="4036" y="2019"/>
                  </a:lnTo>
                  <a:lnTo>
                    <a:pt x="4013" y="2006"/>
                  </a:lnTo>
                  <a:lnTo>
                    <a:pt x="3989" y="1994"/>
                  </a:lnTo>
                  <a:lnTo>
                    <a:pt x="3965" y="1983"/>
                  </a:lnTo>
                  <a:lnTo>
                    <a:pt x="3941" y="1973"/>
                  </a:lnTo>
                  <a:lnTo>
                    <a:pt x="3916" y="1964"/>
                  </a:lnTo>
                  <a:lnTo>
                    <a:pt x="3891" y="1956"/>
                  </a:lnTo>
                  <a:lnTo>
                    <a:pt x="3866" y="1948"/>
                  </a:lnTo>
                  <a:lnTo>
                    <a:pt x="3840" y="1942"/>
                  </a:lnTo>
                  <a:lnTo>
                    <a:pt x="3815" y="1936"/>
                  </a:lnTo>
                  <a:lnTo>
                    <a:pt x="3789" y="1932"/>
                  </a:lnTo>
                  <a:lnTo>
                    <a:pt x="3762" y="1929"/>
                  </a:lnTo>
                  <a:lnTo>
                    <a:pt x="3736" y="1926"/>
                  </a:lnTo>
                  <a:lnTo>
                    <a:pt x="3710" y="1925"/>
                  </a:lnTo>
                  <a:lnTo>
                    <a:pt x="3683" y="1924"/>
                  </a:lnTo>
                  <a:lnTo>
                    <a:pt x="3657" y="1925"/>
                  </a:lnTo>
                  <a:lnTo>
                    <a:pt x="3630" y="1926"/>
                  </a:lnTo>
                  <a:lnTo>
                    <a:pt x="3604" y="1929"/>
                  </a:lnTo>
                  <a:lnTo>
                    <a:pt x="3578" y="1932"/>
                  </a:lnTo>
                  <a:lnTo>
                    <a:pt x="3552" y="1936"/>
                  </a:lnTo>
                  <a:lnTo>
                    <a:pt x="3526" y="1942"/>
                  </a:lnTo>
                  <a:lnTo>
                    <a:pt x="3501" y="1948"/>
                  </a:lnTo>
                  <a:lnTo>
                    <a:pt x="3476" y="1956"/>
                  </a:lnTo>
                  <a:lnTo>
                    <a:pt x="3451" y="1964"/>
                  </a:lnTo>
                  <a:lnTo>
                    <a:pt x="3426" y="1973"/>
                  </a:lnTo>
                  <a:lnTo>
                    <a:pt x="3401" y="1983"/>
                  </a:lnTo>
                  <a:lnTo>
                    <a:pt x="3377" y="1994"/>
                  </a:lnTo>
                  <a:lnTo>
                    <a:pt x="3353" y="2006"/>
                  </a:lnTo>
                  <a:lnTo>
                    <a:pt x="3330" y="2019"/>
                  </a:lnTo>
                  <a:lnTo>
                    <a:pt x="3307" y="2033"/>
                  </a:lnTo>
                  <a:lnTo>
                    <a:pt x="3285" y="2047"/>
                  </a:lnTo>
                  <a:lnTo>
                    <a:pt x="3264" y="2062"/>
                  </a:lnTo>
                  <a:lnTo>
                    <a:pt x="3243" y="2078"/>
                  </a:lnTo>
                  <a:lnTo>
                    <a:pt x="3223" y="2095"/>
                  </a:lnTo>
                  <a:lnTo>
                    <a:pt x="3203" y="2113"/>
                  </a:lnTo>
                  <a:lnTo>
                    <a:pt x="3184" y="2131"/>
                  </a:lnTo>
                  <a:lnTo>
                    <a:pt x="3166" y="2150"/>
                  </a:lnTo>
                  <a:lnTo>
                    <a:pt x="3148" y="2170"/>
                  </a:lnTo>
                  <a:lnTo>
                    <a:pt x="3131" y="2190"/>
                  </a:lnTo>
                  <a:lnTo>
                    <a:pt x="3115" y="2211"/>
                  </a:lnTo>
                  <a:lnTo>
                    <a:pt x="3100" y="2232"/>
                  </a:lnTo>
                  <a:lnTo>
                    <a:pt x="3086" y="2254"/>
                  </a:lnTo>
                  <a:lnTo>
                    <a:pt x="3072" y="2277"/>
                  </a:lnTo>
                  <a:lnTo>
                    <a:pt x="3059" y="2300"/>
                  </a:lnTo>
                  <a:lnTo>
                    <a:pt x="3047" y="2324"/>
                  </a:lnTo>
                  <a:lnTo>
                    <a:pt x="3036" y="2348"/>
                  </a:lnTo>
                  <a:close/>
                  <a:moveTo>
                    <a:pt x="4331" y="2912"/>
                  </a:moveTo>
                  <a:lnTo>
                    <a:pt x="4341" y="2888"/>
                  </a:lnTo>
                  <a:lnTo>
                    <a:pt x="4344" y="2880"/>
                  </a:lnTo>
                  <a:lnTo>
                    <a:pt x="3023" y="2880"/>
                  </a:lnTo>
                  <a:lnTo>
                    <a:pt x="3026" y="2888"/>
                  </a:lnTo>
                  <a:lnTo>
                    <a:pt x="3036" y="2912"/>
                  </a:lnTo>
                  <a:lnTo>
                    <a:pt x="3047" y="2936"/>
                  </a:lnTo>
                  <a:lnTo>
                    <a:pt x="3059" y="2960"/>
                  </a:lnTo>
                  <a:lnTo>
                    <a:pt x="3072" y="2983"/>
                  </a:lnTo>
                  <a:lnTo>
                    <a:pt x="3086" y="3006"/>
                  </a:lnTo>
                  <a:lnTo>
                    <a:pt x="3100" y="3028"/>
                  </a:lnTo>
                  <a:lnTo>
                    <a:pt x="3115" y="3049"/>
                  </a:lnTo>
                  <a:lnTo>
                    <a:pt x="3131" y="3070"/>
                  </a:lnTo>
                  <a:lnTo>
                    <a:pt x="3148" y="3090"/>
                  </a:lnTo>
                  <a:lnTo>
                    <a:pt x="3166" y="3110"/>
                  </a:lnTo>
                  <a:lnTo>
                    <a:pt x="3184" y="3129"/>
                  </a:lnTo>
                  <a:lnTo>
                    <a:pt x="3203" y="3147"/>
                  </a:lnTo>
                  <a:lnTo>
                    <a:pt x="3223" y="3165"/>
                  </a:lnTo>
                  <a:lnTo>
                    <a:pt x="3243" y="3182"/>
                  </a:lnTo>
                  <a:lnTo>
                    <a:pt x="3264" y="3198"/>
                  </a:lnTo>
                  <a:lnTo>
                    <a:pt x="3285" y="3213"/>
                  </a:lnTo>
                  <a:lnTo>
                    <a:pt x="3307" y="3227"/>
                  </a:lnTo>
                  <a:lnTo>
                    <a:pt x="3330" y="3241"/>
                  </a:lnTo>
                  <a:lnTo>
                    <a:pt x="3353" y="3254"/>
                  </a:lnTo>
                  <a:lnTo>
                    <a:pt x="3377" y="3266"/>
                  </a:lnTo>
                  <a:lnTo>
                    <a:pt x="3401" y="3277"/>
                  </a:lnTo>
                  <a:lnTo>
                    <a:pt x="3426" y="3287"/>
                  </a:lnTo>
                  <a:lnTo>
                    <a:pt x="3451" y="3296"/>
                  </a:lnTo>
                  <a:lnTo>
                    <a:pt x="3476" y="3304"/>
                  </a:lnTo>
                  <a:lnTo>
                    <a:pt x="3501" y="3312"/>
                  </a:lnTo>
                  <a:lnTo>
                    <a:pt x="3526" y="3318"/>
                  </a:lnTo>
                  <a:lnTo>
                    <a:pt x="3552" y="3324"/>
                  </a:lnTo>
                  <a:lnTo>
                    <a:pt x="3578" y="3328"/>
                  </a:lnTo>
                  <a:lnTo>
                    <a:pt x="3604" y="3331"/>
                  </a:lnTo>
                  <a:lnTo>
                    <a:pt x="3630" y="3334"/>
                  </a:lnTo>
                  <a:lnTo>
                    <a:pt x="3657" y="3335"/>
                  </a:lnTo>
                  <a:lnTo>
                    <a:pt x="3683" y="3336"/>
                  </a:lnTo>
                  <a:lnTo>
                    <a:pt x="3710" y="3335"/>
                  </a:lnTo>
                  <a:lnTo>
                    <a:pt x="3736" y="3334"/>
                  </a:lnTo>
                  <a:lnTo>
                    <a:pt x="3762" y="3331"/>
                  </a:lnTo>
                  <a:lnTo>
                    <a:pt x="3789" y="3328"/>
                  </a:lnTo>
                  <a:lnTo>
                    <a:pt x="3815" y="3324"/>
                  </a:lnTo>
                  <a:lnTo>
                    <a:pt x="3840" y="3318"/>
                  </a:lnTo>
                  <a:lnTo>
                    <a:pt x="3866" y="3312"/>
                  </a:lnTo>
                  <a:lnTo>
                    <a:pt x="3891" y="3304"/>
                  </a:lnTo>
                  <a:lnTo>
                    <a:pt x="3916" y="3296"/>
                  </a:lnTo>
                  <a:lnTo>
                    <a:pt x="3941" y="3287"/>
                  </a:lnTo>
                  <a:lnTo>
                    <a:pt x="3965" y="3277"/>
                  </a:lnTo>
                  <a:lnTo>
                    <a:pt x="3989" y="3266"/>
                  </a:lnTo>
                  <a:lnTo>
                    <a:pt x="4013" y="3254"/>
                  </a:lnTo>
                  <a:lnTo>
                    <a:pt x="4036" y="3241"/>
                  </a:lnTo>
                  <a:lnTo>
                    <a:pt x="4059" y="3227"/>
                  </a:lnTo>
                  <a:lnTo>
                    <a:pt x="4081" y="3213"/>
                  </a:lnTo>
                  <a:lnTo>
                    <a:pt x="4102" y="3198"/>
                  </a:lnTo>
                  <a:lnTo>
                    <a:pt x="4123" y="3182"/>
                  </a:lnTo>
                  <a:lnTo>
                    <a:pt x="4144" y="3165"/>
                  </a:lnTo>
                  <a:lnTo>
                    <a:pt x="4163" y="3147"/>
                  </a:lnTo>
                  <a:lnTo>
                    <a:pt x="4182" y="3129"/>
                  </a:lnTo>
                  <a:lnTo>
                    <a:pt x="4201" y="3110"/>
                  </a:lnTo>
                  <a:lnTo>
                    <a:pt x="4218" y="3090"/>
                  </a:lnTo>
                  <a:lnTo>
                    <a:pt x="4235" y="3070"/>
                  </a:lnTo>
                  <a:lnTo>
                    <a:pt x="4251" y="3049"/>
                  </a:lnTo>
                  <a:lnTo>
                    <a:pt x="4267" y="3027"/>
                  </a:lnTo>
                  <a:lnTo>
                    <a:pt x="4282" y="3005"/>
                  </a:lnTo>
                  <a:lnTo>
                    <a:pt x="4295" y="2983"/>
                  </a:lnTo>
                  <a:lnTo>
                    <a:pt x="4308" y="2960"/>
                  </a:lnTo>
                  <a:lnTo>
                    <a:pt x="4320" y="2936"/>
                  </a:lnTo>
                  <a:lnTo>
                    <a:pt x="4331" y="2912"/>
                  </a:lnTo>
                  <a:close/>
                  <a:moveTo>
                    <a:pt x="9102" y="5198"/>
                  </a:moveTo>
                  <a:lnTo>
                    <a:pt x="9075" y="5217"/>
                  </a:lnTo>
                  <a:lnTo>
                    <a:pt x="9046" y="5231"/>
                  </a:lnTo>
                  <a:lnTo>
                    <a:pt x="9015" y="5241"/>
                  </a:lnTo>
                  <a:lnTo>
                    <a:pt x="8983" y="5248"/>
                  </a:lnTo>
                  <a:lnTo>
                    <a:pt x="8950" y="5250"/>
                  </a:lnTo>
                  <a:lnTo>
                    <a:pt x="7554" y="5250"/>
                  </a:lnTo>
                  <a:lnTo>
                    <a:pt x="7552" y="5258"/>
                  </a:lnTo>
                  <a:lnTo>
                    <a:pt x="7551" y="5263"/>
                  </a:lnTo>
                  <a:lnTo>
                    <a:pt x="7542" y="5294"/>
                  </a:lnTo>
                  <a:lnTo>
                    <a:pt x="7540" y="5299"/>
                  </a:lnTo>
                  <a:lnTo>
                    <a:pt x="7530" y="5330"/>
                  </a:lnTo>
                  <a:lnTo>
                    <a:pt x="7528" y="5335"/>
                  </a:lnTo>
                  <a:lnTo>
                    <a:pt x="7517" y="5365"/>
                  </a:lnTo>
                  <a:lnTo>
                    <a:pt x="7515" y="5370"/>
                  </a:lnTo>
                  <a:lnTo>
                    <a:pt x="7503" y="5400"/>
                  </a:lnTo>
                  <a:lnTo>
                    <a:pt x="7501" y="5405"/>
                  </a:lnTo>
                  <a:lnTo>
                    <a:pt x="7487" y="5434"/>
                  </a:lnTo>
                  <a:lnTo>
                    <a:pt x="7485" y="5439"/>
                  </a:lnTo>
                  <a:lnTo>
                    <a:pt x="7470" y="5467"/>
                  </a:lnTo>
                  <a:lnTo>
                    <a:pt x="7468" y="5472"/>
                  </a:lnTo>
                  <a:lnTo>
                    <a:pt x="7452" y="5501"/>
                  </a:lnTo>
                  <a:lnTo>
                    <a:pt x="7449" y="5505"/>
                  </a:lnTo>
                  <a:lnTo>
                    <a:pt x="7433" y="5533"/>
                  </a:lnTo>
                  <a:lnTo>
                    <a:pt x="7430" y="5538"/>
                  </a:lnTo>
                  <a:lnTo>
                    <a:pt x="7412" y="5564"/>
                  </a:lnTo>
                  <a:lnTo>
                    <a:pt x="7409" y="5569"/>
                  </a:lnTo>
                  <a:lnTo>
                    <a:pt x="7391" y="5595"/>
                  </a:lnTo>
                  <a:lnTo>
                    <a:pt x="7387" y="5600"/>
                  </a:lnTo>
                  <a:lnTo>
                    <a:pt x="7368" y="5625"/>
                  </a:lnTo>
                  <a:lnTo>
                    <a:pt x="7364" y="5630"/>
                  </a:lnTo>
                  <a:lnTo>
                    <a:pt x="7344" y="5654"/>
                  </a:lnTo>
                  <a:lnTo>
                    <a:pt x="7340" y="5658"/>
                  </a:lnTo>
                  <a:lnTo>
                    <a:pt x="7319" y="5682"/>
                  </a:lnTo>
                  <a:lnTo>
                    <a:pt x="7315" y="5686"/>
                  </a:lnTo>
                  <a:lnTo>
                    <a:pt x="7293" y="5709"/>
                  </a:lnTo>
                  <a:lnTo>
                    <a:pt x="7289" y="5713"/>
                  </a:lnTo>
                  <a:lnTo>
                    <a:pt x="7266" y="5735"/>
                  </a:lnTo>
                  <a:lnTo>
                    <a:pt x="7262" y="5739"/>
                  </a:lnTo>
                  <a:lnTo>
                    <a:pt x="7238" y="5760"/>
                  </a:lnTo>
                  <a:lnTo>
                    <a:pt x="7234" y="5764"/>
                  </a:lnTo>
                  <a:lnTo>
                    <a:pt x="7210" y="5784"/>
                  </a:lnTo>
                  <a:lnTo>
                    <a:pt x="7205" y="5788"/>
                  </a:lnTo>
                  <a:lnTo>
                    <a:pt x="7180" y="5807"/>
                  </a:lnTo>
                  <a:lnTo>
                    <a:pt x="7175" y="5811"/>
                  </a:lnTo>
                  <a:lnTo>
                    <a:pt x="7149" y="5829"/>
                  </a:lnTo>
                  <a:lnTo>
                    <a:pt x="7144" y="5832"/>
                  </a:lnTo>
                  <a:lnTo>
                    <a:pt x="7118" y="5850"/>
                  </a:lnTo>
                  <a:lnTo>
                    <a:pt x="7113" y="5853"/>
                  </a:lnTo>
                  <a:lnTo>
                    <a:pt x="7085" y="5869"/>
                  </a:lnTo>
                  <a:lnTo>
                    <a:pt x="7081" y="5872"/>
                  </a:lnTo>
                  <a:lnTo>
                    <a:pt x="7052" y="5888"/>
                  </a:lnTo>
                  <a:lnTo>
                    <a:pt x="7047" y="5890"/>
                  </a:lnTo>
                  <a:lnTo>
                    <a:pt x="7019" y="5905"/>
                  </a:lnTo>
                  <a:lnTo>
                    <a:pt x="7014" y="5907"/>
                  </a:lnTo>
                  <a:lnTo>
                    <a:pt x="6985" y="5921"/>
                  </a:lnTo>
                  <a:lnTo>
                    <a:pt x="6980" y="5923"/>
                  </a:lnTo>
                  <a:lnTo>
                    <a:pt x="6950" y="5935"/>
                  </a:lnTo>
                  <a:lnTo>
                    <a:pt x="6945" y="5937"/>
                  </a:lnTo>
                  <a:lnTo>
                    <a:pt x="6915" y="5948"/>
                  </a:lnTo>
                  <a:lnTo>
                    <a:pt x="6910" y="5950"/>
                  </a:lnTo>
                  <a:lnTo>
                    <a:pt x="6879" y="5960"/>
                  </a:lnTo>
                  <a:lnTo>
                    <a:pt x="6874" y="5962"/>
                  </a:lnTo>
                  <a:lnTo>
                    <a:pt x="6843" y="5971"/>
                  </a:lnTo>
                  <a:lnTo>
                    <a:pt x="6838" y="5972"/>
                  </a:lnTo>
                  <a:lnTo>
                    <a:pt x="6807" y="5980"/>
                  </a:lnTo>
                  <a:lnTo>
                    <a:pt x="6801" y="5981"/>
                  </a:lnTo>
                  <a:lnTo>
                    <a:pt x="6770" y="5988"/>
                  </a:lnTo>
                  <a:lnTo>
                    <a:pt x="6765" y="5989"/>
                  </a:lnTo>
                  <a:lnTo>
                    <a:pt x="6733" y="5994"/>
                  </a:lnTo>
                  <a:lnTo>
                    <a:pt x="6727" y="5995"/>
                  </a:lnTo>
                  <a:lnTo>
                    <a:pt x="6696" y="5999"/>
                  </a:lnTo>
                  <a:lnTo>
                    <a:pt x="6690" y="6000"/>
                  </a:lnTo>
                  <a:lnTo>
                    <a:pt x="6658" y="6003"/>
                  </a:lnTo>
                  <a:lnTo>
                    <a:pt x="6653" y="6003"/>
                  </a:lnTo>
                  <a:lnTo>
                    <a:pt x="6621" y="6005"/>
                  </a:lnTo>
                  <a:lnTo>
                    <a:pt x="6615" y="6005"/>
                  </a:lnTo>
                  <a:lnTo>
                    <a:pt x="6583" y="6006"/>
                  </a:lnTo>
                  <a:lnTo>
                    <a:pt x="6577" y="6006"/>
                  </a:lnTo>
                  <a:lnTo>
                    <a:pt x="6545" y="6005"/>
                  </a:lnTo>
                  <a:lnTo>
                    <a:pt x="6539" y="6005"/>
                  </a:lnTo>
                  <a:lnTo>
                    <a:pt x="6507" y="6003"/>
                  </a:lnTo>
                  <a:lnTo>
                    <a:pt x="6502" y="6003"/>
                  </a:lnTo>
                  <a:lnTo>
                    <a:pt x="6470" y="6000"/>
                  </a:lnTo>
                  <a:lnTo>
                    <a:pt x="6464" y="5999"/>
                  </a:lnTo>
                  <a:lnTo>
                    <a:pt x="6433" y="5995"/>
                  </a:lnTo>
                  <a:lnTo>
                    <a:pt x="6427" y="5994"/>
                  </a:lnTo>
                  <a:lnTo>
                    <a:pt x="6395" y="5989"/>
                  </a:lnTo>
                  <a:lnTo>
                    <a:pt x="6390" y="5988"/>
                  </a:lnTo>
                  <a:lnTo>
                    <a:pt x="6359" y="5981"/>
                  </a:lnTo>
                  <a:lnTo>
                    <a:pt x="6353" y="5980"/>
                  </a:lnTo>
                  <a:lnTo>
                    <a:pt x="6322" y="5972"/>
                  </a:lnTo>
                  <a:lnTo>
                    <a:pt x="6317" y="5971"/>
                  </a:lnTo>
                  <a:lnTo>
                    <a:pt x="6286" y="5962"/>
                  </a:lnTo>
                  <a:lnTo>
                    <a:pt x="6281" y="5960"/>
                  </a:lnTo>
                  <a:lnTo>
                    <a:pt x="6250" y="5950"/>
                  </a:lnTo>
                  <a:lnTo>
                    <a:pt x="6245" y="5948"/>
                  </a:lnTo>
                  <a:lnTo>
                    <a:pt x="6215" y="5937"/>
                  </a:lnTo>
                  <a:lnTo>
                    <a:pt x="6210" y="5935"/>
                  </a:lnTo>
                  <a:lnTo>
                    <a:pt x="6180" y="5923"/>
                  </a:lnTo>
                  <a:lnTo>
                    <a:pt x="6175" y="5921"/>
                  </a:lnTo>
                  <a:lnTo>
                    <a:pt x="6146" y="5907"/>
                  </a:lnTo>
                  <a:lnTo>
                    <a:pt x="6141" y="5905"/>
                  </a:lnTo>
                  <a:lnTo>
                    <a:pt x="6113" y="5890"/>
                  </a:lnTo>
                  <a:lnTo>
                    <a:pt x="6108" y="5888"/>
                  </a:lnTo>
                  <a:lnTo>
                    <a:pt x="6079" y="5872"/>
                  </a:lnTo>
                  <a:lnTo>
                    <a:pt x="6075" y="5869"/>
                  </a:lnTo>
                  <a:lnTo>
                    <a:pt x="6047" y="5853"/>
                  </a:lnTo>
                  <a:lnTo>
                    <a:pt x="6042" y="5850"/>
                  </a:lnTo>
                  <a:lnTo>
                    <a:pt x="6016" y="5832"/>
                  </a:lnTo>
                  <a:lnTo>
                    <a:pt x="6011" y="5829"/>
                  </a:lnTo>
                  <a:lnTo>
                    <a:pt x="5985" y="5811"/>
                  </a:lnTo>
                  <a:lnTo>
                    <a:pt x="5980" y="5807"/>
                  </a:lnTo>
                  <a:lnTo>
                    <a:pt x="5955" y="5788"/>
                  </a:lnTo>
                  <a:lnTo>
                    <a:pt x="5950" y="5784"/>
                  </a:lnTo>
                  <a:lnTo>
                    <a:pt x="5926" y="5764"/>
                  </a:lnTo>
                  <a:lnTo>
                    <a:pt x="5922" y="5760"/>
                  </a:lnTo>
                  <a:lnTo>
                    <a:pt x="5898" y="5739"/>
                  </a:lnTo>
                  <a:lnTo>
                    <a:pt x="5894" y="5735"/>
                  </a:lnTo>
                  <a:lnTo>
                    <a:pt x="5871" y="5713"/>
                  </a:lnTo>
                  <a:lnTo>
                    <a:pt x="5867" y="5709"/>
                  </a:lnTo>
                  <a:lnTo>
                    <a:pt x="5845" y="5686"/>
                  </a:lnTo>
                  <a:lnTo>
                    <a:pt x="5841" y="5682"/>
                  </a:lnTo>
                  <a:lnTo>
                    <a:pt x="5820" y="5658"/>
                  </a:lnTo>
                  <a:lnTo>
                    <a:pt x="5816" y="5654"/>
                  </a:lnTo>
                  <a:lnTo>
                    <a:pt x="5796" y="5630"/>
                  </a:lnTo>
                  <a:lnTo>
                    <a:pt x="5792" y="5625"/>
                  </a:lnTo>
                  <a:lnTo>
                    <a:pt x="5773" y="5600"/>
                  </a:lnTo>
                  <a:lnTo>
                    <a:pt x="5769" y="5595"/>
                  </a:lnTo>
                  <a:lnTo>
                    <a:pt x="5751" y="5569"/>
                  </a:lnTo>
                  <a:lnTo>
                    <a:pt x="5748" y="5564"/>
                  </a:lnTo>
                  <a:lnTo>
                    <a:pt x="5730" y="5538"/>
                  </a:lnTo>
                  <a:lnTo>
                    <a:pt x="5727" y="5533"/>
                  </a:lnTo>
                  <a:lnTo>
                    <a:pt x="5711" y="5505"/>
                  </a:lnTo>
                  <a:lnTo>
                    <a:pt x="5708" y="5501"/>
                  </a:lnTo>
                  <a:lnTo>
                    <a:pt x="5692" y="5472"/>
                  </a:lnTo>
                  <a:lnTo>
                    <a:pt x="5690" y="5467"/>
                  </a:lnTo>
                  <a:lnTo>
                    <a:pt x="5675" y="5439"/>
                  </a:lnTo>
                  <a:lnTo>
                    <a:pt x="5673" y="5434"/>
                  </a:lnTo>
                  <a:lnTo>
                    <a:pt x="5659" y="5405"/>
                  </a:lnTo>
                  <a:lnTo>
                    <a:pt x="5657" y="5400"/>
                  </a:lnTo>
                  <a:lnTo>
                    <a:pt x="5645" y="5370"/>
                  </a:lnTo>
                  <a:lnTo>
                    <a:pt x="5643" y="5365"/>
                  </a:lnTo>
                  <a:lnTo>
                    <a:pt x="5632" y="5335"/>
                  </a:lnTo>
                  <a:lnTo>
                    <a:pt x="5630" y="5330"/>
                  </a:lnTo>
                  <a:lnTo>
                    <a:pt x="5620" y="5299"/>
                  </a:lnTo>
                  <a:lnTo>
                    <a:pt x="5618" y="5294"/>
                  </a:lnTo>
                  <a:lnTo>
                    <a:pt x="5609" y="5263"/>
                  </a:lnTo>
                  <a:lnTo>
                    <a:pt x="5608" y="5258"/>
                  </a:lnTo>
                  <a:lnTo>
                    <a:pt x="5606" y="5250"/>
                  </a:lnTo>
                  <a:lnTo>
                    <a:pt x="1050" y="5250"/>
                  </a:lnTo>
                  <a:lnTo>
                    <a:pt x="1017" y="5248"/>
                  </a:lnTo>
                  <a:lnTo>
                    <a:pt x="985" y="5241"/>
                  </a:lnTo>
                  <a:lnTo>
                    <a:pt x="954" y="5231"/>
                  </a:lnTo>
                  <a:lnTo>
                    <a:pt x="925" y="5217"/>
                  </a:lnTo>
                  <a:lnTo>
                    <a:pt x="898" y="5198"/>
                  </a:lnTo>
                  <a:lnTo>
                    <a:pt x="873" y="5177"/>
                  </a:lnTo>
                  <a:lnTo>
                    <a:pt x="852" y="5152"/>
                  </a:lnTo>
                  <a:lnTo>
                    <a:pt x="833" y="5125"/>
                  </a:lnTo>
                  <a:lnTo>
                    <a:pt x="819" y="5096"/>
                  </a:lnTo>
                  <a:lnTo>
                    <a:pt x="809" y="5065"/>
                  </a:lnTo>
                  <a:lnTo>
                    <a:pt x="802" y="5033"/>
                  </a:lnTo>
                  <a:lnTo>
                    <a:pt x="800" y="5000"/>
                  </a:lnTo>
                  <a:lnTo>
                    <a:pt x="802" y="4967"/>
                  </a:lnTo>
                  <a:lnTo>
                    <a:pt x="809" y="4935"/>
                  </a:lnTo>
                  <a:lnTo>
                    <a:pt x="819" y="4904"/>
                  </a:lnTo>
                  <a:lnTo>
                    <a:pt x="833" y="4875"/>
                  </a:lnTo>
                  <a:lnTo>
                    <a:pt x="852" y="4848"/>
                  </a:lnTo>
                  <a:lnTo>
                    <a:pt x="873" y="4823"/>
                  </a:lnTo>
                  <a:lnTo>
                    <a:pt x="898" y="4802"/>
                  </a:lnTo>
                  <a:lnTo>
                    <a:pt x="925" y="4783"/>
                  </a:lnTo>
                  <a:lnTo>
                    <a:pt x="954" y="4769"/>
                  </a:lnTo>
                  <a:lnTo>
                    <a:pt x="985" y="4759"/>
                  </a:lnTo>
                  <a:lnTo>
                    <a:pt x="1017" y="4752"/>
                  </a:lnTo>
                  <a:lnTo>
                    <a:pt x="1050" y="4750"/>
                  </a:lnTo>
                  <a:lnTo>
                    <a:pt x="5606" y="4750"/>
                  </a:lnTo>
                  <a:lnTo>
                    <a:pt x="5608" y="4742"/>
                  </a:lnTo>
                  <a:lnTo>
                    <a:pt x="5609" y="4737"/>
                  </a:lnTo>
                  <a:lnTo>
                    <a:pt x="5618" y="4706"/>
                  </a:lnTo>
                  <a:lnTo>
                    <a:pt x="5620" y="4701"/>
                  </a:lnTo>
                  <a:lnTo>
                    <a:pt x="5630" y="4670"/>
                  </a:lnTo>
                  <a:lnTo>
                    <a:pt x="5632" y="4665"/>
                  </a:lnTo>
                  <a:lnTo>
                    <a:pt x="5643" y="4635"/>
                  </a:lnTo>
                  <a:lnTo>
                    <a:pt x="5645" y="4630"/>
                  </a:lnTo>
                  <a:lnTo>
                    <a:pt x="5657" y="4600"/>
                  </a:lnTo>
                  <a:lnTo>
                    <a:pt x="5659" y="4595"/>
                  </a:lnTo>
                  <a:lnTo>
                    <a:pt x="5673" y="4566"/>
                  </a:lnTo>
                  <a:lnTo>
                    <a:pt x="5675" y="4561"/>
                  </a:lnTo>
                  <a:lnTo>
                    <a:pt x="5690" y="4533"/>
                  </a:lnTo>
                  <a:lnTo>
                    <a:pt x="5692" y="4528"/>
                  </a:lnTo>
                  <a:lnTo>
                    <a:pt x="5708" y="4499"/>
                  </a:lnTo>
                  <a:lnTo>
                    <a:pt x="5711" y="4495"/>
                  </a:lnTo>
                  <a:lnTo>
                    <a:pt x="5727" y="4467"/>
                  </a:lnTo>
                  <a:lnTo>
                    <a:pt x="5730" y="4462"/>
                  </a:lnTo>
                  <a:lnTo>
                    <a:pt x="5748" y="4436"/>
                  </a:lnTo>
                  <a:lnTo>
                    <a:pt x="5751" y="4431"/>
                  </a:lnTo>
                  <a:lnTo>
                    <a:pt x="5769" y="4405"/>
                  </a:lnTo>
                  <a:lnTo>
                    <a:pt x="5773" y="4400"/>
                  </a:lnTo>
                  <a:lnTo>
                    <a:pt x="5792" y="4375"/>
                  </a:lnTo>
                  <a:lnTo>
                    <a:pt x="5796" y="4370"/>
                  </a:lnTo>
                  <a:lnTo>
                    <a:pt x="5816" y="4346"/>
                  </a:lnTo>
                  <a:lnTo>
                    <a:pt x="5820" y="4342"/>
                  </a:lnTo>
                  <a:lnTo>
                    <a:pt x="5841" y="4318"/>
                  </a:lnTo>
                  <a:lnTo>
                    <a:pt x="5845" y="4314"/>
                  </a:lnTo>
                  <a:lnTo>
                    <a:pt x="5867" y="4291"/>
                  </a:lnTo>
                  <a:lnTo>
                    <a:pt x="5871" y="4287"/>
                  </a:lnTo>
                  <a:lnTo>
                    <a:pt x="5894" y="4265"/>
                  </a:lnTo>
                  <a:lnTo>
                    <a:pt x="5898" y="4261"/>
                  </a:lnTo>
                  <a:lnTo>
                    <a:pt x="5922" y="4240"/>
                  </a:lnTo>
                  <a:lnTo>
                    <a:pt x="5926" y="4236"/>
                  </a:lnTo>
                  <a:lnTo>
                    <a:pt x="5950" y="4216"/>
                  </a:lnTo>
                  <a:lnTo>
                    <a:pt x="5955" y="4212"/>
                  </a:lnTo>
                  <a:lnTo>
                    <a:pt x="5980" y="4193"/>
                  </a:lnTo>
                  <a:lnTo>
                    <a:pt x="5985" y="4189"/>
                  </a:lnTo>
                  <a:lnTo>
                    <a:pt x="6011" y="4171"/>
                  </a:lnTo>
                  <a:lnTo>
                    <a:pt x="6016" y="4168"/>
                  </a:lnTo>
                  <a:lnTo>
                    <a:pt x="6042" y="4150"/>
                  </a:lnTo>
                  <a:lnTo>
                    <a:pt x="6047" y="4147"/>
                  </a:lnTo>
                  <a:lnTo>
                    <a:pt x="6075" y="4131"/>
                  </a:lnTo>
                  <a:lnTo>
                    <a:pt x="6079" y="4128"/>
                  </a:lnTo>
                  <a:lnTo>
                    <a:pt x="6108" y="4112"/>
                  </a:lnTo>
                  <a:lnTo>
                    <a:pt x="6113" y="4110"/>
                  </a:lnTo>
                  <a:lnTo>
                    <a:pt x="6141" y="4095"/>
                  </a:lnTo>
                  <a:lnTo>
                    <a:pt x="6146" y="4093"/>
                  </a:lnTo>
                  <a:lnTo>
                    <a:pt x="6175" y="4079"/>
                  </a:lnTo>
                  <a:lnTo>
                    <a:pt x="6180" y="4077"/>
                  </a:lnTo>
                  <a:lnTo>
                    <a:pt x="6210" y="4065"/>
                  </a:lnTo>
                  <a:lnTo>
                    <a:pt x="6215" y="4063"/>
                  </a:lnTo>
                  <a:lnTo>
                    <a:pt x="6245" y="4052"/>
                  </a:lnTo>
                  <a:lnTo>
                    <a:pt x="6250" y="4050"/>
                  </a:lnTo>
                  <a:lnTo>
                    <a:pt x="6281" y="4040"/>
                  </a:lnTo>
                  <a:lnTo>
                    <a:pt x="6286" y="4038"/>
                  </a:lnTo>
                  <a:lnTo>
                    <a:pt x="6317" y="4029"/>
                  </a:lnTo>
                  <a:lnTo>
                    <a:pt x="6322" y="4028"/>
                  </a:lnTo>
                  <a:lnTo>
                    <a:pt x="6353" y="4020"/>
                  </a:lnTo>
                  <a:lnTo>
                    <a:pt x="6359" y="4019"/>
                  </a:lnTo>
                  <a:lnTo>
                    <a:pt x="6390" y="4012"/>
                  </a:lnTo>
                  <a:lnTo>
                    <a:pt x="6395" y="4011"/>
                  </a:lnTo>
                  <a:lnTo>
                    <a:pt x="6427" y="4006"/>
                  </a:lnTo>
                  <a:lnTo>
                    <a:pt x="6433" y="4005"/>
                  </a:lnTo>
                  <a:lnTo>
                    <a:pt x="6464" y="4001"/>
                  </a:lnTo>
                  <a:lnTo>
                    <a:pt x="6470" y="4000"/>
                  </a:lnTo>
                  <a:lnTo>
                    <a:pt x="6502" y="3997"/>
                  </a:lnTo>
                  <a:lnTo>
                    <a:pt x="6507" y="3997"/>
                  </a:lnTo>
                  <a:lnTo>
                    <a:pt x="6539" y="3995"/>
                  </a:lnTo>
                  <a:lnTo>
                    <a:pt x="6545" y="3995"/>
                  </a:lnTo>
                  <a:lnTo>
                    <a:pt x="6577" y="3994"/>
                  </a:lnTo>
                  <a:lnTo>
                    <a:pt x="6583" y="3994"/>
                  </a:lnTo>
                  <a:lnTo>
                    <a:pt x="6615" y="3995"/>
                  </a:lnTo>
                  <a:lnTo>
                    <a:pt x="6621" y="3995"/>
                  </a:lnTo>
                  <a:lnTo>
                    <a:pt x="6653" y="3997"/>
                  </a:lnTo>
                  <a:lnTo>
                    <a:pt x="6658" y="3997"/>
                  </a:lnTo>
                  <a:lnTo>
                    <a:pt x="6690" y="4000"/>
                  </a:lnTo>
                  <a:lnTo>
                    <a:pt x="6696" y="4001"/>
                  </a:lnTo>
                  <a:lnTo>
                    <a:pt x="6727" y="4005"/>
                  </a:lnTo>
                  <a:lnTo>
                    <a:pt x="6733" y="4006"/>
                  </a:lnTo>
                  <a:lnTo>
                    <a:pt x="6765" y="4011"/>
                  </a:lnTo>
                  <a:lnTo>
                    <a:pt x="6770" y="4012"/>
                  </a:lnTo>
                  <a:lnTo>
                    <a:pt x="6801" y="4019"/>
                  </a:lnTo>
                  <a:lnTo>
                    <a:pt x="6807" y="4020"/>
                  </a:lnTo>
                  <a:lnTo>
                    <a:pt x="6838" y="4028"/>
                  </a:lnTo>
                  <a:lnTo>
                    <a:pt x="6843" y="4029"/>
                  </a:lnTo>
                  <a:lnTo>
                    <a:pt x="6874" y="4038"/>
                  </a:lnTo>
                  <a:lnTo>
                    <a:pt x="6879" y="4040"/>
                  </a:lnTo>
                  <a:lnTo>
                    <a:pt x="6910" y="4050"/>
                  </a:lnTo>
                  <a:lnTo>
                    <a:pt x="6915" y="4052"/>
                  </a:lnTo>
                  <a:lnTo>
                    <a:pt x="6945" y="4063"/>
                  </a:lnTo>
                  <a:lnTo>
                    <a:pt x="6950" y="4065"/>
                  </a:lnTo>
                  <a:lnTo>
                    <a:pt x="6980" y="4077"/>
                  </a:lnTo>
                  <a:lnTo>
                    <a:pt x="6985" y="4079"/>
                  </a:lnTo>
                  <a:lnTo>
                    <a:pt x="7014" y="4093"/>
                  </a:lnTo>
                  <a:lnTo>
                    <a:pt x="7019" y="4095"/>
                  </a:lnTo>
                  <a:lnTo>
                    <a:pt x="7047" y="4110"/>
                  </a:lnTo>
                  <a:lnTo>
                    <a:pt x="7052" y="4112"/>
                  </a:lnTo>
                  <a:lnTo>
                    <a:pt x="7081" y="4128"/>
                  </a:lnTo>
                  <a:lnTo>
                    <a:pt x="7085" y="4131"/>
                  </a:lnTo>
                  <a:lnTo>
                    <a:pt x="7113" y="4147"/>
                  </a:lnTo>
                  <a:lnTo>
                    <a:pt x="7118" y="4150"/>
                  </a:lnTo>
                  <a:lnTo>
                    <a:pt x="7144" y="4168"/>
                  </a:lnTo>
                  <a:lnTo>
                    <a:pt x="7149" y="4171"/>
                  </a:lnTo>
                  <a:lnTo>
                    <a:pt x="7175" y="4189"/>
                  </a:lnTo>
                  <a:lnTo>
                    <a:pt x="7180" y="4193"/>
                  </a:lnTo>
                  <a:lnTo>
                    <a:pt x="7205" y="4212"/>
                  </a:lnTo>
                  <a:lnTo>
                    <a:pt x="7210" y="4216"/>
                  </a:lnTo>
                  <a:lnTo>
                    <a:pt x="7234" y="4236"/>
                  </a:lnTo>
                  <a:lnTo>
                    <a:pt x="7238" y="4240"/>
                  </a:lnTo>
                  <a:lnTo>
                    <a:pt x="7262" y="4261"/>
                  </a:lnTo>
                  <a:lnTo>
                    <a:pt x="7266" y="4265"/>
                  </a:lnTo>
                  <a:lnTo>
                    <a:pt x="7289" y="4287"/>
                  </a:lnTo>
                  <a:lnTo>
                    <a:pt x="7293" y="4291"/>
                  </a:lnTo>
                  <a:lnTo>
                    <a:pt x="7315" y="4314"/>
                  </a:lnTo>
                  <a:lnTo>
                    <a:pt x="7319" y="4318"/>
                  </a:lnTo>
                  <a:lnTo>
                    <a:pt x="7340" y="4342"/>
                  </a:lnTo>
                  <a:lnTo>
                    <a:pt x="7344" y="4346"/>
                  </a:lnTo>
                  <a:lnTo>
                    <a:pt x="7364" y="4370"/>
                  </a:lnTo>
                  <a:lnTo>
                    <a:pt x="7368" y="4375"/>
                  </a:lnTo>
                  <a:lnTo>
                    <a:pt x="7387" y="4400"/>
                  </a:lnTo>
                  <a:lnTo>
                    <a:pt x="7391" y="4405"/>
                  </a:lnTo>
                  <a:lnTo>
                    <a:pt x="7409" y="4431"/>
                  </a:lnTo>
                  <a:lnTo>
                    <a:pt x="7412" y="4436"/>
                  </a:lnTo>
                  <a:lnTo>
                    <a:pt x="7430" y="4462"/>
                  </a:lnTo>
                  <a:lnTo>
                    <a:pt x="7433" y="4467"/>
                  </a:lnTo>
                  <a:lnTo>
                    <a:pt x="7449" y="4495"/>
                  </a:lnTo>
                  <a:lnTo>
                    <a:pt x="7452" y="4499"/>
                  </a:lnTo>
                  <a:lnTo>
                    <a:pt x="7468" y="4528"/>
                  </a:lnTo>
                  <a:lnTo>
                    <a:pt x="7470" y="4533"/>
                  </a:lnTo>
                  <a:lnTo>
                    <a:pt x="7485" y="4561"/>
                  </a:lnTo>
                  <a:lnTo>
                    <a:pt x="7487" y="4566"/>
                  </a:lnTo>
                  <a:lnTo>
                    <a:pt x="7501" y="4595"/>
                  </a:lnTo>
                  <a:lnTo>
                    <a:pt x="7503" y="4600"/>
                  </a:lnTo>
                  <a:lnTo>
                    <a:pt x="7515" y="4630"/>
                  </a:lnTo>
                  <a:lnTo>
                    <a:pt x="7517" y="4635"/>
                  </a:lnTo>
                  <a:lnTo>
                    <a:pt x="7528" y="4665"/>
                  </a:lnTo>
                  <a:lnTo>
                    <a:pt x="7530" y="4670"/>
                  </a:lnTo>
                  <a:lnTo>
                    <a:pt x="7540" y="4701"/>
                  </a:lnTo>
                  <a:lnTo>
                    <a:pt x="7542" y="4706"/>
                  </a:lnTo>
                  <a:lnTo>
                    <a:pt x="7551" y="4737"/>
                  </a:lnTo>
                  <a:lnTo>
                    <a:pt x="7552" y="4742"/>
                  </a:lnTo>
                  <a:lnTo>
                    <a:pt x="7554" y="4750"/>
                  </a:lnTo>
                  <a:lnTo>
                    <a:pt x="8950" y="4750"/>
                  </a:lnTo>
                  <a:lnTo>
                    <a:pt x="8983" y="4752"/>
                  </a:lnTo>
                  <a:lnTo>
                    <a:pt x="9015" y="4759"/>
                  </a:lnTo>
                  <a:lnTo>
                    <a:pt x="9046" y="4769"/>
                  </a:lnTo>
                  <a:lnTo>
                    <a:pt x="9075" y="4783"/>
                  </a:lnTo>
                  <a:lnTo>
                    <a:pt x="9102" y="4802"/>
                  </a:lnTo>
                  <a:lnTo>
                    <a:pt x="9127" y="4823"/>
                  </a:lnTo>
                  <a:lnTo>
                    <a:pt x="9148" y="4848"/>
                  </a:lnTo>
                  <a:lnTo>
                    <a:pt x="9167" y="4875"/>
                  </a:lnTo>
                  <a:lnTo>
                    <a:pt x="9181" y="4904"/>
                  </a:lnTo>
                  <a:lnTo>
                    <a:pt x="9191" y="4935"/>
                  </a:lnTo>
                  <a:lnTo>
                    <a:pt x="9198" y="4967"/>
                  </a:lnTo>
                  <a:lnTo>
                    <a:pt x="9200" y="5000"/>
                  </a:lnTo>
                  <a:lnTo>
                    <a:pt x="9198" y="5033"/>
                  </a:lnTo>
                  <a:lnTo>
                    <a:pt x="9191" y="5065"/>
                  </a:lnTo>
                  <a:lnTo>
                    <a:pt x="9181" y="5096"/>
                  </a:lnTo>
                  <a:lnTo>
                    <a:pt x="9167" y="5125"/>
                  </a:lnTo>
                  <a:lnTo>
                    <a:pt x="9148" y="5152"/>
                  </a:lnTo>
                  <a:lnTo>
                    <a:pt x="9127" y="5177"/>
                  </a:lnTo>
                  <a:lnTo>
                    <a:pt x="9102" y="5198"/>
                  </a:lnTo>
                  <a:close/>
                  <a:moveTo>
                    <a:pt x="7240" y="5250"/>
                  </a:moveTo>
                  <a:lnTo>
                    <a:pt x="5920" y="5250"/>
                  </a:lnTo>
                  <a:lnTo>
                    <a:pt x="5923" y="5258"/>
                  </a:lnTo>
                  <a:lnTo>
                    <a:pt x="5933" y="5282"/>
                  </a:lnTo>
                  <a:lnTo>
                    <a:pt x="5944" y="5306"/>
                  </a:lnTo>
                  <a:lnTo>
                    <a:pt x="5956" y="5330"/>
                  </a:lnTo>
                  <a:lnTo>
                    <a:pt x="5969" y="5353"/>
                  </a:lnTo>
                  <a:lnTo>
                    <a:pt x="5983" y="5376"/>
                  </a:lnTo>
                  <a:lnTo>
                    <a:pt x="5997" y="5398"/>
                  </a:lnTo>
                  <a:lnTo>
                    <a:pt x="6012" y="5419"/>
                  </a:lnTo>
                  <a:lnTo>
                    <a:pt x="6028" y="5440"/>
                  </a:lnTo>
                  <a:lnTo>
                    <a:pt x="6045" y="5460"/>
                  </a:lnTo>
                  <a:lnTo>
                    <a:pt x="6063" y="5480"/>
                  </a:lnTo>
                  <a:lnTo>
                    <a:pt x="6081" y="5499"/>
                  </a:lnTo>
                  <a:lnTo>
                    <a:pt x="6100" y="5517"/>
                  </a:lnTo>
                  <a:lnTo>
                    <a:pt x="6120" y="5535"/>
                  </a:lnTo>
                  <a:lnTo>
                    <a:pt x="6140" y="5552"/>
                  </a:lnTo>
                  <a:lnTo>
                    <a:pt x="6161" y="5568"/>
                  </a:lnTo>
                  <a:lnTo>
                    <a:pt x="6182" y="5583"/>
                  </a:lnTo>
                  <a:lnTo>
                    <a:pt x="6204" y="5597"/>
                  </a:lnTo>
                  <a:lnTo>
                    <a:pt x="6227" y="5611"/>
                  </a:lnTo>
                  <a:lnTo>
                    <a:pt x="6250" y="5624"/>
                  </a:lnTo>
                  <a:lnTo>
                    <a:pt x="6274" y="5636"/>
                  </a:lnTo>
                  <a:lnTo>
                    <a:pt x="6298" y="5647"/>
                  </a:lnTo>
                  <a:lnTo>
                    <a:pt x="6322" y="5657"/>
                  </a:lnTo>
                  <a:lnTo>
                    <a:pt x="6347" y="5666"/>
                  </a:lnTo>
                  <a:lnTo>
                    <a:pt x="6372" y="5674"/>
                  </a:lnTo>
                  <a:lnTo>
                    <a:pt x="6397" y="5682"/>
                  </a:lnTo>
                  <a:lnTo>
                    <a:pt x="6423" y="5688"/>
                  </a:lnTo>
                  <a:lnTo>
                    <a:pt x="6449" y="5694"/>
                  </a:lnTo>
                  <a:lnTo>
                    <a:pt x="6475" y="5698"/>
                  </a:lnTo>
                  <a:lnTo>
                    <a:pt x="6501" y="5701"/>
                  </a:lnTo>
                  <a:lnTo>
                    <a:pt x="6527" y="5704"/>
                  </a:lnTo>
                  <a:lnTo>
                    <a:pt x="6554" y="5705"/>
                  </a:lnTo>
                  <a:lnTo>
                    <a:pt x="6580" y="5706"/>
                  </a:lnTo>
                  <a:lnTo>
                    <a:pt x="6606" y="5705"/>
                  </a:lnTo>
                  <a:lnTo>
                    <a:pt x="6633" y="5704"/>
                  </a:lnTo>
                  <a:lnTo>
                    <a:pt x="6659" y="5701"/>
                  </a:lnTo>
                  <a:lnTo>
                    <a:pt x="6685" y="5698"/>
                  </a:lnTo>
                  <a:lnTo>
                    <a:pt x="6711" y="5694"/>
                  </a:lnTo>
                  <a:lnTo>
                    <a:pt x="6737" y="5688"/>
                  </a:lnTo>
                  <a:lnTo>
                    <a:pt x="6763" y="5682"/>
                  </a:lnTo>
                  <a:lnTo>
                    <a:pt x="6788" y="5674"/>
                  </a:lnTo>
                  <a:lnTo>
                    <a:pt x="6813" y="5666"/>
                  </a:lnTo>
                  <a:lnTo>
                    <a:pt x="6838" y="5657"/>
                  </a:lnTo>
                  <a:lnTo>
                    <a:pt x="6862" y="5647"/>
                  </a:lnTo>
                  <a:lnTo>
                    <a:pt x="6886" y="5636"/>
                  </a:lnTo>
                  <a:lnTo>
                    <a:pt x="6910" y="5624"/>
                  </a:lnTo>
                  <a:lnTo>
                    <a:pt x="6933" y="5611"/>
                  </a:lnTo>
                  <a:lnTo>
                    <a:pt x="6956" y="5597"/>
                  </a:lnTo>
                  <a:lnTo>
                    <a:pt x="6978" y="5583"/>
                  </a:lnTo>
                  <a:lnTo>
                    <a:pt x="6999" y="5568"/>
                  </a:lnTo>
                  <a:lnTo>
                    <a:pt x="7020" y="5552"/>
                  </a:lnTo>
                  <a:lnTo>
                    <a:pt x="7040" y="5535"/>
                  </a:lnTo>
                  <a:lnTo>
                    <a:pt x="7060" y="5517"/>
                  </a:lnTo>
                  <a:lnTo>
                    <a:pt x="7079" y="5499"/>
                  </a:lnTo>
                  <a:lnTo>
                    <a:pt x="7097" y="5480"/>
                  </a:lnTo>
                  <a:lnTo>
                    <a:pt x="7115" y="5460"/>
                  </a:lnTo>
                  <a:lnTo>
                    <a:pt x="7132" y="5440"/>
                  </a:lnTo>
                  <a:lnTo>
                    <a:pt x="7148" y="5419"/>
                  </a:lnTo>
                  <a:lnTo>
                    <a:pt x="7163" y="5398"/>
                  </a:lnTo>
                  <a:lnTo>
                    <a:pt x="7177" y="5376"/>
                  </a:lnTo>
                  <a:lnTo>
                    <a:pt x="7191" y="5353"/>
                  </a:lnTo>
                  <a:lnTo>
                    <a:pt x="7204" y="5330"/>
                  </a:lnTo>
                  <a:lnTo>
                    <a:pt x="7216" y="5306"/>
                  </a:lnTo>
                  <a:lnTo>
                    <a:pt x="7227" y="5282"/>
                  </a:lnTo>
                  <a:lnTo>
                    <a:pt x="7237" y="5258"/>
                  </a:lnTo>
                  <a:lnTo>
                    <a:pt x="7240" y="5250"/>
                  </a:lnTo>
                  <a:close/>
                  <a:moveTo>
                    <a:pt x="5920" y="4750"/>
                  </a:moveTo>
                  <a:lnTo>
                    <a:pt x="7240" y="4750"/>
                  </a:lnTo>
                  <a:lnTo>
                    <a:pt x="7237" y="4742"/>
                  </a:lnTo>
                  <a:lnTo>
                    <a:pt x="7227" y="4718"/>
                  </a:lnTo>
                  <a:lnTo>
                    <a:pt x="7216" y="4694"/>
                  </a:lnTo>
                  <a:lnTo>
                    <a:pt x="7204" y="4670"/>
                  </a:lnTo>
                  <a:lnTo>
                    <a:pt x="7191" y="4647"/>
                  </a:lnTo>
                  <a:lnTo>
                    <a:pt x="7177" y="4624"/>
                  </a:lnTo>
                  <a:lnTo>
                    <a:pt x="7163" y="4602"/>
                  </a:lnTo>
                  <a:lnTo>
                    <a:pt x="7148" y="4581"/>
                  </a:lnTo>
                  <a:lnTo>
                    <a:pt x="7132" y="4560"/>
                  </a:lnTo>
                  <a:lnTo>
                    <a:pt x="7115" y="4540"/>
                  </a:lnTo>
                  <a:lnTo>
                    <a:pt x="7097" y="4520"/>
                  </a:lnTo>
                  <a:lnTo>
                    <a:pt x="7079" y="4501"/>
                  </a:lnTo>
                  <a:lnTo>
                    <a:pt x="7060" y="4483"/>
                  </a:lnTo>
                  <a:lnTo>
                    <a:pt x="7040" y="4465"/>
                  </a:lnTo>
                  <a:lnTo>
                    <a:pt x="7020" y="4448"/>
                  </a:lnTo>
                  <a:lnTo>
                    <a:pt x="6999" y="4432"/>
                  </a:lnTo>
                  <a:lnTo>
                    <a:pt x="6978" y="4417"/>
                  </a:lnTo>
                  <a:lnTo>
                    <a:pt x="6956" y="4403"/>
                  </a:lnTo>
                  <a:lnTo>
                    <a:pt x="6933" y="4389"/>
                  </a:lnTo>
                  <a:lnTo>
                    <a:pt x="6910" y="4376"/>
                  </a:lnTo>
                  <a:lnTo>
                    <a:pt x="6886" y="4364"/>
                  </a:lnTo>
                  <a:lnTo>
                    <a:pt x="6862" y="4353"/>
                  </a:lnTo>
                  <a:lnTo>
                    <a:pt x="6838" y="4343"/>
                  </a:lnTo>
                  <a:lnTo>
                    <a:pt x="6813" y="4334"/>
                  </a:lnTo>
                  <a:lnTo>
                    <a:pt x="6788" y="4326"/>
                  </a:lnTo>
                  <a:lnTo>
                    <a:pt x="6763" y="4318"/>
                  </a:lnTo>
                  <a:lnTo>
                    <a:pt x="6737" y="4312"/>
                  </a:lnTo>
                  <a:lnTo>
                    <a:pt x="6711" y="4306"/>
                  </a:lnTo>
                  <a:lnTo>
                    <a:pt x="6685" y="4302"/>
                  </a:lnTo>
                  <a:lnTo>
                    <a:pt x="6659" y="4299"/>
                  </a:lnTo>
                  <a:lnTo>
                    <a:pt x="6633" y="4296"/>
                  </a:lnTo>
                  <a:lnTo>
                    <a:pt x="6606" y="4295"/>
                  </a:lnTo>
                  <a:lnTo>
                    <a:pt x="6580" y="4294"/>
                  </a:lnTo>
                  <a:lnTo>
                    <a:pt x="6554" y="4295"/>
                  </a:lnTo>
                  <a:lnTo>
                    <a:pt x="6527" y="4296"/>
                  </a:lnTo>
                  <a:lnTo>
                    <a:pt x="6501" y="4299"/>
                  </a:lnTo>
                  <a:lnTo>
                    <a:pt x="6475" y="4302"/>
                  </a:lnTo>
                  <a:lnTo>
                    <a:pt x="6449" y="4306"/>
                  </a:lnTo>
                  <a:lnTo>
                    <a:pt x="6423" y="4312"/>
                  </a:lnTo>
                  <a:lnTo>
                    <a:pt x="6397" y="4318"/>
                  </a:lnTo>
                  <a:lnTo>
                    <a:pt x="6372" y="4326"/>
                  </a:lnTo>
                  <a:lnTo>
                    <a:pt x="6347" y="4334"/>
                  </a:lnTo>
                  <a:lnTo>
                    <a:pt x="6322" y="4343"/>
                  </a:lnTo>
                  <a:lnTo>
                    <a:pt x="6298" y="4353"/>
                  </a:lnTo>
                  <a:lnTo>
                    <a:pt x="6274" y="4364"/>
                  </a:lnTo>
                  <a:lnTo>
                    <a:pt x="6250" y="4376"/>
                  </a:lnTo>
                  <a:lnTo>
                    <a:pt x="6227" y="4389"/>
                  </a:lnTo>
                  <a:lnTo>
                    <a:pt x="6204" y="4403"/>
                  </a:lnTo>
                  <a:lnTo>
                    <a:pt x="6182" y="4417"/>
                  </a:lnTo>
                  <a:lnTo>
                    <a:pt x="6161" y="4432"/>
                  </a:lnTo>
                  <a:lnTo>
                    <a:pt x="6140" y="4448"/>
                  </a:lnTo>
                  <a:lnTo>
                    <a:pt x="6120" y="4465"/>
                  </a:lnTo>
                  <a:lnTo>
                    <a:pt x="6100" y="4483"/>
                  </a:lnTo>
                  <a:lnTo>
                    <a:pt x="6081" y="4501"/>
                  </a:lnTo>
                  <a:lnTo>
                    <a:pt x="6063" y="4520"/>
                  </a:lnTo>
                  <a:lnTo>
                    <a:pt x="6045" y="4540"/>
                  </a:lnTo>
                  <a:lnTo>
                    <a:pt x="6028" y="4560"/>
                  </a:lnTo>
                  <a:lnTo>
                    <a:pt x="6012" y="4581"/>
                  </a:lnTo>
                  <a:lnTo>
                    <a:pt x="5997" y="4602"/>
                  </a:lnTo>
                  <a:lnTo>
                    <a:pt x="5983" y="4624"/>
                  </a:lnTo>
                  <a:lnTo>
                    <a:pt x="5969" y="4647"/>
                  </a:lnTo>
                  <a:lnTo>
                    <a:pt x="5956" y="4670"/>
                  </a:lnTo>
                  <a:lnTo>
                    <a:pt x="5944" y="4694"/>
                  </a:lnTo>
                  <a:lnTo>
                    <a:pt x="5933" y="4718"/>
                  </a:lnTo>
                  <a:lnTo>
                    <a:pt x="5923" y="4742"/>
                  </a:lnTo>
                  <a:lnTo>
                    <a:pt x="5920" y="47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27E33693-702D-49D8-8E27-08D91C47DFF6}"/>
              </a:ext>
            </a:extLst>
          </p:cNvPr>
          <p:cNvGrpSpPr/>
          <p:nvPr/>
        </p:nvGrpSpPr>
        <p:grpSpPr>
          <a:xfrm>
            <a:off x="697932" y="2659872"/>
            <a:ext cx="633600" cy="633600"/>
            <a:chOff x="6359457" y="4459082"/>
            <a:chExt cx="633600" cy="633600"/>
          </a:xfrm>
          <a:solidFill>
            <a:schemeClr val="bg1"/>
          </a:solidFill>
        </p:grpSpPr>
        <p:sp>
          <p:nvSpPr>
            <p:cNvPr id="237" name="Google Shape;4279;p37">
              <a:extLst>
                <a:ext uri="{FF2B5EF4-FFF2-40B4-BE49-F238E27FC236}">
                  <a16:creationId xmlns:a16="http://schemas.microsoft.com/office/drawing/2014/main" id="{E3C375BE-B64B-49FC-A7CF-D7FEAFC41F8F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73" y="5000"/>
                  </a:moveTo>
                  <a:lnTo>
                    <a:pt x="6172" y="5044"/>
                  </a:lnTo>
                  <a:lnTo>
                    <a:pt x="6170" y="5088"/>
                  </a:lnTo>
                  <a:lnTo>
                    <a:pt x="6166" y="5132"/>
                  </a:lnTo>
                  <a:lnTo>
                    <a:pt x="6160" y="5175"/>
                  </a:lnTo>
                  <a:lnTo>
                    <a:pt x="6153" y="5218"/>
                  </a:lnTo>
                  <a:lnTo>
                    <a:pt x="6144" y="5261"/>
                  </a:lnTo>
                  <a:lnTo>
                    <a:pt x="6133" y="5304"/>
                  </a:lnTo>
                  <a:lnTo>
                    <a:pt x="6121" y="5346"/>
                  </a:lnTo>
                  <a:lnTo>
                    <a:pt x="6107" y="5387"/>
                  </a:lnTo>
                  <a:lnTo>
                    <a:pt x="6092" y="5428"/>
                  </a:lnTo>
                  <a:lnTo>
                    <a:pt x="6075" y="5469"/>
                  </a:lnTo>
                  <a:lnTo>
                    <a:pt x="6057" y="5509"/>
                  </a:lnTo>
                  <a:lnTo>
                    <a:pt x="6037" y="5548"/>
                  </a:lnTo>
                  <a:lnTo>
                    <a:pt x="6016" y="5587"/>
                  </a:lnTo>
                  <a:lnTo>
                    <a:pt x="5993" y="5625"/>
                  </a:lnTo>
                  <a:lnTo>
                    <a:pt x="5969" y="5661"/>
                  </a:lnTo>
                  <a:lnTo>
                    <a:pt x="5944" y="5697"/>
                  </a:lnTo>
                  <a:lnTo>
                    <a:pt x="5917" y="5732"/>
                  </a:lnTo>
                  <a:lnTo>
                    <a:pt x="5889" y="5766"/>
                  </a:lnTo>
                  <a:lnTo>
                    <a:pt x="5860" y="5798"/>
                  </a:lnTo>
                  <a:lnTo>
                    <a:pt x="5830" y="5830"/>
                  </a:lnTo>
                  <a:lnTo>
                    <a:pt x="5798" y="5860"/>
                  </a:lnTo>
                  <a:lnTo>
                    <a:pt x="5766" y="5889"/>
                  </a:lnTo>
                  <a:lnTo>
                    <a:pt x="5732" y="5917"/>
                  </a:lnTo>
                  <a:lnTo>
                    <a:pt x="5697" y="5944"/>
                  </a:lnTo>
                  <a:lnTo>
                    <a:pt x="5661" y="5969"/>
                  </a:lnTo>
                  <a:lnTo>
                    <a:pt x="5625" y="5993"/>
                  </a:lnTo>
                  <a:lnTo>
                    <a:pt x="5587" y="6016"/>
                  </a:lnTo>
                  <a:lnTo>
                    <a:pt x="5548" y="6037"/>
                  </a:lnTo>
                  <a:lnTo>
                    <a:pt x="5509" y="6057"/>
                  </a:lnTo>
                  <a:lnTo>
                    <a:pt x="5469" y="6075"/>
                  </a:lnTo>
                  <a:lnTo>
                    <a:pt x="5428" y="6092"/>
                  </a:lnTo>
                  <a:lnTo>
                    <a:pt x="5387" y="6107"/>
                  </a:lnTo>
                  <a:lnTo>
                    <a:pt x="5346" y="6121"/>
                  </a:lnTo>
                  <a:lnTo>
                    <a:pt x="5304" y="6133"/>
                  </a:lnTo>
                  <a:lnTo>
                    <a:pt x="5261" y="6144"/>
                  </a:lnTo>
                  <a:lnTo>
                    <a:pt x="5218" y="6153"/>
                  </a:lnTo>
                  <a:lnTo>
                    <a:pt x="5175" y="6160"/>
                  </a:lnTo>
                  <a:lnTo>
                    <a:pt x="5132" y="6166"/>
                  </a:lnTo>
                  <a:lnTo>
                    <a:pt x="5088" y="6170"/>
                  </a:lnTo>
                  <a:lnTo>
                    <a:pt x="5044" y="6172"/>
                  </a:lnTo>
                  <a:lnTo>
                    <a:pt x="5000" y="6173"/>
                  </a:lnTo>
                  <a:lnTo>
                    <a:pt x="4956" y="6172"/>
                  </a:lnTo>
                  <a:lnTo>
                    <a:pt x="4912" y="6170"/>
                  </a:lnTo>
                  <a:lnTo>
                    <a:pt x="4868" y="6166"/>
                  </a:lnTo>
                  <a:lnTo>
                    <a:pt x="4825" y="6160"/>
                  </a:lnTo>
                  <a:lnTo>
                    <a:pt x="4782" y="6153"/>
                  </a:lnTo>
                  <a:lnTo>
                    <a:pt x="4739" y="6144"/>
                  </a:lnTo>
                  <a:lnTo>
                    <a:pt x="4696" y="6133"/>
                  </a:lnTo>
                  <a:lnTo>
                    <a:pt x="4654" y="6121"/>
                  </a:lnTo>
                  <a:lnTo>
                    <a:pt x="4613" y="6107"/>
                  </a:lnTo>
                  <a:lnTo>
                    <a:pt x="4572" y="6092"/>
                  </a:lnTo>
                  <a:lnTo>
                    <a:pt x="4531" y="6075"/>
                  </a:lnTo>
                  <a:lnTo>
                    <a:pt x="4491" y="6057"/>
                  </a:lnTo>
                  <a:lnTo>
                    <a:pt x="4452" y="6037"/>
                  </a:lnTo>
                  <a:lnTo>
                    <a:pt x="4413" y="6016"/>
                  </a:lnTo>
                  <a:lnTo>
                    <a:pt x="4375" y="5993"/>
                  </a:lnTo>
                  <a:lnTo>
                    <a:pt x="4339" y="5969"/>
                  </a:lnTo>
                  <a:lnTo>
                    <a:pt x="4303" y="5944"/>
                  </a:lnTo>
                  <a:lnTo>
                    <a:pt x="4268" y="5917"/>
                  </a:lnTo>
                  <a:lnTo>
                    <a:pt x="4234" y="5889"/>
                  </a:lnTo>
                  <a:lnTo>
                    <a:pt x="4202" y="5860"/>
                  </a:lnTo>
                  <a:lnTo>
                    <a:pt x="4170" y="5830"/>
                  </a:lnTo>
                  <a:lnTo>
                    <a:pt x="4140" y="5798"/>
                  </a:lnTo>
                  <a:lnTo>
                    <a:pt x="4111" y="5766"/>
                  </a:lnTo>
                  <a:lnTo>
                    <a:pt x="4083" y="5732"/>
                  </a:lnTo>
                  <a:lnTo>
                    <a:pt x="4056" y="5697"/>
                  </a:lnTo>
                  <a:lnTo>
                    <a:pt x="4031" y="5661"/>
                  </a:lnTo>
                  <a:lnTo>
                    <a:pt x="4007" y="5625"/>
                  </a:lnTo>
                  <a:lnTo>
                    <a:pt x="3984" y="5587"/>
                  </a:lnTo>
                  <a:lnTo>
                    <a:pt x="3963" y="5548"/>
                  </a:lnTo>
                  <a:lnTo>
                    <a:pt x="3943" y="5509"/>
                  </a:lnTo>
                  <a:lnTo>
                    <a:pt x="3925" y="5469"/>
                  </a:lnTo>
                  <a:lnTo>
                    <a:pt x="3908" y="5428"/>
                  </a:lnTo>
                  <a:lnTo>
                    <a:pt x="3893" y="5387"/>
                  </a:lnTo>
                  <a:lnTo>
                    <a:pt x="3879" y="5346"/>
                  </a:lnTo>
                  <a:lnTo>
                    <a:pt x="3867" y="5304"/>
                  </a:lnTo>
                  <a:lnTo>
                    <a:pt x="3856" y="5261"/>
                  </a:lnTo>
                  <a:lnTo>
                    <a:pt x="3847" y="5218"/>
                  </a:lnTo>
                  <a:lnTo>
                    <a:pt x="3840" y="5175"/>
                  </a:lnTo>
                  <a:lnTo>
                    <a:pt x="3834" y="5132"/>
                  </a:lnTo>
                  <a:lnTo>
                    <a:pt x="3830" y="5088"/>
                  </a:lnTo>
                  <a:lnTo>
                    <a:pt x="3828" y="5044"/>
                  </a:lnTo>
                  <a:lnTo>
                    <a:pt x="3827" y="5000"/>
                  </a:lnTo>
                  <a:lnTo>
                    <a:pt x="3828" y="4956"/>
                  </a:lnTo>
                  <a:lnTo>
                    <a:pt x="3830" y="4912"/>
                  </a:lnTo>
                  <a:lnTo>
                    <a:pt x="3834" y="4868"/>
                  </a:lnTo>
                  <a:lnTo>
                    <a:pt x="3840" y="4825"/>
                  </a:lnTo>
                  <a:lnTo>
                    <a:pt x="3847" y="4782"/>
                  </a:lnTo>
                  <a:lnTo>
                    <a:pt x="3856" y="4739"/>
                  </a:lnTo>
                  <a:lnTo>
                    <a:pt x="3867" y="4696"/>
                  </a:lnTo>
                  <a:lnTo>
                    <a:pt x="3879" y="4654"/>
                  </a:lnTo>
                  <a:lnTo>
                    <a:pt x="3893" y="4613"/>
                  </a:lnTo>
                  <a:lnTo>
                    <a:pt x="3908" y="4572"/>
                  </a:lnTo>
                  <a:lnTo>
                    <a:pt x="3925" y="4531"/>
                  </a:lnTo>
                  <a:lnTo>
                    <a:pt x="3943" y="4491"/>
                  </a:lnTo>
                  <a:lnTo>
                    <a:pt x="3963" y="4452"/>
                  </a:lnTo>
                  <a:lnTo>
                    <a:pt x="3984" y="4413"/>
                  </a:lnTo>
                  <a:lnTo>
                    <a:pt x="4007" y="4375"/>
                  </a:lnTo>
                  <a:lnTo>
                    <a:pt x="4031" y="4339"/>
                  </a:lnTo>
                  <a:lnTo>
                    <a:pt x="4056" y="4303"/>
                  </a:lnTo>
                  <a:lnTo>
                    <a:pt x="4083" y="4268"/>
                  </a:lnTo>
                  <a:lnTo>
                    <a:pt x="4111" y="4234"/>
                  </a:lnTo>
                  <a:lnTo>
                    <a:pt x="4140" y="4202"/>
                  </a:lnTo>
                  <a:lnTo>
                    <a:pt x="4170" y="4170"/>
                  </a:lnTo>
                  <a:lnTo>
                    <a:pt x="4202" y="4140"/>
                  </a:lnTo>
                  <a:lnTo>
                    <a:pt x="4234" y="4111"/>
                  </a:lnTo>
                  <a:lnTo>
                    <a:pt x="4268" y="4083"/>
                  </a:lnTo>
                  <a:lnTo>
                    <a:pt x="4303" y="4056"/>
                  </a:lnTo>
                  <a:lnTo>
                    <a:pt x="4339" y="4031"/>
                  </a:lnTo>
                  <a:lnTo>
                    <a:pt x="4375" y="4007"/>
                  </a:lnTo>
                  <a:lnTo>
                    <a:pt x="4413" y="3984"/>
                  </a:lnTo>
                  <a:lnTo>
                    <a:pt x="4452" y="3963"/>
                  </a:lnTo>
                  <a:lnTo>
                    <a:pt x="4491" y="3943"/>
                  </a:lnTo>
                  <a:lnTo>
                    <a:pt x="4531" y="3925"/>
                  </a:lnTo>
                  <a:lnTo>
                    <a:pt x="4572" y="3908"/>
                  </a:lnTo>
                  <a:lnTo>
                    <a:pt x="4613" y="3893"/>
                  </a:lnTo>
                  <a:lnTo>
                    <a:pt x="4654" y="3879"/>
                  </a:lnTo>
                  <a:lnTo>
                    <a:pt x="4696" y="3867"/>
                  </a:lnTo>
                  <a:lnTo>
                    <a:pt x="4739" y="3856"/>
                  </a:lnTo>
                  <a:lnTo>
                    <a:pt x="4782" y="3847"/>
                  </a:lnTo>
                  <a:lnTo>
                    <a:pt x="4825" y="3840"/>
                  </a:lnTo>
                  <a:lnTo>
                    <a:pt x="4868" y="3834"/>
                  </a:lnTo>
                  <a:lnTo>
                    <a:pt x="4912" y="3830"/>
                  </a:lnTo>
                  <a:lnTo>
                    <a:pt x="4956" y="3828"/>
                  </a:lnTo>
                  <a:lnTo>
                    <a:pt x="5000" y="3827"/>
                  </a:lnTo>
                  <a:lnTo>
                    <a:pt x="5044" y="3828"/>
                  </a:lnTo>
                  <a:lnTo>
                    <a:pt x="5088" y="3830"/>
                  </a:lnTo>
                  <a:lnTo>
                    <a:pt x="5132" y="3834"/>
                  </a:lnTo>
                  <a:lnTo>
                    <a:pt x="5175" y="3840"/>
                  </a:lnTo>
                  <a:lnTo>
                    <a:pt x="5218" y="3847"/>
                  </a:lnTo>
                  <a:lnTo>
                    <a:pt x="5261" y="3856"/>
                  </a:lnTo>
                  <a:lnTo>
                    <a:pt x="5304" y="3867"/>
                  </a:lnTo>
                  <a:lnTo>
                    <a:pt x="5346" y="3879"/>
                  </a:lnTo>
                  <a:lnTo>
                    <a:pt x="5387" y="3893"/>
                  </a:lnTo>
                  <a:lnTo>
                    <a:pt x="5428" y="3908"/>
                  </a:lnTo>
                  <a:lnTo>
                    <a:pt x="5469" y="3925"/>
                  </a:lnTo>
                  <a:lnTo>
                    <a:pt x="5509" y="3943"/>
                  </a:lnTo>
                  <a:lnTo>
                    <a:pt x="5548" y="3963"/>
                  </a:lnTo>
                  <a:lnTo>
                    <a:pt x="5587" y="3984"/>
                  </a:lnTo>
                  <a:lnTo>
                    <a:pt x="5625" y="4007"/>
                  </a:lnTo>
                  <a:lnTo>
                    <a:pt x="5661" y="4031"/>
                  </a:lnTo>
                  <a:lnTo>
                    <a:pt x="5697" y="4056"/>
                  </a:lnTo>
                  <a:lnTo>
                    <a:pt x="5732" y="4083"/>
                  </a:lnTo>
                  <a:lnTo>
                    <a:pt x="5766" y="4111"/>
                  </a:lnTo>
                  <a:lnTo>
                    <a:pt x="5798" y="4140"/>
                  </a:lnTo>
                  <a:lnTo>
                    <a:pt x="5830" y="4170"/>
                  </a:lnTo>
                  <a:lnTo>
                    <a:pt x="5860" y="4202"/>
                  </a:lnTo>
                  <a:lnTo>
                    <a:pt x="5889" y="4234"/>
                  </a:lnTo>
                  <a:lnTo>
                    <a:pt x="5917" y="4268"/>
                  </a:lnTo>
                  <a:lnTo>
                    <a:pt x="5944" y="4303"/>
                  </a:lnTo>
                  <a:lnTo>
                    <a:pt x="5969" y="4339"/>
                  </a:lnTo>
                  <a:lnTo>
                    <a:pt x="5993" y="4375"/>
                  </a:lnTo>
                  <a:lnTo>
                    <a:pt x="6016" y="4413"/>
                  </a:lnTo>
                  <a:lnTo>
                    <a:pt x="6037" y="4452"/>
                  </a:lnTo>
                  <a:lnTo>
                    <a:pt x="6057" y="4491"/>
                  </a:lnTo>
                  <a:lnTo>
                    <a:pt x="6075" y="4531"/>
                  </a:lnTo>
                  <a:lnTo>
                    <a:pt x="6092" y="4572"/>
                  </a:lnTo>
                  <a:lnTo>
                    <a:pt x="6107" y="4613"/>
                  </a:lnTo>
                  <a:lnTo>
                    <a:pt x="6121" y="4654"/>
                  </a:lnTo>
                  <a:lnTo>
                    <a:pt x="6133" y="4696"/>
                  </a:lnTo>
                  <a:lnTo>
                    <a:pt x="6144" y="4739"/>
                  </a:lnTo>
                  <a:lnTo>
                    <a:pt x="6153" y="4782"/>
                  </a:lnTo>
                  <a:lnTo>
                    <a:pt x="6160" y="4825"/>
                  </a:lnTo>
                  <a:lnTo>
                    <a:pt x="6166" y="4868"/>
                  </a:lnTo>
                  <a:lnTo>
                    <a:pt x="6170" y="4912"/>
                  </a:lnTo>
                  <a:lnTo>
                    <a:pt x="6172" y="4956"/>
                  </a:lnTo>
                  <a:lnTo>
                    <a:pt x="617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4280;p37">
              <a:extLst>
                <a:ext uri="{FF2B5EF4-FFF2-40B4-BE49-F238E27FC236}">
                  <a16:creationId xmlns:a16="http://schemas.microsoft.com/office/drawing/2014/main" id="{C358A7AA-67D8-4A72-8799-53F5A282463D}"/>
                </a:ext>
              </a:extLst>
            </p:cNvPr>
            <p:cNvSpPr/>
            <p:nvPr/>
          </p:nvSpPr>
          <p:spPr>
            <a:xfrm>
              <a:off x="6359457" y="4459082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9" y="1103"/>
                  </a:moveTo>
                  <a:lnTo>
                    <a:pt x="4858" y="1103"/>
                  </a:lnTo>
                  <a:lnTo>
                    <a:pt x="4995" y="1100"/>
                  </a:lnTo>
                  <a:lnTo>
                    <a:pt x="5000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5000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close/>
                  <a:moveTo>
                    <a:pt x="4872" y="8398"/>
                  </a:move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A8D33FF-8E7D-417F-8136-46FA380FEFE8}"/>
              </a:ext>
            </a:extLst>
          </p:cNvPr>
          <p:cNvGrpSpPr/>
          <p:nvPr/>
        </p:nvGrpSpPr>
        <p:grpSpPr>
          <a:xfrm>
            <a:off x="4094847" y="1760267"/>
            <a:ext cx="633600" cy="633600"/>
            <a:chOff x="4094847" y="5358687"/>
            <a:chExt cx="633600" cy="633600"/>
          </a:xfrm>
          <a:solidFill>
            <a:schemeClr val="bg1"/>
          </a:solidFill>
        </p:grpSpPr>
        <p:sp>
          <p:nvSpPr>
            <p:cNvPr id="240" name="Google Shape;4295;p37">
              <a:extLst>
                <a:ext uri="{FF2B5EF4-FFF2-40B4-BE49-F238E27FC236}">
                  <a16:creationId xmlns:a16="http://schemas.microsoft.com/office/drawing/2014/main" id="{52A276C3-33D7-4917-9CBB-200AE681F455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12" y="3345"/>
                  </a:moveTo>
                  <a:lnTo>
                    <a:pt x="5250" y="1987"/>
                  </a:lnTo>
                  <a:lnTo>
                    <a:pt x="5250" y="6825"/>
                  </a:lnTo>
                  <a:lnTo>
                    <a:pt x="5248" y="6858"/>
                  </a:lnTo>
                  <a:lnTo>
                    <a:pt x="5241" y="6890"/>
                  </a:lnTo>
                  <a:lnTo>
                    <a:pt x="5231" y="6921"/>
                  </a:lnTo>
                  <a:lnTo>
                    <a:pt x="5217" y="6950"/>
                  </a:lnTo>
                  <a:lnTo>
                    <a:pt x="5198" y="6977"/>
                  </a:lnTo>
                  <a:lnTo>
                    <a:pt x="5177" y="7002"/>
                  </a:lnTo>
                  <a:lnTo>
                    <a:pt x="5152" y="7023"/>
                  </a:lnTo>
                  <a:lnTo>
                    <a:pt x="5125" y="7042"/>
                  </a:lnTo>
                  <a:lnTo>
                    <a:pt x="5096" y="7056"/>
                  </a:lnTo>
                  <a:lnTo>
                    <a:pt x="5065" y="7066"/>
                  </a:lnTo>
                  <a:lnTo>
                    <a:pt x="5033" y="7073"/>
                  </a:lnTo>
                  <a:lnTo>
                    <a:pt x="5000" y="7075"/>
                  </a:lnTo>
                  <a:lnTo>
                    <a:pt x="4967" y="7073"/>
                  </a:lnTo>
                  <a:lnTo>
                    <a:pt x="4935" y="7066"/>
                  </a:lnTo>
                  <a:lnTo>
                    <a:pt x="4904" y="7056"/>
                  </a:lnTo>
                  <a:lnTo>
                    <a:pt x="4875" y="7042"/>
                  </a:lnTo>
                  <a:lnTo>
                    <a:pt x="4848" y="7023"/>
                  </a:lnTo>
                  <a:lnTo>
                    <a:pt x="4823" y="7002"/>
                  </a:lnTo>
                  <a:lnTo>
                    <a:pt x="4802" y="6977"/>
                  </a:lnTo>
                  <a:lnTo>
                    <a:pt x="4783" y="6950"/>
                  </a:lnTo>
                  <a:lnTo>
                    <a:pt x="4769" y="6921"/>
                  </a:lnTo>
                  <a:lnTo>
                    <a:pt x="4759" y="6890"/>
                  </a:lnTo>
                  <a:lnTo>
                    <a:pt x="4752" y="6858"/>
                  </a:lnTo>
                  <a:lnTo>
                    <a:pt x="4750" y="6825"/>
                  </a:lnTo>
                  <a:lnTo>
                    <a:pt x="4750" y="1987"/>
                  </a:lnTo>
                  <a:lnTo>
                    <a:pt x="3488" y="3345"/>
                  </a:lnTo>
                  <a:lnTo>
                    <a:pt x="3464" y="3368"/>
                  </a:lnTo>
                  <a:lnTo>
                    <a:pt x="3438" y="3387"/>
                  </a:lnTo>
                  <a:lnTo>
                    <a:pt x="3409" y="3402"/>
                  </a:lnTo>
                  <a:lnTo>
                    <a:pt x="3379" y="3414"/>
                  </a:lnTo>
                  <a:lnTo>
                    <a:pt x="3347" y="3421"/>
                  </a:lnTo>
                  <a:lnTo>
                    <a:pt x="3314" y="3425"/>
                  </a:lnTo>
                  <a:lnTo>
                    <a:pt x="3282" y="3424"/>
                  </a:lnTo>
                  <a:lnTo>
                    <a:pt x="3249" y="3419"/>
                  </a:lnTo>
                  <a:lnTo>
                    <a:pt x="3218" y="3409"/>
                  </a:lnTo>
                  <a:lnTo>
                    <a:pt x="3188" y="3396"/>
                  </a:lnTo>
                  <a:lnTo>
                    <a:pt x="3160" y="3379"/>
                  </a:lnTo>
                  <a:lnTo>
                    <a:pt x="3135" y="3358"/>
                  </a:lnTo>
                  <a:lnTo>
                    <a:pt x="3112" y="3334"/>
                  </a:lnTo>
                  <a:lnTo>
                    <a:pt x="3093" y="3308"/>
                  </a:lnTo>
                  <a:lnTo>
                    <a:pt x="3078" y="3279"/>
                  </a:lnTo>
                  <a:lnTo>
                    <a:pt x="3066" y="3249"/>
                  </a:lnTo>
                  <a:lnTo>
                    <a:pt x="3059" y="3217"/>
                  </a:lnTo>
                  <a:lnTo>
                    <a:pt x="3055" y="3184"/>
                  </a:lnTo>
                  <a:lnTo>
                    <a:pt x="3056" y="3152"/>
                  </a:lnTo>
                  <a:lnTo>
                    <a:pt x="3061" y="3119"/>
                  </a:lnTo>
                  <a:lnTo>
                    <a:pt x="3071" y="3088"/>
                  </a:lnTo>
                  <a:lnTo>
                    <a:pt x="3084" y="3058"/>
                  </a:lnTo>
                  <a:lnTo>
                    <a:pt x="3101" y="3030"/>
                  </a:lnTo>
                  <a:lnTo>
                    <a:pt x="3122" y="3005"/>
                  </a:lnTo>
                  <a:lnTo>
                    <a:pt x="4817" y="1180"/>
                  </a:lnTo>
                  <a:lnTo>
                    <a:pt x="4820" y="1177"/>
                  </a:lnTo>
                  <a:lnTo>
                    <a:pt x="4823" y="1173"/>
                  </a:lnTo>
                  <a:lnTo>
                    <a:pt x="4831" y="1166"/>
                  </a:lnTo>
                  <a:lnTo>
                    <a:pt x="4840" y="1158"/>
                  </a:lnTo>
                  <a:lnTo>
                    <a:pt x="4844" y="1155"/>
                  </a:lnTo>
                  <a:lnTo>
                    <a:pt x="4848" y="1152"/>
                  </a:lnTo>
                  <a:lnTo>
                    <a:pt x="4856" y="1146"/>
                  </a:lnTo>
                  <a:lnTo>
                    <a:pt x="4865" y="1139"/>
                  </a:lnTo>
                  <a:lnTo>
                    <a:pt x="4870" y="1137"/>
                  </a:lnTo>
                  <a:lnTo>
                    <a:pt x="4875" y="1133"/>
                  </a:lnTo>
                  <a:lnTo>
                    <a:pt x="4884" y="1129"/>
                  </a:lnTo>
                  <a:lnTo>
                    <a:pt x="4893" y="1124"/>
                  </a:lnTo>
                  <a:lnTo>
                    <a:pt x="4899" y="1122"/>
                  </a:lnTo>
                  <a:lnTo>
                    <a:pt x="4904" y="1119"/>
                  </a:lnTo>
                  <a:lnTo>
                    <a:pt x="4913" y="1116"/>
                  </a:lnTo>
                  <a:lnTo>
                    <a:pt x="4922" y="1112"/>
                  </a:lnTo>
                  <a:lnTo>
                    <a:pt x="4929" y="1111"/>
                  </a:lnTo>
                  <a:lnTo>
                    <a:pt x="4935" y="1109"/>
                  </a:lnTo>
                  <a:lnTo>
                    <a:pt x="4944" y="1107"/>
                  </a:lnTo>
                  <a:lnTo>
                    <a:pt x="4953" y="1104"/>
                  </a:lnTo>
                  <a:lnTo>
                    <a:pt x="4960" y="1104"/>
                  </a:lnTo>
                  <a:lnTo>
                    <a:pt x="4967" y="1102"/>
                  </a:lnTo>
                  <a:lnTo>
                    <a:pt x="4976" y="1102"/>
                  </a:lnTo>
                  <a:lnTo>
                    <a:pt x="4984" y="1100"/>
                  </a:lnTo>
                  <a:lnTo>
                    <a:pt x="4992" y="1100"/>
                  </a:lnTo>
                  <a:lnTo>
                    <a:pt x="5000" y="1100"/>
                  </a:lnTo>
                  <a:lnTo>
                    <a:pt x="5008" y="1100"/>
                  </a:lnTo>
                  <a:lnTo>
                    <a:pt x="5016" y="1100"/>
                  </a:lnTo>
                  <a:lnTo>
                    <a:pt x="5024" y="1102"/>
                  </a:lnTo>
                  <a:lnTo>
                    <a:pt x="5033" y="1102"/>
                  </a:lnTo>
                  <a:lnTo>
                    <a:pt x="5040" y="1104"/>
                  </a:lnTo>
                  <a:lnTo>
                    <a:pt x="5047" y="1104"/>
                  </a:lnTo>
                  <a:lnTo>
                    <a:pt x="5056" y="1107"/>
                  </a:lnTo>
                  <a:lnTo>
                    <a:pt x="5065" y="1109"/>
                  </a:lnTo>
                  <a:lnTo>
                    <a:pt x="5071" y="1111"/>
                  </a:lnTo>
                  <a:lnTo>
                    <a:pt x="5078" y="1112"/>
                  </a:lnTo>
                  <a:lnTo>
                    <a:pt x="5087" y="1116"/>
                  </a:lnTo>
                  <a:lnTo>
                    <a:pt x="5096" y="1119"/>
                  </a:lnTo>
                  <a:lnTo>
                    <a:pt x="5101" y="1122"/>
                  </a:lnTo>
                  <a:lnTo>
                    <a:pt x="5107" y="1124"/>
                  </a:lnTo>
                  <a:lnTo>
                    <a:pt x="5116" y="1129"/>
                  </a:lnTo>
                  <a:lnTo>
                    <a:pt x="5125" y="1133"/>
                  </a:lnTo>
                  <a:lnTo>
                    <a:pt x="5130" y="1137"/>
                  </a:lnTo>
                  <a:lnTo>
                    <a:pt x="5135" y="1139"/>
                  </a:lnTo>
                  <a:lnTo>
                    <a:pt x="5144" y="1146"/>
                  </a:lnTo>
                  <a:lnTo>
                    <a:pt x="5152" y="1152"/>
                  </a:lnTo>
                  <a:lnTo>
                    <a:pt x="5156" y="1155"/>
                  </a:lnTo>
                  <a:lnTo>
                    <a:pt x="5160" y="1158"/>
                  </a:lnTo>
                  <a:lnTo>
                    <a:pt x="5169" y="1166"/>
                  </a:lnTo>
                  <a:lnTo>
                    <a:pt x="5177" y="1173"/>
                  </a:lnTo>
                  <a:lnTo>
                    <a:pt x="5180" y="1177"/>
                  </a:lnTo>
                  <a:lnTo>
                    <a:pt x="5183" y="1180"/>
                  </a:lnTo>
                  <a:lnTo>
                    <a:pt x="6878" y="3005"/>
                  </a:lnTo>
                  <a:lnTo>
                    <a:pt x="6899" y="3030"/>
                  </a:lnTo>
                  <a:lnTo>
                    <a:pt x="6916" y="3058"/>
                  </a:lnTo>
                  <a:lnTo>
                    <a:pt x="6929" y="3088"/>
                  </a:lnTo>
                  <a:lnTo>
                    <a:pt x="6939" y="3119"/>
                  </a:lnTo>
                  <a:lnTo>
                    <a:pt x="6944" y="3152"/>
                  </a:lnTo>
                  <a:lnTo>
                    <a:pt x="6945" y="3184"/>
                  </a:lnTo>
                  <a:lnTo>
                    <a:pt x="6941" y="3217"/>
                  </a:lnTo>
                  <a:lnTo>
                    <a:pt x="6934" y="3249"/>
                  </a:lnTo>
                  <a:lnTo>
                    <a:pt x="6922" y="3279"/>
                  </a:lnTo>
                  <a:lnTo>
                    <a:pt x="6907" y="3308"/>
                  </a:lnTo>
                  <a:lnTo>
                    <a:pt x="6888" y="3334"/>
                  </a:lnTo>
                  <a:lnTo>
                    <a:pt x="6865" y="3358"/>
                  </a:lnTo>
                  <a:lnTo>
                    <a:pt x="6840" y="3379"/>
                  </a:lnTo>
                  <a:lnTo>
                    <a:pt x="6812" y="3396"/>
                  </a:lnTo>
                  <a:lnTo>
                    <a:pt x="6782" y="3409"/>
                  </a:lnTo>
                  <a:lnTo>
                    <a:pt x="6751" y="3419"/>
                  </a:lnTo>
                  <a:lnTo>
                    <a:pt x="6718" y="3424"/>
                  </a:lnTo>
                  <a:lnTo>
                    <a:pt x="6686" y="3425"/>
                  </a:lnTo>
                  <a:lnTo>
                    <a:pt x="6653" y="3421"/>
                  </a:lnTo>
                  <a:lnTo>
                    <a:pt x="6621" y="3414"/>
                  </a:lnTo>
                  <a:lnTo>
                    <a:pt x="6591" y="3402"/>
                  </a:lnTo>
                  <a:lnTo>
                    <a:pt x="6562" y="3387"/>
                  </a:lnTo>
                  <a:lnTo>
                    <a:pt x="6536" y="3368"/>
                  </a:lnTo>
                  <a:lnTo>
                    <a:pt x="6512" y="33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4296;p37">
              <a:extLst>
                <a:ext uri="{FF2B5EF4-FFF2-40B4-BE49-F238E27FC236}">
                  <a16:creationId xmlns:a16="http://schemas.microsoft.com/office/drawing/2014/main" id="{606EF46D-0461-4C86-A88B-3B0A14DC1594}"/>
                </a:ext>
              </a:extLst>
            </p:cNvPr>
            <p:cNvSpPr/>
            <p:nvPr/>
          </p:nvSpPr>
          <p:spPr>
            <a:xfrm>
              <a:off x="409484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61" y="8650"/>
                  </a:moveTo>
                  <a:lnTo>
                    <a:pt x="1361" y="5521"/>
                  </a:lnTo>
                  <a:lnTo>
                    <a:pt x="1363" y="5488"/>
                  </a:lnTo>
                  <a:lnTo>
                    <a:pt x="1370" y="5456"/>
                  </a:lnTo>
                  <a:lnTo>
                    <a:pt x="1380" y="5425"/>
                  </a:lnTo>
                  <a:lnTo>
                    <a:pt x="1394" y="5396"/>
                  </a:lnTo>
                  <a:lnTo>
                    <a:pt x="1413" y="5369"/>
                  </a:lnTo>
                  <a:lnTo>
                    <a:pt x="1434" y="5344"/>
                  </a:lnTo>
                  <a:lnTo>
                    <a:pt x="1459" y="5323"/>
                  </a:lnTo>
                  <a:lnTo>
                    <a:pt x="1486" y="5304"/>
                  </a:lnTo>
                  <a:lnTo>
                    <a:pt x="1515" y="5290"/>
                  </a:lnTo>
                  <a:lnTo>
                    <a:pt x="1546" y="5280"/>
                  </a:lnTo>
                  <a:lnTo>
                    <a:pt x="1578" y="5273"/>
                  </a:lnTo>
                  <a:lnTo>
                    <a:pt x="1611" y="5271"/>
                  </a:lnTo>
                  <a:lnTo>
                    <a:pt x="1644" y="5273"/>
                  </a:lnTo>
                  <a:lnTo>
                    <a:pt x="1676" y="5280"/>
                  </a:lnTo>
                  <a:lnTo>
                    <a:pt x="1707" y="5290"/>
                  </a:lnTo>
                  <a:lnTo>
                    <a:pt x="1736" y="5304"/>
                  </a:lnTo>
                  <a:lnTo>
                    <a:pt x="1763" y="5323"/>
                  </a:lnTo>
                  <a:lnTo>
                    <a:pt x="1788" y="5344"/>
                  </a:lnTo>
                  <a:lnTo>
                    <a:pt x="1809" y="5369"/>
                  </a:lnTo>
                  <a:lnTo>
                    <a:pt x="1828" y="5396"/>
                  </a:lnTo>
                  <a:lnTo>
                    <a:pt x="1842" y="5425"/>
                  </a:lnTo>
                  <a:lnTo>
                    <a:pt x="1852" y="5456"/>
                  </a:lnTo>
                  <a:lnTo>
                    <a:pt x="1859" y="5488"/>
                  </a:lnTo>
                  <a:lnTo>
                    <a:pt x="1861" y="5521"/>
                  </a:lnTo>
                  <a:lnTo>
                    <a:pt x="1861" y="8400"/>
                  </a:lnTo>
                  <a:lnTo>
                    <a:pt x="8139" y="8400"/>
                  </a:lnTo>
                  <a:lnTo>
                    <a:pt x="8139" y="5521"/>
                  </a:lnTo>
                  <a:lnTo>
                    <a:pt x="8141" y="5488"/>
                  </a:lnTo>
                  <a:lnTo>
                    <a:pt x="8148" y="5456"/>
                  </a:lnTo>
                  <a:lnTo>
                    <a:pt x="8158" y="5425"/>
                  </a:lnTo>
                  <a:lnTo>
                    <a:pt x="8172" y="5396"/>
                  </a:lnTo>
                  <a:lnTo>
                    <a:pt x="8191" y="5369"/>
                  </a:lnTo>
                  <a:lnTo>
                    <a:pt x="8212" y="5344"/>
                  </a:lnTo>
                  <a:lnTo>
                    <a:pt x="8237" y="5323"/>
                  </a:lnTo>
                  <a:lnTo>
                    <a:pt x="8264" y="5304"/>
                  </a:lnTo>
                  <a:lnTo>
                    <a:pt x="8293" y="5290"/>
                  </a:lnTo>
                  <a:lnTo>
                    <a:pt x="8324" y="5280"/>
                  </a:lnTo>
                  <a:lnTo>
                    <a:pt x="8356" y="5273"/>
                  </a:lnTo>
                  <a:lnTo>
                    <a:pt x="8389" y="5271"/>
                  </a:lnTo>
                  <a:lnTo>
                    <a:pt x="8422" y="5273"/>
                  </a:lnTo>
                  <a:lnTo>
                    <a:pt x="8454" y="5280"/>
                  </a:lnTo>
                  <a:lnTo>
                    <a:pt x="8485" y="5290"/>
                  </a:lnTo>
                  <a:lnTo>
                    <a:pt x="8514" y="5304"/>
                  </a:lnTo>
                  <a:lnTo>
                    <a:pt x="8541" y="5323"/>
                  </a:lnTo>
                  <a:lnTo>
                    <a:pt x="8566" y="5344"/>
                  </a:lnTo>
                  <a:lnTo>
                    <a:pt x="8587" y="5369"/>
                  </a:lnTo>
                  <a:lnTo>
                    <a:pt x="8606" y="5396"/>
                  </a:lnTo>
                  <a:lnTo>
                    <a:pt x="8620" y="5425"/>
                  </a:lnTo>
                  <a:lnTo>
                    <a:pt x="8630" y="5456"/>
                  </a:lnTo>
                  <a:lnTo>
                    <a:pt x="8637" y="5488"/>
                  </a:lnTo>
                  <a:lnTo>
                    <a:pt x="8639" y="5521"/>
                  </a:lnTo>
                  <a:lnTo>
                    <a:pt x="8639" y="8650"/>
                  </a:lnTo>
                  <a:lnTo>
                    <a:pt x="8637" y="8683"/>
                  </a:lnTo>
                  <a:lnTo>
                    <a:pt x="8630" y="8715"/>
                  </a:lnTo>
                  <a:lnTo>
                    <a:pt x="8620" y="8746"/>
                  </a:lnTo>
                  <a:lnTo>
                    <a:pt x="8606" y="8775"/>
                  </a:lnTo>
                  <a:lnTo>
                    <a:pt x="8587" y="8802"/>
                  </a:lnTo>
                  <a:lnTo>
                    <a:pt x="8566" y="8827"/>
                  </a:lnTo>
                  <a:lnTo>
                    <a:pt x="8541" y="8848"/>
                  </a:lnTo>
                  <a:lnTo>
                    <a:pt x="8514" y="8867"/>
                  </a:lnTo>
                  <a:lnTo>
                    <a:pt x="8485" y="8881"/>
                  </a:lnTo>
                  <a:lnTo>
                    <a:pt x="8454" y="8891"/>
                  </a:lnTo>
                  <a:lnTo>
                    <a:pt x="8422" y="8898"/>
                  </a:lnTo>
                  <a:lnTo>
                    <a:pt x="8389" y="8900"/>
                  </a:lnTo>
                  <a:lnTo>
                    <a:pt x="1611" y="8900"/>
                  </a:lnTo>
                  <a:lnTo>
                    <a:pt x="1578" y="8898"/>
                  </a:lnTo>
                  <a:lnTo>
                    <a:pt x="1546" y="8891"/>
                  </a:lnTo>
                  <a:lnTo>
                    <a:pt x="1515" y="8881"/>
                  </a:lnTo>
                  <a:lnTo>
                    <a:pt x="1486" y="8867"/>
                  </a:lnTo>
                  <a:lnTo>
                    <a:pt x="1459" y="8848"/>
                  </a:lnTo>
                  <a:lnTo>
                    <a:pt x="1434" y="8827"/>
                  </a:lnTo>
                  <a:lnTo>
                    <a:pt x="1413" y="8802"/>
                  </a:lnTo>
                  <a:lnTo>
                    <a:pt x="1394" y="8775"/>
                  </a:lnTo>
                  <a:lnTo>
                    <a:pt x="1380" y="8746"/>
                  </a:lnTo>
                  <a:lnTo>
                    <a:pt x="1370" y="8715"/>
                  </a:lnTo>
                  <a:lnTo>
                    <a:pt x="1363" y="8683"/>
                  </a:lnTo>
                  <a:lnTo>
                    <a:pt x="1361" y="86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85395FE4-44ED-4D4E-B24A-FE0F0943D6C6}"/>
              </a:ext>
            </a:extLst>
          </p:cNvPr>
          <p:cNvGrpSpPr/>
          <p:nvPr/>
        </p:nvGrpSpPr>
        <p:grpSpPr>
          <a:xfrm>
            <a:off x="1830237" y="2659872"/>
            <a:ext cx="633600" cy="633600"/>
            <a:chOff x="5227152" y="5358687"/>
            <a:chExt cx="633600" cy="633600"/>
          </a:xfrm>
          <a:solidFill>
            <a:schemeClr val="bg1"/>
          </a:solidFill>
        </p:grpSpPr>
        <p:sp>
          <p:nvSpPr>
            <p:cNvPr id="243" name="Google Shape;4297;p37">
              <a:extLst>
                <a:ext uri="{FF2B5EF4-FFF2-40B4-BE49-F238E27FC236}">
                  <a16:creationId xmlns:a16="http://schemas.microsoft.com/office/drawing/2014/main" id="{FE01D72F-80D8-4A77-BAAE-64355F09D386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15" y="6707"/>
                  </a:moveTo>
                  <a:lnTo>
                    <a:pt x="5636" y="6682"/>
                  </a:lnTo>
                  <a:lnTo>
                    <a:pt x="6389" y="5929"/>
                  </a:lnTo>
                  <a:lnTo>
                    <a:pt x="5636" y="5177"/>
                  </a:lnTo>
                  <a:lnTo>
                    <a:pt x="5615" y="5152"/>
                  </a:lnTo>
                  <a:lnTo>
                    <a:pt x="5597" y="5125"/>
                  </a:lnTo>
                  <a:lnTo>
                    <a:pt x="5582" y="5096"/>
                  </a:lnTo>
                  <a:lnTo>
                    <a:pt x="5572" y="5065"/>
                  </a:lnTo>
                  <a:lnTo>
                    <a:pt x="5565" y="5033"/>
                  </a:lnTo>
                  <a:lnTo>
                    <a:pt x="5563" y="5000"/>
                  </a:lnTo>
                  <a:lnTo>
                    <a:pt x="5565" y="4968"/>
                  </a:lnTo>
                  <a:lnTo>
                    <a:pt x="5571" y="4935"/>
                  </a:lnTo>
                  <a:lnTo>
                    <a:pt x="5582" y="4904"/>
                  </a:lnTo>
                  <a:lnTo>
                    <a:pt x="5596" y="4875"/>
                  </a:lnTo>
                  <a:lnTo>
                    <a:pt x="5615" y="4848"/>
                  </a:lnTo>
                  <a:lnTo>
                    <a:pt x="5636" y="4823"/>
                  </a:lnTo>
                  <a:lnTo>
                    <a:pt x="5661" y="4802"/>
                  </a:lnTo>
                  <a:lnTo>
                    <a:pt x="5688" y="4784"/>
                  </a:lnTo>
                  <a:lnTo>
                    <a:pt x="5717" y="4769"/>
                  </a:lnTo>
                  <a:lnTo>
                    <a:pt x="5748" y="4759"/>
                  </a:lnTo>
                  <a:lnTo>
                    <a:pt x="5780" y="4752"/>
                  </a:lnTo>
                  <a:lnTo>
                    <a:pt x="5813" y="4750"/>
                  </a:lnTo>
                  <a:lnTo>
                    <a:pt x="5845" y="4752"/>
                  </a:lnTo>
                  <a:lnTo>
                    <a:pt x="5878" y="4758"/>
                  </a:lnTo>
                  <a:lnTo>
                    <a:pt x="5909" y="4769"/>
                  </a:lnTo>
                  <a:lnTo>
                    <a:pt x="5938" y="4783"/>
                  </a:lnTo>
                  <a:lnTo>
                    <a:pt x="5965" y="4802"/>
                  </a:lnTo>
                  <a:lnTo>
                    <a:pt x="5990" y="4823"/>
                  </a:lnTo>
                  <a:lnTo>
                    <a:pt x="6920" y="5752"/>
                  </a:lnTo>
                  <a:lnTo>
                    <a:pt x="6941" y="5777"/>
                  </a:lnTo>
                  <a:lnTo>
                    <a:pt x="6959" y="5804"/>
                  </a:lnTo>
                  <a:lnTo>
                    <a:pt x="6974" y="5833"/>
                  </a:lnTo>
                  <a:lnTo>
                    <a:pt x="6984" y="5864"/>
                  </a:lnTo>
                  <a:lnTo>
                    <a:pt x="6991" y="5896"/>
                  </a:lnTo>
                  <a:lnTo>
                    <a:pt x="6993" y="5929"/>
                  </a:lnTo>
                  <a:lnTo>
                    <a:pt x="6991" y="5962"/>
                  </a:lnTo>
                  <a:lnTo>
                    <a:pt x="6984" y="5994"/>
                  </a:lnTo>
                  <a:lnTo>
                    <a:pt x="6974" y="6025"/>
                  </a:lnTo>
                  <a:lnTo>
                    <a:pt x="6960" y="6054"/>
                  </a:lnTo>
                  <a:lnTo>
                    <a:pt x="6941" y="6081"/>
                  </a:lnTo>
                  <a:lnTo>
                    <a:pt x="6920" y="6106"/>
                  </a:lnTo>
                  <a:lnTo>
                    <a:pt x="5990" y="7036"/>
                  </a:lnTo>
                  <a:lnTo>
                    <a:pt x="5965" y="7057"/>
                  </a:lnTo>
                  <a:lnTo>
                    <a:pt x="5938" y="7076"/>
                  </a:lnTo>
                  <a:lnTo>
                    <a:pt x="5909" y="7090"/>
                  </a:lnTo>
                  <a:lnTo>
                    <a:pt x="5878" y="7100"/>
                  </a:lnTo>
                  <a:lnTo>
                    <a:pt x="5846" y="7107"/>
                  </a:lnTo>
                  <a:lnTo>
                    <a:pt x="5813" y="7109"/>
                  </a:lnTo>
                  <a:lnTo>
                    <a:pt x="5780" y="7107"/>
                  </a:lnTo>
                  <a:lnTo>
                    <a:pt x="5748" y="7100"/>
                  </a:lnTo>
                  <a:lnTo>
                    <a:pt x="5717" y="7090"/>
                  </a:lnTo>
                  <a:lnTo>
                    <a:pt x="5688" y="7076"/>
                  </a:lnTo>
                  <a:lnTo>
                    <a:pt x="5661" y="7057"/>
                  </a:lnTo>
                  <a:lnTo>
                    <a:pt x="5636" y="7036"/>
                  </a:lnTo>
                  <a:lnTo>
                    <a:pt x="5615" y="7011"/>
                  </a:lnTo>
                  <a:lnTo>
                    <a:pt x="5596" y="6984"/>
                  </a:lnTo>
                  <a:lnTo>
                    <a:pt x="5582" y="6955"/>
                  </a:lnTo>
                  <a:lnTo>
                    <a:pt x="5572" y="6924"/>
                  </a:lnTo>
                  <a:lnTo>
                    <a:pt x="5565" y="6892"/>
                  </a:lnTo>
                  <a:lnTo>
                    <a:pt x="5563" y="6859"/>
                  </a:lnTo>
                  <a:lnTo>
                    <a:pt x="5565" y="6826"/>
                  </a:lnTo>
                  <a:lnTo>
                    <a:pt x="5572" y="6794"/>
                  </a:lnTo>
                  <a:lnTo>
                    <a:pt x="5582" y="6763"/>
                  </a:lnTo>
                  <a:lnTo>
                    <a:pt x="5596" y="6734"/>
                  </a:lnTo>
                  <a:lnTo>
                    <a:pt x="5615" y="6707"/>
                  </a:lnTo>
                  <a:close/>
                  <a:moveTo>
                    <a:pt x="2809" y="5804"/>
                  </a:moveTo>
                  <a:lnTo>
                    <a:pt x="2827" y="5777"/>
                  </a:lnTo>
                  <a:lnTo>
                    <a:pt x="2848" y="5752"/>
                  </a:lnTo>
                  <a:lnTo>
                    <a:pt x="3777" y="4823"/>
                  </a:lnTo>
                  <a:lnTo>
                    <a:pt x="3802" y="4802"/>
                  </a:lnTo>
                  <a:lnTo>
                    <a:pt x="3829" y="4783"/>
                  </a:lnTo>
                  <a:lnTo>
                    <a:pt x="3858" y="4769"/>
                  </a:lnTo>
                  <a:lnTo>
                    <a:pt x="3889" y="4759"/>
                  </a:lnTo>
                  <a:lnTo>
                    <a:pt x="3921" y="4752"/>
                  </a:lnTo>
                  <a:lnTo>
                    <a:pt x="3954" y="4750"/>
                  </a:lnTo>
                  <a:lnTo>
                    <a:pt x="3987" y="4752"/>
                  </a:lnTo>
                  <a:lnTo>
                    <a:pt x="4019" y="4759"/>
                  </a:lnTo>
                  <a:lnTo>
                    <a:pt x="4050" y="4769"/>
                  </a:lnTo>
                  <a:lnTo>
                    <a:pt x="4079" y="4783"/>
                  </a:lnTo>
                  <a:lnTo>
                    <a:pt x="4106" y="4802"/>
                  </a:lnTo>
                  <a:lnTo>
                    <a:pt x="4131" y="4823"/>
                  </a:lnTo>
                  <a:lnTo>
                    <a:pt x="4152" y="4848"/>
                  </a:lnTo>
                  <a:lnTo>
                    <a:pt x="4171" y="4875"/>
                  </a:lnTo>
                  <a:lnTo>
                    <a:pt x="4185" y="4904"/>
                  </a:lnTo>
                  <a:lnTo>
                    <a:pt x="4195" y="4935"/>
                  </a:lnTo>
                  <a:lnTo>
                    <a:pt x="4202" y="4967"/>
                  </a:lnTo>
                  <a:lnTo>
                    <a:pt x="4204" y="5000"/>
                  </a:lnTo>
                  <a:lnTo>
                    <a:pt x="4202" y="5033"/>
                  </a:lnTo>
                  <a:lnTo>
                    <a:pt x="4195" y="5065"/>
                  </a:lnTo>
                  <a:lnTo>
                    <a:pt x="4185" y="5096"/>
                  </a:lnTo>
                  <a:lnTo>
                    <a:pt x="4171" y="5125"/>
                  </a:lnTo>
                  <a:lnTo>
                    <a:pt x="4152" y="5152"/>
                  </a:lnTo>
                  <a:lnTo>
                    <a:pt x="4131" y="5177"/>
                  </a:lnTo>
                  <a:lnTo>
                    <a:pt x="3378" y="5929"/>
                  </a:lnTo>
                  <a:lnTo>
                    <a:pt x="4131" y="6682"/>
                  </a:lnTo>
                  <a:lnTo>
                    <a:pt x="4152" y="6707"/>
                  </a:lnTo>
                  <a:lnTo>
                    <a:pt x="4171" y="6734"/>
                  </a:lnTo>
                  <a:lnTo>
                    <a:pt x="4185" y="6763"/>
                  </a:lnTo>
                  <a:lnTo>
                    <a:pt x="4196" y="6794"/>
                  </a:lnTo>
                  <a:lnTo>
                    <a:pt x="4202" y="6827"/>
                  </a:lnTo>
                  <a:lnTo>
                    <a:pt x="4204" y="6859"/>
                  </a:lnTo>
                  <a:lnTo>
                    <a:pt x="4202" y="6892"/>
                  </a:lnTo>
                  <a:lnTo>
                    <a:pt x="4195" y="6924"/>
                  </a:lnTo>
                  <a:lnTo>
                    <a:pt x="4185" y="6955"/>
                  </a:lnTo>
                  <a:lnTo>
                    <a:pt x="4170" y="6984"/>
                  </a:lnTo>
                  <a:lnTo>
                    <a:pt x="4152" y="7011"/>
                  </a:lnTo>
                  <a:lnTo>
                    <a:pt x="4131" y="7036"/>
                  </a:lnTo>
                  <a:lnTo>
                    <a:pt x="4106" y="7057"/>
                  </a:lnTo>
                  <a:lnTo>
                    <a:pt x="4079" y="7076"/>
                  </a:lnTo>
                  <a:lnTo>
                    <a:pt x="4050" y="7090"/>
                  </a:lnTo>
                  <a:lnTo>
                    <a:pt x="4019" y="7101"/>
                  </a:lnTo>
                  <a:lnTo>
                    <a:pt x="3986" y="7107"/>
                  </a:lnTo>
                  <a:lnTo>
                    <a:pt x="3954" y="7109"/>
                  </a:lnTo>
                  <a:lnTo>
                    <a:pt x="3921" y="7107"/>
                  </a:lnTo>
                  <a:lnTo>
                    <a:pt x="3889" y="7100"/>
                  </a:lnTo>
                  <a:lnTo>
                    <a:pt x="3858" y="7090"/>
                  </a:lnTo>
                  <a:lnTo>
                    <a:pt x="3829" y="7075"/>
                  </a:lnTo>
                  <a:lnTo>
                    <a:pt x="3802" y="7057"/>
                  </a:lnTo>
                  <a:lnTo>
                    <a:pt x="3777" y="7036"/>
                  </a:lnTo>
                  <a:lnTo>
                    <a:pt x="2848" y="6106"/>
                  </a:lnTo>
                  <a:lnTo>
                    <a:pt x="2827" y="6081"/>
                  </a:lnTo>
                  <a:lnTo>
                    <a:pt x="2808" y="6054"/>
                  </a:lnTo>
                  <a:lnTo>
                    <a:pt x="2794" y="6025"/>
                  </a:lnTo>
                  <a:lnTo>
                    <a:pt x="2783" y="5994"/>
                  </a:lnTo>
                  <a:lnTo>
                    <a:pt x="2777" y="5962"/>
                  </a:lnTo>
                  <a:lnTo>
                    <a:pt x="2775" y="5929"/>
                  </a:lnTo>
                  <a:lnTo>
                    <a:pt x="2777" y="5896"/>
                  </a:lnTo>
                  <a:lnTo>
                    <a:pt x="2784" y="5864"/>
                  </a:lnTo>
                  <a:lnTo>
                    <a:pt x="2794" y="5833"/>
                  </a:lnTo>
                  <a:lnTo>
                    <a:pt x="2809" y="58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4298;p37">
              <a:extLst>
                <a:ext uri="{FF2B5EF4-FFF2-40B4-BE49-F238E27FC236}">
                  <a16:creationId xmlns:a16="http://schemas.microsoft.com/office/drawing/2014/main" id="{B80D6DF1-F92B-4871-BAFF-5A62DF9D21FE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B13326AC-1B20-40EC-A939-8B346CACB2BF}"/>
              </a:ext>
            </a:extLst>
          </p:cNvPr>
          <p:cNvGrpSpPr/>
          <p:nvPr/>
        </p:nvGrpSpPr>
        <p:grpSpPr>
          <a:xfrm>
            <a:off x="2962542" y="2659872"/>
            <a:ext cx="633600" cy="633600"/>
            <a:chOff x="6359457" y="5358687"/>
            <a:chExt cx="633600" cy="633600"/>
          </a:xfrm>
          <a:solidFill>
            <a:schemeClr val="bg1"/>
          </a:solidFill>
        </p:grpSpPr>
        <p:sp>
          <p:nvSpPr>
            <p:cNvPr id="246" name="Google Shape;4299;p37">
              <a:extLst>
                <a:ext uri="{FF2B5EF4-FFF2-40B4-BE49-F238E27FC236}">
                  <a16:creationId xmlns:a16="http://schemas.microsoft.com/office/drawing/2014/main" id="{B951F237-3AE0-4298-995C-24E23B85871A}"/>
                </a:ext>
              </a:extLst>
            </p:cNvPr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9" y="5232"/>
                  </a:moveTo>
                  <a:lnTo>
                    <a:pt x="4419" y="5250"/>
                  </a:lnTo>
                  <a:lnTo>
                    <a:pt x="4418" y="5267"/>
                  </a:lnTo>
                  <a:lnTo>
                    <a:pt x="4416" y="5284"/>
                  </a:lnTo>
                  <a:lnTo>
                    <a:pt x="4414" y="5302"/>
                  </a:lnTo>
                  <a:lnTo>
                    <a:pt x="4411" y="5319"/>
                  </a:lnTo>
                  <a:lnTo>
                    <a:pt x="4408" y="5336"/>
                  </a:lnTo>
                  <a:lnTo>
                    <a:pt x="4403" y="5353"/>
                  </a:lnTo>
                  <a:lnTo>
                    <a:pt x="4399" y="5369"/>
                  </a:lnTo>
                  <a:lnTo>
                    <a:pt x="4393" y="5386"/>
                  </a:lnTo>
                  <a:lnTo>
                    <a:pt x="4387" y="5402"/>
                  </a:lnTo>
                  <a:lnTo>
                    <a:pt x="4381" y="5418"/>
                  </a:lnTo>
                  <a:lnTo>
                    <a:pt x="4373" y="5434"/>
                  </a:lnTo>
                  <a:lnTo>
                    <a:pt x="4365" y="5450"/>
                  </a:lnTo>
                  <a:lnTo>
                    <a:pt x="4357" y="5465"/>
                  </a:lnTo>
                  <a:lnTo>
                    <a:pt x="4348" y="5480"/>
                  </a:lnTo>
                  <a:lnTo>
                    <a:pt x="4338" y="5494"/>
                  </a:lnTo>
                  <a:lnTo>
                    <a:pt x="4328" y="5508"/>
                  </a:lnTo>
                  <a:lnTo>
                    <a:pt x="4318" y="5522"/>
                  </a:lnTo>
                  <a:lnTo>
                    <a:pt x="4307" y="5535"/>
                  </a:lnTo>
                  <a:lnTo>
                    <a:pt x="4295" y="5548"/>
                  </a:lnTo>
                  <a:lnTo>
                    <a:pt x="4283" y="5561"/>
                  </a:lnTo>
                  <a:lnTo>
                    <a:pt x="4270" y="5573"/>
                  </a:lnTo>
                  <a:lnTo>
                    <a:pt x="4257" y="5585"/>
                  </a:lnTo>
                  <a:lnTo>
                    <a:pt x="4244" y="5596"/>
                  </a:lnTo>
                  <a:lnTo>
                    <a:pt x="4230" y="5606"/>
                  </a:lnTo>
                  <a:lnTo>
                    <a:pt x="4216" y="5616"/>
                  </a:lnTo>
                  <a:lnTo>
                    <a:pt x="4202" y="5626"/>
                  </a:lnTo>
                  <a:lnTo>
                    <a:pt x="4187" y="5635"/>
                  </a:lnTo>
                  <a:lnTo>
                    <a:pt x="4172" y="5643"/>
                  </a:lnTo>
                  <a:lnTo>
                    <a:pt x="4156" y="5651"/>
                  </a:lnTo>
                  <a:lnTo>
                    <a:pt x="4140" y="5659"/>
                  </a:lnTo>
                  <a:lnTo>
                    <a:pt x="4124" y="5665"/>
                  </a:lnTo>
                  <a:lnTo>
                    <a:pt x="4108" y="5671"/>
                  </a:lnTo>
                  <a:lnTo>
                    <a:pt x="4091" y="5677"/>
                  </a:lnTo>
                  <a:lnTo>
                    <a:pt x="4075" y="5681"/>
                  </a:lnTo>
                  <a:lnTo>
                    <a:pt x="4058" y="5686"/>
                  </a:lnTo>
                  <a:lnTo>
                    <a:pt x="4041" y="5689"/>
                  </a:lnTo>
                  <a:lnTo>
                    <a:pt x="4024" y="5692"/>
                  </a:lnTo>
                  <a:lnTo>
                    <a:pt x="4006" y="5694"/>
                  </a:lnTo>
                  <a:lnTo>
                    <a:pt x="3989" y="5696"/>
                  </a:lnTo>
                  <a:lnTo>
                    <a:pt x="3972" y="5697"/>
                  </a:lnTo>
                  <a:lnTo>
                    <a:pt x="3954" y="5697"/>
                  </a:lnTo>
                  <a:lnTo>
                    <a:pt x="3937" y="5697"/>
                  </a:lnTo>
                  <a:lnTo>
                    <a:pt x="3919" y="5696"/>
                  </a:lnTo>
                  <a:lnTo>
                    <a:pt x="3902" y="5694"/>
                  </a:lnTo>
                  <a:lnTo>
                    <a:pt x="3885" y="5692"/>
                  </a:lnTo>
                  <a:lnTo>
                    <a:pt x="3868" y="5689"/>
                  </a:lnTo>
                  <a:lnTo>
                    <a:pt x="3851" y="5686"/>
                  </a:lnTo>
                  <a:lnTo>
                    <a:pt x="3834" y="5681"/>
                  </a:lnTo>
                  <a:lnTo>
                    <a:pt x="3818" y="5677"/>
                  </a:lnTo>
                  <a:lnTo>
                    <a:pt x="3801" y="5671"/>
                  </a:lnTo>
                  <a:lnTo>
                    <a:pt x="3785" y="5665"/>
                  </a:lnTo>
                  <a:lnTo>
                    <a:pt x="3769" y="5659"/>
                  </a:lnTo>
                  <a:lnTo>
                    <a:pt x="3753" y="5651"/>
                  </a:lnTo>
                  <a:lnTo>
                    <a:pt x="3737" y="5643"/>
                  </a:lnTo>
                  <a:lnTo>
                    <a:pt x="3722" y="5635"/>
                  </a:lnTo>
                  <a:lnTo>
                    <a:pt x="3707" y="5626"/>
                  </a:lnTo>
                  <a:lnTo>
                    <a:pt x="3692" y="5616"/>
                  </a:lnTo>
                  <a:lnTo>
                    <a:pt x="3678" y="5606"/>
                  </a:lnTo>
                  <a:lnTo>
                    <a:pt x="3664" y="5596"/>
                  </a:lnTo>
                  <a:lnTo>
                    <a:pt x="3651" y="5585"/>
                  </a:lnTo>
                  <a:lnTo>
                    <a:pt x="3638" y="5573"/>
                  </a:lnTo>
                  <a:lnTo>
                    <a:pt x="3626" y="5561"/>
                  </a:lnTo>
                  <a:lnTo>
                    <a:pt x="3614" y="5548"/>
                  </a:lnTo>
                  <a:lnTo>
                    <a:pt x="3602" y="5535"/>
                  </a:lnTo>
                  <a:lnTo>
                    <a:pt x="3591" y="5522"/>
                  </a:lnTo>
                  <a:lnTo>
                    <a:pt x="3581" y="5508"/>
                  </a:lnTo>
                  <a:lnTo>
                    <a:pt x="3571" y="5494"/>
                  </a:lnTo>
                  <a:lnTo>
                    <a:pt x="3561" y="5480"/>
                  </a:lnTo>
                  <a:lnTo>
                    <a:pt x="3552" y="5465"/>
                  </a:lnTo>
                  <a:lnTo>
                    <a:pt x="3544" y="5450"/>
                  </a:lnTo>
                  <a:lnTo>
                    <a:pt x="3536" y="5434"/>
                  </a:lnTo>
                  <a:lnTo>
                    <a:pt x="3528" y="5418"/>
                  </a:lnTo>
                  <a:lnTo>
                    <a:pt x="3522" y="5402"/>
                  </a:lnTo>
                  <a:lnTo>
                    <a:pt x="3516" y="5386"/>
                  </a:lnTo>
                  <a:lnTo>
                    <a:pt x="3510" y="5369"/>
                  </a:lnTo>
                  <a:lnTo>
                    <a:pt x="3506" y="5353"/>
                  </a:lnTo>
                  <a:lnTo>
                    <a:pt x="3501" y="5336"/>
                  </a:lnTo>
                  <a:lnTo>
                    <a:pt x="3498" y="5319"/>
                  </a:lnTo>
                  <a:lnTo>
                    <a:pt x="3495" y="5302"/>
                  </a:lnTo>
                  <a:lnTo>
                    <a:pt x="3493" y="5284"/>
                  </a:lnTo>
                  <a:lnTo>
                    <a:pt x="3491" y="5267"/>
                  </a:lnTo>
                  <a:lnTo>
                    <a:pt x="3490" y="5250"/>
                  </a:lnTo>
                  <a:lnTo>
                    <a:pt x="3490" y="5232"/>
                  </a:lnTo>
                  <a:lnTo>
                    <a:pt x="3490" y="5215"/>
                  </a:lnTo>
                  <a:lnTo>
                    <a:pt x="3491" y="5197"/>
                  </a:lnTo>
                  <a:lnTo>
                    <a:pt x="3493" y="5180"/>
                  </a:lnTo>
                  <a:lnTo>
                    <a:pt x="3495" y="5163"/>
                  </a:lnTo>
                  <a:lnTo>
                    <a:pt x="3498" y="5146"/>
                  </a:lnTo>
                  <a:lnTo>
                    <a:pt x="3501" y="5129"/>
                  </a:lnTo>
                  <a:lnTo>
                    <a:pt x="3506" y="5112"/>
                  </a:lnTo>
                  <a:lnTo>
                    <a:pt x="3510" y="5096"/>
                  </a:lnTo>
                  <a:lnTo>
                    <a:pt x="3516" y="5079"/>
                  </a:lnTo>
                  <a:lnTo>
                    <a:pt x="3522" y="5063"/>
                  </a:lnTo>
                  <a:lnTo>
                    <a:pt x="3528" y="5047"/>
                  </a:lnTo>
                  <a:lnTo>
                    <a:pt x="3536" y="5031"/>
                  </a:lnTo>
                  <a:lnTo>
                    <a:pt x="3544" y="5015"/>
                  </a:lnTo>
                  <a:lnTo>
                    <a:pt x="3552" y="5000"/>
                  </a:lnTo>
                  <a:lnTo>
                    <a:pt x="3561" y="4985"/>
                  </a:lnTo>
                  <a:lnTo>
                    <a:pt x="3571" y="4970"/>
                  </a:lnTo>
                  <a:lnTo>
                    <a:pt x="3581" y="4956"/>
                  </a:lnTo>
                  <a:lnTo>
                    <a:pt x="3591" y="4942"/>
                  </a:lnTo>
                  <a:lnTo>
                    <a:pt x="3602" y="4929"/>
                  </a:lnTo>
                  <a:lnTo>
                    <a:pt x="3614" y="4916"/>
                  </a:lnTo>
                  <a:lnTo>
                    <a:pt x="3626" y="4904"/>
                  </a:lnTo>
                  <a:lnTo>
                    <a:pt x="3638" y="4892"/>
                  </a:lnTo>
                  <a:lnTo>
                    <a:pt x="3651" y="4880"/>
                  </a:lnTo>
                  <a:lnTo>
                    <a:pt x="3664" y="4869"/>
                  </a:lnTo>
                  <a:lnTo>
                    <a:pt x="3678" y="4859"/>
                  </a:lnTo>
                  <a:lnTo>
                    <a:pt x="3692" y="4849"/>
                  </a:lnTo>
                  <a:lnTo>
                    <a:pt x="3707" y="4839"/>
                  </a:lnTo>
                  <a:lnTo>
                    <a:pt x="3722" y="4830"/>
                  </a:lnTo>
                  <a:lnTo>
                    <a:pt x="3737" y="4822"/>
                  </a:lnTo>
                  <a:lnTo>
                    <a:pt x="3753" y="4814"/>
                  </a:lnTo>
                  <a:lnTo>
                    <a:pt x="3769" y="4806"/>
                  </a:lnTo>
                  <a:lnTo>
                    <a:pt x="3785" y="4800"/>
                  </a:lnTo>
                  <a:lnTo>
                    <a:pt x="3801" y="4794"/>
                  </a:lnTo>
                  <a:lnTo>
                    <a:pt x="3818" y="4788"/>
                  </a:lnTo>
                  <a:lnTo>
                    <a:pt x="3834" y="4784"/>
                  </a:lnTo>
                  <a:lnTo>
                    <a:pt x="3851" y="4779"/>
                  </a:lnTo>
                  <a:lnTo>
                    <a:pt x="3868" y="4776"/>
                  </a:lnTo>
                  <a:lnTo>
                    <a:pt x="3885" y="4773"/>
                  </a:lnTo>
                  <a:lnTo>
                    <a:pt x="3902" y="4771"/>
                  </a:lnTo>
                  <a:lnTo>
                    <a:pt x="3919" y="4769"/>
                  </a:lnTo>
                  <a:lnTo>
                    <a:pt x="3937" y="4768"/>
                  </a:lnTo>
                  <a:lnTo>
                    <a:pt x="3954" y="4768"/>
                  </a:lnTo>
                  <a:lnTo>
                    <a:pt x="3972" y="4768"/>
                  </a:lnTo>
                  <a:lnTo>
                    <a:pt x="3989" y="4769"/>
                  </a:lnTo>
                  <a:lnTo>
                    <a:pt x="4006" y="4771"/>
                  </a:lnTo>
                  <a:lnTo>
                    <a:pt x="4024" y="4773"/>
                  </a:lnTo>
                  <a:lnTo>
                    <a:pt x="4041" y="4776"/>
                  </a:lnTo>
                  <a:lnTo>
                    <a:pt x="4058" y="4779"/>
                  </a:lnTo>
                  <a:lnTo>
                    <a:pt x="4075" y="4784"/>
                  </a:lnTo>
                  <a:lnTo>
                    <a:pt x="4091" y="4788"/>
                  </a:lnTo>
                  <a:lnTo>
                    <a:pt x="4108" y="4794"/>
                  </a:lnTo>
                  <a:lnTo>
                    <a:pt x="4124" y="4800"/>
                  </a:lnTo>
                  <a:lnTo>
                    <a:pt x="4140" y="4806"/>
                  </a:lnTo>
                  <a:lnTo>
                    <a:pt x="4156" y="4814"/>
                  </a:lnTo>
                  <a:lnTo>
                    <a:pt x="4172" y="4822"/>
                  </a:lnTo>
                  <a:lnTo>
                    <a:pt x="4187" y="4830"/>
                  </a:lnTo>
                  <a:lnTo>
                    <a:pt x="4202" y="4839"/>
                  </a:lnTo>
                  <a:lnTo>
                    <a:pt x="4216" y="4849"/>
                  </a:lnTo>
                  <a:lnTo>
                    <a:pt x="4230" y="4859"/>
                  </a:lnTo>
                  <a:lnTo>
                    <a:pt x="4244" y="4869"/>
                  </a:lnTo>
                  <a:lnTo>
                    <a:pt x="4257" y="4880"/>
                  </a:lnTo>
                  <a:lnTo>
                    <a:pt x="4270" y="4892"/>
                  </a:lnTo>
                  <a:lnTo>
                    <a:pt x="4283" y="4904"/>
                  </a:lnTo>
                  <a:lnTo>
                    <a:pt x="4295" y="4916"/>
                  </a:lnTo>
                  <a:lnTo>
                    <a:pt x="4307" y="4929"/>
                  </a:lnTo>
                  <a:lnTo>
                    <a:pt x="4318" y="4942"/>
                  </a:lnTo>
                  <a:lnTo>
                    <a:pt x="4328" y="4956"/>
                  </a:lnTo>
                  <a:lnTo>
                    <a:pt x="4338" y="4970"/>
                  </a:lnTo>
                  <a:lnTo>
                    <a:pt x="4348" y="4985"/>
                  </a:lnTo>
                  <a:lnTo>
                    <a:pt x="4357" y="5000"/>
                  </a:lnTo>
                  <a:lnTo>
                    <a:pt x="4365" y="5015"/>
                  </a:lnTo>
                  <a:lnTo>
                    <a:pt x="4373" y="5031"/>
                  </a:lnTo>
                  <a:lnTo>
                    <a:pt x="4381" y="5047"/>
                  </a:lnTo>
                  <a:lnTo>
                    <a:pt x="4387" y="5063"/>
                  </a:lnTo>
                  <a:lnTo>
                    <a:pt x="4393" y="5079"/>
                  </a:lnTo>
                  <a:lnTo>
                    <a:pt x="4399" y="5096"/>
                  </a:lnTo>
                  <a:lnTo>
                    <a:pt x="4403" y="5112"/>
                  </a:lnTo>
                  <a:lnTo>
                    <a:pt x="4408" y="5129"/>
                  </a:lnTo>
                  <a:lnTo>
                    <a:pt x="4411" y="5146"/>
                  </a:lnTo>
                  <a:lnTo>
                    <a:pt x="4414" y="5163"/>
                  </a:lnTo>
                  <a:lnTo>
                    <a:pt x="4416" y="5180"/>
                  </a:lnTo>
                  <a:lnTo>
                    <a:pt x="4418" y="5197"/>
                  </a:lnTo>
                  <a:lnTo>
                    <a:pt x="4419" y="5215"/>
                  </a:lnTo>
                  <a:lnTo>
                    <a:pt x="4419" y="52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4300;p37">
              <a:extLst>
                <a:ext uri="{FF2B5EF4-FFF2-40B4-BE49-F238E27FC236}">
                  <a16:creationId xmlns:a16="http://schemas.microsoft.com/office/drawing/2014/main" id="{1780D8EE-51AA-4700-95FA-5DAF168443B7}"/>
                </a:ext>
              </a:extLst>
            </p:cNvPr>
            <p:cNvSpPr/>
            <p:nvPr/>
          </p:nvSpPr>
          <p:spPr>
            <a:xfrm>
              <a:off x="635945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88" y="2411"/>
                  </a:moveTo>
                  <a:lnTo>
                    <a:pt x="7690" y="2444"/>
                  </a:lnTo>
                  <a:lnTo>
                    <a:pt x="7690" y="8950"/>
                  </a:lnTo>
                  <a:lnTo>
                    <a:pt x="7688" y="8983"/>
                  </a:lnTo>
                  <a:lnTo>
                    <a:pt x="7681" y="9015"/>
                  </a:lnTo>
                  <a:lnTo>
                    <a:pt x="7671" y="9046"/>
                  </a:lnTo>
                  <a:lnTo>
                    <a:pt x="7657" y="9075"/>
                  </a:lnTo>
                  <a:lnTo>
                    <a:pt x="7638" y="9102"/>
                  </a:lnTo>
                  <a:lnTo>
                    <a:pt x="7617" y="9127"/>
                  </a:lnTo>
                  <a:lnTo>
                    <a:pt x="7592" y="9148"/>
                  </a:lnTo>
                  <a:lnTo>
                    <a:pt x="7565" y="9167"/>
                  </a:lnTo>
                  <a:lnTo>
                    <a:pt x="7536" y="9181"/>
                  </a:lnTo>
                  <a:lnTo>
                    <a:pt x="7505" y="9191"/>
                  </a:lnTo>
                  <a:lnTo>
                    <a:pt x="7473" y="9198"/>
                  </a:lnTo>
                  <a:lnTo>
                    <a:pt x="7440" y="9200"/>
                  </a:lnTo>
                  <a:lnTo>
                    <a:pt x="2560" y="9200"/>
                  </a:lnTo>
                  <a:lnTo>
                    <a:pt x="2527" y="9198"/>
                  </a:lnTo>
                  <a:lnTo>
                    <a:pt x="2495" y="9191"/>
                  </a:lnTo>
                  <a:lnTo>
                    <a:pt x="2464" y="9181"/>
                  </a:lnTo>
                  <a:lnTo>
                    <a:pt x="2435" y="9167"/>
                  </a:lnTo>
                  <a:lnTo>
                    <a:pt x="2408" y="9148"/>
                  </a:lnTo>
                  <a:lnTo>
                    <a:pt x="2383" y="9127"/>
                  </a:lnTo>
                  <a:lnTo>
                    <a:pt x="2362" y="9102"/>
                  </a:lnTo>
                  <a:lnTo>
                    <a:pt x="2343" y="9075"/>
                  </a:lnTo>
                  <a:lnTo>
                    <a:pt x="2329" y="9046"/>
                  </a:lnTo>
                  <a:lnTo>
                    <a:pt x="2319" y="9015"/>
                  </a:lnTo>
                  <a:lnTo>
                    <a:pt x="2312" y="8983"/>
                  </a:lnTo>
                  <a:lnTo>
                    <a:pt x="2310" y="8950"/>
                  </a:lnTo>
                  <a:lnTo>
                    <a:pt x="2310" y="1050"/>
                  </a:lnTo>
                  <a:lnTo>
                    <a:pt x="2312" y="1017"/>
                  </a:lnTo>
                  <a:lnTo>
                    <a:pt x="2319" y="985"/>
                  </a:lnTo>
                  <a:lnTo>
                    <a:pt x="2329" y="954"/>
                  </a:lnTo>
                  <a:lnTo>
                    <a:pt x="2343" y="925"/>
                  </a:lnTo>
                  <a:lnTo>
                    <a:pt x="2362" y="898"/>
                  </a:lnTo>
                  <a:lnTo>
                    <a:pt x="2383" y="873"/>
                  </a:lnTo>
                  <a:lnTo>
                    <a:pt x="2408" y="852"/>
                  </a:lnTo>
                  <a:lnTo>
                    <a:pt x="2435" y="833"/>
                  </a:lnTo>
                  <a:lnTo>
                    <a:pt x="2464" y="819"/>
                  </a:lnTo>
                  <a:lnTo>
                    <a:pt x="2495" y="809"/>
                  </a:lnTo>
                  <a:lnTo>
                    <a:pt x="2527" y="802"/>
                  </a:lnTo>
                  <a:lnTo>
                    <a:pt x="2560" y="800"/>
                  </a:lnTo>
                  <a:lnTo>
                    <a:pt x="6046" y="800"/>
                  </a:lnTo>
                  <a:lnTo>
                    <a:pt x="6079" y="802"/>
                  </a:lnTo>
                  <a:lnTo>
                    <a:pt x="6111" y="809"/>
                  </a:lnTo>
                  <a:lnTo>
                    <a:pt x="6142" y="819"/>
                  </a:lnTo>
                  <a:lnTo>
                    <a:pt x="6171" y="833"/>
                  </a:lnTo>
                  <a:lnTo>
                    <a:pt x="6198" y="852"/>
                  </a:lnTo>
                  <a:lnTo>
                    <a:pt x="6223" y="873"/>
                  </a:lnTo>
                  <a:lnTo>
                    <a:pt x="7617" y="2267"/>
                  </a:lnTo>
                  <a:lnTo>
                    <a:pt x="7638" y="2292"/>
                  </a:lnTo>
                  <a:lnTo>
                    <a:pt x="7657" y="2319"/>
                  </a:lnTo>
                  <a:lnTo>
                    <a:pt x="7671" y="2348"/>
                  </a:lnTo>
                  <a:lnTo>
                    <a:pt x="7681" y="2379"/>
                  </a:lnTo>
                  <a:lnTo>
                    <a:pt x="7688" y="2411"/>
                  </a:lnTo>
                  <a:close/>
                  <a:moveTo>
                    <a:pt x="5798" y="2477"/>
                  </a:moveTo>
                  <a:lnTo>
                    <a:pt x="5796" y="2444"/>
                  </a:lnTo>
                  <a:lnTo>
                    <a:pt x="5796" y="1300"/>
                  </a:lnTo>
                  <a:lnTo>
                    <a:pt x="2810" y="1300"/>
                  </a:lnTo>
                  <a:lnTo>
                    <a:pt x="2810" y="8700"/>
                  </a:lnTo>
                  <a:lnTo>
                    <a:pt x="7190" y="8700"/>
                  </a:lnTo>
                  <a:lnTo>
                    <a:pt x="7190" y="2694"/>
                  </a:lnTo>
                  <a:lnTo>
                    <a:pt x="6046" y="2694"/>
                  </a:lnTo>
                  <a:lnTo>
                    <a:pt x="6013" y="2692"/>
                  </a:lnTo>
                  <a:lnTo>
                    <a:pt x="5981" y="2685"/>
                  </a:lnTo>
                  <a:lnTo>
                    <a:pt x="5950" y="2675"/>
                  </a:lnTo>
                  <a:lnTo>
                    <a:pt x="5921" y="2661"/>
                  </a:lnTo>
                  <a:lnTo>
                    <a:pt x="5894" y="2642"/>
                  </a:lnTo>
                  <a:lnTo>
                    <a:pt x="5869" y="2621"/>
                  </a:lnTo>
                  <a:lnTo>
                    <a:pt x="5848" y="2596"/>
                  </a:lnTo>
                  <a:lnTo>
                    <a:pt x="5829" y="2569"/>
                  </a:lnTo>
                  <a:lnTo>
                    <a:pt x="5815" y="2540"/>
                  </a:lnTo>
                  <a:lnTo>
                    <a:pt x="5805" y="2509"/>
                  </a:lnTo>
                  <a:lnTo>
                    <a:pt x="5798" y="2477"/>
                  </a:lnTo>
                  <a:close/>
                  <a:moveTo>
                    <a:pt x="6296" y="2194"/>
                  </a:moveTo>
                  <a:lnTo>
                    <a:pt x="6836" y="2194"/>
                  </a:lnTo>
                  <a:lnTo>
                    <a:pt x="6296" y="1654"/>
                  </a:lnTo>
                  <a:lnTo>
                    <a:pt x="6296" y="2194"/>
                  </a:lnTo>
                  <a:close/>
                  <a:moveTo>
                    <a:pt x="6298" y="7473"/>
                  </a:moveTo>
                  <a:lnTo>
                    <a:pt x="6278" y="7474"/>
                  </a:lnTo>
                  <a:lnTo>
                    <a:pt x="3025" y="7474"/>
                  </a:lnTo>
                  <a:lnTo>
                    <a:pt x="3005" y="7473"/>
                  </a:lnTo>
                  <a:lnTo>
                    <a:pt x="2985" y="7469"/>
                  </a:lnTo>
                  <a:lnTo>
                    <a:pt x="2967" y="7462"/>
                  </a:lnTo>
                  <a:lnTo>
                    <a:pt x="2949" y="7453"/>
                  </a:lnTo>
                  <a:lnTo>
                    <a:pt x="2932" y="7442"/>
                  </a:lnTo>
                  <a:lnTo>
                    <a:pt x="2917" y="7429"/>
                  </a:lnTo>
                  <a:lnTo>
                    <a:pt x="2905" y="7413"/>
                  </a:lnTo>
                  <a:lnTo>
                    <a:pt x="2894" y="7397"/>
                  </a:lnTo>
                  <a:lnTo>
                    <a:pt x="2885" y="7378"/>
                  </a:lnTo>
                  <a:lnTo>
                    <a:pt x="2879" y="7359"/>
                  </a:lnTo>
                  <a:lnTo>
                    <a:pt x="2876" y="7340"/>
                  </a:lnTo>
                  <a:lnTo>
                    <a:pt x="2875" y="7320"/>
                  </a:lnTo>
                  <a:lnTo>
                    <a:pt x="2877" y="7300"/>
                  </a:lnTo>
                  <a:lnTo>
                    <a:pt x="2881" y="7280"/>
                  </a:lnTo>
                  <a:lnTo>
                    <a:pt x="2889" y="7262"/>
                  </a:lnTo>
                  <a:lnTo>
                    <a:pt x="2898" y="7244"/>
                  </a:lnTo>
                  <a:lnTo>
                    <a:pt x="2910" y="7228"/>
                  </a:lnTo>
                  <a:lnTo>
                    <a:pt x="4072" y="5833"/>
                  </a:lnTo>
                  <a:lnTo>
                    <a:pt x="4085" y="5819"/>
                  </a:lnTo>
                  <a:lnTo>
                    <a:pt x="4099" y="5807"/>
                  </a:lnTo>
                  <a:lnTo>
                    <a:pt x="4116" y="5797"/>
                  </a:lnTo>
                  <a:lnTo>
                    <a:pt x="4133" y="5789"/>
                  </a:lnTo>
                  <a:lnTo>
                    <a:pt x="4151" y="5783"/>
                  </a:lnTo>
                  <a:lnTo>
                    <a:pt x="4170" y="5780"/>
                  </a:lnTo>
                  <a:lnTo>
                    <a:pt x="4189" y="5779"/>
                  </a:lnTo>
                  <a:lnTo>
                    <a:pt x="4207" y="5780"/>
                  </a:lnTo>
                  <a:lnTo>
                    <a:pt x="4226" y="5784"/>
                  </a:lnTo>
                  <a:lnTo>
                    <a:pt x="4244" y="5790"/>
                  </a:lnTo>
                  <a:lnTo>
                    <a:pt x="4261" y="5799"/>
                  </a:lnTo>
                  <a:lnTo>
                    <a:pt x="4277" y="5809"/>
                  </a:lnTo>
                  <a:lnTo>
                    <a:pt x="5092" y="6420"/>
                  </a:lnTo>
                  <a:lnTo>
                    <a:pt x="6163" y="5136"/>
                  </a:lnTo>
                  <a:lnTo>
                    <a:pt x="6176" y="5122"/>
                  </a:lnTo>
                  <a:lnTo>
                    <a:pt x="6191" y="5110"/>
                  </a:lnTo>
                  <a:lnTo>
                    <a:pt x="6207" y="5100"/>
                  </a:lnTo>
                  <a:lnTo>
                    <a:pt x="6225" y="5092"/>
                  </a:lnTo>
                  <a:lnTo>
                    <a:pt x="6244" y="5086"/>
                  </a:lnTo>
                  <a:lnTo>
                    <a:pt x="6263" y="5083"/>
                  </a:lnTo>
                  <a:lnTo>
                    <a:pt x="6282" y="5082"/>
                  </a:lnTo>
                  <a:lnTo>
                    <a:pt x="6301" y="5084"/>
                  </a:lnTo>
                  <a:lnTo>
                    <a:pt x="6320" y="5088"/>
                  </a:lnTo>
                  <a:lnTo>
                    <a:pt x="6338" y="5095"/>
                  </a:lnTo>
                  <a:lnTo>
                    <a:pt x="6355" y="5103"/>
                  </a:lnTo>
                  <a:lnTo>
                    <a:pt x="6371" y="5114"/>
                  </a:lnTo>
                  <a:lnTo>
                    <a:pt x="6385" y="5127"/>
                  </a:lnTo>
                  <a:lnTo>
                    <a:pt x="6398" y="5142"/>
                  </a:lnTo>
                  <a:lnTo>
                    <a:pt x="6409" y="5158"/>
                  </a:lnTo>
                  <a:lnTo>
                    <a:pt x="6417" y="5175"/>
                  </a:lnTo>
                  <a:lnTo>
                    <a:pt x="6423" y="5194"/>
                  </a:lnTo>
                  <a:lnTo>
                    <a:pt x="6427" y="5213"/>
                  </a:lnTo>
                  <a:lnTo>
                    <a:pt x="6428" y="5232"/>
                  </a:lnTo>
                  <a:lnTo>
                    <a:pt x="6428" y="7324"/>
                  </a:lnTo>
                  <a:lnTo>
                    <a:pt x="6427" y="7344"/>
                  </a:lnTo>
                  <a:lnTo>
                    <a:pt x="6423" y="7363"/>
                  </a:lnTo>
                  <a:lnTo>
                    <a:pt x="6417" y="7381"/>
                  </a:lnTo>
                  <a:lnTo>
                    <a:pt x="6408" y="7399"/>
                  </a:lnTo>
                  <a:lnTo>
                    <a:pt x="6397" y="7415"/>
                  </a:lnTo>
                  <a:lnTo>
                    <a:pt x="6384" y="7430"/>
                  </a:lnTo>
                  <a:lnTo>
                    <a:pt x="6369" y="7443"/>
                  </a:lnTo>
                  <a:lnTo>
                    <a:pt x="6353" y="7454"/>
                  </a:lnTo>
                  <a:lnTo>
                    <a:pt x="6335" y="7463"/>
                  </a:lnTo>
                  <a:lnTo>
                    <a:pt x="6317" y="7469"/>
                  </a:lnTo>
                  <a:lnTo>
                    <a:pt x="6298" y="7473"/>
                  </a:lnTo>
                  <a:close/>
                  <a:moveTo>
                    <a:pt x="5026" y="6746"/>
                  </a:moveTo>
                  <a:lnTo>
                    <a:pt x="4211" y="6135"/>
                  </a:lnTo>
                  <a:lnTo>
                    <a:pt x="3345" y="7174"/>
                  </a:lnTo>
                  <a:lnTo>
                    <a:pt x="6128" y="7174"/>
                  </a:lnTo>
                  <a:lnTo>
                    <a:pt x="6128" y="5646"/>
                  </a:lnTo>
                  <a:lnTo>
                    <a:pt x="5231" y="6722"/>
                  </a:lnTo>
                  <a:lnTo>
                    <a:pt x="5218" y="6736"/>
                  </a:lnTo>
                  <a:lnTo>
                    <a:pt x="5203" y="6748"/>
                  </a:lnTo>
                  <a:lnTo>
                    <a:pt x="5187" y="6758"/>
                  </a:lnTo>
                  <a:lnTo>
                    <a:pt x="5170" y="6766"/>
                  </a:lnTo>
                  <a:lnTo>
                    <a:pt x="5152" y="6772"/>
                  </a:lnTo>
                  <a:lnTo>
                    <a:pt x="5133" y="6775"/>
                  </a:lnTo>
                  <a:lnTo>
                    <a:pt x="5114" y="6776"/>
                  </a:lnTo>
                  <a:lnTo>
                    <a:pt x="5095" y="6775"/>
                  </a:lnTo>
                  <a:lnTo>
                    <a:pt x="5077" y="6771"/>
                  </a:lnTo>
                  <a:lnTo>
                    <a:pt x="5059" y="6765"/>
                  </a:lnTo>
                  <a:lnTo>
                    <a:pt x="5042" y="6756"/>
                  </a:lnTo>
                  <a:lnTo>
                    <a:pt x="5026" y="67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9" name="Google Shape;4489;p39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Multimedia</a:t>
            </a:r>
            <a:endParaRPr/>
          </a:p>
        </p:txBody>
      </p:sp>
      <p:sp>
        <p:nvSpPr>
          <p:cNvPr id="4490" name="Google Shape;4490;p39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" name="Google Shape;193;p4"/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</p:grpSpPr>
        <p:sp>
          <p:nvSpPr>
            <p:cNvPr id="194" name="Google Shape;194;p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2" y="2412"/>
                  </a:moveTo>
                  <a:lnTo>
                    <a:pt x="6361" y="2463"/>
                  </a:lnTo>
                  <a:lnTo>
                    <a:pt x="6358" y="2514"/>
                  </a:lnTo>
                  <a:lnTo>
                    <a:pt x="6353" y="2565"/>
                  </a:lnTo>
                  <a:lnTo>
                    <a:pt x="6347" y="2615"/>
                  </a:lnTo>
                  <a:lnTo>
                    <a:pt x="6338" y="2665"/>
                  </a:lnTo>
                  <a:lnTo>
                    <a:pt x="6328" y="2715"/>
                  </a:lnTo>
                  <a:lnTo>
                    <a:pt x="6316" y="2765"/>
                  </a:lnTo>
                  <a:lnTo>
                    <a:pt x="6302" y="2813"/>
                  </a:lnTo>
                  <a:lnTo>
                    <a:pt x="6286" y="2862"/>
                  </a:lnTo>
                  <a:lnTo>
                    <a:pt x="6268" y="2909"/>
                  </a:lnTo>
                  <a:lnTo>
                    <a:pt x="6249" y="2956"/>
                  </a:lnTo>
                  <a:lnTo>
                    <a:pt x="6228" y="3003"/>
                  </a:lnTo>
                  <a:lnTo>
                    <a:pt x="6205" y="3048"/>
                  </a:lnTo>
                  <a:lnTo>
                    <a:pt x="6180" y="3093"/>
                  </a:lnTo>
                  <a:lnTo>
                    <a:pt x="6153" y="3137"/>
                  </a:lnTo>
                  <a:lnTo>
                    <a:pt x="6125" y="3180"/>
                  </a:lnTo>
                  <a:lnTo>
                    <a:pt x="6096" y="3221"/>
                  </a:lnTo>
                  <a:lnTo>
                    <a:pt x="6065" y="3261"/>
                  </a:lnTo>
                  <a:lnTo>
                    <a:pt x="6032" y="3301"/>
                  </a:lnTo>
                  <a:lnTo>
                    <a:pt x="5998" y="3339"/>
                  </a:lnTo>
                  <a:lnTo>
                    <a:pt x="5963" y="3375"/>
                  </a:lnTo>
                  <a:lnTo>
                    <a:pt x="5927" y="3410"/>
                  </a:lnTo>
                  <a:lnTo>
                    <a:pt x="5889" y="3444"/>
                  </a:lnTo>
                  <a:lnTo>
                    <a:pt x="5849" y="3477"/>
                  </a:lnTo>
                  <a:lnTo>
                    <a:pt x="5809" y="3508"/>
                  </a:lnTo>
                  <a:lnTo>
                    <a:pt x="5768" y="3537"/>
                  </a:lnTo>
                  <a:lnTo>
                    <a:pt x="5725" y="3565"/>
                  </a:lnTo>
                  <a:lnTo>
                    <a:pt x="5681" y="3592"/>
                  </a:lnTo>
                  <a:lnTo>
                    <a:pt x="5636" y="3617"/>
                  </a:lnTo>
                  <a:lnTo>
                    <a:pt x="5591" y="3640"/>
                  </a:lnTo>
                  <a:lnTo>
                    <a:pt x="5544" y="3661"/>
                  </a:lnTo>
                  <a:lnTo>
                    <a:pt x="5497" y="3680"/>
                  </a:lnTo>
                  <a:lnTo>
                    <a:pt x="5450" y="3698"/>
                  </a:lnTo>
                  <a:lnTo>
                    <a:pt x="5401" y="3714"/>
                  </a:lnTo>
                  <a:lnTo>
                    <a:pt x="5353" y="3728"/>
                  </a:lnTo>
                  <a:lnTo>
                    <a:pt x="5303" y="3740"/>
                  </a:lnTo>
                  <a:lnTo>
                    <a:pt x="5253" y="3750"/>
                  </a:lnTo>
                  <a:lnTo>
                    <a:pt x="5203" y="3759"/>
                  </a:lnTo>
                  <a:lnTo>
                    <a:pt x="5153" y="3765"/>
                  </a:lnTo>
                  <a:lnTo>
                    <a:pt x="5102" y="3770"/>
                  </a:lnTo>
                  <a:lnTo>
                    <a:pt x="5051" y="3773"/>
                  </a:lnTo>
                  <a:lnTo>
                    <a:pt x="5000" y="3774"/>
                  </a:lnTo>
                  <a:lnTo>
                    <a:pt x="4949" y="3773"/>
                  </a:lnTo>
                  <a:lnTo>
                    <a:pt x="4898" y="3770"/>
                  </a:lnTo>
                  <a:lnTo>
                    <a:pt x="4847" y="3765"/>
                  </a:lnTo>
                  <a:lnTo>
                    <a:pt x="4797" y="3759"/>
                  </a:lnTo>
                  <a:lnTo>
                    <a:pt x="4747" y="3750"/>
                  </a:lnTo>
                  <a:lnTo>
                    <a:pt x="4697" y="3740"/>
                  </a:lnTo>
                  <a:lnTo>
                    <a:pt x="4648" y="3728"/>
                  </a:lnTo>
                  <a:lnTo>
                    <a:pt x="4599" y="3714"/>
                  </a:lnTo>
                  <a:lnTo>
                    <a:pt x="4550" y="3698"/>
                  </a:lnTo>
                  <a:lnTo>
                    <a:pt x="4503" y="3680"/>
                  </a:lnTo>
                  <a:lnTo>
                    <a:pt x="4456" y="3661"/>
                  </a:lnTo>
                  <a:lnTo>
                    <a:pt x="4409" y="3640"/>
                  </a:lnTo>
                  <a:lnTo>
                    <a:pt x="4364" y="3617"/>
                  </a:lnTo>
                  <a:lnTo>
                    <a:pt x="4319" y="3592"/>
                  </a:lnTo>
                  <a:lnTo>
                    <a:pt x="4275" y="3565"/>
                  </a:lnTo>
                  <a:lnTo>
                    <a:pt x="4232" y="3537"/>
                  </a:lnTo>
                  <a:lnTo>
                    <a:pt x="4191" y="3508"/>
                  </a:lnTo>
                  <a:lnTo>
                    <a:pt x="4151" y="3477"/>
                  </a:lnTo>
                  <a:lnTo>
                    <a:pt x="4111" y="3444"/>
                  </a:lnTo>
                  <a:lnTo>
                    <a:pt x="4073" y="3410"/>
                  </a:lnTo>
                  <a:lnTo>
                    <a:pt x="4037" y="3375"/>
                  </a:lnTo>
                  <a:lnTo>
                    <a:pt x="4002" y="3339"/>
                  </a:lnTo>
                  <a:lnTo>
                    <a:pt x="3968" y="3301"/>
                  </a:lnTo>
                  <a:lnTo>
                    <a:pt x="3935" y="3261"/>
                  </a:lnTo>
                  <a:lnTo>
                    <a:pt x="3904" y="3221"/>
                  </a:lnTo>
                  <a:lnTo>
                    <a:pt x="3875" y="3180"/>
                  </a:lnTo>
                  <a:lnTo>
                    <a:pt x="3847" y="3137"/>
                  </a:lnTo>
                  <a:lnTo>
                    <a:pt x="3820" y="3093"/>
                  </a:lnTo>
                  <a:lnTo>
                    <a:pt x="3795" y="3048"/>
                  </a:lnTo>
                  <a:lnTo>
                    <a:pt x="3772" y="3003"/>
                  </a:lnTo>
                  <a:lnTo>
                    <a:pt x="3751" y="2956"/>
                  </a:lnTo>
                  <a:lnTo>
                    <a:pt x="3732" y="2909"/>
                  </a:lnTo>
                  <a:lnTo>
                    <a:pt x="3714" y="2862"/>
                  </a:lnTo>
                  <a:lnTo>
                    <a:pt x="3698" y="2813"/>
                  </a:lnTo>
                  <a:lnTo>
                    <a:pt x="3684" y="2764"/>
                  </a:lnTo>
                  <a:lnTo>
                    <a:pt x="3672" y="2715"/>
                  </a:lnTo>
                  <a:lnTo>
                    <a:pt x="3662" y="2665"/>
                  </a:lnTo>
                  <a:lnTo>
                    <a:pt x="3653" y="2615"/>
                  </a:lnTo>
                  <a:lnTo>
                    <a:pt x="3647" y="2565"/>
                  </a:lnTo>
                  <a:lnTo>
                    <a:pt x="3642" y="2514"/>
                  </a:lnTo>
                  <a:lnTo>
                    <a:pt x="3639" y="2463"/>
                  </a:lnTo>
                  <a:lnTo>
                    <a:pt x="3638" y="2412"/>
                  </a:lnTo>
                  <a:lnTo>
                    <a:pt x="3639" y="2361"/>
                  </a:lnTo>
                  <a:lnTo>
                    <a:pt x="3642" y="2310"/>
                  </a:lnTo>
                  <a:lnTo>
                    <a:pt x="3647" y="2259"/>
                  </a:lnTo>
                  <a:lnTo>
                    <a:pt x="3653" y="2209"/>
                  </a:lnTo>
                  <a:lnTo>
                    <a:pt x="3662" y="2159"/>
                  </a:lnTo>
                  <a:lnTo>
                    <a:pt x="3672" y="2109"/>
                  </a:lnTo>
                  <a:lnTo>
                    <a:pt x="3684" y="2060"/>
                  </a:lnTo>
                  <a:lnTo>
                    <a:pt x="3698" y="2011"/>
                  </a:lnTo>
                  <a:lnTo>
                    <a:pt x="3714" y="1962"/>
                  </a:lnTo>
                  <a:lnTo>
                    <a:pt x="3732" y="1915"/>
                  </a:lnTo>
                  <a:lnTo>
                    <a:pt x="3751" y="1868"/>
                  </a:lnTo>
                  <a:lnTo>
                    <a:pt x="3772" y="1821"/>
                  </a:lnTo>
                  <a:lnTo>
                    <a:pt x="3795" y="1776"/>
                  </a:lnTo>
                  <a:lnTo>
                    <a:pt x="3820" y="1731"/>
                  </a:lnTo>
                  <a:lnTo>
                    <a:pt x="3847" y="1687"/>
                  </a:lnTo>
                  <a:lnTo>
                    <a:pt x="3875" y="1644"/>
                  </a:lnTo>
                  <a:lnTo>
                    <a:pt x="3904" y="1603"/>
                  </a:lnTo>
                  <a:lnTo>
                    <a:pt x="3935" y="1563"/>
                  </a:lnTo>
                  <a:lnTo>
                    <a:pt x="3968" y="1523"/>
                  </a:lnTo>
                  <a:lnTo>
                    <a:pt x="4002" y="1485"/>
                  </a:lnTo>
                  <a:lnTo>
                    <a:pt x="4037" y="1449"/>
                  </a:lnTo>
                  <a:lnTo>
                    <a:pt x="4073" y="1414"/>
                  </a:lnTo>
                  <a:lnTo>
                    <a:pt x="4111" y="1380"/>
                  </a:lnTo>
                  <a:lnTo>
                    <a:pt x="4151" y="1347"/>
                  </a:lnTo>
                  <a:lnTo>
                    <a:pt x="4191" y="1316"/>
                  </a:lnTo>
                  <a:lnTo>
                    <a:pt x="4232" y="1287"/>
                  </a:lnTo>
                  <a:lnTo>
                    <a:pt x="4275" y="1259"/>
                  </a:lnTo>
                  <a:lnTo>
                    <a:pt x="4319" y="1232"/>
                  </a:lnTo>
                  <a:lnTo>
                    <a:pt x="4364" y="1207"/>
                  </a:lnTo>
                  <a:lnTo>
                    <a:pt x="4409" y="1184"/>
                  </a:lnTo>
                  <a:lnTo>
                    <a:pt x="4456" y="1163"/>
                  </a:lnTo>
                  <a:lnTo>
                    <a:pt x="4503" y="1144"/>
                  </a:lnTo>
                  <a:lnTo>
                    <a:pt x="4550" y="1126"/>
                  </a:lnTo>
                  <a:lnTo>
                    <a:pt x="4599" y="1110"/>
                  </a:lnTo>
                  <a:lnTo>
                    <a:pt x="4647" y="1096"/>
                  </a:lnTo>
                  <a:lnTo>
                    <a:pt x="4697" y="1084"/>
                  </a:lnTo>
                  <a:lnTo>
                    <a:pt x="4747" y="1074"/>
                  </a:lnTo>
                  <a:lnTo>
                    <a:pt x="4797" y="1065"/>
                  </a:lnTo>
                  <a:lnTo>
                    <a:pt x="4847" y="1059"/>
                  </a:lnTo>
                  <a:lnTo>
                    <a:pt x="4898" y="1054"/>
                  </a:lnTo>
                  <a:lnTo>
                    <a:pt x="4949" y="1051"/>
                  </a:lnTo>
                  <a:lnTo>
                    <a:pt x="5000" y="1050"/>
                  </a:lnTo>
                  <a:lnTo>
                    <a:pt x="5051" y="1051"/>
                  </a:lnTo>
                  <a:lnTo>
                    <a:pt x="5102" y="1054"/>
                  </a:lnTo>
                  <a:lnTo>
                    <a:pt x="5153" y="1059"/>
                  </a:lnTo>
                  <a:lnTo>
                    <a:pt x="5203" y="1065"/>
                  </a:lnTo>
                  <a:lnTo>
                    <a:pt x="5253" y="1074"/>
                  </a:lnTo>
                  <a:lnTo>
                    <a:pt x="5303" y="1084"/>
                  </a:lnTo>
                  <a:lnTo>
                    <a:pt x="5352" y="1096"/>
                  </a:lnTo>
                  <a:lnTo>
                    <a:pt x="5401" y="1110"/>
                  </a:lnTo>
                  <a:lnTo>
                    <a:pt x="5450" y="1126"/>
                  </a:lnTo>
                  <a:lnTo>
                    <a:pt x="5497" y="1144"/>
                  </a:lnTo>
                  <a:lnTo>
                    <a:pt x="5544" y="1163"/>
                  </a:lnTo>
                  <a:lnTo>
                    <a:pt x="5591" y="1184"/>
                  </a:lnTo>
                  <a:lnTo>
                    <a:pt x="5636" y="1207"/>
                  </a:lnTo>
                  <a:lnTo>
                    <a:pt x="5681" y="1232"/>
                  </a:lnTo>
                  <a:lnTo>
                    <a:pt x="5725" y="1259"/>
                  </a:lnTo>
                  <a:lnTo>
                    <a:pt x="5768" y="1287"/>
                  </a:lnTo>
                  <a:lnTo>
                    <a:pt x="5809" y="1316"/>
                  </a:lnTo>
                  <a:lnTo>
                    <a:pt x="5849" y="1347"/>
                  </a:lnTo>
                  <a:lnTo>
                    <a:pt x="5889" y="1380"/>
                  </a:lnTo>
                  <a:lnTo>
                    <a:pt x="5927" y="1414"/>
                  </a:lnTo>
                  <a:lnTo>
                    <a:pt x="5963" y="1449"/>
                  </a:lnTo>
                  <a:lnTo>
                    <a:pt x="5998" y="1485"/>
                  </a:lnTo>
                  <a:lnTo>
                    <a:pt x="6032" y="1523"/>
                  </a:lnTo>
                  <a:lnTo>
                    <a:pt x="6065" y="1563"/>
                  </a:lnTo>
                  <a:lnTo>
                    <a:pt x="6096" y="1603"/>
                  </a:lnTo>
                  <a:lnTo>
                    <a:pt x="6125" y="1644"/>
                  </a:lnTo>
                  <a:lnTo>
                    <a:pt x="6153" y="1687"/>
                  </a:lnTo>
                  <a:lnTo>
                    <a:pt x="6180" y="1731"/>
                  </a:lnTo>
                  <a:lnTo>
                    <a:pt x="6205" y="1776"/>
                  </a:lnTo>
                  <a:lnTo>
                    <a:pt x="6228" y="1821"/>
                  </a:lnTo>
                  <a:lnTo>
                    <a:pt x="6249" y="1868"/>
                  </a:lnTo>
                  <a:lnTo>
                    <a:pt x="6268" y="1915"/>
                  </a:lnTo>
                  <a:lnTo>
                    <a:pt x="6286" y="1962"/>
                  </a:lnTo>
                  <a:lnTo>
                    <a:pt x="6302" y="2011"/>
                  </a:lnTo>
                  <a:lnTo>
                    <a:pt x="6316" y="2060"/>
                  </a:lnTo>
                  <a:lnTo>
                    <a:pt x="6328" y="2109"/>
                  </a:lnTo>
                  <a:lnTo>
                    <a:pt x="6338" y="2159"/>
                  </a:lnTo>
                  <a:lnTo>
                    <a:pt x="6347" y="2209"/>
                  </a:lnTo>
                  <a:lnTo>
                    <a:pt x="6353" y="2259"/>
                  </a:lnTo>
                  <a:lnTo>
                    <a:pt x="6358" y="2310"/>
                  </a:lnTo>
                  <a:lnTo>
                    <a:pt x="6361" y="2361"/>
                  </a:lnTo>
                  <a:lnTo>
                    <a:pt x="6362" y="2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1" y="2356"/>
                  </a:moveTo>
                  <a:lnTo>
                    <a:pt x="6612" y="2407"/>
                  </a:lnTo>
                  <a:lnTo>
                    <a:pt x="6612" y="2417"/>
                  </a:lnTo>
                  <a:lnTo>
                    <a:pt x="6611" y="2468"/>
                  </a:lnTo>
                  <a:lnTo>
                    <a:pt x="6611" y="2477"/>
                  </a:lnTo>
                  <a:lnTo>
                    <a:pt x="6608" y="2528"/>
                  </a:lnTo>
                  <a:lnTo>
                    <a:pt x="6607" y="2538"/>
                  </a:lnTo>
                  <a:lnTo>
                    <a:pt x="6602" y="2588"/>
                  </a:lnTo>
                  <a:lnTo>
                    <a:pt x="6601" y="2598"/>
                  </a:lnTo>
                  <a:lnTo>
                    <a:pt x="6595" y="2648"/>
                  </a:lnTo>
                  <a:lnTo>
                    <a:pt x="6593" y="2657"/>
                  </a:lnTo>
                  <a:lnTo>
                    <a:pt x="6585" y="2707"/>
                  </a:lnTo>
                  <a:lnTo>
                    <a:pt x="6583" y="2716"/>
                  </a:lnTo>
                  <a:lnTo>
                    <a:pt x="6573" y="2766"/>
                  </a:lnTo>
                  <a:lnTo>
                    <a:pt x="6571" y="2775"/>
                  </a:lnTo>
                  <a:lnTo>
                    <a:pt x="6558" y="2825"/>
                  </a:lnTo>
                  <a:lnTo>
                    <a:pt x="6556" y="2834"/>
                  </a:lnTo>
                  <a:lnTo>
                    <a:pt x="6542" y="2882"/>
                  </a:lnTo>
                  <a:lnTo>
                    <a:pt x="6539" y="2891"/>
                  </a:lnTo>
                  <a:lnTo>
                    <a:pt x="6523" y="2940"/>
                  </a:lnTo>
                  <a:lnTo>
                    <a:pt x="6520" y="2948"/>
                  </a:lnTo>
                  <a:lnTo>
                    <a:pt x="6503" y="2996"/>
                  </a:lnTo>
                  <a:lnTo>
                    <a:pt x="6499" y="3005"/>
                  </a:lnTo>
                  <a:lnTo>
                    <a:pt x="6480" y="3052"/>
                  </a:lnTo>
                  <a:lnTo>
                    <a:pt x="6476" y="3060"/>
                  </a:lnTo>
                  <a:lnTo>
                    <a:pt x="6455" y="3107"/>
                  </a:lnTo>
                  <a:lnTo>
                    <a:pt x="6451" y="3115"/>
                  </a:lnTo>
                  <a:lnTo>
                    <a:pt x="6428" y="3160"/>
                  </a:lnTo>
                  <a:lnTo>
                    <a:pt x="6424" y="3169"/>
                  </a:lnTo>
                  <a:lnTo>
                    <a:pt x="6399" y="3214"/>
                  </a:lnTo>
                  <a:lnTo>
                    <a:pt x="6394" y="3222"/>
                  </a:lnTo>
                  <a:lnTo>
                    <a:pt x="6367" y="3266"/>
                  </a:lnTo>
                  <a:lnTo>
                    <a:pt x="6362" y="3274"/>
                  </a:lnTo>
                  <a:lnTo>
                    <a:pt x="6334" y="3317"/>
                  </a:lnTo>
                  <a:lnTo>
                    <a:pt x="6329" y="3324"/>
                  </a:lnTo>
                  <a:lnTo>
                    <a:pt x="6300" y="3366"/>
                  </a:lnTo>
                  <a:lnTo>
                    <a:pt x="6294" y="3373"/>
                  </a:lnTo>
                  <a:lnTo>
                    <a:pt x="6263" y="3414"/>
                  </a:lnTo>
                  <a:lnTo>
                    <a:pt x="6257" y="3421"/>
                  </a:lnTo>
                  <a:lnTo>
                    <a:pt x="6225" y="3460"/>
                  </a:lnTo>
                  <a:lnTo>
                    <a:pt x="6219" y="3467"/>
                  </a:lnTo>
                  <a:lnTo>
                    <a:pt x="6185" y="3505"/>
                  </a:lnTo>
                  <a:lnTo>
                    <a:pt x="6178" y="3512"/>
                  </a:lnTo>
                  <a:lnTo>
                    <a:pt x="6143" y="3549"/>
                  </a:lnTo>
                  <a:lnTo>
                    <a:pt x="6137" y="3555"/>
                  </a:lnTo>
                  <a:lnTo>
                    <a:pt x="6100" y="3590"/>
                  </a:lnTo>
                  <a:lnTo>
                    <a:pt x="6093" y="3597"/>
                  </a:lnTo>
                  <a:lnTo>
                    <a:pt x="6055" y="3631"/>
                  </a:lnTo>
                  <a:lnTo>
                    <a:pt x="6048" y="3637"/>
                  </a:lnTo>
                  <a:lnTo>
                    <a:pt x="6033" y="3649"/>
                  </a:lnTo>
                  <a:lnTo>
                    <a:pt x="6039" y="3659"/>
                  </a:lnTo>
                  <a:lnTo>
                    <a:pt x="6053" y="3691"/>
                  </a:lnTo>
                  <a:lnTo>
                    <a:pt x="6062" y="3724"/>
                  </a:lnTo>
                  <a:lnTo>
                    <a:pt x="6120" y="4006"/>
                  </a:lnTo>
                  <a:lnTo>
                    <a:pt x="6178" y="4271"/>
                  </a:lnTo>
                  <a:lnTo>
                    <a:pt x="6236" y="4522"/>
                  </a:lnTo>
                  <a:lnTo>
                    <a:pt x="6293" y="4760"/>
                  </a:lnTo>
                  <a:lnTo>
                    <a:pt x="6351" y="4986"/>
                  </a:lnTo>
                  <a:lnTo>
                    <a:pt x="6409" y="5202"/>
                  </a:lnTo>
                  <a:lnTo>
                    <a:pt x="6466" y="5408"/>
                  </a:lnTo>
                  <a:lnTo>
                    <a:pt x="6524" y="5606"/>
                  </a:lnTo>
                  <a:lnTo>
                    <a:pt x="6582" y="5797"/>
                  </a:lnTo>
                  <a:lnTo>
                    <a:pt x="6639" y="5982"/>
                  </a:lnTo>
                  <a:lnTo>
                    <a:pt x="6697" y="6163"/>
                  </a:lnTo>
                  <a:lnTo>
                    <a:pt x="6755" y="6341"/>
                  </a:lnTo>
                  <a:lnTo>
                    <a:pt x="6813" y="6517"/>
                  </a:lnTo>
                  <a:lnTo>
                    <a:pt x="6814" y="6521"/>
                  </a:lnTo>
                  <a:lnTo>
                    <a:pt x="7179" y="6521"/>
                  </a:lnTo>
                  <a:lnTo>
                    <a:pt x="7212" y="6523"/>
                  </a:lnTo>
                  <a:lnTo>
                    <a:pt x="7245" y="6530"/>
                  </a:lnTo>
                  <a:lnTo>
                    <a:pt x="7276" y="6541"/>
                  </a:lnTo>
                  <a:lnTo>
                    <a:pt x="7305" y="6555"/>
                  </a:lnTo>
                  <a:lnTo>
                    <a:pt x="7333" y="6574"/>
                  </a:lnTo>
                  <a:lnTo>
                    <a:pt x="7358" y="6596"/>
                  </a:lnTo>
                  <a:lnTo>
                    <a:pt x="7379" y="6621"/>
                  </a:lnTo>
                  <a:lnTo>
                    <a:pt x="7397" y="6649"/>
                  </a:lnTo>
                  <a:lnTo>
                    <a:pt x="7411" y="6679"/>
                  </a:lnTo>
                  <a:lnTo>
                    <a:pt x="7422" y="6710"/>
                  </a:lnTo>
                  <a:lnTo>
                    <a:pt x="7967" y="8889"/>
                  </a:lnTo>
                  <a:lnTo>
                    <a:pt x="7972" y="8921"/>
                  </a:lnTo>
                  <a:lnTo>
                    <a:pt x="7974" y="8954"/>
                  </a:lnTo>
                  <a:lnTo>
                    <a:pt x="7971" y="8986"/>
                  </a:lnTo>
                  <a:lnTo>
                    <a:pt x="7965" y="9018"/>
                  </a:lnTo>
                  <a:lnTo>
                    <a:pt x="7954" y="9048"/>
                  </a:lnTo>
                  <a:lnTo>
                    <a:pt x="7939" y="9077"/>
                  </a:lnTo>
                  <a:lnTo>
                    <a:pt x="7921" y="9104"/>
                  </a:lnTo>
                  <a:lnTo>
                    <a:pt x="7900" y="9128"/>
                  </a:lnTo>
                  <a:lnTo>
                    <a:pt x="7875" y="9149"/>
                  </a:lnTo>
                  <a:lnTo>
                    <a:pt x="7848" y="9167"/>
                  </a:lnTo>
                  <a:lnTo>
                    <a:pt x="7819" y="9181"/>
                  </a:lnTo>
                  <a:lnTo>
                    <a:pt x="7788" y="9192"/>
                  </a:lnTo>
                  <a:lnTo>
                    <a:pt x="7756" y="9198"/>
                  </a:lnTo>
                  <a:lnTo>
                    <a:pt x="7724" y="9200"/>
                  </a:lnTo>
                  <a:lnTo>
                    <a:pt x="2276" y="9200"/>
                  </a:lnTo>
                  <a:lnTo>
                    <a:pt x="2244" y="9198"/>
                  </a:lnTo>
                  <a:lnTo>
                    <a:pt x="2212" y="9192"/>
                  </a:lnTo>
                  <a:lnTo>
                    <a:pt x="2181" y="9181"/>
                  </a:lnTo>
                  <a:lnTo>
                    <a:pt x="2152" y="9167"/>
                  </a:lnTo>
                  <a:lnTo>
                    <a:pt x="2125" y="9149"/>
                  </a:lnTo>
                  <a:lnTo>
                    <a:pt x="2100" y="9128"/>
                  </a:lnTo>
                  <a:lnTo>
                    <a:pt x="2079" y="9104"/>
                  </a:lnTo>
                  <a:lnTo>
                    <a:pt x="2061" y="9077"/>
                  </a:lnTo>
                  <a:lnTo>
                    <a:pt x="2046" y="9048"/>
                  </a:lnTo>
                  <a:lnTo>
                    <a:pt x="2035" y="9018"/>
                  </a:lnTo>
                  <a:lnTo>
                    <a:pt x="2029" y="8986"/>
                  </a:lnTo>
                  <a:lnTo>
                    <a:pt x="2026" y="8954"/>
                  </a:lnTo>
                  <a:lnTo>
                    <a:pt x="2028" y="8921"/>
                  </a:lnTo>
                  <a:lnTo>
                    <a:pt x="2033" y="8889"/>
                  </a:lnTo>
                  <a:lnTo>
                    <a:pt x="2578" y="6710"/>
                  </a:lnTo>
                  <a:lnTo>
                    <a:pt x="2589" y="6679"/>
                  </a:lnTo>
                  <a:lnTo>
                    <a:pt x="2603" y="6649"/>
                  </a:lnTo>
                  <a:lnTo>
                    <a:pt x="2621" y="6621"/>
                  </a:lnTo>
                  <a:lnTo>
                    <a:pt x="2642" y="6596"/>
                  </a:lnTo>
                  <a:lnTo>
                    <a:pt x="2667" y="6574"/>
                  </a:lnTo>
                  <a:lnTo>
                    <a:pt x="2695" y="6555"/>
                  </a:lnTo>
                  <a:lnTo>
                    <a:pt x="2724" y="6541"/>
                  </a:lnTo>
                  <a:lnTo>
                    <a:pt x="2755" y="6530"/>
                  </a:lnTo>
                  <a:lnTo>
                    <a:pt x="2788" y="6523"/>
                  </a:lnTo>
                  <a:lnTo>
                    <a:pt x="2821" y="6521"/>
                  </a:lnTo>
                  <a:lnTo>
                    <a:pt x="3186" y="6521"/>
                  </a:lnTo>
                  <a:lnTo>
                    <a:pt x="3187" y="6517"/>
                  </a:lnTo>
                  <a:lnTo>
                    <a:pt x="3245" y="6341"/>
                  </a:lnTo>
                  <a:lnTo>
                    <a:pt x="3303" y="6163"/>
                  </a:lnTo>
                  <a:lnTo>
                    <a:pt x="3361" y="5982"/>
                  </a:lnTo>
                  <a:lnTo>
                    <a:pt x="3418" y="5797"/>
                  </a:lnTo>
                  <a:lnTo>
                    <a:pt x="3476" y="5606"/>
                  </a:lnTo>
                  <a:lnTo>
                    <a:pt x="3534" y="5408"/>
                  </a:lnTo>
                  <a:lnTo>
                    <a:pt x="3591" y="5202"/>
                  </a:lnTo>
                  <a:lnTo>
                    <a:pt x="3649" y="4986"/>
                  </a:lnTo>
                  <a:lnTo>
                    <a:pt x="3707" y="4760"/>
                  </a:lnTo>
                  <a:lnTo>
                    <a:pt x="3764" y="4522"/>
                  </a:lnTo>
                  <a:lnTo>
                    <a:pt x="3822" y="4271"/>
                  </a:lnTo>
                  <a:lnTo>
                    <a:pt x="3880" y="4006"/>
                  </a:lnTo>
                  <a:lnTo>
                    <a:pt x="3938" y="3724"/>
                  </a:lnTo>
                  <a:lnTo>
                    <a:pt x="3947" y="3691"/>
                  </a:lnTo>
                  <a:lnTo>
                    <a:pt x="3961" y="3659"/>
                  </a:lnTo>
                  <a:lnTo>
                    <a:pt x="3967" y="3649"/>
                  </a:lnTo>
                  <a:lnTo>
                    <a:pt x="3952" y="3637"/>
                  </a:lnTo>
                  <a:lnTo>
                    <a:pt x="3945" y="3631"/>
                  </a:lnTo>
                  <a:lnTo>
                    <a:pt x="3907" y="3597"/>
                  </a:lnTo>
                  <a:lnTo>
                    <a:pt x="3900" y="3590"/>
                  </a:lnTo>
                  <a:lnTo>
                    <a:pt x="3863" y="3555"/>
                  </a:lnTo>
                  <a:lnTo>
                    <a:pt x="3857" y="3549"/>
                  </a:lnTo>
                  <a:lnTo>
                    <a:pt x="3822" y="3512"/>
                  </a:lnTo>
                  <a:lnTo>
                    <a:pt x="3815" y="3505"/>
                  </a:lnTo>
                  <a:lnTo>
                    <a:pt x="3781" y="3467"/>
                  </a:lnTo>
                  <a:lnTo>
                    <a:pt x="3775" y="3460"/>
                  </a:lnTo>
                  <a:lnTo>
                    <a:pt x="3743" y="3421"/>
                  </a:lnTo>
                  <a:lnTo>
                    <a:pt x="3737" y="3414"/>
                  </a:lnTo>
                  <a:lnTo>
                    <a:pt x="3706" y="3373"/>
                  </a:lnTo>
                  <a:lnTo>
                    <a:pt x="3700" y="3366"/>
                  </a:lnTo>
                  <a:lnTo>
                    <a:pt x="3671" y="3324"/>
                  </a:lnTo>
                  <a:lnTo>
                    <a:pt x="3666" y="3317"/>
                  </a:lnTo>
                  <a:lnTo>
                    <a:pt x="3638" y="3274"/>
                  </a:lnTo>
                  <a:lnTo>
                    <a:pt x="3633" y="3266"/>
                  </a:lnTo>
                  <a:lnTo>
                    <a:pt x="3606" y="3222"/>
                  </a:lnTo>
                  <a:lnTo>
                    <a:pt x="3601" y="3214"/>
                  </a:lnTo>
                  <a:lnTo>
                    <a:pt x="3576" y="3169"/>
                  </a:lnTo>
                  <a:lnTo>
                    <a:pt x="3572" y="3160"/>
                  </a:lnTo>
                  <a:lnTo>
                    <a:pt x="3549" y="3115"/>
                  </a:lnTo>
                  <a:lnTo>
                    <a:pt x="3545" y="3107"/>
                  </a:lnTo>
                  <a:lnTo>
                    <a:pt x="3524" y="3060"/>
                  </a:lnTo>
                  <a:lnTo>
                    <a:pt x="3520" y="3052"/>
                  </a:lnTo>
                  <a:lnTo>
                    <a:pt x="3501" y="3005"/>
                  </a:lnTo>
                  <a:lnTo>
                    <a:pt x="3497" y="2996"/>
                  </a:lnTo>
                  <a:lnTo>
                    <a:pt x="3480" y="2948"/>
                  </a:lnTo>
                  <a:lnTo>
                    <a:pt x="3477" y="2940"/>
                  </a:lnTo>
                  <a:lnTo>
                    <a:pt x="3461" y="2891"/>
                  </a:lnTo>
                  <a:lnTo>
                    <a:pt x="3458" y="2882"/>
                  </a:lnTo>
                  <a:lnTo>
                    <a:pt x="3444" y="2834"/>
                  </a:lnTo>
                  <a:lnTo>
                    <a:pt x="3442" y="2825"/>
                  </a:lnTo>
                  <a:lnTo>
                    <a:pt x="3429" y="2775"/>
                  </a:lnTo>
                  <a:lnTo>
                    <a:pt x="3427" y="2766"/>
                  </a:lnTo>
                  <a:lnTo>
                    <a:pt x="3417" y="2716"/>
                  </a:lnTo>
                  <a:lnTo>
                    <a:pt x="3415" y="2707"/>
                  </a:lnTo>
                  <a:lnTo>
                    <a:pt x="3407" y="2657"/>
                  </a:lnTo>
                  <a:lnTo>
                    <a:pt x="3405" y="2648"/>
                  </a:lnTo>
                  <a:lnTo>
                    <a:pt x="3399" y="2598"/>
                  </a:lnTo>
                  <a:lnTo>
                    <a:pt x="3398" y="2588"/>
                  </a:lnTo>
                  <a:lnTo>
                    <a:pt x="3393" y="2538"/>
                  </a:lnTo>
                  <a:lnTo>
                    <a:pt x="3392" y="2528"/>
                  </a:lnTo>
                  <a:lnTo>
                    <a:pt x="3389" y="2477"/>
                  </a:lnTo>
                  <a:lnTo>
                    <a:pt x="3389" y="2468"/>
                  </a:lnTo>
                  <a:lnTo>
                    <a:pt x="3388" y="2417"/>
                  </a:lnTo>
                  <a:lnTo>
                    <a:pt x="3388" y="2407"/>
                  </a:lnTo>
                  <a:lnTo>
                    <a:pt x="3389" y="2356"/>
                  </a:lnTo>
                  <a:lnTo>
                    <a:pt x="3389" y="2347"/>
                  </a:lnTo>
                  <a:lnTo>
                    <a:pt x="3392" y="2296"/>
                  </a:lnTo>
                  <a:lnTo>
                    <a:pt x="3393" y="2286"/>
                  </a:lnTo>
                  <a:lnTo>
                    <a:pt x="3398" y="2236"/>
                  </a:lnTo>
                  <a:lnTo>
                    <a:pt x="3399" y="2226"/>
                  </a:lnTo>
                  <a:lnTo>
                    <a:pt x="3405" y="2176"/>
                  </a:lnTo>
                  <a:lnTo>
                    <a:pt x="3407" y="2167"/>
                  </a:lnTo>
                  <a:lnTo>
                    <a:pt x="3415" y="2117"/>
                  </a:lnTo>
                  <a:lnTo>
                    <a:pt x="3417" y="2108"/>
                  </a:lnTo>
                  <a:lnTo>
                    <a:pt x="3427" y="2058"/>
                  </a:lnTo>
                  <a:lnTo>
                    <a:pt x="3429" y="2049"/>
                  </a:lnTo>
                  <a:lnTo>
                    <a:pt x="3442" y="1999"/>
                  </a:lnTo>
                  <a:lnTo>
                    <a:pt x="3444" y="1990"/>
                  </a:lnTo>
                  <a:lnTo>
                    <a:pt x="3458" y="1942"/>
                  </a:lnTo>
                  <a:lnTo>
                    <a:pt x="3461" y="1933"/>
                  </a:lnTo>
                  <a:lnTo>
                    <a:pt x="3477" y="1884"/>
                  </a:lnTo>
                  <a:lnTo>
                    <a:pt x="3480" y="1876"/>
                  </a:lnTo>
                  <a:lnTo>
                    <a:pt x="3497" y="1828"/>
                  </a:lnTo>
                  <a:lnTo>
                    <a:pt x="3501" y="1819"/>
                  </a:lnTo>
                  <a:lnTo>
                    <a:pt x="3520" y="1772"/>
                  </a:lnTo>
                  <a:lnTo>
                    <a:pt x="3524" y="1764"/>
                  </a:lnTo>
                  <a:lnTo>
                    <a:pt x="3545" y="1717"/>
                  </a:lnTo>
                  <a:lnTo>
                    <a:pt x="3549" y="1709"/>
                  </a:lnTo>
                  <a:lnTo>
                    <a:pt x="3572" y="1664"/>
                  </a:lnTo>
                  <a:lnTo>
                    <a:pt x="3576" y="1655"/>
                  </a:lnTo>
                  <a:lnTo>
                    <a:pt x="3601" y="1610"/>
                  </a:lnTo>
                  <a:lnTo>
                    <a:pt x="3606" y="1602"/>
                  </a:lnTo>
                  <a:lnTo>
                    <a:pt x="3633" y="1558"/>
                  </a:lnTo>
                  <a:lnTo>
                    <a:pt x="3638" y="1550"/>
                  </a:lnTo>
                  <a:lnTo>
                    <a:pt x="3666" y="1507"/>
                  </a:lnTo>
                  <a:lnTo>
                    <a:pt x="3671" y="1500"/>
                  </a:lnTo>
                  <a:lnTo>
                    <a:pt x="3700" y="1458"/>
                  </a:lnTo>
                  <a:lnTo>
                    <a:pt x="3706" y="1451"/>
                  </a:lnTo>
                  <a:lnTo>
                    <a:pt x="3737" y="1410"/>
                  </a:lnTo>
                  <a:lnTo>
                    <a:pt x="3743" y="1403"/>
                  </a:lnTo>
                  <a:lnTo>
                    <a:pt x="3775" y="1364"/>
                  </a:lnTo>
                  <a:lnTo>
                    <a:pt x="3781" y="1357"/>
                  </a:lnTo>
                  <a:lnTo>
                    <a:pt x="3815" y="1319"/>
                  </a:lnTo>
                  <a:lnTo>
                    <a:pt x="3822" y="1312"/>
                  </a:lnTo>
                  <a:lnTo>
                    <a:pt x="3857" y="1275"/>
                  </a:lnTo>
                  <a:lnTo>
                    <a:pt x="3863" y="1269"/>
                  </a:lnTo>
                  <a:lnTo>
                    <a:pt x="3900" y="1234"/>
                  </a:lnTo>
                  <a:lnTo>
                    <a:pt x="3907" y="1227"/>
                  </a:lnTo>
                  <a:lnTo>
                    <a:pt x="3945" y="1193"/>
                  </a:lnTo>
                  <a:lnTo>
                    <a:pt x="3952" y="1187"/>
                  </a:lnTo>
                  <a:lnTo>
                    <a:pt x="3991" y="1155"/>
                  </a:lnTo>
                  <a:lnTo>
                    <a:pt x="3998" y="1149"/>
                  </a:lnTo>
                  <a:lnTo>
                    <a:pt x="4039" y="1118"/>
                  </a:lnTo>
                  <a:lnTo>
                    <a:pt x="4046" y="1112"/>
                  </a:lnTo>
                  <a:lnTo>
                    <a:pt x="4088" y="1083"/>
                  </a:lnTo>
                  <a:lnTo>
                    <a:pt x="4095" y="1078"/>
                  </a:lnTo>
                  <a:lnTo>
                    <a:pt x="4138" y="1050"/>
                  </a:lnTo>
                  <a:lnTo>
                    <a:pt x="4146" y="1045"/>
                  </a:lnTo>
                  <a:lnTo>
                    <a:pt x="4190" y="1018"/>
                  </a:lnTo>
                  <a:lnTo>
                    <a:pt x="4198" y="1013"/>
                  </a:lnTo>
                  <a:lnTo>
                    <a:pt x="4243" y="988"/>
                  </a:lnTo>
                  <a:lnTo>
                    <a:pt x="4252" y="984"/>
                  </a:lnTo>
                  <a:lnTo>
                    <a:pt x="4297" y="961"/>
                  </a:lnTo>
                  <a:lnTo>
                    <a:pt x="4305" y="957"/>
                  </a:lnTo>
                  <a:lnTo>
                    <a:pt x="4352" y="936"/>
                  </a:lnTo>
                  <a:lnTo>
                    <a:pt x="4360" y="932"/>
                  </a:lnTo>
                  <a:lnTo>
                    <a:pt x="4407" y="913"/>
                  </a:lnTo>
                  <a:lnTo>
                    <a:pt x="4416" y="909"/>
                  </a:lnTo>
                  <a:lnTo>
                    <a:pt x="4464" y="892"/>
                  </a:lnTo>
                  <a:lnTo>
                    <a:pt x="4472" y="889"/>
                  </a:lnTo>
                  <a:lnTo>
                    <a:pt x="4521" y="873"/>
                  </a:lnTo>
                  <a:lnTo>
                    <a:pt x="4530" y="870"/>
                  </a:lnTo>
                  <a:lnTo>
                    <a:pt x="4578" y="856"/>
                  </a:lnTo>
                  <a:lnTo>
                    <a:pt x="4587" y="854"/>
                  </a:lnTo>
                  <a:lnTo>
                    <a:pt x="4637" y="841"/>
                  </a:lnTo>
                  <a:lnTo>
                    <a:pt x="4646" y="839"/>
                  </a:lnTo>
                  <a:lnTo>
                    <a:pt x="4696" y="829"/>
                  </a:lnTo>
                  <a:lnTo>
                    <a:pt x="4705" y="827"/>
                  </a:lnTo>
                  <a:lnTo>
                    <a:pt x="4755" y="819"/>
                  </a:lnTo>
                  <a:lnTo>
                    <a:pt x="4764" y="817"/>
                  </a:lnTo>
                  <a:lnTo>
                    <a:pt x="4814" y="811"/>
                  </a:lnTo>
                  <a:lnTo>
                    <a:pt x="4824" y="810"/>
                  </a:lnTo>
                  <a:lnTo>
                    <a:pt x="4874" y="805"/>
                  </a:lnTo>
                  <a:lnTo>
                    <a:pt x="4884" y="804"/>
                  </a:lnTo>
                  <a:lnTo>
                    <a:pt x="4935" y="801"/>
                  </a:lnTo>
                  <a:lnTo>
                    <a:pt x="494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6" y="801"/>
                  </a:lnTo>
                  <a:lnTo>
                    <a:pt x="5065" y="801"/>
                  </a:lnTo>
                  <a:lnTo>
                    <a:pt x="5116" y="804"/>
                  </a:lnTo>
                  <a:lnTo>
                    <a:pt x="5126" y="805"/>
                  </a:lnTo>
                  <a:lnTo>
                    <a:pt x="5176" y="810"/>
                  </a:lnTo>
                  <a:lnTo>
                    <a:pt x="5186" y="811"/>
                  </a:lnTo>
                  <a:lnTo>
                    <a:pt x="5236" y="817"/>
                  </a:lnTo>
                  <a:lnTo>
                    <a:pt x="5245" y="819"/>
                  </a:lnTo>
                  <a:lnTo>
                    <a:pt x="5295" y="827"/>
                  </a:lnTo>
                  <a:lnTo>
                    <a:pt x="5304" y="829"/>
                  </a:lnTo>
                  <a:lnTo>
                    <a:pt x="5354" y="839"/>
                  </a:lnTo>
                  <a:lnTo>
                    <a:pt x="5363" y="841"/>
                  </a:lnTo>
                  <a:lnTo>
                    <a:pt x="5413" y="854"/>
                  </a:lnTo>
                  <a:lnTo>
                    <a:pt x="5422" y="856"/>
                  </a:lnTo>
                  <a:lnTo>
                    <a:pt x="5470" y="870"/>
                  </a:lnTo>
                  <a:lnTo>
                    <a:pt x="5479" y="873"/>
                  </a:lnTo>
                  <a:lnTo>
                    <a:pt x="5528" y="889"/>
                  </a:lnTo>
                  <a:lnTo>
                    <a:pt x="5536" y="892"/>
                  </a:lnTo>
                  <a:lnTo>
                    <a:pt x="5584" y="909"/>
                  </a:lnTo>
                  <a:lnTo>
                    <a:pt x="5593" y="913"/>
                  </a:lnTo>
                  <a:lnTo>
                    <a:pt x="5640" y="932"/>
                  </a:lnTo>
                  <a:lnTo>
                    <a:pt x="5648" y="936"/>
                  </a:lnTo>
                  <a:lnTo>
                    <a:pt x="5695" y="957"/>
                  </a:lnTo>
                  <a:lnTo>
                    <a:pt x="5703" y="961"/>
                  </a:lnTo>
                  <a:lnTo>
                    <a:pt x="5748" y="984"/>
                  </a:lnTo>
                  <a:lnTo>
                    <a:pt x="5757" y="988"/>
                  </a:lnTo>
                  <a:lnTo>
                    <a:pt x="5802" y="1013"/>
                  </a:lnTo>
                  <a:lnTo>
                    <a:pt x="5810" y="1018"/>
                  </a:lnTo>
                  <a:lnTo>
                    <a:pt x="5854" y="1045"/>
                  </a:lnTo>
                  <a:lnTo>
                    <a:pt x="5862" y="1050"/>
                  </a:lnTo>
                  <a:lnTo>
                    <a:pt x="5905" y="1078"/>
                  </a:lnTo>
                  <a:lnTo>
                    <a:pt x="5912" y="1083"/>
                  </a:lnTo>
                  <a:lnTo>
                    <a:pt x="5954" y="1112"/>
                  </a:lnTo>
                  <a:lnTo>
                    <a:pt x="5961" y="1118"/>
                  </a:lnTo>
                  <a:lnTo>
                    <a:pt x="6002" y="1149"/>
                  </a:lnTo>
                  <a:lnTo>
                    <a:pt x="6009" y="1155"/>
                  </a:lnTo>
                  <a:lnTo>
                    <a:pt x="6048" y="1187"/>
                  </a:lnTo>
                  <a:lnTo>
                    <a:pt x="6055" y="1193"/>
                  </a:lnTo>
                  <a:lnTo>
                    <a:pt x="6093" y="1227"/>
                  </a:lnTo>
                  <a:lnTo>
                    <a:pt x="6100" y="1234"/>
                  </a:lnTo>
                  <a:lnTo>
                    <a:pt x="6137" y="1269"/>
                  </a:lnTo>
                  <a:lnTo>
                    <a:pt x="6143" y="1275"/>
                  </a:lnTo>
                  <a:lnTo>
                    <a:pt x="6178" y="1312"/>
                  </a:lnTo>
                  <a:lnTo>
                    <a:pt x="6185" y="1319"/>
                  </a:lnTo>
                  <a:lnTo>
                    <a:pt x="6219" y="1357"/>
                  </a:lnTo>
                  <a:lnTo>
                    <a:pt x="6225" y="1364"/>
                  </a:lnTo>
                  <a:lnTo>
                    <a:pt x="6257" y="1403"/>
                  </a:lnTo>
                  <a:lnTo>
                    <a:pt x="6263" y="1410"/>
                  </a:lnTo>
                  <a:lnTo>
                    <a:pt x="6294" y="1451"/>
                  </a:lnTo>
                  <a:lnTo>
                    <a:pt x="6300" y="1458"/>
                  </a:lnTo>
                  <a:lnTo>
                    <a:pt x="6329" y="1500"/>
                  </a:lnTo>
                  <a:lnTo>
                    <a:pt x="6334" y="1507"/>
                  </a:lnTo>
                  <a:lnTo>
                    <a:pt x="6362" y="1550"/>
                  </a:lnTo>
                  <a:lnTo>
                    <a:pt x="6367" y="1558"/>
                  </a:lnTo>
                  <a:lnTo>
                    <a:pt x="6394" y="1602"/>
                  </a:lnTo>
                  <a:lnTo>
                    <a:pt x="6399" y="1610"/>
                  </a:lnTo>
                  <a:lnTo>
                    <a:pt x="6424" y="1655"/>
                  </a:lnTo>
                  <a:lnTo>
                    <a:pt x="6428" y="1664"/>
                  </a:lnTo>
                  <a:lnTo>
                    <a:pt x="6451" y="1709"/>
                  </a:lnTo>
                  <a:lnTo>
                    <a:pt x="6455" y="1717"/>
                  </a:lnTo>
                  <a:lnTo>
                    <a:pt x="6476" y="1764"/>
                  </a:lnTo>
                  <a:lnTo>
                    <a:pt x="6480" y="1772"/>
                  </a:lnTo>
                  <a:lnTo>
                    <a:pt x="6499" y="1819"/>
                  </a:lnTo>
                  <a:lnTo>
                    <a:pt x="6503" y="1828"/>
                  </a:lnTo>
                  <a:lnTo>
                    <a:pt x="6520" y="1876"/>
                  </a:lnTo>
                  <a:lnTo>
                    <a:pt x="6523" y="1884"/>
                  </a:lnTo>
                  <a:lnTo>
                    <a:pt x="6539" y="1933"/>
                  </a:lnTo>
                  <a:lnTo>
                    <a:pt x="6542" y="1942"/>
                  </a:lnTo>
                  <a:lnTo>
                    <a:pt x="6556" y="1990"/>
                  </a:lnTo>
                  <a:lnTo>
                    <a:pt x="6558" y="1999"/>
                  </a:lnTo>
                  <a:lnTo>
                    <a:pt x="6571" y="2049"/>
                  </a:lnTo>
                  <a:lnTo>
                    <a:pt x="6573" y="2058"/>
                  </a:lnTo>
                  <a:lnTo>
                    <a:pt x="6583" y="2108"/>
                  </a:lnTo>
                  <a:lnTo>
                    <a:pt x="6585" y="2117"/>
                  </a:lnTo>
                  <a:lnTo>
                    <a:pt x="6593" y="2167"/>
                  </a:lnTo>
                  <a:lnTo>
                    <a:pt x="6595" y="2176"/>
                  </a:lnTo>
                  <a:lnTo>
                    <a:pt x="6601" y="2226"/>
                  </a:lnTo>
                  <a:lnTo>
                    <a:pt x="6602" y="2236"/>
                  </a:lnTo>
                  <a:lnTo>
                    <a:pt x="6607" y="2286"/>
                  </a:lnTo>
                  <a:lnTo>
                    <a:pt x="6608" y="2296"/>
                  </a:lnTo>
                  <a:lnTo>
                    <a:pt x="6611" y="2347"/>
                  </a:lnTo>
                  <a:lnTo>
                    <a:pt x="6611" y="2356"/>
                  </a:lnTo>
                  <a:close/>
                  <a:moveTo>
                    <a:pt x="6984" y="7021"/>
                  </a:moveTo>
                  <a:lnTo>
                    <a:pt x="6634" y="7021"/>
                  </a:lnTo>
                  <a:lnTo>
                    <a:pt x="3366" y="7021"/>
                  </a:lnTo>
                  <a:lnTo>
                    <a:pt x="3016" y="7021"/>
                  </a:lnTo>
                  <a:lnTo>
                    <a:pt x="2596" y="8700"/>
                  </a:lnTo>
                  <a:lnTo>
                    <a:pt x="7404" y="8700"/>
                  </a:lnTo>
                  <a:lnTo>
                    <a:pt x="6984" y="7021"/>
                  </a:lnTo>
                  <a:close/>
                  <a:moveTo>
                    <a:pt x="3720" y="6496"/>
                  </a:moveTo>
                  <a:lnTo>
                    <a:pt x="3720" y="6497"/>
                  </a:lnTo>
                  <a:lnTo>
                    <a:pt x="3712" y="6521"/>
                  </a:lnTo>
                  <a:lnTo>
                    <a:pt x="6288" y="6521"/>
                  </a:lnTo>
                  <a:lnTo>
                    <a:pt x="6280" y="6497"/>
                  </a:lnTo>
                  <a:lnTo>
                    <a:pt x="6280" y="6496"/>
                  </a:lnTo>
                  <a:lnTo>
                    <a:pt x="6221" y="6317"/>
                  </a:lnTo>
                  <a:lnTo>
                    <a:pt x="6221" y="6316"/>
                  </a:lnTo>
                  <a:lnTo>
                    <a:pt x="6163" y="6133"/>
                  </a:lnTo>
                  <a:lnTo>
                    <a:pt x="6162" y="6132"/>
                  </a:lnTo>
                  <a:lnTo>
                    <a:pt x="6104" y="5944"/>
                  </a:lnTo>
                  <a:lnTo>
                    <a:pt x="6103" y="5942"/>
                  </a:lnTo>
                  <a:lnTo>
                    <a:pt x="6045" y="5749"/>
                  </a:lnTo>
                  <a:lnTo>
                    <a:pt x="6044" y="5747"/>
                  </a:lnTo>
                  <a:lnTo>
                    <a:pt x="5986" y="5546"/>
                  </a:lnTo>
                  <a:lnTo>
                    <a:pt x="5985" y="5544"/>
                  </a:lnTo>
                  <a:lnTo>
                    <a:pt x="5927" y="5335"/>
                  </a:lnTo>
                  <a:lnTo>
                    <a:pt x="5926" y="5332"/>
                  </a:lnTo>
                  <a:lnTo>
                    <a:pt x="5868" y="5114"/>
                  </a:lnTo>
                  <a:lnTo>
                    <a:pt x="5867" y="5111"/>
                  </a:lnTo>
                  <a:lnTo>
                    <a:pt x="5809" y="4882"/>
                  </a:lnTo>
                  <a:lnTo>
                    <a:pt x="5808" y="4880"/>
                  </a:lnTo>
                  <a:lnTo>
                    <a:pt x="5749" y="4639"/>
                  </a:lnTo>
                  <a:lnTo>
                    <a:pt x="5749" y="4636"/>
                  </a:lnTo>
                  <a:lnTo>
                    <a:pt x="5690" y="4382"/>
                  </a:lnTo>
                  <a:lnTo>
                    <a:pt x="5690" y="4379"/>
                  </a:lnTo>
                  <a:lnTo>
                    <a:pt x="5631" y="4111"/>
                  </a:lnTo>
                  <a:lnTo>
                    <a:pt x="5631" y="4108"/>
                  </a:lnTo>
                  <a:lnTo>
                    <a:pt x="5613" y="4024"/>
                  </a:lnTo>
                  <a:lnTo>
                    <a:pt x="4387" y="4024"/>
                  </a:lnTo>
                  <a:lnTo>
                    <a:pt x="4369" y="4108"/>
                  </a:lnTo>
                  <a:lnTo>
                    <a:pt x="4369" y="4111"/>
                  </a:lnTo>
                  <a:lnTo>
                    <a:pt x="4310" y="4379"/>
                  </a:lnTo>
                  <a:lnTo>
                    <a:pt x="4310" y="4382"/>
                  </a:lnTo>
                  <a:lnTo>
                    <a:pt x="4251" y="4636"/>
                  </a:lnTo>
                  <a:lnTo>
                    <a:pt x="4251" y="4639"/>
                  </a:lnTo>
                  <a:lnTo>
                    <a:pt x="4192" y="4880"/>
                  </a:lnTo>
                  <a:lnTo>
                    <a:pt x="4191" y="4882"/>
                  </a:lnTo>
                  <a:lnTo>
                    <a:pt x="4133" y="5111"/>
                  </a:lnTo>
                  <a:lnTo>
                    <a:pt x="4132" y="5114"/>
                  </a:lnTo>
                  <a:lnTo>
                    <a:pt x="4074" y="5332"/>
                  </a:lnTo>
                  <a:lnTo>
                    <a:pt x="4073" y="5335"/>
                  </a:lnTo>
                  <a:lnTo>
                    <a:pt x="4015" y="5544"/>
                  </a:lnTo>
                  <a:lnTo>
                    <a:pt x="4014" y="5546"/>
                  </a:lnTo>
                  <a:lnTo>
                    <a:pt x="3956" y="5747"/>
                  </a:lnTo>
                  <a:lnTo>
                    <a:pt x="3955" y="5749"/>
                  </a:lnTo>
                  <a:lnTo>
                    <a:pt x="3897" y="5942"/>
                  </a:lnTo>
                  <a:lnTo>
                    <a:pt x="3896" y="5944"/>
                  </a:lnTo>
                  <a:lnTo>
                    <a:pt x="3838" y="6132"/>
                  </a:lnTo>
                  <a:lnTo>
                    <a:pt x="3837" y="6133"/>
                  </a:lnTo>
                  <a:lnTo>
                    <a:pt x="3779" y="6316"/>
                  </a:lnTo>
                  <a:lnTo>
                    <a:pt x="3779" y="6317"/>
                  </a:lnTo>
                  <a:lnTo>
                    <a:pt x="3720" y="6496"/>
                  </a:lnTo>
                  <a:close/>
                  <a:moveTo>
                    <a:pt x="6111" y="2454"/>
                  </a:moveTo>
                  <a:lnTo>
                    <a:pt x="6112" y="2412"/>
                  </a:lnTo>
                  <a:lnTo>
                    <a:pt x="6111" y="2370"/>
                  </a:lnTo>
                  <a:lnTo>
                    <a:pt x="6109" y="2329"/>
                  </a:lnTo>
                  <a:lnTo>
                    <a:pt x="6105" y="2287"/>
                  </a:lnTo>
                  <a:lnTo>
                    <a:pt x="6099" y="2246"/>
                  </a:lnTo>
                  <a:lnTo>
                    <a:pt x="6093" y="2205"/>
                  </a:lnTo>
                  <a:lnTo>
                    <a:pt x="6084" y="2164"/>
                  </a:lnTo>
                  <a:lnTo>
                    <a:pt x="6074" y="2124"/>
                  </a:lnTo>
                  <a:lnTo>
                    <a:pt x="6063" y="2084"/>
                  </a:lnTo>
                  <a:lnTo>
                    <a:pt x="6050" y="2045"/>
                  </a:lnTo>
                  <a:lnTo>
                    <a:pt x="6035" y="2006"/>
                  </a:lnTo>
                  <a:lnTo>
                    <a:pt x="6019" y="1967"/>
                  </a:lnTo>
                  <a:lnTo>
                    <a:pt x="6002" y="1929"/>
                  </a:lnTo>
                  <a:lnTo>
                    <a:pt x="5983" y="1892"/>
                  </a:lnTo>
                  <a:lnTo>
                    <a:pt x="5963" y="1856"/>
                  </a:lnTo>
                  <a:lnTo>
                    <a:pt x="5942" y="1821"/>
                  </a:lnTo>
                  <a:lnTo>
                    <a:pt x="5919" y="1786"/>
                  </a:lnTo>
                  <a:lnTo>
                    <a:pt x="5895" y="1752"/>
                  </a:lnTo>
                  <a:lnTo>
                    <a:pt x="5869" y="1719"/>
                  </a:lnTo>
                  <a:lnTo>
                    <a:pt x="5843" y="1687"/>
                  </a:lnTo>
                  <a:lnTo>
                    <a:pt x="5815" y="1656"/>
                  </a:lnTo>
                  <a:lnTo>
                    <a:pt x="5786" y="1626"/>
                  </a:lnTo>
                  <a:lnTo>
                    <a:pt x="5756" y="1597"/>
                  </a:lnTo>
                  <a:lnTo>
                    <a:pt x="5725" y="1569"/>
                  </a:lnTo>
                  <a:lnTo>
                    <a:pt x="5693" y="1543"/>
                  </a:lnTo>
                  <a:lnTo>
                    <a:pt x="5660" y="1517"/>
                  </a:lnTo>
                  <a:lnTo>
                    <a:pt x="5626" y="1493"/>
                  </a:lnTo>
                  <a:lnTo>
                    <a:pt x="5591" y="1470"/>
                  </a:lnTo>
                  <a:lnTo>
                    <a:pt x="5556" y="1449"/>
                  </a:lnTo>
                  <a:lnTo>
                    <a:pt x="5520" y="1429"/>
                  </a:lnTo>
                  <a:lnTo>
                    <a:pt x="5483" y="1410"/>
                  </a:lnTo>
                  <a:lnTo>
                    <a:pt x="5445" y="1393"/>
                  </a:lnTo>
                  <a:lnTo>
                    <a:pt x="5406" y="1377"/>
                  </a:lnTo>
                  <a:lnTo>
                    <a:pt x="5367" y="1362"/>
                  </a:lnTo>
                  <a:lnTo>
                    <a:pt x="5328" y="1349"/>
                  </a:lnTo>
                  <a:lnTo>
                    <a:pt x="5288" y="1338"/>
                  </a:lnTo>
                  <a:lnTo>
                    <a:pt x="5248" y="1328"/>
                  </a:lnTo>
                  <a:lnTo>
                    <a:pt x="5207" y="1319"/>
                  </a:lnTo>
                  <a:lnTo>
                    <a:pt x="5166" y="1313"/>
                  </a:lnTo>
                  <a:lnTo>
                    <a:pt x="5125" y="1307"/>
                  </a:lnTo>
                  <a:lnTo>
                    <a:pt x="5083" y="1303"/>
                  </a:lnTo>
                  <a:lnTo>
                    <a:pt x="5042" y="1301"/>
                  </a:lnTo>
                  <a:lnTo>
                    <a:pt x="5000" y="1300"/>
                  </a:lnTo>
                  <a:lnTo>
                    <a:pt x="4958" y="1301"/>
                  </a:lnTo>
                  <a:lnTo>
                    <a:pt x="4917" y="1303"/>
                  </a:lnTo>
                  <a:lnTo>
                    <a:pt x="4875" y="1307"/>
                  </a:lnTo>
                  <a:lnTo>
                    <a:pt x="4834" y="1313"/>
                  </a:lnTo>
                  <a:lnTo>
                    <a:pt x="4793" y="1319"/>
                  </a:lnTo>
                  <a:lnTo>
                    <a:pt x="4752" y="1328"/>
                  </a:lnTo>
                  <a:lnTo>
                    <a:pt x="4712" y="1338"/>
                  </a:lnTo>
                  <a:lnTo>
                    <a:pt x="4672" y="1349"/>
                  </a:lnTo>
                  <a:lnTo>
                    <a:pt x="4633" y="1362"/>
                  </a:lnTo>
                  <a:lnTo>
                    <a:pt x="4594" y="1377"/>
                  </a:lnTo>
                  <a:lnTo>
                    <a:pt x="4555" y="1393"/>
                  </a:lnTo>
                  <a:lnTo>
                    <a:pt x="4517" y="1410"/>
                  </a:lnTo>
                  <a:lnTo>
                    <a:pt x="4480" y="1429"/>
                  </a:lnTo>
                  <a:lnTo>
                    <a:pt x="4444" y="1449"/>
                  </a:lnTo>
                  <a:lnTo>
                    <a:pt x="4409" y="1470"/>
                  </a:lnTo>
                  <a:lnTo>
                    <a:pt x="4374" y="1493"/>
                  </a:lnTo>
                  <a:lnTo>
                    <a:pt x="4340" y="1517"/>
                  </a:lnTo>
                  <a:lnTo>
                    <a:pt x="4307" y="1543"/>
                  </a:lnTo>
                  <a:lnTo>
                    <a:pt x="4275" y="1569"/>
                  </a:lnTo>
                  <a:lnTo>
                    <a:pt x="4244" y="1597"/>
                  </a:lnTo>
                  <a:lnTo>
                    <a:pt x="4214" y="1626"/>
                  </a:lnTo>
                  <a:lnTo>
                    <a:pt x="4185" y="1656"/>
                  </a:lnTo>
                  <a:lnTo>
                    <a:pt x="4157" y="1687"/>
                  </a:lnTo>
                  <a:lnTo>
                    <a:pt x="4131" y="1719"/>
                  </a:lnTo>
                  <a:lnTo>
                    <a:pt x="4105" y="1752"/>
                  </a:lnTo>
                  <a:lnTo>
                    <a:pt x="4081" y="1786"/>
                  </a:lnTo>
                  <a:lnTo>
                    <a:pt x="4058" y="1821"/>
                  </a:lnTo>
                  <a:lnTo>
                    <a:pt x="4037" y="1856"/>
                  </a:lnTo>
                  <a:lnTo>
                    <a:pt x="4017" y="1892"/>
                  </a:lnTo>
                  <a:lnTo>
                    <a:pt x="3998" y="1929"/>
                  </a:lnTo>
                  <a:lnTo>
                    <a:pt x="3981" y="1967"/>
                  </a:lnTo>
                  <a:lnTo>
                    <a:pt x="3965" y="2006"/>
                  </a:lnTo>
                  <a:lnTo>
                    <a:pt x="3950" y="2045"/>
                  </a:lnTo>
                  <a:lnTo>
                    <a:pt x="3937" y="2084"/>
                  </a:lnTo>
                  <a:lnTo>
                    <a:pt x="3926" y="2124"/>
                  </a:lnTo>
                  <a:lnTo>
                    <a:pt x="3916" y="2164"/>
                  </a:lnTo>
                  <a:lnTo>
                    <a:pt x="3907" y="2205"/>
                  </a:lnTo>
                  <a:lnTo>
                    <a:pt x="3901" y="2246"/>
                  </a:lnTo>
                  <a:lnTo>
                    <a:pt x="3895" y="2287"/>
                  </a:lnTo>
                  <a:lnTo>
                    <a:pt x="3891" y="2329"/>
                  </a:lnTo>
                  <a:lnTo>
                    <a:pt x="3889" y="2370"/>
                  </a:lnTo>
                  <a:lnTo>
                    <a:pt x="3888" y="2412"/>
                  </a:lnTo>
                  <a:lnTo>
                    <a:pt x="3889" y="2454"/>
                  </a:lnTo>
                  <a:lnTo>
                    <a:pt x="3891" y="2495"/>
                  </a:lnTo>
                  <a:lnTo>
                    <a:pt x="3895" y="2537"/>
                  </a:lnTo>
                  <a:lnTo>
                    <a:pt x="3901" y="2578"/>
                  </a:lnTo>
                  <a:lnTo>
                    <a:pt x="3907" y="2619"/>
                  </a:lnTo>
                  <a:lnTo>
                    <a:pt x="3916" y="2660"/>
                  </a:lnTo>
                  <a:lnTo>
                    <a:pt x="3926" y="2700"/>
                  </a:lnTo>
                  <a:lnTo>
                    <a:pt x="3937" y="2740"/>
                  </a:lnTo>
                  <a:lnTo>
                    <a:pt x="3950" y="2779"/>
                  </a:lnTo>
                  <a:lnTo>
                    <a:pt x="3965" y="2818"/>
                  </a:lnTo>
                  <a:lnTo>
                    <a:pt x="3981" y="2857"/>
                  </a:lnTo>
                  <a:lnTo>
                    <a:pt x="3998" y="2895"/>
                  </a:lnTo>
                  <a:lnTo>
                    <a:pt x="4017" y="2932"/>
                  </a:lnTo>
                  <a:lnTo>
                    <a:pt x="4037" y="2968"/>
                  </a:lnTo>
                  <a:lnTo>
                    <a:pt x="4058" y="3003"/>
                  </a:lnTo>
                  <a:lnTo>
                    <a:pt x="4081" y="3038"/>
                  </a:lnTo>
                  <a:lnTo>
                    <a:pt x="4105" y="3072"/>
                  </a:lnTo>
                  <a:lnTo>
                    <a:pt x="4131" y="3105"/>
                  </a:lnTo>
                  <a:lnTo>
                    <a:pt x="4157" y="3137"/>
                  </a:lnTo>
                  <a:lnTo>
                    <a:pt x="4185" y="3168"/>
                  </a:lnTo>
                  <a:lnTo>
                    <a:pt x="4214" y="3198"/>
                  </a:lnTo>
                  <a:lnTo>
                    <a:pt x="4244" y="3227"/>
                  </a:lnTo>
                  <a:lnTo>
                    <a:pt x="4275" y="3255"/>
                  </a:lnTo>
                  <a:lnTo>
                    <a:pt x="4307" y="3281"/>
                  </a:lnTo>
                  <a:lnTo>
                    <a:pt x="4340" y="3307"/>
                  </a:lnTo>
                  <a:lnTo>
                    <a:pt x="4374" y="3331"/>
                  </a:lnTo>
                  <a:lnTo>
                    <a:pt x="4409" y="3354"/>
                  </a:lnTo>
                  <a:lnTo>
                    <a:pt x="4444" y="3375"/>
                  </a:lnTo>
                  <a:lnTo>
                    <a:pt x="4480" y="3395"/>
                  </a:lnTo>
                  <a:lnTo>
                    <a:pt x="4517" y="3414"/>
                  </a:lnTo>
                  <a:lnTo>
                    <a:pt x="4555" y="3431"/>
                  </a:lnTo>
                  <a:lnTo>
                    <a:pt x="4594" y="3447"/>
                  </a:lnTo>
                  <a:lnTo>
                    <a:pt x="4633" y="3462"/>
                  </a:lnTo>
                  <a:lnTo>
                    <a:pt x="4672" y="3475"/>
                  </a:lnTo>
                  <a:lnTo>
                    <a:pt x="4712" y="3486"/>
                  </a:lnTo>
                  <a:lnTo>
                    <a:pt x="4752" y="3496"/>
                  </a:lnTo>
                  <a:lnTo>
                    <a:pt x="4793" y="3505"/>
                  </a:lnTo>
                  <a:lnTo>
                    <a:pt x="4834" y="3511"/>
                  </a:lnTo>
                  <a:lnTo>
                    <a:pt x="4875" y="3517"/>
                  </a:lnTo>
                  <a:lnTo>
                    <a:pt x="4917" y="3521"/>
                  </a:lnTo>
                  <a:lnTo>
                    <a:pt x="4958" y="3523"/>
                  </a:lnTo>
                  <a:lnTo>
                    <a:pt x="5000" y="3524"/>
                  </a:lnTo>
                  <a:lnTo>
                    <a:pt x="5042" y="3523"/>
                  </a:lnTo>
                  <a:lnTo>
                    <a:pt x="5083" y="3521"/>
                  </a:lnTo>
                  <a:lnTo>
                    <a:pt x="5125" y="3517"/>
                  </a:lnTo>
                  <a:lnTo>
                    <a:pt x="5166" y="3511"/>
                  </a:lnTo>
                  <a:lnTo>
                    <a:pt x="5207" y="3505"/>
                  </a:lnTo>
                  <a:lnTo>
                    <a:pt x="5248" y="3496"/>
                  </a:lnTo>
                  <a:lnTo>
                    <a:pt x="5288" y="3486"/>
                  </a:lnTo>
                  <a:lnTo>
                    <a:pt x="5328" y="3475"/>
                  </a:lnTo>
                  <a:lnTo>
                    <a:pt x="5367" y="3462"/>
                  </a:lnTo>
                  <a:lnTo>
                    <a:pt x="5406" y="3447"/>
                  </a:lnTo>
                  <a:lnTo>
                    <a:pt x="5445" y="3431"/>
                  </a:lnTo>
                  <a:lnTo>
                    <a:pt x="5483" y="3414"/>
                  </a:lnTo>
                  <a:lnTo>
                    <a:pt x="5520" y="3395"/>
                  </a:lnTo>
                  <a:lnTo>
                    <a:pt x="5556" y="3375"/>
                  </a:lnTo>
                  <a:lnTo>
                    <a:pt x="5591" y="3354"/>
                  </a:lnTo>
                  <a:lnTo>
                    <a:pt x="5626" y="3331"/>
                  </a:lnTo>
                  <a:lnTo>
                    <a:pt x="5660" y="3307"/>
                  </a:lnTo>
                  <a:lnTo>
                    <a:pt x="5693" y="3281"/>
                  </a:lnTo>
                  <a:lnTo>
                    <a:pt x="5725" y="3255"/>
                  </a:lnTo>
                  <a:lnTo>
                    <a:pt x="5756" y="3227"/>
                  </a:lnTo>
                  <a:lnTo>
                    <a:pt x="5786" y="3198"/>
                  </a:lnTo>
                  <a:lnTo>
                    <a:pt x="5815" y="3168"/>
                  </a:lnTo>
                  <a:lnTo>
                    <a:pt x="5843" y="3137"/>
                  </a:lnTo>
                  <a:lnTo>
                    <a:pt x="5869" y="3105"/>
                  </a:lnTo>
                  <a:lnTo>
                    <a:pt x="5895" y="3072"/>
                  </a:lnTo>
                  <a:lnTo>
                    <a:pt x="5919" y="3038"/>
                  </a:lnTo>
                  <a:lnTo>
                    <a:pt x="5942" y="3003"/>
                  </a:lnTo>
                  <a:lnTo>
                    <a:pt x="5963" y="2968"/>
                  </a:lnTo>
                  <a:lnTo>
                    <a:pt x="5983" y="2932"/>
                  </a:lnTo>
                  <a:lnTo>
                    <a:pt x="6002" y="2895"/>
                  </a:lnTo>
                  <a:lnTo>
                    <a:pt x="6019" y="2857"/>
                  </a:lnTo>
                  <a:lnTo>
                    <a:pt x="6035" y="2818"/>
                  </a:lnTo>
                  <a:lnTo>
                    <a:pt x="6050" y="2779"/>
                  </a:lnTo>
                  <a:lnTo>
                    <a:pt x="6063" y="2740"/>
                  </a:lnTo>
                  <a:lnTo>
                    <a:pt x="6074" y="2700"/>
                  </a:lnTo>
                  <a:lnTo>
                    <a:pt x="6084" y="2660"/>
                  </a:lnTo>
                  <a:lnTo>
                    <a:pt x="6093" y="2619"/>
                  </a:lnTo>
                  <a:lnTo>
                    <a:pt x="6099" y="2578"/>
                  </a:lnTo>
                  <a:lnTo>
                    <a:pt x="6105" y="2537"/>
                  </a:lnTo>
                  <a:lnTo>
                    <a:pt x="6109" y="2495"/>
                  </a:lnTo>
                  <a:lnTo>
                    <a:pt x="6111" y="245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6" name="Google Shape;196;p4"/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</p:grpSpPr>
        <p:sp>
          <p:nvSpPr>
            <p:cNvPr id="197" name="Google Shape;197;p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82" y="2170"/>
                  </a:moveTo>
                  <a:lnTo>
                    <a:pt x="5295" y="2170"/>
                  </a:lnTo>
                  <a:lnTo>
                    <a:pt x="8596" y="2170"/>
                  </a:lnTo>
                  <a:lnTo>
                    <a:pt x="8609" y="2170"/>
                  </a:lnTo>
                  <a:lnTo>
                    <a:pt x="8622" y="2171"/>
                  </a:lnTo>
                  <a:lnTo>
                    <a:pt x="8636" y="2172"/>
                  </a:lnTo>
                  <a:lnTo>
                    <a:pt x="8649" y="2174"/>
                  </a:lnTo>
                  <a:lnTo>
                    <a:pt x="8662" y="2176"/>
                  </a:lnTo>
                  <a:lnTo>
                    <a:pt x="8675" y="2179"/>
                  </a:lnTo>
                  <a:lnTo>
                    <a:pt x="8688" y="2182"/>
                  </a:lnTo>
                  <a:lnTo>
                    <a:pt x="8700" y="2186"/>
                  </a:lnTo>
                  <a:lnTo>
                    <a:pt x="8713" y="2190"/>
                  </a:lnTo>
                  <a:lnTo>
                    <a:pt x="8725" y="2194"/>
                  </a:lnTo>
                  <a:lnTo>
                    <a:pt x="8737" y="2200"/>
                  </a:lnTo>
                  <a:lnTo>
                    <a:pt x="8749" y="2205"/>
                  </a:lnTo>
                  <a:lnTo>
                    <a:pt x="8761" y="2211"/>
                  </a:lnTo>
                  <a:lnTo>
                    <a:pt x="8773" y="2218"/>
                  </a:lnTo>
                  <a:lnTo>
                    <a:pt x="8784" y="2225"/>
                  </a:lnTo>
                  <a:lnTo>
                    <a:pt x="8796" y="2232"/>
                  </a:lnTo>
                  <a:lnTo>
                    <a:pt x="8806" y="2240"/>
                  </a:lnTo>
                  <a:lnTo>
                    <a:pt x="8817" y="2248"/>
                  </a:lnTo>
                  <a:lnTo>
                    <a:pt x="8827" y="2256"/>
                  </a:lnTo>
                  <a:lnTo>
                    <a:pt x="8837" y="2265"/>
                  </a:lnTo>
                  <a:lnTo>
                    <a:pt x="8847" y="2274"/>
                  </a:lnTo>
                  <a:lnTo>
                    <a:pt x="8856" y="2283"/>
                  </a:lnTo>
                  <a:lnTo>
                    <a:pt x="8865" y="2293"/>
                  </a:lnTo>
                  <a:lnTo>
                    <a:pt x="8873" y="2303"/>
                  </a:lnTo>
                  <a:lnTo>
                    <a:pt x="8881" y="2314"/>
                  </a:lnTo>
                  <a:lnTo>
                    <a:pt x="8889" y="2324"/>
                  </a:lnTo>
                  <a:lnTo>
                    <a:pt x="8896" y="2336"/>
                  </a:lnTo>
                  <a:lnTo>
                    <a:pt x="8903" y="2347"/>
                  </a:lnTo>
                  <a:lnTo>
                    <a:pt x="8909" y="2359"/>
                  </a:lnTo>
                  <a:lnTo>
                    <a:pt x="8915" y="2371"/>
                  </a:lnTo>
                  <a:lnTo>
                    <a:pt x="8921" y="2383"/>
                  </a:lnTo>
                  <a:lnTo>
                    <a:pt x="8926" y="2395"/>
                  </a:lnTo>
                  <a:lnTo>
                    <a:pt x="8930" y="2407"/>
                  </a:lnTo>
                  <a:lnTo>
                    <a:pt x="8935" y="2420"/>
                  </a:lnTo>
                  <a:lnTo>
                    <a:pt x="8938" y="2433"/>
                  </a:lnTo>
                  <a:lnTo>
                    <a:pt x="8941" y="2445"/>
                  </a:lnTo>
                  <a:lnTo>
                    <a:pt x="8944" y="2458"/>
                  </a:lnTo>
                  <a:lnTo>
                    <a:pt x="8946" y="2471"/>
                  </a:lnTo>
                  <a:lnTo>
                    <a:pt x="8948" y="2484"/>
                  </a:lnTo>
                  <a:lnTo>
                    <a:pt x="8949" y="2498"/>
                  </a:lnTo>
                  <a:lnTo>
                    <a:pt x="8950" y="2511"/>
                  </a:lnTo>
                  <a:lnTo>
                    <a:pt x="8950" y="2524"/>
                  </a:lnTo>
                  <a:lnTo>
                    <a:pt x="8950" y="4528"/>
                  </a:lnTo>
                  <a:lnTo>
                    <a:pt x="8950" y="4541"/>
                  </a:lnTo>
                  <a:lnTo>
                    <a:pt x="8949" y="4554"/>
                  </a:lnTo>
                  <a:lnTo>
                    <a:pt x="8948" y="4568"/>
                  </a:lnTo>
                  <a:lnTo>
                    <a:pt x="8946" y="4581"/>
                  </a:lnTo>
                  <a:lnTo>
                    <a:pt x="8944" y="4594"/>
                  </a:lnTo>
                  <a:lnTo>
                    <a:pt x="8941" y="4607"/>
                  </a:lnTo>
                  <a:lnTo>
                    <a:pt x="8938" y="4620"/>
                  </a:lnTo>
                  <a:lnTo>
                    <a:pt x="8935" y="4632"/>
                  </a:lnTo>
                  <a:lnTo>
                    <a:pt x="8930" y="4645"/>
                  </a:lnTo>
                  <a:lnTo>
                    <a:pt x="8926" y="4657"/>
                  </a:lnTo>
                  <a:lnTo>
                    <a:pt x="8921" y="4669"/>
                  </a:lnTo>
                  <a:lnTo>
                    <a:pt x="8915" y="4681"/>
                  </a:lnTo>
                  <a:lnTo>
                    <a:pt x="8909" y="4693"/>
                  </a:lnTo>
                  <a:lnTo>
                    <a:pt x="8903" y="4705"/>
                  </a:lnTo>
                  <a:lnTo>
                    <a:pt x="8896" y="4716"/>
                  </a:lnTo>
                  <a:lnTo>
                    <a:pt x="8889" y="4728"/>
                  </a:lnTo>
                  <a:lnTo>
                    <a:pt x="8881" y="4738"/>
                  </a:lnTo>
                  <a:lnTo>
                    <a:pt x="8873" y="4749"/>
                  </a:lnTo>
                  <a:lnTo>
                    <a:pt x="8865" y="4759"/>
                  </a:lnTo>
                  <a:lnTo>
                    <a:pt x="8856" y="4769"/>
                  </a:lnTo>
                  <a:lnTo>
                    <a:pt x="8847" y="4779"/>
                  </a:lnTo>
                  <a:lnTo>
                    <a:pt x="8837" y="4788"/>
                  </a:lnTo>
                  <a:lnTo>
                    <a:pt x="8827" y="4797"/>
                  </a:lnTo>
                  <a:lnTo>
                    <a:pt x="8817" y="4805"/>
                  </a:lnTo>
                  <a:lnTo>
                    <a:pt x="8806" y="4813"/>
                  </a:lnTo>
                  <a:lnTo>
                    <a:pt x="8796" y="4821"/>
                  </a:lnTo>
                  <a:lnTo>
                    <a:pt x="8784" y="4828"/>
                  </a:lnTo>
                  <a:lnTo>
                    <a:pt x="8773" y="4835"/>
                  </a:lnTo>
                  <a:lnTo>
                    <a:pt x="8761" y="4841"/>
                  </a:lnTo>
                  <a:lnTo>
                    <a:pt x="8749" y="4847"/>
                  </a:lnTo>
                  <a:lnTo>
                    <a:pt x="8737" y="4853"/>
                  </a:lnTo>
                  <a:lnTo>
                    <a:pt x="8725" y="4858"/>
                  </a:lnTo>
                  <a:lnTo>
                    <a:pt x="8713" y="4862"/>
                  </a:lnTo>
                  <a:lnTo>
                    <a:pt x="8700" y="4867"/>
                  </a:lnTo>
                  <a:lnTo>
                    <a:pt x="8688" y="4870"/>
                  </a:lnTo>
                  <a:lnTo>
                    <a:pt x="8675" y="4873"/>
                  </a:lnTo>
                  <a:lnTo>
                    <a:pt x="8662" y="4876"/>
                  </a:lnTo>
                  <a:lnTo>
                    <a:pt x="8649" y="4878"/>
                  </a:lnTo>
                  <a:lnTo>
                    <a:pt x="8636" y="4880"/>
                  </a:lnTo>
                  <a:lnTo>
                    <a:pt x="8622" y="4881"/>
                  </a:lnTo>
                  <a:lnTo>
                    <a:pt x="8609" y="4882"/>
                  </a:lnTo>
                  <a:lnTo>
                    <a:pt x="8596" y="4882"/>
                  </a:lnTo>
                  <a:lnTo>
                    <a:pt x="7181" y="4882"/>
                  </a:lnTo>
                  <a:lnTo>
                    <a:pt x="6474" y="5590"/>
                  </a:lnTo>
                  <a:lnTo>
                    <a:pt x="6474" y="4882"/>
                  </a:lnTo>
                  <a:lnTo>
                    <a:pt x="5295" y="4882"/>
                  </a:lnTo>
                  <a:lnTo>
                    <a:pt x="5282" y="4882"/>
                  </a:lnTo>
                  <a:lnTo>
                    <a:pt x="5269" y="4881"/>
                  </a:lnTo>
                  <a:lnTo>
                    <a:pt x="5255" y="4880"/>
                  </a:lnTo>
                  <a:lnTo>
                    <a:pt x="5242" y="4878"/>
                  </a:lnTo>
                  <a:lnTo>
                    <a:pt x="5229" y="4876"/>
                  </a:lnTo>
                  <a:lnTo>
                    <a:pt x="5216" y="4873"/>
                  </a:lnTo>
                  <a:lnTo>
                    <a:pt x="5204" y="4870"/>
                  </a:lnTo>
                  <a:lnTo>
                    <a:pt x="5191" y="4867"/>
                  </a:lnTo>
                  <a:lnTo>
                    <a:pt x="5178" y="4862"/>
                  </a:lnTo>
                  <a:lnTo>
                    <a:pt x="5166" y="4858"/>
                  </a:lnTo>
                  <a:lnTo>
                    <a:pt x="5154" y="4853"/>
                  </a:lnTo>
                  <a:lnTo>
                    <a:pt x="5142" y="4847"/>
                  </a:lnTo>
                  <a:lnTo>
                    <a:pt x="5130" y="4841"/>
                  </a:lnTo>
                  <a:lnTo>
                    <a:pt x="5118" y="4835"/>
                  </a:lnTo>
                  <a:lnTo>
                    <a:pt x="5107" y="4828"/>
                  </a:lnTo>
                  <a:lnTo>
                    <a:pt x="5095" y="4821"/>
                  </a:lnTo>
                  <a:lnTo>
                    <a:pt x="5085" y="4813"/>
                  </a:lnTo>
                  <a:lnTo>
                    <a:pt x="5074" y="4805"/>
                  </a:lnTo>
                  <a:lnTo>
                    <a:pt x="5064" y="4797"/>
                  </a:lnTo>
                  <a:lnTo>
                    <a:pt x="5054" y="4788"/>
                  </a:lnTo>
                  <a:lnTo>
                    <a:pt x="5044" y="4779"/>
                  </a:lnTo>
                  <a:lnTo>
                    <a:pt x="5035" y="4769"/>
                  </a:lnTo>
                  <a:lnTo>
                    <a:pt x="5026" y="4759"/>
                  </a:lnTo>
                  <a:lnTo>
                    <a:pt x="5018" y="4749"/>
                  </a:lnTo>
                  <a:lnTo>
                    <a:pt x="5010" y="4738"/>
                  </a:lnTo>
                  <a:lnTo>
                    <a:pt x="5002" y="4728"/>
                  </a:lnTo>
                  <a:lnTo>
                    <a:pt x="4995" y="4716"/>
                  </a:lnTo>
                  <a:lnTo>
                    <a:pt x="4988" y="4705"/>
                  </a:lnTo>
                  <a:lnTo>
                    <a:pt x="4982" y="4693"/>
                  </a:lnTo>
                  <a:lnTo>
                    <a:pt x="4976" y="4681"/>
                  </a:lnTo>
                  <a:lnTo>
                    <a:pt x="4970" y="4669"/>
                  </a:lnTo>
                  <a:lnTo>
                    <a:pt x="4965" y="4657"/>
                  </a:lnTo>
                  <a:lnTo>
                    <a:pt x="4961" y="4645"/>
                  </a:lnTo>
                  <a:lnTo>
                    <a:pt x="4956" y="4632"/>
                  </a:lnTo>
                  <a:lnTo>
                    <a:pt x="4953" y="4619"/>
                  </a:lnTo>
                  <a:lnTo>
                    <a:pt x="4950" y="4607"/>
                  </a:lnTo>
                  <a:lnTo>
                    <a:pt x="4947" y="4594"/>
                  </a:lnTo>
                  <a:lnTo>
                    <a:pt x="4945" y="4581"/>
                  </a:lnTo>
                  <a:lnTo>
                    <a:pt x="4943" y="4568"/>
                  </a:lnTo>
                  <a:lnTo>
                    <a:pt x="4942" y="4554"/>
                  </a:lnTo>
                  <a:lnTo>
                    <a:pt x="4941" y="4541"/>
                  </a:lnTo>
                  <a:lnTo>
                    <a:pt x="4941" y="4528"/>
                  </a:lnTo>
                  <a:lnTo>
                    <a:pt x="4941" y="2524"/>
                  </a:lnTo>
                  <a:lnTo>
                    <a:pt x="4941" y="2511"/>
                  </a:lnTo>
                  <a:lnTo>
                    <a:pt x="4942" y="2498"/>
                  </a:lnTo>
                  <a:lnTo>
                    <a:pt x="4943" y="2484"/>
                  </a:lnTo>
                  <a:lnTo>
                    <a:pt x="4945" y="2471"/>
                  </a:lnTo>
                  <a:lnTo>
                    <a:pt x="4947" y="2458"/>
                  </a:lnTo>
                  <a:lnTo>
                    <a:pt x="4950" y="2445"/>
                  </a:lnTo>
                  <a:lnTo>
                    <a:pt x="4953" y="2432"/>
                  </a:lnTo>
                  <a:lnTo>
                    <a:pt x="4956" y="2420"/>
                  </a:lnTo>
                  <a:lnTo>
                    <a:pt x="4961" y="2407"/>
                  </a:lnTo>
                  <a:lnTo>
                    <a:pt x="4965" y="2395"/>
                  </a:lnTo>
                  <a:lnTo>
                    <a:pt x="4970" y="2383"/>
                  </a:lnTo>
                  <a:lnTo>
                    <a:pt x="4976" y="2371"/>
                  </a:lnTo>
                  <a:lnTo>
                    <a:pt x="4982" y="2359"/>
                  </a:lnTo>
                  <a:lnTo>
                    <a:pt x="4988" y="2347"/>
                  </a:lnTo>
                  <a:lnTo>
                    <a:pt x="4995" y="2336"/>
                  </a:lnTo>
                  <a:lnTo>
                    <a:pt x="5002" y="2324"/>
                  </a:lnTo>
                  <a:lnTo>
                    <a:pt x="5010" y="2314"/>
                  </a:lnTo>
                  <a:lnTo>
                    <a:pt x="5018" y="2303"/>
                  </a:lnTo>
                  <a:lnTo>
                    <a:pt x="5026" y="2293"/>
                  </a:lnTo>
                  <a:lnTo>
                    <a:pt x="5035" y="2283"/>
                  </a:lnTo>
                  <a:lnTo>
                    <a:pt x="5044" y="2274"/>
                  </a:lnTo>
                  <a:lnTo>
                    <a:pt x="5054" y="2265"/>
                  </a:lnTo>
                  <a:lnTo>
                    <a:pt x="5064" y="2256"/>
                  </a:lnTo>
                  <a:lnTo>
                    <a:pt x="5074" y="2248"/>
                  </a:lnTo>
                  <a:lnTo>
                    <a:pt x="5085" y="2240"/>
                  </a:lnTo>
                  <a:lnTo>
                    <a:pt x="5095" y="2232"/>
                  </a:lnTo>
                  <a:lnTo>
                    <a:pt x="5107" y="2225"/>
                  </a:lnTo>
                  <a:lnTo>
                    <a:pt x="5118" y="2218"/>
                  </a:lnTo>
                  <a:lnTo>
                    <a:pt x="5130" y="2211"/>
                  </a:lnTo>
                  <a:lnTo>
                    <a:pt x="5142" y="2205"/>
                  </a:lnTo>
                  <a:lnTo>
                    <a:pt x="5154" y="2200"/>
                  </a:lnTo>
                  <a:lnTo>
                    <a:pt x="5166" y="2194"/>
                  </a:lnTo>
                  <a:lnTo>
                    <a:pt x="5178" y="2190"/>
                  </a:lnTo>
                  <a:lnTo>
                    <a:pt x="5191" y="2186"/>
                  </a:lnTo>
                  <a:lnTo>
                    <a:pt x="5204" y="2182"/>
                  </a:lnTo>
                  <a:lnTo>
                    <a:pt x="5216" y="2179"/>
                  </a:lnTo>
                  <a:lnTo>
                    <a:pt x="5229" y="2176"/>
                  </a:lnTo>
                  <a:lnTo>
                    <a:pt x="5242" y="2174"/>
                  </a:lnTo>
                  <a:lnTo>
                    <a:pt x="5255" y="2172"/>
                  </a:lnTo>
                  <a:lnTo>
                    <a:pt x="5269" y="2171"/>
                  </a:lnTo>
                  <a:lnTo>
                    <a:pt x="5282" y="2170"/>
                  </a:lnTo>
                  <a:close/>
                  <a:moveTo>
                    <a:pt x="6014" y="3573"/>
                  </a:moveTo>
                  <a:lnTo>
                    <a:pt x="6604" y="4163"/>
                  </a:lnTo>
                  <a:lnTo>
                    <a:pt x="6619" y="4176"/>
                  </a:lnTo>
                  <a:lnTo>
                    <a:pt x="6635" y="4187"/>
                  </a:lnTo>
                  <a:lnTo>
                    <a:pt x="6653" y="4196"/>
                  </a:lnTo>
                  <a:lnTo>
                    <a:pt x="6671" y="4202"/>
                  </a:lnTo>
                  <a:lnTo>
                    <a:pt x="6690" y="4206"/>
                  </a:lnTo>
                  <a:lnTo>
                    <a:pt x="6710" y="4207"/>
                  </a:lnTo>
                  <a:lnTo>
                    <a:pt x="6730" y="4206"/>
                  </a:lnTo>
                  <a:lnTo>
                    <a:pt x="6749" y="4202"/>
                  </a:lnTo>
                  <a:lnTo>
                    <a:pt x="6767" y="4196"/>
                  </a:lnTo>
                  <a:lnTo>
                    <a:pt x="6785" y="4187"/>
                  </a:lnTo>
                  <a:lnTo>
                    <a:pt x="6801" y="4176"/>
                  </a:lnTo>
                  <a:lnTo>
                    <a:pt x="6816" y="4163"/>
                  </a:lnTo>
                  <a:lnTo>
                    <a:pt x="7995" y="2984"/>
                  </a:lnTo>
                  <a:lnTo>
                    <a:pt x="8008" y="2969"/>
                  </a:lnTo>
                  <a:lnTo>
                    <a:pt x="8019" y="2953"/>
                  </a:lnTo>
                  <a:lnTo>
                    <a:pt x="8028" y="2935"/>
                  </a:lnTo>
                  <a:lnTo>
                    <a:pt x="8034" y="2917"/>
                  </a:lnTo>
                  <a:lnTo>
                    <a:pt x="8038" y="2898"/>
                  </a:lnTo>
                  <a:lnTo>
                    <a:pt x="8039" y="2878"/>
                  </a:lnTo>
                  <a:lnTo>
                    <a:pt x="8038" y="2858"/>
                  </a:lnTo>
                  <a:lnTo>
                    <a:pt x="8034" y="2839"/>
                  </a:lnTo>
                  <a:lnTo>
                    <a:pt x="8028" y="2821"/>
                  </a:lnTo>
                  <a:lnTo>
                    <a:pt x="8019" y="2803"/>
                  </a:lnTo>
                  <a:lnTo>
                    <a:pt x="8008" y="2787"/>
                  </a:lnTo>
                  <a:lnTo>
                    <a:pt x="7995" y="2772"/>
                  </a:lnTo>
                  <a:lnTo>
                    <a:pt x="7980" y="2759"/>
                  </a:lnTo>
                  <a:lnTo>
                    <a:pt x="7964" y="2748"/>
                  </a:lnTo>
                  <a:lnTo>
                    <a:pt x="7946" y="2739"/>
                  </a:lnTo>
                  <a:lnTo>
                    <a:pt x="7928" y="2733"/>
                  </a:lnTo>
                  <a:lnTo>
                    <a:pt x="7909" y="2729"/>
                  </a:lnTo>
                  <a:lnTo>
                    <a:pt x="7889" y="2728"/>
                  </a:lnTo>
                  <a:lnTo>
                    <a:pt x="7869" y="2729"/>
                  </a:lnTo>
                  <a:lnTo>
                    <a:pt x="7850" y="2733"/>
                  </a:lnTo>
                  <a:lnTo>
                    <a:pt x="7832" y="2739"/>
                  </a:lnTo>
                  <a:lnTo>
                    <a:pt x="7814" y="2748"/>
                  </a:lnTo>
                  <a:lnTo>
                    <a:pt x="7798" y="2759"/>
                  </a:lnTo>
                  <a:lnTo>
                    <a:pt x="7783" y="2772"/>
                  </a:lnTo>
                  <a:lnTo>
                    <a:pt x="6710" y="3845"/>
                  </a:lnTo>
                  <a:lnTo>
                    <a:pt x="6226" y="3361"/>
                  </a:lnTo>
                  <a:lnTo>
                    <a:pt x="6211" y="3348"/>
                  </a:lnTo>
                  <a:lnTo>
                    <a:pt x="6195" y="3337"/>
                  </a:lnTo>
                  <a:lnTo>
                    <a:pt x="6177" y="3328"/>
                  </a:lnTo>
                  <a:lnTo>
                    <a:pt x="6159" y="3322"/>
                  </a:lnTo>
                  <a:lnTo>
                    <a:pt x="6140" y="3318"/>
                  </a:lnTo>
                  <a:lnTo>
                    <a:pt x="6120" y="3317"/>
                  </a:lnTo>
                  <a:lnTo>
                    <a:pt x="6100" y="3318"/>
                  </a:lnTo>
                  <a:lnTo>
                    <a:pt x="6081" y="3322"/>
                  </a:lnTo>
                  <a:lnTo>
                    <a:pt x="6063" y="3328"/>
                  </a:lnTo>
                  <a:lnTo>
                    <a:pt x="6045" y="3337"/>
                  </a:lnTo>
                  <a:lnTo>
                    <a:pt x="6029" y="3348"/>
                  </a:lnTo>
                  <a:lnTo>
                    <a:pt x="6014" y="3361"/>
                  </a:lnTo>
                  <a:lnTo>
                    <a:pt x="6001" y="3376"/>
                  </a:lnTo>
                  <a:lnTo>
                    <a:pt x="5990" y="3392"/>
                  </a:lnTo>
                  <a:lnTo>
                    <a:pt x="5981" y="3410"/>
                  </a:lnTo>
                  <a:lnTo>
                    <a:pt x="5975" y="3428"/>
                  </a:lnTo>
                  <a:lnTo>
                    <a:pt x="5971" y="3447"/>
                  </a:lnTo>
                  <a:lnTo>
                    <a:pt x="5970" y="3467"/>
                  </a:lnTo>
                  <a:lnTo>
                    <a:pt x="5971" y="3487"/>
                  </a:lnTo>
                  <a:lnTo>
                    <a:pt x="5975" y="3506"/>
                  </a:lnTo>
                  <a:lnTo>
                    <a:pt x="5981" y="3524"/>
                  </a:lnTo>
                  <a:lnTo>
                    <a:pt x="5990" y="3542"/>
                  </a:lnTo>
                  <a:lnTo>
                    <a:pt x="6001" y="3558"/>
                  </a:lnTo>
                  <a:lnTo>
                    <a:pt x="6014" y="357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0" y="2021"/>
                  </a:moveTo>
                  <a:lnTo>
                    <a:pt x="5273" y="2020"/>
                  </a:lnTo>
                  <a:lnTo>
                    <a:pt x="5279" y="2020"/>
                  </a:lnTo>
                  <a:lnTo>
                    <a:pt x="5292" y="2020"/>
                  </a:lnTo>
                  <a:lnTo>
                    <a:pt x="5295" y="2020"/>
                  </a:lnTo>
                  <a:lnTo>
                    <a:pt x="8596" y="2020"/>
                  </a:lnTo>
                  <a:lnTo>
                    <a:pt x="8599" y="2020"/>
                  </a:lnTo>
                  <a:lnTo>
                    <a:pt x="8612" y="2020"/>
                  </a:lnTo>
                  <a:lnTo>
                    <a:pt x="8618" y="2020"/>
                  </a:lnTo>
                  <a:lnTo>
                    <a:pt x="8631" y="2021"/>
                  </a:lnTo>
                  <a:lnTo>
                    <a:pt x="8636" y="2022"/>
                  </a:lnTo>
                  <a:lnTo>
                    <a:pt x="8650" y="2023"/>
                  </a:lnTo>
                  <a:lnTo>
                    <a:pt x="8655" y="2023"/>
                  </a:lnTo>
                  <a:lnTo>
                    <a:pt x="8668" y="2025"/>
                  </a:lnTo>
                  <a:lnTo>
                    <a:pt x="8674" y="2026"/>
                  </a:lnTo>
                  <a:lnTo>
                    <a:pt x="8687" y="2028"/>
                  </a:lnTo>
                  <a:lnTo>
                    <a:pt x="8692" y="2029"/>
                  </a:lnTo>
                  <a:lnTo>
                    <a:pt x="8705" y="2032"/>
                  </a:lnTo>
                  <a:lnTo>
                    <a:pt x="8711" y="2033"/>
                  </a:lnTo>
                  <a:lnTo>
                    <a:pt x="8724" y="2036"/>
                  </a:lnTo>
                  <a:lnTo>
                    <a:pt x="8729" y="2038"/>
                  </a:lnTo>
                  <a:lnTo>
                    <a:pt x="8742" y="2042"/>
                  </a:lnTo>
                  <a:lnTo>
                    <a:pt x="8747" y="2043"/>
                  </a:lnTo>
                  <a:lnTo>
                    <a:pt x="8760" y="2047"/>
                  </a:lnTo>
                  <a:lnTo>
                    <a:pt x="8765" y="2049"/>
                  </a:lnTo>
                  <a:lnTo>
                    <a:pt x="8778" y="2054"/>
                  </a:lnTo>
                  <a:lnTo>
                    <a:pt x="8783" y="2056"/>
                  </a:lnTo>
                  <a:lnTo>
                    <a:pt x="8795" y="2061"/>
                  </a:lnTo>
                  <a:lnTo>
                    <a:pt x="8801" y="2064"/>
                  </a:lnTo>
                  <a:lnTo>
                    <a:pt x="8813" y="2069"/>
                  </a:lnTo>
                  <a:lnTo>
                    <a:pt x="8818" y="2072"/>
                  </a:lnTo>
                  <a:lnTo>
                    <a:pt x="8830" y="2078"/>
                  </a:lnTo>
                  <a:lnTo>
                    <a:pt x="8835" y="2081"/>
                  </a:lnTo>
                  <a:lnTo>
                    <a:pt x="8847" y="2087"/>
                  </a:lnTo>
                  <a:lnTo>
                    <a:pt x="8850" y="2089"/>
                  </a:lnTo>
                  <a:lnTo>
                    <a:pt x="8861" y="2096"/>
                  </a:lnTo>
                  <a:lnTo>
                    <a:pt x="8866" y="2099"/>
                  </a:lnTo>
                  <a:lnTo>
                    <a:pt x="8877" y="2106"/>
                  </a:lnTo>
                  <a:lnTo>
                    <a:pt x="8882" y="2109"/>
                  </a:lnTo>
                  <a:lnTo>
                    <a:pt x="8893" y="2117"/>
                  </a:lnTo>
                  <a:lnTo>
                    <a:pt x="8897" y="2120"/>
                  </a:lnTo>
                  <a:lnTo>
                    <a:pt x="8908" y="2128"/>
                  </a:lnTo>
                  <a:lnTo>
                    <a:pt x="8912" y="2132"/>
                  </a:lnTo>
                  <a:lnTo>
                    <a:pt x="8922" y="2140"/>
                  </a:lnTo>
                  <a:lnTo>
                    <a:pt x="8926" y="2144"/>
                  </a:lnTo>
                  <a:lnTo>
                    <a:pt x="8936" y="2152"/>
                  </a:lnTo>
                  <a:lnTo>
                    <a:pt x="8941" y="2156"/>
                  </a:lnTo>
                  <a:lnTo>
                    <a:pt x="8950" y="2165"/>
                  </a:lnTo>
                  <a:lnTo>
                    <a:pt x="8954" y="2169"/>
                  </a:lnTo>
                  <a:lnTo>
                    <a:pt x="8963" y="2179"/>
                  </a:lnTo>
                  <a:lnTo>
                    <a:pt x="8967" y="2183"/>
                  </a:lnTo>
                  <a:lnTo>
                    <a:pt x="8976" y="2193"/>
                  </a:lnTo>
                  <a:lnTo>
                    <a:pt x="8980" y="2197"/>
                  </a:lnTo>
                  <a:lnTo>
                    <a:pt x="8988" y="2207"/>
                  </a:lnTo>
                  <a:lnTo>
                    <a:pt x="8992" y="2212"/>
                  </a:lnTo>
                  <a:lnTo>
                    <a:pt x="9000" y="2222"/>
                  </a:lnTo>
                  <a:lnTo>
                    <a:pt x="9003" y="2227"/>
                  </a:lnTo>
                  <a:lnTo>
                    <a:pt x="9011" y="2237"/>
                  </a:lnTo>
                  <a:lnTo>
                    <a:pt x="9014" y="2242"/>
                  </a:lnTo>
                  <a:lnTo>
                    <a:pt x="9022" y="2253"/>
                  </a:lnTo>
                  <a:lnTo>
                    <a:pt x="9025" y="2258"/>
                  </a:lnTo>
                  <a:lnTo>
                    <a:pt x="9032" y="2270"/>
                  </a:lnTo>
                  <a:lnTo>
                    <a:pt x="9034" y="2275"/>
                  </a:lnTo>
                  <a:lnTo>
                    <a:pt x="9041" y="2286"/>
                  </a:lnTo>
                  <a:lnTo>
                    <a:pt x="9044" y="2291"/>
                  </a:lnTo>
                  <a:lnTo>
                    <a:pt x="9049" y="2303"/>
                  </a:lnTo>
                  <a:lnTo>
                    <a:pt x="9052" y="2308"/>
                  </a:lnTo>
                  <a:lnTo>
                    <a:pt x="9057" y="2321"/>
                  </a:lnTo>
                  <a:lnTo>
                    <a:pt x="9060" y="2326"/>
                  </a:lnTo>
                  <a:lnTo>
                    <a:pt x="9065" y="2338"/>
                  </a:lnTo>
                  <a:lnTo>
                    <a:pt x="9067" y="2343"/>
                  </a:lnTo>
                  <a:lnTo>
                    <a:pt x="9071" y="2356"/>
                  </a:lnTo>
                  <a:lnTo>
                    <a:pt x="9073" y="2361"/>
                  </a:lnTo>
                  <a:lnTo>
                    <a:pt x="9077" y="2373"/>
                  </a:lnTo>
                  <a:lnTo>
                    <a:pt x="9079" y="2379"/>
                  </a:lnTo>
                  <a:lnTo>
                    <a:pt x="9082" y="2391"/>
                  </a:lnTo>
                  <a:lnTo>
                    <a:pt x="9084" y="2397"/>
                  </a:lnTo>
                  <a:lnTo>
                    <a:pt x="9087" y="2410"/>
                  </a:lnTo>
                  <a:lnTo>
                    <a:pt x="9088" y="2415"/>
                  </a:lnTo>
                  <a:lnTo>
                    <a:pt x="9091" y="2428"/>
                  </a:lnTo>
                  <a:lnTo>
                    <a:pt x="9092" y="2433"/>
                  </a:lnTo>
                  <a:lnTo>
                    <a:pt x="9094" y="2446"/>
                  </a:lnTo>
                  <a:lnTo>
                    <a:pt x="9095" y="2452"/>
                  </a:lnTo>
                  <a:lnTo>
                    <a:pt x="9097" y="2465"/>
                  </a:lnTo>
                  <a:lnTo>
                    <a:pt x="9097" y="2471"/>
                  </a:lnTo>
                  <a:lnTo>
                    <a:pt x="9098" y="2484"/>
                  </a:lnTo>
                  <a:lnTo>
                    <a:pt x="9099" y="2489"/>
                  </a:lnTo>
                  <a:lnTo>
                    <a:pt x="9100" y="2502"/>
                  </a:lnTo>
                  <a:lnTo>
                    <a:pt x="9100" y="2508"/>
                  </a:lnTo>
                  <a:lnTo>
                    <a:pt x="9100" y="2521"/>
                  </a:lnTo>
                  <a:lnTo>
                    <a:pt x="9100" y="2524"/>
                  </a:lnTo>
                  <a:lnTo>
                    <a:pt x="9100" y="4528"/>
                  </a:lnTo>
                  <a:lnTo>
                    <a:pt x="9100" y="4531"/>
                  </a:lnTo>
                  <a:lnTo>
                    <a:pt x="9100" y="4544"/>
                  </a:lnTo>
                  <a:lnTo>
                    <a:pt x="9100" y="4550"/>
                  </a:lnTo>
                  <a:lnTo>
                    <a:pt x="9099" y="4563"/>
                  </a:lnTo>
                  <a:lnTo>
                    <a:pt x="9098" y="4568"/>
                  </a:lnTo>
                  <a:lnTo>
                    <a:pt x="9097" y="4581"/>
                  </a:lnTo>
                  <a:lnTo>
                    <a:pt x="9097" y="4587"/>
                  </a:lnTo>
                  <a:lnTo>
                    <a:pt x="9095" y="4600"/>
                  </a:lnTo>
                  <a:lnTo>
                    <a:pt x="9094" y="4606"/>
                  </a:lnTo>
                  <a:lnTo>
                    <a:pt x="9092" y="4619"/>
                  </a:lnTo>
                  <a:lnTo>
                    <a:pt x="9091" y="4624"/>
                  </a:lnTo>
                  <a:lnTo>
                    <a:pt x="9088" y="4637"/>
                  </a:lnTo>
                  <a:lnTo>
                    <a:pt x="9087" y="4642"/>
                  </a:lnTo>
                  <a:lnTo>
                    <a:pt x="9084" y="4655"/>
                  </a:lnTo>
                  <a:lnTo>
                    <a:pt x="9082" y="4661"/>
                  </a:lnTo>
                  <a:lnTo>
                    <a:pt x="9079" y="4673"/>
                  </a:lnTo>
                  <a:lnTo>
                    <a:pt x="9077" y="4679"/>
                  </a:lnTo>
                  <a:lnTo>
                    <a:pt x="9073" y="4691"/>
                  </a:lnTo>
                  <a:lnTo>
                    <a:pt x="9071" y="4696"/>
                  </a:lnTo>
                  <a:lnTo>
                    <a:pt x="9067" y="4709"/>
                  </a:lnTo>
                  <a:lnTo>
                    <a:pt x="9065" y="4714"/>
                  </a:lnTo>
                  <a:lnTo>
                    <a:pt x="9060" y="4726"/>
                  </a:lnTo>
                  <a:lnTo>
                    <a:pt x="9057" y="4731"/>
                  </a:lnTo>
                  <a:lnTo>
                    <a:pt x="9052" y="4744"/>
                  </a:lnTo>
                  <a:lnTo>
                    <a:pt x="9049" y="4749"/>
                  </a:lnTo>
                  <a:lnTo>
                    <a:pt x="9044" y="4761"/>
                  </a:lnTo>
                  <a:lnTo>
                    <a:pt x="9041" y="4766"/>
                  </a:lnTo>
                  <a:lnTo>
                    <a:pt x="9034" y="4777"/>
                  </a:lnTo>
                  <a:lnTo>
                    <a:pt x="9032" y="4782"/>
                  </a:lnTo>
                  <a:lnTo>
                    <a:pt x="9025" y="4794"/>
                  </a:lnTo>
                  <a:lnTo>
                    <a:pt x="9022" y="4798"/>
                  </a:lnTo>
                  <a:lnTo>
                    <a:pt x="9014" y="4810"/>
                  </a:lnTo>
                  <a:lnTo>
                    <a:pt x="9011" y="4814"/>
                  </a:lnTo>
                  <a:lnTo>
                    <a:pt x="9004" y="4825"/>
                  </a:lnTo>
                  <a:lnTo>
                    <a:pt x="9000" y="4830"/>
                  </a:lnTo>
                  <a:lnTo>
                    <a:pt x="8992" y="4840"/>
                  </a:lnTo>
                  <a:lnTo>
                    <a:pt x="8989" y="4845"/>
                  </a:lnTo>
                  <a:lnTo>
                    <a:pt x="8980" y="4855"/>
                  </a:lnTo>
                  <a:lnTo>
                    <a:pt x="8977" y="4859"/>
                  </a:lnTo>
                  <a:lnTo>
                    <a:pt x="8968" y="4869"/>
                  </a:lnTo>
                  <a:lnTo>
                    <a:pt x="8964" y="4873"/>
                  </a:lnTo>
                  <a:lnTo>
                    <a:pt x="8955" y="4883"/>
                  </a:lnTo>
                  <a:lnTo>
                    <a:pt x="8951" y="4887"/>
                  </a:lnTo>
                  <a:lnTo>
                    <a:pt x="8941" y="4896"/>
                  </a:lnTo>
                  <a:lnTo>
                    <a:pt x="8937" y="4900"/>
                  </a:lnTo>
                  <a:lnTo>
                    <a:pt x="8927" y="4909"/>
                  </a:lnTo>
                  <a:lnTo>
                    <a:pt x="8923" y="4912"/>
                  </a:lnTo>
                  <a:lnTo>
                    <a:pt x="8913" y="4921"/>
                  </a:lnTo>
                  <a:lnTo>
                    <a:pt x="8908" y="4924"/>
                  </a:lnTo>
                  <a:lnTo>
                    <a:pt x="8898" y="4932"/>
                  </a:lnTo>
                  <a:lnTo>
                    <a:pt x="8893" y="4936"/>
                  </a:lnTo>
                  <a:lnTo>
                    <a:pt x="8882" y="4943"/>
                  </a:lnTo>
                  <a:lnTo>
                    <a:pt x="8878" y="4946"/>
                  </a:lnTo>
                  <a:lnTo>
                    <a:pt x="8866" y="4954"/>
                  </a:lnTo>
                  <a:lnTo>
                    <a:pt x="8862" y="4957"/>
                  </a:lnTo>
                  <a:lnTo>
                    <a:pt x="8850" y="4964"/>
                  </a:lnTo>
                  <a:lnTo>
                    <a:pt x="8845" y="4966"/>
                  </a:lnTo>
                  <a:lnTo>
                    <a:pt x="8834" y="4973"/>
                  </a:lnTo>
                  <a:lnTo>
                    <a:pt x="8829" y="4976"/>
                  </a:lnTo>
                  <a:lnTo>
                    <a:pt x="8817" y="4981"/>
                  </a:lnTo>
                  <a:lnTo>
                    <a:pt x="8812" y="4984"/>
                  </a:lnTo>
                  <a:lnTo>
                    <a:pt x="8799" y="4989"/>
                  </a:lnTo>
                  <a:lnTo>
                    <a:pt x="8794" y="4992"/>
                  </a:lnTo>
                  <a:lnTo>
                    <a:pt x="8782" y="4997"/>
                  </a:lnTo>
                  <a:lnTo>
                    <a:pt x="8777" y="4999"/>
                  </a:lnTo>
                  <a:lnTo>
                    <a:pt x="8764" y="5003"/>
                  </a:lnTo>
                  <a:lnTo>
                    <a:pt x="8759" y="5005"/>
                  </a:lnTo>
                  <a:lnTo>
                    <a:pt x="8747" y="5009"/>
                  </a:lnTo>
                  <a:lnTo>
                    <a:pt x="8741" y="5011"/>
                  </a:lnTo>
                  <a:lnTo>
                    <a:pt x="8729" y="5014"/>
                  </a:lnTo>
                  <a:lnTo>
                    <a:pt x="8723" y="5016"/>
                  </a:lnTo>
                  <a:lnTo>
                    <a:pt x="8710" y="5019"/>
                  </a:lnTo>
                  <a:lnTo>
                    <a:pt x="8705" y="5020"/>
                  </a:lnTo>
                  <a:lnTo>
                    <a:pt x="8692" y="5023"/>
                  </a:lnTo>
                  <a:lnTo>
                    <a:pt x="8687" y="5024"/>
                  </a:lnTo>
                  <a:lnTo>
                    <a:pt x="8674" y="5026"/>
                  </a:lnTo>
                  <a:lnTo>
                    <a:pt x="8668" y="5027"/>
                  </a:lnTo>
                  <a:lnTo>
                    <a:pt x="8655" y="5029"/>
                  </a:lnTo>
                  <a:lnTo>
                    <a:pt x="8649" y="5029"/>
                  </a:lnTo>
                  <a:lnTo>
                    <a:pt x="8636" y="5030"/>
                  </a:lnTo>
                  <a:lnTo>
                    <a:pt x="8631" y="5031"/>
                  </a:lnTo>
                  <a:lnTo>
                    <a:pt x="8618" y="5032"/>
                  </a:lnTo>
                  <a:lnTo>
                    <a:pt x="8612" y="5032"/>
                  </a:lnTo>
                  <a:lnTo>
                    <a:pt x="8599" y="5032"/>
                  </a:lnTo>
                  <a:lnTo>
                    <a:pt x="8596" y="5032"/>
                  </a:lnTo>
                  <a:lnTo>
                    <a:pt x="7243" y="5032"/>
                  </a:lnTo>
                  <a:lnTo>
                    <a:pt x="6580" y="5696"/>
                  </a:lnTo>
                  <a:lnTo>
                    <a:pt x="6565" y="5709"/>
                  </a:lnTo>
                  <a:lnTo>
                    <a:pt x="6549" y="5720"/>
                  </a:lnTo>
                  <a:lnTo>
                    <a:pt x="6531" y="5729"/>
                  </a:lnTo>
                  <a:lnTo>
                    <a:pt x="6513" y="5735"/>
                  </a:lnTo>
                  <a:lnTo>
                    <a:pt x="6494" y="5739"/>
                  </a:lnTo>
                  <a:lnTo>
                    <a:pt x="6474" y="5740"/>
                  </a:lnTo>
                  <a:lnTo>
                    <a:pt x="6454" y="5739"/>
                  </a:lnTo>
                  <a:lnTo>
                    <a:pt x="6435" y="5735"/>
                  </a:lnTo>
                  <a:lnTo>
                    <a:pt x="6417" y="5729"/>
                  </a:lnTo>
                  <a:lnTo>
                    <a:pt x="6399" y="5720"/>
                  </a:lnTo>
                  <a:lnTo>
                    <a:pt x="6383" y="5709"/>
                  </a:lnTo>
                  <a:lnTo>
                    <a:pt x="6368" y="5696"/>
                  </a:lnTo>
                  <a:lnTo>
                    <a:pt x="6355" y="5681"/>
                  </a:lnTo>
                  <a:lnTo>
                    <a:pt x="6344" y="5665"/>
                  </a:lnTo>
                  <a:lnTo>
                    <a:pt x="6335" y="5647"/>
                  </a:lnTo>
                  <a:lnTo>
                    <a:pt x="6329" y="5629"/>
                  </a:lnTo>
                  <a:lnTo>
                    <a:pt x="6325" y="5610"/>
                  </a:lnTo>
                  <a:lnTo>
                    <a:pt x="6324" y="5590"/>
                  </a:lnTo>
                  <a:lnTo>
                    <a:pt x="6324" y="5032"/>
                  </a:lnTo>
                  <a:lnTo>
                    <a:pt x="5295" y="5032"/>
                  </a:lnTo>
                  <a:lnTo>
                    <a:pt x="5292" y="5032"/>
                  </a:lnTo>
                  <a:lnTo>
                    <a:pt x="5279" y="5032"/>
                  </a:lnTo>
                  <a:lnTo>
                    <a:pt x="5273" y="5032"/>
                  </a:lnTo>
                  <a:lnTo>
                    <a:pt x="5260" y="5031"/>
                  </a:lnTo>
                  <a:lnTo>
                    <a:pt x="5255" y="5030"/>
                  </a:lnTo>
                  <a:lnTo>
                    <a:pt x="5242" y="5029"/>
                  </a:lnTo>
                  <a:lnTo>
                    <a:pt x="5236" y="5029"/>
                  </a:lnTo>
                  <a:lnTo>
                    <a:pt x="5223" y="5027"/>
                  </a:lnTo>
                  <a:lnTo>
                    <a:pt x="5217" y="5026"/>
                  </a:lnTo>
                  <a:lnTo>
                    <a:pt x="5204" y="5024"/>
                  </a:lnTo>
                  <a:lnTo>
                    <a:pt x="5199" y="5023"/>
                  </a:lnTo>
                  <a:lnTo>
                    <a:pt x="5186" y="5020"/>
                  </a:lnTo>
                  <a:lnTo>
                    <a:pt x="5181" y="5019"/>
                  </a:lnTo>
                  <a:lnTo>
                    <a:pt x="5168" y="5016"/>
                  </a:lnTo>
                  <a:lnTo>
                    <a:pt x="5162" y="5014"/>
                  </a:lnTo>
                  <a:lnTo>
                    <a:pt x="5150" y="5011"/>
                  </a:lnTo>
                  <a:lnTo>
                    <a:pt x="5144" y="5009"/>
                  </a:lnTo>
                  <a:lnTo>
                    <a:pt x="5132" y="5005"/>
                  </a:lnTo>
                  <a:lnTo>
                    <a:pt x="5127" y="5003"/>
                  </a:lnTo>
                  <a:lnTo>
                    <a:pt x="5114" y="4999"/>
                  </a:lnTo>
                  <a:lnTo>
                    <a:pt x="5109" y="4997"/>
                  </a:lnTo>
                  <a:lnTo>
                    <a:pt x="5097" y="4992"/>
                  </a:lnTo>
                  <a:lnTo>
                    <a:pt x="5092" y="4989"/>
                  </a:lnTo>
                  <a:lnTo>
                    <a:pt x="5079" y="4984"/>
                  </a:lnTo>
                  <a:lnTo>
                    <a:pt x="5074" y="4981"/>
                  </a:lnTo>
                  <a:lnTo>
                    <a:pt x="5062" y="4976"/>
                  </a:lnTo>
                  <a:lnTo>
                    <a:pt x="5057" y="4973"/>
                  </a:lnTo>
                  <a:lnTo>
                    <a:pt x="5046" y="4966"/>
                  </a:lnTo>
                  <a:lnTo>
                    <a:pt x="5041" y="4964"/>
                  </a:lnTo>
                  <a:lnTo>
                    <a:pt x="5029" y="4957"/>
                  </a:lnTo>
                  <a:lnTo>
                    <a:pt x="5025" y="4954"/>
                  </a:lnTo>
                  <a:lnTo>
                    <a:pt x="5013" y="4946"/>
                  </a:lnTo>
                  <a:lnTo>
                    <a:pt x="5009" y="4943"/>
                  </a:lnTo>
                  <a:lnTo>
                    <a:pt x="4998" y="4936"/>
                  </a:lnTo>
                  <a:lnTo>
                    <a:pt x="4993" y="4932"/>
                  </a:lnTo>
                  <a:lnTo>
                    <a:pt x="4983" y="4924"/>
                  </a:lnTo>
                  <a:lnTo>
                    <a:pt x="4978" y="4921"/>
                  </a:lnTo>
                  <a:lnTo>
                    <a:pt x="4968" y="4912"/>
                  </a:lnTo>
                  <a:lnTo>
                    <a:pt x="4964" y="4909"/>
                  </a:lnTo>
                  <a:lnTo>
                    <a:pt x="4954" y="4900"/>
                  </a:lnTo>
                  <a:lnTo>
                    <a:pt x="4950" y="4896"/>
                  </a:lnTo>
                  <a:lnTo>
                    <a:pt x="4940" y="4887"/>
                  </a:lnTo>
                  <a:lnTo>
                    <a:pt x="4936" y="4883"/>
                  </a:lnTo>
                  <a:lnTo>
                    <a:pt x="4927" y="4873"/>
                  </a:lnTo>
                  <a:lnTo>
                    <a:pt x="4923" y="4869"/>
                  </a:lnTo>
                  <a:lnTo>
                    <a:pt x="4914" y="4859"/>
                  </a:lnTo>
                  <a:lnTo>
                    <a:pt x="4911" y="4855"/>
                  </a:lnTo>
                  <a:lnTo>
                    <a:pt x="4902" y="4845"/>
                  </a:lnTo>
                  <a:lnTo>
                    <a:pt x="4899" y="4840"/>
                  </a:lnTo>
                  <a:lnTo>
                    <a:pt x="4891" y="4830"/>
                  </a:lnTo>
                  <a:lnTo>
                    <a:pt x="4887" y="4825"/>
                  </a:lnTo>
                  <a:lnTo>
                    <a:pt x="4880" y="4814"/>
                  </a:lnTo>
                  <a:lnTo>
                    <a:pt x="4877" y="4810"/>
                  </a:lnTo>
                  <a:lnTo>
                    <a:pt x="4869" y="4798"/>
                  </a:lnTo>
                  <a:lnTo>
                    <a:pt x="4866" y="4794"/>
                  </a:lnTo>
                  <a:lnTo>
                    <a:pt x="4859" y="4782"/>
                  </a:lnTo>
                  <a:lnTo>
                    <a:pt x="4857" y="4777"/>
                  </a:lnTo>
                  <a:lnTo>
                    <a:pt x="4850" y="4766"/>
                  </a:lnTo>
                  <a:lnTo>
                    <a:pt x="4847" y="4761"/>
                  </a:lnTo>
                  <a:lnTo>
                    <a:pt x="4842" y="4749"/>
                  </a:lnTo>
                  <a:lnTo>
                    <a:pt x="4839" y="4744"/>
                  </a:lnTo>
                  <a:lnTo>
                    <a:pt x="4834" y="4731"/>
                  </a:lnTo>
                  <a:lnTo>
                    <a:pt x="4831" y="4726"/>
                  </a:lnTo>
                  <a:lnTo>
                    <a:pt x="4826" y="4714"/>
                  </a:lnTo>
                  <a:lnTo>
                    <a:pt x="4824" y="4709"/>
                  </a:lnTo>
                  <a:lnTo>
                    <a:pt x="4820" y="4696"/>
                  </a:lnTo>
                  <a:lnTo>
                    <a:pt x="4818" y="4691"/>
                  </a:lnTo>
                  <a:lnTo>
                    <a:pt x="4814" y="4679"/>
                  </a:lnTo>
                  <a:lnTo>
                    <a:pt x="4812" y="4673"/>
                  </a:lnTo>
                  <a:lnTo>
                    <a:pt x="4809" y="4661"/>
                  </a:lnTo>
                  <a:lnTo>
                    <a:pt x="4807" y="4655"/>
                  </a:lnTo>
                  <a:lnTo>
                    <a:pt x="4804" y="4642"/>
                  </a:lnTo>
                  <a:lnTo>
                    <a:pt x="4803" y="4637"/>
                  </a:lnTo>
                  <a:lnTo>
                    <a:pt x="4800" y="4624"/>
                  </a:lnTo>
                  <a:lnTo>
                    <a:pt x="4799" y="4619"/>
                  </a:lnTo>
                  <a:lnTo>
                    <a:pt x="4797" y="4606"/>
                  </a:lnTo>
                  <a:lnTo>
                    <a:pt x="4796" y="4600"/>
                  </a:lnTo>
                  <a:lnTo>
                    <a:pt x="4794" y="4587"/>
                  </a:lnTo>
                  <a:lnTo>
                    <a:pt x="4794" y="4581"/>
                  </a:lnTo>
                  <a:lnTo>
                    <a:pt x="4793" y="4568"/>
                  </a:lnTo>
                  <a:lnTo>
                    <a:pt x="4792" y="4563"/>
                  </a:lnTo>
                  <a:lnTo>
                    <a:pt x="4791" y="4550"/>
                  </a:lnTo>
                  <a:lnTo>
                    <a:pt x="4791" y="4544"/>
                  </a:lnTo>
                  <a:lnTo>
                    <a:pt x="4791" y="4531"/>
                  </a:lnTo>
                  <a:lnTo>
                    <a:pt x="4791" y="4528"/>
                  </a:lnTo>
                  <a:lnTo>
                    <a:pt x="4791" y="2524"/>
                  </a:lnTo>
                  <a:lnTo>
                    <a:pt x="4791" y="2521"/>
                  </a:lnTo>
                  <a:lnTo>
                    <a:pt x="4791" y="2508"/>
                  </a:lnTo>
                  <a:lnTo>
                    <a:pt x="4791" y="2502"/>
                  </a:lnTo>
                  <a:lnTo>
                    <a:pt x="4792" y="2489"/>
                  </a:lnTo>
                  <a:lnTo>
                    <a:pt x="4793" y="2484"/>
                  </a:lnTo>
                  <a:lnTo>
                    <a:pt x="4794" y="2471"/>
                  </a:lnTo>
                  <a:lnTo>
                    <a:pt x="4794" y="2465"/>
                  </a:lnTo>
                  <a:lnTo>
                    <a:pt x="4796" y="2452"/>
                  </a:lnTo>
                  <a:lnTo>
                    <a:pt x="4797" y="2446"/>
                  </a:lnTo>
                  <a:lnTo>
                    <a:pt x="4799" y="2433"/>
                  </a:lnTo>
                  <a:lnTo>
                    <a:pt x="4800" y="2428"/>
                  </a:lnTo>
                  <a:lnTo>
                    <a:pt x="4803" y="2415"/>
                  </a:lnTo>
                  <a:lnTo>
                    <a:pt x="4804" y="2410"/>
                  </a:lnTo>
                  <a:lnTo>
                    <a:pt x="4807" y="2397"/>
                  </a:lnTo>
                  <a:lnTo>
                    <a:pt x="4809" y="2391"/>
                  </a:lnTo>
                  <a:lnTo>
                    <a:pt x="4812" y="2379"/>
                  </a:lnTo>
                  <a:lnTo>
                    <a:pt x="4814" y="2373"/>
                  </a:lnTo>
                  <a:lnTo>
                    <a:pt x="4818" y="2361"/>
                  </a:lnTo>
                  <a:lnTo>
                    <a:pt x="4820" y="2356"/>
                  </a:lnTo>
                  <a:lnTo>
                    <a:pt x="4824" y="2343"/>
                  </a:lnTo>
                  <a:lnTo>
                    <a:pt x="4826" y="2338"/>
                  </a:lnTo>
                  <a:lnTo>
                    <a:pt x="4831" y="2326"/>
                  </a:lnTo>
                  <a:lnTo>
                    <a:pt x="4834" y="2321"/>
                  </a:lnTo>
                  <a:lnTo>
                    <a:pt x="4839" y="2308"/>
                  </a:lnTo>
                  <a:lnTo>
                    <a:pt x="4842" y="2303"/>
                  </a:lnTo>
                  <a:lnTo>
                    <a:pt x="4847" y="2291"/>
                  </a:lnTo>
                  <a:lnTo>
                    <a:pt x="4850" y="2286"/>
                  </a:lnTo>
                  <a:lnTo>
                    <a:pt x="4857" y="2275"/>
                  </a:lnTo>
                  <a:lnTo>
                    <a:pt x="4859" y="2270"/>
                  </a:lnTo>
                  <a:lnTo>
                    <a:pt x="4866" y="2258"/>
                  </a:lnTo>
                  <a:lnTo>
                    <a:pt x="4869" y="2253"/>
                  </a:lnTo>
                  <a:lnTo>
                    <a:pt x="4877" y="2242"/>
                  </a:lnTo>
                  <a:lnTo>
                    <a:pt x="4880" y="2237"/>
                  </a:lnTo>
                  <a:lnTo>
                    <a:pt x="4888" y="2227"/>
                  </a:lnTo>
                  <a:lnTo>
                    <a:pt x="4891" y="2222"/>
                  </a:lnTo>
                  <a:lnTo>
                    <a:pt x="4899" y="2212"/>
                  </a:lnTo>
                  <a:lnTo>
                    <a:pt x="4903" y="2207"/>
                  </a:lnTo>
                  <a:lnTo>
                    <a:pt x="4911" y="2197"/>
                  </a:lnTo>
                  <a:lnTo>
                    <a:pt x="4915" y="2193"/>
                  </a:lnTo>
                  <a:lnTo>
                    <a:pt x="4924" y="2183"/>
                  </a:lnTo>
                  <a:lnTo>
                    <a:pt x="4928" y="2179"/>
                  </a:lnTo>
                  <a:lnTo>
                    <a:pt x="4937" y="2169"/>
                  </a:lnTo>
                  <a:lnTo>
                    <a:pt x="4941" y="2165"/>
                  </a:lnTo>
                  <a:lnTo>
                    <a:pt x="4950" y="2156"/>
                  </a:lnTo>
                  <a:lnTo>
                    <a:pt x="4955" y="2152"/>
                  </a:lnTo>
                  <a:lnTo>
                    <a:pt x="4965" y="2144"/>
                  </a:lnTo>
                  <a:lnTo>
                    <a:pt x="4969" y="2140"/>
                  </a:lnTo>
                  <a:lnTo>
                    <a:pt x="4979" y="2132"/>
                  </a:lnTo>
                  <a:lnTo>
                    <a:pt x="4983" y="2128"/>
                  </a:lnTo>
                  <a:lnTo>
                    <a:pt x="4994" y="2120"/>
                  </a:lnTo>
                  <a:lnTo>
                    <a:pt x="4998" y="2117"/>
                  </a:lnTo>
                  <a:lnTo>
                    <a:pt x="5009" y="2109"/>
                  </a:lnTo>
                  <a:lnTo>
                    <a:pt x="5014" y="2106"/>
                  </a:lnTo>
                  <a:lnTo>
                    <a:pt x="5025" y="2099"/>
                  </a:lnTo>
                  <a:lnTo>
                    <a:pt x="5030" y="2096"/>
                  </a:lnTo>
                  <a:lnTo>
                    <a:pt x="5041" y="2089"/>
                  </a:lnTo>
                  <a:lnTo>
                    <a:pt x="5044" y="2087"/>
                  </a:lnTo>
                  <a:lnTo>
                    <a:pt x="5056" y="2081"/>
                  </a:lnTo>
                  <a:lnTo>
                    <a:pt x="5061" y="2078"/>
                  </a:lnTo>
                  <a:lnTo>
                    <a:pt x="5073" y="2072"/>
                  </a:lnTo>
                  <a:lnTo>
                    <a:pt x="5078" y="2069"/>
                  </a:lnTo>
                  <a:lnTo>
                    <a:pt x="5090" y="2064"/>
                  </a:lnTo>
                  <a:lnTo>
                    <a:pt x="5096" y="2061"/>
                  </a:lnTo>
                  <a:lnTo>
                    <a:pt x="5108" y="2056"/>
                  </a:lnTo>
                  <a:lnTo>
                    <a:pt x="5113" y="2054"/>
                  </a:lnTo>
                  <a:lnTo>
                    <a:pt x="5126" y="2049"/>
                  </a:lnTo>
                  <a:lnTo>
                    <a:pt x="5131" y="2047"/>
                  </a:lnTo>
                  <a:lnTo>
                    <a:pt x="5144" y="2043"/>
                  </a:lnTo>
                  <a:lnTo>
                    <a:pt x="5149" y="2042"/>
                  </a:lnTo>
                  <a:lnTo>
                    <a:pt x="5162" y="2038"/>
                  </a:lnTo>
                  <a:lnTo>
                    <a:pt x="5167" y="2036"/>
                  </a:lnTo>
                  <a:lnTo>
                    <a:pt x="5180" y="2033"/>
                  </a:lnTo>
                  <a:lnTo>
                    <a:pt x="5186" y="2032"/>
                  </a:lnTo>
                  <a:lnTo>
                    <a:pt x="5199" y="2029"/>
                  </a:lnTo>
                  <a:lnTo>
                    <a:pt x="5204" y="2028"/>
                  </a:lnTo>
                  <a:lnTo>
                    <a:pt x="5217" y="2026"/>
                  </a:lnTo>
                  <a:lnTo>
                    <a:pt x="5223" y="2025"/>
                  </a:lnTo>
                  <a:lnTo>
                    <a:pt x="5236" y="2023"/>
                  </a:lnTo>
                  <a:lnTo>
                    <a:pt x="5241" y="2023"/>
                  </a:lnTo>
                  <a:lnTo>
                    <a:pt x="5255" y="2022"/>
                  </a:lnTo>
                  <a:lnTo>
                    <a:pt x="5260" y="2021"/>
                  </a:lnTo>
                  <a:close/>
                  <a:moveTo>
                    <a:pt x="8611" y="2321"/>
                  </a:moveTo>
                  <a:lnTo>
                    <a:pt x="8604" y="2320"/>
                  </a:lnTo>
                  <a:lnTo>
                    <a:pt x="8595" y="2320"/>
                  </a:lnTo>
                  <a:lnTo>
                    <a:pt x="5296" y="2320"/>
                  </a:lnTo>
                  <a:lnTo>
                    <a:pt x="5287" y="2320"/>
                  </a:lnTo>
                  <a:lnTo>
                    <a:pt x="5280" y="2321"/>
                  </a:lnTo>
                  <a:lnTo>
                    <a:pt x="5272" y="2321"/>
                  </a:lnTo>
                  <a:lnTo>
                    <a:pt x="5265" y="2322"/>
                  </a:lnTo>
                  <a:lnTo>
                    <a:pt x="5257" y="2324"/>
                  </a:lnTo>
                  <a:lnTo>
                    <a:pt x="5250" y="2325"/>
                  </a:lnTo>
                  <a:lnTo>
                    <a:pt x="5242" y="2327"/>
                  </a:lnTo>
                  <a:lnTo>
                    <a:pt x="5235" y="2329"/>
                  </a:lnTo>
                  <a:lnTo>
                    <a:pt x="5228" y="2331"/>
                  </a:lnTo>
                  <a:lnTo>
                    <a:pt x="5221" y="2334"/>
                  </a:lnTo>
                  <a:lnTo>
                    <a:pt x="5214" y="2337"/>
                  </a:lnTo>
                  <a:lnTo>
                    <a:pt x="5208" y="2340"/>
                  </a:lnTo>
                  <a:lnTo>
                    <a:pt x="5201" y="2343"/>
                  </a:lnTo>
                  <a:lnTo>
                    <a:pt x="5193" y="2348"/>
                  </a:lnTo>
                  <a:lnTo>
                    <a:pt x="5186" y="2352"/>
                  </a:lnTo>
                  <a:lnTo>
                    <a:pt x="5179" y="2356"/>
                  </a:lnTo>
                  <a:lnTo>
                    <a:pt x="5173" y="2361"/>
                  </a:lnTo>
                  <a:lnTo>
                    <a:pt x="5167" y="2366"/>
                  </a:lnTo>
                  <a:lnTo>
                    <a:pt x="5161" y="2370"/>
                  </a:lnTo>
                  <a:lnTo>
                    <a:pt x="5155" y="2375"/>
                  </a:lnTo>
                  <a:lnTo>
                    <a:pt x="5150" y="2381"/>
                  </a:lnTo>
                  <a:lnTo>
                    <a:pt x="5145" y="2386"/>
                  </a:lnTo>
                  <a:lnTo>
                    <a:pt x="5140" y="2391"/>
                  </a:lnTo>
                  <a:lnTo>
                    <a:pt x="5135" y="2397"/>
                  </a:lnTo>
                  <a:lnTo>
                    <a:pt x="5130" y="2403"/>
                  </a:lnTo>
                  <a:lnTo>
                    <a:pt x="5126" y="2409"/>
                  </a:lnTo>
                  <a:lnTo>
                    <a:pt x="5122" y="2415"/>
                  </a:lnTo>
                  <a:lnTo>
                    <a:pt x="5118" y="2422"/>
                  </a:lnTo>
                  <a:lnTo>
                    <a:pt x="5114" y="2428"/>
                  </a:lnTo>
                  <a:lnTo>
                    <a:pt x="5111" y="2435"/>
                  </a:lnTo>
                  <a:lnTo>
                    <a:pt x="5108" y="2442"/>
                  </a:lnTo>
                  <a:lnTo>
                    <a:pt x="5105" y="2449"/>
                  </a:lnTo>
                  <a:lnTo>
                    <a:pt x="5102" y="2456"/>
                  </a:lnTo>
                  <a:lnTo>
                    <a:pt x="5100" y="2464"/>
                  </a:lnTo>
                  <a:lnTo>
                    <a:pt x="5098" y="2471"/>
                  </a:lnTo>
                  <a:lnTo>
                    <a:pt x="5096" y="2478"/>
                  </a:lnTo>
                  <a:lnTo>
                    <a:pt x="5095" y="2486"/>
                  </a:lnTo>
                  <a:lnTo>
                    <a:pt x="5093" y="2493"/>
                  </a:lnTo>
                  <a:lnTo>
                    <a:pt x="5092" y="2501"/>
                  </a:lnTo>
                  <a:lnTo>
                    <a:pt x="5092" y="2509"/>
                  </a:lnTo>
                  <a:lnTo>
                    <a:pt x="5091" y="2516"/>
                  </a:lnTo>
                  <a:lnTo>
                    <a:pt x="5091" y="2525"/>
                  </a:lnTo>
                  <a:lnTo>
                    <a:pt x="5091" y="4527"/>
                  </a:lnTo>
                  <a:lnTo>
                    <a:pt x="5091" y="4536"/>
                  </a:lnTo>
                  <a:lnTo>
                    <a:pt x="5092" y="4543"/>
                  </a:lnTo>
                  <a:lnTo>
                    <a:pt x="5092" y="4551"/>
                  </a:lnTo>
                  <a:lnTo>
                    <a:pt x="5093" y="4559"/>
                  </a:lnTo>
                  <a:lnTo>
                    <a:pt x="5095" y="4566"/>
                  </a:lnTo>
                  <a:lnTo>
                    <a:pt x="5096" y="4574"/>
                  </a:lnTo>
                  <a:lnTo>
                    <a:pt x="5098" y="4581"/>
                  </a:lnTo>
                  <a:lnTo>
                    <a:pt x="5100" y="4588"/>
                  </a:lnTo>
                  <a:lnTo>
                    <a:pt x="5102" y="4596"/>
                  </a:lnTo>
                  <a:lnTo>
                    <a:pt x="5105" y="4603"/>
                  </a:lnTo>
                  <a:lnTo>
                    <a:pt x="5108" y="4610"/>
                  </a:lnTo>
                  <a:lnTo>
                    <a:pt x="5111" y="4617"/>
                  </a:lnTo>
                  <a:lnTo>
                    <a:pt x="5114" y="4624"/>
                  </a:lnTo>
                  <a:lnTo>
                    <a:pt x="5118" y="4630"/>
                  </a:lnTo>
                  <a:lnTo>
                    <a:pt x="5122" y="4637"/>
                  </a:lnTo>
                  <a:lnTo>
                    <a:pt x="5126" y="4643"/>
                  </a:lnTo>
                  <a:lnTo>
                    <a:pt x="5131" y="4649"/>
                  </a:lnTo>
                  <a:lnTo>
                    <a:pt x="5135" y="4655"/>
                  </a:lnTo>
                  <a:lnTo>
                    <a:pt x="5140" y="4661"/>
                  </a:lnTo>
                  <a:lnTo>
                    <a:pt x="5145" y="4667"/>
                  </a:lnTo>
                  <a:lnTo>
                    <a:pt x="5150" y="4673"/>
                  </a:lnTo>
                  <a:lnTo>
                    <a:pt x="5156" y="4678"/>
                  </a:lnTo>
                  <a:lnTo>
                    <a:pt x="5162" y="4683"/>
                  </a:lnTo>
                  <a:lnTo>
                    <a:pt x="5168" y="4688"/>
                  </a:lnTo>
                  <a:lnTo>
                    <a:pt x="5174" y="4692"/>
                  </a:lnTo>
                  <a:lnTo>
                    <a:pt x="5180" y="4697"/>
                  </a:lnTo>
                  <a:lnTo>
                    <a:pt x="5186" y="4701"/>
                  </a:lnTo>
                  <a:lnTo>
                    <a:pt x="5193" y="4705"/>
                  </a:lnTo>
                  <a:lnTo>
                    <a:pt x="5199" y="4709"/>
                  </a:lnTo>
                  <a:lnTo>
                    <a:pt x="5206" y="4712"/>
                  </a:lnTo>
                  <a:lnTo>
                    <a:pt x="5213" y="4715"/>
                  </a:lnTo>
                  <a:lnTo>
                    <a:pt x="5220" y="4718"/>
                  </a:lnTo>
                  <a:lnTo>
                    <a:pt x="5227" y="4721"/>
                  </a:lnTo>
                  <a:lnTo>
                    <a:pt x="5235" y="4723"/>
                  </a:lnTo>
                  <a:lnTo>
                    <a:pt x="5242" y="4725"/>
                  </a:lnTo>
                  <a:lnTo>
                    <a:pt x="5249" y="4727"/>
                  </a:lnTo>
                  <a:lnTo>
                    <a:pt x="5257" y="4728"/>
                  </a:lnTo>
                  <a:lnTo>
                    <a:pt x="5264" y="4730"/>
                  </a:lnTo>
                  <a:lnTo>
                    <a:pt x="5272" y="4731"/>
                  </a:lnTo>
                  <a:lnTo>
                    <a:pt x="5280" y="4731"/>
                  </a:lnTo>
                  <a:lnTo>
                    <a:pt x="5287" y="4732"/>
                  </a:lnTo>
                  <a:lnTo>
                    <a:pt x="5296" y="4732"/>
                  </a:lnTo>
                  <a:lnTo>
                    <a:pt x="6474" y="4732"/>
                  </a:lnTo>
                  <a:lnTo>
                    <a:pt x="6494" y="4733"/>
                  </a:lnTo>
                  <a:lnTo>
                    <a:pt x="6513" y="4737"/>
                  </a:lnTo>
                  <a:lnTo>
                    <a:pt x="6531" y="4743"/>
                  </a:lnTo>
                  <a:lnTo>
                    <a:pt x="6549" y="4752"/>
                  </a:lnTo>
                  <a:lnTo>
                    <a:pt x="6565" y="4763"/>
                  </a:lnTo>
                  <a:lnTo>
                    <a:pt x="6580" y="4776"/>
                  </a:lnTo>
                  <a:lnTo>
                    <a:pt x="6593" y="4791"/>
                  </a:lnTo>
                  <a:lnTo>
                    <a:pt x="6604" y="4807"/>
                  </a:lnTo>
                  <a:lnTo>
                    <a:pt x="6613" y="4825"/>
                  </a:lnTo>
                  <a:lnTo>
                    <a:pt x="6619" y="4843"/>
                  </a:lnTo>
                  <a:lnTo>
                    <a:pt x="6623" y="4862"/>
                  </a:lnTo>
                  <a:lnTo>
                    <a:pt x="6624" y="4882"/>
                  </a:lnTo>
                  <a:lnTo>
                    <a:pt x="6624" y="5228"/>
                  </a:lnTo>
                  <a:lnTo>
                    <a:pt x="7075" y="4776"/>
                  </a:lnTo>
                  <a:lnTo>
                    <a:pt x="7090" y="4763"/>
                  </a:lnTo>
                  <a:lnTo>
                    <a:pt x="7106" y="4752"/>
                  </a:lnTo>
                  <a:lnTo>
                    <a:pt x="7124" y="4743"/>
                  </a:lnTo>
                  <a:lnTo>
                    <a:pt x="7142" y="4737"/>
                  </a:lnTo>
                  <a:lnTo>
                    <a:pt x="7161" y="4733"/>
                  </a:lnTo>
                  <a:lnTo>
                    <a:pt x="7181" y="4732"/>
                  </a:lnTo>
                  <a:lnTo>
                    <a:pt x="8595" y="4732"/>
                  </a:lnTo>
                  <a:lnTo>
                    <a:pt x="8604" y="4732"/>
                  </a:lnTo>
                  <a:lnTo>
                    <a:pt x="8611" y="4731"/>
                  </a:lnTo>
                  <a:lnTo>
                    <a:pt x="8619" y="4731"/>
                  </a:lnTo>
                  <a:lnTo>
                    <a:pt x="8627" y="4730"/>
                  </a:lnTo>
                  <a:lnTo>
                    <a:pt x="8634" y="4728"/>
                  </a:lnTo>
                  <a:lnTo>
                    <a:pt x="8642" y="4727"/>
                  </a:lnTo>
                  <a:lnTo>
                    <a:pt x="8649" y="4725"/>
                  </a:lnTo>
                  <a:lnTo>
                    <a:pt x="8656" y="4723"/>
                  </a:lnTo>
                  <a:lnTo>
                    <a:pt x="8664" y="4721"/>
                  </a:lnTo>
                  <a:lnTo>
                    <a:pt x="8671" y="4718"/>
                  </a:lnTo>
                  <a:lnTo>
                    <a:pt x="8678" y="4715"/>
                  </a:lnTo>
                  <a:lnTo>
                    <a:pt x="8685" y="4712"/>
                  </a:lnTo>
                  <a:lnTo>
                    <a:pt x="8692" y="4709"/>
                  </a:lnTo>
                  <a:lnTo>
                    <a:pt x="8698" y="4705"/>
                  </a:lnTo>
                  <a:lnTo>
                    <a:pt x="8705" y="4701"/>
                  </a:lnTo>
                  <a:lnTo>
                    <a:pt x="8711" y="4697"/>
                  </a:lnTo>
                  <a:lnTo>
                    <a:pt x="8717" y="4692"/>
                  </a:lnTo>
                  <a:lnTo>
                    <a:pt x="8723" y="4688"/>
                  </a:lnTo>
                  <a:lnTo>
                    <a:pt x="8729" y="4683"/>
                  </a:lnTo>
                  <a:lnTo>
                    <a:pt x="8735" y="4678"/>
                  </a:lnTo>
                  <a:lnTo>
                    <a:pt x="8741" y="4673"/>
                  </a:lnTo>
                  <a:lnTo>
                    <a:pt x="8746" y="4667"/>
                  </a:lnTo>
                  <a:lnTo>
                    <a:pt x="8751" y="4661"/>
                  </a:lnTo>
                  <a:lnTo>
                    <a:pt x="8756" y="4655"/>
                  </a:lnTo>
                  <a:lnTo>
                    <a:pt x="8760" y="4649"/>
                  </a:lnTo>
                  <a:lnTo>
                    <a:pt x="8765" y="4643"/>
                  </a:lnTo>
                  <a:lnTo>
                    <a:pt x="8769" y="4637"/>
                  </a:lnTo>
                  <a:lnTo>
                    <a:pt x="8773" y="4630"/>
                  </a:lnTo>
                  <a:lnTo>
                    <a:pt x="8777" y="4624"/>
                  </a:lnTo>
                  <a:lnTo>
                    <a:pt x="8780" y="4617"/>
                  </a:lnTo>
                  <a:lnTo>
                    <a:pt x="8783" y="4610"/>
                  </a:lnTo>
                  <a:lnTo>
                    <a:pt x="8786" y="4603"/>
                  </a:lnTo>
                  <a:lnTo>
                    <a:pt x="8789" y="4596"/>
                  </a:lnTo>
                  <a:lnTo>
                    <a:pt x="8791" y="4588"/>
                  </a:lnTo>
                  <a:lnTo>
                    <a:pt x="8793" y="4581"/>
                  </a:lnTo>
                  <a:lnTo>
                    <a:pt x="8795" y="4574"/>
                  </a:lnTo>
                  <a:lnTo>
                    <a:pt x="8796" y="4566"/>
                  </a:lnTo>
                  <a:lnTo>
                    <a:pt x="8798" y="4559"/>
                  </a:lnTo>
                  <a:lnTo>
                    <a:pt x="8799" y="4551"/>
                  </a:lnTo>
                  <a:lnTo>
                    <a:pt x="8799" y="4543"/>
                  </a:lnTo>
                  <a:lnTo>
                    <a:pt x="8800" y="4536"/>
                  </a:lnTo>
                  <a:lnTo>
                    <a:pt x="8800" y="4527"/>
                  </a:lnTo>
                  <a:lnTo>
                    <a:pt x="8800" y="2525"/>
                  </a:lnTo>
                  <a:lnTo>
                    <a:pt x="8800" y="2516"/>
                  </a:lnTo>
                  <a:lnTo>
                    <a:pt x="8799" y="2509"/>
                  </a:lnTo>
                  <a:lnTo>
                    <a:pt x="8799" y="2501"/>
                  </a:lnTo>
                  <a:lnTo>
                    <a:pt x="8798" y="2493"/>
                  </a:lnTo>
                  <a:lnTo>
                    <a:pt x="8796" y="2486"/>
                  </a:lnTo>
                  <a:lnTo>
                    <a:pt x="8795" y="2478"/>
                  </a:lnTo>
                  <a:lnTo>
                    <a:pt x="8793" y="2471"/>
                  </a:lnTo>
                  <a:lnTo>
                    <a:pt x="8791" y="2464"/>
                  </a:lnTo>
                  <a:lnTo>
                    <a:pt x="8789" y="2456"/>
                  </a:lnTo>
                  <a:lnTo>
                    <a:pt x="8786" y="2449"/>
                  </a:lnTo>
                  <a:lnTo>
                    <a:pt x="8783" y="2442"/>
                  </a:lnTo>
                  <a:lnTo>
                    <a:pt x="8780" y="2435"/>
                  </a:lnTo>
                  <a:lnTo>
                    <a:pt x="8777" y="2428"/>
                  </a:lnTo>
                  <a:lnTo>
                    <a:pt x="8773" y="2422"/>
                  </a:lnTo>
                  <a:lnTo>
                    <a:pt x="8769" y="2415"/>
                  </a:lnTo>
                  <a:lnTo>
                    <a:pt x="8765" y="2409"/>
                  </a:lnTo>
                  <a:lnTo>
                    <a:pt x="8761" y="2403"/>
                  </a:lnTo>
                  <a:lnTo>
                    <a:pt x="8756" y="2397"/>
                  </a:lnTo>
                  <a:lnTo>
                    <a:pt x="8751" y="2391"/>
                  </a:lnTo>
                  <a:lnTo>
                    <a:pt x="8746" y="2386"/>
                  </a:lnTo>
                  <a:lnTo>
                    <a:pt x="8741" y="2381"/>
                  </a:lnTo>
                  <a:lnTo>
                    <a:pt x="8736" y="2375"/>
                  </a:lnTo>
                  <a:lnTo>
                    <a:pt x="8730" y="2370"/>
                  </a:lnTo>
                  <a:lnTo>
                    <a:pt x="8724" y="2366"/>
                  </a:lnTo>
                  <a:lnTo>
                    <a:pt x="8718" y="2361"/>
                  </a:lnTo>
                  <a:lnTo>
                    <a:pt x="8712" y="2356"/>
                  </a:lnTo>
                  <a:lnTo>
                    <a:pt x="8705" y="2352"/>
                  </a:lnTo>
                  <a:lnTo>
                    <a:pt x="8698" y="2348"/>
                  </a:lnTo>
                  <a:lnTo>
                    <a:pt x="8690" y="2343"/>
                  </a:lnTo>
                  <a:lnTo>
                    <a:pt x="8683" y="2340"/>
                  </a:lnTo>
                  <a:lnTo>
                    <a:pt x="8677" y="2337"/>
                  </a:lnTo>
                  <a:lnTo>
                    <a:pt x="8670" y="2334"/>
                  </a:lnTo>
                  <a:lnTo>
                    <a:pt x="8663" y="2331"/>
                  </a:lnTo>
                  <a:lnTo>
                    <a:pt x="8656" y="2329"/>
                  </a:lnTo>
                  <a:lnTo>
                    <a:pt x="8649" y="2327"/>
                  </a:lnTo>
                  <a:lnTo>
                    <a:pt x="8641" y="2325"/>
                  </a:lnTo>
                  <a:lnTo>
                    <a:pt x="8634" y="2324"/>
                  </a:lnTo>
                  <a:lnTo>
                    <a:pt x="8626" y="2322"/>
                  </a:lnTo>
                  <a:lnTo>
                    <a:pt x="8619" y="2321"/>
                  </a:lnTo>
                  <a:lnTo>
                    <a:pt x="8611" y="2321"/>
                  </a:lnTo>
                  <a:close/>
                  <a:moveTo>
                    <a:pt x="1916" y="6896"/>
                  </a:moveTo>
                  <a:lnTo>
                    <a:pt x="1660" y="7068"/>
                  </a:lnTo>
                  <a:lnTo>
                    <a:pt x="1468" y="7278"/>
                  </a:lnTo>
                  <a:lnTo>
                    <a:pt x="1347" y="7529"/>
                  </a:lnTo>
                  <a:lnTo>
                    <a:pt x="1297" y="7866"/>
                  </a:lnTo>
                  <a:lnTo>
                    <a:pt x="1291" y="7898"/>
                  </a:lnTo>
                  <a:lnTo>
                    <a:pt x="1280" y="7929"/>
                  </a:lnTo>
                  <a:lnTo>
                    <a:pt x="1265" y="7958"/>
                  </a:lnTo>
                  <a:lnTo>
                    <a:pt x="1246" y="7985"/>
                  </a:lnTo>
                  <a:lnTo>
                    <a:pt x="1224" y="8009"/>
                  </a:lnTo>
                  <a:lnTo>
                    <a:pt x="1199" y="8031"/>
                  </a:lnTo>
                  <a:lnTo>
                    <a:pt x="1172" y="8048"/>
                  </a:lnTo>
                  <a:lnTo>
                    <a:pt x="1142" y="8062"/>
                  </a:lnTo>
                  <a:lnTo>
                    <a:pt x="1111" y="8072"/>
                  </a:lnTo>
                  <a:lnTo>
                    <a:pt x="1079" y="8078"/>
                  </a:lnTo>
                  <a:lnTo>
                    <a:pt x="1046" y="8080"/>
                  </a:lnTo>
                  <a:lnTo>
                    <a:pt x="1014" y="8077"/>
                  </a:lnTo>
                  <a:lnTo>
                    <a:pt x="982" y="8071"/>
                  </a:lnTo>
                  <a:lnTo>
                    <a:pt x="951" y="8060"/>
                  </a:lnTo>
                  <a:lnTo>
                    <a:pt x="922" y="8045"/>
                  </a:lnTo>
                  <a:lnTo>
                    <a:pt x="895" y="8026"/>
                  </a:lnTo>
                  <a:lnTo>
                    <a:pt x="871" y="8004"/>
                  </a:lnTo>
                  <a:lnTo>
                    <a:pt x="849" y="7979"/>
                  </a:lnTo>
                  <a:lnTo>
                    <a:pt x="832" y="7952"/>
                  </a:lnTo>
                  <a:lnTo>
                    <a:pt x="818" y="7922"/>
                  </a:lnTo>
                  <a:lnTo>
                    <a:pt x="808" y="7891"/>
                  </a:lnTo>
                  <a:lnTo>
                    <a:pt x="802" y="7859"/>
                  </a:lnTo>
                  <a:lnTo>
                    <a:pt x="800" y="7826"/>
                  </a:lnTo>
                  <a:lnTo>
                    <a:pt x="803" y="7794"/>
                  </a:lnTo>
                  <a:lnTo>
                    <a:pt x="858" y="7418"/>
                  </a:lnTo>
                  <a:lnTo>
                    <a:pt x="866" y="7381"/>
                  </a:lnTo>
                  <a:lnTo>
                    <a:pt x="880" y="7345"/>
                  </a:lnTo>
                  <a:lnTo>
                    <a:pt x="1034" y="7028"/>
                  </a:lnTo>
                  <a:lnTo>
                    <a:pt x="1052" y="6997"/>
                  </a:lnTo>
                  <a:lnTo>
                    <a:pt x="1074" y="6969"/>
                  </a:lnTo>
                  <a:lnTo>
                    <a:pt x="1311" y="6709"/>
                  </a:lnTo>
                  <a:lnTo>
                    <a:pt x="1332" y="6687"/>
                  </a:lnTo>
                  <a:lnTo>
                    <a:pt x="1357" y="6669"/>
                  </a:lnTo>
                  <a:lnTo>
                    <a:pt x="1659" y="6467"/>
                  </a:lnTo>
                  <a:lnTo>
                    <a:pt x="1681" y="6454"/>
                  </a:lnTo>
                  <a:lnTo>
                    <a:pt x="1703" y="6443"/>
                  </a:lnTo>
                  <a:lnTo>
                    <a:pt x="2055" y="6299"/>
                  </a:lnTo>
                  <a:lnTo>
                    <a:pt x="2095" y="6286"/>
                  </a:lnTo>
                  <a:lnTo>
                    <a:pt x="2480" y="6200"/>
                  </a:lnTo>
                  <a:lnTo>
                    <a:pt x="2517" y="6194"/>
                  </a:lnTo>
                  <a:lnTo>
                    <a:pt x="2919" y="6165"/>
                  </a:lnTo>
                  <a:lnTo>
                    <a:pt x="2954" y="6165"/>
                  </a:lnTo>
                  <a:lnTo>
                    <a:pt x="3356" y="6194"/>
                  </a:lnTo>
                  <a:lnTo>
                    <a:pt x="3393" y="6200"/>
                  </a:lnTo>
                  <a:lnTo>
                    <a:pt x="3778" y="6286"/>
                  </a:lnTo>
                  <a:lnTo>
                    <a:pt x="3818" y="6299"/>
                  </a:lnTo>
                  <a:lnTo>
                    <a:pt x="4170" y="6443"/>
                  </a:lnTo>
                  <a:lnTo>
                    <a:pt x="4192" y="6454"/>
                  </a:lnTo>
                  <a:lnTo>
                    <a:pt x="4214" y="6467"/>
                  </a:lnTo>
                  <a:lnTo>
                    <a:pt x="4516" y="6669"/>
                  </a:lnTo>
                  <a:lnTo>
                    <a:pt x="4541" y="6687"/>
                  </a:lnTo>
                  <a:lnTo>
                    <a:pt x="4562" y="6709"/>
                  </a:lnTo>
                  <a:lnTo>
                    <a:pt x="4799" y="6969"/>
                  </a:lnTo>
                  <a:lnTo>
                    <a:pt x="4821" y="6997"/>
                  </a:lnTo>
                  <a:lnTo>
                    <a:pt x="4839" y="7028"/>
                  </a:lnTo>
                  <a:lnTo>
                    <a:pt x="4993" y="7345"/>
                  </a:lnTo>
                  <a:lnTo>
                    <a:pt x="5007" y="7381"/>
                  </a:lnTo>
                  <a:lnTo>
                    <a:pt x="5015" y="7418"/>
                  </a:lnTo>
                  <a:lnTo>
                    <a:pt x="5070" y="7794"/>
                  </a:lnTo>
                  <a:lnTo>
                    <a:pt x="5073" y="7826"/>
                  </a:lnTo>
                  <a:lnTo>
                    <a:pt x="5071" y="7859"/>
                  </a:lnTo>
                  <a:lnTo>
                    <a:pt x="5065" y="7891"/>
                  </a:lnTo>
                  <a:lnTo>
                    <a:pt x="5055" y="7922"/>
                  </a:lnTo>
                  <a:lnTo>
                    <a:pt x="5041" y="7952"/>
                  </a:lnTo>
                  <a:lnTo>
                    <a:pt x="5024" y="7979"/>
                  </a:lnTo>
                  <a:lnTo>
                    <a:pt x="5002" y="8004"/>
                  </a:lnTo>
                  <a:lnTo>
                    <a:pt x="4978" y="8026"/>
                  </a:lnTo>
                  <a:lnTo>
                    <a:pt x="4951" y="8045"/>
                  </a:lnTo>
                  <a:lnTo>
                    <a:pt x="4922" y="8060"/>
                  </a:lnTo>
                  <a:lnTo>
                    <a:pt x="4891" y="8071"/>
                  </a:lnTo>
                  <a:lnTo>
                    <a:pt x="4859" y="8077"/>
                  </a:lnTo>
                  <a:lnTo>
                    <a:pt x="4827" y="8080"/>
                  </a:lnTo>
                  <a:lnTo>
                    <a:pt x="4794" y="8078"/>
                  </a:lnTo>
                  <a:lnTo>
                    <a:pt x="4762" y="8072"/>
                  </a:lnTo>
                  <a:lnTo>
                    <a:pt x="4731" y="8062"/>
                  </a:lnTo>
                  <a:lnTo>
                    <a:pt x="4701" y="8048"/>
                  </a:lnTo>
                  <a:lnTo>
                    <a:pt x="4674" y="8031"/>
                  </a:lnTo>
                  <a:lnTo>
                    <a:pt x="4649" y="8009"/>
                  </a:lnTo>
                  <a:lnTo>
                    <a:pt x="4627" y="7985"/>
                  </a:lnTo>
                  <a:lnTo>
                    <a:pt x="4608" y="7958"/>
                  </a:lnTo>
                  <a:lnTo>
                    <a:pt x="4593" y="7929"/>
                  </a:lnTo>
                  <a:lnTo>
                    <a:pt x="4582" y="7898"/>
                  </a:lnTo>
                  <a:lnTo>
                    <a:pt x="4576" y="7866"/>
                  </a:lnTo>
                  <a:lnTo>
                    <a:pt x="4526" y="7529"/>
                  </a:lnTo>
                  <a:lnTo>
                    <a:pt x="4405" y="7278"/>
                  </a:lnTo>
                  <a:lnTo>
                    <a:pt x="4213" y="7068"/>
                  </a:lnTo>
                  <a:lnTo>
                    <a:pt x="3957" y="6896"/>
                  </a:lnTo>
                  <a:lnTo>
                    <a:pt x="3648" y="6770"/>
                  </a:lnTo>
                  <a:lnTo>
                    <a:pt x="3301" y="6692"/>
                  </a:lnTo>
                  <a:lnTo>
                    <a:pt x="2936" y="6665"/>
                  </a:lnTo>
                  <a:lnTo>
                    <a:pt x="2572" y="6692"/>
                  </a:lnTo>
                  <a:lnTo>
                    <a:pt x="2225" y="6770"/>
                  </a:lnTo>
                  <a:lnTo>
                    <a:pt x="1916" y="6896"/>
                  </a:lnTo>
                  <a:close/>
                  <a:moveTo>
                    <a:pt x="4483" y="3522"/>
                  </a:moveTo>
                  <a:lnTo>
                    <a:pt x="4483" y="3532"/>
                  </a:lnTo>
                  <a:lnTo>
                    <a:pt x="4484" y="3580"/>
                  </a:lnTo>
                  <a:lnTo>
                    <a:pt x="4484" y="3590"/>
                  </a:lnTo>
                  <a:lnTo>
                    <a:pt x="4483" y="3638"/>
                  </a:lnTo>
                  <a:lnTo>
                    <a:pt x="4483" y="3648"/>
                  </a:lnTo>
                  <a:lnTo>
                    <a:pt x="4480" y="3696"/>
                  </a:lnTo>
                  <a:lnTo>
                    <a:pt x="4479" y="3706"/>
                  </a:lnTo>
                  <a:lnTo>
                    <a:pt x="4475" y="3754"/>
                  </a:lnTo>
                  <a:lnTo>
                    <a:pt x="4474" y="3763"/>
                  </a:lnTo>
                  <a:lnTo>
                    <a:pt x="4467" y="3811"/>
                  </a:lnTo>
                  <a:lnTo>
                    <a:pt x="4466" y="3821"/>
                  </a:lnTo>
                  <a:lnTo>
                    <a:pt x="4458" y="3868"/>
                  </a:lnTo>
                  <a:lnTo>
                    <a:pt x="4456" y="3878"/>
                  </a:lnTo>
                  <a:lnTo>
                    <a:pt x="4446" y="3925"/>
                  </a:lnTo>
                  <a:lnTo>
                    <a:pt x="4444" y="3934"/>
                  </a:lnTo>
                  <a:lnTo>
                    <a:pt x="4432" y="3981"/>
                  </a:lnTo>
                  <a:lnTo>
                    <a:pt x="4430" y="3990"/>
                  </a:lnTo>
                  <a:lnTo>
                    <a:pt x="4417" y="4037"/>
                  </a:lnTo>
                  <a:lnTo>
                    <a:pt x="4414" y="4045"/>
                  </a:lnTo>
                  <a:lnTo>
                    <a:pt x="4399" y="4091"/>
                  </a:lnTo>
                  <a:lnTo>
                    <a:pt x="4396" y="4100"/>
                  </a:lnTo>
                  <a:lnTo>
                    <a:pt x="4379" y="4146"/>
                  </a:lnTo>
                  <a:lnTo>
                    <a:pt x="4375" y="4154"/>
                  </a:lnTo>
                  <a:lnTo>
                    <a:pt x="4357" y="4199"/>
                  </a:lnTo>
                  <a:lnTo>
                    <a:pt x="4353" y="4208"/>
                  </a:lnTo>
                  <a:lnTo>
                    <a:pt x="4333" y="4252"/>
                  </a:lnTo>
                  <a:lnTo>
                    <a:pt x="4329" y="4260"/>
                  </a:lnTo>
                  <a:lnTo>
                    <a:pt x="4307" y="4304"/>
                  </a:lnTo>
                  <a:lnTo>
                    <a:pt x="4303" y="4312"/>
                  </a:lnTo>
                  <a:lnTo>
                    <a:pt x="4279" y="4355"/>
                  </a:lnTo>
                  <a:lnTo>
                    <a:pt x="4274" y="4363"/>
                  </a:lnTo>
                  <a:lnTo>
                    <a:pt x="4249" y="4405"/>
                  </a:lnTo>
                  <a:lnTo>
                    <a:pt x="4244" y="4413"/>
                  </a:lnTo>
                  <a:lnTo>
                    <a:pt x="4217" y="4454"/>
                  </a:lnTo>
                  <a:lnTo>
                    <a:pt x="4212" y="4461"/>
                  </a:lnTo>
                  <a:lnTo>
                    <a:pt x="4184" y="4501"/>
                  </a:lnTo>
                  <a:lnTo>
                    <a:pt x="4178" y="4508"/>
                  </a:lnTo>
                  <a:lnTo>
                    <a:pt x="4148" y="4547"/>
                  </a:lnTo>
                  <a:lnTo>
                    <a:pt x="4143" y="4554"/>
                  </a:lnTo>
                  <a:lnTo>
                    <a:pt x="4112" y="4591"/>
                  </a:lnTo>
                  <a:lnTo>
                    <a:pt x="4106" y="4598"/>
                  </a:lnTo>
                  <a:lnTo>
                    <a:pt x="4073" y="4634"/>
                  </a:lnTo>
                  <a:lnTo>
                    <a:pt x="4067" y="4641"/>
                  </a:lnTo>
                  <a:lnTo>
                    <a:pt x="4033" y="4676"/>
                  </a:lnTo>
                  <a:lnTo>
                    <a:pt x="4027" y="4682"/>
                  </a:lnTo>
                  <a:lnTo>
                    <a:pt x="3992" y="4716"/>
                  </a:lnTo>
                  <a:lnTo>
                    <a:pt x="3985" y="4722"/>
                  </a:lnTo>
                  <a:lnTo>
                    <a:pt x="3949" y="4754"/>
                  </a:lnTo>
                  <a:lnTo>
                    <a:pt x="3942" y="4760"/>
                  </a:lnTo>
                  <a:lnTo>
                    <a:pt x="3905" y="4791"/>
                  </a:lnTo>
                  <a:lnTo>
                    <a:pt x="3897" y="4797"/>
                  </a:lnTo>
                  <a:lnTo>
                    <a:pt x="3859" y="4827"/>
                  </a:lnTo>
                  <a:lnTo>
                    <a:pt x="3852" y="4832"/>
                  </a:lnTo>
                  <a:lnTo>
                    <a:pt x="3812" y="4860"/>
                  </a:lnTo>
                  <a:lnTo>
                    <a:pt x="3804" y="4865"/>
                  </a:lnTo>
                  <a:lnTo>
                    <a:pt x="3764" y="4892"/>
                  </a:lnTo>
                  <a:lnTo>
                    <a:pt x="3756" y="4897"/>
                  </a:lnTo>
                  <a:lnTo>
                    <a:pt x="3714" y="4922"/>
                  </a:lnTo>
                  <a:lnTo>
                    <a:pt x="3706" y="4927"/>
                  </a:lnTo>
                  <a:lnTo>
                    <a:pt x="3663" y="4950"/>
                  </a:lnTo>
                  <a:lnTo>
                    <a:pt x="3655" y="4955"/>
                  </a:lnTo>
                  <a:lnTo>
                    <a:pt x="3612" y="4977"/>
                  </a:lnTo>
                  <a:lnTo>
                    <a:pt x="3603" y="4981"/>
                  </a:lnTo>
                  <a:lnTo>
                    <a:pt x="3559" y="5001"/>
                  </a:lnTo>
                  <a:lnTo>
                    <a:pt x="3551" y="5005"/>
                  </a:lnTo>
                  <a:lnTo>
                    <a:pt x="3506" y="5023"/>
                  </a:lnTo>
                  <a:lnTo>
                    <a:pt x="3497" y="5027"/>
                  </a:lnTo>
                  <a:lnTo>
                    <a:pt x="3452" y="5044"/>
                  </a:lnTo>
                  <a:lnTo>
                    <a:pt x="3443" y="5047"/>
                  </a:lnTo>
                  <a:lnTo>
                    <a:pt x="3397" y="5062"/>
                  </a:lnTo>
                  <a:lnTo>
                    <a:pt x="3388" y="5065"/>
                  </a:lnTo>
                  <a:lnTo>
                    <a:pt x="3342" y="5078"/>
                  </a:lnTo>
                  <a:lnTo>
                    <a:pt x="3333" y="5080"/>
                  </a:lnTo>
                  <a:lnTo>
                    <a:pt x="3286" y="5092"/>
                  </a:lnTo>
                  <a:lnTo>
                    <a:pt x="3277" y="5094"/>
                  </a:lnTo>
                  <a:lnTo>
                    <a:pt x="3229" y="5104"/>
                  </a:lnTo>
                  <a:lnTo>
                    <a:pt x="3220" y="5106"/>
                  </a:lnTo>
                  <a:lnTo>
                    <a:pt x="3172" y="5114"/>
                  </a:lnTo>
                  <a:lnTo>
                    <a:pt x="3163" y="5115"/>
                  </a:lnTo>
                  <a:lnTo>
                    <a:pt x="3115" y="5122"/>
                  </a:lnTo>
                  <a:lnTo>
                    <a:pt x="3106" y="5123"/>
                  </a:lnTo>
                  <a:lnTo>
                    <a:pt x="3058" y="5127"/>
                  </a:lnTo>
                  <a:lnTo>
                    <a:pt x="3048" y="5128"/>
                  </a:lnTo>
                  <a:lnTo>
                    <a:pt x="3000" y="5131"/>
                  </a:lnTo>
                  <a:lnTo>
                    <a:pt x="2990" y="5131"/>
                  </a:lnTo>
                  <a:lnTo>
                    <a:pt x="2942" y="5132"/>
                  </a:lnTo>
                  <a:lnTo>
                    <a:pt x="2932" y="5132"/>
                  </a:lnTo>
                  <a:lnTo>
                    <a:pt x="2884" y="5131"/>
                  </a:lnTo>
                  <a:lnTo>
                    <a:pt x="2874" y="5131"/>
                  </a:lnTo>
                  <a:lnTo>
                    <a:pt x="2826" y="5128"/>
                  </a:lnTo>
                  <a:lnTo>
                    <a:pt x="2816" y="5127"/>
                  </a:lnTo>
                  <a:lnTo>
                    <a:pt x="2768" y="5123"/>
                  </a:lnTo>
                  <a:lnTo>
                    <a:pt x="2759" y="5122"/>
                  </a:lnTo>
                  <a:lnTo>
                    <a:pt x="2710" y="5115"/>
                  </a:lnTo>
                  <a:lnTo>
                    <a:pt x="2701" y="5114"/>
                  </a:lnTo>
                  <a:lnTo>
                    <a:pt x="2653" y="5106"/>
                  </a:lnTo>
                  <a:lnTo>
                    <a:pt x="2644" y="5104"/>
                  </a:lnTo>
                  <a:lnTo>
                    <a:pt x="2597" y="5094"/>
                  </a:lnTo>
                  <a:lnTo>
                    <a:pt x="2588" y="5092"/>
                  </a:lnTo>
                  <a:lnTo>
                    <a:pt x="2541" y="5080"/>
                  </a:lnTo>
                  <a:lnTo>
                    <a:pt x="2532" y="5078"/>
                  </a:lnTo>
                  <a:lnTo>
                    <a:pt x="2485" y="5065"/>
                  </a:lnTo>
                  <a:lnTo>
                    <a:pt x="2476" y="5062"/>
                  </a:lnTo>
                  <a:lnTo>
                    <a:pt x="2430" y="5047"/>
                  </a:lnTo>
                  <a:lnTo>
                    <a:pt x="2421" y="5044"/>
                  </a:lnTo>
                  <a:lnTo>
                    <a:pt x="2376" y="5027"/>
                  </a:lnTo>
                  <a:lnTo>
                    <a:pt x="2367" y="5023"/>
                  </a:lnTo>
                  <a:lnTo>
                    <a:pt x="2322" y="5005"/>
                  </a:lnTo>
                  <a:lnTo>
                    <a:pt x="2314" y="5001"/>
                  </a:lnTo>
                  <a:lnTo>
                    <a:pt x="2270" y="4981"/>
                  </a:lnTo>
                  <a:lnTo>
                    <a:pt x="2261" y="4977"/>
                  </a:lnTo>
                  <a:lnTo>
                    <a:pt x="2218" y="4955"/>
                  </a:lnTo>
                  <a:lnTo>
                    <a:pt x="2210" y="4950"/>
                  </a:lnTo>
                  <a:lnTo>
                    <a:pt x="2167" y="4927"/>
                  </a:lnTo>
                  <a:lnTo>
                    <a:pt x="2159" y="4922"/>
                  </a:lnTo>
                  <a:lnTo>
                    <a:pt x="2117" y="4897"/>
                  </a:lnTo>
                  <a:lnTo>
                    <a:pt x="2109" y="4892"/>
                  </a:lnTo>
                  <a:lnTo>
                    <a:pt x="2069" y="4865"/>
                  </a:lnTo>
                  <a:lnTo>
                    <a:pt x="2061" y="4860"/>
                  </a:lnTo>
                  <a:lnTo>
                    <a:pt x="2021" y="4832"/>
                  </a:lnTo>
                  <a:lnTo>
                    <a:pt x="2014" y="4827"/>
                  </a:lnTo>
                  <a:lnTo>
                    <a:pt x="1976" y="4797"/>
                  </a:lnTo>
                  <a:lnTo>
                    <a:pt x="1968" y="4791"/>
                  </a:lnTo>
                  <a:lnTo>
                    <a:pt x="1931" y="4760"/>
                  </a:lnTo>
                  <a:lnTo>
                    <a:pt x="1924" y="4754"/>
                  </a:lnTo>
                  <a:lnTo>
                    <a:pt x="1888" y="4722"/>
                  </a:lnTo>
                  <a:lnTo>
                    <a:pt x="1881" y="4716"/>
                  </a:lnTo>
                  <a:lnTo>
                    <a:pt x="1846" y="4682"/>
                  </a:lnTo>
                  <a:lnTo>
                    <a:pt x="1840" y="4676"/>
                  </a:lnTo>
                  <a:lnTo>
                    <a:pt x="1806" y="4641"/>
                  </a:lnTo>
                  <a:lnTo>
                    <a:pt x="1800" y="4634"/>
                  </a:lnTo>
                  <a:lnTo>
                    <a:pt x="1767" y="4598"/>
                  </a:lnTo>
                  <a:lnTo>
                    <a:pt x="1761" y="4591"/>
                  </a:lnTo>
                  <a:lnTo>
                    <a:pt x="1730" y="4554"/>
                  </a:lnTo>
                  <a:lnTo>
                    <a:pt x="1725" y="4547"/>
                  </a:lnTo>
                  <a:lnTo>
                    <a:pt x="1695" y="4508"/>
                  </a:lnTo>
                  <a:lnTo>
                    <a:pt x="1689" y="4501"/>
                  </a:lnTo>
                  <a:lnTo>
                    <a:pt x="1661" y="4461"/>
                  </a:lnTo>
                  <a:lnTo>
                    <a:pt x="1656" y="4454"/>
                  </a:lnTo>
                  <a:lnTo>
                    <a:pt x="1629" y="4413"/>
                  </a:lnTo>
                  <a:lnTo>
                    <a:pt x="1624" y="4405"/>
                  </a:lnTo>
                  <a:lnTo>
                    <a:pt x="1599" y="4363"/>
                  </a:lnTo>
                  <a:lnTo>
                    <a:pt x="1594" y="4355"/>
                  </a:lnTo>
                  <a:lnTo>
                    <a:pt x="1570" y="4312"/>
                  </a:lnTo>
                  <a:lnTo>
                    <a:pt x="1566" y="4304"/>
                  </a:lnTo>
                  <a:lnTo>
                    <a:pt x="1544" y="4260"/>
                  </a:lnTo>
                  <a:lnTo>
                    <a:pt x="1540" y="4252"/>
                  </a:lnTo>
                  <a:lnTo>
                    <a:pt x="1520" y="4207"/>
                  </a:lnTo>
                  <a:lnTo>
                    <a:pt x="1516" y="4199"/>
                  </a:lnTo>
                  <a:lnTo>
                    <a:pt x="1498" y="4154"/>
                  </a:lnTo>
                  <a:lnTo>
                    <a:pt x="1494" y="4145"/>
                  </a:lnTo>
                  <a:lnTo>
                    <a:pt x="1478" y="4100"/>
                  </a:lnTo>
                  <a:lnTo>
                    <a:pt x="1474" y="4091"/>
                  </a:lnTo>
                  <a:lnTo>
                    <a:pt x="1459" y="4045"/>
                  </a:lnTo>
                  <a:lnTo>
                    <a:pt x="1457" y="4036"/>
                  </a:lnTo>
                  <a:lnTo>
                    <a:pt x="1443" y="3990"/>
                  </a:lnTo>
                  <a:lnTo>
                    <a:pt x="1441" y="3981"/>
                  </a:lnTo>
                  <a:lnTo>
                    <a:pt x="1429" y="3934"/>
                  </a:lnTo>
                  <a:lnTo>
                    <a:pt x="1427" y="3924"/>
                  </a:lnTo>
                  <a:lnTo>
                    <a:pt x="1418" y="3877"/>
                  </a:lnTo>
                  <a:lnTo>
                    <a:pt x="1416" y="3868"/>
                  </a:lnTo>
                  <a:lnTo>
                    <a:pt x="1408" y="3820"/>
                  </a:lnTo>
                  <a:lnTo>
                    <a:pt x="1406" y="3811"/>
                  </a:lnTo>
                  <a:lnTo>
                    <a:pt x="1400" y="3763"/>
                  </a:lnTo>
                  <a:lnTo>
                    <a:pt x="1399" y="3754"/>
                  </a:lnTo>
                  <a:lnTo>
                    <a:pt x="1395" y="3705"/>
                  </a:lnTo>
                  <a:lnTo>
                    <a:pt x="1394" y="3696"/>
                  </a:lnTo>
                  <a:lnTo>
                    <a:pt x="1391" y="3648"/>
                  </a:lnTo>
                  <a:lnTo>
                    <a:pt x="1391" y="3638"/>
                  </a:lnTo>
                  <a:lnTo>
                    <a:pt x="1390" y="3590"/>
                  </a:lnTo>
                  <a:lnTo>
                    <a:pt x="1390" y="3580"/>
                  </a:lnTo>
                  <a:lnTo>
                    <a:pt x="1391" y="3532"/>
                  </a:lnTo>
                  <a:lnTo>
                    <a:pt x="1391" y="3522"/>
                  </a:lnTo>
                  <a:lnTo>
                    <a:pt x="1394" y="3474"/>
                  </a:lnTo>
                  <a:lnTo>
                    <a:pt x="1395" y="3465"/>
                  </a:lnTo>
                  <a:lnTo>
                    <a:pt x="1399" y="3416"/>
                  </a:lnTo>
                  <a:lnTo>
                    <a:pt x="1400" y="3407"/>
                  </a:lnTo>
                  <a:lnTo>
                    <a:pt x="1406" y="3359"/>
                  </a:lnTo>
                  <a:lnTo>
                    <a:pt x="1408" y="3350"/>
                  </a:lnTo>
                  <a:lnTo>
                    <a:pt x="1416" y="3302"/>
                  </a:lnTo>
                  <a:lnTo>
                    <a:pt x="1418" y="3293"/>
                  </a:lnTo>
                  <a:lnTo>
                    <a:pt x="1427" y="3246"/>
                  </a:lnTo>
                  <a:lnTo>
                    <a:pt x="1429" y="3236"/>
                  </a:lnTo>
                  <a:lnTo>
                    <a:pt x="1441" y="3190"/>
                  </a:lnTo>
                  <a:lnTo>
                    <a:pt x="1443" y="3181"/>
                  </a:lnTo>
                  <a:lnTo>
                    <a:pt x="1457" y="3134"/>
                  </a:lnTo>
                  <a:lnTo>
                    <a:pt x="1459" y="3125"/>
                  </a:lnTo>
                  <a:lnTo>
                    <a:pt x="1475" y="3079"/>
                  </a:lnTo>
                  <a:lnTo>
                    <a:pt x="1478" y="3070"/>
                  </a:lnTo>
                  <a:lnTo>
                    <a:pt x="1494" y="3025"/>
                  </a:lnTo>
                  <a:lnTo>
                    <a:pt x="1498" y="3016"/>
                  </a:lnTo>
                  <a:lnTo>
                    <a:pt x="1516" y="2972"/>
                  </a:lnTo>
                  <a:lnTo>
                    <a:pt x="1520" y="2963"/>
                  </a:lnTo>
                  <a:lnTo>
                    <a:pt x="1540" y="2919"/>
                  </a:lnTo>
                  <a:lnTo>
                    <a:pt x="1544" y="2910"/>
                  </a:lnTo>
                  <a:lnTo>
                    <a:pt x="1566" y="2867"/>
                  </a:lnTo>
                  <a:lnTo>
                    <a:pt x="1571" y="2859"/>
                  </a:lnTo>
                  <a:lnTo>
                    <a:pt x="1594" y="2816"/>
                  </a:lnTo>
                  <a:lnTo>
                    <a:pt x="1599" y="2808"/>
                  </a:lnTo>
                  <a:lnTo>
                    <a:pt x="1624" y="2766"/>
                  </a:lnTo>
                  <a:lnTo>
                    <a:pt x="1629" y="2758"/>
                  </a:lnTo>
                  <a:lnTo>
                    <a:pt x="1656" y="2717"/>
                  </a:lnTo>
                  <a:lnTo>
                    <a:pt x="1661" y="2710"/>
                  </a:lnTo>
                  <a:lnTo>
                    <a:pt x="1689" y="2670"/>
                  </a:lnTo>
                  <a:lnTo>
                    <a:pt x="1695" y="2662"/>
                  </a:lnTo>
                  <a:lnTo>
                    <a:pt x="1724" y="2624"/>
                  </a:lnTo>
                  <a:lnTo>
                    <a:pt x="1730" y="2617"/>
                  </a:lnTo>
                  <a:lnTo>
                    <a:pt x="1761" y="2579"/>
                  </a:lnTo>
                  <a:lnTo>
                    <a:pt x="1767" y="2572"/>
                  </a:lnTo>
                  <a:lnTo>
                    <a:pt x="1799" y="2536"/>
                  </a:lnTo>
                  <a:lnTo>
                    <a:pt x="1806" y="2529"/>
                  </a:lnTo>
                  <a:lnTo>
                    <a:pt x="1839" y="2494"/>
                  </a:lnTo>
                  <a:lnTo>
                    <a:pt x="1846" y="2488"/>
                  </a:lnTo>
                  <a:lnTo>
                    <a:pt x="1881" y="2454"/>
                  </a:lnTo>
                  <a:lnTo>
                    <a:pt x="1888" y="2448"/>
                  </a:lnTo>
                  <a:lnTo>
                    <a:pt x="1924" y="2416"/>
                  </a:lnTo>
                  <a:lnTo>
                    <a:pt x="1931" y="2410"/>
                  </a:lnTo>
                  <a:lnTo>
                    <a:pt x="1968" y="2379"/>
                  </a:lnTo>
                  <a:lnTo>
                    <a:pt x="1975" y="2373"/>
                  </a:lnTo>
                  <a:lnTo>
                    <a:pt x="2014" y="2344"/>
                  </a:lnTo>
                  <a:lnTo>
                    <a:pt x="2021" y="2338"/>
                  </a:lnTo>
                  <a:lnTo>
                    <a:pt x="2061" y="2310"/>
                  </a:lnTo>
                  <a:lnTo>
                    <a:pt x="2069" y="2305"/>
                  </a:lnTo>
                  <a:lnTo>
                    <a:pt x="2109" y="2278"/>
                  </a:lnTo>
                  <a:lnTo>
                    <a:pt x="2117" y="2273"/>
                  </a:lnTo>
                  <a:lnTo>
                    <a:pt x="2159" y="2248"/>
                  </a:lnTo>
                  <a:lnTo>
                    <a:pt x="2167" y="2243"/>
                  </a:lnTo>
                  <a:lnTo>
                    <a:pt x="2210" y="2220"/>
                  </a:lnTo>
                  <a:lnTo>
                    <a:pt x="2218" y="2215"/>
                  </a:lnTo>
                  <a:lnTo>
                    <a:pt x="2261" y="2193"/>
                  </a:lnTo>
                  <a:lnTo>
                    <a:pt x="2270" y="2189"/>
                  </a:lnTo>
                  <a:lnTo>
                    <a:pt x="2314" y="2169"/>
                  </a:lnTo>
                  <a:lnTo>
                    <a:pt x="2322" y="2165"/>
                  </a:lnTo>
                  <a:lnTo>
                    <a:pt x="2367" y="2147"/>
                  </a:lnTo>
                  <a:lnTo>
                    <a:pt x="2376" y="2143"/>
                  </a:lnTo>
                  <a:lnTo>
                    <a:pt x="2421" y="2126"/>
                  </a:lnTo>
                  <a:lnTo>
                    <a:pt x="2430" y="2123"/>
                  </a:lnTo>
                  <a:lnTo>
                    <a:pt x="2476" y="2108"/>
                  </a:lnTo>
                  <a:lnTo>
                    <a:pt x="2485" y="2105"/>
                  </a:lnTo>
                  <a:lnTo>
                    <a:pt x="2532" y="2092"/>
                  </a:lnTo>
                  <a:lnTo>
                    <a:pt x="2541" y="2090"/>
                  </a:lnTo>
                  <a:lnTo>
                    <a:pt x="2588" y="2078"/>
                  </a:lnTo>
                  <a:lnTo>
                    <a:pt x="2597" y="2076"/>
                  </a:lnTo>
                  <a:lnTo>
                    <a:pt x="2644" y="2066"/>
                  </a:lnTo>
                  <a:lnTo>
                    <a:pt x="2653" y="2064"/>
                  </a:lnTo>
                  <a:lnTo>
                    <a:pt x="2701" y="2056"/>
                  </a:lnTo>
                  <a:lnTo>
                    <a:pt x="2710" y="2055"/>
                  </a:lnTo>
                  <a:lnTo>
                    <a:pt x="2759" y="2048"/>
                  </a:lnTo>
                  <a:lnTo>
                    <a:pt x="2768" y="2047"/>
                  </a:lnTo>
                  <a:lnTo>
                    <a:pt x="2816" y="2043"/>
                  </a:lnTo>
                  <a:lnTo>
                    <a:pt x="2826" y="2042"/>
                  </a:lnTo>
                  <a:lnTo>
                    <a:pt x="2874" y="2039"/>
                  </a:lnTo>
                  <a:lnTo>
                    <a:pt x="2884" y="2039"/>
                  </a:lnTo>
                  <a:lnTo>
                    <a:pt x="2932" y="2038"/>
                  </a:lnTo>
                  <a:lnTo>
                    <a:pt x="2942" y="2038"/>
                  </a:lnTo>
                  <a:lnTo>
                    <a:pt x="2990" y="2039"/>
                  </a:lnTo>
                  <a:lnTo>
                    <a:pt x="3000" y="2039"/>
                  </a:lnTo>
                  <a:lnTo>
                    <a:pt x="3048" y="2042"/>
                  </a:lnTo>
                  <a:lnTo>
                    <a:pt x="3058" y="2043"/>
                  </a:lnTo>
                  <a:lnTo>
                    <a:pt x="3106" y="2047"/>
                  </a:lnTo>
                  <a:lnTo>
                    <a:pt x="3115" y="2048"/>
                  </a:lnTo>
                  <a:lnTo>
                    <a:pt x="3163" y="2055"/>
                  </a:lnTo>
                  <a:lnTo>
                    <a:pt x="3172" y="2056"/>
                  </a:lnTo>
                  <a:lnTo>
                    <a:pt x="3220" y="2064"/>
                  </a:lnTo>
                  <a:lnTo>
                    <a:pt x="3229" y="2066"/>
                  </a:lnTo>
                  <a:lnTo>
                    <a:pt x="3277" y="2076"/>
                  </a:lnTo>
                  <a:lnTo>
                    <a:pt x="3286" y="2078"/>
                  </a:lnTo>
                  <a:lnTo>
                    <a:pt x="3333" y="2090"/>
                  </a:lnTo>
                  <a:lnTo>
                    <a:pt x="3342" y="2092"/>
                  </a:lnTo>
                  <a:lnTo>
                    <a:pt x="3388" y="2105"/>
                  </a:lnTo>
                  <a:lnTo>
                    <a:pt x="3397" y="2108"/>
                  </a:lnTo>
                  <a:lnTo>
                    <a:pt x="3443" y="2123"/>
                  </a:lnTo>
                  <a:lnTo>
                    <a:pt x="3452" y="2126"/>
                  </a:lnTo>
                  <a:lnTo>
                    <a:pt x="3497" y="2143"/>
                  </a:lnTo>
                  <a:lnTo>
                    <a:pt x="3506" y="2147"/>
                  </a:lnTo>
                  <a:lnTo>
                    <a:pt x="3551" y="2165"/>
                  </a:lnTo>
                  <a:lnTo>
                    <a:pt x="3559" y="2169"/>
                  </a:lnTo>
                  <a:lnTo>
                    <a:pt x="3603" y="2189"/>
                  </a:lnTo>
                  <a:lnTo>
                    <a:pt x="3612" y="2193"/>
                  </a:lnTo>
                  <a:lnTo>
                    <a:pt x="3655" y="2215"/>
                  </a:lnTo>
                  <a:lnTo>
                    <a:pt x="3663" y="2220"/>
                  </a:lnTo>
                  <a:lnTo>
                    <a:pt x="3706" y="2243"/>
                  </a:lnTo>
                  <a:lnTo>
                    <a:pt x="3714" y="2248"/>
                  </a:lnTo>
                  <a:lnTo>
                    <a:pt x="3756" y="2273"/>
                  </a:lnTo>
                  <a:lnTo>
                    <a:pt x="3764" y="2278"/>
                  </a:lnTo>
                  <a:lnTo>
                    <a:pt x="3804" y="2305"/>
                  </a:lnTo>
                  <a:lnTo>
                    <a:pt x="3812" y="2310"/>
                  </a:lnTo>
                  <a:lnTo>
                    <a:pt x="3852" y="2338"/>
                  </a:lnTo>
                  <a:lnTo>
                    <a:pt x="3859" y="2344"/>
                  </a:lnTo>
                  <a:lnTo>
                    <a:pt x="3898" y="2373"/>
                  </a:lnTo>
                  <a:lnTo>
                    <a:pt x="3905" y="2379"/>
                  </a:lnTo>
                  <a:lnTo>
                    <a:pt x="3942" y="2410"/>
                  </a:lnTo>
                  <a:lnTo>
                    <a:pt x="3949" y="2416"/>
                  </a:lnTo>
                  <a:lnTo>
                    <a:pt x="3985" y="2448"/>
                  </a:lnTo>
                  <a:lnTo>
                    <a:pt x="3992" y="2454"/>
                  </a:lnTo>
                  <a:lnTo>
                    <a:pt x="4027" y="2488"/>
                  </a:lnTo>
                  <a:lnTo>
                    <a:pt x="4034" y="2494"/>
                  </a:lnTo>
                  <a:lnTo>
                    <a:pt x="4067" y="2529"/>
                  </a:lnTo>
                  <a:lnTo>
                    <a:pt x="4074" y="2536"/>
                  </a:lnTo>
                  <a:lnTo>
                    <a:pt x="4106" y="2572"/>
                  </a:lnTo>
                  <a:lnTo>
                    <a:pt x="4112" y="2579"/>
                  </a:lnTo>
                  <a:lnTo>
                    <a:pt x="4143" y="2617"/>
                  </a:lnTo>
                  <a:lnTo>
                    <a:pt x="4149" y="2624"/>
                  </a:lnTo>
                  <a:lnTo>
                    <a:pt x="4178" y="2662"/>
                  </a:lnTo>
                  <a:lnTo>
                    <a:pt x="4184" y="2670"/>
                  </a:lnTo>
                  <a:lnTo>
                    <a:pt x="4212" y="2710"/>
                  </a:lnTo>
                  <a:lnTo>
                    <a:pt x="4217" y="2717"/>
                  </a:lnTo>
                  <a:lnTo>
                    <a:pt x="4244" y="2758"/>
                  </a:lnTo>
                  <a:lnTo>
                    <a:pt x="4249" y="2766"/>
                  </a:lnTo>
                  <a:lnTo>
                    <a:pt x="4274" y="2808"/>
                  </a:lnTo>
                  <a:lnTo>
                    <a:pt x="4279" y="2816"/>
                  </a:lnTo>
                  <a:lnTo>
                    <a:pt x="4302" y="2858"/>
                  </a:lnTo>
                  <a:lnTo>
                    <a:pt x="4307" y="2867"/>
                  </a:lnTo>
                  <a:lnTo>
                    <a:pt x="4329" y="2910"/>
                  </a:lnTo>
                  <a:lnTo>
                    <a:pt x="4333" y="2919"/>
                  </a:lnTo>
                  <a:lnTo>
                    <a:pt x="4353" y="2963"/>
                  </a:lnTo>
                  <a:lnTo>
                    <a:pt x="4357" y="2971"/>
                  </a:lnTo>
                  <a:lnTo>
                    <a:pt x="4375" y="3016"/>
                  </a:lnTo>
                  <a:lnTo>
                    <a:pt x="4379" y="3025"/>
                  </a:lnTo>
                  <a:lnTo>
                    <a:pt x="4396" y="3070"/>
                  </a:lnTo>
                  <a:lnTo>
                    <a:pt x="4399" y="3079"/>
                  </a:lnTo>
                  <a:lnTo>
                    <a:pt x="4414" y="3125"/>
                  </a:lnTo>
                  <a:lnTo>
                    <a:pt x="4417" y="3134"/>
                  </a:lnTo>
                  <a:lnTo>
                    <a:pt x="4430" y="3180"/>
                  </a:lnTo>
                  <a:lnTo>
                    <a:pt x="4432" y="3189"/>
                  </a:lnTo>
                  <a:lnTo>
                    <a:pt x="4444" y="3236"/>
                  </a:lnTo>
                  <a:lnTo>
                    <a:pt x="4446" y="3245"/>
                  </a:lnTo>
                  <a:lnTo>
                    <a:pt x="4456" y="3292"/>
                  </a:lnTo>
                  <a:lnTo>
                    <a:pt x="4458" y="3302"/>
                  </a:lnTo>
                  <a:lnTo>
                    <a:pt x="4466" y="3349"/>
                  </a:lnTo>
                  <a:lnTo>
                    <a:pt x="4467" y="3359"/>
                  </a:lnTo>
                  <a:lnTo>
                    <a:pt x="4474" y="3407"/>
                  </a:lnTo>
                  <a:lnTo>
                    <a:pt x="4475" y="3416"/>
                  </a:lnTo>
                  <a:lnTo>
                    <a:pt x="4479" y="3464"/>
                  </a:lnTo>
                  <a:lnTo>
                    <a:pt x="4480" y="3474"/>
                  </a:lnTo>
                  <a:lnTo>
                    <a:pt x="4483" y="3522"/>
                  </a:lnTo>
                  <a:close/>
                  <a:moveTo>
                    <a:pt x="3981" y="3664"/>
                  </a:moveTo>
                  <a:lnTo>
                    <a:pt x="3983" y="3624"/>
                  </a:lnTo>
                  <a:lnTo>
                    <a:pt x="3984" y="3585"/>
                  </a:lnTo>
                  <a:lnTo>
                    <a:pt x="3983" y="3546"/>
                  </a:lnTo>
                  <a:lnTo>
                    <a:pt x="3981" y="3506"/>
                  </a:lnTo>
                  <a:lnTo>
                    <a:pt x="3977" y="3467"/>
                  </a:lnTo>
                  <a:lnTo>
                    <a:pt x="3972" y="3429"/>
                  </a:lnTo>
                  <a:lnTo>
                    <a:pt x="3966" y="3390"/>
                  </a:lnTo>
                  <a:lnTo>
                    <a:pt x="3958" y="3352"/>
                  </a:lnTo>
                  <a:lnTo>
                    <a:pt x="3948" y="3314"/>
                  </a:lnTo>
                  <a:lnTo>
                    <a:pt x="3937" y="3277"/>
                  </a:lnTo>
                  <a:lnTo>
                    <a:pt x="3925" y="3240"/>
                  </a:lnTo>
                  <a:lnTo>
                    <a:pt x="3912" y="3203"/>
                  </a:lnTo>
                  <a:lnTo>
                    <a:pt x="3897" y="3167"/>
                  </a:lnTo>
                  <a:lnTo>
                    <a:pt x="3880" y="3132"/>
                  </a:lnTo>
                  <a:lnTo>
                    <a:pt x="3863" y="3097"/>
                  </a:lnTo>
                  <a:lnTo>
                    <a:pt x="3843" y="3062"/>
                  </a:lnTo>
                  <a:lnTo>
                    <a:pt x="3823" y="3028"/>
                  </a:lnTo>
                  <a:lnTo>
                    <a:pt x="3802" y="2995"/>
                  </a:lnTo>
                  <a:lnTo>
                    <a:pt x="3779" y="2963"/>
                  </a:lnTo>
                  <a:lnTo>
                    <a:pt x="3755" y="2932"/>
                  </a:lnTo>
                  <a:lnTo>
                    <a:pt x="3730" y="2902"/>
                  </a:lnTo>
                  <a:lnTo>
                    <a:pt x="3704" y="2873"/>
                  </a:lnTo>
                  <a:lnTo>
                    <a:pt x="3677" y="2845"/>
                  </a:lnTo>
                  <a:lnTo>
                    <a:pt x="3649" y="2818"/>
                  </a:lnTo>
                  <a:lnTo>
                    <a:pt x="3620" y="2792"/>
                  </a:lnTo>
                  <a:lnTo>
                    <a:pt x="3590" y="2767"/>
                  </a:lnTo>
                  <a:lnTo>
                    <a:pt x="3558" y="2743"/>
                  </a:lnTo>
                  <a:lnTo>
                    <a:pt x="3526" y="2720"/>
                  </a:lnTo>
                  <a:lnTo>
                    <a:pt x="3494" y="2699"/>
                  </a:lnTo>
                  <a:lnTo>
                    <a:pt x="3460" y="2678"/>
                  </a:lnTo>
                  <a:lnTo>
                    <a:pt x="3425" y="2659"/>
                  </a:lnTo>
                  <a:lnTo>
                    <a:pt x="3390" y="2642"/>
                  </a:lnTo>
                  <a:lnTo>
                    <a:pt x="3355" y="2625"/>
                  </a:lnTo>
                  <a:lnTo>
                    <a:pt x="3319" y="2610"/>
                  </a:lnTo>
                  <a:lnTo>
                    <a:pt x="3282" y="2597"/>
                  </a:lnTo>
                  <a:lnTo>
                    <a:pt x="3245" y="2585"/>
                  </a:lnTo>
                  <a:lnTo>
                    <a:pt x="3207" y="2574"/>
                  </a:lnTo>
                  <a:lnTo>
                    <a:pt x="3170" y="2564"/>
                  </a:lnTo>
                  <a:lnTo>
                    <a:pt x="3131" y="2556"/>
                  </a:lnTo>
                  <a:lnTo>
                    <a:pt x="3093" y="2550"/>
                  </a:lnTo>
                  <a:lnTo>
                    <a:pt x="3054" y="2545"/>
                  </a:lnTo>
                  <a:lnTo>
                    <a:pt x="3015" y="2541"/>
                  </a:lnTo>
                  <a:lnTo>
                    <a:pt x="2976" y="2539"/>
                  </a:lnTo>
                  <a:lnTo>
                    <a:pt x="2937" y="2538"/>
                  </a:lnTo>
                  <a:lnTo>
                    <a:pt x="2898" y="2539"/>
                  </a:lnTo>
                  <a:lnTo>
                    <a:pt x="2858" y="2541"/>
                  </a:lnTo>
                  <a:lnTo>
                    <a:pt x="2819" y="2545"/>
                  </a:lnTo>
                  <a:lnTo>
                    <a:pt x="2780" y="2550"/>
                  </a:lnTo>
                  <a:lnTo>
                    <a:pt x="2742" y="2556"/>
                  </a:lnTo>
                  <a:lnTo>
                    <a:pt x="2704" y="2564"/>
                  </a:lnTo>
                  <a:lnTo>
                    <a:pt x="2666" y="2574"/>
                  </a:lnTo>
                  <a:lnTo>
                    <a:pt x="2628" y="2585"/>
                  </a:lnTo>
                  <a:lnTo>
                    <a:pt x="2591" y="2597"/>
                  </a:lnTo>
                  <a:lnTo>
                    <a:pt x="2554" y="2610"/>
                  </a:lnTo>
                  <a:lnTo>
                    <a:pt x="2518" y="2625"/>
                  </a:lnTo>
                  <a:lnTo>
                    <a:pt x="2483" y="2642"/>
                  </a:lnTo>
                  <a:lnTo>
                    <a:pt x="2448" y="2659"/>
                  </a:lnTo>
                  <a:lnTo>
                    <a:pt x="2413" y="2678"/>
                  </a:lnTo>
                  <a:lnTo>
                    <a:pt x="2379" y="2699"/>
                  </a:lnTo>
                  <a:lnTo>
                    <a:pt x="2347" y="2720"/>
                  </a:lnTo>
                  <a:lnTo>
                    <a:pt x="2315" y="2743"/>
                  </a:lnTo>
                  <a:lnTo>
                    <a:pt x="2283" y="2767"/>
                  </a:lnTo>
                  <a:lnTo>
                    <a:pt x="2253" y="2792"/>
                  </a:lnTo>
                  <a:lnTo>
                    <a:pt x="2224" y="2818"/>
                  </a:lnTo>
                  <a:lnTo>
                    <a:pt x="2196" y="2845"/>
                  </a:lnTo>
                  <a:lnTo>
                    <a:pt x="2169" y="2873"/>
                  </a:lnTo>
                  <a:lnTo>
                    <a:pt x="2143" y="2902"/>
                  </a:lnTo>
                  <a:lnTo>
                    <a:pt x="2118" y="2932"/>
                  </a:lnTo>
                  <a:lnTo>
                    <a:pt x="2094" y="2963"/>
                  </a:lnTo>
                  <a:lnTo>
                    <a:pt x="2071" y="2995"/>
                  </a:lnTo>
                  <a:lnTo>
                    <a:pt x="2050" y="3028"/>
                  </a:lnTo>
                  <a:lnTo>
                    <a:pt x="2030" y="3062"/>
                  </a:lnTo>
                  <a:lnTo>
                    <a:pt x="2010" y="3097"/>
                  </a:lnTo>
                  <a:lnTo>
                    <a:pt x="1993" y="3131"/>
                  </a:lnTo>
                  <a:lnTo>
                    <a:pt x="1977" y="3167"/>
                  </a:lnTo>
                  <a:lnTo>
                    <a:pt x="1962" y="3203"/>
                  </a:lnTo>
                  <a:lnTo>
                    <a:pt x="1948" y="3239"/>
                  </a:lnTo>
                  <a:lnTo>
                    <a:pt x="1936" y="3276"/>
                  </a:lnTo>
                  <a:lnTo>
                    <a:pt x="1925" y="3314"/>
                  </a:lnTo>
                  <a:lnTo>
                    <a:pt x="1916" y="3352"/>
                  </a:lnTo>
                  <a:lnTo>
                    <a:pt x="1908" y="3390"/>
                  </a:lnTo>
                  <a:lnTo>
                    <a:pt x="1902" y="3428"/>
                  </a:lnTo>
                  <a:lnTo>
                    <a:pt x="1897" y="3467"/>
                  </a:lnTo>
                  <a:lnTo>
                    <a:pt x="1893" y="3506"/>
                  </a:lnTo>
                  <a:lnTo>
                    <a:pt x="1891" y="3545"/>
                  </a:lnTo>
                  <a:lnTo>
                    <a:pt x="1890" y="3585"/>
                  </a:lnTo>
                  <a:lnTo>
                    <a:pt x="1891" y="3625"/>
                  </a:lnTo>
                  <a:lnTo>
                    <a:pt x="1893" y="3664"/>
                  </a:lnTo>
                  <a:lnTo>
                    <a:pt x="1897" y="3703"/>
                  </a:lnTo>
                  <a:lnTo>
                    <a:pt x="1902" y="3742"/>
                  </a:lnTo>
                  <a:lnTo>
                    <a:pt x="1908" y="3780"/>
                  </a:lnTo>
                  <a:lnTo>
                    <a:pt x="1916" y="3819"/>
                  </a:lnTo>
                  <a:lnTo>
                    <a:pt x="1925" y="3856"/>
                  </a:lnTo>
                  <a:lnTo>
                    <a:pt x="1936" y="3894"/>
                  </a:lnTo>
                  <a:lnTo>
                    <a:pt x="1948" y="3931"/>
                  </a:lnTo>
                  <a:lnTo>
                    <a:pt x="1962" y="3968"/>
                  </a:lnTo>
                  <a:lnTo>
                    <a:pt x="1977" y="4004"/>
                  </a:lnTo>
                  <a:lnTo>
                    <a:pt x="1993" y="4040"/>
                  </a:lnTo>
                  <a:lnTo>
                    <a:pt x="2011" y="4075"/>
                  </a:lnTo>
                  <a:lnTo>
                    <a:pt x="2030" y="4109"/>
                  </a:lnTo>
                  <a:lnTo>
                    <a:pt x="2050" y="4142"/>
                  </a:lnTo>
                  <a:lnTo>
                    <a:pt x="2071" y="4175"/>
                  </a:lnTo>
                  <a:lnTo>
                    <a:pt x="2094" y="4207"/>
                  </a:lnTo>
                  <a:lnTo>
                    <a:pt x="2118" y="4238"/>
                  </a:lnTo>
                  <a:lnTo>
                    <a:pt x="2143" y="4268"/>
                  </a:lnTo>
                  <a:lnTo>
                    <a:pt x="2169" y="4297"/>
                  </a:lnTo>
                  <a:lnTo>
                    <a:pt x="2196" y="4325"/>
                  </a:lnTo>
                  <a:lnTo>
                    <a:pt x="2224" y="4352"/>
                  </a:lnTo>
                  <a:lnTo>
                    <a:pt x="2253" y="4378"/>
                  </a:lnTo>
                  <a:lnTo>
                    <a:pt x="2283" y="4403"/>
                  </a:lnTo>
                  <a:lnTo>
                    <a:pt x="2315" y="4427"/>
                  </a:lnTo>
                  <a:lnTo>
                    <a:pt x="2347" y="4450"/>
                  </a:lnTo>
                  <a:lnTo>
                    <a:pt x="2379" y="4471"/>
                  </a:lnTo>
                  <a:lnTo>
                    <a:pt x="2413" y="4492"/>
                  </a:lnTo>
                  <a:lnTo>
                    <a:pt x="2448" y="4511"/>
                  </a:lnTo>
                  <a:lnTo>
                    <a:pt x="2483" y="4528"/>
                  </a:lnTo>
                  <a:lnTo>
                    <a:pt x="2518" y="4545"/>
                  </a:lnTo>
                  <a:lnTo>
                    <a:pt x="2554" y="4560"/>
                  </a:lnTo>
                  <a:lnTo>
                    <a:pt x="2591" y="4573"/>
                  </a:lnTo>
                  <a:lnTo>
                    <a:pt x="2628" y="4585"/>
                  </a:lnTo>
                  <a:lnTo>
                    <a:pt x="2666" y="4596"/>
                  </a:lnTo>
                  <a:lnTo>
                    <a:pt x="2704" y="4606"/>
                  </a:lnTo>
                  <a:lnTo>
                    <a:pt x="2742" y="4614"/>
                  </a:lnTo>
                  <a:lnTo>
                    <a:pt x="2780" y="4620"/>
                  </a:lnTo>
                  <a:lnTo>
                    <a:pt x="2819" y="4625"/>
                  </a:lnTo>
                  <a:lnTo>
                    <a:pt x="2858" y="4629"/>
                  </a:lnTo>
                  <a:lnTo>
                    <a:pt x="2898" y="4631"/>
                  </a:lnTo>
                  <a:lnTo>
                    <a:pt x="2937" y="4632"/>
                  </a:lnTo>
                  <a:lnTo>
                    <a:pt x="2976" y="4631"/>
                  </a:lnTo>
                  <a:lnTo>
                    <a:pt x="3015" y="4629"/>
                  </a:lnTo>
                  <a:lnTo>
                    <a:pt x="3054" y="4625"/>
                  </a:lnTo>
                  <a:lnTo>
                    <a:pt x="3093" y="4620"/>
                  </a:lnTo>
                  <a:lnTo>
                    <a:pt x="3131" y="4614"/>
                  </a:lnTo>
                  <a:lnTo>
                    <a:pt x="3170" y="4606"/>
                  </a:lnTo>
                  <a:lnTo>
                    <a:pt x="3207" y="4596"/>
                  </a:lnTo>
                  <a:lnTo>
                    <a:pt x="3245" y="4585"/>
                  </a:lnTo>
                  <a:lnTo>
                    <a:pt x="3282" y="4573"/>
                  </a:lnTo>
                  <a:lnTo>
                    <a:pt x="3319" y="4560"/>
                  </a:lnTo>
                  <a:lnTo>
                    <a:pt x="3355" y="4545"/>
                  </a:lnTo>
                  <a:lnTo>
                    <a:pt x="3390" y="4528"/>
                  </a:lnTo>
                  <a:lnTo>
                    <a:pt x="3425" y="4511"/>
                  </a:lnTo>
                  <a:lnTo>
                    <a:pt x="3460" y="4492"/>
                  </a:lnTo>
                  <a:lnTo>
                    <a:pt x="3494" y="4471"/>
                  </a:lnTo>
                  <a:lnTo>
                    <a:pt x="3526" y="4450"/>
                  </a:lnTo>
                  <a:lnTo>
                    <a:pt x="3558" y="4427"/>
                  </a:lnTo>
                  <a:lnTo>
                    <a:pt x="3590" y="4403"/>
                  </a:lnTo>
                  <a:lnTo>
                    <a:pt x="3620" y="4378"/>
                  </a:lnTo>
                  <a:lnTo>
                    <a:pt x="3649" y="4352"/>
                  </a:lnTo>
                  <a:lnTo>
                    <a:pt x="3677" y="4325"/>
                  </a:lnTo>
                  <a:lnTo>
                    <a:pt x="3704" y="4297"/>
                  </a:lnTo>
                  <a:lnTo>
                    <a:pt x="3730" y="4268"/>
                  </a:lnTo>
                  <a:lnTo>
                    <a:pt x="3755" y="4238"/>
                  </a:lnTo>
                  <a:lnTo>
                    <a:pt x="3779" y="4207"/>
                  </a:lnTo>
                  <a:lnTo>
                    <a:pt x="3802" y="4175"/>
                  </a:lnTo>
                  <a:lnTo>
                    <a:pt x="3823" y="4142"/>
                  </a:lnTo>
                  <a:lnTo>
                    <a:pt x="3843" y="4109"/>
                  </a:lnTo>
                  <a:lnTo>
                    <a:pt x="3862" y="4075"/>
                  </a:lnTo>
                  <a:lnTo>
                    <a:pt x="3880" y="4039"/>
                  </a:lnTo>
                  <a:lnTo>
                    <a:pt x="3897" y="4004"/>
                  </a:lnTo>
                  <a:lnTo>
                    <a:pt x="3912" y="3967"/>
                  </a:lnTo>
                  <a:lnTo>
                    <a:pt x="3925" y="3931"/>
                  </a:lnTo>
                  <a:lnTo>
                    <a:pt x="3937" y="3893"/>
                  </a:lnTo>
                  <a:lnTo>
                    <a:pt x="3948" y="3856"/>
                  </a:lnTo>
                  <a:lnTo>
                    <a:pt x="3958" y="3818"/>
                  </a:lnTo>
                  <a:lnTo>
                    <a:pt x="3966" y="3780"/>
                  </a:lnTo>
                  <a:lnTo>
                    <a:pt x="3972" y="3741"/>
                  </a:lnTo>
                  <a:lnTo>
                    <a:pt x="3977" y="3703"/>
                  </a:lnTo>
                  <a:lnTo>
                    <a:pt x="3981" y="36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" name="Google Shape;199;p4"/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</p:grpSpPr>
        <p:sp>
          <p:nvSpPr>
            <p:cNvPr id="200" name="Google Shape;200;p4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0" y="2018"/>
                  </a:moveTo>
                  <a:lnTo>
                    <a:pt x="3190" y="1202"/>
                  </a:lnTo>
                  <a:lnTo>
                    <a:pt x="4618" y="1202"/>
                  </a:lnTo>
                  <a:lnTo>
                    <a:pt x="4210" y="1610"/>
                  </a:lnTo>
                  <a:lnTo>
                    <a:pt x="4618" y="2018"/>
                  </a:lnTo>
                  <a:lnTo>
                    <a:pt x="3190" y="20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2" y="1062"/>
                  </a:moveTo>
                  <a:lnTo>
                    <a:pt x="3287" y="1074"/>
                  </a:lnTo>
                  <a:lnTo>
                    <a:pt x="3289" y="1087"/>
                  </a:lnTo>
                  <a:lnTo>
                    <a:pt x="3290" y="1100"/>
                  </a:lnTo>
                  <a:lnTo>
                    <a:pt x="3290" y="1102"/>
                  </a:lnTo>
                  <a:lnTo>
                    <a:pt x="4618" y="1102"/>
                  </a:lnTo>
                  <a:lnTo>
                    <a:pt x="4631" y="1103"/>
                  </a:lnTo>
                  <a:lnTo>
                    <a:pt x="4644" y="1105"/>
                  </a:lnTo>
                  <a:lnTo>
                    <a:pt x="4656" y="1110"/>
                  </a:lnTo>
                  <a:lnTo>
                    <a:pt x="4668" y="1115"/>
                  </a:lnTo>
                  <a:lnTo>
                    <a:pt x="4679" y="1123"/>
                  </a:lnTo>
                  <a:lnTo>
                    <a:pt x="4689" y="1131"/>
                  </a:lnTo>
                  <a:lnTo>
                    <a:pt x="4697" y="1141"/>
                  </a:lnTo>
                  <a:lnTo>
                    <a:pt x="4705" y="1152"/>
                  </a:lnTo>
                  <a:lnTo>
                    <a:pt x="4710" y="1164"/>
                  </a:lnTo>
                  <a:lnTo>
                    <a:pt x="4715" y="1176"/>
                  </a:lnTo>
                  <a:lnTo>
                    <a:pt x="4717" y="1189"/>
                  </a:lnTo>
                  <a:lnTo>
                    <a:pt x="4718" y="1202"/>
                  </a:lnTo>
                  <a:lnTo>
                    <a:pt x="4717" y="1215"/>
                  </a:lnTo>
                  <a:lnTo>
                    <a:pt x="4715" y="1228"/>
                  </a:lnTo>
                  <a:lnTo>
                    <a:pt x="4710" y="1240"/>
                  </a:lnTo>
                  <a:lnTo>
                    <a:pt x="4705" y="1252"/>
                  </a:lnTo>
                  <a:lnTo>
                    <a:pt x="4697" y="1263"/>
                  </a:lnTo>
                  <a:lnTo>
                    <a:pt x="4689" y="1273"/>
                  </a:lnTo>
                  <a:lnTo>
                    <a:pt x="4351" y="1610"/>
                  </a:lnTo>
                  <a:lnTo>
                    <a:pt x="4689" y="1947"/>
                  </a:lnTo>
                  <a:lnTo>
                    <a:pt x="4697" y="1957"/>
                  </a:lnTo>
                  <a:lnTo>
                    <a:pt x="4705" y="1968"/>
                  </a:lnTo>
                  <a:lnTo>
                    <a:pt x="4710" y="1980"/>
                  </a:lnTo>
                  <a:lnTo>
                    <a:pt x="4715" y="1992"/>
                  </a:lnTo>
                  <a:lnTo>
                    <a:pt x="4717" y="2005"/>
                  </a:lnTo>
                  <a:lnTo>
                    <a:pt x="4718" y="2018"/>
                  </a:lnTo>
                  <a:lnTo>
                    <a:pt x="4717" y="2031"/>
                  </a:lnTo>
                  <a:lnTo>
                    <a:pt x="4715" y="2044"/>
                  </a:lnTo>
                  <a:lnTo>
                    <a:pt x="4710" y="2056"/>
                  </a:lnTo>
                  <a:lnTo>
                    <a:pt x="4705" y="2068"/>
                  </a:lnTo>
                  <a:lnTo>
                    <a:pt x="4697" y="2079"/>
                  </a:lnTo>
                  <a:lnTo>
                    <a:pt x="4689" y="2089"/>
                  </a:lnTo>
                  <a:lnTo>
                    <a:pt x="4679" y="2097"/>
                  </a:lnTo>
                  <a:lnTo>
                    <a:pt x="4668" y="2105"/>
                  </a:lnTo>
                  <a:lnTo>
                    <a:pt x="4656" y="2110"/>
                  </a:lnTo>
                  <a:lnTo>
                    <a:pt x="4644" y="2115"/>
                  </a:lnTo>
                  <a:lnTo>
                    <a:pt x="4631" y="2117"/>
                  </a:lnTo>
                  <a:lnTo>
                    <a:pt x="4618" y="2118"/>
                  </a:lnTo>
                  <a:lnTo>
                    <a:pt x="3532" y="2118"/>
                  </a:lnTo>
                  <a:lnTo>
                    <a:pt x="3535" y="2135"/>
                  </a:lnTo>
                  <a:lnTo>
                    <a:pt x="3654" y="2337"/>
                  </a:lnTo>
                  <a:lnTo>
                    <a:pt x="3861" y="2538"/>
                  </a:lnTo>
                  <a:lnTo>
                    <a:pt x="4152" y="2732"/>
                  </a:lnTo>
                  <a:lnTo>
                    <a:pt x="4509" y="2917"/>
                  </a:lnTo>
                  <a:lnTo>
                    <a:pt x="4912" y="3095"/>
                  </a:lnTo>
                  <a:lnTo>
                    <a:pt x="5342" y="3269"/>
                  </a:lnTo>
                  <a:lnTo>
                    <a:pt x="5776" y="3445"/>
                  </a:lnTo>
                  <a:lnTo>
                    <a:pt x="5784" y="3448"/>
                  </a:lnTo>
                  <a:lnTo>
                    <a:pt x="6201" y="3631"/>
                  </a:lnTo>
                  <a:lnTo>
                    <a:pt x="6218" y="3640"/>
                  </a:lnTo>
                  <a:lnTo>
                    <a:pt x="6598" y="3837"/>
                  </a:lnTo>
                  <a:lnTo>
                    <a:pt x="6627" y="3854"/>
                  </a:lnTo>
                  <a:lnTo>
                    <a:pt x="6954" y="4073"/>
                  </a:lnTo>
                  <a:lnTo>
                    <a:pt x="6996" y="4106"/>
                  </a:lnTo>
                  <a:lnTo>
                    <a:pt x="7144" y="4250"/>
                  </a:lnTo>
                  <a:lnTo>
                    <a:pt x="7144" y="4567"/>
                  </a:lnTo>
                  <a:lnTo>
                    <a:pt x="7145" y="4583"/>
                  </a:lnTo>
                  <a:lnTo>
                    <a:pt x="7148" y="4599"/>
                  </a:lnTo>
                  <a:lnTo>
                    <a:pt x="7154" y="4615"/>
                  </a:lnTo>
                  <a:lnTo>
                    <a:pt x="7161" y="4630"/>
                  </a:lnTo>
                  <a:lnTo>
                    <a:pt x="7170" y="4643"/>
                  </a:lnTo>
                  <a:lnTo>
                    <a:pt x="7181" y="4655"/>
                  </a:lnTo>
                  <a:lnTo>
                    <a:pt x="7193" y="4666"/>
                  </a:lnTo>
                  <a:lnTo>
                    <a:pt x="7206" y="4675"/>
                  </a:lnTo>
                  <a:lnTo>
                    <a:pt x="7221" y="4682"/>
                  </a:lnTo>
                  <a:lnTo>
                    <a:pt x="7237" y="4688"/>
                  </a:lnTo>
                  <a:lnTo>
                    <a:pt x="7253" y="4691"/>
                  </a:lnTo>
                  <a:lnTo>
                    <a:pt x="7269" y="4692"/>
                  </a:lnTo>
                  <a:lnTo>
                    <a:pt x="7285" y="4691"/>
                  </a:lnTo>
                  <a:lnTo>
                    <a:pt x="7301" y="4688"/>
                  </a:lnTo>
                  <a:lnTo>
                    <a:pt x="7317" y="4682"/>
                  </a:lnTo>
                  <a:lnTo>
                    <a:pt x="7332" y="4675"/>
                  </a:lnTo>
                  <a:lnTo>
                    <a:pt x="7345" y="4666"/>
                  </a:lnTo>
                  <a:lnTo>
                    <a:pt x="7357" y="4655"/>
                  </a:lnTo>
                  <a:lnTo>
                    <a:pt x="7368" y="4643"/>
                  </a:lnTo>
                  <a:lnTo>
                    <a:pt x="7377" y="4630"/>
                  </a:lnTo>
                  <a:lnTo>
                    <a:pt x="7384" y="4615"/>
                  </a:lnTo>
                  <a:lnTo>
                    <a:pt x="7390" y="4599"/>
                  </a:lnTo>
                  <a:lnTo>
                    <a:pt x="7393" y="4583"/>
                  </a:lnTo>
                  <a:lnTo>
                    <a:pt x="7394" y="4573"/>
                  </a:lnTo>
                  <a:lnTo>
                    <a:pt x="7468" y="4700"/>
                  </a:lnTo>
                  <a:lnTo>
                    <a:pt x="7484" y="4731"/>
                  </a:lnTo>
                  <a:lnTo>
                    <a:pt x="7496" y="4764"/>
                  </a:lnTo>
                  <a:lnTo>
                    <a:pt x="7505" y="4798"/>
                  </a:lnTo>
                  <a:lnTo>
                    <a:pt x="7564" y="5124"/>
                  </a:lnTo>
                  <a:lnTo>
                    <a:pt x="7568" y="5160"/>
                  </a:lnTo>
                  <a:lnTo>
                    <a:pt x="7568" y="5196"/>
                  </a:lnTo>
                  <a:lnTo>
                    <a:pt x="7564" y="5232"/>
                  </a:lnTo>
                  <a:lnTo>
                    <a:pt x="7505" y="5558"/>
                  </a:lnTo>
                  <a:lnTo>
                    <a:pt x="7496" y="5592"/>
                  </a:lnTo>
                  <a:lnTo>
                    <a:pt x="7484" y="5625"/>
                  </a:lnTo>
                  <a:lnTo>
                    <a:pt x="7468" y="5656"/>
                  </a:lnTo>
                  <a:lnTo>
                    <a:pt x="7302" y="5939"/>
                  </a:lnTo>
                  <a:lnTo>
                    <a:pt x="7279" y="5973"/>
                  </a:lnTo>
                  <a:lnTo>
                    <a:pt x="7252" y="6003"/>
                  </a:lnTo>
                  <a:lnTo>
                    <a:pt x="6996" y="6250"/>
                  </a:lnTo>
                  <a:lnTo>
                    <a:pt x="6954" y="6284"/>
                  </a:lnTo>
                  <a:lnTo>
                    <a:pt x="6627" y="6503"/>
                  </a:lnTo>
                  <a:lnTo>
                    <a:pt x="6598" y="6520"/>
                  </a:lnTo>
                  <a:lnTo>
                    <a:pt x="6218" y="6717"/>
                  </a:lnTo>
                  <a:lnTo>
                    <a:pt x="6201" y="6725"/>
                  </a:lnTo>
                  <a:lnTo>
                    <a:pt x="5784" y="6908"/>
                  </a:lnTo>
                  <a:lnTo>
                    <a:pt x="5776" y="6912"/>
                  </a:lnTo>
                  <a:lnTo>
                    <a:pt x="5581" y="6991"/>
                  </a:lnTo>
                  <a:lnTo>
                    <a:pt x="5433" y="6991"/>
                  </a:lnTo>
                  <a:lnTo>
                    <a:pt x="5417" y="6992"/>
                  </a:lnTo>
                  <a:lnTo>
                    <a:pt x="5401" y="6995"/>
                  </a:lnTo>
                  <a:lnTo>
                    <a:pt x="5385" y="7001"/>
                  </a:lnTo>
                  <a:lnTo>
                    <a:pt x="5370" y="7008"/>
                  </a:lnTo>
                  <a:lnTo>
                    <a:pt x="5357" y="7017"/>
                  </a:lnTo>
                  <a:lnTo>
                    <a:pt x="5345" y="7028"/>
                  </a:lnTo>
                  <a:lnTo>
                    <a:pt x="5334" y="7040"/>
                  </a:lnTo>
                  <a:lnTo>
                    <a:pt x="5325" y="7054"/>
                  </a:lnTo>
                  <a:lnTo>
                    <a:pt x="5318" y="7068"/>
                  </a:lnTo>
                  <a:lnTo>
                    <a:pt x="5312" y="7084"/>
                  </a:lnTo>
                  <a:lnTo>
                    <a:pt x="5309" y="7100"/>
                  </a:lnTo>
                  <a:lnTo>
                    <a:pt x="5309" y="7101"/>
                  </a:lnTo>
                  <a:lnTo>
                    <a:pt x="4912" y="7262"/>
                  </a:lnTo>
                  <a:lnTo>
                    <a:pt x="4509" y="7440"/>
                  </a:lnTo>
                  <a:lnTo>
                    <a:pt x="4152" y="7625"/>
                  </a:lnTo>
                  <a:lnTo>
                    <a:pt x="3861" y="7819"/>
                  </a:lnTo>
                  <a:lnTo>
                    <a:pt x="3654" y="8020"/>
                  </a:lnTo>
                  <a:lnTo>
                    <a:pt x="3563" y="8174"/>
                  </a:lnTo>
                  <a:lnTo>
                    <a:pt x="3569" y="8183"/>
                  </a:lnTo>
                  <a:lnTo>
                    <a:pt x="3579" y="8197"/>
                  </a:lnTo>
                  <a:lnTo>
                    <a:pt x="3588" y="8212"/>
                  </a:lnTo>
                  <a:lnTo>
                    <a:pt x="3596" y="8227"/>
                  </a:lnTo>
                  <a:lnTo>
                    <a:pt x="3604" y="8243"/>
                  </a:lnTo>
                  <a:lnTo>
                    <a:pt x="3611" y="8258"/>
                  </a:lnTo>
                  <a:lnTo>
                    <a:pt x="3618" y="8274"/>
                  </a:lnTo>
                  <a:lnTo>
                    <a:pt x="3623" y="8290"/>
                  </a:lnTo>
                  <a:lnTo>
                    <a:pt x="3629" y="8306"/>
                  </a:lnTo>
                  <a:lnTo>
                    <a:pt x="3634" y="8323"/>
                  </a:lnTo>
                  <a:lnTo>
                    <a:pt x="3638" y="8339"/>
                  </a:lnTo>
                  <a:lnTo>
                    <a:pt x="3641" y="8356"/>
                  </a:lnTo>
                  <a:lnTo>
                    <a:pt x="3644" y="8373"/>
                  </a:lnTo>
                  <a:lnTo>
                    <a:pt x="3646" y="8390"/>
                  </a:lnTo>
                  <a:lnTo>
                    <a:pt x="3648" y="8407"/>
                  </a:lnTo>
                  <a:lnTo>
                    <a:pt x="3649" y="8424"/>
                  </a:lnTo>
                  <a:lnTo>
                    <a:pt x="3649" y="8441"/>
                  </a:lnTo>
                  <a:lnTo>
                    <a:pt x="3649" y="8458"/>
                  </a:lnTo>
                  <a:lnTo>
                    <a:pt x="3648" y="8476"/>
                  </a:lnTo>
                  <a:lnTo>
                    <a:pt x="3646" y="8493"/>
                  </a:lnTo>
                  <a:lnTo>
                    <a:pt x="3644" y="8510"/>
                  </a:lnTo>
                  <a:lnTo>
                    <a:pt x="3641" y="8527"/>
                  </a:lnTo>
                  <a:lnTo>
                    <a:pt x="3638" y="8543"/>
                  </a:lnTo>
                  <a:lnTo>
                    <a:pt x="3634" y="8560"/>
                  </a:lnTo>
                  <a:lnTo>
                    <a:pt x="3629" y="8577"/>
                  </a:lnTo>
                  <a:lnTo>
                    <a:pt x="3623" y="8593"/>
                  </a:lnTo>
                  <a:lnTo>
                    <a:pt x="3618" y="8609"/>
                  </a:lnTo>
                  <a:lnTo>
                    <a:pt x="3611" y="8625"/>
                  </a:lnTo>
                  <a:lnTo>
                    <a:pt x="3604" y="8640"/>
                  </a:lnTo>
                  <a:lnTo>
                    <a:pt x="3596" y="8656"/>
                  </a:lnTo>
                  <a:lnTo>
                    <a:pt x="3588" y="8671"/>
                  </a:lnTo>
                  <a:lnTo>
                    <a:pt x="3579" y="8686"/>
                  </a:lnTo>
                  <a:lnTo>
                    <a:pt x="3569" y="8700"/>
                  </a:lnTo>
                  <a:lnTo>
                    <a:pt x="3559" y="8714"/>
                  </a:lnTo>
                  <a:lnTo>
                    <a:pt x="3549" y="8727"/>
                  </a:lnTo>
                  <a:lnTo>
                    <a:pt x="3538" y="8740"/>
                  </a:lnTo>
                  <a:lnTo>
                    <a:pt x="3526" y="8753"/>
                  </a:lnTo>
                  <a:lnTo>
                    <a:pt x="3514" y="8766"/>
                  </a:lnTo>
                  <a:lnTo>
                    <a:pt x="3502" y="8777"/>
                  </a:lnTo>
                  <a:lnTo>
                    <a:pt x="3489" y="8789"/>
                  </a:lnTo>
                  <a:lnTo>
                    <a:pt x="3476" y="8800"/>
                  </a:lnTo>
                  <a:lnTo>
                    <a:pt x="3463" y="8810"/>
                  </a:lnTo>
                  <a:lnTo>
                    <a:pt x="3449" y="8820"/>
                  </a:lnTo>
                  <a:lnTo>
                    <a:pt x="3435" y="8830"/>
                  </a:lnTo>
                  <a:lnTo>
                    <a:pt x="3420" y="8839"/>
                  </a:lnTo>
                  <a:lnTo>
                    <a:pt x="3405" y="8847"/>
                  </a:lnTo>
                  <a:lnTo>
                    <a:pt x="3389" y="8855"/>
                  </a:lnTo>
                  <a:lnTo>
                    <a:pt x="3374" y="8862"/>
                  </a:lnTo>
                  <a:lnTo>
                    <a:pt x="3358" y="8869"/>
                  </a:lnTo>
                  <a:lnTo>
                    <a:pt x="3342" y="8874"/>
                  </a:lnTo>
                  <a:lnTo>
                    <a:pt x="3326" y="8880"/>
                  </a:lnTo>
                  <a:lnTo>
                    <a:pt x="3309" y="8884"/>
                  </a:lnTo>
                  <a:lnTo>
                    <a:pt x="3292" y="8889"/>
                  </a:lnTo>
                  <a:lnTo>
                    <a:pt x="3276" y="8892"/>
                  </a:lnTo>
                  <a:lnTo>
                    <a:pt x="3259" y="8895"/>
                  </a:lnTo>
                  <a:lnTo>
                    <a:pt x="3242" y="8897"/>
                  </a:lnTo>
                  <a:lnTo>
                    <a:pt x="3225" y="8899"/>
                  </a:lnTo>
                  <a:lnTo>
                    <a:pt x="3207" y="8900"/>
                  </a:lnTo>
                  <a:lnTo>
                    <a:pt x="3190" y="8900"/>
                  </a:lnTo>
                  <a:lnTo>
                    <a:pt x="3173" y="8900"/>
                  </a:lnTo>
                  <a:lnTo>
                    <a:pt x="3156" y="8899"/>
                  </a:lnTo>
                  <a:lnTo>
                    <a:pt x="3139" y="8897"/>
                  </a:lnTo>
                  <a:lnTo>
                    <a:pt x="3122" y="8895"/>
                  </a:lnTo>
                  <a:lnTo>
                    <a:pt x="3105" y="8892"/>
                  </a:lnTo>
                  <a:lnTo>
                    <a:pt x="3088" y="8889"/>
                  </a:lnTo>
                  <a:lnTo>
                    <a:pt x="3072" y="8884"/>
                  </a:lnTo>
                  <a:lnTo>
                    <a:pt x="3055" y="8880"/>
                  </a:lnTo>
                  <a:lnTo>
                    <a:pt x="3039" y="8874"/>
                  </a:lnTo>
                  <a:lnTo>
                    <a:pt x="3023" y="8869"/>
                  </a:lnTo>
                  <a:lnTo>
                    <a:pt x="3007" y="8862"/>
                  </a:lnTo>
                  <a:lnTo>
                    <a:pt x="2992" y="8855"/>
                  </a:lnTo>
                  <a:lnTo>
                    <a:pt x="2976" y="8847"/>
                  </a:lnTo>
                  <a:lnTo>
                    <a:pt x="2961" y="8839"/>
                  </a:lnTo>
                  <a:lnTo>
                    <a:pt x="2946" y="8830"/>
                  </a:lnTo>
                  <a:lnTo>
                    <a:pt x="2932" y="8820"/>
                  </a:lnTo>
                  <a:lnTo>
                    <a:pt x="2918" y="8810"/>
                  </a:lnTo>
                  <a:lnTo>
                    <a:pt x="2904" y="8800"/>
                  </a:lnTo>
                  <a:lnTo>
                    <a:pt x="2891" y="8789"/>
                  </a:lnTo>
                  <a:lnTo>
                    <a:pt x="2878" y="8777"/>
                  </a:lnTo>
                  <a:lnTo>
                    <a:pt x="2866" y="8766"/>
                  </a:lnTo>
                  <a:lnTo>
                    <a:pt x="2854" y="8753"/>
                  </a:lnTo>
                  <a:lnTo>
                    <a:pt x="2842" y="8740"/>
                  </a:lnTo>
                  <a:lnTo>
                    <a:pt x="2832" y="8727"/>
                  </a:lnTo>
                  <a:lnTo>
                    <a:pt x="2821" y="8714"/>
                  </a:lnTo>
                  <a:lnTo>
                    <a:pt x="2811" y="8700"/>
                  </a:lnTo>
                  <a:lnTo>
                    <a:pt x="2802" y="8686"/>
                  </a:lnTo>
                  <a:lnTo>
                    <a:pt x="2793" y="8671"/>
                  </a:lnTo>
                  <a:lnTo>
                    <a:pt x="2785" y="8656"/>
                  </a:lnTo>
                  <a:lnTo>
                    <a:pt x="2777" y="8640"/>
                  </a:lnTo>
                  <a:lnTo>
                    <a:pt x="2770" y="8625"/>
                  </a:lnTo>
                  <a:lnTo>
                    <a:pt x="2763" y="8609"/>
                  </a:lnTo>
                  <a:lnTo>
                    <a:pt x="2757" y="8593"/>
                  </a:lnTo>
                  <a:lnTo>
                    <a:pt x="2752" y="8577"/>
                  </a:lnTo>
                  <a:lnTo>
                    <a:pt x="2747" y="8560"/>
                  </a:lnTo>
                  <a:lnTo>
                    <a:pt x="2743" y="8543"/>
                  </a:lnTo>
                  <a:lnTo>
                    <a:pt x="2739" y="8527"/>
                  </a:lnTo>
                  <a:lnTo>
                    <a:pt x="2736" y="8510"/>
                  </a:lnTo>
                  <a:lnTo>
                    <a:pt x="2734" y="8493"/>
                  </a:lnTo>
                  <a:lnTo>
                    <a:pt x="2732" y="8476"/>
                  </a:lnTo>
                  <a:lnTo>
                    <a:pt x="2731" y="8458"/>
                  </a:lnTo>
                  <a:lnTo>
                    <a:pt x="2731" y="8441"/>
                  </a:lnTo>
                  <a:lnTo>
                    <a:pt x="2731" y="8424"/>
                  </a:lnTo>
                  <a:lnTo>
                    <a:pt x="2732" y="8407"/>
                  </a:lnTo>
                  <a:lnTo>
                    <a:pt x="2734" y="8390"/>
                  </a:lnTo>
                  <a:lnTo>
                    <a:pt x="2736" y="8373"/>
                  </a:lnTo>
                  <a:lnTo>
                    <a:pt x="2739" y="8356"/>
                  </a:lnTo>
                  <a:lnTo>
                    <a:pt x="2743" y="8339"/>
                  </a:lnTo>
                  <a:lnTo>
                    <a:pt x="2747" y="8323"/>
                  </a:lnTo>
                  <a:lnTo>
                    <a:pt x="2752" y="8306"/>
                  </a:lnTo>
                  <a:lnTo>
                    <a:pt x="2757" y="8290"/>
                  </a:lnTo>
                  <a:lnTo>
                    <a:pt x="2763" y="8274"/>
                  </a:lnTo>
                  <a:lnTo>
                    <a:pt x="2770" y="8258"/>
                  </a:lnTo>
                  <a:lnTo>
                    <a:pt x="2777" y="8243"/>
                  </a:lnTo>
                  <a:lnTo>
                    <a:pt x="2785" y="8227"/>
                  </a:lnTo>
                  <a:lnTo>
                    <a:pt x="2793" y="8212"/>
                  </a:lnTo>
                  <a:lnTo>
                    <a:pt x="2802" y="8197"/>
                  </a:lnTo>
                  <a:lnTo>
                    <a:pt x="2811" y="8183"/>
                  </a:lnTo>
                  <a:lnTo>
                    <a:pt x="2821" y="8169"/>
                  </a:lnTo>
                  <a:lnTo>
                    <a:pt x="2832" y="8155"/>
                  </a:lnTo>
                  <a:lnTo>
                    <a:pt x="2842" y="8142"/>
                  </a:lnTo>
                  <a:lnTo>
                    <a:pt x="2854" y="8129"/>
                  </a:lnTo>
                  <a:lnTo>
                    <a:pt x="2866" y="8117"/>
                  </a:lnTo>
                  <a:lnTo>
                    <a:pt x="2878" y="8105"/>
                  </a:lnTo>
                  <a:lnTo>
                    <a:pt x="2891" y="8093"/>
                  </a:lnTo>
                  <a:lnTo>
                    <a:pt x="2904" y="8083"/>
                  </a:lnTo>
                  <a:lnTo>
                    <a:pt x="2918" y="8072"/>
                  </a:lnTo>
                  <a:lnTo>
                    <a:pt x="2932" y="8062"/>
                  </a:lnTo>
                  <a:lnTo>
                    <a:pt x="2946" y="8053"/>
                  </a:lnTo>
                  <a:lnTo>
                    <a:pt x="2958" y="8046"/>
                  </a:lnTo>
                  <a:lnTo>
                    <a:pt x="2963" y="8027"/>
                  </a:lnTo>
                  <a:lnTo>
                    <a:pt x="2975" y="7994"/>
                  </a:lnTo>
                  <a:lnTo>
                    <a:pt x="2991" y="7963"/>
                  </a:lnTo>
                  <a:lnTo>
                    <a:pt x="3065" y="7836"/>
                  </a:lnTo>
                  <a:lnTo>
                    <a:pt x="3066" y="7845"/>
                  </a:lnTo>
                  <a:lnTo>
                    <a:pt x="3069" y="7861"/>
                  </a:lnTo>
                  <a:lnTo>
                    <a:pt x="3075" y="7877"/>
                  </a:lnTo>
                  <a:lnTo>
                    <a:pt x="3082" y="7892"/>
                  </a:lnTo>
                  <a:lnTo>
                    <a:pt x="3091" y="7905"/>
                  </a:lnTo>
                  <a:lnTo>
                    <a:pt x="3102" y="7917"/>
                  </a:lnTo>
                  <a:lnTo>
                    <a:pt x="3114" y="7928"/>
                  </a:lnTo>
                  <a:lnTo>
                    <a:pt x="3128" y="7937"/>
                  </a:lnTo>
                  <a:lnTo>
                    <a:pt x="3142" y="7944"/>
                  </a:lnTo>
                  <a:lnTo>
                    <a:pt x="3158" y="7950"/>
                  </a:lnTo>
                  <a:lnTo>
                    <a:pt x="3174" y="7953"/>
                  </a:lnTo>
                  <a:lnTo>
                    <a:pt x="3190" y="7954"/>
                  </a:lnTo>
                  <a:lnTo>
                    <a:pt x="3206" y="7953"/>
                  </a:lnTo>
                  <a:lnTo>
                    <a:pt x="3222" y="7950"/>
                  </a:lnTo>
                  <a:lnTo>
                    <a:pt x="3238" y="7944"/>
                  </a:lnTo>
                  <a:lnTo>
                    <a:pt x="3252" y="7937"/>
                  </a:lnTo>
                  <a:lnTo>
                    <a:pt x="3266" y="7928"/>
                  </a:lnTo>
                  <a:lnTo>
                    <a:pt x="3278" y="7917"/>
                  </a:lnTo>
                  <a:lnTo>
                    <a:pt x="3289" y="7905"/>
                  </a:lnTo>
                  <a:lnTo>
                    <a:pt x="3298" y="7892"/>
                  </a:lnTo>
                  <a:lnTo>
                    <a:pt x="3305" y="7877"/>
                  </a:lnTo>
                  <a:lnTo>
                    <a:pt x="3311" y="7861"/>
                  </a:lnTo>
                  <a:lnTo>
                    <a:pt x="3314" y="7845"/>
                  </a:lnTo>
                  <a:lnTo>
                    <a:pt x="3315" y="7829"/>
                  </a:lnTo>
                  <a:lnTo>
                    <a:pt x="3315" y="7513"/>
                  </a:lnTo>
                  <a:lnTo>
                    <a:pt x="3463" y="7369"/>
                  </a:lnTo>
                  <a:lnTo>
                    <a:pt x="3505" y="7336"/>
                  </a:lnTo>
                  <a:lnTo>
                    <a:pt x="3832" y="7117"/>
                  </a:lnTo>
                  <a:lnTo>
                    <a:pt x="3861" y="7100"/>
                  </a:lnTo>
                  <a:lnTo>
                    <a:pt x="4241" y="6903"/>
                  </a:lnTo>
                  <a:lnTo>
                    <a:pt x="4258" y="6894"/>
                  </a:lnTo>
                  <a:lnTo>
                    <a:pt x="4675" y="6711"/>
                  </a:lnTo>
                  <a:lnTo>
                    <a:pt x="4683" y="6708"/>
                  </a:lnTo>
                  <a:lnTo>
                    <a:pt x="5117" y="6532"/>
                  </a:lnTo>
                  <a:lnTo>
                    <a:pt x="5547" y="6358"/>
                  </a:lnTo>
                  <a:lnTo>
                    <a:pt x="5950" y="6180"/>
                  </a:lnTo>
                  <a:lnTo>
                    <a:pt x="6307" y="5995"/>
                  </a:lnTo>
                  <a:lnTo>
                    <a:pt x="6598" y="5800"/>
                  </a:lnTo>
                  <a:lnTo>
                    <a:pt x="6805" y="5600"/>
                  </a:lnTo>
                  <a:lnTo>
                    <a:pt x="6924" y="5398"/>
                  </a:lnTo>
                  <a:lnTo>
                    <a:pt x="6964" y="5178"/>
                  </a:lnTo>
                  <a:lnTo>
                    <a:pt x="6924" y="4959"/>
                  </a:lnTo>
                  <a:lnTo>
                    <a:pt x="6805" y="4757"/>
                  </a:lnTo>
                  <a:lnTo>
                    <a:pt x="6598" y="4556"/>
                  </a:lnTo>
                  <a:lnTo>
                    <a:pt x="6307" y="4362"/>
                  </a:lnTo>
                  <a:lnTo>
                    <a:pt x="5950" y="4177"/>
                  </a:lnTo>
                  <a:lnTo>
                    <a:pt x="5547" y="3999"/>
                  </a:lnTo>
                  <a:lnTo>
                    <a:pt x="5117" y="3825"/>
                  </a:lnTo>
                  <a:lnTo>
                    <a:pt x="4683" y="3649"/>
                  </a:lnTo>
                  <a:lnTo>
                    <a:pt x="4675" y="3646"/>
                  </a:lnTo>
                  <a:lnTo>
                    <a:pt x="4258" y="3463"/>
                  </a:lnTo>
                  <a:lnTo>
                    <a:pt x="4241" y="3454"/>
                  </a:lnTo>
                  <a:lnTo>
                    <a:pt x="3861" y="3257"/>
                  </a:lnTo>
                  <a:lnTo>
                    <a:pt x="3832" y="3240"/>
                  </a:lnTo>
                  <a:lnTo>
                    <a:pt x="3505" y="3021"/>
                  </a:lnTo>
                  <a:lnTo>
                    <a:pt x="3463" y="2988"/>
                  </a:lnTo>
                  <a:lnTo>
                    <a:pt x="3283" y="2814"/>
                  </a:lnTo>
                  <a:lnTo>
                    <a:pt x="3289" y="2807"/>
                  </a:lnTo>
                  <a:lnTo>
                    <a:pt x="3298" y="2794"/>
                  </a:lnTo>
                  <a:lnTo>
                    <a:pt x="3305" y="2779"/>
                  </a:lnTo>
                  <a:lnTo>
                    <a:pt x="3311" y="2763"/>
                  </a:lnTo>
                  <a:lnTo>
                    <a:pt x="3314" y="2747"/>
                  </a:lnTo>
                  <a:lnTo>
                    <a:pt x="3315" y="2731"/>
                  </a:lnTo>
                  <a:lnTo>
                    <a:pt x="3315" y="2324"/>
                  </a:lnTo>
                  <a:lnTo>
                    <a:pt x="3314" y="2308"/>
                  </a:lnTo>
                  <a:lnTo>
                    <a:pt x="3311" y="2292"/>
                  </a:lnTo>
                  <a:lnTo>
                    <a:pt x="3305" y="2276"/>
                  </a:lnTo>
                  <a:lnTo>
                    <a:pt x="3298" y="2262"/>
                  </a:lnTo>
                  <a:lnTo>
                    <a:pt x="3289" y="2248"/>
                  </a:lnTo>
                  <a:lnTo>
                    <a:pt x="3278" y="2236"/>
                  </a:lnTo>
                  <a:lnTo>
                    <a:pt x="3266" y="2225"/>
                  </a:lnTo>
                  <a:lnTo>
                    <a:pt x="3252" y="2216"/>
                  </a:lnTo>
                  <a:lnTo>
                    <a:pt x="3238" y="2209"/>
                  </a:lnTo>
                  <a:lnTo>
                    <a:pt x="3222" y="2203"/>
                  </a:lnTo>
                  <a:lnTo>
                    <a:pt x="3206" y="2200"/>
                  </a:lnTo>
                  <a:lnTo>
                    <a:pt x="3190" y="2199"/>
                  </a:lnTo>
                  <a:lnTo>
                    <a:pt x="3174" y="2200"/>
                  </a:lnTo>
                  <a:lnTo>
                    <a:pt x="3158" y="2203"/>
                  </a:lnTo>
                  <a:lnTo>
                    <a:pt x="3142" y="2209"/>
                  </a:lnTo>
                  <a:lnTo>
                    <a:pt x="3128" y="2216"/>
                  </a:lnTo>
                  <a:lnTo>
                    <a:pt x="3114" y="2225"/>
                  </a:lnTo>
                  <a:lnTo>
                    <a:pt x="3102" y="2236"/>
                  </a:lnTo>
                  <a:lnTo>
                    <a:pt x="3091" y="2248"/>
                  </a:lnTo>
                  <a:lnTo>
                    <a:pt x="3082" y="2262"/>
                  </a:lnTo>
                  <a:lnTo>
                    <a:pt x="3075" y="2276"/>
                  </a:lnTo>
                  <a:lnTo>
                    <a:pt x="3069" y="2292"/>
                  </a:lnTo>
                  <a:lnTo>
                    <a:pt x="3066" y="2308"/>
                  </a:lnTo>
                  <a:lnTo>
                    <a:pt x="3065" y="2324"/>
                  </a:lnTo>
                  <a:lnTo>
                    <a:pt x="3065" y="2520"/>
                  </a:lnTo>
                  <a:lnTo>
                    <a:pt x="2991" y="2394"/>
                  </a:lnTo>
                  <a:lnTo>
                    <a:pt x="2975" y="2363"/>
                  </a:lnTo>
                  <a:lnTo>
                    <a:pt x="2963" y="2330"/>
                  </a:lnTo>
                  <a:lnTo>
                    <a:pt x="2954" y="2296"/>
                  </a:lnTo>
                  <a:lnTo>
                    <a:pt x="2895" y="1970"/>
                  </a:lnTo>
                  <a:lnTo>
                    <a:pt x="2890" y="1931"/>
                  </a:lnTo>
                  <a:lnTo>
                    <a:pt x="2891" y="1892"/>
                  </a:lnTo>
                  <a:lnTo>
                    <a:pt x="2897" y="1853"/>
                  </a:lnTo>
                  <a:lnTo>
                    <a:pt x="2907" y="1815"/>
                  </a:lnTo>
                  <a:lnTo>
                    <a:pt x="2923" y="1779"/>
                  </a:lnTo>
                  <a:lnTo>
                    <a:pt x="2943" y="1745"/>
                  </a:lnTo>
                  <a:lnTo>
                    <a:pt x="2968" y="1715"/>
                  </a:lnTo>
                  <a:lnTo>
                    <a:pt x="2996" y="1687"/>
                  </a:lnTo>
                  <a:lnTo>
                    <a:pt x="3027" y="1664"/>
                  </a:lnTo>
                  <a:lnTo>
                    <a:pt x="3062" y="1645"/>
                  </a:lnTo>
                  <a:lnTo>
                    <a:pt x="3090" y="1634"/>
                  </a:lnTo>
                  <a:lnTo>
                    <a:pt x="3090" y="1202"/>
                  </a:lnTo>
                  <a:lnTo>
                    <a:pt x="3090" y="1100"/>
                  </a:lnTo>
                  <a:lnTo>
                    <a:pt x="3091" y="1087"/>
                  </a:lnTo>
                  <a:lnTo>
                    <a:pt x="3093" y="1074"/>
                  </a:lnTo>
                  <a:lnTo>
                    <a:pt x="3098" y="1062"/>
                  </a:lnTo>
                  <a:lnTo>
                    <a:pt x="3103" y="1050"/>
                  </a:lnTo>
                  <a:lnTo>
                    <a:pt x="3111" y="1039"/>
                  </a:lnTo>
                  <a:lnTo>
                    <a:pt x="3119" y="1029"/>
                  </a:lnTo>
                  <a:lnTo>
                    <a:pt x="3129" y="1021"/>
                  </a:lnTo>
                  <a:lnTo>
                    <a:pt x="3140" y="1013"/>
                  </a:lnTo>
                  <a:lnTo>
                    <a:pt x="3152" y="1008"/>
                  </a:lnTo>
                  <a:lnTo>
                    <a:pt x="3164" y="1003"/>
                  </a:lnTo>
                  <a:lnTo>
                    <a:pt x="3177" y="1001"/>
                  </a:lnTo>
                  <a:lnTo>
                    <a:pt x="3190" y="1000"/>
                  </a:lnTo>
                  <a:lnTo>
                    <a:pt x="3203" y="1001"/>
                  </a:lnTo>
                  <a:lnTo>
                    <a:pt x="3216" y="1003"/>
                  </a:lnTo>
                  <a:lnTo>
                    <a:pt x="3228" y="1008"/>
                  </a:lnTo>
                  <a:lnTo>
                    <a:pt x="3240" y="1013"/>
                  </a:lnTo>
                  <a:lnTo>
                    <a:pt x="3251" y="1021"/>
                  </a:lnTo>
                  <a:lnTo>
                    <a:pt x="3261" y="1029"/>
                  </a:lnTo>
                  <a:lnTo>
                    <a:pt x="3269" y="1039"/>
                  </a:lnTo>
                  <a:lnTo>
                    <a:pt x="3277" y="1050"/>
                  </a:lnTo>
                  <a:lnTo>
                    <a:pt x="3282" y="1062"/>
                  </a:lnTo>
                  <a:close/>
                  <a:moveTo>
                    <a:pt x="4377" y="1302"/>
                  </a:moveTo>
                  <a:lnTo>
                    <a:pt x="3290" y="1302"/>
                  </a:lnTo>
                  <a:lnTo>
                    <a:pt x="3290" y="1633"/>
                  </a:lnTo>
                  <a:lnTo>
                    <a:pt x="3291" y="1633"/>
                  </a:lnTo>
                  <a:lnTo>
                    <a:pt x="3327" y="1649"/>
                  </a:lnTo>
                  <a:lnTo>
                    <a:pt x="3361" y="1669"/>
                  </a:lnTo>
                  <a:lnTo>
                    <a:pt x="3391" y="1694"/>
                  </a:lnTo>
                  <a:lnTo>
                    <a:pt x="3419" y="1722"/>
                  </a:lnTo>
                  <a:lnTo>
                    <a:pt x="3442" y="1753"/>
                  </a:lnTo>
                  <a:lnTo>
                    <a:pt x="3461" y="1788"/>
                  </a:lnTo>
                  <a:lnTo>
                    <a:pt x="3476" y="1824"/>
                  </a:lnTo>
                  <a:lnTo>
                    <a:pt x="3485" y="1862"/>
                  </a:lnTo>
                  <a:lnTo>
                    <a:pt x="3495" y="1918"/>
                  </a:lnTo>
                  <a:lnTo>
                    <a:pt x="4377" y="1918"/>
                  </a:lnTo>
                  <a:lnTo>
                    <a:pt x="4139" y="1681"/>
                  </a:lnTo>
                  <a:lnTo>
                    <a:pt x="4131" y="1671"/>
                  </a:lnTo>
                  <a:lnTo>
                    <a:pt x="4123" y="1660"/>
                  </a:lnTo>
                  <a:lnTo>
                    <a:pt x="4118" y="1648"/>
                  </a:lnTo>
                  <a:lnTo>
                    <a:pt x="4113" y="1636"/>
                  </a:lnTo>
                  <a:lnTo>
                    <a:pt x="4111" y="1623"/>
                  </a:lnTo>
                  <a:lnTo>
                    <a:pt x="4110" y="1610"/>
                  </a:lnTo>
                  <a:lnTo>
                    <a:pt x="4111" y="1597"/>
                  </a:lnTo>
                  <a:lnTo>
                    <a:pt x="4113" y="1584"/>
                  </a:lnTo>
                  <a:lnTo>
                    <a:pt x="4118" y="1572"/>
                  </a:lnTo>
                  <a:lnTo>
                    <a:pt x="4123" y="1560"/>
                  </a:lnTo>
                  <a:lnTo>
                    <a:pt x="4131" y="1549"/>
                  </a:lnTo>
                  <a:lnTo>
                    <a:pt x="4139" y="1539"/>
                  </a:lnTo>
                  <a:lnTo>
                    <a:pt x="4377" y="1302"/>
                  </a:lnTo>
                  <a:close/>
                  <a:moveTo>
                    <a:pt x="5481" y="3764"/>
                  </a:moveTo>
                  <a:lnTo>
                    <a:pt x="5496" y="3757"/>
                  </a:lnTo>
                  <a:lnTo>
                    <a:pt x="5509" y="3748"/>
                  </a:lnTo>
                  <a:lnTo>
                    <a:pt x="5521" y="3737"/>
                  </a:lnTo>
                  <a:lnTo>
                    <a:pt x="5532" y="3725"/>
                  </a:lnTo>
                  <a:lnTo>
                    <a:pt x="5541" y="3712"/>
                  </a:lnTo>
                  <a:lnTo>
                    <a:pt x="5548" y="3697"/>
                  </a:lnTo>
                  <a:lnTo>
                    <a:pt x="5554" y="3681"/>
                  </a:lnTo>
                  <a:lnTo>
                    <a:pt x="5557" y="3665"/>
                  </a:lnTo>
                  <a:lnTo>
                    <a:pt x="5558" y="3649"/>
                  </a:lnTo>
                  <a:lnTo>
                    <a:pt x="5557" y="3633"/>
                  </a:lnTo>
                  <a:lnTo>
                    <a:pt x="5554" y="3617"/>
                  </a:lnTo>
                  <a:lnTo>
                    <a:pt x="5548" y="3601"/>
                  </a:lnTo>
                  <a:lnTo>
                    <a:pt x="5541" y="3586"/>
                  </a:lnTo>
                  <a:lnTo>
                    <a:pt x="5532" y="3573"/>
                  </a:lnTo>
                  <a:lnTo>
                    <a:pt x="5521" y="3561"/>
                  </a:lnTo>
                  <a:lnTo>
                    <a:pt x="5509" y="3550"/>
                  </a:lnTo>
                  <a:lnTo>
                    <a:pt x="5496" y="3541"/>
                  </a:lnTo>
                  <a:lnTo>
                    <a:pt x="5481" y="3534"/>
                  </a:lnTo>
                  <a:lnTo>
                    <a:pt x="5465" y="3528"/>
                  </a:lnTo>
                  <a:lnTo>
                    <a:pt x="5449" y="3525"/>
                  </a:lnTo>
                  <a:lnTo>
                    <a:pt x="5433" y="3524"/>
                  </a:lnTo>
                  <a:lnTo>
                    <a:pt x="5025" y="3524"/>
                  </a:lnTo>
                  <a:lnTo>
                    <a:pt x="5009" y="3525"/>
                  </a:lnTo>
                  <a:lnTo>
                    <a:pt x="4993" y="3528"/>
                  </a:lnTo>
                  <a:lnTo>
                    <a:pt x="4977" y="3534"/>
                  </a:lnTo>
                  <a:lnTo>
                    <a:pt x="4962" y="3541"/>
                  </a:lnTo>
                  <a:lnTo>
                    <a:pt x="4949" y="3550"/>
                  </a:lnTo>
                  <a:lnTo>
                    <a:pt x="4937" y="3561"/>
                  </a:lnTo>
                  <a:lnTo>
                    <a:pt x="4926" y="3573"/>
                  </a:lnTo>
                  <a:lnTo>
                    <a:pt x="4917" y="3586"/>
                  </a:lnTo>
                  <a:lnTo>
                    <a:pt x="4910" y="3601"/>
                  </a:lnTo>
                  <a:lnTo>
                    <a:pt x="4904" y="3617"/>
                  </a:lnTo>
                  <a:lnTo>
                    <a:pt x="4901" y="3633"/>
                  </a:lnTo>
                  <a:lnTo>
                    <a:pt x="4900" y="3649"/>
                  </a:lnTo>
                  <a:lnTo>
                    <a:pt x="4901" y="3665"/>
                  </a:lnTo>
                  <a:lnTo>
                    <a:pt x="4904" y="3681"/>
                  </a:lnTo>
                  <a:lnTo>
                    <a:pt x="4910" y="3697"/>
                  </a:lnTo>
                  <a:lnTo>
                    <a:pt x="4917" y="3712"/>
                  </a:lnTo>
                  <a:lnTo>
                    <a:pt x="4926" y="3725"/>
                  </a:lnTo>
                  <a:lnTo>
                    <a:pt x="4937" y="3737"/>
                  </a:lnTo>
                  <a:lnTo>
                    <a:pt x="4949" y="3748"/>
                  </a:lnTo>
                  <a:lnTo>
                    <a:pt x="4962" y="3757"/>
                  </a:lnTo>
                  <a:lnTo>
                    <a:pt x="4977" y="3764"/>
                  </a:lnTo>
                  <a:lnTo>
                    <a:pt x="4993" y="3770"/>
                  </a:lnTo>
                  <a:lnTo>
                    <a:pt x="5009" y="3773"/>
                  </a:lnTo>
                  <a:lnTo>
                    <a:pt x="5025" y="3774"/>
                  </a:lnTo>
                  <a:lnTo>
                    <a:pt x="5433" y="3774"/>
                  </a:lnTo>
                  <a:lnTo>
                    <a:pt x="5449" y="3773"/>
                  </a:lnTo>
                  <a:lnTo>
                    <a:pt x="5465" y="3770"/>
                  </a:lnTo>
                  <a:lnTo>
                    <a:pt x="5481" y="376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2" name="Google Shape;202;p4"/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</p:grpSpPr>
        <p:sp>
          <p:nvSpPr>
            <p:cNvPr id="203" name="Google Shape;203;p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4" y="5000"/>
                  </a:moveTo>
                  <a:lnTo>
                    <a:pt x="5664" y="5025"/>
                  </a:lnTo>
                  <a:lnTo>
                    <a:pt x="5662" y="5050"/>
                  </a:lnTo>
                  <a:lnTo>
                    <a:pt x="5660" y="5075"/>
                  </a:lnTo>
                  <a:lnTo>
                    <a:pt x="5657" y="5099"/>
                  </a:lnTo>
                  <a:lnTo>
                    <a:pt x="5652" y="5124"/>
                  </a:lnTo>
                  <a:lnTo>
                    <a:pt x="5647" y="5148"/>
                  </a:lnTo>
                  <a:lnTo>
                    <a:pt x="5641" y="5172"/>
                  </a:lnTo>
                  <a:lnTo>
                    <a:pt x="5634" y="5196"/>
                  </a:lnTo>
                  <a:lnTo>
                    <a:pt x="5627" y="5219"/>
                  </a:lnTo>
                  <a:lnTo>
                    <a:pt x="5618" y="5242"/>
                  </a:lnTo>
                  <a:lnTo>
                    <a:pt x="5609" y="5265"/>
                  </a:lnTo>
                  <a:lnTo>
                    <a:pt x="5598" y="5288"/>
                  </a:lnTo>
                  <a:lnTo>
                    <a:pt x="5587" y="5310"/>
                  </a:lnTo>
                  <a:lnTo>
                    <a:pt x="5575" y="5332"/>
                  </a:lnTo>
                  <a:lnTo>
                    <a:pt x="5562" y="5353"/>
                  </a:lnTo>
                  <a:lnTo>
                    <a:pt x="5549" y="5374"/>
                  </a:lnTo>
                  <a:lnTo>
                    <a:pt x="5534" y="5394"/>
                  </a:lnTo>
                  <a:lnTo>
                    <a:pt x="5519" y="5414"/>
                  </a:lnTo>
                  <a:lnTo>
                    <a:pt x="5503" y="5433"/>
                  </a:lnTo>
                  <a:lnTo>
                    <a:pt x="5487" y="5452"/>
                  </a:lnTo>
                  <a:lnTo>
                    <a:pt x="5470" y="5470"/>
                  </a:lnTo>
                  <a:lnTo>
                    <a:pt x="5452" y="5487"/>
                  </a:lnTo>
                  <a:lnTo>
                    <a:pt x="5433" y="5503"/>
                  </a:lnTo>
                  <a:lnTo>
                    <a:pt x="5414" y="5519"/>
                  </a:lnTo>
                  <a:lnTo>
                    <a:pt x="5394" y="5534"/>
                  </a:lnTo>
                  <a:lnTo>
                    <a:pt x="5374" y="5549"/>
                  </a:lnTo>
                  <a:lnTo>
                    <a:pt x="5353" y="5562"/>
                  </a:lnTo>
                  <a:lnTo>
                    <a:pt x="5332" y="5575"/>
                  </a:lnTo>
                  <a:lnTo>
                    <a:pt x="5310" y="5587"/>
                  </a:lnTo>
                  <a:lnTo>
                    <a:pt x="5288" y="5598"/>
                  </a:lnTo>
                  <a:lnTo>
                    <a:pt x="5265" y="5609"/>
                  </a:lnTo>
                  <a:lnTo>
                    <a:pt x="5242" y="5618"/>
                  </a:lnTo>
                  <a:lnTo>
                    <a:pt x="5219" y="5627"/>
                  </a:lnTo>
                  <a:lnTo>
                    <a:pt x="5196" y="5634"/>
                  </a:lnTo>
                  <a:lnTo>
                    <a:pt x="5172" y="5641"/>
                  </a:lnTo>
                  <a:lnTo>
                    <a:pt x="5148" y="5647"/>
                  </a:lnTo>
                  <a:lnTo>
                    <a:pt x="5124" y="5652"/>
                  </a:lnTo>
                  <a:lnTo>
                    <a:pt x="5099" y="5657"/>
                  </a:lnTo>
                  <a:lnTo>
                    <a:pt x="5075" y="5660"/>
                  </a:lnTo>
                  <a:lnTo>
                    <a:pt x="5050" y="5662"/>
                  </a:lnTo>
                  <a:lnTo>
                    <a:pt x="5025" y="5664"/>
                  </a:lnTo>
                  <a:lnTo>
                    <a:pt x="5000" y="5664"/>
                  </a:lnTo>
                  <a:lnTo>
                    <a:pt x="4975" y="5664"/>
                  </a:lnTo>
                  <a:lnTo>
                    <a:pt x="4950" y="5662"/>
                  </a:lnTo>
                  <a:lnTo>
                    <a:pt x="4925" y="5660"/>
                  </a:lnTo>
                  <a:lnTo>
                    <a:pt x="4901" y="5657"/>
                  </a:lnTo>
                  <a:lnTo>
                    <a:pt x="4876" y="5652"/>
                  </a:lnTo>
                  <a:lnTo>
                    <a:pt x="4852" y="5647"/>
                  </a:lnTo>
                  <a:lnTo>
                    <a:pt x="4828" y="5641"/>
                  </a:lnTo>
                  <a:lnTo>
                    <a:pt x="4804" y="5634"/>
                  </a:lnTo>
                  <a:lnTo>
                    <a:pt x="4781" y="5627"/>
                  </a:lnTo>
                  <a:lnTo>
                    <a:pt x="4758" y="5618"/>
                  </a:lnTo>
                  <a:lnTo>
                    <a:pt x="4735" y="5609"/>
                  </a:lnTo>
                  <a:lnTo>
                    <a:pt x="4712" y="5598"/>
                  </a:lnTo>
                  <a:lnTo>
                    <a:pt x="4690" y="5587"/>
                  </a:lnTo>
                  <a:lnTo>
                    <a:pt x="4668" y="5575"/>
                  </a:lnTo>
                  <a:lnTo>
                    <a:pt x="4647" y="5562"/>
                  </a:lnTo>
                  <a:lnTo>
                    <a:pt x="4626" y="5549"/>
                  </a:lnTo>
                  <a:lnTo>
                    <a:pt x="4606" y="5534"/>
                  </a:lnTo>
                  <a:lnTo>
                    <a:pt x="4586" y="5519"/>
                  </a:lnTo>
                  <a:lnTo>
                    <a:pt x="4567" y="5503"/>
                  </a:lnTo>
                  <a:lnTo>
                    <a:pt x="4548" y="5487"/>
                  </a:lnTo>
                  <a:lnTo>
                    <a:pt x="4530" y="5470"/>
                  </a:lnTo>
                  <a:lnTo>
                    <a:pt x="4513" y="5452"/>
                  </a:lnTo>
                  <a:lnTo>
                    <a:pt x="4497" y="5433"/>
                  </a:lnTo>
                  <a:lnTo>
                    <a:pt x="4481" y="5414"/>
                  </a:lnTo>
                  <a:lnTo>
                    <a:pt x="4466" y="5394"/>
                  </a:lnTo>
                  <a:lnTo>
                    <a:pt x="4451" y="5374"/>
                  </a:lnTo>
                  <a:lnTo>
                    <a:pt x="4438" y="5353"/>
                  </a:lnTo>
                  <a:lnTo>
                    <a:pt x="4425" y="5332"/>
                  </a:lnTo>
                  <a:lnTo>
                    <a:pt x="4413" y="5310"/>
                  </a:lnTo>
                  <a:lnTo>
                    <a:pt x="4402" y="5288"/>
                  </a:lnTo>
                  <a:lnTo>
                    <a:pt x="4391" y="5265"/>
                  </a:lnTo>
                  <a:lnTo>
                    <a:pt x="4382" y="5242"/>
                  </a:lnTo>
                  <a:lnTo>
                    <a:pt x="4373" y="5219"/>
                  </a:lnTo>
                  <a:lnTo>
                    <a:pt x="4366" y="5196"/>
                  </a:lnTo>
                  <a:lnTo>
                    <a:pt x="4359" y="5172"/>
                  </a:lnTo>
                  <a:lnTo>
                    <a:pt x="4353" y="5148"/>
                  </a:lnTo>
                  <a:lnTo>
                    <a:pt x="4348" y="5124"/>
                  </a:lnTo>
                  <a:lnTo>
                    <a:pt x="4343" y="5099"/>
                  </a:lnTo>
                  <a:lnTo>
                    <a:pt x="4340" y="5075"/>
                  </a:lnTo>
                  <a:lnTo>
                    <a:pt x="4338" y="5050"/>
                  </a:lnTo>
                  <a:lnTo>
                    <a:pt x="4336" y="5025"/>
                  </a:lnTo>
                  <a:lnTo>
                    <a:pt x="4336" y="5000"/>
                  </a:lnTo>
                  <a:lnTo>
                    <a:pt x="4336" y="4975"/>
                  </a:lnTo>
                  <a:lnTo>
                    <a:pt x="4338" y="4950"/>
                  </a:lnTo>
                  <a:lnTo>
                    <a:pt x="4340" y="4925"/>
                  </a:lnTo>
                  <a:lnTo>
                    <a:pt x="4343" y="4901"/>
                  </a:lnTo>
                  <a:lnTo>
                    <a:pt x="4348" y="4876"/>
                  </a:lnTo>
                  <a:lnTo>
                    <a:pt x="4353" y="4852"/>
                  </a:lnTo>
                  <a:lnTo>
                    <a:pt x="4359" y="4828"/>
                  </a:lnTo>
                  <a:lnTo>
                    <a:pt x="4366" y="4804"/>
                  </a:lnTo>
                  <a:lnTo>
                    <a:pt x="4373" y="4781"/>
                  </a:lnTo>
                  <a:lnTo>
                    <a:pt x="4382" y="4758"/>
                  </a:lnTo>
                  <a:lnTo>
                    <a:pt x="4391" y="4735"/>
                  </a:lnTo>
                  <a:lnTo>
                    <a:pt x="4402" y="4712"/>
                  </a:lnTo>
                  <a:lnTo>
                    <a:pt x="4413" y="4690"/>
                  </a:lnTo>
                  <a:lnTo>
                    <a:pt x="4425" y="4668"/>
                  </a:lnTo>
                  <a:lnTo>
                    <a:pt x="4438" y="4647"/>
                  </a:lnTo>
                  <a:lnTo>
                    <a:pt x="4451" y="4626"/>
                  </a:lnTo>
                  <a:lnTo>
                    <a:pt x="4466" y="4606"/>
                  </a:lnTo>
                  <a:lnTo>
                    <a:pt x="4481" y="4586"/>
                  </a:lnTo>
                  <a:lnTo>
                    <a:pt x="4497" y="4567"/>
                  </a:lnTo>
                  <a:lnTo>
                    <a:pt x="4513" y="4548"/>
                  </a:lnTo>
                  <a:lnTo>
                    <a:pt x="4530" y="4530"/>
                  </a:lnTo>
                  <a:lnTo>
                    <a:pt x="4548" y="4513"/>
                  </a:lnTo>
                  <a:lnTo>
                    <a:pt x="4567" y="4497"/>
                  </a:lnTo>
                  <a:lnTo>
                    <a:pt x="4586" y="4481"/>
                  </a:lnTo>
                  <a:lnTo>
                    <a:pt x="4606" y="4466"/>
                  </a:lnTo>
                  <a:lnTo>
                    <a:pt x="4626" y="4451"/>
                  </a:lnTo>
                  <a:lnTo>
                    <a:pt x="4647" y="4438"/>
                  </a:lnTo>
                  <a:lnTo>
                    <a:pt x="4668" y="4425"/>
                  </a:lnTo>
                  <a:lnTo>
                    <a:pt x="4690" y="4413"/>
                  </a:lnTo>
                  <a:lnTo>
                    <a:pt x="4712" y="4402"/>
                  </a:lnTo>
                  <a:lnTo>
                    <a:pt x="4735" y="4391"/>
                  </a:lnTo>
                  <a:lnTo>
                    <a:pt x="4758" y="4382"/>
                  </a:lnTo>
                  <a:lnTo>
                    <a:pt x="4781" y="4373"/>
                  </a:lnTo>
                  <a:lnTo>
                    <a:pt x="4804" y="4366"/>
                  </a:lnTo>
                  <a:lnTo>
                    <a:pt x="4828" y="4359"/>
                  </a:lnTo>
                  <a:lnTo>
                    <a:pt x="4852" y="4353"/>
                  </a:lnTo>
                  <a:lnTo>
                    <a:pt x="4876" y="4348"/>
                  </a:lnTo>
                  <a:lnTo>
                    <a:pt x="4901" y="4343"/>
                  </a:lnTo>
                  <a:lnTo>
                    <a:pt x="4925" y="4340"/>
                  </a:lnTo>
                  <a:lnTo>
                    <a:pt x="4950" y="4338"/>
                  </a:lnTo>
                  <a:lnTo>
                    <a:pt x="4975" y="4336"/>
                  </a:lnTo>
                  <a:lnTo>
                    <a:pt x="5000" y="4336"/>
                  </a:lnTo>
                  <a:lnTo>
                    <a:pt x="5025" y="4336"/>
                  </a:lnTo>
                  <a:lnTo>
                    <a:pt x="5050" y="4338"/>
                  </a:lnTo>
                  <a:lnTo>
                    <a:pt x="5075" y="4340"/>
                  </a:lnTo>
                  <a:lnTo>
                    <a:pt x="5099" y="4343"/>
                  </a:lnTo>
                  <a:lnTo>
                    <a:pt x="5124" y="4348"/>
                  </a:lnTo>
                  <a:lnTo>
                    <a:pt x="5148" y="4353"/>
                  </a:lnTo>
                  <a:lnTo>
                    <a:pt x="5172" y="4359"/>
                  </a:lnTo>
                  <a:lnTo>
                    <a:pt x="5196" y="4366"/>
                  </a:lnTo>
                  <a:lnTo>
                    <a:pt x="5219" y="4373"/>
                  </a:lnTo>
                  <a:lnTo>
                    <a:pt x="5242" y="4382"/>
                  </a:lnTo>
                  <a:lnTo>
                    <a:pt x="5265" y="4391"/>
                  </a:lnTo>
                  <a:lnTo>
                    <a:pt x="5288" y="4402"/>
                  </a:lnTo>
                  <a:lnTo>
                    <a:pt x="5310" y="4413"/>
                  </a:lnTo>
                  <a:lnTo>
                    <a:pt x="5332" y="4425"/>
                  </a:lnTo>
                  <a:lnTo>
                    <a:pt x="5353" y="4438"/>
                  </a:lnTo>
                  <a:lnTo>
                    <a:pt x="5374" y="4451"/>
                  </a:lnTo>
                  <a:lnTo>
                    <a:pt x="5394" y="4466"/>
                  </a:lnTo>
                  <a:lnTo>
                    <a:pt x="5414" y="4481"/>
                  </a:lnTo>
                  <a:lnTo>
                    <a:pt x="5433" y="4497"/>
                  </a:lnTo>
                  <a:lnTo>
                    <a:pt x="5452" y="4513"/>
                  </a:lnTo>
                  <a:lnTo>
                    <a:pt x="5470" y="4530"/>
                  </a:lnTo>
                  <a:lnTo>
                    <a:pt x="5487" y="4548"/>
                  </a:lnTo>
                  <a:lnTo>
                    <a:pt x="5503" y="4567"/>
                  </a:lnTo>
                  <a:lnTo>
                    <a:pt x="5519" y="4586"/>
                  </a:lnTo>
                  <a:lnTo>
                    <a:pt x="5534" y="4606"/>
                  </a:lnTo>
                  <a:lnTo>
                    <a:pt x="5549" y="4626"/>
                  </a:lnTo>
                  <a:lnTo>
                    <a:pt x="5562" y="4647"/>
                  </a:lnTo>
                  <a:lnTo>
                    <a:pt x="5575" y="4668"/>
                  </a:lnTo>
                  <a:lnTo>
                    <a:pt x="5587" y="4690"/>
                  </a:lnTo>
                  <a:lnTo>
                    <a:pt x="5598" y="4712"/>
                  </a:lnTo>
                  <a:lnTo>
                    <a:pt x="5609" y="4735"/>
                  </a:lnTo>
                  <a:lnTo>
                    <a:pt x="5618" y="4758"/>
                  </a:lnTo>
                  <a:lnTo>
                    <a:pt x="5627" y="4781"/>
                  </a:lnTo>
                  <a:lnTo>
                    <a:pt x="5634" y="4804"/>
                  </a:lnTo>
                  <a:lnTo>
                    <a:pt x="5641" y="4828"/>
                  </a:lnTo>
                  <a:lnTo>
                    <a:pt x="5647" y="4852"/>
                  </a:lnTo>
                  <a:lnTo>
                    <a:pt x="5652" y="4876"/>
                  </a:lnTo>
                  <a:lnTo>
                    <a:pt x="5657" y="4901"/>
                  </a:lnTo>
                  <a:lnTo>
                    <a:pt x="5660" y="4925"/>
                  </a:lnTo>
                  <a:lnTo>
                    <a:pt x="5662" y="4950"/>
                  </a:lnTo>
                  <a:lnTo>
                    <a:pt x="5664" y="4975"/>
                  </a:lnTo>
                  <a:lnTo>
                    <a:pt x="5664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63" y="5594"/>
                  </a:moveTo>
                  <a:lnTo>
                    <a:pt x="567" y="5171"/>
                  </a:lnTo>
                  <a:lnTo>
                    <a:pt x="546" y="5144"/>
                  </a:lnTo>
                  <a:lnTo>
                    <a:pt x="528" y="5115"/>
                  </a:lnTo>
                  <a:lnTo>
                    <a:pt x="514" y="5084"/>
                  </a:lnTo>
                  <a:lnTo>
                    <a:pt x="505" y="5051"/>
                  </a:lnTo>
                  <a:lnTo>
                    <a:pt x="501" y="5017"/>
                  </a:lnTo>
                  <a:lnTo>
                    <a:pt x="501" y="4983"/>
                  </a:lnTo>
                  <a:lnTo>
                    <a:pt x="505" y="4949"/>
                  </a:lnTo>
                  <a:lnTo>
                    <a:pt x="514" y="4916"/>
                  </a:lnTo>
                  <a:lnTo>
                    <a:pt x="528" y="4885"/>
                  </a:lnTo>
                  <a:lnTo>
                    <a:pt x="546" y="4856"/>
                  </a:lnTo>
                  <a:lnTo>
                    <a:pt x="567" y="4829"/>
                  </a:lnTo>
                  <a:lnTo>
                    <a:pt x="963" y="4406"/>
                  </a:lnTo>
                  <a:lnTo>
                    <a:pt x="999" y="4375"/>
                  </a:lnTo>
                  <a:lnTo>
                    <a:pt x="1492" y="4017"/>
                  </a:lnTo>
                  <a:lnTo>
                    <a:pt x="1526" y="3997"/>
                  </a:lnTo>
                  <a:lnTo>
                    <a:pt x="2100" y="3704"/>
                  </a:lnTo>
                  <a:lnTo>
                    <a:pt x="2130" y="3691"/>
                  </a:lnTo>
                  <a:lnTo>
                    <a:pt x="2770" y="3463"/>
                  </a:lnTo>
                  <a:lnTo>
                    <a:pt x="2796" y="3456"/>
                  </a:lnTo>
                  <a:lnTo>
                    <a:pt x="3484" y="3293"/>
                  </a:lnTo>
                  <a:lnTo>
                    <a:pt x="3508" y="3289"/>
                  </a:lnTo>
                  <a:lnTo>
                    <a:pt x="4229" y="3191"/>
                  </a:lnTo>
                  <a:lnTo>
                    <a:pt x="4252" y="3189"/>
                  </a:lnTo>
                  <a:lnTo>
                    <a:pt x="4989" y="3156"/>
                  </a:lnTo>
                  <a:lnTo>
                    <a:pt x="5011" y="3156"/>
                  </a:lnTo>
                  <a:lnTo>
                    <a:pt x="5748" y="3189"/>
                  </a:lnTo>
                  <a:lnTo>
                    <a:pt x="5771" y="3191"/>
                  </a:lnTo>
                  <a:lnTo>
                    <a:pt x="6492" y="3289"/>
                  </a:lnTo>
                  <a:lnTo>
                    <a:pt x="6516" y="3293"/>
                  </a:lnTo>
                  <a:lnTo>
                    <a:pt x="7204" y="3456"/>
                  </a:lnTo>
                  <a:lnTo>
                    <a:pt x="7230" y="3463"/>
                  </a:lnTo>
                  <a:lnTo>
                    <a:pt x="7870" y="3691"/>
                  </a:lnTo>
                  <a:lnTo>
                    <a:pt x="7900" y="3704"/>
                  </a:lnTo>
                  <a:lnTo>
                    <a:pt x="8474" y="3997"/>
                  </a:lnTo>
                  <a:lnTo>
                    <a:pt x="8508" y="4017"/>
                  </a:lnTo>
                  <a:lnTo>
                    <a:pt x="9001" y="4375"/>
                  </a:lnTo>
                  <a:lnTo>
                    <a:pt x="9037" y="4406"/>
                  </a:lnTo>
                  <a:lnTo>
                    <a:pt x="9433" y="4829"/>
                  </a:lnTo>
                  <a:lnTo>
                    <a:pt x="9454" y="4856"/>
                  </a:lnTo>
                  <a:lnTo>
                    <a:pt x="9472" y="4885"/>
                  </a:lnTo>
                  <a:lnTo>
                    <a:pt x="9486" y="4916"/>
                  </a:lnTo>
                  <a:lnTo>
                    <a:pt x="9495" y="4949"/>
                  </a:lnTo>
                  <a:lnTo>
                    <a:pt x="9499" y="4983"/>
                  </a:lnTo>
                  <a:lnTo>
                    <a:pt x="9499" y="5017"/>
                  </a:lnTo>
                  <a:lnTo>
                    <a:pt x="9495" y="5051"/>
                  </a:lnTo>
                  <a:lnTo>
                    <a:pt x="9486" y="5084"/>
                  </a:lnTo>
                  <a:lnTo>
                    <a:pt x="9472" y="5115"/>
                  </a:lnTo>
                  <a:lnTo>
                    <a:pt x="9454" y="5144"/>
                  </a:lnTo>
                  <a:lnTo>
                    <a:pt x="9433" y="5171"/>
                  </a:lnTo>
                  <a:lnTo>
                    <a:pt x="9037" y="5594"/>
                  </a:lnTo>
                  <a:lnTo>
                    <a:pt x="9001" y="5625"/>
                  </a:lnTo>
                  <a:lnTo>
                    <a:pt x="8508" y="5983"/>
                  </a:lnTo>
                  <a:lnTo>
                    <a:pt x="8474" y="6003"/>
                  </a:lnTo>
                  <a:lnTo>
                    <a:pt x="7900" y="6296"/>
                  </a:lnTo>
                  <a:lnTo>
                    <a:pt x="7870" y="6309"/>
                  </a:lnTo>
                  <a:lnTo>
                    <a:pt x="7230" y="6537"/>
                  </a:lnTo>
                  <a:lnTo>
                    <a:pt x="7204" y="6544"/>
                  </a:lnTo>
                  <a:lnTo>
                    <a:pt x="6516" y="6707"/>
                  </a:lnTo>
                  <a:lnTo>
                    <a:pt x="6492" y="6711"/>
                  </a:lnTo>
                  <a:lnTo>
                    <a:pt x="5771" y="6809"/>
                  </a:lnTo>
                  <a:lnTo>
                    <a:pt x="5748" y="6811"/>
                  </a:lnTo>
                  <a:lnTo>
                    <a:pt x="5011" y="6844"/>
                  </a:lnTo>
                  <a:lnTo>
                    <a:pt x="4989" y="6844"/>
                  </a:lnTo>
                  <a:lnTo>
                    <a:pt x="4252" y="6811"/>
                  </a:lnTo>
                  <a:lnTo>
                    <a:pt x="4229" y="6809"/>
                  </a:lnTo>
                  <a:lnTo>
                    <a:pt x="3508" y="6711"/>
                  </a:lnTo>
                  <a:lnTo>
                    <a:pt x="3484" y="6707"/>
                  </a:lnTo>
                  <a:lnTo>
                    <a:pt x="2796" y="6544"/>
                  </a:lnTo>
                  <a:lnTo>
                    <a:pt x="2770" y="6537"/>
                  </a:lnTo>
                  <a:lnTo>
                    <a:pt x="2130" y="6309"/>
                  </a:lnTo>
                  <a:lnTo>
                    <a:pt x="2100" y="6296"/>
                  </a:lnTo>
                  <a:lnTo>
                    <a:pt x="1526" y="6003"/>
                  </a:lnTo>
                  <a:lnTo>
                    <a:pt x="1492" y="5983"/>
                  </a:lnTo>
                  <a:lnTo>
                    <a:pt x="999" y="5625"/>
                  </a:lnTo>
                  <a:lnTo>
                    <a:pt x="963" y="5594"/>
                  </a:lnTo>
                  <a:close/>
                  <a:moveTo>
                    <a:pt x="6413" y="3782"/>
                  </a:moveTo>
                  <a:lnTo>
                    <a:pt x="6168" y="3749"/>
                  </a:lnTo>
                  <a:lnTo>
                    <a:pt x="6207" y="3787"/>
                  </a:lnTo>
                  <a:lnTo>
                    <a:pt x="6213" y="3793"/>
                  </a:lnTo>
                  <a:lnTo>
                    <a:pt x="6251" y="3833"/>
                  </a:lnTo>
                  <a:lnTo>
                    <a:pt x="6257" y="3840"/>
                  </a:lnTo>
                  <a:lnTo>
                    <a:pt x="6294" y="3880"/>
                  </a:lnTo>
                  <a:lnTo>
                    <a:pt x="6300" y="3887"/>
                  </a:lnTo>
                  <a:lnTo>
                    <a:pt x="6335" y="3929"/>
                  </a:lnTo>
                  <a:lnTo>
                    <a:pt x="6340" y="3937"/>
                  </a:lnTo>
                  <a:lnTo>
                    <a:pt x="6374" y="3980"/>
                  </a:lnTo>
                  <a:lnTo>
                    <a:pt x="6379" y="3988"/>
                  </a:lnTo>
                  <a:lnTo>
                    <a:pt x="6411" y="4033"/>
                  </a:lnTo>
                  <a:lnTo>
                    <a:pt x="6416" y="4040"/>
                  </a:lnTo>
                  <a:lnTo>
                    <a:pt x="6446" y="4086"/>
                  </a:lnTo>
                  <a:lnTo>
                    <a:pt x="6451" y="4094"/>
                  </a:lnTo>
                  <a:lnTo>
                    <a:pt x="6479" y="4141"/>
                  </a:lnTo>
                  <a:lnTo>
                    <a:pt x="6484" y="4149"/>
                  </a:lnTo>
                  <a:lnTo>
                    <a:pt x="6510" y="4197"/>
                  </a:lnTo>
                  <a:lnTo>
                    <a:pt x="6515" y="4205"/>
                  </a:lnTo>
                  <a:lnTo>
                    <a:pt x="6539" y="4254"/>
                  </a:lnTo>
                  <a:lnTo>
                    <a:pt x="6543" y="4263"/>
                  </a:lnTo>
                  <a:lnTo>
                    <a:pt x="6566" y="4312"/>
                  </a:lnTo>
                  <a:lnTo>
                    <a:pt x="6570" y="4321"/>
                  </a:lnTo>
                  <a:lnTo>
                    <a:pt x="6591" y="4371"/>
                  </a:lnTo>
                  <a:lnTo>
                    <a:pt x="6594" y="4380"/>
                  </a:lnTo>
                  <a:lnTo>
                    <a:pt x="6613" y="4431"/>
                  </a:lnTo>
                  <a:lnTo>
                    <a:pt x="6616" y="4440"/>
                  </a:lnTo>
                  <a:lnTo>
                    <a:pt x="6633" y="4492"/>
                  </a:lnTo>
                  <a:lnTo>
                    <a:pt x="6636" y="4501"/>
                  </a:lnTo>
                  <a:lnTo>
                    <a:pt x="6651" y="4553"/>
                  </a:lnTo>
                  <a:lnTo>
                    <a:pt x="6654" y="4562"/>
                  </a:lnTo>
                  <a:lnTo>
                    <a:pt x="6667" y="4615"/>
                  </a:lnTo>
                  <a:lnTo>
                    <a:pt x="6669" y="4624"/>
                  </a:lnTo>
                  <a:lnTo>
                    <a:pt x="6680" y="4677"/>
                  </a:lnTo>
                  <a:lnTo>
                    <a:pt x="6682" y="4686"/>
                  </a:lnTo>
                  <a:lnTo>
                    <a:pt x="6691" y="4740"/>
                  </a:lnTo>
                  <a:lnTo>
                    <a:pt x="6692" y="4749"/>
                  </a:lnTo>
                  <a:lnTo>
                    <a:pt x="6700" y="4803"/>
                  </a:lnTo>
                  <a:lnTo>
                    <a:pt x="6701" y="4813"/>
                  </a:lnTo>
                  <a:lnTo>
                    <a:pt x="6706" y="4867"/>
                  </a:lnTo>
                  <a:lnTo>
                    <a:pt x="6706" y="4876"/>
                  </a:lnTo>
                  <a:lnTo>
                    <a:pt x="6710" y="4931"/>
                  </a:lnTo>
                  <a:lnTo>
                    <a:pt x="6710" y="4940"/>
                  </a:lnTo>
                  <a:lnTo>
                    <a:pt x="6711" y="4995"/>
                  </a:lnTo>
                  <a:lnTo>
                    <a:pt x="6711" y="5005"/>
                  </a:lnTo>
                  <a:lnTo>
                    <a:pt x="6710" y="5060"/>
                  </a:lnTo>
                  <a:lnTo>
                    <a:pt x="6710" y="5069"/>
                  </a:lnTo>
                  <a:lnTo>
                    <a:pt x="6706" y="5124"/>
                  </a:lnTo>
                  <a:lnTo>
                    <a:pt x="6706" y="5133"/>
                  </a:lnTo>
                  <a:lnTo>
                    <a:pt x="6701" y="5187"/>
                  </a:lnTo>
                  <a:lnTo>
                    <a:pt x="6700" y="5197"/>
                  </a:lnTo>
                  <a:lnTo>
                    <a:pt x="6692" y="5251"/>
                  </a:lnTo>
                  <a:lnTo>
                    <a:pt x="6691" y="5260"/>
                  </a:lnTo>
                  <a:lnTo>
                    <a:pt x="6682" y="5314"/>
                  </a:lnTo>
                  <a:lnTo>
                    <a:pt x="6680" y="5323"/>
                  </a:lnTo>
                  <a:lnTo>
                    <a:pt x="6669" y="5376"/>
                  </a:lnTo>
                  <a:lnTo>
                    <a:pt x="6667" y="5385"/>
                  </a:lnTo>
                  <a:lnTo>
                    <a:pt x="6654" y="5438"/>
                  </a:lnTo>
                  <a:lnTo>
                    <a:pt x="6651" y="5447"/>
                  </a:lnTo>
                  <a:lnTo>
                    <a:pt x="6636" y="5499"/>
                  </a:lnTo>
                  <a:lnTo>
                    <a:pt x="6633" y="5508"/>
                  </a:lnTo>
                  <a:lnTo>
                    <a:pt x="6616" y="5560"/>
                  </a:lnTo>
                  <a:lnTo>
                    <a:pt x="6613" y="5569"/>
                  </a:lnTo>
                  <a:lnTo>
                    <a:pt x="6594" y="5620"/>
                  </a:lnTo>
                  <a:lnTo>
                    <a:pt x="6591" y="5629"/>
                  </a:lnTo>
                  <a:lnTo>
                    <a:pt x="6570" y="5679"/>
                  </a:lnTo>
                  <a:lnTo>
                    <a:pt x="6566" y="5688"/>
                  </a:lnTo>
                  <a:lnTo>
                    <a:pt x="6543" y="5737"/>
                  </a:lnTo>
                  <a:lnTo>
                    <a:pt x="6539" y="5746"/>
                  </a:lnTo>
                  <a:lnTo>
                    <a:pt x="6515" y="5795"/>
                  </a:lnTo>
                  <a:lnTo>
                    <a:pt x="6510" y="5803"/>
                  </a:lnTo>
                  <a:lnTo>
                    <a:pt x="6484" y="5851"/>
                  </a:lnTo>
                  <a:lnTo>
                    <a:pt x="6479" y="5859"/>
                  </a:lnTo>
                  <a:lnTo>
                    <a:pt x="6451" y="5906"/>
                  </a:lnTo>
                  <a:lnTo>
                    <a:pt x="6446" y="5914"/>
                  </a:lnTo>
                  <a:lnTo>
                    <a:pt x="6416" y="5960"/>
                  </a:lnTo>
                  <a:lnTo>
                    <a:pt x="6411" y="5967"/>
                  </a:lnTo>
                  <a:lnTo>
                    <a:pt x="6379" y="6012"/>
                  </a:lnTo>
                  <a:lnTo>
                    <a:pt x="6374" y="6020"/>
                  </a:lnTo>
                  <a:lnTo>
                    <a:pt x="6340" y="6063"/>
                  </a:lnTo>
                  <a:lnTo>
                    <a:pt x="6335" y="6071"/>
                  </a:lnTo>
                  <a:lnTo>
                    <a:pt x="6300" y="6113"/>
                  </a:lnTo>
                  <a:lnTo>
                    <a:pt x="6294" y="6120"/>
                  </a:lnTo>
                  <a:lnTo>
                    <a:pt x="6257" y="6160"/>
                  </a:lnTo>
                  <a:lnTo>
                    <a:pt x="6251" y="6167"/>
                  </a:lnTo>
                  <a:lnTo>
                    <a:pt x="6213" y="6207"/>
                  </a:lnTo>
                  <a:lnTo>
                    <a:pt x="6207" y="6213"/>
                  </a:lnTo>
                  <a:lnTo>
                    <a:pt x="6168" y="6251"/>
                  </a:lnTo>
                  <a:lnTo>
                    <a:pt x="6413" y="6218"/>
                  </a:lnTo>
                  <a:lnTo>
                    <a:pt x="7076" y="6061"/>
                  </a:lnTo>
                  <a:lnTo>
                    <a:pt x="7687" y="5843"/>
                  </a:lnTo>
                  <a:lnTo>
                    <a:pt x="8230" y="5567"/>
                  </a:lnTo>
                  <a:lnTo>
                    <a:pt x="8688" y="5235"/>
                  </a:lnTo>
                  <a:lnTo>
                    <a:pt x="8908" y="5000"/>
                  </a:lnTo>
                  <a:lnTo>
                    <a:pt x="8688" y="4765"/>
                  </a:lnTo>
                  <a:lnTo>
                    <a:pt x="8230" y="4433"/>
                  </a:lnTo>
                  <a:lnTo>
                    <a:pt x="7687" y="4157"/>
                  </a:lnTo>
                  <a:lnTo>
                    <a:pt x="7076" y="3939"/>
                  </a:lnTo>
                  <a:lnTo>
                    <a:pt x="6413" y="3782"/>
                  </a:lnTo>
                  <a:close/>
                  <a:moveTo>
                    <a:pt x="6210" y="5045"/>
                  </a:moveTo>
                  <a:lnTo>
                    <a:pt x="6211" y="5000"/>
                  </a:lnTo>
                  <a:lnTo>
                    <a:pt x="6210" y="4955"/>
                  </a:lnTo>
                  <a:lnTo>
                    <a:pt x="6208" y="4909"/>
                  </a:lnTo>
                  <a:lnTo>
                    <a:pt x="6203" y="4864"/>
                  </a:lnTo>
                  <a:lnTo>
                    <a:pt x="6197" y="4820"/>
                  </a:lnTo>
                  <a:lnTo>
                    <a:pt x="6190" y="4775"/>
                  </a:lnTo>
                  <a:lnTo>
                    <a:pt x="6180" y="4731"/>
                  </a:lnTo>
                  <a:lnTo>
                    <a:pt x="6170" y="4687"/>
                  </a:lnTo>
                  <a:lnTo>
                    <a:pt x="6157" y="4644"/>
                  </a:lnTo>
                  <a:lnTo>
                    <a:pt x="6143" y="4601"/>
                  </a:lnTo>
                  <a:lnTo>
                    <a:pt x="6127" y="4558"/>
                  </a:lnTo>
                  <a:lnTo>
                    <a:pt x="6110" y="4517"/>
                  </a:lnTo>
                  <a:lnTo>
                    <a:pt x="6091" y="4475"/>
                  </a:lnTo>
                  <a:lnTo>
                    <a:pt x="6070" y="4435"/>
                  </a:lnTo>
                  <a:lnTo>
                    <a:pt x="6048" y="4395"/>
                  </a:lnTo>
                  <a:lnTo>
                    <a:pt x="6025" y="4355"/>
                  </a:lnTo>
                  <a:lnTo>
                    <a:pt x="6000" y="4317"/>
                  </a:lnTo>
                  <a:lnTo>
                    <a:pt x="5974" y="4280"/>
                  </a:lnTo>
                  <a:lnTo>
                    <a:pt x="5946" y="4244"/>
                  </a:lnTo>
                  <a:lnTo>
                    <a:pt x="5918" y="4210"/>
                  </a:lnTo>
                  <a:lnTo>
                    <a:pt x="5888" y="4176"/>
                  </a:lnTo>
                  <a:lnTo>
                    <a:pt x="5856" y="4144"/>
                  </a:lnTo>
                  <a:lnTo>
                    <a:pt x="5824" y="4112"/>
                  </a:lnTo>
                  <a:lnTo>
                    <a:pt x="5790" y="4082"/>
                  </a:lnTo>
                  <a:lnTo>
                    <a:pt x="5756" y="4054"/>
                  </a:lnTo>
                  <a:lnTo>
                    <a:pt x="5720" y="4026"/>
                  </a:lnTo>
                  <a:lnTo>
                    <a:pt x="5683" y="4000"/>
                  </a:lnTo>
                  <a:lnTo>
                    <a:pt x="5645" y="3975"/>
                  </a:lnTo>
                  <a:lnTo>
                    <a:pt x="5605" y="3952"/>
                  </a:lnTo>
                  <a:lnTo>
                    <a:pt x="5565" y="3930"/>
                  </a:lnTo>
                  <a:lnTo>
                    <a:pt x="5525" y="3909"/>
                  </a:lnTo>
                  <a:lnTo>
                    <a:pt x="5483" y="3890"/>
                  </a:lnTo>
                  <a:lnTo>
                    <a:pt x="5442" y="3873"/>
                  </a:lnTo>
                  <a:lnTo>
                    <a:pt x="5399" y="3857"/>
                  </a:lnTo>
                  <a:lnTo>
                    <a:pt x="5356" y="3843"/>
                  </a:lnTo>
                  <a:lnTo>
                    <a:pt x="5313" y="3830"/>
                  </a:lnTo>
                  <a:lnTo>
                    <a:pt x="5269" y="3820"/>
                  </a:lnTo>
                  <a:lnTo>
                    <a:pt x="5225" y="3810"/>
                  </a:lnTo>
                  <a:lnTo>
                    <a:pt x="5180" y="3803"/>
                  </a:lnTo>
                  <a:lnTo>
                    <a:pt x="5136" y="3797"/>
                  </a:lnTo>
                  <a:lnTo>
                    <a:pt x="5091" y="3792"/>
                  </a:lnTo>
                  <a:lnTo>
                    <a:pt x="5045" y="3790"/>
                  </a:lnTo>
                  <a:lnTo>
                    <a:pt x="5000" y="3789"/>
                  </a:lnTo>
                  <a:lnTo>
                    <a:pt x="4955" y="3790"/>
                  </a:lnTo>
                  <a:lnTo>
                    <a:pt x="4909" y="3792"/>
                  </a:lnTo>
                  <a:lnTo>
                    <a:pt x="4864" y="3797"/>
                  </a:lnTo>
                  <a:lnTo>
                    <a:pt x="4820" y="3803"/>
                  </a:lnTo>
                  <a:lnTo>
                    <a:pt x="4775" y="3810"/>
                  </a:lnTo>
                  <a:lnTo>
                    <a:pt x="4731" y="3820"/>
                  </a:lnTo>
                  <a:lnTo>
                    <a:pt x="4687" y="3830"/>
                  </a:lnTo>
                  <a:lnTo>
                    <a:pt x="4644" y="3843"/>
                  </a:lnTo>
                  <a:lnTo>
                    <a:pt x="4601" y="3857"/>
                  </a:lnTo>
                  <a:lnTo>
                    <a:pt x="4558" y="3873"/>
                  </a:lnTo>
                  <a:lnTo>
                    <a:pt x="4517" y="3890"/>
                  </a:lnTo>
                  <a:lnTo>
                    <a:pt x="4475" y="3909"/>
                  </a:lnTo>
                  <a:lnTo>
                    <a:pt x="4435" y="3930"/>
                  </a:lnTo>
                  <a:lnTo>
                    <a:pt x="4395" y="3952"/>
                  </a:lnTo>
                  <a:lnTo>
                    <a:pt x="4355" y="3975"/>
                  </a:lnTo>
                  <a:lnTo>
                    <a:pt x="4317" y="4000"/>
                  </a:lnTo>
                  <a:lnTo>
                    <a:pt x="4280" y="4026"/>
                  </a:lnTo>
                  <a:lnTo>
                    <a:pt x="4244" y="4054"/>
                  </a:lnTo>
                  <a:lnTo>
                    <a:pt x="4210" y="4082"/>
                  </a:lnTo>
                  <a:lnTo>
                    <a:pt x="4176" y="4112"/>
                  </a:lnTo>
                  <a:lnTo>
                    <a:pt x="4144" y="4144"/>
                  </a:lnTo>
                  <a:lnTo>
                    <a:pt x="4112" y="4176"/>
                  </a:lnTo>
                  <a:lnTo>
                    <a:pt x="4082" y="4210"/>
                  </a:lnTo>
                  <a:lnTo>
                    <a:pt x="4054" y="4244"/>
                  </a:lnTo>
                  <a:lnTo>
                    <a:pt x="4026" y="4280"/>
                  </a:lnTo>
                  <a:lnTo>
                    <a:pt x="4000" y="4317"/>
                  </a:lnTo>
                  <a:lnTo>
                    <a:pt x="3975" y="4355"/>
                  </a:lnTo>
                  <a:lnTo>
                    <a:pt x="3952" y="4395"/>
                  </a:lnTo>
                  <a:lnTo>
                    <a:pt x="3930" y="4435"/>
                  </a:lnTo>
                  <a:lnTo>
                    <a:pt x="3909" y="4475"/>
                  </a:lnTo>
                  <a:lnTo>
                    <a:pt x="3890" y="4517"/>
                  </a:lnTo>
                  <a:lnTo>
                    <a:pt x="3873" y="4558"/>
                  </a:lnTo>
                  <a:lnTo>
                    <a:pt x="3857" y="4601"/>
                  </a:lnTo>
                  <a:lnTo>
                    <a:pt x="3843" y="4644"/>
                  </a:lnTo>
                  <a:lnTo>
                    <a:pt x="3830" y="4687"/>
                  </a:lnTo>
                  <a:lnTo>
                    <a:pt x="3820" y="4731"/>
                  </a:lnTo>
                  <a:lnTo>
                    <a:pt x="3810" y="4775"/>
                  </a:lnTo>
                  <a:lnTo>
                    <a:pt x="3803" y="4820"/>
                  </a:lnTo>
                  <a:lnTo>
                    <a:pt x="3797" y="4864"/>
                  </a:lnTo>
                  <a:lnTo>
                    <a:pt x="3792" y="4909"/>
                  </a:lnTo>
                  <a:lnTo>
                    <a:pt x="3790" y="4955"/>
                  </a:lnTo>
                  <a:lnTo>
                    <a:pt x="3789" y="5000"/>
                  </a:lnTo>
                  <a:lnTo>
                    <a:pt x="3790" y="5045"/>
                  </a:lnTo>
                  <a:lnTo>
                    <a:pt x="3792" y="5091"/>
                  </a:lnTo>
                  <a:lnTo>
                    <a:pt x="3797" y="5136"/>
                  </a:lnTo>
                  <a:lnTo>
                    <a:pt x="3803" y="5180"/>
                  </a:lnTo>
                  <a:lnTo>
                    <a:pt x="3810" y="5225"/>
                  </a:lnTo>
                  <a:lnTo>
                    <a:pt x="3820" y="5269"/>
                  </a:lnTo>
                  <a:lnTo>
                    <a:pt x="3830" y="5313"/>
                  </a:lnTo>
                  <a:lnTo>
                    <a:pt x="3843" y="5356"/>
                  </a:lnTo>
                  <a:lnTo>
                    <a:pt x="3857" y="5399"/>
                  </a:lnTo>
                  <a:lnTo>
                    <a:pt x="3873" y="5442"/>
                  </a:lnTo>
                  <a:lnTo>
                    <a:pt x="3890" y="5483"/>
                  </a:lnTo>
                  <a:lnTo>
                    <a:pt x="3909" y="5525"/>
                  </a:lnTo>
                  <a:lnTo>
                    <a:pt x="3930" y="5565"/>
                  </a:lnTo>
                  <a:lnTo>
                    <a:pt x="3952" y="5605"/>
                  </a:lnTo>
                  <a:lnTo>
                    <a:pt x="3975" y="5645"/>
                  </a:lnTo>
                  <a:lnTo>
                    <a:pt x="4000" y="5683"/>
                  </a:lnTo>
                  <a:lnTo>
                    <a:pt x="4026" y="5720"/>
                  </a:lnTo>
                  <a:lnTo>
                    <a:pt x="4054" y="5756"/>
                  </a:lnTo>
                  <a:lnTo>
                    <a:pt x="4082" y="5790"/>
                  </a:lnTo>
                  <a:lnTo>
                    <a:pt x="4112" y="5824"/>
                  </a:lnTo>
                  <a:lnTo>
                    <a:pt x="4144" y="5856"/>
                  </a:lnTo>
                  <a:lnTo>
                    <a:pt x="4176" y="5888"/>
                  </a:lnTo>
                  <a:lnTo>
                    <a:pt x="4210" y="5918"/>
                  </a:lnTo>
                  <a:lnTo>
                    <a:pt x="4244" y="5946"/>
                  </a:lnTo>
                  <a:lnTo>
                    <a:pt x="4280" y="5974"/>
                  </a:lnTo>
                  <a:lnTo>
                    <a:pt x="4317" y="6000"/>
                  </a:lnTo>
                  <a:lnTo>
                    <a:pt x="4355" y="6025"/>
                  </a:lnTo>
                  <a:lnTo>
                    <a:pt x="4395" y="6048"/>
                  </a:lnTo>
                  <a:lnTo>
                    <a:pt x="4435" y="6070"/>
                  </a:lnTo>
                  <a:lnTo>
                    <a:pt x="4475" y="6091"/>
                  </a:lnTo>
                  <a:lnTo>
                    <a:pt x="4517" y="6110"/>
                  </a:lnTo>
                  <a:lnTo>
                    <a:pt x="4558" y="6127"/>
                  </a:lnTo>
                  <a:lnTo>
                    <a:pt x="4601" y="6143"/>
                  </a:lnTo>
                  <a:lnTo>
                    <a:pt x="4644" y="6157"/>
                  </a:lnTo>
                  <a:lnTo>
                    <a:pt x="4687" y="6170"/>
                  </a:lnTo>
                  <a:lnTo>
                    <a:pt x="4731" y="6180"/>
                  </a:lnTo>
                  <a:lnTo>
                    <a:pt x="4775" y="6190"/>
                  </a:lnTo>
                  <a:lnTo>
                    <a:pt x="4820" y="6197"/>
                  </a:lnTo>
                  <a:lnTo>
                    <a:pt x="4864" y="6203"/>
                  </a:lnTo>
                  <a:lnTo>
                    <a:pt x="4909" y="6208"/>
                  </a:lnTo>
                  <a:lnTo>
                    <a:pt x="4955" y="6210"/>
                  </a:lnTo>
                  <a:lnTo>
                    <a:pt x="5000" y="6211"/>
                  </a:lnTo>
                  <a:lnTo>
                    <a:pt x="5045" y="6210"/>
                  </a:lnTo>
                  <a:lnTo>
                    <a:pt x="5091" y="6208"/>
                  </a:lnTo>
                  <a:lnTo>
                    <a:pt x="5136" y="6203"/>
                  </a:lnTo>
                  <a:lnTo>
                    <a:pt x="5180" y="6197"/>
                  </a:lnTo>
                  <a:lnTo>
                    <a:pt x="5225" y="6190"/>
                  </a:lnTo>
                  <a:lnTo>
                    <a:pt x="5269" y="6180"/>
                  </a:lnTo>
                  <a:lnTo>
                    <a:pt x="5313" y="6170"/>
                  </a:lnTo>
                  <a:lnTo>
                    <a:pt x="5356" y="6157"/>
                  </a:lnTo>
                  <a:lnTo>
                    <a:pt x="5399" y="6143"/>
                  </a:lnTo>
                  <a:lnTo>
                    <a:pt x="5442" y="6127"/>
                  </a:lnTo>
                  <a:lnTo>
                    <a:pt x="5483" y="6110"/>
                  </a:lnTo>
                  <a:lnTo>
                    <a:pt x="5525" y="6091"/>
                  </a:lnTo>
                  <a:lnTo>
                    <a:pt x="5565" y="6070"/>
                  </a:lnTo>
                  <a:lnTo>
                    <a:pt x="5605" y="6048"/>
                  </a:lnTo>
                  <a:lnTo>
                    <a:pt x="5645" y="6025"/>
                  </a:lnTo>
                  <a:lnTo>
                    <a:pt x="5683" y="6000"/>
                  </a:lnTo>
                  <a:lnTo>
                    <a:pt x="5720" y="5974"/>
                  </a:lnTo>
                  <a:lnTo>
                    <a:pt x="5756" y="5946"/>
                  </a:lnTo>
                  <a:lnTo>
                    <a:pt x="5790" y="5918"/>
                  </a:lnTo>
                  <a:lnTo>
                    <a:pt x="5824" y="5888"/>
                  </a:lnTo>
                  <a:lnTo>
                    <a:pt x="5856" y="5856"/>
                  </a:lnTo>
                  <a:lnTo>
                    <a:pt x="5888" y="5824"/>
                  </a:lnTo>
                  <a:lnTo>
                    <a:pt x="5918" y="5790"/>
                  </a:lnTo>
                  <a:lnTo>
                    <a:pt x="5946" y="5756"/>
                  </a:lnTo>
                  <a:lnTo>
                    <a:pt x="5974" y="5720"/>
                  </a:lnTo>
                  <a:lnTo>
                    <a:pt x="6000" y="5683"/>
                  </a:lnTo>
                  <a:lnTo>
                    <a:pt x="6025" y="5645"/>
                  </a:lnTo>
                  <a:lnTo>
                    <a:pt x="6048" y="5605"/>
                  </a:lnTo>
                  <a:lnTo>
                    <a:pt x="6070" y="5565"/>
                  </a:lnTo>
                  <a:lnTo>
                    <a:pt x="6091" y="5525"/>
                  </a:lnTo>
                  <a:lnTo>
                    <a:pt x="6110" y="5483"/>
                  </a:lnTo>
                  <a:lnTo>
                    <a:pt x="6127" y="5442"/>
                  </a:lnTo>
                  <a:lnTo>
                    <a:pt x="6143" y="5399"/>
                  </a:lnTo>
                  <a:lnTo>
                    <a:pt x="6157" y="5356"/>
                  </a:lnTo>
                  <a:lnTo>
                    <a:pt x="6170" y="5313"/>
                  </a:lnTo>
                  <a:lnTo>
                    <a:pt x="6180" y="5269"/>
                  </a:lnTo>
                  <a:lnTo>
                    <a:pt x="6190" y="5225"/>
                  </a:lnTo>
                  <a:lnTo>
                    <a:pt x="6197" y="5180"/>
                  </a:lnTo>
                  <a:lnTo>
                    <a:pt x="6203" y="5136"/>
                  </a:lnTo>
                  <a:lnTo>
                    <a:pt x="6208" y="5091"/>
                  </a:lnTo>
                  <a:lnTo>
                    <a:pt x="6210" y="5045"/>
                  </a:lnTo>
                  <a:close/>
                  <a:moveTo>
                    <a:pt x="1312" y="4765"/>
                  </a:moveTo>
                  <a:lnTo>
                    <a:pt x="1092" y="5000"/>
                  </a:lnTo>
                  <a:lnTo>
                    <a:pt x="1312" y="5235"/>
                  </a:lnTo>
                  <a:lnTo>
                    <a:pt x="1770" y="5567"/>
                  </a:lnTo>
                  <a:lnTo>
                    <a:pt x="2313" y="5843"/>
                  </a:lnTo>
                  <a:lnTo>
                    <a:pt x="2924" y="6061"/>
                  </a:lnTo>
                  <a:lnTo>
                    <a:pt x="3587" y="6218"/>
                  </a:lnTo>
                  <a:lnTo>
                    <a:pt x="3832" y="6251"/>
                  </a:lnTo>
                  <a:lnTo>
                    <a:pt x="3793" y="6213"/>
                  </a:lnTo>
                  <a:lnTo>
                    <a:pt x="3787" y="6207"/>
                  </a:lnTo>
                  <a:lnTo>
                    <a:pt x="3749" y="6167"/>
                  </a:lnTo>
                  <a:lnTo>
                    <a:pt x="3743" y="6160"/>
                  </a:lnTo>
                  <a:lnTo>
                    <a:pt x="3706" y="6120"/>
                  </a:lnTo>
                  <a:lnTo>
                    <a:pt x="3700" y="6113"/>
                  </a:lnTo>
                  <a:lnTo>
                    <a:pt x="3665" y="6071"/>
                  </a:lnTo>
                  <a:lnTo>
                    <a:pt x="3660" y="6063"/>
                  </a:lnTo>
                  <a:lnTo>
                    <a:pt x="3626" y="6020"/>
                  </a:lnTo>
                  <a:lnTo>
                    <a:pt x="3621" y="6012"/>
                  </a:lnTo>
                  <a:lnTo>
                    <a:pt x="3589" y="5967"/>
                  </a:lnTo>
                  <a:lnTo>
                    <a:pt x="3584" y="5960"/>
                  </a:lnTo>
                  <a:lnTo>
                    <a:pt x="3554" y="5914"/>
                  </a:lnTo>
                  <a:lnTo>
                    <a:pt x="3549" y="5906"/>
                  </a:lnTo>
                  <a:lnTo>
                    <a:pt x="3521" y="5859"/>
                  </a:lnTo>
                  <a:lnTo>
                    <a:pt x="3516" y="5851"/>
                  </a:lnTo>
                  <a:lnTo>
                    <a:pt x="3490" y="5803"/>
                  </a:lnTo>
                  <a:lnTo>
                    <a:pt x="3485" y="5795"/>
                  </a:lnTo>
                  <a:lnTo>
                    <a:pt x="3461" y="5746"/>
                  </a:lnTo>
                  <a:lnTo>
                    <a:pt x="3457" y="5737"/>
                  </a:lnTo>
                  <a:lnTo>
                    <a:pt x="3434" y="5688"/>
                  </a:lnTo>
                  <a:lnTo>
                    <a:pt x="3430" y="5679"/>
                  </a:lnTo>
                  <a:lnTo>
                    <a:pt x="3409" y="5629"/>
                  </a:lnTo>
                  <a:lnTo>
                    <a:pt x="3406" y="5620"/>
                  </a:lnTo>
                  <a:lnTo>
                    <a:pt x="3387" y="5569"/>
                  </a:lnTo>
                  <a:lnTo>
                    <a:pt x="3384" y="5560"/>
                  </a:lnTo>
                  <a:lnTo>
                    <a:pt x="3367" y="5508"/>
                  </a:lnTo>
                  <a:lnTo>
                    <a:pt x="3364" y="5499"/>
                  </a:lnTo>
                  <a:lnTo>
                    <a:pt x="3349" y="5447"/>
                  </a:lnTo>
                  <a:lnTo>
                    <a:pt x="3346" y="5438"/>
                  </a:lnTo>
                  <a:lnTo>
                    <a:pt x="3333" y="5385"/>
                  </a:lnTo>
                  <a:lnTo>
                    <a:pt x="3331" y="5376"/>
                  </a:lnTo>
                  <a:lnTo>
                    <a:pt x="3320" y="5323"/>
                  </a:lnTo>
                  <a:lnTo>
                    <a:pt x="3318" y="5314"/>
                  </a:lnTo>
                  <a:lnTo>
                    <a:pt x="3309" y="5260"/>
                  </a:lnTo>
                  <a:lnTo>
                    <a:pt x="3308" y="5251"/>
                  </a:lnTo>
                  <a:lnTo>
                    <a:pt x="3300" y="5197"/>
                  </a:lnTo>
                  <a:lnTo>
                    <a:pt x="3299" y="5187"/>
                  </a:lnTo>
                  <a:lnTo>
                    <a:pt x="3294" y="5133"/>
                  </a:lnTo>
                  <a:lnTo>
                    <a:pt x="3294" y="5124"/>
                  </a:lnTo>
                  <a:lnTo>
                    <a:pt x="3290" y="5069"/>
                  </a:lnTo>
                  <a:lnTo>
                    <a:pt x="3290" y="5060"/>
                  </a:lnTo>
                  <a:lnTo>
                    <a:pt x="3289" y="5005"/>
                  </a:lnTo>
                  <a:lnTo>
                    <a:pt x="3289" y="4995"/>
                  </a:lnTo>
                  <a:lnTo>
                    <a:pt x="3290" y="4940"/>
                  </a:lnTo>
                  <a:lnTo>
                    <a:pt x="3290" y="4931"/>
                  </a:lnTo>
                  <a:lnTo>
                    <a:pt x="3294" y="4876"/>
                  </a:lnTo>
                  <a:lnTo>
                    <a:pt x="3294" y="4867"/>
                  </a:lnTo>
                  <a:lnTo>
                    <a:pt x="3299" y="4813"/>
                  </a:lnTo>
                  <a:lnTo>
                    <a:pt x="3300" y="4803"/>
                  </a:lnTo>
                  <a:lnTo>
                    <a:pt x="3308" y="4749"/>
                  </a:lnTo>
                  <a:lnTo>
                    <a:pt x="3309" y="4740"/>
                  </a:lnTo>
                  <a:lnTo>
                    <a:pt x="3318" y="4686"/>
                  </a:lnTo>
                  <a:lnTo>
                    <a:pt x="3320" y="4677"/>
                  </a:lnTo>
                  <a:lnTo>
                    <a:pt x="3331" y="4624"/>
                  </a:lnTo>
                  <a:lnTo>
                    <a:pt x="3333" y="4615"/>
                  </a:lnTo>
                  <a:lnTo>
                    <a:pt x="3346" y="4562"/>
                  </a:lnTo>
                  <a:lnTo>
                    <a:pt x="3349" y="4553"/>
                  </a:lnTo>
                  <a:lnTo>
                    <a:pt x="3364" y="4501"/>
                  </a:lnTo>
                  <a:lnTo>
                    <a:pt x="3367" y="4492"/>
                  </a:lnTo>
                  <a:lnTo>
                    <a:pt x="3384" y="4440"/>
                  </a:lnTo>
                  <a:lnTo>
                    <a:pt x="3387" y="4431"/>
                  </a:lnTo>
                  <a:lnTo>
                    <a:pt x="3406" y="4380"/>
                  </a:lnTo>
                  <a:lnTo>
                    <a:pt x="3409" y="4371"/>
                  </a:lnTo>
                  <a:lnTo>
                    <a:pt x="3430" y="4321"/>
                  </a:lnTo>
                  <a:lnTo>
                    <a:pt x="3434" y="4312"/>
                  </a:lnTo>
                  <a:lnTo>
                    <a:pt x="3457" y="4263"/>
                  </a:lnTo>
                  <a:lnTo>
                    <a:pt x="3461" y="4254"/>
                  </a:lnTo>
                  <a:lnTo>
                    <a:pt x="3485" y="4205"/>
                  </a:lnTo>
                  <a:lnTo>
                    <a:pt x="3490" y="4197"/>
                  </a:lnTo>
                  <a:lnTo>
                    <a:pt x="3516" y="4149"/>
                  </a:lnTo>
                  <a:lnTo>
                    <a:pt x="3521" y="4141"/>
                  </a:lnTo>
                  <a:lnTo>
                    <a:pt x="3549" y="4094"/>
                  </a:lnTo>
                  <a:lnTo>
                    <a:pt x="3554" y="4086"/>
                  </a:lnTo>
                  <a:lnTo>
                    <a:pt x="3584" y="4040"/>
                  </a:lnTo>
                  <a:lnTo>
                    <a:pt x="3589" y="4033"/>
                  </a:lnTo>
                  <a:lnTo>
                    <a:pt x="3621" y="3988"/>
                  </a:lnTo>
                  <a:lnTo>
                    <a:pt x="3626" y="3980"/>
                  </a:lnTo>
                  <a:lnTo>
                    <a:pt x="3660" y="3937"/>
                  </a:lnTo>
                  <a:lnTo>
                    <a:pt x="3665" y="3929"/>
                  </a:lnTo>
                  <a:lnTo>
                    <a:pt x="3700" y="3887"/>
                  </a:lnTo>
                  <a:lnTo>
                    <a:pt x="3706" y="3880"/>
                  </a:lnTo>
                  <a:lnTo>
                    <a:pt x="3743" y="3840"/>
                  </a:lnTo>
                  <a:lnTo>
                    <a:pt x="3749" y="3833"/>
                  </a:lnTo>
                  <a:lnTo>
                    <a:pt x="3787" y="3793"/>
                  </a:lnTo>
                  <a:lnTo>
                    <a:pt x="3793" y="3787"/>
                  </a:lnTo>
                  <a:lnTo>
                    <a:pt x="3832" y="3749"/>
                  </a:lnTo>
                  <a:lnTo>
                    <a:pt x="3587" y="3782"/>
                  </a:lnTo>
                  <a:lnTo>
                    <a:pt x="2924" y="3939"/>
                  </a:lnTo>
                  <a:lnTo>
                    <a:pt x="2313" y="4157"/>
                  </a:lnTo>
                  <a:lnTo>
                    <a:pt x="1770" y="4433"/>
                  </a:lnTo>
                  <a:lnTo>
                    <a:pt x="1312" y="476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" name="Google Shape;205;p4"/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</p:grpSpPr>
        <p:sp>
          <p:nvSpPr>
            <p:cNvPr id="206" name="Google Shape;206;p4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8" y="1857"/>
                  </a:moveTo>
                  <a:lnTo>
                    <a:pt x="8447" y="1857"/>
                  </a:lnTo>
                  <a:lnTo>
                    <a:pt x="7940" y="2465"/>
                  </a:lnTo>
                  <a:lnTo>
                    <a:pt x="8447" y="3074"/>
                  </a:lnTo>
                  <a:lnTo>
                    <a:pt x="7028" y="3074"/>
                  </a:lnTo>
                  <a:lnTo>
                    <a:pt x="7028" y="18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4" y="3198"/>
                  </a:moveTo>
                  <a:lnTo>
                    <a:pt x="8447" y="3199"/>
                  </a:lnTo>
                  <a:lnTo>
                    <a:pt x="7153" y="3199"/>
                  </a:lnTo>
                  <a:lnTo>
                    <a:pt x="7153" y="3263"/>
                  </a:lnTo>
                  <a:lnTo>
                    <a:pt x="7171" y="3274"/>
                  </a:lnTo>
                  <a:lnTo>
                    <a:pt x="7196" y="3294"/>
                  </a:lnTo>
                  <a:lnTo>
                    <a:pt x="7218" y="3317"/>
                  </a:lnTo>
                  <a:lnTo>
                    <a:pt x="7237" y="3343"/>
                  </a:lnTo>
                  <a:lnTo>
                    <a:pt x="7253" y="3370"/>
                  </a:lnTo>
                  <a:lnTo>
                    <a:pt x="7265" y="3400"/>
                  </a:lnTo>
                  <a:lnTo>
                    <a:pt x="8887" y="8267"/>
                  </a:lnTo>
                  <a:lnTo>
                    <a:pt x="8896" y="8300"/>
                  </a:lnTo>
                  <a:lnTo>
                    <a:pt x="8900" y="8333"/>
                  </a:lnTo>
                  <a:lnTo>
                    <a:pt x="8899" y="8367"/>
                  </a:lnTo>
                  <a:lnTo>
                    <a:pt x="8894" y="8400"/>
                  </a:lnTo>
                  <a:lnTo>
                    <a:pt x="8884" y="8433"/>
                  </a:lnTo>
                  <a:lnTo>
                    <a:pt x="8871" y="8464"/>
                  </a:lnTo>
                  <a:lnTo>
                    <a:pt x="8853" y="8492"/>
                  </a:lnTo>
                  <a:lnTo>
                    <a:pt x="8831" y="8518"/>
                  </a:lnTo>
                  <a:lnTo>
                    <a:pt x="8806" y="8541"/>
                  </a:lnTo>
                  <a:lnTo>
                    <a:pt x="8779" y="8560"/>
                  </a:lnTo>
                  <a:lnTo>
                    <a:pt x="8749" y="8576"/>
                  </a:lnTo>
                  <a:lnTo>
                    <a:pt x="8717" y="8587"/>
                  </a:lnTo>
                  <a:lnTo>
                    <a:pt x="8684" y="8594"/>
                  </a:lnTo>
                  <a:lnTo>
                    <a:pt x="8650" y="8596"/>
                  </a:lnTo>
                  <a:lnTo>
                    <a:pt x="1350" y="8596"/>
                  </a:lnTo>
                  <a:lnTo>
                    <a:pt x="1317" y="8594"/>
                  </a:lnTo>
                  <a:lnTo>
                    <a:pt x="1284" y="8587"/>
                  </a:lnTo>
                  <a:lnTo>
                    <a:pt x="1252" y="8576"/>
                  </a:lnTo>
                  <a:lnTo>
                    <a:pt x="1222" y="8561"/>
                  </a:lnTo>
                  <a:lnTo>
                    <a:pt x="1195" y="8542"/>
                  </a:lnTo>
                  <a:lnTo>
                    <a:pt x="1170" y="8519"/>
                  </a:lnTo>
                  <a:lnTo>
                    <a:pt x="1148" y="8494"/>
                  </a:lnTo>
                  <a:lnTo>
                    <a:pt x="1130" y="8465"/>
                  </a:lnTo>
                  <a:lnTo>
                    <a:pt x="1116" y="8435"/>
                  </a:lnTo>
                  <a:lnTo>
                    <a:pt x="1107" y="8403"/>
                  </a:lnTo>
                  <a:lnTo>
                    <a:pt x="1101" y="8370"/>
                  </a:lnTo>
                  <a:lnTo>
                    <a:pt x="1100" y="8336"/>
                  </a:lnTo>
                  <a:lnTo>
                    <a:pt x="1104" y="8303"/>
                  </a:lnTo>
                  <a:lnTo>
                    <a:pt x="1112" y="8270"/>
                  </a:lnTo>
                  <a:lnTo>
                    <a:pt x="1124" y="8239"/>
                  </a:lnTo>
                  <a:lnTo>
                    <a:pt x="1140" y="8210"/>
                  </a:lnTo>
                  <a:lnTo>
                    <a:pt x="3776" y="4154"/>
                  </a:lnTo>
                  <a:lnTo>
                    <a:pt x="3796" y="4128"/>
                  </a:lnTo>
                  <a:lnTo>
                    <a:pt x="3819" y="4104"/>
                  </a:lnTo>
                  <a:lnTo>
                    <a:pt x="3844" y="4084"/>
                  </a:lnTo>
                  <a:lnTo>
                    <a:pt x="3872" y="4067"/>
                  </a:lnTo>
                  <a:lnTo>
                    <a:pt x="3902" y="4055"/>
                  </a:lnTo>
                  <a:lnTo>
                    <a:pt x="3933" y="4046"/>
                  </a:lnTo>
                  <a:lnTo>
                    <a:pt x="3965" y="4041"/>
                  </a:lnTo>
                  <a:lnTo>
                    <a:pt x="3998" y="4040"/>
                  </a:lnTo>
                  <a:lnTo>
                    <a:pt x="4030" y="4044"/>
                  </a:lnTo>
                  <a:lnTo>
                    <a:pt x="4062" y="4052"/>
                  </a:lnTo>
                  <a:lnTo>
                    <a:pt x="4092" y="4064"/>
                  </a:lnTo>
                  <a:lnTo>
                    <a:pt x="4121" y="4079"/>
                  </a:lnTo>
                  <a:lnTo>
                    <a:pt x="4147" y="4099"/>
                  </a:lnTo>
                  <a:lnTo>
                    <a:pt x="4170" y="4121"/>
                  </a:lnTo>
                  <a:lnTo>
                    <a:pt x="4191" y="4147"/>
                  </a:lnTo>
                  <a:lnTo>
                    <a:pt x="5385" y="5852"/>
                  </a:lnTo>
                  <a:lnTo>
                    <a:pt x="6811" y="3355"/>
                  </a:lnTo>
                  <a:lnTo>
                    <a:pt x="6829" y="3328"/>
                  </a:lnTo>
                  <a:lnTo>
                    <a:pt x="6849" y="3304"/>
                  </a:lnTo>
                  <a:lnTo>
                    <a:pt x="6873" y="3283"/>
                  </a:lnTo>
                  <a:lnTo>
                    <a:pt x="6899" y="3265"/>
                  </a:lnTo>
                  <a:lnTo>
                    <a:pt x="6903" y="3263"/>
                  </a:lnTo>
                  <a:lnTo>
                    <a:pt x="6903" y="3074"/>
                  </a:lnTo>
                  <a:lnTo>
                    <a:pt x="6903" y="1857"/>
                  </a:lnTo>
                  <a:lnTo>
                    <a:pt x="6903" y="1654"/>
                  </a:lnTo>
                  <a:lnTo>
                    <a:pt x="6904" y="1638"/>
                  </a:lnTo>
                  <a:lnTo>
                    <a:pt x="6907" y="1622"/>
                  </a:lnTo>
                  <a:lnTo>
                    <a:pt x="6913" y="1606"/>
                  </a:lnTo>
                  <a:lnTo>
                    <a:pt x="6920" y="1592"/>
                  </a:lnTo>
                  <a:lnTo>
                    <a:pt x="6929" y="1578"/>
                  </a:lnTo>
                  <a:lnTo>
                    <a:pt x="6940" y="1566"/>
                  </a:lnTo>
                  <a:lnTo>
                    <a:pt x="6952" y="1555"/>
                  </a:lnTo>
                  <a:lnTo>
                    <a:pt x="6966" y="1546"/>
                  </a:lnTo>
                  <a:lnTo>
                    <a:pt x="6980" y="1539"/>
                  </a:lnTo>
                  <a:lnTo>
                    <a:pt x="6996" y="1533"/>
                  </a:lnTo>
                  <a:lnTo>
                    <a:pt x="7012" y="1530"/>
                  </a:lnTo>
                  <a:lnTo>
                    <a:pt x="7028" y="1529"/>
                  </a:lnTo>
                  <a:lnTo>
                    <a:pt x="7044" y="1530"/>
                  </a:lnTo>
                  <a:lnTo>
                    <a:pt x="7060" y="1533"/>
                  </a:lnTo>
                  <a:lnTo>
                    <a:pt x="7076" y="1539"/>
                  </a:lnTo>
                  <a:lnTo>
                    <a:pt x="7090" y="1546"/>
                  </a:lnTo>
                  <a:lnTo>
                    <a:pt x="7104" y="1555"/>
                  </a:lnTo>
                  <a:lnTo>
                    <a:pt x="7116" y="1566"/>
                  </a:lnTo>
                  <a:lnTo>
                    <a:pt x="7127" y="1578"/>
                  </a:lnTo>
                  <a:lnTo>
                    <a:pt x="7136" y="1592"/>
                  </a:lnTo>
                  <a:lnTo>
                    <a:pt x="7143" y="1606"/>
                  </a:lnTo>
                  <a:lnTo>
                    <a:pt x="7149" y="1622"/>
                  </a:lnTo>
                  <a:lnTo>
                    <a:pt x="7152" y="1638"/>
                  </a:lnTo>
                  <a:lnTo>
                    <a:pt x="7153" y="1654"/>
                  </a:lnTo>
                  <a:lnTo>
                    <a:pt x="7153" y="1732"/>
                  </a:lnTo>
                  <a:lnTo>
                    <a:pt x="8447" y="1732"/>
                  </a:lnTo>
                  <a:lnTo>
                    <a:pt x="8464" y="1733"/>
                  </a:lnTo>
                  <a:lnTo>
                    <a:pt x="8480" y="1736"/>
                  </a:lnTo>
                  <a:lnTo>
                    <a:pt x="8496" y="1742"/>
                  </a:lnTo>
                  <a:lnTo>
                    <a:pt x="8511" y="1749"/>
                  </a:lnTo>
                  <a:lnTo>
                    <a:pt x="8524" y="1759"/>
                  </a:lnTo>
                  <a:lnTo>
                    <a:pt x="8537" y="1770"/>
                  </a:lnTo>
                  <a:lnTo>
                    <a:pt x="8547" y="1783"/>
                  </a:lnTo>
                  <a:lnTo>
                    <a:pt x="8556" y="1797"/>
                  </a:lnTo>
                  <a:lnTo>
                    <a:pt x="8563" y="1812"/>
                  </a:lnTo>
                  <a:lnTo>
                    <a:pt x="8568" y="1828"/>
                  </a:lnTo>
                  <a:lnTo>
                    <a:pt x="8571" y="1844"/>
                  </a:lnTo>
                  <a:lnTo>
                    <a:pt x="8572" y="1861"/>
                  </a:lnTo>
                  <a:lnTo>
                    <a:pt x="8570" y="1877"/>
                  </a:lnTo>
                  <a:lnTo>
                    <a:pt x="8567" y="1893"/>
                  </a:lnTo>
                  <a:lnTo>
                    <a:pt x="8561" y="1909"/>
                  </a:lnTo>
                  <a:lnTo>
                    <a:pt x="8553" y="1924"/>
                  </a:lnTo>
                  <a:lnTo>
                    <a:pt x="8543" y="1937"/>
                  </a:lnTo>
                  <a:lnTo>
                    <a:pt x="8103" y="2465"/>
                  </a:lnTo>
                  <a:lnTo>
                    <a:pt x="8543" y="2994"/>
                  </a:lnTo>
                  <a:lnTo>
                    <a:pt x="8553" y="3007"/>
                  </a:lnTo>
                  <a:lnTo>
                    <a:pt x="8561" y="3022"/>
                  </a:lnTo>
                  <a:lnTo>
                    <a:pt x="8567" y="3038"/>
                  </a:lnTo>
                  <a:lnTo>
                    <a:pt x="8570" y="3054"/>
                  </a:lnTo>
                  <a:lnTo>
                    <a:pt x="8572" y="3070"/>
                  </a:lnTo>
                  <a:lnTo>
                    <a:pt x="8571" y="3087"/>
                  </a:lnTo>
                  <a:lnTo>
                    <a:pt x="8568" y="3104"/>
                  </a:lnTo>
                  <a:lnTo>
                    <a:pt x="8563" y="3119"/>
                  </a:lnTo>
                  <a:lnTo>
                    <a:pt x="8556" y="3134"/>
                  </a:lnTo>
                  <a:lnTo>
                    <a:pt x="8547" y="3148"/>
                  </a:lnTo>
                  <a:lnTo>
                    <a:pt x="8537" y="3161"/>
                  </a:lnTo>
                  <a:lnTo>
                    <a:pt x="8524" y="3172"/>
                  </a:lnTo>
                  <a:lnTo>
                    <a:pt x="8511" y="3182"/>
                  </a:lnTo>
                  <a:lnTo>
                    <a:pt x="8496" y="3189"/>
                  </a:lnTo>
                  <a:lnTo>
                    <a:pt x="8480" y="3195"/>
                  </a:lnTo>
                  <a:lnTo>
                    <a:pt x="8464" y="3198"/>
                  </a:lnTo>
                  <a:close/>
                  <a:moveTo>
                    <a:pt x="3994" y="4737"/>
                  </a:moveTo>
                  <a:lnTo>
                    <a:pt x="1811" y="8096"/>
                  </a:lnTo>
                  <a:lnTo>
                    <a:pt x="8303" y="8096"/>
                  </a:lnTo>
                  <a:lnTo>
                    <a:pt x="6968" y="4089"/>
                  </a:lnTo>
                  <a:lnTo>
                    <a:pt x="5623" y="6442"/>
                  </a:lnTo>
                  <a:lnTo>
                    <a:pt x="5605" y="6470"/>
                  </a:lnTo>
                  <a:lnTo>
                    <a:pt x="5582" y="6495"/>
                  </a:lnTo>
                  <a:lnTo>
                    <a:pt x="5557" y="6517"/>
                  </a:lnTo>
                  <a:lnTo>
                    <a:pt x="5529" y="6536"/>
                  </a:lnTo>
                  <a:lnTo>
                    <a:pt x="5499" y="6550"/>
                  </a:lnTo>
                  <a:lnTo>
                    <a:pt x="5467" y="6560"/>
                  </a:lnTo>
                  <a:lnTo>
                    <a:pt x="5434" y="6566"/>
                  </a:lnTo>
                  <a:lnTo>
                    <a:pt x="5401" y="6568"/>
                  </a:lnTo>
                  <a:lnTo>
                    <a:pt x="5367" y="6565"/>
                  </a:lnTo>
                  <a:lnTo>
                    <a:pt x="5335" y="6558"/>
                  </a:lnTo>
                  <a:lnTo>
                    <a:pt x="5303" y="6546"/>
                  </a:lnTo>
                  <a:lnTo>
                    <a:pt x="5274" y="6530"/>
                  </a:lnTo>
                  <a:lnTo>
                    <a:pt x="5247" y="6511"/>
                  </a:lnTo>
                  <a:lnTo>
                    <a:pt x="5222" y="6487"/>
                  </a:lnTo>
                  <a:lnTo>
                    <a:pt x="5201" y="6461"/>
                  </a:lnTo>
                  <a:lnTo>
                    <a:pt x="3994" y="4737"/>
                  </a:lnTo>
                  <a:close/>
                  <a:moveTo>
                    <a:pt x="7835" y="2398"/>
                  </a:moveTo>
                  <a:lnTo>
                    <a:pt x="7844" y="2385"/>
                  </a:lnTo>
                  <a:lnTo>
                    <a:pt x="8180" y="1982"/>
                  </a:lnTo>
                  <a:lnTo>
                    <a:pt x="7153" y="1982"/>
                  </a:lnTo>
                  <a:lnTo>
                    <a:pt x="7153" y="2949"/>
                  </a:lnTo>
                  <a:lnTo>
                    <a:pt x="8180" y="2949"/>
                  </a:lnTo>
                  <a:lnTo>
                    <a:pt x="7844" y="2545"/>
                  </a:lnTo>
                  <a:lnTo>
                    <a:pt x="7835" y="2532"/>
                  </a:lnTo>
                  <a:lnTo>
                    <a:pt x="7827" y="2518"/>
                  </a:lnTo>
                  <a:lnTo>
                    <a:pt x="7821" y="2504"/>
                  </a:lnTo>
                  <a:lnTo>
                    <a:pt x="7817" y="2488"/>
                  </a:lnTo>
                  <a:lnTo>
                    <a:pt x="7815" y="2473"/>
                  </a:lnTo>
                  <a:lnTo>
                    <a:pt x="7815" y="2457"/>
                  </a:lnTo>
                  <a:lnTo>
                    <a:pt x="7817" y="2441"/>
                  </a:lnTo>
                  <a:lnTo>
                    <a:pt x="7821" y="2426"/>
                  </a:lnTo>
                  <a:lnTo>
                    <a:pt x="7827" y="2411"/>
                  </a:lnTo>
                  <a:lnTo>
                    <a:pt x="7835" y="23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8" name="Google Shape;208;p4"/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</p:grpSpPr>
        <p:sp>
          <p:nvSpPr>
            <p:cNvPr id="209" name="Google Shape;209;p4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2" y="5000"/>
                  </a:moveTo>
                  <a:lnTo>
                    <a:pt x="5781" y="5029"/>
                  </a:lnTo>
                  <a:lnTo>
                    <a:pt x="5780" y="5059"/>
                  </a:lnTo>
                  <a:lnTo>
                    <a:pt x="5777" y="5088"/>
                  </a:lnTo>
                  <a:lnTo>
                    <a:pt x="5773" y="5117"/>
                  </a:lnTo>
                  <a:lnTo>
                    <a:pt x="5768" y="5145"/>
                  </a:lnTo>
                  <a:lnTo>
                    <a:pt x="5762" y="5174"/>
                  </a:lnTo>
                  <a:lnTo>
                    <a:pt x="5755" y="5202"/>
                  </a:lnTo>
                  <a:lnTo>
                    <a:pt x="5747" y="5230"/>
                  </a:lnTo>
                  <a:lnTo>
                    <a:pt x="5738" y="5258"/>
                  </a:lnTo>
                  <a:lnTo>
                    <a:pt x="5728" y="5285"/>
                  </a:lnTo>
                  <a:lnTo>
                    <a:pt x="5717" y="5312"/>
                  </a:lnTo>
                  <a:lnTo>
                    <a:pt x="5705" y="5339"/>
                  </a:lnTo>
                  <a:lnTo>
                    <a:pt x="5691" y="5365"/>
                  </a:lnTo>
                  <a:lnTo>
                    <a:pt x="5677" y="5391"/>
                  </a:lnTo>
                  <a:lnTo>
                    <a:pt x="5662" y="5416"/>
                  </a:lnTo>
                  <a:lnTo>
                    <a:pt x="5646" y="5441"/>
                  </a:lnTo>
                  <a:lnTo>
                    <a:pt x="5629" y="5465"/>
                  </a:lnTo>
                  <a:lnTo>
                    <a:pt x="5611" y="5488"/>
                  </a:lnTo>
                  <a:lnTo>
                    <a:pt x="5593" y="5510"/>
                  </a:lnTo>
                  <a:lnTo>
                    <a:pt x="5573" y="5532"/>
                  </a:lnTo>
                  <a:lnTo>
                    <a:pt x="5553" y="5553"/>
                  </a:lnTo>
                  <a:lnTo>
                    <a:pt x="5532" y="5573"/>
                  </a:lnTo>
                  <a:lnTo>
                    <a:pt x="5510" y="5593"/>
                  </a:lnTo>
                  <a:lnTo>
                    <a:pt x="5488" y="5611"/>
                  </a:lnTo>
                  <a:lnTo>
                    <a:pt x="5465" y="5629"/>
                  </a:lnTo>
                  <a:lnTo>
                    <a:pt x="5441" y="5646"/>
                  </a:lnTo>
                  <a:lnTo>
                    <a:pt x="5416" y="5662"/>
                  </a:lnTo>
                  <a:lnTo>
                    <a:pt x="5391" y="5677"/>
                  </a:lnTo>
                  <a:lnTo>
                    <a:pt x="5365" y="5691"/>
                  </a:lnTo>
                  <a:lnTo>
                    <a:pt x="5339" y="5705"/>
                  </a:lnTo>
                  <a:lnTo>
                    <a:pt x="5312" y="5717"/>
                  </a:lnTo>
                  <a:lnTo>
                    <a:pt x="5285" y="5728"/>
                  </a:lnTo>
                  <a:lnTo>
                    <a:pt x="5258" y="5738"/>
                  </a:lnTo>
                  <a:lnTo>
                    <a:pt x="5230" y="5747"/>
                  </a:lnTo>
                  <a:lnTo>
                    <a:pt x="5202" y="5755"/>
                  </a:lnTo>
                  <a:lnTo>
                    <a:pt x="5174" y="5762"/>
                  </a:lnTo>
                  <a:lnTo>
                    <a:pt x="5145" y="5768"/>
                  </a:lnTo>
                  <a:lnTo>
                    <a:pt x="5117" y="5773"/>
                  </a:lnTo>
                  <a:lnTo>
                    <a:pt x="5088" y="5777"/>
                  </a:lnTo>
                  <a:lnTo>
                    <a:pt x="5059" y="5780"/>
                  </a:lnTo>
                  <a:lnTo>
                    <a:pt x="5029" y="5781"/>
                  </a:lnTo>
                  <a:lnTo>
                    <a:pt x="5000" y="5782"/>
                  </a:lnTo>
                  <a:lnTo>
                    <a:pt x="4971" y="5781"/>
                  </a:lnTo>
                  <a:lnTo>
                    <a:pt x="4941" y="5780"/>
                  </a:lnTo>
                  <a:lnTo>
                    <a:pt x="4912" y="5777"/>
                  </a:lnTo>
                  <a:lnTo>
                    <a:pt x="4883" y="5773"/>
                  </a:lnTo>
                  <a:lnTo>
                    <a:pt x="4855" y="5768"/>
                  </a:lnTo>
                  <a:lnTo>
                    <a:pt x="4826" y="5762"/>
                  </a:lnTo>
                  <a:lnTo>
                    <a:pt x="4798" y="5755"/>
                  </a:lnTo>
                  <a:lnTo>
                    <a:pt x="4770" y="5747"/>
                  </a:lnTo>
                  <a:lnTo>
                    <a:pt x="4742" y="5738"/>
                  </a:lnTo>
                  <a:lnTo>
                    <a:pt x="4715" y="5728"/>
                  </a:lnTo>
                  <a:lnTo>
                    <a:pt x="4688" y="5717"/>
                  </a:lnTo>
                  <a:lnTo>
                    <a:pt x="4661" y="5705"/>
                  </a:lnTo>
                  <a:lnTo>
                    <a:pt x="4635" y="5691"/>
                  </a:lnTo>
                  <a:lnTo>
                    <a:pt x="4609" y="5677"/>
                  </a:lnTo>
                  <a:lnTo>
                    <a:pt x="4584" y="5662"/>
                  </a:lnTo>
                  <a:lnTo>
                    <a:pt x="4559" y="5646"/>
                  </a:lnTo>
                  <a:lnTo>
                    <a:pt x="4535" y="5629"/>
                  </a:lnTo>
                  <a:lnTo>
                    <a:pt x="4512" y="5611"/>
                  </a:lnTo>
                  <a:lnTo>
                    <a:pt x="4490" y="5593"/>
                  </a:lnTo>
                  <a:lnTo>
                    <a:pt x="4468" y="5573"/>
                  </a:lnTo>
                  <a:lnTo>
                    <a:pt x="4447" y="5553"/>
                  </a:lnTo>
                  <a:lnTo>
                    <a:pt x="4427" y="5532"/>
                  </a:lnTo>
                  <a:lnTo>
                    <a:pt x="4407" y="5510"/>
                  </a:lnTo>
                  <a:lnTo>
                    <a:pt x="4389" y="5488"/>
                  </a:lnTo>
                  <a:lnTo>
                    <a:pt x="4371" y="5465"/>
                  </a:lnTo>
                  <a:lnTo>
                    <a:pt x="4354" y="5441"/>
                  </a:lnTo>
                  <a:lnTo>
                    <a:pt x="4338" y="5416"/>
                  </a:lnTo>
                  <a:lnTo>
                    <a:pt x="4323" y="5391"/>
                  </a:lnTo>
                  <a:lnTo>
                    <a:pt x="4309" y="5365"/>
                  </a:lnTo>
                  <a:lnTo>
                    <a:pt x="4295" y="5339"/>
                  </a:lnTo>
                  <a:lnTo>
                    <a:pt x="4283" y="5312"/>
                  </a:lnTo>
                  <a:lnTo>
                    <a:pt x="4272" y="5285"/>
                  </a:lnTo>
                  <a:lnTo>
                    <a:pt x="4262" y="5258"/>
                  </a:lnTo>
                  <a:lnTo>
                    <a:pt x="4253" y="5230"/>
                  </a:lnTo>
                  <a:lnTo>
                    <a:pt x="4245" y="5202"/>
                  </a:lnTo>
                  <a:lnTo>
                    <a:pt x="4238" y="5174"/>
                  </a:lnTo>
                  <a:lnTo>
                    <a:pt x="4232" y="5145"/>
                  </a:lnTo>
                  <a:lnTo>
                    <a:pt x="4227" y="5117"/>
                  </a:lnTo>
                  <a:lnTo>
                    <a:pt x="4223" y="5088"/>
                  </a:lnTo>
                  <a:lnTo>
                    <a:pt x="4220" y="5059"/>
                  </a:lnTo>
                  <a:lnTo>
                    <a:pt x="4219" y="5029"/>
                  </a:lnTo>
                  <a:lnTo>
                    <a:pt x="4218" y="5000"/>
                  </a:lnTo>
                  <a:lnTo>
                    <a:pt x="4219" y="4971"/>
                  </a:lnTo>
                  <a:lnTo>
                    <a:pt x="4220" y="4941"/>
                  </a:lnTo>
                  <a:lnTo>
                    <a:pt x="4223" y="4912"/>
                  </a:lnTo>
                  <a:lnTo>
                    <a:pt x="4227" y="4883"/>
                  </a:lnTo>
                  <a:lnTo>
                    <a:pt x="4232" y="4855"/>
                  </a:lnTo>
                  <a:lnTo>
                    <a:pt x="4238" y="4826"/>
                  </a:lnTo>
                  <a:lnTo>
                    <a:pt x="4245" y="4798"/>
                  </a:lnTo>
                  <a:lnTo>
                    <a:pt x="4253" y="4770"/>
                  </a:lnTo>
                  <a:lnTo>
                    <a:pt x="4262" y="4742"/>
                  </a:lnTo>
                  <a:lnTo>
                    <a:pt x="4272" y="4715"/>
                  </a:lnTo>
                  <a:lnTo>
                    <a:pt x="4283" y="4688"/>
                  </a:lnTo>
                  <a:lnTo>
                    <a:pt x="4295" y="4661"/>
                  </a:lnTo>
                  <a:lnTo>
                    <a:pt x="4309" y="4635"/>
                  </a:lnTo>
                  <a:lnTo>
                    <a:pt x="4323" y="4609"/>
                  </a:lnTo>
                  <a:lnTo>
                    <a:pt x="4338" y="4584"/>
                  </a:lnTo>
                  <a:lnTo>
                    <a:pt x="4354" y="4559"/>
                  </a:lnTo>
                  <a:lnTo>
                    <a:pt x="4371" y="4535"/>
                  </a:lnTo>
                  <a:lnTo>
                    <a:pt x="4389" y="4512"/>
                  </a:lnTo>
                  <a:lnTo>
                    <a:pt x="4407" y="4490"/>
                  </a:lnTo>
                  <a:lnTo>
                    <a:pt x="4427" y="4468"/>
                  </a:lnTo>
                  <a:lnTo>
                    <a:pt x="4447" y="4447"/>
                  </a:lnTo>
                  <a:lnTo>
                    <a:pt x="4468" y="4427"/>
                  </a:lnTo>
                  <a:lnTo>
                    <a:pt x="4490" y="4407"/>
                  </a:lnTo>
                  <a:lnTo>
                    <a:pt x="4512" y="4389"/>
                  </a:lnTo>
                  <a:lnTo>
                    <a:pt x="4535" y="4371"/>
                  </a:lnTo>
                  <a:lnTo>
                    <a:pt x="4559" y="4354"/>
                  </a:lnTo>
                  <a:lnTo>
                    <a:pt x="4584" y="4338"/>
                  </a:lnTo>
                  <a:lnTo>
                    <a:pt x="4609" y="4323"/>
                  </a:lnTo>
                  <a:lnTo>
                    <a:pt x="4635" y="4309"/>
                  </a:lnTo>
                  <a:lnTo>
                    <a:pt x="4661" y="4295"/>
                  </a:lnTo>
                  <a:lnTo>
                    <a:pt x="4688" y="4283"/>
                  </a:lnTo>
                  <a:lnTo>
                    <a:pt x="4715" y="4272"/>
                  </a:lnTo>
                  <a:lnTo>
                    <a:pt x="4742" y="4262"/>
                  </a:lnTo>
                  <a:lnTo>
                    <a:pt x="4770" y="4253"/>
                  </a:lnTo>
                  <a:lnTo>
                    <a:pt x="4798" y="4245"/>
                  </a:lnTo>
                  <a:lnTo>
                    <a:pt x="4826" y="4238"/>
                  </a:lnTo>
                  <a:lnTo>
                    <a:pt x="4855" y="4232"/>
                  </a:lnTo>
                  <a:lnTo>
                    <a:pt x="4883" y="4227"/>
                  </a:lnTo>
                  <a:lnTo>
                    <a:pt x="4912" y="4223"/>
                  </a:lnTo>
                  <a:lnTo>
                    <a:pt x="4941" y="4220"/>
                  </a:lnTo>
                  <a:lnTo>
                    <a:pt x="4971" y="4219"/>
                  </a:lnTo>
                  <a:lnTo>
                    <a:pt x="5000" y="4218"/>
                  </a:lnTo>
                  <a:lnTo>
                    <a:pt x="5029" y="4219"/>
                  </a:lnTo>
                  <a:lnTo>
                    <a:pt x="5059" y="4220"/>
                  </a:lnTo>
                  <a:lnTo>
                    <a:pt x="5088" y="4223"/>
                  </a:lnTo>
                  <a:lnTo>
                    <a:pt x="5117" y="4227"/>
                  </a:lnTo>
                  <a:lnTo>
                    <a:pt x="5145" y="4232"/>
                  </a:lnTo>
                  <a:lnTo>
                    <a:pt x="5174" y="4238"/>
                  </a:lnTo>
                  <a:lnTo>
                    <a:pt x="5202" y="4245"/>
                  </a:lnTo>
                  <a:lnTo>
                    <a:pt x="5230" y="4253"/>
                  </a:lnTo>
                  <a:lnTo>
                    <a:pt x="5258" y="4262"/>
                  </a:lnTo>
                  <a:lnTo>
                    <a:pt x="5285" y="4272"/>
                  </a:lnTo>
                  <a:lnTo>
                    <a:pt x="5312" y="4283"/>
                  </a:lnTo>
                  <a:lnTo>
                    <a:pt x="5339" y="4295"/>
                  </a:lnTo>
                  <a:lnTo>
                    <a:pt x="5365" y="4309"/>
                  </a:lnTo>
                  <a:lnTo>
                    <a:pt x="5391" y="4323"/>
                  </a:lnTo>
                  <a:lnTo>
                    <a:pt x="5416" y="4338"/>
                  </a:lnTo>
                  <a:lnTo>
                    <a:pt x="5441" y="4354"/>
                  </a:lnTo>
                  <a:lnTo>
                    <a:pt x="5465" y="4371"/>
                  </a:lnTo>
                  <a:lnTo>
                    <a:pt x="5488" y="4389"/>
                  </a:lnTo>
                  <a:lnTo>
                    <a:pt x="5510" y="4407"/>
                  </a:lnTo>
                  <a:lnTo>
                    <a:pt x="5532" y="4427"/>
                  </a:lnTo>
                  <a:lnTo>
                    <a:pt x="5553" y="4447"/>
                  </a:lnTo>
                  <a:lnTo>
                    <a:pt x="5573" y="4468"/>
                  </a:lnTo>
                  <a:lnTo>
                    <a:pt x="5593" y="4490"/>
                  </a:lnTo>
                  <a:lnTo>
                    <a:pt x="5611" y="4512"/>
                  </a:lnTo>
                  <a:lnTo>
                    <a:pt x="5629" y="4535"/>
                  </a:lnTo>
                  <a:lnTo>
                    <a:pt x="5646" y="4559"/>
                  </a:lnTo>
                  <a:lnTo>
                    <a:pt x="5662" y="4584"/>
                  </a:lnTo>
                  <a:lnTo>
                    <a:pt x="5677" y="4609"/>
                  </a:lnTo>
                  <a:lnTo>
                    <a:pt x="5691" y="4635"/>
                  </a:lnTo>
                  <a:lnTo>
                    <a:pt x="5705" y="4661"/>
                  </a:lnTo>
                  <a:lnTo>
                    <a:pt x="5717" y="4688"/>
                  </a:lnTo>
                  <a:lnTo>
                    <a:pt x="5728" y="4715"/>
                  </a:lnTo>
                  <a:lnTo>
                    <a:pt x="5738" y="4742"/>
                  </a:lnTo>
                  <a:lnTo>
                    <a:pt x="5747" y="4770"/>
                  </a:lnTo>
                  <a:lnTo>
                    <a:pt x="5755" y="4798"/>
                  </a:lnTo>
                  <a:lnTo>
                    <a:pt x="5762" y="4826"/>
                  </a:lnTo>
                  <a:lnTo>
                    <a:pt x="5768" y="4855"/>
                  </a:lnTo>
                  <a:lnTo>
                    <a:pt x="5773" y="4883"/>
                  </a:lnTo>
                  <a:lnTo>
                    <a:pt x="5777" y="4912"/>
                  </a:lnTo>
                  <a:lnTo>
                    <a:pt x="5780" y="4941"/>
                  </a:lnTo>
                  <a:lnTo>
                    <a:pt x="5781" y="4971"/>
                  </a:lnTo>
                  <a:lnTo>
                    <a:pt x="5782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464" y="4912"/>
                  </a:moveTo>
                  <a:lnTo>
                    <a:pt x="7466" y="4995"/>
                  </a:lnTo>
                  <a:lnTo>
                    <a:pt x="7466" y="5005"/>
                  </a:lnTo>
                  <a:lnTo>
                    <a:pt x="7464" y="5088"/>
                  </a:lnTo>
                  <a:lnTo>
                    <a:pt x="7464" y="5097"/>
                  </a:lnTo>
                  <a:lnTo>
                    <a:pt x="7459" y="5180"/>
                  </a:lnTo>
                  <a:lnTo>
                    <a:pt x="7459" y="5190"/>
                  </a:lnTo>
                  <a:lnTo>
                    <a:pt x="7451" y="5272"/>
                  </a:lnTo>
                  <a:lnTo>
                    <a:pt x="7450" y="5281"/>
                  </a:lnTo>
                  <a:lnTo>
                    <a:pt x="7439" y="5363"/>
                  </a:lnTo>
                  <a:lnTo>
                    <a:pt x="7438" y="5373"/>
                  </a:lnTo>
                  <a:lnTo>
                    <a:pt x="7424" y="5454"/>
                  </a:lnTo>
                  <a:lnTo>
                    <a:pt x="7422" y="5463"/>
                  </a:lnTo>
                  <a:lnTo>
                    <a:pt x="7405" y="5544"/>
                  </a:lnTo>
                  <a:lnTo>
                    <a:pt x="7403" y="5553"/>
                  </a:lnTo>
                  <a:lnTo>
                    <a:pt x="7383" y="5634"/>
                  </a:lnTo>
                  <a:lnTo>
                    <a:pt x="7381" y="5643"/>
                  </a:lnTo>
                  <a:lnTo>
                    <a:pt x="7358" y="5722"/>
                  </a:lnTo>
                  <a:lnTo>
                    <a:pt x="7355" y="5731"/>
                  </a:lnTo>
                  <a:lnTo>
                    <a:pt x="7329" y="5810"/>
                  </a:lnTo>
                  <a:lnTo>
                    <a:pt x="7326" y="5818"/>
                  </a:lnTo>
                  <a:lnTo>
                    <a:pt x="7298" y="5896"/>
                  </a:lnTo>
                  <a:lnTo>
                    <a:pt x="7294" y="5905"/>
                  </a:lnTo>
                  <a:lnTo>
                    <a:pt x="7262" y="5981"/>
                  </a:lnTo>
                  <a:lnTo>
                    <a:pt x="7259" y="5990"/>
                  </a:lnTo>
                  <a:lnTo>
                    <a:pt x="7224" y="6065"/>
                  </a:lnTo>
                  <a:lnTo>
                    <a:pt x="7220" y="6074"/>
                  </a:lnTo>
                  <a:lnTo>
                    <a:pt x="7182" y="6148"/>
                  </a:lnTo>
                  <a:lnTo>
                    <a:pt x="7178" y="6156"/>
                  </a:lnTo>
                  <a:lnTo>
                    <a:pt x="7138" y="6229"/>
                  </a:lnTo>
                  <a:lnTo>
                    <a:pt x="7133" y="6237"/>
                  </a:lnTo>
                  <a:lnTo>
                    <a:pt x="7090" y="6308"/>
                  </a:lnTo>
                  <a:lnTo>
                    <a:pt x="7085" y="6316"/>
                  </a:lnTo>
                  <a:lnTo>
                    <a:pt x="7040" y="6386"/>
                  </a:lnTo>
                  <a:lnTo>
                    <a:pt x="7035" y="6393"/>
                  </a:lnTo>
                  <a:lnTo>
                    <a:pt x="6987" y="6461"/>
                  </a:lnTo>
                  <a:lnTo>
                    <a:pt x="6981" y="6469"/>
                  </a:lnTo>
                  <a:lnTo>
                    <a:pt x="6931" y="6534"/>
                  </a:lnTo>
                  <a:lnTo>
                    <a:pt x="6925" y="6542"/>
                  </a:lnTo>
                  <a:lnTo>
                    <a:pt x="6872" y="6605"/>
                  </a:lnTo>
                  <a:lnTo>
                    <a:pt x="6866" y="6613"/>
                  </a:lnTo>
                  <a:lnTo>
                    <a:pt x="6811" y="6674"/>
                  </a:lnTo>
                  <a:lnTo>
                    <a:pt x="6805" y="6681"/>
                  </a:lnTo>
                  <a:lnTo>
                    <a:pt x="6747" y="6741"/>
                  </a:lnTo>
                  <a:lnTo>
                    <a:pt x="6741" y="6747"/>
                  </a:lnTo>
                  <a:lnTo>
                    <a:pt x="6681" y="6805"/>
                  </a:lnTo>
                  <a:lnTo>
                    <a:pt x="6674" y="6811"/>
                  </a:lnTo>
                  <a:lnTo>
                    <a:pt x="6613" y="6866"/>
                  </a:lnTo>
                  <a:lnTo>
                    <a:pt x="6605" y="6872"/>
                  </a:lnTo>
                  <a:lnTo>
                    <a:pt x="6542" y="6925"/>
                  </a:lnTo>
                  <a:lnTo>
                    <a:pt x="6534" y="6931"/>
                  </a:lnTo>
                  <a:lnTo>
                    <a:pt x="6469" y="6981"/>
                  </a:lnTo>
                  <a:lnTo>
                    <a:pt x="6461" y="6987"/>
                  </a:lnTo>
                  <a:lnTo>
                    <a:pt x="6393" y="7035"/>
                  </a:lnTo>
                  <a:lnTo>
                    <a:pt x="6386" y="7040"/>
                  </a:lnTo>
                  <a:lnTo>
                    <a:pt x="6316" y="7085"/>
                  </a:lnTo>
                  <a:lnTo>
                    <a:pt x="6308" y="7090"/>
                  </a:lnTo>
                  <a:lnTo>
                    <a:pt x="6237" y="7133"/>
                  </a:lnTo>
                  <a:lnTo>
                    <a:pt x="6229" y="7138"/>
                  </a:lnTo>
                  <a:lnTo>
                    <a:pt x="6156" y="7178"/>
                  </a:lnTo>
                  <a:lnTo>
                    <a:pt x="6148" y="7182"/>
                  </a:lnTo>
                  <a:lnTo>
                    <a:pt x="6074" y="7220"/>
                  </a:lnTo>
                  <a:lnTo>
                    <a:pt x="6065" y="7224"/>
                  </a:lnTo>
                  <a:lnTo>
                    <a:pt x="5990" y="7259"/>
                  </a:lnTo>
                  <a:lnTo>
                    <a:pt x="5981" y="7262"/>
                  </a:lnTo>
                  <a:lnTo>
                    <a:pt x="5905" y="7294"/>
                  </a:lnTo>
                  <a:lnTo>
                    <a:pt x="5896" y="7298"/>
                  </a:lnTo>
                  <a:lnTo>
                    <a:pt x="5818" y="7326"/>
                  </a:lnTo>
                  <a:lnTo>
                    <a:pt x="5810" y="7329"/>
                  </a:lnTo>
                  <a:lnTo>
                    <a:pt x="5731" y="7355"/>
                  </a:lnTo>
                  <a:lnTo>
                    <a:pt x="5722" y="7358"/>
                  </a:lnTo>
                  <a:lnTo>
                    <a:pt x="5643" y="7381"/>
                  </a:lnTo>
                  <a:lnTo>
                    <a:pt x="5634" y="7383"/>
                  </a:lnTo>
                  <a:lnTo>
                    <a:pt x="5553" y="7403"/>
                  </a:lnTo>
                  <a:lnTo>
                    <a:pt x="5544" y="7405"/>
                  </a:lnTo>
                  <a:lnTo>
                    <a:pt x="5463" y="7422"/>
                  </a:lnTo>
                  <a:lnTo>
                    <a:pt x="5454" y="7424"/>
                  </a:lnTo>
                  <a:lnTo>
                    <a:pt x="5373" y="7438"/>
                  </a:lnTo>
                  <a:lnTo>
                    <a:pt x="5363" y="7439"/>
                  </a:lnTo>
                  <a:lnTo>
                    <a:pt x="5281" y="7450"/>
                  </a:lnTo>
                  <a:lnTo>
                    <a:pt x="5272" y="7451"/>
                  </a:lnTo>
                  <a:lnTo>
                    <a:pt x="5190" y="7459"/>
                  </a:lnTo>
                  <a:lnTo>
                    <a:pt x="5180" y="7459"/>
                  </a:lnTo>
                  <a:lnTo>
                    <a:pt x="5097" y="7464"/>
                  </a:lnTo>
                  <a:lnTo>
                    <a:pt x="5088" y="7464"/>
                  </a:lnTo>
                  <a:lnTo>
                    <a:pt x="5005" y="7466"/>
                  </a:lnTo>
                  <a:lnTo>
                    <a:pt x="4995" y="7466"/>
                  </a:lnTo>
                  <a:lnTo>
                    <a:pt x="4912" y="7464"/>
                  </a:lnTo>
                  <a:lnTo>
                    <a:pt x="4903" y="7464"/>
                  </a:lnTo>
                  <a:lnTo>
                    <a:pt x="4820" y="7459"/>
                  </a:lnTo>
                  <a:lnTo>
                    <a:pt x="4810" y="7459"/>
                  </a:lnTo>
                  <a:lnTo>
                    <a:pt x="4728" y="7451"/>
                  </a:lnTo>
                  <a:lnTo>
                    <a:pt x="4719" y="7450"/>
                  </a:lnTo>
                  <a:lnTo>
                    <a:pt x="4637" y="7439"/>
                  </a:lnTo>
                  <a:lnTo>
                    <a:pt x="4627" y="7438"/>
                  </a:lnTo>
                  <a:lnTo>
                    <a:pt x="4546" y="7424"/>
                  </a:lnTo>
                  <a:lnTo>
                    <a:pt x="4537" y="7422"/>
                  </a:lnTo>
                  <a:lnTo>
                    <a:pt x="4456" y="7405"/>
                  </a:lnTo>
                  <a:lnTo>
                    <a:pt x="4447" y="7403"/>
                  </a:lnTo>
                  <a:lnTo>
                    <a:pt x="4366" y="7383"/>
                  </a:lnTo>
                  <a:lnTo>
                    <a:pt x="4357" y="7381"/>
                  </a:lnTo>
                  <a:lnTo>
                    <a:pt x="4278" y="7358"/>
                  </a:lnTo>
                  <a:lnTo>
                    <a:pt x="4269" y="7355"/>
                  </a:lnTo>
                  <a:lnTo>
                    <a:pt x="4190" y="7329"/>
                  </a:lnTo>
                  <a:lnTo>
                    <a:pt x="4182" y="7326"/>
                  </a:lnTo>
                  <a:lnTo>
                    <a:pt x="4104" y="7298"/>
                  </a:lnTo>
                  <a:lnTo>
                    <a:pt x="4095" y="7294"/>
                  </a:lnTo>
                  <a:lnTo>
                    <a:pt x="4019" y="7262"/>
                  </a:lnTo>
                  <a:lnTo>
                    <a:pt x="4010" y="7259"/>
                  </a:lnTo>
                  <a:lnTo>
                    <a:pt x="3935" y="7224"/>
                  </a:lnTo>
                  <a:lnTo>
                    <a:pt x="3926" y="7220"/>
                  </a:lnTo>
                  <a:lnTo>
                    <a:pt x="3852" y="7182"/>
                  </a:lnTo>
                  <a:lnTo>
                    <a:pt x="3844" y="7178"/>
                  </a:lnTo>
                  <a:lnTo>
                    <a:pt x="3771" y="7138"/>
                  </a:lnTo>
                  <a:lnTo>
                    <a:pt x="3763" y="7133"/>
                  </a:lnTo>
                  <a:lnTo>
                    <a:pt x="3692" y="7090"/>
                  </a:lnTo>
                  <a:lnTo>
                    <a:pt x="3684" y="7085"/>
                  </a:lnTo>
                  <a:lnTo>
                    <a:pt x="3614" y="7040"/>
                  </a:lnTo>
                  <a:lnTo>
                    <a:pt x="3607" y="7035"/>
                  </a:lnTo>
                  <a:lnTo>
                    <a:pt x="3539" y="6987"/>
                  </a:lnTo>
                  <a:lnTo>
                    <a:pt x="3531" y="6981"/>
                  </a:lnTo>
                  <a:lnTo>
                    <a:pt x="3466" y="6931"/>
                  </a:lnTo>
                  <a:lnTo>
                    <a:pt x="3458" y="6925"/>
                  </a:lnTo>
                  <a:lnTo>
                    <a:pt x="3395" y="6872"/>
                  </a:lnTo>
                  <a:lnTo>
                    <a:pt x="3387" y="6866"/>
                  </a:lnTo>
                  <a:lnTo>
                    <a:pt x="3326" y="6811"/>
                  </a:lnTo>
                  <a:lnTo>
                    <a:pt x="3319" y="6805"/>
                  </a:lnTo>
                  <a:lnTo>
                    <a:pt x="3259" y="6747"/>
                  </a:lnTo>
                  <a:lnTo>
                    <a:pt x="3253" y="6741"/>
                  </a:lnTo>
                  <a:lnTo>
                    <a:pt x="3195" y="6681"/>
                  </a:lnTo>
                  <a:lnTo>
                    <a:pt x="3189" y="6674"/>
                  </a:lnTo>
                  <a:lnTo>
                    <a:pt x="3134" y="6613"/>
                  </a:lnTo>
                  <a:lnTo>
                    <a:pt x="3128" y="6605"/>
                  </a:lnTo>
                  <a:lnTo>
                    <a:pt x="3075" y="6542"/>
                  </a:lnTo>
                  <a:lnTo>
                    <a:pt x="3069" y="6534"/>
                  </a:lnTo>
                  <a:lnTo>
                    <a:pt x="3019" y="6469"/>
                  </a:lnTo>
                  <a:lnTo>
                    <a:pt x="3013" y="6461"/>
                  </a:lnTo>
                  <a:lnTo>
                    <a:pt x="2965" y="6393"/>
                  </a:lnTo>
                  <a:lnTo>
                    <a:pt x="2960" y="6386"/>
                  </a:lnTo>
                  <a:lnTo>
                    <a:pt x="2915" y="6316"/>
                  </a:lnTo>
                  <a:lnTo>
                    <a:pt x="2910" y="6308"/>
                  </a:lnTo>
                  <a:lnTo>
                    <a:pt x="2867" y="6237"/>
                  </a:lnTo>
                  <a:lnTo>
                    <a:pt x="2862" y="6229"/>
                  </a:lnTo>
                  <a:lnTo>
                    <a:pt x="2822" y="6156"/>
                  </a:lnTo>
                  <a:lnTo>
                    <a:pt x="2818" y="6148"/>
                  </a:lnTo>
                  <a:lnTo>
                    <a:pt x="2780" y="6074"/>
                  </a:lnTo>
                  <a:lnTo>
                    <a:pt x="2776" y="6065"/>
                  </a:lnTo>
                  <a:lnTo>
                    <a:pt x="2741" y="5990"/>
                  </a:lnTo>
                  <a:lnTo>
                    <a:pt x="2738" y="5981"/>
                  </a:lnTo>
                  <a:lnTo>
                    <a:pt x="2706" y="5905"/>
                  </a:lnTo>
                  <a:lnTo>
                    <a:pt x="2702" y="5896"/>
                  </a:lnTo>
                  <a:lnTo>
                    <a:pt x="2674" y="5818"/>
                  </a:lnTo>
                  <a:lnTo>
                    <a:pt x="2671" y="5810"/>
                  </a:lnTo>
                  <a:lnTo>
                    <a:pt x="2645" y="5731"/>
                  </a:lnTo>
                  <a:lnTo>
                    <a:pt x="2642" y="5722"/>
                  </a:lnTo>
                  <a:lnTo>
                    <a:pt x="2619" y="5643"/>
                  </a:lnTo>
                  <a:lnTo>
                    <a:pt x="2617" y="5634"/>
                  </a:lnTo>
                  <a:lnTo>
                    <a:pt x="2597" y="5553"/>
                  </a:lnTo>
                  <a:lnTo>
                    <a:pt x="2595" y="5544"/>
                  </a:lnTo>
                  <a:lnTo>
                    <a:pt x="2578" y="5463"/>
                  </a:lnTo>
                  <a:lnTo>
                    <a:pt x="2576" y="5454"/>
                  </a:lnTo>
                  <a:lnTo>
                    <a:pt x="2562" y="5373"/>
                  </a:lnTo>
                  <a:lnTo>
                    <a:pt x="2561" y="5363"/>
                  </a:lnTo>
                  <a:lnTo>
                    <a:pt x="2550" y="5281"/>
                  </a:lnTo>
                  <a:lnTo>
                    <a:pt x="2549" y="5272"/>
                  </a:lnTo>
                  <a:lnTo>
                    <a:pt x="2541" y="5190"/>
                  </a:lnTo>
                  <a:lnTo>
                    <a:pt x="2541" y="5180"/>
                  </a:lnTo>
                  <a:lnTo>
                    <a:pt x="2536" y="5097"/>
                  </a:lnTo>
                  <a:lnTo>
                    <a:pt x="2536" y="5088"/>
                  </a:lnTo>
                  <a:lnTo>
                    <a:pt x="2534" y="5005"/>
                  </a:lnTo>
                  <a:lnTo>
                    <a:pt x="2534" y="4995"/>
                  </a:lnTo>
                  <a:lnTo>
                    <a:pt x="2536" y="4912"/>
                  </a:lnTo>
                  <a:lnTo>
                    <a:pt x="2536" y="4903"/>
                  </a:lnTo>
                  <a:lnTo>
                    <a:pt x="2541" y="4820"/>
                  </a:lnTo>
                  <a:lnTo>
                    <a:pt x="2541" y="4810"/>
                  </a:lnTo>
                  <a:lnTo>
                    <a:pt x="2549" y="4728"/>
                  </a:lnTo>
                  <a:lnTo>
                    <a:pt x="2550" y="4719"/>
                  </a:lnTo>
                  <a:lnTo>
                    <a:pt x="2561" y="4637"/>
                  </a:lnTo>
                  <a:lnTo>
                    <a:pt x="2562" y="4627"/>
                  </a:lnTo>
                  <a:lnTo>
                    <a:pt x="2576" y="4546"/>
                  </a:lnTo>
                  <a:lnTo>
                    <a:pt x="2578" y="4537"/>
                  </a:lnTo>
                  <a:lnTo>
                    <a:pt x="2595" y="4456"/>
                  </a:lnTo>
                  <a:lnTo>
                    <a:pt x="2597" y="4447"/>
                  </a:lnTo>
                  <a:lnTo>
                    <a:pt x="2617" y="4366"/>
                  </a:lnTo>
                  <a:lnTo>
                    <a:pt x="2619" y="4357"/>
                  </a:lnTo>
                  <a:lnTo>
                    <a:pt x="2642" y="4278"/>
                  </a:lnTo>
                  <a:lnTo>
                    <a:pt x="2645" y="4269"/>
                  </a:lnTo>
                  <a:lnTo>
                    <a:pt x="2671" y="4190"/>
                  </a:lnTo>
                  <a:lnTo>
                    <a:pt x="2674" y="4182"/>
                  </a:lnTo>
                  <a:lnTo>
                    <a:pt x="2702" y="4104"/>
                  </a:lnTo>
                  <a:lnTo>
                    <a:pt x="2706" y="4095"/>
                  </a:lnTo>
                  <a:lnTo>
                    <a:pt x="2738" y="4019"/>
                  </a:lnTo>
                  <a:lnTo>
                    <a:pt x="2741" y="4010"/>
                  </a:lnTo>
                  <a:lnTo>
                    <a:pt x="2776" y="3935"/>
                  </a:lnTo>
                  <a:lnTo>
                    <a:pt x="2780" y="3926"/>
                  </a:lnTo>
                  <a:lnTo>
                    <a:pt x="2818" y="3852"/>
                  </a:lnTo>
                  <a:lnTo>
                    <a:pt x="2822" y="3844"/>
                  </a:lnTo>
                  <a:lnTo>
                    <a:pt x="2862" y="3771"/>
                  </a:lnTo>
                  <a:lnTo>
                    <a:pt x="2867" y="3763"/>
                  </a:lnTo>
                  <a:lnTo>
                    <a:pt x="2910" y="3692"/>
                  </a:lnTo>
                  <a:lnTo>
                    <a:pt x="2915" y="3684"/>
                  </a:lnTo>
                  <a:lnTo>
                    <a:pt x="2960" y="3614"/>
                  </a:lnTo>
                  <a:lnTo>
                    <a:pt x="2965" y="3607"/>
                  </a:lnTo>
                  <a:lnTo>
                    <a:pt x="3013" y="3539"/>
                  </a:lnTo>
                  <a:lnTo>
                    <a:pt x="3019" y="3531"/>
                  </a:lnTo>
                  <a:lnTo>
                    <a:pt x="3069" y="3466"/>
                  </a:lnTo>
                  <a:lnTo>
                    <a:pt x="3075" y="3458"/>
                  </a:lnTo>
                  <a:lnTo>
                    <a:pt x="3128" y="3395"/>
                  </a:lnTo>
                  <a:lnTo>
                    <a:pt x="3134" y="3387"/>
                  </a:lnTo>
                  <a:lnTo>
                    <a:pt x="3189" y="3326"/>
                  </a:lnTo>
                  <a:lnTo>
                    <a:pt x="3195" y="3319"/>
                  </a:lnTo>
                  <a:lnTo>
                    <a:pt x="3253" y="3259"/>
                  </a:lnTo>
                  <a:lnTo>
                    <a:pt x="3259" y="3253"/>
                  </a:lnTo>
                  <a:lnTo>
                    <a:pt x="3319" y="3195"/>
                  </a:lnTo>
                  <a:lnTo>
                    <a:pt x="3326" y="3189"/>
                  </a:lnTo>
                  <a:lnTo>
                    <a:pt x="3387" y="3134"/>
                  </a:lnTo>
                  <a:lnTo>
                    <a:pt x="3395" y="3128"/>
                  </a:lnTo>
                  <a:lnTo>
                    <a:pt x="3458" y="3075"/>
                  </a:lnTo>
                  <a:lnTo>
                    <a:pt x="3466" y="3069"/>
                  </a:lnTo>
                  <a:lnTo>
                    <a:pt x="3531" y="3019"/>
                  </a:lnTo>
                  <a:lnTo>
                    <a:pt x="3539" y="3013"/>
                  </a:lnTo>
                  <a:lnTo>
                    <a:pt x="3607" y="2965"/>
                  </a:lnTo>
                  <a:lnTo>
                    <a:pt x="3614" y="2960"/>
                  </a:lnTo>
                  <a:lnTo>
                    <a:pt x="3684" y="2915"/>
                  </a:lnTo>
                  <a:lnTo>
                    <a:pt x="3692" y="2910"/>
                  </a:lnTo>
                  <a:lnTo>
                    <a:pt x="3763" y="2867"/>
                  </a:lnTo>
                  <a:lnTo>
                    <a:pt x="3771" y="2862"/>
                  </a:lnTo>
                  <a:lnTo>
                    <a:pt x="3844" y="2822"/>
                  </a:lnTo>
                  <a:lnTo>
                    <a:pt x="3852" y="2818"/>
                  </a:lnTo>
                  <a:lnTo>
                    <a:pt x="3926" y="2780"/>
                  </a:lnTo>
                  <a:lnTo>
                    <a:pt x="3935" y="2776"/>
                  </a:lnTo>
                  <a:lnTo>
                    <a:pt x="4010" y="2741"/>
                  </a:lnTo>
                  <a:lnTo>
                    <a:pt x="4019" y="2738"/>
                  </a:lnTo>
                  <a:lnTo>
                    <a:pt x="4095" y="2706"/>
                  </a:lnTo>
                  <a:lnTo>
                    <a:pt x="4104" y="2702"/>
                  </a:lnTo>
                  <a:lnTo>
                    <a:pt x="4182" y="2674"/>
                  </a:lnTo>
                  <a:lnTo>
                    <a:pt x="4190" y="2671"/>
                  </a:lnTo>
                  <a:lnTo>
                    <a:pt x="4269" y="2645"/>
                  </a:lnTo>
                  <a:lnTo>
                    <a:pt x="4278" y="2642"/>
                  </a:lnTo>
                  <a:lnTo>
                    <a:pt x="4357" y="2619"/>
                  </a:lnTo>
                  <a:lnTo>
                    <a:pt x="4366" y="2617"/>
                  </a:lnTo>
                  <a:lnTo>
                    <a:pt x="4447" y="2597"/>
                  </a:lnTo>
                  <a:lnTo>
                    <a:pt x="4456" y="2595"/>
                  </a:lnTo>
                  <a:lnTo>
                    <a:pt x="4537" y="2578"/>
                  </a:lnTo>
                  <a:lnTo>
                    <a:pt x="4546" y="2576"/>
                  </a:lnTo>
                  <a:lnTo>
                    <a:pt x="4627" y="2562"/>
                  </a:lnTo>
                  <a:lnTo>
                    <a:pt x="4637" y="2561"/>
                  </a:lnTo>
                  <a:lnTo>
                    <a:pt x="4719" y="2550"/>
                  </a:lnTo>
                  <a:lnTo>
                    <a:pt x="4728" y="2549"/>
                  </a:lnTo>
                  <a:lnTo>
                    <a:pt x="4810" y="2541"/>
                  </a:lnTo>
                  <a:lnTo>
                    <a:pt x="4820" y="2541"/>
                  </a:lnTo>
                  <a:lnTo>
                    <a:pt x="4903" y="2536"/>
                  </a:lnTo>
                  <a:lnTo>
                    <a:pt x="4912" y="2536"/>
                  </a:lnTo>
                  <a:lnTo>
                    <a:pt x="4995" y="2534"/>
                  </a:lnTo>
                  <a:lnTo>
                    <a:pt x="5005" y="2534"/>
                  </a:lnTo>
                  <a:lnTo>
                    <a:pt x="5088" y="2536"/>
                  </a:lnTo>
                  <a:lnTo>
                    <a:pt x="5097" y="2536"/>
                  </a:lnTo>
                  <a:lnTo>
                    <a:pt x="5180" y="2541"/>
                  </a:lnTo>
                  <a:lnTo>
                    <a:pt x="5190" y="2541"/>
                  </a:lnTo>
                  <a:lnTo>
                    <a:pt x="5272" y="2549"/>
                  </a:lnTo>
                  <a:lnTo>
                    <a:pt x="5281" y="2550"/>
                  </a:lnTo>
                  <a:lnTo>
                    <a:pt x="5363" y="2561"/>
                  </a:lnTo>
                  <a:lnTo>
                    <a:pt x="5373" y="2562"/>
                  </a:lnTo>
                  <a:lnTo>
                    <a:pt x="5454" y="2576"/>
                  </a:lnTo>
                  <a:lnTo>
                    <a:pt x="5463" y="2578"/>
                  </a:lnTo>
                  <a:lnTo>
                    <a:pt x="5544" y="2595"/>
                  </a:lnTo>
                  <a:lnTo>
                    <a:pt x="5553" y="2597"/>
                  </a:lnTo>
                  <a:lnTo>
                    <a:pt x="5634" y="2617"/>
                  </a:lnTo>
                  <a:lnTo>
                    <a:pt x="5643" y="2619"/>
                  </a:lnTo>
                  <a:lnTo>
                    <a:pt x="5722" y="2642"/>
                  </a:lnTo>
                  <a:lnTo>
                    <a:pt x="5731" y="2645"/>
                  </a:lnTo>
                  <a:lnTo>
                    <a:pt x="5810" y="2671"/>
                  </a:lnTo>
                  <a:lnTo>
                    <a:pt x="5818" y="2674"/>
                  </a:lnTo>
                  <a:lnTo>
                    <a:pt x="5896" y="2702"/>
                  </a:lnTo>
                  <a:lnTo>
                    <a:pt x="5905" y="2706"/>
                  </a:lnTo>
                  <a:lnTo>
                    <a:pt x="5981" y="2738"/>
                  </a:lnTo>
                  <a:lnTo>
                    <a:pt x="5990" y="2741"/>
                  </a:lnTo>
                  <a:lnTo>
                    <a:pt x="6065" y="2776"/>
                  </a:lnTo>
                  <a:lnTo>
                    <a:pt x="6074" y="2780"/>
                  </a:lnTo>
                  <a:lnTo>
                    <a:pt x="6148" y="2818"/>
                  </a:lnTo>
                  <a:lnTo>
                    <a:pt x="6156" y="2822"/>
                  </a:lnTo>
                  <a:lnTo>
                    <a:pt x="6229" y="2862"/>
                  </a:lnTo>
                  <a:lnTo>
                    <a:pt x="6237" y="2867"/>
                  </a:lnTo>
                  <a:lnTo>
                    <a:pt x="6308" y="2910"/>
                  </a:lnTo>
                  <a:lnTo>
                    <a:pt x="6316" y="2915"/>
                  </a:lnTo>
                  <a:lnTo>
                    <a:pt x="6386" y="2960"/>
                  </a:lnTo>
                  <a:lnTo>
                    <a:pt x="6393" y="2965"/>
                  </a:lnTo>
                  <a:lnTo>
                    <a:pt x="6461" y="3013"/>
                  </a:lnTo>
                  <a:lnTo>
                    <a:pt x="6469" y="3019"/>
                  </a:lnTo>
                  <a:lnTo>
                    <a:pt x="6534" y="3069"/>
                  </a:lnTo>
                  <a:lnTo>
                    <a:pt x="6542" y="3075"/>
                  </a:lnTo>
                  <a:lnTo>
                    <a:pt x="6605" y="3128"/>
                  </a:lnTo>
                  <a:lnTo>
                    <a:pt x="6613" y="3134"/>
                  </a:lnTo>
                  <a:lnTo>
                    <a:pt x="6674" y="3189"/>
                  </a:lnTo>
                  <a:lnTo>
                    <a:pt x="6681" y="3195"/>
                  </a:lnTo>
                  <a:lnTo>
                    <a:pt x="6741" y="3253"/>
                  </a:lnTo>
                  <a:lnTo>
                    <a:pt x="6747" y="3259"/>
                  </a:lnTo>
                  <a:lnTo>
                    <a:pt x="6805" y="3319"/>
                  </a:lnTo>
                  <a:lnTo>
                    <a:pt x="6811" y="3326"/>
                  </a:lnTo>
                  <a:lnTo>
                    <a:pt x="6866" y="3387"/>
                  </a:lnTo>
                  <a:lnTo>
                    <a:pt x="6872" y="3395"/>
                  </a:lnTo>
                  <a:lnTo>
                    <a:pt x="6925" y="3458"/>
                  </a:lnTo>
                  <a:lnTo>
                    <a:pt x="6931" y="3466"/>
                  </a:lnTo>
                  <a:lnTo>
                    <a:pt x="6981" y="3531"/>
                  </a:lnTo>
                  <a:lnTo>
                    <a:pt x="6987" y="3539"/>
                  </a:lnTo>
                  <a:lnTo>
                    <a:pt x="7035" y="3607"/>
                  </a:lnTo>
                  <a:lnTo>
                    <a:pt x="7040" y="3614"/>
                  </a:lnTo>
                  <a:lnTo>
                    <a:pt x="7085" y="3684"/>
                  </a:lnTo>
                  <a:lnTo>
                    <a:pt x="7090" y="3692"/>
                  </a:lnTo>
                  <a:lnTo>
                    <a:pt x="7133" y="3763"/>
                  </a:lnTo>
                  <a:lnTo>
                    <a:pt x="7138" y="3771"/>
                  </a:lnTo>
                  <a:lnTo>
                    <a:pt x="7178" y="3844"/>
                  </a:lnTo>
                  <a:lnTo>
                    <a:pt x="7182" y="3852"/>
                  </a:lnTo>
                  <a:lnTo>
                    <a:pt x="7220" y="3926"/>
                  </a:lnTo>
                  <a:lnTo>
                    <a:pt x="7224" y="3935"/>
                  </a:lnTo>
                  <a:lnTo>
                    <a:pt x="7259" y="4010"/>
                  </a:lnTo>
                  <a:lnTo>
                    <a:pt x="7262" y="4019"/>
                  </a:lnTo>
                  <a:lnTo>
                    <a:pt x="7294" y="4095"/>
                  </a:lnTo>
                  <a:lnTo>
                    <a:pt x="7298" y="4104"/>
                  </a:lnTo>
                  <a:lnTo>
                    <a:pt x="7326" y="4182"/>
                  </a:lnTo>
                  <a:lnTo>
                    <a:pt x="7329" y="4190"/>
                  </a:lnTo>
                  <a:lnTo>
                    <a:pt x="7355" y="4269"/>
                  </a:lnTo>
                  <a:lnTo>
                    <a:pt x="7358" y="4278"/>
                  </a:lnTo>
                  <a:lnTo>
                    <a:pt x="7381" y="4357"/>
                  </a:lnTo>
                  <a:lnTo>
                    <a:pt x="7383" y="4366"/>
                  </a:lnTo>
                  <a:lnTo>
                    <a:pt x="7403" y="4447"/>
                  </a:lnTo>
                  <a:lnTo>
                    <a:pt x="7405" y="4456"/>
                  </a:lnTo>
                  <a:lnTo>
                    <a:pt x="7422" y="4537"/>
                  </a:lnTo>
                  <a:lnTo>
                    <a:pt x="7424" y="4546"/>
                  </a:lnTo>
                  <a:lnTo>
                    <a:pt x="7438" y="4627"/>
                  </a:lnTo>
                  <a:lnTo>
                    <a:pt x="7439" y="4637"/>
                  </a:lnTo>
                  <a:lnTo>
                    <a:pt x="7450" y="4719"/>
                  </a:lnTo>
                  <a:lnTo>
                    <a:pt x="7451" y="4728"/>
                  </a:lnTo>
                  <a:lnTo>
                    <a:pt x="7459" y="4810"/>
                  </a:lnTo>
                  <a:lnTo>
                    <a:pt x="7459" y="4820"/>
                  </a:lnTo>
                  <a:lnTo>
                    <a:pt x="7464" y="4903"/>
                  </a:lnTo>
                  <a:lnTo>
                    <a:pt x="7464" y="4912"/>
                  </a:lnTo>
                  <a:close/>
                  <a:moveTo>
                    <a:pt x="6965" y="5074"/>
                  </a:moveTo>
                  <a:lnTo>
                    <a:pt x="6966" y="5000"/>
                  </a:lnTo>
                  <a:lnTo>
                    <a:pt x="6965" y="4926"/>
                  </a:lnTo>
                  <a:lnTo>
                    <a:pt x="6960" y="4853"/>
                  </a:lnTo>
                  <a:lnTo>
                    <a:pt x="6954" y="4779"/>
                  </a:lnTo>
                  <a:lnTo>
                    <a:pt x="6944" y="4706"/>
                  </a:lnTo>
                  <a:lnTo>
                    <a:pt x="6932" y="4634"/>
                  </a:lnTo>
                  <a:lnTo>
                    <a:pt x="6917" y="4562"/>
                  </a:lnTo>
                  <a:lnTo>
                    <a:pt x="6899" y="4491"/>
                  </a:lnTo>
                  <a:lnTo>
                    <a:pt x="6879" y="4421"/>
                  </a:lnTo>
                  <a:lnTo>
                    <a:pt x="6856" y="4351"/>
                  </a:lnTo>
                  <a:lnTo>
                    <a:pt x="6830" y="4282"/>
                  </a:lnTo>
                  <a:lnTo>
                    <a:pt x="6802" y="4214"/>
                  </a:lnTo>
                  <a:lnTo>
                    <a:pt x="6772" y="4148"/>
                  </a:lnTo>
                  <a:lnTo>
                    <a:pt x="6738" y="4082"/>
                  </a:lnTo>
                  <a:lnTo>
                    <a:pt x="6702" y="4017"/>
                  </a:lnTo>
                  <a:lnTo>
                    <a:pt x="6664" y="3954"/>
                  </a:lnTo>
                  <a:lnTo>
                    <a:pt x="6624" y="3892"/>
                  </a:lnTo>
                  <a:lnTo>
                    <a:pt x="6581" y="3832"/>
                  </a:lnTo>
                  <a:lnTo>
                    <a:pt x="6537" y="3774"/>
                  </a:lnTo>
                  <a:lnTo>
                    <a:pt x="6490" y="3717"/>
                  </a:lnTo>
                  <a:lnTo>
                    <a:pt x="6441" y="3662"/>
                  </a:lnTo>
                  <a:lnTo>
                    <a:pt x="6390" y="3610"/>
                  </a:lnTo>
                  <a:lnTo>
                    <a:pt x="6338" y="3559"/>
                  </a:lnTo>
                  <a:lnTo>
                    <a:pt x="6283" y="3510"/>
                  </a:lnTo>
                  <a:lnTo>
                    <a:pt x="6226" y="3463"/>
                  </a:lnTo>
                  <a:lnTo>
                    <a:pt x="6168" y="3419"/>
                  </a:lnTo>
                  <a:lnTo>
                    <a:pt x="6108" y="3376"/>
                  </a:lnTo>
                  <a:lnTo>
                    <a:pt x="6046" y="3336"/>
                  </a:lnTo>
                  <a:lnTo>
                    <a:pt x="5983" y="3298"/>
                  </a:lnTo>
                  <a:lnTo>
                    <a:pt x="5918" y="3262"/>
                  </a:lnTo>
                  <a:lnTo>
                    <a:pt x="5852" y="3228"/>
                  </a:lnTo>
                  <a:lnTo>
                    <a:pt x="5786" y="3198"/>
                  </a:lnTo>
                  <a:lnTo>
                    <a:pt x="5718" y="3170"/>
                  </a:lnTo>
                  <a:lnTo>
                    <a:pt x="5649" y="3144"/>
                  </a:lnTo>
                  <a:lnTo>
                    <a:pt x="5579" y="3121"/>
                  </a:lnTo>
                  <a:lnTo>
                    <a:pt x="5509" y="3101"/>
                  </a:lnTo>
                  <a:lnTo>
                    <a:pt x="5438" y="3083"/>
                  </a:lnTo>
                  <a:lnTo>
                    <a:pt x="5366" y="3068"/>
                  </a:lnTo>
                  <a:lnTo>
                    <a:pt x="5294" y="3056"/>
                  </a:lnTo>
                  <a:lnTo>
                    <a:pt x="5221" y="3046"/>
                  </a:lnTo>
                  <a:lnTo>
                    <a:pt x="5147" y="3040"/>
                  </a:lnTo>
                  <a:lnTo>
                    <a:pt x="5074" y="3035"/>
                  </a:lnTo>
                  <a:lnTo>
                    <a:pt x="5000" y="3034"/>
                  </a:lnTo>
                  <a:lnTo>
                    <a:pt x="4926" y="3035"/>
                  </a:lnTo>
                  <a:lnTo>
                    <a:pt x="4853" y="3040"/>
                  </a:lnTo>
                  <a:lnTo>
                    <a:pt x="4779" y="3046"/>
                  </a:lnTo>
                  <a:lnTo>
                    <a:pt x="4706" y="3056"/>
                  </a:lnTo>
                  <a:lnTo>
                    <a:pt x="4634" y="3068"/>
                  </a:lnTo>
                  <a:lnTo>
                    <a:pt x="4562" y="3083"/>
                  </a:lnTo>
                  <a:lnTo>
                    <a:pt x="4491" y="3101"/>
                  </a:lnTo>
                  <a:lnTo>
                    <a:pt x="4421" y="3121"/>
                  </a:lnTo>
                  <a:lnTo>
                    <a:pt x="4351" y="3144"/>
                  </a:lnTo>
                  <a:lnTo>
                    <a:pt x="4282" y="3170"/>
                  </a:lnTo>
                  <a:lnTo>
                    <a:pt x="4214" y="3198"/>
                  </a:lnTo>
                  <a:lnTo>
                    <a:pt x="4148" y="3228"/>
                  </a:lnTo>
                  <a:lnTo>
                    <a:pt x="4082" y="3262"/>
                  </a:lnTo>
                  <a:lnTo>
                    <a:pt x="4017" y="3298"/>
                  </a:lnTo>
                  <a:lnTo>
                    <a:pt x="3954" y="3336"/>
                  </a:lnTo>
                  <a:lnTo>
                    <a:pt x="3892" y="3376"/>
                  </a:lnTo>
                  <a:lnTo>
                    <a:pt x="3832" y="3419"/>
                  </a:lnTo>
                  <a:lnTo>
                    <a:pt x="3774" y="3463"/>
                  </a:lnTo>
                  <a:lnTo>
                    <a:pt x="3717" y="3510"/>
                  </a:lnTo>
                  <a:lnTo>
                    <a:pt x="3662" y="3559"/>
                  </a:lnTo>
                  <a:lnTo>
                    <a:pt x="3610" y="3610"/>
                  </a:lnTo>
                  <a:lnTo>
                    <a:pt x="3559" y="3662"/>
                  </a:lnTo>
                  <a:lnTo>
                    <a:pt x="3510" y="3717"/>
                  </a:lnTo>
                  <a:lnTo>
                    <a:pt x="3463" y="3774"/>
                  </a:lnTo>
                  <a:lnTo>
                    <a:pt x="3419" y="3832"/>
                  </a:lnTo>
                  <a:lnTo>
                    <a:pt x="3376" y="3892"/>
                  </a:lnTo>
                  <a:lnTo>
                    <a:pt x="3336" y="3954"/>
                  </a:lnTo>
                  <a:lnTo>
                    <a:pt x="3298" y="4017"/>
                  </a:lnTo>
                  <a:lnTo>
                    <a:pt x="3262" y="4082"/>
                  </a:lnTo>
                  <a:lnTo>
                    <a:pt x="3228" y="4148"/>
                  </a:lnTo>
                  <a:lnTo>
                    <a:pt x="3198" y="4214"/>
                  </a:lnTo>
                  <a:lnTo>
                    <a:pt x="3170" y="4282"/>
                  </a:lnTo>
                  <a:lnTo>
                    <a:pt x="3144" y="4351"/>
                  </a:lnTo>
                  <a:lnTo>
                    <a:pt x="3121" y="4421"/>
                  </a:lnTo>
                  <a:lnTo>
                    <a:pt x="3101" y="4491"/>
                  </a:lnTo>
                  <a:lnTo>
                    <a:pt x="3083" y="4562"/>
                  </a:lnTo>
                  <a:lnTo>
                    <a:pt x="3068" y="4634"/>
                  </a:lnTo>
                  <a:lnTo>
                    <a:pt x="3056" y="4706"/>
                  </a:lnTo>
                  <a:lnTo>
                    <a:pt x="3046" y="4779"/>
                  </a:lnTo>
                  <a:lnTo>
                    <a:pt x="3040" y="4853"/>
                  </a:lnTo>
                  <a:lnTo>
                    <a:pt x="3035" y="4926"/>
                  </a:lnTo>
                  <a:lnTo>
                    <a:pt x="3034" y="5000"/>
                  </a:lnTo>
                  <a:lnTo>
                    <a:pt x="3035" y="5074"/>
                  </a:lnTo>
                  <a:lnTo>
                    <a:pt x="3040" y="5147"/>
                  </a:lnTo>
                  <a:lnTo>
                    <a:pt x="3046" y="5221"/>
                  </a:lnTo>
                  <a:lnTo>
                    <a:pt x="3056" y="5294"/>
                  </a:lnTo>
                  <a:lnTo>
                    <a:pt x="3068" y="5366"/>
                  </a:lnTo>
                  <a:lnTo>
                    <a:pt x="3083" y="5438"/>
                  </a:lnTo>
                  <a:lnTo>
                    <a:pt x="3101" y="5509"/>
                  </a:lnTo>
                  <a:lnTo>
                    <a:pt x="3121" y="5579"/>
                  </a:lnTo>
                  <a:lnTo>
                    <a:pt x="3144" y="5649"/>
                  </a:lnTo>
                  <a:lnTo>
                    <a:pt x="3170" y="5718"/>
                  </a:lnTo>
                  <a:lnTo>
                    <a:pt x="3198" y="5786"/>
                  </a:lnTo>
                  <a:lnTo>
                    <a:pt x="3228" y="5852"/>
                  </a:lnTo>
                  <a:lnTo>
                    <a:pt x="3262" y="5918"/>
                  </a:lnTo>
                  <a:lnTo>
                    <a:pt x="3298" y="5983"/>
                  </a:lnTo>
                  <a:lnTo>
                    <a:pt x="3336" y="6046"/>
                  </a:lnTo>
                  <a:lnTo>
                    <a:pt x="3376" y="6108"/>
                  </a:lnTo>
                  <a:lnTo>
                    <a:pt x="3419" y="6168"/>
                  </a:lnTo>
                  <a:lnTo>
                    <a:pt x="3463" y="6226"/>
                  </a:lnTo>
                  <a:lnTo>
                    <a:pt x="3510" y="6283"/>
                  </a:lnTo>
                  <a:lnTo>
                    <a:pt x="3559" y="6338"/>
                  </a:lnTo>
                  <a:lnTo>
                    <a:pt x="3610" y="6390"/>
                  </a:lnTo>
                  <a:lnTo>
                    <a:pt x="3662" y="6441"/>
                  </a:lnTo>
                  <a:lnTo>
                    <a:pt x="3717" y="6490"/>
                  </a:lnTo>
                  <a:lnTo>
                    <a:pt x="3774" y="6537"/>
                  </a:lnTo>
                  <a:lnTo>
                    <a:pt x="3832" y="6581"/>
                  </a:lnTo>
                  <a:lnTo>
                    <a:pt x="3892" y="6624"/>
                  </a:lnTo>
                  <a:lnTo>
                    <a:pt x="3954" y="6664"/>
                  </a:lnTo>
                  <a:lnTo>
                    <a:pt x="4017" y="6702"/>
                  </a:lnTo>
                  <a:lnTo>
                    <a:pt x="4082" y="6738"/>
                  </a:lnTo>
                  <a:lnTo>
                    <a:pt x="4148" y="6772"/>
                  </a:lnTo>
                  <a:lnTo>
                    <a:pt x="4214" y="6802"/>
                  </a:lnTo>
                  <a:lnTo>
                    <a:pt x="4282" y="6830"/>
                  </a:lnTo>
                  <a:lnTo>
                    <a:pt x="4351" y="6856"/>
                  </a:lnTo>
                  <a:lnTo>
                    <a:pt x="4421" y="6879"/>
                  </a:lnTo>
                  <a:lnTo>
                    <a:pt x="4491" y="6899"/>
                  </a:lnTo>
                  <a:lnTo>
                    <a:pt x="4562" y="6917"/>
                  </a:lnTo>
                  <a:lnTo>
                    <a:pt x="4634" y="6932"/>
                  </a:lnTo>
                  <a:lnTo>
                    <a:pt x="4706" y="6944"/>
                  </a:lnTo>
                  <a:lnTo>
                    <a:pt x="4779" y="6954"/>
                  </a:lnTo>
                  <a:lnTo>
                    <a:pt x="4853" y="6960"/>
                  </a:lnTo>
                  <a:lnTo>
                    <a:pt x="4926" y="6965"/>
                  </a:lnTo>
                  <a:lnTo>
                    <a:pt x="5000" y="6966"/>
                  </a:lnTo>
                  <a:lnTo>
                    <a:pt x="5074" y="6965"/>
                  </a:lnTo>
                  <a:lnTo>
                    <a:pt x="5147" y="6960"/>
                  </a:lnTo>
                  <a:lnTo>
                    <a:pt x="5221" y="6954"/>
                  </a:lnTo>
                  <a:lnTo>
                    <a:pt x="5294" y="6944"/>
                  </a:lnTo>
                  <a:lnTo>
                    <a:pt x="5366" y="6932"/>
                  </a:lnTo>
                  <a:lnTo>
                    <a:pt x="5438" y="6917"/>
                  </a:lnTo>
                  <a:lnTo>
                    <a:pt x="5509" y="6899"/>
                  </a:lnTo>
                  <a:lnTo>
                    <a:pt x="5579" y="6879"/>
                  </a:lnTo>
                  <a:lnTo>
                    <a:pt x="5649" y="6856"/>
                  </a:lnTo>
                  <a:lnTo>
                    <a:pt x="5718" y="6830"/>
                  </a:lnTo>
                  <a:lnTo>
                    <a:pt x="5786" y="6802"/>
                  </a:lnTo>
                  <a:lnTo>
                    <a:pt x="5852" y="6772"/>
                  </a:lnTo>
                  <a:lnTo>
                    <a:pt x="5918" y="6738"/>
                  </a:lnTo>
                  <a:lnTo>
                    <a:pt x="5983" y="6702"/>
                  </a:lnTo>
                  <a:lnTo>
                    <a:pt x="6046" y="6664"/>
                  </a:lnTo>
                  <a:lnTo>
                    <a:pt x="6108" y="6624"/>
                  </a:lnTo>
                  <a:lnTo>
                    <a:pt x="6168" y="6581"/>
                  </a:lnTo>
                  <a:lnTo>
                    <a:pt x="6226" y="6537"/>
                  </a:lnTo>
                  <a:lnTo>
                    <a:pt x="6283" y="6490"/>
                  </a:lnTo>
                  <a:lnTo>
                    <a:pt x="6338" y="6441"/>
                  </a:lnTo>
                  <a:lnTo>
                    <a:pt x="6390" y="6390"/>
                  </a:lnTo>
                  <a:lnTo>
                    <a:pt x="6441" y="6338"/>
                  </a:lnTo>
                  <a:lnTo>
                    <a:pt x="6490" y="6283"/>
                  </a:lnTo>
                  <a:lnTo>
                    <a:pt x="6537" y="6226"/>
                  </a:lnTo>
                  <a:lnTo>
                    <a:pt x="6581" y="6168"/>
                  </a:lnTo>
                  <a:lnTo>
                    <a:pt x="6624" y="6108"/>
                  </a:lnTo>
                  <a:lnTo>
                    <a:pt x="6664" y="6046"/>
                  </a:lnTo>
                  <a:lnTo>
                    <a:pt x="6702" y="5983"/>
                  </a:lnTo>
                  <a:lnTo>
                    <a:pt x="6738" y="5918"/>
                  </a:lnTo>
                  <a:lnTo>
                    <a:pt x="6772" y="5852"/>
                  </a:lnTo>
                  <a:lnTo>
                    <a:pt x="6802" y="5786"/>
                  </a:lnTo>
                  <a:lnTo>
                    <a:pt x="6830" y="5718"/>
                  </a:lnTo>
                  <a:lnTo>
                    <a:pt x="6856" y="5649"/>
                  </a:lnTo>
                  <a:lnTo>
                    <a:pt x="6879" y="5579"/>
                  </a:lnTo>
                  <a:lnTo>
                    <a:pt x="6899" y="5509"/>
                  </a:lnTo>
                  <a:lnTo>
                    <a:pt x="6917" y="5438"/>
                  </a:lnTo>
                  <a:lnTo>
                    <a:pt x="6932" y="5366"/>
                  </a:lnTo>
                  <a:lnTo>
                    <a:pt x="6944" y="5294"/>
                  </a:lnTo>
                  <a:lnTo>
                    <a:pt x="6954" y="5221"/>
                  </a:lnTo>
                  <a:lnTo>
                    <a:pt x="6960" y="5147"/>
                  </a:lnTo>
                  <a:lnTo>
                    <a:pt x="6965" y="507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214;p4"/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</p:grpSpPr>
        <p:sp>
          <p:nvSpPr>
            <p:cNvPr id="215" name="Google Shape;215;p4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5" y="3674"/>
                  </a:moveTo>
                  <a:lnTo>
                    <a:pt x="7105" y="3693"/>
                  </a:lnTo>
                  <a:lnTo>
                    <a:pt x="7105" y="3699"/>
                  </a:lnTo>
                  <a:lnTo>
                    <a:pt x="7105" y="3718"/>
                  </a:lnTo>
                  <a:lnTo>
                    <a:pt x="7104" y="3724"/>
                  </a:lnTo>
                  <a:lnTo>
                    <a:pt x="7103" y="3744"/>
                  </a:lnTo>
                  <a:lnTo>
                    <a:pt x="7103" y="3749"/>
                  </a:lnTo>
                  <a:lnTo>
                    <a:pt x="7101" y="3769"/>
                  </a:lnTo>
                  <a:lnTo>
                    <a:pt x="7100" y="3774"/>
                  </a:lnTo>
                  <a:lnTo>
                    <a:pt x="7098" y="3794"/>
                  </a:lnTo>
                  <a:lnTo>
                    <a:pt x="7097" y="3799"/>
                  </a:lnTo>
                  <a:lnTo>
                    <a:pt x="7094" y="3818"/>
                  </a:lnTo>
                  <a:lnTo>
                    <a:pt x="7093" y="3824"/>
                  </a:lnTo>
                  <a:lnTo>
                    <a:pt x="7089" y="3843"/>
                  </a:lnTo>
                  <a:lnTo>
                    <a:pt x="7088" y="3849"/>
                  </a:lnTo>
                  <a:lnTo>
                    <a:pt x="7083" y="3867"/>
                  </a:lnTo>
                  <a:lnTo>
                    <a:pt x="7081" y="3873"/>
                  </a:lnTo>
                  <a:lnTo>
                    <a:pt x="7076" y="3892"/>
                  </a:lnTo>
                  <a:lnTo>
                    <a:pt x="7074" y="3897"/>
                  </a:lnTo>
                  <a:lnTo>
                    <a:pt x="7068" y="3915"/>
                  </a:lnTo>
                  <a:lnTo>
                    <a:pt x="7066" y="3921"/>
                  </a:lnTo>
                  <a:lnTo>
                    <a:pt x="7060" y="3939"/>
                  </a:lnTo>
                  <a:lnTo>
                    <a:pt x="7058" y="3944"/>
                  </a:lnTo>
                  <a:lnTo>
                    <a:pt x="7050" y="3962"/>
                  </a:lnTo>
                  <a:lnTo>
                    <a:pt x="7048" y="3968"/>
                  </a:lnTo>
                  <a:lnTo>
                    <a:pt x="7040" y="3985"/>
                  </a:lnTo>
                  <a:lnTo>
                    <a:pt x="7037" y="3990"/>
                  </a:lnTo>
                  <a:lnTo>
                    <a:pt x="7028" y="4008"/>
                  </a:lnTo>
                  <a:lnTo>
                    <a:pt x="7026" y="4013"/>
                  </a:lnTo>
                  <a:lnTo>
                    <a:pt x="7016" y="4030"/>
                  </a:lnTo>
                  <a:lnTo>
                    <a:pt x="7014" y="4034"/>
                  </a:lnTo>
                  <a:lnTo>
                    <a:pt x="7004" y="4050"/>
                  </a:lnTo>
                  <a:lnTo>
                    <a:pt x="7001" y="4055"/>
                  </a:lnTo>
                  <a:lnTo>
                    <a:pt x="6990" y="4072"/>
                  </a:lnTo>
                  <a:lnTo>
                    <a:pt x="6987" y="4076"/>
                  </a:lnTo>
                  <a:lnTo>
                    <a:pt x="6976" y="4092"/>
                  </a:lnTo>
                  <a:lnTo>
                    <a:pt x="6972" y="4097"/>
                  </a:lnTo>
                  <a:lnTo>
                    <a:pt x="6961" y="4112"/>
                  </a:lnTo>
                  <a:lnTo>
                    <a:pt x="6957" y="4117"/>
                  </a:lnTo>
                  <a:lnTo>
                    <a:pt x="6945" y="4132"/>
                  </a:lnTo>
                  <a:lnTo>
                    <a:pt x="6941" y="4136"/>
                  </a:lnTo>
                  <a:lnTo>
                    <a:pt x="6928" y="4151"/>
                  </a:lnTo>
                  <a:lnTo>
                    <a:pt x="6924" y="4155"/>
                  </a:lnTo>
                  <a:lnTo>
                    <a:pt x="6911" y="4169"/>
                  </a:lnTo>
                  <a:lnTo>
                    <a:pt x="6907" y="4173"/>
                  </a:lnTo>
                  <a:lnTo>
                    <a:pt x="6893" y="4186"/>
                  </a:lnTo>
                  <a:lnTo>
                    <a:pt x="6889" y="4190"/>
                  </a:lnTo>
                  <a:lnTo>
                    <a:pt x="6875" y="4203"/>
                  </a:lnTo>
                  <a:lnTo>
                    <a:pt x="6870" y="4207"/>
                  </a:lnTo>
                  <a:lnTo>
                    <a:pt x="6855" y="4219"/>
                  </a:lnTo>
                  <a:lnTo>
                    <a:pt x="6851" y="4223"/>
                  </a:lnTo>
                  <a:lnTo>
                    <a:pt x="6836" y="4234"/>
                  </a:lnTo>
                  <a:lnTo>
                    <a:pt x="6831" y="4238"/>
                  </a:lnTo>
                  <a:lnTo>
                    <a:pt x="6815" y="4249"/>
                  </a:lnTo>
                  <a:lnTo>
                    <a:pt x="6811" y="4252"/>
                  </a:lnTo>
                  <a:lnTo>
                    <a:pt x="6794" y="4263"/>
                  </a:lnTo>
                  <a:lnTo>
                    <a:pt x="6790" y="4266"/>
                  </a:lnTo>
                  <a:lnTo>
                    <a:pt x="6773" y="4276"/>
                  </a:lnTo>
                  <a:lnTo>
                    <a:pt x="6767" y="4279"/>
                  </a:lnTo>
                  <a:lnTo>
                    <a:pt x="6750" y="4289"/>
                  </a:lnTo>
                  <a:lnTo>
                    <a:pt x="6745" y="4292"/>
                  </a:lnTo>
                  <a:lnTo>
                    <a:pt x="6728" y="4300"/>
                  </a:lnTo>
                  <a:lnTo>
                    <a:pt x="6723" y="4303"/>
                  </a:lnTo>
                  <a:lnTo>
                    <a:pt x="6705" y="4311"/>
                  </a:lnTo>
                  <a:lnTo>
                    <a:pt x="6700" y="4313"/>
                  </a:lnTo>
                  <a:lnTo>
                    <a:pt x="6681" y="4321"/>
                  </a:lnTo>
                  <a:lnTo>
                    <a:pt x="6676" y="4323"/>
                  </a:lnTo>
                  <a:lnTo>
                    <a:pt x="6658" y="4329"/>
                  </a:lnTo>
                  <a:lnTo>
                    <a:pt x="6653" y="4331"/>
                  </a:lnTo>
                  <a:lnTo>
                    <a:pt x="6634" y="4337"/>
                  </a:lnTo>
                  <a:lnTo>
                    <a:pt x="6629" y="4339"/>
                  </a:lnTo>
                  <a:lnTo>
                    <a:pt x="6610" y="4344"/>
                  </a:lnTo>
                  <a:lnTo>
                    <a:pt x="6605" y="4346"/>
                  </a:lnTo>
                  <a:lnTo>
                    <a:pt x="6586" y="4351"/>
                  </a:lnTo>
                  <a:lnTo>
                    <a:pt x="6580" y="4352"/>
                  </a:lnTo>
                  <a:lnTo>
                    <a:pt x="6561" y="4356"/>
                  </a:lnTo>
                  <a:lnTo>
                    <a:pt x="6556" y="4357"/>
                  </a:lnTo>
                  <a:lnTo>
                    <a:pt x="6537" y="4360"/>
                  </a:lnTo>
                  <a:lnTo>
                    <a:pt x="6531" y="4361"/>
                  </a:lnTo>
                  <a:lnTo>
                    <a:pt x="6512" y="4363"/>
                  </a:lnTo>
                  <a:lnTo>
                    <a:pt x="6506" y="4364"/>
                  </a:lnTo>
                  <a:lnTo>
                    <a:pt x="6487" y="4366"/>
                  </a:lnTo>
                  <a:lnTo>
                    <a:pt x="6481" y="4366"/>
                  </a:lnTo>
                  <a:lnTo>
                    <a:pt x="6462" y="4367"/>
                  </a:lnTo>
                  <a:lnTo>
                    <a:pt x="6456" y="4368"/>
                  </a:lnTo>
                  <a:lnTo>
                    <a:pt x="6437" y="4368"/>
                  </a:lnTo>
                  <a:lnTo>
                    <a:pt x="6431" y="4368"/>
                  </a:lnTo>
                  <a:lnTo>
                    <a:pt x="6412" y="4368"/>
                  </a:lnTo>
                  <a:lnTo>
                    <a:pt x="6406" y="4367"/>
                  </a:lnTo>
                  <a:lnTo>
                    <a:pt x="6386" y="4366"/>
                  </a:lnTo>
                  <a:lnTo>
                    <a:pt x="6381" y="4366"/>
                  </a:lnTo>
                  <a:lnTo>
                    <a:pt x="6361" y="4364"/>
                  </a:lnTo>
                  <a:lnTo>
                    <a:pt x="6356" y="4363"/>
                  </a:lnTo>
                  <a:lnTo>
                    <a:pt x="6336" y="4361"/>
                  </a:lnTo>
                  <a:lnTo>
                    <a:pt x="6331" y="4360"/>
                  </a:lnTo>
                  <a:lnTo>
                    <a:pt x="6312" y="4357"/>
                  </a:lnTo>
                  <a:lnTo>
                    <a:pt x="6306" y="4356"/>
                  </a:lnTo>
                  <a:lnTo>
                    <a:pt x="6287" y="4352"/>
                  </a:lnTo>
                  <a:lnTo>
                    <a:pt x="6281" y="4351"/>
                  </a:lnTo>
                  <a:lnTo>
                    <a:pt x="6263" y="4346"/>
                  </a:lnTo>
                  <a:lnTo>
                    <a:pt x="6257" y="4344"/>
                  </a:lnTo>
                  <a:lnTo>
                    <a:pt x="6238" y="4339"/>
                  </a:lnTo>
                  <a:lnTo>
                    <a:pt x="6233" y="4337"/>
                  </a:lnTo>
                  <a:lnTo>
                    <a:pt x="6215" y="4331"/>
                  </a:lnTo>
                  <a:lnTo>
                    <a:pt x="6209" y="4329"/>
                  </a:lnTo>
                  <a:lnTo>
                    <a:pt x="6191" y="4323"/>
                  </a:lnTo>
                  <a:lnTo>
                    <a:pt x="6186" y="4321"/>
                  </a:lnTo>
                  <a:lnTo>
                    <a:pt x="6168" y="4313"/>
                  </a:lnTo>
                  <a:lnTo>
                    <a:pt x="6162" y="4311"/>
                  </a:lnTo>
                  <a:lnTo>
                    <a:pt x="6145" y="4303"/>
                  </a:lnTo>
                  <a:lnTo>
                    <a:pt x="6140" y="4300"/>
                  </a:lnTo>
                  <a:lnTo>
                    <a:pt x="6122" y="4291"/>
                  </a:lnTo>
                  <a:lnTo>
                    <a:pt x="6117" y="4289"/>
                  </a:lnTo>
                  <a:lnTo>
                    <a:pt x="6100" y="4279"/>
                  </a:lnTo>
                  <a:lnTo>
                    <a:pt x="6095" y="4276"/>
                  </a:lnTo>
                  <a:lnTo>
                    <a:pt x="6078" y="4266"/>
                  </a:lnTo>
                  <a:lnTo>
                    <a:pt x="6074" y="4263"/>
                  </a:lnTo>
                  <a:lnTo>
                    <a:pt x="6057" y="4252"/>
                  </a:lnTo>
                  <a:lnTo>
                    <a:pt x="6053" y="4249"/>
                  </a:lnTo>
                  <a:lnTo>
                    <a:pt x="6037" y="4238"/>
                  </a:lnTo>
                  <a:lnTo>
                    <a:pt x="6032" y="4235"/>
                  </a:lnTo>
                  <a:lnTo>
                    <a:pt x="6017" y="4223"/>
                  </a:lnTo>
                  <a:lnTo>
                    <a:pt x="6013" y="4219"/>
                  </a:lnTo>
                  <a:lnTo>
                    <a:pt x="5998" y="4207"/>
                  </a:lnTo>
                  <a:lnTo>
                    <a:pt x="5994" y="4203"/>
                  </a:lnTo>
                  <a:lnTo>
                    <a:pt x="5979" y="4190"/>
                  </a:lnTo>
                  <a:lnTo>
                    <a:pt x="5975" y="4186"/>
                  </a:lnTo>
                  <a:lnTo>
                    <a:pt x="5961" y="4173"/>
                  </a:lnTo>
                  <a:lnTo>
                    <a:pt x="5957" y="4169"/>
                  </a:lnTo>
                  <a:lnTo>
                    <a:pt x="5944" y="4155"/>
                  </a:lnTo>
                  <a:lnTo>
                    <a:pt x="5940" y="4151"/>
                  </a:lnTo>
                  <a:lnTo>
                    <a:pt x="5927" y="4136"/>
                  </a:lnTo>
                  <a:lnTo>
                    <a:pt x="5923" y="4132"/>
                  </a:lnTo>
                  <a:lnTo>
                    <a:pt x="5911" y="4117"/>
                  </a:lnTo>
                  <a:lnTo>
                    <a:pt x="5907" y="4113"/>
                  </a:lnTo>
                  <a:lnTo>
                    <a:pt x="5895" y="4098"/>
                  </a:lnTo>
                  <a:lnTo>
                    <a:pt x="5892" y="4093"/>
                  </a:lnTo>
                  <a:lnTo>
                    <a:pt x="5881" y="4077"/>
                  </a:lnTo>
                  <a:lnTo>
                    <a:pt x="5878" y="4073"/>
                  </a:lnTo>
                  <a:lnTo>
                    <a:pt x="5867" y="4056"/>
                  </a:lnTo>
                  <a:lnTo>
                    <a:pt x="5864" y="4052"/>
                  </a:lnTo>
                  <a:lnTo>
                    <a:pt x="5854" y="4035"/>
                  </a:lnTo>
                  <a:lnTo>
                    <a:pt x="5850" y="4029"/>
                  </a:lnTo>
                  <a:lnTo>
                    <a:pt x="5841" y="4012"/>
                  </a:lnTo>
                  <a:lnTo>
                    <a:pt x="5839" y="4007"/>
                  </a:lnTo>
                  <a:lnTo>
                    <a:pt x="5830" y="3990"/>
                  </a:lnTo>
                  <a:lnTo>
                    <a:pt x="5827" y="3985"/>
                  </a:lnTo>
                  <a:lnTo>
                    <a:pt x="5819" y="3967"/>
                  </a:lnTo>
                  <a:lnTo>
                    <a:pt x="5817" y="3962"/>
                  </a:lnTo>
                  <a:lnTo>
                    <a:pt x="5810" y="3944"/>
                  </a:lnTo>
                  <a:lnTo>
                    <a:pt x="5808" y="3939"/>
                  </a:lnTo>
                  <a:lnTo>
                    <a:pt x="5801" y="3921"/>
                  </a:lnTo>
                  <a:lnTo>
                    <a:pt x="5799" y="3916"/>
                  </a:lnTo>
                  <a:lnTo>
                    <a:pt x="5793" y="3897"/>
                  </a:lnTo>
                  <a:lnTo>
                    <a:pt x="5792" y="3892"/>
                  </a:lnTo>
                  <a:lnTo>
                    <a:pt x="5786" y="3873"/>
                  </a:lnTo>
                  <a:lnTo>
                    <a:pt x="5785" y="3868"/>
                  </a:lnTo>
                  <a:lnTo>
                    <a:pt x="5780" y="3849"/>
                  </a:lnTo>
                  <a:lnTo>
                    <a:pt x="5779" y="3844"/>
                  </a:lnTo>
                  <a:lnTo>
                    <a:pt x="5775" y="3824"/>
                  </a:lnTo>
                  <a:lnTo>
                    <a:pt x="5774" y="3819"/>
                  </a:lnTo>
                  <a:lnTo>
                    <a:pt x="5770" y="3800"/>
                  </a:lnTo>
                  <a:lnTo>
                    <a:pt x="5769" y="3794"/>
                  </a:lnTo>
                  <a:lnTo>
                    <a:pt x="5767" y="3775"/>
                  </a:lnTo>
                  <a:lnTo>
                    <a:pt x="5766" y="3769"/>
                  </a:lnTo>
                  <a:lnTo>
                    <a:pt x="5764" y="3750"/>
                  </a:lnTo>
                  <a:lnTo>
                    <a:pt x="5764" y="3744"/>
                  </a:lnTo>
                  <a:lnTo>
                    <a:pt x="5763" y="3724"/>
                  </a:lnTo>
                  <a:lnTo>
                    <a:pt x="5762" y="3719"/>
                  </a:lnTo>
                  <a:lnTo>
                    <a:pt x="5762" y="3699"/>
                  </a:lnTo>
                  <a:lnTo>
                    <a:pt x="5762" y="3693"/>
                  </a:lnTo>
                  <a:lnTo>
                    <a:pt x="5762" y="3674"/>
                  </a:lnTo>
                  <a:lnTo>
                    <a:pt x="5763" y="3668"/>
                  </a:lnTo>
                  <a:lnTo>
                    <a:pt x="5764" y="3648"/>
                  </a:lnTo>
                  <a:lnTo>
                    <a:pt x="5764" y="3643"/>
                  </a:lnTo>
                  <a:lnTo>
                    <a:pt x="5766" y="3623"/>
                  </a:lnTo>
                  <a:lnTo>
                    <a:pt x="5767" y="3618"/>
                  </a:lnTo>
                  <a:lnTo>
                    <a:pt x="5769" y="3598"/>
                  </a:lnTo>
                  <a:lnTo>
                    <a:pt x="5770" y="3593"/>
                  </a:lnTo>
                  <a:lnTo>
                    <a:pt x="5774" y="3574"/>
                  </a:lnTo>
                  <a:lnTo>
                    <a:pt x="5775" y="3568"/>
                  </a:lnTo>
                  <a:lnTo>
                    <a:pt x="5779" y="3549"/>
                  </a:lnTo>
                  <a:lnTo>
                    <a:pt x="5780" y="3544"/>
                  </a:lnTo>
                  <a:lnTo>
                    <a:pt x="5785" y="3525"/>
                  </a:lnTo>
                  <a:lnTo>
                    <a:pt x="5786" y="3520"/>
                  </a:lnTo>
                  <a:lnTo>
                    <a:pt x="5792" y="3501"/>
                  </a:lnTo>
                  <a:lnTo>
                    <a:pt x="5793" y="3496"/>
                  </a:lnTo>
                  <a:lnTo>
                    <a:pt x="5799" y="3477"/>
                  </a:lnTo>
                  <a:lnTo>
                    <a:pt x="5801" y="3472"/>
                  </a:lnTo>
                  <a:lnTo>
                    <a:pt x="5808" y="3454"/>
                  </a:lnTo>
                  <a:lnTo>
                    <a:pt x="5810" y="3449"/>
                  </a:lnTo>
                  <a:lnTo>
                    <a:pt x="5817" y="3431"/>
                  </a:lnTo>
                  <a:lnTo>
                    <a:pt x="5819" y="3426"/>
                  </a:lnTo>
                  <a:lnTo>
                    <a:pt x="5827" y="3408"/>
                  </a:lnTo>
                  <a:lnTo>
                    <a:pt x="5830" y="3403"/>
                  </a:lnTo>
                  <a:lnTo>
                    <a:pt x="5839" y="3386"/>
                  </a:lnTo>
                  <a:lnTo>
                    <a:pt x="5841" y="3381"/>
                  </a:lnTo>
                  <a:lnTo>
                    <a:pt x="5850" y="3364"/>
                  </a:lnTo>
                  <a:lnTo>
                    <a:pt x="5853" y="3359"/>
                  </a:lnTo>
                  <a:lnTo>
                    <a:pt x="5864" y="3342"/>
                  </a:lnTo>
                  <a:lnTo>
                    <a:pt x="5867" y="3337"/>
                  </a:lnTo>
                  <a:lnTo>
                    <a:pt x="5877" y="3321"/>
                  </a:lnTo>
                  <a:lnTo>
                    <a:pt x="5881" y="3316"/>
                  </a:lnTo>
                  <a:lnTo>
                    <a:pt x="5892" y="3300"/>
                  </a:lnTo>
                  <a:lnTo>
                    <a:pt x="5895" y="3295"/>
                  </a:lnTo>
                  <a:lnTo>
                    <a:pt x="5907" y="3280"/>
                  </a:lnTo>
                  <a:lnTo>
                    <a:pt x="5911" y="3275"/>
                  </a:lnTo>
                  <a:lnTo>
                    <a:pt x="5923" y="3260"/>
                  </a:lnTo>
                  <a:lnTo>
                    <a:pt x="5927" y="3256"/>
                  </a:lnTo>
                  <a:lnTo>
                    <a:pt x="5940" y="3242"/>
                  </a:lnTo>
                  <a:lnTo>
                    <a:pt x="5944" y="3237"/>
                  </a:lnTo>
                  <a:lnTo>
                    <a:pt x="5957" y="3223"/>
                  </a:lnTo>
                  <a:lnTo>
                    <a:pt x="5961" y="3220"/>
                  </a:lnTo>
                  <a:lnTo>
                    <a:pt x="5975" y="3206"/>
                  </a:lnTo>
                  <a:lnTo>
                    <a:pt x="5979" y="3202"/>
                  </a:lnTo>
                  <a:lnTo>
                    <a:pt x="5994" y="3189"/>
                  </a:lnTo>
                  <a:lnTo>
                    <a:pt x="5998" y="3186"/>
                  </a:lnTo>
                  <a:lnTo>
                    <a:pt x="6013" y="3173"/>
                  </a:lnTo>
                  <a:lnTo>
                    <a:pt x="6017" y="3170"/>
                  </a:lnTo>
                  <a:lnTo>
                    <a:pt x="6033" y="3158"/>
                  </a:lnTo>
                  <a:lnTo>
                    <a:pt x="6037" y="3155"/>
                  </a:lnTo>
                  <a:lnTo>
                    <a:pt x="6053" y="3144"/>
                  </a:lnTo>
                  <a:lnTo>
                    <a:pt x="6058" y="3141"/>
                  </a:lnTo>
                  <a:lnTo>
                    <a:pt x="6074" y="3130"/>
                  </a:lnTo>
                  <a:lnTo>
                    <a:pt x="6078" y="3127"/>
                  </a:lnTo>
                  <a:lnTo>
                    <a:pt x="6095" y="3117"/>
                  </a:lnTo>
                  <a:lnTo>
                    <a:pt x="6100" y="3114"/>
                  </a:lnTo>
                  <a:lnTo>
                    <a:pt x="6117" y="3104"/>
                  </a:lnTo>
                  <a:lnTo>
                    <a:pt x="6122" y="3102"/>
                  </a:lnTo>
                  <a:lnTo>
                    <a:pt x="6140" y="3093"/>
                  </a:lnTo>
                  <a:lnTo>
                    <a:pt x="6145" y="3090"/>
                  </a:lnTo>
                  <a:lnTo>
                    <a:pt x="6162" y="3082"/>
                  </a:lnTo>
                  <a:lnTo>
                    <a:pt x="6168" y="3080"/>
                  </a:lnTo>
                  <a:lnTo>
                    <a:pt x="6186" y="3072"/>
                  </a:lnTo>
                  <a:lnTo>
                    <a:pt x="6191" y="3070"/>
                  </a:lnTo>
                  <a:lnTo>
                    <a:pt x="6209" y="3064"/>
                  </a:lnTo>
                  <a:lnTo>
                    <a:pt x="6215" y="3062"/>
                  </a:lnTo>
                  <a:lnTo>
                    <a:pt x="6233" y="3056"/>
                  </a:lnTo>
                  <a:lnTo>
                    <a:pt x="6238" y="3054"/>
                  </a:lnTo>
                  <a:lnTo>
                    <a:pt x="6257" y="3049"/>
                  </a:lnTo>
                  <a:lnTo>
                    <a:pt x="6263" y="3047"/>
                  </a:lnTo>
                  <a:lnTo>
                    <a:pt x="6281" y="3042"/>
                  </a:lnTo>
                  <a:lnTo>
                    <a:pt x="6287" y="3041"/>
                  </a:lnTo>
                  <a:lnTo>
                    <a:pt x="6306" y="3037"/>
                  </a:lnTo>
                  <a:lnTo>
                    <a:pt x="6312" y="3036"/>
                  </a:lnTo>
                  <a:lnTo>
                    <a:pt x="6331" y="3033"/>
                  </a:lnTo>
                  <a:lnTo>
                    <a:pt x="6336" y="3032"/>
                  </a:lnTo>
                  <a:lnTo>
                    <a:pt x="6356" y="3030"/>
                  </a:lnTo>
                  <a:lnTo>
                    <a:pt x="6361" y="3029"/>
                  </a:lnTo>
                  <a:lnTo>
                    <a:pt x="6381" y="3027"/>
                  </a:lnTo>
                  <a:lnTo>
                    <a:pt x="6386" y="3027"/>
                  </a:lnTo>
                  <a:lnTo>
                    <a:pt x="6406" y="3026"/>
                  </a:lnTo>
                  <a:lnTo>
                    <a:pt x="6412" y="3025"/>
                  </a:lnTo>
                  <a:lnTo>
                    <a:pt x="6431" y="3025"/>
                  </a:lnTo>
                  <a:lnTo>
                    <a:pt x="6437" y="3025"/>
                  </a:lnTo>
                  <a:lnTo>
                    <a:pt x="6456" y="3025"/>
                  </a:lnTo>
                  <a:lnTo>
                    <a:pt x="6462" y="3026"/>
                  </a:lnTo>
                  <a:lnTo>
                    <a:pt x="6481" y="3027"/>
                  </a:lnTo>
                  <a:lnTo>
                    <a:pt x="6487" y="3027"/>
                  </a:lnTo>
                  <a:lnTo>
                    <a:pt x="6506" y="3029"/>
                  </a:lnTo>
                  <a:lnTo>
                    <a:pt x="6512" y="3030"/>
                  </a:lnTo>
                  <a:lnTo>
                    <a:pt x="6531" y="3032"/>
                  </a:lnTo>
                  <a:lnTo>
                    <a:pt x="6537" y="3033"/>
                  </a:lnTo>
                  <a:lnTo>
                    <a:pt x="6556" y="3036"/>
                  </a:lnTo>
                  <a:lnTo>
                    <a:pt x="6561" y="3037"/>
                  </a:lnTo>
                  <a:lnTo>
                    <a:pt x="6580" y="3041"/>
                  </a:lnTo>
                  <a:lnTo>
                    <a:pt x="6586" y="3042"/>
                  </a:lnTo>
                  <a:lnTo>
                    <a:pt x="6605" y="3047"/>
                  </a:lnTo>
                  <a:lnTo>
                    <a:pt x="6610" y="3049"/>
                  </a:lnTo>
                  <a:lnTo>
                    <a:pt x="6629" y="3054"/>
                  </a:lnTo>
                  <a:lnTo>
                    <a:pt x="6634" y="3056"/>
                  </a:lnTo>
                  <a:lnTo>
                    <a:pt x="6653" y="3062"/>
                  </a:lnTo>
                  <a:lnTo>
                    <a:pt x="6658" y="3064"/>
                  </a:lnTo>
                  <a:lnTo>
                    <a:pt x="6676" y="3070"/>
                  </a:lnTo>
                  <a:lnTo>
                    <a:pt x="6681" y="3072"/>
                  </a:lnTo>
                  <a:lnTo>
                    <a:pt x="6700" y="3080"/>
                  </a:lnTo>
                  <a:lnTo>
                    <a:pt x="6705" y="3082"/>
                  </a:lnTo>
                  <a:lnTo>
                    <a:pt x="6723" y="3090"/>
                  </a:lnTo>
                  <a:lnTo>
                    <a:pt x="6728" y="3093"/>
                  </a:lnTo>
                  <a:lnTo>
                    <a:pt x="6745" y="3101"/>
                  </a:lnTo>
                  <a:lnTo>
                    <a:pt x="6750" y="3104"/>
                  </a:lnTo>
                  <a:lnTo>
                    <a:pt x="6767" y="3114"/>
                  </a:lnTo>
                  <a:lnTo>
                    <a:pt x="6773" y="3117"/>
                  </a:lnTo>
                  <a:lnTo>
                    <a:pt x="6790" y="3127"/>
                  </a:lnTo>
                  <a:lnTo>
                    <a:pt x="6794" y="3130"/>
                  </a:lnTo>
                  <a:lnTo>
                    <a:pt x="6810" y="3141"/>
                  </a:lnTo>
                  <a:lnTo>
                    <a:pt x="6815" y="3144"/>
                  </a:lnTo>
                  <a:lnTo>
                    <a:pt x="6831" y="3155"/>
                  </a:lnTo>
                  <a:lnTo>
                    <a:pt x="6835" y="3158"/>
                  </a:lnTo>
                  <a:lnTo>
                    <a:pt x="6851" y="3170"/>
                  </a:lnTo>
                  <a:lnTo>
                    <a:pt x="6855" y="3173"/>
                  </a:lnTo>
                  <a:lnTo>
                    <a:pt x="6870" y="3186"/>
                  </a:lnTo>
                  <a:lnTo>
                    <a:pt x="6874" y="3189"/>
                  </a:lnTo>
                  <a:lnTo>
                    <a:pt x="6889" y="3202"/>
                  </a:lnTo>
                  <a:lnTo>
                    <a:pt x="6893" y="3206"/>
                  </a:lnTo>
                  <a:lnTo>
                    <a:pt x="6907" y="3220"/>
                  </a:lnTo>
                  <a:lnTo>
                    <a:pt x="6911" y="3224"/>
                  </a:lnTo>
                  <a:lnTo>
                    <a:pt x="6924" y="3238"/>
                  </a:lnTo>
                  <a:lnTo>
                    <a:pt x="6928" y="3242"/>
                  </a:lnTo>
                  <a:lnTo>
                    <a:pt x="6941" y="3256"/>
                  </a:lnTo>
                  <a:lnTo>
                    <a:pt x="6945" y="3261"/>
                  </a:lnTo>
                  <a:lnTo>
                    <a:pt x="6957" y="3276"/>
                  </a:lnTo>
                  <a:lnTo>
                    <a:pt x="6961" y="3280"/>
                  </a:lnTo>
                  <a:lnTo>
                    <a:pt x="6973" y="3296"/>
                  </a:lnTo>
                  <a:lnTo>
                    <a:pt x="6976" y="3301"/>
                  </a:lnTo>
                  <a:lnTo>
                    <a:pt x="6987" y="3317"/>
                  </a:lnTo>
                  <a:lnTo>
                    <a:pt x="6991" y="3321"/>
                  </a:lnTo>
                  <a:lnTo>
                    <a:pt x="7001" y="3338"/>
                  </a:lnTo>
                  <a:lnTo>
                    <a:pt x="7004" y="3343"/>
                  </a:lnTo>
                  <a:lnTo>
                    <a:pt x="7014" y="3360"/>
                  </a:lnTo>
                  <a:lnTo>
                    <a:pt x="7016" y="3363"/>
                  </a:lnTo>
                  <a:lnTo>
                    <a:pt x="7026" y="3380"/>
                  </a:lnTo>
                  <a:lnTo>
                    <a:pt x="7028" y="3385"/>
                  </a:lnTo>
                  <a:lnTo>
                    <a:pt x="7037" y="3403"/>
                  </a:lnTo>
                  <a:lnTo>
                    <a:pt x="7040" y="3408"/>
                  </a:lnTo>
                  <a:lnTo>
                    <a:pt x="7048" y="3425"/>
                  </a:lnTo>
                  <a:lnTo>
                    <a:pt x="7050" y="3431"/>
                  </a:lnTo>
                  <a:lnTo>
                    <a:pt x="7057" y="3449"/>
                  </a:lnTo>
                  <a:lnTo>
                    <a:pt x="7060" y="3454"/>
                  </a:lnTo>
                  <a:lnTo>
                    <a:pt x="7066" y="3472"/>
                  </a:lnTo>
                  <a:lnTo>
                    <a:pt x="7068" y="3477"/>
                  </a:lnTo>
                  <a:lnTo>
                    <a:pt x="7074" y="3496"/>
                  </a:lnTo>
                  <a:lnTo>
                    <a:pt x="7076" y="3501"/>
                  </a:lnTo>
                  <a:lnTo>
                    <a:pt x="7081" y="3520"/>
                  </a:lnTo>
                  <a:lnTo>
                    <a:pt x="7083" y="3525"/>
                  </a:lnTo>
                  <a:lnTo>
                    <a:pt x="7088" y="3544"/>
                  </a:lnTo>
                  <a:lnTo>
                    <a:pt x="7089" y="3550"/>
                  </a:lnTo>
                  <a:lnTo>
                    <a:pt x="7093" y="3569"/>
                  </a:lnTo>
                  <a:lnTo>
                    <a:pt x="7094" y="3574"/>
                  </a:lnTo>
                  <a:lnTo>
                    <a:pt x="7097" y="3593"/>
                  </a:lnTo>
                  <a:lnTo>
                    <a:pt x="7098" y="3599"/>
                  </a:lnTo>
                  <a:lnTo>
                    <a:pt x="7100" y="3618"/>
                  </a:lnTo>
                  <a:lnTo>
                    <a:pt x="7101" y="3624"/>
                  </a:lnTo>
                  <a:lnTo>
                    <a:pt x="7103" y="3643"/>
                  </a:lnTo>
                  <a:lnTo>
                    <a:pt x="7103" y="3649"/>
                  </a:lnTo>
                  <a:lnTo>
                    <a:pt x="7104" y="3668"/>
                  </a:lnTo>
                  <a:lnTo>
                    <a:pt x="7105" y="3674"/>
                  </a:lnTo>
                  <a:close/>
                  <a:moveTo>
                    <a:pt x="6805" y="3710"/>
                  </a:moveTo>
                  <a:lnTo>
                    <a:pt x="6805" y="3696"/>
                  </a:lnTo>
                  <a:lnTo>
                    <a:pt x="6805" y="3682"/>
                  </a:lnTo>
                  <a:lnTo>
                    <a:pt x="6804" y="3668"/>
                  </a:lnTo>
                  <a:lnTo>
                    <a:pt x="6803" y="3655"/>
                  </a:lnTo>
                  <a:lnTo>
                    <a:pt x="6801" y="3641"/>
                  </a:lnTo>
                  <a:lnTo>
                    <a:pt x="6799" y="3627"/>
                  </a:lnTo>
                  <a:lnTo>
                    <a:pt x="6796" y="3614"/>
                  </a:lnTo>
                  <a:lnTo>
                    <a:pt x="6792" y="3600"/>
                  </a:lnTo>
                  <a:lnTo>
                    <a:pt x="6789" y="3587"/>
                  </a:lnTo>
                  <a:lnTo>
                    <a:pt x="6784" y="3574"/>
                  </a:lnTo>
                  <a:lnTo>
                    <a:pt x="6779" y="3561"/>
                  </a:lnTo>
                  <a:lnTo>
                    <a:pt x="6774" y="3548"/>
                  </a:lnTo>
                  <a:lnTo>
                    <a:pt x="6768" y="3536"/>
                  </a:lnTo>
                  <a:lnTo>
                    <a:pt x="6762" y="3524"/>
                  </a:lnTo>
                  <a:lnTo>
                    <a:pt x="6755" y="3511"/>
                  </a:lnTo>
                  <a:lnTo>
                    <a:pt x="6747" y="3498"/>
                  </a:lnTo>
                  <a:lnTo>
                    <a:pt x="6740" y="3486"/>
                  </a:lnTo>
                  <a:lnTo>
                    <a:pt x="6732" y="3475"/>
                  </a:lnTo>
                  <a:lnTo>
                    <a:pt x="6724" y="3464"/>
                  </a:lnTo>
                  <a:lnTo>
                    <a:pt x="6715" y="3454"/>
                  </a:lnTo>
                  <a:lnTo>
                    <a:pt x="6706" y="3444"/>
                  </a:lnTo>
                  <a:lnTo>
                    <a:pt x="6697" y="3434"/>
                  </a:lnTo>
                  <a:lnTo>
                    <a:pt x="6687" y="3424"/>
                  </a:lnTo>
                  <a:lnTo>
                    <a:pt x="6676" y="3415"/>
                  </a:lnTo>
                  <a:lnTo>
                    <a:pt x="6666" y="3406"/>
                  </a:lnTo>
                  <a:lnTo>
                    <a:pt x="6655" y="3398"/>
                  </a:lnTo>
                  <a:lnTo>
                    <a:pt x="6643" y="3390"/>
                  </a:lnTo>
                  <a:lnTo>
                    <a:pt x="6632" y="3382"/>
                  </a:lnTo>
                  <a:lnTo>
                    <a:pt x="6620" y="3375"/>
                  </a:lnTo>
                  <a:lnTo>
                    <a:pt x="6608" y="3368"/>
                  </a:lnTo>
                  <a:lnTo>
                    <a:pt x="6595" y="3362"/>
                  </a:lnTo>
                  <a:lnTo>
                    <a:pt x="6582" y="3356"/>
                  </a:lnTo>
                  <a:lnTo>
                    <a:pt x="6570" y="3351"/>
                  </a:lnTo>
                  <a:lnTo>
                    <a:pt x="6556" y="3346"/>
                  </a:lnTo>
                  <a:lnTo>
                    <a:pt x="6543" y="3342"/>
                  </a:lnTo>
                  <a:lnTo>
                    <a:pt x="6530" y="3338"/>
                  </a:lnTo>
                  <a:lnTo>
                    <a:pt x="6516" y="3334"/>
                  </a:lnTo>
                  <a:lnTo>
                    <a:pt x="6503" y="3331"/>
                  </a:lnTo>
                  <a:lnTo>
                    <a:pt x="6489" y="3329"/>
                  </a:lnTo>
                  <a:lnTo>
                    <a:pt x="6475" y="3327"/>
                  </a:lnTo>
                  <a:lnTo>
                    <a:pt x="6462" y="3326"/>
                  </a:lnTo>
                  <a:lnTo>
                    <a:pt x="6448" y="3325"/>
                  </a:lnTo>
                  <a:lnTo>
                    <a:pt x="6434" y="3325"/>
                  </a:lnTo>
                  <a:lnTo>
                    <a:pt x="6420" y="3325"/>
                  </a:lnTo>
                  <a:lnTo>
                    <a:pt x="6406" y="3326"/>
                  </a:lnTo>
                  <a:lnTo>
                    <a:pt x="6392" y="3327"/>
                  </a:lnTo>
                  <a:lnTo>
                    <a:pt x="6378" y="3329"/>
                  </a:lnTo>
                  <a:lnTo>
                    <a:pt x="6364" y="3332"/>
                  </a:lnTo>
                  <a:lnTo>
                    <a:pt x="6351" y="3334"/>
                  </a:lnTo>
                  <a:lnTo>
                    <a:pt x="6337" y="3338"/>
                  </a:lnTo>
                  <a:lnTo>
                    <a:pt x="6324" y="3341"/>
                  </a:lnTo>
                  <a:lnTo>
                    <a:pt x="6311" y="3346"/>
                  </a:lnTo>
                  <a:lnTo>
                    <a:pt x="6298" y="3351"/>
                  </a:lnTo>
                  <a:lnTo>
                    <a:pt x="6285" y="3356"/>
                  </a:lnTo>
                  <a:lnTo>
                    <a:pt x="6273" y="3362"/>
                  </a:lnTo>
                  <a:lnTo>
                    <a:pt x="6261" y="3368"/>
                  </a:lnTo>
                  <a:lnTo>
                    <a:pt x="6248" y="3375"/>
                  </a:lnTo>
                  <a:lnTo>
                    <a:pt x="6236" y="3382"/>
                  </a:lnTo>
                  <a:lnTo>
                    <a:pt x="6225" y="3390"/>
                  </a:lnTo>
                  <a:lnTo>
                    <a:pt x="6213" y="3398"/>
                  </a:lnTo>
                  <a:lnTo>
                    <a:pt x="6202" y="3406"/>
                  </a:lnTo>
                  <a:lnTo>
                    <a:pt x="6191" y="3415"/>
                  </a:lnTo>
                  <a:lnTo>
                    <a:pt x="6181" y="3424"/>
                  </a:lnTo>
                  <a:lnTo>
                    <a:pt x="6171" y="3434"/>
                  </a:lnTo>
                  <a:lnTo>
                    <a:pt x="6161" y="3444"/>
                  </a:lnTo>
                  <a:lnTo>
                    <a:pt x="6152" y="3454"/>
                  </a:lnTo>
                  <a:lnTo>
                    <a:pt x="6143" y="3465"/>
                  </a:lnTo>
                  <a:lnTo>
                    <a:pt x="6135" y="3476"/>
                  </a:lnTo>
                  <a:lnTo>
                    <a:pt x="6127" y="3487"/>
                  </a:lnTo>
                  <a:lnTo>
                    <a:pt x="6119" y="3499"/>
                  </a:lnTo>
                  <a:lnTo>
                    <a:pt x="6112" y="3511"/>
                  </a:lnTo>
                  <a:lnTo>
                    <a:pt x="6106" y="3523"/>
                  </a:lnTo>
                  <a:lnTo>
                    <a:pt x="6099" y="3535"/>
                  </a:lnTo>
                  <a:lnTo>
                    <a:pt x="6093" y="3548"/>
                  </a:lnTo>
                  <a:lnTo>
                    <a:pt x="6088" y="3561"/>
                  </a:lnTo>
                  <a:lnTo>
                    <a:pt x="6083" y="3574"/>
                  </a:lnTo>
                  <a:lnTo>
                    <a:pt x="6079" y="3587"/>
                  </a:lnTo>
                  <a:lnTo>
                    <a:pt x="6075" y="3601"/>
                  </a:lnTo>
                  <a:lnTo>
                    <a:pt x="6072" y="3614"/>
                  </a:lnTo>
                  <a:lnTo>
                    <a:pt x="6069" y="3628"/>
                  </a:lnTo>
                  <a:lnTo>
                    <a:pt x="6066" y="3641"/>
                  </a:lnTo>
                  <a:lnTo>
                    <a:pt x="6064" y="3655"/>
                  </a:lnTo>
                  <a:lnTo>
                    <a:pt x="6063" y="3669"/>
                  </a:lnTo>
                  <a:lnTo>
                    <a:pt x="6062" y="3682"/>
                  </a:lnTo>
                  <a:lnTo>
                    <a:pt x="6062" y="3696"/>
                  </a:lnTo>
                  <a:lnTo>
                    <a:pt x="6062" y="3710"/>
                  </a:lnTo>
                  <a:lnTo>
                    <a:pt x="6063" y="3724"/>
                  </a:lnTo>
                  <a:lnTo>
                    <a:pt x="6064" y="3738"/>
                  </a:lnTo>
                  <a:lnTo>
                    <a:pt x="6066" y="3751"/>
                  </a:lnTo>
                  <a:lnTo>
                    <a:pt x="6069" y="3765"/>
                  </a:lnTo>
                  <a:lnTo>
                    <a:pt x="6072" y="3779"/>
                  </a:lnTo>
                  <a:lnTo>
                    <a:pt x="6075" y="3792"/>
                  </a:lnTo>
                  <a:lnTo>
                    <a:pt x="6079" y="3806"/>
                  </a:lnTo>
                  <a:lnTo>
                    <a:pt x="6083" y="3819"/>
                  </a:lnTo>
                  <a:lnTo>
                    <a:pt x="6088" y="3832"/>
                  </a:lnTo>
                  <a:lnTo>
                    <a:pt x="6093" y="3845"/>
                  </a:lnTo>
                  <a:lnTo>
                    <a:pt x="6099" y="3858"/>
                  </a:lnTo>
                  <a:lnTo>
                    <a:pt x="6106" y="3870"/>
                  </a:lnTo>
                  <a:lnTo>
                    <a:pt x="6112" y="3882"/>
                  </a:lnTo>
                  <a:lnTo>
                    <a:pt x="6119" y="3893"/>
                  </a:lnTo>
                  <a:lnTo>
                    <a:pt x="6127" y="3905"/>
                  </a:lnTo>
                  <a:lnTo>
                    <a:pt x="6135" y="3917"/>
                  </a:lnTo>
                  <a:lnTo>
                    <a:pt x="6143" y="3928"/>
                  </a:lnTo>
                  <a:lnTo>
                    <a:pt x="6152" y="3938"/>
                  </a:lnTo>
                  <a:lnTo>
                    <a:pt x="6162" y="3949"/>
                  </a:lnTo>
                  <a:lnTo>
                    <a:pt x="6171" y="3959"/>
                  </a:lnTo>
                  <a:lnTo>
                    <a:pt x="6181" y="3968"/>
                  </a:lnTo>
                  <a:lnTo>
                    <a:pt x="6192" y="3978"/>
                  </a:lnTo>
                  <a:lnTo>
                    <a:pt x="6202" y="3987"/>
                  </a:lnTo>
                  <a:lnTo>
                    <a:pt x="6213" y="3995"/>
                  </a:lnTo>
                  <a:lnTo>
                    <a:pt x="6225" y="4003"/>
                  </a:lnTo>
                  <a:lnTo>
                    <a:pt x="6237" y="4011"/>
                  </a:lnTo>
                  <a:lnTo>
                    <a:pt x="6248" y="4018"/>
                  </a:lnTo>
                  <a:lnTo>
                    <a:pt x="6261" y="4025"/>
                  </a:lnTo>
                  <a:lnTo>
                    <a:pt x="6273" y="4031"/>
                  </a:lnTo>
                  <a:lnTo>
                    <a:pt x="6285" y="4037"/>
                  </a:lnTo>
                  <a:lnTo>
                    <a:pt x="6298" y="4042"/>
                  </a:lnTo>
                  <a:lnTo>
                    <a:pt x="6311" y="4047"/>
                  </a:lnTo>
                  <a:lnTo>
                    <a:pt x="6324" y="4052"/>
                  </a:lnTo>
                  <a:lnTo>
                    <a:pt x="6337" y="4055"/>
                  </a:lnTo>
                  <a:lnTo>
                    <a:pt x="6351" y="4059"/>
                  </a:lnTo>
                  <a:lnTo>
                    <a:pt x="6364" y="4061"/>
                  </a:lnTo>
                  <a:lnTo>
                    <a:pt x="6378" y="4064"/>
                  </a:lnTo>
                  <a:lnTo>
                    <a:pt x="6392" y="4066"/>
                  </a:lnTo>
                  <a:lnTo>
                    <a:pt x="6406" y="4067"/>
                  </a:lnTo>
                  <a:lnTo>
                    <a:pt x="6420" y="4068"/>
                  </a:lnTo>
                  <a:lnTo>
                    <a:pt x="6434" y="4068"/>
                  </a:lnTo>
                  <a:lnTo>
                    <a:pt x="6448" y="4068"/>
                  </a:lnTo>
                  <a:lnTo>
                    <a:pt x="6462" y="4067"/>
                  </a:lnTo>
                  <a:lnTo>
                    <a:pt x="6475" y="4066"/>
                  </a:lnTo>
                  <a:lnTo>
                    <a:pt x="6489" y="4064"/>
                  </a:lnTo>
                  <a:lnTo>
                    <a:pt x="6503" y="4062"/>
                  </a:lnTo>
                  <a:lnTo>
                    <a:pt x="6516" y="4059"/>
                  </a:lnTo>
                  <a:lnTo>
                    <a:pt x="6530" y="4055"/>
                  </a:lnTo>
                  <a:lnTo>
                    <a:pt x="6543" y="4051"/>
                  </a:lnTo>
                  <a:lnTo>
                    <a:pt x="6556" y="4047"/>
                  </a:lnTo>
                  <a:lnTo>
                    <a:pt x="6570" y="4042"/>
                  </a:lnTo>
                  <a:lnTo>
                    <a:pt x="6582" y="4037"/>
                  </a:lnTo>
                  <a:lnTo>
                    <a:pt x="6595" y="4031"/>
                  </a:lnTo>
                  <a:lnTo>
                    <a:pt x="6608" y="4025"/>
                  </a:lnTo>
                  <a:lnTo>
                    <a:pt x="6620" y="4018"/>
                  </a:lnTo>
                  <a:lnTo>
                    <a:pt x="6631" y="4011"/>
                  </a:lnTo>
                  <a:lnTo>
                    <a:pt x="6643" y="4003"/>
                  </a:lnTo>
                  <a:lnTo>
                    <a:pt x="6654" y="3995"/>
                  </a:lnTo>
                  <a:lnTo>
                    <a:pt x="6666" y="3987"/>
                  </a:lnTo>
                  <a:lnTo>
                    <a:pt x="6676" y="3978"/>
                  </a:lnTo>
                  <a:lnTo>
                    <a:pt x="6687" y="3969"/>
                  </a:lnTo>
                  <a:lnTo>
                    <a:pt x="6696" y="3959"/>
                  </a:lnTo>
                  <a:lnTo>
                    <a:pt x="6706" y="3949"/>
                  </a:lnTo>
                  <a:lnTo>
                    <a:pt x="6715" y="3939"/>
                  </a:lnTo>
                  <a:lnTo>
                    <a:pt x="6724" y="3928"/>
                  </a:lnTo>
                  <a:lnTo>
                    <a:pt x="6732" y="3917"/>
                  </a:lnTo>
                  <a:lnTo>
                    <a:pt x="6740" y="3906"/>
                  </a:lnTo>
                  <a:lnTo>
                    <a:pt x="6748" y="3894"/>
                  </a:lnTo>
                  <a:lnTo>
                    <a:pt x="6755" y="3882"/>
                  </a:lnTo>
                  <a:lnTo>
                    <a:pt x="6762" y="3869"/>
                  </a:lnTo>
                  <a:lnTo>
                    <a:pt x="6768" y="3857"/>
                  </a:lnTo>
                  <a:lnTo>
                    <a:pt x="6774" y="3845"/>
                  </a:lnTo>
                  <a:lnTo>
                    <a:pt x="6779" y="3832"/>
                  </a:lnTo>
                  <a:lnTo>
                    <a:pt x="6784" y="3819"/>
                  </a:lnTo>
                  <a:lnTo>
                    <a:pt x="6789" y="3806"/>
                  </a:lnTo>
                  <a:lnTo>
                    <a:pt x="6792" y="3793"/>
                  </a:lnTo>
                  <a:lnTo>
                    <a:pt x="6796" y="3779"/>
                  </a:lnTo>
                  <a:lnTo>
                    <a:pt x="6798" y="3766"/>
                  </a:lnTo>
                  <a:lnTo>
                    <a:pt x="6801" y="3752"/>
                  </a:lnTo>
                  <a:lnTo>
                    <a:pt x="6803" y="3738"/>
                  </a:lnTo>
                  <a:lnTo>
                    <a:pt x="6804" y="3724"/>
                  </a:lnTo>
                  <a:lnTo>
                    <a:pt x="6805" y="3710"/>
                  </a:lnTo>
                  <a:close/>
                  <a:moveTo>
                    <a:pt x="5096" y="5655"/>
                  </a:moveTo>
                  <a:lnTo>
                    <a:pt x="4940" y="5530"/>
                  </a:lnTo>
                  <a:lnTo>
                    <a:pt x="4931" y="5523"/>
                  </a:lnTo>
                  <a:lnTo>
                    <a:pt x="4768" y="5371"/>
                  </a:lnTo>
                  <a:lnTo>
                    <a:pt x="4754" y="5357"/>
                  </a:lnTo>
                  <a:lnTo>
                    <a:pt x="4743" y="5341"/>
                  </a:lnTo>
                  <a:lnTo>
                    <a:pt x="4734" y="5323"/>
                  </a:lnTo>
                  <a:lnTo>
                    <a:pt x="4727" y="5305"/>
                  </a:lnTo>
                  <a:lnTo>
                    <a:pt x="4722" y="5286"/>
                  </a:lnTo>
                  <a:lnTo>
                    <a:pt x="4720" y="5266"/>
                  </a:lnTo>
                  <a:lnTo>
                    <a:pt x="4721" y="5247"/>
                  </a:lnTo>
                  <a:lnTo>
                    <a:pt x="4724" y="5227"/>
                  </a:lnTo>
                  <a:lnTo>
                    <a:pt x="4729" y="5209"/>
                  </a:lnTo>
                  <a:lnTo>
                    <a:pt x="4737" y="5191"/>
                  </a:lnTo>
                  <a:lnTo>
                    <a:pt x="4748" y="5174"/>
                  </a:lnTo>
                  <a:lnTo>
                    <a:pt x="4760" y="5159"/>
                  </a:lnTo>
                  <a:lnTo>
                    <a:pt x="4774" y="5145"/>
                  </a:lnTo>
                  <a:lnTo>
                    <a:pt x="4790" y="5134"/>
                  </a:lnTo>
                  <a:lnTo>
                    <a:pt x="4808" y="5125"/>
                  </a:lnTo>
                  <a:lnTo>
                    <a:pt x="4826" y="5118"/>
                  </a:lnTo>
                  <a:lnTo>
                    <a:pt x="4845" y="5113"/>
                  </a:lnTo>
                  <a:lnTo>
                    <a:pt x="4865" y="5111"/>
                  </a:lnTo>
                  <a:lnTo>
                    <a:pt x="4884" y="5112"/>
                  </a:lnTo>
                  <a:lnTo>
                    <a:pt x="4904" y="5115"/>
                  </a:lnTo>
                  <a:lnTo>
                    <a:pt x="4922" y="5120"/>
                  </a:lnTo>
                  <a:lnTo>
                    <a:pt x="4940" y="5128"/>
                  </a:lnTo>
                  <a:lnTo>
                    <a:pt x="4957" y="5139"/>
                  </a:lnTo>
                  <a:lnTo>
                    <a:pt x="4972" y="5151"/>
                  </a:lnTo>
                  <a:lnTo>
                    <a:pt x="5132" y="5300"/>
                  </a:lnTo>
                  <a:lnTo>
                    <a:pt x="5279" y="5418"/>
                  </a:lnTo>
                  <a:lnTo>
                    <a:pt x="5420" y="5514"/>
                  </a:lnTo>
                  <a:lnTo>
                    <a:pt x="5555" y="5593"/>
                  </a:lnTo>
                  <a:lnTo>
                    <a:pt x="5686" y="5660"/>
                  </a:lnTo>
                  <a:lnTo>
                    <a:pt x="5814" y="5719"/>
                  </a:lnTo>
                  <a:lnTo>
                    <a:pt x="5941" y="5775"/>
                  </a:lnTo>
                  <a:lnTo>
                    <a:pt x="5942" y="5776"/>
                  </a:lnTo>
                  <a:lnTo>
                    <a:pt x="6066" y="5833"/>
                  </a:lnTo>
                  <a:lnTo>
                    <a:pt x="6072" y="5835"/>
                  </a:lnTo>
                  <a:lnTo>
                    <a:pt x="6192" y="5896"/>
                  </a:lnTo>
                  <a:lnTo>
                    <a:pt x="6201" y="5901"/>
                  </a:lnTo>
                  <a:lnTo>
                    <a:pt x="6319" y="5972"/>
                  </a:lnTo>
                  <a:lnTo>
                    <a:pt x="6330" y="5979"/>
                  </a:lnTo>
                  <a:lnTo>
                    <a:pt x="6445" y="6063"/>
                  </a:lnTo>
                  <a:lnTo>
                    <a:pt x="6457" y="6073"/>
                  </a:lnTo>
                  <a:lnTo>
                    <a:pt x="6571" y="6175"/>
                  </a:lnTo>
                  <a:lnTo>
                    <a:pt x="6582" y="6186"/>
                  </a:lnTo>
                  <a:lnTo>
                    <a:pt x="6695" y="6311"/>
                  </a:lnTo>
                  <a:lnTo>
                    <a:pt x="6704" y="6323"/>
                  </a:lnTo>
                  <a:lnTo>
                    <a:pt x="6816" y="6475"/>
                  </a:lnTo>
                  <a:lnTo>
                    <a:pt x="6826" y="6492"/>
                  </a:lnTo>
                  <a:lnTo>
                    <a:pt x="6835" y="6510"/>
                  </a:lnTo>
                  <a:lnTo>
                    <a:pt x="6841" y="6528"/>
                  </a:lnTo>
                  <a:lnTo>
                    <a:pt x="6844" y="6548"/>
                  </a:lnTo>
                  <a:lnTo>
                    <a:pt x="6845" y="6567"/>
                  </a:lnTo>
                  <a:lnTo>
                    <a:pt x="6843" y="6587"/>
                  </a:lnTo>
                  <a:lnTo>
                    <a:pt x="6839" y="6606"/>
                  </a:lnTo>
                  <a:lnTo>
                    <a:pt x="6832" y="6624"/>
                  </a:lnTo>
                  <a:lnTo>
                    <a:pt x="6823" y="6642"/>
                  </a:lnTo>
                  <a:lnTo>
                    <a:pt x="6812" y="6658"/>
                  </a:lnTo>
                  <a:lnTo>
                    <a:pt x="6799" y="6672"/>
                  </a:lnTo>
                  <a:lnTo>
                    <a:pt x="6784" y="6685"/>
                  </a:lnTo>
                  <a:lnTo>
                    <a:pt x="6767" y="6695"/>
                  </a:lnTo>
                  <a:lnTo>
                    <a:pt x="6749" y="6704"/>
                  </a:lnTo>
                  <a:lnTo>
                    <a:pt x="6731" y="6710"/>
                  </a:lnTo>
                  <a:lnTo>
                    <a:pt x="6711" y="6713"/>
                  </a:lnTo>
                  <a:lnTo>
                    <a:pt x="6692" y="6714"/>
                  </a:lnTo>
                  <a:lnTo>
                    <a:pt x="6672" y="6712"/>
                  </a:lnTo>
                  <a:lnTo>
                    <a:pt x="6653" y="6708"/>
                  </a:lnTo>
                  <a:lnTo>
                    <a:pt x="6635" y="6701"/>
                  </a:lnTo>
                  <a:lnTo>
                    <a:pt x="6617" y="6692"/>
                  </a:lnTo>
                  <a:lnTo>
                    <a:pt x="6601" y="6681"/>
                  </a:lnTo>
                  <a:lnTo>
                    <a:pt x="6587" y="6668"/>
                  </a:lnTo>
                  <a:lnTo>
                    <a:pt x="6574" y="6653"/>
                  </a:lnTo>
                  <a:lnTo>
                    <a:pt x="6467" y="6506"/>
                  </a:lnTo>
                  <a:lnTo>
                    <a:pt x="6364" y="6393"/>
                  </a:lnTo>
                  <a:lnTo>
                    <a:pt x="6262" y="6301"/>
                  </a:lnTo>
                  <a:lnTo>
                    <a:pt x="6159" y="6226"/>
                  </a:lnTo>
                  <a:lnTo>
                    <a:pt x="6052" y="6162"/>
                  </a:lnTo>
                  <a:lnTo>
                    <a:pt x="5939" y="6104"/>
                  </a:lnTo>
                  <a:lnTo>
                    <a:pt x="5818" y="6049"/>
                  </a:lnTo>
                  <a:lnTo>
                    <a:pt x="5691" y="5993"/>
                  </a:lnTo>
                  <a:lnTo>
                    <a:pt x="5689" y="5992"/>
                  </a:lnTo>
                  <a:lnTo>
                    <a:pt x="5557" y="5931"/>
                  </a:lnTo>
                  <a:lnTo>
                    <a:pt x="5552" y="5928"/>
                  </a:lnTo>
                  <a:lnTo>
                    <a:pt x="5414" y="5858"/>
                  </a:lnTo>
                  <a:lnTo>
                    <a:pt x="5407" y="5854"/>
                  </a:lnTo>
                  <a:lnTo>
                    <a:pt x="5263" y="5770"/>
                  </a:lnTo>
                  <a:lnTo>
                    <a:pt x="5255" y="5764"/>
                  </a:lnTo>
                  <a:lnTo>
                    <a:pt x="5105" y="5662"/>
                  </a:lnTo>
                  <a:lnTo>
                    <a:pt x="5096" y="5655"/>
                  </a:lnTo>
                  <a:close/>
                  <a:moveTo>
                    <a:pt x="5324" y="4380"/>
                  </a:moveTo>
                  <a:lnTo>
                    <a:pt x="5304" y="4370"/>
                  </a:lnTo>
                  <a:lnTo>
                    <a:pt x="5284" y="4357"/>
                  </a:lnTo>
                  <a:lnTo>
                    <a:pt x="5267" y="4342"/>
                  </a:lnTo>
                  <a:lnTo>
                    <a:pt x="4869" y="3944"/>
                  </a:lnTo>
                  <a:lnTo>
                    <a:pt x="4472" y="4342"/>
                  </a:lnTo>
                  <a:lnTo>
                    <a:pt x="4455" y="4357"/>
                  </a:lnTo>
                  <a:lnTo>
                    <a:pt x="4436" y="4370"/>
                  </a:lnTo>
                  <a:lnTo>
                    <a:pt x="4415" y="4380"/>
                  </a:lnTo>
                  <a:lnTo>
                    <a:pt x="4393" y="4387"/>
                  </a:lnTo>
                  <a:lnTo>
                    <a:pt x="4371" y="4392"/>
                  </a:lnTo>
                  <a:lnTo>
                    <a:pt x="4348" y="4393"/>
                  </a:lnTo>
                  <a:lnTo>
                    <a:pt x="4325" y="4392"/>
                  </a:lnTo>
                  <a:lnTo>
                    <a:pt x="4303" y="4387"/>
                  </a:lnTo>
                  <a:lnTo>
                    <a:pt x="4281" y="4380"/>
                  </a:lnTo>
                  <a:lnTo>
                    <a:pt x="4260" y="4370"/>
                  </a:lnTo>
                  <a:lnTo>
                    <a:pt x="4241" y="4357"/>
                  </a:lnTo>
                  <a:lnTo>
                    <a:pt x="4224" y="4342"/>
                  </a:lnTo>
                  <a:lnTo>
                    <a:pt x="4209" y="4325"/>
                  </a:lnTo>
                  <a:lnTo>
                    <a:pt x="4196" y="4306"/>
                  </a:lnTo>
                  <a:lnTo>
                    <a:pt x="4186" y="4285"/>
                  </a:lnTo>
                  <a:lnTo>
                    <a:pt x="4179" y="4263"/>
                  </a:lnTo>
                  <a:lnTo>
                    <a:pt x="4174" y="4241"/>
                  </a:lnTo>
                  <a:lnTo>
                    <a:pt x="4173" y="4218"/>
                  </a:lnTo>
                  <a:lnTo>
                    <a:pt x="4174" y="4195"/>
                  </a:lnTo>
                  <a:lnTo>
                    <a:pt x="4179" y="4173"/>
                  </a:lnTo>
                  <a:lnTo>
                    <a:pt x="4186" y="4151"/>
                  </a:lnTo>
                  <a:lnTo>
                    <a:pt x="4196" y="4130"/>
                  </a:lnTo>
                  <a:lnTo>
                    <a:pt x="4209" y="4111"/>
                  </a:lnTo>
                  <a:lnTo>
                    <a:pt x="4224" y="4094"/>
                  </a:lnTo>
                  <a:lnTo>
                    <a:pt x="4622" y="3697"/>
                  </a:lnTo>
                  <a:lnTo>
                    <a:pt x="4224" y="3299"/>
                  </a:lnTo>
                  <a:lnTo>
                    <a:pt x="4209" y="3282"/>
                  </a:lnTo>
                  <a:lnTo>
                    <a:pt x="4196" y="3262"/>
                  </a:lnTo>
                  <a:lnTo>
                    <a:pt x="4186" y="3242"/>
                  </a:lnTo>
                  <a:lnTo>
                    <a:pt x="4179" y="3220"/>
                  </a:lnTo>
                  <a:lnTo>
                    <a:pt x="4174" y="3198"/>
                  </a:lnTo>
                  <a:lnTo>
                    <a:pt x="4173" y="3175"/>
                  </a:lnTo>
                  <a:lnTo>
                    <a:pt x="4174" y="3152"/>
                  </a:lnTo>
                  <a:lnTo>
                    <a:pt x="4179" y="3130"/>
                  </a:lnTo>
                  <a:lnTo>
                    <a:pt x="4186" y="3108"/>
                  </a:lnTo>
                  <a:lnTo>
                    <a:pt x="4196" y="3088"/>
                  </a:lnTo>
                  <a:lnTo>
                    <a:pt x="4209" y="3068"/>
                  </a:lnTo>
                  <a:lnTo>
                    <a:pt x="4224" y="3051"/>
                  </a:lnTo>
                  <a:lnTo>
                    <a:pt x="4241" y="3036"/>
                  </a:lnTo>
                  <a:lnTo>
                    <a:pt x="4260" y="3023"/>
                  </a:lnTo>
                  <a:lnTo>
                    <a:pt x="4281" y="3013"/>
                  </a:lnTo>
                  <a:lnTo>
                    <a:pt x="4303" y="3006"/>
                  </a:lnTo>
                  <a:lnTo>
                    <a:pt x="4325" y="3001"/>
                  </a:lnTo>
                  <a:lnTo>
                    <a:pt x="4348" y="3000"/>
                  </a:lnTo>
                  <a:lnTo>
                    <a:pt x="4371" y="3001"/>
                  </a:lnTo>
                  <a:lnTo>
                    <a:pt x="4393" y="3006"/>
                  </a:lnTo>
                  <a:lnTo>
                    <a:pt x="4415" y="3013"/>
                  </a:lnTo>
                  <a:lnTo>
                    <a:pt x="4436" y="3023"/>
                  </a:lnTo>
                  <a:lnTo>
                    <a:pt x="4455" y="3036"/>
                  </a:lnTo>
                  <a:lnTo>
                    <a:pt x="4472" y="3051"/>
                  </a:lnTo>
                  <a:lnTo>
                    <a:pt x="4869" y="3449"/>
                  </a:lnTo>
                  <a:lnTo>
                    <a:pt x="5267" y="3051"/>
                  </a:lnTo>
                  <a:lnTo>
                    <a:pt x="5284" y="3036"/>
                  </a:lnTo>
                  <a:lnTo>
                    <a:pt x="5304" y="3023"/>
                  </a:lnTo>
                  <a:lnTo>
                    <a:pt x="5324" y="3013"/>
                  </a:lnTo>
                  <a:lnTo>
                    <a:pt x="5346" y="3006"/>
                  </a:lnTo>
                  <a:lnTo>
                    <a:pt x="5368" y="3001"/>
                  </a:lnTo>
                  <a:lnTo>
                    <a:pt x="5391" y="3000"/>
                  </a:lnTo>
                  <a:lnTo>
                    <a:pt x="5414" y="3001"/>
                  </a:lnTo>
                  <a:lnTo>
                    <a:pt x="5436" y="3006"/>
                  </a:lnTo>
                  <a:lnTo>
                    <a:pt x="5458" y="3013"/>
                  </a:lnTo>
                  <a:lnTo>
                    <a:pt x="5478" y="3023"/>
                  </a:lnTo>
                  <a:lnTo>
                    <a:pt x="5498" y="3036"/>
                  </a:lnTo>
                  <a:lnTo>
                    <a:pt x="5515" y="3051"/>
                  </a:lnTo>
                  <a:lnTo>
                    <a:pt x="5530" y="3068"/>
                  </a:lnTo>
                  <a:lnTo>
                    <a:pt x="5543" y="3088"/>
                  </a:lnTo>
                  <a:lnTo>
                    <a:pt x="5553" y="3108"/>
                  </a:lnTo>
                  <a:lnTo>
                    <a:pt x="5560" y="3130"/>
                  </a:lnTo>
                  <a:lnTo>
                    <a:pt x="5565" y="3152"/>
                  </a:lnTo>
                  <a:lnTo>
                    <a:pt x="5566" y="3175"/>
                  </a:lnTo>
                  <a:lnTo>
                    <a:pt x="5565" y="3198"/>
                  </a:lnTo>
                  <a:lnTo>
                    <a:pt x="5560" y="3220"/>
                  </a:lnTo>
                  <a:lnTo>
                    <a:pt x="5553" y="3242"/>
                  </a:lnTo>
                  <a:lnTo>
                    <a:pt x="5543" y="3262"/>
                  </a:lnTo>
                  <a:lnTo>
                    <a:pt x="5530" y="3282"/>
                  </a:lnTo>
                  <a:lnTo>
                    <a:pt x="5515" y="3299"/>
                  </a:lnTo>
                  <a:lnTo>
                    <a:pt x="5117" y="3697"/>
                  </a:lnTo>
                  <a:lnTo>
                    <a:pt x="5515" y="4094"/>
                  </a:lnTo>
                  <a:lnTo>
                    <a:pt x="5530" y="4111"/>
                  </a:lnTo>
                  <a:lnTo>
                    <a:pt x="5543" y="4130"/>
                  </a:lnTo>
                  <a:lnTo>
                    <a:pt x="5553" y="4151"/>
                  </a:lnTo>
                  <a:lnTo>
                    <a:pt x="5560" y="4173"/>
                  </a:lnTo>
                  <a:lnTo>
                    <a:pt x="5565" y="4195"/>
                  </a:lnTo>
                  <a:lnTo>
                    <a:pt x="5566" y="4218"/>
                  </a:lnTo>
                  <a:lnTo>
                    <a:pt x="5565" y="4241"/>
                  </a:lnTo>
                  <a:lnTo>
                    <a:pt x="5560" y="4263"/>
                  </a:lnTo>
                  <a:lnTo>
                    <a:pt x="5553" y="4285"/>
                  </a:lnTo>
                  <a:lnTo>
                    <a:pt x="5543" y="4306"/>
                  </a:lnTo>
                  <a:lnTo>
                    <a:pt x="5530" y="4325"/>
                  </a:lnTo>
                  <a:lnTo>
                    <a:pt x="5515" y="4342"/>
                  </a:lnTo>
                  <a:lnTo>
                    <a:pt x="5498" y="4357"/>
                  </a:lnTo>
                  <a:lnTo>
                    <a:pt x="5478" y="4370"/>
                  </a:lnTo>
                  <a:lnTo>
                    <a:pt x="5458" y="4380"/>
                  </a:lnTo>
                  <a:lnTo>
                    <a:pt x="5436" y="4387"/>
                  </a:lnTo>
                  <a:lnTo>
                    <a:pt x="5414" y="4392"/>
                  </a:lnTo>
                  <a:lnTo>
                    <a:pt x="5391" y="4393"/>
                  </a:lnTo>
                  <a:lnTo>
                    <a:pt x="5368" y="4392"/>
                  </a:lnTo>
                  <a:lnTo>
                    <a:pt x="5346" y="4387"/>
                  </a:lnTo>
                  <a:lnTo>
                    <a:pt x="5324" y="43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52" y="8650"/>
                  </a:moveTo>
                  <a:lnTo>
                    <a:pt x="1752" y="1350"/>
                  </a:lnTo>
                  <a:lnTo>
                    <a:pt x="1754" y="1317"/>
                  </a:lnTo>
                  <a:lnTo>
                    <a:pt x="1761" y="1285"/>
                  </a:lnTo>
                  <a:lnTo>
                    <a:pt x="1771" y="1254"/>
                  </a:lnTo>
                  <a:lnTo>
                    <a:pt x="1785" y="1225"/>
                  </a:lnTo>
                  <a:lnTo>
                    <a:pt x="1804" y="1198"/>
                  </a:lnTo>
                  <a:lnTo>
                    <a:pt x="1825" y="1173"/>
                  </a:lnTo>
                  <a:lnTo>
                    <a:pt x="1850" y="1152"/>
                  </a:lnTo>
                  <a:lnTo>
                    <a:pt x="1877" y="1133"/>
                  </a:lnTo>
                  <a:lnTo>
                    <a:pt x="1906" y="1119"/>
                  </a:lnTo>
                  <a:lnTo>
                    <a:pt x="1937" y="1109"/>
                  </a:lnTo>
                  <a:lnTo>
                    <a:pt x="1969" y="1102"/>
                  </a:lnTo>
                  <a:lnTo>
                    <a:pt x="2002" y="1100"/>
                  </a:lnTo>
                  <a:lnTo>
                    <a:pt x="7216" y="1100"/>
                  </a:lnTo>
                  <a:lnTo>
                    <a:pt x="7221" y="1100"/>
                  </a:lnTo>
                  <a:lnTo>
                    <a:pt x="7250" y="1101"/>
                  </a:lnTo>
                  <a:lnTo>
                    <a:pt x="7259" y="1101"/>
                  </a:lnTo>
                  <a:lnTo>
                    <a:pt x="7289" y="1103"/>
                  </a:lnTo>
                  <a:lnTo>
                    <a:pt x="7298" y="1103"/>
                  </a:lnTo>
                  <a:lnTo>
                    <a:pt x="7327" y="1106"/>
                  </a:lnTo>
                  <a:lnTo>
                    <a:pt x="7336" y="1107"/>
                  </a:lnTo>
                  <a:lnTo>
                    <a:pt x="7365" y="1111"/>
                  </a:lnTo>
                  <a:lnTo>
                    <a:pt x="7375" y="1112"/>
                  </a:lnTo>
                  <a:lnTo>
                    <a:pt x="7403" y="1117"/>
                  </a:lnTo>
                  <a:lnTo>
                    <a:pt x="7412" y="1119"/>
                  </a:lnTo>
                  <a:lnTo>
                    <a:pt x="7441" y="1125"/>
                  </a:lnTo>
                  <a:lnTo>
                    <a:pt x="7450" y="1127"/>
                  </a:lnTo>
                  <a:lnTo>
                    <a:pt x="7478" y="1134"/>
                  </a:lnTo>
                  <a:lnTo>
                    <a:pt x="7487" y="1136"/>
                  </a:lnTo>
                  <a:lnTo>
                    <a:pt x="7516" y="1144"/>
                  </a:lnTo>
                  <a:lnTo>
                    <a:pt x="7524" y="1147"/>
                  </a:lnTo>
                  <a:lnTo>
                    <a:pt x="7552" y="1156"/>
                  </a:lnTo>
                  <a:lnTo>
                    <a:pt x="7561" y="1159"/>
                  </a:lnTo>
                  <a:lnTo>
                    <a:pt x="7588" y="1170"/>
                  </a:lnTo>
                  <a:lnTo>
                    <a:pt x="7597" y="1173"/>
                  </a:lnTo>
                  <a:lnTo>
                    <a:pt x="7624" y="1184"/>
                  </a:lnTo>
                  <a:lnTo>
                    <a:pt x="7633" y="1188"/>
                  </a:lnTo>
                  <a:lnTo>
                    <a:pt x="7659" y="1200"/>
                  </a:lnTo>
                  <a:lnTo>
                    <a:pt x="7668" y="1204"/>
                  </a:lnTo>
                  <a:lnTo>
                    <a:pt x="7694" y="1218"/>
                  </a:lnTo>
                  <a:lnTo>
                    <a:pt x="7703" y="1222"/>
                  </a:lnTo>
                  <a:lnTo>
                    <a:pt x="7728" y="1236"/>
                  </a:lnTo>
                  <a:lnTo>
                    <a:pt x="7735" y="1240"/>
                  </a:lnTo>
                  <a:lnTo>
                    <a:pt x="7760" y="1255"/>
                  </a:lnTo>
                  <a:lnTo>
                    <a:pt x="7768" y="1260"/>
                  </a:lnTo>
                  <a:lnTo>
                    <a:pt x="7793" y="1276"/>
                  </a:lnTo>
                  <a:lnTo>
                    <a:pt x="7801" y="1282"/>
                  </a:lnTo>
                  <a:lnTo>
                    <a:pt x="7825" y="1299"/>
                  </a:lnTo>
                  <a:lnTo>
                    <a:pt x="7832" y="1304"/>
                  </a:lnTo>
                  <a:lnTo>
                    <a:pt x="7856" y="1322"/>
                  </a:lnTo>
                  <a:lnTo>
                    <a:pt x="7863" y="1328"/>
                  </a:lnTo>
                  <a:lnTo>
                    <a:pt x="7886" y="1347"/>
                  </a:lnTo>
                  <a:lnTo>
                    <a:pt x="7893" y="1353"/>
                  </a:lnTo>
                  <a:lnTo>
                    <a:pt x="7915" y="1372"/>
                  </a:lnTo>
                  <a:lnTo>
                    <a:pt x="7922" y="1379"/>
                  </a:lnTo>
                  <a:lnTo>
                    <a:pt x="7943" y="1399"/>
                  </a:lnTo>
                  <a:lnTo>
                    <a:pt x="7949" y="1405"/>
                  </a:lnTo>
                  <a:lnTo>
                    <a:pt x="7969" y="1426"/>
                  </a:lnTo>
                  <a:lnTo>
                    <a:pt x="7976" y="1433"/>
                  </a:lnTo>
                  <a:lnTo>
                    <a:pt x="7995" y="1455"/>
                  </a:lnTo>
                  <a:lnTo>
                    <a:pt x="8001" y="1462"/>
                  </a:lnTo>
                  <a:lnTo>
                    <a:pt x="8020" y="1485"/>
                  </a:lnTo>
                  <a:lnTo>
                    <a:pt x="8026" y="1492"/>
                  </a:lnTo>
                  <a:lnTo>
                    <a:pt x="8044" y="1516"/>
                  </a:lnTo>
                  <a:lnTo>
                    <a:pt x="8049" y="1523"/>
                  </a:lnTo>
                  <a:lnTo>
                    <a:pt x="8066" y="1547"/>
                  </a:lnTo>
                  <a:lnTo>
                    <a:pt x="8072" y="1555"/>
                  </a:lnTo>
                  <a:lnTo>
                    <a:pt x="8088" y="1580"/>
                  </a:lnTo>
                  <a:lnTo>
                    <a:pt x="8093" y="1588"/>
                  </a:lnTo>
                  <a:lnTo>
                    <a:pt x="8108" y="1613"/>
                  </a:lnTo>
                  <a:lnTo>
                    <a:pt x="8112" y="1620"/>
                  </a:lnTo>
                  <a:lnTo>
                    <a:pt x="8126" y="1645"/>
                  </a:lnTo>
                  <a:lnTo>
                    <a:pt x="8130" y="1654"/>
                  </a:lnTo>
                  <a:lnTo>
                    <a:pt x="8144" y="1680"/>
                  </a:lnTo>
                  <a:lnTo>
                    <a:pt x="8148" y="1689"/>
                  </a:lnTo>
                  <a:lnTo>
                    <a:pt x="8160" y="1715"/>
                  </a:lnTo>
                  <a:lnTo>
                    <a:pt x="8164" y="1724"/>
                  </a:lnTo>
                  <a:lnTo>
                    <a:pt x="8175" y="1751"/>
                  </a:lnTo>
                  <a:lnTo>
                    <a:pt x="8178" y="1760"/>
                  </a:lnTo>
                  <a:lnTo>
                    <a:pt x="8189" y="1787"/>
                  </a:lnTo>
                  <a:lnTo>
                    <a:pt x="8192" y="1796"/>
                  </a:lnTo>
                  <a:lnTo>
                    <a:pt x="8201" y="1824"/>
                  </a:lnTo>
                  <a:lnTo>
                    <a:pt x="8204" y="1832"/>
                  </a:lnTo>
                  <a:lnTo>
                    <a:pt x="8212" y="1861"/>
                  </a:lnTo>
                  <a:lnTo>
                    <a:pt x="8214" y="1870"/>
                  </a:lnTo>
                  <a:lnTo>
                    <a:pt x="8221" y="1898"/>
                  </a:lnTo>
                  <a:lnTo>
                    <a:pt x="8223" y="1907"/>
                  </a:lnTo>
                  <a:lnTo>
                    <a:pt x="8229" y="1936"/>
                  </a:lnTo>
                  <a:lnTo>
                    <a:pt x="8231" y="1945"/>
                  </a:lnTo>
                  <a:lnTo>
                    <a:pt x="8236" y="1973"/>
                  </a:lnTo>
                  <a:lnTo>
                    <a:pt x="8237" y="1983"/>
                  </a:lnTo>
                  <a:lnTo>
                    <a:pt x="8241" y="2012"/>
                  </a:lnTo>
                  <a:lnTo>
                    <a:pt x="8242" y="2021"/>
                  </a:lnTo>
                  <a:lnTo>
                    <a:pt x="8245" y="2050"/>
                  </a:lnTo>
                  <a:lnTo>
                    <a:pt x="8245" y="2059"/>
                  </a:lnTo>
                  <a:lnTo>
                    <a:pt x="8247" y="2089"/>
                  </a:lnTo>
                  <a:lnTo>
                    <a:pt x="8247" y="2098"/>
                  </a:lnTo>
                  <a:lnTo>
                    <a:pt x="8248" y="2127"/>
                  </a:lnTo>
                  <a:lnTo>
                    <a:pt x="8248" y="2132"/>
                  </a:lnTo>
                  <a:lnTo>
                    <a:pt x="8248" y="8650"/>
                  </a:lnTo>
                  <a:lnTo>
                    <a:pt x="8246" y="8683"/>
                  </a:lnTo>
                  <a:lnTo>
                    <a:pt x="8239" y="8715"/>
                  </a:lnTo>
                  <a:lnTo>
                    <a:pt x="8229" y="8746"/>
                  </a:lnTo>
                  <a:lnTo>
                    <a:pt x="8215" y="8775"/>
                  </a:lnTo>
                  <a:lnTo>
                    <a:pt x="8196" y="8802"/>
                  </a:lnTo>
                  <a:lnTo>
                    <a:pt x="8175" y="8827"/>
                  </a:lnTo>
                  <a:lnTo>
                    <a:pt x="8150" y="8848"/>
                  </a:lnTo>
                  <a:lnTo>
                    <a:pt x="8123" y="8867"/>
                  </a:lnTo>
                  <a:lnTo>
                    <a:pt x="8094" y="8881"/>
                  </a:lnTo>
                  <a:lnTo>
                    <a:pt x="8063" y="8891"/>
                  </a:lnTo>
                  <a:lnTo>
                    <a:pt x="8031" y="8898"/>
                  </a:lnTo>
                  <a:lnTo>
                    <a:pt x="7998" y="8900"/>
                  </a:lnTo>
                  <a:lnTo>
                    <a:pt x="2002" y="8900"/>
                  </a:lnTo>
                  <a:lnTo>
                    <a:pt x="1969" y="8898"/>
                  </a:lnTo>
                  <a:lnTo>
                    <a:pt x="1937" y="8891"/>
                  </a:lnTo>
                  <a:lnTo>
                    <a:pt x="1906" y="8881"/>
                  </a:lnTo>
                  <a:lnTo>
                    <a:pt x="1877" y="8867"/>
                  </a:lnTo>
                  <a:lnTo>
                    <a:pt x="1850" y="8848"/>
                  </a:lnTo>
                  <a:lnTo>
                    <a:pt x="1825" y="8827"/>
                  </a:lnTo>
                  <a:lnTo>
                    <a:pt x="1804" y="8802"/>
                  </a:lnTo>
                  <a:lnTo>
                    <a:pt x="1785" y="8775"/>
                  </a:lnTo>
                  <a:lnTo>
                    <a:pt x="1771" y="8746"/>
                  </a:lnTo>
                  <a:lnTo>
                    <a:pt x="1761" y="8715"/>
                  </a:lnTo>
                  <a:lnTo>
                    <a:pt x="1754" y="8683"/>
                  </a:lnTo>
                  <a:lnTo>
                    <a:pt x="1752" y="8650"/>
                  </a:lnTo>
                  <a:close/>
                  <a:moveTo>
                    <a:pt x="2934" y="1600"/>
                  </a:moveTo>
                  <a:lnTo>
                    <a:pt x="2934" y="8400"/>
                  </a:lnTo>
                  <a:lnTo>
                    <a:pt x="7748" y="8400"/>
                  </a:lnTo>
                  <a:lnTo>
                    <a:pt x="7748" y="2134"/>
                  </a:lnTo>
                  <a:lnTo>
                    <a:pt x="7748" y="2112"/>
                  </a:lnTo>
                  <a:lnTo>
                    <a:pt x="7746" y="2092"/>
                  </a:lnTo>
                  <a:lnTo>
                    <a:pt x="7745" y="2072"/>
                  </a:lnTo>
                  <a:lnTo>
                    <a:pt x="7742" y="2053"/>
                  </a:lnTo>
                  <a:lnTo>
                    <a:pt x="7739" y="2033"/>
                  </a:lnTo>
                  <a:lnTo>
                    <a:pt x="7735" y="2014"/>
                  </a:lnTo>
                  <a:lnTo>
                    <a:pt x="7730" y="1994"/>
                  </a:lnTo>
                  <a:lnTo>
                    <a:pt x="7724" y="1975"/>
                  </a:lnTo>
                  <a:lnTo>
                    <a:pt x="7718" y="1957"/>
                  </a:lnTo>
                  <a:lnTo>
                    <a:pt x="7711" y="1938"/>
                  </a:lnTo>
                  <a:lnTo>
                    <a:pt x="7704" y="1920"/>
                  </a:lnTo>
                  <a:lnTo>
                    <a:pt x="7695" y="1902"/>
                  </a:lnTo>
                  <a:lnTo>
                    <a:pt x="7686" y="1884"/>
                  </a:lnTo>
                  <a:lnTo>
                    <a:pt x="7676" y="1866"/>
                  </a:lnTo>
                  <a:lnTo>
                    <a:pt x="7666" y="1848"/>
                  </a:lnTo>
                  <a:lnTo>
                    <a:pt x="7655" y="1832"/>
                  </a:lnTo>
                  <a:lnTo>
                    <a:pt x="7644" y="1815"/>
                  </a:lnTo>
                  <a:lnTo>
                    <a:pt x="7632" y="1800"/>
                  </a:lnTo>
                  <a:lnTo>
                    <a:pt x="7619" y="1785"/>
                  </a:lnTo>
                  <a:lnTo>
                    <a:pt x="7606" y="1770"/>
                  </a:lnTo>
                  <a:lnTo>
                    <a:pt x="7592" y="1756"/>
                  </a:lnTo>
                  <a:lnTo>
                    <a:pt x="7578" y="1742"/>
                  </a:lnTo>
                  <a:lnTo>
                    <a:pt x="7563" y="1729"/>
                  </a:lnTo>
                  <a:lnTo>
                    <a:pt x="7548" y="1716"/>
                  </a:lnTo>
                  <a:lnTo>
                    <a:pt x="7533" y="1704"/>
                  </a:lnTo>
                  <a:lnTo>
                    <a:pt x="7516" y="1693"/>
                  </a:lnTo>
                  <a:lnTo>
                    <a:pt x="7500" y="1682"/>
                  </a:lnTo>
                  <a:lnTo>
                    <a:pt x="7482" y="1672"/>
                  </a:lnTo>
                  <a:lnTo>
                    <a:pt x="7464" y="1662"/>
                  </a:lnTo>
                  <a:lnTo>
                    <a:pt x="7446" y="1653"/>
                  </a:lnTo>
                  <a:lnTo>
                    <a:pt x="7428" y="1644"/>
                  </a:lnTo>
                  <a:lnTo>
                    <a:pt x="7410" y="1637"/>
                  </a:lnTo>
                  <a:lnTo>
                    <a:pt x="7391" y="1630"/>
                  </a:lnTo>
                  <a:lnTo>
                    <a:pt x="7373" y="1624"/>
                  </a:lnTo>
                  <a:lnTo>
                    <a:pt x="7354" y="1618"/>
                  </a:lnTo>
                  <a:lnTo>
                    <a:pt x="7334" y="1613"/>
                  </a:lnTo>
                  <a:lnTo>
                    <a:pt x="7315" y="1609"/>
                  </a:lnTo>
                  <a:lnTo>
                    <a:pt x="7295" y="1606"/>
                  </a:lnTo>
                  <a:lnTo>
                    <a:pt x="7276" y="1603"/>
                  </a:lnTo>
                  <a:lnTo>
                    <a:pt x="7256" y="1602"/>
                  </a:lnTo>
                  <a:lnTo>
                    <a:pt x="7236" y="1600"/>
                  </a:lnTo>
                  <a:lnTo>
                    <a:pt x="7214" y="1600"/>
                  </a:lnTo>
                  <a:lnTo>
                    <a:pt x="2934" y="1600"/>
                  </a:lnTo>
                  <a:close/>
                  <a:moveTo>
                    <a:pt x="2634" y="8400"/>
                  </a:moveTo>
                  <a:lnTo>
                    <a:pt x="2634" y="1600"/>
                  </a:lnTo>
                  <a:lnTo>
                    <a:pt x="2252" y="1600"/>
                  </a:lnTo>
                  <a:lnTo>
                    <a:pt x="2252" y="8400"/>
                  </a:lnTo>
                  <a:lnTo>
                    <a:pt x="2634" y="84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" name="Google Shape;220;p4"/>
          <p:cNvGrpSpPr/>
          <p:nvPr/>
        </p:nvGrpSpPr>
        <p:grpSpPr>
          <a:xfrm>
            <a:off x="9761300" y="861060"/>
            <a:ext cx="589280" cy="589280"/>
            <a:chOff x="9761300" y="861060"/>
            <a:chExt cx="589280" cy="589280"/>
          </a:xfrm>
        </p:grpSpPr>
        <p:sp>
          <p:nvSpPr>
            <p:cNvPr id="221" name="Google Shape;221;p4"/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14" y="3802"/>
                  </a:moveTo>
                  <a:lnTo>
                    <a:pt x="8015" y="3876"/>
                  </a:lnTo>
                  <a:lnTo>
                    <a:pt x="8015" y="3886"/>
                  </a:lnTo>
                  <a:lnTo>
                    <a:pt x="8014" y="3960"/>
                  </a:lnTo>
                  <a:lnTo>
                    <a:pt x="8013" y="3969"/>
                  </a:lnTo>
                  <a:lnTo>
                    <a:pt x="8009" y="4043"/>
                  </a:lnTo>
                  <a:lnTo>
                    <a:pt x="8008" y="4052"/>
                  </a:lnTo>
                  <a:lnTo>
                    <a:pt x="8001" y="4126"/>
                  </a:lnTo>
                  <a:lnTo>
                    <a:pt x="8000" y="4135"/>
                  </a:lnTo>
                  <a:lnTo>
                    <a:pt x="7991" y="4208"/>
                  </a:lnTo>
                  <a:lnTo>
                    <a:pt x="7989" y="4217"/>
                  </a:lnTo>
                  <a:lnTo>
                    <a:pt x="7977" y="4290"/>
                  </a:lnTo>
                  <a:lnTo>
                    <a:pt x="7975" y="4299"/>
                  </a:lnTo>
                  <a:lnTo>
                    <a:pt x="7960" y="4371"/>
                  </a:lnTo>
                  <a:lnTo>
                    <a:pt x="7958" y="4380"/>
                  </a:lnTo>
                  <a:lnTo>
                    <a:pt x="7940" y="4452"/>
                  </a:lnTo>
                  <a:lnTo>
                    <a:pt x="7938" y="4461"/>
                  </a:lnTo>
                  <a:lnTo>
                    <a:pt x="7918" y="4532"/>
                  </a:lnTo>
                  <a:lnTo>
                    <a:pt x="7915" y="4541"/>
                  </a:lnTo>
                  <a:lnTo>
                    <a:pt x="7892" y="4611"/>
                  </a:lnTo>
                  <a:lnTo>
                    <a:pt x="7889" y="4620"/>
                  </a:lnTo>
                  <a:lnTo>
                    <a:pt x="7863" y="4689"/>
                  </a:lnTo>
                  <a:lnTo>
                    <a:pt x="7860" y="4697"/>
                  </a:lnTo>
                  <a:lnTo>
                    <a:pt x="7831" y="4766"/>
                  </a:lnTo>
                  <a:lnTo>
                    <a:pt x="7827" y="4774"/>
                  </a:lnTo>
                  <a:lnTo>
                    <a:pt x="7797" y="4841"/>
                  </a:lnTo>
                  <a:lnTo>
                    <a:pt x="7793" y="4850"/>
                  </a:lnTo>
                  <a:lnTo>
                    <a:pt x="7759" y="4916"/>
                  </a:lnTo>
                  <a:lnTo>
                    <a:pt x="7755" y="4924"/>
                  </a:lnTo>
                  <a:lnTo>
                    <a:pt x="7719" y="4989"/>
                  </a:lnTo>
                  <a:lnTo>
                    <a:pt x="7714" y="4997"/>
                  </a:lnTo>
                  <a:lnTo>
                    <a:pt x="7676" y="5060"/>
                  </a:lnTo>
                  <a:lnTo>
                    <a:pt x="7671" y="5068"/>
                  </a:lnTo>
                  <a:lnTo>
                    <a:pt x="7631" y="5130"/>
                  </a:lnTo>
                  <a:lnTo>
                    <a:pt x="7625" y="5138"/>
                  </a:lnTo>
                  <a:lnTo>
                    <a:pt x="7583" y="5199"/>
                  </a:lnTo>
                  <a:lnTo>
                    <a:pt x="7577" y="5206"/>
                  </a:lnTo>
                  <a:lnTo>
                    <a:pt x="7532" y="5265"/>
                  </a:lnTo>
                  <a:lnTo>
                    <a:pt x="7530" y="5267"/>
                  </a:lnTo>
                  <a:lnTo>
                    <a:pt x="9127" y="6864"/>
                  </a:lnTo>
                  <a:lnTo>
                    <a:pt x="9148" y="6889"/>
                  </a:lnTo>
                  <a:lnTo>
                    <a:pt x="9167" y="6916"/>
                  </a:lnTo>
                  <a:lnTo>
                    <a:pt x="9181" y="6945"/>
                  </a:lnTo>
                  <a:lnTo>
                    <a:pt x="9191" y="6976"/>
                  </a:lnTo>
                  <a:lnTo>
                    <a:pt x="9198" y="7008"/>
                  </a:lnTo>
                  <a:lnTo>
                    <a:pt x="9200" y="7041"/>
                  </a:lnTo>
                  <a:lnTo>
                    <a:pt x="9198" y="7074"/>
                  </a:lnTo>
                  <a:lnTo>
                    <a:pt x="9191" y="7106"/>
                  </a:lnTo>
                  <a:lnTo>
                    <a:pt x="9181" y="7137"/>
                  </a:lnTo>
                  <a:lnTo>
                    <a:pt x="9167" y="7166"/>
                  </a:lnTo>
                  <a:lnTo>
                    <a:pt x="9148" y="7193"/>
                  </a:lnTo>
                  <a:lnTo>
                    <a:pt x="9127" y="7218"/>
                  </a:lnTo>
                  <a:lnTo>
                    <a:pt x="9102" y="7239"/>
                  </a:lnTo>
                  <a:lnTo>
                    <a:pt x="9075" y="7258"/>
                  </a:lnTo>
                  <a:lnTo>
                    <a:pt x="9046" y="7272"/>
                  </a:lnTo>
                  <a:lnTo>
                    <a:pt x="9015" y="7282"/>
                  </a:lnTo>
                  <a:lnTo>
                    <a:pt x="8983" y="7289"/>
                  </a:lnTo>
                  <a:lnTo>
                    <a:pt x="8950" y="7291"/>
                  </a:lnTo>
                  <a:lnTo>
                    <a:pt x="8917" y="7289"/>
                  </a:lnTo>
                  <a:lnTo>
                    <a:pt x="8885" y="7282"/>
                  </a:lnTo>
                  <a:lnTo>
                    <a:pt x="8854" y="7272"/>
                  </a:lnTo>
                  <a:lnTo>
                    <a:pt x="8825" y="7258"/>
                  </a:lnTo>
                  <a:lnTo>
                    <a:pt x="8798" y="7239"/>
                  </a:lnTo>
                  <a:lnTo>
                    <a:pt x="8773" y="7218"/>
                  </a:lnTo>
                  <a:lnTo>
                    <a:pt x="7177" y="5621"/>
                  </a:lnTo>
                  <a:lnTo>
                    <a:pt x="7174" y="5623"/>
                  </a:lnTo>
                  <a:lnTo>
                    <a:pt x="7116" y="5668"/>
                  </a:lnTo>
                  <a:lnTo>
                    <a:pt x="7108" y="5673"/>
                  </a:lnTo>
                  <a:lnTo>
                    <a:pt x="7048" y="5716"/>
                  </a:lnTo>
                  <a:lnTo>
                    <a:pt x="7040" y="5721"/>
                  </a:lnTo>
                  <a:lnTo>
                    <a:pt x="6978" y="5762"/>
                  </a:lnTo>
                  <a:lnTo>
                    <a:pt x="6970" y="5767"/>
                  </a:lnTo>
                  <a:lnTo>
                    <a:pt x="6907" y="5805"/>
                  </a:lnTo>
                  <a:lnTo>
                    <a:pt x="6899" y="5810"/>
                  </a:lnTo>
                  <a:lnTo>
                    <a:pt x="6834" y="5846"/>
                  </a:lnTo>
                  <a:lnTo>
                    <a:pt x="6826" y="5850"/>
                  </a:lnTo>
                  <a:lnTo>
                    <a:pt x="6759" y="5884"/>
                  </a:lnTo>
                  <a:lnTo>
                    <a:pt x="6751" y="5888"/>
                  </a:lnTo>
                  <a:lnTo>
                    <a:pt x="6684" y="5919"/>
                  </a:lnTo>
                  <a:lnTo>
                    <a:pt x="6675" y="5922"/>
                  </a:lnTo>
                  <a:lnTo>
                    <a:pt x="6607" y="5951"/>
                  </a:lnTo>
                  <a:lnTo>
                    <a:pt x="6598" y="5954"/>
                  </a:lnTo>
                  <a:lnTo>
                    <a:pt x="6529" y="5980"/>
                  </a:lnTo>
                  <a:lnTo>
                    <a:pt x="6520" y="5983"/>
                  </a:lnTo>
                  <a:lnTo>
                    <a:pt x="6450" y="6006"/>
                  </a:lnTo>
                  <a:lnTo>
                    <a:pt x="6441" y="6009"/>
                  </a:lnTo>
                  <a:lnTo>
                    <a:pt x="6370" y="6029"/>
                  </a:lnTo>
                  <a:lnTo>
                    <a:pt x="6361" y="6031"/>
                  </a:lnTo>
                  <a:lnTo>
                    <a:pt x="6290" y="6049"/>
                  </a:lnTo>
                  <a:lnTo>
                    <a:pt x="6281" y="6051"/>
                  </a:lnTo>
                  <a:lnTo>
                    <a:pt x="6209" y="6066"/>
                  </a:lnTo>
                  <a:lnTo>
                    <a:pt x="6200" y="6068"/>
                  </a:lnTo>
                  <a:lnTo>
                    <a:pt x="6127" y="6080"/>
                  </a:lnTo>
                  <a:lnTo>
                    <a:pt x="6118" y="6082"/>
                  </a:lnTo>
                  <a:lnTo>
                    <a:pt x="6044" y="6091"/>
                  </a:lnTo>
                  <a:lnTo>
                    <a:pt x="6035" y="6092"/>
                  </a:lnTo>
                  <a:lnTo>
                    <a:pt x="5962" y="6099"/>
                  </a:lnTo>
                  <a:lnTo>
                    <a:pt x="5952" y="6100"/>
                  </a:lnTo>
                  <a:lnTo>
                    <a:pt x="5878" y="6104"/>
                  </a:lnTo>
                  <a:lnTo>
                    <a:pt x="5869" y="6105"/>
                  </a:lnTo>
                  <a:lnTo>
                    <a:pt x="5795" y="6106"/>
                  </a:lnTo>
                  <a:lnTo>
                    <a:pt x="5785" y="6106"/>
                  </a:lnTo>
                  <a:lnTo>
                    <a:pt x="5711" y="6105"/>
                  </a:lnTo>
                  <a:lnTo>
                    <a:pt x="5702" y="6104"/>
                  </a:lnTo>
                  <a:lnTo>
                    <a:pt x="5628" y="6100"/>
                  </a:lnTo>
                  <a:lnTo>
                    <a:pt x="5618" y="6099"/>
                  </a:lnTo>
                  <a:lnTo>
                    <a:pt x="5545" y="6092"/>
                  </a:lnTo>
                  <a:lnTo>
                    <a:pt x="5536" y="6091"/>
                  </a:lnTo>
                  <a:lnTo>
                    <a:pt x="5462" y="6082"/>
                  </a:lnTo>
                  <a:lnTo>
                    <a:pt x="5453" y="6080"/>
                  </a:lnTo>
                  <a:lnTo>
                    <a:pt x="5380" y="6068"/>
                  </a:lnTo>
                  <a:lnTo>
                    <a:pt x="5371" y="6066"/>
                  </a:lnTo>
                  <a:lnTo>
                    <a:pt x="5299" y="6051"/>
                  </a:lnTo>
                  <a:lnTo>
                    <a:pt x="5290" y="6049"/>
                  </a:lnTo>
                  <a:lnTo>
                    <a:pt x="5219" y="6031"/>
                  </a:lnTo>
                  <a:lnTo>
                    <a:pt x="5210" y="6029"/>
                  </a:lnTo>
                  <a:lnTo>
                    <a:pt x="5139" y="6009"/>
                  </a:lnTo>
                  <a:lnTo>
                    <a:pt x="5130" y="6006"/>
                  </a:lnTo>
                  <a:lnTo>
                    <a:pt x="5060" y="5983"/>
                  </a:lnTo>
                  <a:lnTo>
                    <a:pt x="5051" y="5980"/>
                  </a:lnTo>
                  <a:lnTo>
                    <a:pt x="4982" y="5954"/>
                  </a:lnTo>
                  <a:lnTo>
                    <a:pt x="4973" y="5951"/>
                  </a:lnTo>
                  <a:lnTo>
                    <a:pt x="4905" y="5922"/>
                  </a:lnTo>
                  <a:lnTo>
                    <a:pt x="4896" y="5919"/>
                  </a:lnTo>
                  <a:lnTo>
                    <a:pt x="4829" y="5888"/>
                  </a:lnTo>
                  <a:lnTo>
                    <a:pt x="4821" y="5884"/>
                  </a:lnTo>
                  <a:lnTo>
                    <a:pt x="4754" y="5850"/>
                  </a:lnTo>
                  <a:lnTo>
                    <a:pt x="4746" y="5846"/>
                  </a:lnTo>
                  <a:lnTo>
                    <a:pt x="4681" y="5810"/>
                  </a:lnTo>
                  <a:lnTo>
                    <a:pt x="4673" y="5805"/>
                  </a:lnTo>
                  <a:lnTo>
                    <a:pt x="4610" y="5767"/>
                  </a:lnTo>
                  <a:lnTo>
                    <a:pt x="4602" y="5762"/>
                  </a:lnTo>
                  <a:lnTo>
                    <a:pt x="4540" y="5721"/>
                  </a:lnTo>
                  <a:lnTo>
                    <a:pt x="4532" y="5716"/>
                  </a:lnTo>
                  <a:lnTo>
                    <a:pt x="4472" y="5673"/>
                  </a:lnTo>
                  <a:lnTo>
                    <a:pt x="4464" y="5668"/>
                  </a:lnTo>
                  <a:lnTo>
                    <a:pt x="4406" y="5623"/>
                  </a:lnTo>
                  <a:lnTo>
                    <a:pt x="4398" y="5617"/>
                  </a:lnTo>
                  <a:lnTo>
                    <a:pt x="4342" y="5570"/>
                  </a:lnTo>
                  <a:lnTo>
                    <a:pt x="4335" y="5564"/>
                  </a:lnTo>
                  <a:lnTo>
                    <a:pt x="4280" y="5515"/>
                  </a:lnTo>
                  <a:lnTo>
                    <a:pt x="4273" y="5509"/>
                  </a:lnTo>
                  <a:lnTo>
                    <a:pt x="4220" y="5457"/>
                  </a:lnTo>
                  <a:lnTo>
                    <a:pt x="4213" y="5451"/>
                  </a:lnTo>
                  <a:lnTo>
                    <a:pt x="4162" y="5398"/>
                  </a:lnTo>
                  <a:lnTo>
                    <a:pt x="4156" y="5391"/>
                  </a:lnTo>
                  <a:lnTo>
                    <a:pt x="4107" y="5336"/>
                  </a:lnTo>
                  <a:lnTo>
                    <a:pt x="4101" y="5329"/>
                  </a:lnTo>
                  <a:lnTo>
                    <a:pt x="4054" y="5272"/>
                  </a:lnTo>
                  <a:lnTo>
                    <a:pt x="4048" y="5265"/>
                  </a:lnTo>
                  <a:lnTo>
                    <a:pt x="4003" y="5206"/>
                  </a:lnTo>
                  <a:lnTo>
                    <a:pt x="3997" y="5199"/>
                  </a:lnTo>
                  <a:lnTo>
                    <a:pt x="3955" y="5138"/>
                  </a:lnTo>
                  <a:lnTo>
                    <a:pt x="3949" y="5130"/>
                  </a:lnTo>
                  <a:lnTo>
                    <a:pt x="3909" y="5068"/>
                  </a:lnTo>
                  <a:lnTo>
                    <a:pt x="3904" y="5060"/>
                  </a:lnTo>
                  <a:lnTo>
                    <a:pt x="3866" y="4997"/>
                  </a:lnTo>
                  <a:lnTo>
                    <a:pt x="3861" y="4989"/>
                  </a:lnTo>
                  <a:lnTo>
                    <a:pt x="3825" y="4924"/>
                  </a:lnTo>
                  <a:lnTo>
                    <a:pt x="3821" y="4916"/>
                  </a:lnTo>
                  <a:lnTo>
                    <a:pt x="3787" y="4850"/>
                  </a:lnTo>
                  <a:lnTo>
                    <a:pt x="3783" y="4841"/>
                  </a:lnTo>
                  <a:lnTo>
                    <a:pt x="3753" y="4774"/>
                  </a:lnTo>
                  <a:lnTo>
                    <a:pt x="3749" y="4766"/>
                  </a:lnTo>
                  <a:lnTo>
                    <a:pt x="3720" y="4697"/>
                  </a:lnTo>
                  <a:lnTo>
                    <a:pt x="3717" y="4689"/>
                  </a:lnTo>
                  <a:lnTo>
                    <a:pt x="3691" y="4620"/>
                  </a:lnTo>
                  <a:lnTo>
                    <a:pt x="3688" y="4611"/>
                  </a:lnTo>
                  <a:lnTo>
                    <a:pt x="3665" y="4541"/>
                  </a:lnTo>
                  <a:lnTo>
                    <a:pt x="3662" y="4532"/>
                  </a:lnTo>
                  <a:lnTo>
                    <a:pt x="3642" y="4461"/>
                  </a:lnTo>
                  <a:lnTo>
                    <a:pt x="3640" y="4452"/>
                  </a:lnTo>
                  <a:lnTo>
                    <a:pt x="3622" y="4380"/>
                  </a:lnTo>
                  <a:lnTo>
                    <a:pt x="3620" y="4371"/>
                  </a:lnTo>
                  <a:lnTo>
                    <a:pt x="3605" y="4299"/>
                  </a:lnTo>
                  <a:lnTo>
                    <a:pt x="3603" y="4290"/>
                  </a:lnTo>
                  <a:lnTo>
                    <a:pt x="3591" y="4217"/>
                  </a:lnTo>
                  <a:lnTo>
                    <a:pt x="3589" y="4208"/>
                  </a:lnTo>
                  <a:lnTo>
                    <a:pt x="3580" y="4135"/>
                  </a:lnTo>
                  <a:lnTo>
                    <a:pt x="3579" y="4126"/>
                  </a:lnTo>
                  <a:lnTo>
                    <a:pt x="3572" y="4052"/>
                  </a:lnTo>
                  <a:lnTo>
                    <a:pt x="3571" y="4043"/>
                  </a:lnTo>
                  <a:lnTo>
                    <a:pt x="3567" y="3969"/>
                  </a:lnTo>
                  <a:lnTo>
                    <a:pt x="3566" y="3960"/>
                  </a:lnTo>
                  <a:lnTo>
                    <a:pt x="3565" y="3886"/>
                  </a:lnTo>
                  <a:lnTo>
                    <a:pt x="3565" y="3876"/>
                  </a:lnTo>
                  <a:lnTo>
                    <a:pt x="3566" y="3802"/>
                  </a:lnTo>
                  <a:lnTo>
                    <a:pt x="3567" y="3793"/>
                  </a:lnTo>
                  <a:lnTo>
                    <a:pt x="3571" y="3719"/>
                  </a:lnTo>
                  <a:lnTo>
                    <a:pt x="3572" y="3709"/>
                  </a:lnTo>
                  <a:lnTo>
                    <a:pt x="3579" y="3636"/>
                  </a:lnTo>
                  <a:lnTo>
                    <a:pt x="3580" y="3627"/>
                  </a:lnTo>
                  <a:lnTo>
                    <a:pt x="3589" y="3553"/>
                  </a:lnTo>
                  <a:lnTo>
                    <a:pt x="3591" y="3544"/>
                  </a:lnTo>
                  <a:lnTo>
                    <a:pt x="3603" y="3471"/>
                  </a:lnTo>
                  <a:lnTo>
                    <a:pt x="3605" y="3462"/>
                  </a:lnTo>
                  <a:lnTo>
                    <a:pt x="3620" y="3390"/>
                  </a:lnTo>
                  <a:lnTo>
                    <a:pt x="3622" y="3381"/>
                  </a:lnTo>
                  <a:lnTo>
                    <a:pt x="3640" y="3310"/>
                  </a:lnTo>
                  <a:lnTo>
                    <a:pt x="3642" y="3301"/>
                  </a:lnTo>
                  <a:lnTo>
                    <a:pt x="3662" y="3230"/>
                  </a:lnTo>
                  <a:lnTo>
                    <a:pt x="3665" y="3221"/>
                  </a:lnTo>
                  <a:lnTo>
                    <a:pt x="3688" y="3151"/>
                  </a:lnTo>
                  <a:lnTo>
                    <a:pt x="3691" y="3142"/>
                  </a:lnTo>
                  <a:lnTo>
                    <a:pt x="3717" y="3073"/>
                  </a:lnTo>
                  <a:lnTo>
                    <a:pt x="3720" y="3064"/>
                  </a:lnTo>
                  <a:lnTo>
                    <a:pt x="3749" y="2996"/>
                  </a:lnTo>
                  <a:lnTo>
                    <a:pt x="3752" y="2987"/>
                  </a:lnTo>
                  <a:lnTo>
                    <a:pt x="3783" y="2920"/>
                  </a:lnTo>
                  <a:lnTo>
                    <a:pt x="3787" y="2912"/>
                  </a:lnTo>
                  <a:lnTo>
                    <a:pt x="3821" y="2845"/>
                  </a:lnTo>
                  <a:lnTo>
                    <a:pt x="3825" y="2837"/>
                  </a:lnTo>
                  <a:lnTo>
                    <a:pt x="3861" y="2772"/>
                  </a:lnTo>
                  <a:lnTo>
                    <a:pt x="3866" y="2764"/>
                  </a:lnTo>
                  <a:lnTo>
                    <a:pt x="3904" y="2701"/>
                  </a:lnTo>
                  <a:lnTo>
                    <a:pt x="3909" y="2693"/>
                  </a:lnTo>
                  <a:lnTo>
                    <a:pt x="3950" y="2631"/>
                  </a:lnTo>
                  <a:lnTo>
                    <a:pt x="3955" y="2623"/>
                  </a:lnTo>
                  <a:lnTo>
                    <a:pt x="3998" y="2563"/>
                  </a:lnTo>
                  <a:lnTo>
                    <a:pt x="4003" y="2555"/>
                  </a:lnTo>
                  <a:lnTo>
                    <a:pt x="4048" y="2497"/>
                  </a:lnTo>
                  <a:lnTo>
                    <a:pt x="4054" y="2489"/>
                  </a:lnTo>
                  <a:lnTo>
                    <a:pt x="4101" y="2433"/>
                  </a:lnTo>
                  <a:lnTo>
                    <a:pt x="4107" y="2426"/>
                  </a:lnTo>
                  <a:lnTo>
                    <a:pt x="4156" y="2371"/>
                  </a:lnTo>
                  <a:lnTo>
                    <a:pt x="4162" y="2364"/>
                  </a:lnTo>
                  <a:lnTo>
                    <a:pt x="4213" y="2311"/>
                  </a:lnTo>
                  <a:lnTo>
                    <a:pt x="4220" y="2304"/>
                  </a:lnTo>
                  <a:lnTo>
                    <a:pt x="4273" y="2253"/>
                  </a:lnTo>
                  <a:lnTo>
                    <a:pt x="4280" y="2247"/>
                  </a:lnTo>
                  <a:lnTo>
                    <a:pt x="4334" y="2198"/>
                  </a:lnTo>
                  <a:lnTo>
                    <a:pt x="4342" y="2192"/>
                  </a:lnTo>
                  <a:lnTo>
                    <a:pt x="4398" y="2145"/>
                  </a:lnTo>
                  <a:lnTo>
                    <a:pt x="4405" y="2139"/>
                  </a:lnTo>
                  <a:lnTo>
                    <a:pt x="4464" y="2094"/>
                  </a:lnTo>
                  <a:lnTo>
                    <a:pt x="4471" y="2088"/>
                  </a:lnTo>
                  <a:lnTo>
                    <a:pt x="4532" y="2045"/>
                  </a:lnTo>
                  <a:lnTo>
                    <a:pt x="4539" y="2040"/>
                  </a:lnTo>
                  <a:lnTo>
                    <a:pt x="4601" y="2000"/>
                  </a:lnTo>
                  <a:lnTo>
                    <a:pt x="4609" y="1995"/>
                  </a:lnTo>
                  <a:lnTo>
                    <a:pt x="4673" y="1956"/>
                  </a:lnTo>
                  <a:lnTo>
                    <a:pt x="4681" y="1951"/>
                  </a:lnTo>
                  <a:lnTo>
                    <a:pt x="4747" y="1915"/>
                  </a:lnTo>
                  <a:lnTo>
                    <a:pt x="4755" y="1911"/>
                  </a:lnTo>
                  <a:lnTo>
                    <a:pt x="4821" y="1878"/>
                  </a:lnTo>
                  <a:lnTo>
                    <a:pt x="4829" y="1874"/>
                  </a:lnTo>
                  <a:lnTo>
                    <a:pt x="4897" y="1843"/>
                  </a:lnTo>
                  <a:lnTo>
                    <a:pt x="4905" y="1839"/>
                  </a:lnTo>
                  <a:lnTo>
                    <a:pt x="4973" y="1811"/>
                  </a:lnTo>
                  <a:lnTo>
                    <a:pt x="4982" y="1808"/>
                  </a:lnTo>
                  <a:lnTo>
                    <a:pt x="5051" y="1782"/>
                  </a:lnTo>
                  <a:lnTo>
                    <a:pt x="5060" y="1779"/>
                  </a:lnTo>
                  <a:lnTo>
                    <a:pt x="5130" y="1756"/>
                  </a:lnTo>
                  <a:lnTo>
                    <a:pt x="5139" y="1753"/>
                  </a:lnTo>
                  <a:lnTo>
                    <a:pt x="5210" y="1733"/>
                  </a:lnTo>
                  <a:lnTo>
                    <a:pt x="5219" y="1730"/>
                  </a:lnTo>
                  <a:lnTo>
                    <a:pt x="5290" y="1713"/>
                  </a:lnTo>
                  <a:lnTo>
                    <a:pt x="5299" y="1711"/>
                  </a:lnTo>
                  <a:lnTo>
                    <a:pt x="5371" y="1696"/>
                  </a:lnTo>
                  <a:lnTo>
                    <a:pt x="5381" y="1694"/>
                  </a:lnTo>
                  <a:lnTo>
                    <a:pt x="5453" y="1682"/>
                  </a:lnTo>
                  <a:lnTo>
                    <a:pt x="5462" y="1680"/>
                  </a:lnTo>
                  <a:lnTo>
                    <a:pt x="5536" y="1671"/>
                  </a:lnTo>
                  <a:lnTo>
                    <a:pt x="5545" y="1670"/>
                  </a:lnTo>
                  <a:lnTo>
                    <a:pt x="5618" y="1663"/>
                  </a:lnTo>
                  <a:lnTo>
                    <a:pt x="5628" y="1662"/>
                  </a:lnTo>
                  <a:lnTo>
                    <a:pt x="5702" y="1658"/>
                  </a:lnTo>
                  <a:lnTo>
                    <a:pt x="5711" y="1657"/>
                  </a:lnTo>
                  <a:lnTo>
                    <a:pt x="5785" y="1656"/>
                  </a:lnTo>
                  <a:lnTo>
                    <a:pt x="5795" y="1656"/>
                  </a:lnTo>
                  <a:lnTo>
                    <a:pt x="5869" y="1657"/>
                  </a:lnTo>
                  <a:lnTo>
                    <a:pt x="5878" y="1658"/>
                  </a:lnTo>
                  <a:lnTo>
                    <a:pt x="5952" y="1662"/>
                  </a:lnTo>
                  <a:lnTo>
                    <a:pt x="5962" y="1663"/>
                  </a:lnTo>
                  <a:lnTo>
                    <a:pt x="6035" y="1670"/>
                  </a:lnTo>
                  <a:lnTo>
                    <a:pt x="6044" y="1671"/>
                  </a:lnTo>
                  <a:lnTo>
                    <a:pt x="6118" y="1680"/>
                  </a:lnTo>
                  <a:lnTo>
                    <a:pt x="6127" y="1682"/>
                  </a:lnTo>
                  <a:lnTo>
                    <a:pt x="6199" y="1694"/>
                  </a:lnTo>
                  <a:lnTo>
                    <a:pt x="6209" y="1696"/>
                  </a:lnTo>
                  <a:lnTo>
                    <a:pt x="6281" y="1711"/>
                  </a:lnTo>
                  <a:lnTo>
                    <a:pt x="6290" y="1713"/>
                  </a:lnTo>
                  <a:lnTo>
                    <a:pt x="6361" y="1730"/>
                  </a:lnTo>
                  <a:lnTo>
                    <a:pt x="6370" y="1733"/>
                  </a:lnTo>
                  <a:lnTo>
                    <a:pt x="6441" y="1753"/>
                  </a:lnTo>
                  <a:lnTo>
                    <a:pt x="6450" y="1756"/>
                  </a:lnTo>
                  <a:lnTo>
                    <a:pt x="6520" y="1779"/>
                  </a:lnTo>
                  <a:lnTo>
                    <a:pt x="6529" y="1782"/>
                  </a:lnTo>
                  <a:lnTo>
                    <a:pt x="6598" y="1808"/>
                  </a:lnTo>
                  <a:lnTo>
                    <a:pt x="6607" y="1811"/>
                  </a:lnTo>
                  <a:lnTo>
                    <a:pt x="6675" y="1839"/>
                  </a:lnTo>
                  <a:lnTo>
                    <a:pt x="6683" y="1843"/>
                  </a:lnTo>
                  <a:lnTo>
                    <a:pt x="6751" y="1874"/>
                  </a:lnTo>
                  <a:lnTo>
                    <a:pt x="6759" y="1878"/>
                  </a:lnTo>
                  <a:lnTo>
                    <a:pt x="6825" y="1911"/>
                  </a:lnTo>
                  <a:lnTo>
                    <a:pt x="6833" y="1915"/>
                  </a:lnTo>
                  <a:lnTo>
                    <a:pt x="6899" y="1951"/>
                  </a:lnTo>
                  <a:lnTo>
                    <a:pt x="6907" y="1956"/>
                  </a:lnTo>
                  <a:lnTo>
                    <a:pt x="6971" y="1995"/>
                  </a:lnTo>
                  <a:lnTo>
                    <a:pt x="6979" y="2000"/>
                  </a:lnTo>
                  <a:lnTo>
                    <a:pt x="7041" y="2040"/>
                  </a:lnTo>
                  <a:lnTo>
                    <a:pt x="7048" y="2045"/>
                  </a:lnTo>
                  <a:lnTo>
                    <a:pt x="7109" y="2088"/>
                  </a:lnTo>
                  <a:lnTo>
                    <a:pt x="7116" y="2094"/>
                  </a:lnTo>
                  <a:lnTo>
                    <a:pt x="7175" y="2139"/>
                  </a:lnTo>
                  <a:lnTo>
                    <a:pt x="7182" y="2145"/>
                  </a:lnTo>
                  <a:lnTo>
                    <a:pt x="7238" y="2192"/>
                  </a:lnTo>
                  <a:lnTo>
                    <a:pt x="7246" y="2198"/>
                  </a:lnTo>
                  <a:lnTo>
                    <a:pt x="7300" y="2247"/>
                  </a:lnTo>
                  <a:lnTo>
                    <a:pt x="7307" y="2253"/>
                  </a:lnTo>
                  <a:lnTo>
                    <a:pt x="7360" y="2304"/>
                  </a:lnTo>
                  <a:lnTo>
                    <a:pt x="7367" y="2311"/>
                  </a:lnTo>
                  <a:lnTo>
                    <a:pt x="7418" y="2364"/>
                  </a:lnTo>
                  <a:lnTo>
                    <a:pt x="7424" y="2371"/>
                  </a:lnTo>
                  <a:lnTo>
                    <a:pt x="7473" y="2426"/>
                  </a:lnTo>
                  <a:lnTo>
                    <a:pt x="7479" y="2433"/>
                  </a:lnTo>
                  <a:lnTo>
                    <a:pt x="7526" y="2489"/>
                  </a:lnTo>
                  <a:lnTo>
                    <a:pt x="7532" y="2497"/>
                  </a:lnTo>
                  <a:lnTo>
                    <a:pt x="7577" y="2555"/>
                  </a:lnTo>
                  <a:lnTo>
                    <a:pt x="7582" y="2563"/>
                  </a:lnTo>
                  <a:lnTo>
                    <a:pt x="7625" y="2623"/>
                  </a:lnTo>
                  <a:lnTo>
                    <a:pt x="7630" y="2631"/>
                  </a:lnTo>
                  <a:lnTo>
                    <a:pt x="7671" y="2693"/>
                  </a:lnTo>
                  <a:lnTo>
                    <a:pt x="7676" y="2701"/>
                  </a:lnTo>
                  <a:lnTo>
                    <a:pt x="7714" y="2764"/>
                  </a:lnTo>
                  <a:lnTo>
                    <a:pt x="7719" y="2772"/>
                  </a:lnTo>
                  <a:lnTo>
                    <a:pt x="7755" y="2837"/>
                  </a:lnTo>
                  <a:lnTo>
                    <a:pt x="7759" y="2845"/>
                  </a:lnTo>
                  <a:lnTo>
                    <a:pt x="7793" y="2912"/>
                  </a:lnTo>
                  <a:lnTo>
                    <a:pt x="7797" y="2920"/>
                  </a:lnTo>
                  <a:lnTo>
                    <a:pt x="7828" y="2987"/>
                  </a:lnTo>
                  <a:lnTo>
                    <a:pt x="7831" y="2996"/>
                  </a:lnTo>
                  <a:lnTo>
                    <a:pt x="7860" y="3064"/>
                  </a:lnTo>
                  <a:lnTo>
                    <a:pt x="7863" y="3073"/>
                  </a:lnTo>
                  <a:lnTo>
                    <a:pt x="7889" y="3142"/>
                  </a:lnTo>
                  <a:lnTo>
                    <a:pt x="7892" y="3151"/>
                  </a:lnTo>
                  <a:lnTo>
                    <a:pt x="7915" y="3221"/>
                  </a:lnTo>
                  <a:lnTo>
                    <a:pt x="7918" y="3230"/>
                  </a:lnTo>
                  <a:lnTo>
                    <a:pt x="7938" y="3301"/>
                  </a:lnTo>
                  <a:lnTo>
                    <a:pt x="7940" y="3310"/>
                  </a:lnTo>
                  <a:lnTo>
                    <a:pt x="7958" y="3381"/>
                  </a:lnTo>
                  <a:lnTo>
                    <a:pt x="7960" y="3390"/>
                  </a:lnTo>
                  <a:lnTo>
                    <a:pt x="7975" y="3462"/>
                  </a:lnTo>
                  <a:lnTo>
                    <a:pt x="7977" y="3471"/>
                  </a:lnTo>
                  <a:lnTo>
                    <a:pt x="7989" y="3544"/>
                  </a:lnTo>
                  <a:lnTo>
                    <a:pt x="7991" y="3553"/>
                  </a:lnTo>
                  <a:lnTo>
                    <a:pt x="8000" y="3627"/>
                  </a:lnTo>
                  <a:lnTo>
                    <a:pt x="8001" y="3636"/>
                  </a:lnTo>
                  <a:lnTo>
                    <a:pt x="8008" y="3709"/>
                  </a:lnTo>
                  <a:lnTo>
                    <a:pt x="8009" y="3719"/>
                  </a:lnTo>
                  <a:lnTo>
                    <a:pt x="8013" y="3793"/>
                  </a:lnTo>
                  <a:lnTo>
                    <a:pt x="8014" y="3802"/>
                  </a:lnTo>
                  <a:close/>
                  <a:moveTo>
                    <a:pt x="7514" y="3946"/>
                  </a:moveTo>
                  <a:lnTo>
                    <a:pt x="7515" y="3881"/>
                  </a:lnTo>
                  <a:lnTo>
                    <a:pt x="7514" y="3816"/>
                  </a:lnTo>
                  <a:lnTo>
                    <a:pt x="7510" y="3752"/>
                  </a:lnTo>
                  <a:lnTo>
                    <a:pt x="7504" y="3687"/>
                  </a:lnTo>
                  <a:lnTo>
                    <a:pt x="7496" y="3623"/>
                  </a:lnTo>
                  <a:lnTo>
                    <a:pt x="7485" y="3560"/>
                  </a:lnTo>
                  <a:lnTo>
                    <a:pt x="7472" y="3497"/>
                  </a:lnTo>
                  <a:lnTo>
                    <a:pt x="7456" y="3434"/>
                  </a:lnTo>
                  <a:lnTo>
                    <a:pt x="7438" y="3373"/>
                  </a:lnTo>
                  <a:lnTo>
                    <a:pt x="7418" y="3312"/>
                  </a:lnTo>
                  <a:lnTo>
                    <a:pt x="7396" y="3251"/>
                  </a:lnTo>
                  <a:lnTo>
                    <a:pt x="7371" y="3192"/>
                  </a:lnTo>
                  <a:lnTo>
                    <a:pt x="7344" y="3133"/>
                  </a:lnTo>
                  <a:lnTo>
                    <a:pt x="7315" y="3075"/>
                  </a:lnTo>
                  <a:lnTo>
                    <a:pt x="7283" y="3018"/>
                  </a:lnTo>
                  <a:lnTo>
                    <a:pt x="7250" y="2962"/>
                  </a:lnTo>
                  <a:lnTo>
                    <a:pt x="7215" y="2908"/>
                  </a:lnTo>
                  <a:lnTo>
                    <a:pt x="7177" y="2856"/>
                  </a:lnTo>
                  <a:lnTo>
                    <a:pt x="7138" y="2805"/>
                  </a:lnTo>
                  <a:lnTo>
                    <a:pt x="7097" y="2755"/>
                  </a:lnTo>
                  <a:lnTo>
                    <a:pt x="7054" y="2707"/>
                  </a:lnTo>
                  <a:lnTo>
                    <a:pt x="7010" y="2661"/>
                  </a:lnTo>
                  <a:lnTo>
                    <a:pt x="6963" y="2616"/>
                  </a:lnTo>
                  <a:lnTo>
                    <a:pt x="6915" y="2573"/>
                  </a:lnTo>
                  <a:lnTo>
                    <a:pt x="6866" y="2532"/>
                  </a:lnTo>
                  <a:lnTo>
                    <a:pt x="6815" y="2493"/>
                  </a:lnTo>
                  <a:lnTo>
                    <a:pt x="6762" y="2455"/>
                  </a:lnTo>
                  <a:lnTo>
                    <a:pt x="6708" y="2420"/>
                  </a:lnTo>
                  <a:lnTo>
                    <a:pt x="6653" y="2387"/>
                  </a:lnTo>
                  <a:lnTo>
                    <a:pt x="6596" y="2355"/>
                  </a:lnTo>
                  <a:lnTo>
                    <a:pt x="6539" y="2326"/>
                  </a:lnTo>
                  <a:lnTo>
                    <a:pt x="6480" y="2299"/>
                  </a:lnTo>
                  <a:lnTo>
                    <a:pt x="6420" y="2275"/>
                  </a:lnTo>
                  <a:lnTo>
                    <a:pt x="6360" y="2253"/>
                  </a:lnTo>
                  <a:lnTo>
                    <a:pt x="6299" y="2232"/>
                  </a:lnTo>
                  <a:lnTo>
                    <a:pt x="6237" y="2215"/>
                  </a:lnTo>
                  <a:lnTo>
                    <a:pt x="6174" y="2199"/>
                  </a:lnTo>
                  <a:lnTo>
                    <a:pt x="6111" y="2186"/>
                  </a:lnTo>
                  <a:lnTo>
                    <a:pt x="6048" y="2175"/>
                  </a:lnTo>
                  <a:lnTo>
                    <a:pt x="5984" y="2167"/>
                  </a:lnTo>
                  <a:lnTo>
                    <a:pt x="5920" y="2161"/>
                  </a:lnTo>
                  <a:lnTo>
                    <a:pt x="5855" y="2157"/>
                  </a:lnTo>
                  <a:lnTo>
                    <a:pt x="5790" y="2156"/>
                  </a:lnTo>
                  <a:lnTo>
                    <a:pt x="5725" y="2157"/>
                  </a:lnTo>
                  <a:lnTo>
                    <a:pt x="5660" y="2161"/>
                  </a:lnTo>
                  <a:lnTo>
                    <a:pt x="5596" y="2167"/>
                  </a:lnTo>
                  <a:lnTo>
                    <a:pt x="5532" y="2175"/>
                  </a:lnTo>
                  <a:lnTo>
                    <a:pt x="5469" y="2186"/>
                  </a:lnTo>
                  <a:lnTo>
                    <a:pt x="5406" y="2199"/>
                  </a:lnTo>
                  <a:lnTo>
                    <a:pt x="5343" y="2215"/>
                  </a:lnTo>
                  <a:lnTo>
                    <a:pt x="5281" y="2232"/>
                  </a:lnTo>
                  <a:lnTo>
                    <a:pt x="5220" y="2253"/>
                  </a:lnTo>
                  <a:lnTo>
                    <a:pt x="5160" y="2275"/>
                  </a:lnTo>
                  <a:lnTo>
                    <a:pt x="5100" y="2299"/>
                  </a:lnTo>
                  <a:lnTo>
                    <a:pt x="5041" y="2326"/>
                  </a:lnTo>
                  <a:lnTo>
                    <a:pt x="4984" y="2355"/>
                  </a:lnTo>
                  <a:lnTo>
                    <a:pt x="4927" y="2387"/>
                  </a:lnTo>
                  <a:lnTo>
                    <a:pt x="4872" y="2420"/>
                  </a:lnTo>
                  <a:lnTo>
                    <a:pt x="4818" y="2455"/>
                  </a:lnTo>
                  <a:lnTo>
                    <a:pt x="4765" y="2493"/>
                  </a:lnTo>
                  <a:lnTo>
                    <a:pt x="4714" y="2532"/>
                  </a:lnTo>
                  <a:lnTo>
                    <a:pt x="4665" y="2573"/>
                  </a:lnTo>
                  <a:lnTo>
                    <a:pt x="4617" y="2616"/>
                  </a:lnTo>
                  <a:lnTo>
                    <a:pt x="4570" y="2661"/>
                  </a:lnTo>
                  <a:lnTo>
                    <a:pt x="4526" y="2707"/>
                  </a:lnTo>
                  <a:lnTo>
                    <a:pt x="4483" y="2755"/>
                  </a:lnTo>
                  <a:lnTo>
                    <a:pt x="4442" y="2805"/>
                  </a:lnTo>
                  <a:lnTo>
                    <a:pt x="4403" y="2856"/>
                  </a:lnTo>
                  <a:lnTo>
                    <a:pt x="4365" y="2908"/>
                  </a:lnTo>
                  <a:lnTo>
                    <a:pt x="4330" y="2962"/>
                  </a:lnTo>
                  <a:lnTo>
                    <a:pt x="4297" y="3018"/>
                  </a:lnTo>
                  <a:lnTo>
                    <a:pt x="4265" y="3075"/>
                  </a:lnTo>
                  <a:lnTo>
                    <a:pt x="4236" y="3133"/>
                  </a:lnTo>
                  <a:lnTo>
                    <a:pt x="4209" y="3192"/>
                  </a:lnTo>
                  <a:lnTo>
                    <a:pt x="4184" y="3251"/>
                  </a:lnTo>
                  <a:lnTo>
                    <a:pt x="4162" y="3312"/>
                  </a:lnTo>
                  <a:lnTo>
                    <a:pt x="4142" y="3373"/>
                  </a:lnTo>
                  <a:lnTo>
                    <a:pt x="4124" y="3434"/>
                  </a:lnTo>
                  <a:lnTo>
                    <a:pt x="4108" y="3497"/>
                  </a:lnTo>
                  <a:lnTo>
                    <a:pt x="4095" y="3560"/>
                  </a:lnTo>
                  <a:lnTo>
                    <a:pt x="4084" y="3623"/>
                  </a:lnTo>
                  <a:lnTo>
                    <a:pt x="4076" y="3687"/>
                  </a:lnTo>
                  <a:lnTo>
                    <a:pt x="4070" y="3752"/>
                  </a:lnTo>
                  <a:lnTo>
                    <a:pt x="4066" y="3816"/>
                  </a:lnTo>
                  <a:lnTo>
                    <a:pt x="4065" y="3881"/>
                  </a:lnTo>
                  <a:lnTo>
                    <a:pt x="4066" y="3946"/>
                  </a:lnTo>
                  <a:lnTo>
                    <a:pt x="4070" y="4010"/>
                  </a:lnTo>
                  <a:lnTo>
                    <a:pt x="4076" y="4074"/>
                  </a:lnTo>
                  <a:lnTo>
                    <a:pt x="4084" y="4138"/>
                  </a:lnTo>
                  <a:lnTo>
                    <a:pt x="4095" y="4202"/>
                  </a:lnTo>
                  <a:lnTo>
                    <a:pt x="4108" y="4265"/>
                  </a:lnTo>
                  <a:lnTo>
                    <a:pt x="4124" y="4327"/>
                  </a:lnTo>
                  <a:lnTo>
                    <a:pt x="4142" y="4389"/>
                  </a:lnTo>
                  <a:lnTo>
                    <a:pt x="4162" y="4450"/>
                  </a:lnTo>
                  <a:lnTo>
                    <a:pt x="4184" y="4510"/>
                  </a:lnTo>
                  <a:lnTo>
                    <a:pt x="4209" y="4570"/>
                  </a:lnTo>
                  <a:lnTo>
                    <a:pt x="4236" y="4628"/>
                  </a:lnTo>
                  <a:lnTo>
                    <a:pt x="4265" y="4686"/>
                  </a:lnTo>
                  <a:lnTo>
                    <a:pt x="4297" y="4743"/>
                  </a:lnTo>
                  <a:lnTo>
                    <a:pt x="4330" y="4799"/>
                  </a:lnTo>
                  <a:lnTo>
                    <a:pt x="4366" y="4853"/>
                  </a:lnTo>
                  <a:lnTo>
                    <a:pt x="4403" y="4906"/>
                  </a:lnTo>
                  <a:lnTo>
                    <a:pt x="4442" y="4957"/>
                  </a:lnTo>
                  <a:lnTo>
                    <a:pt x="4483" y="5007"/>
                  </a:lnTo>
                  <a:lnTo>
                    <a:pt x="4526" y="5054"/>
                  </a:lnTo>
                  <a:lnTo>
                    <a:pt x="4570" y="5101"/>
                  </a:lnTo>
                  <a:lnTo>
                    <a:pt x="4617" y="5145"/>
                  </a:lnTo>
                  <a:lnTo>
                    <a:pt x="4664" y="5188"/>
                  </a:lnTo>
                  <a:lnTo>
                    <a:pt x="4714" y="5229"/>
                  </a:lnTo>
                  <a:lnTo>
                    <a:pt x="4765" y="5268"/>
                  </a:lnTo>
                  <a:lnTo>
                    <a:pt x="4817" y="5306"/>
                  </a:lnTo>
                  <a:lnTo>
                    <a:pt x="4871" y="5341"/>
                  </a:lnTo>
                  <a:lnTo>
                    <a:pt x="4927" y="5374"/>
                  </a:lnTo>
                  <a:lnTo>
                    <a:pt x="4984" y="5406"/>
                  </a:lnTo>
                  <a:lnTo>
                    <a:pt x="5042" y="5435"/>
                  </a:lnTo>
                  <a:lnTo>
                    <a:pt x="5101" y="5462"/>
                  </a:lnTo>
                  <a:lnTo>
                    <a:pt x="5160" y="5487"/>
                  </a:lnTo>
                  <a:lnTo>
                    <a:pt x="5221" y="5509"/>
                  </a:lnTo>
                  <a:lnTo>
                    <a:pt x="5282" y="5529"/>
                  </a:lnTo>
                  <a:lnTo>
                    <a:pt x="5343" y="5547"/>
                  </a:lnTo>
                  <a:lnTo>
                    <a:pt x="5406" y="5563"/>
                  </a:lnTo>
                  <a:lnTo>
                    <a:pt x="5469" y="5576"/>
                  </a:lnTo>
                  <a:lnTo>
                    <a:pt x="5532" y="5587"/>
                  </a:lnTo>
                  <a:lnTo>
                    <a:pt x="5596" y="5595"/>
                  </a:lnTo>
                  <a:lnTo>
                    <a:pt x="5661" y="5601"/>
                  </a:lnTo>
                  <a:lnTo>
                    <a:pt x="5725" y="5605"/>
                  </a:lnTo>
                  <a:lnTo>
                    <a:pt x="5790" y="5606"/>
                  </a:lnTo>
                  <a:lnTo>
                    <a:pt x="5855" y="5605"/>
                  </a:lnTo>
                  <a:lnTo>
                    <a:pt x="5919" y="5601"/>
                  </a:lnTo>
                  <a:lnTo>
                    <a:pt x="5984" y="5595"/>
                  </a:lnTo>
                  <a:lnTo>
                    <a:pt x="6048" y="5587"/>
                  </a:lnTo>
                  <a:lnTo>
                    <a:pt x="6111" y="5576"/>
                  </a:lnTo>
                  <a:lnTo>
                    <a:pt x="6174" y="5563"/>
                  </a:lnTo>
                  <a:lnTo>
                    <a:pt x="6237" y="5547"/>
                  </a:lnTo>
                  <a:lnTo>
                    <a:pt x="6298" y="5529"/>
                  </a:lnTo>
                  <a:lnTo>
                    <a:pt x="6359" y="5509"/>
                  </a:lnTo>
                  <a:lnTo>
                    <a:pt x="6420" y="5487"/>
                  </a:lnTo>
                  <a:lnTo>
                    <a:pt x="6479" y="5462"/>
                  </a:lnTo>
                  <a:lnTo>
                    <a:pt x="6538" y="5435"/>
                  </a:lnTo>
                  <a:lnTo>
                    <a:pt x="6596" y="5406"/>
                  </a:lnTo>
                  <a:lnTo>
                    <a:pt x="6653" y="5374"/>
                  </a:lnTo>
                  <a:lnTo>
                    <a:pt x="6709" y="5341"/>
                  </a:lnTo>
                  <a:lnTo>
                    <a:pt x="6763" y="5306"/>
                  </a:lnTo>
                  <a:lnTo>
                    <a:pt x="6815" y="5268"/>
                  </a:lnTo>
                  <a:lnTo>
                    <a:pt x="6866" y="5229"/>
                  </a:lnTo>
                  <a:lnTo>
                    <a:pt x="6916" y="5188"/>
                  </a:lnTo>
                  <a:lnTo>
                    <a:pt x="6963" y="5145"/>
                  </a:lnTo>
                  <a:lnTo>
                    <a:pt x="7010" y="5101"/>
                  </a:lnTo>
                  <a:lnTo>
                    <a:pt x="7054" y="5054"/>
                  </a:lnTo>
                  <a:lnTo>
                    <a:pt x="7097" y="5007"/>
                  </a:lnTo>
                  <a:lnTo>
                    <a:pt x="7138" y="4957"/>
                  </a:lnTo>
                  <a:lnTo>
                    <a:pt x="7177" y="4906"/>
                  </a:lnTo>
                  <a:lnTo>
                    <a:pt x="7214" y="4853"/>
                  </a:lnTo>
                  <a:lnTo>
                    <a:pt x="7250" y="4799"/>
                  </a:lnTo>
                  <a:lnTo>
                    <a:pt x="7283" y="4743"/>
                  </a:lnTo>
                  <a:lnTo>
                    <a:pt x="7315" y="4686"/>
                  </a:lnTo>
                  <a:lnTo>
                    <a:pt x="7344" y="4628"/>
                  </a:lnTo>
                  <a:lnTo>
                    <a:pt x="7371" y="4570"/>
                  </a:lnTo>
                  <a:lnTo>
                    <a:pt x="7396" y="4510"/>
                  </a:lnTo>
                  <a:lnTo>
                    <a:pt x="7418" y="4450"/>
                  </a:lnTo>
                  <a:lnTo>
                    <a:pt x="7438" y="4389"/>
                  </a:lnTo>
                  <a:lnTo>
                    <a:pt x="7456" y="4327"/>
                  </a:lnTo>
                  <a:lnTo>
                    <a:pt x="7472" y="4265"/>
                  </a:lnTo>
                  <a:lnTo>
                    <a:pt x="7485" y="4202"/>
                  </a:lnTo>
                  <a:lnTo>
                    <a:pt x="7496" y="4138"/>
                  </a:lnTo>
                  <a:lnTo>
                    <a:pt x="7504" y="4074"/>
                  </a:lnTo>
                  <a:lnTo>
                    <a:pt x="7510" y="4010"/>
                  </a:lnTo>
                  <a:lnTo>
                    <a:pt x="7514" y="39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88" y="5102"/>
                  </a:moveTo>
                  <a:lnTo>
                    <a:pt x="3398" y="5133"/>
                  </a:lnTo>
                  <a:lnTo>
                    <a:pt x="3405" y="5165"/>
                  </a:lnTo>
                  <a:lnTo>
                    <a:pt x="3407" y="5198"/>
                  </a:lnTo>
                  <a:lnTo>
                    <a:pt x="3407" y="7844"/>
                  </a:lnTo>
                  <a:lnTo>
                    <a:pt x="4223" y="7844"/>
                  </a:lnTo>
                  <a:lnTo>
                    <a:pt x="4223" y="6778"/>
                  </a:lnTo>
                  <a:lnTo>
                    <a:pt x="4225" y="6745"/>
                  </a:lnTo>
                  <a:lnTo>
                    <a:pt x="4232" y="6713"/>
                  </a:lnTo>
                  <a:lnTo>
                    <a:pt x="4242" y="6682"/>
                  </a:lnTo>
                  <a:lnTo>
                    <a:pt x="4256" y="6653"/>
                  </a:lnTo>
                  <a:lnTo>
                    <a:pt x="4275" y="6626"/>
                  </a:lnTo>
                  <a:lnTo>
                    <a:pt x="4296" y="6601"/>
                  </a:lnTo>
                  <a:lnTo>
                    <a:pt x="4321" y="6580"/>
                  </a:lnTo>
                  <a:lnTo>
                    <a:pt x="4348" y="6561"/>
                  </a:lnTo>
                  <a:lnTo>
                    <a:pt x="4377" y="6547"/>
                  </a:lnTo>
                  <a:lnTo>
                    <a:pt x="4408" y="6537"/>
                  </a:lnTo>
                  <a:lnTo>
                    <a:pt x="4440" y="6530"/>
                  </a:lnTo>
                  <a:lnTo>
                    <a:pt x="4473" y="6528"/>
                  </a:lnTo>
                  <a:lnTo>
                    <a:pt x="4506" y="6530"/>
                  </a:lnTo>
                  <a:lnTo>
                    <a:pt x="4538" y="6537"/>
                  </a:lnTo>
                  <a:lnTo>
                    <a:pt x="4569" y="6547"/>
                  </a:lnTo>
                  <a:lnTo>
                    <a:pt x="4598" y="6561"/>
                  </a:lnTo>
                  <a:lnTo>
                    <a:pt x="4625" y="6580"/>
                  </a:lnTo>
                  <a:lnTo>
                    <a:pt x="4650" y="6601"/>
                  </a:lnTo>
                  <a:lnTo>
                    <a:pt x="4671" y="6626"/>
                  </a:lnTo>
                  <a:lnTo>
                    <a:pt x="4690" y="6653"/>
                  </a:lnTo>
                  <a:lnTo>
                    <a:pt x="4704" y="6682"/>
                  </a:lnTo>
                  <a:lnTo>
                    <a:pt x="4714" y="6713"/>
                  </a:lnTo>
                  <a:lnTo>
                    <a:pt x="4721" y="6745"/>
                  </a:lnTo>
                  <a:lnTo>
                    <a:pt x="4723" y="6778"/>
                  </a:lnTo>
                  <a:lnTo>
                    <a:pt x="4723" y="7844"/>
                  </a:lnTo>
                  <a:lnTo>
                    <a:pt x="7897" y="7844"/>
                  </a:lnTo>
                  <a:lnTo>
                    <a:pt x="7930" y="7846"/>
                  </a:lnTo>
                  <a:lnTo>
                    <a:pt x="7962" y="7853"/>
                  </a:lnTo>
                  <a:lnTo>
                    <a:pt x="7993" y="7863"/>
                  </a:lnTo>
                  <a:lnTo>
                    <a:pt x="8022" y="7877"/>
                  </a:lnTo>
                  <a:lnTo>
                    <a:pt x="8049" y="7896"/>
                  </a:lnTo>
                  <a:lnTo>
                    <a:pt x="8074" y="7917"/>
                  </a:lnTo>
                  <a:lnTo>
                    <a:pt x="8095" y="7942"/>
                  </a:lnTo>
                  <a:lnTo>
                    <a:pt x="8114" y="7969"/>
                  </a:lnTo>
                  <a:lnTo>
                    <a:pt x="8128" y="7998"/>
                  </a:lnTo>
                  <a:lnTo>
                    <a:pt x="8138" y="8029"/>
                  </a:lnTo>
                  <a:lnTo>
                    <a:pt x="8145" y="8061"/>
                  </a:lnTo>
                  <a:lnTo>
                    <a:pt x="8147" y="8094"/>
                  </a:lnTo>
                  <a:lnTo>
                    <a:pt x="8145" y="8127"/>
                  </a:lnTo>
                  <a:lnTo>
                    <a:pt x="8138" y="8159"/>
                  </a:lnTo>
                  <a:lnTo>
                    <a:pt x="8128" y="8190"/>
                  </a:lnTo>
                  <a:lnTo>
                    <a:pt x="8114" y="8219"/>
                  </a:lnTo>
                  <a:lnTo>
                    <a:pt x="8095" y="8246"/>
                  </a:lnTo>
                  <a:lnTo>
                    <a:pt x="8074" y="8271"/>
                  </a:lnTo>
                  <a:lnTo>
                    <a:pt x="8049" y="8292"/>
                  </a:lnTo>
                  <a:lnTo>
                    <a:pt x="8022" y="8311"/>
                  </a:lnTo>
                  <a:lnTo>
                    <a:pt x="7993" y="8325"/>
                  </a:lnTo>
                  <a:lnTo>
                    <a:pt x="7962" y="8335"/>
                  </a:lnTo>
                  <a:lnTo>
                    <a:pt x="7930" y="8342"/>
                  </a:lnTo>
                  <a:lnTo>
                    <a:pt x="7897" y="8344"/>
                  </a:lnTo>
                  <a:lnTo>
                    <a:pt x="4473" y="8344"/>
                  </a:lnTo>
                  <a:lnTo>
                    <a:pt x="3157" y="8344"/>
                  </a:lnTo>
                  <a:lnTo>
                    <a:pt x="1840" y="8344"/>
                  </a:lnTo>
                  <a:lnTo>
                    <a:pt x="1050" y="8344"/>
                  </a:lnTo>
                  <a:lnTo>
                    <a:pt x="1017" y="8342"/>
                  </a:lnTo>
                  <a:lnTo>
                    <a:pt x="985" y="8335"/>
                  </a:lnTo>
                  <a:lnTo>
                    <a:pt x="954" y="8325"/>
                  </a:lnTo>
                  <a:lnTo>
                    <a:pt x="925" y="8311"/>
                  </a:lnTo>
                  <a:lnTo>
                    <a:pt x="898" y="8292"/>
                  </a:lnTo>
                  <a:lnTo>
                    <a:pt x="873" y="8271"/>
                  </a:lnTo>
                  <a:lnTo>
                    <a:pt x="852" y="8246"/>
                  </a:lnTo>
                  <a:lnTo>
                    <a:pt x="833" y="8219"/>
                  </a:lnTo>
                  <a:lnTo>
                    <a:pt x="819" y="8190"/>
                  </a:lnTo>
                  <a:lnTo>
                    <a:pt x="809" y="8159"/>
                  </a:lnTo>
                  <a:lnTo>
                    <a:pt x="802" y="8127"/>
                  </a:lnTo>
                  <a:lnTo>
                    <a:pt x="800" y="8094"/>
                  </a:lnTo>
                  <a:lnTo>
                    <a:pt x="802" y="8061"/>
                  </a:lnTo>
                  <a:lnTo>
                    <a:pt x="809" y="8029"/>
                  </a:lnTo>
                  <a:lnTo>
                    <a:pt x="819" y="7998"/>
                  </a:lnTo>
                  <a:lnTo>
                    <a:pt x="833" y="7969"/>
                  </a:lnTo>
                  <a:lnTo>
                    <a:pt x="852" y="7942"/>
                  </a:lnTo>
                  <a:lnTo>
                    <a:pt x="873" y="7917"/>
                  </a:lnTo>
                  <a:lnTo>
                    <a:pt x="898" y="7896"/>
                  </a:lnTo>
                  <a:lnTo>
                    <a:pt x="925" y="7877"/>
                  </a:lnTo>
                  <a:lnTo>
                    <a:pt x="954" y="7863"/>
                  </a:lnTo>
                  <a:lnTo>
                    <a:pt x="985" y="7853"/>
                  </a:lnTo>
                  <a:lnTo>
                    <a:pt x="1017" y="7846"/>
                  </a:lnTo>
                  <a:lnTo>
                    <a:pt x="1050" y="7844"/>
                  </a:lnTo>
                  <a:lnTo>
                    <a:pt x="1590" y="7844"/>
                  </a:lnTo>
                  <a:lnTo>
                    <a:pt x="1590" y="6514"/>
                  </a:lnTo>
                  <a:lnTo>
                    <a:pt x="1592" y="6481"/>
                  </a:lnTo>
                  <a:lnTo>
                    <a:pt x="1599" y="6449"/>
                  </a:lnTo>
                  <a:lnTo>
                    <a:pt x="1609" y="6418"/>
                  </a:lnTo>
                  <a:lnTo>
                    <a:pt x="1623" y="6389"/>
                  </a:lnTo>
                  <a:lnTo>
                    <a:pt x="1642" y="6362"/>
                  </a:lnTo>
                  <a:lnTo>
                    <a:pt x="1663" y="6337"/>
                  </a:lnTo>
                  <a:lnTo>
                    <a:pt x="1688" y="6316"/>
                  </a:lnTo>
                  <a:lnTo>
                    <a:pt x="1715" y="6297"/>
                  </a:lnTo>
                  <a:lnTo>
                    <a:pt x="1744" y="6283"/>
                  </a:lnTo>
                  <a:lnTo>
                    <a:pt x="1775" y="6273"/>
                  </a:lnTo>
                  <a:lnTo>
                    <a:pt x="1807" y="6266"/>
                  </a:lnTo>
                  <a:lnTo>
                    <a:pt x="1840" y="6264"/>
                  </a:lnTo>
                  <a:lnTo>
                    <a:pt x="1873" y="6266"/>
                  </a:lnTo>
                  <a:lnTo>
                    <a:pt x="1905" y="6273"/>
                  </a:lnTo>
                  <a:lnTo>
                    <a:pt x="1936" y="6283"/>
                  </a:lnTo>
                  <a:lnTo>
                    <a:pt x="1965" y="6297"/>
                  </a:lnTo>
                  <a:lnTo>
                    <a:pt x="1992" y="6316"/>
                  </a:lnTo>
                  <a:lnTo>
                    <a:pt x="2017" y="6337"/>
                  </a:lnTo>
                  <a:lnTo>
                    <a:pt x="2038" y="6362"/>
                  </a:lnTo>
                  <a:lnTo>
                    <a:pt x="2057" y="6389"/>
                  </a:lnTo>
                  <a:lnTo>
                    <a:pt x="2071" y="6418"/>
                  </a:lnTo>
                  <a:lnTo>
                    <a:pt x="2081" y="6449"/>
                  </a:lnTo>
                  <a:lnTo>
                    <a:pt x="2088" y="6481"/>
                  </a:lnTo>
                  <a:lnTo>
                    <a:pt x="2090" y="6514"/>
                  </a:lnTo>
                  <a:lnTo>
                    <a:pt x="2090" y="7844"/>
                  </a:lnTo>
                  <a:lnTo>
                    <a:pt x="2907" y="7844"/>
                  </a:lnTo>
                  <a:lnTo>
                    <a:pt x="2907" y="5198"/>
                  </a:lnTo>
                  <a:lnTo>
                    <a:pt x="2909" y="5165"/>
                  </a:lnTo>
                  <a:lnTo>
                    <a:pt x="2916" y="5133"/>
                  </a:lnTo>
                  <a:lnTo>
                    <a:pt x="2926" y="5102"/>
                  </a:lnTo>
                  <a:lnTo>
                    <a:pt x="2940" y="5073"/>
                  </a:lnTo>
                  <a:lnTo>
                    <a:pt x="2959" y="5046"/>
                  </a:lnTo>
                  <a:lnTo>
                    <a:pt x="2980" y="5021"/>
                  </a:lnTo>
                  <a:lnTo>
                    <a:pt x="3005" y="5000"/>
                  </a:lnTo>
                  <a:lnTo>
                    <a:pt x="3032" y="4981"/>
                  </a:lnTo>
                  <a:lnTo>
                    <a:pt x="3061" y="4967"/>
                  </a:lnTo>
                  <a:lnTo>
                    <a:pt x="3092" y="4957"/>
                  </a:lnTo>
                  <a:lnTo>
                    <a:pt x="3124" y="4950"/>
                  </a:lnTo>
                  <a:lnTo>
                    <a:pt x="3157" y="4948"/>
                  </a:lnTo>
                  <a:lnTo>
                    <a:pt x="3190" y="4950"/>
                  </a:lnTo>
                  <a:lnTo>
                    <a:pt x="3222" y="4957"/>
                  </a:lnTo>
                  <a:lnTo>
                    <a:pt x="3253" y="4967"/>
                  </a:lnTo>
                  <a:lnTo>
                    <a:pt x="3282" y="4981"/>
                  </a:lnTo>
                  <a:lnTo>
                    <a:pt x="3309" y="5000"/>
                  </a:lnTo>
                  <a:lnTo>
                    <a:pt x="3334" y="5021"/>
                  </a:lnTo>
                  <a:lnTo>
                    <a:pt x="3355" y="5046"/>
                  </a:lnTo>
                  <a:lnTo>
                    <a:pt x="3374" y="5073"/>
                  </a:lnTo>
                  <a:lnTo>
                    <a:pt x="3388" y="51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3" name="Google Shape;223;p4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4</a:t>
            </a:fld>
            <a:endParaRPr/>
          </a:p>
        </p:txBody>
      </p:sp>
      <p:grpSp>
        <p:nvGrpSpPr>
          <p:cNvPr id="227" name="Google Shape;227;p4"/>
          <p:cNvGrpSpPr/>
          <p:nvPr/>
        </p:nvGrpSpPr>
        <p:grpSpPr>
          <a:xfrm>
            <a:off x="1869633" y="1769449"/>
            <a:ext cx="589280" cy="589280"/>
            <a:chOff x="1869633" y="1769449"/>
            <a:chExt cx="589280" cy="589280"/>
          </a:xfrm>
        </p:grpSpPr>
        <p:sp>
          <p:nvSpPr>
            <p:cNvPr id="228" name="Google Shape;228;p4"/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1" y="6174"/>
                  </a:moveTo>
                  <a:lnTo>
                    <a:pt x="7102" y="6229"/>
                  </a:lnTo>
                  <a:lnTo>
                    <a:pt x="7102" y="6239"/>
                  </a:lnTo>
                  <a:lnTo>
                    <a:pt x="7101" y="6294"/>
                  </a:lnTo>
                  <a:lnTo>
                    <a:pt x="7101" y="6304"/>
                  </a:lnTo>
                  <a:lnTo>
                    <a:pt x="7097" y="6359"/>
                  </a:lnTo>
                  <a:lnTo>
                    <a:pt x="7097" y="6369"/>
                  </a:lnTo>
                  <a:lnTo>
                    <a:pt x="7091" y="6424"/>
                  </a:lnTo>
                  <a:lnTo>
                    <a:pt x="7090" y="6433"/>
                  </a:lnTo>
                  <a:lnTo>
                    <a:pt x="7083" y="6488"/>
                  </a:lnTo>
                  <a:lnTo>
                    <a:pt x="7082" y="6497"/>
                  </a:lnTo>
                  <a:lnTo>
                    <a:pt x="7072" y="6552"/>
                  </a:lnTo>
                  <a:lnTo>
                    <a:pt x="7071" y="6561"/>
                  </a:lnTo>
                  <a:lnTo>
                    <a:pt x="7059" y="6615"/>
                  </a:lnTo>
                  <a:lnTo>
                    <a:pt x="7057" y="6624"/>
                  </a:lnTo>
                  <a:lnTo>
                    <a:pt x="7044" y="6678"/>
                  </a:lnTo>
                  <a:lnTo>
                    <a:pt x="7041" y="6687"/>
                  </a:lnTo>
                  <a:lnTo>
                    <a:pt x="7026" y="6740"/>
                  </a:lnTo>
                  <a:lnTo>
                    <a:pt x="7023" y="6749"/>
                  </a:lnTo>
                  <a:lnTo>
                    <a:pt x="7006" y="6802"/>
                  </a:lnTo>
                  <a:lnTo>
                    <a:pt x="7003" y="6810"/>
                  </a:lnTo>
                  <a:lnTo>
                    <a:pt x="6984" y="6862"/>
                  </a:lnTo>
                  <a:lnTo>
                    <a:pt x="6980" y="6871"/>
                  </a:lnTo>
                  <a:lnTo>
                    <a:pt x="6959" y="6922"/>
                  </a:lnTo>
                  <a:lnTo>
                    <a:pt x="6955" y="6931"/>
                  </a:lnTo>
                  <a:lnTo>
                    <a:pt x="6932" y="6981"/>
                  </a:lnTo>
                  <a:lnTo>
                    <a:pt x="6928" y="6989"/>
                  </a:lnTo>
                  <a:lnTo>
                    <a:pt x="6903" y="7039"/>
                  </a:lnTo>
                  <a:lnTo>
                    <a:pt x="6899" y="7047"/>
                  </a:lnTo>
                  <a:lnTo>
                    <a:pt x="6872" y="7096"/>
                  </a:lnTo>
                  <a:lnTo>
                    <a:pt x="6867" y="7104"/>
                  </a:lnTo>
                  <a:lnTo>
                    <a:pt x="6838" y="7152"/>
                  </a:lnTo>
                  <a:lnTo>
                    <a:pt x="6833" y="7160"/>
                  </a:lnTo>
                  <a:lnTo>
                    <a:pt x="6803" y="7206"/>
                  </a:lnTo>
                  <a:lnTo>
                    <a:pt x="6798" y="7214"/>
                  </a:lnTo>
                  <a:lnTo>
                    <a:pt x="6766" y="7259"/>
                  </a:lnTo>
                  <a:lnTo>
                    <a:pt x="6760" y="7267"/>
                  </a:lnTo>
                  <a:lnTo>
                    <a:pt x="6758" y="7269"/>
                  </a:lnTo>
                  <a:lnTo>
                    <a:pt x="8263" y="8773"/>
                  </a:lnTo>
                  <a:lnTo>
                    <a:pt x="8284" y="8798"/>
                  </a:lnTo>
                  <a:lnTo>
                    <a:pt x="8303" y="8825"/>
                  </a:lnTo>
                  <a:lnTo>
                    <a:pt x="8317" y="8854"/>
                  </a:lnTo>
                  <a:lnTo>
                    <a:pt x="8327" y="8885"/>
                  </a:lnTo>
                  <a:lnTo>
                    <a:pt x="8334" y="8917"/>
                  </a:lnTo>
                  <a:lnTo>
                    <a:pt x="8336" y="8950"/>
                  </a:lnTo>
                  <a:lnTo>
                    <a:pt x="8334" y="8983"/>
                  </a:lnTo>
                  <a:lnTo>
                    <a:pt x="8327" y="9015"/>
                  </a:lnTo>
                  <a:lnTo>
                    <a:pt x="8317" y="9046"/>
                  </a:lnTo>
                  <a:lnTo>
                    <a:pt x="8303" y="9075"/>
                  </a:lnTo>
                  <a:lnTo>
                    <a:pt x="8284" y="9102"/>
                  </a:lnTo>
                  <a:lnTo>
                    <a:pt x="8263" y="9127"/>
                  </a:lnTo>
                  <a:lnTo>
                    <a:pt x="8238" y="9148"/>
                  </a:lnTo>
                  <a:lnTo>
                    <a:pt x="8211" y="9167"/>
                  </a:lnTo>
                  <a:lnTo>
                    <a:pt x="8182" y="9181"/>
                  </a:lnTo>
                  <a:lnTo>
                    <a:pt x="8151" y="9191"/>
                  </a:lnTo>
                  <a:lnTo>
                    <a:pt x="8119" y="9198"/>
                  </a:lnTo>
                  <a:lnTo>
                    <a:pt x="8086" y="9200"/>
                  </a:lnTo>
                  <a:lnTo>
                    <a:pt x="8053" y="9198"/>
                  </a:lnTo>
                  <a:lnTo>
                    <a:pt x="8021" y="9191"/>
                  </a:lnTo>
                  <a:lnTo>
                    <a:pt x="7990" y="9181"/>
                  </a:lnTo>
                  <a:lnTo>
                    <a:pt x="7961" y="9167"/>
                  </a:lnTo>
                  <a:lnTo>
                    <a:pt x="7934" y="9148"/>
                  </a:lnTo>
                  <a:lnTo>
                    <a:pt x="7909" y="9127"/>
                  </a:lnTo>
                  <a:lnTo>
                    <a:pt x="6405" y="7622"/>
                  </a:lnTo>
                  <a:lnTo>
                    <a:pt x="6403" y="7624"/>
                  </a:lnTo>
                  <a:lnTo>
                    <a:pt x="6395" y="7630"/>
                  </a:lnTo>
                  <a:lnTo>
                    <a:pt x="6350" y="7662"/>
                  </a:lnTo>
                  <a:lnTo>
                    <a:pt x="6342" y="7667"/>
                  </a:lnTo>
                  <a:lnTo>
                    <a:pt x="6296" y="7697"/>
                  </a:lnTo>
                  <a:lnTo>
                    <a:pt x="6288" y="7702"/>
                  </a:lnTo>
                  <a:lnTo>
                    <a:pt x="6240" y="7731"/>
                  </a:lnTo>
                  <a:lnTo>
                    <a:pt x="6232" y="7736"/>
                  </a:lnTo>
                  <a:lnTo>
                    <a:pt x="6183" y="7763"/>
                  </a:lnTo>
                  <a:lnTo>
                    <a:pt x="6175" y="7767"/>
                  </a:lnTo>
                  <a:lnTo>
                    <a:pt x="6125" y="7792"/>
                  </a:lnTo>
                  <a:lnTo>
                    <a:pt x="6117" y="7796"/>
                  </a:lnTo>
                  <a:lnTo>
                    <a:pt x="6067" y="7819"/>
                  </a:lnTo>
                  <a:lnTo>
                    <a:pt x="6058" y="7823"/>
                  </a:lnTo>
                  <a:lnTo>
                    <a:pt x="6007" y="7844"/>
                  </a:lnTo>
                  <a:lnTo>
                    <a:pt x="5998" y="7848"/>
                  </a:lnTo>
                  <a:lnTo>
                    <a:pt x="5946" y="7867"/>
                  </a:lnTo>
                  <a:lnTo>
                    <a:pt x="5938" y="7870"/>
                  </a:lnTo>
                  <a:lnTo>
                    <a:pt x="5885" y="7887"/>
                  </a:lnTo>
                  <a:lnTo>
                    <a:pt x="5876" y="7890"/>
                  </a:lnTo>
                  <a:lnTo>
                    <a:pt x="5823" y="7905"/>
                  </a:lnTo>
                  <a:lnTo>
                    <a:pt x="5814" y="7908"/>
                  </a:lnTo>
                  <a:lnTo>
                    <a:pt x="5760" y="7921"/>
                  </a:lnTo>
                  <a:lnTo>
                    <a:pt x="5751" y="7923"/>
                  </a:lnTo>
                  <a:lnTo>
                    <a:pt x="5697" y="7935"/>
                  </a:lnTo>
                  <a:lnTo>
                    <a:pt x="5688" y="7936"/>
                  </a:lnTo>
                  <a:lnTo>
                    <a:pt x="5633" y="7946"/>
                  </a:lnTo>
                  <a:lnTo>
                    <a:pt x="5624" y="7947"/>
                  </a:lnTo>
                  <a:lnTo>
                    <a:pt x="5569" y="7954"/>
                  </a:lnTo>
                  <a:lnTo>
                    <a:pt x="5560" y="7955"/>
                  </a:lnTo>
                  <a:lnTo>
                    <a:pt x="5505" y="7961"/>
                  </a:lnTo>
                  <a:lnTo>
                    <a:pt x="5495" y="7961"/>
                  </a:lnTo>
                  <a:lnTo>
                    <a:pt x="5440" y="7965"/>
                  </a:lnTo>
                  <a:lnTo>
                    <a:pt x="5430" y="7965"/>
                  </a:lnTo>
                  <a:lnTo>
                    <a:pt x="5375" y="7966"/>
                  </a:lnTo>
                  <a:lnTo>
                    <a:pt x="5365" y="7966"/>
                  </a:lnTo>
                  <a:lnTo>
                    <a:pt x="5310" y="7965"/>
                  </a:lnTo>
                  <a:lnTo>
                    <a:pt x="5300" y="7965"/>
                  </a:lnTo>
                  <a:lnTo>
                    <a:pt x="5245" y="7961"/>
                  </a:lnTo>
                  <a:lnTo>
                    <a:pt x="5235" y="7961"/>
                  </a:lnTo>
                  <a:lnTo>
                    <a:pt x="5180" y="7955"/>
                  </a:lnTo>
                  <a:lnTo>
                    <a:pt x="5171" y="7954"/>
                  </a:lnTo>
                  <a:lnTo>
                    <a:pt x="5116" y="7947"/>
                  </a:lnTo>
                  <a:lnTo>
                    <a:pt x="5107" y="7946"/>
                  </a:lnTo>
                  <a:lnTo>
                    <a:pt x="5052" y="7936"/>
                  </a:lnTo>
                  <a:lnTo>
                    <a:pt x="5043" y="7935"/>
                  </a:lnTo>
                  <a:lnTo>
                    <a:pt x="4989" y="7923"/>
                  </a:lnTo>
                  <a:lnTo>
                    <a:pt x="4980" y="7921"/>
                  </a:lnTo>
                  <a:lnTo>
                    <a:pt x="4926" y="7908"/>
                  </a:lnTo>
                  <a:lnTo>
                    <a:pt x="4917" y="7905"/>
                  </a:lnTo>
                  <a:lnTo>
                    <a:pt x="4864" y="7890"/>
                  </a:lnTo>
                  <a:lnTo>
                    <a:pt x="4855" y="7887"/>
                  </a:lnTo>
                  <a:lnTo>
                    <a:pt x="4803" y="7870"/>
                  </a:lnTo>
                  <a:lnTo>
                    <a:pt x="4794" y="7867"/>
                  </a:lnTo>
                  <a:lnTo>
                    <a:pt x="4742" y="7848"/>
                  </a:lnTo>
                  <a:lnTo>
                    <a:pt x="4734" y="7844"/>
                  </a:lnTo>
                  <a:lnTo>
                    <a:pt x="4683" y="7823"/>
                  </a:lnTo>
                  <a:lnTo>
                    <a:pt x="4674" y="7819"/>
                  </a:lnTo>
                  <a:lnTo>
                    <a:pt x="4624" y="7796"/>
                  </a:lnTo>
                  <a:lnTo>
                    <a:pt x="4615" y="7792"/>
                  </a:lnTo>
                  <a:lnTo>
                    <a:pt x="4566" y="7767"/>
                  </a:lnTo>
                  <a:lnTo>
                    <a:pt x="4558" y="7763"/>
                  </a:lnTo>
                  <a:lnTo>
                    <a:pt x="4509" y="7736"/>
                  </a:lnTo>
                  <a:lnTo>
                    <a:pt x="4501" y="7731"/>
                  </a:lnTo>
                  <a:lnTo>
                    <a:pt x="4453" y="7702"/>
                  </a:lnTo>
                  <a:lnTo>
                    <a:pt x="4445" y="7697"/>
                  </a:lnTo>
                  <a:lnTo>
                    <a:pt x="4399" y="7667"/>
                  </a:lnTo>
                  <a:lnTo>
                    <a:pt x="4391" y="7662"/>
                  </a:lnTo>
                  <a:lnTo>
                    <a:pt x="4346" y="7630"/>
                  </a:lnTo>
                  <a:lnTo>
                    <a:pt x="4338" y="7624"/>
                  </a:lnTo>
                  <a:lnTo>
                    <a:pt x="4295" y="7590"/>
                  </a:lnTo>
                  <a:lnTo>
                    <a:pt x="4287" y="7585"/>
                  </a:lnTo>
                  <a:lnTo>
                    <a:pt x="4245" y="7549"/>
                  </a:lnTo>
                  <a:lnTo>
                    <a:pt x="4238" y="7543"/>
                  </a:lnTo>
                  <a:lnTo>
                    <a:pt x="4197" y="7506"/>
                  </a:lnTo>
                  <a:lnTo>
                    <a:pt x="4190" y="7500"/>
                  </a:lnTo>
                  <a:lnTo>
                    <a:pt x="4150" y="7462"/>
                  </a:lnTo>
                  <a:lnTo>
                    <a:pt x="4143" y="7455"/>
                  </a:lnTo>
                  <a:lnTo>
                    <a:pt x="4105" y="7415"/>
                  </a:lnTo>
                  <a:lnTo>
                    <a:pt x="4099" y="7408"/>
                  </a:lnTo>
                  <a:lnTo>
                    <a:pt x="4062" y="7367"/>
                  </a:lnTo>
                  <a:lnTo>
                    <a:pt x="4056" y="7360"/>
                  </a:lnTo>
                  <a:lnTo>
                    <a:pt x="4020" y="7318"/>
                  </a:lnTo>
                  <a:lnTo>
                    <a:pt x="4015" y="7310"/>
                  </a:lnTo>
                  <a:lnTo>
                    <a:pt x="3981" y="7267"/>
                  </a:lnTo>
                  <a:lnTo>
                    <a:pt x="3975" y="7259"/>
                  </a:lnTo>
                  <a:lnTo>
                    <a:pt x="3943" y="7214"/>
                  </a:lnTo>
                  <a:lnTo>
                    <a:pt x="3938" y="7206"/>
                  </a:lnTo>
                  <a:lnTo>
                    <a:pt x="3908" y="7160"/>
                  </a:lnTo>
                  <a:lnTo>
                    <a:pt x="3903" y="7152"/>
                  </a:lnTo>
                  <a:lnTo>
                    <a:pt x="3874" y="7104"/>
                  </a:lnTo>
                  <a:lnTo>
                    <a:pt x="3869" y="7096"/>
                  </a:lnTo>
                  <a:lnTo>
                    <a:pt x="3842" y="7047"/>
                  </a:lnTo>
                  <a:lnTo>
                    <a:pt x="3838" y="7039"/>
                  </a:lnTo>
                  <a:lnTo>
                    <a:pt x="3813" y="6989"/>
                  </a:lnTo>
                  <a:lnTo>
                    <a:pt x="3809" y="6981"/>
                  </a:lnTo>
                  <a:lnTo>
                    <a:pt x="3786" y="6931"/>
                  </a:lnTo>
                  <a:lnTo>
                    <a:pt x="3782" y="6922"/>
                  </a:lnTo>
                  <a:lnTo>
                    <a:pt x="3761" y="6871"/>
                  </a:lnTo>
                  <a:lnTo>
                    <a:pt x="3757" y="6862"/>
                  </a:lnTo>
                  <a:lnTo>
                    <a:pt x="3738" y="6810"/>
                  </a:lnTo>
                  <a:lnTo>
                    <a:pt x="3735" y="6802"/>
                  </a:lnTo>
                  <a:lnTo>
                    <a:pt x="3718" y="6749"/>
                  </a:lnTo>
                  <a:lnTo>
                    <a:pt x="3715" y="6740"/>
                  </a:lnTo>
                  <a:lnTo>
                    <a:pt x="3700" y="6687"/>
                  </a:lnTo>
                  <a:lnTo>
                    <a:pt x="3697" y="6678"/>
                  </a:lnTo>
                  <a:lnTo>
                    <a:pt x="3684" y="6624"/>
                  </a:lnTo>
                  <a:lnTo>
                    <a:pt x="3682" y="6615"/>
                  </a:lnTo>
                  <a:lnTo>
                    <a:pt x="3670" y="6561"/>
                  </a:lnTo>
                  <a:lnTo>
                    <a:pt x="3669" y="6552"/>
                  </a:lnTo>
                  <a:lnTo>
                    <a:pt x="3659" y="6497"/>
                  </a:lnTo>
                  <a:lnTo>
                    <a:pt x="3658" y="6488"/>
                  </a:lnTo>
                  <a:lnTo>
                    <a:pt x="3651" y="6433"/>
                  </a:lnTo>
                  <a:lnTo>
                    <a:pt x="3650" y="6424"/>
                  </a:lnTo>
                  <a:lnTo>
                    <a:pt x="3644" y="6369"/>
                  </a:lnTo>
                  <a:lnTo>
                    <a:pt x="3644" y="6359"/>
                  </a:lnTo>
                  <a:lnTo>
                    <a:pt x="3640" y="6304"/>
                  </a:lnTo>
                  <a:lnTo>
                    <a:pt x="3640" y="6294"/>
                  </a:lnTo>
                  <a:lnTo>
                    <a:pt x="3639" y="6239"/>
                  </a:lnTo>
                  <a:lnTo>
                    <a:pt x="3639" y="6229"/>
                  </a:lnTo>
                  <a:lnTo>
                    <a:pt x="3640" y="6174"/>
                  </a:lnTo>
                  <a:lnTo>
                    <a:pt x="3640" y="6164"/>
                  </a:lnTo>
                  <a:lnTo>
                    <a:pt x="3644" y="6109"/>
                  </a:lnTo>
                  <a:lnTo>
                    <a:pt x="3644" y="6099"/>
                  </a:lnTo>
                  <a:lnTo>
                    <a:pt x="3650" y="6044"/>
                  </a:lnTo>
                  <a:lnTo>
                    <a:pt x="3651" y="6035"/>
                  </a:lnTo>
                  <a:lnTo>
                    <a:pt x="3658" y="5980"/>
                  </a:lnTo>
                  <a:lnTo>
                    <a:pt x="3659" y="5971"/>
                  </a:lnTo>
                  <a:lnTo>
                    <a:pt x="3669" y="5916"/>
                  </a:lnTo>
                  <a:lnTo>
                    <a:pt x="3670" y="5907"/>
                  </a:lnTo>
                  <a:lnTo>
                    <a:pt x="3682" y="5853"/>
                  </a:lnTo>
                  <a:lnTo>
                    <a:pt x="3684" y="5844"/>
                  </a:lnTo>
                  <a:lnTo>
                    <a:pt x="3697" y="5790"/>
                  </a:lnTo>
                  <a:lnTo>
                    <a:pt x="3700" y="5781"/>
                  </a:lnTo>
                  <a:lnTo>
                    <a:pt x="3715" y="5728"/>
                  </a:lnTo>
                  <a:lnTo>
                    <a:pt x="3718" y="5719"/>
                  </a:lnTo>
                  <a:lnTo>
                    <a:pt x="3735" y="5667"/>
                  </a:lnTo>
                  <a:lnTo>
                    <a:pt x="3738" y="5658"/>
                  </a:lnTo>
                  <a:lnTo>
                    <a:pt x="3757" y="5606"/>
                  </a:lnTo>
                  <a:lnTo>
                    <a:pt x="3761" y="5598"/>
                  </a:lnTo>
                  <a:lnTo>
                    <a:pt x="3782" y="5547"/>
                  </a:lnTo>
                  <a:lnTo>
                    <a:pt x="3786" y="5538"/>
                  </a:lnTo>
                  <a:lnTo>
                    <a:pt x="3809" y="5488"/>
                  </a:lnTo>
                  <a:lnTo>
                    <a:pt x="3813" y="5479"/>
                  </a:lnTo>
                  <a:lnTo>
                    <a:pt x="3838" y="5430"/>
                  </a:lnTo>
                  <a:lnTo>
                    <a:pt x="3842" y="5422"/>
                  </a:lnTo>
                  <a:lnTo>
                    <a:pt x="3869" y="5373"/>
                  </a:lnTo>
                  <a:lnTo>
                    <a:pt x="3874" y="5365"/>
                  </a:lnTo>
                  <a:lnTo>
                    <a:pt x="3903" y="5317"/>
                  </a:lnTo>
                  <a:lnTo>
                    <a:pt x="3908" y="5309"/>
                  </a:lnTo>
                  <a:lnTo>
                    <a:pt x="3938" y="5263"/>
                  </a:lnTo>
                  <a:lnTo>
                    <a:pt x="3943" y="5255"/>
                  </a:lnTo>
                  <a:lnTo>
                    <a:pt x="3975" y="5210"/>
                  </a:lnTo>
                  <a:lnTo>
                    <a:pt x="3981" y="5202"/>
                  </a:lnTo>
                  <a:lnTo>
                    <a:pt x="4015" y="5159"/>
                  </a:lnTo>
                  <a:lnTo>
                    <a:pt x="4020" y="5151"/>
                  </a:lnTo>
                  <a:lnTo>
                    <a:pt x="4056" y="5109"/>
                  </a:lnTo>
                  <a:lnTo>
                    <a:pt x="4062" y="5102"/>
                  </a:lnTo>
                  <a:lnTo>
                    <a:pt x="4099" y="5061"/>
                  </a:lnTo>
                  <a:lnTo>
                    <a:pt x="4105" y="5054"/>
                  </a:lnTo>
                  <a:lnTo>
                    <a:pt x="4143" y="5014"/>
                  </a:lnTo>
                  <a:lnTo>
                    <a:pt x="4150" y="5007"/>
                  </a:lnTo>
                  <a:lnTo>
                    <a:pt x="4190" y="4969"/>
                  </a:lnTo>
                  <a:lnTo>
                    <a:pt x="4197" y="4963"/>
                  </a:lnTo>
                  <a:lnTo>
                    <a:pt x="4238" y="4926"/>
                  </a:lnTo>
                  <a:lnTo>
                    <a:pt x="4245" y="4920"/>
                  </a:lnTo>
                  <a:lnTo>
                    <a:pt x="4287" y="4884"/>
                  </a:lnTo>
                  <a:lnTo>
                    <a:pt x="4295" y="4879"/>
                  </a:lnTo>
                  <a:lnTo>
                    <a:pt x="4338" y="4845"/>
                  </a:lnTo>
                  <a:lnTo>
                    <a:pt x="4346" y="4839"/>
                  </a:lnTo>
                  <a:lnTo>
                    <a:pt x="4391" y="4807"/>
                  </a:lnTo>
                  <a:lnTo>
                    <a:pt x="4399" y="4802"/>
                  </a:lnTo>
                  <a:lnTo>
                    <a:pt x="4445" y="4772"/>
                  </a:lnTo>
                  <a:lnTo>
                    <a:pt x="4453" y="4767"/>
                  </a:lnTo>
                  <a:lnTo>
                    <a:pt x="4501" y="4738"/>
                  </a:lnTo>
                  <a:lnTo>
                    <a:pt x="4509" y="4733"/>
                  </a:lnTo>
                  <a:lnTo>
                    <a:pt x="4558" y="4706"/>
                  </a:lnTo>
                  <a:lnTo>
                    <a:pt x="4566" y="4702"/>
                  </a:lnTo>
                  <a:lnTo>
                    <a:pt x="4615" y="4677"/>
                  </a:lnTo>
                  <a:lnTo>
                    <a:pt x="4624" y="4673"/>
                  </a:lnTo>
                  <a:lnTo>
                    <a:pt x="4674" y="4650"/>
                  </a:lnTo>
                  <a:lnTo>
                    <a:pt x="4683" y="4646"/>
                  </a:lnTo>
                  <a:lnTo>
                    <a:pt x="4734" y="4625"/>
                  </a:lnTo>
                  <a:lnTo>
                    <a:pt x="4742" y="4621"/>
                  </a:lnTo>
                  <a:lnTo>
                    <a:pt x="4794" y="4602"/>
                  </a:lnTo>
                  <a:lnTo>
                    <a:pt x="4803" y="4599"/>
                  </a:lnTo>
                  <a:lnTo>
                    <a:pt x="4855" y="4582"/>
                  </a:lnTo>
                  <a:lnTo>
                    <a:pt x="4864" y="4579"/>
                  </a:lnTo>
                  <a:lnTo>
                    <a:pt x="4917" y="4564"/>
                  </a:lnTo>
                  <a:lnTo>
                    <a:pt x="4926" y="4561"/>
                  </a:lnTo>
                  <a:lnTo>
                    <a:pt x="4980" y="4548"/>
                  </a:lnTo>
                  <a:lnTo>
                    <a:pt x="4989" y="4546"/>
                  </a:lnTo>
                  <a:lnTo>
                    <a:pt x="5043" y="4534"/>
                  </a:lnTo>
                  <a:lnTo>
                    <a:pt x="5052" y="4533"/>
                  </a:lnTo>
                  <a:lnTo>
                    <a:pt x="5107" y="4523"/>
                  </a:lnTo>
                  <a:lnTo>
                    <a:pt x="5116" y="4522"/>
                  </a:lnTo>
                  <a:lnTo>
                    <a:pt x="5171" y="4515"/>
                  </a:lnTo>
                  <a:lnTo>
                    <a:pt x="5180" y="4514"/>
                  </a:lnTo>
                  <a:lnTo>
                    <a:pt x="5235" y="4508"/>
                  </a:lnTo>
                  <a:lnTo>
                    <a:pt x="5245" y="4508"/>
                  </a:lnTo>
                  <a:lnTo>
                    <a:pt x="5300" y="4504"/>
                  </a:lnTo>
                  <a:lnTo>
                    <a:pt x="5310" y="4504"/>
                  </a:lnTo>
                  <a:lnTo>
                    <a:pt x="5365" y="4503"/>
                  </a:lnTo>
                  <a:lnTo>
                    <a:pt x="5375" y="4503"/>
                  </a:lnTo>
                  <a:lnTo>
                    <a:pt x="5430" y="4504"/>
                  </a:lnTo>
                  <a:lnTo>
                    <a:pt x="5440" y="4504"/>
                  </a:lnTo>
                  <a:lnTo>
                    <a:pt x="5495" y="4508"/>
                  </a:lnTo>
                  <a:lnTo>
                    <a:pt x="5505" y="4508"/>
                  </a:lnTo>
                  <a:lnTo>
                    <a:pt x="5560" y="4514"/>
                  </a:lnTo>
                  <a:lnTo>
                    <a:pt x="5569" y="4515"/>
                  </a:lnTo>
                  <a:lnTo>
                    <a:pt x="5624" y="4522"/>
                  </a:lnTo>
                  <a:lnTo>
                    <a:pt x="5633" y="4523"/>
                  </a:lnTo>
                  <a:lnTo>
                    <a:pt x="5688" y="4533"/>
                  </a:lnTo>
                  <a:lnTo>
                    <a:pt x="5697" y="4534"/>
                  </a:lnTo>
                  <a:lnTo>
                    <a:pt x="5751" y="4546"/>
                  </a:lnTo>
                  <a:lnTo>
                    <a:pt x="5760" y="4548"/>
                  </a:lnTo>
                  <a:lnTo>
                    <a:pt x="5814" y="4561"/>
                  </a:lnTo>
                  <a:lnTo>
                    <a:pt x="5823" y="4564"/>
                  </a:lnTo>
                  <a:lnTo>
                    <a:pt x="5876" y="4579"/>
                  </a:lnTo>
                  <a:lnTo>
                    <a:pt x="5885" y="4582"/>
                  </a:lnTo>
                  <a:lnTo>
                    <a:pt x="5938" y="4599"/>
                  </a:lnTo>
                  <a:lnTo>
                    <a:pt x="5946" y="4602"/>
                  </a:lnTo>
                  <a:lnTo>
                    <a:pt x="5998" y="4621"/>
                  </a:lnTo>
                  <a:lnTo>
                    <a:pt x="6007" y="4625"/>
                  </a:lnTo>
                  <a:lnTo>
                    <a:pt x="6058" y="4646"/>
                  </a:lnTo>
                  <a:lnTo>
                    <a:pt x="6067" y="4650"/>
                  </a:lnTo>
                  <a:lnTo>
                    <a:pt x="6117" y="4673"/>
                  </a:lnTo>
                  <a:lnTo>
                    <a:pt x="6125" y="4677"/>
                  </a:lnTo>
                  <a:lnTo>
                    <a:pt x="6175" y="4702"/>
                  </a:lnTo>
                  <a:lnTo>
                    <a:pt x="6183" y="4706"/>
                  </a:lnTo>
                  <a:lnTo>
                    <a:pt x="6232" y="4733"/>
                  </a:lnTo>
                  <a:lnTo>
                    <a:pt x="6240" y="4738"/>
                  </a:lnTo>
                  <a:lnTo>
                    <a:pt x="6288" y="4767"/>
                  </a:lnTo>
                  <a:lnTo>
                    <a:pt x="6296" y="4772"/>
                  </a:lnTo>
                  <a:lnTo>
                    <a:pt x="6342" y="4802"/>
                  </a:lnTo>
                  <a:lnTo>
                    <a:pt x="6350" y="4807"/>
                  </a:lnTo>
                  <a:lnTo>
                    <a:pt x="6395" y="4839"/>
                  </a:lnTo>
                  <a:lnTo>
                    <a:pt x="6403" y="4845"/>
                  </a:lnTo>
                  <a:lnTo>
                    <a:pt x="6446" y="4879"/>
                  </a:lnTo>
                  <a:lnTo>
                    <a:pt x="6454" y="4884"/>
                  </a:lnTo>
                  <a:lnTo>
                    <a:pt x="6496" y="4920"/>
                  </a:lnTo>
                  <a:lnTo>
                    <a:pt x="6503" y="4926"/>
                  </a:lnTo>
                  <a:lnTo>
                    <a:pt x="6544" y="4963"/>
                  </a:lnTo>
                  <a:lnTo>
                    <a:pt x="6551" y="4969"/>
                  </a:lnTo>
                  <a:lnTo>
                    <a:pt x="6591" y="5007"/>
                  </a:lnTo>
                  <a:lnTo>
                    <a:pt x="6598" y="5014"/>
                  </a:lnTo>
                  <a:lnTo>
                    <a:pt x="6636" y="5054"/>
                  </a:lnTo>
                  <a:lnTo>
                    <a:pt x="6642" y="5061"/>
                  </a:lnTo>
                  <a:lnTo>
                    <a:pt x="6679" y="5102"/>
                  </a:lnTo>
                  <a:lnTo>
                    <a:pt x="6685" y="5109"/>
                  </a:lnTo>
                  <a:lnTo>
                    <a:pt x="6721" y="5151"/>
                  </a:lnTo>
                  <a:lnTo>
                    <a:pt x="6726" y="5159"/>
                  </a:lnTo>
                  <a:lnTo>
                    <a:pt x="6760" y="5202"/>
                  </a:lnTo>
                  <a:lnTo>
                    <a:pt x="6766" y="5210"/>
                  </a:lnTo>
                  <a:lnTo>
                    <a:pt x="6798" y="5255"/>
                  </a:lnTo>
                  <a:lnTo>
                    <a:pt x="6803" y="5263"/>
                  </a:lnTo>
                  <a:lnTo>
                    <a:pt x="6833" y="5309"/>
                  </a:lnTo>
                  <a:lnTo>
                    <a:pt x="6838" y="5317"/>
                  </a:lnTo>
                  <a:lnTo>
                    <a:pt x="6867" y="5365"/>
                  </a:lnTo>
                  <a:lnTo>
                    <a:pt x="6872" y="5373"/>
                  </a:lnTo>
                  <a:lnTo>
                    <a:pt x="6899" y="5422"/>
                  </a:lnTo>
                  <a:lnTo>
                    <a:pt x="6903" y="5430"/>
                  </a:lnTo>
                  <a:lnTo>
                    <a:pt x="6928" y="5479"/>
                  </a:lnTo>
                  <a:lnTo>
                    <a:pt x="6932" y="5488"/>
                  </a:lnTo>
                  <a:lnTo>
                    <a:pt x="6955" y="5538"/>
                  </a:lnTo>
                  <a:lnTo>
                    <a:pt x="6959" y="5547"/>
                  </a:lnTo>
                  <a:lnTo>
                    <a:pt x="6980" y="5598"/>
                  </a:lnTo>
                  <a:lnTo>
                    <a:pt x="6984" y="5606"/>
                  </a:lnTo>
                  <a:lnTo>
                    <a:pt x="7003" y="5658"/>
                  </a:lnTo>
                  <a:lnTo>
                    <a:pt x="7006" y="5667"/>
                  </a:lnTo>
                  <a:lnTo>
                    <a:pt x="7023" y="5719"/>
                  </a:lnTo>
                  <a:lnTo>
                    <a:pt x="7026" y="5728"/>
                  </a:lnTo>
                  <a:lnTo>
                    <a:pt x="7041" y="5781"/>
                  </a:lnTo>
                  <a:lnTo>
                    <a:pt x="7044" y="5790"/>
                  </a:lnTo>
                  <a:lnTo>
                    <a:pt x="7057" y="5844"/>
                  </a:lnTo>
                  <a:lnTo>
                    <a:pt x="7059" y="5853"/>
                  </a:lnTo>
                  <a:lnTo>
                    <a:pt x="7071" y="5907"/>
                  </a:lnTo>
                  <a:lnTo>
                    <a:pt x="7072" y="5916"/>
                  </a:lnTo>
                  <a:lnTo>
                    <a:pt x="7082" y="5971"/>
                  </a:lnTo>
                  <a:lnTo>
                    <a:pt x="7083" y="5980"/>
                  </a:lnTo>
                  <a:lnTo>
                    <a:pt x="7090" y="6035"/>
                  </a:lnTo>
                  <a:lnTo>
                    <a:pt x="7091" y="6044"/>
                  </a:lnTo>
                  <a:lnTo>
                    <a:pt x="7097" y="6099"/>
                  </a:lnTo>
                  <a:lnTo>
                    <a:pt x="7097" y="6109"/>
                  </a:lnTo>
                  <a:lnTo>
                    <a:pt x="7101" y="6164"/>
                  </a:lnTo>
                  <a:lnTo>
                    <a:pt x="7101" y="6174"/>
                  </a:lnTo>
                  <a:close/>
                  <a:moveTo>
                    <a:pt x="6601" y="6280"/>
                  </a:moveTo>
                  <a:lnTo>
                    <a:pt x="6602" y="6234"/>
                  </a:lnTo>
                  <a:lnTo>
                    <a:pt x="6601" y="6188"/>
                  </a:lnTo>
                  <a:lnTo>
                    <a:pt x="6598" y="6142"/>
                  </a:lnTo>
                  <a:lnTo>
                    <a:pt x="6594" y="6096"/>
                  </a:lnTo>
                  <a:lnTo>
                    <a:pt x="6588" y="6051"/>
                  </a:lnTo>
                  <a:lnTo>
                    <a:pt x="6580" y="6005"/>
                  </a:lnTo>
                  <a:lnTo>
                    <a:pt x="6571" y="5960"/>
                  </a:lnTo>
                  <a:lnTo>
                    <a:pt x="6560" y="5916"/>
                  </a:lnTo>
                  <a:lnTo>
                    <a:pt x="6547" y="5872"/>
                  </a:lnTo>
                  <a:lnTo>
                    <a:pt x="6533" y="5828"/>
                  </a:lnTo>
                  <a:lnTo>
                    <a:pt x="6517" y="5785"/>
                  </a:lnTo>
                  <a:lnTo>
                    <a:pt x="6499" y="5743"/>
                  </a:lnTo>
                  <a:lnTo>
                    <a:pt x="6480" y="5701"/>
                  </a:lnTo>
                  <a:lnTo>
                    <a:pt x="6459" y="5660"/>
                  </a:lnTo>
                  <a:lnTo>
                    <a:pt x="6437" y="5619"/>
                  </a:lnTo>
                  <a:lnTo>
                    <a:pt x="6413" y="5579"/>
                  </a:lnTo>
                  <a:lnTo>
                    <a:pt x="6387" y="5541"/>
                  </a:lnTo>
                  <a:lnTo>
                    <a:pt x="6361" y="5503"/>
                  </a:lnTo>
                  <a:lnTo>
                    <a:pt x="6333" y="5467"/>
                  </a:lnTo>
                  <a:lnTo>
                    <a:pt x="6303" y="5431"/>
                  </a:lnTo>
                  <a:lnTo>
                    <a:pt x="6273" y="5397"/>
                  </a:lnTo>
                  <a:lnTo>
                    <a:pt x="6241" y="5364"/>
                  </a:lnTo>
                  <a:lnTo>
                    <a:pt x="6208" y="5332"/>
                  </a:lnTo>
                  <a:lnTo>
                    <a:pt x="6174" y="5302"/>
                  </a:lnTo>
                  <a:lnTo>
                    <a:pt x="6138" y="5272"/>
                  </a:lnTo>
                  <a:lnTo>
                    <a:pt x="6102" y="5244"/>
                  </a:lnTo>
                  <a:lnTo>
                    <a:pt x="6064" y="5218"/>
                  </a:lnTo>
                  <a:lnTo>
                    <a:pt x="6026" y="5192"/>
                  </a:lnTo>
                  <a:lnTo>
                    <a:pt x="5986" y="5169"/>
                  </a:lnTo>
                  <a:lnTo>
                    <a:pt x="5945" y="5146"/>
                  </a:lnTo>
                  <a:lnTo>
                    <a:pt x="5904" y="5125"/>
                  </a:lnTo>
                  <a:lnTo>
                    <a:pt x="5862" y="5106"/>
                  </a:lnTo>
                  <a:lnTo>
                    <a:pt x="5820" y="5088"/>
                  </a:lnTo>
                  <a:lnTo>
                    <a:pt x="5777" y="5072"/>
                  </a:lnTo>
                  <a:lnTo>
                    <a:pt x="5733" y="5058"/>
                  </a:lnTo>
                  <a:lnTo>
                    <a:pt x="5689" y="5045"/>
                  </a:lnTo>
                  <a:lnTo>
                    <a:pt x="5644" y="5034"/>
                  </a:lnTo>
                  <a:lnTo>
                    <a:pt x="5599" y="5025"/>
                  </a:lnTo>
                  <a:lnTo>
                    <a:pt x="5554" y="5017"/>
                  </a:lnTo>
                  <a:lnTo>
                    <a:pt x="5508" y="5011"/>
                  </a:lnTo>
                  <a:lnTo>
                    <a:pt x="5462" y="5007"/>
                  </a:lnTo>
                  <a:lnTo>
                    <a:pt x="5416" y="5004"/>
                  </a:lnTo>
                  <a:lnTo>
                    <a:pt x="5370" y="5003"/>
                  </a:lnTo>
                  <a:lnTo>
                    <a:pt x="5324" y="5004"/>
                  </a:lnTo>
                  <a:lnTo>
                    <a:pt x="5278" y="5007"/>
                  </a:lnTo>
                  <a:lnTo>
                    <a:pt x="5232" y="5011"/>
                  </a:lnTo>
                  <a:lnTo>
                    <a:pt x="5187" y="5017"/>
                  </a:lnTo>
                  <a:lnTo>
                    <a:pt x="5141" y="5025"/>
                  </a:lnTo>
                  <a:lnTo>
                    <a:pt x="5096" y="5034"/>
                  </a:lnTo>
                  <a:lnTo>
                    <a:pt x="5052" y="5045"/>
                  </a:lnTo>
                  <a:lnTo>
                    <a:pt x="5008" y="5058"/>
                  </a:lnTo>
                  <a:lnTo>
                    <a:pt x="4964" y="5072"/>
                  </a:lnTo>
                  <a:lnTo>
                    <a:pt x="4921" y="5088"/>
                  </a:lnTo>
                  <a:lnTo>
                    <a:pt x="4879" y="5106"/>
                  </a:lnTo>
                  <a:lnTo>
                    <a:pt x="4837" y="5125"/>
                  </a:lnTo>
                  <a:lnTo>
                    <a:pt x="4796" y="5146"/>
                  </a:lnTo>
                  <a:lnTo>
                    <a:pt x="4755" y="5168"/>
                  </a:lnTo>
                  <a:lnTo>
                    <a:pt x="4715" y="5192"/>
                  </a:lnTo>
                  <a:lnTo>
                    <a:pt x="4677" y="5218"/>
                  </a:lnTo>
                  <a:lnTo>
                    <a:pt x="4639" y="5244"/>
                  </a:lnTo>
                  <a:lnTo>
                    <a:pt x="4603" y="5272"/>
                  </a:lnTo>
                  <a:lnTo>
                    <a:pt x="4567" y="5302"/>
                  </a:lnTo>
                  <a:lnTo>
                    <a:pt x="4533" y="5332"/>
                  </a:lnTo>
                  <a:lnTo>
                    <a:pt x="4500" y="5364"/>
                  </a:lnTo>
                  <a:lnTo>
                    <a:pt x="4468" y="5397"/>
                  </a:lnTo>
                  <a:lnTo>
                    <a:pt x="4438" y="5431"/>
                  </a:lnTo>
                  <a:lnTo>
                    <a:pt x="4408" y="5467"/>
                  </a:lnTo>
                  <a:lnTo>
                    <a:pt x="4380" y="5503"/>
                  </a:lnTo>
                  <a:lnTo>
                    <a:pt x="4354" y="5541"/>
                  </a:lnTo>
                  <a:lnTo>
                    <a:pt x="4328" y="5579"/>
                  </a:lnTo>
                  <a:lnTo>
                    <a:pt x="4304" y="5619"/>
                  </a:lnTo>
                  <a:lnTo>
                    <a:pt x="4282" y="5660"/>
                  </a:lnTo>
                  <a:lnTo>
                    <a:pt x="4261" y="5701"/>
                  </a:lnTo>
                  <a:lnTo>
                    <a:pt x="4242" y="5743"/>
                  </a:lnTo>
                  <a:lnTo>
                    <a:pt x="4224" y="5785"/>
                  </a:lnTo>
                  <a:lnTo>
                    <a:pt x="4208" y="5828"/>
                  </a:lnTo>
                  <a:lnTo>
                    <a:pt x="4194" y="5872"/>
                  </a:lnTo>
                  <a:lnTo>
                    <a:pt x="4181" y="5916"/>
                  </a:lnTo>
                  <a:lnTo>
                    <a:pt x="4170" y="5960"/>
                  </a:lnTo>
                  <a:lnTo>
                    <a:pt x="4161" y="6005"/>
                  </a:lnTo>
                  <a:lnTo>
                    <a:pt x="4153" y="6051"/>
                  </a:lnTo>
                  <a:lnTo>
                    <a:pt x="4147" y="6096"/>
                  </a:lnTo>
                  <a:lnTo>
                    <a:pt x="4143" y="6142"/>
                  </a:lnTo>
                  <a:lnTo>
                    <a:pt x="4140" y="6188"/>
                  </a:lnTo>
                  <a:lnTo>
                    <a:pt x="4139" y="6234"/>
                  </a:lnTo>
                  <a:lnTo>
                    <a:pt x="4140" y="6280"/>
                  </a:lnTo>
                  <a:lnTo>
                    <a:pt x="4143" y="6326"/>
                  </a:lnTo>
                  <a:lnTo>
                    <a:pt x="4147" y="6372"/>
                  </a:lnTo>
                  <a:lnTo>
                    <a:pt x="4153" y="6418"/>
                  </a:lnTo>
                  <a:lnTo>
                    <a:pt x="4161" y="6463"/>
                  </a:lnTo>
                  <a:lnTo>
                    <a:pt x="4170" y="6508"/>
                  </a:lnTo>
                  <a:lnTo>
                    <a:pt x="4181" y="6553"/>
                  </a:lnTo>
                  <a:lnTo>
                    <a:pt x="4194" y="6597"/>
                  </a:lnTo>
                  <a:lnTo>
                    <a:pt x="4208" y="6641"/>
                  </a:lnTo>
                  <a:lnTo>
                    <a:pt x="4224" y="6684"/>
                  </a:lnTo>
                  <a:lnTo>
                    <a:pt x="4242" y="6726"/>
                  </a:lnTo>
                  <a:lnTo>
                    <a:pt x="4261" y="6768"/>
                  </a:lnTo>
                  <a:lnTo>
                    <a:pt x="4282" y="6809"/>
                  </a:lnTo>
                  <a:lnTo>
                    <a:pt x="4305" y="6850"/>
                  </a:lnTo>
                  <a:lnTo>
                    <a:pt x="4328" y="6890"/>
                  </a:lnTo>
                  <a:lnTo>
                    <a:pt x="4354" y="6928"/>
                  </a:lnTo>
                  <a:lnTo>
                    <a:pt x="4380" y="6966"/>
                  </a:lnTo>
                  <a:lnTo>
                    <a:pt x="4408" y="7002"/>
                  </a:lnTo>
                  <a:lnTo>
                    <a:pt x="4438" y="7038"/>
                  </a:lnTo>
                  <a:lnTo>
                    <a:pt x="4468" y="7072"/>
                  </a:lnTo>
                  <a:lnTo>
                    <a:pt x="4500" y="7105"/>
                  </a:lnTo>
                  <a:lnTo>
                    <a:pt x="4533" y="7137"/>
                  </a:lnTo>
                  <a:lnTo>
                    <a:pt x="4567" y="7167"/>
                  </a:lnTo>
                  <a:lnTo>
                    <a:pt x="4603" y="7197"/>
                  </a:lnTo>
                  <a:lnTo>
                    <a:pt x="4639" y="7225"/>
                  </a:lnTo>
                  <a:lnTo>
                    <a:pt x="4677" y="7251"/>
                  </a:lnTo>
                  <a:lnTo>
                    <a:pt x="4715" y="7277"/>
                  </a:lnTo>
                  <a:lnTo>
                    <a:pt x="4755" y="7301"/>
                  </a:lnTo>
                  <a:lnTo>
                    <a:pt x="4796" y="7323"/>
                  </a:lnTo>
                  <a:lnTo>
                    <a:pt x="4837" y="7344"/>
                  </a:lnTo>
                  <a:lnTo>
                    <a:pt x="4879" y="7363"/>
                  </a:lnTo>
                  <a:lnTo>
                    <a:pt x="4921" y="7381"/>
                  </a:lnTo>
                  <a:lnTo>
                    <a:pt x="4964" y="7397"/>
                  </a:lnTo>
                  <a:lnTo>
                    <a:pt x="5008" y="7411"/>
                  </a:lnTo>
                  <a:lnTo>
                    <a:pt x="5052" y="7424"/>
                  </a:lnTo>
                  <a:lnTo>
                    <a:pt x="5096" y="7435"/>
                  </a:lnTo>
                  <a:lnTo>
                    <a:pt x="5141" y="7444"/>
                  </a:lnTo>
                  <a:lnTo>
                    <a:pt x="5187" y="7452"/>
                  </a:lnTo>
                  <a:lnTo>
                    <a:pt x="5232" y="7458"/>
                  </a:lnTo>
                  <a:lnTo>
                    <a:pt x="5278" y="7462"/>
                  </a:lnTo>
                  <a:lnTo>
                    <a:pt x="5324" y="7465"/>
                  </a:lnTo>
                  <a:lnTo>
                    <a:pt x="5370" y="7466"/>
                  </a:lnTo>
                  <a:lnTo>
                    <a:pt x="5416" y="7465"/>
                  </a:lnTo>
                  <a:lnTo>
                    <a:pt x="5462" y="7462"/>
                  </a:lnTo>
                  <a:lnTo>
                    <a:pt x="5508" y="7458"/>
                  </a:lnTo>
                  <a:lnTo>
                    <a:pt x="5554" y="7452"/>
                  </a:lnTo>
                  <a:lnTo>
                    <a:pt x="5599" y="7444"/>
                  </a:lnTo>
                  <a:lnTo>
                    <a:pt x="5644" y="7435"/>
                  </a:lnTo>
                  <a:lnTo>
                    <a:pt x="5689" y="7424"/>
                  </a:lnTo>
                  <a:lnTo>
                    <a:pt x="5733" y="7411"/>
                  </a:lnTo>
                  <a:lnTo>
                    <a:pt x="5777" y="7397"/>
                  </a:lnTo>
                  <a:lnTo>
                    <a:pt x="5820" y="7381"/>
                  </a:lnTo>
                  <a:lnTo>
                    <a:pt x="5862" y="7363"/>
                  </a:lnTo>
                  <a:lnTo>
                    <a:pt x="5904" y="7344"/>
                  </a:lnTo>
                  <a:lnTo>
                    <a:pt x="5945" y="7323"/>
                  </a:lnTo>
                  <a:lnTo>
                    <a:pt x="5986" y="7300"/>
                  </a:lnTo>
                  <a:lnTo>
                    <a:pt x="6026" y="7277"/>
                  </a:lnTo>
                  <a:lnTo>
                    <a:pt x="6064" y="7251"/>
                  </a:lnTo>
                  <a:lnTo>
                    <a:pt x="6102" y="7225"/>
                  </a:lnTo>
                  <a:lnTo>
                    <a:pt x="6138" y="7197"/>
                  </a:lnTo>
                  <a:lnTo>
                    <a:pt x="6174" y="7167"/>
                  </a:lnTo>
                  <a:lnTo>
                    <a:pt x="6208" y="7137"/>
                  </a:lnTo>
                  <a:lnTo>
                    <a:pt x="6241" y="7105"/>
                  </a:lnTo>
                  <a:lnTo>
                    <a:pt x="6273" y="7072"/>
                  </a:lnTo>
                  <a:lnTo>
                    <a:pt x="6303" y="7038"/>
                  </a:lnTo>
                  <a:lnTo>
                    <a:pt x="6333" y="7002"/>
                  </a:lnTo>
                  <a:lnTo>
                    <a:pt x="6361" y="6966"/>
                  </a:lnTo>
                  <a:lnTo>
                    <a:pt x="6387" y="6928"/>
                  </a:lnTo>
                  <a:lnTo>
                    <a:pt x="6413" y="6890"/>
                  </a:lnTo>
                  <a:lnTo>
                    <a:pt x="6436" y="6850"/>
                  </a:lnTo>
                  <a:lnTo>
                    <a:pt x="6459" y="6809"/>
                  </a:lnTo>
                  <a:lnTo>
                    <a:pt x="6480" y="6768"/>
                  </a:lnTo>
                  <a:lnTo>
                    <a:pt x="6499" y="6726"/>
                  </a:lnTo>
                  <a:lnTo>
                    <a:pt x="6517" y="6684"/>
                  </a:lnTo>
                  <a:lnTo>
                    <a:pt x="6533" y="6641"/>
                  </a:lnTo>
                  <a:lnTo>
                    <a:pt x="6547" y="6597"/>
                  </a:lnTo>
                  <a:lnTo>
                    <a:pt x="6560" y="6553"/>
                  </a:lnTo>
                  <a:lnTo>
                    <a:pt x="6571" y="6508"/>
                  </a:lnTo>
                  <a:lnTo>
                    <a:pt x="6580" y="6463"/>
                  </a:lnTo>
                  <a:lnTo>
                    <a:pt x="6588" y="6418"/>
                  </a:lnTo>
                  <a:lnTo>
                    <a:pt x="6594" y="6372"/>
                  </a:lnTo>
                  <a:lnTo>
                    <a:pt x="6598" y="6326"/>
                  </a:lnTo>
                  <a:lnTo>
                    <a:pt x="6601" y="62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46" y="2498"/>
                  </a:moveTo>
                  <a:lnTo>
                    <a:pt x="7348" y="2531"/>
                  </a:lnTo>
                  <a:lnTo>
                    <a:pt x="7348" y="7962"/>
                  </a:lnTo>
                  <a:lnTo>
                    <a:pt x="7346" y="7995"/>
                  </a:lnTo>
                  <a:lnTo>
                    <a:pt x="7339" y="8027"/>
                  </a:lnTo>
                  <a:lnTo>
                    <a:pt x="7329" y="8058"/>
                  </a:lnTo>
                  <a:lnTo>
                    <a:pt x="7315" y="8087"/>
                  </a:lnTo>
                  <a:lnTo>
                    <a:pt x="7296" y="8114"/>
                  </a:lnTo>
                  <a:lnTo>
                    <a:pt x="7275" y="8139"/>
                  </a:lnTo>
                  <a:lnTo>
                    <a:pt x="7250" y="8160"/>
                  </a:lnTo>
                  <a:lnTo>
                    <a:pt x="7223" y="8179"/>
                  </a:lnTo>
                  <a:lnTo>
                    <a:pt x="7194" y="8193"/>
                  </a:lnTo>
                  <a:lnTo>
                    <a:pt x="7163" y="8203"/>
                  </a:lnTo>
                  <a:lnTo>
                    <a:pt x="7131" y="8210"/>
                  </a:lnTo>
                  <a:lnTo>
                    <a:pt x="7098" y="8212"/>
                  </a:lnTo>
                  <a:lnTo>
                    <a:pt x="1914" y="8212"/>
                  </a:lnTo>
                  <a:lnTo>
                    <a:pt x="1881" y="8210"/>
                  </a:lnTo>
                  <a:lnTo>
                    <a:pt x="1849" y="8203"/>
                  </a:lnTo>
                  <a:lnTo>
                    <a:pt x="1818" y="8193"/>
                  </a:lnTo>
                  <a:lnTo>
                    <a:pt x="1789" y="8179"/>
                  </a:lnTo>
                  <a:lnTo>
                    <a:pt x="1762" y="8160"/>
                  </a:lnTo>
                  <a:lnTo>
                    <a:pt x="1737" y="8139"/>
                  </a:lnTo>
                  <a:lnTo>
                    <a:pt x="1716" y="8114"/>
                  </a:lnTo>
                  <a:lnTo>
                    <a:pt x="1697" y="8087"/>
                  </a:lnTo>
                  <a:lnTo>
                    <a:pt x="1683" y="8058"/>
                  </a:lnTo>
                  <a:lnTo>
                    <a:pt x="1673" y="8027"/>
                  </a:lnTo>
                  <a:lnTo>
                    <a:pt x="1666" y="7995"/>
                  </a:lnTo>
                  <a:lnTo>
                    <a:pt x="1664" y="7962"/>
                  </a:lnTo>
                  <a:lnTo>
                    <a:pt x="1664" y="1050"/>
                  </a:lnTo>
                  <a:lnTo>
                    <a:pt x="1666" y="1017"/>
                  </a:lnTo>
                  <a:lnTo>
                    <a:pt x="1673" y="985"/>
                  </a:lnTo>
                  <a:lnTo>
                    <a:pt x="1683" y="954"/>
                  </a:lnTo>
                  <a:lnTo>
                    <a:pt x="1697" y="925"/>
                  </a:lnTo>
                  <a:lnTo>
                    <a:pt x="1716" y="898"/>
                  </a:lnTo>
                  <a:lnTo>
                    <a:pt x="1737" y="873"/>
                  </a:lnTo>
                  <a:lnTo>
                    <a:pt x="1762" y="852"/>
                  </a:lnTo>
                  <a:lnTo>
                    <a:pt x="1789" y="833"/>
                  </a:lnTo>
                  <a:lnTo>
                    <a:pt x="1818" y="819"/>
                  </a:lnTo>
                  <a:lnTo>
                    <a:pt x="1849" y="809"/>
                  </a:lnTo>
                  <a:lnTo>
                    <a:pt x="1881" y="802"/>
                  </a:lnTo>
                  <a:lnTo>
                    <a:pt x="1914" y="800"/>
                  </a:lnTo>
                  <a:lnTo>
                    <a:pt x="5617" y="800"/>
                  </a:lnTo>
                  <a:lnTo>
                    <a:pt x="5650" y="802"/>
                  </a:lnTo>
                  <a:lnTo>
                    <a:pt x="5682" y="809"/>
                  </a:lnTo>
                  <a:lnTo>
                    <a:pt x="5713" y="819"/>
                  </a:lnTo>
                  <a:lnTo>
                    <a:pt x="5742" y="833"/>
                  </a:lnTo>
                  <a:lnTo>
                    <a:pt x="5769" y="852"/>
                  </a:lnTo>
                  <a:lnTo>
                    <a:pt x="5794" y="873"/>
                  </a:lnTo>
                  <a:lnTo>
                    <a:pt x="7275" y="2354"/>
                  </a:lnTo>
                  <a:lnTo>
                    <a:pt x="7296" y="2379"/>
                  </a:lnTo>
                  <a:lnTo>
                    <a:pt x="7315" y="2406"/>
                  </a:lnTo>
                  <a:lnTo>
                    <a:pt x="7329" y="2435"/>
                  </a:lnTo>
                  <a:lnTo>
                    <a:pt x="7339" y="2466"/>
                  </a:lnTo>
                  <a:lnTo>
                    <a:pt x="7346" y="2498"/>
                  </a:lnTo>
                  <a:close/>
                  <a:moveTo>
                    <a:pt x="5376" y="2596"/>
                  </a:moveTo>
                  <a:lnTo>
                    <a:pt x="5369" y="2564"/>
                  </a:lnTo>
                  <a:lnTo>
                    <a:pt x="5367" y="2531"/>
                  </a:lnTo>
                  <a:lnTo>
                    <a:pt x="5367" y="1300"/>
                  </a:lnTo>
                  <a:lnTo>
                    <a:pt x="2164" y="1300"/>
                  </a:lnTo>
                  <a:lnTo>
                    <a:pt x="2164" y="7712"/>
                  </a:lnTo>
                  <a:lnTo>
                    <a:pt x="6848" y="7712"/>
                  </a:lnTo>
                  <a:lnTo>
                    <a:pt x="6848" y="2781"/>
                  </a:lnTo>
                  <a:lnTo>
                    <a:pt x="5617" y="2781"/>
                  </a:lnTo>
                  <a:lnTo>
                    <a:pt x="5584" y="2779"/>
                  </a:lnTo>
                  <a:lnTo>
                    <a:pt x="5552" y="2772"/>
                  </a:lnTo>
                  <a:lnTo>
                    <a:pt x="5521" y="2762"/>
                  </a:lnTo>
                  <a:lnTo>
                    <a:pt x="5492" y="2748"/>
                  </a:lnTo>
                  <a:lnTo>
                    <a:pt x="5465" y="2729"/>
                  </a:lnTo>
                  <a:lnTo>
                    <a:pt x="5440" y="2708"/>
                  </a:lnTo>
                  <a:lnTo>
                    <a:pt x="5419" y="2683"/>
                  </a:lnTo>
                  <a:lnTo>
                    <a:pt x="5400" y="2656"/>
                  </a:lnTo>
                  <a:lnTo>
                    <a:pt x="5386" y="2627"/>
                  </a:lnTo>
                  <a:lnTo>
                    <a:pt x="5376" y="2596"/>
                  </a:lnTo>
                  <a:close/>
                  <a:moveTo>
                    <a:pt x="5867" y="2281"/>
                  </a:moveTo>
                  <a:lnTo>
                    <a:pt x="6494" y="2281"/>
                  </a:lnTo>
                  <a:lnTo>
                    <a:pt x="5867" y="1654"/>
                  </a:lnTo>
                  <a:lnTo>
                    <a:pt x="5867" y="2281"/>
                  </a:lnTo>
                  <a:close/>
                  <a:moveTo>
                    <a:pt x="5427" y="3905"/>
                  </a:moveTo>
                  <a:lnTo>
                    <a:pt x="5409" y="3911"/>
                  </a:lnTo>
                  <a:lnTo>
                    <a:pt x="5390" y="3915"/>
                  </a:lnTo>
                  <a:lnTo>
                    <a:pt x="5370" y="3916"/>
                  </a:lnTo>
                  <a:lnTo>
                    <a:pt x="2902" y="3916"/>
                  </a:lnTo>
                  <a:lnTo>
                    <a:pt x="2882" y="3915"/>
                  </a:lnTo>
                  <a:lnTo>
                    <a:pt x="2863" y="3911"/>
                  </a:lnTo>
                  <a:lnTo>
                    <a:pt x="2845" y="3905"/>
                  </a:lnTo>
                  <a:lnTo>
                    <a:pt x="2827" y="3896"/>
                  </a:lnTo>
                  <a:lnTo>
                    <a:pt x="2811" y="3885"/>
                  </a:lnTo>
                  <a:lnTo>
                    <a:pt x="2796" y="3872"/>
                  </a:lnTo>
                  <a:lnTo>
                    <a:pt x="2783" y="3857"/>
                  </a:lnTo>
                  <a:lnTo>
                    <a:pt x="2772" y="3841"/>
                  </a:lnTo>
                  <a:lnTo>
                    <a:pt x="2763" y="3823"/>
                  </a:lnTo>
                  <a:lnTo>
                    <a:pt x="2757" y="3805"/>
                  </a:lnTo>
                  <a:lnTo>
                    <a:pt x="2753" y="3786"/>
                  </a:lnTo>
                  <a:lnTo>
                    <a:pt x="2752" y="3766"/>
                  </a:lnTo>
                  <a:lnTo>
                    <a:pt x="2753" y="3746"/>
                  </a:lnTo>
                  <a:lnTo>
                    <a:pt x="2757" y="3727"/>
                  </a:lnTo>
                  <a:lnTo>
                    <a:pt x="2763" y="3709"/>
                  </a:lnTo>
                  <a:lnTo>
                    <a:pt x="2772" y="3691"/>
                  </a:lnTo>
                  <a:lnTo>
                    <a:pt x="2783" y="3675"/>
                  </a:lnTo>
                  <a:lnTo>
                    <a:pt x="2796" y="3660"/>
                  </a:lnTo>
                  <a:lnTo>
                    <a:pt x="2811" y="3647"/>
                  </a:lnTo>
                  <a:lnTo>
                    <a:pt x="2827" y="3636"/>
                  </a:lnTo>
                  <a:lnTo>
                    <a:pt x="2845" y="3627"/>
                  </a:lnTo>
                  <a:lnTo>
                    <a:pt x="2863" y="3621"/>
                  </a:lnTo>
                  <a:lnTo>
                    <a:pt x="2882" y="3617"/>
                  </a:lnTo>
                  <a:lnTo>
                    <a:pt x="2902" y="3616"/>
                  </a:lnTo>
                  <a:lnTo>
                    <a:pt x="5370" y="3616"/>
                  </a:lnTo>
                  <a:lnTo>
                    <a:pt x="5390" y="3617"/>
                  </a:lnTo>
                  <a:lnTo>
                    <a:pt x="5409" y="3621"/>
                  </a:lnTo>
                  <a:lnTo>
                    <a:pt x="5427" y="3627"/>
                  </a:lnTo>
                  <a:lnTo>
                    <a:pt x="5445" y="3636"/>
                  </a:lnTo>
                  <a:lnTo>
                    <a:pt x="5461" y="3647"/>
                  </a:lnTo>
                  <a:lnTo>
                    <a:pt x="5476" y="3660"/>
                  </a:lnTo>
                  <a:lnTo>
                    <a:pt x="5489" y="3675"/>
                  </a:lnTo>
                  <a:lnTo>
                    <a:pt x="5500" y="3691"/>
                  </a:lnTo>
                  <a:lnTo>
                    <a:pt x="5509" y="3709"/>
                  </a:lnTo>
                  <a:lnTo>
                    <a:pt x="5515" y="3727"/>
                  </a:lnTo>
                  <a:lnTo>
                    <a:pt x="5519" y="3746"/>
                  </a:lnTo>
                  <a:lnTo>
                    <a:pt x="5520" y="3766"/>
                  </a:lnTo>
                  <a:lnTo>
                    <a:pt x="5519" y="3786"/>
                  </a:lnTo>
                  <a:lnTo>
                    <a:pt x="5515" y="3805"/>
                  </a:lnTo>
                  <a:lnTo>
                    <a:pt x="5509" y="3823"/>
                  </a:lnTo>
                  <a:lnTo>
                    <a:pt x="5500" y="3841"/>
                  </a:lnTo>
                  <a:lnTo>
                    <a:pt x="5489" y="3857"/>
                  </a:lnTo>
                  <a:lnTo>
                    <a:pt x="5476" y="3872"/>
                  </a:lnTo>
                  <a:lnTo>
                    <a:pt x="5461" y="3885"/>
                  </a:lnTo>
                  <a:lnTo>
                    <a:pt x="5445" y="3896"/>
                  </a:lnTo>
                  <a:lnTo>
                    <a:pt x="5427" y="3905"/>
                  </a:lnTo>
                  <a:close/>
                  <a:moveTo>
                    <a:pt x="4687" y="4892"/>
                  </a:moveTo>
                  <a:lnTo>
                    <a:pt x="4669" y="4898"/>
                  </a:lnTo>
                  <a:lnTo>
                    <a:pt x="4650" y="4902"/>
                  </a:lnTo>
                  <a:lnTo>
                    <a:pt x="4630" y="4903"/>
                  </a:lnTo>
                  <a:lnTo>
                    <a:pt x="2902" y="4903"/>
                  </a:lnTo>
                  <a:lnTo>
                    <a:pt x="2882" y="4902"/>
                  </a:lnTo>
                  <a:lnTo>
                    <a:pt x="2863" y="4898"/>
                  </a:lnTo>
                  <a:lnTo>
                    <a:pt x="2845" y="4892"/>
                  </a:lnTo>
                  <a:lnTo>
                    <a:pt x="2827" y="4883"/>
                  </a:lnTo>
                  <a:lnTo>
                    <a:pt x="2811" y="4872"/>
                  </a:lnTo>
                  <a:lnTo>
                    <a:pt x="2796" y="4859"/>
                  </a:lnTo>
                  <a:lnTo>
                    <a:pt x="2783" y="4844"/>
                  </a:lnTo>
                  <a:lnTo>
                    <a:pt x="2772" y="4828"/>
                  </a:lnTo>
                  <a:lnTo>
                    <a:pt x="2763" y="4810"/>
                  </a:lnTo>
                  <a:lnTo>
                    <a:pt x="2757" y="4792"/>
                  </a:lnTo>
                  <a:lnTo>
                    <a:pt x="2753" y="4773"/>
                  </a:lnTo>
                  <a:lnTo>
                    <a:pt x="2752" y="4753"/>
                  </a:lnTo>
                  <a:lnTo>
                    <a:pt x="2753" y="4733"/>
                  </a:lnTo>
                  <a:lnTo>
                    <a:pt x="2757" y="4714"/>
                  </a:lnTo>
                  <a:lnTo>
                    <a:pt x="2763" y="4696"/>
                  </a:lnTo>
                  <a:lnTo>
                    <a:pt x="2772" y="4678"/>
                  </a:lnTo>
                  <a:lnTo>
                    <a:pt x="2783" y="4662"/>
                  </a:lnTo>
                  <a:lnTo>
                    <a:pt x="2796" y="4647"/>
                  </a:lnTo>
                  <a:lnTo>
                    <a:pt x="2811" y="4634"/>
                  </a:lnTo>
                  <a:lnTo>
                    <a:pt x="2827" y="4623"/>
                  </a:lnTo>
                  <a:lnTo>
                    <a:pt x="2845" y="4614"/>
                  </a:lnTo>
                  <a:lnTo>
                    <a:pt x="2863" y="4608"/>
                  </a:lnTo>
                  <a:lnTo>
                    <a:pt x="2882" y="4604"/>
                  </a:lnTo>
                  <a:lnTo>
                    <a:pt x="2902" y="4603"/>
                  </a:lnTo>
                  <a:lnTo>
                    <a:pt x="4630" y="4603"/>
                  </a:lnTo>
                  <a:lnTo>
                    <a:pt x="4650" y="4604"/>
                  </a:lnTo>
                  <a:lnTo>
                    <a:pt x="4669" y="4608"/>
                  </a:lnTo>
                  <a:lnTo>
                    <a:pt x="4687" y="4614"/>
                  </a:lnTo>
                  <a:lnTo>
                    <a:pt x="4705" y="4623"/>
                  </a:lnTo>
                  <a:lnTo>
                    <a:pt x="4721" y="4634"/>
                  </a:lnTo>
                  <a:lnTo>
                    <a:pt x="4736" y="4647"/>
                  </a:lnTo>
                  <a:lnTo>
                    <a:pt x="4749" y="4662"/>
                  </a:lnTo>
                  <a:lnTo>
                    <a:pt x="4760" y="4678"/>
                  </a:lnTo>
                  <a:lnTo>
                    <a:pt x="4769" y="4696"/>
                  </a:lnTo>
                  <a:lnTo>
                    <a:pt x="4775" y="4714"/>
                  </a:lnTo>
                  <a:lnTo>
                    <a:pt x="4779" y="4733"/>
                  </a:lnTo>
                  <a:lnTo>
                    <a:pt x="4780" y="4753"/>
                  </a:lnTo>
                  <a:lnTo>
                    <a:pt x="4779" y="4773"/>
                  </a:lnTo>
                  <a:lnTo>
                    <a:pt x="4775" y="4792"/>
                  </a:lnTo>
                  <a:lnTo>
                    <a:pt x="4769" y="4810"/>
                  </a:lnTo>
                  <a:lnTo>
                    <a:pt x="4760" y="4828"/>
                  </a:lnTo>
                  <a:lnTo>
                    <a:pt x="4749" y="4844"/>
                  </a:lnTo>
                  <a:lnTo>
                    <a:pt x="4736" y="4859"/>
                  </a:lnTo>
                  <a:lnTo>
                    <a:pt x="4721" y="4872"/>
                  </a:lnTo>
                  <a:lnTo>
                    <a:pt x="4705" y="4883"/>
                  </a:lnTo>
                  <a:lnTo>
                    <a:pt x="4687" y="489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oogle Shape;230;p4"/>
          <p:cNvGrpSpPr/>
          <p:nvPr/>
        </p:nvGrpSpPr>
        <p:grpSpPr>
          <a:xfrm>
            <a:off x="742252" y="1769449"/>
            <a:ext cx="589280" cy="589280"/>
            <a:chOff x="742252" y="2677838"/>
            <a:chExt cx="589280" cy="589280"/>
          </a:xfrm>
        </p:grpSpPr>
        <p:sp>
          <p:nvSpPr>
            <p:cNvPr id="231" name="Google Shape;231;p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000"/>
                  </a:moveTo>
                  <a:lnTo>
                    <a:pt x="5929" y="6162"/>
                  </a:lnTo>
                  <a:lnTo>
                    <a:pt x="4071" y="7324"/>
                  </a:lnTo>
                  <a:lnTo>
                    <a:pt x="4071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411"/>
                  </a:moveTo>
                  <a:lnTo>
                    <a:pt x="7806" y="2444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162" y="800"/>
                  </a:lnTo>
                  <a:lnTo>
                    <a:pt x="6195" y="802"/>
                  </a:lnTo>
                  <a:lnTo>
                    <a:pt x="6227" y="809"/>
                  </a:lnTo>
                  <a:lnTo>
                    <a:pt x="6258" y="819"/>
                  </a:lnTo>
                  <a:lnTo>
                    <a:pt x="6287" y="833"/>
                  </a:lnTo>
                  <a:lnTo>
                    <a:pt x="6314" y="852"/>
                  </a:lnTo>
                  <a:lnTo>
                    <a:pt x="6339" y="873"/>
                  </a:lnTo>
                  <a:lnTo>
                    <a:pt x="7733" y="2267"/>
                  </a:lnTo>
                  <a:lnTo>
                    <a:pt x="7754" y="2292"/>
                  </a:lnTo>
                  <a:lnTo>
                    <a:pt x="7773" y="2319"/>
                  </a:lnTo>
                  <a:lnTo>
                    <a:pt x="7787" y="2348"/>
                  </a:lnTo>
                  <a:lnTo>
                    <a:pt x="7797" y="2379"/>
                  </a:lnTo>
                  <a:lnTo>
                    <a:pt x="7804" y="2411"/>
                  </a:lnTo>
                  <a:close/>
                  <a:moveTo>
                    <a:pt x="5914" y="2477"/>
                  </a:moveTo>
                  <a:lnTo>
                    <a:pt x="5912" y="2444"/>
                  </a:lnTo>
                  <a:lnTo>
                    <a:pt x="5912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694"/>
                  </a:lnTo>
                  <a:lnTo>
                    <a:pt x="6162" y="2694"/>
                  </a:lnTo>
                  <a:lnTo>
                    <a:pt x="6129" y="2692"/>
                  </a:lnTo>
                  <a:lnTo>
                    <a:pt x="6097" y="2685"/>
                  </a:lnTo>
                  <a:lnTo>
                    <a:pt x="6066" y="2675"/>
                  </a:lnTo>
                  <a:lnTo>
                    <a:pt x="6037" y="2661"/>
                  </a:lnTo>
                  <a:lnTo>
                    <a:pt x="6010" y="2642"/>
                  </a:lnTo>
                  <a:lnTo>
                    <a:pt x="5985" y="2621"/>
                  </a:lnTo>
                  <a:lnTo>
                    <a:pt x="5964" y="2596"/>
                  </a:lnTo>
                  <a:lnTo>
                    <a:pt x="5945" y="2569"/>
                  </a:lnTo>
                  <a:lnTo>
                    <a:pt x="5931" y="2540"/>
                  </a:lnTo>
                  <a:lnTo>
                    <a:pt x="5921" y="2509"/>
                  </a:lnTo>
                  <a:lnTo>
                    <a:pt x="5914" y="2477"/>
                  </a:lnTo>
                  <a:close/>
                  <a:moveTo>
                    <a:pt x="6412" y="2194"/>
                  </a:moveTo>
                  <a:lnTo>
                    <a:pt x="6952" y="2194"/>
                  </a:lnTo>
                  <a:lnTo>
                    <a:pt x="6412" y="1654"/>
                  </a:lnTo>
                  <a:lnTo>
                    <a:pt x="6412" y="2194"/>
                  </a:lnTo>
                  <a:close/>
                  <a:moveTo>
                    <a:pt x="3947" y="7341"/>
                  </a:moveTo>
                  <a:lnTo>
                    <a:pt x="3946" y="7324"/>
                  </a:lnTo>
                  <a:lnTo>
                    <a:pt x="3946" y="5000"/>
                  </a:lnTo>
                  <a:lnTo>
                    <a:pt x="3947" y="4983"/>
                  </a:lnTo>
                  <a:lnTo>
                    <a:pt x="3950" y="4967"/>
                  </a:lnTo>
                  <a:lnTo>
                    <a:pt x="3956" y="4951"/>
                  </a:lnTo>
                  <a:lnTo>
                    <a:pt x="3963" y="4937"/>
                  </a:lnTo>
                  <a:lnTo>
                    <a:pt x="3973" y="4923"/>
                  </a:lnTo>
                  <a:lnTo>
                    <a:pt x="3984" y="4910"/>
                  </a:lnTo>
                  <a:lnTo>
                    <a:pt x="3996" y="4900"/>
                  </a:lnTo>
                  <a:lnTo>
                    <a:pt x="4010" y="4891"/>
                  </a:lnTo>
                  <a:lnTo>
                    <a:pt x="4025" y="4884"/>
                  </a:lnTo>
                  <a:lnTo>
                    <a:pt x="4041" y="4879"/>
                  </a:lnTo>
                  <a:lnTo>
                    <a:pt x="4058" y="4876"/>
                  </a:lnTo>
                  <a:lnTo>
                    <a:pt x="4074" y="4875"/>
                  </a:lnTo>
                  <a:lnTo>
                    <a:pt x="4091" y="4877"/>
                  </a:lnTo>
                  <a:lnTo>
                    <a:pt x="4107" y="4880"/>
                  </a:lnTo>
                  <a:lnTo>
                    <a:pt x="4123" y="4886"/>
                  </a:lnTo>
                  <a:lnTo>
                    <a:pt x="4137" y="4894"/>
                  </a:lnTo>
                  <a:lnTo>
                    <a:pt x="5995" y="6056"/>
                  </a:lnTo>
                  <a:lnTo>
                    <a:pt x="6009" y="6066"/>
                  </a:lnTo>
                  <a:lnTo>
                    <a:pt x="6021" y="6078"/>
                  </a:lnTo>
                  <a:lnTo>
                    <a:pt x="6032" y="6091"/>
                  </a:lnTo>
                  <a:lnTo>
                    <a:pt x="6040" y="6105"/>
                  </a:lnTo>
                  <a:lnTo>
                    <a:pt x="6047" y="6121"/>
                  </a:lnTo>
                  <a:lnTo>
                    <a:pt x="6051" y="6137"/>
                  </a:lnTo>
                  <a:lnTo>
                    <a:pt x="6054" y="6154"/>
                  </a:lnTo>
                  <a:lnTo>
                    <a:pt x="6054" y="6170"/>
                  </a:lnTo>
                  <a:lnTo>
                    <a:pt x="6051" y="6187"/>
                  </a:lnTo>
                  <a:lnTo>
                    <a:pt x="6047" y="6203"/>
                  </a:lnTo>
                  <a:lnTo>
                    <a:pt x="6040" y="6219"/>
                  </a:lnTo>
                  <a:lnTo>
                    <a:pt x="6032" y="6233"/>
                  </a:lnTo>
                  <a:lnTo>
                    <a:pt x="6021" y="6246"/>
                  </a:lnTo>
                  <a:lnTo>
                    <a:pt x="6009" y="6258"/>
                  </a:lnTo>
                  <a:lnTo>
                    <a:pt x="5995" y="6268"/>
                  </a:lnTo>
                  <a:lnTo>
                    <a:pt x="4137" y="7430"/>
                  </a:lnTo>
                  <a:lnTo>
                    <a:pt x="4123" y="7438"/>
                  </a:lnTo>
                  <a:lnTo>
                    <a:pt x="4107" y="7444"/>
                  </a:lnTo>
                  <a:lnTo>
                    <a:pt x="4091" y="7447"/>
                  </a:lnTo>
                  <a:lnTo>
                    <a:pt x="4074" y="7449"/>
                  </a:lnTo>
                  <a:lnTo>
                    <a:pt x="4058" y="7448"/>
                  </a:lnTo>
                  <a:lnTo>
                    <a:pt x="4041" y="7445"/>
                  </a:lnTo>
                  <a:lnTo>
                    <a:pt x="4025" y="7440"/>
                  </a:lnTo>
                  <a:lnTo>
                    <a:pt x="4010" y="7433"/>
                  </a:lnTo>
                  <a:lnTo>
                    <a:pt x="3996" y="7424"/>
                  </a:lnTo>
                  <a:lnTo>
                    <a:pt x="3984" y="7414"/>
                  </a:lnTo>
                  <a:lnTo>
                    <a:pt x="3973" y="7401"/>
                  </a:lnTo>
                  <a:lnTo>
                    <a:pt x="3963" y="7387"/>
                  </a:lnTo>
                  <a:lnTo>
                    <a:pt x="3956" y="7373"/>
                  </a:lnTo>
                  <a:lnTo>
                    <a:pt x="3950" y="7357"/>
                  </a:lnTo>
                  <a:lnTo>
                    <a:pt x="3947" y="7341"/>
                  </a:lnTo>
                  <a:close/>
                  <a:moveTo>
                    <a:pt x="4196" y="7098"/>
                  </a:moveTo>
                  <a:lnTo>
                    <a:pt x="5693" y="6162"/>
                  </a:lnTo>
                  <a:lnTo>
                    <a:pt x="4196" y="5226"/>
                  </a:lnTo>
                  <a:lnTo>
                    <a:pt x="4196" y="709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3" name="Google Shape;233;p4"/>
          <p:cNvGrpSpPr/>
          <p:nvPr/>
        </p:nvGrpSpPr>
        <p:grpSpPr>
          <a:xfrm>
            <a:off x="2997014" y="1769449"/>
            <a:ext cx="589280" cy="589280"/>
            <a:chOff x="2997014" y="1769449"/>
            <a:chExt cx="589280" cy="589280"/>
          </a:xfrm>
        </p:grpSpPr>
        <p:sp>
          <p:nvSpPr>
            <p:cNvPr id="234" name="Google Shape;234;p4"/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6" y="5000"/>
                  </a:moveTo>
                  <a:lnTo>
                    <a:pt x="5644" y="5000"/>
                  </a:lnTo>
                  <a:lnTo>
                    <a:pt x="5652" y="5000"/>
                  </a:lnTo>
                  <a:lnTo>
                    <a:pt x="5660" y="5001"/>
                  </a:lnTo>
                  <a:lnTo>
                    <a:pt x="5668" y="5001"/>
                  </a:lnTo>
                  <a:lnTo>
                    <a:pt x="5676" y="5002"/>
                  </a:lnTo>
                  <a:lnTo>
                    <a:pt x="5684" y="5004"/>
                  </a:lnTo>
                  <a:lnTo>
                    <a:pt x="5692" y="5005"/>
                  </a:lnTo>
                  <a:lnTo>
                    <a:pt x="5700" y="5007"/>
                  </a:lnTo>
                  <a:lnTo>
                    <a:pt x="5707" y="5010"/>
                  </a:lnTo>
                  <a:lnTo>
                    <a:pt x="5715" y="5012"/>
                  </a:lnTo>
                  <a:lnTo>
                    <a:pt x="5722" y="5015"/>
                  </a:lnTo>
                  <a:lnTo>
                    <a:pt x="5730" y="5018"/>
                  </a:lnTo>
                  <a:lnTo>
                    <a:pt x="5737" y="5021"/>
                  </a:lnTo>
                  <a:lnTo>
                    <a:pt x="5744" y="5025"/>
                  </a:lnTo>
                  <a:lnTo>
                    <a:pt x="5751" y="5029"/>
                  </a:lnTo>
                  <a:lnTo>
                    <a:pt x="5758" y="5033"/>
                  </a:lnTo>
                  <a:lnTo>
                    <a:pt x="5765" y="5038"/>
                  </a:lnTo>
                  <a:lnTo>
                    <a:pt x="5771" y="5042"/>
                  </a:lnTo>
                  <a:lnTo>
                    <a:pt x="5778" y="5047"/>
                  </a:lnTo>
                  <a:lnTo>
                    <a:pt x="5784" y="5052"/>
                  </a:lnTo>
                  <a:lnTo>
                    <a:pt x="5790" y="5058"/>
                  </a:lnTo>
                  <a:lnTo>
                    <a:pt x="5796" y="5063"/>
                  </a:lnTo>
                  <a:lnTo>
                    <a:pt x="5801" y="5069"/>
                  </a:lnTo>
                  <a:lnTo>
                    <a:pt x="5807" y="5075"/>
                  </a:lnTo>
                  <a:lnTo>
                    <a:pt x="5812" y="5081"/>
                  </a:lnTo>
                  <a:lnTo>
                    <a:pt x="5817" y="5087"/>
                  </a:lnTo>
                  <a:lnTo>
                    <a:pt x="5821" y="5094"/>
                  </a:lnTo>
                  <a:lnTo>
                    <a:pt x="5826" y="5100"/>
                  </a:lnTo>
                  <a:lnTo>
                    <a:pt x="5830" y="5107"/>
                  </a:lnTo>
                  <a:lnTo>
                    <a:pt x="5834" y="5114"/>
                  </a:lnTo>
                  <a:lnTo>
                    <a:pt x="5838" y="5121"/>
                  </a:lnTo>
                  <a:lnTo>
                    <a:pt x="5841" y="5129"/>
                  </a:lnTo>
                  <a:lnTo>
                    <a:pt x="5844" y="5136"/>
                  </a:lnTo>
                  <a:lnTo>
                    <a:pt x="5847" y="5144"/>
                  </a:lnTo>
                  <a:lnTo>
                    <a:pt x="5849" y="5151"/>
                  </a:lnTo>
                  <a:lnTo>
                    <a:pt x="5852" y="5159"/>
                  </a:lnTo>
                  <a:lnTo>
                    <a:pt x="5854" y="5167"/>
                  </a:lnTo>
                  <a:lnTo>
                    <a:pt x="5855" y="5175"/>
                  </a:lnTo>
                  <a:lnTo>
                    <a:pt x="5857" y="5183"/>
                  </a:lnTo>
                  <a:lnTo>
                    <a:pt x="5858" y="5191"/>
                  </a:lnTo>
                  <a:lnTo>
                    <a:pt x="5858" y="5199"/>
                  </a:lnTo>
                  <a:lnTo>
                    <a:pt x="5859" y="5207"/>
                  </a:lnTo>
                  <a:lnTo>
                    <a:pt x="5859" y="5215"/>
                  </a:lnTo>
                  <a:lnTo>
                    <a:pt x="5859" y="5966"/>
                  </a:lnTo>
                  <a:lnTo>
                    <a:pt x="5859" y="5974"/>
                  </a:lnTo>
                  <a:lnTo>
                    <a:pt x="5858" y="5982"/>
                  </a:lnTo>
                  <a:lnTo>
                    <a:pt x="5858" y="5990"/>
                  </a:lnTo>
                  <a:lnTo>
                    <a:pt x="5857" y="5998"/>
                  </a:lnTo>
                  <a:lnTo>
                    <a:pt x="5855" y="6006"/>
                  </a:lnTo>
                  <a:lnTo>
                    <a:pt x="5854" y="6014"/>
                  </a:lnTo>
                  <a:lnTo>
                    <a:pt x="5852" y="6022"/>
                  </a:lnTo>
                  <a:lnTo>
                    <a:pt x="5849" y="6030"/>
                  </a:lnTo>
                  <a:lnTo>
                    <a:pt x="5847" y="6037"/>
                  </a:lnTo>
                  <a:lnTo>
                    <a:pt x="5844" y="6045"/>
                  </a:lnTo>
                  <a:lnTo>
                    <a:pt x="5841" y="6052"/>
                  </a:lnTo>
                  <a:lnTo>
                    <a:pt x="5838" y="6060"/>
                  </a:lnTo>
                  <a:lnTo>
                    <a:pt x="5834" y="6067"/>
                  </a:lnTo>
                  <a:lnTo>
                    <a:pt x="5830" y="6074"/>
                  </a:lnTo>
                  <a:lnTo>
                    <a:pt x="5826" y="6081"/>
                  </a:lnTo>
                  <a:lnTo>
                    <a:pt x="5821" y="6087"/>
                  </a:lnTo>
                  <a:lnTo>
                    <a:pt x="5817" y="6094"/>
                  </a:lnTo>
                  <a:lnTo>
                    <a:pt x="5812" y="6100"/>
                  </a:lnTo>
                  <a:lnTo>
                    <a:pt x="5807" y="6106"/>
                  </a:lnTo>
                  <a:lnTo>
                    <a:pt x="5801" y="6112"/>
                  </a:lnTo>
                  <a:lnTo>
                    <a:pt x="5796" y="6118"/>
                  </a:lnTo>
                  <a:lnTo>
                    <a:pt x="5790" y="6123"/>
                  </a:lnTo>
                  <a:lnTo>
                    <a:pt x="5784" y="6129"/>
                  </a:lnTo>
                  <a:lnTo>
                    <a:pt x="5778" y="6134"/>
                  </a:lnTo>
                  <a:lnTo>
                    <a:pt x="5771" y="6139"/>
                  </a:lnTo>
                  <a:lnTo>
                    <a:pt x="5765" y="6143"/>
                  </a:lnTo>
                  <a:lnTo>
                    <a:pt x="5758" y="6148"/>
                  </a:lnTo>
                  <a:lnTo>
                    <a:pt x="5751" y="6152"/>
                  </a:lnTo>
                  <a:lnTo>
                    <a:pt x="5744" y="6156"/>
                  </a:lnTo>
                  <a:lnTo>
                    <a:pt x="5737" y="6160"/>
                  </a:lnTo>
                  <a:lnTo>
                    <a:pt x="5730" y="6163"/>
                  </a:lnTo>
                  <a:lnTo>
                    <a:pt x="5722" y="6166"/>
                  </a:lnTo>
                  <a:lnTo>
                    <a:pt x="5715" y="6169"/>
                  </a:lnTo>
                  <a:lnTo>
                    <a:pt x="5707" y="6171"/>
                  </a:lnTo>
                  <a:lnTo>
                    <a:pt x="5700" y="6174"/>
                  </a:lnTo>
                  <a:lnTo>
                    <a:pt x="5692" y="6176"/>
                  </a:lnTo>
                  <a:lnTo>
                    <a:pt x="5684" y="6177"/>
                  </a:lnTo>
                  <a:lnTo>
                    <a:pt x="5676" y="6179"/>
                  </a:lnTo>
                  <a:lnTo>
                    <a:pt x="5668" y="6180"/>
                  </a:lnTo>
                  <a:lnTo>
                    <a:pt x="5660" y="6180"/>
                  </a:lnTo>
                  <a:lnTo>
                    <a:pt x="5652" y="6181"/>
                  </a:lnTo>
                  <a:lnTo>
                    <a:pt x="5644" y="6181"/>
                  </a:lnTo>
                  <a:lnTo>
                    <a:pt x="4356" y="6181"/>
                  </a:lnTo>
                  <a:lnTo>
                    <a:pt x="4348" y="6181"/>
                  </a:lnTo>
                  <a:lnTo>
                    <a:pt x="4340" y="6180"/>
                  </a:lnTo>
                  <a:lnTo>
                    <a:pt x="4332" y="6180"/>
                  </a:lnTo>
                  <a:lnTo>
                    <a:pt x="4324" y="6179"/>
                  </a:lnTo>
                  <a:lnTo>
                    <a:pt x="4316" y="6177"/>
                  </a:lnTo>
                  <a:lnTo>
                    <a:pt x="4308" y="6176"/>
                  </a:lnTo>
                  <a:lnTo>
                    <a:pt x="4300" y="6174"/>
                  </a:lnTo>
                  <a:lnTo>
                    <a:pt x="4293" y="6171"/>
                  </a:lnTo>
                  <a:lnTo>
                    <a:pt x="4285" y="6169"/>
                  </a:lnTo>
                  <a:lnTo>
                    <a:pt x="4278" y="6166"/>
                  </a:lnTo>
                  <a:lnTo>
                    <a:pt x="4270" y="6163"/>
                  </a:lnTo>
                  <a:lnTo>
                    <a:pt x="4263" y="6160"/>
                  </a:lnTo>
                  <a:lnTo>
                    <a:pt x="4256" y="6156"/>
                  </a:lnTo>
                  <a:lnTo>
                    <a:pt x="4249" y="6152"/>
                  </a:lnTo>
                  <a:lnTo>
                    <a:pt x="4242" y="6148"/>
                  </a:lnTo>
                  <a:lnTo>
                    <a:pt x="4235" y="6143"/>
                  </a:lnTo>
                  <a:lnTo>
                    <a:pt x="4229" y="6139"/>
                  </a:lnTo>
                  <a:lnTo>
                    <a:pt x="4222" y="6134"/>
                  </a:lnTo>
                  <a:lnTo>
                    <a:pt x="4216" y="6129"/>
                  </a:lnTo>
                  <a:lnTo>
                    <a:pt x="4210" y="6123"/>
                  </a:lnTo>
                  <a:lnTo>
                    <a:pt x="4204" y="6118"/>
                  </a:lnTo>
                  <a:lnTo>
                    <a:pt x="4199" y="6112"/>
                  </a:lnTo>
                  <a:lnTo>
                    <a:pt x="4193" y="6106"/>
                  </a:lnTo>
                  <a:lnTo>
                    <a:pt x="4188" y="6100"/>
                  </a:lnTo>
                  <a:lnTo>
                    <a:pt x="4183" y="6094"/>
                  </a:lnTo>
                  <a:lnTo>
                    <a:pt x="4179" y="6087"/>
                  </a:lnTo>
                  <a:lnTo>
                    <a:pt x="4174" y="6081"/>
                  </a:lnTo>
                  <a:lnTo>
                    <a:pt x="4170" y="6074"/>
                  </a:lnTo>
                  <a:lnTo>
                    <a:pt x="4166" y="6067"/>
                  </a:lnTo>
                  <a:lnTo>
                    <a:pt x="4162" y="6060"/>
                  </a:lnTo>
                  <a:lnTo>
                    <a:pt x="4159" y="6052"/>
                  </a:lnTo>
                  <a:lnTo>
                    <a:pt x="4156" y="6045"/>
                  </a:lnTo>
                  <a:lnTo>
                    <a:pt x="4153" y="6037"/>
                  </a:lnTo>
                  <a:lnTo>
                    <a:pt x="4151" y="6030"/>
                  </a:lnTo>
                  <a:lnTo>
                    <a:pt x="4148" y="6022"/>
                  </a:lnTo>
                  <a:lnTo>
                    <a:pt x="4146" y="6014"/>
                  </a:lnTo>
                  <a:lnTo>
                    <a:pt x="4145" y="6006"/>
                  </a:lnTo>
                  <a:lnTo>
                    <a:pt x="4143" y="5998"/>
                  </a:lnTo>
                  <a:lnTo>
                    <a:pt x="4142" y="5990"/>
                  </a:lnTo>
                  <a:lnTo>
                    <a:pt x="4142" y="5982"/>
                  </a:lnTo>
                  <a:lnTo>
                    <a:pt x="4141" y="5974"/>
                  </a:lnTo>
                  <a:lnTo>
                    <a:pt x="4141" y="5966"/>
                  </a:lnTo>
                  <a:lnTo>
                    <a:pt x="4141" y="5215"/>
                  </a:lnTo>
                  <a:lnTo>
                    <a:pt x="4141" y="5207"/>
                  </a:lnTo>
                  <a:lnTo>
                    <a:pt x="4142" y="5199"/>
                  </a:lnTo>
                  <a:lnTo>
                    <a:pt x="4142" y="5191"/>
                  </a:lnTo>
                  <a:lnTo>
                    <a:pt x="4143" y="5183"/>
                  </a:lnTo>
                  <a:lnTo>
                    <a:pt x="4145" y="5175"/>
                  </a:lnTo>
                  <a:lnTo>
                    <a:pt x="4146" y="5167"/>
                  </a:lnTo>
                  <a:lnTo>
                    <a:pt x="4148" y="5159"/>
                  </a:lnTo>
                  <a:lnTo>
                    <a:pt x="4151" y="5151"/>
                  </a:lnTo>
                  <a:lnTo>
                    <a:pt x="4153" y="5144"/>
                  </a:lnTo>
                  <a:lnTo>
                    <a:pt x="4156" y="5136"/>
                  </a:lnTo>
                  <a:lnTo>
                    <a:pt x="4159" y="5129"/>
                  </a:lnTo>
                  <a:lnTo>
                    <a:pt x="4162" y="5121"/>
                  </a:lnTo>
                  <a:lnTo>
                    <a:pt x="4166" y="5114"/>
                  </a:lnTo>
                  <a:lnTo>
                    <a:pt x="4170" y="5107"/>
                  </a:lnTo>
                  <a:lnTo>
                    <a:pt x="4174" y="5100"/>
                  </a:lnTo>
                  <a:lnTo>
                    <a:pt x="4179" y="5094"/>
                  </a:lnTo>
                  <a:lnTo>
                    <a:pt x="4183" y="5087"/>
                  </a:lnTo>
                  <a:lnTo>
                    <a:pt x="4188" y="5081"/>
                  </a:lnTo>
                  <a:lnTo>
                    <a:pt x="4193" y="5075"/>
                  </a:lnTo>
                  <a:lnTo>
                    <a:pt x="4199" y="5069"/>
                  </a:lnTo>
                  <a:lnTo>
                    <a:pt x="4204" y="5063"/>
                  </a:lnTo>
                  <a:lnTo>
                    <a:pt x="4210" y="5058"/>
                  </a:lnTo>
                  <a:lnTo>
                    <a:pt x="4216" y="5052"/>
                  </a:lnTo>
                  <a:lnTo>
                    <a:pt x="4222" y="5047"/>
                  </a:lnTo>
                  <a:lnTo>
                    <a:pt x="4229" y="5042"/>
                  </a:lnTo>
                  <a:lnTo>
                    <a:pt x="4235" y="5038"/>
                  </a:lnTo>
                  <a:lnTo>
                    <a:pt x="4242" y="5033"/>
                  </a:lnTo>
                  <a:lnTo>
                    <a:pt x="4249" y="5029"/>
                  </a:lnTo>
                  <a:lnTo>
                    <a:pt x="4256" y="5025"/>
                  </a:lnTo>
                  <a:lnTo>
                    <a:pt x="4263" y="5021"/>
                  </a:lnTo>
                  <a:lnTo>
                    <a:pt x="4270" y="5018"/>
                  </a:lnTo>
                  <a:lnTo>
                    <a:pt x="4278" y="5015"/>
                  </a:lnTo>
                  <a:lnTo>
                    <a:pt x="4285" y="5012"/>
                  </a:lnTo>
                  <a:lnTo>
                    <a:pt x="4293" y="5010"/>
                  </a:lnTo>
                  <a:lnTo>
                    <a:pt x="4300" y="5007"/>
                  </a:lnTo>
                  <a:lnTo>
                    <a:pt x="4308" y="5005"/>
                  </a:lnTo>
                  <a:lnTo>
                    <a:pt x="4316" y="5004"/>
                  </a:lnTo>
                  <a:lnTo>
                    <a:pt x="4324" y="5002"/>
                  </a:lnTo>
                  <a:lnTo>
                    <a:pt x="4332" y="5001"/>
                  </a:lnTo>
                  <a:lnTo>
                    <a:pt x="4340" y="5001"/>
                  </a:lnTo>
                  <a:lnTo>
                    <a:pt x="4348" y="5000"/>
                  </a:lnTo>
                  <a:lnTo>
                    <a:pt x="4356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8" y="2424"/>
                  </a:moveTo>
                  <a:lnTo>
                    <a:pt x="6538" y="3032"/>
                  </a:lnTo>
                  <a:lnTo>
                    <a:pt x="8113" y="3032"/>
                  </a:lnTo>
                  <a:lnTo>
                    <a:pt x="8118" y="3032"/>
                  </a:lnTo>
                  <a:lnTo>
                    <a:pt x="8138" y="3032"/>
                  </a:lnTo>
                  <a:lnTo>
                    <a:pt x="8147" y="3033"/>
                  </a:lnTo>
                  <a:lnTo>
                    <a:pt x="8167" y="3034"/>
                  </a:lnTo>
                  <a:lnTo>
                    <a:pt x="8177" y="3035"/>
                  </a:lnTo>
                  <a:lnTo>
                    <a:pt x="8197" y="3037"/>
                  </a:lnTo>
                  <a:lnTo>
                    <a:pt x="8206" y="3038"/>
                  </a:lnTo>
                  <a:lnTo>
                    <a:pt x="8226" y="3040"/>
                  </a:lnTo>
                  <a:lnTo>
                    <a:pt x="8235" y="3042"/>
                  </a:lnTo>
                  <a:lnTo>
                    <a:pt x="8255" y="3045"/>
                  </a:lnTo>
                  <a:lnTo>
                    <a:pt x="8264" y="3047"/>
                  </a:lnTo>
                  <a:lnTo>
                    <a:pt x="8284" y="3051"/>
                  </a:lnTo>
                  <a:lnTo>
                    <a:pt x="8293" y="3053"/>
                  </a:lnTo>
                  <a:lnTo>
                    <a:pt x="8312" y="3058"/>
                  </a:lnTo>
                  <a:lnTo>
                    <a:pt x="8321" y="3060"/>
                  </a:lnTo>
                  <a:lnTo>
                    <a:pt x="8340" y="3066"/>
                  </a:lnTo>
                  <a:lnTo>
                    <a:pt x="8349" y="3068"/>
                  </a:lnTo>
                  <a:lnTo>
                    <a:pt x="8368" y="3075"/>
                  </a:lnTo>
                  <a:lnTo>
                    <a:pt x="8377" y="3078"/>
                  </a:lnTo>
                  <a:lnTo>
                    <a:pt x="8396" y="3085"/>
                  </a:lnTo>
                  <a:lnTo>
                    <a:pt x="8405" y="3088"/>
                  </a:lnTo>
                  <a:lnTo>
                    <a:pt x="8423" y="3096"/>
                  </a:lnTo>
                  <a:lnTo>
                    <a:pt x="8432" y="3099"/>
                  </a:lnTo>
                  <a:lnTo>
                    <a:pt x="8450" y="3108"/>
                  </a:lnTo>
                  <a:lnTo>
                    <a:pt x="8458" y="3112"/>
                  </a:lnTo>
                  <a:lnTo>
                    <a:pt x="8476" y="3121"/>
                  </a:lnTo>
                  <a:lnTo>
                    <a:pt x="8485" y="3125"/>
                  </a:lnTo>
                  <a:lnTo>
                    <a:pt x="8502" y="3135"/>
                  </a:lnTo>
                  <a:lnTo>
                    <a:pt x="8512" y="3140"/>
                  </a:lnTo>
                  <a:lnTo>
                    <a:pt x="8529" y="3151"/>
                  </a:lnTo>
                  <a:lnTo>
                    <a:pt x="8537" y="3156"/>
                  </a:lnTo>
                  <a:lnTo>
                    <a:pt x="8553" y="3167"/>
                  </a:lnTo>
                  <a:lnTo>
                    <a:pt x="8561" y="3172"/>
                  </a:lnTo>
                  <a:lnTo>
                    <a:pt x="8577" y="3184"/>
                  </a:lnTo>
                  <a:lnTo>
                    <a:pt x="8585" y="3189"/>
                  </a:lnTo>
                  <a:lnTo>
                    <a:pt x="8601" y="3201"/>
                  </a:lnTo>
                  <a:lnTo>
                    <a:pt x="8608" y="3207"/>
                  </a:lnTo>
                  <a:lnTo>
                    <a:pt x="8623" y="3220"/>
                  </a:lnTo>
                  <a:lnTo>
                    <a:pt x="8630" y="3226"/>
                  </a:lnTo>
                  <a:lnTo>
                    <a:pt x="8645" y="3239"/>
                  </a:lnTo>
                  <a:lnTo>
                    <a:pt x="8652" y="3246"/>
                  </a:lnTo>
                  <a:lnTo>
                    <a:pt x="8667" y="3260"/>
                  </a:lnTo>
                  <a:lnTo>
                    <a:pt x="8673" y="3266"/>
                  </a:lnTo>
                  <a:lnTo>
                    <a:pt x="8687" y="3281"/>
                  </a:lnTo>
                  <a:lnTo>
                    <a:pt x="8693" y="3288"/>
                  </a:lnTo>
                  <a:lnTo>
                    <a:pt x="8707" y="3303"/>
                  </a:lnTo>
                  <a:lnTo>
                    <a:pt x="8713" y="3310"/>
                  </a:lnTo>
                  <a:lnTo>
                    <a:pt x="8726" y="3325"/>
                  </a:lnTo>
                  <a:lnTo>
                    <a:pt x="8731" y="3332"/>
                  </a:lnTo>
                  <a:lnTo>
                    <a:pt x="8744" y="3348"/>
                  </a:lnTo>
                  <a:lnTo>
                    <a:pt x="8749" y="3356"/>
                  </a:lnTo>
                  <a:lnTo>
                    <a:pt x="8761" y="3372"/>
                  </a:lnTo>
                  <a:lnTo>
                    <a:pt x="8766" y="3380"/>
                  </a:lnTo>
                  <a:lnTo>
                    <a:pt x="8777" y="3397"/>
                  </a:lnTo>
                  <a:lnTo>
                    <a:pt x="8782" y="3405"/>
                  </a:lnTo>
                  <a:lnTo>
                    <a:pt x="8792" y="3423"/>
                  </a:lnTo>
                  <a:lnTo>
                    <a:pt x="8797" y="3430"/>
                  </a:lnTo>
                  <a:lnTo>
                    <a:pt x="8806" y="3447"/>
                  </a:lnTo>
                  <a:lnTo>
                    <a:pt x="8811" y="3456"/>
                  </a:lnTo>
                  <a:lnTo>
                    <a:pt x="8820" y="3473"/>
                  </a:lnTo>
                  <a:lnTo>
                    <a:pt x="8824" y="3482"/>
                  </a:lnTo>
                  <a:lnTo>
                    <a:pt x="8832" y="3500"/>
                  </a:lnTo>
                  <a:lnTo>
                    <a:pt x="8836" y="3509"/>
                  </a:lnTo>
                  <a:lnTo>
                    <a:pt x="8844" y="3527"/>
                  </a:lnTo>
                  <a:lnTo>
                    <a:pt x="8847" y="3536"/>
                  </a:lnTo>
                  <a:lnTo>
                    <a:pt x="8854" y="3555"/>
                  </a:lnTo>
                  <a:lnTo>
                    <a:pt x="8857" y="3564"/>
                  </a:lnTo>
                  <a:lnTo>
                    <a:pt x="8864" y="3583"/>
                  </a:lnTo>
                  <a:lnTo>
                    <a:pt x="8866" y="3592"/>
                  </a:lnTo>
                  <a:lnTo>
                    <a:pt x="8872" y="3611"/>
                  </a:lnTo>
                  <a:lnTo>
                    <a:pt x="8874" y="3620"/>
                  </a:lnTo>
                  <a:lnTo>
                    <a:pt x="8879" y="3639"/>
                  </a:lnTo>
                  <a:lnTo>
                    <a:pt x="8881" y="3648"/>
                  </a:lnTo>
                  <a:lnTo>
                    <a:pt x="8885" y="3668"/>
                  </a:lnTo>
                  <a:lnTo>
                    <a:pt x="8887" y="3677"/>
                  </a:lnTo>
                  <a:lnTo>
                    <a:pt x="8890" y="3697"/>
                  </a:lnTo>
                  <a:lnTo>
                    <a:pt x="8892" y="3706"/>
                  </a:lnTo>
                  <a:lnTo>
                    <a:pt x="8894" y="3726"/>
                  </a:lnTo>
                  <a:lnTo>
                    <a:pt x="8895" y="3735"/>
                  </a:lnTo>
                  <a:lnTo>
                    <a:pt x="8897" y="3755"/>
                  </a:lnTo>
                  <a:lnTo>
                    <a:pt x="8898" y="3765"/>
                  </a:lnTo>
                  <a:lnTo>
                    <a:pt x="8899" y="3785"/>
                  </a:lnTo>
                  <a:lnTo>
                    <a:pt x="8900" y="3794"/>
                  </a:lnTo>
                  <a:lnTo>
                    <a:pt x="8900" y="3814"/>
                  </a:lnTo>
                  <a:lnTo>
                    <a:pt x="8900" y="3819"/>
                  </a:lnTo>
                  <a:lnTo>
                    <a:pt x="8900" y="7469"/>
                  </a:lnTo>
                  <a:lnTo>
                    <a:pt x="8900" y="7474"/>
                  </a:lnTo>
                  <a:lnTo>
                    <a:pt x="8900" y="7494"/>
                  </a:lnTo>
                  <a:lnTo>
                    <a:pt x="8899" y="7503"/>
                  </a:lnTo>
                  <a:lnTo>
                    <a:pt x="8898" y="7523"/>
                  </a:lnTo>
                  <a:lnTo>
                    <a:pt x="8897" y="7533"/>
                  </a:lnTo>
                  <a:lnTo>
                    <a:pt x="8895" y="7553"/>
                  </a:lnTo>
                  <a:lnTo>
                    <a:pt x="8894" y="7562"/>
                  </a:lnTo>
                  <a:lnTo>
                    <a:pt x="8892" y="7582"/>
                  </a:lnTo>
                  <a:lnTo>
                    <a:pt x="8890" y="7591"/>
                  </a:lnTo>
                  <a:lnTo>
                    <a:pt x="8887" y="7611"/>
                  </a:lnTo>
                  <a:lnTo>
                    <a:pt x="8885" y="7620"/>
                  </a:lnTo>
                  <a:lnTo>
                    <a:pt x="8881" y="7640"/>
                  </a:lnTo>
                  <a:lnTo>
                    <a:pt x="8879" y="7649"/>
                  </a:lnTo>
                  <a:lnTo>
                    <a:pt x="8874" y="7668"/>
                  </a:lnTo>
                  <a:lnTo>
                    <a:pt x="8872" y="7677"/>
                  </a:lnTo>
                  <a:lnTo>
                    <a:pt x="8866" y="7696"/>
                  </a:lnTo>
                  <a:lnTo>
                    <a:pt x="8864" y="7705"/>
                  </a:lnTo>
                  <a:lnTo>
                    <a:pt x="8857" y="7724"/>
                  </a:lnTo>
                  <a:lnTo>
                    <a:pt x="8854" y="7733"/>
                  </a:lnTo>
                  <a:lnTo>
                    <a:pt x="8847" y="7752"/>
                  </a:lnTo>
                  <a:lnTo>
                    <a:pt x="8844" y="7761"/>
                  </a:lnTo>
                  <a:lnTo>
                    <a:pt x="8836" y="7779"/>
                  </a:lnTo>
                  <a:lnTo>
                    <a:pt x="8833" y="7788"/>
                  </a:lnTo>
                  <a:lnTo>
                    <a:pt x="8824" y="7806"/>
                  </a:lnTo>
                  <a:lnTo>
                    <a:pt x="8820" y="7814"/>
                  </a:lnTo>
                  <a:lnTo>
                    <a:pt x="8811" y="7832"/>
                  </a:lnTo>
                  <a:lnTo>
                    <a:pt x="8807" y="7841"/>
                  </a:lnTo>
                  <a:lnTo>
                    <a:pt x="8797" y="7858"/>
                  </a:lnTo>
                  <a:lnTo>
                    <a:pt x="8792" y="7868"/>
                  </a:lnTo>
                  <a:lnTo>
                    <a:pt x="8781" y="7885"/>
                  </a:lnTo>
                  <a:lnTo>
                    <a:pt x="8776" y="7893"/>
                  </a:lnTo>
                  <a:lnTo>
                    <a:pt x="8765" y="7909"/>
                  </a:lnTo>
                  <a:lnTo>
                    <a:pt x="8760" y="7917"/>
                  </a:lnTo>
                  <a:lnTo>
                    <a:pt x="8749" y="7933"/>
                  </a:lnTo>
                  <a:lnTo>
                    <a:pt x="8743" y="7941"/>
                  </a:lnTo>
                  <a:lnTo>
                    <a:pt x="8731" y="7957"/>
                  </a:lnTo>
                  <a:lnTo>
                    <a:pt x="8725" y="7964"/>
                  </a:lnTo>
                  <a:lnTo>
                    <a:pt x="8712" y="7979"/>
                  </a:lnTo>
                  <a:lnTo>
                    <a:pt x="8706" y="7986"/>
                  </a:lnTo>
                  <a:lnTo>
                    <a:pt x="8693" y="8001"/>
                  </a:lnTo>
                  <a:lnTo>
                    <a:pt x="8687" y="8008"/>
                  </a:lnTo>
                  <a:lnTo>
                    <a:pt x="8673" y="8022"/>
                  </a:lnTo>
                  <a:lnTo>
                    <a:pt x="8666" y="8029"/>
                  </a:lnTo>
                  <a:lnTo>
                    <a:pt x="8652" y="8043"/>
                  </a:lnTo>
                  <a:lnTo>
                    <a:pt x="8645" y="8049"/>
                  </a:lnTo>
                  <a:lnTo>
                    <a:pt x="8630" y="8062"/>
                  </a:lnTo>
                  <a:lnTo>
                    <a:pt x="8623" y="8068"/>
                  </a:lnTo>
                  <a:lnTo>
                    <a:pt x="8608" y="8081"/>
                  </a:lnTo>
                  <a:lnTo>
                    <a:pt x="8601" y="8087"/>
                  </a:lnTo>
                  <a:lnTo>
                    <a:pt x="8585" y="8099"/>
                  </a:lnTo>
                  <a:lnTo>
                    <a:pt x="8577" y="8105"/>
                  </a:lnTo>
                  <a:lnTo>
                    <a:pt x="8561" y="8116"/>
                  </a:lnTo>
                  <a:lnTo>
                    <a:pt x="8553" y="8121"/>
                  </a:lnTo>
                  <a:lnTo>
                    <a:pt x="8537" y="8132"/>
                  </a:lnTo>
                  <a:lnTo>
                    <a:pt x="8529" y="8137"/>
                  </a:lnTo>
                  <a:lnTo>
                    <a:pt x="8512" y="8148"/>
                  </a:lnTo>
                  <a:lnTo>
                    <a:pt x="8502" y="8153"/>
                  </a:lnTo>
                  <a:lnTo>
                    <a:pt x="8485" y="8163"/>
                  </a:lnTo>
                  <a:lnTo>
                    <a:pt x="8476" y="8167"/>
                  </a:lnTo>
                  <a:lnTo>
                    <a:pt x="8458" y="8176"/>
                  </a:lnTo>
                  <a:lnTo>
                    <a:pt x="8450" y="8180"/>
                  </a:lnTo>
                  <a:lnTo>
                    <a:pt x="8432" y="8189"/>
                  </a:lnTo>
                  <a:lnTo>
                    <a:pt x="8423" y="8192"/>
                  </a:lnTo>
                  <a:lnTo>
                    <a:pt x="8405" y="8200"/>
                  </a:lnTo>
                  <a:lnTo>
                    <a:pt x="8396" y="8203"/>
                  </a:lnTo>
                  <a:lnTo>
                    <a:pt x="8377" y="8210"/>
                  </a:lnTo>
                  <a:lnTo>
                    <a:pt x="8368" y="8213"/>
                  </a:lnTo>
                  <a:lnTo>
                    <a:pt x="8349" y="8220"/>
                  </a:lnTo>
                  <a:lnTo>
                    <a:pt x="8340" y="8222"/>
                  </a:lnTo>
                  <a:lnTo>
                    <a:pt x="8321" y="8228"/>
                  </a:lnTo>
                  <a:lnTo>
                    <a:pt x="8312" y="8230"/>
                  </a:lnTo>
                  <a:lnTo>
                    <a:pt x="8293" y="8235"/>
                  </a:lnTo>
                  <a:lnTo>
                    <a:pt x="8284" y="8237"/>
                  </a:lnTo>
                  <a:lnTo>
                    <a:pt x="8264" y="8241"/>
                  </a:lnTo>
                  <a:lnTo>
                    <a:pt x="8255" y="8243"/>
                  </a:lnTo>
                  <a:lnTo>
                    <a:pt x="8235" y="8246"/>
                  </a:lnTo>
                  <a:lnTo>
                    <a:pt x="8226" y="8248"/>
                  </a:lnTo>
                  <a:lnTo>
                    <a:pt x="8206" y="8250"/>
                  </a:lnTo>
                  <a:lnTo>
                    <a:pt x="8197" y="8251"/>
                  </a:lnTo>
                  <a:lnTo>
                    <a:pt x="8177" y="8253"/>
                  </a:lnTo>
                  <a:lnTo>
                    <a:pt x="8167" y="8254"/>
                  </a:lnTo>
                  <a:lnTo>
                    <a:pt x="8147" y="8255"/>
                  </a:lnTo>
                  <a:lnTo>
                    <a:pt x="8138" y="8256"/>
                  </a:lnTo>
                  <a:lnTo>
                    <a:pt x="8118" y="8256"/>
                  </a:lnTo>
                  <a:lnTo>
                    <a:pt x="8113" y="8256"/>
                  </a:lnTo>
                  <a:lnTo>
                    <a:pt x="1887" y="8256"/>
                  </a:lnTo>
                  <a:lnTo>
                    <a:pt x="1882" y="8256"/>
                  </a:lnTo>
                  <a:lnTo>
                    <a:pt x="1862" y="8256"/>
                  </a:lnTo>
                  <a:lnTo>
                    <a:pt x="1853" y="8255"/>
                  </a:lnTo>
                  <a:lnTo>
                    <a:pt x="1833" y="8254"/>
                  </a:lnTo>
                  <a:lnTo>
                    <a:pt x="1823" y="8253"/>
                  </a:lnTo>
                  <a:lnTo>
                    <a:pt x="1803" y="8251"/>
                  </a:lnTo>
                  <a:lnTo>
                    <a:pt x="1794" y="8250"/>
                  </a:lnTo>
                  <a:lnTo>
                    <a:pt x="1774" y="8248"/>
                  </a:lnTo>
                  <a:lnTo>
                    <a:pt x="1765" y="8246"/>
                  </a:lnTo>
                  <a:lnTo>
                    <a:pt x="1745" y="8243"/>
                  </a:lnTo>
                  <a:lnTo>
                    <a:pt x="1736" y="8241"/>
                  </a:lnTo>
                  <a:lnTo>
                    <a:pt x="1716" y="8237"/>
                  </a:lnTo>
                  <a:lnTo>
                    <a:pt x="1707" y="8235"/>
                  </a:lnTo>
                  <a:lnTo>
                    <a:pt x="1688" y="8230"/>
                  </a:lnTo>
                  <a:lnTo>
                    <a:pt x="1679" y="8228"/>
                  </a:lnTo>
                  <a:lnTo>
                    <a:pt x="1660" y="8222"/>
                  </a:lnTo>
                  <a:lnTo>
                    <a:pt x="1651" y="8220"/>
                  </a:lnTo>
                  <a:lnTo>
                    <a:pt x="1632" y="8213"/>
                  </a:lnTo>
                  <a:lnTo>
                    <a:pt x="1623" y="8210"/>
                  </a:lnTo>
                  <a:lnTo>
                    <a:pt x="1604" y="8203"/>
                  </a:lnTo>
                  <a:lnTo>
                    <a:pt x="1595" y="8200"/>
                  </a:lnTo>
                  <a:lnTo>
                    <a:pt x="1577" y="8192"/>
                  </a:lnTo>
                  <a:lnTo>
                    <a:pt x="1568" y="8189"/>
                  </a:lnTo>
                  <a:lnTo>
                    <a:pt x="1550" y="8180"/>
                  </a:lnTo>
                  <a:lnTo>
                    <a:pt x="1542" y="8176"/>
                  </a:lnTo>
                  <a:lnTo>
                    <a:pt x="1524" y="8167"/>
                  </a:lnTo>
                  <a:lnTo>
                    <a:pt x="1515" y="8163"/>
                  </a:lnTo>
                  <a:lnTo>
                    <a:pt x="1498" y="8153"/>
                  </a:lnTo>
                  <a:lnTo>
                    <a:pt x="1488" y="8148"/>
                  </a:lnTo>
                  <a:lnTo>
                    <a:pt x="1471" y="8137"/>
                  </a:lnTo>
                  <a:lnTo>
                    <a:pt x="1463" y="8132"/>
                  </a:lnTo>
                  <a:lnTo>
                    <a:pt x="1447" y="8121"/>
                  </a:lnTo>
                  <a:lnTo>
                    <a:pt x="1439" y="8116"/>
                  </a:lnTo>
                  <a:lnTo>
                    <a:pt x="1423" y="8105"/>
                  </a:lnTo>
                  <a:lnTo>
                    <a:pt x="1415" y="8099"/>
                  </a:lnTo>
                  <a:lnTo>
                    <a:pt x="1399" y="8087"/>
                  </a:lnTo>
                  <a:lnTo>
                    <a:pt x="1392" y="8081"/>
                  </a:lnTo>
                  <a:lnTo>
                    <a:pt x="1377" y="8068"/>
                  </a:lnTo>
                  <a:lnTo>
                    <a:pt x="1370" y="8062"/>
                  </a:lnTo>
                  <a:lnTo>
                    <a:pt x="1355" y="8049"/>
                  </a:lnTo>
                  <a:lnTo>
                    <a:pt x="1348" y="8043"/>
                  </a:lnTo>
                  <a:lnTo>
                    <a:pt x="1334" y="8029"/>
                  </a:lnTo>
                  <a:lnTo>
                    <a:pt x="1327" y="8022"/>
                  </a:lnTo>
                  <a:lnTo>
                    <a:pt x="1313" y="8008"/>
                  </a:lnTo>
                  <a:lnTo>
                    <a:pt x="1307" y="8001"/>
                  </a:lnTo>
                  <a:lnTo>
                    <a:pt x="1294" y="7986"/>
                  </a:lnTo>
                  <a:lnTo>
                    <a:pt x="1288" y="7979"/>
                  </a:lnTo>
                  <a:lnTo>
                    <a:pt x="1275" y="7964"/>
                  </a:lnTo>
                  <a:lnTo>
                    <a:pt x="1269" y="7957"/>
                  </a:lnTo>
                  <a:lnTo>
                    <a:pt x="1257" y="7941"/>
                  </a:lnTo>
                  <a:lnTo>
                    <a:pt x="1251" y="7933"/>
                  </a:lnTo>
                  <a:lnTo>
                    <a:pt x="1240" y="7917"/>
                  </a:lnTo>
                  <a:lnTo>
                    <a:pt x="1235" y="7909"/>
                  </a:lnTo>
                  <a:lnTo>
                    <a:pt x="1224" y="7893"/>
                  </a:lnTo>
                  <a:lnTo>
                    <a:pt x="1219" y="7885"/>
                  </a:lnTo>
                  <a:lnTo>
                    <a:pt x="1208" y="7868"/>
                  </a:lnTo>
                  <a:lnTo>
                    <a:pt x="1203" y="7858"/>
                  </a:lnTo>
                  <a:lnTo>
                    <a:pt x="1193" y="7841"/>
                  </a:lnTo>
                  <a:lnTo>
                    <a:pt x="1189" y="7832"/>
                  </a:lnTo>
                  <a:lnTo>
                    <a:pt x="1180" y="7814"/>
                  </a:lnTo>
                  <a:lnTo>
                    <a:pt x="1176" y="7806"/>
                  </a:lnTo>
                  <a:lnTo>
                    <a:pt x="1167" y="7788"/>
                  </a:lnTo>
                  <a:lnTo>
                    <a:pt x="1164" y="7779"/>
                  </a:lnTo>
                  <a:lnTo>
                    <a:pt x="1156" y="7761"/>
                  </a:lnTo>
                  <a:lnTo>
                    <a:pt x="1153" y="7752"/>
                  </a:lnTo>
                  <a:lnTo>
                    <a:pt x="1146" y="7733"/>
                  </a:lnTo>
                  <a:lnTo>
                    <a:pt x="1143" y="7724"/>
                  </a:lnTo>
                  <a:lnTo>
                    <a:pt x="1136" y="7705"/>
                  </a:lnTo>
                  <a:lnTo>
                    <a:pt x="1134" y="7696"/>
                  </a:lnTo>
                  <a:lnTo>
                    <a:pt x="1128" y="7677"/>
                  </a:lnTo>
                  <a:lnTo>
                    <a:pt x="1126" y="7668"/>
                  </a:lnTo>
                  <a:lnTo>
                    <a:pt x="1121" y="7649"/>
                  </a:lnTo>
                  <a:lnTo>
                    <a:pt x="1119" y="7640"/>
                  </a:lnTo>
                  <a:lnTo>
                    <a:pt x="1115" y="7620"/>
                  </a:lnTo>
                  <a:lnTo>
                    <a:pt x="1113" y="7611"/>
                  </a:lnTo>
                  <a:lnTo>
                    <a:pt x="1110" y="7591"/>
                  </a:lnTo>
                  <a:lnTo>
                    <a:pt x="1108" y="7582"/>
                  </a:lnTo>
                  <a:lnTo>
                    <a:pt x="1106" y="7562"/>
                  </a:lnTo>
                  <a:lnTo>
                    <a:pt x="1105" y="7553"/>
                  </a:lnTo>
                  <a:lnTo>
                    <a:pt x="1103" y="7533"/>
                  </a:lnTo>
                  <a:lnTo>
                    <a:pt x="1102" y="7523"/>
                  </a:lnTo>
                  <a:lnTo>
                    <a:pt x="1101" y="7503"/>
                  </a:lnTo>
                  <a:lnTo>
                    <a:pt x="1100" y="7494"/>
                  </a:lnTo>
                  <a:lnTo>
                    <a:pt x="1100" y="7474"/>
                  </a:lnTo>
                  <a:lnTo>
                    <a:pt x="1100" y="7469"/>
                  </a:lnTo>
                  <a:lnTo>
                    <a:pt x="1100" y="3819"/>
                  </a:lnTo>
                  <a:lnTo>
                    <a:pt x="1100" y="3814"/>
                  </a:lnTo>
                  <a:lnTo>
                    <a:pt x="1100" y="3794"/>
                  </a:lnTo>
                  <a:lnTo>
                    <a:pt x="1101" y="3785"/>
                  </a:lnTo>
                  <a:lnTo>
                    <a:pt x="1102" y="3765"/>
                  </a:lnTo>
                  <a:lnTo>
                    <a:pt x="1103" y="3755"/>
                  </a:lnTo>
                  <a:lnTo>
                    <a:pt x="1105" y="3735"/>
                  </a:lnTo>
                  <a:lnTo>
                    <a:pt x="1106" y="3726"/>
                  </a:lnTo>
                  <a:lnTo>
                    <a:pt x="1108" y="3706"/>
                  </a:lnTo>
                  <a:lnTo>
                    <a:pt x="1110" y="3697"/>
                  </a:lnTo>
                  <a:lnTo>
                    <a:pt x="1113" y="3677"/>
                  </a:lnTo>
                  <a:lnTo>
                    <a:pt x="1115" y="3668"/>
                  </a:lnTo>
                  <a:lnTo>
                    <a:pt x="1119" y="3648"/>
                  </a:lnTo>
                  <a:lnTo>
                    <a:pt x="1121" y="3639"/>
                  </a:lnTo>
                  <a:lnTo>
                    <a:pt x="1126" y="3620"/>
                  </a:lnTo>
                  <a:lnTo>
                    <a:pt x="1128" y="3611"/>
                  </a:lnTo>
                  <a:lnTo>
                    <a:pt x="1134" y="3592"/>
                  </a:lnTo>
                  <a:lnTo>
                    <a:pt x="1136" y="3583"/>
                  </a:lnTo>
                  <a:lnTo>
                    <a:pt x="1143" y="3564"/>
                  </a:lnTo>
                  <a:lnTo>
                    <a:pt x="1146" y="3555"/>
                  </a:lnTo>
                  <a:lnTo>
                    <a:pt x="1153" y="3536"/>
                  </a:lnTo>
                  <a:lnTo>
                    <a:pt x="1156" y="3527"/>
                  </a:lnTo>
                  <a:lnTo>
                    <a:pt x="1164" y="3509"/>
                  </a:lnTo>
                  <a:lnTo>
                    <a:pt x="1168" y="3500"/>
                  </a:lnTo>
                  <a:lnTo>
                    <a:pt x="1176" y="3482"/>
                  </a:lnTo>
                  <a:lnTo>
                    <a:pt x="1180" y="3473"/>
                  </a:lnTo>
                  <a:lnTo>
                    <a:pt x="1189" y="3456"/>
                  </a:lnTo>
                  <a:lnTo>
                    <a:pt x="1194" y="3447"/>
                  </a:lnTo>
                  <a:lnTo>
                    <a:pt x="1203" y="3430"/>
                  </a:lnTo>
                  <a:lnTo>
                    <a:pt x="1208" y="3423"/>
                  </a:lnTo>
                  <a:lnTo>
                    <a:pt x="1218" y="3405"/>
                  </a:lnTo>
                  <a:lnTo>
                    <a:pt x="1223" y="3397"/>
                  </a:lnTo>
                  <a:lnTo>
                    <a:pt x="1234" y="3380"/>
                  </a:lnTo>
                  <a:lnTo>
                    <a:pt x="1239" y="3372"/>
                  </a:lnTo>
                  <a:lnTo>
                    <a:pt x="1251" y="3356"/>
                  </a:lnTo>
                  <a:lnTo>
                    <a:pt x="1256" y="3348"/>
                  </a:lnTo>
                  <a:lnTo>
                    <a:pt x="1269" y="3332"/>
                  </a:lnTo>
                  <a:lnTo>
                    <a:pt x="1274" y="3325"/>
                  </a:lnTo>
                  <a:lnTo>
                    <a:pt x="1287" y="3310"/>
                  </a:lnTo>
                  <a:lnTo>
                    <a:pt x="1293" y="3303"/>
                  </a:lnTo>
                  <a:lnTo>
                    <a:pt x="1307" y="3288"/>
                  </a:lnTo>
                  <a:lnTo>
                    <a:pt x="1313" y="3281"/>
                  </a:lnTo>
                  <a:lnTo>
                    <a:pt x="1327" y="3266"/>
                  </a:lnTo>
                  <a:lnTo>
                    <a:pt x="1333" y="3260"/>
                  </a:lnTo>
                  <a:lnTo>
                    <a:pt x="1348" y="3246"/>
                  </a:lnTo>
                  <a:lnTo>
                    <a:pt x="1355" y="3239"/>
                  </a:lnTo>
                  <a:lnTo>
                    <a:pt x="1370" y="3226"/>
                  </a:lnTo>
                  <a:lnTo>
                    <a:pt x="1377" y="3220"/>
                  </a:lnTo>
                  <a:lnTo>
                    <a:pt x="1392" y="3207"/>
                  </a:lnTo>
                  <a:lnTo>
                    <a:pt x="1399" y="3201"/>
                  </a:lnTo>
                  <a:lnTo>
                    <a:pt x="1415" y="3189"/>
                  </a:lnTo>
                  <a:lnTo>
                    <a:pt x="1423" y="3184"/>
                  </a:lnTo>
                  <a:lnTo>
                    <a:pt x="1439" y="3172"/>
                  </a:lnTo>
                  <a:lnTo>
                    <a:pt x="1447" y="3167"/>
                  </a:lnTo>
                  <a:lnTo>
                    <a:pt x="1463" y="3156"/>
                  </a:lnTo>
                  <a:lnTo>
                    <a:pt x="1471" y="3151"/>
                  </a:lnTo>
                  <a:lnTo>
                    <a:pt x="1488" y="3140"/>
                  </a:lnTo>
                  <a:lnTo>
                    <a:pt x="1498" y="3135"/>
                  </a:lnTo>
                  <a:lnTo>
                    <a:pt x="1515" y="3125"/>
                  </a:lnTo>
                  <a:lnTo>
                    <a:pt x="1524" y="3121"/>
                  </a:lnTo>
                  <a:lnTo>
                    <a:pt x="1542" y="3112"/>
                  </a:lnTo>
                  <a:lnTo>
                    <a:pt x="1550" y="3108"/>
                  </a:lnTo>
                  <a:lnTo>
                    <a:pt x="1568" y="3099"/>
                  </a:lnTo>
                  <a:lnTo>
                    <a:pt x="1577" y="3096"/>
                  </a:lnTo>
                  <a:lnTo>
                    <a:pt x="1595" y="3088"/>
                  </a:lnTo>
                  <a:lnTo>
                    <a:pt x="1604" y="3085"/>
                  </a:lnTo>
                  <a:lnTo>
                    <a:pt x="1623" y="3078"/>
                  </a:lnTo>
                  <a:lnTo>
                    <a:pt x="1632" y="3075"/>
                  </a:lnTo>
                  <a:lnTo>
                    <a:pt x="1651" y="3068"/>
                  </a:lnTo>
                  <a:lnTo>
                    <a:pt x="1660" y="3066"/>
                  </a:lnTo>
                  <a:lnTo>
                    <a:pt x="1679" y="3060"/>
                  </a:lnTo>
                  <a:lnTo>
                    <a:pt x="1688" y="3058"/>
                  </a:lnTo>
                  <a:lnTo>
                    <a:pt x="1707" y="3053"/>
                  </a:lnTo>
                  <a:lnTo>
                    <a:pt x="1716" y="3051"/>
                  </a:lnTo>
                  <a:lnTo>
                    <a:pt x="1736" y="3047"/>
                  </a:lnTo>
                  <a:lnTo>
                    <a:pt x="1745" y="3045"/>
                  </a:lnTo>
                  <a:lnTo>
                    <a:pt x="1765" y="3042"/>
                  </a:lnTo>
                  <a:lnTo>
                    <a:pt x="1774" y="3040"/>
                  </a:lnTo>
                  <a:lnTo>
                    <a:pt x="1794" y="3038"/>
                  </a:lnTo>
                  <a:lnTo>
                    <a:pt x="1803" y="3037"/>
                  </a:lnTo>
                  <a:lnTo>
                    <a:pt x="1823" y="3035"/>
                  </a:lnTo>
                  <a:lnTo>
                    <a:pt x="1833" y="3034"/>
                  </a:lnTo>
                  <a:lnTo>
                    <a:pt x="1853" y="3033"/>
                  </a:lnTo>
                  <a:lnTo>
                    <a:pt x="1862" y="3032"/>
                  </a:lnTo>
                  <a:lnTo>
                    <a:pt x="1882" y="3032"/>
                  </a:lnTo>
                  <a:lnTo>
                    <a:pt x="1887" y="3032"/>
                  </a:lnTo>
                  <a:lnTo>
                    <a:pt x="3462" y="3032"/>
                  </a:lnTo>
                  <a:lnTo>
                    <a:pt x="3462" y="2424"/>
                  </a:lnTo>
                  <a:lnTo>
                    <a:pt x="3462" y="2419"/>
                  </a:lnTo>
                  <a:lnTo>
                    <a:pt x="3462" y="2403"/>
                  </a:lnTo>
                  <a:lnTo>
                    <a:pt x="3463" y="2394"/>
                  </a:lnTo>
                  <a:lnTo>
                    <a:pt x="3464" y="2378"/>
                  </a:lnTo>
                  <a:lnTo>
                    <a:pt x="3464" y="2368"/>
                  </a:lnTo>
                  <a:lnTo>
                    <a:pt x="3466" y="2352"/>
                  </a:lnTo>
                  <a:lnTo>
                    <a:pt x="3467" y="2343"/>
                  </a:lnTo>
                  <a:lnTo>
                    <a:pt x="3469" y="2327"/>
                  </a:lnTo>
                  <a:lnTo>
                    <a:pt x="3470" y="2318"/>
                  </a:lnTo>
                  <a:lnTo>
                    <a:pt x="3473" y="2302"/>
                  </a:lnTo>
                  <a:lnTo>
                    <a:pt x="3475" y="2293"/>
                  </a:lnTo>
                  <a:lnTo>
                    <a:pt x="3478" y="2277"/>
                  </a:lnTo>
                  <a:lnTo>
                    <a:pt x="3480" y="2268"/>
                  </a:lnTo>
                  <a:lnTo>
                    <a:pt x="3484" y="2252"/>
                  </a:lnTo>
                  <a:lnTo>
                    <a:pt x="3486" y="2244"/>
                  </a:lnTo>
                  <a:lnTo>
                    <a:pt x="3491" y="2228"/>
                  </a:lnTo>
                  <a:lnTo>
                    <a:pt x="3493" y="2219"/>
                  </a:lnTo>
                  <a:lnTo>
                    <a:pt x="3498" y="2204"/>
                  </a:lnTo>
                  <a:lnTo>
                    <a:pt x="3501" y="2195"/>
                  </a:lnTo>
                  <a:lnTo>
                    <a:pt x="3507" y="2180"/>
                  </a:lnTo>
                  <a:lnTo>
                    <a:pt x="3510" y="2172"/>
                  </a:lnTo>
                  <a:lnTo>
                    <a:pt x="3516" y="2157"/>
                  </a:lnTo>
                  <a:lnTo>
                    <a:pt x="3520" y="2149"/>
                  </a:lnTo>
                  <a:lnTo>
                    <a:pt x="3527" y="2134"/>
                  </a:lnTo>
                  <a:lnTo>
                    <a:pt x="3530" y="2126"/>
                  </a:lnTo>
                  <a:lnTo>
                    <a:pt x="3538" y="2112"/>
                  </a:lnTo>
                  <a:lnTo>
                    <a:pt x="3542" y="2103"/>
                  </a:lnTo>
                  <a:lnTo>
                    <a:pt x="3550" y="2089"/>
                  </a:lnTo>
                  <a:lnTo>
                    <a:pt x="3555" y="2079"/>
                  </a:lnTo>
                  <a:lnTo>
                    <a:pt x="3564" y="2065"/>
                  </a:lnTo>
                  <a:lnTo>
                    <a:pt x="3569" y="2058"/>
                  </a:lnTo>
                  <a:lnTo>
                    <a:pt x="3578" y="2044"/>
                  </a:lnTo>
                  <a:lnTo>
                    <a:pt x="3583" y="2037"/>
                  </a:lnTo>
                  <a:lnTo>
                    <a:pt x="3592" y="2024"/>
                  </a:lnTo>
                  <a:lnTo>
                    <a:pt x="3597" y="2016"/>
                  </a:lnTo>
                  <a:lnTo>
                    <a:pt x="3607" y="2004"/>
                  </a:lnTo>
                  <a:lnTo>
                    <a:pt x="3613" y="1997"/>
                  </a:lnTo>
                  <a:lnTo>
                    <a:pt x="3623" y="1984"/>
                  </a:lnTo>
                  <a:lnTo>
                    <a:pt x="3629" y="1977"/>
                  </a:lnTo>
                  <a:lnTo>
                    <a:pt x="3640" y="1965"/>
                  </a:lnTo>
                  <a:lnTo>
                    <a:pt x="3646" y="1959"/>
                  </a:lnTo>
                  <a:lnTo>
                    <a:pt x="3657" y="1947"/>
                  </a:lnTo>
                  <a:lnTo>
                    <a:pt x="3663" y="1940"/>
                  </a:lnTo>
                  <a:lnTo>
                    <a:pt x="3675" y="1929"/>
                  </a:lnTo>
                  <a:lnTo>
                    <a:pt x="3682" y="1923"/>
                  </a:lnTo>
                  <a:lnTo>
                    <a:pt x="3694" y="1912"/>
                  </a:lnTo>
                  <a:lnTo>
                    <a:pt x="3701" y="1906"/>
                  </a:lnTo>
                  <a:lnTo>
                    <a:pt x="3713" y="1896"/>
                  </a:lnTo>
                  <a:lnTo>
                    <a:pt x="3721" y="1890"/>
                  </a:lnTo>
                  <a:lnTo>
                    <a:pt x="3733" y="1880"/>
                  </a:lnTo>
                  <a:lnTo>
                    <a:pt x="3741" y="1874"/>
                  </a:lnTo>
                  <a:lnTo>
                    <a:pt x="3754" y="1865"/>
                  </a:lnTo>
                  <a:lnTo>
                    <a:pt x="3762" y="1859"/>
                  </a:lnTo>
                  <a:lnTo>
                    <a:pt x="3776" y="1851"/>
                  </a:lnTo>
                  <a:lnTo>
                    <a:pt x="3784" y="1845"/>
                  </a:lnTo>
                  <a:lnTo>
                    <a:pt x="3798" y="1837"/>
                  </a:lnTo>
                  <a:lnTo>
                    <a:pt x="3805" y="1833"/>
                  </a:lnTo>
                  <a:lnTo>
                    <a:pt x="3820" y="1825"/>
                  </a:lnTo>
                  <a:lnTo>
                    <a:pt x="3828" y="1821"/>
                  </a:lnTo>
                  <a:lnTo>
                    <a:pt x="3842" y="1814"/>
                  </a:lnTo>
                  <a:lnTo>
                    <a:pt x="3850" y="1810"/>
                  </a:lnTo>
                  <a:lnTo>
                    <a:pt x="3865" y="1803"/>
                  </a:lnTo>
                  <a:lnTo>
                    <a:pt x="3874" y="1799"/>
                  </a:lnTo>
                  <a:lnTo>
                    <a:pt x="3889" y="1793"/>
                  </a:lnTo>
                  <a:lnTo>
                    <a:pt x="3897" y="1790"/>
                  </a:lnTo>
                  <a:lnTo>
                    <a:pt x="3912" y="1784"/>
                  </a:lnTo>
                  <a:lnTo>
                    <a:pt x="3921" y="1781"/>
                  </a:lnTo>
                  <a:lnTo>
                    <a:pt x="3936" y="1776"/>
                  </a:lnTo>
                  <a:lnTo>
                    <a:pt x="3945" y="1773"/>
                  </a:lnTo>
                  <a:lnTo>
                    <a:pt x="3961" y="1769"/>
                  </a:lnTo>
                  <a:lnTo>
                    <a:pt x="3969" y="1766"/>
                  </a:lnTo>
                  <a:lnTo>
                    <a:pt x="3985" y="1762"/>
                  </a:lnTo>
                  <a:lnTo>
                    <a:pt x="3994" y="1760"/>
                  </a:lnTo>
                  <a:lnTo>
                    <a:pt x="4010" y="1757"/>
                  </a:lnTo>
                  <a:lnTo>
                    <a:pt x="4019" y="1755"/>
                  </a:lnTo>
                  <a:lnTo>
                    <a:pt x="4035" y="1752"/>
                  </a:lnTo>
                  <a:lnTo>
                    <a:pt x="4044" y="1751"/>
                  </a:lnTo>
                  <a:lnTo>
                    <a:pt x="4060" y="1749"/>
                  </a:lnTo>
                  <a:lnTo>
                    <a:pt x="4069" y="1748"/>
                  </a:lnTo>
                  <a:lnTo>
                    <a:pt x="4085" y="1746"/>
                  </a:lnTo>
                  <a:lnTo>
                    <a:pt x="4095" y="1746"/>
                  </a:lnTo>
                  <a:lnTo>
                    <a:pt x="4111" y="1745"/>
                  </a:lnTo>
                  <a:lnTo>
                    <a:pt x="4120" y="1744"/>
                  </a:lnTo>
                  <a:lnTo>
                    <a:pt x="4136" y="1744"/>
                  </a:lnTo>
                  <a:lnTo>
                    <a:pt x="4141" y="1744"/>
                  </a:lnTo>
                  <a:lnTo>
                    <a:pt x="5859" y="1744"/>
                  </a:lnTo>
                  <a:lnTo>
                    <a:pt x="5864" y="1744"/>
                  </a:lnTo>
                  <a:lnTo>
                    <a:pt x="5880" y="1744"/>
                  </a:lnTo>
                  <a:lnTo>
                    <a:pt x="5889" y="1745"/>
                  </a:lnTo>
                  <a:lnTo>
                    <a:pt x="5905" y="1746"/>
                  </a:lnTo>
                  <a:lnTo>
                    <a:pt x="5915" y="1746"/>
                  </a:lnTo>
                  <a:lnTo>
                    <a:pt x="5931" y="1748"/>
                  </a:lnTo>
                  <a:lnTo>
                    <a:pt x="5940" y="1749"/>
                  </a:lnTo>
                  <a:lnTo>
                    <a:pt x="5956" y="1751"/>
                  </a:lnTo>
                  <a:lnTo>
                    <a:pt x="5965" y="1752"/>
                  </a:lnTo>
                  <a:lnTo>
                    <a:pt x="5981" y="1755"/>
                  </a:lnTo>
                  <a:lnTo>
                    <a:pt x="5990" y="1757"/>
                  </a:lnTo>
                  <a:lnTo>
                    <a:pt x="6006" y="1760"/>
                  </a:lnTo>
                  <a:lnTo>
                    <a:pt x="6015" y="1762"/>
                  </a:lnTo>
                  <a:lnTo>
                    <a:pt x="6031" y="1766"/>
                  </a:lnTo>
                  <a:lnTo>
                    <a:pt x="6039" y="1769"/>
                  </a:lnTo>
                  <a:lnTo>
                    <a:pt x="6055" y="1773"/>
                  </a:lnTo>
                  <a:lnTo>
                    <a:pt x="6064" y="1776"/>
                  </a:lnTo>
                  <a:lnTo>
                    <a:pt x="6079" y="1781"/>
                  </a:lnTo>
                  <a:lnTo>
                    <a:pt x="6088" y="1784"/>
                  </a:lnTo>
                  <a:lnTo>
                    <a:pt x="6103" y="1790"/>
                  </a:lnTo>
                  <a:lnTo>
                    <a:pt x="6111" y="1793"/>
                  </a:lnTo>
                  <a:lnTo>
                    <a:pt x="6126" y="1799"/>
                  </a:lnTo>
                  <a:lnTo>
                    <a:pt x="6135" y="1803"/>
                  </a:lnTo>
                  <a:lnTo>
                    <a:pt x="6150" y="1810"/>
                  </a:lnTo>
                  <a:lnTo>
                    <a:pt x="6158" y="1814"/>
                  </a:lnTo>
                  <a:lnTo>
                    <a:pt x="6172" y="1821"/>
                  </a:lnTo>
                  <a:lnTo>
                    <a:pt x="6180" y="1825"/>
                  </a:lnTo>
                  <a:lnTo>
                    <a:pt x="6195" y="1833"/>
                  </a:lnTo>
                  <a:lnTo>
                    <a:pt x="6202" y="1837"/>
                  </a:lnTo>
                  <a:lnTo>
                    <a:pt x="6216" y="1845"/>
                  </a:lnTo>
                  <a:lnTo>
                    <a:pt x="6224" y="1851"/>
                  </a:lnTo>
                  <a:lnTo>
                    <a:pt x="6238" y="1859"/>
                  </a:lnTo>
                  <a:lnTo>
                    <a:pt x="6246" y="1865"/>
                  </a:lnTo>
                  <a:lnTo>
                    <a:pt x="6259" y="1874"/>
                  </a:lnTo>
                  <a:lnTo>
                    <a:pt x="6267" y="1880"/>
                  </a:lnTo>
                  <a:lnTo>
                    <a:pt x="6279" y="1890"/>
                  </a:lnTo>
                  <a:lnTo>
                    <a:pt x="6287" y="1896"/>
                  </a:lnTo>
                  <a:lnTo>
                    <a:pt x="6299" y="1906"/>
                  </a:lnTo>
                  <a:lnTo>
                    <a:pt x="6306" y="1912"/>
                  </a:lnTo>
                  <a:lnTo>
                    <a:pt x="6318" y="1923"/>
                  </a:lnTo>
                  <a:lnTo>
                    <a:pt x="6325" y="1929"/>
                  </a:lnTo>
                  <a:lnTo>
                    <a:pt x="6337" y="1940"/>
                  </a:lnTo>
                  <a:lnTo>
                    <a:pt x="6343" y="1947"/>
                  </a:lnTo>
                  <a:lnTo>
                    <a:pt x="6354" y="1959"/>
                  </a:lnTo>
                  <a:lnTo>
                    <a:pt x="6360" y="1965"/>
                  </a:lnTo>
                  <a:lnTo>
                    <a:pt x="6371" y="1977"/>
                  </a:lnTo>
                  <a:lnTo>
                    <a:pt x="6377" y="1984"/>
                  </a:lnTo>
                  <a:lnTo>
                    <a:pt x="6387" y="1997"/>
                  </a:lnTo>
                  <a:lnTo>
                    <a:pt x="6393" y="2004"/>
                  </a:lnTo>
                  <a:lnTo>
                    <a:pt x="6403" y="2016"/>
                  </a:lnTo>
                  <a:lnTo>
                    <a:pt x="6408" y="2024"/>
                  </a:lnTo>
                  <a:lnTo>
                    <a:pt x="6417" y="2037"/>
                  </a:lnTo>
                  <a:lnTo>
                    <a:pt x="6422" y="2044"/>
                  </a:lnTo>
                  <a:lnTo>
                    <a:pt x="6431" y="2058"/>
                  </a:lnTo>
                  <a:lnTo>
                    <a:pt x="6436" y="2065"/>
                  </a:lnTo>
                  <a:lnTo>
                    <a:pt x="6445" y="2079"/>
                  </a:lnTo>
                  <a:lnTo>
                    <a:pt x="6450" y="2089"/>
                  </a:lnTo>
                  <a:lnTo>
                    <a:pt x="6458" y="2103"/>
                  </a:lnTo>
                  <a:lnTo>
                    <a:pt x="6462" y="2112"/>
                  </a:lnTo>
                  <a:lnTo>
                    <a:pt x="6470" y="2126"/>
                  </a:lnTo>
                  <a:lnTo>
                    <a:pt x="6473" y="2134"/>
                  </a:lnTo>
                  <a:lnTo>
                    <a:pt x="6480" y="2149"/>
                  </a:lnTo>
                  <a:lnTo>
                    <a:pt x="6484" y="2157"/>
                  </a:lnTo>
                  <a:lnTo>
                    <a:pt x="6490" y="2172"/>
                  </a:lnTo>
                  <a:lnTo>
                    <a:pt x="6493" y="2180"/>
                  </a:lnTo>
                  <a:lnTo>
                    <a:pt x="6499" y="2195"/>
                  </a:lnTo>
                  <a:lnTo>
                    <a:pt x="6502" y="2204"/>
                  </a:lnTo>
                  <a:lnTo>
                    <a:pt x="6507" y="2219"/>
                  </a:lnTo>
                  <a:lnTo>
                    <a:pt x="6509" y="2228"/>
                  </a:lnTo>
                  <a:lnTo>
                    <a:pt x="6514" y="2244"/>
                  </a:lnTo>
                  <a:lnTo>
                    <a:pt x="6516" y="2252"/>
                  </a:lnTo>
                  <a:lnTo>
                    <a:pt x="6520" y="2268"/>
                  </a:lnTo>
                  <a:lnTo>
                    <a:pt x="6522" y="2277"/>
                  </a:lnTo>
                  <a:lnTo>
                    <a:pt x="6525" y="2293"/>
                  </a:lnTo>
                  <a:lnTo>
                    <a:pt x="6527" y="2302"/>
                  </a:lnTo>
                  <a:lnTo>
                    <a:pt x="6530" y="2318"/>
                  </a:lnTo>
                  <a:lnTo>
                    <a:pt x="6531" y="2327"/>
                  </a:lnTo>
                  <a:lnTo>
                    <a:pt x="6533" y="2343"/>
                  </a:lnTo>
                  <a:lnTo>
                    <a:pt x="6534" y="2352"/>
                  </a:lnTo>
                  <a:lnTo>
                    <a:pt x="6536" y="2368"/>
                  </a:lnTo>
                  <a:lnTo>
                    <a:pt x="6536" y="2378"/>
                  </a:lnTo>
                  <a:lnTo>
                    <a:pt x="6537" y="2394"/>
                  </a:lnTo>
                  <a:lnTo>
                    <a:pt x="6538" y="2403"/>
                  </a:lnTo>
                  <a:lnTo>
                    <a:pt x="6538" y="2419"/>
                  </a:lnTo>
                  <a:lnTo>
                    <a:pt x="6538" y="2424"/>
                  </a:lnTo>
                  <a:close/>
                  <a:moveTo>
                    <a:pt x="3712" y="3532"/>
                  </a:moveTo>
                  <a:lnTo>
                    <a:pt x="1889" y="3532"/>
                  </a:lnTo>
                  <a:lnTo>
                    <a:pt x="1876" y="3532"/>
                  </a:lnTo>
                  <a:lnTo>
                    <a:pt x="1866" y="3533"/>
                  </a:lnTo>
                  <a:lnTo>
                    <a:pt x="1855" y="3534"/>
                  </a:lnTo>
                  <a:lnTo>
                    <a:pt x="1844" y="3535"/>
                  </a:lnTo>
                  <a:lnTo>
                    <a:pt x="1834" y="3537"/>
                  </a:lnTo>
                  <a:lnTo>
                    <a:pt x="1823" y="3539"/>
                  </a:lnTo>
                  <a:lnTo>
                    <a:pt x="1813" y="3542"/>
                  </a:lnTo>
                  <a:lnTo>
                    <a:pt x="1802" y="3545"/>
                  </a:lnTo>
                  <a:lnTo>
                    <a:pt x="1792" y="3548"/>
                  </a:lnTo>
                  <a:lnTo>
                    <a:pt x="1782" y="3552"/>
                  </a:lnTo>
                  <a:lnTo>
                    <a:pt x="1772" y="3556"/>
                  </a:lnTo>
                  <a:lnTo>
                    <a:pt x="1762" y="3561"/>
                  </a:lnTo>
                  <a:lnTo>
                    <a:pt x="1752" y="3566"/>
                  </a:lnTo>
                  <a:lnTo>
                    <a:pt x="1743" y="3571"/>
                  </a:lnTo>
                  <a:lnTo>
                    <a:pt x="1734" y="3576"/>
                  </a:lnTo>
                  <a:lnTo>
                    <a:pt x="1725" y="3582"/>
                  </a:lnTo>
                  <a:lnTo>
                    <a:pt x="1717" y="3588"/>
                  </a:lnTo>
                  <a:lnTo>
                    <a:pt x="1708" y="3594"/>
                  </a:lnTo>
                  <a:lnTo>
                    <a:pt x="1700" y="3601"/>
                  </a:lnTo>
                  <a:lnTo>
                    <a:pt x="1692" y="3608"/>
                  </a:lnTo>
                  <a:lnTo>
                    <a:pt x="1684" y="3616"/>
                  </a:lnTo>
                  <a:lnTo>
                    <a:pt x="1677" y="3624"/>
                  </a:lnTo>
                  <a:lnTo>
                    <a:pt x="1670" y="3632"/>
                  </a:lnTo>
                  <a:lnTo>
                    <a:pt x="1663" y="3640"/>
                  </a:lnTo>
                  <a:lnTo>
                    <a:pt x="1656" y="3648"/>
                  </a:lnTo>
                  <a:lnTo>
                    <a:pt x="1650" y="3657"/>
                  </a:lnTo>
                  <a:lnTo>
                    <a:pt x="1644" y="3666"/>
                  </a:lnTo>
                  <a:lnTo>
                    <a:pt x="1639" y="3676"/>
                  </a:lnTo>
                  <a:lnTo>
                    <a:pt x="1633" y="3686"/>
                  </a:lnTo>
                  <a:lnTo>
                    <a:pt x="1628" y="3695"/>
                  </a:lnTo>
                  <a:lnTo>
                    <a:pt x="1624" y="3705"/>
                  </a:lnTo>
                  <a:lnTo>
                    <a:pt x="1620" y="3715"/>
                  </a:lnTo>
                  <a:lnTo>
                    <a:pt x="1616" y="3725"/>
                  </a:lnTo>
                  <a:lnTo>
                    <a:pt x="1613" y="3735"/>
                  </a:lnTo>
                  <a:lnTo>
                    <a:pt x="1610" y="3745"/>
                  </a:lnTo>
                  <a:lnTo>
                    <a:pt x="1607" y="3755"/>
                  </a:lnTo>
                  <a:lnTo>
                    <a:pt x="1605" y="3766"/>
                  </a:lnTo>
                  <a:lnTo>
                    <a:pt x="1603" y="3776"/>
                  </a:lnTo>
                  <a:lnTo>
                    <a:pt x="1602" y="3787"/>
                  </a:lnTo>
                  <a:lnTo>
                    <a:pt x="1601" y="3798"/>
                  </a:lnTo>
                  <a:lnTo>
                    <a:pt x="1600" y="3808"/>
                  </a:lnTo>
                  <a:lnTo>
                    <a:pt x="1600" y="3821"/>
                  </a:lnTo>
                  <a:lnTo>
                    <a:pt x="1600" y="7467"/>
                  </a:lnTo>
                  <a:lnTo>
                    <a:pt x="1600" y="7480"/>
                  </a:lnTo>
                  <a:lnTo>
                    <a:pt x="1601" y="7490"/>
                  </a:lnTo>
                  <a:lnTo>
                    <a:pt x="1602" y="7501"/>
                  </a:lnTo>
                  <a:lnTo>
                    <a:pt x="1603" y="7512"/>
                  </a:lnTo>
                  <a:lnTo>
                    <a:pt x="1605" y="7522"/>
                  </a:lnTo>
                  <a:lnTo>
                    <a:pt x="1607" y="7533"/>
                  </a:lnTo>
                  <a:lnTo>
                    <a:pt x="1610" y="7543"/>
                  </a:lnTo>
                  <a:lnTo>
                    <a:pt x="1613" y="7554"/>
                  </a:lnTo>
                  <a:lnTo>
                    <a:pt x="1616" y="7564"/>
                  </a:lnTo>
                  <a:lnTo>
                    <a:pt x="1620" y="7574"/>
                  </a:lnTo>
                  <a:lnTo>
                    <a:pt x="1624" y="7584"/>
                  </a:lnTo>
                  <a:lnTo>
                    <a:pt x="1629" y="7594"/>
                  </a:lnTo>
                  <a:lnTo>
                    <a:pt x="1634" y="7604"/>
                  </a:lnTo>
                  <a:lnTo>
                    <a:pt x="1639" y="7613"/>
                  </a:lnTo>
                  <a:lnTo>
                    <a:pt x="1644" y="7622"/>
                  </a:lnTo>
                  <a:lnTo>
                    <a:pt x="1650" y="7631"/>
                  </a:lnTo>
                  <a:lnTo>
                    <a:pt x="1656" y="7639"/>
                  </a:lnTo>
                  <a:lnTo>
                    <a:pt x="1662" y="7648"/>
                  </a:lnTo>
                  <a:lnTo>
                    <a:pt x="1669" y="7656"/>
                  </a:lnTo>
                  <a:lnTo>
                    <a:pt x="1677" y="7664"/>
                  </a:lnTo>
                  <a:lnTo>
                    <a:pt x="1684" y="7672"/>
                  </a:lnTo>
                  <a:lnTo>
                    <a:pt x="1692" y="7679"/>
                  </a:lnTo>
                  <a:lnTo>
                    <a:pt x="1700" y="7687"/>
                  </a:lnTo>
                  <a:lnTo>
                    <a:pt x="1708" y="7694"/>
                  </a:lnTo>
                  <a:lnTo>
                    <a:pt x="1717" y="7700"/>
                  </a:lnTo>
                  <a:lnTo>
                    <a:pt x="1725" y="7706"/>
                  </a:lnTo>
                  <a:lnTo>
                    <a:pt x="1734" y="7712"/>
                  </a:lnTo>
                  <a:lnTo>
                    <a:pt x="1743" y="7717"/>
                  </a:lnTo>
                  <a:lnTo>
                    <a:pt x="1752" y="7722"/>
                  </a:lnTo>
                  <a:lnTo>
                    <a:pt x="1762" y="7727"/>
                  </a:lnTo>
                  <a:lnTo>
                    <a:pt x="1772" y="7732"/>
                  </a:lnTo>
                  <a:lnTo>
                    <a:pt x="1782" y="7736"/>
                  </a:lnTo>
                  <a:lnTo>
                    <a:pt x="1792" y="7740"/>
                  </a:lnTo>
                  <a:lnTo>
                    <a:pt x="1802" y="7743"/>
                  </a:lnTo>
                  <a:lnTo>
                    <a:pt x="1813" y="7746"/>
                  </a:lnTo>
                  <a:lnTo>
                    <a:pt x="1823" y="7749"/>
                  </a:lnTo>
                  <a:lnTo>
                    <a:pt x="1834" y="7751"/>
                  </a:lnTo>
                  <a:lnTo>
                    <a:pt x="1844" y="7753"/>
                  </a:lnTo>
                  <a:lnTo>
                    <a:pt x="1855" y="7754"/>
                  </a:lnTo>
                  <a:lnTo>
                    <a:pt x="1866" y="7755"/>
                  </a:lnTo>
                  <a:lnTo>
                    <a:pt x="1876" y="7756"/>
                  </a:lnTo>
                  <a:lnTo>
                    <a:pt x="1889" y="7756"/>
                  </a:lnTo>
                  <a:lnTo>
                    <a:pt x="8111" y="7756"/>
                  </a:lnTo>
                  <a:lnTo>
                    <a:pt x="8124" y="7756"/>
                  </a:lnTo>
                  <a:lnTo>
                    <a:pt x="8134" y="7755"/>
                  </a:lnTo>
                  <a:lnTo>
                    <a:pt x="8145" y="7754"/>
                  </a:lnTo>
                  <a:lnTo>
                    <a:pt x="8156" y="7753"/>
                  </a:lnTo>
                  <a:lnTo>
                    <a:pt x="8166" y="7751"/>
                  </a:lnTo>
                  <a:lnTo>
                    <a:pt x="8177" y="7749"/>
                  </a:lnTo>
                  <a:lnTo>
                    <a:pt x="8187" y="7746"/>
                  </a:lnTo>
                  <a:lnTo>
                    <a:pt x="8198" y="7743"/>
                  </a:lnTo>
                  <a:lnTo>
                    <a:pt x="8208" y="7740"/>
                  </a:lnTo>
                  <a:lnTo>
                    <a:pt x="8218" y="7736"/>
                  </a:lnTo>
                  <a:lnTo>
                    <a:pt x="8228" y="7732"/>
                  </a:lnTo>
                  <a:lnTo>
                    <a:pt x="8238" y="7727"/>
                  </a:lnTo>
                  <a:lnTo>
                    <a:pt x="8248" y="7722"/>
                  </a:lnTo>
                  <a:lnTo>
                    <a:pt x="8257" y="7717"/>
                  </a:lnTo>
                  <a:lnTo>
                    <a:pt x="8266" y="7712"/>
                  </a:lnTo>
                  <a:lnTo>
                    <a:pt x="8275" y="7706"/>
                  </a:lnTo>
                  <a:lnTo>
                    <a:pt x="8283" y="7700"/>
                  </a:lnTo>
                  <a:lnTo>
                    <a:pt x="8292" y="7694"/>
                  </a:lnTo>
                  <a:lnTo>
                    <a:pt x="8300" y="7687"/>
                  </a:lnTo>
                  <a:lnTo>
                    <a:pt x="8308" y="7679"/>
                  </a:lnTo>
                  <a:lnTo>
                    <a:pt x="8316" y="7672"/>
                  </a:lnTo>
                  <a:lnTo>
                    <a:pt x="8323" y="7664"/>
                  </a:lnTo>
                  <a:lnTo>
                    <a:pt x="8331" y="7656"/>
                  </a:lnTo>
                  <a:lnTo>
                    <a:pt x="8338" y="7648"/>
                  </a:lnTo>
                  <a:lnTo>
                    <a:pt x="8344" y="7639"/>
                  </a:lnTo>
                  <a:lnTo>
                    <a:pt x="8350" y="7631"/>
                  </a:lnTo>
                  <a:lnTo>
                    <a:pt x="8356" y="7622"/>
                  </a:lnTo>
                  <a:lnTo>
                    <a:pt x="8361" y="7613"/>
                  </a:lnTo>
                  <a:lnTo>
                    <a:pt x="8366" y="7604"/>
                  </a:lnTo>
                  <a:lnTo>
                    <a:pt x="8371" y="7594"/>
                  </a:lnTo>
                  <a:lnTo>
                    <a:pt x="8376" y="7584"/>
                  </a:lnTo>
                  <a:lnTo>
                    <a:pt x="8380" y="7574"/>
                  </a:lnTo>
                  <a:lnTo>
                    <a:pt x="8384" y="7564"/>
                  </a:lnTo>
                  <a:lnTo>
                    <a:pt x="8387" y="7554"/>
                  </a:lnTo>
                  <a:lnTo>
                    <a:pt x="8390" y="7543"/>
                  </a:lnTo>
                  <a:lnTo>
                    <a:pt x="8393" y="7533"/>
                  </a:lnTo>
                  <a:lnTo>
                    <a:pt x="8395" y="7522"/>
                  </a:lnTo>
                  <a:lnTo>
                    <a:pt x="8397" y="7512"/>
                  </a:lnTo>
                  <a:lnTo>
                    <a:pt x="8398" y="7501"/>
                  </a:lnTo>
                  <a:lnTo>
                    <a:pt x="8399" y="7490"/>
                  </a:lnTo>
                  <a:lnTo>
                    <a:pt x="8400" y="7480"/>
                  </a:lnTo>
                  <a:lnTo>
                    <a:pt x="8400" y="7467"/>
                  </a:lnTo>
                  <a:lnTo>
                    <a:pt x="8400" y="3821"/>
                  </a:lnTo>
                  <a:lnTo>
                    <a:pt x="8400" y="3808"/>
                  </a:lnTo>
                  <a:lnTo>
                    <a:pt x="8399" y="3798"/>
                  </a:lnTo>
                  <a:lnTo>
                    <a:pt x="8398" y="3787"/>
                  </a:lnTo>
                  <a:lnTo>
                    <a:pt x="8397" y="3776"/>
                  </a:lnTo>
                  <a:lnTo>
                    <a:pt x="8395" y="3766"/>
                  </a:lnTo>
                  <a:lnTo>
                    <a:pt x="8393" y="3755"/>
                  </a:lnTo>
                  <a:lnTo>
                    <a:pt x="8390" y="3745"/>
                  </a:lnTo>
                  <a:lnTo>
                    <a:pt x="8387" y="3735"/>
                  </a:lnTo>
                  <a:lnTo>
                    <a:pt x="8384" y="3725"/>
                  </a:lnTo>
                  <a:lnTo>
                    <a:pt x="8380" y="3715"/>
                  </a:lnTo>
                  <a:lnTo>
                    <a:pt x="8376" y="3705"/>
                  </a:lnTo>
                  <a:lnTo>
                    <a:pt x="8372" y="3695"/>
                  </a:lnTo>
                  <a:lnTo>
                    <a:pt x="8367" y="3686"/>
                  </a:lnTo>
                  <a:lnTo>
                    <a:pt x="8361" y="3676"/>
                  </a:lnTo>
                  <a:lnTo>
                    <a:pt x="8356" y="3666"/>
                  </a:lnTo>
                  <a:lnTo>
                    <a:pt x="8350" y="3657"/>
                  </a:lnTo>
                  <a:lnTo>
                    <a:pt x="8344" y="3648"/>
                  </a:lnTo>
                  <a:lnTo>
                    <a:pt x="8337" y="3640"/>
                  </a:lnTo>
                  <a:lnTo>
                    <a:pt x="8330" y="3632"/>
                  </a:lnTo>
                  <a:lnTo>
                    <a:pt x="8323" y="3624"/>
                  </a:lnTo>
                  <a:lnTo>
                    <a:pt x="8316" y="3616"/>
                  </a:lnTo>
                  <a:lnTo>
                    <a:pt x="8308" y="3608"/>
                  </a:lnTo>
                  <a:lnTo>
                    <a:pt x="8300" y="3601"/>
                  </a:lnTo>
                  <a:lnTo>
                    <a:pt x="8292" y="3594"/>
                  </a:lnTo>
                  <a:lnTo>
                    <a:pt x="8283" y="3588"/>
                  </a:lnTo>
                  <a:lnTo>
                    <a:pt x="8275" y="3582"/>
                  </a:lnTo>
                  <a:lnTo>
                    <a:pt x="8266" y="3576"/>
                  </a:lnTo>
                  <a:lnTo>
                    <a:pt x="8257" y="3571"/>
                  </a:lnTo>
                  <a:lnTo>
                    <a:pt x="8248" y="3566"/>
                  </a:lnTo>
                  <a:lnTo>
                    <a:pt x="8238" y="3561"/>
                  </a:lnTo>
                  <a:lnTo>
                    <a:pt x="8228" y="3556"/>
                  </a:lnTo>
                  <a:lnTo>
                    <a:pt x="8218" y="3552"/>
                  </a:lnTo>
                  <a:lnTo>
                    <a:pt x="8208" y="3548"/>
                  </a:lnTo>
                  <a:lnTo>
                    <a:pt x="8198" y="3545"/>
                  </a:lnTo>
                  <a:lnTo>
                    <a:pt x="8187" y="3542"/>
                  </a:lnTo>
                  <a:lnTo>
                    <a:pt x="8177" y="3539"/>
                  </a:lnTo>
                  <a:lnTo>
                    <a:pt x="8166" y="3537"/>
                  </a:lnTo>
                  <a:lnTo>
                    <a:pt x="8156" y="3535"/>
                  </a:lnTo>
                  <a:lnTo>
                    <a:pt x="8145" y="3534"/>
                  </a:lnTo>
                  <a:lnTo>
                    <a:pt x="8134" y="3533"/>
                  </a:lnTo>
                  <a:lnTo>
                    <a:pt x="8124" y="3532"/>
                  </a:lnTo>
                  <a:lnTo>
                    <a:pt x="8111" y="3532"/>
                  </a:lnTo>
                  <a:lnTo>
                    <a:pt x="6288" y="3532"/>
                  </a:lnTo>
                  <a:lnTo>
                    <a:pt x="3712" y="3532"/>
                  </a:lnTo>
                  <a:close/>
                  <a:moveTo>
                    <a:pt x="3962" y="2417"/>
                  </a:moveTo>
                  <a:lnTo>
                    <a:pt x="3962" y="2426"/>
                  </a:lnTo>
                  <a:lnTo>
                    <a:pt x="3962" y="3032"/>
                  </a:lnTo>
                  <a:lnTo>
                    <a:pt x="6038" y="3032"/>
                  </a:lnTo>
                  <a:lnTo>
                    <a:pt x="6038" y="2426"/>
                  </a:lnTo>
                  <a:lnTo>
                    <a:pt x="6038" y="2417"/>
                  </a:lnTo>
                  <a:lnTo>
                    <a:pt x="6037" y="2410"/>
                  </a:lnTo>
                  <a:lnTo>
                    <a:pt x="6037" y="2403"/>
                  </a:lnTo>
                  <a:lnTo>
                    <a:pt x="6036" y="2397"/>
                  </a:lnTo>
                  <a:lnTo>
                    <a:pt x="6035" y="2390"/>
                  </a:lnTo>
                  <a:lnTo>
                    <a:pt x="6033" y="2383"/>
                  </a:lnTo>
                  <a:lnTo>
                    <a:pt x="6032" y="2377"/>
                  </a:lnTo>
                  <a:lnTo>
                    <a:pt x="6030" y="2370"/>
                  </a:lnTo>
                  <a:lnTo>
                    <a:pt x="6028" y="2364"/>
                  </a:lnTo>
                  <a:lnTo>
                    <a:pt x="6025" y="2357"/>
                  </a:lnTo>
                  <a:lnTo>
                    <a:pt x="6023" y="2351"/>
                  </a:lnTo>
                  <a:lnTo>
                    <a:pt x="6020" y="2345"/>
                  </a:lnTo>
                  <a:lnTo>
                    <a:pt x="6017" y="2339"/>
                  </a:lnTo>
                  <a:lnTo>
                    <a:pt x="6014" y="2334"/>
                  </a:lnTo>
                  <a:lnTo>
                    <a:pt x="6011" y="2329"/>
                  </a:lnTo>
                  <a:lnTo>
                    <a:pt x="6007" y="2323"/>
                  </a:lnTo>
                  <a:lnTo>
                    <a:pt x="6003" y="2317"/>
                  </a:lnTo>
                  <a:lnTo>
                    <a:pt x="5999" y="2312"/>
                  </a:lnTo>
                  <a:lnTo>
                    <a:pt x="5995" y="2306"/>
                  </a:lnTo>
                  <a:lnTo>
                    <a:pt x="5990" y="2301"/>
                  </a:lnTo>
                  <a:lnTo>
                    <a:pt x="5985" y="2296"/>
                  </a:lnTo>
                  <a:lnTo>
                    <a:pt x="5981" y="2292"/>
                  </a:lnTo>
                  <a:lnTo>
                    <a:pt x="5976" y="2287"/>
                  </a:lnTo>
                  <a:lnTo>
                    <a:pt x="5971" y="2283"/>
                  </a:lnTo>
                  <a:lnTo>
                    <a:pt x="5966" y="2279"/>
                  </a:lnTo>
                  <a:lnTo>
                    <a:pt x="5961" y="2276"/>
                  </a:lnTo>
                  <a:lnTo>
                    <a:pt x="5955" y="2272"/>
                  </a:lnTo>
                  <a:lnTo>
                    <a:pt x="5950" y="2269"/>
                  </a:lnTo>
                  <a:lnTo>
                    <a:pt x="5943" y="2265"/>
                  </a:lnTo>
                  <a:lnTo>
                    <a:pt x="5937" y="2262"/>
                  </a:lnTo>
                  <a:lnTo>
                    <a:pt x="5930" y="2259"/>
                  </a:lnTo>
                  <a:lnTo>
                    <a:pt x="5924" y="2257"/>
                  </a:lnTo>
                  <a:lnTo>
                    <a:pt x="5918" y="2254"/>
                  </a:lnTo>
                  <a:lnTo>
                    <a:pt x="5911" y="2252"/>
                  </a:lnTo>
                  <a:lnTo>
                    <a:pt x="5905" y="2250"/>
                  </a:lnTo>
                  <a:lnTo>
                    <a:pt x="5898" y="2249"/>
                  </a:lnTo>
                  <a:lnTo>
                    <a:pt x="5892" y="2247"/>
                  </a:lnTo>
                  <a:lnTo>
                    <a:pt x="5885" y="2246"/>
                  </a:lnTo>
                  <a:lnTo>
                    <a:pt x="5879" y="2245"/>
                  </a:lnTo>
                  <a:lnTo>
                    <a:pt x="5872" y="2245"/>
                  </a:lnTo>
                  <a:lnTo>
                    <a:pt x="5866" y="2244"/>
                  </a:lnTo>
                  <a:lnTo>
                    <a:pt x="5857" y="2244"/>
                  </a:lnTo>
                  <a:lnTo>
                    <a:pt x="4143" y="2244"/>
                  </a:lnTo>
                  <a:lnTo>
                    <a:pt x="4134" y="2244"/>
                  </a:lnTo>
                  <a:lnTo>
                    <a:pt x="4128" y="2245"/>
                  </a:lnTo>
                  <a:lnTo>
                    <a:pt x="4121" y="2245"/>
                  </a:lnTo>
                  <a:lnTo>
                    <a:pt x="4115" y="2246"/>
                  </a:lnTo>
                  <a:lnTo>
                    <a:pt x="4108" y="2247"/>
                  </a:lnTo>
                  <a:lnTo>
                    <a:pt x="4102" y="2249"/>
                  </a:lnTo>
                  <a:lnTo>
                    <a:pt x="4095" y="2250"/>
                  </a:lnTo>
                  <a:lnTo>
                    <a:pt x="4089" y="2252"/>
                  </a:lnTo>
                  <a:lnTo>
                    <a:pt x="4082" y="2254"/>
                  </a:lnTo>
                  <a:lnTo>
                    <a:pt x="4076" y="2257"/>
                  </a:lnTo>
                  <a:lnTo>
                    <a:pt x="4070" y="2259"/>
                  </a:lnTo>
                  <a:lnTo>
                    <a:pt x="4063" y="2262"/>
                  </a:lnTo>
                  <a:lnTo>
                    <a:pt x="4057" y="2265"/>
                  </a:lnTo>
                  <a:lnTo>
                    <a:pt x="4050" y="2269"/>
                  </a:lnTo>
                  <a:lnTo>
                    <a:pt x="4045" y="2272"/>
                  </a:lnTo>
                  <a:lnTo>
                    <a:pt x="4039" y="2276"/>
                  </a:lnTo>
                  <a:lnTo>
                    <a:pt x="4034" y="2279"/>
                  </a:lnTo>
                  <a:lnTo>
                    <a:pt x="4029" y="2283"/>
                  </a:lnTo>
                  <a:lnTo>
                    <a:pt x="4024" y="2287"/>
                  </a:lnTo>
                  <a:lnTo>
                    <a:pt x="4019" y="2292"/>
                  </a:lnTo>
                  <a:lnTo>
                    <a:pt x="4015" y="2296"/>
                  </a:lnTo>
                  <a:lnTo>
                    <a:pt x="4010" y="2301"/>
                  </a:lnTo>
                  <a:lnTo>
                    <a:pt x="4005" y="2306"/>
                  </a:lnTo>
                  <a:lnTo>
                    <a:pt x="4001" y="2312"/>
                  </a:lnTo>
                  <a:lnTo>
                    <a:pt x="3997" y="2317"/>
                  </a:lnTo>
                  <a:lnTo>
                    <a:pt x="3993" y="2323"/>
                  </a:lnTo>
                  <a:lnTo>
                    <a:pt x="3989" y="2329"/>
                  </a:lnTo>
                  <a:lnTo>
                    <a:pt x="3986" y="2334"/>
                  </a:lnTo>
                  <a:lnTo>
                    <a:pt x="3983" y="2339"/>
                  </a:lnTo>
                  <a:lnTo>
                    <a:pt x="3980" y="2345"/>
                  </a:lnTo>
                  <a:lnTo>
                    <a:pt x="3977" y="2351"/>
                  </a:lnTo>
                  <a:lnTo>
                    <a:pt x="3975" y="2357"/>
                  </a:lnTo>
                  <a:lnTo>
                    <a:pt x="3972" y="2364"/>
                  </a:lnTo>
                  <a:lnTo>
                    <a:pt x="3970" y="2370"/>
                  </a:lnTo>
                  <a:lnTo>
                    <a:pt x="3968" y="2377"/>
                  </a:lnTo>
                  <a:lnTo>
                    <a:pt x="3967" y="2383"/>
                  </a:lnTo>
                  <a:lnTo>
                    <a:pt x="3965" y="2390"/>
                  </a:lnTo>
                  <a:lnTo>
                    <a:pt x="3964" y="2397"/>
                  </a:lnTo>
                  <a:lnTo>
                    <a:pt x="3963" y="2403"/>
                  </a:lnTo>
                  <a:lnTo>
                    <a:pt x="3963" y="2410"/>
                  </a:lnTo>
                  <a:lnTo>
                    <a:pt x="3962" y="24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" name="Google Shape;242;p4"/>
          <p:cNvGrpSpPr/>
          <p:nvPr/>
        </p:nvGrpSpPr>
        <p:grpSpPr>
          <a:xfrm>
            <a:off x="8633919" y="1769449"/>
            <a:ext cx="589280" cy="589280"/>
            <a:chOff x="8633919" y="1769449"/>
            <a:chExt cx="589280" cy="589280"/>
          </a:xfrm>
        </p:grpSpPr>
        <p:sp>
          <p:nvSpPr>
            <p:cNvPr id="243" name="Google Shape;243;p4"/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4" y="7821"/>
                  </a:moveTo>
                  <a:lnTo>
                    <a:pt x="7257" y="5339"/>
                  </a:lnTo>
                  <a:lnTo>
                    <a:pt x="8160" y="6241"/>
                  </a:lnTo>
                  <a:lnTo>
                    <a:pt x="5677" y="8724"/>
                  </a:lnTo>
                  <a:lnTo>
                    <a:pt x="4549" y="8950"/>
                  </a:lnTo>
                  <a:lnTo>
                    <a:pt x="4774" y="7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4" y="2371"/>
                  </a:moveTo>
                  <a:lnTo>
                    <a:pt x="7056" y="2404"/>
                  </a:lnTo>
                  <a:lnTo>
                    <a:pt x="7056" y="5363"/>
                  </a:lnTo>
                  <a:lnTo>
                    <a:pt x="7169" y="5251"/>
                  </a:lnTo>
                  <a:lnTo>
                    <a:pt x="7181" y="5240"/>
                  </a:lnTo>
                  <a:lnTo>
                    <a:pt x="7195" y="5231"/>
                  </a:lnTo>
                  <a:lnTo>
                    <a:pt x="7209" y="5224"/>
                  </a:lnTo>
                  <a:lnTo>
                    <a:pt x="7225" y="5218"/>
                  </a:lnTo>
                  <a:lnTo>
                    <a:pt x="7241" y="5215"/>
                  </a:lnTo>
                  <a:lnTo>
                    <a:pt x="7257" y="5214"/>
                  </a:lnTo>
                  <a:lnTo>
                    <a:pt x="7273" y="5215"/>
                  </a:lnTo>
                  <a:lnTo>
                    <a:pt x="7289" y="5218"/>
                  </a:lnTo>
                  <a:lnTo>
                    <a:pt x="7305" y="5223"/>
                  </a:lnTo>
                  <a:lnTo>
                    <a:pt x="7319" y="5231"/>
                  </a:lnTo>
                  <a:lnTo>
                    <a:pt x="7333" y="5240"/>
                  </a:lnTo>
                  <a:lnTo>
                    <a:pt x="7345" y="5251"/>
                  </a:lnTo>
                  <a:lnTo>
                    <a:pt x="8248" y="6153"/>
                  </a:lnTo>
                  <a:lnTo>
                    <a:pt x="8259" y="6165"/>
                  </a:lnTo>
                  <a:lnTo>
                    <a:pt x="8268" y="6178"/>
                  </a:lnTo>
                  <a:lnTo>
                    <a:pt x="8275" y="6193"/>
                  </a:lnTo>
                  <a:lnTo>
                    <a:pt x="8281" y="6209"/>
                  </a:lnTo>
                  <a:lnTo>
                    <a:pt x="8284" y="6225"/>
                  </a:lnTo>
                  <a:lnTo>
                    <a:pt x="8285" y="6241"/>
                  </a:lnTo>
                  <a:lnTo>
                    <a:pt x="8284" y="6257"/>
                  </a:lnTo>
                  <a:lnTo>
                    <a:pt x="8281" y="6273"/>
                  </a:lnTo>
                  <a:lnTo>
                    <a:pt x="8275" y="6289"/>
                  </a:lnTo>
                  <a:lnTo>
                    <a:pt x="8268" y="6303"/>
                  </a:lnTo>
                  <a:lnTo>
                    <a:pt x="8259" y="6317"/>
                  </a:lnTo>
                  <a:lnTo>
                    <a:pt x="8248" y="6329"/>
                  </a:lnTo>
                  <a:lnTo>
                    <a:pt x="7056" y="7522"/>
                  </a:lnTo>
                  <a:lnTo>
                    <a:pt x="7056" y="8273"/>
                  </a:lnTo>
                  <a:lnTo>
                    <a:pt x="7054" y="8306"/>
                  </a:lnTo>
                  <a:lnTo>
                    <a:pt x="7047" y="8338"/>
                  </a:lnTo>
                  <a:lnTo>
                    <a:pt x="7037" y="8369"/>
                  </a:lnTo>
                  <a:lnTo>
                    <a:pt x="7023" y="8398"/>
                  </a:lnTo>
                  <a:lnTo>
                    <a:pt x="7004" y="8425"/>
                  </a:lnTo>
                  <a:lnTo>
                    <a:pt x="6983" y="8450"/>
                  </a:lnTo>
                  <a:lnTo>
                    <a:pt x="6958" y="8471"/>
                  </a:lnTo>
                  <a:lnTo>
                    <a:pt x="6931" y="8490"/>
                  </a:lnTo>
                  <a:lnTo>
                    <a:pt x="6902" y="8504"/>
                  </a:lnTo>
                  <a:lnTo>
                    <a:pt x="6871" y="8514"/>
                  </a:lnTo>
                  <a:lnTo>
                    <a:pt x="6839" y="8521"/>
                  </a:lnTo>
                  <a:lnTo>
                    <a:pt x="6806" y="8523"/>
                  </a:lnTo>
                  <a:lnTo>
                    <a:pt x="6055" y="8523"/>
                  </a:lnTo>
                  <a:lnTo>
                    <a:pt x="5765" y="8812"/>
                  </a:lnTo>
                  <a:lnTo>
                    <a:pt x="5751" y="8824"/>
                  </a:lnTo>
                  <a:lnTo>
                    <a:pt x="5736" y="8834"/>
                  </a:lnTo>
                  <a:lnTo>
                    <a:pt x="5719" y="8842"/>
                  </a:lnTo>
                  <a:lnTo>
                    <a:pt x="5702" y="8847"/>
                  </a:lnTo>
                  <a:lnTo>
                    <a:pt x="4574" y="9073"/>
                  </a:lnTo>
                  <a:lnTo>
                    <a:pt x="4557" y="9075"/>
                  </a:lnTo>
                  <a:lnTo>
                    <a:pt x="4541" y="9075"/>
                  </a:lnTo>
                  <a:lnTo>
                    <a:pt x="4525" y="9073"/>
                  </a:lnTo>
                  <a:lnTo>
                    <a:pt x="4509" y="9068"/>
                  </a:lnTo>
                  <a:lnTo>
                    <a:pt x="4494" y="9062"/>
                  </a:lnTo>
                  <a:lnTo>
                    <a:pt x="4480" y="9054"/>
                  </a:lnTo>
                  <a:lnTo>
                    <a:pt x="4467" y="9044"/>
                  </a:lnTo>
                  <a:lnTo>
                    <a:pt x="4455" y="9032"/>
                  </a:lnTo>
                  <a:lnTo>
                    <a:pt x="4445" y="9019"/>
                  </a:lnTo>
                  <a:lnTo>
                    <a:pt x="4437" y="9005"/>
                  </a:lnTo>
                  <a:lnTo>
                    <a:pt x="4431" y="8990"/>
                  </a:lnTo>
                  <a:lnTo>
                    <a:pt x="4426" y="8974"/>
                  </a:lnTo>
                  <a:lnTo>
                    <a:pt x="4424" y="8958"/>
                  </a:lnTo>
                  <a:lnTo>
                    <a:pt x="4424" y="8942"/>
                  </a:lnTo>
                  <a:lnTo>
                    <a:pt x="4426" y="8926"/>
                  </a:lnTo>
                  <a:lnTo>
                    <a:pt x="4507" y="8523"/>
                  </a:lnTo>
                  <a:lnTo>
                    <a:pt x="1840" y="8523"/>
                  </a:lnTo>
                  <a:lnTo>
                    <a:pt x="1807" y="8521"/>
                  </a:lnTo>
                  <a:lnTo>
                    <a:pt x="1775" y="8514"/>
                  </a:lnTo>
                  <a:lnTo>
                    <a:pt x="1744" y="8504"/>
                  </a:lnTo>
                  <a:lnTo>
                    <a:pt x="1715" y="8490"/>
                  </a:lnTo>
                  <a:lnTo>
                    <a:pt x="1688" y="8471"/>
                  </a:lnTo>
                  <a:lnTo>
                    <a:pt x="1663" y="8450"/>
                  </a:lnTo>
                  <a:lnTo>
                    <a:pt x="1642" y="8425"/>
                  </a:lnTo>
                  <a:lnTo>
                    <a:pt x="1623" y="8398"/>
                  </a:lnTo>
                  <a:lnTo>
                    <a:pt x="1609" y="8369"/>
                  </a:lnTo>
                  <a:lnTo>
                    <a:pt x="1599" y="8338"/>
                  </a:lnTo>
                  <a:lnTo>
                    <a:pt x="1592" y="8306"/>
                  </a:lnTo>
                  <a:lnTo>
                    <a:pt x="1590" y="8273"/>
                  </a:lnTo>
                  <a:lnTo>
                    <a:pt x="1590" y="1050"/>
                  </a:lnTo>
                  <a:lnTo>
                    <a:pt x="1592" y="1017"/>
                  </a:lnTo>
                  <a:lnTo>
                    <a:pt x="1599" y="985"/>
                  </a:lnTo>
                  <a:lnTo>
                    <a:pt x="1609" y="954"/>
                  </a:lnTo>
                  <a:lnTo>
                    <a:pt x="1623" y="925"/>
                  </a:lnTo>
                  <a:lnTo>
                    <a:pt x="1642" y="898"/>
                  </a:lnTo>
                  <a:lnTo>
                    <a:pt x="1663" y="873"/>
                  </a:lnTo>
                  <a:lnTo>
                    <a:pt x="1688" y="852"/>
                  </a:lnTo>
                  <a:lnTo>
                    <a:pt x="1715" y="833"/>
                  </a:lnTo>
                  <a:lnTo>
                    <a:pt x="1744" y="819"/>
                  </a:lnTo>
                  <a:lnTo>
                    <a:pt x="1775" y="809"/>
                  </a:lnTo>
                  <a:lnTo>
                    <a:pt x="1807" y="802"/>
                  </a:lnTo>
                  <a:lnTo>
                    <a:pt x="1840" y="800"/>
                  </a:lnTo>
                  <a:lnTo>
                    <a:pt x="5451" y="800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94" y="804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28" y="813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59" y="825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88" y="84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14" y="861"/>
                  </a:lnTo>
                  <a:lnTo>
                    <a:pt x="5628" y="873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95" y="2241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14" y="2267"/>
                  </a:lnTo>
                  <a:lnTo>
                    <a:pt x="7022" y="2279"/>
                  </a:lnTo>
                  <a:lnTo>
                    <a:pt x="7022" y="2279"/>
                  </a:lnTo>
                  <a:lnTo>
                    <a:pt x="7023" y="2279"/>
                  </a:lnTo>
                  <a:lnTo>
                    <a:pt x="7031" y="2296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43" y="2327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52" y="2361"/>
                  </a:lnTo>
                  <a:lnTo>
                    <a:pt x="7054" y="2371"/>
                  </a:lnTo>
                  <a:lnTo>
                    <a:pt x="7054" y="2371"/>
                  </a:lnTo>
                  <a:lnTo>
                    <a:pt x="7054" y="2371"/>
                  </a:lnTo>
                  <a:close/>
                  <a:moveTo>
                    <a:pt x="7983" y="6241"/>
                  </a:moveTo>
                  <a:lnTo>
                    <a:pt x="7257" y="5516"/>
                  </a:lnTo>
                  <a:lnTo>
                    <a:pt x="7056" y="5717"/>
                  </a:lnTo>
                  <a:lnTo>
                    <a:pt x="7056" y="7168"/>
                  </a:lnTo>
                  <a:lnTo>
                    <a:pt x="7983" y="6241"/>
                  </a:lnTo>
                  <a:close/>
                  <a:moveTo>
                    <a:pt x="4861" y="8023"/>
                  </a:moveTo>
                  <a:lnTo>
                    <a:pt x="6201" y="8023"/>
                  </a:lnTo>
                  <a:lnTo>
                    <a:pt x="6556" y="7668"/>
                  </a:lnTo>
                  <a:lnTo>
                    <a:pt x="6556" y="6216"/>
                  </a:lnTo>
                  <a:lnTo>
                    <a:pt x="4889" y="7883"/>
                  </a:lnTo>
                  <a:lnTo>
                    <a:pt x="4861" y="8023"/>
                  </a:lnTo>
                  <a:close/>
                  <a:moveTo>
                    <a:pt x="5210" y="2469"/>
                  </a:moveTo>
                  <a:lnTo>
                    <a:pt x="5203" y="2437"/>
                  </a:lnTo>
                  <a:lnTo>
                    <a:pt x="5201" y="2404"/>
                  </a:lnTo>
                  <a:lnTo>
                    <a:pt x="5201" y="1300"/>
                  </a:lnTo>
                  <a:lnTo>
                    <a:pt x="2090" y="1300"/>
                  </a:lnTo>
                  <a:lnTo>
                    <a:pt x="2090" y="8023"/>
                  </a:lnTo>
                  <a:lnTo>
                    <a:pt x="4606" y="8023"/>
                  </a:lnTo>
                  <a:lnTo>
                    <a:pt x="4651" y="7797"/>
                  </a:lnTo>
                  <a:lnTo>
                    <a:pt x="4656" y="7779"/>
                  </a:lnTo>
                  <a:lnTo>
                    <a:pt x="4664" y="7762"/>
                  </a:lnTo>
                  <a:lnTo>
                    <a:pt x="4674" y="7747"/>
                  </a:lnTo>
                  <a:lnTo>
                    <a:pt x="4686" y="7733"/>
                  </a:lnTo>
                  <a:lnTo>
                    <a:pt x="6556" y="5863"/>
                  </a:lnTo>
                  <a:lnTo>
                    <a:pt x="6556" y="2654"/>
                  </a:lnTo>
                  <a:lnTo>
                    <a:pt x="5451" y="2654"/>
                  </a:lnTo>
                  <a:lnTo>
                    <a:pt x="5418" y="2652"/>
                  </a:lnTo>
                  <a:lnTo>
                    <a:pt x="5386" y="2645"/>
                  </a:lnTo>
                  <a:lnTo>
                    <a:pt x="5355" y="2635"/>
                  </a:lnTo>
                  <a:lnTo>
                    <a:pt x="5326" y="2621"/>
                  </a:lnTo>
                  <a:lnTo>
                    <a:pt x="5299" y="2602"/>
                  </a:lnTo>
                  <a:lnTo>
                    <a:pt x="5274" y="2581"/>
                  </a:lnTo>
                  <a:lnTo>
                    <a:pt x="5253" y="2556"/>
                  </a:lnTo>
                  <a:lnTo>
                    <a:pt x="5234" y="2529"/>
                  </a:lnTo>
                  <a:lnTo>
                    <a:pt x="5220" y="2500"/>
                  </a:lnTo>
                  <a:lnTo>
                    <a:pt x="5210" y="2469"/>
                  </a:lnTo>
                  <a:close/>
                  <a:moveTo>
                    <a:pt x="6556" y="8022"/>
                  </a:moveTo>
                  <a:lnTo>
                    <a:pt x="6555" y="8023"/>
                  </a:lnTo>
                  <a:lnTo>
                    <a:pt x="6556" y="8023"/>
                  </a:lnTo>
                  <a:lnTo>
                    <a:pt x="6556" y="8022"/>
                  </a:lnTo>
                  <a:close/>
                  <a:moveTo>
                    <a:pt x="5701" y="2154"/>
                  </a:moveTo>
                  <a:lnTo>
                    <a:pt x="6202" y="2154"/>
                  </a:lnTo>
                  <a:lnTo>
                    <a:pt x="5701" y="1653"/>
                  </a:lnTo>
                  <a:lnTo>
                    <a:pt x="5701" y="2154"/>
                  </a:lnTo>
                  <a:close/>
                  <a:moveTo>
                    <a:pt x="4708" y="8791"/>
                  </a:moveTo>
                  <a:lnTo>
                    <a:pt x="5615" y="8609"/>
                  </a:lnTo>
                  <a:lnTo>
                    <a:pt x="5701" y="8523"/>
                  </a:lnTo>
                  <a:lnTo>
                    <a:pt x="4762" y="8523"/>
                  </a:lnTo>
                  <a:lnTo>
                    <a:pt x="4708" y="8791"/>
                  </a:lnTo>
                  <a:close/>
                  <a:moveTo>
                    <a:pt x="5283" y="3672"/>
                  </a:moveTo>
                  <a:lnTo>
                    <a:pt x="5265" y="3678"/>
                  </a:lnTo>
                  <a:lnTo>
                    <a:pt x="5246" y="3682"/>
                  </a:lnTo>
                  <a:lnTo>
                    <a:pt x="5226" y="3683"/>
                  </a:lnTo>
                  <a:lnTo>
                    <a:pt x="2743" y="3683"/>
                  </a:lnTo>
                  <a:lnTo>
                    <a:pt x="2723" y="3682"/>
                  </a:lnTo>
                  <a:lnTo>
                    <a:pt x="2704" y="3678"/>
                  </a:lnTo>
                  <a:lnTo>
                    <a:pt x="2686" y="3672"/>
                  </a:lnTo>
                  <a:lnTo>
                    <a:pt x="2668" y="3663"/>
                  </a:lnTo>
                  <a:lnTo>
                    <a:pt x="2652" y="3652"/>
                  </a:lnTo>
                  <a:lnTo>
                    <a:pt x="2637" y="3639"/>
                  </a:lnTo>
                  <a:lnTo>
                    <a:pt x="2624" y="3624"/>
                  </a:lnTo>
                  <a:lnTo>
                    <a:pt x="2613" y="3608"/>
                  </a:lnTo>
                  <a:lnTo>
                    <a:pt x="2604" y="3590"/>
                  </a:lnTo>
                  <a:lnTo>
                    <a:pt x="2598" y="3572"/>
                  </a:lnTo>
                  <a:lnTo>
                    <a:pt x="2594" y="3553"/>
                  </a:lnTo>
                  <a:lnTo>
                    <a:pt x="2593" y="3533"/>
                  </a:lnTo>
                  <a:lnTo>
                    <a:pt x="2594" y="3513"/>
                  </a:lnTo>
                  <a:lnTo>
                    <a:pt x="2598" y="3494"/>
                  </a:lnTo>
                  <a:lnTo>
                    <a:pt x="2604" y="3476"/>
                  </a:lnTo>
                  <a:lnTo>
                    <a:pt x="2613" y="3458"/>
                  </a:lnTo>
                  <a:lnTo>
                    <a:pt x="2624" y="3442"/>
                  </a:lnTo>
                  <a:lnTo>
                    <a:pt x="2637" y="3427"/>
                  </a:lnTo>
                  <a:lnTo>
                    <a:pt x="2652" y="3414"/>
                  </a:lnTo>
                  <a:lnTo>
                    <a:pt x="2668" y="3403"/>
                  </a:lnTo>
                  <a:lnTo>
                    <a:pt x="2686" y="3394"/>
                  </a:lnTo>
                  <a:lnTo>
                    <a:pt x="2704" y="3388"/>
                  </a:lnTo>
                  <a:lnTo>
                    <a:pt x="2723" y="3384"/>
                  </a:lnTo>
                  <a:lnTo>
                    <a:pt x="2743" y="3383"/>
                  </a:lnTo>
                  <a:lnTo>
                    <a:pt x="5226" y="3383"/>
                  </a:lnTo>
                  <a:lnTo>
                    <a:pt x="5246" y="3384"/>
                  </a:lnTo>
                  <a:lnTo>
                    <a:pt x="5265" y="3388"/>
                  </a:lnTo>
                  <a:lnTo>
                    <a:pt x="5283" y="3394"/>
                  </a:lnTo>
                  <a:lnTo>
                    <a:pt x="5301" y="3403"/>
                  </a:lnTo>
                  <a:lnTo>
                    <a:pt x="5317" y="3414"/>
                  </a:lnTo>
                  <a:lnTo>
                    <a:pt x="5332" y="3427"/>
                  </a:lnTo>
                  <a:lnTo>
                    <a:pt x="5345" y="3442"/>
                  </a:lnTo>
                  <a:lnTo>
                    <a:pt x="5356" y="3458"/>
                  </a:lnTo>
                  <a:lnTo>
                    <a:pt x="5365" y="3476"/>
                  </a:lnTo>
                  <a:lnTo>
                    <a:pt x="5371" y="3494"/>
                  </a:lnTo>
                  <a:lnTo>
                    <a:pt x="5375" y="3513"/>
                  </a:lnTo>
                  <a:lnTo>
                    <a:pt x="5376" y="3533"/>
                  </a:lnTo>
                  <a:lnTo>
                    <a:pt x="5375" y="3553"/>
                  </a:lnTo>
                  <a:lnTo>
                    <a:pt x="5371" y="3572"/>
                  </a:lnTo>
                  <a:lnTo>
                    <a:pt x="5365" y="3590"/>
                  </a:lnTo>
                  <a:lnTo>
                    <a:pt x="5356" y="3608"/>
                  </a:lnTo>
                  <a:lnTo>
                    <a:pt x="5345" y="3624"/>
                  </a:lnTo>
                  <a:lnTo>
                    <a:pt x="5332" y="3639"/>
                  </a:lnTo>
                  <a:lnTo>
                    <a:pt x="5317" y="3652"/>
                  </a:lnTo>
                  <a:lnTo>
                    <a:pt x="5301" y="3663"/>
                  </a:lnTo>
                  <a:lnTo>
                    <a:pt x="5283" y="3672"/>
                  </a:lnTo>
                  <a:close/>
                  <a:moveTo>
                    <a:pt x="4606" y="4575"/>
                  </a:moveTo>
                  <a:lnTo>
                    <a:pt x="4588" y="4581"/>
                  </a:lnTo>
                  <a:lnTo>
                    <a:pt x="4569" y="4585"/>
                  </a:lnTo>
                  <a:lnTo>
                    <a:pt x="4549" y="4586"/>
                  </a:lnTo>
                  <a:lnTo>
                    <a:pt x="2743" y="4586"/>
                  </a:lnTo>
                  <a:lnTo>
                    <a:pt x="2723" y="4585"/>
                  </a:lnTo>
                  <a:lnTo>
                    <a:pt x="2704" y="4581"/>
                  </a:lnTo>
                  <a:lnTo>
                    <a:pt x="2686" y="4575"/>
                  </a:lnTo>
                  <a:lnTo>
                    <a:pt x="2668" y="4566"/>
                  </a:lnTo>
                  <a:lnTo>
                    <a:pt x="2652" y="4555"/>
                  </a:lnTo>
                  <a:lnTo>
                    <a:pt x="2637" y="4542"/>
                  </a:lnTo>
                  <a:lnTo>
                    <a:pt x="2624" y="4527"/>
                  </a:lnTo>
                  <a:lnTo>
                    <a:pt x="2613" y="4511"/>
                  </a:lnTo>
                  <a:lnTo>
                    <a:pt x="2604" y="4493"/>
                  </a:lnTo>
                  <a:lnTo>
                    <a:pt x="2598" y="4475"/>
                  </a:lnTo>
                  <a:lnTo>
                    <a:pt x="2594" y="4456"/>
                  </a:lnTo>
                  <a:lnTo>
                    <a:pt x="2593" y="4436"/>
                  </a:lnTo>
                  <a:lnTo>
                    <a:pt x="2594" y="4416"/>
                  </a:lnTo>
                  <a:lnTo>
                    <a:pt x="2598" y="4397"/>
                  </a:lnTo>
                  <a:lnTo>
                    <a:pt x="2604" y="4379"/>
                  </a:lnTo>
                  <a:lnTo>
                    <a:pt x="2613" y="4361"/>
                  </a:lnTo>
                  <a:lnTo>
                    <a:pt x="2624" y="4345"/>
                  </a:lnTo>
                  <a:lnTo>
                    <a:pt x="2637" y="4330"/>
                  </a:lnTo>
                  <a:lnTo>
                    <a:pt x="2652" y="4317"/>
                  </a:lnTo>
                  <a:lnTo>
                    <a:pt x="2668" y="4306"/>
                  </a:lnTo>
                  <a:lnTo>
                    <a:pt x="2686" y="4297"/>
                  </a:lnTo>
                  <a:lnTo>
                    <a:pt x="2704" y="4291"/>
                  </a:lnTo>
                  <a:lnTo>
                    <a:pt x="2723" y="4287"/>
                  </a:lnTo>
                  <a:lnTo>
                    <a:pt x="2743" y="4286"/>
                  </a:lnTo>
                  <a:lnTo>
                    <a:pt x="4549" y="4286"/>
                  </a:lnTo>
                  <a:lnTo>
                    <a:pt x="4569" y="4287"/>
                  </a:lnTo>
                  <a:lnTo>
                    <a:pt x="4588" y="4291"/>
                  </a:lnTo>
                  <a:lnTo>
                    <a:pt x="4606" y="4297"/>
                  </a:lnTo>
                  <a:lnTo>
                    <a:pt x="4624" y="4306"/>
                  </a:lnTo>
                  <a:lnTo>
                    <a:pt x="4640" y="4317"/>
                  </a:lnTo>
                  <a:lnTo>
                    <a:pt x="4655" y="4330"/>
                  </a:lnTo>
                  <a:lnTo>
                    <a:pt x="4668" y="4345"/>
                  </a:lnTo>
                  <a:lnTo>
                    <a:pt x="4679" y="4361"/>
                  </a:lnTo>
                  <a:lnTo>
                    <a:pt x="4688" y="4379"/>
                  </a:lnTo>
                  <a:lnTo>
                    <a:pt x="4694" y="4397"/>
                  </a:lnTo>
                  <a:lnTo>
                    <a:pt x="4698" y="4416"/>
                  </a:lnTo>
                  <a:lnTo>
                    <a:pt x="4699" y="4436"/>
                  </a:lnTo>
                  <a:lnTo>
                    <a:pt x="4698" y="4456"/>
                  </a:lnTo>
                  <a:lnTo>
                    <a:pt x="4694" y="4475"/>
                  </a:lnTo>
                  <a:lnTo>
                    <a:pt x="4688" y="4493"/>
                  </a:lnTo>
                  <a:lnTo>
                    <a:pt x="4679" y="4511"/>
                  </a:lnTo>
                  <a:lnTo>
                    <a:pt x="4668" y="4527"/>
                  </a:lnTo>
                  <a:lnTo>
                    <a:pt x="4655" y="4542"/>
                  </a:lnTo>
                  <a:lnTo>
                    <a:pt x="4640" y="4555"/>
                  </a:lnTo>
                  <a:lnTo>
                    <a:pt x="4624" y="4566"/>
                  </a:lnTo>
                  <a:lnTo>
                    <a:pt x="4606" y="457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5" name="Google Shape;245;p4"/>
          <p:cNvGrpSpPr/>
          <p:nvPr/>
        </p:nvGrpSpPr>
        <p:grpSpPr>
          <a:xfrm>
            <a:off x="6379157" y="1769449"/>
            <a:ext cx="589280" cy="589280"/>
            <a:chOff x="6379157" y="1769449"/>
            <a:chExt cx="589280" cy="589280"/>
          </a:xfrm>
        </p:grpSpPr>
        <p:sp>
          <p:nvSpPr>
            <p:cNvPr id="246" name="Google Shape;246;p4"/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7" y="6621"/>
                  </a:moveTo>
                  <a:lnTo>
                    <a:pt x="3372" y="6722"/>
                  </a:lnTo>
                  <a:lnTo>
                    <a:pt x="3358" y="6737"/>
                  </a:lnTo>
                  <a:lnTo>
                    <a:pt x="3343" y="6749"/>
                  </a:lnTo>
                  <a:lnTo>
                    <a:pt x="3326" y="6759"/>
                  </a:lnTo>
                  <a:lnTo>
                    <a:pt x="3308" y="6767"/>
                  </a:lnTo>
                  <a:lnTo>
                    <a:pt x="3290" y="6772"/>
                  </a:lnTo>
                  <a:lnTo>
                    <a:pt x="3270" y="6775"/>
                  </a:lnTo>
                  <a:lnTo>
                    <a:pt x="3251" y="6776"/>
                  </a:lnTo>
                  <a:lnTo>
                    <a:pt x="3231" y="6774"/>
                  </a:lnTo>
                  <a:lnTo>
                    <a:pt x="3212" y="6769"/>
                  </a:lnTo>
                  <a:lnTo>
                    <a:pt x="3194" y="6762"/>
                  </a:lnTo>
                  <a:lnTo>
                    <a:pt x="3176" y="6753"/>
                  </a:lnTo>
                  <a:lnTo>
                    <a:pt x="3161" y="6741"/>
                  </a:lnTo>
                  <a:lnTo>
                    <a:pt x="3146" y="6727"/>
                  </a:lnTo>
                  <a:lnTo>
                    <a:pt x="3134" y="6712"/>
                  </a:lnTo>
                  <a:lnTo>
                    <a:pt x="3124" y="6695"/>
                  </a:lnTo>
                  <a:lnTo>
                    <a:pt x="3116" y="6677"/>
                  </a:lnTo>
                  <a:lnTo>
                    <a:pt x="3111" y="6659"/>
                  </a:lnTo>
                  <a:lnTo>
                    <a:pt x="3108" y="6639"/>
                  </a:lnTo>
                  <a:lnTo>
                    <a:pt x="3107" y="6620"/>
                  </a:lnTo>
                  <a:lnTo>
                    <a:pt x="3109" y="6600"/>
                  </a:lnTo>
                  <a:lnTo>
                    <a:pt x="3114" y="6581"/>
                  </a:lnTo>
                  <a:lnTo>
                    <a:pt x="3121" y="6563"/>
                  </a:lnTo>
                  <a:lnTo>
                    <a:pt x="3130" y="6545"/>
                  </a:lnTo>
                  <a:lnTo>
                    <a:pt x="3142" y="6530"/>
                  </a:lnTo>
                  <a:lnTo>
                    <a:pt x="3242" y="6411"/>
                  </a:lnTo>
                  <a:lnTo>
                    <a:pt x="3258" y="6395"/>
                  </a:lnTo>
                  <a:lnTo>
                    <a:pt x="3276" y="6381"/>
                  </a:lnTo>
                  <a:lnTo>
                    <a:pt x="3375" y="6317"/>
                  </a:lnTo>
                  <a:lnTo>
                    <a:pt x="3392" y="6308"/>
                  </a:lnTo>
                  <a:lnTo>
                    <a:pt x="3410" y="6300"/>
                  </a:lnTo>
                  <a:lnTo>
                    <a:pt x="3429" y="6296"/>
                  </a:lnTo>
                  <a:lnTo>
                    <a:pt x="3529" y="6277"/>
                  </a:lnTo>
                  <a:lnTo>
                    <a:pt x="3547" y="6275"/>
                  </a:lnTo>
                  <a:lnTo>
                    <a:pt x="3565" y="6275"/>
                  </a:lnTo>
                  <a:lnTo>
                    <a:pt x="3583" y="6277"/>
                  </a:lnTo>
                  <a:lnTo>
                    <a:pt x="3683" y="6296"/>
                  </a:lnTo>
                  <a:lnTo>
                    <a:pt x="3701" y="6300"/>
                  </a:lnTo>
                  <a:lnTo>
                    <a:pt x="3718" y="6307"/>
                  </a:lnTo>
                  <a:lnTo>
                    <a:pt x="3818" y="6353"/>
                  </a:lnTo>
                  <a:lnTo>
                    <a:pt x="3836" y="6363"/>
                  </a:lnTo>
                  <a:lnTo>
                    <a:pt x="3936" y="6427"/>
                  </a:lnTo>
                  <a:lnTo>
                    <a:pt x="3944" y="6432"/>
                  </a:lnTo>
                  <a:lnTo>
                    <a:pt x="4043" y="6506"/>
                  </a:lnTo>
                  <a:lnTo>
                    <a:pt x="4139" y="6576"/>
                  </a:lnTo>
                  <a:lnTo>
                    <a:pt x="4226" y="6632"/>
                  </a:lnTo>
                  <a:lnTo>
                    <a:pt x="4299" y="6665"/>
                  </a:lnTo>
                  <a:lnTo>
                    <a:pt x="4352" y="6675"/>
                  </a:lnTo>
                  <a:lnTo>
                    <a:pt x="4396" y="6667"/>
                  </a:lnTo>
                  <a:lnTo>
                    <a:pt x="4451" y="6631"/>
                  </a:lnTo>
                  <a:lnTo>
                    <a:pt x="4536" y="6530"/>
                  </a:lnTo>
                  <a:lnTo>
                    <a:pt x="4536" y="6530"/>
                  </a:lnTo>
                  <a:lnTo>
                    <a:pt x="4636" y="6411"/>
                  </a:lnTo>
                  <a:lnTo>
                    <a:pt x="4652" y="6395"/>
                  </a:lnTo>
                  <a:lnTo>
                    <a:pt x="4670" y="6381"/>
                  </a:lnTo>
                  <a:lnTo>
                    <a:pt x="4769" y="6317"/>
                  </a:lnTo>
                  <a:lnTo>
                    <a:pt x="4786" y="6308"/>
                  </a:lnTo>
                  <a:lnTo>
                    <a:pt x="4804" y="6300"/>
                  </a:lnTo>
                  <a:lnTo>
                    <a:pt x="4823" y="6296"/>
                  </a:lnTo>
                  <a:lnTo>
                    <a:pt x="4923" y="6277"/>
                  </a:lnTo>
                  <a:lnTo>
                    <a:pt x="4941" y="6275"/>
                  </a:lnTo>
                  <a:lnTo>
                    <a:pt x="4959" y="6275"/>
                  </a:lnTo>
                  <a:lnTo>
                    <a:pt x="4977" y="6277"/>
                  </a:lnTo>
                  <a:lnTo>
                    <a:pt x="5077" y="6296"/>
                  </a:lnTo>
                  <a:lnTo>
                    <a:pt x="5095" y="6300"/>
                  </a:lnTo>
                  <a:lnTo>
                    <a:pt x="5112" y="6307"/>
                  </a:lnTo>
                  <a:lnTo>
                    <a:pt x="5212" y="6353"/>
                  </a:lnTo>
                  <a:lnTo>
                    <a:pt x="5230" y="6363"/>
                  </a:lnTo>
                  <a:lnTo>
                    <a:pt x="5330" y="6427"/>
                  </a:lnTo>
                  <a:lnTo>
                    <a:pt x="5338" y="6432"/>
                  </a:lnTo>
                  <a:lnTo>
                    <a:pt x="5437" y="6505"/>
                  </a:lnTo>
                  <a:lnTo>
                    <a:pt x="5533" y="6576"/>
                  </a:lnTo>
                  <a:lnTo>
                    <a:pt x="5620" y="6632"/>
                  </a:lnTo>
                  <a:lnTo>
                    <a:pt x="5693" y="6665"/>
                  </a:lnTo>
                  <a:lnTo>
                    <a:pt x="5747" y="6675"/>
                  </a:lnTo>
                  <a:lnTo>
                    <a:pt x="5790" y="6667"/>
                  </a:lnTo>
                  <a:lnTo>
                    <a:pt x="5846" y="6631"/>
                  </a:lnTo>
                  <a:lnTo>
                    <a:pt x="5931" y="6530"/>
                  </a:lnTo>
                  <a:lnTo>
                    <a:pt x="5945" y="6516"/>
                  </a:lnTo>
                  <a:lnTo>
                    <a:pt x="5960" y="6503"/>
                  </a:lnTo>
                  <a:lnTo>
                    <a:pt x="5977" y="6493"/>
                  </a:lnTo>
                  <a:lnTo>
                    <a:pt x="5995" y="6485"/>
                  </a:lnTo>
                  <a:lnTo>
                    <a:pt x="6013" y="6480"/>
                  </a:lnTo>
                  <a:lnTo>
                    <a:pt x="6033" y="6477"/>
                  </a:lnTo>
                  <a:lnTo>
                    <a:pt x="6052" y="6476"/>
                  </a:lnTo>
                  <a:lnTo>
                    <a:pt x="6072" y="6478"/>
                  </a:lnTo>
                  <a:lnTo>
                    <a:pt x="6091" y="6483"/>
                  </a:lnTo>
                  <a:lnTo>
                    <a:pt x="6109" y="6490"/>
                  </a:lnTo>
                  <a:lnTo>
                    <a:pt x="6126" y="6499"/>
                  </a:lnTo>
                  <a:lnTo>
                    <a:pt x="6142" y="6511"/>
                  </a:lnTo>
                  <a:lnTo>
                    <a:pt x="6156" y="6525"/>
                  </a:lnTo>
                  <a:lnTo>
                    <a:pt x="6169" y="6540"/>
                  </a:lnTo>
                  <a:lnTo>
                    <a:pt x="6179" y="6557"/>
                  </a:lnTo>
                  <a:lnTo>
                    <a:pt x="6187" y="6575"/>
                  </a:lnTo>
                  <a:lnTo>
                    <a:pt x="6192" y="6593"/>
                  </a:lnTo>
                  <a:lnTo>
                    <a:pt x="6195" y="6613"/>
                  </a:lnTo>
                  <a:lnTo>
                    <a:pt x="6196" y="6632"/>
                  </a:lnTo>
                  <a:lnTo>
                    <a:pt x="6194" y="6652"/>
                  </a:lnTo>
                  <a:lnTo>
                    <a:pt x="6189" y="6671"/>
                  </a:lnTo>
                  <a:lnTo>
                    <a:pt x="6182" y="6689"/>
                  </a:lnTo>
                  <a:lnTo>
                    <a:pt x="6173" y="6706"/>
                  </a:lnTo>
                  <a:lnTo>
                    <a:pt x="6161" y="6722"/>
                  </a:lnTo>
                  <a:lnTo>
                    <a:pt x="6061" y="6841"/>
                  </a:lnTo>
                  <a:lnTo>
                    <a:pt x="6046" y="6858"/>
                  </a:lnTo>
                  <a:lnTo>
                    <a:pt x="6028" y="6871"/>
                  </a:lnTo>
                  <a:lnTo>
                    <a:pt x="5928" y="6935"/>
                  </a:lnTo>
                  <a:lnTo>
                    <a:pt x="5911" y="6945"/>
                  </a:lnTo>
                  <a:lnTo>
                    <a:pt x="5893" y="6952"/>
                  </a:lnTo>
                  <a:lnTo>
                    <a:pt x="5874" y="6957"/>
                  </a:lnTo>
                  <a:lnTo>
                    <a:pt x="5774" y="6975"/>
                  </a:lnTo>
                  <a:lnTo>
                    <a:pt x="5756" y="6977"/>
                  </a:lnTo>
                  <a:lnTo>
                    <a:pt x="5738" y="6977"/>
                  </a:lnTo>
                  <a:lnTo>
                    <a:pt x="5720" y="6975"/>
                  </a:lnTo>
                  <a:lnTo>
                    <a:pt x="5620" y="6957"/>
                  </a:lnTo>
                  <a:lnTo>
                    <a:pt x="5602" y="6952"/>
                  </a:lnTo>
                  <a:lnTo>
                    <a:pt x="5585" y="6946"/>
                  </a:lnTo>
                  <a:lnTo>
                    <a:pt x="5485" y="6900"/>
                  </a:lnTo>
                  <a:lnTo>
                    <a:pt x="5467" y="6890"/>
                  </a:lnTo>
                  <a:lnTo>
                    <a:pt x="5367" y="6826"/>
                  </a:lnTo>
                  <a:lnTo>
                    <a:pt x="5359" y="6820"/>
                  </a:lnTo>
                  <a:lnTo>
                    <a:pt x="5260" y="6747"/>
                  </a:lnTo>
                  <a:lnTo>
                    <a:pt x="5164" y="6677"/>
                  </a:lnTo>
                  <a:lnTo>
                    <a:pt x="5077" y="6621"/>
                  </a:lnTo>
                  <a:lnTo>
                    <a:pt x="5004" y="6587"/>
                  </a:lnTo>
                  <a:lnTo>
                    <a:pt x="4950" y="6577"/>
                  </a:lnTo>
                  <a:lnTo>
                    <a:pt x="4906" y="6585"/>
                  </a:lnTo>
                  <a:lnTo>
                    <a:pt x="4851" y="6621"/>
                  </a:lnTo>
                  <a:lnTo>
                    <a:pt x="4766" y="6722"/>
                  </a:lnTo>
                  <a:lnTo>
                    <a:pt x="4667" y="6841"/>
                  </a:lnTo>
                  <a:lnTo>
                    <a:pt x="4651" y="6857"/>
                  </a:lnTo>
                  <a:lnTo>
                    <a:pt x="4633" y="6871"/>
                  </a:lnTo>
                  <a:lnTo>
                    <a:pt x="4533" y="6935"/>
                  </a:lnTo>
                  <a:lnTo>
                    <a:pt x="4516" y="6945"/>
                  </a:lnTo>
                  <a:lnTo>
                    <a:pt x="4498" y="6952"/>
                  </a:lnTo>
                  <a:lnTo>
                    <a:pt x="4479" y="6957"/>
                  </a:lnTo>
                  <a:lnTo>
                    <a:pt x="4380" y="6975"/>
                  </a:lnTo>
                  <a:lnTo>
                    <a:pt x="4362" y="6977"/>
                  </a:lnTo>
                  <a:lnTo>
                    <a:pt x="4344" y="6977"/>
                  </a:lnTo>
                  <a:lnTo>
                    <a:pt x="4326" y="6975"/>
                  </a:lnTo>
                  <a:lnTo>
                    <a:pt x="4226" y="6957"/>
                  </a:lnTo>
                  <a:lnTo>
                    <a:pt x="4208" y="6952"/>
                  </a:lnTo>
                  <a:lnTo>
                    <a:pt x="4190" y="6946"/>
                  </a:lnTo>
                  <a:lnTo>
                    <a:pt x="4091" y="6900"/>
                  </a:lnTo>
                  <a:lnTo>
                    <a:pt x="4072" y="6890"/>
                  </a:lnTo>
                  <a:lnTo>
                    <a:pt x="3973" y="6826"/>
                  </a:lnTo>
                  <a:lnTo>
                    <a:pt x="3965" y="6820"/>
                  </a:lnTo>
                  <a:lnTo>
                    <a:pt x="3866" y="6747"/>
                  </a:lnTo>
                  <a:lnTo>
                    <a:pt x="3770" y="6677"/>
                  </a:lnTo>
                  <a:lnTo>
                    <a:pt x="3683" y="6621"/>
                  </a:lnTo>
                  <a:lnTo>
                    <a:pt x="3610" y="6587"/>
                  </a:lnTo>
                  <a:lnTo>
                    <a:pt x="3556" y="6577"/>
                  </a:lnTo>
                  <a:lnTo>
                    <a:pt x="3512" y="6585"/>
                  </a:lnTo>
                  <a:lnTo>
                    <a:pt x="3457" y="66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20" y="2411"/>
                  </a:moveTo>
                  <a:lnTo>
                    <a:pt x="7922" y="2444"/>
                  </a:lnTo>
                  <a:lnTo>
                    <a:pt x="7922" y="8950"/>
                  </a:lnTo>
                  <a:lnTo>
                    <a:pt x="7920" y="8983"/>
                  </a:lnTo>
                  <a:lnTo>
                    <a:pt x="7913" y="9015"/>
                  </a:lnTo>
                  <a:lnTo>
                    <a:pt x="7903" y="9046"/>
                  </a:lnTo>
                  <a:lnTo>
                    <a:pt x="7889" y="9075"/>
                  </a:lnTo>
                  <a:lnTo>
                    <a:pt x="7870" y="9102"/>
                  </a:lnTo>
                  <a:lnTo>
                    <a:pt x="7849" y="9127"/>
                  </a:lnTo>
                  <a:lnTo>
                    <a:pt x="7824" y="9148"/>
                  </a:lnTo>
                  <a:lnTo>
                    <a:pt x="7797" y="9167"/>
                  </a:lnTo>
                  <a:lnTo>
                    <a:pt x="7768" y="9181"/>
                  </a:lnTo>
                  <a:lnTo>
                    <a:pt x="7737" y="9191"/>
                  </a:lnTo>
                  <a:lnTo>
                    <a:pt x="7705" y="9198"/>
                  </a:lnTo>
                  <a:lnTo>
                    <a:pt x="7672" y="9200"/>
                  </a:lnTo>
                  <a:lnTo>
                    <a:pt x="2328" y="9200"/>
                  </a:lnTo>
                  <a:lnTo>
                    <a:pt x="2295" y="9198"/>
                  </a:lnTo>
                  <a:lnTo>
                    <a:pt x="2263" y="9191"/>
                  </a:lnTo>
                  <a:lnTo>
                    <a:pt x="2232" y="9181"/>
                  </a:lnTo>
                  <a:lnTo>
                    <a:pt x="2203" y="9167"/>
                  </a:lnTo>
                  <a:lnTo>
                    <a:pt x="2176" y="9148"/>
                  </a:lnTo>
                  <a:lnTo>
                    <a:pt x="2151" y="9127"/>
                  </a:lnTo>
                  <a:lnTo>
                    <a:pt x="2130" y="9102"/>
                  </a:lnTo>
                  <a:lnTo>
                    <a:pt x="2111" y="9075"/>
                  </a:lnTo>
                  <a:lnTo>
                    <a:pt x="2097" y="9046"/>
                  </a:lnTo>
                  <a:lnTo>
                    <a:pt x="2087" y="9015"/>
                  </a:lnTo>
                  <a:lnTo>
                    <a:pt x="2080" y="8983"/>
                  </a:lnTo>
                  <a:lnTo>
                    <a:pt x="2078" y="8950"/>
                  </a:lnTo>
                  <a:lnTo>
                    <a:pt x="2078" y="1050"/>
                  </a:lnTo>
                  <a:lnTo>
                    <a:pt x="2080" y="1017"/>
                  </a:lnTo>
                  <a:lnTo>
                    <a:pt x="2087" y="985"/>
                  </a:lnTo>
                  <a:lnTo>
                    <a:pt x="2097" y="954"/>
                  </a:lnTo>
                  <a:lnTo>
                    <a:pt x="2111" y="925"/>
                  </a:lnTo>
                  <a:lnTo>
                    <a:pt x="2130" y="898"/>
                  </a:lnTo>
                  <a:lnTo>
                    <a:pt x="2151" y="873"/>
                  </a:lnTo>
                  <a:lnTo>
                    <a:pt x="2176" y="852"/>
                  </a:lnTo>
                  <a:lnTo>
                    <a:pt x="2203" y="833"/>
                  </a:lnTo>
                  <a:lnTo>
                    <a:pt x="2232" y="819"/>
                  </a:lnTo>
                  <a:lnTo>
                    <a:pt x="2263" y="809"/>
                  </a:lnTo>
                  <a:lnTo>
                    <a:pt x="2295" y="802"/>
                  </a:lnTo>
                  <a:lnTo>
                    <a:pt x="2328" y="800"/>
                  </a:lnTo>
                  <a:lnTo>
                    <a:pt x="6278" y="800"/>
                  </a:lnTo>
                  <a:lnTo>
                    <a:pt x="6311" y="802"/>
                  </a:lnTo>
                  <a:lnTo>
                    <a:pt x="6343" y="809"/>
                  </a:lnTo>
                  <a:lnTo>
                    <a:pt x="6374" y="819"/>
                  </a:lnTo>
                  <a:lnTo>
                    <a:pt x="6403" y="833"/>
                  </a:lnTo>
                  <a:lnTo>
                    <a:pt x="6430" y="852"/>
                  </a:lnTo>
                  <a:lnTo>
                    <a:pt x="6455" y="873"/>
                  </a:lnTo>
                  <a:lnTo>
                    <a:pt x="7849" y="2267"/>
                  </a:lnTo>
                  <a:lnTo>
                    <a:pt x="7870" y="2292"/>
                  </a:lnTo>
                  <a:lnTo>
                    <a:pt x="7889" y="2319"/>
                  </a:lnTo>
                  <a:lnTo>
                    <a:pt x="7903" y="2348"/>
                  </a:lnTo>
                  <a:lnTo>
                    <a:pt x="7913" y="2379"/>
                  </a:lnTo>
                  <a:lnTo>
                    <a:pt x="7920" y="2411"/>
                  </a:lnTo>
                  <a:close/>
                  <a:moveTo>
                    <a:pt x="6037" y="2509"/>
                  </a:moveTo>
                  <a:lnTo>
                    <a:pt x="6030" y="2477"/>
                  </a:lnTo>
                  <a:lnTo>
                    <a:pt x="6028" y="2444"/>
                  </a:lnTo>
                  <a:lnTo>
                    <a:pt x="6028" y="1300"/>
                  </a:lnTo>
                  <a:lnTo>
                    <a:pt x="2578" y="1300"/>
                  </a:lnTo>
                  <a:lnTo>
                    <a:pt x="2578" y="8700"/>
                  </a:lnTo>
                  <a:lnTo>
                    <a:pt x="7422" y="8700"/>
                  </a:lnTo>
                  <a:lnTo>
                    <a:pt x="7422" y="2694"/>
                  </a:lnTo>
                  <a:lnTo>
                    <a:pt x="6278" y="2694"/>
                  </a:lnTo>
                  <a:lnTo>
                    <a:pt x="6245" y="2692"/>
                  </a:lnTo>
                  <a:lnTo>
                    <a:pt x="6213" y="2685"/>
                  </a:lnTo>
                  <a:lnTo>
                    <a:pt x="6182" y="2675"/>
                  </a:lnTo>
                  <a:lnTo>
                    <a:pt x="6153" y="2661"/>
                  </a:lnTo>
                  <a:lnTo>
                    <a:pt x="6126" y="2642"/>
                  </a:lnTo>
                  <a:lnTo>
                    <a:pt x="6101" y="2621"/>
                  </a:lnTo>
                  <a:lnTo>
                    <a:pt x="6080" y="2596"/>
                  </a:lnTo>
                  <a:lnTo>
                    <a:pt x="6061" y="2569"/>
                  </a:lnTo>
                  <a:lnTo>
                    <a:pt x="6047" y="2540"/>
                  </a:lnTo>
                  <a:lnTo>
                    <a:pt x="6037" y="2509"/>
                  </a:lnTo>
                  <a:close/>
                  <a:moveTo>
                    <a:pt x="6528" y="2194"/>
                  </a:moveTo>
                  <a:lnTo>
                    <a:pt x="7068" y="2194"/>
                  </a:lnTo>
                  <a:lnTo>
                    <a:pt x="6528" y="1654"/>
                  </a:lnTo>
                  <a:lnTo>
                    <a:pt x="6528" y="2194"/>
                  </a:lnTo>
                  <a:close/>
                  <a:moveTo>
                    <a:pt x="7123" y="7727"/>
                  </a:moveTo>
                  <a:lnTo>
                    <a:pt x="7124" y="7753"/>
                  </a:lnTo>
                  <a:lnTo>
                    <a:pt x="7124" y="7759"/>
                  </a:lnTo>
                  <a:lnTo>
                    <a:pt x="7125" y="7785"/>
                  </a:lnTo>
                  <a:lnTo>
                    <a:pt x="7125" y="7791"/>
                  </a:lnTo>
                  <a:lnTo>
                    <a:pt x="7124" y="7817"/>
                  </a:lnTo>
                  <a:lnTo>
                    <a:pt x="7124" y="7823"/>
                  </a:lnTo>
                  <a:lnTo>
                    <a:pt x="7123" y="7849"/>
                  </a:lnTo>
                  <a:lnTo>
                    <a:pt x="7122" y="7854"/>
                  </a:lnTo>
                  <a:lnTo>
                    <a:pt x="7120" y="7880"/>
                  </a:lnTo>
                  <a:lnTo>
                    <a:pt x="7119" y="7886"/>
                  </a:lnTo>
                  <a:lnTo>
                    <a:pt x="7116" y="7912"/>
                  </a:lnTo>
                  <a:lnTo>
                    <a:pt x="7115" y="7917"/>
                  </a:lnTo>
                  <a:lnTo>
                    <a:pt x="7111" y="7943"/>
                  </a:lnTo>
                  <a:lnTo>
                    <a:pt x="7110" y="7949"/>
                  </a:lnTo>
                  <a:lnTo>
                    <a:pt x="7104" y="7974"/>
                  </a:lnTo>
                  <a:lnTo>
                    <a:pt x="7103" y="7980"/>
                  </a:lnTo>
                  <a:lnTo>
                    <a:pt x="7097" y="8005"/>
                  </a:lnTo>
                  <a:lnTo>
                    <a:pt x="7096" y="8010"/>
                  </a:lnTo>
                  <a:lnTo>
                    <a:pt x="7088" y="8035"/>
                  </a:lnTo>
                  <a:lnTo>
                    <a:pt x="7087" y="8041"/>
                  </a:lnTo>
                  <a:lnTo>
                    <a:pt x="7079" y="8065"/>
                  </a:lnTo>
                  <a:lnTo>
                    <a:pt x="7077" y="8071"/>
                  </a:lnTo>
                  <a:lnTo>
                    <a:pt x="7068" y="8095"/>
                  </a:lnTo>
                  <a:lnTo>
                    <a:pt x="7066" y="8100"/>
                  </a:lnTo>
                  <a:lnTo>
                    <a:pt x="7056" y="8124"/>
                  </a:lnTo>
                  <a:lnTo>
                    <a:pt x="7054" y="8129"/>
                  </a:lnTo>
                  <a:lnTo>
                    <a:pt x="7043" y="8153"/>
                  </a:lnTo>
                  <a:lnTo>
                    <a:pt x="7040" y="8158"/>
                  </a:lnTo>
                  <a:lnTo>
                    <a:pt x="7029" y="8181"/>
                  </a:lnTo>
                  <a:lnTo>
                    <a:pt x="7026" y="8186"/>
                  </a:lnTo>
                  <a:lnTo>
                    <a:pt x="7013" y="8209"/>
                  </a:lnTo>
                  <a:lnTo>
                    <a:pt x="7010" y="8215"/>
                  </a:lnTo>
                  <a:lnTo>
                    <a:pt x="6996" y="8238"/>
                  </a:lnTo>
                  <a:lnTo>
                    <a:pt x="6993" y="8242"/>
                  </a:lnTo>
                  <a:lnTo>
                    <a:pt x="6979" y="8264"/>
                  </a:lnTo>
                  <a:lnTo>
                    <a:pt x="6976" y="8269"/>
                  </a:lnTo>
                  <a:lnTo>
                    <a:pt x="6961" y="8290"/>
                  </a:lnTo>
                  <a:lnTo>
                    <a:pt x="6957" y="8294"/>
                  </a:lnTo>
                  <a:lnTo>
                    <a:pt x="6941" y="8315"/>
                  </a:lnTo>
                  <a:lnTo>
                    <a:pt x="6938" y="8319"/>
                  </a:lnTo>
                  <a:lnTo>
                    <a:pt x="6921" y="8339"/>
                  </a:lnTo>
                  <a:lnTo>
                    <a:pt x="6918" y="8343"/>
                  </a:lnTo>
                  <a:lnTo>
                    <a:pt x="6900" y="8363"/>
                  </a:lnTo>
                  <a:lnTo>
                    <a:pt x="6896" y="8367"/>
                  </a:lnTo>
                  <a:lnTo>
                    <a:pt x="6878" y="8386"/>
                  </a:lnTo>
                  <a:lnTo>
                    <a:pt x="6874" y="8390"/>
                  </a:lnTo>
                  <a:lnTo>
                    <a:pt x="6856" y="8408"/>
                  </a:lnTo>
                  <a:lnTo>
                    <a:pt x="6852" y="8411"/>
                  </a:lnTo>
                  <a:lnTo>
                    <a:pt x="6832" y="8429"/>
                  </a:lnTo>
                  <a:lnTo>
                    <a:pt x="6828" y="8432"/>
                  </a:lnTo>
                  <a:lnTo>
                    <a:pt x="6808" y="8449"/>
                  </a:lnTo>
                  <a:lnTo>
                    <a:pt x="6803" y="8452"/>
                  </a:lnTo>
                  <a:lnTo>
                    <a:pt x="6783" y="8468"/>
                  </a:lnTo>
                  <a:lnTo>
                    <a:pt x="6778" y="8472"/>
                  </a:lnTo>
                  <a:lnTo>
                    <a:pt x="6757" y="8487"/>
                  </a:lnTo>
                  <a:lnTo>
                    <a:pt x="6752" y="8490"/>
                  </a:lnTo>
                  <a:lnTo>
                    <a:pt x="6730" y="8504"/>
                  </a:lnTo>
                  <a:lnTo>
                    <a:pt x="6726" y="8507"/>
                  </a:lnTo>
                  <a:lnTo>
                    <a:pt x="6703" y="8521"/>
                  </a:lnTo>
                  <a:lnTo>
                    <a:pt x="6699" y="8523"/>
                  </a:lnTo>
                  <a:lnTo>
                    <a:pt x="6676" y="8536"/>
                  </a:lnTo>
                  <a:lnTo>
                    <a:pt x="6671" y="8538"/>
                  </a:lnTo>
                  <a:lnTo>
                    <a:pt x="6648" y="8550"/>
                  </a:lnTo>
                  <a:lnTo>
                    <a:pt x="6643" y="8553"/>
                  </a:lnTo>
                  <a:lnTo>
                    <a:pt x="6619" y="8564"/>
                  </a:lnTo>
                  <a:lnTo>
                    <a:pt x="6614" y="8566"/>
                  </a:lnTo>
                  <a:lnTo>
                    <a:pt x="6590" y="8576"/>
                  </a:lnTo>
                  <a:lnTo>
                    <a:pt x="6584" y="8578"/>
                  </a:lnTo>
                  <a:lnTo>
                    <a:pt x="6560" y="8587"/>
                  </a:lnTo>
                  <a:lnTo>
                    <a:pt x="6555" y="8589"/>
                  </a:lnTo>
                  <a:lnTo>
                    <a:pt x="6530" y="8597"/>
                  </a:lnTo>
                  <a:lnTo>
                    <a:pt x="6525" y="8598"/>
                  </a:lnTo>
                  <a:lnTo>
                    <a:pt x="6500" y="8606"/>
                  </a:lnTo>
                  <a:lnTo>
                    <a:pt x="6494" y="8607"/>
                  </a:lnTo>
                  <a:lnTo>
                    <a:pt x="6469" y="8613"/>
                  </a:lnTo>
                  <a:lnTo>
                    <a:pt x="6464" y="8614"/>
                  </a:lnTo>
                  <a:lnTo>
                    <a:pt x="6438" y="8620"/>
                  </a:lnTo>
                  <a:lnTo>
                    <a:pt x="6433" y="8621"/>
                  </a:lnTo>
                  <a:lnTo>
                    <a:pt x="6407" y="8625"/>
                  </a:lnTo>
                  <a:lnTo>
                    <a:pt x="6401" y="8626"/>
                  </a:lnTo>
                  <a:lnTo>
                    <a:pt x="6376" y="8629"/>
                  </a:lnTo>
                  <a:lnTo>
                    <a:pt x="6370" y="8630"/>
                  </a:lnTo>
                  <a:lnTo>
                    <a:pt x="6344" y="8632"/>
                  </a:lnTo>
                  <a:lnTo>
                    <a:pt x="6339" y="8633"/>
                  </a:lnTo>
                  <a:lnTo>
                    <a:pt x="6313" y="8634"/>
                  </a:lnTo>
                  <a:lnTo>
                    <a:pt x="6307" y="8634"/>
                  </a:lnTo>
                  <a:lnTo>
                    <a:pt x="6281" y="8635"/>
                  </a:lnTo>
                  <a:lnTo>
                    <a:pt x="6275" y="8635"/>
                  </a:lnTo>
                  <a:lnTo>
                    <a:pt x="6249" y="8634"/>
                  </a:lnTo>
                  <a:lnTo>
                    <a:pt x="6243" y="8634"/>
                  </a:lnTo>
                  <a:lnTo>
                    <a:pt x="6217" y="8633"/>
                  </a:lnTo>
                  <a:lnTo>
                    <a:pt x="6212" y="8632"/>
                  </a:lnTo>
                  <a:lnTo>
                    <a:pt x="6186" y="8630"/>
                  </a:lnTo>
                  <a:lnTo>
                    <a:pt x="6180" y="8629"/>
                  </a:lnTo>
                  <a:lnTo>
                    <a:pt x="6155" y="8626"/>
                  </a:lnTo>
                  <a:lnTo>
                    <a:pt x="6149" y="8625"/>
                  </a:lnTo>
                  <a:lnTo>
                    <a:pt x="6123" y="8621"/>
                  </a:lnTo>
                  <a:lnTo>
                    <a:pt x="6118" y="8620"/>
                  </a:lnTo>
                  <a:lnTo>
                    <a:pt x="6092" y="8614"/>
                  </a:lnTo>
                  <a:lnTo>
                    <a:pt x="6087" y="8613"/>
                  </a:lnTo>
                  <a:lnTo>
                    <a:pt x="6062" y="8607"/>
                  </a:lnTo>
                  <a:lnTo>
                    <a:pt x="6056" y="8606"/>
                  </a:lnTo>
                  <a:lnTo>
                    <a:pt x="6031" y="8598"/>
                  </a:lnTo>
                  <a:lnTo>
                    <a:pt x="6026" y="8597"/>
                  </a:lnTo>
                  <a:lnTo>
                    <a:pt x="6001" y="8589"/>
                  </a:lnTo>
                  <a:lnTo>
                    <a:pt x="5996" y="8587"/>
                  </a:lnTo>
                  <a:lnTo>
                    <a:pt x="5971" y="8578"/>
                  </a:lnTo>
                  <a:lnTo>
                    <a:pt x="5966" y="8576"/>
                  </a:lnTo>
                  <a:lnTo>
                    <a:pt x="5942" y="8566"/>
                  </a:lnTo>
                  <a:lnTo>
                    <a:pt x="5937" y="8564"/>
                  </a:lnTo>
                  <a:lnTo>
                    <a:pt x="5913" y="8553"/>
                  </a:lnTo>
                  <a:lnTo>
                    <a:pt x="5908" y="8550"/>
                  </a:lnTo>
                  <a:lnTo>
                    <a:pt x="5885" y="8539"/>
                  </a:lnTo>
                  <a:lnTo>
                    <a:pt x="5880" y="8536"/>
                  </a:lnTo>
                  <a:lnTo>
                    <a:pt x="5857" y="8523"/>
                  </a:lnTo>
                  <a:lnTo>
                    <a:pt x="5852" y="8521"/>
                  </a:lnTo>
                  <a:lnTo>
                    <a:pt x="5829" y="8507"/>
                  </a:lnTo>
                  <a:lnTo>
                    <a:pt x="5825" y="8504"/>
                  </a:lnTo>
                  <a:lnTo>
                    <a:pt x="5803" y="8490"/>
                  </a:lnTo>
                  <a:lnTo>
                    <a:pt x="5798" y="8487"/>
                  </a:lnTo>
                  <a:lnTo>
                    <a:pt x="5777" y="8472"/>
                  </a:lnTo>
                  <a:lnTo>
                    <a:pt x="5772" y="8468"/>
                  </a:lnTo>
                  <a:lnTo>
                    <a:pt x="5751" y="8452"/>
                  </a:lnTo>
                  <a:lnTo>
                    <a:pt x="5747" y="8449"/>
                  </a:lnTo>
                  <a:lnTo>
                    <a:pt x="5727" y="8432"/>
                  </a:lnTo>
                  <a:lnTo>
                    <a:pt x="5723" y="8429"/>
                  </a:lnTo>
                  <a:lnTo>
                    <a:pt x="5703" y="8411"/>
                  </a:lnTo>
                  <a:lnTo>
                    <a:pt x="5699" y="8407"/>
                  </a:lnTo>
                  <a:lnTo>
                    <a:pt x="5681" y="8389"/>
                  </a:lnTo>
                  <a:lnTo>
                    <a:pt x="5677" y="8385"/>
                  </a:lnTo>
                  <a:lnTo>
                    <a:pt x="5659" y="8367"/>
                  </a:lnTo>
                  <a:lnTo>
                    <a:pt x="5655" y="8363"/>
                  </a:lnTo>
                  <a:lnTo>
                    <a:pt x="5637" y="8343"/>
                  </a:lnTo>
                  <a:lnTo>
                    <a:pt x="5634" y="8339"/>
                  </a:lnTo>
                  <a:lnTo>
                    <a:pt x="5617" y="8319"/>
                  </a:lnTo>
                  <a:lnTo>
                    <a:pt x="5614" y="8315"/>
                  </a:lnTo>
                  <a:lnTo>
                    <a:pt x="5598" y="8294"/>
                  </a:lnTo>
                  <a:lnTo>
                    <a:pt x="5594" y="8289"/>
                  </a:lnTo>
                  <a:lnTo>
                    <a:pt x="5579" y="8268"/>
                  </a:lnTo>
                  <a:lnTo>
                    <a:pt x="5576" y="8263"/>
                  </a:lnTo>
                  <a:lnTo>
                    <a:pt x="5562" y="8241"/>
                  </a:lnTo>
                  <a:lnTo>
                    <a:pt x="5559" y="8237"/>
                  </a:lnTo>
                  <a:lnTo>
                    <a:pt x="5545" y="8214"/>
                  </a:lnTo>
                  <a:lnTo>
                    <a:pt x="5543" y="8209"/>
                  </a:lnTo>
                  <a:lnTo>
                    <a:pt x="5530" y="8186"/>
                  </a:lnTo>
                  <a:lnTo>
                    <a:pt x="5527" y="8181"/>
                  </a:lnTo>
                  <a:lnTo>
                    <a:pt x="5516" y="8158"/>
                  </a:lnTo>
                  <a:lnTo>
                    <a:pt x="5513" y="8153"/>
                  </a:lnTo>
                  <a:lnTo>
                    <a:pt x="5502" y="8129"/>
                  </a:lnTo>
                  <a:lnTo>
                    <a:pt x="5500" y="8124"/>
                  </a:lnTo>
                  <a:lnTo>
                    <a:pt x="5490" y="8100"/>
                  </a:lnTo>
                  <a:lnTo>
                    <a:pt x="5488" y="8095"/>
                  </a:lnTo>
                  <a:lnTo>
                    <a:pt x="5479" y="8071"/>
                  </a:lnTo>
                  <a:lnTo>
                    <a:pt x="5477" y="8065"/>
                  </a:lnTo>
                  <a:lnTo>
                    <a:pt x="5469" y="8041"/>
                  </a:lnTo>
                  <a:lnTo>
                    <a:pt x="5468" y="8035"/>
                  </a:lnTo>
                  <a:lnTo>
                    <a:pt x="5460" y="8010"/>
                  </a:lnTo>
                  <a:lnTo>
                    <a:pt x="5459" y="8005"/>
                  </a:lnTo>
                  <a:lnTo>
                    <a:pt x="5453" y="7980"/>
                  </a:lnTo>
                  <a:lnTo>
                    <a:pt x="5452" y="7974"/>
                  </a:lnTo>
                  <a:lnTo>
                    <a:pt x="5446" y="7949"/>
                  </a:lnTo>
                  <a:lnTo>
                    <a:pt x="5445" y="7943"/>
                  </a:lnTo>
                  <a:lnTo>
                    <a:pt x="5441" y="7917"/>
                  </a:lnTo>
                  <a:lnTo>
                    <a:pt x="5440" y="7912"/>
                  </a:lnTo>
                  <a:lnTo>
                    <a:pt x="5437" y="7886"/>
                  </a:lnTo>
                  <a:lnTo>
                    <a:pt x="5436" y="7880"/>
                  </a:lnTo>
                  <a:lnTo>
                    <a:pt x="5434" y="7854"/>
                  </a:lnTo>
                  <a:lnTo>
                    <a:pt x="5433" y="7849"/>
                  </a:lnTo>
                  <a:lnTo>
                    <a:pt x="5432" y="7823"/>
                  </a:lnTo>
                  <a:lnTo>
                    <a:pt x="5432" y="7817"/>
                  </a:lnTo>
                  <a:lnTo>
                    <a:pt x="5431" y="7791"/>
                  </a:lnTo>
                  <a:lnTo>
                    <a:pt x="5431" y="7785"/>
                  </a:lnTo>
                  <a:lnTo>
                    <a:pt x="5432" y="7759"/>
                  </a:lnTo>
                  <a:lnTo>
                    <a:pt x="5432" y="7753"/>
                  </a:lnTo>
                  <a:lnTo>
                    <a:pt x="5433" y="7727"/>
                  </a:lnTo>
                  <a:lnTo>
                    <a:pt x="5434" y="7722"/>
                  </a:lnTo>
                  <a:lnTo>
                    <a:pt x="5436" y="7696"/>
                  </a:lnTo>
                  <a:lnTo>
                    <a:pt x="5437" y="7690"/>
                  </a:lnTo>
                  <a:lnTo>
                    <a:pt x="5440" y="7665"/>
                  </a:lnTo>
                  <a:lnTo>
                    <a:pt x="5441" y="7659"/>
                  </a:lnTo>
                  <a:lnTo>
                    <a:pt x="5445" y="7634"/>
                  </a:lnTo>
                  <a:lnTo>
                    <a:pt x="5446" y="7628"/>
                  </a:lnTo>
                  <a:lnTo>
                    <a:pt x="5452" y="7603"/>
                  </a:lnTo>
                  <a:lnTo>
                    <a:pt x="5453" y="7597"/>
                  </a:lnTo>
                  <a:lnTo>
                    <a:pt x="5459" y="7572"/>
                  </a:lnTo>
                  <a:lnTo>
                    <a:pt x="5460" y="7567"/>
                  </a:lnTo>
                  <a:lnTo>
                    <a:pt x="5468" y="7542"/>
                  </a:lnTo>
                  <a:lnTo>
                    <a:pt x="5469" y="7536"/>
                  </a:lnTo>
                  <a:lnTo>
                    <a:pt x="5477" y="7512"/>
                  </a:lnTo>
                  <a:lnTo>
                    <a:pt x="5479" y="7506"/>
                  </a:lnTo>
                  <a:lnTo>
                    <a:pt x="5488" y="7482"/>
                  </a:lnTo>
                  <a:lnTo>
                    <a:pt x="5490" y="7477"/>
                  </a:lnTo>
                  <a:lnTo>
                    <a:pt x="5500" y="7453"/>
                  </a:lnTo>
                  <a:lnTo>
                    <a:pt x="5502" y="7448"/>
                  </a:lnTo>
                  <a:lnTo>
                    <a:pt x="5513" y="7424"/>
                  </a:lnTo>
                  <a:lnTo>
                    <a:pt x="5516" y="7419"/>
                  </a:lnTo>
                  <a:lnTo>
                    <a:pt x="5527" y="7396"/>
                  </a:lnTo>
                  <a:lnTo>
                    <a:pt x="5530" y="7391"/>
                  </a:lnTo>
                  <a:lnTo>
                    <a:pt x="5543" y="7368"/>
                  </a:lnTo>
                  <a:lnTo>
                    <a:pt x="5545" y="7363"/>
                  </a:lnTo>
                  <a:lnTo>
                    <a:pt x="5559" y="7340"/>
                  </a:lnTo>
                  <a:lnTo>
                    <a:pt x="5562" y="7336"/>
                  </a:lnTo>
                  <a:lnTo>
                    <a:pt x="5576" y="7314"/>
                  </a:lnTo>
                  <a:lnTo>
                    <a:pt x="5579" y="7309"/>
                  </a:lnTo>
                  <a:lnTo>
                    <a:pt x="5594" y="7288"/>
                  </a:lnTo>
                  <a:lnTo>
                    <a:pt x="5598" y="7283"/>
                  </a:lnTo>
                  <a:lnTo>
                    <a:pt x="5614" y="7262"/>
                  </a:lnTo>
                  <a:lnTo>
                    <a:pt x="5617" y="7258"/>
                  </a:lnTo>
                  <a:lnTo>
                    <a:pt x="5634" y="7238"/>
                  </a:lnTo>
                  <a:lnTo>
                    <a:pt x="5637" y="7234"/>
                  </a:lnTo>
                  <a:lnTo>
                    <a:pt x="5655" y="7214"/>
                  </a:lnTo>
                  <a:lnTo>
                    <a:pt x="5659" y="7210"/>
                  </a:lnTo>
                  <a:lnTo>
                    <a:pt x="5677" y="7192"/>
                  </a:lnTo>
                  <a:lnTo>
                    <a:pt x="5681" y="7188"/>
                  </a:lnTo>
                  <a:lnTo>
                    <a:pt x="5699" y="7170"/>
                  </a:lnTo>
                  <a:lnTo>
                    <a:pt x="5703" y="7166"/>
                  </a:lnTo>
                  <a:lnTo>
                    <a:pt x="5723" y="7148"/>
                  </a:lnTo>
                  <a:lnTo>
                    <a:pt x="5727" y="7145"/>
                  </a:lnTo>
                  <a:lnTo>
                    <a:pt x="5747" y="7128"/>
                  </a:lnTo>
                  <a:lnTo>
                    <a:pt x="5751" y="7125"/>
                  </a:lnTo>
                  <a:lnTo>
                    <a:pt x="5772" y="7109"/>
                  </a:lnTo>
                  <a:lnTo>
                    <a:pt x="5777" y="7105"/>
                  </a:lnTo>
                  <a:lnTo>
                    <a:pt x="5798" y="7090"/>
                  </a:lnTo>
                  <a:lnTo>
                    <a:pt x="5803" y="7087"/>
                  </a:lnTo>
                  <a:lnTo>
                    <a:pt x="5825" y="7073"/>
                  </a:lnTo>
                  <a:lnTo>
                    <a:pt x="5829" y="7070"/>
                  </a:lnTo>
                  <a:lnTo>
                    <a:pt x="5852" y="7056"/>
                  </a:lnTo>
                  <a:lnTo>
                    <a:pt x="5856" y="7054"/>
                  </a:lnTo>
                  <a:lnTo>
                    <a:pt x="5879" y="7041"/>
                  </a:lnTo>
                  <a:lnTo>
                    <a:pt x="5884" y="7039"/>
                  </a:lnTo>
                  <a:lnTo>
                    <a:pt x="5907" y="7027"/>
                  </a:lnTo>
                  <a:lnTo>
                    <a:pt x="5912" y="7024"/>
                  </a:lnTo>
                  <a:lnTo>
                    <a:pt x="5936" y="7013"/>
                  </a:lnTo>
                  <a:lnTo>
                    <a:pt x="5941" y="7011"/>
                  </a:lnTo>
                  <a:lnTo>
                    <a:pt x="5966" y="7001"/>
                  </a:lnTo>
                  <a:lnTo>
                    <a:pt x="5971" y="6999"/>
                  </a:lnTo>
                  <a:lnTo>
                    <a:pt x="5995" y="6990"/>
                  </a:lnTo>
                  <a:lnTo>
                    <a:pt x="6001" y="6988"/>
                  </a:lnTo>
                  <a:lnTo>
                    <a:pt x="6025" y="6980"/>
                  </a:lnTo>
                  <a:lnTo>
                    <a:pt x="6031" y="6978"/>
                  </a:lnTo>
                  <a:lnTo>
                    <a:pt x="6056" y="6971"/>
                  </a:lnTo>
                  <a:lnTo>
                    <a:pt x="6061" y="6969"/>
                  </a:lnTo>
                  <a:lnTo>
                    <a:pt x="6087" y="6963"/>
                  </a:lnTo>
                  <a:lnTo>
                    <a:pt x="6092" y="6962"/>
                  </a:lnTo>
                  <a:lnTo>
                    <a:pt x="6118" y="6956"/>
                  </a:lnTo>
                  <a:lnTo>
                    <a:pt x="6123" y="6955"/>
                  </a:lnTo>
                  <a:lnTo>
                    <a:pt x="6149" y="6951"/>
                  </a:lnTo>
                  <a:lnTo>
                    <a:pt x="6154" y="6950"/>
                  </a:lnTo>
                  <a:lnTo>
                    <a:pt x="6180" y="6947"/>
                  </a:lnTo>
                  <a:lnTo>
                    <a:pt x="6186" y="6946"/>
                  </a:lnTo>
                  <a:lnTo>
                    <a:pt x="6212" y="6944"/>
                  </a:lnTo>
                  <a:lnTo>
                    <a:pt x="6217" y="6943"/>
                  </a:lnTo>
                  <a:lnTo>
                    <a:pt x="6243" y="6942"/>
                  </a:lnTo>
                  <a:lnTo>
                    <a:pt x="6249" y="6942"/>
                  </a:lnTo>
                  <a:lnTo>
                    <a:pt x="6275" y="6941"/>
                  </a:lnTo>
                  <a:lnTo>
                    <a:pt x="6281" y="6941"/>
                  </a:lnTo>
                  <a:lnTo>
                    <a:pt x="6307" y="6942"/>
                  </a:lnTo>
                  <a:lnTo>
                    <a:pt x="6313" y="6942"/>
                  </a:lnTo>
                  <a:lnTo>
                    <a:pt x="6339" y="6943"/>
                  </a:lnTo>
                  <a:lnTo>
                    <a:pt x="6344" y="6944"/>
                  </a:lnTo>
                  <a:lnTo>
                    <a:pt x="6370" y="6946"/>
                  </a:lnTo>
                  <a:lnTo>
                    <a:pt x="6376" y="6947"/>
                  </a:lnTo>
                  <a:lnTo>
                    <a:pt x="6402" y="6950"/>
                  </a:lnTo>
                  <a:lnTo>
                    <a:pt x="6407" y="6951"/>
                  </a:lnTo>
                  <a:lnTo>
                    <a:pt x="6433" y="6955"/>
                  </a:lnTo>
                  <a:lnTo>
                    <a:pt x="6438" y="6956"/>
                  </a:lnTo>
                  <a:lnTo>
                    <a:pt x="6464" y="6962"/>
                  </a:lnTo>
                  <a:lnTo>
                    <a:pt x="6469" y="6963"/>
                  </a:lnTo>
                  <a:lnTo>
                    <a:pt x="6495" y="6969"/>
                  </a:lnTo>
                  <a:lnTo>
                    <a:pt x="6500" y="6971"/>
                  </a:lnTo>
                  <a:lnTo>
                    <a:pt x="6525" y="6978"/>
                  </a:lnTo>
                  <a:lnTo>
                    <a:pt x="6530" y="6980"/>
                  </a:lnTo>
                  <a:lnTo>
                    <a:pt x="6555" y="6988"/>
                  </a:lnTo>
                  <a:lnTo>
                    <a:pt x="6561" y="6990"/>
                  </a:lnTo>
                  <a:lnTo>
                    <a:pt x="6585" y="6999"/>
                  </a:lnTo>
                  <a:lnTo>
                    <a:pt x="6590" y="7001"/>
                  </a:lnTo>
                  <a:lnTo>
                    <a:pt x="6614" y="7011"/>
                  </a:lnTo>
                  <a:lnTo>
                    <a:pt x="6620" y="7013"/>
                  </a:lnTo>
                  <a:lnTo>
                    <a:pt x="6643" y="7024"/>
                  </a:lnTo>
                  <a:lnTo>
                    <a:pt x="6649" y="7027"/>
                  </a:lnTo>
                  <a:lnTo>
                    <a:pt x="6672" y="7039"/>
                  </a:lnTo>
                  <a:lnTo>
                    <a:pt x="6677" y="7042"/>
                  </a:lnTo>
                  <a:lnTo>
                    <a:pt x="6700" y="7054"/>
                  </a:lnTo>
                  <a:lnTo>
                    <a:pt x="6703" y="7056"/>
                  </a:lnTo>
                  <a:lnTo>
                    <a:pt x="6726" y="7070"/>
                  </a:lnTo>
                  <a:lnTo>
                    <a:pt x="6730" y="7073"/>
                  </a:lnTo>
                  <a:lnTo>
                    <a:pt x="6752" y="7087"/>
                  </a:lnTo>
                  <a:lnTo>
                    <a:pt x="6757" y="7090"/>
                  </a:lnTo>
                  <a:lnTo>
                    <a:pt x="6778" y="7105"/>
                  </a:lnTo>
                  <a:lnTo>
                    <a:pt x="6783" y="7109"/>
                  </a:lnTo>
                  <a:lnTo>
                    <a:pt x="6803" y="7125"/>
                  </a:lnTo>
                  <a:lnTo>
                    <a:pt x="6808" y="7128"/>
                  </a:lnTo>
                  <a:lnTo>
                    <a:pt x="6828" y="7145"/>
                  </a:lnTo>
                  <a:lnTo>
                    <a:pt x="6832" y="7148"/>
                  </a:lnTo>
                  <a:lnTo>
                    <a:pt x="6852" y="7166"/>
                  </a:lnTo>
                  <a:lnTo>
                    <a:pt x="6856" y="7169"/>
                  </a:lnTo>
                  <a:lnTo>
                    <a:pt x="6874" y="7187"/>
                  </a:lnTo>
                  <a:lnTo>
                    <a:pt x="6878" y="7191"/>
                  </a:lnTo>
                  <a:lnTo>
                    <a:pt x="6896" y="7210"/>
                  </a:lnTo>
                  <a:lnTo>
                    <a:pt x="6900" y="7214"/>
                  </a:lnTo>
                  <a:lnTo>
                    <a:pt x="6918" y="7234"/>
                  </a:lnTo>
                  <a:lnTo>
                    <a:pt x="6921" y="7238"/>
                  </a:lnTo>
                  <a:lnTo>
                    <a:pt x="6938" y="7258"/>
                  </a:lnTo>
                  <a:lnTo>
                    <a:pt x="6941" y="7262"/>
                  </a:lnTo>
                  <a:lnTo>
                    <a:pt x="6957" y="7283"/>
                  </a:lnTo>
                  <a:lnTo>
                    <a:pt x="6961" y="7287"/>
                  </a:lnTo>
                  <a:lnTo>
                    <a:pt x="6976" y="7308"/>
                  </a:lnTo>
                  <a:lnTo>
                    <a:pt x="6979" y="7313"/>
                  </a:lnTo>
                  <a:lnTo>
                    <a:pt x="6993" y="7335"/>
                  </a:lnTo>
                  <a:lnTo>
                    <a:pt x="6996" y="7339"/>
                  </a:lnTo>
                  <a:lnTo>
                    <a:pt x="7010" y="7362"/>
                  </a:lnTo>
                  <a:lnTo>
                    <a:pt x="7013" y="7368"/>
                  </a:lnTo>
                  <a:lnTo>
                    <a:pt x="7026" y="7391"/>
                  </a:lnTo>
                  <a:lnTo>
                    <a:pt x="7029" y="7396"/>
                  </a:lnTo>
                  <a:lnTo>
                    <a:pt x="7040" y="7419"/>
                  </a:lnTo>
                  <a:lnTo>
                    <a:pt x="7043" y="7424"/>
                  </a:lnTo>
                  <a:lnTo>
                    <a:pt x="7054" y="7448"/>
                  </a:lnTo>
                  <a:lnTo>
                    <a:pt x="7056" y="7453"/>
                  </a:lnTo>
                  <a:lnTo>
                    <a:pt x="7066" y="7477"/>
                  </a:lnTo>
                  <a:lnTo>
                    <a:pt x="7068" y="7482"/>
                  </a:lnTo>
                  <a:lnTo>
                    <a:pt x="7077" y="7506"/>
                  </a:lnTo>
                  <a:lnTo>
                    <a:pt x="7079" y="7512"/>
                  </a:lnTo>
                  <a:lnTo>
                    <a:pt x="7087" y="7536"/>
                  </a:lnTo>
                  <a:lnTo>
                    <a:pt x="7088" y="7542"/>
                  </a:lnTo>
                  <a:lnTo>
                    <a:pt x="7096" y="7567"/>
                  </a:lnTo>
                  <a:lnTo>
                    <a:pt x="7097" y="7572"/>
                  </a:lnTo>
                  <a:lnTo>
                    <a:pt x="7103" y="7597"/>
                  </a:lnTo>
                  <a:lnTo>
                    <a:pt x="7104" y="7603"/>
                  </a:lnTo>
                  <a:lnTo>
                    <a:pt x="7110" y="7628"/>
                  </a:lnTo>
                  <a:lnTo>
                    <a:pt x="7111" y="7634"/>
                  </a:lnTo>
                  <a:lnTo>
                    <a:pt x="7115" y="7659"/>
                  </a:lnTo>
                  <a:lnTo>
                    <a:pt x="7116" y="7665"/>
                  </a:lnTo>
                  <a:lnTo>
                    <a:pt x="7119" y="7690"/>
                  </a:lnTo>
                  <a:lnTo>
                    <a:pt x="7120" y="7696"/>
                  </a:lnTo>
                  <a:lnTo>
                    <a:pt x="7122" y="7722"/>
                  </a:lnTo>
                  <a:lnTo>
                    <a:pt x="7123" y="7727"/>
                  </a:lnTo>
                  <a:close/>
                  <a:moveTo>
                    <a:pt x="6822" y="7850"/>
                  </a:moveTo>
                  <a:lnTo>
                    <a:pt x="6823" y="7829"/>
                  </a:lnTo>
                  <a:lnTo>
                    <a:pt x="6825" y="7809"/>
                  </a:lnTo>
                  <a:lnTo>
                    <a:pt x="6825" y="7788"/>
                  </a:lnTo>
                  <a:lnTo>
                    <a:pt x="6825" y="7768"/>
                  </a:lnTo>
                  <a:lnTo>
                    <a:pt x="6823" y="7747"/>
                  </a:lnTo>
                  <a:lnTo>
                    <a:pt x="6822" y="7727"/>
                  </a:lnTo>
                  <a:lnTo>
                    <a:pt x="6819" y="7707"/>
                  </a:lnTo>
                  <a:lnTo>
                    <a:pt x="6815" y="7686"/>
                  </a:lnTo>
                  <a:lnTo>
                    <a:pt x="6811" y="7666"/>
                  </a:lnTo>
                  <a:lnTo>
                    <a:pt x="6806" y="7647"/>
                  </a:lnTo>
                  <a:lnTo>
                    <a:pt x="6801" y="7627"/>
                  </a:lnTo>
                  <a:lnTo>
                    <a:pt x="6794" y="7608"/>
                  </a:lnTo>
                  <a:lnTo>
                    <a:pt x="6787" y="7589"/>
                  </a:lnTo>
                  <a:lnTo>
                    <a:pt x="6780" y="7570"/>
                  </a:lnTo>
                  <a:lnTo>
                    <a:pt x="6771" y="7551"/>
                  </a:lnTo>
                  <a:lnTo>
                    <a:pt x="6762" y="7533"/>
                  </a:lnTo>
                  <a:lnTo>
                    <a:pt x="6752" y="7515"/>
                  </a:lnTo>
                  <a:lnTo>
                    <a:pt x="6742" y="7498"/>
                  </a:lnTo>
                  <a:lnTo>
                    <a:pt x="6730" y="7481"/>
                  </a:lnTo>
                  <a:lnTo>
                    <a:pt x="6718" y="7464"/>
                  </a:lnTo>
                  <a:lnTo>
                    <a:pt x="6706" y="7448"/>
                  </a:lnTo>
                  <a:lnTo>
                    <a:pt x="6693" y="7432"/>
                  </a:lnTo>
                  <a:lnTo>
                    <a:pt x="6679" y="7417"/>
                  </a:lnTo>
                  <a:lnTo>
                    <a:pt x="6665" y="7402"/>
                  </a:lnTo>
                  <a:lnTo>
                    <a:pt x="6650" y="7388"/>
                  </a:lnTo>
                  <a:lnTo>
                    <a:pt x="6635" y="7374"/>
                  </a:lnTo>
                  <a:lnTo>
                    <a:pt x="6619" y="7361"/>
                  </a:lnTo>
                  <a:lnTo>
                    <a:pt x="6603" y="7349"/>
                  </a:lnTo>
                  <a:lnTo>
                    <a:pt x="6586" y="7337"/>
                  </a:lnTo>
                  <a:lnTo>
                    <a:pt x="6569" y="7326"/>
                  </a:lnTo>
                  <a:lnTo>
                    <a:pt x="6551" y="7315"/>
                  </a:lnTo>
                  <a:lnTo>
                    <a:pt x="6532" y="7304"/>
                  </a:lnTo>
                  <a:lnTo>
                    <a:pt x="6514" y="7295"/>
                  </a:lnTo>
                  <a:lnTo>
                    <a:pt x="6496" y="7287"/>
                  </a:lnTo>
                  <a:lnTo>
                    <a:pt x="6477" y="7279"/>
                  </a:lnTo>
                  <a:lnTo>
                    <a:pt x="6458" y="7272"/>
                  </a:lnTo>
                  <a:lnTo>
                    <a:pt x="6439" y="7265"/>
                  </a:lnTo>
                  <a:lnTo>
                    <a:pt x="6419" y="7260"/>
                  </a:lnTo>
                  <a:lnTo>
                    <a:pt x="6400" y="7255"/>
                  </a:lnTo>
                  <a:lnTo>
                    <a:pt x="6380" y="7251"/>
                  </a:lnTo>
                  <a:lnTo>
                    <a:pt x="6360" y="7247"/>
                  </a:lnTo>
                  <a:lnTo>
                    <a:pt x="6339" y="7244"/>
                  </a:lnTo>
                  <a:lnTo>
                    <a:pt x="6319" y="7243"/>
                  </a:lnTo>
                  <a:lnTo>
                    <a:pt x="6299" y="7241"/>
                  </a:lnTo>
                  <a:lnTo>
                    <a:pt x="6278" y="7241"/>
                  </a:lnTo>
                  <a:lnTo>
                    <a:pt x="6257" y="7241"/>
                  </a:lnTo>
                  <a:lnTo>
                    <a:pt x="6237" y="7243"/>
                  </a:lnTo>
                  <a:lnTo>
                    <a:pt x="6217" y="7244"/>
                  </a:lnTo>
                  <a:lnTo>
                    <a:pt x="6196" y="7247"/>
                  </a:lnTo>
                  <a:lnTo>
                    <a:pt x="6176" y="7251"/>
                  </a:lnTo>
                  <a:lnTo>
                    <a:pt x="6156" y="7255"/>
                  </a:lnTo>
                  <a:lnTo>
                    <a:pt x="6136" y="7260"/>
                  </a:lnTo>
                  <a:lnTo>
                    <a:pt x="6117" y="7265"/>
                  </a:lnTo>
                  <a:lnTo>
                    <a:pt x="6097" y="7272"/>
                  </a:lnTo>
                  <a:lnTo>
                    <a:pt x="6078" y="7279"/>
                  </a:lnTo>
                  <a:lnTo>
                    <a:pt x="6059" y="7287"/>
                  </a:lnTo>
                  <a:lnTo>
                    <a:pt x="6041" y="7295"/>
                  </a:lnTo>
                  <a:lnTo>
                    <a:pt x="6023" y="7305"/>
                  </a:lnTo>
                  <a:lnTo>
                    <a:pt x="6004" y="7315"/>
                  </a:lnTo>
                  <a:lnTo>
                    <a:pt x="5986" y="7326"/>
                  </a:lnTo>
                  <a:lnTo>
                    <a:pt x="5969" y="7337"/>
                  </a:lnTo>
                  <a:lnTo>
                    <a:pt x="5952" y="7349"/>
                  </a:lnTo>
                  <a:lnTo>
                    <a:pt x="5936" y="7361"/>
                  </a:lnTo>
                  <a:lnTo>
                    <a:pt x="5921" y="7374"/>
                  </a:lnTo>
                  <a:lnTo>
                    <a:pt x="5905" y="7388"/>
                  </a:lnTo>
                  <a:lnTo>
                    <a:pt x="5891" y="7402"/>
                  </a:lnTo>
                  <a:lnTo>
                    <a:pt x="5877" y="7416"/>
                  </a:lnTo>
                  <a:lnTo>
                    <a:pt x="5863" y="7432"/>
                  </a:lnTo>
                  <a:lnTo>
                    <a:pt x="5850" y="7447"/>
                  </a:lnTo>
                  <a:lnTo>
                    <a:pt x="5838" y="7463"/>
                  </a:lnTo>
                  <a:lnTo>
                    <a:pt x="5826" y="7480"/>
                  </a:lnTo>
                  <a:lnTo>
                    <a:pt x="5815" y="7497"/>
                  </a:lnTo>
                  <a:lnTo>
                    <a:pt x="5804" y="7515"/>
                  </a:lnTo>
                  <a:lnTo>
                    <a:pt x="5794" y="7533"/>
                  </a:lnTo>
                  <a:lnTo>
                    <a:pt x="5785" y="7551"/>
                  </a:lnTo>
                  <a:lnTo>
                    <a:pt x="5776" y="7570"/>
                  </a:lnTo>
                  <a:lnTo>
                    <a:pt x="5769" y="7589"/>
                  </a:lnTo>
                  <a:lnTo>
                    <a:pt x="5762" y="7608"/>
                  </a:lnTo>
                  <a:lnTo>
                    <a:pt x="5755" y="7627"/>
                  </a:lnTo>
                  <a:lnTo>
                    <a:pt x="5750" y="7647"/>
                  </a:lnTo>
                  <a:lnTo>
                    <a:pt x="5745" y="7666"/>
                  </a:lnTo>
                  <a:lnTo>
                    <a:pt x="5741" y="7686"/>
                  </a:lnTo>
                  <a:lnTo>
                    <a:pt x="5737" y="7707"/>
                  </a:lnTo>
                  <a:lnTo>
                    <a:pt x="5734" y="7727"/>
                  </a:lnTo>
                  <a:lnTo>
                    <a:pt x="5733" y="7747"/>
                  </a:lnTo>
                  <a:lnTo>
                    <a:pt x="5731" y="7768"/>
                  </a:lnTo>
                  <a:lnTo>
                    <a:pt x="5731" y="7788"/>
                  </a:lnTo>
                  <a:lnTo>
                    <a:pt x="5731" y="7809"/>
                  </a:lnTo>
                  <a:lnTo>
                    <a:pt x="5733" y="7829"/>
                  </a:lnTo>
                  <a:lnTo>
                    <a:pt x="5734" y="7850"/>
                  </a:lnTo>
                  <a:lnTo>
                    <a:pt x="5737" y="7870"/>
                  </a:lnTo>
                  <a:lnTo>
                    <a:pt x="5741" y="7890"/>
                  </a:lnTo>
                  <a:lnTo>
                    <a:pt x="5745" y="7910"/>
                  </a:lnTo>
                  <a:lnTo>
                    <a:pt x="5750" y="7930"/>
                  </a:lnTo>
                  <a:lnTo>
                    <a:pt x="5755" y="7950"/>
                  </a:lnTo>
                  <a:lnTo>
                    <a:pt x="5762" y="7969"/>
                  </a:lnTo>
                  <a:lnTo>
                    <a:pt x="5769" y="7988"/>
                  </a:lnTo>
                  <a:lnTo>
                    <a:pt x="5776" y="8007"/>
                  </a:lnTo>
                  <a:lnTo>
                    <a:pt x="5785" y="8026"/>
                  </a:lnTo>
                  <a:lnTo>
                    <a:pt x="5794" y="8044"/>
                  </a:lnTo>
                  <a:lnTo>
                    <a:pt x="5804" y="8062"/>
                  </a:lnTo>
                  <a:lnTo>
                    <a:pt x="5815" y="8080"/>
                  </a:lnTo>
                  <a:lnTo>
                    <a:pt x="5826" y="8097"/>
                  </a:lnTo>
                  <a:lnTo>
                    <a:pt x="5838" y="8114"/>
                  </a:lnTo>
                  <a:lnTo>
                    <a:pt x="5850" y="8130"/>
                  </a:lnTo>
                  <a:lnTo>
                    <a:pt x="5863" y="8145"/>
                  </a:lnTo>
                  <a:lnTo>
                    <a:pt x="5877" y="8161"/>
                  </a:lnTo>
                  <a:lnTo>
                    <a:pt x="5891" y="8175"/>
                  </a:lnTo>
                  <a:lnTo>
                    <a:pt x="5905" y="8189"/>
                  </a:lnTo>
                  <a:lnTo>
                    <a:pt x="5921" y="8203"/>
                  </a:lnTo>
                  <a:lnTo>
                    <a:pt x="5936" y="8216"/>
                  </a:lnTo>
                  <a:lnTo>
                    <a:pt x="5952" y="8228"/>
                  </a:lnTo>
                  <a:lnTo>
                    <a:pt x="5969" y="8240"/>
                  </a:lnTo>
                  <a:lnTo>
                    <a:pt x="5986" y="8251"/>
                  </a:lnTo>
                  <a:lnTo>
                    <a:pt x="6004" y="8262"/>
                  </a:lnTo>
                  <a:lnTo>
                    <a:pt x="6022" y="8272"/>
                  </a:lnTo>
                  <a:lnTo>
                    <a:pt x="6040" y="8281"/>
                  </a:lnTo>
                  <a:lnTo>
                    <a:pt x="6059" y="8290"/>
                  </a:lnTo>
                  <a:lnTo>
                    <a:pt x="6078" y="8297"/>
                  </a:lnTo>
                  <a:lnTo>
                    <a:pt x="6097" y="8304"/>
                  </a:lnTo>
                  <a:lnTo>
                    <a:pt x="6116" y="8311"/>
                  </a:lnTo>
                  <a:lnTo>
                    <a:pt x="6136" y="8316"/>
                  </a:lnTo>
                  <a:lnTo>
                    <a:pt x="6156" y="8321"/>
                  </a:lnTo>
                  <a:lnTo>
                    <a:pt x="6176" y="8325"/>
                  </a:lnTo>
                  <a:lnTo>
                    <a:pt x="6196" y="8329"/>
                  </a:lnTo>
                  <a:lnTo>
                    <a:pt x="6217" y="8332"/>
                  </a:lnTo>
                  <a:lnTo>
                    <a:pt x="6237" y="8333"/>
                  </a:lnTo>
                  <a:lnTo>
                    <a:pt x="6257" y="8335"/>
                  </a:lnTo>
                  <a:lnTo>
                    <a:pt x="6278" y="8335"/>
                  </a:lnTo>
                  <a:lnTo>
                    <a:pt x="6299" y="8335"/>
                  </a:lnTo>
                  <a:lnTo>
                    <a:pt x="6319" y="8333"/>
                  </a:lnTo>
                  <a:lnTo>
                    <a:pt x="6339" y="8332"/>
                  </a:lnTo>
                  <a:lnTo>
                    <a:pt x="6360" y="8329"/>
                  </a:lnTo>
                  <a:lnTo>
                    <a:pt x="6380" y="8325"/>
                  </a:lnTo>
                  <a:lnTo>
                    <a:pt x="6400" y="8321"/>
                  </a:lnTo>
                  <a:lnTo>
                    <a:pt x="6420" y="8316"/>
                  </a:lnTo>
                  <a:lnTo>
                    <a:pt x="6439" y="8311"/>
                  </a:lnTo>
                  <a:lnTo>
                    <a:pt x="6459" y="8304"/>
                  </a:lnTo>
                  <a:lnTo>
                    <a:pt x="6478" y="8297"/>
                  </a:lnTo>
                  <a:lnTo>
                    <a:pt x="6497" y="8290"/>
                  </a:lnTo>
                  <a:lnTo>
                    <a:pt x="6515" y="8281"/>
                  </a:lnTo>
                  <a:lnTo>
                    <a:pt x="6533" y="8272"/>
                  </a:lnTo>
                  <a:lnTo>
                    <a:pt x="6551" y="8262"/>
                  </a:lnTo>
                  <a:lnTo>
                    <a:pt x="6569" y="8251"/>
                  </a:lnTo>
                  <a:lnTo>
                    <a:pt x="6586" y="8240"/>
                  </a:lnTo>
                  <a:lnTo>
                    <a:pt x="6603" y="8228"/>
                  </a:lnTo>
                  <a:lnTo>
                    <a:pt x="6619" y="8216"/>
                  </a:lnTo>
                  <a:lnTo>
                    <a:pt x="6635" y="8203"/>
                  </a:lnTo>
                  <a:lnTo>
                    <a:pt x="6650" y="8189"/>
                  </a:lnTo>
                  <a:lnTo>
                    <a:pt x="6665" y="8175"/>
                  </a:lnTo>
                  <a:lnTo>
                    <a:pt x="6679" y="8160"/>
                  </a:lnTo>
                  <a:lnTo>
                    <a:pt x="6693" y="8145"/>
                  </a:lnTo>
                  <a:lnTo>
                    <a:pt x="6706" y="8129"/>
                  </a:lnTo>
                  <a:lnTo>
                    <a:pt x="6718" y="8113"/>
                  </a:lnTo>
                  <a:lnTo>
                    <a:pt x="6730" y="8096"/>
                  </a:lnTo>
                  <a:lnTo>
                    <a:pt x="6742" y="8079"/>
                  </a:lnTo>
                  <a:lnTo>
                    <a:pt x="6752" y="8062"/>
                  </a:lnTo>
                  <a:lnTo>
                    <a:pt x="6762" y="8044"/>
                  </a:lnTo>
                  <a:lnTo>
                    <a:pt x="6771" y="8026"/>
                  </a:lnTo>
                  <a:lnTo>
                    <a:pt x="6780" y="8007"/>
                  </a:lnTo>
                  <a:lnTo>
                    <a:pt x="6787" y="7988"/>
                  </a:lnTo>
                  <a:lnTo>
                    <a:pt x="6794" y="7969"/>
                  </a:lnTo>
                  <a:lnTo>
                    <a:pt x="6801" y="7950"/>
                  </a:lnTo>
                  <a:lnTo>
                    <a:pt x="6806" y="7930"/>
                  </a:lnTo>
                  <a:lnTo>
                    <a:pt x="6811" y="7910"/>
                  </a:lnTo>
                  <a:lnTo>
                    <a:pt x="6815" y="7890"/>
                  </a:lnTo>
                  <a:lnTo>
                    <a:pt x="6819" y="7870"/>
                  </a:lnTo>
                  <a:lnTo>
                    <a:pt x="6822" y="7850"/>
                  </a:lnTo>
                  <a:close/>
                  <a:moveTo>
                    <a:pt x="6567" y="3745"/>
                  </a:moveTo>
                  <a:lnTo>
                    <a:pt x="6549" y="3751"/>
                  </a:lnTo>
                  <a:lnTo>
                    <a:pt x="6530" y="3755"/>
                  </a:lnTo>
                  <a:lnTo>
                    <a:pt x="6510" y="3756"/>
                  </a:lnTo>
                  <a:lnTo>
                    <a:pt x="3257" y="3756"/>
                  </a:lnTo>
                  <a:lnTo>
                    <a:pt x="3237" y="3755"/>
                  </a:lnTo>
                  <a:lnTo>
                    <a:pt x="3218" y="3751"/>
                  </a:lnTo>
                  <a:lnTo>
                    <a:pt x="3200" y="3745"/>
                  </a:lnTo>
                  <a:lnTo>
                    <a:pt x="3182" y="3736"/>
                  </a:lnTo>
                  <a:lnTo>
                    <a:pt x="3166" y="3725"/>
                  </a:lnTo>
                  <a:lnTo>
                    <a:pt x="3151" y="3712"/>
                  </a:lnTo>
                  <a:lnTo>
                    <a:pt x="3138" y="3697"/>
                  </a:lnTo>
                  <a:lnTo>
                    <a:pt x="3127" y="3681"/>
                  </a:lnTo>
                  <a:lnTo>
                    <a:pt x="3118" y="3663"/>
                  </a:lnTo>
                  <a:lnTo>
                    <a:pt x="3112" y="3645"/>
                  </a:lnTo>
                  <a:lnTo>
                    <a:pt x="3108" y="3626"/>
                  </a:lnTo>
                  <a:lnTo>
                    <a:pt x="3107" y="3606"/>
                  </a:lnTo>
                  <a:lnTo>
                    <a:pt x="3108" y="3586"/>
                  </a:lnTo>
                  <a:lnTo>
                    <a:pt x="3112" y="3567"/>
                  </a:lnTo>
                  <a:lnTo>
                    <a:pt x="3118" y="3549"/>
                  </a:lnTo>
                  <a:lnTo>
                    <a:pt x="3127" y="3531"/>
                  </a:lnTo>
                  <a:lnTo>
                    <a:pt x="3138" y="3515"/>
                  </a:lnTo>
                  <a:lnTo>
                    <a:pt x="3151" y="3500"/>
                  </a:lnTo>
                  <a:lnTo>
                    <a:pt x="3166" y="3487"/>
                  </a:lnTo>
                  <a:lnTo>
                    <a:pt x="3182" y="3476"/>
                  </a:lnTo>
                  <a:lnTo>
                    <a:pt x="3200" y="3467"/>
                  </a:lnTo>
                  <a:lnTo>
                    <a:pt x="3218" y="3461"/>
                  </a:lnTo>
                  <a:lnTo>
                    <a:pt x="3237" y="3457"/>
                  </a:lnTo>
                  <a:lnTo>
                    <a:pt x="3257" y="3456"/>
                  </a:lnTo>
                  <a:lnTo>
                    <a:pt x="6510" y="3456"/>
                  </a:lnTo>
                  <a:lnTo>
                    <a:pt x="6530" y="3457"/>
                  </a:lnTo>
                  <a:lnTo>
                    <a:pt x="6549" y="3461"/>
                  </a:lnTo>
                  <a:lnTo>
                    <a:pt x="6567" y="3467"/>
                  </a:lnTo>
                  <a:lnTo>
                    <a:pt x="6585" y="3476"/>
                  </a:lnTo>
                  <a:lnTo>
                    <a:pt x="6601" y="3487"/>
                  </a:lnTo>
                  <a:lnTo>
                    <a:pt x="6616" y="3500"/>
                  </a:lnTo>
                  <a:lnTo>
                    <a:pt x="6629" y="3515"/>
                  </a:lnTo>
                  <a:lnTo>
                    <a:pt x="6640" y="3531"/>
                  </a:lnTo>
                  <a:lnTo>
                    <a:pt x="6649" y="3549"/>
                  </a:lnTo>
                  <a:lnTo>
                    <a:pt x="6655" y="3567"/>
                  </a:lnTo>
                  <a:lnTo>
                    <a:pt x="6659" y="3586"/>
                  </a:lnTo>
                  <a:lnTo>
                    <a:pt x="6660" y="3606"/>
                  </a:lnTo>
                  <a:lnTo>
                    <a:pt x="6659" y="3626"/>
                  </a:lnTo>
                  <a:lnTo>
                    <a:pt x="6655" y="3645"/>
                  </a:lnTo>
                  <a:lnTo>
                    <a:pt x="6649" y="3663"/>
                  </a:lnTo>
                  <a:lnTo>
                    <a:pt x="6640" y="3681"/>
                  </a:lnTo>
                  <a:lnTo>
                    <a:pt x="6629" y="3697"/>
                  </a:lnTo>
                  <a:lnTo>
                    <a:pt x="6616" y="3712"/>
                  </a:lnTo>
                  <a:lnTo>
                    <a:pt x="6601" y="3725"/>
                  </a:lnTo>
                  <a:lnTo>
                    <a:pt x="6585" y="3736"/>
                  </a:lnTo>
                  <a:lnTo>
                    <a:pt x="6567" y="3745"/>
                  </a:lnTo>
                  <a:close/>
                  <a:moveTo>
                    <a:pt x="5870" y="4674"/>
                  </a:moveTo>
                  <a:lnTo>
                    <a:pt x="5852" y="4680"/>
                  </a:lnTo>
                  <a:lnTo>
                    <a:pt x="5833" y="4684"/>
                  </a:lnTo>
                  <a:lnTo>
                    <a:pt x="5813" y="4685"/>
                  </a:lnTo>
                  <a:lnTo>
                    <a:pt x="3257" y="4685"/>
                  </a:lnTo>
                  <a:lnTo>
                    <a:pt x="3237" y="4684"/>
                  </a:lnTo>
                  <a:lnTo>
                    <a:pt x="3218" y="4680"/>
                  </a:lnTo>
                  <a:lnTo>
                    <a:pt x="3200" y="4674"/>
                  </a:lnTo>
                  <a:lnTo>
                    <a:pt x="3182" y="4665"/>
                  </a:lnTo>
                  <a:lnTo>
                    <a:pt x="3166" y="4654"/>
                  </a:lnTo>
                  <a:lnTo>
                    <a:pt x="3151" y="4641"/>
                  </a:lnTo>
                  <a:lnTo>
                    <a:pt x="3138" y="4626"/>
                  </a:lnTo>
                  <a:lnTo>
                    <a:pt x="3127" y="4610"/>
                  </a:lnTo>
                  <a:lnTo>
                    <a:pt x="3118" y="4592"/>
                  </a:lnTo>
                  <a:lnTo>
                    <a:pt x="3112" y="4574"/>
                  </a:lnTo>
                  <a:lnTo>
                    <a:pt x="3108" y="4555"/>
                  </a:lnTo>
                  <a:lnTo>
                    <a:pt x="3107" y="4535"/>
                  </a:lnTo>
                  <a:lnTo>
                    <a:pt x="3108" y="4515"/>
                  </a:lnTo>
                  <a:lnTo>
                    <a:pt x="3112" y="4496"/>
                  </a:lnTo>
                  <a:lnTo>
                    <a:pt x="3118" y="4478"/>
                  </a:lnTo>
                  <a:lnTo>
                    <a:pt x="3127" y="4460"/>
                  </a:lnTo>
                  <a:lnTo>
                    <a:pt x="3138" y="4444"/>
                  </a:lnTo>
                  <a:lnTo>
                    <a:pt x="3151" y="4429"/>
                  </a:lnTo>
                  <a:lnTo>
                    <a:pt x="3166" y="4416"/>
                  </a:lnTo>
                  <a:lnTo>
                    <a:pt x="3182" y="4405"/>
                  </a:lnTo>
                  <a:lnTo>
                    <a:pt x="3200" y="4396"/>
                  </a:lnTo>
                  <a:lnTo>
                    <a:pt x="3218" y="4390"/>
                  </a:lnTo>
                  <a:lnTo>
                    <a:pt x="3237" y="4386"/>
                  </a:lnTo>
                  <a:lnTo>
                    <a:pt x="3257" y="4385"/>
                  </a:lnTo>
                  <a:lnTo>
                    <a:pt x="5813" y="4385"/>
                  </a:lnTo>
                  <a:lnTo>
                    <a:pt x="5833" y="4386"/>
                  </a:lnTo>
                  <a:lnTo>
                    <a:pt x="5852" y="4390"/>
                  </a:lnTo>
                  <a:lnTo>
                    <a:pt x="5870" y="4396"/>
                  </a:lnTo>
                  <a:lnTo>
                    <a:pt x="5888" y="4405"/>
                  </a:lnTo>
                  <a:lnTo>
                    <a:pt x="5904" y="4416"/>
                  </a:lnTo>
                  <a:lnTo>
                    <a:pt x="5919" y="4429"/>
                  </a:lnTo>
                  <a:lnTo>
                    <a:pt x="5932" y="4444"/>
                  </a:lnTo>
                  <a:lnTo>
                    <a:pt x="5943" y="4460"/>
                  </a:lnTo>
                  <a:lnTo>
                    <a:pt x="5952" y="4478"/>
                  </a:lnTo>
                  <a:lnTo>
                    <a:pt x="5958" y="4496"/>
                  </a:lnTo>
                  <a:lnTo>
                    <a:pt x="5962" y="4515"/>
                  </a:lnTo>
                  <a:lnTo>
                    <a:pt x="5963" y="4535"/>
                  </a:lnTo>
                  <a:lnTo>
                    <a:pt x="5962" y="4555"/>
                  </a:lnTo>
                  <a:lnTo>
                    <a:pt x="5958" y="4574"/>
                  </a:lnTo>
                  <a:lnTo>
                    <a:pt x="5952" y="4592"/>
                  </a:lnTo>
                  <a:lnTo>
                    <a:pt x="5943" y="4610"/>
                  </a:lnTo>
                  <a:lnTo>
                    <a:pt x="5932" y="4626"/>
                  </a:lnTo>
                  <a:lnTo>
                    <a:pt x="5919" y="4641"/>
                  </a:lnTo>
                  <a:lnTo>
                    <a:pt x="5904" y="4654"/>
                  </a:lnTo>
                  <a:lnTo>
                    <a:pt x="5888" y="4665"/>
                  </a:lnTo>
                  <a:lnTo>
                    <a:pt x="5870" y="467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8" name="Google Shape;248;p4"/>
          <p:cNvGrpSpPr/>
          <p:nvPr/>
        </p:nvGrpSpPr>
        <p:grpSpPr>
          <a:xfrm>
            <a:off x="7506538" y="861060"/>
            <a:ext cx="589280" cy="589280"/>
            <a:chOff x="7506538" y="1769449"/>
            <a:chExt cx="589280" cy="589280"/>
          </a:xfrm>
        </p:grpSpPr>
        <p:sp>
          <p:nvSpPr>
            <p:cNvPr id="249" name="Google Shape;249;p4"/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3" y="2710"/>
                  </a:moveTo>
                  <a:lnTo>
                    <a:pt x="7375" y="2733"/>
                  </a:lnTo>
                  <a:lnTo>
                    <a:pt x="7383" y="2758"/>
                  </a:lnTo>
                  <a:lnTo>
                    <a:pt x="7388" y="2784"/>
                  </a:lnTo>
                  <a:lnTo>
                    <a:pt x="7390" y="2810"/>
                  </a:lnTo>
                  <a:lnTo>
                    <a:pt x="7390" y="5243"/>
                  </a:lnTo>
                  <a:lnTo>
                    <a:pt x="7388" y="5269"/>
                  </a:lnTo>
                  <a:lnTo>
                    <a:pt x="7383" y="5295"/>
                  </a:lnTo>
                  <a:lnTo>
                    <a:pt x="7375" y="5320"/>
                  </a:lnTo>
                  <a:lnTo>
                    <a:pt x="7363" y="5343"/>
                  </a:lnTo>
                  <a:lnTo>
                    <a:pt x="7349" y="5365"/>
                  </a:lnTo>
                  <a:lnTo>
                    <a:pt x="7331" y="5384"/>
                  </a:lnTo>
                  <a:lnTo>
                    <a:pt x="7312" y="5402"/>
                  </a:lnTo>
                  <a:lnTo>
                    <a:pt x="7290" y="5416"/>
                  </a:lnTo>
                  <a:lnTo>
                    <a:pt x="7267" y="5428"/>
                  </a:lnTo>
                  <a:lnTo>
                    <a:pt x="7242" y="5436"/>
                  </a:lnTo>
                  <a:lnTo>
                    <a:pt x="7216" y="5441"/>
                  </a:lnTo>
                  <a:lnTo>
                    <a:pt x="7190" y="5443"/>
                  </a:lnTo>
                  <a:lnTo>
                    <a:pt x="7164" y="5441"/>
                  </a:lnTo>
                  <a:lnTo>
                    <a:pt x="7138" y="5436"/>
                  </a:lnTo>
                  <a:lnTo>
                    <a:pt x="7113" y="5428"/>
                  </a:lnTo>
                  <a:lnTo>
                    <a:pt x="7090" y="5416"/>
                  </a:lnTo>
                  <a:lnTo>
                    <a:pt x="7068" y="5402"/>
                  </a:lnTo>
                  <a:lnTo>
                    <a:pt x="7049" y="5384"/>
                  </a:lnTo>
                  <a:lnTo>
                    <a:pt x="7031" y="5365"/>
                  </a:lnTo>
                  <a:lnTo>
                    <a:pt x="7017" y="5343"/>
                  </a:lnTo>
                  <a:lnTo>
                    <a:pt x="7005" y="5320"/>
                  </a:lnTo>
                  <a:lnTo>
                    <a:pt x="6997" y="5295"/>
                  </a:lnTo>
                  <a:lnTo>
                    <a:pt x="6992" y="5269"/>
                  </a:lnTo>
                  <a:lnTo>
                    <a:pt x="6990" y="5243"/>
                  </a:lnTo>
                  <a:lnTo>
                    <a:pt x="6990" y="2810"/>
                  </a:lnTo>
                  <a:lnTo>
                    <a:pt x="6992" y="2784"/>
                  </a:lnTo>
                  <a:lnTo>
                    <a:pt x="6997" y="2758"/>
                  </a:lnTo>
                  <a:lnTo>
                    <a:pt x="7005" y="2733"/>
                  </a:lnTo>
                  <a:lnTo>
                    <a:pt x="7017" y="2710"/>
                  </a:lnTo>
                  <a:lnTo>
                    <a:pt x="7031" y="2688"/>
                  </a:lnTo>
                  <a:lnTo>
                    <a:pt x="7049" y="2669"/>
                  </a:lnTo>
                  <a:lnTo>
                    <a:pt x="7068" y="2651"/>
                  </a:lnTo>
                  <a:lnTo>
                    <a:pt x="7090" y="2637"/>
                  </a:lnTo>
                  <a:lnTo>
                    <a:pt x="7113" y="2625"/>
                  </a:lnTo>
                  <a:lnTo>
                    <a:pt x="7138" y="2617"/>
                  </a:lnTo>
                  <a:lnTo>
                    <a:pt x="7164" y="2612"/>
                  </a:lnTo>
                  <a:lnTo>
                    <a:pt x="7190" y="2610"/>
                  </a:lnTo>
                  <a:lnTo>
                    <a:pt x="7216" y="2612"/>
                  </a:lnTo>
                  <a:lnTo>
                    <a:pt x="7242" y="2617"/>
                  </a:lnTo>
                  <a:lnTo>
                    <a:pt x="7267" y="2625"/>
                  </a:lnTo>
                  <a:lnTo>
                    <a:pt x="7290" y="2637"/>
                  </a:lnTo>
                  <a:lnTo>
                    <a:pt x="7312" y="2651"/>
                  </a:lnTo>
                  <a:lnTo>
                    <a:pt x="7331" y="2669"/>
                  </a:lnTo>
                  <a:lnTo>
                    <a:pt x="7349" y="2688"/>
                  </a:lnTo>
                  <a:lnTo>
                    <a:pt x="7363" y="2710"/>
                  </a:lnTo>
                  <a:close/>
                  <a:moveTo>
                    <a:pt x="5903" y="4170"/>
                  </a:moveTo>
                  <a:lnTo>
                    <a:pt x="5915" y="4193"/>
                  </a:lnTo>
                  <a:lnTo>
                    <a:pt x="5923" y="4218"/>
                  </a:lnTo>
                  <a:lnTo>
                    <a:pt x="5928" y="4244"/>
                  </a:lnTo>
                  <a:lnTo>
                    <a:pt x="5930" y="4270"/>
                  </a:lnTo>
                  <a:lnTo>
                    <a:pt x="5930" y="5243"/>
                  </a:lnTo>
                  <a:lnTo>
                    <a:pt x="5928" y="5269"/>
                  </a:lnTo>
                  <a:lnTo>
                    <a:pt x="5923" y="5295"/>
                  </a:lnTo>
                  <a:lnTo>
                    <a:pt x="5915" y="5320"/>
                  </a:lnTo>
                  <a:lnTo>
                    <a:pt x="5903" y="5343"/>
                  </a:lnTo>
                  <a:lnTo>
                    <a:pt x="5889" y="5365"/>
                  </a:lnTo>
                  <a:lnTo>
                    <a:pt x="5871" y="5384"/>
                  </a:lnTo>
                  <a:lnTo>
                    <a:pt x="5852" y="5402"/>
                  </a:lnTo>
                  <a:lnTo>
                    <a:pt x="5830" y="5416"/>
                  </a:lnTo>
                  <a:lnTo>
                    <a:pt x="5807" y="5428"/>
                  </a:lnTo>
                  <a:lnTo>
                    <a:pt x="5782" y="5436"/>
                  </a:lnTo>
                  <a:lnTo>
                    <a:pt x="5756" y="5441"/>
                  </a:lnTo>
                  <a:lnTo>
                    <a:pt x="5730" y="5443"/>
                  </a:lnTo>
                  <a:lnTo>
                    <a:pt x="5704" y="5441"/>
                  </a:lnTo>
                  <a:lnTo>
                    <a:pt x="5678" y="5436"/>
                  </a:lnTo>
                  <a:lnTo>
                    <a:pt x="5653" y="5428"/>
                  </a:lnTo>
                  <a:lnTo>
                    <a:pt x="5630" y="5416"/>
                  </a:lnTo>
                  <a:lnTo>
                    <a:pt x="5608" y="5402"/>
                  </a:lnTo>
                  <a:lnTo>
                    <a:pt x="5589" y="5384"/>
                  </a:lnTo>
                  <a:lnTo>
                    <a:pt x="5571" y="5365"/>
                  </a:lnTo>
                  <a:lnTo>
                    <a:pt x="5557" y="5343"/>
                  </a:lnTo>
                  <a:lnTo>
                    <a:pt x="5545" y="5320"/>
                  </a:lnTo>
                  <a:lnTo>
                    <a:pt x="5537" y="5295"/>
                  </a:lnTo>
                  <a:lnTo>
                    <a:pt x="5532" y="5269"/>
                  </a:lnTo>
                  <a:lnTo>
                    <a:pt x="5530" y="5243"/>
                  </a:lnTo>
                  <a:lnTo>
                    <a:pt x="5530" y="4270"/>
                  </a:lnTo>
                  <a:lnTo>
                    <a:pt x="5532" y="4244"/>
                  </a:lnTo>
                  <a:lnTo>
                    <a:pt x="5537" y="4218"/>
                  </a:lnTo>
                  <a:lnTo>
                    <a:pt x="5545" y="4193"/>
                  </a:lnTo>
                  <a:lnTo>
                    <a:pt x="5557" y="4170"/>
                  </a:lnTo>
                  <a:lnTo>
                    <a:pt x="5571" y="4148"/>
                  </a:lnTo>
                  <a:lnTo>
                    <a:pt x="5589" y="4129"/>
                  </a:lnTo>
                  <a:lnTo>
                    <a:pt x="5608" y="4111"/>
                  </a:lnTo>
                  <a:lnTo>
                    <a:pt x="5630" y="4097"/>
                  </a:lnTo>
                  <a:lnTo>
                    <a:pt x="5653" y="4085"/>
                  </a:lnTo>
                  <a:lnTo>
                    <a:pt x="5678" y="4077"/>
                  </a:lnTo>
                  <a:lnTo>
                    <a:pt x="5704" y="4072"/>
                  </a:lnTo>
                  <a:lnTo>
                    <a:pt x="5730" y="4070"/>
                  </a:lnTo>
                  <a:lnTo>
                    <a:pt x="5756" y="4072"/>
                  </a:lnTo>
                  <a:lnTo>
                    <a:pt x="5782" y="4077"/>
                  </a:lnTo>
                  <a:lnTo>
                    <a:pt x="5807" y="4085"/>
                  </a:lnTo>
                  <a:lnTo>
                    <a:pt x="5830" y="4097"/>
                  </a:lnTo>
                  <a:lnTo>
                    <a:pt x="5852" y="4111"/>
                  </a:lnTo>
                  <a:lnTo>
                    <a:pt x="5871" y="4129"/>
                  </a:lnTo>
                  <a:lnTo>
                    <a:pt x="5889" y="4148"/>
                  </a:lnTo>
                  <a:lnTo>
                    <a:pt x="5903" y="4170"/>
                  </a:lnTo>
                  <a:close/>
                  <a:moveTo>
                    <a:pt x="4443" y="3197"/>
                  </a:moveTo>
                  <a:lnTo>
                    <a:pt x="4455" y="3220"/>
                  </a:lnTo>
                  <a:lnTo>
                    <a:pt x="4463" y="3245"/>
                  </a:lnTo>
                  <a:lnTo>
                    <a:pt x="4468" y="3271"/>
                  </a:lnTo>
                  <a:lnTo>
                    <a:pt x="4470" y="3297"/>
                  </a:lnTo>
                  <a:lnTo>
                    <a:pt x="4470" y="5243"/>
                  </a:lnTo>
                  <a:lnTo>
                    <a:pt x="4468" y="5269"/>
                  </a:lnTo>
                  <a:lnTo>
                    <a:pt x="4463" y="5295"/>
                  </a:lnTo>
                  <a:lnTo>
                    <a:pt x="4455" y="5320"/>
                  </a:lnTo>
                  <a:lnTo>
                    <a:pt x="4443" y="5343"/>
                  </a:lnTo>
                  <a:lnTo>
                    <a:pt x="4429" y="5365"/>
                  </a:lnTo>
                  <a:lnTo>
                    <a:pt x="4411" y="5384"/>
                  </a:lnTo>
                  <a:lnTo>
                    <a:pt x="4392" y="5402"/>
                  </a:lnTo>
                  <a:lnTo>
                    <a:pt x="4370" y="5416"/>
                  </a:lnTo>
                  <a:lnTo>
                    <a:pt x="4347" y="5428"/>
                  </a:lnTo>
                  <a:lnTo>
                    <a:pt x="4322" y="5436"/>
                  </a:lnTo>
                  <a:lnTo>
                    <a:pt x="4296" y="5441"/>
                  </a:lnTo>
                  <a:lnTo>
                    <a:pt x="4270" y="5443"/>
                  </a:lnTo>
                  <a:lnTo>
                    <a:pt x="4244" y="5441"/>
                  </a:lnTo>
                  <a:lnTo>
                    <a:pt x="4218" y="5436"/>
                  </a:lnTo>
                  <a:lnTo>
                    <a:pt x="4193" y="5428"/>
                  </a:lnTo>
                  <a:lnTo>
                    <a:pt x="4170" y="5416"/>
                  </a:lnTo>
                  <a:lnTo>
                    <a:pt x="4148" y="5402"/>
                  </a:lnTo>
                  <a:lnTo>
                    <a:pt x="4129" y="5384"/>
                  </a:lnTo>
                  <a:lnTo>
                    <a:pt x="4111" y="5365"/>
                  </a:lnTo>
                  <a:lnTo>
                    <a:pt x="4097" y="5343"/>
                  </a:lnTo>
                  <a:lnTo>
                    <a:pt x="4085" y="5320"/>
                  </a:lnTo>
                  <a:lnTo>
                    <a:pt x="4077" y="5295"/>
                  </a:lnTo>
                  <a:lnTo>
                    <a:pt x="4072" y="5269"/>
                  </a:lnTo>
                  <a:lnTo>
                    <a:pt x="4070" y="5243"/>
                  </a:lnTo>
                  <a:lnTo>
                    <a:pt x="4070" y="3297"/>
                  </a:lnTo>
                  <a:lnTo>
                    <a:pt x="4072" y="3271"/>
                  </a:lnTo>
                  <a:lnTo>
                    <a:pt x="4077" y="3245"/>
                  </a:lnTo>
                  <a:lnTo>
                    <a:pt x="4085" y="3220"/>
                  </a:lnTo>
                  <a:lnTo>
                    <a:pt x="4097" y="3197"/>
                  </a:lnTo>
                  <a:lnTo>
                    <a:pt x="4111" y="3175"/>
                  </a:lnTo>
                  <a:lnTo>
                    <a:pt x="4129" y="3156"/>
                  </a:lnTo>
                  <a:lnTo>
                    <a:pt x="4148" y="3138"/>
                  </a:lnTo>
                  <a:lnTo>
                    <a:pt x="4170" y="3124"/>
                  </a:lnTo>
                  <a:lnTo>
                    <a:pt x="4193" y="3112"/>
                  </a:lnTo>
                  <a:lnTo>
                    <a:pt x="4218" y="3104"/>
                  </a:lnTo>
                  <a:lnTo>
                    <a:pt x="4244" y="3099"/>
                  </a:lnTo>
                  <a:lnTo>
                    <a:pt x="4270" y="3097"/>
                  </a:lnTo>
                  <a:lnTo>
                    <a:pt x="4296" y="3099"/>
                  </a:lnTo>
                  <a:lnTo>
                    <a:pt x="4322" y="3104"/>
                  </a:lnTo>
                  <a:lnTo>
                    <a:pt x="4347" y="3112"/>
                  </a:lnTo>
                  <a:lnTo>
                    <a:pt x="4370" y="3124"/>
                  </a:lnTo>
                  <a:lnTo>
                    <a:pt x="4392" y="3138"/>
                  </a:lnTo>
                  <a:lnTo>
                    <a:pt x="4411" y="3156"/>
                  </a:lnTo>
                  <a:lnTo>
                    <a:pt x="4429" y="3175"/>
                  </a:lnTo>
                  <a:lnTo>
                    <a:pt x="4443" y="3197"/>
                  </a:lnTo>
                  <a:close/>
                  <a:moveTo>
                    <a:pt x="2983" y="3927"/>
                  </a:moveTo>
                  <a:lnTo>
                    <a:pt x="2995" y="3950"/>
                  </a:lnTo>
                  <a:lnTo>
                    <a:pt x="3003" y="3975"/>
                  </a:lnTo>
                  <a:lnTo>
                    <a:pt x="3008" y="4001"/>
                  </a:lnTo>
                  <a:lnTo>
                    <a:pt x="3010" y="4027"/>
                  </a:lnTo>
                  <a:lnTo>
                    <a:pt x="3010" y="5243"/>
                  </a:lnTo>
                  <a:lnTo>
                    <a:pt x="3008" y="5269"/>
                  </a:lnTo>
                  <a:lnTo>
                    <a:pt x="3003" y="5295"/>
                  </a:lnTo>
                  <a:lnTo>
                    <a:pt x="2995" y="5320"/>
                  </a:lnTo>
                  <a:lnTo>
                    <a:pt x="2983" y="5343"/>
                  </a:lnTo>
                  <a:lnTo>
                    <a:pt x="2969" y="5365"/>
                  </a:lnTo>
                  <a:lnTo>
                    <a:pt x="2951" y="5384"/>
                  </a:lnTo>
                  <a:lnTo>
                    <a:pt x="2932" y="5402"/>
                  </a:lnTo>
                  <a:lnTo>
                    <a:pt x="2910" y="5416"/>
                  </a:lnTo>
                  <a:lnTo>
                    <a:pt x="2887" y="5428"/>
                  </a:lnTo>
                  <a:lnTo>
                    <a:pt x="2862" y="5436"/>
                  </a:lnTo>
                  <a:lnTo>
                    <a:pt x="2836" y="5441"/>
                  </a:lnTo>
                  <a:lnTo>
                    <a:pt x="2810" y="5443"/>
                  </a:lnTo>
                  <a:lnTo>
                    <a:pt x="2784" y="5441"/>
                  </a:lnTo>
                  <a:lnTo>
                    <a:pt x="2758" y="5436"/>
                  </a:lnTo>
                  <a:lnTo>
                    <a:pt x="2733" y="5428"/>
                  </a:lnTo>
                  <a:lnTo>
                    <a:pt x="2710" y="5416"/>
                  </a:lnTo>
                  <a:lnTo>
                    <a:pt x="2688" y="5402"/>
                  </a:lnTo>
                  <a:lnTo>
                    <a:pt x="2669" y="5384"/>
                  </a:lnTo>
                  <a:lnTo>
                    <a:pt x="2651" y="5365"/>
                  </a:lnTo>
                  <a:lnTo>
                    <a:pt x="2637" y="5343"/>
                  </a:lnTo>
                  <a:lnTo>
                    <a:pt x="2625" y="5320"/>
                  </a:lnTo>
                  <a:lnTo>
                    <a:pt x="2617" y="5295"/>
                  </a:lnTo>
                  <a:lnTo>
                    <a:pt x="2612" y="5269"/>
                  </a:lnTo>
                  <a:lnTo>
                    <a:pt x="2610" y="5243"/>
                  </a:lnTo>
                  <a:lnTo>
                    <a:pt x="2610" y="4027"/>
                  </a:lnTo>
                  <a:lnTo>
                    <a:pt x="2612" y="4001"/>
                  </a:lnTo>
                  <a:lnTo>
                    <a:pt x="2617" y="3975"/>
                  </a:lnTo>
                  <a:lnTo>
                    <a:pt x="2625" y="3950"/>
                  </a:lnTo>
                  <a:lnTo>
                    <a:pt x="2637" y="3927"/>
                  </a:lnTo>
                  <a:lnTo>
                    <a:pt x="2651" y="3905"/>
                  </a:lnTo>
                  <a:lnTo>
                    <a:pt x="2669" y="3886"/>
                  </a:lnTo>
                  <a:lnTo>
                    <a:pt x="2688" y="3868"/>
                  </a:lnTo>
                  <a:lnTo>
                    <a:pt x="2710" y="3854"/>
                  </a:lnTo>
                  <a:lnTo>
                    <a:pt x="2733" y="3842"/>
                  </a:lnTo>
                  <a:lnTo>
                    <a:pt x="2758" y="3834"/>
                  </a:lnTo>
                  <a:lnTo>
                    <a:pt x="2784" y="3829"/>
                  </a:lnTo>
                  <a:lnTo>
                    <a:pt x="2810" y="3827"/>
                  </a:lnTo>
                  <a:lnTo>
                    <a:pt x="2836" y="3829"/>
                  </a:lnTo>
                  <a:lnTo>
                    <a:pt x="2862" y="3834"/>
                  </a:lnTo>
                  <a:lnTo>
                    <a:pt x="2887" y="3842"/>
                  </a:lnTo>
                  <a:lnTo>
                    <a:pt x="2910" y="3854"/>
                  </a:lnTo>
                  <a:lnTo>
                    <a:pt x="2932" y="3868"/>
                  </a:lnTo>
                  <a:lnTo>
                    <a:pt x="2951" y="3886"/>
                  </a:lnTo>
                  <a:lnTo>
                    <a:pt x="2969" y="3905"/>
                  </a:lnTo>
                  <a:lnTo>
                    <a:pt x="2983" y="39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100"/>
                  </a:moveTo>
                  <a:lnTo>
                    <a:pt x="1588" y="1100"/>
                  </a:lnTo>
                  <a:lnTo>
                    <a:pt x="1593" y="1100"/>
                  </a:lnTo>
                  <a:lnTo>
                    <a:pt x="8407" y="1100"/>
                  </a:lnTo>
                  <a:lnTo>
                    <a:pt x="8412" y="1100"/>
                  </a:lnTo>
                  <a:lnTo>
                    <a:pt x="8421" y="1100"/>
                  </a:lnTo>
                  <a:lnTo>
                    <a:pt x="8430" y="1101"/>
                  </a:lnTo>
                  <a:lnTo>
                    <a:pt x="8439" y="1101"/>
                  </a:lnTo>
                  <a:lnTo>
                    <a:pt x="8448" y="1102"/>
                  </a:lnTo>
                  <a:lnTo>
                    <a:pt x="8457" y="1103"/>
                  </a:lnTo>
                  <a:lnTo>
                    <a:pt x="8467" y="1104"/>
                  </a:lnTo>
                  <a:lnTo>
                    <a:pt x="8476" y="1105"/>
                  </a:lnTo>
                  <a:lnTo>
                    <a:pt x="8485" y="1106"/>
                  </a:lnTo>
                  <a:lnTo>
                    <a:pt x="8494" y="1108"/>
                  </a:lnTo>
                  <a:lnTo>
                    <a:pt x="8503" y="1110"/>
                  </a:lnTo>
                  <a:lnTo>
                    <a:pt x="8512" y="1111"/>
                  </a:lnTo>
                  <a:lnTo>
                    <a:pt x="8521" y="1114"/>
                  </a:lnTo>
                  <a:lnTo>
                    <a:pt x="8530" y="1116"/>
                  </a:lnTo>
                  <a:lnTo>
                    <a:pt x="8539" y="1118"/>
                  </a:lnTo>
                  <a:lnTo>
                    <a:pt x="8548" y="1121"/>
                  </a:lnTo>
                  <a:lnTo>
                    <a:pt x="8557" y="1124"/>
                  </a:lnTo>
                  <a:lnTo>
                    <a:pt x="8566" y="1126"/>
                  </a:lnTo>
                  <a:lnTo>
                    <a:pt x="8575" y="1130"/>
                  </a:lnTo>
                  <a:lnTo>
                    <a:pt x="8583" y="1133"/>
                  </a:lnTo>
                  <a:lnTo>
                    <a:pt x="8592" y="1136"/>
                  </a:lnTo>
                  <a:lnTo>
                    <a:pt x="8601" y="1140"/>
                  </a:lnTo>
                  <a:lnTo>
                    <a:pt x="8610" y="1144"/>
                  </a:lnTo>
                  <a:lnTo>
                    <a:pt x="8618" y="1148"/>
                  </a:lnTo>
                  <a:lnTo>
                    <a:pt x="8627" y="1152"/>
                  </a:lnTo>
                  <a:lnTo>
                    <a:pt x="8635" y="1156"/>
                  </a:lnTo>
                  <a:lnTo>
                    <a:pt x="8643" y="1161"/>
                  </a:lnTo>
                  <a:lnTo>
                    <a:pt x="8651" y="1166"/>
                  </a:lnTo>
                  <a:lnTo>
                    <a:pt x="8656" y="1168"/>
                  </a:lnTo>
                  <a:lnTo>
                    <a:pt x="8663" y="1173"/>
                  </a:lnTo>
                  <a:lnTo>
                    <a:pt x="8672" y="1178"/>
                  </a:lnTo>
                  <a:lnTo>
                    <a:pt x="8679" y="1183"/>
                  </a:lnTo>
                  <a:lnTo>
                    <a:pt x="8687" y="1188"/>
                  </a:lnTo>
                  <a:lnTo>
                    <a:pt x="8695" y="1193"/>
                  </a:lnTo>
                  <a:lnTo>
                    <a:pt x="8703" y="1199"/>
                  </a:lnTo>
                  <a:lnTo>
                    <a:pt x="8710" y="1205"/>
                  </a:lnTo>
                  <a:lnTo>
                    <a:pt x="8717" y="1211"/>
                  </a:lnTo>
                  <a:lnTo>
                    <a:pt x="8724" y="1216"/>
                  </a:lnTo>
                  <a:lnTo>
                    <a:pt x="8732" y="1223"/>
                  </a:lnTo>
                  <a:lnTo>
                    <a:pt x="8738" y="1229"/>
                  </a:lnTo>
                  <a:lnTo>
                    <a:pt x="8745" y="1235"/>
                  </a:lnTo>
                  <a:lnTo>
                    <a:pt x="8752" y="1241"/>
                  </a:lnTo>
                  <a:lnTo>
                    <a:pt x="8759" y="1248"/>
                  </a:lnTo>
                  <a:lnTo>
                    <a:pt x="8765" y="1255"/>
                  </a:lnTo>
                  <a:lnTo>
                    <a:pt x="8771" y="1262"/>
                  </a:lnTo>
                  <a:lnTo>
                    <a:pt x="8777" y="1268"/>
                  </a:lnTo>
                  <a:lnTo>
                    <a:pt x="8784" y="1276"/>
                  </a:lnTo>
                  <a:lnTo>
                    <a:pt x="8789" y="1283"/>
                  </a:lnTo>
                  <a:lnTo>
                    <a:pt x="8795" y="1290"/>
                  </a:lnTo>
                  <a:lnTo>
                    <a:pt x="8801" y="1297"/>
                  </a:lnTo>
                  <a:lnTo>
                    <a:pt x="8807" y="1305"/>
                  </a:lnTo>
                  <a:lnTo>
                    <a:pt x="8812" y="1313"/>
                  </a:lnTo>
                  <a:lnTo>
                    <a:pt x="8817" y="1321"/>
                  </a:lnTo>
                  <a:lnTo>
                    <a:pt x="8822" y="1328"/>
                  </a:lnTo>
                  <a:lnTo>
                    <a:pt x="8827" y="1337"/>
                  </a:lnTo>
                  <a:lnTo>
                    <a:pt x="8832" y="1344"/>
                  </a:lnTo>
                  <a:lnTo>
                    <a:pt x="8834" y="1349"/>
                  </a:lnTo>
                  <a:lnTo>
                    <a:pt x="8839" y="1357"/>
                  </a:lnTo>
                  <a:lnTo>
                    <a:pt x="8844" y="1365"/>
                  </a:lnTo>
                  <a:lnTo>
                    <a:pt x="8848" y="1373"/>
                  </a:lnTo>
                  <a:lnTo>
                    <a:pt x="8852" y="1382"/>
                  </a:lnTo>
                  <a:lnTo>
                    <a:pt x="8856" y="1390"/>
                  </a:lnTo>
                  <a:lnTo>
                    <a:pt x="8860" y="1399"/>
                  </a:lnTo>
                  <a:lnTo>
                    <a:pt x="8864" y="1408"/>
                  </a:lnTo>
                  <a:lnTo>
                    <a:pt x="8867" y="1417"/>
                  </a:lnTo>
                  <a:lnTo>
                    <a:pt x="8870" y="1425"/>
                  </a:lnTo>
                  <a:lnTo>
                    <a:pt x="8874" y="1434"/>
                  </a:lnTo>
                  <a:lnTo>
                    <a:pt x="8876" y="1443"/>
                  </a:lnTo>
                  <a:lnTo>
                    <a:pt x="8879" y="1452"/>
                  </a:lnTo>
                  <a:lnTo>
                    <a:pt x="8882" y="1461"/>
                  </a:lnTo>
                  <a:lnTo>
                    <a:pt x="8884" y="1470"/>
                  </a:lnTo>
                  <a:lnTo>
                    <a:pt x="8886" y="1479"/>
                  </a:lnTo>
                  <a:lnTo>
                    <a:pt x="8889" y="1488"/>
                  </a:lnTo>
                  <a:lnTo>
                    <a:pt x="8890" y="1497"/>
                  </a:lnTo>
                  <a:lnTo>
                    <a:pt x="8892" y="1506"/>
                  </a:lnTo>
                  <a:lnTo>
                    <a:pt x="8894" y="1515"/>
                  </a:lnTo>
                  <a:lnTo>
                    <a:pt x="8895" y="1524"/>
                  </a:lnTo>
                  <a:lnTo>
                    <a:pt x="8896" y="1533"/>
                  </a:lnTo>
                  <a:lnTo>
                    <a:pt x="8897" y="1543"/>
                  </a:lnTo>
                  <a:lnTo>
                    <a:pt x="8898" y="1552"/>
                  </a:lnTo>
                  <a:lnTo>
                    <a:pt x="8899" y="1561"/>
                  </a:lnTo>
                  <a:lnTo>
                    <a:pt x="8899" y="1570"/>
                  </a:lnTo>
                  <a:lnTo>
                    <a:pt x="8900" y="1579"/>
                  </a:lnTo>
                  <a:lnTo>
                    <a:pt x="8900" y="1588"/>
                  </a:lnTo>
                  <a:lnTo>
                    <a:pt x="8900" y="1593"/>
                  </a:lnTo>
                  <a:lnTo>
                    <a:pt x="8900" y="6217"/>
                  </a:lnTo>
                  <a:lnTo>
                    <a:pt x="8900" y="6222"/>
                  </a:lnTo>
                  <a:lnTo>
                    <a:pt x="8900" y="6231"/>
                  </a:lnTo>
                  <a:lnTo>
                    <a:pt x="8899" y="6240"/>
                  </a:lnTo>
                  <a:lnTo>
                    <a:pt x="8899" y="6249"/>
                  </a:lnTo>
                  <a:lnTo>
                    <a:pt x="8898" y="6258"/>
                  </a:lnTo>
                  <a:lnTo>
                    <a:pt x="8897" y="6267"/>
                  </a:lnTo>
                  <a:lnTo>
                    <a:pt x="8896" y="6277"/>
                  </a:lnTo>
                  <a:lnTo>
                    <a:pt x="8895" y="6286"/>
                  </a:lnTo>
                  <a:lnTo>
                    <a:pt x="8894" y="6295"/>
                  </a:lnTo>
                  <a:lnTo>
                    <a:pt x="8892" y="6304"/>
                  </a:lnTo>
                  <a:lnTo>
                    <a:pt x="8890" y="6313"/>
                  </a:lnTo>
                  <a:lnTo>
                    <a:pt x="8889" y="6322"/>
                  </a:lnTo>
                  <a:lnTo>
                    <a:pt x="8886" y="6331"/>
                  </a:lnTo>
                  <a:lnTo>
                    <a:pt x="8884" y="6340"/>
                  </a:lnTo>
                  <a:lnTo>
                    <a:pt x="8882" y="6349"/>
                  </a:lnTo>
                  <a:lnTo>
                    <a:pt x="8879" y="6358"/>
                  </a:lnTo>
                  <a:lnTo>
                    <a:pt x="8876" y="6367"/>
                  </a:lnTo>
                  <a:lnTo>
                    <a:pt x="8874" y="6376"/>
                  </a:lnTo>
                  <a:lnTo>
                    <a:pt x="8870" y="6385"/>
                  </a:lnTo>
                  <a:lnTo>
                    <a:pt x="8867" y="6393"/>
                  </a:lnTo>
                  <a:lnTo>
                    <a:pt x="8864" y="6402"/>
                  </a:lnTo>
                  <a:lnTo>
                    <a:pt x="8860" y="6411"/>
                  </a:lnTo>
                  <a:lnTo>
                    <a:pt x="8856" y="6420"/>
                  </a:lnTo>
                  <a:lnTo>
                    <a:pt x="8852" y="6428"/>
                  </a:lnTo>
                  <a:lnTo>
                    <a:pt x="8848" y="6437"/>
                  </a:lnTo>
                  <a:lnTo>
                    <a:pt x="8844" y="6445"/>
                  </a:lnTo>
                  <a:lnTo>
                    <a:pt x="8839" y="6453"/>
                  </a:lnTo>
                  <a:lnTo>
                    <a:pt x="8834" y="6461"/>
                  </a:lnTo>
                  <a:lnTo>
                    <a:pt x="8832" y="6466"/>
                  </a:lnTo>
                  <a:lnTo>
                    <a:pt x="8827" y="6473"/>
                  </a:lnTo>
                  <a:lnTo>
                    <a:pt x="8822" y="6482"/>
                  </a:lnTo>
                  <a:lnTo>
                    <a:pt x="8817" y="6489"/>
                  </a:lnTo>
                  <a:lnTo>
                    <a:pt x="8812" y="6497"/>
                  </a:lnTo>
                  <a:lnTo>
                    <a:pt x="8807" y="6505"/>
                  </a:lnTo>
                  <a:lnTo>
                    <a:pt x="8801" y="6513"/>
                  </a:lnTo>
                  <a:lnTo>
                    <a:pt x="8795" y="6520"/>
                  </a:lnTo>
                  <a:lnTo>
                    <a:pt x="8789" y="6527"/>
                  </a:lnTo>
                  <a:lnTo>
                    <a:pt x="8784" y="6534"/>
                  </a:lnTo>
                  <a:lnTo>
                    <a:pt x="8777" y="6542"/>
                  </a:lnTo>
                  <a:lnTo>
                    <a:pt x="8771" y="6548"/>
                  </a:lnTo>
                  <a:lnTo>
                    <a:pt x="8765" y="6555"/>
                  </a:lnTo>
                  <a:lnTo>
                    <a:pt x="8759" y="6562"/>
                  </a:lnTo>
                  <a:lnTo>
                    <a:pt x="8752" y="6569"/>
                  </a:lnTo>
                  <a:lnTo>
                    <a:pt x="8745" y="6575"/>
                  </a:lnTo>
                  <a:lnTo>
                    <a:pt x="8738" y="6581"/>
                  </a:lnTo>
                  <a:lnTo>
                    <a:pt x="8732" y="6587"/>
                  </a:lnTo>
                  <a:lnTo>
                    <a:pt x="8724" y="6594"/>
                  </a:lnTo>
                  <a:lnTo>
                    <a:pt x="8717" y="6599"/>
                  </a:lnTo>
                  <a:lnTo>
                    <a:pt x="8710" y="6605"/>
                  </a:lnTo>
                  <a:lnTo>
                    <a:pt x="8703" y="6611"/>
                  </a:lnTo>
                  <a:lnTo>
                    <a:pt x="8695" y="6617"/>
                  </a:lnTo>
                  <a:lnTo>
                    <a:pt x="8687" y="6622"/>
                  </a:lnTo>
                  <a:lnTo>
                    <a:pt x="8679" y="6627"/>
                  </a:lnTo>
                  <a:lnTo>
                    <a:pt x="8672" y="6632"/>
                  </a:lnTo>
                  <a:lnTo>
                    <a:pt x="8663" y="6637"/>
                  </a:lnTo>
                  <a:lnTo>
                    <a:pt x="8656" y="6642"/>
                  </a:lnTo>
                  <a:lnTo>
                    <a:pt x="8651" y="6644"/>
                  </a:lnTo>
                  <a:lnTo>
                    <a:pt x="8643" y="6649"/>
                  </a:lnTo>
                  <a:lnTo>
                    <a:pt x="8635" y="6654"/>
                  </a:lnTo>
                  <a:lnTo>
                    <a:pt x="8627" y="6658"/>
                  </a:lnTo>
                  <a:lnTo>
                    <a:pt x="8618" y="6662"/>
                  </a:lnTo>
                  <a:lnTo>
                    <a:pt x="8610" y="6666"/>
                  </a:lnTo>
                  <a:lnTo>
                    <a:pt x="8601" y="6670"/>
                  </a:lnTo>
                  <a:lnTo>
                    <a:pt x="8592" y="6674"/>
                  </a:lnTo>
                  <a:lnTo>
                    <a:pt x="8583" y="6677"/>
                  </a:lnTo>
                  <a:lnTo>
                    <a:pt x="8575" y="6680"/>
                  </a:lnTo>
                  <a:lnTo>
                    <a:pt x="8566" y="6684"/>
                  </a:lnTo>
                  <a:lnTo>
                    <a:pt x="8557" y="6686"/>
                  </a:lnTo>
                  <a:lnTo>
                    <a:pt x="8548" y="6689"/>
                  </a:lnTo>
                  <a:lnTo>
                    <a:pt x="8539" y="6692"/>
                  </a:lnTo>
                  <a:lnTo>
                    <a:pt x="8530" y="6694"/>
                  </a:lnTo>
                  <a:lnTo>
                    <a:pt x="8521" y="6696"/>
                  </a:lnTo>
                  <a:lnTo>
                    <a:pt x="8512" y="6699"/>
                  </a:lnTo>
                  <a:lnTo>
                    <a:pt x="8503" y="6700"/>
                  </a:lnTo>
                  <a:lnTo>
                    <a:pt x="8494" y="6702"/>
                  </a:lnTo>
                  <a:lnTo>
                    <a:pt x="8485" y="6704"/>
                  </a:lnTo>
                  <a:lnTo>
                    <a:pt x="8476" y="6705"/>
                  </a:lnTo>
                  <a:lnTo>
                    <a:pt x="8467" y="6706"/>
                  </a:lnTo>
                  <a:lnTo>
                    <a:pt x="8457" y="6707"/>
                  </a:lnTo>
                  <a:lnTo>
                    <a:pt x="8448" y="6708"/>
                  </a:lnTo>
                  <a:lnTo>
                    <a:pt x="8439" y="6709"/>
                  </a:lnTo>
                  <a:lnTo>
                    <a:pt x="8430" y="6709"/>
                  </a:lnTo>
                  <a:lnTo>
                    <a:pt x="8421" y="6710"/>
                  </a:lnTo>
                  <a:lnTo>
                    <a:pt x="8412" y="6710"/>
                  </a:lnTo>
                  <a:lnTo>
                    <a:pt x="8407" y="6710"/>
                  </a:lnTo>
                  <a:lnTo>
                    <a:pt x="5250" y="6710"/>
                  </a:lnTo>
                  <a:lnTo>
                    <a:pt x="5250" y="8400"/>
                  </a:lnTo>
                  <a:lnTo>
                    <a:pt x="6460" y="8400"/>
                  </a:lnTo>
                  <a:lnTo>
                    <a:pt x="6493" y="8402"/>
                  </a:lnTo>
                  <a:lnTo>
                    <a:pt x="6525" y="8409"/>
                  </a:lnTo>
                  <a:lnTo>
                    <a:pt x="6556" y="8419"/>
                  </a:lnTo>
                  <a:lnTo>
                    <a:pt x="6585" y="8433"/>
                  </a:lnTo>
                  <a:lnTo>
                    <a:pt x="6612" y="8452"/>
                  </a:lnTo>
                  <a:lnTo>
                    <a:pt x="6637" y="8473"/>
                  </a:lnTo>
                  <a:lnTo>
                    <a:pt x="6658" y="8498"/>
                  </a:lnTo>
                  <a:lnTo>
                    <a:pt x="6677" y="8525"/>
                  </a:lnTo>
                  <a:lnTo>
                    <a:pt x="6691" y="8554"/>
                  </a:lnTo>
                  <a:lnTo>
                    <a:pt x="6701" y="8585"/>
                  </a:lnTo>
                  <a:lnTo>
                    <a:pt x="6708" y="8617"/>
                  </a:lnTo>
                  <a:lnTo>
                    <a:pt x="6710" y="8650"/>
                  </a:lnTo>
                  <a:lnTo>
                    <a:pt x="6708" y="8683"/>
                  </a:lnTo>
                  <a:lnTo>
                    <a:pt x="6701" y="8715"/>
                  </a:lnTo>
                  <a:lnTo>
                    <a:pt x="6691" y="8746"/>
                  </a:lnTo>
                  <a:lnTo>
                    <a:pt x="6677" y="8775"/>
                  </a:lnTo>
                  <a:lnTo>
                    <a:pt x="6658" y="8802"/>
                  </a:lnTo>
                  <a:lnTo>
                    <a:pt x="6637" y="8827"/>
                  </a:lnTo>
                  <a:lnTo>
                    <a:pt x="6612" y="8848"/>
                  </a:lnTo>
                  <a:lnTo>
                    <a:pt x="6585" y="8867"/>
                  </a:lnTo>
                  <a:lnTo>
                    <a:pt x="6556" y="8881"/>
                  </a:lnTo>
                  <a:lnTo>
                    <a:pt x="6525" y="8891"/>
                  </a:lnTo>
                  <a:lnTo>
                    <a:pt x="6493" y="8898"/>
                  </a:lnTo>
                  <a:lnTo>
                    <a:pt x="6460" y="8900"/>
                  </a:lnTo>
                  <a:lnTo>
                    <a:pt x="3540" y="8900"/>
                  </a:lnTo>
                  <a:lnTo>
                    <a:pt x="3507" y="8898"/>
                  </a:lnTo>
                  <a:lnTo>
                    <a:pt x="3475" y="8891"/>
                  </a:lnTo>
                  <a:lnTo>
                    <a:pt x="3444" y="8881"/>
                  </a:lnTo>
                  <a:lnTo>
                    <a:pt x="3415" y="8867"/>
                  </a:lnTo>
                  <a:lnTo>
                    <a:pt x="3388" y="8848"/>
                  </a:lnTo>
                  <a:lnTo>
                    <a:pt x="3363" y="8827"/>
                  </a:lnTo>
                  <a:lnTo>
                    <a:pt x="3342" y="8802"/>
                  </a:lnTo>
                  <a:lnTo>
                    <a:pt x="3323" y="8775"/>
                  </a:lnTo>
                  <a:lnTo>
                    <a:pt x="3309" y="8746"/>
                  </a:lnTo>
                  <a:lnTo>
                    <a:pt x="3299" y="8715"/>
                  </a:lnTo>
                  <a:lnTo>
                    <a:pt x="3292" y="8683"/>
                  </a:lnTo>
                  <a:lnTo>
                    <a:pt x="3290" y="8650"/>
                  </a:lnTo>
                  <a:lnTo>
                    <a:pt x="3292" y="8617"/>
                  </a:lnTo>
                  <a:lnTo>
                    <a:pt x="3299" y="8585"/>
                  </a:lnTo>
                  <a:lnTo>
                    <a:pt x="3309" y="8554"/>
                  </a:lnTo>
                  <a:lnTo>
                    <a:pt x="3323" y="8525"/>
                  </a:lnTo>
                  <a:lnTo>
                    <a:pt x="3342" y="8498"/>
                  </a:lnTo>
                  <a:lnTo>
                    <a:pt x="3363" y="8473"/>
                  </a:lnTo>
                  <a:lnTo>
                    <a:pt x="3388" y="8452"/>
                  </a:lnTo>
                  <a:lnTo>
                    <a:pt x="3415" y="8433"/>
                  </a:lnTo>
                  <a:lnTo>
                    <a:pt x="3444" y="8419"/>
                  </a:lnTo>
                  <a:lnTo>
                    <a:pt x="3475" y="8409"/>
                  </a:lnTo>
                  <a:lnTo>
                    <a:pt x="3507" y="8402"/>
                  </a:lnTo>
                  <a:lnTo>
                    <a:pt x="3540" y="8400"/>
                  </a:lnTo>
                  <a:lnTo>
                    <a:pt x="4750" y="8400"/>
                  </a:lnTo>
                  <a:lnTo>
                    <a:pt x="4750" y="6710"/>
                  </a:lnTo>
                  <a:lnTo>
                    <a:pt x="1593" y="6710"/>
                  </a:lnTo>
                  <a:lnTo>
                    <a:pt x="1588" y="6710"/>
                  </a:lnTo>
                  <a:lnTo>
                    <a:pt x="1579" y="6710"/>
                  </a:lnTo>
                  <a:lnTo>
                    <a:pt x="1570" y="6709"/>
                  </a:lnTo>
                  <a:lnTo>
                    <a:pt x="1561" y="6709"/>
                  </a:lnTo>
                  <a:lnTo>
                    <a:pt x="1552" y="6708"/>
                  </a:lnTo>
                  <a:lnTo>
                    <a:pt x="1543" y="6707"/>
                  </a:lnTo>
                  <a:lnTo>
                    <a:pt x="1533" y="6706"/>
                  </a:lnTo>
                  <a:lnTo>
                    <a:pt x="1524" y="6705"/>
                  </a:lnTo>
                  <a:lnTo>
                    <a:pt x="1515" y="6704"/>
                  </a:lnTo>
                  <a:lnTo>
                    <a:pt x="1506" y="6702"/>
                  </a:lnTo>
                  <a:lnTo>
                    <a:pt x="1497" y="6700"/>
                  </a:lnTo>
                  <a:lnTo>
                    <a:pt x="1488" y="6699"/>
                  </a:lnTo>
                  <a:lnTo>
                    <a:pt x="1479" y="6696"/>
                  </a:lnTo>
                  <a:lnTo>
                    <a:pt x="1470" y="6694"/>
                  </a:lnTo>
                  <a:lnTo>
                    <a:pt x="1461" y="6692"/>
                  </a:lnTo>
                  <a:lnTo>
                    <a:pt x="1452" y="6689"/>
                  </a:lnTo>
                  <a:lnTo>
                    <a:pt x="1443" y="6686"/>
                  </a:lnTo>
                  <a:lnTo>
                    <a:pt x="1434" y="6684"/>
                  </a:lnTo>
                  <a:lnTo>
                    <a:pt x="1425" y="6680"/>
                  </a:lnTo>
                  <a:lnTo>
                    <a:pt x="1417" y="6677"/>
                  </a:lnTo>
                  <a:lnTo>
                    <a:pt x="1408" y="6674"/>
                  </a:lnTo>
                  <a:lnTo>
                    <a:pt x="1399" y="6670"/>
                  </a:lnTo>
                  <a:lnTo>
                    <a:pt x="1390" y="6666"/>
                  </a:lnTo>
                  <a:lnTo>
                    <a:pt x="1382" y="6662"/>
                  </a:lnTo>
                  <a:lnTo>
                    <a:pt x="1373" y="6658"/>
                  </a:lnTo>
                  <a:lnTo>
                    <a:pt x="1365" y="6654"/>
                  </a:lnTo>
                  <a:lnTo>
                    <a:pt x="1357" y="6649"/>
                  </a:lnTo>
                  <a:lnTo>
                    <a:pt x="1349" y="6644"/>
                  </a:lnTo>
                  <a:lnTo>
                    <a:pt x="1344" y="6642"/>
                  </a:lnTo>
                  <a:lnTo>
                    <a:pt x="1337" y="6637"/>
                  </a:lnTo>
                  <a:lnTo>
                    <a:pt x="1328" y="6632"/>
                  </a:lnTo>
                  <a:lnTo>
                    <a:pt x="1321" y="6627"/>
                  </a:lnTo>
                  <a:lnTo>
                    <a:pt x="1313" y="6622"/>
                  </a:lnTo>
                  <a:lnTo>
                    <a:pt x="1305" y="6617"/>
                  </a:lnTo>
                  <a:lnTo>
                    <a:pt x="1297" y="6611"/>
                  </a:lnTo>
                  <a:lnTo>
                    <a:pt x="1290" y="6605"/>
                  </a:lnTo>
                  <a:lnTo>
                    <a:pt x="1283" y="6599"/>
                  </a:lnTo>
                  <a:lnTo>
                    <a:pt x="1276" y="6594"/>
                  </a:lnTo>
                  <a:lnTo>
                    <a:pt x="1268" y="6587"/>
                  </a:lnTo>
                  <a:lnTo>
                    <a:pt x="1262" y="6581"/>
                  </a:lnTo>
                  <a:lnTo>
                    <a:pt x="1255" y="6575"/>
                  </a:lnTo>
                  <a:lnTo>
                    <a:pt x="1248" y="6569"/>
                  </a:lnTo>
                  <a:lnTo>
                    <a:pt x="1241" y="6562"/>
                  </a:lnTo>
                  <a:lnTo>
                    <a:pt x="1235" y="6555"/>
                  </a:lnTo>
                  <a:lnTo>
                    <a:pt x="1229" y="6548"/>
                  </a:lnTo>
                  <a:lnTo>
                    <a:pt x="1223" y="6542"/>
                  </a:lnTo>
                  <a:lnTo>
                    <a:pt x="1216" y="6534"/>
                  </a:lnTo>
                  <a:lnTo>
                    <a:pt x="1211" y="6527"/>
                  </a:lnTo>
                  <a:lnTo>
                    <a:pt x="1205" y="6520"/>
                  </a:lnTo>
                  <a:lnTo>
                    <a:pt x="1199" y="6513"/>
                  </a:lnTo>
                  <a:lnTo>
                    <a:pt x="1193" y="6505"/>
                  </a:lnTo>
                  <a:lnTo>
                    <a:pt x="1188" y="6497"/>
                  </a:lnTo>
                  <a:lnTo>
                    <a:pt x="1183" y="6489"/>
                  </a:lnTo>
                  <a:lnTo>
                    <a:pt x="1178" y="6482"/>
                  </a:lnTo>
                  <a:lnTo>
                    <a:pt x="1173" y="6473"/>
                  </a:lnTo>
                  <a:lnTo>
                    <a:pt x="1168" y="6466"/>
                  </a:lnTo>
                  <a:lnTo>
                    <a:pt x="1166" y="6461"/>
                  </a:lnTo>
                  <a:lnTo>
                    <a:pt x="1161" y="6453"/>
                  </a:lnTo>
                  <a:lnTo>
                    <a:pt x="1156" y="6445"/>
                  </a:lnTo>
                  <a:lnTo>
                    <a:pt x="1152" y="6437"/>
                  </a:lnTo>
                  <a:lnTo>
                    <a:pt x="1148" y="6428"/>
                  </a:lnTo>
                  <a:lnTo>
                    <a:pt x="1144" y="6420"/>
                  </a:lnTo>
                  <a:lnTo>
                    <a:pt x="1140" y="6411"/>
                  </a:lnTo>
                  <a:lnTo>
                    <a:pt x="1136" y="6402"/>
                  </a:lnTo>
                  <a:lnTo>
                    <a:pt x="1133" y="6393"/>
                  </a:lnTo>
                  <a:lnTo>
                    <a:pt x="1130" y="6385"/>
                  </a:lnTo>
                  <a:lnTo>
                    <a:pt x="1126" y="6376"/>
                  </a:lnTo>
                  <a:lnTo>
                    <a:pt x="1124" y="6367"/>
                  </a:lnTo>
                  <a:lnTo>
                    <a:pt x="1121" y="6358"/>
                  </a:lnTo>
                  <a:lnTo>
                    <a:pt x="1118" y="6349"/>
                  </a:lnTo>
                  <a:lnTo>
                    <a:pt x="1116" y="6340"/>
                  </a:lnTo>
                  <a:lnTo>
                    <a:pt x="1114" y="6331"/>
                  </a:lnTo>
                  <a:lnTo>
                    <a:pt x="1111" y="6322"/>
                  </a:lnTo>
                  <a:lnTo>
                    <a:pt x="1110" y="6313"/>
                  </a:lnTo>
                  <a:lnTo>
                    <a:pt x="1108" y="6304"/>
                  </a:lnTo>
                  <a:lnTo>
                    <a:pt x="1106" y="6295"/>
                  </a:lnTo>
                  <a:lnTo>
                    <a:pt x="1105" y="6286"/>
                  </a:lnTo>
                  <a:lnTo>
                    <a:pt x="1104" y="6277"/>
                  </a:lnTo>
                  <a:lnTo>
                    <a:pt x="1103" y="6267"/>
                  </a:lnTo>
                  <a:lnTo>
                    <a:pt x="1102" y="6258"/>
                  </a:lnTo>
                  <a:lnTo>
                    <a:pt x="1101" y="6249"/>
                  </a:lnTo>
                  <a:lnTo>
                    <a:pt x="1101" y="6240"/>
                  </a:lnTo>
                  <a:lnTo>
                    <a:pt x="1100" y="6231"/>
                  </a:lnTo>
                  <a:lnTo>
                    <a:pt x="1100" y="6222"/>
                  </a:lnTo>
                  <a:lnTo>
                    <a:pt x="1100" y="6217"/>
                  </a:lnTo>
                  <a:lnTo>
                    <a:pt x="1100" y="1593"/>
                  </a:lnTo>
                  <a:lnTo>
                    <a:pt x="1100" y="1588"/>
                  </a:lnTo>
                  <a:lnTo>
                    <a:pt x="1100" y="1579"/>
                  </a:lnTo>
                  <a:lnTo>
                    <a:pt x="1101" y="1570"/>
                  </a:lnTo>
                  <a:lnTo>
                    <a:pt x="1101" y="1561"/>
                  </a:lnTo>
                  <a:lnTo>
                    <a:pt x="1102" y="1552"/>
                  </a:lnTo>
                  <a:lnTo>
                    <a:pt x="1103" y="1543"/>
                  </a:lnTo>
                  <a:lnTo>
                    <a:pt x="1104" y="1533"/>
                  </a:lnTo>
                  <a:lnTo>
                    <a:pt x="1105" y="1524"/>
                  </a:lnTo>
                  <a:lnTo>
                    <a:pt x="1106" y="1515"/>
                  </a:lnTo>
                  <a:lnTo>
                    <a:pt x="1108" y="1506"/>
                  </a:lnTo>
                  <a:lnTo>
                    <a:pt x="1110" y="1497"/>
                  </a:lnTo>
                  <a:lnTo>
                    <a:pt x="1111" y="1488"/>
                  </a:lnTo>
                  <a:lnTo>
                    <a:pt x="1114" y="1479"/>
                  </a:lnTo>
                  <a:lnTo>
                    <a:pt x="1116" y="1470"/>
                  </a:lnTo>
                  <a:lnTo>
                    <a:pt x="1118" y="1461"/>
                  </a:lnTo>
                  <a:lnTo>
                    <a:pt x="1121" y="1452"/>
                  </a:lnTo>
                  <a:lnTo>
                    <a:pt x="1124" y="1443"/>
                  </a:lnTo>
                  <a:lnTo>
                    <a:pt x="1126" y="1434"/>
                  </a:lnTo>
                  <a:lnTo>
                    <a:pt x="1130" y="1425"/>
                  </a:lnTo>
                  <a:lnTo>
                    <a:pt x="1133" y="1417"/>
                  </a:lnTo>
                  <a:lnTo>
                    <a:pt x="1136" y="1408"/>
                  </a:lnTo>
                  <a:lnTo>
                    <a:pt x="1140" y="1399"/>
                  </a:lnTo>
                  <a:lnTo>
                    <a:pt x="1144" y="1390"/>
                  </a:lnTo>
                  <a:lnTo>
                    <a:pt x="1148" y="1382"/>
                  </a:lnTo>
                  <a:lnTo>
                    <a:pt x="1152" y="1373"/>
                  </a:lnTo>
                  <a:lnTo>
                    <a:pt x="1156" y="1365"/>
                  </a:lnTo>
                  <a:lnTo>
                    <a:pt x="1161" y="1357"/>
                  </a:lnTo>
                  <a:lnTo>
                    <a:pt x="1166" y="1349"/>
                  </a:lnTo>
                  <a:lnTo>
                    <a:pt x="1168" y="1344"/>
                  </a:lnTo>
                  <a:lnTo>
                    <a:pt x="1173" y="1337"/>
                  </a:lnTo>
                  <a:lnTo>
                    <a:pt x="1178" y="1328"/>
                  </a:lnTo>
                  <a:lnTo>
                    <a:pt x="1183" y="1321"/>
                  </a:lnTo>
                  <a:lnTo>
                    <a:pt x="1188" y="1313"/>
                  </a:lnTo>
                  <a:lnTo>
                    <a:pt x="1193" y="1305"/>
                  </a:lnTo>
                  <a:lnTo>
                    <a:pt x="1199" y="1297"/>
                  </a:lnTo>
                  <a:lnTo>
                    <a:pt x="1205" y="1290"/>
                  </a:lnTo>
                  <a:lnTo>
                    <a:pt x="1211" y="1283"/>
                  </a:lnTo>
                  <a:lnTo>
                    <a:pt x="1216" y="1276"/>
                  </a:lnTo>
                  <a:lnTo>
                    <a:pt x="1223" y="1268"/>
                  </a:lnTo>
                  <a:lnTo>
                    <a:pt x="1229" y="1262"/>
                  </a:lnTo>
                  <a:lnTo>
                    <a:pt x="1235" y="1255"/>
                  </a:lnTo>
                  <a:lnTo>
                    <a:pt x="1241" y="1248"/>
                  </a:lnTo>
                  <a:lnTo>
                    <a:pt x="1248" y="1241"/>
                  </a:lnTo>
                  <a:lnTo>
                    <a:pt x="1255" y="1235"/>
                  </a:lnTo>
                  <a:lnTo>
                    <a:pt x="1262" y="1229"/>
                  </a:lnTo>
                  <a:lnTo>
                    <a:pt x="1268" y="1223"/>
                  </a:lnTo>
                  <a:lnTo>
                    <a:pt x="1276" y="1216"/>
                  </a:lnTo>
                  <a:lnTo>
                    <a:pt x="1283" y="1211"/>
                  </a:lnTo>
                  <a:lnTo>
                    <a:pt x="1290" y="1205"/>
                  </a:lnTo>
                  <a:lnTo>
                    <a:pt x="1297" y="1199"/>
                  </a:lnTo>
                  <a:lnTo>
                    <a:pt x="1305" y="1193"/>
                  </a:lnTo>
                  <a:lnTo>
                    <a:pt x="1313" y="1188"/>
                  </a:lnTo>
                  <a:lnTo>
                    <a:pt x="1321" y="1183"/>
                  </a:lnTo>
                  <a:lnTo>
                    <a:pt x="1328" y="1178"/>
                  </a:lnTo>
                  <a:lnTo>
                    <a:pt x="1337" y="1173"/>
                  </a:lnTo>
                  <a:lnTo>
                    <a:pt x="1344" y="1168"/>
                  </a:lnTo>
                  <a:lnTo>
                    <a:pt x="1349" y="1166"/>
                  </a:lnTo>
                  <a:lnTo>
                    <a:pt x="1357" y="1161"/>
                  </a:lnTo>
                  <a:lnTo>
                    <a:pt x="1365" y="1156"/>
                  </a:lnTo>
                  <a:lnTo>
                    <a:pt x="1373" y="1152"/>
                  </a:lnTo>
                  <a:lnTo>
                    <a:pt x="1382" y="1148"/>
                  </a:lnTo>
                  <a:lnTo>
                    <a:pt x="1390" y="1144"/>
                  </a:lnTo>
                  <a:lnTo>
                    <a:pt x="1399" y="1140"/>
                  </a:lnTo>
                  <a:lnTo>
                    <a:pt x="1408" y="1136"/>
                  </a:lnTo>
                  <a:lnTo>
                    <a:pt x="1417" y="1133"/>
                  </a:lnTo>
                  <a:lnTo>
                    <a:pt x="1425" y="1130"/>
                  </a:lnTo>
                  <a:lnTo>
                    <a:pt x="1434" y="1126"/>
                  </a:lnTo>
                  <a:lnTo>
                    <a:pt x="1443" y="1124"/>
                  </a:lnTo>
                  <a:lnTo>
                    <a:pt x="1452" y="1121"/>
                  </a:lnTo>
                  <a:lnTo>
                    <a:pt x="1461" y="1118"/>
                  </a:lnTo>
                  <a:lnTo>
                    <a:pt x="1470" y="1116"/>
                  </a:lnTo>
                  <a:lnTo>
                    <a:pt x="1479" y="1114"/>
                  </a:lnTo>
                  <a:lnTo>
                    <a:pt x="1488" y="1111"/>
                  </a:lnTo>
                  <a:lnTo>
                    <a:pt x="1497" y="1110"/>
                  </a:lnTo>
                  <a:lnTo>
                    <a:pt x="1506" y="1108"/>
                  </a:lnTo>
                  <a:lnTo>
                    <a:pt x="1515" y="1106"/>
                  </a:lnTo>
                  <a:lnTo>
                    <a:pt x="1524" y="1105"/>
                  </a:lnTo>
                  <a:lnTo>
                    <a:pt x="1533" y="1104"/>
                  </a:lnTo>
                  <a:lnTo>
                    <a:pt x="1543" y="1103"/>
                  </a:lnTo>
                  <a:lnTo>
                    <a:pt x="1552" y="1102"/>
                  </a:lnTo>
                  <a:lnTo>
                    <a:pt x="1561" y="1101"/>
                  </a:lnTo>
                  <a:lnTo>
                    <a:pt x="1570" y="1101"/>
                  </a:lnTo>
                  <a:lnTo>
                    <a:pt x="1579" y="1100"/>
                  </a:lnTo>
                  <a:close/>
                  <a:moveTo>
                    <a:pt x="8400" y="1600"/>
                  </a:moveTo>
                  <a:lnTo>
                    <a:pt x="1600" y="1600"/>
                  </a:lnTo>
                  <a:lnTo>
                    <a:pt x="1600" y="6210"/>
                  </a:lnTo>
                  <a:lnTo>
                    <a:pt x="5000" y="6210"/>
                  </a:lnTo>
                  <a:lnTo>
                    <a:pt x="8400" y="6210"/>
                  </a:lnTo>
                  <a:lnTo>
                    <a:pt x="8400" y="16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1" name="Google Shape;251;p4"/>
          <p:cNvGrpSpPr/>
          <p:nvPr/>
        </p:nvGrpSpPr>
        <p:grpSpPr>
          <a:xfrm>
            <a:off x="9761300" y="1769449"/>
            <a:ext cx="589280" cy="589280"/>
            <a:chOff x="9761300" y="1769449"/>
            <a:chExt cx="589280" cy="589280"/>
          </a:xfrm>
        </p:grpSpPr>
        <p:sp>
          <p:nvSpPr>
            <p:cNvPr id="252" name="Google Shape;252;p4"/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2762"/>
                  </a:moveTo>
                  <a:lnTo>
                    <a:pt x="5789" y="2792"/>
                  </a:lnTo>
                  <a:lnTo>
                    <a:pt x="5788" y="2821"/>
                  </a:lnTo>
                  <a:lnTo>
                    <a:pt x="5785" y="2850"/>
                  </a:lnTo>
                  <a:lnTo>
                    <a:pt x="5781" y="2880"/>
                  </a:lnTo>
                  <a:lnTo>
                    <a:pt x="5776" y="2909"/>
                  </a:lnTo>
                  <a:lnTo>
                    <a:pt x="5770" y="2938"/>
                  </a:lnTo>
                  <a:lnTo>
                    <a:pt x="5763" y="2966"/>
                  </a:lnTo>
                  <a:lnTo>
                    <a:pt x="5755" y="2995"/>
                  </a:lnTo>
                  <a:lnTo>
                    <a:pt x="5745" y="3023"/>
                  </a:lnTo>
                  <a:lnTo>
                    <a:pt x="5735" y="3050"/>
                  </a:lnTo>
                  <a:lnTo>
                    <a:pt x="5724" y="3078"/>
                  </a:lnTo>
                  <a:lnTo>
                    <a:pt x="5712" y="3105"/>
                  </a:lnTo>
                  <a:lnTo>
                    <a:pt x="5698" y="3131"/>
                  </a:lnTo>
                  <a:lnTo>
                    <a:pt x="5684" y="3157"/>
                  </a:lnTo>
                  <a:lnTo>
                    <a:pt x="5669" y="3182"/>
                  </a:lnTo>
                  <a:lnTo>
                    <a:pt x="5653" y="3207"/>
                  </a:lnTo>
                  <a:lnTo>
                    <a:pt x="5635" y="3231"/>
                  </a:lnTo>
                  <a:lnTo>
                    <a:pt x="5618" y="3255"/>
                  </a:lnTo>
                  <a:lnTo>
                    <a:pt x="5599" y="3277"/>
                  </a:lnTo>
                  <a:lnTo>
                    <a:pt x="5579" y="3299"/>
                  </a:lnTo>
                  <a:lnTo>
                    <a:pt x="5559" y="3320"/>
                  </a:lnTo>
                  <a:lnTo>
                    <a:pt x="5537" y="3341"/>
                  </a:lnTo>
                  <a:lnTo>
                    <a:pt x="5515" y="3360"/>
                  </a:lnTo>
                  <a:lnTo>
                    <a:pt x="5493" y="3379"/>
                  </a:lnTo>
                  <a:lnTo>
                    <a:pt x="5469" y="3397"/>
                  </a:lnTo>
                  <a:lnTo>
                    <a:pt x="5445" y="3414"/>
                  </a:lnTo>
                  <a:lnTo>
                    <a:pt x="5420" y="3431"/>
                  </a:lnTo>
                  <a:lnTo>
                    <a:pt x="5395" y="3446"/>
                  </a:lnTo>
                  <a:lnTo>
                    <a:pt x="5369" y="3460"/>
                  </a:lnTo>
                  <a:lnTo>
                    <a:pt x="5343" y="3474"/>
                  </a:lnTo>
                  <a:lnTo>
                    <a:pt x="5316" y="3486"/>
                  </a:lnTo>
                  <a:lnTo>
                    <a:pt x="5289" y="3497"/>
                  </a:lnTo>
                  <a:lnTo>
                    <a:pt x="5261" y="3507"/>
                  </a:lnTo>
                  <a:lnTo>
                    <a:pt x="5233" y="3517"/>
                  </a:lnTo>
                  <a:lnTo>
                    <a:pt x="5205" y="3525"/>
                  </a:lnTo>
                  <a:lnTo>
                    <a:pt x="5176" y="3532"/>
                  </a:lnTo>
                  <a:lnTo>
                    <a:pt x="5147" y="3538"/>
                  </a:lnTo>
                  <a:lnTo>
                    <a:pt x="5118" y="3543"/>
                  </a:lnTo>
                  <a:lnTo>
                    <a:pt x="5089" y="3547"/>
                  </a:lnTo>
                  <a:lnTo>
                    <a:pt x="5059" y="3550"/>
                  </a:lnTo>
                  <a:lnTo>
                    <a:pt x="5030" y="3551"/>
                  </a:lnTo>
                  <a:lnTo>
                    <a:pt x="5000" y="3552"/>
                  </a:lnTo>
                  <a:lnTo>
                    <a:pt x="4970" y="3551"/>
                  </a:lnTo>
                  <a:lnTo>
                    <a:pt x="4941" y="3550"/>
                  </a:lnTo>
                  <a:lnTo>
                    <a:pt x="4911" y="3547"/>
                  </a:lnTo>
                  <a:lnTo>
                    <a:pt x="4882" y="3543"/>
                  </a:lnTo>
                  <a:lnTo>
                    <a:pt x="4853" y="3538"/>
                  </a:lnTo>
                  <a:lnTo>
                    <a:pt x="4824" y="3532"/>
                  </a:lnTo>
                  <a:lnTo>
                    <a:pt x="4795" y="3525"/>
                  </a:lnTo>
                  <a:lnTo>
                    <a:pt x="4767" y="3517"/>
                  </a:lnTo>
                  <a:lnTo>
                    <a:pt x="4739" y="3507"/>
                  </a:lnTo>
                  <a:lnTo>
                    <a:pt x="4711" y="3497"/>
                  </a:lnTo>
                  <a:lnTo>
                    <a:pt x="4684" y="3486"/>
                  </a:lnTo>
                  <a:lnTo>
                    <a:pt x="4657" y="3474"/>
                  </a:lnTo>
                  <a:lnTo>
                    <a:pt x="4631" y="3460"/>
                  </a:lnTo>
                  <a:lnTo>
                    <a:pt x="4605" y="3446"/>
                  </a:lnTo>
                  <a:lnTo>
                    <a:pt x="4580" y="3431"/>
                  </a:lnTo>
                  <a:lnTo>
                    <a:pt x="4555" y="3414"/>
                  </a:lnTo>
                  <a:lnTo>
                    <a:pt x="4531" y="3397"/>
                  </a:lnTo>
                  <a:lnTo>
                    <a:pt x="4507" y="3379"/>
                  </a:lnTo>
                  <a:lnTo>
                    <a:pt x="4485" y="3360"/>
                  </a:lnTo>
                  <a:lnTo>
                    <a:pt x="4463" y="3341"/>
                  </a:lnTo>
                  <a:lnTo>
                    <a:pt x="4441" y="3320"/>
                  </a:lnTo>
                  <a:lnTo>
                    <a:pt x="4421" y="3299"/>
                  </a:lnTo>
                  <a:lnTo>
                    <a:pt x="4401" y="3277"/>
                  </a:lnTo>
                  <a:lnTo>
                    <a:pt x="4382" y="3255"/>
                  </a:lnTo>
                  <a:lnTo>
                    <a:pt x="4365" y="3231"/>
                  </a:lnTo>
                  <a:lnTo>
                    <a:pt x="4347" y="3207"/>
                  </a:lnTo>
                  <a:lnTo>
                    <a:pt x="4331" y="3182"/>
                  </a:lnTo>
                  <a:lnTo>
                    <a:pt x="4316" y="3157"/>
                  </a:lnTo>
                  <a:lnTo>
                    <a:pt x="4302" y="3131"/>
                  </a:lnTo>
                  <a:lnTo>
                    <a:pt x="4288" y="3105"/>
                  </a:lnTo>
                  <a:lnTo>
                    <a:pt x="4276" y="3078"/>
                  </a:lnTo>
                  <a:lnTo>
                    <a:pt x="4265" y="3050"/>
                  </a:lnTo>
                  <a:lnTo>
                    <a:pt x="4255" y="3023"/>
                  </a:lnTo>
                  <a:lnTo>
                    <a:pt x="4245" y="2995"/>
                  </a:lnTo>
                  <a:lnTo>
                    <a:pt x="4237" y="2966"/>
                  </a:lnTo>
                  <a:lnTo>
                    <a:pt x="4230" y="2938"/>
                  </a:lnTo>
                  <a:lnTo>
                    <a:pt x="4224" y="2909"/>
                  </a:lnTo>
                  <a:lnTo>
                    <a:pt x="4219" y="2880"/>
                  </a:lnTo>
                  <a:lnTo>
                    <a:pt x="4215" y="2850"/>
                  </a:lnTo>
                  <a:lnTo>
                    <a:pt x="4212" y="2821"/>
                  </a:lnTo>
                  <a:lnTo>
                    <a:pt x="4211" y="2792"/>
                  </a:lnTo>
                  <a:lnTo>
                    <a:pt x="4210" y="2762"/>
                  </a:lnTo>
                  <a:lnTo>
                    <a:pt x="4211" y="2732"/>
                  </a:lnTo>
                  <a:lnTo>
                    <a:pt x="4212" y="2703"/>
                  </a:lnTo>
                  <a:lnTo>
                    <a:pt x="4215" y="2673"/>
                  </a:lnTo>
                  <a:lnTo>
                    <a:pt x="4219" y="2644"/>
                  </a:lnTo>
                  <a:lnTo>
                    <a:pt x="4224" y="2615"/>
                  </a:lnTo>
                  <a:lnTo>
                    <a:pt x="4230" y="2586"/>
                  </a:lnTo>
                  <a:lnTo>
                    <a:pt x="4237" y="2557"/>
                  </a:lnTo>
                  <a:lnTo>
                    <a:pt x="4245" y="2529"/>
                  </a:lnTo>
                  <a:lnTo>
                    <a:pt x="4255" y="2501"/>
                  </a:lnTo>
                  <a:lnTo>
                    <a:pt x="4265" y="2473"/>
                  </a:lnTo>
                  <a:lnTo>
                    <a:pt x="4276" y="2446"/>
                  </a:lnTo>
                  <a:lnTo>
                    <a:pt x="4288" y="2419"/>
                  </a:lnTo>
                  <a:lnTo>
                    <a:pt x="4302" y="2393"/>
                  </a:lnTo>
                  <a:lnTo>
                    <a:pt x="4316" y="2367"/>
                  </a:lnTo>
                  <a:lnTo>
                    <a:pt x="4331" y="2342"/>
                  </a:lnTo>
                  <a:lnTo>
                    <a:pt x="4347" y="2317"/>
                  </a:lnTo>
                  <a:lnTo>
                    <a:pt x="4365" y="2293"/>
                  </a:lnTo>
                  <a:lnTo>
                    <a:pt x="4382" y="2269"/>
                  </a:lnTo>
                  <a:lnTo>
                    <a:pt x="4401" y="2247"/>
                  </a:lnTo>
                  <a:lnTo>
                    <a:pt x="4421" y="2225"/>
                  </a:lnTo>
                  <a:lnTo>
                    <a:pt x="4441" y="2203"/>
                  </a:lnTo>
                  <a:lnTo>
                    <a:pt x="4463" y="2183"/>
                  </a:lnTo>
                  <a:lnTo>
                    <a:pt x="4485" y="2163"/>
                  </a:lnTo>
                  <a:lnTo>
                    <a:pt x="4507" y="2144"/>
                  </a:lnTo>
                  <a:lnTo>
                    <a:pt x="4531" y="2127"/>
                  </a:lnTo>
                  <a:lnTo>
                    <a:pt x="4555" y="2109"/>
                  </a:lnTo>
                  <a:lnTo>
                    <a:pt x="4580" y="2093"/>
                  </a:lnTo>
                  <a:lnTo>
                    <a:pt x="4605" y="2078"/>
                  </a:lnTo>
                  <a:lnTo>
                    <a:pt x="4631" y="2064"/>
                  </a:lnTo>
                  <a:lnTo>
                    <a:pt x="4657" y="2050"/>
                  </a:lnTo>
                  <a:lnTo>
                    <a:pt x="4684" y="2038"/>
                  </a:lnTo>
                  <a:lnTo>
                    <a:pt x="4711" y="2026"/>
                  </a:lnTo>
                  <a:lnTo>
                    <a:pt x="4739" y="2016"/>
                  </a:lnTo>
                  <a:lnTo>
                    <a:pt x="4767" y="2007"/>
                  </a:lnTo>
                  <a:lnTo>
                    <a:pt x="4795" y="1999"/>
                  </a:lnTo>
                  <a:lnTo>
                    <a:pt x="4824" y="1992"/>
                  </a:lnTo>
                  <a:lnTo>
                    <a:pt x="4853" y="1986"/>
                  </a:lnTo>
                  <a:lnTo>
                    <a:pt x="4882" y="1981"/>
                  </a:lnTo>
                  <a:lnTo>
                    <a:pt x="4911" y="1977"/>
                  </a:lnTo>
                  <a:lnTo>
                    <a:pt x="4941" y="1974"/>
                  </a:lnTo>
                  <a:lnTo>
                    <a:pt x="4970" y="1973"/>
                  </a:lnTo>
                  <a:lnTo>
                    <a:pt x="5000" y="1972"/>
                  </a:lnTo>
                  <a:lnTo>
                    <a:pt x="5030" y="1973"/>
                  </a:lnTo>
                  <a:lnTo>
                    <a:pt x="5059" y="1974"/>
                  </a:lnTo>
                  <a:lnTo>
                    <a:pt x="5089" y="1977"/>
                  </a:lnTo>
                  <a:lnTo>
                    <a:pt x="5118" y="1981"/>
                  </a:lnTo>
                  <a:lnTo>
                    <a:pt x="5147" y="1986"/>
                  </a:lnTo>
                  <a:lnTo>
                    <a:pt x="5176" y="1992"/>
                  </a:lnTo>
                  <a:lnTo>
                    <a:pt x="5205" y="1999"/>
                  </a:lnTo>
                  <a:lnTo>
                    <a:pt x="5233" y="2007"/>
                  </a:lnTo>
                  <a:lnTo>
                    <a:pt x="5261" y="2016"/>
                  </a:lnTo>
                  <a:lnTo>
                    <a:pt x="5289" y="2026"/>
                  </a:lnTo>
                  <a:lnTo>
                    <a:pt x="5316" y="2038"/>
                  </a:lnTo>
                  <a:lnTo>
                    <a:pt x="5343" y="2050"/>
                  </a:lnTo>
                  <a:lnTo>
                    <a:pt x="5369" y="2064"/>
                  </a:lnTo>
                  <a:lnTo>
                    <a:pt x="5395" y="2078"/>
                  </a:lnTo>
                  <a:lnTo>
                    <a:pt x="5420" y="2093"/>
                  </a:lnTo>
                  <a:lnTo>
                    <a:pt x="5445" y="2109"/>
                  </a:lnTo>
                  <a:lnTo>
                    <a:pt x="5469" y="2127"/>
                  </a:lnTo>
                  <a:lnTo>
                    <a:pt x="5493" y="2144"/>
                  </a:lnTo>
                  <a:lnTo>
                    <a:pt x="5515" y="2163"/>
                  </a:lnTo>
                  <a:lnTo>
                    <a:pt x="5537" y="2183"/>
                  </a:lnTo>
                  <a:lnTo>
                    <a:pt x="5559" y="2203"/>
                  </a:lnTo>
                  <a:lnTo>
                    <a:pt x="5579" y="2225"/>
                  </a:lnTo>
                  <a:lnTo>
                    <a:pt x="5599" y="2247"/>
                  </a:lnTo>
                  <a:lnTo>
                    <a:pt x="5618" y="2269"/>
                  </a:lnTo>
                  <a:lnTo>
                    <a:pt x="5635" y="2293"/>
                  </a:lnTo>
                  <a:lnTo>
                    <a:pt x="5653" y="2317"/>
                  </a:lnTo>
                  <a:lnTo>
                    <a:pt x="5669" y="2342"/>
                  </a:lnTo>
                  <a:lnTo>
                    <a:pt x="5684" y="2367"/>
                  </a:lnTo>
                  <a:lnTo>
                    <a:pt x="5698" y="2393"/>
                  </a:lnTo>
                  <a:lnTo>
                    <a:pt x="5712" y="2419"/>
                  </a:lnTo>
                  <a:lnTo>
                    <a:pt x="5724" y="2446"/>
                  </a:lnTo>
                  <a:lnTo>
                    <a:pt x="5735" y="2473"/>
                  </a:lnTo>
                  <a:lnTo>
                    <a:pt x="5745" y="2501"/>
                  </a:lnTo>
                  <a:lnTo>
                    <a:pt x="5755" y="2529"/>
                  </a:lnTo>
                  <a:lnTo>
                    <a:pt x="5763" y="2557"/>
                  </a:lnTo>
                  <a:lnTo>
                    <a:pt x="5770" y="2586"/>
                  </a:lnTo>
                  <a:lnTo>
                    <a:pt x="5776" y="2615"/>
                  </a:lnTo>
                  <a:lnTo>
                    <a:pt x="5781" y="2644"/>
                  </a:lnTo>
                  <a:lnTo>
                    <a:pt x="5785" y="2673"/>
                  </a:lnTo>
                  <a:lnTo>
                    <a:pt x="5788" y="2703"/>
                  </a:lnTo>
                  <a:lnTo>
                    <a:pt x="5789" y="2732"/>
                  </a:lnTo>
                  <a:lnTo>
                    <a:pt x="5790" y="27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04" y="3775"/>
                  </a:moveTo>
                  <a:lnTo>
                    <a:pt x="2804" y="3782"/>
                  </a:lnTo>
                  <a:lnTo>
                    <a:pt x="2805" y="3812"/>
                  </a:lnTo>
                  <a:lnTo>
                    <a:pt x="2805" y="3818"/>
                  </a:lnTo>
                  <a:lnTo>
                    <a:pt x="2804" y="3848"/>
                  </a:lnTo>
                  <a:lnTo>
                    <a:pt x="2804" y="3855"/>
                  </a:lnTo>
                  <a:lnTo>
                    <a:pt x="2802" y="3884"/>
                  </a:lnTo>
                  <a:lnTo>
                    <a:pt x="2802" y="3891"/>
                  </a:lnTo>
                  <a:lnTo>
                    <a:pt x="2799" y="3920"/>
                  </a:lnTo>
                  <a:lnTo>
                    <a:pt x="2798" y="3927"/>
                  </a:lnTo>
                  <a:lnTo>
                    <a:pt x="2795" y="3956"/>
                  </a:lnTo>
                  <a:lnTo>
                    <a:pt x="2794" y="3963"/>
                  </a:lnTo>
                  <a:lnTo>
                    <a:pt x="2789" y="3992"/>
                  </a:lnTo>
                  <a:lnTo>
                    <a:pt x="2787" y="3998"/>
                  </a:lnTo>
                  <a:lnTo>
                    <a:pt x="2781" y="4027"/>
                  </a:lnTo>
                  <a:lnTo>
                    <a:pt x="2780" y="4033"/>
                  </a:lnTo>
                  <a:lnTo>
                    <a:pt x="2773" y="4062"/>
                  </a:lnTo>
                  <a:lnTo>
                    <a:pt x="2771" y="4068"/>
                  </a:lnTo>
                  <a:lnTo>
                    <a:pt x="2763" y="4097"/>
                  </a:lnTo>
                  <a:lnTo>
                    <a:pt x="2761" y="4103"/>
                  </a:lnTo>
                  <a:lnTo>
                    <a:pt x="2752" y="4131"/>
                  </a:lnTo>
                  <a:lnTo>
                    <a:pt x="2749" y="4137"/>
                  </a:lnTo>
                  <a:lnTo>
                    <a:pt x="2739" y="4164"/>
                  </a:lnTo>
                  <a:lnTo>
                    <a:pt x="2737" y="4171"/>
                  </a:lnTo>
                  <a:lnTo>
                    <a:pt x="2726" y="4198"/>
                  </a:lnTo>
                  <a:lnTo>
                    <a:pt x="2723" y="4204"/>
                  </a:lnTo>
                  <a:lnTo>
                    <a:pt x="2711" y="4231"/>
                  </a:lnTo>
                  <a:lnTo>
                    <a:pt x="2708" y="4236"/>
                  </a:lnTo>
                  <a:lnTo>
                    <a:pt x="2695" y="4263"/>
                  </a:lnTo>
                  <a:lnTo>
                    <a:pt x="2692" y="4268"/>
                  </a:lnTo>
                  <a:lnTo>
                    <a:pt x="2738" y="4254"/>
                  </a:lnTo>
                  <a:lnTo>
                    <a:pt x="2743" y="4252"/>
                  </a:lnTo>
                  <a:lnTo>
                    <a:pt x="2855" y="4221"/>
                  </a:lnTo>
                  <a:lnTo>
                    <a:pt x="2860" y="4220"/>
                  </a:lnTo>
                  <a:lnTo>
                    <a:pt x="2976" y="4190"/>
                  </a:lnTo>
                  <a:lnTo>
                    <a:pt x="2981" y="4189"/>
                  </a:lnTo>
                  <a:lnTo>
                    <a:pt x="3099" y="4161"/>
                  </a:lnTo>
                  <a:lnTo>
                    <a:pt x="3104" y="4160"/>
                  </a:lnTo>
                  <a:lnTo>
                    <a:pt x="3225" y="4133"/>
                  </a:lnTo>
                  <a:lnTo>
                    <a:pt x="3230" y="4132"/>
                  </a:lnTo>
                  <a:lnTo>
                    <a:pt x="3353" y="4108"/>
                  </a:lnTo>
                  <a:lnTo>
                    <a:pt x="3357" y="4107"/>
                  </a:lnTo>
                  <a:lnTo>
                    <a:pt x="3483" y="4085"/>
                  </a:lnTo>
                  <a:lnTo>
                    <a:pt x="3487" y="4084"/>
                  </a:lnTo>
                  <a:lnTo>
                    <a:pt x="3614" y="4063"/>
                  </a:lnTo>
                  <a:lnTo>
                    <a:pt x="3618" y="4063"/>
                  </a:lnTo>
                  <a:lnTo>
                    <a:pt x="3747" y="4044"/>
                  </a:lnTo>
                  <a:lnTo>
                    <a:pt x="3751" y="4043"/>
                  </a:lnTo>
                  <a:lnTo>
                    <a:pt x="3882" y="4026"/>
                  </a:lnTo>
                  <a:lnTo>
                    <a:pt x="3886" y="4026"/>
                  </a:lnTo>
                  <a:lnTo>
                    <a:pt x="4018" y="4011"/>
                  </a:lnTo>
                  <a:lnTo>
                    <a:pt x="4022" y="4011"/>
                  </a:lnTo>
                  <a:lnTo>
                    <a:pt x="4155" y="3998"/>
                  </a:lnTo>
                  <a:lnTo>
                    <a:pt x="4159" y="3997"/>
                  </a:lnTo>
                  <a:lnTo>
                    <a:pt x="4294" y="3986"/>
                  </a:lnTo>
                  <a:lnTo>
                    <a:pt x="4297" y="3986"/>
                  </a:lnTo>
                  <a:lnTo>
                    <a:pt x="4433" y="3977"/>
                  </a:lnTo>
                  <a:lnTo>
                    <a:pt x="4437" y="3977"/>
                  </a:lnTo>
                  <a:lnTo>
                    <a:pt x="4573" y="3969"/>
                  </a:lnTo>
                  <a:lnTo>
                    <a:pt x="4577" y="3969"/>
                  </a:lnTo>
                  <a:lnTo>
                    <a:pt x="4714" y="3964"/>
                  </a:lnTo>
                  <a:lnTo>
                    <a:pt x="4718" y="3964"/>
                  </a:lnTo>
                  <a:lnTo>
                    <a:pt x="4856" y="3961"/>
                  </a:lnTo>
                  <a:lnTo>
                    <a:pt x="4860" y="3961"/>
                  </a:lnTo>
                  <a:lnTo>
                    <a:pt x="4998" y="3960"/>
                  </a:lnTo>
                  <a:lnTo>
                    <a:pt x="5002" y="3960"/>
                  </a:lnTo>
                  <a:lnTo>
                    <a:pt x="5140" y="3961"/>
                  </a:lnTo>
                  <a:lnTo>
                    <a:pt x="5144" y="3961"/>
                  </a:lnTo>
                  <a:lnTo>
                    <a:pt x="5282" y="3964"/>
                  </a:lnTo>
                  <a:lnTo>
                    <a:pt x="5286" y="3964"/>
                  </a:lnTo>
                  <a:lnTo>
                    <a:pt x="5423" y="3969"/>
                  </a:lnTo>
                  <a:lnTo>
                    <a:pt x="5427" y="3969"/>
                  </a:lnTo>
                  <a:lnTo>
                    <a:pt x="5563" y="3977"/>
                  </a:lnTo>
                  <a:lnTo>
                    <a:pt x="5567" y="3977"/>
                  </a:lnTo>
                  <a:lnTo>
                    <a:pt x="5703" y="3986"/>
                  </a:lnTo>
                  <a:lnTo>
                    <a:pt x="5706" y="3986"/>
                  </a:lnTo>
                  <a:lnTo>
                    <a:pt x="5841" y="3997"/>
                  </a:lnTo>
                  <a:lnTo>
                    <a:pt x="5845" y="3998"/>
                  </a:lnTo>
                  <a:lnTo>
                    <a:pt x="5978" y="4011"/>
                  </a:lnTo>
                  <a:lnTo>
                    <a:pt x="5982" y="4011"/>
                  </a:lnTo>
                  <a:lnTo>
                    <a:pt x="6114" y="4026"/>
                  </a:lnTo>
                  <a:lnTo>
                    <a:pt x="6118" y="4026"/>
                  </a:lnTo>
                  <a:lnTo>
                    <a:pt x="6249" y="4043"/>
                  </a:lnTo>
                  <a:lnTo>
                    <a:pt x="6253" y="4044"/>
                  </a:lnTo>
                  <a:lnTo>
                    <a:pt x="6382" y="4063"/>
                  </a:lnTo>
                  <a:lnTo>
                    <a:pt x="6386" y="4063"/>
                  </a:lnTo>
                  <a:lnTo>
                    <a:pt x="6513" y="4084"/>
                  </a:lnTo>
                  <a:lnTo>
                    <a:pt x="6517" y="4085"/>
                  </a:lnTo>
                  <a:lnTo>
                    <a:pt x="6643" y="4107"/>
                  </a:lnTo>
                  <a:lnTo>
                    <a:pt x="6647" y="4108"/>
                  </a:lnTo>
                  <a:lnTo>
                    <a:pt x="6770" y="4132"/>
                  </a:lnTo>
                  <a:lnTo>
                    <a:pt x="6775" y="4133"/>
                  </a:lnTo>
                  <a:lnTo>
                    <a:pt x="6896" y="4160"/>
                  </a:lnTo>
                  <a:lnTo>
                    <a:pt x="6901" y="4161"/>
                  </a:lnTo>
                  <a:lnTo>
                    <a:pt x="7019" y="4189"/>
                  </a:lnTo>
                  <a:lnTo>
                    <a:pt x="7024" y="4190"/>
                  </a:lnTo>
                  <a:lnTo>
                    <a:pt x="7140" y="4220"/>
                  </a:lnTo>
                  <a:lnTo>
                    <a:pt x="7145" y="4221"/>
                  </a:lnTo>
                  <a:lnTo>
                    <a:pt x="7257" y="4252"/>
                  </a:lnTo>
                  <a:lnTo>
                    <a:pt x="7262" y="4254"/>
                  </a:lnTo>
                  <a:lnTo>
                    <a:pt x="7308" y="4268"/>
                  </a:lnTo>
                  <a:lnTo>
                    <a:pt x="7305" y="4263"/>
                  </a:lnTo>
                  <a:lnTo>
                    <a:pt x="7292" y="4236"/>
                  </a:lnTo>
                  <a:lnTo>
                    <a:pt x="7289" y="4231"/>
                  </a:lnTo>
                  <a:lnTo>
                    <a:pt x="7277" y="4204"/>
                  </a:lnTo>
                  <a:lnTo>
                    <a:pt x="7274" y="4198"/>
                  </a:lnTo>
                  <a:lnTo>
                    <a:pt x="7263" y="4171"/>
                  </a:lnTo>
                  <a:lnTo>
                    <a:pt x="7261" y="4164"/>
                  </a:lnTo>
                  <a:lnTo>
                    <a:pt x="7251" y="4137"/>
                  </a:lnTo>
                  <a:lnTo>
                    <a:pt x="7248" y="4131"/>
                  </a:lnTo>
                  <a:lnTo>
                    <a:pt x="7239" y="4103"/>
                  </a:lnTo>
                  <a:lnTo>
                    <a:pt x="7237" y="4097"/>
                  </a:lnTo>
                  <a:lnTo>
                    <a:pt x="7229" y="4068"/>
                  </a:lnTo>
                  <a:lnTo>
                    <a:pt x="7227" y="4062"/>
                  </a:lnTo>
                  <a:lnTo>
                    <a:pt x="7220" y="4033"/>
                  </a:lnTo>
                  <a:lnTo>
                    <a:pt x="7219" y="4027"/>
                  </a:lnTo>
                  <a:lnTo>
                    <a:pt x="7213" y="3998"/>
                  </a:lnTo>
                  <a:lnTo>
                    <a:pt x="7211" y="3992"/>
                  </a:lnTo>
                  <a:lnTo>
                    <a:pt x="7206" y="3963"/>
                  </a:lnTo>
                  <a:lnTo>
                    <a:pt x="7205" y="3956"/>
                  </a:lnTo>
                  <a:lnTo>
                    <a:pt x="7202" y="3927"/>
                  </a:lnTo>
                  <a:lnTo>
                    <a:pt x="7201" y="3920"/>
                  </a:lnTo>
                  <a:lnTo>
                    <a:pt x="7198" y="3891"/>
                  </a:lnTo>
                  <a:lnTo>
                    <a:pt x="7198" y="3884"/>
                  </a:lnTo>
                  <a:lnTo>
                    <a:pt x="7196" y="3855"/>
                  </a:lnTo>
                  <a:lnTo>
                    <a:pt x="7196" y="3848"/>
                  </a:lnTo>
                  <a:lnTo>
                    <a:pt x="7195" y="3818"/>
                  </a:lnTo>
                  <a:lnTo>
                    <a:pt x="7195" y="3812"/>
                  </a:lnTo>
                  <a:lnTo>
                    <a:pt x="7196" y="3782"/>
                  </a:lnTo>
                  <a:lnTo>
                    <a:pt x="7196" y="3775"/>
                  </a:lnTo>
                  <a:lnTo>
                    <a:pt x="7198" y="3746"/>
                  </a:lnTo>
                  <a:lnTo>
                    <a:pt x="7198" y="3739"/>
                  </a:lnTo>
                  <a:lnTo>
                    <a:pt x="7201" y="3710"/>
                  </a:lnTo>
                  <a:lnTo>
                    <a:pt x="7202" y="3703"/>
                  </a:lnTo>
                  <a:lnTo>
                    <a:pt x="7205" y="3674"/>
                  </a:lnTo>
                  <a:lnTo>
                    <a:pt x="7206" y="3667"/>
                  </a:lnTo>
                  <a:lnTo>
                    <a:pt x="7211" y="3638"/>
                  </a:lnTo>
                  <a:lnTo>
                    <a:pt x="7213" y="3632"/>
                  </a:lnTo>
                  <a:lnTo>
                    <a:pt x="7219" y="3603"/>
                  </a:lnTo>
                  <a:lnTo>
                    <a:pt x="7220" y="3597"/>
                  </a:lnTo>
                  <a:lnTo>
                    <a:pt x="7227" y="3568"/>
                  </a:lnTo>
                  <a:lnTo>
                    <a:pt x="7229" y="3562"/>
                  </a:lnTo>
                  <a:lnTo>
                    <a:pt x="7237" y="3533"/>
                  </a:lnTo>
                  <a:lnTo>
                    <a:pt x="7239" y="3527"/>
                  </a:lnTo>
                  <a:lnTo>
                    <a:pt x="7248" y="3499"/>
                  </a:lnTo>
                  <a:lnTo>
                    <a:pt x="7251" y="3493"/>
                  </a:lnTo>
                  <a:lnTo>
                    <a:pt x="7261" y="3466"/>
                  </a:lnTo>
                  <a:lnTo>
                    <a:pt x="7263" y="3459"/>
                  </a:lnTo>
                  <a:lnTo>
                    <a:pt x="7274" y="3432"/>
                  </a:lnTo>
                  <a:lnTo>
                    <a:pt x="7277" y="3426"/>
                  </a:lnTo>
                  <a:lnTo>
                    <a:pt x="7289" y="3399"/>
                  </a:lnTo>
                  <a:lnTo>
                    <a:pt x="7292" y="3394"/>
                  </a:lnTo>
                  <a:lnTo>
                    <a:pt x="7305" y="3367"/>
                  </a:lnTo>
                  <a:lnTo>
                    <a:pt x="7308" y="3362"/>
                  </a:lnTo>
                  <a:lnTo>
                    <a:pt x="7323" y="3336"/>
                  </a:lnTo>
                  <a:lnTo>
                    <a:pt x="7326" y="3330"/>
                  </a:lnTo>
                  <a:lnTo>
                    <a:pt x="7341" y="3304"/>
                  </a:lnTo>
                  <a:lnTo>
                    <a:pt x="7345" y="3299"/>
                  </a:lnTo>
                  <a:lnTo>
                    <a:pt x="7361" y="3274"/>
                  </a:lnTo>
                  <a:lnTo>
                    <a:pt x="7365" y="3269"/>
                  </a:lnTo>
                  <a:lnTo>
                    <a:pt x="7382" y="3245"/>
                  </a:lnTo>
                  <a:lnTo>
                    <a:pt x="7386" y="3239"/>
                  </a:lnTo>
                  <a:lnTo>
                    <a:pt x="7404" y="3216"/>
                  </a:lnTo>
                  <a:lnTo>
                    <a:pt x="7408" y="3211"/>
                  </a:lnTo>
                  <a:lnTo>
                    <a:pt x="7427" y="3188"/>
                  </a:lnTo>
                  <a:lnTo>
                    <a:pt x="7431" y="3183"/>
                  </a:lnTo>
                  <a:lnTo>
                    <a:pt x="7450" y="3161"/>
                  </a:lnTo>
                  <a:lnTo>
                    <a:pt x="7455" y="3156"/>
                  </a:lnTo>
                  <a:lnTo>
                    <a:pt x="7475" y="3135"/>
                  </a:lnTo>
                  <a:lnTo>
                    <a:pt x="7480" y="3130"/>
                  </a:lnTo>
                  <a:lnTo>
                    <a:pt x="7501" y="3110"/>
                  </a:lnTo>
                  <a:lnTo>
                    <a:pt x="7506" y="3105"/>
                  </a:lnTo>
                  <a:lnTo>
                    <a:pt x="7528" y="3086"/>
                  </a:lnTo>
                  <a:lnTo>
                    <a:pt x="7533" y="3082"/>
                  </a:lnTo>
                  <a:lnTo>
                    <a:pt x="7556" y="3063"/>
                  </a:lnTo>
                  <a:lnTo>
                    <a:pt x="7561" y="3059"/>
                  </a:lnTo>
                  <a:lnTo>
                    <a:pt x="7584" y="3041"/>
                  </a:lnTo>
                  <a:lnTo>
                    <a:pt x="7590" y="3037"/>
                  </a:lnTo>
                  <a:lnTo>
                    <a:pt x="7614" y="3020"/>
                  </a:lnTo>
                  <a:lnTo>
                    <a:pt x="7619" y="3016"/>
                  </a:lnTo>
                  <a:lnTo>
                    <a:pt x="7644" y="3000"/>
                  </a:lnTo>
                  <a:lnTo>
                    <a:pt x="7649" y="2996"/>
                  </a:lnTo>
                  <a:lnTo>
                    <a:pt x="7675" y="2981"/>
                  </a:lnTo>
                  <a:lnTo>
                    <a:pt x="7681" y="2978"/>
                  </a:lnTo>
                  <a:lnTo>
                    <a:pt x="7707" y="2963"/>
                  </a:lnTo>
                  <a:lnTo>
                    <a:pt x="7712" y="2960"/>
                  </a:lnTo>
                  <a:lnTo>
                    <a:pt x="7739" y="2947"/>
                  </a:lnTo>
                  <a:lnTo>
                    <a:pt x="7744" y="2944"/>
                  </a:lnTo>
                  <a:lnTo>
                    <a:pt x="7771" y="2932"/>
                  </a:lnTo>
                  <a:lnTo>
                    <a:pt x="7777" y="2929"/>
                  </a:lnTo>
                  <a:lnTo>
                    <a:pt x="7804" y="2918"/>
                  </a:lnTo>
                  <a:lnTo>
                    <a:pt x="7811" y="2916"/>
                  </a:lnTo>
                  <a:lnTo>
                    <a:pt x="7838" y="2906"/>
                  </a:lnTo>
                  <a:lnTo>
                    <a:pt x="7844" y="2903"/>
                  </a:lnTo>
                  <a:lnTo>
                    <a:pt x="7872" y="2894"/>
                  </a:lnTo>
                  <a:lnTo>
                    <a:pt x="7878" y="2892"/>
                  </a:lnTo>
                  <a:lnTo>
                    <a:pt x="7907" y="2884"/>
                  </a:lnTo>
                  <a:lnTo>
                    <a:pt x="7913" y="2882"/>
                  </a:lnTo>
                  <a:lnTo>
                    <a:pt x="7942" y="2875"/>
                  </a:lnTo>
                  <a:lnTo>
                    <a:pt x="7948" y="2874"/>
                  </a:lnTo>
                  <a:lnTo>
                    <a:pt x="7977" y="2868"/>
                  </a:lnTo>
                  <a:lnTo>
                    <a:pt x="7983" y="2866"/>
                  </a:lnTo>
                  <a:lnTo>
                    <a:pt x="8012" y="2861"/>
                  </a:lnTo>
                  <a:lnTo>
                    <a:pt x="8019" y="2860"/>
                  </a:lnTo>
                  <a:lnTo>
                    <a:pt x="8048" y="2857"/>
                  </a:lnTo>
                  <a:lnTo>
                    <a:pt x="8055" y="2856"/>
                  </a:lnTo>
                  <a:lnTo>
                    <a:pt x="8084" y="2853"/>
                  </a:lnTo>
                  <a:lnTo>
                    <a:pt x="8091" y="2853"/>
                  </a:lnTo>
                  <a:lnTo>
                    <a:pt x="8120" y="2851"/>
                  </a:lnTo>
                  <a:lnTo>
                    <a:pt x="8127" y="2851"/>
                  </a:lnTo>
                  <a:lnTo>
                    <a:pt x="8157" y="2850"/>
                  </a:lnTo>
                  <a:lnTo>
                    <a:pt x="8163" y="2850"/>
                  </a:lnTo>
                  <a:lnTo>
                    <a:pt x="8193" y="2851"/>
                  </a:lnTo>
                  <a:lnTo>
                    <a:pt x="8200" y="2851"/>
                  </a:lnTo>
                  <a:lnTo>
                    <a:pt x="8229" y="2853"/>
                  </a:lnTo>
                  <a:lnTo>
                    <a:pt x="8236" y="2853"/>
                  </a:lnTo>
                  <a:lnTo>
                    <a:pt x="8265" y="2856"/>
                  </a:lnTo>
                  <a:lnTo>
                    <a:pt x="8272" y="2857"/>
                  </a:lnTo>
                  <a:lnTo>
                    <a:pt x="8301" y="2860"/>
                  </a:lnTo>
                  <a:lnTo>
                    <a:pt x="8308" y="2861"/>
                  </a:lnTo>
                  <a:lnTo>
                    <a:pt x="8337" y="2866"/>
                  </a:lnTo>
                  <a:lnTo>
                    <a:pt x="8343" y="2868"/>
                  </a:lnTo>
                  <a:lnTo>
                    <a:pt x="8372" y="2874"/>
                  </a:lnTo>
                  <a:lnTo>
                    <a:pt x="8378" y="2875"/>
                  </a:lnTo>
                  <a:lnTo>
                    <a:pt x="8407" y="2882"/>
                  </a:lnTo>
                  <a:lnTo>
                    <a:pt x="8413" y="2884"/>
                  </a:lnTo>
                  <a:lnTo>
                    <a:pt x="8442" y="2892"/>
                  </a:lnTo>
                  <a:lnTo>
                    <a:pt x="8448" y="2894"/>
                  </a:lnTo>
                  <a:lnTo>
                    <a:pt x="8476" y="2903"/>
                  </a:lnTo>
                  <a:lnTo>
                    <a:pt x="8482" y="2906"/>
                  </a:lnTo>
                  <a:lnTo>
                    <a:pt x="8509" y="2916"/>
                  </a:lnTo>
                  <a:lnTo>
                    <a:pt x="8516" y="2918"/>
                  </a:lnTo>
                  <a:lnTo>
                    <a:pt x="8543" y="2929"/>
                  </a:lnTo>
                  <a:lnTo>
                    <a:pt x="8549" y="2932"/>
                  </a:lnTo>
                  <a:lnTo>
                    <a:pt x="8576" y="2944"/>
                  </a:lnTo>
                  <a:lnTo>
                    <a:pt x="8581" y="2947"/>
                  </a:lnTo>
                  <a:lnTo>
                    <a:pt x="8608" y="2960"/>
                  </a:lnTo>
                  <a:lnTo>
                    <a:pt x="8613" y="2963"/>
                  </a:lnTo>
                  <a:lnTo>
                    <a:pt x="8639" y="2978"/>
                  </a:lnTo>
                  <a:lnTo>
                    <a:pt x="8645" y="2981"/>
                  </a:lnTo>
                  <a:lnTo>
                    <a:pt x="8671" y="2996"/>
                  </a:lnTo>
                  <a:lnTo>
                    <a:pt x="8676" y="3000"/>
                  </a:lnTo>
                  <a:lnTo>
                    <a:pt x="8701" y="3016"/>
                  </a:lnTo>
                  <a:lnTo>
                    <a:pt x="8706" y="3020"/>
                  </a:lnTo>
                  <a:lnTo>
                    <a:pt x="8730" y="3037"/>
                  </a:lnTo>
                  <a:lnTo>
                    <a:pt x="8736" y="3041"/>
                  </a:lnTo>
                  <a:lnTo>
                    <a:pt x="8759" y="3059"/>
                  </a:lnTo>
                  <a:lnTo>
                    <a:pt x="8764" y="3063"/>
                  </a:lnTo>
                  <a:lnTo>
                    <a:pt x="8787" y="3082"/>
                  </a:lnTo>
                  <a:lnTo>
                    <a:pt x="8792" y="3086"/>
                  </a:lnTo>
                  <a:lnTo>
                    <a:pt x="8814" y="3105"/>
                  </a:lnTo>
                  <a:lnTo>
                    <a:pt x="8819" y="3110"/>
                  </a:lnTo>
                  <a:lnTo>
                    <a:pt x="8840" y="3130"/>
                  </a:lnTo>
                  <a:lnTo>
                    <a:pt x="8845" y="3135"/>
                  </a:lnTo>
                  <a:lnTo>
                    <a:pt x="8865" y="3156"/>
                  </a:lnTo>
                  <a:lnTo>
                    <a:pt x="8870" y="3161"/>
                  </a:lnTo>
                  <a:lnTo>
                    <a:pt x="8889" y="3183"/>
                  </a:lnTo>
                  <a:lnTo>
                    <a:pt x="8893" y="3188"/>
                  </a:lnTo>
                  <a:lnTo>
                    <a:pt x="8912" y="3211"/>
                  </a:lnTo>
                  <a:lnTo>
                    <a:pt x="8916" y="3216"/>
                  </a:lnTo>
                  <a:lnTo>
                    <a:pt x="8934" y="3239"/>
                  </a:lnTo>
                  <a:lnTo>
                    <a:pt x="8938" y="3245"/>
                  </a:lnTo>
                  <a:lnTo>
                    <a:pt x="8955" y="3269"/>
                  </a:lnTo>
                  <a:lnTo>
                    <a:pt x="8959" y="3274"/>
                  </a:lnTo>
                  <a:lnTo>
                    <a:pt x="8975" y="3299"/>
                  </a:lnTo>
                  <a:lnTo>
                    <a:pt x="8979" y="3304"/>
                  </a:lnTo>
                  <a:lnTo>
                    <a:pt x="8994" y="3330"/>
                  </a:lnTo>
                  <a:lnTo>
                    <a:pt x="8997" y="3336"/>
                  </a:lnTo>
                  <a:lnTo>
                    <a:pt x="9012" y="3362"/>
                  </a:lnTo>
                  <a:lnTo>
                    <a:pt x="9015" y="3367"/>
                  </a:lnTo>
                  <a:lnTo>
                    <a:pt x="9028" y="3394"/>
                  </a:lnTo>
                  <a:lnTo>
                    <a:pt x="9031" y="3399"/>
                  </a:lnTo>
                  <a:lnTo>
                    <a:pt x="9043" y="3426"/>
                  </a:lnTo>
                  <a:lnTo>
                    <a:pt x="9046" y="3432"/>
                  </a:lnTo>
                  <a:lnTo>
                    <a:pt x="9057" y="3459"/>
                  </a:lnTo>
                  <a:lnTo>
                    <a:pt x="9059" y="3466"/>
                  </a:lnTo>
                  <a:lnTo>
                    <a:pt x="9069" y="3493"/>
                  </a:lnTo>
                  <a:lnTo>
                    <a:pt x="9072" y="3499"/>
                  </a:lnTo>
                  <a:lnTo>
                    <a:pt x="9081" y="3527"/>
                  </a:lnTo>
                  <a:lnTo>
                    <a:pt x="9083" y="3533"/>
                  </a:lnTo>
                  <a:lnTo>
                    <a:pt x="9091" y="3562"/>
                  </a:lnTo>
                  <a:lnTo>
                    <a:pt x="9093" y="3568"/>
                  </a:lnTo>
                  <a:lnTo>
                    <a:pt x="9100" y="3597"/>
                  </a:lnTo>
                  <a:lnTo>
                    <a:pt x="9101" y="3603"/>
                  </a:lnTo>
                  <a:lnTo>
                    <a:pt x="9107" y="3632"/>
                  </a:lnTo>
                  <a:lnTo>
                    <a:pt x="9109" y="3638"/>
                  </a:lnTo>
                  <a:lnTo>
                    <a:pt x="9114" y="3667"/>
                  </a:lnTo>
                  <a:lnTo>
                    <a:pt x="9115" y="3674"/>
                  </a:lnTo>
                  <a:lnTo>
                    <a:pt x="9118" y="3703"/>
                  </a:lnTo>
                  <a:lnTo>
                    <a:pt x="9119" y="3710"/>
                  </a:lnTo>
                  <a:lnTo>
                    <a:pt x="9122" y="3739"/>
                  </a:lnTo>
                  <a:lnTo>
                    <a:pt x="9122" y="3746"/>
                  </a:lnTo>
                  <a:lnTo>
                    <a:pt x="9124" y="3775"/>
                  </a:lnTo>
                  <a:lnTo>
                    <a:pt x="9124" y="3782"/>
                  </a:lnTo>
                  <a:lnTo>
                    <a:pt x="9125" y="3812"/>
                  </a:lnTo>
                  <a:lnTo>
                    <a:pt x="9125" y="3818"/>
                  </a:lnTo>
                  <a:lnTo>
                    <a:pt x="9124" y="3848"/>
                  </a:lnTo>
                  <a:lnTo>
                    <a:pt x="9124" y="3855"/>
                  </a:lnTo>
                  <a:lnTo>
                    <a:pt x="9122" y="3884"/>
                  </a:lnTo>
                  <a:lnTo>
                    <a:pt x="9122" y="3891"/>
                  </a:lnTo>
                  <a:lnTo>
                    <a:pt x="9119" y="3920"/>
                  </a:lnTo>
                  <a:lnTo>
                    <a:pt x="9118" y="3927"/>
                  </a:lnTo>
                  <a:lnTo>
                    <a:pt x="9115" y="3956"/>
                  </a:lnTo>
                  <a:lnTo>
                    <a:pt x="9114" y="3963"/>
                  </a:lnTo>
                  <a:lnTo>
                    <a:pt x="9109" y="3992"/>
                  </a:lnTo>
                  <a:lnTo>
                    <a:pt x="9107" y="3998"/>
                  </a:lnTo>
                  <a:lnTo>
                    <a:pt x="9101" y="4027"/>
                  </a:lnTo>
                  <a:lnTo>
                    <a:pt x="9100" y="4033"/>
                  </a:lnTo>
                  <a:lnTo>
                    <a:pt x="9093" y="4062"/>
                  </a:lnTo>
                  <a:lnTo>
                    <a:pt x="9091" y="4068"/>
                  </a:lnTo>
                  <a:lnTo>
                    <a:pt x="9083" y="4097"/>
                  </a:lnTo>
                  <a:lnTo>
                    <a:pt x="9081" y="4103"/>
                  </a:lnTo>
                  <a:lnTo>
                    <a:pt x="9072" y="4131"/>
                  </a:lnTo>
                  <a:lnTo>
                    <a:pt x="9069" y="4137"/>
                  </a:lnTo>
                  <a:lnTo>
                    <a:pt x="9059" y="4164"/>
                  </a:lnTo>
                  <a:lnTo>
                    <a:pt x="9057" y="4171"/>
                  </a:lnTo>
                  <a:lnTo>
                    <a:pt x="9046" y="4198"/>
                  </a:lnTo>
                  <a:lnTo>
                    <a:pt x="9043" y="4204"/>
                  </a:lnTo>
                  <a:lnTo>
                    <a:pt x="9031" y="4231"/>
                  </a:lnTo>
                  <a:lnTo>
                    <a:pt x="9028" y="4236"/>
                  </a:lnTo>
                  <a:lnTo>
                    <a:pt x="9015" y="4263"/>
                  </a:lnTo>
                  <a:lnTo>
                    <a:pt x="9012" y="4268"/>
                  </a:lnTo>
                  <a:lnTo>
                    <a:pt x="8997" y="4294"/>
                  </a:lnTo>
                  <a:lnTo>
                    <a:pt x="8994" y="4300"/>
                  </a:lnTo>
                  <a:lnTo>
                    <a:pt x="8979" y="4326"/>
                  </a:lnTo>
                  <a:lnTo>
                    <a:pt x="8975" y="4331"/>
                  </a:lnTo>
                  <a:lnTo>
                    <a:pt x="8959" y="4356"/>
                  </a:lnTo>
                  <a:lnTo>
                    <a:pt x="8955" y="4361"/>
                  </a:lnTo>
                  <a:lnTo>
                    <a:pt x="8938" y="4385"/>
                  </a:lnTo>
                  <a:lnTo>
                    <a:pt x="8934" y="4391"/>
                  </a:lnTo>
                  <a:lnTo>
                    <a:pt x="8916" y="4414"/>
                  </a:lnTo>
                  <a:lnTo>
                    <a:pt x="8912" y="4419"/>
                  </a:lnTo>
                  <a:lnTo>
                    <a:pt x="8893" y="4442"/>
                  </a:lnTo>
                  <a:lnTo>
                    <a:pt x="8889" y="4447"/>
                  </a:lnTo>
                  <a:lnTo>
                    <a:pt x="8870" y="4469"/>
                  </a:lnTo>
                  <a:lnTo>
                    <a:pt x="8865" y="4474"/>
                  </a:lnTo>
                  <a:lnTo>
                    <a:pt x="8845" y="4495"/>
                  </a:lnTo>
                  <a:lnTo>
                    <a:pt x="8840" y="4500"/>
                  </a:lnTo>
                  <a:lnTo>
                    <a:pt x="8819" y="4520"/>
                  </a:lnTo>
                  <a:lnTo>
                    <a:pt x="8814" y="4525"/>
                  </a:lnTo>
                  <a:lnTo>
                    <a:pt x="8792" y="4544"/>
                  </a:lnTo>
                  <a:lnTo>
                    <a:pt x="8787" y="4548"/>
                  </a:lnTo>
                  <a:lnTo>
                    <a:pt x="8764" y="4567"/>
                  </a:lnTo>
                  <a:lnTo>
                    <a:pt x="8759" y="4571"/>
                  </a:lnTo>
                  <a:lnTo>
                    <a:pt x="8736" y="4589"/>
                  </a:lnTo>
                  <a:lnTo>
                    <a:pt x="8730" y="4593"/>
                  </a:lnTo>
                  <a:lnTo>
                    <a:pt x="8706" y="4610"/>
                  </a:lnTo>
                  <a:lnTo>
                    <a:pt x="8701" y="4614"/>
                  </a:lnTo>
                  <a:lnTo>
                    <a:pt x="8676" y="4630"/>
                  </a:lnTo>
                  <a:lnTo>
                    <a:pt x="8671" y="4634"/>
                  </a:lnTo>
                  <a:lnTo>
                    <a:pt x="8645" y="4649"/>
                  </a:lnTo>
                  <a:lnTo>
                    <a:pt x="8639" y="4652"/>
                  </a:lnTo>
                  <a:lnTo>
                    <a:pt x="8613" y="4667"/>
                  </a:lnTo>
                  <a:lnTo>
                    <a:pt x="8608" y="4670"/>
                  </a:lnTo>
                  <a:lnTo>
                    <a:pt x="8581" y="4683"/>
                  </a:lnTo>
                  <a:lnTo>
                    <a:pt x="8576" y="4686"/>
                  </a:lnTo>
                  <a:lnTo>
                    <a:pt x="8549" y="4698"/>
                  </a:lnTo>
                  <a:lnTo>
                    <a:pt x="8543" y="4701"/>
                  </a:lnTo>
                  <a:lnTo>
                    <a:pt x="8516" y="4712"/>
                  </a:lnTo>
                  <a:lnTo>
                    <a:pt x="8509" y="4714"/>
                  </a:lnTo>
                  <a:lnTo>
                    <a:pt x="8482" y="4724"/>
                  </a:lnTo>
                  <a:lnTo>
                    <a:pt x="8476" y="4727"/>
                  </a:lnTo>
                  <a:lnTo>
                    <a:pt x="8448" y="4736"/>
                  </a:lnTo>
                  <a:lnTo>
                    <a:pt x="8442" y="4738"/>
                  </a:lnTo>
                  <a:lnTo>
                    <a:pt x="8413" y="4746"/>
                  </a:lnTo>
                  <a:lnTo>
                    <a:pt x="8407" y="4748"/>
                  </a:lnTo>
                  <a:lnTo>
                    <a:pt x="8378" y="4755"/>
                  </a:lnTo>
                  <a:lnTo>
                    <a:pt x="8374" y="4756"/>
                  </a:lnTo>
                  <a:lnTo>
                    <a:pt x="8405" y="4778"/>
                  </a:lnTo>
                  <a:lnTo>
                    <a:pt x="8414" y="4784"/>
                  </a:lnTo>
                  <a:lnTo>
                    <a:pt x="8476" y="4833"/>
                  </a:lnTo>
                  <a:lnTo>
                    <a:pt x="8485" y="4840"/>
                  </a:lnTo>
                  <a:lnTo>
                    <a:pt x="8542" y="4890"/>
                  </a:lnTo>
                  <a:lnTo>
                    <a:pt x="8552" y="4898"/>
                  </a:lnTo>
                  <a:lnTo>
                    <a:pt x="8604" y="4948"/>
                  </a:lnTo>
                  <a:lnTo>
                    <a:pt x="8614" y="4958"/>
                  </a:lnTo>
                  <a:lnTo>
                    <a:pt x="8662" y="5008"/>
                  </a:lnTo>
                  <a:lnTo>
                    <a:pt x="8672" y="5019"/>
                  </a:lnTo>
                  <a:lnTo>
                    <a:pt x="8715" y="5071"/>
                  </a:lnTo>
                  <a:lnTo>
                    <a:pt x="8725" y="5083"/>
                  </a:lnTo>
                  <a:lnTo>
                    <a:pt x="8763" y="5135"/>
                  </a:lnTo>
                  <a:lnTo>
                    <a:pt x="8772" y="5150"/>
                  </a:lnTo>
                  <a:lnTo>
                    <a:pt x="8806" y="5202"/>
                  </a:lnTo>
                  <a:lnTo>
                    <a:pt x="8815" y="5218"/>
                  </a:lnTo>
                  <a:lnTo>
                    <a:pt x="8843" y="5271"/>
                  </a:lnTo>
                  <a:lnTo>
                    <a:pt x="8852" y="5289"/>
                  </a:lnTo>
                  <a:lnTo>
                    <a:pt x="8875" y="5342"/>
                  </a:lnTo>
                  <a:lnTo>
                    <a:pt x="8882" y="5362"/>
                  </a:lnTo>
                  <a:lnTo>
                    <a:pt x="8901" y="5416"/>
                  </a:lnTo>
                  <a:lnTo>
                    <a:pt x="8907" y="5437"/>
                  </a:lnTo>
                  <a:lnTo>
                    <a:pt x="8920" y="5491"/>
                  </a:lnTo>
                  <a:lnTo>
                    <a:pt x="8924" y="5514"/>
                  </a:lnTo>
                  <a:lnTo>
                    <a:pt x="8932" y="5568"/>
                  </a:lnTo>
                  <a:lnTo>
                    <a:pt x="8934" y="5592"/>
                  </a:lnTo>
                  <a:lnTo>
                    <a:pt x="8937" y="5646"/>
                  </a:lnTo>
                  <a:lnTo>
                    <a:pt x="8937" y="5670"/>
                  </a:lnTo>
                  <a:lnTo>
                    <a:pt x="8934" y="5724"/>
                  </a:lnTo>
                  <a:lnTo>
                    <a:pt x="8932" y="5748"/>
                  </a:lnTo>
                  <a:lnTo>
                    <a:pt x="8924" y="5802"/>
                  </a:lnTo>
                  <a:lnTo>
                    <a:pt x="8920" y="5825"/>
                  </a:lnTo>
                  <a:lnTo>
                    <a:pt x="8907" y="5879"/>
                  </a:lnTo>
                  <a:lnTo>
                    <a:pt x="8901" y="5901"/>
                  </a:lnTo>
                  <a:lnTo>
                    <a:pt x="8883" y="5954"/>
                  </a:lnTo>
                  <a:lnTo>
                    <a:pt x="8875" y="5974"/>
                  </a:lnTo>
                  <a:lnTo>
                    <a:pt x="8852" y="6027"/>
                  </a:lnTo>
                  <a:lnTo>
                    <a:pt x="8843" y="6045"/>
                  </a:lnTo>
                  <a:lnTo>
                    <a:pt x="8815" y="6098"/>
                  </a:lnTo>
                  <a:lnTo>
                    <a:pt x="8806" y="6114"/>
                  </a:lnTo>
                  <a:lnTo>
                    <a:pt x="8772" y="6167"/>
                  </a:lnTo>
                  <a:lnTo>
                    <a:pt x="8763" y="6181"/>
                  </a:lnTo>
                  <a:lnTo>
                    <a:pt x="8725" y="6233"/>
                  </a:lnTo>
                  <a:lnTo>
                    <a:pt x="8715" y="6246"/>
                  </a:lnTo>
                  <a:lnTo>
                    <a:pt x="8672" y="6297"/>
                  </a:lnTo>
                  <a:lnTo>
                    <a:pt x="8662" y="6308"/>
                  </a:lnTo>
                  <a:lnTo>
                    <a:pt x="8614" y="6359"/>
                  </a:lnTo>
                  <a:lnTo>
                    <a:pt x="8604" y="6368"/>
                  </a:lnTo>
                  <a:lnTo>
                    <a:pt x="8552" y="6419"/>
                  </a:lnTo>
                  <a:lnTo>
                    <a:pt x="8542" y="6427"/>
                  </a:lnTo>
                  <a:lnTo>
                    <a:pt x="8485" y="6476"/>
                  </a:lnTo>
                  <a:lnTo>
                    <a:pt x="8476" y="6484"/>
                  </a:lnTo>
                  <a:lnTo>
                    <a:pt x="8414" y="6532"/>
                  </a:lnTo>
                  <a:lnTo>
                    <a:pt x="8405" y="6539"/>
                  </a:lnTo>
                  <a:lnTo>
                    <a:pt x="8338" y="6586"/>
                  </a:lnTo>
                  <a:lnTo>
                    <a:pt x="8329" y="6593"/>
                  </a:lnTo>
                  <a:lnTo>
                    <a:pt x="8258" y="6639"/>
                  </a:lnTo>
                  <a:lnTo>
                    <a:pt x="8250" y="6644"/>
                  </a:lnTo>
                  <a:lnTo>
                    <a:pt x="8174" y="6689"/>
                  </a:lnTo>
                  <a:lnTo>
                    <a:pt x="8167" y="6694"/>
                  </a:lnTo>
                  <a:lnTo>
                    <a:pt x="8087" y="6738"/>
                  </a:lnTo>
                  <a:lnTo>
                    <a:pt x="8080" y="6742"/>
                  </a:lnTo>
                  <a:lnTo>
                    <a:pt x="7996" y="6785"/>
                  </a:lnTo>
                  <a:lnTo>
                    <a:pt x="7989" y="6788"/>
                  </a:lnTo>
                  <a:lnTo>
                    <a:pt x="7901" y="6830"/>
                  </a:lnTo>
                  <a:lnTo>
                    <a:pt x="7895" y="6833"/>
                  </a:lnTo>
                  <a:lnTo>
                    <a:pt x="7803" y="6873"/>
                  </a:lnTo>
                  <a:lnTo>
                    <a:pt x="7797" y="6875"/>
                  </a:lnTo>
                  <a:lnTo>
                    <a:pt x="7746" y="6896"/>
                  </a:lnTo>
                  <a:lnTo>
                    <a:pt x="7753" y="6917"/>
                  </a:lnTo>
                  <a:lnTo>
                    <a:pt x="7755" y="6923"/>
                  </a:lnTo>
                  <a:lnTo>
                    <a:pt x="7764" y="6951"/>
                  </a:lnTo>
                  <a:lnTo>
                    <a:pt x="7766" y="6957"/>
                  </a:lnTo>
                  <a:lnTo>
                    <a:pt x="7774" y="6985"/>
                  </a:lnTo>
                  <a:lnTo>
                    <a:pt x="7776" y="6992"/>
                  </a:lnTo>
                  <a:lnTo>
                    <a:pt x="7783" y="7020"/>
                  </a:lnTo>
                  <a:lnTo>
                    <a:pt x="7785" y="7027"/>
                  </a:lnTo>
                  <a:lnTo>
                    <a:pt x="7791" y="7056"/>
                  </a:lnTo>
                  <a:lnTo>
                    <a:pt x="7792" y="7062"/>
                  </a:lnTo>
                  <a:lnTo>
                    <a:pt x="7797" y="7091"/>
                  </a:lnTo>
                  <a:lnTo>
                    <a:pt x="7798" y="7098"/>
                  </a:lnTo>
                  <a:lnTo>
                    <a:pt x="7802" y="7127"/>
                  </a:lnTo>
                  <a:lnTo>
                    <a:pt x="7802" y="7133"/>
                  </a:lnTo>
                  <a:lnTo>
                    <a:pt x="7805" y="7163"/>
                  </a:lnTo>
                  <a:lnTo>
                    <a:pt x="7806" y="7169"/>
                  </a:lnTo>
                  <a:lnTo>
                    <a:pt x="7807" y="7199"/>
                  </a:lnTo>
                  <a:lnTo>
                    <a:pt x="7807" y="7205"/>
                  </a:lnTo>
                  <a:lnTo>
                    <a:pt x="7808" y="7235"/>
                  </a:lnTo>
                  <a:lnTo>
                    <a:pt x="7808" y="7241"/>
                  </a:lnTo>
                  <a:lnTo>
                    <a:pt x="7807" y="7271"/>
                  </a:lnTo>
                  <a:lnTo>
                    <a:pt x="7807" y="7277"/>
                  </a:lnTo>
                  <a:lnTo>
                    <a:pt x="7806" y="7307"/>
                  </a:lnTo>
                  <a:lnTo>
                    <a:pt x="7805" y="7314"/>
                  </a:lnTo>
                  <a:lnTo>
                    <a:pt x="7802" y="7343"/>
                  </a:lnTo>
                  <a:lnTo>
                    <a:pt x="7802" y="7350"/>
                  </a:lnTo>
                  <a:lnTo>
                    <a:pt x="7798" y="7379"/>
                  </a:lnTo>
                  <a:lnTo>
                    <a:pt x="7797" y="7385"/>
                  </a:lnTo>
                  <a:lnTo>
                    <a:pt x="7792" y="7414"/>
                  </a:lnTo>
                  <a:lnTo>
                    <a:pt x="7791" y="7421"/>
                  </a:lnTo>
                  <a:lnTo>
                    <a:pt x="7785" y="7450"/>
                  </a:lnTo>
                  <a:lnTo>
                    <a:pt x="7783" y="7456"/>
                  </a:lnTo>
                  <a:lnTo>
                    <a:pt x="7776" y="7485"/>
                  </a:lnTo>
                  <a:lnTo>
                    <a:pt x="7774" y="7491"/>
                  </a:lnTo>
                  <a:lnTo>
                    <a:pt x="7766" y="7519"/>
                  </a:lnTo>
                  <a:lnTo>
                    <a:pt x="7764" y="7526"/>
                  </a:lnTo>
                  <a:lnTo>
                    <a:pt x="7755" y="7554"/>
                  </a:lnTo>
                  <a:lnTo>
                    <a:pt x="7753" y="7560"/>
                  </a:lnTo>
                  <a:lnTo>
                    <a:pt x="7743" y="7588"/>
                  </a:lnTo>
                  <a:lnTo>
                    <a:pt x="7740" y="7594"/>
                  </a:lnTo>
                  <a:lnTo>
                    <a:pt x="7729" y="7621"/>
                  </a:lnTo>
                  <a:lnTo>
                    <a:pt x="7726" y="7627"/>
                  </a:lnTo>
                  <a:lnTo>
                    <a:pt x="7714" y="7654"/>
                  </a:lnTo>
                  <a:lnTo>
                    <a:pt x="7711" y="7660"/>
                  </a:lnTo>
                  <a:lnTo>
                    <a:pt x="7697" y="7686"/>
                  </a:lnTo>
                  <a:lnTo>
                    <a:pt x="7694" y="7692"/>
                  </a:lnTo>
                  <a:lnTo>
                    <a:pt x="7680" y="7718"/>
                  </a:lnTo>
                  <a:lnTo>
                    <a:pt x="7677" y="7723"/>
                  </a:lnTo>
                  <a:lnTo>
                    <a:pt x="7662" y="7749"/>
                  </a:lnTo>
                  <a:lnTo>
                    <a:pt x="7658" y="7754"/>
                  </a:lnTo>
                  <a:lnTo>
                    <a:pt x="7642" y="7779"/>
                  </a:lnTo>
                  <a:lnTo>
                    <a:pt x="7638" y="7784"/>
                  </a:lnTo>
                  <a:lnTo>
                    <a:pt x="7621" y="7808"/>
                  </a:lnTo>
                  <a:lnTo>
                    <a:pt x="7617" y="7814"/>
                  </a:lnTo>
                  <a:lnTo>
                    <a:pt x="7599" y="7837"/>
                  </a:lnTo>
                  <a:lnTo>
                    <a:pt x="7595" y="7842"/>
                  </a:lnTo>
                  <a:lnTo>
                    <a:pt x="7576" y="7865"/>
                  </a:lnTo>
                  <a:lnTo>
                    <a:pt x="7572" y="7870"/>
                  </a:lnTo>
                  <a:lnTo>
                    <a:pt x="7553" y="7892"/>
                  </a:lnTo>
                  <a:lnTo>
                    <a:pt x="7548" y="7897"/>
                  </a:lnTo>
                  <a:lnTo>
                    <a:pt x="7528" y="7918"/>
                  </a:lnTo>
                  <a:lnTo>
                    <a:pt x="7523" y="7923"/>
                  </a:lnTo>
                  <a:lnTo>
                    <a:pt x="7502" y="7943"/>
                  </a:lnTo>
                  <a:lnTo>
                    <a:pt x="7497" y="7948"/>
                  </a:lnTo>
                  <a:lnTo>
                    <a:pt x="7475" y="7967"/>
                  </a:lnTo>
                  <a:lnTo>
                    <a:pt x="7470" y="7971"/>
                  </a:lnTo>
                  <a:lnTo>
                    <a:pt x="7447" y="7990"/>
                  </a:lnTo>
                  <a:lnTo>
                    <a:pt x="7442" y="7994"/>
                  </a:lnTo>
                  <a:lnTo>
                    <a:pt x="7419" y="8012"/>
                  </a:lnTo>
                  <a:lnTo>
                    <a:pt x="7413" y="8016"/>
                  </a:lnTo>
                  <a:lnTo>
                    <a:pt x="7389" y="8033"/>
                  </a:lnTo>
                  <a:lnTo>
                    <a:pt x="7384" y="8037"/>
                  </a:lnTo>
                  <a:lnTo>
                    <a:pt x="7359" y="8053"/>
                  </a:lnTo>
                  <a:lnTo>
                    <a:pt x="7354" y="8057"/>
                  </a:lnTo>
                  <a:lnTo>
                    <a:pt x="7328" y="8072"/>
                  </a:lnTo>
                  <a:lnTo>
                    <a:pt x="7323" y="8075"/>
                  </a:lnTo>
                  <a:lnTo>
                    <a:pt x="7297" y="8089"/>
                  </a:lnTo>
                  <a:lnTo>
                    <a:pt x="7291" y="8092"/>
                  </a:lnTo>
                  <a:lnTo>
                    <a:pt x="7265" y="8106"/>
                  </a:lnTo>
                  <a:lnTo>
                    <a:pt x="7259" y="8109"/>
                  </a:lnTo>
                  <a:lnTo>
                    <a:pt x="7232" y="8121"/>
                  </a:lnTo>
                  <a:lnTo>
                    <a:pt x="7226" y="8124"/>
                  </a:lnTo>
                  <a:lnTo>
                    <a:pt x="7199" y="8135"/>
                  </a:lnTo>
                  <a:lnTo>
                    <a:pt x="7193" y="8138"/>
                  </a:lnTo>
                  <a:lnTo>
                    <a:pt x="7165" y="8148"/>
                  </a:lnTo>
                  <a:lnTo>
                    <a:pt x="7159" y="8150"/>
                  </a:lnTo>
                  <a:lnTo>
                    <a:pt x="7131" y="8159"/>
                  </a:lnTo>
                  <a:lnTo>
                    <a:pt x="7124" y="8161"/>
                  </a:lnTo>
                  <a:lnTo>
                    <a:pt x="7096" y="8169"/>
                  </a:lnTo>
                  <a:lnTo>
                    <a:pt x="7090" y="8171"/>
                  </a:lnTo>
                  <a:lnTo>
                    <a:pt x="7061" y="8178"/>
                  </a:lnTo>
                  <a:lnTo>
                    <a:pt x="7055" y="8180"/>
                  </a:lnTo>
                  <a:lnTo>
                    <a:pt x="7026" y="8186"/>
                  </a:lnTo>
                  <a:lnTo>
                    <a:pt x="7019" y="8187"/>
                  </a:lnTo>
                  <a:lnTo>
                    <a:pt x="6990" y="8192"/>
                  </a:lnTo>
                  <a:lnTo>
                    <a:pt x="6984" y="8193"/>
                  </a:lnTo>
                  <a:lnTo>
                    <a:pt x="6955" y="8197"/>
                  </a:lnTo>
                  <a:lnTo>
                    <a:pt x="6948" y="8197"/>
                  </a:lnTo>
                  <a:lnTo>
                    <a:pt x="6919" y="8200"/>
                  </a:lnTo>
                  <a:lnTo>
                    <a:pt x="6912" y="8201"/>
                  </a:lnTo>
                  <a:lnTo>
                    <a:pt x="6882" y="8202"/>
                  </a:lnTo>
                  <a:lnTo>
                    <a:pt x="6876" y="8202"/>
                  </a:lnTo>
                  <a:lnTo>
                    <a:pt x="6846" y="8203"/>
                  </a:lnTo>
                  <a:lnTo>
                    <a:pt x="6840" y="8203"/>
                  </a:lnTo>
                  <a:lnTo>
                    <a:pt x="6810" y="8202"/>
                  </a:lnTo>
                  <a:lnTo>
                    <a:pt x="6804" y="8202"/>
                  </a:lnTo>
                  <a:lnTo>
                    <a:pt x="6774" y="8201"/>
                  </a:lnTo>
                  <a:lnTo>
                    <a:pt x="6768" y="8200"/>
                  </a:lnTo>
                  <a:lnTo>
                    <a:pt x="6738" y="8197"/>
                  </a:lnTo>
                  <a:lnTo>
                    <a:pt x="6732" y="8197"/>
                  </a:lnTo>
                  <a:lnTo>
                    <a:pt x="6703" y="8193"/>
                  </a:lnTo>
                  <a:lnTo>
                    <a:pt x="6696" y="8192"/>
                  </a:lnTo>
                  <a:lnTo>
                    <a:pt x="6667" y="8187"/>
                  </a:lnTo>
                  <a:lnTo>
                    <a:pt x="6661" y="8186"/>
                  </a:lnTo>
                  <a:lnTo>
                    <a:pt x="6632" y="8180"/>
                  </a:lnTo>
                  <a:lnTo>
                    <a:pt x="6625" y="8178"/>
                  </a:lnTo>
                  <a:lnTo>
                    <a:pt x="6597" y="8171"/>
                  </a:lnTo>
                  <a:lnTo>
                    <a:pt x="6590" y="8169"/>
                  </a:lnTo>
                  <a:lnTo>
                    <a:pt x="6562" y="8161"/>
                  </a:lnTo>
                  <a:lnTo>
                    <a:pt x="6556" y="8159"/>
                  </a:lnTo>
                  <a:lnTo>
                    <a:pt x="6528" y="8150"/>
                  </a:lnTo>
                  <a:lnTo>
                    <a:pt x="6522" y="8148"/>
                  </a:lnTo>
                  <a:lnTo>
                    <a:pt x="6494" y="8138"/>
                  </a:lnTo>
                  <a:lnTo>
                    <a:pt x="6488" y="8135"/>
                  </a:lnTo>
                  <a:lnTo>
                    <a:pt x="6460" y="8124"/>
                  </a:lnTo>
                  <a:lnTo>
                    <a:pt x="6454" y="8121"/>
                  </a:lnTo>
                  <a:lnTo>
                    <a:pt x="6427" y="8109"/>
                  </a:lnTo>
                  <a:lnTo>
                    <a:pt x="6421" y="8106"/>
                  </a:lnTo>
                  <a:lnTo>
                    <a:pt x="6395" y="8093"/>
                  </a:lnTo>
                  <a:lnTo>
                    <a:pt x="6389" y="8089"/>
                  </a:lnTo>
                  <a:lnTo>
                    <a:pt x="6363" y="8075"/>
                  </a:lnTo>
                  <a:lnTo>
                    <a:pt x="6358" y="8072"/>
                  </a:lnTo>
                  <a:lnTo>
                    <a:pt x="6332" y="8057"/>
                  </a:lnTo>
                  <a:lnTo>
                    <a:pt x="6327" y="8053"/>
                  </a:lnTo>
                  <a:lnTo>
                    <a:pt x="6302" y="8037"/>
                  </a:lnTo>
                  <a:lnTo>
                    <a:pt x="6297" y="8033"/>
                  </a:lnTo>
                  <a:lnTo>
                    <a:pt x="6272" y="8016"/>
                  </a:lnTo>
                  <a:lnTo>
                    <a:pt x="6267" y="8012"/>
                  </a:lnTo>
                  <a:lnTo>
                    <a:pt x="6244" y="7994"/>
                  </a:lnTo>
                  <a:lnTo>
                    <a:pt x="6239" y="7990"/>
                  </a:lnTo>
                  <a:lnTo>
                    <a:pt x="6216" y="7971"/>
                  </a:lnTo>
                  <a:lnTo>
                    <a:pt x="6211" y="7967"/>
                  </a:lnTo>
                  <a:lnTo>
                    <a:pt x="6189" y="7947"/>
                  </a:lnTo>
                  <a:lnTo>
                    <a:pt x="6184" y="7943"/>
                  </a:lnTo>
                  <a:lnTo>
                    <a:pt x="6163" y="7922"/>
                  </a:lnTo>
                  <a:lnTo>
                    <a:pt x="6159" y="7918"/>
                  </a:lnTo>
                  <a:lnTo>
                    <a:pt x="6138" y="7897"/>
                  </a:lnTo>
                  <a:lnTo>
                    <a:pt x="6134" y="7892"/>
                  </a:lnTo>
                  <a:lnTo>
                    <a:pt x="6114" y="7870"/>
                  </a:lnTo>
                  <a:lnTo>
                    <a:pt x="6110" y="7865"/>
                  </a:lnTo>
                  <a:lnTo>
                    <a:pt x="6091" y="7842"/>
                  </a:lnTo>
                  <a:lnTo>
                    <a:pt x="6087" y="7837"/>
                  </a:lnTo>
                  <a:lnTo>
                    <a:pt x="6069" y="7814"/>
                  </a:lnTo>
                  <a:lnTo>
                    <a:pt x="6065" y="7809"/>
                  </a:lnTo>
                  <a:lnTo>
                    <a:pt x="6048" y="7785"/>
                  </a:lnTo>
                  <a:lnTo>
                    <a:pt x="6045" y="7779"/>
                  </a:lnTo>
                  <a:lnTo>
                    <a:pt x="6028" y="7755"/>
                  </a:lnTo>
                  <a:lnTo>
                    <a:pt x="6025" y="7749"/>
                  </a:lnTo>
                  <a:lnTo>
                    <a:pt x="6009" y="7724"/>
                  </a:lnTo>
                  <a:lnTo>
                    <a:pt x="6006" y="7717"/>
                  </a:lnTo>
                  <a:lnTo>
                    <a:pt x="5991" y="7691"/>
                  </a:lnTo>
                  <a:lnTo>
                    <a:pt x="5988" y="7686"/>
                  </a:lnTo>
                  <a:lnTo>
                    <a:pt x="5975" y="7659"/>
                  </a:lnTo>
                  <a:lnTo>
                    <a:pt x="5972" y="7654"/>
                  </a:lnTo>
                  <a:lnTo>
                    <a:pt x="5960" y="7627"/>
                  </a:lnTo>
                  <a:lnTo>
                    <a:pt x="5957" y="7621"/>
                  </a:lnTo>
                  <a:lnTo>
                    <a:pt x="5946" y="7594"/>
                  </a:lnTo>
                  <a:lnTo>
                    <a:pt x="5944" y="7587"/>
                  </a:lnTo>
                  <a:lnTo>
                    <a:pt x="5934" y="7560"/>
                  </a:lnTo>
                  <a:lnTo>
                    <a:pt x="5931" y="7554"/>
                  </a:lnTo>
                  <a:lnTo>
                    <a:pt x="5922" y="7526"/>
                  </a:lnTo>
                  <a:lnTo>
                    <a:pt x="5920" y="7520"/>
                  </a:lnTo>
                  <a:lnTo>
                    <a:pt x="5912" y="7491"/>
                  </a:lnTo>
                  <a:lnTo>
                    <a:pt x="5910" y="7485"/>
                  </a:lnTo>
                  <a:lnTo>
                    <a:pt x="5903" y="7456"/>
                  </a:lnTo>
                  <a:lnTo>
                    <a:pt x="5902" y="7450"/>
                  </a:lnTo>
                  <a:lnTo>
                    <a:pt x="5896" y="7421"/>
                  </a:lnTo>
                  <a:lnTo>
                    <a:pt x="5894" y="7415"/>
                  </a:lnTo>
                  <a:lnTo>
                    <a:pt x="5889" y="7386"/>
                  </a:lnTo>
                  <a:lnTo>
                    <a:pt x="5888" y="7379"/>
                  </a:lnTo>
                  <a:lnTo>
                    <a:pt x="5885" y="7350"/>
                  </a:lnTo>
                  <a:lnTo>
                    <a:pt x="5884" y="7343"/>
                  </a:lnTo>
                  <a:lnTo>
                    <a:pt x="5881" y="7316"/>
                  </a:lnTo>
                  <a:lnTo>
                    <a:pt x="5845" y="7319"/>
                  </a:lnTo>
                  <a:lnTo>
                    <a:pt x="5841" y="7320"/>
                  </a:lnTo>
                  <a:lnTo>
                    <a:pt x="5706" y="7331"/>
                  </a:lnTo>
                  <a:lnTo>
                    <a:pt x="5703" y="7331"/>
                  </a:lnTo>
                  <a:lnTo>
                    <a:pt x="5567" y="7340"/>
                  </a:lnTo>
                  <a:lnTo>
                    <a:pt x="5563" y="7340"/>
                  </a:lnTo>
                  <a:lnTo>
                    <a:pt x="5427" y="7348"/>
                  </a:lnTo>
                  <a:lnTo>
                    <a:pt x="5423" y="7348"/>
                  </a:lnTo>
                  <a:lnTo>
                    <a:pt x="5286" y="7353"/>
                  </a:lnTo>
                  <a:lnTo>
                    <a:pt x="5282" y="7353"/>
                  </a:lnTo>
                  <a:lnTo>
                    <a:pt x="5144" y="7356"/>
                  </a:lnTo>
                  <a:lnTo>
                    <a:pt x="5140" y="7356"/>
                  </a:lnTo>
                  <a:lnTo>
                    <a:pt x="5002" y="7357"/>
                  </a:lnTo>
                  <a:lnTo>
                    <a:pt x="4998" y="7357"/>
                  </a:lnTo>
                  <a:lnTo>
                    <a:pt x="4860" y="7356"/>
                  </a:lnTo>
                  <a:lnTo>
                    <a:pt x="4856" y="7356"/>
                  </a:lnTo>
                  <a:lnTo>
                    <a:pt x="4718" y="7353"/>
                  </a:lnTo>
                  <a:lnTo>
                    <a:pt x="4714" y="7353"/>
                  </a:lnTo>
                  <a:lnTo>
                    <a:pt x="4577" y="7348"/>
                  </a:lnTo>
                  <a:lnTo>
                    <a:pt x="4573" y="7348"/>
                  </a:lnTo>
                  <a:lnTo>
                    <a:pt x="4437" y="7340"/>
                  </a:lnTo>
                  <a:lnTo>
                    <a:pt x="4433" y="7340"/>
                  </a:lnTo>
                  <a:lnTo>
                    <a:pt x="4297" y="7331"/>
                  </a:lnTo>
                  <a:lnTo>
                    <a:pt x="4294" y="7331"/>
                  </a:lnTo>
                  <a:lnTo>
                    <a:pt x="4159" y="7320"/>
                  </a:lnTo>
                  <a:lnTo>
                    <a:pt x="4155" y="7319"/>
                  </a:lnTo>
                  <a:lnTo>
                    <a:pt x="4119" y="7316"/>
                  </a:lnTo>
                  <a:lnTo>
                    <a:pt x="4116" y="7343"/>
                  </a:lnTo>
                  <a:lnTo>
                    <a:pt x="4115" y="7350"/>
                  </a:lnTo>
                  <a:lnTo>
                    <a:pt x="4112" y="7379"/>
                  </a:lnTo>
                  <a:lnTo>
                    <a:pt x="4111" y="7386"/>
                  </a:lnTo>
                  <a:lnTo>
                    <a:pt x="4106" y="7415"/>
                  </a:lnTo>
                  <a:lnTo>
                    <a:pt x="4104" y="7421"/>
                  </a:lnTo>
                  <a:lnTo>
                    <a:pt x="4098" y="7450"/>
                  </a:lnTo>
                  <a:lnTo>
                    <a:pt x="4097" y="7456"/>
                  </a:lnTo>
                  <a:lnTo>
                    <a:pt x="4090" y="7485"/>
                  </a:lnTo>
                  <a:lnTo>
                    <a:pt x="4088" y="7491"/>
                  </a:lnTo>
                  <a:lnTo>
                    <a:pt x="4080" y="7520"/>
                  </a:lnTo>
                  <a:lnTo>
                    <a:pt x="4078" y="7526"/>
                  </a:lnTo>
                  <a:lnTo>
                    <a:pt x="4069" y="7554"/>
                  </a:lnTo>
                  <a:lnTo>
                    <a:pt x="4066" y="7560"/>
                  </a:lnTo>
                  <a:lnTo>
                    <a:pt x="4056" y="7587"/>
                  </a:lnTo>
                  <a:lnTo>
                    <a:pt x="4054" y="7594"/>
                  </a:lnTo>
                  <a:lnTo>
                    <a:pt x="4043" y="7621"/>
                  </a:lnTo>
                  <a:lnTo>
                    <a:pt x="4040" y="7627"/>
                  </a:lnTo>
                  <a:lnTo>
                    <a:pt x="4028" y="7654"/>
                  </a:lnTo>
                  <a:lnTo>
                    <a:pt x="4025" y="7659"/>
                  </a:lnTo>
                  <a:lnTo>
                    <a:pt x="4012" y="7686"/>
                  </a:lnTo>
                  <a:lnTo>
                    <a:pt x="4009" y="7691"/>
                  </a:lnTo>
                  <a:lnTo>
                    <a:pt x="3994" y="7717"/>
                  </a:lnTo>
                  <a:lnTo>
                    <a:pt x="3991" y="7724"/>
                  </a:lnTo>
                  <a:lnTo>
                    <a:pt x="3975" y="7749"/>
                  </a:lnTo>
                  <a:lnTo>
                    <a:pt x="3972" y="7755"/>
                  </a:lnTo>
                  <a:lnTo>
                    <a:pt x="3955" y="7779"/>
                  </a:lnTo>
                  <a:lnTo>
                    <a:pt x="3952" y="7785"/>
                  </a:lnTo>
                  <a:lnTo>
                    <a:pt x="3935" y="7809"/>
                  </a:lnTo>
                  <a:lnTo>
                    <a:pt x="3931" y="7814"/>
                  </a:lnTo>
                  <a:lnTo>
                    <a:pt x="3913" y="7837"/>
                  </a:lnTo>
                  <a:lnTo>
                    <a:pt x="3909" y="7842"/>
                  </a:lnTo>
                  <a:lnTo>
                    <a:pt x="3890" y="7865"/>
                  </a:lnTo>
                  <a:lnTo>
                    <a:pt x="3886" y="7870"/>
                  </a:lnTo>
                  <a:lnTo>
                    <a:pt x="3866" y="7892"/>
                  </a:lnTo>
                  <a:lnTo>
                    <a:pt x="3862" y="7897"/>
                  </a:lnTo>
                  <a:lnTo>
                    <a:pt x="3841" y="7918"/>
                  </a:lnTo>
                  <a:lnTo>
                    <a:pt x="3837" y="7922"/>
                  </a:lnTo>
                  <a:lnTo>
                    <a:pt x="3816" y="7943"/>
                  </a:lnTo>
                  <a:lnTo>
                    <a:pt x="3811" y="7947"/>
                  </a:lnTo>
                  <a:lnTo>
                    <a:pt x="3789" y="7967"/>
                  </a:lnTo>
                  <a:lnTo>
                    <a:pt x="3784" y="7971"/>
                  </a:lnTo>
                  <a:lnTo>
                    <a:pt x="3761" y="7990"/>
                  </a:lnTo>
                  <a:lnTo>
                    <a:pt x="3756" y="7994"/>
                  </a:lnTo>
                  <a:lnTo>
                    <a:pt x="3733" y="8012"/>
                  </a:lnTo>
                  <a:lnTo>
                    <a:pt x="3728" y="8016"/>
                  </a:lnTo>
                  <a:lnTo>
                    <a:pt x="3703" y="8033"/>
                  </a:lnTo>
                  <a:lnTo>
                    <a:pt x="3698" y="8037"/>
                  </a:lnTo>
                  <a:lnTo>
                    <a:pt x="3673" y="8053"/>
                  </a:lnTo>
                  <a:lnTo>
                    <a:pt x="3668" y="8057"/>
                  </a:lnTo>
                  <a:lnTo>
                    <a:pt x="3642" y="8072"/>
                  </a:lnTo>
                  <a:lnTo>
                    <a:pt x="3637" y="8075"/>
                  </a:lnTo>
                  <a:lnTo>
                    <a:pt x="3611" y="8089"/>
                  </a:lnTo>
                  <a:lnTo>
                    <a:pt x="3605" y="8093"/>
                  </a:lnTo>
                  <a:lnTo>
                    <a:pt x="3579" y="8106"/>
                  </a:lnTo>
                  <a:lnTo>
                    <a:pt x="3573" y="8109"/>
                  </a:lnTo>
                  <a:lnTo>
                    <a:pt x="3546" y="8121"/>
                  </a:lnTo>
                  <a:lnTo>
                    <a:pt x="3540" y="8124"/>
                  </a:lnTo>
                  <a:lnTo>
                    <a:pt x="3512" y="8135"/>
                  </a:lnTo>
                  <a:lnTo>
                    <a:pt x="3506" y="8138"/>
                  </a:lnTo>
                  <a:lnTo>
                    <a:pt x="3478" y="8148"/>
                  </a:lnTo>
                  <a:lnTo>
                    <a:pt x="3472" y="8150"/>
                  </a:lnTo>
                  <a:lnTo>
                    <a:pt x="3444" y="8159"/>
                  </a:lnTo>
                  <a:lnTo>
                    <a:pt x="3438" y="8161"/>
                  </a:lnTo>
                  <a:lnTo>
                    <a:pt x="3410" y="8169"/>
                  </a:lnTo>
                  <a:lnTo>
                    <a:pt x="3403" y="8171"/>
                  </a:lnTo>
                  <a:lnTo>
                    <a:pt x="3375" y="8178"/>
                  </a:lnTo>
                  <a:lnTo>
                    <a:pt x="3368" y="8180"/>
                  </a:lnTo>
                  <a:lnTo>
                    <a:pt x="3339" y="8186"/>
                  </a:lnTo>
                  <a:lnTo>
                    <a:pt x="3333" y="8187"/>
                  </a:lnTo>
                  <a:lnTo>
                    <a:pt x="3304" y="8192"/>
                  </a:lnTo>
                  <a:lnTo>
                    <a:pt x="3297" y="8193"/>
                  </a:lnTo>
                  <a:lnTo>
                    <a:pt x="3268" y="8197"/>
                  </a:lnTo>
                  <a:lnTo>
                    <a:pt x="3262" y="8197"/>
                  </a:lnTo>
                  <a:lnTo>
                    <a:pt x="3232" y="8200"/>
                  </a:lnTo>
                  <a:lnTo>
                    <a:pt x="3226" y="8201"/>
                  </a:lnTo>
                  <a:lnTo>
                    <a:pt x="3196" y="8202"/>
                  </a:lnTo>
                  <a:lnTo>
                    <a:pt x="3190" y="8202"/>
                  </a:lnTo>
                  <a:lnTo>
                    <a:pt x="3160" y="8203"/>
                  </a:lnTo>
                  <a:lnTo>
                    <a:pt x="3154" y="8203"/>
                  </a:lnTo>
                  <a:lnTo>
                    <a:pt x="3124" y="8202"/>
                  </a:lnTo>
                  <a:lnTo>
                    <a:pt x="3118" y="8202"/>
                  </a:lnTo>
                  <a:lnTo>
                    <a:pt x="3088" y="8201"/>
                  </a:lnTo>
                  <a:lnTo>
                    <a:pt x="3081" y="8200"/>
                  </a:lnTo>
                  <a:lnTo>
                    <a:pt x="3052" y="8197"/>
                  </a:lnTo>
                  <a:lnTo>
                    <a:pt x="3045" y="8197"/>
                  </a:lnTo>
                  <a:lnTo>
                    <a:pt x="3016" y="8193"/>
                  </a:lnTo>
                  <a:lnTo>
                    <a:pt x="3010" y="8192"/>
                  </a:lnTo>
                  <a:lnTo>
                    <a:pt x="2981" y="8187"/>
                  </a:lnTo>
                  <a:lnTo>
                    <a:pt x="2974" y="8186"/>
                  </a:lnTo>
                  <a:lnTo>
                    <a:pt x="2945" y="8180"/>
                  </a:lnTo>
                  <a:lnTo>
                    <a:pt x="2939" y="8178"/>
                  </a:lnTo>
                  <a:lnTo>
                    <a:pt x="2910" y="8171"/>
                  </a:lnTo>
                  <a:lnTo>
                    <a:pt x="2904" y="8169"/>
                  </a:lnTo>
                  <a:lnTo>
                    <a:pt x="2876" y="8161"/>
                  </a:lnTo>
                  <a:lnTo>
                    <a:pt x="2869" y="8159"/>
                  </a:lnTo>
                  <a:lnTo>
                    <a:pt x="2841" y="8150"/>
                  </a:lnTo>
                  <a:lnTo>
                    <a:pt x="2835" y="8148"/>
                  </a:lnTo>
                  <a:lnTo>
                    <a:pt x="2807" y="8138"/>
                  </a:lnTo>
                  <a:lnTo>
                    <a:pt x="2801" y="8135"/>
                  </a:lnTo>
                  <a:lnTo>
                    <a:pt x="2774" y="8124"/>
                  </a:lnTo>
                  <a:lnTo>
                    <a:pt x="2768" y="8121"/>
                  </a:lnTo>
                  <a:lnTo>
                    <a:pt x="2741" y="8109"/>
                  </a:lnTo>
                  <a:lnTo>
                    <a:pt x="2735" y="8106"/>
                  </a:lnTo>
                  <a:lnTo>
                    <a:pt x="2709" y="8092"/>
                  </a:lnTo>
                  <a:lnTo>
                    <a:pt x="2703" y="8089"/>
                  </a:lnTo>
                  <a:lnTo>
                    <a:pt x="2677" y="8075"/>
                  </a:lnTo>
                  <a:lnTo>
                    <a:pt x="2672" y="8072"/>
                  </a:lnTo>
                  <a:lnTo>
                    <a:pt x="2646" y="8057"/>
                  </a:lnTo>
                  <a:lnTo>
                    <a:pt x="2641" y="8053"/>
                  </a:lnTo>
                  <a:lnTo>
                    <a:pt x="2616" y="8037"/>
                  </a:lnTo>
                  <a:lnTo>
                    <a:pt x="2611" y="8033"/>
                  </a:lnTo>
                  <a:lnTo>
                    <a:pt x="2587" y="8016"/>
                  </a:lnTo>
                  <a:lnTo>
                    <a:pt x="2581" y="8012"/>
                  </a:lnTo>
                  <a:lnTo>
                    <a:pt x="2558" y="7994"/>
                  </a:lnTo>
                  <a:lnTo>
                    <a:pt x="2553" y="7990"/>
                  </a:lnTo>
                  <a:lnTo>
                    <a:pt x="2530" y="7971"/>
                  </a:lnTo>
                  <a:lnTo>
                    <a:pt x="2525" y="7967"/>
                  </a:lnTo>
                  <a:lnTo>
                    <a:pt x="2503" y="7948"/>
                  </a:lnTo>
                  <a:lnTo>
                    <a:pt x="2498" y="7943"/>
                  </a:lnTo>
                  <a:lnTo>
                    <a:pt x="2477" y="7923"/>
                  </a:lnTo>
                  <a:lnTo>
                    <a:pt x="2472" y="7918"/>
                  </a:lnTo>
                  <a:lnTo>
                    <a:pt x="2452" y="7897"/>
                  </a:lnTo>
                  <a:lnTo>
                    <a:pt x="2447" y="7892"/>
                  </a:lnTo>
                  <a:lnTo>
                    <a:pt x="2428" y="7870"/>
                  </a:lnTo>
                  <a:lnTo>
                    <a:pt x="2424" y="7865"/>
                  </a:lnTo>
                  <a:lnTo>
                    <a:pt x="2405" y="7842"/>
                  </a:lnTo>
                  <a:lnTo>
                    <a:pt x="2401" y="7837"/>
                  </a:lnTo>
                  <a:lnTo>
                    <a:pt x="2383" y="7814"/>
                  </a:lnTo>
                  <a:lnTo>
                    <a:pt x="2379" y="7808"/>
                  </a:lnTo>
                  <a:lnTo>
                    <a:pt x="2362" y="7784"/>
                  </a:lnTo>
                  <a:lnTo>
                    <a:pt x="2358" y="7779"/>
                  </a:lnTo>
                  <a:lnTo>
                    <a:pt x="2342" y="7754"/>
                  </a:lnTo>
                  <a:lnTo>
                    <a:pt x="2338" y="7749"/>
                  </a:lnTo>
                  <a:lnTo>
                    <a:pt x="2323" y="7723"/>
                  </a:lnTo>
                  <a:lnTo>
                    <a:pt x="2320" y="7718"/>
                  </a:lnTo>
                  <a:lnTo>
                    <a:pt x="2306" y="7692"/>
                  </a:lnTo>
                  <a:lnTo>
                    <a:pt x="2303" y="7686"/>
                  </a:lnTo>
                  <a:lnTo>
                    <a:pt x="2289" y="7660"/>
                  </a:lnTo>
                  <a:lnTo>
                    <a:pt x="2286" y="7654"/>
                  </a:lnTo>
                  <a:lnTo>
                    <a:pt x="2274" y="7627"/>
                  </a:lnTo>
                  <a:lnTo>
                    <a:pt x="2271" y="7621"/>
                  </a:lnTo>
                  <a:lnTo>
                    <a:pt x="2260" y="7594"/>
                  </a:lnTo>
                  <a:lnTo>
                    <a:pt x="2257" y="7588"/>
                  </a:lnTo>
                  <a:lnTo>
                    <a:pt x="2247" y="7560"/>
                  </a:lnTo>
                  <a:lnTo>
                    <a:pt x="2245" y="7554"/>
                  </a:lnTo>
                  <a:lnTo>
                    <a:pt x="2236" y="7526"/>
                  </a:lnTo>
                  <a:lnTo>
                    <a:pt x="2234" y="7519"/>
                  </a:lnTo>
                  <a:lnTo>
                    <a:pt x="2226" y="7491"/>
                  </a:lnTo>
                  <a:lnTo>
                    <a:pt x="2224" y="7485"/>
                  </a:lnTo>
                  <a:lnTo>
                    <a:pt x="2217" y="7456"/>
                  </a:lnTo>
                  <a:lnTo>
                    <a:pt x="2215" y="7450"/>
                  </a:lnTo>
                  <a:lnTo>
                    <a:pt x="2209" y="7421"/>
                  </a:lnTo>
                  <a:lnTo>
                    <a:pt x="2208" y="7414"/>
                  </a:lnTo>
                  <a:lnTo>
                    <a:pt x="2203" y="7385"/>
                  </a:lnTo>
                  <a:lnTo>
                    <a:pt x="2202" y="7379"/>
                  </a:lnTo>
                  <a:lnTo>
                    <a:pt x="2198" y="7350"/>
                  </a:lnTo>
                  <a:lnTo>
                    <a:pt x="2198" y="7343"/>
                  </a:lnTo>
                  <a:lnTo>
                    <a:pt x="2195" y="7314"/>
                  </a:lnTo>
                  <a:lnTo>
                    <a:pt x="2194" y="7307"/>
                  </a:lnTo>
                  <a:lnTo>
                    <a:pt x="2193" y="7277"/>
                  </a:lnTo>
                  <a:lnTo>
                    <a:pt x="2193" y="7271"/>
                  </a:lnTo>
                  <a:lnTo>
                    <a:pt x="2192" y="7241"/>
                  </a:lnTo>
                  <a:lnTo>
                    <a:pt x="2192" y="7235"/>
                  </a:lnTo>
                  <a:lnTo>
                    <a:pt x="2193" y="7205"/>
                  </a:lnTo>
                  <a:lnTo>
                    <a:pt x="2193" y="7199"/>
                  </a:lnTo>
                  <a:lnTo>
                    <a:pt x="2194" y="7169"/>
                  </a:lnTo>
                  <a:lnTo>
                    <a:pt x="2195" y="7163"/>
                  </a:lnTo>
                  <a:lnTo>
                    <a:pt x="2198" y="7133"/>
                  </a:lnTo>
                  <a:lnTo>
                    <a:pt x="2198" y="7127"/>
                  </a:lnTo>
                  <a:lnTo>
                    <a:pt x="2202" y="7098"/>
                  </a:lnTo>
                  <a:lnTo>
                    <a:pt x="2203" y="7091"/>
                  </a:lnTo>
                  <a:lnTo>
                    <a:pt x="2208" y="7062"/>
                  </a:lnTo>
                  <a:lnTo>
                    <a:pt x="2209" y="7056"/>
                  </a:lnTo>
                  <a:lnTo>
                    <a:pt x="2215" y="7027"/>
                  </a:lnTo>
                  <a:lnTo>
                    <a:pt x="2217" y="7020"/>
                  </a:lnTo>
                  <a:lnTo>
                    <a:pt x="2224" y="6992"/>
                  </a:lnTo>
                  <a:lnTo>
                    <a:pt x="2226" y="6985"/>
                  </a:lnTo>
                  <a:lnTo>
                    <a:pt x="2234" y="6957"/>
                  </a:lnTo>
                  <a:lnTo>
                    <a:pt x="2236" y="6951"/>
                  </a:lnTo>
                  <a:lnTo>
                    <a:pt x="2245" y="6923"/>
                  </a:lnTo>
                  <a:lnTo>
                    <a:pt x="2247" y="6917"/>
                  </a:lnTo>
                  <a:lnTo>
                    <a:pt x="2254" y="6896"/>
                  </a:lnTo>
                  <a:lnTo>
                    <a:pt x="2203" y="6875"/>
                  </a:lnTo>
                  <a:lnTo>
                    <a:pt x="2197" y="6873"/>
                  </a:lnTo>
                  <a:lnTo>
                    <a:pt x="2105" y="6833"/>
                  </a:lnTo>
                  <a:lnTo>
                    <a:pt x="2099" y="6830"/>
                  </a:lnTo>
                  <a:lnTo>
                    <a:pt x="2011" y="6788"/>
                  </a:lnTo>
                  <a:lnTo>
                    <a:pt x="2004" y="6785"/>
                  </a:lnTo>
                  <a:lnTo>
                    <a:pt x="1920" y="6742"/>
                  </a:lnTo>
                  <a:lnTo>
                    <a:pt x="1913" y="6738"/>
                  </a:lnTo>
                  <a:lnTo>
                    <a:pt x="1833" y="6694"/>
                  </a:lnTo>
                  <a:lnTo>
                    <a:pt x="1826" y="6689"/>
                  </a:lnTo>
                  <a:lnTo>
                    <a:pt x="1750" y="6644"/>
                  </a:lnTo>
                  <a:lnTo>
                    <a:pt x="1742" y="6639"/>
                  </a:lnTo>
                  <a:lnTo>
                    <a:pt x="1671" y="6593"/>
                  </a:lnTo>
                  <a:lnTo>
                    <a:pt x="1662" y="6586"/>
                  </a:lnTo>
                  <a:lnTo>
                    <a:pt x="1595" y="6539"/>
                  </a:lnTo>
                  <a:lnTo>
                    <a:pt x="1586" y="6532"/>
                  </a:lnTo>
                  <a:lnTo>
                    <a:pt x="1524" y="6484"/>
                  </a:lnTo>
                  <a:lnTo>
                    <a:pt x="1515" y="6476"/>
                  </a:lnTo>
                  <a:lnTo>
                    <a:pt x="1458" y="6427"/>
                  </a:lnTo>
                  <a:lnTo>
                    <a:pt x="1448" y="6419"/>
                  </a:lnTo>
                  <a:lnTo>
                    <a:pt x="1396" y="6368"/>
                  </a:lnTo>
                  <a:lnTo>
                    <a:pt x="1386" y="6359"/>
                  </a:lnTo>
                  <a:lnTo>
                    <a:pt x="1338" y="6308"/>
                  </a:lnTo>
                  <a:lnTo>
                    <a:pt x="1328" y="6297"/>
                  </a:lnTo>
                  <a:lnTo>
                    <a:pt x="1285" y="6246"/>
                  </a:lnTo>
                  <a:lnTo>
                    <a:pt x="1275" y="6233"/>
                  </a:lnTo>
                  <a:lnTo>
                    <a:pt x="1237" y="6181"/>
                  </a:lnTo>
                  <a:lnTo>
                    <a:pt x="1228" y="6167"/>
                  </a:lnTo>
                  <a:lnTo>
                    <a:pt x="1194" y="6114"/>
                  </a:lnTo>
                  <a:lnTo>
                    <a:pt x="1185" y="6098"/>
                  </a:lnTo>
                  <a:lnTo>
                    <a:pt x="1157" y="6045"/>
                  </a:lnTo>
                  <a:lnTo>
                    <a:pt x="1148" y="6027"/>
                  </a:lnTo>
                  <a:lnTo>
                    <a:pt x="1125" y="5974"/>
                  </a:lnTo>
                  <a:lnTo>
                    <a:pt x="1117" y="5954"/>
                  </a:lnTo>
                  <a:lnTo>
                    <a:pt x="1099" y="5901"/>
                  </a:lnTo>
                  <a:lnTo>
                    <a:pt x="1093" y="5879"/>
                  </a:lnTo>
                  <a:lnTo>
                    <a:pt x="1080" y="5825"/>
                  </a:lnTo>
                  <a:lnTo>
                    <a:pt x="1076" y="5802"/>
                  </a:lnTo>
                  <a:lnTo>
                    <a:pt x="1068" y="5748"/>
                  </a:lnTo>
                  <a:lnTo>
                    <a:pt x="1066" y="5724"/>
                  </a:lnTo>
                  <a:lnTo>
                    <a:pt x="1063" y="5670"/>
                  </a:lnTo>
                  <a:lnTo>
                    <a:pt x="1063" y="5646"/>
                  </a:lnTo>
                  <a:lnTo>
                    <a:pt x="1066" y="5592"/>
                  </a:lnTo>
                  <a:lnTo>
                    <a:pt x="1068" y="5568"/>
                  </a:lnTo>
                  <a:lnTo>
                    <a:pt x="1076" y="5514"/>
                  </a:lnTo>
                  <a:lnTo>
                    <a:pt x="1080" y="5491"/>
                  </a:lnTo>
                  <a:lnTo>
                    <a:pt x="1093" y="5437"/>
                  </a:lnTo>
                  <a:lnTo>
                    <a:pt x="1099" y="5416"/>
                  </a:lnTo>
                  <a:lnTo>
                    <a:pt x="1118" y="5362"/>
                  </a:lnTo>
                  <a:lnTo>
                    <a:pt x="1125" y="5342"/>
                  </a:lnTo>
                  <a:lnTo>
                    <a:pt x="1148" y="5289"/>
                  </a:lnTo>
                  <a:lnTo>
                    <a:pt x="1157" y="5271"/>
                  </a:lnTo>
                  <a:lnTo>
                    <a:pt x="1185" y="5218"/>
                  </a:lnTo>
                  <a:lnTo>
                    <a:pt x="1194" y="5202"/>
                  </a:lnTo>
                  <a:lnTo>
                    <a:pt x="1228" y="5150"/>
                  </a:lnTo>
                  <a:lnTo>
                    <a:pt x="1237" y="5135"/>
                  </a:lnTo>
                  <a:lnTo>
                    <a:pt x="1275" y="5083"/>
                  </a:lnTo>
                  <a:lnTo>
                    <a:pt x="1285" y="5071"/>
                  </a:lnTo>
                  <a:lnTo>
                    <a:pt x="1328" y="5019"/>
                  </a:lnTo>
                  <a:lnTo>
                    <a:pt x="1338" y="5008"/>
                  </a:lnTo>
                  <a:lnTo>
                    <a:pt x="1386" y="4958"/>
                  </a:lnTo>
                  <a:lnTo>
                    <a:pt x="1396" y="4948"/>
                  </a:lnTo>
                  <a:lnTo>
                    <a:pt x="1448" y="4898"/>
                  </a:lnTo>
                  <a:lnTo>
                    <a:pt x="1458" y="4890"/>
                  </a:lnTo>
                  <a:lnTo>
                    <a:pt x="1515" y="4840"/>
                  </a:lnTo>
                  <a:lnTo>
                    <a:pt x="1524" y="4833"/>
                  </a:lnTo>
                  <a:lnTo>
                    <a:pt x="1586" y="4784"/>
                  </a:lnTo>
                  <a:lnTo>
                    <a:pt x="1595" y="4778"/>
                  </a:lnTo>
                  <a:lnTo>
                    <a:pt x="1626" y="4756"/>
                  </a:lnTo>
                  <a:lnTo>
                    <a:pt x="1622" y="4755"/>
                  </a:lnTo>
                  <a:lnTo>
                    <a:pt x="1593" y="4748"/>
                  </a:lnTo>
                  <a:lnTo>
                    <a:pt x="1587" y="4746"/>
                  </a:lnTo>
                  <a:lnTo>
                    <a:pt x="1558" y="4738"/>
                  </a:lnTo>
                  <a:lnTo>
                    <a:pt x="1552" y="4736"/>
                  </a:lnTo>
                  <a:lnTo>
                    <a:pt x="1524" y="4727"/>
                  </a:lnTo>
                  <a:lnTo>
                    <a:pt x="1518" y="4724"/>
                  </a:lnTo>
                  <a:lnTo>
                    <a:pt x="1491" y="4714"/>
                  </a:lnTo>
                  <a:lnTo>
                    <a:pt x="1484" y="4712"/>
                  </a:lnTo>
                  <a:lnTo>
                    <a:pt x="1457" y="4701"/>
                  </a:lnTo>
                  <a:lnTo>
                    <a:pt x="1451" y="4698"/>
                  </a:lnTo>
                  <a:lnTo>
                    <a:pt x="1424" y="4686"/>
                  </a:lnTo>
                  <a:lnTo>
                    <a:pt x="1419" y="4683"/>
                  </a:lnTo>
                  <a:lnTo>
                    <a:pt x="1392" y="4670"/>
                  </a:lnTo>
                  <a:lnTo>
                    <a:pt x="1387" y="4667"/>
                  </a:lnTo>
                  <a:lnTo>
                    <a:pt x="1361" y="4652"/>
                  </a:lnTo>
                  <a:lnTo>
                    <a:pt x="1355" y="4649"/>
                  </a:lnTo>
                  <a:lnTo>
                    <a:pt x="1329" y="4634"/>
                  </a:lnTo>
                  <a:lnTo>
                    <a:pt x="1324" y="4630"/>
                  </a:lnTo>
                  <a:lnTo>
                    <a:pt x="1299" y="4614"/>
                  </a:lnTo>
                  <a:lnTo>
                    <a:pt x="1294" y="4610"/>
                  </a:lnTo>
                  <a:lnTo>
                    <a:pt x="1270" y="4593"/>
                  </a:lnTo>
                  <a:lnTo>
                    <a:pt x="1264" y="4589"/>
                  </a:lnTo>
                  <a:lnTo>
                    <a:pt x="1241" y="4571"/>
                  </a:lnTo>
                  <a:lnTo>
                    <a:pt x="1236" y="4567"/>
                  </a:lnTo>
                  <a:lnTo>
                    <a:pt x="1213" y="4548"/>
                  </a:lnTo>
                  <a:lnTo>
                    <a:pt x="1208" y="4544"/>
                  </a:lnTo>
                  <a:lnTo>
                    <a:pt x="1186" y="4525"/>
                  </a:lnTo>
                  <a:lnTo>
                    <a:pt x="1181" y="4520"/>
                  </a:lnTo>
                  <a:lnTo>
                    <a:pt x="1160" y="4500"/>
                  </a:lnTo>
                  <a:lnTo>
                    <a:pt x="1155" y="4495"/>
                  </a:lnTo>
                  <a:lnTo>
                    <a:pt x="1135" y="4474"/>
                  </a:lnTo>
                  <a:lnTo>
                    <a:pt x="1130" y="4469"/>
                  </a:lnTo>
                  <a:lnTo>
                    <a:pt x="1111" y="4447"/>
                  </a:lnTo>
                  <a:lnTo>
                    <a:pt x="1107" y="4442"/>
                  </a:lnTo>
                  <a:lnTo>
                    <a:pt x="1088" y="4419"/>
                  </a:lnTo>
                  <a:lnTo>
                    <a:pt x="1084" y="4414"/>
                  </a:lnTo>
                  <a:lnTo>
                    <a:pt x="1066" y="4391"/>
                  </a:lnTo>
                  <a:lnTo>
                    <a:pt x="1062" y="4385"/>
                  </a:lnTo>
                  <a:lnTo>
                    <a:pt x="1045" y="4361"/>
                  </a:lnTo>
                  <a:lnTo>
                    <a:pt x="1041" y="4356"/>
                  </a:lnTo>
                  <a:lnTo>
                    <a:pt x="1025" y="4331"/>
                  </a:lnTo>
                  <a:lnTo>
                    <a:pt x="1021" y="4326"/>
                  </a:lnTo>
                  <a:lnTo>
                    <a:pt x="1006" y="4300"/>
                  </a:lnTo>
                  <a:lnTo>
                    <a:pt x="1003" y="4294"/>
                  </a:lnTo>
                  <a:lnTo>
                    <a:pt x="988" y="4268"/>
                  </a:lnTo>
                  <a:lnTo>
                    <a:pt x="985" y="4263"/>
                  </a:lnTo>
                  <a:lnTo>
                    <a:pt x="972" y="4236"/>
                  </a:lnTo>
                  <a:lnTo>
                    <a:pt x="969" y="4231"/>
                  </a:lnTo>
                  <a:lnTo>
                    <a:pt x="957" y="4204"/>
                  </a:lnTo>
                  <a:lnTo>
                    <a:pt x="954" y="4198"/>
                  </a:lnTo>
                  <a:lnTo>
                    <a:pt x="943" y="4171"/>
                  </a:lnTo>
                  <a:lnTo>
                    <a:pt x="941" y="4164"/>
                  </a:lnTo>
                  <a:lnTo>
                    <a:pt x="931" y="4137"/>
                  </a:lnTo>
                  <a:lnTo>
                    <a:pt x="928" y="4131"/>
                  </a:lnTo>
                  <a:lnTo>
                    <a:pt x="919" y="4103"/>
                  </a:lnTo>
                  <a:lnTo>
                    <a:pt x="917" y="4097"/>
                  </a:lnTo>
                  <a:lnTo>
                    <a:pt x="909" y="4068"/>
                  </a:lnTo>
                  <a:lnTo>
                    <a:pt x="907" y="4062"/>
                  </a:lnTo>
                  <a:lnTo>
                    <a:pt x="900" y="4033"/>
                  </a:lnTo>
                  <a:lnTo>
                    <a:pt x="899" y="4027"/>
                  </a:lnTo>
                  <a:lnTo>
                    <a:pt x="893" y="3998"/>
                  </a:lnTo>
                  <a:lnTo>
                    <a:pt x="891" y="3992"/>
                  </a:lnTo>
                  <a:lnTo>
                    <a:pt x="886" y="3963"/>
                  </a:lnTo>
                  <a:lnTo>
                    <a:pt x="885" y="3956"/>
                  </a:lnTo>
                  <a:lnTo>
                    <a:pt x="882" y="3927"/>
                  </a:lnTo>
                  <a:lnTo>
                    <a:pt x="881" y="3920"/>
                  </a:lnTo>
                  <a:lnTo>
                    <a:pt x="878" y="3891"/>
                  </a:lnTo>
                  <a:lnTo>
                    <a:pt x="878" y="3884"/>
                  </a:lnTo>
                  <a:lnTo>
                    <a:pt x="876" y="3855"/>
                  </a:lnTo>
                  <a:lnTo>
                    <a:pt x="876" y="3848"/>
                  </a:lnTo>
                  <a:lnTo>
                    <a:pt x="875" y="3818"/>
                  </a:lnTo>
                  <a:lnTo>
                    <a:pt x="875" y="3812"/>
                  </a:lnTo>
                  <a:lnTo>
                    <a:pt x="876" y="3782"/>
                  </a:lnTo>
                  <a:lnTo>
                    <a:pt x="876" y="3775"/>
                  </a:lnTo>
                  <a:lnTo>
                    <a:pt x="878" y="3746"/>
                  </a:lnTo>
                  <a:lnTo>
                    <a:pt x="878" y="3739"/>
                  </a:lnTo>
                  <a:lnTo>
                    <a:pt x="881" y="3710"/>
                  </a:lnTo>
                  <a:lnTo>
                    <a:pt x="882" y="3703"/>
                  </a:lnTo>
                  <a:lnTo>
                    <a:pt x="885" y="3674"/>
                  </a:lnTo>
                  <a:lnTo>
                    <a:pt x="886" y="3667"/>
                  </a:lnTo>
                  <a:lnTo>
                    <a:pt x="891" y="3638"/>
                  </a:lnTo>
                  <a:lnTo>
                    <a:pt x="893" y="3632"/>
                  </a:lnTo>
                  <a:lnTo>
                    <a:pt x="899" y="3603"/>
                  </a:lnTo>
                  <a:lnTo>
                    <a:pt x="900" y="3597"/>
                  </a:lnTo>
                  <a:lnTo>
                    <a:pt x="907" y="3568"/>
                  </a:lnTo>
                  <a:lnTo>
                    <a:pt x="909" y="3562"/>
                  </a:lnTo>
                  <a:lnTo>
                    <a:pt x="917" y="3533"/>
                  </a:lnTo>
                  <a:lnTo>
                    <a:pt x="919" y="3527"/>
                  </a:lnTo>
                  <a:lnTo>
                    <a:pt x="928" y="3499"/>
                  </a:lnTo>
                  <a:lnTo>
                    <a:pt x="931" y="3493"/>
                  </a:lnTo>
                  <a:lnTo>
                    <a:pt x="941" y="3466"/>
                  </a:lnTo>
                  <a:lnTo>
                    <a:pt x="943" y="3459"/>
                  </a:lnTo>
                  <a:lnTo>
                    <a:pt x="954" y="3432"/>
                  </a:lnTo>
                  <a:lnTo>
                    <a:pt x="957" y="3426"/>
                  </a:lnTo>
                  <a:lnTo>
                    <a:pt x="969" y="3399"/>
                  </a:lnTo>
                  <a:lnTo>
                    <a:pt x="972" y="3394"/>
                  </a:lnTo>
                  <a:lnTo>
                    <a:pt x="985" y="3367"/>
                  </a:lnTo>
                  <a:lnTo>
                    <a:pt x="988" y="3362"/>
                  </a:lnTo>
                  <a:lnTo>
                    <a:pt x="1003" y="3336"/>
                  </a:lnTo>
                  <a:lnTo>
                    <a:pt x="1006" y="3330"/>
                  </a:lnTo>
                  <a:lnTo>
                    <a:pt x="1021" y="3304"/>
                  </a:lnTo>
                  <a:lnTo>
                    <a:pt x="1025" y="3299"/>
                  </a:lnTo>
                  <a:lnTo>
                    <a:pt x="1041" y="3274"/>
                  </a:lnTo>
                  <a:lnTo>
                    <a:pt x="1045" y="3269"/>
                  </a:lnTo>
                  <a:lnTo>
                    <a:pt x="1062" y="3245"/>
                  </a:lnTo>
                  <a:lnTo>
                    <a:pt x="1066" y="3239"/>
                  </a:lnTo>
                  <a:lnTo>
                    <a:pt x="1084" y="3216"/>
                  </a:lnTo>
                  <a:lnTo>
                    <a:pt x="1088" y="3211"/>
                  </a:lnTo>
                  <a:lnTo>
                    <a:pt x="1107" y="3188"/>
                  </a:lnTo>
                  <a:lnTo>
                    <a:pt x="1111" y="3183"/>
                  </a:lnTo>
                  <a:lnTo>
                    <a:pt x="1130" y="3161"/>
                  </a:lnTo>
                  <a:lnTo>
                    <a:pt x="1135" y="3156"/>
                  </a:lnTo>
                  <a:lnTo>
                    <a:pt x="1155" y="3135"/>
                  </a:lnTo>
                  <a:lnTo>
                    <a:pt x="1160" y="3130"/>
                  </a:lnTo>
                  <a:lnTo>
                    <a:pt x="1181" y="3110"/>
                  </a:lnTo>
                  <a:lnTo>
                    <a:pt x="1186" y="3105"/>
                  </a:lnTo>
                  <a:lnTo>
                    <a:pt x="1208" y="3086"/>
                  </a:lnTo>
                  <a:lnTo>
                    <a:pt x="1213" y="3082"/>
                  </a:lnTo>
                  <a:lnTo>
                    <a:pt x="1236" y="3063"/>
                  </a:lnTo>
                  <a:lnTo>
                    <a:pt x="1241" y="3059"/>
                  </a:lnTo>
                  <a:lnTo>
                    <a:pt x="1264" y="3041"/>
                  </a:lnTo>
                  <a:lnTo>
                    <a:pt x="1270" y="3037"/>
                  </a:lnTo>
                  <a:lnTo>
                    <a:pt x="1294" y="3020"/>
                  </a:lnTo>
                  <a:lnTo>
                    <a:pt x="1299" y="3016"/>
                  </a:lnTo>
                  <a:lnTo>
                    <a:pt x="1324" y="3000"/>
                  </a:lnTo>
                  <a:lnTo>
                    <a:pt x="1329" y="2996"/>
                  </a:lnTo>
                  <a:lnTo>
                    <a:pt x="1355" y="2981"/>
                  </a:lnTo>
                  <a:lnTo>
                    <a:pt x="1361" y="2978"/>
                  </a:lnTo>
                  <a:lnTo>
                    <a:pt x="1387" y="2963"/>
                  </a:lnTo>
                  <a:lnTo>
                    <a:pt x="1392" y="2960"/>
                  </a:lnTo>
                  <a:lnTo>
                    <a:pt x="1419" y="2947"/>
                  </a:lnTo>
                  <a:lnTo>
                    <a:pt x="1424" y="2944"/>
                  </a:lnTo>
                  <a:lnTo>
                    <a:pt x="1451" y="2932"/>
                  </a:lnTo>
                  <a:lnTo>
                    <a:pt x="1457" y="2929"/>
                  </a:lnTo>
                  <a:lnTo>
                    <a:pt x="1484" y="2918"/>
                  </a:lnTo>
                  <a:lnTo>
                    <a:pt x="1491" y="2916"/>
                  </a:lnTo>
                  <a:lnTo>
                    <a:pt x="1518" y="2906"/>
                  </a:lnTo>
                  <a:lnTo>
                    <a:pt x="1524" y="2903"/>
                  </a:lnTo>
                  <a:lnTo>
                    <a:pt x="1552" y="2894"/>
                  </a:lnTo>
                  <a:lnTo>
                    <a:pt x="1558" y="2892"/>
                  </a:lnTo>
                  <a:lnTo>
                    <a:pt x="1587" y="2884"/>
                  </a:lnTo>
                  <a:lnTo>
                    <a:pt x="1593" y="2882"/>
                  </a:lnTo>
                  <a:lnTo>
                    <a:pt x="1622" y="2875"/>
                  </a:lnTo>
                  <a:lnTo>
                    <a:pt x="1628" y="2874"/>
                  </a:lnTo>
                  <a:lnTo>
                    <a:pt x="1657" y="2868"/>
                  </a:lnTo>
                  <a:lnTo>
                    <a:pt x="1663" y="2866"/>
                  </a:lnTo>
                  <a:lnTo>
                    <a:pt x="1692" y="2861"/>
                  </a:lnTo>
                  <a:lnTo>
                    <a:pt x="1699" y="2860"/>
                  </a:lnTo>
                  <a:lnTo>
                    <a:pt x="1728" y="2857"/>
                  </a:lnTo>
                  <a:lnTo>
                    <a:pt x="1735" y="2856"/>
                  </a:lnTo>
                  <a:lnTo>
                    <a:pt x="1764" y="2853"/>
                  </a:lnTo>
                  <a:lnTo>
                    <a:pt x="1771" y="2853"/>
                  </a:lnTo>
                  <a:lnTo>
                    <a:pt x="1800" y="2851"/>
                  </a:lnTo>
                  <a:lnTo>
                    <a:pt x="1807" y="2851"/>
                  </a:lnTo>
                  <a:lnTo>
                    <a:pt x="1837" y="2850"/>
                  </a:lnTo>
                  <a:lnTo>
                    <a:pt x="1843" y="2850"/>
                  </a:lnTo>
                  <a:lnTo>
                    <a:pt x="1873" y="2851"/>
                  </a:lnTo>
                  <a:lnTo>
                    <a:pt x="1880" y="2851"/>
                  </a:lnTo>
                  <a:lnTo>
                    <a:pt x="1909" y="2853"/>
                  </a:lnTo>
                  <a:lnTo>
                    <a:pt x="1916" y="2853"/>
                  </a:lnTo>
                  <a:lnTo>
                    <a:pt x="1945" y="2856"/>
                  </a:lnTo>
                  <a:lnTo>
                    <a:pt x="1952" y="2857"/>
                  </a:lnTo>
                  <a:lnTo>
                    <a:pt x="1981" y="2860"/>
                  </a:lnTo>
                  <a:lnTo>
                    <a:pt x="1988" y="2861"/>
                  </a:lnTo>
                  <a:lnTo>
                    <a:pt x="2017" y="2866"/>
                  </a:lnTo>
                  <a:lnTo>
                    <a:pt x="2023" y="2868"/>
                  </a:lnTo>
                  <a:lnTo>
                    <a:pt x="2052" y="2874"/>
                  </a:lnTo>
                  <a:lnTo>
                    <a:pt x="2058" y="2875"/>
                  </a:lnTo>
                  <a:lnTo>
                    <a:pt x="2087" y="2882"/>
                  </a:lnTo>
                  <a:lnTo>
                    <a:pt x="2093" y="2884"/>
                  </a:lnTo>
                  <a:lnTo>
                    <a:pt x="2122" y="2892"/>
                  </a:lnTo>
                  <a:lnTo>
                    <a:pt x="2128" y="2894"/>
                  </a:lnTo>
                  <a:lnTo>
                    <a:pt x="2156" y="2903"/>
                  </a:lnTo>
                  <a:lnTo>
                    <a:pt x="2162" y="2906"/>
                  </a:lnTo>
                  <a:lnTo>
                    <a:pt x="2189" y="2916"/>
                  </a:lnTo>
                  <a:lnTo>
                    <a:pt x="2196" y="2918"/>
                  </a:lnTo>
                  <a:lnTo>
                    <a:pt x="2223" y="2929"/>
                  </a:lnTo>
                  <a:lnTo>
                    <a:pt x="2229" y="2932"/>
                  </a:lnTo>
                  <a:lnTo>
                    <a:pt x="2256" y="2944"/>
                  </a:lnTo>
                  <a:lnTo>
                    <a:pt x="2261" y="2947"/>
                  </a:lnTo>
                  <a:lnTo>
                    <a:pt x="2288" y="2960"/>
                  </a:lnTo>
                  <a:lnTo>
                    <a:pt x="2293" y="2963"/>
                  </a:lnTo>
                  <a:lnTo>
                    <a:pt x="2319" y="2978"/>
                  </a:lnTo>
                  <a:lnTo>
                    <a:pt x="2325" y="2981"/>
                  </a:lnTo>
                  <a:lnTo>
                    <a:pt x="2351" y="2996"/>
                  </a:lnTo>
                  <a:lnTo>
                    <a:pt x="2356" y="3000"/>
                  </a:lnTo>
                  <a:lnTo>
                    <a:pt x="2381" y="3016"/>
                  </a:lnTo>
                  <a:lnTo>
                    <a:pt x="2386" y="3020"/>
                  </a:lnTo>
                  <a:lnTo>
                    <a:pt x="2410" y="3037"/>
                  </a:lnTo>
                  <a:lnTo>
                    <a:pt x="2416" y="3041"/>
                  </a:lnTo>
                  <a:lnTo>
                    <a:pt x="2439" y="3059"/>
                  </a:lnTo>
                  <a:lnTo>
                    <a:pt x="2444" y="3063"/>
                  </a:lnTo>
                  <a:lnTo>
                    <a:pt x="2467" y="3082"/>
                  </a:lnTo>
                  <a:lnTo>
                    <a:pt x="2472" y="3086"/>
                  </a:lnTo>
                  <a:lnTo>
                    <a:pt x="2494" y="3105"/>
                  </a:lnTo>
                  <a:lnTo>
                    <a:pt x="2499" y="3110"/>
                  </a:lnTo>
                  <a:lnTo>
                    <a:pt x="2520" y="3130"/>
                  </a:lnTo>
                  <a:lnTo>
                    <a:pt x="2525" y="3135"/>
                  </a:lnTo>
                  <a:lnTo>
                    <a:pt x="2545" y="3156"/>
                  </a:lnTo>
                  <a:lnTo>
                    <a:pt x="2550" y="3161"/>
                  </a:lnTo>
                  <a:lnTo>
                    <a:pt x="2569" y="3183"/>
                  </a:lnTo>
                  <a:lnTo>
                    <a:pt x="2573" y="3188"/>
                  </a:lnTo>
                  <a:lnTo>
                    <a:pt x="2592" y="3211"/>
                  </a:lnTo>
                  <a:lnTo>
                    <a:pt x="2596" y="3216"/>
                  </a:lnTo>
                  <a:lnTo>
                    <a:pt x="2614" y="3239"/>
                  </a:lnTo>
                  <a:lnTo>
                    <a:pt x="2618" y="3245"/>
                  </a:lnTo>
                  <a:lnTo>
                    <a:pt x="2635" y="3269"/>
                  </a:lnTo>
                  <a:lnTo>
                    <a:pt x="2639" y="3274"/>
                  </a:lnTo>
                  <a:lnTo>
                    <a:pt x="2655" y="3299"/>
                  </a:lnTo>
                  <a:lnTo>
                    <a:pt x="2659" y="3304"/>
                  </a:lnTo>
                  <a:lnTo>
                    <a:pt x="2674" y="3330"/>
                  </a:lnTo>
                  <a:lnTo>
                    <a:pt x="2677" y="3336"/>
                  </a:lnTo>
                  <a:lnTo>
                    <a:pt x="2692" y="3362"/>
                  </a:lnTo>
                  <a:lnTo>
                    <a:pt x="2695" y="3367"/>
                  </a:lnTo>
                  <a:lnTo>
                    <a:pt x="2708" y="3394"/>
                  </a:lnTo>
                  <a:lnTo>
                    <a:pt x="2711" y="3399"/>
                  </a:lnTo>
                  <a:lnTo>
                    <a:pt x="2723" y="3426"/>
                  </a:lnTo>
                  <a:lnTo>
                    <a:pt x="2726" y="3432"/>
                  </a:lnTo>
                  <a:lnTo>
                    <a:pt x="2737" y="3459"/>
                  </a:lnTo>
                  <a:lnTo>
                    <a:pt x="2739" y="3466"/>
                  </a:lnTo>
                  <a:lnTo>
                    <a:pt x="2749" y="3493"/>
                  </a:lnTo>
                  <a:lnTo>
                    <a:pt x="2752" y="3499"/>
                  </a:lnTo>
                  <a:lnTo>
                    <a:pt x="2761" y="3527"/>
                  </a:lnTo>
                  <a:lnTo>
                    <a:pt x="2763" y="3533"/>
                  </a:lnTo>
                  <a:lnTo>
                    <a:pt x="2771" y="3562"/>
                  </a:lnTo>
                  <a:lnTo>
                    <a:pt x="2773" y="3568"/>
                  </a:lnTo>
                  <a:lnTo>
                    <a:pt x="2780" y="3597"/>
                  </a:lnTo>
                  <a:lnTo>
                    <a:pt x="2781" y="3603"/>
                  </a:lnTo>
                  <a:lnTo>
                    <a:pt x="2787" y="3632"/>
                  </a:lnTo>
                  <a:lnTo>
                    <a:pt x="2789" y="3638"/>
                  </a:lnTo>
                  <a:lnTo>
                    <a:pt x="2794" y="3667"/>
                  </a:lnTo>
                  <a:lnTo>
                    <a:pt x="2795" y="3674"/>
                  </a:lnTo>
                  <a:lnTo>
                    <a:pt x="2798" y="3703"/>
                  </a:lnTo>
                  <a:lnTo>
                    <a:pt x="2799" y="3710"/>
                  </a:lnTo>
                  <a:lnTo>
                    <a:pt x="2802" y="3739"/>
                  </a:lnTo>
                  <a:lnTo>
                    <a:pt x="2802" y="3746"/>
                  </a:lnTo>
                  <a:lnTo>
                    <a:pt x="2804" y="3775"/>
                  </a:lnTo>
                  <a:close/>
                  <a:moveTo>
                    <a:pt x="8773" y="3861"/>
                  </a:moveTo>
                  <a:lnTo>
                    <a:pt x="8775" y="3838"/>
                  </a:lnTo>
                  <a:lnTo>
                    <a:pt x="8775" y="3815"/>
                  </a:lnTo>
                  <a:lnTo>
                    <a:pt x="8775" y="3792"/>
                  </a:lnTo>
                  <a:lnTo>
                    <a:pt x="8773" y="3769"/>
                  </a:lnTo>
                  <a:lnTo>
                    <a:pt x="8771" y="3746"/>
                  </a:lnTo>
                  <a:lnTo>
                    <a:pt x="8768" y="3723"/>
                  </a:lnTo>
                  <a:lnTo>
                    <a:pt x="8764" y="3701"/>
                  </a:lnTo>
                  <a:lnTo>
                    <a:pt x="8759" y="3678"/>
                  </a:lnTo>
                  <a:lnTo>
                    <a:pt x="8754" y="3656"/>
                  </a:lnTo>
                  <a:lnTo>
                    <a:pt x="8747" y="3634"/>
                  </a:lnTo>
                  <a:lnTo>
                    <a:pt x="8740" y="3612"/>
                  </a:lnTo>
                  <a:lnTo>
                    <a:pt x="8732" y="3590"/>
                  </a:lnTo>
                  <a:lnTo>
                    <a:pt x="8723" y="3569"/>
                  </a:lnTo>
                  <a:lnTo>
                    <a:pt x="8714" y="3548"/>
                  </a:lnTo>
                  <a:lnTo>
                    <a:pt x="8703" y="3528"/>
                  </a:lnTo>
                  <a:lnTo>
                    <a:pt x="8692" y="3507"/>
                  </a:lnTo>
                  <a:lnTo>
                    <a:pt x="8680" y="3488"/>
                  </a:lnTo>
                  <a:lnTo>
                    <a:pt x="8668" y="3468"/>
                  </a:lnTo>
                  <a:lnTo>
                    <a:pt x="8655" y="3450"/>
                  </a:lnTo>
                  <a:lnTo>
                    <a:pt x="8641" y="3431"/>
                  </a:lnTo>
                  <a:lnTo>
                    <a:pt x="8626" y="3414"/>
                  </a:lnTo>
                  <a:lnTo>
                    <a:pt x="8611" y="3397"/>
                  </a:lnTo>
                  <a:lnTo>
                    <a:pt x="8595" y="3380"/>
                  </a:lnTo>
                  <a:lnTo>
                    <a:pt x="8578" y="3364"/>
                  </a:lnTo>
                  <a:lnTo>
                    <a:pt x="8561" y="3349"/>
                  </a:lnTo>
                  <a:lnTo>
                    <a:pt x="8544" y="3334"/>
                  </a:lnTo>
                  <a:lnTo>
                    <a:pt x="8525" y="3320"/>
                  </a:lnTo>
                  <a:lnTo>
                    <a:pt x="8507" y="3307"/>
                  </a:lnTo>
                  <a:lnTo>
                    <a:pt x="8487" y="3295"/>
                  </a:lnTo>
                  <a:lnTo>
                    <a:pt x="8468" y="3283"/>
                  </a:lnTo>
                  <a:lnTo>
                    <a:pt x="8447" y="3272"/>
                  </a:lnTo>
                  <a:lnTo>
                    <a:pt x="8427" y="3261"/>
                  </a:lnTo>
                  <a:lnTo>
                    <a:pt x="8406" y="3252"/>
                  </a:lnTo>
                  <a:lnTo>
                    <a:pt x="8385" y="3243"/>
                  </a:lnTo>
                  <a:lnTo>
                    <a:pt x="8363" y="3235"/>
                  </a:lnTo>
                  <a:lnTo>
                    <a:pt x="8341" y="3228"/>
                  </a:lnTo>
                  <a:lnTo>
                    <a:pt x="8319" y="3221"/>
                  </a:lnTo>
                  <a:lnTo>
                    <a:pt x="8297" y="3216"/>
                  </a:lnTo>
                  <a:lnTo>
                    <a:pt x="8274" y="3211"/>
                  </a:lnTo>
                  <a:lnTo>
                    <a:pt x="8252" y="3207"/>
                  </a:lnTo>
                  <a:lnTo>
                    <a:pt x="8229" y="3204"/>
                  </a:lnTo>
                  <a:lnTo>
                    <a:pt x="8206" y="3202"/>
                  </a:lnTo>
                  <a:lnTo>
                    <a:pt x="8183" y="3200"/>
                  </a:lnTo>
                  <a:lnTo>
                    <a:pt x="8160" y="3200"/>
                  </a:lnTo>
                  <a:lnTo>
                    <a:pt x="8137" y="3200"/>
                  </a:lnTo>
                  <a:lnTo>
                    <a:pt x="8114" y="3202"/>
                  </a:lnTo>
                  <a:lnTo>
                    <a:pt x="8091" y="3204"/>
                  </a:lnTo>
                  <a:lnTo>
                    <a:pt x="8068" y="3207"/>
                  </a:lnTo>
                  <a:lnTo>
                    <a:pt x="8046" y="3211"/>
                  </a:lnTo>
                  <a:lnTo>
                    <a:pt x="8023" y="3216"/>
                  </a:lnTo>
                  <a:lnTo>
                    <a:pt x="8001" y="3221"/>
                  </a:lnTo>
                  <a:lnTo>
                    <a:pt x="7979" y="3228"/>
                  </a:lnTo>
                  <a:lnTo>
                    <a:pt x="7957" y="3235"/>
                  </a:lnTo>
                  <a:lnTo>
                    <a:pt x="7935" y="3243"/>
                  </a:lnTo>
                  <a:lnTo>
                    <a:pt x="7914" y="3252"/>
                  </a:lnTo>
                  <a:lnTo>
                    <a:pt x="7893" y="3261"/>
                  </a:lnTo>
                  <a:lnTo>
                    <a:pt x="7873" y="3272"/>
                  </a:lnTo>
                  <a:lnTo>
                    <a:pt x="7852" y="3283"/>
                  </a:lnTo>
                  <a:lnTo>
                    <a:pt x="7833" y="3295"/>
                  </a:lnTo>
                  <a:lnTo>
                    <a:pt x="7813" y="3307"/>
                  </a:lnTo>
                  <a:lnTo>
                    <a:pt x="7795" y="3320"/>
                  </a:lnTo>
                  <a:lnTo>
                    <a:pt x="7776" y="3334"/>
                  </a:lnTo>
                  <a:lnTo>
                    <a:pt x="7759" y="3349"/>
                  </a:lnTo>
                  <a:lnTo>
                    <a:pt x="7742" y="3364"/>
                  </a:lnTo>
                  <a:lnTo>
                    <a:pt x="7725" y="3380"/>
                  </a:lnTo>
                  <a:lnTo>
                    <a:pt x="7709" y="3397"/>
                  </a:lnTo>
                  <a:lnTo>
                    <a:pt x="7694" y="3414"/>
                  </a:lnTo>
                  <a:lnTo>
                    <a:pt x="7679" y="3431"/>
                  </a:lnTo>
                  <a:lnTo>
                    <a:pt x="7665" y="3450"/>
                  </a:lnTo>
                  <a:lnTo>
                    <a:pt x="7652" y="3468"/>
                  </a:lnTo>
                  <a:lnTo>
                    <a:pt x="7640" y="3488"/>
                  </a:lnTo>
                  <a:lnTo>
                    <a:pt x="7628" y="3507"/>
                  </a:lnTo>
                  <a:lnTo>
                    <a:pt x="7617" y="3528"/>
                  </a:lnTo>
                  <a:lnTo>
                    <a:pt x="7606" y="3548"/>
                  </a:lnTo>
                  <a:lnTo>
                    <a:pt x="7597" y="3569"/>
                  </a:lnTo>
                  <a:lnTo>
                    <a:pt x="7588" y="3590"/>
                  </a:lnTo>
                  <a:lnTo>
                    <a:pt x="7580" y="3612"/>
                  </a:lnTo>
                  <a:lnTo>
                    <a:pt x="7573" y="3634"/>
                  </a:lnTo>
                  <a:lnTo>
                    <a:pt x="7566" y="3656"/>
                  </a:lnTo>
                  <a:lnTo>
                    <a:pt x="7561" y="3678"/>
                  </a:lnTo>
                  <a:lnTo>
                    <a:pt x="7556" y="3701"/>
                  </a:lnTo>
                  <a:lnTo>
                    <a:pt x="7552" y="3723"/>
                  </a:lnTo>
                  <a:lnTo>
                    <a:pt x="7549" y="3746"/>
                  </a:lnTo>
                  <a:lnTo>
                    <a:pt x="7547" y="3769"/>
                  </a:lnTo>
                  <a:lnTo>
                    <a:pt x="7545" y="3792"/>
                  </a:lnTo>
                  <a:lnTo>
                    <a:pt x="7545" y="3815"/>
                  </a:lnTo>
                  <a:lnTo>
                    <a:pt x="7545" y="3838"/>
                  </a:lnTo>
                  <a:lnTo>
                    <a:pt x="7547" y="3861"/>
                  </a:lnTo>
                  <a:lnTo>
                    <a:pt x="7549" y="3884"/>
                  </a:lnTo>
                  <a:lnTo>
                    <a:pt x="7552" y="3907"/>
                  </a:lnTo>
                  <a:lnTo>
                    <a:pt x="7556" y="3929"/>
                  </a:lnTo>
                  <a:lnTo>
                    <a:pt x="7561" y="3952"/>
                  </a:lnTo>
                  <a:lnTo>
                    <a:pt x="7566" y="3974"/>
                  </a:lnTo>
                  <a:lnTo>
                    <a:pt x="7573" y="3996"/>
                  </a:lnTo>
                  <a:lnTo>
                    <a:pt x="7580" y="4018"/>
                  </a:lnTo>
                  <a:lnTo>
                    <a:pt x="7588" y="4040"/>
                  </a:lnTo>
                  <a:lnTo>
                    <a:pt x="7597" y="4061"/>
                  </a:lnTo>
                  <a:lnTo>
                    <a:pt x="7606" y="4082"/>
                  </a:lnTo>
                  <a:lnTo>
                    <a:pt x="7617" y="4102"/>
                  </a:lnTo>
                  <a:lnTo>
                    <a:pt x="7628" y="4123"/>
                  </a:lnTo>
                  <a:lnTo>
                    <a:pt x="7640" y="4142"/>
                  </a:lnTo>
                  <a:lnTo>
                    <a:pt x="7652" y="4162"/>
                  </a:lnTo>
                  <a:lnTo>
                    <a:pt x="7665" y="4180"/>
                  </a:lnTo>
                  <a:lnTo>
                    <a:pt x="7679" y="4199"/>
                  </a:lnTo>
                  <a:lnTo>
                    <a:pt x="7694" y="4216"/>
                  </a:lnTo>
                  <a:lnTo>
                    <a:pt x="7709" y="4233"/>
                  </a:lnTo>
                  <a:lnTo>
                    <a:pt x="7725" y="4250"/>
                  </a:lnTo>
                  <a:lnTo>
                    <a:pt x="7742" y="4266"/>
                  </a:lnTo>
                  <a:lnTo>
                    <a:pt x="7759" y="4281"/>
                  </a:lnTo>
                  <a:lnTo>
                    <a:pt x="7776" y="4296"/>
                  </a:lnTo>
                  <a:lnTo>
                    <a:pt x="7795" y="4310"/>
                  </a:lnTo>
                  <a:lnTo>
                    <a:pt x="7813" y="4323"/>
                  </a:lnTo>
                  <a:lnTo>
                    <a:pt x="7833" y="4335"/>
                  </a:lnTo>
                  <a:lnTo>
                    <a:pt x="7852" y="4347"/>
                  </a:lnTo>
                  <a:lnTo>
                    <a:pt x="7873" y="4358"/>
                  </a:lnTo>
                  <a:lnTo>
                    <a:pt x="7893" y="4369"/>
                  </a:lnTo>
                  <a:lnTo>
                    <a:pt x="7914" y="4378"/>
                  </a:lnTo>
                  <a:lnTo>
                    <a:pt x="7935" y="4387"/>
                  </a:lnTo>
                  <a:lnTo>
                    <a:pt x="7957" y="4395"/>
                  </a:lnTo>
                  <a:lnTo>
                    <a:pt x="7979" y="4402"/>
                  </a:lnTo>
                  <a:lnTo>
                    <a:pt x="8001" y="4409"/>
                  </a:lnTo>
                  <a:lnTo>
                    <a:pt x="8023" y="4414"/>
                  </a:lnTo>
                  <a:lnTo>
                    <a:pt x="8046" y="4419"/>
                  </a:lnTo>
                  <a:lnTo>
                    <a:pt x="8068" y="4423"/>
                  </a:lnTo>
                  <a:lnTo>
                    <a:pt x="8091" y="4426"/>
                  </a:lnTo>
                  <a:lnTo>
                    <a:pt x="8114" y="4428"/>
                  </a:lnTo>
                  <a:lnTo>
                    <a:pt x="8137" y="4430"/>
                  </a:lnTo>
                  <a:lnTo>
                    <a:pt x="8160" y="4430"/>
                  </a:lnTo>
                  <a:lnTo>
                    <a:pt x="8183" y="4430"/>
                  </a:lnTo>
                  <a:lnTo>
                    <a:pt x="8206" y="4428"/>
                  </a:lnTo>
                  <a:lnTo>
                    <a:pt x="8229" y="4426"/>
                  </a:lnTo>
                  <a:lnTo>
                    <a:pt x="8252" y="4423"/>
                  </a:lnTo>
                  <a:lnTo>
                    <a:pt x="8274" y="4419"/>
                  </a:lnTo>
                  <a:lnTo>
                    <a:pt x="8297" y="4414"/>
                  </a:lnTo>
                  <a:lnTo>
                    <a:pt x="8319" y="4409"/>
                  </a:lnTo>
                  <a:lnTo>
                    <a:pt x="8341" y="4402"/>
                  </a:lnTo>
                  <a:lnTo>
                    <a:pt x="8363" y="4395"/>
                  </a:lnTo>
                  <a:lnTo>
                    <a:pt x="8385" y="4387"/>
                  </a:lnTo>
                  <a:lnTo>
                    <a:pt x="8406" y="4378"/>
                  </a:lnTo>
                  <a:lnTo>
                    <a:pt x="8427" y="4369"/>
                  </a:lnTo>
                  <a:lnTo>
                    <a:pt x="8447" y="4358"/>
                  </a:lnTo>
                  <a:lnTo>
                    <a:pt x="8468" y="4347"/>
                  </a:lnTo>
                  <a:lnTo>
                    <a:pt x="8487" y="4335"/>
                  </a:lnTo>
                  <a:lnTo>
                    <a:pt x="8507" y="4323"/>
                  </a:lnTo>
                  <a:lnTo>
                    <a:pt x="8525" y="4310"/>
                  </a:lnTo>
                  <a:lnTo>
                    <a:pt x="8544" y="4296"/>
                  </a:lnTo>
                  <a:lnTo>
                    <a:pt x="8561" y="4281"/>
                  </a:lnTo>
                  <a:lnTo>
                    <a:pt x="8578" y="4266"/>
                  </a:lnTo>
                  <a:lnTo>
                    <a:pt x="8595" y="4250"/>
                  </a:lnTo>
                  <a:lnTo>
                    <a:pt x="8611" y="4233"/>
                  </a:lnTo>
                  <a:lnTo>
                    <a:pt x="8626" y="4216"/>
                  </a:lnTo>
                  <a:lnTo>
                    <a:pt x="8641" y="4199"/>
                  </a:lnTo>
                  <a:lnTo>
                    <a:pt x="8655" y="4180"/>
                  </a:lnTo>
                  <a:lnTo>
                    <a:pt x="8668" y="4162"/>
                  </a:lnTo>
                  <a:lnTo>
                    <a:pt x="8680" y="4142"/>
                  </a:lnTo>
                  <a:lnTo>
                    <a:pt x="8692" y="4123"/>
                  </a:lnTo>
                  <a:lnTo>
                    <a:pt x="8703" y="4102"/>
                  </a:lnTo>
                  <a:lnTo>
                    <a:pt x="8714" y="4082"/>
                  </a:lnTo>
                  <a:lnTo>
                    <a:pt x="8723" y="4061"/>
                  </a:lnTo>
                  <a:lnTo>
                    <a:pt x="8732" y="4040"/>
                  </a:lnTo>
                  <a:lnTo>
                    <a:pt x="8740" y="4018"/>
                  </a:lnTo>
                  <a:lnTo>
                    <a:pt x="8747" y="3996"/>
                  </a:lnTo>
                  <a:lnTo>
                    <a:pt x="8754" y="3974"/>
                  </a:lnTo>
                  <a:lnTo>
                    <a:pt x="8759" y="3952"/>
                  </a:lnTo>
                  <a:lnTo>
                    <a:pt x="8764" y="3929"/>
                  </a:lnTo>
                  <a:lnTo>
                    <a:pt x="8768" y="3907"/>
                  </a:lnTo>
                  <a:lnTo>
                    <a:pt x="8771" y="3884"/>
                  </a:lnTo>
                  <a:lnTo>
                    <a:pt x="8773" y="3861"/>
                  </a:lnTo>
                  <a:close/>
                  <a:moveTo>
                    <a:pt x="8431" y="5720"/>
                  </a:moveTo>
                  <a:lnTo>
                    <a:pt x="8435" y="5689"/>
                  </a:lnTo>
                  <a:lnTo>
                    <a:pt x="8437" y="5658"/>
                  </a:lnTo>
                  <a:lnTo>
                    <a:pt x="8435" y="5628"/>
                  </a:lnTo>
                  <a:lnTo>
                    <a:pt x="8431" y="5597"/>
                  </a:lnTo>
                  <a:lnTo>
                    <a:pt x="8423" y="5565"/>
                  </a:lnTo>
                  <a:lnTo>
                    <a:pt x="8412" y="5532"/>
                  </a:lnTo>
                  <a:lnTo>
                    <a:pt x="8397" y="5497"/>
                  </a:lnTo>
                  <a:lnTo>
                    <a:pt x="8378" y="5461"/>
                  </a:lnTo>
                  <a:lnTo>
                    <a:pt x="8354" y="5424"/>
                  </a:lnTo>
                  <a:lnTo>
                    <a:pt x="8326" y="5386"/>
                  </a:lnTo>
                  <a:lnTo>
                    <a:pt x="8293" y="5346"/>
                  </a:lnTo>
                  <a:lnTo>
                    <a:pt x="8255" y="5306"/>
                  </a:lnTo>
                  <a:lnTo>
                    <a:pt x="8212" y="5265"/>
                  </a:lnTo>
                  <a:lnTo>
                    <a:pt x="8164" y="5224"/>
                  </a:lnTo>
                  <a:lnTo>
                    <a:pt x="8111" y="5182"/>
                  </a:lnTo>
                  <a:lnTo>
                    <a:pt x="8052" y="5141"/>
                  </a:lnTo>
                  <a:lnTo>
                    <a:pt x="7989" y="5100"/>
                  </a:lnTo>
                  <a:lnTo>
                    <a:pt x="7921" y="5059"/>
                  </a:lnTo>
                  <a:lnTo>
                    <a:pt x="7848" y="5019"/>
                  </a:lnTo>
                  <a:lnTo>
                    <a:pt x="7771" y="4979"/>
                  </a:lnTo>
                  <a:lnTo>
                    <a:pt x="7690" y="4941"/>
                  </a:lnTo>
                  <a:lnTo>
                    <a:pt x="7605" y="4903"/>
                  </a:lnTo>
                  <a:lnTo>
                    <a:pt x="7515" y="4867"/>
                  </a:lnTo>
                  <a:lnTo>
                    <a:pt x="7422" y="4832"/>
                  </a:lnTo>
                  <a:lnTo>
                    <a:pt x="7325" y="4797"/>
                  </a:lnTo>
                  <a:lnTo>
                    <a:pt x="7225" y="4765"/>
                  </a:lnTo>
                  <a:lnTo>
                    <a:pt x="7120" y="4733"/>
                  </a:lnTo>
                  <a:lnTo>
                    <a:pt x="7013" y="4703"/>
                  </a:lnTo>
                  <a:lnTo>
                    <a:pt x="6902" y="4675"/>
                  </a:lnTo>
                  <a:lnTo>
                    <a:pt x="6788" y="4648"/>
                  </a:lnTo>
                  <a:lnTo>
                    <a:pt x="6671" y="4622"/>
                  </a:lnTo>
                  <a:lnTo>
                    <a:pt x="6552" y="4599"/>
                  </a:lnTo>
                  <a:lnTo>
                    <a:pt x="6431" y="4577"/>
                  </a:lnTo>
                  <a:lnTo>
                    <a:pt x="6308" y="4557"/>
                  </a:lnTo>
                  <a:lnTo>
                    <a:pt x="6183" y="4539"/>
                  </a:lnTo>
                  <a:lnTo>
                    <a:pt x="6056" y="4523"/>
                  </a:lnTo>
                  <a:lnTo>
                    <a:pt x="5928" y="4508"/>
                  </a:lnTo>
                  <a:lnTo>
                    <a:pt x="5798" y="4495"/>
                  </a:lnTo>
                  <a:lnTo>
                    <a:pt x="5667" y="4485"/>
                  </a:lnTo>
                  <a:lnTo>
                    <a:pt x="5536" y="4476"/>
                  </a:lnTo>
                  <a:lnTo>
                    <a:pt x="5403" y="4469"/>
                  </a:lnTo>
                  <a:lnTo>
                    <a:pt x="5269" y="4464"/>
                  </a:lnTo>
                  <a:lnTo>
                    <a:pt x="5135" y="4461"/>
                  </a:lnTo>
                  <a:lnTo>
                    <a:pt x="5000" y="4460"/>
                  </a:lnTo>
                  <a:lnTo>
                    <a:pt x="4865" y="4461"/>
                  </a:lnTo>
                  <a:lnTo>
                    <a:pt x="4731" y="4464"/>
                  </a:lnTo>
                  <a:lnTo>
                    <a:pt x="4597" y="4469"/>
                  </a:lnTo>
                  <a:lnTo>
                    <a:pt x="4464" y="4476"/>
                  </a:lnTo>
                  <a:lnTo>
                    <a:pt x="4333" y="4485"/>
                  </a:lnTo>
                  <a:lnTo>
                    <a:pt x="4202" y="4495"/>
                  </a:lnTo>
                  <a:lnTo>
                    <a:pt x="4072" y="4508"/>
                  </a:lnTo>
                  <a:lnTo>
                    <a:pt x="3944" y="4523"/>
                  </a:lnTo>
                  <a:lnTo>
                    <a:pt x="3817" y="4539"/>
                  </a:lnTo>
                  <a:lnTo>
                    <a:pt x="3692" y="4557"/>
                  </a:lnTo>
                  <a:lnTo>
                    <a:pt x="3569" y="4577"/>
                  </a:lnTo>
                  <a:lnTo>
                    <a:pt x="3448" y="4599"/>
                  </a:lnTo>
                  <a:lnTo>
                    <a:pt x="3329" y="4622"/>
                  </a:lnTo>
                  <a:lnTo>
                    <a:pt x="3212" y="4648"/>
                  </a:lnTo>
                  <a:lnTo>
                    <a:pt x="3098" y="4675"/>
                  </a:lnTo>
                  <a:lnTo>
                    <a:pt x="2987" y="4703"/>
                  </a:lnTo>
                  <a:lnTo>
                    <a:pt x="2880" y="4733"/>
                  </a:lnTo>
                  <a:lnTo>
                    <a:pt x="2775" y="4765"/>
                  </a:lnTo>
                  <a:lnTo>
                    <a:pt x="2675" y="4797"/>
                  </a:lnTo>
                  <a:lnTo>
                    <a:pt x="2578" y="4832"/>
                  </a:lnTo>
                  <a:lnTo>
                    <a:pt x="2485" y="4867"/>
                  </a:lnTo>
                  <a:lnTo>
                    <a:pt x="2395" y="4903"/>
                  </a:lnTo>
                  <a:lnTo>
                    <a:pt x="2310" y="4941"/>
                  </a:lnTo>
                  <a:lnTo>
                    <a:pt x="2229" y="4979"/>
                  </a:lnTo>
                  <a:lnTo>
                    <a:pt x="2152" y="5019"/>
                  </a:lnTo>
                  <a:lnTo>
                    <a:pt x="2079" y="5059"/>
                  </a:lnTo>
                  <a:lnTo>
                    <a:pt x="2011" y="5100"/>
                  </a:lnTo>
                  <a:lnTo>
                    <a:pt x="1948" y="5141"/>
                  </a:lnTo>
                  <a:lnTo>
                    <a:pt x="1889" y="5182"/>
                  </a:lnTo>
                  <a:lnTo>
                    <a:pt x="1836" y="5224"/>
                  </a:lnTo>
                  <a:lnTo>
                    <a:pt x="1788" y="5265"/>
                  </a:lnTo>
                  <a:lnTo>
                    <a:pt x="1745" y="5306"/>
                  </a:lnTo>
                  <a:lnTo>
                    <a:pt x="1707" y="5346"/>
                  </a:lnTo>
                  <a:lnTo>
                    <a:pt x="1674" y="5386"/>
                  </a:lnTo>
                  <a:lnTo>
                    <a:pt x="1646" y="5424"/>
                  </a:lnTo>
                  <a:lnTo>
                    <a:pt x="1622" y="5461"/>
                  </a:lnTo>
                  <a:lnTo>
                    <a:pt x="1603" y="5497"/>
                  </a:lnTo>
                  <a:lnTo>
                    <a:pt x="1588" y="5532"/>
                  </a:lnTo>
                  <a:lnTo>
                    <a:pt x="1577" y="5565"/>
                  </a:lnTo>
                  <a:lnTo>
                    <a:pt x="1569" y="5597"/>
                  </a:lnTo>
                  <a:lnTo>
                    <a:pt x="1565" y="5628"/>
                  </a:lnTo>
                  <a:lnTo>
                    <a:pt x="1563" y="5658"/>
                  </a:lnTo>
                  <a:lnTo>
                    <a:pt x="1565" y="5689"/>
                  </a:lnTo>
                  <a:lnTo>
                    <a:pt x="1569" y="5720"/>
                  </a:lnTo>
                  <a:lnTo>
                    <a:pt x="1577" y="5752"/>
                  </a:lnTo>
                  <a:lnTo>
                    <a:pt x="1588" y="5785"/>
                  </a:lnTo>
                  <a:lnTo>
                    <a:pt x="1603" y="5819"/>
                  </a:lnTo>
                  <a:lnTo>
                    <a:pt x="1622" y="5855"/>
                  </a:lnTo>
                  <a:lnTo>
                    <a:pt x="1646" y="5892"/>
                  </a:lnTo>
                  <a:lnTo>
                    <a:pt x="1674" y="5931"/>
                  </a:lnTo>
                  <a:lnTo>
                    <a:pt x="1707" y="5970"/>
                  </a:lnTo>
                  <a:lnTo>
                    <a:pt x="1745" y="6011"/>
                  </a:lnTo>
                  <a:lnTo>
                    <a:pt x="1788" y="6052"/>
                  </a:lnTo>
                  <a:lnTo>
                    <a:pt x="1836" y="6093"/>
                  </a:lnTo>
                  <a:lnTo>
                    <a:pt x="1890" y="6135"/>
                  </a:lnTo>
                  <a:lnTo>
                    <a:pt x="1948" y="6176"/>
                  </a:lnTo>
                  <a:lnTo>
                    <a:pt x="2011" y="6217"/>
                  </a:lnTo>
                  <a:lnTo>
                    <a:pt x="2079" y="6258"/>
                  </a:lnTo>
                  <a:lnTo>
                    <a:pt x="2152" y="6298"/>
                  </a:lnTo>
                  <a:lnTo>
                    <a:pt x="2229" y="6338"/>
                  </a:lnTo>
                  <a:lnTo>
                    <a:pt x="2310" y="6376"/>
                  </a:lnTo>
                  <a:lnTo>
                    <a:pt x="2395" y="6414"/>
                  </a:lnTo>
                  <a:lnTo>
                    <a:pt x="2485" y="6450"/>
                  </a:lnTo>
                  <a:lnTo>
                    <a:pt x="2561" y="6479"/>
                  </a:lnTo>
                  <a:lnTo>
                    <a:pt x="2581" y="6464"/>
                  </a:lnTo>
                  <a:lnTo>
                    <a:pt x="2586" y="6460"/>
                  </a:lnTo>
                  <a:lnTo>
                    <a:pt x="2610" y="6443"/>
                  </a:lnTo>
                  <a:lnTo>
                    <a:pt x="2616" y="6440"/>
                  </a:lnTo>
                  <a:lnTo>
                    <a:pt x="2640" y="6423"/>
                  </a:lnTo>
                  <a:lnTo>
                    <a:pt x="2646" y="6420"/>
                  </a:lnTo>
                  <a:lnTo>
                    <a:pt x="2671" y="6404"/>
                  </a:lnTo>
                  <a:lnTo>
                    <a:pt x="2678" y="6401"/>
                  </a:lnTo>
                  <a:lnTo>
                    <a:pt x="2704" y="6386"/>
                  </a:lnTo>
                  <a:lnTo>
                    <a:pt x="2709" y="6383"/>
                  </a:lnTo>
                  <a:lnTo>
                    <a:pt x="2736" y="6370"/>
                  </a:lnTo>
                  <a:lnTo>
                    <a:pt x="2741" y="6367"/>
                  </a:lnTo>
                  <a:lnTo>
                    <a:pt x="2768" y="6355"/>
                  </a:lnTo>
                  <a:lnTo>
                    <a:pt x="2774" y="6352"/>
                  </a:lnTo>
                  <a:lnTo>
                    <a:pt x="2801" y="6341"/>
                  </a:lnTo>
                  <a:lnTo>
                    <a:pt x="2808" y="6339"/>
                  </a:lnTo>
                  <a:lnTo>
                    <a:pt x="2835" y="6329"/>
                  </a:lnTo>
                  <a:lnTo>
                    <a:pt x="2841" y="6326"/>
                  </a:lnTo>
                  <a:lnTo>
                    <a:pt x="2869" y="6317"/>
                  </a:lnTo>
                  <a:lnTo>
                    <a:pt x="2875" y="6315"/>
                  </a:lnTo>
                  <a:lnTo>
                    <a:pt x="2904" y="6307"/>
                  </a:lnTo>
                  <a:lnTo>
                    <a:pt x="2910" y="6305"/>
                  </a:lnTo>
                  <a:lnTo>
                    <a:pt x="2939" y="6298"/>
                  </a:lnTo>
                  <a:lnTo>
                    <a:pt x="2945" y="6297"/>
                  </a:lnTo>
                  <a:lnTo>
                    <a:pt x="2974" y="6291"/>
                  </a:lnTo>
                  <a:lnTo>
                    <a:pt x="2980" y="6289"/>
                  </a:lnTo>
                  <a:lnTo>
                    <a:pt x="3009" y="6284"/>
                  </a:lnTo>
                  <a:lnTo>
                    <a:pt x="3016" y="6283"/>
                  </a:lnTo>
                  <a:lnTo>
                    <a:pt x="3045" y="6280"/>
                  </a:lnTo>
                  <a:lnTo>
                    <a:pt x="3052" y="6279"/>
                  </a:lnTo>
                  <a:lnTo>
                    <a:pt x="3081" y="6276"/>
                  </a:lnTo>
                  <a:lnTo>
                    <a:pt x="3088" y="6276"/>
                  </a:lnTo>
                  <a:lnTo>
                    <a:pt x="3117" y="6274"/>
                  </a:lnTo>
                  <a:lnTo>
                    <a:pt x="3124" y="6274"/>
                  </a:lnTo>
                  <a:lnTo>
                    <a:pt x="3154" y="6273"/>
                  </a:lnTo>
                  <a:lnTo>
                    <a:pt x="3160" y="6273"/>
                  </a:lnTo>
                  <a:lnTo>
                    <a:pt x="3190" y="6274"/>
                  </a:lnTo>
                  <a:lnTo>
                    <a:pt x="3197" y="6274"/>
                  </a:lnTo>
                  <a:lnTo>
                    <a:pt x="3226" y="6276"/>
                  </a:lnTo>
                  <a:lnTo>
                    <a:pt x="3233" y="6276"/>
                  </a:lnTo>
                  <a:lnTo>
                    <a:pt x="3262" y="6279"/>
                  </a:lnTo>
                  <a:lnTo>
                    <a:pt x="3269" y="6280"/>
                  </a:lnTo>
                  <a:lnTo>
                    <a:pt x="3298" y="6283"/>
                  </a:lnTo>
                  <a:lnTo>
                    <a:pt x="3304" y="6284"/>
                  </a:lnTo>
                  <a:lnTo>
                    <a:pt x="3333" y="6289"/>
                  </a:lnTo>
                  <a:lnTo>
                    <a:pt x="3340" y="6291"/>
                  </a:lnTo>
                  <a:lnTo>
                    <a:pt x="3369" y="6297"/>
                  </a:lnTo>
                  <a:lnTo>
                    <a:pt x="3375" y="6298"/>
                  </a:lnTo>
                  <a:lnTo>
                    <a:pt x="3404" y="6305"/>
                  </a:lnTo>
                  <a:lnTo>
                    <a:pt x="3410" y="6307"/>
                  </a:lnTo>
                  <a:lnTo>
                    <a:pt x="3438" y="6315"/>
                  </a:lnTo>
                  <a:lnTo>
                    <a:pt x="3444" y="6317"/>
                  </a:lnTo>
                  <a:lnTo>
                    <a:pt x="3472" y="6326"/>
                  </a:lnTo>
                  <a:lnTo>
                    <a:pt x="3478" y="6328"/>
                  </a:lnTo>
                  <a:lnTo>
                    <a:pt x="3506" y="6339"/>
                  </a:lnTo>
                  <a:lnTo>
                    <a:pt x="3512" y="6341"/>
                  </a:lnTo>
                  <a:lnTo>
                    <a:pt x="3540" y="6352"/>
                  </a:lnTo>
                  <a:lnTo>
                    <a:pt x="3545" y="6355"/>
                  </a:lnTo>
                  <a:lnTo>
                    <a:pt x="3572" y="6367"/>
                  </a:lnTo>
                  <a:lnTo>
                    <a:pt x="3578" y="6370"/>
                  </a:lnTo>
                  <a:lnTo>
                    <a:pt x="3605" y="6383"/>
                  </a:lnTo>
                  <a:lnTo>
                    <a:pt x="3610" y="6386"/>
                  </a:lnTo>
                  <a:lnTo>
                    <a:pt x="3636" y="6401"/>
                  </a:lnTo>
                  <a:lnTo>
                    <a:pt x="3643" y="6404"/>
                  </a:lnTo>
                  <a:lnTo>
                    <a:pt x="3668" y="6420"/>
                  </a:lnTo>
                  <a:lnTo>
                    <a:pt x="3674" y="6423"/>
                  </a:lnTo>
                  <a:lnTo>
                    <a:pt x="3698" y="6440"/>
                  </a:lnTo>
                  <a:lnTo>
                    <a:pt x="3704" y="6443"/>
                  </a:lnTo>
                  <a:lnTo>
                    <a:pt x="3728" y="6460"/>
                  </a:lnTo>
                  <a:lnTo>
                    <a:pt x="3733" y="6464"/>
                  </a:lnTo>
                  <a:lnTo>
                    <a:pt x="3756" y="6482"/>
                  </a:lnTo>
                  <a:lnTo>
                    <a:pt x="3761" y="6486"/>
                  </a:lnTo>
                  <a:lnTo>
                    <a:pt x="3784" y="6505"/>
                  </a:lnTo>
                  <a:lnTo>
                    <a:pt x="3789" y="6509"/>
                  </a:lnTo>
                  <a:lnTo>
                    <a:pt x="3811" y="6529"/>
                  </a:lnTo>
                  <a:lnTo>
                    <a:pt x="3816" y="6533"/>
                  </a:lnTo>
                  <a:lnTo>
                    <a:pt x="3837" y="6554"/>
                  </a:lnTo>
                  <a:lnTo>
                    <a:pt x="3841" y="6558"/>
                  </a:lnTo>
                  <a:lnTo>
                    <a:pt x="3862" y="6579"/>
                  </a:lnTo>
                  <a:lnTo>
                    <a:pt x="3866" y="6584"/>
                  </a:lnTo>
                  <a:lnTo>
                    <a:pt x="3886" y="6606"/>
                  </a:lnTo>
                  <a:lnTo>
                    <a:pt x="3890" y="6611"/>
                  </a:lnTo>
                  <a:lnTo>
                    <a:pt x="3909" y="6634"/>
                  </a:lnTo>
                  <a:lnTo>
                    <a:pt x="3913" y="6639"/>
                  </a:lnTo>
                  <a:lnTo>
                    <a:pt x="3931" y="6662"/>
                  </a:lnTo>
                  <a:lnTo>
                    <a:pt x="3935" y="6667"/>
                  </a:lnTo>
                  <a:lnTo>
                    <a:pt x="3952" y="6691"/>
                  </a:lnTo>
                  <a:lnTo>
                    <a:pt x="3955" y="6697"/>
                  </a:lnTo>
                  <a:lnTo>
                    <a:pt x="3972" y="6721"/>
                  </a:lnTo>
                  <a:lnTo>
                    <a:pt x="3975" y="6727"/>
                  </a:lnTo>
                  <a:lnTo>
                    <a:pt x="3991" y="6752"/>
                  </a:lnTo>
                  <a:lnTo>
                    <a:pt x="3994" y="6759"/>
                  </a:lnTo>
                  <a:lnTo>
                    <a:pt x="4009" y="6785"/>
                  </a:lnTo>
                  <a:lnTo>
                    <a:pt x="4012" y="6790"/>
                  </a:lnTo>
                  <a:lnTo>
                    <a:pt x="4018" y="6803"/>
                  </a:lnTo>
                  <a:lnTo>
                    <a:pt x="4072" y="6809"/>
                  </a:lnTo>
                  <a:lnTo>
                    <a:pt x="4202" y="6822"/>
                  </a:lnTo>
                  <a:lnTo>
                    <a:pt x="4333" y="6832"/>
                  </a:lnTo>
                  <a:lnTo>
                    <a:pt x="4464" y="6841"/>
                  </a:lnTo>
                  <a:lnTo>
                    <a:pt x="4597" y="6848"/>
                  </a:lnTo>
                  <a:lnTo>
                    <a:pt x="4731" y="6853"/>
                  </a:lnTo>
                  <a:lnTo>
                    <a:pt x="4865" y="6856"/>
                  </a:lnTo>
                  <a:lnTo>
                    <a:pt x="5000" y="6857"/>
                  </a:lnTo>
                  <a:lnTo>
                    <a:pt x="5135" y="6856"/>
                  </a:lnTo>
                  <a:lnTo>
                    <a:pt x="5269" y="6853"/>
                  </a:lnTo>
                  <a:lnTo>
                    <a:pt x="5403" y="6848"/>
                  </a:lnTo>
                  <a:lnTo>
                    <a:pt x="5536" y="6841"/>
                  </a:lnTo>
                  <a:lnTo>
                    <a:pt x="5667" y="6832"/>
                  </a:lnTo>
                  <a:lnTo>
                    <a:pt x="5798" y="6822"/>
                  </a:lnTo>
                  <a:lnTo>
                    <a:pt x="5928" y="6809"/>
                  </a:lnTo>
                  <a:lnTo>
                    <a:pt x="5982" y="6803"/>
                  </a:lnTo>
                  <a:lnTo>
                    <a:pt x="5988" y="6790"/>
                  </a:lnTo>
                  <a:lnTo>
                    <a:pt x="5991" y="6785"/>
                  </a:lnTo>
                  <a:lnTo>
                    <a:pt x="6006" y="6759"/>
                  </a:lnTo>
                  <a:lnTo>
                    <a:pt x="6009" y="6752"/>
                  </a:lnTo>
                  <a:lnTo>
                    <a:pt x="6025" y="6727"/>
                  </a:lnTo>
                  <a:lnTo>
                    <a:pt x="6028" y="6721"/>
                  </a:lnTo>
                  <a:lnTo>
                    <a:pt x="6045" y="6697"/>
                  </a:lnTo>
                  <a:lnTo>
                    <a:pt x="6048" y="6691"/>
                  </a:lnTo>
                  <a:lnTo>
                    <a:pt x="6065" y="6667"/>
                  </a:lnTo>
                  <a:lnTo>
                    <a:pt x="6069" y="6662"/>
                  </a:lnTo>
                  <a:lnTo>
                    <a:pt x="6087" y="6639"/>
                  </a:lnTo>
                  <a:lnTo>
                    <a:pt x="6091" y="6634"/>
                  </a:lnTo>
                  <a:lnTo>
                    <a:pt x="6110" y="6611"/>
                  </a:lnTo>
                  <a:lnTo>
                    <a:pt x="6114" y="6606"/>
                  </a:lnTo>
                  <a:lnTo>
                    <a:pt x="6134" y="6584"/>
                  </a:lnTo>
                  <a:lnTo>
                    <a:pt x="6138" y="6579"/>
                  </a:lnTo>
                  <a:lnTo>
                    <a:pt x="6159" y="6558"/>
                  </a:lnTo>
                  <a:lnTo>
                    <a:pt x="6163" y="6554"/>
                  </a:lnTo>
                  <a:lnTo>
                    <a:pt x="6184" y="6533"/>
                  </a:lnTo>
                  <a:lnTo>
                    <a:pt x="6189" y="6529"/>
                  </a:lnTo>
                  <a:lnTo>
                    <a:pt x="6211" y="6509"/>
                  </a:lnTo>
                  <a:lnTo>
                    <a:pt x="6216" y="6505"/>
                  </a:lnTo>
                  <a:lnTo>
                    <a:pt x="6239" y="6486"/>
                  </a:lnTo>
                  <a:lnTo>
                    <a:pt x="6244" y="6482"/>
                  </a:lnTo>
                  <a:lnTo>
                    <a:pt x="6267" y="6464"/>
                  </a:lnTo>
                  <a:lnTo>
                    <a:pt x="6272" y="6460"/>
                  </a:lnTo>
                  <a:lnTo>
                    <a:pt x="6296" y="6443"/>
                  </a:lnTo>
                  <a:lnTo>
                    <a:pt x="6302" y="6440"/>
                  </a:lnTo>
                  <a:lnTo>
                    <a:pt x="6326" y="6423"/>
                  </a:lnTo>
                  <a:lnTo>
                    <a:pt x="6332" y="6420"/>
                  </a:lnTo>
                  <a:lnTo>
                    <a:pt x="6357" y="6404"/>
                  </a:lnTo>
                  <a:lnTo>
                    <a:pt x="6364" y="6401"/>
                  </a:lnTo>
                  <a:lnTo>
                    <a:pt x="6390" y="6386"/>
                  </a:lnTo>
                  <a:lnTo>
                    <a:pt x="6395" y="6383"/>
                  </a:lnTo>
                  <a:lnTo>
                    <a:pt x="6422" y="6370"/>
                  </a:lnTo>
                  <a:lnTo>
                    <a:pt x="6428" y="6367"/>
                  </a:lnTo>
                  <a:lnTo>
                    <a:pt x="6455" y="6355"/>
                  </a:lnTo>
                  <a:lnTo>
                    <a:pt x="6460" y="6352"/>
                  </a:lnTo>
                  <a:lnTo>
                    <a:pt x="6488" y="6341"/>
                  </a:lnTo>
                  <a:lnTo>
                    <a:pt x="6494" y="6339"/>
                  </a:lnTo>
                  <a:lnTo>
                    <a:pt x="6522" y="6328"/>
                  </a:lnTo>
                  <a:lnTo>
                    <a:pt x="6528" y="6326"/>
                  </a:lnTo>
                  <a:lnTo>
                    <a:pt x="6556" y="6317"/>
                  </a:lnTo>
                  <a:lnTo>
                    <a:pt x="6562" y="6315"/>
                  </a:lnTo>
                  <a:lnTo>
                    <a:pt x="6590" y="6307"/>
                  </a:lnTo>
                  <a:lnTo>
                    <a:pt x="6596" y="6305"/>
                  </a:lnTo>
                  <a:lnTo>
                    <a:pt x="6625" y="6298"/>
                  </a:lnTo>
                  <a:lnTo>
                    <a:pt x="6631" y="6297"/>
                  </a:lnTo>
                  <a:lnTo>
                    <a:pt x="6660" y="6291"/>
                  </a:lnTo>
                  <a:lnTo>
                    <a:pt x="6667" y="6289"/>
                  </a:lnTo>
                  <a:lnTo>
                    <a:pt x="6696" y="6284"/>
                  </a:lnTo>
                  <a:lnTo>
                    <a:pt x="6702" y="6283"/>
                  </a:lnTo>
                  <a:lnTo>
                    <a:pt x="6731" y="6280"/>
                  </a:lnTo>
                  <a:lnTo>
                    <a:pt x="6738" y="6279"/>
                  </a:lnTo>
                  <a:lnTo>
                    <a:pt x="6767" y="6276"/>
                  </a:lnTo>
                  <a:lnTo>
                    <a:pt x="6774" y="6276"/>
                  </a:lnTo>
                  <a:lnTo>
                    <a:pt x="6803" y="6274"/>
                  </a:lnTo>
                  <a:lnTo>
                    <a:pt x="6810" y="6274"/>
                  </a:lnTo>
                  <a:lnTo>
                    <a:pt x="6840" y="6273"/>
                  </a:lnTo>
                  <a:lnTo>
                    <a:pt x="6846" y="6273"/>
                  </a:lnTo>
                  <a:lnTo>
                    <a:pt x="6876" y="6274"/>
                  </a:lnTo>
                  <a:lnTo>
                    <a:pt x="6883" y="6274"/>
                  </a:lnTo>
                  <a:lnTo>
                    <a:pt x="6912" y="6276"/>
                  </a:lnTo>
                  <a:lnTo>
                    <a:pt x="6919" y="6276"/>
                  </a:lnTo>
                  <a:lnTo>
                    <a:pt x="6948" y="6279"/>
                  </a:lnTo>
                  <a:lnTo>
                    <a:pt x="6955" y="6280"/>
                  </a:lnTo>
                  <a:lnTo>
                    <a:pt x="6984" y="6283"/>
                  </a:lnTo>
                  <a:lnTo>
                    <a:pt x="6991" y="6284"/>
                  </a:lnTo>
                  <a:lnTo>
                    <a:pt x="7020" y="6289"/>
                  </a:lnTo>
                  <a:lnTo>
                    <a:pt x="7026" y="6291"/>
                  </a:lnTo>
                  <a:lnTo>
                    <a:pt x="7055" y="6297"/>
                  </a:lnTo>
                  <a:lnTo>
                    <a:pt x="7061" y="6298"/>
                  </a:lnTo>
                  <a:lnTo>
                    <a:pt x="7090" y="6305"/>
                  </a:lnTo>
                  <a:lnTo>
                    <a:pt x="7096" y="6307"/>
                  </a:lnTo>
                  <a:lnTo>
                    <a:pt x="7125" y="6315"/>
                  </a:lnTo>
                  <a:lnTo>
                    <a:pt x="7131" y="6317"/>
                  </a:lnTo>
                  <a:lnTo>
                    <a:pt x="7159" y="6326"/>
                  </a:lnTo>
                  <a:lnTo>
                    <a:pt x="7165" y="6329"/>
                  </a:lnTo>
                  <a:lnTo>
                    <a:pt x="7192" y="6339"/>
                  </a:lnTo>
                  <a:lnTo>
                    <a:pt x="7199" y="6341"/>
                  </a:lnTo>
                  <a:lnTo>
                    <a:pt x="7226" y="6352"/>
                  </a:lnTo>
                  <a:lnTo>
                    <a:pt x="7232" y="6355"/>
                  </a:lnTo>
                  <a:lnTo>
                    <a:pt x="7259" y="6367"/>
                  </a:lnTo>
                  <a:lnTo>
                    <a:pt x="7264" y="6370"/>
                  </a:lnTo>
                  <a:lnTo>
                    <a:pt x="7291" y="6383"/>
                  </a:lnTo>
                  <a:lnTo>
                    <a:pt x="7296" y="6386"/>
                  </a:lnTo>
                  <a:lnTo>
                    <a:pt x="7322" y="6401"/>
                  </a:lnTo>
                  <a:lnTo>
                    <a:pt x="7329" y="6404"/>
                  </a:lnTo>
                  <a:lnTo>
                    <a:pt x="7354" y="6420"/>
                  </a:lnTo>
                  <a:lnTo>
                    <a:pt x="7360" y="6423"/>
                  </a:lnTo>
                  <a:lnTo>
                    <a:pt x="7384" y="6440"/>
                  </a:lnTo>
                  <a:lnTo>
                    <a:pt x="7390" y="6443"/>
                  </a:lnTo>
                  <a:lnTo>
                    <a:pt x="7414" y="6460"/>
                  </a:lnTo>
                  <a:lnTo>
                    <a:pt x="7419" y="6464"/>
                  </a:lnTo>
                  <a:lnTo>
                    <a:pt x="7439" y="6479"/>
                  </a:lnTo>
                  <a:lnTo>
                    <a:pt x="7515" y="6450"/>
                  </a:lnTo>
                  <a:lnTo>
                    <a:pt x="7605" y="6414"/>
                  </a:lnTo>
                  <a:lnTo>
                    <a:pt x="7690" y="6376"/>
                  </a:lnTo>
                  <a:lnTo>
                    <a:pt x="7771" y="6338"/>
                  </a:lnTo>
                  <a:lnTo>
                    <a:pt x="7848" y="6298"/>
                  </a:lnTo>
                  <a:lnTo>
                    <a:pt x="7921" y="6258"/>
                  </a:lnTo>
                  <a:lnTo>
                    <a:pt x="7989" y="6217"/>
                  </a:lnTo>
                  <a:lnTo>
                    <a:pt x="8052" y="6176"/>
                  </a:lnTo>
                  <a:lnTo>
                    <a:pt x="8110" y="6135"/>
                  </a:lnTo>
                  <a:lnTo>
                    <a:pt x="8164" y="6093"/>
                  </a:lnTo>
                  <a:lnTo>
                    <a:pt x="8212" y="6052"/>
                  </a:lnTo>
                  <a:lnTo>
                    <a:pt x="8255" y="6011"/>
                  </a:lnTo>
                  <a:lnTo>
                    <a:pt x="8293" y="5970"/>
                  </a:lnTo>
                  <a:lnTo>
                    <a:pt x="8326" y="5931"/>
                  </a:lnTo>
                  <a:lnTo>
                    <a:pt x="8354" y="5892"/>
                  </a:lnTo>
                  <a:lnTo>
                    <a:pt x="8378" y="5855"/>
                  </a:lnTo>
                  <a:lnTo>
                    <a:pt x="8397" y="5819"/>
                  </a:lnTo>
                  <a:lnTo>
                    <a:pt x="8412" y="5785"/>
                  </a:lnTo>
                  <a:lnTo>
                    <a:pt x="8423" y="5752"/>
                  </a:lnTo>
                  <a:lnTo>
                    <a:pt x="8431" y="5720"/>
                  </a:lnTo>
                  <a:close/>
                  <a:moveTo>
                    <a:pt x="6253" y="7273"/>
                  </a:moveTo>
                  <a:lnTo>
                    <a:pt x="6249" y="7274"/>
                  </a:lnTo>
                  <a:lnTo>
                    <a:pt x="6229" y="7276"/>
                  </a:lnTo>
                  <a:lnTo>
                    <a:pt x="6230" y="7284"/>
                  </a:lnTo>
                  <a:lnTo>
                    <a:pt x="6232" y="7307"/>
                  </a:lnTo>
                  <a:lnTo>
                    <a:pt x="6235" y="7330"/>
                  </a:lnTo>
                  <a:lnTo>
                    <a:pt x="6239" y="7352"/>
                  </a:lnTo>
                  <a:lnTo>
                    <a:pt x="6244" y="7375"/>
                  </a:lnTo>
                  <a:lnTo>
                    <a:pt x="6249" y="7397"/>
                  </a:lnTo>
                  <a:lnTo>
                    <a:pt x="6256" y="7419"/>
                  </a:lnTo>
                  <a:lnTo>
                    <a:pt x="6263" y="7441"/>
                  </a:lnTo>
                  <a:lnTo>
                    <a:pt x="6271" y="7463"/>
                  </a:lnTo>
                  <a:lnTo>
                    <a:pt x="6280" y="7484"/>
                  </a:lnTo>
                  <a:lnTo>
                    <a:pt x="6289" y="7505"/>
                  </a:lnTo>
                  <a:lnTo>
                    <a:pt x="6300" y="7525"/>
                  </a:lnTo>
                  <a:lnTo>
                    <a:pt x="6310" y="7545"/>
                  </a:lnTo>
                  <a:lnTo>
                    <a:pt x="6322" y="7565"/>
                  </a:lnTo>
                  <a:lnTo>
                    <a:pt x="6335" y="7584"/>
                  </a:lnTo>
                  <a:lnTo>
                    <a:pt x="6349" y="7603"/>
                  </a:lnTo>
                  <a:lnTo>
                    <a:pt x="6363" y="7622"/>
                  </a:lnTo>
                  <a:lnTo>
                    <a:pt x="6377" y="7639"/>
                  </a:lnTo>
                  <a:lnTo>
                    <a:pt x="6393" y="7656"/>
                  </a:lnTo>
                  <a:lnTo>
                    <a:pt x="6409" y="7673"/>
                  </a:lnTo>
                  <a:lnTo>
                    <a:pt x="6425" y="7689"/>
                  </a:lnTo>
                  <a:lnTo>
                    <a:pt x="6442" y="7704"/>
                  </a:lnTo>
                  <a:lnTo>
                    <a:pt x="6460" y="7719"/>
                  </a:lnTo>
                  <a:lnTo>
                    <a:pt x="6478" y="7733"/>
                  </a:lnTo>
                  <a:lnTo>
                    <a:pt x="6496" y="7746"/>
                  </a:lnTo>
                  <a:lnTo>
                    <a:pt x="6516" y="7758"/>
                  </a:lnTo>
                  <a:lnTo>
                    <a:pt x="6536" y="7771"/>
                  </a:lnTo>
                  <a:lnTo>
                    <a:pt x="6556" y="7782"/>
                  </a:lnTo>
                  <a:lnTo>
                    <a:pt x="6577" y="7792"/>
                  </a:lnTo>
                  <a:lnTo>
                    <a:pt x="6597" y="7802"/>
                  </a:lnTo>
                  <a:lnTo>
                    <a:pt x="6619" y="7811"/>
                  </a:lnTo>
                  <a:lnTo>
                    <a:pt x="6640" y="7819"/>
                  </a:lnTo>
                  <a:lnTo>
                    <a:pt x="6662" y="7826"/>
                  </a:lnTo>
                  <a:lnTo>
                    <a:pt x="6684" y="7832"/>
                  </a:lnTo>
                  <a:lnTo>
                    <a:pt x="6706" y="7838"/>
                  </a:lnTo>
                  <a:lnTo>
                    <a:pt x="6729" y="7842"/>
                  </a:lnTo>
                  <a:lnTo>
                    <a:pt x="6751" y="7846"/>
                  </a:lnTo>
                  <a:lnTo>
                    <a:pt x="6774" y="7849"/>
                  </a:lnTo>
                  <a:lnTo>
                    <a:pt x="6797" y="7851"/>
                  </a:lnTo>
                  <a:lnTo>
                    <a:pt x="6820" y="7853"/>
                  </a:lnTo>
                  <a:lnTo>
                    <a:pt x="6843" y="7853"/>
                  </a:lnTo>
                  <a:lnTo>
                    <a:pt x="6866" y="7853"/>
                  </a:lnTo>
                  <a:lnTo>
                    <a:pt x="6889" y="7851"/>
                  </a:lnTo>
                  <a:lnTo>
                    <a:pt x="6912" y="7849"/>
                  </a:lnTo>
                  <a:lnTo>
                    <a:pt x="6935" y="7846"/>
                  </a:lnTo>
                  <a:lnTo>
                    <a:pt x="6958" y="7842"/>
                  </a:lnTo>
                  <a:lnTo>
                    <a:pt x="6980" y="7838"/>
                  </a:lnTo>
                  <a:lnTo>
                    <a:pt x="7002" y="7832"/>
                  </a:lnTo>
                  <a:lnTo>
                    <a:pt x="7024" y="7826"/>
                  </a:lnTo>
                  <a:lnTo>
                    <a:pt x="7046" y="7819"/>
                  </a:lnTo>
                  <a:lnTo>
                    <a:pt x="7067" y="7811"/>
                  </a:lnTo>
                  <a:lnTo>
                    <a:pt x="7089" y="7802"/>
                  </a:lnTo>
                  <a:lnTo>
                    <a:pt x="7109" y="7792"/>
                  </a:lnTo>
                  <a:lnTo>
                    <a:pt x="7130" y="7782"/>
                  </a:lnTo>
                  <a:lnTo>
                    <a:pt x="7150" y="7771"/>
                  </a:lnTo>
                  <a:lnTo>
                    <a:pt x="7170" y="7758"/>
                  </a:lnTo>
                  <a:lnTo>
                    <a:pt x="7190" y="7746"/>
                  </a:lnTo>
                  <a:lnTo>
                    <a:pt x="7208" y="7733"/>
                  </a:lnTo>
                  <a:lnTo>
                    <a:pt x="7227" y="7719"/>
                  </a:lnTo>
                  <a:lnTo>
                    <a:pt x="7244" y="7704"/>
                  </a:lnTo>
                  <a:lnTo>
                    <a:pt x="7261" y="7689"/>
                  </a:lnTo>
                  <a:lnTo>
                    <a:pt x="7278" y="7673"/>
                  </a:lnTo>
                  <a:lnTo>
                    <a:pt x="7294" y="7656"/>
                  </a:lnTo>
                  <a:lnTo>
                    <a:pt x="7309" y="7639"/>
                  </a:lnTo>
                  <a:lnTo>
                    <a:pt x="7324" y="7622"/>
                  </a:lnTo>
                  <a:lnTo>
                    <a:pt x="7338" y="7603"/>
                  </a:lnTo>
                  <a:lnTo>
                    <a:pt x="7351" y="7585"/>
                  </a:lnTo>
                  <a:lnTo>
                    <a:pt x="7363" y="7565"/>
                  </a:lnTo>
                  <a:lnTo>
                    <a:pt x="7376" y="7545"/>
                  </a:lnTo>
                  <a:lnTo>
                    <a:pt x="7387" y="7525"/>
                  </a:lnTo>
                  <a:lnTo>
                    <a:pt x="7397" y="7504"/>
                  </a:lnTo>
                  <a:lnTo>
                    <a:pt x="7407" y="7484"/>
                  </a:lnTo>
                  <a:lnTo>
                    <a:pt x="7416" y="7462"/>
                  </a:lnTo>
                  <a:lnTo>
                    <a:pt x="7424" y="7441"/>
                  </a:lnTo>
                  <a:lnTo>
                    <a:pt x="7431" y="7419"/>
                  </a:lnTo>
                  <a:lnTo>
                    <a:pt x="7437" y="7397"/>
                  </a:lnTo>
                  <a:lnTo>
                    <a:pt x="7443" y="7375"/>
                  </a:lnTo>
                  <a:lnTo>
                    <a:pt x="7447" y="7353"/>
                  </a:lnTo>
                  <a:lnTo>
                    <a:pt x="7451" y="7330"/>
                  </a:lnTo>
                  <a:lnTo>
                    <a:pt x="7454" y="7307"/>
                  </a:lnTo>
                  <a:lnTo>
                    <a:pt x="7456" y="7284"/>
                  </a:lnTo>
                  <a:lnTo>
                    <a:pt x="7458" y="7261"/>
                  </a:lnTo>
                  <a:lnTo>
                    <a:pt x="7458" y="7238"/>
                  </a:lnTo>
                  <a:lnTo>
                    <a:pt x="7458" y="7215"/>
                  </a:lnTo>
                  <a:lnTo>
                    <a:pt x="7456" y="7192"/>
                  </a:lnTo>
                  <a:lnTo>
                    <a:pt x="7454" y="7169"/>
                  </a:lnTo>
                  <a:lnTo>
                    <a:pt x="7451" y="7146"/>
                  </a:lnTo>
                  <a:lnTo>
                    <a:pt x="7447" y="7124"/>
                  </a:lnTo>
                  <a:lnTo>
                    <a:pt x="7443" y="7101"/>
                  </a:lnTo>
                  <a:lnTo>
                    <a:pt x="7437" y="7079"/>
                  </a:lnTo>
                  <a:lnTo>
                    <a:pt x="7431" y="7057"/>
                  </a:lnTo>
                  <a:lnTo>
                    <a:pt x="7424" y="7035"/>
                  </a:lnTo>
                  <a:lnTo>
                    <a:pt x="7416" y="7016"/>
                  </a:lnTo>
                  <a:lnTo>
                    <a:pt x="7377" y="7029"/>
                  </a:lnTo>
                  <a:lnTo>
                    <a:pt x="7371" y="7030"/>
                  </a:lnTo>
                  <a:lnTo>
                    <a:pt x="7262" y="7063"/>
                  </a:lnTo>
                  <a:lnTo>
                    <a:pt x="7257" y="7065"/>
                  </a:lnTo>
                  <a:lnTo>
                    <a:pt x="7145" y="7096"/>
                  </a:lnTo>
                  <a:lnTo>
                    <a:pt x="7140" y="7097"/>
                  </a:lnTo>
                  <a:lnTo>
                    <a:pt x="7024" y="7127"/>
                  </a:lnTo>
                  <a:lnTo>
                    <a:pt x="7019" y="7128"/>
                  </a:lnTo>
                  <a:lnTo>
                    <a:pt x="6901" y="7156"/>
                  </a:lnTo>
                  <a:lnTo>
                    <a:pt x="6896" y="7157"/>
                  </a:lnTo>
                  <a:lnTo>
                    <a:pt x="6775" y="7184"/>
                  </a:lnTo>
                  <a:lnTo>
                    <a:pt x="6770" y="7185"/>
                  </a:lnTo>
                  <a:lnTo>
                    <a:pt x="6647" y="7209"/>
                  </a:lnTo>
                  <a:lnTo>
                    <a:pt x="6643" y="7210"/>
                  </a:lnTo>
                  <a:lnTo>
                    <a:pt x="6517" y="7232"/>
                  </a:lnTo>
                  <a:lnTo>
                    <a:pt x="6513" y="7233"/>
                  </a:lnTo>
                  <a:lnTo>
                    <a:pt x="6386" y="7254"/>
                  </a:lnTo>
                  <a:lnTo>
                    <a:pt x="6382" y="7254"/>
                  </a:lnTo>
                  <a:lnTo>
                    <a:pt x="6253" y="7273"/>
                  </a:lnTo>
                  <a:close/>
                  <a:moveTo>
                    <a:pt x="6788" y="6669"/>
                  </a:moveTo>
                  <a:lnTo>
                    <a:pt x="6902" y="6642"/>
                  </a:lnTo>
                  <a:lnTo>
                    <a:pt x="6944" y="6631"/>
                  </a:lnTo>
                  <a:lnTo>
                    <a:pt x="6935" y="6630"/>
                  </a:lnTo>
                  <a:lnTo>
                    <a:pt x="6912" y="6627"/>
                  </a:lnTo>
                  <a:lnTo>
                    <a:pt x="6889" y="6625"/>
                  </a:lnTo>
                  <a:lnTo>
                    <a:pt x="6866" y="6623"/>
                  </a:lnTo>
                  <a:lnTo>
                    <a:pt x="6843" y="6623"/>
                  </a:lnTo>
                  <a:lnTo>
                    <a:pt x="6820" y="6623"/>
                  </a:lnTo>
                  <a:lnTo>
                    <a:pt x="6797" y="6625"/>
                  </a:lnTo>
                  <a:lnTo>
                    <a:pt x="6774" y="6627"/>
                  </a:lnTo>
                  <a:lnTo>
                    <a:pt x="6752" y="6630"/>
                  </a:lnTo>
                  <a:lnTo>
                    <a:pt x="6729" y="6634"/>
                  </a:lnTo>
                  <a:lnTo>
                    <a:pt x="6707" y="6639"/>
                  </a:lnTo>
                  <a:lnTo>
                    <a:pt x="6684" y="6644"/>
                  </a:lnTo>
                  <a:lnTo>
                    <a:pt x="6662" y="6651"/>
                  </a:lnTo>
                  <a:lnTo>
                    <a:pt x="6640" y="6658"/>
                  </a:lnTo>
                  <a:lnTo>
                    <a:pt x="6618" y="6666"/>
                  </a:lnTo>
                  <a:lnTo>
                    <a:pt x="6597" y="6675"/>
                  </a:lnTo>
                  <a:lnTo>
                    <a:pt x="6576" y="6684"/>
                  </a:lnTo>
                  <a:lnTo>
                    <a:pt x="6556" y="6695"/>
                  </a:lnTo>
                  <a:lnTo>
                    <a:pt x="6536" y="6705"/>
                  </a:lnTo>
                  <a:lnTo>
                    <a:pt x="6516" y="6717"/>
                  </a:lnTo>
                  <a:lnTo>
                    <a:pt x="6501" y="6727"/>
                  </a:lnTo>
                  <a:lnTo>
                    <a:pt x="6552" y="6718"/>
                  </a:lnTo>
                  <a:lnTo>
                    <a:pt x="6671" y="6695"/>
                  </a:lnTo>
                  <a:lnTo>
                    <a:pt x="6788" y="6669"/>
                  </a:lnTo>
                  <a:close/>
                  <a:moveTo>
                    <a:pt x="2629" y="7030"/>
                  </a:moveTo>
                  <a:lnTo>
                    <a:pt x="2623" y="7029"/>
                  </a:lnTo>
                  <a:lnTo>
                    <a:pt x="2584" y="7016"/>
                  </a:lnTo>
                  <a:lnTo>
                    <a:pt x="2576" y="7035"/>
                  </a:lnTo>
                  <a:lnTo>
                    <a:pt x="2569" y="7057"/>
                  </a:lnTo>
                  <a:lnTo>
                    <a:pt x="2563" y="7079"/>
                  </a:lnTo>
                  <a:lnTo>
                    <a:pt x="2557" y="7101"/>
                  </a:lnTo>
                  <a:lnTo>
                    <a:pt x="2553" y="7124"/>
                  </a:lnTo>
                  <a:lnTo>
                    <a:pt x="2549" y="7146"/>
                  </a:lnTo>
                  <a:lnTo>
                    <a:pt x="2546" y="7169"/>
                  </a:lnTo>
                  <a:lnTo>
                    <a:pt x="2544" y="7192"/>
                  </a:lnTo>
                  <a:lnTo>
                    <a:pt x="2542" y="7215"/>
                  </a:lnTo>
                  <a:lnTo>
                    <a:pt x="2542" y="7238"/>
                  </a:lnTo>
                  <a:lnTo>
                    <a:pt x="2542" y="7261"/>
                  </a:lnTo>
                  <a:lnTo>
                    <a:pt x="2544" y="7284"/>
                  </a:lnTo>
                  <a:lnTo>
                    <a:pt x="2546" y="7307"/>
                  </a:lnTo>
                  <a:lnTo>
                    <a:pt x="2549" y="7330"/>
                  </a:lnTo>
                  <a:lnTo>
                    <a:pt x="2553" y="7353"/>
                  </a:lnTo>
                  <a:lnTo>
                    <a:pt x="2557" y="7375"/>
                  </a:lnTo>
                  <a:lnTo>
                    <a:pt x="2563" y="7397"/>
                  </a:lnTo>
                  <a:lnTo>
                    <a:pt x="2569" y="7419"/>
                  </a:lnTo>
                  <a:lnTo>
                    <a:pt x="2576" y="7441"/>
                  </a:lnTo>
                  <a:lnTo>
                    <a:pt x="2584" y="7462"/>
                  </a:lnTo>
                  <a:lnTo>
                    <a:pt x="2593" y="7484"/>
                  </a:lnTo>
                  <a:lnTo>
                    <a:pt x="2603" y="7504"/>
                  </a:lnTo>
                  <a:lnTo>
                    <a:pt x="2613" y="7525"/>
                  </a:lnTo>
                  <a:lnTo>
                    <a:pt x="2624" y="7545"/>
                  </a:lnTo>
                  <a:lnTo>
                    <a:pt x="2637" y="7565"/>
                  </a:lnTo>
                  <a:lnTo>
                    <a:pt x="2649" y="7585"/>
                  </a:lnTo>
                  <a:lnTo>
                    <a:pt x="2662" y="7603"/>
                  </a:lnTo>
                  <a:lnTo>
                    <a:pt x="2676" y="7622"/>
                  </a:lnTo>
                  <a:lnTo>
                    <a:pt x="2691" y="7639"/>
                  </a:lnTo>
                  <a:lnTo>
                    <a:pt x="2706" y="7656"/>
                  </a:lnTo>
                  <a:lnTo>
                    <a:pt x="2722" y="7673"/>
                  </a:lnTo>
                  <a:lnTo>
                    <a:pt x="2739" y="7689"/>
                  </a:lnTo>
                  <a:lnTo>
                    <a:pt x="2756" y="7704"/>
                  </a:lnTo>
                  <a:lnTo>
                    <a:pt x="2773" y="7719"/>
                  </a:lnTo>
                  <a:lnTo>
                    <a:pt x="2792" y="7733"/>
                  </a:lnTo>
                  <a:lnTo>
                    <a:pt x="2810" y="7746"/>
                  </a:lnTo>
                  <a:lnTo>
                    <a:pt x="2830" y="7758"/>
                  </a:lnTo>
                  <a:lnTo>
                    <a:pt x="2850" y="7771"/>
                  </a:lnTo>
                  <a:lnTo>
                    <a:pt x="2870" y="7782"/>
                  </a:lnTo>
                  <a:lnTo>
                    <a:pt x="2891" y="7792"/>
                  </a:lnTo>
                  <a:lnTo>
                    <a:pt x="2911" y="7802"/>
                  </a:lnTo>
                  <a:lnTo>
                    <a:pt x="2933" y="7811"/>
                  </a:lnTo>
                  <a:lnTo>
                    <a:pt x="2954" y="7819"/>
                  </a:lnTo>
                  <a:lnTo>
                    <a:pt x="2976" y="7826"/>
                  </a:lnTo>
                  <a:lnTo>
                    <a:pt x="2998" y="7832"/>
                  </a:lnTo>
                  <a:lnTo>
                    <a:pt x="3020" y="7838"/>
                  </a:lnTo>
                  <a:lnTo>
                    <a:pt x="3042" y="7842"/>
                  </a:lnTo>
                  <a:lnTo>
                    <a:pt x="3065" y="7846"/>
                  </a:lnTo>
                  <a:lnTo>
                    <a:pt x="3088" y="7849"/>
                  </a:lnTo>
                  <a:lnTo>
                    <a:pt x="3111" y="7851"/>
                  </a:lnTo>
                  <a:lnTo>
                    <a:pt x="3134" y="7853"/>
                  </a:lnTo>
                  <a:lnTo>
                    <a:pt x="3157" y="7853"/>
                  </a:lnTo>
                  <a:lnTo>
                    <a:pt x="3180" y="7853"/>
                  </a:lnTo>
                  <a:lnTo>
                    <a:pt x="3203" y="7851"/>
                  </a:lnTo>
                  <a:lnTo>
                    <a:pt x="3226" y="7849"/>
                  </a:lnTo>
                  <a:lnTo>
                    <a:pt x="3249" y="7846"/>
                  </a:lnTo>
                  <a:lnTo>
                    <a:pt x="3271" y="7842"/>
                  </a:lnTo>
                  <a:lnTo>
                    <a:pt x="3294" y="7838"/>
                  </a:lnTo>
                  <a:lnTo>
                    <a:pt x="3316" y="7832"/>
                  </a:lnTo>
                  <a:lnTo>
                    <a:pt x="3338" y="7826"/>
                  </a:lnTo>
                  <a:lnTo>
                    <a:pt x="3360" y="7819"/>
                  </a:lnTo>
                  <a:lnTo>
                    <a:pt x="3381" y="7811"/>
                  </a:lnTo>
                  <a:lnTo>
                    <a:pt x="3403" y="7802"/>
                  </a:lnTo>
                  <a:lnTo>
                    <a:pt x="3423" y="7792"/>
                  </a:lnTo>
                  <a:lnTo>
                    <a:pt x="3444" y="7782"/>
                  </a:lnTo>
                  <a:lnTo>
                    <a:pt x="3464" y="7771"/>
                  </a:lnTo>
                  <a:lnTo>
                    <a:pt x="3484" y="7758"/>
                  </a:lnTo>
                  <a:lnTo>
                    <a:pt x="3504" y="7746"/>
                  </a:lnTo>
                  <a:lnTo>
                    <a:pt x="3522" y="7733"/>
                  </a:lnTo>
                  <a:lnTo>
                    <a:pt x="3540" y="7719"/>
                  </a:lnTo>
                  <a:lnTo>
                    <a:pt x="3558" y="7704"/>
                  </a:lnTo>
                  <a:lnTo>
                    <a:pt x="3575" y="7689"/>
                  </a:lnTo>
                  <a:lnTo>
                    <a:pt x="3591" y="7673"/>
                  </a:lnTo>
                  <a:lnTo>
                    <a:pt x="3607" y="7656"/>
                  </a:lnTo>
                  <a:lnTo>
                    <a:pt x="3623" y="7639"/>
                  </a:lnTo>
                  <a:lnTo>
                    <a:pt x="3637" y="7622"/>
                  </a:lnTo>
                  <a:lnTo>
                    <a:pt x="3651" y="7603"/>
                  </a:lnTo>
                  <a:lnTo>
                    <a:pt x="3665" y="7584"/>
                  </a:lnTo>
                  <a:lnTo>
                    <a:pt x="3678" y="7565"/>
                  </a:lnTo>
                  <a:lnTo>
                    <a:pt x="3690" y="7545"/>
                  </a:lnTo>
                  <a:lnTo>
                    <a:pt x="3700" y="7525"/>
                  </a:lnTo>
                  <a:lnTo>
                    <a:pt x="3711" y="7505"/>
                  </a:lnTo>
                  <a:lnTo>
                    <a:pt x="3720" y="7484"/>
                  </a:lnTo>
                  <a:lnTo>
                    <a:pt x="3729" y="7463"/>
                  </a:lnTo>
                  <a:lnTo>
                    <a:pt x="3737" y="7441"/>
                  </a:lnTo>
                  <a:lnTo>
                    <a:pt x="3744" y="7419"/>
                  </a:lnTo>
                  <a:lnTo>
                    <a:pt x="3751" y="7397"/>
                  </a:lnTo>
                  <a:lnTo>
                    <a:pt x="3756" y="7375"/>
                  </a:lnTo>
                  <a:lnTo>
                    <a:pt x="3761" y="7352"/>
                  </a:lnTo>
                  <a:lnTo>
                    <a:pt x="3765" y="7330"/>
                  </a:lnTo>
                  <a:lnTo>
                    <a:pt x="3768" y="7307"/>
                  </a:lnTo>
                  <a:lnTo>
                    <a:pt x="3770" y="7284"/>
                  </a:lnTo>
                  <a:lnTo>
                    <a:pt x="3771" y="7276"/>
                  </a:lnTo>
                  <a:lnTo>
                    <a:pt x="3751" y="7274"/>
                  </a:lnTo>
                  <a:lnTo>
                    <a:pt x="3747" y="7273"/>
                  </a:lnTo>
                  <a:lnTo>
                    <a:pt x="3618" y="7254"/>
                  </a:lnTo>
                  <a:lnTo>
                    <a:pt x="3614" y="7254"/>
                  </a:lnTo>
                  <a:lnTo>
                    <a:pt x="3487" y="7233"/>
                  </a:lnTo>
                  <a:lnTo>
                    <a:pt x="3483" y="7232"/>
                  </a:lnTo>
                  <a:lnTo>
                    <a:pt x="3357" y="7210"/>
                  </a:lnTo>
                  <a:lnTo>
                    <a:pt x="3353" y="7209"/>
                  </a:lnTo>
                  <a:lnTo>
                    <a:pt x="3230" y="7185"/>
                  </a:lnTo>
                  <a:lnTo>
                    <a:pt x="3225" y="7184"/>
                  </a:lnTo>
                  <a:lnTo>
                    <a:pt x="3104" y="7157"/>
                  </a:lnTo>
                  <a:lnTo>
                    <a:pt x="3099" y="7156"/>
                  </a:lnTo>
                  <a:lnTo>
                    <a:pt x="2981" y="7128"/>
                  </a:lnTo>
                  <a:lnTo>
                    <a:pt x="2976" y="7127"/>
                  </a:lnTo>
                  <a:lnTo>
                    <a:pt x="2860" y="7097"/>
                  </a:lnTo>
                  <a:lnTo>
                    <a:pt x="2855" y="7096"/>
                  </a:lnTo>
                  <a:lnTo>
                    <a:pt x="2743" y="7065"/>
                  </a:lnTo>
                  <a:lnTo>
                    <a:pt x="2738" y="7063"/>
                  </a:lnTo>
                  <a:lnTo>
                    <a:pt x="2629" y="7030"/>
                  </a:lnTo>
                  <a:close/>
                  <a:moveTo>
                    <a:pt x="3329" y="6695"/>
                  </a:moveTo>
                  <a:lnTo>
                    <a:pt x="3448" y="6718"/>
                  </a:lnTo>
                  <a:lnTo>
                    <a:pt x="3499" y="6727"/>
                  </a:lnTo>
                  <a:lnTo>
                    <a:pt x="3484" y="6717"/>
                  </a:lnTo>
                  <a:lnTo>
                    <a:pt x="3464" y="6705"/>
                  </a:lnTo>
                  <a:lnTo>
                    <a:pt x="3444" y="6695"/>
                  </a:lnTo>
                  <a:lnTo>
                    <a:pt x="3424" y="6684"/>
                  </a:lnTo>
                  <a:lnTo>
                    <a:pt x="3403" y="6675"/>
                  </a:lnTo>
                  <a:lnTo>
                    <a:pt x="3382" y="6666"/>
                  </a:lnTo>
                  <a:lnTo>
                    <a:pt x="3360" y="6658"/>
                  </a:lnTo>
                  <a:lnTo>
                    <a:pt x="3338" y="6651"/>
                  </a:lnTo>
                  <a:lnTo>
                    <a:pt x="3316" y="6644"/>
                  </a:lnTo>
                  <a:lnTo>
                    <a:pt x="3293" y="6639"/>
                  </a:lnTo>
                  <a:lnTo>
                    <a:pt x="3271" y="6634"/>
                  </a:lnTo>
                  <a:lnTo>
                    <a:pt x="3248" y="6630"/>
                  </a:lnTo>
                  <a:lnTo>
                    <a:pt x="3226" y="6627"/>
                  </a:lnTo>
                  <a:lnTo>
                    <a:pt x="3203" y="6625"/>
                  </a:lnTo>
                  <a:lnTo>
                    <a:pt x="3180" y="6623"/>
                  </a:lnTo>
                  <a:lnTo>
                    <a:pt x="3157" y="6623"/>
                  </a:lnTo>
                  <a:lnTo>
                    <a:pt x="3134" y="6623"/>
                  </a:lnTo>
                  <a:lnTo>
                    <a:pt x="3111" y="6625"/>
                  </a:lnTo>
                  <a:lnTo>
                    <a:pt x="3088" y="6627"/>
                  </a:lnTo>
                  <a:lnTo>
                    <a:pt x="3065" y="6630"/>
                  </a:lnTo>
                  <a:lnTo>
                    <a:pt x="3056" y="6631"/>
                  </a:lnTo>
                  <a:lnTo>
                    <a:pt x="3098" y="6642"/>
                  </a:lnTo>
                  <a:lnTo>
                    <a:pt x="3212" y="6669"/>
                  </a:lnTo>
                  <a:lnTo>
                    <a:pt x="3329" y="6695"/>
                  </a:lnTo>
                  <a:close/>
                  <a:moveTo>
                    <a:pt x="2453" y="3861"/>
                  </a:moveTo>
                  <a:lnTo>
                    <a:pt x="2455" y="3838"/>
                  </a:lnTo>
                  <a:lnTo>
                    <a:pt x="2455" y="3815"/>
                  </a:lnTo>
                  <a:lnTo>
                    <a:pt x="2455" y="3792"/>
                  </a:lnTo>
                  <a:lnTo>
                    <a:pt x="2453" y="3769"/>
                  </a:lnTo>
                  <a:lnTo>
                    <a:pt x="2451" y="3746"/>
                  </a:lnTo>
                  <a:lnTo>
                    <a:pt x="2448" y="3723"/>
                  </a:lnTo>
                  <a:lnTo>
                    <a:pt x="2444" y="3701"/>
                  </a:lnTo>
                  <a:lnTo>
                    <a:pt x="2439" y="3678"/>
                  </a:lnTo>
                  <a:lnTo>
                    <a:pt x="2434" y="3656"/>
                  </a:lnTo>
                  <a:lnTo>
                    <a:pt x="2427" y="3634"/>
                  </a:lnTo>
                  <a:lnTo>
                    <a:pt x="2420" y="3612"/>
                  </a:lnTo>
                  <a:lnTo>
                    <a:pt x="2412" y="3590"/>
                  </a:lnTo>
                  <a:lnTo>
                    <a:pt x="2403" y="3569"/>
                  </a:lnTo>
                  <a:lnTo>
                    <a:pt x="2394" y="3548"/>
                  </a:lnTo>
                  <a:lnTo>
                    <a:pt x="2383" y="3528"/>
                  </a:lnTo>
                  <a:lnTo>
                    <a:pt x="2372" y="3507"/>
                  </a:lnTo>
                  <a:lnTo>
                    <a:pt x="2360" y="3488"/>
                  </a:lnTo>
                  <a:lnTo>
                    <a:pt x="2348" y="3468"/>
                  </a:lnTo>
                  <a:lnTo>
                    <a:pt x="2335" y="3450"/>
                  </a:lnTo>
                  <a:lnTo>
                    <a:pt x="2321" y="3431"/>
                  </a:lnTo>
                  <a:lnTo>
                    <a:pt x="2306" y="3414"/>
                  </a:lnTo>
                  <a:lnTo>
                    <a:pt x="2291" y="3397"/>
                  </a:lnTo>
                  <a:lnTo>
                    <a:pt x="2275" y="3380"/>
                  </a:lnTo>
                  <a:lnTo>
                    <a:pt x="2258" y="3364"/>
                  </a:lnTo>
                  <a:lnTo>
                    <a:pt x="2241" y="3349"/>
                  </a:lnTo>
                  <a:lnTo>
                    <a:pt x="2224" y="3334"/>
                  </a:lnTo>
                  <a:lnTo>
                    <a:pt x="2205" y="3320"/>
                  </a:lnTo>
                  <a:lnTo>
                    <a:pt x="2187" y="3307"/>
                  </a:lnTo>
                  <a:lnTo>
                    <a:pt x="2167" y="3295"/>
                  </a:lnTo>
                  <a:lnTo>
                    <a:pt x="2148" y="3283"/>
                  </a:lnTo>
                  <a:lnTo>
                    <a:pt x="2127" y="3272"/>
                  </a:lnTo>
                  <a:lnTo>
                    <a:pt x="2107" y="3261"/>
                  </a:lnTo>
                  <a:lnTo>
                    <a:pt x="2086" y="3252"/>
                  </a:lnTo>
                  <a:lnTo>
                    <a:pt x="2065" y="3243"/>
                  </a:lnTo>
                  <a:lnTo>
                    <a:pt x="2043" y="3235"/>
                  </a:lnTo>
                  <a:lnTo>
                    <a:pt x="2021" y="3228"/>
                  </a:lnTo>
                  <a:lnTo>
                    <a:pt x="1999" y="3221"/>
                  </a:lnTo>
                  <a:lnTo>
                    <a:pt x="1977" y="3216"/>
                  </a:lnTo>
                  <a:lnTo>
                    <a:pt x="1954" y="3211"/>
                  </a:lnTo>
                  <a:lnTo>
                    <a:pt x="1932" y="3207"/>
                  </a:lnTo>
                  <a:lnTo>
                    <a:pt x="1909" y="3204"/>
                  </a:lnTo>
                  <a:lnTo>
                    <a:pt x="1886" y="3202"/>
                  </a:lnTo>
                  <a:lnTo>
                    <a:pt x="1863" y="3200"/>
                  </a:lnTo>
                  <a:lnTo>
                    <a:pt x="1840" y="3200"/>
                  </a:lnTo>
                  <a:lnTo>
                    <a:pt x="1817" y="3200"/>
                  </a:lnTo>
                  <a:lnTo>
                    <a:pt x="1794" y="3202"/>
                  </a:lnTo>
                  <a:lnTo>
                    <a:pt x="1771" y="3204"/>
                  </a:lnTo>
                  <a:lnTo>
                    <a:pt x="1748" y="3207"/>
                  </a:lnTo>
                  <a:lnTo>
                    <a:pt x="1726" y="3211"/>
                  </a:lnTo>
                  <a:lnTo>
                    <a:pt x="1703" y="3216"/>
                  </a:lnTo>
                  <a:lnTo>
                    <a:pt x="1681" y="3221"/>
                  </a:lnTo>
                  <a:lnTo>
                    <a:pt x="1659" y="3228"/>
                  </a:lnTo>
                  <a:lnTo>
                    <a:pt x="1637" y="3235"/>
                  </a:lnTo>
                  <a:lnTo>
                    <a:pt x="1615" y="3243"/>
                  </a:lnTo>
                  <a:lnTo>
                    <a:pt x="1594" y="3252"/>
                  </a:lnTo>
                  <a:lnTo>
                    <a:pt x="1573" y="3261"/>
                  </a:lnTo>
                  <a:lnTo>
                    <a:pt x="1553" y="3272"/>
                  </a:lnTo>
                  <a:lnTo>
                    <a:pt x="1532" y="3283"/>
                  </a:lnTo>
                  <a:lnTo>
                    <a:pt x="1513" y="3295"/>
                  </a:lnTo>
                  <a:lnTo>
                    <a:pt x="1493" y="3307"/>
                  </a:lnTo>
                  <a:lnTo>
                    <a:pt x="1475" y="3320"/>
                  </a:lnTo>
                  <a:lnTo>
                    <a:pt x="1456" y="3334"/>
                  </a:lnTo>
                  <a:lnTo>
                    <a:pt x="1439" y="3349"/>
                  </a:lnTo>
                  <a:lnTo>
                    <a:pt x="1422" y="3364"/>
                  </a:lnTo>
                  <a:lnTo>
                    <a:pt x="1405" y="3380"/>
                  </a:lnTo>
                  <a:lnTo>
                    <a:pt x="1389" y="3397"/>
                  </a:lnTo>
                  <a:lnTo>
                    <a:pt x="1374" y="3414"/>
                  </a:lnTo>
                  <a:lnTo>
                    <a:pt x="1359" y="3431"/>
                  </a:lnTo>
                  <a:lnTo>
                    <a:pt x="1345" y="3450"/>
                  </a:lnTo>
                  <a:lnTo>
                    <a:pt x="1332" y="3468"/>
                  </a:lnTo>
                  <a:lnTo>
                    <a:pt x="1320" y="3488"/>
                  </a:lnTo>
                  <a:lnTo>
                    <a:pt x="1308" y="3507"/>
                  </a:lnTo>
                  <a:lnTo>
                    <a:pt x="1297" y="3528"/>
                  </a:lnTo>
                  <a:lnTo>
                    <a:pt x="1286" y="3548"/>
                  </a:lnTo>
                  <a:lnTo>
                    <a:pt x="1277" y="3569"/>
                  </a:lnTo>
                  <a:lnTo>
                    <a:pt x="1268" y="3590"/>
                  </a:lnTo>
                  <a:lnTo>
                    <a:pt x="1260" y="3612"/>
                  </a:lnTo>
                  <a:lnTo>
                    <a:pt x="1253" y="3634"/>
                  </a:lnTo>
                  <a:lnTo>
                    <a:pt x="1246" y="3656"/>
                  </a:lnTo>
                  <a:lnTo>
                    <a:pt x="1241" y="3678"/>
                  </a:lnTo>
                  <a:lnTo>
                    <a:pt x="1236" y="3701"/>
                  </a:lnTo>
                  <a:lnTo>
                    <a:pt x="1232" y="3723"/>
                  </a:lnTo>
                  <a:lnTo>
                    <a:pt x="1229" y="3746"/>
                  </a:lnTo>
                  <a:lnTo>
                    <a:pt x="1227" y="3769"/>
                  </a:lnTo>
                  <a:lnTo>
                    <a:pt x="1225" y="3792"/>
                  </a:lnTo>
                  <a:lnTo>
                    <a:pt x="1225" y="3815"/>
                  </a:lnTo>
                  <a:lnTo>
                    <a:pt x="1225" y="3838"/>
                  </a:lnTo>
                  <a:lnTo>
                    <a:pt x="1227" y="3861"/>
                  </a:lnTo>
                  <a:lnTo>
                    <a:pt x="1229" y="3884"/>
                  </a:lnTo>
                  <a:lnTo>
                    <a:pt x="1232" y="3907"/>
                  </a:lnTo>
                  <a:lnTo>
                    <a:pt x="1236" y="3929"/>
                  </a:lnTo>
                  <a:lnTo>
                    <a:pt x="1241" y="3952"/>
                  </a:lnTo>
                  <a:lnTo>
                    <a:pt x="1246" y="3974"/>
                  </a:lnTo>
                  <a:lnTo>
                    <a:pt x="1253" y="3996"/>
                  </a:lnTo>
                  <a:lnTo>
                    <a:pt x="1260" y="4018"/>
                  </a:lnTo>
                  <a:lnTo>
                    <a:pt x="1268" y="4040"/>
                  </a:lnTo>
                  <a:lnTo>
                    <a:pt x="1277" y="4061"/>
                  </a:lnTo>
                  <a:lnTo>
                    <a:pt x="1286" y="4082"/>
                  </a:lnTo>
                  <a:lnTo>
                    <a:pt x="1297" y="4102"/>
                  </a:lnTo>
                  <a:lnTo>
                    <a:pt x="1308" y="4123"/>
                  </a:lnTo>
                  <a:lnTo>
                    <a:pt x="1320" y="4142"/>
                  </a:lnTo>
                  <a:lnTo>
                    <a:pt x="1332" y="4162"/>
                  </a:lnTo>
                  <a:lnTo>
                    <a:pt x="1345" y="4180"/>
                  </a:lnTo>
                  <a:lnTo>
                    <a:pt x="1359" y="4199"/>
                  </a:lnTo>
                  <a:lnTo>
                    <a:pt x="1374" y="4216"/>
                  </a:lnTo>
                  <a:lnTo>
                    <a:pt x="1389" y="4233"/>
                  </a:lnTo>
                  <a:lnTo>
                    <a:pt x="1405" y="4250"/>
                  </a:lnTo>
                  <a:lnTo>
                    <a:pt x="1422" y="4266"/>
                  </a:lnTo>
                  <a:lnTo>
                    <a:pt x="1439" y="4281"/>
                  </a:lnTo>
                  <a:lnTo>
                    <a:pt x="1456" y="4296"/>
                  </a:lnTo>
                  <a:lnTo>
                    <a:pt x="1475" y="4310"/>
                  </a:lnTo>
                  <a:lnTo>
                    <a:pt x="1493" y="4323"/>
                  </a:lnTo>
                  <a:lnTo>
                    <a:pt x="1513" y="4335"/>
                  </a:lnTo>
                  <a:lnTo>
                    <a:pt x="1532" y="4347"/>
                  </a:lnTo>
                  <a:lnTo>
                    <a:pt x="1553" y="4358"/>
                  </a:lnTo>
                  <a:lnTo>
                    <a:pt x="1573" y="4369"/>
                  </a:lnTo>
                  <a:lnTo>
                    <a:pt x="1594" y="4378"/>
                  </a:lnTo>
                  <a:lnTo>
                    <a:pt x="1615" y="4387"/>
                  </a:lnTo>
                  <a:lnTo>
                    <a:pt x="1637" y="4395"/>
                  </a:lnTo>
                  <a:lnTo>
                    <a:pt x="1659" y="4402"/>
                  </a:lnTo>
                  <a:lnTo>
                    <a:pt x="1681" y="4409"/>
                  </a:lnTo>
                  <a:lnTo>
                    <a:pt x="1703" y="4414"/>
                  </a:lnTo>
                  <a:lnTo>
                    <a:pt x="1726" y="4419"/>
                  </a:lnTo>
                  <a:lnTo>
                    <a:pt x="1748" y="4423"/>
                  </a:lnTo>
                  <a:lnTo>
                    <a:pt x="1771" y="4426"/>
                  </a:lnTo>
                  <a:lnTo>
                    <a:pt x="1794" y="4428"/>
                  </a:lnTo>
                  <a:lnTo>
                    <a:pt x="1817" y="4430"/>
                  </a:lnTo>
                  <a:lnTo>
                    <a:pt x="1840" y="4430"/>
                  </a:lnTo>
                  <a:lnTo>
                    <a:pt x="1863" y="4430"/>
                  </a:lnTo>
                  <a:lnTo>
                    <a:pt x="1886" y="4428"/>
                  </a:lnTo>
                  <a:lnTo>
                    <a:pt x="1909" y="4426"/>
                  </a:lnTo>
                  <a:lnTo>
                    <a:pt x="1932" y="4423"/>
                  </a:lnTo>
                  <a:lnTo>
                    <a:pt x="1954" y="4419"/>
                  </a:lnTo>
                  <a:lnTo>
                    <a:pt x="1977" y="4414"/>
                  </a:lnTo>
                  <a:lnTo>
                    <a:pt x="1999" y="4409"/>
                  </a:lnTo>
                  <a:lnTo>
                    <a:pt x="2021" y="4402"/>
                  </a:lnTo>
                  <a:lnTo>
                    <a:pt x="2043" y="4395"/>
                  </a:lnTo>
                  <a:lnTo>
                    <a:pt x="2065" y="4387"/>
                  </a:lnTo>
                  <a:lnTo>
                    <a:pt x="2086" y="4378"/>
                  </a:lnTo>
                  <a:lnTo>
                    <a:pt x="2107" y="4369"/>
                  </a:lnTo>
                  <a:lnTo>
                    <a:pt x="2127" y="4358"/>
                  </a:lnTo>
                  <a:lnTo>
                    <a:pt x="2148" y="4347"/>
                  </a:lnTo>
                  <a:lnTo>
                    <a:pt x="2167" y="4335"/>
                  </a:lnTo>
                  <a:lnTo>
                    <a:pt x="2187" y="4323"/>
                  </a:lnTo>
                  <a:lnTo>
                    <a:pt x="2205" y="4310"/>
                  </a:lnTo>
                  <a:lnTo>
                    <a:pt x="2224" y="4296"/>
                  </a:lnTo>
                  <a:lnTo>
                    <a:pt x="2241" y="4281"/>
                  </a:lnTo>
                  <a:lnTo>
                    <a:pt x="2258" y="4266"/>
                  </a:lnTo>
                  <a:lnTo>
                    <a:pt x="2275" y="4250"/>
                  </a:lnTo>
                  <a:lnTo>
                    <a:pt x="2291" y="4233"/>
                  </a:lnTo>
                  <a:lnTo>
                    <a:pt x="2306" y="4216"/>
                  </a:lnTo>
                  <a:lnTo>
                    <a:pt x="2321" y="4199"/>
                  </a:lnTo>
                  <a:lnTo>
                    <a:pt x="2335" y="4180"/>
                  </a:lnTo>
                  <a:lnTo>
                    <a:pt x="2348" y="4162"/>
                  </a:lnTo>
                  <a:lnTo>
                    <a:pt x="2360" y="4142"/>
                  </a:lnTo>
                  <a:lnTo>
                    <a:pt x="2372" y="4123"/>
                  </a:lnTo>
                  <a:lnTo>
                    <a:pt x="2383" y="4102"/>
                  </a:lnTo>
                  <a:lnTo>
                    <a:pt x="2394" y="4082"/>
                  </a:lnTo>
                  <a:lnTo>
                    <a:pt x="2403" y="4061"/>
                  </a:lnTo>
                  <a:lnTo>
                    <a:pt x="2412" y="4040"/>
                  </a:lnTo>
                  <a:lnTo>
                    <a:pt x="2420" y="4018"/>
                  </a:lnTo>
                  <a:lnTo>
                    <a:pt x="2427" y="3996"/>
                  </a:lnTo>
                  <a:lnTo>
                    <a:pt x="2434" y="3974"/>
                  </a:lnTo>
                  <a:lnTo>
                    <a:pt x="2439" y="3952"/>
                  </a:lnTo>
                  <a:lnTo>
                    <a:pt x="2444" y="3929"/>
                  </a:lnTo>
                  <a:lnTo>
                    <a:pt x="2448" y="3907"/>
                  </a:lnTo>
                  <a:lnTo>
                    <a:pt x="2451" y="3884"/>
                  </a:lnTo>
                  <a:lnTo>
                    <a:pt x="2453" y="386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7" name="Google Shape;257;p4"/>
          <p:cNvGrpSpPr/>
          <p:nvPr/>
        </p:nvGrpSpPr>
        <p:grpSpPr>
          <a:xfrm>
            <a:off x="1869633" y="2677838"/>
            <a:ext cx="589280" cy="589280"/>
            <a:chOff x="1869633" y="2677838"/>
            <a:chExt cx="589280" cy="589280"/>
          </a:xfrm>
        </p:grpSpPr>
        <p:sp>
          <p:nvSpPr>
            <p:cNvPr id="258" name="Google Shape;258;p4"/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41" y="4154"/>
                  </a:moveTo>
                  <a:lnTo>
                    <a:pt x="5705" y="4436"/>
                  </a:lnTo>
                  <a:lnTo>
                    <a:pt x="6241" y="4718"/>
                  </a:lnTo>
                  <a:lnTo>
                    <a:pt x="6072" y="5113"/>
                  </a:lnTo>
                  <a:lnTo>
                    <a:pt x="5494" y="4929"/>
                  </a:lnTo>
                  <a:lnTo>
                    <a:pt x="5677" y="5508"/>
                  </a:lnTo>
                  <a:lnTo>
                    <a:pt x="5282" y="5677"/>
                  </a:lnTo>
                  <a:lnTo>
                    <a:pt x="5000" y="5141"/>
                  </a:lnTo>
                  <a:lnTo>
                    <a:pt x="4718" y="5677"/>
                  </a:lnTo>
                  <a:lnTo>
                    <a:pt x="4323" y="5508"/>
                  </a:lnTo>
                  <a:lnTo>
                    <a:pt x="4506" y="4929"/>
                  </a:lnTo>
                  <a:lnTo>
                    <a:pt x="3928" y="5113"/>
                  </a:lnTo>
                  <a:lnTo>
                    <a:pt x="3759" y="4718"/>
                  </a:lnTo>
                  <a:lnTo>
                    <a:pt x="4295" y="4436"/>
                  </a:lnTo>
                  <a:lnTo>
                    <a:pt x="3759" y="4154"/>
                  </a:lnTo>
                  <a:lnTo>
                    <a:pt x="3928" y="3759"/>
                  </a:lnTo>
                  <a:lnTo>
                    <a:pt x="4506" y="3942"/>
                  </a:lnTo>
                  <a:lnTo>
                    <a:pt x="4323" y="3364"/>
                  </a:lnTo>
                  <a:lnTo>
                    <a:pt x="4718" y="3194"/>
                  </a:lnTo>
                  <a:lnTo>
                    <a:pt x="5000" y="3730"/>
                  </a:lnTo>
                  <a:lnTo>
                    <a:pt x="5282" y="3194"/>
                  </a:lnTo>
                  <a:lnTo>
                    <a:pt x="5677" y="3364"/>
                  </a:lnTo>
                  <a:lnTo>
                    <a:pt x="5494" y="3942"/>
                  </a:lnTo>
                  <a:lnTo>
                    <a:pt x="6072" y="3759"/>
                  </a:lnTo>
                  <a:lnTo>
                    <a:pt x="6241" y="4154"/>
                  </a:lnTo>
                  <a:close/>
                  <a:moveTo>
                    <a:pt x="5367" y="4450"/>
                  </a:moveTo>
                  <a:lnTo>
                    <a:pt x="5367" y="4436"/>
                  </a:lnTo>
                  <a:lnTo>
                    <a:pt x="5367" y="4422"/>
                  </a:lnTo>
                  <a:lnTo>
                    <a:pt x="5366" y="4408"/>
                  </a:lnTo>
                  <a:lnTo>
                    <a:pt x="5365" y="4395"/>
                  </a:lnTo>
                  <a:lnTo>
                    <a:pt x="5363" y="4381"/>
                  </a:lnTo>
                  <a:lnTo>
                    <a:pt x="5361" y="4367"/>
                  </a:lnTo>
                  <a:lnTo>
                    <a:pt x="5358" y="4354"/>
                  </a:lnTo>
                  <a:lnTo>
                    <a:pt x="5354" y="4341"/>
                  </a:lnTo>
                  <a:lnTo>
                    <a:pt x="5351" y="4327"/>
                  </a:lnTo>
                  <a:lnTo>
                    <a:pt x="5346" y="4314"/>
                  </a:lnTo>
                  <a:lnTo>
                    <a:pt x="5342" y="4302"/>
                  </a:lnTo>
                  <a:lnTo>
                    <a:pt x="5336" y="4289"/>
                  </a:lnTo>
                  <a:lnTo>
                    <a:pt x="5331" y="4276"/>
                  </a:lnTo>
                  <a:lnTo>
                    <a:pt x="5325" y="4264"/>
                  </a:lnTo>
                  <a:lnTo>
                    <a:pt x="5318" y="4252"/>
                  </a:lnTo>
                  <a:lnTo>
                    <a:pt x="5311" y="4240"/>
                  </a:lnTo>
                  <a:lnTo>
                    <a:pt x="5303" y="4229"/>
                  </a:lnTo>
                  <a:lnTo>
                    <a:pt x="5295" y="4218"/>
                  </a:lnTo>
                  <a:lnTo>
                    <a:pt x="5287" y="4207"/>
                  </a:lnTo>
                  <a:lnTo>
                    <a:pt x="5278" y="4196"/>
                  </a:lnTo>
                  <a:lnTo>
                    <a:pt x="5269" y="4186"/>
                  </a:lnTo>
                  <a:lnTo>
                    <a:pt x="5259" y="4176"/>
                  </a:lnTo>
                  <a:lnTo>
                    <a:pt x="5249" y="4167"/>
                  </a:lnTo>
                  <a:lnTo>
                    <a:pt x="5239" y="4158"/>
                  </a:lnTo>
                  <a:lnTo>
                    <a:pt x="5228" y="4149"/>
                  </a:lnTo>
                  <a:lnTo>
                    <a:pt x="5218" y="4141"/>
                  </a:lnTo>
                  <a:lnTo>
                    <a:pt x="5206" y="4133"/>
                  </a:lnTo>
                  <a:lnTo>
                    <a:pt x="5195" y="4125"/>
                  </a:lnTo>
                  <a:lnTo>
                    <a:pt x="5183" y="4118"/>
                  </a:lnTo>
                  <a:lnTo>
                    <a:pt x="5171" y="4111"/>
                  </a:lnTo>
                  <a:lnTo>
                    <a:pt x="5159" y="4105"/>
                  </a:lnTo>
                  <a:lnTo>
                    <a:pt x="5146" y="4100"/>
                  </a:lnTo>
                  <a:lnTo>
                    <a:pt x="5134" y="4094"/>
                  </a:lnTo>
                  <a:lnTo>
                    <a:pt x="5121" y="4090"/>
                  </a:lnTo>
                  <a:lnTo>
                    <a:pt x="5108" y="4085"/>
                  </a:lnTo>
                  <a:lnTo>
                    <a:pt x="5095" y="4082"/>
                  </a:lnTo>
                  <a:lnTo>
                    <a:pt x="5082" y="4078"/>
                  </a:lnTo>
                  <a:lnTo>
                    <a:pt x="5068" y="4075"/>
                  </a:lnTo>
                  <a:lnTo>
                    <a:pt x="5055" y="4073"/>
                  </a:lnTo>
                  <a:lnTo>
                    <a:pt x="5041" y="4071"/>
                  </a:lnTo>
                  <a:lnTo>
                    <a:pt x="5027" y="4070"/>
                  </a:lnTo>
                  <a:lnTo>
                    <a:pt x="5014" y="4069"/>
                  </a:lnTo>
                  <a:lnTo>
                    <a:pt x="5000" y="4069"/>
                  </a:lnTo>
                  <a:lnTo>
                    <a:pt x="4986" y="4069"/>
                  </a:lnTo>
                  <a:lnTo>
                    <a:pt x="4973" y="4070"/>
                  </a:lnTo>
                  <a:lnTo>
                    <a:pt x="4959" y="4071"/>
                  </a:lnTo>
                  <a:lnTo>
                    <a:pt x="4945" y="4073"/>
                  </a:lnTo>
                  <a:lnTo>
                    <a:pt x="4932" y="4075"/>
                  </a:lnTo>
                  <a:lnTo>
                    <a:pt x="4918" y="4078"/>
                  </a:lnTo>
                  <a:lnTo>
                    <a:pt x="4905" y="4082"/>
                  </a:lnTo>
                  <a:lnTo>
                    <a:pt x="4892" y="4085"/>
                  </a:lnTo>
                  <a:lnTo>
                    <a:pt x="4879" y="4090"/>
                  </a:lnTo>
                  <a:lnTo>
                    <a:pt x="4866" y="4094"/>
                  </a:lnTo>
                  <a:lnTo>
                    <a:pt x="4854" y="4100"/>
                  </a:lnTo>
                  <a:lnTo>
                    <a:pt x="4841" y="4105"/>
                  </a:lnTo>
                  <a:lnTo>
                    <a:pt x="4829" y="4111"/>
                  </a:lnTo>
                  <a:lnTo>
                    <a:pt x="4817" y="4118"/>
                  </a:lnTo>
                  <a:lnTo>
                    <a:pt x="4805" y="4125"/>
                  </a:lnTo>
                  <a:lnTo>
                    <a:pt x="4794" y="4133"/>
                  </a:lnTo>
                  <a:lnTo>
                    <a:pt x="4782" y="4141"/>
                  </a:lnTo>
                  <a:lnTo>
                    <a:pt x="4772" y="4149"/>
                  </a:lnTo>
                  <a:lnTo>
                    <a:pt x="4761" y="4158"/>
                  </a:lnTo>
                  <a:lnTo>
                    <a:pt x="4751" y="4167"/>
                  </a:lnTo>
                  <a:lnTo>
                    <a:pt x="4741" y="4176"/>
                  </a:lnTo>
                  <a:lnTo>
                    <a:pt x="4731" y="4186"/>
                  </a:lnTo>
                  <a:lnTo>
                    <a:pt x="4722" y="4196"/>
                  </a:lnTo>
                  <a:lnTo>
                    <a:pt x="4713" y="4207"/>
                  </a:lnTo>
                  <a:lnTo>
                    <a:pt x="4705" y="4218"/>
                  </a:lnTo>
                  <a:lnTo>
                    <a:pt x="4697" y="4229"/>
                  </a:lnTo>
                  <a:lnTo>
                    <a:pt x="4689" y="4240"/>
                  </a:lnTo>
                  <a:lnTo>
                    <a:pt x="4682" y="4252"/>
                  </a:lnTo>
                  <a:lnTo>
                    <a:pt x="4675" y="4264"/>
                  </a:lnTo>
                  <a:lnTo>
                    <a:pt x="4669" y="4276"/>
                  </a:lnTo>
                  <a:lnTo>
                    <a:pt x="4664" y="4289"/>
                  </a:lnTo>
                  <a:lnTo>
                    <a:pt x="4658" y="4302"/>
                  </a:lnTo>
                  <a:lnTo>
                    <a:pt x="4654" y="4314"/>
                  </a:lnTo>
                  <a:lnTo>
                    <a:pt x="4649" y="4327"/>
                  </a:lnTo>
                  <a:lnTo>
                    <a:pt x="4646" y="4341"/>
                  </a:lnTo>
                  <a:lnTo>
                    <a:pt x="4642" y="4354"/>
                  </a:lnTo>
                  <a:lnTo>
                    <a:pt x="4639" y="4367"/>
                  </a:lnTo>
                  <a:lnTo>
                    <a:pt x="4637" y="4381"/>
                  </a:lnTo>
                  <a:lnTo>
                    <a:pt x="4635" y="4395"/>
                  </a:lnTo>
                  <a:lnTo>
                    <a:pt x="4634" y="4408"/>
                  </a:lnTo>
                  <a:lnTo>
                    <a:pt x="4633" y="4422"/>
                  </a:lnTo>
                  <a:lnTo>
                    <a:pt x="4633" y="4436"/>
                  </a:lnTo>
                  <a:lnTo>
                    <a:pt x="4633" y="4450"/>
                  </a:lnTo>
                  <a:lnTo>
                    <a:pt x="4634" y="4463"/>
                  </a:lnTo>
                  <a:lnTo>
                    <a:pt x="4635" y="4477"/>
                  </a:lnTo>
                  <a:lnTo>
                    <a:pt x="4637" y="4490"/>
                  </a:lnTo>
                  <a:lnTo>
                    <a:pt x="4639" y="4504"/>
                  </a:lnTo>
                  <a:lnTo>
                    <a:pt x="4642" y="4517"/>
                  </a:lnTo>
                  <a:lnTo>
                    <a:pt x="4646" y="4531"/>
                  </a:lnTo>
                  <a:lnTo>
                    <a:pt x="4649" y="4544"/>
                  </a:lnTo>
                  <a:lnTo>
                    <a:pt x="4654" y="4557"/>
                  </a:lnTo>
                  <a:lnTo>
                    <a:pt x="4658" y="4569"/>
                  </a:lnTo>
                  <a:lnTo>
                    <a:pt x="4664" y="4582"/>
                  </a:lnTo>
                  <a:lnTo>
                    <a:pt x="4669" y="4595"/>
                  </a:lnTo>
                  <a:lnTo>
                    <a:pt x="4675" y="4607"/>
                  </a:lnTo>
                  <a:lnTo>
                    <a:pt x="4682" y="4619"/>
                  </a:lnTo>
                  <a:lnTo>
                    <a:pt x="4689" y="4631"/>
                  </a:lnTo>
                  <a:lnTo>
                    <a:pt x="4697" y="4642"/>
                  </a:lnTo>
                  <a:lnTo>
                    <a:pt x="4705" y="4654"/>
                  </a:lnTo>
                  <a:lnTo>
                    <a:pt x="4713" y="4664"/>
                  </a:lnTo>
                  <a:lnTo>
                    <a:pt x="4722" y="4675"/>
                  </a:lnTo>
                  <a:lnTo>
                    <a:pt x="4731" y="4685"/>
                  </a:lnTo>
                  <a:lnTo>
                    <a:pt x="4741" y="4695"/>
                  </a:lnTo>
                  <a:lnTo>
                    <a:pt x="4751" y="4704"/>
                  </a:lnTo>
                  <a:lnTo>
                    <a:pt x="4761" y="4714"/>
                  </a:lnTo>
                  <a:lnTo>
                    <a:pt x="4772" y="4722"/>
                  </a:lnTo>
                  <a:lnTo>
                    <a:pt x="4782" y="4731"/>
                  </a:lnTo>
                  <a:lnTo>
                    <a:pt x="4794" y="4738"/>
                  </a:lnTo>
                  <a:lnTo>
                    <a:pt x="4805" y="4746"/>
                  </a:lnTo>
                  <a:lnTo>
                    <a:pt x="4817" y="4753"/>
                  </a:lnTo>
                  <a:lnTo>
                    <a:pt x="4829" y="4760"/>
                  </a:lnTo>
                  <a:lnTo>
                    <a:pt x="4841" y="4766"/>
                  </a:lnTo>
                  <a:lnTo>
                    <a:pt x="4854" y="4772"/>
                  </a:lnTo>
                  <a:lnTo>
                    <a:pt x="4866" y="4777"/>
                  </a:lnTo>
                  <a:lnTo>
                    <a:pt x="4879" y="4782"/>
                  </a:lnTo>
                  <a:lnTo>
                    <a:pt x="4892" y="4786"/>
                  </a:lnTo>
                  <a:lnTo>
                    <a:pt x="4905" y="4790"/>
                  </a:lnTo>
                  <a:lnTo>
                    <a:pt x="4918" y="4793"/>
                  </a:lnTo>
                  <a:lnTo>
                    <a:pt x="4932" y="4796"/>
                  </a:lnTo>
                  <a:lnTo>
                    <a:pt x="4945" y="4798"/>
                  </a:lnTo>
                  <a:lnTo>
                    <a:pt x="4959" y="4800"/>
                  </a:lnTo>
                  <a:lnTo>
                    <a:pt x="4973" y="4801"/>
                  </a:lnTo>
                  <a:lnTo>
                    <a:pt x="4986" y="4802"/>
                  </a:lnTo>
                  <a:lnTo>
                    <a:pt x="5000" y="4802"/>
                  </a:lnTo>
                  <a:lnTo>
                    <a:pt x="5014" y="4802"/>
                  </a:lnTo>
                  <a:lnTo>
                    <a:pt x="5027" y="4801"/>
                  </a:lnTo>
                  <a:lnTo>
                    <a:pt x="5041" y="4800"/>
                  </a:lnTo>
                  <a:lnTo>
                    <a:pt x="5055" y="4798"/>
                  </a:lnTo>
                  <a:lnTo>
                    <a:pt x="5068" y="4796"/>
                  </a:lnTo>
                  <a:lnTo>
                    <a:pt x="5082" y="4793"/>
                  </a:lnTo>
                  <a:lnTo>
                    <a:pt x="5095" y="4790"/>
                  </a:lnTo>
                  <a:lnTo>
                    <a:pt x="5108" y="4786"/>
                  </a:lnTo>
                  <a:lnTo>
                    <a:pt x="5121" y="4782"/>
                  </a:lnTo>
                  <a:lnTo>
                    <a:pt x="5134" y="4777"/>
                  </a:lnTo>
                  <a:lnTo>
                    <a:pt x="5146" y="4772"/>
                  </a:lnTo>
                  <a:lnTo>
                    <a:pt x="5159" y="4766"/>
                  </a:lnTo>
                  <a:lnTo>
                    <a:pt x="5171" y="4760"/>
                  </a:lnTo>
                  <a:lnTo>
                    <a:pt x="5183" y="4753"/>
                  </a:lnTo>
                  <a:lnTo>
                    <a:pt x="5195" y="4746"/>
                  </a:lnTo>
                  <a:lnTo>
                    <a:pt x="5206" y="4738"/>
                  </a:lnTo>
                  <a:lnTo>
                    <a:pt x="5218" y="4731"/>
                  </a:lnTo>
                  <a:lnTo>
                    <a:pt x="5228" y="4722"/>
                  </a:lnTo>
                  <a:lnTo>
                    <a:pt x="5239" y="4714"/>
                  </a:lnTo>
                  <a:lnTo>
                    <a:pt x="5249" y="4704"/>
                  </a:lnTo>
                  <a:lnTo>
                    <a:pt x="5259" y="4695"/>
                  </a:lnTo>
                  <a:lnTo>
                    <a:pt x="5269" y="4685"/>
                  </a:lnTo>
                  <a:lnTo>
                    <a:pt x="5278" y="4675"/>
                  </a:lnTo>
                  <a:lnTo>
                    <a:pt x="5287" y="4664"/>
                  </a:lnTo>
                  <a:lnTo>
                    <a:pt x="5295" y="4654"/>
                  </a:lnTo>
                  <a:lnTo>
                    <a:pt x="5303" y="4642"/>
                  </a:lnTo>
                  <a:lnTo>
                    <a:pt x="5311" y="4631"/>
                  </a:lnTo>
                  <a:lnTo>
                    <a:pt x="5318" y="4619"/>
                  </a:lnTo>
                  <a:lnTo>
                    <a:pt x="5325" y="4607"/>
                  </a:lnTo>
                  <a:lnTo>
                    <a:pt x="5331" y="4595"/>
                  </a:lnTo>
                  <a:lnTo>
                    <a:pt x="5336" y="4582"/>
                  </a:lnTo>
                  <a:lnTo>
                    <a:pt x="5342" y="4569"/>
                  </a:lnTo>
                  <a:lnTo>
                    <a:pt x="5346" y="4557"/>
                  </a:lnTo>
                  <a:lnTo>
                    <a:pt x="5351" y="4544"/>
                  </a:lnTo>
                  <a:lnTo>
                    <a:pt x="5354" y="4530"/>
                  </a:lnTo>
                  <a:lnTo>
                    <a:pt x="5358" y="4517"/>
                  </a:lnTo>
                  <a:lnTo>
                    <a:pt x="5361" y="4504"/>
                  </a:lnTo>
                  <a:lnTo>
                    <a:pt x="5363" y="4490"/>
                  </a:lnTo>
                  <a:lnTo>
                    <a:pt x="5365" y="4477"/>
                  </a:lnTo>
                  <a:lnTo>
                    <a:pt x="5366" y="4463"/>
                  </a:lnTo>
                  <a:lnTo>
                    <a:pt x="5367" y="44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5" y="810"/>
                  </a:moveTo>
                  <a:lnTo>
                    <a:pt x="4894" y="804"/>
                  </a:lnTo>
                  <a:lnTo>
                    <a:pt x="4902" y="803"/>
                  </a:ln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close/>
                  <a:moveTo>
                    <a:pt x="4240" y="6802"/>
                  </a:moveTo>
                  <a:lnTo>
                    <a:pt x="4252" y="6943"/>
                  </a:lnTo>
                  <a:lnTo>
                    <a:pt x="4253" y="6952"/>
                  </a:ln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close/>
                  <a:moveTo>
                    <a:pt x="6296" y="4212"/>
                  </a:moveTo>
                  <a:lnTo>
                    <a:pt x="6287" y="4219"/>
                  </a:lnTo>
                  <a:lnTo>
                    <a:pt x="6278" y="4225"/>
                  </a:lnTo>
                  <a:lnTo>
                    <a:pt x="5877" y="4436"/>
                  </a:lnTo>
                  <a:lnTo>
                    <a:pt x="6278" y="4647"/>
                  </a:lnTo>
                  <a:lnTo>
                    <a:pt x="6287" y="4653"/>
                  </a:lnTo>
                  <a:lnTo>
                    <a:pt x="6296" y="4660"/>
                  </a:lnTo>
                  <a:lnTo>
                    <a:pt x="6303" y="4668"/>
                  </a:lnTo>
                  <a:lnTo>
                    <a:pt x="6309" y="4677"/>
                  </a:lnTo>
                  <a:lnTo>
                    <a:pt x="6314" y="4686"/>
                  </a:lnTo>
                  <a:lnTo>
                    <a:pt x="6318" y="4696"/>
                  </a:lnTo>
                  <a:lnTo>
                    <a:pt x="6320" y="4707"/>
                  </a:lnTo>
                  <a:lnTo>
                    <a:pt x="6321" y="4718"/>
                  </a:lnTo>
                  <a:lnTo>
                    <a:pt x="6320" y="4729"/>
                  </a:lnTo>
                  <a:lnTo>
                    <a:pt x="6318" y="4739"/>
                  </a:lnTo>
                  <a:lnTo>
                    <a:pt x="6315" y="4749"/>
                  </a:lnTo>
                  <a:lnTo>
                    <a:pt x="6146" y="5144"/>
                  </a:lnTo>
                  <a:lnTo>
                    <a:pt x="6141" y="5154"/>
                  </a:lnTo>
                  <a:lnTo>
                    <a:pt x="6135" y="5163"/>
                  </a:lnTo>
                  <a:lnTo>
                    <a:pt x="6127" y="5171"/>
                  </a:lnTo>
                  <a:lnTo>
                    <a:pt x="6119" y="5178"/>
                  </a:lnTo>
                  <a:lnTo>
                    <a:pt x="6110" y="5183"/>
                  </a:lnTo>
                  <a:lnTo>
                    <a:pt x="6100" y="5188"/>
                  </a:lnTo>
                  <a:lnTo>
                    <a:pt x="6090" y="5191"/>
                  </a:lnTo>
                  <a:lnTo>
                    <a:pt x="6080" y="5193"/>
                  </a:lnTo>
                  <a:lnTo>
                    <a:pt x="6069" y="5193"/>
                  </a:lnTo>
                  <a:lnTo>
                    <a:pt x="6058" y="5192"/>
                  </a:lnTo>
                  <a:lnTo>
                    <a:pt x="6048" y="5189"/>
                  </a:lnTo>
                  <a:lnTo>
                    <a:pt x="5617" y="5052"/>
                  </a:lnTo>
                  <a:lnTo>
                    <a:pt x="5753" y="5484"/>
                  </a:lnTo>
                  <a:lnTo>
                    <a:pt x="5756" y="5494"/>
                  </a:lnTo>
                  <a:lnTo>
                    <a:pt x="5757" y="5505"/>
                  </a:lnTo>
                  <a:lnTo>
                    <a:pt x="5757" y="5516"/>
                  </a:lnTo>
                  <a:lnTo>
                    <a:pt x="5755" y="5526"/>
                  </a:lnTo>
                  <a:lnTo>
                    <a:pt x="5752" y="5536"/>
                  </a:lnTo>
                  <a:lnTo>
                    <a:pt x="5747" y="5546"/>
                  </a:lnTo>
                  <a:lnTo>
                    <a:pt x="5742" y="5555"/>
                  </a:lnTo>
                  <a:lnTo>
                    <a:pt x="5735" y="5563"/>
                  </a:lnTo>
                  <a:lnTo>
                    <a:pt x="5727" y="5571"/>
                  </a:lnTo>
                  <a:lnTo>
                    <a:pt x="5718" y="5577"/>
                  </a:lnTo>
                  <a:lnTo>
                    <a:pt x="5708" y="5582"/>
                  </a:lnTo>
                  <a:lnTo>
                    <a:pt x="5313" y="5751"/>
                  </a:lnTo>
                  <a:lnTo>
                    <a:pt x="5303" y="5754"/>
                  </a:lnTo>
                  <a:lnTo>
                    <a:pt x="5293" y="5756"/>
                  </a:lnTo>
                  <a:lnTo>
                    <a:pt x="5282" y="5757"/>
                  </a:lnTo>
                  <a:lnTo>
                    <a:pt x="5271" y="5756"/>
                  </a:lnTo>
                  <a:lnTo>
                    <a:pt x="5260" y="5754"/>
                  </a:lnTo>
                  <a:lnTo>
                    <a:pt x="5250" y="5750"/>
                  </a:lnTo>
                  <a:lnTo>
                    <a:pt x="5241" y="5745"/>
                  </a:lnTo>
                  <a:lnTo>
                    <a:pt x="5232" y="5739"/>
                  </a:lnTo>
                  <a:lnTo>
                    <a:pt x="5224" y="5732"/>
                  </a:lnTo>
                  <a:lnTo>
                    <a:pt x="5217" y="5723"/>
                  </a:lnTo>
                  <a:lnTo>
                    <a:pt x="5211" y="5714"/>
                  </a:lnTo>
                  <a:lnTo>
                    <a:pt x="5000" y="5313"/>
                  </a:lnTo>
                  <a:lnTo>
                    <a:pt x="4789" y="5714"/>
                  </a:lnTo>
                  <a:lnTo>
                    <a:pt x="4783" y="5723"/>
                  </a:lnTo>
                  <a:lnTo>
                    <a:pt x="4776" y="5732"/>
                  </a:lnTo>
                  <a:lnTo>
                    <a:pt x="4768" y="5739"/>
                  </a:lnTo>
                  <a:lnTo>
                    <a:pt x="4759" y="5745"/>
                  </a:lnTo>
                  <a:lnTo>
                    <a:pt x="4750" y="5750"/>
                  </a:lnTo>
                  <a:lnTo>
                    <a:pt x="4740" y="5754"/>
                  </a:lnTo>
                  <a:lnTo>
                    <a:pt x="4729" y="5756"/>
                  </a:lnTo>
                  <a:lnTo>
                    <a:pt x="4718" y="5757"/>
                  </a:lnTo>
                  <a:lnTo>
                    <a:pt x="4707" y="5756"/>
                  </a:lnTo>
                  <a:lnTo>
                    <a:pt x="4697" y="5754"/>
                  </a:lnTo>
                  <a:lnTo>
                    <a:pt x="4687" y="5751"/>
                  </a:lnTo>
                  <a:lnTo>
                    <a:pt x="4292" y="5582"/>
                  </a:lnTo>
                  <a:lnTo>
                    <a:pt x="4282" y="5577"/>
                  </a:lnTo>
                  <a:lnTo>
                    <a:pt x="4273" y="5571"/>
                  </a:lnTo>
                  <a:lnTo>
                    <a:pt x="4265" y="5563"/>
                  </a:lnTo>
                  <a:lnTo>
                    <a:pt x="4258" y="5555"/>
                  </a:lnTo>
                  <a:lnTo>
                    <a:pt x="4253" y="5546"/>
                  </a:lnTo>
                  <a:lnTo>
                    <a:pt x="4248" y="5536"/>
                  </a:lnTo>
                  <a:lnTo>
                    <a:pt x="4245" y="5526"/>
                  </a:lnTo>
                  <a:lnTo>
                    <a:pt x="4243" y="5516"/>
                  </a:lnTo>
                  <a:lnTo>
                    <a:pt x="4243" y="5505"/>
                  </a:lnTo>
                  <a:lnTo>
                    <a:pt x="4244" y="5494"/>
                  </a:lnTo>
                  <a:lnTo>
                    <a:pt x="4247" y="5484"/>
                  </a:lnTo>
                  <a:lnTo>
                    <a:pt x="4383" y="5052"/>
                  </a:lnTo>
                  <a:lnTo>
                    <a:pt x="3952" y="5189"/>
                  </a:lnTo>
                  <a:lnTo>
                    <a:pt x="3942" y="5192"/>
                  </a:lnTo>
                  <a:lnTo>
                    <a:pt x="3931" y="5193"/>
                  </a:lnTo>
                  <a:lnTo>
                    <a:pt x="3920" y="5193"/>
                  </a:lnTo>
                  <a:lnTo>
                    <a:pt x="3910" y="5191"/>
                  </a:lnTo>
                  <a:lnTo>
                    <a:pt x="3900" y="5188"/>
                  </a:lnTo>
                  <a:lnTo>
                    <a:pt x="3890" y="5183"/>
                  </a:lnTo>
                  <a:lnTo>
                    <a:pt x="3881" y="5178"/>
                  </a:lnTo>
                  <a:lnTo>
                    <a:pt x="3873" y="5171"/>
                  </a:lnTo>
                  <a:lnTo>
                    <a:pt x="3865" y="5163"/>
                  </a:lnTo>
                  <a:lnTo>
                    <a:pt x="3859" y="5154"/>
                  </a:lnTo>
                  <a:lnTo>
                    <a:pt x="3854" y="5144"/>
                  </a:lnTo>
                  <a:lnTo>
                    <a:pt x="3685" y="4749"/>
                  </a:lnTo>
                  <a:lnTo>
                    <a:pt x="3682" y="4739"/>
                  </a:lnTo>
                  <a:lnTo>
                    <a:pt x="3680" y="4729"/>
                  </a:lnTo>
                  <a:lnTo>
                    <a:pt x="3679" y="4718"/>
                  </a:lnTo>
                  <a:lnTo>
                    <a:pt x="3680" y="4707"/>
                  </a:lnTo>
                  <a:lnTo>
                    <a:pt x="3682" y="4696"/>
                  </a:lnTo>
                  <a:lnTo>
                    <a:pt x="3686" y="4686"/>
                  </a:lnTo>
                  <a:lnTo>
                    <a:pt x="3691" y="4677"/>
                  </a:lnTo>
                  <a:lnTo>
                    <a:pt x="3697" y="4668"/>
                  </a:lnTo>
                  <a:lnTo>
                    <a:pt x="3704" y="4660"/>
                  </a:lnTo>
                  <a:lnTo>
                    <a:pt x="3713" y="4653"/>
                  </a:lnTo>
                  <a:lnTo>
                    <a:pt x="3722" y="4647"/>
                  </a:lnTo>
                  <a:lnTo>
                    <a:pt x="4123" y="4436"/>
                  </a:lnTo>
                  <a:lnTo>
                    <a:pt x="3722" y="4225"/>
                  </a:lnTo>
                  <a:lnTo>
                    <a:pt x="3713" y="4219"/>
                  </a:lnTo>
                  <a:lnTo>
                    <a:pt x="3704" y="4212"/>
                  </a:lnTo>
                  <a:lnTo>
                    <a:pt x="3697" y="4204"/>
                  </a:lnTo>
                  <a:lnTo>
                    <a:pt x="3691" y="4195"/>
                  </a:lnTo>
                  <a:lnTo>
                    <a:pt x="3686" y="4186"/>
                  </a:lnTo>
                  <a:lnTo>
                    <a:pt x="3682" y="4176"/>
                  </a:lnTo>
                  <a:lnTo>
                    <a:pt x="3680" y="4165"/>
                  </a:lnTo>
                  <a:lnTo>
                    <a:pt x="3679" y="4154"/>
                  </a:lnTo>
                  <a:lnTo>
                    <a:pt x="3680" y="4143"/>
                  </a:lnTo>
                  <a:lnTo>
                    <a:pt x="3682" y="4133"/>
                  </a:lnTo>
                  <a:lnTo>
                    <a:pt x="3685" y="4123"/>
                  </a:lnTo>
                  <a:lnTo>
                    <a:pt x="3854" y="3728"/>
                  </a:lnTo>
                  <a:lnTo>
                    <a:pt x="3859" y="3718"/>
                  </a:lnTo>
                  <a:lnTo>
                    <a:pt x="3865" y="3709"/>
                  </a:lnTo>
                  <a:lnTo>
                    <a:pt x="3873" y="3701"/>
                  </a:lnTo>
                  <a:lnTo>
                    <a:pt x="3881" y="3694"/>
                  </a:lnTo>
                  <a:lnTo>
                    <a:pt x="3890" y="3689"/>
                  </a:lnTo>
                  <a:lnTo>
                    <a:pt x="3900" y="3684"/>
                  </a:lnTo>
                  <a:lnTo>
                    <a:pt x="3910" y="3681"/>
                  </a:lnTo>
                  <a:lnTo>
                    <a:pt x="3920" y="3679"/>
                  </a:lnTo>
                  <a:lnTo>
                    <a:pt x="3931" y="3679"/>
                  </a:lnTo>
                  <a:lnTo>
                    <a:pt x="3942" y="3680"/>
                  </a:lnTo>
                  <a:lnTo>
                    <a:pt x="3952" y="3683"/>
                  </a:lnTo>
                  <a:lnTo>
                    <a:pt x="4383" y="3819"/>
                  </a:lnTo>
                  <a:lnTo>
                    <a:pt x="4247" y="3388"/>
                  </a:lnTo>
                  <a:lnTo>
                    <a:pt x="4244" y="3378"/>
                  </a:lnTo>
                  <a:lnTo>
                    <a:pt x="4243" y="3367"/>
                  </a:lnTo>
                  <a:lnTo>
                    <a:pt x="4243" y="3356"/>
                  </a:lnTo>
                  <a:lnTo>
                    <a:pt x="4245" y="3346"/>
                  </a:lnTo>
                  <a:lnTo>
                    <a:pt x="4248" y="3336"/>
                  </a:lnTo>
                  <a:lnTo>
                    <a:pt x="4253" y="3326"/>
                  </a:lnTo>
                  <a:lnTo>
                    <a:pt x="4258" y="3317"/>
                  </a:lnTo>
                  <a:lnTo>
                    <a:pt x="4265" y="3309"/>
                  </a:lnTo>
                  <a:lnTo>
                    <a:pt x="4273" y="3301"/>
                  </a:lnTo>
                  <a:lnTo>
                    <a:pt x="4282" y="3295"/>
                  </a:lnTo>
                  <a:lnTo>
                    <a:pt x="4291" y="3291"/>
                  </a:lnTo>
                  <a:lnTo>
                    <a:pt x="4686" y="3121"/>
                  </a:lnTo>
                  <a:lnTo>
                    <a:pt x="4697" y="3117"/>
                  </a:lnTo>
                  <a:lnTo>
                    <a:pt x="4707" y="3115"/>
                  </a:lnTo>
                  <a:lnTo>
                    <a:pt x="4718" y="3114"/>
                  </a:lnTo>
                  <a:lnTo>
                    <a:pt x="4729" y="3115"/>
                  </a:lnTo>
                  <a:lnTo>
                    <a:pt x="4740" y="3117"/>
                  </a:lnTo>
                  <a:lnTo>
                    <a:pt x="4750" y="3121"/>
                  </a:lnTo>
                  <a:lnTo>
                    <a:pt x="4759" y="3126"/>
                  </a:lnTo>
                  <a:lnTo>
                    <a:pt x="4768" y="3132"/>
                  </a:lnTo>
                  <a:lnTo>
                    <a:pt x="4776" y="3139"/>
                  </a:lnTo>
                  <a:lnTo>
                    <a:pt x="4783" y="3148"/>
                  </a:lnTo>
                  <a:lnTo>
                    <a:pt x="4789" y="3157"/>
                  </a:lnTo>
                  <a:lnTo>
                    <a:pt x="5000" y="3558"/>
                  </a:lnTo>
                  <a:lnTo>
                    <a:pt x="5211" y="3157"/>
                  </a:lnTo>
                  <a:lnTo>
                    <a:pt x="5217" y="3148"/>
                  </a:lnTo>
                  <a:lnTo>
                    <a:pt x="5224" y="3139"/>
                  </a:lnTo>
                  <a:lnTo>
                    <a:pt x="5232" y="3132"/>
                  </a:lnTo>
                  <a:lnTo>
                    <a:pt x="5241" y="3126"/>
                  </a:lnTo>
                  <a:lnTo>
                    <a:pt x="5250" y="3121"/>
                  </a:lnTo>
                  <a:lnTo>
                    <a:pt x="5260" y="3117"/>
                  </a:lnTo>
                  <a:lnTo>
                    <a:pt x="5271" y="3115"/>
                  </a:lnTo>
                  <a:lnTo>
                    <a:pt x="5282" y="3114"/>
                  </a:lnTo>
                  <a:lnTo>
                    <a:pt x="5293" y="3115"/>
                  </a:lnTo>
                  <a:lnTo>
                    <a:pt x="5303" y="3117"/>
                  </a:lnTo>
                  <a:lnTo>
                    <a:pt x="5314" y="3121"/>
                  </a:lnTo>
                  <a:lnTo>
                    <a:pt x="5709" y="3291"/>
                  </a:lnTo>
                  <a:lnTo>
                    <a:pt x="5718" y="3295"/>
                  </a:lnTo>
                  <a:lnTo>
                    <a:pt x="5727" y="3301"/>
                  </a:lnTo>
                  <a:lnTo>
                    <a:pt x="5735" y="3309"/>
                  </a:lnTo>
                  <a:lnTo>
                    <a:pt x="5742" y="3317"/>
                  </a:lnTo>
                  <a:lnTo>
                    <a:pt x="5747" y="3326"/>
                  </a:lnTo>
                  <a:lnTo>
                    <a:pt x="5752" y="3336"/>
                  </a:lnTo>
                  <a:lnTo>
                    <a:pt x="5755" y="3346"/>
                  </a:lnTo>
                  <a:lnTo>
                    <a:pt x="5757" y="3356"/>
                  </a:lnTo>
                  <a:lnTo>
                    <a:pt x="5757" y="3367"/>
                  </a:lnTo>
                  <a:lnTo>
                    <a:pt x="5756" y="3378"/>
                  </a:lnTo>
                  <a:lnTo>
                    <a:pt x="5753" y="3388"/>
                  </a:lnTo>
                  <a:lnTo>
                    <a:pt x="5617" y="3819"/>
                  </a:lnTo>
                  <a:lnTo>
                    <a:pt x="6048" y="3683"/>
                  </a:lnTo>
                  <a:lnTo>
                    <a:pt x="6058" y="3680"/>
                  </a:lnTo>
                  <a:lnTo>
                    <a:pt x="6069" y="3679"/>
                  </a:lnTo>
                  <a:lnTo>
                    <a:pt x="6080" y="3679"/>
                  </a:lnTo>
                  <a:lnTo>
                    <a:pt x="6090" y="3681"/>
                  </a:lnTo>
                  <a:lnTo>
                    <a:pt x="6100" y="3684"/>
                  </a:lnTo>
                  <a:lnTo>
                    <a:pt x="6110" y="3689"/>
                  </a:lnTo>
                  <a:lnTo>
                    <a:pt x="6119" y="3694"/>
                  </a:lnTo>
                  <a:lnTo>
                    <a:pt x="6127" y="3701"/>
                  </a:lnTo>
                  <a:lnTo>
                    <a:pt x="6135" y="3709"/>
                  </a:lnTo>
                  <a:lnTo>
                    <a:pt x="6141" y="3718"/>
                  </a:lnTo>
                  <a:lnTo>
                    <a:pt x="6146" y="3728"/>
                  </a:lnTo>
                  <a:lnTo>
                    <a:pt x="6315" y="4123"/>
                  </a:lnTo>
                  <a:lnTo>
                    <a:pt x="6318" y="4133"/>
                  </a:lnTo>
                  <a:lnTo>
                    <a:pt x="6320" y="4143"/>
                  </a:lnTo>
                  <a:lnTo>
                    <a:pt x="6321" y="4154"/>
                  </a:lnTo>
                  <a:lnTo>
                    <a:pt x="6320" y="4165"/>
                  </a:lnTo>
                  <a:lnTo>
                    <a:pt x="6318" y="4176"/>
                  </a:lnTo>
                  <a:lnTo>
                    <a:pt x="6314" y="4186"/>
                  </a:lnTo>
                  <a:lnTo>
                    <a:pt x="6309" y="4195"/>
                  </a:lnTo>
                  <a:lnTo>
                    <a:pt x="6303" y="4204"/>
                  </a:lnTo>
                  <a:lnTo>
                    <a:pt x="6296" y="4212"/>
                  </a:lnTo>
                  <a:close/>
                  <a:moveTo>
                    <a:pt x="5644" y="4384"/>
                  </a:moveTo>
                  <a:lnTo>
                    <a:pt x="5651" y="4377"/>
                  </a:lnTo>
                  <a:lnTo>
                    <a:pt x="5659" y="4371"/>
                  </a:lnTo>
                  <a:lnTo>
                    <a:pt x="5668" y="4365"/>
                  </a:lnTo>
                  <a:lnTo>
                    <a:pt x="6138" y="4118"/>
                  </a:lnTo>
                  <a:lnTo>
                    <a:pt x="6027" y="3857"/>
                  </a:lnTo>
                  <a:lnTo>
                    <a:pt x="5518" y="4018"/>
                  </a:lnTo>
                  <a:lnTo>
                    <a:pt x="5508" y="4021"/>
                  </a:lnTo>
                  <a:lnTo>
                    <a:pt x="5498" y="4022"/>
                  </a:lnTo>
                  <a:lnTo>
                    <a:pt x="5488" y="4022"/>
                  </a:lnTo>
                  <a:lnTo>
                    <a:pt x="5478" y="4020"/>
                  </a:lnTo>
                  <a:lnTo>
                    <a:pt x="5468" y="4018"/>
                  </a:lnTo>
                  <a:lnTo>
                    <a:pt x="5458" y="4014"/>
                  </a:lnTo>
                  <a:lnTo>
                    <a:pt x="5449" y="4008"/>
                  </a:lnTo>
                  <a:lnTo>
                    <a:pt x="5441" y="4002"/>
                  </a:lnTo>
                  <a:lnTo>
                    <a:pt x="5434" y="3995"/>
                  </a:lnTo>
                  <a:lnTo>
                    <a:pt x="5428" y="3987"/>
                  </a:lnTo>
                  <a:lnTo>
                    <a:pt x="5422" y="3978"/>
                  </a:lnTo>
                  <a:lnTo>
                    <a:pt x="5418" y="3968"/>
                  </a:lnTo>
                  <a:lnTo>
                    <a:pt x="5416" y="3958"/>
                  </a:lnTo>
                  <a:lnTo>
                    <a:pt x="5414" y="3948"/>
                  </a:lnTo>
                  <a:lnTo>
                    <a:pt x="5414" y="3938"/>
                  </a:lnTo>
                  <a:lnTo>
                    <a:pt x="5415" y="3928"/>
                  </a:lnTo>
                  <a:lnTo>
                    <a:pt x="5418" y="3918"/>
                  </a:lnTo>
                  <a:lnTo>
                    <a:pt x="5579" y="3409"/>
                  </a:lnTo>
                  <a:lnTo>
                    <a:pt x="5318" y="3297"/>
                  </a:lnTo>
                  <a:lnTo>
                    <a:pt x="5071" y="3767"/>
                  </a:lnTo>
                  <a:lnTo>
                    <a:pt x="5065" y="3776"/>
                  </a:lnTo>
                  <a:lnTo>
                    <a:pt x="5059" y="3784"/>
                  </a:lnTo>
                  <a:lnTo>
                    <a:pt x="5052" y="3791"/>
                  </a:lnTo>
                  <a:lnTo>
                    <a:pt x="5044" y="3797"/>
                  </a:lnTo>
                  <a:lnTo>
                    <a:pt x="5035" y="3802"/>
                  </a:lnTo>
                  <a:lnTo>
                    <a:pt x="5025" y="3806"/>
                  </a:lnTo>
                  <a:lnTo>
                    <a:pt x="5015" y="3809"/>
                  </a:lnTo>
                  <a:lnTo>
                    <a:pt x="5005" y="3810"/>
                  </a:lnTo>
                  <a:lnTo>
                    <a:pt x="4995" y="3810"/>
                  </a:lnTo>
                  <a:lnTo>
                    <a:pt x="4985" y="3809"/>
                  </a:lnTo>
                  <a:lnTo>
                    <a:pt x="4975" y="3806"/>
                  </a:lnTo>
                  <a:lnTo>
                    <a:pt x="4965" y="3802"/>
                  </a:lnTo>
                  <a:lnTo>
                    <a:pt x="4956" y="3797"/>
                  </a:lnTo>
                  <a:lnTo>
                    <a:pt x="4948" y="3791"/>
                  </a:lnTo>
                  <a:lnTo>
                    <a:pt x="4941" y="3784"/>
                  </a:lnTo>
                  <a:lnTo>
                    <a:pt x="4935" y="3776"/>
                  </a:lnTo>
                  <a:lnTo>
                    <a:pt x="4929" y="3767"/>
                  </a:lnTo>
                  <a:lnTo>
                    <a:pt x="4682" y="3297"/>
                  </a:lnTo>
                  <a:lnTo>
                    <a:pt x="4421" y="3409"/>
                  </a:lnTo>
                  <a:lnTo>
                    <a:pt x="4582" y="3918"/>
                  </a:lnTo>
                  <a:lnTo>
                    <a:pt x="4585" y="3928"/>
                  </a:lnTo>
                  <a:lnTo>
                    <a:pt x="4586" y="3938"/>
                  </a:lnTo>
                  <a:lnTo>
                    <a:pt x="4586" y="3948"/>
                  </a:lnTo>
                  <a:lnTo>
                    <a:pt x="4584" y="3958"/>
                  </a:lnTo>
                  <a:lnTo>
                    <a:pt x="4582" y="3968"/>
                  </a:lnTo>
                  <a:lnTo>
                    <a:pt x="4578" y="3978"/>
                  </a:lnTo>
                  <a:lnTo>
                    <a:pt x="4572" y="3987"/>
                  </a:lnTo>
                  <a:lnTo>
                    <a:pt x="4566" y="3995"/>
                  </a:lnTo>
                  <a:lnTo>
                    <a:pt x="4559" y="4002"/>
                  </a:lnTo>
                  <a:lnTo>
                    <a:pt x="4551" y="4008"/>
                  </a:lnTo>
                  <a:lnTo>
                    <a:pt x="4542" y="4014"/>
                  </a:lnTo>
                  <a:lnTo>
                    <a:pt x="4532" y="4018"/>
                  </a:lnTo>
                  <a:lnTo>
                    <a:pt x="4522" y="4020"/>
                  </a:lnTo>
                  <a:lnTo>
                    <a:pt x="4512" y="4022"/>
                  </a:lnTo>
                  <a:lnTo>
                    <a:pt x="4502" y="4022"/>
                  </a:lnTo>
                  <a:lnTo>
                    <a:pt x="4492" y="4021"/>
                  </a:lnTo>
                  <a:lnTo>
                    <a:pt x="4482" y="4018"/>
                  </a:lnTo>
                  <a:lnTo>
                    <a:pt x="3973" y="3857"/>
                  </a:lnTo>
                  <a:lnTo>
                    <a:pt x="3862" y="4118"/>
                  </a:lnTo>
                  <a:lnTo>
                    <a:pt x="4332" y="4365"/>
                  </a:lnTo>
                  <a:lnTo>
                    <a:pt x="4341" y="4371"/>
                  </a:lnTo>
                  <a:lnTo>
                    <a:pt x="4349" y="4377"/>
                  </a:lnTo>
                  <a:lnTo>
                    <a:pt x="4356" y="4384"/>
                  </a:lnTo>
                  <a:lnTo>
                    <a:pt x="4362" y="4392"/>
                  </a:lnTo>
                  <a:lnTo>
                    <a:pt x="4367" y="4401"/>
                  </a:lnTo>
                  <a:lnTo>
                    <a:pt x="4371" y="4411"/>
                  </a:lnTo>
                  <a:lnTo>
                    <a:pt x="4374" y="4421"/>
                  </a:lnTo>
                  <a:lnTo>
                    <a:pt x="4375" y="4431"/>
                  </a:lnTo>
                  <a:lnTo>
                    <a:pt x="4375" y="4441"/>
                  </a:lnTo>
                  <a:lnTo>
                    <a:pt x="4374" y="4451"/>
                  </a:lnTo>
                  <a:lnTo>
                    <a:pt x="4371" y="4461"/>
                  </a:lnTo>
                  <a:lnTo>
                    <a:pt x="4367" y="4471"/>
                  </a:lnTo>
                  <a:lnTo>
                    <a:pt x="4362" y="4480"/>
                  </a:lnTo>
                  <a:lnTo>
                    <a:pt x="4356" y="4488"/>
                  </a:lnTo>
                  <a:lnTo>
                    <a:pt x="4349" y="4495"/>
                  </a:lnTo>
                  <a:lnTo>
                    <a:pt x="4341" y="4501"/>
                  </a:lnTo>
                  <a:lnTo>
                    <a:pt x="4332" y="4507"/>
                  </a:lnTo>
                  <a:lnTo>
                    <a:pt x="3862" y="4754"/>
                  </a:lnTo>
                  <a:lnTo>
                    <a:pt x="3973" y="5015"/>
                  </a:lnTo>
                  <a:lnTo>
                    <a:pt x="4482" y="4853"/>
                  </a:lnTo>
                  <a:lnTo>
                    <a:pt x="4492" y="4850"/>
                  </a:lnTo>
                  <a:lnTo>
                    <a:pt x="4502" y="4849"/>
                  </a:lnTo>
                  <a:lnTo>
                    <a:pt x="4512" y="4849"/>
                  </a:lnTo>
                  <a:lnTo>
                    <a:pt x="4522" y="4851"/>
                  </a:lnTo>
                  <a:lnTo>
                    <a:pt x="4532" y="4853"/>
                  </a:lnTo>
                  <a:lnTo>
                    <a:pt x="4542" y="4857"/>
                  </a:lnTo>
                  <a:lnTo>
                    <a:pt x="4551" y="4863"/>
                  </a:lnTo>
                  <a:lnTo>
                    <a:pt x="4559" y="4869"/>
                  </a:lnTo>
                  <a:lnTo>
                    <a:pt x="4566" y="4876"/>
                  </a:lnTo>
                  <a:lnTo>
                    <a:pt x="4572" y="4884"/>
                  </a:lnTo>
                  <a:lnTo>
                    <a:pt x="4578" y="4893"/>
                  </a:lnTo>
                  <a:lnTo>
                    <a:pt x="4582" y="4903"/>
                  </a:lnTo>
                  <a:lnTo>
                    <a:pt x="4584" y="4912"/>
                  </a:lnTo>
                  <a:lnTo>
                    <a:pt x="4586" y="4923"/>
                  </a:lnTo>
                  <a:lnTo>
                    <a:pt x="4586" y="4933"/>
                  </a:lnTo>
                  <a:lnTo>
                    <a:pt x="4585" y="4943"/>
                  </a:lnTo>
                  <a:lnTo>
                    <a:pt x="4582" y="4953"/>
                  </a:lnTo>
                  <a:lnTo>
                    <a:pt x="4421" y="5463"/>
                  </a:lnTo>
                  <a:lnTo>
                    <a:pt x="4682" y="5574"/>
                  </a:lnTo>
                  <a:lnTo>
                    <a:pt x="4929" y="5104"/>
                  </a:lnTo>
                  <a:lnTo>
                    <a:pt x="4935" y="5095"/>
                  </a:lnTo>
                  <a:lnTo>
                    <a:pt x="4941" y="5087"/>
                  </a:lnTo>
                  <a:lnTo>
                    <a:pt x="4948" y="5080"/>
                  </a:lnTo>
                  <a:lnTo>
                    <a:pt x="4956" y="5074"/>
                  </a:lnTo>
                  <a:lnTo>
                    <a:pt x="4965" y="5069"/>
                  </a:lnTo>
                  <a:lnTo>
                    <a:pt x="4975" y="5065"/>
                  </a:lnTo>
                  <a:lnTo>
                    <a:pt x="4985" y="5062"/>
                  </a:lnTo>
                  <a:lnTo>
                    <a:pt x="4995" y="5061"/>
                  </a:lnTo>
                  <a:lnTo>
                    <a:pt x="5005" y="5061"/>
                  </a:lnTo>
                  <a:lnTo>
                    <a:pt x="5015" y="5062"/>
                  </a:lnTo>
                  <a:lnTo>
                    <a:pt x="5025" y="5065"/>
                  </a:lnTo>
                  <a:lnTo>
                    <a:pt x="5035" y="5069"/>
                  </a:lnTo>
                  <a:lnTo>
                    <a:pt x="5044" y="5074"/>
                  </a:lnTo>
                  <a:lnTo>
                    <a:pt x="5052" y="5080"/>
                  </a:lnTo>
                  <a:lnTo>
                    <a:pt x="5059" y="5087"/>
                  </a:lnTo>
                  <a:lnTo>
                    <a:pt x="5065" y="5095"/>
                  </a:lnTo>
                  <a:lnTo>
                    <a:pt x="5071" y="5104"/>
                  </a:lnTo>
                  <a:lnTo>
                    <a:pt x="5318" y="5574"/>
                  </a:lnTo>
                  <a:lnTo>
                    <a:pt x="5579" y="5463"/>
                  </a:lnTo>
                  <a:lnTo>
                    <a:pt x="5418" y="4953"/>
                  </a:lnTo>
                  <a:lnTo>
                    <a:pt x="5415" y="4943"/>
                  </a:lnTo>
                  <a:lnTo>
                    <a:pt x="5414" y="4933"/>
                  </a:lnTo>
                  <a:lnTo>
                    <a:pt x="5414" y="4923"/>
                  </a:lnTo>
                  <a:lnTo>
                    <a:pt x="5416" y="4912"/>
                  </a:lnTo>
                  <a:lnTo>
                    <a:pt x="5418" y="4903"/>
                  </a:lnTo>
                  <a:lnTo>
                    <a:pt x="5422" y="4893"/>
                  </a:lnTo>
                  <a:lnTo>
                    <a:pt x="5428" y="4884"/>
                  </a:lnTo>
                  <a:lnTo>
                    <a:pt x="5434" y="4876"/>
                  </a:lnTo>
                  <a:lnTo>
                    <a:pt x="5441" y="4869"/>
                  </a:lnTo>
                  <a:lnTo>
                    <a:pt x="5449" y="4863"/>
                  </a:lnTo>
                  <a:lnTo>
                    <a:pt x="5458" y="4857"/>
                  </a:lnTo>
                  <a:lnTo>
                    <a:pt x="5468" y="4853"/>
                  </a:lnTo>
                  <a:lnTo>
                    <a:pt x="5478" y="4851"/>
                  </a:lnTo>
                  <a:lnTo>
                    <a:pt x="5488" y="4849"/>
                  </a:lnTo>
                  <a:lnTo>
                    <a:pt x="5498" y="4849"/>
                  </a:lnTo>
                  <a:lnTo>
                    <a:pt x="5508" y="4850"/>
                  </a:lnTo>
                  <a:lnTo>
                    <a:pt x="5518" y="4853"/>
                  </a:lnTo>
                  <a:lnTo>
                    <a:pt x="6027" y="5015"/>
                  </a:lnTo>
                  <a:lnTo>
                    <a:pt x="6138" y="4754"/>
                  </a:lnTo>
                  <a:lnTo>
                    <a:pt x="5668" y="4507"/>
                  </a:lnTo>
                  <a:lnTo>
                    <a:pt x="5659" y="4501"/>
                  </a:lnTo>
                  <a:lnTo>
                    <a:pt x="5651" y="4495"/>
                  </a:lnTo>
                  <a:lnTo>
                    <a:pt x="5644" y="4488"/>
                  </a:lnTo>
                  <a:lnTo>
                    <a:pt x="5638" y="4480"/>
                  </a:lnTo>
                  <a:lnTo>
                    <a:pt x="5633" y="4471"/>
                  </a:lnTo>
                  <a:lnTo>
                    <a:pt x="5629" y="4461"/>
                  </a:lnTo>
                  <a:lnTo>
                    <a:pt x="5626" y="4451"/>
                  </a:lnTo>
                  <a:lnTo>
                    <a:pt x="5625" y="4441"/>
                  </a:lnTo>
                  <a:lnTo>
                    <a:pt x="5625" y="4431"/>
                  </a:lnTo>
                  <a:lnTo>
                    <a:pt x="5626" y="4421"/>
                  </a:lnTo>
                  <a:lnTo>
                    <a:pt x="5629" y="4411"/>
                  </a:lnTo>
                  <a:lnTo>
                    <a:pt x="5633" y="4401"/>
                  </a:lnTo>
                  <a:lnTo>
                    <a:pt x="5638" y="4392"/>
                  </a:lnTo>
                  <a:lnTo>
                    <a:pt x="5644" y="4384"/>
                  </a:lnTo>
                  <a:close/>
                  <a:moveTo>
                    <a:pt x="5971" y="8321"/>
                  </a:moveTo>
                  <a:lnTo>
                    <a:pt x="5942" y="8335"/>
                  </a:ln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close/>
                  <a:moveTo>
                    <a:pt x="5689" y="9167"/>
                  </a:moveTo>
                  <a:lnTo>
                    <a:pt x="5660" y="9181"/>
                  </a:ln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" name="Google Shape;269;p4"/>
          <p:cNvGrpSpPr/>
          <p:nvPr/>
        </p:nvGrpSpPr>
        <p:grpSpPr>
          <a:xfrm>
            <a:off x="6379157" y="2677838"/>
            <a:ext cx="589280" cy="589280"/>
            <a:chOff x="6379157" y="2677838"/>
            <a:chExt cx="589280" cy="589280"/>
          </a:xfrm>
        </p:grpSpPr>
        <p:sp>
          <p:nvSpPr>
            <p:cNvPr id="270" name="Google Shape;270;p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8" y="8340"/>
                  </a:moveTo>
                  <a:lnTo>
                    <a:pt x="3828" y="3418"/>
                  </a:lnTo>
                  <a:lnTo>
                    <a:pt x="6172" y="3418"/>
                  </a:lnTo>
                  <a:lnTo>
                    <a:pt x="6172" y="8340"/>
                  </a:lnTo>
                  <a:lnTo>
                    <a:pt x="3828" y="8340"/>
                  </a:lnTo>
                  <a:close/>
                  <a:moveTo>
                    <a:pt x="4801" y="2199"/>
                  </a:moveTo>
                  <a:lnTo>
                    <a:pt x="5000" y="1660"/>
                  </a:lnTo>
                  <a:lnTo>
                    <a:pt x="5199" y="2199"/>
                  </a:lnTo>
                  <a:lnTo>
                    <a:pt x="5785" y="2223"/>
                  </a:lnTo>
                  <a:lnTo>
                    <a:pt x="5328" y="2586"/>
                  </a:lnTo>
                  <a:lnTo>
                    <a:pt x="5480" y="3148"/>
                  </a:lnTo>
                  <a:lnTo>
                    <a:pt x="5000" y="2820"/>
                  </a:lnTo>
                  <a:lnTo>
                    <a:pt x="4520" y="3148"/>
                  </a:lnTo>
                  <a:lnTo>
                    <a:pt x="4672" y="2586"/>
                  </a:lnTo>
                  <a:lnTo>
                    <a:pt x="4215" y="2223"/>
                  </a:lnTo>
                  <a:lnTo>
                    <a:pt x="4801" y="21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2" y="8446"/>
                  </a:moveTo>
                  <a:lnTo>
                    <a:pt x="3711" y="8434"/>
                  </a:lnTo>
                  <a:lnTo>
                    <a:pt x="3700" y="8446"/>
                  </a:lnTo>
                  <a:lnTo>
                    <a:pt x="3685" y="8459"/>
                  </a:lnTo>
                  <a:lnTo>
                    <a:pt x="3669" y="8470"/>
                  </a:lnTo>
                  <a:lnTo>
                    <a:pt x="3651" y="8479"/>
                  </a:lnTo>
                  <a:lnTo>
                    <a:pt x="3633" y="8485"/>
                  </a:lnTo>
                  <a:lnTo>
                    <a:pt x="3614" y="8489"/>
                  </a:lnTo>
                  <a:lnTo>
                    <a:pt x="3594" y="8490"/>
                  </a:lnTo>
                  <a:lnTo>
                    <a:pt x="1250" y="8490"/>
                  </a:lnTo>
                  <a:lnTo>
                    <a:pt x="1230" y="8489"/>
                  </a:lnTo>
                  <a:lnTo>
                    <a:pt x="1211" y="8485"/>
                  </a:lnTo>
                  <a:lnTo>
                    <a:pt x="1193" y="8479"/>
                  </a:lnTo>
                  <a:lnTo>
                    <a:pt x="1175" y="8470"/>
                  </a:lnTo>
                  <a:lnTo>
                    <a:pt x="1159" y="8459"/>
                  </a:lnTo>
                  <a:lnTo>
                    <a:pt x="1144" y="8446"/>
                  </a:lnTo>
                  <a:lnTo>
                    <a:pt x="1131" y="8431"/>
                  </a:lnTo>
                  <a:lnTo>
                    <a:pt x="1120" y="8415"/>
                  </a:lnTo>
                  <a:lnTo>
                    <a:pt x="1111" y="8397"/>
                  </a:lnTo>
                  <a:lnTo>
                    <a:pt x="1105" y="8379"/>
                  </a:lnTo>
                  <a:lnTo>
                    <a:pt x="1101" y="8360"/>
                  </a:lnTo>
                  <a:lnTo>
                    <a:pt x="1100" y="8340"/>
                  </a:lnTo>
                  <a:lnTo>
                    <a:pt x="1100" y="5293"/>
                  </a:lnTo>
                  <a:lnTo>
                    <a:pt x="1101" y="5273"/>
                  </a:lnTo>
                  <a:lnTo>
                    <a:pt x="1105" y="5254"/>
                  </a:lnTo>
                  <a:lnTo>
                    <a:pt x="1111" y="5236"/>
                  </a:lnTo>
                  <a:lnTo>
                    <a:pt x="1120" y="5218"/>
                  </a:lnTo>
                  <a:lnTo>
                    <a:pt x="1131" y="5202"/>
                  </a:lnTo>
                  <a:lnTo>
                    <a:pt x="1144" y="5187"/>
                  </a:lnTo>
                  <a:lnTo>
                    <a:pt x="1159" y="5174"/>
                  </a:lnTo>
                  <a:lnTo>
                    <a:pt x="1175" y="5163"/>
                  </a:lnTo>
                  <a:lnTo>
                    <a:pt x="1193" y="5154"/>
                  </a:lnTo>
                  <a:lnTo>
                    <a:pt x="1211" y="5148"/>
                  </a:lnTo>
                  <a:lnTo>
                    <a:pt x="1230" y="5144"/>
                  </a:lnTo>
                  <a:lnTo>
                    <a:pt x="1250" y="5143"/>
                  </a:lnTo>
                  <a:lnTo>
                    <a:pt x="3594" y="5143"/>
                  </a:lnTo>
                  <a:lnTo>
                    <a:pt x="3614" y="5144"/>
                  </a:lnTo>
                  <a:lnTo>
                    <a:pt x="3633" y="5148"/>
                  </a:lnTo>
                  <a:lnTo>
                    <a:pt x="3651" y="5154"/>
                  </a:lnTo>
                  <a:lnTo>
                    <a:pt x="3669" y="5163"/>
                  </a:lnTo>
                  <a:lnTo>
                    <a:pt x="3678" y="5169"/>
                  </a:lnTo>
                  <a:lnTo>
                    <a:pt x="3678" y="3418"/>
                  </a:lnTo>
                  <a:lnTo>
                    <a:pt x="3679" y="3398"/>
                  </a:lnTo>
                  <a:lnTo>
                    <a:pt x="3683" y="3379"/>
                  </a:lnTo>
                  <a:lnTo>
                    <a:pt x="3689" y="3361"/>
                  </a:lnTo>
                  <a:lnTo>
                    <a:pt x="3698" y="3343"/>
                  </a:lnTo>
                  <a:lnTo>
                    <a:pt x="3709" y="3327"/>
                  </a:lnTo>
                  <a:lnTo>
                    <a:pt x="3722" y="3312"/>
                  </a:lnTo>
                  <a:lnTo>
                    <a:pt x="3737" y="3299"/>
                  </a:lnTo>
                  <a:lnTo>
                    <a:pt x="3753" y="3288"/>
                  </a:lnTo>
                  <a:lnTo>
                    <a:pt x="3771" y="3279"/>
                  </a:lnTo>
                  <a:lnTo>
                    <a:pt x="3789" y="3273"/>
                  </a:lnTo>
                  <a:lnTo>
                    <a:pt x="3808" y="3269"/>
                  </a:lnTo>
                  <a:lnTo>
                    <a:pt x="3828" y="3268"/>
                  </a:lnTo>
                  <a:lnTo>
                    <a:pt x="6172" y="3268"/>
                  </a:lnTo>
                  <a:lnTo>
                    <a:pt x="6192" y="3269"/>
                  </a:lnTo>
                  <a:lnTo>
                    <a:pt x="6211" y="3273"/>
                  </a:lnTo>
                  <a:lnTo>
                    <a:pt x="6229" y="3279"/>
                  </a:lnTo>
                  <a:lnTo>
                    <a:pt x="6247" y="3288"/>
                  </a:lnTo>
                  <a:lnTo>
                    <a:pt x="6263" y="3299"/>
                  </a:lnTo>
                  <a:lnTo>
                    <a:pt x="6278" y="3312"/>
                  </a:lnTo>
                  <a:lnTo>
                    <a:pt x="6291" y="3327"/>
                  </a:lnTo>
                  <a:lnTo>
                    <a:pt x="6302" y="3343"/>
                  </a:lnTo>
                  <a:lnTo>
                    <a:pt x="6311" y="3361"/>
                  </a:lnTo>
                  <a:lnTo>
                    <a:pt x="6317" y="3379"/>
                  </a:lnTo>
                  <a:lnTo>
                    <a:pt x="6321" y="3398"/>
                  </a:lnTo>
                  <a:lnTo>
                    <a:pt x="6322" y="3418"/>
                  </a:lnTo>
                  <a:lnTo>
                    <a:pt x="6322" y="5872"/>
                  </a:lnTo>
                  <a:lnTo>
                    <a:pt x="6331" y="5866"/>
                  </a:lnTo>
                  <a:lnTo>
                    <a:pt x="6349" y="5857"/>
                  </a:lnTo>
                  <a:lnTo>
                    <a:pt x="6367" y="5851"/>
                  </a:lnTo>
                  <a:lnTo>
                    <a:pt x="6386" y="5847"/>
                  </a:lnTo>
                  <a:lnTo>
                    <a:pt x="6406" y="5846"/>
                  </a:lnTo>
                  <a:lnTo>
                    <a:pt x="8750" y="5846"/>
                  </a:lnTo>
                  <a:lnTo>
                    <a:pt x="8770" y="5847"/>
                  </a:lnTo>
                  <a:lnTo>
                    <a:pt x="8789" y="5851"/>
                  </a:lnTo>
                  <a:lnTo>
                    <a:pt x="8807" y="5857"/>
                  </a:lnTo>
                  <a:lnTo>
                    <a:pt x="8825" y="5866"/>
                  </a:lnTo>
                  <a:lnTo>
                    <a:pt x="8841" y="5877"/>
                  </a:lnTo>
                  <a:lnTo>
                    <a:pt x="8856" y="5890"/>
                  </a:lnTo>
                  <a:lnTo>
                    <a:pt x="8869" y="5905"/>
                  </a:lnTo>
                  <a:lnTo>
                    <a:pt x="8880" y="5921"/>
                  </a:lnTo>
                  <a:lnTo>
                    <a:pt x="8889" y="5939"/>
                  </a:lnTo>
                  <a:lnTo>
                    <a:pt x="8895" y="5957"/>
                  </a:lnTo>
                  <a:lnTo>
                    <a:pt x="8899" y="5976"/>
                  </a:lnTo>
                  <a:lnTo>
                    <a:pt x="8900" y="5996"/>
                  </a:lnTo>
                  <a:lnTo>
                    <a:pt x="8900" y="8340"/>
                  </a:lnTo>
                  <a:lnTo>
                    <a:pt x="8899" y="8360"/>
                  </a:lnTo>
                  <a:lnTo>
                    <a:pt x="8895" y="8379"/>
                  </a:lnTo>
                  <a:lnTo>
                    <a:pt x="8889" y="8397"/>
                  </a:lnTo>
                  <a:lnTo>
                    <a:pt x="8880" y="8415"/>
                  </a:lnTo>
                  <a:lnTo>
                    <a:pt x="8869" y="8431"/>
                  </a:lnTo>
                  <a:lnTo>
                    <a:pt x="8856" y="8446"/>
                  </a:lnTo>
                  <a:lnTo>
                    <a:pt x="8841" y="8459"/>
                  </a:lnTo>
                  <a:lnTo>
                    <a:pt x="8825" y="8470"/>
                  </a:lnTo>
                  <a:lnTo>
                    <a:pt x="8807" y="8479"/>
                  </a:lnTo>
                  <a:lnTo>
                    <a:pt x="8789" y="8485"/>
                  </a:lnTo>
                  <a:lnTo>
                    <a:pt x="8770" y="8489"/>
                  </a:lnTo>
                  <a:lnTo>
                    <a:pt x="8750" y="8490"/>
                  </a:lnTo>
                  <a:lnTo>
                    <a:pt x="6406" y="8490"/>
                  </a:lnTo>
                  <a:lnTo>
                    <a:pt x="6386" y="8489"/>
                  </a:lnTo>
                  <a:lnTo>
                    <a:pt x="6367" y="8485"/>
                  </a:lnTo>
                  <a:lnTo>
                    <a:pt x="6349" y="8479"/>
                  </a:lnTo>
                  <a:lnTo>
                    <a:pt x="6331" y="8470"/>
                  </a:lnTo>
                  <a:lnTo>
                    <a:pt x="6315" y="8459"/>
                  </a:lnTo>
                  <a:lnTo>
                    <a:pt x="6300" y="8446"/>
                  </a:lnTo>
                  <a:lnTo>
                    <a:pt x="6289" y="8434"/>
                  </a:lnTo>
                  <a:lnTo>
                    <a:pt x="6278" y="8446"/>
                  </a:lnTo>
                  <a:lnTo>
                    <a:pt x="6263" y="8459"/>
                  </a:lnTo>
                  <a:lnTo>
                    <a:pt x="6247" y="8470"/>
                  </a:lnTo>
                  <a:lnTo>
                    <a:pt x="6229" y="8479"/>
                  </a:lnTo>
                  <a:lnTo>
                    <a:pt x="6211" y="8485"/>
                  </a:lnTo>
                  <a:lnTo>
                    <a:pt x="6192" y="8489"/>
                  </a:lnTo>
                  <a:lnTo>
                    <a:pt x="6172" y="8490"/>
                  </a:lnTo>
                  <a:lnTo>
                    <a:pt x="3828" y="8490"/>
                  </a:lnTo>
                  <a:lnTo>
                    <a:pt x="3808" y="8489"/>
                  </a:lnTo>
                  <a:lnTo>
                    <a:pt x="3789" y="8485"/>
                  </a:lnTo>
                  <a:lnTo>
                    <a:pt x="3771" y="8479"/>
                  </a:lnTo>
                  <a:lnTo>
                    <a:pt x="3753" y="8470"/>
                  </a:lnTo>
                  <a:lnTo>
                    <a:pt x="3737" y="8459"/>
                  </a:lnTo>
                  <a:lnTo>
                    <a:pt x="3722" y="8446"/>
                  </a:lnTo>
                  <a:close/>
                  <a:moveTo>
                    <a:pt x="8600" y="8190"/>
                  </a:moveTo>
                  <a:lnTo>
                    <a:pt x="8600" y="6146"/>
                  </a:lnTo>
                  <a:lnTo>
                    <a:pt x="6556" y="6146"/>
                  </a:lnTo>
                  <a:lnTo>
                    <a:pt x="6556" y="8190"/>
                  </a:lnTo>
                  <a:lnTo>
                    <a:pt x="8600" y="8190"/>
                  </a:lnTo>
                  <a:close/>
                  <a:moveTo>
                    <a:pt x="6022" y="8190"/>
                  </a:moveTo>
                  <a:lnTo>
                    <a:pt x="6022" y="3568"/>
                  </a:lnTo>
                  <a:lnTo>
                    <a:pt x="3978" y="3568"/>
                  </a:lnTo>
                  <a:lnTo>
                    <a:pt x="3978" y="8190"/>
                  </a:lnTo>
                  <a:lnTo>
                    <a:pt x="6022" y="8190"/>
                  </a:lnTo>
                  <a:close/>
                  <a:moveTo>
                    <a:pt x="3444" y="8190"/>
                  </a:moveTo>
                  <a:lnTo>
                    <a:pt x="3444" y="5443"/>
                  </a:lnTo>
                  <a:lnTo>
                    <a:pt x="1400" y="5443"/>
                  </a:lnTo>
                  <a:lnTo>
                    <a:pt x="1400" y="8190"/>
                  </a:lnTo>
                  <a:lnTo>
                    <a:pt x="3444" y="8190"/>
                  </a:lnTo>
                  <a:close/>
                  <a:moveTo>
                    <a:pt x="4211" y="2123"/>
                  </a:moveTo>
                  <a:lnTo>
                    <a:pt x="4730" y="2102"/>
                  </a:lnTo>
                  <a:lnTo>
                    <a:pt x="4906" y="1625"/>
                  </a:lnTo>
                  <a:lnTo>
                    <a:pt x="4911" y="1614"/>
                  </a:lnTo>
                  <a:lnTo>
                    <a:pt x="4918" y="1603"/>
                  </a:lnTo>
                  <a:lnTo>
                    <a:pt x="4926" y="1593"/>
                  </a:lnTo>
                  <a:lnTo>
                    <a:pt x="4935" y="1584"/>
                  </a:lnTo>
                  <a:lnTo>
                    <a:pt x="4945" y="1576"/>
                  </a:lnTo>
                  <a:lnTo>
                    <a:pt x="4957" y="1570"/>
                  </a:lnTo>
                  <a:lnTo>
                    <a:pt x="4969" y="1565"/>
                  </a:lnTo>
                  <a:lnTo>
                    <a:pt x="4981" y="1562"/>
                  </a:lnTo>
                  <a:lnTo>
                    <a:pt x="4994" y="1560"/>
                  </a:lnTo>
                  <a:lnTo>
                    <a:pt x="5006" y="1560"/>
                  </a:lnTo>
                  <a:lnTo>
                    <a:pt x="5019" y="1562"/>
                  </a:lnTo>
                  <a:lnTo>
                    <a:pt x="5031" y="1565"/>
                  </a:lnTo>
                  <a:lnTo>
                    <a:pt x="5043" y="1570"/>
                  </a:lnTo>
                  <a:lnTo>
                    <a:pt x="5055" y="1576"/>
                  </a:lnTo>
                  <a:lnTo>
                    <a:pt x="5065" y="1584"/>
                  </a:lnTo>
                  <a:lnTo>
                    <a:pt x="5074" y="1593"/>
                  </a:lnTo>
                  <a:lnTo>
                    <a:pt x="5082" y="1603"/>
                  </a:lnTo>
                  <a:lnTo>
                    <a:pt x="5089" y="1614"/>
                  </a:lnTo>
                  <a:lnTo>
                    <a:pt x="5094" y="1625"/>
                  </a:lnTo>
                  <a:lnTo>
                    <a:pt x="5270" y="2102"/>
                  </a:lnTo>
                  <a:lnTo>
                    <a:pt x="5789" y="2123"/>
                  </a:lnTo>
                  <a:lnTo>
                    <a:pt x="5802" y="2124"/>
                  </a:lnTo>
                  <a:lnTo>
                    <a:pt x="5814" y="2127"/>
                  </a:lnTo>
                  <a:lnTo>
                    <a:pt x="5826" y="2132"/>
                  </a:lnTo>
                  <a:lnTo>
                    <a:pt x="5837" y="2138"/>
                  </a:lnTo>
                  <a:lnTo>
                    <a:pt x="5848" y="2145"/>
                  </a:lnTo>
                  <a:lnTo>
                    <a:pt x="5857" y="2154"/>
                  </a:lnTo>
                  <a:lnTo>
                    <a:pt x="5866" y="2164"/>
                  </a:lnTo>
                  <a:lnTo>
                    <a:pt x="5872" y="2174"/>
                  </a:lnTo>
                  <a:lnTo>
                    <a:pt x="5878" y="2186"/>
                  </a:lnTo>
                  <a:lnTo>
                    <a:pt x="5882" y="2198"/>
                  </a:lnTo>
                  <a:lnTo>
                    <a:pt x="5884" y="2211"/>
                  </a:lnTo>
                  <a:lnTo>
                    <a:pt x="5885" y="2223"/>
                  </a:lnTo>
                  <a:lnTo>
                    <a:pt x="5884" y="2236"/>
                  </a:lnTo>
                  <a:lnTo>
                    <a:pt x="5882" y="2249"/>
                  </a:lnTo>
                  <a:lnTo>
                    <a:pt x="5878" y="2261"/>
                  </a:lnTo>
                  <a:lnTo>
                    <a:pt x="5872" y="2272"/>
                  </a:lnTo>
                  <a:lnTo>
                    <a:pt x="5865" y="2283"/>
                  </a:lnTo>
                  <a:lnTo>
                    <a:pt x="5857" y="2293"/>
                  </a:lnTo>
                  <a:lnTo>
                    <a:pt x="5847" y="2301"/>
                  </a:lnTo>
                  <a:lnTo>
                    <a:pt x="5442" y="2623"/>
                  </a:lnTo>
                  <a:lnTo>
                    <a:pt x="5577" y="3122"/>
                  </a:lnTo>
                  <a:lnTo>
                    <a:pt x="5579" y="3134"/>
                  </a:lnTo>
                  <a:lnTo>
                    <a:pt x="5580" y="3147"/>
                  </a:lnTo>
                  <a:lnTo>
                    <a:pt x="5579" y="3160"/>
                  </a:lnTo>
                  <a:lnTo>
                    <a:pt x="5577" y="3173"/>
                  </a:lnTo>
                  <a:lnTo>
                    <a:pt x="5573" y="3185"/>
                  </a:lnTo>
                  <a:lnTo>
                    <a:pt x="5568" y="3196"/>
                  </a:lnTo>
                  <a:lnTo>
                    <a:pt x="5561" y="3207"/>
                  </a:lnTo>
                  <a:lnTo>
                    <a:pt x="5552" y="3217"/>
                  </a:lnTo>
                  <a:lnTo>
                    <a:pt x="5543" y="3226"/>
                  </a:lnTo>
                  <a:lnTo>
                    <a:pt x="5533" y="3233"/>
                  </a:lnTo>
                  <a:lnTo>
                    <a:pt x="5521" y="3239"/>
                  </a:lnTo>
                  <a:lnTo>
                    <a:pt x="5509" y="3244"/>
                  </a:lnTo>
                  <a:lnTo>
                    <a:pt x="5497" y="3247"/>
                  </a:lnTo>
                  <a:lnTo>
                    <a:pt x="5484" y="3248"/>
                  </a:lnTo>
                  <a:lnTo>
                    <a:pt x="5471" y="3248"/>
                  </a:lnTo>
                  <a:lnTo>
                    <a:pt x="5459" y="3246"/>
                  </a:lnTo>
                  <a:lnTo>
                    <a:pt x="5446" y="3242"/>
                  </a:lnTo>
                  <a:lnTo>
                    <a:pt x="5435" y="3237"/>
                  </a:lnTo>
                  <a:lnTo>
                    <a:pt x="5424" y="3231"/>
                  </a:lnTo>
                  <a:lnTo>
                    <a:pt x="5000" y="2941"/>
                  </a:lnTo>
                  <a:lnTo>
                    <a:pt x="4576" y="3231"/>
                  </a:lnTo>
                  <a:lnTo>
                    <a:pt x="4565" y="3237"/>
                  </a:lnTo>
                  <a:lnTo>
                    <a:pt x="4554" y="3242"/>
                  </a:lnTo>
                  <a:lnTo>
                    <a:pt x="4541" y="3246"/>
                  </a:lnTo>
                  <a:lnTo>
                    <a:pt x="4529" y="3248"/>
                  </a:lnTo>
                  <a:lnTo>
                    <a:pt x="4516" y="3248"/>
                  </a:lnTo>
                  <a:lnTo>
                    <a:pt x="4503" y="3247"/>
                  </a:lnTo>
                  <a:lnTo>
                    <a:pt x="4491" y="3244"/>
                  </a:lnTo>
                  <a:lnTo>
                    <a:pt x="4479" y="3239"/>
                  </a:lnTo>
                  <a:lnTo>
                    <a:pt x="4467" y="3233"/>
                  </a:lnTo>
                  <a:lnTo>
                    <a:pt x="4457" y="3226"/>
                  </a:lnTo>
                  <a:lnTo>
                    <a:pt x="4448" y="3217"/>
                  </a:lnTo>
                  <a:lnTo>
                    <a:pt x="4439" y="3207"/>
                  </a:lnTo>
                  <a:lnTo>
                    <a:pt x="4432" y="3196"/>
                  </a:lnTo>
                  <a:lnTo>
                    <a:pt x="4427" y="3185"/>
                  </a:lnTo>
                  <a:lnTo>
                    <a:pt x="4423" y="3173"/>
                  </a:lnTo>
                  <a:lnTo>
                    <a:pt x="4421" y="3160"/>
                  </a:lnTo>
                  <a:lnTo>
                    <a:pt x="4420" y="3147"/>
                  </a:lnTo>
                  <a:lnTo>
                    <a:pt x="4421" y="3134"/>
                  </a:lnTo>
                  <a:lnTo>
                    <a:pt x="4423" y="3122"/>
                  </a:lnTo>
                  <a:lnTo>
                    <a:pt x="4558" y="2623"/>
                  </a:lnTo>
                  <a:lnTo>
                    <a:pt x="4153" y="2301"/>
                  </a:lnTo>
                  <a:lnTo>
                    <a:pt x="4143" y="2293"/>
                  </a:lnTo>
                  <a:lnTo>
                    <a:pt x="4135" y="2283"/>
                  </a:lnTo>
                  <a:lnTo>
                    <a:pt x="4128" y="2272"/>
                  </a:lnTo>
                  <a:lnTo>
                    <a:pt x="4122" y="2261"/>
                  </a:lnTo>
                  <a:lnTo>
                    <a:pt x="4118" y="2249"/>
                  </a:lnTo>
                  <a:lnTo>
                    <a:pt x="4116" y="2236"/>
                  </a:lnTo>
                  <a:lnTo>
                    <a:pt x="4115" y="2223"/>
                  </a:lnTo>
                  <a:lnTo>
                    <a:pt x="4116" y="2211"/>
                  </a:lnTo>
                  <a:lnTo>
                    <a:pt x="4118" y="2198"/>
                  </a:lnTo>
                  <a:lnTo>
                    <a:pt x="4122" y="2186"/>
                  </a:lnTo>
                  <a:lnTo>
                    <a:pt x="4128" y="2174"/>
                  </a:lnTo>
                  <a:lnTo>
                    <a:pt x="4134" y="2164"/>
                  </a:lnTo>
                  <a:lnTo>
                    <a:pt x="4143" y="2154"/>
                  </a:lnTo>
                  <a:lnTo>
                    <a:pt x="4152" y="2145"/>
                  </a:lnTo>
                  <a:lnTo>
                    <a:pt x="4163" y="2138"/>
                  </a:lnTo>
                  <a:lnTo>
                    <a:pt x="4174" y="2132"/>
                  </a:lnTo>
                  <a:lnTo>
                    <a:pt x="4186" y="2127"/>
                  </a:lnTo>
                  <a:lnTo>
                    <a:pt x="4198" y="2124"/>
                  </a:lnTo>
                  <a:lnTo>
                    <a:pt x="4211" y="2123"/>
                  </a:lnTo>
                  <a:close/>
                  <a:moveTo>
                    <a:pt x="5111" y="2246"/>
                  </a:moveTo>
                  <a:lnTo>
                    <a:pt x="5105" y="2234"/>
                  </a:lnTo>
                  <a:lnTo>
                    <a:pt x="5000" y="1949"/>
                  </a:lnTo>
                  <a:lnTo>
                    <a:pt x="4895" y="2234"/>
                  </a:lnTo>
                  <a:lnTo>
                    <a:pt x="4889" y="2246"/>
                  </a:lnTo>
                  <a:lnTo>
                    <a:pt x="4883" y="2257"/>
                  </a:lnTo>
                  <a:lnTo>
                    <a:pt x="4874" y="2267"/>
                  </a:lnTo>
                  <a:lnTo>
                    <a:pt x="4865" y="2276"/>
                  </a:lnTo>
                  <a:lnTo>
                    <a:pt x="4854" y="2284"/>
                  </a:lnTo>
                  <a:lnTo>
                    <a:pt x="4843" y="2290"/>
                  </a:lnTo>
                  <a:lnTo>
                    <a:pt x="4831" y="2294"/>
                  </a:lnTo>
                  <a:lnTo>
                    <a:pt x="4818" y="2298"/>
                  </a:lnTo>
                  <a:lnTo>
                    <a:pt x="4805" y="2299"/>
                  </a:lnTo>
                  <a:lnTo>
                    <a:pt x="4488" y="2312"/>
                  </a:lnTo>
                  <a:lnTo>
                    <a:pt x="4734" y="2508"/>
                  </a:lnTo>
                  <a:lnTo>
                    <a:pt x="4744" y="2516"/>
                  </a:lnTo>
                  <a:lnTo>
                    <a:pt x="4752" y="2526"/>
                  </a:lnTo>
                  <a:lnTo>
                    <a:pt x="4759" y="2537"/>
                  </a:lnTo>
                  <a:lnTo>
                    <a:pt x="4765" y="2549"/>
                  </a:lnTo>
                  <a:lnTo>
                    <a:pt x="4769" y="2561"/>
                  </a:lnTo>
                  <a:lnTo>
                    <a:pt x="4771" y="2574"/>
                  </a:lnTo>
                  <a:lnTo>
                    <a:pt x="4772" y="2587"/>
                  </a:lnTo>
                  <a:lnTo>
                    <a:pt x="4771" y="2599"/>
                  </a:lnTo>
                  <a:lnTo>
                    <a:pt x="4769" y="2612"/>
                  </a:lnTo>
                  <a:lnTo>
                    <a:pt x="4687" y="2913"/>
                  </a:lnTo>
                  <a:lnTo>
                    <a:pt x="4944" y="2737"/>
                  </a:lnTo>
                  <a:lnTo>
                    <a:pt x="4955" y="2731"/>
                  </a:lnTo>
                  <a:lnTo>
                    <a:pt x="4967" y="2725"/>
                  </a:lnTo>
                  <a:lnTo>
                    <a:pt x="4980" y="2722"/>
                  </a:lnTo>
                  <a:lnTo>
                    <a:pt x="4993" y="2720"/>
                  </a:lnTo>
                  <a:lnTo>
                    <a:pt x="5007" y="2720"/>
                  </a:lnTo>
                  <a:lnTo>
                    <a:pt x="5020" y="2722"/>
                  </a:lnTo>
                  <a:lnTo>
                    <a:pt x="5033" y="2725"/>
                  </a:lnTo>
                  <a:lnTo>
                    <a:pt x="5045" y="2731"/>
                  </a:lnTo>
                  <a:lnTo>
                    <a:pt x="5056" y="2737"/>
                  </a:lnTo>
                  <a:lnTo>
                    <a:pt x="5313" y="2913"/>
                  </a:lnTo>
                  <a:lnTo>
                    <a:pt x="5231" y="2612"/>
                  </a:lnTo>
                  <a:lnTo>
                    <a:pt x="5229" y="2599"/>
                  </a:lnTo>
                  <a:lnTo>
                    <a:pt x="5228" y="2587"/>
                  </a:lnTo>
                  <a:lnTo>
                    <a:pt x="5229" y="2574"/>
                  </a:lnTo>
                  <a:lnTo>
                    <a:pt x="5231" y="2561"/>
                  </a:lnTo>
                  <a:lnTo>
                    <a:pt x="5235" y="2549"/>
                  </a:lnTo>
                  <a:lnTo>
                    <a:pt x="5241" y="2537"/>
                  </a:lnTo>
                  <a:lnTo>
                    <a:pt x="5248" y="2526"/>
                  </a:lnTo>
                  <a:lnTo>
                    <a:pt x="5256" y="2516"/>
                  </a:lnTo>
                  <a:lnTo>
                    <a:pt x="5266" y="2508"/>
                  </a:lnTo>
                  <a:lnTo>
                    <a:pt x="5512" y="2312"/>
                  </a:lnTo>
                  <a:lnTo>
                    <a:pt x="5195" y="2299"/>
                  </a:lnTo>
                  <a:lnTo>
                    <a:pt x="5182" y="2298"/>
                  </a:lnTo>
                  <a:lnTo>
                    <a:pt x="5169" y="2294"/>
                  </a:lnTo>
                  <a:lnTo>
                    <a:pt x="5157" y="2290"/>
                  </a:lnTo>
                  <a:lnTo>
                    <a:pt x="5146" y="2284"/>
                  </a:lnTo>
                  <a:lnTo>
                    <a:pt x="5135" y="2276"/>
                  </a:lnTo>
                  <a:lnTo>
                    <a:pt x="5126" y="2267"/>
                  </a:lnTo>
                  <a:lnTo>
                    <a:pt x="5117" y="2257"/>
                  </a:lnTo>
                  <a:lnTo>
                    <a:pt x="5111" y="224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5" name="Google Shape;275;p4"/>
          <p:cNvGrpSpPr/>
          <p:nvPr/>
        </p:nvGrpSpPr>
        <p:grpSpPr>
          <a:xfrm>
            <a:off x="10888678" y="1789516"/>
            <a:ext cx="589280" cy="589280"/>
            <a:chOff x="9761300" y="2677838"/>
            <a:chExt cx="589280" cy="589280"/>
          </a:xfrm>
        </p:grpSpPr>
        <p:sp>
          <p:nvSpPr>
            <p:cNvPr id="276" name="Google Shape;276;p4"/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8" y="4900"/>
                  </a:moveTo>
                  <a:lnTo>
                    <a:pt x="5890" y="4923"/>
                  </a:lnTo>
                  <a:lnTo>
                    <a:pt x="5898" y="4948"/>
                  </a:lnTo>
                  <a:lnTo>
                    <a:pt x="5903" y="4974"/>
                  </a:lnTo>
                  <a:lnTo>
                    <a:pt x="5905" y="5000"/>
                  </a:lnTo>
                  <a:lnTo>
                    <a:pt x="5905" y="5564"/>
                  </a:lnTo>
                  <a:lnTo>
                    <a:pt x="5903" y="5590"/>
                  </a:lnTo>
                  <a:lnTo>
                    <a:pt x="5898" y="5616"/>
                  </a:lnTo>
                  <a:lnTo>
                    <a:pt x="5890" y="5641"/>
                  </a:lnTo>
                  <a:lnTo>
                    <a:pt x="5878" y="5664"/>
                  </a:lnTo>
                  <a:lnTo>
                    <a:pt x="5864" y="5686"/>
                  </a:lnTo>
                  <a:lnTo>
                    <a:pt x="5846" y="5705"/>
                  </a:lnTo>
                  <a:lnTo>
                    <a:pt x="5827" y="5723"/>
                  </a:lnTo>
                  <a:lnTo>
                    <a:pt x="5805" y="5737"/>
                  </a:lnTo>
                  <a:lnTo>
                    <a:pt x="5782" y="5749"/>
                  </a:lnTo>
                  <a:lnTo>
                    <a:pt x="5757" y="5757"/>
                  </a:lnTo>
                  <a:lnTo>
                    <a:pt x="5731" y="5762"/>
                  </a:lnTo>
                  <a:lnTo>
                    <a:pt x="5705" y="5764"/>
                  </a:lnTo>
                  <a:lnTo>
                    <a:pt x="5679" y="5762"/>
                  </a:lnTo>
                  <a:lnTo>
                    <a:pt x="5653" y="5757"/>
                  </a:lnTo>
                  <a:lnTo>
                    <a:pt x="5628" y="5749"/>
                  </a:lnTo>
                  <a:lnTo>
                    <a:pt x="5605" y="5737"/>
                  </a:lnTo>
                  <a:lnTo>
                    <a:pt x="5583" y="5723"/>
                  </a:lnTo>
                  <a:lnTo>
                    <a:pt x="5564" y="5705"/>
                  </a:lnTo>
                  <a:lnTo>
                    <a:pt x="5546" y="5686"/>
                  </a:lnTo>
                  <a:lnTo>
                    <a:pt x="5532" y="5664"/>
                  </a:lnTo>
                  <a:lnTo>
                    <a:pt x="5520" y="5641"/>
                  </a:lnTo>
                  <a:lnTo>
                    <a:pt x="5512" y="5616"/>
                  </a:lnTo>
                  <a:lnTo>
                    <a:pt x="5507" y="5590"/>
                  </a:lnTo>
                  <a:lnTo>
                    <a:pt x="5505" y="5564"/>
                  </a:lnTo>
                  <a:lnTo>
                    <a:pt x="5505" y="5000"/>
                  </a:lnTo>
                  <a:lnTo>
                    <a:pt x="5507" y="4974"/>
                  </a:lnTo>
                  <a:lnTo>
                    <a:pt x="5512" y="4948"/>
                  </a:lnTo>
                  <a:lnTo>
                    <a:pt x="5520" y="4923"/>
                  </a:lnTo>
                  <a:lnTo>
                    <a:pt x="5532" y="4900"/>
                  </a:lnTo>
                  <a:lnTo>
                    <a:pt x="5546" y="4878"/>
                  </a:lnTo>
                  <a:lnTo>
                    <a:pt x="5564" y="4859"/>
                  </a:lnTo>
                  <a:lnTo>
                    <a:pt x="5583" y="4841"/>
                  </a:lnTo>
                  <a:lnTo>
                    <a:pt x="5605" y="4827"/>
                  </a:lnTo>
                  <a:lnTo>
                    <a:pt x="5628" y="4815"/>
                  </a:lnTo>
                  <a:lnTo>
                    <a:pt x="5653" y="4807"/>
                  </a:lnTo>
                  <a:lnTo>
                    <a:pt x="5679" y="4802"/>
                  </a:lnTo>
                  <a:lnTo>
                    <a:pt x="5705" y="4800"/>
                  </a:lnTo>
                  <a:lnTo>
                    <a:pt x="5731" y="4802"/>
                  </a:lnTo>
                  <a:lnTo>
                    <a:pt x="5757" y="4807"/>
                  </a:lnTo>
                  <a:lnTo>
                    <a:pt x="5782" y="4815"/>
                  </a:lnTo>
                  <a:lnTo>
                    <a:pt x="5805" y="4827"/>
                  </a:lnTo>
                  <a:lnTo>
                    <a:pt x="5827" y="4841"/>
                  </a:lnTo>
                  <a:lnTo>
                    <a:pt x="5846" y="4859"/>
                  </a:lnTo>
                  <a:lnTo>
                    <a:pt x="5864" y="4878"/>
                  </a:lnTo>
                  <a:lnTo>
                    <a:pt x="5878" y="4900"/>
                  </a:lnTo>
                  <a:close/>
                  <a:moveTo>
                    <a:pt x="5193" y="3819"/>
                  </a:moveTo>
                  <a:lnTo>
                    <a:pt x="5198" y="3845"/>
                  </a:lnTo>
                  <a:lnTo>
                    <a:pt x="5200" y="3871"/>
                  </a:lnTo>
                  <a:lnTo>
                    <a:pt x="5200" y="5564"/>
                  </a:lnTo>
                  <a:lnTo>
                    <a:pt x="5198" y="5590"/>
                  </a:lnTo>
                  <a:lnTo>
                    <a:pt x="5193" y="5616"/>
                  </a:lnTo>
                  <a:lnTo>
                    <a:pt x="5185" y="5641"/>
                  </a:lnTo>
                  <a:lnTo>
                    <a:pt x="5173" y="5664"/>
                  </a:lnTo>
                  <a:lnTo>
                    <a:pt x="5159" y="5686"/>
                  </a:lnTo>
                  <a:lnTo>
                    <a:pt x="5141" y="5705"/>
                  </a:lnTo>
                  <a:lnTo>
                    <a:pt x="5122" y="5723"/>
                  </a:lnTo>
                  <a:lnTo>
                    <a:pt x="5100" y="5737"/>
                  </a:lnTo>
                  <a:lnTo>
                    <a:pt x="5077" y="5749"/>
                  </a:lnTo>
                  <a:lnTo>
                    <a:pt x="5052" y="5757"/>
                  </a:lnTo>
                  <a:lnTo>
                    <a:pt x="5026" y="5762"/>
                  </a:lnTo>
                  <a:lnTo>
                    <a:pt x="5000" y="5764"/>
                  </a:lnTo>
                  <a:lnTo>
                    <a:pt x="4974" y="5762"/>
                  </a:lnTo>
                  <a:lnTo>
                    <a:pt x="4948" y="5757"/>
                  </a:lnTo>
                  <a:lnTo>
                    <a:pt x="4923" y="5749"/>
                  </a:lnTo>
                  <a:lnTo>
                    <a:pt x="4900" y="5737"/>
                  </a:lnTo>
                  <a:lnTo>
                    <a:pt x="4878" y="5723"/>
                  </a:lnTo>
                  <a:lnTo>
                    <a:pt x="4859" y="5705"/>
                  </a:lnTo>
                  <a:lnTo>
                    <a:pt x="4841" y="5686"/>
                  </a:lnTo>
                  <a:lnTo>
                    <a:pt x="4827" y="5664"/>
                  </a:lnTo>
                  <a:lnTo>
                    <a:pt x="4815" y="5641"/>
                  </a:lnTo>
                  <a:lnTo>
                    <a:pt x="4807" y="5616"/>
                  </a:lnTo>
                  <a:lnTo>
                    <a:pt x="4802" y="5590"/>
                  </a:lnTo>
                  <a:lnTo>
                    <a:pt x="4800" y="5564"/>
                  </a:lnTo>
                  <a:lnTo>
                    <a:pt x="4800" y="3871"/>
                  </a:lnTo>
                  <a:lnTo>
                    <a:pt x="4802" y="3845"/>
                  </a:lnTo>
                  <a:lnTo>
                    <a:pt x="4807" y="3819"/>
                  </a:lnTo>
                  <a:lnTo>
                    <a:pt x="4815" y="3794"/>
                  </a:lnTo>
                  <a:lnTo>
                    <a:pt x="4827" y="3771"/>
                  </a:lnTo>
                  <a:lnTo>
                    <a:pt x="4841" y="3749"/>
                  </a:lnTo>
                  <a:lnTo>
                    <a:pt x="4859" y="3730"/>
                  </a:lnTo>
                  <a:lnTo>
                    <a:pt x="4878" y="3712"/>
                  </a:lnTo>
                  <a:lnTo>
                    <a:pt x="4900" y="3698"/>
                  </a:lnTo>
                  <a:lnTo>
                    <a:pt x="4923" y="3686"/>
                  </a:lnTo>
                  <a:lnTo>
                    <a:pt x="4948" y="3678"/>
                  </a:lnTo>
                  <a:lnTo>
                    <a:pt x="4974" y="3673"/>
                  </a:lnTo>
                  <a:lnTo>
                    <a:pt x="5000" y="3671"/>
                  </a:lnTo>
                  <a:lnTo>
                    <a:pt x="5026" y="3673"/>
                  </a:lnTo>
                  <a:lnTo>
                    <a:pt x="5052" y="3678"/>
                  </a:lnTo>
                  <a:lnTo>
                    <a:pt x="5077" y="3686"/>
                  </a:lnTo>
                  <a:lnTo>
                    <a:pt x="5100" y="3698"/>
                  </a:lnTo>
                  <a:lnTo>
                    <a:pt x="5122" y="3712"/>
                  </a:lnTo>
                  <a:lnTo>
                    <a:pt x="5141" y="3730"/>
                  </a:lnTo>
                  <a:lnTo>
                    <a:pt x="5159" y="3749"/>
                  </a:lnTo>
                  <a:lnTo>
                    <a:pt x="5173" y="3771"/>
                  </a:lnTo>
                  <a:lnTo>
                    <a:pt x="5185" y="3794"/>
                  </a:lnTo>
                  <a:lnTo>
                    <a:pt x="5193" y="3819"/>
                  </a:lnTo>
                  <a:close/>
                  <a:moveTo>
                    <a:pt x="4468" y="4618"/>
                  </a:moveTo>
                  <a:lnTo>
                    <a:pt x="4480" y="4641"/>
                  </a:lnTo>
                  <a:lnTo>
                    <a:pt x="4488" y="4666"/>
                  </a:lnTo>
                  <a:lnTo>
                    <a:pt x="4493" y="4692"/>
                  </a:lnTo>
                  <a:lnTo>
                    <a:pt x="4495" y="4718"/>
                  </a:lnTo>
                  <a:lnTo>
                    <a:pt x="4495" y="5564"/>
                  </a:lnTo>
                  <a:lnTo>
                    <a:pt x="4493" y="5590"/>
                  </a:lnTo>
                  <a:lnTo>
                    <a:pt x="4488" y="5616"/>
                  </a:lnTo>
                  <a:lnTo>
                    <a:pt x="4480" y="5641"/>
                  </a:lnTo>
                  <a:lnTo>
                    <a:pt x="4468" y="5664"/>
                  </a:lnTo>
                  <a:lnTo>
                    <a:pt x="4454" y="5686"/>
                  </a:lnTo>
                  <a:lnTo>
                    <a:pt x="4436" y="5705"/>
                  </a:lnTo>
                  <a:lnTo>
                    <a:pt x="4417" y="5723"/>
                  </a:lnTo>
                  <a:lnTo>
                    <a:pt x="4395" y="5737"/>
                  </a:lnTo>
                  <a:lnTo>
                    <a:pt x="4372" y="5749"/>
                  </a:lnTo>
                  <a:lnTo>
                    <a:pt x="4347" y="5757"/>
                  </a:lnTo>
                  <a:lnTo>
                    <a:pt x="4321" y="5762"/>
                  </a:lnTo>
                  <a:lnTo>
                    <a:pt x="4295" y="5764"/>
                  </a:lnTo>
                  <a:lnTo>
                    <a:pt x="4269" y="5762"/>
                  </a:lnTo>
                  <a:lnTo>
                    <a:pt x="4243" y="5757"/>
                  </a:lnTo>
                  <a:lnTo>
                    <a:pt x="4218" y="5749"/>
                  </a:lnTo>
                  <a:lnTo>
                    <a:pt x="4195" y="5737"/>
                  </a:lnTo>
                  <a:lnTo>
                    <a:pt x="4173" y="5723"/>
                  </a:lnTo>
                  <a:lnTo>
                    <a:pt x="4154" y="5705"/>
                  </a:lnTo>
                  <a:lnTo>
                    <a:pt x="4136" y="5686"/>
                  </a:lnTo>
                  <a:lnTo>
                    <a:pt x="4122" y="5664"/>
                  </a:lnTo>
                  <a:lnTo>
                    <a:pt x="4110" y="5641"/>
                  </a:lnTo>
                  <a:lnTo>
                    <a:pt x="4102" y="5616"/>
                  </a:lnTo>
                  <a:lnTo>
                    <a:pt x="4097" y="5590"/>
                  </a:lnTo>
                  <a:lnTo>
                    <a:pt x="4095" y="5564"/>
                  </a:lnTo>
                  <a:lnTo>
                    <a:pt x="4095" y="4718"/>
                  </a:lnTo>
                  <a:lnTo>
                    <a:pt x="4097" y="4692"/>
                  </a:lnTo>
                  <a:lnTo>
                    <a:pt x="4102" y="4666"/>
                  </a:lnTo>
                  <a:lnTo>
                    <a:pt x="4110" y="4641"/>
                  </a:lnTo>
                  <a:lnTo>
                    <a:pt x="4122" y="4618"/>
                  </a:lnTo>
                  <a:lnTo>
                    <a:pt x="4136" y="4596"/>
                  </a:lnTo>
                  <a:lnTo>
                    <a:pt x="4154" y="4577"/>
                  </a:lnTo>
                  <a:lnTo>
                    <a:pt x="4173" y="4559"/>
                  </a:lnTo>
                  <a:lnTo>
                    <a:pt x="4195" y="4545"/>
                  </a:lnTo>
                  <a:lnTo>
                    <a:pt x="4218" y="4533"/>
                  </a:lnTo>
                  <a:lnTo>
                    <a:pt x="4243" y="4525"/>
                  </a:lnTo>
                  <a:lnTo>
                    <a:pt x="4269" y="4520"/>
                  </a:lnTo>
                  <a:lnTo>
                    <a:pt x="4295" y="4518"/>
                  </a:lnTo>
                  <a:lnTo>
                    <a:pt x="4321" y="4520"/>
                  </a:lnTo>
                  <a:lnTo>
                    <a:pt x="4347" y="4525"/>
                  </a:lnTo>
                  <a:lnTo>
                    <a:pt x="4372" y="4533"/>
                  </a:lnTo>
                  <a:lnTo>
                    <a:pt x="4395" y="4545"/>
                  </a:lnTo>
                  <a:lnTo>
                    <a:pt x="4417" y="4559"/>
                  </a:lnTo>
                  <a:lnTo>
                    <a:pt x="4436" y="4577"/>
                  </a:lnTo>
                  <a:lnTo>
                    <a:pt x="4454" y="4596"/>
                  </a:lnTo>
                  <a:lnTo>
                    <a:pt x="4468" y="46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2" y="803"/>
                  </a:move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lnTo>
                    <a:pt x="4894" y="804"/>
                  </a:lnTo>
                  <a:lnTo>
                    <a:pt x="4902" y="803"/>
                  </a:lnTo>
                  <a:close/>
                  <a:moveTo>
                    <a:pt x="4253" y="6952"/>
                  </a:move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lnTo>
                    <a:pt x="4252" y="6943"/>
                  </a:lnTo>
                  <a:lnTo>
                    <a:pt x="4253" y="6952"/>
                  </a:lnTo>
                  <a:close/>
                  <a:moveTo>
                    <a:pt x="5942" y="8335"/>
                  </a:move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lnTo>
                    <a:pt x="5942" y="8335"/>
                  </a:lnTo>
                  <a:close/>
                  <a:moveTo>
                    <a:pt x="5660" y="9181"/>
                  </a:move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lnTo>
                    <a:pt x="5660" y="918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" name="Google Shape;278;p4"/>
          <p:cNvGrpSpPr/>
          <p:nvPr/>
        </p:nvGrpSpPr>
        <p:grpSpPr>
          <a:xfrm>
            <a:off x="10888678" y="861060"/>
            <a:ext cx="589280" cy="589280"/>
            <a:chOff x="10888678" y="2677838"/>
            <a:chExt cx="589280" cy="589280"/>
          </a:xfrm>
        </p:grpSpPr>
        <p:sp>
          <p:nvSpPr>
            <p:cNvPr id="279" name="Google Shape;279;p4"/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1" y="4433"/>
                  </a:moveTo>
                  <a:lnTo>
                    <a:pt x="3515" y="4422"/>
                  </a:lnTo>
                  <a:lnTo>
                    <a:pt x="3500" y="4409"/>
                  </a:lnTo>
                  <a:lnTo>
                    <a:pt x="3035" y="3944"/>
                  </a:lnTo>
                  <a:lnTo>
                    <a:pt x="3022" y="3929"/>
                  </a:lnTo>
                  <a:lnTo>
                    <a:pt x="3011" y="3913"/>
                  </a:lnTo>
                  <a:lnTo>
                    <a:pt x="3002" y="3895"/>
                  </a:lnTo>
                  <a:lnTo>
                    <a:pt x="2996" y="3877"/>
                  </a:lnTo>
                  <a:lnTo>
                    <a:pt x="2992" y="3858"/>
                  </a:lnTo>
                  <a:lnTo>
                    <a:pt x="2991" y="3838"/>
                  </a:lnTo>
                  <a:lnTo>
                    <a:pt x="2992" y="3818"/>
                  </a:lnTo>
                  <a:lnTo>
                    <a:pt x="2996" y="3799"/>
                  </a:lnTo>
                  <a:lnTo>
                    <a:pt x="3002" y="3781"/>
                  </a:lnTo>
                  <a:lnTo>
                    <a:pt x="3011" y="3763"/>
                  </a:lnTo>
                  <a:lnTo>
                    <a:pt x="3022" y="3747"/>
                  </a:lnTo>
                  <a:lnTo>
                    <a:pt x="3035" y="3732"/>
                  </a:lnTo>
                  <a:lnTo>
                    <a:pt x="3050" y="3719"/>
                  </a:lnTo>
                  <a:lnTo>
                    <a:pt x="3066" y="3708"/>
                  </a:lnTo>
                  <a:lnTo>
                    <a:pt x="3084" y="3699"/>
                  </a:lnTo>
                  <a:lnTo>
                    <a:pt x="3102" y="3693"/>
                  </a:lnTo>
                  <a:lnTo>
                    <a:pt x="3121" y="3689"/>
                  </a:lnTo>
                  <a:lnTo>
                    <a:pt x="3141" y="3688"/>
                  </a:lnTo>
                  <a:lnTo>
                    <a:pt x="3161" y="3689"/>
                  </a:lnTo>
                  <a:lnTo>
                    <a:pt x="3180" y="3693"/>
                  </a:lnTo>
                  <a:lnTo>
                    <a:pt x="3198" y="3699"/>
                  </a:lnTo>
                  <a:lnTo>
                    <a:pt x="3216" y="3708"/>
                  </a:lnTo>
                  <a:lnTo>
                    <a:pt x="3232" y="3719"/>
                  </a:lnTo>
                  <a:lnTo>
                    <a:pt x="3247" y="3732"/>
                  </a:lnTo>
                  <a:lnTo>
                    <a:pt x="3606" y="4091"/>
                  </a:lnTo>
                  <a:lnTo>
                    <a:pt x="4429" y="3268"/>
                  </a:lnTo>
                  <a:lnTo>
                    <a:pt x="4444" y="3255"/>
                  </a:lnTo>
                  <a:lnTo>
                    <a:pt x="4460" y="3244"/>
                  </a:lnTo>
                  <a:lnTo>
                    <a:pt x="4478" y="3235"/>
                  </a:lnTo>
                  <a:lnTo>
                    <a:pt x="4496" y="3229"/>
                  </a:lnTo>
                  <a:lnTo>
                    <a:pt x="4515" y="3225"/>
                  </a:lnTo>
                  <a:lnTo>
                    <a:pt x="4535" y="3224"/>
                  </a:lnTo>
                  <a:lnTo>
                    <a:pt x="4555" y="3225"/>
                  </a:lnTo>
                  <a:lnTo>
                    <a:pt x="4574" y="3229"/>
                  </a:lnTo>
                  <a:lnTo>
                    <a:pt x="4592" y="3235"/>
                  </a:lnTo>
                  <a:lnTo>
                    <a:pt x="4610" y="3244"/>
                  </a:lnTo>
                  <a:lnTo>
                    <a:pt x="4626" y="3255"/>
                  </a:lnTo>
                  <a:lnTo>
                    <a:pt x="4641" y="3268"/>
                  </a:lnTo>
                  <a:lnTo>
                    <a:pt x="4654" y="3283"/>
                  </a:lnTo>
                  <a:lnTo>
                    <a:pt x="4665" y="3299"/>
                  </a:lnTo>
                  <a:lnTo>
                    <a:pt x="4674" y="3317"/>
                  </a:lnTo>
                  <a:lnTo>
                    <a:pt x="4680" y="3335"/>
                  </a:lnTo>
                  <a:lnTo>
                    <a:pt x="4684" y="3354"/>
                  </a:lnTo>
                  <a:lnTo>
                    <a:pt x="4685" y="3374"/>
                  </a:lnTo>
                  <a:lnTo>
                    <a:pt x="4684" y="3394"/>
                  </a:lnTo>
                  <a:lnTo>
                    <a:pt x="4680" y="3413"/>
                  </a:lnTo>
                  <a:lnTo>
                    <a:pt x="4674" y="3431"/>
                  </a:lnTo>
                  <a:lnTo>
                    <a:pt x="4665" y="3449"/>
                  </a:lnTo>
                  <a:lnTo>
                    <a:pt x="4654" y="3465"/>
                  </a:lnTo>
                  <a:lnTo>
                    <a:pt x="4641" y="3480"/>
                  </a:lnTo>
                  <a:lnTo>
                    <a:pt x="3712" y="4409"/>
                  </a:lnTo>
                  <a:lnTo>
                    <a:pt x="3697" y="4422"/>
                  </a:lnTo>
                  <a:lnTo>
                    <a:pt x="3681" y="4433"/>
                  </a:lnTo>
                  <a:lnTo>
                    <a:pt x="3663" y="4442"/>
                  </a:lnTo>
                  <a:lnTo>
                    <a:pt x="3645" y="4448"/>
                  </a:lnTo>
                  <a:lnTo>
                    <a:pt x="3626" y="4452"/>
                  </a:lnTo>
                  <a:lnTo>
                    <a:pt x="3606" y="4453"/>
                  </a:lnTo>
                  <a:lnTo>
                    <a:pt x="3586" y="4452"/>
                  </a:lnTo>
                  <a:lnTo>
                    <a:pt x="3567" y="4448"/>
                  </a:lnTo>
                  <a:lnTo>
                    <a:pt x="3549" y="4442"/>
                  </a:lnTo>
                  <a:lnTo>
                    <a:pt x="3531" y="4433"/>
                  </a:lnTo>
                  <a:close/>
                  <a:moveTo>
                    <a:pt x="3531" y="6059"/>
                  </a:moveTo>
                  <a:lnTo>
                    <a:pt x="3515" y="6048"/>
                  </a:lnTo>
                  <a:lnTo>
                    <a:pt x="3500" y="6035"/>
                  </a:lnTo>
                  <a:lnTo>
                    <a:pt x="3035" y="5571"/>
                  </a:lnTo>
                  <a:lnTo>
                    <a:pt x="3022" y="5556"/>
                  </a:lnTo>
                  <a:lnTo>
                    <a:pt x="3011" y="5540"/>
                  </a:lnTo>
                  <a:lnTo>
                    <a:pt x="3002" y="5523"/>
                  </a:lnTo>
                  <a:lnTo>
                    <a:pt x="2996" y="5504"/>
                  </a:lnTo>
                  <a:lnTo>
                    <a:pt x="2992" y="5485"/>
                  </a:lnTo>
                  <a:lnTo>
                    <a:pt x="2991" y="5465"/>
                  </a:lnTo>
                  <a:lnTo>
                    <a:pt x="2992" y="5446"/>
                  </a:lnTo>
                  <a:lnTo>
                    <a:pt x="2996" y="5426"/>
                  </a:lnTo>
                  <a:lnTo>
                    <a:pt x="3002" y="5408"/>
                  </a:lnTo>
                  <a:lnTo>
                    <a:pt x="3011" y="5390"/>
                  </a:lnTo>
                  <a:lnTo>
                    <a:pt x="3022" y="5374"/>
                  </a:lnTo>
                  <a:lnTo>
                    <a:pt x="3035" y="5359"/>
                  </a:lnTo>
                  <a:lnTo>
                    <a:pt x="3050" y="5346"/>
                  </a:lnTo>
                  <a:lnTo>
                    <a:pt x="3066" y="5335"/>
                  </a:lnTo>
                  <a:lnTo>
                    <a:pt x="3083" y="5326"/>
                  </a:lnTo>
                  <a:lnTo>
                    <a:pt x="3102" y="5320"/>
                  </a:lnTo>
                  <a:lnTo>
                    <a:pt x="3121" y="5316"/>
                  </a:lnTo>
                  <a:lnTo>
                    <a:pt x="3141" y="5315"/>
                  </a:lnTo>
                  <a:lnTo>
                    <a:pt x="3160" y="5316"/>
                  </a:lnTo>
                  <a:lnTo>
                    <a:pt x="3180" y="5320"/>
                  </a:lnTo>
                  <a:lnTo>
                    <a:pt x="3198" y="5326"/>
                  </a:lnTo>
                  <a:lnTo>
                    <a:pt x="3216" y="5335"/>
                  </a:lnTo>
                  <a:lnTo>
                    <a:pt x="3232" y="5346"/>
                  </a:lnTo>
                  <a:lnTo>
                    <a:pt x="3247" y="5359"/>
                  </a:lnTo>
                  <a:lnTo>
                    <a:pt x="3606" y="5717"/>
                  </a:lnTo>
                  <a:lnTo>
                    <a:pt x="4429" y="4894"/>
                  </a:lnTo>
                  <a:lnTo>
                    <a:pt x="4444" y="4881"/>
                  </a:lnTo>
                  <a:lnTo>
                    <a:pt x="4460" y="4870"/>
                  </a:lnTo>
                  <a:lnTo>
                    <a:pt x="4478" y="4861"/>
                  </a:lnTo>
                  <a:lnTo>
                    <a:pt x="4496" y="4855"/>
                  </a:lnTo>
                  <a:lnTo>
                    <a:pt x="4515" y="4851"/>
                  </a:lnTo>
                  <a:lnTo>
                    <a:pt x="4535" y="4850"/>
                  </a:lnTo>
                  <a:lnTo>
                    <a:pt x="4555" y="4851"/>
                  </a:lnTo>
                  <a:lnTo>
                    <a:pt x="4574" y="4855"/>
                  </a:lnTo>
                  <a:lnTo>
                    <a:pt x="4592" y="4861"/>
                  </a:lnTo>
                  <a:lnTo>
                    <a:pt x="4610" y="4870"/>
                  </a:lnTo>
                  <a:lnTo>
                    <a:pt x="4626" y="4881"/>
                  </a:lnTo>
                  <a:lnTo>
                    <a:pt x="4641" y="4894"/>
                  </a:lnTo>
                  <a:lnTo>
                    <a:pt x="4654" y="4909"/>
                  </a:lnTo>
                  <a:lnTo>
                    <a:pt x="4665" y="4925"/>
                  </a:lnTo>
                  <a:lnTo>
                    <a:pt x="4674" y="4943"/>
                  </a:lnTo>
                  <a:lnTo>
                    <a:pt x="4680" y="4961"/>
                  </a:lnTo>
                  <a:lnTo>
                    <a:pt x="4684" y="4980"/>
                  </a:lnTo>
                  <a:lnTo>
                    <a:pt x="4685" y="5000"/>
                  </a:lnTo>
                  <a:lnTo>
                    <a:pt x="4684" y="5020"/>
                  </a:lnTo>
                  <a:lnTo>
                    <a:pt x="4680" y="5039"/>
                  </a:lnTo>
                  <a:lnTo>
                    <a:pt x="4674" y="5057"/>
                  </a:lnTo>
                  <a:lnTo>
                    <a:pt x="4665" y="5075"/>
                  </a:lnTo>
                  <a:lnTo>
                    <a:pt x="4654" y="5091"/>
                  </a:lnTo>
                  <a:lnTo>
                    <a:pt x="4641" y="5106"/>
                  </a:lnTo>
                  <a:lnTo>
                    <a:pt x="3712" y="6035"/>
                  </a:lnTo>
                  <a:lnTo>
                    <a:pt x="3697" y="6048"/>
                  </a:lnTo>
                  <a:lnTo>
                    <a:pt x="3681" y="6059"/>
                  </a:lnTo>
                  <a:lnTo>
                    <a:pt x="3663" y="6068"/>
                  </a:lnTo>
                  <a:lnTo>
                    <a:pt x="3645" y="6074"/>
                  </a:lnTo>
                  <a:lnTo>
                    <a:pt x="3626" y="6078"/>
                  </a:lnTo>
                  <a:lnTo>
                    <a:pt x="3606" y="6079"/>
                  </a:lnTo>
                  <a:lnTo>
                    <a:pt x="3587" y="6078"/>
                  </a:lnTo>
                  <a:lnTo>
                    <a:pt x="3567" y="6074"/>
                  </a:lnTo>
                  <a:lnTo>
                    <a:pt x="3549" y="6068"/>
                  </a:lnTo>
                  <a:lnTo>
                    <a:pt x="3531" y="60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8" y="801"/>
                  </a:moveTo>
                  <a:lnTo>
                    <a:pt x="4057" y="800"/>
                  </a:lnTo>
                  <a:lnTo>
                    <a:pt x="4066" y="800"/>
                  </a:lnTo>
                  <a:lnTo>
                    <a:pt x="4071" y="800"/>
                  </a:lnTo>
                  <a:lnTo>
                    <a:pt x="5929" y="800"/>
                  </a:lnTo>
                  <a:lnTo>
                    <a:pt x="5934" y="800"/>
                  </a:lnTo>
                  <a:lnTo>
                    <a:pt x="5943" y="800"/>
                  </a:lnTo>
                  <a:lnTo>
                    <a:pt x="5952" y="801"/>
                  </a:lnTo>
                  <a:lnTo>
                    <a:pt x="5961" y="801"/>
                  </a:lnTo>
                  <a:lnTo>
                    <a:pt x="5970" y="802"/>
                  </a:lnTo>
                  <a:lnTo>
                    <a:pt x="5979" y="803"/>
                  </a:lnTo>
                  <a:lnTo>
                    <a:pt x="5988" y="804"/>
                  </a:lnTo>
                  <a:lnTo>
                    <a:pt x="5997" y="805"/>
                  </a:lnTo>
                  <a:lnTo>
                    <a:pt x="6006" y="806"/>
                  </a:lnTo>
                  <a:lnTo>
                    <a:pt x="6015" y="808"/>
                  </a:lnTo>
                  <a:lnTo>
                    <a:pt x="6024" y="809"/>
                  </a:lnTo>
                  <a:lnTo>
                    <a:pt x="6032" y="811"/>
                  </a:lnTo>
                  <a:lnTo>
                    <a:pt x="6041" y="813"/>
                  </a:lnTo>
                  <a:lnTo>
                    <a:pt x="6050" y="815"/>
                  </a:lnTo>
                  <a:lnTo>
                    <a:pt x="6058" y="818"/>
                  </a:lnTo>
                  <a:lnTo>
                    <a:pt x="6067" y="820"/>
                  </a:lnTo>
                  <a:lnTo>
                    <a:pt x="6075" y="823"/>
                  </a:lnTo>
                  <a:lnTo>
                    <a:pt x="6084" y="825"/>
                  </a:lnTo>
                  <a:lnTo>
                    <a:pt x="6092" y="828"/>
                  </a:lnTo>
                  <a:lnTo>
                    <a:pt x="6100" y="831"/>
                  </a:lnTo>
                  <a:lnTo>
                    <a:pt x="6108" y="835"/>
                  </a:lnTo>
                  <a:lnTo>
                    <a:pt x="6117" y="838"/>
                  </a:lnTo>
                  <a:lnTo>
                    <a:pt x="6125" y="841"/>
                  </a:lnTo>
                  <a:lnTo>
                    <a:pt x="6133" y="845"/>
                  </a:lnTo>
                  <a:lnTo>
                    <a:pt x="6140" y="849"/>
                  </a:lnTo>
                  <a:lnTo>
                    <a:pt x="6148" y="852"/>
                  </a:lnTo>
                  <a:lnTo>
                    <a:pt x="6156" y="856"/>
                  </a:lnTo>
                  <a:lnTo>
                    <a:pt x="6164" y="860"/>
                  </a:lnTo>
                  <a:lnTo>
                    <a:pt x="6178" y="869"/>
                  </a:lnTo>
                  <a:lnTo>
                    <a:pt x="6186" y="874"/>
                  </a:lnTo>
                  <a:lnTo>
                    <a:pt x="6193" y="878"/>
                  </a:lnTo>
                  <a:lnTo>
                    <a:pt x="6200" y="883"/>
                  </a:lnTo>
                  <a:lnTo>
                    <a:pt x="6207" y="888"/>
                  </a:lnTo>
                  <a:lnTo>
                    <a:pt x="6214" y="893"/>
                  </a:lnTo>
                  <a:lnTo>
                    <a:pt x="6221" y="898"/>
                  </a:lnTo>
                  <a:lnTo>
                    <a:pt x="6228" y="904"/>
                  </a:lnTo>
                  <a:lnTo>
                    <a:pt x="6235" y="909"/>
                  </a:lnTo>
                  <a:lnTo>
                    <a:pt x="6242" y="915"/>
                  </a:lnTo>
                  <a:lnTo>
                    <a:pt x="6248" y="921"/>
                  </a:lnTo>
                  <a:lnTo>
                    <a:pt x="6255" y="926"/>
                  </a:lnTo>
                  <a:lnTo>
                    <a:pt x="6261" y="932"/>
                  </a:lnTo>
                  <a:lnTo>
                    <a:pt x="6267" y="938"/>
                  </a:lnTo>
                  <a:lnTo>
                    <a:pt x="6274" y="945"/>
                  </a:lnTo>
                  <a:lnTo>
                    <a:pt x="6280" y="951"/>
                  </a:lnTo>
                  <a:lnTo>
                    <a:pt x="6286" y="957"/>
                  </a:lnTo>
                  <a:lnTo>
                    <a:pt x="6291" y="964"/>
                  </a:lnTo>
                  <a:lnTo>
                    <a:pt x="6297" y="970"/>
                  </a:lnTo>
                  <a:lnTo>
                    <a:pt x="6303" y="977"/>
                  </a:lnTo>
                  <a:lnTo>
                    <a:pt x="6308" y="984"/>
                  </a:lnTo>
                  <a:lnTo>
                    <a:pt x="6314" y="991"/>
                  </a:lnTo>
                  <a:lnTo>
                    <a:pt x="6319" y="998"/>
                  </a:lnTo>
                  <a:lnTo>
                    <a:pt x="6324" y="1005"/>
                  </a:lnTo>
                  <a:lnTo>
                    <a:pt x="6329" y="1012"/>
                  </a:lnTo>
                  <a:lnTo>
                    <a:pt x="6334" y="1019"/>
                  </a:lnTo>
                  <a:lnTo>
                    <a:pt x="6338" y="1026"/>
                  </a:lnTo>
                  <a:lnTo>
                    <a:pt x="6343" y="1034"/>
                  </a:lnTo>
                  <a:lnTo>
                    <a:pt x="6350" y="1046"/>
                  </a:lnTo>
                  <a:lnTo>
                    <a:pt x="6355" y="1054"/>
                  </a:lnTo>
                  <a:lnTo>
                    <a:pt x="6359" y="1062"/>
                  </a:lnTo>
                  <a:lnTo>
                    <a:pt x="6363" y="1070"/>
                  </a:lnTo>
                  <a:lnTo>
                    <a:pt x="6367" y="1078"/>
                  </a:lnTo>
                  <a:lnTo>
                    <a:pt x="6370" y="1086"/>
                  </a:lnTo>
                  <a:lnTo>
                    <a:pt x="6374" y="1095"/>
                  </a:lnTo>
                  <a:lnTo>
                    <a:pt x="6377" y="1103"/>
                  </a:lnTo>
                  <a:lnTo>
                    <a:pt x="6381" y="1111"/>
                  </a:lnTo>
                  <a:lnTo>
                    <a:pt x="6384" y="1119"/>
                  </a:lnTo>
                  <a:lnTo>
                    <a:pt x="6387" y="1128"/>
                  </a:lnTo>
                  <a:lnTo>
                    <a:pt x="6389" y="1136"/>
                  </a:lnTo>
                  <a:lnTo>
                    <a:pt x="6392" y="1145"/>
                  </a:lnTo>
                  <a:lnTo>
                    <a:pt x="6394" y="1153"/>
                  </a:lnTo>
                  <a:lnTo>
                    <a:pt x="6397" y="1162"/>
                  </a:lnTo>
                  <a:lnTo>
                    <a:pt x="6399" y="1170"/>
                  </a:lnTo>
                  <a:lnTo>
                    <a:pt x="6401" y="1179"/>
                  </a:lnTo>
                  <a:lnTo>
                    <a:pt x="6403" y="1188"/>
                  </a:lnTo>
                  <a:lnTo>
                    <a:pt x="6404" y="1197"/>
                  </a:lnTo>
                  <a:lnTo>
                    <a:pt x="6406" y="1205"/>
                  </a:lnTo>
                  <a:lnTo>
                    <a:pt x="6407" y="1214"/>
                  </a:lnTo>
                  <a:lnTo>
                    <a:pt x="6408" y="1223"/>
                  </a:lnTo>
                  <a:lnTo>
                    <a:pt x="6409" y="1232"/>
                  </a:lnTo>
                  <a:lnTo>
                    <a:pt x="6410" y="1241"/>
                  </a:lnTo>
                  <a:lnTo>
                    <a:pt x="6411" y="1250"/>
                  </a:lnTo>
                  <a:lnTo>
                    <a:pt x="6411" y="1259"/>
                  </a:lnTo>
                  <a:lnTo>
                    <a:pt x="6412" y="1269"/>
                  </a:lnTo>
                  <a:lnTo>
                    <a:pt x="6412" y="1277"/>
                  </a:lnTo>
                  <a:lnTo>
                    <a:pt x="6412" y="1282"/>
                  </a:lnTo>
                  <a:lnTo>
                    <a:pt x="6412" y="1497"/>
                  </a:lnTo>
                  <a:lnTo>
                    <a:pt x="7440" y="1497"/>
                  </a:lnTo>
                  <a:lnTo>
                    <a:pt x="7445" y="1497"/>
                  </a:lnTo>
                  <a:lnTo>
                    <a:pt x="7458" y="1497"/>
                  </a:lnTo>
                  <a:lnTo>
                    <a:pt x="7467" y="1498"/>
                  </a:lnTo>
                  <a:lnTo>
                    <a:pt x="7480" y="1498"/>
                  </a:lnTo>
                  <a:lnTo>
                    <a:pt x="7489" y="1499"/>
                  </a:lnTo>
                  <a:lnTo>
                    <a:pt x="7502" y="1500"/>
                  </a:lnTo>
                  <a:lnTo>
                    <a:pt x="7512" y="1501"/>
                  </a:lnTo>
                  <a:lnTo>
                    <a:pt x="7525" y="1503"/>
                  </a:lnTo>
                  <a:lnTo>
                    <a:pt x="7534" y="1504"/>
                  </a:lnTo>
                  <a:lnTo>
                    <a:pt x="7547" y="1507"/>
                  </a:lnTo>
                  <a:lnTo>
                    <a:pt x="7556" y="1508"/>
                  </a:lnTo>
                  <a:lnTo>
                    <a:pt x="7569" y="1511"/>
                  </a:lnTo>
                  <a:lnTo>
                    <a:pt x="7578" y="1513"/>
                  </a:lnTo>
                  <a:lnTo>
                    <a:pt x="7590" y="1516"/>
                  </a:lnTo>
                  <a:lnTo>
                    <a:pt x="7600" y="1519"/>
                  </a:lnTo>
                  <a:lnTo>
                    <a:pt x="7612" y="1522"/>
                  </a:lnTo>
                  <a:lnTo>
                    <a:pt x="7621" y="1525"/>
                  </a:lnTo>
                  <a:lnTo>
                    <a:pt x="7633" y="1529"/>
                  </a:lnTo>
                  <a:lnTo>
                    <a:pt x="7642" y="1532"/>
                  </a:lnTo>
                  <a:lnTo>
                    <a:pt x="7655" y="1537"/>
                  </a:lnTo>
                  <a:lnTo>
                    <a:pt x="7663" y="1540"/>
                  </a:lnTo>
                  <a:lnTo>
                    <a:pt x="7675" y="1545"/>
                  </a:lnTo>
                  <a:lnTo>
                    <a:pt x="7684" y="1549"/>
                  </a:lnTo>
                  <a:lnTo>
                    <a:pt x="7696" y="1555"/>
                  </a:lnTo>
                  <a:lnTo>
                    <a:pt x="7705" y="1559"/>
                  </a:lnTo>
                  <a:lnTo>
                    <a:pt x="7716" y="1565"/>
                  </a:lnTo>
                  <a:lnTo>
                    <a:pt x="7725" y="1569"/>
                  </a:lnTo>
                  <a:lnTo>
                    <a:pt x="7736" y="1576"/>
                  </a:lnTo>
                  <a:lnTo>
                    <a:pt x="7741" y="1579"/>
                  </a:lnTo>
                  <a:lnTo>
                    <a:pt x="7753" y="1586"/>
                  </a:lnTo>
                  <a:lnTo>
                    <a:pt x="7761" y="1591"/>
                  </a:lnTo>
                  <a:lnTo>
                    <a:pt x="7772" y="1598"/>
                  </a:lnTo>
                  <a:lnTo>
                    <a:pt x="7780" y="1603"/>
                  </a:lnTo>
                  <a:lnTo>
                    <a:pt x="7790" y="1611"/>
                  </a:lnTo>
                  <a:lnTo>
                    <a:pt x="7798" y="1616"/>
                  </a:lnTo>
                  <a:lnTo>
                    <a:pt x="7808" y="1624"/>
                  </a:lnTo>
                  <a:lnTo>
                    <a:pt x="7816" y="1630"/>
                  </a:lnTo>
                  <a:lnTo>
                    <a:pt x="7826" y="1638"/>
                  </a:lnTo>
                  <a:lnTo>
                    <a:pt x="7833" y="1644"/>
                  </a:lnTo>
                  <a:lnTo>
                    <a:pt x="7843" y="1653"/>
                  </a:lnTo>
                  <a:lnTo>
                    <a:pt x="7850" y="1659"/>
                  </a:lnTo>
                  <a:lnTo>
                    <a:pt x="7859" y="1668"/>
                  </a:lnTo>
                  <a:lnTo>
                    <a:pt x="7866" y="1675"/>
                  </a:lnTo>
                  <a:lnTo>
                    <a:pt x="7875" y="1684"/>
                  </a:lnTo>
                  <a:lnTo>
                    <a:pt x="7881" y="1691"/>
                  </a:lnTo>
                  <a:lnTo>
                    <a:pt x="7890" y="1701"/>
                  </a:lnTo>
                  <a:lnTo>
                    <a:pt x="7896" y="1708"/>
                  </a:lnTo>
                  <a:lnTo>
                    <a:pt x="7904" y="1718"/>
                  </a:lnTo>
                  <a:lnTo>
                    <a:pt x="7910" y="1725"/>
                  </a:lnTo>
                  <a:lnTo>
                    <a:pt x="7918" y="1735"/>
                  </a:lnTo>
                  <a:lnTo>
                    <a:pt x="7924" y="1743"/>
                  </a:lnTo>
                  <a:lnTo>
                    <a:pt x="7931" y="1753"/>
                  </a:lnTo>
                  <a:lnTo>
                    <a:pt x="7936" y="1761"/>
                  </a:lnTo>
                  <a:lnTo>
                    <a:pt x="7944" y="1772"/>
                  </a:lnTo>
                  <a:lnTo>
                    <a:pt x="7949" y="1780"/>
                  </a:lnTo>
                  <a:lnTo>
                    <a:pt x="7955" y="1791"/>
                  </a:lnTo>
                  <a:lnTo>
                    <a:pt x="7962" y="1802"/>
                  </a:lnTo>
                  <a:lnTo>
                    <a:pt x="7968" y="1813"/>
                  </a:lnTo>
                  <a:lnTo>
                    <a:pt x="7972" y="1821"/>
                  </a:lnTo>
                  <a:lnTo>
                    <a:pt x="7978" y="1833"/>
                  </a:lnTo>
                  <a:lnTo>
                    <a:pt x="7982" y="1841"/>
                  </a:lnTo>
                  <a:lnTo>
                    <a:pt x="7987" y="1853"/>
                  </a:lnTo>
                  <a:lnTo>
                    <a:pt x="7991" y="1862"/>
                  </a:lnTo>
                  <a:lnTo>
                    <a:pt x="7996" y="1874"/>
                  </a:lnTo>
                  <a:lnTo>
                    <a:pt x="7999" y="1882"/>
                  </a:lnTo>
                  <a:lnTo>
                    <a:pt x="8004" y="1895"/>
                  </a:lnTo>
                  <a:lnTo>
                    <a:pt x="8007" y="1903"/>
                  </a:lnTo>
                  <a:lnTo>
                    <a:pt x="8011" y="1916"/>
                  </a:lnTo>
                  <a:lnTo>
                    <a:pt x="8013" y="1924"/>
                  </a:lnTo>
                  <a:lnTo>
                    <a:pt x="8017" y="1937"/>
                  </a:lnTo>
                  <a:lnTo>
                    <a:pt x="8019" y="1946"/>
                  </a:lnTo>
                  <a:lnTo>
                    <a:pt x="8022" y="1958"/>
                  </a:lnTo>
                  <a:lnTo>
                    <a:pt x="8024" y="1967"/>
                  </a:lnTo>
                  <a:lnTo>
                    <a:pt x="8027" y="1980"/>
                  </a:lnTo>
                  <a:lnTo>
                    <a:pt x="8029" y="1989"/>
                  </a:lnTo>
                  <a:lnTo>
                    <a:pt x="8031" y="2002"/>
                  </a:lnTo>
                  <a:lnTo>
                    <a:pt x="8032" y="2011"/>
                  </a:lnTo>
                  <a:lnTo>
                    <a:pt x="8034" y="2024"/>
                  </a:lnTo>
                  <a:lnTo>
                    <a:pt x="8035" y="2033"/>
                  </a:lnTo>
                  <a:lnTo>
                    <a:pt x="8036" y="2047"/>
                  </a:lnTo>
                  <a:lnTo>
                    <a:pt x="8037" y="2056"/>
                  </a:lnTo>
                  <a:lnTo>
                    <a:pt x="8037" y="2069"/>
                  </a:lnTo>
                  <a:lnTo>
                    <a:pt x="8038" y="2078"/>
                  </a:lnTo>
                  <a:lnTo>
                    <a:pt x="8038" y="2091"/>
                  </a:lnTo>
                  <a:lnTo>
                    <a:pt x="8038" y="2096"/>
                  </a:lnTo>
                  <a:lnTo>
                    <a:pt x="8038" y="8369"/>
                  </a:lnTo>
                  <a:lnTo>
                    <a:pt x="8038" y="8374"/>
                  </a:lnTo>
                  <a:lnTo>
                    <a:pt x="8038" y="8387"/>
                  </a:lnTo>
                  <a:lnTo>
                    <a:pt x="8037" y="8396"/>
                  </a:lnTo>
                  <a:lnTo>
                    <a:pt x="8037" y="8409"/>
                  </a:lnTo>
                  <a:lnTo>
                    <a:pt x="8036" y="8418"/>
                  </a:lnTo>
                  <a:lnTo>
                    <a:pt x="8035" y="8431"/>
                  </a:lnTo>
                  <a:lnTo>
                    <a:pt x="8034" y="8440"/>
                  </a:lnTo>
                  <a:lnTo>
                    <a:pt x="8032" y="8453"/>
                  </a:lnTo>
                  <a:lnTo>
                    <a:pt x="8031" y="8462"/>
                  </a:lnTo>
                  <a:lnTo>
                    <a:pt x="8028" y="8475"/>
                  </a:lnTo>
                  <a:lnTo>
                    <a:pt x="8027" y="8484"/>
                  </a:lnTo>
                  <a:lnTo>
                    <a:pt x="8024" y="8497"/>
                  </a:lnTo>
                  <a:lnTo>
                    <a:pt x="8022" y="8506"/>
                  </a:lnTo>
                  <a:lnTo>
                    <a:pt x="8019" y="8519"/>
                  </a:lnTo>
                  <a:lnTo>
                    <a:pt x="8017" y="8527"/>
                  </a:lnTo>
                  <a:lnTo>
                    <a:pt x="8013" y="8540"/>
                  </a:lnTo>
                  <a:lnTo>
                    <a:pt x="8010" y="8549"/>
                  </a:lnTo>
                  <a:lnTo>
                    <a:pt x="8006" y="8561"/>
                  </a:lnTo>
                  <a:lnTo>
                    <a:pt x="8003" y="8570"/>
                  </a:lnTo>
                  <a:lnTo>
                    <a:pt x="7999" y="8582"/>
                  </a:lnTo>
                  <a:lnTo>
                    <a:pt x="7996" y="8590"/>
                  </a:lnTo>
                  <a:lnTo>
                    <a:pt x="7991" y="8602"/>
                  </a:lnTo>
                  <a:lnTo>
                    <a:pt x="7987" y="8611"/>
                  </a:lnTo>
                  <a:lnTo>
                    <a:pt x="7982" y="8623"/>
                  </a:lnTo>
                  <a:lnTo>
                    <a:pt x="7978" y="8631"/>
                  </a:lnTo>
                  <a:lnTo>
                    <a:pt x="7972" y="8643"/>
                  </a:lnTo>
                  <a:lnTo>
                    <a:pt x="7968" y="8651"/>
                  </a:lnTo>
                  <a:lnTo>
                    <a:pt x="7962" y="8662"/>
                  </a:lnTo>
                  <a:lnTo>
                    <a:pt x="7955" y="8673"/>
                  </a:lnTo>
                  <a:lnTo>
                    <a:pt x="7949" y="8684"/>
                  </a:lnTo>
                  <a:lnTo>
                    <a:pt x="7944" y="8692"/>
                  </a:lnTo>
                  <a:lnTo>
                    <a:pt x="7936" y="8703"/>
                  </a:lnTo>
                  <a:lnTo>
                    <a:pt x="7931" y="8711"/>
                  </a:lnTo>
                  <a:lnTo>
                    <a:pt x="7924" y="8721"/>
                  </a:lnTo>
                  <a:lnTo>
                    <a:pt x="7918" y="8729"/>
                  </a:lnTo>
                  <a:lnTo>
                    <a:pt x="7910" y="8739"/>
                  </a:lnTo>
                  <a:lnTo>
                    <a:pt x="7905" y="8746"/>
                  </a:lnTo>
                  <a:lnTo>
                    <a:pt x="7896" y="8756"/>
                  </a:lnTo>
                  <a:lnTo>
                    <a:pt x="7890" y="8763"/>
                  </a:lnTo>
                  <a:lnTo>
                    <a:pt x="7881" y="8773"/>
                  </a:lnTo>
                  <a:lnTo>
                    <a:pt x="7875" y="8779"/>
                  </a:lnTo>
                  <a:lnTo>
                    <a:pt x="7866" y="8789"/>
                  </a:lnTo>
                  <a:lnTo>
                    <a:pt x="7860" y="8795"/>
                  </a:lnTo>
                  <a:lnTo>
                    <a:pt x="7852" y="8802"/>
                  </a:lnTo>
                  <a:lnTo>
                    <a:pt x="7894" y="8844"/>
                  </a:lnTo>
                  <a:lnTo>
                    <a:pt x="7907" y="8859"/>
                  </a:lnTo>
                  <a:lnTo>
                    <a:pt x="7918" y="8875"/>
                  </a:lnTo>
                  <a:lnTo>
                    <a:pt x="7927" y="8893"/>
                  </a:lnTo>
                  <a:lnTo>
                    <a:pt x="7933" y="8911"/>
                  </a:lnTo>
                  <a:lnTo>
                    <a:pt x="7937" y="8930"/>
                  </a:lnTo>
                  <a:lnTo>
                    <a:pt x="7938" y="8950"/>
                  </a:lnTo>
                  <a:lnTo>
                    <a:pt x="7937" y="8970"/>
                  </a:lnTo>
                  <a:lnTo>
                    <a:pt x="7933" y="8989"/>
                  </a:lnTo>
                  <a:lnTo>
                    <a:pt x="7927" y="9007"/>
                  </a:lnTo>
                  <a:lnTo>
                    <a:pt x="7918" y="9025"/>
                  </a:lnTo>
                  <a:lnTo>
                    <a:pt x="7907" y="9041"/>
                  </a:lnTo>
                  <a:lnTo>
                    <a:pt x="7894" y="9056"/>
                  </a:lnTo>
                  <a:lnTo>
                    <a:pt x="7879" y="9069"/>
                  </a:lnTo>
                  <a:lnTo>
                    <a:pt x="7863" y="9080"/>
                  </a:lnTo>
                  <a:lnTo>
                    <a:pt x="7845" y="9089"/>
                  </a:lnTo>
                  <a:lnTo>
                    <a:pt x="7827" y="9095"/>
                  </a:lnTo>
                  <a:lnTo>
                    <a:pt x="7808" y="9099"/>
                  </a:lnTo>
                  <a:lnTo>
                    <a:pt x="7788" y="9100"/>
                  </a:lnTo>
                  <a:lnTo>
                    <a:pt x="7768" y="9099"/>
                  </a:lnTo>
                  <a:lnTo>
                    <a:pt x="7749" y="9095"/>
                  </a:lnTo>
                  <a:lnTo>
                    <a:pt x="7731" y="9089"/>
                  </a:lnTo>
                  <a:lnTo>
                    <a:pt x="7713" y="9080"/>
                  </a:lnTo>
                  <a:lnTo>
                    <a:pt x="7697" y="9069"/>
                  </a:lnTo>
                  <a:lnTo>
                    <a:pt x="7682" y="9056"/>
                  </a:lnTo>
                  <a:lnTo>
                    <a:pt x="7578" y="8952"/>
                  </a:lnTo>
                  <a:lnTo>
                    <a:pt x="7569" y="8954"/>
                  </a:lnTo>
                  <a:lnTo>
                    <a:pt x="7556" y="8957"/>
                  </a:lnTo>
                  <a:lnTo>
                    <a:pt x="7547" y="8958"/>
                  </a:lnTo>
                  <a:lnTo>
                    <a:pt x="7534" y="8961"/>
                  </a:lnTo>
                  <a:lnTo>
                    <a:pt x="7525" y="8962"/>
                  </a:lnTo>
                  <a:lnTo>
                    <a:pt x="7512" y="8964"/>
                  </a:lnTo>
                  <a:lnTo>
                    <a:pt x="7502" y="8965"/>
                  </a:lnTo>
                  <a:lnTo>
                    <a:pt x="7489" y="8966"/>
                  </a:lnTo>
                  <a:lnTo>
                    <a:pt x="7480" y="8967"/>
                  </a:lnTo>
                  <a:lnTo>
                    <a:pt x="7467" y="8967"/>
                  </a:lnTo>
                  <a:lnTo>
                    <a:pt x="7458" y="8968"/>
                  </a:lnTo>
                  <a:lnTo>
                    <a:pt x="7445" y="8968"/>
                  </a:lnTo>
                  <a:lnTo>
                    <a:pt x="7440" y="8968"/>
                  </a:lnTo>
                  <a:lnTo>
                    <a:pt x="2560" y="8968"/>
                  </a:lnTo>
                  <a:lnTo>
                    <a:pt x="2555" y="8968"/>
                  </a:lnTo>
                  <a:lnTo>
                    <a:pt x="2542" y="8968"/>
                  </a:lnTo>
                  <a:lnTo>
                    <a:pt x="2533" y="8967"/>
                  </a:lnTo>
                  <a:lnTo>
                    <a:pt x="2520" y="8967"/>
                  </a:lnTo>
                  <a:lnTo>
                    <a:pt x="2511" y="8966"/>
                  </a:lnTo>
                  <a:lnTo>
                    <a:pt x="2498" y="8965"/>
                  </a:lnTo>
                  <a:lnTo>
                    <a:pt x="2488" y="8964"/>
                  </a:lnTo>
                  <a:lnTo>
                    <a:pt x="2475" y="8962"/>
                  </a:lnTo>
                  <a:lnTo>
                    <a:pt x="2466" y="8961"/>
                  </a:lnTo>
                  <a:lnTo>
                    <a:pt x="2453" y="8958"/>
                  </a:lnTo>
                  <a:lnTo>
                    <a:pt x="2444" y="8957"/>
                  </a:lnTo>
                  <a:lnTo>
                    <a:pt x="2431" y="8954"/>
                  </a:lnTo>
                  <a:lnTo>
                    <a:pt x="2422" y="8952"/>
                  </a:lnTo>
                  <a:lnTo>
                    <a:pt x="2410" y="8949"/>
                  </a:lnTo>
                  <a:lnTo>
                    <a:pt x="2400" y="8946"/>
                  </a:lnTo>
                  <a:lnTo>
                    <a:pt x="2388" y="8943"/>
                  </a:lnTo>
                  <a:lnTo>
                    <a:pt x="2379" y="8940"/>
                  </a:lnTo>
                  <a:lnTo>
                    <a:pt x="2367" y="8936"/>
                  </a:lnTo>
                  <a:lnTo>
                    <a:pt x="2358" y="8933"/>
                  </a:lnTo>
                  <a:lnTo>
                    <a:pt x="2345" y="8928"/>
                  </a:lnTo>
                  <a:lnTo>
                    <a:pt x="2337" y="8925"/>
                  </a:lnTo>
                  <a:lnTo>
                    <a:pt x="2325" y="8920"/>
                  </a:lnTo>
                  <a:lnTo>
                    <a:pt x="2316" y="8916"/>
                  </a:lnTo>
                  <a:lnTo>
                    <a:pt x="2304" y="8910"/>
                  </a:lnTo>
                  <a:lnTo>
                    <a:pt x="2295" y="8906"/>
                  </a:lnTo>
                  <a:lnTo>
                    <a:pt x="2284" y="8900"/>
                  </a:lnTo>
                  <a:lnTo>
                    <a:pt x="2275" y="8896"/>
                  </a:lnTo>
                  <a:lnTo>
                    <a:pt x="2264" y="8889"/>
                  </a:lnTo>
                  <a:lnTo>
                    <a:pt x="2256" y="8884"/>
                  </a:lnTo>
                  <a:lnTo>
                    <a:pt x="2245" y="8878"/>
                  </a:lnTo>
                  <a:lnTo>
                    <a:pt x="2237" y="8873"/>
                  </a:lnTo>
                  <a:lnTo>
                    <a:pt x="2226" y="8865"/>
                  </a:lnTo>
                  <a:lnTo>
                    <a:pt x="2218" y="8860"/>
                  </a:lnTo>
                  <a:lnTo>
                    <a:pt x="2208" y="8853"/>
                  </a:lnTo>
                  <a:lnTo>
                    <a:pt x="2200" y="8847"/>
                  </a:lnTo>
                  <a:lnTo>
                    <a:pt x="2190" y="8839"/>
                  </a:lnTo>
                  <a:lnTo>
                    <a:pt x="2183" y="8834"/>
                  </a:lnTo>
                  <a:lnTo>
                    <a:pt x="2173" y="8825"/>
                  </a:lnTo>
                  <a:lnTo>
                    <a:pt x="2166" y="8819"/>
                  </a:lnTo>
                  <a:lnTo>
                    <a:pt x="2156" y="8810"/>
                  </a:lnTo>
                  <a:lnTo>
                    <a:pt x="2150" y="8804"/>
                  </a:lnTo>
                  <a:lnTo>
                    <a:pt x="2140" y="8795"/>
                  </a:lnTo>
                  <a:lnTo>
                    <a:pt x="2134" y="8789"/>
                  </a:lnTo>
                  <a:lnTo>
                    <a:pt x="2125" y="8779"/>
                  </a:lnTo>
                  <a:lnTo>
                    <a:pt x="2119" y="8773"/>
                  </a:lnTo>
                  <a:lnTo>
                    <a:pt x="2110" y="8763"/>
                  </a:lnTo>
                  <a:lnTo>
                    <a:pt x="2104" y="8756"/>
                  </a:lnTo>
                  <a:lnTo>
                    <a:pt x="2095" y="8746"/>
                  </a:lnTo>
                  <a:lnTo>
                    <a:pt x="2090" y="8739"/>
                  </a:lnTo>
                  <a:lnTo>
                    <a:pt x="2082" y="8729"/>
                  </a:lnTo>
                  <a:lnTo>
                    <a:pt x="2076" y="8721"/>
                  </a:lnTo>
                  <a:lnTo>
                    <a:pt x="2069" y="8711"/>
                  </a:lnTo>
                  <a:lnTo>
                    <a:pt x="2064" y="8703"/>
                  </a:lnTo>
                  <a:lnTo>
                    <a:pt x="2056" y="8692"/>
                  </a:lnTo>
                  <a:lnTo>
                    <a:pt x="2051" y="8684"/>
                  </a:lnTo>
                  <a:lnTo>
                    <a:pt x="2045" y="8673"/>
                  </a:lnTo>
                  <a:lnTo>
                    <a:pt x="2038" y="8662"/>
                  </a:lnTo>
                  <a:lnTo>
                    <a:pt x="2032" y="8651"/>
                  </a:lnTo>
                  <a:lnTo>
                    <a:pt x="2028" y="8643"/>
                  </a:lnTo>
                  <a:lnTo>
                    <a:pt x="2022" y="8631"/>
                  </a:lnTo>
                  <a:lnTo>
                    <a:pt x="2018" y="8623"/>
                  </a:lnTo>
                  <a:lnTo>
                    <a:pt x="2013" y="8611"/>
                  </a:lnTo>
                  <a:lnTo>
                    <a:pt x="2009" y="8602"/>
                  </a:lnTo>
                  <a:lnTo>
                    <a:pt x="2004" y="8590"/>
                  </a:lnTo>
                  <a:lnTo>
                    <a:pt x="2001" y="8582"/>
                  </a:lnTo>
                  <a:lnTo>
                    <a:pt x="1997" y="8570"/>
                  </a:lnTo>
                  <a:lnTo>
                    <a:pt x="1994" y="8561"/>
                  </a:lnTo>
                  <a:lnTo>
                    <a:pt x="1990" y="8549"/>
                  </a:lnTo>
                  <a:lnTo>
                    <a:pt x="1987" y="8540"/>
                  </a:lnTo>
                  <a:lnTo>
                    <a:pt x="1983" y="8527"/>
                  </a:lnTo>
                  <a:lnTo>
                    <a:pt x="1981" y="8519"/>
                  </a:lnTo>
                  <a:lnTo>
                    <a:pt x="1978" y="8506"/>
                  </a:lnTo>
                  <a:lnTo>
                    <a:pt x="1976" y="8497"/>
                  </a:lnTo>
                  <a:lnTo>
                    <a:pt x="1973" y="8484"/>
                  </a:lnTo>
                  <a:lnTo>
                    <a:pt x="1972" y="8475"/>
                  </a:lnTo>
                  <a:lnTo>
                    <a:pt x="1969" y="8462"/>
                  </a:lnTo>
                  <a:lnTo>
                    <a:pt x="1968" y="8453"/>
                  </a:lnTo>
                  <a:lnTo>
                    <a:pt x="1966" y="8440"/>
                  </a:lnTo>
                  <a:lnTo>
                    <a:pt x="1965" y="8431"/>
                  </a:lnTo>
                  <a:lnTo>
                    <a:pt x="1964" y="8418"/>
                  </a:lnTo>
                  <a:lnTo>
                    <a:pt x="1963" y="8409"/>
                  </a:lnTo>
                  <a:lnTo>
                    <a:pt x="1963" y="8396"/>
                  </a:lnTo>
                  <a:lnTo>
                    <a:pt x="1962" y="8387"/>
                  </a:lnTo>
                  <a:lnTo>
                    <a:pt x="1962" y="8374"/>
                  </a:lnTo>
                  <a:lnTo>
                    <a:pt x="1962" y="8369"/>
                  </a:lnTo>
                  <a:lnTo>
                    <a:pt x="1962" y="2096"/>
                  </a:lnTo>
                  <a:lnTo>
                    <a:pt x="1962" y="2091"/>
                  </a:lnTo>
                  <a:lnTo>
                    <a:pt x="1962" y="2078"/>
                  </a:lnTo>
                  <a:lnTo>
                    <a:pt x="1963" y="2069"/>
                  </a:lnTo>
                  <a:lnTo>
                    <a:pt x="1963" y="2056"/>
                  </a:lnTo>
                  <a:lnTo>
                    <a:pt x="1964" y="2047"/>
                  </a:lnTo>
                  <a:lnTo>
                    <a:pt x="1965" y="2033"/>
                  </a:lnTo>
                  <a:lnTo>
                    <a:pt x="1966" y="2024"/>
                  </a:lnTo>
                  <a:lnTo>
                    <a:pt x="1968" y="2011"/>
                  </a:lnTo>
                  <a:lnTo>
                    <a:pt x="1969" y="2002"/>
                  </a:lnTo>
                  <a:lnTo>
                    <a:pt x="1971" y="1989"/>
                  </a:lnTo>
                  <a:lnTo>
                    <a:pt x="1973" y="1980"/>
                  </a:lnTo>
                  <a:lnTo>
                    <a:pt x="1976" y="1967"/>
                  </a:lnTo>
                  <a:lnTo>
                    <a:pt x="1978" y="1958"/>
                  </a:lnTo>
                  <a:lnTo>
                    <a:pt x="1981" y="1946"/>
                  </a:lnTo>
                  <a:lnTo>
                    <a:pt x="1983" y="1937"/>
                  </a:lnTo>
                  <a:lnTo>
                    <a:pt x="1987" y="1924"/>
                  </a:lnTo>
                  <a:lnTo>
                    <a:pt x="1989" y="1916"/>
                  </a:lnTo>
                  <a:lnTo>
                    <a:pt x="1993" y="1903"/>
                  </a:lnTo>
                  <a:lnTo>
                    <a:pt x="1996" y="1895"/>
                  </a:lnTo>
                  <a:lnTo>
                    <a:pt x="2001" y="1882"/>
                  </a:lnTo>
                  <a:lnTo>
                    <a:pt x="2004" y="1874"/>
                  </a:lnTo>
                  <a:lnTo>
                    <a:pt x="2009" y="1862"/>
                  </a:lnTo>
                  <a:lnTo>
                    <a:pt x="2013" y="1853"/>
                  </a:lnTo>
                  <a:lnTo>
                    <a:pt x="2018" y="1841"/>
                  </a:lnTo>
                  <a:lnTo>
                    <a:pt x="2022" y="1833"/>
                  </a:lnTo>
                  <a:lnTo>
                    <a:pt x="2028" y="1821"/>
                  </a:lnTo>
                  <a:lnTo>
                    <a:pt x="2032" y="1813"/>
                  </a:lnTo>
                  <a:lnTo>
                    <a:pt x="2038" y="1802"/>
                  </a:lnTo>
                  <a:lnTo>
                    <a:pt x="2045" y="1791"/>
                  </a:lnTo>
                  <a:lnTo>
                    <a:pt x="2051" y="1780"/>
                  </a:lnTo>
                  <a:lnTo>
                    <a:pt x="2056" y="1772"/>
                  </a:lnTo>
                  <a:lnTo>
                    <a:pt x="2064" y="1761"/>
                  </a:lnTo>
                  <a:lnTo>
                    <a:pt x="2069" y="1753"/>
                  </a:lnTo>
                  <a:lnTo>
                    <a:pt x="2076" y="1743"/>
                  </a:lnTo>
                  <a:lnTo>
                    <a:pt x="2082" y="1735"/>
                  </a:lnTo>
                  <a:lnTo>
                    <a:pt x="2090" y="1725"/>
                  </a:lnTo>
                  <a:lnTo>
                    <a:pt x="2096" y="1718"/>
                  </a:lnTo>
                  <a:lnTo>
                    <a:pt x="2104" y="1708"/>
                  </a:lnTo>
                  <a:lnTo>
                    <a:pt x="2110" y="1701"/>
                  </a:lnTo>
                  <a:lnTo>
                    <a:pt x="2119" y="1691"/>
                  </a:lnTo>
                  <a:lnTo>
                    <a:pt x="2125" y="1684"/>
                  </a:lnTo>
                  <a:lnTo>
                    <a:pt x="2134" y="1675"/>
                  </a:lnTo>
                  <a:lnTo>
                    <a:pt x="2141" y="1668"/>
                  </a:lnTo>
                  <a:lnTo>
                    <a:pt x="2150" y="1659"/>
                  </a:lnTo>
                  <a:lnTo>
                    <a:pt x="2157" y="1653"/>
                  </a:lnTo>
                  <a:lnTo>
                    <a:pt x="2167" y="1644"/>
                  </a:lnTo>
                  <a:lnTo>
                    <a:pt x="2174" y="1638"/>
                  </a:lnTo>
                  <a:lnTo>
                    <a:pt x="2184" y="1630"/>
                  </a:lnTo>
                  <a:lnTo>
                    <a:pt x="2192" y="1624"/>
                  </a:lnTo>
                  <a:lnTo>
                    <a:pt x="2202" y="1616"/>
                  </a:lnTo>
                  <a:lnTo>
                    <a:pt x="2210" y="1611"/>
                  </a:lnTo>
                  <a:lnTo>
                    <a:pt x="2220" y="1603"/>
                  </a:lnTo>
                  <a:lnTo>
                    <a:pt x="2228" y="1598"/>
                  </a:lnTo>
                  <a:lnTo>
                    <a:pt x="2239" y="1591"/>
                  </a:lnTo>
                  <a:lnTo>
                    <a:pt x="2247" y="1586"/>
                  </a:lnTo>
                  <a:lnTo>
                    <a:pt x="2259" y="1579"/>
                  </a:lnTo>
                  <a:lnTo>
                    <a:pt x="2264" y="1576"/>
                  </a:lnTo>
                  <a:lnTo>
                    <a:pt x="2275" y="1569"/>
                  </a:lnTo>
                  <a:lnTo>
                    <a:pt x="2284" y="1565"/>
                  </a:lnTo>
                  <a:lnTo>
                    <a:pt x="2295" y="1559"/>
                  </a:lnTo>
                  <a:lnTo>
                    <a:pt x="2304" y="1555"/>
                  </a:lnTo>
                  <a:lnTo>
                    <a:pt x="2316" y="1549"/>
                  </a:lnTo>
                  <a:lnTo>
                    <a:pt x="2325" y="1545"/>
                  </a:lnTo>
                  <a:lnTo>
                    <a:pt x="2337" y="1540"/>
                  </a:lnTo>
                  <a:lnTo>
                    <a:pt x="2345" y="1537"/>
                  </a:lnTo>
                  <a:lnTo>
                    <a:pt x="2358" y="1532"/>
                  </a:lnTo>
                  <a:lnTo>
                    <a:pt x="2367" y="1529"/>
                  </a:lnTo>
                  <a:lnTo>
                    <a:pt x="2379" y="1525"/>
                  </a:lnTo>
                  <a:lnTo>
                    <a:pt x="2388" y="1522"/>
                  </a:lnTo>
                  <a:lnTo>
                    <a:pt x="2400" y="1519"/>
                  </a:lnTo>
                  <a:lnTo>
                    <a:pt x="2410" y="1516"/>
                  </a:lnTo>
                  <a:lnTo>
                    <a:pt x="2422" y="1513"/>
                  </a:lnTo>
                  <a:lnTo>
                    <a:pt x="2431" y="1511"/>
                  </a:lnTo>
                  <a:lnTo>
                    <a:pt x="2444" y="1508"/>
                  </a:lnTo>
                  <a:lnTo>
                    <a:pt x="2453" y="1507"/>
                  </a:lnTo>
                  <a:lnTo>
                    <a:pt x="2466" y="1504"/>
                  </a:lnTo>
                  <a:lnTo>
                    <a:pt x="2475" y="1503"/>
                  </a:lnTo>
                  <a:lnTo>
                    <a:pt x="2488" y="1501"/>
                  </a:lnTo>
                  <a:lnTo>
                    <a:pt x="2498" y="1500"/>
                  </a:lnTo>
                  <a:lnTo>
                    <a:pt x="2511" y="1499"/>
                  </a:lnTo>
                  <a:lnTo>
                    <a:pt x="2520" y="1498"/>
                  </a:lnTo>
                  <a:lnTo>
                    <a:pt x="2533" y="1498"/>
                  </a:lnTo>
                  <a:lnTo>
                    <a:pt x="2542" y="1497"/>
                  </a:lnTo>
                  <a:lnTo>
                    <a:pt x="2555" y="1497"/>
                  </a:lnTo>
                  <a:lnTo>
                    <a:pt x="2560" y="1497"/>
                  </a:lnTo>
                  <a:lnTo>
                    <a:pt x="3588" y="1497"/>
                  </a:lnTo>
                  <a:lnTo>
                    <a:pt x="3588" y="1282"/>
                  </a:lnTo>
                  <a:lnTo>
                    <a:pt x="3588" y="1277"/>
                  </a:lnTo>
                  <a:lnTo>
                    <a:pt x="3588" y="1269"/>
                  </a:lnTo>
                  <a:lnTo>
                    <a:pt x="3589" y="1259"/>
                  </a:lnTo>
                  <a:lnTo>
                    <a:pt x="3589" y="1250"/>
                  </a:lnTo>
                  <a:lnTo>
                    <a:pt x="3590" y="1241"/>
                  </a:lnTo>
                  <a:lnTo>
                    <a:pt x="3591" y="1232"/>
                  </a:lnTo>
                  <a:lnTo>
                    <a:pt x="3592" y="1223"/>
                  </a:lnTo>
                  <a:lnTo>
                    <a:pt x="3593" y="1214"/>
                  </a:lnTo>
                  <a:lnTo>
                    <a:pt x="3594" y="1205"/>
                  </a:lnTo>
                  <a:lnTo>
                    <a:pt x="3596" y="1197"/>
                  </a:lnTo>
                  <a:lnTo>
                    <a:pt x="3597" y="1188"/>
                  </a:lnTo>
                  <a:lnTo>
                    <a:pt x="3599" y="1179"/>
                  </a:lnTo>
                  <a:lnTo>
                    <a:pt x="3601" y="1170"/>
                  </a:lnTo>
                  <a:lnTo>
                    <a:pt x="3603" y="1162"/>
                  </a:lnTo>
                  <a:lnTo>
                    <a:pt x="3606" y="1153"/>
                  </a:lnTo>
                  <a:lnTo>
                    <a:pt x="3608" y="1145"/>
                  </a:lnTo>
                  <a:lnTo>
                    <a:pt x="3611" y="1136"/>
                  </a:lnTo>
                  <a:lnTo>
                    <a:pt x="3613" y="1128"/>
                  </a:lnTo>
                  <a:lnTo>
                    <a:pt x="3616" y="1119"/>
                  </a:lnTo>
                  <a:lnTo>
                    <a:pt x="3619" y="1111"/>
                  </a:lnTo>
                  <a:lnTo>
                    <a:pt x="3623" y="1103"/>
                  </a:lnTo>
                  <a:lnTo>
                    <a:pt x="3626" y="1095"/>
                  </a:lnTo>
                  <a:lnTo>
                    <a:pt x="3630" y="1086"/>
                  </a:lnTo>
                  <a:lnTo>
                    <a:pt x="3633" y="1078"/>
                  </a:lnTo>
                  <a:lnTo>
                    <a:pt x="3637" y="1070"/>
                  </a:lnTo>
                  <a:lnTo>
                    <a:pt x="3641" y="1062"/>
                  </a:lnTo>
                  <a:lnTo>
                    <a:pt x="3645" y="1054"/>
                  </a:lnTo>
                  <a:lnTo>
                    <a:pt x="3650" y="1046"/>
                  </a:lnTo>
                  <a:lnTo>
                    <a:pt x="3657" y="1034"/>
                  </a:lnTo>
                  <a:lnTo>
                    <a:pt x="3662" y="1026"/>
                  </a:lnTo>
                  <a:lnTo>
                    <a:pt x="3666" y="1019"/>
                  </a:lnTo>
                  <a:lnTo>
                    <a:pt x="3671" y="1012"/>
                  </a:lnTo>
                  <a:lnTo>
                    <a:pt x="3676" y="1005"/>
                  </a:lnTo>
                  <a:lnTo>
                    <a:pt x="3681" y="998"/>
                  </a:lnTo>
                  <a:lnTo>
                    <a:pt x="3686" y="991"/>
                  </a:lnTo>
                  <a:lnTo>
                    <a:pt x="3692" y="984"/>
                  </a:lnTo>
                  <a:lnTo>
                    <a:pt x="3697" y="977"/>
                  </a:lnTo>
                  <a:lnTo>
                    <a:pt x="3703" y="970"/>
                  </a:lnTo>
                  <a:lnTo>
                    <a:pt x="3709" y="964"/>
                  </a:lnTo>
                  <a:lnTo>
                    <a:pt x="3714" y="957"/>
                  </a:lnTo>
                  <a:lnTo>
                    <a:pt x="3720" y="951"/>
                  </a:lnTo>
                  <a:lnTo>
                    <a:pt x="3726" y="945"/>
                  </a:lnTo>
                  <a:lnTo>
                    <a:pt x="3733" y="938"/>
                  </a:lnTo>
                  <a:lnTo>
                    <a:pt x="3739" y="932"/>
                  </a:lnTo>
                  <a:lnTo>
                    <a:pt x="3745" y="926"/>
                  </a:lnTo>
                  <a:lnTo>
                    <a:pt x="3752" y="921"/>
                  </a:lnTo>
                  <a:lnTo>
                    <a:pt x="3758" y="915"/>
                  </a:lnTo>
                  <a:lnTo>
                    <a:pt x="3765" y="909"/>
                  </a:lnTo>
                  <a:lnTo>
                    <a:pt x="3772" y="904"/>
                  </a:lnTo>
                  <a:lnTo>
                    <a:pt x="3779" y="898"/>
                  </a:lnTo>
                  <a:lnTo>
                    <a:pt x="3786" y="893"/>
                  </a:lnTo>
                  <a:lnTo>
                    <a:pt x="3793" y="888"/>
                  </a:lnTo>
                  <a:lnTo>
                    <a:pt x="3800" y="883"/>
                  </a:lnTo>
                  <a:lnTo>
                    <a:pt x="3807" y="878"/>
                  </a:lnTo>
                  <a:lnTo>
                    <a:pt x="3814" y="874"/>
                  </a:lnTo>
                  <a:lnTo>
                    <a:pt x="3822" y="869"/>
                  </a:lnTo>
                  <a:lnTo>
                    <a:pt x="3836" y="860"/>
                  </a:lnTo>
                  <a:lnTo>
                    <a:pt x="3844" y="856"/>
                  </a:lnTo>
                  <a:lnTo>
                    <a:pt x="3852" y="852"/>
                  </a:lnTo>
                  <a:lnTo>
                    <a:pt x="3860" y="849"/>
                  </a:lnTo>
                  <a:lnTo>
                    <a:pt x="3867" y="845"/>
                  </a:lnTo>
                  <a:lnTo>
                    <a:pt x="3875" y="841"/>
                  </a:lnTo>
                  <a:lnTo>
                    <a:pt x="3883" y="838"/>
                  </a:lnTo>
                  <a:lnTo>
                    <a:pt x="3892" y="835"/>
                  </a:lnTo>
                  <a:lnTo>
                    <a:pt x="3900" y="831"/>
                  </a:lnTo>
                  <a:lnTo>
                    <a:pt x="3908" y="828"/>
                  </a:lnTo>
                  <a:lnTo>
                    <a:pt x="3916" y="825"/>
                  </a:lnTo>
                  <a:lnTo>
                    <a:pt x="3925" y="823"/>
                  </a:lnTo>
                  <a:lnTo>
                    <a:pt x="3933" y="820"/>
                  </a:lnTo>
                  <a:lnTo>
                    <a:pt x="3942" y="818"/>
                  </a:lnTo>
                  <a:lnTo>
                    <a:pt x="3950" y="815"/>
                  </a:lnTo>
                  <a:lnTo>
                    <a:pt x="3959" y="813"/>
                  </a:lnTo>
                  <a:lnTo>
                    <a:pt x="3968" y="811"/>
                  </a:lnTo>
                  <a:lnTo>
                    <a:pt x="3976" y="809"/>
                  </a:lnTo>
                  <a:lnTo>
                    <a:pt x="3985" y="808"/>
                  </a:lnTo>
                  <a:lnTo>
                    <a:pt x="3994" y="806"/>
                  </a:lnTo>
                  <a:lnTo>
                    <a:pt x="4003" y="805"/>
                  </a:lnTo>
                  <a:lnTo>
                    <a:pt x="4012" y="804"/>
                  </a:lnTo>
                  <a:lnTo>
                    <a:pt x="4021" y="803"/>
                  </a:lnTo>
                  <a:lnTo>
                    <a:pt x="4030" y="802"/>
                  </a:lnTo>
                  <a:lnTo>
                    <a:pt x="4039" y="801"/>
                  </a:lnTo>
                  <a:lnTo>
                    <a:pt x="4048" y="801"/>
                  </a:lnTo>
                  <a:close/>
                  <a:moveTo>
                    <a:pt x="3588" y="2101"/>
                  </a:moveTo>
                  <a:lnTo>
                    <a:pt x="3588" y="2096"/>
                  </a:lnTo>
                  <a:lnTo>
                    <a:pt x="3588" y="1997"/>
                  </a:lnTo>
                  <a:lnTo>
                    <a:pt x="2562" y="1997"/>
                  </a:lnTo>
                  <a:lnTo>
                    <a:pt x="2556" y="1997"/>
                  </a:lnTo>
                  <a:lnTo>
                    <a:pt x="2553" y="1997"/>
                  </a:lnTo>
                  <a:lnTo>
                    <a:pt x="2549" y="1998"/>
                  </a:lnTo>
                  <a:lnTo>
                    <a:pt x="2545" y="1998"/>
                  </a:lnTo>
                  <a:lnTo>
                    <a:pt x="2542" y="1999"/>
                  </a:lnTo>
                  <a:lnTo>
                    <a:pt x="2538" y="1999"/>
                  </a:lnTo>
                  <a:lnTo>
                    <a:pt x="2535" y="2000"/>
                  </a:lnTo>
                  <a:lnTo>
                    <a:pt x="2532" y="2001"/>
                  </a:lnTo>
                  <a:lnTo>
                    <a:pt x="2528" y="2002"/>
                  </a:lnTo>
                  <a:lnTo>
                    <a:pt x="2525" y="2004"/>
                  </a:lnTo>
                  <a:lnTo>
                    <a:pt x="2522" y="2005"/>
                  </a:lnTo>
                  <a:lnTo>
                    <a:pt x="2519" y="2006"/>
                  </a:lnTo>
                  <a:lnTo>
                    <a:pt x="2515" y="2008"/>
                  </a:lnTo>
                  <a:lnTo>
                    <a:pt x="2511" y="2011"/>
                  </a:lnTo>
                  <a:lnTo>
                    <a:pt x="2506" y="2013"/>
                  </a:lnTo>
                  <a:lnTo>
                    <a:pt x="2503" y="2015"/>
                  </a:lnTo>
                  <a:lnTo>
                    <a:pt x="2501" y="2017"/>
                  </a:lnTo>
                  <a:lnTo>
                    <a:pt x="2498" y="2019"/>
                  </a:lnTo>
                  <a:lnTo>
                    <a:pt x="2495" y="2021"/>
                  </a:lnTo>
                  <a:lnTo>
                    <a:pt x="2493" y="2024"/>
                  </a:lnTo>
                  <a:lnTo>
                    <a:pt x="2490" y="2026"/>
                  </a:lnTo>
                  <a:lnTo>
                    <a:pt x="2487" y="2029"/>
                  </a:lnTo>
                  <a:lnTo>
                    <a:pt x="2485" y="2032"/>
                  </a:lnTo>
                  <a:lnTo>
                    <a:pt x="2483" y="2034"/>
                  </a:lnTo>
                  <a:lnTo>
                    <a:pt x="2480" y="2037"/>
                  </a:lnTo>
                  <a:lnTo>
                    <a:pt x="2478" y="2041"/>
                  </a:lnTo>
                  <a:lnTo>
                    <a:pt x="2476" y="2044"/>
                  </a:lnTo>
                  <a:lnTo>
                    <a:pt x="2475" y="2046"/>
                  </a:lnTo>
                  <a:lnTo>
                    <a:pt x="2474" y="2048"/>
                  </a:lnTo>
                  <a:lnTo>
                    <a:pt x="2472" y="2051"/>
                  </a:lnTo>
                  <a:lnTo>
                    <a:pt x="2470" y="2055"/>
                  </a:lnTo>
                  <a:lnTo>
                    <a:pt x="2469" y="2058"/>
                  </a:lnTo>
                  <a:lnTo>
                    <a:pt x="2468" y="2062"/>
                  </a:lnTo>
                  <a:lnTo>
                    <a:pt x="2467" y="2065"/>
                  </a:lnTo>
                  <a:lnTo>
                    <a:pt x="2466" y="2069"/>
                  </a:lnTo>
                  <a:lnTo>
                    <a:pt x="2465" y="2073"/>
                  </a:lnTo>
                  <a:lnTo>
                    <a:pt x="2464" y="2076"/>
                  </a:lnTo>
                  <a:lnTo>
                    <a:pt x="2463" y="2080"/>
                  </a:lnTo>
                  <a:lnTo>
                    <a:pt x="2463" y="2084"/>
                  </a:lnTo>
                  <a:lnTo>
                    <a:pt x="2462" y="2088"/>
                  </a:lnTo>
                  <a:lnTo>
                    <a:pt x="2462" y="2092"/>
                  </a:lnTo>
                  <a:lnTo>
                    <a:pt x="2462" y="2098"/>
                  </a:lnTo>
                  <a:lnTo>
                    <a:pt x="2462" y="8367"/>
                  </a:lnTo>
                  <a:lnTo>
                    <a:pt x="2462" y="8373"/>
                  </a:lnTo>
                  <a:lnTo>
                    <a:pt x="2462" y="8376"/>
                  </a:lnTo>
                  <a:lnTo>
                    <a:pt x="2463" y="8380"/>
                  </a:lnTo>
                  <a:lnTo>
                    <a:pt x="2463" y="8384"/>
                  </a:lnTo>
                  <a:lnTo>
                    <a:pt x="2464" y="8388"/>
                  </a:lnTo>
                  <a:lnTo>
                    <a:pt x="2465" y="8391"/>
                  </a:lnTo>
                  <a:lnTo>
                    <a:pt x="2465" y="8395"/>
                  </a:lnTo>
                  <a:lnTo>
                    <a:pt x="2466" y="8399"/>
                  </a:lnTo>
                  <a:lnTo>
                    <a:pt x="2468" y="8402"/>
                  </a:lnTo>
                  <a:lnTo>
                    <a:pt x="2469" y="8406"/>
                  </a:lnTo>
                  <a:lnTo>
                    <a:pt x="2470" y="8409"/>
                  </a:lnTo>
                  <a:lnTo>
                    <a:pt x="2472" y="8413"/>
                  </a:lnTo>
                  <a:lnTo>
                    <a:pt x="2474" y="8416"/>
                  </a:lnTo>
                  <a:lnTo>
                    <a:pt x="2475" y="8418"/>
                  </a:lnTo>
                  <a:lnTo>
                    <a:pt x="2476" y="8420"/>
                  </a:lnTo>
                  <a:lnTo>
                    <a:pt x="2478" y="8423"/>
                  </a:lnTo>
                  <a:lnTo>
                    <a:pt x="2480" y="8427"/>
                  </a:lnTo>
                  <a:lnTo>
                    <a:pt x="2483" y="8430"/>
                  </a:lnTo>
                  <a:lnTo>
                    <a:pt x="2485" y="8433"/>
                  </a:lnTo>
                  <a:lnTo>
                    <a:pt x="2488" y="8436"/>
                  </a:lnTo>
                  <a:lnTo>
                    <a:pt x="2491" y="8438"/>
                  </a:lnTo>
                  <a:lnTo>
                    <a:pt x="2493" y="8441"/>
                  </a:lnTo>
                  <a:lnTo>
                    <a:pt x="2496" y="8444"/>
                  </a:lnTo>
                  <a:lnTo>
                    <a:pt x="2499" y="8446"/>
                  </a:lnTo>
                  <a:lnTo>
                    <a:pt x="2502" y="8449"/>
                  </a:lnTo>
                  <a:lnTo>
                    <a:pt x="2506" y="8451"/>
                  </a:lnTo>
                  <a:lnTo>
                    <a:pt x="2509" y="8453"/>
                  </a:lnTo>
                  <a:lnTo>
                    <a:pt x="2512" y="8455"/>
                  </a:lnTo>
                  <a:lnTo>
                    <a:pt x="2515" y="8457"/>
                  </a:lnTo>
                  <a:lnTo>
                    <a:pt x="2519" y="8459"/>
                  </a:lnTo>
                  <a:lnTo>
                    <a:pt x="2522" y="8460"/>
                  </a:lnTo>
                  <a:lnTo>
                    <a:pt x="2525" y="8461"/>
                  </a:lnTo>
                  <a:lnTo>
                    <a:pt x="2528" y="8463"/>
                  </a:lnTo>
                  <a:lnTo>
                    <a:pt x="2532" y="8464"/>
                  </a:lnTo>
                  <a:lnTo>
                    <a:pt x="2535" y="8465"/>
                  </a:lnTo>
                  <a:lnTo>
                    <a:pt x="2538" y="8466"/>
                  </a:lnTo>
                  <a:lnTo>
                    <a:pt x="2542" y="8466"/>
                  </a:lnTo>
                  <a:lnTo>
                    <a:pt x="2545" y="8467"/>
                  </a:lnTo>
                  <a:lnTo>
                    <a:pt x="2549" y="8467"/>
                  </a:lnTo>
                  <a:lnTo>
                    <a:pt x="2553" y="8468"/>
                  </a:lnTo>
                  <a:lnTo>
                    <a:pt x="2556" y="8468"/>
                  </a:lnTo>
                  <a:lnTo>
                    <a:pt x="2562" y="8468"/>
                  </a:lnTo>
                  <a:lnTo>
                    <a:pt x="7094" y="8468"/>
                  </a:lnTo>
                  <a:lnTo>
                    <a:pt x="6662" y="8036"/>
                  </a:lnTo>
                  <a:lnTo>
                    <a:pt x="6642" y="8051"/>
                  </a:lnTo>
                  <a:lnTo>
                    <a:pt x="6637" y="8055"/>
                  </a:lnTo>
                  <a:lnTo>
                    <a:pt x="6605" y="8077"/>
                  </a:lnTo>
                  <a:lnTo>
                    <a:pt x="6601" y="8081"/>
                  </a:lnTo>
                  <a:lnTo>
                    <a:pt x="6568" y="8102"/>
                  </a:lnTo>
                  <a:lnTo>
                    <a:pt x="6563" y="8105"/>
                  </a:lnTo>
                  <a:lnTo>
                    <a:pt x="6530" y="8125"/>
                  </a:lnTo>
                  <a:lnTo>
                    <a:pt x="6524" y="8129"/>
                  </a:lnTo>
                  <a:lnTo>
                    <a:pt x="6490" y="8147"/>
                  </a:lnTo>
                  <a:lnTo>
                    <a:pt x="6485" y="8150"/>
                  </a:lnTo>
                  <a:lnTo>
                    <a:pt x="6450" y="8167"/>
                  </a:lnTo>
                  <a:lnTo>
                    <a:pt x="6445" y="8170"/>
                  </a:lnTo>
                  <a:lnTo>
                    <a:pt x="6409" y="8186"/>
                  </a:lnTo>
                  <a:lnTo>
                    <a:pt x="6404" y="8188"/>
                  </a:lnTo>
                  <a:lnTo>
                    <a:pt x="6368" y="8203"/>
                  </a:lnTo>
                  <a:lnTo>
                    <a:pt x="6363" y="8205"/>
                  </a:lnTo>
                  <a:lnTo>
                    <a:pt x="6327" y="8219"/>
                  </a:lnTo>
                  <a:lnTo>
                    <a:pt x="6321" y="8221"/>
                  </a:lnTo>
                  <a:lnTo>
                    <a:pt x="6284" y="8233"/>
                  </a:lnTo>
                  <a:lnTo>
                    <a:pt x="6279" y="8234"/>
                  </a:lnTo>
                  <a:lnTo>
                    <a:pt x="6241" y="8245"/>
                  </a:lnTo>
                  <a:lnTo>
                    <a:pt x="6236" y="8247"/>
                  </a:lnTo>
                  <a:lnTo>
                    <a:pt x="6198" y="8256"/>
                  </a:lnTo>
                  <a:lnTo>
                    <a:pt x="6193" y="8257"/>
                  </a:lnTo>
                  <a:lnTo>
                    <a:pt x="6155" y="8265"/>
                  </a:lnTo>
                  <a:lnTo>
                    <a:pt x="6149" y="8266"/>
                  </a:lnTo>
                  <a:lnTo>
                    <a:pt x="6111" y="8273"/>
                  </a:lnTo>
                  <a:lnTo>
                    <a:pt x="6105" y="8274"/>
                  </a:lnTo>
                  <a:lnTo>
                    <a:pt x="6066" y="8279"/>
                  </a:lnTo>
                  <a:lnTo>
                    <a:pt x="6061" y="8280"/>
                  </a:lnTo>
                  <a:lnTo>
                    <a:pt x="6022" y="8283"/>
                  </a:lnTo>
                  <a:lnTo>
                    <a:pt x="6016" y="8284"/>
                  </a:lnTo>
                  <a:lnTo>
                    <a:pt x="5977" y="8286"/>
                  </a:lnTo>
                  <a:lnTo>
                    <a:pt x="5971" y="8286"/>
                  </a:lnTo>
                  <a:lnTo>
                    <a:pt x="5932" y="8287"/>
                  </a:lnTo>
                  <a:lnTo>
                    <a:pt x="5926" y="8287"/>
                  </a:lnTo>
                  <a:lnTo>
                    <a:pt x="5887" y="8286"/>
                  </a:lnTo>
                  <a:lnTo>
                    <a:pt x="5881" y="8286"/>
                  </a:lnTo>
                  <a:lnTo>
                    <a:pt x="5842" y="8284"/>
                  </a:lnTo>
                  <a:lnTo>
                    <a:pt x="5837" y="8283"/>
                  </a:lnTo>
                  <a:lnTo>
                    <a:pt x="5798" y="8280"/>
                  </a:lnTo>
                  <a:lnTo>
                    <a:pt x="5792" y="8279"/>
                  </a:lnTo>
                  <a:lnTo>
                    <a:pt x="5753" y="8274"/>
                  </a:lnTo>
                  <a:lnTo>
                    <a:pt x="5748" y="8273"/>
                  </a:lnTo>
                  <a:lnTo>
                    <a:pt x="5710" y="8266"/>
                  </a:lnTo>
                  <a:lnTo>
                    <a:pt x="5704" y="8265"/>
                  </a:lnTo>
                  <a:lnTo>
                    <a:pt x="5666" y="8257"/>
                  </a:lnTo>
                  <a:lnTo>
                    <a:pt x="5660" y="8256"/>
                  </a:lnTo>
                  <a:lnTo>
                    <a:pt x="5623" y="8247"/>
                  </a:lnTo>
                  <a:lnTo>
                    <a:pt x="5617" y="8245"/>
                  </a:lnTo>
                  <a:lnTo>
                    <a:pt x="5580" y="8234"/>
                  </a:lnTo>
                  <a:lnTo>
                    <a:pt x="5575" y="8233"/>
                  </a:lnTo>
                  <a:lnTo>
                    <a:pt x="5538" y="8221"/>
                  </a:lnTo>
                  <a:lnTo>
                    <a:pt x="5532" y="8219"/>
                  </a:lnTo>
                  <a:lnTo>
                    <a:pt x="5496" y="8205"/>
                  </a:lnTo>
                  <a:lnTo>
                    <a:pt x="5491" y="8203"/>
                  </a:lnTo>
                  <a:lnTo>
                    <a:pt x="5455" y="8188"/>
                  </a:lnTo>
                  <a:lnTo>
                    <a:pt x="5450" y="8186"/>
                  </a:lnTo>
                  <a:lnTo>
                    <a:pt x="5414" y="8170"/>
                  </a:lnTo>
                  <a:lnTo>
                    <a:pt x="5409" y="8167"/>
                  </a:lnTo>
                  <a:lnTo>
                    <a:pt x="5374" y="8150"/>
                  </a:lnTo>
                  <a:lnTo>
                    <a:pt x="5369" y="8147"/>
                  </a:lnTo>
                  <a:lnTo>
                    <a:pt x="5335" y="8129"/>
                  </a:lnTo>
                  <a:lnTo>
                    <a:pt x="5329" y="8125"/>
                  </a:lnTo>
                  <a:lnTo>
                    <a:pt x="5296" y="8105"/>
                  </a:lnTo>
                  <a:lnTo>
                    <a:pt x="5291" y="8102"/>
                  </a:lnTo>
                  <a:lnTo>
                    <a:pt x="5258" y="8081"/>
                  </a:lnTo>
                  <a:lnTo>
                    <a:pt x="5254" y="8077"/>
                  </a:lnTo>
                  <a:lnTo>
                    <a:pt x="5222" y="8055"/>
                  </a:lnTo>
                  <a:lnTo>
                    <a:pt x="5217" y="8051"/>
                  </a:lnTo>
                  <a:lnTo>
                    <a:pt x="5186" y="8028"/>
                  </a:lnTo>
                  <a:lnTo>
                    <a:pt x="5182" y="8024"/>
                  </a:lnTo>
                  <a:lnTo>
                    <a:pt x="5152" y="7999"/>
                  </a:lnTo>
                  <a:lnTo>
                    <a:pt x="5148" y="7996"/>
                  </a:lnTo>
                  <a:lnTo>
                    <a:pt x="5118" y="7970"/>
                  </a:lnTo>
                  <a:lnTo>
                    <a:pt x="5114" y="7966"/>
                  </a:lnTo>
                  <a:lnTo>
                    <a:pt x="5086" y="7939"/>
                  </a:lnTo>
                  <a:lnTo>
                    <a:pt x="5082" y="7935"/>
                  </a:lnTo>
                  <a:lnTo>
                    <a:pt x="5055" y="7907"/>
                  </a:lnTo>
                  <a:lnTo>
                    <a:pt x="5051" y="7903"/>
                  </a:lnTo>
                  <a:lnTo>
                    <a:pt x="5025" y="7873"/>
                  </a:lnTo>
                  <a:lnTo>
                    <a:pt x="5022" y="7869"/>
                  </a:lnTo>
                  <a:lnTo>
                    <a:pt x="4997" y="7839"/>
                  </a:lnTo>
                  <a:lnTo>
                    <a:pt x="4993" y="7835"/>
                  </a:lnTo>
                  <a:lnTo>
                    <a:pt x="4970" y="7804"/>
                  </a:lnTo>
                  <a:lnTo>
                    <a:pt x="4966" y="7799"/>
                  </a:lnTo>
                  <a:lnTo>
                    <a:pt x="4944" y="7767"/>
                  </a:lnTo>
                  <a:lnTo>
                    <a:pt x="4940" y="7763"/>
                  </a:lnTo>
                  <a:lnTo>
                    <a:pt x="4919" y="7730"/>
                  </a:lnTo>
                  <a:lnTo>
                    <a:pt x="4916" y="7725"/>
                  </a:lnTo>
                  <a:lnTo>
                    <a:pt x="4896" y="7692"/>
                  </a:lnTo>
                  <a:lnTo>
                    <a:pt x="4893" y="7687"/>
                  </a:lnTo>
                  <a:lnTo>
                    <a:pt x="4874" y="7652"/>
                  </a:lnTo>
                  <a:lnTo>
                    <a:pt x="4871" y="7647"/>
                  </a:lnTo>
                  <a:lnTo>
                    <a:pt x="4853" y="7612"/>
                  </a:lnTo>
                  <a:lnTo>
                    <a:pt x="4851" y="7607"/>
                  </a:lnTo>
                  <a:lnTo>
                    <a:pt x="4835" y="7572"/>
                  </a:lnTo>
                  <a:lnTo>
                    <a:pt x="4832" y="7566"/>
                  </a:lnTo>
                  <a:lnTo>
                    <a:pt x="4817" y="7530"/>
                  </a:lnTo>
                  <a:lnTo>
                    <a:pt x="4815" y="7525"/>
                  </a:lnTo>
                  <a:lnTo>
                    <a:pt x="4802" y="7489"/>
                  </a:lnTo>
                  <a:lnTo>
                    <a:pt x="4800" y="7483"/>
                  </a:lnTo>
                  <a:lnTo>
                    <a:pt x="4788" y="7446"/>
                  </a:lnTo>
                  <a:lnTo>
                    <a:pt x="4786" y="7441"/>
                  </a:lnTo>
                  <a:lnTo>
                    <a:pt x="4775" y="7403"/>
                  </a:lnTo>
                  <a:lnTo>
                    <a:pt x="4774" y="7398"/>
                  </a:lnTo>
                  <a:lnTo>
                    <a:pt x="4765" y="7360"/>
                  </a:lnTo>
                  <a:lnTo>
                    <a:pt x="4763" y="7355"/>
                  </a:lnTo>
                  <a:lnTo>
                    <a:pt x="4755" y="7316"/>
                  </a:lnTo>
                  <a:lnTo>
                    <a:pt x="4754" y="7311"/>
                  </a:lnTo>
                  <a:lnTo>
                    <a:pt x="4748" y="7272"/>
                  </a:lnTo>
                  <a:lnTo>
                    <a:pt x="4747" y="7267"/>
                  </a:lnTo>
                  <a:lnTo>
                    <a:pt x="4742" y="7228"/>
                  </a:lnTo>
                  <a:lnTo>
                    <a:pt x="4741" y="7223"/>
                  </a:lnTo>
                  <a:lnTo>
                    <a:pt x="4738" y="7184"/>
                  </a:lnTo>
                  <a:lnTo>
                    <a:pt x="4737" y="7178"/>
                  </a:lnTo>
                  <a:lnTo>
                    <a:pt x="4735" y="7139"/>
                  </a:lnTo>
                  <a:lnTo>
                    <a:pt x="4735" y="7133"/>
                  </a:lnTo>
                  <a:lnTo>
                    <a:pt x="4734" y="7094"/>
                  </a:lnTo>
                  <a:lnTo>
                    <a:pt x="4734" y="7088"/>
                  </a:lnTo>
                  <a:lnTo>
                    <a:pt x="4735" y="7049"/>
                  </a:lnTo>
                  <a:lnTo>
                    <a:pt x="4735" y="7043"/>
                  </a:lnTo>
                  <a:lnTo>
                    <a:pt x="4737" y="7004"/>
                  </a:lnTo>
                  <a:lnTo>
                    <a:pt x="4738" y="6999"/>
                  </a:lnTo>
                  <a:lnTo>
                    <a:pt x="4741" y="6960"/>
                  </a:lnTo>
                  <a:lnTo>
                    <a:pt x="4742" y="6954"/>
                  </a:lnTo>
                  <a:lnTo>
                    <a:pt x="4747" y="6916"/>
                  </a:lnTo>
                  <a:lnTo>
                    <a:pt x="4748" y="6910"/>
                  </a:lnTo>
                  <a:lnTo>
                    <a:pt x="4754" y="6872"/>
                  </a:lnTo>
                  <a:lnTo>
                    <a:pt x="4755" y="6866"/>
                  </a:lnTo>
                  <a:lnTo>
                    <a:pt x="4763" y="6828"/>
                  </a:lnTo>
                  <a:lnTo>
                    <a:pt x="4765" y="6822"/>
                  </a:lnTo>
                  <a:lnTo>
                    <a:pt x="4774" y="6785"/>
                  </a:lnTo>
                  <a:lnTo>
                    <a:pt x="4775" y="6779"/>
                  </a:lnTo>
                  <a:lnTo>
                    <a:pt x="4786" y="6742"/>
                  </a:lnTo>
                  <a:lnTo>
                    <a:pt x="4788" y="6736"/>
                  </a:lnTo>
                  <a:lnTo>
                    <a:pt x="4800" y="6699"/>
                  </a:lnTo>
                  <a:lnTo>
                    <a:pt x="4802" y="6694"/>
                  </a:lnTo>
                  <a:lnTo>
                    <a:pt x="4815" y="6657"/>
                  </a:lnTo>
                  <a:lnTo>
                    <a:pt x="4817" y="6652"/>
                  </a:lnTo>
                  <a:lnTo>
                    <a:pt x="4832" y="6616"/>
                  </a:lnTo>
                  <a:lnTo>
                    <a:pt x="4835" y="6611"/>
                  </a:lnTo>
                  <a:lnTo>
                    <a:pt x="4851" y="6575"/>
                  </a:lnTo>
                  <a:lnTo>
                    <a:pt x="4853" y="6570"/>
                  </a:lnTo>
                  <a:lnTo>
                    <a:pt x="4871" y="6535"/>
                  </a:lnTo>
                  <a:lnTo>
                    <a:pt x="4874" y="6530"/>
                  </a:lnTo>
                  <a:lnTo>
                    <a:pt x="4893" y="6495"/>
                  </a:lnTo>
                  <a:lnTo>
                    <a:pt x="4896" y="6490"/>
                  </a:lnTo>
                  <a:lnTo>
                    <a:pt x="4916" y="6457"/>
                  </a:lnTo>
                  <a:lnTo>
                    <a:pt x="4919" y="6452"/>
                  </a:lnTo>
                  <a:lnTo>
                    <a:pt x="4940" y="6419"/>
                  </a:lnTo>
                  <a:lnTo>
                    <a:pt x="4944" y="6415"/>
                  </a:lnTo>
                  <a:lnTo>
                    <a:pt x="4966" y="6383"/>
                  </a:lnTo>
                  <a:lnTo>
                    <a:pt x="4970" y="6378"/>
                  </a:lnTo>
                  <a:lnTo>
                    <a:pt x="4993" y="6347"/>
                  </a:lnTo>
                  <a:lnTo>
                    <a:pt x="4997" y="6343"/>
                  </a:lnTo>
                  <a:lnTo>
                    <a:pt x="5022" y="6313"/>
                  </a:lnTo>
                  <a:lnTo>
                    <a:pt x="5026" y="6309"/>
                  </a:lnTo>
                  <a:lnTo>
                    <a:pt x="5052" y="6279"/>
                  </a:lnTo>
                  <a:lnTo>
                    <a:pt x="5055" y="6275"/>
                  </a:lnTo>
                  <a:lnTo>
                    <a:pt x="5082" y="6247"/>
                  </a:lnTo>
                  <a:lnTo>
                    <a:pt x="5086" y="6243"/>
                  </a:lnTo>
                  <a:lnTo>
                    <a:pt x="5115" y="6216"/>
                  </a:lnTo>
                  <a:lnTo>
                    <a:pt x="5119" y="6213"/>
                  </a:lnTo>
                  <a:lnTo>
                    <a:pt x="5148" y="6187"/>
                  </a:lnTo>
                  <a:lnTo>
                    <a:pt x="5152" y="6183"/>
                  </a:lnTo>
                  <a:lnTo>
                    <a:pt x="5182" y="6158"/>
                  </a:lnTo>
                  <a:lnTo>
                    <a:pt x="5187" y="6155"/>
                  </a:lnTo>
                  <a:lnTo>
                    <a:pt x="5218" y="6131"/>
                  </a:lnTo>
                  <a:lnTo>
                    <a:pt x="5222" y="6127"/>
                  </a:lnTo>
                  <a:lnTo>
                    <a:pt x="5254" y="6105"/>
                  </a:lnTo>
                  <a:lnTo>
                    <a:pt x="5259" y="6102"/>
                  </a:lnTo>
                  <a:lnTo>
                    <a:pt x="5292" y="6080"/>
                  </a:lnTo>
                  <a:lnTo>
                    <a:pt x="5296" y="6077"/>
                  </a:lnTo>
                  <a:lnTo>
                    <a:pt x="5330" y="6057"/>
                  </a:lnTo>
                  <a:lnTo>
                    <a:pt x="5334" y="6055"/>
                  </a:lnTo>
                  <a:lnTo>
                    <a:pt x="5369" y="6036"/>
                  </a:lnTo>
                  <a:lnTo>
                    <a:pt x="5374" y="6033"/>
                  </a:lnTo>
                  <a:lnTo>
                    <a:pt x="5409" y="6015"/>
                  </a:lnTo>
                  <a:lnTo>
                    <a:pt x="5414" y="6013"/>
                  </a:lnTo>
                  <a:lnTo>
                    <a:pt x="5449" y="5997"/>
                  </a:lnTo>
                  <a:lnTo>
                    <a:pt x="5455" y="5994"/>
                  </a:lnTo>
                  <a:lnTo>
                    <a:pt x="5491" y="5979"/>
                  </a:lnTo>
                  <a:lnTo>
                    <a:pt x="5496" y="5977"/>
                  </a:lnTo>
                  <a:lnTo>
                    <a:pt x="5532" y="5964"/>
                  </a:lnTo>
                  <a:lnTo>
                    <a:pt x="5538" y="5962"/>
                  </a:lnTo>
                  <a:lnTo>
                    <a:pt x="5575" y="5950"/>
                  </a:lnTo>
                  <a:lnTo>
                    <a:pt x="5580" y="5948"/>
                  </a:lnTo>
                  <a:lnTo>
                    <a:pt x="5617" y="5937"/>
                  </a:lnTo>
                  <a:lnTo>
                    <a:pt x="5623" y="5936"/>
                  </a:lnTo>
                  <a:lnTo>
                    <a:pt x="5661" y="5927"/>
                  </a:lnTo>
                  <a:lnTo>
                    <a:pt x="5666" y="5925"/>
                  </a:lnTo>
                  <a:lnTo>
                    <a:pt x="5704" y="5917"/>
                  </a:lnTo>
                  <a:lnTo>
                    <a:pt x="5710" y="5916"/>
                  </a:lnTo>
                  <a:lnTo>
                    <a:pt x="5748" y="5910"/>
                  </a:lnTo>
                  <a:lnTo>
                    <a:pt x="5754" y="5909"/>
                  </a:lnTo>
                  <a:lnTo>
                    <a:pt x="5792" y="5904"/>
                  </a:lnTo>
                  <a:lnTo>
                    <a:pt x="5798" y="5903"/>
                  </a:lnTo>
                  <a:lnTo>
                    <a:pt x="5837" y="5900"/>
                  </a:lnTo>
                  <a:lnTo>
                    <a:pt x="5842" y="5899"/>
                  </a:lnTo>
                  <a:lnTo>
                    <a:pt x="5881" y="5897"/>
                  </a:lnTo>
                  <a:lnTo>
                    <a:pt x="5887" y="5897"/>
                  </a:lnTo>
                  <a:lnTo>
                    <a:pt x="5926" y="5896"/>
                  </a:lnTo>
                  <a:lnTo>
                    <a:pt x="5932" y="5896"/>
                  </a:lnTo>
                  <a:lnTo>
                    <a:pt x="5971" y="5897"/>
                  </a:lnTo>
                  <a:lnTo>
                    <a:pt x="5977" y="5897"/>
                  </a:lnTo>
                  <a:lnTo>
                    <a:pt x="6016" y="5899"/>
                  </a:lnTo>
                  <a:lnTo>
                    <a:pt x="6022" y="5900"/>
                  </a:lnTo>
                  <a:lnTo>
                    <a:pt x="6061" y="5903"/>
                  </a:lnTo>
                  <a:lnTo>
                    <a:pt x="6066" y="5904"/>
                  </a:lnTo>
                  <a:lnTo>
                    <a:pt x="6105" y="5909"/>
                  </a:lnTo>
                  <a:lnTo>
                    <a:pt x="6110" y="5910"/>
                  </a:lnTo>
                  <a:lnTo>
                    <a:pt x="6149" y="5916"/>
                  </a:lnTo>
                  <a:lnTo>
                    <a:pt x="6154" y="5917"/>
                  </a:lnTo>
                  <a:lnTo>
                    <a:pt x="6193" y="5925"/>
                  </a:lnTo>
                  <a:lnTo>
                    <a:pt x="6198" y="5927"/>
                  </a:lnTo>
                  <a:lnTo>
                    <a:pt x="6236" y="5936"/>
                  </a:lnTo>
                  <a:lnTo>
                    <a:pt x="6241" y="5937"/>
                  </a:lnTo>
                  <a:lnTo>
                    <a:pt x="6279" y="5948"/>
                  </a:lnTo>
                  <a:lnTo>
                    <a:pt x="6284" y="5950"/>
                  </a:lnTo>
                  <a:lnTo>
                    <a:pt x="6321" y="5962"/>
                  </a:lnTo>
                  <a:lnTo>
                    <a:pt x="6327" y="5964"/>
                  </a:lnTo>
                  <a:lnTo>
                    <a:pt x="6363" y="5977"/>
                  </a:lnTo>
                  <a:lnTo>
                    <a:pt x="6368" y="5979"/>
                  </a:lnTo>
                  <a:lnTo>
                    <a:pt x="6404" y="5994"/>
                  </a:lnTo>
                  <a:lnTo>
                    <a:pt x="6410" y="5997"/>
                  </a:lnTo>
                  <a:lnTo>
                    <a:pt x="6445" y="6013"/>
                  </a:lnTo>
                  <a:lnTo>
                    <a:pt x="6450" y="6015"/>
                  </a:lnTo>
                  <a:lnTo>
                    <a:pt x="6485" y="6033"/>
                  </a:lnTo>
                  <a:lnTo>
                    <a:pt x="6490" y="6036"/>
                  </a:lnTo>
                  <a:lnTo>
                    <a:pt x="6525" y="6055"/>
                  </a:lnTo>
                  <a:lnTo>
                    <a:pt x="6529" y="6057"/>
                  </a:lnTo>
                  <a:lnTo>
                    <a:pt x="6563" y="6077"/>
                  </a:lnTo>
                  <a:lnTo>
                    <a:pt x="6567" y="6080"/>
                  </a:lnTo>
                  <a:lnTo>
                    <a:pt x="6600" y="6102"/>
                  </a:lnTo>
                  <a:lnTo>
                    <a:pt x="6605" y="6105"/>
                  </a:lnTo>
                  <a:lnTo>
                    <a:pt x="6637" y="6127"/>
                  </a:lnTo>
                  <a:lnTo>
                    <a:pt x="6641" y="6131"/>
                  </a:lnTo>
                  <a:lnTo>
                    <a:pt x="6672" y="6155"/>
                  </a:lnTo>
                  <a:lnTo>
                    <a:pt x="6677" y="6158"/>
                  </a:lnTo>
                  <a:lnTo>
                    <a:pt x="6707" y="6183"/>
                  </a:lnTo>
                  <a:lnTo>
                    <a:pt x="6711" y="6187"/>
                  </a:lnTo>
                  <a:lnTo>
                    <a:pt x="6740" y="6213"/>
                  </a:lnTo>
                  <a:lnTo>
                    <a:pt x="6744" y="6216"/>
                  </a:lnTo>
                  <a:lnTo>
                    <a:pt x="6773" y="6243"/>
                  </a:lnTo>
                  <a:lnTo>
                    <a:pt x="6777" y="6247"/>
                  </a:lnTo>
                  <a:lnTo>
                    <a:pt x="6804" y="6275"/>
                  </a:lnTo>
                  <a:lnTo>
                    <a:pt x="6807" y="6279"/>
                  </a:lnTo>
                  <a:lnTo>
                    <a:pt x="6833" y="6309"/>
                  </a:lnTo>
                  <a:lnTo>
                    <a:pt x="6837" y="6313"/>
                  </a:lnTo>
                  <a:lnTo>
                    <a:pt x="6862" y="6343"/>
                  </a:lnTo>
                  <a:lnTo>
                    <a:pt x="6866" y="6347"/>
                  </a:lnTo>
                  <a:lnTo>
                    <a:pt x="6889" y="6378"/>
                  </a:lnTo>
                  <a:lnTo>
                    <a:pt x="6893" y="6383"/>
                  </a:lnTo>
                  <a:lnTo>
                    <a:pt x="6915" y="6415"/>
                  </a:lnTo>
                  <a:lnTo>
                    <a:pt x="6919" y="6419"/>
                  </a:lnTo>
                  <a:lnTo>
                    <a:pt x="6940" y="6452"/>
                  </a:lnTo>
                  <a:lnTo>
                    <a:pt x="6943" y="6457"/>
                  </a:lnTo>
                  <a:lnTo>
                    <a:pt x="6963" y="6490"/>
                  </a:lnTo>
                  <a:lnTo>
                    <a:pt x="6966" y="6495"/>
                  </a:lnTo>
                  <a:lnTo>
                    <a:pt x="6985" y="6530"/>
                  </a:lnTo>
                  <a:lnTo>
                    <a:pt x="6988" y="6535"/>
                  </a:lnTo>
                  <a:lnTo>
                    <a:pt x="7006" y="6570"/>
                  </a:lnTo>
                  <a:lnTo>
                    <a:pt x="7008" y="6575"/>
                  </a:lnTo>
                  <a:lnTo>
                    <a:pt x="7024" y="6611"/>
                  </a:lnTo>
                  <a:lnTo>
                    <a:pt x="7027" y="6616"/>
                  </a:lnTo>
                  <a:lnTo>
                    <a:pt x="7042" y="6652"/>
                  </a:lnTo>
                  <a:lnTo>
                    <a:pt x="7044" y="6657"/>
                  </a:lnTo>
                  <a:lnTo>
                    <a:pt x="7057" y="6694"/>
                  </a:lnTo>
                  <a:lnTo>
                    <a:pt x="7059" y="6699"/>
                  </a:lnTo>
                  <a:lnTo>
                    <a:pt x="7071" y="6736"/>
                  </a:lnTo>
                  <a:lnTo>
                    <a:pt x="7073" y="6742"/>
                  </a:lnTo>
                  <a:lnTo>
                    <a:pt x="7084" y="6779"/>
                  </a:lnTo>
                  <a:lnTo>
                    <a:pt x="7085" y="6785"/>
                  </a:lnTo>
                  <a:lnTo>
                    <a:pt x="7094" y="6822"/>
                  </a:lnTo>
                  <a:lnTo>
                    <a:pt x="7096" y="6828"/>
                  </a:lnTo>
                  <a:lnTo>
                    <a:pt x="7104" y="6866"/>
                  </a:lnTo>
                  <a:lnTo>
                    <a:pt x="7105" y="6872"/>
                  </a:lnTo>
                  <a:lnTo>
                    <a:pt x="7111" y="6910"/>
                  </a:lnTo>
                  <a:lnTo>
                    <a:pt x="7112" y="6916"/>
                  </a:lnTo>
                  <a:lnTo>
                    <a:pt x="7117" y="6954"/>
                  </a:lnTo>
                  <a:lnTo>
                    <a:pt x="7118" y="6960"/>
                  </a:lnTo>
                  <a:lnTo>
                    <a:pt x="7121" y="6999"/>
                  </a:lnTo>
                  <a:lnTo>
                    <a:pt x="7122" y="7004"/>
                  </a:lnTo>
                  <a:lnTo>
                    <a:pt x="7124" y="7043"/>
                  </a:lnTo>
                  <a:lnTo>
                    <a:pt x="7124" y="7049"/>
                  </a:lnTo>
                  <a:lnTo>
                    <a:pt x="7125" y="7088"/>
                  </a:lnTo>
                  <a:lnTo>
                    <a:pt x="7125" y="7094"/>
                  </a:lnTo>
                  <a:lnTo>
                    <a:pt x="7124" y="7133"/>
                  </a:lnTo>
                  <a:lnTo>
                    <a:pt x="7124" y="7139"/>
                  </a:lnTo>
                  <a:lnTo>
                    <a:pt x="7122" y="7178"/>
                  </a:lnTo>
                  <a:lnTo>
                    <a:pt x="7121" y="7184"/>
                  </a:lnTo>
                  <a:lnTo>
                    <a:pt x="7118" y="7223"/>
                  </a:lnTo>
                  <a:lnTo>
                    <a:pt x="7117" y="7228"/>
                  </a:lnTo>
                  <a:lnTo>
                    <a:pt x="7112" y="7267"/>
                  </a:lnTo>
                  <a:lnTo>
                    <a:pt x="7111" y="7272"/>
                  </a:lnTo>
                  <a:lnTo>
                    <a:pt x="7105" y="7311"/>
                  </a:lnTo>
                  <a:lnTo>
                    <a:pt x="7104" y="7316"/>
                  </a:lnTo>
                  <a:lnTo>
                    <a:pt x="7096" y="7355"/>
                  </a:lnTo>
                  <a:lnTo>
                    <a:pt x="7094" y="7360"/>
                  </a:lnTo>
                  <a:lnTo>
                    <a:pt x="7085" y="7398"/>
                  </a:lnTo>
                  <a:lnTo>
                    <a:pt x="7084" y="7403"/>
                  </a:lnTo>
                  <a:lnTo>
                    <a:pt x="7073" y="7441"/>
                  </a:lnTo>
                  <a:lnTo>
                    <a:pt x="7071" y="7446"/>
                  </a:lnTo>
                  <a:lnTo>
                    <a:pt x="7059" y="7483"/>
                  </a:lnTo>
                  <a:lnTo>
                    <a:pt x="7057" y="7489"/>
                  </a:lnTo>
                  <a:lnTo>
                    <a:pt x="7044" y="7525"/>
                  </a:lnTo>
                  <a:lnTo>
                    <a:pt x="7042" y="7530"/>
                  </a:lnTo>
                  <a:lnTo>
                    <a:pt x="7027" y="7566"/>
                  </a:lnTo>
                  <a:lnTo>
                    <a:pt x="7024" y="7572"/>
                  </a:lnTo>
                  <a:lnTo>
                    <a:pt x="7008" y="7607"/>
                  </a:lnTo>
                  <a:lnTo>
                    <a:pt x="7006" y="7612"/>
                  </a:lnTo>
                  <a:lnTo>
                    <a:pt x="6988" y="7647"/>
                  </a:lnTo>
                  <a:lnTo>
                    <a:pt x="6985" y="7652"/>
                  </a:lnTo>
                  <a:lnTo>
                    <a:pt x="6966" y="7687"/>
                  </a:lnTo>
                  <a:lnTo>
                    <a:pt x="6963" y="7692"/>
                  </a:lnTo>
                  <a:lnTo>
                    <a:pt x="6943" y="7725"/>
                  </a:lnTo>
                  <a:lnTo>
                    <a:pt x="6940" y="7730"/>
                  </a:lnTo>
                  <a:lnTo>
                    <a:pt x="6919" y="7763"/>
                  </a:lnTo>
                  <a:lnTo>
                    <a:pt x="6915" y="7767"/>
                  </a:lnTo>
                  <a:lnTo>
                    <a:pt x="6893" y="7799"/>
                  </a:lnTo>
                  <a:lnTo>
                    <a:pt x="6889" y="7804"/>
                  </a:lnTo>
                  <a:lnTo>
                    <a:pt x="6874" y="7823"/>
                  </a:lnTo>
                  <a:lnTo>
                    <a:pt x="7498" y="8448"/>
                  </a:lnTo>
                  <a:lnTo>
                    <a:pt x="7501" y="8446"/>
                  </a:lnTo>
                  <a:lnTo>
                    <a:pt x="7504" y="8444"/>
                  </a:lnTo>
                  <a:lnTo>
                    <a:pt x="7507" y="8441"/>
                  </a:lnTo>
                  <a:lnTo>
                    <a:pt x="7509" y="8438"/>
                  </a:lnTo>
                  <a:lnTo>
                    <a:pt x="7512" y="8436"/>
                  </a:lnTo>
                  <a:lnTo>
                    <a:pt x="7515" y="8433"/>
                  </a:lnTo>
                  <a:lnTo>
                    <a:pt x="7517" y="8430"/>
                  </a:lnTo>
                  <a:lnTo>
                    <a:pt x="7520" y="8427"/>
                  </a:lnTo>
                  <a:lnTo>
                    <a:pt x="7522" y="8423"/>
                  </a:lnTo>
                  <a:lnTo>
                    <a:pt x="7524" y="8420"/>
                  </a:lnTo>
                  <a:lnTo>
                    <a:pt x="7525" y="8418"/>
                  </a:lnTo>
                  <a:lnTo>
                    <a:pt x="7526" y="8416"/>
                  </a:lnTo>
                  <a:lnTo>
                    <a:pt x="7528" y="8413"/>
                  </a:lnTo>
                  <a:lnTo>
                    <a:pt x="7530" y="8409"/>
                  </a:lnTo>
                  <a:lnTo>
                    <a:pt x="7531" y="8406"/>
                  </a:lnTo>
                  <a:lnTo>
                    <a:pt x="7532" y="8402"/>
                  </a:lnTo>
                  <a:lnTo>
                    <a:pt x="7534" y="8399"/>
                  </a:lnTo>
                  <a:lnTo>
                    <a:pt x="7535" y="8395"/>
                  </a:lnTo>
                  <a:lnTo>
                    <a:pt x="7535" y="8391"/>
                  </a:lnTo>
                  <a:lnTo>
                    <a:pt x="7536" y="8388"/>
                  </a:lnTo>
                  <a:lnTo>
                    <a:pt x="7537" y="8384"/>
                  </a:lnTo>
                  <a:lnTo>
                    <a:pt x="7537" y="8380"/>
                  </a:lnTo>
                  <a:lnTo>
                    <a:pt x="7538" y="8376"/>
                  </a:lnTo>
                  <a:lnTo>
                    <a:pt x="7538" y="8373"/>
                  </a:lnTo>
                  <a:lnTo>
                    <a:pt x="7538" y="8367"/>
                  </a:lnTo>
                  <a:lnTo>
                    <a:pt x="7538" y="2098"/>
                  </a:lnTo>
                  <a:lnTo>
                    <a:pt x="7538" y="2092"/>
                  </a:lnTo>
                  <a:lnTo>
                    <a:pt x="7538" y="2088"/>
                  </a:lnTo>
                  <a:lnTo>
                    <a:pt x="7537" y="2084"/>
                  </a:lnTo>
                  <a:lnTo>
                    <a:pt x="7537" y="2080"/>
                  </a:lnTo>
                  <a:lnTo>
                    <a:pt x="7536" y="2076"/>
                  </a:lnTo>
                  <a:lnTo>
                    <a:pt x="7535" y="2073"/>
                  </a:lnTo>
                  <a:lnTo>
                    <a:pt x="7534" y="2069"/>
                  </a:lnTo>
                  <a:lnTo>
                    <a:pt x="7533" y="2065"/>
                  </a:lnTo>
                  <a:lnTo>
                    <a:pt x="7532" y="2062"/>
                  </a:lnTo>
                  <a:lnTo>
                    <a:pt x="7531" y="2058"/>
                  </a:lnTo>
                  <a:lnTo>
                    <a:pt x="7530" y="2055"/>
                  </a:lnTo>
                  <a:lnTo>
                    <a:pt x="7528" y="2051"/>
                  </a:lnTo>
                  <a:lnTo>
                    <a:pt x="7526" y="2048"/>
                  </a:lnTo>
                  <a:lnTo>
                    <a:pt x="7525" y="2046"/>
                  </a:lnTo>
                  <a:lnTo>
                    <a:pt x="7524" y="2044"/>
                  </a:lnTo>
                  <a:lnTo>
                    <a:pt x="7522" y="2041"/>
                  </a:lnTo>
                  <a:lnTo>
                    <a:pt x="7520" y="2037"/>
                  </a:lnTo>
                  <a:lnTo>
                    <a:pt x="7517" y="2034"/>
                  </a:lnTo>
                  <a:lnTo>
                    <a:pt x="7515" y="2032"/>
                  </a:lnTo>
                  <a:lnTo>
                    <a:pt x="7513" y="2029"/>
                  </a:lnTo>
                  <a:lnTo>
                    <a:pt x="7510" y="2026"/>
                  </a:lnTo>
                  <a:lnTo>
                    <a:pt x="7507" y="2024"/>
                  </a:lnTo>
                  <a:lnTo>
                    <a:pt x="7505" y="2021"/>
                  </a:lnTo>
                  <a:lnTo>
                    <a:pt x="7502" y="2019"/>
                  </a:lnTo>
                  <a:lnTo>
                    <a:pt x="7499" y="2017"/>
                  </a:lnTo>
                  <a:lnTo>
                    <a:pt x="7497" y="2015"/>
                  </a:lnTo>
                  <a:lnTo>
                    <a:pt x="7494" y="2013"/>
                  </a:lnTo>
                  <a:lnTo>
                    <a:pt x="7489" y="2011"/>
                  </a:lnTo>
                  <a:lnTo>
                    <a:pt x="7485" y="2008"/>
                  </a:lnTo>
                  <a:lnTo>
                    <a:pt x="7481" y="2006"/>
                  </a:lnTo>
                  <a:lnTo>
                    <a:pt x="7478" y="2005"/>
                  </a:lnTo>
                  <a:lnTo>
                    <a:pt x="7475" y="2004"/>
                  </a:lnTo>
                  <a:lnTo>
                    <a:pt x="7472" y="2002"/>
                  </a:lnTo>
                  <a:lnTo>
                    <a:pt x="7468" y="2001"/>
                  </a:lnTo>
                  <a:lnTo>
                    <a:pt x="7465" y="2000"/>
                  </a:lnTo>
                  <a:lnTo>
                    <a:pt x="7462" y="1999"/>
                  </a:lnTo>
                  <a:lnTo>
                    <a:pt x="7458" y="1999"/>
                  </a:lnTo>
                  <a:lnTo>
                    <a:pt x="7455" y="1998"/>
                  </a:lnTo>
                  <a:lnTo>
                    <a:pt x="7451" y="1998"/>
                  </a:lnTo>
                  <a:lnTo>
                    <a:pt x="7447" y="1997"/>
                  </a:lnTo>
                  <a:lnTo>
                    <a:pt x="7444" y="1997"/>
                  </a:lnTo>
                  <a:lnTo>
                    <a:pt x="7438" y="1997"/>
                  </a:lnTo>
                  <a:lnTo>
                    <a:pt x="6412" y="1997"/>
                  </a:lnTo>
                  <a:lnTo>
                    <a:pt x="6412" y="2096"/>
                  </a:lnTo>
                  <a:lnTo>
                    <a:pt x="6412" y="2101"/>
                  </a:lnTo>
                  <a:lnTo>
                    <a:pt x="6412" y="2109"/>
                  </a:lnTo>
                  <a:lnTo>
                    <a:pt x="6411" y="2119"/>
                  </a:lnTo>
                  <a:lnTo>
                    <a:pt x="6411" y="2128"/>
                  </a:lnTo>
                  <a:lnTo>
                    <a:pt x="6410" y="2137"/>
                  </a:lnTo>
                  <a:lnTo>
                    <a:pt x="6409" y="2146"/>
                  </a:lnTo>
                  <a:lnTo>
                    <a:pt x="6408" y="2155"/>
                  </a:lnTo>
                  <a:lnTo>
                    <a:pt x="6407" y="2164"/>
                  </a:lnTo>
                  <a:lnTo>
                    <a:pt x="6406" y="2173"/>
                  </a:lnTo>
                  <a:lnTo>
                    <a:pt x="6404" y="2181"/>
                  </a:lnTo>
                  <a:lnTo>
                    <a:pt x="6402" y="2190"/>
                  </a:lnTo>
                  <a:lnTo>
                    <a:pt x="6401" y="2199"/>
                  </a:lnTo>
                  <a:lnTo>
                    <a:pt x="6399" y="2208"/>
                  </a:lnTo>
                  <a:lnTo>
                    <a:pt x="6397" y="2216"/>
                  </a:lnTo>
                  <a:lnTo>
                    <a:pt x="6394" y="2225"/>
                  </a:lnTo>
                  <a:lnTo>
                    <a:pt x="6392" y="2233"/>
                  </a:lnTo>
                  <a:lnTo>
                    <a:pt x="6389" y="2242"/>
                  </a:lnTo>
                  <a:lnTo>
                    <a:pt x="6386" y="2250"/>
                  </a:lnTo>
                  <a:lnTo>
                    <a:pt x="6384" y="2258"/>
                  </a:lnTo>
                  <a:lnTo>
                    <a:pt x="6381" y="2266"/>
                  </a:lnTo>
                  <a:lnTo>
                    <a:pt x="6377" y="2275"/>
                  </a:lnTo>
                  <a:lnTo>
                    <a:pt x="6374" y="2283"/>
                  </a:lnTo>
                  <a:lnTo>
                    <a:pt x="6371" y="2291"/>
                  </a:lnTo>
                  <a:lnTo>
                    <a:pt x="6367" y="2299"/>
                  </a:lnTo>
                  <a:lnTo>
                    <a:pt x="6363" y="2306"/>
                  </a:lnTo>
                  <a:lnTo>
                    <a:pt x="6360" y="2314"/>
                  </a:lnTo>
                  <a:lnTo>
                    <a:pt x="6356" y="2322"/>
                  </a:lnTo>
                  <a:lnTo>
                    <a:pt x="6352" y="2330"/>
                  </a:lnTo>
                  <a:lnTo>
                    <a:pt x="6343" y="2344"/>
                  </a:lnTo>
                  <a:lnTo>
                    <a:pt x="6338" y="2352"/>
                  </a:lnTo>
                  <a:lnTo>
                    <a:pt x="6334" y="2359"/>
                  </a:lnTo>
                  <a:lnTo>
                    <a:pt x="6329" y="2366"/>
                  </a:lnTo>
                  <a:lnTo>
                    <a:pt x="6324" y="2373"/>
                  </a:lnTo>
                  <a:lnTo>
                    <a:pt x="6319" y="2380"/>
                  </a:lnTo>
                  <a:lnTo>
                    <a:pt x="6314" y="2387"/>
                  </a:lnTo>
                  <a:lnTo>
                    <a:pt x="6308" y="2394"/>
                  </a:lnTo>
                  <a:lnTo>
                    <a:pt x="6303" y="2401"/>
                  </a:lnTo>
                  <a:lnTo>
                    <a:pt x="6297" y="2408"/>
                  </a:lnTo>
                  <a:lnTo>
                    <a:pt x="6291" y="2414"/>
                  </a:lnTo>
                  <a:lnTo>
                    <a:pt x="6286" y="2421"/>
                  </a:lnTo>
                  <a:lnTo>
                    <a:pt x="6280" y="2427"/>
                  </a:lnTo>
                  <a:lnTo>
                    <a:pt x="6274" y="2433"/>
                  </a:lnTo>
                  <a:lnTo>
                    <a:pt x="6267" y="2440"/>
                  </a:lnTo>
                  <a:lnTo>
                    <a:pt x="6261" y="2446"/>
                  </a:lnTo>
                  <a:lnTo>
                    <a:pt x="6255" y="2452"/>
                  </a:lnTo>
                  <a:lnTo>
                    <a:pt x="6248" y="2457"/>
                  </a:lnTo>
                  <a:lnTo>
                    <a:pt x="6242" y="2463"/>
                  </a:lnTo>
                  <a:lnTo>
                    <a:pt x="6235" y="2469"/>
                  </a:lnTo>
                  <a:lnTo>
                    <a:pt x="6228" y="2474"/>
                  </a:lnTo>
                  <a:lnTo>
                    <a:pt x="6221" y="2480"/>
                  </a:lnTo>
                  <a:lnTo>
                    <a:pt x="6214" y="2485"/>
                  </a:lnTo>
                  <a:lnTo>
                    <a:pt x="6207" y="2490"/>
                  </a:lnTo>
                  <a:lnTo>
                    <a:pt x="6200" y="2495"/>
                  </a:lnTo>
                  <a:lnTo>
                    <a:pt x="6193" y="2500"/>
                  </a:lnTo>
                  <a:lnTo>
                    <a:pt x="6186" y="2504"/>
                  </a:lnTo>
                  <a:lnTo>
                    <a:pt x="6178" y="2509"/>
                  </a:lnTo>
                  <a:lnTo>
                    <a:pt x="6164" y="2518"/>
                  </a:lnTo>
                  <a:lnTo>
                    <a:pt x="6156" y="2522"/>
                  </a:lnTo>
                  <a:lnTo>
                    <a:pt x="6148" y="2526"/>
                  </a:lnTo>
                  <a:lnTo>
                    <a:pt x="6140" y="2529"/>
                  </a:lnTo>
                  <a:lnTo>
                    <a:pt x="6133" y="2533"/>
                  </a:lnTo>
                  <a:lnTo>
                    <a:pt x="6125" y="2537"/>
                  </a:lnTo>
                  <a:lnTo>
                    <a:pt x="6117" y="2540"/>
                  </a:lnTo>
                  <a:lnTo>
                    <a:pt x="6108" y="2543"/>
                  </a:lnTo>
                  <a:lnTo>
                    <a:pt x="6100" y="2547"/>
                  </a:lnTo>
                  <a:lnTo>
                    <a:pt x="6092" y="2550"/>
                  </a:lnTo>
                  <a:lnTo>
                    <a:pt x="6084" y="2553"/>
                  </a:lnTo>
                  <a:lnTo>
                    <a:pt x="6075" y="2555"/>
                  </a:lnTo>
                  <a:lnTo>
                    <a:pt x="6067" y="2558"/>
                  </a:lnTo>
                  <a:lnTo>
                    <a:pt x="6058" y="2560"/>
                  </a:lnTo>
                  <a:lnTo>
                    <a:pt x="6050" y="2563"/>
                  </a:lnTo>
                  <a:lnTo>
                    <a:pt x="6041" y="2565"/>
                  </a:lnTo>
                  <a:lnTo>
                    <a:pt x="6032" y="2567"/>
                  </a:lnTo>
                  <a:lnTo>
                    <a:pt x="6024" y="2569"/>
                  </a:lnTo>
                  <a:lnTo>
                    <a:pt x="6015" y="2570"/>
                  </a:lnTo>
                  <a:lnTo>
                    <a:pt x="6006" y="2572"/>
                  </a:lnTo>
                  <a:lnTo>
                    <a:pt x="5997" y="2573"/>
                  </a:lnTo>
                  <a:lnTo>
                    <a:pt x="5988" y="2574"/>
                  </a:lnTo>
                  <a:lnTo>
                    <a:pt x="5979" y="2575"/>
                  </a:lnTo>
                  <a:lnTo>
                    <a:pt x="5970" y="2576"/>
                  </a:lnTo>
                  <a:lnTo>
                    <a:pt x="5961" y="2577"/>
                  </a:lnTo>
                  <a:lnTo>
                    <a:pt x="5952" y="2577"/>
                  </a:lnTo>
                  <a:lnTo>
                    <a:pt x="5943" y="2578"/>
                  </a:lnTo>
                  <a:lnTo>
                    <a:pt x="5934" y="2578"/>
                  </a:lnTo>
                  <a:lnTo>
                    <a:pt x="5929" y="2578"/>
                  </a:lnTo>
                  <a:lnTo>
                    <a:pt x="4071" y="2578"/>
                  </a:lnTo>
                  <a:lnTo>
                    <a:pt x="4066" y="2578"/>
                  </a:lnTo>
                  <a:lnTo>
                    <a:pt x="4057" y="2578"/>
                  </a:lnTo>
                  <a:lnTo>
                    <a:pt x="4048" y="2577"/>
                  </a:lnTo>
                  <a:lnTo>
                    <a:pt x="4039" y="2577"/>
                  </a:lnTo>
                  <a:lnTo>
                    <a:pt x="4030" y="2576"/>
                  </a:lnTo>
                  <a:lnTo>
                    <a:pt x="4021" y="2575"/>
                  </a:lnTo>
                  <a:lnTo>
                    <a:pt x="4012" y="2574"/>
                  </a:lnTo>
                  <a:lnTo>
                    <a:pt x="4003" y="2573"/>
                  </a:lnTo>
                  <a:lnTo>
                    <a:pt x="3994" y="2572"/>
                  </a:lnTo>
                  <a:lnTo>
                    <a:pt x="3985" y="2570"/>
                  </a:lnTo>
                  <a:lnTo>
                    <a:pt x="3976" y="2569"/>
                  </a:lnTo>
                  <a:lnTo>
                    <a:pt x="3968" y="2567"/>
                  </a:lnTo>
                  <a:lnTo>
                    <a:pt x="3959" y="2565"/>
                  </a:lnTo>
                  <a:lnTo>
                    <a:pt x="3950" y="2563"/>
                  </a:lnTo>
                  <a:lnTo>
                    <a:pt x="3942" y="2560"/>
                  </a:lnTo>
                  <a:lnTo>
                    <a:pt x="3933" y="2558"/>
                  </a:lnTo>
                  <a:lnTo>
                    <a:pt x="3925" y="2555"/>
                  </a:lnTo>
                  <a:lnTo>
                    <a:pt x="3916" y="2553"/>
                  </a:lnTo>
                  <a:lnTo>
                    <a:pt x="3908" y="2550"/>
                  </a:lnTo>
                  <a:lnTo>
                    <a:pt x="3900" y="2547"/>
                  </a:lnTo>
                  <a:lnTo>
                    <a:pt x="3892" y="2543"/>
                  </a:lnTo>
                  <a:lnTo>
                    <a:pt x="3883" y="2540"/>
                  </a:lnTo>
                  <a:lnTo>
                    <a:pt x="3875" y="2537"/>
                  </a:lnTo>
                  <a:lnTo>
                    <a:pt x="3867" y="2533"/>
                  </a:lnTo>
                  <a:lnTo>
                    <a:pt x="3860" y="2529"/>
                  </a:lnTo>
                  <a:lnTo>
                    <a:pt x="3852" y="2526"/>
                  </a:lnTo>
                  <a:lnTo>
                    <a:pt x="3844" y="2522"/>
                  </a:lnTo>
                  <a:lnTo>
                    <a:pt x="3836" y="2518"/>
                  </a:lnTo>
                  <a:lnTo>
                    <a:pt x="3822" y="2509"/>
                  </a:lnTo>
                  <a:lnTo>
                    <a:pt x="3814" y="2504"/>
                  </a:lnTo>
                  <a:lnTo>
                    <a:pt x="3807" y="2500"/>
                  </a:lnTo>
                  <a:lnTo>
                    <a:pt x="3800" y="2495"/>
                  </a:lnTo>
                  <a:lnTo>
                    <a:pt x="3793" y="2490"/>
                  </a:lnTo>
                  <a:lnTo>
                    <a:pt x="3786" y="2485"/>
                  </a:lnTo>
                  <a:lnTo>
                    <a:pt x="3779" y="2480"/>
                  </a:lnTo>
                  <a:lnTo>
                    <a:pt x="3772" y="2474"/>
                  </a:lnTo>
                  <a:lnTo>
                    <a:pt x="3765" y="2469"/>
                  </a:lnTo>
                  <a:lnTo>
                    <a:pt x="3758" y="2463"/>
                  </a:lnTo>
                  <a:lnTo>
                    <a:pt x="3752" y="2457"/>
                  </a:lnTo>
                  <a:lnTo>
                    <a:pt x="3745" y="2452"/>
                  </a:lnTo>
                  <a:lnTo>
                    <a:pt x="3739" y="2446"/>
                  </a:lnTo>
                  <a:lnTo>
                    <a:pt x="3733" y="2440"/>
                  </a:lnTo>
                  <a:lnTo>
                    <a:pt x="3726" y="2433"/>
                  </a:lnTo>
                  <a:lnTo>
                    <a:pt x="3720" y="2427"/>
                  </a:lnTo>
                  <a:lnTo>
                    <a:pt x="3714" y="2421"/>
                  </a:lnTo>
                  <a:lnTo>
                    <a:pt x="3709" y="2414"/>
                  </a:lnTo>
                  <a:lnTo>
                    <a:pt x="3703" y="2408"/>
                  </a:lnTo>
                  <a:lnTo>
                    <a:pt x="3697" y="2401"/>
                  </a:lnTo>
                  <a:lnTo>
                    <a:pt x="3692" y="2394"/>
                  </a:lnTo>
                  <a:lnTo>
                    <a:pt x="3686" y="2387"/>
                  </a:lnTo>
                  <a:lnTo>
                    <a:pt x="3681" y="2380"/>
                  </a:lnTo>
                  <a:lnTo>
                    <a:pt x="3676" y="2373"/>
                  </a:lnTo>
                  <a:lnTo>
                    <a:pt x="3671" y="2366"/>
                  </a:lnTo>
                  <a:lnTo>
                    <a:pt x="3666" y="2359"/>
                  </a:lnTo>
                  <a:lnTo>
                    <a:pt x="3662" y="2352"/>
                  </a:lnTo>
                  <a:lnTo>
                    <a:pt x="3657" y="2344"/>
                  </a:lnTo>
                  <a:lnTo>
                    <a:pt x="3648" y="2330"/>
                  </a:lnTo>
                  <a:lnTo>
                    <a:pt x="3644" y="2322"/>
                  </a:lnTo>
                  <a:lnTo>
                    <a:pt x="3640" y="2314"/>
                  </a:lnTo>
                  <a:lnTo>
                    <a:pt x="3637" y="2306"/>
                  </a:lnTo>
                  <a:lnTo>
                    <a:pt x="3633" y="2299"/>
                  </a:lnTo>
                  <a:lnTo>
                    <a:pt x="3629" y="2291"/>
                  </a:lnTo>
                  <a:lnTo>
                    <a:pt x="3626" y="2283"/>
                  </a:lnTo>
                  <a:lnTo>
                    <a:pt x="3623" y="2275"/>
                  </a:lnTo>
                  <a:lnTo>
                    <a:pt x="3619" y="2266"/>
                  </a:lnTo>
                  <a:lnTo>
                    <a:pt x="3616" y="2258"/>
                  </a:lnTo>
                  <a:lnTo>
                    <a:pt x="3614" y="2250"/>
                  </a:lnTo>
                  <a:lnTo>
                    <a:pt x="3611" y="2242"/>
                  </a:lnTo>
                  <a:lnTo>
                    <a:pt x="3608" y="2233"/>
                  </a:lnTo>
                  <a:lnTo>
                    <a:pt x="3606" y="2225"/>
                  </a:lnTo>
                  <a:lnTo>
                    <a:pt x="3603" y="2216"/>
                  </a:lnTo>
                  <a:lnTo>
                    <a:pt x="3601" y="2208"/>
                  </a:lnTo>
                  <a:lnTo>
                    <a:pt x="3599" y="2199"/>
                  </a:lnTo>
                  <a:lnTo>
                    <a:pt x="3598" y="2190"/>
                  </a:lnTo>
                  <a:lnTo>
                    <a:pt x="3596" y="2181"/>
                  </a:lnTo>
                  <a:lnTo>
                    <a:pt x="3594" y="2173"/>
                  </a:lnTo>
                  <a:lnTo>
                    <a:pt x="3593" y="2164"/>
                  </a:lnTo>
                  <a:lnTo>
                    <a:pt x="3592" y="2155"/>
                  </a:lnTo>
                  <a:lnTo>
                    <a:pt x="3591" y="2146"/>
                  </a:lnTo>
                  <a:lnTo>
                    <a:pt x="3590" y="2137"/>
                  </a:lnTo>
                  <a:lnTo>
                    <a:pt x="3589" y="2128"/>
                  </a:lnTo>
                  <a:lnTo>
                    <a:pt x="3589" y="2119"/>
                  </a:lnTo>
                  <a:lnTo>
                    <a:pt x="3588" y="2109"/>
                  </a:lnTo>
                  <a:lnTo>
                    <a:pt x="3588" y="2101"/>
                  </a:lnTo>
                  <a:close/>
                  <a:moveTo>
                    <a:pt x="6819" y="7192"/>
                  </a:moveTo>
                  <a:lnTo>
                    <a:pt x="6822" y="7158"/>
                  </a:lnTo>
                  <a:lnTo>
                    <a:pt x="6824" y="7125"/>
                  </a:lnTo>
                  <a:lnTo>
                    <a:pt x="6825" y="7091"/>
                  </a:lnTo>
                  <a:lnTo>
                    <a:pt x="6824" y="7057"/>
                  </a:lnTo>
                  <a:lnTo>
                    <a:pt x="6822" y="7024"/>
                  </a:lnTo>
                  <a:lnTo>
                    <a:pt x="6819" y="6991"/>
                  </a:lnTo>
                  <a:lnTo>
                    <a:pt x="6815" y="6957"/>
                  </a:lnTo>
                  <a:lnTo>
                    <a:pt x="6809" y="6924"/>
                  </a:lnTo>
                  <a:lnTo>
                    <a:pt x="6803" y="6892"/>
                  </a:lnTo>
                  <a:lnTo>
                    <a:pt x="6795" y="6859"/>
                  </a:lnTo>
                  <a:lnTo>
                    <a:pt x="6785" y="6827"/>
                  </a:lnTo>
                  <a:lnTo>
                    <a:pt x="6775" y="6795"/>
                  </a:lnTo>
                  <a:lnTo>
                    <a:pt x="6763" y="6764"/>
                  </a:lnTo>
                  <a:lnTo>
                    <a:pt x="6750" y="6733"/>
                  </a:lnTo>
                  <a:lnTo>
                    <a:pt x="6737" y="6702"/>
                  </a:lnTo>
                  <a:lnTo>
                    <a:pt x="6721" y="6673"/>
                  </a:lnTo>
                  <a:lnTo>
                    <a:pt x="6705" y="6643"/>
                  </a:lnTo>
                  <a:lnTo>
                    <a:pt x="6688" y="6614"/>
                  </a:lnTo>
                  <a:lnTo>
                    <a:pt x="6669" y="6586"/>
                  </a:lnTo>
                  <a:lnTo>
                    <a:pt x="6650" y="6559"/>
                  </a:lnTo>
                  <a:lnTo>
                    <a:pt x="6629" y="6532"/>
                  </a:lnTo>
                  <a:lnTo>
                    <a:pt x="6608" y="6507"/>
                  </a:lnTo>
                  <a:lnTo>
                    <a:pt x="6586" y="6482"/>
                  </a:lnTo>
                  <a:lnTo>
                    <a:pt x="6563" y="6458"/>
                  </a:lnTo>
                  <a:lnTo>
                    <a:pt x="6539" y="6435"/>
                  </a:lnTo>
                  <a:lnTo>
                    <a:pt x="6514" y="6412"/>
                  </a:lnTo>
                  <a:lnTo>
                    <a:pt x="6488" y="6391"/>
                  </a:lnTo>
                  <a:lnTo>
                    <a:pt x="6462" y="6371"/>
                  </a:lnTo>
                  <a:lnTo>
                    <a:pt x="6434" y="6352"/>
                  </a:lnTo>
                  <a:lnTo>
                    <a:pt x="6406" y="6333"/>
                  </a:lnTo>
                  <a:lnTo>
                    <a:pt x="6377" y="6316"/>
                  </a:lnTo>
                  <a:lnTo>
                    <a:pt x="6347" y="6300"/>
                  </a:lnTo>
                  <a:lnTo>
                    <a:pt x="6317" y="6284"/>
                  </a:lnTo>
                  <a:lnTo>
                    <a:pt x="6287" y="6270"/>
                  </a:lnTo>
                  <a:lnTo>
                    <a:pt x="6256" y="6258"/>
                  </a:lnTo>
                  <a:lnTo>
                    <a:pt x="6225" y="6246"/>
                  </a:lnTo>
                  <a:lnTo>
                    <a:pt x="6193" y="6236"/>
                  </a:lnTo>
                  <a:lnTo>
                    <a:pt x="6161" y="6226"/>
                  </a:lnTo>
                  <a:lnTo>
                    <a:pt x="6129" y="6218"/>
                  </a:lnTo>
                  <a:lnTo>
                    <a:pt x="6096" y="6212"/>
                  </a:lnTo>
                  <a:lnTo>
                    <a:pt x="6063" y="6206"/>
                  </a:lnTo>
                  <a:lnTo>
                    <a:pt x="6030" y="6202"/>
                  </a:lnTo>
                  <a:lnTo>
                    <a:pt x="5996" y="6199"/>
                  </a:lnTo>
                  <a:lnTo>
                    <a:pt x="5963" y="6197"/>
                  </a:lnTo>
                  <a:lnTo>
                    <a:pt x="5929" y="6196"/>
                  </a:lnTo>
                  <a:lnTo>
                    <a:pt x="5895" y="6197"/>
                  </a:lnTo>
                  <a:lnTo>
                    <a:pt x="5862" y="6199"/>
                  </a:lnTo>
                  <a:lnTo>
                    <a:pt x="5829" y="6202"/>
                  </a:lnTo>
                  <a:lnTo>
                    <a:pt x="5796" y="6206"/>
                  </a:lnTo>
                  <a:lnTo>
                    <a:pt x="5763" y="6212"/>
                  </a:lnTo>
                  <a:lnTo>
                    <a:pt x="5730" y="6218"/>
                  </a:lnTo>
                  <a:lnTo>
                    <a:pt x="5698" y="6226"/>
                  </a:lnTo>
                  <a:lnTo>
                    <a:pt x="5666" y="6236"/>
                  </a:lnTo>
                  <a:lnTo>
                    <a:pt x="5634" y="6246"/>
                  </a:lnTo>
                  <a:lnTo>
                    <a:pt x="5603" y="6258"/>
                  </a:lnTo>
                  <a:lnTo>
                    <a:pt x="5572" y="6270"/>
                  </a:lnTo>
                  <a:lnTo>
                    <a:pt x="5542" y="6284"/>
                  </a:lnTo>
                  <a:lnTo>
                    <a:pt x="5512" y="6300"/>
                  </a:lnTo>
                  <a:lnTo>
                    <a:pt x="5482" y="6316"/>
                  </a:lnTo>
                  <a:lnTo>
                    <a:pt x="5453" y="6333"/>
                  </a:lnTo>
                  <a:lnTo>
                    <a:pt x="5425" y="6352"/>
                  </a:lnTo>
                  <a:lnTo>
                    <a:pt x="5397" y="6371"/>
                  </a:lnTo>
                  <a:lnTo>
                    <a:pt x="5371" y="6391"/>
                  </a:lnTo>
                  <a:lnTo>
                    <a:pt x="5345" y="6412"/>
                  </a:lnTo>
                  <a:lnTo>
                    <a:pt x="5320" y="6435"/>
                  </a:lnTo>
                  <a:lnTo>
                    <a:pt x="5296" y="6458"/>
                  </a:lnTo>
                  <a:lnTo>
                    <a:pt x="5273" y="6482"/>
                  </a:lnTo>
                  <a:lnTo>
                    <a:pt x="5251" y="6507"/>
                  </a:lnTo>
                  <a:lnTo>
                    <a:pt x="5230" y="6532"/>
                  </a:lnTo>
                  <a:lnTo>
                    <a:pt x="5209" y="6559"/>
                  </a:lnTo>
                  <a:lnTo>
                    <a:pt x="5190" y="6586"/>
                  </a:lnTo>
                  <a:lnTo>
                    <a:pt x="5171" y="6614"/>
                  </a:lnTo>
                  <a:lnTo>
                    <a:pt x="5154" y="6643"/>
                  </a:lnTo>
                  <a:lnTo>
                    <a:pt x="5138" y="6673"/>
                  </a:lnTo>
                  <a:lnTo>
                    <a:pt x="5122" y="6702"/>
                  </a:lnTo>
                  <a:lnTo>
                    <a:pt x="5109" y="6733"/>
                  </a:lnTo>
                  <a:lnTo>
                    <a:pt x="5096" y="6764"/>
                  </a:lnTo>
                  <a:lnTo>
                    <a:pt x="5084" y="6795"/>
                  </a:lnTo>
                  <a:lnTo>
                    <a:pt x="5074" y="6827"/>
                  </a:lnTo>
                  <a:lnTo>
                    <a:pt x="5064" y="6859"/>
                  </a:lnTo>
                  <a:lnTo>
                    <a:pt x="5056" y="6892"/>
                  </a:lnTo>
                  <a:lnTo>
                    <a:pt x="5050" y="6924"/>
                  </a:lnTo>
                  <a:lnTo>
                    <a:pt x="5044" y="6957"/>
                  </a:lnTo>
                  <a:lnTo>
                    <a:pt x="5040" y="6991"/>
                  </a:lnTo>
                  <a:lnTo>
                    <a:pt x="5037" y="7024"/>
                  </a:lnTo>
                  <a:lnTo>
                    <a:pt x="5035" y="7057"/>
                  </a:lnTo>
                  <a:lnTo>
                    <a:pt x="5034" y="7091"/>
                  </a:lnTo>
                  <a:lnTo>
                    <a:pt x="5035" y="7125"/>
                  </a:lnTo>
                  <a:lnTo>
                    <a:pt x="5037" y="7158"/>
                  </a:lnTo>
                  <a:lnTo>
                    <a:pt x="5040" y="7192"/>
                  </a:lnTo>
                  <a:lnTo>
                    <a:pt x="5044" y="7225"/>
                  </a:lnTo>
                  <a:lnTo>
                    <a:pt x="5050" y="7258"/>
                  </a:lnTo>
                  <a:lnTo>
                    <a:pt x="5056" y="7291"/>
                  </a:lnTo>
                  <a:lnTo>
                    <a:pt x="5064" y="7323"/>
                  </a:lnTo>
                  <a:lnTo>
                    <a:pt x="5074" y="7355"/>
                  </a:lnTo>
                  <a:lnTo>
                    <a:pt x="5084" y="7387"/>
                  </a:lnTo>
                  <a:lnTo>
                    <a:pt x="5096" y="7418"/>
                  </a:lnTo>
                  <a:lnTo>
                    <a:pt x="5108" y="7449"/>
                  </a:lnTo>
                  <a:lnTo>
                    <a:pt x="5122" y="7479"/>
                  </a:lnTo>
                  <a:lnTo>
                    <a:pt x="5138" y="7509"/>
                  </a:lnTo>
                  <a:lnTo>
                    <a:pt x="5154" y="7539"/>
                  </a:lnTo>
                  <a:lnTo>
                    <a:pt x="5171" y="7568"/>
                  </a:lnTo>
                  <a:lnTo>
                    <a:pt x="5190" y="7596"/>
                  </a:lnTo>
                  <a:lnTo>
                    <a:pt x="5209" y="7623"/>
                  </a:lnTo>
                  <a:lnTo>
                    <a:pt x="5230" y="7650"/>
                  </a:lnTo>
                  <a:lnTo>
                    <a:pt x="5251" y="7676"/>
                  </a:lnTo>
                  <a:lnTo>
                    <a:pt x="5273" y="7700"/>
                  </a:lnTo>
                  <a:lnTo>
                    <a:pt x="5296" y="7725"/>
                  </a:lnTo>
                  <a:lnTo>
                    <a:pt x="5321" y="7748"/>
                  </a:lnTo>
                  <a:lnTo>
                    <a:pt x="5345" y="7770"/>
                  </a:lnTo>
                  <a:lnTo>
                    <a:pt x="5371" y="7791"/>
                  </a:lnTo>
                  <a:lnTo>
                    <a:pt x="5398" y="7812"/>
                  </a:lnTo>
                  <a:lnTo>
                    <a:pt x="5425" y="7831"/>
                  </a:lnTo>
                  <a:lnTo>
                    <a:pt x="5453" y="7850"/>
                  </a:lnTo>
                  <a:lnTo>
                    <a:pt x="5482" y="7867"/>
                  </a:lnTo>
                  <a:lnTo>
                    <a:pt x="5511" y="7883"/>
                  </a:lnTo>
                  <a:lnTo>
                    <a:pt x="5541" y="7898"/>
                  </a:lnTo>
                  <a:lnTo>
                    <a:pt x="5572" y="7912"/>
                  </a:lnTo>
                  <a:lnTo>
                    <a:pt x="5603" y="7925"/>
                  </a:lnTo>
                  <a:lnTo>
                    <a:pt x="5634" y="7937"/>
                  </a:lnTo>
                  <a:lnTo>
                    <a:pt x="5666" y="7947"/>
                  </a:lnTo>
                  <a:lnTo>
                    <a:pt x="5698" y="7956"/>
                  </a:lnTo>
                  <a:lnTo>
                    <a:pt x="5730" y="7964"/>
                  </a:lnTo>
                  <a:lnTo>
                    <a:pt x="5763" y="7971"/>
                  </a:lnTo>
                  <a:lnTo>
                    <a:pt x="5796" y="7977"/>
                  </a:lnTo>
                  <a:lnTo>
                    <a:pt x="5829" y="7981"/>
                  </a:lnTo>
                  <a:lnTo>
                    <a:pt x="5862" y="7984"/>
                  </a:lnTo>
                  <a:lnTo>
                    <a:pt x="5896" y="7986"/>
                  </a:lnTo>
                  <a:lnTo>
                    <a:pt x="5929" y="7987"/>
                  </a:lnTo>
                  <a:lnTo>
                    <a:pt x="5963" y="7986"/>
                  </a:lnTo>
                  <a:lnTo>
                    <a:pt x="5996" y="7984"/>
                  </a:lnTo>
                  <a:lnTo>
                    <a:pt x="6030" y="7981"/>
                  </a:lnTo>
                  <a:lnTo>
                    <a:pt x="6063" y="7977"/>
                  </a:lnTo>
                  <a:lnTo>
                    <a:pt x="6096" y="7971"/>
                  </a:lnTo>
                  <a:lnTo>
                    <a:pt x="6128" y="7964"/>
                  </a:lnTo>
                  <a:lnTo>
                    <a:pt x="6161" y="7956"/>
                  </a:lnTo>
                  <a:lnTo>
                    <a:pt x="6193" y="7947"/>
                  </a:lnTo>
                  <a:lnTo>
                    <a:pt x="6225" y="7936"/>
                  </a:lnTo>
                  <a:lnTo>
                    <a:pt x="6256" y="7925"/>
                  </a:lnTo>
                  <a:lnTo>
                    <a:pt x="6287" y="7912"/>
                  </a:lnTo>
                  <a:lnTo>
                    <a:pt x="6318" y="7898"/>
                  </a:lnTo>
                  <a:lnTo>
                    <a:pt x="6348" y="7883"/>
                  </a:lnTo>
                  <a:lnTo>
                    <a:pt x="6377" y="7867"/>
                  </a:lnTo>
                  <a:lnTo>
                    <a:pt x="6406" y="7850"/>
                  </a:lnTo>
                  <a:lnTo>
                    <a:pt x="6434" y="7831"/>
                  </a:lnTo>
                  <a:lnTo>
                    <a:pt x="6461" y="7812"/>
                  </a:lnTo>
                  <a:lnTo>
                    <a:pt x="6488" y="7791"/>
                  </a:lnTo>
                  <a:lnTo>
                    <a:pt x="6514" y="7770"/>
                  </a:lnTo>
                  <a:lnTo>
                    <a:pt x="6538" y="7748"/>
                  </a:lnTo>
                  <a:lnTo>
                    <a:pt x="6563" y="7725"/>
                  </a:lnTo>
                  <a:lnTo>
                    <a:pt x="6586" y="7700"/>
                  </a:lnTo>
                  <a:lnTo>
                    <a:pt x="6608" y="7676"/>
                  </a:lnTo>
                  <a:lnTo>
                    <a:pt x="6629" y="7650"/>
                  </a:lnTo>
                  <a:lnTo>
                    <a:pt x="6650" y="7623"/>
                  </a:lnTo>
                  <a:lnTo>
                    <a:pt x="6669" y="7596"/>
                  </a:lnTo>
                  <a:lnTo>
                    <a:pt x="6688" y="7568"/>
                  </a:lnTo>
                  <a:lnTo>
                    <a:pt x="6705" y="7539"/>
                  </a:lnTo>
                  <a:lnTo>
                    <a:pt x="6721" y="7509"/>
                  </a:lnTo>
                  <a:lnTo>
                    <a:pt x="6737" y="7479"/>
                  </a:lnTo>
                  <a:lnTo>
                    <a:pt x="6751" y="7449"/>
                  </a:lnTo>
                  <a:lnTo>
                    <a:pt x="6763" y="7418"/>
                  </a:lnTo>
                  <a:lnTo>
                    <a:pt x="6775" y="7387"/>
                  </a:lnTo>
                  <a:lnTo>
                    <a:pt x="6785" y="7355"/>
                  </a:lnTo>
                  <a:lnTo>
                    <a:pt x="6795" y="7323"/>
                  </a:lnTo>
                  <a:lnTo>
                    <a:pt x="6803" y="7291"/>
                  </a:lnTo>
                  <a:lnTo>
                    <a:pt x="6809" y="7258"/>
                  </a:lnTo>
                  <a:lnTo>
                    <a:pt x="6815" y="7225"/>
                  </a:lnTo>
                  <a:lnTo>
                    <a:pt x="6819" y="7192"/>
                  </a:lnTo>
                  <a:close/>
                  <a:moveTo>
                    <a:pt x="4088" y="2078"/>
                  </a:moveTo>
                  <a:lnTo>
                    <a:pt x="5912" y="2078"/>
                  </a:lnTo>
                  <a:lnTo>
                    <a:pt x="5912" y="1997"/>
                  </a:lnTo>
                  <a:lnTo>
                    <a:pt x="4088" y="1997"/>
                  </a:lnTo>
                  <a:lnTo>
                    <a:pt x="4088" y="2078"/>
                  </a:lnTo>
                  <a:close/>
                  <a:moveTo>
                    <a:pt x="5912" y="1497"/>
                  </a:moveTo>
                  <a:lnTo>
                    <a:pt x="5912" y="1300"/>
                  </a:lnTo>
                  <a:lnTo>
                    <a:pt x="4088" y="1300"/>
                  </a:lnTo>
                  <a:lnTo>
                    <a:pt x="4088" y="1497"/>
                  </a:lnTo>
                  <a:lnTo>
                    <a:pt x="5912" y="1497"/>
                  </a:lnTo>
                  <a:close/>
                  <a:moveTo>
                    <a:pt x="6934" y="3968"/>
                  </a:moveTo>
                  <a:lnTo>
                    <a:pt x="6916" y="3977"/>
                  </a:lnTo>
                  <a:lnTo>
                    <a:pt x="6898" y="3983"/>
                  </a:lnTo>
                  <a:lnTo>
                    <a:pt x="6879" y="3987"/>
                  </a:lnTo>
                  <a:lnTo>
                    <a:pt x="6859" y="3988"/>
                  </a:lnTo>
                  <a:lnTo>
                    <a:pt x="5232" y="3988"/>
                  </a:lnTo>
                  <a:lnTo>
                    <a:pt x="5212" y="3987"/>
                  </a:lnTo>
                  <a:lnTo>
                    <a:pt x="5193" y="3983"/>
                  </a:lnTo>
                  <a:lnTo>
                    <a:pt x="5175" y="3977"/>
                  </a:lnTo>
                  <a:lnTo>
                    <a:pt x="5157" y="3968"/>
                  </a:lnTo>
                  <a:lnTo>
                    <a:pt x="5141" y="3957"/>
                  </a:lnTo>
                  <a:lnTo>
                    <a:pt x="5126" y="3944"/>
                  </a:lnTo>
                  <a:lnTo>
                    <a:pt x="5113" y="3929"/>
                  </a:lnTo>
                  <a:lnTo>
                    <a:pt x="5102" y="3913"/>
                  </a:lnTo>
                  <a:lnTo>
                    <a:pt x="5093" y="3895"/>
                  </a:lnTo>
                  <a:lnTo>
                    <a:pt x="5087" y="3877"/>
                  </a:lnTo>
                  <a:lnTo>
                    <a:pt x="5083" y="3858"/>
                  </a:lnTo>
                  <a:lnTo>
                    <a:pt x="5082" y="3838"/>
                  </a:lnTo>
                  <a:lnTo>
                    <a:pt x="5083" y="3818"/>
                  </a:lnTo>
                  <a:lnTo>
                    <a:pt x="5087" y="3799"/>
                  </a:lnTo>
                  <a:lnTo>
                    <a:pt x="5093" y="3781"/>
                  </a:lnTo>
                  <a:lnTo>
                    <a:pt x="5102" y="3763"/>
                  </a:lnTo>
                  <a:lnTo>
                    <a:pt x="5113" y="3747"/>
                  </a:lnTo>
                  <a:lnTo>
                    <a:pt x="5126" y="3732"/>
                  </a:lnTo>
                  <a:lnTo>
                    <a:pt x="5141" y="3719"/>
                  </a:lnTo>
                  <a:lnTo>
                    <a:pt x="5157" y="3708"/>
                  </a:lnTo>
                  <a:lnTo>
                    <a:pt x="5175" y="3699"/>
                  </a:lnTo>
                  <a:lnTo>
                    <a:pt x="5193" y="3693"/>
                  </a:lnTo>
                  <a:lnTo>
                    <a:pt x="5212" y="3689"/>
                  </a:lnTo>
                  <a:lnTo>
                    <a:pt x="5232" y="3688"/>
                  </a:lnTo>
                  <a:lnTo>
                    <a:pt x="6859" y="3688"/>
                  </a:lnTo>
                  <a:lnTo>
                    <a:pt x="6879" y="3689"/>
                  </a:lnTo>
                  <a:lnTo>
                    <a:pt x="6898" y="3693"/>
                  </a:lnTo>
                  <a:lnTo>
                    <a:pt x="6916" y="3699"/>
                  </a:lnTo>
                  <a:lnTo>
                    <a:pt x="6934" y="3708"/>
                  </a:lnTo>
                  <a:lnTo>
                    <a:pt x="6950" y="3719"/>
                  </a:lnTo>
                  <a:lnTo>
                    <a:pt x="6965" y="3732"/>
                  </a:lnTo>
                  <a:lnTo>
                    <a:pt x="6978" y="3747"/>
                  </a:lnTo>
                  <a:lnTo>
                    <a:pt x="6989" y="3763"/>
                  </a:lnTo>
                  <a:lnTo>
                    <a:pt x="6998" y="3781"/>
                  </a:lnTo>
                  <a:lnTo>
                    <a:pt x="7004" y="3799"/>
                  </a:lnTo>
                  <a:lnTo>
                    <a:pt x="7008" y="3818"/>
                  </a:lnTo>
                  <a:lnTo>
                    <a:pt x="7009" y="3838"/>
                  </a:lnTo>
                  <a:lnTo>
                    <a:pt x="7008" y="3858"/>
                  </a:lnTo>
                  <a:lnTo>
                    <a:pt x="7004" y="3877"/>
                  </a:lnTo>
                  <a:lnTo>
                    <a:pt x="6998" y="3895"/>
                  </a:lnTo>
                  <a:lnTo>
                    <a:pt x="6989" y="3913"/>
                  </a:lnTo>
                  <a:lnTo>
                    <a:pt x="6978" y="3929"/>
                  </a:lnTo>
                  <a:lnTo>
                    <a:pt x="6965" y="3944"/>
                  </a:lnTo>
                  <a:lnTo>
                    <a:pt x="6950" y="3957"/>
                  </a:lnTo>
                  <a:lnTo>
                    <a:pt x="6934" y="3968"/>
                  </a:lnTo>
                  <a:close/>
                  <a:moveTo>
                    <a:pt x="6683" y="5604"/>
                  </a:moveTo>
                  <a:lnTo>
                    <a:pt x="6665" y="5610"/>
                  </a:lnTo>
                  <a:lnTo>
                    <a:pt x="6646" y="5614"/>
                  </a:lnTo>
                  <a:lnTo>
                    <a:pt x="6626" y="5615"/>
                  </a:lnTo>
                  <a:lnTo>
                    <a:pt x="5232" y="5615"/>
                  </a:lnTo>
                  <a:lnTo>
                    <a:pt x="5212" y="5614"/>
                  </a:lnTo>
                  <a:lnTo>
                    <a:pt x="5193" y="5610"/>
                  </a:lnTo>
                  <a:lnTo>
                    <a:pt x="5175" y="5604"/>
                  </a:lnTo>
                  <a:lnTo>
                    <a:pt x="5157" y="5595"/>
                  </a:lnTo>
                  <a:lnTo>
                    <a:pt x="5141" y="5584"/>
                  </a:lnTo>
                  <a:lnTo>
                    <a:pt x="5126" y="5571"/>
                  </a:lnTo>
                  <a:lnTo>
                    <a:pt x="5113" y="5556"/>
                  </a:lnTo>
                  <a:lnTo>
                    <a:pt x="5102" y="5540"/>
                  </a:lnTo>
                  <a:lnTo>
                    <a:pt x="5093" y="5522"/>
                  </a:lnTo>
                  <a:lnTo>
                    <a:pt x="5087" y="5504"/>
                  </a:lnTo>
                  <a:lnTo>
                    <a:pt x="5083" y="5485"/>
                  </a:lnTo>
                  <a:lnTo>
                    <a:pt x="5082" y="5465"/>
                  </a:lnTo>
                  <a:lnTo>
                    <a:pt x="5083" y="5445"/>
                  </a:lnTo>
                  <a:lnTo>
                    <a:pt x="5087" y="5426"/>
                  </a:lnTo>
                  <a:lnTo>
                    <a:pt x="5093" y="5408"/>
                  </a:lnTo>
                  <a:lnTo>
                    <a:pt x="5102" y="5390"/>
                  </a:lnTo>
                  <a:lnTo>
                    <a:pt x="5113" y="5374"/>
                  </a:lnTo>
                  <a:lnTo>
                    <a:pt x="5126" y="5359"/>
                  </a:lnTo>
                  <a:lnTo>
                    <a:pt x="5141" y="5346"/>
                  </a:lnTo>
                  <a:lnTo>
                    <a:pt x="5157" y="5335"/>
                  </a:lnTo>
                  <a:lnTo>
                    <a:pt x="5175" y="5326"/>
                  </a:lnTo>
                  <a:lnTo>
                    <a:pt x="5193" y="5320"/>
                  </a:lnTo>
                  <a:lnTo>
                    <a:pt x="5212" y="5316"/>
                  </a:lnTo>
                  <a:lnTo>
                    <a:pt x="5232" y="5315"/>
                  </a:lnTo>
                  <a:lnTo>
                    <a:pt x="6626" y="5315"/>
                  </a:lnTo>
                  <a:lnTo>
                    <a:pt x="6646" y="5316"/>
                  </a:lnTo>
                  <a:lnTo>
                    <a:pt x="6665" y="5320"/>
                  </a:lnTo>
                  <a:lnTo>
                    <a:pt x="6683" y="5326"/>
                  </a:lnTo>
                  <a:lnTo>
                    <a:pt x="6701" y="5335"/>
                  </a:lnTo>
                  <a:lnTo>
                    <a:pt x="6717" y="5346"/>
                  </a:lnTo>
                  <a:lnTo>
                    <a:pt x="6732" y="5359"/>
                  </a:lnTo>
                  <a:lnTo>
                    <a:pt x="6745" y="5374"/>
                  </a:lnTo>
                  <a:lnTo>
                    <a:pt x="6756" y="5390"/>
                  </a:lnTo>
                  <a:lnTo>
                    <a:pt x="6765" y="5408"/>
                  </a:lnTo>
                  <a:lnTo>
                    <a:pt x="6771" y="5426"/>
                  </a:lnTo>
                  <a:lnTo>
                    <a:pt x="6775" y="5445"/>
                  </a:lnTo>
                  <a:lnTo>
                    <a:pt x="6776" y="5465"/>
                  </a:lnTo>
                  <a:lnTo>
                    <a:pt x="6775" y="5485"/>
                  </a:lnTo>
                  <a:lnTo>
                    <a:pt x="6771" y="5504"/>
                  </a:lnTo>
                  <a:lnTo>
                    <a:pt x="6765" y="5522"/>
                  </a:lnTo>
                  <a:lnTo>
                    <a:pt x="6756" y="5540"/>
                  </a:lnTo>
                  <a:lnTo>
                    <a:pt x="6745" y="5556"/>
                  </a:lnTo>
                  <a:lnTo>
                    <a:pt x="6732" y="5571"/>
                  </a:lnTo>
                  <a:lnTo>
                    <a:pt x="6717" y="5584"/>
                  </a:lnTo>
                  <a:lnTo>
                    <a:pt x="6701" y="5595"/>
                  </a:lnTo>
                  <a:lnTo>
                    <a:pt x="6683" y="560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7" name="Google Shape;287;p4"/>
          <p:cNvGrpSpPr/>
          <p:nvPr/>
        </p:nvGrpSpPr>
        <p:grpSpPr>
          <a:xfrm>
            <a:off x="5251776" y="1789516"/>
            <a:ext cx="589280" cy="589280"/>
            <a:chOff x="5251776" y="3586227"/>
            <a:chExt cx="589280" cy="589280"/>
          </a:xfrm>
        </p:grpSpPr>
        <p:sp>
          <p:nvSpPr>
            <p:cNvPr id="288" name="Google Shape;288;p4"/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4"/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" name="Google Shape;290;p4"/>
          <p:cNvGrpSpPr/>
          <p:nvPr/>
        </p:nvGrpSpPr>
        <p:grpSpPr>
          <a:xfrm>
            <a:off x="4124588" y="2717972"/>
            <a:ext cx="589280" cy="589280"/>
            <a:chOff x="1869633" y="3586227"/>
            <a:chExt cx="589280" cy="589280"/>
          </a:xfrm>
        </p:grpSpPr>
        <p:sp>
          <p:nvSpPr>
            <p:cNvPr id="291" name="Google Shape;291;p4"/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1" y="4056"/>
                  </a:moveTo>
                  <a:lnTo>
                    <a:pt x="9250" y="4056"/>
                  </a:lnTo>
                  <a:lnTo>
                    <a:pt x="9250" y="5944"/>
                  </a:lnTo>
                  <a:lnTo>
                    <a:pt x="7361" y="5944"/>
                  </a:lnTo>
                  <a:lnTo>
                    <a:pt x="7361" y="40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4"/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5977"/>
                  </a:moveTo>
                  <a:lnTo>
                    <a:pt x="500" y="5944"/>
                  </a:lnTo>
                  <a:lnTo>
                    <a:pt x="500" y="4056"/>
                  </a:lnTo>
                  <a:lnTo>
                    <a:pt x="502" y="4023"/>
                  </a:lnTo>
                  <a:lnTo>
                    <a:pt x="509" y="3991"/>
                  </a:lnTo>
                  <a:lnTo>
                    <a:pt x="519" y="3960"/>
                  </a:lnTo>
                  <a:lnTo>
                    <a:pt x="533" y="3931"/>
                  </a:lnTo>
                  <a:lnTo>
                    <a:pt x="552" y="3904"/>
                  </a:lnTo>
                  <a:lnTo>
                    <a:pt x="573" y="3879"/>
                  </a:lnTo>
                  <a:lnTo>
                    <a:pt x="598" y="3858"/>
                  </a:lnTo>
                  <a:lnTo>
                    <a:pt x="625" y="3839"/>
                  </a:lnTo>
                  <a:lnTo>
                    <a:pt x="654" y="3825"/>
                  </a:lnTo>
                  <a:lnTo>
                    <a:pt x="685" y="3815"/>
                  </a:lnTo>
                  <a:lnTo>
                    <a:pt x="717" y="3808"/>
                  </a:lnTo>
                  <a:lnTo>
                    <a:pt x="750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9" y="4850"/>
                  </a:lnTo>
                  <a:lnTo>
                    <a:pt x="3628" y="4850"/>
                  </a:lnTo>
                  <a:lnTo>
                    <a:pt x="3371" y="4645"/>
                  </a:lnTo>
                  <a:lnTo>
                    <a:pt x="3357" y="4632"/>
                  </a:lnTo>
                  <a:lnTo>
                    <a:pt x="3344" y="4617"/>
                  </a:lnTo>
                  <a:lnTo>
                    <a:pt x="3334" y="4600"/>
                  </a:lnTo>
                  <a:lnTo>
                    <a:pt x="3325" y="4583"/>
                  </a:lnTo>
                  <a:lnTo>
                    <a:pt x="3319" y="4564"/>
                  </a:lnTo>
                  <a:lnTo>
                    <a:pt x="3316" y="4545"/>
                  </a:lnTo>
                  <a:lnTo>
                    <a:pt x="3315" y="4525"/>
                  </a:lnTo>
                  <a:lnTo>
                    <a:pt x="3317" y="4506"/>
                  </a:lnTo>
                  <a:lnTo>
                    <a:pt x="3321" y="4486"/>
                  </a:lnTo>
                  <a:lnTo>
                    <a:pt x="3328" y="4468"/>
                  </a:lnTo>
                  <a:lnTo>
                    <a:pt x="3337" y="4450"/>
                  </a:lnTo>
                  <a:lnTo>
                    <a:pt x="3348" y="4434"/>
                  </a:lnTo>
                  <a:lnTo>
                    <a:pt x="3361" y="4420"/>
                  </a:lnTo>
                  <a:lnTo>
                    <a:pt x="3376" y="4407"/>
                  </a:lnTo>
                  <a:lnTo>
                    <a:pt x="3393" y="4397"/>
                  </a:lnTo>
                  <a:lnTo>
                    <a:pt x="3410" y="4388"/>
                  </a:lnTo>
                  <a:lnTo>
                    <a:pt x="3429" y="4382"/>
                  </a:lnTo>
                  <a:lnTo>
                    <a:pt x="3448" y="4379"/>
                  </a:lnTo>
                  <a:lnTo>
                    <a:pt x="3468" y="4378"/>
                  </a:lnTo>
                  <a:lnTo>
                    <a:pt x="3487" y="4380"/>
                  </a:lnTo>
                  <a:lnTo>
                    <a:pt x="3507" y="4384"/>
                  </a:lnTo>
                  <a:lnTo>
                    <a:pt x="3525" y="4391"/>
                  </a:lnTo>
                  <a:lnTo>
                    <a:pt x="3543" y="4400"/>
                  </a:lnTo>
                  <a:lnTo>
                    <a:pt x="3559" y="4411"/>
                  </a:lnTo>
                  <a:lnTo>
                    <a:pt x="3806" y="4608"/>
                  </a:lnTo>
                  <a:lnTo>
                    <a:pt x="3806" y="4056"/>
                  </a:lnTo>
                  <a:lnTo>
                    <a:pt x="3808" y="4023"/>
                  </a:lnTo>
                  <a:lnTo>
                    <a:pt x="3815" y="3991"/>
                  </a:lnTo>
                  <a:lnTo>
                    <a:pt x="3825" y="3960"/>
                  </a:lnTo>
                  <a:lnTo>
                    <a:pt x="3839" y="3931"/>
                  </a:lnTo>
                  <a:lnTo>
                    <a:pt x="3858" y="3904"/>
                  </a:lnTo>
                  <a:lnTo>
                    <a:pt x="3879" y="3879"/>
                  </a:lnTo>
                  <a:lnTo>
                    <a:pt x="3904" y="3858"/>
                  </a:lnTo>
                  <a:lnTo>
                    <a:pt x="3931" y="3839"/>
                  </a:lnTo>
                  <a:lnTo>
                    <a:pt x="3960" y="3825"/>
                  </a:lnTo>
                  <a:lnTo>
                    <a:pt x="3991" y="3815"/>
                  </a:lnTo>
                  <a:lnTo>
                    <a:pt x="4023" y="3808"/>
                  </a:lnTo>
                  <a:lnTo>
                    <a:pt x="405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4" y="4850"/>
                  </a:lnTo>
                  <a:lnTo>
                    <a:pt x="6933" y="4850"/>
                  </a:lnTo>
                  <a:lnTo>
                    <a:pt x="6677" y="4645"/>
                  </a:lnTo>
                  <a:lnTo>
                    <a:pt x="6663" y="4632"/>
                  </a:lnTo>
                  <a:lnTo>
                    <a:pt x="6650" y="4617"/>
                  </a:lnTo>
                  <a:lnTo>
                    <a:pt x="6640" y="4600"/>
                  </a:lnTo>
                  <a:lnTo>
                    <a:pt x="6631" y="4583"/>
                  </a:lnTo>
                  <a:lnTo>
                    <a:pt x="6625" y="4564"/>
                  </a:lnTo>
                  <a:lnTo>
                    <a:pt x="6622" y="4545"/>
                  </a:lnTo>
                  <a:lnTo>
                    <a:pt x="6621" y="4525"/>
                  </a:lnTo>
                  <a:lnTo>
                    <a:pt x="6623" y="4505"/>
                  </a:lnTo>
                  <a:lnTo>
                    <a:pt x="6627" y="4486"/>
                  </a:lnTo>
                  <a:lnTo>
                    <a:pt x="6634" y="4468"/>
                  </a:lnTo>
                  <a:lnTo>
                    <a:pt x="6643" y="4450"/>
                  </a:lnTo>
                  <a:lnTo>
                    <a:pt x="6654" y="4434"/>
                  </a:lnTo>
                  <a:lnTo>
                    <a:pt x="6667" y="4420"/>
                  </a:lnTo>
                  <a:lnTo>
                    <a:pt x="6682" y="4407"/>
                  </a:lnTo>
                  <a:lnTo>
                    <a:pt x="6699" y="4397"/>
                  </a:lnTo>
                  <a:lnTo>
                    <a:pt x="6716" y="4388"/>
                  </a:lnTo>
                  <a:lnTo>
                    <a:pt x="6735" y="4382"/>
                  </a:lnTo>
                  <a:lnTo>
                    <a:pt x="6754" y="4379"/>
                  </a:lnTo>
                  <a:lnTo>
                    <a:pt x="6774" y="4378"/>
                  </a:lnTo>
                  <a:lnTo>
                    <a:pt x="6794" y="4380"/>
                  </a:lnTo>
                  <a:lnTo>
                    <a:pt x="6813" y="4384"/>
                  </a:lnTo>
                  <a:lnTo>
                    <a:pt x="6831" y="4391"/>
                  </a:lnTo>
                  <a:lnTo>
                    <a:pt x="6849" y="4400"/>
                  </a:lnTo>
                  <a:lnTo>
                    <a:pt x="6865" y="4411"/>
                  </a:lnTo>
                  <a:lnTo>
                    <a:pt x="7455" y="4883"/>
                  </a:lnTo>
                  <a:lnTo>
                    <a:pt x="7461" y="4889"/>
                  </a:lnTo>
                  <a:lnTo>
                    <a:pt x="7467" y="4894"/>
                  </a:lnTo>
                  <a:lnTo>
                    <a:pt x="7468" y="4895"/>
                  </a:lnTo>
                  <a:lnTo>
                    <a:pt x="7469" y="4896"/>
                  </a:lnTo>
                  <a:lnTo>
                    <a:pt x="7475" y="4903"/>
                  </a:lnTo>
                  <a:lnTo>
                    <a:pt x="7480" y="4909"/>
                  </a:lnTo>
                  <a:lnTo>
                    <a:pt x="7481" y="4910"/>
                  </a:lnTo>
                  <a:lnTo>
                    <a:pt x="7481" y="4910"/>
                  </a:lnTo>
                  <a:lnTo>
                    <a:pt x="7487" y="4919"/>
                  </a:lnTo>
                  <a:lnTo>
                    <a:pt x="7491" y="4925"/>
                  </a:lnTo>
                  <a:lnTo>
                    <a:pt x="7491" y="4926"/>
                  </a:lnTo>
                  <a:lnTo>
                    <a:pt x="7492" y="4927"/>
                  </a:lnTo>
                  <a:lnTo>
                    <a:pt x="7496" y="4936"/>
                  </a:lnTo>
                  <a:lnTo>
                    <a:pt x="7500" y="4943"/>
                  </a:lnTo>
                  <a:lnTo>
                    <a:pt x="7500" y="4943"/>
                  </a:lnTo>
                  <a:lnTo>
                    <a:pt x="7500" y="4944"/>
                  </a:lnTo>
                  <a:lnTo>
                    <a:pt x="7504" y="4954"/>
                  </a:lnTo>
                  <a:lnTo>
                    <a:pt x="7506" y="4961"/>
                  </a:lnTo>
                  <a:lnTo>
                    <a:pt x="7506" y="4962"/>
                  </a:lnTo>
                  <a:lnTo>
                    <a:pt x="7506" y="4962"/>
                  </a:lnTo>
                  <a:lnTo>
                    <a:pt x="7508" y="4974"/>
                  </a:lnTo>
                  <a:lnTo>
                    <a:pt x="7510" y="4980"/>
                  </a:lnTo>
                  <a:lnTo>
                    <a:pt x="7510" y="4981"/>
                  </a:lnTo>
                  <a:lnTo>
                    <a:pt x="7510" y="4981"/>
                  </a:lnTo>
                  <a:lnTo>
                    <a:pt x="7511" y="5000"/>
                  </a:lnTo>
                  <a:lnTo>
                    <a:pt x="7510" y="5019"/>
                  </a:lnTo>
                  <a:lnTo>
                    <a:pt x="7510" y="5019"/>
                  </a:lnTo>
                  <a:lnTo>
                    <a:pt x="7510" y="5020"/>
                  </a:lnTo>
                  <a:lnTo>
                    <a:pt x="7508" y="5026"/>
                  </a:lnTo>
                  <a:lnTo>
                    <a:pt x="7506" y="5038"/>
                  </a:lnTo>
                  <a:lnTo>
                    <a:pt x="7506" y="5038"/>
                  </a:lnTo>
                  <a:lnTo>
                    <a:pt x="7506" y="5039"/>
                  </a:lnTo>
                  <a:lnTo>
                    <a:pt x="7504" y="5046"/>
                  </a:lnTo>
                  <a:lnTo>
                    <a:pt x="7500" y="5056"/>
                  </a:lnTo>
                  <a:lnTo>
                    <a:pt x="7500" y="5057"/>
                  </a:lnTo>
                  <a:lnTo>
                    <a:pt x="7500" y="5057"/>
                  </a:lnTo>
                  <a:lnTo>
                    <a:pt x="7496" y="5064"/>
                  </a:lnTo>
                  <a:lnTo>
                    <a:pt x="7492" y="5073"/>
                  </a:lnTo>
                  <a:lnTo>
                    <a:pt x="7491" y="5074"/>
                  </a:lnTo>
                  <a:lnTo>
                    <a:pt x="7491" y="5075"/>
                  </a:lnTo>
                  <a:lnTo>
                    <a:pt x="7487" y="5081"/>
                  </a:lnTo>
                  <a:lnTo>
                    <a:pt x="7481" y="5090"/>
                  </a:lnTo>
                  <a:lnTo>
                    <a:pt x="7481" y="5090"/>
                  </a:lnTo>
                  <a:lnTo>
                    <a:pt x="7480" y="5091"/>
                  </a:lnTo>
                  <a:lnTo>
                    <a:pt x="7475" y="5097"/>
                  </a:lnTo>
                  <a:lnTo>
                    <a:pt x="7469" y="5104"/>
                  </a:lnTo>
                  <a:lnTo>
                    <a:pt x="7468" y="5105"/>
                  </a:lnTo>
                  <a:lnTo>
                    <a:pt x="7467" y="5106"/>
                  </a:lnTo>
                  <a:lnTo>
                    <a:pt x="7461" y="5111"/>
                  </a:lnTo>
                  <a:lnTo>
                    <a:pt x="7455" y="5117"/>
                  </a:lnTo>
                  <a:lnTo>
                    <a:pt x="6865" y="5589"/>
                  </a:lnTo>
                  <a:lnTo>
                    <a:pt x="6849" y="5600"/>
                  </a:lnTo>
                  <a:lnTo>
                    <a:pt x="6831" y="5609"/>
                  </a:lnTo>
                  <a:lnTo>
                    <a:pt x="6813" y="5616"/>
                  </a:lnTo>
                  <a:lnTo>
                    <a:pt x="6794" y="5620"/>
                  </a:lnTo>
                  <a:lnTo>
                    <a:pt x="6774" y="5622"/>
                  </a:lnTo>
                  <a:lnTo>
                    <a:pt x="6754" y="5621"/>
                  </a:lnTo>
                  <a:lnTo>
                    <a:pt x="6735" y="5618"/>
                  </a:lnTo>
                  <a:lnTo>
                    <a:pt x="6716" y="5612"/>
                  </a:lnTo>
                  <a:lnTo>
                    <a:pt x="6699" y="5603"/>
                  </a:lnTo>
                  <a:lnTo>
                    <a:pt x="6682" y="5593"/>
                  </a:lnTo>
                  <a:lnTo>
                    <a:pt x="6667" y="5580"/>
                  </a:lnTo>
                  <a:lnTo>
                    <a:pt x="6654" y="5566"/>
                  </a:lnTo>
                  <a:lnTo>
                    <a:pt x="6643" y="5550"/>
                  </a:lnTo>
                  <a:lnTo>
                    <a:pt x="6634" y="5532"/>
                  </a:lnTo>
                  <a:lnTo>
                    <a:pt x="6627" y="5514"/>
                  </a:lnTo>
                  <a:lnTo>
                    <a:pt x="6623" y="5495"/>
                  </a:lnTo>
                  <a:lnTo>
                    <a:pt x="6621" y="5475"/>
                  </a:lnTo>
                  <a:lnTo>
                    <a:pt x="6622" y="5455"/>
                  </a:lnTo>
                  <a:lnTo>
                    <a:pt x="6625" y="5436"/>
                  </a:lnTo>
                  <a:lnTo>
                    <a:pt x="6631" y="5417"/>
                  </a:lnTo>
                  <a:lnTo>
                    <a:pt x="6640" y="5400"/>
                  </a:lnTo>
                  <a:lnTo>
                    <a:pt x="6650" y="5383"/>
                  </a:lnTo>
                  <a:lnTo>
                    <a:pt x="6663" y="5368"/>
                  </a:lnTo>
                  <a:lnTo>
                    <a:pt x="6677" y="5355"/>
                  </a:lnTo>
                  <a:lnTo>
                    <a:pt x="6933" y="5150"/>
                  </a:lnTo>
                  <a:lnTo>
                    <a:pt x="6194" y="5150"/>
                  </a:lnTo>
                  <a:lnTo>
                    <a:pt x="6194" y="5944"/>
                  </a:lnTo>
                  <a:lnTo>
                    <a:pt x="6192" y="5977"/>
                  </a:lnTo>
                  <a:lnTo>
                    <a:pt x="6185" y="6009"/>
                  </a:lnTo>
                  <a:lnTo>
                    <a:pt x="6175" y="6040"/>
                  </a:lnTo>
                  <a:lnTo>
                    <a:pt x="6161" y="6069"/>
                  </a:lnTo>
                  <a:lnTo>
                    <a:pt x="6142" y="6096"/>
                  </a:lnTo>
                  <a:lnTo>
                    <a:pt x="6121" y="6121"/>
                  </a:lnTo>
                  <a:lnTo>
                    <a:pt x="6096" y="6142"/>
                  </a:lnTo>
                  <a:lnTo>
                    <a:pt x="6069" y="6161"/>
                  </a:lnTo>
                  <a:lnTo>
                    <a:pt x="6040" y="6175"/>
                  </a:lnTo>
                  <a:lnTo>
                    <a:pt x="6009" y="6185"/>
                  </a:lnTo>
                  <a:lnTo>
                    <a:pt x="5977" y="6192"/>
                  </a:lnTo>
                  <a:lnTo>
                    <a:pt x="5944" y="6194"/>
                  </a:lnTo>
                  <a:lnTo>
                    <a:pt x="4056" y="6194"/>
                  </a:lnTo>
                  <a:lnTo>
                    <a:pt x="4023" y="6192"/>
                  </a:lnTo>
                  <a:lnTo>
                    <a:pt x="3991" y="6185"/>
                  </a:lnTo>
                  <a:lnTo>
                    <a:pt x="3960" y="6175"/>
                  </a:lnTo>
                  <a:lnTo>
                    <a:pt x="3931" y="6161"/>
                  </a:lnTo>
                  <a:lnTo>
                    <a:pt x="3904" y="6142"/>
                  </a:lnTo>
                  <a:lnTo>
                    <a:pt x="3879" y="6121"/>
                  </a:lnTo>
                  <a:lnTo>
                    <a:pt x="3858" y="6096"/>
                  </a:lnTo>
                  <a:lnTo>
                    <a:pt x="3839" y="6069"/>
                  </a:lnTo>
                  <a:lnTo>
                    <a:pt x="3825" y="6040"/>
                  </a:lnTo>
                  <a:lnTo>
                    <a:pt x="3815" y="6009"/>
                  </a:lnTo>
                  <a:lnTo>
                    <a:pt x="3808" y="5977"/>
                  </a:lnTo>
                  <a:lnTo>
                    <a:pt x="3806" y="5944"/>
                  </a:lnTo>
                  <a:lnTo>
                    <a:pt x="3806" y="5392"/>
                  </a:lnTo>
                  <a:lnTo>
                    <a:pt x="3559" y="5589"/>
                  </a:lnTo>
                  <a:lnTo>
                    <a:pt x="3543" y="5600"/>
                  </a:lnTo>
                  <a:lnTo>
                    <a:pt x="3525" y="5609"/>
                  </a:lnTo>
                  <a:lnTo>
                    <a:pt x="3507" y="5616"/>
                  </a:lnTo>
                  <a:lnTo>
                    <a:pt x="3487" y="5620"/>
                  </a:lnTo>
                  <a:lnTo>
                    <a:pt x="3468" y="5622"/>
                  </a:lnTo>
                  <a:lnTo>
                    <a:pt x="3448" y="5621"/>
                  </a:lnTo>
                  <a:lnTo>
                    <a:pt x="3429" y="5618"/>
                  </a:lnTo>
                  <a:lnTo>
                    <a:pt x="3410" y="5612"/>
                  </a:lnTo>
                  <a:lnTo>
                    <a:pt x="3393" y="5603"/>
                  </a:lnTo>
                  <a:lnTo>
                    <a:pt x="3376" y="5593"/>
                  </a:lnTo>
                  <a:lnTo>
                    <a:pt x="3361" y="5580"/>
                  </a:lnTo>
                  <a:lnTo>
                    <a:pt x="3348" y="5566"/>
                  </a:lnTo>
                  <a:lnTo>
                    <a:pt x="3337" y="5550"/>
                  </a:lnTo>
                  <a:lnTo>
                    <a:pt x="3328" y="5532"/>
                  </a:lnTo>
                  <a:lnTo>
                    <a:pt x="3321" y="5514"/>
                  </a:lnTo>
                  <a:lnTo>
                    <a:pt x="3317" y="5494"/>
                  </a:lnTo>
                  <a:lnTo>
                    <a:pt x="3315" y="5475"/>
                  </a:lnTo>
                  <a:lnTo>
                    <a:pt x="3316" y="5455"/>
                  </a:lnTo>
                  <a:lnTo>
                    <a:pt x="3319" y="5436"/>
                  </a:lnTo>
                  <a:lnTo>
                    <a:pt x="3325" y="5417"/>
                  </a:lnTo>
                  <a:lnTo>
                    <a:pt x="3334" y="5400"/>
                  </a:lnTo>
                  <a:lnTo>
                    <a:pt x="3344" y="5383"/>
                  </a:lnTo>
                  <a:lnTo>
                    <a:pt x="3357" y="5368"/>
                  </a:lnTo>
                  <a:lnTo>
                    <a:pt x="3371" y="5355"/>
                  </a:lnTo>
                  <a:lnTo>
                    <a:pt x="3628" y="5150"/>
                  </a:lnTo>
                  <a:lnTo>
                    <a:pt x="2889" y="5150"/>
                  </a:lnTo>
                  <a:lnTo>
                    <a:pt x="2889" y="5944"/>
                  </a:lnTo>
                  <a:lnTo>
                    <a:pt x="2887" y="5977"/>
                  </a:lnTo>
                  <a:lnTo>
                    <a:pt x="2880" y="6009"/>
                  </a:lnTo>
                  <a:lnTo>
                    <a:pt x="2870" y="6040"/>
                  </a:lnTo>
                  <a:lnTo>
                    <a:pt x="2856" y="6069"/>
                  </a:lnTo>
                  <a:lnTo>
                    <a:pt x="2837" y="6096"/>
                  </a:lnTo>
                  <a:lnTo>
                    <a:pt x="2816" y="6121"/>
                  </a:lnTo>
                  <a:lnTo>
                    <a:pt x="2791" y="6142"/>
                  </a:lnTo>
                  <a:lnTo>
                    <a:pt x="2764" y="6161"/>
                  </a:lnTo>
                  <a:lnTo>
                    <a:pt x="2735" y="6175"/>
                  </a:lnTo>
                  <a:lnTo>
                    <a:pt x="2704" y="6185"/>
                  </a:lnTo>
                  <a:lnTo>
                    <a:pt x="2672" y="6192"/>
                  </a:lnTo>
                  <a:lnTo>
                    <a:pt x="2639" y="6194"/>
                  </a:lnTo>
                  <a:lnTo>
                    <a:pt x="750" y="6194"/>
                  </a:lnTo>
                  <a:lnTo>
                    <a:pt x="717" y="6192"/>
                  </a:lnTo>
                  <a:lnTo>
                    <a:pt x="685" y="6185"/>
                  </a:lnTo>
                  <a:lnTo>
                    <a:pt x="654" y="6175"/>
                  </a:lnTo>
                  <a:lnTo>
                    <a:pt x="625" y="6161"/>
                  </a:lnTo>
                  <a:lnTo>
                    <a:pt x="598" y="6142"/>
                  </a:lnTo>
                  <a:lnTo>
                    <a:pt x="573" y="6121"/>
                  </a:lnTo>
                  <a:lnTo>
                    <a:pt x="552" y="6096"/>
                  </a:lnTo>
                  <a:lnTo>
                    <a:pt x="533" y="6069"/>
                  </a:lnTo>
                  <a:lnTo>
                    <a:pt x="519" y="6040"/>
                  </a:lnTo>
                  <a:lnTo>
                    <a:pt x="509" y="6009"/>
                  </a:lnTo>
                  <a:lnTo>
                    <a:pt x="502" y="5977"/>
                  </a:lnTo>
                  <a:close/>
                  <a:moveTo>
                    <a:pt x="5694" y="5694"/>
                  </a:moveTo>
                  <a:lnTo>
                    <a:pt x="5694" y="4306"/>
                  </a:lnTo>
                  <a:lnTo>
                    <a:pt x="4306" y="4306"/>
                  </a:lnTo>
                  <a:lnTo>
                    <a:pt x="4306" y="5694"/>
                  </a:lnTo>
                  <a:lnTo>
                    <a:pt x="5694" y="5694"/>
                  </a:lnTo>
                  <a:close/>
                  <a:moveTo>
                    <a:pt x="2389" y="5694"/>
                  </a:moveTo>
                  <a:lnTo>
                    <a:pt x="2389" y="4306"/>
                  </a:lnTo>
                  <a:lnTo>
                    <a:pt x="1000" y="4306"/>
                  </a:lnTo>
                  <a:lnTo>
                    <a:pt x="1000" y="5694"/>
                  </a:lnTo>
                  <a:lnTo>
                    <a:pt x="2389" y="569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5" name="Google Shape;305;p4"/>
          <p:cNvGrpSpPr/>
          <p:nvPr/>
        </p:nvGrpSpPr>
        <p:grpSpPr>
          <a:xfrm>
            <a:off x="8605706" y="2677838"/>
            <a:ext cx="589280" cy="589280"/>
            <a:chOff x="8633919" y="3586227"/>
            <a:chExt cx="589280" cy="589280"/>
          </a:xfrm>
        </p:grpSpPr>
        <p:sp>
          <p:nvSpPr>
            <p:cNvPr id="306" name="Google Shape;306;p4"/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07" y="1332"/>
                  </a:moveTo>
                  <a:lnTo>
                    <a:pt x="7821" y="1332"/>
                  </a:lnTo>
                  <a:lnTo>
                    <a:pt x="6693" y="2743"/>
                  </a:lnTo>
                  <a:lnTo>
                    <a:pt x="7821" y="4154"/>
                  </a:lnTo>
                  <a:lnTo>
                    <a:pt x="3307" y="4154"/>
                  </a:lnTo>
                  <a:lnTo>
                    <a:pt x="3307" y="13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4"/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57" y="4154"/>
                  </a:moveTo>
                  <a:lnTo>
                    <a:pt x="3057" y="1332"/>
                  </a:lnTo>
                  <a:lnTo>
                    <a:pt x="3057" y="1050"/>
                  </a:lnTo>
                  <a:lnTo>
                    <a:pt x="3059" y="1017"/>
                  </a:lnTo>
                  <a:lnTo>
                    <a:pt x="3066" y="985"/>
                  </a:lnTo>
                  <a:lnTo>
                    <a:pt x="3076" y="954"/>
                  </a:lnTo>
                  <a:lnTo>
                    <a:pt x="3090" y="925"/>
                  </a:lnTo>
                  <a:lnTo>
                    <a:pt x="3109" y="898"/>
                  </a:lnTo>
                  <a:lnTo>
                    <a:pt x="3130" y="873"/>
                  </a:lnTo>
                  <a:lnTo>
                    <a:pt x="3155" y="852"/>
                  </a:lnTo>
                  <a:lnTo>
                    <a:pt x="3182" y="833"/>
                  </a:lnTo>
                  <a:lnTo>
                    <a:pt x="3211" y="819"/>
                  </a:lnTo>
                  <a:lnTo>
                    <a:pt x="3242" y="809"/>
                  </a:lnTo>
                  <a:lnTo>
                    <a:pt x="3274" y="802"/>
                  </a:lnTo>
                  <a:lnTo>
                    <a:pt x="3307" y="800"/>
                  </a:lnTo>
                  <a:lnTo>
                    <a:pt x="3340" y="802"/>
                  </a:lnTo>
                  <a:lnTo>
                    <a:pt x="3372" y="809"/>
                  </a:lnTo>
                  <a:lnTo>
                    <a:pt x="3403" y="819"/>
                  </a:lnTo>
                  <a:lnTo>
                    <a:pt x="3432" y="833"/>
                  </a:lnTo>
                  <a:lnTo>
                    <a:pt x="3459" y="852"/>
                  </a:lnTo>
                  <a:lnTo>
                    <a:pt x="3484" y="873"/>
                  </a:lnTo>
                  <a:lnTo>
                    <a:pt x="3505" y="898"/>
                  </a:lnTo>
                  <a:lnTo>
                    <a:pt x="3524" y="925"/>
                  </a:lnTo>
                  <a:lnTo>
                    <a:pt x="3538" y="954"/>
                  </a:lnTo>
                  <a:lnTo>
                    <a:pt x="3548" y="985"/>
                  </a:lnTo>
                  <a:lnTo>
                    <a:pt x="3555" y="1017"/>
                  </a:lnTo>
                  <a:lnTo>
                    <a:pt x="3557" y="1050"/>
                  </a:lnTo>
                  <a:lnTo>
                    <a:pt x="3557" y="1082"/>
                  </a:lnTo>
                  <a:lnTo>
                    <a:pt x="7821" y="1082"/>
                  </a:lnTo>
                  <a:lnTo>
                    <a:pt x="7854" y="1084"/>
                  </a:lnTo>
                  <a:lnTo>
                    <a:pt x="7886" y="1091"/>
                  </a:lnTo>
                  <a:lnTo>
                    <a:pt x="7917" y="1101"/>
                  </a:lnTo>
                  <a:lnTo>
                    <a:pt x="7947" y="1116"/>
                  </a:lnTo>
                  <a:lnTo>
                    <a:pt x="7974" y="1135"/>
                  </a:lnTo>
                  <a:lnTo>
                    <a:pt x="7999" y="1156"/>
                  </a:lnTo>
                  <a:lnTo>
                    <a:pt x="8021" y="1181"/>
                  </a:lnTo>
                  <a:lnTo>
                    <a:pt x="8039" y="1209"/>
                  </a:lnTo>
                  <a:lnTo>
                    <a:pt x="8053" y="1239"/>
                  </a:lnTo>
                  <a:lnTo>
                    <a:pt x="8063" y="1270"/>
                  </a:lnTo>
                  <a:lnTo>
                    <a:pt x="8069" y="1303"/>
                  </a:lnTo>
                  <a:lnTo>
                    <a:pt x="8071" y="1336"/>
                  </a:lnTo>
                  <a:lnTo>
                    <a:pt x="8068" y="1368"/>
                  </a:lnTo>
                  <a:lnTo>
                    <a:pt x="8061" y="1401"/>
                  </a:lnTo>
                  <a:lnTo>
                    <a:pt x="8050" y="1432"/>
                  </a:lnTo>
                  <a:lnTo>
                    <a:pt x="8035" y="1461"/>
                  </a:lnTo>
                  <a:lnTo>
                    <a:pt x="8016" y="1488"/>
                  </a:lnTo>
                  <a:lnTo>
                    <a:pt x="7013" y="2743"/>
                  </a:lnTo>
                  <a:lnTo>
                    <a:pt x="8016" y="3998"/>
                  </a:lnTo>
                  <a:lnTo>
                    <a:pt x="8035" y="4025"/>
                  </a:lnTo>
                  <a:lnTo>
                    <a:pt x="8050" y="4054"/>
                  </a:lnTo>
                  <a:lnTo>
                    <a:pt x="8061" y="4085"/>
                  </a:lnTo>
                  <a:lnTo>
                    <a:pt x="8068" y="4118"/>
                  </a:lnTo>
                  <a:lnTo>
                    <a:pt x="8071" y="4150"/>
                  </a:lnTo>
                  <a:lnTo>
                    <a:pt x="8069" y="4183"/>
                  </a:lnTo>
                  <a:lnTo>
                    <a:pt x="8063" y="4216"/>
                  </a:lnTo>
                  <a:lnTo>
                    <a:pt x="8053" y="4247"/>
                  </a:lnTo>
                  <a:lnTo>
                    <a:pt x="8039" y="4277"/>
                  </a:lnTo>
                  <a:lnTo>
                    <a:pt x="8021" y="4305"/>
                  </a:lnTo>
                  <a:lnTo>
                    <a:pt x="7999" y="4330"/>
                  </a:lnTo>
                  <a:lnTo>
                    <a:pt x="7974" y="4351"/>
                  </a:lnTo>
                  <a:lnTo>
                    <a:pt x="7947" y="4370"/>
                  </a:lnTo>
                  <a:lnTo>
                    <a:pt x="7917" y="4385"/>
                  </a:lnTo>
                  <a:lnTo>
                    <a:pt x="7886" y="4395"/>
                  </a:lnTo>
                  <a:lnTo>
                    <a:pt x="7854" y="4402"/>
                  </a:lnTo>
                  <a:lnTo>
                    <a:pt x="7821" y="4404"/>
                  </a:lnTo>
                  <a:lnTo>
                    <a:pt x="3557" y="4404"/>
                  </a:lnTo>
                  <a:lnTo>
                    <a:pt x="3557" y="8700"/>
                  </a:lnTo>
                  <a:lnTo>
                    <a:pt x="4436" y="8700"/>
                  </a:lnTo>
                  <a:lnTo>
                    <a:pt x="4469" y="8702"/>
                  </a:lnTo>
                  <a:lnTo>
                    <a:pt x="4501" y="8709"/>
                  </a:lnTo>
                  <a:lnTo>
                    <a:pt x="4532" y="8719"/>
                  </a:lnTo>
                  <a:lnTo>
                    <a:pt x="4561" y="8733"/>
                  </a:lnTo>
                  <a:lnTo>
                    <a:pt x="4588" y="8752"/>
                  </a:lnTo>
                  <a:lnTo>
                    <a:pt x="4613" y="8773"/>
                  </a:lnTo>
                  <a:lnTo>
                    <a:pt x="4634" y="8798"/>
                  </a:lnTo>
                  <a:lnTo>
                    <a:pt x="4653" y="8825"/>
                  </a:lnTo>
                  <a:lnTo>
                    <a:pt x="4667" y="8854"/>
                  </a:lnTo>
                  <a:lnTo>
                    <a:pt x="4677" y="8885"/>
                  </a:lnTo>
                  <a:lnTo>
                    <a:pt x="4684" y="8917"/>
                  </a:lnTo>
                  <a:lnTo>
                    <a:pt x="4686" y="8950"/>
                  </a:lnTo>
                  <a:lnTo>
                    <a:pt x="4684" y="8983"/>
                  </a:lnTo>
                  <a:lnTo>
                    <a:pt x="4677" y="9015"/>
                  </a:lnTo>
                  <a:lnTo>
                    <a:pt x="4667" y="9046"/>
                  </a:lnTo>
                  <a:lnTo>
                    <a:pt x="4653" y="9075"/>
                  </a:lnTo>
                  <a:lnTo>
                    <a:pt x="4634" y="9102"/>
                  </a:lnTo>
                  <a:lnTo>
                    <a:pt x="4613" y="9127"/>
                  </a:lnTo>
                  <a:lnTo>
                    <a:pt x="4588" y="9148"/>
                  </a:lnTo>
                  <a:lnTo>
                    <a:pt x="4561" y="9167"/>
                  </a:lnTo>
                  <a:lnTo>
                    <a:pt x="4532" y="9181"/>
                  </a:lnTo>
                  <a:lnTo>
                    <a:pt x="4501" y="9191"/>
                  </a:lnTo>
                  <a:lnTo>
                    <a:pt x="4469" y="9198"/>
                  </a:lnTo>
                  <a:lnTo>
                    <a:pt x="4436" y="9200"/>
                  </a:lnTo>
                  <a:lnTo>
                    <a:pt x="3307" y="9200"/>
                  </a:lnTo>
                  <a:lnTo>
                    <a:pt x="2179" y="9200"/>
                  </a:lnTo>
                  <a:lnTo>
                    <a:pt x="2146" y="9198"/>
                  </a:lnTo>
                  <a:lnTo>
                    <a:pt x="2114" y="9191"/>
                  </a:lnTo>
                  <a:lnTo>
                    <a:pt x="2083" y="9181"/>
                  </a:lnTo>
                  <a:lnTo>
                    <a:pt x="2054" y="9167"/>
                  </a:lnTo>
                  <a:lnTo>
                    <a:pt x="2027" y="9148"/>
                  </a:lnTo>
                  <a:lnTo>
                    <a:pt x="2002" y="9127"/>
                  </a:lnTo>
                  <a:lnTo>
                    <a:pt x="1981" y="9102"/>
                  </a:lnTo>
                  <a:lnTo>
                    <a:pt x="1962" y="9075"/>
                  </a:lnTo>
                  <a:lnTo>
                    <a:pt x="1948" y="9046"/>
                  </a:lnTo>
                  <a:lnTo>
                    <a:pt x="1938" y="9015"/>
                  </a:lnTo>
                  <a:lnTo>
                    <a:pt x="1931" y="8983"/>
                  </a:lnTo>
                  <a:lnTo>
                    <a:pt x="1929" y="8950"/>
                  </a:lnTo>
                  <a:lnTo>
                    <a:pt x="1931" y="8917"/>
                  </a:lnTo>
                  <a:lnTo>
                    <a:pt x="1938" y="8885"/>
                  </a:lnTo>
                  <a:lnTo>
                    <a:pt x="1948" y="8854"/>
                  </a:lnTo>
                  <a:lnTo>
                    <a:pt x="1962" y="8825"/>
                  </a:lnTo>
                  <a:lnTo>
                    <a:pt x="1981" y="8798"/>
                  </a:lnTo>
                  <a:lnTo>
                    <a:pt x="2002" y="8773"/>
                  </a:lnTo>
                  <a:lnTo>
                    <a:pt x="2027" y="8752"/>
                  </a:lnTo>
                  <a:lnTo>
                    <a:pt x="2054" y="8733"/>
                  </a:lnTo>
                  <a:lnTo>
                    <a:pt x="2083" y="8719"/>
                  </a:lnTo>
                  <a:lnTo>
                    <a:pt x="2114" y="8709"/>
                  </a:lnTo>
                  <a:lnTo>
                    <a:pt x="2146" y="8702"/>
                  </a:lnTo>
                  <a:lnTo>
                    <a:pt x="2179" y="8700"/>
                  </a:lnTo>
                  <a:lnTo>
                    <a:pt x="3057" y="8700"/>
                  </a:lnTo>
                  <a:lnTo>
                    <a:pt x="3057" y="4154"/>
                  </a:lnTo>
                  <a:close/>
                  <a:moveTo>
                    <a:pt x="7301" y="1582"/>
                  </a:moveTo>
                  <a:lnTo>
                    <a:pt x="3557" y="1582"/>
                  </a:lnTo>
                  <a:lnTo>
                    <a:pt x="3557" y="3904"/>
                  </a:lnTo>
                  <a:lnTo>
                    <a:pt x="7301" y="3904"/>
                  </a:lnTo>
                  <a:lnTo>
                    <a:pt x="6498" y="2899"/>
                  </a:lnTo>
                  <a:lnTo>
                    <a:pt x="6479" y="2871"/>
                  </a:lnTo>
                  <a:lnTo>
                    <a:pt x="6463" y="2841"/>
                  </a:lnTo>
                  <a:lnTo>
                    <a:pt x="6452" y="2810"/>
                  </a:lnTo>
                  <a:lnTo>
                    <a:pt x="6445" y="2777"/>
                  </a:lnTo>
                  <a:lnTo>
                    <a:pt x="6443" y="2743"/>
                  </a:lnTo>
                  <a:lnTo>
                    <a:pt x="6445" y="2709"/>
                  </a:lnTo>
                  <a:lnTo>
                    <a:pt x="6452" y="2676"/>
                  </a:lnTo>
                  <a:lnTo>
                    <a:pt x="6463" y="2645"/>
                  </a:lnTo>
                  <a:lnTo>
                    <a:pt x="6479" y="2615"/>
                  </a:lnTo>
                  <a:lnTo>
                    <a:pt x="6498" y="2587"/>
                  </a:lnTo>
                  <a:lnTo>
                    <a:pt x="7301" y="15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" name="Google Shape;314;p4"/>
          <p:cNvGrpSpPr/>
          <p:nvPr/>
        </p:nvGrpSpPr>
        <p:grpSpPr>
          <a:xfrm>
            <a:off x="742252" y="2677838"/>
            <a:ext cx="589280" cy="589280"/>
            <a:chOff x="742252" y="4494616"/>
            <a:chExt cx="589280" cy="589280"/>
          </a:xfrm>
        </p:grpSpPr>
        <p:sp>
          <p:nvSpPr>
            <p:cNvPr id="315" name="Google Shape;315;p4"/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0" y="6210"/>
                  </a:moveTo>
                  <a:lnTo>
                    <a:pt x="8176" y="6620"/>
                  </a:lnTo>
                  <a:lnTo>
                    <a:pt x="8700" y="7030"/>
                  </a:lnTo>
                  <a:lnTo>
                    <a:pt x="8459" y="7596"/>
                  </a:lnTo>
                  <a:lnTo>
                    <a:pt x="7809" y="7526"/>
                  </a:lnTo>
                  <a:lnTo>
                    <a:pt x="7879" y="8176"/>
                  </a:lnTo>
                  <a:lnTo>
                    <a:pt x="7313" y="8417"/>
                  </a:lnTo>
                  <a:lnTo>
                    <a:pt x="6903" y="7893"/>
                  </a:lnTo>
                  <a:lnTo>
                    <a:pt x="6493" y="8417"/>
                  </a:lnTo>
                  <a:lnTo>
                    <a:pt x="5927" y="8176"/>
                  </a:lnTo>
                  <a:lnTo>
                    <a:pt x="5998" y="7526"/>
                  </a:lnTo>
                  <a:lnTo>
                    <a:pt x="5347" y="7596"/>
                  </a:lnTo>
                  <a:lnTo>
                    <a:pt x="5106" y="7030"/>
                  </a:lnTo>
                  <a:lnTo>
                    <a:pt x="5630" y="6620"/>
                  </a:lnTo>
                  <a:lnTo>
                    <a:pt x="5106" y="6210"/>
                  </a:lnTo>
                  <a:lnTo>
                    <a:pt x="5347" y="5644"/>
                  </a:lnTo>
                  <a:lnTo>
                    <a:pt x="5998" y="5715"/>
                  </a:lnTo>
                  <a:lnTo>
                    <a:pt x="5927" y="5064"/>
                  </a:lnTo>
                  <a:lnTo>
                    <a:pt x="6493" y="4823"/>
                  </a:lnTo>
                  <a:lnTo>
                    <a:pt x="6903" y="5347"/>
                  </a:lnTo>
                  <a:lnTo>
                    <a:pt x="7313" y="4823"/>
                  </a:lnTo>
                  <a:lnTo>
                    <a:pt x="7879" y="5064"/>
                  </a:lnTo>
                  <a:lnTo>
                    <a:pt x="7809" y="5715"/>
                  </a:lnTo>
                  <a:lnTo>
                    <a:pt x="8459" y="5644"/>
                  </a:lnTo>
                  <a:lnTo>
                    <a:pt x="8700" y="6210"/>
                  </a:lnTo>
                  <a:close/>
                  <a:moveTo>
                    <a:pt x="7469" y="6641"/>
                  </a:moveTo>
                  <a:lnTo>
                    <a:pt x="7469" y="6620"/>
                  </a:lnTo>
                  <a:lnTo>
                    <a:pt x="7469" y="6599"/>
                  </a:lnTo>
                  <a:lnTo>
                    <a:pt x="7467" y="6578"/>
                  </a:lnTo>
                  <a:lnTo>
                    <a:pt x="7465" y="6557"/>
                  </a:lnTo>
                  <a:lnTo>
                    <a:pt x="7463" y="6536"/>
                  </a:lnTo>
                  <a:lnTo>
                    <a:pt x="7459" y="6515"/>
                  </a:lnTo>
                  <a:lnTo>
                    <a:pt x="7455" y="6494"/>
                  </a:lnTo>
                  <a:lnTo>
                    <a:pt x="7450" y="6474"/>
                  </a:lnTo>
                  <a:lnTo>
                    <a:pt x="7444" y="6453"/>
                  </a:lnTo>
                  <a:lnTo>
                    <a:pt x="7437" y="6433"/>
                  </a:lnTo>
                  <a:lnTo>
                    <a:pt x="7430" y="6413"/>
                  </a:lnTo>
                  <a:lnTo>
                    <a:pt x="7422" y="6394"/>
                  </a:lnTo>
                  <a:lnTo>
                    <a:pt x="7413" y="6375"/>
                  </a:lnTo>
                  <a:lnTo>
                    <a:pt x="7403" y="6356"/>
                  </a:lnTo>
                  <a:lnTo>
                    <a:pt x="7393" y="6337"/>
                  </a:lnTo>
                  <a:lnTo>
                    <a:pt x="7382" y="6319"/>
                  </a:lnTo>
                  <a:lnTo>
                    <a:pt x="7371" y="6301"/>
                  </a:lnTo>
                  <a:lnTo>
                    <a:pt x="7358" y="6284"/>
                  </a:lnTo>
                  <a:lnTo>
                    <a:pt x="7346" y="6267"/>
                  </a:lnTo>
                  <a:lnTo>
                    <a:pt x="7332" y="6251"/>
                  </a:lnTo>
                  <a:lnTo>
                    <a:pt x="7318" y="6235"/>
                  </a:lnTo>
                  <a:lnTo>
                    <a:pt x="7303" y="6220"/>
                  </a:lnTo>
                  <a:lnTo>
                    <a:pt x="7288" y="6205"/>
                  </a:lnTo>
                  <a:lnTo>
                    <a:pt x="7272" y="6191"/>
                  </a:lnTo>
                  <a:lnTo>
                    <a:pt x="7256" y="6178"/>
                  </a:lnTo>
                  <a:lnTo>
                    <a:pt x="7239" y="6165"/>
                  </a:lnTo>
                  <a:lnTo>
                    <a:pt x="7222" y="6153"/>
                  </a:lnTo>
                  <a:lnTo>
                    <a:pt x="7204" y="6141"/>
                  </a:lnTo>
                  <a:lnTo>
                    <a:pt x="7186" y="6130"/>
                  </a:lnTo>
                  <a:lnTo>
                    <a:pt x="7167" y="6120"/>
                  </a:lnTo>
                  <a:lnTo>
                    <a:pt x="7148" y="6110"/>
                  </a:lnTo>
                  <a:lnTo>
                    <a:pt x="7129" y="6101"/>
                  </a:lnTo>
                  <a:lnTo>
                    <a:pt x="7110" y="6093"/>
                  </a:lnTo>
                  <a:lnTo>
                    <a:pt x="7090" y="6086"/>
                  </a:lnTo>
                  <a:lnTo>
                    <a:pt x="7070" y="6079"/>
                  </a:lnTo>
                  <a:lnTo>
                    <a:pt x="7049" y="6073"/>
                  </a:lnTo>
                  <a:lnTo>
                    <a:pt x="7029" y="6068"/>
                  </a:lnTo>
                  <a:lnTo>
                    <a:pt x="7008" y="6064"/>
                  </a:lnTo>
                  <a:lnTo>
                    <a:pt x="6987" y="6060"/>
                  </a:lnTo>
                  <a:lnTo>
                    <a:pt x="6966" y="6058"/>
                  </a:lnTo>
                  <a:lnTo>
                    <a:pt x="6945" y="6056"/>
                  </a:lnTo>
                  <a:lnTo>
                    <a:pt x="6924" y="6054"/>
                  </a:lnTo>
                  <a:lnTo>
                    <a:pt x="6903" y="6054"/>
                  </a:lnTo>
                  <a:lnTo>
                    <a:pt x="6882" y="6054"/>
                  </a:lnTo>
                  <a:lnTo>
                    <a:pt x="6861" y="6056"/>
                  </a:lnTo>
                  <a:lnTo>
                    <a:pt x="6840" y="6058"/>
                  </a:lnTo>
                  <a:lnTo>
                    <a:pt x="6819" y="6060"/>
                  </a:lnTo>
                  <a:lnTo>
                    <a:pt x="6798" y="6064"/>
                  </a:lnTo>
                  <a:lnTo>
                    <a:pt x="6777" y="6068"/>
                  </a:lnTo>
                  <a:lnTo>
                    <a:pt x="6757" y="6073"/>
                  </a:lnTo>
                  <a:lnTo>
                    <a:pt x="6736" y="6079"/>
                  </a:lnTo>
                  <a:lnTo>
                    <a:pt x="6716" y="6086"/>
                  </a:lnTo>
                  <a:lnTo>
                    <a:pt x="6696" y="6093"/>
                  </a:lnTo>
                  <a:lnTo>
                    <a:pt x="6677" y="6101"/>
                  </a:lnTo>
                  <a:lnTo>
                    <a:pt x="6658" y="6110"/>
                  </a:lnTo>
                  <a:lnTo>
                    <a:pt x="6639" y="6120"/>
                  </a:lnTo>
                  <a:lnTo>
                    <a:pt x="6620" y="6130"/>
                  </a:lnTo>
                  <a:lnTo>
                    <a:pt x="6602" y="6141"/>
                  </a:lnTo>
                  <a:lnTo>
                    <a:pt x="6584" y="6153"/>
                  </a:lnTo>
                  <a:lnTo>
                    <a:pt x="6567" y="6165"/>
                  </a:lnTo>
                  <a:lnTo>
                    <a:pt x="6550" y="6178"/>
                  </a:lnTo>
                  <a:lnTo>
                    <a:pt x="6534" y="6191"/>
                  </a:lnTo>
                  <a:lnTo>
                    <a:pt x="6518" y="6205"/>
                  </a:lnTo>
                  <a:lnTo>
                    <a:pt x="6503" y="6220"/>
                  </a:lnTo>
                  <a:lnTo>
                    <a:pt x="6488" y="6235"/>
                  </a:lnTo>
                  <a:lnTo>
                    <a:pt x="6474" y="6251"/>
                  </a:lnTo>
                  <a:lnTo>
                    <a:pt x="6461" y="6267"/>
                  </a:lnTo>
                  <a:lnTo>
                    <a:pt x="6448" y="6284"/>
                  </a:lnTo>
                  <a:lnTo>
                    <a:pt x="6436" y="6301"/>
                  </a:lnTo>
                  <a:lnTo>
                    <a:pt x="6424" y="6319"/>
                  </a:lnTo>
                  <a:lnTo>
                    <a:pt x="6413" y="6337"/>
                  </a:lnTo>
                  <a:lnTo>
                    <a:pt x="6403" y="6356"/>
                  </a:lnTo>
                  <a:lnTo>
                    <a:pt x="6393" y="6375"/>
                  </a:lnTo>
                  <a:lnTo>
                    <a:pt x="6384" y="6394"/>
                  </a:lnTo>
                  <a:lnTo>
                    <a:pt x="6376" y="6413"/>
                  </a:lnTo>
                  <a:lnTo>
                    <a:pt x="6369" y="6433"/>
                  </a:lnTo>
                  <a:lnTo>
                    <a:pt x="6362" y="6453"/>
                  </a:lnTo>
                  <a:lnTo>
                    <a:pt x="6356" y="6474"/>
                  </a:lnTo>
                  <a:lnTo>
                    <a:pt x="6351" y="6494"/>
                  </a:lnTo>
                  <a:lnTo>
                    <a:pt x="6347" y="6515"/>
                  </a:lnTo>
                  <a:lnTo>
                    <a:pt x="6343" y="6536"/>
                  </a:lnTo>
                  <a:lnTo>
                    <a:pt x="6341" y="6557"/>
                  </a:lnTo>
                  <a:lnTo>
                    <a:pt x="6339" y="6578"/>
                  </a:lnTo>
                  <a:lnTo>
                    <a:pt x="6337" y="6599"/>
                  </a:lnTo>
                  <a:lnTo>
                    <a:pt x="6337" y="6620"/>
                  </a:lnTo>
                  <a:lnTo>
                    <a:pt x="6337" y="6641"/>
                  </a:lnTo>
                  <a:lnTo>
                    <a:pt x="6339" y="6662"/>
                  </a:lnTo>
                  <a:lnTo>
                    <a:pt x="6341" y="6683"/>
                  </a:lnTo>
                  <a:lnTo>
                    <a:pt x="6343" y="6704"/>
                  </a:lnTo>
                  <a:lnTo>
                    <a:pt x="6347" y="6725"/>
                  </a:lnTo>
                  <a:lnTo>
                    <a:pt x="6351" y="6746"/>
                  </a:lnTo>
                  <a:lnTo>
                    <a:pt x="6356" y="6766"/>
                  </a:lnTo>
                  <a:lnTo>
                    <a:pt x="6362" y="6787"/>
                  </a:lnTo>
                  <a:lnTo>
                    <a:pt x="6369" y="6807"/>
                  </a:lnTo>
                  <a:lnTo>
                    <a:pt x="6376" y="6827"/>
                  </a:lnTo>
                  <a:lnTo>
                    <a:pt x="6384" y="6846"/>
                  </a:lnTo>
                  <a:lnTo>
                    <a:pt x="6393" y="6865"/>
                  </a:lnTo>
                  <a:lnTo>
                    <a:pt x="6403" y="6884"/>
                  </a:lnTo>
                  <a:lnTo>
                    <a:pt x="6413" y="6903"/>
                  </a:lnTo>
                  <a:lnTo>
                    <a:pt x="6424" y="6921"/>
                  </a:lnTo>
                  <a:lnTo>
                    <a:pt x="6436" y="6939"/>
                  </a:lnTo>
                  <a:lnTo>
                    <a:pt x="6448" y="6956"/>
                  </a:lnTo>
                  <a:lnTo>
                    <a:pt x="6461" y="6973"/>
                  </a:lnTo>
                  <a:lnTo>
                    <a:pt x="6474" y="6989"/>
                  </a:lnTo>
                  <a:lnTo>
                    <a:pt x="6488" y="7005"/>
                  </a:lnTo>
                  <a:lnTo>
                    <a:pt x="6503" y="7020"/>
                  </a:lnTo>
                  <a:lnTo>
                    <a:pt x="6518" y="7035"/>
                  </a:lnTo>
                  <a:lnTo>
                    <a:pt x="6534" y="7049"/>
                  </a:lnTo>
                  <a:lnTo>
                    <a:pt x="6550" y="7063"/>
                  </a:lnTo>
                  <a:lnTo>
                    <a:pt x="6567" y="7075"/>
                  </a:lnTo>
                  <a:lnTo>
                    <a:pt x="6584" y="7088"/>
                  </a:lnTo>
                  <a:lnTo>
                    <a:pt x="6602" y="7099"/>
                  </a:lnTo>
                  <a:lnTo>
                    <a:pt x="6620" y="7110"/>
                  </a:lnTo>
                  <a:lnTo>
                    <a:pt x="6639" y="7120"/>
                  </a:lnTo>
                  <a:lnTo>
                    <a:pt x="6658" y="7130"/>
                  </a:lnTo>
                  <a:lnTo>
                    <a:pt x="6677" y="7139"/>
                  </a:lnTo>
                  <a:lnTo>
                    <a:pt x="6696" y="7147"/>
                  </a:lnTo>
                  <a:lnTo>
                    <a:pt x="6716" y="7154"/>
                  </a:lnTo>
                  <a:lnTo>
                    <a:pt x="6736" y="7161"/>
                  </a:lnTo>
                  <a:lnTo>
                    <a:pt x="6757" y="7167"/>
                  </a:lnTo>
                  <a:lnTo>
                    <a:pt x="6777" y="7172"/>
                  </a:lnTo>
                  <a:lnTo>
                    <a:pt x="6798" y="7176"/>
                  </a:lnTo>
                  <a:lnTo>
                    <a:pt x="6819" y="7180"/>
                  </a:lnTo>
                  <a:lnTo>
                    <a:pt x="6840" y="7182"/>
                  </a:lnTo>
                  <a:lnTo>
                    <a:pt x="6861" y="7184"/>
                  </a:lnTo>
                  <a:lnTo>
                    <a:pt x="6882" y="7186"/>
                  </a:lnTo>
                  <a:lnTo>
                    <a:pt x="6903" y="7186"/>
                  </a:lnTo>
                  <a:lnTo>
                    <a:pt x="6924" y="7186"/>
                  </a:lnTo>
                  <a:lnTo>
                    <a:pt x="6945" y="7184"/>
                  </a:lnTo>
                  <a:lnTo>
                    <a:pt x="6966" y="7182"/>
                  </a:lnTo>
                  <a:lnTo>
                    <a:pt x="6987" y="7180"/>
                  </a:lnTo>
                  <a:lnTo>
                    <a:pt x="7008" y="7176"/>
                  </a:lnTo>
                  <a:lnTo>
                    <a:pt x="7029" y="7172"/>
                  </a:lnTo>
                  <a:lnTo>
                    <a:pt x="7049" y="7167"/>
                  </a:lnTo>
                  <a:lnTo>
                    <a:pt x="7070" y="7161"/>
                  </a:lnTo>
                  <a:lnTo>
                    <a:pt x="7090" y="7154"/>
                  </a:lnTo>
                  <a:lnTo>
                    <a:pt x="7110" y="7147"/>
                  </a:lnTo>
                  <a:lnTo>
                    <a:pt x="7129" y="7139"/>
                  </a:lnTo>
                  <a:lnTo>
                    <a:pt x="7148" y="7130"/>
                  </a:lnTo>
                  <a:lnTo>
                    <a:pt x="7167" y="7120"/>
                  </a:lnTo>
                  <a:lnTo>
                    <a:pt x="7186" y="7110"/>
                  </a:lnTo>
                  <a:lnTo>
                    <a:pt x="7204" y="7099"/>
                  </a:lnTo>
                  <a:lnTo>
                    <a:pt x="7222" y="7088"/>
                  </a:lnTo>
                  <a:lnTo>
                    <a:pt x="7239" y="7075"/>
                  </a:lnTo>
                  <a:lnTo>
                    <a:pt x="7256" y="7063"/>
                  </a:lnTo>
                  <a:lnTo>
                    <a:pt x="7272" y="7049"/>
                  </a:lnTo>
                  <a:lnTo>
                    <a:pt x="7288" y="7035"/>
                  </a:lnTo>
                  <a:lnTo>
                    <a:pt x="7303" y="7020"/>
                  </a:lnTo>
                  <a:lnTo>
                    <a:pt x="7318" y="7005"/>
                  </a:lnTo>
                  <a:lnTo>
                    <a:pt x="7332" y="6989"/>
                  </a:lnTo>
                  <a:lnTo>
                    <a:pt x="7346" y="6973"/>
                  </a:lnTo>
                  <a:lnTo>
                    <a:pt x="7358" y="6956"/>
                  </a:lnTo>
                  <a:lnTo>
                    <a:pt x="7371" y="6939"/>
                  </a:lnTo>
                  <a:lnTo>
                    <a:pt x="7382" y="6921"/>
                  </a:lnTo>
                  <a:lnTo>
                    <a:pt x="7393" y="6903"/>
                  </a:lnTo>
                  <a:lnTo>
                    <a:pt x="7403" y="6884"/>
                  </a:lnTo>
                  <a:lnTo>
                    <a:pt x="7413" y="6865"/>
                  </a:lnTo>
                  <a:lnTo>
                    <a:pt x="7422" y="6846"/>
                  </a:lnTo>
                  <a:lnTo>
                    <a:pt x="7430" y="6827"/>
                  </a:lnTo>
                  <a:lnTo>
                    <a:pt x="7437" y="6807"/>
                  </a:lnTo>
                  <a:lnTo>
                    <a:pt x="7444" y="6787"/>
                  </a:lnTo>
                  <a:lnTo>
                    <a:pt x="7450" y="6766"/>
                  </a:lnTo>
                  <a:lnTo>
                    <a:pt x="7455" y="6746"/>
                  </a:lnTo>
                  <a:lnTo>
                    <a:pt x="7459" y="6725"/>
                  </a:lnTo>
                  <a:lnTo>
                    <a:pt x="7463" y="6704"/>
                  </a:lnTo>
                  <a:lnTo>
                    <a:pt x="7465" y="6683"/>
                  </a:lnTo>
                  <a:lnTo>
                    <a:pt x="7467" y="6662"/>
                  </a:lnTo>
                  <a:lnTo>
                    <a:pt x="7469" y="66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4"/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00" y="6285"/>
                  </a:moveTo>
                  <a:lnTo>
                    <a:pt x="8789" y="6298"/>
                  </a:lnTo>
                  <a:lnTo>
                    <a:pt x="8777" y="6308"/>
                  </a:lnTo>
                  <a:lnTo>
                    <a:pt x="8379" y="6620"/>
                  </a:lnTo>
                  <a:lnTo>
                    <a:pt x="8777" y="6932"/>
                  </a:lnTo>
                  <a:lnTo>
                    <a:pt x="8789" y="6942"/>
                  </a:lnTo>
                  <a:lnTo>
                    <a:pt x="8800" y="6955"/>
                  </a:lnTo>
                  <a:lnTo>
                    <a:pt x="8809" y="6969"/>
                  </a:lnTo>
                  <a:lnTo>
                    <a:pt x="8816" y="6983"/>
                  </a:lnTo>
                  <a:lnTo>
                    <a:pt x="8821" y="6999"/>
                  </a:lnTo>
                  <a:lnTo>
                    <a:pt x="8824" y="7015"/>
                  </a:lnTo>
                  <a:lnTo>
                    <a:pt x="8825" y="7031"/>
                  </a:lnTo>
                  <a:lnTo>
                    <a:pt x="8824" y="7048"/>
                  </a:lnTo>
                  <a:lnTo>
                    <a:pt x="8820" y="7064"/>
                  </a:lnTo>
                  <a:lnTo>
                    <a:pt x="8815" y="7079"/>
                  </a:lnTo>
                  <a:lnTo>
                    <a:pt x="8574" y="7645"/>
                  </a:lnTo>
                  <a:lnTo>
                    <a:pt x="8567" y="7659"/>
                  </a:lnTo>
                  <a:lnTo>
                    <a:pt x="8558" y="7672"/>
                  </a:lnTo>
                  <a:lnTo>
                    <a:pt x="8547" y="7684"/>
                  </a:lnTo>
                  <a:lnTo>
                    <a:pt x="8535" y="7695"/>
                  </a:lnTo>
                  <a:lnTo>
                    <a:pt x="8522" y="7704"/>
                  </a:lnTo>
                  <a:lnTo>
                    <a:pt x="8508" y="7711"/>
                  </a:lnTo>
                  <a:lnTo>
                    <a:pt x="8493" y="7716"/>
                  </a:lnTo>
                  <a:lnTo>
                    <a:pt x="8477" y="7720"/>
                  </a:lnTo>
                  <a:lnTo>
                    <a:pt x="8462" y="7721"/>
                  </a:lnTo>
                  <a:lnTo>
                    <a:pt x="8446" y="7720"/>
                  </a:lnTo>
                  <a:lnTo>
                    <a:pt x="7950" y="7667"/>
                  </a:lnTo>
                  <a:lnTo>
                    <a:pt x="8003" y="8163"/>
                  </a:lnTo>
                  <a:lnTo>
                    <a:pt x="8004" y="8179"/>
                  </a:lnTo>
                  <a:lnTo>
                    <a:pt x="8003" y="8194"/>
                  </a:lnTo>
                  <a:lnTo>
                    <a:pt x="7999" y="8210"/>
                  </a:lnTo>
                  <a:lnTo>
                    <a:pt x="7994" y="8225"/>
                  </a:lnTo>
                  <a:lnTo>
                    <a:pt x="7987" y="8239"/>
                  </a:lnTo>
                  <a:lnTo>
                    <a:pt x="7978" y="8252"/>
                  </a:lnTo>
                  <a:lnTo>
                    <a:pt x="7967" y="8264"/>
                  </a:lnTo>
                  <a:lnTo>
                    <a:pt x="7955" y="8275"/>
                  </a:lnTo>
                  <a:lnTo>
                    <a:pt x="7942" y="8284"/>
                  </a:lnTo>
                  <a:lnTo>
                    <a:pt x="7928" y="8291"/>
                  </a:lnTo>
                  <a:lnTo>
                    <a:pt x="7362" y="8532"/>
                  </a:lnTo>
                  <a:lnTo>
                    <a:pt x="7347" y="8537"/>
                  </a:lnTo>
                  <a:lnTo>
                    <a:pt x="7331" y="8541"/>
                  </a:lnTo>
                  <a:lnTo>
                    <a:pt x="7314" y="8542"/>
                  </a:lnTo>
                  <a:lnTo>
                    <a:pt x="7298" y="8541"/>
                  </a:lnTo>
                  <a:lnTo>
                    <a:pt x="7282" y="8538"/>
                  </a:lnTo>
                  <a:lnTo>
                    <a:pt x="7266" y="8533"/>
                  </a:lnTo>
                  <a:lnTo>
                    <a:pt x="7252" y="8526"/>
                  </a:lnTo>
                  <a:lnTo>
                    <a:pt x="7238" y="8517"/>
                  </a:lnTo>
                  <a:lnTo>
                    <a:pt x="7225" y="8506"/>
                  </a:lnTo>
                  <a:lnTo>
                    <a:pt x="7215" y="8494"/>
                  </a:lnTo>
                  <a:lnTo>
                    <a:pt x="6903" y="8096"/>
                  </a:lnTo>
                  <a:lnTo>
                    <a:pt x="6591" y="8494"/>
                  </a:lnTo>
                  <a:lnTo>
                    <a:pt x="6581" y="8506"/>
                  </a:lnTo>
                  <a:lnTo>
                    <a:pt x="6568" y="8517"/>
                  </a:lnTo>
                  <a:lnTo>
                    <a:pt x="6554" y="8526"/>
                  </a:lnTo>
                  <a:lnTo>
                    <a:pt x="6540" y="8533"/>
                  </a:lnTo>
                  <a:lnTo>
                    <a:pt x="6524" y="8538"/>
                  </a:lnTo>
                  <a:lnTo>
                    <a:pt x="6508" y="8541"/>
                  </a:lnTo>
                  <a:lnTo>
                    <a:pt x="6492" y="8542"/>
                  </a:lnTo>
                  <a:lnTo>
                    <a:pt x="6475" y="8541"/>
                  </a:lnTo>
                  <a:lnTo>
                    <a:pt x="6459" y="8537"/>
                  </a:lnTo>
                  <a:lnTo>
                    <a:pt x="6444" y="8532"/>
                  </a:lnTo>
                  <a:lnTo>
                    <a:pt x="5878" y="8291"/>
                  </a:lnTo>
                  <a:lnTo>
                    <a:pt x="5864" y="8284"/>
                  </a:lnTo>
                  <a:lnTo>
                    <a:pt x="5851" y="8275"/>
                  </a:lnTo>
                  <a:lnTo>
                    <a:pt x="5839" y="8264"/>
                  </a:lnTo>
                  <a:lnTo>
                    <a:pt x="5828" y="8252"/>
                  </a:lnTo>
                  <a:lnTo>
                    <a:pt x="5819" y="8239"/>
                  </a:lnTo>
                  <a:lnTo>
                    <a:pt x="5812" y="8225"/>
                  </a:lnTo>
                  <a:lnTo>
                    <a:pt x="5807" y="8210"/>
                  </a:lnTo>
                  <a:lnTo>
                    <a:pt x="5803" y="8194"/>
                  </a:lnTo>
                  <a:lnTo>
                    <a:pt x="5802" y="8178"/>
                  </a:lnTo>
                  <a:lnTo>
                    <a:pt x="5803" y="8162"/>
                  </a:lnTo>
                  <a:lnTo>
                    <a:pt x="5857" y="7667"/>
                  </a:lnTo>
                  <a:lnTo>
                    <a:pt x="5360" y="7720"/>
                  </a:lnTo>
                  <a:lnTo>
                    <a:pt x="5344" y="7721"/>
                  </a:lnTo>
                  <a:lnTo>
                    <a:pt x="5329" y="7720"/>
                  </a:lnTo>
                  <a:lnTo>
                    <a:pt x="5313" y="7716"/>
                  </a:lnTo>
                  <a:lnTo>
                    <a:pt x="5298" y="7711"/>
                  </a:lnTo>
                  <a:lnTo>
                    <a:pt x="5284" y="7704"/>
                  </a:lnTo>
                  <a:lnTo>
                    <a:pt x="5271" y="7695"/>
                  </a:lnTo>
                  <a:lnTo>
                    <a:pt x="5259" y="7684"/>
                  </a:lnTo>
                  <a:lnTo>
                    <a:pt x="5248" y="7672"/>
                  </a:lnTo>
                  <a:lnTo>
                    <a:pt x="5239" y="7659"/>
                  </a:lnTo>
                  <a:lnTo>
                    <a:pt x="5232" y="7645"/>
                  </a:lnTo>
                  <a:lnTo>
                    <a:pt x="4991" y="7079"/>
                  </a:lnTo>
                  <a:lnTo>
                    <a:pt x="4986" y="7064"/>
                  </a:lnTo>
                  <a:lnTo>
                    <a:pt x="4982" y="7048"/>
                  </a:lnTo>
                  <a:lnTo>
                    <a:pt x="4981" y="7031"/>
                  </a:lnTo>
                  <a:lnTo>
                    <a:pt x="4982" y="7015"/>
                  </a:lnTo>
                  <a:lnTo>
                    <a:pt x="4985" y="6999"/>
                  </a:lnTo>
                  <a:lnTo>
                    <a:pt x="4990" y="6983"/>
                  </a:lnTo>
                  <a:lnTo>
                    <a:pt x="4997" y="6969"/>
                  </a:lnTo>
                  <a:lnTo>
                    <a:pt x="5006" y="6955"/>
                  </a:lnTo>
                  <a:lnTo>
                    <a:pt x="5017" y="6942"/>
                  </a:lnTo>
                  <a:lnTo>
                    <a:pt x="5029" y="6932"/>
                  </a:lnTo>
                  <a:lnTo>
                    <a:pt x="5427" y="6620"/>
                  </a:lnTo>
                  <a:lnTo>
                    <a:pt x="5029" y="6308"/>
                  </a:lnTo>
                  <a:lnTo>
                    <a:pt x="5017" y="6298"/>
                  </a:lnTo>
                  <a:lnTo>
                    <a:pt x="5006" y="6285"/>
                  </a:lnTo>
                  <a:lnTo>
                    <a:pt x="4997" y="6271"/>
                  </a:lnTo>
                  <a:lnTo>
                    <a:pt x="4990" y="6257"/>
                  </a:lnTo>
                  <a:lnTo>
                    <a:pt x="4985" y="6241"/>
                  </a:lnTo>
                  <a:lnTo>
                    <a:pt x="4982" y="6225"/>
                  </a:lnTo>
                  <a:lnTo>
                    <a:pt x="4981" y="6209"/>
                  </a:lnTo>
                  <a:lnTo>
                    <a:pt x="4982" y="6192"/>
                  </a:lnTo>
                  <a:lnTo>
                    <a:pt x="4986" y="6176"/>
                  </a:lnTo>
                  <a:lnTo>
                    <a:pt x="4991" y="6161"/>
                  </a:lnTo>
                  <a:lnTo>
                    <a:pt x="5232" y="5595"/>
                  </a:lnTo>
                  <a:lnTo>
                    <a:pt x="5239" y="5581"/>
                  </a:lnTo>
                  <a:lnTo>
                    <a:pt x="5248" y="5568"/>
                  </a:lnTo>
                  <a:lnTo>
                    <a:pt x="5259" y="5556"/>
                  </a:lnTo>
                  <a:lnTo>
                    <a:pt x="5271" y="5545"/>
                  </a:lnTo>
                  <a:lnTo>
                    <a:pt x="5284" y="5536"/>
                  </a:lnTo>
                  <a:lnTo>
                    <a:pt x="5298" y="5529"/>
                  </a:lnTo>
                  <a:lnTo>
                    <a:pt x="5313" y="5524"/>
                  </a:lnTo>
                  <a:lnTo>
                    <a:pt x="5329" y="5520"/>
                  </a:lnTo>
                  <a:lnTo>
                    <a:pt x="5345" y="5519"/>
                  </a:lnTo>
                  <a:lnTo>
                    <a:pt x="5361" y="5520"/>
                  </a:lnTo>
                  <a:lnTo>
                    <a:pt x="5857" y="5574"/>
                  </a:lnTo>
                  <a:lnTo>
                    <a:pt x="5803" y="5078"/>
                  </a:lnTo>
                  <a:lnTo>
                    <a:pt x="5802" y="5062"/>
                  </a:lnTo>
                  <a:lnTo>
                    <a:pt x="5803" y="5046"/>
                  </a:lnTo>
                  <a:lnTo>
                    <a:pt x="5807" y="5030"/>
                  </a:lnTo>
                  <a:lnTo>
                    <a:pt x="5812" y="5015"/>
                  </a:lnTo>
                  <a:lnTo>
                    <a:pt x="5819" y="5001"/>
                  </a:lnTo>
                  <a:lnTo>
                    <a:pt x="5828" y="4988"/>
                  </a:lnTo>
                  <a:lnTo>
                    <a:pt x="5839" y="4976"/>
                  </a:lnTo>
                  <a:lnTo>
                    <a:pt x="5851" y="4965"/>
                  </a:lnTo>
                  <a:lnTo>
                    <a:pt x="5864" y="4956"/>
                  </a:lnTo>
                  <a:lnTo>
                    <a:pt x="5878" y="4949"/>
                  </a:lnTo>
                  <a:lnTo>
                    <a:pt x="6444" y="4708"/>
                  </a:lnTo>
                  <a:lnTo>
                    <a:pt x="6459" y="4703"/>
                  </a:lnTo>
                  <a:lnTo>
                    <a:pt x="6475" y="4699"/>
                  </a:lnTo>
                  <a:lnTo>
                    <a:pt x="6492" y="4698"/>
                  </a:lnTo>
                  <a:lnTo>
                    <a:pt x="6508" y="4699"/>
                  </a:lnTo>
                  <a:lnTo>
                    <a:pt x="6524" y="4702"/>
                  </a:lnTo>
                  <a:lnTo>
                    <a:pt x="6540" y="4707"/>
                  </a:lnTo>
                  <a:lnTo>
                    <a:pt x="6554" y="4714"/>
                  </a:lnTo>
                  <a:lnTo>
                    <a:pt x="6568" y="4723"/>
                  </a:lnTo>
                  <a:lnTo>
                    <a:pt x="6581" y="4734"/>
                  </a:lnTo>
                  <a:lnTo>
                    <a:pt x="6591" y="4746"/>
                  </a:lnTo>
                  <a:lnTo>
                    <a:pt x="6903" y="5144"/>
                  </a:lnTo>
                  <a:lnTo>
                    <a:pt x="7215" y="4746"/>
                  </a:lnTo>
                  <a:lnTo>
                    <a:pt x="7225" y="4734"/>
                  </a:lnTo>
                  <a:lnTo>
                    <a:pt x="7238" y="4723"/>
                  </a:lnTo>
                  <a:lnTo>
                    <a:pt x="7252" y="4714"/>
                  </a:lnTo>
                  <a:lnTo>
                    <a:pt x="7266" y="4707"/>
                  </a:lnTo>
                  <a:lnTo>
                    <a:pt x="7282" y="4702"/>
                  </a:lnTo>
                  <a:lnTo>
                    <a:pt x="7298" y="4699"/>
                  </a:lnTo>
                  <a:lnTo>
                    <a:pt x="7314" y="4698"/>
                  </a:lnTo>
                  <a:lnTo>
                    <a:pt x="7331" y="4699"/>
                  </a:lnTo>
                  <a:lnTo>
                    <a:pt x="7347" y="4703"/>
                  </a:lnTo>
                  <a:lnTo>
                    <a:pt x="7362" y="4708"/>
                  </a:lnTo>
                  <a:lnTo>
                    <a:pt x="7928" y="4949"/>
                  </a:lnTo>
                  <a:lnTo>
                    <a:pt x="7942" y="4956"/>
                  </a:lnTo>
                  <a:lnTo>
                    <a:pt x="7955" y="4965"/>
                  </a:lnTo>
                  <a:lnTo>
                    <a:pt x="7967" y="4976"/>
                  </a:lnTo>
                  <a:lnTo>
                    <a:pt x="7978" y="4988"/>
                  </a:lnTo>
                  <a:lnTo>
                    <a:pt x="7987" y="5001"/>
                  </a:lnTo>
                  <a:lnTo>
                    <a:pt x="7994" y="5015"/>
                  </a:lnTo>
                  <a:lnTo>
                    <a:pt x="7999" y="5030"/>
                  </a:lnTo>
                  <a:lnTo>
                    <a:pt x="8003" y="5046"/>
                  </a:lnTo>
                  <a:lnTo>
                    <a:pt x="8004" y="5061"/>
                  </a:lnTo>
                  <a:lnTo>
                    <a:pt x="8003" y="5077"/>
                  </a:lnTo>
                  <a:lnTo>
                    <a:pt x="7950" y="5574"/>
                  </a:lnTo>
                  <a:lnTo>
                    <a:pt x="8445" y="5520"/>
                  </a:lnTo>
                  <a:lnTo>
                    <a:pt x="8461" y="5519"/>
                  </a:lnTo>
                  <a:lnTo>
                    <a:pt x="8477" y="5520"/>
                  </a:lnTo>
                  <a:lnTo>
                    <a:pt x="8493" y="5524"/>
                  </a:lnTo>
                  <a:lnTo>
                    <a:pt x="8508" y="5529"/>
                  </a:lnTo>
                  <a:lnTo>
                    <a:pt x="8522" y="5536"/>
                  </a:lnTo>
                  <a:lnTo>
                    <a:pt x="8535" y="5545"/>
                  </a:lnTo>
                  <a:lnTo>
                    <a:pt x="8547" y="5556"/>
                  </a:lnTo>
                  <a:lnTo>
                    <a:pt x="8558" y="5568"/>
                  </a:lnTo>
                  <a:lnTo>
                    <a:pt x="8567" y="5581"/>
                  </a:lnTo>
                  <a:lnTo>
                    <a:pt x="8574" y="5595"/>
                  </a:lnTo>
                  <a:lnTo>
                    <a:pt x="8815" y="6161"/>
                  </a:lnTo>
                  <a:lnTo>
                    <a:pt x="8820" y="6176"/>
                  </a:lnTo>
                  <a:lnTo>
                    <a:pt x="8824" y="6192"/>
                  </a:lnTo>
                  <a:lnTo>
                    <a:pt x="8825" y="6209"/>
                  </a:lnTo>
                  <a:lnTo>
                    <a:pt x="8824" y="6225"/>
                  </a:lnTo>
                  <a:lnTo>
                    <a:pt x="8821" y="6241"/>
                  </a:lnTo>
                  <a:lnTo>
                    <a:pt x="8816" y="6257"/>
                  </a:lnTo>
                  <a:lnTo>
                    <a:pt x="8809" y="6271"/>
                  </a:lnTo>
                  <a:lnTo>
                    <a:pt x="8800" y="6285"/>
                  </a:lnTo>
                  <a:close/>
                  <a:moveTo>
                    <a:pt x="8067" y="6558"/>
                  </a:moveTo>
                  <a:lnTo>
                    <a:pt x="8076" y="6545"/>
                  </a:lnTo>
                  <a:lnTo>
                    <a:pt x="8087" y="6532"/>
                  </a:lnTo>
                  <a:lnTo>
                    <a:pt x="8099" y="6522"/>
                  </a:lnTo>
                  <a:lnTo>
                    <a:pt x="8547" y="6171"/>
                  </a:lnTo>
                  <a:lnTo>
                    <a:pt x="8380" y="5778"/>
                  </a:lnTo>
                  <a:lnTo>
                    <a:pt x="7823" y="5839"/>
                  </a:lnTo>
                  <a:lnTo>
                    <a:pt x="7807" y="5840"/>
                  </a:lnTo>
                  <a:lnTo>
                    <a:pt x="7791" y="5839"/>
                  </a:lnTo>
                  <a:lnTo>
                    <a:pt x="7775" y="5835"/>
                  </a:lnTo>
                  <a:lnTo>
                    <a:pt x="7760" y="5830"/>
                  </a:lnTo>
                  <a:lnTo>
                    <a:pt x="7746" y="5823"/>
                  </a:lnTo>
                  <a:lnTo>
                    <a:pt x="7733" y="5814"/>
                  </a:lnTo>
                  <a:lnTo>
                    <a:pt x="7721" y="5803"/>
                  </a:lnTo>
                  <a:lnTo>
                    <a:pt x="7710" y="5792"/>
                  </a:lnTo>
                  <a:lnTo>
                    <a:pt x="7701" y="5778"/>
                  </a:lnTo>
                  <a:lnTo>
                    <a:pt x="7694" y="5764"/>
                  </a:lnTo>
                  <a:lnTo>
                    <a:pt x="7689" y="5749"/>
                  </a:lnTo>
                  <a:lnTo>
                    <a:pt x="7685" y="5733"/>
                  </a:lnTo>
                  <a:lnTo>
                    <a:pt x="7684" y="5718"/>
                  </a:lnTo>
                  <a:lnTo>
                    <a:pt x="7685" y="5702"/>
                  </a:lnTo>
                  <a:lnTo>
                    <a:pt x="7745" y="5143"/>
                  </a:lnTo>
                  <a:lnTo>
                    <a:pt x="7352" y="4976"/>
                  </a:lnTo>
                  <a:lnTo>
                    <a:pt x="7001" y="5424"/>
                  </a:lnTo>
                  <a:lnTo>
                    <a:pt x="6991" y="5436"/>
                  </a:lnTo>
                  <a:lnTo>
                    <a:pt x="6978" y="5447"/>
                  </a:lnTo>
                  <a:lnTo>
                    <a:pt x="6965" y="5456"/>
                  </a:lnTo>
                  <a:lnTo>
                    <a:pt x="6950" y="5463"/>
                  </a:lnTo>
                  <a:lnTo>
                    <a:pt x="6935" y="5468"/>
                  </a:lnTo>
                  <a:lnTo>
                    <a:pt x="6919" y="5471"/>
                  </a:lnTo>
                  <a:lnTo>
                    <a:pt x="6903" y="5472"/>
                  </a:lnTo>
                  <a:lnTo>
                    <a:pt x="6887" y="5471"/>
                  </a:lnTo>
                  <a:lnTo>
                    <a:pt x="6871" y="5468"/>
                  </a:lnTo>
                  <a:lnTo>
                    <a:pt x="6856" y="5463"/>
                  </a:lnTo>
                  <a:lnTo>
                    <a:pt x="6841" y="5456"/>
                  </a:lnTo>
                  <a:lnTo>
                    <a:pt x="6828" y="5447"/>
                  </a:lnTo>
                  <a:lnTo>
                    <a:pt x="6815" y="5436"/>
                  </a:lnTo>
                  <a:lnTo>
                    <a:pt x="6805" y="5424"/>
                  </a:lnTo>
                  <a:lnTo>
                    <a:pt x="6454" y="4976"/>
                  </a:lnTo>
                  <a:lnTo>
                    <a:pt x="6061" y="5143"/>
                  </a:lnTo>
                  <a:lnTo>
                    <a:pt x="6122" y="5701"/>
                  </a:lnTo>
                  <a:lnTo>
                    <a:pt x="6123" y="5717"/>
                  </a:lnTo>
                  <a:lnTo>
                    <a:pt x="6122" y="5733"/>
                  </a:lnTo>
                  <a:lnTo>
                    <a:pt x="6118" y="5749"/>
                  </a:lnTo>
                  <a:lnTo>
                    <a:pt x="6113" y="5764"/>
                  </a:lnTo>
                  <a:lnTo>
                    <a:pt x="6106" y="5778"/>
                  </a:lnTo>
                  <a:lnTo>
                    <a:pt x="6097" y="5791"/>
                  </a:lnTo>
                  <a:lnTo>
                    <a:pt x="6086" y="5803"/>
                  </a:lnTo>
                  <a:lnTo>
                    <a:pt x="6074" y="5814"/>
                  </a:lnTo>
                  <a:lnTo>
                    <a:pt x="6061" y="5823"/>
                  </a:lnTo>
                  <a:lnTo>
                    <a:pt x="6047" y="5830"/>
                  </a:lnTo>
                  <a:lnTo>
                    <a:pt x="6032" y="5835"/>
                  </a:lnTo>
                  <a:lnTo>
                    <a:pt x="6016" y="5839"/>
                  </a:lnTo>
                  <a:lnTo>
                    <a:pt x="6000" y="5840"/>
                  </a:lnTo>
                  <a:lnTo>
                    <a:pt x="5984" y="5839"/>
                  </a:lnTo>
                  <a:lnTo>
                    <a:pt x="5426" y="5778"/>
                  </a:lnTo>
                  <a:lnTo>
                    <a:pt x="5259" y="6171"/>
                  </a:lnTo>
                  <a:lnTo>
                    <a:pt x="5707" y="6522"/>
                  </a:lnTo>
                  <a:lnTo>
                    <a:pt x="5719" y="6532"/>
                  </a:lnTo>
                  <a:lnTo>
                    <a:pt x="5730" y="6545"/>
                  </a:lnTo>
                  <a:lnTo>
                    <a:pt x="5739" y="6558"/>
                  </a:lnTo>
                  <a:lnTo>
                    <a:pt x="5746" y="6573"/>
                  </a:lnTo>
                  <a:lnTo>
                    <a:pt x="5751" y="6588"/>
                  </a:lnTo>
                  <a:lnTo>
                    <a:pt x="5754" y="6604"/>
                  </a:lnTo>
                  <a:lnTo>
                    <a:pt x="5755" y="6620"/>
                  </a:lnTo>
                  <a:lnTo>
                    <a:pt x="5754" y="6636"/>
                  </a:lnTo>
                  <a:lnTo>
                    <a:pt x="5751" y="6652"/>
                  </a:lnTo>
                  <a:lnTo>
                    <a:pt x="5746" y="6667"/>
                  </a:lnTo>
                  <a:lnTo>
                    <a:pt x="5739" y="6682"/>
                  </a:lnTo>
                  <a:lnTo>
                    <a:pt x="5730" y="6695"/>
                  </a:lnTo>
                  <a:lnTo>
                    <a:pt x="5719" y="6708"/>
                  </a:lnTo>
                  <a:lnTo>
                    <a:pt x="5707" y="6718"/>
                  </a:lnTo>
                  <a:lnTo>
                    <a:pt x="5259" y="7069"/>
                  </a:lnTo>
                  <a:lnTo>
                    <a:pt x="5426" y="7462"/>
                  </a:lnTo>
                  <a:lnTo>
                    <a:pt x="5985" y="7402"/>
                  </a:lnTo>
                  <a:lnTo>
                    <a:pt x="6001" y="7401"/>
                  </a:lnTo>
                  <a:lnTo>
                    <a:pt x="6016" y="7402"/>
                  </a:lnTo>
                  <a:lnTo>
                    <a:pt x="6032" y="7406"/>
                  </a:lnTo>
                  <a:lnTo>
                    <a:pt x="6047" y="7411"/>
                  </a:lnTo>
                  <a:lnTo>
                    <a:pt x="6061" y="7418"/>
                  </a:lnTo>
                  <a:lnTo>
                    <a:pt x="6075" y="7427"/>
                  </a:lnTo>
                  <a:lnTo>
                    <a:pt x="6086" y="7438"/>
                  </a:lnTo>
                  <a:lnTo>
                    <a:pt x="6097" y="7450"/>
                  </a:lnTo>
                  <a:lnTo>
                    <a:pt x="6106" y="7463"/>
                  </a:lnTo>
                  <a:lnTo>
                    <a:pt x="6113" y="7477"/>
                  </a:lnTo>
                  <a:lnTo>
                    <a:pt x="6118" y="7492"/>
                  </a:lnTo>
                  <a:lnTo>
                    <a:pt x="6122" y="7508"/>
                  </a:lnTo>
                  <a:lnTo>
                    <a:pt x="6123" y="7524"/>
                  </a:lnTo>
                  <a:lnTo>
                    <a:pt x="6122" y="7540"/>
                  </a:lnTo>
                  <a:lnTo>
                    <a:pt x="6061" y="8097"/>
                  </a:lnTo>
                  <a:lnTo>
                    <a:pt x="6454" y="8264"/>
                  </a:lnTo>
                  <a:lnTo>
                    <a:pt x="6805" y="7816"/>
                  </a:lnTo>
                  <a:lnTo>
                    <a:pt x="6815" y="7804"/>
                  </a:lnTo>
                  <a:lnTo>
                    <a:pt x="6828" y="7793"/>
                  </a:lnTo>
                  <a:lnTo>
                    <a:pt x="6841" y="7784"/>
                  </a:lnTo>
                  <a:lnTo>
                    <a:pt x="6856" y="7777"/>
                  </a:lnTo>
                  <a:lnTo>
                    <a:pt x="6871" y="7772"/>
                  </a:lnTo>
                  <a:lnTo>
                    <a:pt x="6887" y="7769"/>
                  </a:lnTo>
                  <a:lnTo>
                    <a:pt x="6903" y="7768"/>
                  </a:lnTo>
                  <a:lnTo>
                    <a:pt x="6919" y="7769"/>
                  </a:lnTo>
                  <a:lnTo>
                    <a:pt x="6935" y="7772"/>
                  </a:lnTo>
                  <a:lnTo>
                    <a:pt x="6950" y="7777"/>
                  </a:lnTo>
                  <a:lnTo>
                    <a:pt x="6965" y="7784"/>
                  </a:lnTo>
                  <a:lnTo>
                    <a:pt x="6978" y="7793"/>
                  </a:lnTo>
                  <a:lnTo>
                    <a:pt x="6991" y="7804"/>
                  </a:lnTo>
                  <a:lnTo>
                    <a:pt x="7001" y="7816"/>
                  </a:lnTo>
                  <a:lnTo>
                    <a:pt x="7352" y="8264"/>
                  </a:lnTo>
                  <a:lnTo>
                    <a:pt x="7745" y="8097"/>
                  </a:lnTo>
                  <a:lnTo>
                    <a:pt x="7685" y="7539"/>
                  </a:lnTo>
                  <a:lnTo>
                    <a:pt x="7684" y="7523"/>
                  </a:lnTo>
                  <a:lnTo>
                    <a:pt x="7685" y="7508"/>
                  </a:lnTo>
                  <a:lnTo>
                    <a:pt x="7689" y="7492"/>
                  </a:lnTo>
                  <a:lnTo>
                    <a:pt x="7694" y="7477"/>
                  </a:lnTo>
                  <a:lnTo>
                    <a:pt x="7701" y="7463"/>
                  </a:lnTo>
                  <a:lnTo>
                    <a:pt x="7710" y="7450"/>
                  </a:lnTo>
                  <a:lnTo>
                    <a:pt x="7721" y="7438"/>
                  </a:lnTo>
                  <a:lnTo>
                    <a:pt x="7733" y="7427"/>
                  </a:lnTo>
                  <a:lnTo>
                    <a:pt x="7746" y="7418"/>
                  </a:lnTo>
                  <a:lnTo>
                    <a:pt x="7760" y="7411"/>
                  </a:lnTo>
                  <a:lnTo>
                    <a:pt x="7775" y="7406"/>
                  </a:lnTo>
                  <a:lnTo>
                    <a:pt x="7791" y="7402"/>
                  </a:lnTo>
                  <a:lnTo>
                    <a:pt x="7806" y="7401"/>
                  </a:lnTo>
                  <a:lnTo>
                    <a:pt x="7822" y="7402"/>
                  </a:lnTo>
                  <a:lnTo>
                    <a:pt x="8380" y="7462"/>
                  </a:lnTo>
                  <a:lnTo>
                    <a:pt x="8547" y="7069"/>
                  </a:lnTo>
                  <a:lnTo>
                    <a:pt x="8099" y="6718"/>
                  </a:lnTo>
                  <a:lnTo>
                    <a:pt x="8087" y="6708"/>
                  </a:lnTo>
                  <a:lnTo>
                    <a:pt x="8076" y="6695"/>
                  </a:lnTo>
                  <a:lnTo>
                    <a:pt x="8067" y="6682"/>
                  </a:lnTo>
                  <a:lnTo>
                    <a:pt x="8060" y="6667"/>
                  </a:lnTo>
                  <a:lnTo>
                    <a:pt x="8055" y="6652"/>
                  </a:lnTo>
                  <a:lnTo>
                    <a:pt x="8052" y="6636"/>
                  </a:lnTo>
                  <a:lnTo>
                    <a:pt x="8051" y="6620"/>
                  </a:lnTo>
                  <a:lnTo>
                    <a:pt x="8052" y="6604"/>
                  </a:lnTo>
                  <a:lnTo>
                    <a:pt x="8055" y="6588"/>
                  </a:lnTo>
                  <a:lnTo>
                    <a:pt x="8060" y="6573"/>
                  </a:lnTo>
                  <a:lnTo>
                    <a:pt x="8067" y="6558"/>
                  </a:lnTo>
                  <a:close/>
                  <a:moveTo>
                    <a:pt x="5874" y="3402"/>
                  </a:moveTo>
                  <a:lnTo>
                    <a:pt x="5858" y="3421"/>
                  </a:lnTo>
                  <a:lnTo>
                    <a:pt x="5838" y="3439"/>
                  </a:lnTo>
                  <a:lnTo>
                    <a:pt x="5389" y="3790"/>
                  </a:lnTo>
                  <a:lnTo>
                    <a:pt x="5838" y="4143"/>
                  </a:lnTo>
                  <a:lnTo>
                    <a:pt x="5858" y="4160"/>
                  </a:lnTo>
                  <a:lnTo>
                    <a:pt x="5875" y="4179"/>
                  </a:lnTo>
                  <a:lnTo>
                    <a:pt x="5889" y="4201"/>
                  </a:lnTo>
                  <a:lnTo>
                    <a:pt x="5900" y="4224"/>
                  </a:lnTo>
                  <a:lnTo>
                    <a:pt x="5908" y="4249"/>
                  </a:lnTo>
                  <a:lnTo>
                    <a:pt x="5913" y="4274"/>
                  </a:lnTo>
                  <a:lnTo>
                    <a:pt x="5915" y="4300"/>
                  </a:lnTo>
                  <a:lnTo>
                    <a:pt x="5913" y="4326"/>
                  </a:lnTo>
                  <a:lnTo>
                    <a:pt x="5908" y="4351"/>
                  </a:lnTo>
                  <a:lnTo>
                    <a:pt x="5900" y="4376"/>
                  </a:lnTo>
                  <a:lnTo>
                    <a:pt x="5617" y="5069"/>
                  </a:lnTo>
                  <a:lnTo>
                    <a:pt x="5606" y="5092"/>
                  </a:lnTo>
                  <a:lnTo>
                    <a:pt x="5591" y="5114"/>
                  </a:lnTo>
                  <a:lnTo>
                    <a:pt x="5574" y="5133"/>
                  </a:lnTo>
                  <a:lnTo>
                    <a:pt x="5555" y="5151"/>
                  </a:lnTo>
                  <a:lnTo>
                    <a:pt x="5533" y="5165"/>
                  </a:lnTo>
                  <a:lnTo>
                    <a:pt x="5510" y="5177"/>
                  </a:lnTo>
                  <a:lnTo>
                    <a:pt x="5486" y="5186"/>
                  </a:lnTo>
                  <a:lnTo>
                    <a:pt x="5460" y="5191"/>
                  </a:lnTo>
                  <a:lnTo>
                    <a:pt x="5434" y="5193"/>
                  </a:lnTo>
                  <a:lnTo>
                    <a:pt x="5408" y="5192"/>
                  </a:lnTo>
                  <a:lnTo>
                    <a:pt x="4840" y="5123"/>
                  </a:lnTo>
                  <a:lnTo>
                    <a:pt x="4909" y="5691"/>
                  </a:lnTo>
                  <a:lnTo>
                    <a:pt x="4910" y="5717"/>
                  </a:lnTo>
                  <a:lnTo>
                    <a:pt x="4908" y="5743"/>
                  </a:lnTo>
                  <a:lnTo>
                    <a:pt x="4903" y="5769"/>
                  </a:lnTo>
                  <a:lnTo>
                    <a:pt x="4894" y="5793"/>
                  </a:lnTo>
                  <a:lnTo>
                    <a:pt x="4882" y="5816"/>
                  </a:lnTo>
                  <a:lnTo>
                    <a:pt x="4868" y="5838"/>
                  </a:lnTo>
                  <a:lnTo>
                    <a:pt x="4850" y="5857"/>
                  </a:lnTo>
                  <a:lnTo>
                    <a:pt x="4831" y="5874"/>
                  </a:lnTo>
                  <a:lnTo>
                    <a:pt x="4809" y="5889"/>
                  </a:lnTo>
                  <a:lnTo>
                    <a:pt x="4786" y="5900"/>
                  </a:lnTo>
                  <a:lnTo>
                    <a:pt x="4093" y="6183"/>
                  </a:lnTo>
                  <a:lnTo>
                    <a:pt x="4068" y="6191"/>
                  </a:lnTo>
                  <a:lnTo>
                    <a:pt x="4043" y="6196"/>
                  </a:lnTo>
                  <a:lnTo>
                    <a:pt x="4017" y="6198"/>
                  </a:lnTo>
                  <a:lnTo>
                    <a:pt x="3991" y="6196"/>
                  </a:lnTo>
                  <a:lnTo>
                    <a:pt x="3966" y="6191"/>
                  </a:lnTo>
                  <a:lnTo>
                    <a:pt x="3941" y="6183"/>
                  </a:lnTo>
                  <a:lnTo>
                    <a:pt x="3918" y="6172"/>
                  </a:lnTo>
                  <a:lnTo>
                    <a:pt x="3896" y="6158"/>
                  </a:lnTo>
                  <a:lnTo>
                    <a:pt x="3877" y="6141"/>
                  </a:lnTo>
                  <a:lnTo>
                    <a:pt x="3860" y="6121"/>
                  </a:lnTo>
                  <a:lnTo>
                    <a:pt x="3507" y="5672"/>
                  </a:lnTo>
                  <a:lnTo>
                    <a:pt x="3156" y="6121"/>
                  </a:lnTo>
                  <a:lnTo>
                    <a:pt x="3138" y="6141"/>
                  </a:lnTo>
                  <a:lnTo>
                    <a:pt x="3119" y="6157"/>
                  </a:lnTo>
                  <a:lnTo>
                    <a:pt x="3097" y="6172"/>
                  </a:lnTo>
                  <a:lnTo>
                    <a:pt x="3074" y="6183"/>
                  </a:lnTo>
                  <a:lnTo>
                    <a:pt x="3049" y="6191"/>
                  </a:lnTo>
                  <a:lnTo>
                    <a:pt x="3024" y="6196"/>
                  </a:lnTo>
                  <a:lnTo>
                    <a:pt x="2998" y="6198"/>
                  </a:lnTo>
                  <a:lnTo>
                    <a:pt x="2972" y="6196"/>
                  </a:lnTo>
                  <a:lnTo>
                    <a:pt x="2947" y="6191"/>
                  </a:lnTo>
                  <a:lnTo>
                    <a:pt x="2922" y="6183"/>
                  </a:lnTo>
                  <a:lnTo>
                    <a:pt x="2229" y="5900"/>
                  </a:lnTo>
                  <a:lnTo>
                    <a:pt x="2206" y="5889"/>
                  </a:lnTo>
                  <a:lnTo>
                    <a:pt x="2184" y="5874"/>
                  </a:lnTo>
                  <a:lnTo>
                    <a:pt x="2165" y="5857"/>
                  </a:lnTo>
                  <a:lnTo>
                    <a:pt x="2147" y="5838"/>
                  </a:lnTo>
                  <a:lnTo>
                    <a:pt x="2133" y="5816"/>
                  </a:lnTo>
                  <a:lnTo>
                    <a:pt x="2121" y="5793"/>
                  </a:lnTo>
                  <a:lnTo>
                    <a:pt x="2112" y="5769"/>
                  </a:lnTo>
                  <a:lnTo>
                    <a:pt x="2107" y="5743"/>
                  </a:lnTo>
                  <a:lnTo>
                    <a:pt x="2105" y="5717"/>
                  </a:lnTo>
                  <a:lnTo>
                    <a:pt x="2106" y="5691"/>
                  </a:lnTo>
                  <a:lnTo>
                    <a:pt x="2175" y="5123"/>
                  </a:lnTo>
                  <a:lnTo>
                    <a:pt x="1607" y="5192"/>
                  </a:lnTo>
                  <a:lnTo>
                    <a:pt x="1581" y="5193"/>
                  </a:lnTo>
                  <a:lnTo>
                    <a:pt x="1555" y="5191"/>
                  </a:lnTo>
                  <a:lnTo>
                    <a:pt x="1529" y="5186"/>
                  </a:lnTo>
                  <a:lnTo>
                    <a:pt x="1505" y="5177"/>
                  </a:lnTo>
                  <a:lnTo>
                    <a:pt x="1482" y="5165"/>
                  </a:lnTo>
                  <a:lnTo>
                    <a:pt x="1460" y="5151"/>
                  </a:lnTo>
                  <a:lnTo>
                    <a:pt x="1441" y="5133"/>
                  </a:lnTo>
                  <a:lnTo>
                    <a:pt x="1424" y="5114"/>
                  </a:lnTo>
                  <a:lnTo>
                    <a:pt x="1409" y="5092"/>
                  </a:lnTo>
                  <a:lnTo>
                    <a:pt x="1398" y="5069"/>
                  </a:lnTo>
                  <a:lnTo>
                    <a:pt x="1115" y="4376"/>
                  </a:lnTo>
                  <a:lnTo>
                    <a:pt x="1107" y="4351"/>
                  </a:lnTo>
                  <a:lnTo>
                    <a:pt x="1102" y="4326"/>
                  </a:lnTo>
                  <a:lnTo>
                    <a:pt x="1100" y="4300"/>
                  </a:lnTo>
                  <a:lnTo>
                    <a:pt x="1102" y="4274"/>
                  </a:lnTo>
                  <a:lnTo>
                    <a:pt x="1107" y="4249"/>
                  </a:lnTo>
                  <a:lnTo>
                    <a:pt x="1115" y="4224"/>
                  </a:lnTo>
                  <a:lnTo>
                    <a:pt x="1126" y="4201"/>
                  </a:lnTo>
                  <a:lnTo>
                    <a:pt x="1140" y="4179"/>
                  </a:lnTo>
                  <a:lnTo>
                    <a:pt x="1157" y="4160"/>
                  </a:lnTo>
                  <a:lnTo>
                    <a:pt x="1177" y="4143"/>
                  </a:lnTo>
                  <a:lnTo>
                    <a:pt x="1626" y="3790"/>
                  </a:lnTo>
                  <a:lnTo>
                    <a:pt x="1177" y="3439"/>
                  </a:lnTo>
                  <a:lnTo>
                    <a:pt x="1157" y="3421"/>
                  </a:lnTo>
                  <a:lnTo>
                    <a:pt x="1141" y="3402"/>
                  </a:lnTo>
                  <a:lnTo>
                    <a:pt x="1126" y="3380"/>
                  </a:lnTo>
                  <a:lnTo>
                    <a:pt x="1115" y="3357"/>
                  </a:lnTo>
                  <a:lnTo>
                    <a:pt x="1107" y="3332"/>
                  </a:lnTo>
                  <a:lnTo>
                    <a:pt x="1102" y="3307"/>
                  </a:lnTo>
                  <a:lnTo>
                    <a:pt x="1100" y="3281"/>
                  </a:lnTo>
                  <a:lnTo>
                    <a:pt x="1102" y="3255"/>
                  </a:lnTo>
                  <a:lnTo>
                    <a:pt x="1107" y="3230"/>
                  </a:lnTo>
                  <a:lnTo>
                    <a:pt x="1115" y="3205"/>
                  </a:lnTo>
                  <a:lnTo>
                    <a:pt x="1398" y="2512"/>
                  </a:lnTo>
                  <a:lnTo>
                    <a:pt x="1409" y="2489"/>
                  </a:lnTo>
                  <a:lnTo>
                    <a:pt x="1424" y="2467"/>
                  </a:lnTo>
                  <a:lnTo>
                    <a:pt x="1441" y="2448"/>
                  </a:lnTo>
                  <a:lnTo>
                    <a:pt x="1460" y="2430"/>
                  </a:lnTo>
                  <a:lnTo>
                    <a:pt x="1482" y="2416"/>
                  </a:lnTo>
                  <a:lnTo>
                    <a:pt x="1505" y="2404"/>
                  </a:lnTo>
                  <a:lnTo>
                    <a:pt x="1529" y="2395"/>
                  </a:lnTo>
                  <a:lnTo>
                    <a:pt x="1555" y="2390"/>
                  </a:lnTo>
                  <a:lnTo>
                    <a:pt x="1581" y="2388"/>
                  </a:lnTo>
                  <a:lnTo>
                    <a:pt x="1607" y="2389"/>
                  </a:lnTo>
                  <a:lnTo>
                    <a:pt x="2175" y="2458"/>
                  </a:lnTo>
                  <a:lnTo>
                    <a:pt x="2106" y="1890"/>
                  </a:lnTo>
                  <a:lnTo>
                    <a:pt x="2105" y="1864"/>
                  </a:lnTo>
                  <a:lnTo>
                    <a:pt x="2107" y="1838"/>
                  </a:lnTo>
                  <a:lnTo>
                    <a:pt x="2112" y="1812"/>
                  </a:lnTo>
                  <a:lnTo>
                    <a:pt x="2121" y="1788"/>
                  </a:lnTo>
                  <a:lnTo>
                    <a:pt x="2133" y="1765"/>
                  </a:lnTo>
                  <a:lnTo>
                    <a:pt x="2147" y="1743"/>
                  </a:lnTo>
                  <a:lnTo>
                    <a:pt x="2165" y="1724"/>
                  </a:lnTo>
                  <a:lnTo>
                    <a:pt x="2184" y="1707"/>
                  </a:lnTo>
                  <a:lnTo>
                    <a:pt x="2206" y="1692"/>
                  </a:lnTo>
                  <a:lnTo>
                    <a:pt x="2229" y="1681"/>
                  </a:lnTo>
                  <a:lnTo>
                    <a:pt x="2922" y="1398"/>
                  </a:lnTo>
                  <a:lnTo>
                    <a:pt x="2947" y="1390"/>
                  </a:lnTo>
                  <a:lnTo>
                    <a:pt x="2972" y="1385"/>
                  </a:lnTo>
                  <a:lnTo>
                    <a:pt x="2998" y="1383"/>
                  </a:lnTo>
                  <a:lnTo>
                    <a:pt x="3024" y="1385"/>
                  </a:lnTo>
                  <a:lnTo>
                    <a:pt x="3049" y="1390"/>
                  </a:lnTo>
                  <a:lnTo>
                    <a:pt x="3074" y="1398"/>
                  </a:lnTo>
                  <a:lnTo>
                    <a:pt x="3097" y="1409"/>
                  </a:lnTo>
                  <a:lnTo>
                    <a:pt x="3119" y="1424"/>
                  </a:lnTo>
                  <a:lnTo>
                    <a:pt x="3138" y="1440"/>
                  </a:lnTo>
                  <a:lnTo>
                    <a:pt x="3156" y="1460"/>
                  </a:lnTo>
                  <a:lnTo>
                    <a:pt x="3507" y="1909"/>
                  </a:lnTo>
                  <a:lnTo>
                    <a:pt x="3860" y="1460"/>
                  </a:lnTo>
                  <a:lnTo>
                    <a:pt x="3877" y="1440"/>
                  </a:lnTo>
                  <a:lnTo>
                    <a:pt x="3896" y="1423"/>
                  </a:lnTo>
                  <a:lnTo>
                    <a:pt x="3918" y="1409"/>
                  </a:lnTo>
                  <a:lnTo>
                    <a:pt x="3941" y="1398"/>
                  </a:lnTo>
                  <a:lnTo>
                    <a:pt x="3966" y="1390"/>
                  </a:lnTo>
                  <a:lnTo>
                    <a:pt x="3991" y="1385"/>
                  </a:lnTo>
                  <a:lnTo>
                    <a:pt x="4017" y="1383"/>
                  </a:lnTo>
                  <a:lnTo>
                    <a:pt x="4043" y="1385"/>
                  </a:lnTo>
                  <a:lnTo>
                    <a:pt x="4068" y="1390"/>
                  </a:lnTo>
                  <a:lnTo>
                    <a:pt x="4093" y="1398"/>
                  </a:lnTo>
                  <a:lnTo>
                    <a:pt x="4786" y="1681"/>
                  </a:lnTo>
                  <a:lnTo>
                    <a:pt x="4809" y="1692"/>
                  </a:lnTo>
                  <a:lnTo>
                    <a:pt x="4831" y="1707"/>
                  </a:lnTo>
                  <a:lnTo>
                    <a:pt x="4850" y="1724"/>
                  </a:lnTo>
                  <a:lnTo>
                    <a:pt x="4868" y="1743"/>
                  </a:lnTo>
                  <a:lnTo>
                    <a:pt x="4882" y="1765"/>
                  </a:lnTo>
                  <a:lnTo>
                    <a:pt x="4894" y="1788"/>
                  </a:lnTo>
                  <a:lnTo>
                    <a:pt x="4903" y="1812"/>
                  </a:lnTo>
                  <a:lnTo>
                    <a:pt x="4908" y="1838"/>
                  </a:lnTo>
                  <a:lnTo>
                    <a:pt x="4910" y="1864"/>
                  </a:lnTo>
                  <a:lnTo>
                    <a:pt x="4909" y="1890"/>
                  </a:lnTo>
                  <a:lnTo>
                    <a:pt x="4840" y="2458"/>
                  </a:lnTo>
                  <a:lnTo>
                    <a:pt x="5408" y="2389"/>
                  </a:lnTo>
                  <a:lnTo>
                    <a:pt x="5434" y="2388"/>
                  </a:lnTo>
                  <a:lnTo>
                    <a:pt x="5460" y="2390"/>
                  </a:lnTo>
                  <a:lnTo>
                    <a:pt x="5486" y="2395"/>
                  </a:lnTo>
                  <a:lnTo>
                    <a:pt x="5510" y="2404"/>
                  </a:lnTo>
                  <a:lnTo>
                    <a:pt x="5533" y="2416"/>
                  </a:lnTo>
                  <a:lnTo>
                    <a:pt x="5555" y="2430"/>
                  </a:lnTo>
                  <a:lnTo>
                    <a:pt x="5574" y="2448"/>
                  </a:lnTo>
                  <a:lnTo>
                    <a:pt x="5591" y="2467"/>
                  </a:lnTo>
                  <a:lnTo>
                    <a:pt x="5606" y="2489"/>
                  </a:lnTo>
                  <a:lnTo>
                    <a:pt x="5617" y="2512"/>
                  </a:lnTo>
                  <a:lnTo>
                    <a:pt x="5900" y="3205"/>
                  </a:lnTo>
                  <a:lnTo>
                    <a:pt x="5908" y="3230"/>
                  </a:lnTo>
                  <a:lnTo>
                    <a:pt x="5913" y="3255"/>
                  </a:lnTo>
                  <a:lnTo>
                    <a:pt x="5915" y="3281"/>
                  </a:lnTo>
                  <a:lnTo>
                    <a:pt x="5913" y="3307"/>
                  </a:lnTo>
                  <a:lnTo>
                    <a:pt x="5908" y="3332"/>
                  </a:lnTo>
                  <a:lnTo>
                    <a:pt x="5900" y="3357"/>
                  </a:lnTo>
                  <a:lnTo>
                    <a:pt x="5889" y="3380"/>
                  </a:lnTo>
                  <a:lnTo>
                    <a:pt x="5874" y="3402"/>
                  </a:lnTo>
                  <a:close/>
                  <a:moveTo>
                    <a:pt x="4890" y="3691"/>
                  </a:moveTo>
                  <a:lnTo>
                    <a:pt x="4905" y="3669"/>
                  </a:lnTo>
                  <a:lnTo>
                    <a:pt x="4921" y="3650"/>
                  </a:lnTo>
                  <a:lnTo>
                    <a:pt x="4941" y="3632"/>
                  </a:lnTo>
                  <a:lnTo>
                    <a:pt x="5473" y="3217"/>
                  </a:lnTo>
                  <a:lnTo>
                    <a:pt x="5305" y="2805"/>
                  </a:lnTo>
                  <a:lnTo>
                    <a:pt x="4635" y="2886"/>
                  </a:lnTo>
                  <a:lnTo>
                    <a:pt x="4609" y="2887"/>
                  </a:lnTo>
                  <a:lnTo>
                    <a:pt x="4583" y="2885"/>
                  </a:lnTo>
                  <a:lnTo>
                    <a:pt x="4558" y="2880"/>
                  </a:lnTo>
                  <a:lnTo>
                    <a:pt x="4534" y="2871"/>
                  </a:lnTo>
                  <a:lnTo>
                    <a:pt x="4510" y="2860"/>
                  </a:lnTo>
                  <a:lnTo>
                    <a:pt x="4489" y="2845"/>
                  </a:lnTo>
                  <a:lnTo>
                    <a:pt x="4470" y="2828"/>
                  </a:lnTo>
                  <a:lnTo>
                    <a:pt x="4453" y="2809"/>
                  </a:lnTo>
                  <a:lnTo>
                    <a:pt x="4438" y="2788"/>
                  </a:lnTo>
                  <a:lnTo>
                    <a:pt x="4427" y="2764"/>
                  </a:lnTo>
                  <a:lnTo>
                    <a:pt x="4418" y="2740"/>
                  </a:lnTo>
                  <a:lnTo>
                    <a:pt x="4413" y="2715"/>
                  </a:lnTo>
                  <a:lnTo>
                    <a:pt x="4411" y="2689"/>
                  </a:lnTo>
                  <a:lnTo>
                    <a:pt x="4412" y="2663"/>
                  </a:lnTo>
                  <a:lnTo>
                    <a:pt x="4493" y="1993"/>
                  </a:lnTo>
                  <a:lnTo>
                    <a:pt x="4081" y="1825"/>
                  </a:lnTo>
                  <a:lnTo>
                    <a:pt x="3664" y="2357"/>
                  </a:lnTo>
                  <a:lnTo>
                    <a:pt x="3647" y="2377"/>
                  </a:lnTo>
                  <a:lnTo>
                    <a:pt x="3628" y="2394"/>
                  </a:lnTo>
                  <a:lnTo>
                    <a:pt x="3606" y="2408"/>
                  </a:lnTo>
                  <a:lnTo>
                    <a:pt x="3583" y="2419"/>
                  </a:lnTo>
                  <a:lnTo>
                    <a:pt x="3558" y="2427"/>
                  </a:lnTo>
                  <a:lnTo>
                    <a:pt x="3533" y="2432"/>
                  </a:lnTo>
                  <a:lnTo>
                    <a:pt x="3507" y="2434"/>
                  </a:lnTo>
                  <a:lnTo>
                    <a:pt x="3481" y="2432"/>
                  </a:lnTo>
                  <a:lnTo>
                    <a:pt x="3456" y="2427"/>
                  </a:lnTo>
                  <a:lnTo>
                    <a:pt x="3431" y="2419"/>
                  </a:lnTo>
                  <a:lnTo>
                    <a:pt x="3408" y="2408"/>
                  </a:lnTo>
                  <a:lnTo>
                    <a:pt x="3386" y="2393"/>
                  </a:lnTo>
                  <a:lnTo>
                    <a:pt x="3367" y="2377"/>
                  </a:lnTo>
                  <a:lnTo>
                    <a:pt x="3349" y="2357"/>
                  </a:lnTo>
                  <a:lnTo>
                    <a:pt x="2934" y="1825"/>
                  </a:lnTo>
                  <a:lnTo>
                    <a:pt x="2522" y="1993"/>
                  </a:lnTo>
                  <a:lnTo>
                    <a:pt x="2603" y="2663"/>
                  </a:lnTo>
                  <a:lnTo>
                    <a:pt x="2604" y="2689"/>
                  </a:lnTo>
                  <a:lnTo>
                    <a:pt x="2602" y="2715"/>
                  </a:lnTo>
                  <a:lnTo>
                    <a:pt x="2597" y="2740"/>
                  </a:lnTo>
                  <a:lnTo>
                    <a:pt x="2588" y="2764"/>
                  </a:lnTo>
                  <a:lnTo>
                    <a:pt x="2577" y="2788"/>
                  </a:lnTo>
                  <a:lnTo>
                    <a:pt x="2562" y="2809"/>
                  </a:lnTo>
                  <a:lnTo>
                    <a:pt x="2545" y="2828"/>
                  </a:lnTo>
                  <a:lnTo>
                    <a:pt x="2526" y="2845"/>
                  </a:lnTo>
                  <a:lnTo>
                    <a:pt x="2505" y="2860"/>
                  </a:lnTo>
                  <a:lnTo>
                    <a:pt x="2481" y="2871"/>
                  </a:lnTo>
                  <a:lnTo>
                    <a:pt x="2457" y="2880"/>
                  </a:lnTo>
                  <a:lnTo>
                    <a:pt x="2432" y="2885"/>
                  </a:lnTo>
                  <a:lnTo>
                    <a:pt x="2406" y="2887"/>
                  </a:lnTo>
                  <a:lnTo>
                    <a:pt x="2380" y="2886"/>
                  </a:lnTo>
                  <a:lnTo>
                    <a:pt x="1710" y="2805"/>
                  </a:lnTo>
                  <a:lnTo>
                    <a:pt x="1542" y="3217"/>
                  </a:lnTo>
                  <a:lnTo>
                    <a:pt x="2074" y="3632"/>
                  </a:lnTo>
                  <a:lnTo>
                    <a:pt x="2094" y="3650"/>
                  </a:lnTo>
                  <a:lnTo>
                    <a:pt x="2110" y="3669"/>
                  </a:lnTo>
                  <a:lnTo>
                    <a:pt x="2125" y="3691"/>
                  </a:lnTo>
                  <a:lnTo>
                    <a:pt x="2136" y="3714"/>
                  </a:lnTo>
                  <a:lnTo>
                    <a:pt x="2144" y="3739"/>
                  </a:lnTo>
                  <a:lnTo>
                    <a:pt x="2149" y="3764"/>
                  </a:lnTo>
                  <a:lnTo>
                    <a:pt x="2151" y="3790"/>
                  </a:lnTo>
                  <a:lnTo>
                    <a:pt x="2149" y="3816"/>
                  </a:lnTo>
                  <a:lnTo>
                    <a:pt x="2144" y="3841"/>
                  </a:lnTo>
                  <a:lnTo>
                    <a:pt x="2136" y="3866"/>
                  </a:lnTo>
                  <a:lnTo>
                    <a:pt x="2125" y="3889"/>
                  </a:lnTo>
                  <a:lnTo>
                    <a:pt x="2111" y="3911"/>
                  </a:lnTo>
                  <a:lnTo>
                    <a:pt x="2094" y="3930"/>
                  </a:lnTo>
                  <a:lnTo>
                    <a:pt x="2074" y="3947"/>
                  </a:lnTo>
                  <a:lnTo>
                    <a:pt x="1542" y="4364"/>
                  </a:lnTo>
                  <a:lnTo>
                    <a:pt x="1710" y="4776"/>
                  </a:lnTo>
                  <a:lnTo>
                    <a:pt x="2380" y="4695"/>
                  </a:lnTo>
                  <a:lnTo>
                    <a:pt x="2406" y="4694"/>
                  </a:lnTo>
                  <a:lnTo>
                    <a:pt x="2432" y="4696"/>
                  </a:lnTo>
                  <a:lnTo>
                    <a:pt x="2457" y="4701"/>
                  </a:lnTo>
                  <a:lnTo>
                    <a:pt x="2481" y="4710"/>
                  </a:lnTo>
                  <a:lnTo>
                    <a:pt x="2505" y="4721"/>
                  </a:lnTo>
                  <a:lnTo>
                    <a:pt x="2526" y="4736"/>
                  </a:lnTo>
                  <a:lnTo>
                    <a:pt x="2545" y="4753"/>
                  </a:lnTo>
                  <a:lnTo>
                    <a:pt x="2562" y="4772"/>
                  </a:lnTo>
                  <a:lnTo>
                    <a:pt x="2577" y="4793"/>
                  </a:lnTo>
                  <a:lnTo>
                    <a:pt x="2588" y="4817"/>
                  </a:lnTo>
                  <a:lnTo>
                    <a:pt x="2597" y="4841"/>
                  </a:lnTo>
                  <a:lnTo>
                    <a:pt x="2602" y="4866"/>
                  </a:lnTo>
                  <a:lnTo>
                    <a:pt x="2604" y="4892"/>
                  </a:lnTo>
                  <a:lnTo>
                    <a:pt x="2603" y="4918"/>
                  </a:lnTo>
                  <a:lnTo>
                    <a:pt x="2522" y="5588"/>
                  </a:lnTo>
                  <a:lnTo>
                    <a:pt x="2934" y="5756"/>
                  </a:lnTo>
                  <a:lnTo>
                    <a:pt x="3349" y="5224"/>
                  </a:lnTo>
                  <a:lnTo>
                    <a:pt x="3367" y="5204"/>
                  </a:lnTo>
                  <a:lnTo>
                    <a:pt x="3386" y="5188"/>
                  </a:lnTo>
                  <a:lnTo>
                    <a:pt x="3408" y="5173"/>
                  </a:lnTo>
                  <a:lnTo>
                    <a:pt x="3431" y="5162"/>
                  </a:lnTo>
                  <a:lnTo>
                    <a:pt x="3456" y="5154"/>
                  </a:lnTo>
                  <a:lnTo>
                    <a:pt x="3481" y="5149"/>
                  </a:lnTo>
                  <a:lnTo>
                    <a:pt x="3507" y="5147"/>
                  </a:lnTo>
                  <a:lnTo>
                    <a:pt x="3533" y="5149"/>
                  </a:lnTo>
                  <a:lnTo>
                    <a:pt x="3558" y="5154"/>
                  </a:lnTo>
                  <a:lnTo>
                    <a:pt x="3583" y="5162"/>
                  </a:lnTo>
                  <a:lnTo>
                    <a:pt x="3606" y="5173"/>
                  </a:lnTo>
                  <a:lnTo>
                    <a:pt x="3628" y="5187"/>
                  </a:lnTo>
                  <a:lnTo>
                    <a:pt x="3647" y="5204"/>
                  </a:lnTo>
                  <a:lnTo>
                    <a:pt x="3664" y="5224"/>
                  </a:lnTo>
                  <a:lnTo>
                    <a:pt x="4081" y="5756"/>
                  </a:lnTo>
                  <a:lnTo>
                    <a:pt x="4493" y="5588"/>
                  </a:lnTo>
                  <a:lnTo>
                    <a:pt x="4412" y="4918"/>
                  </a:lnTo>
                  <a:lnTo>
                    <a:pt x="4411" y="4892"/>
                  </a:lnTo>
                  <a:lnTo>
                    <a:pt x="4413" y="4866"/>
                  </a:lnTo>
                  <a:lnTo>
                    <a:pt x="4418" y="4841"/>
                  </a:lnTo>
                  <a:lnTo>
                    <a:pt x="4427" y="4817"/>
                  </a:lnTo>
                  <a:lnTo>
                    <a:pt x="4438" y="4793"/>
                  </a:lnTo>
                  <a:lnTo>
                    <a:pt x="4453" y="4772"/>
                  </a:lnTo>
                  <a:lnTo>
                    <a:pt x="4470" y="4753"/>
                  </a:lnTo>
                  <a:lnTo>
                    <a:pt x="4489" y="4736"/>
                  </a:lnTo>
                  <a:lnTo>
                    <a:pt x="4510" y="4721"/>
                  </a:lnTo>
                  <a:lnTo>
                    <a:pt x="4534" y="4710"/>
                  </a:lnTo>
                  <a:lnTo>
                    <a:pt x="4558" y="4701"/>
                  </a:lnTo>
                  <a:lnTo>
                    <a:pt x="4583" y="4696"/>
                  </a:lnTo>
                  <a:lnTo>
                    <a:pt x="4609" y="4694"/>
                  </a:lnTo>
                  <a:lnTo>
                    <a:pt x="4635" y="4695"/>
                  </a:lnTo>
                  <a:lnTo>
                    <a:pt x="5305" y="4776"/>
                  </a:lnTo>
                  <a:lnTo>
                    <a:pt x="5473" y="4364"/>
                  </a:lnTo>
                  <a:lnTo>
                    <a:pt x="4941" y="3947"/>
                  </a:lnTo>
                  <a:lnTo>
                    <a:pt x="4921" y="3930"/>
                  </a:lnTo>
                  <a:lnTo>
                    <a:pt x="4904" y="3911"/>
                  </a:lnTo>
                  <a:lnTo>
                    <a:pt x="4890" y="3889"/>
                  </a:lnTo>
                  <a:lnTo>
                    <a:pt x="4879" y="3866"/>
                  </a:lnTo>
                  <a:lnTo>
                    <a:pt x="4871" y="3841"/>
                  </a:lnTo>
                  <a:lnTo>
                    <a:pt x="4866" y="3816"/>
                  </a:lnTo>
                  <a:lnTo>
                    <a:pt x="4864" y="3790"/>
                  </a:lnTo>
                  <a:lnTo>
                    <a:pt x="4866" y="3764"/>
                  </a:lnTo>
                  <a:lnTo>
                    <a:pt x="4871" y="3739"/>
                  </a:lnTo>
                  <a:lnTo>
                    <a:pt x="4879" y="3714"/>
                  </a:lnTo>
                  <a:lnTo>
                    <a:pt x="4890" y="3691"/>
                  </a:lnTo>
                  <a:close/>
                  <a:moveTo>
                    <a:pt x="4389" y="3754"/>
                  </a:moveTo>
                  <a:lnTo>
                    <a:pt x="4389" y="3760"/>
                  </a:lnTo>
                  <a:lnTo>
                    <a:pt x="4390" y="3787"/>
                  </a:lnTo>
                  <a:lnTo>
                    <a:pt x="4390" y="3793"/>
                  </a:lnTo>
                  <a:lnTo>
                    <a:pt x="4389" y="3820"/>
                  </a:lnTo>
                  <a:lnTo>
                    <a:pt x="4389" y="3826"/>
                  </a:lnTo>
                  <a:lnTo>
                    <a:pt x="4388" y="3853"/>
                  </a:lnTo>
                  <a:lnTo>
                    <a:pt x="4387" y="3860"/>
                  </a:lnTo>
                  <a:lnTo>
                    <a:pt x="4385" y="3886"/>
                  </a:lnTo>
                  <a:lnTo>
                    <a:pt x="4384" y="3892"/>
                  </a:lnTo>
                  <a:lnTo>
                    <a:pt x="4380" y="3919"/>
                  </a:lnTo>
                  <a:lnTo>
                    <a:pt x="4380" y="3925"/>
                  </a:lnTo>
                  <a:lnTo>
                    <a:pt x="4375" y="3951"/>
                  </a:lnTo>
                  <a:lnTo>
                    <a:pt x="4374" y="3957"/>
                  </a:lnTo>
                  <a:lnTo>
                    <a:pt x="4368" y="3983"/>
                  </a:lnTo>
                  <a:lnTo>
                    <a:pt x="4367" y="3990"/>
                  </a:lnTo>
                  <a:lnTo>
                    <a:pt x="4361" y="4015"/>
                  </a:lnTo>
                  <a:lnTo>
                    <a:pt x="4359" y="4022"/>
                  </a:lnTo>
                  <a:lnTo>
                    <a:pt x="4352" y="4047"/>
                  </a:lnTo>
                  <a:lnTo>
                    <a:pt x="4350" y="4053"/>
                  </a:lnTo>
                  <a:lnTo>
                    <a:pt x="4341" y="4078"/>
                  </a:lnTo>
                  <a:lnTo>
                    <a:pt x="4339" y="4084"/>
                  </a:lnTo>
                  <a:lnTo>
                    <a:pt x="4330" y="4109"/>
                  </a:lnTo>
                  <a:lnTo>
                    <a:pt x="4328" y="4115"/>
                  </a:lnTo>
                  <a:lnTo>
                    <a:pt x="4318" y="4140"/>
                  </a:lnTo>
                  <a:lnTo>
                    <a:pt x="4315" y="4146"/>
                  </a:lnTo>
                  <a:lnTo>
                    <a:pt x="4304" y="4170"/>
                  </a:lnTo>
                  <a:lnTo>
                    <a:pt x="4301" y="4176"/>
                  </a:lnTo>
                  <a:lnTo>
                    <a:pt x="4289" y="4199"/>
                  </a:lnTo>
                  <a:lnTo>
                    <a:pt x="4286" y="4205"/>
                  </a:lnTo>
                  <a:lnTo>
                    <a:pt x="4273" y="4228"/>
                  </a:lnTo>
                  <a:lnTo>
                    <a:pt x="4270" y="4234"/>
                  </a:lnTo>
                  <a:lnTo>
                    <a:pt x="4256" y="4257"/>
                  </a:lnTo>
                  <a:lnTo>
                    <a:pt x="4253" y="4262"/>
                  </a:lnTo>
                  <a:lnTo>
                    <a:pt x="4238" y="4285"/>
                  </a:lnTo>
                  <a:lnTo>
                    <a:pt x="4235" y="4290"/>
                  </a:lnTo>
                  <a:lnTo>
                    <a:pt x="4219" y="4312"/>
                  </a:lnTo>
                  <a:lnTo>
                    <a:pt x="4215" y="4317"/>
                  </a:lnTo>
                  <a:lnTo>
                    <a:pt x="4199" y="4338"/>
                  </a:lnTo>
                  <a:lnTo>
                    <a:pt x="4195" y="4343"/>
                  </a:lnTo>
                  <a:lnTo>
                    <a:pt x="4178" y="4364"/>
                  </a:lnTo>
                  <a:lnTo>
                    <a:pt x="4174" y="4369"/>
                  </a:lnTo>
                  <a:lnTo>
                    <a:pt x="4157" y="4388"/>
                  </a:lnTo>
                  <a:lnTo>
                    <a:pt x="4152" y="4393"/>
                  </a:lnTo>
                  <a:lnTo>
                    <a:pt x="4134" y="4412"/>
                  </a:lnTo>
                  <a:lnTo>
                    <a:pt x="4129" y="4417"/>
                  </a:lnTo>
                  <a:lnTo>
                    <a:pt x="4110" y="4435"/>
                  </a:lnTo>
                  <a:lnTo>
                    <a:pt x="4105" y="4440"/>
                  </a:lnTo>
                  <a:lnTo>
                    <a:pt x="4086" y="4457"/>
                  </a:lnTo>
                  <a:lnTo>
                    <a:pt x="4081" y="4461"/>
                  </a:lnTo>
                  <a:lnTo>
                    <a:pt x="4060" y="4478"/>
                  </a:lnTo>
                  <a:lnTo>
                    <a:pt x="4055" y="4482"/>
                  </a:lnTo>
                  <a:lnTo>
                    <a:pt x="4034" y="4498"/>
                  </a:lnTo>
                  <a:lnTo>
                    <a:pt x="4029" y="4502"/>
                  </a:lnTo>
                  <a:lnTo>
                    <a:pt x="4007" y="4518"/>
                  </a:lnTo>
                  <a:lnTo>
                    <a:pt x="4002" y="4521"/>
                  </a:lnTo>
                  <a:lnTo>
                    <a:pt x="3979" y="4536"/>
                  </a:lnTo>
                  <a:lnTo>
                    <a:pt x="3974" y="4539"/>
                  </a:lnTo>
                  <a:lnTo>
                    <a:pt x="3951" y="4553"/>
                  </a:lnTo>
                  <a:lnTo>
                    <a:pt x="3945" y="4556"/>
                  </a:lnTo>
                  <a:lnTo>
                    <a:pt x="3922" y="4569"/>
                  </a:lnTo>
                  <a:lnTo>
                    <a:pt x="3916" y="4572"/>
                  </a:lnTo>
                  <a:lnTo>
                    <a:pt x="3893" y="4584"/>
                  </a:lnTo>
                  <a:lnTo>
                    <a:pt x="3887" y="4587"/>
                  </a:lnTo>
                  <a:lnTo>
                    <a:pt x="3863" y="4598"/>
                  </a:lnTo>
                  <a:lnTo>
                    <a:pt x="3857" y="4601"/>
                  </a:lnTo>
                  <a:lnTo>
                    <a:pt x="3832" y="4611"/>
                  </a:lnTo>
                  <a:lnTo>
                    <a:pt x="3826" y="4613"/>
                  </a:lnTo>
                  <a:lnTo>
                    <a:pt x="3801" y="4622"/>
                  </a:lnTo>
                  <a:lnTo>
                    <a:pt x="3795" y="4624"/>
                  </a:lnTo>
                  <a:lnTo>
                    <a:pt x="3770" y="4633"/>
                  </a:lnTo>
                  <a:lnTo>
                    <a:pt x="3764" y="4635"/>
                  </a:lnTo>
                  <a:lnTo>
                    <a:pt x="3739" y="4642"/>
                  </a:lnTo>
                  <a:lnTo>
                    <a:pt x="3732" y="4644"/>
                  </a:lnTo>
                  <a:lnTo>
                    <a:pt x="3707" y="4650"/>
                  </a:lnTo>
                  <a:lnTo>
                    <a:pt x="3700" y="4651"/>
                  </a:lnTo>
                  <a:lnTo>
                    <a:pt x="3674" y="4657"/>
                  </a:lnTo>
                  <a:lnTo>
                    <a:pt x="3668" y="4658"/>
                  </a:lnTo>
                  <a:lnTo>
                    <a:pt x="3642" y="4663"/>
                  </a:lnTo>
                  <a:lnTo>
                    <a:pt x="3636" y="4663"/>
                  </a:lnTo>
                  <a:lnTo>
                    <a:pt x="3609" y="4667"/>
                  </a:lnTo>
                  <a:lnTo>
                    <a:pt x="3603" y="4668"/>
                  </a:lnTo>
                  <a:lnTo>
                    <a:pt x="3577" y="4670"/>
                  </a:lnTo>
                  <a:lnTo>
                    <a:pt x="3570" y="4671"/>
                  </a:lnTo>
                  <a:lnTo>
                    <a:pt x="3543" y="4672"/>
                  </a:lnTo>
                  <a:lnTo>
                    <a:pt x="3537" y="4672"/>
                  </a:lnTo>
                  <a:lnTo>
                    <a:pt x="3510" y="4673"/>
                  </a:lnTo>
                  <a:lnTo>
                    <a:pt x="3504" y="4673"/>
                  </a:lnTo>
                  <a:lnTo>
                    <a:pt x="3477" y="4672"/>
                  </a:lnTo>
                  <a:lnTo>
                    <a:pt x="3471" y="4672"/>
                  </a:lnTo>
                  <a:lnTo>
                    <a:pt x="3444" y="4671"/>
                  </a:lnTo>
                  <a:lnTo>
                    <a:pt x="3437" y="4670"/>
                  </a:lnTo>
                  <a:lnTo>
                    <a:pt x="3411" y="4668"/>
                  </a:lnTo>
                  <a:lnTo>
                    <a:pt x="3405" y="4667"/>
                  </a:lnTo>
                  <a:lnTo>
                    <a:pt x="3378" y="4663"/>
                  </a:lnTo>
                  <a:lnTo>
                    <a:pt x="3372" y="4662"/>
                  </a:lnTo>
                  <a:lnTo>
                    <a:pt x="3346" y="4658"/>
                  </a:lnTo>
                  <a:lnTo>
                    <a:pt x="3340" y="4657"/>
                  </a:lnTo>
                  <a:lnTo>
                    <a:pt x="3314" y="4651"/>
                  </a:lnTo>
                  <a:lnTo>
                    <a:pt x="3307" y="4650"/>
                  </a:lnTo>
                  <a:lnTo>
                    <a:pt x="3282" y="4644"/>
                  </a:lnTo>
                  <a:lnTo>
                    <a:pt x="3275" y="4642"/>
                  </a:lnTo>
                  <a:lnTo>
                    <a:pt x="3250" y="4635"/>
                  </a:lnTo>
                  <a:lnTo>
                    <a:pt x="3244" y="4633"/>
                  </a:lnTo>
                  <a:lnTo>
                    <a:pt x="3219" y="4624"/>
                  </a:lnTo>
                  <a:lnTo>
                    <a:pt x="3213" y="4622"/>
                  </a:lnTo>
                  <a:lnTo>
                    <a:pt x="3188" y="4613"/>
                  </a:lnTo>
                  <a:lnTo>
                    <a:pt x="3182" y="4611"/>
                  </a:lnTo>
                  <a:lnTo>
                    <a:pt x="3158" y="4600"/>
                  </a:lnTo>
                  <a:lnTo>
                    <a:pt x="3152" y="4598"/>
                  </a:lnTo>
                  <a:lnTo>
                    <a:pt x="3128" y="4587"/>
                  </a:lnTo>
                  <a:lnTo>
                    <a:pt x="3122" y="4584"/>
                  </a:lnTo>
                  <a:lnTo>
                    <a:pt x="3098" y="4572"/>
                  </a:lnTo>
                  <a:lnTo>
                    <a:pt x="3092" y="4569"/>
                  </a:lnTo>
                  <a:lnTo>
                    <a:pt x="3069" y="4556"/>
                  </a:lnTo>
                  <a:lnTo>
                    <a:pt x="3064" y="4553"/>
                  </a:lnTo>
                  <a:lnTo>
                    <a:pt x="3041" y="4539"/>
                  </a:lnTo>
                  <a:lnTo>
                    <a:pt x="3036" y="4536"/>
                  </a:lnTo>
                  <a:lnTo>
                    <a:pt x="3013" y="4521"/>
                  </a:lnTo>
                  <a:lnTo>
                    <a:pt x="3008" y="4518"/>
                  </a:lnTo>
                  <a:lnTo>
                    <a:pt x="2986" y="4502"/>
                  </a:lnTo>
                  <a:lnTo>
                    <a:pt x="2981" y="4498"/>
                  </a:lnTo>
                  <a:lnTo>
                    <a:pt x="2960" y="4482"/>
                  </a:lnTo>
                  <a:lnTo>
                    <a:pt x="2955" y="4478"/>
                  </a:lnTo>
                  <a:lnTo>
                    <a:pt x="2934" y="4461"/>
                  </a:lnTo>
                  <a:lnTo>
                    <a:pt x="2929" y="4457"/>
                  </a:lnTo>
                  <a:lnTo>
                    <a:pt x="2910" y="4440"/>
                  </a:lnTo>
                  <a:lnTo>
                    <a:pt x="2905" y="4435"/>
                  </a:lnTo>
                  <a:lnTo>
                    <a:pt x="2886" y="4417"/>
                  </a:lnTo>
                  <a:lnTo>
                    <a:pt x="2881" y="4412"/>
                  </a:lnTo>
                  <a:lnTo>
                    <a:pt x="2863" y="4393"/>
                  </a:lnTo>
                  <a:lnTo>
                    <a:pt x="2858" y="4388"/>
                  </a:lnTo>
                  <a:lnTo>
                    <a:pt x="2841" y="4369"/>
                  </a:lnTo>
                  <a:lnTo>
                    <a:pt x="2837" y="4364"/>
                  </a:lnTo>
                  <a:lnTo>
                    <a:pt x="2820" y="4343"/>
                  </a:lnTo>
                  <a:lnTo>
                    <a:pt x="2816" y="4338"/>
                  </a:lnTo>
                  <a:lnTo>
                    <a:pt x="2800" y="4317"/>
                  </a:lnTo>
                  <a:lnTo>
                    <a:pt x="2796" y="4312"/>
                  </a:lnTo>
                  <a:lnTo>
                    <a:pt x="2780" y="4290"/>
                  </a:lnTo>
                  <a:lnTo>
                    <a:pt x="2777" y="4285"/>
                  </a:lnTo>
                  <a:lnTo>
                    <a:pt x="2762" y="4262"/>
                  </a:lnTo>
                  <a:lnTo>
                    <a:pt x="2759" y="4257"/>
                  </a:lnTo>
                  <a:lnTo>
                    <a:pt x="2745" y="4234"/>
                  </a:lnTo>
                  <a:lnTo>
                    <a:pt x="2742" y="4228"/>
                  </a:lnTo>
                  <a:lnTo>
                    <a:pt x="2729" y="4205"/>
                  </a:lnTo>
                  <a:lnTo>
                    <a:pt x="2726" y="4199"/>
                  </a:lnTo>
                  <a:lnTo>
                    <a:pt x="2714" y="4176"/>
                  </a:lnTo>
                  <a:lnTo>
                    <a:pt x="2711" y="4170"/>
                  </a:lnTo>
                  <a:lnTo>
                    <a:pt x="2700" y="4146"/>
                  </a:lnTo>
                  <a:lnTo>
                    <a:pt x="2697" y="4140"/>
                  </a:lnTo>
                  <a:lnTo>
                    <a:pt x="2687" y="4115"/>
                  </a:lnTo>
                  <a:lnTo>
                    <a:pt x="2685" y="4109"/>
                  </a:lnTo>
                  <a:lnTo>
                    <a:pt x="2676" y="4084"/>
                  </a:lnTo>
                  <a:lnTo>
                    <a:pt x="2674" y="4078"/>
                  </a:lnTo>
                  <a:lnTo>
                    <a:pt x="2665" y="4053"/>
                  </a:lnTo>
                  <a:lnTo>
                    <a:pt x="2663" y="4047"/>
                  </a:lnTo>
                  <a:lnTo>
                    <a:pt x="2656" y="4022"/>
                  </a:lnTo>
                  <a:lnTo>
                    <a:pt x="2654" y="4015"/>
                  </a:lnTo>
                  <a:lnTo>
                    <a:pt x="2648" y="3990"/>
                  </a:lnTo>
                  <a:lnTo>
                    <a:pt x="2647" y="3983"/>
                  </a:lnTo>
                  <a:lnTo>
                    <a:pt x="2641" y="3957"/>
                  </a:lnTo>
                  <a:lnTo>
                    <a:pt x="2640" y="3951"/>
                  </a:lnTo>
                  <a:lnTo>
                    <a:pt x="2635" y="3925"/>
                  </a:lnTo>
                  <a:lnTo>
                    <a:pt x="2635" y="3919"/>
                  </a:lnTo>
                  <a:lnTo>
                    <a:pt x="2631" y="3892"/>
                  </a:lnTo>
                  <a:lnTo>
                    <a:pt x="2630" y="3886"/>
                  </a:lnTo>
                  <a:lnTo>
                    <a:pt x="2628" y="3860"/>
                  </a:lnTo>
                  <a:lnTo>
                    <a:pt x="2627" y="3853"/>
                  </a:lnTo>
                  <a:lnTo>
                    <a:pt x="2626" y="3826"/>
                  </a:lnTo>
                  <a:lnTo>
                    <a:pt x="2626" y="3820"/>
                  </a:lnTo>
                  <a:lnTo>
                    <a:pt x="2625" y="3793"/>
                  </a:lnTo>
                  <a:lnTo>
                    <a:pt x="2625" y="3787"/>
                  </a:lnTo>
                  <a:lnTo>
                    <a:pt x="2626" y="3760"/>
                  </a:lnTo>
                  <a:lnTo>
                    <a:pt x="2626" y="3754"/>
                  </a:lnTo>
                  <a:lnTo>
                    <a:pt x="2627" y="3727"/>
                  </a:lnTo>
                  <a:lnTo>
                    <a:pt x="2628" y="3720"/>
                  </a:lnTo>
                  <a:lnTo>
                    <a:pt x="2630" y="3694"/>
                  </a:lnTo>
                  <a:lnTo>
                    <a:pt x="2631" y="3688"/>
                  </a:lnTo>
                  <a:lnTo>
                    <a:pt x="2635" y="3661"/>
                  </a:lnTo>
                  <a:lnTo>
                    <a:pt x="2636" y="3655"/>
                  </a:lnTo>
                  <a:lnTo>
                    <a:pt x="2640" y="3629"/>
                  </a:lnTo>
                  <a:lnTo>
                    <a:pt x="2641" y="3623"/>
                  </a:lnTo>
                  <a:lnTo>
                    <a:pt x="2647" y="3597"/>
                  </a:lnTo>
                  <a:lnTo>
                    <a:pt x="2648" y="3590"/>
                  </a:lnTo>
                  <a:lnTo>
                    <a:pt x="2654" y="3565"/>
                  </a:lnTo>
                  <a:lnTo>
                    <a:pt x="2656" y="3558"/>
                  </a:lnTo>
                  <a:lnTo>
                    <a:pt x="2663" y="3533"/>
                  </a:lnTo>
                  <a:lnTo>
                    <a:pt x="2665" y="3527"/>
                  </a:lnTo>
                  <a:lnTo>
                    <a:pt x="2674" y="3502"/>
                  </a:lnTo>
                  <a:lnTo>
                    <a:pt x="2676" y="3496"/>
                  </a:lnTo>
                  <a:lnTo>
                    <a:pt x="2685" y="3471"/>
                  </a:lnTo>
                  <a:lnTo>
                    <a:pt x="2687" y="3465"/>
                  </a:lnTo>
                  <a:lnTo>
                    <a:pt x="2698" y="3441"/>
                  </a:lnTo>
                  <a:lnTo>
                    <a:pt x="2700" y="3435"/>
                  </a:lnTo>
                  <a:lnTo>
                    <a:pt x="2711" y="3411"/>
                  </a:lnTo>
                  <a:lnTo>
                    <a:pt x="2714" y="3405"/>
                  </a:lnTo>
                  <a:lnTo>
                    <a:pt x="2726" y="3381"/>
                  </a:lnTo>
                  <a:lnTo>
                    <a:pt x="2729" y="3375"/>
                  </a:lnTo>
                  <a:lnTo>
                    <a:pt x="2742" y="3352"/>
                  </a:lnTo>
                  <a:lnTo>
                    <a:pt x="2745" y="3347"/>
                  </a:lnTo>
                  <a:lnTo>
                    <a:pt x="2759" y="3324"/>
                  </a:lnTo>
                  <a:lnTo>
                    <a:pt x="2762" y="3319"/>
                  </a:lnTo>
                  <a:lnTo>
                    <a:pt x="2777" y="3296"/>
                  </a:lnTo>
                  <a:lnTo>
                    <a:pt x="2780" y="3291"/>
                  </a:lnTo>
                  <a:lnTo>
                    <a:pt x="2796" y="3269"/>
                  </a:lnTo>
                  <a:lnTo>
                    <a:pt x="2800" y="3264"/>
                  </a:lnTo>
                  <a:lnTo>
                    <a:pt x="2816" y="3243"/>
                  </a:lnTo>
                  <a:lnTo>
                    <a:pt x="2820" y="3238"/>
                  </a:lnTo>
                  <a:lnTo>
                    <a:pt x="2837" y="3217"/>
                  </a:lnTo>
                  <a:lnTo>
                    <a:pt x="2841" y="3212"/>
                  </a:lnTo>
                  <a:lnTo>
                    <a:pt x="2858" y="3193"/>
                  </a:lnTo>
                  <a:lnTo>
                    <a:pt x="2863" y="3188"/>
                  </a:lnTo>
                  <a:lnTo>
                    <a:pt x="2881" y="3169"/>
                  </a:lnTo>
                  <a:lnTo>
                    <a:pt x="2886" y="3164"/>
                  </a:lnTo>
                  <a:lnTo>
                    <a:pt x="2905" y="3146"/>
                  </a:lnTo>
                  <a:lnTo>
                    <a:pt x="2910" y="3141"/>
                  </a:lnTo>
                  <a:lnTo>
                    <a:pt x="2929" y="3124"/>
                  </a:lnTo>
                  <a:lnTo>
                    <a:pt x="2934" y="3120"/>
                  </a:lnTo>
                  <a:lnTo>
                    <a:pt x="2955" y="3103"/>
                  </a:lnTo>
                  <a:lnTo>
                    <a:pt x="2960" y="3099"/>
                  </a:lnTo>
                  <a:lnTo>
                    <a:pt x="2981" y="3083"/>
                  </a:lnTo>
                  <a:lnTo>
                    <a:pt x="2986" y="3079"/>
                  </a:lnTo>
                  <a:lnTo>
                    <a:pt x="3008" y="3063"/>
                  </a:lnTo>
                  <a:lnTo>
                    <a:pt x="3013" y="3060"/>
                  </a:lnTo>
                  <a:lnTo>
                    <a:pt x="3036" y="3045"/>
                  </a:lnTo>
                  <a:lnTo>
                    <a:pt x="3041" y="3042"/>
                  </a:lnTo>
                  <a:lnTo>
                    <a:pt x="3064" y="3028"/>
                  </a:lnTo>
                  <a:lnTo>
                    <a:pt x="3068" y="3025"/>
                  </a:lnTo>
                  <a:lnTo>
                    <a:pt x="3091" y="3012"/>
                  </a:lnTo>
                  <a:lnTo>
                    <a:pt x="3097" y="3009"/>
                  </a:lnTo>
                  <a:lnTo>
                    <a:pt x="3121" y="2997"/>
                  </a:lnTo>
                  <a:lnTo>
                    <a:pt x="3127" y="2994"/>
                  </a:lnTo>
                  <a:lnTo>
                    <a:pt x="3151" y="2983"/>
                  </a:lnTo>
                  <a:lnTo>
                    <a:pt x="3157" y="2980"/>
                  </a:lnTo>
                  <a:lnTo>
                    <a:pt x="3182" y="2970"/>
                  </a:lnTo>
                  <a:lnTo>
                    <a:pt x="3188" y="2968"/>
                  </a:lnTo>
                  <a:lnTo>
                    <a:pt x="3213" y="2958"/>
                  </a:lnTo>
                  <a:lnTo>
                    <a:pt x="3219" y="2956"/>
                  </a:lnTo>
                  <a:lnTo>
                    <a:pt x="3244" y="2948"/>
                  </a:lnTo>
                  <a:lnTo>
                    <a:pt x="3250" y="2946"/>
                  </a:lnTo>
                  <a:lnTo>
                    <a:pt x="3276" y="2939"/>
                  </a:lnTo>
                  <a:lnTo>
                    <a:pt x="3282" y="2937"/>
                  </a:lnTo>
                  <a:lnTo>
                    <a:pt x="3308" y="2931"/>
                  </a:lnTo>
                  <a:lnTo>
                    <a:pt x="3314" y="2929"/>
                  </a:lnTo>
                  <a:lnTo>
                    <a:pt x="3340" y="2924"/>
                  </a:lnTo>
                  <a:lnTo>
                    <a:pt x="3346" y="2923"/>
                  </a:lnTo>
                  <a:lnTo>
                    <a:pt x="3372" y="2918"/>
                  </a:lnTo>
                  <a:lnTo>
                    <a:pt x="3379" y="2917"/>
                  </a:lnTo>
                  <a:lnTo>
                    <a:pt x="3405" y="2914"/>
                  </a:lnTo>
                  <a:lnTo>
                    <a:pt x="3412" y="2913"/>
                  </a:lnTo>
                  <a:lnTo>
                    <a:pt x="3438" y="2911"/>
                  </a:lnTo>
                  <a:lnTo>
                    <a:pt x="3444" y="2910"/>
                  </a:lnTo>
                  <a:lnTo>
                    <a:pt x="3471" y="2909"/>
                  </a:lnTo>
                  <a:lnTo>
                    <a:pt x="3477" y="2909"/>
                  </a:lnTo>
                  <a:lnTo>
                    <a:pt x="3504" y="2908"/>
                  </a:lnTo>
                  <a:lnTo>
                    <a:pt x="3510" y="2908"/>
                  </a:lnTo>
                  <a:lnTo>
                    <a:pt x="3537" y="2909"/>
                  </a:lnTo>
                  <a:lnTo>
                    <a:pt x="3543" y="2909"/>
                  </a:lnTo>
                  <a:lnTo>
                    <a:pt x="3570" y="2910"/>
                  </a:lnTo>
                  <a:lnTo>
                    <a:pt x="3576" y="2911"/>
                  </a:lnTo>
                  <a:lnTo>
                    <a:pt x="3602" y="2913"/>
                  </a:lnTo>
                  <a:lnTo>
                    <a:pt x="3609" y="2914"/>
                  </a:lnTo>
                  <a:lnTo>
                    <a:pt x="3635" y="2917"/>
                  </a:lnTo>
                  <a:lnTo>
                    <a:pt x="3642" y="2918"/>
                  </a:lnTo>
                  <a:lnTo>
                    <a:pt x="3668" y="2923"/>
                  </a:lnTo>
                  <a:lnTo>
                    <a:pt x="3674" y="2924"/>
                  </a:lnTo>
                  <a:lnTo>
                    <a:pt x="3700" y="2929"/>
                  </a:lnTo>
                  <a:lnTo>
                    <a:pt x="3706" y="2931"/>
                  </a:lnTo>
                  <a:lnTo>
                    <a:pt x="3732" y="2937"/>
                  </a:lnTo>
                  <a:lnTo>
                    <a:pt x="3738" y="2939"/>
                  </a:lnTo>
                  <a:lnTo>
                    <a:pt x="3764" y="2946"/>
                  </a:lnTo>
                  <a:lnTo>
                    <a:pt x="3770" y="2948"/>
                  </a:lnTo>
                  <a:lnTo>
                    <a:pt x="3795" y="2956"/>
                  </a:lnTo>
                  <a:lnTo>
                    <a:pt x="3801" y="2958"/>
                  </a:lnTo>
                  <a:lnTo>
                    <a:pt x="3826" y="2968"/>
                  </a:lnTo>
                  <a:lnTo>
                    <a:pt x="3832" y="2970"/>
                  </a:lnTo>
                  <a:lnTo>
                    <a:pt x="3857" y="2980"/>
                  </a:lnTo>
                  <a:lnTo>
                    <a:pt x="3863" y="2983"/>
                  </a:lnTo>
                  <a:lnTo>
                    <a:pt x="3887" y="2994"/>
                  </a:lnTo>
                  <a:lnTo>
                    <a:pt x="3893" y="2997"/>
                  </a:lnTo>
                  <a:lnTo>
                    <a:pt x="3917" y="3009"/>
                  </a:lnTo>
                  <a:lnTo>
                    <a:pt x="3923" y="3012"/>
                  </a:lnTo>
                  <a:lnTo>
                    <a:pt x="3946" y="3025"/>
                  </a:lnTo>
                  <a:lnTo>
                    <a:pt x="3951" y="3028"/>
                  </a:lnTo>
                  <a:lnTo>
                    <a:pt x="3974" y="3042"/>
                  </a:lnTo>
                  <a:lnTo>
                    <a:pt x="3979" y="3045"/>
                  </a:lnTo>
                  <a:lnTo>
                    <a:pt x="4002" y="3060"/>
                  </a:lnTo>
                  <a:lnTo>
                    <a:pt x="4007" y="3063"/>
                  </a:lnTo>
                  <a:lnTo>
                    <a:pt x="4029" y="3079"/>
                  </a:lnTo>
                  <a:lnTo>
                    <a:pt x="4034" y="3083"/>
                  </a:lnTo>
                  <a:lnTo>
                    <a:pt x="4055" y="3099"/>
                  </a:lnTo>
                  <a:lnTo>
                    <a:pt x="4060" y="3103"/>
                  </a:lnTo>
                  <a:lnTo>
                    <a:pt x="4081" y="3120"/>
                  </a:lnTo>
                  <a:lnTo>
                    <a:pt x="4086" y="3124"/>
                  </a:lnTo>
                  <a:lnTo>
                    <a:pt x="4105" y="3141"/>
                  </a:lnTo>
                  <a:lnTo>
                    <a:pt x="4110" y="3146"/>
                  </a:lnTo>
                  <a:lnTo>
                    <a:pt x="4129" y="3164"/>
                  </a:lnTo>
                  <a:lnTo>
                    <a:pt x="4134" y="3169"/>
                  </a:lnTo>
                  <a:lnTo>
                    <a:pt x="4152" y="3188"/>
                  </a:lnTo>
                  <a:lnTo>
                    <a:pt x="4157" y="3193"/>
                  </a:lnTo>
                  <a:lnTo>
                    <a:pt x="4174" y="3212"/>
                  </a:lnTo>
                  <a:lnTo>
                    <a:pt x="4178" y="3217"/>
                  </a:lnTo>
                  <a:lnTo>
                    <a:pt x="4195" y="3238"/>
                  </a:lnTo>
                  <a:lnTo>
                    <a:pt x="4199" y="3243"/>
                  </a:lnTo>
                  <a:lnTo>
                    <a:pt x="4215" y="3264"/>
                  </a:lnTo>
                  <a:lnTo>
                    <a:pt x="4219" y="3269"/>
                  </a:lnTo>
                  <a:lnTo>
                    <a:pt x="4235" y="3291"/>
                  </a:lnTo>
                  <a:lnTo>
                    <a:pt x="4238" y="3296"/>
                  </a:lnTo>
                  <a:lnTo>
                    <a:pt x="4253" y="3319"/>
                  </a:lnTo>
                  <a:lnTo>
                    <a:pt x="4256" y="3324"/>
                  </a:lnTo>
                  <a:lnTo>
                    <a:pt x="4270" y="3347"/>
                  </a:lnTo>
                  <a:lnTo>
                    <a:pt x="4273" y="3352"/>
                  </a:lnTo>
                  <a:lnTo>
                    <a:pt x="4286" y="3375"/>
                  </a:lnTo>
                  <a:lnTo>
                    <a:pt x="4289" y="3381"/>
                  </a:lnTo>
                  <a:lnTo>
                    <a:pt x="4301" y="3405"/>
                  </a:lnTo>
                  <a:lnTo>
                    <a:pt x="4304" y="3411"/>
                  </a:lnTo>
                  <a:lnTo>
                    <a:pt x="4315" y="3435"/>
                  </a:lnTo>
                  <a:lnTo>
                    <a:pt x="4317" y="3441"/>
                  </a:lnTo>
                  <a:lnTo>
                    <a:pt x="4328" y="3465"/>
                  </a:lnTo>
                  <a:lnTo>
                    <a:pt x="4330" y="3471"/>
                  </a:lnTo>
                  <a:lnTo>
                    <a:pt x="4339" y="3496"/>
                  </a:lnTo>
                  <a:lnTo>
                    <a:pt x="4341" y="3502"/>
                  </a:lnTo>
                  <a:lnTo>
                    <a:pt x="4350" y="3527"/>
                  </a:lnTo>
                  <a:lnTo>
                    <a:pt x="4352" y="3533"/>
                  </a:lnTo>
                  <a:lnTo>
                    <a:pt x="4359" y="3558"/>
                  </a:lnTo>
                  <a:lnTo>
                    <a:pt x="4361" y="3565"/>
                  </a:lnTo>
                  <a:lnTo>
                    <a:pt x="4367" y="3590"/>
                  </a:lnTo>
                  <a:lnTo>
                    <a:pt x="4368" y="3597"/>
                  </a:lnTo>
                  <a:lnTo>
                    <a:pt x="4374" y="3623"/>
                  </a:lnTo>
                  <a:lnTo>
                    <a:pt x="4375" y="3629"/>
                  </a:lnTo>
                  <a:lnTo>
                    <a:pt x="4379" y="3655"/>
                  </a:lnTo>
                  <a:lnTo>
                    <a:pt x="4380" y="3661"/>
                  </a:lnTo>
                  <a:lnTo>
                    <a:pt x="4384" y="3688"/>
                  </a:lnTo>
                  <a:lnTo>
                    <a:pt x="4385" y="3694"/>
                  </a:lnTo>
                  <a:lnTo>
                    <a:pt x="4387" y="3720"/>
                  </a:lnTo>
                  <a:lnTo>
                    <a:pt x="4388" y="3727"/>
                  </a:lnTo>
                  <a:lnTo>
                    <a:pt x="4389" y="3754"/>
                  </a:lnTo>
                  <a:close/>
                  <a:moveTo>
                    <a:pt x="4038" y="3830"/>
                  </a:moveTo>
                  <a:lnTo>
                    <a:pt x="4040" y="3810"/>
                  </a:lnTo>
                  <a:lnTo>
                    <a:pt x="4040" y="3790"/>
                  </a:lnTo>
                  <a:lnTo>
                    <a:pt x="4040" y="3770"/>
                  </a:lnTo>
                  <a:lnTo>
                    <a:pt x="4038" y="3750"/>
                  </a:lnTo>
                  <a:lnTo>
                    <a:pt x="4037" y="3730"/>
                  </a:lnTo>
                  <a:lnTo>
                    <a:pt x="4034" y="3711"/>
                  </a:lnTo>
                  <a:lnTo>
                    <a:pt x="4031" y="3691"/>
                  </a:lnTo>
                  <a:lnTo>
                    <a:pt x="4027" y="3672"/>
                  </a:lnTo>
                  <a:lnTo>
                    <a:pt x="4022" y="3653"/>
                  </a:lnTo>
                  <a:lnTo>
                    <a:pt x="4016" y="3634"/>
                  </a:lnTo>
                  <a:lnTo>
                    <a:pt x="4010" y="3615"/>
                  </a:lnTo>
                  <a:lnTo>
                    <a:pt x="4003" y="3596"/>
                  </a:lnTo>
                  <a:lnTo>
                    <a:pt x="3995" y="3578"/>
                  </a:lnTo>
                  <a:lnTo>
                    <a:pt x="3987" y="3560"/>
                  </a:lnTo>
                  <a:lnTo>
                    <a:pt x="3978" y="3542"/>
                  </a:lnTo>
                  <a:lnTo>
                    <a:pt x="3968" y="3524"/>
                  </a:lnTo>
                  <a:lnTo>
                    <a:pt x="3958" y="3507"/>
                  </a:lnTo>
                  <a:lnTo>
                    <a:pt x="3947" y="3490"/>
                  </a:lnTo>
                  <a:lnTo>
                    <a:pt x="3936" y="3474"/>
                  </a:lnTo>
                  <a:lnTo>
                    <a:pt x="3923" y="3458"/>
                  </a:lnTo>
                  <a:lnTo>
                    <a:pt x="3911" y="3443"/>
                  </a:lnTo>
                  <a:lnTo>
                    <a:pt x="3898" y="3428"/>
                  </a:lnTo>
                  <a:lnTo>
                    <a:pt x="3884" y="3414"/>
                  </a:lnTo>
                  <a:lnTo>
                    <a:pt x="3870" y="3400"/>
                  </a:lnTo>
                  <a:lnTo>
                    <a:pt x="3855" y="3387"/>
                  </a:lnTo>
                  <a:lnTo>
                    <a:pt x="3840" y="3375"/>
                  </a:lnTo>
                  <a:lnTo>
                    <a:pt x="3824" y="3362"/>
                  </a:lnTo>
                  <a:lnTo>
                    <a:pt x="3808" y="3351"/>
                  </a:lnTo>
                  <a:lnTo>
                    <a:pt x="3791" y="3340"/>
                  </a:lnTo>
                  <a:lnTo>
                    <a:pt x="3773" y="3330"/>
                  </a:lnTo>
                  <a:lnTo>
                    <a:pt x="3755" y="3319"/>
                  </a:lnTo>
                  <a:lnTo>
                    <a:pt x="3738" y="3310"/>
                  </a:lnTo>
                  <a:lnTo>
                    <a:pt x="3720" y="3302"/>
                  </a:lnTo>
                  <a:lnTo>
                    <a:pt x="3701" y="3295"/>
                  </a:lnTo>
                  <a:lnTo>
                    <a:pt x="3683" y="3288"/>
                  </a:lnTo>
                  <a:lnTo>
                    <a:pt x="3664" y="3281"/>
                  </a:lnTo>
                  <a:lnTo>
                    <a:pt x="3645" y="3276"/>
                  </a:lnTo>
                  <a:lnTo>
                    <a:pt x="3626" y="3271"/>
                  </a:lnTo>
                  <a:lnTo>
                    <a:pt x="3606" y="3267"/>
                  </a:lnTo>
                  <a:lnTo>
                    <a:pt x="3587" y="3264"/>
                  </a:lnTo>
                  <a:lnTo>
                    <a:pt x="3567" y="3261"/>
                  </a:lnTo>
                  <a:lnTo>
                    <a:pt x="3547" y="3260"/>
                  </a:lnTo>
                  <a:lnTo>
                    <a:pt x="3527" y="3258"/>
                  </a:lnTo>
                  <a:lnTo>
                    <a:pt x="3507" y="3258"/>
                  </a:lnTo>
                  <a:lnTo>
                    <a:pt x="3487" y="3258"/>
                  </a:lnTo>
                  <a:lnTo>
                    <a:pt x="3467" y="3260"/>
                  </a:lnTo>
                  <a:lnTo>
                    <a:pt x="3447" y="3261"/>
                  </a:lnTo>
                  <a:lnTo>
                    <a:pt x="3427" y="3264"/>
                  </a:lnTo>
                  <a:lnTo>
                    <a:pt x="3408" y="3267"/>
                  </a:lnTo>
                  <a:lnTo>
                    <a:pt x="3388" y="3271"/>
                  </a:lnTo>
                  <a:lnTo>
                    <a:pt x="3369" y="3276"/>
                  </a:lnTo>
                  <a:lnTo>
                    <a:pt x="3350" y="3281"/>
                  </a:lnTo>
                  <a:lnTo>
                    <a:pt x="3332" y="3288"/>
                  </a:lnTo>
                  <a:lnTo>
                    <a:pt x="3313" y="3294"/>
                  </a:lnTo>
                  <a:lnTo>
                    <a:pt x="3295" y="3302"/>
                  </a:lnTo>
                  <a:lnTo>
                    <a:pt x="3277" y="3310"/>
                  </a:lnTo>
                  <a:lnTo>
                    <a:pt x="3260" y="3319"/>
                  </a:lnTo>
                  <a:lnTo>
                    <a:pt x="3242" y="3329"/>
                  </a:lnTo>
                  <a:lnTo>
                    <a:pt x="3224" y="3340"/>
                  </a:lnTo>
                  <a:lnTo>
                    <a:pt x="3207" y="3351"/>
                  </a:lnTo>
                  <a:lnTo>
                    <a:pt x="3191" y="3362"/>
                  </a:lnTo>
                  <a:lnTo>
                    <a:pt x="3175" y="3375"/>
                  </a:lnTo>
                  <a:lnTo>
                    <a:pt x="3160" y="3387"/>
                  </a:lnTo>
                  <a:lnTo>
                    <a:pt x="3145" y="3400"/>
                  </a:lnTo>
                  <a:lnTo>
                    <a:pt x="3131" y="3414"/>
                  </a:lnTo>
                  <a:lnTo>
                    <a:pt x="3117" y="3428"/>
                  </a:lnTo>
                  <a:lnTo>
                    <a:pt x="3104" y="3443"/>
                  </a:lnTo>
                  <a:lnTo>
                    <a:pt x="3092" y="3458"/>
                  </a:lnTo>
                  <a:lnTo>
                    <a:pt x="3079" y="3474"/>
                  </a:lnTo>
                  <a:lnTo>
                    <a:pt x="3068" y="3490"/>
                  </a:lnTo>
                  <a:lnTo>
                    <a:pt x="3057" y="3507"/>
                  </a:lnTo>
                  <a:lnTo>
                    <a:pt x="3047" y="3524"/>
                  </a:lnTo>
                  <a:lnTo>
                    <a:pt x="3037" y="3542"/>
                  </a:lnTo>
                  <a:lnTo>
                    <a:pt x="3028" y="3560"/>
                  </a:lnTo>
                  <a:lnTo>
                    <a:pt x="3020" y="3578"/>
                  </a:lnTo>
                  <a:lnTo>
                    <a:pt x="3012" y="3596"/>
                  </a:lnTo>
                  <a:lnTo>
                    <a:pt x="3005" y="3615"/>
                  </a:lnTo>
                  <a:lnTo>
                    <a:pt x="2999" y="3634"/>
                  </a:lnTo>
                  <a:lnTo>
                    <a:pt x="2993" y="3653"/>
                  </a:lnTo>
                  <a:lnTo>
                    <a:pt x="2988" y="3672"/>
                  </a:lnTo>
                  <a:lnTo>
                    <a:pt x="2984" y="3691"/>
                  </a:lnTo>
                  <a:lnTo>
                    <a:pt x="2981" y="3711"/>
                  </a:lnTo>
                  <a:lnTo>
                    <a:pt x="2978" y="3730"/>
                  </a:lnTo>
                  <a:lnTo>
                    <a:pt x="2977" y="3750"/>
                  </a:lnTo>
                  <a:lnTo>
                    <a:pt x="2975" y="3770"/>
                  </a:lnTo>
                  <a:lnTo>
                    <a:pt x="2975" y="3790"/>
                  </a:lnTo>
                  <a:lnTo>
                    <a:pt x="2975" y="3810"/>
                  </a:lnTo>
                  <a:lnTo>
                    <a:pt x="2977" y="3830"/>
                  </a:lnTo>
                  <a:lnTo>
                    <a:pt x="2978" y="3850"/>
                  </a:lnTo>
                  <a:lnTo>
                    <a:pt x="2981" y="3869"/>
                  </a:lnTo>
                  <a:lnTo>
                    <a:pt x="2984" y="3889"/>
                  </a:lnTo>
                  <a:lnTo>
                    <a:pt x="2988" y="3908"/>
                  </a:lnTo>
                  <a:lnTo>
                    <a:pt x="2993" y="3928"/>
                  </a:lnTo>
                  <a:lnTo>
                    <a:pt x="2999" y="3947"/>
                  </a:lnTo>
                  <a:lnTo>
                    <a:pt x="3005" y="3966"/>
                  </a:lnTo>
                  <a:lnTo>
                    <a:pt x="3012" y="3984"/>
                  </a:lnTo>
                  <a:lnTo>
                    <a:pt x="3020" y="4003"/>
                  </a:lnTo>
                  <a:lnTo>
                    <a:pt x="3028" y="4021"/>
                  </a:lnTo>
                  <a:lnTo>
                    <a:pt x="3037" y="4039"/>
                  </a:lnTo>
                  <a:lnTo>
                    <a:pt x="3047" y="4057"/>
                  </a:lnTo>
                  <a:lnTo>
                    <a:pt x="3057" y="4074"/>
                  </a:lnTo>
                  <a:lnTo>
                    <a:pt x="3068" y="4091"/>
                  </a:lnTo>
                  <a:lnTo>
                    <a:pt x="3079" y="4107"/>
                  </a:lnTo>
                  <a:lnTo>
                    <a:pt x="3092" y="4123"/>
                  </a:lnTo>
                  <a:lnTo>
                    <a:pt x="3104" y="4138"/>
                  </a:lnTo>
                  <a:lnTo>
                    <a:pt x="3117" y="4153"/>
                  </a:lnTo>
                  <a:lnTo>
                    <a:pt x="3131" y="4167"/>
                  </a:lnTo>
                  <a:lnTo>
                    <a:pt x="3145" y="4181"/>
                  </a:lnTo>
                  <a:lnTo>
                    <a:pt x="3160" y="4194"/>
                  </a:lnTo>
                  <a:lnTo>
                    <a:pt x="3175" y="4206"/>
                  </a:lnTo>
                  <a:lnTo>
                    <a:pt x="3191" y="4219"/>
                  </a:lnTo>
                  <a:lnTo>
                    <a:pt x="3207" y="4230"/>
                  </a:lnTo>
                  <a:lnTo>
                    <a:pt x="3224" y="4241"/>
                  </a:lnTo>
                  <a:lnTo>
                    <a:pt x="3241" y="4251"/>
                  </a:lnTo>
                  <a:lnTo>
                    <a:pt x="3259" y="4261"/>
                  </a:lnTo>
                  <a:lnTo>
                    <a:pt x="3277" y="4270"/>
                  </a:lnTo>
                  <a:lnTo>
                    <a:pt x="3295" y="4278"/>
                  </a:lnTo>
                  <a:lnTo>
                    <a:pt x="3313" y="4286"/>
                  </a:lnTo>
                  <a:lnTo>
                    <a:pt x="3332" y="4293"/>
                  </a:lnTo>
                  <a:lnTo>
                    <a:pt x="3351" y="4299"/>
                  </a:lnTo>
                  <a:lnTo>
                    <a:pt x="3370" y="4305"/>
                  </a:lnTo>
                  <a:lnTo>
                    <a:pt x="3389" y="4310"/>
                  </a:lnTo>
                  <a:lnTo>
                    <a:pt x="3408" y="4314"/>
                  </a:lnTo>
                  <a:lnTo>
                    <a:pt x="3428" y="4317"/>
                  </a:lnTo>
                  <a:lnTo>
                    <a:pt x="3447" y="4320"/>
                  </a:lnTo>
                  <a:lnTo>
                    <a:pt x="3467" y="4321"/>
                  </a:lnTo>
                  <a:lnTo>
                    <a:pt x="3487" y="4323"/>
                  </a:lnTo>
                  <a:lnTo>
                    <a:pt x="3507" y="4323"/>
                  </a:lnTo>
                  <a:lnTo>
                    <a:pt x="3527" y="4323"/>
                  </a:lnTo>
                  <a:lnTo>
                    <a:pt x="3547" y="4321"/>
                  </a:lnTo>
                  <a:lnTo>
                    <a:pt x="3567" y="4320"/>
                  </a:lnTo>
                  <a:lnTo>
                    <a:pt x="3586" y="4317"/>
                  </a:lnTo>
                  <a:lnTo>
                    <a:pt x="3606" y="4314"/>
                  </a:lnTo>
                  <a:lnTo>
                    <a:pt x="3625" y="4310"/>
                  </a:lnTo>
                  <a:lnTo>
                    <a:pt x="3645" y="4305"/>
                  </a:lnTo>
                  <a:lnTo>
                    <a:pt x="3664" y="4299"/>
                  </a:lnTo>
                  <a:lnTo>
                    <a:pt x="3683" y="4293"/>
                  </a:lnTo>
                  <a:lnTo>
                    <a:pt x="3701" y="4286"/>
                  </a:lnTo>
                  <a:lnTo>
                    <a:pt x="3720" y="4278"/>
                  </a:lnTo>
                  <a:lnTo>
                    <a:pt x="3738" y="4270"/>
                  </a:lnTo>
                  <a:lnTo>
                    <a:pt x="3756" y="4261"/>
                  </a:lnTo>
                  <a:lnTo>
                    <a:pt x="3774" y="4251"/>
                  </a:lnTo>
                  <a:lnTo>
                    <a:pt x="3791" y="4241"/>
                  </a:lnTo>
                  <a:lnTo>
                    <a:pt x="3808" y="4230"/>
                  </a:lnTo>
                  <a:lnTo>
                    <a:pt x="3824" y="4219"/>
                  </a:lnTo>
                  <a:lnTo>
                    <a:pt x="3840" y="4206"/>
                  </a:lnTo>
                  <a:lnTo>
                    <a:pt x="3855" y="4194"/>
                  </a:lnTo>
                  <a:lnTo>
                    <a:pt x="3870" y="4181"/>
                  </a:lnTo>
                  <a:lnTo>
                    <a:pt x="3884" y="4167"/>
                  </a:lnTo>
                  <a:lnTo>
                    <a:pt x="3898" y="4153"/>
                  </a:lnTo>
                  <a:lnTo>
                    <a:pt x="3911" y="4138"/>
                  </a:lnTo>
                  <a:lnTo>
                    <a:pt x="3923" y="4123"/>
                  </a:lnTo>
                  <a:lnTo>
                    <a:pt x="3936" y="4107"/>
                  </a:lnTo>
                  <a:lnTo>
                    <a:pt x="3947" y="4091"/>
                  </a:lnTo>
                  <a:lnTo>
                    <a:pt x="3958" y="4074"/>
                  </a:lnTo>
                  <a:lnTo>
                    <a:pt x="3968" y="4057"/>
                  </a:lnTo>
                  <a:lnTo>
                    <a:pt x="3978" y="4039"/>
                  </a:lnTo>
                  <a:lnTo>
                    <a:pt x="3987" y="4021"/>
                  </a:lnTo>
                  <a:lnTo>
                    <a:pt x="3995" y="4003"/>
                  </a:lnTo>
                  <a:lnTo>
                    <a:pt x="4003" y="3984"/>
                  </a:lnTo>
                  <a:lnTo>
                    <a:pt x="4010" y="3966"/>
                  </a:lnTo>
                  <a:lnTo>
                    <a:pt x="4016" y="3947"/>
                  </a:lnTo>
                  <a:lnTo>
                    <a:pt x="4022" y="3928"/>
                  </a:lnTo>
                  <a:lnTo>
                    <a:pt x="4027" y="3908"/>
                  </a:lnTo>
                  <a:lnTo>
                    <a:pt x="4031" y="3889"/>
                  </a:lnTo>
                  <a:lnTo>
                    <a:pt x="4034" y="3869"/>
                  </a:lnTo>
                  <a:lnTo>
                    <a:pt x="4037" y="3850"/>
                  </a:lnTo>
                  <a:lnTo>
                    <a:pt x="4038" y="38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0" name="Google Shape;320;p4"/>
          <p:cNvGrpSpPr/>
          <p:nvPr/>
        </p:nvGrpSpPr>
        <p:grpSpPr>
          <a:xfrm>
            <a:off x="4124395" y="1789516"/>
            <a:ext cx="589280" cy="589280"/>
            <a:chOff x="4124395" y="4494616"/>
            <a:chExt cx="589280" cy="589280"/>
          </a:xfrm>
        </p:grpSpPr>
        <p:sp>
          <p:nvSpPr>
            <p:cNvPr id="321" name="Google Shape;321;p4"/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1" y="7788"/>
                  </a:moveTo>
                  <a:lnTo>
                    <a:pt x="2909" y="7788"/>
                  </a:lnTo>
                  <a:lnTo>
                    <a:pt x="2970" y="7418"/>
                  </a:lnTo>
                  <a:lnTo>
                    <a:pt x="3141" y="7105"/>
                  </a:lnTo>
                  <a:lnTo>
                    <a:pt x="3403" y="6849"/>
                  </a:lnTo>
                  <a:lnTo>
                    <a:pt x="3738" y="6650"/>
                  </a:lnTo>
                  <a:lnTo>
                    <a:pt x="4128" y="6508"/>
                  </a:lnTo>
                  <a:lnTo>
                    <a:pt x="4555" y="6422"/>
                  </a:lnTo>
                  <a:lnTo>
                    <a:pt x="5000" y="6394"/>
                  </a:lnTo>
                  <a:lnTo>
                    <a:pt x="5445" y="6422"/>
                  </a:lnTo>
                  <a:lnTo>
                    <a:pt x="5872" y="6508"/>
                  </a:lnTo>
                  <a:lnTo>
                    <a:pt x="6262" y="6650"/>
                  </a:lnTo>
                  <a:lnTo>
                    <a:pt x="6597" y="6849"/>
                  </a:lnTo>
                  <a:lnTo>
                    <a:pt x="6859" y="7105"/>
                  </a:lnTo>
                  <a:lnTo>
                    <a:pt x="7030" y="7418"/>
                  </a:lnTo>
                  <a:lnTo>
                    <a:pt x="7091" y="7788"/>
                  </a:lnTo>
                  <a:close/>
                  <a:moveTo>
                    <a:pt x="6161" y="3330"/>
                  </a:moveTo>
                  <a:lnTo>
                    <a:pt x="6162" y="3374"/>
                  </a:lnTo>
                  <a:lnTo>
                    <a:pt x="6161" y="3417"/>
                  </a:lnTo>
                  <a:lnTo>
                    <a:pt x="6159" y="3461"/>
                  </a:lnTo>
                  <a:lnTo>
                    <a:pt x="6155" y="3504"/>
                  </a:lnTo>
                  <a:lnTo>
                    <a:pt x="6149" y="3547"/>
                  </a:lnTo>
                  <a:lnTo>
                    <a:pt x="6142" y="3590"/>
                  </a:lnTo>
                  <a:lnTo>
                    <a:pt x="6133" y="3632"/>
                  </a:lnTo>
                  <a:lnTo>
                    <a:pt x="6122" y="3674"/>
                  </a:lnTo>
                  <a:lnTo>
                    <a:pt x="6110" y="3716"/>
                  </a:lnTo>
                  <a:lnTo>
                    <a:pt x="6097" y="3757"/>
                  </a:lnTo>
                  <a:lnTo>
                    <a:pt x="6082" y="3798"/>
                  </a:lnTo>
                  <a:lnTo>
                    <a:pt x="6065" y="3838"/>
                  </a:lnTo>
                  <a:lnTo>
                    <a:pt x="6047" y="3877"/>
                  </a:lnTo>
                  <a:lnTo>
                    <a:pt x="6027" y="3916"/>
                  </a:lnTo>
                  <a:lnTo>
                    <a:pt x="6006" y="3954"/>
                  </a:lnTo>
                  <a:lnTo>
                    <a:pt x="5983" y="3991"/>
                  </a:lnTo>
                  <a:lnTo>
                    <a:pt x="5960" y="4028"/>
                  </a:lnTo>
                  <a:lnTo>
                    <a:pt x="5934" y="4064"/>
                  </a:lnTo>
                  <a:lnTo>
                    <a:pt x="5908" y="4098"/>
                  </a:lnTo>
                  <a:lnTo>
                    <a:pt x="5880" y="4131"/>
                  </a:lnTo>
                  <a:lnTo>
                    <a:pt x="5851" y="4164"/>
                  </a:lnTo>
                  <a:lnTo>
                    <a:pt x="5821" y="4195"/>
                  </a:lnTo>
                  <a:lnTo>
                    <a:pt x="5790" y="4225"/>
                  </a:lnTo>
                  <a:lnTo>
                    <a:pt x="5758" y="4254"/>
                  </a:lnTo>
                  <a:lnTo>
                    <a:pt x="5724" y="4282"/>
                  </a:lnTo>
                  <a:lnTo>
                    <a:pt x="5690" y="4308"/>
                  </a:lnTo>
                  <a:lnTo>
                    <a:pt x="5655" y="4334"/>
                  </a:lnTo>
                  <a:lnTo>
                    <a:pt x="5618" y="4357"/>
                  </a:lnTo>
                  <a:lnTo>
                    <a:pt x="5581" y="4380"/>
                  </a:lnTo>
                  <a:lnTo>
                    <a:pt x="5543" y="4401"/>
                  </a:lnTo>
                  <a:lnTo>
                    <a:pt x="5504" y="4421"/>
                  </a:lnTo>
                  <a:lnTo>
                    <a:pt x="5464" y="4439"/>
                  </a:lnTo>
                  <a:lnTo>
                    <a:pt x="5424" y="4455"/>
                  </a:lnTo>
                  <a:lnTo>
                    <a:pt x="5383" y="4470"/>
                  </a:lnTo>
                  <a:lnTo>
                    <a:pt x="5342" y="4484"/>
                  </a:lnTo>
                  <a:lnTo>
                    <a:pt x="5301" y="4496"/>
                  </a:lnTo>
                  <a:lnTo>
                    <a:pt x="5259" y="4506"/>
                  </a:lnTo>
                  <a:lnTo>
                    <a:pt x="5216" y="4515"/>
                  </a:lnTo>
                  <a:lnTo>
                    <a:pt x="5173" y="4522"/>
                  </a:lnTo>
                  <a:lnTo>
                    <a:pt x="5130" y="4528"/>
                  </a:lnTo>
                  <a:lnTo>
                    <a:pt x="5087" y="4532"/>
                  </a:lnTo>
                  <a:lnTo>
                    <a:pt x="5044" y="4534"/>
                  </a:lnTo>
                  <a:lnTo>
                    <a:pt x="5000" y="4535"/>
                  </a:lnTo>
                  <a:lnTo>
                    <a:pt x="4956" y="4534"/>
                  </a:lnTo>
                  <a:lnTo>
                    <a:pt x="4913" y="4532"/>
                  </a:lnTo>
                  <a:lnTo>
                    <a:pt x="4870" y="4528"/>
                  </a:lnTo>
                  <a:lnTo>
                    <a:pt x="4827" y="4522"/>
                  </a:lnTo>
                  <a:lnTo>
                    <a:pt x="4784" y="4515"/>
                  </a:lnTo>
                  <a:lnTo>
                    <a:pt x="4741" y="4506"/>
                  </a:lnTo>
                  <a:lnTo>
                    <a:pt x="4699" y="4496"/>
                  </a:lnTo>
                  <a:lnTo>
                    <a:pt x="4658" y="4484"/>
                  </a:lnTo>
                  <a:lnTo>
                    <a:pt x="4617" y="4470"/>
                  </a:lnTo>
                  <a:lnTo>
                    <a:pt x="4576" y="4455"/>
                  </a:lnTo>
                  <a:lnTo>
                    <a:pt x="4536" y="4439"/>
                  </a:lnTo>
                  <a:lnTo>
                    <a:pt x="4496" y="4421"/>
                  </a:lnTo>
                  <a:lnTo>
                    <a:pt x="4457" y="4401"/>
                  </a:lnTo>
                  <a:lnTo>
                    <a:pt x="4419" y="4380"/>
                  </a:lnTo>
                  <a:lnTo>
                    <a:pt x="4382" y="4357"/>
                  </a:lnTo>
                  <a:lnTo>
                    <a:pt x="4345" y="4334"/>
                  </a:lnTo>
                  <a:lnTo>
                    <a:pt x="4310" y="4308"/>
                  </a:lnTo>
                  <a:lnTo>
                    <a:pt x="4276" y="4282"/>
                  </a:lnTo>
                  <a:lnTo>
                    <a:pt x="4242" y="4254"/>
                  </a:lnTo>
                  <a:lnTo>
                    <a:pt x="4210" y="4225"/>
                  </a:lnTo>
                  <a:lnTo>
                    <a:pt x="4179" y="4195"/>
                  </a:lnTo>
                  <a:lnTo>
                    <a:pt x="4149" y="4164"/>
                  </a:lnTo>
                  <a:lnTo>
                    <a:pt x="4120" y="4131"/>
                  </a:lnTo>
                  <a:lnTo>
                    <a:pt x="4092" y="4098"/>
                  </a:lnTo>
                  <a:lnTo>
                    <a:pt x="4066" y="4064"/>
                  </a:lnTo>
                  <a:lnTo>
                    <a:pt x="4040" y="4028"/>
                  </a:lnTo>
                  <a:lnTo>
                    <a:pt x="4017" y="3991"/>
                  </a:lnTo>
                  <a:lnTo>
                    <a:pt x="3994" y="3954"/>
                  </a:lnTo>
                  <a:lnTo>
                    <a:pt x="3973" y="3916"/>
                  </a:lnTo>
                  <a:lnTo>
                    <a:pt x="3953" y="3877"/>
                  </a:lnTo>
                  <a:lnTo>
                    <a:pt x="3935" y="3838"/>
                  </a:lnTo>
                  <a:lnTo>
                    <a:pt x="3918" y="3798"/>
                  </a:lnTo>
                  <a:lnTo>
                    <a:pt x="3903" y="3757"/>
                  </a:lnTo>
                  <a:lnTo>
                    <a:pt x="3890" y="3716"/>
                  </a:lnTo>
                  <a:lnTo>
                    <a:pt x="3878" y="3674"/>
                  </a:lnTo>
                  <a:lnTo>
                    <a:pt x="3867" y="3632"/>
                  </a:lnTo>
                  <a:lnTo>
                    <a:pt x="3858" y="3590"/>
                  </a:lnTo>
                  <a:lnTo>
                    <a:pt x="3851" y="3547"/>
                  </a:lnTo>
                  <a:lnTo>
                    <a:pt x="3845" y="3504"/>
                  </a:lnTo>
                  <a:lnTo>
                    <a:pt x="3841" y="3461"/>
                  </a:lnTo>
                  <a:lnTo>
                    <a:pt x="3839" y="3417"/>
                  </a:lnTo>
                  <a:lnTo>
                    <a:pt x="3838" y="3374"/>
                  </a:lnTo>
                  <a:lnTo>
                    <a:pt x="3839" y="3330"/>
                  </a:lnTo>
                  <a:lnTo>
                    <a:pt x="3841" y="3287"/>
                  </a:lnTo>
                  <a:lnTo>
                    <a:pt x="3845" y="3243"/>
                  </a:lnTo>
                  <a:lnTo>
                    <a:pt x="3851" y="3200"/>
                  </a:lnTo>
                  <a:lnTo>
                    <a:pt x="3858" y="3158"/>
                  </a:lnTo>
                  <a:lnTo>
                    <a:pt x="3867" y="3115"/>
                  </a:lnTo>
                  <a:lnTo>
                    <a:pt x="3878" y="3073"/>
                  </a:lnTo>
                  <a:lnTo>
                    <a:pt x="3890" y="3031"/>
                  </a:lnTo>
                  <a:lnTo>
                    <a:pt x="3903" y="2990"/>
                  </a:lnTo>
                  <a:lnTo>
                    <a:pt x="3918" y="2949"/>
                  </a:lnTo>
                  <a:lnTo>
                    <a:pt x="3935" y="2909"/>
                  </a:lnTo>
                  <a:lnTo>
                    <a:pt x="3953" y="2870"/>
                  </a:lnTo>
                  <a:lnTo>
                    <a:pt x="3973" y="2831"/>
                  </a:lnTo>
                  <a:lnTo>
                    <a:pt x="3994" y="2793"/>
                  </a:lnTo>
                  <a:lnTo>
                    <a:pt x="4017" y="2756"/>
                  </a:lnTo>
                  <a:lnTo>
                    <a:pt x="4040" y="2719"/>
                  </a:lnTo>
                  <a:lnTo>
                    <a:pt x="4066" y="2683"/>
                  </a:lnTo>
                  <a:lnTo>
                    <a:pt x="4092" y="2649"/>
                  </a:lnTo>
                  <a:lnTo>
                    <a:pt x="4120" y="2616"/>
                  </a:lnTo>
                  <a:lnTo>
                    <a:pt x="4149" y="2583"/>
                  </a:lnTo>
                  <a:lnTo>
                    <a:pt x="4179" y="2552"/>
                  </a:lnTo>
                  <a:lnTo>
                    <a:pt x="4210" y="2522"/>
                  </a:lnTo>
                  <a:lnTo>
                    <a:pt x="4242" y="2493"/>
                  </a:lnTo>
                  <a:lnTo>
                    <a:pt x="4276" y="2465"/>
                  </a:lnTo>
                  <a:lnTo>
                    <a:pt x="4310" y="2439"/>
                  </a:lnTo>
                  <a:lnTo>
                    <a:pt x="4345" y="2413"/>
                  </a:lnTo>
                  <a:lnTo>
                    <a:pt x="4382" y="2390"/>
                  </a:lnTo>
                  <a:lnTo>
                    <a:pt x="4419" y="2367"/>
                  </a:lnTo>
                  <a:lnTo>
                    <a:pt x="4457" y="2346"/>
                  </a:lnTo>
                  <a:lnTo>
                    <a:pt x="4496" y="2326"/>
                  </a:lnTo>
                  <a:lnTo>
                    <a:pt x="4536" y="2308"/>
                  </a:lnTo>
                  <a:lnTo>
                    <a:pt x="4576" y="2292"/>
                  </a:lnTo>
                  <a:lnTo>
                    <a:pt x="4617" y="2277"/>
                  </a:lnTo>
                  <a:lnTo>
                    <a:pt x="4658" y="2263"/>
                  </a:lnTo>
                  <a:lnTo>
                    <a:pt x="4699" y="2251"/>
                  </a:lnTo>
                  <a:lnTo>
                    <a:pt x="4741" y="2241"/>
                  </a:lnTo>
                  <a:lnTo>
                    <a:pt x="4784" y="2232"/>
                  </a:lnTo>
                  <a:lnTo>
                    <a:pt x="4827" y="2225"/>
                  </a:lnTo>
                  <a:lnTo>
                    <a:pt x="4870" y="2219"/>
                  </a:lnTo>
                  <a:lnTo>
                    <a:pt x="4913" y="2215"/>
                  </a:lnTo>
                  <a:lnTo>
                    <a:pt x="4956" y="2213"/>
                  </a:lnTo>
                  <a:lnTo>
                    <a:pt x="5000" y="2212"/>
                  </a:lnTo>
                  <a:lnTo>
                    <a:pt x="5044" y="2213"/>
                  </a:lnTo>
                  <a:lnTo>
                    <a:pt x="5087" y="2215"/>
                  </a:lnTo>
                  <a:lnTo>
                    <a:pt x="5130" y="2219"/>
                  </a:lnTo>
                  <a:lnTo>
                    <a:pt x="5173" y="2225"/>
                  </a:lnTo>
                  <a:lnTo>
                    <a:pt x="5216" y="2232"/>
                  </a:lnTo>
                  <a:lnTo>
                    <a:pt x="5259" y="2241"/>
                  </a:lnTo>
                  <a:lnTo>
                    <a:pt x="5301" y="2251"/>
                  </a:lnTo>
                  <a:lnTo>
                    <a:pt x="5342" y="2263"/>
                  </a:lnTo>
                  <a:lnTo>
                    <a:pt x="5383" y="2277"/>
                  </a:lnTo>
                  <a:lnTo>
                    <a:pt x="5424" y="2292"/>
                  </a:lnTo>
                  <a:lnTo>
                    <a:pt x="5464" y="2308"/>
                  </a:lnTo>
                  <a:lnTo>
                    <a:pt x="5504" y="2326"/>
                  </a:lnTo>
                  <a:lnTo>
                    <a:pt x="5543" y="2346"/>
                  </a:lnTo>
                  <a:lnTo>
                    <a:pt x="5581" y="2367"/>
                  </a:lnTo>
                  <a:lnTo>
                    <a:pt x="5618" y="2390"/>
                  </a:lnTo>
                  <a:lnTo>
                    <a:pt x="5655" y="2413"/>
                  </a:lnTo>
                  <a:lnTo>
                    <a:pt x="5690" y="2439"/>
                  </a:lnTo>
                  <a:lnTo>
                    <a:pt x="5724" y="2465"/>
                  </a:lnTo>
                  <a:lnTo>
                    <a:pt x="5758" y="2493"/>
                  </a:lnTo>
                  <a:lnTo>
                    <a:pt x="5790" y="2522"/>
                  </a:lnTo>
                  <a:lnTo>
                    <a:pt x="5821" y="2552"/>
                  </a:lnTo>
                  <a:lnTo>
                    <a:pt x="5851" y="2583"/>
                  </a:lnTo>
                  <a:lnTo>
                    <a:pt x="5880" y="2616"/>
                  </a:lnTo>
                  <a:lnTo>
                    <a:pt x="5908" y="2649"/>
                  </a:lnTo>
                  <a:lnTo>
                    <a:pt x="5934" y="2683"/>
                  </a:lnTo>
                  <a:lnTo>
                    <a:pt x="5960" y="2719"/>
                  </a:lnTo>
                  <a:lnTo>
                    <a:pt x="5983" y="2756"/>
                  </a:lnTo>
                  <a:lnTo>
                    <a:pt x="6006" y="2793"/>
                  </a:lnTo>
                  <a:lnTo>
                    <a:pt x="6027" y="2831"/>
                  </a:lnTo>
                  <a:lnTo>
                    <a:pt x="6047" y="2870"/>
                  </a:lnTo>
                  <a:lnTo>
                    <a:pt x="6065" y="2909"/>
                  </a:lnTo>
                  <a:lnTo>
                    <a:pt x="6082" y="2949"/>
                  </a:lnTo>
                  <a:lnTo>
                    <a:pt x="6097" y="2990"/>
                  </a:lnTo>
                  <a:lnTo>
                    <a:pt x="6110" y="3031"/>
                  </a:lnTo>
                  <a:lnTo>
                    <a:pt x="6122" y="3073"/>
                  </a:lnTo>
                  <a:lnTo>
                    <a:pt x="6133" y="3115"/>
                  </a:lnTo>
                  <a:lnTo>
                    <a:pt x="6142" y="3158"/>
                  </a:lnTo>
                  <a:lnTo>
                    <a:pt x="6149" y="3200"/>
                  </a:lnTo>
                  <a:lnTo>
                    <a:pt x="6155" y="3243"/>
                  </a:lnTo>
                  <a:lnTo>
                    <a:pt x="6159" y="3287"/>
                  </a:lnTo>
                  <a:lnTo>
                    <a:pt x="6161" y="33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4"/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1" y="6357"/>
                  </a:moveTo>
                  <a:lnTo>
                    <a:pt x="6076" y="6503"/>
                  </a:lnTo>
                  <a:lnTo>
                    <a:pt x="5983" y="6667"/>
                  </a:lnTo>
                  <a:lnTo>
                    <a:pt x="5943" y="6901"/>
                  </a:lnTo>
                  <a:lnTo>
                    <a:pt x="5936" y="6933"/>
                  </a:lnTo>
                  <a:lnTo>
                    <a:pt x="5924" y="6963"/>
                  </a:lnTo>
                  <a:lnTo>
                    <a:pt x="5909" y="6992"/>
                  </a:lnTo>
                  <a:lnTo>
                    <a:pt x="5889" y="7019"/>
                  </a:lnTo>
                  <a:lnTo>
                    <a:pt x="5867" y="7042"/>
                  </a:lnTo>
                  <a:lnTo>
                    <a:pt x="5841" y="7063"/>
                  </a:lnTo>
                  <a:lnTo>
                    <a:pt x="5814" y="7080"/>
                  </a:lnTo>
                  <a:lnTo>
                    <a:pt x="5784" y="7093"/>
                  </a:lnTo>
                  <a:lnTo>
                    <a:pt x="5752" y="7103"/>
                  </a:lnTo>
                  <a:lnTo>
                    <a:pt x="5720" y="7108"/>
                  </a:lnTo>
                  <a:lnTo>
                    <a:pt x="5687" y="7109"/>
                  </a:lnTo>
                  <a:lnTo>
                    <a:pt x="5655" y="7105"/>
                  </a:lnTo>
                  <a:lnTo>
                    <a:pt x="5623" y="7098"/>
                  </a:lnTo>
                  <a:lnTo>
                    <a:pt x="5593" y="7086"/>
                  </a:lnTo>
                  <a:lnTo>
                    <a:pt x="5564" y="7071"/>
                  </a:lnTo>
                  <a:lnTo>
                    <a:pt x="5537" y="7051"/>
                  </a:lnTo>
                  <a:lnTo>
                    <a:pt x="5514" y="7029"/>
                  </a:lnTo>
                  <a:lnTo>
                    <a:pt x="5493" y="7003"/>
                  </a:lnTo>
                  <a:lnTo>
                    <a:pt x="5476" y="6976"/>
                  </a:lnTo>
                  <a:lnTo>
                    <a:pt x="5463" y="6946"/>
                  </a:lnTo>
                  <a:lnTo>
                    <a:pt x="5453" y="6914"/>
                  </a:lnTo>
                  <a:lnTo>
                    <a:pt x="5448" y="6882"/>
                  </a:lnTo>
                  <a:lnTo>
                    <a:pt x="5447" y="6849"/>
                  </a:lnTo>
                  <a:lnTo>
                    <a:pt x="5451" y="6817"/>
                  </a:lnTo>
                  <a:lnTo>
                    <a:pt x="5498" y="6539"/>
                  </a:lnTo>
                  <a:lnTo>
                    <a:pt x="5504" y="6511"/>
                  </a:lnTo>
                  <a:lnTo>
                    <a:pt x="5514" y="6484"/>
                  </a:lnTo>
                  <a:lnTo>
                    <a:pt x="5527" y="6459"/>
                  </a:lnTo>
                  <a:lnTo>
                    <a:pt x="5660" y="6224"/>
                  </a:lnTo>
                  <a:lnTo>
                    <a:pt x="5680" y="6193"/>
                  </a:lnTo>
                  <a:lnTo>
                    <a:pt x="5706" y="6165"/>
                  </a:lnTo>
                  <a:lnTo>
                    <a:pt x="5910" y="5973"/>
                  </a:lnTo>
                  <a:lnTo>
                    <a:pt x="5932" y="5954"/>
                  </a:lnTo>
                  <a:lnTo>
                    <a:pt x="5957" y="5938"/>
                  </a:lnTo>
                  <a:lnTo>
                    <a:pt x="6218" y="5789"/>
                  </a:lnTo>
                  <a:lnTo>
                    <a:pt x="6259" y="5770"/>
                  </a:lnTo>
                  <a:lnTo>
                    <a:pt x="6562" y="5663"/>
                  </a:lnTo>
                  <a:lnTo>
                    <a:pt x="6598" y="5653"/>
                  </a:lnTo>
                  <a:lnTo>
                    <a:pt x="6930" y="5589"/>
                  </a:lnTo>
                  <a:lnTo>
                    <a:pt x="6962" y="5585"/>
                  </a:lnTo>
                  <a:lnTo>
                    <a:pt x="7308" y="5564"/>
                  </a:lnTo>
                  <a:lnTo>
                    <a:pt x="7339" y="5564"/>
                  </a:lnTo>
                  <a:lnTo>
                    <a:pt x="7685" y="5585"/>
                  </a:lnTo>
                  <a:lnTo>
                    <a:pt x="7717" y="5589"/>
                  </a:lnTo>
                  <a:lnTo>
                    <a:pt x="8049" y="5653"/>
                  </a:lnTo>
                  <a:lnTo>
                    <a:pt x="8085" y="5663"/>
                  </a:lnTo>
                  <a:lnTo>
                    <a:pt x="8388" y="5770"/>
                  </a:lnTo>
                  <a:lnTo>
                    <a:pt x="8429" y="5789"/>
                  </a:lnTo>
                  <a:lnTo>
                    <a:pt x="8690" y="5938"/>
                  </a:lnTo>
                  <a:lnTo>
                    <a:pt x="8715" y="5954"/>
                  </a:lnTo>
                  <a:lnTo>
                    <a:pt x="8737" y="5973"/>
                  </a:lnTo>
                  <a:lnTo>
                    <a:pt x="8941" y="6165"/>
                  </a:lnTo>
                  <a:lnTo>
                    <a:pt x="8967" y="6193"/>
                  </a:lnTo>
                  <a:lnTo>
                    <a:pt x="8987" y="6224"/>
                  </a:lnTo>
                  <a:lnTo>
                    <a:pt x="9120" y="6459"/>
                  </a:lnTo>
                  <a:lnTo>
                    <a:pt x="9133" y="6484"/>
                  </a:lnTo>
                  <a:lnTo>
                    <a:pt x="9143" y="6511"/>
                  </a:lnTo>
                  <a:lnTo>
                    <a:pt x="9149" y="6539"/>
                  </a:lnTo>
                  <a:lnTo>
                    <a:pt x="9196" y="6817"/>
                  </a:lnTo>
                  <a:lnTo>
                    <a:pt x="9200" y="6849"/>
                  </a:lnTo>
                  <a:lnTo>
                    <a:pt x="9199" y="6882"/>
                  </a:lnTo>
                  <a:lnTo>
                    <a:pt x="9194" y="6914"/>
                  </a:lnTo>
                  <a:lnTo>
                    <a:pt x="9184" y="6946"/>
                  </a:lnTo>
                  <a:lnTo>
                    <a:pt x="9171" y="6976"/>
                  </a:lnTo>
                  <a:lnTo>
                    <a:pt x="9154" y="7003"/>
                  </a:lnTo>
                  <a:lnTo>
                    <a:pt x="9133" y="7029"/>
                  </a:lnTo>
                  <a:lnTo>
                    <a:pt x="9110" y="7051"/>
                  </a:lnTo>
                  <a:lnTo>
                    <a:pt x="9083" y="7071"/>
                  </a:lnTo>
                  <a:lnTo>
                    <a:pt x="9054" y="7086"/>
                  </a:lnTo>
                  <a:lnTo>
                    <a:pt x="9024" y="7098"/>
                  </a:lnTo>
                  <a:lnTo>
                    <a:pt x="8992" y="7105"/>
                  </a:lnTo>
                  <a:lnTo>
                    <a:pt x="8960" y="7109"/>
                  </a:lnTo>
                  <a:lnTo>
                    <a:pt x="8927" y="7108"/>
                  </a:lnTo>
                  <a:lnTo>
                    <a:pt x="8895" y="7103"/>
                  </a:lnTo>
                  <a:lnTo>
                    <a:pt x="8863" y="7093"/>
                  </a:lnTo>
                  <a:lnTo>
                    <a:pt x="8833" y="7080"/>
                  </a:lnTo>
                  <a:lnTo>
                    <a:pt x="8806" y="7063"/>
                  </a:lnTo>
                  <a:lnTo>
                    <a:pt x="8780" y="7042"/>
                  </a:lnTo>
                  <a:lnTo>
                    <a:pt x="8758" y="7019"/>
                  </a:lnTo>
                  <a:lnTo>
                    <a:pt x="8738" y="6992"/>
                  </a:lnTo>
                  <a:lnTo>
                    <a:pt x="8723" y="6963"/>
                  </a:lnTo>
                  <a:lnTo>
                    <a:pt x="8711" y="6933"/>
                  </a:lnTo>
                  <a:lnTo>
                    <a:pt x="8704" y="6901"/>
                  </a:lnTo>
                  <a:lnTo>
                    <a:pt x="8664" y="6667"/>
                  </a:lnTo>
                  <a:lnTo>
                    <a:pt x="8571" y="6503"/>
                  </a:lnTo>
                  <a:lnTo>
                    <a:pt x="8416" y="6357"/>
                  </a:lnTo>
                  <a:lnTo>
                    <a:pt x="8201" y="6234"/>
                  </a:lnTo>
                  <a:lnTo>
                    <a:pt x="7936" y="6141"/>
                  </a:lnTo>
                  <a:lnTo>
                    <a:pt x="7638" y="6083"/>
                  </a:lnTo>
                  <a:lnTo>
                    <a:pt x="7323" y="6064"/>
                  </a:lnTo>
                  <a:lnTo>
                    <a:pt x="7009" y="6083"/>
                  </a:lnTo>
                  <a:lnTo>
                    <a:pt x="6711" y="6141"/>
                  </a:lnTo>
                  <a:lnTo>
                    <a:pt x="6446" y="6234"/>
                  </a:lnTo>
                  <a:lnTo>
                    <a:pt x="6231" y="6357"/>
                  </a:lnTo>
                  <a:close/>
                  <a:moveTo>
                    <a:pt x="8502" y="4022"/>
                  </a:moveTo>
                  <a:lnTo>
                    <a:pt x="8502" y="4031"/>
                  </a:lnTo>
                  <a:lnTo>
                    <a:pt x="8503" y="4066"/>
                  </a:lnTo>
                  <a:lnTo>
                    <a:pt x="8503" y="4076"/>
                  </a:lnTo>
                  <a:lnTo>
                    <a:pt x="8502" y="4111"/>
                  </a:lnTo>
                  <a:lnTo>
                    <a:pt x="8502" y="4120"/>
                  </a:lnTo>
                  <a:lnTo>
                    <a:pt x="8500" y="4155"/>
                  </a:lnTo>
                  <a:lnTo>
                    <a:pt x="8499" y="4164"/>
                  </a:lnTo>
                  <a:lnTo>
                    <a:pt x="8496" y="4199"/>
                  </a:lnTo>
                  <a:lnTo>
                    <a:pt x="8495" y="4208"/>
                  </a:lnTo>
                  <a:lnTo>
                    <a:pt x="8490" y="4242"/>
                  </a:lnTo>
                  <a:lnTo>
                    <a:pt x="8489" y="4252"/>
                  </a:lnTo>
                  <a:lnTo>
                    <a:pt x="8483" y="4286"/>
                  </a:lnTo>
                  <a:lnTo>
                    <a:pt x="8481" y="4295"/>
                  </a:lnTo>
                  <a:lnTo>
                    <a:pt x="8474" y="4329"/>
                  </a:lnTo>
                  <a:lnTo>
                    <a:pt x="8472" y="4338"/>
                  </a:lnTo>
                  <a:lnTo>
                    <a:pt x="8464" y="4372"/>
                  </a:lnTo>
                  <a:lnTo>
                    <a:pt x="8461" y="4381"/>
                  </a:lnTo>
                  <a:lnTo>
                    <a:pt x="8452" y="4414"/>
                  </a:lnTo>
                  <a:lnTo>
                    <a:pt x="8449" y="4423"/>
                  </a:lnTo>
                  <a:lnTo>
                    <a:pt x="8438" y="4456"/>
                  </a:lnTo>
                  <a:lnTo>
                    <a:pt x="8435" y="4465"/>
                  </a:lnTo>
                  <a:lnTo>
                    <a:pt x="8423" y="4497"/>
                  </a:lnTo>
                  <a:lnTo>
                    <a:pt x="8419" y="4506"/>
                  </a:lnTo>
                  <a:lnTo>
                    <a:pt x="8406" y="4538"/>
                  </a:lnTo>
                  <a:lnTo>
                    <a:pt x="8402" y="4547"/>
                  </a:lnTo>
                  <a:lnTo>
                    <a:pt x="8388" y="4578"/>
                  </a:lnTo>
                  <a:lnTo>
                    <a:pt x="8384" y="4587"/>
                  </a:lnTo>
                  <a:lnTo>
                    <a:pt x="8368" y="4618"/>
                  </a:lnTo>
                  <a:lnTo>
                    <a:pt x="8363" y="4626"/>
                  </a:lnTo>
                  <a:lnTo>
                    <a:pt x="8346" y="4657"/>
                  </a:lnTo>
                  <a:lnTo>
                    <a:pt x="8343" y="4663"/>
                  </a:lnTo>
                  <a:lnTo>
                    <a:pt x="8325" y="4693"/>
                  </a:lnTo>
                  <a:lnTo>
                    <a:pt x="8320" y="4701"/>
                  </a:lnTo>
                  <a:lnTo>
                    <a:pt x="8301" y="4730"/>
                  </a:lnTo>
                  <a:lnTo>
                    <a:pt x="8295" y="4738"/>
                  </a:lnTo>
                  <a:lnTo>
                    <a:pt x="8275" y="4767"/>
                  </a:lnTo>
                  <a:lnTo>
                    <a:pt x="8270" y="4774"/>
                  </a:lnTo>
                  <a:lnTo>
                    <a:pt x="8249" y="4802"/>
                  </a:lnTo>
                  <a:lnTo>
                    <a:pt x="8243" y="4809"/>
                  </a:lnTo>
                  <a:lnTo>
                    <a:pt x="8221" y="4836"/>
                  </a:lnTo>
                  <a:lnTo>
                    <a:pt x="8215" y="4843"/>
                  </a:lnTo>
                  <a:lnTo>
                    <a:pt x="8191" y="4869"/>
                  </a:lnTo>
                  <a:lnTo>
                    <a:pt x="8185" y="4876"/>
                  </a:lnTo>
                  <a:lnTo>
                    <a:pt x="8161" y="4901"/>
                  </a:lnTo>
                  <a:lnTo>
                    <a:pt x="8154" y="4908"/>
                  </a:lnTo>
                  <a:lnTo>
                    <a:pt x="8129" y="4932"/>
                  </a:lnTo>
                  <a:lnTo>
                    <a:pt x="8122" y="4938"/>
                  </a:lnTo>
                  <a:lnTo>
                    <a:pt x="8096" y="4962"/>
                  </a:lnTo>
                  <a:lnTo>
                    <a:pt x="8089" y="4968"/>
                  </a:lnTo>
                  <a:lnTo>
                    <a:pt x="8062" y="4990"/>
                  </a:lnTo>
                  <a:lnTo>
                    <a:pt x="8055" y="4996"/>
                  </a:lnTo>
                  <a:lnTo>
                    <a:pt x="8027" y="5017"/>
                  </a:lnTo>
                  <a:lnTo>
                    <a:pt x="8020" y="5022"/>
                  </a:lnTo>
                  <a:lnTo>
                    <a:pt x="7991" y="5042"/>
                  </a:lnTo>
                  <a:lnTo>
                    <a:pt x="7983" y="5048"/>
                  </a:lnTo>
                  <a:lnTo>
                    <a:pt x="7954" y="5067"/>
                  </a:lnTo>
                  <a:lnTo>
                    <a:pt x="7946" y="5072"/>
                  </a:lnTo>
                  <a:lnTo>
                    <a:pt x="7916" y="5090"/>
                  </a:lnTo>
                  <a:lnTo>
                    <a:pt x="7910" y="5093"/>
                  </a:lnTo>
                  <a:lnTo>
                    <a:pt x="7879" y="5110"/>
                  </a:lnTo>
                  <a:lnTo>
                    <a:pt x="7871" y="5115"/>
                  </a:lnTo>
                  <a:lnTo>
                    <a:pt x="7840" y="5131"/>
                  </a:lnTo>
                  <a:lnTo>
                    <a:pt x="7831" y="5135"/>
                  </a:lnTo>
                  <a:lnTo>
                    <a:pt x="7800" y="5149"/>
                  </a:lnTo>
                  <a:lnTo>
                    <a:pt x="7791" y="5153"/>
                  </a:lnTo>
                  <a:lnTo>
                    <a:pt x="7759" y="5166"/>
                  </a:lnTo>
                  <a:lnTo>
                    <a:pt x="7750" y="5170"/>
                  </a:lnTo>
                  <a:lnTo>
                    <a:pt x="7718" y="5182"/>
                  </a:lnTo>
                  <a:lnTo>
                    <a:pt x="7709" y="5185"/>
                  </a:lnTo>
                  <a:lnTo>
                    <a:pt x="7676" y="5196"/>
                  </a:lnTo>
                  <a:lnTo>
                    <a:pt x="7667" y="5199"/>
                  </a:lnTo>
                  <a:lnTo>
                    <a:pt x="7634" y="5208"/>
                  </a:lnTo>
                  <a:lnTo>
                    <a:pt x="7625" y="5211"/>
                  </a:lnTo>
                  <a:lnTo>
                    <a:pt x="7591" y="5219"/>
                  </a:lnTo>
                  <a:lnTo>
                    <a:pt x="7582" y="5221"/>
                  </a:lnTo>
                  <a:lnTo>
                    <a:pt x="7548" y="5228"/>
                  </a:lnTo>
                  <a:lnTo>
                    <a:pt x="7539" y="5230"/>
                  </a:lnTo>
                  <a:lnTo>
                    <a:pt x="7505" y="5236"/>
                  </a:lnTo>
                  <a:lnTo>
                    <a:pt x="7495" y="5237"/>
                  </a:lnTo>
                  <a:lnTo>
                    <a:pt x="7461" y="5242"/>
                  </a:lnTo>
                  <a:lnTo>
                    <a:pt x="7452" y="5243"/>
                  </a:lnTo>
                  <a:lnTo>
                    <a:pt x="7417" y="5246"/>
                  </a:lnTo>
                  <a:lnTo>
                    <a:pt x="7408" y="5247"/>
                  </a:lnTo>
                  <a:lnTo>
                    <a:pt x="7373" y="5249"/>
                  </a:lnTo>
                  <a:lnTo>
                    <a:pt x="7364" y="5249"/>
                  </a:lnTo>
                  <a:lnTo>
                    <a:pt x="7329" y="5250"/>
                  </a:lnTo>
                  <a:lnTo>
                    <a:pt x="7319" y="5250"/>
                  </a:lnTo>
                  <a:lnTo>
                    <a:pt x="7284" y="5249"/>
                  </a:lnTo>
                  <a:lnTo>
                    <a:pt x="7275" y="5249"/>
                  </a:lnTo>
                  <a:lnTo>
                    <a:pt x="7240" y="5247"/>
                  </a:lnTo>
                  <a:lnTo>
                    <a:pt x="7231" y="5246"/>
                  </a:lnTo>
                  <a:lnTo>
                    <a:pt x="7196" y="5243"/>
                  </a:lnTo>
                  <a:lnTo>
                    <a:pt x="7187" y="5242"/>
                  </a:lnTo>
                  <a:lnTo>
                    <a:pt x="7152" y="5237"/>
                  </a:lnTo>
                  <a:lnTo>
                    <a:pt x="7143" y="5236"/>
                  </a:lnTo>
                  <a:lnTo>
                    <a:pt x="7109" y="5230"/>
                  </a:lnTo>
                  <a:lnTo>
                    <a:pt x="7099" y="5228"/>
                  </a:lnTo>
                  <a:lnTo>
                    <a:pt x="7065" y="5221"/>
                  </a:lnTo>
                  <a:lnTo>
                    <a:pt x="7056" y="5219"/>
                  </a:lnTo>
                  <a:lnTo>
                    <a:pt x="7023" y="5211"/>
                  </a:lnTo>
                  <a:lnTo>
                    <a:pt x="7013" y="5208"/>
                  </a:lnTo>
                  <a:lnTo>
                    <a:pt x="6980" y="5199"/>
                  </a:lnTo>
                  <a:lnTo>
                    <a:pt x="6971" y="5196"/>
                  </a:lnTo>
                  <a:lnTo>
                    <a:pt x="6938" y="5185"/>
                  </a:lnTo>
                  <a:lnTo>
                    <a:pt x="6929" y="5182"/>
                  </a:lnTo>
                  <a:lnTo>
                    <a:pt x="6897" y="5170"/>
                  </a:lnTo>
                  <a:lnTo>
                    <a:pt x="6888" y="5166"/>
                  </a:lnTo>
                  <a:lnTo>
                    <a:pt x="6856" y="5153"/>
                  </a:lnTo>
                  <a:lnTo>
                    <a:pt x="6847" y="5149"/>
                  </a:lnTo>
                  <a:lnTo>
                    <a:pt x="6816" y="5135"/>
                  </a:lnTo>
                  <a:lnTo>
                    <a:pt x="6807" y="5131"/>
                  </a:lnTo>
                  <a:lnTo>
                    <a:pt x="6776" y="5115"/>
                  </a:lnTo>
                  <a:lnTo>
                    <a:pt x="6768" y="5110"/>
                  </a:lnTo>
                  <a:lnTo>
                    <a:pt x="6737" y="5093"/>
                  </a:lnTo>
                  <a:lnTo>
                    <a:pt x="6730" y="5089"/>
                  </a:lnTo>
                  <a:lnTo>
                    <a:pt x="6701" y="5072"/>
                  </a:lnTo>
                  <a:lnTo>
                    <a:pt x="6693" y="5067"/>
                  </a:lnTo>
                  <a:lnTo>
                    <a:pt x="6664" y="5048"/>
                  </a:lnTo>
                  <a:lnTo>
                    <a:pt x="6656" y="5042"/>
                  </a:lnTo>
                  <a:lnTo>
                    <a:pt x="6627" y="5022"/>
                  </a:lnTo>
                  <a:lnTo>
                    <a:pt x="6620" y="5017"/>
                  </a:lnTo>
                  <a:lnTo>
                    <a:pt x="6592" y="4996"/>
                  </a:lnTo>
                  <a:lnTo>
                    <a:pt x="6585" y="4990"/>
                  </a:lnTo>
                  <a:lnTo>
                    <a:pt x="6558" y="4968"/>
                  </a:lnTo>
                  <a:lnTo>
                    <a:pt x="6551" y="4962"/>
                  </a:lnTo>
                  <a:lnTo>
                    <a:pt x="6525" y="4939"/>
                  </a:lnTo>
                  <a:lnTo>
                    <a:pt x="6518" y="4932"/>
                  </a:lnTo>
                  <a:lnTo>
                    <a:pt x="6493" y="4908"/>
                  </a:lnTo>
                  <a:lnTo>
                    <a:pt x="6487" y="4901"/>
                  </a:lnTo>
                  <a:lnTo>
                    <a:pt x="6463" y="4877"/>
                  </a:lnTo>
                  <a:lnTo>
                    <a:pt x="6456" y="4870"/>
                  </a:lnTo>
                  <a:lnTo>
                    <a:pt x="6433" y="4844"/>
                  </a:lnTo>
                  <a:lnTo>
                    <a:pt x="6427" y="4837"/>
                  </a:lnTo>
                  <a:lnTo>
                    <a:pt x="6405" y="4810"/>
                  </a:lnTo>
                  <a:lnTo>
                    <a:pt x="6399" y="4802"/>
                  </a:lnTo>
                  <a:lnTo>
                    <a:pt x="6378" y="4775"/>
                  </a:lnTo>
                  <a:lnTo>
                    <a:pt x="6372" y="4767"/>
                  </a:lnTo>
                  <a:lnTo>
                    <a:pt x="6352" y="4739"/>
                  </a:lnTo>
                  <a:lnTo>
                    <a:pt x="6346" y="4731"/>
                  </a:lnTo>
                  <a:lnTo>
                    <a:pt x="6327" y="4701"/>
                  </a:lnTo>
                  <a:lnTo>
                    <a:pt x="6322" y="4693"/>
                  </a:lnTo>
                  <a:lnTo>
                    <a:pt x="6304" y="4663"/>
                  </a:lnTo>
                  <a:lnTo>
                    <a:pt x="6301" y="4657"/>
                  </a:lnTo>
                  <a:lnTo>
                    <a:pt x="6284" y="4626"/>
                  </a:lnTo>
                  <a:lnTo>
                    <a:pt x="6279" y="4618"/>
                  </a:lnTo>
                  <a:lnTo>
                    <a:pt x="6263" y="4587"/>
                  </a:lnTo>
                  <a:lnTo>
                    <a:pt x="6259" y="4578"/>
                  </a:lnTo>
                  <a:lnTo>
                    <a:pt x="6245" y="4547"/>
                  </a:lnTo>
                  <a:lnTo>
                    <a:pt x="6241" y="4538"/>
                  </a:lnTo>
                  <a:lnTo>
                    <a:pt x="6228" y="4506"/>
                  </a:lnTo>
                  <a:lnTo>
                    <a:pt x="6224" y="4497"/>
                  </a:lnTo>
                  <a:lnTo>
                    <a:pt x="6212" y="4465"/>
                  </a:lnTo>
                  <a:lnTo>
                    <a:pt x="6209" y="4456"/>
                  </a:lnTo>
                  <a:lnTo>
                    <a:pt x="6198" y="4423"/>
                  </a:lnTo>
                  <a:lnTo>
                    <a:pt x="6195" y="4414"/>
                  </a:lnTo>
                  <a:lnTo>
                    <a:pt x="6186" y="4381"/>
                  </a:lnTo>
                  <a:lnTo>
                    <a:pt x="6183" y="4372"/>
                  </a:lnTo>
                  <a:lnTo>
                    <a:pt x="6175" y="4338"/>
                  </a:lnTo>
                  <a:lnTo>
                    <a:pt x="6173" y="4329"/>
                  </a:lnTo>
                  <a:lnTo>
                    <a:pt x="6166" y="4295"/>
                  </a:lnTo>
                  <a:lnTo>
                    <a:pt x="6164" y="4286"/>
                  </a:lnTo>
                  <a:lnTo>
                    <a:pt x="6158" y="4252"/>
                  </a:lnTo>
                  <a:lnTo>
                    <a:pt x="6157" y="4242"/>
                  </a:lnTo>
                  <a:lnTo>
                    <a:pt x="6152" y="4208"/>
                  </a:lnTo>
                  <a:lnTo>
                    <a:pt x="6151" y="4199"/>
                  </a:lnTo>
                  <a:lnTo>
                    <a:pt x="6148" y="4164"/>
                  </a:lnTo>
                  <a:lnTo>
                    <a:pt x="6147" y="4155"/>
                  </a:lnTo>
                  <a:lnTo>
                    <a:pt x="6145" y="4120"/>
                  </a:lnTo>
                  <a:lnTo>
                    <a:pt x="6145" y="4111"/>
                  </a:lnTo>
                  <a:lnTo>
                    <a:pt x="6144" y="4076"/>
                  </a:lnTo>
                  <a:lnTo>
                    <a:pt x="6144" y="4066"/>
                  </a:lnTo>
                  <a:lnTo>
                    <a:pt x="6145" y="4031"/>
                  </a:lnTo>
                  <a:lnTo>
                    <a:pt x="6145" y="4022"/>
                  </a:lnTo>
                  <a:lnTo>
                    <a:pt x="6147" y="3987"/>
                  </a:lnTo>
                  <a:lnTo>
                    <a:pt x="6148" y="3978"/>
                  </a:lnTo>
                  <a:lnTo>
                    <a:pt x="6151" y="3943"/>
                  </a:lnTo>
                  <a:lnTo>
                    <a:pt x="6152" y="3934"/>
                  </a:lnTo>
                  <a:lnTo>
                    <a:pt x="6157" y="3899"/>
                  </a:lnTo>
                  <a:lnTo>
                    <a:pt x="6158" y="3890"/>
                  </a:lnTo>
                  <a:lnTo>
                    <a:pt x="6164" y="3856"/>
                  </a:lnTo>
                  <a:lnTo>
                    <a:pt x="6166" y="3846"/>
                  </a:lnTo>
                  <a:lnTo>
                    <a:pt x="6173" y="3812"/>
                  </a:lnTo>
                  <a:lnTo>
                    <a:pt x="6175" y="3803"/>
                  </a:lnTo>
                  <a:lnTo>
                    <a:pt x="6183" y="3770"/>
                  </a:lnTo>
                  <a:lnTo>
                    <a:pt x="6186" y="3760"/>
                  </a:lnTo>
                  <a:lnTo>
                    <a:pt x="6195" y="3727"/>
                  </a:lnTo>
                  <a:lnTo>
                    <a:pt x="6198" y="3718"/>
                  </a:lnTo>
                  <a:lnTo>
                    <a:pt x="6209" y="3685"/>
                  </a:lnTo>
                  <a:lnTo>
                    <a:pt x="6212" y="3676"/>
                  </a:lnTo>
                  <a:lnTo>
                    <a:pt x="6224" y="3644"/>
                  </a:lnTo>
                  <a:lnTo>
                    <a:pt x="6228" y="3635"/>
                  </a:lnTo>
                  <a:lnTo>
                    <a:pt x="6241" y="3603"/>
                  </a:lnTo>
                  <a:lnTo>
                    <a:pt x="6245" y="3594"/>
                  </a:lnTo>
                  <a:lnTo>
                    <a:pt x="6259" y="3563"/>
                  </a:lnTo>
                  <a:lnTo>
                    <a:pt x="6263" y="3554"/>
                  </a:lnTo>
                  <a:lnTo>
                    <a:pt x="6279" y="3523"/>
                  </a:lnTo>
                  <a:lnTo>
                    <a:pt x="6284" y="3515"/>
                  </a:lnTo>
                  <a:lnTo>
                    <a:pt x="6301" y="3484"/>
                  </a:lnTo>
                  <a:lnTo>
                    <a:pt x="6305" y="3477"/>
                  </a:lnTo>
                  <a:lnTo>
                    <a:pt x="6323" y="3447"/>
                  </a:lnTo>
                  <a:lnTo>
                    <a:pt x="6328" y="3439"/>
                  </a:lnTo>
                  <a:lnTo>
                    <a:pt x="6347" y="3410"/>
                  </a:lnTo>
                  <a:lnTo>
                    <a:pt x="6352" y="3402"/>
                  </a:lnTo>
                  <a:lnTo>
                    <a:pt x="6372" y="3374"/>
                  </a:lnTo>
                  <a:lnTo>
                    <a:pt x="6378" y="3367"/>
                  </a:lnTo>
                  <a:lnTo>
                    <a:pt x="6399" y="3339"/>
                  </a:lnTo>
                  <a:lnTo>
                    <a:pt x="6405" y="3332"/>
                  </a:lnTo>
                  <a:lnTo>
                    <a:pt x="6427" y="3305"/>
                  </a:lnTo>
                  <a:lnTo>
                    <a:pt x="6433" y="3298"/>
                  </a:lnTo>
                  <a:lnTo>
                    <a:pt x="6456" y="3272"/>
                  </a:lnTo>
                  <a:lnTo>
                    <a:pt x="6462" y="3265"/>
                  </a:lnTo>
                  <a:lnTo>
                    <a:pt x="6486" y="3240"/>
                  </a:lnTo>
                  <a:lnTo>
                    <a:pt x="6493" y="3233"/>
                  </a:lnTo>
                  <a:lnTo>
                    <a:pt x="6518" y="3209"/>
                  </a:lnTo>
                  <a:lnTo>
                    <a:pt x="6525" y="3203"/>
                  </a:lnTo>
                  <a:lnTo>
                    <a:pt x="6551" y="3180"/>
                  </a:lnTo>
                  <a:lnTo>
                    <a:pt x="6558" y="3174"/>
                  </a:lnTo>
                  <a:lnTo>
                    <a:pt x="6585" y="3152"/>
                  </a:lnTo>
                  <a:lnTo>
                    <a:pt x="6592" y="3146"/>
                  </a:lnTo>
                  <a:lnTo>
                    <a:pt x="6620" y="3125"/>
                  </a:lnTo>
                  <a:lnTo>
                    <a:pt x="6627" y="3119"/>
                  </a:lnTo>
                  <a:lnTo>
                    <a:pt x="6655" y="3099"/>
                  </a:lnTo>
                  <a:lnTo>
                    <a:pt x="6663" y="3094"/>
                  </a:lnTo>
                  <a:lnTo>
                    <a:pt x="6692" y="3075"/>
                  </a:lnTo>
                  <a:lnTo>
                    <a:pt x="6700" y="3070"/>
                  </a:lnTo>
                  <a:lnTo>
                    <a:pt x="6730" y="3052"/>
                  </a:lnTo>
                  <a:lnTo>
                    <a:pt x="6737" y="3048"/>
                  </a:lnTo>
                  <a:lnTo>
                    <a:pt x="6768" y="3031"/>
                  </a:lnTo>
                  <a:lnTo>
                    <a:pt x="6776" y="3026"/>
                  </a:lnTo>
                  <a:lnTo>
                    <a:pt x="6807" y="3010"/>
                  </a:lnTo>
                  <a:lnTo>
                    <a:pt x="6816" y="3006"/>
                  </a:lnTo>
                  <a:lnTo>
                    <a:pt x="6847" y="2992"/>
                  </a:lnTo>
                  <a:lnTo>
                    <a:pt x="6856" y="2988"/>
                  </a:lnTo>
                  <a:lnTo>
                    <a:pt x="6888" y="2975"/>
                  </a:lnTo>
                  <a:lnTo>
                    <a:pt x="6897" y="2971"/>
                  </a:lnTo>
                  <a:lnTo>
                    <a:pt x="6929" y="2959"/>
                  </a:lnTo>
                  <a:lnTo>
                    <a:pt x="6938" y="2956"/>
                  </a:lnTo>
                  <a:lnTo>
                    <a:pt x="6971" y="2945"/>
                  </a:lnTo>
                  <a:lnTo>
                    <a:pt x="6980" y="2942"/>
                  </a:lnTo>
                  <a:lnTo>
                    <a:pt x="7013" y="2933"/>
                  </a:lnTo>
                  <a:lnTo>
                    <a:pt x="7023" y="2930"/>
                  </a:lnTo>
                  <a:lnTo>
                    <a:pt x="7056" y="2922"/>
                  </a:lnTo>
                  <a:lnTo>
                    <a:pt x="7065" y="2920"/>
                  </a:lnTo>
                  <a:lnTo>
                    <a:pt x="7099" y="2913"/>
                  </a:lnTo>
                  <a:lnTo>
                    <a:pt x="7109" y="2911"/>
                  </a:lnTo>
                  <a:lnTo>
                    <a:pt x="7143" y="2905"/>
                  </a:lnTo>
                  <a:lnTo>
                    <a:pt x="7152" y="2904"/>
                  </a:lnTo>
                  <a:lnTo>
                    <a:pt x="7187" y="2899"/>
                  </a:lnTo>
                  <a:lnTo>
                    <a:pt x="7196" y="2898"/>
                  </a:lnTo>
                  <a:lnTo>
                    <a:pt x="7231" y="2895"/>
                  </a:lnTo>
                  <a:lnTo>
                    <a:pt x="7240" y="2894"/>
                  </a:lnTo>
                  <a:lnTo>
                    <a:pt x="7275" y="2892"/>
                  </a:lnTo>
                  <a:lnTo>
                    <a:pt x="7284" y="2892"/>
                  </a:lnTo>
                  <a:lnTo>
                    <a:pt x="7319" y="2891"/>
                  </a:lnTo>
                  <a:lnTo>
                    <a:pt x="7329" y="2891"/>
                  </a:lnTo>
                  <a:lnTo>
                    <a:pt x="7364" y="2892"/>
                  </a:lnTo>
                  <a:lnTo>
                    <a:pt x="7373" y="2892"/>
                  </a:lnTo>
                  <a:lnTo>
                    <a:pt x="7408" y="2894"/>
                  </a:lnTo>
                  <a:lnTo>
                    <a:pt x="7417" y="2895"/>
                  </a:lnTo>
                  <a:lnTo>
                    <a:pt x="7452" y="2898"/>
                  </a:lnTo>
                  <a:lnTo>
                    <a:pt x="7461" y="2899"/>
                  </a:lnTo>
                  <a:lnTo>
                    <a:pt x="7495" y="2904"/>
                  </a:lnTo>
                  <a:lnTo>
                    <a:pt x="7505" y="2905"/>
                  </a:lnTo>
                  <a:lnTo>
                    <a:pt x="7539" y="2911"/>
                  </a:lnTo>
                  <a:lnTo>
                    <a:pt x="7548" y="2913"/>
                  </a:lnTo>
                  <a:lnTo>
                    <a:pt x="7582" y="2920"/>
                  </a:lnTo>
                  <a:lnTo>
                    <a:pt x="7591" y="2922"/>
                  </a:lnTo>
                  <a:lnTo>
                    <a:pt x="7625" y="2930"/>
                  </a:lnTo>
                  <a:lnTo>
                    <a:pt x="7634" y="2933"/>
                  </a:lnTo>
                  <a:lnTo>
                    <a:pt x="7667" y="2942"/>
                  </a:lnTo>
                  <a:lnTo>
                    <a:pt x="7676" y="2945"/>
                  </a:lnTo>
                  <a:lnTo>
                    <a:pt x="7709" y="2956"/>
                  </a:lnTo>
                  <a:lnTo>
                    <a:pt x="7718" y="2959"/>
                  </a:lnTo>
                  <a:lnTo>
                    <a:pt x="7750" y="2971"/>
                  </a:lnTo>
                  <a:lnTo>
                    <a:pt x="7759" y="2975"/>
                  </a:lnTo>
                  <a:lnTo>
                    <a:pt x="7791" y="2988"/>
                  </a:lnTo>
                  <a:lnTo>
                    <a:pt x="7800" y="2992"/>
                  </a:lnTo>
                  <a:lnTo>
                    <a:pt x="7831" y="3006"/>
                  </a:lnTo>
                  <a:lnTo>
                    <a:pt x="7840" y="3010"/>
                  </a:lnTo>
                  <a:lnTo>
                    <a:pt x="7871" y="3026"/>
                  </a:lnTo>
                  <a:lnTo>
                    <a:pt x="7879" y="3031"/>
                  </a:lnTo>
                  <a:lnTo>
                    <a:pt x="7910" y="3048"/>
                  </a:lnTo>
                  <a:lnTo>
                    <a:pt x="7916" y="3051"/>
                  </a:lnTo>
                  <a:lnTo>
                    <a:pt x="7946" y="3069"/>
                  </a:lnTo>
                  <a:lnTo>
                    <a:pt x="7954" y="3074"/>
                  </a:lnTo>
                  <a:lnTo>
                    <a:pt x="7984" y="3093"/>
                  </a:lnTo>
                  <a:lnTo>
                    <a:pt x="7992" y="3099"/>
                  </a:lnTo>
                  <a:lnTo>
                    <a:pt x="8020" y="3119"/>
                  </a:lnTo>
                  <a:lnTo>
                    <a:pt x="8028" y="3125"/>
                  </a:lnTo>
                  <a:lnTo>
                    <a:pt x="8055" y="3146"/>
                  </a:lnTo>
                  <a:lnTo>
                    <a:pt x="8063" y="3152"/>
                  </a:lnTo>
                  <a:lnTo>
                    <a:pt x="8090" y="3174"/>
                  </a:lnTo>
                  <a:lnTo>
                    <a:pt x="8097" y="3180"/>
                  </a:lnTo>
                  <a:lnTo>
                    <a:pt x="8123" y="3203"/>
                  </a:lnTo>
                  <a:lnTo>
                    <a:pt x="8130" y="3210"/>
                  </a:lnTo>
                  <a:lnTo>
                    <a:pt x="8154" y="3234"/>
                  </a:lnTo>
                  <a:lnTo>
                    <a:pt x="8161" y="3240"/>
                  </a:lnTo>
                  <a:lnTo>
                    <a:pt x="8185" y="3265"/>
                  </a:lnTo>
                  <a:lnTo>
                    <a:pt x="8192" y="3272"/>
                  </a:lnTo>
                  <a:lnTo>
                    <a:pt x="8215" y="3298"/>
                  </a:lnTo>
                  <a:lnTo>
                    <a:pt x="8221" y="3305"/>
                  </a:lnTo>
                  <a:lnTo>
                    <a:pt x="8243" y="3332"/>
                  </a:lnTo>
                  <a:lnTo>
                    <a:pt x="8249" y="3339"/>
                  </a:lnTo>
                  <a:lnTo>
                    <a:pt x="8270" y="3367"/>
                  </a:lnTo>
                  <a:lnTo>
                    <a:pt x="8275" y="3374"/>
                  </a:lnTo>
                  <a:lnTo>
                    <a:pt x="8295" y="3403"/>
                  </a:lnTo>
                  <a:lnTo>
                    <a:pt x="8301" y="3411"/>
                  </a:lnTo>
                  <a:lnTo>
                    <a:pt x="8320" y="3440"/>
                  </a:lnTo>
                  <a:lnTo>
                    <a:pt x="8325" y="3448"/>
                  </a:lnTo>
                  <a:lnTo>
                    <a:pt x="8342" y="3477"/>
                  </a:lnTo>
                  <a:lnTo>
                    <a:pt x="8346" y="3484"/>
                  </a:lnTo>
                  <a:lnTo>
                    <a:pt x="8363" y="3515"/>
                  </a:lnTo>
                  <a:lnTo>
                    <a:pt x="8368" y="3523"/>
                  </a:lnTo>
                  <a:lnTo>
                    <a:pt x="8384" y="3554"/>
                  </a:lnTo>
                  <a:lnTo>
                    <a:pt x="8388" y="3563"/>
                  </a:lnTo>
                  <a:lnTo>
                    <a:pt x="8402" y="3594"/>
                  </a:lnTo>
                  <a:lnTo>
                    <a:pt x="8406" y="3603"/>
                  </a:lnTo>
                  <a:lnTo>
                    <a:pt x="8419" y="3635"/>
                  </a:lnTo>
                  <a:lnTo>
                    <a:pt x="8423" y="3644"/>
                  </a:lnTo>
                  <a:lnTo>
                    <a:pt x="8435" y="3676"/>
                  </a:lnTo>
                  <a:lnTo>
                    <a:pt x="8438" y="3685"/>
                  </a:lnTo>
                  <a:lnTo>
                    <a:pt x="8449" y="3718"/>
                  </a:lnTo>
                  <a:lnTo>
                    <a:pt x="8452" y="3727"/>
                  </a:lnTo>
                  <a:lnTo>
                    <a:pt x="8461" y="3760"/>
                  </a:lnTo>
                  <a:lnTo>
                    <a:pt x="8464" y="3770"/>
                  </a:lnTo>
                  <a:lnTo>
                    <a:pt x="8472" y="3803"/>
                  </a:lnTo>
                  <a:lnTo>
                    <a:pt x="8474" y="3812"/>
                  </a:lnTo>
                  <a:lnTo>
                    <a:pt x="8481" y="3846"/>
                  </a:lnTo>
                  <a:lnTo>
                    <a:pt x="8483" y="3856"/>
                  </a:lnTo>
                  <a:lnTo>
                    <a:pt x="8489" y="3890"/>
                  </a:lnTo>
                  <a:lnTo>
                    <a:pt x="8490" y="3899"/>
                  </a:lnTo>
                  <a:lnTo>
                    <a:pt x="8495" y="3934"/>
                  </a:lnTo>
                  <a:lnTo>
                    <a:pt x="8496" y="3943"/>
                  </a:lnTo>
                  <a:lnTo>
                    <a:pt x="8499" y="3978"/>
                  </a:lnTo>
                  <a:lnTo>
                    <a:pt x="8500" y="3987"/>
                  </a:lnTo>
                  <a:lnTo>
                    <a:pt x="8502" y="4022"/>
                  </a:lnTo>
                  <a:close/>
                  <a:moveTo>
                    <a:pt x="8001" y="4122"/>
                  </a:moveTo>
                  <a:lnTo>
                    <a:pt x="8002" y="4096"/>
                  </a:lnTo>
                  <a:lnTo>
                    <a:pt x="8003" y="4071"/>
                  </a:lnTo>
                  <a:lnTo>
                    <a:pt x="8002" y="4045"/>
                  </a:lnTo>
                  <a:lnTo>
                    <a:pt x="8001" y="4020"/>
                  </a:lnTo>
                  <a:lnTo>
                    <a:pt x="7999" y="3994"/>
                  </a:lnTo>
                  <a:lnTo>
                    <a:pt x="7995" y="3969"/>
                  </a:lnTo>
                  <a:lnTo>
                    <a:pt x="7991" y="3944"/>
                  </a:lnTo>
                  <a:lnTo>
                    <a:pt x="7986" y="3919"/>
                  </a:lnTo>
                  <a:lnTo>
                    <a:pt x="7980" y="3895"/>
                  </a:lnTo>
                  <a:lnTo>
                    <a:pt x="7973" y="3871"/>
                  </a:lnTo>
                  <a:lnTo>
                    <a:pt x="7965" y="3847"/>
                  </a:lnTo>
                  <a:lnTo>
                    <a:pt x="7956" y="3823"/>
                  </a:lnTo>
                  <a:lnTo>
                    <a:pt x="7946" y="3800"/>
                  </a:lnTo>
                  <a:lnTo>
                    <a:pt x="7936" y="3777"/>
                  </a:lnTo>
                  <a:lnTo>
                    <a:pt x="7924" y="3754"/>
                  </a:lnTo>
                  <a:lnTo>
                    <a:pt x="7912" y="3731"/>
                  </a:lnTo>
                  <a:lnTo>
                    <a:pt x="7898" y="3709"/>
                  </a:lnTo>
                  <a:lnTo>
                    <a:pt x="7884" y="3687"/>
                  </a:lnTo>
                  <a:lnTo>
                    <a:pt x="7870" y="3667"/>
                  </a:lnTo>
                  <a:lnTo>
                    <a:pt x="7854" y="3647"/>
                  </a:lnTo>
                  <a:lnTo>
                    <a:pt x="7838" y="3627"/>
                  </a:lnTo>
                  <a:lnTo>
                    <a:pt x="7821" y="3608"/>
                  </a:lnTo>
                  <a:lnTo>
                    <a:pt x="7804" y="3590"/>
                  </a:lnTo>
                  <a:lnTo>
                    <a:pt x="7786" y="3573"/>
                  </a:lnTo>
                  <a:lnTo>
                    <a:pt x="7767" y="3556"/>
                  </a:lnTo>
                  <a:lnTo>
                    <a:pt x="7748" y="3540"/>
                  </a:lnTo>
                  <a:lnTo>
                    <a:pt x="7728" y="3524"/>
                  </a:lnTo>
                  <a:lnTo>
                    <a:pt x="7707" y="3510"/>
                  </a:lnTo>
                  <a:lnTo>
                    <a:pt x="7686" y="3496"/>
                  </a:lnTo>
                  <a:lnTo>
                    <a:pt x="7663" y="3483"/>
                  </a:lnTo>
                  <a:lnTo>
                    <a:pt x="7640" y="3470"/>
                  </a:lnTo>
                  <a:lnTo>
                    <a:pt x="7617" y="3458"/>
                  </a:lnTo>
                  <a:lnTo>
                    <a:pt x="7594" y="3448"/>
                  </a:lnTo>
                  <a:lnTo>
                    <a:pt x="7571" y="3438"/>
                  </a:lnTo>
                  <a:lnTo>
                    <a:pt x="7547" y="3429"/>
                  </a:lnTo>
                  <a:lnTo>
                    <a:pt x="7523" y="3421"/>
                  </a:lnTo>
                  <a:lnTo>
                    <a:pt x="7499" y="3414"/>
                  </a:lnTo>
                  <a:lnTo>
                    <a:pt x="7475" y="3408"/>
                  </a:lnTo>
                  <a:lnTo>
                    <a:pt x="7450" y="3403"/>
                  </a:lnTo>
                  <a:lnTo>
                    <a:pt x="7425" y="3399"/>
                  </a:lnTo>
                  <a:lnTo>
                    <a:pt x="7400" y="3395"/>
                  </a:lnTo>
                  <a:lnTo>
                    <a:pt x="7375" y="3393"/>
                  </a:lnTo>
                  <a:lnTo>
                    <a:pt x="7349" y="3392"/>
                  </a:lnTo>
                  <a:lnTo>
                    <a:pt x="7324" y="3391"/>
                  </a:lnTo>
                  <a:lnTo>
                    <a:pt x="7298" y="3392"/>
                  </a:lnTo>
                  <a:lnTo>
                    <a:pt x="7273" y="3393"/>
                  </a:lnTo>
                  <a:lnTo>
                    <a:pt x="7247" y="3395"/>
                  </a:lnTo>
                  <a:lnTo>
                    <a:pt x="7222" y="3399"/>
                  </a:lnTo>
                  <a:lnTo>
                    <a:pt x="7197" y="3403"/>
                  </a:lnTo>
                  <a:lnTo>
                    <a:pt x="7172" y="3408"/>
                  </a:lnTo>
                  <a:lnTo>
                    <a:pt x="7148" y="3414"/>
                  </a:lnTo>
                  <a:lnTo>
                    <a:pt x="7124" y="3421"/>
                  </a:lnTo>
                  <a:lnTo>
                    <a:pt x="7100" y="3429"/>
                  </a:lnTo>
                  <a:lnTo>
                    <a:pt x="7076" y="3438"/>
                  </a:lnTo>
                  <a:lnTo>
                    <a:pt x="7053" y="3448"/>
                  </a:lnTo>
                  <a:lnTo>
                    <a:pt x="7030" y="3458"/>
                  </a:lnTo>
                  <a:lnTo>
                    <a:pt x="7007" y="3470"/>
                  </a:lnTo>
                  <a:lnTo>
                    <a:pt x="6984" y="3482"/>
                  </a:lnTo>
                  <a:lnTo>
                    <a:pt x="6962" y="3496"/>
                  </a:lnTo>
                  <a:lnTo>
                    <a:pt x="6941" y="3510"/>
                  </a:lnTo>
                  <a:lnTo>
                    <a:pt x="6920" y="3524"/>
                  </a:lnTo>
                  <a:lnTo>
                    <a:pt x="6900" y="3540"/>
                  </a:lnTo>
                  <a:lnTo>
                    <a:pt x="6880" y="3556"/>
                  </a:lnTo>
                  <a:lnTo>
                    <a:pt x="6862" y="3573"/>
                  </a:lnTo>
                  <a:lnTo>
                    <a:pt x="6843" y="3590"/>
                  </a:lnTo>
                  <a:lnTo>
                    <a:pt x="6826" y="3609"/>
                  </a:lnTo>
                  <a:lnTo>
                    <a:pt x="6809" y="3627"/>
                  </a:lnTo>
                  <a:lnTo>
                    <a:pt x="6793" y="3647"/>
                  </a:lnTo>
                  <a:lnTo>
                    <a:pt x="6777" y="3667"/>
                  </a:lnTo>
                  <a:lnTo>
                    <a:pt x="6763" y="3688"/>
                  </a:lnTo>
                  <a:lnTo>
                    <a:pt x="6749" y="3709"/>
                  </a:lnTo>
                  <a:lnTo>
                    <a:pt x="6735" y="3731"/>
                  </a:lnTo>
                  <a:lnTo>
                    <a:pt x="6723" y="3754"/>
                  </a:lnTo>
                  <a:lnTo>
                    <a:pt x="6711" y="3777"/>
                  </a:lnTo>
                  <a:lnTo>
                    <a:pt x="6701" y="3800"/>
                  </a:lnTo>
                  <a:lnTo>
                    <a:pt x="6691" y="3823"/>
                  </a:lnTo>
                  <a:lnTo>
                    <a:pt x="6682" y="3847"/>
                  </a:lnTo>
                  <a:lnTo>
                    <a:pt x="6674" y="3871"/>
                  </a:lnTo>
                  <a:lnTo>
                    <a:pt x="6667" y="3895"/>
                  </a:lnTo>
                  <a:lnTo>
                    <a:pt x="6661" y="3919"/>
                  </a:lnTo>
                  <a:lnTo>
                    <a:pt x="6656" y="3944"/>
                  </a:lnTo>
                  <a:lnTo>
                    <a:pt x="6652" y="3969"/>
                  </a:lnTo>
                  <a:lnTo>
                    <a:pt x="6648" y="3994"/>
                  </a:lnTo>
                  <a:lnTo>
                    <a:pt x="6646" y="4020"/>
                  </a:lnTo>
                  <a:lnTo>
                    <a:pt x="6645" y="4045"/>
                  </a:lnTo>
                  <a:lnTo>
                    <a:pt x="6644" y="4071"/>
                  </a:lnTo>
                  <a:lnTo>
                    <a:pt x="6645" y="4096"/>
                  </a:lnTo>
                  <a:lnTo>
                    <a:pt x="6646" y="4122"/>
                  </a:lnTo>
                  <a:lnTo>
                    <a:pt x="6648" y="4147"/>
                  </a:lnTo>
                  <a:lnTo>
                    <a:pt x="6652" y="4172"/>
                  </a:lnTo>
                  <a:lnTo>
                    <a:pt x="6656" y="4197"/>
                  </a:lnTo>
                  <a:lnTo>
                    <a:pt x="6661" y="4222"/>
                  </a:lnTo>
                  <a:lnTo>
                    <a:pt x="6667" y="4246"/>
                  </a:lnTo>
                  <a:lnTo>
                    <a:pt x="6674" y="4270"/>
                  </a:lnTo>
                  <a:lnTo>
                    <a:pt x="6682" y="4294"/>
                  </a:lnTo>
                  <a:lnTo>
                    <a:pt x="6691" y="4318"/>
                  </a:lnTo>
                  <a:lnTo>
                    <a:pt x="6701" y="4341"/>
                  </a:lnTo>
                  <a:lnTo>
                    <a:pt x="6711" y="4364"/>
                  </a:lnTo>
                  <a:lnTo>
                    <a:pt x="6723" y="4387"/>
                  </a:lnTo>
                  <a:lnTo>
                    <a:pt x="6736" y="4410"/>
                  </a:lnTo>
                  <a:lnTo>
                    <a:pt x="6749" y="4433"/>
                  </a:lnTo>
                  <a:lnTo>
                    <a:pt x="6763" y="4454"/>
                  </a:lnTo>
                  <a:lnTo>
                    <a:pt x="6777" y="4475"/>
                  </a:lnTo>
                  <a:lnTo>
                    <a:pt x="6793" y="4495"/>
                  </a:lnTo>
                  <a:lnTo>
                    <a:pt x="6809" y="4514"/>
                  </a:lnTo>
                  <a:lnTo>
                    <a:pt x="6826" y="4533"/>
                  </a:lnTo>
                  <a:lnTo>
                    <a:pt x="6843" y="4551"/>
                  </a:lnTo>
                  <a:lnTo>
                    <a:pt x="6861" y="4568"/>
                  </a:lnTo>
                  <a:lnTo>
                    <a:pt x="6880" y="4585"/>
                  </a:lnTo>
                  <a:lnTo>
                    <a:pt x="6900" y="4601"/>
                  </a:lnTo>
                  <a:lnTo>
                    <a:pt x="6920" y="4617"/>
                  </a:lnTo>
                  <a:lnTo>
                    <a:pt x="6940" y="4631"/>
                  </a:lnTo>
                  <a:lnTo>
                    <a:pt x="6962" y="4645"/>
                  </a:lnTo>
                  <a:lnTo>
                    <a:pt x="6984" y="4659"/>
                  </a:lnTo>
                  <a:lnTo>
                    <a:pt x="7007" y="4671"/>
                  </a:lnTo>
                  <a:lnTo>
                    <a:pt x="7030" y="4683"/>
                  </a:lnTo>
                  <a:lnTo>
                    <a:pt x="7053" y="4693"/>
                  </a:lnTo>
                  <a:lnTo>
                    <a:pt x="7076" y="4703"/>
                  </a:lnTo>
                  <a:lnTo>
                    <a:pt x="7100" y="4712"/>
                  </a:lnTo>
                  <a:lnTo>
                    <a:pt x="7124" y="4720"/>
                  </a:lnTo>
                  <a:lnTo>
                    <a:pt x="7148" y="4727"/>
                  </a:lnTo>
                  <a:lnTo>
                    <a:pt x="7172" y="4733"/>
                  </a:lnTo>
                  <a:lnTo>
                    <a:pt x="7197" y="4738"/>
                  </a:lnTo>
                  <a:lnTo>
                    <a:pt x="7222" y="4742"/>
                  </a:lnTo>
                  <a:lnTo>
                    <a:pt x="7247" y="4746"/>
                  </a:lnTo>
                  <a:lnTo>
                    <a:pt x="7273" y="4748"/>
                  </a:lnTo>
                  <a:lnTo>
                    <a:pt x="7298" y="4749"/>
                  </a:lnTo>
                  <a:lnTo>
                    <a:pt x="7324" y="4750"/>
                  </a:lnTo>
                  <a:lnTo>
                    <a:pt x="7349" y="4749"/>
                  </a:lnTo>
                  <a:lnTo>
                    <a:pt x="7375" y="4748"/>
                  </a:lnTo>
                  <a:lnTo>
                    <a:pt x="7400" y="4746"/>
                  </a:lnTo>
                  <a:lnTo>
                    <a:pt x="7425" y="4742"/>
                  </a:lnTo>
                  <a:lnTo>
                    <a:pt x="7450" y="4738"/>
                  </a:lnTo>
                  <a:lnTo>
                    <a:pt x="7475" y="4733"/>
                  </a:lnTo>
                  <a:lnTo>
                    <a:pt x="7499" y="4727"/>
                  </a:lnTo>
                  <a:lnTo>
                    <a:pt x="7523" y="4720"/>
                  </a:lnTo>
                  <a:lnTo>
                    <a:pt x="7547" y="4712"/>
                  </a:lnTo>
                  <a:lnTo>
                    <a:pt x="7571" y="4703"/>
                  </a:lnTo>
                  <a:lnTo>
                    <a:pt x="7594" y="4693"/>
                  </a:lnTo>
                  <a:lnTo>
                    <a:pt x="7617" y="4683"/>
                  </a:lnTo>
                  <a:lnTo>
                    <a:pt x="7640" y="4671"/>
                  </a:lnTo>
                  <a:lnTo>
                    <a:pt x="7663" y="4658"/>
                  </a:lnTo>
                  <a:lnTo>
                    <a:pt x="7686" y="4645"/>
                  </a:lnTo>
                  <a:lnTo>
                    <a:pt x="7707" y="4631"/>
                  </a:lnTo>
                  <a:lnTo>
                    <a:pt x="7728" y="4616"/>
                  </a:lnTo>
                  <a:lnTo>
                    <a:pt x="7748" y="4601"/>
                  </a:lnTo>
                  <a:lnTo>
                    <a:pt x="7767" y="4585"/>
                  </a:lnTo>
                  <a:lnTo>
                    <a:pt x="7786" y="4568"/>
                  </a:lnTo>
                  <a:lnTo>
                    <a:pt x="7804" y="4551"/>
                  </a:lnTo>
                  <a:lnTo>
                    <a:pt x="7821" y="4533"/>
                  </a:lnTo>
                  <a:lnTo>
                    <a:pt x="7838" y="4514"/>
                  </a:lnTo>
                  <a:lnTo>
                    <a:pt x="7854" y="4495"/>
                  </a:lnTo>
                  <a:lnTo>
                    <a:pt x="7869" y="4475"/>
                  </a:lnTo>
                  <a:lnTo>
                    <a:pt x="7884" y="4454"/>
                  </a:lnTo>
                  <a:lnTo>
                    <a:pt x="7898" y="4433"/>
                  </a:lnTo>
                  <a:lnTo>
                    <a:pt x="7911" y="4410"/>
                  </a:lnTo>
                  <a:lnTo>
                    <a:pt x="7924" y="4387"/>
                  </a:lnTo>
                  <a:lnTo>
                    <a:pt x="7936" y="4364"/>
                  </a:lnTo>
                  <a:lnTo>
                    <a:pt x="7946" y="4341"/>
                  </a:lnTo>
                  <a:lnTo>
                    <a:pt x="7956" y="4318"/>
                  </a:lnTo>
                  <a:lnTo>
                    <a:pt x="7965" y="4294"/>
                  </a:lnTo>
                  <a:lnTo>
                    <a:pt x="7973" y="4270"/>
                  </a:lnTo>
                  <a:lnTo>
                    <a:pt x="7980" y="4246"/>
                  </a:lnTo>
                  <a:lnTo>
                    <a:pt x="7986" y="4222"/>
                  </a:lnTo>
                  <a:lnTo>
                    <a:pt x="7991" y="4197"/>
                  </a:lnTo>
                  <a:lnTo>
                    <a:pt x="7995" y="4172"/>
                  </a:lnTo>
                  <a:lnTo>
                    <a:pt x="7999" y="4147"/>
                  </a:lnTo>
                  <a:lnTo>
                    <a:pt x="8001" y="4122"/>
                  </a:lnTo>
                  <a:close/>
                  <a:moveTo>
                    <a:pt x="1584" y="6357"/>
                  </a:moveTo>
                  <a:lnTo>
                    <a:pt x="1429" y="6503"/>
                  </a:lnTo>
                  <a:lnTo>
                    <a:pt x="1336" y="6667"/>
                  </a:lnTo>
                  <a:lnTo>
                    <a:pt x="1296" y="6901"/>
                  </a:lnTo>
                  <a:lnTo>
                    <a:pt x="1289" y="6933"/>
                  </a:lnTo>
                  <a:lnTo>
                    <a:pt x="1277" y="6963"/>
                  </a:lnTo>
                  <a:lnTo>
                    <a:pt x="1262" y="6992"/>
                  </a:lnTo>
                  <a:lnTo>
                    <a:pt x="1242" y="7019"/>
                  </a:lnTo>
                  <a:lnTo>
                    <a:pt x="1220" y="7042"/>
                  </a:lnTo>
                  <a:lnTo>
                    <a:pt x="1194" y="7063"/>
                  </a:lnTo>
                  <a:lnTo>
                    <a:pt x="1167" y="7080"/>
                  </a:lnTo>
                  <a:lnTo>
                    <a:pt x="1137" y="7093"/>
                  </a:lnTo>
                  <a:lnTo>
                    <a:pt x="1105" y="7103"/>
                  </a:lnTo>
                  <a:lnTo>
                    <a:pt x="1073" y="7108"/>
                  </a:lnTo>
                  <a:lnTo>
                    <a:pt x="1040" y="7109"/>
                  </a:lnTo>
                  <a:lnTo>
                    <a:pt x="1008" y="7105"/>
                  </a:lnTo>
                  <a:lnTo>
                    <a:pt x="976" y="7098"/>
                  </a:lnTo>
                  <a:lnTo>
                    <a:pt x="946" y="7086"/>
                  </a:lnTo>
                  <a:lnTo>
                    <a:pt x="917" y="7071"/>
                  </a:lnTo>
                  <a:lnTo>
                    <a:pt x="890" y="7051"/>
                  </a:lnTo>
                  <a:lnTo>
                    <a:pt x="867" y="7029"/>
                  </a:lnTo>
                  <a:lnTo>
                    <a:pt x="846" y="7003"/>
                  </a:lnTo>
                  <a:lnTo>
                    <a:pt x="829" y="6976"/>
                  </a:lnTo>
                  <a:lnTo>
                    <a:pt x="816" y="6946"/>
                  </a:lnTo>
                  <a:lnTo>
                    <a:pt x="806" y="6914"/>
                  </a:lnTo>
                  <a:lnTo>
                    <a:pt x="801" y="6882"/>
                  </a:lnTo>
                  <a:lnTo>
                    <a:pt x="800" y="6849"/>
                  </a:lnTo>
                  <a:lnTo>
                    <a:pt x="804" y="6817"/>
                  </a:lnTo>
                  <a:lnTo>
                    <a:pt x="851" y="6539"/>
                  </a:lnTo>
                  <a:lnTo>
                    <a:pt x="857" y="6511"/>
                  </a:lnTo>
                  <a:lnTo>
                    <a:pt x="867" y="6484"/>
                  </a:lnTo>
                  <a:lnTo>
                    <a:pt x="880" y="6459"/>
                  </a:lnTo>
                  <a:lnTo>
                    <a:pt x="1013" y="6224"/>
                  </a:lnTo>
                  <a:lnTo>
                    <a:pt x="1033" y="6193"/>
                  </a:lnTo>
                  <a:lnTo>
                    <a:pt x="1059" y="6165"/>
                  </a:lnTo>
                  <a:lnTo>
                    <a:pt x="1263" y="5973"/>
                  </a:lnTo>
                  <a:lnTo>
                    <a:pt x="1285" y="5954"/>
                  </a:lnTo>
                  <a:lnTo>
                    <a:pt x="1310" y="5938"/>
                  </a:lnTo>
                  <a:lnTo>
                    <a:pt x="1571" y="5789"/>
                  </a:lnTo>
                  <a:lnTo>
                    <a:pt x="1612" y="5770"/>
                  </a:lnTo>
                  <a:lnTo>
                    <a:pt x="1915" y="5663"/>
                  </a:lnTo>
                  <a:lnTo>
                    <a:pt x="1951" y="5653"/>
                  </a:lnTo>
                  <a:lnTo>
                    <a:pt x="2283" y="5589"/>
                  </a:lnTo>
                  <a:lnTo>
                    <a:pt x="2315" y="5585"/>
                  </a:lnTo>
                  <a:lnTo>
                    <a:pt x="2661" y="5564"/>
                  </a:lnTo>
                  <a:lnTo>
                    <a:pt x="2692" y="5564"/>
                  </a:lnTo>
                  <a:lnTo>
                    <a:pt x="3038" y="5585"/>
                  </a:lnTo>
                  <a:lnTo>
                    <a:pt x="3070" y="5589"/>
                  </a:lnTo>
                  <a:lnTo>
                    <a:pt x="3402" y="5653"/>
                  </a:lnTo>
                  <a:lnTo>
                    <a:pt x="3438" y="5663"/>
                  </a:lnTo>
                  <a:lnTo>
                    <a:pt x="3741" y="5770"/>
                  </a:lnTo>
                  <a:lnTo>
                    <a:pt x="3782" y="5789"/>
                  </a:lnTo>
                  <a:lnTo>
                    <a:pt x="4043" y="5938"/>
                  </a:lnTo>
                  <a:lnTo>
                    <a:pt x="4068" y="5954"/>
                  </a:lnTo>
                  <a:lnTo>
                    <a:pt x="4090" y="5973"/>
                  </a:lnTo>
                  <a:lnTo>
                    <a:pt x="4294" y="6165"/>
                  </a:lnTo>
                  <a:lnTo>
                    <a:pt x="4320" y="6193"/>
                  </a:lnTo>
                  <a:lnTo>
                    <a:pt x="4340" y="6224"/>
                  </a:lnTo>
                  <a:lnTo>
                    <a:pt x="4473" y="6459"/>
                  </a:lnTo>
                  <a:lnTo>
                    <a:pt x="4486" y="6484"/>
                  </a:lnTo>
                  <a:lnTo>
                    <a:pt x="4496" y="6511"/>
                  </a:lnTo>
                  <a:lnTo>
                    <a:pt x="4502" y="6539"/>
                  </a:lnTo>
                  <a:lnTo>
                    <a:pt x="4549" y="6817"/>
                  </a:lnTo>
                  <a:lnTo>
                    <a:pt x="4553" y="6849"/>
                  </a:lnTo>
                  <a:lnTo>
                    <a:pt x="4552" y="6882"/>
                  </a:lnTo>
                  <a:lnTo>
                    <a:pt x="4547" y="6914"/>
                  </a:lnTo>
                  <a:lnTo>
                    <a:pt x="4537" y="6946"/>
                  </a:lnTo>
                  <a:lnTo>
                    <a:pt x="4524" y="6976"/>
                  </a:lnTo>
                  <a:lnTo>
                    <a:pt x="4507" y="7003"/>
                  </a:lnTo>
                  <a:lnTo>
                    <a:pt x="4486" y="7029"/>
                  </a:lnTo>
                  <a:lnTo>
                    <a:pt x="4463" y="7051"/>
                  </a:lnTo>
                  <a:lnTo>
                    <a:pt x="4436" y="7071"/>
                  </a:lnTo>
                  <a:lnTo>
                    <a:pt x="4407" y="7086"/>
                  </a:lnTo>
                  <a:lnTo>
                    <a:pt x="4377" y="7098"/>
                  </a:lnTo>
                  <a:lnTo>
                    <a:pt x="4345" y="7105"/>
                  </a:lnTo>
                  <a:lnTo>
                    <a:pt x="4313" y="7109"/>
                  </a:lnTo>
                  <a:lnTo>
                    <a:pt x="4280" y="7108"/>
                  </a:lnTo>
                  <a:lnTo>
                    <a:pt x="4248" y="7103"/>
                  </a:lnTo>
                  <a:lnTo>
                    <a:pt x="4216" y="7093"/>
                  </a:lnTo>
                  <a:lnTo>
                    <a:pt x="4186" y="7080"/>
                  </a:lnTo>
                  <a:lnTo>
                    <a:pt x="4159" y="7063"/>
                  </a:lnTo>
                  <a:lnTo>
                    <a:pt x="4133" y="7042"/>
                  </a:lnTo>
                  <a:lnTo>
                    <a:pt x="4111" y="7019"/>
                  </a:lnTo>
                  <a:lnTo>
                    <a:pt x="4091" y="6992"/>
                  </a:lnTo>
                  <a:lnTo>
                    <a:pt x="4076" y="6963"/>
                  </a:lnTo>
                  <a:lnTo>
                    <a:pt x="4064" y="6933"/>
                  </a:lnTo>
                  <a:lnTo>
                    <a:pt x="4057" y="6901"/>
                  </a:lnTo>
                  <a:lnTo>
                    <a:pt x="4017" y="6667"/>
                  </a:lnTo>
                  <a:lnTo>
                    <a:pt x="3924" y="6503"/>
                  </a:lnTo>
                  <a:lnTo>
                    <a:pt x="3769" y="6357"/>
                  </a:lnTo>
                  <a:lnTo>
                    <a:pt x="3554" y="6234"/>
                  </a:lnTo>
                  <a:lnTo>
                    <a:pt x="3289" y="6141"/>
                  </a:lnTo>
                  <a:lnTo>
                    <a:pt x="2991" y="6083"/>
                  </a:lnTo>
                  <a:lnTo>
                    <a:pt x="2676" y="6064"/>
                  </a:lnTo>
                  <a:lnTo>
                    <a:pt x="2362" y="6083"/>
                  </a:lnTo>
                  <a:lnTo>
                    <a:pt x="2064" y="6141"/>
                  </a:lnTo>
                  <a:lnTo>
                    <a:pt x="1799" y="6234"/>
                  </a:lnTo>
                  <a:lnTo>
                    <a:pt x="1584" y="6357"/>
                  </a:lnTo>
                  <a:close/>
                  <a:moveTo>
                    <a:pt x="3855" y="4022"/>
                  </a:moveTo>
                  <a:lnTo>
                    <a:pt x="3855" y="4031"/>
                  </a:lnTo>
                  <a:lnTo>
                    <a:pt x="3856" y="4066"/>
                  </a:lnTo>
                  <a:lnTo>
                    <a:pt x="3856" y="4076"/>
                  </a:lnTo>
                  <a:lnTo>
                    <a:pt x="3855" y="4111"/>
                  </a:lnTo>
                  <a:lnTo>
                    <a:pt x="3855" y="4120"/>
                  </a:lnTo>
                  <a:lnTo>
                    <a:pt x="3853" y="4155"/>
                  </a:lnTo>
                  <a:lnTo>
                    <a:pt x="3852" y="4164"/>
                  </a:lnTo>
                  <a:lnTo>
                    <a:pt x="3849" y="4199"/>
                  </a:lnTo>
                  <a:lnTo>
                    <a:pt x="3848" y="4208"/>
                  </a:lnTo>
                  <a:lnTo>
                    <a:pt x="3843" y="4242"/>
                  </a:lnTo>
                  <a:lnTo>
                    <a:pt x="3842" y="4252"/>
                  </a:lnTo>
                  <a:lnTo>
                    <a:pt x="3836" y="4286"/>
                  </a:lnTo>
                  <a:lnTo>
                    <a:pt x="3834" y="4295"/>
                  </a:lnTo>
                  <a:lnTo>
                    <a:pt x="3827" y="4329"/>
                  </a:lnTo>
                  <a:lnTo>
                    <a:pt x="3825" y="4338"/>
                  </a:lnTo>
                  <a:lnTo>
                    <a:pt x="3817" y="4372"/>
                  </a:lnTo>
                  <a:lnTo>
                    <a:pt x="3814" y="4381"/>
                  </a:lnTo>
                  <a:lnTo>
                    <a:pt x="3805" y="4414"/>
                  </a:lnTo>
                  <a:lnTo>
                    <a:pt x="3802" y="4423"/>
                  </a:lnTo>
                  <a:lnTo>
                    <a:pt x="3791" y="4456"/>
                  </a:lnTo>
                  <a:lnTo>
                    <a:pt x="3788" y="4465"/>
                  </a:lnTo>
                  <a:lnTo>
                    <a:pt x="3776" y="4497"/>
                  </a:lnTo>
                  <a:lnTo>
                    <a:pt x="3772" y="4506"/>
                  </a:lnTo>
                  <a:lnTo>
                    <a:pt x="3759" y="4538"/>
                  </a:lnTo>
                  <a:lnTo>
                    <a:pt x="3755" y="4547"/>
                  </a:lnTo>
                  <a:lnTo>
                    <a:pt x="3741" y="4578"/>
                  </a:lnTo>
                  <a:lnTo>
                    <a:pt x="3737" y="4587"/>
                  </a:lnTo>
                  <a:lnTo>
                    <a:pt x="3721" y="4618"/>
                  </a:lnTo>
                  <a:lnTo>
                    <a:pt x="3716" y="4626"/>
                  </a:lnTo>
                  <a:lnTo>
                    <a:pt x="3699" y="4657"/>
                  </a:lnTo>
                  <a:lnTo>
                    <a:pt x="3696" y="4663"/>
                  </a:lnTo>
                  <a:lnTo>
                    <a:pt x="3678" y="4693"/>
                  </a:lnTo>
                  <a:lnTo>
                    <a:pt x="3673" y="4701"/>
                  </a:lnTo>
                  <a:lnTo>
                    <a:pt x="3654" y="4731"/>
                  </a:lnTo>
                  <a:lnTo>
                    <a:pt x="3648" y="4739"/>
                  </a:lnTo>
                  <a:lnTo>
                    <a:pt x="3628" y="4767"/>
                  </a:lnTo>
                  <a:lnTo>
                    <a:pt x="3622" y="4775"/>
                  </a:lnTo>
                  <a:lnTo>
                    <a:pt x="3601" y="4802"/>
                  </a:lnTo>
                  <a:lnTo>
                    <a:pt x="3595" y="4810"/>
                  </a:lnTo>
                  <a:lnTo>
                    <a:pt x="3573" y="4837"/>
                  </a:lnTo>
                  <a:lnTo>
                    <a:pt x="3567" y="4844"/>
                  </a:lnTo>
                  <a:lnTo>
                    <a:pt x="3544" y="4870"/>
                  </a:lnTo>
                  <a:lnTo>
                    <a:pt x="3537" y="4877"/>
                  </a:lnTo>
                  <a:lnTo>
                    <a:pt x="3513" y="4901"/>
                  </a:lnTo>
                  <a:lnTo>
                    <a:pt x="3507" y="4908"/>
                  </a:lnTo>
                  <a:lnTo>
                    <a:pt x="3482" y="4932"/>
                  </a:lnTo>
                  <a:lnTo>
                    <a:pt x="3475" y="4939"/>
                  </a:lnTo>
                  <a:lnTo>
                    <a:pt x="3449" y="4962"/>
                  </a:lnTo>
                  <a:lnTo>
                    <a:pt x="3442" y="4968"/>
                  </a:lnTo>
                  <a:lnTo>
                    <a:pt x="3415" y="4990"/>
                  </a:lnTo>
                  <a:lnTo>
                    <a:pt x="3408" y="4996"/>
                  </a:lnTo>
                  <a:lnTo>
                    <a:pt x="3380" y="5017"/>
                  </a:lnTo>
                  <a:lnTo>
                    <a:pt x="3373" y="5022"/>
                  </a:lnTo>
                  <a:lnTo>
                    <a:pt x="3344" y="5042"/>
                  </a:lnTo>
                  <a:lnTo>
                    <a:pt x="3336" y="5048"/>
                  </a:lnTo>
                  <a:lnTo>
                    <a:pt x="3307" y="5067"/>
                  </a:lnTo>
                  <a:lnTo>
                    <a:pt x="3299" y="5072"/>
                  </a:lnTo>
                  <a:lnTo>
                    <a:pt x="3270" y="5089"/>
                  </a:lnTo>
                  <a:lnTo>
                    <a:pt x="3263" y="5093"/>
                  </a:lnTo>
                  <a:lnTo>
                    <a:pt x="3232" y="5110"/>
                  </a:lnTo>
                  <a:lnTo>
                    <a:pt x="3224" y="5115"/>
                  </a:lnTo>
                  <a:lnTo>
                    <a:pt x="3193" y="5131"/>
                  </a:lnTo>
                  <a:lnTo>
                    <a:pt x="3184" y="5135"/>
                  </a:lnTo>
                  <a:lnTo>
                    <a:pt x="3153" y="5149"/>
                  </a:lnTo>
                  <a:lnTo>
                    <a:pt x="3144" y="5153"/>
                  </a:lnTo>
                  <a:lnTo>
                    <a:pt x="3112" y="5166"/>
                  </a:lnTo>
                  <a:lnTo>
                    <a:pt x="3103" y="5170"/>
                  </a:lnTo>
                  <a:lnTo>
                    <a:pt x="3071" y="5182"/>
                  </a:lnTo>
                  <a:lnTo>
                    <a:pt x="3062" y="5185"/>
                  </a:lnTo>
                  <a:lnTo>
                    <a:pt x="3029" y="5196"/>
                  </a:lnTo>
                  <a:lnTo>
                    <a:pt x="3020" y="5199"/>
                  </a:lnTo>
                  <a:lnTo>
                    <a:pt x="2987" y="5208"/>
                  </a:lnTo>
                  <a:lnTo>
                    <a:pt x="2977" y="5211"/>
                  </a:lnTo>
                  <a:lnTo>
                    <a:pt x="2944" y="5219"/>
                  </a:lnTo>
                  <a:lnTo>
                    <a:pt x="2935" y="5221"/>
                  </a:lnTo>
                  <a:lnTo>
                    <a:pt x="2901" y="5228"/>
                  </a:lnTo>
                  <a:lnTo>
                    <a:pt x="2891" y="5230"/>
                  </a:lnTo>
                  <a:lnTo>
                    <a:pt x="2857" y="5236"/>
                  </a:lnTo>
                  <a:lnTo>
                    <a:pt x="2848" y="5237"/>
                  </a:lnTo>
                  <a:lnTo>
                    <a:pt x="2813" y="5242"/>
                  </a:lnTo>
                  <a:lnTo>
                    <a:pt x="2804" y="5243"/>
                  </a:lnTo>
                  <a:lnTo>
                    <a:pt x="2769" y="5246"/>
                  </a:lnTo>
                  <a:lnTo>
                    <a:pt x="2760" y="5247"/>
                  </a:lnTo>
                  <a:lnTo>
                    <a:pt x="2725" y="5249"/>
                  </a:lnTo>
                  <a:lnTo>
                    <a:pt x="2716" y="5249"/>
                  </a:lnTo>
                  <a:lnTo>
                    <a:pt x="2681" y="5250"/>
                  </a:lnTo>
                  <a:lnTo>
                    <a:pt x="2671" y="5250"/>
                  </a:lnTo>
                  <a:lnTo>
                    <a:pt x="2636" y="5249"/>
                  </a:lnTo>
                  <a:lnTo>
                    <a:pt x="2627" y="5249"/>
                  </a:lnTo>
                  <a:lnTo>
                    <a:pt x="2592" y="5247"/>
                  </a:lnTo>
                  <a:lnTo>
                    <a:pt x="2583" y="5246"/>
                  </a:lnTo>
                  <a:lnTo>
                    <a:pt x="2548" y="5243"/>
                  </a:lnTo>
                  <a:lnTo>
                    <a:pt x="2539" y="5242"/>
                  </a:lnTo>
                  <a:lnTo>
                    <a:pt x="2505" y="5237"/>
                  </a:lnTo>
                  <a:lnTo>
                    <a:pt x="2495" y="5236"/>
                  </a:lnTo>
                  <a:lnTo>
                    <a:pt x="2461" y="5230"/>
                  </a:lnTo>
                  <a:lnTo>
                    <a:pt x="2452" y="5228"/>
                  </a:lnTo>
                  <a:lnTo>
                    <a:pt x="2418" y="5221"/>
                  </a:lnTo>
                  <a:lnTo>
                    <a:pt x="2409" y="5219"/>
                  </a:lnTo>
                  <a:lnTo>
                    <a:pt x="2375" y="5211"/>
                  </a:lnTo>
                  <a:lnTo>
                    <a:pt x="2366" y="5208"/>
                  </a:lnTo>
                  <a:lnTo>
                    <a:pt x="2333" y="5199"/>
                  </a:lnTo>
                  <a:lnTo>
                    <a:pt x="2324" y="5196"/>
                  </a:lnTo>
                  <a:lnTo>
                    <a:pt x="2291" y="5185"/>
                  </a:lnTo>
                  <a:lnTo>
                    <a:pt x="2282" y="5182"/>
                  </a:lnTo>
                  <a:lnTo>
                    <a:pt x="2250" y="5170"/>
                  </a:lnTo>
                  <a:lnTo>
                    <a:pt x="2241" y="5166"/>
                  </a:lnTo>
                  <a:lnTo>
                    <a:pt x="2209" y="5153"/>
                  </a:lnTo>
                  <a:lnTo>
                    <a:pt x="2200" y="5149"/>
                  </a:lnTo>
                  <a:lnTo>
                    <a:pt x="2169" y="5135"/>
                  </a:lnTo>
                  <a:lnTo>
                    <a:pt x="2160" y="5131"/>
                  </a:lnTo>
                  <a:lnTo>
                    <a:pt x="2129" y="5115"/>
                  </a:lnTo>
                  <a:lnTo>
                    <a:pt x="2121" y="5110"/>
                  </a:lnTo>
                  <a:lnTo>
                    <a:pt x="2090" y="5093"/>
                  </a:lnTo>
                  <a:lnTo>
                    <a:pt x="2084" y="5090"/>
                  </a:lnTo>
                  <a:lnTo>
                    <a:pt x="2054" y="5072"/>
                  </a:lnTo>
                  <a:lnTo>
                    <a:pt x="2046" y="5067"/>
                  </a:lnTo>
                  <a:lnTo>
                    <a:pt x="2017" y="5048"/>
                  </a:lnTo>
                  <a:lnTo>
                    <a:pt x="2009" y="5042"/>
                  </a:lnTo>
                  <a:lnTo>
                    <a:pt x="1980" y="5022"/>
                  </a:lnTo>
                  <a:lnTo>
                    <a:pt x="1973" y="5017"/>
                  </a:lnTo>
                  <a:lnTo>
                    <a:pt x="1945" y="4996"/>
                  </a:lnTo>
                  <a:lnTo>
                    <a:pt x="1938" y="4990"/>
                  </a:lnTo>
                  <a:lnTo>
                    <a:pt x="1911" y="4968"/>
                  </a:lnTo>
                  <a:lnTo>
                    <a:pt x="1904" y="4962"/>
                  </a:lnTo>
                  <a:lnTo>
                    <a:pt x="1878" y="4938"/>
                  </a:lnTo>
                  <a:lnTo>
                    <a:pt x="1871" y="4932"/>
                  </a:lnTo>
                  <a:lnTo>
                    <a:pt x="1846" y="4908"/>
                  </a:lnTo>
                  <a:lnTo>
                    <a:pt x="1839" y="4901"/>
                  </a:lnTo>
                  <a:lnTo>
                    <a:pt x="1815" y="4876"/>
                  </a:lnTo>
                  <a:lnTo>
                    <a:pt x="1809" y="4869"/>
                  </a:lnTo>
                  <a:lnTo>
                    <a:pt x="1785" y="4843"/>
                  </a:lnTo>
                  <a:lnTo>
                    <a:pt x="1779" y="4836"/>
                  </a:lnTo>
                  <a:lnTo>
                    <a:pt x="1757" y="4809"/>
                  </a:lnTo>
                  <a:lnTo>
                    <a:pt x="1751" y="4802"/>
                  </a:lnTo>
                  <a:lnTo>
                    <a:pt x="1730" y="4774"/>
                  </a:lnTo>
                  <a:lnTo>
                    <a:pt x="1725" y="4767"/>
                  </a:lnTo>
                  <a:lnTo>
                    <a:pt x="1705" y="4738"/>
                  </a:lnTo>
                  <a:lnTo>
                    <a:pt x="1699" y="4730"/>
                  </a:lnTo>
                  <a:lnTo>
                    <a:pt x="1680" y="4701"/>
                  </a:lnTo>
                  <a:lnTo>
                    <a:pt x="1675" y="4693"/>
                  </a:lnTo>
                  <a:lnTo>
                    <a:pt x="1657" y="4663"/>
                  </a:lnTo>
                  <a:lnTo>
                    <a:pt x="1654" y="4657"/>
                  </a:lnTo>
                  <a:lnTo>
                    <a:pt x="1637" y="4626"/>
                  </a:lnTo>
                  <a:lnTo>
                    <a:pt x="1632" y="4618"/>
                  </a:lnTo>
                  <a:lnTo>
                    <a:pt x="1616" y="4587"/>
                  </a:lnTo>
                  <a:lnTo>
                    <a:pt x="1612" y="4578"/>
                  </a:lnTo>
                  <a:lnTo>
                    <a:pt x="1598" y="4547"/>
                  </a:lnTo>
                  <a:lnTo>
                    <a:pt x="1594" y="4538"/>
                  </a:lnTo>
                  <a:lnTo>
                    <a:pt x="1581" y="4506"/>
                  </a:lnTo>
                  <a:lnTo>
                    <a:pt x="1577" y="4497"/>
                  </a:lnTo>
                  <a:lnTo>
                    <a:pt x="1565" y="4465"/>
                  </a:lnTo>
                  <a:lnTo>
                    <a:pt x="1562" y="4456"/>
                  </a:lnTo>
                  <a:lnTo>
                    <a:pt x="1551" y="4423"/>
                  </a:lnTo>
                  <a:lnTo>
                    <a:pt x="1548" y="4414"/>
                  </a:lnTo>
                  <a:lnTo>
                    <a:pt x="1539" y="4381"/>
                  </a:lnTo>
                  <a:lnTo>
                    <a:pt x="1536" y="4372"/>
                  </a:lnTo>
                  <a:lnTo>
                    <a:pt x="1528" y="4338"/>
                  </a:lnTo>
                  <a:lnTo>
                    <a:pt x="1526" y="4329"/>
                  </a:lnTo>
                  <a:lnTo>
                    <a:pt x="1519" y="4295"/>
                  </a:lnTo>
                  <a:lnTo>
                    <a:pt x="1517" y="4286"/>
                  </a:lnTo>
                  <a:lnTo>
                    <a:pt x="1511" y="4252"/>
                  </a:lnTo>
                  <a:lnTo>
                    <a:pt x="1510" y="4242"/>
                  </a:lnTo>
                  <a:lnTo>
                    <a:pt x="1505" y="4208"/>
                  </a:lnTo>
                  <a:lnTo>
                    <a:pt x="1504" y="4199"/>
                  </a:lnTo>
                  <a:lnTo>
                    <a:pt x="1501" y="4164"/>
                  </a:lnTo>
                  <a:lnTo>
                    <a:pt x="1500" y="4155"/>
                  </a:lnTo>
                  <a:lnTo>
                    <a:pt x="1498" y="4120"/>
                  </a:lnTo>
                  <a:lnTo>
                    <a:pt x="1498" y="4111"/>
                  </a:lnTo>
                  <a:lnTo>
                    <a:pt x="1497" y="4076"/>
                  </a:lnTo>
                  <a:lnTo>
                    <a:pt x="1497" y="4066"/>
                  </a:lnTo>
                  <a:lnTo>
                    <a:pt x="1498" y="4031"/>
                  </a:lnTo>
                  <a:lnTo>
                    <a:pt x="1498" y="4022"/>
                  </a:lnTo>
                  <a:lnTo>
                    <a:pt x="1500" y="3987"/>
                  </a:lnTo>
                  <a:lnTo>
                    <a:pt x="1501" y="3978"/>
                  </a:lnTo>
                  <a:lnTo>
                    <a:pt x="1504" y="3943"/>
                  </a:lnTo>
                  <a:lnTo>
                    <a:pt x="1505" y="3934"/>
                  </a:lnTo>
                  <a:lnTo>
                    <a:pt x="1510" y="3899"/>
                  </a:lnTo>
                  <a:lnTo>
                    <a:pt x="1511" y="3890"/>
                  </a:lnTo>
                  <a:lnTo>
                    <a:pt x="1517" y="3856"/>
                  </a:lnTo>
                  <a:lnTo>
                    <a:pt x="1519" y="3846"/>
                  </a:lnTo>
                  <a:lnTo>
                    <a:pt x="1526" y="3812"/>
                  </a:lnTo>
                  <a:lnTo>
                    <a:pt x="1528" y="3803"/>
                  </a:lnTo>
                  <a:lnTo>
                    <a:pt x="1536" y="3770"/>
                  </a:lnTo>
                  <a:lnTo>
                    <a:pt x="1539" y="3760"/>
                  </a:lnTo>
                  <a:lnTo>
                    <a:pt x="1548" y="3727"/>
                  </a:lnTo>
                  <a:lnTo>
                    <a:pt x="1551" y="3718"/>
                  </a:lnTo>
                  <a:lnTo>
                    <a:pt x="1562" y="3685"/>
                  </a:lnTo>
                  <a:lnTo>
                    <a:pt x="1565" y="3676"/>
                  </a:lnTo>
                  <a:lnTo>
                    <a:pt x="1577" y="3644"/>
                  </a:lnTo>
                  <a:lnTo>
                    <a:pt x="1581" y="3635"/>
                  </a:lnTo>
                  <a:lnTo>
                    <a:pt x="1594" y="3603"/>
                  </a:lnTo>
                  <a:lnTo>
                    <a:pt x="1598" y="3594"/>
                  </a:lnTo>
                  <a:lnTo>
                    <a:pt x="1612" y="3563"/>
                  </a:lnTo>
                  <a:lnTo>
                    <a:pt x="1616" y="3554"/>
                  </a:lnTo>
                  <a:lnTo>
                    <a:pt x="1632" y="3523"/>
                  </a:lnTo>
                  <a:lnTo>
                    <a:pt x="1637" y="3515"/>
                  </a:lnTo>
                  <a:lnTo>
                    <a:pt x="1654" y="3484"/>
                  </a:lnTo>
                  <a:lnTo>
                    <a:pt x="1658" y="3477"/>
                  </a:lnTo>
                  <a:lnTo>
                    <a:pt x="1675" y="3448"/>
                  </a:lnTo>
                  <a:lnTo>
                    <a:pt x="1680" y="3440"/>
                  </a:lnTo>
                  <a:lnTo>
                    <a:pt x="1699" y="3411"/>
                  </a:lnTo>
                  <a:lnTo>
                    <a:pt x="1705" y="3403"/>
                  </a:lnTo>
                  <a:lnTo>
                    <a:pt x="1725" y="3374"/>
                  </a:lnTo>
                  <a:lnTo>
                    <a:pt x="1730" y="3367"/>
                  </a:lnTo>
                  <a:lnTo>
                    <a:pt x="1751" y="3339"/>
                  </a:lnTo>
                  <a:lnTo>
                    <a:pt x="1757" y="3332"/>
                  </a:lnTo>
                  <a:lnTo>
                    <a:pt x="1779" y="3305"/>
                  </a:lnTo>
                  <a:lnTo>
                    <a:pt x="1785" y="3298"/>
                  </a:lnTo>
                  <a:lnTo>
                    <a:pt x="1808" y="3272"/>
                  </a:lnTo>
                  <a:lnTo>
                    <a:pt x="1815" y="3265"/>
                  </a:lnTo>
                  <a:lnTo>
                    <a:pt x="1839" y="3240"/>
                  </a:lnTo>
                  <a:lnTo>
                    <a:pt x="1846" y="3234"/>
                  </a:lnTo>
                  <a:lnTo>
                    <a:pt x="1870" y="3210"/>
                  </a:lnTo>
                  <a:lnTo>
                    <a:pt x="1877" y="3203"/>
                  </a:lnTo>
                  <a:lnTo>
                    <a:pt x="1903" y="3180"/>
                  </a:lnTo>
                  <a:lnTo>
                    <a:pt x="1910" y="3174"/>
                  </a:lnTo>
                  <a:lnTo>
                    <a:pt x="1937" y="3152"/>
                  </a:lnTo>
                  <a:lnTo>
                    <a:pt x="1945" y="3146"/>
                  </a:lnTo>
                  <a:lnTo>
                    <a:pt x="1972" y="3125"/>
                  </a:lnTo>
                  <a:lnTo>
                    <a:pt x="1980" y="3119"/>
                  </a:lnTo>
                  <a:lnTo>
                    <a:pt x="2008" y="3099"/>
                  </a:lnTo>
                  <a:lnTo>
                    <a:pt x="2016" y="3093"/>
                  </a:lnTo>
                  <a:lnTo>
                    <a:pt x="2046" y="3074"/>
                  </a:lnTo>
                  <a:lnTo>
                    <a:pt x="2054" y="3069"/>
                  </a:lnTo>
                  <a:lnTo>
                    <a:pt x="2084" y="3051"/>
                  </a:lnTo>
                  <a:lnTo>
                    <a:pt x="2090" y="3048"/>
                  </a:lnTo>
                  <a:lnTo>
                    <a:pt x="2121" y="3031"/>
                  </a:lnTo>
                  <a:lnTo>
                    <a:pt x="2129" y="3026"/>
                  </a:lnTo>
                  <a:lnTo>
                    <a:pt x="2160" y="3010"/>
                  </a:lnTo>
                  <a:lnTo>
                    <a:pt x="2169" y="3006"/>
                  </a:lnTo>
                  <a:lnTo>
                    <a:pt x="2200" y="2992"/>
                  </a:lnTo>
                  <a:lnTo>
                    <a:pt x="2209" y="2988"/>
                  </a:lnTo>
                  <a:lnTo>
                    <a:pt x="2241" y="2975"/>
                  </a:lnTo>
                  <a:lnTo>
                    <a:pt x="2250" y="2971"/>
                  </a:lnTo>
                  <a:lnTo>
                    <a:pt x="2282" y="2959"/>
                  </a:lnTo>
                  <a:lnTo>
                    <a:pt x="2291" y="2956"/>
                  </a:lnTo>
                  <a:lnTo>
                    <a:pt x="2324" y="2945"/>
                  </a:lnTo>
                  <a:lnTo>
                    <a:pt x="2333" y="2942"/>
                  </a:lnTo>
                  <a:lnTo>
                    <a:pt x="2366" y="2933"/>
                  </a:lnTo>
                  <a:lnTo>
                    <a:pt x="2375" y="2930"/>
                  </a:lnTo>
                  <a:lnTo>
                    <a:pt x="2409" y="2922"/>
                  </a:lnTo>
                  <a:lnTo>
                    <a:pt x="2418" y="2920"/>
                  </a:lnTo>
                  <a:lnTo>
                    <a:pt x="2452" y="2913"/>
                  </a:lnTo>
                  <a:lnTo>
                    <a:pt x="2461" y="2911"/>
                  </a:lnTo>
                  <a:lnTo>
                    <a:pt x="2495" y="2905"/>
                  </a:lnTo>
                  <a:lnTo>
                    <a:pt x="2505" y="2904"/>
                  </a:lnTo>
                  <a:lnTo>
                    <a:pt x="2539" y="2899"/>
                  </a:lnTo>
                  <a:lnTo>
                    <a:pt x="2548" y="2898"/>
                  </a:lnTo>
                  <a:lnTo>
                    <a:pt x="2583" y="2895"/>
                  </a:lnTo>
                  <a:lnTo>
                    <a:pt x="2592" y="2894"/>
                  </a:lnTo>
                  <a:lnTo>
                    <a:pt x="2627" y="2892"/>
                  </a:lnTo>
                  <a:lnTo>
                    <a:pt x="2636" y="2892"/>
                  </a:lnTo>
                  <a:lnTo>
                    <a:pt x="2671" y="2891"/>
                  </a:lnTo>
                  <a:lnTo>
                    <a:pt x="2681" y="2891"/>
                  </a:lnTo>
                  <a:lnTo>
                    <a:pt x="2716" y="2892"/>
                  </a:lnTo>
                  <a:lnTo>
                    <a:pt x="2725" y="2892"/>
                  </a:lnTo>
                  <a:lnTo>
                    <a:pt x="2760" y="2894"/>
                  </a:lnTo>
                  <a:lnTo>
                    <a:pt x="2769" y="2895"/>
                  </a:lnTo>
                  <a:lnTo>
                    <a:pt x="2804" y="2898"/>
                  </a:lnTo>
                  <a:lnTo>
                    <a:pt x="2813" y="2899"/>
                  </a:lnTo>
                  <a:lnTo>
                    <a:pt x="2848" y="2904"/>
                  </a:lnTo>
                  <a:lnTo>
                    <a:pt x="2857" y="2905"/>
                  </a:lnTo>
                  <a:lnTo>
                    <a:pt x="2891" y="2911"/>
                  </a:lnTo>
                  <a:lnTo>
                    <a:pt x="2901" y="2913"/>
                  </a:lnTo>
                  <a:lnTo>
                    <a:pt x="2935" y="2920"/>
                  </a:lnTo>
                  <a:lnTo>
                    <a:pt x="2944" y="2922"/>
                  </a:lnTo>
                  <a:lnTo>
                    <a:pt x="2977" y="2930"/>
                  </a:lnTo>
                  <a:lnTo>
                    <a:pt x="2987" y="2933"/>
                  </a:lnTo>
                  <a:lnTo>
                    <a:pt x="3020" y="2942"/>
                  </a:lnTo>
                  <a:lnTo>
                    <a:pt x="3029" y="2945"/>
                  </a:lnTo>
                  <a:lnTo>
                    <a:pt x="3062" y="2956"/>
                  </a:lnTo>
                  <a:lnTo>
                    <a:pt x="3071" y="2959"/>
                  </a:lnTo>
                  <a:lnTo>
                    <a:pt x="3103" y="2971"/>
                  </a:lnTo>
                  <a:lnTo>
                    <a:pt x="3112" y="2975"/>
                  </a:lnTo>
                  <a:lnTo>
                    <a:pt x="3144" y="2988"/>
                  </a:lnTo>
                  <a:lnTo>
                    <a:pt x="3153" y="2992"/>
                  </a:lnTo>
                  <a:lnTo>
                    <a:pt x="3184" y="3006"/>
                  </a:lnTo>
                  <a:lnTo>
                    <a:pt x="3193" y="3010"/>
                  </a:lnTo>
                  <a:lnTo>
                    <a:pt x="3224" y="3026"/>
                  </a:lnTo>
                  <a:lnTo>
                    <a:pt x="3232" y="3031"/>
                  </a:lnTo>
                  <a:lnTo>
                    <a:pt x="3263" y="3048"/>
                  </a:lnTo>
                  <a:lnTo>
                    <a:pt x="3270" y="3052"/>
                  </a:lnTo>
                  <a:lnTo>
                    <a:pt x="3300" y="3070"/>
                  </a:lnTo>
                  <a:lnTo>
                    <a:pt x="3308" y="3075"/>
                  </a:lnTo>
                  <a:lnTo>
                    <a:pt x="3337" y="3094"/>
                  </a:lnTo>
                  <a:lnTo>
                    <a:pt x="3345" y="3099"/>
                  </a:lnTo>
                  <a:lnTo>
                    <a:pt x="3373" y="3119"/>
                  </a:lnTo>
                  <a:lnTo>
                    <a:pt x="3380" y="3125"/>
                  </a:lnTo>
                  <a:lnTo>
                    <a:pt x="3408" y="3146"/>
                  </a:lnTo>
                  <a:lnTo>
                    <a:pt x="3415" y="3152"/>
                  </a:lnTo>
                  <a:lnTo>
                    <a:pt x="3442" y="3174"/>
                  </a:lnTo>
                  <a:lnTo>
                    <a:pt x="3449" y="3180"/>
                  </a:lnTo>
                  <a:lnTo>
                    <a:pt x="3475" y="3203"/>
                  </a:lnTo>
                  <a:lnTo>
                    <a:pt x="3482" y="3209"/>
                  </a:lnTo>
                  <a:lnTo>
                    <a:pt x="3507" y="3233"/>
                  </a:lnTo>
                  <a:lnTo>
                    <a:pt x="3514" y="3240"/>
                  </a:lnTo>
                  <a:lnTo>
                    <a:pt x="3538" y="3265"/>
                  </a:lnTo>
                  <a:lnTo>
                    <a:pt x="3544" y="3272"/>
                  </a:lnTo>
                  <a:lnTo>
                    <a:pt x="3567" y="3298"/>
                  </a:lnTo>
                  <a:lnTo>
                    <a:pt x="3573" y="3305"/>
                  </a:lnTo>
                  <a:lnTo>
                    <a:pt x="3595" y="3332"/>
                  </a:lnTo>
                  <a:lnTo>
                    <a:pt x="3601" y="3339"/>
                  </a:lnTo>
                  <a:lnTo>
                    <a:pt x="3622" y="3367"/>
                  </a:lnTo>
                  <a:lnTo>
                    <a:pt x="3628" y="3374"/>
                  </a:lnTo>
                  <a:lnTo>
                    <a:pt x="3648" y="3402"/>
                  </a:lnTo>
                  <a:lnTo>
                    <a:pt x="3653" y="3410"/>
                  </a:lnTo>
                  <a:lnTo>
                    <a:pt x="3672" y="3439"/>
                  </a:lnTo>
                  <a:lnTo>
                    <a:pt x="3677" y="3447"/>
                  </a:lnTo>
                  <a:lnTo>
                    <a:pt x="3695" y="3477"/>
                  </a:lnTo>
                  <a:lnTo>
                    <a:pt x="3699" y="3484"/>
                  </a:lnTo>
                  <a:lnTo>
                    <a:pt x="3716" y="3515"/>
                  </a:lnTo>
                  <a:lnTo>
                    <a:pt x="3721" y="3523"/>
                  </a:lnTo>
                  <a:lnTo>
                    <a:pt x="3737" y="3554"/>
                  </a:lnTo>
                  <a:lnTo>
                    <a:pt x="3741" y="3563"/>
                  </a:lnTo>
                  <a:lnTo>
                    <a:pt x="3755" y="3594"/>
                  </a:lnTo>
                  <a:lnTo>
                    <a:pt x="3759" y="3603"/>
                  </a:lnTo>
                  <a:lnTo>
                    <a:pt x="3772" y="3635"/>
                  </a:lnTo>
                  <a:lnTo>
                    <a:pt x="3776" y="3644"/>
                  </a:lnTo>
                  <a:lnTo>
                    <a:pt x="3788" y="3676"/>
                  </a:lnTo>
                  <a:lnTo>
                    <a:pt x="3791" y="3685"/>
                  </a:lnTo>
                  <a:lnTo>
                    <a:pt x="3802" y="3718"/>
                  </a:lnTo>
                  <a:lnTo>
                    <a:pt x="3805" y="3727"/>
                  </a:lnTo>
                  <a:lnTo>
                    <a:pt x="3814" y="3760"/>
                  </a:lnTo>
                  <a:lnTo>
                    <a:pt x="3817" y="3770"/>
                  </a:lnTo>
                  <a:lnTo>
                    <a:pt x="3825" y="3803"/>
                  </a:lnTo>
                  <a:lnTo>
                    <a:pt x="3827" y="3812"/>
                  </a:lnTo>
                  <a:lnTo>
                    <a:pt x="3834" y="3846"/>
                  </a:lnTo>
                  <a:lnTo>
                    <a:pt x="3836" y="3856"/>
                  </a:lnTo>
                  <a:lnTo>
                    <a:pt x="3842" y="3890"/>
                  </a:lnTo>
                  <a:lnTo>
                    <a:pt x="3843" y="3899"/>
                  </a:lnTo>
                  <a:lnTo>
                    <a:pt x="3848" y="3934"/>
                  </a:lnTo>
                  <a:lnTo>
                    <a:pt x="3849" y="3943"/>
                  </a:lnTo>
                  <a:lnTo>
                    <a:pt x="3852" y="3978"/>
                  </a:lnTo>
                  <a:lnTo>
                    <a:pt x="3853" y="3987"/>
                  </a:lnTo>
                  <a:lnTo>
                    <a:pt x="3855" y="4022"/>
                  </a:lnTo>
                  <a:close/>
                  <a:moveTo>
                    <a:pt x="3354" y="4122"/>
                  </a:moveTo>
                  <a:lnTo>
                    <a:pt x="3355" y="4096"/>
                  </a:lnTo>
                  <a:lnTo>
                    <a:pt x="3356" y="4071"/>
                  </a:lnTo>
                  <a:lnTo>
                    <a:pt x="3355" y="4045"/>
                  </a:lnTo>
                  <a:lnTo>
                    <a:pt x="3354" y="4020"/>
                  </a:lnTo>
                  <a:lnTo>
                    <a:pt x="3352" y="3994"/>
                  </a:lnTo>
                  <a:lnTo>
                    <a:pt x="3348" y="3969"/>
                  </a:lnTo>
                  <a:lnTo>
                    <a:pt x="3344" y="3944"/>
                  </a:lnTo>
                  <a:lnTo>
                    <a:pt x="3339" y="3919"/>
                  </a:lnTo>
                  <a:lnTo>
                    <a:pt x="3333" y="3895"/>
                  </a:lnTo>
                  <a:lnTo>
                    <a:pt x="3326" y="3871"/>
                  </a:lnTo>
                  <a:lnTo>
                    <a:pt x="3318" y="3847"/>
                  </a:lnTo>
                  <a:lnTo>
                    <a:pt x="3309" y="3823"/>
                  </a:lnTo>
                  <a:lnTo>
                    <a:pt x="3299" y="3800"/>
                  </a:lnTo>
                  <a:lnTo>
                    <a:pt x="3289" y="3777"/>
                  </a:lnTo>
                  <a:lnTo>
                    <a:pt x="3277" y="3754"/>
                  </a:lnTo>
                  <a:lnTo>
                    <a:pt x="3265" y="3731"/>
                  </a:lnTo>
                  <a:lnTo>
                    <a:pt x="3251" y="3709"/>
                  </a:lnTo>
                  <a:lnTo>
                    <a:pt x="3237" y="3688"/>
                  </a:lnTo>
                  <a:lnTo>
                    <a:pt x="3223" y="3667"/>
                  </a:lnTo>
                  <a:lnTo>
                    <a:pt x="3207" y="3647"/>
                  </a:lnTo>
                  <a:lnTo>
                    <a:pt x="3191" y="3627"/>
                  </a:lnTo>
                  <a:lnTo>
                    <a:pt x="3174" y="3609"/>
                  </a:lnTo>
                  <a:lnTo>
                    <a:pt x="3157" y="3590"/>
                  </a:lnTo>
                  <a:lnTo>
                    <a:pt x="3138" y="3573"/>
                  </a:lnTo>
                  <a:lnTo>
                    <a:pt x="3120" y="3556"/>
                  </a:lnTo>
                  <a:lnTo>
                    <a:pt x="3100" y="3540"/>
                  </a:lnTo>
                  <a:lnTo>
                    <a:pt x="3080" y="3524"/>
                  </a:lnTo>
                  <a:lnTo>
                    <a:pt x="3059" y="3510"/>
                  </a:lnTo>
                  <a:lnTo>
                    <a:pt x="3038" y="3496"/>
                  </a:lnTo>
                  <a:lnTo>
                    <a:pt x="3016" y="3482"/>
                  </a:lnTo>
                  <a:lnTo>
                    <a:pt x="2993" y="3470"/>
                  </a:lnTo>
                  <a:lnTo>
                    <a:pt x="2970" y="3458"/>
                  </a:lnTo>
                  <a:lnTo>
                    <a:pt x="2947" y="3448"/>
                  </a:lnTo>
                  <a:lnTo>
                    <a:pt x="2924" y="3438"/>
                  </a:lnTo>
                  <a:lnTo>
                    <a:pt x="2900" y="3429"/>
                  </a:lnTo>
                  <a:lnTo>
                    <a:pt x="2876" y="3421"/>
                  </a:lnTo>
                  <a:lnTo>
                    <a:pt x="2852" y="3414"/>
                  </a:lnTo>
                  <a:lnTo>
                    <a:pt x="2828" y="3408"/>
                  </a:lnTo>
                  <a:lnTo>
                    <a:pt x="2803" y="3403"/>
                  </a:lnTo>
                  <a:lnTo>
                    <a:pt x="2778" y="3399"/>
                  </a:lnTo>
                  <a:lnTo>
                    <a:pt x="2753" y="3395"/>
                  </a:lnTo>
                  <a:lnTo>
                    <a:pt x="2727" y="3393"/>
                  </a:lnTo>
                  <a:lnTo>
                    <a:pt x="2702" y="3392"/>
                  </a:lnTo>
                  <a:lnTo>
                    <a:pt x="2676" y="3391"/>
                  </a:lnTo>
                  <a:lnTo>
                    <a:pt x="2651" y="3392"/>
                  </a:lnTo>
                  <a:lnTo>
                    <a:pt x="2625" y="3393"/>
                  </a:lnTo>
                  <a:lnTo>
                    <a:pt x="2600" y="3395"/>
                  </a:lnTo>
                  <a:lnTo>
                    <a:pt x="2575" y="3399"/>
                  </a:lnTo>
                  <a:lnTo>
                    <a:pt x="2550" y="3403"/>
                  </a:lnTo>
                  <a:lnTo>
                    <a:pt x="2525" y="3408"/>
                  </a:lnTo>
                  <a:lnTo>
                    <a:pt x="2501" y="3414"/>
                  </a:lnTo>
                  <a:lnTo>
                    <a:pt x="2477" y="3421"/>
                  </a:lnTo>
                  <a:lnTo>
                    <a:pt x="2453" y="3429"/>
                  </a:lnTo>
                  <a:lnTo>
                    <a:pt x="2429" y="3438"/>
                  </a:lnTo>
                  <a:lnTo>
                    <a:pt x="2406" y="3448"/>
                  </a:lnTo>
                  <a:lnTo>
                    <a:pt x="2383" y="3458"/>
                  </a:lnTo>
                  <a:lnTo>
                    <a:pt x="2360" y="3470"/>
                  </a:lnTo>
                  <a:lnTo>
                    <a:pt x="2337" y="3483"/>
                  </a:lnTo>
                  <a:lnTo>
                    <a:pt x="2314" y="3496"/>
                  </a:lnTo>
                  <a:lnTo>
                    <a:pt x="2293" y="3510"/>
                  </a:lnTo>
                  <a:lnTo>
                    <a:pt x="2272" y="3524"/>
                  </a:lnTo>
                  <a:lnTo>
                    <a:pt x="2252" y="3540"/>
                  </a:lnTo>
                  <a:lnTo>
                    <a:pt x="2233" y="3556"/>
                  </a:lnTo>
                  <a:lnTo>
                    <a:pt x="2214" y="3573"/>
                  </a:lnTo>
                  <a:lnTo>
                    <a:pt x="2196" y="3590"/>
                  </a:lnTo>
                  <a:lnTo>
                    <a:pt x="2179" y="3608"/>
                  </a:lnTo>
                  <a:lnTo>
                    <a:pt x="2162" y="3627"/>
                  </a:lnTo>
                  <a:lnTo>
                    <a:pt x="2146" y="3647"/>
                  </a:lnTo>
                  <a:lnTo>
                    <a:pt x="2130" y="3667"/>
                  </a:lnTo>
                  <a:lnTo>
                    <a:pt x="2116" y="3687"/>
                  </a:lnTo>
                  <a:lnTo>
                    <a:pt x="2102" y="3709"/>
                  </a:lnTo>
                  <a:lnTo>
                    <a:pt x="2088" y="3731"/>
                  </a:lnTo>
                  <a:lnTo>
                    <a:pt x="2076" y="3754"/>
                  </a:lnTo>
                  <a:lnTo>
                    <a:pt x="2064" y="3777"/>
                  </a:lnTo>
                  <a:lnTo>
                    <a:pt x="2054" y="3800"/>
                  </a:lnTo>
                  <a:lnTo>
                    <a:pt x="2044" y="3823"/>
                  </a:lnTo>
                  <a:lnTo>
                    <a:pt x="2035" y="3847"/>
                  </a:lnTo>
                  <a:lnTo>
                    <a:pt x="2027" y="3871"/>
                  </a:lnTo>
                  <a:lnTo>
                    <a:pt x="2020" y="3895"/>
                  </a:lnTo>
                  <a:lnTo>
                    <a:pt x="2014" y="3919"/>
                  </a:lnTo>
                  <a:lnTo>
                    <a:pt x="2009" y="3944"/>
                  </a:lnTo>
                  <a:lnTo>
                    <a:pt x="2005" y="3969"/>
                  </a:lnTo>
                  <a:lnTo>
                    <a:pt x="2001" y="3994"/>
                  </a:lnTo>
                  <a:lnTo>
                    <a:pt x="1999" y="4020"/>
                  </a:lnTo>
                  <a:lnTo>
                    <a:pt x="1998" y="4045"/>
                  </a:lnTo>
                  <a:lnTo>
                    <a:pt x="1997" y="4071"/>
                  </a:lnTo>
                  <a:lnTo>
                    <a:pt x="1998" y="4096"/>
                  </a:lnTo>
                  <a:lnTo>
                    <a:pt x="1999" y="4122"/>
                  </a:lnTo>
                  <a:lnTo>
                    <a:pt x="2001" y="4147"/>
                  </a:lnTo>
                  <a:lnTo>
                    <a:pt x="2005" y="4172"/>
                  </a:lnTo>
                  <a:lnTo>
                    <a:pt x="2009" y="4197"/>
                  </a:lnTo>
                  <a:lnTo>
                    <a:pt x="2014" y="4222"/>
                  </a:lnTo>
                  <a:lnTo>
                    <a:pt x="2020" y="4246"/>
                  </a:lnTo>
                  <a:lnTo>
                    <a:pt x="2027" y="4270"/>
                  </a:lnTo>
                  <a:lnTo>
                    <a:pt x="2035" y="4294"/>
                  </a:lnTo>
                  <a:lnTo>
                    <a:pt x="2044" y="4318"/>
                  </a:lnTo>
                  <a:lnTo>
                    <a:pt x="2054" y="4341"/>
                  </a:lnTo>
                  <a:lnTo>
                    <a:pt x="2064" y="4364"/>
                  </a:lnTo>
                  <a:lnTo>
                    <a:pt x="2076" y="4387"/>
                  </a:lnTo>
                  <a:lnTo>
                    <a:pt x="2089" y="4410"/>
                  </a:lnTo>
                  <a:lnTo>
                    <a:pt x="2102" y="4433"/>
                  </a:lnTo>
                  <a:lnTo>
                    <a:pt x="2116" y="4454"/>
                  </a:lnTo>
                  <a:lnTo>
                    <a:pt x="2131" y="4475"/>
                  </a:lnTo>
                  <a:lnTo>
                    <a:pt x="2146" y="4495"/>
                  </a:lnTo>
                  <a:lnTo>
                    <a:pt x="2162" y="4514"/>
                  </a:lnTo>
                  <a:lnTo>
                    <a:pt x="2179" y="4533"/>
                  </a:lnTo>
                  <a:lnTo>
                    <a:pt x="2196" y="4551"/>
                  </a:lnTo>
                  <a:lnTo>
                    <a:pt x="2214" y="4568"/>
                  </a:lnTo>
                  <a:lnTo>
                    <a:pt x="2233" y="4585"/>
                  </a:lnTo>
                  <a:lnTo>
                    <a:pt x="2252" y="4601"/>
                  </a:lnTo>
                  <a:lnTo>
                    <a:pt x="2272" y="4616"/>
                  </a:lnTo>
                  <a:lnTo>
                    <a:pt x="2293" y="4631"/>
                  </a:lnTo>
                  <a:lnTo>
                    <a:pt x="2314" y="4645"/>
                  </a:lnTo>
                  <a:lnTo>
                    <a:pt x="2337" y="4658"/>
                  </a:lnTo>
                  <a:lnTo>
                    <a:pt x="2360" y="4671"/>
                  </a:lnTo>
                  <a:lnTo>
                    <a:pt x="2383" y="4683"/>
                  </a:lnTo>
                  <a:lnTo>
                    <a:pt x="2406" y="4693"/>
                  </a:lnTo>
                  <a:lnTo>
                    <a:pt x="2429" y="4703"/>
                  </a:lnTo>
                  <a:lnTo>
                    <a:pt x="2453" y="4712"/>
                  </a:lnTo>
                  <a:lnTo>
                    <a:pt x="2477" y="4720"/>
                  </a:lnTo>
                  <a:lnTo>
                    <a:pt x="2501" y="4727"/>
                  </a:lnTo>
                  <a:lnTo>
                    <a:pt x="2525" y="4733"/>
                  </a:lnTo>
                  <a:lnTo>
                    <a:pt x="2550" y="4738"/>
                  </a:lnTo>
                  <a:lnTo>
                    <a:pt x="2575" y="4742"/>
                  </a:lnTo>
                  <a:lnTo>
                    <a:pt x="2600" y="4746"/>
                  </a:lnTo>
                  <a:lnTo>
                    <a:pt x="2625" y="4748"/>
                  </a:lnTo>
                  <a:lnTo>
                    <a:pt x="2651" y="4749"/>
                  </a:lnTo>
                  <a:lnTo>
                    <a:pt x="2676" y="4750"/>
                  </a:lnTo>
                  <a:lnTo>
                    <a:pt x="2702" y="4749"/>
                  </a:lnTo>
                  <a:lnTo>
                    <a:pt x="2727" y="4748"/>
                  </a:lnTo>
                  <a:lnTo>
                    <a:pt x="2753" y="4746"/>
                  </a:lnTo>
                  <a:lnTo>
                    <a:pt x="2778" y="4742"/>
                  </a:lnTo>
                  <a:lnTo>
                    <a:pt x="2803" y="4738"/>
                  </a:lnTo>
                  <a:lnTo>
                    <a:pt x="2828" y="4733"/>
                  </a:lnTo>
                  <a:lnTo>
                    <a:pt x="2852" y="4727"/>
                  </a:lnTo>
                  <a:lnTo>
                    <a:pt x="2876" y="4720"/>
                  </a:lnTo>
                  <a:lnTo>
                    <a:pt x="2900" y="4712"/>
                  </a:lnTo>
                  <a:lnTo>
                    <a:pt x="2924" y="4703"/>
                  </a:lnTo>
                  <a:lnTo>
                    <a:pt x="2947" y="4693"/>
                  </a:lnTo>
                  <a:lnTo>
                    <a:pt x="2970" y="4683"/>
                  </a:lnTo>
                  <a:lnTo>
                    <a:pt x="2993" y="4671"/>
                  </a:lnTo>
                  <a:lnTo>
                    <a:pt x="3016" y="4659"/>
                  </a:lnTo>
                  <a:lnTo>
                    <a:pt x="3038" y="4645"/>
                  </a:lnTo>
                  <a:lnTo>
                    <a:pt x="3060" y="4631"/>
                  </a:lnTo>
                  <a:lnTo>
                    <a:pt x="3080" y="4617"/>
                  </a:lnTo>
                  <a:lnTo>
                    <a:pt x="3100" y="4601"/>
                  </a:lnTo>
                  <a:lnTo>
                    <a:pt x="3120" y="4585"/>
                  </a:lnTo>
                  <a:lnTo>
                    <a:pt x="3139" y="4568"/>
                  </a:lnTo>
                  <a:lnTo>
                    <a:pt x="3157" y="4551"/>
                  </a:lnTo>
                  <a:lnTo>
                    <a:pt x="3174" y="4533"/>
                  </a:lnTo>
                  <a:lnTo>
                    <a:pt x="3191" y="4514"/>
                  </a:lnTo>
                  <a:lnTo>
                    <a:pt x="3207" y="4495"/>
                  </a:lnTo>
                  <a:lnTo>
                    <a:pt x="3223" y="4475"/>
                  </a:lnTo>
                  <a:lnTo>
                    <a:pt x="3237" y="4454"/>
                  </a:lnTo>
                  <a:lnTo>
                    <a:pt x="3251" y="4433"/>
                  </a:lnTo>
                  <a:lnTo>
                    <a:pt x="3264" y="4410"/>
                  </a:lnTo>
                  <a:lnTo>
                    <a:pt x="3277" y="4387"/>
                  </a:lnTo>
                  <a:lnTo>
                    <a:pt x="3289" y="4364"/>
                  </a:lnTo>
                  <a:lnTo>
                    <a:pt x="3299" y="4341"/>
                  </a:lnTo>
                  <a:lnTo>
                    <a:pt x="3309" y="4318"/>
                  </a:lnTo>
                  <a:lnTo>
                    <a:pt x="3318" y="4294"/>
                  </a:lnTo>
                  <a:lnTo>
                    <a:pt x="3326" y="4270"/>
                  </a:lnTo>
                  <a:lnTo>
                    <a:pt x="3333" y="4246"/>
                  </a:lnTo>
                  <a:lnTo>
                    <a:pt x="3339" y="4222"/>
                  </a:lnTo>
                  <a:lnTo>
                    <a:pt x="3344" y="4197"/>
                  </a:lnTo>
                  <a:lnTo>
                    <a:pt x="3348" y="4172"/>
                  </a:lnTo>
                  <a:lnTo>
                    <a:pt x="3352" y="4147"/>
                  </a:lnTo>
                  <a:lnTo>
                    <a:pt x="3354" y="412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" name="Google Shape;326;p4"/>
          <p:cNvGrpSpPr/>
          <p:nvPr/>
        </p:nvGrpSpPr>
        <p:grpSpPr>
          <a:xfrm>
            <a:off x="2997014" y="2677838"/>
            <a:ext cx="589280" cy="589280"/>
            <a:chOff x="2997014" y="4494616"/>
            <a:chExt cx="589280" cy="589280"/>
          </a:xfrm>
        </p:grpSpPr>
        <p:sp>
          <p:nvSpPr>
            <p:cNvPr id="327" name="Google Shape;327;p4"/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1" y="1940"/>
                  </a:moveTo>
                  <a:lnTo>
                    <a:pt x="5859" y="1940"/>
                  </a:lnTo>
                  <a:lnTo>
                    <a:pt x="5867" y="1940"/>
                  </a:lnTo>
                  <a:lnTo>
                    <a:pt x="5875" y="1941"/>
                  </a:lnTo>
                  <a:lnTo>
                    <a:pt x="5883" y="1941"/>
                  </a:lnTo>
                  <a:lnTo>
                    <a:pt x="5891" y="1942"/>
                  </a:lnTo>
                  <a:lnTo>
                    <a:pt x="5899" y="1944"/>
                  </a:lnTo>
                  <a:lnTo>
                    <a:pt x="5907" y="1945"/>
                  </a:lnTo>
                  <a:lnTo>
                    <a:pt x="5915" y="1947"/>
                  </a:lnTo>
                  <a:lnTo>
                    <a:pt x="5922" y="1950"/>
                  </a:lnTo>
                  <a:lnTo>
                    <a:pt x="5930" y="1952"/>
                  </a:lnTo>
                  <a:lnTo>
                    <a:pt x="5937" y="1955"/>
                  </a:lnTo>
                  <a:lnTo>
                    <a:pt x="5945" y="1958"/>
                  </a:lnTo>
                  <a:lnTo>
                    <a:pt x="5952" y="1961"/>
                  </a:lnTo>
                  <a:lnTo>
                    <a:pt x="5959" y="1965"/>
                  </a:lnTo>
                  <a:lnTo>
                    <a:pt x="5966" y="1969"/>
                  </a:lnTo>
                  <a:lnTo>
                    <a:pt x="5973" y="1973"/>
                  </a:lnTo>
                  <a:lnTo>
                    <a:pt x="5980" y="1978"/>
                  </a:lnTo>
                  <a:lnTo>
                    <a:pt x="5986" y="1982"/>
                  </a:lnTo>
                  <a:lnTo>
                    <a:pt x="5993" y="1987"/>
                  </a:lnTo>
                  <a:lnTo>
                    <a:pt x="5999" y="1992"/>
                  </a:lnTo>
                  <a:lnTo>
                    <a:pt x="6005" y="1998"/>
                  </a:lnTo>
                  <a:lnTo>
                    <a:pt x="6011" y="2003"/>
                  </a:lnTo>
                  <a:lnTo>
                    <a:pt x="6016" y="2009"/>
                  </a:lnTo>
                  <a:lnTo>
                    <a:pt x="6022" y="2015"/>
                  </a:lnTo>
                  <a:lnTo>
                    <a:pt x="6027" y="2021"/>
                  </a:lnTo>
                  <a:lnTo>
                    <a:pt x="6032" y="2028"/>
                  </a:lnTo>
                  <a:lnTo>
                    <a:pt x="6036" y="2034"/>
                  </a:lnTo>
                  <a:lnTo>
                    <a:pt x="6041" y="2041"/>
                  </a:lnTo>
                  <a:lnTo>
                    <a:pt x="6045" y="2048"/>
                  </a:lnTo>
                  <a:lnTo>
                    <a:pt x="6049" y="2055"/>
                  </a:lnTo>
                  <a:lnTo>
                    <a:pt x="6053" y="2062"/>
                  </a:lnTo>
                  <a:lnTo>
                    <a:pt x="6056" y="2069"/>
                  </a:lnTo>
                  <a:lnTo>
                    <a:pt x="6059" y="2077"/>
                  </a:lnTo>
                  <a:lnTo>
                    <a:pt x="6062" y="2084"/>
                  </a:lnTo>
                  <a:lnTo>
                    <a:pt x="6064" y="2092"/>
                  </a:lnTo>
                  <a:lnTo>
                    <a:pt x="6067" y="2099"/>
                  </a:lnTo>
                  <a:lnTo>
                    <a:pt x="6069" y="2107"/>
                  </a:lnTo>
                  <a:lnTo>
                    <a:pt x="6070" y="2115"/>
                  </a:lnTo>
                  <a:lnTo>
                    <a:pt x="6072" y="2123"/>
                  </a:lnTo>
                  <a:lnTo>
                    <a:pt x="6073" y="2131"/>
                  </a:lnTo>
                  <a:lnTo>
                    <a:pt x="6073" y="2139"/>
                  </a:lnTo>
                  <a:lnTo>
                    <a:pt x="6074" y="2147"/>
                  </a:lnTo>
                  <a:lnTo>
                    <a:pt x="6074" y="2155"/>
                  </a:lnTo>
                  <a:lnTo>
                    <a:pt x="6074" y="3336"/>
                  </a:lnTo>
                  <a:lnTo>
                    <a:pt x="6074" y="3344"/>
                  </a:lnTo>
                  <a:lnTo>
                    <a:pt x="6073" y="3352"/>
                  </a:lnTo>
                  <a:lnTo>
                    <a:pt x="6073" y="3360"/>
                  </a:lnTo>
                  <a:lnTo>
                    <a:pt x="6072" y="3368"/>
                  </a:lnTo>
                  <a:lnTo>
                    <a:pt x="6070" y="3376"/>
                  </a:lnTo>
                  <a:lnTo>
                    <a:pt x="6069" y="3384"/>
                  </a:lnTo>
                  <a:lnTo>
                    <a:pt x="6067" y="3392"/>
                  </a:lnTo>
                  <a:lnTo>
                    <a:pt x="6064" y="3399"/>
                  </a:lnTo>
                  <a:lnTo>
                    <a:pt x="6062" y="3407"/>
                  </a:lnTo>
                  <a:lnTo>
                    <a:pt x="6059" y="3414"/>
                  </a:lnTo>
                  <a:lnTo>
                    <a:pt x="6056" y="3422"/>
                  </a:lnTo>
                  <a:lnTo>
                    <a:pt x="6053" y="3429"/>
                  </a:lnTo>
                  <a:lnTo>
                    <a:pt x="6049" y="3436"/>
                  </a:lnTo>
                  <a:lnTo>
                    <a:pt x="6045" y="3443"/>
                  </a:lnTo>
                  <a:lnTo>
                    <a:pt x="6041" y="3450"/>
                  </a:lnTo>
                  <a:lnTo>
                    <a:pt x="6036" y="3457"/>
                  </a:lnTo>
                  <a:lnTo>
                    <a:pt x="6032" y="3463"/>
                  </a:lnTo>
                  <a:lnTo>
                    <a:pt x="6027" y="3470"/>
                  </a:lnTo>
                  <a:lnTo>
                    <a:pt x="6022" y="3476"/>
                  </a:lnTo>
                  <a:lnTo>
                    <a:pt x="6016" y="3482"/>
                  </a:lnTo>
                  <a:lnTo>
                    <a:pt x="6011" y="3488"/>
                  </a:lnTo>
                  <a:lnTo>
                    <a:pt x="6005" y="3493"/>
                  </a:lnTo>
                  <a:lnTo>
                    <a:pt x="5999" y="3499"/>
                  </a:lnTo>
                  <a:lnTo>
                    <a:pt x="5993" y="3504"/>
                  </a:lnTo>
                  <a:lnTo>
                    <a:pt x="5986" y="3509"/>
                  </a:lnTo>
                  <a:lnTo>
                    <a:pt x="5980" y="3513"/>
                  </a:lnTo>
                  <a:lnTo>
                    <a:pt x="5973" y="3518"/>
                  </a:lnTo>
                  <a:lnTo>
                    <a:pt x="5966" y="3522"/>
                  </a:lnTo>
                  <a:lnTo>
                    <a:pt x="5959" y="3526"/>
                  </a:lnTo>
                  <a:lnTo>
                    <a:pt x="5952" y="3530"/>
                  </a:lnTo>
                  <a:lnTo>
                    <a:pt x="5945" y="3533"/>
                  </a:lnTo>
                  <a:lnTo>
                    <a:pt x="5937" y="3536"/>
                  </a:lnTo>
                  <a:lnTo>
                    <a:pt x="5930" y="3539"/>
                  </a:lnTo>
                  <a:lnTo>
                    <a:pt x="5922" y="3541"/>
                  </a:lnTo>
                  <a:lnTo>
                    <a:pt x="5915" y="3544"/>
                  </a:lnTo>
                  <a:lnTo>
                    <a:pt x="5907" y="3546"/>
                  </a:lnTo>
                  <a:lnTo>
                    <a:pt x="5899" y="3547"/>
                  </a:lnTo>
                  <a:lnTo>
                    <a:pt x="5891" y="3549"/>
                  </a:lnTo>
                  <a:lnTo>
                    <a:pt x="5883" y="3550"/>
                  </a:lnTo>
                  <a:lnTo>
                    <a:pt x="5875" y="3550"/>
                  </a:lnTo>
                  <a:lnTo>
                    <a:pt x="5867" y="3551"/>
                  </a:lnTo>
                  <a:lnTo>
                    <a:pt x="5859" y="3551"/>
                  </a:lnTo>
                  <a:lnTo>
                    <a:pt x="4141" y="3551"/>
                  </a:lnTo>
                  <a:lnTo>
                    <a:pt x="4133" y="3551"/>
                  </a:lnTo>
                  <a:lnTo>
                    <a:pt x="4125" y="3550"/>
                  </a:lnTo>
                  <a:lnTo>
                    <a:pt x="4117" y="3550"/>
                  </a:lnTo>
                  <a:lnTo>
                    <a:pt x="4109" y="3549"/>
                  </a:lnTo>
                  <a:lnTo>
                    <a:pt x="4101" y="3547"/>
                  </a:lnTo>
                  <a:lnTo>
                    <a:pt x="4093" y="3546"/>
                  </a:lnTo>
                  <a:lnTo>
                    <a:pt x="4085" y="3544"/>
                  </a:lnTo>
                  <a:lnTo>
                    <a:pt x="4078" y="3541"/>
                  </a:lnTo>
                  <a:lnTo>
                    <a:pt x="4070" y="3539"/>
                  </a:lnTo>
                  <a:lnTo>
                    <a:pt x="4063" y="3536"/>
                  </a:lnTo>
                  <a:lnTo>
                    <a:pt x="4055" y="3533"/>
                  </a:lnTo>
                  <a:lnTo>
                    <a:pt x="4048" y="3530"/>
                  </a:lnTo>
                  <a:lnTo>
                    <a:pt x="4041" y="3526"/>
                  </a:lnTo>
                  <a:lnTo>
                    <a:pt x="4034" y="3522"/>
                  </a:lnTo>
                  <a:lnTo>
                    <a:pt x="4027" y="3518"/>
                  </a:lnTo>
                  <a:lnTo>
                    <a:pt x="4020" y="3513"/>
                  </a:lnTo>
                  <a:lnTo>
                    <a:pt x="4014" y="3509"/>
                  </a:lnTo>
                  <a:lnTo>
                    <a:pt x="4007" y="3504"/>
                  </a:lnTo>
                  <a:lnTo>
                    <a:pt x="4001" y="3499"/>
                  </a:lnTo>
                  <a:lnTo>
                    <a:pt x="3995" y="3493"/>
                  </a:lnTo>
                  <a:lnTo>
                    <a:pt x="3989" y="3488"/>
                  </a:lnTo>
                  <a:lnTo>
                    <a:pt x="3984" y="3482"/>
                  </a:lnTo>
                  <a:lnTo>
                    <a:pt x="3978" y="3476"/>
                  </a:lnTo>
                  <a:lnTo>
                    <a:pt x="3973" y="3470"/>
                  </a:lnTo>
                  <a:lnTo>
                    <a:pt x="3968" y="3463"/>
                  </a:lnTo>
                  <a:lnTo>
                    <a:pt x="3964" y="3457"/>
                  </a:lnTo>
                  <a:lnTo>
                    <a:pt x="3959" y="3450"/>
                  </a:lnTo>
                  <a:lnTo>
                    <a:pt x="3955" y="3443"/>
                  </a:lnTo>
                  <a:lnTo>
                    <a:pt x="3951" y="3436"/>
                  </a:lnTo>
                  <a:lnTo>
                    <a:pt x="3947" y="3429"/>
                  </a:lnTo>
                  <a:lnTo>
                    <a:pt x="3944" y="3422"/>
                  </a:lnTo>
                  <a:lnTo>
                    <a:pt x="3941" y="3414"/>
                  </a:lnTo>
                  <a:lnTo>
                    <a:pt x="3938" y="3407"/>
                  </a:lnTo>
                  <a:lnTo>
                    <a:pt x="3936" y="3399"/>
                  </a:lnTo>
                  <a:lnTo>
                    <a:pt x="3933" y="3392"/>
                  </a:lnTo>
                  <a:lnTo>
                    <a:pt x="3931" y="3384"/>
                  </a:lnTo>
                  <a:lnTo>
                    <a:pt x="3930" y="3376"/>
                  </a:lnTo>
                  <a:lnTo>
                    <a:pt x="3928" y="3368"/>
                  </a:lnTo>
                  <a:lnTo>
                    <a:pt x="3927" y="3360"/>
                  </a:lnTo>
                  <a:lnTo>
                    <a:pt x="3927" y="3352"/>
                  </a:lnTo>
                  <a:lnTo>
                    <a:pt x="3926" y="3344"/>
                  </a:lnTo>
                  <a:lnTo>
                    <a:pt x="3926" y="3336"/>
                  </a:lnTo>
                  <a:lnTo>
                    <a:pt x="3926" y="2155"/>
                  </a:lnTo>
                  <a:lnTo>
                    <a:pt x="3926" y="2147"/>
                  </a:lnTo>
                  <a:lnTo>
                    <a:pt x="3927" y="2139"/>
                  </a:lnTo>
                  <a:lnTo>
                    <a:pt x="3927" y="2131"/>
                  </a:lnTo>
                  <a:lnTo>
                    <a:pt x="3928" y="2123"/>
                  </a:lnTo>
                  <a:lnTo>
                    <a:pt x="3930" y="2115"/>
                  </a:lnTo>
                  <a:lnTo>
                    <a:pt x="3931" y="2107"/>
                  </a:lnTo>
                  <a:lnTo>
                    <a:pt x="3933" y="2099"/>
                  </a:lnTo>
                  <a:lnTo>
                    <a:pt x="3936" y="2092"/>
                  </a:lnTo>
                  <a:lnTo>
                    <a:pt x="3938" y="2084"/>
                  </a:lnTo>
                  <a:lnTo>
                    <a:pt x="3941" y="2077"/>
                  </a:lnTo>
                  <a:lnTo>
                    <a:pt x="3944" y="2069"/>
                  </a:lnTo>
                  <a:lnTo>
                    <a:pt x="3947" y="2062"/>
                  </a:lnTo>
                  <a:lnTo>
                    <a:pt x="3951" y="2055"/>
                  </a:lnTo>
                  <a:lnTo>
                    <a:pt x="3955" y="2048"/>
                  </a:lnTo>
                  <a:lnTo>
                    <a:pt x="3959" y="2041"/>
                  </a:lnTo>
                  <a:lnTo>
                    <a:pt x="3964" y="2034"/>
                  </a:lnTo>
                  <a:lnTo>
                    <a:pt x="3968" y="2028"/>
                  </a:lnTo>
                  <a:lnTo>
                    <a:pt x="3973" y="2021"/>
                  </a:lnTo>
                  <a:lnTo>
                    <a:pt x="3978" y="2015"/>
                  </a:lnTo>
                  <a:lnTo>
                    <a:pt x="3984" y="2009"/>
                  </a:lnTo>
                  <a:lnTo>
                    <a:pt x="3989" y="2003"/>
                  </a:lnTo>
                  <a:lnTo>
                    <a:pt x="3995" y="1998"/>
                  </a:lnTo>
                  <a:lnTo>
                    <a:pt x="4001" y="1992"/>
                  </a:lnTo>
                  <a:lnTo>
                    <a:pt x="4007" y="1987"/>
                  </a:lnTo>
                  <a:lnTo>
                    <a:pt x="4014" y="1982"/>
                  </a:lnTo>
                  <a:lnTo>
                    <a:pt x="4020" y="1978"/>
                  </a:lnTo>
                  <a:lnTo>
                    <a:pt x="4027" y="1973"/>
                  </a:lnTo>
                  <a:lnTo>
                    <a:pt x="4034" y="1969"/>
                  </a:lnTo>
                  <a:lnTo>
                    <a:pt x="4041" y="1965"/>
                  </a:lnTo>
                  <a:lnTo>
                    <a:pt x="4048" y="1961"/>
                  </a:lnTo>
                  <a:lnTo>
                    <a:pt x="4055" y="1958"/>
                  </a:lnTo>
                  <a:lnTo>
                    <a:pt x="4063" y="1955"/>
                  </a:lnTo>
                  <a:lnTo>
                    <a:pt x="4070" y="1952"/>
                  </a:lnTo>
                  <a:lnTo>
                    <a:pt x="4078" y="1950"/>
                  </a:lnTo>
                  <a:lnTo>
                    <a:pt x="4085" y="1947"/>
                  </a:lnTo>
                  <a:lnTo>
                    <a:pt x="4093" y="1945"/>
                  </a:lnTo>
                  <a:lnTo>
                    <a:pt x="4101" y="1944"/>
                  </a:lnTo>
                  <a:lnTo>
                    <a:pt x="4109" y="1942"/>
                  </a:lnTo>
                  <a:lnTo>
                    <a:pt x="4117" y="1941"/>
                  </a:lnTo>
                  <a:lnTo>
                    <a:pt x="4125" y="1941"/>
                  </a:lnTo>
                  <a:lnTo>
                    <a:pt x="4133" y="1940"/>
                  </a:lnTo>
                  <a:lnTo>
                    <a:pt x="4141" y="19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49" y="3531"/>
                  </a:moveTo>
                  <a:lnTo>
                    <a:pt x="5150" y="3551"/>
                  </a:lnTo>
                  <a:lnTo>
                    <a:pt x="5150" y="4796"/>
                  </a:lnTo>
                  <a:lnTo>
                    <a:pt x="7576" y="4796"/>
                  </a:lnTo>
                  <a:lnTo>
                    <a:pt x="7596" y="4797"/>
                  </a:lnTo>
                  <a:lnTo>
                    <a:pt x="7615" y="4801"/>
                  </a:lnTo>
                  <a:lnTo>
                    <a:pt x="7633" y="4807"/>
                  </a:lnTo>
                  <a:lnTo>
                    <a:pt x="7651" y="4816"/>
                  </a:lnTo>
                  <a:lnTo>
                    <a:pt x="7667" y="4827"/>
                  </a:lnTo>
                  <a:lnTo>
                    <a:pt x="7682" y="4840"/>
                  </a:lnTo>
                  <a:lnTo>
                    <a:pt x="7695" y="4855"/>
                  </a:lnTo>
                  <a:lnTo>
                    <a:pt x="7706" y="4871"/>
                  </a:lnTo>
                  <a:lnTo>
                    <a:pt x="7715" y="4889"/>
                  </a:lnTo>
                  <a:lnTo>
                    <a:pt x="7721" y="4907"/>
                  </a:lnTo>
                  <a:lnTo>
                    <a:pt x="7725" y="4926"/>
                  </a:lnTo>
                  <a:lnTo>
                    <a:pt x="7726" y="4946"/>
                  </a:lnTo>
                  <a:lnTo>
                    <a:pt x="7726" y="6199"/>
                  </a:lnTo>
                  <a:lnTo>
                    <a:pt x="8435" y="6199"/>
                  </a:lnTo>
                  <a:lnTo>
                    <a:pt x="8440" y="6199"/>
                  </a:lnTo>
                  <a:lnTo>
                    <a:pt x="8448" y="6199"/>
                  </a:lnTo>
                  <a:lnTo>
                    <a:pt x="8457" y="6200"/>
                  </a:lnTo>
                  <a:lnTo>
                    <a:pt x="8465" y="6200"/>
                  </a:lnTo>
                  <a:lnTo>
                    <a:pt x="8475" y="6201"/>
                  </a:lnTo>
                  <a:lnTo>
                    <a:pt x="8483" y="6201"/>
                  </a:lnTo>
                  <a:lnTo>
                    <a:pt x="8492" y="6203"/>
                  </a:lnTo>
                  <a:lnTo>
                    <a:pt x="8500" y="6204"/>
                  </a:lnTo>
                  <a:lnTo>
                    <a:pt x="8509" y="6205"/>
                  </a:lnTo>
                  <a:lnTo>
                    <a:pt x="8517" y="6206"/>
                  </a:lnTo>
                  <a:lnTo>
                    <a:pt x="8526" y="6208"/>
                  </a:lnTo>
                  <a:lnTo>
                    <a:pt x="8534" y="6210"/>
                  </a:lnTo>
                  <a:lnTo>
                    <a:pt x="8543" y="6212"/>
                  </a:lnTo>
                  <a:lnTo>
                    <a:pt x="8551" y="6214"/>
                  </a:lnTo>
                  <a:lnTo>
                    <a:pt x="8560" y="6216"/>
                  </a:lnTo>
                  <a:lnTo>
                    <a:pt x="8568" y="6218"/>
                  </a:lnTo>
                  <a:lnTo>
                    <a:pt x="8577" y="6221"/>
                  </a:lnTo>
                  <a:lnTo>
                    <a:pt x="8585" y="6224"/>
                  </a:lnTo>
                  <a:lnTo>
                    <a:pt x="8593" y="6227"/>
                  </a:lnTo>
                  <a:lnTo>
                    <a:pt x="8601" y="6230"/>
                  </a:lnTo>
                  <a:lnTo>
                    <a:pt x="8610" y="6233"/>
                  </a:lnTo>
                  <a:lnTo>
                    <a:pt x="8617" y="6236"/>
                  </a:lnTo>
                  <a:lnTo>
                    <a:pt x="8626" y="6240"/>
                  </a:lnTo>
                  <a:lnTo>
                    <a:pt x="8633" y="6243"/>
                  </a:lnTo>
                  <a:lnTo>
                    <a:pt x="8641" y="6247"/>
                  </a:lnTo>
                  <a:lnTo>
                    <a:pt x="8648" y="6251"/>
                  </a:lnTo>
                  <a:lnTo>
                    <a:pt x="8657" y="6255"/>
                  </a:lnTo>
                  <a:lnTo>
                    <a:pt x="8664" y="6259"/>
                  </a:lnTo>
                  <a:lnTo>
                    <a:pt x="8675" y="6265"/>
                  </a:lnTo>
                  <a:lnTo>
                    <a:pt x="8681" y="6270"/>
                  </a:lnTo>
                  <a:lnTo>
                    <a:pt x="8689" y="6274"/>
                  </a:lnTo>
                  <a:lnTo>
                    <a:pt x="8696" y="6279"/>
                  </a:lnTo>
                  <a:lnTo>
                    <a:pt x="8703" y="6284"/>
                  </a:lnTo>
                  <a:lnTo>
                    <a:pt x="8709" y="6289"/>
                  </a:lnTo>
                  <a:lnTo>
                    <a:pt x="8717" y="6294"/>
                  </a:lnTo>
                  <a:lnTo>
                    <a:pt x="8723" y="6299"/>
                  </a:lnTo>
                  <a:lnTo>
                    <a:pt x="8730" y="6305"/>
                  </a:lnTo>
                  <a:lnTo>
                    <a:pt x="8736" y="6310"/>
                  </a:lnTo>
                  <a:lnTo>
                    <a:pt x="8743" y="6316"/>
                  </a:lnTo>
                  <a:lnTo>
                    <a:pt x="8749" y="6321"/>
                  </a:lnTo>
                  <a:lnTo>
                    <a:pt x="8756" y="6328"/>
                  </a:lnTo>
                  <a:lnTo>
                    <a:pt x="8761" y="6333"/>
                  </a:lnTo>
                  <a:lnTo>
                    <a:pt x="8768" y="6340"/>
                  </a:lnTo>
                  <a:lnTo>
                    <a:pt x="8773" y="6345"/>
                  </a:lnTo>
                  <a:lnTo>
                    <a:pt x="8779" y="6352"/>
                  </a:lnTo>
                  <a:lnTo>
                    <a:pt x="8785" y="6358"/>
                  </a:lnTo>
                  <a:lnTo>
                    <a:pt x="8791" y="6365"/>
                  </a:lnTo>
                  <a:lnTo>
                    <a:pt x="8796" y="6371"/>
                  </a:lnTo>
                  <a:lnTo>
                    <a:pt x="8802" y="6379"/>
                  </a:lnTo>
                  <a:lnTo>
                    <a:pt x="8806" y="6385"/>
                  </a:lnTo>
                  <a:lnTo>
                    <a:pt x="8812" y="6392"/>
                  </a:lnTo>
                  <a:lnTo>
                    <a:pt x="8817" y="6399"/>
                  </a:lnTo>
                  <a:lnTo>
                    <a:pt x="8822" y="6407"/>
                  </a:lnTo>
                  <a:lnTo>
                    <a:pt x="8826" y="6413"/>
                  </a:lnTo>
                  <a:lnTo>
                    <a:pt x="8831" y="6421"/>
                  </a:lnTo>
                  <a:lnTo>
                    <a:pt x="8835" y="6428"/>
                  </a:lnTo>
                  <a:lnTo>
                    <a:pt x="8838" y="6434"/>
                  </a:lnTo>
                  <a:lnTo>
                    <a:pt x="8842" y="6441"/>
                  </a:lnTo>
                  <a:lnTo>
                    <a:pt x="8847" y="6449"/>
                  </a:lnTo>
                  <a:lnTo>
                    <a:pt x="8851" y="6456"/>
                  </a:lnTo>
                  <a:lnTo>
                    <a:pt x="8855" y="6465"/>
                  </a:lnTo>
                  <a:lnTo>
                    <a:pt x="8858" y="6472"/>
                  </a:lnTo>
                  <a:lnTo>
                    <a:pt x="8862" y="6481"/>
                  </a:lnTo>
                  <a:lnTo>
                    <a:pt x="8865" y="6488"/>
                  </a:lnTo>
                  <a:lnTo>
                    <a:pt x="8869" y="6497"/>
                  </a:lnTo>
                  <a:lnTo>
                    <a:pt x="8872" y="6505"/>
                  </a:lnTo>
                  <a:lnTo>
                    <a:pt x="8875" y="6514"/>
                  </a:lnTo>
                  <a:lnTo>
                    <a:pt x="8878" y="6522"/>
                  </a:lnTo>
                  <a:lnTo>
                    <a:pt x="8880" y="6531"/>
                  </a:lnTo>
                  <a:lnTo>
                    <a:pt x="8883" y="6538"/>
                  </a:lnTo>
                  <a:lnTo>
                    <a:pt x="8885" y="6548"/>
                  </a:lnTo>
                  <a:lnTo>
                    <a:pt x="8887" y="6555"/>
                  </a:lnTo>
                  <a:lnTo>
                    <a:pt x="8889" y="6565"/>
                  </a:lnTo>
                  <a:lnTo>
                    <a:pt x="8891" y="6572"/>
                  </a:lnTo>
                  <a:lnTo>
                    <a:pt x="8893" y="6582"/>
                  </a:lnTo>
                  <a:lnTo>
                    <a:pt x="8894" y="6590"/>
                  </a:lnTo>
                  <a:lnTo>
                    <a:pt x="8895" y="6599"/>
                  </a:lnTo>
                  <a:lnTo>
                    <a:pt x="8896" y="6607"/>
                  </a:lnTo>
                  <a:lnTo>
                    <a:pt x="8898" y="6616"/>
                  </a:lnTo>
                  <a:lnTo>
                    <a:pt x="8898" y="6624"/>
                  </a:lnTo>
                  <a:lnTo>
                    <a:pt x="8899" y="6634"/>
                  </a:lnTo>
                  <a:lnTo>
                    <a:pt x="8899" y="6642"/>
                  </a:lnTo>
                  <a:lnTo>
                    <a:pt x="8900" y="6651"/>
                  </a:lnTo>
                  <a:lnTo>
                    <a:pt x="8900" y="6659"/>
                  </a:lnTo>
                  <a:lnTo>
                    <a:pt x="8900" y="6664"/>
                  </a:lnTo>
                  <a:lnTo>
                    <a:pt x="8900" y="7845"/>
                  </a:lnTo>
                  <a:lnTo>
                    <a:pt x="8900" y="7850"/>
                  </a:lnTo>
                  <a:lnTo>
                    <a:pt x="8900" y="7858"/>
                  </a:lnTo>
                  <a:lnTo>
                    <a:pt x="8899" y="7867"/>
                  </a:lnTo>
                  <a:lnTo>
                    <a:pt x="8899" y="7875"/>
                  </a:lnTo>
                  <a:lnTo>
                    <a:pt x="8898" y="7885"/>
                  </a:lnTo>
                  <a:lnTo>
                    <a:pt x="8898" y="7893"/>
                  </a:lnTo>
                  <a:lnTo>
                    <a:pt x="8896" y="7902"/>
                  </a:lnTo>
                  <a:lnTo>
                    <a:pt x="8895" y="7910"/>
                  </a:lnTo>
                  <a:lnTo>
                    <a:pt x="8894" y="7919"/>
                  </a:lnTo>
                  <a:lnTo>
                    <a:pt x="8893" y="7927"/>
                  </a:lnTo>
                  <a:lnTo>
                    <a:pt x="8891" y="7937"/>
                  </a:lnTo>
                  <a:lnTo>
                    <a:pt x="8889" y="7944"/>
                  </a:lnTo>
                  <a:lnTo>
                    <a:pt x="8887" y="7954"/>
                  </a:lnTo>
                  <a:lnTo>
                    <a:pt x="8885" y="7961"/>
                  </a:lnTo>
                  <a:lnTo>
                    <a:pt x="8883" y="7971"/>
                  </a:lnTo>
                  <a:lnTo>
                    <a:pt x="8880" y="7978"/>
                  </a:lnTo>
                  <a:lnTo>
                    <a:pt x="8878" y="7987"/>
                  </a:lnTo>
                  <a:lnTo>
                    <a:pt x="8875" y="7995"/>
                  </a:lnTo>
                  <a:lnTo>
                    <a:pt x="8872" y="8004"/>
                  </a:lnTo>
                  <a:lnTo>
                    <a:pt x="8869" y="8012"/>
                  </a:lnTo>
                  <a:lnTo>
                    <a:pt x="8865" y="8021"/>
                  </a:lnTo>
                  <a:lnTo>
                    <a:pt x="8862" y="8028"/>
                  </a:lnTo>
                  <a:lnTo>
                    <a:pt x="8858" y="8037"/>
                  </a:lnTo>
                  <a:lnTo>
                    <a:pt x="8855" y="8044"/>
                  </a:lnTo>
                  <a:lnTo>
                    <a:pt x="8851" y="8053"/>
                  </a:lnTo>
                  <a:lnTo>
                    <a:pt x="8847" y="8060"/>
                  </a:lnTo>
                  <a:lnTo>
                    <a:pt x="8842" y="8068"/>
                  </a:lnTo>
                  <a:lnTo>
                    <a:pt x="8838" y="8075"/>
                  </a:lnTo>
                  <a:lnTo>
                    <a:pt x="8835" y="8081"/>
                  </a:lnTo>
                  <a:lnTo>
                    <a:pt x="8831" y="8088"/>
                  </a:lnTo>
                  <a:lnTo>
                    <a:pt x="8826" y="8096"/>
                  </a:lnTo>
                  <a:lnTo>
                    <a:pt x="8822" y="8102"/>
                  </a:lnTo>
                  <a:lnTo>
                    <a:pt x="8817" y="8110"/>
                  </a:lnTo>
                  <a:lnTo>
                    <a:pt x="8812" y="8117"/>
                  </a:lnTo>
                  <a:lnTo>
                    <a:pt x="8806" y="8124"/>
                  </a:lnTo>
                  <a:lnTo>
                    <a:pt x="8802" y="8130"/>
                  </a:lnTo>
                  <a:lnTo>
                    <a:pt x="8796" y="8138"/>
                  </a:lnTo>
                  <a:lnTo>
                    <a:pt x="8791" y="8144"/>
                  </a:lnTo>
                  <a:lnTo>
                    <a:pt x="8785" y="8151"/>
                  </a:lnTo>
                  <a:lnTo>
                    <a:pt x="8779" y="8157"/>
                  </a:lnTo>
                  <a:lnTo>
                    <a:pt x="8773" y="8164"/>
                  </a:lnTo>
                  <a:lnTo>
                    <a:pt x="8768" y="8169"/>
                  </a:lnTo>
                  <a:lnTo>
                    <a:pt x="8761" y="8176"/>
                  </a:lnTo>
                  <a:lnTo>
                    <a:pt x="8756" y="8181"/>
                  </a:lnTo>
                  <a:lnTo>
                    <a:pt x="8749" y="8188"/>
                  </a:lnTo>
                  <a:lnTo>
                    <a:pt x="8743" y="8193"/>
                  </a:lnTo>
                  <a:lnTo>
                    <a:pt x="8736" y="8199"/>
                  </a:lnTo>
                  <a:lnTo>
                    <a:pt x="8730" y="8204"/>
                  </a:lnTo>
                  <a:lnTo>
                    <a:pt x="8723" y="8210"/>
                  </a:lnTo>
                  <a:lnTo>
                    <a:pt x="8717" y="8215"/>
                  </a:lnTo>
                  <a:lnTo>
                    <a:pt x="8709" y="8220"/>
                  </a:lnTo>
                  <a:lnTo>
                    <a:pt x="8703" y="8225"/>
                  </a:lnTo>
                  <a:lnTo>
                    <a:pt x="8696" y="8230"/>
                  </a:lnTo>
                  <a:lnTo>
                    <a:pt x="8689" y="8235"/>
                  </a:lnTo>
                  <a:lnTo>
                    <a:pt x="8681" y="8239"/>
                  </a:lnTo>
                  <a:lnTo>
                    <a:pt x="8675" y="8244"/>
                  </a:lnTo>
                  <a:lnTo>
                    <a:pt x="8664" y="8250"/>
                  </a:lnTo>
                  <a:lnTo>
                    <a:pt x="8657" y="8254"/>
                  </a:lnTo>
                  <a:lnTo>
                    <a:pt x="8648" y="8258"/>
                  </a:lnTo>
                  <a:lnTo>
                    <a:pt x="8641" y="8262"/>
                  </a:lnTo>
                  <a:lnTo>
                    <a:pt x="8633" y="8266"/>
                  </a:lnTo>
                  <a:lnTo>
                    <a:pt x="8626" y="8269"/>
                  </a:lnTo>
                  <a:lnTo>
                    <a:pt x="8617" y="8273"/>
                  </a:lnTo>
                  <a:lnTo>
                    <a:pt x="8610" y="8276"/>
                  </a:lnTo>
                  <a:lnTo>
                    <a:pt x="8601" y="8279"/>
                  </a:lnTo>
                  <a:lnTo>
                    <a:pt x="8593" y="8282"/>
                  </a:lnTo>
                  <a:lnTo>
                    <a:pt x="8585" y="8285"/>
                  </a:lnTo>
                  <a:lnTo>
                    <a:pt x="8577" y="8288"/>
                  </a:lnTo>
                  <a:lnTo>
                    <a:pt x="8568" y="8291"/>
                  </a:lnTo>
                  <a:lnTo>
                    <a:pt x="8560" y="8293"/>
                  </a:lnTo>
                  <a:lnTo>
                    <a:pt x="8551" y="8295"/>
                  </a:lnTo>
                  <a:lnTo>
                    <a:pt x="8543" y="8297"/>
                  </a:lnTo>
                  <a:lnTo>
                    <a:pt x="8534" y="8299"/>
                  </a:lnTo>
                  <a:lnTo>
                    <a:pt x="8526" y="8301"/>
                  </a:lnTo>
                  <a:lnTo>
                    <a:pt x="8517" y="8303"/>
                  </a:lnTo>
                  <a:lnTo>
                    <a:pt x="8509" y="8304"/>
                  </a:lnTo>
                  <a:lnTo>
                    <a:pt x="8500" y="8305"/>
                  </a:lnTo>
                  <a:lnTo>
                    <a:pt x="8492" y="8306"/>
                  </a:lnTo>
                  <a:lnTo>
                    <a:pt x="8483" y="8308"/>
                  </a:lnTo>
                  <a:lnTo>
                    <a:pt x="8475" y="8308"/>
                  </a:lnTo>
                  <a:lnTo>
                    <a:pt x="8465" y="8309"/>
                  </a:lnTo>
                  <a:lnTo>
                    <a:pt x="8457" y="8309"/>
                  </a:lnTo>
                  <a:lnTo>
                    <a:pt x="8448" y="8310"/>
                  </a:lnTo>
                  <a:lnTo>
                    <a:pt x="8440" y="8310"/>
                  </a:lnTo>
                  <a:lnTo>
                    <a:pt x="8435" y="8310"/>
                  </a:lnTo>
                  <a:lnTo>
                    <a:pt x="6718" y="8310"/>
                  </a:lnTo>
                  <a:lnTo>
                    <a:pt x="6713" y="8310"/>
                  </a:lnTo>
                  <a:lnTo>
                    <a:pt x="6705" y="8310"/>
                  </a:lnTo>
                  <a:lnTo>
                    <a:pt x="6696" y="8309"/>
                  </a:lnTo>
                  <a:lnTo>
                    <a:pt x="6688" y="8309"/>
                  </a:lnTo>
                  <a:lnTo>
                    <a:pt x="6678" y="8308"/>
                  </a:lnTo>
                  <a:lnTo>
                    <a:pt x="6670" y="8308"/>
                  </a:lnTo>
                  <a:lnTo>
                    <a:pt x="6661" y="8306"/>
                  </a:lnTo>
                  <a:lnTo>
                    <a:pt x="6653" y="8305"/>
                  </a:lnTo>
                  <a:lnTo>
                    <a:pt x="6644" y="8304"/>
                  </a:lnTo>
                  <a:lnTo>
                    <a:pt x="6636" y="8303"/>
                  </a:lnTo>
                  <a:lnTo>
                    <a:pt x="6627" y="8301"/>
                  </a:lnTo>
                  <a:lnTo>
                    <a:pt x="6619" y="8299"/>
                  </a:lnTo>
                  <a:lnTo>
                    <a:pt x="6610" y="8297"/>
                  </a:lnTo>
                  <a:lnTo>
                    <a:pt x="6602" y="8295"/>
                  </a:lnTo>
                  <a:lnTo>
                    <a:pt x="6593" y="8293"/>
                  </a:lnTo>
                  <a:lnTo>
                    <a:pt x="6585" y="8291"/>
                  </a:lnTo>
                  <a:lnTo>
                    <a:pt x="6576" y="8288"/>
                  </a:lnTo>
                  <a:lnTo>
                    <a:pt x="6568" y="8285"/>
                  </a:lnTo>
                  <a:lnTo>
                    <a:pt x="6560" y="8282"/>
                  </a:lnTo>
                  <a:lnTo>
                    <a:pt x="6552" y="8279"/>
                  </a:lnTo>
                  <a:lnTo>
                    <a:pt x="6543" y="8276"/>
                  </a:lnTo>
                  <a:lnTo>
                    <a:pt x="6536" y="8273"/>
                  </a:lnTo>
                  <a:lnTo>
                    <a:pt x="6527" y="8269"/>
                  </a:lnTo>
                  <a:lnTo>
                    <a:pt x="6520" y="8266"/>
                  </a:lnTo>
                  <a:lnTo>
                    <a:pt x="6512" y="8262"/>
                  </a:lnTo>
                  <a:lnTo>
                    <a:pt x="6505" y="8258"/>
                  </a:lnTo>
                  <a:lnTo>
                    <a:pt x="6496" y="8254"/>
                  </a:lnTo>
                  <a:lnTo>
                    <a:pt x="6489" y="8250"/>
                  </a:lnTo>
                  <a:lnTo>
                    <a:pt x="6478" y="8244"/>
                  </a:lnTo>
                  <a:lnTo>
                    <a:pt x="6472" y="8239"/>
                  </a:lnTo>
                  <a:lnTo>
                    <a:pt x="6464" y="8235"/>
                  </a:lnTo>
                  <a:lnTo>
                    <a:pt x="6457" y="8230"/>
                  </a:lnTo>
                  <a:lnTo>
                    <a:pt x="6450" y="8225"/>
                  </a:lnTo>
                  <a:lnTo>
                    <a:pt x="6444" y="8220"/>
                  </a:lnTo>
                  <a:lnTo>
                    <a:pt x="6436" y="8215"/>
                  </a:lnTo>
                  <a:lnTo>
                    <a:pt x="6430" y="8210"/>
                  </a:lnTo>
                  <a:lnTo>
                    <a:pt x="6423" y="8204"/>
                  </a:lnTo>
                  <a:lnTo>
                    <a:pt x="6417" y="8199"/>
                  </a:lnTo>
                  <a:lnTo>
                    <a:pt x="6410" y="8193"/>
                  </a:lnTo>
                  <a:lnTo>
                    <a:pt x="6404" y="8188"/>
                  </a:lnTo>
                  <a:lnTo>
                    <a:pt x="6397" y="8181"/>
                  </a:lnTo>
                  <a:lnTo>
                    <a:pt x="6392" y="8176"/>
                  </a:lnTo>
                  <a:lnTo>
                    <a:pt x="6385" y="8169"/>
                  </a:lnTo>
                  <a:lnTo>
                    <a:pt x="6380" y="8164"/>
                  </a:lnTo>
                  <a:lnTo>
                    <a:pt x="6374" y="8157"/>
                  </a:lnTo>
                  <a:lnTo>
                    <a:pt x="6368" y="8151"/>
                  </a:lnTo>
                  <a:lnTo>
                    <a:pt x="6362" y="8144"/>
                  </a:lnTo>
                  <a:lnTo>
                    <a:pt x="6357" y="8138"/>
                  </a:lnTo>
                  <a:lnTo>
                    <a:pt x="6351" y="8130"/>
                  </a:lnTo>
                  <a:lnTo>
                    <a:pt x="6347" y="8124"/>
                  </a:lnTo>
                  <a:lnTo>
                    <a:pt x="6341" y="8117"/>
                  </a:lnTo>
                  <a:lnTo>
                    <a:pt x="6336" y="8110"/>
                  </a:lnTo>
                  <a:lnTo>
                    <a:pt x="6331" y="8102"/>
                  </a:lnTo>
                  <a:lnTo>
                    <a:pt x="6327" y="8096"/>
                  </a:lnTo>
                  <a:lnTo>
                    <a:pt x="6322" y="8088"/>
                  </a:lnTo>
                  <a:lnTo>
                    <a:pt x="6318" y="8081"/>
                  </a:lnTo>
                  <a:lnTo>
                    <a:pt x="6315" y="8075"/>
                  </a:lnTo>
                  <a:lnTo>
                    <a:pt x="6311" y="8068"/>
                  </a:lnTo>
                  <a:lnTo>
                    <a:pt x="6306" y="8060"/>
                  </a:lnTo>
                  <a:lnTo>
                    <a:pt x="6302" y="8053"/>
                  </a:lnTo>
                  <a:lnTo>
                    <a:pt x="6298" y="8044"/>
                  </a:lnTo>
                  <a:lnTo>
                    <a:pt x="6295" y="8037"/>
                  </a:lnTo>
                  <a:lnTo>
                    <a:pt x="6291" y="8028"/>
                  </a:lnTo>
                  <a:lnTo>
                    <a:pt x="6288" y="8021"/>
                  </a:lnTo>
                  <a:lnTo>
                    <a:pt x="6284" y="8012"/>
                  </a:lnTo>
                  <a:lnTo>
                    <a:pt x="6281" y="8004"/>
                  </a:lnTo>
                  <a:lnTo>
                    <a:pt x="6278" y="7995"/>
                  </a:lnTo>
                  <a:lnTo>
                    <a:pt x="6275" y="7987"/>
                  </a:lnTo>
                  <a:lnTo>
                    <a:pt x="6273" y="7978"/>
                  </a:lnTo>
                  <a:lnTo>
                    <a:pt x="6270" y="7971"/>
                  </a:lnTo>
                  <a:lnTo>
                    <a:pt x="6268" y="7961"/>
                  </a:lnTo>
                  <a:lnTo>
                    <a:pt x="6266" y="7954"/>
                  </a:lnTo>
                  <a:lnTo>
                    <a:pt x="6264" y="7944"/>
                  </a:lnTo>
                  <a:lnTo>
                    <a:pt x="6262" y="7937"/>
                  </a:lnTo>
                  <a:lnTo>
                    <a:pt x="6260" y="7927"/>
                  </a:lnTo>
                  <a:lnTo>
                    <a:pt x="6259" y="7919"/>
                  </a:lnTo>
                  <a:lnTo>
                    <a:pt x="6258" y="7910"/>
                  </a:lnTo>
                  <a:lnTo>
                    <a:pt x="6257" y="7902"/>
                  </a:lnTo>
                  <a:lnTo>
                    <a:pt x="6255" y="7893"/>
                  </a:lnTo>
                  <a:lnTo>
                    <a:pt x="6255" y="7885"/>
                  </a:lnTo>
                  <a:lnTo>
                    <a:pt x="6254" y="7875"/>
                  </a:lnTo>
                  <a:lnTo>
                    <a:pt x="6254" y="7867"/>
                  </a:lnTo>
                  <a:lnTo>
                    <a:pt x="6253" y="7858"/>
                  </a:lnTo>
                  <a:lnTo>
                    <a:pt x="6253" y="7850"/>
                  </a:lnTo>
                  <a:lnTo>
                    <a:pt x="6253" y="7845"/>
                  </a:lnTo>
                  <a:lnTo>
                    <a:pt x="6253" y="6664"/>
                  </a:lnTo>
                  <a:lnTo>
                    <a:pt x="6253" y="6659"/>
                  </a:lnTo>
                  <a:lnTo>
                    <a:pt x="6253" y="6651"/>
                  </a:lnTo>
                  <a:lnTo>
                    <a:pt x="6254" y="6642"/>
                  </a:lnTo>
                  <a:lnTo>
                    <a:pt x="6254" y="6634"/>
                  </a:lnTo>
                  <a:lnTo>
                    <a:pt x="6255" y="6624"/>
                  </a:lnTo>
                  <a:lnTo>
                    <a:pt x="6255" y="6616"/>
                  </a:lnTo>
                  <a:lnTo>
                    <a:pt x="6257" y="6607"/>
                  </a:lnTo>
                  <a:lnTo>
                    <a:pt x="6258" y="6599"/>
                  </a:lnTo>
                  <a:lnTo>
                    <a:pt x="6259" y="6590"/>
                  </a:lnTo>
                  <a:lnTo>
                    <a:pt x="6260" y="6582"/>
                  </a:lnTo>
                  <a:lnTo>
                    <a:pt x="6262" y="6572"/>
                  </a:lnTo>
                  <a:lnTo>
                    <a:pt x="6264" y="6565"/>
                  </a:lnTo>
                  <a:lnTo>
                    <a:pt x="6266" y="6555"/>
                  </a:lnTo>
                  <a:lnTo>
                    <a:pt x="6268" y="6548"/>
                  </a:lnTo>
                  <a:lnTo>
                    <a:pt x="6270" y="6538"/>
                  </a:lnTo>
                  <a:lnTo>
                    <a:pt x="6273" y="6531"/>
                  </a:lnTo>
                  <a:lnTo>
                    <a:pt x="6275" y="6522"/>
                  </a:lnTo>
                  <a:lnTo>
                    <a:pt x="6278" y="6514"/>
                  </a:lnTo>
                  <a:lnTo>
                    <a:pt x="6281" y="6505"/>
                  </a:lnTo>
                  <a:lnTo>
                    <a:pt x="6284" y="6497"/>
                  </a:lnTo>
                  <a:lnTo>
                    <a:pt x="6288" y="6488"/>
                  </a:lnTo>
                  <a:lnTo>
                    <a:pt x="6291" y="6481"/>
                  </a:lnTo>
                  <a:lnTo>
                    <a:pt x="6295" y="6472"/>
                  </a:lnTo>
                  <a:lnTo>
                    <a:pt x="6298" y="6465"/>
                  </a:lnTo>
                  <a:lnTo>
                    <a:pt x="6302" y="6456"/>
                  </a:lnTo>
                  <a:lnTo>
                    <a:pt x="6306" y="6449"/>
                  </a:lnTo>
                  <a:lnTo>
                    <a:pt x="6311" y="6441"/>
                  </a:lnTo>
                  <a:lnTo>
                    <a:pt x="6315" y="6434"/>
                  </a:lnTo>
                  <a:lnTo>
                    <a:pt x="6318" y="6428"/>
                  </a:lnTo>
                  <a:lnTo>
                    <a:pt x="6322" y="6421"/>
                  </a:lnTo>
                  <a:lnTo>
                    <a:pt x="6327" y="6413"/>
                  </a:lnTo>
                  <a:lnTo>
                    <a:pt x="6331" y="6407"/>
                  </a:lnTo>
                  <a:lnTo>
                    <a:pt x="6336" y="6399"/>
                  </a:lnTo>
                  <a:lnTo>
                    <a:pt x="6341" y="6392"/>
                  </a:lnTo>
                  <a:lnTo>
                    <a:pt x="6347" y="6385"/>
                  </a:lnTo>
                  <a:lnTo>
                    <a:pt x="6351" y="6379"/>
                  </a:lnTo>
                  <a:lnTo>
                    <a:pt x="6357" y="6371"/>
                  </a:lnTo>
                  <a:lnTo>
                    <a:pt x="6362" y="6365"/>
                  </a:lnTo>
                  <a:lnTo>
                    <a:pt x="6368" y="6358"/>
                  </a:lnTo>
                  <a:lnTo>
                    <a:pt x="6374" y="6352"/>
                  </a:lnTo>
                  <a:lnTo>
                    <a:pt x="6380" y="6345"/>
                  </a:lnTo>
                  <a:lnTo>
                    <a:pt x="6385" y="6340"/>
                  </a:lnTo>
                  <a:lnTo>
                    <a:pt x="6392" y="6333"/>
                  </a:lnTo>
                  <a:lnTo>
                    <a:pt x="6397" y="6328"/>
                  </a:lnTo>
                  <a:lnTo>
                    <a:pt x="6404" y="6321"/>
                  </a:lnTo>
                  <a:lnTo>
                    <a:pt x="6410" y="6316"/>
                  </a:lnTo>
                  <a:lnTo>
                    <a:pt x="6417" y="6310"/>
                  </a:lnTo>
                  <a:lnTo>
                    <a:pt x="6423" y="6305"/>
                  </a:lnTo>
                  <a:lnTo>
                    <a:pt x="6430" y="6299"/>
                  </a:lnTo>
                  <a:lnTo>
                    <a:pt x="6436" y="6294"/>
                  </a:lnTo>
                  <a:lnTo>
                    <a:pt x="6444" y="6289"/>
                  </a:lnTo>
                  <a:lnTo>
                    <a:pt x="6450" y="6284"/>
                  </a:lnTo>
                  <a:lnTo>
                    <a:pt x="6457" y="6279"/>
                  </a:lnTo>
                  <a:lnTo>
                    <a:pt x="6464" y="6274"/>
                  </a:lnTo>
                  <a:lnTo>
                    <a:pt x="6472" y="6270"/>
                  </a:lnTo>
                  <a:lnTo>
                    <a:pt x="6478" y="6265"/>
                  </a:lnTo>
                  <a:lnTo>
                    <a:pt x="6489" y="6259"/>
                  </a:lnTo>
                  <a:lnTo>
                    <a:pt x="6496" y="6255"/>
                  </a:lnTo>
                  <a:lnTo>
                    <a:pt x="6505" y="6251"/>
                  </a:lnTo>
                  <a:lnTo>
                    <a:pt x="6512" y="6247"/>
                  </a:lnTo>
                  <a:lnTo>
                    <a:pt x="6520" y="6243"/>
                  </a:lnTo>
                  <a:lnTo>
                    <a:pt x="6527" y="6240"/>
                  </a:lnTo>
                  <a:lnTo>
                    <a:pt x="6536" y="6236"/>
                  </a:lnTo>
                  <a:lnTo>
                    <a:pt x="6543" y="6233"/>
                  </a:lnTo>
                  <a:lnTo>
                    <a:pt x="6552" y="6230"/>
                  </a:lnTo>
                  <a:lnTo>
                    <a:pt x="6560" y="6227"/>
                  </a:lnTo>
                  <a:lnTo>
                    <a:pt x="6568" y="6224"/>
                  </a:lnTo>
                  <a:lnTo>
                    <a:pt x="6576" y="6221"/>
                  </a:lnTo>
                  <a:lnTo>
                    <a:pt x="6585" y="6218"/>
                  </a:lnTo>
                  <a:lnTo>
                    <a:pt x="6593" y="6216"/>
                  </a:lnTo>
                  <a:lnTo>
                    <a:pt x="6602" y="6214"/>
                  </a:lnTo>
                  <a:lnTo>
                    <a:pt x="6610" y="6212"/>
                  </a:lnTo>
                  <a:lnTo>
                    <a:pt x="6619" y="6210"/>
                  </a:lnTo>
                  <a:lnTo>
                    <a:pt x="6627" y="6208"/>
                  </a:lnTo>
                  <a:lnTo>
                    <a:pt x="6636" y="6206"/>
                  </a:lnTo>
                  <a:lnTo>
                    <a:pt x="6644" y="6205"/>
                  </a:lnTo>
                  <a:lnTo>
                    <a:pt x="6653" y="6204"/>
                  </a:lnTo>
                  <a:lnTo>
                    <a:pt x="6661" y="6203"/>
                  </a:lnTo>
                  <a:lnTo>
                    <a:pt x="6670" y="6201"/>
                  </a:lnTo>
                  <a:lnTo>
                    <a:pt x="6678" y="6201"/>
                  </a:lnTo>
                  <a:lnTo>
                    <a:pt x="6688" y="6200"/>
                  </a:lnTo>
                  <a:lnTo>
                    <a:pt x="6696" y="6200"/>
                  </a:lnTo>
                  <a:lnTo>
                    <a:pt x="6705" y="6199"/>
                  </a:lnTo>
                  <a:lnTo>
                    <a:pt x="6713" y="6199"/>
                  </a:lnTo>
                  <a:lnTo>
                    <a:pt x="6718" y="6199"/>
                  </a:lnTo>
                  <a:lnTo>
                    <a:pt x="7426" y="6199"/>
                  </a:lnTo>
                  <a:lnTo>
                    <a:pt x="7426" y="5096"/>
                  </a:lnTo>
                  <a:lnTo>
                    <a:pt x="5000" y="5096"/>
                  </a:lnTo>
                  <a:lnTo>
                    <a:pt x="2574" y="5096"/>
                  </a:lnTo>
                  <a:lnTo>
                    <a:pt x="2574" y="6199"/>
                  </a:lnTo>
                  <a:lnTo>
                    <a:pt x="3282" y="6199"/>
                  </a:lnTo>
                  <a:lnTo>
                    <a:pt x="3287" y="6199"/>
                  </a:lnTo>
                  <a:lnTo>
                    <a:pt x="3295" y="6199"/>
                  </a:lnTo>
                  <a:lnTo>
                    <a:pt x="3304" y="6200"/>
                  </a:lnTo>
                  <a:lnTo>
                    <a:pt x="3312" y="6200"/>
                  </a:lnTo>
                  <a:lnTo>
                    <a:pt x="3322" y="6201"/>
                  </a:lnTo>
                  <a:lnTo>
                    <a:pt x="3330" y="6201"/>
                  </a:lnTo>
                  <a:lnTo>
                    <a:pt x="3339" y="6203"/>
                  </a:lnTo>
                  <a:lnTo>
                    <a:pt x="3347" y="6204"/>
                  </a:lnTo>
                  <a:lnTo>
                    <a:pt x="3356" y="6205"/>
                  </a:lnTo>
                  <a:lnTo>
                    <a:pt x="3364" y="6206"/>
                  </a:lnTo>
                  <a:lnTo>
                    <a:pt x="3373" y="6208"/>
                  </a:lnTo>
                  <a:lnTo>
                    <a:pt x="3381" y="6210"/>
                  </a:lnTo>
                  <a:lnTo>
                    <a:pt x="3390" y="6212"/>
                  </a:lnTo>
                  <a:lnTo>
                    <a:pt x="3398" y="6214"/>
                  </a:lnTo>
                  <a:lnTo>
                    <a:pt x="3407" y="6216"/>
                  </a:lnTo>
                  <a:lnTo>
                    <a:pt x="3415" y="6218"/>
                  </a:lnTo>
                  <a:lnTo>
                    <a:pt x="3424" y="6221"/>
                  </a:lnTo>
                  <a:lnTo>
                    <a:pt x="3432" y="6224"/>
                  </a:lnTo>
                  <a:lnTo>
                    <a:pt x="3440" y="6227"/>
                  </a:lnTo>
                  <a:lnTo>
                    <a:pt x="3448" y="6230"/>
                  </a:lnTo>
                  <a:lnTo>
                    <a:pt x="3457" y="6233"/>
                  </a:lnTo>
                  <a:lnTo>
                    <a:pt x="3464" y="6236"/>
                  </a:lnTo>
                  <a:lnTo>
                    <a:pt x="3473" y="6240"/>
                  </a:lnTo>
                  <a:lnTo>
                    <a:pt x="3480" y="6243"/>
                  </a:lnTo>
                  <a:lnTo>
                    <a:pt x="3488" y="6247"/>
                  </a:lnTo>
                  <a:lnTo>
                    <a:pt x="3495" y="6251"/>
                  </a:lnTo>
                  <a:lnTo>
                    <a:pt x="3504" y="6255"/>
                  </a:lnTo>
                  <a:lnTo>
                    <a:pt x="3511" y="6259"/>
                  </a:lnTo>
                  <a:lnTo>
                    <a:pt x="3522" y="6265"/>
                  </a:lnTo>
                  <a:lnTo>
                    <a:pt x="3528" y="6270"/>
                  </a:lnTo>
                  <a:lnTo>
                    <a:pt x="3536" y="6274"/>
                  </a:lnTo>
                  <a:lnTo>
                    <a:pt x="3543" y="6279"/>
                  </a:lnTo>
                  <a:lnTo>
                    <a:pt x="3550" y="6284"/>
                  </a:lnTo>
                  <a:lnTo>
                    <a:pt x="3556" y="6289"/>
                  </a:lnTo>
                  <a:lnTo>
                    <a:pt x="3564" y="6294"/>
                  </a:lnTo>
                  <a:lnTo>
                    <a:pt x="3570" y="6299"/>
                  </a:lnTo>
                  <a:lnTo>
                    <a:pt x="3577" y="6305"/>
                  </a:lnTo>
                  <a:lnTo>
                    <a:pt x="3583" y="6310"/>
                  </a:lnTo>
                  <a:lnTo>
                    <a:pt x="3590" y="6316"/>
                  </a:lnTo>
                  <a:lnTo>
                    <a:pt x="3596" y="6321"/>
                  </a:lnTo>
                  <a:lnTo>
                    <a:pt x="3603" y="6328"/>
                  </a:lnTo>
                  <a:lnTo>
                    <a:pt x="3608" y="6333"/>
                  </a:lnTo>
                  <a:lnTo>
                    <a:pt x="3615" y="6340"/>
                  </a:lnTo>
                  <a:lnTo>
                    <a:pt x="3620" y="6345"/>
                  </a:lnTo>
                  <a:lnTo>
                    <a:pt x="3626" y="6352"/>
                  </a:lnTo>
                  <a:lnTo>
                    <a:pt x="3632" y="6358"/>
                  </a:lnTo>
                  <a:lnTo>
                    <a:pt x="3638" y="6365"/>
                  </a:lnTo>
                  <a:lnTo>
                    <a:pt x="3643" y="6371"/>
                  </a:lnTo>
                  <a:lnTo>
                    <a:pt x="3649" y="6379"/>
                  </a:lnTo>
                  <a:lnTo>
                    <a:pt x="3653" y="6385"/>
                  </a:lnTo>
                  <a:lnTo>
                    <a:pt x="3659" y="6392"/>
                  </a:lnTo>
                  <a:lnTo>
                    <a:pt x="3664" y="6399"/>
                  </a:lnTo>
                  <a:lnTo>
                    <a:pt x="3669" y="6407"/>
                  </a:lnTo>
                  <a:lnTo>
                    <a:pt x="3673" y="6413"/>
                  </a:lnTo>
                  <a:lnTo>
                    <a:pt x="3678" y="6421"/>
                  </a:lnTo>
                  <a:lnTo>
                    <a:pt x="3682" y="6428"/>
                  </a:lnTo>
                  <a:lnTo>
                    <a:pt x="3685" y="6434"/>
                  </a:lnTo>
                  <a:lnTo>
                    <a:pt x="3689" y="6441"/>
                  </a:lnTo>
                  <a:lnTo>
                    <a:pt x="3694" y="6449"/>
                  </a:lnTo>
                  <a:lnTo>
                    <a:pt x="3698" y="6456"/>
                  </a:lnTo>
                  <a:lnTo>
                    <a:pt x="3702" y="6465"/>
                  </a:lnTo>
                  <a:lnTo>
                    <a:pt x="3705" y="6472"/>
                  </a:lnTo>
                  <a:lnTo>
                    <a:pt x="3709" y="6481"/>
                  </a:lnTo>
                  <a:lnTo>
                    <a:pt x="3712" y="6488"/>
                  </a:lnTo>
                  <a:lnTo>
                    <a:pt x="3716" y="6497"/>
                  </a:lnTo>
                  <a:lnTo>
                    <a:pt x="3719" y="6505"/>
                  </a:lnTo>
                  <a:lnTo>
                    <a:pt x="3722" y="6514"/>
                  </a:lnTo>
                  <a:lnTo>
                    <a:pt x="3725" y="6522"/>
                  </a:lnTo>
                  <a:lnTo>
                    <a:pt x="3727" y="6531"/>
                  </a:lnTo>
                  <a:lnTo>
                    <a:pt x="3730" y="6538"/>
                  </a:lnTo>
                  <a:lnTo>
                    <a:pt x="3732" y="6548"/>
                  </a:lnTo>
                  <a:lnTo>
                    <a:pt x="3734" y="6555"/>
                  </a:lnTo>
                  <a:lnTo>
                    <a:pt x="3736" y="6565"/>
                  </a:lnTo>
                  <a:lnTo>
                    <a:pt x="3738" y="6572"/>
                  </a:lnTo>
                  <a:lnTo>
                    <a:pt x="3740" y="6582"/>
                  </a:lnTo>
                  <a:lnTo>
                    <a:pt x="3741" y="6590"/>
                  </a:lnTo>
                  <a:lnTo>
                    <a:pt x="3742" y="6599"/>
                  </a:lnTo>
                  <a:lnTo>
                    <a:pt x="3743" y="6607"/>
                  </a:lnTo>
                  <a:lnTo>
                    <a:pt x="3745" y="6616"/>
                  </a:lnTo>
                  <a:lnTo>
                    <a:pt x="3745" y="6624"/>
                  </a:lnTo>
                  <a:lnTo>
                    <a:pt x="3746" y="6634"/>
                  </a:lnTo>
                  <a:lnTo>
                    <a:pt x="3746" y="6642"/>
                  </a:lnTo>
                  <a:lnTo>
                    <a:pt x="3747" y="6651"/>
                  </a:lnTo>
                  <a:lnTo>
                    <a:pt x="3747" y="6659"/>
                  </a:lnTo>
                  <a:lnTo>
                    <a:pt x="3747" y="6664"/>
                  </a:lnTo>
                  <a:lnTo>
                    <a:pt x="3747" y="7845"/>
                  </a:lnTo>
                  <a:lnTo>
                    <a:pt x="3747" y="7850"/>
                  </a:lnTo>
                  <a:lnTo>
                    <a:pt x="3747" y="7858"/>
                  </a:lnTo>
                  <a:lnTo>
                    <a:pt x="3746" y="7867"/>
                  </a:lnTo>
                  <a:lnTo>
                    <a:pt x="3746" y="7875"/>
                  </a:lnTo>
                  <a:lnTo>
                    <a:pt x="3745" y="7885"/>
                  </a:lnTo>
                  <a:lnTo>
                    <a:pt x="3745" y="7893"/>
                  </a:lnTo>
                  <a:lnTo>
                    <a:pt x="3743" y="7902"/>
                  </a:lnTo>
                  <a:lnTo>
                    <a:pt x="3742" y="7910"/>
                  </a:lnTo>
                  <a:lnTo>
                    <a:pt x="3741" y="7919"/>
                  </a:lnTo>
                  <a:lnTo>
                    <a:pt x="3740" y="7927"/>
                  </a:lnTo>
                  <a:lnTo>
                    <a:pt x="3738" y="7937"/>
                  </a:lnTo>
                  <a:lnTo>
                    <a:pt x="3736" y="7944"/>
                  </a:lnTo>
                  <a:lnTo>
                    <a:pt x="3734" y="7954"/>
                  </a:lnTo>
                  <a:lnTo>
                    <a:pt x="3732" y="7961"/>
                  </a:lnTo>
                  <a:lnTo>
                    <a:pt x="3730" y="7971"/>
                  </a:lnTo>
                  <a:lnTo>
                    <a:pt x="3727" y="7978"/>
                  </a:lnTo>
                  <a:lnTo>
                    <a:pt x="3725" y="7987"/>
                  </a:lnTo>
                  <a:lnTo>
                    <a:pt x="3722" y="7995"/>
                  </a:lnTo>
                  <a:lnTo>
                    <a:pt x="3719" y="8004"/>
                  </a:lnTo>
                  <a:lnTo>
                    <a:pt x="3716" y="8012"/>
                  </a:lnTo>
                  <a:lnTo>
                    <a:pt x="3712" y="8021"/>
                  </a:lnTo>
                  <a:lnTo>
                    <a:pt x="3709" y="8028"/>
                  </a:lnTo>
                  <a:lnTo>
                    <a:pt x="3705" y="8037"/>
                  </a:lnTo>
                  <a:lnTo>
                    <a:pt x="3702" y="8044"/>
                  </a:lnTo>
                  <a:lnTo>
                    <a:pt x="3698" y="8053"/>
                  </a:lnTo>
                  <a:lnTo>
                    <a:pt x="3694" y="8060"/>
                  </a:lnTo>
                  <a:lnTo>
                    <a:pt x="3689" y="8068"/>
                  </a:lnTo>
                  <a:lnTo>
                    <a:pt x="3685" y="8075"/>
                  </a:lnTo>
                  <a:lnTo>
                    <a:pt x="3682" y="8081"/>
                  </a:lnTo>
                  <a:lnTo>
                    <a:pt x="3678" y="8088"/>
                  </a:lnTo>
                  <a:lnTo>
                    <a:pt x="3673" y="8096"/>
                  </a:lnTo>
                  <a:lnTo>
                    <a:pt x="3669" y="8102"/>
                  </a:lnTo>
                  <a:lnTo>
                    <a:pt x="3664" y="8110"/>
                  </a:lnTo>
                  <a:lnTo>
                    <a:pt x="3659" y="8117"/>
                  </a:lnTo>
                  <a:lnTo>
                    <a:pt x="3653" y="8124"/>
                  </a:lnTo>
                  <a:lnTo>
                    <a:pt x="3649" y="8130"/>
                  </a:lnTo>
                  <a:lnTo>
                    <a:pt x="3643" y="8138"/>
                  </a:lnTo>
                  <a:lnTo>
                    <a:pt x="3638" y="8144"/>
                  </a:lnTo>
                  <a:lnTo>
                    <a:pt x="3632" y="8151"/>
                  </a:lnTo>
                  <a:lnTo>
                    <a:pt x="3626" y="8157"/>
                  </a:lnTo>
                  <a:lnTo>
                    <a:pt x="3620" y="8164"/>
                  </a:lnTo>
                  <a:lnTo>
                    <a:pt x="3615" y="8169"/>
                  </a:lnTo>
                  <a:lnTo>
                    <a:pt x="3608" y="8176"/>
                  </a:lnTo>
                  <a:lnTo>
                    <a:pt x="3603" y="8181"/>
                  </a:lnTo>
                  <a:lnTo>
                    <a:pt x="3596" y="8188"/>
                  </a:lnTo>
                  <a:lnTo>
                    <a:pt x="3590" y="8193"/>
                  </a:lnTo>
                  <a:lnTo>
                    <a:pt x="3583" y="8199"/>
                  </a:lnTo>
                  <a:lnTo>
                    <a:pt x="3577" y="8204"/>
                  </a:lnTo>
                  <a:lnTo>
                    <a:pt x="3570" y="8210"/>
                  </a:lnTo>
                  <a:lnTo>
                    <a:pt x="3564" y="8215"/>
                  </a:lnTo>
                  <a:lnTo>
                    <a:pt x="3556" y="8220"/>
                  </a:lnTo>
                  <a:lnTo>
                    <a:pt x="3550" y="8225"/>
                  </a:lnTo>
                  <a:lnTo>
                    <a:pt x="3543" y="8230"/>
                  </a:lnTo>
                  <a:lnTo>
                    <a:pt x="3536" y="8235"/>
                  </a:lnTo>
                  <a:lnTo>
                    <a:pt x="3528" y="8239"/>
                  </a:lnTo>
                  <a:lnTo>
                    <a:pt x="3522" y="8244"/>
                  </a:lnTo>
                  <a:lnTo>
                    <a:pt x="3511" y="8250"/>
                  </a:lnTo>
                  <a:lnTo>
                    <a:pt x="3504" y="8254"/>
                  </a:lnTo>
                  <a:lnTo>
                    <a:pt x="3495" y="8258"/>
                  </a:lnTo>
                  <a:lnTo>
                    <a:pt x="3488" y="8262"/>
                  </a:lnTo>
                  <a:lnTo>
                    <a:pt x="3480" y="8266"/>
                  </a:lnTo>
                  <a:lnTo>
                    <a:pt x="3473" y="8269"/>
                  </a:lnTo>
                  <a:lnTo>
                    <a:pt x="3464" y="8273"/>
                  </a:lnTo>
                  <a:lnTo>
                    <a:pt x="3457" y="8276"/>
                  </a:lnTo>
                  <a:lnTo>
                    <a:pt x="3448" y="8279"/>
                  </a:lnTo>
                  <a:lnTo>
                    <a:pt x="3440" y="8282"/>
                  </a:lnTo>
                  <a:lnTo>
                    <a:pt x="3432" y="8285"/>
                  </a:lnTo>
                  <a:lnTo>
                    <a:pt x="3424" y="8288"/>
                  </a:lnTo>
                  <a:lnTo>
                    <a:pt x="3415" y="8291"/>
                  </a:lnTo>
                  <a:lnTo>
                    <a:pt x="3407" y="8293"/>
                  </a:lnTo>
                  <a:lnTo>
                    <a:pt x="3398" y="8295"/>
                  </a:lnTo>
                  <a:lnTo>
                    <a:pt x="3390" y="8297"/>
                  </a:lnTo>
                  <a:lnTo>
                    <a:pt x="3381" y="8299"/>
                  </a:lnTo>
                  <a:lnTo>
                    <a:pt x="3373" y="8301"/>
                  </a:lnTo>
                  <a:lnTo>
                    <a:pt x="3364" y="8303"/>
                  </a:lnTo>
                  <a:lnTo>
                    <a:pt x="3356" y="8304"/>
                  </a:lnTo>
                  <a:lnTo>
                    <a:pt x="3347" y="8305"/>
                  </a:lnTo>
                  <a:lnTo>
                    <a:pt x="3339" y="8306"/>
                  </a:lnTo>
                  <a:lnTo>
                    <a:pt x="3330" y="8308"/>
                  </a:lnTo>
                  <a:lnTo>
                    <a:pt x="3322" y="8308"/>
                  </a:lnTo>
                  <a:lnTo>
                    <a:pt x="3312" y="8309"/>
                  </a:lnTo>
                  <a:lnTo>
                    <a:pt x="3304" y="8309"/>
                  </a:lnTo>
                  <a:lnTo>
                    <a:pt x="3295" y="8310"/>
                  </a:lnTo>
                  <a:lnTo>
                    <a:pt x="3287" y="8310"/>
                  </a:lnTo>
                  <a:lnTo>
                    <a:pt x="3282" y="8310"/>
                  </a:lnTo>
                  <a:lnTo>
                    <a:pt x="1565" y="8310"/>
                  </a:lnTo>
                  <a:lnTo>
                    <a:pt x="1560" y="8310"/>
                  </a:lnTo>
                  <a:lnTo>
                    <a:pt x="1552" y="8310"/>
                  </a:lnTo>
                  <a:lnTo>
                    <a:pt x="1543" y="8309"/>
                  </a:lnTo>
                  <a:lnTo>
                    <a:pt x="1535" y="8309"/>
                  </a:lnTo>
                  <a:lnTo>
                    <a:pt x="1525" y="8308"/>
                  </a:lnTo>
                  <a:lnTo>
                    <a:pt x="1517" y="8308"/>
                  </a:lnTo>
                  <a:lnTo>
                    <a:pt x="1508" y="8306"/>
                  </a:lnTo>
                  <a:lnTo>
                    <a:pt x="1500" y="8305"/>
                  </a:lnTo>
                  <a:lnTo>
                    <a:pt x="1491" y="8304"/>
                  </a:lnTo>
                  <a:lnTo>
                    <a:pt x="1483" y="8303"/>
                  </a:lnTo>
                  <a:lnTo>
                    <a:pt x="1474" y="8301"/>
                  </a:lnTo>
                  <a:lnTo>
                    <a:pt x="1466" y="8299"/>
                  </a:lnTo>
                  <a:lnTo>
                    <a:pt x="1457" y="8297"/>
                  </a:lnTo>
                  <a:lnTo>
                    <a:pt x="1449" y="8295"/>
                  </a:lnTo>
                  <a:lnTo>
                    <a:pt x="1440" y="8293"/>
                  </a:lnTo>
                  <a:lnTo>
                    <a:pt x="1432" y="8291"/>
                  </a:lnTo>
                  <a:lnTo>
                    <a:pt x="1423" y="8288"/>
                  </a:lnTo>
                  <a:lnTo>
                    <a:pt x="1415" y="8285"/>
                  </a:lnTo>
                  <a:lnTo>
                    <a:pt x="1407" y="8282"/>
                  </a:lnTo>
                  <a:lnTo>
                    <a:pt x="1399" y="8279"/>
                  </a:lnTo>
                  <a:lnTo>
                    <a:pt x="1390" y="8276"/>
                  </a:lnTo>
                  <a:lnTo>
                    <a:pt x="1383" y="8273"/>
                  </a:lnTo>
                  <a:lnTo>
                    <a:pt x="1374" y="8269"/>
                  </a:lnTo>
                  <a:lnTo>
                    <a:pt x="1367" y="8266"/>
                  </a:lnTo>
                  <a:lnTo>
                    <a:pt x="1359" y="8262"/>
                  </a:lnTo>
                  <a:lnTo>
                    <a:pt x="1352" y="8258"/>
                  </a:lnTo>
                  <a:lnTo>
                    <a:pt x="1343" y="8254"/>
                  </a:lnTo>
                  <a:lnTo>
                    <a:pt x="1336" y="8250"/>
                  </a:lnTo>
                  <a:lnTo>
                    <a:pt x="1325" y="8244"/>
                  </a:lnTo>
                  <a:lnTo>
                    <a:pt x="1319" y="8239"/>
                  </a:lnTo>
                  <a:lnTo>
                    <a:pt x="1311" y="8235"/>
                  </a:lnTo>
                  <a:lnTo>
                    <a:pt x="1304" y="8230"/>
                  </a:lnTo>
                  <a:lnTo>
                    <a:pt x="1297" y="8225"/>
                  </a:lnTo>
                  <a:lnTo>
                    <a:pt x="1291" y="8220"/>
                  </a:lnTo>
                  <a:lnTo>
                    <a:pt x="1283" y="8215"/>
                  </a:lnTo>
                  <a:lnTo>
                    <a:pt x="1277" y="8210"/>
                  </a:lnTo>
                  <a:lnTo>
                    <a:pt x="1270" y="8204"/>
                  </a:lnTo>
                  <a:lnTo>
                    <a:pt x="1264" y="8199"/>
                  </a:lnTo>
                  <a:lnTo>
                    <a:pt x="1257" y="8193"/>
                  </a:lnTo>
                  <a:lnTo>
                    <a:pt x="1251" y="8188"/>
                  </a:lnTo>
                  <a:lnTo>
                    <a:pt x="1244" y="8181"/>
                  </a:lnTo>
                  <a:lnTo>
                    <a:pt x="1239" y="8176"/>
                  </a:lnTo>
                  <a:lnTo>
                    <a:pt x="1232" y="8169"/>
                  </a:lnTo>
                  <a:lnTo>
                    <a:pt x="1227" y="8164"/>
                  </a:lnTo>
                  <a:lnTo>
                    <a:pt x="1221" y="8157"/>
                  </a:lnTo>
                  <a:lnTo>
                    <a:pt x="1215" y="8151"/>
                  </a:lnTo>
                  <a:lnTo>
                    <a:pt x="1209" y="8144"/>
                  </a:lnTo>
                  <a:lnTo>
                    <a:pt x="1204" y="8138"/>
                  </a:lnTo>
                  <a:lnTo>
                    <a:pt x="1198" y="8130"/>
                  </a:lnTo>
                  <a:lnTo>
                    <a:pt x="1194" y="8124"/>
                  </a:lnTo>
                  <a:lnTo>
                    <a:pt x="1188" y="8117"/>
                  </a:lnTo>
                  <a:lnTo>
                    <a:pt x="1183" y="8110"/>
                  </a:lnTo>
                  <a:lnTo>
                    <a:pt x="1178" y="8102"/>
                  </a:lnTo>
                  <a:lnTo>
                    <a:pt x="1174" y="8096"/>
                  </a:lnTo>
                  <a:lnTo>
                    <a:pt x="1169" y="8088"/>
                  </a:lnTo>
                  <a:lnTo>
                    <a:pt x="1165" y="8081"/>
                  </a:lnTo>
                  <a:lnTo>
                    <a:pt x="1162" y="8075"/>
                  </a:lnTo>
                  <a:lnTo>
                    <a:pt x="1158" y="8068"/>
                  </a:lnTo>
                  <a:lnTo>
                    <a:pt x="1153" y="8060"/>
                  </a:lnTo>
                  <a:lnTo>
                    <a:pt x="1149" y="8053"/>
                  </a:lnTo>
                  <a:lnTo>
                    <a:pt x="1145" y="8044"/>
                  </a:lnTo>
                  <a:lnTo>
                    <a:pt x="1142" y="8037"/>
                  </a:lnTo>
                  <a:lnTo>
                    <a:pt x="1138" y="8028"/>
                  </a:lnTo>
                  <a:lnTo>
                    <a:pt x="1135" y="8021"/>
                  </a:lnTo>
                  <a:lnTo>
                    <a:pt x="1131" y="8012"/>
                  </a:lnTo>
                  <a:lnTo>
                    <a:pt x="1128" y="8004"/>
                  </a:lnTo>
                  <a:lnTo>
                    <a:pt x="1125" y="7995"/>
                  </a:lnTo>
                  <a:lnTo>
                    <a:pt x="1122" y="7987"/>
                  </a:lnTo>
                  <a:lnTo>
                    <a:pt x="1120" y="7978"/>
                  </a:lnTo>
                  <a:lnTo>
                    <a:pt x="1117" y="7971"/>
                  </a:lnTo>
                  <a:lnTo>
                    <a:pt x="1115" y="7961"/>
                  </a:lnTo>
                  <a:lnTo>
                    <a:pt x="1113" y="7954"/>
                  </a:lnTo>
                  <a:lnTo>
                    <a:pt x="1111" y="7944"/>
                  </a:lnTo>
                  <a:lnTo>
                    <a:pt x="1109" y="7937"/>
                  </a:lnTo>
                  <a:lnTo>
                    <a:pt x="1107" y="7927"/>
                  </a:lnTo>
                  <a:lnTo>
                    <a:pt x="1106" y="7919"/>
                  </a:lnTo>
                  <a:lnTo>
                    <a:pt x="1105" y="7910"/>
                  </a:lnTo>
                  <a:lnTo>
                    <a:pt x="1104" y="7902"/>
                  </a:lnTo>
                  <a:lnTo>
                    <a:pt x="1102" y="7893"/>
                  </a:lnTo>
                  <a:lnTo>
                    <a:pt x="1102" y="7885"/>
                  </a:lnTo>
                  <a:lnTo>
                    <a:pt x="1101" y="7875"/>
                  </a:lnTo>
                  <a:lnTo>
                    <a:pt x="1101" y="7867"/>
                  </a:lnTo>
                  <a:lnTo>
                    <a:pt x="1100" y="7858"/>
                  </a:lnTo>
                  <a:lnTo>
                    <a:pt x="1100" y="7850"/>
                  </a:lnTo>
                  <a:lnTo>
                    <a:pt x="1100" y="7845"/>
                  </a:lnTo>
                  <a:lnTo>
                    <a:pt x="1100" y="6664"/>
                  </a:lnTo>
                  <a:lnTo>
                    <a:pt x="1100" y="6659"/>
                  </a:lnTo>
                  <a:lnTo>
                    <a:pt x="1100" y="6651"/>
                  </a:lnTo>
                  <a:lnTo>
                    <a:pt x="1101" y="6642"/>
                  </a:lnTo>
                  <a:lnTo>
                    <a:pt x="1101" y="6634"/>
                  </a:lnTo>
                  <a:lnTo>
                    <a:pt x="1102" y="6624"/>
                  </a:lnTo>
                  <a:lnTo>
                    <a:pt x="1102" y="6616"/>
                  </a:lnTo>
                  <a:lnTo>
                    <a:pt x="1104" y="6607"/>
                  </a:lnTo>
                  <a:lnTo>
                    <a:pt x="1105" y="6599"/>
                  </a:lnTo>
                  <a:lnTo>
                    <a:pt x="1106" y="6590"/>
                  </a:lnTo>
                  <a:lnTo>
                    <a:pt x="1107" y="6582"/>
                  </a:lnTo>
                  <a:lnTo>
                    <a:pt x="1109" y="6572"/>
                  </a:lnTo>
                  <a:lnTo>
                    <a:pt x="1111" y="6565"/>
                  </a:lnTo>
                  <a:lnTo>
                    <a:pt x="1113" y="6555"/>
                  </a:lnTo>
                  <a:lnTo>
                    <a:pt x="1115" y="6548"/>
                  </a:lnTo>
                  <a:lnTo>
                    <a:pt x="1117" y="6538"/>
                  </a:lnTo>
                  <a:lnTo>
                    <a:pt x="1120" y="6531"/>
                  </a:lnTo>
                  <a:lnTo>
                    <a:pt x="1122" y="6522"/>
                  </a:lnTo>
                  <a:lnTo>
                    <a:pt x="1125" y="6514"/>
                  </a:lnTo>
                  <a:lnTo>
                    <a:pt x="1128" y="6505"/>
                  </a:lnTo>
                  <a:lnTo>
                    <a:pt x="1131" y="6497"/>
                  </a:lnTo>
                  <a:lnTo>
                    <a:pt x="1135" y="6488"/>
                  </a:lnTo>
                  <a:lnTo>
                    <a:pt x="1138" y="6481"/>
                  </a:lnTo>
                  <a:lnTo>
                    <a:pt x="1142" y="6472"/>
                  </a:lnTo>
                  <a:lnTo>
                    <a:pt x="1145" y="6465"/>
                  </a:lnTo>
                  <a:lnTo>
                    <a:pt x="1149" y="6456"/>
                  </a:lnTo>
                  <a:lnTo>
                    <a:pt x="1153" y="6449"/>
                  </a:lnTo>
                  <a:lnTo>
                    <a:pt x="1158" y="6441"/>
                  </a:lnTo>
                  <a:lnTo>
                    <a:pt x="1162" y="6434"/>
                  </a:lnTo>
                  <a:lnTo>
                    <a:pt x="1165" y="6428"/>
                  </a:lnTo>
                  <a:lnTo>
                    <a:pt x="1169" y="6421"/>
                  </a:lnTo>
                  <a:lnTo>
                    <a:pt x="1174" y="6413"/>
                  </a:lnTo>
                  <a:lnTo>
                    <a:pt x="1178" y="6407"/>
                  </a:lnTo>
                  <a:lnTo>
                    <a:pt x="1183" y="6399"/>
                  </a:lnTo>
                  <a:lnTo>
                    <a:pt x="1188" y="6392"/>
                  </a:lnTo>
                  <a:lnTo>
                    <a:pt x="1194" y="6385"/>
                  </a:lnTo>
                  <a:lnTo>
                    <a:pt x="1198" y="6379"/>
                  </a:lnTo>
                  <a:lnTo>
                    <a:pt x="1204" y="6371"/>
                  </a:lnTo>
                  <a:lnTo>
                    <a:pt x="1209" y="6365"/>
                  </a:lnTo>
                  <a:lnTo>
                    <a:pt x="1215" y="6358"/>
                  </a:lnTo>
                  <a:lnTo>
                    <a:pt x="1221" y="6352"/>
                  </a:lnTo>
                  <a:lnTo>
                    <a:pt x="1227" y="6345"/>
                  </a:lnTo>
                  <a:lnTo>
                    <a:pt x="1232" y="6340"/>
                  </a:lnTo>
                  <a:lnTo>
                    <a:pt x="1239" y="6333"/>
                  </a:lnTo>
                  <a:lnTo>
                    <a:pt x="1244" y="6328"/>
                  </a:lnTo>
                  <a:lnTo>
                    <a:pt x="1251" y="6321"/>
                  </a:lnTo>
                  <a:lnTo>
                    <a:pt x="1257" y="6316"/>
                  </a:lnTo>
                  <a:lnTo>
                    <a:pt x="1264" y="6310"/>
                  </a:lnTo>
                  <a:lnTo>
                    <a:pt x="1270" y="6305"/>
                  </a:lnTo>
                  <a:lnTo>
                    <a:pt x="1277" y="6299"/>
                  </a:lnTo>
                  <a:lnTo>
                    <a:pt x="1283" y="6294"/>
                  </a:lnTo>
                  <a:lnTo>
                    <a:pt x="1291" y="6289"/>
                  </a:lnTo>
                  <a:lnTo>
                    <a:pt x="1297" y="6284"/>
                  </a:lnTo>
                  <a:lnTo>
                    <a:pt x="1304" y="6279"/>
                  </a:lnTo>
                  <a:lnTo>
                    <a:pt x="1311" y="6274"/>
                  </a:lnTo>
                  <a:lnTo>
                    <a:pt x="1319" y="6270"/>
                  </a:lnTo>
                  <a:lnTo>
                    <a:pt x="1325" y="6265"/>
                  </a:lnTo>
                  <a:lnTo>
                    <a:pt x="1336" y="6259"/>
                  </a:lnTo>
                  <a:lnTo>
                    <a:pt x="1343" y="6255"/>
                  </a:lnTo>
                  <a:lnTo>
                    <a:pt x="1352" y="6251"/>
                  </a:lnTo>
                  <a:lnTo>
                    <a:pt x="1359" y="6247"/>
                  </a:lnTo>
                  <a:lnTo>
                    <a:pt x="1367" y="6243"/>
                  </a:lnTo>
                  <a:lnTo>
                    <a:pt x="1374" y="6240"/>
                  </a:lnTo>
                  <a:lnTo>
                    <a:pt x="1383" y="6236"/>
                  </a:lnTo>
                  <a:lnTo>
                    <a:pt x="1390" y="6233"/>
                  </a:lnTo>
                  <a:lnTo>
                    <a:pt x="1399" y="6230"/>
                  </a:lnTo>
                  <a:lnTo>
                    <a:pt x="1407" y="6227"/>
                  </a:lnTo>
                  <a:lnTo>
                    <a:pt x="1415" y="6224"/>
                  </a:lnTo>
                  <a:lnTo>
                    <a:pt x="1423" y="6221"/>
                  </a:lnTo>
                  <a:lnTo>
                    <a:pt x="1432" y="6218"/>
                  </a:lnTo>
                  <a:lnTo>
                    <a:pt x="1440" y="6216"/>
                  </a:lnTo>
                  <a:lnTo>
                    <a:pt x="1449" y="6214"/>
                  </a:lnTo>
                  <a:lnTo>
                    <a:pt x="1457" y="6212"/>
                  </a:lnTo>
                  <a:lnTo>
                    <a:pt x="1466" y="6210"/>
                  </a:lnTo>
                  <a:lnTo>
                    <a:pt x="1474" y="6208"/>
                  </a:lnTo>
                  <a:lnTo>
                    <a:pt x="1483" y="6206"/>
                  </a:lnTo>
                  <a:lnTo>
                    <a:pt x="1491" y="6205"/>
                  </a:lnTo>
                  <a:lnTo>
                    <a:pt x="1500" y="6204"/>
                  </a:lnTo>
                  <a:lnTo>
                    <a:pt x="1508" y="6203"/>
                  </a:lnTo>
                  <a:lnTo>
                    <a:pt x="1517" y="6201"/>
                  </a:lnTo>
                  <a:lnTo>
                    <a:pt x="1525" y="6201"/>
                  </a:lnTo>
                  <a:lnTo>
                    <a:pt x="1535" y="6200"/>
                  </a:lnTo>
                  <a:lnTo>
                    <a:pt x="1543" y="6200"/>
                  </a:lnTo>
                  <a:lnTo>
                    <a:pt x="1552" y="6199"/>
                  </a:lnTo>
                  <a:lnTo>
                    <a:pt x="1560" y="6199"/>
                  </a:lnTo>
                  <a:lnTo>
                    <a:pt x="1565" y="6199"/>
                  </a:lnTo>
                  <a:lnTo>
                    <a:pt x="2274" y="6199"/>
                  </a:lnTo>
                  <a:lnTo>
                    <a:pt x="2274" y="4946"/>
                  </a:lnTo>
                  <a:lnTo>
                    <a:pt x="2275" y="4926"/>
                  </a:lnTo>
                  <a:lnTo>
                    <a:pt x="2279" y="4907"/>
                  </a:lnTo>
                  <a:lnTo>
                    <a:pt x="2285" y="4889"/>
                  </a:lnTo>
                  <a:lnTo>
                    <a:pt x="2294" y="4871"/>
                  </a:lnTo>
                  <a:lnTo>
                    <a:pt x="2305" y="4855"/>
                  </a:lnTo>
                  <a:lnTo>
                    <a:pt x="2318" y="4840"/>
                  </a:lnTo>
                  <a:lnTo>
                    <a:pt x="2333" y="4827"/>
                  </a:lnTo>
                  <a:lnTo>
                    <a:pt x="2349" y="4816"/>
                  </a:lnTo>
                  <a:lnTo>
                    <a:pt x="2367" y="4807"/>
                  </a:lnTo>
                  <a:lnTo>
                    <a:pt x="2385" y="4801"/>
                  </a:lnTo>
                  <a:lnTo>
                    <a:pt x="2404" y="4797"/>
                  </a:lnTo>
                  <a:lnTo>
                    <a:pt x="2424" y="4796"/>
                  </a:lnTo>
                  <a:lnTo>
                    <a:pt x="4850" y="4796"/>
                  </a:lnTo>
                  <a:lnTo>
                    <a:pt x="4850" y="3551"/>
                  </a:lnTo>
                  <a:lnTo>
                    <a:pt x="4851" y="3531"/>
                  </a:lnTo>
                  <a:lnTo>
                    <a:pt x="4855" y="3512"/>
                  </a:lnTo>
                  <a:lnTo>
                    <a:pt x="4861" y="3494"/>
                  </a:lnTo>
                  <a:lnTo>
                    <a:pt x="4870" y="3476"/>
                  </a:lnTo>
                  <a:lnTo>
                    <a:pt x="4881" y="3460"/>
                  </a:lnTo>
                  <a:lnTo>
                    <a:pt x="4894" y="3445"/>
                  </a:lnTo>
                  <a:lnTo>
                    <a:pt x="4909" y="3432"/>
                  </a:lnTo>
                  <a:lnTo>
                    <a:pt x="4925" y="3421"/>
                  </a:lnTo>
                  <a:lnTo>
                    <a:pt x="4943" y="3412"/>
                  </a:lnTo>
                  <a:lnTo>
                    <a:pt x="4961" y="3406"/>
                  </a:lnTo>
                  <a:lnTo>
                    <a:pt x="4980" y="3402"/>
                  </a:lnTo>
                  <a:lnTo>
                    <a:pt x="5000" y="3401"/>
                  </a:lnTo>
                  <a:lnTo>
                    <a:pt x="5020" y="3402"/>
                  </a:lnTo>
                  <a:lnTo>
                    <a:pt x="5039" y="3406"/>
                  </a:lnTo>
                  <a:lnTo>
                    <a:pt x="5057" y="3412"/>
                  </a:lnTo>
                  <a:lnTo>
                    <a:pt x="5075" y="3421"/>
                  </a:lnTo>
                  <a:lnTo>
                    <a:pt x="5091" y="3432"/>
                  </a:lnTo>
                  <a:lnTo>
                    <a:pt x="5106" y="3445"/>
                  </a:lnTo>
                  <a:lnTo>
                    <a:pt x="5119" y="3460"/>
                  </a:lnTo>
                  <a:lnTo>
                    <a:pt x="5130" y="3476"/>
                  </a:lnTo>
                  <a:lnTo>
                    <a:pt x="5139" y="3494"/>
                  </a:lnTo>
                  <a:lnTo>
                    <a:pt x="5145" y="3512"/>
                  </a:lnTo>
                  <a:lnTo>
                    <a:pt x="5149" y="3531"/>
                  </a:lnTo>
                  <a:close/>
                  <a:moveTo>
                    <a:pt x="8400" y="7810"/>
                  </a:moveTo>
                  <a:lnTo>
                    <a:pt x="8400" y="6699"/>
                  </a:lnTo>
                  <a:lnTo>
                    <a:pt x="6753" y="6699"/>
                  </a:lnTo>
                  <a:lnTo>
                    <a:pt x="6753" y="7810"/>
                  </a:lnTo>
                  <a:lnTo>
                    <a:pt x="8400" y="7810"/>
                  </a:lnTo>
                  <a:close/>
                  <a:moveTo>
                    <a:pt x="3247" y="7810"/>
                  </a:moveTo>
                  <a:lnTo>
                    <a:pt x="3247" y="6699"/>
                  </a:lnTo>
                  <a:lnTo>
                    <a:pt x="1600" y="6699"/>
                  </a:lnTo>
                  <a:lnTo>
                    <a:pt x="1600" y="7810"/>
                  </a:lnTo>
                  <a:lnTo>
                    <a:pt x="3247" y="78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" name="Google Shape;329;p4"/>
          <p:cNvGrpSpPr/>
          <p:nvPr/>
        </p:nvGrpSpPr>
        <p:grpSpPr>
          <a:xfrm>
            <a:off x="5251776" y="2677838"/>
            <a:ext cx="589280" cy="589280"/>
            <a:chOff x="6379157" y="4494616"/>
            <a:chExt cx="589280" cy="589280"/>
          </a:xfrm>
        </p:grpSpPr>
        <p:sp>
          <p:nvSpPr>
            <p:cNvPr id="330" name="Google Shape;330;p4"/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52"/>
                  </a:moveTo>
                  <a:lnTo>
                    <a:pt x="5232" y="6472"/>
                  </a:lnTo>
                  <a:lnTo>
                    <a:pt x="5883" y="6487"/>
                  </a:lnTo>
                  <a:lnTo>
                    <a:pt x="5372" y="6905"/>
                  </a:lnTo>
                  <a:lnTo>
                    <a:pt x="5542" y="7540"/>
                  </a:lnTo>
                  <a:lnTo>
                    <a:pt x="5000" y="7169"/>
                  </a:lnTo>
                  <a:lnTo>
                    <a:pt x="4458" y="7540"/>
                  </a:lnTo>
                  <a:lnTo>
                    <a:pt x="4628" y="6905"/>
                  </a:lnTo>
                  <a:lnTo>
                    <a:pt x="4117" y="6487"/>
                  </a:lnTo>
                  <a:lnTo>
                    <a:pt x="4768" y="6472"/>
                  </a:lnTo>
                  <a:lnTo>
                    <a:pt x="5000" y="58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8" y="8077"/>
                  </a:moveTo>
                  <a:lnTo>
                    <a:pt x="2232" y="8477"/>
                  </a:lnTo>
                  <a:lnTo>
                    <a:pt x="2149" y="8990"/>
                  </a:lnTo>
                  <a:lnTo>
                    <a:pt x="2141" y="9022"/>
                  </a:lnTo>
                  <a:lnTo>
                    <a:pt x="2130" y="9053"/>
                  </a:lnTo>
                  <a:lnTo>
                    <a:pt x="2115" y="9082"/>
                  </a:lnTo>
                  <a:lnTo>
                    <a:pt x="2096" y="9108"/>
                  </a:lnTo>
                  <a:lnTo>
                    <a:pt x="2073" y="9132"/>
                  </a:lnTo>
                  <a:lnTo>
                    <a:pt x="2048" y="9153"/>
                  </a:lnTo>
                  <a:lnTo>
                    <a:pt x="2020" y="9170"/>
                  </a:lnTo>
                  <a:lnTo>
                    <a:pt x="1991" y="9184"/>
                  </a:lnTo>
                  <a:lnTo>
                    <a:pt x="1959" y="9193"/>
                  </a:lnTo>
                  <a:lnTo>
                    <a:pt x="1927" y="9199"/>
                  </a:lnTo>
                  <a:lnTo>
                    <a:pt x="1894" y="9200"/>
                  </a:lnTo>
                  <a:lnTo>
                    <a:pt x="1862" y="9197"/>
                  </a:lnTo>
                  <a:lnTo>
                    <a:pt x="1830" y="9189"/>
                  </a:lnTo>
                  <a:lnTo>
                    <a:pt x="1799" y="9178"/>
                  </a:lnTo>
                  <a:lnTo>
                    <a:pt x="1770" y="9163"/>
                  </a:lnTo>
                  <a:lnTo>
                    <a:pt x="1744" y="9144"/>
                  </a:lnTo>
                  <a:lnTo>
                    <a:pt x="1720" y="9121"/>
                  </a:lnTo>
                  <a:lnTo>
                    <a:pt x="1699" y="9096"/>
                  </a:lnTo>
                  <a:lnTo>
                    <a:pt x="1682" y="9068"/>
                  </a:lnTo>
                  <a:lnTo>
                    <a:pt x="1668" y="9039"/>
                  </a:lnTo>
                  <a:lnTo>
                    <a:pt x="1659" y="9007"/>
                  </a:lnTo>
                  <a:lnTo>
                    <a:pt x="1653" y="8975"/>
                  </a:lnTo>
                  <a:lnTo>
                    <a:pt x="1652" y="8942"/>
                  </a:lnTo>
                  <a:lnTo>
                    <a:pt x="1655" y="8910"/>
                  </a:lnTo>
                  <a:lnTo>
                    <a:pt x="1746" y="8355"/>
                  </a:lnTo>
                  <a:lnTo>
                    <a:pt x="1752" y="8328"/>
                  </a:lnTo>
                  <a:lnTo>
                    <a:pt x="1760" y="8302"/>
                  </a:lnTo>
                  <a:lnTo>
                    <a:pt x="1772" y="8277"/>
                  </a:lnTo>
                  <a:lnTo>
                    <a:pt x="2025" y="7807"/>
                  </a:lnTo>
                  <a:lnTo>
                    <a:pt x="2045" y="7776"/>
                  </a:lnTo>
                  <a:lnTo>
                    <a:pt x="2069" y="7748"/>
                  </a:lnTo>
                  <a:lnTo>
                    <a:pt x="2458" y="7364"/>
                  </a:lnTo>
                  <a:lnTo>
                    <a:pt x="2480" y="7344"/>
                  </a:lnTo>
                  <a:lnTo>
                    <a:pt x="2505" y="7328"/>
                  </a:lnTo>
                  <a:lnTo>
                    <a:pt x="3002" y="7029"/>
                  </a:lnTo>
                  <a:lnTo>
                    <a:pt x="3044" y="7009"/>
                  </a:lnTo>
                  <a:lnTo>
                    <a:pt x="3622" y="6795"/>
                  </a:lnTo>
                  <a:lnTo>
                    <a:pt x="3659" y="6785"/>
                  </a:lnTo>
                  <a:lnTo>
                    <a:pt x="4291" y="6657"/>
                  </a:lnTo>
                  <a:lnTo>
                    <a:pt x="4325" y="6652"/>
                  </a:lnTo>
                  <a:lnTo>
                    <a:pt x="4984" y="6610"/>
                  </a:lnTo>
                  <a:lnTo>
                    <a:pt x="5016" y="6610"/>
                  </a:lnTo>
                  <a:lnTo>
                    <a:pt x="5675" y="6652"/>
                  </a:lnTo>
                  <a:lnTo>
                    <a:pt x="5709" y="6657"/>
                  </a:lnTo>
                  <a:lnTo>
                    <a:pt x="6341" y="6785"/>
                  </a:lnTo>
                  <a:lnTo>
                    <a:pt x="6378" y="6795"/>
                  </a:lnTo>
                  <a:lnTo>
                    <a:pt x="6956" y="7009"/>
                  </a:lnTo>
                  <a:lnTo>
                    <a:pt x="6998" y="7029"/>
                  </a:lnTo>
                  <a:lnTo>
                    <a:pt x="7495" y="7328"/>
                  </a:lnTo>
                  <a:lnTo>
                    <a:pt x="7520" y="7344"/>
                  </a:lnTo>
                  <a:lnTo>
                    <a:pt x="7542" y="7364"/>
                  </a:lnTo>
                  <a:lnTo>
                    <a:pt x="7931" y="7748"/>
                  </a:lnTo>
                  <a:lnTo>
                    <a:pt x="7955" y="7776"/>
                  </a:lnTo>
                  <a:lnTo>
                    <a:pt x="7975" y="7807"/>
                  </a:lnTo>
                  <a:lnTo>
                    <a:pt x="8228" y="8277"/>
                  </a:lnTo>
                  <a:lnTo>
                    <a:pt x="8240" y="8302"/>
                  </a:lnTo>
                  <a:lnTo>
                    <a:pt x="8248" y="8328"/>
                  </a:lnTo>
                  <a:lnTo>
                    <a:pt x="8254" y="8355"/>
                  </a:lnTo>
                  <a:lnTo>
                    <a:pt x="8345" y="8910"/>
                  </a:lnTo>
                  <a:lnTo>
                    <a:pt x="8348" y="8942"/>
                  </a:lnTo>
                  <a:lnTo>
                    <a:pt x="8347" y="8975"/>
                  </a:lnTo>
                  <a:lnTo>
                    <a:pt x="8341" y="9007"/>
                  </a:lnTo>
                  <a:lnTo>
                    <a:pt x="8332" y="9039"/>
                  </a:lnTo>
                  <a:lnTo>
                    <a:pt x="8318" y="9068"/>
                  </a:lnTo>
                  <a:lnTo>
                    <a:pt x="8301" y="9096"/>
                  </a:lnTo>
                  <a:lnTo>
                    <a:pt x="8280" y="9121"/>
                  </a:lnTo>
                  <a:lnTo>
                    <a:pt x="8256" y="9144"/>
                  </a:lnTo>
                  <a:lnTo>
                    <a:pt x="8230" y="9163"/>
                  </a:lnTo>
                  <a:lnTo>
                    <a:pt x="8201" y="9178"/>
                  </a:lnTo>
                  <a:lnTo>
                    <a:pt x="8170" y="9189"/>
                  </a:lnTo>
                  <a:lnTo>
                    <a:pt x="8138" y="9197"/>
                  </a:lnTo>
                  <a:lnTo>
                    <a:pt x="8106" y="9200"/>
                  </a:lnTo>
                  <a:lnTo>
                    <a:pt x="8073" y="9199"/>
                  </a:lnTo>
                  <a:lnTo>
                    <a:pt x="8041" y="9193"/>
                  </a:lnTo>
                  <a:lnTo>
                    <a:pt x="8009" y="9184"/>
                  </a:lnTo>
                  <a:lnTo>
                    <a:pt x="7980" y="9170"/>
                  </a:lnTo>
                  <a:lnTo>
                    <a:pt x="7952" y="9153"/>
                  </a:lnTo>
                  <a:lnTo>
                    <a:pt x="7927" y="9132"/>
                  </a:lnTo>
                  <a:lnTo>
                    <a:pt x="7904" y="9108"/>
                  </a:lnTo>
                  <a:lnTo>
                    <a:pt x="7885" y="9082"/>
                  </a:lnTo>
                  <a:lnTo>
                    <a:pt x="7870" y="9053"/>
                  </a:lnTo>
                  <a:lnTo>
                    <a:pt x="7859" y="9022"/>
                  </a:lnTo>
                  <a:lnTo>
                    <a:pt x="7851" y="8990"/>
                  </a:lnTo>
                  <a:lnTo>
                    <a:pt x="7768" y="8477"/>
                  </a:lnTo>
                  <a:lnTo>
                    <a:pt x="7552" y="8077"/>
                  </a:lnTo>
                  <a:lnTo>
                    <a:pt x="7212" y="7741"/>
                  </a:lnTo>
                  <a:lnTo>
                    <a:pt x="6761" y="7469"/>
                  </a:lnTo>
                  <a:lnTo>
                    <a:pt x="6223" y="7271"/>
                  </a:lnTo>
                  <a:lnTo>
                    <a:pt x="5626" y="7150"/>
                  </a:lnTo>
                  <a:lnTo>
                    <a:pt x="5000" y="7110"/>
                  </a:lnTo>
                  <a:lnTo>
                    <a:pt x="4374" y="7150"/>
                  </a:lnTo>
                  <a:lnTo>
                    <a:pt x="3777" y="7271"/>
                  </a:lnTo>
                  <a:lnTo>
                    <a:pt x="3239" y="7469"/>
                  </a:lnTo>
                  <a:lnTo>
                    <a:pt x="2788" y="7741"/>
                  </a:lnTo>
                  <a:lnTo>
                    <a:pt x="2448" y="8077"/>
                  </a:lnTo>
                  <a:close/>
                  <a:moveTo>
                    <a:pt x="6953" y="2685"/>
                  </a:moveTo>
                  <a:lnTo>
                    <a:pt x="6954" y="2749"/>
                  </a:lnTo>
                  <a:lnTo>
                    <a:pt x="6954" y="2759"/>
                  </a:lnTo>
                  <a:lnTo>
                    <a:pt x="6953" y="2823"/>
                  </a:lnTo>
                  <a:lnTo>
                    <a:pt x="6952" y="2832"/>
                  </a:lnTo>
                  <a:lnTo>
                    <a:pt x="6949" y="2896"/>
                  </a:lnTo>
                  <a:lnTo>
                    <a:pt x="6948" y="2905"/>
                  </a:lnTo>
                  <a:lnTo>
                    <a:pt x="6942" y="2969"/>
                  </a:lnTo>
                  <a:lnTo>
                    <a:pt x="6941" y="2978"/>
                  </a:lnTo>
                  <a:lnTo>
                    <a:pt x="6933" y="3041"/>
                  </a:lnTo>
                  <a:lnTo>
                    <a:pt x="6931" y="3050"/>
                  </a:lnTo>
                  <a:lnTo>
                    <a:pt x="6921" y="3113"/>
                  </a:lnTo>
                  <a:lnTo>
                    <a:pt x="6919" y="3122"/>
                  </a:lnTo>
                  <a:lnTo>
                    <a:pt x="6906" y="3184"/>
                  </a:lnTo>
                  <a:lnTo>
                    <a:pt x="6904" y="3194"/>
                  </a:lnTo>
                  <a:lnTo>
                    <a:pt x="6889" y="3255"/>
                  </a:lnTo>
                  <a:lnTo>
                    <a:pt x="6886" y="3264"/>
                  </a:lnTo>
                  <a:lnTo>
                    <a:pt x="6869" y="3325"/>
                  </a:lnTo>
                  <a:lnTo>
                    <a:pt x="6866" y="3334"/>
                  </a:lnTo>
                  <a:lnTo>
                    <a:pt x="6846" y="3395"/>
                  </a:lnTo>
                  <a:lnTo>
                    <a:pt x="6843" y="3403"/>
                  </a:lnTo>
                  <a:lnTo>
                    <a:pt x="6821" y="3463"/>
                  </a:lnTo>
                  <a:lnTo>
                    <a:pt x="6817" y="3472"/>
                  </a:lnTo>
                  <a:lnTo>
                    <a:pt x="6793" y="3530"/>
                  </a:lnTo>
                  <a:lnTo>
                    <a:pt x="6789" y="3539"/>
                  </a:lnTo>
                  <a:lnTo>
                    <a:pt x="6763" y="3597"/>
                  </a:lnTo>
                  <a:lnTo>
                    <a:pt x="6759" y="3605"/>
                  </a:lnTo>
                  <a:lnTo>
                    <a:pt x="6730" y="3662"/>
                  </a:lnTo>
                  <a:lnTo>
                    <a:pt x="6726" y="3671"/>
                  </a:lnTo>
                  <a:lnTo>
                    <a:pt x="6695" y="3727"/>
                  </a:lnTo>
                  <a:lnTo>
                    <a:pt x="6690" y="3735"/>
                  </a:lnTo>
                  <a:lnTo>
                    <a:pt x="6657" y="3790"/>
                  </a:lnTo>
                  <a:lnTo>
                    <a:pt x="6652" y="3798"/>
                  </a:lnTo>
                  <a:lnTo>
                    <a:pt x="6617" y="3851"/>
                  </a:lnTo>
                  <a:lnTo>
                    <a:pt x="6612" y="3859"/>
                  </a:lnTo>
                  <a:lnTo>
                    <a:pt x="6575" y="3911"/>
                  </a:lnTo>
                  <a:lnTo>
                    <a:pt x="6569" y="3919"/>
                  </a:lnTo>
                  <a:lnTo>
                    <a:pt x="6530" y="3969"/>
                  </a:lnTo>
                  <a:lnTo>
                    <a:pt x="6524" y="3976"/>
                  </a:lnTo>
                  <a:lnTo>
                    <a:pt x="6484" y="4025"/>
                  </a:lnTo>
                  <a:lnTo>
                    <a:pt x="6478" y="4032"/>
                  </a:lnTo>
                  <a:lnTo>
                    <a:pt x="6435" y="4080"/>
                  </a:lnTo>
                  <a:lnTo>
                    <a:pt x="6429" y="4087"/>
                  </a:lnTo>
                  <a:lnTo>
                    <a:pt x="6385" y="4132"/>
                  </a:lnTo>
                  <a:lnTo>
                    <a:pt x="6378" y="4139"/>
                  </a:lnTo>
                  <a:lnTo>
                    <a:pt x="6333" y="4183"/>
                  </a:lnTo>
                  <a:lnTo>
                    <a:pt x="6326" y="4189"/>
                  </a:lnTo>
                  <a:lnTo>
                    <a:pt x="6278" y="4232"/>
                  </a:lnTo>
                  <a:lnTo>
                    <a:pt x="6271" y="4238"/>
                  </a:lnTo>
                  <a:lnTo>
                    <a:pt x="6222" y="4278"/>
                  </a:lnTo>
                  <a:lnTo>
                    <a:pt x="6215" y="4284"/>
                  </a:lnTo>
                  <a:lnTo>
                    <a:pt x="6165" y="4323"/>
                  </a:lnTo>
                  <a:lnTo>
                    <a:pt x="6157" y="4329"/>
                  </a:lnTo>
                  <a:lnTo>
                    <a:pt x="6105" y="4366"/>
                  </a:lnTo>
                  <a:lnTo>
                    <a:pt x="6097" y="4371"/>
                  </a:lnTo>
                  <a:lnTo>
                    <a:pt x="6044" y="4406"/>
                  </a:lnTo>
                  <a:lnTo>
                    <a:pt x="6036" y="4411"/>
                  </a:lnTo>
                  <a:lnTo>
                    <a:pt x="5981" y="4444"/>
                  </a:lnTo>
                  <a:lnTo>
                    <a:pt x="5973" y="4449"/>
                  </a:lnTo>
                  <a:lnTo>
                    <a:pt x="5917" y="4480"/>
                  </a:lnTo>
                  <a:lnTo>
                    <a:pt x="5908" y="4484"/>
                  </a:lnTo>
                  <a:lnTo>
                    <a:pt x="5851" y="4513"/>
                  </a:lnTo>
                  <a:lnTo>
                    <a:pt x="5843" y="4517"/>
                  </a:lnTo>
                  <a:lnTo>
                    <a:pt x="5785" y="4543"/>
                  </a:lnTo>
                  <a:lnTo>
                    <a:pt x="5776" y="4547"/>
                  </a:lnTo>
                  <a:lnTo>
                    <a:pt x="5718" y="4571"/>
                  </a:lnTo>
                  <a:lnTo>
                    <a:pt x="5709" y="4575"/>
                  </a:lnTo>
                  <a:lnTo>
                    <a:pt x="5649" y="4597"/>
                  </a:lnTo>
                  <a:lnTo>
                    <a:pt x="5641" y="4600"/>
                  </a:lnTo>
                  <a:lnTo>
                    <a:pt x="5580" y="4620"/>
                  </a:lnTo>
                  <a:lnTo>
                    <a:pt x="5571" y="4623"/>
                  </a:lnTo>
                  <a:lnTo>
                    <a:pt x="5510" y="4640"/>
                  </a:lnTo>
                  <a:lnTo>
                    <a:pt x="5501" y="4643"/>
                  </a:lnTo>
                  <a:lnTo>
                    <a:pt x="5440" y="4658"/>
                  </a:lnTo>
                  <a:lnTo>
                    <a:pt x="5430" y="4660"/>
                  </a:lnTo>
                  <a:lnTo>
                    <a:pt x="5368" y="4673"/>
                  </a:lnTo>
                  <a:lnTo>
                    <a:pt x="5359" y="4675"/>
                  </a:lnTo>
                  <a:lnTo>
                    <a:pt x="5296" y="4685"/>
                  </a:lnTo>
                  <a:lnTo>
                    <a:pt x="5287" y="4687"/>
                  </a:lnTo>
                  <a:lnTo>
                    <a:pt x="5224" y="4695"/>
                  </a:lnTo>
                  <a:lnTo>
                    <a:pt x="5215" y="4696"/>
                  </a:lnTo>
                  <a:lnTo>
                    <a:pt x="5151" y="4702"/>
                  </a:lnTo>
                  <a:lnTo>
                    <a:pt x="5142" y="4703"/>
                  </a:lnTo>
                  <a:lnTo>
                    <a:pt x="5078" y="4706"/>
                  </a:lnTo>
                  <a:lnTo>
                    <a:pt x="5069" y="4707"/>
                  </a:lnTo>
                  <a:lnTo>
                    <a:pt x="5005" y="4708"/>
                  </a:lnTo>
                  <a:lnTo>
                    <a:pt x="4995" y="4708"/>
                  </a:lnTo>
                  <a:lnTo>
                    <a:pt x="4931" y="4707"/>
                  </a:lnTo>
                  <a:lnTo>
                    <a:pt x="4922" y="4706"/>
                  </a:lnTo>
                  <a:lnTo>
                    <a:pt x="4858" y="4703"/>
                  </a:lnTo>
                  <a:lnTo>
                    <a:pt x="4849" y="4702"/>
                  </a:lnTo>
                  <a:lnTo>
                    <a:pt x="4785" y="4696"/>
                  </a:lnTo>
                  <a:lnTo>
                    <a:pt x="4776" y="4695"/>
                  </a:lnTo>
                  <a:lnTo>
                    <a:pt x="4713" y="4687"/>
                  </a:lnTo>
                  <a:lnTo>
                    <a:pt x="4704" y="4685"/>
                  </a:lnTo>
                  <a:lnTo>
                    <a:pt x="4641" y="4675"/>
                  </a:lnTo>
                  <a:lnTo>
                    <a:pt x="4632" y="4673"/>
                  </a:lnTo>
                  <a:lnTo>
                    <a:pt x="4570" y="4660"/>
                  </a:lnTo>
                  <a:lnTo>
                    <a:pt x="4560" y="4658"/>
                  </a:lnTo>
                  <a:lnTo>
                    <a:pt x="4499" y="4643"/>
                  </a:lnTo>
                  <a:lnTo>
                    <a:pt x="4490" y="4640"/>
                  </a:lnTo>
                  <a:lnTo>
                    <a:pt x="4429" y="4623"/>
                  </a:lnTo>
                  <a:lnTo>
                    <a:pt x="4420" y="4620"/>
                  </a:lnTo>
                  <a:lnTo>
                    <a:pt x="4359" y="4600"/>
                  </a:lnTo>
                  <a:lnTo>
                    <a:pt x="4351" y="4597"/>
                  </a:lnTo>
                  <a:lnTo>
                    <a:pt x="4291" y="4575"/>
                  </a:lnTo>
                  <a:lnTo>
                    <a:pt x="4282" y="4571"/>
                  </a:lnTo>
                  <a:lnTo>
                    <a:pt x="4224" y="4547"/>
                  </a:lnTo>
                  <a:lnTo>
                    <a:pt x="4215" y="4543"/>
                  </a:lnTo>
                  <a:lnTo>
                    <a:pt x="4157" y="4517"/>
                  </a:lnTo>
                  <a:lnTo>
                    <a:pt x="4149" y="4513"/>
                  </a:lnTo>
                  <a:lnTo>
                    <a:pt x="4092" y="4484"/>
                  </a:lnTo>
                  <a:lnTo>
                    <a:pt x="4083" y="4480"/>
                  </a:lnTo>
                  <a:lnTo>
                    <a:pt x="4027" y="4449"/>
                  </a:lnTo>
                  <a:lnTo>
                    <a:pt x="4019" y="4444"/>
                  </a:lnTo>
                  <a:lnTo>
                    <a:pt x="3964" y="4411"/>
                  </a:lnTo>
                  <a:lnTo>
                    <a:pt x="3956" y="4406"/>
                  </a:lnTo>
                  <a:lnTo>
                    <a:pt x="3903" y="4371"/>
                  </a:lnTo>
                  <a:lnTo>
                    <a:pt x="3895" y="4366"/>
                  </a:lnTo>
                  <a:lnTo>
                    <a:pt x="3843" y="4329"/>
                  </a:lnTo>
                  <a:lnTo>
                    <a:pt x="3835" y="4323"/>
                  </a:lnTo>
                  <a:lnTo>
                    <a:pt x="3785" y="4284"/>
                  </a:lnTo>
                  <a:lnTo>
                    <a:pt x="3778" y="4278"/>
                  </a:lnTo>
                  <a:lnTo>
                    <a:pt x="3729" y="4238"/>
                  </a:lnTo>
                  <a:lnTo>
                    <a:pt x="3722" y="4232"/>
                  </a:lnTo>
                  <a:lnTo>
                    <a:pt x="3674" y="4189"/>
                  </a:lnTo>
                  <a:lnTo>
                    <a:pt x="3667" y="4183"/>
                  </a:lnTo>
                  <a:lnTo>
                    <a:pt x="3622" y="4139"/>
                  </a:lnTo>
                  <a:lnTo>
                    <a:pt x="3615" y="4132"/>
                  </a:lnTo>
                  <a:lnTo>
                    <a:pt x="3571" y="4087"/>
                  </a:lnTo>
                  <a:lnTo>
                    <a:pt x="3565" y="4080"/>
                  </a:lnTo>
                  <a:lnTo>
                    <a:pt x="3522" y="4032"/>
                  </a:lnTo>
                  <a:lnTo>
                    <a:pt x="3516" y="4025"/>
                  </a:lnTo>
                  <a:lnTo>
                    <a:pt x="3476" y="3976"/>
                  </a:lnTo>
                  <a:lnTo>
                    <a:pt x="3470" y="3969"/>
                  </a:lnTo>
                  <a:lnTo>
                    <a:pt x="3431" y="3919"/>
                  </a:lnTo>
                  <a:lnTo>
                    <a:pt x="3425" y="3911"/>
                  </a:lnTo>
                  <a:lnTo>
                    <a:pt x="3388" y="3859"/>
                  </a:lnTo>
                  <a:lnTo>
                    <a:pt x="3383" y="3851"/>
                  </a:lnTo>
                  <a:lnTo>
                    <a:pt x="3348" y="3798"/>
                  </a:lnTo>
                  <a:lnTo>
                    <a:pt x="3343" y="3790"/>
                  </a:lnTo>
                  <a:lnTo>
                    <a:pt x="3310" y="3735"/>
                  </a:lnTo>
                  <a:lnTo>
                    <a:pt x="3305" y="3727"/>
                  </a:lnTo>
                  <a:lnTo>
                    <a:pt x="3274" y="3671"/>
                  </a:lnTo>
                  <a:lnTo>
                    <a:pt x="3270" y="3662"/>
                  </a:lnTo>
                  <a:lnTo>
                    <a:pt x="3241" y="3605"/>
                  </a:lnTo>
                  <a:lnTo>
                    <a:pt x="3237" y="3597"/>
                  </a:lnTo>
                  <a:lnTo>
                    <a:pt x="3211" y="3539"/>
                  </a:lnTo>
                  <a:lnTo>
                    <a:pt x="3207" y="3530"/>
                  </a:lnTo>
                  <a:lnTo>
                    <a:pt x="3183" y="3472"/>
                  </a:lnTo>
                  <a:lnTo>
                    <a:pt x="3179" y="3463"/>
                  </a:lnTo>
                  <a:lnTo>
                    <a:pt x="3157" y="3403"/>
                  </a:lnTo>
                  <a:lnTo>
                    <a:pt x="3154" y="3395"/>
                  </a:lnTo>
                  <a:lnTo>
                    <a:pt x="3134" y="3334"/>
                  </a:lnTo>
                  <a:lnTo>
                    <a:pt x="3131" y="3325"/>
                  </a:lnTo>
                  <a:lnTo>
                    <a:pt x="3114" y="3264"/>
                  </a:lnTo>
                  <a:lnTo>
                    <a:pt x="3111" y="3255"/>
                  </a:lnTo>
                  <a:lnTo>
                    <a:pt x="3096" y="3194"/>
                  </a:lnTo>
                  <a:lnTo>
                    <a:pt x="3094" y="3184"/>
                  </a:lnTo>
                  <a:lnTo>
                    <a:pt x="3081" y="3122"/>
                  </a:lnTo>
                  <a:lnTo>
                    <a:pt x="3079" y="3113"/>
                  </a:lnTo>
                  <a:lnTo>
                    <a:pt x="3069" y="3050"/>
                  </a:lnTo>
                  <a:lnTo>
                    <a:pt x="3067" y="3041"/>
                  </a:lnTo>
                  <a:lnTo>
                    <a:pt x="3059" y="2978"/>
                  </a:lnTo>
                  <a:lnTo>
                    <a:pt x="3058" y="2969"/>
                  </a:lnTo>
                  <a:lnTo>
                    <a:pt x="3052" y="2905"/>
                  </a:lnTo>
                  <a:lnTo>
                    <a:pt x="3051" y="2896"/>
                  </a:lnTo>
                  <a:lnTo>
                    <a:pt x="3048" y="2832"/>
                  </a:lnTo>
                  <a:lnTo>
                    <a:pt x="3047" y="2823"/>
                  </a:lnTo>
                  <a:lnTo>
                    <a:pt x="3046" y="2759"/>
                  </a:lnTo>
                  <a:lnTo>
                    <a:pt x="3046" y="2749"/>
                  </a:lnTo>
                  <a:lnTo>
                    <a:pt x="3047" y="2685"/>
                  </a:lnTo>
                  <a:lnTo>
                    <a:pt x="3048" y="2676"/>
                  </a:lnTo>
                  <a:lnTo>
                    <a:pt x="3051" y="2612"/>
                  </a:lnTo>
                  <a:lnTo>
                    <a:pt x="3052" y="2603"/>
                  </a:lnTo>
                  <a:lnTo>
                    <a:pt x="3058" y="2539"/>
                  </a:lnTo>
                  <a:lnTo>
                    <a:pt x="3059" y="2530"/>
                  </a:lnTo>
                  <a:lnTo>
                    <a:pt x="3067" y="2467"/>
                  </a:lnTo>
                  <a:lnTo>
                    <a:pt x="3069" y="2458"/>
                  </a:lnTo>
                  <a:lnTo>
                    <a:pt x="3079" y="2395"/>
                  </a:lnTo>
                  <a:lnTo>
                    <a:pt x="3081" y="2386"/>
                  </a:lnTo>
                  <a:lnTo>
                    <a:pt x="3094" y="2324"/>
                  </a:lnTo>
                  <a:lnTo>
                    <a:pt x="3096" y="2314"/>
                  </a:lnTo>
                  <a:lnTo>
                    <a:pt x="3111" y="2253"/>
                  </a:lnTo>
                  <a:lnTo>
                    <a:pt x="3114" y="2244"/>
                  </a:lnTo>
                  <a:lnTo>
                    <a:pt x="3131" y="2183"/>
                  </a:lnTo>
                  <a:lnTo>
                    <a:pt x="3134" y="2174"/>
                  </a:lnTo>
                  <a:lnTo>
                    <a:pt x="3154" y="2113"/>
                  </a:lnTo>
                  <a:lnTo>
                    <a:pt x="3157" y="2105"/>
                  </a:lnTo>
                  <a:lnTo>
                    <a:pt x="3179" y="2045"/>
                  </a:lnTo>
                  <a:lnTo>
                    <a:pt x="3183" y="2036"/>
                  </a:lnTo>
                  <a:lnTo>
                    <a:pt x="3207" y="1978"/>
                  </a:lnTo>
                  <a:lnTo>
                    <a:pt x="3211" y="1969"/>
                  </a:lnTo>
                  <a:lnTo>
                    <a:pt x="3237" y="1911"/>
                  </a:lnTo>
                  <a:lnTo>
                    <a:pt x="3241" y="1903"/>
                  </a:lnTo>
                  <a:lnTo>
                    <a:pt x="3270" y="1846"/>
                  </a:lnTo>
                  <a:lnTo>
                    <a:pt x="3274" y="1837"/>
                  </a:lnTo>
                  <a:lnTo>
                    <a:pt x="3305" y="1781"/>
                  </a:lnTo>
                  <a:lnTo>
                    <a:pt x="3310" y="1773"/>
                  </a:lnTo>
                  <a:lnTo>
                    <a:pt x="3343" y="1718"/>
                  </a:lnTo>
                  <a:lnTo>
                    <a:pt x="3348" y="1710"/>
                  </a:lnTo>
                  <a:lnTo>
                    <a:pt x="3383" y="1657"/>
                  </a:lnTo>
                  <a:lnTo>
                    <a:pt x="3388" y="1649"/>
                  </a:lnTo>
                  <a:lnTo>
                    <a:pt x="3425" y="1597"/>
                  </a:lnTo>
                  <a:lnTo>
                    <a:pt x="3431" y="1589"/>
                  </a:lnTo>
                  <a:lnTo>
                    <a:pt x="3470" y="1539"/>
                  </a:lnTo>
                  <a:lnTo>
                    <a:pt x="3476" y="1532"/>
                  </a:lnTo>
                  <a:lnTo>
                    <a:pt x="3516" y="1483"/>
                  </a:lnTo>
                  <a:lnTo>
                    <a:pt x="3522" y="1476"/>
                  </a:lnTo>
                  <a:lnTo>
                    <a:pt x="3565" y="1428"/>
                  </a:lnTo>
                  <a:lnTo>
                    <a:pt x="3571" y="1421"/>
                  </a:lnTo>
                  <a:lnTo>
                    <a:pt x="3615" y="1376"/>
                  </a:lnTo>
                  <a:lnTo>
                    <a:pt x="3622" y="1369"/>
                  </a:lnTo>
                  <a:lnTo>
                    <a:pt x="3667" y="1325"/>
                  </a:lnTo>
                  <a:lnTo>
                    <a:pt x="3674" y="1319"/>
                  </a:lnTo>
                  <a:lnTo>
                    <a:pt x="3722" y="1276"/>
                  </a:lnTo>
                  <a:lnTo>
                    <a:pt x="3729" y="1270"/>
                  </a:lnTo>
                  <a:lnTo>
                    <a:pt x="3778" y="1230"/>
                  </a:lnTo>
                  <a:lnTo>
                    <a:pt x="3785" y="1224"/>
                  </a:lnTo>
                  <a:lnTo>
                    <a:pt x="3835" y="1185"/>
                  </a:lnTo>
                  <a:lnTo>
                    <a:pt x="3843" y="1179"/>
                  </a:lnTo>
                  <a:lnTo>
                    <a:pt x="3895" y="1142"/>
                  </a:lnTo>
                  <a:lnTo>
                    <a:pt x="3903" y="1137"/>
                  </a:lnTo>
                  <a:lnTo>
                    <a:pt x="3956" y="1102"/>
                  </a:lnTo>
                  <a:lnTo>
                    <a:pt x="3964" y="1097"/>
                  </a:lnTo>
                  <a:lnTo>
                    <a:pt x="4019" y="1064"/>
                  </a:lnTo>
                  <a:lnTo>
                    <a:pt x="4027" y="1059"/>
                  </a:lnTo>
                  <a:lnTo>
                    <a:pt x="4083" y="1028"/>
                  </a:lnTo>
                  <a:lnTo>
                    <a:pt x="4092" y="1024"/>
                  </a:lnTo>
                  <a:lnTo>
                    <a:pt x="4149" y="995"/>
                  </a:lnTo>
                  <a:lnTo>
                    <a:pt x="4157" y="991"/>
                  </a:lnTo>
                  <a:lnTo>
                    <a:pt x="4215" y="965"/>
                  </a:lnTo>
                  <a:lnTo>
                    <a:pt x="4224" y="961"/>
                  </a:lnTo>
                  <a:lnTo>
                    <a:pt x="4282" y="937"/>
                  </a:lnTo>
                  <a:lnTo>
                    <a:pt x="4291" y="933"/>
                  </a:lnTo>
                  <a:lnTo>
                    <a:pt x="4351" y="911"/>
                  </a:lnTo>
                  <a:lnTo>
                    <a:pt x="4359" y="908"/>
                  </a:lnTo>
                  <a:lnTo>
                    <a:pt x="4420" y="888"/>
                  </a:lnTo>
                  <a:lnTo>
                    <a:pt x="4429" y="885"/>
                  </a:lnTo>
                  <a:lnTo>
                    <a:pt x="4490" y="868"/>
                  </a:lnTo>
                  <a:lnTo>
                    <a:pt x="4499" y="865"/>
                  </a:lnTo>
                  <a:lnTo>
                    <a:pt x="4560" y="850"/>
                  </a:lnTo>
                  <a:lnTo>
                    <a:pt x="4570" y="848"/>
                  </a:lnTo>
                  <a:lnTo>
                    <a:pt x="4632" y="835"/>
                  </a:lnTo>
                  <a:lnTo>
                    <a:pt x="4641" y="833"/>
                  </a:lnTo>
                  <a:lnTo>
                    <a:pt x="4704" y="823"/>
                  </a:lnTo>
                  <a:lnTo>
                    <a:pt x="4713" y="821"/>
                  </a:lnTo>
                  <a:lnTo>
                    <a:pt x="4776" y="813"/>
                  </a:lnTo>
                  <a:lnTo>
                    <a:pt x="4785" y="812"/>
                  </a:lnTo>
                  <a:lnTo>
                    <a:pt x="4849" y="806"/>
                  </a:lnTo>
                  <a:lnTo>
                    <a:pt x="4858" y="805"/>
                  </a:lnTo>
                  <a:lnTo>
                    <a:pt x="4922" y="802"/>
                  </a:lnTo>
                  <a:lnTo>
                    <a:pt x="4931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9" y="801"/>
                  </a:lnTo>
                  <a:lnTo>
                    <a:pt x="5078" y="802"/>
                  </a:lnTo>
                  <a:lnTo>
                    <a:pt x="5142" y="805"/>
                  </a:lnTo>
                  <a:lnTo>
                    <a:pt x="5151" y="806"/>
                  </a:lnTo>
                  <a:lnTo>
                    <a:pt x="5215" y="812"/>
                  </a:lnTo>
                  <a:lnTo>
                    <a:pt x="5224" y="813"/>
                  </a:lnTo>
                  <a:lnTo>
                    <a:pt x="5287" y="821"/>
                  </a:lnTo>
                  <a:lnTo>
                    <a:pt x="5296" y="823"/>
                  </a:lnTo>
                  <a:lnTo>
                    <a:pt x="5359" y="833"/>
                  </a:lnTo>
                  <a:lnTo>
                    <a:pt x="5368" y="835"/>
                  </a:lnTo>
                  <a:lnTo>
                    <a:pt x="5430" y="848"/>
                  </a:lnTo>
                  <a:lnTo>
                    <a:pt x="5440" y="850"/>
                  </a:lnTo>
                  <a:lnTo>
                    <a:pt x="5501" y="865"/>
                  </a:lnTo>
                  <a:lnTo>
                    <a:pt x="5510" y="868"/>
                  </a:lnTo>
                  <a:lnTo>
                    <a:pt x="5571" y="885"/>
                  </a:lnTo>
                  <a:lnTo>
                    <a:pt x="5580" y="888"/>
                  </a:lnTo>
                  <a:lnTo>
                    <a:pt x="5641" y="908"/>
                  </a:lnTo>
                  <a:lnTo>
                    <a:pt x="5649" y="911"/>
                  </a:lnTo>
                  <a:lnTo>
                    <a:pt x="5709" y="933"/>
                  </a:lnTo>
                  <a:lnTo>
                    <a:pt x="5718" y="937"/>
                  </a:lnTo>
                  <a:lnTo>
                    <a:pt x="5776" y="961"/>
                  </a:lnTo>
                  <a:lnTo>
                    <a:pt x="5785" y="965"/>
                  </a:lnTo>
                  <a:lnTo>
                    <a:pt x="5843" y="991"/>
                  </a:lnTo>
                  <a:lnTo>
                    <a:pt x="5851" y="995"/>
                  </a:lnTo>
                  <a:lnTo>
                    <a:pt x="5908" y="1024"/>
                  </a:lnTo>
                  <a:lnTo>
                    <a:pt x="5917" y="1028"/>
                  </a:lnTo>
                  <a:lnTo>
                    <a:pt x="5973" y="1059"/>
                  </a:lnTo>
                  <a:lnTo>
                    <a:pt x="5981" y="1064"/>
                  </a:lnTo>
                  <a:lnTo>
                    <a:pt x="6036" y="1097"/>
                  </a:lnTo>
                  <a:lnTo>
                    <a:pt x="6044" y="1102"/>
                  </a:lnTo>
                  <a:lnTo>
                    <a:pt x="6097" y="1137"/>
                  </a:lnTo>
                  <a:lnTo>
                    <a:pt x="6105" y="1142"/>
                  </a:lnTo>
                  <a:lnTo>
                    <a:pt x="6157" y="1179"/>
                  </a:lnTo>
                  <a:lnTo>
                    <a:pt x="6165" y="1185"/>
                  </a:lnTo>
                  <a:lnTo>
                    <a:pt x="6215" y="1224"/>
                  </a:lnTo>
                  <a:lnTo>
                    <a:pt x="6222" y="1230"/>
                  </a:lnTo>
                  <a:lnTo>
                    <a:pt x="6271" y="1270"/>
                  </a:lnTo>
                  <a:lnTo>
                    <a:pt x="6278" y="1276"/>
                  </a:lnTo>
                  <a:lnTo>
                    <a:pt x="6326" y="1319"/>
                  </a:lnTo>
                  <a:lnTo>
                    <a:pt x="6333" y="1325"/>
                  </a:lnTo>
                  <a:lnTo>
                    <a:pt x="6378" y="1369"/>
                  </a:lnTo>
                  <a:lnTo>
                    <a:pt x="6385" y="1376"/>
                  </a:lnTo>
                  <a:lnTo>
                    <a:pt x="6429" y="1421"/>
                  </a:lnTo>
                  <a:lnTo>
                    <a:pt x="6435" y="1428"/>
                  </a:lnTo>
                  <a:lnTo>
                    <a:pt x="6478" y="1476"/>
                  </a:lnTo>
                  <a:lnTo>
                    <a:pt x="6484" y="1483"/>
                  </a:lnTo>
                  <a:lnTo>
                    <a:pt x="6524" y="1532"/>
                  </a:lnTo>
                  <a:lnTo>
                    <a:pt x="6530" y="1539"/>
                  </a:lnTo>
                  <a:lnTo>
                    <a:pt x="6569" y="1589"/>
                  </a:lnTo>
                  <a:lnTo>
                    <a:pt x="6575" y="1597"/>
                  </a:lnTo>
                  <a:lnTo>
                    <a:pt x="6612" y="1649"/>
                  </a:lnTo>
                  <a:lnTo>
                    <a:pt x="6617" y="1657"/>
                  </a:lnTo>
                  <a:lnTo>
                    <a:pt x="6652" y="1710"/>
                  </a:lnTo>
                  <a:lnTo>
                    <a:pt x="6657" y="1718"/>
                  </a:lnTo>
                  <a:lnTo>
                    <a:pt x="6690" y="1773"/>
                  </a:lnTo>
                  <a:lnTo>
                    <a:pt x="6695" y="1781"/>
                  </a:lnTo>
                  <a:lnTo>
                    <a:pt x="6726" y="1837"/>
                  </a:lnTo>
                  <a:lnTo>
                    <a:pt x="6730" y="1846"/>
                  </a:lnTo>
                  <a:lnTo>
                    <a:pt x="6759" y="1903"/>
                  </a:lnTo>
                  <a:lnTo>
                    <a:pt x="6763" y="1911"/>
                  </a:lnTo>
                  <a:lnTo>
                    <a:pt x="6789" y="1969"/>
                  </a:lnTo>
                  <a:lnTo>
                    <a:pt x="6793" y="1978"/>
                  </a:lnTo>
                  <a:lnTo>
                    <a:pt x="6817" y="2036"/>
                  </a:lnTo>
                  <a:lnTo>
                    <a:pt x="6821" y="2045"/>
                  </a:lnTo>
                  <a:lnTo>
                    <a:pt x="6843" y="2105"/>
                  </a:lnTo>
                  <a:lnTo>
                    <a:pt x="6846" y="2113"/>
                  </a:lnTo>
                  <a:lnTo>
                    <a:pt x="6866" y="2174"/>
                  </a:lnTo>
                  <a:lnTo>
                    <a:pt x="6869" y="2183"/>
                  </a:lnTo>
                  <a:lnTo>
                    <a:pt x="6886" y="2244"/>
                  </a:lnTo>
                  <a:lnTo>
                    <a:pt x="6889" y="2253"/>
                  </a:lnTo>
                  <a:lnTo>
                    <a:pt x="6904" y="2314"/>
                  </a:lnTo>
                  <a:lnTo>
                    <a:pt x="6906" y="2324"/>
                  </a:lnTo>
                  <a:lnTo>
                    <a:pt x="6919" y="2386"/>
                  </a:lnTo>
                  <a:lnTo>
                    <a:pt x="6921" y="2395"/>
                  </a:lnTo>
                  <a:lnTo>
                    <a:pt x="6931" y="2458"/>
                  </a:lnTo>
                  <a:lnTo>
                    <a:pt x="6933" y="2467"/>
                  </a:lnTo>
                  <a:lnTo>
                    <a:pt x="6941" y="2530"/>
                  </a:lnTo>
                  <a:lnTo>
                    <a:pt x="6942" y="2539"/>
                  </a:lnTo>
                  <a:lnTo>
                    <a:pt x="6948" y="2603"/>
                  </a:lnTo>
                  <a:lnTo>
                    <a:pt x="6949" y="2612"/>
                  </a:lnTo>
                  <a:lnTo>
                    <a:pt x="6952" y="2676"/>
                  </a:lnTo>
                  <a:lnTo>
                    <a:pt x="6953" y="2685"/>
                  </a:lnTo>
                  <a:close/>
                  <a:moveTo>
                    <a:pt x="6453" y="2809"/>
                  </a:moveTo>
                  <a:lnTo>
                    <a:pt x="6454" y="2754"/>
                  </a:lnTo>
                  <a:lnTo>
                    <a:pt x="6453" y="2699"/>
                  </a:lnTo>
                  <a:lnTo>
                    <a:pt x="6450" y="2645"/>
                  </a:lnTo>
                  <a:lnTo>
                    <a:pt x="6445" y="2591"/>
                  </a:lnTo>
                  <a:lnTo>
                    <a:pt x="6438" y="2537"/>
                  </a:lnTo>
                  <a:lnTo>
                    <a:pt x="6429" y="2483"/>
                  </a:lnTo>
                  <a:lnTo>
                    <a:pt x="6417" y="2430"/>
                  </a:lnTo>
                  <a:lnTo>
                    <a:pt x="6404" y="2378"/>
                  </a:lnTo>
                  <a:lnTo>
                    <a:pt x="6389" y="2326"/>
                  </a:lnTo>
                  <a:lnTo>
                    <a:pt x="6372" y="2274"/>
                  </a:lnTo>
                  <a:lnTo>
                    <a:pt x="6354" y="2223"/>
                  </a:lnTo>
                  <a:lnTo>
                    <a:pt x="6333" y="2173"/>
                  </a:lnTo>
                  <a:lnTo>
                    <a:pt x="6310" y="2123"/>
                  </a:lnTo>
                  <a:lnTo>
                    <a:pt x="6286" y="2075"/>
                  </a:lnTo>
                  <a:lnTo>
                    <a:pt x="6259" y="2027"/>
                  </a:lnTo>
                  <a:lnTo>
                    <a:pt x="6231" y="1980"/>
                  </a:lnTo>
                  <a:lnTo>
                    <a:pt x="6201" y="1935"/>
                  </a:lnTo>
                  <a:lnTo>
                    <a:pt x="6170" y="1890"/>
                  </a:lnTo>
                  <a:lnTo>
                    <a:pt x="6137" y="1847"/>
                  </a:lnTo>
                  <a:lnTo>
                    <a:pt x="6102" y="1805"/>
                  </a:lnTo>
                  <a:lnTo>
                    <a:pt x="6066" y="1765"/>
                  </a:lnTo>
                  <a:lnTo>
                    <a:pt x="6028" y="1726"/>
                  </a:lnTo>
                  <a:lnTo>
                    <a:pt x="5989" y="1688"/>
                  </a:lnTo>
                  <a:lnTo>
                    <a:pt x="5949" y="1652"/>
                  </a:lnTo>
                  <a:lnTo>
                    <a:pt x="5907" y="1617"/>
                  </a:lnTo>
                  <a:lnTo>
                    <a:pt x="5864" y="1584"/>
                  </a:lnTo>
                  <a:lnTo>
                    <a:pt x="5819" y="1553"/>
                  </a:lnTo>
                  <a:lnTo>
                    <a:pt x="5774" y="1523"/>
                  </a:lnTo>
                  <a:lnTo>
                    <a:pt x="5727" y="1495"/>
                  </a:lnTo>
                  <a:lnTo>
                    <a:pt x="5679" y="1468"/>
                  </a:lnTo>
                  <a:lnTo>
                    <a:pt x="5631" y="1444"/>
                  </a:lnTo>
                  <a:lnTo>
                    <a:pt x="5581" y="1421"/>
                  </a:lnTo>
                  <a:lnTo>
                    <a:pt x="5531" y="1400"/>
                  </a:lnTo>
                  <a:lnTo>
                    <a:pt x="5480" y="1382"/>
                  </a:lnTo>
                  <a:lnTo>
                    <a:pt x="5428" y="1365"/>
                  </a:lnTo>
                  <a:lnTo>
                    <a:pt x="5376" y="1350"/>
                  </a:lnTo>
                  <a:lnTo>
                    <a:pt x="5324" y="1337"/>
                  </a:lnTo>
                  <a:lnTo>
                    <a:pt x="5271" y="1325"/>
                  </a:lnTo>
                  <a:lnTo>
                    <a:pt x="5217" y="1316"/>
                  </a:lnTo>
                  <a:lnTo>
                    <a:pt x="5163" y="1309"/>
                  </a:lnTo>
                  <a:lnTo>
                    <a:pt x="5109" y="1304"/>
                  </a:lnTo>
                  <a:lnTo>
                    <a:pt x="5055" y="1301"/>
                  </a:lnTo>
                  <a:lnTo>
                    <a:pt x="5000" y="1300"/>
                  </a:lnTo>
                  <a:lnTo>
                    <a:pt x="4945" y="1301"/>
                  </a:lnTo>
                  <a:lnTo>
                    <a:pt x="4891" y="1304"/>
                  </a:lnTo>
                  <a:lnTo>
                    <a:pt x="4837" y="1309"/>
                  </a:lnTo>
                  <a:lnTo>
                    <a:pt x="4783" y="1316"/>
                  </a:lnTo>
                  <a:lnTo>
                    <a:pt x="4729" y="1325"/>
                  </a:lnTo>
                  <a:lnTo>
                    <a:pt x="4676" y="1337"/>
                  </a:lnTo>
                  <a:lnTo>
                    <a:pt x="4624" y="1350"/>
                  </a:lnTo>
                  <a:lnTo>
                    <a:pt x="4572" y="1365"/>
                  </a:lnTo>
                  <a:lnTo>
                    <a:pt x="4520" y="1382"/>
                  </a:lnTo>
                  <a:lnTo>
                    <a:pt x="4469" y="1400"/>
                  </a:lnTo>
                  <a:lnTo>
                    <a:pt x="4419" y="1421"/>
                  </a:lnTo>
                  <a:lnTo>
                    <a:pt x="4369" y="1444"/>
                  </a:lnTo>
                  <a:lnTo>
                    <a:pt x="4321" y="1468"/>
                  </a:lnTo>
                  <a:lnTo>
                    <a:pt x="4273" y="1495"/>
                  </a:lnTo>
                  <a:lnTo>
                    <a:pt x="4226" y="1523"/>
                  </a:lnTo>
                  <a:lnTo>
                    <a:pt x="4181" y="1553"/>
                  </a:lnTo>
                  <a:lnTo>
                    <a:pt x="4136" y="1584"/>
                  </a:lnTo>
                  <a:lnTo>
                    <a:pt x="4093" y="1617"/>
                  </a:lnTo>
                  <a:lnTo>
                    <a:pt x="4051" y="1652"/>
                  </a:lnTo>
                  <a:lnTo>
                    <a:pt x="4011" y="1688"/>
                  </a:lnTo>
                  <a:lnTo>
                    <a:pt x="3972" y="1726"/>
                  </a:lnTo>
                  <a:lnTo>
                    <a:pt x="3934" y="1765"/>
                  </a:lnTo>
                  <a:lnTo>
                    <a:pt x="3898" y="1805"/>
                  </a:lnTo>
                  <a:lnTo>
                    <a:pt x="3863" y="1847"/>
                  </a:lnTo>
                  <a:lnTo>
                    <a:pt x="3830" y="1890"/>
                  </a:lnTo>
                  <a:lnTo>
                    <a:pt x="3799" y="1935"/>
                  </a:lnTo>
                  <a:lnTo>
                    <a:pt x="3769" y="1980"/>
                  </a:lnTo>
                  <a:lnTo>
                    <a:pt x="3741" y="2027"/>
                  </a:lnTo>
                  <a:lnTo>
                    <a:pt x="3714" y="2075"/>
                  </a:lnTo>
                  <a:lnTo>
                    <a:pt x="3690" y="2123"/>
                  </a:lnTo>
                  <a:lnTo>
                    <a:pt x="3667" y="2173"/>
                  </a:lnTo>
                  <a:lnTo>
                    <a:pt x="3646" y="2223"/>
                  </a:lnTo>
                  <a:lnTo>
                    <a:pt x="3628" y="2274"/>
                  </a:lnTo>
                  <a:lnTo>
                    <a:pt x="3611" y="2326"/>
                  </a:lnTo>
                  <a:lnTo>
                    <a:pt x="3596" y="2378"/>
                  </a:lnTo>
                  <a:lnTo>
                    <a:pt x="3583" y="2430"/>
                  </a:lnTo>
                  <a:lnTo>
                    <a:pt x="3571" y="2483"/>
                  </a:lnTo>
                  <a:lnTo>
                    <a:pt x="3562" y="2537"/>
                  </a:lnTo>
                  <a:lnTo>
                    <a:pt x="3555" y="2591"/>
                  </a:lnTo>
                  <a:lnTo>
                    <a:pt x="3550" y="2645"/>
                  </a:lnTo>
                  <a:lnTo>
                    <a:pt x="3547" y="2699"/>
                  </a:lnTo>
                  <a:lnTo>
                    <a:pt x="3546" y="2754"/>
                  </a:lnTo>
                  <a:lnTo>
                    <a:pt x="3547" y="2809"/>
                  </a:lnTo>
                  <a:lnTo>
                    <a:pt x="3550" y="2863"/>
                  </a:lnTo>
                  <a:lnTo>
                    <a:pt x="3555" y="2917"/>
                  </a:lnTo>
                  <a:lnTo>
                    <a:pt x="3562" y="2971"/>
                  </a:lnTo>
                  <a:lnTo>
                    <a:pt x="3571" y="3025"/>
                  </a:lnTo>
                  <a:lnTo>
                    <a:pt x="3583" y="3078"/>
                  </a:lnTo>
                  <a:lnTo>
                    <a:pt x="3596" y="3130"/>
                  </a:lnTo>
                  <a:lnTo>
                    <a:pt x="3611" y="3182"/>
                  </a:lnTo>
                  <a:lnTo>
                    <a:pt x="3628" y="3234"/>
                  </a:lnTo>
                  <a:lnTo>
                    <a:pt x="3646" y="3285"/>
                  </a:lnTo>
                  <a:lnTo>
                    <a:pt x="3667" y="3335"/>
                  </a:lnTo>
                  <a:lnTo>
                    <a:pt x="3690" y="3385"/>
                  </a:lnTo>
                  <a:lnTo>
                    <a:pt x="3714" y="3433"/>
                  </a:lnTo>
                  <a:lnTo>
                    <a:pt x="3741" y="3481"/>
                  </a:lnTo>
                  <a:lnTo>
                    <a:pt x="3769" y="3528"/>
                  </a:lnTo>
                  <a:lnTo>
                    <a:pt x="3799" y="3573"/>
                  </a:lnTo>
                  <a:lnTo>
                    <a:pt x="3830" y="3618"/>
                  </a:lnTo>
                  <a:lnTo>
                    <a:pt x="3863" y="3661"/>
                  </a:lnTo>
                  <a:lnTo>
                    <a:pt x="3898" y="3703"/>
                  </a:lnTo>
                  <a:lnTo>
                    <a:pt x="3934" y="3743"/>
                  </a:lnTo>
                  <a:lnTo>
                    <a:pt x="3972" y="3782"/>
                  </a:lnTo>
                  <a:lnTo>
                    <a:pt x="4011" y="3820"/>
                  </a:lnTo>
                  <a:lnTo>
                    <a:pt x="4051" y="3856"/>
                  </a:lnTo>
                  <a:lnTo>
                    <a:pt x="4093" y="3891"/>
                  </a:lnTo>
                  <a:lnTo>
                    <a:pt x="4136" y="3924"/>
                  </a:lnTo>
                  <a:lnTo>
                    <a:pt x="4181" y="3955"/>
                  </a:lnTo>
                  <a:lnTo>
                    <a:pt x="4226" y="3985"/>
                  </a:lnTo>
                  <a:lnTo>
                    <a:pt x="4273" y="4013"/>
                  </a:lnTo>
                  <a:lnTo>
                    <a:pt x="4321" y="4040"/>
                  </a:lnTo>
                  <a:lnTo>
                    <a:pt x="4369" y="4064"/>
                  </a:lnTo>
                  <a:lnTo>
                    <a:pt x="4419" y="4087"/>
                  </a:lnTo>
                  <a:lnTo>
                    <a:pt x="4469" y="4108"/>
                  </a:lnTo>
                  <a:lnTo>
                    <a:pt x="4520" y="4126"/>
                  </a:lnTo>
                  <a:lnTo>
                    <a:pt x="4572" y="4143"/>
                  </a:lnTo>
                  <a:lnTo>
                    <a:pt x="4624" y="4158"/>
                  </a:lnTo>
                  <a:lnTo>
                    <a:pt x="4676" y="4171"/>
                  </a:lnTo>
                  <a:lnTo>
                    <a:pt x="4729" y="4183"/>
                  </a:lnTo>
                  <a:lnTo>
                    <a:pt x="4783" y="4192"/>
                  </a:lnTo>
                  <a:lnTo>
                    <a:pt x="4837" y="4199"/>
                  </a:lnTo>
                  <a:lnTo>
                    <a:pt x="4891" y="4204"/>
                  </a:lnTo>
                  <a:lnTo>
                    <a:pt x="4945" y="4207"/>
                  </a:lnTo>
                  <a:lnTo>
                    <a:pt x="5000" y="4208"/>
                  </a:lnTo>
                  <a:lnTo>
                    <a:pt x="5055" y="4207"/>
                  </a:lnTo>
                  <a:lnTo>
                    <a:pt x="5109" y="4204"/>
                  </a:lnTo>
                  <a:lnTo>
                    <a:pt x="5163" y="4199"/>
                  </a:lnTo>
                  <a:lnTo>
                    <a:pt x="5217" y="4192"/>
                  </a:lnTo>
                  <a:lnTo>
                    <a:pt x="5271" y="4183"/>
                  </a:lnTo>
                  <a:lnTo>
                    <a:pt x="5324" y="4171"/>
                  </a:lnTo>
                  <a:lnTo>
                    <a:pt x="5376" y="4158"/>
                  </a:lnTo>
                  <a:lnTo>
                    <a:pt x="5428" y="4143"/>
                  </a:lnTo>
                  <a:lnTo>
                    <a:pt x="5480" y="4126"/>
                  </a:lnTo>
                  <a:lnTo>
                    <a:pt x="5531" y="4108"/>
                  </a:lnTo>
                  <a:lnTo>
                    <a:pt x="5581" y="4087"/>
                  </a:lnTo>
                  <a:lnTo>
                    <a:pt x="5631" y="4064"/>
                  </a:lnTo>
                  <a:lnTo>
                    <a:pt x="5679" y="4040"/>
                  </a:lnTo>
                  <a:lnTo>
                    <a:pt x="5727" y="4013"/>
                  </a:lnTo>
                  <a:lnTo>
                    <a:pt x="5774" y="3985"/>
                  </a:lnTo>
                  <a:lnTo>
                    <a:pt x="5819" y="3955"/>
                  </a:lnTo>
                  <a:lnTo>
                    <a:pt x="5864" y="3924"/>
                  </a:lnTo>
                  <a:lnTo>
                    <a:pt x="5907" y="3891"/>
                  </a:lnTo>
                  <a:lnTo>
                    <a:pt x="5949" y="3856"/>
                  </a:lnTo>
                  <a:lnTo>
                    <a:pt x="5989" y="3820"/>
                  </a:lnTo>
                  <a:lnTo>
                    <a:pt x="6028" y="3782"/>
                  </a:lnTo>
                  <a:lnTo>
                    <a:pt x="6066" y="3743"/>
                  </a:lnTo>
                  <a:lnTo>
                    <a:pt x="6102" y="3703"/>
                  </a:lnTo>
                  <a:lnTo>
                    <a:pt x="6137" y="3661"/>
                  </a:lnTo>
                  <a:lnTo>
                    <a:pt x="6170" y="3618"/>
                  </a:lnTo>
                  <a:lnTo>
                    <a:pt x="6201" y="3573"/>
                  </a:lnTo>
                  <a:lnTo>
                    <a:pt x="6231" y="3528"/>
                  </a:lnTo>
                  <a:lnTo>
                    <a:pt x="6259" y="3481"/>
                  </a:lnTo>
                  <a:lnTo>
                    <a:pt x="6286" y="3433"/>
                  </a:lnTo>
                  <a:lnTo>
                    <a:pt x="6310" y="3385"/>
                  </a:lnTo>
                  <a:lnTo>
                    <a:pt x="6333" y="3335"/>
                  </a:lnTo>
                  <a:lnTo>
                    <a:pt x="6354" y="3285"/>
                  </a:lnTo>
                  <a:lnTo>
                    <a:pt x="6372" y="3234"/>
                  </a:lnTo>
                  <a:lnTo>
                    <a:pt x="6389" y="3182"/>
                  </a:lnTo>
                  <a:lnTo>
                    <a:pt x="6404" y="3130"/>
                  </a:lnTo>
                  <a:lnTo>
                    <a:pt x="6417" y="3078"/>
                  </a:lnTo>
                  <a:lnTo>
                    <a:pt x="6429" y="3025"/>
                  </a:lnTo>
                  <a:lnTo>
                    <a:pt x="6438" y="2971"/>
                  </a:lnTo>
                  <a:lnTo>
                    <a:pt x="6445" y="2917"/>
                  </a:lnTo>
                  <a:lnTo>
                    <a:pt x="6450" y="2863"/>
                  </a:lnTo>
                  <a:lnTo>
                    <a:pt x="6453" y="280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2" name="Google Shape;332;p4"/>
          <p:cNvGrpSpPr/>
          <p:nvPr/>
        </p:nvGrpSpPr>
        <p:grpSpPr>
          <a:xfrm>
            <a:off x="7506538" y="1789516"/>
            <a:ext cx="589280" cy="589280"/>
            <a:chOff x="7506538" y="4494616"/>
            <a:chExt cx="589280" cy="589280"/>
          </a:xfrm>
        </p:grpSpPr>
        <p:sp>
          <p:nvSpPr>
            <p:cNvPr id="333" name="Google Shape;333;p4"/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35" y="4004"/>
                  </a:moveTo>
                  <a:lnTo>
                    <a:pt x="8635" y="6353"/>
                  </a:lnTo>
                  <a:lnTo>
                    <a:pt x="8639" y="6354"/>
                  </a:lnTo>
                  <a:lnTo>
                    <a:pt x="8655" y="6360"/>
                  </a:lnTo>
                  <a:lnTo>
                    <a:pt x="8671" y="6366"/>
                  </a:lnTo>
                  <a:lnTo>
                    <a:pt x="8687" y="6374"/>
                  </a:lnTo>
                  <a:lnTo>
                    <a:pt x="8703" y="6382"/>
                  </a:lnTo>
                  <a:lnTo>
                    <a:pt x="8718" y="6390"/>
                  </a:lnTo>
                  <a:lnTo>
                    <a:pt x="8733" y="6399"/>
                  </a:lnTo>
                  <a:lnTo>
                    <a:pt x="8747" y="6409"/>
                  </a:lnTo>
                  <a:lnTo>
                    <a:pt x="8761" y="6419"/>
                  </a:lnTo>
                  <a:lnTo>
                    <a:pt x="8775" y="6429"/>
                  </a:lnTo>
                  <a:lnTo>
                    <a:pt x="8788" y="6440"/>
                  </a:lnTo>
                  <a:lnTo>
                    <a:pt x="8801" y="6452"/>
                  </a:lnTo>
                  <a:lnTo>
                    <a:pt x="8814" y="6464"/>
                  </a:lnTo>
                  <a:lnTo>
                    <a:pt x="8826" y="6476"/>
                  </a:lnTo>
                  <a:lnTo>
                    <a:pt x="8838" y="6489"/>
                  </a:lnTo>
                  <a:lnTo>
                    <a:pt x="8849" y="6502"/>
                  </a:lnTo>
                  <a:lnTo>
                    <a:pt x="8859" y="6516"/>
                  </a:lnTo>
                  <a:lnTo>
                    <a:pt x="8869" y="6530"/>
                  </a:lnTo>
                  <a:lnTo>
                    <a:pt x="8879" y="6545"/>
                  </a:lnTo>
                  <a:lnTo>
                    <a:pt x="8888" y="6560"/>
                  </a:lnTo>
                  <a:lnTo>
                    <a:pt x="8896" y="6575"/>
                  </a:lnTo>
                  <a:lnTo>
                    <a:pt x="8904" y="6591"/>
                  </a:lnTo>
                  <a:lnTo>
                    <a:pt x="8912" y="6607"/>
                  </a:lnTo>
                  <a:lnTo>
                    <a:pt x="8918" y="6623"/>
                  </a:lnTo>
                  <a:lnTo>
                    <a:pt x="8924" y="6639"/>
                  </a:lnTo>
                  <a:lnTo>
                    <a:pt x="8930" y="6656"/>
                  </a:lnTo>
                  <a:lnTo>
                    <a:pt x="8934" y="6672"/>
                  </a:lnTo>
                  <a:lnTo>
                    <a:pt x="8939" y="6689"/>
                  </a:lnTo>
                  <a:lnTo>
                    <a:pt x="8942" y="6706"/>
                  </a:lnTo>
                  <a:lnTo>
                    <a:pt x="8945" y="6723"/>
                  </a:lnTo>
                  <a:lnTo>
                    <a:pt x="8947" y="6740"/>
                  </a:lnTo>
                  <a:lnTo>
                    <a:pt x="8949" y="6757"/>
                  </a:lnTo>
                  <a:lnTo>
                    <a:pt x="8950" y="6775"/>
                  </a:lnTo>
                  <a:lnTo>
                    <a:pt x="8950" y="6792"/>
                  </a:lnTo>
                  <a:lnTo>
                    <a:pt x="8950" y="6810"/>
                  </a:lnTo>
                  <a:lnTo>
                    <a:pt x="8949" y="6827"/>
                  </a:lnTo>
                  <a:lnTo>
                    <a:pt x="8947" y="6844"/>
                  </a:lnTo>
                  <a:lnTo>
                    <a:pt x="8945" y="6862"/>
                  </a:lnTo>
                  <a:lnTo>
                    <a:pt x="8942" y="6879"/>
                  </a:lnTo>
                  <a:lnTo>
                    <a:pt x="8939" y="6896"/>
                  </a:lnTo>
                  <a:lnTo>
                    <a:pt x="8934" y="6913"/>
                  </a:lnTo>
                  <a:lnTo>
                    <a:pt x="8930" y="6929"/>
                  </a:lnTo>
                  <a:lnTo>
                    <a:pt x="8924" y="6946"/>
                  </a:lnTo>
                  <a:lnTo>
                    <a:pt x="8918" y="6962"/>
                  </a:lnTo>
                  <a:lnTo>
                    <a:pt x="8912" y="6978"/>
                  </a:lnTo>
                  <a:lnTo>
                    <a:pt x="8904" y="6994"/>
                  </a:lnTo>
                  <a:lnTo>
                    <a:pt x="8896" y="7010"/>
                  </a:lnTo>
                  <a:lnTo>
                    <a:pt x="8888" y="7025"/>
                  </a:lnTo>
                  <a:lnTo>
                    <a:pt x="8879" y="7040"/>
                  </a:lnTo>
                  <a:lnTo>
                    <a:pt x="8869" y="7054"/>
                  </a:lnTo>
                  <a:lnTo>
                    <a:pt x="8859" y="7068"/>
                  </a:lnTo>
                  <a:lnTo>
                    <a:pt x="8849" y="7082"/>
                  </a:lnTo>
                  <a:lnTo>
                    <a:pt x="8838" y="7095"/>
                  </a:lnTo>
                  <a:lnTo>
                    <a:pt x="8826" y="7108"/>
                  </a:lnTo>
                  <a:lnTo>
                    <a:pt x="8814" y="7121"/>
                  </a:lnTo>
                  <a:lnTo>
                    <a:pt x="8801" y="7133"/>
                  </a:lnTo>
                  <a:lnTo>
                    <a:pt x="8788" y="7145"/>
                  </a:lnTo>
                  <a:lnTo>
                    <a:pt x="8775" y="7156"/>
                  </a:lnTo>
                  <a:lnTo>
                    <a:pt x="8761" y="7166"/>
                  </a:lnTo>
                  <a:lnTo>
                    <a:pt x="8747" y="7176"/>
                  </a:lnTo>
                  <a:lnTo>
                    <a:pt x="8733" y="7186"/>
                  </a:lnTo>
                  <a:lnTo>
                    <a:pt x="8718" y="7195"/>
                  </a:lnTo>
                  <a:lnTo>
                    <a:pt x="8703" y="7203"/>
                  </a:lnTo>
                  <a:lnTo>
                    <a:pt x="8687" y="7211"/>
                  </a:lnTo>
                  <a:lnTo>
                    <a:pt x="8671" y="7219"/>
                  </a:lnTo>
                  <a:lnTo>
                    <a:pt x="8655" y="7225"/>
                  </a:lnTo>
                  <a:lnTo>
                    <a:pt x="8639" y="7231"/>
                  </a:lnTo>
                  <a:lnTo>
                    <a:pt x="8622" y="7237"/>
                  </a:lnTo>
                  <a:lnTo>
                    <a:pt x="8606" y="7241"/>
                  </a:lnTo>
                  <a:lnTo>
                    <a:pt x="8589" y="7246"/>
                  </a:lnTo>
                  <a:lnTo>
                    <a:pt x="8572" y="7249"/>
                  </a:lnTo>
                  <a:lnTo>
                    <a:pt x="8555" y="7252"/>
                  </a:lnTo>
                  <a:lnTo>
                    <a:pt x="8537" y="7254"/>
                  </a:lnTo>
                  <a:lnTo>
                    <a:pt x="8520" y="7256"/>
                  </a:lnTo>
                  <a:lnTo>
                    <a:pt x="8503" y="7257"/>
                  </a:lnTo>
                  <a:lnTo>
                    <a:pt x="8485" y="7257"/>
                  </a:lnTo>
                  <a:lnTo>
                    <a:pt x="8468" y="7257"/>
                  </a:lnTo>
                  <a:lnTo>
                    <a:pt x="8450" y="7256"/>
                  </a:lnTo>
                  <a:lnTo>
                    <a:pt x="8433" y="7254"/>
                  </a:lnTo>
                  <a:lnTo>
                    <a:pt x="8416" y="7252"/>
                  </a:lnTo>
                  <a:lnTo>
                    <a:pt x="8399" y="7249"/>
                  </a:lnTo>
                  <a:lnTo>
                    <a:pt x="8382" y="7246"/>
                  </a:lnTo>
                  <a:lnTo>
                    <a:pt x="8365" y="7241"/>
                  </a:lnTo>
                  <a:lnTo>
                    <a:pt x="8349" y="7237"/>
                  </a:lnTo>
                  <a:lnTo>
                    <a:pt x="8332" y="7231"/>
                  </a:lnTo>
                  <a:lnTo>
                    <a:pt x="8316" y="7225"/>
                  </a:lnTo>
                  <a:lnTo>
                    <a:pt x="8300" y="7219"/>
                  </a:lnTo>
                  <a:lnTo>
                    <a:pt x="8284" y="7211"/>
                  </a:lnTo>
                  <a:lnTo>
                    <a:pt x="8268" y="7203"/>
                  </a:lnTo>
                  <a:lnTo>
                    <a:pt x="8253" y="7195"/>
                  </a:lnTo>
                  <a:lnTo>
                    <a:pt x="8238" y="7186"/>
                  </a:lnTo>
                  <a:lnTo>
                    <a:pt x="8223" y="7176"/>
                  </a:lnTo>
                  <a:lnTo>
                    <a:pt x="8209" y="7166"/>
                  </a:lnTo>
                  <a:lnTo>
                    <a:pt x="8195" y="7156"/>
                  </a:lnTo>
                  <a:lnTo>
                    <a:pt x="8182" y="7145"/>
                  </a:lnTo>
                  <a:lnTo>
                    <a:pt x="8169" y="7133"/>
                  </a:lnTo>
                  <a:lnTo>
                    <a:pt x="8157" y="7121"/>
                  </a:lnTo>
                  <a:lnTo>
                    <a:pt x="8145" y="7108"/>
                  </a:lnTo>
                  <a:lnTo>
                    <a:pt x="8133" y="7095"/>
                  </a:lnTo>
                  <a:lnTo>
                    <a:pt x="8122" y="7082"/>
                  </a:lnTo>
                  <a:lnTo>
                    <a:pt x="8112" y="7068"/>
                  </a:lnTo>
                  <a:lnTo>
                    <a:pt x="8102" y="7054"/>
                  </a:lnTo>
                  <a:lnTo>
                    <a:pt x="8092" y="7040"/>
                  </a:lnTo>
                  <a:lnTo>
                    <a:pt x="8083" y="7025"/>
                  </a:lnTo>
                  <a:lnTo>
                    <a:pt x="8075" y="7010"/>
                  </a:lnTo>
                  <a:lnTo>
                    <a:pt x="8067" y="6994"/>
                  </a:lnTo>
                  <a:lnTo>
                    <a:pt x="8059" y="6978"/>
                  </a:lnTo>
                  <a:lnTo>
                    <a:pt x="8053" y="6962"/>
                  </a:lnTo>
                  <a:lnTo>
                    <a:pt x="8047" y="6946"/>
                  </a:lnTo>
                  <a:lnTo>
                    <a:pt x="8041" y="6929"/>
                  </a:lnTo>
                  <a:lnTo>
                    <a:pt x="8037" y="6913"/>
                  </a:lnTo>
                  <a:lnTo>
                    <a:pt x="8032" y="6896"/>
                  </a:lnTo>
                  <a:lnTo>
                    <a:pt x="8029" y="6879"/>
                  </a:lnTo>
                  <a:lnTo>
                    <a:pt x="8026" y="6862"/>
                  </a:lnTo>
                  <a:lnTo>
                    <a:pt x="8024" y="6844"/>
                  </a:lnTo>
                  <a:lnTo>
                    <a:pt x="8022" y="6827"/>
                  </a:lnTo>
                  <a:lnTo>
                    <a:pt x="8021" y="6810"/>
                  </a:lnTo>
                  <a:lnTo>
                    <a:pt x="8021" y="6792"/>
                  </a:lnTo>
                  <a:lnTo>
                    <a:pt x="8021" y="6775"/>
                  </a:lnTo>
                  <a:lnTo>
                    <a:pt x="8022" y="6757"/>
                  </a:lnTo>
                  <a:lnTo>
                    <a:pt x="8024" y="6740"/>
                  </a:lnTo>
                  <a:lnTo>
                    <a:pt x="8026" y="6723"/>
                  </a:lnTo>
                  <a:lnTo>
                    <a:pt x="8029" y="6706"/>
                  </a:lnTo>
                  <a:lnTo>
                    <a:pt x="8032" y="6689"/>
                  </a:lnTo>
                  <a:lnTo>
                    <a:pt x="8037" y="6672"/>
                  </a:lnTo>
                  <a:lnTo>
                    <a:pt x="8041" y="6656"/>
                  </a:lnTo>
                  <a:lnTo>
                    <a:pt x="8047" y="6639"/>
                  </a:lnTo>
                  <a:lnTo>
                    <a:pt x="8053" y="6623"/>
                  </a:lnTo>
                  <a:lnTo>
                    <a:pt x="8059" y="6607"/>
                  </a:lnTo>
                  <a:lnTo>
                    <a:pt x="8067" y="6591"/>
                  </a:lnTo>
                  <a:lnTo>
                    <a:pt x="8075" y="6575"/>
                  </a:lnTo>
                  <a:lnTo>
                    <a:pt x="8083" y="6560"/>
                  </a:lnTo>
                  <a:lnTo>
                    <a:pt x="8092" y="6545"/>
                  </a:lnTo>
                  <a:lnTo>
                    <a:pt x="8102" y="6530"/>
                  </a:lnTo>
                  <a:lnTo>
                    <a:pt x="8112" y="6516"/>
                  </a:lnTo>
                  <a:lnTo>
                    <a:pt x="8122" y="6502"/>
                  </a:lnTo>
                  <a:lnTo>
                    <a:pt x="8133" y="6489"/>
                  </a:lnTo>
                  <a:lnTo>
                    <a:pt x="8145" y="6476"/>
                  </a:lnTo>
                  <a:lnTo>
                    <a:pt x="8157" y="6464"/>
                  </a:lnTo>
                  <a:lnTo>
                    <a:pt x="8169" y="6452"/>
                  </a:lnTo>
                  <a:lnTo>
                    <a:pt x="8182" y="6440"/>
                  </a:lnTo>
                  <a:lnTo>
                    <a:pt x="8195" y="6429"/>
                  </a:lnTo>
                  <a:lnTo>
                    <a:pt x="8209" y="6419"/>
                  </a:lnTo>
                  <a:lnTo>
                    <a:pt x="8223" y="6409"/>
                  </a:lnTo>
                  <a:lnTo>
                    <a:pt x="8238" y="6399"/>
                  </a:lnTo>
                  <a:lnTo>
                    <a:pt x="8253" y="6390"/>
                  </a:lnTo>
                  <a:lnTo>
                    <a:pt x="8268" y="6382"/>
                  </a:lnTo>
                  <a:lnTo>
                    <a:pt x="8284" y="6374"/>
                  </a:lnTo>
                  <a:lnTo>
                    <a:pt x="8300" y="6366"/>
                  </a:lnTo>
                  <a:lnTo>
                    <a:pt x="8316" y="6360"/>
                  </a:lnTo>
                  <a:lnTo>
                    <a:pt x="8332" y="6354"/>
                  </a:lnTo>
                  <a:lnTo>
                    <a:pt x="8335" y="6353"/>
                  </a:lnTo>
                  <a:lnTo>
                    <a:pt x="8335" y="4004"/>
                  </a:lnTo>
                  <a:lnTo>
                    <a:pt x="8336" y="3984"/>
                  </a:lnTo>
                  <a:lnTo>
                    <a:pt x="8340" y="3965"/>
                  </a:lnTo>
                  <a:lnTo>
                    <a:pt x="8346" y="3947"/>
                  </a:lnTo>
                  <a:lnTo>
                    <a:pt x="8355" y="3929"/>
                  </a:lnTo>
                  <a:lnTo>
                    <a:pt x="8366" y="3913"/>
                  </a:lnTo>
                  <a:lnTo>
                    <a:pt x="8379" y="3898"/>
                  </a:lnTo>
                  <a:lnTo>
                    <a:pt x="8394" y="3885"/>
                  </a:lnTo>
                  <a:lnTo>
                    <a:pt x="8410" y="3874"/>
                  </a:lnTo>
                  <a:lnTo>
                    <a:pt x="8428" y="3865"/>
                  </a:lnTo>
                  <a:lnTo>
                    <a:pt x="8446" y="3859"/>
                  </a:lnTo>
                  <a:lnTo>
                    <a:pt x="8465" y="3855"/>
                  </a:lnTo>
                  <a:lnTo>
                    <a:pt x="8485" y="3854"/>
                  </a:lnTo>
                  <a:lnTo>
                    <a:pt x="8505" y="3855"/>
                  </a:lnTo>
                  <a:lnTo>
                    <a:pt x="8524" y="3859"/>
                  </a:lnTo>
                  <a:lnTo>
                    <a:pt x="8542" y="3865"/>
                  </a:lnTo>
                  <a:lnTo>
                    <a:pt x="8560" y="3874"/>
                  </a:lnTo>
                  <a:lnTo>
                    <a:pt x="8576" y="3885"/>
                  </a:lnTo>
                  <a:lnTo>
                    <a:pt x="8591" y="3898"/>
                  </a:lnTo>
                  <a:lnTo>
                    <a:pt x="8604" y="3913"/>
                  </a:lnTo>
                  <a:lnTo>
                    <a:pt x="8615" y="3929"/>
                  </a:lnTo>
                  <a:lnTo>
                    <a:pt x="8624" y="3947"/>
                  </a:lnTo>
                  <a:lnTo>
                    <a:pt x="8630" y="3965"/>
                  </a:lnTo>
                  <a:lnTo>
                    <a:pt x="8634" y="3984"/>
                  </a:lnTo>
                  <a:lnTo>
                    <a:pt x="8635" y="400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4"/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5" y="2170"/>
                  </a:moveTo>
                  <a:lnTo>
                    <a:pt x="4866" y="2181"/>
                  </a:lnTo>
                  <a:lnTo>
                    <a:pt x="8583" y="3774"/>
                  </a:lnTo>
                  <a:lnTo>
                    <a:pt x="8612" y="3789"/>
                  </a:lnTo>
                  <a:lnTo>
                    <a:pt x="8639" y="3807"/>
                  </a:lnTo>
                  <a:lnTo>
                    <a:pt x="8663" y="3829"/>
                  </a:lnTo>
                  <a:lnTo>
                    <a:pt x="8684" y="3853"/>
                  </a:lnTo>
                  <a:lnTo>
                    <a:pt x="8702" y="3880"/>
                  </a:lnTo>
                  <a:lnTo>
                    <a:pt x="8716" y="3909"/>
                  </a:lnTo>
                  <a:lnTo>
                    <a:pt x="8727" y="3940"/>
                  </a:lnTo>
                  <a:lnTo>
                    <a:pt x="8733" y="3972"/>
                  </a:lnTo>
                  <a:lnTo>
                    <a:pt x="8735" y="4004"/>
                  </a:lnTo>
                  <a:lnTo>
                    <a:pt x="8733" y="4036"/>
                  </a:lnTo>
                  <a:lnTo>
                    <a:pt x="8727" y="4068"/>
                  </a:lnTo>
                  <a:lnTo>
                    <a:pt x="8716" y="4099"/>
                  </a:lnTo>
                  <a:lnTo>
                    <a:pt x="8702" y="4128"/>
                  </a:lnTo>
                  <a:lnTo>
                    <a:pt x="8684" y="4155"/>
                  </a:lnTo>
                  <a:lnTo>
                    <a:pt x="8663" y="4179"/>
                  </a:lnTo>
                  <a:lnTo>
                    <a:pt x="8639" y="4201"/>
                  </a:lnTo>
                  <a:lnTo>
                    <a:pt x="8612" y="4219"/>
                  </a:lnTo>
                  <a:lnTo>
                    <a:pt x="8583" y="4234"/>
                  </a:lnTo>
                  <a:lnTo>
                    <a:pt x="6345" y="5193"/>
                  </a:lnTo>
                  <a:lnTo>
                    <a:pt x="6345" y="6925"/>
                  </a:lnTo>
                  <a:lnTo>
                    <a:pt x="6345" y="6934"/>
                  </a:lnTo>
                  <a:lnTo>
                    <a:pt x="6344" y="6959"/>
                  </a:lnTo>
                  <a:lnTo>
                    <a:pt x="6343" y="6978"/>
                  </a:lnTo>
                  <a:lnTo>
                    <a:pt x="6340" y="7003"/>
                  </a:lnTo>
                  <a:lnTo>
                    <a:pt x="6337" y="7021"/>
                  </a:lnTo>
                  <a:lnTo>
                    <a:pt x="6332" y="7046"/>
                  </a:lnTo>
                  <a:lnTo>
                    <a:pt x="6328" y="7063"/>
                  </a:lnTo>
                  <a:lnTo>
                    <a:pt x="6322" y="7088"/>
                  </a:lnTo>
                  <a:lnTo>
                    <a:pt x="6317" y="7105"/>
                  </a:lnTo>
                  <a:lnTo>
                    <a:pt x="6309" y="7129"/>
                  </a:lnTo>
                  <a:lnTo>
                    <a:pt x="6303" y="7145"/>
                  </a:lnTo>
                  <a:lnTo>
                    <a:pt x="6293" y="7169"/>
                  </a:lnTo>
                  <a:lnTo>
                    <a:pt x="6286" y="7184"/>
                  </a:lnTo>
                  <a:lnTo>
                    <a:pt x="6274" y="7208"/>
                  </a:lnTo>
                  <a:lnTo>
                    <a:pt x="6266" y="7222"/>
                  </a:lnTo>
                  <a:lnTo>
                    <a:pt x="6253" y="7246"/>
                  </a:lnTo>
                  <a:lnTo>
                    <a:pt x="6245" y="7258"/>
                  </a:lnTo>
                  <a:lnTo>
                    <a:pt x="6229" y="7282"/>
                  </a:lnTo>
                  <a:lnTo>
                    <a:pt x="6221" y="7293"/>
                  </a:lnTo>
                  <a:lnTo>
                    <a:pt x="6204" y="7317"/>
                  </a:lnTo>
                  <a:lnTo>
                    <a:pt x="6196" y="7327"/>
                  </a:lnTo>
                  <a:lnTo>
                    <a:pt x="6177" y="7350"/>
                  </a:lnTo>
                  <a:lnTo>
                    <a:pt x="6168" y="7360"/>
                  </a:lnTo>
                  <a:lnTo>
                    <a:pt x="6148" y="7382"/>
                  </a:lnTo>
                  <a:lnTo>
                    <a:pt x="6139" y="7391"/>
                  </a:lnTo>
                  <a:lnTo>
                    <a:pt x="6117" y="7413"/>
                  </a:lnTo>
                  <a:lnTo>
                    <a:pt x="6109" y="7421"/>
                  </a:lnTo>
                  <a:lnTo>
                    <a:pt x="6084" y="7443"/>
                  </a:lnTo>
                  <a:lnTo>
                    <a:pt x="6077" y="7449"/>
                  </a:lnTo>
                  <a:lnTo>
                    <a:pt x="6051" y="7470"/>
                  </a:lnTo>
                  <a:lnTo>
                    <a:pt x="6043" y="7477"/>
                  </a:lnTo>
                  <a:lnTo>
                    <a:pt x="6016" y="7498"/>
                  </a:lnTo>
                  <a:lnTo>
                    <a:pt x="6008" y="7503"/>
                  </a:lnTo>
                  <a:lnTo>
                    <a:pt x="5980" y="7524"/>
                  </a:lnTo>
                  <a:lnTo>
                    <a:pt x="5972" y="7529"/>
                  </a:lnTo>
                  <a:lnTo>
                    <a:pt x="5942" y="7549"/>
                  </a:lnTo>
                  <a:lnTo>
                    <a:pt x="5935" y="7553"/>
                  </a:lnTo>
                  <a:lnTo>
                    <a:pt x="5903" y="7572"/>
                  </a:lnTo>
                  <a:lnTo>
                    <a:pt x="5896" y="7576"/>
                  </a:lnTo>
                  <a:lnTo>
                    <a:pt x="5863" y="7595"/>
                  </a:lnTo>
                  <a:lnTo>
                    <a:pt x="5856" y="7599"/>
                  </a:lnTo>
                  <a:lnTo>
                    <a:pt x="5822" y="7616"/>
                  </a:lnTo>
                  <a:lnTo>
                    <a:pt x="5815" y="7620"/>
                  </a:lnTo>
                  <a:lnTo>
                    <a:pt x="5779" y="7637"/>
                  </a:lnTo>
                  <a:lnTo>
                    <a:pt x="5773" y="7640"/>
                  </a:lnTo>
                  <a:lnTo>
                    <a:pt x="5736" y="7657"/>
                  </a:lnTo>
                  <a:lnTo>
                    <a:pt x="5730" y="7659"/>
                  </a:lnTo>
                  <a:lnTo>
                    <a:pt x="5692" y="7675"/>
                  </a:lnTo>
                  <a:lnTo>
                    <a:pt x="5685" y="7677"/>
                  </a:lnTo>
                  <a:lnTo>
                    <a:pt x="5646" y="7693"/>
                  </a:lnTo>
                  <a:lnTo>
                    <a:pt x="5640" y="7695"/>
                  </a:lnTo>
                  <a:lnTo>
                    <a:pt x="5600" y="7709"/>
                  </a:lnTo>
                  <a:lnTo>
                    <a:pt x="5594" y="7711"/>
                  </a:lnTo>
                  <a:lnTo>
                    <a:pt x="5552" y="7725"/>
                  </a:lnTo>
                  <a:lnTo>
                    <a:pt x="5547" y="7727"/>
                  </a:lnTo>
                  <a:lnTo>
                    <a:pt x="5504" y="7739"/>
                  </a:lnTo>
                  <a:lnTo>
                    <a:pt x="5498" y="7741"/>
                  </a:lnTo>
                  <a:lnTo>
                    <a:pt x="5455" y="7753"/>
                  </a:lnTo>
                  <a:lnTo>
                    <a:pt x="5449" y="7754"/>
                  </a:lnTo>
                  <a:lnTo>
                    <a:pt x="5405" y="7766"/>
                  </a:lnTo>
                  <a:lnTo>
                    <a:pt x="5400" y="7767"/>
                  </a:lnTo>
                  <a:lnTo>
                    <a:pt x="5354" y="7777"/>
                  </a:lnTo>
                  <a:lnTo>
                    <a:pt x="5349" y="7778"/>
                  </a:lnTo>
                  <a:lnTo>
                    <a:pt x="5303" y="7788"/>
                  </a:lnTo>
                  <a:lnTo>
                    <a:pt x="5298" y="7789"/>
                  </a:lnTo>
                  <a:lnTo>
                    <a:pt x="5252" y="7797"/>
                  </a:lnTo>
                  <a:lnTo>
                    <a:pt x="5247" y="7798"/>
                  </a:lnTo>
                  <a:lnTo>
                    <a:pt x="5200" y="7806"/>
                  </a:lnTo>
                  <a:lnTo>
                    <a:pt x="5195" y="7807"/>
                  </a:lnTo>
                  <a:lnTo>
                    <a:pt x="5147" y="7814"/>
                  </a:lnTo>
                  <a:lnTo>
                    <a:pt x="5143" y="7814"/>
                  </a:lnTo>
                  <a:lnTo>
                    <a:pt x="5094" y="7820"/>
                  </a:lnTo>
                  <a:lnTo>
                    <a:pt x="5090" y="7821"/>
                  </a:lnTo>
                  <a:lnTo>
                    <a:pt x="5041" y="7826"/>
                  </a:lnTo>
                  <a:lnTo>
                    <a:pt x="5036" y="7826"/>
                  </a:lnTo>
                  <a:lnTo>
                    <a:pt x="4988" y="7831"/>
                  </a:lnTo>
                  <a:lnTo>
                    <a:pt x="4983" y="7831"/>
                  </a:lnTo>
                  <a:lnTo>
                    <a:pt x="4934" y="7834"/>
                  </a:lnTo>
                  <a:lnTo>
                    <a:pt x="4929" y="7834"/>
                  </a:lnTo>
                  <a:lnTo>
                    <a:pt x="4879" y="7837"/>
                  </a:lnTo>
                  <a:lnTo>
                    <a:pt x="4875" y="7837"/>
                  </a:lnTo>
                  <a:lnTo>
                    <a:pt x="4825" y="7838"/>
                  </a:lnTo>
                  <a:lnTo>
                    <a:pt x="4820" y="7839"/>
                  </a:lnTo>
                  <a:lnTo>
                    <a:pt x="4770" y="7839"/>
                  </a:lnTo>
                  <a:lnTo>
                    <a:pt x="4766" y="7839"/>
                  </a:lnTo>
                  <a:lnTo>
                    <a:pt x="4716" y="7839"/>
                  </a:lnTo>
                  <a:lnTo>
                    <a:pt x="4711" y="7838"/>
                  </a:lnTo>
                  <a:lnTo>
                    <a:pt x="4661" y="7837"/>
                  </a:lnTo>
                  <a:lnTo>
                    <a:pt x="4657" y="7837"/>
                  </a:lnTo>
                  <a:lnTo>
                    <a:pt x="4607" y="7834"/>
                  </a:lnTo>
                  <a:lnTo>
                    <a:pt x="4602" y="7834"/>
                  </a:lnTo>
                  <a:lnTo>
                    <a:pt x="4553" y="7831"/>
                  </a:lnTo>
                  <a:lnTo>
                    <a:pt x="4548" y="7831"/>
                  </a:lnTo>
                  <a:lnTo>
                    <a:pt x="4500" y="7826"/>
                  </a:lnTo>
                  <a:lnTo>
                    <a:pt x="4495" y="7826"/>
                  </a:lnTo>
                  <a:lnTo>
                    <a:pt x="4446" y="7821"/>
                  </a:lnTo>
                  <a:lnTo>
                    <a:pt x="4442" y="7820"/>
                  </a:lnTo>
                  <a:lnTo>
                    <a:pt x="4393" y="7814"/>
                  </a:lnTo>
                  <a:lnTo>
                    <a:pt x="4389" y="7814"/>
                  </a:lnTo>
                  <a:lnTo>
                    <a:pt x="4341" y="7807"/>
                  </a:lnTo>
                  <a:lnTo>
                    <a:pt x="4336" y="7806"/>
                  </a:lnTo>
                  <a:lnTo>
                    <a:pt x="4289" y="7798"/>
                  </a:lnTo>
                  <a:lnTo>
                    <a:pt x="4284" y="7797"/>
                  </a:lnTo>
                  <a:lnTo>
                    <a:pt x="4238" y="7789"/>
                  </a:lnTo>
                  <a:lnTo>
                    <a:pt x="4233" y="7788"/>
                  </a:lnTo>
                  <a:lnTo>
                    <a:pt x="4187" y="7778"/>
                  </a:lnTo>
                  <a:lnTo>
                    <a:pt x="4182" y="7777"/>
                  </a:lnTo>
                  <a:lnTo>
                    <a:pt x="4136" y="7767"/>
                  </a:lnTo>
                  <a:lnTo>
                    <a:pt x="4131" y="7766"/>
                  </a:lnTo>
                  <a:lnTo>
                    <a:pt x="4087" y="7754"/>
                  </a:lnTo>
                  <a:lnTo>
                    <a:pt x="4081" y="7753"/>
                  </a:lnTo>
                  <a:lnTo>
                    <a:pt x="4038" y="7741"/>
                  </a:lnTo>
                  <a:lnTo>
                    <a:pt x="4032" y="7739"/>
                  </a:lnTo>
                  <a:lnTo>
                    <a:pt x="3989" y="7727"/>
                  </a:lnTo>
                  <a:lnTo>
                    <a:pt x="3984" y="7725"/>
                  </a:lnTo>
                  <a:lnTo>
                    <a:pt x="3942" y="7711"/>
                  </a:lnTo>
                  <a:lnTo>
                    <a:pt x="3936" y="7709"/>
                  </a:lnTo>
                  <a:lnTo>
                    <a:pt x="3896" y="7695"/>
                  </a:lnTo>
                  <a:lnTo>
                    <a:pt x="3890" y="7693"/>
                  </a:lnTo>
                  <a:lnTo>
                    <a:pt x="3850" y="7678"/>
                  </a:lnTo>
                  <a:lnTo>
                    <a:pt x="3844" y="7675"/>
                  </a:lnTo>
                  <a:lnTo>
                    <a:pt x="3806" y="7659"/>
                  </a:lnTo>
                  <a:lnTo>
                    <a:pt x="3799" y="7657"/>
                  </a:lnTo>
                  <a:lnTo>
                    <a:pt x="3762" y="7640"/>
                  </a:lnTo>
                  <a:lnTo>
                    <a:pt x="3756" y="7637"/>
                  </a:lnTo>
                  <a:lnTo>
                    <a:pt x="3720" y="7620"/>
                  </a:lnTo>
                  <a:lnTo>
                    <a:pt x="3714" y="7617"/>
                  </a:lnTo>
                  <a:lnTo>
                    <a:pt x="3679" y="7599"/>
                  </a:lnTo>
                  <a:lnTo>
                    <a:pt x="3672" y="7595"/>
                  </a:lnTo>
                  <a:lnTo>
                    <a:pt x="3639" y="7576"/>
                  </a:lnTo>
                  <a:lnTo>
                    <a:pt x="3632" y="7572"/>
                  </a:lnTo>
                  <a:lnTo>
                    <a:pt x="3600" y="7553"/>
                  </a:lnTo>
                  <a:lnTo>
                    <a:pt x="3593" y="7549"/>
                  </a:lnTo>
                  <a:lnTo>
                    <a:pt x="3563" y="7529"/>
                  </a:lnTo>
                  <a:lnTo>
                    <a:pt x="3555" y="7524"/>
                  </a:lnTo>
                  <a:lnTo>
                    <a:pt x="3527" y="7503"/>
                  </a:lnTo>
                  <a:lnTo>
                    <a:pt x="3519" y="7498"/>
                  </a:lnTo>
                  <a:lnTo>
                    <a:pt x="3492" y="7477"/>
                  </a:lnTo>
                  <a:lnTo>
                    <a:pt x="3484" y="7470"/>
                  </a:lnTo>
                  <a:lnTo>
                    <a:pt x="3458" y="7449"/>
                  </a:lnTo>
                  <a:lnTo>
                    <a:pt x="3451" y="7443"/>
                  </a:lnTo>
                  <a:lnTo>
                    <a:pt x="3426" y="7421"/>
                  </a:lnTo>
                  <a:lnTo>
                    <a:pt x="3418" y="7413"/>
                  </a:lnTo>
                  <a:lnTo>
                    <a:pt x="3396" y="7391"/>
                  </a:lnTo>
                  <a:lnTo>
                    <a:pt x="3387" y="7382"/>
                  </a:lnTo>
                  <a:lnTo>
                    <a:pt x="3367" y="7360"/>
                  </a:lnTo>
                  <a:lnTo>
                    <a:pt x="3358" y="7350"/>
                  </a:lnTo>
                  <a:lnTo>
                    <a:pt x="3339" y="7327"/>
                  </a:lnTo>
                  <a:lnTo>
                    <a:pt x="3331" y="7317"/>
                  </a:lnTo>
                  <a:lnTo>
                    <a:pt x="3314" y="7293"/>
                  </a:lnTo>
                  <a:lnTo>
                    <a:pt x="3306" y="7282"/>
                  </a:lnTo>
                  <a:lnTo>
                    <a:pt x="3290" y="7258"/>
                  </a:lnTo>
                  <a:lnTo>
                    <a:pt x="3282" y="7246"/>
                  </a:lnTo>
                  <a:lnTo>
                    <a:pt x="3269" y="7222"/>
                  </a:lnTo>
                  <a:lnTo>
                    <a:pt x="3261" y="7208"/>
                  </a:lnTo>
                  <a:lnTo>
                    <a:pt x="3249" y="7184"/>
                  </a:lnTo>
                  <a:lnTo>
                    <a:pt x="3242" y="7169"/>
                  </a:lnTo>
                  <a:lnTo>
                    <a:pt x="3232" y="7145"/>
                  </a:lnTo>
                  <a:lnTo>
                    <a:pt x="3226" y="7129"/>
                  </a:lnTo>
                  <a:lnTo>
                    <a:pt x="3218" y="7105"/>
                  </a:lnTo>
                  <a:lnTo>
                    <a:pt x="3213" y="7088"/>
                  </a:lnTo>
                  <a:lnTo>
                    <a:pt x="3207" y="7063"/>
                  </a:lnTo>
                  <a:lnTo>
                    <a:pt x="3203" y="7046"/>
                  </a:lnTo>
                  <a:lnTo>
                    <a:pt x="3198" y="7021"/>
                  </a:lnTo>
                  <a:lnTo>
                    <a:pt x="3195" y="7003"/>
                  </a:lnTo>
                  <a:lnTo>
                    <a:pt x="3192" y="6978"/>
                  </a:lnTo>
                  <a:lnTo>
                    <a:pt x="3191" y="6959"/>
                  </a:lnTo>
                  <a:lnTo>
                    <a:pt x="3190" y="6934"/>
                  </a:lnTo>
                  <a:lnTo>
                    <a:pt x="3190" y="6925"/>
                  </a:lnTo>
                  <a:lnTo>
                    <a:pt x="3190" y="5193"/>
                  </a:lnTo>
                  <a:lnTo>
                    <a:pt x="952" y="4234"/>
                  </a:lnTo>
                  <a:lnTo>
                    <a:pt x="923" y="4219"/>
                  </a:lnTo>
                  <a:lnTo>
                    <a:pt x="896" y="4201"/>
                  </a:lnTo>
                  <a:lnTo>
                    <a:pt x="872" y="4179"/>
                  </a:lnTo>
                  <a:lnTo>
                    <a:pt x="851" y="4155"/>
                  </a:lnTo>
                  <a:lnTo>
                    <a:pt x="833" y="4128"/>
                  </a:lnTo>
                  <a:lnTo>
                    <a:pt x="819" y="4099"/>
                  </a:lnTo>
                  <a:lnTo>
                    <a:pt x="808" y="4068"/>
                  </a:lnTo>
                  <a:lnTo>
                    <a:pt x="802" y="4036"/>
                  </a:lnTo>
                  <a:lnTo>
                    <a:pt x="800" y="4004"/>
                  </a:lnTo>
                  <a:lnTo>
                    <a:pt x="802" y="3972"/>
                  </a:lnTo>
                  <a:lnTo>
                    <a:pt x="808" y="3940"/>
                  </a:lnTo>
                  <a:lnTo>
                    <a:pt x="819" y="3909"/>
                  </a:lnTo>
                  <a:lnTo>
                    <a:pt x="833" y="3880"/>
                  </a:lnTo>
                  <a:lnTo>
                    <a:pt x="851" y="3853"/>
                  </a:lnTo>
                  <a:lnTo>
                    <a:pt x="872" y="3829"/>
                  </a:lnTo>
                  <a:lnTo>
                    <a:pt x="896" y="3807"/>
                  </a:lnTo>
                  <a:lnTo>
                    <a:pt x="923" y="3789"/>
                  </a:lnTo>
                  <a:lnTo>
                    <a:pt x="952" y="3774"/>
                  </a:lnTo>
                  <a:lnTo>
                    <a:pt x="4670" y="2181"/>
                  </a:lnTo>
                  <a:lnTo>
                    <a:pt x="4701" y="2170"/>
                  </a:lnTo>
                  <a:lnTo>
                    <a:pt x="4734" y="2163"/>
                  </a:lnTo>
                  <a:lnTo>
                    <a:pt x="4768" y="2161"/>
                  </a:lnTo>
                  <a:lnTo>
                    <a:pt x="4802" y="2163"/>
                  </a:lnTo>
                  <a:lnTo>
                    <a:pt x="4835" y="2170"/>
                  </a:lnTo>
                  <a:close/>
                  <a:moveTo>
                    <a:pt x="7850" y="4004"/>
                  </a:moveTo>
                  <a:lnTo>
                    <a:pt x="4768" y="2683"/>
                  </a:lnTo>
                  <a:lnTo>
                    <a:pt x="1685" y="4004"/>
                  </a:lnTo>
                  <a:lnTo>
                    <a:pt x="3331" y="4709"/>
                  </a:lnTo>
                  <a:lnTo>
                    <a:pt x="3344" y="4703"/>
                  </a:lnTo>
                  <a:lnTo>
                    <a:pt x="3375" y="4693"/>
                  </a:lnTo>
                  <a:lnTo>
                    <a:pt x="3407" y="4686"/>
                  </a:lnTo>
                  <a:lnTo>
                    <a:pt x="3440" y="4684"/>
                  </a:lnTo>
                  <a:lnTo>
                    <a:pt x="3473" y="4686"/>
                  </a:lnTo>
                  <a:lnTo>
                    <a:pt x="3505" y="4693"/>
                  </a:lnTo>
                  <a:lnTo>
                    <a:pt x="3536" y="4703"/>
                  </a:lnTo>
                  <a:lnTo>
                    <a:pt x="3565" y="4717"/>
                  </a:lnTo>
                  <a:lnTo>
                    <a:pt x="3592" y="4736"/>
                  </a:lnTo>
                  <a:lnTo>
                    <a:pt x="3617" y="4757"/>
                  </a:lnTo>
                  <a:lnTo>
                    <a:pt x="3638" y="4782"/>
                  </a:lnTo>
                  <a:lnTo>
                    <a:pt x="3657" y="4809"/>
                  </a:lnTo>
                  <a:lnTo>
                    <a:pt x="3671" y="4838"/>
                  </a:lnTo>
                  <a:lnTo>
                    <a:pt x="3678" y="4858"/>
                  </a:lnTo>
                  <a:lnTo>
                    <a:pt x="4768" y="5325"/>
                  </a:lnTo>
                  <a:lnTo>
                    <a:pt x="5857" y="4858"/>
                  </a:lnTo>
                  <a:lnTo>
                    <a:pt x="5864" y="4838"/>
                  </a:lnTo>
                  <a:lnTo>
                    <a:pt x="5878" y="4809"/>
                  </a:lnTo>
                  <a:lnTo>
                    <a:pt x="5897" y="4782"/>
                  </a:lnTo>
                  <a:lnTo>
                    <a:pt x="5918" y="4757"/>
                  </a:lnTo>
                  <a:lnTo>
                    <a:pt x="5943" y="4736"/>
                  </a:lnTo>
                  <a:lnTo>
                    <a:pt x="5970" y="4717"/>
                  </a:lnTo>
                  <a:lnTo>
                    <a:pt x="5999" y="4703"/>
                  </a:lnTo>
                  <a:lnTo>
                    <a:pt x="6030" y="4693"/>
                  </a:lnTo>
                  <a:lnTo>
                    <a:pt x="6062" y="4686"/>
                  </a:lnTo>
                  <a:lnTo>
                    <a:pt x="6095" y="4684"/>
                  </a:lnTo>
                  <a:lnTo>
                    <a:pt x="6128" y="4686"/>
                  </a:lnTo>
                  <a:lnTo>
                    <a:pt x="6160" y="4693"/>
                  </a:lnTo>
                  <a:lnTo>
                    <a:pt x="6191" y="4703"/>
                  </a:lnTo>
                  <a:lnTo>
                    <a:pt x="6204" y="4710"/>
                  </a:lnTo>
                  <a:lnTo>
                    <a:pt x="7850" y="4004"/>
                  </a:lnTo>
                  <a:close/>
                  <a:moveTo>
                    <a:pt x="4670" y="5827"/>
                  </a:moveTo>
                  <a:lnTo>
                    <a:pt x="3690" y="5407"/>
                  </a:lnTo>
                  <a:lnTo>
                    <a:pt x="3690" y="6920"/>
                  </a:lnTo>
                  <a:lnTo>
                    <a:pt x="3690" y="6931"/>
                  </a:lnTo>
                  <a:lnTo>
                    <a:pt x="3691" y="6938"/>
                  </a:lnTo>
                  <a:lnTo>
                    <a:pt x="3692" y="6945"/>
                  </a:lnTo>
                  <a:lnTo>
                    <a:pt x="3694" y="6952"/>
                  </a:lnTo>
                  <a:lnTo>
                    <a:pt x="3697" y="6960"/>
                  </a:lnTo>
                  <a:lnTo>
                    <a:pt x="3701" y="6969"/>
                  </a:lnTo>
                  <a:lnTo>
                    <a:pt x="3706" y="6979"/>
                  </a:lnTo>
                  <a:lnTo>
                    <a:pt x="3712" y="6989"/>
                  </a:lnTo>
                  <a:lnTo>
                    <a:pt x="3719" y="7001"/>
                  </a:lnTo>
                  <a:lnTo>
                    <a:pt x="3728" y="7013"/>
                  </a:lnTo>
                  <a:lnTo>
                    <a:pt x="3739" y="7026"/>
                  </a:lnTo>
                  <a:lnTo>
                    <a:pt x="3751" y="7039"/>
                  </a:lnTo>
                  <a:lnTo>
                    <a:pt x="3765" y="7053"/>
                  </a:lnTo>
                  <a:lnTo>
                    <a:pt x="3782" y="7068"/>
                  </a:lnTo>
                  <a:lnTo>
                    <a:pt x="3800" y="7083"/>
                  </a:lnTo>
                  <a:lnTo>
                    <a:pt x="3819" y="7098"/>
                  </a:lnTo>
                  <a:lnTo>
                    <a:pt x="3840" y="7113"/>
                  </a:lnTo>
                  <a:lnTo>
                    <a:pt x="3863" y="7127"/>
                  </a:lnTo>
                  <a:lnTo>
                    <a:pt x="3887" y="7142"/>
                  </a:lnTo>
                  <a:lnTo>
                    <a:pt x="3913" y="7157"/>
                  </a:lnTo>
                  <a:lnTo>
                    <a:pt x="3941" y="7171"/>
                  </a:lnTo>
                  <a:lnTo>
                    <a:pt x="3970" y="7185"/>
                  </a:lnTo>
                  <a:lnTo>
                    <a:pt x="4000" y="7199"/>
                  </a:lnTo>
                  <a:lnTo>
                    <a:pt x="4032" y="7212"/>
                  </a:lnTo>
                  <a:lnTo>
                    <a:pt x="4065" y="7225"/>
                  </a:lnTo>
                  <a:lnTo>
                    <a:pt x="4100" y="7237"/>
                  </a:lnTo>
                  <a:lnTo>
                    <a:pt x="4136" y="7249"/>
                  </a:lnTo>
                  <a:lnTo>
                    <a:pt x="4173" y="7260"/>
                  </a:lnTo>
                  <a:lnTo>
                    <a:pt x="4211" y="7270"/>
                  </a:lnTo>
                  <a:lnTo>
                    <a:pt x="4251" y="7280"/>
                  </a:lnTo>
                  <a:lnTo>
                    <a:pt x="4291" y="7289"/>
                  </a:lnTo>
                  <a:lnTo>
                    <a:pt x="4331" y="7298"/>
                  </a:lnTo>
                  <a:lnTo>
                    <a:pt x="4373" y="7305"/>
                  </a:lnTo>
                  <a:lnTo>
                    <a:pt x="4415" y="7312"/>
                  </a:lnTo>
                  <a:lnTo>
                    <a:pt x="4458" y="7318"/>
                  </a:lnTo>
                  <a:lnTo>
                    <a:pt x="4501" y="7324"/>
                  </a:lnTo>
                  <a:lnTo>
                    <a:pt x="4545" y="7328"/>
                  </a:lnTo>
                  <a:lnTo>
                    <a:pt x="4589" y="7332"/>
                  </a:lnTo>
                  <a:lnTo>
                    <a:pt x="4633" y="7335"/>
                  </a:lnTo>
                  <a:lnTo>
                    <a:pt x="4678" y="7337"/>
                  </a:lnTo>
                  <a:lnTo>
                    <a:pt x="4723" y="7339"/>
                  </a:lnTo>
                  <a:lnTo>
                    <a:pt x="4768" y="7339"/>
                  </a:lnTo>
                  <a:lnTo>
                    <a:pt x="4813" y="7339"/>
                  </a:lnTo>
                  <a:lnTo>
                    <a:pt x="4858" y="7337"/>
                  </a:lnTo>
                  <a:lnTo>
                    <a:pt x="4903" y="7335"/>
                  </a:lnTo>
                  <a:lnTo>
                    <a:pt x="4947" y="7332"/>
                  </a:lnTo>
                  <a:lnTo>
                    <a:pt x="4991" y="7328"/>
                  </a:lnTo>
                  <a:lnTo>
                    <a:pt x="5035" y="7324"/>
                  </a:lnTo>
                  <a:lnTo>
                    <a:pt x="5078" y="7318"/>
                  </a:lnTo>
                  <a:lnTo>
                    <a:pt x="5121" y="7312"/>
                  </a:lnTo>
                  <a:lnTo>
                    <a:pt x="5163" y="7305"/>
                  </a:lnTo>
                  <a:lnTo>
                    <a:pt x="5205" y="7298"/>
                  </a:lnTo>
                  <a:lnTo>
                    <a:pt x="5245" y="7289"/>
                  </a:lnTo>
                  <a:lnTo>
                    <a:pt x="5285" y="7280"/>
                  </a:lnTo>
                  <a:lnTo>
                    <a:pt x="5325" y="7270"/>
                  </a:lnTo>
                  <a:lnTo>
                    <a:pt x="5363" y="7260"/>
                  </a:lnTo>
                  <a:lnTo>
                    <a:pt x="5400" y="7249"/>
                  </a:lnTo>
                  <a:lnTo>
                    <a:pt x="5435" y="7237"/>
                  </a:lnTo>
                  <a:lnTo>
                    <a:pt x="5470" y="7225"/>
                  </a:lnTo>
                  <a:lnTo>
                    <a:pt x="5503" y="7212"/>
                  </a:lnTo>
                  <a:lnTo>
                    <a:pt x="5535" y="7199"/>
                  </a:lnTo>
                  <a:lnTo>
                    <a:pt x="5565" y="7185"/>
                  </a:lnTo>
                  <a:lnTo>
                    <a:pt x="5594" y="7171"/>
                  </a:lnTo>
                  <a:lnTo>
                    <a:pt x="5622" y="7157"/>
                  </a:lnTo>
                  <a:lnTo>
                    <a:pt x="5648" y="7142"/>
                  </a:lnTo>
                  <a:lnTo>
                    <a:pt x="5672" y="7127"/>
                  </a:lnTo>
                  <a:lnTo>
                    <a:pt x="5695" y="7113"/>
                  </a:lnTo>
                  <a:lnTo>
                    <a:pt x="5716" y="7098"/>
                  </a:lnTo>
                  <a:lnTo>
                    <a:pt x="5735" y="7083"/>
                  </a:lnTo>
                  <a:lnTo>
                    <a:pt x="5753" y="7068"/>
                  </a:lnTo>
                  <a:lnTo>
                    <a:pt x="5770" y="7053"/>
                  </a:lnTo>
                  <a:lnTo>
                    <a:pt x="5784" y="7039"/>
                  </a:lnTo>
                  <a:lnTo>
                    <a:pt x="5796" y="7026"/>
                  </a:lnTo>
                  <a:lnTo>
                    <a:pt x="5807" y="7013"/>
                  </a:lnTo>
                  <a:lnTo>
                    <a:pt x="5816" y="7001"/>
                  </a:lnTo>
                  <a:lnTo>
                    <a:pt x="5823" y="6989"/>
                  </a:lnTo>
                  <a:lnTo>
                    <a:pt x="5829" y="6979"/>
                  </a:lnTo>
                  <a:lnTo>
                    <a:pt x="5834" y="6969"/>
                  </a:lnTo>
                  <a:lnTo>
                    <a:pt x="5838" y="6960"/>
                  </a:lnTo>
                  <a:lnTo>
                    <a:pt x="5841" y="6952"/>
                  </a:lnTo>
                  <a:lnTo>
                    <a:pt x="5843" y="6945"/>
                  </a:lnTo>
                  <a:lnTo>
                    <a:pt x="5844" y="6938"/>
                  </a:lnTo>
                  <a:lnTo>
                    <a:pt x="5845" y="6931"/>
                  </a:lnTo>
                  <a:lnTo>
                    <a:pt x="5845" y="6920"/>
                  </a:lnTo>
                  <a:lnTo>
                    <a:pt x="5845" y="5407"/>
                  </a:lnTo>
                  <a:lnTo>
                    <a:pt x="4866" y="5827"/>
                  </a:lnTo>
                  <a:lnTo>
                    <a:pt x="4835" y="5838"/>
                  </a:lnTo>
                  <a:lnTo>
                    <a:pt x="4802" y="5845"/>
                  </a:lnTo>
                  <a:lnTo>
                    <a:pt x="4768" y="5847"/>
                  </a:lnTo>
                  <a:lnTo>
                    <a:pt x="4734" y="5845"/>
                  </a:lnTo>
                  <a:lnTo>
                    <a:pt x="4701" y="5838"/>
                  </a:lnTo>
                  <a:lnTo>
                    <a:pt x="4670" y="582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5" name="Google Shape;335;p4"/>
          <p:cNvGrpSpPr/>
          <p:nvPr/>
        </p:nvGrpSpPr>
        <p:grpSpPr>
          <a:xfrm>
            <a:off x="7524777" y="2717972"/>
            <a:ext cx="589280" cy="589280"/>
            <a:chOff x="8633919" y="4494616"/>
            <a:chExt cx="589280" cy="589280"/>
          </a:xfrm>
        </p:grpSpPr>
        <p:sp>
          <p:nvSpPr>
            <p:cNvPr id="336" name="Google Shape;336;p4"/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1" y="6072"/>
                  </a:moveTo>
                  <a:lnTo>
                    <a:pt x="5598" y="4042"/>
                  </a:lnTo>
                  <a:lnTo>
                    <a:pt x="5598" y="2845"/>
                  </a:lnTo>
                  <a:lnTo>
                    <a:pt x="5599" y="2818"/>
                  </a:lnTo>
                  <a:lnTo>
                    <a:pt x="5600" y="2791"/>
                  </a:lnTo>
                  <a:lnTo>
                    <a:pt x="5603" y="2765"/>
                  </a:lnTo>
                  <a:lnTo>
                    <a:pt x="5606" y="2738"/>
                  </a:lnTo>
                  <a:lnTo>
                    <a:pt x="5611" y="2712"/>
                  </a:lnTo>
                  <a:lnTo>
                    <a:pt x="5616" y="2685"/>
                  </a:lnTo>
                  <a:lnTo>
                    <a:pt x="5623" y="2660"/>
                  </a:lnTo>
                  <a:lnTo>
                    <a:pt x="5630" y="2634"/>
                  </a:lnTo>
                  <a:lnTo>
                    <a:pt x="5639" y="2608"/>
                  </a:lnTo>
                  <a:lnTo>
                    <a:pt x="5648" y="2583"/>
                  </a:lnTo>
                  <a:lnTo>
                    <a:pt x="5659" y="2558"/>
                  </a:lnTo>
                  <a:lnTo>
                    <a:pt x="5670" y="2534"/>
                  </a:lnTo>
                  <a:lnTo>
                    <a:pt x="5682" y="2510"/>
                  </a:lnTo>
                  <a:lnTo>
                    <a:pt x="5695" y="2486"/>
                  </a:lnTo>
                  <a:lnTo>
                    <a:pt x="5709" y="2463"/>
                  </a:lnTo>
                  <a:lnTo>
                    <a:pt x="5724" y="2440"/>
                  </a:lnTo>
                  <a:lnTo>
                    <a:pt x="5739" y="2419"/>
                  </a:lnTo>
                  <a:lnTo>
                    <a:pt x="5755" y="2397"/>
                  </a:lnTo>
                  <a:lnTo>
                    <a:pt x="5773" y="2377"/>
                  </a:lnTo>
                  <a:lnTo>
                    <a:pt x="5790" y="2357"/>
                  </a:lnTo>
                  <a:lnTo>
                    <a:pt x="5809" y="2338"/>
                  </a:lnTo>
                  <a:lnTo>
                    <a:pt x="5828" y="2319"/>
                  </a:lnTo>
                  <a:lnTo>
                    <a:pt x="5848" y="2301"/>
                  </a:lnTo>
                  <a:lnTo>
                    <a:pt x="5869" y="2284"/>
                  </a:lnTo>
                  <a:lnTo>
                    <a:pt x="5890" y="2268"/>
                  </a:lnTo>
                  <a:lnTo>
                    <a:pt x="5912" y="2252"/>
                  </a:lnTo>
                  <a:lnTo>
                    <a:pt x="5935" y="2237"/>
                  </a:lnTo>
                  <a:lnTo>
                    <a:pt x="5958" y="2223"/>
                  </a:lnTo>
                  <a:lnTo>
                    <a:pt x="5982" y="2210"/>
                  </a:lnTo>
                  <a:lnTo>
                    <a:pt x="6006" y="2198"/>
                  </a:lnTo>
                  <a:lnTo>
                    <a:pt x="6030" y="2187"/>
                  </a:lnTo>
                  <a:lnTo>
                    <a:pt x="6055" y="2176"/>
                  </a:lnTo>
                  <a:lnTo>
                    <a:pt x="6080" y="2167"/>
                  </a:lnTo>
                  <a:lnTo>
                    <a:pt x="6105" y="2159"/>
                  </a:lnTo>
                  <a:lnTo>
                    <a:pt x="6131" y="2151"/>
                  </a:lnTo>
                  <a:lnTo>
                    <a:pt x="6157" y="2145"/>
                  </a:lnTo>
                  <a:lnTo>
                    <a:pt x="6183" y="2139"/>
                  </a:lnTo>
                  <a:lnTo>
                    <a:pt x="6210" y="2135"/>
                  </a:lnTo>
                  <a:lnTo>
                    <a:pt x="6236" y="2132"/>
                  </a:lnTo>
                  <a:lnTo>
                    <a:pt x="6263" y="2129"/>
                  </a:lnTo>
                  <a:lnTo>
                    <a:pt x="6290" y="2128"/>
                  </a:lnTo>
                  <a:lnTo>
                    <a:pt x="6317" y="2127"/>
                  </a:lnTo>
                  <a:lnTo>
                    <a:pt x="6344" y="2128"/>
                  </a:lnTo>
                  <a:lnTo>
                    <a:pt x="6371" y="2129"/>
                  </a:lnTo>
                  <a:lnTo>
                    <a:pt x="6398" y="2132"/>
                  </a:lnTo>
                  <a:lnTo>
                    <a:pt x="6424" y="2135"/>
                  </a:lnTo>
                  <a:lnTo>
                    <a:pt x="6451" y="2139"/>
                  </a:lnTo>
                  <a:lnTo>
                    <a:pt x="6477" y="2145"/>
                  </a:lnTo>
                  <a:lnTo>
                    <a:pt x="6503" y="2151"/>
                  </a:lnTo>
                  <a:lnTo>
                    <a:pt x="6529" y="2159"/>
                  </a:lnTo>
                  <a:lnTo>
                    <a:pt x="6554" y="2167"/>
                  </a:lnTo>
                  <a:lnTo>
                    <a:pt x="6579" y="2176"/>
                  </a:lnTo>
                  <a:lnTo>
                    <a:pt x="6604" y="2187"/>
                  </a:lnTo>
                  <a:lnTo>
                    <a:pt x="6628" y="2198"/>
                  </a:lnTo>
                  <a:lnTo>
                    <a:pt x="6652" y="2210"/>
                  </a:lnTo>
                  <a:lnTo>
                    <a:pt x="6676" y="2223"/>
                  </a:lnTo>
                  <a:lnTo>
                    <a:pt x="6699" y="2237"/>
                  </a:lnTo>
                  <a:lnTo>
                    <a:pt x="6722" y="2252"/>
                  </a:lnTo>
                  <a:lnTo>
                    <a:pt x="6743" y="2268"/>
                  </a:lnTo>
                  <a:lnTo>
                    <a:pt x="6765" y="2284"/>
                  </a:lnTo>
                  <a:lnTo>
                    <a:pt x="6785" y="2301"/>
                  </a:lnTo>
                  <a:lnTo>
                    <a:pt x="6805" y="2319"/>
                  </a:lnTo>
                  <a:lnTo>
                    <a:pt x="6825" y="2338"/>
                  </a:lnTo>
                  <a:lnTo>
                    <a:pt x="6843" y="2357"/>
                  </a:lnTo>
                  <a:lnTo>
                    <a:pt x="6861" y="2377"/>
                  </a:lnTo>
                  <a:lnTo>
                    <a:pt x="6878" y="2397"/>
                  </a:lnTo>
                  <a:lnTo>
                    <a:pt x="6895" y="2419"/>
                  </a:lnTo>
                  <a:lnTo>
                    <a:pt x="6910" y="2440"/>
                  </a:lnTo>
                  <a:lnTo>
                    <a:pt x="6925" y="2463"/>
                  </a:lnTo>
                  <a:lnTo>
                    <a:pt x="6939" y="2486"/>
                  </a:lnTo>
                  <a:lnTo>
                    <a:pt x="6952" y="2510"/>
                  </a:lnTo>
                  <a:lnTo>
                    <a:pt x="6964" y="2534"/>
                  </a:lnTo>
                  <a:lnTo>
                    <a:pt x="6975" y="2558"/>
                  </a:lnTo>
                  <a:lnTo>
                    <a:pt x="6986" y="2583"/>
                  </a:lnTo>
                  <a:lnTo>
                    <a:pt x="6995" y="2608"/>
                  </a:lnTo>
                  <a:lnTo>
                    <a:pt x="7003" y="2634"/>
                  </a:lnTo>
                  <a:lnTo>
                    <a:pt x="7011" y="2660"/>
                  </a:lnTo>
                  <a:lnTo>
                    <a:pt x="7017" y="2685"/>
                  </a:lnTo>
                  <a:lnTo>
                    <a:pt x="7023" y="2712"/>
                  </a:lnTo>
                  <a:lnTo>
                    <a:pt x="7027" y="2738"/>
                  </a:lnTo>
                  <a:lnTo>
                    <a:pt x="7030" y="2765"/>
                  </a:lnTo>
                  <a:lnTo>
                    <a:pt x="7033" y="2791"/>
                  </a:lnTo>
                  <a:lnTo>
                    <a:pt x="7034" y="2818"/>
                  </a:lnTo>
                  <a:lnTo>
                    <a:pt x="7035" y="2845"/>
                  </a:lnTo>
                  <a:lnTo>
                    <a:pt x="7035" y="4042"/>
                  </a:lnTo>
                  <a:lnTo>
                    <a:pt x="8232" y="4042"/>
                  </a:lnTo>
                  <a:lnTo>
                    <a:pt x="8259" y="4043"/>
                  </a:lnTo>
                  <a:lnTo>
                    <a:pt x="8286" y="4044"/>
                  </a:lnTo>
                  <a:lnTo>
                    <a:pt x="8313" y="4047"/>
                  </a:lnTo>
                  <a:lnTo>
                    <a:pt x="8339" y="4050"/>
                  </a:lnTo>
                  <a:lnTo>
                    <a:pt x="8366" y="4055"/>
                  </a:lnTo>
                  <a:lnTo>
                    <a:pt x="8392" y="4060"/>
                  </a:lnTo>
                  <a:lnTo>
                    <a:pt x="8418" y="4067"/>
                  </a:lnTo>
                  <a:lnTo>
                    <a:pt x="8444" y="4074"/>
                  </a:lnTo>
                  <a:lnTo>
                    <a:pt x="8469" y="4083"/>
                  </a:lnTo>
                  <a:lnTo>
                    <a:pt x="8494" y="4092"/>
                  </a:lnTo>
                  <a:lnTo>
                    <a:pt x="8519" y="4103"/>
                  </a:lnTo>
                  <a:lnTo>
                    <a:pt x="8543" y="4114"/>
                  </a:lnTo>
                  <a:lnTo>
                    <a:pt x="8567" y="4126"/>
                  </a:lnTo>
                  <a:lnTo>
                    <a:pt x="8591" y="4139"/>
                  </a:lnTo>
                  <a:lnTo>
                    <a:pt x="8614" y="4153"/>
                  </a:lnTo>
                  <a:lnTo>
                    <a:pt x="8637" y="4168"/>
                  </a:lnTo>
                  <a:lnTo>
                    <a:pt x="8658" y="4183"/>
                  </a:lnTo>
                  <a:lnTo>
                    <a:pt x="8680" y="4199"/>
                  </a:lnTo>
                  <a:lnTo>
                    <a:pt x="8700" y="4217"/>
                  </a:lnTo>
                  <a:lnTo>
                    <a:pt x="8720" y="4234"/>
                  </a:lnTo>
                  <a:lnTo>
                    <a:pt x="8740" y="4253"/>
                  </a:lnTo>
                  <a:lnTo>
                    <a:pt x="8758" y="4272"/>
                  </a:lnTo>
                  <a:lnTo>
                    <a:pt x="8776" y="4292"/>
                  </a:lnTo>
                  <a:lnTo>
                    <a:pt x="8793" y="4313"/>
                  </a:lnTo>
                  <a:lnTo>
                    <a:pt x="8810" y="4334"/>
                  </a:lnTo>
                  <a:lnTo>
                    <a:pt x="8825" y="4356"/>
                  </a:lnTo>
                  <a:lnTo>
                    <a:pt x="8840" y="4379"/>
                  </a:lnTo>
                  <a:lnTo>
                    <a:pt x="8854" y="4402"/>
                  </a:lnTo>
                  <a:lnTo>
                    <a:pt x="8867" y="4426"/>
                  </a:lnTo>
                  <a:lnTo>
                    <a:pt x="8879" y="4450"/>
                  </a:lnTo>
                  <a:lnTo>
                    <a:pt x="8890" y="4474"/>
                  </a:lnTo>
                  <a:lnTo>
                    <a:pt x="8901" y="4499"/>
                  </a:lnTo>
                  <a:lnTo>
                    <a:pt x="8910" y="4524"/>
                  </a:lnTo>
                  <a:lnTo>
                    <a:pt x="8918" y="4549"/>
                  </a:lnTo>
                  <a:lnTo>
                    <a:pt x="8926" y="4575"/>
                  </a:lnTo>
                  <a:lnTo>
                    <a:pt x="8932" y="4601"/>
                  </a:lnTo>
                  <a:lnTo>
                    <a:pt x="8938" y="4627"/>
                  </a:lnTo>
                  <a:lnTo>
                    <a:pt x="8942" y="4654"/>
                  </a:lnTo>
                  <a:lnTo>
                    <a:pt x="8945" y="4680"/>
                  </a:lnTo>
                  <a:lnTo>
                    <a:pt x="8948" y="4707"/>
                  </a:lnTo>
                  <a:lnTo>
                    <a:pt x="8949" y="4734"/>
                  </a:lnTo>
                  <a:lnTo>
                    <a:pt x="8950" y="4761"/>
                  </a:lnTo>
                  <a:lnTo>
                    <a:pt x="8949" y="4788"/>
                  </a:lnTo>
                  <a:lnTo>
                    <a:pt x="8948" y="4815"/>
                  </a:lnTo>
                  <a:lnTo>
                    <a:pt x="8945" y="4842"/>
                  </a:lnTo>
                  <a:lnTo>
                    <a:pt x="8942" y="4868"/>
                  </a:lnTo>
                  <a:lnTo>
                    <a:pt x="8938" y="4895"/>
                  </a:lnTo>
                  <a:lnTo>
                    <a:pt x="8932" y="4921"/>
                  </a:lnTo>
                  <a:lnTo>
                    <a:pt x="8926" y="4947"/>
                  </a:lnTo>
                  <a:lnTo>
                    <a:pt x="8918" y="4973"/>
                  </a:lnTo>
                  <a:lnTo>
                    <a:pt x="8910" y="4998"/>
                  </a:lnTo>
                  <a:lnTo>
                    <a:pt x="8901" y="5023"/>
                  </a:lnTo>
                  <a:lnTo>
                    <a:pt x="8890" y="5048"/>
                  </a:lnTo>
                  <a:lnTo>
                    <a:pt x="8879" y="5072"/>
                  </a:lnTo>
                  <a:lnTo>
                    <a:pt x="8867" y="5096"/>
                  </a:lnTo>
                  <a:lnTo>
                    <a:pt x="8854" y="5120"/>
                  </a:lnTo>
                  <a:lnTo>
                    <a:pt x="8840" y="5143"/>
                  </a:lnTo>
                  <a:lnTo>
                    <a:pt x="8825" y="5166"/>
                  </a:lnTo>
                  <a:lnTo>
                    <a:pt x="8810" y="5187"/>
                  </a:lnTo>
                  <a:lnTo>
                    <a:pt x="8793" y="5209"/>
                  </a:lnTo>
                  <a:lnTo>
                    <a:pt x="8776" y="5229"/>
                  </a:lnTo>
                  <a:lnTo>
                    <a:pt x="8758" y="5249"/>
                  </a:lnTo>
                  <a:lnTo>
                    <a:pt x="8740" y="5269"/>
                  </a:lnTo>
                  <a:lnTo>
                    <a:pt x="8720" y="5287"/>
                  </a:lnTo>
                  <a:lnTo>
                    <a:pt x="8700" y="5305"/>
                  </a:lnTo>
                  <a:lnTo>
                    <a:pt x="8680" y="5322"/>
                  </a:lnTo>
                  <a:lnTo>
                    <a:pt x="8658" y="5339"/>
                  </a:lnTo>
                  <a:lnTo>
                    <a:pt x="8637" y="5354"/>
                  </a:lnTo>
                  <a:lnTo>
                    <a:pt x="8614" y="5369"/>
                  </a:lnTo>
                  <a:lnTo>
                    <a:pt x="8591" y="5383"/>
                  </a:lnTo>
                  <a:lnTo>
                    <a:pt x="8567" y="5396"/>
                  </a:lnTo>
                  <a:lnTo>
                    <a:pt x="8543" y="5408"/>
                  </a:lnTo>
                  <a:lnTo>
                    <a:pt x="8519" y="5419"/>
                  </a:lnTo>
                  <a:lnTo>
                    <a:pt x="8494" y="5430"/>
                  </a:lnTo>
                  <a:lnTo>
                    <a:pt x="8469" y="5439"/>
                  </a:lnTo>
                  <a:lnTo>
                    <a:pt x="8444" y="5447"/>
                  </a:lnTo>
                  <a:lnTo>
                    <a:pt x="8418" y="5455"/>
                  </a:lnTo>
                  <a:lnTo>
                    <a:pt x="8392" y="5461"/>
                  </a:lnTo>
                  <a:lnTo>
                    <a:pt x="8366" y="5467"/>
                  </a:lnTo>
                  <a:lnTo>
                    <a:pt x="8339" y="5471"/>
                  </a:lnTo>
                  <a:lnTo>
                    <a:pt x="8313" y="5474"/>
                  </a:lnTo>
                  <a:lnTo>
                    <a:pt x="8286" y="5477"/>
                  </a:lnTo>
                  <a:lnTo>
                    <a:pt x="8259" y="5478"/>
                  </a:lnTo>
                  <a:lnTo>
                    <a:pt x="8232" y="5479"/>
                  </a:lnTo>
                  <a:lnTo>
                    <a:pt x="7035" y="5479"/>
                  </a:lnTo>
                  <a:lnTo>
                    <a:pt x="7035" y="7873"/>
                  </a:lnTo>
                  <a:lnTo>
                    <a:pt x="5598" y="7873"/>
                  </a:lnTo>
                  <a:lnTo>
                    <a:pt x="5598" y="6676"/>
                  </a:lnTo>
                  <a:lnTo>
                    <a:pt x="5597" y="6649"/>
                  </a:lnTo>
                  <a:lnTo>
                    <a:pt x="5596" y="6622"/>
                  </a:lnTo>
                  <a:lnTo>
                    <a:pt x="5593" y="6595"/>
                  </a:lnTo>
                  <a:lnTo>
                    <a:pt x="5590" y="6569"/>
                  </a:lnTo>
                  <a:lnTo>
                    <a:pt x="5586" y="6542"/>
                  </a:lnTo>
                  <a:lnTo>
                    <a:pt x="5580" y="6516"/>
                  </a:lnTo>
                  <a:lnTo>
                    <a:pt x="5574" y="6490"/>
                  </a:lnTo>
                  <a:lnTo>
                    <a:pt x="5566" y="6464"/>
                  </a:lnTo>
                  <a:lnTo>
                    <a:pt x="5558" y="6439"/>
                  </a:lnTo>
                  <a:lnTo>
                    <a:pt x="5549" y="6414"/>
                  </a:lnTo>
                  <a:lnTo>
                    <a:pt x="5538" y="6389"/>
                  </a:lnTo>
                  <a:lnTo>
                    <a:pt x="5527" y="6365"/>
                  </a:lnTo>
                  <a:lnTo>
                    <a:pt x="5515" y="6341"/>
                  </a:lnTo>
                  <a:lnTo>
                    <a:pt x="5502" y="6317"/>
                  </a:lnTo>
                  <a:lnTo>
                    <a:pt x="5488" y="6294"/>
                  </a:lnTo>
                  <a:lnTo>
                    <a:pt x="5473" y="6271"/>
                  </a:lnTo>
                  <a:lnTo>
                    <a:pt x="5458" y="6249"/>
                  </a:lnTo>
                  <a:lnTo>
                    <a:pt x="5442" y="6228"/>
                  </a:lnTo>
                  <a:lnTo>
                    <a:pt x="5424" y="6207"/>
                  </a:lnTo>
                  <a:lnTo>
                    <a:pt x="5407" y="6187"/>
                  </a:lnTo>
                  <a:lnTo>
                    <a:pt x="5388" y="6168"/>
                  </a:lnTo>
                  <a:lnTo>
                    <a:pt x="5369" y="6149"/>
                  </a:lnTo>
                  <a:lnTo>
                    <a:pt x="5349" y="6132"/>
                  </a:lnTo>
                  <a:lnTo>
                    <a:pt x="5328" y="6114"/>
                  </a:lnTo>
                  <a:lnTo>
                    <a:pt x="5307" y="6098"/>
                  </a:lnTo>
                  <a:lnTo>
                    <a:pt x="5285" y="6083"/>
                  </a:lnTo>
                  <a:lnTo>
                    <a:pt x="5262" y="6068"/>
                  </a:lnTo>
                  <a:lnTo>
                    <a:pt x="5239" y="6054"/>
                  </a:lnTo>
                  <a:lnTo>
                    <a:pt x="5215" y="6041"/>
                  </a:lnTo>
                  <a:lnTo>
                    <a:pt x="5191" y="6029"/>
                  </a:lnTo>
                  <a:lnTo>
                    <a:pt x="5167" y="6018"/>
                  </a:lnTo>
                  <a:lnTo>
                    <a:pt x="5142" y="6007"/>
                  </a:lnTo>
                  <a:lnTo>
                    <a:pt x="5117" y="5998"/>
                  </a:lnTo>
                  <a:lnTo>
                    <a:pt x="5092" y="5990"/>
                  </a:lnTo>
                  <a:lnTo>
                    <a:pt x="5066" y="5982"/>
                  </a:lnTo>
                  <a:lnTo>
                    <a:pt x="5040" y="5976"/>
                  </a:lnTo>
                  <a:lnTo>
                    <a:pt x="5014" y="5970"/>
                  </a:lnTo>
                  <a:lnTo>
                    <a:pt x="4987" y="5966"/>
                  </a:lnTo>
                  <a:lnTo>
                    <a:pt x="4961" y="5963"/>
                  </a:lnTo>
                  <a:lnTo>
                    <a:pt x="4934" y="5960"/>
                  </a:lnTo>
                  <a:lnTo>
                    <a:pt x="4907" y="5959"/>
                  </a:lnTo>
                  <a:lnTo>
                    <a:pt x="4880" y="5958"/>
                  </a:lnTo>
                  <a:lnTo>
                    <a:pt x="4853" y="5959"/>
                  </a:lnTo>
                  <a:lnTo>
                    <a:pt x="4826" y="5960"/>
                  </a:lnTo>
                  <a:lnTo>
                    <a:pt x="4799" y="5963"/>
                  </a:lnTo>
                  <a:lnTo>
                    <a:pt x="4773" y="5966"/>
                  </a:lnTo>
                  <a:lnTo>
                    <a:pt x="4746" y="5970"/>
                  </a:lnTo>
                  <a:lnTo>
                    <a:pt x="4720" y="5976"/>
                  </a:lnTo>
                  <a:lnTo>
                    <a:pt x="4694" y="5982"/>
                  </a:lnTo>
                  <a:lnTo>
                    <a:pt x="4668" y="5990"/>
                  </a:lnTo>
                  <a:lnTo>
                    <a:pt x="4643" y="5998"/>
                  </a:lnTo>
                  <a:lnTo>
                    <a:pt x="4618" y="6007"/>
                  </a:lnTo>
                  <a:lnTo>
                    <a:pt x="4593" y="6018"/>
                  </a:lnTo>
                  <a:lnTo>
                    <a:pt x="4569" y="6029"/>
                  </a:lnTo>
                  <a:lnTo>
                    <a:pt x="4545" y="6041"/>
                  </a:lnTo>
                  <a:lnTo>
                    <a:pt x="4521" y="6054"/>
                  </a:lnTo>
                  <a:lnTo>
                    <a:pt x="4498" y="6068"/>
                  </a:lnTo>
                  <a:lnTo>
                    <a:pt x="4491" y="60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8" y="4065"/>
                  </a:moveTo>
                  <a:lnTo>
                    <a:pt x="1518" y="3085"/>
                  </a:lnTo>
                  <a:lnTo>
                    <a:pt x="1520" y="3052"/>
                  </a:lnTo>
                  <a:lnTo>
                    <a:pt x="1527" y="3020"/>
                  </a:lnTo>
                  <a:lnTo>
                    <a:pt x="1537" y="2989"/>
                  </a:lnTo>
                  <a:lnTo>
                    <a:pt x="1551" y="2960"/>
                  </a:lnTo>
                  <a:lnTo>
                    <a:pt x="1570" y="2933"/>
                  </a:lnTo>
                  <a:lnTo>
                    <a:pt x="1591" y="2908"/>
                  </a:lnTo>
                  <a:lnTo>
                    <a:pt x="1616" y="2887"/>
                  </a:lnTo>
                  <a:lnTo>
                    <a:pt x="1643" y="2868"/>
                  </a:lnTo>
                  <a:lnTo>
                    <a:pt x="1672" y="2854"/>
                  </a:lnTo>
                  <a:lnTo>
                    <a:pt x="1703" y="2844"/>
                  </a:lnTo>
                  <a:lnTo>
                    <a:pt x="1735" y="2837"/>
                  </a:lnTo>
                  <a:lnTo>
                    <a:pt x="1768" y="2835"/>
                  </a:lnTo>
                  <a:lnTo>
                    <a:pt x="4162" y="2835"/>
                  </a:lnTo>
                  <a:lnTo>
                    <a:pt x="4195" y="2837"/>
                  </a:lnTo>
                  <a:lnTo>
                    <a:pt x="4227" y="2844"/>
                  </a:lnTo>
                  <a:lnTo>
                    <a:pt x="4258" y="2854"/>
                  </a:lnTo>
                  <a:lnTo>
                    <a:pt x="4287" y="2868"/>
                  </a:lnTo>
                  <a:lnTo>
                    <a:pt x="4314" y="2887"/>
                  </a:lnTo>
                  <a:lnTo>
                    <a:pt x="4339" y="2908"/>
                  </a:lnTo>
                  <a:lnTo>
                    <a:pt x="4360" y="2933"/>
                  </a:lnTo>
                  <a:lnTo>
                    <a:pt x="4379" y="2960"/>
                  </a:lnTo>
                  <a:lnTo>
                    <a:pt x="4393" y="2989"/>
                  </a:lnTo>
                  <a:lnTo>
                    <a:pt x="4403" y="3020"/>
                  </a:lnTo>
                  <a:lnTo>
                    <a:pt x="4410" y="3052"/>
                  </a:lnTo>
                  <a:lnTo>
                    <a:pt x="4412" y="3085"/>
                  </a:lnTo>
                  <a:lnTo>
                    <a:pt x="4412" y="4282"/>
                  </a:lnTo>
                  <a:lnTo>
                    <a:pt x="4410" y="4314"/>
                  </a:lnTo>
                  <a:lnTo>
                    <a:pt x="4404" y="4346"/>
                  </a:lnTo>
                  <a:lnTo>
                    <a:pt x="4393" y="4377"/>
                  </a:lnTo>
                  <a:lnTo>
                    <a:pt x="4379" y="4406"/>
                  </a:lnTo>
                  <a:lnTo>
                    <a:pt x="4362" y="4433"/>
                  </a:lnTo>
                  <a:lnTo>
                    <a:pt x="4340" y="4457"/>
                  </a:lnTo>
                  <a:lnTo>
                    <a:pt x="4316" y="4479"/>
                  </a:lnTo>
                  <a:lnTo>
                    <a:pt x="4290" y="4497"/>
                  </a:lnTo>
                  <a:lnTo>
                    <a:pt x="4261" y="4512"/>
                  </a:lnTo>
                  <a:lnTo>
                    <a:pt x="4230" y="4522"/>
                  </a:lnTo>
                  <a:lnTo>
                    <a:pt x="4199" y="4529"/>
                  </a:lnTo>
                  <a:lnTo>
                    <a:pt x="4167" y="4532"/>
                  </a:lnTo>
                  <a:lnTo>
                    <a:pt x="4144" y="4532"/>
                  </a:lnTo>
                  <a:lnTo>
                    <a:pt x="4127" y="4533"/>
                  </a:lnTo>
                  <a:lnTo>
                    <a:pt x="4109" y="4535"/>
                  </a:lnTo>
                  <a:lnTo>
                    <a:pt x="4092" y="4537"/>
                  </a:lnTo>
                  <a:lnTo>
                    <a:pt x="4075" y="4540"/>
                  </a:lnTo>
                  <a:lnTo>
                    <a:pt x="4058" y="4544"/>
                  </a:lnTo>
                  <a:lnTo>
                    <a:pt x="4041" y="4548"/>
                  </a:lnTo>
                  <a:lnTo>
                    <a:pt x="4024" y="4553"/>
                  </a:lnTo>
                  <a:lnTo>
                    <a:pt x="4007" y="4558"/>
                  </a:lnTo>
                  <a:lnTo>
                    <a:pt x="3991" y="4564"/>
                  </a:lnTo>
                  <a:lnTo>
                    <a:pt x="3975" y="4571"/>
                  </a:lnTo>
                  <a:lnTo>
                    <a:pt x="3959" y="4578"/>
                  </a:lnTo>
                  <a:lnTo>
                    <a:pt x="3943" y="4586"/>
                  </a:lnTo>
                  <a:lnTo>
                    <a:pt x="3928" y="4594"/>
                  </a:lnTo>
                  <a:lnTo>
                    <a:pt x="3913" y="4604"/>
                  </a:lnTo>
                  <a:lnTo>
                    <a:pt x="3898" y="4613"/>
                  </a:lnTo>
                  <a:lnTo>
                    <a:pt x="3884" y="4623"/>
                  </a:lnTo>
                  <a:lnTo>
                    <a:pt x="3870" y="4634"/>
                  </a:lnTo>
                  <a:lnTo>
                    <a:pt x="3857" y="4645"/>
                  </a:lnTo>
                  <a:lnTo>
                    <a:pt x="3844" y="4657"/>
                  </a:lnTo>
                  <a:lnTo>
                    <a:pt x="3831" y="4669"/>
                  </a:lnTo>
                  <a:lnTo>
                    <a:pt x="3819" y="4682"/>
                  </a:lnTo>
                  <a:lnTo>
                    <a:pt x="3807" y="4695"/>
                  </a:lnTo>
                  <a:lnTo>
                    <a:pt x="3796" y="4708"/>
                  </a:lnTo>
                  <a:lnTo>
                    <a:pt x="3785" y="4722"/>
                  </a:lnTo>
                  <a:lnTo>
                    <a:pt x="3775" y="4736"/>
                  </a:lnTo>
                  <a:lnTo>
                    <a:pt x="3766" y="4751"/>
                  </a:lnTo>
                  <a:lnTo>
                    <a:pt x="3756" y="4766"/>
                  </a:lnTo>
                  <a:lnTo>
                    <a:pt x="3748" y="4781"/>
                  </a:lnTo>
                  <a:lnTo>
                    <a:pt x="3740" y="4797"/>
                  </a:lnTo>
                  <a:lnTo>
                    <a:pt x="3733" y="4813"/>
                  </a:lnTo>
                  <a:lnTo>
                    <a:pt x="3726" y="4829"/>
                  </a:lnTo>
                  <a:lnTo>
                    <a:pt x="3720" y="4845"/>
                  </a:lnTo>
                  <a:lnTo>
                    <a:pt x="3715" y="4862"/>
                  </a:lnTo>
                  <a:lnTo>
                    <a:pt x="3710" y="4879"/>
                  </a:lnTo>
                  <a:lnTo>
                    <a:pt x="3706" y="4896"/>
                  </a:lnTo>
                  <a:lnTo>
                    <a:pt x="3702" y="4913"/>
                  </a:lnTo>
                  <a:lnTo>
                    <a:pt x="3699" y="4930"/>
                  </a:lnTo>
                  <a:lnTo>
                    <a:pt x="3697" y="4947"/>
                  </a:lnTo>
                  <a:lnTo>
                    <a:pt x="3695" y="4965"/>
                  </a:lnTo>
                  <a:lnTo>
                    <a:pt x="3694" y="4982"/>
                  </a:lnTo>
                  <a:lnTo>
                    <a:pt x="3694" y="5000"/>
                  </a:lnTo>
                  <a:lnTo>
                    <a:pt x="3694" y="5018"/>
                  </a:lnTo>
                  <a:lnTo>
                    <a:pt x="3695" y="5035"/>
                  </a:lnTo>
                  <a:lnTo>
                    <a:pt x="3697" y="5053"/>
                  </a:lnTo>
                  <a:lnTo>
                    <a:pt x="3699" y="5070"/>
                  </a:lnTo>
                  <a:lnTo>
                    <a:pt x="3702" y="5087"/>
                  </a:lnTo>
                  <a:lnTo>
                    <a:pt x="3706" y="5104"/>
                  </a:lnTo>
                  <a:lnTo>
                    <a:pt x="3710" y="5121"/>
                  </a:lnTo>
                  <a:lnTo>
                    <a:pt x="3715" y="5138"/>
                  </a:lnTo>
                  <a:lnTo>
                    <a:pt x="3720" y="5155"/>
                  </a:lnTo>
                  <a:lnTo>
                    <a:pt x="3726" y="5171"/>
                  </a:lnTo>
                  <a:lnTo>
                    <a:pt x="3733" y="5187"/>
                  </a:lnTo>
                  <a:lnTo>
                    <a:pt x="3740" y="5203"/>
                  </a:lnTo>
                  <a:lnTo>
                    <a:pt x="3748" y="5219"/>
                  </a:lnTo>
                  <a:lnTo>
                    <a:pt x="3756" y="5234"/>
                  </a:lnTo>
                  <a:lnTo>
                    <a:pt x="3766" y="5249"/>
                  </a:lnTo>
                  <a:lnTo>
                    <a:pt x="3775" y="5264"/>
                  </a:lnTo>
                  <a:lnTo>
                    <a:pt x="3785" y="5278"/>
                  </a:lnTo>
                  <a:lnTo>
                    <a:pt x="3796" y="5292"/>
                  </a:lnTo>
                  <a:lnTo>
                    <a:pt x="3807" y="5305"/>
                  </a:lnTo>
                  <a:lnTo>
                    <a:pt x="3819" y="5318"/>
                  </a:lnTo>
                  <a:lnTo>
                    <a:pt x="3831" y="5331"/>
                  </a:lnTo>
                  <a:lnTo>
                    <a:pt x="3844" y="5343"/>
                  </a:lnTo>
                  <a:lnTo>
                    <a:pt x="3857" y="5355"/>
                  </a:lnTo>
                  <a:lnTo>
                    <a:pt x="3870" y="5366"/>
                  </a:lnTo>
                  <a:lnTo>
                    <a:pt x="3884" y="5377"/>
                  </a:lnTo>
                  <a:lnTo>
                    <a:pt x="3898" y="5387"/>
                  </a:lnTo>
                  <a:lnTo>
                    <a:pt x="3913" y="5396"/>
                  </a:lnTo>
                  <a:lnTo>
                    <a:pt x="3928" y="5406"/>
                  </a:lnTo>
                  <a:lnTo>
                    <a:pt x="3943" y="5414"/>
                  </a:lnTo>
                  <a:lnTo>
                    <a:pt x="3959" y="5422"/>
                  </a:lnTo>
                  <a:lnTo>
                    <a:pt x="3975" y="5429"/>
                  </a:lnTo>
                  <a:lnTo>
                    <a:pt x="3991" y="5436"/>
                  </a:lnTo>
                  <a:lnTo>
                    <a:pt x="4007" y="5442"/>
                  </a:lnTo>
                  <a:lnTo>
                    <a:pt x="4024" y="5447"/>
                  </a:lnTo>
                  <a:lnTo>
                    <a:pt x="4041" y="5452"/>
                  </a:lnTo>
                  <a:lnTo>
                    <a:pt x="4058" y="5456"/>
                  </a:lnTo>
                  <a:lnTo>
                    <a:pt x="4075" y="5460"/>
                  </a:lnTo>
                  <a:lnTo>
                    <a:pt x="4092" y="5463"/>
                  </a:lnTo>
                  <a:lnTo>
                    <a:pt x="4109" y="5465"/>
                  </a:lnTo>
                  <a:lnTo>
                    <a:pt x="4127" y="5467"/>
                  </a:lnTo>
                  <a:lnTo>
                    <a:pt x="4144" y="5468"/>
                  </a:lnTo>
                  <a:lnTo>
                    <a:pt x="4167" y="5468"/>
                  </a:lnTo>
                  <a:lnTo>
                    <a:pt x="4199" y="5471"/>
                  </a:lnTo>
                  <a:lnTo>
                    <a:pt x="4230" y="5478"/>
                  </a:lnTo>
                  <a:lnTo>
                    <a:pt x="4261" y="5488"/>
                  </a:lnTo>
                  <a:lnTo>
                    <a:pt x="4290" y="5503"/>
                  </a:lnTo>
                  <a:lnTo>
                    <a:pt x="4316" y="5521"/>
                  </a:lnTo>
                  <a:lnTo>
                    <a:pt x="4340" y="5543"/>
                  </a:lnTo>
                  <a:lnTo>
                    <a:pt x="4362" y="5567"/>
                  </a:lnTo>
                  <a:lnTo>
                    <a:pt x="4379" y="5594"/>
                  </a:lnTo>
                  <a:lnTo>
                    <a:pt x="4393" y="5623"/>
                  </a:lnTo>
                  <a:lnTo>
                    <a:pt x="4404" y="5654"/>
                  </a:lnTo>
                  <a:lnTo>
                    <a:pt x="4410" y="5686"/>
                  </a:lnTo>
                  <a:lnTo>
                    <a:pt x="4412" y="5718"/>
                  </a:lnTo>
                  <a:lnTo>
                    <a:pt x="4412" y="5945"/>
                  </a:lnTo>
                  <a:lnTo>
                    <a:pt x="4416" y="5942"/>
                  </a:lnTo>
                  <a:lnTo>
                    <a:pt x="4420" y="5939"/>
                  </a:lnTo>
                  <a:lnTo>
                    <a:pt x="4444" y="5926"/>
                  </a:lnTo>
                  <a:lnTo>
                    <a:pt x="4448" y="5923"/>
                  </a:lnTo>
                  <a:lnTo>
                    <a:pt x="4472" y="5910"/>
                  </a:lnTo>
                  <a:lnTo>
                    <a:pt x="4477" y="5907"/>
                  </a:lnTo>
                  <a:lnTo>
                    <a:pt x="4501" y="5895"/>
                  </a:lnTo>
                  <a:lnTo>
                    <a:pt x="4506" y="5892"/>
                  </a:lnTo>
                  <a:lnTo>
                    <a:pt x="4531" y="5881"/>
                  </a:lnTo>
                  <a:lnTo>
                    <a:pt x="4536" y="5879"/>
                  </a:lnTo>
                  <a:lnTo>
                    <a:pt x="4561" y="5869"/>
                  </a:lnTo>
                  <a:lnTo>
                    <a:pt x="4566" y="5867"/>
                  </a:lnTo>
                  <a:lnTo>
                    <a:pt x="4591" y="5857"/>
                  </a:lnTo>
                  <a:lnTo>
                    <a:pt x="4596" y="5856"/>
                  </a:lnTo>
                  <a:lnTo>
                    <a:pt x="4622" y="5847"/>
                  </a:lnTo>
                  <a:lnTo>
                    <a:pt x="4627" y="5846"/>
                  </a:lnTo>
                  <a:lnTo>
                    <a:pt x="4653" y="5838"/>
                  </a:lnTo>
                  <a:lnTo>
                    <a:pt x="4658" y="5837"/>
                  </a:lnTo>
                  <a:lnTo>
                    <a:pt x="4684" y="5830"/>
                  </a:lnTo>
                  <a:lnTo>
                    <a:pt x="4690" y="5829"/>
                  </a:lnTo>
                  <a:lnTo>
                    <a:pt x="4716" y="5824"/>
                  </a:lnTo>
                  <a:lnTo>
                    <a:pt x="4721" y="5823"/>
                  </a:lnTo>
                  <a:lnTo>
                    <a:pt x="4748" y="5818"/>
                  </a:lnTo>
                  <a:lnTo>
                    <a:pt x="4753" y="5817"/>
                  </a:lnTo>
                  <a:lnTo>
                    <a:pt x="4780" y="5814"/>
                  </a:lnTo>
                  <a:lnTo>
                    <a:pt x="4785" y="5813"/>
                  </a:lnTo>
                  <a:lnTo>
                    <a:pt x="4812" y="5811"/>
                  </a:lnTo>
                  <a:lnTo>
                    <a:pt x="4818" y="5810"/>
                  </a:lnTo>
                  <a:lnTo>
                    <a:pt x="4845" y="5809"/>
                  </a:lnTo>
                  <a:lnTo>
                    <a:pt x="4850" y="5809"/>
                  </a:lnTo>
                  <a:lnTo>
                    <a:pt x="4877" y="5808"/>
                  </a:lnTo>
                  <a:lnTo>
                    <a:pt x="4883" y="5808"/>
                  </a:lnTo>
                  <a:lnTo>
                    <a:pt x="4910" y="5809"/>
                  </a:lnTo>
                  <a:lnTo>
                    <a:pt x="4915" y="5809"/>
                  </a:lnTo>
                  <a:lnTo>
                    <a:pt x="4942" y="5810"/>
                  </a:lnTo>
                  <a:lnTo>
                    <a:pt x="4948" y="5811"/>
                  </a:lnTo>
                  <a:lnTo>
                    <a:pt x="4975" y="5813"/>
                  </a:lnTo>
                  <a:lnTo>
                    <a:pt x="4980" y="5814"/>
                  </a:lnTo>
                  <a:lnTo>
                    <a:pt x="5007" y="5817"/>
                  </a:lnTo>
                  <a:lnTo>
                    <a:pt x="5012" y="5818"/>
                  </a:lnTo>
                  <a:lnTo>
                    <a:pt x="5039" y="5823"/>
                  </a:lnTo>
                  <a:lnTo>
                    <a:pt x="5044" y="5824"/>
                  </a:lnTo>
                  <a:lnTo>
                    <a:pt x="5070" y="5829"/>
                  </a:lnTo>
                  <a:lnTo>
                    <a:pt x="5076" y="5830"/>
                  </a:lnTo>
                  <a:lnTo>
                    <a:pt x="5102" y="5837"/>
                  </a:lnTo>
                  <a:lnTo>
                    <a:pt x="5107" y="5838"/>
                  </a:lnTo>
                  <a:lnTo>
                    <a:pt x="5133" y="5846"/>
                  </a:lnTo>
                  <a:lnTo>
                    <a:pt x="5138" y="5847"/>
                  </a:lnTo>
                  <a:lnTo>
                    <a:pt x="5164" y="5856"/>
                  </a:lnTo>
                  <a:lnTo>
                    <a:pt x="5169" y="5857"/>
                  </a:lnTo>
                  <a:lnTo>
                    <a:pt x="5194" y="5867"/>
                  </a:lnTo>
                  <a:lnTo>
                    <a:pt x="5199" y="5869"/>
                  </a:lnTo>
                  <a:lnTo>
                    <a:pt x="5224" y="5879"/>
                  </a:lnTo>
                  <a:lnTo>
                    <a:pt x="5229" y="5881"/>
                  </a:lnTo>
                  <a:lnTo>
                    <a:pt x="5254" y="5892"/>
                  </a:lnTo>
                  <a:lnTo>
                    <a:pt x="5259" y="5895"/>
                  </a:lnTo>
                  <a:lnTo>
                    <a:pt x="5283" y="5907"/>
                  </a:lnTo>
                  <a:lnTo>
                    <a:pt x="5288" y="5910"/>
                  </a:lnTo>
                  <a:lnTo>
                    <a:pt x="5312" y="5923"/>
                  </a:lnTo>
                  <a:lnTo>
                    <a:pt x="5316" y="5925"/>
                  </a:lnTo>
                  <a:lnTo>
                    <a:pt x="5339" y="5939"/>
                  </a:lnTo>
                  <a:lnTo>
                    <a:pt x="5344" y="5942"/>
                  </a:lnTo>
                  <a:lnTo>
                    <a:pt x="5367" y="5957"/>
                  </a:lnTo>
                  <a:lnTo>
                    <a:pt x="5371" y="5960"/>
                  </a:lnTo>
                  <a:lnTo>
                    <a:pt x="5393" y="5976"/>
                  </a:lnTo>
                  <a:lnTo>
                    <a:pt x="5398" y="5979"/>
                  </a:lnTo>
                  <a:lnTo>
                    <a:pt x="5419" y="5995"/>
                  </a:lnTo>
                  <a:lnTo>
                    <a:pt x="5424" y="5999"/>
                  </a:lnTo>
                  <a:lnTo>
                    <a:pt x="5444" y="6016"/>
                  </a:lnTo>
                  <a:lnTo>
                    <a:pt x="5449" y="6020"/>
                  </a:lnTo>
                  <a:lnTo>
                    <a:pt x="5469" y="6037"/>
                  </a:lnTo>
                  <a:lnTo>
                    <a:pt x="5473" y="6041"/>
                  </a:lnTo>
                  <a:lnTo>
                    <a:pt x="5492" y="6060"/>
                  </a:lnTo>
                  <a:lnTo>
                    <a:pt x="5496" y="6064"/>
                  </a:lnTo>
                  <a:lnTo>
                    <a:pt x="5515" y="6083"/>
                  </a:lnTo>
                  <a:lnTo>
                    <a:pt x="5519" y="6087"/>
                  </a:lnTo>
                  <a:lnTo>
                    <a:pt x="5536" y="6107"/>
                  </a:lnTo>
                  <a:lnTo>
                    <a:pt x="5540" y="6112"/>
                  </a:lnTo>
                  <a:lnTo>
                    <a:pt x="5557" y="6132"/>
                  </a:lnTo>
                  <a:lnTo>
                    <a:pt x="5561" y="6137"/>
                  </a:lnTo>
                  <a:lnTo>
                    <a:pt x="5577" y="6158"/>
                  </a:lnTo>
                  <a:lnTo>
                    <a:pt x="5580" y="6163"/>
                  </a:lnTo>
                  <a:lnTo>
                    <a:pt x="5596" y="6185"/>
                  </a:lnTo>
                  <a:lnTo>
                    <a:pt x="5599" y="6189"/>
                  </a:lnTo>
                  <a:lnTo>
                    <a:pt x="5614" y="6212"/>
                  </a:lnTo>
                  <a:lnTo>
                    <a:pt x="5617" y="6217"/>
                  </a:lnTo>
                  <a:lnTo>
                    <a:pt x="5631" y="6240"/>
                  </a:lnTo>
                  <a:lnTo>
                    <a:pt x="5633" y="6244"/>
                  </a:lnTo>
                  <a:lnTo>
                    <a:pt x="5646" y="6268"/>
                  </a:lnTo>
                  <a:lnTo>
                    <a:pt x="5649" y="6273"/>
                  </a:lnTo>
                  <a:lnTo>
                    <a:pt x="5661" y="6297"/>
                  </a:lnTo>
                  <a:lnTo>
                    <a:pt x="5664" y="6302"/>
                  </a:lnTo>
                  <a:lnTo>
                    <a:pt x="5675" y="6327"/>
                  </a:lnTo>
                  <a:lnTo>
                    <a:pt x="5677" y="6332"/>
                  </a:lnTo>
                  <a:lnTo>
                    <a:pt x="5687" y="6357"/>
                  </a:lnTo>
                  <a:lnTo>
                    <a:pt x="5689" y="6362"/>
                  </a:lnTo>
                  <a:lnTo>
                    <a:pt x="5699" y="6387"/>
                  </a:lnTo>
                  <a:lnTo>
                    <a:pt x="5700" y="6392"/>
                  </a:lnTo>
                  <a:lnTo>
                    <a:pt x="5709" y="6418"/>
                  </a:lnTo>
                  <a:lnTo>
                    <a:pt x="5710" y="6423"/>
                  </a:lnTo>
                  <a:lnTo>
                    <a:pt x="5718" y="6449"/>
                  </a:lnTo>
                  <a:lnTo>
                    <a:pt x="5719" y="6454"/>
                  </a:lnTo>
                  <a:lnTo>
                    <a:pt x="5726" y="6480"/>
                  </a:lnTo>
                  <a:lnTo>
                    <a:pt x="5727" y="6486"/>
                  </a:lnTo>
                  <a:lnTo>
                    <a:pt x="5732" y="6512"/>
                  </a:lnTo>
                  <a:lnTo>
                    <a:pt x="5733" y="6517"/>
                  </a:lnTo>
                  <a:lnTo>
                    <a:pt x="5738" y="6544"/>
                  </a:lnTo>
                  <a:lnTo>
                    <a:pt x="5739" y="6549"/>
                  </a:lnTo>
                  <a:lnTo>
                    <a:pt x="5742" y="6576"/>
                  </a:lnTo>
                  <a:lnTo>
                    <a:pt x="5743" y="6581"/>
                  </a:lnTo>
                  <a:lnTo>
                    <a:pt x="5745" y="6608"/>
                  </a:lnTo>
                  <a:lnTo>
                    <a:pt x="5746" y="6614"/>
                  </a:lnTo>
                  <a:lnTo>
                    <a:pt x="5747" y="6641"/>
                  </a:lnTo>
                  <a:lnTo>
                    <a:pt x="5747" y="6646"/>
                  </a:lnTo>
                  <a:lnTo>
                    <a:pt x="5748" y="6673"/>
                  </a:lnTo>
                  <a:lnTo>
                    <a:pt x="5748" y="6676"/>
                  </a:lnTo>
                  <a:lnTo>
                    <a:pt x="5748" y="7723"/>
                  </a:lnTo>
                  <a:lnTo>
                    <a:pt x="6885" y="7723"/>
                  </a:lnTo>
                  <a:lnTo>
                    <a:pt x="6885" y="5479"/>
                  </a:lnTo>
                  <a:lnTo>
                    <a:pt x="6886" y="5459"/>
                  </a:lnTo>
                  <a:lnTo>
                    <a:pt x="6890" y="5440"/>
                  </a:lnTo>
                  <a:lnTo>
                    <a:pt x="6896" y="5422"/>
                  </a:lnTo>
                  <a:lnTo>
                    <a:pt x="6905" y="5404"/>
                  </a:lnTo>
                  <a:lnTo>
                    <a:pt x="6916" y="5388"/>
                  </a:lnTo>
                  <a:lnTo>
                    <a:pt x="6929" y="5373"/>
                  </a:lnTo>
                  <a:lnTo>
                    <a:pt x="6944" y="5360"/>
                  </a:lnTo>
                  <a:lnTo>
                    <a:pt x="6960" y="5349"/>
                  </a:lnTo>
                  <a:lnTo>
                    <a:pt x="6978" y="5340"/>
                  </a:lnTo>
                  <a:lnTo>
                    <a:pt x="6996" y="5334"/>
                  </a:lnTo>
                  <a:lnTo>
                    <a:pt x="7015" y="5330"/>
                  </a:lnTo>
                  <a:lnTo>
                    <a:pt x="7035" y="5329"/>
                  </a:lnTo>
                  <a:lnTo>
                    <a:pt x="8231" y="5329"/>
                  </a:lnTo>
                  <a:lnTo>
                    <a:pt x="8253" y="5329"/>
                  </a:lnTo>
                  <a:lnTo>
                    <a:pt x="8275" y="5327"/>
                  </a:lnTo>
                  <a:lnTo>
                    <a:pt x="8296" y="5325"/>
                  </a:lnTo>
                  <a:lnTo>
                    <a:pt x="8317" y="5323"/>
                  </a:lnTo>
                  <a:lnTo>
                    <a:pt x="8338" y="5319"/>
                  </a:lnTo>
                  <a:lnTo>
                    <a:pt x="8359" y="5315"/>
                  </a:lnTo>
                  <a:lnTo>
                    <a:pt x="8379" y="5310"/>
                  </a:lnTo>
                  <a:lnTo>
                    <a:pt x="8400" y="5304"/>
                  </a:lnTo>
                  <a:lnTo>
                    <a:pt x="8420" y="5297"/>
                  </a:lnTo>
                  <a:lnTo>
                    <a:pt x="8440" y="5290"/>
                  </a:lnTo>
                  <a:lnTo>
                    <a:pt x="8459" y="5282"/>
                  </a:lnTo>
                  <a:lnTo>
                    <a:pt x="8478" y="5273"/>
                  </a:lnTo>
                  <a:lnTo>
                    <a:pt x="8497" y="5263"/>
                  </a:lnTo>
                  <a:lnTo>
                    <a:pt x="8516" y="5253"/>
                  </a:lnTo>
                  <a:lnTo>
                    <a:pt x="8534" y="5242"/>
                  </a:lnTo>
                  <a:lnTo>
                    <a:pt x="8552" y="5230"/>
                  </a:lnTo>
                  <a:lnTo>
                    <a:pt x="8569" y="5218"/>
                  </a:lnTo>
                  <a:lnTo>
                    <a:pt x="8586" y="5205"/>
                  </a:lnTo>
                  <a:lnTo>
                    <a:pt x="8603" y="5192"/>
                  </a:lnTo>
                  <a:lnTo>
                    <a:pt x="8618" y="5177"/>
                  </a:lnTo>
                  <a:lnTo>
                    <a:pt x="8634" y="5163"/>
                  </a:lnTo>
                  <a:lnTo>
                    <a:pt x="8648" y="5147"/>
                  </a:lnTo>
                  <a:lnTo>
                    <a:pt x="8663" y="5132"/>
                  </a:lnTo>
                  <a:lnTo>
                    <a:pt x="8676" y="5115"/>
                  </a:lnTo>
                  <a:lnTo>
                    <a:pt x="8689" y="5098"/>
                  </a:lnTo>
                  <a:lnTo>
                    <a:pt x="8701" y="5081"/>
                  </a:lnTo>
                  <a:lnTo>
                    <a:pt x="8713" y="5063"/>
                  </a:lnTo>
                  <a:lnTo>
                    <a:pt x="8724" y="5045"/>
                  </a:lnTo>
                  <a:lnTo>
                    <a:pt x="8734" y="5026"/>
                  </a:lnTo>
                  <a:lnTo>
                    <a:pt x="8744" y="5007"/>
                  </a:lnTo>
                  <a:lnTo>
                    <a:pt x="8753" y="4988"/>
                  </a:lnTo>
                  <a:lnTo>
                    <a:pt x="8761" y="4969"/>
                  </a:lnTo>
                  <a:lnTo>
                    <a:pt x="8768" y="4949"/>
                  </a:lnTo>
                  <a:lnTo>
                    <a:pt x="8775" y="4929"/>
                  </a:lnTo>
                  <a:lnTo>
                    <a:pt x="8781" y="4908"/>
                  </a:lnTo>
                  <a:lnTo>
                    <a:pt x="8786" y="4888"/>
                  </a:lnTo>
                  <a:lnTo>
                    <a:pt x="8790" y="4867"/>
                  </a:lnTo>
                  <a:lnTo>
                    <a:pt x="8794" y="4846"/>
                  </a:lnTo>
                  <a:lnTo>
                    <a:pt x="8796" y="4825"/>
                  </a:lnTo>
                  <a:lnTo>
                    <a:pt x="8798" y="4804"/>
                  </a:lnTo>
                  <a:lnTo>
                    <a:pt x="8800" y="4782"/>
                  </a:lnTo>
                  <a:lnTo>
                    <a:pt x="8800" y="4761"/>
                  </a:lnTo>
                  <a:lnTo>
                    <a:pt x="8800" y="4740"/>
                  </a:lnTo>
                  <a:lnTo>
                    <a:pt x="8798" y="4718"/>
                  </a:lnTo>
                  <a:lnTo>
                    <a:pt x="8796" y="4697"/>
                  </a:lnTo>
                  <a:lnTo>
                    <a:pt x="8794" y="4676"/>
                  </a:lnTo>
                  <a:lnTo>
                    <a:pt x="8790" y="4655"/>
                  </a:lnTo>
                  <a:lnTo>
                    <a:pt x="8786" y="4634"/>
                  </a:lnTo>
                  <a:lnTo>
                    <a:pt x="8781" y="4614"/>
                  </a:lnTo>
                  <a:lnTo>
                    <a:pt x="8775" y="4593"/>
                  </a:lnTo>
                  <a:lnTo>
                    <a:pt x="8768" y="4573"/>
                  </a:lnTo>
                  <a:lnTo>
                    <a:pt x="8761" y="4553"/>
                  </a:lnTo>
                  <a:lnTo>
                    <a:pt x="8753" y="4534"/>
                  </a:lnTo>
                  <a:lnTo>
                    <a:pt x="8744" y="4515"/>
                  </a:lnTo>
                  <a:lnTo>
                    <a:pt x="8734" y="4496"/>
                  </a:lnTo>
                  <a:lnTo>
                    <a:pt x="8724" y="4477"/>
                  </a:lnTo>
                  <a:lnTo>
                    <a:pt x="8713" y="4458"/>
                  </a:lnTo>
                  <a:lnTo>
                    <a:pt x="8701" y="4440"/>
                  </a:lnTo>
                  <a:lnTo>
                    <a:pt x="8689" y="4423"/>
                  </a:lnTo>
                  <a:lnTo>
                    <a:pt x="8676" y="4406"/>
                  </a:lnTo>
                  <a:lnTo>
                    <a:pt x="8663" y="4390"/>
                  </a:lnTo>
                  <a:lnTo>
                    <a:pt x="8648" y="4374"/>
                  </a:lnTo>
                  <a:lnTo>
                    <a:pt x="8634" y="4359"/>
                  </a:lnTo>
                  <a:lnTo>
                    <a:pt x="8619" y="4344"/>
                  </a:lnTo>
                  <a:lnTo>
                    <a:pt x="8603" y="4330"/>
                  </a:lnTo>
                  <a:lnTo>
                    <a:pt x="8586" y="4317"/>
                  </a:lnTo>
                  <a:lnTo>
                    <a:pt x="8570" y="4304"/>
                  </a:lnTo>
                  <a:lnTo>
                    <a:pt x="8552" y="4292"/>
                  </a:lnTo>
                  <a:lnTo>
                    <a:pt x="8534" y="4280"/>
                  </a:lnTo>
                  <a:lnTo>
                    <a:pt x="8516" y="4269"/>
                  </a:lnTo>
                  <a:lnTo>
                    <a:pt x="8497" y="4259"/>
                  </a:lnTo>
                  <a:lnTo>
                    <a:pt x="8478" y="4249"/>
                  </a:lnTo>
                  <a:lnTo>
                    <a:pt x="8459" y="4240"/>
                  </a:lnTo>
                  <a:lnTo>
                    <a:pt x="8439" y="4232"/>
                  </a:lnTo>
                  <a:lnTo>
                    <a:pt x="8419" y="4224"/>
                  </a:lnTo>
                  <a:lnTo>
                    <a:pt x="8399" y="4218"/>
                  </a:lnTo>
                  <a:lnTo>
                    <a:pt x="8379" y="4212"/>
                  </a:lnTo>
                  <a:lnTo>
                    <a:pt x="8358" y="4207"/>
                  </a:lnTo>
                  <a:lnTo>
                    <a:pt x="8337" y="4202"/>
                  </a:lnTo>
                  <a:lnTo>
                    <a:pt x="8316" y="4198"/>
                  </a:lnTo>
                  <a:lnTo>
                    <a:pt x="8295" y="4196"/>
                  </a:lnTo>
                  <a:lnTo>
                    <a:pt x="8274" y="4194"/>
                  </a:lnTo>
                  <a:lnTo>
                    <a:pt x="8253" y="4192"/>
                  </a:lnTo>
                  <a:lnTo>
                    <a:pt x="8231" y="4192"/>
                  </a:lnTo>
                  <a:lnTo>
                    <a:pt x="7035" y="4192"/>
                  </a:lnTo>
                  <a:lnTo>
                    <a:pt x="7015" y="4191"/>
                  </a:lnTo>
                  <a:lnTo>
                    <a:pt x="6996" y="4187"/>
                  </a:lnTo>
                  <a:lnTo>
                    <a:pt x="6978" y="4181"/>
                  </a:lnTo>
                  <a:lnTo>
                    <a:pt x="6960" y="4172"/>
                  </a:lnTo>
                  <a:lnTo>
                    <a:pt x="6944" y="4161"/>
                  </a:lnTo>
                  <a:lnTo>
                    <a:pt x="6929" y="4148"/>
                  </a:lnTo>
                  <a:lnTo>
                    <a:pt x="6916" y="4133"/>
                  </a:lnTo>
                  <a:lnTo>
                    <a:pt x="6905" y="4117"/>
                  </a:lnTo>
                  <a:lnTo>
                    <a:pt x="6896" y="4099"/>
                  </a:lnTo>
                  <a:lnTo>
                    <a:pt x="6890" y="4081"/>
                  </a:lnTo>
                  <a:lnTo>
                    <a:pt x="6886" y="4062"/>
                  </a:lnTo>
                  <a:lnTo>
                    <a:pt x="6885" y="4042"/>
                  </a:lnTo>
                  <a:lnTo>
                    <a:pt x="6885" y="2846"/>
                  </a:lnTo>
                  <a:lnTo>
                    <a:pt x="6885" y="2824"/>
                  </a:lnTo>
                  <a:lnTo>
                    <a:pt x="6883" y="2802"/>
                  </a:lnTo>
                  <a:lnTo>
                    <a:pt x="6881" y="2781"/>
                  </a:lnTo>
                  <a:lnTo>
                    <a:pt x="6879" y="2760"/>
                  </a:lnTo>
                  <a:lnTo>
                    <a:pt x="6875" y="2739"/>
                  </a:lnTo>
                  <a:lnTo>
                    <a:pt x="6871" y="2719"/>
                  </a:lnTo>
                  <a:lnTo>
                    <a:pt x="6866" y="2698"/>
                  </a:lnTo>
                  <a:lnTo>
                    <a:pt x="6860" y="2678"/>
                  </a:lnTo>
                  <a:lnTo>
                    <a:pt x="6853" y="2658"/>
                  </a:lnTo>
                  <a:lnTo>
                    <a:pt x="6846" y="2638"/>
                  </a:lnTo>
                  <a:lnTo>
                    <a:pt x="6838" y="2618"/>
                  </a:lnTo>
                  <a:lnTo>
                    <a:pt x="6829" y="2599"/>
                  </a:lnTo>
                  <a:lnTo>
                    <a:pt x="6819" y="2580"/>
                  </a:lnTo>
                  <a:lnTo>
                    <a:pt x="6809" y="2561"/>
                  </a:lnTo>
                  <a:lnTo>
                    <a:pt x="6798" y="2543"/>
                  </a:lnTo>
                  <a:lnTo>
                    <a:pt x="6787" y="2525"/>
                  </a:lnTo>
                  <a:lnTo>
                    <a:pt x="6774" y="2508"/>
                  </a:lnTo>
                  <a:lnTo>
                    <a:pt x="6761" y="2491"/>
                  </a:lnTo>
                  <a:lnTo>
                    <a:pt x="6748" y="2475"/>
                  </a:lnTo>
                  <a:lnTo>
                    <a:pt x="6734" y="2459"/>
                  </a:lnTo>
                  <a:lnTo>
                    <a:pt x="6719" y="2444"/>
                  </a:lnTo>
                  <a:lnTo>
                    <a:pt x="6703" y="2429"/>
                  </a:lnTo>
                  <a:lnTo>
                    <a:pt x="6688" y="2415"/>
                  </a:lnTo>
                  <a:lnTo>
                    <a:pt x="6671" y="2401"/>
                  </a:lnTo>
                  <a:lnTo>
                    <a:pt x="6654" y="2388"/>
                  </a:lnTo>
                  <a:lnTo>
                    <a:pt x="6637" y="2376"/>
                  </a:lnTo>
                  <a:lnTo>
                    <a:pt x="6619" y="2364"/>
                  </a:lnTo>
                  <a:lnTo>
                    <a:pt x="6601" y="2353"/>
                  </a:lnTo>
                  <a:lnTo>
                    <a:pt x="6582" y="2343"/>
                  </a:lnTo>
                  <a:lnTo>
                    <a:pt x="6563" y="2333"/>
                  </a:lnTo>
                  <a:lnTo>
                    <a:pt x="6544" y="2324"/>
                  </a:lnTo>
                  <a:lnTo>
                    <a:pt x="6525" y="2316"/>
                  </a:lnTo>
                  <a:lnTo>
                    <a:pt x="6505" y="2309"/>
                  </a:lnTo>
                  <a:lnTo>
                    <a:pt x="6485" y="2302"/>
                  </a:lnTo>
                  <a:lnTo>
                    <a:pt x="6464" y="2296"/>
                  </a:lnTo>
                  <a:lnTo>
                    <a:pt x="6444" y="2291"/>
                  </a:lnTo>
                  <a:lnTo>
                    <a:pt x="6423" y="2287"/>
                  </a:lnTo>
                  <a:lnTo>
                    <a:pt x="6402" y="2283"/>
                  </a:lnTo>
                  <a:lnTo>
                    <a:pt x="6381" y="2281"/>
                  </a:lnTo>
                  <a:lnTo>
                    <a:pt x="6360" y="2279"/>
                  </a:lnTo>
                  <a:lnTo>
                    <a:pt x="6338" y="2277"/>
                  </a:lnTo>
                  <a:lnTo>
                    <a:pt x="6317" y="2277"/>
                  </a:lnTo>
                  <a:lnTo>
                    <a:pt x="6296" y="2277"/>
                  </a:lnTo>
                  <a:lnTo>
                    <a:pt x="6274" y="2279"/>
                  </a:lnTo>
                  <a:lnTo>
                    <a:pt x="6253" y="2281"/>
                  </a:lnTo>
                  <a:lnTo>
                    <a:pt x="6232" y="2283"/>
                  </a:lnTo>
                  <a:lnTo>
                    <a:pt x="6211" y="2287"/>
                  </a:lnTo>
                  <a:lnTo>
                    <a:pt x="6190" y="2291"/>
                  </a:lnTo>
                  <a:lnTo>
                    <a:pt x="6170" y="2296"/>
                  </a:lnTo>
                  <a:lnTo>
                    <a:pt x="6149" y="2302"/>
                  </a:lnTo>
                  <a:lnTo>
                    <a:pt x="6129" y="2309"/>
                  </a:lnTo>
                  <a:lnTo>
                    <a:pt x="6109" y="2316"/>
                  </a:lnTo>
                  <a:lnTo>
                    <a:pt x="6090" y="2324"/>
                  </a:lnTo>
                  <a:lnTo>
                    <a:pt x="6071" y="2333"/>
                  </a:lnTo>
                  <a:lnTo>
                    <a:pt x="6052" y="2343"/>
                  </a:lnTo>
                  <a:lnTo>
                    <a:pt x="6033" y="2353"/>
                  </a:lnTo>
                  <a:lnTo>
                    <a:pt x="6015" y="2364"/>
                  </a:lnTo>
                  <a:lnTo>
                    <a:pt x="5997" y="2376"/>
                  </a:lnTo>
                  <a:lnTo>
                    <a:pt x="5979" y="2388"/>
                  </a:lnTo>
                  <a:lnTo>
                    <a:pt x="5962" y="2401"/>
                  </a:lnTo>
                  <a:lnTo>
                    <a:pt x="5946" y="2415"/>
                  </a:lnTo>
                  <a:lnTo>
                    <a:pt x="5930" y="2429"/>
                  </a:lnTo>
                  <a:lnTo>
                    <a:pt x="5915" y="2444"/>
                  </a:lnTo>
                  <a:lnTo>
                    <a:pt x="5900" y="2459"/>
                  </a:lnTo>
                  <a:lnTo>
                    <a:pt x="5886" y="2475"/>
                  </a:lnTo>
                  <a:lnTo>
                    <a:pt x="5873" y="2491"/>
                  </a:lnTo>
                  <a:lnTo>
                    <a:pt x="5860" y="2508"/>
                  </a:lnTo>
                  <a:lnTo>
                    <a:pt x="5848" y="2525"/>
                  </a:lnTo>
                  <a:lnTo>
                    <a:pt x="5836" y="2543"/>
                  </a:lnTo>
                  <a:lnTo>
                    <a:pt x="5825" y="2561"/>
                  </a:lnTo>
                  <a:lnTo>
                    <a:pt x="5815" y="2580"/>
                  </a:lnTo>
                  <a:lnTo>
                    <a:pt x="5805" y="2599"/>
                  </a:lnTo>
                  <a:lnTo>
                    <a:pt x="5796" y="2619"/>
                  </a:lnTo>
                  <a:lnTo>
                    <a:pt x="5788" y="2638"/>
                  </a:lnTo>
                  <a:lnTo>
                    <a:pt x="5780" y="2658"/>
                  </a:lnTo>
                  <a:lnTo>
                    <a:pt x="5774" y="2678"/>
                  </a:lnTo>
                  <a:lnTo>
                    <a:pt x="5768" y="2699"/>
                  </a:lnTo>
                  <a:lnTo>
                    <a:pt x="5762" y="2719"/>
                  </a:lnTo>
                  <a:lnTo>
                    <a:pt x="5758" y="2740"/>
                  </a:lnTo>
                  <a:lnTo>
                    <a:pt x="5754" y="2761"/>
                  </a:lnTo>
                  <a:lnTo>
                    <a:pt x="5752" y="2782"/>
                  </a:lnTo>
                  <a:lnTo>
                    <a:pt x="5750" y="2803"/>
                  </a:lnTo>
                  <a:lnTo>
                    <a:pt x="5748" y="2824"/>
                  </a:lnTo>
                  <a:lnTo>
                    <a:pt x="5748" y="2846"/>
                  </a:lnTo>
                  <a:lnTo>
                    <a:pt x="5748" y="4042"/>
                  </a:lnTo>
                  <a:lnTo>
                    <a:pt x="5747" y="4062"/>
                  </a:lnTo>
                  <a:lnTo>
                    <a:pt x="5743" y="4081"/>
                  </a:lnTo>
                  <a:lnTo>
                    <a:pt x="5737" y="4099"/>
                  </a:lnTo>
                  <a:lnTo>
                    <a:pt x="5728" y="4117"/>
                  </a:lnTo>
                  <a:lnTo>
                    <a:pt x="5717" y="4133"/>
                  </a:lnTo>
                  <a:lnTo>
                    <a:pt x="5704" y="4148"/>
                  </a:lnTo>
                  <a:lnTo>
                    <a:pt x="5689" y="4161"/>
                  </a:lnTo>
                  <a:lnTo>
                    <a:pt x="5673" y="4172"/>
                  </a:lnTo>
                  <a:lnTo>
                    <a:pt x="5655" y="4181"/>
                  </a:lnTo>
                  <a:lnTo>
                    <a:pt x="5637" y="4187"/>
                  </a:lnTo>
                  <a:lnTo>
                    <a:pt x="5618" y="4191"/>
                  </a:lnTo>
                  <a:lnTo>
                    <a:pt x="5598" y="4192"/>
                  </a:lnTo>
                  <a:lnTo>
                    <a:pt x="5578" y="4191"/>
                  </a:lnTo>
                  <a:lnTo>
                    <a:pt x="5559" y="4187"/>
                  </a:lnTo>
                  <a:lnTo>
                    <a:pt x="5541" y="4181"/>
                  </a:lnTo>
                  <a:lnTo>
                    <a:pt x="5523" y="4172"/>
                  </a:lnTo>
                  <a:lnTo>
                    <a:pt x="5507" y="4161"/>
                  </a:lnTo>
                  <a:lnTo>
                    <a:pt x="5492" y="4148"/>
                  </a:lnTo>
                  <a:lnTo>
                    <a:pt x="5479" y="4133"/>
                  </a:lnTo>
                  <a:lnTo>
                    <a:pt x="5468" y="4117"/>
                  </a:lnTo>
                  <a:lnTo>
                    <a:pt x="5459" y="4099"/>
                  </a:lnTo>
                  <a:lnTo>
                    <a:pt x="5453" y="4081"/>
                  </a:lnTo>
                  <a:lnTo>
                    <a:pt x="5449" y="4062"/>
                  </a:lnTo>
                  <a:lnTo>
                    <a:pt x="5448" y="4042"/>
                  </a:lnTo>
                  <a:lnTo>
                    <a:pt x="5448" y="2845"/>
                  </a:lnTo>
                  <a:lnTo>
                    <a:pt x="5448" y="2842"/>
                  </a:lnTo>
                  <a:lnTo>
                    <a:pt x="5449" y="2815"/>
                  </a:lnTo>
                  <a:lnTo>
                    <a:pt x="5449" y="2809"/>
                  </a:lnTo>
                  <a:lnTo>
                    <a:pt x="5450" y="2783"/>
                  </a:lnTo>
                  <a:lnTo>
                    <a:pt x="5451" y="2777"/>
                  </a:lnTo>
                  <a:lnTo>
                    <a:pt x="5453" y="2750"/>
                  </a:lnTo>
                  <a:lnTo>
                    <a:pt x="5454" y="2744"/>
                  </a:lnTo>
                  <a:lnTo>
                    <a:pt x="5458" y="2718"/>
                  </a:lnTo>
                  <a:lnTo>
                    <a:pt x="5458" y="2712"/>
                  </a:lnTo>
                  <a:lnTo>
                    <a:pt x="5463" y="2686"/>
                  </a:lnTo>
                  <a:lnTo>
                    <a:pt x="5464" y="2680"/>
                  </a:lnTo>
                  <a:lnTo>
                    <a:pt x="5470" y="2654"/>
                  </a:lnTo>
                  <a:lnTo>
                    <a:pt x="5471" y="2649"/>
                  </a:lnTo>
                  <a:lnTo>
                    <a:pt x="5477" y="2623"/>
                  </a:lnTo>
                  <a:lnTo>
                    <a:pt x="5479" y="2617"/>
                  </a:lnTo>
                  <a:lnTo>
                    <a:pt x="5486" y="2592"/>
                  </a:lnTo>
                  <a:lnTo>
                    <a:pt x="5488" y="2586"/>
                  </a:lnTo>
                  <a:lnTo>
                    <a:pt x="5496" y="2561"/>
                  </a:lnTo>
                  <a:lnTo>
                    <a:pt x="5498" y="2556"/>
                  </a:lnTo>
                  <a:lnTo>
                    <a:pt x="5508" y="2531"/>
                  </a:lnTo>
                  <a:lnTo>
                    <a:pt x="5510" y="2526"/>
                  </a:lnTo>
                  <a:lnTo>
                    <a:pt x="5520" y="2501"/>
                  </a:lnTo>
                  <a:lnTo>
                    <a:pt x="5522" y="2496"/>
                  </a:lnTo>
                  <a:lnTo>
                    <a:pt x="5533" y="2471"/>
                  </a:lnTo>
                  <a:lnTo>
                    <a:pt x="5536" y="2466"/>
                  </a:lnTo>
                  <a:lnTo>
                    <a:pt x="5548" y="2442"/>
                  </a:lnTo>
                  <a:lnTo>
                    <a:pt x="5550" y="2438"/>
                  </a:lnTo>
                  <a:lnTo>
                    <a:pt x="5564" y="2414"/>
                  </a:lnTo>
                  <a:lnTo>
                    <a:pt x="5567" y="2409"/>
                  </a:lnTo>
                  <a:lnTo>
                    <a:pt x="5580" y="2385"/>
                  </a:lnTo>
                  <a:lnTo>
                    <a:pt x="5583" y="2381"/>
                  </a:lnTo>
                  <a:lnTo>
                    <a:pt x="5598" y="2358"/>
                  </a:lnTo>
                  <a:lnTo>
                    <a:pt x="5601" y="2354"/>
                  </a:lnTo>
                  <a:lnTo>
                    <a:pt x="5617" y="2332"/>
                  </a:lnTo>
                  <a:lnTo>
                    <a:pt x="5620" y="2327"/>
                  </a:lnTo>
                  <a:lnTo>
                    <a:pt x="5636" y="2306"/>
                  </a:lnTo>
                  <a:lnTo>
                    <a:pt x="5640" y="2302"/>
                  </a:lnTo>
                  <a:lnTo>
                    <a:pt x="5657" y="2281"/>
                  </a:lnTo>
                  <a:lnTo>
                    <a:pt x="5661" y="2277"/>
                  </a:lnTo>
                  <a:lnTo>
                    <a:pt x="5678" y="2257"/>
                  </a:lnTo>
                  <a:lnTo>
                    <a:pt x="5682" y="2253"/>
                  </a:lnTo>
                  <a:lnTo>
                    <a:pt x="5701" y="2234"/>
                  </a:lnTo>
                  <a:lnTo>
                    <a:pt x="5705" y="2230"/>
                  </a:lnTo>
                  <a:lnTo>
                    <a:pt x="5724" y="2211"/>
                  </a:lnTo>
                  <a:lnTo>
                    <a:pt x="5728" y="2207"/>
                  </a:lnTo>
                  <a:lnTo>
                    <a:pt x="5748" y="2189"/>
                  </a:lnTo>
                  <a:lnTo>
                    <a:pt x="5752" y="2186"/>
                  </a:lnTo>
                  <a:lnTo>
                    <a:pt x="5773" y="2169"/>
                  </a:lnTo>
                  <a:lnTo>
                    <a:pt x="5777" y="2165"/>
                  </a:lnTo>
                  <a:lnTo>
                    <a:pt x="5799" y="2149"/>
                  </a:lnTo>
                  <a:lnTo>
                    <a:pt x="5803" y="2145"/>
                  </a:lnTo>
                  <a:lnTo>
                    <a:pt x="5825" y="2130"/>
                  </a:lnTo>
                  <a:lnTo>
                    <a:pt x="5830" y="2127"/>
                  </a:lnTo>
                  <a:lnTo>
                    <a:pt x="5852" y="2112"/>
                  </a:lnTo>
                  <a:lnTo>
                    <a:pt x="5857" y="2109"/>
                  </a:lnTo>
                  <a:lnTo>
                    <a:pt x="5880" y="2095"/>
                  </a:lnTo>
                  <a:lnTo>
                    <a:pt x="5885" y="2092"/>
                  </a:lnTo>
                  <a:lnTo>
                    <a:pt x="5909" y="2079"/>
                  </a:lnTo>
                  <a:lnTo>
                    <a:pt x="5914" y="2076"/>
                  </a:lnTo>
                  <a:lnTo>
                    <a:pt x="5938" y="2064"/>
                  </a:lnTo>
                  <a:lnTo>
                    <a:pt x="5943" y="2061"/>
                  </a:lnTo>
                  <a:lnTo>
                    <a:pt x="5968" y="2050"/>
                  </a:lnTo>
                  <a:lnTo>
                    <a:pt x="5973" y="2048"/>
                  </a:lnTo>
                  <a:lnTo>
                    <a:pt x="5998" y="2038"/>
                  </a:lnTo>
                  <a:lnTo>
                    <a:pt x="6003" y="2036"/>
                  </a:lnTo>
                  <a:lnTo>
                    <a:pt x="6028" y="2026"/>
                  </a:lnTo>
                  <a:lnTo>
                    <a:pt x="6033" y="2025"/>
                  </a:lnTo>
                  <a:lnTo>
                    <a:pt x="6059" y="2016"/>
                  </a:lnTo>
                  <a:lnTo>
                    <a:pt x="6064" y="2015"/>
                  </a:lnTo>
                  <a:lnTo>
                    <a:pt x="6090" y="2007"/>
                  </a:lnTo>
                  <a:lnTo>
                    <a:pt x="6095" y="2006"/>
                  </a:lnTo>
                  <a:lnTo>
                    <a:pt x="6121" y="1999"/>
                  </a:lnTo>
                  <a:lnTo>
                    <a:pt x="6127" y="1998"/>
                  </a:lnTo>
                  <a:lnTo>
                    <a:pt x="6153" y="1993"/>
                  </a:lnTo>
                  <a:lnTo>
                    <a:pt x="6158" y="1992"/>
                  </a:lnTo>
                  <a:lnTo>
                    <a:pt x="6185" y="1987"/>
                  </a:lnTo>
                  <a:lnTo>
                    <a:pt x="6190" y="1986"/>
                  </a:lnTo>
                  <a:lnTo>
                    <a:pt x="6217" y="1983"/>
                  </a:lnTo>
                  <a:lnTo>
                    <a:pt x="6222" y="1982"/>
                  </a:lnTo>
                  <a:lnTo>
                    <a:pt x="6249" y="1980"/>
                  </a:lnTo>
                  <a:lnTo>
                    <a:pt x="6255" y="1979"/>
                  </a:lnTo>
                  <a:lnTo>
                    <a:pt x="6282" y="1978"/>
                  </a:lnTo>
                  <a:lnTo>
                    <a:pt x="6287" y="1978"/>
                  </a:lnTo>
                  <a:lnTo>
                    <a:pt x="6314" y="1977"/>
                  </a:lnTo>
                  <a:lnTo>
                    <a:pt x="6320" y="1977"/>
                  </a:lnTo>
                  <a:lnTo>
                    <a:pt x="6347" y="1978"/>
                  </a:lnTo>
                  <a:lnTo>
                    <a:pt x="6352" y="1978"/>
                  </a:lnTo>
                  <a:lnTo>
                    <a:pt x="6379" y="1979"/>
                  </a:lnTo>
                  <a:lnTo>
                    <a:pt x="6385" y="1980"/>
                  </a:lnTo>
                  <a:lnTo>
                    <a:pt x="6412" y="1982"/>
                  </a:lnTo>
                  <a:lnTo>
                    <a:pt x="6417" y="1983"/>
                  </a:lnTo>
                  <a:lnTo>
                    <a:pt x="6444" y="1986"/>
                  </a:lnTo>
                  <a:lnTo>
                    <a:pt x="6449" y="1987"/>
                  </a:lnTo>
                  <a:lnTo>
                    <a:pt x="6476" y="1992"/>
                  </a:lnTo>
                  <a:lnTo>
                    <a:pt x="6481" y="1993"/>
                  </a:lnTo>
                  <a:lnTo>
                    <a:pt x="6507" y="1998"/>
                  </a:lnTo>
                  <a:lnTo>
                    <a:pt x="6513" y="1999"/>
                  </a:lnTo>
                  <a:lnTo>
                    <a:pt x="6539" y="2006"/>
                  </a:lnTo>
                  <a:lnTo>
                    <a:pt x="6544" y="2007"/>
                  </a:lnTo>
                  <a:lnTo>
                    <a:pt x="6570" y="2015"/>
                  </a:lnTo>
                  <a:lnTo>
                    <a:pt x="6575" y="2016"/>
                  </a:lnTo>
                  <a:lnTo>
                    <a:pt x="6601" y="2025"/>
                  </a:lnTo>
                  <a:lnTo>
                    <a:pt x="6606" y="2026"/>
                  </a:lnTo>
                  <a:lnTo>
                    <a:pt x="6631" y="2036"/>
                  </a:lnTo>
                  <a:lnTo>
                    <a:pt x="6636" y="2038"/>
                  </a:lnTo>
                  <a:lnTo>
                    <a:pt x="6661" y="2048"/>
                  </a:lnTo>
                  <a:lnTo>
                    <a:pt x="6666" y="2050"/>
                  </a:lnTo>
                  <a:lnTo>
                    <a:pt x="6691" y="2061"/>
                  </a:lnTo>
                  <a:lnTo>
                    <a:pt x="6696" y="2064"/>
                  </a:lnTo>
                  <a:lnTo>
                    <a:pt x="6720" y="2076"/>
                  </a:lnTo>
                  <a:lnTo>
                    <a:pt x="6725" y="2079"/>
                  </a:lnTo>
                  <a:lnTo>
                    <a:pt x="6749" y="2092"/>
                  </a:lnTo>
                  <a:lnTo>
                    <a:pt x="6754" y="2095"/>
                  </a:lnTo>
                  <a:lnTo>
                    <a:pt x="6777" y="2109"/>
                  </a:lnTo>
                  <a:lnTo>
                    <a:pt x="6782" y="2112"/>
                  </a:lnTo>
                  <a:lnTo>
                    <a:pt x="6804" y="2127"/>
                  </a:lnTo>
                  <a:lnTo>
                    <a:pt x="6809" y="2130"/>
                  </a:lnTo>
                  <a:lnTo>
                    <a:pt x="6831" y="2146"/>
                  </a:lnTo>
                  <a:lnTo>
                    <a:pt x="6835" y="2149"/>
                  </a:lnTo>
                  <a:lnTo>
                    <a:pt x="6856" y="2165"/>
                  </a:lnTo>
                  <a:lnTo>
                    <a:pt x="6861" y="2169"/>
                  </a:lnTo>
                  <a:lnTo>
                    <a:pt x="6881" y="2186"/>
                  </a:lnTo>
                  <a:lnTo>
                    <a:pt x="6885" y="2189"/>
                  </a:lnTo>
                  <a:lnTo>
                    <a:pt x="6905" y="2207"/>
                  </a:lnTo>
                  <a:lnTo>
                    <a:pt x="6909" y="2211"/>
                  </a:lnTo>
                  <a:lnTo>
                    <a:pt x="6929" y="2229"/>
                  </a:lnTo>
                  <a:lnTo>
                    <a:pt x="6933" y="2233"/>
                  </a:lnTo>
                  <a:lnTo>
                    <a:pt x="6951" y="2253"/>
                  </a:lnTo>
                  <a:lnTo>
                    <a:pt x="6955" y="2257"/>
                  </a:lnTo>
                  <a:lnTo>
                    <a:pt x="6973" y="2277"/>
                  </a:lnTo>
                  <a:lnTo>
                    <a:pt x="6977" y="2281"/>
                  </a:lnTo>
                  <a:lnTo>
                    <a:pt x="6994" y="2301"/>
                  </a:lnTo>
                  <a:lnTo>
                    <a:pt x="6997" y="2306"/>
                  </a:lnTo>
                  <a:lnTo>
                    <a:pt x="7014" y="2327"/>
                  </a:lnTo>
                  <a:lnTo>
                    <a:pt x="7017" y="2332"/>
                  </a:lnTo>
                  <a:lnTo>
                    <a:pt x="7032" y="2353"/>
                  </a:lnTo>
                  <a:lnTo>
                    <a:pt x="7036" y="2358"/>
                  </a:lnTo>
                  <a:lnTo>
                    <a:pt x="7050" y="2381"/>
                  </a:lnTo>
                  <a:lnTo>
                    <a:pt x="7053" y="2385"/>
                  </a:lnTo>
                  <a:lnTo>
                    <a:pt x="7067" y="2408"/>
                  </a:lnTo>
                  <a:lnTo>
                    <a:pt x="7071" y="2414"/>
                  </a:lnTo>
                  <a:lnTo>
                    <a:pt x="7084" y="2438"/>
                  </a:lnTo>
                  <a:lnTo>
                    <a:pt x="7086" y="2442"/>
                  </a:lnTo>
                  <a:lnTo>
                    <a:pt x="7098" y="2467"/>
                  </a:lnTo>
                  <a:lnTo>
                    <a:pt x="7101" y="2472"/>
                  </a:lnTo>
                  <a:lnTo>
                    <a:pt x="7112" y="2496"/>
                  </a:lnTo>
                  <a:lnTo>
                    <a:pt x="7114" y="2501"/>
                  </a:lnTo>
                  <a:lnTo>
                    <a:pt x="7124" y="2526"/>
                  </a:lnTo>
                  <a:lnTo>
                    <a:pt x="7126" y="2531"/>
                  </a:lnTo>
                  <a:lnTo>
                    <a:pt x="7136" y="2556"/>
                  </a:lnTo>
                  <a:lnTo>
                    <a:pt x="7137" y="2562"/>
                  </a:lnTo>
                  <a:lnTo>
                    <a:pt x="7146" y="2587"/>
                  </a:lnTo>
                  <a:lnTo>
                    <a:pt x="7147" y="2592"/>
                  </a:lnTo>
                  <a:lnTo>
                    <a:pt x="7155" y="2618"/>
                  </a:lnTo>
                  <a:lnTo>
                    <a:pt x="7156" y="2623"/>
                  </a:lnTo>
                  <a:lnTo>
                    <a:pt x="7163" y="2649"/>
                  </a:lnTo>
                  <a:lnTo>
                    <a:pt x="7164" y="2655"/>
                  </a:lnTo>
                  <a:lnTo>
                    <a:pt x="7169" y="2681"/>
                  </a:lnTo>
                  <a:lnTo>
                    <a:pt x="7170" y="2686"/>
                  </a:lnTo>
                  <a:lnTo>
                    <a:pt x="7175" y="2713"/>
                  </a:lnTo>
                  <a:lnTo>
                    <a:pt x="7176" y="2718"/>
                  </a:lnTo>
                  <a:lnTo>
                    <a:pt x="7179" y="2745"/>
                  </a:lnTo>
                  <a:lnTo>
                    <a:pt x="7180" y="2751"/>
                  </a:lnTo>
                  <a:lnTo>
                    <a:pt x="7182" y="2777"/>
                  </a:lnTo>
                  <a:lnTo>
                    <a:pt x="7183" y="2783"/>
                  </a:lnTo>
                  <a:lnTo>
                    <a:pt x="7184" y="2810"/>
                  </a:lnTo>
                  <a:lnTo>
                    <a:pt x="7184" y="2815"/>
                  </a:lnTo>
                  <a:lnTo>
                    <a:pt x="7185" y="2842"/>
                  </a:lnTo>
                  <a:lnTo>
                    <a:pt x="7185" y="2845"/>
                  </a:lnTo>
                  <a:lnTo>
                    <a:pt x="7185" y="3892"/>
                  </a:lnTo>
                  <a:lnTo>
                    <a:pt x="8232" y="3892"/>
                  </a:lnTo>
                  <a:lnTo>
                    <a:pt x="8235" y="3892"/>
                  </a:lnTo>
                  <a:lnTo>
                    <a:pt x="8262" y="3893"/>
                  </a:lnTo>
                  <a:lnTo>
                    <a:pt x="8268" y="3893"/>
                  </a:lnTo>
                  <a:lnTo>
                    <a:pt x="8294" y="3894"/>
                  </a:lnTo>
                  <a:lnTo>
                    <a:pt x="8300" y="3895"/>
                  </a:lnTo>
                  <a:lnTo>
                    <a:pt x="8327" y="3897"/>
                  </a:lnTo>
                  <a:lnTo>
                    <a:pt x="8333" y="3898"/>
                  </a:lnTo>
                  <a:lnTo>
                    <a:pt x="8359" y="3902"/>
                  </a:lnTo>
                  <a:lnTo>
                    <a:pt x="8365" y="3902"/>
                  </a:lnTo>
                  <a:lnTo>
                    <a:pt x="8391" y="3907"/>
                  </a:lnTo>
                  <a:lnTo>
                    <a:pt x="8397" y="3908"/>
                  </a:lnTo>
                  <a:lnTo>
                    <a:pt x="8423" y="3914"/>
                  </a:lnTo>
                  <a:lnTo>
                    <a:pt x="8428" y="3915"/>
                  </a:lnTo>
                  <a:lnTo>
                    <a:pt x="8454" y="3921"/>
                  </a:lnTo>
                  <a:lnTo>
                    <a:pt x="8460" y="3923"/>
                  </a:lnTo>
                  <a:lnTo>
                    <a:pt x="8486" y="3930"/>
                  </a:lnTo>
                  <a:lnTo>
                    <a:pt x="8491" y="3932"/>
                  </a:lnTo>
                  <a:lnTo>
                    <a:pt x="8516" y="3940"/>
                  </a:lnTo>
                  <a:lnTo>
                    <a:pt x="8522" y="3942"/>
                  </a:lnTo>
                  <a:lnTo>
                    <a:pt x="8547" y="3952"/>
                  </a:lnTo>
                  <a:lnTo>
                    <a:pt x="8552" y="3954"/>
                  </a:lnTo>
                  <a:lnTo>
                    <a:pt x="8577" y="3964"/>
                  </a:lnTo>
                  <a:lnTo>
                    <a:pt x="8582" y="3966"/>
                  </a:lnTo>
                  <a:lnTo>
                    <a:pt x="8606" y="3978"/>
                  </a:lnTo>
                  <a:lnTo>
                    <a:pt x="8611" y="3980"/>
                  </a:lnTo>
                  <a:lnTo>
                    <a:pt x="8635" y="3992"/>
                  </a:lnTo>
                  <a:lnTo>
                    <a:pt x="8640" y="3995"/>
                  </a:lnTo>
                  <a:lnTo>
                    <a:pt x="8664" y="4008"/>
                  </a:lnTo>
                  <a:lnTo>
                    <a:pt x="8668" y="4011"/>
                  </a:lnTo>
                  <a:lnTo>
                    <a:pt x="8692" y="4024"/>
                  </a:lnTo>
                  <a:lnTo>
                    <a:pt x="8696" y="4027"/>
                  </a:lnTo>
                  <a:lnTo>
                    <a:pt x="8719" y="4042"/>
                  </a:lnTo>
                  <a:lnTo>
                    <a:pt x="8723" y="4045"/>
                  </a:lnTo>
                  <a:lnTo>
                    <a:pt x="8745" y="4061"/>
                  </a:lnTo>
                  <a:lnTo>
                    <a:pt x="8750" y="4064"/>
                  </a:lnTo>
                  <a:lnTo>
                    <a:pt x="8771" y="4080"/>
                  </a:lnTo>
                  <a:lnTo>
                    <a:pt x="8775" y="4084"/>
                  </a:lnTo>
                  <a:lnTo>
                    <a:pt x="8796" y="4101"/>
                  </a:lnTo>
                  <a:lnTo>
                    <a:pt x="8800" y="4105"/>
                  </a:lnTo>
                  <a:lnTo>
                    <a:pt x="8820" y="4122"/>
                  </a:lnTo>
                  <a:lnTo>
                    <a:pt x="8824" y="4126"/>
                  </a:lnTo>
                  <a:lnTo>
                    <a:pt x="8844" y="4145"/>
                  </a:lnTo>
                  <a:lnTo>
                    <a:pt x="8848" y="4149"/>
                  </a:lnTo>
                  <a:lnTo>
                    <a:pt x="8866" y="4168"/>
                  </a:lnTo>
                  <a:lnTo>
                    <a:pt x="8870" y="4172"/>
                  </a:lnTo>
                  <a:lnTo>
                    <a:pt x="8888" y="4192"/>
                  </a:lnTo>
                  <a:lnTo>
                    <a:pt x="8892" y="4196"/>
                  </a:lnTo>
                  <a:lnTo>
                    <a:pt x="8909" y="4217"/>
                  </a:lnTo>
                  <a:lnTo>
                    <a:pt x="8912" y="4221"/>
                  </a:lnTo>
                  <a:lnTo>
                    <a:pt x="8929" y="4243"/>
                  </a:lnTo>
                  <a:lnTo>
                    <a:pt x="8932" y="4247"/>
                  </a:lnTo>
                  <a:lnTo>
                    <a:pt x="8948" y="4269"/>
                  </a:lnTo>
                  <a:lnTo>
                    <a:pt x="8951" y="4274"/>
                  </a:lnTo>
                  <a:lnTo>
                    <a:pt x="8966" y="4297"/>
                  </a:lnTo>
                  <a:lnTo>
                    <a:pt x="8969" y="4302"/>
                  </a:lnTo>
                  <a:lnTo>
                    <a:pt x="8983" y="4325"/>
                  </a:lnTo>
                  <a:lnTo>
                    <a:pt x="8985" y="4329"/>
                  </a:lnTo>
                  <a:lnTo>
                    <a:pt x="8998" y="4353"/>
                  </a:lnTo>
                  <a:lnTo>
                    <a:pt x="9001" y="4358"/>
                  </a:lnTo>
                  <a:lnTo>
                    <a:pt x="9013" y="4382"/>
                  </a:lnTo>
                  <a:lnTo>
                    <a:pt x="9016" y="4387"/>
                  </a:lnTo>
                  <a:lnTo>
                    <a:pt x="9027" y="4412"/>
                  </a:lnTo>
                  <a:lnTo>
                    <a:pt x="9029" y="4417"/>
                  </a:lnTo>
                  <a:lnTo>
                    <a:pt x="9039" y="4442"/>
                  </a:lnTo>
                  <a:lnTo>
                    <a:pt x="9041" y="4447"/>
                  </a:lnTo>
                  <a:lnTo>
                    <a:pt x="9051" y="4472"/>
                  </a:lnTo>
                  <a:lnTo>
                    <a:pt x="9052" y="4477"/>
                  </a:lnTo>
                  <a:lnTo>
                    <a:pt x="9061" y="4503"/>
                  </a:lnTo>
                  <a:lnTo>
                    <a:pt x="9062" y="4508"/>
                  </a:lnTo>
                  <a:lnTo>
                    <a:pt x="9070" y="4534"/>
                  </a:lnTo>
                  <a:lnTo>
                    <a:pt x="9071" y="4539"/>
                  </a:lnTo>
                  <a:lnTo>
                    <a:pt x="9078" y="4565"/>
                  </a:lnTo>
                  <a:lnTo>
                    <a:pt x="9079" y="4571"/>
                  </a:lnTo>
                  <a:lnTo>
                    <a:pt x="9084" y="4597"/>
                  </a:lnTo>
                  <a:lnTo>
                    <a:pt x="9085" y="4602"/>
                  </a:lnTo>
                  <a:lnTo>
                    <a:pt x="9090" y="4629"/>
                  </a:lnTo>
                  <a:lnTo>
                    <a:pt x="9091" y="4634"/>
                  </a:lnTo>
                  <a:lnTo>
                    <a:pt x="9094" y="4661"/>
                  </a:lnTo>
                  <a:lnTo>
                    <a:pt x="9095" y="4666"/>
                  </a:lnTo>
                  <a:lnTo>
                    <a:pt x="9097" y="4693"/>
                  </a:lnTo>
                  <a:lnTo>
                    <a:pt x="9098" y="4699"/>
                  </a:lnTo>
                  <a:lnTo>
                    <a:pt x="9099" y="4726"/>
                  </a:lnTo>
                  <a:lnTo>
                    <a:pt x="9099" y="4731"/>
                  </a:lnTo>
                  <a:lnTo>
                    <a:pt x="9100" y="4758"/>
                  </a:lnTo>
                  <a:lnTo>
                    <a:pt x="9100" y="4764"/>
                  </a:lnTo>
                  <a:lnTo>
                    <a:pt x="9099" y="4791"/>
                  </a:lnTo>
                  <a:lnTo>
                    <a:pt x="9099" y="4796"/>
                  </a:lnTo>
                  <a:lnTo>
                    <a:pt x="9098" y="4823"/>
                  </a:lnTo>
                  <a:lnTo>
                    <a:pt x="9097" y="4829"/>
                  </a:lnTo>
                  <a:lnTo>
                    <a:pt x="9095" y="4856"/>
                  </a:lnTo>
                  <a:lnTo>
                    <a:pt x="9094" y="4861"/>
                  </a:lnTo>
                  <a:lnTo>
                    <a:pt x="9091" y="4888"/>
                  </a:lnTo>
                  <a:lnTo>
                    <a:pt x="9090" y="4893"/>
                  </a:lnTo>
                  <a:lnTo>
                    <a:pt x="9085" y="4920"/>
                  </a:lnTo>
                  <a:lnTo>
                    <a:pt x="9084" y="4925"/>
                  </a:lnTo>
                  <a:lnTo>
                    <a:pt x="9079" y="4951"/>
                  </a:lnTo>
                  <a:lnTo>
                    <a:pt x="9078" y="4957"/>
                  </a:lnTo>
                  <a:lnTo>
                    <a:pt x="9071" y="4983"/>
                  </a:lnTo>
                  <a:lnTo>
                    <a:pt x="9070" y="4988"/>
                  </a:lnTo>
                  <a:lnTo>
                    <a:pt x="9062" y="5014"/>
                  </a:lnTo>
                  <a:lnTo>
                    <a:pt x="9061" y="5019"/>
                  </a:lnTo>
                  <a:lnTo>
                    <a:pt x="9052" y="5045"/>
                  </a:lnTo>
                  <a:lnTo>
                    <a:pt x="9051" y="5050"/>
                  </a:lnTo>
                  <a:lnTo>
                    <a:pt x="9041" y="5075"/>
                  </a:lnTo>
                  <a:lnTo>
                    <a:pt x="9039" y="5080"/>
                  </a:lnTo>
                  <a:lnTo>
                    <a:pt x="9029" y="5105"/>
                  </a:lnTo>
                  <a:lnTo>
                    <a:pt x="9027" y="5110"/>
                  </a:lnTo>
                  <a:lnTo>
                    <a:pt x="9016" y="5135"/>
                  </a:lnTo>
                  <a:lnTo>
                    <a:pt x="9013" y="5140"/>
                  </a:lnTo>
                  <a:lnTo>
                    <a:pt x="9001" y="5164"/>
                  </a:lnTo>
                  <a:lnTo>
                    <a:pt x="8998" y="5169"/>
                  </a:lnTo>
                  <a:lnTo>
                    <a:pt x="8985" y="5193"/>
                  </a:lnTo>
                  <a:lnTo>
                    <a:pt x="8982" y="5197"/>
                  </a:lnTo>
                  <a:lnTo>
                    <a:pt x="8969" y="5221"/>
                  </a:lnTo>
                  <a:lnTo>
                    <a:pt x="8966" y="5225"/>
                  </a:lnTo>
                  <a:lnTo>
                    <a:pt x="8951" y="5248"/>
                  </a:lnTo>
                  <a:lnTo>
                    <a:pt x="8948" y="5252"/>
                  </a:lnTo>
                  <a:lnTo>
                    <a:pt x="8932" y="5274"/>
                  </a:lnTo>
                  <a:lnTo>
                    <a:pt x="8929" y="5279"/>
                  </a:lnTo>
                  <a:lnTo>
                    <a:pt x="8912" y="5300"/>
                  </a:lnTo>
                  <a:lnTo>
                    <a:pt x="8909" y="5305"/>
                  </a:lnTo>
                  <a:lnTo>
                    <a:pt x="8892" y="5325"/>
                  </a:lnTo>
                  <a:lnTo>
                    <a:pt x="8888" y="5329"/>
                  </a:lnTo>
                  <a:lnTo>
                    <a:pt x="8870" y="5349"/>
                  </a:lnTo>
                  <a:lnTo>
                    <a:pt x="8866" y="5354"/>
                  </a:lnTo>
                  <a:lnTo>
                    <a:pt x="8848" y="5373"/>
                  </a:lnTo>
                  <a:lnTo>
                    <a:pt x="8844" y="5377"/>
                  </a:lnTo>
                  <a:lnTo>
                    <a:pt x="8825" y="5395"/>
                  </a:lnTo>
                  <a:lnTo>
                    <a:pt x="8820" y="5399"/>
                  </a:lnTo>
                  <a:lnTo>
                    <a:pt x="8800" y="5417"/>
                  </a:lnTo>
                  <a:lnTo>
                    <a:pt x="8796" y="5421"/>
                  </a:lnTo>
                  <a:lnTo>
                    <a:pt x="8776" y="5438"/>
                  </a:lnTo>
                  <a:lnTo>
                    <a:pt x="8771" y="5441"/>
                  </a:lnTo>
                  <a:lnTo>
                    <a:pt x="8750" y="5458"/>
                  </a:lnTo>
                  <a:lnTo>
                    <a:pt x="8745" y="5461"/>
                  </a:lnTo>
                  <a:lnTo>
                    <a:pt x="8723" y="5477"/>
                  </a:lnTo>
                  <a:lnTo>
                    <a:pt x="8719" y="5480"/>
                  </a:lnTo>
                  <a:lnTo>
                    <a:pt x="8696" y="5495"/>
                  </a:lnTo>
                  <a:lnTo>
                    <a:pt x="8692" y="5498"/>
                  </a:lnTo>
                  <a:lnTo>
                    <a:pt x="8668" y="5511"/>
                  </a:lnTo>
                  <a:lnTo>
                    <a:pt x="8664" y="5514"/>
                  </a:lnTo>
                  <a:lnTo>
                    <a:pt x="8640" y="5527"/>
                  </a:lnTo>
                  <a:lnTo>
                    <a:pt x="8635" y="5530"/>
                  </a:lnTo>
                  <a:lnTo>
                    <a:pt x="8611" y="5542"/>
                  </a:lnTo>
                  <a:lnTo>
                    <a:pt x="8606" y="5545"/>
                  </a:lnTo>
                  <a:lnTo>
                    <a:pt x="8581" y="5556"/>
                  </a:lnTo>
                  <a:lnTo>
                    <a:pt x="8576" y="5558"/>
                  </a:lnTo>
                  <a:lnTo>
                    <a:pt x="8551" y="5568"/>
                  </a:lnTo>
                  <a:lnTo>
                    <a:pt x="8546" y="5570"/>
                  </a:lnTo>
                  <a:lnTo>
                    <a:pt x="8521" y="5580"/>
                  </a:lnTo>
                  <a:lnTo>
                    <a:pt x="8516" y="5581"/>
                  </a:lnTo>
                  <a:lnTo>
                    <a:pt x="8490" y="5590"/>
                  </a:lnTo>
                  <a:lnTo>
                    <a:pt x="8485" y="5591"/>
                  </a:lnTo>
                  <a:lnTo>
                    <a:pt x="8459" y="5599"/>
                  </a:lnTo>
                  <a:lnTo>
                    <a:pt x="8454" y="5600"/>
                  </a:lnTo>
                  <a:lnTo>
                    <a:pt x="8428" y="5607"/>
                  </a:lnTo>
                  <a:lnTo>
                    <a:pt x="8422" y="5608"/>
                  </a:lnTo>
                  <a:lnTo>
                    <a:pt x="8396" y="5613"/>
                  </a:lnTo>
                  <a:lnTo>
                    <a:pt x="8391" y="5614"/>
                  </a:lnTo>
                  <a:lnTo>
                    <a:pt x="8364" y="5619"/>
                  </a:lnTo>
                  <a:lnTo>
                    <a:pt x="8359" y="5620"/>
                  </a:lnTo>
                  <a:lnTo>
                    <a:pt x="8332" y="5623"/>
                  </a:lnTo>
                  <a:lnTo>
                    <a:pt x="8327" y="5624"/>
                  </a:lnTo>
                  <a:lnTo>
                    <a:pt x="8300" y="5626"/>
                  </a:lnTo>
                  <a:lnTo>
                    <a:pt x="8294" y="5627"/>
                  </a:lnTo>
                  <a:lnTo>
                    <a:pt x="8267" y="5628"/>
                  </a:lnTo>
                  <a:lnTo>
                    <a:pt x="8262" y="5628"/>
                  </a:lnTo>
                  <a:lnTo>
                    <a:pt x="8235" y="5629"/>
                  </a:lnTo>
                  <a:lnTo>
                    <a:pt x="8232" y="5629"/>
                  </a:lnTo>
                  <a:lnTo>
                    <a:pt x="7185" y="5629"/>
                  </a:lnTo>
                  <a:lnTo>
                    <a:pt x="7185" y="7873"/>
                  </a:lnTo>
                  <a:lnTo>
                    <a:pt x="7184" y="7893"/>
                  </a:lnTo>
                  <a:lnTo>
                    <a:pt x="7180" y="7912"/>
                  </a:lnTo>
                  <a:lnTo>
                    <a:pt x="7174" y="7930"/>
                  </a:lnTo>
                  <a:lnTo>
                    <a:pt x="7165" y="7948"/>
                  </a:lnTo>
                  <a:lnTo>
                    <a:pt x="7154" y="7964"/>
                  </a:lnTo>
                  <a:lnTo>
                    <a:pt x="7141" y="7979"/>
                  </a:lnTo>
                  <a:lnTo>
                    <a:pt x="7126" y="7992"/>
                  </a:lnTo>
                  <a:lnTo>
                    <a:pt x="7110" y="8003"/>
                  </a:lnTo>
                  <a:lnTo>
                    <a:pt x="7092" y="8012"/>
                  </a:lnTo>
                  <a:lnTo>
                    <a:pt x="7074" y="8018"/>
                  </a:lnTo>
                  <a:lnTo>
                    <a:pt x="7055" y="8022"/>
                  </a:lnTo>
                  <a:lnTo>
                    <a:pt x="7035" y="8023"/>
                  </a:lnTo>
                  <a:lnTo>
                    <a:pt x="5598" y="8023"/>
                  </a:lnTo>
                  <a:lnTo>
                    <a:pt x="5578" y="8022"/>
                  </a:lnTo>
                  <a:lnTo>
                    <a:pt x="5559" y="8018"/>
                  </a:lnTo>
                  <a:lnTo>
                    <a:pt x="5541" y="8012"/>
                  </a:lnTo>
                  <a:lnTo>
                    <a:pt x="5523" y="8003"/>
                  </a:lnTo>
                  <a:lnTo>
                    <a:pt x="5507" y="7992"/>
                  </a:lnTo>
                  <a:lnTo>
                    <a:pt x="5492" y="7979"/>
                  </a:lnTo>
                  <a:lnTo>
                    <a:pt x="5479" y="7964"/>
                  </a:lnTo>
                  <a:lnTo>
                    <a:pt x="5468" y="7948"/>
                  </a:lnTo>
                  <a:lnTo>
                    <a:pt x="5459" y="7930"/>
                  </a:lnTo>
                  <a:lnTo>
                    <a:pt x="5453" y="7912"/>
                  </a:lnTo>
                  <a:lnTo>
                    <a:pt x="5449" y="7893"/>
                  </a:lnTo>
                  <a:lnTo>
                    <a:pt x="5448" y="7873"/>
                  </a:lnTo>
                  <a:lnTo>
                    <a:pt x="5448" y="6677"/>
                  </a:lnTo>
                  <a:lnTo>
                    <a:pt x="5448" y="6655"/>
                  </a:lnTo>
                  <a:lnTo>
                    <a:pt x="5446" y="6633"/>
                  </a:lnTo>
                  <a:lnTo>
                    <a:pt x="5444" y="6612"/>
                  </a:lnTo>
                  <a:lnTo>
                    <a:pt x="5442" y="6591"/>
                  </a:lnTo>
                  <a:lnTo>
                    <a:pt x="5438" y="6570"/>
                  </a:lnTo>
                  <a:lnTo>
                    <a:pt x="5434" y="6549"/>
                  </a:lnTo>
                  <a:lnTo>
                    <a:pt x="5429" y="6529"/>
                  </a:lnTo>
                  <a:lnTo>
                    <a:pt x="5423" y="6508"/>
                  </a:lnTo>
                  <a:lnTo>
                    <a:pt x="5416" y="6488"/>
                  </a:lnTo>
                  <a:lnTo>
                    <a:pt x="5409" y="6468"/>
                  </a:lnTo>
                  <a:lnTo>
                    <a:pt x="5401" y="6449"/>
                  </a:lnTo>
                  <a:lnTo>
                    <a:pt x="5392" y="6430"/>
                  </a:lnTo>
                  <a:lnTo>
                    <a:pt x="5382" y="6411"/>
                  </a:lnTo>
                  <a:lnTo>
                    <a:pt x="5372" y="6392"/>
                  </a:lnTo>
                  <a:lnTo>
                    <a:pt x="5361" y="6373"/>
                  </a:lnTo>
                  <a:lnTo>
                    <a:pt x="5349" y="6355"/>
                  </a:lnTo>
                  <a:lnTo>
                    <a:pt x="5337" y="6338"/>
                  </a:lnTo>
                  <a:lnTo>
                    <a:pt x="5324" y="6321"/>
                  </a:lnTo>
                  <a:lnTo>
                    <a:pt x="5311" y="6305"/>
                  </a:lnTo>
                  <a:lnTo>
                    <a:pt x="5297" y="6289"/>
                  </a:lnTo>
                  <a:lnTo>
                    <a:pt x="5282" y="6274"/>
                  </a:lnTo>
                  <a:lnTo>
                    <a:pt x="5267" y="6259"/>
                  </a:lnTo>
                  <a:lnTo>
                    <a:pt x="5251" y="6245"/>
                  </a:lnTo>
                  <a:lnTo>
                    <a:pt x="5235" y="6232"/>
                  </a:lnTo>
                  <a:lnTo>
                    <a:pt x="5218" y="6219"/>
                  </a:lnTo>
                  <a:lnTo>
                    <a:pt x="5201" y="6207"/>
                  </a:lnTo>
                  <a:lnTo>
                    <a:pt x="5183" y="6195"/>
                  </a:lnTo>
                  <a:lnTo>
                    <a:pt x="5164" y="6184"/>
                  </a:lnTo>
                  <a:lnTo>
                    <a:pt x="5145" y="6174"/>
                  </a:lnTo>
                  <a:lnTo>
                    <a:pt x="5126" y="6164"/>
                  </a:lnTo>
                  <a:lnTo>
                    <a:pt x="5107" y="6155"/>
                  </a:lnTo>
                  <a:lnTo>
                    <a:pt x="5088" y="6147"/>
                  </a:lnTo>
                  <a:lnTo>
                    <a:pt x="5068" y="6140"/>
                  </a:lnTo>
                  <a:lnTo>
                    <a:pt x="5048" y="6133"/>
                  </a:lnTo>
                  <a:lnTo>
                    <a:pt x="5027" y="6127"/>
                  </a:lnTo>
                  <a:lnTo>
                    <a:pt x="5007" y="6122"/>
                  </a:lnTo>
                  <a:lnTo>
                    <a:pt x="4986" y="6118"/>
                  </a:lnTo>
                  <a:lnTo>
                    <a:pt x="4965" y="6114"/>
                  </a:lnTo>
                  <a:lnTo>
                    <a:pt x="4944" y="6112"/>
                  </a:lnTo>
                  <a:lnTo>
                    <a:pt x="4923" y="6110"/>
                  </a:lnTo>
                  <a:lnTo>
                    <a:pt x="4901" y="6108"/>
                  </a:lnTo>
                  <a:lnTo>
                    <a:pt x="4880" y="6108"/>
                  </a:lnTo>
                  <a:lnTo>
                    <a:pt x="4859" y="6108"/>
                  </a:lnTo>
                  <a:lnTo>
                    <a:pt x="4837" y="6110"/>
                  </a:lnTo>
                  <a:lnTo>
                    <a:pt x="4816" y="6112"/>
                  </a:lnTo>
                  <a:lnTo>
                    <a:pt x="4795" y="6114"/>
                  </a:lnTo>
                  <a:lnTo>
                    <a:pt x="4774" y="6118"/>
                  </a:lnTo>
                  <a:lnTo>
                    <a:pt x="4753" y="6122"/>
                  </a:lnTo>
                  <a:lnTo>
                    <a:pt x="4733" y="6127"/>
                  </a:lnTo>
                  <a:lnTo>
                    <a:pt x="4712" y="6133"/>
                  </a:lnTo>
                  <a:lnTo>
                    <a:pt x="4692" y="6140"/>
                  </a:lnTo>
                  <a:lnTo>
                    <a:pt x="4672" y="6147"/>
                  </a:lnTo>
                  <a:lnTo>
                    <a:pt x="4653" y="6155"/>
                  </a:lnTo>
                  <a:lnTo>
                    <a:pt x="4634" y="6164"/>
                  </a:lnTo>
                  <a:lnTo>
                    <a:pt x="4615" y="6174"/>
                  </a:lnTo>
                  <a:lnTo>
                    <a:pt x="4596" y="6184"/>
                  </a:lnTo>
                  <a:lnTo>
                    <a:pt x="4578" y="6195"/>
                  </a:lnTo>
                  <a:lnTo>
                    <a:pt x="4560" y="6207"/>
                  </a:lnTo>
                  <a:lnTo>
                    <a:pt x="4542" y="6219"/>
                  </a:lnTo>
                  <a:lnTo>
                    <a:pt x="4526" y="6232"/>
                  </a:lnTo>
                  <a:lnTo>
                    <a:pt x="4509" y="6245"/>
                  </a:lnTo>
                  <a:lnTo>
                    <a:pt x="4493" y="6259"/>
                  </a:lnTo>
                  <a:lnTo>
                    <a:pt x="4478" y="6274"/>
                  </a:lnTo>
                  <a:lnTo>
                    <a:pt x="4464" y="6289"/>
                  </a:lnTo>
                  <a:lnTo>
                    <a:pt x="4449" y="6305"/>
                  </a:lnTo>
                  <a:lnTo>
                    <a:pt x="4436" y="6321"/>
                  </a:lnTo>
                  <a:lnTo>
                    <a:pt x="4423" y="6338"/>
                  </a:lnTo>
                  <a:lnTo>
                    <a:pt x="4412" y="6354"/>
                  </a:lnTo>
                  <a:lnTo>
                    <a:pt x="4412" y="6915"/>
                  </a:lnTo>
                  <a:lnTo>
                    <a:pt x="4410" y="6948"/>
                  </a:lnTo>
                  <a:lnTo>
                    <a:pt x="4403" y="6980"/>
                  </a:lnTo>
                  <a:lnTo>
                    <a:pt x="4393" y="7011"/>
                  </a:lnTo>
                  <a:lnTo>
                    <a:pt x="4379" y="7040"/>
                  </a:lnTo>
                  <a:lnTo>
                    <a:pt x="4360" y="7067"/>
                  </a:lnTo>
                  <a:lnTo>
                    <a:pt x="4339" y="7092"/>
                  </a:lnTo>
                  <a:lnTo>
                    <a:pt x="4314" y="7113"/>
                  </a:lnTo>
                  <a:lnTo>
                    <a:pt x="4287" y="7132"/>
                  </a:lnTo>
                  <a:lnTo>
                    <a:pt x="4258" y="7146"/>
                  </a:lnTo>
                  <a:lnTo>
                    <a:pt x="4227" y="7156"/>
                  </a:lnTo>
                  <a:lnTo>
                    <a:pt x="4195" y="7163"/>
                  </a:lnTo>
                  <a:lnTo>
                    <a:pt x="4162" y="7165"/>
                  </a:lnTo>
                  <a:lnTo>
                    <a:pt x="1768" y="7165"/>
                  </a:lnTo>
                  <a:lnTo>
                    <a:pt x="1735" y="7163"/>
                  </a:lnTo>
                  <a:lnTo>
                    <a:pt x="1703" y="7156"/>
                  </a:lnTo>
                  <a:lnTo>
                    <a:pt x="1672" y="7146"/>
                  </a:lnTo>
                  <a:lnTo>
                    <a:pt x="1643" y="7132"/>
                  </a:lnTo>
                  <a:lnTo>
                    <a:pt x="1616" y="7113"/>
                  </a:lnTo>
                  <a:lnTo>
                    <a:pt x="1591" y="7092"/>
                  </a:lnTo>
                  <a:lnTo>
                    <a:pt x="1570" y="7067"/>
                  </a:lnTo>
                  <a:lnTo>
                    <a:pt x="1551" y="7040"/>
                  </a:lnTo>
                  <a:lnTo>
                    <a:pt x="1537" y="7011"/>
                  </a:lnTo>
                  <a:lnTo>
                    <a:pt x="1527" y="6980"/>
                  </a:lnTo>
                  <a:lnTo>
                    <a:pt x="1520" y="6948"/>
                  </a:lnTo>
                  <a:lnTo>
                    <a:pt x="1518" y="6915"/>
                  </a:lnTo>
                  <a:lnTo>
                    <a:pt x="1518" y="5935"/>
                  </a:lnTo>
                  <a:lnTo>
                    <a:pt x="1513" y="5934"/>
                  </a:lnTo>
                  <a:lnTo>
                    <a:pt x="1487" y="5927"/>
                  </a:lnTo>
                  <a:lnTo>
                    <a:pt x="1478" y="5924"/>
                  </a:lnTo>
                  <a:lnTo>
                    <a:pt x="1453" y="5915"/>
                  </a:lnTo>
                  <a:lnTo>
                    <a:pt x="1444" y="5912"/>
                  </a:lnTo>
                  <a:lnTo>
                    <a:pt x="1419" y="5903"/>
                  </a:lnTo>
                  <a:lnTo>
                    <a:pt x="1410" y="5900"/>
                  </a:lnTo>
                  <a:lnTo>
                    <a:pt x="1386" y="5889"/>
                  </a:lnTo>
                  <a:lnTo>
                    <a:pt x="1377" y="5886"/>
                  </a:lnTo>
                  <a:lnTo>
                    <a:pt x="1352" y="5874"/>
                  </a:lnTo>
                  <a:lnTo>
                    <a:pt x="1344" y="5870"/>
                  </a:lnTo>
                  <a:lnTo>
                    <a:pt x="1320" y="5858"/>
                  </a:lnTo>
                  <a:lnTo>
                    <a:pt x="1312" y="5854"/>
                  </a:lnTo>
                  <a:lnTo>
                    <a:pt x="1288" y="5841"/>
                  </a:lnTo>
                  <a:lnTo>
                    <a:pt x="1280" y="5836"/>
                  </a:lnTo>
                  <a:lnTo>
                    <a:pt x="1257" y="5822"/>
                  </a:lnTo>
                  <a:lnTo>
                    <a:pt x="1249" y="5817"/>
                  </a:lnTo>
                  <a:lnTo>
                    <a:pt x="1226" y="5802"/>
                  </a:lnTo>
                  <a:lnTo>
                    <a:pt x="1219" y="5797"/>
                  </a:lnTo>
                  <a:lnTo>
                    <a:pt x="1197" y="5782"/>
                  </a:lnTo>
                  <a:lnTo>
                    <a:pt x="1189" y="5776"/>
                  </a:lnTo>
                  <a:lnTo>
                    <a:pt x="1168" y="5760"/>
                  </a:lnTo>
                  <a:lnTo>
                    <a:pt x="1161" y="5754"/>
                  </a:lnTo>
                  <a:lnTo>
                    <a:pt x="1140" y="5737"/>
                  </a:lnTo>
                  <a:lnTo>
                    <a:pt x="1133" y="5731"/>
                  </a:lnTo>
                  <a:lnTo>
                    <a:pt x="1113" y="5713"/>
                  </a:lnTo>
                  <a:lnTo>
                    <a:pt x="1106" y="5706"/>
                  </a:lnTo>
                  <a:lnTo>
                    <a:pt x="1087" y="5688"/>
                  </a:lnTo>
                  <a:lnTo>
                    <a:pt x="1080" y="5681"/>
                  </a:lnTo>
                  <a:lnTo>
                    <a:pt x="1062" y="5662"/>
                  </a:lnTo>
                  <a:lnTo>
                    <a:pt x="1055" y="5655"/>
                  </a:lnTo>
                  <a:lnTo>
                    <a:pt x="1037" y="5635"/>
                  </a:lnTo>
                  <a:lnTo>
                    <a:pt x="1031" y="5628"/>
                  </a:lnTo>
                  <a:lnTo>
                    <a:pt x="1014" y="5607"/>
                  </a:lnTo>
                  <a:lnTo>
                    <a:pt x="1008" y="5600"/>
                  </a:lnTo>
                  <a:lnTo>
                    <a:pt x="992" y="5579"/>
                  </a:lnTo>
                  <a:lnTo>
                    <a:pt x="986" y="5571"/>
                  </a:lnTo>
                  <a:lnTo>
                    <a:pt x="971" y="5549"/>
                  </a:lnTo>
                  <a:lnTo>
                    <a:pt x="966" y="5542"/>
                  </a:lnTo>
                  <a:lnTo>
                    <a:pt x="951" y="5519"/>
                  </a:lnTo>
                  <a:lnTo>
                    <a:pt x="946" y="5511"/>
                  </a:lnTo>
                  <a:lnTo>
                    <a:pt x="932" y="5488"/>
                  </a:lnTo>
                  <a:lnTo>
                    <a:pt x="927" y="5480"/>
                  </a:lnTo>
                  <a:lnTo>
                    <a:pt x="914" y="5456"/>
                  </a:lnTo>
                  <a:lnTo>
                    <a:pt x="910" y="5448"/>
                  </a:lnTo>
                  <a:lnTo>
                    <a:pt x="898" y="5424"/>
                  </a:lnTo>
                  <a:lnTo>
                    <a:pt x="894" y="5416"/>
                  </a:lnTo>
                  <a:lnTo>
                    <a:pt x="882" y="5391"/>
                  </a:lnTo>
                  <a:lnTo>
                    <a:pt x="879" y="5382"/>
                  </a:lnTo>
                  <a:lnTo>
                    <a:pt x="868" y="5358"/>
                  </a:lnTo>
                  <a:lnTo>
                    <a:pt x="865" y="5349"/>
                  </a:lnTo>
                  <a:lnTo>
                    <a:pt x="856" y="5324"/>
                  </a:lnTo>
                  <a:lnTo>
                    <a:pt x="853" y="5315"/>
                  </a:lnTo>
                  <a:lnTo>
                    <a:pt x="844" y="5290"/>
                  </a:lnTo>
                  <a:lnTo>
                    <a:pt x="841" y="5281"/>
                  </a:lnTo>
                  <a:lnTo>
                    <a:pt x="834" y="5255"/>
                  </a:lnTo>
                  <a:lnTo>
                    <a:pt x="832" y="5246"/>
                  </a:lnTo>
                  <a:lnTo>
                    <a:pt x="825" y="5220"/>
                  </a:lnTo>
                  <a:lnTo>
                    <a:pt x="823" y="5211"/>
                  </a:lnTo>
                  <a:lnTo>
                    <a:pt x="818" y="5185"/>
                  </a:lnTo>
                  <a:lnTo>
                    <a:pt x="816" y="5175"/>
                  </a:lnTo>
                  <a:lnTo>
                    <a:pt x="812" y="5149"/>
                  </a:lnTo>
                  <a:lnTo>
                    <a:pt x="810" y="5140"/>
                  </a:lnTo>
                  <a:lnTo>
                    <a:pt x="807" y="5113"/>
                  </a:lnTo>
                  <a:lnTo>
                    <a:pt x="806" y="5104"/>
                  </a:lnTo>
                  <a:lnTo>
                    <a:pt x="803" y="5077"/>
                  </a:lnTo>
                  <a:lnTo>
                    <a:pt x="802" y="5068"/>
                  </a:lnTo>
                  <a:lnTo>
                    <a:pt x="801" y="5041"/>
                  </a:lnTo>
                  <a:lnTo>
                    <a:pt x="801" y="5032"/>
                  </a:lnTo>
                  <a:lnTo>
                    <a:pt x="800" y="5005"/>
                  </a:lnTo>
                  <a:lnTo>
                    <a:pt x="800" y="4995"/>
                  </a:lnTo>
                  <a:lnTo>
                    <a:pt x="801" y="4968"/>
                  </a:lnTo>
                  <a:lnTo>
                    <a:pt x="801" y="4959"/>
                  </a:lnTo>
                  <a:lnTo>
                    <a:pt x="802" y="4932"/>
                  </a:lnTo>
                  <a:lnTo>
                    <a:pt x="803" y="4923"/>
                  </a:lnTo>
                  <a:lnTo>
                    <a:pt x="806" y="4896"/>
                  </a:lnTo>
                  <a:lnTo>
                    <a:pt x="807" y="4887"/>
                  </a:lnTo>
                  <a:lnTo>
                    <a:pt x="810" y="4860"/>
                  </a:lnTo>
                  <a:lnTo>
                    <a:pt x="812" y="4851"/>
                  </a:lnTo>
                  <a:lnTo>
                    <a:pt x="816" y="4825"/>
                  </a:lnTo>
                  <a:lnTo>
                    <a:pt x="818" y="4815"/>
                  </a:lnTo>
                  <a:lnTo>
                    <a:pt x="823" y="4789"/>
                  </a:lnTo>
                  <a:lnTo>
                    <a:pt x="825" y="4780"/>
                  </a:lnTo>
                  <a:lnTo>
                    <a:pt x="832" y="4754"/>
                  </a:lnTo>
                  <a:lnTo>
                    <a:pt x="834" y="4745"/>
                  </a:lnTo>
                  <a:lnTo>
                    <a:pt x="841" y="4719"/>
                  </a:lnTo>
                  <a:lnTo>
                    <a:pt x="844" y="4710"/>
                  </a:lnTo>
                  <a:lnTo>
                    <a:pt x="853" y="4685"/>
                  </a:lnTo>
                  <a:lnTo>
                    <a:pt x="856" y="4676"/>
                  </a:lnTo>
                  <a:lnTo>
                    <a:pt x="865" y="4651"/>
                  </a:lnTo>
                  <a:lnTo>
                    <a:pt x="868" y="4642"/>
                  </a:lnTo>
                  <a:lnTo>
                    <a:pt x="879" y="4618"/>
                  </a:lnTo>
                  <a:lnTo>
                    <a:pt x="882" y="4609"/>
                  </a:lnTo>
                  <a:lnTo>
                    <a:pt x="894" y="4584"/>
                  </a:lnTo>
                  <a:lnTo>
                    <a:pt x="898" y="4576"/>
                  </a:lnTo>
                  <a:lnTo>
                    <a:pt x="910" y="4552"/>
                  </a:lnTo>
                  <a:lnTo>
                    <a:pt x="914" y="4544"/>
                  </a:lnTo>
                  <a:lnTo>
                    <a:pt x="927" y="4520"/>
                  </a:lnTo>
                  <a:lnTo>
                    <a:pt x="932" y="4512"/>
                  </a:lnTo>
                  <a:lnTo>
                    <a:pt x="946" y="4489"/>
                  </a:lnTo>
                  <a:lnTo>
                    <a:pt x="951" y="4481"/>
                  </a:lnTo>
                  <a:lnTo>
                    <a:pt x="966" y="4458"/>
                  </a:lnTo>
                  <a:lnTo>
                    <a:pt x="971" y="4451"/>
                  </a:lnTo>
                  <a:lnTo>
                    <a:pt x="986" y="4429"/>
                  </a:lnTo>
                  <a:lnTo>
                    <a:pt x="992" y="4421"/>
                  </a:lnTo>
                  <a:lnTo>
                    <a:pt x="1008" y="4400"/>
                  </a:lnTo>
                  <a:lnTo>
                    <a:pt x="1014" y="4393"/>
                  </a:lnTo>
                  <a:lnTo>
                    <a:pt x="1031" y="4372"/>
                  </a:lnTo>
                  <a:lnTo>
                    <a:pt x="1037" y="4365"/>
                  </a:lnTo>
                  <a:lnTo>
                    <a:pt x="1055" y="4345"/>
                  </a:lnTo>
                  <a:lnTo>
                    <a:pt x="1062" y="4338"/>
                  </a:lnTo>
                  <a:lnTo>
                    <a:pt x="1080" y="4319"/>
                  </a:lnTo>
                  <a:lnTo>
                    <a:pt x="1087" y="4312"/>
                  </a:lnTo>
                  <a:lnTo>
                    <a:pt x="1106" y="4294"/>
                  </a:lnTo>
                  <a:lnTo>
                    <a:pt x="1113" y="4287"/>
                  </a:lnTo>
                  <a:lnTo>
                    <a:pt x="1133" y="4269"/>
                  </a:lnTo>
                  <a:lnTo>
                    <a:pt x="1140" y="4263"/>
                  </a:lnTo>
                  <a:lnTo>
                    <a:pt x="1161" y="4246"/>
                  </a:lnTo>
                  <a:lnTo>
                    <a:pt x="1168" y="4240"/>
                  </a:lnTo>
                  <a:lnTo>
                    <a:pt x="1189" y="4224"/>
                  </a:lnTo>
                  <a:lnTo>
                    <a:pt x="1197" y="4218"/>
                  </a:lnTo>
                  <a:lnTo>
                    <a:pt x="1219" y="4203"/>
                  </a:lnTo>
                  <a:lnTo>
                    <a:pt x="1226" y="4198"/>
                  </a:lnTo>
                  <a:lnTo>
                    <a:pt x="1249" y="4183"/>
                  </a:lnTo>
                  <a:lnTo>
                    <a:pt x="1257" y="4178"/>
                  </a:lnTo>
                  <a:lnTo>
                    <a:pt x="1280" y="4164"/>
                  </a:lnTo>
                  <a:lnTo>
                    <a:pt x="1288" y="4159"/>
                  </a:lnTo>
                  <a:lnTo>
                    <a:pt x="1312" y="4146"/>
                  </a:lnTo>
                  <a:lnTo>
                    <a:pt x="1320" y="4142"/>
                  </a:lnTo>
                  <a:lnTo>
                    <a:pt x="1344" y="4130"/>
                  </a:lnTo>
                  <a:lnTo>
                    <a:pt x="1352" y="4126"/>
                  </a:lnTo>
                  <a:lnTo>
                    <a:pt x="1377" y="4114"/>
                  </a:lnTo>
                  <a:lnTo>
                    <a:pt x="1386" y="4111"/>
                  </a:lnTo>
                  <a:lnTo>
                    <a:pt x="1410" y="4100"/>
                  </a:lnTo>
                  <a:lnTo>
                    <a:pt x="1419" y="4097"/>
                  </a:lnTo>
                  <a:lnTo>
                    <a:pt x="1444" y="4088"/>
                  </a:lnTo>
                  <a:lnTo>
                    <a:pt x="1453" y="4085"/>
                  </a:lnTo>
                  <a:lnTo>
                    <a:pt x="1478" y="4076"/>
                  </a:lnTo>
                  <a:lnTo>
                    <a:pt x="1487" y="4073"/>
                  </a:lnTo>
                  <a:lnTo>
                    <a:pt x="1513" y="4066"/>
                  </a:lnTo>
                  <a:lnTo>
                    <a:pt x="1518" y="4065"/>
                  </a:lnTo>
                  <a:close/>
                  <a:moveTo>
                    <a:pt x="3912" y="3335"/>
                  </a:moveTo>
                  <a:lnTo>
                    <a:pt x="2018" y="3335"/>
                  </a:lnTo>
                  <a:lnTo>
                    <a:pt x="2018" y="4282"/>
                  </a:lnTo>
                  <a:lnTo>
                    <a:pt x="2016" y="4314"/>
                  </a:lnTo>
                  <a:lnTo>
                    <a:pt x="2010" y="4346"/>
                  </a:lnTo>
                  <a:lnTo>
                    <a:pt x="1999" y="4377"/>
                  </a:lnTo>
                  <a:lnTo>
                    <a:pt x="1985" y="4406"/>
                  </a:lnTo>
                  <a:lnTo>
                    <a:pt x="1968" y="4433"/>
                  </a:lnTo>
                  <a:lnTo>
                    <a:pt x="1946" y="4457"/>
                  </a:lnTo>
                  <a:lnTo>
                    <a:pt x="1922" y="4479"/>
                  </a:lnTo>
                  <a:lnTo>
                    <a:pt x="1896" y="4497"/>
                  </a:lnTo>
                  <a:lnTo>
                    <a:pt x="1867" y="4512"/>
                  </a:lnTo>
                  <a:lnTo>
                    <a:pt x="1836" y="4522"/>
                  </a:lnTo>
                  <a:lnTo>
                    <a:pt x="1805" y="4529"/>
                  </a:lnTo>
                  <a:lnTo>
                    <a:pt x="1773" y="4532"/>
                  </a:lnTo>
                  <a:lnTo>
                    <a:pt x="1750" y="4532"/>
                  </a:lnTo>
                  <a:lnTo>
                    <a:pt x="1733" y="4533"/>
                  </a:lnTo>
                  <a:lnTo>
                    <a:pt x="1715" y="4535"/>
                  </a:lnTo>
                  <a:lnTo>
                    <a:pt x="1698" y="4537"/>
                  </a:lnTo>
                  <a:lnTo>
                    <a:pt x="1681" y="4540"/>
                  </a:lnTo>
                  <a:lnTo>
                    <a:pt x="1664" y="4544"/>
                  </a:lnTo>
                  <a:lnTo>
                    <a:pt x="1647" y="4548"/>
                  </a:lnTo>
                  <a:lnTo>
                    <a:pt x="1630" y="4553"/>
                  </a:lnTo>
                  <a:lnTo>
                    <a:pt x="1613" y="4558"/>
                  </a:lnTo>
                  <a:lnTo>
                    <a:pt x="1597" y="4564"/>
                  </a:lnTo>
                  <a:lnTo>
                    <a:pt x="1581" y="4571"/>
                  </a:lnTo>
                  <a:lnTo>
                    <a:pt x="1565" y="4578"/>
                  </a:lnTo>
                  <a:lnTo>
                    <a:pt x="1549" y="4586"/>
                  </a:lnTo>
                  <a:lnTo>
                    <a:pt x="1534" y="4594"/>
                  </a:lnTo>
                  <a:lnTo>
                    <a:pt x="1519" y="4604"/>
                  </a:lnTo>
                  <a:lnTo>
                    <a:pt x="1504" y="4613"/>
                  </a:lnTo>
                  <a:lnTo>
                    <a:pt x="1490" y="4623"/>
                  </a:lnTo>
                  <a:lnTo>
                    <a:pt x="1476" y="4634"/>
                  </a:lnTo>
                  <a:lnTo>
                    <a:pt x="1463" y="4645"/>
                  </a:lnTo>
                  <a:lnTo>
                    <a:pt x="1450" y="4657"/>
                  </a:lnTo>
                  <a:lnTo>
                    <a:pt x="1437" y="4669"/>
                  </a:lnTo>
                  <a:lnTo>
                    <a:pt x="1425" y="4682"/>
                  </a:lnTo>
                  <a:lnTo>
                    <a:pt x="1413" y="4695"/>
                  </a:lnTo>
                  <a:lnTo>
                    <a:pt x="1402" y="4708"/>
                  </a:lnTo>
                  <a:lnTo>
                    <a:pt x="1391" y="4722"/>
                  </a:lnTo>
                  <a:lnTo>
                    <a:pt x="1381" y="4736"/>
                  </a:lnTo>
                  <a:lnTo>
                    <a:pt x="1372" y="4751"/>
                  </a:lnTo>
                  <a:lnTo>
                    <a:pt x="1362" y="4766"/>
                  </a:lnTo>
                  <a:lnTo>
                    <a:pt x="1354" y="4781"/>
                  </a:lnTo>
                  <a:lnTo>
                    <a:pt x="1346" y="4797"/>
                  </a:lnTo>
                  <a:lnTo>
                    <a:pt x="1339" y="4813"/>
                  </a:lnTo>
                  <a:lnTo>
                    <a:pt x="1332" y="4829"/>
                  </a:lnTo>
                  <a:lnTo>
                    <a:pt x="1326" y="4845"/>
                  </a:lnTo>
                  <a:lnTo>
                    <a:pt x="1321" y="4862"/>
                  </a:lnTo>
                  <a:lnTo>
                    <a:pt x="1316" y="4879"/>
                  </a:lnTo>
                  <a:lnTo>
                    <a:pt x="1312" y="4896"/>
                  </a:lnTo>
                  <a:lnTo>
                    <a:pt x="1308" y="4913"/>
                  </a:lnTo>
                  <a:lnTo>
                    <a:pt x="1305" y="4930"/>
                  </a:lnTo>
                  <a:lnTo>
                    <a:pt x="1303" y="4947"/>
                  </a:lnTo>
                  <a:lnTo>
                    <a:pt x="1301" y="4965"/>
                  </a:lnTo>
                  <a:lnTo>
                    <a:pt x="1300" y="4982"/>
                  </a:lnTo>
                  <a:lnTo>
                    <a:pt x="1300" y="5000"/>
                  </a:lnTo>
                  <a:lnTo>
                    <a:pt x="1300" y="5018"/>
                  </a:lnTo>
                  <a:lnTo>
                    <a:pt x="1301" y="5035"/>
                  </a:lnTo>
                  <a:lnTo>
                    <a:pt x="1303" y="5053"/>
                  </a:lnTo>
                  <a:lnTo>
                    <a:pt x="1305" y="5070"/>
                  </a:lnTo>
                  <a:lnTo>
                    <a:pt x="1308" y="5087"/>
                  </a:lnTo>
                  <a:lnTo>
                    <a:pt x="1312" y="5104"/>
                  </a:lnTo>
                  <a:lnTo>
                    <a:pt x="1316" y="5121"/>
                  </a:lnTo>
                  <a:lnTo>
                    <a:pt x="1321" y="5138"/>
                  </a:lnTo>
                  <a:lnTo>
                    <a:pt x="1326" y="5155"/>
                  </a:lnTo>
                  <a:lnTo>
                    <a:pt x="1332" y="5171"/>
                  </a:lnTo>
                  <a:lnTo>
                    <a:pt x="1339" y="5187"/>
                  </a:lnTo>
                  <a:lnTo>
                    <a:pt x="1346" y="5203"/>
                  </a:lnTo>
                  <a:lnTo>
                    <a:pt x="1354" y="5219"/>
                  </a:lnTo>
                  <a:lnTo>
                    <a:pt x="1362" y="5234"/>
                  </a:lnTo>
                  <a:lnTo>
                    <a:pt x="1372" y="5249"/>
                  </a:lnTo>
                  <a:lnTo>
                    <a:pt x="1381" y="5264"/>
                  </a:lnTo>
                  <a:lnTo>
                    <a:pt x="1391" y="5278"/>
                  </a:lnTo>
                  <a:lnTo>
                    <a:pt x="1402" y="5292"/>
                  </a:lnTo>
                  <a:lnTo>
                    <a:pt x="1413" y="5305"/>
                  </a:lnTo>
                  <a:lnTo>
                    <a:pt x="1425" y="5318"/>
                  </a:lnTo>
                  <a:lnTo>
                    <a:pt x="1437" y="5331"/>
                  </a:lnTo>
                  <a:lnTo>
                    <a:pt x="1450" y="5343"/>
                  </a:lnTo>
                  <a:lnTo>
                    <a:pt x="1463" y="5355"/>
                  </a:lnTo>
                  <a:lnTo>
                    <a:pt x="1476" y="5366"/>
                  </a:lnTo>
                  <a:lnTo>
                    <a:pt x="1490" y="5377"/>
                  </a:lnTo>
                  <a:lnTo>
                    <a:pt x="1504" y="5387"/>
                  </a:lnTo>
                  <a:lnTo>
                    <a:pt x="1519" y="5396"/>
                  </a:lnTo>
                  <a:lnTo>
                    <a:pt x="1534" y="5406"/>
                  </a:lnTo>
                  <a:lnTo>
                    <a:pt x="1549" y="5414"/>
                  </a:lnTo>
                  <a:lnTo>
                    <a:pt x="1565" y="5422"/>
                  </a:lnTo>
                  <a:lnTo>
                    <a:pt x="1581" y="5429"/>
                  </a:lnTo>
                  <a:lnTo>
                    <a:pt x="1597" y="5436"/>
                  </a:lnTo>
                  <a:lnTo>
                    <a:pt x="1613" y="5442"/>
                  </a:lnTo>
                  <a:lnTo>
                    <a:pt x="1630" y="5447"/>
                  </a:lnTo>
                  <a:lnTo>
                    <a:pt x="1647" y="5452"/>
                  </a:lnTo>
                  <a:lnTo>
                    <a:pt x="1664" y="5456"/>
                  </a:lnTo>
                  <a:lnTo>
                    <a:pt x="1681" y="5460"/>
                  </a:lnTo>
                  <a:lnTo>
                    <a:pt x="1698" y="5463"/>
                  </a:lnTo>
                  <a:lnTo>
                    <a:pt x="1715" y="5465"/>
                  </a:lnTo>
                  <a:lnTo>
                    <a:pt x="1733" y="5467"/>
                  </a:lnTo>
                  <a:lnTo>
                    <a:pt x="1750" y="5468"/>
                  </a:lnTo>
                  <a:lnTo>
                    <a:pt x="1773" y="5468"/>
                  </a:lnTo>
                  <a:lnTo>
                    <a:pt x="1805" y="5471"/>
                  </a:lnTo>
                  <a:lnTo>
                    <a:pt x="1836" y="5478"/>
                  </a:lnTo>
                  <a:lnTo>
                    <a:pt x="1867" y="5488"/>
                  </a:lnTo>
                  <a:lnTo>
                    <a:pt x="1896" y="5503"/>
                  </a:lnTo>
                  <a:lnTo>
                    <a:pt x="1922" y="5521"/>
                  </a:lnTo>
                  <a:lnTo>
                    <a:pt x="1946" y="5543"/>
                  </a:lnTo>
                  <a:lnTo>
                    <a:pt x="1968" y="5567"/>
                  </a:lnTo>
                  <a:lnTo>
                    <a:pt x="1985" y="5594"/>
                  </a:lnTo>
                  <a:lnTo>
                    <a:pt x="1999" y="5623"/>
                  </a:lnTo>
                  <a:lnTo>
                    <a:pt x="2010" y="5654"/>
                  </a:lnTo>
                  <a:lnTo>
                    <a:pt x="2016" y="5686"/>
                  </a:lnTo>
                  <a:lnTo>
                    <a:pt x="2018" y="5718"/>
                  </a:lnTo>
                  <a:lnTo>
                    <a:pt x="2018" y="6665"/>
                  </a:lnTo>
                  <a:lnTo>
                    <a:pt x="3912" y="6665"/>
                  </a:lnTo>
                  <a:lnTo>
                    <a:pt x="3912" y="5935"/>
                  </a:lnTo>
                  <a:lnTo>
                    <a:pt x="3907" y="5934"/>
                  </a:lnTo>
                  <a:lnTo>
                    <a:pt x="3881" y="5927"/>
                  </a:lnTo>
                  <a:lnTo>
                    <a:pt x="3872" y="5924"/>
                  </a:lnTo>
                  <a:lnTo>
                    <a:pt x="3847" y="5915"/>
                  </a:lnTo>
                  <a:lnTo>
                    <a:pt x="3838" y="5912"/>
                  </a:lnTo>
                  <a:lnTo>
                    <a:pt x="3813" y="5903"/>
                  </a:lnTo>
                  <a:lnTo>
                    <a:pt x="3804" y="5900"/>
                  </a:lnTo>
                  <a:lnTo>
                    <a:pt x="3780" y="5889"/>
                  </a:lnTo>
                  <a:lnTo>
                    <a:pt x="3771" y="5886"/>
                  </a:lnTo>
                  <a:lnTo>
                    <a:pt x="3746" y="5874"/>
                  </a:lnTo>
                  <a:lnTo>
                    <a:pt x="3738" y="5870"/>
                  </a:lnTo>
                  <a:lnTo>
                    <a:pt x="3714" y="5858"/>
                  </a:lnTo>
                  <a:lnTo>
                    <a:pt x="3706" y="5854"/>
                  </a:lnTo>
                  <a:lnTo>
                    <a:pt x="3682" y="5841"/>
                  </a:lnTo>
                  <a:lnTo>
                    <a:pt x="3674" y="5836"/>
                  </a:lnTo>
                  <a:lnTo>
                    <a:pt x="3651" y="5822"/>
                  </a:lnTo>
                  <a:lnTo>
                    <a:pt x="3643" y="5817"/>
                  </a:lnTo>
                  <a:lnTo>
                    <a:pt x="3620" y="5802"/>
                  </a:lnTo>
                  <a:lnTo>
                    <a:pt x="3613" y="5797"/>
                  </a:lnTo>
                  <a:lnTo>
                    <a:pt x="3591" y="5782"/>
                  </a:lnTo>
                  <a:lnTo>
                    <a:pt x="3583" y="5776"/>
                  </a:lnTo>
                  <a:lnTo>
                    <a:pt x="3562" y="5760"/>
                  </a:lnTo>
                  <a:lnTo>
                    <a:pt x="3555" y="5754"/>
                  </a:lnTo>
                  <a:lnTo>
                    <a:pt x="3534" y="5737"/>
                  </a:lnTo>
                  <a:lnTo>
                    <a:pt x="3527" y="5731"/>
                  </a:lnTo>
                  <a:lnTo>
                    <a:pt x="3507" y="5713"/>
                  </a:lnTo>
                  <a:lnTo>
                    <a:pt x="3500" y="5706"/>
                  </a:lnTo>
                  <a:lnTo>
                    <a:pt x="3481" y="5688"/>
                  </a:lnTo>
                  <a:lnTo>
                    <a:pt x="3474" y="5681"/>
                  </a:lnTo>
                  <a:lnTo>
                    <a:pt x="3456" y="5662"/>
                  </a:lnTo>
                  <a:lnTo>
                    <a:pt x="3449" y="5655"/>
                  </a:lnTo>
                  <a:lnTo>
                    <a:pt x="3431" y="5635"/>
                  </a:lnTo>
                  <a:lnTo>
                    <a:pt x="3425" y="5628"/>
                  </a:lnTo>
                  <a:lnTo>
                    <a:pt x="3408" y="5607"/>
                  </a:lnTo>
                  <a:lnTo>
                    <a:pt x="3402" y="5600"/>
                  </a:lnTo>
                  <a:lnTo>
                    <a:pt x="3386" y="5579"/>
                  </a:lnTo>
                  <a:lnTo>
                    <a:pt x="3380" y="5571"/>
                  </a:lnTo>
                  <a:lnTo>
                    <a:pt x="3365" y="5549"/>
                  </a:lnTo>
                  <a:lnTo>
                    <a:pt x="3360" y="5542"/>
                  </a:lnTo>
                  <a:lnTo>
                    <a:pt x="3345" y="5519"/>
                  </a:lnTo>
                  <a:lnTo>
                    <a:pt x="3340" y="5511"/>
                  </a:lnTo>
                  <a:lnTo>
                    <a:pt x="3326" y="5488"/>
                  </a:lnTo>
                  <a:lnTo>
                    <a:pt x="3321" y="5480"/>
                  </a:lnTo>
                  <a:lnTo>
                    <a:pt x="3308" y="5456"/>
                  </a:lnTo>
                  <a:lnTo>
                    <a:pt x="3304" y="5448"/>
                  </a:lnTo>
                  <a:lnTo>
                    <a:pt x="3292" y="5424"/>
                  </a:lnTo>
                  <a:lnTo>
                    <a:pt x="3288" y="5416"/>
                  </a:lnTo>
                  <a:lnTo>
                    <a:pt x="3276" y="5391"/>
                  </a:lnTo>
                  <a:lnTo>
                    <a:pt x="3273" y="5382"/>
                  </a:lnTo>
                  <a:lnTo>
                    <a:pt x="3262" y="5358"/>
                  </a:lnTo>
                  <a:lnTo>
                    <a:pt x="3259" y="5349"/>
                  </a:lnTo>
                  <a:lnTo>
                    <a:pt x="3250" y="5324"/>
                  </a:lnTo>
                  <a:lnTo>
                    <a:pt x="3247" y="5315"/>
                  </a:lnTo>
                  <a:lnTo>
                    <a:pt x="3238" y="5290"/>
                  </a:lnTo>
                  <a:lnTo>
                    <a:pt x="3235" y="5281"/>
                  </a:lnTo>
                  <a:lnTo>
                    <a:pt x="3228" y="5255"/>
                  </a:lnTo>
                  <a:lnTo>
                    <a:pt x="3226" y="5246"/>
                  </a:lnTo>
                  <a:lnTo>
                    <a:pt x="3219" y="5220"/>
                  </a:lnTo>
                  <a:lnTo>
                    <a:pt x="3217" y="5211"/>
                  </a:lnTo>
                  <a:lnTo>
                    <a:pt x="3212" y="5185"/>
                  </a:lnTo>
                  <a:lnTo>
                    <a:pt x="3210" y="5175"/>
                  </a:lnTo>
                  <a:lnTo>
                    <a:pt x="3206" y="5149"/>
                  </a:lnTo>
                  <a:lnTo>
                    <a:pt x="3204" y="5140"/>
                  </a:lnTo>
                  <a:lnTo>
                    <a:pt x="3201" y="5113"/>
                  </a:lnTo>
                  <a:lnTo>
                    <a:pt x="3200" y="5104"/>
                  </a:lnTo>
                  <a:lnTo>
                    <a:pt x="3197" y="5077"/>
                  </a:lnTo>
                  <a:lnTo>
                    <a:pt x="3196" y="5068"/>
                  </a:lnTo>
                  <a:lnTo>
                    <a:pt x="3195" y="5041"/>
                  </a:lnTo>
                  <a:lnTo>
                    <a:pt x="3195" y="5032"/>
                  </a:lnTo>
                  <a:lnTo>
                    <a:pt x="3194" y="5005"/>
                  </a:lnTo>
                  <a:lnTo>
                    <a:pt x="3194" y="4995"/>
                  </a:lnTo>
                  <a:lnTo>
                    <a:pt x="3195" y="4968"/>
                  </a:lnTo>
                  <a:lnTo>
                    <a:pt x="3195" y="4959"/>
                  </a:lnTo>
                  <a:lnTo>
                    <a:pt x="3196" y="4932"/>
                  </a:lnTo>
                  <a:lnTo>
                    <a:pt x="3197" y="4923"/>
                  </a:lnTo>
                  <a:lnTo>
                    <a:pt x="3200" y="4896"/>
                  </a:lnTo>
                  <a:lnTo>
                    <a:pt x="3201" y="4887"/>
                  </a:lnTo>
                  <a:lnTo>
                    <a:pt x="3204" y="4860"/>
                  </a:lnTo>
                  <a:lnTo>
                    <a:pt x="3206" y="4851"/>
                  </a:lnTo>
                  <a:lnTo>
                    <a:pt x="3210" y="4825"/>
                  </a:lnTo>
                  <a:lnTo>
                    <a:pt x="3212" y="4815"/>
                  </a:lnTo>
                  <a:lnTo>
                    <a:pt x="3217" y="4789"/>
                  </a:lnTo>
                  <a:lnTo>
                    <a:pt x="3219" y="4780"/>
                  </a:lnTo>
                  <a:lnTo>
                    <a:pt x="3226" y="4754"/>
                  </a:lnTo>
                  <a:lnTo>
                    <a:pt x="3228" y="4745"/>
                  </a:lnTo>
                  <a:lnTo>
                    <a:pt x="3235" y="4719"/>
                  </a:lnTo>
                  <a:lnTo>
                    <a:pt x="3238" y="4710"/>
                  </a:lnTo>
                  <a:lnTo>
                    <a:pt x="3247" y="4685"/>
                  </a:lnTo>
                  <a:lnTo>
                    <a:pt x="3250" y="4676"/>
                  </a:lnTo>
                  <a:lnTo>
                    <a:pt x="3259" y="4651"/>
                  </a:lnTo>
                  <a:lnTo>
                    <a:pt x="3262" y="4642"/>
                  </a:lnTo>
                  <a:lnTo>
                    <a:pt x="3273" y="4618"/>
                  </a:lnTo>
                  <a:lnTo>
                    <a:pt x="3276" y="4609"/>
                  </a:lnTo>
                  <a:lnTo>
                    <a:pt x="3288" y="4584"/>
                  </a:lnTo>
                  <a:lnTo>
                    <a:pt x="3292" y="4576"/>
                  </a:lnTo>
                  <a:lnTo>
                    <a:pt x="3304" y="4552"/>
                  </a:lnTo>
                  <a:lnTo>
                    <a:pt x="3308" y="4544"/>
                  </a:lnTo>
                  <a:lnTo>
                    <a:pt x="3321" y="4520"/>
                  </a:lnTo>
                  <a:lnTo>
                    <a:pt x="3326" y="4512"/>
                  </a:lnTo>
                  <a:lnTo>
                    <a:pt x="3340" y="4489"/>
                  </a:lnTo>
                  <a:lnTo>
                    <a:pt x="3345" y="4481"/>
                  </a:lnTo>
                  <a:lnTo>
                    <a:pt x="3360" y="4458"/>
                  </a:lnTo>
                  <a:lnTo>
                    <a:pt x="3365" y="4451"/>
                  </a:lnTo>
                  <a:lnTo>
                    <a:pt x="3380" y="4429"/>
                  </a:lnTo>
                  <a:lnTo>
                    <a:pt x="3386" y="4421"/>
                  </a:lnTo>
                  <a:lnTo>
                    <a:pt x="3402" y="4400"/>
                  </a:lnTo>
                  <a:lnTo>
                    <a:pt x="3408" y="4393"/>
                  </a:lnTo>
                  <a:lnTo>
                    <a:pt x="3425" y="4372"/>
                  </a:lnTo>
                  <a:lnTo>
                    <a:pt x="3431" y="4365"/>
                  </a:lnTo>
                  <a:lnTo>
                    <a:pt x="3449" y="4345"/>
                  </a:lnTo>
                  <a:lnTo>
                    <a:pt x="3456" y="4338"/>
                  </a:lnTo>
                  <a:lnTo>
                    <a:pt x="3474" y="4319"/>
                  </a:lnTo>
                  <a:lnTo>
                    <a:pt x="3481" y="4312"/>
                  </a:lnTo>
                  <a:lnTo>
                    <a:pt x="3500" y="4294"/>
                  </a:lnTo>
                  <a:lnTo>
                    <a:pt x="3507" y="4287"/>
                  </a:lnTo>
                  <a:lnTo>
                    <a:pt x="3527" y="4269"/>
                  </a:lnTo>
                  <a:lnTo>
                    <a:pt x="3534" y="4263"/>
                  </a:lnTo>
                  <a:lnTo>
                    <a:pt x="3555" y="4246"/>
                  </a:lnTo>
                  <a:lnTo>
                    <a:pt x="3562" y="4240"/>
                  </a:lnTo>
                  <a:lnTo>
                    <a:pt x="3583" y="4224"/>
                  </a:lnTo>
                  <a:lnTo>
                    <a:pt x="3591" y="4218"/>
                  </a:lnTo>
                  <a:lnTo>
                    <a:pt x="3613" y="4203"/>
                  </a:lnTo>
                  <a:lnTo>
                    <a:pt x="3620" y="4198"/>
                  </a:lnTo>
                  <a:lnTo>
                    <a:pt x="3643" y="4183"/>
                  </a:lnTo>
                  <a:lnTo>
                    <a:pt x="3651" y="4178"/>
                  </a:lnTo>
                  <a:lnTo>
                    <a:pt x="3674" y="4164"/>
                  </a:lnTo>
                  <a:lnTo>
                    <a:pt x="3682" y="4159"/>
                  </a:lnTo>
                  <a:lnTo>
                    <a:pt x="3706" y="4146"/>
                  </a:lnTo>
                  <a:lnTo>
                    <a:pt x="3714" y="4142"/>
                  </a:lnTo>
                  <a:lnTo>
                    <a:pt x="3738" y="4130"/>
                  </a:lnTo>
                  <a:lnTo>
                    <a:pt x="3746" y="4126"/>
                  </a:lnTo>
                  <a:lnTo>
                    <a:pt x="3771" y="4114"/>
                  </a:lnTo>
                  <a:lnTo>
                    <a:pt x="3780" y="4111"/>
                  </a:lnTo>
                  <a:lnTo>
                    <a:pt x="3804" y="4100"/>
                  </a:lnTo>
                  <a:lnTo>
                    <a:pt x="3813" y="4097"/>
                  </a:lnTo>
                  <a:lnTo>
                    <a:pt x="3838" y="4088"/>
                  </a:lnTo>
                  <a:lnTo>
                    <a:pt x="3847" y="4085"/>
                  </a:lnTo>
                  <a:lnTo>
                    <a:pt x="3872" y="4076"/>
                  </a:lnTo>
                  <a:lnTo>
                    <a:pt x="3881" y="4073"/>
                  </a:lnTo>
                  <a:lnTo>
                    <a:pt x="3907" y="4066"/>
                  </a:lnTo>
                  <a:lnTo>
                    <a:pt x="3912" y="4065"/>
                  </a:lnTo>
                  <a:lnTo>
                    <a:pt x="3912" y="333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1" name="Google Shape;341;p4"/>
          <p:cNvGrpSpPr/>
          <p:nvPr/>
        </p:nvGrpSpPr>
        <p:grpSpPr>
          <a:xfrm>
            <a:off x="10924966" y="2717972"/>
            <a:ext cx="589280" cy="589280"/>
            <a:chOff x="1869633" y="5358687"/>
            <a:chExt cx="589280" cy="589280"/>
          </a:xfrm>
        </p:grpSpPr>
        <p:sp>
          <p:nvSpPr>
            <p:cNvPr id="342" name="Google Shape;342;p4"/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97" y="4966"/>
                  </a:moveTo>
                  <a:lnTo>
                    <a:pt x="7495" y="4933"/>
                  </a:lnTo>
                  <a:lnTo>
                    <a:pt x="7495" y="3978"/>
                  </a:lnTo>
                  <a:lnTo>
                    <a:pt x="6540" y="3978"/>
                  </a:lnTo>
                  <a:lnTo>
                    <a:pt x="6507" y="3976"/>
                  </a:lnTo>
                  <a:lnTo>
                    <a:pt x="6475" y="3969"/>
                  </a:lnTo>
                  <a:lnTo>
                    <a:pt x="6444" y="3959"/>
                  </a:lnTo>
                  <a:lnTo>
                    <a:pt x="6415" y="3945"/>
                  </a:lnTo>
                  <a:lnTo>
                    <a:pt x="6388" y="3926"/>
                  </a:lnTo>
                  <a:lnTo>
                    <a:pt x="6363" y="3905"/>
                  </a:lnTo>
                  <a:lnTo>
                    <a:pt x="6342" y="3880"/>
                  </a:lnTo>
                  <a:lnTo>
                    <a:pt x="6323" y="3853"/>
                  </a:lnTo>
                  <a:lnTo>
                    <a:pt x="6309" y="3824"/>
                  </a:lnTo>
                  <a:lnTo>
                    <a:pt x="6299" y="3793"/>
                  </a:lnTo>
                  <a:lnTo>
                    <a:pt x="6292" y="3761"/>
                  </a:lnTo>
                  <a:lnTo>
                    <a:pt x="6290" y="3728"/>
                  </a:lnTo>
                  <a:lnTo>
                    <a:pt x="6292" y="3695"/>
                  </a:lnTo>
                  <a:lnTo>
                    <a:pt x="6299" y="3663"/>
                  </a:lnTo>
                  <a:lnTo>
                    <a:pt x="6309" y="3632"/>
                  </a:lnTo>
                  <a:lnTo>
                    <a:pt x="6323" y="3603"/>
                  </a:lnTo>
                  <a:lnTo>
                    <a:pt x="6342" y="3576"/>
                  </a:lnTo>
                  <a:lnTo>
                    <a:pt x="6363" y="3551"/>
                  </a:lnTo>
                  <a:lnTo>
                    <a:pt x="6388" y="3530"/>
                  </a:lnTo>
                  <a:lnTo>
                    <a:pt x="6415" y="3511"/>
                  </a:lnTo>
                  <a:lnTo>
                    <a:pt x="6444" y="3497"/>
                  </a:lnTo>
                  <a:lnTo>
                    <a:pt x="6475" y="3487"/>
                  </a:lnTo>
                  <a:lnTo>
                    <a:pt x="6507" y="3480"/>
                  </a:lnTo>
                  <a:lnTo>
                    <a:pt x="6540" y="3478"/>
                  </a:lnTo>
                  <a:lnTo>
                    <a:pt x="7495" y="3478"/>
                  </a:lnTo>
                  <a:lnTo>
                    <a:pt x="7495" y="2523"/>
                  </a:lnTo>
                  <a:lnTo>
                    <a:pt x="7497" y="2490"/>
                  </a:lnTo>
                  <a:lnTo>
                    <a:pt x="7504" y="2458"/>
                  </a:lnTo>
                  <a:lnTo>
                    <a:pt x="7514" y="2427"/>
                  </a:lnTo>
                  <a:lnTo>
                    <a:pt x="7528" y="2398"/>
                  </a:lnTo>
                  <a:lnTo>
                    <a:pt x="7547" y="2371"/>
                  </a:lnTo>
                  <a:lnTo>
                    <a:pt x="7568" y="2346"/>
                  </a:lnTo>
                  <a:lnTo>
                    <a:pt x="7593" y="2325"/>
                  </a:lnTo>
                  <a:lnTo>
                    <a:pt x="7620" y="2306"/>
                  </a:lnTo>
                  <a:lnTo>
                    <a:pt x="7649" y="2292"/>
                  </a:lnTo>
                  <a:lnTo>
                    <a:pt x="7680" y="2282"/>
                  </a:lnTo>
                  <a:lnTo>
                    <a:pt x="7712" y="2275"/>
                  </a:lnTo>
                  <a:lnTo>
                    <a:pt x="7745" y="2273"/>
                  </a:lnTo>
                  <a:lnTo>
                    <a:pt x="7778" y="2275"/>
                  </a:lnTo>
                  <a:lnTo>
                    <a:pt x="7810" y="2282"/>
                  </a:lnTo>
                  <a:lnTo>
                    <a:pt x="7841" y="2292"/>
                  </a:lnTo>
                  <a:lnTo>
                    <a:pt x="7870" y="2306"/>
                  </a:lnTo>
                  <a:lnTo>
                    <a:pt x="7897" y="2325"/>
                  </a:lnTo>
                  <a:lnTo>
                    <a:pt x="7922" y="2346"/>
                  </a:lnTo>
                  <a:lnTo>
                    <a:pt x="7943" y="2371"/>
                  </a:lnTo>
                  <a:lnTo>
                    <a:pt x="7962" y="2398"/>
                  </a:lnTo>
                  <a:lnTo>
                    <a:pt x="7976" y="2427"/>
                  </a:lnTo>
                  <a:lnTo>
                    <a:pt x="7986" y="2458"/>
                  </a:lnTo>
                  <a:lnTo>
                    <a:pt x="7993" y="2490"/>
                  </a:lnTo>
                  <a:lnTo>
                    <a:pt x="7995" y="2523"/>
                  </a:lnTo>
                  <a:lnTo>
                    <a:pt x="7995" y="3478"/>
                  </a:lnTo>
                  <a:lnTo>
                    <a:pt x="8950" y="3478"/>
                  </a:lnTo>
                  <a:lnTo>
                    <a:pt x="8983" y="3480"/>
                  </a:lnTo>
                  <a:lnTo>
                    <a:pt x="9015" y="3487"/>
                  </a:lnTo>
                  <a:lnTo>
                    <a:pt x="9046" y="3497"/>
                  </a:lnTo>
                  <a:lnTo>
                    <a:pt x="9075" y="3511"/>
                  </a:lnTo>
                  <a:lnTo>
                    <a:pt x="9102" y="3530"/>
                  </a:lnTo>
                  <a:lnTo>
                    <a:pt x="9127" y="3551"/>
                  </a:lnTo>
                  <a:lnTo>
                    <a:pt x="9148" y="3576"/>
                  </a:lnTo>
                  <a:lnTo>
                    <a:pt x="9167" y="3603"/>
                  </a:lnTo>
                  <a:lnTo>
                    <a:pt x="9181" y="3632"/>
                  </a:lnTo>
                  <a:lnTo>
                    <a:pt x="9191" y="3663"/>
                  </a:lnTo>
                  <a:lnTo>
                    <a:pt x="9198" y="3695"/>
                  </a:lnTo>
                  <a:lnTo>
                    <a:pt x="9200" y="3728"/>
                  </a:lnTo>
                  <a:lnTo>
                    <a:pt x="9198" y="3761"/>
                  </a:lnTo>
                  <a:lnTo>
                    <a:pt x="9191" y="3793"/>
                  </a:lnTo>
                  <a:lnTo>
                    <a:pt x="9181" y="3824"/>
                  </a:lnTo>
                  <a:lnTo>
                    <a:pt x="9167" y="3853"/>
                  </a:lnTo>
                  <a:lnTo>
                    <a:pt x="9148" y="3880"/>
                  </a:lnTo>
                  <a:lnTo>
                    <a:pt x="9127" y="3905"/>
                  </a:lnTo>
                  <a:lnTo>
                    <a:pt x="9102" y="3926"/>
                  </a:lnTo>
                  <a:lnTo>
                    <a:pt x="9075" y="3945"/>
                  </a:lnTo>
                  <a:lnTo>
                    <a:pt x="9046" y="3959"/>
                  </a:lnTo>
                  <a:lnTo>
                    <a:pt x="9015" y="3969"/>
                  </a:lnTo>
                  <a:lnTo>
                    <a:pt x="8983" y="3976"/>
                  </a:lnTo>
                  <a:lnTo>
                    <a:pt x="8950" y="3978"/>
                  </a:lnTo>
                  <a:lnTo>
                    <a:pt x="7995" y="3978"/>
                  </a:lnTo>
                  <a:lnTo>
                    <a:pt x="7995" y="4933"/>
                  </a:lnTo>
                  <a:lnTo>
                    <a:pt x="7993" y="4966"/>
                  </a:lnTo>
                  <a:lnTo>
                    <a:pt x="7986" y="4998"/>
                  </a:lnTo>
                  <a:lnTo>
                    <a:pt x="7976" y="5029"/>
                  </a:lnTo>
                  <a:lnTo>
                    <a:pt x="7962" y="5058"/>
                  </a:lnTo>
                  <a:lnTo>
                    <a:pt x="7943" y="5085"/>
                  </a:lnTo>
                  <a:lnTo>
                    <a:pt x="7922" y="5110"/>
                  </a:lnTo>
                  <a:lnTo>
                    <a:pt x="7897" y="5131"/>
                  </a:lnTo>
                  <a:lnTo>
                    <a:pt x="7870" y="5150"/>
                  </a:lnTo>
                  <a:lnTo>
                    <a:pt x="7841" y="5164"/>
                  </a:lnTo>
                  <a:lnTo>
                    <a:pt x="7810" y="5174"/>
                  </a:lnTo>
                  <a:lnTo>
                    <a:pt x="7778" y="5181"/>
                  </a:lnTo>
                  <a:lnTo>
                    <a:pt x="7745" y="5183"/>
                  </a:lnTo>
                  <a:lnTo>
                    <a:pt x="7712" y="5181"/>
                  </a:lnTo>
                  <a:lnTo>
                    <a:pt x="7680" y="5174"/>
                  </a:lnTo>
                  <a:lnTo>
                    <a:pt x="7649" y="5164"/>
                  </a:lnTo>
                  <a:lnTo>
                    <a:pt x="7620" y="5150"/>
                  </a:lnTo>
                  <a:lnTo>
                    <a:pt x="7593" y="5131"/>
                  </a:lnTo>
                  <a:lnTo>
                    <a:pt x="7568" y="5110"/>
                  </a:lnTo>
                  <a:lnTo>
                    <a:pt x="7547" y="5085"/>
                  </a:lnTo>
                  <a:lnTo>
                    <a:pt x="7528" y="5058"/>
                  </a:lnTo>
                  <a:lnTo>
                    <a:pt x="7514" y="5029"/>
                  </a:lnTo>
                  <a:lnTo>
                    <a:pt x="7504" y="4998"/>
                  </a:lnTo>
                  <a:lnTo>
                    <a:pt x="7497" y="49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4"/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9" y="7512"/>
                  </a:moveTo>
                  <a:lnTo>
                    <a:pt x="1360" y="7803"/>
                  </a:lnTo>
                  <a:lnTo>
                    <a:pt x="1297" y="8188"/>
                  </a:lnTo>
                  <a:lnTo>
                    <a:pt x="1289" y="8219"/>
                  </a:lnTo>
                  <a:lnTo>
                    <a:pt x="1278" y="8250"/>
                  </a:lnTo>
                  <a:lnTo>
                    <a:pt x="1262" y="8279"/>
                  </a:lnTo>
                  <a:lnTo>
                    <a:pt x="1243" y="8306"/>
                  </a:lnTo>
                  <a:lnTo>
                    <a:pt x="1221" y="8329"/>
                  </a:lnTo>
                  <a:lnTo>
                    <a:pt x="1196" y="8350"/>
                  </a:lnTo>
                  <a:lnTo>
                    <a:pt x="1168" y="8367"/>
                  </a:lnTo>
                  <a:lnTo>
                    <a:pt x="1138" y="8381"/>
                  </a:lnTo>
                  <a:lnTo>
                    <a:pt x="1107" y="8390"/>
                  </a:lnTo>
                  <a:lnTo>
                    <a:pt x="1075" y="8396"/>
                  </a:lnTo>
                  <a:lnTo>
                    <a:pt x="1042" y="8397"/>
                  </a:lnTo>
                  <a:lnTo>
                    <a:pt x="1009" y="8394"/>
                  </a:lnTo>
                  <a:lnTo>
                    <a:pt x="978" y="8386"/>
                  </a:lnTo>
                  <a:lnTo>
                    <a:pt x="947" y="8375"/>
                  </a:lnTo>
                  <a:lnTo>
                    <a:pt x="918" y="8359"/>
                  </a:lnTo>
                  <a:lnTo>
                    <a:pt x="891" y="8340"/>
                  </a:lnTo>
                  <a:lnTo>
                    <a:pt x="868" y="8318"/>
                  </a:lnTo>
                  <a:lnTo>
                    <a:pt x="847" y="8293"/>
                  </a:lnTo>
                  <a:lnTo>
                    <a:pt x="830" y="8265"/>
                  </a:lnTo>
                  <a:lnTo>
                    <a:pt x="816" y="8235"/>
                  </a:lnTo>
                  <a:lnTo>
                    <a:pt x="807" y="8204"/>
                  </a:lnTo>
                  <a:lnTo>
                    <a:pt x="801" y="8172"/>
                  </a:lnTo>
                  <a:lnTo>
                    <a:pt x="800" y="8139"/>
                  </a:lnTo>
                  <a:lnTo>
                    <a:pt x="803" y="8106"/>
                  </a:lnTo>
                  <a:lnTo>
                    <a:pt x="874" y="7680"/>
                  </a:lnTo>
                  <a:lnTo>
                    <a:pt x="880" y="7653"/>
                  </a:lnTo>
                  <a:lnTo>
                    <a:pt x="889" y="7626"/>
                  </a:lnTo>
                  <a:lnTo>
                    <a:pt x="901" y="7601"/>
                  </a:lnTo>
                  <a:lnTo>
                    <a:pt x="1098" y="7240"/>
                  </a:lnTo>
                  <a:lnTo>
                    <a:pt x="1118" y="7209"/>
                  </a:lnTo>
                  <a:lnTo>
                    <a:pt x="1142" y="7181"/>
                  </a:lnTo>
                  <a:lnTo>
                    <a:pt x="1444" y="6886"/>
                  </a:lnTo>
                  <a:lnTo>
                    <a:pt x="1467" y="6866"/>
                  </a:lnTo>
                  <a:lnTo>
                    <a:pt x="1491" y="6850"/>
                  </a:lnTo>
                  <a:lnTo>
                    <a:pt x="1878" y="6620"/>
                  </a:lnTo>
                  <a:lnTo>
                    <a:pt x="1920" y="6600"/>
                  </a:lnTo>
                  <a:lnTo>
                    <a:pt x="2370" y="6436"/>
                  </a:lnTo>
                  <a:lnTo>
                    <a:pt x="2406" y="6426"/>
                  </a:lnTo>
                  <a:lnTo>
                    <a:pt x="2898" y="6327"/>
                  </a:lnTo>
                  <a:lnTo>
                    <a:pt x="2931" y="6323"/>
                  </a:lnTo>
                  <a:lnTo>
                    <a:pt x="3444" y="6290"/>
                  </a:lnTo>
                  <a:lnTo>
                    <a:pt x="3476" y="6290"/>
                  </a:lnTo>
                  <a:lnTo>
                    <a:pt x="3989" y="6323"/>
                  </a:lnTo>
                  <a:lnTo>
                    <a:pt x="4022" y="6327"/>
                  </a:lnTo>
                  <a:lnTo>
                    <a:pt x="4514" y="6426"/>
                  </a:lnTo>
                  <a:lnTo>
                    <a:pt x="4550" y="6436"/>
                  </a:lnTo>
                  <a:lnTo>
                    <a:pt x="5000" y="6600"/>
                  </a:lnTo>
                  <a:lnTo>
                    <a:pt x="5042" y="6620"/>
                  </a:lnTo>
                  <a:lnTo>
                    <a:pt x="5429" y="6850"/>
                  </a:lnTo>
                  <a:lnTo>
                    <a:pt x="5453" y="6866"/>
                  </a:lnTo>
                  <a:lnTo>
                    <a:pt x="5476" y="6886"/>
                  </a:lnTo>
                  <a:lnTo>
                    <a:pt x="5778" y="7181"/>
                  </a:lnTo>
                  <a:lnTo>
                    <a:pt x="5802" y="7209"/>
                  </a:lnTo>
                  <a:lnTo>
                    <a:pt x="5822" y="7240"/>
                  </a:lnTo>
                  <a:lnTo>
                    <a:pt x="6019" y="7601"/>
                  </a:lnTo>
                  <a:lnTo>
                    <a:pt x="6031" y="7626"/>
                  </a:lnTo>
                  <a:lnTo>
                    <a:pt x="6040" y="7653"/>
                  </a:lnTo>
                  <a:lnTo>
                    <a:pt x="6046" y="7680"/>
                  </a:lnTo>
                  <a:lnTo>
                    <a:pt x="6117" y="8106"/>
                  </a:lnTo>
                  <a:lnTo>
                    <a:pt x="6120" y="8139"/>
                  </a:lnTo>
                  <a:lnTo>
                    <a:pt x="6119" y="8172"/>
                  </a:lnTo>
                  <a:lnTo>
                    <a:pt x="6113" y="8204"/>
                  </a:lnTo>
                  <a:lnTo>
                    <a:pt x="6104" y="8235"/>
                  </a:lnTo>
                  <a:lnTo>
                    <a:pt x="6090" y="8265"/>
                  </a:lnTo>
                  <a:lnTo>
                    <a:pt x="6073" y="8293"/>
                  </a:lnTo>
                  <a:lnTo>
                    <a:pt x="6052" y="8318"/>
                  </a:lnTo>
                  <a:lnTo>
                    <a:pt x="6029" y="8340"/>
                  </a:lnTo>
                  <a:lnTo>
                    <a:pt x="6002" y="8359"/>
                  </a:lnTo>
                  <a:lnTo>
                    <a:pt x="5973" y="8375"/>
                  </a:lnTo>
                  <a:lnTo>
                    <a:pt x="5942" y="8386"/>
                  </a:lnTo>
                  <a:lnTo>
                    <a:pt x="5911" y="8394"/>
                  </a:lnTo>
                  <a:lnTo>
                    <a:pt x="5878" y="8397"/>
                  </a:lnTo>
                  <a:lnTo>
                    <a:pt x="5845" y="8396"/>
                  </a:lnTo>
                  <a:lnTo>
                    <a:pt x="5813" y="8390"/>
                  </a:lnTo>
                  <a:lnTo>
                    <a:pt x="5782" y="8381"/>
                  </a:lnTo>
                  <a:lnTo>
                    <a:pt x="5752" y="8367"/>
                  </a:lnTo>
                  <a:lnTo>
                    <a:pt x="5724" y="8350"/>
                  </a:lnTo>
                  <a:lnTo>
                    <a:pt x="5699" y="8329"/>
                  </a:lnTo>
                  <a:lnTo>
                    <a:pt x="5677" y="8306"/>
                  </a:lnTo>
                  <a:lnTo>
                    <a:pt x="5658" y="8279"/>
                  </a:lnTo>
                  <a:lnTo>
                    <a:pt x="5642" y="8250"/>
                  </a:lnTo>
                  <a:lnTo>
                    <a:pt x="5631" y="8219"/>
                  </a:lnTo>
                  <a:lnTo>
                    <a:pt x="5623" y="8188"/>
                  </a:lnTo>
                  <a:lnTo>
                    <a:pt x="5560" y="7803"/>
                  </a:lnTo>
                  <a:lnTo>
                    <a:pt x="5401" y="7512"/>
                  </a:lnTo>
                  <a:lnTo>
                    <a:pt x="5148" y="7264"/>
                  </a:lnTo>
                  <a:lnTo>
                    <a:pt x="4807" y="7062"/>
                  </a:lnTo>
                  <a:lnTo>
                    <a:pt x="4397" y="6912"/>
                  </a:lnTo>
                  <a:lnTo>
                    <a:pt x="3940" y="6821"/>
                  </a:lnTo>
                  <a:lnTo>
                    <a:pt x="3460" y="6790"/>
                  </a:lnTo>
                  <a:lnTo>
                    <a:pt x="2980" y="6821"/>
                  </a:lnTo>
                  <a:lnTo>
                    <a:pt x="2523" y="6912"/>
                  </a:lnTo>
                  <a:lnTo>
                    <a:pt x="2113" y="7062"/>
                  </a:lnTo>
                  <a:lnTo>
                    <a:pt x="1772" y="7264"/>
                  </a:lnTo>
                  <a:lnTo>
                    <a:pt x="1519" y="7512"/>
                  </a:lnTo>
                  <a:close/>
                  <a:moveTo>
                    <a:pt x="5182" y="3266"/>
                  </a:moveTo>
                  <a:lnTo>
                    <a:pt x="5183" y="3321"/>
                  </a:lnTo>
                  <a:lnTo>
                    <a:pt x="5183" y="3331"/>
                  </a:lnTo>
                  <a:lnTo>
                    <a:pt x="5182" y="3386"/>
                  </a:lnTo>
                  <a:lnTo>
                    <a:pt x="5182" y="3395"/>
                  </a:lnTo>
                  <a:lnTo>
                    <a:pt x="5178" y="3451"/>
                  </a:lnTo>
                  <a:lnTo>
                    <a:pt x="5178" y="3460"/>
                  </a:lnTo>
                  <a:lnTo>
                    <a:pt x="5173" y="3515"/>
                  </a:lnTo>
                  <a:lnTo>
                    <a:pt x="5172" y="3524"/>
                  </a:lnTo>
                  <a:lnTo>
                    <a:pt x="5164" y="3579"/>
                  </a:lnTo>
                  <a:lnTo>
                    <a:pt x="5163" y="3588"/>
                  </a:lnTo>
                  <a:lnTo>
                    <a:pt x="5154" y="3642"/>
                  </a:lnTo>
                  <a:lnTo>
                    <a:pt x="5152" y="3651"/>
                  </a:lnTo>
                  <a:lnTo>
                    <a:pt x="5141" y="3705"/>
                  </a:lnTo>
                  <a:lnTo>
                    <a:pt x="5139" y="3714"/>
                  </a:lnTo>
                  <a:lnTo>
                    <a:pt x="5126" y="3768"/>
                  </a:lnTo>
                  <a:lnTo>
                    <a:pt x="5123" y="3777"/>
                  </a:lnTo>
                  <a:lnTo>
                    <a:pt x="5108" y="3830"/>
                  </a:lnTo>
                  <a:lnTo>
                    <a:pt x="5105" y="3838"/>
                  </a:lnTo>
                  <a:lnTo>
                    <a:pt x="5088" y="3891"/>
                  </a:lnTo>
                  <a:lnTo>
                    <a:pt x="5085" y="3899"/>
                  </a:lnTo>
                  <a:lnTo>
                    <a:pt x="5066" y="3951"/>
                  </a:lnTo>
                  <a:lnTo>
                    <a:pt x="5063" y="3960"/>
                  </a:lnTo>
                  <a:lnTo>
                    <a:pt x="5042" y="4011"/>
                  </a:lnTo>
                  <a:lnTo>
                    <a:pt x="5038" y="4019"/>
                  </a:lnTo>
                  <a:lnTo>
                    <a:pt x="5015" y="4069"/>
                  </a:lnTo>
                  <a:lnTo>
                    <a:pt x="5011" y="4078"/>
                  </a:lnTo>
                  <a:lnTo>
                    <a:pt x="4986" y="4127"/>
                  </a:lnTo>
                  <a:lnTo>
                    <a:pt x="4982" y="4135"/>
                  </a:lnTo>
                  <a:lnTo>
                    <a:pt x="4955" y="4184"/>
                  </a:lnTo>
                  <a:lnTo>
                    <a:pt x="4950" y="4192"/>
                  </a:lnTo>
                  <a:lnTo>
                    <a:pt x="4921" y="4240"/>
                  </a:lnTo>
                  <a:lnTo>
                    <a:pt x="4916" y="4248"/>
                  </a:lnTo>
                  <a:lnTo>
                    <a:pt x="4886" y="4294"/>
                  </a:lnTo>
                  <a:lnTo>
                    <a:pt x="4881" y="4302"/>
                  </a:lnTo>
                  <a:lnTo>
                    <a:pt x="4849" y="4347"/>
                  </a:lnTo>
                  <a:lnTo>
                    <a:pt x="4843" y="4354"/>
                  </a:lnTo>
                  <a:lnTo>
                    <a:pt x="4809" y="4398"/>
                  </a:lnTo>
                  <a:lnTo>
                    <a:pt x="4804" y="4405"/>
                  </a:lnTo>
                  <a:lnTo>
                    <a:pt x="4769" y="4447"/>
                  </a:lnTo>
                  <a:lnTo>
                    <a:pt x="4762" y="4454"/>
                  </a:lnTo>
                  <a:lnTo>
                    <a:pt x="4726" y="4495"/>
                  </a:lnTo>
                  <a:lnTo>
                    <a:pt x="4720" y="4502"/>
                  </a:lnTo>
                  <a:lnTo>
                    <a:pt x="4681" y="4542"/>
                  </a:lnTo>
                  <a:lnTo>
                    <a:pt x="4675" y="4548"/>
                  </a:lnTo>
                  <a:lnTo>
                    <a:pt x="4635" y="4586"/>
                  </a:lnTo>
                  <a:lnTo>
                    <a:pt x="4629" y="4593"/>
                  </a:lnTo>
                  <a:lnTo>
                    <a:pt x="4588" y="4629"/>
                  </a:lnTo>
                  <a:lnTo>
                    <a:pt x="4581" y="4635"/>
                  </a:lnTo>
                  <a:lnTo>
                    <a:pt x="4538" y="4670"/>
                  </a:lnTo>
                  <a:lnTo>
                    <a:pt x="4531" y="4676"/>
                  </a:lnTo>
                  <a:lnTo>
                    <a:pt x="4487" y="4710"/>
                  </a:lnTo>
                  <a:lnTo>
                    <a:pt x="4480" y="4715"/>
                  </a:lnTo>
                  <a:lnTo>
                    <a:pt x="4435" y="4747"/>
                  </a:lnTo>
                  <a:lnTo>
                    <a:pt x="4427" y="4752"/>
                  </a:lnTo>
                  <a:lnTo>
                    <a:pt x="4381" y="4783"/>
                  </a:lnTo>
                  <a:lnTo>
                    <a:pt x="4373" y="4788"/>
                  </a:lnTo>
                  <a:lnTo>
                    <a:pt x="4326" y="4816"/>
                  </a:lnTo>
                  <a:lnTo>
                    <a:pt x="4318" y="4821"/>
                  </a:lnTo>
                  <a:lnTo>
                    <a:pt x="4269" y="4848"/>
                  </a:lnTo>
                  <a:lnTo>
                    <a:pt x="4261" y="4852"/>
                  </a:lnTo>
                  <a:lnTo>
                    <a:pt x="4212" y="4877"/>
                  </a:lnTo>
                  <a:lnTo>
                    <a:pt x="4203" y="4881"/>
                  </a:lnTo>
                  <a:lnTo>
                    <a:pt x="4153" y="4904"/>
                  </a:lnTo>
                  <a:lnTo>
                    <a:pt x="4145" y="4908"/>
                  </a:lnTo>
                  <a:lnTo>
                    <a:pt x="4094" y="4929"/>
                  </a:lnTo>
                  <a:lnTo>
                    <a:pt x="4085" y="4932"/>
                  </a:lnTo>
                  <a:lnTo>
                    <a:pt x="4033" y="4951"/>
                  </a:lnTo>
                  <a:lnTo>
                    <a:pt x="4025" y="4954"/>
                  </a:lnTo>
                  <a:lnTo>
                    <a:pt x="3972" y="4971"/>
                  </a:lnTo>
                  <a:lnTo>
                    <a:pt x="3964" y="4974"/>
                  </a:lnTo>
                  <a:lnTo>
                    <a:pt x="3911" y="4989"/>
                  </a:lnTo>
                  <a:lnTo>
                    <a:pt x="3902" y="4992"/>
                  </a:lnTo>
                  <a:lnTo>
                    <a:pt x="3848" y="5005"/>
                  </a:lnTo>
                  <a:lnTo>
                    <a:pt x="3839" y="5007"/>
                  </a:lnTo>
                  <a:lnTo>
                    <a:pt x="3785" y="5018"/>
                  </a:lnTo>
                  <a:lnTo>
                    <a:pt x="3776" y="5020"/>
                  </a:lnTo>
                  <a:lnTo>
                    <a:pt x="3722" y="5029"/>
                  </a:lnTo>
                  <a:lnTo>
                    <a:pt x="3713" y="5030"/>
                  </a:lnTo>
                  <a:lnTo>
                    <a:pt x="3658" y="5038"/>
                  </a:lnTo>
                  <a:lnTo>
                    <a:pt x="3649" y="5039"/>
                  </a:lnTo>
                  <a:lnTo>
                    <a:pt x="3594" y="5044"/>
                  </a:lnTo>
                  <a:lnTo>
                    <a:pt x="3585" y="5044"/>
                  </a:lnTo>
                  <a:lnTo>
                    <a:pt x="3529" y="5048"/>
                  </a:lnTo>
                  <a:lnTo>
                    <a:pt x="3520" y="5048"/>
                  </a:lnTo>
                  <a:lnTo>
                    <a:pt x="3465" y="5049"/>
                  </a:lnTo>
                  <a:lnTo>
                    <a:pt x="3455" y="5049"/>
                  </a:lnTo>
                  <a:lnTo>
                    <a:pt x="3400" y="5048"/>
                  </a:lnTo>
                  <a:lnTo>
                    <a:pt x="3391" y="5048"/>
                  </a:lnTo>
                  <a:lnTo>
                    <a:pt x="3336" y="5044"/>
                  </a:lnTo>
                  <a:lnTo>
                    <a:pt x="3326" y="5044"/>
                  </a:lnTo>
                  <a:lnTo>
                    <a:pt x="3272" y="5039"/>
                  </a:lnTo>
                  <a:lnTo>
                    <a:pt x="3262" y="5038"/>
                  </a:lnTo>
                  <a:lnTo>
                    <a:pt x="3208" y="5030"/>
                  </a:lnTo>
                  <a:lnTo>
                    <a:pt x="3199" y="5029"/>
                  </a:lnTo>
                  <a:lnTo>
                    <a:pt x="3144" y="5020"/>
                  </a:lnTo>
                  <a:lnTo>
                    <a:pt x="3135" y="5018"/>
                  </a:lnTo>
                  <a:lnTo>
                    <a:pt x="3081" y="5007"/>
                  </a:lnTo>
                  <a:lnTo>
                    <a:pt x="3072" y="5005"/>
                  </a:lnTo>
                  <a:lnTo>
                    <a:pt x="3019" y="4992"/>
                  </a:lnTo>
                  <a:lnTo>
                    <a:pt x="3010" y="4989"/>
                  </a:lnTo>
                  <a:lnTo>
                    <a:pt x="2957" y="4974"/>
                  </a:lnTo>
                  <a:lnTo>
                    <a:pt x="2948" y="4971"/>
                  </a:lnTo>
                  <a:lnTo>
                    <a:pt x="2896" y="4954"/>
                  </a:lnTo>
                  <a:lnTo>
                    <a:pt x="2888" y="4951"/>
                  </a:lnTo>
                  <a:lnTo>
                    <a:pt x="2836" y="4932"/>
                  </a:lnTo>
                  <a:lnTo>
                    <a:pt x="2827" y="4929"/>
                  </a:lnTo>
                  <a:lnTo>
                    <a:pt x="2776" y="4908"/>
                  </a:lnTo>
                  <a:lnTo>
                    <a:pt x="2768" y="4904"/>
                  </a:lnTo>
                  <a:lnTo>
                    <a:pt x="2718" y="4881"/>
                  </a:lnTo>
                  <a:lnTo>
                    <a:pt x="2709" y="4877"/>
                  </a:lnTo>
                  <a:lnTo>
                    <a:pt x="2660" y="4852"/>
                  </a:lnTo>
                  <a:lnTo>
                    <a:pt x="2652" y="4848"/>
                  </a:lnTo>
                  <a:lnTo>
                    <a:pt x="2603" y="4821"/>
                  </a:lnTo>
                  <a:lnTo>
                    <a:pt x="2595" y="4816"/>
                  </a:lnTo>
                  <a:lnTo>
                    <a:pt x="2548" y="4788"/>
                  </a:lnTo>
                  <a:lnTo>
                    <a:pt x="2540" y="4783"/>
                  </a:lnTo>
                  <a:lnTo>
                    <a:pt x="2494" y="4753"/>
                  </a:lnTo>
                  <a:lnTo>
                    <a:pt x="2486" y="4747"/>
                  </a:lnTo>
                  <a:lnTo>
                    <a:pt x="2441" y="4715"/>
                  </a:lnTo>
                  <a:lnTo>
                    <a:pt x="2433" y="4710"/>
                  </a:lnTo>
                  <a:lnTo>
                    <a:pt x="2390" y="4676"/>
                  </a:lnTo>
                  <a:lnTo>
                    <a:pt x="2382" y="4670"/>
                  </a:lnTo>
                  <a:lnTo>
                    <a:pt x="2340" y="4635"/>
                  </a:lnTo>
                  <a:lnTo>
                    <a:pt x="2333" y="4629"/>
                  </a:lnTo>
                  <a:lnTo>
                    <a:pt x="2292" y="4593"/>
                  </a:lnTo>
                  <a:lnTo>
                    <a:pt x="2285" y="4586"/>
                  </a:lnTo>
                  <a:lnTo>
                    <a:pt x="2245" y="4548"/>
                  </a:lnTo>
                  <a:lnTo>
                    <a:pt x="2239" y="4542"/>
                  </a:lnTo>
                  <a:lnTo>
                    <a:pt x="2201" y="4502"/>
                  </a:lnTo>
                  <a:lnTo>
                    <a:pt x="2194" y="4495"/>
                  </a:lnTo>
                  <a:lnTo>
                    <a:pt x="2158" y="4454"/>
                  </a:lnTo>
                  <a:lnTo>
                    <a:pt x="2152" y="4447"/>
                  </a:lnTo>
                  <a:lnTo>
                    <a:pt x="2117" y="4405"/>
                  </a:lnTo>
                  <a:lnTo>
                    <a:pt x="2111" y="4397"/>
                  </a:lnTo>
                  <a:lnTo>
                    <a:pt x="2077" y="4354"/>
                  </a:lnTo>
                  <a:lnTo>
                    <a:pt x="2072" y="4346"/>
                  </a:lnTo>
                  <a:lnTo>
                    <a:pt x="2040" y="4301"/>
                  </a:lnTo>
                  <a:lnTo>
                    <a:pt x="2034" y="4293"/>
                  </a:lnTo>
                  <a:lnTo>
                    <a:pt x="2004" y="4247"/>
                  </a:lnTo>
                  <a:lnTo>
                    <a:pt x="1999" y="4239"/>
                  </a:lnTo>
                  <a:lnTo>
                    <a:pt x="1971" y="4192"/>
                  </a:lnTo>
                  <a:lnTo>
                    <a:pt x="1966" y="4184"/>
                  </a:lnTo>
                  <a:lnTo>
                    <a:pt x="1940" y="4136"/>
                  </a:lnTo>
                  <a:lnTo>
                    <a:pt x="1935" y="4128"/>
                  </a:lnTo>
                  <a:lnTo>
                    <a:pt x="1910" y="4078"/>
                  </a:lnTo>
                  <a:lnTo>
                    <a:pt x="1906" y="4070"/>
                  </a:lnTo>
                  <a:lnTo>
                    <a:pt x="1883" y="4020"/>
                  </a:lnTo>
                  <a:lnTo>
                    <a:pt x="1879" y="4011"/>
                  </a:lnTo>
                  <a:lnTo>
                    <a:pt x="1858" y="3960"/>
                  </a:lnTo>
                  <a:lnTo>
                    <a:pt x="1855" y="3951"/>
                  </a:lnTo>
                  <a:lnTo>
                    <a:pt x="1835" y="3900"/>
                  </a:lnTo>
                  <a:lnTo>
                    <a:pt x="1832" y="3891"/>
                  </a:lnTo>
                  <a:lnTo>
                    <a:pt x="1815" y="3839"/>
                  </a:lnTo>
                  <a:lnTo>
                    <a:pt x="1812" y="3830"/>
                  </a:lnTo>
                  <a:lnTo>
                    <a:pt x="1797" y="3777"/>
                  </a:lnTo>
                  <a:lnTo>
                    <a:pt x="1795" y="3768"/>
                  </a:lnTo>
                  <a:lnTo>
                    <a:pt x="1781" y="3715"/>
                  </a:lnTo>
                  <a:lnTo>
                    <a:pt x="1779" y="3705"/>
                  </a:lnTo>
                  <a:lnTo>
                    <a:pt x="1768" y="3652"/>
                  </a:lnTo>
                  <a:lnTo>
                    <a:pt x="1766" y="3642"/>
                  </a:lnTo>
                  <a:lnTo>
                    <a:pt x="1757" y="3588"/>
                  </a:lnTo>
                  <a:lnTo>
                    <a:pt x="1756" y="3579"/>
                  </a:lnTo>
                  <a:lnTo>
                    <a:pt x="1748" y="3524"/>
                  </a:lnTo>
                  <a:lnTo>
                    <a:pt x="1747" y="3515"/>
                  </a:lnTo>
                  <a:lnTo>
                    <a:pt x="1742" y="3460"/>
                  </a:lnTo>
                  <a:lnTo>
                    <a:pt x="1742" y="3451"/>
                  </a:lnTo>
                  <a:lnTo>
                    <a:pt x="1738" y="3395"/>
                  </a:lnTo>
                  <a:lnTo>
                    <a:pt x="1738" y="3386"/>
                  </a:lnTo>
                  <a:lnTo>
                    <a:pt x="1737" y="3331"/>
                  </a:lnTo>
                  <a:lnTo>
                    <a:pt x="1737" y="3321"/>
                  </a:lnTo>
                  <a:lnTo>
                    <a:pt x="1738" y="3266"/>
                  </a:lnTo>
                  <a:lnTo>
                    <a:pt x="1738" y="3257"/>
                  </a:lnTo>
                  <a:lnTo>
                    <a:pt x="1742" y="3202"/>
                  </a:lnTo>
                  <a:lnTo>
                    <a:pt x="1742" y="3192"/>
                  </a:lnTo>
                  <a:lnTo>
                    <a:pt x="1747" y="3138"/>
                  </a:lnTo>
                  <a:lnTo>
                    <a:pt x="1748" y="3128"/>
                  </a:lnTo>
                  <a:lnTo>
                    <a:pt x="1756" y="3074"/>
                  </a:lnTo>
                  <a:lnTo>
                    <a:pt x="1757" y="3064"/>
                  </a:lnTo>
                  <a:lnTo>
                    <a:pt x="1766" y="3010"/>
                  </a:lnTo>
                  <a:lnTo>
                    <a:pt x="1768" y="3001"/>
                  </a:lnTo>
                  <a:lnTo>
                    <a:pt x="1779" y="2947"/>
                  </a:lnTo>
                  <a:lnTo>
                    <a:pt x="1781" y="2938"/>
                  </a:lnTo>
                  <a:lnTo>
                    <a:pt x="1795" y="2885"/>
                  </a:lnTo>
                  <a:lnTo>
                    <a:pt x="1797" y="2876"/>
                  </a:lnTo>
                  <a:lnTo>
                    <a:pt x="1812" y="2823"/>
                  </a:lnTo>
                  <a:lnTo>
                    <a:pt x="1815" y="2814"/>
                  </a:lnTo>
                  <a:lnTo>
                    <a:pt x="1832" y="2762"/>
                  </a:lnTo>
                  <a:lnTo>
                    <a:pt x="1835" y="2753"/>
                  </a:lnTo>
                  <a:lnTo>
                    <a:pt x="1855" y="2702"/>
                  </a:lnTo>
                  <a:lnTo>
                    <a:pt x="1858" y="2693"/>
                  </a:lnTo>
                  <a:lnTo>
                    <a:pt x="1879" y="2642"/>
                  </a:lnTo>
                  <a:lnTo>
                    <a:pt x="1883" y="2633"/>
                  </a:lnTo>
                  <a:lnTo>
                    <a:pt x="1906" y="2583"/>
                  </a:lnTo>
                  <a:lnTo>
                    <a:pt x="1910" y="2575"/>
                  </a:lnTo>
                  <a:lnTo>
                    <a:pt x="1935" y="2525"/>
                  </a:lnTo>
                  <a:lnTo>
                    <a:pt x="1940" y="2517"/>
                  </a:lnTo>
                  <a:lnTo>
                    <a:pt x="1966" y="2469"/>
                  </a:lnTo>
                  <a:lnTo>
                    <a:pt x="1971" y="2461"/>
                  </a:lnTo>
                  <a:lnTo>
                    <a:pt x="1999" y="2414"/>
                  </a:lnTo>
                  <a:lnTo>
                    <a:pt x="2004" y="2406"/>
                  </a:lnTo>
                  <a:lnTo>
                    <a:pt x="2034" y="2360"/>
                  </a:lnTo>
                  <a:lnTo>
                    <a:pt x="2040" y="2352"/>
                  </a:lnTo>
                  <a:lnTo>
                    <a:pt x="2072" y="2307"/>
                  </a:lnTo>
                  <a:lnTo>
                    <a:pt x="2077" y="2299"/>
                  </a:lnTo>
                  <a:lnTo>
                    <a:pt x="2111" y="2256"/>
                  </a:lnTo>
                  <a:lnTo>
                    <a:pt x="2117" y="2248"/>
                  </a:lnTo>
                  <a:lnTo>
                    <a:pt x="2152" y="2206"/>
                  </a:lnTo>
                  <a:lnTo>
                    <a:pt x="2158" y="2199"/>
                  </a:lnTo>
                  <a:lnTo>
                    <a:pt x="2194" y="2158"/>
                  </a:lnTo>
                  <a:lnTo>
                    <a:pt x="2201" y="2151"/>
                  </a:lnTo>
                  <a:lnTo>
                    <a:pt x="2239" y="2111"/>
                  </a:lnTo>
                  <a:lnTo>
                    <a:pt x="2245" y="2105"/>
                  </a:lnTo>
                  <a:lnTo>
                    <a:pt x="2285" y="2067"/>
                  </a:lnTo>
                  <a:lnTo>
                    <a:pt x="2292" y="2060"/>
                  </a:lnTo>
                  <a:lnTo>
                    <a:pt x="2333" y="2024"/>
                  </a:lnTo>
                  <a:lnTo>
                    <a:pt x="2340" y="2018"/>
                  </a:lnTo>
                  <a:lnTo>
                    <a:pt x="2382" y="1983"/>
                  </a:lnTo>
                  <a:lnTo>
                    <a:pt x="2390" y="1977"/>
                  </a:lnTo>
                  <a:lnTo>
                    <a:pt x="2433" y="1943"/>
                  </a:lnTo>
                  <a:lnTo>
                    <a:pt x="2441" y="1938"/>
                  </a:lnTo>
                  <a:lnTo>
                    <a:pt x="2486" y="1906"/>
                  </a:lnTo>
                  <a:lnTo>
                    <a:pt x="2494" y="1900"/>
                  </a:lnTo>
                  <a:lnTo>
                    <a:pt x="2540" y="1870"/>
                  </a:lnTo>
                  <a:lnTo>
                    <a:pt x="2548" y="1865"/>
                  </a:lnTo>
                  <a:lnTo>
                    <a:pt x="2595" y="1837"/>
                  </a:lnTo>
                  <a:lnTo>
                    <a:pt x="2603" y="1832"/>
                  </a:lnTo>
                  <a:lnTo>
                    <a:pt x="2651" y="1806"/>
                  </a:lnTo>
                  <a:lnTo>
                    <a:pt x="2659" y="1801"/>
                  </a:lnTo>
                  <a:lnTo>
                    <a:pt x="2709" y="1776"/>
                  </a:lnTo>
                  <a:lnTo>
                    <a:pt x="2717" y="1772"/>
                  </a:lnTo>
                  <a:lnTo>
                    <a:pt x="2767" y="1749"/>
                  </a:lnTo>
                  <a:lnTo>
                    <a:pt x="2776" y="1745"/>
                  </a:lnTo>
                  <a:lnTo>
                    <a:pt x="2827" y="1724"/>
                  </a:lnTo>
                  <a:lnTo>
                    <a:pt x="2836" y="1721"/>
                  </a:lnTo>
                  <a:lnTo>
                    <a:pt x="2887" y="1701"/>
                  </a:lnTo>
                  <a:lnTo>
                    <a:pt x="2896" y="1698"/>
                  </a:lnTo>
                  <a:lnTo>
                    <a:pt x="2948" y="1681"/>
                  </a:lnTo>
                  <a:lnTo>
                    <a:pt x="2957" y="1678"/>
                  </a:lnTo>
                  <a:lnTo>
                    <a:pt x="3010" y="1663"/>
                  </a:lnTo>
                  <a:lnTo>
                    <a:pt x="3019" y="1661"/>
                  </a:lnTo>
                  <a:lnTo>
                    <a:pt x="3072" y="1647"/>
                  </a:lnTo>
                  <a:lnTo>
                    <a:pt x="3081" y="1645"/>
                  </a:lnTo>
                  <a:lnTo>
                    <a:pt x="3135" y="1634"/>
                  </a:lnTo>
                  <a:lnTo>
                    <a:pt x="3144" y="1632"/>
                  </a:lnTo>
                  <a:lnTo>
                    <a:pt x="3198" y="1623"/>
                  </a:lnTo>
                  <a:lnTo>
                    <a:pt x="3208" y="1622"/>
                  </a:lnTo>
                  <a:lnTo>
                    <a:pt x="3262" y="1614"/>
                  </a:lnTo>
                  <a:lnTo>
                    <a:pt x="3272" y="1613"/>
                  </a:lnTo>
                  <a:lnTo>
                    <a:pt x="3326" y="1608"/>
                  </a:lnTo>
                  <a:lnTo>
                    <a:pt x="3336" y="1608"/>
                  </a:lnTo>
                  <a:lnTo>
                    <a:pt x="3391" y="1604"/>
                  </a:lnTo>
                  <a:lnTo>
                    <a:pt x="3400" y="1604"/>
                  </a:lnTo>
                  <a:lnTo>
                    <a:pt x="3455" y="1603"/>
                  </a:lnTo>
                  <a:lnTo>
                    <a:pt x="3465" y="1603"/>
                  </a:lnTo>
                  <a:lnTo>
                    <a:pt x="3520" y="1604"/>
                  </a:lnTo>
                  <a:lnTo>
                    <a:pt x="3529" y="1604"/>
                  </a:lnTo>
                  <a:lnTo>
                    <a:pt x="3585" y="1608"/>
                  </a:lnTo>
                  <a:lnTo>
                    <a:pt x="3594" y="1608"/>
                  </a:lnTo>
                  <a:lnTo>
                    <a:pt x="3649" y="1613"/>
                  </a:lnTo>
                  <a:lnTo>
                    <a:pt x="3658" y="1614"/>
                  </a:lnTo>
                  <a:lnTo>
                    <a:pt x="3713" y="1622"/>
                  </a:lnTo>
                  <a:lnTo>
                    <a:pt x="3722" y="1623"/>
                  </a:lnTo>
                  <a:lnTo>
                    <a:pt x="3776" y="1632"/>
                  </a:lnTo>
                  <a:lnTo>
                    <a:pt x="3786" y="1634"/>
                  </a:lnTo>
                  <a:lnTo>
                    <a:pt x="3839" y="1645"/>
                  </a:lnTo>
                  <a:lnTo>
                    <a:pt x="3849" y="1647"/>
                  </a:lnTo>
                  <a:lnTo>
                    <a:pt x="3902" y="1661"/>
                  </a:lnTo>
                  <a:lnTo>
                    <a:pt x="3911" y="1663"/>
                  </a:lnTo>
                  <a:lnTo>
                    <a:pt x="3964" y="1678"/>
                  </a:lnTo>
                  <a:lnTo>
                    <a:pt x="3973" y="1681"/>
                  </a:lnTo>
                  <a:lnTo>
                    <a:pt x="4025" y="1698"/>
                  </a:lnTo>
                  <a:lnTo>
                    <a:pt x="4034" y="1701"/>
                  </a:lnTo>
                  <a:lnTo>
                    <a:pt x="4085" y="1721"/>
                  </a:lnTo>
                  <a:lnTo>
                    <a:pt x="4094" y="1724"/>
                  </a:lnTo>
                  <a:lnTo>
                    <a:pt x="4145" y="1745"/>
                  </a:lnTo>
                  <a:lnTo>
                    <a:pt x="4154" y="1749"/>
                  </a:lnTo>
                  <a:lnTo>
                    <a:pt x="4204" y="1772"/>
                  </a:lnTo>
                  <a:lnTo>
                    <a:pt x="4212" y="1776"/>
                  </a:lnTo>
                  <a:lnTo>
                    <a:pt x="4262" y="1801"/>
                  </a:lnTo>
                  <a:lnTo>
                    <a:pt x="4270" y="1806"/>
                  </a:lnTo>
                  <a:lnTo>
                    <a:pt x="4318" y="1832"/>
                  </a:lnTo>
                  <a:lnTo>
                    <a:pt x="4326" y="1837"/>
                  </a:lnTo>
                  <a:lnTo>
                    <a:pt x="4373" y="1865"/>
                  </a:lnTo>
                  <a:lnTo>
                    <a:pt x="4381" y="1870"/>
                  </a:lnTo>
                  <a:lnTo>
                    <a:pt x="4427" y="1901"/>
                  </a:lnTo>
                  <a:lnTo>
                    <a:pt x="4435" y="1906"/>
                  </a:lnTo>
                  <a:lnTo>
                    <a:pt x="4480" y="1938"/>
                  </a:lnTo>
                  <a:lnTo>
                    <a:pt x="4487" y="1943"/>
                  </a:lnTo>
                  <a:lnTo>
                    <a:pt x="4531" y="1977"/>
                  </a:lnTo>
                  <a:lnTo>
                    <a:pt x="4538" y="1983"/>
                  </a:lnTo>
                  <a:lnTo>
                    <a:pt x="4581" y="2018"/>
                  </a:lnTo>
                  <a:lnTo>
                    <a:pt x="4588" y="2024"/>
                  </a:lnTo>
                  <a:lnTo>
                    <a:pt x="4629" y="2060"/>
                  </a:lnTo>
                  <a:lnTo>
                    <a:pt x="4635" y="2067"/>
                  </a:lnTo>
                  <a:lnTo>
                    <a:pt x="4675" y="2105"/>
                  </a:lnTo>
                  <a:lnTo>
                    <a:pt x="4681" y="2111"/>
                  </a:lnTo>
                  <a:lnTo>
                    <a:pt x="4720" y="2151"/>
                  </a:lnTo>
                  <a:lnTo>
                    <a:pt x="4726" y="2158"/>
                  </a:lnTo>
                  <a:lnTo>
                    <a:pt x="4762" y="2199"/>
                  </a:lnTo>
                  <a:lnTo>
                    <a:pt x="4769" y="2206"/>
                  </a:lnTo>
                  <a:lnTo>
                    <a:pt x="4804" y="2248"/>
                  </a:lnTo>
                  <a:lnTo>
                    <a:pt x="4809" y="2255"/>
                  </a:lnTo>
                  <a:lnTo>
                    <a:pt x="4843" y="2299"/>
                  </a:lnTo>
                  <a:lnTo>
                    <a:pt x="4849" y="2306"/>
                  </a:lnTo>
                  <a:lnTo>
                    <a:pt x="4881" y="2351"/>
                  </a:lnTo>
                  <a:lnTo>
                    <a:pt x="4886" y="2359"/>
                  </a:lnTo>
                  <a:lnTo>
                    <a:pt x="4916" y="2405"/>
                  </a:lnTo>
                  <a:lnTo>
                    <a:pt x="4921" y="2413"/>
                  </a:lnTo>
                  <a:lnTo>
                    <a:pt x="4950" y="2461"/>
                  </a:lnTo>
                  <a:lnTo>
                    <a:pt x="4955" y="2469"/>
                  </a:lnTo>
                  <a:lnTo>
                    <a:pt x="4982" y="2518"/>
                  </a:lnTo>
                  <a:lnTo>
                    <a:pt x="4986" y="2526"/>
                  </a:lnTo>
                  <a:lnTo>
                    <a:pt x="5011" y="2575"/>
                  </a:lnTo>
                  <a:lnTo>
                    <a:pt x="5015" y="2584"/>
                  </a:lnTo>
                  <a:lnTo>
                    <a:pt x="5038" y="2634"/>
                  </a:lnTo>
                  <a:lnTo>
                    <a:pt x="5042" y="2642"/>
                  </a:lnTo>
                  <a:lnTo>
                    <a:pt x="5063" y="2693"/>
                  </a:lnTo>
                  <a:lnTo>
                    <a:pt x="5066" y="2702"/>
                  </a:lnTo>
                  <a:lnTo>
                    <a:pt x="5085" y="2754"/>
                  </a:lnTo>
                  <a:lnTo>
                    <a:pt x="5088" y="2762"/>
                  </a:lnTo>
                  <a:lnTo>
                    <a:pt x="5105" y="2814"/>
                  </a:lnTo>
                  <a:lnTo>
                    <a:pt x="5108" y="2823"/>
                  </a:lnTo>
                  <a:lnTo>
                    <a:pt x="5123" y="2876"/>
                  </a:lnTo>
                  <a:lnTo>
                    <a:pt x="5126" y="2885"/>
                  </a:lnTo>
                  <a:lnTo>
                    <a:pt x="5139" y="2938"/>
                  </a:lnTo>
                  <a:lnTo>
                    <a:pt x="5141" y="2947"/>
                  </a:lnTo>
                  <a:lnTo>
                    <a:pt x="5152" y="3001"/>
                  </a:lnTo>
                  <a:lnTo>
                    <a:pt x="5154" y="3010"/>
                  </a:lnTo>
                  <a:lnTo>
                    <a:pt x="5163" y="3065"/>
                  </a:lnTo>
                  <a:lnTo>
                    <a:pt x="5164" y="3074"/>
                  </a:lnTo>
                  <a:lnTo>
                    <a:pt x="5172" y="3128"/>
                  </a:lnTo>
                  <a:lnTo>
                    <a:pt x="5173" y="3138"/>
                  </a:lnTo>
                  <a:lnTo>
                    <a:pt x="5178" y="3192"/>
                  </a:lnTo>
                  <a:lnTo>
                    <a:pt x="5178" y="3202"/>
                  </a:lnTo>
                  <a:lnTo>
                    <a:pt x="5182" y="3257"/>
                  </a:lnTo>
                  <a:lnTo>
                    <a:pt x="5182" y="3266"/>
                  </a:lnTo>
                  <a:close/>
                  <a:moveTo>
                    <a:pt x="4682" y="3372"/>
                  </a:moveTo>
                  <a:lnTo>
                    <a:pt x="4683" y="3326"/>
                  </a:lnTo>
                  <a:lnTo>
                    <a:pt x="4682" y="3280"/>
                  </a:lnTo>
                  <a:lnTo>
                    <a:pt x="4680" y="3235"/>
                  </a:lnTo>
                  <a:lnTo>
                    <a:pt x="4675" y="3189"/>
                  </a:lnTo>
                  <a:lnTo>
                    <a:pt x="4669" y="3144"/>
                  </a:lnTo>
                  <a:lnTo>
                    <a:pt x="4662" y="3099"/>
                  </a:lnTo>
                  <a:lnTo>
                    <a:pt x="4652" y="3054"/>
                  </a:lnTo>
                  <a:lnTo>
                    <a:pt x="4641" y="3010"/>
                  </a:lnTo>
                  <a:lnTo>
                    <a:pt x="4629" y="2966"/>
                  </a:lnTo>
                  <a:lnTo>
                    <a:pt x="4614" y="2923"/>
                  </a:lnTo>
                  <a:lnTo>
                    <a:pt x="4599" y="2880"/>
                  </a:lnTo>
                  <a:lnTo>
                    <a:pt x="4581" y="2838"/>
                  </a:lnTo>
                  <a:lnTo>
                    <a:pt x="4562" y="2796"/>
                  </a:lnTo>
                  <a:lnTo>
                    <a:pt x="4542" y="2755"/>
                  </a:lnTo>
                  <a:lnTo>
                    <a:pt x="4520" y="2715"/>
                  </a:lnTo>
                  <a:lnTo>
                    <a:pt x="4496" y="2676"/>
                  </a:lnTo>
                  <a:lnTo>
                    <a:pt x="4471" y="2638"/>
                  </a:lnTo>
                  <a:lnTo>
                    <a:pt x="4444" y="2600"/>
                  </a:lnTo>
                  <a:lnTo>
                    <a:pt x="4416" y="2564"/>
                  </a:lnTo>
                  <a:lnTo>
                    <a:pt x="4387" y="2529"/>
                  </a:lnTo>
                  <a:lnTo>
                    <a:pt x="4356" y="2495"/>
                  </a:lnTo>
                  <a:lnTo>
                    <a:pt x="4325" y="2462"/>
                  </a:lnTo>
                  <a:lnTo>
                    <a:pt x="4292" y="2430"/>
                  </a:lnTo>
                  <a:lnTo>
                    <a:pt x="4258" y="2400"/>
                  </a:lnTo>
                  <a:lnTo>
                    <a:pt x="4223" y="2370"/>
                  </a:lnTo>
                  <a:lnTo>
                    <a:pt x="4186" y="2343"/>
                  </a:lnTo>
                  <a:lnTo>
                    <a:pt x="4149" y="2316"/>
                  </a:lnTo>
                  <a:lnTo>
                    <a:pt x="4111" y="2291"/>
                  </a:lnTo>
                  <a:lnTo>
                    <a:pt x="4072" y="2267"/>
                  </a:lnTo>
                  <a:lnTo>
                    <a:pt x="4031" y="2245"/>
                  </a:lnTo>
                  <a:lnTo>
                    <a:pt x="3990" y="2224"/>
                  </a:lnTo>
                  <a:lnTo>
                    <a:pt x="3949" y="2205"/>
                  </a:lnTo>
                  <a:lnTo>
                    <a:pt x="3907" y="2188"/>
                  </a:lnTo>
                  <a:lnTo>
                    <a:pt x="3864" y="2172"/>
                  </a:lnTo>
                  <a:lnTo>
                    <a:pt x="3821" y="2157"/>
                  </a:lnTo>
                  <a:lnTo>
                    <a:pt x="3777" y="2145"/>
                  </a:lnTo>
                  <a:lnTo>
                    <a:pt x="3733" y="2134"/>
                  </a:lnTo>
                  <a:lnTo>
                    <a:pt x="3688" y="2124"/>
                  </a:lnTo>
                  <a:lnTo>
                    <a:pt x="3643" y="2117"/>
                  </a:lnTo>
                  <a:lnTo>
                    <a:pt x="3598" y="2111"/>
                  </a:lnTo>
                  <a:lnTo>
                    <a:pt x="3552" y="2106"/>
                  </a:lnTo>
                  <a:lnTo>
                    <a:pt x="3506" y="2104"/>
                  </a:lnTo>
                  <a:lnTo>
                    <a:pt x="3460" y="2103"/>
                  </a:lnTo>
                  <a:lnTo>
                    <a:pt x="3414" y="2104"/>
                  </a:lnTo>
                  <a:lnTo>
                    <a:pt x="3369" y="2106"/>
                  </a:lnTo>
                  <a:lnTo>
                    <a:pt x="3323" y="2111"/>
                  </a:lnTo>
                  <a:lnTo>
                    <a:pt x="3278" y="2117"/>
                  </a:lnTo>
                  <a:lnTo>
                    <a:pt x="3233" y="2124"/>
                  </a:lnTo>
                  <a:lnTo>
                    <a:pt x="3188" y="2134"/>
                  </a:lnTo>
                  <a:lnTo>
                    <a:pt x="3144" y="2145"/>
                  </a:lnTo>
                  <a:lnTo>
                    <a:pt x="3100" y="2157"/>
                  </a:lnTo>
                  <a:lnTo>
                    <a:pt x="3057" y="2172"/>
                  </a:lnTo>
                  <a:lnTo>
                    <a:pt x="3014" y="2188"/>
                  </a:lnTo>
                  <a:lnTo>
                    <a:pt x="2972" y="2205"/>
                  </a:lnTo>
                  <a:lnTo>
                    <a:pt x="2931" y="2224"/>
                  </a:lnTo>
                  <a:lnTo>
                    <a:pt x="2890" y="2245"/>
                  </a:lnTo>
                  <a:lnTo>
                    <a:pt x="2849" y="2267"/>
                  </a:lnTo>
                  <a:lnTo>
                    <a:pt x="2809" y="2291"/>
                  </a:lnTo>
                  <a:lnTo>
                    <a:pt x="2771" y="2316"/>
                  </a:lnTo>
                  <a:lnTo>
                    <a:pt x="2734" y="2343"/>
                  </a:lnTo>
                  <a:lnTo>
                    <a:pt x="2698" y="2371"/>
                  </a:lnTo>
                  <a:lnTo>
                    <a:pt x="2662" y="2400"/>
                  </a:lnTo>
                  <a:lnTo>
                    <a:pt x="2628" y="2430"/>
                  </a:lnTo>
                  <a:lnTo>
                    <a:pt x="2596" y="2462"/>
                  </a:lnTo>
                  <a:lnTo>
                    <a:pt x="2564" y="2494"/>
                  </a:lnTo>
                  <a:lnTo>
                    <a:pt x="2534" y="2528"/>
                  </a:lnTo>
                  <a:lnTo>
                    <a:pt x="2505" y="2564"/>
                  </a:lnTo>
                  <a:lnTo>
                    <a:pt x="2477" y="2600"/>
                  </a:lnTo>
                  <a:lnTo>
                    <a:pt x="2450" y="2637"/>
                  </a:lnTo>
                  <a:lnTo>
                    <a:pt x="2425" y="2675"/>
                  </a:lnTo>
                  <a:lnTo>
                    <a:pt x="2401" y="2715"/>
                  </a:lnTo>
                  <a:lnTo>
                    <a:pt x="2379" y="2756"/>
                  </a:lnTo>
                  <a:lnTo>
                    <a:pt x="2358" y="2797"/>
                  </a:lnTo>
                  <a:lnTo>
                    <a:pt x="2339" y="2838"/>
                  </a:lnTo>
                  <a:lnTo>
                    <a:pt x="2322" y="2880"/>
                  </a:lnTo>
                  <a:lnTo>
                    <a:pt x="2306" y="2923"/>
                  </a:lnTo>
                  <a:lnTo>
                    <a:pt x="2291" y="2966"/>
                  </a:lnTo>
                  <a:lnTo>
                    <a:pt x="2279" y="3010"/>
                  </a:lnTo>
                  <a:lnTo>
                    <a:pt x="2268" y="3054"/>
                  </a:lnTo>
                  <a:lnTo>
                    <a:pt x="2258" y="3099"/>
                  </a:lnTo>
                  <a:lnTo>
                    <a:pt x="2251" y="3144"/>
                  </a:lnTo>
                  <a:lnTo>
                    <a:pt x="2245" y="3189"/>
                  </a:lnTo>
                  <a:lnTo>
                    <a:pt x="2240" y="3235"/>
                  </a:lnTo>
                  <a:lnTo>
                    <a:pt x="2238" y="3280"/>
                  </a:lnTo>
                  <a:lnTo>
                    <a:pt x="2237" y="3326"/>
                  </a:lnTo>
                  <a:lnTo>
                    <a:pt x="2238" y="3372"/>
                  </a:lnTo>
                  <a:lnTo>
                    <a:pt x="2240" y="3418"/>
                  </a:lnTo>
                  <a:lnTo>
                    <a:pt x="2245" y="3464"/>
                  </a:lnTo>
                  <a:lnTo>
                    <a:pt x="2251" y="3509"/>
                  </a:lnTo>
                  <a:lnTo>
                    <a:pt x="2258" y="3554"/>
                  </a:lnTo>
                  <a:lnTo>
                    <a:pt x="2268" y="3599"/>
                  </a:lnTo>
                  <a:lnTo>
                    <a:pt x="2279" y="3643"/>
                  </a:lnTo>
                  <a:lnTo>
                    <a:pt x="2291" y="3687"/>
                  </a:lnTo>
                  <a:lnTo>
                    <a:pt x="2306" y="3730"/>
                  </a:lnTo>
                  <a:lnTo>
                    <a:pt x="2322" y="3773"/>
                  </a:lnTo>
                  <a:lnTo>
                    <a:pt x="2339" y="3815"/>
                  </a:lnTo>
                  <a:lnTo>
                    <a:pt x="2358" y="3856"/>
                  </a:lnTo>
                  <a:lnTo>
                    <a:pt x="2379" y="3897"/>
                  </a:lnTo>
                  <a:lnTo>
                    <a:pt x="2401" y="3938"/>
                  </a:lnTo>
                  <a:lnTo>
                    <a:pt x="2425" y="3978"/>
                  </a:lnTo>
                  <a:lnTo>
                    <a:pt x="2450" y="4016"/>
                  </a:lnTo>
                  <a:lnTo>
                    <a:pt x="2477" y="4053"/>
                  </a:lnTo>
                  <a:lnTo>
                    <a:pt x="2505" y="4089"/>
                  </a:lnTo>
                  <a:lnTo>
                    <a:pt x="2534" y="4125"/>
                  </a:lnTo>
                  <a:lnTo>
                    <a:pt x="2564" y="4159"/>
                  </a:lnTo>
                  <a:lnTo>
                    <a:pt x="2596" y="4191"/>
                  </a:lnTo>
                  <a:lnTo>
                    <a:pt x="2628" y="4223"/>
                  </a:lnTo>
                  <a:lnTo>
                    <a:pt x="2662" y="4253"/>
                  </a:lnTo>
                  <a:lnTo>
                    <a:pt x="2698" y="4282"/>
                  </a:lnTo>
                  <a:lnTo>
                    <a:pt x="2734" y="4310"/>
                  </a:lnTo>
                  <a:lnTo>
                    <a:pt x="2771" y="4337"/>
                  </a:lnTo>
                  <a:lnTo>
                    <a:pt x="2809" y="4362"/>
                  </a:lnTo>
                  <a:lnTo>
                    <a:pt x="2849" y="4385"/>
                  </a:lnTo>
                  <a:lnTo>
                    <a:pt x="2889" y="4408"/>
                  </a:lnTo>
                  <a:lnTo>
                    <a:pt x="2930" y="4428"/>
                  </a:lnTo>
                  <a:lnTo>
                    <a:pt x="2972" y="4447"/>
                  </a:lnTo>
                  <a:lnTo>
                    <a:pt x="3014" y="4465"/>
                  </a:lnTo>
                  <a:lnTo>
                    <a:pt x="3057" y="4480"/>
                  </a:lnTo>
                  <a:lnTo>
                    <a:pt x="3100" y="4495"/>
                  </a:lnTo>
                  <a:lnTo>
                    <a:pt x="3144" y="4507"/>
                  </a:lnTo>
                  <a:lnTo>
                    <a:pt x="3188" y="4518"/>
                  </a:lnTo>
                  <a:lnTo>
                    <a:pt x="3233" y="4528"/>
                  </a:lnTo>
                  <a:lnTo>
                    <a:pt x="3278" y="4535"/>
                  </a:lnTo>
                  <a:lnTo>
                    <a:pt x="3323" y="4541"/>
                  </a:lnTo>
                  <a:lnTo>
                    <a:pt x="3369" y="4546"/>
                  </a:lnTo>
                  <a:lnTo>
                    <a:pt x="3414" y="4548"/>
                  </a:lnTo>
                  <a:lnTo>
                    <a:pt x="3460" y="4549"/>
                  </a:lnTo>
                  <a:lnTo>
                    <a:pt x="3506" y="4548"/>
                  </a:lnTo>
                  <a:lnTo>
                    <a:pt x="3552" y="4546"/>
                  </a:lnTo>
                  <a:lnTo>
                    <a:pt x="3598" y="4541"/>
                  </a:lnTo>
                  <a:lnTo>
                    <a:pt x="3643" y="4535"/>
                  </a:lnTo>
                  <a:lnTo>
                    <a:pt x="3688" y="4528"/>
                  </a:lnTo>
                  <a:lnTo>
                    <a:pt x="3733" y="4518"/>
                  </a:lnTo>
                  <a:lnTo>
                    <a:pt x="3777" y="4507"/>
                  </a:lnTo>
                  <a:lnTo>
                    <a:pt x="3821" y="4495"/>
                  </a:lnTo>
                  <a:lnTo>
                    <a:pt x="3864" y="4480"/>
                  </a:lnTo>
                  <a:lnTo>
                    <a:pt x="3907" y="4465"/>
                  </a:lnTo>
                  <a:lnTo>
                    <a:pt x="3949" y="4447"/>
                  </a:lnTo>
                  <a:lnTo>
                    <a:pt x="3991" y="4428"/>
                  </a:lnTo>
                  <a:lnTo>
                    <a:pt x="4032" y="4408"/>
                  </a:lnTo>
                  <a:lnTo>
                    <a:pt x="4072" y="4385"/>
                  </a:lnTo>
                  <a:lnTo>
                    <a:pt x="4111" y="4362"/>
                  </a:lnTo>
                  <a:lnTo>
                    <a:pt x="4149" y="4337"/>
                  </a:lnTo>
                  <a:lnTo>
                    <a:pt x="4186" y="4310"/>
                  </a:lnTo>
                  <a:lnTo>
                    <a:pt x="4223" y="4283"/>
                  </a:lnTo>
                  <a:lnTo>
                    <a:pt x="4258" y="4253"/>
                  </a:lnTo>
                  <a:lnTo>
                    <a:pt x="4292" y="4223"/>
                  </a:lnTo>
                  <a:lnTo>
                    <a:pt x="4325" y="4191"/>
                  </a:lnTo>
                  <a:lnTo>
                    <a:pt x="4356" y="4158"/>
                  </a:lnTo>
                  <a:lnTo>
                    <a:pt x="4387" y="4124"/>
                  </a:lnTo>
                  <a:lnTo>
                    <a:pt x="4416" y="4089"/>
                  </a:lnTo>
                  <a:lnTo>
                    <a:pt x="4444" y="4053"/>
                  </a:lnTo>
                  <a:lnTo>
                    <a:pt x="4471" y="4015"/>
                  </a:lnTo>
                  <a:lnTo>
                    <a:pt x="4496" y="3977"/>
                  </a:lnTo>
                  <a:lnTo>
                    <a:pt x="4520" y="3938"/>
                  </a:lnTo>
                  <a:lnTo>
                    <a:pt x="4542" y="3898"/>
                  </a:lnTo>
                  <a:lnTo>
                    <a:pt x="4562" y="3857"/>
                  </a:lnTo>
                  <a:lnTo>
                    <a:pt x="4581" y="3815"/>
                  </a:lnTo>
                  <a:lnTo>
                    <a:pt x="4599" y="3773"/>
                  </a:lnTo>
                  <a:lnTo>
                    <a:pt x="4614" y="3730"/>
                  </a:lnTo>
                  <a:lnTo>
                    <a:pt x="4629" y="3687"/>
                  </a:lnTo>
                  <a:lnTo>
                    <a:pt x="4641" y="3643"/>
                  </a:lnTo>
                  <a:lnTo>
                    <a:pt x="4652" y="3599"/>
                  </a:lnTo>
                  <a:lnTo>
                    <a:pt x="4662" y="3554"/>
                  </a:lnTo>
                  <a:lnTo>
                    <a:pt x="4669" y="3509"/>
                  </a:lnTo>
                  <a:lnTo>
                    <a:pt x="4675" y="3464"/>
                  </a:lnTo>
                  <a:lnTo>
                    <a:pt x="4680" y="3418"/>
                  </a:lnTo>
                  <a:lnTo>
                    <a:pt x="4682" y="337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" name="Google Shape;353;p4"/>
          <p:cNvGrpSpPr/>
          <p:nvPr/>
        </p:nvGrpSpPr>
        <p:grpSpPr>
          <a:xfrm>
            <a:off x="9733087" y="2677838"/>
            <a:ext cx="589280" cy="589280"/>
            <a:chOff x="4124395" y="5358687"/>
            <a:chExt cx="589280" cy="589280"/>
          </a:xfrm>
        </p:grpSpPr>
        <p:sp>
          <p:nvSpPr>
            <p:cNvPr id="354" name="Google Shape;354;p4"/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28" y="1680"/>
                  </a:moveTo>
                  <a:lnTo>
                    <a:pt x="4850" y="1828"/>
                  </a:lnTo>
                  <a:lnTo>
                    <a:pt x="4850" y="1625"/>
                  </a:lnTo>
                  <a:lnTo>
                    <a:pt x="4851" y="1605"/>
                  </a:lnTo>
                  <a:lnTo>
                    <a:pt x="4855" y="1586"/>
                  </a:lnTo>
                  <a:lnTo>
                    <a:pt x="4861" y="1568"/>
                  </a:lnTo>
                  <a:lnTo>
                    <a:pt x="4870" y="1550"/>
                  </a:lnTo>
                  <a:lnTo>
                    <a:pt x="4881" y="1534"/>
                  </a:lnTo>
                  <a:lnTo>
                    <a:pt x="4894" y="1519"/>
                  </a:lnTo>
                  <a:lnTo>
                    <a:pt x="4909" y="1506"/>
                  </a:lnTo>
                  <a:lnTo>
                    <a:pt x="4925" y="1495"/>
                  </a:lnTo>
                  <a:lnTo>
                    <a:pt x="4943" y="1486"/>
                  </a:lnTo>
                  <a:lnTo>
                    <a:pt x="4961" y="1480"/>
                  </a:lnTo>
                  <a:lnTo>
                    <a:pt x="4980" y="1476"/>
                  </a:lnTo>
                  <a:lnTo>
                    <a:pt x="5000" y="1475"/>
                  </a:lnTo>
                  <a:lnTo>
                    <a:pt x="5020" y="1476"/>
                  </a:lnTo>
                  <a:lnTo>
                    <a:pt x="5039" y="1480"/>
                  </a:lnTo>
                  <a:lnTo>
                    <a:pt x="5057" y="1486"/>
                  </a:lnTo>
                  <a:lnTo>
                    <a:pt x="5075" y="1495"/>
                  </a:lnTo>
                  <a:lnTo>
                    <a:pt x="5091" y="1506"/>
                  </a:lnTo>
                  <a:lnTo>
                    <a:pt x="5106" y="1519"/>
                  </a:lnTo>
                  <a:lnTo>
                    <a:pt x="5119" y="1534"/>
                  </a:lnTo>
                  <a:lnTo>
                    <a:pt x="5130" y="1550"/>
                  </a:lnTo>
                  <a:lnTo>
                    <a:pt x="5139" y="1568"/>
                  </a:lnTo>
                  <a:lnTo>
                    <a:pt x="5145" y="1586"/>
                  </a:lnTo>
                  <a:lnTo>
                    <a:pt x="5149" y="1605"/>
                  </a:lnTo>
                  <a:lnTo>
                    <a:pt x="5150" y="1625"/>
                  </a:lnTo>
                  <a:lnTo>
                    <a:pt x="5150" y="2342"/>
                  </a:lnTo>
                  <a:lnTo>
                    <a:pt x="5265" y="2179"/>
                  </a:lnTo>
                  <a:lnTo>
                    <a:pt x="5277" y="2165"/>
                  </a:lnTo>
                  <a:lnTo>
                    <a:pt x="5432" y="1995"/>
                  </a:lnTo>
                  <a:lnTo>
                    <a:pt x="5446" y="1983"/>
                  </a:lnTo>
                  <a:lnTo>
                    <a:pt x="5621" y="1833"/>
                  </a:lnTo>
                  <a:lnTo>
                    <a:pt x="5636" y="1822"/>
                  </a:lnTo>
                  <a:lnTo>
                    <a:pt x="5829" y="1695"/>
                  </a:lnTo>
                  <a:lnTo>
                    <a:pt x="5844" y="1686"/>
                  </a:lnTo>
                  <a:lnTo>
                    <a:pt x="6053" y="1583"/>
                  </a:lnTo>
                  <a:lnTo>
                    <a:pt x="6070" y="1576"/>
                  </a:lnTo>
                  <a:lnTo>
                    <a:pt x="6290" y="1498"/>
                  </a:lnTo>
                  <a:lnTo>
                    <a:pt x="6308" y="1493"/>
                  </a:lnTo>
                  <a:lnTo>
                    <a:pt x="6539" y="1443"/>
                  </a:lnTo>
                  <a:lnTo>
                    <a:pt x="6558" y="1440"/>
                  </a:lnTo>
                  <a:lnTo>
                    <a:pt x="6796" y="1420"/>
                  </a:lnTo>
                  <a:lnTo>
                    <a:pt x="6816" y="1420"/>
                  </a:lnTo>
                  <a:lnTo>
                    <a:pt x="7059" y="1431"/>
                  </a:lnTo>
                  <a:lnTo>
                    <a:pt x="7079" y="1433"/>
                  </a:lnTo>
                  <a:lnTo>
                    <a:pt x="7325" y="1477"/>
                  </a:lnTo>
                  <a:lnTo>
                    <a:pt x="7343" y="1482"/>
                  </a:lnTo>
                  <a:lnTo>
                    <a:pt x="7362" y="1489"/>
                  </a:lnTo>
                  <a:lnTo>
                    <a:pt x="7378" y="1498"/>
                  </a:lnTo>
                  <a:lnTo>
                    <a:pt x="7394" y="1510"/>
                  </a:lnTo>
                  <a:lnTo>
                    <a:pt x="7408" y="1523"/>
                  </a:lnTo>
                  <a:lnTo>
                    <a:pt x="7420" y="1538"/>
                  </a:lnTo>
                  <a:lnTo>
                    <a:pt x="7431" y="1555"/>
                  </a:lnTo>
                  <a:lnTo>
                    <a:pt x="7438" y="1572"/>
                  </a:lnTo>
                  <a:lnTo>
                    <a:pt x="7444" y="1591"/>
                  </a:lnTo>
                  <a:lnTo>
                    <a:pt x="7447" y="1610"/>
                  </a:lnTo>
                  <a:lnTo>
                    <a:pt x="7448" y="1629"/>
                  </a:lnTo>
                  <a:lnTo>
                    <a:pt x="7446" y="1649"/>
                  </a:lnTo>
                  <a:lnTo>
                    <a:pt x="7442" y="1668"/>
                  </a:lnTo>
                  <a:lnTo>
                    <a:pt x="7435" y="1686"/>
                  </a:lnTo>
                  <a:lnTo>
                    <a:pt x="7361" y="1854"/>
                  </a:lnTo>
                  <a:lnTo>
                    <a:pt x="7354" y="1867"/>
                  </a:lnTo>
                  <a:lnTo>
                    <a:pt x="7346" y="1880"/>
                  </a:lnTo>
                  <a:lnTo>
                    <a:pt x="7248" y="2018"/>
                  </a:lnTo>
                  <a:lnTo>
                    <a:pt x="7229" y="2040"/>
                  </a:lnTo>
                  <a:lnTo>
                    <a:pt x="7110" y="2154"/>
                  </a:lnTo>
                  <a:lnTo>
                    <a:pt x="7092" y="2169"/>
                  </a:lnTo>
                  <a:lnTo>
                    <a:pt x="6953" y="2265"/>
                  </a:lnTo>
                  <a:lnTo>
                    <a:pt x="6939" y="2274"/>
                  </a:lnTo>
                  <a:lnTo>
                    <a:pt x="6784" y="2358"/>
                  </a:lnTo>
                  <a:lnTo>
                    <a:pt x="6775" y="2362"/>
                  </a:lnTo>
                  <a:lnTo>
                    <a:pt x="6607" y="2439"/>
                  </a:lnTo>
                  <a:lnTo>
                    <a:pt x="6603" y="2441"/>
                  </a:lnTo>
                  <a:lnTo>
                    <a:pt x="6423" y="2517"/>
                  </a:lnTo>
                  <a:lnTo>
                    <a:pt x="6237" y="2596"/>
                  </a:lnTo>
                  <a:lnTo>
                    <a:pt x="6048" y="2683"/>
                  </a:lnTo>
                  <a:lnTo>
                    <a:pt x="5858" y="2784"/>
                  </a:lnTo>
                  <a:lnTo>
                    <a:pt x="5669" y="2905"/>
                  </a:lnTo>
                  <a:lnTo>
                    <a:pt x="5482" y="3050"/>
                  </a:lnTo>
                  <a:lnTo>
                    <a:pt x="5298" y="3225"/>
                  </a:lnTo>
                  <a:lnTo>
                    <a:pt x="5150" y="3403"/>
                  </a:lnTo>
                  <a:lnTo>
                    <a:pt x="5150" y="4641"/>
                  </a:lnTo>
                  <a:lnTo>
                    <a:pt x="5149" y="4661"/>
                  </a:lnTo>
                  <a:lnTo>
                    <a:pt x="5145" y="4680"/>
                  </a:lnTo>
                  <a:lnTo>
                    <a:pt x="5139" y="4698"/>
                  </a:lnTo>
                  <a:lnTo>
                    <a:pt x="5130" y="4716"/>
                  </a:lnTo>
                  <a:lnTo>
                    <a:pt x="5119" y="4732"/>
                  </a:lnTo>
                  <a:lnTo>
                    <a:pt x="5106" y="4747"/>
                  </a:lnTo>
                  <a:lnTo>
                    <a:pt x="5091" y="4760"/>
                  </a:lnTo>
                  <a:lnTo>
                    <a:pt x="5075" y="4771"/>
                  </a:lnTo>
                  <a:lnTo>
                    <a:pt x="5057" y="4780"/>
                  </a:lnTo>
                  <a:lnTo>
                    <a:pt x="5039" y="4786"/>
                  </a:lnTo>
                  <a:lnTo>
                    <a:pt x="5020" y="4790"/>
                  </a:lnTo>
                  <a:lnTo>
                    <a:pt x="5000" y="4791"/>
                  </a:lnTo>
                  <a:lnTo>
                    <a:pt x="4980" y="4790"/>
                  </a:lnTo>
                  <a:lnTo>
                    <a:pt x="4961" y="4786"/>
                  </a:lnTo>
                  <a:lnTo>
                    <a:pt x="4943" y="4780"/>
                  </a:lnTo>
                  <a:lnTo>
                    <a:pt x="4925" y="4771"/>
                  </a:lnTo>
                  <a:lnTo>
                    <a:pt x="4909" y="4760"/>
                  </a:lnTo>
                  <a:lnTo>
                    <a:pt x="4894" y="4747"/>
                  </a:lnTo>
                  <a:lnTo>
                    <a:pt x="4881" y="4732"/>
                  </a:lnTo>
                  <a:lnTo>
                    <a:pt x="4870" y="4716"/>
                  </a:lnTo>
                  <a:lnTo>
                    <a:pt x="4861" y="4698"/>
                  </a:lnTo>
                  <a:lnTo>
                    <a:pt x="4855" y="4680"/>
                  </a:lnTo>
                  <a:lnTo>
                    <a:pt x="4851" y="4661"/>
                  </a:lnTo>
                  <a:lnTo>
                    <a:pt x="4850" y="4641"/>
                  </a:lnTo>
                  <a:lnTo>
                    <a:pt x="4850" y="2841"/>
                  </a:lnTo>
                  <a:lnTo>
                    <a:pt x="4718" y="2724"/>
                  </a:lnTo>
                  <a:lnTo>
                    <a:pt x="4536" y="2595"/>
                  </a:lnTo>
                  <a:lnTo>
                    <a:pt x="4349" y="2489"/>
                  </a:lnTo>
                  <a:lnTo>
                    <a:pt x="4159" y="2401"/>
                  </a:lnTo>
                  <a:lnTo>
                    <a:pt x="3967" y="2326"/>
                  </a:lnTo>
                  <a:lnTo>
                    <a:pt x="3776" y="2260"/>
                  </a:lnTo>
                  <a:lnTo>
                    <a:pt x="3588" y="2198"/>
                  </a:lnTo>
                  <a:lnTo>
                    <a:pt x="3586" y="2197"/>
                  </a:lnTo>
                  <a:lnTo>
                    <a:pt x="3406" y="2135"/>
                  </a:lnTo>
                  <a:lnTo>
                    <a:pt x="3400" y="2132"/>
                  </a:lnTo>
                  <a:lnTo>
                    <a:pt x="3231" y="2065"/>
                  </a:lnTo>
                  <a:lnTo>
                    <a:pt x="3220" y="2060"/>
                  </a:lnTo>
                  <a:lnTo>
                    <a:pt x="3065" y="1982"/>
                  </a:lnTo>
                  <a:lnTo>
                    <a:pt x="3049" y="1973"/>
                  </a:lnTo>
                  <a:lnTo>
                    <a:pt x="2911" y="1880"/>
                  </a:lnTo>
                  <a:lnTo>
                    <a:pt x="2891" y="1865"/>
                  </a:lnTo>
                  <a:lnTo>
                    <a:pt x="2772" y="1752"/>
                  </a:lnTo>
                  <a:lnTo>
                    <a:pt x="2752" y="1730"/>
                  </a:lnTo>
                  <a:lnTo>
                    <a:pt x="2654" y="1592"/>
                  </a:lnTo>
                  <a:lnTo>
                    <a:pt x="2646" y="1579"/>
                  </a:lnTo>
                  <a:lnTo>
                    <a:pt x="2639" y="1566"/>
                  </a:lnTo>
                  <a:lnTo>
                    <a:pt x="2565" y="1398"/>
                  </a:lnTo>
                  <a:lnTo>
                    <a:pt x="2558" y="1380"/>
                  </a:lnTo>
                  <a:lnTo>
                    <a:pt x="2554" y="1361"/>
                  </a:lnTo>
                  <a:lnTo>
                    <a:pt x="2552" y="1342"/>
                  </a:lnTo>
                  <a:lnTo>
                    <a:pt x="2553" y="1323"/>
                  </a:lnTo>
                  <a:lnTo>
                    <a:pt x="2556" y="1304"/>
                  </a:lnTo>
                  <a:lnTo>
                    <a:pt x="2561" y="1285"/>
                  </a:lnTo>
                  <a:lnTo>
                    <a:pt x="2569" y="1268"/>
                  </a:lnTo>
                  <a:lnTo>
                    <a:pt x="2579" y="1251"/>
                  </a:lnTo>
                  <a:lnTo>
                    <a:pt x="2591" y="1236"/>
                  </a:lnTo>
                  <a:lnTo>
                    <a:pt x="2605" y="1223"/>
                  </a:lnTo>
                  <a:lnTo>
                    <a:pt x="2620" y="1211"/>
                  </a:lnTo>
                  <a:lnTo>
                    <a:pt x="2637" y="1202"/>
                  </a:lnTo>
                  <a:lnTo>
                    <a:pt x="2654" y="1195"/>
                  </a:lnTo>
                  <a:lnTo>
                    <a:pt x="2673" y="1190"/>
                  </a:lnTo>
                  <a:lnTo>
                    <a:pt x="2919" y="1141"/>
                  </a:lnTo>
                  <a:lnTo>
                    <a:pt x="2934" y="1139"/>
                  </a:lnTo>
                  <a:lnTo>
                    <a:pt x="3177" y="1117"/>
                  </a:lnTo>
                  <a:lnTo>
                    <a:pt x="3193" y="1116"/>
                  </a:lnTo>
                  <a:lnTo>
                    <a:pt x="3431" y="1118"/>
                  </a:lnTo>
                  <a:lnTo>
                    <a:pt x="3447" y="1119"/>
                  </a:lnTo>
                  <a:lnTo>
                    <a:pt x="3677" y="1146"/>
                  </a:lnTo>
                  <a:lnTo>
                    <a:pt x="3694" y="1149"/>
                  </a:lnTo>
                  <a:lnTo>
                    <a:pt x="3914" y="1200"/>
                  </a:lnTo>
                  <a:lnTo>
                    <a:pt x="3931" y="1205"/>
                  </a:lnTo>
                  <a:lnTo>
                    <a:pt x="4139" y="1279"/>
                  </a:lnTo>
                  <a:lnTo>
                    <a:pt x="4156" y="1286"/>
                  </a:lnTo>
                  <a:lnTo>
                    <a:pt x="4349" y="1383"/>
                  </a:lnTo>
                  <a:lnTo>
                    <a:pt x="4366" y="1393"/>
                  </a:lnTo>
                  <a:lnTo>
                    <a:pt x="4541" y="1511"/>
                  </a:lnTo>
                  <a:lnTo>
                    <a:pt x="4558" y="1524"/>
                  </a:lnTo>
                  <a:lnTo>
                    <a:pt x="4713" y="1664"/>
                  </a:lnTo>
                  <a:lnTo>
                    <a:pt x="4728" y="1680"/>
                  </a:lnTo>
                  <a:close/>
                  <a:moveTo>
                    <a:pt x="5383" y="2532"/>
                  </a:moveTo>
                  <a:lnTo>
                    <a:pt x="5284" y="2718"/>
                  </a:lnTo>
                  <a:lnTo>
                    <a:pt x="5225" y="2880"/>
                  </a:lnTo>
                  <a:lnTo>
                    <a:pt x="5280" y="2828"/>
                  </a:lnTo>
                  <a:lnTo>
                    <a:pt x="5292" y="2817"/>
                  </a:lnTo>
                  <a:lnTo>
                    <a:pt x="5490" y="2663"/>
                  </a:lnTo>
                  <a:lnTo>
                    <a:pt x="5502" y="2655"/>
                  </a:lnTo>
                  <a:lnTo>
                    <a:pt x="5702" y="2528"/>
                  </a:lnTo>
                  <a:lnTo>
                    <a:pt x="5712" y="2522"/>
                  </a:lnTo>
                  <a:lnTo>
                    <a:pt x="5911" y="2416"/>
                  </a:lnTo>
                  <a:lnTo>
                    <a:pt x="5918" y="2413"/>
                  </a:lnTo>
                  <a:lnTo>
                    <a:pt x="6113" y="2322"/>
                  </a:lnTo>
                  <a:lnTo>
                    <a:pt x="6117" y="2320"/>
                  </a:lnTo>
                  <a:lnTo>
                    <a:pt x="6306" y="2240"/>
                  </a:lnTo>
                  <a:lnTo>
                    <a:pt x="6306" y="2240"/>
                  </a:lnTo>
                  <a:lnTo>
                    <a:pt x="6484" y="2165"/>
                  </a:lnTo>
                  <a:lnTo>
                    <a:pt x="6646" y="2092"/>
                  </a:lnTo>
                  <a:lnTo>
                    <a:pt x="6789" y="2014"/>
                  </a:lnTo>
                  <a:lnTo>
                    <a:pt x="6911" y="1929"/>
                  </a:lnTo>
                  <a:lnTo>
                    <a:pt x="7011" y="1833"/>
                  </a:lnTo>
                  <a:lnTo>
                    <a:pt x="7079" y="1738"/>
                  </a:lnTo>
                  <a:lnTo>
                    <a:pt x="7035" y="1730"/>
                  </a:lnTo>
                  <a:lnTo>
                    <a:pt x="6812" y="1720"/>
                  </a:lnTo>
                  <a:lnTo>
                    <a:pt x="6593" y="1738"/>
                  </a:lnTo>
                  <a:lnTo>
                    <a:pt x="6381" y="1784"/>
                  </a:lnTo>
                  <a:lnTo>
                    <a:pt x="6178" y="1856"/>
                  </a:lnTo>
                  <a:lnTo>
                    <a:pt x="5986" y="1951"/>
                  </a:lnTo>
                  <a:lnTo>
                    <a:pt x="5808" y="2068"/>
                  </a:lnTo>
                  <a:lnTo>
                    <a:pt x="5647" y="2205"/>
                  </a:lnTo>
                  <a:lnTo>
                    <a:pt x="5504" y="2360"/>
                  </a:lnTo>
                  <a:lnTo>
                    <a:pt x="5383" y="2532"/>
                  </a:lnTo>
                  <a:close/>
                  <a:moveTo>
                    <a:pt x="2969" y="1437"/>
                  </a:moveTo>
                  <a:lnTo>
                    <a:pt x="2919" y="1447"/>
                  </a:lnTo>
                  <a:lnTo>
                    <a:pt x="2988" y="1544"/>
                  </a:lnTo>
                  <a:lnTo>
                    <a:pt x="3088" y="1638"/>
                  </a:lnTo>
                  <a:lnTo>
                    <a:pt x="3208" y="1718"/>
                  </a:lnTo>
                  <a:lnTo>
                    <a:pt x="3349" y="1789"/>
                  </a:lnTo>
                  <a:lnTo>
                    <a:pt x="3508" y="1853"/>
                  </a:lnTo>
                  <a:lnTo>
                    <a:pt x="3684" y="1913"/>
                  </a:lnTo>
                  <a:lnTo>
                    <a:pt x="3871" y="1976"/>
                  </a:lnTo>
                  <a:lnTo>
                    <a:pt x="3873" y="1976"/>
                  </a:lnTo>
                  <a:lnTo>
                    <a:pt x="4068" y="2044"/>
                  </a:lnTo>
                  <a:lnTo>
                    <a:pt x="4073" y="2046"/>
                  </a:lnTo>
                  <a:lnTo>
                    <a:pt x="4272" y="2123"/>
                  </a:lnTo>
                  <a:lnTo>
                    <a:pt x="4281" y="2127"/>
                  </a:lnTo>
                  <a:lnTo>
                    <a:pt x="4481" y="2219"/>
                  </a:lnTo>
                  <a:lnTo>
                    <a:pt x="4492" y="2225"/>
                  </a:lnTo>
                  <a:lnTo>
                    <a:pt x="4690" y="2338"/>
                  </a:lnTo>
                  <a:lnTo>
                    <a:pt x="4703" y="2346"/>
                  </a:lnTo>
                  <a:lnTo>
                    <a:pt x="4801" y="2415"/>
                  </a:lnTo>
                  <a:lnTo>
                    <a:pt x="4789" y="2362"/>
                  </a:lnTo>
                  <a:lnTo>
                    <a:pt x="4718" y="2184"/>
                  </a:lnTo>
                  <a:lnTo>
                    <a:pt x="4622" y="2023"/>
                  </a:lnTo>
                  <a:lnTo>
                    <a:pt x="4504" y="1880"/>
                  </a:lnTo>
                  <a:lnTo>
                    <a:pt x="4365" y="1754"/>
                  </a:lnTo>
                  <a:lnTo>
                    <a:pt x="4206" y="1647"/>
                  </a:lnTo>
                  <a:lnTo>
                    <a:pt x="4030" y="1559"/>
                  </a:lnTo>
                  <a:lnTo>
                    <a:pt x="3839" y="1490"/>
                  </a:lnTo>
                  <a:lnTo>
                    <a:pt x="3634" y="1443"/>
                  </a:lnTo>
                  <a:lnTo>
                    <a:pt x="3420" y="1418"/>
                  </a:lnTo>
                  <a:lnTo>
                    <a:pt x="3197" y="1416"/>
                  </a:lnTo>
                  <a:lnTo>
                    <a:pt x="2969" y="14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4"/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3" y="6709"/>
                  </a:moveTo>
                  <a:lnTo>
                    <a:pt x="7405" y="6790"/>
                  </a:lnTo>
                  <a:lnTo>
                    <a:pt x="7405" y="6800"/>
                  </a:lnTo>
                  <a:lnTo>
                    <a:pt x="7403" y="6881"/>
                  </a:lnTo>
                  <a:lnTo>
                    <a:pt x="7403" y="6890"/>
                  </a:lnTo>
                  <a:lnTo>
                    <a:pt x="7399" y="6971"/>
                  </a:lnTo>
                  <a:lnTo>
                    <a:pt x="7398" y="6980"/>
                  </a:lnTo>
                  <a:lnTo>
                    <a:pt x="7390" y="7061"/>
                  </a:lnTo>
                  <a:lnTo>
                    <a:pt x="7389" y="7070"/>
                  </a:lnTo>
                  <a:lnTo>
                    <a:pt x="7379" y="7150"/>
                  </a:lnTo>
                  <a:lnTo>
                    <a:pt x="7377" y="7159"/>
                  </a:lnTo>
                  <a:lnTo>
                    <a:pt x="7364" y="7238"/>
                  </a:lnTo>
                  <a:lnTo>
                    <a:pt x="7362" y="7248"/>
                  </a:lnTo>
                  <a:lnTo>
                    <a:pt x="7345" y="7326"/>
                  </a:lnTo>
                  <a:lnTo>
                    <a:pt x="7343" y="7335"/>
                  </a:lnTo>
                  <a:lnTo>
                    <a:pt x="7324" y="7413"/>
                  </a:lnTo>
                  <a:lnTo>
                    <a:pt x="7322" y="7422"/>
                  </a:lnTo>
                  <a:lnTo>
                    <a:pt x="7299" y="7500"/>
                  </a:lnTo>
                  <a:lnTo>
                    <a:pt x="7297" y="7509"/>
                  </a:lnTo>
                  <a:lnTo>
                    <a:pt x="7271" y="7585"/>
                  </a:lnTo>
                  <a:lnTo>
                    <a:pt x="7268" y="7594"/>
                  </a:lnTo>
                  <a:lnTo>
                    <a:pt x="7240" y="7669"/>
                  </a:lnTo>
                  <a:lnTo>
                    <a:pt x="7237" y="7678"/>
                  </a:lnTo>
                  <a:lnTo>
                    <a:pt x="7206" y="7752"/>
                  </a:lnTo>
                  <a:lnTo>
                    <a:pt x="7202" y="7761"/>
                  </a:lnTo>
                  <a:lnTo>
                    <a:pt x="7169" y="7834"/>
                  </a:lnTo>
                  <a:lnTo>
                    <a:pt x="7165" y="7842"/>
                  </a:lnTo>
                  <a:lnTo>
                    <a:pt x="7128" y="7915"/>
                  </a:lnTo>
                  <a:lnTo>
                    <a:pt x="7124" y="7923"/>
                  </a:lnTo>
                  <a:lnTo>
                    <a:pt x="7085" y="7994"/>
                  </a:lnTo>
                  <a:lnTo>
                    <a:pt x="7080" y="8002"/>
                  </a:lnTo>
                  <a:lnTo>
                    <a:pt x="7038" y="8071"/>
                  </a:lnTo>
                  <a:lnTo>
                    <a:pt x="7033" y="8079"/>
                  </a:lnTo>
                  <a:lnTo>
                    <a:pt x="6989" y="8147"/>
                  </a:lnTo>
                  <a:lnTo>
                    <a:pt x="6984" y="8155"/>
                  </a:lnTo>
                  <a:lnTo>
                    <a:pt x="6937" y="8220"/>
                  </a:lnTo>
                  <a:lnTo>
                    <a:pt x="6932" y="8228"/>
                  </a:lnTo>
                  <a:lnTo>
                    <a:pt x="6883" y="8291"/>
                  </a:lnTo>
                  <a:lnTo>
                    <a:pt x="6877" y="8299"/>
                  </a:lnTo>
                  <a:lnTo>
                    <a:pt x="6825" y="8361"/>
                  </a:lnTo>
                  <a:lnTo>
                    <a:pt x="6819" y="8368"/>
                  </a:lnTo>
                  <a:lnTo>
                    <a:pt x="6766" y="8428"/>
                  </a:lnTo>
                  <a:lnTo>
                    <a:pt x="6759" y="8434"/>
                  </a:lnTo>
                  <a:lnTo>
                    <a:pt x="6704" y="8492"/>
                  </a:lnTo>
                  <a:lnTo>
                    <a:pt x="6697" y="8499"/>
                  </a:lnTo>
                  <a:lnTo>
                    <a:pt x="6639" y="8555"/>
                  </a:lnTo>
                  <a:lnTo>
                    <a:pt x="6632" y="8561"/>
                  </a:lnTo>
                  <a:lnTo>
                    <a:pt x="6572" y="8614"/>
                  </a:lnTo>
                  <a:lnTo>
                    <a:pt x="6565" y="8621"/>
                  </a:lnTo>
                  <a:lnTo>
                    <a:pt x="6503" y="8672"/>
                  </a:lnTo>
                  <a:lnTo>
                    <a:pt x="6496" y="8678"/>
                  </a:lnTo>
                  <a:lnTo>
                    <a:pt x="6432" y="8727"/>
                  </a:lnTo>
                  <a:lnTo>
                    <a:pt x="6424" y="8732"/>
                  </a:lnTo>
                  <a:lnTo>
                    <a:pt x="6359" y="8779"/>
                  </a:lnTo>
                  <a:lnTo>
                    <a:pt x="6351" y="8784"/>
                  </a:lnTo>
                  <a:lnTo>
                    <a:pt x="6283" y="8828"/>
                  </a:lnTo>
                  <a:lnTo>
                    <a:pt x="6275" y="8833"/>
                  </a:lnTo>
                  <a:lnTo>
                    <a:pt x="6206" y="8875"/>
                  </a:lnTo>
                  <a:lnTo>
                    <a:pt x="6198" y="8880"/>
                  </a:lnTo>
                  <a:lnTo>
                    <a:pt x="6127" y="8919"/>
                  </a:lnTo>
                  <a:lnTo>
                    <a:pt x="6119" y="8923"/>
                  </a:lnTo>
                  <a:lnTo>
                    <a:pt x="6047" y="8960"/>
                  </a:lnTo>
                  <a:lnTo>
                    <a:pt x="6038" y="8964"/>
                  </a:lnTo>
                  <a:lnTo>
                    <a:pt x="5965" y="8997"/>
                  </a:lnTo>
                  <a:lnTo>
                    <a:pt x="5957" y="9001"/>
                  </a:lnTo>
                  <a:lnTo>
                    <a:pt x="5882" y="9032"/>
                  </a:lnTo>
                  <a:lnTo>
                    <a:pt x="5874" y="9035"/>
                  </a:lnTo>
                  <a:lnTo>
                    <a:pt x="5798" y="9063"/>
                  </a:lnTo>
                  <a:lnTo>
                    <a:pt x="5789" y="9066"/>
                  </a:lnTo>
                  <a:lnTo>
                    <a:pt x="5713" y="9092"/>
                  </a:lnTo>
                  <a:lnTo>
                    <a:pt x="5704" y="9094"/>
                  </a:lnTo>
                  <a:lnTo>
                    <a:pt x="5627" y="9117"/>
                  </a:lnTo>
                  <a:lnTo>
                    <a:pt x="5618" y="9119"/>
                  </a:lnTo>
                  <a:lnTo>
                    <a:pt x="5540" y="9138"/>
                  </a:lnTo>
                  <a:lnTo>
                    <a:pt x="5531" y="9140"/>
                  </a:lnTo>
                  <a:lnTo>
                    <a:pt x="5452" y="9157"/>
                  </a:lnTo>
                  <a:lnTo>
                    <a:pt x="5443" y="9159"/>
                  </a:lnTo>
                  <a:lnTo>
                    <a:pt x="5364" y="9172"/>
                  </a:lnTo>
                  <a:lnTo>
                    <a:pt x="5354" y="9174"/>
                  </a:lnTo>
                  <a:lnTo>
                    <a:pt x="5275" y="9184"/>
                  </a:lnTo>
                  <a:lnTo>
                    <a:pt x="5265" y="9185"/>
                  </a:lnTo>
                  <a:lnTo>
                    <a:pt x="5185" y="9193"/>
                  </a:lnTo>
                  <a:lnTo>
                    <a:pt x="5176" y="9194"/>
                  </a:lnTo>
                  <a:lnTo>
                    <a:pt x="5095" y="9198"/>
                  </a:lnTo>
                  <a:lnTo>
                    <a:pt x="5086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14" y="9198"/>
                  </a:lnTo>
                  <a:lnTo>
                    <a:pt x="4905" y="9198"/>
                  </a:lnTo>
                  <a:lnTo>
                    <a:pt x="4824" y="9194"/>
                  </a:lnTo>
                  <a:lnTo>
                    <a:pt x="4815" y="9193"/>
                  </a:lnTo>
                  <a:lnTo>
                    <a:pt x="4735" y="9185"/>
                  </a:lnTo>
                  <a:lnTo>
                    <a:pt x="4725" y="9184"/>
                  </a:lnTo>
                  <a:lnTo>
                    <a:pt x="4646" y="9174"/>
                  </a:lnTo>
                  <a:lnTo>
                    <a:pt x="4636" y="9172"/>
                  </a:lnTo>
                  <a:lnTo>
                    <a:pt x="4557" y="9159"/>
                  </a:lnTo>
                  <a:lnTo>
                    <a:pt x="4548" y="9157"/>
                  </a:lnTo>
                  <a:lnTo>
                    <a:pt x="4469" y="9140"/>
                  </a:lnTo>
                  <a:lnTo>
                    <a:pt x="4460" y="9138"/>
                  </a:lnTo>
                  <a:lnTo>
                    <a:pt x="4382" y="9119"/>
                  </a:lnTo>
                  <a:lnTo>
                    <a:pt x="4373" y="9117"/>
                  </a:lnTo>
                  <a:lnTo>
                    <a:pt x="4296" y="9094"/>
                  </a:lnTo>
                  <a:lnTo>
                    <a:pt x="4287" y="9092"/>
                  </a:lnTo>
                  <a:lnTo>
                    <a:pt x="4211" y="9066"/>
                  </a:lnTo>
                  <a:lnTo>
                    <a:pt x="4202" y="9063"/>
                  </a:lnTo>
                  <a:lnTo>
                    <a:pt x="4126" y="9035"/>
                  </a:lnTo>
                  <a:lnTo>
                    <a:pt x="4118" y="9032"/>
                  </a:lnTo>
                  <a:lnTo>
                    <a:pt x="4043" y="9001"/>
                  </a:lnTo>
                  <a:lnTo>
                    <a:pt x="4035" y="8997"/>
                  </a:lnTo>
                  <a:lnTo>
                    <a:pt x="3962" y="8964"/>
                  </a:lnTo>
                  <a:lnTo>
                    <a:pt x="3953" y="8960"/>
                  </a:lnTo>
                  <a:lnTo>
                    <a:pt x="3881" y="8923"/>
                  </a:lnTo>
                  <a:lnTo>
                    <a:pt x="3873" y="8919"/>
                  </a:lnTo>
                  <a:lnTo>
                    <a:pt x="3802" y="8880"/>
                  </a:lnTo>
                  <a:lnTo>
                    <a:pt x="3794" y="8875"/>
                  </a:lnTo>
                  <a:lnTo>
                    <a:pt x="3725" y="8833"/>
                  </a:lnTo>
                  <a:lnTo>
                    <a:pt x="3717" y="8828"/>
                  </a:lnTo>
                  <a:lnTo>
                    <a:pt x="3649" y="8784"/>
                  </a:lnTo>
                  <a:lnTo>
                    <a:pt x="3641" y="8779"/>
                  </a:lnTo>
                  <a:lnTo>
                    <a:pt x="3576" y="8732"/>
                  </a:lnTo>
                  <a:lnTo>
                    <a:pt x="3568" y="8727"/>
                  </a:lnTo>
                  <a:lnTo>
                    <a:pt x="3504" y="8678"/>
                  </a:lnTo>
                  <a:lnTo>
                    <a:pt x="3497" y="8672"/>
                  </a:lnTo>
                  <a:lnTo>
                    <a:pt x="3435" y="8621"/>
                  </a:lnTo>
                  <a:lnTo>
                    <a:pt x="3428" y="8614"/>
                  </a:lnTo>
                  <a:lnTo>
                    <a:pt x="3368" y="8561"/>
                  </a:lnTo>
                  <a:lnTo>
                    <a:pt x="3361" y="8555"/>
                  </a:lnTo>
                  <a:lnTo>
                    <a:pt x="3303" y="8499"/>
                  </a:lnTo>
                  <a:lnTo>
                    <a:pt x="3296" y="8492"/>
                  </a:lnTo>
                  <a:lnTo>
                    <a:pt x="3241" y="8434"/>
                  </a:lnTo>
                  <a:lnTo>
                    <a:pt x="3234" y="8428"/>
                  </a:lnTo>
                  <a:lnTo>
                    <a:pt x="3181" y="8368"/>
                  </a:lnTo>
                  <a:lnTo>
                    <a:pt x="3175" y="8361"/>
                  </a:lnTo>
                  <a:lnTo>
                    <a:pt x="3123" y="8299"/>
                  </a:lnTo>
                  <a:lnTo>
                    <a:pt x="3117" y="8291"/>
                  </a:lnTo>
                  <a:lnTo>
                    <a:pt x="3068" y="8228"/>
                  </a:lnTo>
                  <a:lnTo>
                    <a:pt x="3063" y="8220"/>
                  </a:lnTo>
                  <a:lnTo>
                    <a:pt x="3016" y="8155"/>
                  </a:lnTo>
                  <a:lnTo>
                    <a:pt x="3011" y="8147"/>
                  </a:lnTo>
                  <a:lnTo>
                    <a:pt x="2967" y="8079"/>
                  </a:lnTo>
                  <a:lnTo>
                    <a:pt x="2962" y="8071"/>
                  </a:lnTo>
                  <a:lnTo>
                    <a:pt x="2920" y="8002"/>
                  </a:lnTo>
                  <a:lnTo>
                    <a:pt x="2915" y="7994"/>
                  </a:lnTo>
                  <a:lnTo>
                    <a:pt x="2876" y="7923"/>
                  </a:lnTo>
                  <a:lnTo>
                    <a:pt x="2872" y="7915"/>
                  </a:lnTo>
                  <a:lnTo>
                    <a:pt x="2835" y="7842"/>
                  </a:lnTo>
                  <a:lnTo>
                    <a:pt x="2831" y="7834"/>
                  </a:lnTo>
                  <a:lnTo>
                    <a:pt x="2798" y="7761"/>
                  </a:lnTo>
                  <a:lnTo>
                    <a:pt x="2794" y="7752"/>
                  </a:lnTo>
                  <a:lnTo>
                    <a:pt x="2763" y="7678"/>
                  </a:lnTo>
                  <a:lnTo>
                    <a:pt x="2760" y="7669"/>
                  </a:lnTo>
                  <a:lnTo>
                    <a:pt x="2732" y="7594"/>
                  </a:lnTo>
                  <a:lnTo>
                    <a:pt x="2729" y="7585"/>
                  </a:lnTo>
                  <a:lnTo>
                    <a:pt x="2703" y="7509"/>
                  </a:lnTo>
                  <a:lnTo>
                    <a:pt x="2701" y="7500"/>
                  </a:lnTo>
                  <a:lnTo>
                    <a:pt x="2678" y="7422"/>
                  </a:lnTo>
                  <a:lnTo>
                    <a:pt x="2676" y="7413"/>
                  </a:lnTo>
                  <a:lnTo>
                    <a:pt x="2657" y="7335"/>
                  </a:lnTo>
                  <a:lnTo>
                    <a:pt x="2655" y="7326"/>
                  </a:lnTo>
                  <a:lnTo>
                    <a:pt x="2638" y="7248"/>
                  </a:lnTo>
                  <a:lnTo>
                    <a:pt x="2636" y="7238"/>
                  </a:lnTo>
                  <a:lnTo>
                    <a:pt x="2623" y="7159"/>
                  </a:lnTo>
                  <a:lnTo>
                    <a:pt x="2621" y="7150"/>
                  </a:lnTo>
                  <a:lnTo>
                    <a:pt x="2611" y="7070"/>
                  </a:lnTo>
                  <a:lnTo>
                    <a:pt x="2610" y="7061"/>
                  </a:lnTo>
                  <a:lnTo>
                    <a:pt x="2602" y="6980"/>
                  </a:lnTo>
                  <a:lnTo>
                    <a:pt x="2601" y="6971"/>
                  </a:lnTo>
                  <a:lnTo>
                    <a:pt x="2597" y="6890"/>
                  </a:lnTo>
                  <a:lnTo>
                    <a:pt x="2597" y="6881"/>
                  </a:lnTo>
                  <a:lnTo>
                    <a:pt x="2595" y="6800"/>
                  </a:lnTo>
                  <a:lnTo>
                    <a:pt x="2595" y="6790"/>
                  </a:lnTo>
                  <a:lnTo>
                    <a:pt x="2597" y="6709"/>
                  </a:lnTo>
                  <a:lnTo>
                    <a:pt x="2597" y="6700"/>
                  </a:lnTo>
                  <a:lnTo>
                    <a:pt x="2601" y="6619"/>
                  </a:lnTo>
                  <a:lnTo>
                    <a:pt x="2602" y="6610"/>
                  </a:lnTo>
                  <a:lnTo>
                    <a:pt x="2610" y="6530"/>
                  </a:lnTo>
                  <a:lnTo>
                    <a:pt x="2611" y="6520"/>
                  </a:lnTo>
                  <a:lnTo>
                    <a:pt x="2621" y="6441"/>
                  </a:lnTo>
                  <a:lnTo>
                    <a:pt x="2623" y="6431"/>
                  </a:lnTo>
                  <a:lnTo>
                    <a:pt x="2636" y="6352"/>
                  </a:lnTo>
                  <a:lnTo>
                    <a:pt x="2638" y="6343"/>
                  </a:lnTo>
                  <a:lnTo>
                    <a:pt x="2655" y="6264"/>
                  </a:lnTo>
                  <a:lnTo>
                    <a:pt x="2657" y="6255"/>
                  </a:lnTo>
                  <a:lnTo>
                    <a:pt x="2676" y="6177"/>
                  </a:lnTo>
                  <a:lnTo>
                    <a:pt x="2678" y="6168"/>
                  </a:lnTo>
                  <a:lnTo>
                    <a:pt x="2701" y="6091"/>
                  </a:lnTo>
                  <a:lnTo>
                    <a:pt x="2703" y="6082"/>
                  </a:lnTo>
                  <a:lnTo>
                    <a:pt x="2729" y="6006"/>
                  </a:lnTo>
                  <a:lnTo>
                    <a:pt x="2732" y="5997"/>
                  </a:lnTo>
                  <a:lnTo>
                    <a:pt x="2760" y="5922"/>
                  </a:lnTo>
                  <a:lnTo>
                    <a:pt x="2763" y="5913"/>
                  </a:lnTo>
                  <a:lnTo>
                    <a:pt x="2794" y="5839"/>
                  </a:lnTo>
                  <a:lnTo>
                    <a:pt x="2798" y="5830"/>
                  </a:lnTo>
                  <a:lnTo>
                    <a:pt x="2831" y="5757"/>
                  </a:lnTo>
                  <a:lnTo>
                    <a:pt x="2835" y="5749"/>
                  </a:lnTo>
                  <a:lnTo>
                    <a:pt x="2872" y="5676"/>
                  </a:lnTo>
                  <a:lnTo>
                    <a:pt x="2876" y="5668"/>
                  </a:lnTo>
                  <a:lnTo>
                    <a:pt x="2915" y="5597"/>
                  </a:lnTo>
                  <a:lnTo>
                    <a:pt x="2920" y="5589"/>
                  </a:lnTo>
                  <a:lnTo>
                    <a:pt x="2962" y="5520"/>
                  </a:lnTo>
                  <a:lnTo>
                    <a:pt x="2967" y="5512"/>
                  </a:lnTo>
                  <a:lnTo>
                    <a:pt x="3011" y="5444"/>
                  </a:lnTo>
                  <a:lnTo>
                    <a:pt x="3016" y="5436"/>
                  </a:lnTo>
                  <a:lnTo>
                    <a:pt x="3063" y="5371"/>
                  </a:lnTo>
                  <a:lnTo>
                    <a:pt x="3068" y="5363"/>
                  </a:lnTo>
                  <a:lnTo>
                    <a:pt x="3117" y="5300"/>
                  </a:lnTo>
                  <a:lnTo>
                    <a:pt x="3123" y="5292"/>
                  </a:lnTo>
                  <a:lnTo>
                    <a:pt x="3175" y="5230"/>
                  </a:lnTo>
                  <a:lnTo>
                    <a:pt x="3181" y="5223"/>
                  </a:lnTo>
                  <a:lnTo>
                    <a:pt x="3234" y="5163"/>
                  </a:lnTo>
                  <a:lnTo>
                    <a:pt x="3241" y="5157"/>
                  </a:lnTo>
                  <a:lnTo>
                    <a:pt x="3296" y="5099"/>
                  </a:lnTo>
                  <a:lnTo>
                    <a:pt x="3303" y="5092"/>
                  </a:lnTo>
                  <a:lnTo>
                    <a:pt x="3361" y="5036"/>
                  </a:lnTo>
                  <a:lnTo>
                    <a:pt x="3368" y="5030"/>
                  </a:lnTo>
                  <a:lnTo>
                    <a:pt x="3428" y="4977"/>
                  </a:lnTo>
                  <a:lnTo>
                    <a:pt x="3435" y="4970"/>
                  </a:lnTo>
                  <a:lnTo>
                    <a:pt x="3497" y="4919"/>
                  </a:lnTo>
                  <a:lnTo>
                    <a:pt x="3504" y="4913"/>
                  </a:lnTo>
                  <a:lnTo>
                    <a:pt x="3568" y="4864"/>
                  </a:lnTo>
                  <a:lnTo>
                    <a:pt x="3576" y="4859"/>
                  </a:lnTo>
                  <a:lnTo>
                    <a:pt x="3641" y="4812"/>
                  </a:lnTo>
                  <a:lnTo>
                    <a:pt x="3649" y="4807"/>
                  </a:lnTo>
                  <a:lnTo>
                    <a:pt x="3717" y="4763"/>
                  </a:lnTo>
                  <a:lnTo>
                    <a:pt x="3725" y="4758"/>
                  </a:lnTo>
                  <a:lnTo>
                    <a:pt x="3794" y="4716"/>
                  </a:lnTo>
                  <a:lnTo>
                    <a:pt x="3802" y="4711"/>
                  </a:lnTo>
                  <a:lnTo>
                    <a:pt x="3872" y="4672"/>
                  </a:lnTo>
                  <a:lnTo>
                    <a:pt x="3881" y="4668"/>
                  </a:lnTo>
                  <a:lnTo>
                    <a:pt x="3953" y="4631"/>
                  </a:lnTo>
                  <a:lnTo>
                    <a:pt x="3961" y="4627"/>
                  </a:lnTo>
                  <a:lnTo>
                    <a:pt x="4035" y="4593"/>
                  </a:lnTo>
                  <a:lnTo>
                    <a:pt x="4043" y="4590"/>
                  </a:lnTo>
                  <a:lnTo>
                    <a:pt x="4118" y="4559"/>
                  </a:lnTo>
                  <a:lnTo>
                    <a:pt x="4126" y="4555"/>
                  </a:lnTo>
                  <a:lnTo>
                    <a:pt x="4202" y="4527"/>
                  </a:lnTo>
                  <a:lnTo>
                    <a:pt x="4211" y="4524"/>
                  </a:lnTo>
                  <a:lnTo>
                    <a:pt x="4287" y="4499"/>
                  </a:lnTo>
                  <a:lnTo>
                    <a:pt x="4296" y="4496"/>
                  </a:lnTo>
                  <a:lnTo>
                    <a:pt x="4373" y="4474"/>
                  </a:lnTo>
                  <a:lnTo>
                    <a:pt x="4382" y="4472"/>
                  </a:lnTo>
                  <a:lnTo>
                    <a:pt x="4460" y="4452"/>
                  </a:lnTo>
                  <a:lnTo>
                    <a:pt x="4469" y="4450"/>
                  </a:lnTo>
                  <a:lnTo>
                    <a:pt x="4548" y="4434"/>
                  </a:lnTo>
                  <a:lnTo>
                    <a:pt x="4557" y="4432"/>
                  </a:lnTo>
                  <a:lnTo>
                    <a:pt x="4637" y="4419"/>
                  </a:lnTo>
                  <a:lnTo>
                    <a:pt x="4646" y="4417"/>
                  </a:lnTo>
                  <a:lnTo>
                    <a:pt x="4726" y="4407"/>
                  </a:lnTo>
                  <a:lnTo>
                    <a:pt x="4735" y="4406"/>
                  </a:lnTo>
                  <a:lnTo>
                    <a:pt x="4815" y="4398"/>
                  </a:lnTo>
                  <a:lnTo>
                    <a:pt x="4824" y="4397"/>
                  </a:lnTo>
                  <a:lnTo>
                    <a:pt x="4905" y="4393"/>
                  </a:lnTo>
                  <a:lnTo>
                    <a:pt x="4914" y="4393"/>
                  </a:lnTo>
                  <a:lnTo>
                    <a:pt x="4995" y="4391"/>
                  </a:lnTo>
                  <a:lnTo>
                    <a:pt x="5005" y="4391"/>
                  </a:lnTo>
                  <a:lnTo>
                    <a:pt x="5086" y="4393"/>
                  </a:lnTo>
                  <a:lnTo>
                    <a:pt x="5095" y="4393"/>
                  </a:lnTo>
                  <a:lnTo>
                    <a:pt x="5176" y="4397"/>
                  </a:lnTo>
                  <a:lnTo>
                    <a:pt x="5185" y="4398"/>
                  </a:lnTo>
                  <a:lnTo>
                    <a:pt x="5265" y="4406"/>
                  </a:lnTo>
                  <a:lnTo>
                    <a:pt x="5274" y="4407"/>
                  </a:lnTo>
                  <a:lnTo>
                    <a:pt x="5354" y="4417"/>
                  </a:lnTo>
                  <a:lnTo>
                    <a:pt x="5363" y="4419"/>
                  </a:lnTo>
                  <a:lnTo>
                    <a:pt x="5443" y="4432"/>
                  </a:lnTo>
                  <a:lnTo>
                    <a:pt x="5452" y="4434"/>
                  </a:lnTo>
                  <a:lnTo>
                    <a:pt x="5531" y="4450"/>
                  </a:lnTo>
                  <a:lnTo>
                    <a:pt x="5540" y="4452"/>
                  </a:lnTo>
                  <a:lnTo>
                    <a:pt x="5618" y="4472"/>
                  </a:lnTo>
                  <a:lnTo>
                    <a:pt x="5627" y="4474"/>
                  </a:lnTo>
                  <a:lnTo>
                    <a:pt x="5704" y="4496"/>
                  </a:lnTo>
                  <a:lnTo>
                    <a:pt x="5713" y="4499"/>
                  </a:lnTo>
                  <a:lnTo>
                    <a:pt x="5789" y="4524"/>
                  </a:lnTo>
                  <a:lnTo>
                    <a:pt x="5798" y="4527"/>
                  </a:lnTo>
                  <a:lnTo>
                    <a:pt x="5874" y="4555"/>
                  </a:lnTo>
                  <a:lnTo>
                    <a:pt x="5882" y="4559"/>
                  </a:lnTo>
                  <a:lnTo>
                    <a:pt x="5957" y="4590"/>
                  </a:lnTo>
                  <a:lnTo>
                    <a:pt x="5965" y="4593"/>
                  </a:lnTo>
                  <a:lnTo>
                    <a:pt x="6039" y="4627"/>
                  </a:lnTo>
                  <a:lnTo>
                    <a:pt x="6047" y="4631"/>
                  </a:lnTo>
                  <a:lnTo>
                    <a:pt x="6119" y="4668"/>
                  </a:lnTo>
                  <a:lnTo>
                    <a:pt x="6128" y="4672"/>
                  </a:lnTo>
                  <a:lnTo>
                    <a:pt x="6198" y="4711"/>
                  </a:lnTo>
                  <a:lnTo>
                    <a:pt x="6206" y="4716"/>
                  </a:lnTo>
                  <a:lnTo>
                    <a:pt x="6275" y="4758"/>
                  </a:lnTo>
                  <a:lnTo>
                    <a:pt x="6283" y="4763"/>
                  </a:lnTo>
                  <a:lnTo>
                    <a:pt x="6351" y="4807"/>
                  </a:lnTo>
                  <a:lnTo>
                    <a:pt x="6359" y="4812"/>
                  </a:lnTo>
                  <a:lnTo>
                    <a:pt x="6424" y="4859"/>
                  </a:lnTo>
                  <a:lnTo>
                    <a:pt x="6432" y="4864"/>
                  </a:lnTo>
                  <a:lnTo>
                    <a:pt x="6496" y="4913"/>
                  </a:lnTo>
                  <a:lnTo>
                    <a:pt x="6503" y="4919"/>
                  </a:lnTo>
                  <a:lnTo>
                    <a:pt x="6565" y="4970"/>
                  </a:lnTo>
                  <a:lnTo>
                    <a:pt x="6572" y="4977"/>
                  </a:lnTo>
                  <a:lnTo>
                    <a:pt x="6632" y="5030"/>
                  </a:lnTo>
                  <a:lnTo>
                    <a:pt x="6639" y="5036"/>
                  </a:lnTo>
                  <a:lnTo>
                    <a:pt x="6697" y="5092"/>
                  </a:lnTo>
                  <a:lnTo>
                    <a:pt x="6704" y="5099"/>
                  </a:lnTo>
                  <a:lnTo>
                    <a:pt x="6759" y="5157"/>
                  </a:lnTo>
                  <a:lnTo>
                    <a:pt x="6766" y="5163"/>
                  </a:lnTo>
                  <a:lnTo>
                    <a:pt x="6819" y="5223"/>
                  </a:lnTo>
                  <a:lnTo>
                    <a:pt x="6825" y="5230"/>
                  </a:lnTo>
                  <a:lnTo>
                    <a:pt x="6877" y="5292"/>
                  </a:lnTo>
                  <a:lnTo>
                    <a:pt x="6883" y="5300"/>
                  </a:lnTo>
                  <a:lnTo>
                    <a:pt x="6932" y="5363"/>
                  </a:lnTo>
                  <a:lnTo>
                    <a:pt x="6937" y="5371"/>
                  </a:lnTo>
                  <a:lnTo>
                    <a:pt x="6984" y="5436"/>
                  </a:lnTo>
                  <a:lnTo>
                    <a:pt x="6989" y="5444"/>
                  </a:lnTo>
                  <a:lnTo>
                    <a:pt x="7033" y="5512"/>
                  </a:lnTo>
                  <a:lnTo>
                    <a:pt x="7038" y="5520"/>
                  </a:lnTo>
                  <a:lnTo>
                    <a:pt x="7080" y="5589"/>
                  </a:lnTo>
                  <a:lnTo>
                    <a:pt x="7085" y="5597"/>
                  </a:lnTo>
                  <a:lnTo>
                    <a:pt x="7124" y="5668"/>
                  </a:lnTo>
                  <a:lnTo>
                    <a:pt x="7128" y="5676"/>
                  </a:lnTo>
                  <a:lnTo>
                    <a:pt x="7165" y="5749"/>
                  </a:lnTo>
                  <a:lnTo>
                    <a:pt x="7169" y="5757"/>
                  </a:lnTo>
                  <a:lnTo>
                    <a:pt x="7202" y="5830"/>
                  </a:lnTo>
                  <a:lnTo>
                    <a:pt x="7206" y="5839"/>
                  </a:lnTo>
                  <a:lnTo>
                    <a:pt x="7237" y="5913"/>
                  </a:lnTo>
                  <a:lnTo>
                    <a:pt x="7240" y="5922"/>
                  </a:lnTo>
                  <a:lnTo>
                    <a:pt x="7268" y="5997"/>
                  </a:lnTo>
                  <a:lnTo>
                    <a:pt x="7271" y="6006"/>
                  </a:lnTo>
                  <a:lnTo>
                    <a:pt x="7297" y="6082"/>
                  </a:lnTo>
                  <a:lnTo>
                    <a:pt x="7299" y="6091"/>
                  </a:lnTo>
                  <a:lnTo>
                    <a:pt x="7322" y="6168"/>
                  </a:lnTo>
                  <a:lnTo>
                    <a:pt x="7324" y="6177"/>
                  </a:lnTo>
                  <a:lnTo>
                    <a:pt x="7343" y="6255"/>
                  </a:lnTo>
                  <a:lnTo>
                    <a:pt x="7345" y="6264"/>
                  </a:lnTo>
                  <a:lnTo>
                    <a:pt x="7362" y="6343"/>
                  </a:lnTo>
                  <a:lnTo>
                    <a:pt x="7364" y="6352"/>
                  </a:lnTo>
                  <a:lnTo>
                    <a:pt x="7377" y="6431"/>
                  </a:lnTo>
                  <a:lnTo>
                    <a:pt x="7379" y="6441"/>
                  </a:lnTo>
                  <a:lnTo>
                    <a:pt x="7389" y="6520"/>
                  </a:lnTo>
                  <a:lnTo>
                    <a:pt x="7390" y="6530"/>
                  </a:lnTo>
                  <a:lnTo>
                    <a:pt x="7398" y="6610"/>
                  </a:lnTo>
                  <a:lnTo>
                    <a:pt x="7399" y="6619"/>
                  </a:lnTo>
                  <a:lnTo>
                    <a:pt x="7403" y="6700"/>
                  </a:lnTo>
                  <a:lnTo>
                    <a:pt x="7403" y="6709"/>
                  </a:lnTo>
                  <a:close/>
                  <a:moveTo>
                    <a:pt x="6904" y="6867"/>
                  </a:moveTo>
                  <a:lnTo>
                    <a:pt x="6905" y="6795"/>
                  </a:lnTo>
                  <a:lnTo>
                    <a:pt x="6904" y="6724"/>
                  </a:lnTo>
                  <a:lnTo>
                    <a:pt x="6900" y="6652"/>
                  </a:lnTo>
                  <a:lnTo>
                    <a:pt x="6893" y="6581"/>
                  </a:lnTo>
                  <a:lnTo>
                    <a:pt x="6884" y="6511"/>
                  </a:lnTo>
                  <a:lnTo>
                    <a:pt x="6872" y="6441"/>
                  </a:lnTo>
                  <a:lnTo>
                    <a:pt x="6857" y="6372"/>
                  </a:lnTo>
                  <a:lnTo>
                    <a:pt x="6840" y="6303"/>
                  </a:lnTo>
                  <a:lnTo>
                    <a:pt x="6820" y="6234"/>
                  </a:lnTo>
                  <a:lnTo>
                    <a:pt x="6798" y="6167"/>
                  </a:lnTo>
                  <a:lnTo>
                    <a:pt x="6773" y="6100"/>
                  </a:lnTo>
                  <a:lnTo>
                    <a:pt x="6746" y="6034"/>
                  </a:lnTo>
                  <a:lnTo>
                    <a:pt x="6716" y="5969"/>
                  </a:lnTo>
                  <a:lnTo>
                    <a:pt x="6684" y="5906"/>
                  </a:lnTo>
                  <a:lnTo>
                    <a:pt x="6649" y="5843"/>
                  </a:lnTo>
                  <a:lnTo>
                    <a:pt x="6613" y="5782"/>
                  </a:lnTo>
                  <a:lnTo>
                    <a:pt x="6573" y="5722"/>
                  </a:lnTo>
                  <a:lnTo>
                    <a:pt x="6532" y="5664"/>
                  </a:lnTo>
                  <a:lnTo>
                    <a:pt x="6489" y="5608"/>
                  </a:lnTo>
                  <a:lnTo>
                    <a:pt x="6444" y="5553"/>
                  </a:lnTo>
                  <a:lnTo>
                    <a:pt x="6396" y="5500"/>
                  </a:lnTo>
                  <a:lnTo>
                    <a:pt x="6347" y="5449"/>
                  </a:lnTo>
                  <a:lnTo>
                    <a:pt x="6296" y="5400"/>
                  </a:lnTo>
                  <a:lnTo>
                    <a:pt x="6243" y="5353"/>
                  </a:lnTo>
                  <a:lnTo>
                    <a:pt x="6188" y="5307"/>
                  </a:lnTo>
                  <a:lnTo>
                    <a:pt x="6131" y="5264"/>
                  </a:lnTo>
                  <a:lnTo>
                    <a:pt x="6073" y="5223"/>
                  </a:lnTo>
                  <a:lnTo>
                    <a:pt x="6014" y="5184"/>
                  </a:lnTo>
                  <a:lnTo>
                    <a:pt x="5952" y="5146"/>
                  </a:lnTo>
                  <a:lnTo>
                    <a:pt x="5889" y="5112"/>
                  </a:lnTo>
                  <a:lnTo>
                    <a:pt x="5825" y="5079"/>
                  </a:lnTo>
                  <a:lnTo>
                    <a:pt x="5761" y="5050"/>
                  </a:lnTo>
                  <a:lnTo>
                    <a:pt x="5695" y="5022"/>
                  </a:lnTo>
                  <a:lnTo>
                    <a:pt x="5629" y="4998"/>
                  </a:lnTo>
                  <a:lnTo>
                    <a:pt x="5561" y="4975"/>
                  </a:lnTo>
                  <a:lnTo>
                    <a:pt x="5493" y="4956"/>
                  </a:lnTo>
                  <a:lnTo>
                    <a:pt x="5424" y="4939"/>
                  </a:lnTo>
                  <a:lnTo>
                    <a:pt x="5354" y="4924"/>
                  </a:lnTo>
                  <a:lnTo>
                    <a:pt x="5284" y="4912"/>
                  </a:lnTo>
                  <a:lnTo>
                    <a:pt x="5214" y="4903"/>
                  </a:lnTo>
                  <a:lnTo>
                    <a:pt x="5143" y="4896"/>
                  </a:lnTo>
                  <a:lnTo>
                    <a:pt x="5072" y="4892"/>
                  </a:lnTo>
                  <a:lnTo>
                    <a:pt x="5000" y="4891"/>
                  </a:lnTo>
                  <a:lnTo>
                    <a:pt x="4928" y="4892"/>
                  </a:lnTo>
                  <a:lnTo>
                    <a:pt x="4857" y="4896"/>
                  </a:lnTo>
                  <a:lnTo>
                    <a:pt x="4786" y="4903"/>
                  </a:lnTo>
                  <a:lnTo>
                    <a:pt x="4716" y="4912"/>
                  </a:lnTo>
                  <a:lnTo>
                    <a:pt x="4646" y="4924"/>
                  </a:lnTo>
                  <a:lnTo>
                    <a:pt x="4576" y="4939"/>
                  </a:lnTo>
                  <a:lnTo>
                    <a:pt x="4507" y="4956"/>
                  </a:lnTo>
                  <a:lnTo>
                    <a:pt x="4439" y="4975"/>
                  </a:lnTo>
                  <a:lnTo>
                    <a:pt x="4371" y="4998"/>
                  </a:lnTo>
                  <a:lnTo>
                    <a:pt x="4305" y="5022"/>
                  </a:lnTo>
                  <a:lnTo>
                    <a:pt x="4239" y="5050"/>
                  </a:lnTo>
                  <a:lnTo>
                    <a:pt x="4175" y="5079"/>
                  </a:lnTo>
                  <a:lnTo>
                    <a:pt x="4111" y="5112"/>
                  </a:lnTo>
                  <a:lnTo>
                    <a:pt x="4048" y="5146"/>
                  </a:lnTo>
                  <a:lnTo>
                    <a:pt x="3986" y="5184"/>
                  </a:lnTo>
                  <a:lnTo>
                    <a:pt x="3927" y="5223"/>
                  </a:lnTo>
                  <a:lnTo>
                    <a:pt x="3869" y="5264"/>
                  </a:lnTo>
                  <a:lnTo>
                    <a:pt x="3812" y="5307"/>
                  </a:lnTo>
                  <a:lnTo>
                    <a:pt x="3757" y="5353"/>
                  </a:lnTo>
                  <a:lnTo>
                    <a:pt x="3704" y="5400"/>
                  </a:lnTo>
                  <a:lnTo>
                    <a:pt x="3653" y="5449"/>
                  </a:lnTo>
                  <a:lnTo>
                    <a:pt x="3604" y="5500"/>
                  </a:lnTo>
                  <a:lnTo>
                    <a:pt x="3556" y="5553"/>
                  </a:lnTo>
                  <a:lnTo>
                    <a:pt x="3511" y="5608"/>
                  </a:lnTo>
                  <a:lnTo>
                    <a:pt x="3468" y="5664"/>
                  </a:lnTo>
                  <a:lnTo>
                    <a:pt x="3427" y="5722"/>
                  </a:lnTo>
                  <a:lnTo>
                    <a:pt x="3387" y="5782"/>
                  </a:lnTo>
                  <a:lnTo>
                    <a:pt x="3351" y="5843"/>
                  </a:lnTo>
                  <a:lnTo>
                    <a:pt x="3316" y="5906"/>
                  </a:lnTo>
                  <a:lnTo>
                    <a:pt x="3284" y="5969"/>
                  </a:lnTo>
                  <a:lnTo>
                    <a:pt x="3254" y="6034"/>
                  </a:lnTo>
                  <a:lnTo>
                    <a:pt x="3227" y="6100"/>
                  </a:lnTo>
                  <a:lnTo>
                    <a:pt x="3202" y="6167"/>
                  </a:lnTo>
                  <a:lnTo>
                    <a:pt x="3180" y="6234"/>
                  </a:lnTo>
                  <a:lnTo>
                    <a:pt x="3160" y="6303"/>
                  </a:lnTo>
                  <a:lnTo>
                    <a:pt x="3143" y="6372"/>
                  </a:lnTo>
                  <a:lnTo>
                    <a:pt x="3128" y="6441"/>
                  </a:lnTo>
                  <a:lnTo>
                    <a:pt x="3116" y="6511"/>
                  </a:lnTo>
                  <a:lnTo>
                    <a:pt x="3107" y="6581"/>
                  </a:lnTo>
                  <a:lnTo>
                    <a:pt x="3100" y="6652"/>
                  </a:lnTo>
                  <a:lnTo>
                    <a:pt x="3096" y="6724"/>
                  </a:lnTo>
                  <a:lnTo>
                    <a:pt x="3095" y="6795"/>
                  </a:lnTo>
                  <a:lnTo>
                    <a:pt x="3096" y="6867"/>
                  </a:lnTo>
                  <a:lnTo>
                    <a:pt x="3100" y="6938"/>
                  </a:lnTo>
                  <a:lnTo>
                    <a:pt x="3107" y="7009"/>
                  </a:lnTo>
                  <a:lnTo>
                    <a:pt x="3116" y="7080"/>
                  </a:lnTo>
                  <a:lnTo>
                    <a:pt x="3128" y="7150"/>
                  </a:lnTo>
                  <a:lnTo>
                    <a:pt x="3143" y="7219"/>
                  </a:lnTo>
                  <a:lnTo>
                    <a:pt x="3160" y="7288"/>
                  </a:lnTo>
                  <a:lnTo>
                    <a:pt x="3180" y="7357"/>
                  </a:lnTo>
                  <a:lnTo>
                    <a:pt x="3202" y="7424"/>
                  </a:lnTo>
                  <a:lnTo>
                    <a:pt x="3227" y="7491"/>
                  </a:lnTo>
                  <a:lnTo>
                    <a:pt x="3254" y="7557"/>
                  </a:lnTo>
                  <a:lnTo>
                    <a:pt x="3284" y="7622"/>
                  </a:lnTo>
                  <a:lnTo>
                    <a:pt x="3316" y="7685"/>
                  </a:lnTo>
                  <a:lnTo>
                    <a:pt x="3351" y="7748"/>
                  </a:lnTo>
                  <a:lnTo>
                    <a:pt x="3387" y="7809"/>
                  </a:lnTo>
                  <a:lnTo>
                    <a:pt x="3427" y="7869"/>
                  </a:lnTo>
                  <a:lnTo>
                    <a:pt x="3468" y="7927"/>
                  </a:lnTo>
                  <a:lnTo>
                    <a:pt x="3511" y="7983"/>
                  </a:lnTo>
                  <a:lnTo>
                    <a:pt x="3556" y="8038"/>
                  </a:lnTo>
                  <a:lnTo>
                    <a:pt x="3604" y="8091"/>
                  </a:lnTo>
                  <a:lnTo>
                    <a:pt x="3653" y="8142"/>
                  </a:lnTo>
                  <a:lnTo>
                    <a:pt x="3704" y="8191"/>
                  </a:lnTo>
                  <a:lnTo>
                    <a:pt x="3757" y="8238"/>
                  </a:lnTo>
                  <a:lnTo>
                    <a:pt x="3812" y="8284"/>
                  </a:lnTo>
                  <a:lnTo>
                    <a:pt x="3869" y="8327"/>
                  </a:lnTo>
                  <a:lnTo>
                    <a:pt x="3927" y="8368"/>
                  </a:lnTo>
                  <a:lnTo>
                    <a:pt x="3986" y="8407"/>
                  </a:lnTo>
                  <a:lnTo>
                    <a:pt x="4048" y="8444"/>
                  </a:lnTo>
                  <a:lnTo>
                    <a:pt x="4111" y="8479"/>
                  </a:lnTo>
                  <a:lnTo>
                    <a:pt x="4174" y="8511"/>
                  </a:lnTo>
                  <a:lnTo>
                    <a:pt x="4239" y="8541"/>
                  </a:lnTo>
                  <a:lnTo>
                    <a:pt x="4305" y="8568"/>
                  </a:lnTo>
                  <a:lnTo>
                    <a:pt x="4371" y="8593"/>
                  </a:lnTo>
                  <a:lnTo>
                    <a:pt x="4439" y="8615"/>
                  </a:lnTo>
                  <a:lnTo>
                    <a:pt x="4507" y="8635"/>
                  </a:lnTo>
                  <a:lnTo>
                    <a:pt x="4576" y="8652"/>
                  </a:lnTo>
                  <a:lnTo>
                    <a:pt x="4646" y="8667"/>
                  </a:lnTo>
                  <a:lnTo>
                    <a:pt x="4716" y="8679"/>
                  </a:lnTo>
                  <a:lnTo>
                    <a:pt x="4786" y="8688"/>
                  </a:lnTo>
                  <a:lnTo>
                    <a:pt x="4857" y="8695"/>
                  </a:lnTo>
                  <a:lnTo>
                    <a:pt x="4929" y="8699"/>
                  </a:lnTo>
                  <a:lnTo>
                    <a:pt x="5000" y="8700"/>
                  </a:lnTo>
                  <a:lnTo>
                    <a:pt x="5071" y="8699"/>
                  </a:lnTo>
                  <a:lnTo>
                    <a:pt x="5143" y="8695"/>
                  </a:lnTo>
                  <a:lnTo>
                    <a:pt x="5214" y="8688"/>
                  </a:lnTo>
                  <a:lnTo>
                    <a:pt x="5284" y="8679"/>
                  </a:lnTo>
                  <a:lnTo>
                    <a:pt x="5354" y="8667"/>
                  </a:lnTo>
                  <a:lnTo>
                    <a:pt x="5424" y="8652"/>
                  </a:lnTo>
                  <a:lnTo>
                    <a:pt x="5493" y="8635"/>
                  </a:lnTo>
                  <a:lnTo>
                    <a:pt x="5561" y="8615"/>
                  </a:lnTo>
                  <a:lnTo>
                    <a:pt x="5629" y="8593"/>
                  </a:lnTo>
                  <a:lnTo>
                    <a:pt x="5695" y="8568"/>
                  </a:lnTo>
                  <a:lnTo>
                    <a:pt x="5761" y="8541"/>
                  </a:lnTo>
                  <a:lnTo>
                    <a:pt x="5826" y="8511"/>
                  </a:lnTo>
                  <a:lnTo>
                    <a:pt x="5889" y="8479"/>
                  </a:lnTo>
                  <a:lnTo>
                    <a:pt x="5952" y="8444"/>
                  </a:lnTo>
                  <a:lnTo>
                    <a:pt x="6014" y="8407"/>
                  </a:lnTo>
                  <a:lnTo>
                    <a:pt x="6073" y="8368"/>
                  </a:lnTo>
                  <a:lnTo>
                    <a:pt x="6131" y="8327"/>
                  </a:lnTo>
                  <a:lnTo>
                    <a:pt x="6188" y="8284"/>
                  </a:lnTo>
                  <a:lnTo>
                    <a:pt x="6243" y="8238"/>
                  </a:lnTo>
                  <a:lnTo>
                    <a:pt x="6296" y="8191"/>
                  </a:lnTo>
                  <a:lnTo>
                    <a:pt x="6347" y="8142"/>
                  </a:lnTo>
                  <a:lnTo>
                    <a:pt x="6396" y="8091"/>
                  </a:lnTo>
                  <a:lnTo>
                    <a:pt x="6444" y="8038"/>
                  </a:lnTo>
                  <a:lnTo>
                    <a:pt x="6489" y="7983"/>
                  </a:lnTo>
                  <a:lnTo>
                    <a:pt x="6532" y="7927"/>
                  </a:lnTo>
                  <a:lnTo>
                    <a:pt x="6573" y="7869"/>
                  </a:lnTo>
                  <a:lnTo>
                    <a:pt x="6613" y="7809"/>
                  </a:lnTo>
                  <a:lnTo>
                    <a:pt x="6649" y="7748"/>
                  </a:lnTo>
                  <a:lnTo>
                    <a:pt x="6684" y="7685"/>
                  </a:lnTo>
                  <a:lnTo>
                    <a:pt x="6716" y="7622"/>
                  </a:lnTo>
                  <a:lnTo>
                    <a:pt x="6746" y="7557"/>
                  </a:lnTo>
                  <a:lnTo>
                    <a:pt x="6773" y="7491"/>
                  </a:lnTo>
                  <a:lnTo>
                    <a:pt x="6798" y="7424"/>
                  </a:lnTo>
                  <a:lnTo>
                    <a:pt x="6820" y="7357"/>
                  </a:lnTo>
                  <a:lnTo>
                    <a:pt x="6840" y="7288"/>
                  </a:lnTo>
                  <a:lnTo>
                    <a:pt x="6857" y="7219"/>
                  </a:lnTo>
                  <a:lnTo>
                    <a:pt x="6872" y="7150"/>
                  </a:lnTo>
                  <a:lnTo>
                    <a:pt x="6884" y="7080"/>
                  </a:lnTo>
                  <a:lnTo>
                    <a:pt x="6893" y="7009"/>
                  </a:lnTo>
                  <a:lnTo>
                    <a:pt x="6900" y="6938"/>
                  </a:lnTo>
                  <a:lnTo>
                    <a:pt x="6904" y="6867"/>
                  </a:lnTo>
                  <a:close/>
                  <a:moveTo>
                    <a:pt x="5188" y="6857"/>
                  </a:moveTo>
                  <a:lnTo>
                    <a:pt x="5184" y="6858"/>
                  </a:lnTo>
                  <a:lnTo>
                    <a:pt x="5125" y="6874"/>
                  </a:lnTo>
                  <a:lnTo>
                    <a:pt x="5125" y="7276"/>
                  </a:lnTo>
                  <a:lnTo>
                    <a:pt x="5142" y="7275"/>
                  </a:lnTo>
                  <a:lnTo>
                    <a:pt x="5276" y="7257"/>
                  </a:lnTo>
                  <a:lnTo>
                    <a:pt x="5395" y="7228"/>
                  </a:lnTo>
                  <a:lnTo>
                    <a:pt x="5490" y="7189"/>
                  </a:lnTo>
                  <a:lnTo>
                    <a:pt x="5553" y="7148"/>
                  </a:lnTo>
                  <a:lnTo>
                    <a:pt x="5582" y="7112"/>
                  </a:lnTo>
                  <a:lnTo>
                    <a:pt x="5597" y="7053"/>
                  </a:lnTo>
                  <a:lnTo>
                    <a:pt x="5601" y="7038"/>
                  </a:lnTo>
                  <a:lnTo>
                    <a:pt x="5608" y="7023"/>
                  </a:lnTo>
                  <a:lnTo>
                    <a:pt x="5617" y="7009"/>
                  </a:lnTo>
                  <a:lnTo>
                    <a:pt x="5628" y="6997"/>
                  </a:lnTo>
                  <a:lnTo>
                    <a:pt x="5640" y="6986"/>
                  </a:lnTo>
                  <a:lnTo>
                    <a:pt x="5653" y="6976"/>
                  </a:lnTo>
                  <a:lnTo>
                    <a:pt x="5668" y="6969"/>
                  </a:lnTo>
                  <a:lnTo>
                    <a:pt x="5683" y="6963"/>
                  </a:lnTo>
                  <a:lnTo>
                    <a:pt x="5699" y="6959"/>
                  </a:lnTo>
                  <a:lnTo>
                    <a:pt x="5715" y="6958"/>
                  </a:lnTo>
                  <a:lnTo>
                    <a:pt x="5732" y="6959"/>
                  </a:lnTo>
                  <a:lnTo>
                    <a:pt x="5748" y="6962"/>
                  </a:lnTo>
                  <a:lnTo>
                    <a:pt x="5763" y="6966"/>
                  </a:lnTo>
                  <a:lnTo>
                    <a:pt x="5778" y="6973"/>
                  </a:lnTo>
                  <a:lnTo>
                    <a:pt x="5792" y="6982"/>
                  </a:lnTo>
                  <a:lnTo>
                    <a:pt x="5804" y="6993"/>
                  </a:lnTo>
                  <a:lnTo>
                    <a:pt x="5815" y="7005"/>
                  </a:lnTo>
                  <a:lnTo>
                    <a:pt x="5825" y="7018"/>
                  </a:lnTo>
                  <a:lnTo>
                    <a:pt x="5832" y="7033"/>
                  </a:lnTo>
                  <a:lnTo>
                    <a:pt x="5838" y="7048"/>
                  </a:lnTo>
                  <a:lnTo>
                    <a:pt x="5842" y="7064"/>
                  </a:lnTo>
                  <a:lnTo>
                    <a:pt x="5843" y="7080"/>
                  </a:lnTo>
                  <a:lnTo>
                    <a:pt x="5842" y="7097"/>
                  </a:lnTo>
                  <a:lnTo>
                    <a:pt x="5839" y="7113"/>
                  </a:lnTo>
                  <a:lnTo>
                    <a:pt x="5819" y="7198"/>
                  </a:lnTo>
                  <a:lnTo>
                    <a:pt x="5813" y="7216"/>
                  </a:lnTo>
                  <a:lnTo>
                    <a:pt x="5805" y="7232"/>
                  </a:lnTo>
                  <a:lnTo>
                    <a:pt x="5794" y="7247"/>
                  </a:lnTo>
                  <a:lnTo>
                    <a:pt x="5736" y="7320"/>
                  </a:lnTo>
                  <a:lnTo>
                    <a:pt x="5722" y="7334"/>
                  </a:lnTo>
                  <a:lnTo>
                    <a:pt x="5707" y="7346"/>
                  </a:lnTo>
                  <a:lnTo>
                    <a:pt x="5617" y="7405"/>
                  </a:lnTo>
                  <a:lnTo>
                    <a:pt x="5606" y="7411"/>
                  </a:lnTo>
                  <a:lnTo>
                    <a:pt x="5595" y="7417"/>
                  </a:lnTo>
                  <a:lnTo>
                    <a:pt x="5480" y="7463"/>
                  </a:lnTo>
                  <a:lnTo>
                    <a:pt x="5463" y="7468"/>
                  </a:lnTo>
                  <a:lnTo>
                    <a:pt x="5329" y="7501"/>
                  </a:lnTo>
                  <a:lnTo>
                    <a:pt x="5316" y="7504"/>
                  </a:lnTo>
                  <a:lnTo>
                    <a:pt x="5170" y="7524"/>
                  </a:lnTo>
                  <a:lnTo>
                    <a:pt x="5158" y="7525"/>
                  </a:lnTo>
                  <a:lnTo>
                    <a:pt x="5125" y="7526"/>
                  </a:lnTo>
                  <a:lnTo>
                    <a:pt x="5125" y="7801"/>
                  </a:lnTo>
                  <a:lnTo>
                    <a:pt x="5124" y="7817"/>
                  </a:lnTo>
                  <a:lnTo>
                    <a:pt x="5121" y="7833"/>
                  </a:lnTo>
                  <a:lnTo>
                    <a:pt x="5115" y="7849"/>
                  </a:lnTo>
                  <a:lnTo>
                    <a:pt x="5108" y="7864"/>
                  </a:lnTo>
                  <a:lnTo>
                    <a:pt x="5099" y="7877"/>
                  </a:lnTo>
                  <a:lnTo>
                    <a:pt x="5088" y="7889"/>
                  </a:lnTo>
                  <a:lnTo>
                    <a:pt x="5076" y="7900"/>
                  </a:lnTo>
                  <a:lnTo>
                    <a:pt x="5062" y="7909"/>
                  </a:lnTo>
                  <a:lnTo>
                    <a:pt x="5048" y="7916"/>
                  </a:lnTo>
                  <a:lnTo>
                    <a:pt x="5032" y="7922"/>
                  </a:lnTo>
                  <a:lnTo>
                    <a:pt x="5016" y="7925"/>
                  </a:lnTo>
                  <a:lnTo>
                    <a:pt x="5000" y="7926"/>
                  </a:lnTo>
                  <a:lnTo>
                    <a:pt x="4984" y="7925"/>
                  </a:lnTo>
                  <a:lnTo>
                    <a:pt x="4968" y="7922"/>
                  </a:lnTo>
                  <a:lnTo>
                    <a:pt x="4952" y="7916"/>
                  </a:lnTo>
                  <a:lnTo>
                    <a:pt x="4938" y="7909"/>
                  </a:lnTo>
                  <a:lnTo>
                    <a:pt x="4924" y="7900"/>
                  </a:lnTo>
                  <a:lnTo>
                    <a:pt x="4912" y="7889"/>
                  </a:lnTo>
                  <a:lnTo>
                    <a:pt x="4901" y="7877"/>
                  </a:lnTo>
                  <a:lnTo>
                    <a:pt x="4892" y="7864"/>
                  </a:lnTo>
                  <a:lnTo>
                    <a:pt x="4885" y="7849"/>
                  </a:lnTo>
                  <a:lnTo>
                    <a:pt x="4879" y="7833"/>
                  </a:lnTo>
                  <a:lnTo>
                    <a:pt x="4876" y="7817"/>
                  </a:lnTo>
                  <a:lnTo>
                    <a:pt x="4875" y="7801"/>
                  </a:lnTo>
                  <a:lnTo>
                    <a:pt x="4875" y="7526"/>
                  </a:lnTo>
                  <a:lnTo>
                    <a:pt x="4842" y="7525"/>
                  </a:lnTo>
                  <a:lnTo>
                    <a:pt x="4830" y="7524"/>
                  </a:lnTo>
                  <a:lnTo>
                    <a:pt x="4684" y="7504"/>
                  </a:lnTo>
                  <a:lnTo>
                    <a:pt x="4671" y="7501"/>
                  </a:lnTo>
                  <a:lnTo>
                    <a:pt x="4537" y="7468"/>
                  </a:lnTo>
                  <a:lnTo>
                    <a:pt x="4520" y="7463"/>
                  </a:lnTo>
                  <a:lnTo>
                    <a:pt x="4405" y="7417"/>
                  </a:lnTo>
                  <a:lnTo>
                    <a:pt x="4394" y="7411"/>
                  </a:lnTo>
                  <a:lnTo>
                    <a:pt x="4383" y="7405"/>
                  </a:lnTo>
                  <a:lnTo>
                    <a:pt x="4293" y="7346"/>
                  </a:lnTo>
                  <a:lnTo>
                    <a:pt x="4278" y="7334"/>
                  </a:lnTo>
                  <a:lnTo>
                    <a:pt x="4264" y="7320"/>
                  </a:lnTo>
                  <a:lnTo>
                    <a:pt x="4206" y="7247"/>
                  </a:lnTo>
                  <a:lnTo>
                    <a:pt x="4195" y="7232"/>
                  </a:lnTo>
                  <a:lnTo>
                    <a:pt x="4187" y="7216"/>
                  </a:lnTo>
                  <a:lnTo>
                    <a:pt x="4181" y="7198"/>
                  </a:lnTo>
                  <a:lnTo>
                    <a:pt x="4161" y="7113"/>
                  </a:lnTo>
                  <a:lnTo>
                    <a:pt x="4158" y="7095"/>
                  </a:lnTo>
                  <a:lnTo>
                    <a:pt x="4157" y="7076"/>
                  </a:lnTo>
                  <a:lnTo>
                    <a:pt x="4160" y="7058"/>
                  </a:lnTo>
                  <a:lnTo>
                    <a:pt x="4165" y="7040"/>
                  </a:lnTo>
                  <a:lnTo>
                    <a:pt x="4185" y="6983"/>
                  </a:lnTo>
                  <a:lnTo>
                    <a:pt x="4192" y="6968"/>
                  </a:lnTo>
                  <a:lnTo>
                    <a:pt x="4200" y="6954"/>
                  </a:lnTo>
                  <a:lnTo>
                    <a:pt x="4210" y="6942"/>
                  </a:lnTo>
                  <a:lnTo>
                    <a:pt x="4222" y="6931"/>
                  </a:lnTo>
                  <a:lnTo>
                    <a:pt x="4280" y="6880"/>
                  </a:lnTo>
                  <a:lnTo>
                    <a:pt x="4293" y="6871"/>
                  </a:lnTo>
                  <a:lnTo>
                    <a:pt x="4306" y="6863"/>
                  </a:lnTo>
                  <a:lnTo>
                    <a:pt x="4396" y="6818"/>
                  </a:lnTo>
                  <a:lnTo>
                    <a:pt x="4410" y="6813"/>
                  </a:lnTo>
                  <a:lnTo>
                    <a:pt x="4525" y="6772"/>
                  </a:lnTo>
                  <a:lnTo>
                    <a:pt x="4533" y="6770"/>
                  </a:lnTo>
                  <a:lnTo>
                    <a:pt x="4667" y="6732"/>
                  </a:lnTo>
                  <a:lnTo>
                    <a:pt x="4670" y="6731"/>
                  </a:lnTo>
                  <a:lnTo>
                    <a:pt x="4817" y="6694"/>
                  </a:lnTo>
                  <a:lnTo>
                    <a:pt x="4817" y="6694"/>
                  </a:lnTo>
                  <a:lnTo>
                    <a:pt x="4875" y="6679"/>
                  </a:lnTo>
                  <a:lnTo>
                    <a:pt x="4875" y="5935"/>
                  </a:lnTo>
                  <a:lnTo>
                    <a:pt x="4857" y="5935"/>
                  </a:lnTo>
                  <a:lnTo>
                    <a:pt x="4728" y="5954"/>
                  </a:lnTo>
                  <a:lnTo>
                    <a:pt x="4614" y="5989"/>
                  </a:lnTo>
                  <a:lnTo>
                    <a:pt x="4522" y="6036"/>
                  </a:lnTo>
                  <a:lnTo>
                    <a:pt x="4458" y="6092"/>
                  </a:lnTo>
                  <a:lnTo>
                    <a:pt x="4422" y="6152"/>
                  </a:lnTo>
                  <a:lnTo>
                    <a:pt x="4405" y="6244"/>
                  </a:lnTo>
                  <a:lnTo>
                    <a:pt x="4401" y="6259"/>
                  </a:lnTo>
                  <a:lnTo>
                    <a:pt x="4395" y="6275"/>
                  </a:lnTo>
                  <a:lnTo>
                    <a:pt x="4387" y="6289"/>
                  </a:lnTo>
                  <a:lnTo>
                    <a:pt x="4377" y="6302"/>
                  </a:lnTo>
                  <a:lnTo>
                    <a:pt x="4366" y="6314"/>
                  </a:lnTo>
                  <a:lnTo>
                    <a:pt x="4353" y="6324"/>
                  </a:lnTo>
                  <a:lnTo>
                    <a:pt x="4339" y="6332"/>
                  </a:lnTo>
                  <a:lnTo>
                    <a:pt x="4324" y="6339"/>
                  </a:lnTo>
                  <a:lnTo>
                    <a:pt x="4308" y="6343"/>
                  </a:lnTo>
                  <a:lnTo>
                    <a:pt x="4292" y="6346"/>
                  </a:lnTo>
                  <a:lnTo>
                    <a:pt x="4276" y="6346"/>
                  </a:lnTo>
                  <a:lnTo>
                    <a:pt x="4259" y="6344"/>
                  </a:lnTo>
                  <a:lnTo>
                    <a:pt x="4244" y="6340"/>
                  </a:lnTo>
                  <a:lnTo>
                    <a:pt x="4228" y="6334"/>
                  </a:lnTo>
                  <a:lnTo>
                    <a:pt x="4214" y="6326"/>
                  </a:lnTo>
                  <a:lnTo>
                    <a:pt x="4201" y="6316"/>
                  </a:lnTo>
                  <a:lnTo>
                    <a:pt x="4189" y="6305"/>
                  </a:lnTo>
                  <a:lnTo>
                    <a:pt x="4179" y="6292"/>
                  </a:lnTo>
                  <a:lnTo>
                    <a:pt x="4171" y="6278"/>
                  </a:lnTo>
                  <a:lnTo>
                    <a:pt x="4164" y="6263"/>
                  </a:lnTo>
                  <a:lnTo>
                    <a:pt x="4160" y="6247"/>
                  </a:lnTo>
                  <a:lnTo>
                    <a:pt x="4157" y="6231"/>
                  </a:lnTo>
                  <a:lnTo>
                    <a:pt x="4157" y="6215"/>
                  </a:lnTo>
                  <a:lnTo>
                    <a:pt x="4159" y="6198"/>
                  </a:lnTo>
                  <a:lnTo>
                    <a:pt x="4180" y="6084"/>
                  </a:lnTo>
                  <a:lnTo>
                    <a:pt x="4184" y="6069"/>
                  </a:lnTo>
                  <a:lnTo>
                    <a:pt x="4189" y="6055"/>
                  </a:lnTo>
                  <a:lnTo>
                    <a:pt x="4196" y="6042"/>
                  </a:lnTo>
                  <a:lnTo>
                    <a:pt x="4255" y="5945"/>
                  </a:lnTo>
                  <a:lnTo>
                    <a:pt x="4266" y="5930"/>
                  </a:lnTo>
                  <a:lnTo>
                    <a:pt x="4280" y="5916"/>
                  </a:lnTo>
                  <a:lnTo>
                    <a:pt x="4370" y="5838"/>
                  </a:lnTo>
                  <a:lnTo>
                    <a:pt x="4381" y="5829"/>
                  </a:lnTo>
                  <a:lnTo>
                    <a:pt x="4394" y="5821"/>
                  </a:lnTo>
                  <a:lnTo>
                    <a:pt x="4509" y="5761"/>
                  </a:lnTo>
                  <a:lnTo>
                    <a:pt x="4530" y="5753"/>
                  </a:lnTo>
                  <a:lnTo>
                    <a:pt x="4664" y="5712"/>
                  </a:lnTo>
                  <a:lnTo>
                    <a:pt x="4682" y="5708"/>
                  </a:lnTo>
                  <a:lnTo>
                    <a:pt x="4829" y="5686"/>
                  </a:lnTo>
                  <a:lnTo>
                    <a:pt x="4845" y="5685"/>
                  </a:lnTo>
                  <a:lnTo>
                    <a:pt x="4935" y="5684"/>
                  </a:lnTo>
                  <a:lnTo>
                    <a:pt x="4938" y="5682"/>
                  </a:lnTo>
                  <a:lnTo>
                    <a:pt x="4952" y="5675"/>
                  </a:lnTo>
                  <a:lnTo>
                    <a:pt x="4968" y="5669"/>
                  </a:lnTo>
                  <a:lnTo>
                    <a:pt x="4984" y="5666"/>
                  </a:lnTo>
                  <a:lnTo>
                    <a:pt x="5000" y="5665"/>
                  </a:lnTo>
                  <a:lnTo>
                    <a:pt x="5016" y="5666"/>
                  </a:lnTo>
                  <a:lnTo>
                    <a:pt x="5032" y="5669"/>
                  </a:lnTo>
                  <a:lnTo>
                    <a:pt x="5048" y="5675"/>
                  </a:lnTo>
                  <a:lnTo>
                    <a:pt x="5062" y="5682"/>
                  </a:lnTo>
                  <a:lnTo>
                    <a:pt x="5076" y="5691"/>
                  </a:lnTo>
                  <a:lnTo>
                    <a:pt x="5167" y="5701"/>
                  </a:lnTo>
                  <a:lnTo>
                    <a:pt x="5184" y="5704"/>
                  </a:lnTo>
                  <a:lnTo>
                    <a:pt x="5331" y="5742"/>
                  </a:lnTo>
                  <a:lnTo>
                    <a:pt x="5349" y="5749"/>
                  </a:lnTo>
                  <a:lnTo>
                    <a:pt x="5483" y="5807"/>
                  </a:lnTo>
                  <a:lnTo>
                    <a:pt x="5504" y="5818"/>
                  </a:lnTo>
                  <a:lnTo>
                    <a:pt x="5619" y="5897"/>
                  </a:lnTo>
                  <a:lnTo>
                    <a:pt x="5631" y="5906"/>
                  </a:lnTo>
                  <a:lnTo>
                    <a:pt x="5641" y="5917"/>
                  </a:lnTo>
                  <a:lnTo>
                    <a:pt x="5731" y="6017"/>
                  </a:lnTo>
                  <a:lnTo>
                    <a:pt x="5742" y="6031"/>
                  </a:lnTo>
                  <a:lnTo>
                    <a:pt x="5751" y="6046"/>
                  </a:lnTo>
                  <a:lnTo>
                    <a:pt x="5810" y="6168"/>
                  </a:lnTo>
                  <a:lnTo>
                    <a:pt x="5817" y="6185"/>
                  </a:lnTo>
                  <a:lnTo>
                    <a:pt x="5821" y="6204"/>
                  </a:lnTo>
                  <a:lnTo>
                    <a:pt x="5842" y="6347"/>
                  </a:lnTo>
                  <a:lnTo>
                    <a:pt x="5843" y="6363"/>
                  </a:lnTo>
                  <a:lnTo>
                    <a:pt x="5842" y="6379"/>
                  </a:lnTo>
                  <a:lnTo>
                    <a:pt x="5839" y="6395"/>
                  </a:lnTo>
                  <a:lnTo>
                    <a:pt x="5819" y="6480"/>
                  </a:lnTo>
                  <a:lnTo>
                    <a:pt x="5813" y="6497"/>
                  </a:lnTo>
                  <a:lnTo>
                    <a:pt x="5805" y="6514"/>
                  </a:lnTo>
                  <a:lnTo>
                    <a:pt x="5795" y="6528"/>
                  </a:lnTo>
                  <a:lnTo>
                    <a:pt x="5737" y="6603"/>
                  </a:lnTo>
                  <a:lnTo>
                    <a:pt x="5725" y="6616"/>
                  </a:lnTo>
                  <a:lnTo>
                    <a:pt x="5711" y="6627"/>
                  </a:lnTo>
                  <a:lnTo>
                    <a:pt x="5621" y="6691"/>
                  </a:lnTo>
                  <a:lnTo>
                    <a:pt x="5603" y="6702"/>
                  </a:lnTo>
                  <a:lnTo>
                    <a:pt x="5488" y="6758"/>
                  </a:lnTo>
                  <a:lnTo>
                    <a:pt x="5476" y="6762"/>
                  </a:lnTo>
                  <a:lnTo>
                    <a:pt x="5342" y="6811"/>
                  </a:lnTo>
                  <a:lnTo>
                    <a:pt x="5335" y="6814"/>
                  </a:lnTo>
                  <a:lnTo>
                    <a:pt x="5188" y="6857"/>
                  </a:lnTo>
                  <a:close/>
                  <a:moveTo>
                    <a:pt x="5259" y="5982"/>
                  </a:moveTo>
                  <a:lnTo>
                    <a:pt x="5130" y="5949"/>
                  </a:lnTo>
                  <a:lnTo>
                    <a:pt x="5125" y="5948"/>
                  </a:lnTo>
                  <a:lnTo>
                    <a:pt x="5125" y="6615"/>
                  </a:lnTo>
                  <a:lnTo>
                    <a:pt x="5260" y="6575"/>
                  </a:lnTo>
                  <a:lnTo>
                    <a:pt x="5385" y="6530"/>
                  </a:lnTo>
                  <a:lnTo>
                    <a:pt x="5484" y="6481"/>
                  </a:lnTo>
                  <a:lnTo>
                    <a:pt x="5551" y="6434"/>
                  </a:lnTo>
                  <a:lnTo>
                    <a:pt x="5582" y="6395"/>
                  </a:lnTo>
                  <a:lnTo>
                    <a:pt x="5591" y="6359"/>
                  </a:lnTo>
                  <a:lnTo>
                    <a:pt x="5576" y="6259"/>
                  </a:lnTo>
                  <a:lnTo>
                    <a:pt x="5534" y="6171"/>
                  </a:lnTo>
                  <a:lnTo>
                    <a:pt x="5465" y="6095"/>
                  </a:lnTo>
                  <a:lnTo>
                    <a:pt x="5372" y="6031"/>
                  </a:lnTo>
                  <a:lnTo>
                    <a:pt x="5259" y="5982"/>
                  </a:lnTo>
                  <a:close/>
                  <a:moveTo>
                    <a:pt x="4500" y="7046"/>
                  </a:moveTo>
                  <a:lnTo>
                    <a:pt x="4431" y="7080"/>
                  </a:lnTo>
                  <a:lnTo>
                    <a:pt x="4414" y="7095"/>
                  </a:lnTo>
                  <a:lnTo>
                    <a:pt x="4418" y="7112"/>
                  </a:lnTo>
                  <a:lnTo>
                    <a:pt x="4447" y="7148"/>
                  </a:lnTo>
                  <a:lnTo>
                    <a:pt x="4510" y="7189"/>
                  </a:lnTo>
                  <a:lnTo>
                    <a:pt x="4605" y="7228"/>
                  </a:lnTo>
                  <a:lnTo>
                    <a:pt x="4724" y="7257"/>
                  </a:lnTo>
                  <a:lnTo>
                    <a:pt x="4858" y="7275"/>
                  </a:lnTo>
                  <a:lnTo>
                    <a:pt x="4875" y="7276"/>
                  </a:lnTo>
                  <a:lnTo>
                    <a:pt x="4875" y="6937"/>
                  </a:lnTo>
                  <a:lnTo>
                    <a:pt x="4733" y="6973"/>
                  </a:lnTo>
                  <a:lnTo>
                    <a:pt x="4605" y="7009"/>
                  </a:lnTo>
                  <a:lnTo>
                    <a:pt x="4500" y="704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5" name="Google Shape;4495;p40"/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</p:grpSpPr>
        <p:sp>
          <p:nvSpPr>
            <p:cNvPr id="4496" name="Google Shape;4496;p40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8" y="3297"/>
                  </a:moveTo>
                  <a:lnTo>
                    <a:pt x="7068" y="5000"/>
                  </a:lnTo>
                  <a:lnTo>
                    <a:pt x="4148" y="6703"/>
                  </a:lnTo>
                  <a:lnTo>
                    <a:pt x="4148" y="32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40"/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898" y="6703"/>
                  </a:moveTo>
                  <a:lnTo>
                    <a:pt x="3898" y="3297"/>
                  </a:lnTo>
                  <a:lnTo>
                    <a:pt x="3900" y="3264"/>
                  </a:lnTo>
                  <a:lnTo>
                    <a:pt x="3907" y="3232"/>
                  </a:lnTo>
                  <a:lnTo>
                    <a:pt x="3917" y="3201"/>
                  </a:lnTo>
                  <a:lnTo>
                    <a:pt x="3932" y="3172"/>
                  </a:lnTo>
                  <a:lnTo>
                    <a:pt x="3950" y="3145"/>
                  </a:lnTo>
                  <a:lnTo>
                    <a:pt x="3972" y="3120"/>
                  </a:lnTo>
                  <a:lnTo>
                    <a:pt x="3996" y="3098"/>
                  </a:lnTo>
                  <a:lnTo>
                    <a:pt x="4023" y="3080"/>
                  </a:lnTo>
                  <a:lnTo>
                    <a:pt x="4053" y="3066"/>
                  </a:lnTo>
                  <a:lnTo>
                    <a:pt x="4084" y="3055"/>
                  </a:lnTo>
                  <a:lnTo>
                    <a:pt x="4116" y="3049"/>
                  </a:lnTo>
                  <a:lnTo>
                    <a:pt x="4149" y="3047"/>
                  </a:lnTo>
                  <a:lnTo>
                    <a:pt x="4182" y="3049"/>
                  </a:lnTo>
                  <a:lnTo>
                    <a:pt x="4214" y="3056"/>
                  </a:lnTo>
                  <a:lnTo>
                    <a:pt x="4245" y="3066"/>
                  </a:lnTo>
                  <a:lnTo>
                    <a:pt x="4274" y="3081"/>
                  </a:lnTo>
                  <a:lnTo>
                    <a:pt x="7194" y="4784"/>
                  </a:lnTo>
                  <a:lnTo>
                    <a:pt x="7221" y="4802"/>
                  </a:lnTo>
                  <a:lnTo>
                    <a:pt x="7245" y="4824"/>
                  </a:lnTo>
                  <a:lnTo>
                    <a:pt x="7267" y="4848"/>
                  </a:lnTo>
                  <a:lnTo>
                    <a:pt x="7285" y="4875"/>
                  </a:lnTo>
                  <a:lnTo>
                    <a:pt x="7299" y="4905"/>
                  </a:lnTo>
                  <a:lnTo>
                    <a:pt x="7310" y="4936"/>
                  </a:lnTo>
                  <a:lnTo>
                    <a:pt x="7316" y="4968"/>
                  </a:lnTo>
                  <a:lnTo>
                    <a:pt x="7318" y="5000"/>
                  </a:lnTo>
                  <a:lnTo>
                    <a:pt x="7316" y="5032"/>
                  </a:lnTo>
                  <a:lnTo>
                    <a:pt x="7310" y="5064"/>
                  </a:lnTo>
                  <a:lnTo>
                    <a:pt x="7299" y="5095"/>
                  </a:lnTo>
                  <a:lnTo>
                    <a:pt x="7285" y="5125"/>
                  </a:lnTo>
                  <a:lnTo>
                    <a:pt x="7267" y="5152"/>
                  </a:lnTo>
                  <a:lnTo>
                    <a:pt x="7245" y="5176"/>
                  </a:lnTo>
                  <a:lnTo>
                    <a:pt x="7221" y="5198"/>
                  </a:lnTo>
                  <a:lnTo>
                    <a:pt x="7194" y="5216"/>
                  </a:lnTo>
                  <a:lnTo>
                    <a:pt x="4274" y="6919"/>
                  </a:lnTo>
                  <a:lnTo>
                    <a:pt x="4245" y="6934"/>
                  </a:lnTo>
                  <a:lnTo>
                    <a:pt x="4214" y="6944"/>
                  </a:lnTo>
                  <a:lnTo>
                    <a:pt x="4182" y="6951"/>
                  </a:lnTo>
                  <a:lnTo>
                    <a:pt x="4149" y="6953"/>
                  </a:lnTo>
                  <a:lnTo>
                    <a:pt x="4116" y="6951"/>
                  </a:lnTo>
                  <a:lnTo>
                    <a:pt x="4084" y="6945"/>
                  </a:lnTo>
                  <a:lnTo>
                    <a:pt x="4053" y="6934"/>
                  </a:lnTo>
                  <a:lnTo>
                    <a:pt x="4023" y="6920"/>
                  </a:lnTo>
                  <a:lnTo>
                    <a:pt x="3996" y="6902"/>
                  </a:lnTo>
                  <a:lnTo>
                    <a:pt x="3972" y="6880"/>
                  </a:lnTo>
                  <a:lnTo>
                    <a:pt x="3950" y="6855"/>
                  </a:lnTo>
                  <a:lnTo>
                    <a:pt x="3932" y="6828"/>
                  </a:lnTo>
                  <a:lnTo>
                    <a:pt x="3917" y="6799"/>
                  </a:lnTo>
                  <a:lnTo>
                    <a:pt x="3907" y="6768"/>
                  </a:lnTo>
                  <a:lnTo>
                    <a:pt x="3900" y="6736"/>
                  </a:lnTo>
                  <a:lnTo>
                    <a:pt x="3898" y="6703"/>
                  </a:lnTo>
                  <a:close/>
                  <a:moveTo>
                    <a:pt x="6572" y="5000"/>
                  </a:moveTo>
                  <a:lnTo>
                    <a:pt x="4398" y="3732"/>
                  </a:lnTo>
                  <a:lnTo>
                    <a:pt x="4398" y="6268"/>
                  </a:lnTo>
                  <a:lnTo>
                    <a:pt x="6572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98" name="Google Shape;4498;p40"/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</p:grpSpPr>
        <p:sp>
          <p:nvSpPr>
            <p:cNvPr id="4499" name="Google Shape;4499;p40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9" y="3297"/>
                  </a:moveTo>
                  <a:lnTo>
                    <a:pt x="5608" y="3297"/>
                  </a:lnTo>
                  <a:lnTo>
                    <a:pt x="5973" y="3297"/>
                  </a:lnTo>
                  <a:lnTo>
                    <a:pt x="5982" y="3297"/>
                  </a:lnTo>
                  <a:lnTo>
                    <a:pt x="5991" y="3298"/>
                  </a:lnTo>
                  <a:lnTo>
                    <a:pt x="6000" y="3299"/>
                  </a:lnTo>
                  <a:lnTo>
                    <a:pt x="6010" y="3300"/>
                  </a:lnTo>
                  <a:lnTo>
                    <a:pt x="6019" y="3301"/>
                  </a:lnTo>
                  <a:lnTo>
                    <a:pt x="6027" y="3303"/>
                  </a:lnTo>
                  <a:lnTo>
                    <a:pt x="6036" y="3305"/>
                  </a:lnTo>
                  <a:lnTo>
                    <a:pt x="6045" y="3308"/>
                  </a:lnTo>
                  <a:lnTo>
                    <a:pt x="6054" y="3310"/>
                  </a:lnTo>
                  <a:lnTo>
                    <a:pt x="6062" y="3313"/>
                  </a:lnTo>
                  <a:lnTo>
                    <a:pt x="6071" y="3317"/>
                  </a:lnTo>
                  <a:lnTo>
                    <a:pt x="6079" y="3321"/>
                  </a:lnTo>
                  <a:lnTo>
                    <a:pt x="6087" y="3325"/>
                  </a:lnTo>
                  <a:lnTo>
                    <a:pt x="6095" y="3329"/>
                  </a:lnTo>
                  <a:lnTo>
                    <a:pt x="6103" y="3334"/>
                  </a:lnTo>
                  <a:lnTo>
                    <a:pt x="6110" y="3339"/>
                  </a:lnTo>
                  <a:lnTo>
                    <a:pt x="6118" y="3344"/>
                  </a:lnTo>
                  <a:lnTo>
                    <a:pt x="6125" y="3350"/>
                  </a:lnTo>
                  <a:lnTo>
                    <a:pt x="6132" y="3356"/>
                  </a:lnTo>
                  <a:lnTo>
                    <a:pt x="6139" y="3362"/>
                  </a:lnTo>
                  <a:lnTo>
                    <a:pt x="6146" y="3368"/>
                  </a:lnTo>
                  <a:lnTo>
                    <a:pt x="6152" y="3374"/>
                  </a:lnTo>
                  <a:lnTo>
                    <a:pt x="6158" y="3381"/>
                  </a:lnTo>
                  <a:lnTo>
                    <a:pt x="6164" y="3388"/>
                  </a:lnTo>
                  <a:lnTo>
                    <a:pt x="6169" y="3395"/>
                  </a:lnTo>
                  <a:lnTo>
                    <a:pt x="6174" y="3403"/>
                  </a:lnTo>
                  <a:lnTo>
                    <a:pt x="6179" y="3410"/>
                  </a:lnTo>
                  <a:lnTo>
                    <a:pt x="6184" y="3418"/>
                  </a:lnTo>
                  <a:lnTo>
                    <a:pt x="6188" y="3426"/>
                  </a:lnTo>
                  <a:lnTo>
                    <a:pt x="6192" y="3434"/>
                  </a:lnTo>
                  <a:lnTo>
                    <a:pt x="6196" y="3442"/>
                  </a:lnTo>
                  <a:lnTo>
                    <a:pt x="6200" y="3451"/>
                  </a:lnTo>
                  <a:lnTo>
                    <a:pt x="6203" y="3459"/>
                  </a:lnTo>
                  <a:lnTo>
                    <a:pt x="6206" y="3468"/>
                  </a:lnTo>
                  <a:lnTo>
                    <a:pt x="6208" y="3477"/>
                  </a:lnTo>
                  <a:lnTo>
                    <a:pt x="6211" y="3486"/>
                  </a:lnTo>
                  <a:lnTo>
                    <a:pt x="6213" y="3494"/>
                  </a:lnTo>
                  <a:lnTo>
                    <a:pt x="6214" y="3503"/>
                  </a:lnTo>
                  <a:lnTo>
                    <a:pt x="6215" y="3513"/>
                  </a:lnTo>
                  <a:lnTo>
                    <a:pt x="6216" y="3522"/>
                  </a:lnTo>
                  <a:lnTo>
                    <a:pt x="6217" y="3531"/>
                  </a:lnTo>
                  <a:lnTo>
                    <a:pt x="6217" y="3540"/>
                  </a:lnTo>
                  <a:lnTo>
                    <a:pt x="6217" y="6460"/>
                  </a:lnTo>
                  <a:lnTo>
                    <a:pt x="6217" y="6469"/>
                  </a:lnTo>
                  <a:lnTo>
                    <a:pt x="6216" y="6478"/>
                  </a:lnTo>
                  <a:lnTo>
                    <a:pt x="6215" y="6487"/>
                  </a:lnTo>
                  <a:lnTo>
                    <a:pt x="6214" y="6497"/>
                  </a:lnTo>
                  <a:lnTo>
                    <a:pt x="6213" y="6506"/>
                  </a:lnTo>
                  <a:lnTo>
                    <a:pt x="6211" y="6514"/>
                  </a:lnTo>
                  <a:lnTo>
                    <a:pt x="6208" y="6523"/>
                  </a:lnTo>
                  <a:lnTo>
                    <a:pt x="6206" y="6532"/>
                  </a:lnTo>
                  <a:lnTo>
                    <a:pt x="6203" y="6541"/>
                  </a:lnTo>
                  <a:lnTo>
                    <a:pt x="6200" y="6549"/>
                  </a:lnTo>
                  <a:lnTo>
                    <a:pt x="6196" y="6558"/>
                  </a:lnTo>
                  <a:lnTo>
                    <a:pt x="6192" y="6566"/>
                  </a:lnTo>
                  <a:lnTo>
                    <a:pt x="6188" y="6574"/>
                  </a:lnTo>
                  <a:lnTo>
                    <a:pt x="6184" y="6582"/>
                  </a:lnTo>
                  <a:lnTo>
                    <a:pt x="6179" y="6590"/>
                  </a:lnTo>
                  <a:lnTo>
                    <a:pt x="6174" y="6597"/>
                  </a:lnTo>
                  <a:lnTo>
                    <a:pt x="6169" y="6605"/>
                  </a:lnTo>
                  <a:lnTo>
                    <a:pt x="6164" y="6612"/>
                  </a:lnTo>
                  <a:lnTo>
                    <a:pt x="6158" y="6619"/>
                  </a:lnTo>
                  <a:lnTo>
                    <a:pt x="6152" y="6626"/>
                  </a:lnTo>
                  <a:lnTo>
                    <a:pt x="6146" y="6632"/>
                  </a:lnTo>
                  <a:lnTo>
                    <a:pt x="6139" y="6638"/>
                  </a:lnTo>
                  <a:lnTo>
                    <a:pt x="6132" y="6644"/>
                  </a:lnTo>
                  <a:lnTo>
                    <a:pt x="6125" y="6650"/>
                  </a:lnTo>
                  <a:lnTo>
                    <a:pt x="6118" y="6656"/>
                  </a:lnTo>
                  <a:lnTo>
                    <a:pt x="6110" y="6661"/>
                  </a:lnTo>
                  <a:lnTo>
                    <a:pt x="6103" y="6666"/>
                  </a:lnTo>
                  <a:lnTo>
                    <a:pt x="6095" y="6671"/>
                  </a:lnTo>
                  <a:lnTo>
                    <a:pt x="6087" y="6675"/>
                  </a:lnTo>
                  <a:lnTo>
                    <a:pt x="6079" y="6679"/>
                  </a:lnTo>
                  <a:lnTo>
                    <a:pt x="6071" y="6683"/>
                  </a:lnTo>
                  <a:lnTo>
                    <a:pt x="6062" y="6687"/>
                  </a:lnTo>
                  <a:lnTo>
                    <a:pt x="6054" y="6690"/>
                  </a:lnTo>
                  <a:lnTo>
                    <a:pt x="6045" y="6692"/>
                  </a:lnTo>
                  <a:lnTo>
                    <a:pt x="6036" y="6695"/>
                  </a:lnTo>
                  <a:lnTo>
                    <a:pt x="6027" y="6697"/>
                  </a:lnTo>
                  <a:lnTo>
                    <a:pt x="6019" y="6699"/>
                  </a:lnTo>
                  <a:lnTo>
                    <a:pt x="6010" y="6700"/>
                  </a:lnTo>
                  <a:lnTo>
                    <a:pt x="6000" y="6701"/>
                  </a:lnTo>
                  <a:lnTo>
                    <a:pt x="5991" y="6702"/>
                  </a:lnTo>
                  <a:lnTo>
                    <a:pt x="5982" y="6703"/>
                  </a:lnTo>
                  <a:lnTo>
                    <a:pt x="5973" y="6703"/>
                  </a:lnTo>
                  <a:lnTo>
                    <a:pt x="5608" y="6703"/>
                  </a:lnTo>
                  <a:lnTo>
                    <a:pt x="5599" y="6703"/>
                  </a:lnTo>
                  <a:lnTo>
                    <a:pt x="5590" y="6702"/>
                  </a:lnTo>
                  <a:lnTo>
                    <a:pt x="5581" y="6701"/>
                  </a:lnTo>
                  <a:lnTo>
                    <a:pt x="5572" y="6700"/>
                  </a:lnTo>
                  <a:lnTo>
                    <a:pt x="5563" y="6699"/>
                  </a:lnTo>
                  <a:lnTo>
                    <a:pt x="5554" y="6697"/>
                  </a:lnTo>
                  <a:lnTo>
                    <a:pt x="5546" y="6695"/>
                  </a:lnTo>
                  <a:lnTo>
                    <a:pt x="5537" y="6692"/>
                  </a:lnTo>
                  <a:lnTo>
                    <a:pt x="5528" y="6690"/>
                  </a:lnTo>
                  <a:lnTo>
                    <a:pt x="5520" y="6687"/>
                  </a:lnTo>
                  <a:lnTo>
                    <a:pt x="5511" y="6683"/>
                  </a:lnTo>
                  <a:lnTo>
                    <a:pt x="5503" y="6679"/>
                  </a:lnTo>
                  <a:lnTo>
                    <a:pt x="5495" y="6675"/>
                  </a:lnTo>
                  <a:lnTo>
                    <a:pt x="5487" y="6671"/>
                  </a:lnTo>
                  <a:lnTo>
                    <a:pt x="5479" y="6666"/>
                  </a:lnTo>
                  <a:lnTo>
                    <a:pt x="5472" y="6661"/>
                  </a:lnTo>
                  <a:lnTo>
                    <a:pt x="5464" y="6656"/>
                  </a:lnTo>
                  <a:lnTo>
                    <a:pt x="5457" y="6650"/>
                  </a:lnTo>
                  <a:lnTo>
                    <a:pt x="5450" y="6644"/>
                  </a:lnTo>
                  <a:lnTo>
                    <a:pt x="5443" y="6638"/>
                  </a:lnTo>
                  <a:lnTo>
                    <a:pt x="5436" y="6632"/>
                  </a:lnTo>
                  <a:lnTo>
                    <a:pt x="5430" y="6626"/>
                  </a:lnTo>
                  <a:lnTo>
                    <a:pt x="5424" y="6619"/>
                  </a:lnTo>
                  <a:lnTo>
                    <a:pt x="5418" y="6612"/>
                  </a:lnTo>
                  <a:lnTo>
                    <a:pt x="5413" y="6605"/>
                  </a:lnTo>
                  <a:lnTo>
                    <a:pt x="5408" y="6597"/>
                  </a:lnTo>
                  <a:lnTo>
                    <a:pt x="5403" y="6590"/>
                  </a:lnTo>
                  <a:lnTo>
                    <a:pt x="5398" y="6582"/>
                  </a:lnTo>
                  <a:lnTo>
                    <a:pt x="5393" y="6574"/>
                  </a:lnTo>
                  <a:lnTo>
                    <a:pt x="5389" y="6566"/>
                  </a:lnTo>
                  <a:lnTo>
                    <a:pt x="5385" y="6558"/>
                  </a:lnTo>
                  <a:lnTo>
                    <a:pt x="5382" y="6549"/>
                  </a:lnTo>
                  <a:lnTo>
                    <a:pt x="5379" y="6541"/>
                  </a:lnTo>
                  <a:lnTo>
                    <a:pt x="5376" y="6532"/>
                  </a:lnTo>
                  <a:lnTo>
                    <a:pt x="5373" y="6523"/>
                  </a:lnTo>
                  <a:lnTo>
                    <a:pt x="5371" y="6514"/>
                  </a:lnTo>
                  <a:lnTo>
                    <a:pt x="5369" y="6506"/>
                  </a:lnTo>
                  <a:lnTo>
                    <a:pt x="5368" y="6497"/>
                  </a:lnTo>
                  <a:lnTo>
                    <a:pt x="5367" y="6487"/>
                  </a:lnTo>
                  <a:lnTo>
                    <a:pt x="5366" y="6478"/>
                  </a:lnTo>
                  <a:lnTo>
                    <a:pt x="5365" y="6469"/>
                  </a:lnTo>
                  <a:lnTo>
                    <a:pt x="5365" y="6460"/>
                  </a:lnTo>
                  <a:lnTo>
                    <a:pt x="5365" y="3540"/>
                  </a:lnTo>
                  <a:lnTo>
                    <a:pt x="5365" y="3531"/>
                  </a:lnTo>
                  <a:lnTo>
                    <a:pt x="5366" y="3522"/>
                  </a:lnTo>
                  <a:lnTo>
                    <a:pt x="5367" y="3513"/>
                  </a:lnTo>
                  <a:lnTo>
                    <a:pt x="5368" y="3503"/>
                  </a:lnTo>
                  <a:lnTo>
                    <a:pt x="5369" y="3494"/>
                  </a:lnTo>
                  <a:lnTo>
                    <a:pt x="5371" y="3486"/>
                  </a:lnTo>
                  <a:lnTo>
                    <a:pt x="5373" y="3477"/>
                  </a:lnTo>
                  <a:lnTo>
                    <a:pt x="5376" y="3468"/>
                  </a:lnTo>
                  <a:lnTo>
                    <a:pt x="5379" y="3459"/>
                  </a:lnTo>
                  <a:lnTo>
                    <a:pt x="5382" y="3451"/>
                  </a:lnTo>
                  <a:lnTo>
                    <a:pt x="5385" y="3442"/>
                  </a:lnTo>
                  <a:lnTo>
                    <a:pt x="5389" y="3434"/>
                  </a:lnTo>
                  <a:lnTo>
                    <a:pt x="5393" y="3426"/>
                  </a:lnTo>
                  <a:lnTo>
                    <a:pt x="5398" y="3418"/>
                  </a:lnTo>
                  <a:lnTo>
                    <a:pt x="5403" y="3410"/>
                  </a:lnTo>
                  <a:lnTo>
                    <a:pt x="5408" y="3403"/>
                  </a:lnTo>
                  <a:lnTo>
                    <a:pt x="5413" y="3395"/>
                  </a:lnTo>
                  <a:lnTo>
                    <a:pt x="5418" y="3388"/>
                  </a:lnTo>
                  <a:lnTo>
                    <a:pt x="5424" y="3381"/>
                  </a:lnTo>
                  <a:lnTo>
                    <a:pt x="5430" y="3374"/>
                  </a:lnTo>
                  <a:lnTo>
                    <a:pt x="5436" y="3368"/>
                  </a:lnTo>
                  <a:lnTo>
                    <a:pt x="5443" y="3362"/>
                  </a:lnTo>
                  <a:lnTo>
                    <a:pt x="5450" y="3356"/>
                  </a:lnTo>
                  <a:lnTo>
                    <a:pt x="5457" y="3350"/>
                  </a:lnTo>
                  <a:lnTo>
                    <a:pt x="5464" y="3344"/>
                  </a:lnTo>
                  <a:lnTo>
                    <a:pt x="5472" y="3339"/>
                  </a:lnTo>
                  <a:lnTo>
                    <a:pt x="5479" y="3334"/>
                  </a:lnTo>
                  <a:lnTo>
                    <a:pt x="5487" y="3329"/>
                  </a:lnTo>
                  <a:lnTo>
                    <a:pt x="5495" y="3325"/>
                  </a:lnTo>
                  <a:lnTo>
                    <a:pt x="5503" y="3321"/>
                  </a:lnTo>
                  <a:lnTo>
                    <a:pt x="5511" y="3317"/>
                  </a:lnTo>
                  <a:lnTo>
                    <a:pt x="5520" y="3313"/>
                  </a:lnTo>
                  <a:lnTo>
                    <a:pt x="5528" y="3310"/>
                  </a:lnTo>
                  <a:lnTo>
                    <a:pt x="5537" y="3308"/>
                  </a:lnTo>
                  <a:lnTo>
                    <a:pt x="5546" y="3305"/>
                  </a:lnTo>
                  <a:lnTo>
                    <a:pt x="5554" y="3303"/>
                  </a:lnTo>
                  <a:lnTo>
                    <a:pt x="5563" y="3301"/>
                  </a:lnTo>
                  <a:lnTo>
                    <a:pt x="5572" y="3300"/>
                  </a:lnTo>
                  <a:lnTo>
                    <a:pt x="5581" y="3299"/>
                  </a:lnTo>
                  <a:lnTo>
                    <a:pt x="5590" y="3298"/>
                  </a:lnTo>
                  <a:lnTo>
                    <a:pt x="5599" y="3297"/>
                  </a:lnTo>
                  <a:close/>
                  <a:moveTo>
                    <a:pt x="4018" y="3297"/>
                  </a:moveTo>
                  <a:lnTo>
                    <a:pt x="4027" y="3297"/>
                  </a:lnTo>
                  <a:lnTo>
                    <a:pt x="4392" y="3297"/>
                  </a:lnTo>
                  <a:lnTo>
                    <a:pt x="4401" y="3297"/>
                  </a:lnTo>
                  <a:lnTo>
                    <a:pt x="4410" y="3298"/>
                  </a:lnTo>
                  <a:lnTo>
                    <a:pt x="4419" y="3299"/>
                  </a:lnTo>
                  <a:lnTo>
                    <a:pt x="4428" y="3300"/>
                  </a:lnTo>
                  <a:lnTo>
                    <a:pt x="4437" y="3301"/>
                  </a:lnTo>
                  <a:lnTo>
                    <a:pt x="4446" y="3303"/>
                  </a:lnTo>
                  <a:lnTo>
                    <a:pt x="4454" y="3305"/>
                  </a:lnTo>
                  <a:lnTo>
                    <a:pt x="4463" y="3308"/>
                  </a:lnTo>
                  <a:lnTo>
                    <a:pt x="4472" y="3310"/>
                  </a:lnTo>
                  <a:lnTo>
                    <a:pt x="4480" y="3313"/>
                  </a:lnTo>
                  <a:lnTo>
                    <a:pt x="4489" y="3317"/>
                  </a:lnTo>
                  <a:lnTo>
                    <a:pt x="4497" y="3321"/>
                  </a:lnTo>
                  <a:lnTo>
                    <a:pt x="4505" y="3325"/>
                  </a:lnTo>
                  <a:lnTo>
                    <a:pt x="4513" y="3329"/>
                  </a:lnTo>
                  <a:lnTo>
                    <a:pt x="4521" y="3334"/>
                  </a:lnTo>
                  <a:lnTo>
                    <a:pt x="4528" y="3339"/>
                  </a:lnTo>
                  <a:lnTo>
                    <a:pt x="4536" y="3344"/>
                  </a:lnTo>
                  <a:lnTo>
                    <a:pt x="4543" y="3350"/>
                  </a:lnTo>
                  <a:lnTo>
                    <a:pt x="4550" y="3356"/>
                  </a:lnTo>
                  <a:lnTo>
                    <a:pt x="4557" y="3362"/>
                  </a:lnTo>
                  <a:lnTo>
                    <a:pt x="4564" y="3368"/>
                  </a:lnTo>
                  <a:lnTo>
                    <a:pt x="4570" y="3374"/>
                  </a:lnTo>
                  <a:lnTo>
                    <a:pt x="4576" y="3381"/>
                  </a:lnTo>
                  <a:lnTo>
                    <a:pt x="4582" y="3388"/>
                  </a:lnTo>
                  <a:lnTo>
                    <a:pt x="4587" y="3395"/>
                  </a:lnTo>
                  <a:lnTo>
                    <a:pt x="4592" y="3403"/>
                  </a:lnTo>
                  <a:lnTo>
                    <a:pt x="4597" y="3410"/>
                  </a:lnTo>
                  <a:lnTo>
                    <a:pt x="4602" y="3418"/>
                  </a:lnTo>
                  <a:lnTo>
                    <a:pt x="4607" y="3426"/>
                  </a:lnTo>
                  <a:lnTo>
                    <a:pt x="4611" y="3434"/>
                  </a:lnTo>
                  <a:lnTo>
                    <a:pt x="4615" y="3442"/>
                  </a:lnTo>
                  <a:lnTo>
                    <a:pt x="4618" y="3451"/>
                  </a:lnTo>
                  <a:lnTo>
                    <a:pt x="4621" y="3459"/>
                  </a:lnTo>
                  <a:lnTo>
                    <a:pt x="4624" y="3468"/>
                  </a:lnTo>
                  <a:lnTo>
                    <a:pt x="4627" y="3477"/>
                  </a:lnTo>
                  <a:lnTo>
                    <a:pt x="4629" y="3486"/>
                  </a:lnTo>
                  <a:lnTo>
                    <a:pt x="4631" y="3494"/>
                  </a:lnTo>
                  <a:lnTo>
                    <a:pt x="4632" y="3503"/>
                  </a:lnTo>
                  <a:lnTo>
                    <a:pt x="4633" y="3513"/>
                  </a:lnTo>
                  <a:lnTo>
                    <a:pt x="4634" y="3522"/>
                  </a:lnTo>
                  <a:lnTo>
                    <a:pt x="4635" y="3531"/>
                  </a:lnTo>
                  <a:lnTo>
                    <a:pt x="4635" y="3540"/>
                  </a:lnTo>
                  <a:lnTo>
                    <a:pt x="4635" y="6460"/>
                  </a:lnTo>
                  <a:lnTo>
                    <a:pt x="4635" y="6469"/>
                  </a:lnTo>
                  <a:lnTo>
                    <a:pt x="4634" y="6478"/>
                  </a:lnTo>
                  <a:lnTo>
                    <a:pt x="4633" y="6487"/>
                  </a:lnTo>
                  <a:lnTo>
                    <a:pt x="4632" y="6497"/>
                  </a:lnTo>
                  <a:lnTo>
                    <a:pt x="4631" y="6506"/>
                  </a:lnTo>
                  <a:lnTo>
                    <a:pt x="4629" y="6514"/>
                  </a:lnTo>
                  <a:lnTo>
                    <a:pt x="4627" y="6523"/>
                  </a:lnTo>
                  <a:lnTo>
                    <a:pt x="4624" y="6532"/>
                  </a:lnTo>
                  <a:lnTo>
                    <a:pt x="4621" y="6541"/>
                  </a:lnTo>
                  <a:lnTo>
                    <a:pt x="4618" y="6549"/>
                  </a:lnTo>
                  <a:lnTo>
                    <a:pt x="4615" y="6558"/>
                  </a:lnTo>
                  <a:lnTo>
                    <a:pt x="4611" y="6566"/>
                  </a:lnTo>
                  <a:lnTo>
                    <a:pt x="4607" y="6574"/>
                  </a:lnTo>
                  <a:lnTo>
                    <a:pt x="4602" y="6582"/>
                  </a:lnTo>
                  <a:lnTo>
                    <a:pt x="4597" y="6590"/>
                  </a:lnTo>
                  <a:lnTo>
                    <a:pt x="4592" y="6597"/>
                  </a:lnTo>
                  <a:lnTo>
                    <a:pt x="4587" y="6605"/>
                  </a:lnTo>
                  <a:lnTo>
                    <a:pt x="4582" y="6612"/>
                  </a:lnTo>
                  <a:lnTo>
                    <a:pt x="4576" y="6619"/>
                  </a:lnTo>
                  <a:lnTo>
                    <a:pt x="4570" y="6626"/>
                  </a:lnTo>
                  <a:lnTo>
                    <a:pt x="4564" y="6632"/>
                  </a:lnTo>
                  <a:lnTo>
                    <a:pt x="4557" y="6638"/>
                  </a:lnTo>
                  <a:lnTo>
                    <a:pt x="4550" y="6644"/>
                  </a:lnTo>
                  <a:lnTo>
                    <a:pt x="4543" y="6650"/>
                  </a:lnTo>
                  <a:lnTo>
                    <a:pt x="4536" y="6656"/>
                  </a:lnTo>
                  <a:lnTo>
                    <a:pt x="4528" y="6661"/>
                  </a:lnTo>
                  <a:lnTo>
                    <a:pt x="4521" y="6666"/>
                  </a:lnTo>
                  <a:lnTo>
                    <a:pt x="4513" y="6671"/>
                  </a:lnTo>
                  <a:lnTo>
                    <a:pt x="4505" y="6675"/>
                  </a:lnTo>
                  <a:lnTo>
                    <a:pt x="4497" y="6679"/>
                  </a:lnTo>
                  <a:lnTo>
                    <a:pt x="4489" y="6683"/>
                  </a:lnTo>
                  <a:lnTo>
                    <a:pt x="4480" y="6687"/>
                  </a:lnTo>
                  <a:lnTo>
                    <a:pt x="4472" y="6690"/>
                  </a:lnTo>
                  <a:lnTo>
                    <a:pt x="4463" y="6692"/>
                  </a:lnTo>
                  <a:lnTo>
                    <a:pt x="4454" y="6695"/>
                  </a:lnTo>
                  <a:lnTo>
                    <a:pt x="4446" y="6697"/>
                  </a:lnTo>
                  <a:lnTo>
                    <a:pt x="4437" y="6699"/>
                  </a:lnTo>
                  <a:lnTo>
                    <a:pt x="4428" y="6700"/>
                  </a:lnTo>
                  <a:lnTo>
                    <a:pt x="4419" y="6701"/>
                  </a:lnTo>
                  <a:lnTo>
                    <a:pt x="4410" y="6702"/>
                  </a:lnTo>
                  <a:lnTo>
                    <a:pt x="4401" y="6703"/>
                  </a:lnTo>
                  <a:lnTo>
                    <a:pt x="4392" y="6703"/>
                  </a:lnTo>
                  <a:lnTo>
                    <a:pt x="4027" y="6703"/>
                  </a:lnTo>
                  <a:lnTo>
                    <a:pt x="4018" y="6703"/>
                  </a:lnTo>
                  <a:lnTo>
                    <a:pt x="4009" y="6702"/>
                  </a:lnTo>
                  <a:lnTo>
                    <a:pt x="4000" y="6701"/>
                  </a:lnTo>
                  <a:lnTo>
                    <a:pt x="3990" y="6700"/>
                  </a:lnTo>
                  <a:lnTo>
                    <a:pt x="3981" y="6699"/>
                  </a:lnTo>
                  <a:lnTo>
                    <a:pt x="3973" y="6697"/>
                  </a:lnTo>
                  <a:lnTo>
                    <a:pt x="3964" y="6695"/>
                  </a:lnTo>
                  <a:lnTo>
                    <a:pt x="3955" y="6692"/>
                  </a:lnTo>
                  <a:lnTo>
                    <a:pt x="3946" y="6690"/>
                  </a:lnTo>
                  <a:lnTo>
                    <a:pt x="3938" y="6687"/>
                  </a:lnTo>
                  <a:lnTo>
                    <a:pt x="3929" y="6683"/>
                  </a:lnTo>
                  <a:lnTo>
                    <a:pt x="3921" y="6679"/>
                  </a:lnTo>
                  <a:lnTo>
                    <a:pt x="3913" y="6675"/>
                  </a:lnTo>
                  <a:lnTo>
                    <a:pt x="3905" y="6671"/>
                  </a:lnTo>
                  <a:lnTo>
                    <a:pt x="3897" y="6666"/>
                  </a:lnTo>
                  <a:lnTo>
                    <a:pt x="3890" y="6661"/>
                  </a:lnTo>
                  <a:lnTo>
                    <a:pt x="3882" y="6656"/>
                  </a:lnTo>
                  <a:lnTo>
                    <a:pt x="3875" y="6650"/>
                  </a:lnTo>
                  <a:lnTo>
                    <a:pt x="3868" y="6644"/>
                  </a:lnTo>
                  <a:lnTo>
                    <a:pt x="3861" y="6638"/>
                  </a:lnTo>
                  <a:lnTo>
                    <a:pt x="3854" y="6632"/>
                  </a:lnTo>
                  <a:lnTo>
                    <a:pt x="3848" y="6626"/>
                  </a:lnTo>
                  <a:lnTo>
                    <a:pt x="3842" y="6619"/>
                  </a:lnTo>
                  <a:lnTo>
                    <a:pt x="3836" y="6612"/>
                  </a:lnTo>
                  <a:lnTo>
                    <a:pt x="3831" y="6605"/>
                  </a:lnTo>
                  <a:lnTo>
                    <a:pt x="3826" y="6597"/>
                  </a:lnTo>
                  <a:lnTo>
                    <a:pt x="3821" y="6590"/>
                  </a:lnTo>
                  <a:lnTo>
                    <a:pt x="3816" y="6582"/>
                  </a:lnTo>
                  <a:lnTo>
                    <a:pt x="3812" y="6574"/>
                  </a:lnTo>
                  <a:lnTo>
                    <a:pt x="3808" y="6566"/>
                  </a:lnTo>
                  <a:lnTo>
                    <a:pt x="3804" y="6558"/>
                  </a:lnTo>
                  <a:lnTo>
                    <a:pt x="3800" y="6549"/>
                  </a:lnTo>
                  <a:lnTo>
                    <a:pt x="3797" y="6541"/>
                  </a:lnTo>
                  <a:lnTo>
                    <a:pt x="3794" y="6532"/>
                  </a:lnTo>
                  <a:lnTo>
                    <a:pt x="3792" y="6523"/>
                  </a:lnTo>
                  <a:lnTo>
                    <a:pt x="3789" y="6514"/>
                  </a:lnTo>
                  <a:lnTo>
                    <a:pt x="3787" y="6506"/>
                  </a:lnTo>
                  <a:lnTo>
                    <a:pt x="3786" y="6497"/>
                  </a:lnTo>
                  <a:lnTo>
                    <a:pt x="3785" y="6487"/>
                  </a:lnTo>
                  <a:lnTo>
                    <a:pt x="3784" y="6478"/>
                  </a:lnTo>
                  <a:lnTo>
                    <a:pt x="3783" y="6469"/>
                  </a:lnTo>
                  <a:lnTo>
                    <a:pt x="3783" y="6460"/>
                  </a:lnTo>
                  <a:lnTo>
                    <a:pt x="3783" y="3540"/>
                  </a:lnTo>
                  <a:lnTo>
                    <a:pt x="3783" y="3531"/>
                  </a:lnTo>
                  <a:lnTo>
                    <a:pt x="3784" y="3522"/>
                  </a:lnTo>
                  <a:lnTo>
                    <a:pt x="3785" y="3513"/>
                  </a:lnTo>
                  <a:lnTo>
                    <a:pt x="3786" y="3503"/>
                  </a:lnTo>
                  <a:lnTo>
                    <a:pt x="3787" y="3494"/>
                  </a:lnTo>
                  <a:lnTo>
                    <a:pt x="3789" y="3486"/>
                  </a:lnTo>
                  <a:lnTo>
                    <a:pt x="3792" y="3477"/>
                  </a:lnTo>
                  <a:lnTo>
                    <a:pt x="3794" y="3468"/>
                  </a:lnTo>
                  <a:lnTo>
                    <a:pt x="3797" y="3459"/>
                  </a:lnTo>
                  <a:lnTo>
                    <a:pt x="3800" y="3451"/>
                  </a:lnTo>
                  <a:lnTo>
                    <a:pt x="3804" y="3442"/>
                  </a:lnTo>
                  <a:lnTo>
                    <a:pt x="3808" y="3434"/>
                  </a:lnTo>
                  <a:lnTo>
                    <a:pt x="3812" y="3426"/>
                  </a:lnTo>
                  <a:lnTo>
                    <a:pt x="3816" y="3418"/>
                  </a:lnTo>
                  <a:lnTo>
                    <a:pt x="3821" y="3410"/>
                  </a:lnTo>
                  <a:lnTo>
                    <a:pt x="3826" y="3403"/>
                  </a:lnTo>
                  <a:lnTo>
                    <a:pt x="3831" y="3395"/>
                  </a:lnTo>
                  <a:lnTo>
                    <a:pt x="3836" y="3388"/>
                  </a:lnTo>
                  <a:lnTo>
                    <a:pt x="3842" y="3381"/>
                  </a:lnTo>
                  <a:lnTo>
                    <a:pt x="3848" y="3374"/>
                  </a:lnTo>
                  <a:lnTo>
                    <a:pt x="3854" y="3368"/>
                  </a:lnTo>
                  <a:lnTo>
                    <a:pt x="3861" y="3362"/>
                  </a:lnTo>
                  <a:lnTo>
                    <a:pt x="3868" y="3356"/>
                  </a:lnTo>
                  <a:lnTo>
                    <a:pt x="3875" y="3350"/>
                  </a:lnTo>
                  <a:lnTo>
                    <a:pt x="3882" y="3344"/>
                  </a:lnTo>
                  <a:lnTo>
                    <a:pt x="3890" y="3339"/>
                  </a:lnTo>
                  <a:lnTo>
                    <a:pt x="3897" y="3334"/>
                  </a:lnTo>
                  <a:lnTo>
                    <a:pt x="3905" y="3329"/>
                  </a:lnTo>
                  <a:lnTo>
                    <a:pt x="3913" y="3325"/>
                  </a:lnTo>
                  <a:lnTo>
                    <a:pt x="3921" y="3321"/>
                  </a:lnTo>
                  <a:lnTo>
                    <a:pt x="3929" y="3317"/>
                  </a:lnTo>
                  <a:lnTo>
                    <a:pt x="3938" y="3313"/>
                  </a:lnTo>
                  <a:lnTo>
                    <a:pt x="3946" y="3310"/>
                  </a:lnTo>
                  <a:lnTo>
                    <a:pt x="3955" y="3308"/>
                  </a:lnTo>
                  <a:lnTo>
                    <a:pt x="3964" y="3305"/>
                  </a:lnTo>
                  <a:lnTo>
                    <a:pt x="3973" y="3303"/>
                  </a:lnTo>
                  <a:lnTo>
                    <a:pt x="3981" y="3301"/>
                  </a:lnTo>
                  <a:lnTo>
                    <a:pt x="3990" y="3300"/>
                  </a:lnTo>
                  <a:lnTo>
                    <a:pt x="4000" y="3299"/>
                  </a:lnTo>
                  <a:lnTo>
                    <a:pt x="4009" y="3298"/>
                  </a:lnTo>
                  <a:lnTo>
                    <a:pt x="4018" y="32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40"/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01" name="Google Shape;4501;p40"/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</p:grpSpPr>
        <p:sp>
          <p:nvSpPr>
            <p:cNvPr id="4502" name="Google Shape;4502;p40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3540"/>
                  </a:moveTo>
                  <a:lnTo>
                    <a:pt x="6217" y="3540"/>
                  </a:lnTo>
                  <a:lnTo>
                    <a:pt x="6226" y="3540"/>
                  </a:lnTo>
                  <a:lnTo>
                    <a:pt x="6235" y="3541"/>
                  </a:lnTo>
                  <a:lnTo>
                    <a:pt x="6244" y="3542"/>
                  </a:lnTo>
                  <a:lnTo>
                    <a:pt x="6253" y="3543"/>
                  </a:lnTo>
                  <a:lnTo>
                    <a:pt x="6262" y="3544"/>
                  </a:lnTo>
                  <a:lnTo>
                    <a:pt x="6271" y="3546"/>
                  </a:lnTo>
                  <a:lnTo>
                    <a:pt x="6279" y="3548"/>
                  </a:lnTo>
                  <a:lnTo>
                    <a:pt x="6288" y="3551"/>
                  </a:lnTo>
                  <a:lnTo>
                    <a:pt x="6297" y="3554"/>
                  </a:lnTo>
                  <a:lnTo>
                    <a:pt x="6305" y="3557"/>
                  </a:lnTo>
                  <a:lnTo>
                    <a:pt x="6314" y="3560"/>
                  </a:lnTo>
                  <a:lnTo>
                    <a:pt x="6322" y="3564"/>
                  </a:lnTo>
                  <a:lnTo>
                    <a:pt x="6330" y="3568"/>
                  </a:lnTo>
                  <a:lnTo>
                    <a:pt x="6338" y="3573"/>
                  </a:lnTo>
                  <a:lnTo>
                    <a:pt x="6346" y="3578"/>
                  </a:lnTo>
                  <a:lnTo>
                    <a:pt x="6353" y="3583"/>
                  </a:lnTo>
                  <a:lnTo>
                    <a:pt x="6361" y="3588"/>
                  </a:lnTo>
                  <a:lnTo>
                    <a:pt x="6368" y="3593"/>
                  </a:lnTo>
                  <a:lnTo>
                    <a:pt x="6375" y="3599"/>
                  </a:lnTo>
                  <a:lnTo>
                    <a:pt x="6382" y="3605"/>
                  </a:lnTo>
                  <a:lnTo>
                    <a:pt x="6388" y="3611"/>
                  </a:lnTo>
                  <a:lnTo>
                    <a:pt x="6395" y="3618"/>
                  </a:lnTo>
                  <a:lnTo>
                    <a:pt x="6401" y="3625"/>
                  </a:lnTo>
                  <a:lnTo>
                    <a:pt x="6407" y="3632"/>
                  </a:lnTo>
                  <a:lnTo>
                    <a:pt x="6412" y="3639"/>
                  </a:lnTo>
                  <a:lnTo>
                    <a:pt x="6417" y="3647"/>
                  </a:lnTo>
                  <a:lnTo>
                    <a:pt x="6422" y="3654"/>
                  </a:lnTo>
                  <a:lnTo>
                    <a:pt x="6427" y="3662"/>
                  </a:lnTo>
                  <a:lnTo>
                    <a:pt x="6432" y="3670"/>
                  </a:lnTo>
                  <a:lnTo>
                    <a:pt x="6436" y="3678"/>
                  </a:lnTo>
                  <a:lnTo>
                    <a:pt x="6440" y="3686"/>
                  </a:lnTo>
                  <a:lnTo>
                    <a:pt x="6443" y="3695"/>
                  </a:lnTo>
                  <a:lnTo>
                    <a:pt x="6446" y="3703"/>
                  </a:lnTo>
                  <a:lnTo>
                    <a:pt x="6449" y="3712"/>
                  </a:lnTo>
                  <a:lnTo>
                    <a:pt x="6452" y="3721"/>
                  </a:lnTo>
                  <a:lnTo>
                    <a:pt x="6454" y="3729"/>
                  </a:lnTo>
                  <a:lnTo>
                    <a:pt x="6456" y="3738"/>
                  </a:lnTo>
                  <a:lnTo>
                    <a:pt x="6457" y="3747"/>
                  </a:lnTo>
                  <a:lnTo>
                    <a:pt x="6458" y="3756"/>
                  </a:lnTo>
                  <a:lnTo>
                    <a:pt x="6459" y="3765"/>
                  </a:lnTo>
                  <a:lnTo>
                    <a:pt x="6460" y="3774"/>
                  </a:lnTo>
                  <a:lnTo>
                    <a:pt x="6460" y="3783"/>
                  </a:lnTo>
                  <a:lnTo>
                    <a:pt x="6460" y="6217"/>
                  </a:lnTo>
                  <a:lnTo>
                    <a:pt x="6460" y="6226"/>
                  </a:lnTo>
                  <a:lnTo>
                    <a:pt x="6459" y="6235"/>
                  </a:lnTo>
                  <a:lnTo>
                    <a:pt x="6458" y="6244"/>
                  </a:lnTo>
                  <a:lnTo>
                    <a:pt x="6457" y="6253"/>
                  </a:lnTo>
                  <a:lnTo>
                    <a:pt x="6456" y="6262"/>
                  </a:lnTo>
                  <a:lnTo>
                    <a:pt x="6454" y="6271"/>
                  </a:lnTo>
                  <a:lnTo>
                    <a:pt x="6452" y="6279"/>
                  </a:lnTo>
                  <a:lnTo>
                    <a:pt x="6449" y="6288"/>
                  </a:lnTo>
                  <a:lnTo>
                    <a:pt x="6446" y="6297"/>
                  </a:lnTo>
                  <a:lnTo>
                    <a:pt x="6443" y="6305"/>
                  </a:lnTo>
                  <a:lnTo>
                    <a:pt x="6440" y="6314"/>
                  </a:lnTo>
                  <a:lnTo>
                    <a:pt x="6436" y="6322"/>
                  </a:lnTo>
                  <a:lnTo>
                    <a:pt x="6432" y="6330"/>
                  </a:lnTo>
                  <a:lnTo>
                    <a:pt x="6427" y="6338"/>
                  </a:lnTo>
                  <a:lnTo>
                    <a:pt x="6422" y="6346"/>
                  </a:lnTo>
                  <a:lnTo>
                    <a:pt x="6417" y="6353"/>
                  </a:lnTo>
                  <a:lnTo>
                    <a:pt x="6412" y="6361"/>
                  </a:lnTo>
                  <a:lnTo>
                    <a:pt x="6407" y="6368"/>
                  </a:lnTo>
                  <a:lnTo>
                    <a:pt x="6401" y="6375"/>
                  </a:lnTo>
                  <a:lnTo>
                    <a:pt x="6395" y="6382"/>
                  </a:lnTo>
                  <a:lnTo>
                    <a:pt x="6388" y="6388"/>
                  </a:lnTo>
                  <a:lnTo>
                    <a:pt x="6382" y="6395"/>
                  </a:lnTo>
                  <a:lnTo>
                    <a:pt x="6375" y="6401"/>
                  </a:lnTo>
                  <a:lnTo>
                    <a:pt x="6368" y="6407"/>
                  </a:lnTo>
                  <a:lnTo>
                    <a:pt x="6361" y="6412"/>
                  </a:lnTo>
                  <a:lnTo>
                    <a:pt x="6353" y="6417"/>
                  </a:lnTo>
                  <a:lnTo>
                    <a:pt x="6346" y="6422"/>
                  </a:lnTo>
                  <a:lnTo>
                    <a:pt x="6338" y="6427"/>
                  </a:lnTo>
                  <a:lnTo>
                    <a:pt x="6330" y="6432"/>
                  </a:lnTo>
                  <a:lnTo>
                    <a:pt x="6322" y="6436"/>
                  </a:lnTo>
                  <a:lnTo>
                    <a:pt x="6314" y="6440"/>
                  </a:lnTo>
                  <a:lnTo>
                    <a:pt x="6305" y="6443"/>
                  </a:lnTo>
                  <a:lnTo>
                    <a:pt x="6297" y="6446"/>
                  </a:lnTo>
                  <a:lnTo>
                    <a:pt x="6288" y="6449"/>
                  </a:lnTo>
                  <a:lnTo>
                    <a:pt x="6279" y="6452"/>
                  </a:lnTo>
                  <a:lnTo>
                    <a:pt x="6271" y="6454"/>
                  </a:lnTo>
                  <a:lnTo>
                    <a:pt x="6262" y="6456"/>
                  </a:lnTo>
                  <a:lnTo>
                    <a:pt x="6253" y="6457"/>
                  </a:lnTo>
                  <a:lnTo>
                    <a:pt x="6244" y="6458"/>
                  </a:lnTo>
                  <a:lnTo>
                    <a:pt x="6235" y="6459"/>
                  </a:lnTo>
                  <a:lnTo>
                    <a:pt x="6226" y="6460"/>
                  </a:lnTo>
                  <a:lnTo>
                    <a:pt x="6217" y="6460"/>
                  </a:lnTo>
                  <a:lnTo>
                    <a:pt x="3783" y="6460"/>
                  </a:lnTo>
                  <a:lnTo>
                    <a:pt x="3774" y="6460"/>
                  </a:lnTo>
                  <a:lnTo>
                    <a:pt x="3765" y="6459"/>
                  </a:lnTo>
                  <a:lnTo>
                    <a:pt x="3756" y="6458"/>
                  </a:lnTo>
                  <a:lnTo>
                    <a:pt x="3747" y="6457"/>
                  </a:lnTo>
                  <a:lnTo>
                    <a:pt x="3738" y="6456"/>
                  </a:lnTo>
                  <a:lnTo>
                    <a:pt x="3729" y="6454"/>
                  </a:lnTo>
                  <a:lnTo>
                    <a:pt x="3721" y="6452"/>
                  </a:lnTo>
                  <a:lnTo>
                    <a:pt x="3712" y="6449"/>
                  </a:lnTo>
                  <a:lnTo>
                    <a:pt x="3703" y="6446"/>
                  </a:lnTo>
                  <a:lnTo>
                    <a:pt x="3695" y="6443"/>
                  </a:lnTo>
                  <a:lnTo>
                    <a:pt x="3686" y="6440"/>
                  </a:lnTo>
                  <a:lnTo>
                    <a:pt x="3678" y="6436"/>
                  </a:lnTo>
                  <a:lnTo>
                    <a:pt x="3670" y="6432"/>
                  </a:lnTo>
                  <a:lnTo>
                    <a:pt x="3662" y="6427"/>
                  </a:lnTo>
                  <a:lnTo>
                    <a:pt x="3654" y="6422"/>
                  </a:lnTo>
                  <a:lnTo>
                    <a:pt x="3647" y="6417"/>
                  </a:lnTo>
                  <a:lnTo>
                    <a:pt x="3639" y="6412"/>
                  </a:lnTo>
                  <a:lnTo>
                    <a:pt x="3632" y="6407"/>
                  </a:lnTo>
                  <a:lnTo>
                    <a:pt x="3625" y="6401"/>
                  </a:lnTo>
                  <a:lnTo>
                    <a:pt x="3618" y="6395"/>
                  </a:lnTo>
                  <a:lnTo>
                    <a:pt x="3612" y="6388"/>
                  </a:lnTo>
                  <a:lnTo>
                    <a:pt x="3605" y="6382"/>
                  </a:lnTo>
                  <a:lnTo>
                    <a:pt x="3599" y="6375"/>
                  </a:lnTo>
                  <a:lnTo>
                    <a:pt x="3593" y="6368"/>
                  </a:lnTo>
                  <a:lnTo>
                    <a:pt x="3588" y="6361"/>
                  </a:lnTo>
                  <a:lnTo>
                    <a:pt x="3583" y="6353"/>
                  </a:lnTo>
                  <a:lnTo>
                    <a:pt x="3578" y="6346"/>
                  </a:lnTo>
                  <a:lnTo>
                    <a:pt x="3573" y="6338"/>
                  </a:lnTo>
                  <a:lnTo>
                    <a:pt x="3568" y="6330"/>
                  </a:lnTo>
                  <a:lnTo>
                    <a:pt x="3564" y="6322"/>
                  </a:lnTo>
                  <a:lnTo>
                    <a:pt x="3560" y="6314"/>
                  </a:lnTo>
                  <a:lnTo>
                    <a:pt x="3557" y="6305"/>
                  </a:lnTo>
                  <a:lnTo>
                    <a:pt x="3554" y="6297"/>
                  </a:lnTo>
                  <a:lnTo>
                    <a:pt x="3551" y="6288"/>
                  </a:lnTo>
                  <a:lnTo>
                    <a:pt x="3548" y="6279"/>
                  </a:lnTo>
                  <a:lnTo>
                    <a:pt x="3546" y="6271"/>
                  </a:lnTo>
                  <a:lnTo>
                    <a:pt x="3544" y="6262"/>
                  </a:lnTo>
                  <a:lnTo>
                    <a:pt x="3543" y="6253"/>
                  </a:lnTo>
                  <a:lnTo>
                    <a:pt x="3542" y="6244"/>
                  </a:lnTo>
                  <a:lnTo>
                    <a:pt x="3541" y="6235"/>
                  </a:lnTo>
                  <a:lnTo>
                    <a:pt x="3540" y="6226"/>
                  </a:lnTo>
                  <a:lnTo>
                    <a:pt x="3540" y="6217"/>
                  </a:lnTo>
                  <a:lnTo>
                    <a:pt x="3540" y="3783"/>
                  </a:lnTo>
                  <a:lnTo>
                    <a:pt x="3540" y="3774"/>
                  </a:lnTo>
                  <a:lnTo>
                    <a:pt x="3541" y="3765"/>
                  </a:lnTo>
                  <a:lnTo>
                    <a:pt x="3542" y="3756"/>
                  </a:lnTo>
                  <a:lnTo>
                    <a:pt x="3543" y="3747"/>
                  </a:lnTo>
                  <a:lnTo>
                    <a:pt x="3544" y="3738"/>
                  </a:lnTo>
                  <a:lnTo>
                    <a:pt x="3546" y="3729"/>
                  </a:lnTo>
                  <a:lnTo>
                    <a:pt x="3548" y="3721"/>
                  </a:lnTo>
                  <a:lnTo>
                    <a:pt x="3551" y="3712"/>
                  </a:lnTo>
                  <a:lnTo>
                    <a:pt x="3554" y="3703"/>
                  </a:lnTo>
                  <a:lnTo>
                    <a:pt x="3557" y="3695"/>
                  </a:lnTo>
                  <a:lnTo>
                    <a:pt x="3560" y="3686"/>
                  </a:lnTo>
                  <a:lnTo>
                    <a:pt x="3564" y="3678"/>
                  </a:lnTo>
                  <a:lnTo>
                    <a:pt x="3568" y="3670"/>
                  </a:lnTo>
                  <a:lnTo>
                    <a:pt x="3573" y="3662"/>
                  </a:lnTo>
                  <a:lnTo>
                    <a:pt x="3578" y="3654"/>
                  </a:lnTo>
                  <a:lnTo>
                    <a:pt x="3583" y="3647"/>
                  </a:lnTo>
                  <a:lnTo>
                    <a:pt x="3588" y="3639"/>
                  </a:lnTo>
                  <a:lnTo>
                    <a:pt x="3593" y="3632"/>
                  </a:lnTo>
                  <a:lnTo>
                    <a:pt x="3599" y="3625"/>
                  </a:lnTo>
                  <a:lnTo>
                    <a:pt x="3605" y="3618"/>
                  </a:lnTo>
                  <a:lnTo>
                    <a:pt x="3611" y="3612"/>
                  </a:lnTo>
                  <a:lnTo>
                    <a:pt x="3618" y="3605"/>
                  </a:lnTo>
                  <a:lnTo>
                    <a:pt x="3625" y="3599"/>
                  </a:lnTo>
                  <a:lnTo>
                    <a:pt x="3632" y="3593"/>
                  </a:lnTo>
                  <a:lnTo>
                    <a:pt x="3639" y="3588"/>
                  </a:lnTo>
                  <a:lnTo>
                    <a:pt x="3647" y="3583"/>
                  </a:lnTo>
                  <a:lnTo>
                    <a:pt x="3654" y="3578"/>
                  </a:lnTo>
                  <a:lnTo>
                    <a:pt x="3662" y="3573"/>
                  </a:lnTo>
                  <a:lnTo>
                    <a:pt x="3670" y="3568"/>
                  </a:lnTo>
                  <a:lnTo>
                    <a:pt x="3678" y="3564"/>
                  </a:lnTo>
                  <a:lnTo>
                    <a:pt x="3686" y="3560"/>
                  </a:lnTo>
                  <a:lnTo>
                    <a:pt x="3695" y="3557"/>
                  </a:lnTo>
                  <a:lnTo>
                    <a:pt x="3703" y="3554"/>
                  </a:lnTo>
                  <a:lnTo>
                    <a:pt x="3712" y="3551"/>
                  </a:lnTo>
                  <a:lnTo>
                    <a:pt x="3721" y="3548"/>
                  </a:lnTo>
                  <a:lnTo>
                    <a:pt x="3729" y="3546"/>
                  </a:lnTo>
                  <a:lnTo>
                    <a:pt x="3738" y="3544"/>
                  </a:lnTo>
                  <a:lnTo>
                    <a:pt x="3747" y="3543"/>
                  </a:lnTo>
                  <a:lnTo>
                    <a:pt x="3756" y="3542"/>
                  </a:lnTo>
                  <a:lnTo>
                    <a:pt x="3765" y="3541"/>
                  </a:lnTo>
                  <a:lnTo>
                    <a:pt x="3774" y="3540"/>
                  </a:lnTo>
                  <a:lnTo>
                    <a:pt x="3783" y="35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40"/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771" y="3390"/>
                  </a:moveTo>
                  <a:lnTo>
                    <a:pt x="3780" y="3390"/>
                  </a:lnTo>
                  <a:lnTo>
                    <a:pt x="3783" y="3390"/>
                  </a:lnTo>
                  <a:lnTo>
                    <a:pt x="6217" y="3390"/>
                  </a:lnTo>
                  <a:lnTo>
                    <a:pt x="6220" y="3390"/>
                  </a:lnTo>
                  <a:lnTo>
                    <a:pt x="6229" y="3390"/>
                  </a:lnTo>
                  <a:lnTo>
                    <a:pt x="6234" y="3390"/>
                  </a:lnTo>
                  <a:lnTo>
                    <a:pt x="6243" y="3391"/>
                  </a:lnTo>
                  <a:lnTo>
                    <a:pt x="6249" y="3391"/>
                  </a:lnTo>
                  <a:lnTo>
                    <a:pt x="6258" y="3392"/>
                  </a:lnTo>
                  <a:lnTo>
                    <a:pt x="6264" y="3393"/>
                  </a:lnTo>
                  <a:lnTo>
                    <a:pt x="6273" y="3394"/>
                  </a:lnTo>
                  <a:lnTo>
                    <a:pt x="6278" y="3395"/>
                  </a:lnTo>
                  <a:lnTo>
                    <a:pt x="6287" y="3396"/>
                  </a:lnTo>
                  <a:lnTo>
                    <a:pt x="6293" y="3397"/>
                  </a:lnTo>
                  <a:lnTo>
                    <a:pt x="6301" y="3399"/>
                  </a:lnTo>
                  <a:lnTo>
                    <a:pt x="6307" y="3401"/>
                  </a:lnTo>
                  <a:lnTo>
                    <a:pt x="6316" y="3403"/>
                  </a:lnTo>
                  <a:lnTo>
                    <a:pt x="6321" y="3404"/>
                  </a:lnTo>
                  <a:lnTo>
                    <a:pt x="6330" y="3407"/>
                  </a:lnTo>
                  <a:lnTo>
                    <a:pt x="6335" y="3408"/>
                  </a:lnTo>
                  <a:lnTo>
                    <a:pt x="6344" y="3411"/>
                  </a:lnTo>
                  <a:lnTo>
                    <a:pt x="6349" y="3413"/>
                  </a:lnTo>
                  <a:lnTo>
                    <a:pt x="6358" y="3416"/>
                  </a:lnTo>
                  <a:lnTo>
                    <a:pt x="6363" y="3419"/>
                  </a:lnTo>
                  <a:lnTo>
                    <a:pt x="6372" y="3422"/>
                  </a:lnTo>
                  <a:lnTo>
                    <a:pt x="6377" y="3425"/>
                  </a:lnTo>
                  <a:lnTo>
                    <a:pt x="6385" y="3428"/>
                  </a:lnTo>
                  <a:lnTo>
                    <a:pt x="6391" y="3431"/>
                  </a:lnTo>
                  <a:lnTo>
                    <a:pt x="6399" y="3435"/>
                  </a:lnTo>
                  <a:lnTo>
                    <a:pt x="6404" y="3438"/>
                  </a:lnTo>
                  <a:lnTo>
                    <a:pt x="6412" y="3443"/>
                  </a:lnTo>
                  <a:lnTo>
                    <a:pt x="6415" y="3444"/>
                  </a:lnTo>
                  <a:lnTo>
                    <a:pt x="6422" y="3449"/>
                  </a:lnTo>
                  <a:lnTo>
                    <a:pt x="6427" y="3452"/>
                  </a:lnTo>
                  <a:lnTo>
                    <a:pt x="6435" y="3457"/>
                  </a:lnTo>
                  <a:lnTo>
                    <a:pt x="6440" y="3460"/>
                  </a:lnTo>
                  <a:lnTo>
                    <a:pt x="6447" y="3465"/>
                  </a:lnTo>
                  <a:lnTo>
                    <a:pt x="6452" y="3469"/>
                  </a:lnTo>
                  <a:lnTo>
                    <a:pt x="6459" y="3474"/>
                  </a:lnTo>
                  <a:lnTo>
                    <a:pt x="6464" y="3478"/>
                  </a:lnTo>
                  <a:lnTo>
                    <a:pt x="6471" y="3483"/>
                  </a:lnTo>
                  <a:lnTo>
                    <a:pt x="6475" y="3487"/>
                  </a:lnTo>
                  <a:lnTo>
                    <a:pt x="6482" y="3493"/>
                  </a:lnTo>
                  <a:lnTo>
                    <a:pt x="6486" y="3497"/>
                  </a:lnTo>
                  <a:lnTo>
                    <a:pt x="6493" y="3503"/>
                  </a:lnTo>
                  <a:lnTo>
                    <a:pt x="6497" y="3507"/>
                  </a:lnTo>
                  <a:lnTo>
                    <a:pt x="6503" y="3514"/>
                  </a:lnTo>
                  <a:lnTo>
                    <a:pt x="6507" y="3518"/>
                  </a:lnTo>
                  <a:lnTo>
                    <a:pt x="6513" y="3525"/>
                  </a:lnTo>
                  <a:lnTo>
                    <a:pt x="6517" y="3529"/>
                  </a:lnTo>
                  <a:lnTo>
                    <a:pt x="6522" y="3536"/>
                  </a:lnTo>
                  <a:lnTo>
                    <a:pt x="6526" y="3541"/>
                  </a:lnTo>
                  <a:lnTo>
                    <a:pt x="6531" y="3548"/>
                  </a:lnTo>
                  <a:lnTo>
                    <a:pt x="6535" y="3553"/>
                  </a:lnTo>
                  <a:lnTo>
                    <a:pt x="6540" y="3560"/>
                  </a:lnTo>
                  <a:lnTo>
                    <a:pt x="6543" y="3565"/>
                  </a:lnTo>
                  <a:lnTo>
                    <a:pt x="6548" y="3573"/>
                  </a:lnTo>
                  <a:lnTo>
                    <a:pt x="6551" y="3578"/>
                  </a:lnTo>
                  <a:lnTo>
                    <a:pt x="6556" y="3585"/>
                  </a:lnTo>
                  <a:lnTo>
                    <a:pt x="6557" y="3588"/>
                  </a:lnTo>
                  <a:lnTo>
                    <a:pt x="6562" y="3596"/>
                  </a:lnTo>
                  <a:lnTo>
                    <a:pt x="6565" y="3601"/>
                  </a:lnTo>
                  <a:lnTo>
                    <a:pt x="6569" y="3609"/>
                  </a:lnTo>
                  <a:lnTo>
                    <a:pt x="6572" y="3615"/>
                  </a:lnTo>
                  <a:lnTo>
                    <a:pt x="6575" y="3623"/>
                  </a:lnTo>
                  <a:lnTo>
                    <a:pt x="6578" y="3628"/>
                  </a:lnTo>
                  <a:lnTo>
                    <a:pt x="6581" y="3637"/>
                  </a:lnTo>
                  <a:lnTo>
                    <a:pt x="6584" y="3642"/>
                  </a:lnTo>
                  <a:lnTo>
                    <a:pt x="6587" y="3651"/>
                  </a:lnTo>
                  <a:lnTo>
                    <a:pt x="6589" y="3656"/>
                  </a:lnTo>
                  <a:lnTo>
                    <a:pt x="6592" y="3665"/>
                  </a:lnTo>
                  <a:lnTo>
                    <a:pt x="6593" y="3670"/>
                  </a:lnTo>
                  <a:lnTo>
                    <a:pt x="6596" y="3679"/>
                  </a:lnTo>
                  <a:lnTo>
                    <a:pt x="6597" y="3684"/>
                  </a:lnTo>
                  <a:lnTo>
                    <a:pt x="6599" y="3693"/>
                  </a:lnTo>
                  <a:lnTo>
                    <a:pt x="6601" y="3699"/>
                  </a:lnTo>
                  <a:lnTo>
                    <a:pt x="6603" y="3707"/>
                  </a:lnTo>
                  <a:lnTo>
                    <a:pt x="6604" y="3713"/>
                  </a:lnTo>
                  <a:lnTo>
                    <a:pt x="6605" y="3722"/>
                  </a:lnTo>
                  <a:lnTo>
                    <a:pt x="6606" y="3727"/>
                  </a:lnTo>
                  <a:lnTo>
                    <a:pt x="6607" y="3736"/>
                  </a:lnTo>
                  <a:lnTo>
                    <a:pt x="6608" y="3742"/>
                  </a:lnTo>
                  <a:lnTo>
                    <a:pt x="6609" y="3751"/>
                  </a:lnTo>
                  <a:lnTo>
                    <a:pt x="6609" y="3757"/>
                  </a:lnTo>
                  <a:lnTo>
                    <a:pt x="6610" y="3766"/>
                  </a:lnTo>
                  <a:lnTo>
                    <a:pt x="6610" y="3771"/>
                  </a:lnTo>
                  <a:lnTo>
                    <a:pt x="6610" y="3780"/>
                  </a:lnTo>
                  <a:lnTo>
                    <a:pt x="6610" y="3783"/>
                  </a:lnTo>
                  <a:lnTo>
                    <a:pt x="6610" y="6217"/>
                  </a:lnTo>
                  <a:lnTo>
                    <a:pt x="6610" y="6220"/>
                  </a:lnTo>
                  <a:lnTo>
                    <a:pt x="6610" y="6229"/>
                  </a:lnTo>
                  <a:lnTo>
                    <a:pt x="6610" y="6234"/>
                  </a:lnTo>
                  <a:lnTo>
                    <a:pt x="6609" y="6243"/>
                  </a:lnTo>
                  <a:lnTo>
                    <a:pt x="6609" y="6249"/>
                  </a:lnTo>
                  <a:lnTo>
                    <a:pt x="6608" y="6258"/>
                  </a:lnTo>
                  <a:lnTo>
                    <a:pt x="6607" y="6264"/>
                  </a:lnTo>
                  <a:lnTo>
                    <a:pt x="6606" y="6273"/>
                  </a:lnTo>
                  <a:lnTo>
                    <a:pt x="6605" y="6278"/>
                  </a:lnTo>
                  <a:lnTo>
                    <a:pt x="6604" y="6287"/>
                  </a:lnTo>
                  <a:lnTo>
                    <a:pt x="6603" y="6293"/>
                  </a:lnTo>
                  <a:lnTo>
                    <a:pt x="6601" y="6301"/>
                  </a:lnTo>
                  <a:lnTo>
                    <a:pt x="6599" y="6307"/>
                  </a:lnTo>
                  <a:lnTo>
                    <a:pt x="6597" y="6316"/>
                  </a:lnTo>
                  <a:lnTo>
                    <a:pt x="6596" y="6321"/>
                  </a:lnTo>
                  <a:lnTo>
                    <a:pt x="6593" y="6330"/>
                  </a:lnTo>
                  <a:lnTo>
                    <a:pt x="6592" y="6335"/>
                  </a:lnTo>
                  <a:lnTo>
                    <a:pt x="6589" y="6344"/>
                  </a:lnTo>
                  <a:lnTo>
                    <a:pt x="6587" y="6349"/>
                  </a:lnTo>
                  <a:lnTo>
                    <a:pt x="6584" y="6358"/>
                  </a:lnTo>
                  <a:lnTo>
                    <a:pt x="6581" y="6363"/>
                  </a:lnTo>
                  <a:lnTo>
                    <a:pt x="6578" y="6372"/>
                  </a:lnTo>
                  <a:lnTo>
                    <a:pt x="6575" y="6377"/>
                  </a:lnTo>
                  <a:lnTo>
                    <a:pt x="6572" y="6385"/>
                  </a:lnTo>
                  <a:lnTo>
                    <a:pt x="6569" y="6391"/>
                  </a:lnTo>
                  <a:lnTo>
                    <a:pt x="6565" y="6399"/>
                  </a:lnTo>
                  <a:lnTo>
                    <a:pt x="6562" y="6404"/>
                  </a:lnTo>
                  <a:lnTo>
                    <a:pt x="6557" y="6412"/>
                  </a:lnTo>
                  <a:lnTo>
                    <a:pt x="6556" y="6415"/>
                  </a:lnTo>
                  <a:lnTo>
                    <a:pt x="6551" y="6422"/>
                  </a:lnTo>
                  <a:lnTo>
                    <a:pt x="6548" y="6427"/>
                  </a:lnTo>
                  <a:lnTo>
                    <a:pt x="6543" y="6435"/>
                  </a:lnTo>
                  <a:lnTo>
                    <a:pt x="6540" y="6440"/>
                  </a:lnTo>
                  <a:lnTo>
                    <a:pt x="6535" y="6447"/>
                  </a:lnTo>
                  <a:lnTo>
                    <a:pt x="6531" y="6452"/>
                  </a:lnTo>
                  <a:lnTo>
                    <a:pt x="6526" y="6459"/>
                  </a:lnTo>
                  <a:lnTo>
                    <a:pt x="6522" y="6464"/>
                  </a:lnTo>
                  <a:lnTo>
                    <a:pt x="6517" y="6471"/>
                  </a:lnTo>
                  <a:lnTo>
                    <a:pt x="6513" y="6475"/>
                  </a:lnTo>
                  <a:lnTo>
                    <a:pt x="6507" y="6482"/>
                  </a:lnTo>
                  <a:lnTo>
                    <a:pt x="6503" y="6486"/>
                  </a:lnTo>
                  <a:lnTo>
                    <a:pt x="6497" y="6493"/>
                  </a:lnTo>
                  <a:lnTo>
                    <a:pt x="6493" y="6497"/>
                  </a:lnTo>
                  <a:lnTo>
                    <a:pt x="6486" y="6503"/>
                  </a:lnTo>
                  <a:lnTo>
                    <a:pt x="6482" y="6507"/>
                  </a:lnTo>
                  <a:lnTo>
                    <a:pt x="6475" y="6513"/>
                  </a:lnTo>
                  <a:lnTo>
                    <a:pt x="6471" y="6517"/>
                  </a:lnTo>
                  <a:lnTo>
                    <a:pt x="6464" y="6522"/>
                  </a:lnTo>
                  <a:lnTo>
                    <a:pt x="6459" y="6526"/>
                  </a:lnTo>
                  <a:lnTo>
                    <a:pt x="6452" y="6531"/>
                  </a:lnTo>
                  <a:lnTo>
                    <a:pt x="6447" y="6535"/>
                  </a:lnTo>
                  <a:lnTo>
                    <a:pt x="6440" y="6540"/>
                  </a:lnTo>
                  <a:lnTo>
                    <a:pt x="6435" y="6543"/>
                  </a:lnTo>
                  <a:lnTo>
                    <a:pt x="6427" y="6548"/>
                  </a:lnTo>
                  <a:lnTo>
                    <a:pt x="6422" y="6551"/>
                  </a:lnTo>
                  <a:lnTo>
                    <a:pt x="6415" y="6556"/>
                  </a:lnTo>
                  <a:lnTo>
                    <a:pt x="6412" y="6557"/>
                  </a:lnTo>
                  <a:lnTo>
                    <a:pt x="6404" y="6562"/>
                  </a:lnTo>
                  <a:lnTo>
                    <a:pt x="6399" y="6565"/>
                  </a:lnTo>
                  <a:lnTo>
                    <a:pt x="6391" y="6569"/>
                  </a:lnTo>
                  <a:lnTo>
                    <a:pt x="6385" y="6572"/>
                  </a:lnTo>
                  <a:lnTo>
                    <a:pt x="6377" y="6575"/>
                  </a:lnTo>
                  <a:lnTo>
                    <a:pt x="6372" y="6578"/>
                  </a:lnTo>
                  <a:lnTo>
                    <a:pt x="6363" y="6581"/>
                  </a:lnTo>
                  <a:lnTo>
                    <a:pt x="6358" y="6584"/>
                  </a:lnTo>
                  <a:lnTo>
                    <a:pt x="6349" y="6587"/>
                  </a:lnTo>
                  <a:lnTo>
                    <a:pt x="6344" y="6589"/>
                  </a:lnTo>
                  <a:lnTo>
                    <a:pt x="6335" y="6592"/>
                  </a:lnTo>
                  <a:lnTo>
                    <a:pt x="6330" y="6593"/>
                  </a:lnTo>
                  <a:lnTo>
                    <a:pt x="6321" y="6596"/>
                  </a:lnTo>
                  <a:lnTo>
                    <a:pt x="6316" y="6597"/>
                  </a:lnTo>
                  <a:lnTo>
                    <a:pt x="6307" y="6599"/>
                  </a:lnTo>
                  <a:lnTo>
                    <a:pt x="6301" y="6601"/>
                  </a:lnTo>
                  <a:lnTo>
                    <a:pt x="6293" y="6603"/>
                  </a:lnTo>
                  <a:lnTo>
                    <a:pt x="6287" y="6604"/>
                  </a:lnTo>
                  <a:lnTo>
                    <a:pt x="6278" y="6605"/>
                  </a:lnTo>
                  <a:lnTo>
                    <a:pt x="6273" y="6606"/>
                  </a:lnTo>
                  <a:lnTo>
                    <a:pt x="6264" y="6607"/>
                  </a:lnTo>
                  <a:lnTo>
                    <a:pt x="6258" y="6608"/>
                  </a:lnTo>
                  <a:lnTo>
                    <a:pt x="6249" y="6609"/>
                  </a:lnTo>
                  <a:lnTo>
                    <a:pt x="6243" y="6609"/>
                  </a:lnTo>
                  <a:lnTo>
                    <a:pt x="6234" y="6610"/>
                  </a:lnTo>
                  <a:lnTo>
                    <a:pt x="6229" y="6610"/>
                  </a:lnTo>
                  <a:lnTo>
                    <a:pt x="6220" y="6610"/>
                  </a:lnTo>
                  <a:lnTo>
                    <a:pt x="6217" y="6610"/>
                  </a:lnTo>
                  <a:lnTo>
                    <a:pt x="3783" y="6610"/>
                  </a:lnTo>
                  <a:lnTo>
                    <a:pt x="3780" y="6610"/>
                  </a:lnTo>
                  <a:lnTo>
                    <a:pt x="3771" y="6610"/>
                  </a:lnTo>
                  <a:lnTo>
                    <a:pt x="3766" y="6610"/>
                  </a:lnTo>
                  <a:lnTo>
                    <a:pt x="3757" y="6609"/>
                  </a:lnTo>
                  <a:lnTo>
                    <a:pt x="3751" y="6609"/>
                  </a:lnTo>
                  <a:lnTo>
                    <a:pt x="3742" y="6608"/>
                  </a:lnTo>
                  <a:lnTo>
                    <a:pt x="3736" y="6607"/>
                  </a:lnTo>
                  <a:lnTo>
                    <a:pt x="3727" y="6606"/>
                  </a:lnTo>
                  <a:lnTo>
                    <a:pt x="3722" y="6605"/>
                  </a:lnTo>
                  <a:lnTo>
                    <a:pt x="3713" y="6604"/>
                  </a:lnTo>
                  <a:lnTo>
                    <a:pt x="3707" y="6603"/>
                  </a:lnTo>
                  <a:lnTo>
                    <a:pt x="3699" y="6601"/>
                  </a:lnTo>
                  <a:lnTo>
                    <a:pt x="3693" y="6599"/>
                  </a:lnTo>
                  <a:lnTo>
                    <a:pt x="3684" y="6597"/>
                  </a:lnTo>
                  <a:lnTo>
                    <a:pt x="3679" y="6596"/>
                  </a:lnTo>
                  <a:lnTo>
                    <a:pt x="3670" y="6593"/>
                  </a:lnTo>
                  <a:lnTo>
                    <a:pt x="3665" y="6592"/>
                  </a:lnTo>
                  <a:lnTo>
                    <a:pt x="3656" y="6589"/>
                  </a:lnTo>
                  <a:lnTo>
                    <a:pt x="3651" y="6587"/>
                  </a:lnTo>
                  <a:lnTo>
                    <a:pt x="3642" y="6584"/>
                  </a:lnTo>
                  <a:lnTo>
                    <a:pt x="3637" y="6581"/>
                  </a:lnTo>
                  <a:lnTo>
                    <a:pt x="3628" y="6578"/>
                  </a:lnTo>
                  <a:lnTo>
                    <a:pt x="3623" y="6575"/>
                  </a:lnTo>
                  <a:lnTo>
                    <a:pt x="3615" y="6572"/>
                  </a:lnTo>
                  <a:lnTo>
                    <a:pt x="3609" y="6569"/>
                  </a:lnTo>
                  <a:lnTo>
                    <a:pt x="3601" y="6565"/>
                  </a:lnTo>
                  <a:lnTo>
                    <a:pt x="3596" y="6562"/>
                  </a:lnTo>
                  <a:lnTo>
                    <a:pt x="3588" y="6557"/>
                  </a:lnTo>
                  <a:lnTo>
                    <a:pt x="3585" y="6556"/>
                  </a:lnTo>
                  <a:lnTo>
                    <a:pt x="3578" y="6551"/>
                  </a:lnTo>
                  <a:lnTo>
                    <a:pt x="3573" y="6548"/>
                  </a:lnTo>
                  <a:lnTo>
                    <a:pt x="3565" y="6543"/>
                  </a:lnTo>
                  <a:lnTo>
                    <a:pt x="3560" y="6540"/>
                  </a:lnTo>
                  <a:lnTo>
                    <a:pt x="3553" y="6535"/>
                  </a:lnTo>
                  <a:lnTo>
                    <a:pt x="3548" y="6531"/>
                  </a:lnTo>
                  <a:lnTo>
                    <a:pt x="3541" y="6526"/>
                  </a:lnTo>
                  <a:lnTo>
                    <a:pt x="3536" y="6522"/>
                  </a:lnTo>
                  <a:lnTo>
                    <a:pt x="3529" y="6517"/>
                  </a:lnTo>
                  <a:lnTo>
                    <a:pt x="3525" y="6513"/>
                  </a:lnTo>
                  <a:lnTo>
                    <a:pt x="3518" y="6507"/>
                  </a:lnTo>
                  <a:lnTo>
                    <a:pt x="3514" y="6503"/>
                  </a:lnTo>
                  <a:lnTo>
                    <a:pt x="3507" y="6497"/>
                  </a:lnTo>
                  <a:lnTo>
                    <a:pt x="3503" y="6493"/>
                  </a:lnTo>
                  <a:lnTo>
                    <a:pt x="3497" y="6486"/>
                  </a:lnTo>
                  <a:lnTo>
                    <a:pt x="3493" y="6482"/>
                  </a:lnTo>
                  <a:lnTo>
                    <a:pt x="3487" y="6475"/>
                  </a:lnTo>
                  <a:lnTo>
                    <a:pt x="3483" y="6471"/>
                  </a:lnTo>
                  <a:lnTo>
                    <a:pt x="3478" y="6464"/>
                  </a:lnTo>
                  <a:lnTo>
                    <a:pt x="3474" y="6459"/>
                  </a:lnTo>
                  <a:lnTo>
                    <a:pt x="3469" y="6452"/>
                  </a:lnTo>
                  <a:lnTo>
                    <a:pt x="3465" y="6447"/>
                  </a:lnTo>
                  <a:lnTo>
                    <a:pt x="3460" y="6440"/>
                  </a:lnTo>
                  <a:lnTo>
                    <a:pt x="3457" y="6435"/>
                  </a:lnTo>
                  <a:lnTo>
                    <a:pt x="3452" y="6427"/>
                  </a:lnTo>
                  <a:lnTo>
                    <a:pt x="3449" y="6422"/>
                  </a:lnTo>
                  <a:lnTo>
                    <a:pt x="3444" y="6415"/>
                  </a:lnTo>
                  <a:lnTo>
                    <a:pt x="3443" y="6412"/>
                  </a:lnTo>
                  <a:lnTo>
                    <a:pt x="3438" y="6404"/>
                  </a:lnTo>
                  <a:lnTo>
                    <a:pt x="3435" y="6399"/>
                  </a:lnTo>
                  <a:lnTo>
                    <a:pt x="3431" y="6391"/>
                  </a:lnTo>
                  <a:lnTo>
                    <a:pt x="3428" y="6385"/>
                  </a:lnTo>
                  <a:lnTo>
                    <a:pt x="3425" y="6377"/>
                  </a:lnTo>
                  <a:lnTo>
                    <a:pt x="3422" y="6372"/>
                  </a:lnTo>
                  <a:lnTo>
                    <a:pt x="3419" y="6363"/>
                  </a:lnTo>
                  <a:lnTo>
                    <a:pt x="3416" y="6358"/>
                  </a:lnTo>
                  <a:lnTo>
                    <a:pt x="3413" y="6349"/>
                  </a:lnTo>
                  <a:lnTo>
                    <a:pt x="3411" y="6344"/>
                  </a:lnTo>
                  <a:lnTo>
                    <a:pt x="3408" y="6335"/>
                  </a:lnTo>
                  <a:lnTo>
                    <a:pt x="3407" y="6330"/>
                  </a:lnTo>
                  <a:lnTo>
                    <a:pt x="3404" y="6321"/>
                  </a:lnTo>
                  <a:lnTo>
                    <a:pt x="3403" y="6316"/>
                  </a:lnTo>
                  <a:lnTo>
                    <a:pt x="3401" y="6307"/>
                  </a:lnTo>
                  <a:lnTo>
                    <a:pt x="3399" y="6301"/>
                  </a:lnTo>
                  <a:lnTo>
                    <a:pt x="3397" y="6293"/>
                  </a:lnTo>
                  <a:lnTo>
                    <a:pt x="3396" y="6287"/>
                  </a:lnTo>
                  <a:lnTo>
                    <a:pt x="3395" y="6278"/>
                  </a:lnTo>
                  <a:lnTo>
                    <a:pt x="3394" y="6273"/>
                  </a:lnTo>
                  <a:lnTo>
                    <a:pt x="3393" y="6264"/>
                  </a:lnTo>
                  <a:lnTo>
                    <a:pt x="3392" y="6258"/>
                  </a:lnTo>
                  <a:lnTo>
                    <a:pt x="3391" y="6249"/>
                  </a:lnTo>
                  <a:lnTo>
                    <a:pt x="3391" y="6243"/>
                  </a:lnTo>
                  <a:lnTo>
                    <a:pt x="3390" y="6234"/>
                  </a:lnTo>
                  <a:lnTo>
                    <a:pt x="3390" y="6229"/>
                  </a:lnTo>
                  <a:lnTo>
                    <a:pt x="3390" y="6220"/>
                  </a:lnTo>
                  <a:lnTo>
                    <a:pt x="3390" y="6217"/>
                  </a:lnTo>
                  <a:lnTo>
                    <a:pt x="3390" y="3783"/>
                  </a:lnTo>
                  <a:lnTo>
                    <a:pt x="3390" y="3780"/>
                  </a:lnTo>
                  <a:lnTo>
                    <a:pt x="3390" y="3771"/>
                  </a:lnTo>
                  <a:lnTo>
                    <a:pt x="3390" y="3766"/>
                  </a:lnTo>
                  <a:lnTo>
                    <a:pt x="3391" y="3757"/>
                  </a:lnTo>
                  <a:lnTo>
                    <a:pt x="3391" y="3751"/>
                  </a:lnTo>
                  <a:lnTo>
                    <a:pt x="3392" y="3742"/>
                  </a:lnTo>
                  <a:lnTo>
                    <a:pt x="3393" y="3736"/>
                  </a:lnTo>
                  <a:lnTo>
                    <a:pt x="3394" y="3727"/>
                  </a:lnTo>
                  <a:lnTo>
                    <a:pt x="3395" y="3722"/>
                  </a:lnTo>
                  <a:lnTo>
                    <a:pt x="3396" y="3713"/>
                  </a:lnTo>
                  <a:lnTo>
                    <a:pt x="3397" y="3707"/>
                  </a:lnTo>
                  <a:lnTo>
                    <a:pt x="3399" y="3699"/>
                  </a:lnTo>
                  <a:lnTo>
                    <a:pt x="3401" y="3693"/>
                  </a:lnTo>
                  <a:lnTo>
                    <a:pt x="3403" y="3684"/>
                  </a:lnTo>
                  <a:lnTo>
                    <a:pt x="3404" y="3679"/>
                  </a:lnTo>
                  <a:lnTo>
                    <a:pt x="3407" y="3670"/>
                  </a:lnTo>
                  <a:lnTo>
                    <a:pt x="3408" y="3665"/>
                  </a:lnTo>
                  <a:lnTo>
                    <a:pt x="3411" y="3656"/>
                  </a:lnTo>
                  <a:lnTo>
                    <a:pt x="3413" y="3651"/>
                  </a:lnTo>
                  <a:lnTo>
                    <a:pt x="3416" y="3642"/>
                  </a:lnTo>
                  <a:lnTo>
                    <a:pt x="3419" y="3637"/>
                  </a:lnTo>
                  <a:lnTo>
                    <a:pt x="3422" y="3628"/>
                  </a:lnTo>
                  <a:lnTo>
                    <a:pt x="3425" y="3623"/>
                  </a:lnTo>
                  <a:lnTo>
                    <a:pt x="3428" y="3615"/>
                  </a:lnTo>
                  <a:lnTo>
                    <a:pt x="3431" y="3609"/>
                  </a:lnTo>
                  <a:lnTo>
                    <a:pt x="3435" y="3601"/>
                  </a:lnTo>
                  <a:lnTo>
                    <a:pt x="3438" y="3596"/>
                  </a:lnTo>
                  <a:lnTo>
                    <a:pt x="3443" y="3588"/>
                  </a:lnTo>
                  <a:lnTo>
                    <a:pt x="3444" y="3585"/>
                  </a:lnTo>
                  <a:lnTo>
                    <a:pt x="3449" y="3578"/>
                  </a:lnTo>
                  <a:lnTo>
                    <a:pt x="3452" y="3573"/>
                  </a:lnTo>
                  <a:lnTo>
                    <a:pt x="3457" y="3565"/>
                  </a:lnTo>
                  <a:lnTo>
                    <a:pt x="3460" y="3560"/>
                  </a:lnTo>
                  <a:lnTo>
                    <a:pt x="3465" y="3553"/>
                  </a:lnTo>
                  <a:lnTo>
                    <a:pt x="3469" y="3548"/>
                  </a:lnTo>
                  <a:lnTo>
                    <a:pt x="3474" y="3541"/>
                  </a:lnTo>
                  <a:lnTo>
                    <a:pt x="3478" y="3536"/>
                  </a:lnTo>
                  <a:lnTo>
                    <a:pt x="3483" y="3529"/>
                  </a:lnTo>
                  <a:lnTo>
                    <a:pt x="3487" y="3525"/>
                  </a:lnTo>
                  <a:lnTo>
                    <a:pt x="3493" y="3518"/>
                  </a:lnTo>
                  <a:lnTo>
                    <a:pt x="3497" y="3514"/>
                  </a:lnTo>
                  <a:lnTo>
                    <a:pt x="3503" y="3507"/>
                  </a:lnTo>
                  <a:lnTo>
                    <a:pt x="3507" y="3503"/>
                  </a:lnTo>
                  <a:lnTo>
                    <a:pt x="3514" y="3497"/>
                  </a:lnTo>
                  <a:lnTo>
                    <a:pt x="3518" y="3493"/>
                  </a:lnTo>
                  <a:lnTo>
                    <a:pt x="3525" y="3487"/>
                  </a:lnTo>
                  <a:lnTo>
                    <a:pt x="3529" y="3483"/>
                  </a:lnTo>
                  <a:lnTo>
                    <a:pt x="3536" y="3478"/>
                  </a:lnTo>
                  <a:lnTo>
                    <a:pt x="3541" y="3474"/>
                  </a:lnTo>
                  <a:lnTo>
                    <a:pt x="3548" y="3469"/>
                  </a:lnTo>
                  <a:lnTo>
                    <a:pt x="3553" y="3465"/>
                  </a:lnTo>
                  <a:lnTo>
                    <a:pt x="3560" y="3460"/>
                  </a:lnTo>
                  <a:lnTo>
                    <a:pt x="3565" y="3457"/>
                  </a:lnTo>
                  <a:lnTo>
                    <a:pt x="3573" y="3452"/>
                  </a:lnTo>
                  <a:lnTo>
                    <a:pt x="3578" y="3449"/>
                  </a:lnTo>
                  <a:lnTo>
                    <a:pt x="3585" y="3444"/>
                  </a:lnTo>
                  <a:lnTo>
                    <a:pt x="3588" y="3443"/>
                  </a:lnTo>
                  <a:lnTo>
                    <a:pt x="3596" y="3438"/>
                  </a:lnTo>
                  <a:lnTo>
                    <a:pt x="3601" y="3435"/>
                  </a:lnTo>
                  <a:lnTo>
                    <a:pt x="3609" y="3431"/>
                  </a:lnTo>
                  <a:lnTo>
                    <a:pt x="3615" y="3428"/>
                  </a:lnTo>
                  <a:lnTo>
                    <a:pt x="3623" y="3425"/>
                  </a:lnTo>
                  <a:lnTo>
                    <a:pt x="3628" y="3422"/>
                  </a:lnTo>
                  <a:lnTo>
                    <a:pt x="3637" y="3419"/>
                  </a:lnTo>
                  <a:lnTo>
                    <a:pt x="3642" y="3416"/>
                  </a:lnTo>
                  <a:lnTo>
                    <a:pt x="3651" y="3413"/>
                  </a:lnTo>
                  <a:lnTo>
                    <a:pt x="3656" y="3411"/>
                  </a:lnTo>
                  <a:lnTo>
                    <a:pt x="3665" y="3408"/>
                  </a:lnTo>
                  <a:lnTo>
                    <a:pt x="3670" y="3407"/>
                  </a:lnTo>
                  <a:lnTo>
                    <a:pt x="3679" y="3404"/>
                  </a:lnTo>
                  <a:lnTo>
                    <a:pt x="3684" y="3403"/>
                  </a:lnTo>
                  <a:lnTo>
                    <a:pt x="3693" y="3401"/>
                  </a:lnTo>
                  <a:lnTo>
                    <a:pt x="3699" y="3399"/>
                  </a:lnTo>
                  <a:lnTo>
                    <a:pt x="3707" y="3397"/>
                  </a:lnTo>
                  <a:lnTo>
                    <a:pt x="3713" y="3396"/>
                  </a:lnTo>
                  <a:lnTo>
                    <a:pt x="3722" y="3395"/>
                  </a:lnTo>
                  <a:lnTo>
                    <a:pt x="3727" y="3394"/>
                  </a:lnTo>
                  <a:lnTo>
                    <a:pt x="3736" y="3393"/>
                  </a:lnTo>
                  <a:lnTo>
                    <a:pt x="3742" y="3392"/>
                  </a:lnTo>
                  <a:lnTo>
                    <a:pt x="3751" y="3391"/>
                  </a:lnTo>
                  <a:lnTo>
                    <a:pt x="3757" y="3391"/>
                  </a:lnTo>
                  <a:lnTo>
                    <a:pt x="3766" y="3390"/>
                  </a:lnTo>
                  <a:lnTo>
                    <a:pt x="3771" y="3390"/>
                  </a:lnTo>
                  <a:close/>
                  <a:moveTo>
                    <a:pt x="6216" y="3690"/>
                  </a:moveTo>
                  <a:lnTo>
                    <a:pt x="3784" y="3690"/>
                  </a:lnTo>
                  <a:lnTo>
                    <a:pt x="3780" y="3690"/>
                  </a:lnTo>
                  <a:lnTo>
                    <a:pt x="3776" y="3690"/>
                  </a:lnTo>
                  <a:lnTo>
                    <a:pt x="3773" y="3691"/>
                  </a:lnTo>
                  <a:lnTo>
                    <a:pt x="3770" y="3691"/>
                  </a:lnTo>
                  <a:lnTo>
                    <a:pt x="3766" y="3692"/>
                  </a:lnTo>
                  <a:lnTo>
                    <a:pt x="3763" y="3692"/>
                  </a:lnTo>
                  <a:lnTo>
                    <a:pt x="3760" y="3693"/>
                  </a:lnTo>
                  <a:lnTo>
                    <a:pt x="3757" y="3694"/>
                  </a:lnTo>
                  <a:lnTo>
                    <a:pt x="3753" y="3695"/>
                  </a:lnTo>
                  <a:lnTo>
                    <a:pt x="3750" y="3696"/>
                  </a:lnTo>
                  <a:lnTo>
                    <a:pt x="3747" y="3697"/>
                  </a:lnTo>
                  <a:lnTo>
                    <a:pt x="3744" y="3699"/>
                  </a:lnTo>
                  <a:lnTo>
                    <a:pt x="3742" y="3700"/>
                  </a:lnTo>
                  <a:lnTo>
                    <a:pt x="3737" y="3703"/>
                  </a:lnTo>
                  <a:lnTo>
                    <a:pt x="3733" y="3705"/>
                  </a:lnTo>
                  <a:lnTo>
                    <a:pt x="3730" y="3707"/>
                  </a:lnTo>
                  <a:lnTo>
                    <a:pt x="3728" y="3709"/>
                  </a:lnTo>
                  <a:lnTo>
                    <a:pt x="3725" y="3711"/>
                  </a:lnTo>
                  <a:lnTo>
                    <a:pt x="3723" y="3713"/>
                  </a:lnTo>
                  <a:lnTo>
                    <a:pt x="3720" y="3715"/>
                  </a:lnTo>
                  <a:lnTo>
                    <a:pt x="3718" y="3718"/>
                  </a:lnTo>
                  <a:lnTo>
                    <a:pt x="3715" y="3720"/>
                  </a:lnTo>
                  <a:lnTo>
                    <a:pt x="3713" y="3723"/>
                  </a:lnTo>
                  <a:lnTo>
                    <a:pt x="3711" y="3725"/>
                  </a:lnTo>
                  <a:lnTo>
                    <a:pt x="3709" y="3728"/>
                  </a:lnTo>
                  <a:lnTo>
                    <a:pt x="3707" y="3730"/>
                  </a:lnTo>
                  <a:lnTo>
                    <a:pt x="3705" y="3733"/>
                  </a:lnTo>
                  <a:lnTo>
                    <a:pt x="3703" y="3737"/>
                  </a:lnTo>
                  <a:lnTo>
                    <a:pt x="3700" y="3742"/>
                  </a:lnTo>
                  <a:lnTo>
                    <a:pt x="3699" y="3744"/>
                  </a:lnTo>
                  <a:lnTo>
                    <a:pt x="3697" y="3747"/>
                  </a:lnTo>
                  <a:lnTo>
                    <a:pt x="3696" y="3750"/>
                  </a:lnTo>
                  <a:lnTo>
                    <a:pt x="3695" y="3753"/>
                  </a:lnTo>
                  <a:lnTo>
                    <a:pt x="3694" y="3757"/>
                  </a:lnTo>
                  <a:lnTo>
                    <a:pt x="3693" y="3760"/>
                  </a:lnTo>
                  <a:lnTo>
                    <a:pt x="3692" y="3763"/>
                  </a:lnTo>
                  <a:lnTo>
                    <a:pt x="3692" y="3766"/>
                  </a:lnTo>
                  <a:lnTo>
                    <a:pt x="3691" y="3770"/>
                  </a:lnTo>
                  <a:lnTo>
                    <a:pt x="3691" y="3773"/>
                  </a:lnTo>
                  <a:lnTo>
                    <a:pt x="3690" y="3776"/>
                  </a:lnTo>
                  <a:lnTo>
                    <a:pt x="3690" y="3780"/>
                  </a:lnTo>
                  <a:lnTo>
                    <a:pt x="3690" y="3784"/>
                  </a:lnTo>
                  <a:lnTo>
                    <a:pt x="3690" y="6216"/>
                  </a:lnTo>
                  <a:lnTo>
                    <a:pt x="3690" y="6220"/>
                  </a:lnTo>
                  <a:lnTo>
                    <a:pt x="3690" y="6224"/>
                  </a:lnTo>
                  <a:lnTo>
                    <a:pt x="3691" y="6227"/>
                  </a:lnTo>
                  <a:lnTo>
                    <a:pt x="3691" y="6230"/>
                  </a:lnTo>
                  <a:lnTo>
                    <a:pt x="3692" y="6234"/>
                  </a:lnTo>
                  <a:lnTo>
                    <a:pt x="3692" y="6237"/>
                  </a:lnTo>
                  <a:lnTo>
                    <a:pt x="3693" y="6240"/>
                  </a:lnTo>
                  <a:lnTo>
                    <a:pt x="3694" y="6243"/>
                  </a:lnTo>
                  <a:lnTo>
                    <a:pt x="3695" y="6247"/>
                  </a:lnTo>
                  <a:lnTo>
                    <a:pt x="3696" y="6250"/>
                  </a:lnTo>
                  <a:lnTo>
                    <a:pt x="3697" y="6253"/>
                  </a:lnTo>
                  <a:lnTo>
                    <a:pt x="3699" y="6256"/>
                  </a:lnTo>
                  <a:lnTo>
                    <a:pt x="3700" y="6258"/>
                  </a:lnTo>
                  <a:lnTo>
                    <a:pt x="3703" y="6263"/>
                  </a:lnTo>
                  <a:lnTo>
                    <a:pt x="3705" y="6267"/>
                  </a:lnTo>
                  <a:lnTo>
                    <a:pt x="3707" y="6270"/>
                  </a:lnTo>
                  <a:lnTo>
                    <a:pt x="3709" y="6272"/>
                  </a:lnTo>
                  <a:lnTo>
                    <a:pt x="3711" y="6275"/>
                  </a:lnTo>
                  <a:lnTo>
                    <a:pt x="3713" y="6277"/>
                  </a:lnTo>
                  <a:lnTo>
                    <a:pt x="3715" y="6280"/>
                  </a:lnTo>
                  <a:lnTo>
                    <a:pt x="3718" y="6282"/>
                  </a:lnTo>
                  <a:lnTo>
                    <a:pt x="3720" y="6285"/>
                  </a:lnTo>
                  <a:lnTo>
                    <a:pt x="3723" y="6287"/>
                  </a:lnTo>
                  <a:lnTo>
                    <a:pt x="3725" y="6289"/>
                  </a:lnTo>
                  <a:lnTo>
                    <a:pt x="3728" y="6291"/>
                  </a:lnTo>
                  <a:lnTo>
                    <a:pt x="3730" y="6293"/>
                  </a:lnTo>
                  <a:lnTo>
                    <a:pt x="3733" y="6295"/>
                  </a:lnTo>
                  <a:lnTo>
                    <a:pt x="3737" y="6297"/>
                  </a:lnTo>
                  <a:lnTo>
                    <a:pt x="3742" y="6300"/>
                  </a:lnTo>
                  <a:lnTo>
                    <a:pt x="3744" y="6301"/>
                  </a:lnTo>
                  <a:lnTo>
                    <a:pt x="3747" y="6303"/>
                  </a:lnTo>
                  <a:lnTo>
                    <a:pt x="3750" y="6304"/>
                  </a:lnTo>
                  <a:lnTo>
                    <a:pt x="3753" y="6305"/>
                  </a:lnTo>
                  <a:lnTo>
                    <a:pt x="3757" y="6306"/>
                  </a:lnTo>
                  <a:lnTo>
                    <a:pt x="3760" y="6307"/>
                  </a:lnTo>
                  <a:lnTo>
                    <a:pt x="3763" y="6308"/>
                  </a:lnTo>
                  <a:lnTo>
                    <a:pt x="3766" y="6308"/>
                  </a:lnTo>
                  <a:lnTo>
                    <a:pt x="3770" y="6309"/>
                  </a:lnTo>
                  <a:lnTo>
                    <a:pt x="3773" y="6309"/>
                  </a:lnTo>
                  <a:lnTo>
                    <a:pt x="3776" y="6310"/>
                  </a:lnTo>
                  <a:lnTo>
                    <a:pt x="3780" y="6310"/>
                  </a:lnTo>
                  <a:lnTo>
                    <a:pt x="3784" y="6310"/>
                  </a:lnTo>
                  <a:lnTo>
                    <a:pt x="6216" y="6310"/>
                  </a:lnTo>
                  <a:lnTo>
                    <a:pt x="6220" y="6310"/>
                  </a:lnTo>
                  <a:lnTo>
                    <a:pt x="6224" y="6310"/>
                  </a:lnTo>
                  <a:lnTo>
                    <a:pt x="6227" y="6309"/>
                  </a:lnTo>
                  <a:lnTo>
                    <a:pt x="6230" y="6309"/>
                  </a:lnTo>
                  <a:lnTo>
                    <a:pt x="6234" y="6308"/>
                  </a:lnTo>
                  <a:lnTo>
                    <a:pt x="6237" y="6308"/>
                  </a:lnTo>
                  <a:lnTo>
                    <a:pt x="6240" y="6307"/>
                  </a:lnTo>
                  <a:lnTo>
                    <a:pt x="6243" y="6306"/>
                  </a:lnTo>
                  <a:lnTo>
                    <a:pt x="6247" y="6305"/>
                  </a:lnTo>
                  <a:lnTo>
                    <a:pt x="6250" y="6304"/>
                  </a:lnTo>
                  <a:lnTo>
                    <a:pt x="6253" y="6303"/>
                  </a:lnTo>
                  <a:lnTo>
                    <a:pt x="6256" y="6301"/>
                  </a:lnTo>
                  <a:lnTo>
                    <a:pt x="6258" y="6300"/>
                  </a:lnTo>
                  <a:lnTo>
                    <a:pt x="6263" y="6297"/>
                  </a:lnTo>
                  <a:lnTo>
                    <a:pt x="6267" y="6295"/>
                  </a:lnTo>
                  <a:lnTo>
                    <a:pt x="6270" y="6293"/>
                  </a:lnTo>
                  <a:lnTo>
                    <a:pt x="6272" y="6291"/>
                  </a:lnTo>
                  <a:lnTo>
                    <a:pt x="6275" y="6289"/>
                  </a:lnTo>
                  <a:lnTo>
                    <a:pt x="6277" y="6287"/>
                  </a:lnTo>
                  <a:lnTo>
                    <a:pt x="6280" y="6285"/>
                  </a:lnTo>
                  <a:lnTo>
                    <a:pt x="6282" y="6282"/>
                  </a:lnTo>
                  <a:lnTo>
                    <a:pt x="6285" y="6280"/>
                  </a:lnTo>
                  <a:lnTo>
                    <a:pt x="6287" y="6277"/>
                  </a:lnTo>
                  <a:lnTo>
                    <a:pt x="6289" y="6275"/>
                  </a:lnTo>
                  <a:lnTo>
                    <a:pt x="6291" y="6272"/>
                  </a:lnTo>
                  <a:lnTo>
                    <a:pt x="6293" y="6270"/>
                  </a:lnTo>
                  <a:lnTo>
                    <a:pt x="6295" y="6267"/>
                  </a:lnTo>
                  <a:lnTo>
                    <a:pt x="6297" y="6263"/>
                  </a:lnTo>
                  <a:lnTo>
                    <a:pt x="6300" y="6258"/>
                  </a:lnTo>
                  <a:lnTo>
                    <a:pt x="6301" y="6256"/>
                  </a:lnTo>
                  <a:lnTo>
                    <a:pt x="6303" y="6253"/>
                  </a:lnTo>
                  <a:lnTo>
                    <a:pt x="6304" y="6250"/>
                  </a:lnTo>
                  <a:lnTo>
                    <a:pt x="6305" y="6247"/>
                  </a:lnTo>
                  <a:lnTo>
                    <a:pt x="6306" y="6243"/>
                  </a:lnTo>
                  <a:lnTo>
                    <a:pt x="6307" y="6240"/>
                  </a:lnTo>
                  <a:lnTo>
                    <a:pt x="6308" y="6237"/>
                  </a:lnTo>
                  <a:lnTo>
                    <a:pt x="6308" y="6234"/>
                  </a:lnTo>
                  <a:lnTo>
                    <a:pt x="6309" y="6230"/>
                  </a:lnTo>
                  <a:lnTo>
                    <a:pt x="6309" y="6227"/>
                  </a:lnTo>
                  <a:lnTo>
                    <a:pt x="6310" y="6224"/>
                  </a:lnTo>
                  <a:lnTo>
                    <a:pt x="6310" y="6220"/>
                  </a:lnTo>
                  <a:lnTo>
                    <a:pt x="6310" y="6216"/>
                  </a:lnTo>
                  <a:lnTo>
                    <a:pt x="6310" y="3784"/>
                  </a:lnTo>
                  <a:lnTo>
                    <a:pt x="6310" y="3780"/>
                  </a:lnTo>
                  <a:lnTo>
                    <a:pt x="6310" y="3776"/>
                  </a:lnTo>
                  <a:lnTo>
                    <a:pt x="6309" y="3773"/>
                  </a:lnTo>
                  <a:lnTo>
                    <a:pt x="6309" y="3770"/>
                  </a:lnTo>
                  <a:lnTo>
                    <a:pt x="6308" y="3766"/>
                  </a:lnTo>
                  <a:lnTo>
                    <a:pt x="6308" y="3763"/>
                  </a:lnTo>
                  <a:lnTo>
                    <a:pt x="6307" y="3760"/>
                  </a:lnTo>
                  <a:lnTo>
                    <a:pt x="6306" y="3757"/>
                  </a:lnTo>
                  <a:lnTo>
                    <a:pt x="6305" y="3753"/>
                  </a:lnTo>
                  <a:lnTo>
                    <a:pt x="6304" y="3750"/>
                  </a:lnTo>
                  <a:lnTo>
                    <a:pt x="6303" y="3747"/>
                  </a:lnTo>
                  <a:lnTo>
                    <a:pt x="6301" y="3744"/>
                  </a:lnTo>
                  <a:lnTo>
                    <a:pt x="6300" y="3742"/>
                  </a:lnTo>
                  <a:lnTo>
                    <a:pt x="6297" y="3737"/>
                  </a:lnTo>
                  <a:lnTo>
                    <a:pt x="6295" y="3733"/>
                  </a:lnTo>
                  <a:lnTo>
                    <a:pt x="6293" y="3730"/>
                  </a:lnTo>
                  <a:lnTo>
                    <a:pt x="6291" y="3728"/>
                  </a:lnTo>
                  <a:lnTo>
                    <a:pt x="6289" y="3725"/>
                  </a:lnTo>
                  <a:lnTo>
                    <a:pt x="6287" y="3723"/>
                  </a:lnTo>
                  <a:lnTo>
                    <a:pt x="6285" y="3720"/>
                  </a:lnTo>
                  <a:lnTo>
                    <a:pt x="6282" y="3718"/>
                  </a:lnTo>
                  <a:lnTo>
                    <a:pt x="6280" y="3715"/>
                  </a:lnTo>
                  <a:lnTo>
                    <a:pt x="6277" y="3713"/>
                  </a:lnTo>
                  <a:lnTo>
                    <a:pt x="6275" y="3711"/>
                  </a:lnTo>
                  <a:lnTo>
                    <a:pt x="6272" y="3709"/>
                  </a:lnTo>
                  <a:lnTo>
                    <a:pt x="6270" y="3707"/>
                  </a:lnTo>
                  <a:lnTo>
                    <a:pt x="6267" y="3705"/>
                  </a:lnTo>
                  <a:lnTo>
                    <a:pt x="6263" y="3703"/>
                  </a:lnTo>
                  <a:lnTo>
                    <a:pt x="6258" y="3700"/>
                  </a:lnTo>
                  <a:lnTo>
                    <a:pt x="6256" y="3699"/>
                  </a:lnTo>
                  <a:lnTo>
                    <a:pt x="6253" y="3697"/>
                  </a:lnTo>
                  <a:lnTo>
                    <a:pt x="6250" y="3696"/>
                  </a:lnTo>
                  <a:lnTo>
                    <a:pt x="6247" y="3695"/>
                  </a:lnTo>
                  <a:lnTo>
                    <a:pt x="6243" y="3694"/>
                  </a:lnTo>
                  <a:lnTo>
                    <a:pt x="6240" y="3693"/>
                  </a:lnTo>
                  <a:lnTo>
                    <a:pt x="6237" y="3692"/>
                  </a:lnTo>
                  <a:lnTo>
                    <a:pt x="6234" y="3692"/>
                  </a:lnTo>
                  <a:lnTo>
                    <a:pt x="6230" y="3691"/>
                  </a:lnTo>
                  <a:lnTo>
                    <a:pt x="6227" y="3691"/>
                  </a:lnTo>
                  <a:lnTo>
                    <a:pt x="6224" y="3690"/>
                  </a:lnTo>
                  <a:lnTo>
                    <a:pt x="6220" y="3690"/>
                  </a:lnTo>
                  <a:lnTo>
                    <a:pt x="6216" y="369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04" name="Google Shape;4504;p40"/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</p:grpSpPr>
        <p:sp>
          <p:nvSpPr>
            <p:cNvPr id="4505" name="Google Shape;4505;p40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2" y="5000"/>
                  </a:moveTo>
                  <a:lnTo>
                    <a:pt x="6581" y="5059"/>
                  </a:lnTo>
                  <a:lnTo>
                    <a:pt x="6578" y="5119"/>
                  </a:lnTo>
                  <a:lnTo>
                    <a:pt x="6572" y="5178"/>
                  </a:lnTo>
                  <a:lnTo>
                    <a:pt x="6564" y="5236"/>
                  </a:lnTo>
                  <a:lnTo>
                    <a:pt x="6554" y="5294"/>
                  </a:lnTo>
                  <a:lnTo>
                    <a:pt x="6542" y="5352"/>
                  </a:lnTo>
                  <a:lnTo>
                    <a:pt x="6528" y="5409"/>
                  </a:lnTo>
                  <a:lnTo>
                    <a:pt x="6512" y="5466"/>
                  </a:lnTo>
                  <a:lnTo>
                    <a:pt x="6493" y="5522"/>
                  </a:lnTo>
                  <a:lnTo>
                    <a:pt x="6473" y="5577"/>
                  </a:lnTo>
                  <a:lnTo>
                    <a:pt x="6450" y="5632"/>
                  </a:lnTo>
                  <a:lnTo>
                    <a:pt x="6426" y="5686"/>
                  </a:lnTo>
                  <a:lnTo>
                    <a:pt x="6399" y="5739"/>
                  </a:lnTo>
                  <a:lnTo>
                    <a:pt x="6370" y="5791"/>
                  </a:lnTo>
                  <a:lnTo>
                    <a:pt x="6339" y="5842"/>
                  </a:lnTo>
                  <a:lnTo>
                    <a:pt x="6307" y="5891"/>
                  </a:lnTo>
                  <a:lnTo>
                    <a:pt x="6272" y="5940"/>
                  </a:lnTo>
                  <a:lnTo>
                    <a:pt x="6236" y="5986"/>
                  </a:lnTo>
                  <a:lnTo>
                    <a:pt x="6199" y="6032"/>
                  </a:lnTo>
                  <a:lnTo>
                    <a:pt x="6159" y="6076"/>
                  </a:lnTo>
                  <a:lnTo>
                    <a:pt x="6118" y="6118"/>
                  </a:lnTo>
                  <a:lnTo>
                    <a:pt x="6076" y="6159"/>
                  </a:lnTo>
                  <a:lnTo>
                    <a:pt x="6032" y="6199"/>
                  </a:lnTo>
                  <a:lnTo>
                    <a:pt x="5986" y="6236"/>
                  </a:lnTo>
                  <a:lnTo>
                    <a:pt x="5940" y="6272"/>
                  </a:lnTo>
                  <a:lnTo>
                    <a:pt x="5891" y="6307"/>
                  </a:lnTo>
                  <a:lnTo>
                    <a:pt x="5842" y="6339"/>
                  </a:lnTo>
                  <a:lnTo>
                    <a:pt x="5791" y="6370"/>
                  </a:lnTo>
                  <a:lnTo>
                    <a:pt x="5739" y="6399"/>
                  </a:lnTo>
                  <a:lnTo>
                    <a:pt x="5686" y="6426"/>
                  </a:lnTo>
                  <a:lnTo>
                    <a:pt x="5632" y="6450"/>
                  </a:lnTo>
                  <a:lnTo>
                    <a:pt x="5577" y="6473"/>
                  </a:lnTo>
                  <a:lnTo>
                    <a:pt x="5522" y="6493"/>
                  </a:lnTo>
                  <a:lnTo>
                    <a:pt x="5466" y="6512"/>
                  </a:lnTo>
                  <a:lnTo>
                    <a:pt x="5409" y="6528"/>
                  </a:lnTo>
                  <a:lnTo>
                    <a:pt x="5352" y="6542"/>
                  </a:lnTo>
                  <a:lnTo>
                    <a:pt x="5294" y="6554"/>
                  </a:lnTo>
                  <a:lnTo>
                    <a:pt x="5236" y="6564"/>
                  </a:lnTo>
                  <a:lnTo>
                    <a:pt x="5178" y="6572"/>
                  </a:lnTo>
                  <a:lnTo>
                    <a:pt x="5119" y="6578"/>
                  </a:lnTo>
                  <a:lnTo>
                    <a:pt x="5059" y="6581"/>
                  </a:lnTo>
                  <a:lnTo>
                    <a:pt x="5000" y="6582"/>
                  </a:lnTo>
                  <a:lnTo>
                    <a:pt x="4941" y="6581"/>
                  </a:lnTo>
                  <a:lnTo>
                    <a:pt x="4881" y="6578"/>
                  </a:lnTo>
                  <a:lnTo>
                    <a:pt x="4822" y="6572"/>
                  </a:lnTo>
                  <a:lnTo>
                    <a:pt x="4764" y="6564"/>
                  </a:lnTo>
                  <a:lnTo>
                    <a:pt x="4706" y="6554"/>
                  </a:lnTo>
                  <a:lnTo>
                    <a:pt x="4648" y="6542"/>
                  </a:lnTo>
                  <a:lnTo>
                    <a:pt x="4591" y="6528"/>
                  </a:lnTo>
                  <a:lnTo>
                    <a:pt x="4534" y="6512"/>
                  </a:lnTo>
                  <a:lnTo>
                    <a:pt x="4478" y="6493"/>
                  </a:lnTo>
                  <a:lnTo>
                    <a:pt x="4423" y="6473"/>
                  </a:lnTo>
                  <a:lnTo>
                    <a:pt x="4368" y="6450"/>
                  </a:lnTo>
                  <a:lnTo>
                    <a:pt x="4314" y="6426"/>
                  </a:lnTo>
                  <a:lnTo>
                    <a:pt x="4261" y="6399"/>
                  </a:lnTo>
                  <a:lnTo>
                    <a:pt x="4209" y="6370"/>
                  </a:lnTo>
                  <a:lnTo>
                    <a:pt x="4158" y="6339"/>
                  </a:lnTo>
                  <a:lnTo>
                    <a:pt x="4109" y="6307"/>
                  </a:lnTo>
                  <a:lnTo>
                    <a:pt x="4060" y="6272"/>
                  </a:lnTo>
                  <a:lnTo>
                    <a:pt x="4014" y="6236"/>
                  </a:lnTo>
                  <a:lnTo>
                    <a:pt x="3968" y="6199"/>
                  </a:lnTo>
                  <a:lnTo>
                    <a:pt x="3924" y="6159"/>
                  </a:lnTo>
                  <a:lnTo>
                    <a:pt x="3882" y="6118"/>
                  </a:lnTo>
                  <a:lnTo>
                    <a:pt x="3841" y="6076"/>
                  </a:lnTo>
                  <a:lnTo>
                    <a:pt x="3801" y="6032"/>
                  </a:lnTo>
                  <a:lnTo>
                    <a:pt x="3764" y="5986"/>
                  </a:lnTo>
                  <a:lnTo>
                    <a:pt x="3728" y="5940"/>
                  </a:lnTo>
                  <a:lnTo>
                    <a:pt x="3693" y="5891"/>
                  </a:lnTo>
                  <a:lnTo>
                    <a:pt x="3661" y="5842"/>
                  </a:lnTo>
                  <a:lnTo>
                    <a:pt x="3630" y="5791"/>
                  </a:lnTo>
                  <a:lnTo>
                    <a:pt x="3601" y="5739"/>
                  </a:lnTo>
                  <a:lnTo>
                    <a:pt x="3574" y="5686"/>
                  </a:lnTo>
                  <a:lnTo>
                    <a:pt x="3550" y="5632"/>
                  </a:lnTo>
                  <a:lnTo>
                    <a:pt x="3527" y="5577"/>
                  </a:lnTo>
                  <a:lnTo>
                    <a:pt x="3507" y="5522"/>
                  </a:lnTo>
                  <a:lnTo>
                    <a:pt x="3488" y="5466"/>
                  </a:lnTo>
                  <a:lnTo>
                    <a:pt x="3472" y="5409"/>
                  </a:lnTo>
                  <a:lnTo>
                    <a:pt x="3458" y="5352"/>
                  </a:lnTo>
                  <a:lnTo>
                    <a:pt x="3446" y="5294"/>
                  </a:lnTo>
                  <a:lnTo>
                    <a:pt x="3436" y="5236"/>
                  </a:lnTo>
                  <a:lnTo>
                    <a:pt x="3428" y="5178"/>
                  </a:lnTo>
                  <a:lnTo>
                    <a:pt x="3422" y="5119"/>
                  </a:lnTo>
                  <a:lnTo>
                    <a:pt x="3419" y="5059"/>
                  </a:lnTo>
                  <a:lnTo>
                    <a:pt x="3418" y="5000"/>
                  </a:lnTo>
                  <a:lnTo>
                    <a:pt x="3419" y="4941"/>
                  </a:lnTo>
                  <a:lnTo>
                    <a:pt x="3422" y="4881"/>
                  </a:lnTo>
                  <a:lnTo>
                    <a:pt x="3428" y="4822"/>
                  </a:lnTo>
                  <a:lnTo>
                    <a:pt x="3436" y="4764"/>
                  </a:lnTo>
                  <a:lnTo>
                    <a:pt x="3446" y="4706"/>
                  </a:lnTo>
                  <a:lnTo>
                    <a:pt x="3458" y="4648"/>
                  </a:lnTo>
                  <a:lnTo>
                    <a:pt x="3472" y="4591"/>
                  </a:lnTo>
                  <a:lnTo>
                    <a:pt x="3488" y="4534"/>
                  </a:lnTo>
                  <a:lnTo>
                    <a:pt x="3507" y="4478"/>
                  </a:lnTo>
                  <a:lnTo>
                    <a:pt x="3527" y="4423"/>
                  </a:lnTo>
                  <a:lnTo>
                    <a:pt x="3550" y="4368"/>
                  </a:lnTo>
                  <a:lnTo>
                    <a:pt x="3574" y="4314"/>
                  </a:lnTo>
                  <a:lnTo>
                    <a:pt x="3601" y="4261"/>
                  </a:lnTo>
                  <a:lnTo>
                    <a:pt x="3630" y="4209"/>
                  </a:lnTo>
                  <a:lnTo>
                    <a:pt x="3661" y="4158"/>
                  </a:lnTo>
                  <a:lnTo>
                    <a:pt x="3693" y="4109"/>
                  </a:lnTo>
                  <a:lnTo>
                    <a:pt x="3728" y="4060"/>
                  </a:lnTo>
                  <a:lnTo>
                    <a:pt x="3764" y="4014"/>
                  </a:lnTo>
                  <a:lnTo>
                    <a:pt x="3801" y="3968"/>
                  </a:lnTo>
                  <a:lnTo>
                    <a:pt x="3841" y="3924"/>
                  </a:lnTo>
                  <a:lnTo>
                    <a:pt x="3882" y="3882"/>
                  </a:lnTo>
                  <a:lnTo>
                    <a:pt x="3924" y="3841"/>
                  </a:lnTo>
                  <a:lnTo>
                    <a:pt x="3968" y="3801"/>
                  </a:lnTo>
                  <a:lnTo>
                    <a:pt x="4014" y="3764"/>
                  </a:lnTo>
                  <a:lnTo>
                    <a:pt x="4060" y="3728"/>
                  </a:lnTo>
                  <a:lnTo>
                    <a:pt x="4109" y="3693"/>
                  </a:lnTo>
                  <a:lnTo>
                    <a:pt x="4158" y="3661"/>
                  </a:lnTo>
                  <a:lnTo>
                    <a:pt x="4209" y="3630"/>
                  </a:lnTo>
                  <a:lnTo>
                    <a:pt x="4261" y="3601"/>
                  </a:lnTo>
                  <a:lnTo>
                    <a:pt x="4314" y="3574"/>
                  </a:lnTo>
                  <a:lnTo>
                    <a:pt x="4368" y="3550"/>
                  </a:lnTo>
                  <a:lnTo>
                    <a:pt x="4423" y="3527"/>
                  </a:lnTo>
                  <a:lnTo>
                    <a:pt x="4478" y="3507"/>
                  </a:lnTo>
                  <a:lnTo>
                    <a:pt x="4534" y="3488"/>
                  </a:lnTo>
                  <a:lnTo>
                    <a:pt x="4591" y="3472"/>
                  </a:lnTo>
                  <a:lnTo>
                    <a:pt x="4648" y="3458"/>
                  </a:lnTo>
                  <a:lnTo>
                    <a:pt x="4706" y="3446"/>
                  </a:lnTo>
                  <a:lnTo>
                    <a:pt x="4764" y="3436"/>
                  </a:lnTo>
                  <a:lnTo>
                    <a:pt x="4822" y="3428"/>
                  </a:lnTo>
                  <a:lnTo>
                    <a:pt x="4881" y="3422"/>
                  </a:lnTo>
                  <a:lnTo>
                    <a:pt x="4941" y="3419"/>
                  </a:lnTo>
                  <a:lnTo>
                    <a:pt x="5000" y="3418"/>
                  </a:lnTo>
                  <a:lnTo>
                    <a:pt x="5059" y="3419"/>
                  </a:lnTo>
                  <a:lnTo>
                    <a:pt x="5119" y="3422"/>
                  </a:lnTo>
                  <a:lnTo>
                    <a:pt x="5178" y="3428"/>
                  </a:lnTo>
                  <a:lnTo>
                    <a:pt x="5236" y="3436"/>
                  </a:lnTo>
                  <a:lnTo>
                    <a:pt x="5294" y="3446"/>
                  </a:lnTo>
                  <a:lnTo>
                    <a:pt x="5352" y="3458"/>
                  </a:lnTo>
                  <a:lnTo>
                    <a:pt x="5409" y="3472"/>
                  </a:lnTo>
                  <a:lnTo>
                    <a:pt x="5466" y="3488"/>
                  </a:lnTo>
                  <a:lnTo>
                    <a:pt x="5522" y="3507"/>
                  </a:lnTo>
                  <a:lnTo>
                    <a:pt x="5577" y="3527"/>
                  </a:lnTo>
                  <a:lnTo>
                    <a:pt x="5632" y="3550"/>
                  </a:lnTo>
                  <a:lnTo>
                    <a:pt x="5686" y="3574"/>
                  </a:lnTo>
                  <a:lnTo>
                    <a:pt x="5739" y="3601"/>
                  </a:lnTo>
                  <a:lnTo>
                    <a:pt x="5791" y="3630"/>
                  </a:lnTo>
                  <a:lnTo>
                    <a:pt x="5842" y="3661"/>
                  </a:lnTo>
                  <a:lnTo>
                    <a:pt x="5891" y="3693"/>
                  </a:lnTo>
                  <a:lnTo>
                    <a:pt x="5940" y="3728"/>
                  </a:lnTo>
                  <a:lnTo>
                    <a:pt x="5986" y="3764"/>
                  </a:lnTo>
                  <a:lnTo>
                    <a:pt x="6032" y="3801"/>
                  </a:lnTo>
                  <a:lnTo>
                    <a:pt x="6076" y="3841"/>
                  </a:lnTo>
                  <a:lnTo>
                    <a:pt x="6118" y="3882"/>
                  </a:lnTo>
                  <a:lnTo>
                    <a:pt x="6159" y="3924"/>
                  </a:lnTo>
                  <a:lnTo>
                    <a:pt x="6199" y="3968"/>
                  </a:lnTo>
                  <a:lnTo>
                    <a:pt x="6236" y="4014"/>
                  </a:lnTo>
                  <a:lnTo>
                    <a:pt x="6272" y="4060"/>
                  </a:lnTo>
                  <a:lnTo>
                    <a:pt x="6307" y="4109"/>
                  </a:lnTo>
                  <a:lnTo>
                    <a:pt x="6339" y="4158"/>
                  </a:lnTo>
                  <a:lnTo>
                    <a:pt x="6370" y="4209"/>
                  </a:lnTo>
                  <a:lnTo>
                    <a:pt x="6399" y="4261"/>
                  </a:lnTo>
                  <a:lnTo>
                    <a:pt x="6426" y="4314"/>
                  </a:lnTo>
                  <a:lnTo>
                    <a:pt x="6450" y="4368"/>
                  </a:lnTo>
                  <a:lnTo>
                    <a:pt x="6473" y="4423"/>
                  </a:lnTo>
                  <a:lnTo>
                    <a:pt x="6493" y="4478"/>
                  </a:lnTo>
                  <a:lnTo>
                    <a:pt x="6512" y="4534"/>
                  </a:lnTo>
                  <a:lnTo>
                    <a:pt x="6528" y="4591"/>
                  </a:lnTo>
                  <a:lnTo>
                    <a:pt x="6542" y="4648"/>
                  </a:lnTo>
                  <a:lnTo>
                    <a:pt x="6554" y="4706"/>
                  </a:lnTo>
                  <a:lnTo>
                    <a:pt x="6564" y="4764"/>
                  </a:lnTo>
                  <a:lnTo>
                    <a:pt x="6572" y="4822"/>
                  </a:lnTo>
                  <a:lnTo>
                    <a:pt x="6578" y="4881"/>
                  </a:lnTo>
                  <a:lnTo>
                    <a:pt x="6581" y="4941"/>
                  </a:lnTo>
                  <a:lnTo>
                    <a:pt x="6582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40"/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07" name="Google Shape;4507;p40"/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</p:grpSpPr>
        <p:sp>
          <p:nvSpPr>
            <p:cNvPr id="4508" name="Google Shape;4508;p40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91" y="2821"/>
                  </a:moveTo>
                  <a:lnTo>
                    <a:pt x="7860" y="5000"/>
                  </a:lnTo>
                  <a:lnTo>
                    <a:pt x="4591" y="7179"/>
                  </a:lnTo>
                  <a:lnTo>
                    <a:pt x="4591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40"/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179"/>
                  </a:moveTo>
                  <a:lnTo>
                    <a:pt x="800" y="2821"/>
                  </a:lnTo>
                  <a:lnTo>
                    <a:pt x="802" y="2787"/>
                  </a:lnTo>
                  <a:lnTo>
                    <a:pt x="809" y="2754"/>
                  </a:lnTo>
                  <a:lnTo>
                    <a:pt x="820" y="2723"/>
                  </a:lnTo>
                  <a:lnTo>
                    <a:pt x="836" y="2693"/>
                  </a:lnTo>
                  <a:lnTo>
                    <a:pt x="855" y="2665"/>
                  </a:lnTo>
                  <a:lnTo>
                    <a:pt x="878" y="2640"/>
                  </a:lnTo>
                  <a:lnTo>
                    <a:pt x="903" y="2618"/>
                  </a:lnTo>
                  <a:lnTo>
                    <a:pt x="932" y="2601"/>
                  </a:lnTo>
                  <a:lnTo>
                    <a:pt x="963" y="2587"/>
                  </a:lnTo>
                  <a:lnTo>
                    <a:pt x="995" y="2577"/>
                  </a:lnTo>
                  <a:lnTo>
                    <a:pt x="1028" y="2572"/>
                  </a:lnTo>
                  <a:lnTo>
                    <a:pt x="1062" y="2571"/>
                  </a:lnTo>
                  <a:lnTo>
                    <a:pt x="1096" y="2575"/>
                  </a:lnTo>
                  <a:lnTo>
                    <a:pt x="1128" y="2584"/>
                  </a:lnTo>
                  <a:lnTo>
                    <a:pt x="1159" y="2596"/>
                  </a:lnTo>
                  <a:lnTo>
                    <a:pt x="1189" y="2613"/>
                  </a:lnTo>
                  <a:lnTo>
                    <a:pt x="4341" y="4714"/>
                  </a:lnTo>
                  <a:lnTo>
                    <a:pt x="4341" y="2821"/>
                  </a:lnTo>
                  <a:lnTo>
                    <a:pt x="4343" y="2787"/>
                  </a:lnTo>
                  <a:lnTo>
                    <a:pt x="4350" y="2754"/>
                  </a:lnTo>
                  <a:lnTo>
                    <a:pt x="4361" y="2723"/>
                  </a:lnTo>
                  <a:lnTo>
                    <a:pt x="4377" y="2693"/>
                  </a:lnTo>
                  <a:lnTo>
                    <a:pt x="4396" y="2665"/>
                  </a:lnTo>
                  <a:lnTo>
                    <a:pt x="4419" y="2640"/>
                  </a:lnTo>
                  <a:lnTo>
                    <a:pt x="4444" y="2618"/>
                  </a:lnTo>
                  <a:lnTo>
                    <a:pt x="4473" y="2601"/>
                  </a:lnTo>
                  <a:lnTo>
                    <a:pt x="4504" y="2587"/>
                  </a:lnTo>
                  <a:lnTo>
                    <a:pt x="4536" y="2577"/>
                  </a:lnTo>
                  <a:lnTo>
                    <a:pt x="4569" y="2572"/>
                  </a:lnTo>
                  <a:lnTo>
                    <a:pt x="4603" y="2571"/>
                  </a:lnTo>
                  <a:lnTo>
                    <a:pt x="4637" y="2575"/>
                  </a:lnTo>
                  <a:lnTo>
                    <a:pt x="4669" y="2584"/>
                  </a:lnTo>
                  <a:lnTo>
                    <a:pt x="4700" y="2596"/>
                  </a:lnTo>
                  <a:lnTo>
                    <a:pt x="4730" y="2613"/>
                  </a:lnTo>
                  <a:lnTo>
                    <a:pt x="7983" y="4782"/>
                  </a:lnTo>
                  <a:lnTo>
                    <a:pt x="7983" y="3093"/>
                  </a:lnTo>
                  <a:lnTo>
                    <a:pt x="7983" y="3090"/>
                  </a:lnTo>
                  <a:lnTo>
                    <a:pt x="7983" y="3080"/>
                  </a:lnTo>
                  <a:lnTo>
                    <a:pt x="7983" y="3075"/>
                  </a:lnTo>
                  <a:lnTo>
                    <a:pt x="7984" y="3064"/>
                  </a:lnTo>
                  <a:lnTo>
                    <a:pt x="7984" y="3059"/>
                  </a:lnTo>
                  <a:lnTo>
                    <a:pt x="7985" y="3049"/>
                  </a:lnTo>
                  <a:lnTo>
                    <a:pt x="7986" y="3043"/>
                  </a:lnTo>
                  <a:lnTo>
                    <a:pt x="7987" y="3033"/>
                  </a:lnTo>
                  <a:lnTo>
                    <a:pt x="7988" y="3028"/>
                  </a:lnTo>
                  <a:lnTo>
                    <a:pt x="7990" y="3018"/>
                  </a:lnTo>
                  <a:lnTo>
                    <a:pt x="7991" y="3012"/>
                  </a:lnTo>
                  <a:lnTo>
                    <a:pt x="7993" y="3002"/>
                  </a:lnTo>
                  <a:lnTo>
                    <a:pt x="7994" y="2997"/>
                  </a:lnTo>
                  <a:lnTo>
                    <a:pt x="7996" y="2987"/>
                  </a:lnTo>
                  <a:lnTo>
                    <a:pt x="7998" y="2982"/>
                  </a:lnTo>
                  <a:lnTo>
                    <a:pt x="8000" y="2972"/>
                  </a:lnTo>
                  <a:lnTo>
                    <a:pt x="8002" y="2966"/>
                  </a:lnTo>
                  <a:lnTo>
                    <a:pt x="8005" y="2957"/>
                  </a:lnTo>
                  <a:lnTo>
                    <a:pt x="8007" y="2951"/>
                  </a:lnTo>
                  <a:lnTo>
                    <a:pt x="8011" y="2942"/>
                  </a:lnTo>
                  <a:lnTo>
                    <a:pt x="8013" y="2936"/>
                  </a:lnTo>
                  <a:lnTo>
                    <a:pt x="8017" y="2927"/>
                  </a:lnTo>
                  <a:lnTo>
                    <a:pt x="8019" y="2922"/>
                  </a:lnTo>
                  <a:lnTo>
                    <a:pt x="8023" y="2912"/>
                  </a:lnTo>
                  <a:lnTo>
                    <a:pt x="8026" y="2907"/>
                  </a:lnTo>
                  <a:lnTo>
                    <a:pt x="8030" y="2898"/>
                  </a:lnTo>
                  <a:lnTo>
                    <a:pt x="8033" y="2893"/>
                  </a:lnTo>
                  <a:lnTo>
                    <a:pt x="8038" y="2884"/>
                  </a:lnTo>
                  <a:lnTo>
                    <a:pt x="8040" y="2880"/>
                  </a:lnTo>
                  <a:lnTo>
                    <a:pt x="8046" y="2871"/>
                  </a:lnTo>
                  <a:lnTo>
                    <a:pt x="8049" y="2866"/>
                  </a:lnTo>
                  <a:lnTo>
                    <a:pt x="8054" y="2857"/>
                  </a:lnTo>
                  <a:lnTo>
                    <a:pt x="8058" y="2853"/>
                  </a:lnTo>
                  <a:lnTo>
                    <a:pt x="8064" y="2844"/>
                  </a:lnTo>
                  <a:lnTo>
                    <a:pt x="8067" y="2840"/>
                  </a:lnTo>
                  <a:lnTo>
                    <a:pt x="8073" y="2831"/>
                  </a:lnTo>
                  <a:lnTo>
                    <a:pt x="8077" y="2827"/>
                  </a:lnTo>
                  <a:lnTo>
                    <a:pt x="8083" y="2819"/>
                  </a:lnTo>
                  <a:lnTo>
                    <a:pt x="8087" y="2815"/>
                  </a:lnTo>
                  <a:lnTo>
                    <a:pt x="8094" y="2807"/>
                  </a:lnTo>
                  <a:lnTo>
                    <a:pt x="8098" y="2803"/>
                  </a:lnTo>
                  <a:lnTo>
                    <a:pt x="8105" y="2796"/>
                  </a:lnTo>
                  <a:lnTo>
                    <a:pt x="8109" y="2792"/>
                  </a:lnTo>
                  <a:lnTo>
                    <a:pt x="8116" y="2785"/>
                  </a:lnTo>
                  <a:lnTo>
                    <a:pt x="8120" y="2781"/>
                  </a:lnTo>
                  <a:lnTo>
                    <a:pt x="8128" y="2774"/>
                  </a:lnTo>
                  <a:lnTo>
                    <a:pt x="8132" y="2771"/>
                  </a:lnTo>
                  <a:lnTo>
                    <a:pt x="8140" y="2764"/>
                  </a:lnTo>
                  <a:lnTo>
                    <a:pt x="8144" y="2761"/>
                  </a:lnTo>
                  <a:lnTo>
                    <a:pt x="8152" y="2755"/>
                  </a:lnTo>
                  <a:lnTo>
                    <a:pt x="8157" y="2752"/>
                  </a:lnTo>
                  <a:lnTo>
                    <a:pt x="8165" y="2746"/>
                  </a:lnTo>
                  <a:lnTo>
                    <a:pt x="8169" y="2743"/>
                  </a:lnTo>
                  <a:lnTo>
                    <a:pt x="8178" y="2737"/>
                  </a:lnTo>
                  <a:lnTo>
                    <a:pt x="8182" y="2734"/>
                  </a:lnTo>
                  <a:lnTo>
                    <a:pt x="8191" y="2729"/>
                  </a:lnTo>
                  <a:lnTo>
                    <a:pt x="8196" y="2726"/>
                  </a:lnTo>
                  <a:lnTo>
                    <a:pt x="8205" y="2721"/>
                  </a:lnTo>
                  <a:lnTo>
                    <a:pt x="8210" y="2718"/>
                  </a:lnTo>
                  <a:lnTo>
                    <a:pt x="8219" y="2714"/>
                  </a:lnTo>
                  <a:lnTo>
                    <a:pt x="8224" y="2711"/>
                  </a:lnTo>
                  <a:lnTo>
                    <a:pt x="8234" y="2707"/>
                  </a:lnTo>
                  <a:lnTo>
                    <a:pt x="8239" y="2705"/>
                  </a:lnTo>
                  <a:lnTo>
                    <a:pt x="8248" y="2701"/>
                  </a:lnTo>
                  <a:lnTo>
                    <a:pt x="8254" y="2699"/>
                  </a:lnTo>
                  <a:lnTo>
                    <a:pt x="8263" y="2695"/>
                  </a:lnTo>
                  <a:lnTo>
                    <a:pt x="8269" y="2693"/>
                  </a:lnTo>
                  <a:lnTo>
                    <a:pt x="8278" y="2690"/>
                  </a:lnTo>
                  <a:lnTo>
                    <a:pt x="8284" y="2688"/>
                  </a:lnTo>
                  <a:lnTo>
                    <a:pt x="8294" y="2686"/>
                  </a:lnTo>
                  <a:lnTo>
                    <a:pt x="8299" y="2684"/>
                  </a:lnTo>
                  <a:lnTo>
                    <a:pt x="8309" y="2682"/>
                  </a:lnTo>
                  <a:lnTo>
                    <a:pt x="8314" y="2681"/>
                  </a:lnTo>
                  <a:lnTo>
                    <a:pt x="8324" y="2679"/>
                  </a:lnTo>
                  <a:lnTo>
                    <a:pt x="8330" y="2678"/>
                  </a:lnTo>
                  <a:lnTo>
                    <a:pt x="8340" y="2676"/>
                  </a:lnTo>
                  <a:lnTo>
                    <a:pt x="8345" y="2675"/>
                  </a:lnTo>
                  <a:lnTo>
                    <a:pt x="8355" y="2674"/>
                  </a:lnTo>
                  <a:lnTo>
                    <a:pt x="8361" y="2673"/>
                  </a:lnTo>
                  <a:lnTo>
                    <a:pt x="8371" y="2672"/>
                  </a:lnTo>
                  <a:lnTo>
                    <a:pt x="8376" y="2672"/>
                  </a:lnTo>
                  <a:lnTo>
                    <a:pt x="8387" y="2671"/>
                  </a:lnTo>
                  <a:lnTo>
                    <a:pt x="8392" y="2671"/>
                  </a:lnTo>
                  <a:lnTo>
                    <a:pt x="8402" y="2671"/>
                  </a:lnTo>
                  <a:lnTo>
                    <a:pt x="8405" y="2671"/>
                  </a:lnTo>
                  <a:lnTo>
                    <a:pt x="8678" y="2671"/>
                  </a:lnTo>
                  <a:lnTo>
                    <a:pt x="8681" y="2671"/>
                  </a:lnTo>
                  <a:lnTo>
                    <a:pt x="8691" y="2671"/>
                  </a:lnTo>
                  <a:lnTo>
                    <a:pt x="8696" y="2671"/>
                  </a:lnTo>
                  <a:lnTo>
                    <a:pt x="8706" y="2672"/>
                  </a:lnTo>
                  <a:lnTo>
                    <a:pt x="8712" y="2672"/>
                  </a:lnTo>
                  <a:lnTo>
                    <a:pt x="8722" y="2673"/>
                  </a:lnTo>
                  <a:lnTo>
                    <a:pt x="8727" y="2674"/>
                  </a:lnTo>
                  <a:lnTo>
                    <a:pt x="8737" y="2675"/>
                  </a:lnTo>
                  <a:lnTo>
                    <a:pt x="8743" y="2676"/>
                  </a:lnTo>
                  <a:lnTo>
                    <a:pt x="8753" y="2678"/>
                  </a:lnTo>
                  <a:lnTo>
                    <a:pt x="8758" y="2679"/>
                  </a:lnTo>
                  <a:lnTo>
                    <a:pt x="8768" y="2681"/>
                  </a:lnTo>
                  <a:lnTo>
                    <a:pt x="8773" y="2682"/>
                  </a:lnTo>
                  <a:lnTo>
                    <a:pt x="8783" y="2684"/>
                  </a:lnTo>
                  <a:lnTo>
                    <a:pt x="8789" y="2686"/>
                  </a:lnTo>
                  <a:lnTo>
                    <a:pt x="8798" y="2688"/>
                  </a:lnTo>
                  <a:lnTo>
                    <a:pt x="8804" y="2690"/>
                  </a:lnTo>
                  <a:lnTo>
                    <a:pt x="8813" y="2693"/>
                  </a:lnTo>
                  <a:lnTo>
                    <a:pt x="8819" y="2695"/>
                  </a:lnTo>
                  <a:lnTo>
                    <a:pt x="8828" y="2698"/>
                  </a:lnTo>
                  <a:lnTo>
                    <a:pt x="8833" y="2700"/>
                  </a:lnTo>
                  <a:lnTo>
                    <a:pt x="8843" y="2704"/>
                  </a:lnTo>
                  <a:lnTo>
                    <a:pt x="8848" y="2707"/>
                  </a:lnTo>
                  <a:lnTo>
                    <a:pt x="8857" y="2711"/>
                  </a:lnTo>
                  <a:lnTo>
                    <a:pt x="8863" y="2713"/>
                  </a:lnTo>
                  <a:lnTo>
                    <a:pt x="8872" y="2718"/>
                  </a:lnTo>
                  <a:lnTo>
                    <a:pt x="8877" y="2720"/>
                  </a:lnTo>
                  <a:lnTo>
                    <a:pt x="8886" y="2725"/>
                  </a:lnTo>
                  <a:lnTo>
                    <a:pt x="8892" y="2729"/>
                  </a:lnTo>
                  <a:lnTo>
                    <a:pt x="8901" y="2734"/>
                  </a:lnTo>
                  <a:lnTo>
                    <a:pt x="8905" y="2737"/>
                  </a:lnTo>
                  <a:lnTo>
                    <a:pt x="8914" y="2743"/>
                  </a:lnTo>
                  <a:lnTo>
                    <a:pt x="8918" y="2746"/>
                  </a:lnTo>
                  <a:lnTo>
                    <a:pt x="8926" y="2752"/>
                  </a:lnTo>
                  <a:lnTo>
                    <a:pt x="8931" y="2755"/>
                  </a:lnTo>
                  <a:lnTo>
                    <a:pt x="8939" y="2761"/>
                  </a:lnTo>
                  <a:lnTo>
                    <a:pt x="8943" y="2764"/>
                  </a:lnTo>
                  <a:lnTo>
                    <a:pt x="8951" y="2771"/>
                  </a:lnTo>
                  <a:lnTo>
                    <a:pt x="8955" y="2774"/>
                  </a:lnTo>
                  <a:lnTo>
                    <a:pt x="8963" y="2781"/>
                  </a:lnTo>
                  <a:lnTo>
                    <a:pt x="8967" y="2785"/>
                  </a:lnTo>
                  <a:lnTo>
                    <a:pt x="8974" y="2792"/>
                  </a:lnTo>
                  <a:lnTo>
                    <a:pt x="8978" y="2796"/>
                  </a:lnTo>
                  <a:lnTo>
                    <a:pt x="8985" y="2803"/>
                  </a:lnTo>
                  <a:lnTo>
                    <a:pt x="8989" y="2807"/>
                  </a:lnTo>
                  <a:lnTo>
                    <a:pt x="8996" y="2815"/>
                  </a:lnTo>
                  <a:lnTo>
                    <a:pt x="9000" y="2819"/>
                  </a:lnTo>
                  <a:lnTo>
                    <a:pt x="9006" y="2827"/>
                  </a:lnTo>
                  <a:lnTo>
                    <a:pt x="9010" y="2831"/>
                  </a:lnTo>
                  <a:lnTo>
                    <a:pt x="9016" y="2840"/>
                  </a:lnTo>
                  <a:lnTo>
                    <a:pt x="9019" y="2844"/>
                  </a:lnTo>
                  <a:lnTo>
                    <a:pt x="9025" y="2853"/>
                  </a:lnTo>
                  <a:lnTo>
                    <a:pt x="9029" y="2857"/>
                  </a:lnTo>
                  <a:lnTo>
                    <a:pt x="9034" y="2866"/>
                  </a:lnTo>
                  <a:lnTo>
                    <a:pt x="9037" y="2871"/>
                  </a:lnTo>
                  <a:lnTo>
                    <a:pt x="9043" y="2880"/>
                  </a:lnTo>
                  <a:lnTo>
                    <a:pt x="9046" y="2886"/>
                  </a:lnTo>
                  <a:lnTo>
                    <a:pt x="9051" y="2895"/>
                  </a:lnTo>
                  <a:lnTo>
                    <a:pt x="9053" y="2900"/>
                  </a:lnTo>
                  <a:lnTo>
                    <a:pt x="9058" y="2909"/>
                  </a:lnTo>
                  <a:lnTo>
                    <a:pt x="9060" y="2913"/>
                  </a:lnTo>
                  <a:lnTo>
                    <a:pt x="9064" y="2923"/>
                  </a:lnTo>
                  <a:lnTo>
                    <a:pt x="9066" y="2928"/>
                  </a:lnTo>
                  <a:lnTo>
                    <a:pt x="9070" y="2937"/>
                  </a:lnTo>
                  <a:lnTo>
                    <a:pt x="9072" y="2942"/>
                  </a:lnTo>
                  <a:lnTo>
                    <a:pt x="9076" y="2951"/>
                  </a:lnTo>
                  <a:lnTo>
                    <a:pt x="9077" y="2956"/>
                  </a:lnTo>
                  <a:lnTo>
                    <a:pt x="9080" y="2966"/>
                  </a:lnTo>
                  <a:lnTo>
                    <a:pt x="9082" y="2971"/>
                  </a:lnTo>
                  <a:lnTo>
                    <a:pt x="9085" y="2981"/>
                  </a:lnTo>
                  <a:lnTo>
                    <a:pt x="9086" y="2986"/>
                  </a:lnTo>
                  <a:lnTo>
                    <a:pt x="9089" y="2996"/>
                  </a:lnTo>
                  <a:lnTo>
                    <a:pt x="9090" y="3001"/>
                  </a:lnTo>
                  <a:lnTo>
                    <a:pt x="9092" y="3011"/>
                  </a:lnTo>
                  <a:lnTo>
                    <a:pt x="9093" y="3017"/>
                  </a:lnTo>
                  <a:lnTo>
                    <a:pt x="9095" y="3027"/>
                  </a:lnTo>
                  <a:lnTo>
                    <a:pt x="9096" y="3032"/>
                  </a:lnTo>
                  <a:lnTo>
                    <a:pt x="9097" y="3042"/>
                  </a:lnTo>
                  <a:lnTo>
                    <a:pt x="9098" y="3048"/>
                  </a:lnTo>
                  <a:lnTo>
                    <a:pt x="9099" y="3058"/>
                  </a:lnTo>
                  <a:lnTo>
                    <a:pt x="9099" y="3064"/>
                  </a:lnTo>
                  <a:lnTo>
                    <a:pt x="9100" y="3074"/>
                  </a:lnTo>
                  <a:lnTo>
                    <a:pt x="9100" y="3080"/>
                  </a:lnTo>
                  <a:lnTo>
                    <a:pt x="9100" y="3090"/>
                  </a:lnTo>
                  <a:lnTo>
                    <a:pt x="9100" y="3093"/>
                  </a:lnTo>
                  <a:lnTo>
                    <a:pt x="9100" y="6907"/>
                  </a:lnTo>
                  <a:lnTo>
                    <a:pt x="9100" y="6910"/>
                  </a:lnTo>
                  <a:lnTo>
                    <a:pt x="9100" y="6920"/>
                  </a:lnTo>
                  <a:lnTo>
                    <a:pt x="9100" y="6926"/>
                  </a:lnTo>
                  <a:lnTo>
                    <a:pt x="9099" y="6936"/>
                  </a:lnTo>
                  <a:lnTo>
                    <a:pt x="9099" y="6942"/>
                  </a:lnTo>
                  <a:lnTo>
                    <a:pt x="9098" y="6952"/>
                  </a:lnTo>
                  <a:lnTo>
                    <a:pt x="9097" y="6958"/>
                  </a:lnTo>
                  <a:lnTo>
                    <a:pt x="9096" y="6968"/>
                  </a:lnTo>
                  <a:lnTo>
                    <a:pt x="9095" y="6973"/>
                  </a:lnTo>
                  <a:lnTo>
                    <a:pt x="9093" y="6983"/>
                  </a:lnTo>
                  <a:lnTo>
                    <a:pt x="9092" y="6989"/>
                  </a:lnTo>
                  <a:lnTo>
                    <a:pt x="9090" y="6999"/>
                  </a:lnTo>
                  <a:lnTo>
                    <a:pt x="9089" y="7004"/>
                  </a:lnTo>
                  <a:lnTo>
                    <a:pt x="9086" y="7014"/>
                  </a:lnTo>
                  <a:lnTo>
                    <a:pt x="9085" y="7019"/>
                  </a:lnTo>
                  <a:lnTo>
                    <a:pt x="9082" y="7029"/>
                  </a:lnTo>
                  <a:lnTo>
                    <a:pt x="9080" y="7034"/>
                  </a:lnTo>
                  <a:lnTo>
                    <a:pt x="9077" y="7044"/>
                  </a:lnTo>
                  <a:lnTo>
                    <a:pt x="9076" y="7049"/>
                  </a:lnTo>
                  <a:lnTo>
                    <a:pt x="9072" y="7058"/>
                  </a:lnTo>
                  <a:lnTo>
                    <a:pt x="9070" y="7063"/>
                  </a:lnTo>
                  <a:lnTo>
                    <a:pt x="9066" y="7072"/>
                  </a:lnTo>
                  <a:lnTo>
                    <a:pt x="9064" y="7077"/>
                  </a:lnTo>
                  <a:lnTo>
                    <a:pt x="9060" y="7087"/>
                  </a:lnTo>
                  <a:lnTo>
                    <a:pt x="9058" y="7091"/>
                  </a:lnTo>
                  <a:lnTo>
                    <a:pt x="9053" y="7100"/>
                  </a:lnTo>
                  <a:lnTo>
                    <a:pt x="9051" y="7105"/>
                  </a:lnTo>
                  <a:lnTo>
                    <a:pt x="9046" y="7114"/>
                  </a:lnTo>
                  <a:lnTo>
                    <a:pt x="9043" y="7120"/>
                  </a:lnTo>
                  <a:lnTo>
                    <a:pt x="9037" y="7129"/>
                  </a:lnTo>
                  <a:lnTo>
                    <a:pt x="9034" y="7134"/>
                  </a:lnTo>
                  <a:lnTo>
                    <a:pt x="9029" y="7143"/>
                  </a:lnTo>
                  <a:lnTo>
                    <a:pt x="9025" y="7147"/>
                  </a:lnTo>
                  <a:lnTo>
                    <a:pt x="9019" y="7156"/>
                  </a:lnTo>
                  <a:lnTo>
                    <a:pt x="9016" y="7160"/>
                  </a:lnTo>
                  <a:lnTo>
                    <a:pt x="9010" y="7169"/>
                  </a:lnTo>
                  <a:lnTo>
                    <a:pt x="9006" y="7173"/>
                  </a:lnTo>
                  <a:lnTo>
                    <a:pt x="9000" y="7181"/>
                  </a:lnTo>
                  <a:lnTo>
                    <a:pt x="8996" y="7185"/>
                  </a:lnTo>
                  <a:lnTo>
                    <a:pt x="8989" y="7193"/>
                  </a:lnTo>
                  <a:lnTo>
                    <a:pt x="8985" y="7197"/>
                  </a:lnTo>
                  <a:lnTo>
                    <a:pt x="8978" y="7204"/>
                  </a:lnTo>
                  <a:lnTo>
                    <a:pt x="8974" y="7208"/>
                  </a:lnTo>
                  <a:lnTo>
                    <a:pt x="8967" y="7215"/>
                  </a:lnTo>
                  <a:lnTo>
                    <a:pt x="8963" y="7219"/>
                  </a:lnTo>
                  <a:lnTo>
                    <a:pt x="8955" y="7226"/>
                  </a:lnTo>
                  <a:lnTo>
                    <a:pt x="8951" y="7229"/>
                  </a:lnTo>
                  <a:lnTo>
                    <a:pt x="8943" y="7236"/>
                  </a:lnTo>
                  <a:lnTo>
                    <a:pt x="8939" y="7239"/>
                  </a:lnTo>
                  <a:lnTo>
                    <a:pt x="8931" y="7245"/>
                  </a:lnTo>
                  <a:lnTo>
                    <a:pt x="8926" y="7248"/>
                  </a:lnTo>
                  <a:lnTo>
                    <a:pt x="8918" y="7254"/>
                  </a:lnTo>
                  <a:lnTo>
                    <a:pt x="8914" y="7257"/>
                  </a:lnTo>
                  <a:lnTo>
                    <a:pt x="8905" y="7263"/>
                  </a:lnTo>
                  <a:lnTo>
                    <a:pt x="8901" y="7266"/>
                  </a:lnTo>
                  <a:lnTo>
                    <a:pt x="8892" y="7271"/>
                  </a:lnTo>
                  <a:lnTo>
                    <a:pt x="8886" y="7275"/>
                  </a:lnTo>
                  <a:lnTo>
                    <a:pt x="8877" y="7280"/>
                  </a:lnTo>
                  <a:lnTo>
                    <a:pt x="8872" y="7282"/>
                  </a:lnTo>
                  <a:lnTo>
                    <a:pt x="8863" y="7287"/>
                  </a:lnTo>
                  <a:lnTo>
                    <a:pt x="8857" y="7289"/>
                  </a:lnTo>
                  <a:lnTo>
                    <a:pt x="8848" y="7293"/>
                  </a:lnTo>
                  <a:lnTo>
                    <a:pt x="8843" y="7296"/>
                  </a:lnTo>
                  <a:lnTo>
                    <a:pt x="8833" y="7300"/>
                  </a:lnTo>
                  <a:lnTo>
                    <a:pt x="8828" y="7302"/>
                  </a:lnTo>
                  <a:lnTo>
                    <a:pt x="8819" y="7305"/>
                  </a:lnTo>
                  <a:lnTo>
                    <a:pt x="8813" y="7307"/>
                  </a:lnTo>
                  <a:lnTo>
                    <a:pt x="8804" y="7310"/>
                  </a:lnTo>
                  <a:lnTo>
                    <a:pt x="8798" y="7312"/>
                  </a:lnTo>
                  <a:lnTo>
                    <a:pt x="8789" y="7314"/>
                  </a:lnTo>
                  <a:lnTo>
                    <a:pt x="8783" y="7316"/>
                  </a:lnTo>
                  <a:lnTo>
                    <a:pt x="8773" y="7318"/>
                  </a:lnTo>
                  <a:lnTo>
                    <a:pt x="8768" y="7319"/>
                  </a:lnTo>
                  <a:lnTo>
                    <a:pt x="8758" y="7321"/>
                  </a:lnTo>
                  <a:lnTo>
                    <a:pt x="8753" y="7322"/>
                  </a:lnTo>
                  <a:lnTo>
                    <a:pt x="8743" y="7324"/>
                  </a:lnTo>
                  <a:lnTo>
                    <a:pt x="8737" y="7325"/>
                  </a:lnTo>
                  <a:lnTo>
                    <a:pt x="8727" y="7326"/>
                  </a:lnTo>
                  <a:lnTo>
                    <a:pt x="8722" y="7327"/>
                  </a:lnTo>
                  <a:lnTo>
                    <a:pt x="8712" y="7328"/>
                  </a:lnTo>
                  <a:lnTo>
                    <a:pt x="8706" y="7328"/>
                  </a:lnTo>
                  <a:lnTo>
                    <a:pt x="8696" y="7329"/>
                  </a:lnTo>
                  <a:lnTo>
                    <a:pt x="8691" y="7329"/>
                  </a:lnTo>
                  <a:lnTo>
                    <a:pt x="8681" y="7329"/>
                  </a:lnTo>
                  <a:lnTo>
                    <a:pt x="8678" y="7329"/>
                  </a:lnTo>
                  <a:lnTo>
                    <a:pt x="8405" y="7329"/>
                  </a:lnTo>
                  <a:lnTo>
                    <a:pt x="8402" y="7329"/>
                  </a:lnTo>
                  <a:lnTo>
                    <a:pt x="8392" y="7329"/>
                  </a:lnTo>
                  <a:lnTo>
                    <a:pt x="8387" y="7329"/>
                  </a:lnTo>
                  <a:lnTo>
                    <a:pt x="8376" y="7328"/>
                  </a:lnTo>
                  <a:lnTo>
                    <a:pt x="8371" y="7328"/>
                  </a:lnTo>
                  <a:lnTo>
                    <a:pt x="8361" y="7327"/>
                  </a:lnTo>
                  <a:lnTo>
                    <a:pt x="8355" y="7326"/>
                  </a:lnTo>
                  <a:lnTo>
                    <a:pt x="8345" y="7325"/>
                  </a:lnTo>
                  <a:lnTo>
                    <a:pt x="8340" y="7324"/>
                  </a:lnTo>
                  <a:lnTo>
                    <a:pt x="8330" y="7322"/>
                  </a:lnTo>
                  <a:lnTo>
                    <a:pt x="8324" y="7321"/>
                  </a:lnTo>
                  <a:lnTo>
                    <a:pt x="8314" y="7319"/>
                  </a:lnTo>
                  <a:lnTo>
                    <a:pt x="8309" y="7318"/>
                  </a:lnTo>
                  <a:lnTo>
                    <a:pt x="8299" y="7316"/>
                  </a:lnTo>
                  <a:lnTo>
                    <a:pt x="8294" y="7314"/>
                  </a:lnTo>
                  <a:lnTo>
                    <a:pt x="8284" y="7312"/>
                  </a:lnTo>
                  <a:lnTo>
                    <a:pt x="8278" y="7310"/>
                  </a:lnTo>
                  <a:lnTo>
                    <a:pt x="8269" y="7307"/>
                  </a:lnTo>
                  <a:lnTo>
                    <a:pt x="8263" y="7305"/>
                  </a:lnTo>
                  <a:lnTo>
                    <a:pt x="8254" y="7301"/>
                  </a:lnTo>
                  <a:lnTo>
                    <a:pt x="8248" y="7299"/>
                  </a:lnTo>
                  <a:lnTo>
                    <a:pt x="8239" y="7295"/>
                  </a:lnTo>
                  <a:lnTo>
                    <a:pt x="8234" y="7293"/>
                  </a:lnTo>
                  <a:lnTo>
                    <a:pt x="8224" y="7289"/>
                  </a:lnTo>
                  <a:lnTo>
                    <a:pt x="8219" y="7286"/>
                  </a:lnTo>
                  <a:lnTo>
                    <a:pt x="8210" y="7282"/>
                  </a:lnTo>
                  <a:lnTo>
                    <a:pt x="8205" y="7279"/>
                  </a:lnTo>
                  <a:lnTo>
                    <a:pt x="8196" y="7274"/>
                  </a:lnTo>
                  <a:lnTo>
                    <a:pt x="8191" y="7271"/>
                  </a:lnTo>
                  <a:lnTo>
                    <a:pt x="8182" y="7266"/>
                  </a:lnTo>
                  <a:lnTo>
                    <a:pt x="8178" y="7263"/>
                  </a:lnTo>
                  <a:lnTo>
                    <a:pt x="8169" y="7257"/>
                  </a:lnTo>
                  <a:lnTo>
                    <a:pt x="8165" y="7254"/>
                  </a:lnTo>
                  <a:lnTo>
                    <a:pt x="8157" y="7248"/>
                  </a:lnTo>
                  <a:lnTo>
                    <a:pt x="8152" y="7245"/>
                  </a:lnTo>
                  <a:lnTo>
                    <a:pt x="8144" y="7239"/>
                  </a:lnTo>
                  <a:lnTo>
                    <a:pt x="8140" y="7236"/>
                  </a:lnTo>
                  <a:lnTo>
                    <a:pt x="8132" y="7229"/>
                  </a:lnTo>
                  <a:lnTo>
                    <a:pt x="8128" y="7226"/>
                  </a:lnTo>
                  <a:lnTo>
                    <a:pt x="8120" y="7219"/>
                  </a:lnTo>
                  <a:lnTo>
                    <a:pt x="8116" y="7215"/>
                  </a:lnTo>
                  <a:lnTo>
                    <a:pt x="8109" y="7208"/>
                  </a:lnTo>
                  <a:lnTo>
                    <a:pt x="8105" y="7204"/>
                  </a:lnTo>
                  <a:lnTo>
                    <a:pt x="8098" y="7197"/>
                  </a:lnTo>
                  <a:lnTo>
                    <a:pt x="8094" y="7193"/>
                  </a:lnTo>
                  <a:lnTo>
                    <a:pt x="8087" y="7185"/>
                  </a:lnTo>
                  <a:lnTo>
                    <a:pt x="8083" y="7181"/>
                  </a:lnTo>
                  <a:lnTo>
                    <a:pt x="8077" y="7173"/>
                  </a:lnTo>
                  <a:lnTo>
                    <a:pt x="8073" y="7169"/>
                  </a:lnTo>
                  <a:lnTo>
                    <a:pt x="8067" y="7160"/>
                  </a:lnTo>
                  <a:lnTo>
                    <a:pt x="8064" y="7156"/>
                  </a:lnTo>
                  <a:lnTo>
                    <a:pt x="8058" y="7147"/>
                  </a:lnTo>
                  <a:lnTo>
                    <a:pt x="8054" y="7143"/>
                  </a:lnTo>
                  <a:lnTo>
                    <a:pt x="8049" y="7134"/>
                  </a:lnTo>
                  <a:lnTo>
                    <a:pt x="8046" y="7129"/>
                  </a:lnTo>
                  <a:lnTo>
                    <a:pt x="8040" y="7120"/>
                  </a:lnTo>
                  <a:lnTo>
                    <a:pt x="8038" y="7116"/>
                  </a:lnTo>
                  <a:lnTo>
                    <a:pt x="8033" y="7107"/>
                  </a:lnTo>
                  <a:lnTo>
                    <a:pt x="8030" y="7102"/>
                  </a:lnTo>
                  <a:lnTo>
                    <a:pt x="8026" y="7093"/>
                  </a:lnTo>
                  <a:lnTo>
                    <a:pt x="8023" y="7088"/>
                  </a:lnTo>
                  <a:lnTo>
                    <a:pt x="8019" y="7078"/>
                  </a:lnTo>
                  <a:lnTo>
                    <a:pt x="8017" y="7073"/>
                  </a:lnTo>
                  <a:lnTo>
                    <a:pt x="8013" y="7064"/>
                  </a:lnTo>
                  <a:lnTo>
                    <a:pt x="8011" y="7058"/>
                  </a:lnTo>
                  <a:lnTo>
                    <a:pt x="8007" y="7049"/>
                  </a:lnTo>
                  <a:lnTo>
                    <a:pt x="8005" y="7043"/>
                  </a:lnTo>
                  <a:lnTo>
                    <a:pt x="8002" y="7034"/>
                  </a:lnTo>
                  <a:lnTo>
                    <a:pt x="8000" y="7028"/>
                  </a:lnTo>
                  <a:lnTo>
                    <a:pt x="7998" y="7018"/>
                  </a:lnTo>
                  <a:lnTo>
                    <a:pt x="7996" y="7013"/>
                  </a:lnTo>
                  <a:lnTo>
                    <a:pt x="7994" y="7003"/>
                  </a:lnTo>
                  <a:lnTo>
                    <a:pt x="7993" y="6998"/>
                  </a:lnTo>
                  <a:lnTo>
                    <a:pt x="7991" y="6988"/>
                  </a:lnTo>
                  <a:lnTo>
                    <a:pt x="7990" y="6982"/>
                  </a:lnTo>
                  <a:lnTo>
                    <a:pt x="7988" y="6972"/>
                  </a:lnTo>
                  <a:lnTo>
                    <a:pt x="7987" y="6967"/>
                  </a:lnTo>
                  <a:lnTo>
                    <a:pt x="7986" y="6957"/>
                  </a:lnTo>
                  <a:lnTo>
                    <a:pt x="7985" y="6951"/>
                  </a:lnTo>
                  <a:lnTo>
                    <a:pt x="7984" y="6941"/>
                  </a:lnTo>
                  <a:lnTo>
                    <a:pt x="7984" y="6936"/>
                  </a:lnTo>
                  <a:lnTo>
                    <a:pt x="7983" y="6925"/>
                  </a:lnTo>
                  <a:lnTo>
                    <a:pt x="7983" y="6920"/>
                  </a:lnTo>
                  <a:lnTo>
                    <a:pt x="7983" y="6910"/>
                  </a:lnTo>
                  <a:lnTo>
                    <a:pt x="7983" y="6907"/>
                  </a:lnTo>
                  <a:lnTo>
                    <a:pt x="7983" y="5218"/>
                  </a:lnTo>
                  <a:lnTo>
                    <a:pt x="4730" y="7387"/>
                  </a:lnTo>
                  <a:lnTo>
                    <a:pt x="4700" y="7404"/>
                  </a:lnTo>
                  <a:lnTo>
                    <a:pt x="4669" y="7416"/>
                  </a:lnTo>
                  <a:lnTo>
                    <a:pt x="4637" y="7425"/>
                  </a:lnTo>
                  <a:lnTo>
                    <a:pt x="4603" y="7429"/>
                  </a:lnTo>
                  <a:lnTo>
                    <a:pt x="4569" y="7428"/>
                  </a:lnTo>
                  <a:lnTo>
                    <a:pt x="4536" y="7423"/>
                  </a:lnTo>
                  <a:lnTo>
                    <a:pt x="4504" y="7413"/>
                  </a:lnTo>
                  <a:lnTo>
                    <a:pt x="4473" y="7399"/>
                  </a:lnTo>
                  <a:lnTo>
                    <a:pt x="4444" y="7382"/>
                  </a:lnTo>
                  <a:lnTo>
                    <a:pt x="4419" y="7360"/>
                  </a:lnTo>
                  <a:lnTo>
                    <a:pt x="4396" y="7335"/>
                  </a:lnTo>
                  <a:lnTo>
                    <a:pt x="4377" y="7307"/>
                  </a:lnTo>
                  <a:lnTo>
                    <a:pt x="4361" y="7277"/>
                  </a:lnTo>
                  <a:lnTo>
                    <a:pt x="4350" y="7246"/>
                  </a:lnTo>
                  <a:lnTo>
                    <a:pt x="4343" y="7213"/>
                  </a:lnTo>
                  <a:lnTo>
                    <a:pt x="4341" y="7179"/>
                  </a:lnTo>
                  <a:lnTo>
                    <a:pt x="4341" y="5286"/>
                  </a:lnTo>
                  <a:lnTo>
                    <a:pt x="1189" y="7387"/>
                  </a:lnTo>
                  <a:lnTo>
                    <a:pt x="1159" y="7404"/>
                  </a:lnTo>
                  <a:lnTo>
                    <a:pt x="1128" y="7416"/>
                  </a:lnTo>
                  <a:lnTo>
                    <a:pt x="1096" y="7425"/>
                  </a:lnTo>
                  <a:lnTo>
                    <a:pt x="1062" y="7429"/>
                  </a:lnTo>
                  <a:lnTo>
                    <a:pt x="1028" y="7428"/>
                  </a:lnTo>
                  <a:lnTo>
                    <a:pt x="995" y="7423"/>
                  </a:lnTo>
                  <a:lnTo>
                    <a:pt x="963" y="7413"/>
                  </a:lnTo>
                  <a:lnTo>
                    <a:pt x="932" y="7399"/>
                  </a:lnTo>
                  <a:lnTo>
                    <a:pt x="903" y="7382"/>
                  </a:lnTo>
                  <a:lnTo>
                    <a:pt x="878" y="7360"/>
                  </a:lnTo>
                  <a:lnTo>
                    <a:pt x="855" y="7335"/>
                  </a:lnTo>
                  <a:lnTo>
                    <a:pt x="836" y="7307"/>
                  </a:lnTo>
                  <a:lnTo>
                    <a:pt x="820" y="7277"/>
                  </a:lnTo>
                  <a:lnTo>
                    <a:pt x="809" y="7246"/>
                  </a:lnTo>
                  <a:lnTo>
                    <a:pt x="802" y="7213"/>
                  </a:lnTo>
                  <a:lnTo>
                    <a:pt x="800" y="7179"/>
                  </a:lnTo>
                  <a:close/>
                  <a:moveTo>
                    <a:pt x="8683" y="2971"/>
                  </a:moveTo>
                  <a:lnTo>
                    <a:pt x="8677" y="2971"/>
                  </a:lnTo>
                  <a:lnTo>
                    <a:pt x="8406" y="2971"/>
                  </a:lnTo>
                  <a:lnTo>
                    <a:pt x="8400" y="2971"/>
                  </a:lnTo>
                  <a:lnTo>
                    <a:pt x="8395" y="2971"/>
                  </a:lnTo>
                  <a:lnTo>
                    <a:pt x="8391" y="2972"/>
                  </a:lnTo>
                  <a:lnTo>
                    <a:pt x="8386" y="2972"/>
                  </a:lnTo>
                  <a:lnTo>
                    <a:pt x="8381" y="2973"/>
                  </a:lnTo>
                  <a:lnTo>
                    <a:pt x="8377" y="2974"/>
                  </a:lnTo>
                  <a:lnTo>
                    <a:pt x="8372" y="2975"/>
                  </a:lnTo>
                  <a:lnTo>
                    <a:pt x="8368" y="2976"/>
                  </a:lnTo>
                  <a:lnTo>
                    <a:pt x="8364" y="2978"/>
                  </a:lnTo>
                  <a:lnTo>
                    <a:pt x="8360" y="2979"/>
                  </a:lnTo>
                  <a:lnTo>
                    <a:pt x="8356" y="2981"/>
                  </a:lnTo>
                  <a:lnTo>
                    <a:pt x="8352" y="2983"/>
                  </a:lnTo>
                  <a:lnTo>
                    <a:pt x="8348" y="2984"/>
                  </a:lnTo>
                  <a:lnTo>
                    <a:pt x="8345" y="2987"/>
                  </a:lnTo>
                  <a:lnTo>
                    <a:pt x="8341" y="2989"/>
                  </a:lnTo>
                  <a:lnTo>
                    <a:pt x="8337" y="2992"/>
                  </a:lnTo>
                  <a:lnTo>
                    <a:pt x="8333" y="2994"/>
                  </a:lnTo>
                  <a:lnTo>
                    <a:pt x="8329" y="2997"/>
                  </a:lnTo>
                  <a:lnTo>
                    <a:pt x="8325" y="3000"/>
                  </a:lnTo>
                  <a:lnTo>
                    <a:pt x="8322" y="3004"/>
                  </a:lnTo>
                  <a:lnTo>
                    <a:pt x="8318" y="3007"/>
                  </a:lnTo>
                  <a:lnTo>
                    <a:pt x="8315" y="3010"/>
                  </a:lnTo>
                  <a:lnTo>
                    <a:pt x="8312" y="3013"/>
                  </a:lnTo>
                  <a:lnTo>
                    <a:pt x="8309" y="3017"/>
                  </a:lnTo>
                  <a:lnTo>
                    <a:pt x="8306" y="3020"/>
                  </a:lnTo>
                  <a:lnTo>
                    <a:pt x="8304" y="3024"/>
                  </a:lnTo>
                  <a:lnTo>
                    <a:pt x="8302" y="3028"/>
                  </a:lnTo>
                  <a:lnTo>
                    <a:pt x="8299" y="3032"/>
                  </a:lnTo>
                  <a:lnTo>
                    <a:pt x="8296" y="3036"/>
                  </a:lnTo>
                  <a:lnTo>
                    <a:pt x="8295" y="3040"/>
                  </a:lnTo>
                  <a:lnTo>
                    <a:pt x="8293" y="3044"/>
                  </a:lnTo>
                  <a:lnTo>
                    <a:pt x="8291" y="3048"/>
                  </a:lnTo>
                  <a:lnTo>
                    <a:pt x="8290" y="3052"/>
                  </a:lnTo>
                  <a:lnTo>
                    <a:pt x="8288" y="3056"/>
                  </a:lnTo>
                  <a:lnTo>
                    <a:pt x="8287" y="3060"/>
                  </a:lnTo>
                  <a:lnTo>
                    <a:pt x="8286" y="3065"/>
                  </a:lnTo>
                  <a:lnTo>
                    <a:pt x="8285" y="3069"/>
                  </a:lnTo>
                  <a:lnTo>
                    <a:pt x="8284" y="3074"/>
                  </a:lnTo>
                  <a:lnTo>
                    <a:pt x="8284" y="3079"/>
                  </a:lnTo>
                  <a:lnTo>
                    <a:pt x="8283" y="3083"/>
                  </a:lnTo>
                  <a:lnTo>
                    <a:pt x="8283" y="3088"/>
                  </a:lnTo>
                  <a:lnTo>
                    <a:pt x="8283" y="3094"/>
                  </a:lnTo>
                  <a:lnTo>
                    <a:pt x="8283" y="6906"/>
                  </a:lnTo>
                  <a:lnTo>
                    <a:pt x="8283" y="6912"/>
                  </a:lnTo>
                  <a:lnTo>
                    <a:pt x="8283" y="6917"/>
                  </a:lnTo>
                  <a:lnTo>
                    <a:pt x="8284" y="6921"/>
                  </a:lnTo>
                  <a:lnTo>
                    <a:pt x="8284" y="6926"/>
                  </a:lnTo>
                  <a:lnTo>
                    <a:pt x="8285" y="6931"/>
                  </a:lnTo>
                  <a:lnTo>
                    <a:pt x="8286" y="6935"/>
                  </a:lnTo>
                  <a:lnTo>
                    <a:pt x="8287" y="6940"/>
                  </a:lnTo>
                  <a:lnTo>
                    <a:pt x="8288" y="6944"/>
                  </a:lnTo>
                  <a:lnTo>
                    <a:pt x="8290" y="6948"/>
                  </a:lnTo>
                  <a:lnTo>
                    <a:pt x="8291" y="6952"/>
                  </a:lnTo>
                  <a:lnTo>
                    <a:pt x="8293" y="6956"/>
                  </a:lnTo>
                  <a:lnTo>
                    <a:pt x="8295" y="6960"/>
                  </a:lnTo>
                  <a:lnTo>
                    <a:pt x="8296" y="6964"/>
                  </a:lnTo>
                  <a:lnTo>
                    <a:pt x="8299" y="6968"/>
                  </a:lnTo>
                  <a:lnTo>
                    <a:pt x="8302" y="6972"/>
                  </a:lnTo>
                  <a:lnTo>
                    <a:pt x="8304" y="6976"/>
                  </a:lnTo>
                  <a:lnTo>
                    <a:pt x="8306" y="6980"/>
                  </a:lnTo>
                  <a:lnTo>
                    <a:pt x="8309" y="6983"/>
                  </a:lnTo>
                  <a:lnTo>
                    <a:pt x="8312" y="6987"/>
                  </a:lnTo>
                  <a:lnTo>
                    <a:pt x="8315" y="6990"/>
                  </a:lnTo>
                  <a:lnTo>
                    <a:pt x="8318" y="6993"/>
                  </a:lnTo>
                  <a:lnTo>
                    <a:pt x="8322" y="6996"/>
                  </a:lnTo>
                  <a:lnTo>
                    <a:pt x="8325" y="7000"/>
                  </a:lnTo>
                  <a:lnTo>
                    <a:pt x="8329" y="7003"/>
                  </a:lnTo>
                  <a:lnTo>
                    <a:pt x="8333" y="7006"/>
                  </a:lnTo>
                  <a:lnTo>
                    <a:pt x="8337" y="7008"/>
                  </a:lnTo>
                  <a:lnTo>
                    <a:pt x="8341" y="7011"/>
                  </a:lnTo>
                  <a:lnTo>
                    <a:pt x="8345" y="7013"/>
                  </a:lnTo>
                  <a:lnTo>
                    <a:pt x="8348" y="7016"/>
                  </a:lnTo>
                  <a:lnTo>
                    <a:pt x="8352" y="7017"/>
                  </a:lnTo>
                  <a:lnTo>
                    <a:pt x="8356" y="7019"/>
                  </a:lnTo>
                  <a:lnTo>
                    <a:pt x="8360" y="7021"/>
                  </a:lnTo>
                  <a:lnTo>
                    <a:pt x="8364" y="7022"/>
                  </a:lnTo>
                  <a:lnTo>
                    <a:pt x="8368" y="7024"/>
                  </a:lnTo>
                  <a:lnTo>
                    <a:pt x="8372" y="7025"/>
                  </a:lnTo>
                  <a:lnTo>
                    <a:pt x="8377" y="7026"/>
                  </a:lnTo>
                  <a:lnTo>
                    <a:pt x="8381" y="7027"/>
                  </a:lnTo>
                  <a:lnTo>
                    <a:pt x="8386" y="7028"/>
                  </a:lnTo>
                  <a:lnTo>
                    <a:pt x="8391" y="7028"/>
                  </a:lnTo>
                  <a:lnTo>
                    <a:pt x="8395" y="7029"/>
                  </a:lnTo>
                  <a:lnTo>
                    <a:pt x="8400" y="7029"/>
                  </a:lnTo>
                  <a:lnTo>
                    <a:pt x="8406" y="7029"/>
                  </a:lnTo>
                  <a:lnTo>
                    <a:pt x="8677" y="7029"/>
                  </a:lnTo>
                  <a:lnTo>
                    <a:pt x="8683" y="7029"/>
                  </a:lnTo>
                  <a:lnTo>
                    <a:pt x="8687" y="7029"/>
                  </a:lnTo>
                  <a:lnTo>
                    <a:pt x="8692" y="7028"/>
                  </a:lnTo>
                  <a:lnTo>
                    <a:pt x="8696" y="7028"/>
                  </a:lnTo>
                  <a:lnTo>
                    <a:pt x="8701" y="7027"/>
                  </a:lnTo>
                  <a:lnTo>
                    <a:pt x="8705" y="7026"/>
                  </a:lnTo>
                  <a:lnTo>
                    <a:pt x="8710" y="7025"/>
                  </a:lnTo>
                  <a:lnTo>
                    <a:pt x="8714" y="7024"/>
                  </a:lnTo>
                  <a:lnTo>
                    <a:pt x="8719" y="7022"/>
                  </a:lnTo>
                  <a:lnTo>
                    <a:pt x="8723" y="7021"/>
                  </a:lnTo>
                  <a:lnTo>
                    <a:pt x="8727" y="7019"/>
                  </a:lnTo>
                  <a:lnTo>
                    <a:pt x="8731" y="7017"/>
                  </a:lnTo>
                  <a:lnTo>
                    <a:pt x="8735" y="7015"/>
                  </a:lnTo>
                  <a:lnTo>
                    <a:pt x="8739" y="7013"/>
                  </a:lnTo>
                  <a:lnTo>
                    <a:pt x="8742" y="7011"/>
                  </a:lnTo>
                  <a:lnTo>
                    <a:pt x="8746" y="7008"/>
                  </a:lnTo>
                  <a:lnTo>
                    <a:pt x="8750" y="7006"/>
                  </a:lnTo>
                  <a:lnTo>
                    <a:pt x="8754" y="7003"/>
                  </a:lnTo>
                  <a:lnTo>
                    <a:pt x="8758" y="7000"/>
                  </a:lnTo>
                  <a:lnTo>
                    <a:pt x="8761" y="6996"/>
                  </a:lnTo>
                  <a:lnTo>
                    <a:pt x="8765" y="6993"/>
                  </a:lnTo>
                  <a:lnTo>
                    <a:pt x="8768" y="6990"/>
                  </a:lnTo>
                  <a:lnTo>
                    <a:pt x="8771" y="6987"/>
                  </a:lnTo>
                  <a:lnTo>
                    <a:pt x="8774" y="6983"/>
                  </a:lnTo>
                  <a:lnTo>
                    <a:pt x="8777" y="6980"/>
                  </a:lnTo>
                  <a:lnTo>
                    <a:pt x="8779" y="6976"/>
                  </a:lnTo>
                  <a:lnTo>
                    <a:pt x="8781" y="6972"/>
                  </a:lnTo>
                  <a:lnTo>
                    <a:pt x="8784" y="6969"/>
                  </a:lnTo>
                  <a:lnTo>
                    <a:pt x="8785" y="6965"/>
                  </a:lnTo>
                  <a:lnTo>
                    <a:pt x="8788" y="6961"/>
                  </a:lnTo>
                  <a:lnTo>
                    <a:pt x="8789" y="6957"/>
                  </a:lnTo>
                  <a:lnTo>
                    <a:pt x="8791" y="6952"/>
                  </a:lnTo>
                  <a:lnTo>
                    <a:pt x="8793" y="6948"/>
                  </a:lnTo>
                  <a:lnTo>
                    <a:pt x="8794" y="6943"/>
                  </a:lnTo>
                  <a:lnTo>
                    <a:pt x="8796" y="6939"/>
                  </a:lnTo>
                  <a:lnTo>
                    <a:pt x="8797" y="6934"/>
                  </a:lnTo>
                  <a:lnTo>
                    <a:pt x="8798" y="6930"/>
                  </a:lnTo>
                  <a:lnTo>
                    <a:pt x="8799" y="6925"/>
                  </a:lnTo>
                  <a:lnTo>
                    <a:pt x="8799" y="6921"/>
                  </a:lnTo>
                  <a:lnTo>
                    <a:pt x="8800" y="6916"/>
                  </a:lnTo>
                  <a:lnTo>
                    <a:pt x="8800" y="6912"/>
                  </a:lnTo>
                  <a:lnTo>
                    <a:pt x="8800" y="6906"/>
                  </a:lnTo>
                  <a:lnTo>
                    <a:pt x="8800" y="3094"/>
                  </a:lnTo>
                  <a:lnTo>
                    <a:pt x="8800" y="3088"/>
                  </a:lnTo>
                  <a:lnTo>
                    <a:pt x="8800" y="3084"/>
                  </a:lnTo>
                  <a:lnTo>
                    <a:pt x="8799" y="3079"/>
                  </a:lnTo>
                  <a:lnTo>
                    <a:pt x="8799" y="3075"/>
                  </a:lnTo>
                  <a:lnTo>
                    <a:pt x="8798" y="3070"/>
                  </a:lnTo>
                  <a:lnTo>
                    <a:pt x="8797" y="3066"/>
                  </a:lnTo>
                  <a:lnTo>
                    <a:pt x="8796" y="3061"/>
                  </a:lnTo>
                  <a:lnTo>
                    <a:pt x="8794" y="3057"/>
                  </a:lnTo>
                  <a:lnTo>
                    <a:pt x="8793" y="3052"/>
                  </a:lnTo>
                  <a:lnTo>
                    <a:pt x="8791" y="3048"/>
                  </a:lnTo>
                  <a:lnTo>
                    <a:pt x="8789" y="3043"/>
                  </a:lnTo>
                  <a:lnTo>
                    <a:pt x="8788" y="3039"/>
                  </a:lnTo>
                  <a:lnTo>
                    <a:pt x="8785" y="3035"/>
                  </a:lnTo>
                  <a:lnTo>
                    <a:pt x="8784" y="3031"/>
                  </a:lnTo>
                  <a:lnTo>
                    <a:pt x="8781" y="3028"/>
                  </a:lnTo>
                  <a:lnTo>
                    <a:pt x="8779" y="3024"/>
                  </a:lnTo>
                  <a:lnTo>
                    <a:pt x="8777" y="3020"/>
                  </a:lnTo>
                  <a:lnTo>
                    <a:pt x="8774" y="3017"/>
                  </a:lnTo>
                  <a:lnTo>
                    <a:pt x="8771" y="3013"/>
                  </a:lnTo>
                  <a:lnTo>
                    <a:pt x="8768" y="3010"/>
                  </a:lnTo>
                  <a:lnTo>
                    <a:pt x="8765" y="3007"/>
                  </a:lnTo>
                  <a:lnTo>
                    <a:pt x="8761" y="3004"/>
                  </a:lnTo>
                  <a:lnTo>
                    <a:pt x="8758" y="3000"/>
                  </a:lnTo>
                  <a:lnTo>
                    <a:pt x="8754" y="2997"/>
                  </a:lnTo>
                  <a:lnTo>
                    <a:pt x="8750" y="2994"/>
                  </a:lnTo>
                  <a:lnTo>
                    <a:pt x="8746" y="2992"/>
                  </a:lnTo>
                  <a:lnTo>
                    <a:pt x="8742" y="2989"/>
                  </a:lnTo>
                  <a:lnTo>
                    <a:pt x="8739" y="2987"/>
                  </a:lnTo>
                  <a:lnTo>
                    <a:pt x="8735" y="2985"/>
                  </a:lnTo>
                  <a:lnTo>
                    <a:pt x="8731" y="2983"/>
                  </a:lnTo>
                  <a:lnTo>
                    <a:pt x="8727" y="2981"/>
                  </a:lnTo>
                  <a:lnTo>
                    <a:pt x="8723" y="2979"/>
                  </a:lnTo>
                  <a:lnTo>
                    <a:pt x="8719" y="2978"/>
                  </a:lnTo>
                  <a:lnTo>
                    <a:pt x="8714" y="2976"/>
                  </a:lnTo>
                  <a:lnTo>
                    <a:pt x="8710" y="2975"/>
                  </a:lnTo>
                  <a:lnTo>
                    <a:pt x="8705" y="2974"/>
                  </a:lnTo>
                  <a:lnTo>
                    <a:pt x="8701" y="2973"/>
                  </a:lnTo>
                  <a:lnTo>
                    <a:pt x="8696" y="2972"/>
                  </a:lnTo>
                  <a:lnTo>
                    <a:pt x="8692" y="2972"/>
                  </a:lnTo>
                  <a:lnTo>
                    <a:pt x="8687" y="2971"/>
                  </a:lnTo>
                  <a:lnTo>
                    <a:pt x="8683" y="2971"/>
                  </a:lnTo>
                  <a:close/>
                  <a:moveTo>
                    <a:pt x="4841" y="6712"/>
                  </a:moveTo>
                  <a:lnTo>
                    <a:pt x="7409" y="5000"/>
                  </a:lnTo>
                  <a:lnTo>
                    <a:pt x="4841" y="3288"/>
                  </a:lnTo>
                  <a:lnTo>
                    <a:pt x="4841" y="6712"/>
                  </a:lnTo>
                  <a:close/>
                  <a:moveTo>
                    <a:pt x="3868" y="5000"/>
                  </a:moveTo>
                  <a:lnTo>
                    <a:pt x="1300" y="3288"/>
                  </a:lnTo>
                  <a:lnTo>
                    <a:pt x="1300" y="6712"/>
                  </a:lnTo>
                  <a:lnTo>
                    <a:pt x="3868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0" name="Google Shape;4510;p40"/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</p:grpSpPr>
        <p:sp>
          <p:nvSpPr>
            <p:cNvPr id="4511" name="Google Shape;4511;p40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9" y="2821"/>
                  </a:moveTo>
                  <a:lnTo>
                    <a:pt x="5409" y="7179"/>
                  </a:lnTo>
                  <a:lnTo>
                    <a:pt x="2140" y="5000"/>
                  </a:lnTo>
                  <a:lnTo>
                    <a:pt x="5409" y="28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40"/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9" y="2671"/>
                  </a:moveTo>
                  <a:lnTo>
                    <a:pt x="1319" y="2671"/>
                  </a:lnTo>
                  <a:lnTo>
                    <a:pt x="1322" y="2671"/>
                  </a:lnTo>
                  <a:lnTo>
                    <a:pt x="1595" y="2671"/>
                  </a:lnTo>
                  <a:lnTo>
                    <a:pt x="1598" y="2671"/>
                  </a:lnTo>
                  <a:lnTo>
                    <a:pt x="1608" y="2671"/>
                  </a:lnTo>
                  <a:lnTo>
                    <a:pt x="1613" y="2671"/>
                  </a:lnTo>
                  <a:lnTo>
                    <a:pt x="1624" y="2672"/>
                  </a:lnTo>
                  <a:lnTo>
                    <a:pt x="1629" y="2672"/>
                  </a:lnTo>
                  <a:lnTo>
                    <a:pt x="1639" y="2673"/>
                  </a:lnTo>
                  <a:lnTo>
                    <a:pt x="1645" y="2674"/>
                  </a:lnTo>
                  <a:lnTo>
                    <a:pt x="1655" y="2675"/>
                  </a:lnTo>
                  <a:lnTo>
                    <a:pt x="1660" y="2676"/>
                  </a:lnTo>
                  <a:lnTo>
                    <a:pt x="1670" y="2678"/>
                  </a:lnTo>
                  <a:lnTo>
                    <a:pt x="1676" y="2679"/>
                  </a:lnTo>
                  <a:lnTo>
                    <a:pt x="1686" y="2681"/>
                  </a:lnTo>
                  <a:lnTo>
                    <a:pt x="1691" y="2682"/>
                  </a:lnTo>
                  <a:lnTo>
                    <a:pt x="1701" y="2684"/>
                  </a:lnTo>
                  <a:lnTo>
                    <a:pt x="1706" y="2686"/>
                  </a:lnTo>
                  <a:lnTo>
                    <a:pt x="1716" y="2688"/>
                  </a:lnTo>
                  <a:lnTo>
                    <a:pt x="1722" y="2690"/>
                  </a:lnTo>
                  <a:lnTo>
                    <a:pt x="1731" y="2693"/>
                  </a:lnTo>
                  <a:lnTo>
                    <a:pt x="1737" y="2695"/>
                  </a:lnTo>
                  <a:lnTo>
                    <a:pt x="1746" y="2699"/>
                  </a:lnTo>
                  <a:lnTo>
                    <a:pt x="1752" y="2701"/>
                  </a:lnTo>
                  <a:lnTo>
                    <a:pt x="1761" y="2705"/>
                  </a:lnTo>
                  <a:lnTo>
                    <a:pt x="1766" y="2707"/>
                  </a:lnTo>
                  <a:lnTo>
                    <a:pt x="1776" y="2711"/>
                  </a:lnTo>
                  <a:lnTo>
                    <a:pt x="1781" y="2714"/>
                  </a:lnTo>
                  <a:lnTo>
                    <a:pt x="1790" y="2718"/>
                  </a:lnTo>
                  <a:lnTo>
                    <a:pt x="1795" y="2721"/>
                  </a:lnTo>
                  <a:lnTo>
                    <a:pt x="1804" y="2726"/>
                  </a:lnTo>
                  <a:lnTo>
                    <a:pt x="1809" y="2729"/>
                  </a:lnTo>
                  <a:lnTo>
                    <a:pt x="1818" y="2734"/>
                  </a:lnTo>
                  <a:lnTo>
                    <a:pt x="1822" y="2737"/>
                  </a:lnTo>
                  <a:lnTo>
                    <a:pt x="1831" y="2743"/>
                  </a:lnTo>
                  <a:lnTo>
                    <a:pt x="1835" y="2746"/>
                  </a:lnTo>
                  <a:lnTo>
                    <a:pt x="1843" y="2752"/>
                  </a:lnTo>
                  <a:lnTo>
                    <a:pt x="1848" y="2755"/>
                  </a:lnTo>
                  <a:lnTo>
                    <a:pt x="1856" y="2761"/>
                  </a:lnTo>
                  <a:lnTo>
                    <a:pt x="1860" y="2764"/>
                  </a:lnTo>
                  <a:lnTo>
                    <a:pt x="1868" y="2771"/>
                  </a:lnTo>
                  <a:lnTo>
                    <a:pt x="1872" y="2774"/>
                  </a:lnTo>
                  <a:lnTo>
                    <a:pt x="1880" y="2781"/>
                  </a:lnTo>
                  <a:lnTo>
                    <a:pt x="1884" y="2785"/>
                  </a:lnTo>
                  <a:lnTo>
                    <a:pt x="1891" y="2792"/>
                  </a:lnTo>
                  <a:lnTo>
                    <a:pt x="1895" y="2796"/>
                  </a:lnTo>
                  <a:lnTo>
                    <a:pt x="1902" y="2803"/>
                  </a:lnTo>
                  <a:lnTo>
                    <a:pt x="1906" y="2807"/>
                  </a:lnTo>
                  <a:lnTo>
                    <a:pt x="1913" y="2815"/>
                  </a:lnTo>
                  <a:lnTo>
                    <a:pt x="1917" y="2819"/>
                  </a:lnTo>
                  <a:lnTo>
                    <a:pt x="1923" y="2827"/>
                  </a:lnTo>
                  <a:lnTo>
                    <a:pt x="1927" y="2831"/>
                  </a:lnTo>
                  <a:lnTo>
                    <a:pt x="1933" y="2840"/>
                  </a:lnTo>
                  <a:lnTo>
                    <a:pt x="1936" y="2844"/>
                  </a:lnTo>
                  <a:lnTo>
                    <a:pt x="1942" y="2853"/>
                  </a:lnTo>
                  <a:lnTo>
                    <a:pt x="1946" y="2857"/>
                  </a:lnTo>
                  <a:lnTo>
                    <a:pt x="1951" y="2866"/>
                  </a:lnTo>
                  <a:lnTo>
                    <a:pt x="1954" y="2871"/>
                  </a:lnTo>
                  <a:lnTo>
                    <a:pt x="1960" y="2880"/>
                  </a:lnTo>
                  <a:lnTo>
                    <a:pt x="1962" y="2884"/>
                  </a:lnTo>
                  <a:lnTo>
                    <a:pt x="1967" y="2893"/>
                  </a:lnTo>
                  <a:lnTo>
                    <a:pt x="1970" y="2898"/>
                  </a:lnTo>
                  <a:lnTo>
                    <a:pt x="1974" y="2907"/>
                  </a:lnTo>
                  <a:lnTo>
                    <a:pt x="1977" y="2912"/>
                  </a:lnTo>
                  <a:lnTo>
                    <a:pt x="1981" y="2922"/>
                  </a:lnTo>
                  <a:lnTo>
                    <a:pt x="1983" y="2927"/>
                  </a:lnTo>
                  <a:lnTo>
                    <a:pt x="1987" y="2936"/>
                  </a:lnTo>
                  <a:lnTo>
                    <a:pt x="1989" y="2942"/>
                  </a:lnTo>
                  <a:lnTo>
                    <a:pt x="1993" y="2951"/>
                  </a:lnTo>
                  <a:lnTo>
                    <a:pt x="1995" y="2957"/>
                  </a:lnTo>
                  <a:lnTo>
                    <a:pt x="1998" y="2966"/>
                  </a:lnTo>
                  <a:lnTo>
                    <a:pt x="2000" y="2972"/>
                  </a:lnTo>
                  <a:lnTo>
                    <a:pt x="2002" y="2982"/>
                  </a:lnTo>
                  <a:lnTo>
                    <a:pt x="2004" y="2987"/>
                  </a:lnTo>
                  <a:lnTo>
                    <a:pt x="2006" y="2997"/>
                  </a:lnTo>
                  <a:lnTo>
                    <a:pt x="2007" y="3002"/>
                  </a:lnTo>
                  <a:lnTo>
                    <a:pt x="2009" y="3012"/>
                  </a:lnTo>
                  <a:lnTo>
                    <a:pt x="2010" y="3018"/>
                  </a:lnTo>
                  <a:lnTo>
                    <a:pt x="2012" y="3028"/>
                  </a:lnTo>
                  <a:lnTo>
                    <a:pt x="2013" y="3033"/>
                  </a:lnTo>
                  <a:lnTo>
                    <a:pt x="2014" y="3043"/>
                  </a:lnTo>
                  <a:lnTo>
                    <a:pt x="2015" y="3049"/>
                  </a:lnTo>
                  <a:lnTo>
                    <a:pt x="2016" y="3059"/>
                  </a:lnTo>
                  <a:lnTo>
                    <a:pt x="2016" y="3064"/>
                  </a:lnTo>
                  <a:lnTo>
                    <a:pt x="2017" y="3075"/>
                  </a:lnTo>
                  <a:lnTo>
                    <a:pt x="2017" y="3080"/>
                  </a:lnTo>
                  <a:lnTo>
                    <a:pt x="2017" y="3090"/>
                  </a:lnTo>
                  <a:lnTo>
                    <a:pt x="2017" y="3093"/>
                  </a:lnTo>
                  <a:lnTo>
                    <a:pt x="2017" y="4782"/>
                  </a:lnTo>
                  <a:lnTo>
                    <a:pt x="5270" y="2613"/>
                  </a:lnTo>
                  <a:lnTo>
                    <a:pt x="5300" y="2596"/>
                  </a:lnTo>
                  <a:lnTo>
                    <a:pt x="5331" y="2584"/>
                  </a:lnTo>
                  <a:lnTo>
                    <a:pt x="5363" y="2575"/>
                  </a:lnTo>
                  <a:lnTo>
                    <a:pt x="5397" y="2571"/>
                  </a:lnTo>
                  <a:lnTo>
                    <a:pt x="5431" y="2572"/>
                  </a:lnTo>
                  <a:lnTo>
                    <a:pt x="5464" y="2577"/>
                  </a:lnTo>
                  <a:lnTo>
                    <a:pt x="5496" y="2587"/>
                  </a:lnTo>
                  <a:lnTo>
                    <a:pt x="5527" y="2601"/>
                  </a:lnTo>
                  <a:lnTo>
                    <a:pt x="5556" y="2618"/>
                  </a:lnTo>
                  <a:lnTo>
                    <a:pt x="5581" y="2640"/>
                  </a:lnTo>
                  <a:lnTo>
                    <a:pt x="5604" y="2665"/>
                  </a:lnTo>
                  <a:lnTo>
                    <a:pt x="5623" y="2693"/>
                  </a:lnTo>
                  <a:lnTo>
                    <a:pt x="5639" y="2723"/>
                  </a:lnTo>
                  <a:lnTo>
                    <a:pt x="5650" y="2754"/>
                  </a:lnTo>
                  <a:lnTo>
                    <a:pt x="5657" y="2787"/>
                  </a:lnTo>
                  <a:lnTo>
                    <a:pt x="5659" y="2821"/>
                  </a:lnTo>
                  <a:lnTo>
                    <a:pt x="5659" y="4714"/>
                  </a:lnTo>
                  <a:lnTo>
                    <a:pt x="8811" y="2613"/>
                  </a:lnTo>
                  <a:lnTo>
                    <a:pt x="8841" y="2596"/>
                  </a:lnTo>
                  <a:lnTo>
                    <a:pt x="8872" y="2584"/>
                  </a:lnTo>
                  <a:lnTo>
                    <a:pt x="8904" y="2575"/>
                  </a:lnTo>
                  <a:lnTo>
                    <a:pt x="8938" y="2571"/>
                  </a:lnTo>
                  <a:lnTo>
                    <a:pt x="8972" y="2572"/>
                  </a:lnTo>
                  <a:lnTo>
                    <a:pt x="9005" y="2577"/>
                  </a:lnTo>
                  <a:lnTo>
                    <a:pt x="9037" y="2587"/>
                  </a:lnTo>
                  <a:lnTo>
                    <a:pt x="9068" y="2601"/>
                  </a:lnTo>
                  <a:lnTo>
                    <a:pt x="9097" y="2618"/>
                  </a:lnTo>
                  <a:lnTo>
                    <a:pt x="9122" y="2640"/>
                  </a:lnTo>
                  <a:lnTo>
                    <a:pt x="9145" y="2665"/>
                  </a:lnTo>
                  <a:lnTo>
                    <a:pt x="9164" y="2693"/>
                  </a:lnTo>
                  <a:lnTo>
                    <a:pt x="9180" y="2723"/>
                  </a:lnTo>
                  <a:lnTo>
                    <a:pt x="9191" y="2754"/>
                  </a:lnTo>
                  <a:lnTo>
                    <a:pt x="9198" y="2787"/>
                  </a:lnTo>
                  <a:lnTo>
                    <a:pt x="9200" y="2821"/>
                  </a:lnTo>
                  <a:lnTo>
                    <a:pt x="9200" y="7179"/>
                  </a:lnTo>
                  <a:lnTo>
                    <a:pt x="9198" y="7213"/>
                  </a:lnTo>
                  <a:lnTo>
                    <a:pt x="9191" y="7246"/>
                  </a:lnTo>
                  <a:lnTo>
                    <a:pt x="9180" y="7277"/>
                  </a:lnTo>
                  <a:lnTo>
                    <a:pt x="9164" y="7307"/>
                  </a:lnTo>
                  <a:lnTo>
                    <a:pt x="9145" y="7335"/>
                  </a:lnTo>
                  <a:lnTo>
                    <a:pt x="9122" y="7360"/>
                  </a:lnTo>
                  <a:lnTo>
                    <a:pt x="9097" y="7382"/>
                  </a:lnTo>
                  <a:lnTo>
                    <a:pt x="9068" y="7399"/>
                  </a:lnTo>
                  <a:lnTo>
                    <a:pt x="9037" y="7413"/>
                  </a:lnTo>
                  <a:lnTo>
                    <a:pt x="9005" y="7423"/>
                  </a:lnTo>
                  <a:lnTo>
                    <a:pt x="8972" y="7428"/>
                  </a:lnTo>
                  <a:lnTo>
                    <a:pt x="8938" y="7429"/>
                  </a:lnTo>
                  <a:lnTo>
                    <a:pt x="8904" y="7425"/>
                  </a:lnTo>
                  <a:lnTo>
                    <a:pt x="8872" y="7416"/>
                  </a:lnTo>
                  <a:lnTo>
                    <a:pt x="8841" y="7404"/>
                  </a:lnTo>
                  <a:lnTo>
                    <a:pt x="8811" y="7387"/>
                  </a:lnTo>
                  <a:lnTo>
                    <a:pt x="5659" y="5286"/>
                  </a:lnTo>
                  <a:lnTo>
                    <a:pt x="5659" y="7179"/>
                  </a:lnTo>
                  <a:lnTo>
                    <a:pt x="5657" y="7213"/>
                  </a:lnTo>
                  <a:lnTo>
                    <a:pt x="5650" y="7246"/>
                  </a:lnTo>
                  <a:lnTo>
                    <a:pt x="5639" y="7277"/>
                  </a:lnTo>
                  <a:lnTo>
                    <a:pt x="5623" y="7307"/>
                  </a:lnTo>
                  <a:lnTo>
                    <a:pt x="5604" y="7335"/>
                  </a:lnTo>
                  <a:lnTo>
                    <a:pt x="5581" y="7360"/>
                  </a:lnTo>
                  <a:lnTo>
                    <a:pt x="5556" y="7382"/>
                  </a:lnTo>
                  <a:lnTo>
                    <a:pt x="5527" y="7399"/>
                  </a:lnTo>
                  <a:lnTo>
                    <a:pt x="5496" y="7413"/>
                  </a:lnTo>
                  <a:lnTo>
                    <a:pt x="5464" y="7423"/>
                  </a:lnTo>
                  <a:lnTo>
                    <a:pt x="5431" y="7428"/>
                  </a:lnTo>
                  <a:lnTo>
                    <a:pt x="5397" y="7429"/>
                  </a:lnTo>
                  <a:lnTo>
                    <a:pt x="5363" y="7425"/>
                  </a:lnTo>
                  <a:lnTo>
                    <a:pt x="5331" y="7416"/>
                  </a:lnTo>
                  <a:lnTo>
                    <a:pt x="5300" y="7404"/>
                  </a:lnTo>
                  <a:lnTo>
                    <a:pt x="5270" y="7387"/>
                  </a:lnTo>
                  <a:lnTo>
                    <a:pt x="2017" y="5218"/>
                  </a:lnTo>
                  <a:lnTo>
                    <a:pt x="2017" y="6907"/>
                  </a:lnTo>
                  <a:lnTo>
                    <a:pt x="2017" y="6910"/>
                  </a:lnTo>
                  <a:lnTo>
                    <a:pt x="2017" y="6920"/>
                  </a:lnTo>
                  <a:lnTo>
                    <a:pt x="2017" y="6925"/>
                  </a:lnTo>
                  <a:lnTo>
                    <a:pt x="2016" y="6936"/>
                  </a:lnTo>
                  <a:lnTo>
                    <a:pt x="2016" y="6941"/>
                  </a:lnTo>
                  <a:lnTo>
                    <a:pt x="2015" y="6951"/>
                  </a:lnTo>
                  <a:lnTo>
                    <a:pt x="2014" y="6957"/>
                  </a:lnTo>
                  <a:lnTo>
                    <a:pt x="2013" y="6967"/>
                  </a:lnTo>
                  <a:lnTo>
                    <a:pt x="2012" y="6972"/>
                  </a:lnTo>
                  <a:lnTo>
                    <a:pt x="2010" y="6982"/>
                  </a:lnTo>
                  <a:lnTo>
                    <a:pt x="2009" y="6988"/>
                  </a:lnTo>
                  <a:lnTo>
                    <a:pt x="2007" y="6998"/>
                  </a:lnTo>
                  <a:lnTo>
                    <a:pt x="2006" y="7003"/>
                  </a:lnTo>
                  <a:lnTo>
                    <a:pt x="2004" y="7013"/>
                  </a:lnTo>
                  <a:lnTo>
                    <a:pt x="2002" y="7018"/>
                  </a:lnTo>
                  <a:lnTo>
                    <a:pt x="2000" y="7028"/>
                  </a:lnTo>
                  <a:lnTo>
                    <a:pt x="1998" y="7034"/>
                  </a:lnTo>
                  <a:lnTo>
                    <a:pt x="1995" y="7043"/>
                  </a:lnTo>
                  <a:lnTo>
                    <a:pt x="1993" y="7049"/>
                  </a:lnTo>
                  <a:lnTo>
                    <a:pt x="1989" y="7058"/>
                  </a:lnTo>
                  <a:lnTo>
                    <a:pt x="1987" y="7064"/>
                  </a:lnTo>
                  <a:lnTo>
                    <a:pt x="1983" y="7073"/>
                  </a:lnTo>
                  <a:lnTo>
                    <a:pt x="1981" y="7078"/>
                  </a:lnTo>
                  <a:lnTo>
                    <a:pt x="1977" y="7088"/>
                  </a:lnTo>
                  <a:lnTo>
                    <a:pt x="1974" y="7093"/>
                  </a:lnTo>
                  <a:lnTo>
                    <a:pt x="1970" y="7102"/>
                  </a:lnTo>
                  <a:lnTo>
                    <a:pt x="1967" y="7107"/>
                  </a:lnTo>
                  <a:lnTo>
                    <a:pt x="1962" y="7116"/>
                  </a:lnTo>
                  <a:lnTo>
                    <a:pt x="1960" y="7120"/>
                  </a:lnTo>
                  <a:lnTo>
                    <a:pt x="1954" y="7129"/>
                  </a:lnTo>
                  <a:lnTo>
                    <a:pt x="1951" y="7134"/>
                  </a:lnTo>
                  <a:lnTo>
                    <a:pt x="1946" y="7143"/>
                  </a:lnTo>
                  <a:lnTo>
                    <a:pt x="1942" y="7147"/>
                  </a:lnTo>
                  <a:lnTo>
                    <a:pt x="1936" y="7156"/>
                  </a:lnTo>
                  <a:lnTo>
                    <a:pt x="1933" y="7160"/>
                  </a:lnTo>
                  <a:lnTo>
                    <a:pt x="1927" y="7169"/>
                  </a:lnTo>
                  <a:lnTo>
                    <a:pt x="1923" y="7173"/>
                  </a:lnTo>
                  <a:lnTo>
                    <a:pt x="1917" y="7181"/>
                  </a:lnTo>
                  <a:lnTo>
                    <a:pt x="1913" y="7185"/>
                  </a:lnTo>
                  <a:lnTo>
                    <a:pt x="1906" y="7193"/>
                  </a:lnTo>
                  <a:lnTo>
                    <a:pt x="1902" y="7197"/>
                  </a:lnTo>
                  <a:lnTo>
                    <a:pt x="1895" y="7204"/>
                  </a:lnTo>
                  <a:lnTo>
                    <a:pt x="1891" y="7208"/>
                  </a:lnTo>
                  <a:lnTo>
                    <a:pt x="1884" y="7215"/>
                  </a:lnTo>
                  <a:lnTo>
                    <a:pt x="1880" y="7219"/>
                  </a:lnTo>
                  <a:lnTo>
                    <a:pt x="1872" y="7226"/>
                  </a:lnTo>
                  <a:lnTo>
                    <a:pt x="1868" y="7229"/>
                  </a:lnTo>
                  <a:lnTo>
                    <a:pt x="1860" y="7236"/>
                  </a:lnTo>
                  <a:lnTo>
                    <a:pt x="1856" y="7239"/>
                  </a:lnTo>
                  <a:lnTo>
                    <a:pt x="1848" y="7245"/>
                  </a:lnTo>
                  <a:lnTo>
                    <a:pt x="1843" y="7248"/>
                  </a:lnTo>
                  <a:lnTo>
                    <a:pt x="1835" y="7254"/>
                  </a:lnTo>
                  <a:lnTo>
                    <a:pt x="1831" y="7257"/>
                  </a:lnTo>
                  <a:lnTo>
                    <a:pt x="1822" y="7263"/>
                  </a:lnTo>
                  <a:lnTo>
                    <a:pt x="1818" y="7266"/>
                  </a:lnTo>
                  <a:lnTo>
                    <a:pt x="1809" y="7271"/>
                  </a:lnTo>
                  <a:lnTo>
                    <a:pt x="1804" y="7274"/>
                  </a:lnTo>
                  <a:lnTo>
                    <a:pt x="1795" y="7279"/>
                  </a:lnTo>
                  <a:lnTo>
                    <a:pt x="1790" y="7282"/>
                  </a:lnTo>
                  <a:lnTo>
                    <a:pt x="1781" y="7286"/>
                  </a:lnTo>
                  <a:lnTo>
                    <a:pt x="1776" y="7289"/>
                  </a:lnTo>
                  <a:lnTo>
                    <a:pt x="1766" y="7293"/>
                  </a:lnTo>
                  <a:lnTo>
                    <a:pt x="1761" y="7295"/>
                  </a:lnTo>
                  <a:lnTo>
                    <a:pt x="1752" y="7299"/>
                  </a:lnTo>
                  <a:lnTo>
                    <a:pt x="1746" y="7301"/>
                  </a:lnTo>
                  <a:lnTo>
                    <a:pt x="1737" y="7305"/>
                  </a:lnTo>
                  <a:lnTo>
                    <a:pt x="1731" y="7307"/>
                  </a:lnTo>
                  <a:lnTo>
                    <a:pt x="1722" y="7310"/>
                  </a:lnTo>
                  <a:lnTo>
                    <a:pt x="1716" y="7312"/>
                  </a:lnTo>
                  <a:lnTo>
                    <a:pt x="1706" y="7314"/>
                  </a:lnTo>
                  <a:lnTo>
                    <a:pt x="1701" y="7316"/>
                  </a:lnTo>
                  <a:lnTo>
                    <a:pt x="1691" y="7318"/>
                  </a:lnTo>
                  <a:lnTo>
                    <a:pt x="1686" y="7319"/>
                  </a:lnTo>
                  <a:lnTo>
                    <a:pt x="1676" y="7321"/>
                  </a:lnTo>
                  <a:lnTo>
                    <a:pt x="1670" y="7322"/>
                  </a:lnTo>
                  <a:lnTo>
                    <a:pt x="1660" y="7324"/>
                  </a:lnTo>
                  <a:lnTo>
                    <a:pt x="1655" y="7325"/>
                  </a:lnTo>
                  <a:lnTo>
                    <a:pt x="1645" y="7326"/>
                  </a:lnTo>
                  <a:lnTo>
                    <a:pt x="1639" y="7327"/>
                  </a:lnTo>
                  <a:lnTo>
                    <a:pt x="1629" y="7328"/>
                  </a:lnTo>
                  <a:lnTo>
                    <a:pt x="1624" y="7328"/>
                  </a:lnTo>
                  <a:lnTo>
                    <a:pt x="1613" y="7329"/>
                  </a:lnTo>
                  <a:lnTo>
                    <a:pt x="1608" y="7329"/>
                  </a:lnTo>
                  <a:lnTo>
                    <a:pt x="1598" y="7329"/>
                  </a:lnTo>
                  <a:lnTo>
                    <a:pt x="1595" y="7329"/>
                  </a:lnTo>
                  <a:lnTo>
                    <a:pt x="1322" y="7329"/>
                  </a:lnTo>
                  <a:lnTo>
                    <a:pt x="1319" y="7329"/>
                  </a:lnTo>
                  <a:lnTo>
                    <a:pt x="1309" y="7329"/>
                  </a:lnTo>
                  <a:lnTo>
                    <a:pt x="1304" y="7329"/>
                  </a:lnTo>
                  <a:lnTo>
                    <a:pt x="1294" y="7328"/>
                  </a:lnTo>
                  <a:lnTo>
                    <a:pt x="1288" y="7328"/>
                  </a:lnTo>
                  <a:lnTo>
                    <a:pt x="1278" y="7327"/>
                  </a:lnTo>
                  <a:lnTo>
                    <a:pt x="1273" y="7326"/>
                  </a:lnTo>
                  <a:lnTo>
                    <a:pt x="1263" y="7325"/>
                  </a:lnTo>
                  <a:lnTo>
                    <a:pt x="1257" y="7324"/>
                  </a:lnTo>
                  <a:lnTo>
                    <a:pt x="1247" y="7322"/>
                  </a:lnTo>
                  <a:lnTo>
                    <a:pt x="1242" y="7321"/>
                  </a:lnTo>
                  <a:lnTo>
                    <a:pt x="1232" y="7319"/>
                  </a:lnTo>
                  <a:lnTo>
                    <a:pt x="1227" y="7318"/>
                  </a:lnTo>
                  <a:lnTo>
                    <a:pt x="1217" y="7316"/>
                  </a:lnTo>
                  <a:lnTo>
                    <a:pt x="1211" y="7314"/>
                  </a:lnTo>
                  <a:lnTo>
                    <a:pt x="1202" y="7312"/>
                  </a:lnTo>
                  <a:lnTo>
                    <a:pt x="1196" y="7310"/>
                  </a:lnTo>
                  <a:lnTo>
                    <a:pt x="1187" y="7307"/>
                  </a:lnTo>
                  <a:lnTo>
                    <a:pt x="1181" y="7305"/>
                  </a:lnTo>
                  <a:lnTo>
                    <a:pt x="1172" y="7302"/>
                  </a:lnTo>
                  <a:lnTo>
                    <a:pt x="1167" y="7300"/>
                  </a:lnTo>
                  <a:lnTo>
                    <a:pt x="1157" y="7296"/>
                  </a:lnTo>
                  <a:lnTo>
                    <a:pt x="1152" y="7293"/>
                  </a:lnTo>
                  <a:lnTo>
                    <a:pt x="1143" y="7289"/>
                  </a:lnTo>
                  <a:lnTo>
                    <a:pt x="1137" y="7287"/>
                  </a:lnTo>
                  <a:lnTo>
                    <a:pt x="1128" y="7282"/>
                  </a:lnTo>
                  <a:lnTo>
                    <a:pt x="1123" y="7280"/>
                  </a:lnTo>
                  <a:lnTo>
                    <a:pt x="1114" y="7275"/>
                  </a:lnTo>
                  <a:lnTo>
                    <a:pt x="1108" y="7271"/>
                  </a:lnTo>
                  <a:lnTo>
                    <a:pt x="1099" y="7266"/>
                  </a:lnTo>
                  <a:lnTo>
                    <a:pt x="1095" y="7263"/>
                  </a:lnTo>
                  <a:lnTo>
                    <a:pt x="1086" y="7257"/>
                  </a:lnTo>
                  <a:lnTo>
                    <a:pt x="1082" y="7254"/>
                  </a:lnTo>
                  <a:lnTo>
                    <a:pt x="1074" y="7248"/>
                  </a:lnTo>
                  <a:lnTo>
                    <a:pt x="1069" y="7245"/>
                  </a:lnTo>
                  <a:lnTo>
                    <a:pt x="1061" y="7239"/>
                  </a:lnTo>
                  <a:lnTo>
                    <a:pt x="1057" y="7236"/>
                  </a:lnTo>
                  <a:lnTo>
                    <a:pt x="1049" y="7229"/>
                  </a:lnTo>
                  <a:lnTo>
                    <a:pt x="1045" y="7226"/>
                  </a:lnTo>
                  <a:lnTo>
                    <a:pt x="1037" y="7219"/>
                  </a:lnTo>
                  <a:lnTo>
                    <a:pt x="1033" y="7215"/>
                  </a:lnTo>
                  <a:lnTo>
                    <a:pt x="1026" y="7208"/>
                  </a:lnTo>
                  <a:lnTo>
                    <a:pt x="1022" y="7204"/>
                  </a:lnTo>
                  <a:lnTo>
                    <a:pt x="1015" y="7197"/>
                  </a:lnTo>
                  <a:lnTo>
                    <a:pt x="1011" y="7193"/>
                  </a:lnTo>
                  <a:lnTo>
                    <a:pt x="1004" y="7185"/>
                  </a:lnTo>
                  <a:lnTo>
                    <a:pt x="1000" y="7181"/>
                  </a:lnTo>
                  <a:lnTo>
                    <a:pt x="994" y="7173"/>
                  </a:lnTo>
                  <a:lnTo>
                    <a:pt x="990" y="7169"/>
                  </a:lnTo>
                  <a:lnTo>
                    <a:pt x="984" y="7160"/>
                  </a:lnTo>
                  <a:lnTo>
                    <a:pt x="981" y="7156"/>
                  </a:lnTo>
                  <a:lnTo>
                    <a:pt x="975" y="7147"/>
                  </a:lnTo>
                  <a:lnTo>
                    <a:pt x="971" y="7143"/>
                  </a:lnTo>
                  <a:lnTo>
                    <a:pt x="966" y="7134"/>
                  </a:lnTo>
                  <a:lnTo>
                    <a:pt x="963" y="7129"/>
                  </a:lnTo>
                  <a:lnTo>
                    <a:pt x="957" y="7120"/>
                  </a:lnTo>
                  <a:lnTo>
                    <a:pt x="954" y="7114"/>
                  </a:lnTo>
                  <a:lnTo>
                    <a:pt x="949" y="7105"/>
                  </a:lnTo>
                  <a:lnTo>
                    <a:pt x="947" y="7100"/>
                  </a:lnTo>
                  <a:lnTo>
                    <a:pt x="942" y="7091"/>
                  </a:lnTo>
                  <a:lnTo>
                    <a:pt x="940" y="7087"/>
                  </a:lnTo>
                  <a:lnTo>
                    <a:pt x="936" y="7077"/>
                  </a:lnTo>
                  <a:lnTo>
                    <a:pt x="934" y="7072"/>
                  </a:lnTo>
                  <a:lnTo>
                    <a:pt x="930" y="7063"/>
                  </a:lnTo>
                  <a:lnTo>
                    <a:pt x="928" y="7058"/>
                  </a:lnTo>
                  <a:lnTo>
                    <a:pt x="924" y="7049"/>
                  </a:lnTo>
                  <a:lnTo>
                    <a:pt x="923" y="7044"/>
                  </a:lnTo>
                  <a:lnTo>
                    <a:pt x="920" y="7034"/>
                  </a:lnTo>
                  <a:lnTo>
                    <a:pt x="918" y="7029"/>
                  </a:lnTo>
                  <a:lnTo>
                    <a:pt x="915" y="7019"/>
                  </a:lnTo>
                  <a:lnTo>
                    <a:pt x="914" y="7014"/>
                  </a:lnTo>
                  <a:lnTo>
                    <a:pt x="911" y="7004"/>
                  </a:lnTo>
                  <a:lnTo>
                    <a:pt x="910" y="6999"/>
                  </a:lnTo>
                  <a:lnTo>
                    <a:pt x="908" y="6989"/>
                  </a:lnTo>
                  <a:lnTo>
                    <a:pt x="907" y="6983"/>
                  </a:lnTo>
                  <a:lnTo>
                    <a:pt x="905" y="6973"/>
                  </a:lnTo>
                  <a:lnTo>
                    <a:pt x="904" y="6968"/>
                  </a:lnTo>
                  <a:lnTo>
                    <a:pt x="903" y="6958"/>
                  </a:lnTo>
                  <a:lnTo>
                    <a:pt x="902" y="6952"/>
                  </a:lnTo>
                  <a:lnTo>
                    <a:pt x="901" y="6942"/>
                  </a:lnTo>
                  <a:lnTo>
                    <a:pt x="901" y="6936"/>
                  </a:lnTo>
                  <a:lnTo>
                    <a:pt x="900" y="6926"/>
                  </a:lnTo>
                  <a:lnTo>
                    <a:pt x="900" y="6920"/>
                  </a:lnTo>
                  <a:lnTo>
                    <a:pt x="900" y="6910"/>
                  </a:lnTo>
                  <a:lnTo>
                    <a:pt x="900" y="6907"/>
                  </a:lnTo>
                  <a:lnTo>
                    <a:pt x="900" y="3093"/>
                  </a:lnTo>
                  <a:lnTo>
                    <a:pt x="900" y="3090"/>
                  </a:lnTo>
                  <a:lnTo>
                    <a:pt x="900" y="3080"/>
                  </a:lnTo>
                  <a:lnTo>
                    <a:pt x="900" y="3074"/>
                  </a:lnTo>
                  <a:lnTo>
                    <a:pt x="901" y="3064"/>
                  </a:lnTo>
                  <a:lnTo>
                    <a:pt x="901" y="3058"/>
                  </a:lnTo>
                  <a:lnTo>
                    <a:pt x="902" y="3048"/>
                  </a:lnTo>
                  <a:lnTo>
                    <a:pt x="903" y="3042"/>
                  </a:lnTo>
                  <a:lnTo>
                    <a:pt x="904" y="3032"/>
                  </a:lnTo>
                  <a:lnTo>
                    <a:pt x="905" y="3027"/>
                  </a:lnTo>
                  <a:lnTo>
                    <a:pt x="907" y="3017"/>
                  </a:lnTo>
                  <a:lnTo>
                    <a:pt x="908" y="3011"/>
                  </a:lnTo>
                  <a:lnTo>
                    <a:pt x="910" y="3001"/>
                  </a:lnTo>
                  <a:lnTo>
                    <a:pt x="911" y="2996"/>
                  </a:lnTo>
                  <a:lnTo>
                    <a:pt x="914" y="2986"/>
                  </a:lnTo>
                  <a:lnTo>
                    <a:pt x="915" y="2981"/>
                  </a:lnTo>
                  <a:lnTo>
                    <a:pt x="918" y="2971"/>
                  </a:lnTo>
                  <a:lnTo>
                    <a:pt x="920" y="2966"/>
                  </a:lnTo>
                  <a:lnTo>
                    <a:pt x="923" y="2956"/>
                  </a:lnTo>
                  <a:lnTo>
                    <a:pt x="924" y="2951"/>
                  </a:lnTo>
                  <a:lnTo>
                    <a:pt x="928" y="2942"/>
                  </a:lnTo>
                  <a:lnTo>
                    <a:pt x="930" y="2937"/>
                  </a:lnTo>
                  <a:lnTo>
                    <a:pt x="934" y="2928"/>
                  </a:lnTo>
                  <a:lnTo>
                    <a:pt x="936" y="2923"/>
                  </a:lnTo>
                  <a:lnTo>
                    <a:pt x="940" y="2913"/>
                  </a:lnTo>
                  <a:lnTo>
                    <a:pt x="942" y="2909"/>
                  </a:lnTo>
                  <a:lnTo>
                    <a:pt x="947" y="2900"/>
                  </a:lnTo>
                  <a:lnTo>
                    <a:pt x="949" y="2895"/>
                  </a:lnTo>
                  <a:lnTo>
                    <a:pt x="954" y="2886"/>
                  </a:lnTo>
                  <a:lnTo>
                    <a:pt x="957" y="2880"/>
                  </a:lnTo>
                  <a:lnTo>
                    <a:pt x="963" y="2871"/>
                  </a:lnTo>
                  <a:lnTo>
                    <a:pt x="966" y="2866"/>
                  </a:lnTo>
                  <a:lnTo>
                    <a:pt x="971" y="2857"/>
                  </a:lnTo>
                  <a:lnTo>
                    <a:pt x="975" y="2853"/>
                  </a:lnTo>
                  <a:lnTo>
                    <a:pt x="981" y="2844"/>
                  </a:lnTo>
                  <a:lnTo>
                    <a:pt x="984" y="2840"/>
                  </a:lnTo>
                  <a:lnTo>
                    <a:pt x="990" y="2831"/>
                  </a:lnTo>
                  <a:lnTo>
                    <a:pt x="994" y="2827"/>
                  </a:lnTo>
                  <a:lnTo>
                    <a:pt x="1000" y="2819"/>
                  </a:lnTo>
                  <a:lnTo>
                    <a:pt x="1004" y="2815"/>
                  </a:lnTo>
                  <a:lnTo>
                    <a:pt x="1011" y="2807"/>
                  </a:lnTo>
                  <a:lnTo>
                    <a:pt x="1015" y="2803"/>
                  </a:lnTo>
                  <a:lnTo>
                    <a:pt x="1022" y="2796"/>
                  </a:lnTo>
                  <a:lnTo>
                    <a:pt x="1026" y="2792"/>
                  </a:lnTo>
                  <a:lnTo>
                    <a:pt x="1033" y="2785"/>
                  </a:lnTo>
                  <a:lnTo>
                    <a:pt x="1037" y="2781"/>
                  </a:lnTo>
                  <a:lnTo>
                    <a:pt x="1045" y="2774"/>
                  </a:lnTo>
                  <a:lnTo>
                    <a:pt x="1049" y="2771"/>
                  </a:lnTo>
                  <a:lnTo>
                    <a:pt x="1057" y="2764"/>
                  </a:lnTo>
                  <a:lnTo>
                    <a:pt x="1061" y="2761"/>
                  </a:lnTo>
                  <a:lnTo>
                    <a:pt x="1069" y="2755"/>
                  </a:lnTo>
                  <a:lnTo>
                    <a:pt x="1074" y="2752"/>
                  </a:lnTo>
                  <a:lnTo>
                    <a:pt x="1082" y="2746"/>
                  </a:lnTo>
                  <a:lnTo>
                    <a:pt x="1086" y="2743"/>
                  </a:lnTo>
                  <a:lnTo>
                    <a:pt x="1095" y="2737"/>
                  </a:lnTo>
                  <a:lnTo>
                    <a:pt x="1099" y="2734"/>
                  </a:lnTo>
                  <a:lnTo>
                    <a:pt x="1108" y="2729"/>
                  </a:lnTo>
                  <a:lnTo>
                    <a:pt x="1114" y="2725"/>
                  </a:lnTo>
                  <a:lnTo>
                    <a:pt x="1123" y="2720"/>
                  </a:lnTo>
                  <a:lnTo>
                    <a:pt x="1128" y="2718"/>
                  </a:lnTo>
                  <a:lnTo>
                    <a:pt x="1137" y="2713"/>
                  </a:lnTo>
                  <a:lnTo>
                    <a:pt x="1143" y="2711"/>
                  </a:lnTo>
                  <a:lnTo>
                    <a:pt x="1152" y="2707"/>
                  </a:lnTo>
                  <a:lnTo>
                    <a:pt x="1157" y="2704"/>
                  </a:lnTo>
                  <a:lnTo>
                    <a:pt x="1167" y="2700"/>
                  </a:lnTo>
                  <a:lnTo>
                    <a:pt x="1172" y="2698"/>
                  </a:lnTo>
                  <a:lnTo>
                    <a:pt x="1181" y="2695"/>
                  </a:lnTo>
                  <a:lnTo>
                    <a:pt x="1187" y="2693"/>
                  </a:lnTo>
                  <a:lnTo>
                    <a:pt x="1196" y="2690"/>
                  </a:lnTo>
                  <a:lnTo>
                    <a:pt x="1202" y="2688"/>
                  </a:lnTo>
                  <a:lnTo>
                    <a:pt x="1211" y="2686"/>
                  </a:lnTo>
                  <a:lnTo>
                    <a:pt x="1217" y="2684"/>
                  </a:lnTo>
                  <a:lnTo>
                    <a:pt x="1227" y="2682"/>
                  </a:lnTo>
                  <a:lnTo>
                    <a:pt x="1232" y="2681"/>
                  </a:lnTo>
                  <a:lnTo>
                    <a:pt x="1242" y="2679"/>
                  </a:lnTo>
                  <a:lnTo>
                    <a:pt x="1247" y="2678"/>
                  </a:lnTo>
                  <a:lnTo>
                    <a:pt x="1257" y="2676"/>
                  </a:lnTo>
                  <a:lnTo>
                    <a:pt x="1263" y="2675"/>
                  </a:lnTo>
                  <a:lnTo>
                    <a:pt x="1273" y="2674"/>
                  </a:lnTo>
                  <a:lnTo>
                    <a:pt x="1278" y="2673"/>
                  </a:lnTo>
                  <a:lnTo>
                    <a:pt x="1288" y="2672"/>
                  </a:lnTo>
                  <a:lnTo>
                    <a:pt x="1294" y="2672"/>
                  </a:lnTo>
                  <a:lnTo>
                    <a:pt x="1304" y="2671"/>
                  </a:lnTo>
                  <a:lnTo>
                    <a:pt x="1309" y="2671"/>
                  </a:lnTo>
                  <a:close/>
                  <a:moveTo>
                    <a:pt x="6132" y="5000"/>
                  </a:moveTo>
                  <a:lnTo>
                    <a:pt x="8700" y="6712"/>
                  </a:lnTo>
                  <a:lnTo>
                    <a:pt x="8700" y="3288"/>
                  </a:lnTo>
                  <a:lnTo>
                    <a:pt x="6132" y="5000"/>
                  </a:lnTo>
                  <a:close/>
                  <a:moveTo>
                    <a:pt x="2591" y="5000"/>
                  </a:moveTo>
                  <a:lnTo>
                    <a:pt x="5159" y="6712"/>
                  </a:lnTo>
                  <a:lnTo>
                    <a:pt x="5159" y="3288"/>
                  </a:lnTo>
                  <a:lnTo>
                    <a:pt x="2591" y="5000"/>
                  </a:lnTo>
                  <a:close/>
                  <a:moveTo>
                    <a:pt x="1594" y="2971"/>
                  </a:moveTo>
                  <a:lnTo>
                    <a:pt x="1323" y="2971"/>
                  </a:lnTo>
                  <a:lnTo>
                    <a:pt x="1317" y="2971"/>
                  </a:lnTo>
                  <a:lnTo>
                    <a:pt x="1313" y="2971"/>
                  </a:lnTo>
                  <a:lnTo>
                    <a:pt x="1308" y="2972"/>
                  </a:lnTo>
                  <a:lnTo>
                    <a:pt x="1304" y="2972"/>
                  </a:lnTo>
                  <a:lnTo>
                    <a:pt x="1299" y="2973"/>
                  </a:lnTo>
                  <a:lnTo>
                    <a:pt x="1295" y="2974"/>
                  </a:lnTo>
                  <a:lnTo>
                    <a:pt x="1290" y="2975"/>
                  </a:lnTo>
                  <a:lnTo>
                    <a:pt x="1286" y="2976"/>
                  </a:lnTo>
                  <a:lnTo>
                    <a:pt x="1281" y="2978"/>
                  </a:lnTo>
                  <a:lnTo>
                    <a:pt x="1277" y="2979"/>
                  </a:lnTo>
                  <a:lnTo>
                    <a:pt x="1273" y="2981"/>
                  </a:lnTo>
                  <a:lnTo>
                    <a:pt x="1269" y="2983"/>
                  </a:lnTo>
                  <a:lnTo>
                    <a:pt x="1265" y="2985"/>
                  </a:lnTo>
                  <a:lnTo>
                    <a:pt x="1261" y="2987"/>
                  </a:lnTo>
                  <a:lnTo>
                    <a:pt x="1258" y="2989"/>
                  </a:lnTo>
                  <a:lnTo>
                    <a:pt x="1254" y="2992"/>
                  </a:lnTo>
                  <a:lnTo>
                    <a:pt x="1250" y="2994"/>
                  </a:lnTo>
                  <a:lnTo>
                    <a:pt x="1246" y="2997"/>
                  </a:lnTo>
                  <a:lnTo>
                    <a:pt x="1242" y="3000"/>
                  </a:lnTo>
                  <a:lnTo>
                    <a:pt x="1239" y="3004"/>
                  </a:lnTo>
                  <a:lnTo>
                    <a:pt x="1235" y="3007"/>
                  </a:lnTo>
                  <a:lnTo>
                    <a:pt x="1232" y="3010"/>
                  </a:lnTo>
                  <a:lnTo>
                    <a:pt x="1229" y="3013"/>
                  </a:lnTo>
                  <a:lnTo>
                    <a:pt x="1226" y="3017"/>
                  </a:lnTo>
                  <a:lnTo>
                    <a:pt x="1223" y="3020"/>
                  </a:lnTo>
                  <a:lnTo>
                    <a:pt x="1221" y="3024"/>
                  </a:lnTo>
                  <a:lnTo>
                    <a:pt x="1219" y="3028"/>
                  </a:lnTo>
                  <a:lnTo>
                    <a:pt x="1216" y="3031"/>
                  </a:lnTo>
                  <a:lnTo>
                    <a:pt x="1215" y="3035"/>
                  </a:lnTo>
                  <a:lnTo>
                    <a:pt x="1212" y="3039"/>
                  </a:lnTo>
                  <a:lnTo>
                    <a:pt x="1211" y="3043"/>
                  </a:lnTo>
                  <a:lnTo>
                    <a:pt x="1209" y="3048"/>
                  </a:lnTo>
                  <a:lnTo>
                    <a:pt x="1207" y="3052"/>
                  </a:lnTo>
                  <a:lnTo>
                    <a:pt x="1206" y="3057"/>
                  </a:lnTo>
                  <a:lnTo>
                    <a:pt x="1204" y="3061"/>
                  </a:lnTo>
                  <a:lnTo>
                    <a:pt x="1203" y="3066"/>
                  </a:lnTo>
                  <a:lnTo>
                    <a:pt x="1202" y="3070"/>
                  </a:lnTo>
                  <a:lnTo>
                    <a:pt x="1201" y="3075"/>
                  </a:lnTo>
                  <a:lnTo>
                    <a:pt x="1201" y="3079"/>
                  </a:lnTo>
                  <a:lnTo>
                    <a:pt x="1200" y="3084"/>
                  </a:lnTo>
                  <a:lnTo>
                    <a:pt x="1200" y="3088"/>
                  </a:lnTo>
                  <a:lnTo>
                    <a:pt x="1200" y="3094"/>
                  </a:lnTo>
                  <a:lnTo>
                    <a:pt x="1200" y="6906"/>
                  </a:lnTo>
                  <a:lnTo>
                    <a:pt x="1200" y="6912"/>
                  </a:lnTo>
                  <a:lnTo>
                    <a:pt x="1200" y="6916"/>
                  </a:lnTo>
                  <a:lnTo>
                    <a:pt x="1201" y="6921"/>
                  </a:lnTo>
                  <a:lnTo>
                    <a:pt x="1201" y="6925"/>
                  </a:lnTo>
                  <a:lnTo>
                    <a:pt x="1202" y="6930"/>
                  </a:lnTo>
                  <a:lnTo>
                    <a:pt x="1203" y="6934"/>
                  </a:lnTo>
                  <a:lnTo>
                    <a:pt x="1204" y="6939"/>
                  </a:lnTo>
                  <a:lnTo>
                    <a:pt x="1206" y="6943"/>
                  </a:lnTo>
                  <a:lnTo>
                    <a:pt x="1207" y="6948"/>
                  </a:lnTo>
                  <a:lnTo>
                    <a:pt x="1209" y="6952"/>
                  </a:lnTo>
                  <a:lnTo>
                    <a:pt x="1211" y="6957"/>
                  </a:lnTo>
                  <a:lnTo>
                    <a:pt x="1212" y="6961"/>
                  </a:lnTo>
                  <a:lnTo>
                    <a:pt x="1215" y="6965"/>
                  </a:lnTo>
                  <a:lnTo>
                    <a:pt x="1216" y="6969"/>
                  </a:lnTo>
                  <a:lnTo>
                    <a:pt x="1219" y="6972"/>
                  </a:lnTo>
                  <a:lnTo>
                    <a:pt x="1221" y="6976"/>
                  </a:lnTo>
                  <a:lnTo>
                    <a:pt x="1223" y="6980"/>
                  </a:lnTo>
                  <a:lnTo>
                    <a:pt x="1226" y="6983"/>
                  </a:lnTo>
                  <a:lnTo>
                    <a:pt x="1229" y="6987"/>
                  </a:lnTo>
                  <a:lnTo>
                    <a:pt x="1232" y="6990"/>
                  </a:lnTo>
                  <a:lnTo>
                    <a:pt x="1235" y="6993"/>
                  </a:lnTo>
                  <a:lnTo>
                    <a:pt x="1239" y="6996"/>
                  </a:lnTo>
                  <a:lnTo>
                    <a:pt x="1242" y="7000"/>
                  </a:lnTo>
                  <a:lnTo>
                    <a:pt x="1246" y="7003"/>
                  </a:lnTo>
                  <a:lnTo>
                    <a:pt x="1250" y="7006"/>
                  </a:lnTo>
                  <a:lnTo>
                    <a:pt x="1254" y="7008"/>
                  </a:lnTo>
                  <a:lnTo>
                    <a:pt x="1258" y="7011"/>
                  </a:lnTo>
                  <a:lnTo>
                    <a:pt x="1261" y="7013"/>
                  </a:lnTo>
                  <a:lnTo>
                    <a:pt x="1265" y="7015"/>
                  </a:lnTo>
                  <a:lnTo>
                    <a:pt x="1269" y="7017"/>
                  </a:lnTo>
                  <a:lnTo>
                    <a:pt x="1273" y="7019"/>
                  </a:lnTo>
                  <a:lnTo>
                    <a:pt x="1277" y="7021"/>
                  </a:lnTo>
                  <a:lnTo>
                    <a:pt x="1281" y="7022"/>
                  </a:lnTo>
                  <a:lnTo>
                    <a:pt x="1286" y="7024"/>
                  </a:lnTo>
                  <a:lnTo>
                    <a:pt x="1290" y="7025"/>
                  </a:lnTo>
                  <a:lnTo>
                    <a:pt x="1295" y="7026"/>
                  </a:lnTo>
                  <a:lnTo>
                    <a:pt x="1299" y="7027"/>
                  </a:lnTo>
                  <a:lnTo>
                    <a:pt x="1304" y="7028"/>
                  </a:lnTo>
                  <a:lnTo>
                    <a:pt x="1308" y="7028"/>
                  </a:lnTo>
                  <a:lnTo>
                    <a:pt x="1313" y="7029"/>
                  </a:lnTo>
                  <a:lnTo>
                    <a:pt x="1317" y="7029"/>
                  </a:lnTo>
                  <a:lnTo>
                    <a:pt x="1323" y="7029"/>
                  </a:lnTo>
                  <a:lnTo>
                    <a:pt x="1594" y="7029"/>
                  </a:lnTo>
                  <a:lnTo>
                    <a:pt x="1600" y="7029"/>
                  </a:lnTo>
                  <a:lnTo>
                    <a:pt x="1605" y="7029"/>
                  </a:lnTo>
                  <a:lnTo>
                    <a:pt x="1609" y="7028"/>
                  </a:lnTo>
                  <a:lnTo>
                    <a:pt x="1614" y="7028"/>
                  </a:lnTo>
                  <a:lnTo>
                    <a:pt x="1619" y="7027"/>
                  </a:lnTo>
                  <a:lnTo>
                    <a:pt x="1623" y="7026"/>
                  </a:lnTo>
                  <a:lnTo>
                    <a:pt x="1628" y="7025"/>
                  </a:lnTo>
                  <a:lnTo>
                    <a:pt x="1632" y="7024"/>
                  </a:lnTo>
                  <a:lnTo>
                    <a:pt x="1636" y="7022"/>
                  </a:lnTo>
                  <a:lnTo>
                    <a:pt x="1640" y="7021"/>
                  </a:lnTo>
                  <a:lnTo>
                    <a:pt x="1644" y="7019"/>
                  </a:lnTo>
                  <a:lnTo>
                    <a:pt x="1648" y="7017"/>
                  </a:lnTo>
                  <a:lnTo>
                    <a:pt x="1652" y="7016"/>
                  </a:lnTo>
                  <a:lnTo>
                    <a:pt x="1655" y="7013"/>
                  </a:lnTo>
                  <a:lnTo>
                    <a:pt x="1659" y="7011"/>
                  </a:lnTo>
                  <a:lnTo>
                    <a:pt x="1663" y="7008"/>
                  </a:lnTo>
                  <a:lnTo>
                    <a:pt x="1667" y="7006"/>
                  </a:lnTo>
                  <a:lnTo>
                    <a:pt x="1671" y="7003"/>
                  </a:lnTo>
                  <a:lnTo>
                    <a:pt x="1675" y="7000"/>
                  </a:lnTo>
                  <a:lnTo>
                    <a:pt x="1678" y="6996"/>
                  </a:lnTo>
                  <a:lnTo>
                    <a:pt x="1682" y="6993"/>
                  </a:lnTo>
                  <a:lnTo>
                    <a:pt x="1685" y="6990"/>
                  </a:lnTo>
                  <a:lnTo>
                    <a:pt x="1688" y="6987"/>
                  </a:lnTo>
                  <a:lnTo>
                    <a:pt x="1691" y="6983"/>
                  </a:lnTo>
                  <a:lnTo>
                    <a:pt x="1694" y="6980"/>
                  </a:lnTo>
                  <a:lnTo>
                    <a:pt x="1696" y="6976"/>
                  </a:lnTo>
                  <a:lnTo>
                    <a:pt x="1698" y="6972"/>
                  </a:lnTo>
                  <a:lnTo>
                    <a:pt x="1701" y="6968"/>
                  </a:lnTo>
                  <a:lnTo>
                    <a:pt x="1704" y="6964"/>
                  </a:lnTo>
                  <a:lnTo>
                    <a:pt x="1705" y="6960"/>
                  </a:lnTo>
                  <a:lnTo>
                    <a:pt x="1707" y="6956"/>
                  </a:lnTo>
                  <a:lnTo>
                    <a:pt x="1709" y="6952"/>
                  </a:lnTo>
                  <a:lnTo>
                    <a:pt x="1710" y="6948"/>
                  </a:lnTo>
                  <a:lnTo>
                    <a:pt x="1712" y="6944"/>
                  </a:lnTo>
                  <a:lnTo>
                    <a:pt x="1713" y="6940"/>
                  </a:lnTo>
                  <a:lnTo>
                    <a:pt x="1714" y="6935"/>
                  </a:lnTo>
                  <a:lnTo>
                    <a:pt x="1715" y="6931"/>
                  </a:lnTo>
                  <a:lnTo>
                    <a:pt x="1716" y="6926"/>
                  </a:lnTo>
                  <a:lnTo>
                    <a:pt x="1716" y="6921"/>
                  </a:lnTo>
                  <a:lnTo>
                    <a:pt x="1717" y="6917"/>
                  </a:lnTo>
                  <a:lnTo>
                    <a:pt x="1717" y="6912"/>
                  </a:lnTo>
                  <a:lnTo>
                    <a:pt x="1717" y="6906"/>
                  </a:lnTo>
                  <a:lnTo>
                    <a:pt x="1717" y="3094"/>
                  </a:lnTo>
                  <a:lnTo>
                    <a:pt x="1717" y="3088"/>
                  </a:lnTo>
                  <a:lnTo>
                    <a:pt x="1717" y="3083"/>
                  </a:lnTo>
                  <a:lnTo>
                    <a:pt x="1716" y="3079"/>
                  </a:lnTo>
                  <a:lnTo>
                    <a:pt x="1716" y="3074"/>
                  </a:lnTo>
                  <a:lnTo>
                    <a:pt x="1715" y="3069"/>
                  </a:lnTo>
                  <a:lnTo>
                    <a:pt x="1714" y="3065"/>
                  </a:lnTo>
                  <a:lnTo>
                    <a:pt x="1713" y="3060"/>
                  </a:lnTo>
                  <a:lnTo>
                    <a:pt x="1712" y="3056"/>
                  </a:lnTo>
                  <a:lnTo>
                    <a:pt x="1710" y="3052"/>
                  </a:lnTo>
                  <a:lnTo>
                    <a:pt x="1709" y="3048"/>
                  </a:lnTo>
                  <a:lnTo>
                    <a:pt x="1707" y="3044"/>
                  </a:lnTo>
                  <a:lnTo>
                    <a:pt x="1705" y="3040"/>
                  </a:lnTo>
                  <a:lnTo>
                    <a:pt x="1704" y="3036"/>
                  </a:lnTo>
                  <a:lnTo>
                    <a:pt x="1701" y="3032"/>
                  </a:lnTo>
                  <a:lnTo>
                    <a:pt x="1698" y="3028"/>
                  </a:lnTo>
                  <a:lnTo>
                    <a:pt x="1696" y="3024"/>
                  </a:lnTo>
                  <a:lnTo>
                    <a:pt x="1694" y="3020"/>
                  </a:lnTo>
                  <a:lnTo>
                    <a:pt x="1691" y="3017"/>
                  </a:lnTo>
                  <a:lnTo>
                    <a:pt x="1688" y="3013"/>
                  </a:lnTo>
                  <a:lnTo>
                    <a:pt x="1685" y="3010"/>
                  </a:lnTo>
                  <a:lnTo>
                    <a:pt x="1682" y="3007"/>
                  </a:lnTo>
                  <a:lnTo>
                    <a:pt x="1678" y="3004"/>
                  </a:lnTo>
                  <a:lnTo>
                    <a:pt x="1675" y="3000"/>
                  </a:lnTo>
                  <a:lnTo>
                    <a:pt x="1671" y="2997"/>
                  </a:lnTo>
                  <a:lnTo>
                    <a:pt x="1667" y="2994"/>
                  </a:lnTo>
                  <a:lnTo>
                    <a:pt x="1663" y="2992"/>
                  </a:lnTo>
                  <a:lnTo>
                    <a:pt x="1659" y="2989"/>
                  </a:lnTo>
                  <a:lnTo>
                    <a:pt x="1655" y="2987"/>
                  </a:lnTo>
                  <a:lnTo>
                    <a:pt x="1652" y="2984"/>
                  </a:lnTo>
                  <a:lnTo>
                    <a:pt x="1648" y="2983"/>
                  </a:lnTo>
                  <a:lnTo>
                    <a:pt x="1644" y="2981"/>
                  </a:lnTo>
                  <a:lnTo>
                    <a:pt x="1640" y="2979"/>
                  </a:lnTo>
                  <a:lnTo>
                    <a:pt x="1636" y="2978"/>
                  </a:lnTo>
                  <a:lnTo>
                    <a:pt x="1632" y="2976"/>
                  </a:lnTo>
                  <a:lnTo>
                    <a:pt x="1628" y="2975"/>
                  </a:lnTo>
                  <a:lnTo>
                    <a:pt x="1623" y="2974"/>
                  </a:lnTo>
                  <a:lnTo>
                    <a:pt x="1619" y="2973"/>
                  </a:lnTo>
                  <a:lnTo>
                    <a:pt x="1614" y="2972"/>
                  </a:lnTo>
                  <a:lnTo>
                    <a:pt x="1609" y="2972"/>
                  </a:lnTo>
                  <a:lnTo>
                    <a:pt x="1605" y="2971"/>
                  </a:lnTo>
                  <a:lnTo>
                    <a:pt x="1600" y="2971"/>
                  </a:lnTo>
                  <a:lnTo>
                    <a:pt x="1594" y="297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3" name="Google Shape;4513;p40"/>
          <p:cNvGrpSpPr/>
          <p:nvPr/>
        </p:nvGrpSpPr>
        <p:grpSpPr>
          <a:xfrm>
            <a:off x="7506538" y="861060"/>
            <a:ext cx="589280" cy="589280"/>
            <a:chOff x="7506538" y="861060"/>
            <a:chExt cx="589280" cy="589280"/>
          </a:xfrm>
        </p:grpSpPr>
        <p:sp>
          <p:nvSpPr>
            <p:cNvPr id="4514" name="Google Shape;4514;p40"/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80" y="2120"/>
                  </a:moveTo>
                  <a:lnTo>
                    <a:pt x="7720" y="2120"/>
                  </a:lnTo>
                  <a:lnTo>
                    <a:pt x="7732" y="2120"/>
                  </a:lnTo>
                  <a:lnTo>
                    <a:pt x="7744" y="2121"/>
                  </a:lnTo>
                  <a:lnTo>
                    <a:pt x="7756" y="2122"/>
                  </a:lnTo>
                  <a:lnTo>
                    <a:pt x="7768" y="2124"/>
                  </a:lnTo>
                  <a:lnTo>
                    <a:pt x="7779" y="2126"/>
                  </a:lnTo>
                  <a:lnTo>
                    <a:pt x="7791" y="2128"/>
                  </a:lnTo>
                  <a:lnTo>
                    <a:pt x="7803" y="2131"/>
                  </a:lnTo>
                  <a:lnTo>
                    <a:pt x="7814" y="2134"/>
                  </a:lnTo>
                  <a:lnTo>
                    <a:pt x="7825" y="2138"/>
                  </a:lnTo>
                  <a:lnTo>
                    <a:pt x="7837" y="2142"/>
                  </a:lnTo>
                  <a:lnTo>
                    <a:pt x="7848" y="2147"/>
                  </a:lnTo>
                  <a:lnTo>
                    <a:pt x="7859" y="2152"/>
                  </a:lnTo>
                  <a:lnTo>
                    <a:pt x="7869" y="2157"/>
                  </a:lnTo>
                  <a:lnTo>
                    <a:pt x="7880" y="2163"/>
                  </a:lnTo>
                  <a:lnTo>
                    <a:pt x="7890" y="2169"/>
                  </a:lnTo>
                  <a:lnTo>
                    <a:pt x="7900" y="2176"/>
                  </a:lnTo>
                  <a:lnTo>
                    <a:pt x="7910" y="2183"/>
                  </a:lnTo>
                  <a:lnTo>
                    <a:pt x="7920" y="2190"/>
                  </a:lnTo>
                  <a:lnTo>
                    <a:pt x="7929" y="2197"/>
                  </a:lnTo>
                  <a:lnTo>
                    <a:pt x="7938" y="2205"/>
                  </a:lnTo>
                  <a:lnTo>
                    <a:pt x="7946" y="2214"/>
                  </a:lnTo>
                  <a:lnTo>
                    <a:pt x="7955" y="2222"/>
                  </a:lnTo>
                  <a:lnTo>
                    <a:pt x="7963" y="2231"/>
                  </a:lnTo>
                  <a:lnTo>
                    <a:pt x="7970" y="2240"/>
                  </a:lnTo>
                  <a:lnTo>
                    <a:pt x="7977" y="2250"/>
                  </a:lnTo>
                  <a:lnTo>
                    <a:pt x="7984" y="2260"/>
                  </a:lnTo>
                  <a:lnTo>
                    <a:pt x="7991" y="2270"/>
                  </a:lnTo>
                  <a:lnTo>
                    <a:pt x="7997" y="2280"/>
                  </a:lnTo>
                  <a:lnTo>
                    <a:pt x="8003" y="2291"/>
                  </a:lnTo>
                  <a:lnTo>
                    <a:pt x="8008" y="2301"/>
                  </a:lnTo>
                  <a:lnTo>
                    <a:pt x="8013" y="2312"/>
                  </a:lnTo>
                  <a:lnTo>
                    <a:pt x="8018" y="2323"/>
                  </a:lnTo>
                  <a:lnTo>
                    <a:pt x="8022" y="2335"/>
                  </a:lnTo>
                  <a:lnTo>
                    <a:pt x="8026" y="2346"/>
                  </a:lnTo>
                  <a:lnTo>
                    <a:pt x="8029" y="2357"/>
                  </a:lnTo>
                  <a:lnTo>
                    <a:pt x="8032" y="2369"/>
                  </a:lnTo>
                  <a:lnTo>
                    <a:pt x="8034" y="2381"/>
                  </a:lnTo>
                  <a:lnTo>
                    <a:pt x="8036" y="2392"/>
                  </a:lnTo>
                  <a:lnTo>
                    <a:pt x="8038" y="2404"/>
                  </a:lnTo>
                  <a:lnTo>
                    <a:pt x="8039" y="2416"/>
                  </a:lnTo>
                  <a:lnTo>
                    <a:pt x="8040" y="2428"/>
                  </a:lnTo>
                  <a:lnTo>
                    <a:pt x="8040" y="2440"/>
                  </a:lnTo>
                  <a:lnTo>
                    <a:pt x="8040" y="7560"/>
                  </a:lnTo>
                  <a:lnTo>
                    <a:pt x="8040" y="7572"/>
                  </a:lnTo>
                  <a:lnTo>
                    <a:pt x="8039" y="7584"/>
                  </a:lnTo>
                  <a:lnTo>
                    <a:pt x="8038" y="7596"/>
                  </a:lnTo>
                  <a:lnTo>
                    <a:pt x="8036" y="7608"/>
                  </a:lnTo>
                  <a:lnTo>
                    <a:pt x="8034" y="7619"/>
                  </a:lnTo>
                  <a:lnTo>
                    <a:pt x="8032" y="7631"/>
                  </a:lnTo>
                  <a:lnTo>
                    <a:pt x="8029" y="7643"/>
                  </a:lnTo>
                  <a:lnTo>
                    <a:pt x="8026" y="7654"/>
                  </a:lnTo>
                  <a:lnTo>
                    <a:pt x="8022" y="7665"/>
                  </a:lnTo>
                  <a:lnTo>
                    <a:pt x="8018" y="7677"/>
                  </a:lnTo>
                  <a:lnTo>
                    <a:pt x="8013" y="7688"/>
                  </a:lnTo>
                  <a:lnTo>
                    <a:pt x="8008" y="7699"/>
                  </a:lnTo>
                  <a:lnTo>
                    <a:pt x="8003" y="7709"/>
                  </a:lnTo>
                  <a:lnTo>
                    <a:pt x="7997" y="7720"/>
                  </a:lnTo>
                  <a:lnTo>
                    <a:pt x="7991" y="7730"/>
                  </a:lnTo>
                  <a:lnTo>
                    <a:pt x="7984" y="7740"/>
                  </a:lnTo>
                  <a:lnTo>
                    <a:pt x="7977" y="7750"/>
                  </a:lnTo>
                  <a:lnTo>
                    <a:pt x="7970" y="7760"/>
                  </a:lnTo>
                  <a:lnTo>
                    <a:pt x="7963" y="7769"/>
                  </a:lnTo>
                  <a:lnTo>
                    <a:pt x="7955" y="7778"/>
                  </a:lnTo>
                  <a:lnTo>
                    <a:pt x="7946" y="7786"/>
                  </a:lnTo>
                  <a:lnTo>
                    <a:pt x="7938" y="7795"/>
                  </a:lnTo>
                  <a:lnTo>
                    <a:pt x="7929" y="7803"/>
                  </a:lnTo>
                  <a:lnTo>
                    <a:pt x="7920" y="7810"/>
                  </a:lnTo>
                  <a:lnTo>
                    <a:pt x="7910" y="7817"/>
                  </a:lnTo>
                  <a:lnTo>
                    <a:pt x="7900" y="7824"/>
                  </a:lnTo>
                  <a:lnTo>
                    <a:pt x="7890" y="7831"/>
                  </a:lnTo>
                  <a:lnTo>
                    <a:pt x="7880" y="7837"/>
                  </a:lnTo>
                  <a:lnTo>
                    <a:pt x="7869" y="7843"/>
                  </a:lnTo>
                  <a:lnTo>
                    <a:pt x="7859" y="7848"/>
                  </a:lnTo>
                  <a:lnTo>
                    <a:pt x="7848" y="7853"/>
                  </a:lnTo>
                  <a:lnTo>
                    <a:pt x="7837" y="7858"/>
                  </a:lnTo>
                  <a:lnTo>
                    <a:pt x="7825" y="7862"/>
                  </a:lnTo>
                  <a:lnTo>
                    <a:pt x="7814" y="7866"/>
                  </a:lnTo>
                  <a:lnTo>
                    <a:pt x="7803" y="7869"/>
                  </a:lnTo>
                  <a:lnTo>
                    <a:pt x="7791" y="7872"/>
                  </a:lnTo>
                  <a:lnTo>
                    <a:pt x="7779" y="7874"/>
                  </a:lnTo>
                  <a:lnTo>
                    <a:pt x="7768" y="7876"/>
                  </a:lnTo>
                  <a:lnTo>
                    <a:pt x="7756" y="7878"/>
                  </a:lnTo>
                  <a:lnTo>
                    <a:pt x="7744" y="7879"/>
                  </a:lnTo>
                  <a:lnTo>
                    <a:pt x="7732" y="7880"/>
                  </a:lnTo>
                  <a:lnTo>
                    <a:pt x="7720" y="7880"/>
                  </a:lnTo>
                  <a:lnTo>
                    <a:pt x="7080" y="7880"/>
                  </a:lnTo>
                  <a:lnTo>
                    <a:pt x="7068" y="7880"/>
                  </a:lnTo>
                  <a:lnTo>
                    <a:pt x="7056" y="7879"/>
                  </a:lnTo>
                  <a:lnTo>
                    <a:pt x="7044" y="7878"/>
                  </a:lnTo>
                  <a:lnTo>
                    <a:pt x="7032" y="7876"/>
                  </a:lnTo>
                  <a:lnTo>
                    <a:pt x="7021" y="7874"/>
                  </a:lnTo>
                  <a:lnTo>
                    <a:pt x="7009" y="7872"/>
                  </a:lnTo>
                  <a:lnTo>
                    <a:pt x="6997" y="7869"/>
                  </a:lnTo>
                  <a:lnTo>
                    <a:pt x="6986" y="7866"/>
                  </a:lnTo>
                  <a:lnTo>
                    <a:pt x="6975" y="7862"/>
                  </a:lnTo>
                  <a:lnTo>
                    <a:pt x="6963" y="7858"/>
                  </a:lnTo>
                  <a:lnTo>
                    <a:pt x="6952" y="7853"/>
                  </a:lnTo>
                  <a:lnTo>
                    <a:pt x="6941" y="7848"/>
                  </a:lnTo>
                  <a:lnTo>
                    <a:pt x="6931" y="7843"/>
                  </a:lnTo>
                  <a:lnTo>
                    <a:pt x="6920" y="7837"/>
                  </a:lnTo>
                  <a:lnTo>
                    <a:pt x="6910" y="7831"/>
                  </a:lnTo>
                  <a:lnTo>
                    <a:pt x="6900" y="7824"/>
                  </a:lnTo>
                  <a:lnTo>
                    <a:pt x="6890" y="7817"/>
                  </a:lnTo>
                  <a:lnTo>
                    <a:pt x="6880" y="7810"/>
                  </a:lnTo>
                  <a:lnTo>
                    <a:pt x="6871" y="7803"/>
                  </a:lnTo>
                  <a:lnTo>
                    <a:pt x="6862" y="7795"/>
                  </a:lnTo>
                  <a:lnTo>
                    <a:pt x="6854" y="7786"/>
                  </a:lnTo>
                  <a:lnTo>
                    <a:pt x="6845" y="7778"/>
                  </a:lnTo>
                  <a:lnTo>
                    <a:pt x="6837" y="7769"/>
                  </a:lnTo>
                  <a:lnTo>
                    <a:pt x="6830" y="7760"/>
                  </a:lnTo>
                  <a:lnTo>
                    <a:pt x="6823" y="7750"/>
                  </a:lnTo>
                  <a:lnTo>
                    <a:pt x="6816" y="7740"/>
                  </a:lnTo>
                  <a:lnTo>
                    <a:pt x="6809" y="7730"/>
                  </a:lnTo>
                  <a:lnTo>
                    <a:pt x="6803" y="7720"/>
                  </a:lnTo>
                  <a:lnTo>
                    <a:pt x="6797" y="7709"/>
                  </a:lnTo>
                  <a:lnTo>
                    <a:pt x="6792" y="7699"/>
                  </a:lnTo>
                  <a:lnTo>
                    <a:pt x="6787" y="7688"/>
                  </a:lnTo>
                  <a:lnTo>
                    <a:pt x="6782" y="7677"/>
                  </a:lnTo>
                  <a:lnTo>
                    <a:pt x="6778" y="7665"/>
                  </a:lnTo>
                  <a:lnTo>
                    <a:pt x="6774" y="7654"/>
                  </a:lnTo>
                  <a:lnTo>
                    <a:pt x="6771" y="7643"/>
                  </a:lnTo>
                  <a:lnTo>
                    <a:pt x="6768" y="7631"/>
                  </a:lnTo>
                  <a:lnTo>
                    <a:pt x="6766" y="7619"/>
                  </a:lnTo>
                  <a:lnTo>
                    <a:pt x="6764" y="7608"/>
                  </a:lnTo>
                  <a:lnTo>
                    <a:pt x="6762" y="7596"/>
                  </a:lnTo>
                  <a:lnTo>
                    <a:pt x="6761" y="7584"/>
                  </a:lnTo>
                  <a:lnTo>
                    <a:pt x="6760" y="7572"/>
                  </a:lnTo>
                  <a:lnTo>
                    <a:pt x="6760" y="7560"/>
                  </a:lnTo>
                  <a:lnTo>
                    <a:pt x="6760" y="2440"/>
                  </a:lnTo>
                  <a:lnTo>
                    <a:pt x="6760" y="2428"/>
                  </a:lnTo>
                  <a:lnTo>
                    <a:pt x="6761" y="2416"/>
                  </a:lnTo>
                  <a:lnTo>
                    <a:pt x="6762" y="2404"/>
                  </a:lnTo>
                  <a:lnTo>
                    <a:pt x="6764" y="2392"/>
                  </a:lnTo>
                  <a:lnTo>
                    <a:pt x="6766" y="2381"/>
                  </a:lnTo>
                  <a:lnTo>
                    <a:pt x="6768" y="2369"/>
                  </a:lnTo>
                  <a:lnTo>
                    <a:pt x="6771" y="2357"/>
                  </a:lnTo>
                  <a:lnTo>
                    <a:pt x="6774" y="2346"/>
                  </a:lnTo>
                  <a:lnTo>
                    <a:pt x="6778" y="2335"/>
                  </a:lnTo>
                  <a:lnTo>
                    <a:pt x="6782" y="2323"/>
                  </a:lnTo>
                  <a:lnTo>
                    <a:pt x="6787" y="2312"/>
                  </a:lnTo>
                  <a:lnTo>
                    <a:pt x="6792" y="2301"/>
                  </a:lnTo>
                  <a:lnTo>
                    <a:pt x="6797" y="2291"/>
                  </a:lnTo>
                  <a:lnTo>
                    <a:pt x="6803" y="2280"/>
                  </a:lnTo>
                  <a:lnTo>
                    <a:pt x="6809" y="2270"/>
                  </a:lnTo>
                  <a:lnTo>
                    <a:pt x="6816" y="2260"/>
                  </a:lnTo>
                  <a:lnTo>
                    <a:pt x="6823" y="2250"/>
                  </a:lnTo>
                  <a:lnTo>
                    <a:pt x="6830" y="2240"/>
                  </a:lnTo>
                  <a:lnTo>
                    <a:pt x="6837" y="2231"/>
                  </a:lnTo>
                  <a:lnTo>
                    <a:pt x="6845" y="2222"/>
                  </a:lnTo>
                  <a:lnTo>
                    <a:pt x="6854" y="2214"/>
                  </a:lnTo>
                  <a:lnTo>
                    <a:pt x="6862" y="2205"/>
                  </a:lnTo>
                  <a:lnTo>
                    <a:pt x="6871" y="2197"/>
                  </a:lnTo>
                  <a:lnTo>
                    <a:pt x="6880" y="2190"/>
                  </a:lnTo>
                  <a:lnTo>
                    <a:pt x="6890" y="2183"/>
                  </a:lnTo>
                  <a:lnTo>
                    <a:pt x="6900" y="2176"/>
                  </a:lnTo>
                  <a:lnTo>
                    <a:pt x="6910" y="2169"/>
                  </a:lnTo>
                  <a:lnTo>
                    <a:pt x="6920" y="2163"/>
                  </a:lnTo>
                  <a:lnTo>
                    <a:pt x="6931" y="2157"/>
                  </a:lnTo>
                  <a:lnTo>
                    <a:pt x="6941" y="2152"/>
                  </a:lnTo>
                  <a:lnTo>
                    <a:pt x="6952" y="2147"/>
                  </a:lnTo>
                  <a:lnTo>
                    <a:pt x="6963" y="2142"/>
                  </a:lnTo>
                  <a:lnTo>
                    <a:pt x="6975" y="2138"/>
                  </a:lnTo>
                  <a:lnTo>
                    <a:pt x="6986" y="2134"/>
                  </a:lnTo>
                  <a:lnTo>
                    <a:pt x="6997" y="2131"/>
                  </a:lnTo>
                  <a:lnTo>
                    <a:pt x="7009" y="2128"/>
                  </a:lnTo>
                  <a:lnTo>
                    <a:pt x="7021" y="2126"/>
                  </a:lnTo>
                  <a:lnTo>
                    <a:pt x="7032" y="2124"/>
                  </a:lnTo>
                  <a:lnTo>
                    <a:pt x="7044" y="2122"/>
                  </a:lnTo>
                  <a:lnTo>
                    <a:pt x="7056" y="2121"/>
                  </a:lnTo>
                  <a:lnTo>
                    <a:pt x="7068" y="2120"/>
                  </a:lnTo>
                  <a:lnTo>
                    <a:pt x="7080" y="21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40"/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0" y="2440"/>
                  </a:moveTo>
                  <a:lnTo>
                    <a:pt x="1712" y="2407"/>
                  </a:lnTo>
                  <a:lnTo>
                    <a:pt x="1719" y="2374"/>
                  </a:lnTo>
                  <a:lnTo>
                    <a:pt x="1730" y="2343"/>
                  </a:lnTo>
                  <a:lnTo>
                    <a:pt x="1744" y="2313"/>
                  </a:lnTo>
                  <a:lnTo>
                    <a:pt x="1763" y="2286"/>
                  </a:lnTo>
                  <a:lnTo>
                    <a:pt x="1785" y="2261"/>
                  </a:lnTo>
                  <a:lnTo>
                    <a:pt x="1810" y="2240"/>
                  </a:lnTo>
                  <a:lnTo>
                    <a:pt x="1838" y="2222"/>
                  </a:lnTo>
                  <a:lnTo>
                    <a:pt x="1868" y="2208"/>
                  </a:lnTo>
                  <a:lnTo>
                    <a:pt x="1900" y="2197"/>
                  </a:lnTo>
                  <a:lnTo>
                    <a:pt x="1932" y="2192"/>
                  </a:lnTo>
                  <a:lnTo>
                    <a:pt x="1965" y="2190"/>
                  </a:lnTo>
                  <a:lnTo>
                    <a:pt x="1998" y="2193"/>
                  </a:lnTo>
                  <a:lnTo>
                    <a:pt x="2031" y="2200"/>
                  </a:lnTo>
                  <a:lnTo>
                    <a:pt x="2062" y="2212"/>
                  </a:lnTo>
                  <a:lnTo>
                    <a:pt x="2091" y="2227"/>
                  </a:lnTo>
                  <a:lnTo>
                    <a:pt x="6251" y="4787"/>
                  </a:lnTo>
                  <a:lnTo>
                    <a:pt x="6277" y="4805"/>
                  </a:lnTo>
                  <a:lnTo>
                    <a:pt x="6300" y="4827"/>
                  </a:lnTo>
                  <a:lnTo>
                    <a:pt x="6321" y="4851"/>
                  </a:lnTo>
                  <a:lnTo>
                    <a:pt x="6338" y="4878"/>
                  </a:lnTo>
                  <a:lnTo>
                    <a:pt x="6352" y="4907"/>
                  </a:lnTo>
                  <a:lnTo>
                    <a:pt x="6362" y="4937"/>
                  </a:lnTo>
                  <a:lnTo>
                    <a:pt x="6368" y="4968"/>
                  </a:lnTo>
                  <a:lnTo>
                    <a:pt x="6370" y="5000"/>
                  </a:lnTo>
                  <a:lnTo>
                    <a:pt x="6368" y="5032"/>
                  </a:lnTo>
                  <a:lnTo>
                    <a:pt x="6362" y="5063"/>
                  </a:lnTo>
                  <a:lnTo>
                    <a:pt x="6352" y="5093"/>
                  </a:lnTo>
                  <a:lnTo>
                    <a:pt x="6338" y="5122"/>
                  </a:lnTo>
                  <a:lnTo>
                    <a:pt x="6321" y="5149"/>
                  </a:lnTo>
                  <a:lnTo>
                    <a:pt x="6300" y="5173"/>
                  </a:lnTo>
                  <a:lnTo>
                    <a:pt x="6277" y="5195"/>
                  </a:lnTo>
                  <a:lnTo>
                    <a:pt x="6251" y="5213"/>
                  </a:lnTo>
                  <a:lnTo>
                    <a:pt x="2091" y="7773"/>
                  </a:lnTo>
                  <a:lnTo>
                    <a:pt x="2062" y="7788"/>
                  </a:lnTo>
                  <a:lnTo>
                    <a:pt x="2031" y="7800"/>
                  </a:lnTo>
                  <a:lnTo>
                    <a:pt x="1998" y="7807"/>
                  </a:lnTo>
                  <a:lnTo>
                    <a:pt x="1965" y="7810"/>
                  </a:lnTo>
                  <a:lnTo>
                    <a:pt x="1932" y="7808"/>
                  </a:lnTo>
                  <a:lnTo>
                    <a:pt x="1900" y="7803"/>
                  </a:lnTo>
                  <a:lnTo>
                    <a:pt x="1868" y="7792"/>
                  </a:lnTo>
                  <a:lnTo>
                    <a:pt x="1838" y="7778"/>
                  </a:lnTo>
                  <a:lnTo>
                    <a:pt x="1810" y="7760"/>
                  </a:lnTo>
                  <a:lnTo>
                    <a:pt x="1785" y="7739"/>
                  </a:lnTo>
                  <a:lnTo>
                    <a:pt x="1763" y="7714"/>
                  </a:lnTo>
                  <a:lnTo>
                    <a:pt x="1744" y="7687"/>
                  </a:lnTo>
                  <a:lnTo>
                    <a:pt x="1730" y="7657"/>
                  </a:lnTo>
                  <a:lnTo>
                    <a:pt x="1719" y="7626"/>
                  </a:lnTo>
                  <a:lnTo>
                    <a:pt x="1712" y="7593"/>
                  </a:lnTo>
                  <a:lnTo>
                    <a:pt x="1710" y="7560"/>
                  </a:lnTo>
                  <a:lnTo>
                    <a:pt x="1710" y="2440"/>
                  </a:lnTo>
                  <a:close/>
                  <a:moveTo>
                    <a:pt x="2210" y="2887"/>
                  </a:moveTo>
                  <a:lnTo>
                    <a:pt x="2210" y="7113"/>
                  </a:lnTo>
                  <a:lnTo>
                    <a:pt x="5643" y="5000"/>
                  </a:lnTo>
                  <a:lnTo>
                    <a:pt x="2210" y="288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6" name="Google Shape;4516;p40"/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</p:grpSpPr>
        <p:sp>
          <p:nvSpPr>
            <p:cNvPr id="4517" name="Google Shape;4517;p40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0" y="2120"/>
                  </a:moveTo>
                  <a:lnTo>
                    <a:pt x="2920" y="2120"/>
                  </a:lnTo>
                  <a:lnTo>
                    <a:pt x="2932" y="2120"/>
                  </a:lnTo>
                  <a:lnTo>
                    <a:pt x="2944" y="2121"/>
                  </a:lnTo>
                  <a:lnTo>
                    <a:pt x="2956" y="2122"/>
                  </a:lnTo>
                  <a:lnTo>
                    <a:pt x="2968" y="2124"/>
                  </a:lnTo>
                  <a:lnTo>
                    <a:pt x="2979" y="2126"/>
                  </a:lnTo>
                  <a:lnTo>
                    <a:pt x="2991" y="2128"/>
                  </a:lnTo>
                  <a:lnTo>
                    <a:pt x="3003" y="2131"/>
                  </a:lnTo>
                  <a:lnTo>
                    <a:pt x="3014" y="2134"/>
                  </a:lnTo>
                  <a:lnTo>
                    <a:pt x="3025" y="2138"/>
                  </a:lnTo>
                  <a:lnTo>
                    <a:pt x="3037" y="2142"/>
                  </a:lnTo>
                  <a:lnTo>
                    <a:pt x="3048" y="2147"/>
                  </a:lnTo>
                  <a:lnTo>
                    <a:pt x="3059" y="2152"/>
                  </a:lnTo>
                  <a:lnTo>
                    <a:pt x="3069" y="2157"/>
                  </a:lnTo>
                  <a:lnTo>
                    <a:pt x="3080" y="2163"/>
                  </a:lnTo>
                  <a:lnTo>
                    <a:pt x="3090" y="2169"/>
                  </a:lnTo>
                  <a:lnTo>
                    <a:pt x="3100" y="2176"/>
                  </a:lnTo>
                  <a:lnTo>
                    <a:pt x="3110" y="2183"/>
                  </a:lnTo>
                  <a:lnTo>
                    <a:pt x="3120" y="2190"/>
                  </a:lnTo>
                  <a:lnTo>
                    <a:pt x="3129" y="2197"/>
                  </a:lnTo>
                  <a:lnTo>
                    <a:pt x="3138" y="2205"/>
                  </a:lnTo>
                  <a:lnTo>
                    <a:pt x="3146" y="2214"/>
                  </a:lnTo>
                  <a:lnTo>
                    <a:pt x="3155" y="2222"/>
                  </a:lnTo>
                  <a:lnTo>
                    <a:pt x="3163" y="2231"/>
                  </a:lnTo>
                  <a:lnTo>
                    <a:pt x="3170" y="2240"/>
                  </a:lnTo>
                  <a:lnTo>
                    <a:pt x="3177" y="2250"/>
                  </a:lnTo>
                  <a:lnTo>
                    <a:pt x="3184" y="2260"/>
                  </a:lnTo>
                  <a:lnTo>
                    <a:pt x="3191" y="2270"/>
                  </a:lnTo>
                  <a:lnTo>
                    <a:pt x="3197" y="2280"/>
                  </a:lnTo>
                  <a:lnTo>
                    <a:pt x="3203" y="2291"/>
                  </a:lnTo>
                  <a:lnTo>
                    <a:pt x="3208" y="2301"/>
                  </a:lnTo>
                  <a:lnTo>
                    <a:pt x="3213" y="2312"/>
                  </a:lnTo>
                  <a:lnTo>
                    <a:pt x="3218" y="2323"/>
                  </a:lnTo>
                  <a:lnTo>
                    <a:pt x="3222" y="2335"/>
                  </a:lnTo>
                  <a:lnTo>
                    <a:pt x="3226" y="2346"/>
                  </a:lnTo>
                  <a:lnTo>
                    <a:pt x="3229" y="2357"/>
                  </a:lnTo>
                  <a:lnTo>
                    <a:pt x="3232" y="2369"/>
                  </a:lnTo>
                  <a:lnTo>
                    <a:pt x="3234" y="2381"/>
                  </a:lnTo>
                  <a:lnTo>
                    <a:pt x="3236" y="2392"/>
                  </a:lnTo>
                  <a:lnTo>
                    <a:pt x="3238" y="2404"/>
                  </a:lnTo>
                  <a:lnTo>
                    <a:pt x="3239" y="2416"/>
                  </a:lnTo>
                  <a:lnTo>
                    <a:pt x="3240" y="2428"/>
                  </a:lnTo>
                  <a:lnTo>
                    <a:pt x="3240" y="2440"/>
                  </a:lnTo>
                  <a:lnTo>
                    <a:pt x="3240" y="7560"/>
                  </a:lnTo>
                  <a:lnTo>
                    <a:pt x="3240" y="7572"/>
                  </a:lnTo>
                  <a:lnTo>
                    <a:pt x="3239" y="7584"/>
                  </a:lnTo>
                  <a:lnTo>
                    <a:pt x="3238" y="7596"/>
                  </a:lnTo>
                  <a:lnTo>
                    <a:pt x="3236" y="7608"/>
                  </a:lnTo>
                  <a:lnTo>
                    <a:pt x="3234" y="7619"/>
                  </a:lnTo>
                  <a:lnTo>
                    <a:pt x="3232" y="7631"/>
                  </a:lnTo>
                  <a:lnTo>
                    <a:pt x="3229" y="7643"/>
                  </a:lnTo>
                  <a:lnTo>
                    <a:pt x="3226" y="7654"/>
                  </a:lnTo>
                  <a:lnTo>
                    <a:pt x="3222" y="7665"/>
                  </a:lnTo>
                  <a:lnTo>
                    <a:pt x="3218" y="7677"/>
                  </a:lnTo>
                  <a:lnTo>
                    <a:pt x="3213" y="7688"/>
                  </a:lnTo>
                  <a:lnTo>
                    <a:pt x="3208" y="7699"/>
                  </a:lnTo>
                  <a:lnTo>
                    <a:pt x="3203" y="7709"/>
                  </a:lnTo>
                  <a:lnTo>
                    <a:pt x="3197" y="7720"/>
                  </a:lnTo>
                  <a:lnTo>
                    <a:pt x="3191" y="7730"/>
                  </a:lnTo>
                  <a:lnTo>
                    <a:pt x="3184" y="7740"/>
                  </a:lnTo>
                  <a:lnTo>
                    <a:pt x="3177" y="7750"/>
                  </a:lnTo>
                  <a:lnTo>
                    <a:pt x="3170" y="7760"/>
                  </a:lnTo>
                  <a:lnTo>
                    <a:pt x="3163" y="7769"/>
                  </a:lnTo>
                  <a:lnTo>
                    <a:pt x="3155" y="7778"/>
                  </a:lnTo>
                  <a:lnTo>
                    <a:pt x="3146" y="7786"/>
                  </a:lnTo>
                  <a:lnTo>
                    <a:pt x="3138" y="7795"/>
                  </a:lnTo>
                  <a:lnTo>
                    <a:pt x="3129" y="7803"/>
                  </a:lnTo>
                  <a:lnTo>
                    <a:pt x="3120" y="7810"/>
                  </a:lnTo>
                  <a:lnTo>
                    <a:pt x="3110" y="7817"/>
                  </a:lnTo>
                  <a:lnTo>
                    <a:pt x="3100" y="7824"/>
                  </a:lnTo>
                  <a:lnTo>
                    <a:pt x="3090" y="7831"/>
                  </a:lnTo>
                  <a:lnTo>
                    <a:pt x="3080" y="7837"/>
                  </a:lnTo>
                  <a:lnTo>
                    <a:pt x="3069" y="7843"/>
                  </a:lnTo>
                  <a:lnTo>
                    <a:pt x="3059" y="7848"/>
                  </a:lnTo>
                  <a:lnTo>
                    <a:pt x="3048" y="7853"/>
                  </a:lnTo>
                  <a:lnTo>
                    <a:pt x="3037" y="7858"/>
                  </a:lnTo>
                  <a:lnTo>
                    <a:pt x="3025" y="7862"/>
                  </a:lnTo>
                  <a:lnTo>
                    <a:pt x="3014" y="7866"/>
                  </a:lnTo>
                  <a:lnTo>
                    <a:pt x="3003" y="7869"/>
                  </a:lnTo>
                  <a:lnTo>
                    <a:pt x="2991" y="7872"/>
                  </a:lnTo>
                  <a:lnTo>
                    <a:pt x="2979" y="7874"/>
                  </a:lnTo>
                  <a:lnTo>
                    <a:pt x="2968" y="7876"/>
                  </a:lnTo>
                  <a:lnTo>
                    <a:pt x="2956" y="7878"/>
                  </a:lnTo>
                  <a:lnTo>
                    <a:pt x="2944" y="7879"/>
                  </a:lnTo>
                  <a:lnTo>
                    <a:pt x="2932" y="7880"/>
                  </a:lnTo>
                  <a:lnTo>
                    <a:pt x="2920" y="7880"/>
                  </a:lnTo>
                  <a:lnTo>
                    <a:pt x="2280" y="7880"/>
                  </a:lnTo>
                  <a:lnTo>
                    <a:pt x="2268" y="7880"/>
                  </a:lnTo>
                  <a:lnTo>
                    <a:pt x="2256" y="7879"/>
                  </a:lnTo>
                  <a:lnTo>
                    <a:pt x="2244" y="7878"/>
                  </a:lnTo>
                  <a:lnTo>
                    <a:pt x="2232" y="7876"/>
                  </a:lnTo>
                  <a:lnTo>
                    <a:pt x="2221" y="7874"/>
                  </a:lnTo>
                  <a:lnTo>
                    <a:pt x="2209" y="7872"/>
                  </a:lnTo>
                  <a:lnTo>
                    <a:pt x="2197" y="7869"/>
                  </a:lnTo>
                  <a:lnTo>
                    <a:pt x="2186" y="7866"/>
                  </a:lnTo>
                  <a:lnTo>
                    <a:pt x="2175" y="7862"/>
                  </a:lnTo>
                  <a:lnTo>
                    <a:pt x="2163" y="7858"/>
                  </a:lnTo>
                  <a:lnTo>
                    <a:pt x="2152" y="7853"/>
                  </a:lnTo>
                  <a:lnTo>
                    <a:pt x="2141" y="7848"/>
                  </a:lnTo>
                  <a:lnTo>
                    <a:pt x="2131" y="7843"/>
                  </a:lnTo>
                  <a:lnTo>
                    <a:pt x="2120" y="7837"/>
                  </a:lnTo>
                  <a:lnTo>
                    <a:pt x="2110" y="7831"/>
                  </a:lnTo>
                  <a:lnTo>
                    <a:pt x="2100" y="7824"/>
                  </a:lnTo>
                  <a:lnTo>
                    <a:pt x="2090" y="7817"/>
                  </a:lnTo>
                  <a:lnTo>
                    <a:pt x="2080" y="7810"/>
                  </a:lnTo>
                  <a:lnTo>
                    <a:pt x="2071" y="7803"/>
                  </a:lnTo>
                  <a:lnTo>
                    <a:pt x="2062" y="7795"/>
                  </a:lnTo>
                  <a:lnTo>
                    <a:pt x="2054" y="7786"/>
                  </a:lnTo>
                  <a:lnTo>
                    <a:pt x="2045" y="7778"/>
                  </a:lnTo>
                  <a:lnTo>
                    <a:pt x="2037" y="7769"/>
                  </a:lnTo>
                  <a:lnTo>
                    <a:pt x="2030" y="7760"/>
                  </a:lnTo>
                  <a:lnTo>
                    <a:pt x="2023" y="7750"/>
                  </a:lnTo>
                  <a:lnTo>
                    <a:pt x="2016" y="7740"/>
                  </a:lnTo>
                  <a:lnTo>
                    <a:pt x="2009" y="7730"/>
                  </a:lnTo>
                  <a:lnTo>
                    <a:pt x="2003" y="7720"/>
                  </a:lnTo>
                  <a:lnTo>
                    <a:pt x="1997" y="7709"/>
                  </a:lnTo>
                  <a:lnTo>
                    <a:pt x="1992" y="7699"/>
                  </a:lnTo>
                  <a:lnTo>
                    <a:pt x="1987" y="7688"/>
                  </a:lnTo>
                  <a:lnTo>
                    <a:pt x="1982" y="7677"/>
                  </a:lnTo>
                  <a:lnTo>
                    <a:pt x="1978" y="7665"/>
                  </a:lnTo>
                  <a:lnTo>
                    <a:pt x="1974" y="7654"/>
                  </a:lnTo>
                  <a:lnTo>
                    <a:pt x="1971" y="7643"/>
                  </a:lnTo>
                  <a:lnTo>
                    <a:pt x="1968" y="7631"/>
                  </a:lnTo>
                  <a:lnTo>
                    <a:pt x="1966" y="7619"/>
                  </a:lnTo>
                  <a:lnTo>
                    <a:pt x="1964" y="7608"/>
                  </a:lnTo>
                  <a:lnTo>
                    <a:pt x="1962" y="7596"/>
                  </a:lnTo>
                  <a:lnTo>
                    <a:pt x="1961" y="7584"/>
                  </a:lnTo>
                  <a:lnTo>
                    <a:pt x="1960" y="7572"/>
                  </a:lnTo>
                  <a:lnTo>
                    <a:pt x="1960" y="7560"/>
                  </a:lnTo>
                  <a:lnTo>
                    <a:pt x="1960" y="2440"/>
                  </a:lnTo>
                  <a:lnTo>
                    <a:pt x="1960" y="2428"/>
                  </a:lnTo>
                  <a:lnTo>
                    <a:pt x="1961" y="2416"/>
                  </a:lnTo>
                  <a:lnTo>
                    <a:pt x="1962" y="2404"/>
                  </a:lnTo>
                  <a:lnTo>
                    <a:pt x="1964" y="2392"/>
                  </a:lnTo>
                  <a:lnTo>
                    <a:pt x="1966" y="2381"/>
                  </a:lnTo>
                  <a:lnTo>
                    <a:pt x="1968" y="2369"/>
                  </a:lnTo>
                  <a:lnTo>
                    <a:pt x="1971" y="2357"/>
                  </a:lnTo>
                  <a:lnTo>
                    <a:pt x="1974" y="2346"/>
                  </a:lnTo>
                  <a:lnTo>
                    <a:pt x="1978" y="2335"/>
                  </a:lnTo>
                  <a:lnTo>
                    <a:pt x="1982" y="2323"/>
                  </a:lnTo>
                  <a:lnTo>
                    <a:pt x="1987" y="2312"/>
                  </a:lnTo>
                  <a:lnTo>
                    <a:pt x="1992" y="2301"/>
                  </a:lnTo>
                  <a:lnTo>
                    <a:pt x="1997" y="2291"/>
                  </a:lnTo>
                  <a:lnTo>
                    <a:pt x="2003" y="2280"/>
                  </a:lnTo>
                  <a:lnTo>
                    <a:pt x="2009" y="2270"/>
                  </a:lnTo>
                  <a:lnTo>
                    <a:pt x="2016" y="2260"/>
                  </a:lnTo>
                  <a:lnTo>
                    <a:pt x="2023" y="2250"/>
                  </a:lnTo>
                  <a:lnTo>
                    <a:pt x="2030" y="2240"/>
                  </a:lnTo>
                  <a:lnTo>
                    <a:pt x="2037" y="2231"/>
                  </a:lnTo>
                  <a:lnTo>
                    <a:pt x="2045" y="2222"/>
                  </a:lnTo>
                  <a:lnTo>
                    <a:pt x="2054" y="2214"/>
                  </a:lnTo>
                  <a:lnTo>
                    <a:pt x="2062" y="2205"/>
                  </a:lnTo>
                  <a:lnTo>
                    <a:pt x="2071" y="2197"/>
                  </a:lnTo>
                  <a:lnTo>
                    <a:pt x="2080" y="2190"/>
                  </a:lnTo>
                  <a:lnTo>
                    <a:pt x="2090" y="2183"/>
                  </a:lnTo>
                  <a:lnTo>
                    <a:pt x="2100" y="2176"/>
                  </a:lnTo>
                  <a:lnTo>
                    <a:pt x="2110" y="2169"/>
                  </a:lnTo>
                  <a:lnTo>
                    <a:pt x="2120" y="2163"/>
                  </a:lnTo>
                  <a:lnTo>
                    <a:pt x="2131" y="2157"/>
                  </a:lnTo>
                  <a:lnTo>
                    <a:pt x="2141" y="2152"/>
                  </a:lnTo>
                  <a:lnTo>
                    <a:pt x="2152" y="2147"/>
                  </a:lnTo>
                  <a:lnTo>
                    <a:pt x="2163" y="2142"/>
                  </a:lnTo>
                  <a:lnTo>
                    <a:pt x="2175" y="2138"/>
                  </a:lnTo>
                  <a:lnTo>
                    <a:pt x="2186" y="2134"/>
                  </a:lnTo>
                  <a:lnTo>
                    <a:pt x="2197" y="2131"/>
                  </a:lnTo>
                  <a:lnTo>
                    <a:pt x="2209" y="2128"/>
                  </a:lnTo>
                  <a:lnTo>
                    <a:pt x="2221" y="2126"/>
                  </a:lnTo>
                  <a:lnTo>
                    <a:pt x="2232" y="2124"/>
                  </a:lnTo>
                  <a:lnTo>
                    <a:pt x="2244" y="2122"/>
                  </a:lnTo>
                  <a:lnTo>
                    <a:pt x="2256" y="2121"/>
                  </a:lnTo>
                  <a:lnTo>
                    <a:pt x="2268" y="2120"/>
                  </a:lnTo>
                  <a:lnTo>
                    <a:pt x="2280" y="21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40"/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90" y="2440"/>
                  </a:moveTo>
                  <a:lnTo>
                    <a:pt x="8290" y="7560"/>
                  </a:lnTo>
                  <a:lnTo>
                    <a:pt x="8288" y="7593"/>
                  </a:lnTo>
                  <a:lnTo>
                    <a:pt x="8281" y="7626"/>
                  </a:lnTo>
                  <a:lnTo>
                    <a:pt x="8270" y="7657"/>
                  </a:lnTo>
                  <a:lnTo>
                    <a:pt x="8256" y="7687"/>
                  </a:lnTo>
                  <a:lnTo>
                    <a:pt x="8237" y="7714"/>
                  </a:lnTo>
                  <a:lnTo>
                    <a:pt x="8215" y="7739"/>
                  </a:lnTo>
                  <a:lnTo>
                    <a:pt x="8190" y="7760"/>
                  </a:lnTo>
                  <a:lnTo>
                    <a:pt x="8162" y="7778"/>
                  </a:lnTo>
                  <a:lnTo>
                    <a:pt x="8132" y="7792"/>
                  </a:lnTo>
                  <a:lnTo>
                    <a:pt x="8100" y="7803"/>
                  </a:lnTo>
                  <a:lnTo>
                    <a:pt x="8068" y="7808"/>
                  </a:lnTo>
                  <a:lnTo>
                    <a:pt x="8035" y="7810"/>
                  </a:lnTo>
                  <a:lnTo>
                    <a:pt x="8002" y="7807"/>
                  </a:lnTo>
                  <a:lnTo>
                    <a:pt x="7969" y="7800"/>
                  </a:lnTo>
                  <a:lnTo>
                    <a:pt x="7938" y="7788"/>
                  </a:lnTo>
                  <a:lnTo>
                    <a:pt x="7909" y="7773"/>
                  </a:lnTo>
                  <a:lnTo>
                    <a:pt x="3749" y="5213"/>
                  </a:lnTo>
                  <a:lnTo>
                    <a:pt x="3723" y="5195"/>
                  </a:lnTo>
                  <a:lnTo>
                    <a:pt x="3700" y="5173"/>
                  </a:lnTo>
                  <a:lnTo>
                    <a:pt x="3679" y="5149"/>
                  </a:lnTo>
                  <a:lnTo>
                    <a:pt x="3662" y="5122"/>
                  </a:lnTo>
                  <a:lnTo>
                    <a:pt x="3648" y="5093"/>
                  </a:lnTo>
                  <a:lnTo>
                    <a:pt x="3638" y="5063"/>
                  </a:lnTo>
                  <a:lnTo>
                    <a:pt x="3632" y="5032"/>
                  </a:lnTo>
                  <a:lnTo>
                    <a:pt x="3630" y="5000"/>
                  </a:lnTo>
                  <a:lnTo>
                    <a:pt x="3632" y="4968"/>
                  </a:lnTo>
                  <a:lnTo>
                    <a:pt x="3638" y="4937"/>
                  </a:lnTo>
                  <a:lnTo>
                    <a:pt x="3648" y="4907"/>
                  </a:lnTo>
                  <a:lnTo>
                    <a:pt x="3662" y="4878"/>
                  </a:lnTo>
                  <a:lnTo>
                    <a:pt x="3679" y="4851"/>
                  </a:lnTo>
                  <a:lnTo>
                    <a:pt x="3700" y="4827"/>
                  </a:lnTo>
                  <a:lnTo>
                    <a:pt x="3723" y="4805"/>
                  </a:lnTo>
                  <a:lnTo>
                    <a:pt x="3749" y="4787"/>
                  </a:lnTo>
                  <a:lnTo>
                    <a:pt x="7909" y="2227"/>
                  </a:lnTo>
                  <a:lnTo>
                    <a:pt x="7938" y="2212"/>
                  </a:lnTo>
                  <a:lnTo>
                    <a:pt x="7969" y="2200"/>
                  </a:lnTo>
                  <a:lnTo>
                    <a:pt x="8002" y="2193"/>
                  </a:lnTo>
                  <a:lnTo>
                    <a:pt x="8035" y="2190"/>
                  </a:lnTo>
                  <a:lnTo>
                    <a:pt x="8068" y="2192"/>
                  </a:lnTo>
                  <a:lnTo>
                    <a:pt x="8100" y="2197"/>
                  </a:lnTo>
                  <a:lnTo>
                    <a:pt x="8132" y="2208"/>
                  </a:lnTo>
                  <a:lnTo>
                    <a:pt x="8162" y="2222"/>
                  </a:lnTo>
                  <a:lnTo>
                    <a:pt x="8190" y="2240"/>
                  </a:lnTo>
                  <a:lnTo>
                    <a:pt x="8215" y="2261"/>
                  </a:lnTo>
                  <a:lnTo>
                    <a:pt x="8237" y="2286"/>
                  </a:lnTo>
                  <a:lnTo>
                    <a:pt x="8256" y="2313"/>
                  </a:lnTo>
                  <a:lnTo>
                    <a:pt x="8270" y="2343"/>
                  </a:lnTo>
                  <a:lnTo>
                    <a:pt x="8281" y="2374"/>
                  </a:lnTo>
                  <a:lnTo>
                    <a:pt x="8288" y="2407"/>
                  </a:lnTo>
                  <a:lnTo>
                    <a:pt x="8290" y="2440"/>
                  </a:lnTo>
                  <a:close/>
                  <a:moveTo>
                    <a:pt x="7790" y="2887"/>
                  </a:moveTo>
                  <a:lnTo>
                    <a:pt x="4357" y="5000"/>
                  </a:lnTo>
                  <a:lnTo>
                    <a:pt x="7790" y="7113"/>
                  </a:lnTo>
                  <a:lnTo>
                    <a:pt x="7790" y="288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25" name="Google Shape;4525;p40"/>
          <p:cNvGrpSpPr/>
          <p:nvPr/>
        </p:nvGrpSpPr>
        <p:grpSpPr>
          <a:xfrm>
            <a:off x="742252" y="1760585"/>
            <a:ext cx="589280" cy="589280"/>
            <a:chOff x="742252" y="1760585"/>
            <a:chExt cx="589280" cy="589280"/>
          </a:xfrm>
        </p:grpSpPr>
        <p:sp>
          <p:nvSpPr>
            <p:cNvPr id="4526" name="Google Shape;4526;p40"/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04" y="7433"/>
                  </a:moveTo>
                  <a:lnTo>
                    <a:pt x="5303" y="7479"/>
                  </a:lnTo>
                  <a:lnTo>
                    <a:pt x="5299" y="7524"/>
                  </a:lnTo>
                  <a:lnTo>
                    <a:pt x="5293" y="7570"/>
                  </a:lnTo>
                  <a:lnTo>
                    <a:pt x="5285" y="7615"/>
                  </a:lnTo>
                  <a:lnTo>
                    <a:pt x="5275" y="7660"/>
                  </a:lnTo>
                  <a:lnTo>
                    <a:pt x="5262" y="7704"/>
                  </a:lnTo>
                  <a:lnTo>
                    <a:pt x="5247" y="7748"/>
                  </a:lnTo>
                  <a:lnTo>
                    <a:pt x="5230" y="7792"/>
                  </a:lnTo>
                  <a:lnTo>
                    <a:pt x="5210" y="7835"/>
                  </a:lnTo>
                  <a:lnTo>
                    <a:pt x="5189" y="7878"/>
                  </a:lnTo>
                  <a:lnTo>
                    <a:pt x="5165" y="7920"/>
                  </a:lnTo>
                  <a:lnTo>
                    <a:pt x="5139" y="7961"/>
                  </a:lnTo>
                  <a:lnTo>
                    <a:pt x="5110" y="8002"/>
                  </a:lnTo>
                  <a:lnTo>
                    <a:pt x="5080" y="8042"/>
                  </a:lnTo>
                  <a:lnTo>
                    <a:pt x="5048" y="8081"/>
                  </a:lnTo>
                  <a:lnTo>
                    <a:pt x="5013" y="8119"/>
                  </a:lnTo>
                  <a:lnTo>
                    <a:pt x="4977" y="8156"/>
                  </a:lnTo>
                  <a:lnTo>
                    <a:pt x="4939" y="8192"/>
                  </a:lnTo>
                  <a:lnTo>
                    <a:pt x="4899" y="8227"/>
                  </a:lnTo>
                  <a:lnTo>
                    <a:pt x="4857" y="8261"/>
                  </a:lnTo>
                  <a:lnTo>
                    <a:pt x="4814" y="8294"/>
                  </a:lnTo>
                  <a:lnTo>
                    <a:pt x="4769" y="8325"/>
                  </a:lnTo>
                  <a:lnTo>
                    <a:pt x="4723" y="8355"/>
                  </a:lnTo>
                  <a:lnTo>
                    <a:pt x="4675" y="8384"/>
                  </a:lnTo>
                  <a:lnTo>
                    <a:pt x="4625" y="8412"/>
                  </a:lnTo>
                  <a:lnTo>
                    <a:pt x="4574" y="8438"/>
                  </a:lnTo>
                  <a:lnTo>
                    <a:pt x="4522" y="8463"/>
                  </a:lnTo>
                  <a:lnTo>
                    <a:pt x="4468" y="8487"/>
                  </a:lnTo>
                  <a:lnTo>
                    <a:pt x="4413" y="8509"/>
                  </a:lnTo>
                  <a:lnTo>
                    <a:pt x="4357" y="8530"/>
                  </a:lnTo>
                  <a:lnTo>
                    <a:pt x="4300" y="8549"/>
                  </a:lnTo>
                  <a:lnTo>
                    <a:pt x="4242" y="8566"/>
                  </a:lnTo>
                  <a:lnTo>
                    <a:pt x="4183" y="8582"/>
                  </a:lnTo>
                  <a:lnTo>
                    <a:pt x="4124" y="8596"/>
                  </a:lnTo>
                  <a:lnTo>
                    <a:pt x="4064" y="8609"/>
                  </a:lnTo>
                  <a:lnTo>
                    <a:pt x="4004" y="8620"/>
                  </a:lnTo>
                  <a:lnTo>
                    <a:pt x="3942" y="8629"/>
                  </a:lnTo>
                  <a:lnTo>
                    <a:pt x="3881" y="8636"/>
                  </a:lnTo>
                  <a:lnTo>
                    <a:pt x="3819" y="8642"/>
                  </a:lnTo>
                  <a:lnTo>
                    <a:pt x="3757" y="8647"/>
                  </a:lnTo>
                  <a:lnTo>
                    <a:pt x="3694" y="8649"/>
                  </a:lnTo>
                  <a:lnTo>
                    <a:pt x="3631" y="8650"/>
                  </a:lnTo>
                  <a:lnTo>
                    <a:pt x="3568" y="8649"/>
                  </a:lnTo>
                  <a:lnTo>
                    <a:pt x="3506" y="8647"/>
                  </a:lnTo>
                  <a:lnTo>
                    <a:pt x="3443" y="8642"/>
                  </a:lnTo>
                  <a:lnTo>
                    <a:pt x="3382" y="8636"/>
                  </a:lnTo>
                  <a:lnTo>
                    <a:pt x="3320" y="8629"/>
                  </a:lnTo>
                  <a:lnTo>
                    <a:pt x="3259" y="8620"/>
                  </a:lnTo>
                  <a:lnTo>
                    <a:pt x="3198" y="8609"/>
                  </a:lnTo>
                  <a:lnTo>
                    <a:pt x="3138" y="8596"/>
                  </a:lnTo>
                  <a:lnTo>
                    <a:pt x="3079" y="8582"/>
                  </a:lnTo>
                  <a:lnTo>
                    <a:pt x="3021" y="8566"/>
                  </a:lnTo>
                  <a:lnTo>
                    <a:pt x="2963" y="8549"/>
                  </a:lnTo>
                  <a:lnTo>
                    <a:pt x="2906" y="8530"/>
                  </a:lnTo>
                  <a:lnTo>
                    <a:pt x="2850" y="8509"/>
                  </a:lnTo>
                  <a:lnTo>
                    <a:pt x="2795" y="8487"/>
                  </a:lnTo>
                  <a:lnTo>
                    <a:pt x="2741" y="8463"/>
                  </a:lnTo>
                  <a:lnTo>
                    <a:pt x="2688" y="8438"/>
                  </a:lnTo>
                  <a:lnTo>
                    <a:pt x="2637" y="8412"/>
                  </a:lnTo>
                  <a:lnTo>
                    <a:pt x="2588" y="8384"/>
                  </a:lnTo>
                  <a:lnTo>
                    <a:pt x="2540" y="8355"/>
                  </a:lnTo>
                  <a:lnTo>
                    <a:pt x="2493" y="8325"/>
                  </a:lnTo>
                  <a:lnTo>
                    <a:pt x="2448" y="8294"/>
                  </a:lnTo>
                  <a:lnTo>
                    <a:pt x="2405" y="8261"/>
                  </a:lnTo>
                  <a:lnTo>
                    <a:pt x="2363" y="8227"/>
                  </a:lnTo>
                  <a:lnTo>
                    <a:pt x="2323" y="8192"/>
                  </a:lnTo>
                  <a:lnTo>
                    <a:pt x="2285" y="8156"/>
                  </a:lnTo>
                  <a:lnTo>
                    <a:pt x="2249" y="8119"/>
                  </a:lnTo>
                  <a:lnTo>
                    <a:pt x="2214" y="8081"/>
                  </a:lnTo>
                  <a:lnTo>
                    <a:pt x="2182" y="8042"/>
                  </a:lnTo>
                  <a:lnTo>
                    <a:pt x="2152" y="8002"/>
                  </a:lnTo>
                  <a:lnTo>
                    <a:pt x="2124" y="7961"/>
                  </a:lnTo>
                  <a:lnTo>
                    <a:pt x="2098" y="7920"/>
                  </a:lnTo>
                  <a:lnTo>
                    <a:pt x="2074" y="7878"/>
                  </a:lnTo>
                  <a:lnTo>
                    <a:pt x="2052" y="7835"/>
                  </a:lnTo>
                  <a:lnTo>
                    <a:pt x="2033" y="7792"/>
                  </a:lnTo>
                  <a:lnTo>
                    <a:pt x="2015" y="7748"/>
                  </a:lnTo>
                  <a:lnTo>
                    <a:pt x="2000" y="7704"/>
                  </a:lnTo>
                  <a:lnTo>
                    <a:pt x="1987" y="7660"/>
                  </a:lnTo>
                  <a:lnTo>
                    <a:pt x="1977" y="7615"/>
                  </a:lnTo>
                  <a:lnTo>
                    <a:pt x="1969" y="7570"/>
                  </a:lnTo>
                  <a:lnTo>
                    <a:pt x="1963" y="7524"/>
                  </a:lnTo>
                  <a:lnTo>
                    <a:pt x="1959" y="7479"/>
                  </a:lnTo>
                  <a:lnTo>
                    <a:pt x="1958" y="7433"/>
                  </a:lnTo>
                  <a:lnTo>
                    <a:pt x="1959" y="7387"/>
                  </a:lnTo>
                  <a:lnTo>
                    <a:pt x="1963" y="7342"/>
                  </a:lnTo>
                  <a:lnTo>
                    <a:pt x="1969" y="7297"/>
                  </a:lnTo>
                  <a:lnTo>
                    <a:pt x="1977" y="7252"/>
                  </a:lnTo>
                  <a:lnTo>
                    <a:pt x="1987" y="7207"/>
                  </a:lnTo>
                  <a:lnTo>
                    <a:pt x="2000" y="7163"/>
                  </a:lnTo>
                  <a:lnTo>
                    <a:pt x="2015" y="7118"/>
                  </a:lnTo>
                  <a:lnTo>
                    <a:pt x="2033" y="7075"/>
                  </a:lnTo>
                  <a:lnTo>
                    <a:pt x="2052" y="7032"/>
                  </a:lnTo>
                  <a:lnTo>
                    <a:pt x="2074" y="6989"/>
                  </a:lnTo>
                  <a:lnTo>
                    <a:pt x="2098" y="6947"/>
                  </a:lnTo>
                  <a:lnTo>
                    <a:pt x="2124" y="6906"/>
                  </a:lnTo>
                  <a:lnTo>
                    <a:pt x="2152" y="6865"/>
                  </a:lnTo>
                  <a:lnTo>
                    <a:pt x="2182" y="6825"/>
                  </a:lnTo>
                  <a:lnTo>
                    <a:pt x="2214" y="6786"/>
                  </a:lnTo>
                  <a:lnTo>
                    <a:pt x="2249" y="6748"/>
                  </a:lnTo>
                  <a:lnTo>
                    <a:pt x="2285" y="6711"/>
                  </a:lnTo>
                  <a:lnTo>
                    <a:pt x="2323" y="6674"/>
                  </a:lnTo>
                  <a:lnTo>
                    <a:pt x="2363" y="6639"/>
                  </a:lnTo>
                  <a:lnTo>
                    <a:pt x="2405" y="6606"/>
                  </a:lnTo>
                  <a:lnTo>
                    <a:pt x="2448" y="6573"/>
                  </a:lnTo>
                  <a:lnTo>
                    <a:pt x="2493" y="6541"/>
                  </a:lnTo>
                  <a:lnTo>
                    <a:pt x="2540" y="6511"/>
                  </a:lnTo>
                  <a:lnTo>
                    <a:pt x="2588" y="6482"/>
                  </a:lnTo>
                  <a:lnTo>
                    <a:pt x="2637" y="6455"/>
                  </a:lnTo>
                  <a:lnTo>
                    <a:pt x="2688" y="6428"/>
                  </a:lnTo>
                  <a:lnTo>
                    <a:pt x="2741" y="6403"/>
                  </a:lnTo>
                  <a:lnTo>
                    <a:pt x="2795" y="6380"/>
                  </a:lnTo>
                  <a:lnTo>
                    <a:pt x="2850" y="6358"/>
                  </a:lnTo>
                  <a:lnTo>
                    <a:pt x="2906" y="6337"/>
                  </a:lnTo>
                  <a:lnTo>
                    <a:pt x="2963" y="6318"/>
                  </a:lnTo>
                  <a:lnTo>
                    <a:pt x="3021" y="6301"/>
                  </a:lnTo>
                  <a:lnTo>
                    <a:pt x="3079" y="6285"/>
                  </a:lnTo>
                  <a:lnTo>
                    <a:pt x="3138" y="6271"/>
                  </a:lnTo>
                  <a:lnTo>
                    <a:pt x="3198" y="6258"/>
                  </a:lnTo>
                  <a:lnTo>
                    <a:pt x="3259" y="6247"/>
                  </a:lnTo>
                  <a:lnTo>
                    <a:pt x="3320" y="6238"/>
                  </a:lnTo>
                  <a:lnTo>
                    <a:pt x="3382" y="6231"/>
                  </a:lnTo>
                  <a:lnTo>
                    <a:pt x="3443" y="6225"/>
                  </a:lnTo>
                  <a:lnTo>
                    <a:pt x="3506" y="6220"/>
                  </a:lnTo>
                  <a:lnTo>
                    <a:pt x="3568" y="6218"/>
                  </a:lnTo>
                  <a:lnTo>
                    <a:pt x="3631" y="6217"/>
                  </a:lnTo>
                  <a:lnTo>
                    <a:pt x="3694" y="6218"/>
                  </a:lnTo>
                  <a:lnTo>
                    <a:pt x="3757" y="6220"/>
                  </a:lnTo>
                  <a:lnTo>
                    <a:pt x="3819" y="6225"/>
                  </a:lnTo>
                  <a:lnTo>
                    <a:pt x="3881" y="6231"/>
                  </a:lnTo>
                  <a:lnTo>
                    <a:pt x="3942" y="6238"/>
                  </a:lnTo>
                  <a:lnTo>
                    <a:pt x="4004" y="6247"/>
                  </a:lnTo>
                  <a:lnTo>
                    <a:pt x="4064" y="6258"/>
                  </a:lnTo>
                  <a:lnTo>
                    <a:pt x="4124" y="6271"/>
                  </a:lnTo>
                  <a:lnTo>
                    <a:pt x="4183" y="6285"/>
                  </a:lnTo>
                  <a:lnTo>
                    <a:pt x="4242" y="6301"/>
                  </a:lnTo>
                  <a:lnTo>
                    <a:pt x="4300" y="6318"/>
                  </a:lnTo>
                  <a:lnTo>
                    <a:pt x="4357" y="6337"/>
                  </a:lnTo>
                  <a:lnTo>
                    <a:pt x="4413" y="6358"/>
                  </a:lnTo>
                  <a:lnTo>
                    <a:pt x="4468" y="6380"/>
                  </a:lnTo>
                  <a:lnTo>
                    <a:pt x="4522" y="6403"/>
                  </a:lnTo>
                  <a:lnTo>
                    <a:pt x="4574" y="6428"/>
                  </a:lnTo>
                  <a:lnTo>
                    <a:pt x="4625" y="6455"/>
                  </a:lnTo>
                  <a:lnTo>
                    <a:pt x="4675" y="6482"/>
                  </a:lnTo>
                  <a:lnTo>
                    <a:pt x="4723" y="6511"/>
                  </a:lnTo>
                  <a:lnTo>
                    <a:pt x="4769" y="6541"/>
                  </a:lnTo>
                  <a:lnTo>
                    <a:pt x="4814" y="6573"/>
                  </a:lnTo>
                  <a:lnTo>
                    <a:pt x="4857" y="6606"/>
                  </a:lnTo>
                  <a:lnTo>
                    <a:pt x="4899" y="6639"/>
                  </a:lnTo>
                  <a:lnTo>
                    <a:pt x="4939" y="6674"/>
                  </a:lnTo>
                  <a:lnTo>
                    <a:pt x="4977" y="6711"/>
                  </a:lnTo>
                  <a:lnTo>
                    <a:pt x="5013" y="6748"/>
                  </a:lnTo>
                  <a:lnTo>
                    <a:pt x="5048" y="6786"/>
                  </a:lnTo>
                  <a:lnTo>
                    <a:pt x="5080" y="6825"/>
                  </a:lnTo>
                  <a:lnTo>
                    <a:pt x="5110" y="6865"/>
                  </a:lnTo>
                  <a:lnTo>
                    <a:pt x="5139" y="6906"/>
                  </a:lnTo>
                  <a:lnTo>
                    <a:pt x="5165" y="6947"/>
                  </a:lnTo>
                  <a:lnTo>
                    <a:pt x="5189" y="6989"/>
                  </a:lnTo>
                  <a:lnTo>
                    <a:pt x="5210" y="7032"/>
                  </a:lnTo>
                  <a:lnTo>
                    <a:pt x="5230" y="7075"/>
                  </a:lnTo>
                  <a:lnTo>
                    <a:pt x="5247" y="7118"/>
                  </a:lnTo>
                  <a:lnTo>
                    <a:pt x="5262" y="7163"/>
                  </a:lnTo>
                  <a:lnTo>
                    <a:pt x="5275" y="7207"/>
                  </a:lnTo>
                  <a:lnTo>
                    <a:pt x="5285" y="7252"/>
                  </a:lnTo>
                  <a:lnTo>
                    <a:pt x="5293" y="7297"/>
                  </a:lnTo>
                  <a:lnTo>
                    <a:pt x="5299" y="7342"/>
                  </a:lnTo>
                  <a:lnTo>
                    <a:pt x="5303" y="7387"/>
                  </a:lnTo>
                  <a:lnTo>
                    <a:pt x="5304" y="74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40"/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31" y="1665"/>
                  </a:moveTo>
                  <a:lnTo>
                    <a:pt x="5250" y="1650"/>
                  </a:lnTo>
                  <a:lnTo>
                    <a:pt x="5250" y="6638"/>
                  </a:lnTo>
                  <a:lnTo>
                    <a:pt x="5272" y="6665"/>
                  </a:lnTo>
                  <a:lnTo>
                    <a:pt x="5279" y="6674"/>
                  </a:lnTo>
                  <a:lnTo>
                    <a:pt x="5309" y="6714"/>
                  </a:lnTo>
                  <a:lnTo>
                    <a:pt x="5316" y="6722"/>
                  </a:lnTo>
                  <a:lnTo>
                    <a:pt x="5344" y="6763"/>
                  </a:lnTo>
                  <a:lnTo>
                    <a:pt x="5350" y="6772"/>
                  </a:lnTo>
                  <a:lnTo>
                    <a:pt x="5376" y="6814"/>
                  </a:lnTo>
                  <a:lnTo>
                    <a:pt x="5382" y="6824"/>
                  </a:lnTo>
                  <a:lnTo>
                    <a:pt x="5406" y="6866"/>
                  </a:lnTo>
                  <a:lnTo>
                    <a:pt x="5411" y="6876"/>
                  </a:lnTo>
                  <a:lnTo>
                    <a:pt x="5433" y="6918"/>
                  </a:lnTo>
                  <a:lnTo>
                    <a:pt x="5438" y="6929"/>
                  </a:lnTo>
                  <a:lnTo>
                    <a:pt x="5458" y="6972"/>
                  </a:lnTo>
                  <a:lnTo>
                    <a:pt x="5462" y="6983"/>
                  </a:lnTo>
                  <a:lnTo>
                    <a:pt x="5480" y="7027"/>
                  </a:lnTo>
                  <a:lnTo>
                    <a:pt x="5484" y="7038"/>
                  </a:lnTo>
                  <a:lnTo>
                    <a:pt x="5499" y="7082"/>
                  </a:lnTo>
                  <a:lnTo>
                    <a:pt x="5502" y="7094"/>
                  </a:lnTo>
                  <a:lnTo>
                    <a:pt x="5515" y="7138"/>
                  </a:lnTo>
                  <a:lnTo>
                    <a:pt x="5518" y="7150"/>
                  </a:lnTo>
                  <a:lnTo>
                    <a:pt x="5529" y="7195"/>
                  </a:lnTo>
                  <a:lnTo>
                    <a:pt x="5531" y="7207"/>
                  </a:lnTo>
                  <a:lnTo>
                    <a:pt x="5539" y="7252"/>
                  </a:lnTo>
                  <a:lnTo>
                    <a:pt x="5541" y="7265"/>
                  </a:lnTo>
                  <a:lnTo>
                    <a:pt x="5547" y="7310"/>
                  </a:lnTo>
                  <a:lnTo>
                    <a:pt x="5549" y="7323"/>
                  </a:lnTo>
                  <a:lnTo>
                    <a:pt x="5552" y="7368"/>
                  </a:lnTo>
                  <a:lnTo>
                    <a:pt x="5553" y="7381"/>
                  </a:lnTo>
                  <a:lnTo>
                    <a:pt x="5554" y="7427"/>
                  </a:lnTo>
                  <a:lnTo>
                    <a:pt x="5554" y="7439"/>
                  </a:lnTo>
                  <a:lnTo>
                    <a:pt x="5553" y="7485"/>
                  </a:lnTo>
                  <a:lnTo>
                    <a:pt x="5552" y="7498"/>
                  </a:lnTo>
                  <a:lnTo>
                    <a:pt x="5549" y="7544"/>
                  </a:lnTo>
                  <a:lnTo>
                    <a:pt x="5547" y="7556"/>
                  </a:lnTo>
                  <a:lnTo>
                    <a:pt x="5541" y="7602"/>
                  </a:lnTo>
                  <a:lnTo>
                    <a:pt x="5539" y="7614"/>
                  </a:lnTo>
                  <a:lnTo>
                    <a:pt x="5531" y="7659"/>
                  </a:lnTo>
                  <a:lnTo>
                    <a:pt x="5529" y="7672"/>
                  </a:lnTo>
                  <a:lnTo>
                    <a:pt x="5518" y="7717"/>
                  </a:lnTo>
                  <a:lnTo>
                    <a:pt x="5515" y="7729"/>
                  </a:lnTo>
                  <a:lnTo>
                    <a:pt x="5502" y="7773"/>
                  </a:lnTo>
                  <a:lnTo>
                    <a:pt x="5499" y="7785"/>
                  </a:lnTo>
                  <a:lnTo>
                    <a:pt x="5484" y="7829"/>
                  </a:lnTo>
                  <a:lnTo>
                    <a:pt x="5480" y="7840"/>
                  </a:lnTo>
                  <a:lnTo>
                    <a:pt x="5462" y="7884"/>
                  </a:lnTo>
                  <a:lnTo>
                    <a:pt x="5458" y="7895"/>
                  </a:lnTo>
                  <a:lnTo>
                    <a:pt x="5438" y="7938"/>
                  </a:lnTo>
                  <a:lnTo>
                    <a:pt x="5433" y="7949"/>
                  </a:lnTo>
                  <a:lnTo>
                    <a:pt x="5411" y="7991"/>
                  </a:lnTo>
                  <a:lnTo>
                    <a:pt x="5406" y="8001"/>
                  </a:lnTo>
                  <a:lnTo>
                    <a:pt x="5382" y="8043"/>
                  </a:lnTo>
                  <a:lnTo>
                    <a:pt x="5376" y="8053"/>
                  </a:lnTo>
                  <a:lnTo>
                    <a:pt x="5350" y="8095"/>
                  </a:lnTo>
                  <a:lnTo>
                    <a:pt x="5344" y="8104"/>
                  </a:lnTo>
                  <a:lnTo>
                    <a:pt x="5316" y="8145"/>
                  </a:lnTo>
                  <a:lnTo>
                    <a:pt x="5309" y="8153"/>
                  </a:lnTo>
                  <a:lnTo>
                    <a:pt x="5279" y="8193"/>
                  </a:lnTo>
                  <a:lnTo>
                    <a:pt x="5272" y="8202"/>
                  </a:lnTo>
                  <a:lnTo>
                    <a:pt x="5240" y="8241"/>
                  </a:lnTo>
                  <a:lnTo>
                    <a:pt x="5233" y="8249"/>
                  </a:lnTo>
                  <a:lnTo>
                    <a:pt x="5199" y="8287"/>
                  </a:lnTo>
                  <a:lnTo>
                    <a:pt x="5192" y="8294"/>
                  </a:lnTo>
                  <a:lnTo>
                    <a:pt x="5156" y="8331"/>
                  </a:lnTo>
                  <a:lnTo>
                    <a:pt x="5149" y="8338"/>
                  </a:lnTo>
                  <a:lnTo>
                    <a:pt x="5111" y="8374"/>
                  </a:lnTo>
                  <a:lnTo>
                    <a:pt x="5104" y="8380"/>
                  </a:lnTo>
                  <a:lnTo>
                    <a:pt x="5064" y="8415"/>
                  </a:lnTo>
                  <a:lnTo>
                    <a:pt x="5057" y="8421"/>
                  </a:lnTo>
                  <a:lnTo>
                    <a:pt x="5015" y="8455"/>
                  </a:lnTo>
                  <a:lnTo>
                    <a:pt x="5008" y="8461"/>
                  </a:lnTo>
                  <a:lnTo>
                    <a:pt x="4965" y="8493"/>
                  </a:lnTo>
                  <a:lnTo>
                    <a:pt x="4958" y="8499"/>
                  </a:lnTo>
                  <a:lnTo>
                    <a:pt x="4913" y="8530"/>
                  </a:lnTo>
                  <a:lnTo>
                    <a:pt x="4905" y="8535"/>
                  </a:lnTo>
                  <a:lnTo>
                    <a:pt x="4859" y="8565"/>
                  </a:lnTo>
                  <a:lnTo>
                    <a:pt x="4852" y="8570"/>
                  </a:lnTo>
                  <a:lnTo>
                    <a:pt x="4804" y="8598"/>
                  </a:lnTo>
                  <a:lnTo>
                    <a:pt x="4797" y="8603"/>
                  </a:lnTo>
                  <a:lnTo>
                    <a:pt x="4747" y="8630"/>
                  </a:lnTo>
                  <a:lnTo>
                    <a:pt x="4740" y="8634"/>
                  </a:lnTo>
                  <a:lnTo>
                    <a:pt x="4689" y="8660"/>
                  </a:lnTo>
                  <a:lnTo>
                    <a:pt x="4682" y="8664"/>
                  </a:lnTo>
                  <a:lnTo>
                    <a:pt x="4629" y="8689"/>
                  </a:lnTo>
                  <a:lnTo>
                    <a:pt x="4622" y="8692"/>
                  </a:lnTo>
                  <a:lnTo>
                    <a:pt x="4569" y="8716"/>
                  </a:lnTo>
                  <a:lnTo>
                    <a:pt x="4561" y="8719"/>
                  </a:lnTo>
                  <a:lnTo>
                    <a:pt x="4506" y="8741"/>
                  </a:lnTo>
                  <a:lnTo>
                    <a:pt x="4499" y="8744"/>
                  </a:lnTo>
                  <a:lnTo>
                    <a:pt x="4443" y="8764"/>
                  </a:lnTo>
                  <a:lnTo>
                    <a:pt x="4436" y="8767"/>
                  </a:lnTo>
                  <a:lnTo>
                    <a:pt x="4379" y="8786"/>
                  </a:lnTo>
                  <a:lnTo>
                    <a:pt x="4372" y="8788"/>
                  </a:lnTo>
                  <a:lnTo>
                    <a:pt x="4314" y="8806"/>
                  </a:lnTo>
                  <a:lnTo>
                    <a:pt x="4307" y="8807"/>
                  </a:lnTo>
                  <a:lnTo>
                    <a:pt x="4248" y="8823"/>
                  </a:lnTo>
                  <a:lnTo>
                    <a:pt x="4242" y="8825"/>
                  </a:lnTo>
                  <a:lnTo>
                    <a:pt x="4182" y="8839"/>
                  </a:lnTo>
                  <a:lnTo>
                    <a:pt x="4175" y="8841"/>
                  </a:lnTo>
                  <a:lnTo>
                    <a:pt x="4115" y="8853"/>
                  </a:lnTo>
                  <a:lnTo>
                    <a:pt x="4108" y="8855"/>
                  </a:lnTo>
                  <a:lnTo>
                    <a:pt x="4048" y="8866"/>
                  </a:lnTo>
                  <a:lnTo>
                    <a:pt x="4041" y="8867"/>
                  </a:lnTo>
                  <a:lnTo>
                    <a:pt x="3980" y="8876"/>
                  </a:lnTo>
                  <a:lnTo>
                    <a:pt x="3973" y="8877"/>
                  </a:lnTo>
                  <a:lnTo>
                    <a:pt x="3912" y="8885"/>
                  </a:lnTo>
                  <a:lnTo>
                    <a:pt x="3905" y="8885"/>
                  </a:lnTo>
                  <a:lnTo>
                    <a:pt x="3843" y="8891"/>
                  </a:lnTo>
                  <a:lnTo>
                    <a:pt x="3836" y="8892"/>
                  </a:lnTo>
                  <a:lnTo>
                    <a:pt x="3774" y="8896"/>
                  </a:lnTo>
                  <a:lnTo>
                    <a:pt x="3767" y="8896"/>
                  </a:lnTo>
                  <a:lnTo>
                    <a:pt x="3704" y="8899"/>
                  </a:lnTo>
                  <a:lnTo>
                    <a:pt x="3697" y="8899"/>
                  </a:lnTo>
                  <a:lnTo>
                    <a:pt x="3634" y="8900"/>
                  </a:lnTo>
                  <a:lnTo>
                    <a:pt x="3628" y="8900"/>
                  </a:lnTo>
                  <a:lnTo>
                    <a:pt x="3565" y="8899"/>
                  </a:lnTo>
                  <a:lnTo>
                    <a:pt x="3558" y="8899"/>
                  </a:lnTo>
                  <a:lnTo>
                    <a:pt x="3496" y="8896"/>
                  </a:lnTo>
                  <a:lnTo>
                    <a:pt x="3489" y="8896"/>
                  </a:lnTo>
                  <a:lnTo>
                    <a:pt x="3426" y="8892"/>
                  </a:lnTo>
                  <a:lnTo>
                    <a:pt x="3420" y="8891"/>
                  </a:lnTo>
                  <a:lnTo>
                    <a:pt x="3358" y="8885"/>
                  </a:lnTo>
                  <a:lnTo>
                    <a:pt x="3351" y="8885"/>
                  </a:lnTo>
                  <a:lnTo>
                    <a:pt x="3289" y="8877"/>
                  </a:lnTo>
                  <a:lnTo>
                    <a:pt x="3283" y="8876"/>
                  </a:lnTo>
                  <a:lnTo>
                    <a:pt x="3221" y="8867"/>
                  </a:lnTo>
                  <a:lnTo>
                    <a:pt x="3215" y="8866"/>
                  </a:lnTo>
                  <a:lnTo>
                    <a:pt x="3154" y="8855"/>
                  </a:lnTo>
                  <a:lnTo>
                    <a:pt x="3147" y="8853"/>
                  </a:lnTo>
                  <a:lnTo>
                    <a:pt x="3087" y="8841"/>
                  </a:lnTo>
                  <a:lnTo>
                    <a:pt x="3080" y="8839"/>
                  </a:lnTo>
                  <a:lnTo>
                    <a:pt x="3021" y="8825"/>
                  </a:lnTo>
                  <a:lnTo>
                    <a:pt x="3014" y="8823"/>
                  </a:lnTo>
                  <a:lnTo>
                    <a:pt x="2955" y="8807"/>
                  </a:lnTo>
                  <a:lnTo>
                    <a:pt x="2948" y="8805"/>
                  </a:lnTo>
                  <a:lnTo>
                    <a:pt x="2891" y="8788"/>
                  </a:lnTo>
                  <a:lnTo>
                    <a:pt x="2884" y="8786"/>
                  </a:lnTo>
                  <a:lnTo>
                    <a:pt x="2827" y="8767"/>
                  </a:lnTo>
                  <a:lnTo>
                    <a:pt x="2820" y="8764"/>
                  </a:lnTo>
                  <a:lnTo>
                    <a:pt x="2764" y="8744"/>
                  </a:lnTo>
                  <a:lnTo>
                    <a:pt x="2757" y="8741"/>
                  </a:lnTo>
                  <a:lnTo>
                    <a:pt x="2702" y="8719"/>
                  </a:lnTo>
                  <a:lnTo>
                    <a:pt x="2695" y="8716"/>
                  </a:lnTo>
                  <a:lnTo>
                    <a:pt x="2641" y="8692"/>
                  </a:lnTo>
                  <a:lnTo>
                    <a:pt x="2634" y="8689"/>
                  </a:lnTo>
                  <a:lnTo>
                    <a:pt x="2581" y="8664"/>
                  </a:lnTo>
                  <a:lnTo>
                    <a:pt x="2574" y="8661"/>
                  </a:lnTo>
                  <a:lnTo>
                    <a:pt x="2523" y="8634"/>
                  </a:lnTo>
                  <a:lnTo>
                    <a:pt x="2516" y="8630"/>
                  </a:lnTo>
                  <a:lnTo>
                    <a:pt x="2466" y="8603"/>
                  </a:lnTo>
                  <a:lnTo>
                    <a:pt x="2459" y="8599"/>
                  </a:lnTo>
                  <a:lnTo>
                    <a:pt x="2411" y="8570"/>
                  </a:lnTo>
                  <a:lnTo>
                    <a:pt x="2403" y="8565"/>
                  </a:lnTo>
                  <a:lnTo>
                    <a:pt x="2357" y="8535"/>
                  </a:lnTo>
                  <a:lnTo>
                    <a:pt x="2350" y="8530"/>
                  </a:lnTo>
                  <a:lnTo>
                    <a:pt x="2305" y="8499"/>
                  </a:lnTo>
                  <a:lnTo>
                    <a:pt x="2298" y="8493"/>
                  </a:lnTo>
                  <a:lnTo>
                    <a:pt x="2254" y="8461"/>
                  </a:lnTo>
                  <a:lnTo>
                    <a:pt x="2247" y="8455"/>
                  </a:lnTo>
                  <a:lnTo>
                    <a:pt x="2205" y="8421"/>
                  </a:lnTo>
                  <a:lnTo>
                    <a:pt x="2198" y="8415"/>
                  </a:lnTo>
                  <a:lnTo>
                    <a:pt x="2158" y="8380"/>
                  </a:lnTo>
                  <a:lnTo>
                    <a:pt x="2151" y="8374"/>
                  </a:lnTo>
                  <a:lnTo>
                    <a:pt x="2113" y="8338"/>
                  </a:lnTo>
                  <a:lnTo>
                    <a:pt x="2106" y="8331"/>
                  </a:lnTo>
                  <a:lnTo>
                    <a:pt x="2070" y="8294"/>
                  </a:lnTo>
                  <a:lnTo>
                    <a:pt x="2063" y="8287"/>
                  </a:lnTo>
                  <a:lnTo>
                    <a:pt x="2029" y="8249"/>
                  </a:lnTo>
                  <a:lnTo>
                    <a:pt x="2022" y="8241"/>
                  </a:lnTo>
                  <a:lnTo>
                    <a:pt x="1990" y="8202"/>
                  </a:lnTo>
                  <a:lnTo>
                    <a:pt x="1983" y="8193"/>
                  </a:lnTo>
                  <a:lnTo>
                    <a:pt x="1952" y="8153"/>
                  </a:lnTo>
                  <a:lnTo>
                    <a:pt x="1946" y="8144"/>
                  </a:lnTo>
                  <a:lnTo>
                    <a:pt x="1918" y="8103"/>
                  </a:lnTo>
                  <a:lnTo>
                    <a:pt x="1912" y="8094"/>
                  </a:lnTo>
                  <a:lnTo>
                    <a:pt x="1886" y="8053"/>
                  </a:lnTo>
                  <a:lnTo>
                    <a:pt x="1880" y="8043"/>
                  </a:lnTo>
                  <a:lnTo>
                    <a:pt x="1856" y="8001"/>
                  </a:lnTo>
                  <a:lnTo>
                    <a:pt x="1851" y="7991"/>
                  </a:lnTo>
                  <a:lnTo>
                    <a:pt x="1829" y="7949"/>
                  </a:lnTo>
                  <a:lnTo>
                    <a:pt x="1824" y="7938"/>
                  </a:lnTo>
                  <a:lnTo>
                    <a:pt x="1805" y="7895"/>
                  </a:lnTo>
                  <a:lnTo>
                    <a:pt x="1800" y="7884"/>
                  </a:lnTo>
                  <a:lnTo>
                    <a:pt x="1783" y="7840"/>
                  </a:lnTo>
                  <a:lnTo>
                    <a:pt x="1779" y="7829"/>
                  </a:lnTo>
                  <a:lnTo>
                    <a:pt x="1764" y="7785"/>
                  </a:lnTo>
                  <a:lnTo>
                    <a:pt x="1760" y="7773"/>
                  </a:lnTo>
                  <a:lnTo>
                    <a:pt x="1747" y="7729"/>
                  </a:lnTo>
                  <a:lnTo>
                    <a:pt x="1744" y="7717"/>
                  </a:lnTo>
                  <a:lnTo>
                    <a:pt x="1733" y="7672"/>
                  </a:lnTo>
                  <a:lnTo>
                    <a:pt x="1731" y="7660"/>
                  </a:lnTo>
                  <a:lnTo>
                    <a:pt x="1723" y="7615"/>
                  </a:lnTo>
                  <a:lnTo>
                    <a:pt x="1721" y="7602"/>
                  </a:lnTo>
                  <a:lnTo>
                    <a:pt x="1715" y="7557"/>
                  </a:lnTo>
                  <a:lnTo>
                    <a:pt x="1714" y="7544"/>
                  </a:lnTo>
                  <a:lnTo>
                    <a:pt x="1710" y="7498"/>
                  </a:lnTo>
                  <a:lnTo>
                    <a:pt x="1709" y="7485"/>
                  </a:lnTo>
                  <a:lnTo>
                    <a:pt x="1708" y="7439"/>
                  </a:lnTo>
                  <a:lnTo>
                    <a:pt x="1708" y="7426"/>
                  </a:lnTo>
                  <a:lnTo>
                    <a:pt x="1709" y="7381"/>
                  </a:lnTo>
                  <a:lnTo>
                    <a:pt x="1710" y="7368"/>
                  </a:lnTo>
                  <a:lnTo>
                    <a:pt x="1714" y="7322"/>
                  </a:lnTo>
                  <a:lnTo>
                    <a:pt x="1715" y="7310"/>
                  </a:lnTo>
                  <a:lnTo>
                    <a:pt x="1721" y="7264"/>
                  </a:lnTo>
                  <a:lnTo>
                    <a:pt x="1723" y="7252"/>
                  </a:lnTo>
                  <a:lnTo>
                    <a:pt x="1731" y="7207"/>
                  </a:lnTo>
                  <a:lnTo>
                    <a:pt x="1734" y="7194"/>
                  </a:lnTo>
                  <a:lnTo>
                    <a:pt x="1744" y="7150"/>
                  </a:lnTo>
                  <a:lnTo>
                    <a:pt x="1747" y="7138"/>
                  </a:lnTo>
                  <a:lnTo>
                    <a:pt x="1760" y="7093"/>
                  </a:lnTo>
                  <a:lnTo>
                    <a:pt x="1764" y="7082"/>
                  </a:lnTo>
                  <a:lnTo>
                    <a:pt x="1779" y="7038"/>
                  </a:lnTo>
                  <a:lnTo>
                    <a:pt x="1783" y="7026"/>
                  </a:lnTo>
                  <a:lnTo>
                    <a:pt x="1800" y="6983"/>
                  </a:lnTo>
                  <a:lnTo>
                    <a:pt x="1805" y="6972"/>
                  </a:lnTo>
                  <a:lnTo>
                    <a:pt x="1824" y="6929"/>
                  </a:lnTo>
                  <a:lnTo>
                    <a:pt x="1829" y="6918"/>
                  </a:lnTo>
                  <a:lnTo>
                    <a:pt x="1851" y="6876"/>
                  </a:lnTo>
                  <a:lnTo>
                    <a:pt x="1856" y="6866"/>
                  </a:lnTo>
                  <a:lnTo>
                    <a:pt x="1880" y="6824"/>
                  </a:lnTo>
                  <a:lnTo>
                    <a:pt x="1886" y="6814"/>
                  </a:lnTo>
                  <a:lnTo>
                    <a:pt x="1912" y="6773"/>
                  </a:lnTo>
                  <a:lnTo>
                    <a:pt x="1918" y="6764"/>
                  </a:lnTo>
                  <a:lnTo>
                    <a:pt x="1946" y="6723"/>
                  </a:lnTo>
                  <a:lnTo>
                    <a:pt x="1952" y="6714"/>
                  </a:lnTo>
                  <a:lnTo>
                    <a:pt x="1983" y="6674"/>
                  </a:lnTo>
                  <a:lnTo>
                    <a:pt x="1990" y="6665"/>
                  </a:lnTo>
                  <a:lnTo>
                    <a:pt x="2022" y="6626"/>
                  </a:lnTo>
                  <a:lnTo>
                    <a:pt x="2029" y="6619"/>
                  </a:lnTo>
                  <a:lnTo>
                    <a:pt x="2063" y="6580"/>
                  </a:lnTo>
                  <a:lnTo>
                    <a:pt x="2070" y="6573"/>
                  </a:lnTo>
                  <a:lnTo>
                    <a:pt x="2106" y="6536"/>
                  </a:lnTo>
                  <a:lnTo>
                    <a:pt x="2113" y="6529"/>
                  </a:lnTo>
                  <a:lnTo>
                    <a:pt x="2151" y="6493"/>
                  </a:lnTo>
                  <a:lnTo>
                    <a:pt x="2158" y="6487"/>
                  </a:lnTo>
                  <a:lnTo>
                    <a:pt x="2198" y="6452"/>
                  </a:lnTo>
                  <a:lnTo>
                    <a:pt x="2205" y="6446"/>
                  </a:lnTo>
                  <a:lnTo>
                    <a:pt x="2247" y="6412"/>
                  </a:lnTo>
                  <a:lnTo>
                    <a:pt x="2254" y="6406"/>
                  </a:lnTo>
                  <a:lnTo>
                    <a:pt x="2297" y="6373"/>
                  </a:lnTo>
                  <a:lnTo>
                    <a:pt x="2305" y="6368"/>
                  </a:lnTo>
                  <a:lnTo>
                    <a:pt x="2350" y="6337"/>
                  </a:lnTo>
                  <a:lnTo>
                    <a:pt x="2357" y="6332"/>
                  </a:lnTo>
                  <a:lnTo>
                    <a:pt x="2403" y="6301"/>
                  </a:lnTo>
                  <a:lnTo>
                    <a:pt x="2411" y="6297"/>
                  </a:lnTo>
                  <a:lnTo>
                    <a:pt x="2459" y="6268"/>
                  </a:lnTo>
                  <a:lnTo>
                    <a:pt x="2466" y="6264"/>
                  </a:lnTo>
                  <a:lnTo>
                    <a:pt x="2516" y="6236"/>
                  </a:lnTo>
                  <a:lnTo>
                    <a:pt x="2523" y="6232"/>
                  </a:lnTo>
                  <a:lnTo>
                    <a:pt x="2574" y="6206"/>
                  </a:lnTo>
                  <a:lnTo>
                    <a:pt x="2582" y="6202"/>
                  </a:lnTo>
                  <a:lnTo>
                    <a:pt x="2634" y="6177"/>
                  </a:lnTo>
                  <a:lnTo>
                    <a:pt x="2641" y="6174"/>
                  </a:lnTo>
                  <a:lnTo>
                    <a:pt x="2695" y="6151"/>
                  </a:lnTo>
                  <a:lnTo>
                    <a:pt x="2702" y="6148"/>
                  </a:lnTo>
                  <a:lnTo>
                    <a:pt x="2757" y="6126"/>
                  </a:lnTo>
                  <a:lnTo>
                    <a:pt x="2764" y="6123"/>
                  </a:lnTo>
                  <a:lnTo>
                    <a:pt x="2820" y="6103"/>
                  </a:lnTo>
                  <a:lnTo>
                    <a:pt x="2827" y="6100"/>
                  </a:lnTo>
                  <a:lnTo>
                    <a:pt x="2884" y="6081"/>
                  </a:lnTo>
                  <a:lnTo>
                    <a:pt x="2891" y="6079"/>
                  </a:lnTo>
                  <a:lnTo>
                    <a:pt x="2948" y="6062"/>
                  </a:lnTo>
                  <a:lnTo>
                    <a:pt x="2955" y="6060"/>
                  </a:lnTo>
                  <a:lnTo>
                    <a:pt x="3014" y="6044"/>
                  </a:lnTo>
                  <a:lnTo>
                    <a:pt x="3021" y="6042"/>
                  </a:lnTo>
                  <a:lnTo>
                    <a:pt x="3080" y="6028"/>
                  </a:lnTo>
                  <a:lnTo>
                    <a:pt x="3087" y="6026"/>
                  </a:lnTo>
                  <a:lnTo>
                    <a:pt x="3147" y="6014"/>
                  </a:lnTo>
                  <a:lnTo>
                    <a:pt x="3154" y="6012"/>
                  </a:lnTo>
                  <a:lnTo>
                    <a:pt x="3215" y="6001"/>
                  </a:lnTo>
                  <a:lnTo>
                    <a:pt x="3221" y="6000"/>
                  </a:lnTo>
                  <a:lnTo>
                    <a:pt x="3283" y="5991"/>
                  </a:lnTo>
                  <a:lnTo>
                    <a:pt x="3289" y="5990"/>
                  </a:lnTo>
                  <a:lnTo>
                    <a:pt x="3351" y="5982"/>
                  </a:lnTo>
                  <a:lnTo>
                    <a:pt x="3358" y="5982"/>
                  </a:lnTo>
                  <a:lnTo>
                    <a:pt x="3420" y="5976"/>
                  </a:lnTo>
                  <a:lnTo>
                    <a:pt x="3426" y="5975"/>
                  </a:lnTo>
                  <a:lnTo>
                    <a:pt x="3489" y="5971"/>
                  </a:lnTo>
                  <a:lnTo>
                    <a:pt x="3496" y="5971"/>
                  </a:lnTo>
                  <a:lnTo>
                    <a:pt x="3558" y="5968"/>
                  </a:lnTo>
                  <a:lnTo>
                    <a:pt x="3565" y="5968"/>
                  </a:lnTo>
                  <a:lnTo>
                    <a:pt x="3628" y="5967"/>
                  </a:lnTo>
                  <a:lnTo>
                    <a:pt x="3634" y="5967"/>
                  </a:lnTo>
                  <a:lnTo>
                    <a:pt x="3697" y="5968"/>
                  </a:lnTo>
                  <a:lnTo>
                    <a:pt x="3704" y="5968"/>
                  </a:lnTo>
                  <a:lnTo>
                    <a:pt x="3767" y="5971"/>
                  </a:lnTo>
                  <a:lnTo>
                    <a:pt x="3774" y="5971"/>
                  </a:lnTo>
                  <a:lnTo>
                    <a:pt x="3836" y="5975"/>
                  </a:lnTo>
                  <a:lnTo>
                    <a:pt x="3843" y="5976"/>
                  </a:lnTo>
                  <a:lnTo>
                    <a:pt x="3905" y="5982"/>
                  </a:lnTo>
                  <a:lnTo>
                    <a:pt x="3912" y="5982"/>
                  </a:lnTo>
                  <a:lnTo>
                    <a:pt x="3973" y="5990"/>
                  </a:lnTo>
                  <a:lnTo>
                    <a:pt x="3980" y="5991"/>
                  </a:lnTo>
                  <a:lnTo>
                    <a:pt x="4041" y="6000"/>
                  </a:lnTo>
                  <a:lnTo>
                    <a:pt x="4048" y="6001"/>
                  </a:lnTo>
                  <a:lnTo>
                    <a:pt x="4108" y="6012"/>
                  </a:lnTo>
                  <a:lnTo>
                    <a:pt x="4115" y="6014"/>
                  </a:lnTo>
                  <a:lnTo>
                    <a:pt x="4175" y="6026"/>
                  </a:lnTo>
                  <a:lnTo>
                    <a:pt x="4182" y="6028"/>
                  </a:lnTo>
                  <a:lnTo>
                    <a:pt x="4242" y="6042"/>
                  </a:lnTo>
                  <a:lnTo>
                    <a:pt x="4248" y="6044"/>
                  </a:lnTo>
                  <a:lnTo>
                    <a:pt x="4307" y="6060"/>
                  </a:lnTo>
                  <a:lnTo>
                    <a:pt x="4314" y="6061"/>
                  </a:lnTo>
                  <a:lnTo>
                    <a:pt x="4372" y="6079"/>
                  </a:lnTo>
                  <a:lnTo>
                    <a:pt x="4379" y="6081"/>
                  </a:lnTo>
                  <a:lnTo>
                    <a:pt x="4436" y="6100"/>
                  </a:lnTo>
                  <a:lnTo>
                    <a:pt x="4443" y="6103"/>
                  </a:lnTo>
                  <a:lnTo>
                    <a:pt x="4499" y="6123"/>
                  </a:lnTo>
                  <a:lnTo>
                    <a:pt x="4506" y="6126"/>
                  </a:lnTo>
                  <a:lnTo>
                    <a:pt x="4561" y="6148"/>
                  </a:lnTo>
                  <a:lnTo>
                    <a:pt x="4568" y="6151"/>
                  </a:lnTo>
                  <a:lnTo>
                    <a:pt x="4622" y="6174"/>
                  </a:lnTo>
                  <a:lnTo>
                    <a:pt x="4629" y="6178"/>
                  </a:lnTo>
                  <a:lnTo>
                    <a:pt x="4681" y="6202"/>
                  </a:lnTo>
                  <a:lnTo>
                    <a:pt x="4689" y="6206"/>
                  </a:lnTo>
                  <a:lnTo>
                    <a:pt x="4740" y="6232"/>
                  </a:lnTo>
                  <a:lnTo>
                    <a:pt x="4747" y="6236"/>
                  </a:lnTo>
                  <a:lnTo>
                    <a:pt x="4750" y="6238"/>
                  </a:lnTo>
                  <a:lnTo>
                    <a:pt x="4750" y="1350"/>
                  </a:lnTo>
                  <a:lnTo>
                    <a:pt x="4752" y="1316"/>
                  </a:lnTo>
                  <a:lnTo>
                    <a:pt x="4759" y="1283"/>
                  </a:lnTo>
                  <a:lnTo>
                    <a:pt x="4770" y="1252"/>
                  </a:lnTo>
                  <a:lnTo>
                    <a:pt x="4785" y="1222"/>
                  </a:lnTo>
                  <a:lnTo>
                    <a:pt x="4805" y="1194"/>
                  </a:lnTo>
                  <a:lnTo>
                    <a:pt x="4827" y="1169"/>
                  </a:lnTo>
                  <a:lnTo>
                    <a:pt x="4853" y="1148"/>
                  </a:lnTo>
                  <a:lnTo>
                    <a:pt x="4882" y="1130"/>
                  </a:lnTo>
                  <a:lnTo>
                    <a:pt x="4913" y="1116"/>
                  </a:lnTo>
                  <a:lnTo>
                    <a:pt x="4945" y="1106"/>
                  </a:lnTo>
                  <a:lnTo>
                    <a:pt x="4978" y="1101"/>
                  </a:lnTo>
                  <a:lnTo>
                    <a:pt x="5012" y="1100"/>
                  </a:lnTo>
                  <a:lnTo>
                    <a:pt x="5045" y="1104"/>
                  </a:lnTo>
                  <a:lnTo>
                    <a:pt x="5427" y="1174"/>
                  </a:lnTo>
                  <a:lnTo>
                    <a:pt x="5436" y="1176"/>
                  </a:lnTo>
                  <a:lnTo>
                    <a:pt x="5797" y="1258"/>
                  </a:lnTo>
                  <a:lnTo>
                    <a:pt x="5809" y="1261"/>
                  </a:lnTo>
                  <a:lnTo>
                    <a:pt x="6145" y="1356"/>
                  </a:lnTo>
                  <a:lnTo>
                    <a:pt x="6161" y="1361"/>
                  </a:lnTo>
                  <a:lnTo>
                    <a:pt x="6471" y="1471"/>
                  </a:lnTo>
                  <a:lnTo>
                    <a:pt x="6490" y="1479"/>
                  </a:lnTo>
                  <a:lnTo>
                    <a:pt x="6771" y="1606"/>
                  </a:lnTo>
                  <a:lnTo>
                    <a:pt x="6794" y="1618"/>
                  </a:lnTo>
                  <a:lnTo>
                    <a:pt x="7043" y="1765"/>
                  </a:lnTo>
                  <a:lnTo>
                    <a:pt x="7070" y="1784"/>
                  </a:lnTo>
                  <a:lnTo>
                    <a:pt x="7284" y="1952"/>
                  </a:lnTo>
                  <a:lnTo>
                    <a:pt x="7313" y="1979"/>
                  </a:lnTo>
                  <a:lnTo>
                    <a:pt x="7489" y="2170"/>
                  </a:lnTo>
                  <a:lnTo>
                    <a:pt x="7517" y="2206"/>
                  </a:lnTo>
                  <a:lnTo>
                    <a:pt x="7654" y="2423"/>
                  </a:lnTo>
                  <a:lnTo>
                    <a:pt x="7676" y="2466"/>
                  </a:lnTo>
                  <a:lnTo>
                    <a:pt x="7770" y="2710"/>
                  </a:lnTo>
                  <a:lnTo>
                    <a:pt x="7782" y="2756"/>
                  </a:lnTo>
                  <a:lnTo>
                    <a:pt x="7831" y="3029"/>
                  </a:lnTo>
                  <a:lnTo>
                    <a:pt x="7835" y="3072"/>
                  </a:lnTo>
                  <a:lnTo>
                    <a:pt x="7836" y="3377"/>
                  </a:lnTo>
                  <a:lnTo>
                    <a:pt x="7833" y="3414"/>
                  </a:lnTo>
                  <a:lnTo>
                    <a:pt x="7783" y="3751"/>
                  </a:lnTo>
                  <a:lnTo>
                    <a:pt x="7777" y="3782"/>
                  </a:lnTo>
                  <a:lnTo>
                    <a:pt x="7674" y="4155"/>
                  </a:lnTo>
                  <a:lnTo>
                    <a:pt x="7663" y="4185"/>
                  </a:lnTo>
                  <a:lnTo>
                    <a:pt x="7649" y="4215"/>
                  </a:lnTo>
                  <a:lnTo>
                    <a:pt x="7630" y="4242"/>
                  </a:lnTo>
                  <a:lnTo>
                    <a:pt x="7608" y="4266"/>
                  </a:lnTo>
                  <a:lnTo>
                    <a:pt x="7584" y="4287"/>
                  </a:lnTo>
                  <a:lnTo>
                    <a:pt x="7556" y="4305"/>
                  </a:lnTo>
                  <a:lnTo>
                    <a:pt x="7527" y="4320"/>
                  </a:lnTo>
                  <a:lnTo>
                    <a:pt x="7496" y="4330"/>
                  </a:lnTo>
                  <a:lnTo>
                    <a:pt x="7464" y="4336"/>
                  </a:lnTo>
                  <a:lnTo>
                    <a:pt x="7431" y="4338"/>
                  </a:lnTo>
                  <a:lnTo>
                    <a:pt x="7398" y="4336"/>
                  </a:lnTo>
                  <a:lnTo>
                    <a:pt x="7366" y="4329"/>
                  </a:lnTo>
                  <a:lnTo>
                    <a:pt x="7336" y="4318"/>
                  </a:lnTo>
                  <a:lnTo>
                    <a:pt x="7306" y="4304"/>
                  </a:lnTo>
                  <a:lnTo>
                    <a:pt x="7279" y="4285"/>
                  </a:lnTo>
                  <a:lnTo>
                    <a:pt x="7255" y="4263"/>
                  </a:lnTo>
                  <a:lnTo>
                    <a:pt x="7234" y="4239"/>
                  </a:lnTo>
                  <a:lnTo>
                    <a:pt x="7216" y="4211"/>
                  </a:lnTo>
                  <a:lnTo>
                    <a:pt x="7201" y="4182"/>
                  </a:lnTo>
                  <a:lnTo>
                    <a:pt x="7191" y="4151"/>
                  </a:lnTo>
                  <a:lnTo>
                    <a:pt x="7185" y="4119"/>
                  </a:lnTo>
                  <a:lnTo>
                    <a:pt x="7183" y="4086"/>
                  </a:lnTo>
                  <a:lnTo>
                    <a:pt x="7185" y="4053"/>
                  </a:lnTo>
                  <a:lnTo>
                    <a:pt x="7192" y="4021"/>
                  </a:lnTo>
                  <a:lnTo>
                    <a:pt x="7291" y="3663"/>
                  </a:lnTo>
                  <a:lnTo>
                    <a:pt x="7336" y="3359"/>
                  </a:lnTo>
                  <a:lnTo>
                    <a:pt x="7335" y="3095"/>
                  </a:lnTo>
                  <a:lnTo>
                    <a:pt x="7294" y="2867"/>
                  </a:lnTo>
                  <a:lnTo>
                    <a:pt x="7218" y="2669"/>
                  </a:lnTo>
                  <a:lnTo>
                    <a:pt x="7106" y="2492"/>
                  </a:lnTo>
                  <a:lnTo>
                    <a:pt x="6959" y="2332"/>
                  </a:lnTo>
                  <a:lnTo>
                    <a:pt x="6774" y="2187"/>
                  </a:lnTo>
                  <a:lnTo>
                    <a:pt x="6552" y="2056"/>
                  </a:lnTo>
                  <a:lnTo>
                    <a:pt x="6293" y="1938"/>
                  </a:lnTo>
                  <a:lnTo>
                    <a:pt x="6002" y="1835"/>
                  </a:lnTo>
                  <a:lnTo>
                    <a:pt x="5680" y="1744"/>
                  </a:lnTo>
                  <a:lnTo>
                    <a:pt x="5331" y="1665"/>
                  </a:lnTo>
                  <a:close/>
                  <a:moveTo>
                    <a:pt x="4750" y="7433"/>
                  </a:moveTo>
                  <a:lnTo>
                    <a:pt x="4750" y="6841"/>
                  </a:lnTo>
                  <a:lnTo>
                    <a:pt x="4737" y="6830"/>
                  </a:lnTo>
                  <a:lnTo>
                    <a:pt x="4703" y="6802"/>
                  </a:lnTo>
                  <a:lnTo>
                    <a:pt x="4667" y="6775"/>
                  </a:lnTo>
                  <a:lnTo>
                    <a:pt x="4629" y="6749"/>
                  </a:lnTo>
                  <a:lnTo>
                    <a:pt x="4590" y="6723"/>
                  </a:lnTo>
                  <a:lnTo>
                    <a:pt x="4549" y="6699"/>
                  </a:lnTo>
                  <a:lnTo>
                    <a:pt x="4507" y="6675"/>
                  </a:lnTo>
                  <a:lnTo>
                    <a:pt x="4463" y="6652"/>
                  </a:lnTo>
                  <a:lnTo>
                    <a:pt x="4418" y="6631"/>
                  </a:lnTo>
                  <a:lnTo>
                    <a:pt x="4371" y="6611"/>
                  </a:lnTo>
                  <a:lnTo>
                    <a:pt x="4323" y="6591"/>
                  </a:lnTo>
                  <a:lnTo>
                    <a:pt x="4274" y="6573"/>
                  </a:lnTo>
                  <a:lnTo>
                    <a:pt x="4224" y="6557"/>
                  </a:lnTo>
                  <a:lnTo>
                    <a:pt x="4173" y="6541"/>
                  </a:lnTo>
                  <a:lnTo>
                    <a:pt x="4122" y="6527"/>
                  </a:lnTo>
                  <a:lnTo>
                    <a:pt x="4069" y="6515"/>
                  </a:lnTo>
                  <a:lnTo>
                    <a:pt x="4016" y="6504"/>
                  </a:lnTo>
                  <a:lnTo>
                    <a:pt x="3963" y="6494"/>
                  </a:lnTo>
                  <a:lnTo>
                    <a:pt x="3908" y="6486"/>
                  </a:lnTo>
                  <a:lnTo>
                    <a:pt x="3854" y="6479"/>
                  </a:lnTo>
                  <a:lnTo>
                    <a:pt x="3798" y="6474"/>
                  </a:lnTo>
                  <a:lnTo>
                    <a:pt x="3743" y="6470"/>
                  </a:lnTo>
                  <a:lnTo>
                    <a:pt x="3687" y="6468"/>
                  </a:lnTo>
                  <a:lnTo>
                    <a:pt x="3631" y="6467"/>
                  </a:lnTo>
                  <a:lnTo>
                    <a:pt x="3575" y="6468"/>
                  </a:lnTo>
                  <a:lnTo>
                    <a:pt x="3519" y="6470"/>
                  </a:lnTo>
                  <a:lnTo>
                    <a:pt x="3464" y="6474"/>
                  </a:lnTo>
                  <a:lnTo>
                    <a:pt x="3409" y="6479"/>
                  </a:lnTo>
                  <a:lnTo>
                    <a:pt x="3354" y="6486"/>
                  </a:lnTo>
                  <a:lnTo>
                    <a:pt x="3300" y="6494"/>
                  </a:lnTo>
                  <a:lnTo>
                    <a:pt x="3246" y="6504"/>
                  </a:lnTo>
                  <a:lnTo>
                    <a:pt x="3193" y="6515"/>
                  </a:lnTo>
                  <a:lnTo>
                    <a:pt x="3141" y="6527"/>
                  </a:lnTo>
                  <a:lnTo>
                    <a:pt x="3089" y="6541"/>
                  </a:lnTo>
                  <a:lnTo>
                    <a:pt x="3038" y="6557"/>
                  </a:lnTo>
                  <a:lnTo>
                    <a:pt x="2989" y="6573"/>
                  </a:lnTo>
                  <a:lnTo>
                    <a:pt x="2940" y="6591"/>
                  </a:lnTo>
                  <a:lnTo>
                    <a:pt x="2892" y="6611"/>
                  </a:lnTo>
                  <a:lnTo>
                    <a:pt x="2844" y="6631"/>
                  </a:lnTo>
                  <a:lnTo>
                    <a:pt x="2799" y="6653"/>
                  </a:lnTo>
                  <a:lnTo>
                    <a:pt x="2755" y="6675"/>
                  </a:lnTo>
                  <a:lnTo>
                    <a:pt x="2713" y="6699"/>
                  </a:lnTo>
                  <a:lnTo>
                    <a:pt x="2672" y="6723"/>
                  </a:lnTo>
                  <a:lnTo>
                    <a:pt x="2633" y="6749"/>
                  </a:lnTo>
                  <a:lnTo>
                    <a:pt x="2595" y="6775"/>
                  </a:lnTo>
                  <a:lnTo>
                    <a:pt x="2559" y="6802"/>
                  </a:lnTo>
                  <a:lnTo>
                    <a:pt x="2524" y="6830"/>
                  </a:lnTo>
                  <a:lnTo>
                    <a:pt x="2492" y="6859"/>
                  </a:lnTo>
                  <a:lnTo>
                    <a:pt x="2461" y="6889"/>
                  </a:lnTo>
                  <a:lnTo>
                    <a:pt x="2431" y="6919"/>
                  </a:lnTo>
                  <a:lnTo>
                    <a:pt x="2404" y="6949"/>
                  </a:lnTo>
                  <a:lnTo>
                    <a:pt x="2378" y="6980"/>
                  </a:lnTo>
                  <a:lnTo>
                    <a:pt x="2354" y="7011"/>
                  </a:lnTo>
                  <a:lnTo>
                    <a:pt x="2332" y="7043"/>
                  </a:lnTo>
                  <a:lnTo>
                    <a:pt x="2312" y="7075"/>
                  </a:lnTo>
                  <a:lnTo>
                    <a:pt x="2294" y="7108"/>
                  </a:lnTo>
                  <a:lnTo>
                    <a:pt x="2277" y="7140"/>
                  </a:lnTo>
                  <a:lnTo>
                    <a:pt x="2263" y="7173"/>
                  </a:lnTo>
                  <a:lnTo>
                    <a:pt x="2250" y="7205"/>
                  </a:lnTo>
                  <a:lnTo>
                    <a:pt x="2239" y="7238"/>
                  </a:lnTo>
                  <a:lnTo>
                    <a:pt x="2229" y="7270"/>
                  </a:lnTo>
                  <a:lnTo>
                    <a:pt x="2222" y="7303"/>
                  </a:lnTo>
                  <a:lnTo>
                    <a:pt x="2216" y="7335"/>
                  </a:lnTo>
                  <a:lnTo>
                    <a:pt x="2211" y="7368"/>
                  </a:lnTo>
                  <a:lnTo>
                    <a:pt x="2209" y="7400"/>
                  </a:lnTo>
                  <a:lnTo>
                    <a:pt x="2208" y="7433"/>
                  </a:lnTo>
                  <a:lnTo>
                    <a:pt x="2209" y="7466"/>
                  </a:lnTo>
                  <a:lnTo>
                    <a:pt x="2211" y="7499"/>
                  </a:lnTo>
                  <a:lnTo>
                    <a:pt x="2216" y="7531"/>
                  </a:lnTo>
                  <a:lnTo>
                    <a:pt x="2222" y="7564"/>
                  </a:lnTo>
                  <a:lnTo>
                    <a:pt x="2229" y="7597"/>
                  </a:lnTo>
                  <a:lnTo>
                    <a:pt x="2239" y="7629"/>
                  </a:lnTo>
                  <a:lnTo>
                    <a:pt x="2250" y="7662"/>
                  </a:lnTo>
                  <a:lnTo>
                    <a:pt x="2263" y="7694"/>
                  </a:lnTo>
                  <a:lnTo>
                    <a:pt x="2277" y="7727"/>
                  </a:lnTo>
                  <a:lnTo>
                    <a:pt x="2294" y="7759"/>
                  </a:lnTo>
                  <a:lnTo>
                    <a:pt x="2312" y="7792"/>
                  </a:lnTo>
                  <a:lnTo>
                    <a:pt x="2332" y="7824"/>
                  </a:lnTo>
                  <a:lnTo>
                    <a:pt x="2354" y="7856"/>
                  </a:lnTo>
                  <a:lnTo>
                    <a:pt x="2378" y="7887"/>
                  </a:lnTo>
                  <a:lnTo>
                    <a:pt x="2404" y="7918"/>
                  </a:lnTo>
                  <a:lnTo>
                    <a:pt x="2431" y="7948"/>
                  </a:lnTo>
                  <a:lnTo>
                    <a:pt x="2460" y="7978"/>
                  </a:lnTo>
                  <a:lnTo>
                    <a:pt x="2492" y="8007"/>
                  </a:lnTo>
                  <a:lnTo>
                    <a:pt x="2524" y="8036"/>
                  </a:lnTo>
                  <a:lnTo>
                    <a:pt x="2559" y="8064"/>
                  </a:lnTo>
                  <a:lnTo>
                    <a:pt x="2595" y="8091"/>
                  </a:lnTo>
                  <a:lnTo>
                    <a:pt x="2633" y="8118"/>
                  </a:lnTo>
                  <a:lnTo>
                    <a:pt x="2672" y="8143"/>
                  </a:lnTo>
                  <a:lnTo>
                    <a:pt x="2713" y="8168"/>
                  </a:lnTo>
                  <a:lnTo>
                    <a:pt x="2755" y="8192"/>
                  </a:lnTo>
                  <a:lnTo>
                    <a:pt x="2799" y="8214"/>
                  </a:lnTo>
                  <a:lnTo>
                    <a:pt x="2845" y="8236"/>
                  </a:lnTo>
                  <a:lnTo>
                    <a:pt x="2892" y="8257"/>
                  </a:lnTo>
                  <a:lnTo>
                    <a:pt x="2940" y="8276"/>
                  </a:lnTo>
                  <a:lnTo>
                    <a:pt x="2989" y="8294"/>
                  </a:lnTo>
                  <a:lnTo>
                    <a:pt x="3038" y="8310"/>
                  </a:lnTo>
                  <a:lnTo>
                    <a:pt x="3089" y="8326"/>
                  </a:lnTo>
                  <a:lnTo>
                    <a:pt x="3141" y="8340"/>
                  </a:lnTo>
                  <a:lnTo>
                    <a:pt x="3193" y="8352"/>
                  </a:lnTo>
                  <a:lnTo>
                    <a:pt x="3246" y="8363"/>
                  </a:lnTo>
                  <a:lnTo>
                    <a:pt x="3300" y="8373"/>
                  </a:lnTo>
                  <a:lnTo>
                    <a:pt x="3354" y="8381"/>
                  </a:lnTo>
                  <a:lnTo>
                    <a:pt x="3409" y="8388"/>
                  </a:lnTo>
                  <a:lnTo>
                    <a:pt x="3464" y="8393"/>
                  </a:lnTo>
                  <a:lnTo>
                    <a:pt x="3519" y="8397"/>
                  </a:lnTo>
                  <a:lnTo>
                    <a:pt x="3575" y="8399"/>
                  </a:lnTo>
                  <a:lnTo>
                    <a:pt x="3631" y="8400"/>
                  </a:lnTo>
                  <a:lnTo>
                    <a:pt x="3687" y="8399"/>
                  </a:lnTo>
                  <a:lnTo>
                    <a:pt x="3743" y="8397"/>
                  </a:lnTo>
                  <a:lnTo>
                    <a:pt x="3798" y="8393"/>
                  </a:lnTo>
                  <a:lnTo>
                    <a:pt x="3854" y="8388"/>
                  </a:lnTo>
                  <a:lnTo>
                    <a:pt x="3908" y="8381"/>
                  </a:lnTo>
                  <a:lnTo>
                    <a:pt x="3963" y="8373"/>
                  </a:lnTo>
                  <a:lnTo>
                    <a:pt x="4016" y="8363"/>
                  </a:lnTo>
                  <a:lnTo>
                    <a:pt x="4069" y="8352"/>
                  </a:lnTo>
                  <a:lnTo>
                    <a:pt x="4122" y="8340"/>
                  </a:lnTo>
                  <a:lnTo>
                    <a:pt x="4173" y="8326"/>
                  </a:lnTo>
                  <a:lnTo>
                    <a:pt x="4224" y="8310"/>
                  </a:lnTo>
                  <a:lnTo>
                    <a:pt x="4274" y="8294"/>
                  </a:lnTo>
                  <a:lnTo>
                    <a:pt x="4323" y="8276"/>
                  </a:lnTo>
                  <a:lnTo>
                    <a:pt x="4371" y="8257"/>
                  </a:lnTo>
                  <a:lnTo>
                    <a:pt x="4418" y="8236"/>
                  </a:lnTo>
                  <a:lnTo>
                    <a:pt x="4463" y="8214"/>
                  </a:lnTo>
                  <a:lnTo>
                    <a:pt x="4507" y="8192"/>
                  </a:lnTo>
                  <a:lnTo>
                    <a:pt x="4549" y="8168"/>
                  </a:lnTo>
                  <a:lnTo>
                    <a:pt x="4590" y="8143"/>
                  </a:lnTo>
                  <a:lnTo>
                    <a:pt x="4629" y="8118"/>
                  </a:lnTo>
                  <a:lnTo>
                    <a:pt x="4667" y="8091"/>
                  </a:lnTo>
                  <a:lnTo>
                    <a:pt x="4703" y="8064"/>
                  </a:lnTo>
                  <a:lnTo>
                    <a:pt x="4738" y="8036"/>
                  </a:lnTo>
                  <a:lnTo>
                    <a:pt x="4770" y="8008"/>
                  </a:lnTo>
                  <a:lnTo>
                    <a:pt x="4802" y="7978"/>
                  </a:lnTo>
                  <a:lnTo>
                    <a:pt x="4831" y="7948"/>
                  </a:lnTo>
                  <a:lnTo>
                    <a:pt x="4858" y="7918"/>
                  </a:lnTo>
                  <a:lnTo>
                    <a:pt x="4884" y="7886"/>
                  </a:lnTo>
                  <a:lnTo>
                    <a:pt x="4908" y="7855"/>
                  </a:lnTo>
                  <a:lnTo>
                    <a:pt x="4930" y="7823"/>
                  </a:lnTo>
                  <a:lnTo>
                    <a:pt x="4950" y="7791"/>
                  </a:lnTo>
                  <a:lnTo>
                    <a:pt x="4969" y="7759"/>
                  </a:lnTo>
                  <a:lnTo>
                    <a:pt x="4985" y="7727"/>
                  </a:lnTo>
                  <a:lnTo>
                    <a:pt x="5000" y="7695"/>
                  </a:lnTo>
                  <a:lnTo>
                    <a:pt x="5004" y="7683"/>
                  </a:lnTo>
                  <a:lnTo>
                    <a:pt x="5000" y="7683"/>
                  </a:lnTo>
                  <a:lnTo>
                    <a:pt x="4967" y="7681"/>
                  </a:lnTo>
                  <a:lnTo>
                    <a:pt x="4935" y="7674"/>
                  </a:lnTo>
                  <a:lnTo>
                    <a:pt x="4904" y="7664"/>
                  </a:lnTo>
                  <a:lnTo>
                    <a:pt x="4875" y="7650"/>
                  </a:lnTo>
                  <a:lnTo>
                    <a:pt x="4848" y="7631"/>
                  </a:lnTo>
                  <a:lnTo>
                    <a:pt x="4823" y="7610"/>
                  </a:lnTo>
                  <a:lnTo>
                    <a:pt x="4802" y="7585"/>
                  </a:lnTo>
                  <a:lnTo>
                    <a:pt x="4783" y="7558"/>
                  </a:lnTo>
                  <a:lnTo>
                    <a:pt x="4769" y="7529"/>
                  </a:lnTo>
                  <a:lnTo>
                    <a:pt x="4759" y="7498"/>
                  </a:lnTo>
                  <a:lnTo>
                    <a:pt x="4752" y="7466"/>
                  </a:lnTo>
                  <a:lnTo>
                    <a:pt x="4750" y="743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28" name="Google Shape;4528;p40"/>
          <p:cNvGrpSpPr/>
          <p:nvPr/>
        </p:nvGrpSpPr>
        <p:grpSpPr>
          <a:xfrm>
            <a:off x="1869633" y="1760585"/>
            <a:ext cx="589280" cy="589280"/>
            <a:chOff x="1869633" y="1760585"/>
            <a:chExt cx="589280" cy="589280"/>
          </a:xfrm>
        </p:grpSpPr>
        <p:sp>
          <p:nvSpPr>
            <p:cNvPr id="4529" name="Google Shape;4529;p40"/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40"/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31" name="Google Shape;4531;p40"/>
          <p:cNvGrpSpPr/>
          <p:nvPr/>
        </p:nvGrpSpPr>
        <p:grpSpPr>
          <a:xfrm>
            <a:off x="2997014" y="1760585"/>
            <a:ext cx="589280" cy="589280"/>
            <a:chOff x="2997014" y="1760585"/>
            <a:chExt cx="589280" cy="589280"/>
          </a:xfrm>
        </p:grpSpPr>
        <p:sp>
          <p:nvSpPr>
            <p:cNvPr id="4532" name="Google Shape;4532;p40"/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27" y="6053"/>
                  </a:moveTo>
                  <a:lnTo>
                    <a:pt x="5527" y="6073"/>
                  </a:lnTo>
                  <a:lnTo>
                    <a:pt x="5525" y="6093"/>
                  </a:lnTo>
                  <a:lnTo>
                    <a:pt x="5524" y="6112"/>
                  </a:lnTo>
                  <a:lnTo>
                    <a:pt x="5521" y="6132"/>
                  </a:lnTo>
                  <a:lnTo>
                    <a:pt x="5518" y="6151"/>
                  </a:lnTo>
                  <a:lnTo>
                    <a:pt x="5514" y="6171"/>
                  </a:lnTo>
                  <a:lnTo>
                    <a:pt x="5509" y="6190"/>
                  </a:lnTo>
                  <a:lnTo>
                    <a:pt x="5503" y="6209"/>
                  </a:lnTo>
                  <a:lnTo>
                    <a:pt x="5497" y="6227"/>
                  </a:lnTo>
                  <a:lnTo>
                    <a:pt x="5490" y="6246"/>
                  </a:lnTo>
                  <a:lnTo>
                    <a:pt x="5483" y="6264"/>
                  </a:lnTo>
                  <a:lnTo>
                    <a:pt x="5474" y="6282"/>
                  </a:lnTo>
                  <a:lnTo>
                    <a:pt x="5466" y="6300"/>
                  </a:lnTo>
                  <a:lnTo>
                    <a:pt x="5456" y="6317"/>
                  </a:lnTo>
                  <a:lnTo>
                    <a:pt x="5446" y="6334"/>
                  </a:lnTo>
                  <a:lnTo>
                    <a:pt x="5435" y="6350"/>
                  </a:lnTo>
                  <a:lnTo>
                    <a:pt x="5424" y="6366"/>
                  </a:lnTo>
                  <a:lnTo>
                    <a:pt x="5412" y="6382"/>
                  </a:lnTo>
                  <a:lnTo>
                    <a:pt x="5399" y="6397"/>
                  </a:lnTo>
                  <a:lnTo>
                    <a:pt x="5386" y="6412"/>
                  </a:lnTo>
                  <a:lnTo>
                    <a:pt x="5372" y="6426"/>
                  </a:lnTo>
                  <a:lnTo>
                    <a:pt x="5358" y="6439"/>
                  </a:lnTo>
                  <a:lnTo>
                    <a:pt x="5343" y="6452"/>
                  </a:lnTo>
                  <a:lnTo>
                    <a:pt x="5328" y="6465"/>
                  </a:lnTo>
                  <a:lnTo>
                    <a:pt x="5313" y="6477"/>
                  </a:lnTo>
                  <a:lnTo>
                    <a:pt x="5296" y="6488"/>
                  </a:lnTo>
                  <a:lnTo>
                    <a:pt x="5280" y="6499"/>
                  </a:lnTo>
                  <a:lnTo>
                    <a:pt x="5263" y="6509"/>
                  </a:lnTo>
                  <a:lnTo>
                    <a:pt x="5246" y="6519"/>
                  </a:lnTo>
                  <a:lnTo>
                    <a:pt x="5228" y="6528"/>
                  </a:lnTo>
                  <a:lnTo>
                    <a:pt x="5210" y="6536"/>
                  </a:lnTo>
                  <a:lnTo>
                    <a:pt x="5192" y="6544"/>
                  </a:lnTo>
                  <a:lnTo>
                    <a:pt x="5174" y="6551"/>
                  </a:lnTo>
                  <a:lnTo>
                    <a:pt x="5155" y="6557"/>
                  </a:lnTo>
                  <a:lnTo>
                    <a:pt x="5136" y="6562"/>
                  </a:lnTo>
                  <a:lnTo>
                    <a:pt x="5117" y="6567"/>
                  </a:lnTo>
                  <a:lnTo>
                    <a:pt x="5098" y="6571"/>
                  </a:lnTo>
                  <a:lnTo>
                    <a:pt x="5078" y="6574"/>
                  </a:lnTo>
                  <a:lnTo>
                    <a:pt x="5059" y="6577"/>
                  </a:lnTo>
                  <a:lnTo>
                    <a:pt x="5039" y="6579"/>
                  </a:lnTo>
                  <a:lnTo>
                    <a:pt x="5020" y="6580"/>
                  </a:lnTo>
                  <a:lnTo>
                    <a:pt x="5000" y="6580"/>
                  </a:lnTo>
                  <a:lnTo>
                    <a:pt x="4980" y="6580"/>
                  </a:lnTo>
                  <a:lnTo>
                    <a:pt x="4961" y="6579"/>
                  </a:lnTo>
                  <a:lnTo>
                    <a:pt x="4941" y="6577"/>
                  </a:lnTo>
                  <a:lnTo>
                    <a:pt x="4922" y="6574"/>
                  </a:lnTo>
                  <a:lnTo>
                    <a:pt x="4902" y="6571"/>
                  </a:lnTo>
                  <a:lnTo>
                    <a:pt x="4883" y="6567"/>
                  </a:lnTo>
                  <a:lnTo>
                    <a:pt x="4864" y="6562"/>
                  </a:lnTo>
                  <a:lnTo>
                    <a:pt x="4845" y="6557"/>
                  </a:lnTo>
                  <a:lnTo>
                    <a:pt x="4826" y="6551"/>
                  </a:lnTo>
                  <a:lnTo>
                    <a:pt x="4808" y="6544"/>
                  </a:lnTo>
                  <a:lnTo>
                    <a:pt x="4790" y="6536"/>
                  </a:lnTo>
                  <a:lnTo>
                    <a:pt x="4772" y="6528"/>
                  </a:lnTo>
                  <a:lnTo>
                    <a:pt x="4754" y="6519"/>
                  </a:lnTo>
                  <a:lnTo>
                    <a:pt x="4737" y="6509"/>
                  </a:lnTo>
                  <a:lnTo>
                    <a:pt x="4720" y="6499"/>
                  </a:lnTo>
                  <a:lnTo>
                    <a:pt x="4704" y="6488"/>
                  </a:lnTo>
                  <a:lnTo>
                    <a:pt x="4687" y="6477"/>
                  </a:lnTo>
                  <a:lnTo>
                    <a:pt x="4672" y="6465"/>
                  </a:lnTo>
                  <a:lnTo>
                    <a:pt x="4657" y="6452"/>
                  </a:lnTo>
                  <a:lnTo>
                    <a:pt x="4642" y="6439"/>
                  </a:lnTo>
                  <a:lnTo>
                    <a:pt x="4628" y="6426"/>
                  </a:lnTo>
                  <a:lnTo>
                    <a:pt x="4614" y="6412"/>
                  </a:lnTo>
                  <a:lnTo>
                    <a:pt x="4601" y="6397"/>
                  </a:lnTo>
                  <a:lnTo>
                    <a:pt x="4588" y="6382"/>
                  </a:lnTo>
                  <a:lnTo>
                    <a:pt x="4576" y="6366"/>
                  </a:lnTo>
                  <a:lnTo>
                    <a:pt x="4565" y="6350"/>
                  </a:lnTo>
                  <a:lnTo>
                    <a:pt x="4554" y="6334"/>
                  </a:lnTo>
                  <a:lnTo>
                    <a:pt x="4544" y="6317"/>
                  </a:lnTo>
                  <a:lnTo>
                    <a:pt x="4534" y="6300"/>
                  </a:lnTo>
                  <a:lnTo>
                    <a:pt x="4526" y="6282"/>
                  </a:lnTo>
                  <a:lnTo>
                    <a:pt x="4517" y="6264"/>
                  </a:lnTo>
                  <a:lnTo>
                    <a:pt x="4510" y="6246"/>
                  </a:lnTo>
                  <a:lnTo>
                    <a:pt x="4503" y="6227"/>
                  </a:lnTo>
                  <a:lnTo>
                    <a:pt x="4497" y="6209"/>
                  </a:lnTo>
                  <a:lnTo>
                    <a:pt x="4491" y="6190"/>
                  </a:lnTo>
                  <a:lnTo>
                    <a:pt x="4486" y="6171"/>
                  </a:lnTo>
                  <a:lnTo>
                    <a:pt x="4482" y="6151"/>
                  </a:lnTo>
                  <a:lnTo>
                    <a:pt x="4479" y="6132"/>
                  </a:lnTo>
                  <a:lnTo>
                    <a:pt x="4476" y="6112"/>
                  </a:lnTo>
                  <a:lnTo>
                    <a:pt x="4475" y="6093"/>
                  </a:lnTo>
                  <a:lnTo>
                    <a:pt x="4473" y="6073"/>
                  </a:lnTo>
                  <a:lnTo>
                    <a:pt x="4473" y="6053"/>
                  </a:lnTo>
                  <a:lnTo>
                    <a:pt x="4473" y="6033"/>
                  </a:lnTo>
                  <a:lnTo>
                    <a:pt x="4475" y="6014"/>
                  </a:lnTo>
                  <a:lnTo>
                    <a:pt x="4476" y="5994"/>
                  </a:lnTo>
                  <a:lnTo>
                    <a:pt x="4479" y="5975"/>
                  </a:lnTo>
                  <a:lnTo>
                    <a:pt x="4482" y="5955"/>
                  </a:lnTo>
                  <a:lnTo>
                    <a:pt x="4486" y="5936"/>
                  </a:lnTo>
                  <a:lnTo>
                    <a:pt x="4491" y="5917"/>
                  </a:lnTo>
                  <a:lnTo>
                    <a:pt x="4497" y="5898"/>
                  </a:lnTo>
                  <a:lnTo>
                    <a:pt x="4503" y="5879"/>
                  </a:lnTo>
                  <a:lnTo>
                    <a:pt x="4510" y="5861"/>
                  </a:lnTo>
                  <a:lnTo>
                    <a:pt x="4517" y="5843"/>
                  </a:lnTo>
                  <a:lnTo>
                    <a:pt x="4526" y="5825"/>
                  </a:lnTo>
                  <a:lnTo>
                    <a:pt x="4534" y="5807"/>
                  </a:lnTo>
                  <a:lnTo>
                    <a:pt x="4544" y="5790"/>
                  </a:lnTo>
                  <a:lnTo>
                    <a:pt x="4554" y="5773"/>
                  </a:lnTo>
                  <a:lnTo>
                    <a:pt x="4565" y="5757"/>
                  </a:lnTo>
                  <a:lnTo>
                    <a:pt x="4576" y="5740"/>
                  </a:lnTo>
                  <a:lnTo>
                    <a:pt x="4588" y="5725"/>
                  </a:lnTo>
                  <a:lnTo>
                    <a:pt x="4601" y="5710"/>
                  </a:lnTo>
                  <a:lnTo>
                    <a:pt x="4614" y="5695"/>
                  </a:lnTo>
                  <a:lnTo>
                    <a:pt x="4628" y="5681"/>
                  </a:lnTo>
                  <a:lnTo>
                    <a:pt x="4642" y="5667"/>
                  </a:lnTo>
                  <a:lnTo>
                    <a:pt x="4657" y="5654"/>
                  </a:lnTo>
                  <a:lnTo>
                    <a:pt x="4672" y="5641"/>
                  </a:lnTo>
                  <a:lnTo>
                    <a:pt x="4687" y="5629"/>
                  </a:lnTo>
                  <a:lnTo>
                    <a:pt x="4704" y="5618"/>
                  </a:lnTo>
                  <a:lnTo>
                    <a:pt x="4720" y="5607"/>
                  </a:lnTo>
                  <a:lnTo>
                    <a:pt x="4737" y="5597"/>
                  </a:lnTo>
                  <a:lnTo>
                    <a:pt x="4754" y="5587"/>
                  </a:lnTo>
                  <a:lnTo>
                    <a:pt x="4772" y="5579"/>
                  </a:lnTo>
                  <a:lnTo>
                    <a:pt x="4790" y="5570"/>
                  </a:lnTo>
                  <a:lnTo>
                    <a:pt x="4808" y="5563"/>
                  </a:lnTo>
                  <a:lnTo>
                    <a:pt x="4826" y="5556"/>
                  </a:lnTo>
                  <a:lnTo>
                    <a:pt x="4845" y="5550"/>
                  </a:lnTo>
                  <a:lnTo>
                    <a:pt x="4864" y="5545"/>
                  </a:lnTo>
                  <a:lnTo>
                    <a:pt x="4883" y="5540"/>
                  </a:lnTo>
                  <a:lnTo>
                    <a:pt x="4902" y="5536"/>
                  </a:lnTo>
                  <a:lnTo>
                    <a:pt x="4922" y="5533"/>
                  </a:lnTo>
                  <a:lnTo>
                    <a:pt x="4941" y="5530"/>
                  </a:lnTo>
                  <a:lnTo>
                    <a:pt x="4961" y="5528"/>
                  </a:lnTo>
                  <a:lnTo>
                    <a:pt x="4980" y="5527"/>
                  </a:lnTo>
                  <a:lnTo>
                    <a:pt x="5000" y="5527"/>
                  </a:lnTo>
                  <a:lnTo>
                    <a:pt x="5020" y="5527"/>
                  </a:lnTo>
                  <a:lnTo>
                    <a:pt x="5039" y="5528"/>
                  </a:lnTo>
                  <a:lnTo>
                    <a:pt x="5059" y="5530"/>
                  </a:lnTo>
                  <a:lnTo>
                    <a:pt x="5078" y="5533"/>
                  </a:lnTo>
                  <a:lnTo>
                    <a:pt x="5098" y="5536"/>
                  </a:lnTo>
                  <a:lnTo>
                    <a:pt x="5117" y="5540"/>
                  </a:lnTo>
                  <a:lnTo>
                    <a:pt x="5136" y="5545"/>
                  </a:lnTo>
                  <a:lnTo>
                    <a:pt x="5155" y="5550"/>
                  </a:lnTo>
                  <a:lnTo>
                    <a:pt x="5174" y="5556"/>
                  </a:lnTo>
                  <a:lnTo>
                    <a:pt x="5192" y="5563"/>
                  </a:lnTo>
                  <a:lnTo>
                    <a:pt x="5210" y="5570"/>
                  </a:lnTo>
                  <a:lnTo>
                    <a:pt x="5228" y="5579"/>
                  </a:lnTo>
                  <a:lnTo>
                    <a:pt x="5246" y="5587"/>
                  </a:lnTo>
                  <a:lnTo>
                    <a:pt x="5263" y="5597"/>
                  </a:lnTo>
                  <a:lnTo>
                    <a:pt x="5280" y="5607"/>
                  </a:lnTo>
                  <a:lnTo>
                    <a:pt x="5296" y="5618"/>
                  </a:lnTo>
                  <a:lnTo>
                    <a:pt x="5313" y="5629"/>
                  </a:lnTo>
                  <a:lnTo>
                    <a:pt x="5328" y="5641"/>
                  </a:lnTo>
                  <a:lnTo>
                    <a:pt x="5343" y="5654"/>
                  </a:lnTo>
                  <a:lnTo>
                    <a:pt x="5358" y="5667"/>
                  </a:lnTo>
                  <a:lnTo>
                    <a:pt x="5372" y="5681"/>
                  </a:lnTo>
                  <a:lnTo>
                    <a:pt x="5386" y="5695"/>
                  </a:lnTo>
                  <a:lnTo>
                    <a:pt x="5399" y="5710"/>
                  </a:lnTo>
                  <a:lnTo>
                    <a:pt x="5412" y="5725"/>
                  </a:lnTo>
                  <a:lnTo>
                    <a:pt x="5424" y="5740"/>
                  </a:lnTo>
                  <a:lnTo>
                    <a:pt x="5435" y="5757"/>
                  </a:lnTo>
                  <a:lnTo>
                    <a:pt x="5446" y="5773"/>
                  </a:lnTo>
                  <a:lnTo>
                    <a:pt x="5456" y="5790"/>
                  </a:lnTo>
                  <a:lnTo>
                    <a:pt x="5466" y="5807"/>
                  </a:lnTo>
                  <a:lnTo>
                    <a:pt x="5474" y="5825"/>
                  </a:lnTo>
                  <a:lnTo>
                    <a:pt x="5483" y="5843"/>
                  </a:lnTo>
                  <a:lnTo>
                    <a:pt x="5490" y="5861"/>
                  </a:lnTo>
                  <a:lnTo>
                    <a:pt x="5497" y="5879"/>
                  </a:lnTo>
                  <a:lnTo>
                    <a:pt x="5503" y="5898"/>
                  </a:lnTo>
                  <a:lnTo>
                    <a:pt x="5509" y="5917"/>
                  </a:lnTo>
                  <a:lnTo>
                    <a:pt x="5514" y="5936"/>
                  </a:lnTo>
                  <a:lnTo>
                    <a:pt x="5518" y="5955"/>
                  </a:lnTo>
                  <a:lnTo>
                    <a:pt x="5521" y="5975"/>
                  </a:lnTo>
                  <a:lnTo>
                    <a:pt x="5524" y="5994"/>
                  </a:lnTo>
                  <a:lnTo>
                    <a:pt x="5525" y="6014"/>
                  </a:lnTo>
                  <a:lnTo>
                    <a:pt x="5527" y="6033"/>
                  </a:lnTo>
                  <a:lnTo>
                    <a:pt x="5527" y="60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40"/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6" y="801"/>
                  </a:moveTo>
                  <a:lnTo>
                    <a:pt x="2996" y="801"/>
                  </a:lnTo>
                  <a:lnTo>
                    <a:pt x="3020" y="800"/>
                  </a:lnTo>
                  <a:lnTo>
                    <a:pt x="3025" y="800"/>
                  </a:lnTo>
                  <a:lnTo>
                    <a:pt x="6975" y="800"/>
                  </a:lnTo>
                  <a:lnTo>
                    <a:pt x="6980" y="800"/>
                  </a:lnTo>
                  <a:lnTo>
                    <a:pt x="7004" y="801"/>
                  </a:lnTo>
                  <a:lnTo>
                    <a:pt x="7014" y="801"/>
                  </a:lnTo>
                  <a:lnTo>
                    <a:pt x="7038" y="802"/>
                  </a:lnTo>
                  <a:lnTo>
                    <a:pt x="7048" y="803"/>
                  </a:lnTo>
                  <a:lnTo>
                    <a:pt x="7072" y="805"/>
                  </a:lnTo>
                  <a:lnTo>
                    <a:pt x="7081" y="806"/>
                  </a:lnTo>
                  <a:lnTo>
                    <a:pt x="7106" y="809"/>
                  </a:lnTo>
                  <a:lnTo>
                    <a:pt x="7115" y="811"/>
                  </a:lnTo>
                  <a:lnTo>
                    <a:pt x="7139" y="815"/>
                  </a:lnTo>
                  <a:lnTo>
                    <a:pt x="7148" y="817"/>
                  </a:lnTo>
                  <a:lnTo>
                    <a:pt x="7173" y="822"/>
                  </a:lnTo>
                  <a:lnTo>
                    <a:pt x="7182" y="824"/>
                  </a:lnTo>
                  <a:lnTo>
                    <a:pt x="7205" y="830"/>
                  </a:lnTo>
                  <a:lnTo>
                    <a:pt x="7215" y="832"/>
                  </a:lnTo>
                  <a:lnTo>
                    <a:pt x="7238" y="839"/>
                  </a:lnTo>
                  <a:lnTo>
                    <a:pt x="7247" y="841"/>
                  </a:lnTo>
                  <a:lnTo>
                    <a:pt x="7270" y="849"/>
                  </a:lnTo>
                  <a:lnTo>
                    <a:pt x="7279" y="852"/>
                  </a:lnTo>
                  <a:lnTo>
                    <a:pt x="7302" y="861"/>
                  </a:lnTo>
                  <a:lnTo>
                    <a:pt x="7311" y="864"/>
                  </a:lnTo>
                  <a:lnTo>
                    <a:pt x="7334" y="874"/>
                  </a:lnTo>
                  <a:lnTo>
                    <a:pt x="7342" y="877"/>
                  </a:lnTo>
                  <a:lnTo>
                    <a:pt x="7365" y="888"/>
                  </a:lnTo>
                  <a:lnTo>
                    <a:pt x="7373" y="892"/>
                  </a:lnTo>
                  <a:lnTo>
                    <a:pt x="7395" y="903"/>
                  </a:lnTo>
                  <a:lnTo>
                    <a:pt x="7404" y="907"/>
                  </a:lnTo>
                  <a:lnTo>
                    <a:pt x="7425" y="919"/>
                  </a:lnTo>
                  <a:lnTo>
                    <a:pt x="7433" y="924"/>
                  </a:lnTo>
                  <a:lnTo>
                    <a:pt x="7455" y="937"/>
                  </a:lnTo>
                  <a:lnTo>
                    <a:pt x="7462" y="942"/>
                  </a:lnTo>
                  <a:lnTo>
                    <a:pt x="7483" y="955"/>
                  </a:lnTo>
                  <a:lnTo>
                    <a:pt x="7491" y="961"/>
                  </a:lnTo>
                  <a:lnTo>
                    <a:pt x="7511" y="975"/>
                  </a:lnTo>
                  <a:lnTo>
                    <a:pt x="7518" y="980"/>
                  </a:lnTo>
                  <a:lnTo>
                    <a:pt x="7538" y="995"/>
                  </a:lnTo>
                  <a:lnTo>
                    <a:pt x="7545" y="1001"/>
                  </a:lnTo>
                  <a:lnTo>
                    <a:pt x="7564" y="1017"/>
                  </a:lnTo>
                  <a:lnTo>
                    <a:pt x="7571" y="1023"/>
                  </a:lnTo>
                  <a:lnTo>
                    <a:pt x="7589" y="1039"/>
                  </a:lnTo>
                  <a:lnTo>
                    <a:pt x="7596" y="1046"/>
                  </a:lnTo>
                  <a:lnTo>
                    <a:pt x="7614" y="1063"/>
                  </a:lnTo>
                  <a:lnTo>
                    <a:pt x="7620" y="1069"/>
                  </a:lnTo>
                  <a:lnTo>
                    <a:pt x="7637" y="1087"/>
                  </a:lnTo>
                  <a:lnTo>
                    <a:pt x="7644" y="1094"/>
                  </a:lnTo>
                  <a:lnTo>
                    <a:pt x="7660" y="1112"/>
                  </a:lnTo>
                  <a:lnTo>
                    <a:pt x="7666" y="1119"/>
                  </a:lnTo>
                  <a:lnTo>
                    <a:pt x="7682" y="1138"/>
                  </a:lnTo>
                  <a:lnTo>
                    <a:pt x="7688" y="1145"/>
                  </a:lnTo>
                  <a:lnTo>
                    <a:pt x="7703" y="1165"/>
                  </a:lnTo>
                  <a:lnTo>
                    <a:pt x="7708" y="1172"/>
                  </a:lnTo>
                  <a:lnTo>
                    <a:pt x="7722" y="1192"/>
                  </a:lnTo>
                  <a:lnTo>
                    <a:pt x="7728" y="1200"/>
                  </a:lnTo>
                  <a:lnTo>
                    <a:pt x="7741" y="1221"/>
                  </a:lnTo>
                  <a:lnTo>
                    <a:pt x="7746" y="1228"/>
                  </a:lnTo>
                  <a:lnTo>
                    <a:pt x="7759" y="1250"/>
                  </a:lnTo>
                  <a:lnTo>
                    <a:pt x="7764" y="1258"/>
                  </a:lnTo>
                  <a:lnTo>
                    <a:pt x="7776" y="1279"/>
                  </a:lnTo>
                  <a:lnTo>
                    <a:pt x="7780" y="1288"/>
                  </a:lnTo>
                  <a:lnTo>
                    <a:pt x="7791" y="1310"/>
                  </a:lnTo>
                  <a:lnTo>
                    <a:pt x="7795" y="1319"/>
                  </a:lnTo>
                  <a:lnTo>
                    <a:pt x="7806" y="1341"/>
                  </a:lnTo>
                  <a:lnTo>
                    <a:pt x="7809" y="1350"/>
                  </a:lnTo>
                  <a:lnTo>
                    <a:pt x="7819" y="1372"/>
                  </a:lnTo>
                  <a:lnTo>
                    <a:pt x="7822" y="1381"/>
                  </a:lnTo>
                  <a:lnTo>
                    <a:pt x="7831" y="1404"/>
                  </a:lnTo>
                  <a:lnTo>
                    <a:pt x="7834" y="1413"/>
                  </a:lnTo>
                  <a:lnTo>
                    <a:pt x="7842" y="1436"/>
                  </a:lnTo>
                  <a:lnTo>
                    <a:pt x="7844" y="1445"/>
                  </a:lnTo>
                  <a:lnTo>
                    <a:pt x="7851" y="1469"/>
                  </a:lnTo>
                  <a:lnTo>
                    <a:pt x="7853" y="1478"/>
                  </a:lnTo>
                  <a:lnTo>
                    <a:pt x="7859" y="1502"/>
                  </a:lnTo>
                  <a:lnTo>
                    <a:pt x="7861" y="1511"/>
                  </a:lnTo>
                  <a:lnTo>
                    <a:pt x="7866" y="1535"/>
                  </a:lnTo>
                  <a:lnTo>
                    <a:pt x="7868" y="1544"/>
                  </a:lnTo>
                  <a:lnTo>
                    <a:pt x="7872" y="1568"/>
                  </a:lnTo>
                  <a:lnTo>
                    <a:pt x="7874" y="1578"/>
                  </a:lnTo>
                  <a:lnTo>
                    <a:pt x="7877" y="1602"/>
                  </a:lnTo>
                  <a:lnTo>
                    <a:pt x="7878" y="1611"/>
                  </a:lnTo>
                  <a:lnTo>
                    <a:pt x="7880" y="1636"/>
                  </a:lnTo>
                  <a:lnTo>
                    <a:pt x="7881" y="1645"/>
                  </a:lnTo>
                  <a:lnTo>
                    <a:pt x="7882" y="1669"/>
                  </a:lnTo>
                  <a:lnTo>
                    <a:pt x="7882" y="1679"/>
                  </a:lnTo>
                  <a:lnTo>
                    <a:pt x="7883" y="1703"/>
                  </a:lnTo>
                  <a:lnTo>
                    <a:pt x="7883" y="170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1708"/>
                  </a:lnTo>
                  <a:lnTo>
                    <a:pt x="2117" y="1703"/>
                  </a:lnTo>
                  <a:lnTo>
                    <a:pt x="2118" y="1679"/>
                  </a:lnTo>
                  <a:lnTo>
                    <a:pt x="2118" y="1669"/>
                  </a:lnTo>
                  <a:lnTo>
                    <a:pt x="2119" y="1645"/>
                  </a:lnTo>
                  <a:lnTo>
                    <a:pt x="2120" y="1636"/>
                  </a:lnTo>
                  <a:lnTo>
                    <a:pt x="2122" y="1611"/>
                  </a:lnTo>
                  <a:lnTo>
                    <a:pt x="2123" y="1602"/>
                  </a:lnTo>
                  <a:lnTo>
                    <a:pt x="2126" y="1578"/>
                  </a:lnTo>
                  <a:lnTo>
                    <a:pt x="2128" y="1568"/>
                  </a:lnTo>
                  <a:lnTo>
                    <a:pt x="2132" y="1544"/>
                  </a:lnTo>
                  <a:lnTo>
                    <a:pt x="2134" y="1535"/>
                  </a:lnTo>
                  <a:lnTo>
                    <a:pt x="2139" y="1511"/>
                  </a:lnTo>
                  <a:lnTo>
                    <a:pt x="2141" y="1502"/>
                  </a:lnTo>
                  <a:lnTo>
                    <a:pt x="2147" y="1478"/>
                  </a:lnTo>
                  <a:lnTo>
                    <a:pt x="2149" y="1469"/>
                  </a:lnTo>
                  <a:lnTo>
                    <a:pt x="2156" y="1445"/>
                  </a:lnTo>
                  <a:lnTo>
                    <a:pt x="2158" y="1436"/>
                  </a:lnTo>
                  <a:lnTo>
                    <a:pt x="2166" y="1413"/>
                  </a:lnTo>
                  <a:lnTo>
                    <a:pt x="2169" y="1404"/>
                  </a:lnTo>
                  <a:lnTo>
                    <a:pt x="2178" y="1381"/>
                  </a:lnTo>
                  <a:lnTo>
                    <a:pt x="2181" y="1372"/>
                  </a:lnTo>
                  <a:lnTo>
                    <a:pt x="2191" y="1350"/>
                  </a:lnTo>
                  <a:lnTo>
                    <a:pt x="2194" y="1341"/>
                  </a:lnTo>
                  <a:lnTo>
                    <a:pt x="2205" y="1319"/>
                  </a:lnTo>
                  <a:lnTo>
                    <a:pt x="2209" y="1310"/>
                  </a:lnTo>
                  <a:lnTo>
                    <a:pt x="2220" y="1288"/>
                  </a:lnTo>
                  <a:lnTo>
                    <a:pt x="2224" y="1279"/>
                  </a:lnTo>
                  <a:lnTo>
                    <a:pt x="2236" y="1258"/>
                  </a:lnTo>
                  <a:lnTo>
                    <a:pt x="2241" y="1250"/>
                  </a:lnTo>
                  <a:lnTo>
                    <a:pt x="2254" y="1228"/>
                  </a:lnTo>
                  <a:lnTo>
                    <a:pt x="2259" y="1221"/>
                  </a:lnTo>
                  <a:lnTo>
                    <a:pt x="2272" y="1200"/>
                  </a:lnTo>
                  <a:lnTo>
                    <a:pt x="2278" y="1192"/>
                  </a:lnTo>
                  <a:lnTo>
                    <a:pt x="2292" y="1172"/>
                  </a:lnTo>
                  <a:lnTo>
                    <a:pt x="2297" y="1165"/>
                  </a:lnTo>
                  <a:lnTo>
                    <a:pt x="2312" y="1145"/>
                  </a:lnTo>
                  <a:lnTo>
                    <a:pt x="2318" y="1138"/>
                  </a:lnTo>
                  <a:lnTo>
                    <a:pt x="2334" y="1119"/>
                  </a:lnTo>
                  <a:lnTo>
                    <a:pt x="2340" y="1112"/>
                  </a:lnTo>
                  <a:lnTo>
                    <a:pt x="2356" y="1094"/>
                  </a:lnTo>
                  <a:lnTo>
                    <a:pt x="2363" y="1087"/>
                  </a:lnTo>
                  <a:lnTo>
                    <a:pt x="2380" y="1069"/>
                  </a:lnTo>
                  <a:lnTo>
                    <a:pt x="2386" y="1063"/>
                  </a:lnTo>
                  <a:lnTo>
                    <a:pt x="2404" y="1046"/>
                  </a:lnTo>
                  <a:lnTo>
                    <a:pt x="2411" y="1039"/>
                  </a:lnTo>
                  <a:lnTo>
                    <a:pt x="2429" y="1023"/>
                  </a:lnTo>
                  <a:lnTo>
                    <a:pt x="2436" y="1017"/>
                  </a:lnTo>
                  <a:lnTo>
                    <a:pt x="2455" y="1001"/>
                  </a:lnTo>
                  <a:lnTo>
                    <a:pt x="2462" y="995"/>
                  </a:lnTo>
                  <a:lnTo>
                    <a:pt x="2482" y="980"/>
                  </a:lnTo>
                  <a:lnTo>
                    <a:pt x="2489" y="975"/>
                  </a:lnTo>
                  <a:lnTo>
                    <a:pt x="2509" y="961"/>
                  </a:lnTo>
                  <a:lnTo>
                    <a:pt x="2517" y="955"/>
                  </a:lnTo>
                  <a:lnTo>
                    <a:pt x="2538" y="942"/>
                  </a:lnTo>
                  <a:lnTo>
                    <a:pt x="2545" y="937"/>
                  </a:lnTo>
                  <a:lnTo>
                    <a:pt x="2567" y="924"/>
                  </a:lnTo>
                  <a:lnTo>
                    <a:pt x="2575" y="919"/>
                  </a:lnTo>
                  <a:lnTo>
                    <a:pt x="2596" y="907"/>
                  </a:lnTo>
                  <a:lnTo>
                    <a:pt x="2605" y="903"/>
                  </a:lnTo>
                  <a:lnTo>
                    <a:pt x="2627" y="892"/>
                  </a:lnTo>
                  <a:lnTo>
                    <a:pt x="2635" y="888"/>
                  </a:lnTo>
                  <a:lnTo>
                    <a:pt x="2658" y="877"/>
                  </a:lnTo>
                  <a:lnTo>
                    <a:pt x="2666" y="874"/>
                  </a:lnTo>
                  <a:lnTo>
                    <a:pt x="2689" y="864"/>
                  </a:lnTo>
                  <a:lnTo>
                    <a:pt x="2698" y="861"/>
                  </a:lnTo>
                  <a:lnTo>
                    <a:pt x="2721" y="852"/>
                  </a:lnTo>
                  <a:lnTo>
                    <a:pt x="2730" y="849"/>
                  </a:lnTo>
                  <a:lnTo>
                    <a:pt x="2753" y="841"/>
                  </a:lnTo>
                  <a:lnTo>
                    <a:pt x="2762" y="839"/>
                  </a:lnTo>
                  <a:lnTo>
                    <a:pt x="2785" y="832"/>
                  </a:lnTo>
                  <a:lnTo>
                    <a:pt x="2795" y="830"/>
                  </a:lnTo>
                  <a:lnTo>
                    <a:pt x="2818" y="824"/>
                  </a:lnTo>
                  <a:lnTo>
                    <a:pt x="2827" y="822"/>
                  </a:lnTo>
                  <a:lnTo>
                    <a:pt x="2852" y="817"/>
                  </a:lnTo>
                  <a:lnTo>
                    <a:pt x="2861" y="815"/>
                  </a:lnTo>
                  <a:lnTo>
                    <a:pt x="2885" y="811"/>
                  </a:lnTo>
                  <a:lnTo>
                    <a:pt x="2894" y="809"/>
                  </a:lnTo>
                  <a:lnTo>
                    <a:pt x="2919" y="806"/>
                  </a:lnTo>
                  <a:lnTo>
                    <a:pt x="2928" y="805"/>
                  </a:lnTo>
                  <a:lnTo>
                    <a:pt x="2952" y="803"/>
                  </a:lnTo>
                  <a:lnTo>
                    <a:pt x="2962" y="802"/>
                  </a:lnTo>
                  <a:lnTo>
                    <a:pt x="2986" y="801"/>
                  </a:lnTo>
                  <a:close/>
                  <a:moveTo>
                    <a:pt x="6991" y="1300"/>
                  </a:moveTo>
                  <a:lnTo>
                    <a:pt x="6973" y="1300"/>
                  </a:lnTo>
                  <a:lnTo>
                    <a:pt x="3027" y="1300"/>
                  </a:lnTo>
                  <a:lnTo>
                    <a:pt x="3009" y="1300"/>
                  </a:lnTo>
                  <a:lnTo>
                    <a:pt x="2994" y="1301"/>
                  </a:lnTo>
                  <a:lnTo>
                    <a:pt x="2979" y="1303"/>
                  </a:lnTo>
                  <a:lnTo>
                    <a:pt x="2964" y="1305"/>
                  </a:lnTo>
                  <a:lnTo>
                    <a:pt x="2949" y="1307"/>
                  </a:lnTo>
                  <a:lnTo>
                    <a:pt x="2934" y="1310"/>
                  </a:lnTo>
                  <a:lnTo>
                    <a:pt x="2919" y="1314"/>
                  </a:lnTo>
                  <a:lnTo>
                    <a:pt x="2904" y="1318"/>
                  </a:lnTo>
                  <a:lnTo>
                    <a:pt x="2890" y="1323"/>
                  </a:lnTo>
                  <a:lnTo>
                    <a:pt x="2876" y="1328"/>
                  </a:lnTo>
                  <a:lnTo>
                    <a:pt x="2862" y="1334"/>
                  </a:lnTo>
                  <a:lnTo>
                    <a:pt x="2848" y="1340"/>
                  </a:lnTo>
                  <a:lnTo>
                    <a:pt x="2835" y="1347"/>
                  </a:lnTo>
                  <a:lnTo>
                    <a:pt x="2821" y="1354"/>
                  </a:lnTo>
                  <a:lnTo>
                    <a:pt x="2808" y="1362"/>
                  </a:lnTo>
                  <a:lnTo>
                    <a:pt x="2795" y="1371"/>
                  </a:lnTo>
                  <a:lnTo>
                    <a:pt x="2783" y="1380"/>
                  </a:lnTo>
                  <a:lnTo>
                    <a:pt x="2771" y="1389"/>
                  </a:lnTo>
                  <a:lnTo>
                    <a:pt x="2759" y="1399"/>
                  </a:lnTo>
                  <a:lnTo>
                    <a:pt x="2748" y="1409"/>
                  </a:lnTo>
                  <a:lnTo>
                    <a:pt x="2737" y="1420"/>
                  </a:lnTo>
                  <a:lnTo>
                    <a:pt x="2726" y="1431"/>
                  </a:lnTo>
                  <a:lnTo>
                    <a:pt x="2716" y="1442"/>
                  </a:lnTo>
                  <a:lnTo>
                    <a:pt x="2706" y="1454"/>
                  </a:lnTo>
                  <a:lnTo>
                    <a:pt x="2697" y="1466"/>
                  </a:lnTo>
                  <a:lnTo>
                    <a:pt x="2688" y="1478"/>
                  </a:lnTo>
                  <a:lnTo>
                    <a:pt x="2679" y="1491"/>
                  </a:lnTo>
                  <a:lnTo>
                    <a:pt x="2671" y="1504"/>
                  </a:lnTo>
                  <a:lnTo>
                    <a:pt x="2664" y="1518"/>
                  </a:lnTo>
                  <a:lnTo>
                    <a:pt x="2657" y="1531"/>
                  </a:lnTo>
                  <a:lnTo>
                    <a:pt x="2651" y="1545"/>
                  </a:lnTo>
                  <a:lnTo>
                    <a:pt x="2645" y="1559"/>
                  </a:lnTo>
                  <a:lnTo>
                    <a:pt x="2640" y="1573"/>
                  </a:lnTo>
                  <a:lnTo>
                    <a:pt x="2635" y="1588"/>
                  </a:lnTo>
                  <a:lnTo>
                    <a:pt x="2631" y="1602"/>
                  </a:lnTo>
                  <a:lnTo>
                    <a:pt x="2627" y="1617"/>
                  </a:lnTo>
                  <a:lnTo>
                    <a:pt x="2624" y="1632"/>
                  </a:lnTo>
                  <a:lnTo>
                    <a:pt x="2622" y="1647"/>
                  </a:lnTo>
                  <a:lnTo>
                    <a:pt x="2620" y="1662"/>
                  </a:lnTo>
                  <a:lnTo>
                    <a:pt x="2618" y="1677"/>
                  </a:lnTo>
                  <a:lnTo>
                    <a:pt x="2617" y="1693"/>
                  </a:lnTo>
                  <a:lnTo>
                    <a:pt x="2617" y="171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1710"/>
                  </a:lnTo>
                  <a:lnTo>
                    <a:pt x="7383" y="1693"/>
                  </a:lnTo>
                  <a:lnTo>
                    <a:pt x="7382" y="1677"/>
                  </a:lnTo>
                  <a:lnTo>
                    <a:pt x="7380" y="1662"/>
                  </a:lnTo>
                  <a:lnTo>
                    <a:pt x="7378" y="1647"/>
                  </a:lnTo>
                  <a:lnTo>
                    <a:pt x="7376" y="1632"/>
                  </a:lnTo>
                  <a:lnTo>
                    <a:pt x="7373" y="1617"/>
                  </a:lnTo>
                  <a:lnTo>
                    <a:pt x="7369" y="1602"/>
                  </a:lnTo>
                  <a:lnTo>
                    <a:pt x="7365" y="1588"/>
                  </a:lnTo>
                  <a:lnTo>
                    <a:pt x="7360" y="1573"/>
                  </a:lnTo>
                  <a:lnTo>
                    <a:pt x="7355" y="1559"/>
                  </a:lnTo>
                  <a:lnTo>
                    <a:pt x="7349" y="1545"/>
                  </a:lnTo>
                  <a:lnTo>
                    <a:pt x="7343" y="1531"/>
                  </a:lnTo>
                  <a:lnTo>
                    <a:pt x="7336" y="1518"/>
                  </a:lnTo>
                  <a:lnTo>
                    <a:pt x="7329" y="1504"/>
                  </a:lnTo>
                  <a:lnTo>
                    <a:pt x="7321" y="1491"/>
                  </a:lnTo>
                  <a:lnTo>
                    <a:pt x="7312" y="1478"/>
                  </a:lnTo>
                  <a:lnTo>
                    <a:pt x="7303" y="1466"/>
                  </a:lnTo>
                  <a:lnTo>
                    <a:pt x="7294" y="1454"/>
                  </a:lnTo>
                  <a:lnTo>
                    <a:pt x="7284" y="1442"/>
                  </a:lnTo>
                  <a:lnTo>
                    <a:pt x="7274" y="1431"/>
                  </a:lnTo>
                  <a:lnTo>
                    <a:pt x="7263" y="1420"/>
                  </a:lnTo>
                  <a:lnTo>
                    <a:pt x="7252" y="1409"/>
                  </a:lnTo>
                  <a:lnTo>
                    <a:pt x="7241" y="1399"/>
                  </a:lnTo>
                  <a:lnTo>
                    <a:pt x="7229" y="1389"/>
                  </a:lnTo>
                  <a:lnTo>
                    <a:pt x="7217" y="1380"/>
                  </a:lnTo>
                  <a:lnTo>
                    <a:pt x="7205" y="1371"/>
                  </a:lnTo>
                  <a:lnTo>
                    <a:pt x="7192" y="1362"/>
                  </a:lnTo>
                  <a:lnTo>
                    <a:pt x="7179" y="1354"/>
                  </a:lnTo>
                  <a:lnTo>
                    <a:pt x="7165" y="1347"/>
                  </a:lnTo>
                  <a:lnTo>
                    <a:pt x="7152" y="1340"/>
                  </a:lnTo>
                  <a:lnTo>
                    <a:pt x="7138" y="1334"/>
                  </a:lnTo>
                  <a:lnTo>
                    <a:pt x="7124" y="1328"/>
                  </a:lnTo>
                  <a:lnTo>
                    <a:pt x="7110" y="1323"/>
                  </a:lnTo>
                  <a:lnTo>
                    <a:pt x="7096" y="1318"/>
                  </a:lnTo>
                  <a:lnTo>
                    <a:pt x="7081" y="1314"/>
                  </a:lnTo>
                  <a:lnTo>
                    <a:pt x="7066" y="1310"/>
                  </a:lnTo>
                  <a:lnTo>
                    <a:pt x="7051" y="1307"/>
                  </a:lnTo>
                  <a:lnTo>
                    <a:pt x="7036" y="1305"/>
                  </a:lnTo>
                  <a:lnTo>
                    <a:pt x="7021" y="1303"/>
                  </a:lnTo>
                  <a:lnTo>
                    <a:pt x="7006" y="1301"/>
                  </a:lnTo>
                  <a:lnTo>
                    <a:pt x="6991" y="1300"/>
                  </a:lnTo>
                  <a:close/>
                  <a:moveTo>
                    <a:pt x="6960" y="5975"/>
                  </a:moveTo>
                  <a:lnTo>
                    <a:pt x="6961" y="5984"/>
                  </a:lnTo>
                  <a:lnTo>
                    <a:pt x="6962" y="6048"/>
                  </a:lnTo>
                  <a:lnTo>
                    <a:pt x="6962" y="6058"/>
                  </a:lnTo>
                  <a:lnTo>
                    <a:pt x="6961" y="6122"/>
                  </a:lnTo>
                  <a:lnTo>
                    <a:pt x="6960" y="6131"/>
                  </a:lnTo>
                  <a:lnTo>
                    <a:pt x="6957" y="6196"/>
                  </a:lnTo>
                  <a:lnTo>
                    <a:pt x="6956" y="6205"/>
                  </a:lnTo>
                  <a:lnTo>
                    <a:pt x="6950" y="6269"/>
                  </a:lnTo>
                  <a:lnTo>
                    <a:pt x="6949" y="6278"/>
                  </a:lnTo>
                  <a:lnTo>
                    <a:pt x="6941" y="6342"/>
                  </a:lnTo>
                  <a:lnTo>
                    <a:pt x="6939" y="6351"/>
                  </a:lnTo>
                  <a:lnTo>
                    <a:pt x="6929" y="6414"/>
                  </a:lnTo>
                  <a:lnTo>
                    <a:pt x="6927" y="6423"/>
                  </a:lnTo>
                  <a:lnTo>
                    <a:pt x="6914" y="6486"/>
                  </a:lnTo>
                  <a:lnTo>
                    <a:pt x="6912" y="6495"/>
                  </a:lnTo>
                  <a:lnTo>
                    <a:pt x="6896" y="6557"/>
                  </a:lnTo>
                  <a:lnTo>
                    <a:pt x="6894" y="6566"/>
                  </a:lnTo>
                  <a:lnTo>
                    <a:pt x="6876" y="6627"/>
                  </a:lnTo>
                  <a:lnTo>
                    <a:pt x="6873" y="6636"/>
                  </a:lnTo>
                  <a:lnTo>
                    <a:pt x="6853" y="6697"/>
                  </a:lnTo>
                  <a:lnTo>
                    <a:pt x="6850" y="6706"/>
                  </a:lnTo>
                  <a:lnTo>
                    <a:pt x="6828" y="6765"/>
                  </a:lnTo>
                  <a:lnTo>
                    <a:pt x="6824" y="6774"/>
                  </a:lnTo>
                  <a:lnTo>
                    <a:pt x="6800" y="6833"/>
                  </a:lnTo>
                  <a:lnTo>
                    <a:pt x="6796" y="6842"/>
                  </a:lnTo>
                  <a:lnTo>
                    <a:pt x="6769" y="6900"/>
                  </a:lnTo>
                  <a:lnTo>
                    <a:pt x="6765" y="6909"/>
                  </a:lnTo>
                  <a:lnTo>
                    <a:pt x="6736" y="6966"/>
                  </a:lnTo>
                  <a:lnTo>
                    <a:pt x="6732" y="6974"/>
                  </a:lnTo>
                  <a:lnTo>
                    <a:pt x="6701" y="7030"/>
                  </a:lnTo>
                  <a:lnTo>
                    <a:pt x="6696" y="7038"/>
                  </a:lnTo>
                  <a:lnTo>
                    <a:pt x="6663" y="7093"/>
                  </a:lnTo>
                  <a:lnTo>
                    <a:pt x="6658" y="7101"/>
                  </a:lnTo>
                  <a:lnTo>
                    <a:pt x="6623" y="7155"/>
                  </a:lnTo>
                  <a:lnTo>
                    <a:pt x="6618" y="7162"/>
                  </a:lnTo>
                  <a:lnTo>
                    <a:pt x="6581" y="7215"/>
                  </a:lnTo>
                  <a:lnTo>
                    <a:pt x="6575" y="7222"/>
                  </a:lnTo>
                  <a:lnTo>
                    <a:pt x="6536" y="7273"/>
                  </a:lnTo>
                  <a:lnTo>
                    <a:pt x="6530" y="7280"/>
                  </a:lnTo>
                  <a:lnTo>
                    <a:pt x="6490" y="7329"/>
                  </a:lnTo>
                  <a:lnTo>
                    <a:pt x="6483" y="7336"/>
                  </a:lnTo>
                  <a:lnTo>
                    <a:pt x="6441" y="7384"/>
                  </a:lnTo>
                  <a:lnTo>
                    <a:pt x="6435" y="7391"/>
                  </a:lnTo>
                  <a:lnTo>
                    <a:pt x="6390" y="7437"/>
                  </a:lnTo>
                  <a:lnTo>
                    <a:pt x="6384" y="7443"/>
                  </a:lnTo>
                  <a:lnTo>
                    <a:pt x="6338" y="7488"/>
                  </a:lnTo>
                  <a:lnTo>
                    <a:pt x="6331" y="7494"/>
                  </a:lnTo>
                  <a:lnTo>
                    <a:pt x="6284" y="7537"/>
                  </a:lnTo>
                  <a:lnTo>
                    <a:pt x="6276" y="7543"/>
                  </a:lnTo>
                  <a:lnTo>
                    <a:pt x="6227" y="7583"/>
                  </a:lnTo>
                  <a:lnTo>
                    <a:pt x="6220" y="7589"/>
                  </a:lnTo>
                  <a:lnTo>
                    <a:pt x="6169" y="7628"/>
                  </a:lnTo>
                  <a:lnTo>
                    <a:pt x="6162" y="7634"/>
                  </a:lnTo>
                  <a:lnTo>
                    <a:pt x="6110" y="7671"/>
                  </a:lnTo>
                  <a:lnTo>
                    <a:pt x="6102" y="7676"/>
                  </a:lnTo>
                  <a:lnTo>
                    <a:pt x="6048" y="7712"/>
                  </a:lnTo>
                  <a:lnTo>
                    <a:pt x="6041" y="7716"/>
                  </a:lnTo>
                  <a:lnTo>
                    <a:pt x="5986" y="7750"/>
                  </a:lnTo>
                  <a:lnTo>
                    <a:pt x="5977" y="7755"/>
                  </a:lnTo>
                  <a:lnTo>
                    <a:pt x="5921" y="7786"/>
                  </a:lnTo>
                  <a:lnTo>
                    <a:pt x="5912" y="7790"/>
                  </a:lnTo>
                  <a:lnTo>
                    <a:pt x="5855" y="7819"/>
                  </a:lnTo>
                  <a:lnTo>
                    <a:pt x="5846" y="7823"/>
                  </a:lnTo>
                  <a:lnTo>
                    <a:pt x="5788" y="7850"/>
                  </a:lnTo>
                  <a:lnTo>
                    <a:pt x="5780" y="7854"/>
                  </a:lnTo>
                  <a:lnTo>
                    <a:pt x="5721" y="7878"/>
                  </a:lnTo>
                  <a:lnTo>
                    <a:pt x="5712" y="7881"/>
                  </a:lnTo>
                  <a:lnTo>
                    <a:pt x="5652" y="7904"/>
                  </a:lnTo>
                  <a:lnTo>
                    <a:pt x="5643" y="7907"/>
                  </a:lnTo>
                  <a:lnTo>
                    <a:pt x="5582" y="7927"/>
                  </a:lnTo>
                  <a:lnTo>
                    <a:pt x="5573" y="7929"/>
                  </a:lnTo>
                  <a:lnTo>
                    <a:pt x="5512" y="7947"/>
                  </a:lnTo>
                  <a:lnTo>
                    <a:pt x="5503" y="7949"/>
                  </a:lnTo>
                  <a:lnTo>
                    <a:pt x="5441" y="7965"/>
                  </a:lnTo>
                  <a:lnTo>
                    <a:pt x="5432" y="7967"/>
                  </a:lnTo>
                  <a:lnTo>
                    <a:pt x="5369" y="7980"/>
                  </a:lnTo>
                  <a:lnTo>
                    <a:pt x="5360" y="7982"/>
                  </a:lnTo>
                  <a:lnTo>
                    <a:pt x="5297" y="7992"/>
                  </a:lnTo>
                  <a:lnTo>
                    <a:pt x="5288" y="7994"/>
                  </a:lnTo>
                  <a:lnTo>
                    <a:pt x="5225" y="8002"/>
                  </a:lnTo>
                  <a:lnTo>
                    <a:pt x="5215" y="8003"/>
                  </a:lnTo>
                  <a:lnTo>
                    <a:pt x="5152" y="8009"/>
                  </a:lnTo>
                  <a:lnTo>
                    <a:pt x="5142" y="8010"/>
                  </a:lnTo>
                  <a:lnTo>
                    <a:pt x="5078" y="8013"/>
                  </a:lnTo>
                  <a:lnTo>
                    <a:pt x="5069" y="8014"/>
                  </a:lnTo>
                  <a:lnTo>
                    <a:pt x="5005" y="8015"/>
                  </a:lnTo>
                  <a:lnTo>
                    <a:pt x="4995" y="8015"/>
                  </a:lnTo>
                  <a:lnTo>
                    <a:pt x="4931" y="8014"/>
                  </a:lnTo>
                  <a:lnTo>
                    <a:pt x="4922" y="8013"/>
                  </a:lnTo>
                  <a:lnTo>
                    <a:pt x="4858" y="8010"/>
                  </a:lnTo>
                  <a:lnTo>
                    <a:pt x="4848" y="8009"/>
                  </a:lnTo>
                  <a:lnTo>
                    <a:pt x="4785" y="8003"/>
                  </a:lnTo>
                  <a:lnTo>
                    <a:pt x="4775" y="8002"/>
                  </a:lnTo>
                  <a:lnTo>
                    <a:pt x="4712" y="7994"/>
                  </a:lnTo>
                  <a:lnTo>
                    <a:pt x="4703" y="7992"/>
                  </a:lnTo>
                  <a:lnTo>
                    <a:pt x="4640" y="7982"/>
                  </a:lnTo>
                  <a:lnTo>
                    <a:pt x="4631" y="7980"/>
                  </a:lnTo>
                  <a:lnTo>
                    <a:pt x="4568" y="7967"/>
                  </a:lnTo>
                  <a:lnTo>
                    <a:pt x="4559" y="7965"/>
                  </a:lnTo>
                  <a:lnTo>
                    <a:pt x="4497" y="7949"/>
                  </a:lnTo>
                  <a:lnTo>
                    <a:pt x="4488" y="7947"/>
                  </a:lnTo>
                  <a:lnTo>
                    <a:pt x="4427" y="7929"/>
                  </a:lnTo>
                  <a:lnTo>
                    <a:pt x="4418" y="7927"/>
                  </a:lnTo>
                  <a:lnTo>
                    <a:pt x="4357" y="7907"/>
                  </a:lnTo>
                  <a:lnTo>
                    <a:pt x="4348" y="7904"/>
                  </a:lnTo>
                  <a:lnTo>
                    <a:pt x="4288" y="7881"/>
                  </a:lnTo>
                  <a:lnTo>
                    <a:pt x="4279" y="7878"/>
                  </a:lnTo>
                  <a:lnTo>
                    <a:pt x="4220" y="7854"/>
                  </a:lnTo>
                  <a:lnTo>
                    <a:pt x="4212" y="7850"/>
                  </a:lnTo>
                  <a:lnTo>
                    <a:pt x="4154" y="7823"/>
                  </a:lnTo>
                  <a:lnTo>
                    <a:pt x="4145" y="7819"/>
                  </a:lnTo>
                  <a:lnTo>
                    <a:pt x="4088" y="7790"/>
                  </a:lnTo>
                  <a:lnTo>
                    <a:pt x="4079" y="7786"/>
                  </a:lnTo>
                  <a:lnTo>
                    <a:pt x="4023" y="7755"/>
                  </a:lnTo>
                  <a:lnTo>
                    <a:pt x="4014" y="7750"/>
                  </a:lnTo>
                  <a:lnTo>
                    <a:pt x="3959" y="7716"/>
                  </a:lnTo>
                  <a:lnTo>
                    <a:pt x="3952" y="7712"/>
                  </a:lnTo>
                  <a:lnTo>
                    <a:pt x="3898" y="7676"/>
                  </a:lnTo>
                  <a:lnTo>
                    <a:pt x="3890" y="7671"/>
                  </a:lnTo>
                  <a:lnTo>
                    <a:pt x="3838" y="7634"/>
                  </a:lnTo>
                  <a:lnTo>
                    <a:pt x="3831" y="7628"/>
                  </a:lnTo>
                  <a:lnTo>
                    <a:pt x="3780" y="7589"/>
                  </a:lnTo>
                  <a:lnTo>
                    <a:pt x="3773" y="7583"/>
                  </a:lnTo>
                  <a:lnTo>
                    <a:pt x="3724" y="7543"/>
                  </a:lnTo>
                  <a:lnTo>
                    <a:pt x="3716" y="7537"/>
                  </a:lnTo>
                  <a:lnTo>
                    <a:pt x="3669" y="7494"/>
                  </a:lnTo>
                  <a:lnTo>
                    <a:pt x="3662" y="7488"/>
                  </a:lnTo>
                  <a:lnTo>
                    <a:pt x="3616" y="7443"/>
                  </a:lnTo>
                  <a:lnTo>
                    <a:pt x="3610" y="7437"/>
                  </a:lnTo>
                  <a:lnTo>
                    <a:pt x="3565" y="7391"/>
                  </a:lnTo>
                  <a:lnTo>
                    <a:pt x="3559" y="7384"/>
                  </a:lnTo>
                  <a:lnTo>
                    <a:pt x="3517" y="7336"/>
                  </a:lnTo>
                  <a:lnTo>
                    <a:pt x="3510" y="7329"/>
                  </a:lnTo>
                  <a:lnTo>
                    <a:pt x="3470" y="7280"/>
                  </a:lnTo>
                  <a:lnTo>
                    <a:pt x="3464" y="7273"/>
                  </a:lnTo>
                  <a:lnTo>
                    <a:pt x="3425" y="7222"/>
                  </a:lnTo>
                  <a:lnTo>
                    <a:pt x="3419" y="7215"/>
                  </a:lnTo>
                  <a:lnTo>
                    <a:pt x="3382" y="7162"/>
                  </a:lnTo>
                  <a:lnTo>
                    <a:pt x="3377" y="7155"/>
                  </a:lnTo>
                  <a:lnTo>
                    <a:pt x="3342" y="7101"/>
                  </a:lnTo>
                  <a:lnTo>
                    <a:pt x="3337" y="7093"/>
                  </a:lnTo>
                  <a:lnTo>
                    <a:pt x="3304" y="7038"/>
                  </a:lnTo>
                  <a:lnTo>
                    <a:pt x="3299" y="7030"/>
                  </a:lnTo>
                  <a:lnTo>
                    <a:pt x="3268" y="6974"/>
                  </a:lnTo>
                  <a:lnTo>
                    <a:pt x="3264" y="6966"/>
                  </a:lnTo>
                  <a:lnTo>
                    <a:pt x="3235" y="6909"/>
                  </a:lnTo>
                  <a:lnTo>
                    <a:pt x="3231" y="6900"/>
                  </a:lnTo>
                  <a:lnTo>
                    <a:pt x="3204" y="6842"/>
                  </a:lnTo>
                  <a:lnTo>
                    <a:pt x="3200" y="6833"/>
                  </a:lnTo>
                  <a:lnTo>
                    <a:pt x="3176" y="6774"/>
                  </a:lnTo>
                  <a:lnTo>
                    <a:pt x="3172" y="6765"/>
                  </a:lnTo>
                  <a:lnTo>
                    <a:pt x="3150" y="6706"/>
                  </a:lnTo>
                  <a:lnTo>
                    <a:pt x="3147" y="6697"/>
                  </a:lnTo>
                  <a:lnTo>
                    <a:pt x="3127" y="6636"/>
                  </a:lnTo>
                  <a:lnTo>
                    <a:pt x="3124" y="6627"/>
                  </a:lnTo>
                  <a:lnTo>
                    <a:pt x="3106" y="6566"/>
                  </a:lnTo>
                  <a:lnTo>
                    <a:pt x="3104" y="6557"/>
                  </a:lnTo>
                  <a:lnTo>
                    <a:pt x="3088" y="6495"/>
                  </a:lnTo>
                  <a:lnTo>
                    <a:pt x="3086" y="6486"/>
                  </a:lnTo>
                  <a:lnTo>
                    <a:pt x="3073" y="6423"/>
                  </a:lnTo>
                  <a:lnTo>
                    <a:pt x="3071" y="6414"/>
                  </a:lnTo>
                  <a:lnTo>
                    <a:pt x="3061" y="6351"/>
                  </a:lnTo>
                  <a:lnTo>
                    <a:pt x="3059" y="6342"/>
                  </a:lnTo>
                  <a:lnTo>
                    <a:pt x="3051" y="6278"/>
                  </a:lnTo>
                  <a:lnTo>
                    <a:pt x="3050" y="6269"/>
                  </a:lnTo>
                  <a:lnTo>
                    <a:pt x="3044" y="6205"/>
                  </a:lnTo>
                  <a:lnTo>
                    <a:pt x="3043" y="6196"/>
                  </a:lnTo>
                  <a:lnTo>
                    <a:pt x="3040" y="6131"/>
                  </a:lnTo>
                  <a:lnTo>
                    <a:pt x="3039" y="6122"/>
                  </a:lnTo>
                  <a:lnTo>
                    <a:pt x="3038" y="6058"/>
                  </a:lnTo>
                  <a:lnTo>
                    <a:pt x="3038" y="6048"/>
                  </a:lnTo>
                  <a:lnTo>
                    <a:pt x="3039" y="5984"/>
                  </a:lnTo>
                  <a:lnTo>
                    <a:pt x="3040" y="5975"/>
                  </a:lnTo>
                  <a:lnTo>
                    <a:pt x="3043" y="5911"/>
                  </a:lnTo>
                  <a:lnTo>
                    <a:pt x="3044" y="5901"/>
                  </a:lnTo>
                  <a:lnTo>
                    <a:pt x="3050" y="5838"/>
                  </a:lnTo>
                  <a:lnTo>
                    <a:pt x="3051" y="5828"/>
                  </a:lnTo>
                  <a:lnTo>
                    <a:pt x="3059" y="5765"/>
                  </a:lnTo>
                  <a:lnTo>
                    <a:pt x="3061" y="5756"/>
                  </a:lnTo>
                  <a:lnTo>
                    <a:pt x="3071" y="5693"/>
                  </a:lnTo>
                  <a:lnTo>
                    <a:pt x="3073" y="5684"/>
                  </a:lnTo>
                  <a:lnTo>
                    <a:pt x="3086" y="5621"/>
                  </a:lnTo>
                  <a:lnTo>
                    <a:pt x="3088" y="5612"/>
                  </a:lnTo>
                  <a:lnTo>
                    <a:pt x="3104" y="5550"/>
                  </a:lnTo>
                  <a:lnTo>
                    <a:pt x="3106" y="5541"/>
                  </a:lnTo>
                  <a:lnTo>
                    <a:pt x="3124" y="5480"/>
                  </a:lnTo>
                  <a:lnTo>
                    <a:pt x="3127" y="5471"/>
                  </a:lnTo>
                  <a:lnTo>
                    <a:pt x="3147" y="5410"/>
                  </a:lnTo>
                  <a:lnTo>
                    <a:pt x="3150" y="5401"/>
                  </a:lnTo>
                  <a:lnTo>
                    <a:pt x="3172" y="5342"/>
                  </a:lnTo>
                  <a:lnTo>
                    <a:pt x="3176" y="5333"/>
                  </a:lnTo>
                  <a:lnTo>
                    <a:pt x="3200" y="5274"/>
                  </a:lnTo>
                  <a:lnTo>
                    <a:pt x="3204" y="5265"/>
                  </a:lnTo>
                  <a:lnTo>
                    <a:pt x="3231" y="5207"/>
                  </a:lnTo>
                  <a:lnTo>
                    <a:pt x="3235" y="5198"/>
                  </a:lnTo>
                  <a:lnTo>
                    <a:pt x="3264" y="5141"/>
                  </a:lnTo>
                  <a:lnTo>
                    <a:pt x="3268" y="5133"/>
                  </a:lnTo>
                  <a:lnTo>
                    <a:pt x="3299" y="5077"/>
                  </a:lnTo>
                  <a:lnTo>
                    <a:pt x="3304" y="5069"/>
                  </a:lnTo>
                  <a:lnTo>
                    <a:pt x="3337" y="5014"/>
                  </a:lnTo>
                  <a:lnTo>
                    <a:pt x="3342" y="5006"/>
                  </a:lnTo>
                  <a:lnTo>
                    <a:pt x="3377" y="4952"/>
                  </a:lnTo>
                  <a:lnTo>
                    <a:pt x="3382" y="4945"/>
                  </a:lnTo>
                  <a:lnTo>
                    <a:pt x="3419" y="4892"/>
                  </a:lnTo>
                  <a:lnTo>
                    <a:pt x="3425" y="4885"/>
                  </a:lnTo>
                  <a:lnTo>
                    <a:pt x="3464" y="4834"/>
                  </a:lnTo>
                  <a:lnTo>
                    <a:pt x="3470" y="4826"/>
                  </a:lnTo>
                  <a:lnTo>
                    <a:pt x="3510" y="4777"/>
                  </a:lnTo>
                  <a:lnTo>
                    <a:pt x="3516" y="4770"/>
                  </a:lnTo>
                  <a:lnTo>
                    <a:pt x="3559" y="4722"/>
                  </a:lnTo>
                  <a:lnTo>
                    <a:pt x="3565" y="4716"/>
                  </a:lnTo>
                  <a:lnTo>
                    <a:pt x="3610" y="4670"/>
                  </a:lnTo>
                  <a:lnTo>
                    <a:pt x="3616" y="4663"/>
                  </a:lnTo>
                  <a:lnTo>
                    <a:pt x="3662" y="4619"/>
                  </a:lnTo>
                  <a:lnTo>
                    <a:pt x="3669" y="4612"/>
                  </a:lnTo>
                  <a:lnTo>
                    <a:pt x="3717" y="4570"/>
                  </a:lnTo>
                  <a:lnTo>
                    <a:pt x="3724" y="4564"/>
                  </a:lnTo>
                  <a:lnTo>
                    <a:pt x="3773" y="4523"/>
                  </a:lnTo>
                  <a:lnTo>
                    <a:pt x="3780" y="4517"/>
                  </a:lnTo>
                  <a:lnTo>
                    <a:pt x="3831" y="4478"/>
                  </a:lnTo>
                  <a:lnTo>
                    <a:pt x="3838" y="4472"/>
                  </a:lnTo>
                  <a:lnTo>
                    <a:pt x="3891" y="4435"/>
                  </a:lnTo>
                  <a:lnTo>
                    <a:pt x="3898" y="4430"/>
                  </a:lnTo>
                  <a:lnTo>
                    <a:pt x="3952" y="4395"/>
                  </a:lnTo>
                  <a:lnTo>
                    <a:pt x="3960" y="4390"/>
                  </a:lnTo>
                  <a:lnTo>
                    <a:pt x="4015" y="4357"/>
                  </a:lnTo>
                  <a:lnTo>
                    <a:pt x="4023" y="4352"/>
                  </a:lnTo>
                  <a:lnTo>
                    <a:pt x="4079" y="4321"/>
                  </a:lnTo>
                  <a:lnTo>
                    <a:pt x="4088" y="4317"/>
                  </a:lnTo>
                  <a:lnTo>
                    <a:pt x="4145" y="4288"/>
                  </a:lnTo>
                  <a:lnTo>
                    <a:pt x="4154" y="4284"/>
                  </a:lnTo>
                  <a:lnTo>
                    <a:pt x="4212" y="4257"/>
                  </a:lnTo>
                  <a:lnTo>
                    <a:pt x="4220" y="4253"/>
                  </a:lnTo>
                  <a:lnTo>
                    <a:pt x="4279" y="4229"/>
                  </a:lnTo>
                  <a:lnTo>
                    <a:pt x="4288" y="4226"/>
                  </a:lnTo>
                  <a:lnTo>
                    <a:pt x="4348" y="4203"/>
                  </a:lnTo>
                  <a:lnTo>
                    <a:pt x="4357" y="4200"/>
                  </a:lnTo>
                  <a:lnTo>
                    <a:pt x="4418" y="4180"/>
                  </a:lnTo>
                  <a:lnTo>
                    <a:pt x="4427" y="4178"/>
                  </a:lnTo>
                  <a:lnTo>
                    <a:pt x="4488" y="4160"/>
                  </a:lnTo>
                  <a:lnTo>
                    <a:pt x="4497" y="4158"/>
                  </a:lnTo>
                  <a:lnTo>
                    <a:pt x="4559" y="4142"/>
                  </a:lnTo>
                  <a:lnTo>
                    <a:pt x="4568" y="4140"/>
                  </a:lnTo>
                  <a:lnTo>
                    <a:pt x="4631" y="4127"/>
                  </a:lnTo>
                  <a:lnTo>
                    <a:pt x="4640" y="4125"/>
                  </a:lnTo>
                  <a:lnTo>
                    <a:pt x="4703" y="4115"/>
                  </a:lnTo>
                  <a:lnTo>
                    <a:pt x="4712" y="4113"/>
                  </a:lnTo>
                  <a:lnTo>
                    <a:pt x="4775" y="4105"/>
                  </a:lnTo>
                  <a:lnTo>
                    <a:pt x="4785" y="4104"/>
                  </a:lnTo>
                  <a:lnTo>
                    <a:pt x="4848" y="4098"/>
                  </a:lnTo>
                  <a:lnTo>
                    <a:pt x="4858" y="4097"/>
                  </a:lnTo>
                  <a:lnTo>
                    <a:pt x="4922" y="4094"/>
                  </a:lnTo>
                  <a:lnTo>
                    <a:pt x="4931" y="4093"/>
                  </a:lnTo>
                  <a:lnTo>
                    <a:pt x="4995" y="4092"/>
                  </a:lnTo>
                  <a:lnTo>
                    <a:pt x="5005" y="4092"/>
                  </a:lnTo>
                  <a:lnTo>
                    <a:pt x="5069" y="4093"/>
                  </a:lnTo>
                  <a:lnTo>
                    <a:pt x="5078" y="4094"/>
                  </a:lnTo>
                  <a:lnTo>
                    <a:pt x="5142" y="4097"/>
                  </a:lnTo>
                  <a:lnTo>
                    <a:pt x="5152" y="4098"/>
                  </a:lnTo>
                  <a:lnTo>
                    <a:pt x="5215" y="4104"/>
                  </a:lnTo>
                  <a:lnTo>
                    <a:pt x="5225" y="4105"/>
                  </a:lnTo>
                  <a:lnTo>
                    <a:pt x="5288" y="4113"/>
                  </a:lnTo>
                  <a:lnTo>
                    <a:pt x="5297" y="4115"/>
                  </a:lnTo>
                  <a:lnTo>
                    <a:pt x="5360" y="4125"/>
                  </a:lnTo>
                  <a:lnTo>
                    <a:pt x="5369" y="4127"/>
                  </a:lnTo>
                  <a:lnTo>
                    <a:pt x="5432" y="4140"/>
                  </a:lnTo>
                  <a:lnTo>
                    <a:pt x="5441" y="4142"/>
                  </a:lnTo>
                  <a:lnTo>
                    <a:pt x="5503" y="4158"/>
                  </a:lnTo>
                  <a:lnTo>
                    <a:pt x="5512" y="4160"/>
                  </a:lnTo>
                  <a:lnTo>
                    <a:pt x="5573" y="4178"/>
                  </a:lnTo>
                  <a:lnTo>
                    <a:pt x="5582" y="4180"/>
                  </a:lnTo>
                  <a:lnTo>
                    <a:pt x="5643" y="4200"/>
                  </a:lnTo>
                  <a:lnTo>
                    <a:pt x="5652" y="4203"/>
                  </a:lnTo>
                  <a:lnTo>
                    <a:pt x="5712" y="4226"/>
                  </a:lnTo>
                  <a:lnTo>
                    <a:pt x="5721" y="4229"/>
                  </a:lnTo>
                  <a:lnTo>
                    <a:pt x="5780" y="4253"/>
                  </a:lnTo>
                  <a:lnTo>
                    <a:pt x="5788" y="4257"/>
                  </a:lnTo>
                  <a:lnTo>
                    <a:pt x="5846" y="4284"/>
                  </a:lnTo>
                  <a:lnTo>
                    <a:pt x="5855" y="4288"/>
                  </a:lnTo>
                  <a:lnTo>
                    <a:pt x="5912" y="4317"/>
                  </a:lnTo>
                  <a:lnTo>
                    <a:pt x="5921" y="4321"/>
                  </a:lnTo>
                  <a:lnTo>
                    <a:pt x="5977" y="4352"/>
                  </a:lnTo>
                  <a:lnTo>
                    <a:pt x="5985" y="4357"/>
                  </a:lnTo>
                  <a:lnTo>
                    <a:pt x="6040" y="4390"/>
                  </a:lnTo>
                  <a:lnTo>
                    <a:pt x="6048" y="4395"/>
                  </a:lnTo>
                  <a:lnTo>
                    <a:pt x="6102" y="4430"/>
                  </a:lnTo>
                  <a:lnTo>
                    <a:pt x="6109" y="4435"/>
                  </a:lnTo>
                  <a:lnTo>
                    <a:pt x="6162" y="4472"/>
                  </a:lnTo>
                  <a:lnTo>
                    <a:pt x="6169" y="4478"/>
                  </a:lnTo>
                  <a:lnTo>
                    <a:pt x="6220" y="4517"/>
                  </a:lnTo>
                  <a:lnTo>
                    <a:pt x="6227" y="4523"/>
                  </a:lnTo>
                  <a:lnTo>
                    <a:pt x="6276" y="4564"/>
                  </a:lnTo>
                  <a:lnTo>
                    <a:pt x="6283" y="4570"/>
                  </a:lnTo>
                  <a:lnTo>
                    <a:pt x="6331" y="4612"/>
                  </a:lnTo>
                  <a:lnTo>
                    <a:pt x="6338" y="4619"/>
                  </a:lnTo>
                  <a:lnTo>
                    <a:pt x="6384" y="4663"/>
                  </a:lnTo>
                  <a:lnTo>
                    <a:pt x="6390" y="4670"/>
                  </a:lnTo>
                  <a:lnTo>
                    <a:pt x="6435" y="4716"/>
                  </a:lnTo>
                  <a:lnTo>
                    <a:pt x="6441" y="4722"/>
                  </a:lnTo>
                  <a:lnTo>
                    <a:pt x="6484" y="4770"/>
                  </a:lnTo>
                  <a:lnTo>
                    <a:pt x="6490" y="4777"/>
                  </a:lnTo>
                  <a:lnTo>
                    <a:pt x="6530" y="4826"/>
                  </a:lnTo>
                  <a:lnTo>
                    <a:pt x="6536" y="4834"/>
                  </a:lnTo>
                  <a:lnTo>
                    <a:pt x="6575" y="4885"/>
                  </a:lnTo>
                  <a:lnTo>
                    <a:pt x="6581" y="4892"/>
                  </a:lnTo>
                  <a:lnTo>
                    <a:pt x="6618" y="4945"/>
                  </a:lnTo>
                  <a:lnTo>
                    <a:pt x="6623" y="4952"/>
                  </a:lnTo>
                  <a:lnTo>
                    <a:pt x="6658" y="5006"/>
                  </a:lnTo>
                  <a:lnTo>
                    <a:pt x="6663" y="5014"/>
                  </a:lnTo>
                  <a:lnTo>
                    <a:pt x="6696" y="5069"/>
                  </a:lnTo>
                  <a:lnTo>
                    <a:pt x="6701" y="5077"/>
                  </a:lnTo>
                  <a:lnTo>
                    <a:pt x="6732" y="5133"/>
                  </a:lnTo>
                  <a:lnTo>
                    <a:pt x="6736" y="5141"/>
                  </a:lnTo>
                  <a:lnTo>
                    <a:pt x="6765" y="5198"/>
                  </a:lnTo>
                  <a:lnTo>
                    <a:pt x="6769" y="5207"/>
                  </a:lnTo>
                  <a:lnTo>
                    <a:pt x="6796" y="5265"/>
                  </a:lnTo>
                  <a:lnTo>
                    <a:pt x="6800" y="5274"/>
                  </a:lnTo>
                  <a:lnTo>
                    <a:pt x="6824" y="5333"/>
                  </a:lnTo>
                  <a:lnTo>
                    <a:pt x="6828" y="5342"/>
                  </a:lnTo>
                  <a:lnTo>
                    <a:pt x="6850" y="5401"/>
                  </a:lnTo>
                  <a:lnTo>
                    <a:pt x="6853" y="5410"/>
                  </a:lnTo>
                  <a:lnTo>
                    <a:pt x="6873" y="5471"/>
                  </a:lnTo>
                  <a:lnTo>
                    <a:pt x="6876" y="5480"/>
                  </a:lnTo>
                  <a:lnTo>
                    <a:pt x="6894" y="5541"/>
                  </a:lnTo>
                  <a:lnTo>
                    <a:pt x="6896" y="5550"/>
                  </a:lnTo>
                  <a:lnTo>
                    <a:pt x="6912" y="5612"/>
                  </a:lnTo>
                  <a:lnTo>
                    <a:pt x="6914" y="5621"/>
                  </a:lnTo>
                  <a:lnTo>
                    <a:pt x="6927" y="5684"/>
                  </a:lnTo>
                  <a:lnTo>
                    <a:pt x="6929" y="5693"/>
                  </a:lnTo>
                  <a:lnTo>
                    <a:pt x="6939" y="5756"/>
                  </a:lnTo>
                  <a:lnTo>
                    <a:pt x="6941" y="5765"/>
                  </a:lnTo>
                  <a:lnTo>
                    <a:pt x="6949" y="5828"/>
                  </a:lnTo>
                  <a:lnTo>
                    <a:pt x="6950" y="5838"/>
                  </a:lnTo>
                  <a:lnTo>
                    <a:pt x="6956" y="5901"/>
                  </a:lnTo>
                  <a:lnTo>
                    <a:pt x="6957" y="5911"/>
                  </a:lnTo>
                  <a:lnTo>
                    <a:pt x="6960" y="5975"/>
                  </a:lnTo>
                  <a:close/>
                  <a:moveTo>
                    <a:pt x="6458" y="6163"/>
                  </a:moveTo>
                  <a:lnTo>
                    <a:pt x="6461" y="6108"/>
                  </a:lnTo>
                  <a:lnTo>
                    <a:pt x="6462" y="6053"/>
                  </a:lnTo>
                  <a:lnTo>
                    <a:pt x="6461" y="5998"/>
                  </a:lnTo>
                  <a:lnTo>
                    <a:pt x="6458" y="5944"/>
                  </a:lnTo>
                  <a:lnTo>
                    <a:pt x="6453" y="5889"/>
                  </a:lnTo>
                  <a:lnTo>
                    <a:pt x="6446" y="5835"/>
                  </a:lnTo>
                  <a:lnTo>
                    <a:pt x="6436" y="5781"/>
                  </a:lnTo>
                  <a:lnTo>
                    <a:pt x="6425" y="5728"/>
                  </a:lnTo>
                  <a:lnTo>
                    <a:pt x="6412" y="5675"/>
                  </a:lnTo>
                  <a:lnTo>
                    <a:pt x="6397" y="5623"/>
                  </a:lnTo>
                  <a:lnTo>
                    <a:pt x="6380" y="5571"/>
                  </a:lnTo>
                  <a:lnTo>
                    <a:pt x="6361" y="5520"/>
                  </a:lnTo>
                  <a:lnTo>
                    <a:pt x="6340" y="5470"/>
                  </a:lnTo>
                  <a:lnTo>
                    <a:pt x="6317" y="5420"/>
                  </a:lnTo>
                  <a:lnTo>
                    <a:pt x="6292" y="5372"/>
                  </a:lnTo>
                  <a:lnTo>
                    <a:pt x="6265" y="5323"/>
                  </a:lnTo>
                  <a:lnTo>
                    <a:pt x="6237" y="5275"/>
                  </a:lnTo>
                  <a:lnTo>
                    <a:pt x="6207" y="5230"/>
                  </a:lnTo>
                  <a:lnTo>
                    <a:pt x="6175" y="5185"/>
                  </a:lnTo>
                  <a:lnTo>
                    <a:pt x="6142" y="5142"/>
                  </a:lnTo>
                  <a:lnTo>
                    <a:pt x="6107" y="5099"/>
                  </a:lnTo>
                  <a:lnTo>
                    <a:pt x="6071" y="5059"/>
                  </a:lnTo>
                  <a:lnTo>
                    <a:pt x="6033" y="5020"/>
                  </a:lnTo>
                  <a:lnTo>
                    <a:pt x="5994" y="4982"/>
                  </a:lnTo>
                  <a:lnTo>
                    <a:pt x="5954" y="4945"/>
                  </a:lnTo>
                  <a:lnTo>
                    <a:pt x="5912" y="4911"/>
                  </a:lnTo>
                  <a:lnTo>
                    <a:pt x="5868" y="4877"/>
                  </a:lnTo>
                  <a:lnTo>
                    <a:pt x="5824" y="4846"/>
                  </a:lnTo>
                  <a:lnTo>
                    <a:pt x="5778" y="4816"/>
                  </a:lnTo>
                  <a:lnTo>
                    <a:pt x="5731" y="4788"/>
                  </a:lnTo>
                  <a:lnTo>
                    <a:pt x="5683" y="4761"/>
                  </a:lnTo>
                  <a:lnTo>
                    <a:pt x="5634" y="4736"/>
                  </a:lnTo>
                  <a:lnTo>
                    <a:pt x="5584" y="4714"/>
                  </a:lnTo>
                  <a:lnTo>
                    <a:pt x="5534" y="4693"/>
                  </a:lnTo>
                  <a:lnTo>
                    <a:pt x="5483" y="4674"/>
                  </a:lnTo>
                  <a:lnTo>
                    <a:pt x="5431" y="4657"/>
                  </a:lnTo>
                  <a:lnTo>
                    <a:pt x="5378" y="4642"/>
                  </a:lnTo>
                  <a:lnTo>
                    <a:pt x="5325" y="4629"/>
                  </a:lnTo>
                  <a:lnTo>
                    <a:pt x="5272" y="4618"/>
                  </a:lnTo>
                  <a:lnTo>
                    <a:pt x="5218" y="4608"/>
                  </a:lnTo>
                  <a:lnTo>
                    <a:pt x="5164" y="4601"/>
                  </a:lnTo>
                  <a:lnTo>
                    <a:pt x="5110" y="4596"/>
                  </a:lnTo>
                  <a:lnTo>
                    <a:pt x="5055" y="4593"/>
                  </a:lnTo>
                  <a:lnTo>
                    <a:pt x="5000" y="4592"/>
                  </a:lnTo>
                  <a:lnTo>
                    <a:pt x="4945" y="4593"/>
                  </a:lnTo>
                  <a:lnTo>
                    <a:pt x="4890" y="4596"/>
                  </a:lnTo>
                  <a:lnTo>
                    <a:pt x="4836" y="4601"/>
                  </a:lnTo>
                  <a:lnTo>
                    <a:pt x="4782" y="4608"/>
                  </a:lnTo>
                  <a:lnTo>
                    <a:pt x="4728" y="4618"/>
                  </a:lnTo>
                  <a:lnTo>
                    <a:pt x="4675" y="4629"/>
                  </a:lnTo>
                  <a:lnTo>
                    <a:pt x="4622" y="4642"/>
                  </a:lnTo>
                  <a:lnTo>
                    <a:pt x="4569" y="4657"/>
                  </a:lnTo>
                  <a:lnTo>
                    <a:pt x="4517" y="4674"/>
                  </a:lnTo>
                  <a:lnTo>
                    <a:pt x="4466" y="4693"/>
                  </a:lnTo>
                  <a:lnTo>
                    <a:pt x="4416" y="4714"/>
                  </a:lnTo>
                  <a:lnTo>
                    <a:pt x="4366" y="4736"/>
                  </a:lnTo>
                  <a:lnTo>
                    <a:pt x="4317" y="4761"/>
                  </a:lnTo>
                  <a:lnTo>
                    <a:pt x="4269" y="4788"/>
                  </a:lnTo>
                  <a:lnTo>
                    <a:pt x="4222" y="4816"/>
                  </a:lnTo>
                  <a:lnTo>
                    <a:pt x="4176" y="4846"/>
                  </a:lnTo>
                  <a:lnTo>
                    <a:pt x="4132" y="4877"/>
                  </a:lnTo>
                  <a:lnTo>
                    <a:pt x="4088" y="4911"/>
                  </a:lnTo>
                  <a:lnTo>
                    <a:pt x="4046" y="4945"/>
                  </a:lnTo>
                  <a:lnTo>
                    <a:pt x="4006" y="4982"/>
                  </a:lnTo>
                  <a:lnTo>
                    <a:pt x="3967" y="5020"/>
                  </a:lnTo>
                  <a:lnTo>
                    <a:pt x="3929" y="5059"/>
                  </a:lnTo>
                  <a:lnTo>
                    <a:pt x="3893" y="5099"/>
                  </a:lnTo>
                  <a:lnTo>
                    <a:pt x="3858" y="5142"/>
                  </a:lnTo>
                  <a:lnTo>
                    <a:pt x="3825" y="5185"/>
                  </a:lnTo>
                  <a:lnTo>
                    <a:pt x="3793" y="5230"/>
                  </a:lnTo>
                  <a:lnTo>
                    <a:pt x="3763" y="5275"/>
                  </a:lnTo>
                  <a:lnTo>
                    <a:pt x="3735" y="5323"/>
                  </a:lnTo>
                  <a:lnTo>
                    <a:pt x="3708" y="5372"/>
                  </a:lnTo>
                  <a:lnTo>
                    <a:pt x="3683" y="5420"/>
                  </a:lnTo>
                  <a:lnTo>
                    <a:pt x="3660" y="5470"/>
                  </a:lnTo>
                  <a:lnTo>
                    <a:pt x="3639" y="5520"/>
                  </a:lnTo>
                  <a:lnTo>
                    <a:pt x="3620" y="5571"/>
                  </a:lnTo>
                  <a:lnTo>
                    <a:pt x="3603" y="5623"/>
                  </a:lnTo>
                  <a:lnTo>
                    <a:pt x="3588" y="5675"/>
                  </a:lnTo>
                  <a:lnTo>
                    <a:pt x="3575" y="5728"/>
                  </a:lnTo>
                  <a:lnTo>
                    <a:pt x="3564" y="5781"/>
                  </a:lnTo>
                  <a:lnTo>
                    <a:pt x="3554" y="5835"/>
                  </a:lnTo>
                  <a:lnTo>
                    <a:pt x="3547" y="5889"/>
                  </a:lnTo>
                  <a:lnTo>
                    <a:pt x="3542" y="5944"/>
                  </a:lnTo>
                  <a:lnTo>
                    <a:pt x="3539" y="5998"/>
                  </a:lnTo>
                  <a:lnTo>
                    <a:pt x="3538" y="6053"/>
                  </a:lnTo>
                  <a:lnTo>
                    <a:pt x="3539" y="6108"/>
                  </a:lnTo>
                  <a:lnTo>
                    <a:pt x="3542" y="6163"/>
                  </a:lnTo>
                  <a:lnTo>
                    <a:pt x="3547" y="6217"/>
                  </a:lnTo>
                  <a:lnTo>
                    <a:pt x="3554" y="6272"/>
                  </a:lnTo>
                  <a:lnTo>
                    <a:pt x="3564" y="6325"/>
                  </a:lnTo>
                  <a:lnTo>
                    <a:pt x="3575" y="6379"/>
                  </a:lnTo>
                  <a:lnTo>
                    <a:pt x="3588" y="6432"/>
                  </a:lnTo>
                  <a:lnTo>
                    <a:pt x="3603" y="6484"/>
                  </a:lnTo>
                  <a:lnTo>
                    <a:pt x="3620" y="6536"/>
                  </a:lnTo>
                  <a:lnTo>
                    <a:pt x="3639" y="6587"/>
                  </a:lnTo>
                  <a:lnTo>
                    <a:pt x="3660" y="6637"/>
                  </a:lnTo>
                  <a:lnTo>
                    <a:pt x="3683" y="6687"/>
                  </a:lnTo>
                  <a:lnTo>
                    <a:pt x="3708" y="6735"/>
                  </a:lnTo>
                  <a:lnTo>
                    <a:pt x="3734" y="6784"/>
                  </a:lnTo>
                  <a:lnTo>
                    <a:pt x="3763" y="6831"/>
                  </a:lnTo>
                  <a:lnTo>
                    <a:pt x="3793" y="6877"/>
                  </a:lnTo>
                  <a:lnTo>
                    <a:pt x="3824" y="6921"/>
                  </a:lnTo>
                  <a:lnTo>
                    <a:pt x="3858" y="6965"/>
                  </a:lnTo>
                  <a:lnTo>
                    <a:pt x="3893" y="7007"/>
                  </a:lnTo>
                  <a:lnTo>
                    <a:pt x="3929" y="7047"/>
                  </a:lnTo>
                  <a:lnTo>
                    <a:pt x="3967" y="7087"/>
                  </a:lnTo>
                  <a:lnTo>
                    <a:pt x="4006" y="7125"/>
                  </a:lnTo>
                  <a:lnTo>
                    <a:pt x="4047" y="7161"/>
                  </a:lnTo>
                  <a:lnTo>
                    <a:pt x="4089" y="7196"/>
                  </a:lnTo>
                  <a:lnTo>
                    <a:pt x="4132" y="7229"/>
                  </a:lnTo>
                  <a:lnTo>
                    <a:pt x="4177" y="7261"/>
                  </a:lnTo>
                  <a:lnTo>
                    <a:pt x="4222" y="7291"/>
                  </a:lnTo>
                  <a:lnTo>
                    <a:pt x="4269" y="7320"/>
                  </a:lnTo>
                  <a:lnTo>
                    <a:pt x="4317" y="7346"/>
                  </a:lnTo>
                  <a:lnTo>
                    <a:pt x="4366" y="7371"/>
                  </a:lnTo>
                  <a:lnTo>
                    <a:pt x="4416" y="7393"/>
                  </a:lnTo>
                  <a:lnTo>
                    <a:pt x="4466" y="7414"/>
                  </a:lnTo>
                  <a:lnTo>
                    <a:pt x="4517" y="7433"/>
                  </a:lnTo>
                  <a:lnTo>
                    <a:pt x="4569" y="7450"/>
                  </a:lnTo>
                  <a:lnTo>
                    <a:pt x="4622" y="7465"/>
                  </a:lnTo>
                  <a:lnTo>
                    <a:pt x="4675" y="7478"/>
                  </a:lnTo>
                  <a:lnTo>
                    <a:pt x="4728" y="7489"/>
                  </a:lnTo>
                  <a:lnTo>
                    <a:pt x="4782" y="7499"/>
                  </a:lnTo>
                  <a:lnTo>
                    <a:pt x="4836" y="7506"/>
                  </a:lnTo>
                  <a:lnTo>
                    <a:pt x="4890" y="7511"/>
                  </a:lnTo>
                  <a:lnTo>
                    <a:pt x="4945" y="7514"/>
                  </a:lnTo>
                  <a:lnTo>
                    <a:pt x="5000" y="7515"/>
                  </a:lnTo>
                  <a:lnTo>
                    <a:pt x="5055" y="7514"/>
                  </a:lnTo>
                  <a:lnTo>
                    <a:pt x="5110" y="7511"/>
                  </a:lnTo>
                  <a:lnTo>
                    <a:pt x="5164" y="7506"/>
                  </a:lnTo>
                  <a:lnTo>
                    <a:pt x="5218" y="7499"/>
                  </a:lnTo>
                  <a:lnTo>
                    <a:pt x="5272" y="7489"/>
                  </a:lnTo>
                  <a:lnTo>
                    <a:pt x="5325" y="7478"/>
                  </a:lnTo>
                  <a:lnTo>
                    <a:pt x="5378" y="7465"/>
                  </a:lnTo>
                  <a:lnTo>
                    <a:pt x="5431" y="7450"/>
                  </a:lnTo>
                  <a:lnTo>
                    <a:pt x="5483" y="7433"/>
                  </a:lnTo>
                  <a:lnTo>
                    <a:pt x="5534" y="7414"/>
                  </a:lnTo>
                  <a:lnTo>
                    <a:pt x="5584" y="7393"/>
                  </a:lnTo>
                  <a:lnTo>
                    <a:pt x="5634" y="7371"/>
                  </a:lnTo>
                  <a:lnTo>
                    <a:pt x="5683" y="7346"/>
                  </a:lnTo>
                  <a:lnTo>
                    <a:pt x="5731" y="7320"/>
                  </a:lnTo>
                  <a:lnTo>
                    <a:pt x="5778" y="7291"/>
                  </a:lnTo>
                  <a:lnTo>
                    <a:pt x="5823" y="7261"/>
                  </a:lnTo>
                  <a:lnTo>
                    <a:pt x="5868" y="7229"/>
                  </a:lnTo>
                  <a:lnTo>
                    <a:pt x="5911" y="7196"/>
                  </a:lnTo>
                  <a:lnTo>
                    <a:pt x="5953" y="7161"/>
                  </a:lnTo>
                  <a:lnTo>
                    <a:pt x="5994" y="7125"/>
                  </a:lnTo>
                  <a:lnTo>
                    <a:pt x="6033" y="7087"/>
                  </a:lnTo>
                  <a:lnTo>
                    <a:pt x="6071" y="7047"/>
                  </a:lnTo>
                  <a:lnTo>
                    <a:pt x="6107" y="7007"/>
                  </a:lnTo>
                  <a:lnTo>
                    <a:pt x="6142" y="6965"/>
                  </a:lnTo>
                  <a:lnTo>
                    <a:pt x="6176" y="6921"/>
                  </a:lnTo>
                  <a:lnTo>
                    <a:pt x="6207" y="6877"/>
                  </a:lnTo>
                  <a:lnTo>
                    <a:pt x="6237" y="6831"/>
                  </a:lnTo>
                  <a:lnTo>
                    <a:pt x="6266" y="6784"/>
                  </a:lnTo>
                  <a:lnTo>
                    <a:pt x="6292" y="6735"/>
                  </a:lnTo>
                  <a:lnTo>
                    <a:pt x="6317" y="6687"/>
                  </a:lnTo>
                  <a:lnTo>
                    <a:pt x="6340" y="6637"/>
                  </a:lnTo>
                  <a:lnTo>
                    <a:pt x="6361" y="6587"/>
                  </a:lnTo>
                  <a:lnTo>
                    <a:pt x="6380" y="6536"/>
                  </a:lnTo>
                  <a:lnTo>
                    <a:pt x="6397" y="6484"/>
                  </a:lnTo>
                  <a:lnTo>
                    <a:pt x="6412" y="6432"/>
                  </a:lnTo>
                  <a:lnTo>
                    <a:pt x="6425" y="6379"/>
                  </a:lnTo>
                  <a:lnTo>
                    <a:pt x="6436" y="6325"/>
                  </a:lnTo>
                  <a:lnTo>
                    <a:pt x="6446" y="6272"/>
                  </a:lnTo>
                  <a:lnTo>
                    <a:pt x="6453" y="6217"/>
                  </a:lnTo>
                  <a:lnTo>
                    <a:pt x="6458" y="6163"/>
                  </a:lnTo>
                  <a:close/>
                  <a:moveTo>
                    <a:pt x="5808" y="2602"/>
                  </a:moveTo>
                  <a:lnTo>
                    <a:pt x="5808" y="2627"/>
                  </a:lnTo>
                  <a:lnTo>
                    <a:pt x="5808" y="2633"/>
                  </a:lnTo>
                  <a:lnTo>
                    <a:pt x="5808" y="2658"/>
                  </a:lnTo>
                  <a:lnTo>
                    <a:pt x="5807" y="2663"/>
                  </a:lnTo>
                  <a:lnTo>
                    <a:pt x="5806" y="2688"/>
                  </a:lnTo>
                  <a:lnTo>
                    <a:pt x="5806" y="2693"/>
                  </a:lnTo>
                  <a:lnTo>
                    <a:pt x="5803" y="2718"/>
                  </a:lnTo>
                  <a:lnTo>
                    <a:pt x="5803" y="2723"/>
                  </a:lnTo>
                  <a:lnTo>
                    <a:pt x="5799" y="2748"/>
                  </a:lnTo>
                  <a:lnTo>
                    <a:pt x="5799" y="2753"/>
                  </a:lnTo>
                  <a:lnTo>
                    <a:pt x="5795" y="2778"/>
                  </a:lnTo>
                  <a:lnTo>
                    <a:pt x="5793" y="2783"/>
                  </a:lnTo>
                  <a:lnTo>
                    <a:pt x="5788" y="2807"/>
                  </a:lnTo>
                  <a:lnTo>
                    <a:pt x="5787" y="2813"/>
                  </a:lnTo>
                  <a:lnTo>
                    <a:pt x="5781" y="2836"/>
                  </a:lnTo>
                  <a:lnTo>
                    <a:pt x="5780" y="2842"/>
                  </a:lnTo>
                  <a:lnTo>
                    <a:pt x="5773" y="2865"/>
                  </a:lnTo>
                  <a:lnTo>
                    <a:pt x="5771" y="2871"/>
                  </a:lnTo>
                  <a:lnTo>
                    <a:pt x="5764" y="2894"/>
                  </a:lnTo>
                  <a:lnTo>
                    <a:pt x="5762" y="2899"/>
                  </a:lnTo>
                  <a:lnTo>
                    <a:pt x="5753" y="2922"/>
                  </a:lnTo>
                  <a:lnTo>
                    <a:pt x="5751" y="2928"/>
                  </a:lnTo>
                  <a:lnTo>
                    <a:pt x="5742" y="2950"/>
                  </a:lnTo>
                  <a:lnTo>
                    <a:pt x="5740" y="2956"/>
                  </a:lnTo>
                  <a:lnTo>
                    <a:pt x="5729" y="2978"/>
                  </a:lnTo>
                  <a:lnTo>
                    <a:pt x="5727" y="2983"/>
                  </a:lnTo>
                  <a:lnTo>
                    <a:pt x="5716" y="3005"/>
                  </a:lnTo>
                  <a:lnTo>
                    <a:pt x="5713" y="3010"/>
                  </a:lnTo>
                  <a:lnTo>
                    <a:pt x="5701" y="3032"/>
                  </a:lnTo>
                  <a:lnTo>
                    <a:pt x="5698" y="3037"/>
                  </a:lnTo>
                  <a:lnTo>
                    <a:pt x="5686" y="3058"/>
                  </a:lnTo>
                  <a:lnTo>
                    <a:pt x="5683" y="3063"/>
                  </a:lnTo>
                  <a:lnTo>
                    <a:pt x="5669" y="3083"/>
                  </a:lnTo>
                  <a:lnTo>
                    <a:pt x="5666" y="3088"/>
                  </a:lnTo>
                  <a:lnTo>
                    <a:pt x="5652" y="3108"/>
                  </a:lnTo>
                  <a:lnTo>
                    <a:pt x="5648" y="3112"/>
                  </a:lnTo>
                  <a:lnTo>
                    <a:pt x="5633" y="3132"/>
                  </a:lnTo>
                  <a:lnTo>
                    <a:pt x="5630" y="3136"/>
                  </a:lnTo>
                  <a:lnTo>
                    <a:pt x="5614" y="3155"/>
                  </a:lnTo>
                  <a:lnTo>
                    <a:pt x="5610" y="3159"/>
                  </a:lnTo>
                  <a:lnTo>
                    <a:pt x="5594" y="3178"/>
                  </a:lnTo>
                  <a:lnTo>
                    <a:pt x="5590" y="3182"/>
                  </a:lnTo>
                  <a:lnTo>
                    <a:pt x="5573" y="3199"/>
                  </a:lnTo>
                  <a:lnTo>
                    <a:pt x="5569" y="3203"/>
                  </a:lnTo>
                  <a:lnTo>
                    <a:pt x="5552" y="3220"/>
                  </a:lnTo>
                  <a:lnTo>
                    <a:pt x="5548" y="3224"/>
                  </a:lnTo>
                  <a:lnTo>
                    <a:pt x="5529" y="3240"/>
                  </a:lnTo>
                  <a:lnTo>
                    <a:pt x="5525" y="3244"/>
                  </a:lnTo>
                  <a:lnTo>
                    <a:pt x="5506" y="3260"/>
                  </a:lnTo>
                  <a:lnTo>
                    <a:pt x="5502" y="3263"/>
                  </a:lnTo>
                  <a:lnTo>
                    <a:pt x="5482" y="3278"/>
                  </a:lnTo>
                  <a:lnTo>
                    <a:pt x="5478" y="3282"/>
                  </a:lnTo>
                  <a:lnTo>
                    <a:pt x="5458" y="3296"/>
                  </a:lnTo>
                  <a:lnTo>
                    <a:pt x="5453" y="3299"/>
                  </a:lnTo>
                  <a:lnTo>
                    <a:pt x="5433" y="3313"/>
                  </a:lnTo>
                  <a:lnTo>
                    <a:pt x="5428" y="3316"/>
                  </a:lnTo>
                  <a:lnTo>
                    <a:pt x="5407" y="3328"/>
                  </a:lnTo>
                  <a:lnTo>
                    <a:pt x="5402" y="3331"/>
                  </a:lnTo>
                  <a:lnTo>
                    <a:pt x="5380" y="3343"/>
                  </a:lnTo>
                  <a:lnTo>
                    <a:pt x="5375" y="3346"/>
                  </a:lnTo>
                  <a:lnTo>
                    <a:pt x="5353" y="3357"/>
                  </a:lnTo>
                  <a:lnTo>
                    <a:pt x="5348" y="3359"/>
                  </a:lnTo>
                  <a:lnTo>
                    <a:pt x="5326" y="3370"/>
                  </a:lnTo>
                  <a:lnTo>
                    <a:pt x="5320" y="3372"/>
                  </a:lnTo>
                  <a:lnTo>
                    <a:pt x="5298" y="3381"/>
                  </a:lnTo>
                  <a:lnTo>
                    <a:pt x="5292" y="3383"/>
                  </a:lnTo>
                  <a:lnTo>
                    <a:pt x="5269" y="3392"/>
                  </a:lnTo>
                  <a:lnTo>
                    <a:pt x="5264" y="3394"/>
                  </a:lnTo>
                  <a:lnTo>
                    <a:pt x="5241" y="3401"/>
                  </a:lnTo>
                  <a:lnTo>
                    <a:pt x="5235" y="3403"/>
                  </a:lnTo>
                  <a:lnTo>
                    <a:pt x="5212" y="3410"/>
                  </a:lnTo>
                  <a:lnTo>
                    <a:pt x="5206" y="3411"/>
                  </a:lnTo>
                  <a:lnTo>
                    <a:pt x="5183" y="3417"/>
                  </a:lnTo>
                  <a:lnTo>
                    <a:pt x="5177" y="3418"/>
                  </a:lnTo>
                  <a:lnTo>
                    <a:pt x="5153" y="3423"/>
                  </a:lnTo>
                  <a:lnTo>
                    <a:pt x="5148" y="3425"/>
                  </a:lnTo>
                  <a:lnTo>
                    <a:pt x="5123" y="3429"/>
                  </a:lnTo>
                  <a:lnTo>
                    <a:pt x="5118" y="3429"/>
                  </a:lnTo>
                  <a:lnTo>
                    <a:pt x="5093" y="3433"/>
                  </a:lnTo>
                  <a:lnTo>
                    <a:pt x="5088" y="3433"/>
                  </a:lnTo>
                  <a:lnTo>
                    <a:pt x="5063" y="3436"/>
                  </a:lnTo>
                  <a:lnTo>
                    <a:pt x="5058" y="3436"/>
                  </a:lnTo>
                  <a:lnTo>
                    <a:pt x="5033" y="3437"/>
                  </a:lnTo>
                  <a:lnTo>
                    <a:pt x="5028" y="3438"/>
                  </a:lnTo>
                  <a:lnTo>
                    <a:pt x="5003" y="3438"/>
                  </a:lnTo>
                  <a:lnTo>
                    <a:pt x="4997" y="3438"/>
                  </a:lnTo>
                  <a:lnTo>
                    <a:pt x="4972" y="3438"/>
                  </a:lnTo>
                  <a:lnTo>
                    <a:pt x="4967" y="3437"/>
                  </a:lnTo>
                  <a:lnTo>
                    <a:pt x="4942" y="3436"/>
                  </a:lnTo>
                  <a:lnTo>
                    <a:pt x="4937" y="3436"/>
                  </a:lnTo>
                  <a:lnTo>
                    <a:pt x="4912" y="3433"/>
                  </a:lnTo>
                  <a:lnTo>
                    <a:pt x="4907" y="3433"/>
                  </a:lnTo>
                  <a:lnTo>
                    <a:pt x="4882" y="3429"/>
                  </a:lnTo>
                  <a:lnTo>
                    <a:pt x="4877" y="3429"/>
                  </a:lnTo>
                  <a:lnTo>
                    <a:pt x="4852" y="3425"/>
                  </a:lnTo>
                  <a:lnTo>
                    <a:pt x="4847" y="3423"/>
                  </a:lnTo>
                  <a:lnTo>
                    <a:pt x="4823" y="3418"/>
                  </a:lnTo>
                  <a:lnTo>
                    <a:pt x="4817" y="3417"/>
                  </a:lnTo>
                  <a:lnTo>
                    <a:pt x="4794" y="3411"/>
                  </a:lnTo>
                  <a:lnTo>
                    <a:pt x="4788" y="3410"/>
                  </a:lnTo>
                  <a:lnTo>
                    <a:pt x="4765" y="3403"/>
                  </a:lnTo>
                  <a:lnTo>
                    <a:pt x="4759" y="3401"/>
                  </a:lnTo>
                  <a:lnTo>
                    <a:pt x="4736" y="3394"/>
                  </a:lnTo>
                  <a:lnTo>
                    <a:pt x="4731" y="3392"/>
                  </a:lnTo>
                  <a:lnTo>
                    <a:pt x="4708" y="3383"/>
                  </a:lnTo>
                  <a:lnTo>
                    <a:pt x="4702" y="3381"/>
                  </a:lnTo>
                  <a:lnTo>
                    <a:pt x="4680" y="3372"/>
                  </a:lnTo>
                  <a:lnTo>
                    <a:pt x="4674" y="3370"/>
                  </a:lnTo>
                  <a:lnTo>
                    <a:pt x="4652" y="3359"/>
                  </a:lnTo>
                  <a:lnTo>
                    <a:pt x="4647" y="3357"/>
                  </a:lnTo>
                  <a:lnTo>
                    <a:pt x="4625" y="3346"/>
                  </a:lnTo>
                  <a:lnTo>
                    <a:pt x="4620" y="3343"/>
                  </a:lnTo>
                  <a:lnTo>
                    <a:pt x="4598" y="3331"/>
                  </a:lnTo>
                  <a:lnTo>
                    <a:pt x="4593" y="3328"/>
                  </a:lnTo>
                  <a:lnTo>
                    <a:pt x="4572" y="3316"/>
                  </a:lnTo>
                  <a:lnTo>
                    <a:pt x="4567" y="3313"/>
                  </a:lnTo>
                  <a:lnTo>
                    <a:pt x="4547" y="3299"/>
                  </a:lnTo>
                  <a:lnTo>
                    <a:pt x="4542" y="3296"/>
                  </a:lnTo>
                  <a:lnTo>
                    <a:pt x="4522" y="3282"/>
                  </a:lnTo>
                  <a:lnTo>
                    <a:pt x="4518" y="3278"/>
                  </a:lnTo>
                  <a:lnTo>
                    <a:pt x="4498" y="3263"/>
                  </a:lnTo>
                  <a:lnTo>
                    <a:pt x="4494" y="3260"/>
                  </a:lnTo>
                  <a:lnTo>
                    <a:pt x="4475" y="3244"/>
                  </a:lnTo>
                  <a:lnTo>
                    <a:pt x="4471" y="3240"/>
                  </a:lnTo>
                  <a:lnTo>
                    <a:pt x="4452" y="3224"/>
                  </a:lnTo>
                  <a:lnTo>
                    <a:pt x="4448" y="3220"/>
                  </a:lnTo>
                  <a:lnTo>
                    <a:pt x="4431" y="3203"/>
                  </a:lnTo>
                  <a:lnTo>
                    <a:pt x="4427" y="3199"/>
                  </a:lnTo>
                  <a:lnTo>
                    <a:pt x="4410" y="3182"/>
                  </a:lnTo>
                  <a:lnTo>
                    <a:pt x="4406" y="3178"/>
                  </a:lnTo>
                  <a:lnTo>
                    <a:pt x="4390" y="3159"/>
                  </a:lnTo>
                  <a:lnTo>
                    <a:pt x="4386" y="3155"/>
                  </a:lnTo>
                  <a:lnTo>
                    <a:pt x="4370" y="3136"/>
                  </a:lnTo>
                  <a:lnTo>
                    <a:pt x="4367" y="3132"/>
                  </a:lnTo>
                  <a:lnTo>
                    <a:pt x="4352" y="3112"/>
                  </a:lnTo>
                  <a:lnTo>
                    <a:pt x="4348" y="3108"/>
                  </a:lnTo>
                  <a:lnTo>
                    <a:pt x="4334" y="3088"/>
                  </a:lnTo>
                  <a:lnTo>
                    <a:pt x="4331" y="3083"/>
                  </a:lnTo>
                  <a:lnTo>
                    <a:pt x="4317" y="3063"/>
                  </a:lnTo>
                  <a:lnTo>
                    <a:pt x="4314" y="3058"/>
                  </a:lnTo>
                  <a:lnTo>
                    <a:pt x="4302" y="3037"/>
                  </a:lnTo>
                  <a:lnTo>
                    <a:pt x="4299" y="3032"/>
                  </a:lnTo>
                  <a:lnTo>
                    <a:pt x="4287" y="3010"/>
                  </a:lnTo>
                  <a:lnTo>
                    <a:pt x="4284" y="3005"/>
                  </a:lnTo>
                  <a:lnTo>
                    <a:pt x="4273" y="2983"/>
                  </a:lnTo>
                  <a:lnTo>
                    <a:pt x="4271" y="2978"/>
                  </a:lnTo>
                  <a:lnTo>
                    <a:pt x="4260" y="2956"/>
                  </a:lnTo>
                  <a:lnTo>
                    <a:pt x="4258" y="2950"/>
                  </a:lnTo>
                  <a:lnTo>
                    <a:pt x="4249" y="2928"/>
                  </a:lnTo>
                  <a:lnTo>
                    <a:pt x="4247" y="2922"/>
                  </a:lnTo>
                  <a:lnTo>
                    <a:pt x="4238" y="2899"/>
                  </a:lnTo>
                  <a:lnTo>
                    <a:pt x="4236" y="2894"/>
                  </a:lnTo>
                  <a:lnTo>
                    <a:pt x="4229" y="2871"/>
                  </a:lnTo>
                  <a:lnTo>
                    <a:pt x="4227" y="2865"/>
                  </a:lnTo>
                  <a:lnTo>
                    <a:pt x="4220" y="2842"/>
                  </a:lnTo>
                  <a:lnTo>
                    <a:pt x="4219" y="2836"/>
                  </a:lnTo>
                  <a:lnTo>
                    <a:pt x="4213" y="2813"/>
                  </a:lnTo>
                  <a:lnTo>
                    <a:pt x="4212" y="2807"/>
                  </a:lnTo>
                  <a:lnTo>
                    <a:pt x="4207" y="2783"/>
                  </a:lnTo>
                  <a:lnTo>
                    <a:pt x="4205" y="2778"/>
                  </a:lnTo>
                  <a:lnTo>
                    <a:pt x="4201" y="2753"/>
                  </a:lnTo>
                  <a:lnTo>
                    <a:pt x="4201" y="2748"/>
                  </a:lnTo>
                  <a:lnTo>
                    <a:pt x="4197" y="2723"/>
                  </a:lnTo>
                  <a:lnTo>
                    <a:pt x="4197" y="2718"/>
                  </a:lnTo>
                  <a:lnTo>
                    <a:pt x="4194" y="2693"/>
                  </a:lnTo>
                  <a:lnTo>
                    <a:pt x="4194" y="2688"/>
                  </a:lnTo>
                  <a:lnTo>
                    <a:pt x="4193" y="2663"/>
                  </a:lnTo>
                  <a:lnTo>
                    <a:pt x="4192" y="2658"/>
                  </a:lnTo>
                  <a:lnTo>
                    <a:pt x="4192" y="2633"/>
                  </a:lnTo>
                  <a:lnTo>
                    <a:pt x="4192" y="2627"/>
                  </a:lnTo>
                  <a:lnTo>
                    <a:pt x="4192" y="2602"/>
                  </a:lnTo>
                  <a:lnTo>
                    <a:pt x="4193" y="2597"/>
                  </a:lnTo>
                  <a:lnTo>
                    <a:pt x="4194" y="2572"/>
                  </a:lnTo>
                  <a:lnTo>
                    <a:pt x="4194" y="2567"/>
                  </a:lnTo>
                  <a:lnTo>
                    <a:pt x="4197" y="2542"/>
                  </a:lnTo>
                  <a:lnTo>
                    <a:pt x="4197" y="2537"/>
                  </a:lnTo>
                  <a:lnTo>
                    <a:pt x="4201" y="2512"/>
                  </a:lnTo>
                  <a:lnTo>
                    <a:pt x="4201" y="2507"/>
                  </a:lnTo>
                  <a:lnTo>
                    <a:pt x="4205" y="2482"/>
                  </a:lnTo>
                  <a:lnTo>
                    <a:pt x="4207" y="2477"/>
                  </a:lnTo>
                  <a:lnTo>
                    <a:pt x="4212" y="2453"/>
                  </a:lnTo>
                  <a:lnTo>
                    <a:pt x="4213" y="2447"/>
                  </a:lnTo>
                  <a:lnTo>
                    <a:pt x="4219" y="2424"/>
                  </a:lnTo>
                  <a:lnTo>
                    <a:pt x="4220" y="2418"/>
                  </a:lnTo>
                  <a:lnTo>
                    <a:pt x="4227" y="2395"/>
                  </a:lnTo>
                  <a:lnTo>
                    <a:pt x="4229" y="2389"/>
                  </a:lnTo>
                  <a:lnTo>
                    <a:pt x="4236" y="2366"/>
                  </a:lnTo>
                  <a:lnTo>
                    <a:pt x="4238" y="2361"/>
                  </a:lnTo>
                  <a:lnTo>
                    <a:pt x="4247" y="2338"/>
                  </a:lnTo>
                  <a:lnTo>
                    <a:pt x="4249" y="2332"/>
                  </a:lnTo>
                  <a:lnTo>
                    <a:pt x="4258" y="2310"/>
                  </a:lnTo>
                  <a:lnTo>
                    <a:pt x="4260" y="2304"/>
                  </a:lnTo>
                  <a:lnTo>
                    <a:pt x="4271" y="2282"/>
                  </a:lnTo>
                  <a:lnTo>
                    <a:pt x="4273" y="2277"/>
                  </a:lnTo>
                  <a:lnTo>
                    <a:pt x="4284" y="2255"/>
                  </a:lnTo>
                  <a:lnTo>
                    <a:pt x="4287" y="2250"/>
                  </a:lnTo>
                  <a:lnTo>
                    <a:pt x="4299" y="2228"/>
                  </a:lnTo>
                  <a:lnTo>
                    <a:pt x="4302" y="2223"/>
                  </a:lnTo>
                  <a:lnTo>
                    <a:pt x="4314" y="2202"/>
                  </a:lnTo>
                  <a:lnTo>
                    <a:pt x="4317" y="2197"/>
                  </a:lnTo>
                  <a:lnTo>
                    <a:pt x="4331" y="2177"/>
                  </a:lnTo>
                  <a:lnTo>
                    <a:pt x="4334" y="2172"/>
                  </a:lnTo>
                  <a:lnTo>
                    <a:pt x="4348" y="2152"/>
                  </a:lnTo>
                  <a:lnTo>
                    <a:pt x="4352" y="2148"/>
                  </a:lnTo>
                  <a:lnTo>
                    <a:pt x="4367" y="2128"/>
                  </a:lnTo>
                  <a:lnTo>
                    <a:pt x="4370" y="2124"/>
                  </a:lnTo>
                  <a:lnTo>
                    <a:pt x="4386" y="2105"/>
                  </a:lnTo>
                  <a:lnTo>
                    <a:pt x="4390" y="2101"/>
                  </a:lnTo>
                  <a:lnTo>
                    <a:pt x="4406" y="2082"/>
                  </a:lnTo>
                  <a:lnTo>
                    <a:pt x="4410" y="2078"/>
                  </a:lnTo>
                  <a:lnTo>
                    <a:pt x="4427" y="2061"/>
                  </a:lnTo>
                  <a:lnTo>
                    <a:pt x="4431" y="2057"/>
                  </a:lnTo>
                  <a:lnTo>
                    <a:pt x="4448" y="2040"/>
                  </a:lnTo>
                  <a:lnTo>
                    <a:pt x="4452" y="2036"/>
                  </a:lnTo>
                  <a:lnTo>
                    <a:pt x="4471" y="2020"/>
                  </a:lnTo>
                  <a:lnTo>
                    <a:pt x="4475" y="2016"/>
                  </a:lnTo>
                  <a:lnTo>
                    <a:pt x="4494" y="2000"/>
                  </a:lnTo>
                  <a:lnTo>
                    <a:pt x="4498" y="1997"/>
                  </a:lnTo>
                  <a:lnTo>
                    <a:pt x="4518" y="1982"/>
                  </a:lnTo>
                  <a:lnTo>
                    <a:pt x="4522" y="1978"/>
                  </a:lnTo>
                  <a:lnTo>
                    <a:pt x="4542" y="1964"/>
                  </a:lnTo>
                  <a:lnTo>
                    <a:pt x="4547" y="1961"/>
                  </a:lnTo>
                  <a:lnTo>
                    <a:pt x="4567" y="1947"/>
                  </a:lnTo>
                  <a:lnTo>
                    <a:pt x="4572" y="1944"/>
                  </a:lnTo>
                  <a:lnTo>
                    <a:pt x="4593" y="1932"/>
                  </a:lnTo>
                  <a:lnTo>
                    <a:pt x="4598" y="1929"/>
                  </a:lnTo>
                  <a:lnTo>
                    <a:pt x="4620" y="1917"/>
                  </a:lnTo>
                  <a:lnTo>
                    <a:pt x="4625" y="1914"/>
                  </a:lnTo>
                  <a:lnTo>
                    <a:pt x="4647" y="1903"/>
                  </a:lnTo>
                  <a:lnTo>
                    <a:pt x="4652" y="1901"/>
                  </a:lnTo>
                  <a:lnTo>
                    <a:pt x="4674" y="1890"/>
                  </a:lnTo>
                  <a:lnTo>
                    <a:pt x="4680" y="1888"/>
                  </a:lnTo>
                  <a:lnTo>
                    <a:pt x="4702" y="1879"/>
                  </a:lnTo>
                  <a:lnTo>
                    <a:pt x="4708" y="1877"/>
                  </a:lnTo>
                  <a:lnTo>
                    <a:pt x="4731" y="1868"/>
                  </a:lnTo>
                  <a:lnTo>
                    <a:pt x="4736" y="1866"/>
                  </a:lnTo>
                  <a:lnTo>
                    <a:pt x="4759" y="1859"/>
                  </a:lnTo>
                  <a:lnTo>
                    <a:pt x="4765" y="1857"/>
                  </a:lnTo>
                  <a:lnTo>
                    <a:pt x="4788" y="1850"/>
                  </a:lnTo>
                  <a:lnTo>
                    <a:pt x="4794" y="1849"/>
                  </a:lnTo>
                  <a:lnTo>
                    <a:pt x="4817" y="1843"/>
                  </a:lnTo>
                  <a:lnTo>
                    <a:pt x="4823" y="1842"/>
                  </a:lnTo>
                  <a:lnTo>
                    <a:pt x="4847" y="1837"/>
                  </a:lnTo>
                  <a:lnTo>
                    <a:pt x="4852" y="1835"/>
                  </a:lnTo>
                  <a:lnTo>
                    <a:pt x="4877" y="1831"/>
                  </a:lnTo>
                  <a:lnTo>
                    <a:pt x="4882" y="1831"/>
                  </a:lnTo>
                  <a:lnTo>
                    <a:pt x="4907" y="1827"/>
                  </a:lnTo>
                  <a:lnTo>
                    <a:pt x="4912" y="1827"/>
                  </a:lnTo>
                  <a:lnTo>
                    <a:pt x="4937" y="1824"/>
                  </a:lnTo>
                  <a:lnTo>
                    <a:pt x="4942" y="1824"/>
                  </a:lnTo>
                  <a:lnTo>
                    <a:pt x="4967" y="1823"/>
                  </a:lnTo>
                  <a:lnTo>
                    <a:pt x="4972" y="1822"/>
                  </a:lnTo>
                  <a:lnTo>
                    <a:pt x="4997" y="1822"/>
                  </a:lnTo>
                  <a:lnTo>
                    <a:pt x="5003" y="1822"/>
                  </a:lnTo>
                  <a:lnTo>
                    <a:pt x="5028" y="1822"/>
                  </a:lnTo>
                  <a:lnTo>
                    <a:pt x="5033" y="1823"/>
                  </a:lnTo>
                  <a:lnTo>
                    <a:pt x="5058" y="1824"/>
                  </a:lnTo>
                  <a:lnTo>
                    <a:pt x="5063" y="1824"/>
                  </a:lnTo>
                  <a:lnTo>
                    <a:pt x="5088" y="1827"/>
                  </a:lnTo>
                  <a:lnTo>
                    <a:pt x="5093" y="1827"/>
                  </a:lnTo>
                  <a:lnTo>
                    <a:pt x="5118" y="1831"/>
                  </a:lnTo>
                  <a:lnTo>
                    <a:pt x="5123" y="1831"/>
                  </a:lnTo>
                  <a:lnTo>
                    <a:pt x="5148" y="1835"/>
                  </a:lnTo>
                  <a:lnTo>
                    <a:pt x="5153" y="1837"/>
                  </a:lnTo>
                  <a:lnTo>
                    <a:pt x="5177" y="1842"/>
                  </a:lnTo>
                  <a:lnTo>
                    <a:pt x="5183" y="1843"/>
                  </a:lnTo>
                  <a:lnTo>
                    <a:pt x="5206" y="1849"/>
                  </a:lnTo>
                  <a:lnTo>
                    <a:pt x="5212" y="1850"/>
                  </a:lnTo>
                  <a:lnTo>
                    <a:pt x="5235" y="1857"/>
                  </a:lnTo>
                  <a:lnTo>
                    <a:pt x="5241" y="1859"/>
                  </a:lnTo>
                  <a:lnTo>
                    <a:pt x="5264" y="1866"/>
                  </a:lnTo>
                  <a:lnTo>
                    <a:pt x="5269" y="1868"/>
                  </a:lnTo>
                  <a:lnTo>
                    <a:pt x="5292" y="1877"/>
                  </a:lnTo>
                  <a:lnTo>
                    <a:pt x="5298" y="1879"/>
                  </a:lnTo>
                  <a:lnTo>
                    <a:pt x="5320" y="1888"/>
                  </a:lnTo>
                  <a:lnTo>
                    <a:pt x="5326" y="1890"/>
                  </a:lnTo>
                  <a:lnTo>
                    <a:pt x="5348" y="1901"/>
                  </a:lnTo>
                  <a:lnTo>
                    <a:pt x="5353" y="1903"/>
                  </a:lnTo>
                  <a:lnTo>
                    <a:pt x="5375" y="1914"/>
                  </a:lnTo>
                  <a:lnTo>
                    <a:pt x="5380" y="1917"/>
                  </a:lnTo>
                  <a:lnTo>
                    <a:pt x="5402" y="1929"/>
                  </a:lnTo>
                  <a:lnTo>
                    <a:pt x="5407" y="1932"/>
                  </a:lnTo>
                  <a:lnTo>
                    <a:pt x="5428" y="1944"/>
                  </a:lnTo>
                  <a:lnTo>
                    <a:pt x="5433" y="1947"/>
                  </a:lnTo>
                  <a:lnTo>
                    <a:pt x="5453" y="1961"/>
                  </a:lnTo>
                  <a:lnTo>
                    <a:pt x="5458" y="1964"/>
                  </a:lnTo>
                  <a:lnTo>
                    <a:pt x="5478" y="1978"/>
                  </a:lnTo>
                  <a:lnTo>
                    <a:pt x="5482" y="1982"/>
                  </a:lnTo>
                  <a:lnTo>
                    <a:pt x="5502" y="1997"/>
                  </a:lnTo>
                  <a:lnTo>
                    <a:pt x="5506" y="2000"/>
                  </a:lnTo>
                  <a:lnTo>
                    <a:pt x="5525" y="2016"/>
                  </a:lnTo>
                  <a:lnTo>
                    <a:pt x="5529" y="2020"/>
                  </a:lnTo>
                  <a:lnTo>
                    <a:pt x="5548" y="2036"/>
                  </a:lnTo>
                  <a:lnTo>
                    <a:pt x="5552" y="2040"/>
                  </a:lnTo>
                  <a:lnTo>
                    <a:pt x="5569" y="2057"/>
                  </a:lnTo>
                  <a:lnTo>
                    <a:pt x="5573" y="2061"/>
                  </a:lnTo>
                  <a:lnTo>
                    <a:pt x="5590" y="2078"/>
                  </a:lnTo>
                  <a:lnTo>
                    <a:pt x="5594" y="2082"/>
                  </a:lnTo>
                  <a:lnTo>
                    <a:pt x="5610" y="2101"/>
                  </a:lnTo>
                  <a:lnTo>
                    <a:pt x="5614" y="2105"/>
                  </a:lnTo>
                  <a:lnTo>
                    <a:pt x="5630" y="2124"/>
                  </a:lnTo>
                  <a:lnTo>
                    <a:pt x="5633" y="2128"/>
                  </a:lnTo>
                  <a:lnTo>
                    <a:pt x="5648" y="2148"/>
                  </a:lnTo>
                  <a:lnTo>
                    <a:pt x="5652" y="2152"/>
                  </a:lnTo>
                  <a:lnTo>
                    <a:pt x="5666" y="2172"/>
                  </a:lnTo>
                  <a:lnTo>
                    <a:pt x="5669" y="2177"/>
                  </a:lnTo>
                  <a:lnTo>
                    <a:pt x="5683" y="2197"/>
                  </a:lnTo>
                  <a:lnTo>
                    <a:pt x="5686" y="2202"/>
                  </a:lnTo>
                  <a:lnTo>
                    <a:pt x="5698" y="2223"/>
                  </a:lnTo>
                  <a:lnTo>
                    <a:pt x="5701" y="2228"/>
                  </a:lnTo>
                  <a:lnTo>
                    <a:pt x="5713" y="2250"/>
                  </a:lnTo>
                  <a:lnTo>
                    <a:pt x="5716" y="2255"/>
                  </a:lnTo>
                  <a:lnTo>
                    <a:pt x="5727" y="2277"/>
                  </a:lnTo>
                  <a:lnTo>
                    <a:pt x="5729" y="2282"/>
                  </a:lnTo>
                  <a:lnTo>
                    <a:pt x="5740" y="2304"/>
                  </a:lnTo>
                  <a:lnTo>
                    <a:pt x="5742" y="2310"/>
                  </a:lnTo>
                  <a:lnTo>
                    <a:pt x="5751" y="2332"/>
                  </a:lnTo>
                  <a:lnTo>
                    <a:pt x="5753" y="2338"/>
                  </a:lnTo>
                  <a:lnTo>
                    <a:pt x="5762" y="2361"/>
                  </a:lnTo>
                  <a:lnTo>
                    <a:pt x="5764" y="2366"/>
                  </a:lnTo>
                  <a:lnTo>
                    <a:pt x="5771" y="2389"/>
                  </a:lnTo>
                  <a:lnTo>
                    <a:pt x="5773" y="2395"/>
                  </a:lnTo>
                  <a:lnTo>
                    <a:pt x="5780" y="2418"/>
                  </a:lnTo>
                  <a:lnTo>
                    <a:pt x="5781" y="2424"/>
                  </a:lnTo>
                  <a:lnTo>
                    <a:pt x="5787" y="2447"/>
                  </a:lnTo>
                  <a:lnTo>
                    <a:pt x="5788" y="2453"/>
                  </a:lnTo>
                  <a:lnTo>
                    <a:pt x="5793" y="2477"/>
                  </a:lnTo>
                  <a:lnTo>
                    <a:pt x="5795" y="2482"/>
                  </a:lnTo>
                  <a:lnTo>
                    <a:pt x="5799" y="2507"/>
                  </a:lnTo>
                  <a:lnTo>
                    <a:pt x="5799" y="2512"/>
                  </a:lnTo>
                  <a:lnTo>
                    <a:pt x="5803" y="2537"/>
                  </a:lnTo>
                  <a:lnTo>
                    <a:pt x="5803" y="2542"/>
                  </a:lnTo>
                  <a:lnTo>
                    <a:pt x="5806" y="2567"/>
                  </a:lnTo>
                  <a:lnTo>
                    <a:pt x="5806" y="2572"/>
                  </a:lnTo>
                  <a:lnTo>
                    <a:pt x="5807" y="2597"/>
                  </a:lnTo>
                  <a:lnTo>
                    <a:pt x="5808" y="2602"/>
                  </a:lnTo>
                  <a:close/>
                  <a:moveTo>
                    <a:pt x="5508" y="2649"/>
                  </a:moveTo>
                  <a:lnTo>
                    <a:pt x="5508" y="2630"/>
                  </a:lnTo>
                  <a:lnTo>
                    <a:pt x="5508" y="2611"/>
                  </a:lnTo>
                  <a:lnTo>
                    <a:pt x="5507" y="2592"/>
                  </a:lnTo>
                  <a:lnTo>
                    <a:pt x="5505" y="2573"/>
                  </a:lnTo>
                  <a:lnTo>
                    <a:pt x="5502" y="2554"/>
                  </a:lnTo>
                  <a:lnTo>
                    <a:pt x="5499" y="2535"/>
                  </a:lnTo>
                  <a:lnTo>
                    <a:pt x="5495" y="2517"/>
                  </a:lnTo>
                  <a:lnTo>
                    <a:pt x="5491" y="2498"/>
                  </a:lnTo>
                  <a:lnTo>
                    <a:pt x="5486" y="2480"/>
                  </a:lnTo>
                  <a:lnTo>
                    <a:pt x="5480" y="2462"/>
                  </a:lnTo>
                  <a:lnTo>
                    <a:pt x="5473" y="2444"/>
                  </a:lnTo>
                  <a:lnTo>
                    <a:pt x="5466" y="2427"/>
                  </a:lnTo>
                  <a:lnTo>
                    <a:pt x="5458" y="2410"/>
                  </a:lnTo>
                  <a:lnTo>
                    <a:pt x="5449" y="2393"/>
                  </a:lnTo>
                  <a:lnTo>
                    <a:pt x="5440" y="2376"/>
                  </a:lnTo>
                  <a:lnTo>
                    <a:pt x="5430" y="2360"/>
                  </a:lnTo>
                  <a:lnTo>
                    <a:pt x="5420" y="2344"/>
                  </a:lnTo>
                  <a:lnTo>
                    <a:pt x="5409" y="2328"/>
                  </a:lnTo>
                  <a:lnTo>
                    <a:pt x="5397" y="2313"/>
                  </a:lnTo>
                  <a:lnTo>
                    <a:pt x="5385" y="2299"/>
                  </a:lnTo>
                  <a:lnTo>
                    <a:pt x="5372" y="2285"/>
                  </a:lnTo>
                  <a:lnTo>
                    <a:pt x="5359" y="2271"/>
                  </a:lnTo>
                  <a:lnTo>
                    <a:pt x="5345" y="2258"/>
                  </a:lnTo>
                  <a:lnTo>
                    <a:pt x="5331" y="2245"/>
                  </a:lnTo>
                  <a:lnTo>
                    <a:pt x="5317" y="2233"/>
                  </a:lnTo>
                  <a:lnTo>
                    <a:pt x="5302" y="2221"/>
                  </a:lnTo>
                  <a:lnTo>
                    <a:pt x="5286" y="2210"/>
                  </a:lnTo>
                  <a:lnTo>
                    <a:pt x="5270" y="2200"/>
                  </a:lnTo>
                  <a:lnTo>
                    <a:pt x="5254" y="2190"/>
                  </a:lnTo>
                  <a:lnTo>
                    <a:pt x="5237" y="2181"/>
                  </a:lnTo>
                  <a:lnTo>
                    <a:pt x="5220" y="2172"/>
                  </a:lnTo>
                  <a:lnTo>
                    <a:pt x="5203" y="2164"/>
                  </a:lnTo>
                  <a:lnTo>
                    <a:pt x="5186" y="2157"/>
                  </a:lnTo>
                  <a:lnTo>
                    <a:pt x="5168" y="2150"/>
                  </a:lnTo>
                  <a:lnTo>
                    <a:pt x="5150" y="2144"/>
                  </a:lnTo>
                  <a:lnTo>
                    <a:pt x="5132" y="2139"/>
                  </a:lnTo>
                  <a:lnTo>
                    <a:pt x="5113" y="2135"/>
                  </a:lnTo>
                  <a:lnTo>
                    <a:pt x="5095" y="2131"/>
                  </a:lnTo>
                  <a:lnTo>
                    <a:pt x="5076" y="2128"/>
                  </a:lnTo>
                  <a:lnTo>
                    <a:pt x="5057" y="2125"/>
                  </a:lnTo>
                  <a:lnTo>
                    <a:pt x="5038" y="2123"/>
                  </a:lnTo>
                  <a:lnTo>
                    <a:pt x="5019" y="2122"/>
                  </a:lnTo>
                  <a:lnTo>
                    <a:pt x="5000" y="2122"/>
                  </a:lnTo>
                  <a:lnTo>
                    <a:pt x="4981" y="2122"/>
                  </a:lnTo>
                  <a:lnTo>
                    <a:pt x="4962" y="2123"/>
                  </a:lnTo>
                  <a:lnTo>
                    <a:pt x="4943" y="2125"/>
                  </a:lnTo>
                  <a:lnTo>
                    <a:pt x="4924" y="2128"/>
                  </a:lnTo>
                  <a:lnTo>
                    <a:pt x="4905" y="2131"/>
                  </a:lnTo>
                  <a:lnTo>
                    <a:pt x="4887" y="2135"/>
                  </a:lnTo>
                  <a:lnTo>
                    <a:pt x="4868" y="2139"/>
                  </a:lnTo>
                  <a:lnTo>
                    <a:pt x="4850" y="2144"/>
                  </a:lnTo>
                  <a:lnTo>
                    <a:pt x="4832" y="2150"/>
                  </a:lnTo>
                  <a:lnTo>
                    <a:pt x="4814" y="2157"/>
                  </a:lnTo>
                  <a:lnTo>
                    <a:pt x="4797" y="2164"/>
                  </a:lnTo>
                  <a:lnTo>
                    <a:pt x="4780" y="2172"/>
                  </a:lnTo>
                  <a:lnTo>
                    <a:pt x="4763" y="2181"/>
                  </a:lnTo>
                  <a:lnTo>
                    <a:pt x="4746" y="2190"/>
                  </a:lnTo>
                  <a:lnTo>
                    <a:pt x="4730" y="2200"/>
                  </a:lnTo>
                  <a:lnTo>
                    <a:pt x="4714" y="2210"/>
                  </a:lnTo>
                  <a:lnTo>
                    <a:pt x="4698" y="2221"/>
                  </a:lnTo>
                  <a:lnTo>
                    <a:pt x="4683" y="2233"/>
                  </a:lnTo>
                  <a:lnTo>
                    <a:pt x="4669" y="2245"/>
                  </a:lnTo>
                  <a:lnTo>
                    <a:pt x="4655" y="2258"/>
                  </a:lnTo>
                  <a:lnTo>
                    <a:pt x="4641" y="2271"/>
                  </a:lnTo>
                  <a:lnTo>
                    <a:pt x="4628" y="2285"/>
                  </a:lnTo>
                  <a:lnTo>
                    <a:pt x="4615" y="2299"/>
                  </a:lnTo>
                  <a:lnTo>
                    <a:pt x="4603" y="2313"/>
                  </a:lnTo>
                  <a:lnTo>
                    <a:pt x="4591" y="2328"/>
                  </a:lnTo>
                  <a:lnTo>
                    <a:pt x="4580" y="2344"/>
                  </a:lnTo>
                  <a:lnTo>
                    <a:pt x="4570" y="2360"/>
                  </a:lnTo>
                  <a:lnTo>
                    <a:pt x="4560" y="2376"/>
                  </a:lnTo>
                  <a:lnTo>
                    <a:pt x="4551" y="2393"/>
                  </a:lnTo>
                  <a:lnTo>
                    <a:pt x="4542" y="2410"/>
                  </a:lnTo>
                  <a:lnTo>
                    <a:pt x="4534" y="2427"/>
                  </a:lnTo>
                  <a:lnTo>
                    <a:pt x="4527" y="2444"/>
                  </a:lnTo>
                  <a:lnTo>
                    <a:pt x="4520" y="2462"/>
                  </a:lnTo>
                  <a:lnTo>
                    <a:pt x="4514" y="2480"/>
                  </a:lnTo>
                  <a:lnTo>
                    <a:pt x="4509" y="2498"/>
                  </a:lnTo>
                  <a:lnTo>
                    <a:pt x="4505" y="2517"/>
                  </a:lnTo>
                  <a:lnTo>
                    <a:pt x="4501" y="2535"/>
                  </a:lnTo>
                  <a:lnTo>
                    <a:pt x="4498" y="2554"/>
                  </a:lnTo>
                  <a:lnTo>
                    <a:pt x="4495" y="2573"/>
                  </a:lnTo>
                  <a:lnTo>
                    <a:pt x="4493" y="2592"/>
                  </a:lnTo>
                  <a:lnTo>
                    <a:pt x="4492" y="2611"/>
                  </a:lnTo>
                  <a:lnTo>
                    <a:pt x="4492" y="2630"/>
                  </a:lnTo>
                  <a:lnTo>
                    <a:pt x="4492" y="2649"/>
                  </a:lnTo>
                  <a:lnTo>
                    <a:pt x="4493" y="2668"/>
                  </a:lnTo>
                  <a:lnTo>
                    <a:pt x="4495" y="2687"/>
                  </a:lnTo>
                  <a:lnTo>
                    <a:pt x="4498" y="2706"/>
                  </a:lnTo>
                  <a:lnTo>
                    <a:pt x="4501" y="2725"/>
                  </a:lnTo>
                  <a:lnTo>
                    <a:pt x="4505" y="2743"/>
                  </a:lnTo>
                  <a:lnTo>
                    <a:pt x="4509" y="2762"/>
                  </a:lnTo>
                  <a:lnTo>
                    <a:pt x="4514" y="2780"/>
                  </a:lnTo>
                  <a:lnTo>
                    <a:pt x="4520" y="2798"/>
                  </a:lnTo>
                  <a:lnTo>
                    <a:pt x="4527" y="2816"/>
                  </a:lnTo>
                  <a:lnTo>
                    <a:pt x="4534" y="2833"/>
                  </a:lnTo>
                  <a:lnTo>
                    <a:pt x="4542" y="2850"/>
                  </a:lnTo>
                  <a:lnTo>
                    <a:pt x="4551" y="2867"/>
                  </a:lnTo>
                  <a:lnTo>
                    <a:pt x="4560" y="2884"/>
                  </a:lnTo>
                  <a:lnTo>
                    <a:pt x="4570" y="2900"/>
                  </a:lnTo>
                  <a:lnTo>
                    <a:pt x="4580" y="2916"/>
                  </a:lnTo>
                  <a:lnTo>
                    <a:pt x="4591" y="2932"/>
                  </a:lnTo>
                  <a:lnTo>
                    <a:pt x="4603" y="2947"/>
                  </a:lnTo>
                  <a:lnTo>
                    <a:pt x="4615" y="2961"/>
                  </a:lnTo>
                  <a:lnTo>
                    <a:pt x="4628" y="2975"/>
                  </a:lnTo>
                  <a:lnTo>
                    <a:pt x="4641" y="2989"/>
                  </a:lnTo>
                  <a:lnTo>
                    <a:pt x="4655" y="3002"/>
                  </a:lnTo>
                  <a:lnTo>
                    <a:pt x="4669" y="3015"/>
                  </a:lnTo>
                  <a:lnTo>
                    <a:pt x="4683" y="3027"/>
                  </a:lnTo>
                  <a:lnTo>
                    <a:pt x="4698" y="3039"/>
                  </a:lnTo>
                  <a:lnTo>
                    <a:pt x="4714" y="3050"/>
                  </a:lnTo>
                  <a:lnTo>
                    <a:pt x="4730" y="3060"/>
                  </a:lnTo>
                  <a:lnTo>
                    <a:pt x="4746" y="3070"/>
                  </a:lnTo>
                  <a:lnTo>
                    <a:pt x="4763" y="3079"/>
                  </a:lnTo>
                  <a:lnTo>
                    <a:pt x="4780" y="3088"/>
                  </a:lnTo>
                  <a:lnTo>
                    <a:pt x="4797" y="3096"/>
                  </a:lnTo>
                  <a:lnTo>
                    <a:pt x="4814" y="3103"/>
                  </a:lnTo>
                  <a:lnTo>
                    <a:pt x="4832" y="3110"/>
                  </a:lnTo>
                  <a:lnTo>
                    <a:pt x="4850" y="3116"/>
                  </a:lnTo>
                  <a:lnTo>
                    <a:pt x="4868" y="3121"/>
                  </a:lnTo>
                  <a:lnTo>
                    <a:pt x="4887" y="3125"/>
                  </a:lnTo>
                  <a:lnTo>
                    <a:pt x="4905" y="3129"/>
                  </a:lnTo>
                  <a:lnTo>
                    <a:pt x="4924" y="3132"/>
                  </a:lnTo>
                  <a:lnTo>
                    <a:pt x="4943" y="3135"/>
                  </a:lnTo>
                  <a:lnTo>
                    <a:pt x="4962" y="3137"/>
                  </a:lnTo>
                  <a:lnTo>
                    <a:pt x="4981" y="3138"/>
                  </a:lnTo>
                  <a:lnTo>
                    <a:pt x="5000" y="3138"/>
                  </a:lnTo>
                  <a:lnTo>
                    <a:pt x="5019" y="3138"/>
                  </a:lnTo>
                  <a:lnTo>
                    <a:pt x="5038" y="3137"/>
                  </a:lnTo>
                  <a:lnTo>
                    <a:pt x="5057" y="3135"/>
                  </a:lnTo>
                  <a:lnTo>
                    <a:pt x="5076" y="3132"/>
                  </a:lnTo>
                  <a:lnTo>
                    <a:pt x="5095" y="3129"/>
                  </a:lnTo>
                  <a:lnTo>
                    <a:pt x="5113" y="3125"/>
                  </a:lnTo>
                  <a:lnTo>
                    <a:pt x="5132" y="3121"/>
                  </a:lnTo>
                  <a:lnTo>
                    <a:pt x="5150" y="3116"/>
                  </a:lnTo>
                  <a:lnTo>
                    <a:pt x="5168" y="3110"/>
                  </a:lnTo>
                  <a:lnTo>
                    <a:pt x="5186" y="3103"/>
                  </a:lnTo>
                  <a:lnTo>
                    <a:pt x="5203" y="3096"/>
                  </a:lnTo>
                  <a:lnTo>
                    <a:pt x="5220" y="3088"/>
                  </a:lnTo>
                  <a:lnTo>
                    <a:pt x="5237" y="3079"/>
                  </a:lnTo>
                  <a:lnTo>
                    <a:pt x="5254" y="3070"/>
                  </a:lnTo>
                  <a:lnTo>
                    <a:pt x="5270" y="3060"/>
                  </a:lnTo>
                  <a:lnTo>
                    <a:pt x="5286" y="3050"/>
                  </a:lnTo>
                  <a:lnTo>
                    <a:pt x="5302" y="3039"/>
                  </a:lnTo>
                  <a:lnTo>
                    <a:pt x="5317" y="3027"/>
                  </a:lnTo>
                  <a:lnTo>
                    <a:pt x="5331" y="3015"/>
                  </a:lnTo>
                  <a:lnTo>
                    <a:pt x="5345" y="3002"/>
                  </a:lnTo>
                  <a:lnTo>
                    <a:pt x="5359" y="2989"/>
                  </a:lnTo>
                  <a:lnTo>
                    <a:pt x="5372" y="2975"/>
                  </a:lnTo>
                  <a:lnTo>
                    <a:pt x="5385" y="2961"/>
                  </a:lnTo>
                  <a:lnTo>
                    <a:pt x="5397" y="2947"/>
                  </a:lnTo>
                  <a:lnTo>
                    <a:pt x="5409" y="2932"/>
                  </a:lnTo>
                  <a:lnTo>
                    <a:pt x="5420" y="2916"/>
                  </a:lnTo>
                  <a:lnTo>
                    <a:pt x="5430" y="2900"/>
                  </a:lnTo>
                  <a:lnTo>
                    <a:pt x="5440" y="2884"/>
                  </a:lnTo>
                  <a:lnTo>
                    <a:pt x="5449" y="2867"/>
                  </a:lnTo>
                  <a:lnTo>
                    <a:pt x="5458" y="2850"/>
                  </a:lnTo>
                  <a:lnTo>
                    <a:pt x="5466" y="2833"/>
                  </a:lnTo>
                  <a:lnTo>
                    <a:pt x="5473" y="2816"/>
                  </a:lnTo>
                  <a:lnTo>
                    <a:pt x="5480" y="2798"/>
                  </a:lnTo>
                  <a:lnTo>
                    <a:pt x="5486" y="2780"/>
                  </a:lnTo>
                  <a:lnTo>
                    <a:pt x="5491" y="2762"/>
                  </a:lnTo>
                  <a:lnTo>
                    <a:pt x="5495" y="2743"/>
                  </a:lnTo>
                  <a:lnTo>
                    <a:pt x="5499" y="2725"/>
                  </a:lnTo>
                  <a:lnTo>
                    <a:pt x="5502" y="2706"/>
                  </a:lnTo>
                  <a:lnTo>
                    <a:pt x="5505" y="2687"/>
                  </a:lnTo>
                  <a:lnTo>
                    <a:pt x="5507" y="2668"/>
                  </a:lnTo>
                  <a:lnTo>
                    <a:pt x="5508" y="264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34" name="Google Shape;4534;p40"/>
          <p:cNvGrpSpPr/>
          <p:nvPr/>
        </p:nvGrpSpPr>
        <p:grpSpPr>
          <a:xfrm>
            <a:off x="4124395" y="1760585"/>
            <a:ext cx="589280" cy="589280"/>
            <a:chOff x="4124395" y="1760585"/>
            <a:chExt cx="589280" cy="589280"/>
          </a:xfrm>
        </p:grpSpPr>
        <p:sp>
          <p:nvSpPr>
            <p:cNvPr id="4535" name="Google Shape;4535;p40"/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40"/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8" y="4952"/>
                  </a:move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lnTo>
                    <a:pt x="2288" y="4952"/>
                  </a:lnTo>
                  <a:close/>
                  <a:moveTo>
                    <a:pt x="4949" y="801"/>
                  </a:move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lnTo>
                    <a:pt x="4949" y="801"/>
                  </a:lnTo>
                  <a:close/>
                  <a:moveTo>
                    <a:pt x="5037" y="1301"/>
                  </a:move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37" name="Google Shape;4537;p40"/>
          <p:cNvGrpSpPr/>
          <p:nvPr/>
        </p:nvGrpSpPr>
        <p:grpSpPr>
          <a:xfrm>
            <a:off x="5251776" y="1760585"/>
            <a:ext cx="589280" cy="589280"/>
            <a:chOff x="5251776" y="1760585"/>
            <a:chExt cx="589280" cy="589280"/>
          </a:xfrm>
        </p:grpSpPr>
        <p:sp>
          <p:nvSpPr>
            <p:cNvPr id="4538" name="Google Shape;4538;p40"/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3519"/>
                  </a:moveTo>
                  <a:lnTo>
                    <a:pt x="7812" y="3175"/>
                  </a:lnTo>
                  <a:lnTo>
                    <a:pt x="7582" y="2849"/>
                  </a:lnTo>
                  <a:lnTo>
                    <a:pt x="7300" y="2533"/>
                  </a:lnTo>
                  <a:lnTo>
                    <a:pt x="7280" y="2508"/>
                  </a:lnTo>
                  <a:lnTo>
                    <a:pt x="7264" y="2479"/>
                  </a:lnTo>
                  <a:lnTo>
                    <a:pt x="7251" y="2449"/>
                  </a:lnTo>
                  <a:lnTo>
                    <a:pt x="7242" y="2418"/>
                  </a:lnTo>
                  <a:lnTo>
                    <a:pt x="7238" y="2385"/>
                  </a:lnTo>
                  <a:lnTo>
                    <a:pt x="7237" y="2353"/>
                  </a:lnTo>
                  <a:lnTo>
                    <a:pt x="7241" y="2320"/>
                  </a:lnTo>
                  <a:lnTo>
                    <a:pt x="7250" y="2289"/>
                  </a:lnTo>
                  <a:lnTo>
                    <a:pt x="7262" y="2258"/>
                  </a:lnTo>
                  <a:lnTo>
                    <a:pt x="7278" y="2230"/>
                  </a:lnTo>
                  <a:lnTo>
                    <a:pt x="7298" y="2204"/>
                  </a:lnTo>
                  <a:lnTo>
                    <a:pt x="7321" y="2180"/>
                  </a:lnTo>
                  <a:lnTo>
                    <a:pt x="7346" y="2160"/>
                  </a:lnTo>
                  <a:lnTo>
                    <a:pt x="7375" y="2144"/>
                  </a:lnTo>
                  <a:lnTo>
                    <a:pt x="7405" y="2131"/>
                  </a:lnTo>
                  <a:lnTo>
                    <a:pt x="7436" y="2122"/>
                  </a:lnTo>
                  <a:lnTo>
                    <a:pt x="7469" y="2118"/>
                  </a:lnTo>
                  <a:lnTo>
                    <a:pt x="7501" y="2117"/>
                  </a:lnTo>
                  <a:lnTo>
                    <a:pt x="7534" y="2121"/>
                  </a:lnTo>
                  <a:lnTo>
                    <a:pt x="7565" y="2130"/>
                  </a:lnTo>
                  <a:lnTo>
                    <a:pt x="7596" y="2142"/>
                  </a:lnTo>
                  <a:lnTo>
                    <a:pt x="7624" y="2158"/>
                  </a:lnTo>
                  <a:lnTo>
                    <a:pt x="7650" y="2178"/>
                  </a:lnTo>
                  <a:lnTo>
                    <a:pt x="7674" y="2201"/>
                  </a:lnTo>
                  <a:lnTo>
                    <a:pt x="7965" y="2527"/>
                  </a:lnTo>
                  <a:lnTo>
                    <a:pt x="7982" y="2549"/>
                  </a:lnTo>
                  <a:lnTo>
                    <a:pt x="8229" y="2899"/>
                  </a:lnTo>
                  <a:lnTo>
                    <a:pt x="8244" y="2923"/>
                  </a:lnTo>
                  <a:lnTo>
                    <a:pt x="8445" y="3291"/>
                  </a:lnTo>
                  <a:lnTo>
                    <a:pt x="8457" y="3317"/>
                  </a:lnTo>
                  <a:lnTo>
                    <a:pt x="8614" y="3700"/>
                  </a:lnTo>
                  <a:lnTo>
                    <a:pt x="8623" y="3727"/>
                  </a:lnTo>
                  <a:lnTo>
                    <a:pt x="8735" y="4122"/>
                  </a:lnTo>
                  <a:lnTo>
                    <a:pt x="8741" y="4149"/>
                  </a:lnTo>
                  <a:lnTo>
                    <a:pt x="8808" y="4552"/>
                  </a:lnTo>
                  <a:lnTo>
                    <a:pt x="8811" y="4579"/>
                  </a:lnTo>
                  <a:lnTo>
                    <a:pt x="8834" y="4986"/>
                  </a:lnTo>
                  <a:lnTo>
                    <a:pt x="8834" y="5014"/>
                  </a:lnTo>
                  <a:lnTo>
                    <a:pt x="8811" y="5421"/>
                  </a:lnTo>
                  <a:lnTo>
                    <a:pt x="8808" y="5448"/>
                  </a:lnTo>
                  <a:lnTo>
                    <a:pt x="8741" y="5851"/>
                  </a:lnTo>
                  <a:lnTo>
                    <a:pt x="8735" y="5878"/>
                  </a:lnTo>
                  <a:lnTo>
                    <a:pt x="8623" y="6273"/>
                  </a:lnTo>
                  <a:lnTo>
                    <a:pt x="8614" y="6300"/>
                  </a:lnTo>
                  <a:lnTo>
                    <a:pt x="8457" y="6683"/>
                  </a:lnTo>
                  <a:lnTo>
                    <a:pt x="8445" y="6709"/>
                  </a:lnTo>
                  <a:lnTo>
                    <a:pt x="8244" y="7077"/>
                  </a:lnTo>
                  <a:lnTo>
                    <a:pt x="8229" y="7101"/>
                  </a:lnTo>
                  <a:lnTo>
                    <a:pt x="7982" y="7451"/>
                  </a:lnTo>
                  <a:lnTo>
                    <a:pt x="7965" y="7473"/>
                  </a:lnTo>
                  <a:lnTo>
                    <a:pt x="7674" y="7799"/>
                  </a:lnTo>
                  <a:lnTo>
                    <a:pt x="7650" y="7822"/>
                  </a:lnTo>
                  <a:lnTo>
                    <a:pt x="7624" y="7842"/>
                  </a:lnTo>
                  <a:lnTo>
                    <a:pt x="7596" y="7858"/>
                  </a:lnTo>
                  <a:lnTo>
                    <a:pt x="7565" y="7870"/>
                  </a:lnTo>
                  <a:lnTo>
                    <a:pt x="7534" y="7879"/>
                  </a:lnTo>
                  <a:lnTo>
                    <a:pt x="7501" y="7883"/>
                  </a:lnTo>
                  <a:lnTo>
                    <a:pt x="7469" y="7882"/>
                  </a:lnTo>
                  <a:lnTo>
                    <a:pt x="7436" y="7878"/>
                  </a:lnTo>
                  <a:lnTo>
                    <a:pt x="7405" y="7869"/>
                  </a:lnTo>
                  <a:lnTo>
                    <a:pt x="7375" y="7856"/>
                  </a:lnTo>
                  <a:lnTo>
                    <a:pt x="7346" y="7840"/>
                  </a:lnTo>
                  <a:lnTo>
                    <a:pt x="7321" y="7820"/>
                  </a:lnTo>
                  <a:lnTo>
                    <a:pt x="7298" y="7796"/>
                  </a:lnTo>
                  <a:lnTo>
                    <a:pt x="7278" y="7770"/>
                  </a:lnTo>
                  <a:lnTo>
                    <a:pt x="7262" y="7742"/>
                  </a:lnTo>
                  <a:lnTo>
                    <a:pt x="7250" y="7711"/>
                  </a:lnTo>
                  <a:lnTo>
                    <a:pt x="7241" y="7680"/>
                  </a:lnTo>
                  <a:lnTo>
                    <a:pt x="7237" y="7647"/>
                  </a:lnTo>
                  <a:lnTo>
                    <a:pt x="7238" y="7615"/>
                  </a:lnTo>
                  <a:lnTo>
                    <a:pt x="7242" y="7582"/>
                  </a:lnTo>
                  <a:lnTo>
                    <a:pt x="7251" y="7551"/>
                  </a:lnTo>
                  <a:lnTo>
                    <a:pt x="7264" y="7521"/>
                  </a:lnTo>
                  <a:lnTo>
                    <a:pt x="7280" y="7492"/>
                  </a:lnTo>
                  <a:lnTo>
                    <a:pt x="7300" y="7467"/>
                  </a:lnTo>
                  <a:lnTo>
                    <a:pt x="7582" y="7151"/>
                  </a:lnTo>
                  <a:lnTo>
                    <a:pt x="7812" y="6825"/>
                  </a:lnTo>
                  <a:lnTo>
                    <a:pt x="8000" y="6481"/>
                  </a:lnTo>
                  <a:lnTo>
                    <a:pt x="8146" y="6124"/>
                  </a:lnTo>
                  <a:lnTo>
                    <a:pt x="8250" y="5755"/>
                  </a:lnTo>
                  <a:lnTo>
                    <a:pt x="8313" y="5379"/>
                  </a:lnTo>
                  <a:lnTo>
                    <a:pt x="8334" y="5000"/>
                  </a:lnTo>
                  <a:lnTo>
                    <a:pt x="8313" y="4621"/>
                  </a:lnTo>
                  <a:lnTo>
                    <a:pt x="8250" y="4245"/>
                  </a:lnTo>
                  <a:lnTo>
                    <a:pt x="8146" y="3876"/>
                  </a:lnTo>
                  <a:lnTo>
                    <a:pt x="8000" y="3519"/>
                  </a:lnTo>
                  <a:close/>
                  <a:moveTo>
                    <a:pt x="6537" y="4250"/>
                  </a:moveTo>
                  <a:lnTo>
                    <a:pt x="6430" y="4067"/>
                  </a:lnTo>
                  <a:lnTo>
                    <a:pt x="6298" y="3888"/>
                  </a:lnTo>
                  <a:lnTo>
                    <a:pt x="6132" y="3705"/>
                  </a:lnTo>
                  <a:lnTo>
                    <a:pt x="6111" y="3679"/>
                  </a:lnTo>
                  <a:lnTo>
                    <a:pt x="6095" y="3651"/>
                  </a:lnTo>
                  <a:lnTo>
                    <a:pt x="6082" y="3621"/>
                  </a:lnTo>
                  <a:lnTo>
                    <a:pt x="6073" y="3590"/>
                  </a:lnTo>
                  <a:lnTo>
                    <a:pt x="6068" y="3558"/>
                  </a:lnTo>
                  <a:lnTo>
                    <a:pt x="6067" y="3525"/>
                  </a:lnTo>
                  <a:lnTo>
                    <a:pt x="6071" y="3492"/>
                  </a:lnTo>
                  <a:lnTo>
                    <a:pt x="6079" y="3461"/>
                  </a:lnTo>
                  <a:lnTo>
                    <a:pt x="6091" y="3430"/>
                  </a:lnTo>
                  <a:lnTo>
                    <a:pt x="6107" y="3402"/>
                  </a:lnTo>
                  <a:lnTo>
                    <a:pt x="6126" y="3375"/>
                  </a:lnTo>
                  <a:lnTo>
                    <a:pt x="6149" y="3352"/>
                  </a:lnTo>
                  <a:lnTo>
                    <a:pt x="6175" y="3331"/>
                  </a:lnTo>
                  <a:lnTo>
                    <a:pt x="6203" y="3315"/>
                  </a:lnTo>
                  <a:lnTo>
                    <a:pt x="6233" y="3302"/>
                  </a:lnTo>
                  <a:lnTo>
                    <a:pt x="6264" y="3293"/>
                  </a:lnTo>
                  <a:lnTo>
                    <a:pt x="6296" y="3288"/>
                  </a:lnTo>
                  <a:lnTo>
                    <a:pt x="6329" y="3287"/>
                  </a:lnTo>
                  <a:lnTo>
                    <a:pt x="6362" y="3291"/>
                  </a:lnTo>
                  <a:lnTo>
                    <a:pt x="6393" y="3299"/>
                  </a:lnTo>
                  <a:lnTo>
                    <a:pt x="6424" y="3311"/>
                  </a:lnTo>
                  <a:lnTo>
                    <a:pt x="6452" y="3327"/>
                  </a:lnTo>
                  <a:lnTo>
                    <a:pt x="6479" y="3346"/>
                  </a:lnTo>
                  <a:lnTo>
                    <a:pt x="6502" y="3369"/>
                  </a:lnTo>
                  <a:lnTo>
                    <a:pt x="6677" y="3561"/>
                  </a:lnTo>
                  <a:lnTo>
                    <a:pt x="6693" y="3581"/>
                  </a:lnTo>
                  <a:lnTo>
                    <a:pt x="6840" y="3781"/>
                  </a:lnTo>
                  <a:lnTo>
                    <a:pt x="6855" y="3803"/>
                  </a:lnTo>
                  <a:lnTo>
                    <a:pt x="6976" y="4010"/>
                  </a:lnTo>
                  <a:lnTo>
                    <a:pt x="6988" y="4034"/>
                  </a:lnTo>
                  <a:lnTo>
                    <a:pt x="7082" y="4246"/>
                  </a:lnTo>
                  <a:lnTo>
                    <a:pt x="7093" y="4273"/>
                  </a:lnTo>
                  <a:lnTo>
                    <a:pt x="7160" y="4488"/>
                  </a:lnTo>
                  <a:lnTo>
                    <a:pt x="7167" y="4517"/>
                  </a:lnTo>
                  <a:lnTo>
                    <a:pt x="7207" y="4735"/>
                  </a:lnTo>
                  <a:lnTo>
                    <a:pt x="7211" y="4766"/>
                  </a:lnTo>
                  <a:lnTo>
                    <a:pt x="7224" y="4985"/>
                  </a:lnTo>
                  <a:lnTo>
                    <a:pt x="7224" y="5015"/>
                  </a:lnTo>
                  <a:lnTo>
                    <a:pt x="7211" y="5234"/>
                  </a:lnTo>
                  <a:lnTo>
                    <a:pt x="7207" y="5265"/>
                  </a:lnTo>
                  <a:lnTo>
                    <a:pt x="7167" y="5483"/>
                  </a:lnTo>
                  <a:lnTo>
                    <a:pt x="7160" y="5512"/>
                  </a:lnTo>
                  <a:lnTo>
                    <a:pt x="7093" y="5727"/>
                  </a:lnTo>
                  <a:lnTo>
                    <a:pt x="7082" y="5754"/>
                  </a:lnTo>
                  <a:lnTo>
                    <a:pt x="6988" y="5966"/>
                  </a:lnTo>
                  <a:lnTo>
                    <a:pt x="6976" y="5990"/>
                  </a:lnTo>
                  <a:lnTo>
                    <a:pt x="6855" y="6197"/>
                  </a:lnTo>
                  <a:lnTo>
                    <a:pt x="6840" y="6219"/>
                  </a:lnTo>
                  <a:lnTo>
                    <a:pt x="6693" y="6419"/>
                  </a:lnTo>
                  <a:lnTo>
                    <a:pt x="6677" y="6439"/>
                  </a:lnTo>
                  <a:lnTo>
                    <a:pt x="6502" y="6631"/>
                  </a:lnTo>
                  <a:lnTo>
                    <a:pt x="6479" y="6654"/>
                  </a:lnTo>
                  <a:lnTo>
                    <a:pt x="6452" y="6673"/>
                  </a:lnTo>
                  <a:lnTo>
                    <a:pt x="6424" y="6689"/>
                  </a:lnTo>
                  <a:lnTo>
                    <a:pt x="6393" y="6701"/>
                  </a:lnTo>
                  <a:lnTo>
                    <a:pt x="6362" y="6709"/>
                  </a:lnTo>
                  <a:lnTo>
                    <a:pt x="6329" y="6713"/>
                  </a:lnTo>
                  <a:lnTo>
                    <a:pt x="6296" y="6712"/>
                  </a:lnTo>
                  <a:lnTo>
                    <a:pt x="6264" y="6707"/>
                  </a:lnTo>
                  <a:lnTo>
                    <a:pt x="6233" y="6698"/>
                  </a:lnTo>
                  <a:lnTo>
                    <a:pt x="6203" y="6685"/>
                  </a:lnTo>
                  <a:lnTo>
                    <a:pt x="6175" y="6669"/>
                  </a:lnTo>
                  <a:lnTo>
                    <a:pt x="6149" y="6648"/>
                  </a:lnTo>
                  <a:lnTo>
                    <a:pt x="6126" y="6625"/>
                  </a:lnTo>
                  <a:lnTo>
                    <a:pt x="6107" y="6598"/>
                  </a:lnTo>
                  <a:lnTo>
                    <a:pt x="6091" y="6570"/>
                  </a:lnTo>
                  <a:lnTo>
                    <a:pt x="6079" y="6539"/>
                  </a:lnTo>
                  <a:lnTo>
                    <a:pt x="6071" y="6508"/>
                  </a:lnTo>
                  <a:lnTo>
                    <a:pt x="6067" y="6475"/>
                  </a:lnTo>
                  <a:lnTo>
                    <a:pt x="6068" y="6442"/>
                  </a:lnTo>
                  <a:lnTo>
                    <a:pt x="6073" y="6410"/>
                  </a:lnTo>
                  <a:lnTo>
                    <a:pt x="6082" y="6379"/>
                  </a:lnTo>
                  <a:lnTo>
                    <a:pt x="6095" y="6349"/>
                  </a:lnTo>
                  <a:lnTo>
                    <a:pt x="6111" y="6321"/>
                  </a:lnTo>
                  <a:lnTo>
                    <a:pt x="6132" y="6295"/>
                  </a:lnTo>
                  <a:lnTo>
                    <a:pt x="6298" y="6112"/>
                  </a:lnTo>
                  <a:lnTo>
                    <a:pt x="6430" y="5933"/>
                  </a:lnTo>
                  <a:lnTo>
                    <a:pt x="6537" y="5750"/>
                  </a:lnTo>
                  <a:lnTo>
                    <a:pt x="6620" y="5564"/>
                  </a:lnTo>
                  <a:lnTo>
                    <a:pt x="6678" y="5377"/>
                  </a:lnTo>
                  <a:lnTo>
                    <a:pt x="6713" y="5189"/>
                  </a:lnTo>
                  <a:lnTo>
                    <a:pt x="6724" y="5000"/>
                  </a:lnTo>
                  <a:lnTo>
                    <a:pt x="6713" y="4811"/>
                  </a:lnTo>
                  <a:lnTo>
                    <a:pt x="6678" y="4623"/>
                  </a:lnTo>
                  <a:lnTo>
                    <a:pt x="6620" y="4436"/>
                  </a:lnTo>
                  <a:lnTo>
                    <a:pt x="6537" y="42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40"/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30"/>
                  </a:moveTo>
                  <a:lnTo>
                    <a:pt x="802" y="3797"/>
                  </a:lnTo>
                  <a:lnTo>
                    <a:pt x="809" y="3765"/>
                  </a:lnTo>
                  <a:lnTo>
                    <a:pt x="819" y="3734"/>
                  </a:lnTo>
                  <a:lnTo>
                    <a:pt x="833" y="3705"/>
                  </a:lnTo>
                  <a:lnTo>
                    <a:pt x="852" y="3678"/>
                  </a:lnTo>
                  <a:lnTo>
                    <a:pt x="873" y="3653"/>
                  </a:lnTo>
                  <a:lnTo>
                    <a:pt x="898" y="3632"/>
                  </a:lnTo>
                  <a:lnTo>
                    <a:pt x="925" y="3613"/>
                  </a:lnTo>
                  <a:lnTo>
                    <a:pt x="954" y="3599"/>
                  </a:lnTo>
                  <a:lnTo>
                    <a:pt x="985" y="3589"/>
                  </a:lnTo>
                  <a:lnTo>
                    <a:pt x="1017" y="3582"/>
                  </a:lnTo>
                  <a:lnTo>
                    <a:pt x="1050" y="3580"/>
                  </a:lnTo>
                  <a:lnTo>
                    <a:pt x="2702" y="3580"/>
                  </a:lnTo>
                  <a:lnTo>
                    <a:pt x="4677" y="1604"/>
                  </a:lnTo>
                  <a:lnTo>
                    <a:pt x="4702" y="1583"/>
                  </a:lnTo>
                  <a:lnTo>
                    <a:pt x="4729" y="1565"/>
                  </a:lnTo>
                  <a:lnTo>
                    <a:pt x="4758" y="1550"/>
                  </a:lnTo>
                  <a:lnTo>
                    <a:pt x="4789" y="1540"/>
                  </a:lnTo>
                  <a:lnTo>
                    <a:pt x="4821" y="1533"/>
                  </a:lnTo>
                  <a:lnTo>
                    <a:pt x="4854" y="1531"/>
                  </a:lnTo>
                  <a:lnTo>
                    <a:pt x="4887" y="1533"/>
                  </a:lnTo>
                  <a:lnTo>
                    <a:pt x="4919" y="1540"/>
                  </a:lnTo>
                  <a:lnTo>
                    <a:pt x="4950" y="1550"/>
                  </a:lnTo>
                  <a:lnTo>
                    <a:pt x="4979" y="1564"/>
                  </a:lnTo>
                  <a:lnTo>
                    <a:pt x="5006" y="1583"/>
                  </a:lnTo>
                  <a:lnTo>
                    <a:pt x="5031" y="1604"/>
                  </a:lnTo>
                  <a:lnTo>
                    <a:pt x="5052" y="1629"/>
                  </a:lnTo>
                  <a:lnTo>
                    <a:pt x="5070" y="1656"/>
                  </a:lnTo>
                  <a:lnTo>
                    <a:pt x="5085" y="1685"/>
                  </a:lnTo>
                  <a:lnTo>
                    <a:pt x="5095" y="1716"/>
                  </a:lnTo>
                  <a:lnTo>
                    <a:pt x="5102" y="1748"/>
                  </a:lnTo>
                  <a:lnTo>
                    <a:pt x="5104" y="1781"/>
                  </a:lnTo>
                  <a:lnTo>
                    <a:pt x="5104" y="8219"/>
                  </a:lnTo>
                  <a:lnTo>
                    <a:pt x="5102" y="8252"/>
                  </a:lnTo>
                  <a:lnTo>
                    <a:pt x="5095" y="8284"/>
                  </a:lnTo>
                  <a:lnTo>
                    <a:pt x="5085" y="8315"/>
                  </a:lnTo>
                  <a:lnTo>
                    <a:pt x="5070" y="8344"/>
                  </a:lnTo>
                  <a:lnTo>
                    <a:pt x="5052" y="8371"/>
                  </a:lnTo>
                  <a:lnTo>
                    <a:pt x="5031" y="8396"/>
                  </a:lnTo>
                  <a:lnTo>
                    <a:pt x="5006" y="8417"/>
                  </a:lnTo>
                  <a:lnTo>
                    <a:pt x="4979" y="8436"/>
                  </a:lnTo>
                  <a:lnTo>
                    <a:pt x="4950" y="8450"/>
                  </a:lnTo>
                  <a:lnTo>
                    <a:pt x="4919" y="8460"/>
                  </a:lnTo>
                  <a:lnTo>
                    <a:pt x="4887" y="8467"/>
                  </a:lnTo>
                  <a:lnTo>
                    <a:pt x="4854" y="8469"/>
                  </a:lnTo>
                  <a:lnTo>
                    <a:pt x="4821" y="8467"/>
                  </a:lnTo>
                  <a:lnTo>
                    <a:pt x="4789" y="8460"/>
                  </a:lnTo>
                  <a:lnTo>
                    <a:pt x="4758" y="8450"/>
                  </a:lnTo>
                  <a:lnTo>
                    <a:pt x="4729" y="8435"/>
                  </a:lnTo>
                  <a:lnTo>
                    <a:pt x="4702" y="8417"/>
                  </a:lnTo>
                  <a:lnTo>
                    <a:pt x="4677" y="8396"/>
                  </a:lnTo>
                  <a:lnTo>
                    <a:pt x="2702" y="6420"/>
                  </a:lnTo>
                  <a:lnTo>
                    <a:pt x="1050" y="6420"/>
                  </a:lnTo>
                  <a:lnTo>
                    <a:pt x="1017" y="6418"/>
                  </a:lnTo>
                  <a:lnTo>
                    <a:pt x="985" y="6411"/>
                  </a:lnTo>
                  <a:lnTo>
                    <a:pt x="954" y="6401"/>
                  </a:lnTo>
                  <a:lnTo>
                    <a:pt x="925" y="6387"/>
                  </a:lnTo>
                  <a:lnTo>
                    <a:pt x="898" y="6368"/>
                  </a:lnTo>
                  <a:lnTo>
                    <a:pt x="873" y="6347"/>
                  </a:lnTo>
                  <a:lnTo>
                    <a:pt x="852" y="6322"/>
                  </a:lnTo>
                  <a:lnTo>
                    <a:pt x="833" y="6295"/>
                  </a:lnTo>
                  <a:lnTo>
                    <a:pt x="819" y="6266"/>
                  </a:lnTo>
                  <a:lnTo>
                    <a:pt x="809" y="6235"/>
                  </a:lnTo>
                  <a:lnTo>
                    <a:pt x="802" y="6203"/>
                  </a:lnTo>
                  <a:lnTo>
                    <a:pt x="800" y="6170"/>
                  </a:lnTo>
                  <a:lnTo>
                    <a:pt x="800" y="3830"/>
                  </a:lnTo>
                  <a:close/>
                  <a:moveTo>
                    <a:pt x="1300" y="4080"/>
                  </a:moveTo>
                  <a:lnTo>
                    <a:pt x="1300" y="5920"/>
                  </a:lnTo>
                  <a:lnTo>
                    <a:pt x="2806" y="5920"/>
                  </a:lnTo>
                  <a:lnTo>
                    <a:pt x="2839" y="5922"/>
                  </a:lnTo>
                  <a:lnTo>
                    <a:pt x="2871" y="5929"/>
                  </a:lnTo>
                  <a:lnTo>
                    <a:pt x="2902" y="5939"/>
                  </a:lnTo>
                  <a:lnTo>
                    <a:pt x="2931" y="5954"/>
                  </a:lnTo>
                  <a:lnTo>
                    <a:pt x="2958" y="5972"/>
                  </a:lnTo>
                  <a:lnTo>
                    <a:pt x="2983" y="5993"/>
                  </a:lnTo>
                  <a:lnTo>
                    <a:pt x="4604" y="7615"/>
                  </a:lnTo>
                  <a:lnTo>
                    <a:pt x="4604" y="2385"/>
                  </a:lnTo>
                  <a:lnTo>
                    <a:pt x="2983" y="4007"/>
                  </a:lnTo>
                  <a:lnTo>
                    <a:pt x="2958" y="4028"/>
                  </a:lnTo>
                  <a:lnTo>
                    <a:pt x="2931" y="4046"/>
                  </a:lnTo>
                  <a:lnTo>
                    <a:pt x="2902" y="4061"/>
                  </a:lnTo>
                  <a:lnTo>
                    <a:pt x="2871" y="4071"/>
                  </a:lnTo>
                  <a:lnTo>
                    <a:pt x="2839" y="4078"/>
                  </a:lnTo>
                  <a:lnTo>
                    <a:pt x="2806" y="4080"/>
                  </a:lnTo>
                  <a:lnTo>
                    <a:pt x="1300" y="408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40" name="Google Shape;4540;p40"/>
          <p:cNvGrpSpPr/>
          <p:nvPr/>
        </p:nvGrpSpPr>
        <p:grpSpPr>
          <a:xfrm>
            <a:off x="7506538" y="1760585"/>
            <a:ext cx="589280" cy="589280"/>
            <a:chOff x="7506538" y="1760585"/>
            <a:chExt cx="589280" cy="589280"/>
          </a:xfrm>
        </p:grpSpPr>
        <p:sp>
          <p:nvSpPr>
            <p:cNvPr id="4541" name="Google Shape;4541;p40"/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98" y="6609"/>
                  </a:moveTo>
                  <a:lnTo>
                    <a:pt x="8773" y="6588"/>
                  </a:lnTo>
                  <a:lnTo>
                    <a:pt x="7681" y="5495"/>
                  </a:lnTo>
                  <a:lnTo>
                    <a:pt x="6588" y="6588"/>
                  </a:lnTo>
                  <a:lnTo>
                    <a:pt x="6563" y="6609"/>
                  </a:lnTo>
                  <a:lnTo>
                    <a:pt x="6536" y="6627"/>
                  </a:lnTo>
                  <a:lnTo>
                    <a:pt x="6507" y="6642"/>
                  </a:lnTo>
                  <a:lnTo>
                    <a:pt x="6476" y="6652"/>
                  </a:lnTo>
                  <a:lnTo>
                    <a:pt x="6444" y="6659"/>
                  </a:lnTo>
                  <a:lnTo>
                    <a:pt x="6411" y="6661"/>
                  </a:lnTo>
                  <a:lnTo>
                    <a:pt x="6378" y="6659"/>
                  </a:lnTo>
                  <a:lnTo>
                    <a:pt x="6346" y="6652"/>
                  </a:lnTo>
                  <a:lnTo>
                    <a:pt x="6315" y="6642"/>
                  </a:lnTo>
                  <a:lnTo>
                    <a:pt x="6286" y="6628"/>
                  </a:lnTo>
                  <a:lnTo>
                    <a:pt x="6259" y="6609"/>
                  </a:lnTo>
                  <a:lnTo>
                    <a:pt x="6234" y="6588"/>
                  </a:lnTo>
                  <a:lnTo>
                    <a:pt x="6213" y="6563"/>
                  </a:lnTo>
                  <a:lnTo>
                    <a:pt x="6195" y="6536"/>
                  </a:lnTo>
                  <a:lnTo>
                    <a:pt x="6180" y="6507"/>
                  </a:lnTo>
                  <a:lnTo>
                    <a:pt x="6170" y="6476"/>
                  </a:lnTo>
                  <a:lnTo>
                    <a:pt x="6163" y="6444"/>
                  </a:lnTo>
                  <a:lnTo>
                    <a:pt x="6161" y="6411"/>
                  </a:lnTo>
                  <a:lnTo>
                    <a:pt x="6163" y="6378"/>
                  </a:lnTo>
                  <a:lnTo>
                    <a:pt x="6170" y="6346"/>
                  </a:lnTo>
                  <a:lnTo>
                    <a:pt x="6180" y="6315"/>
                  </a:lnTo>
                  <a:lnTo>
                    <a:pt x="6194" y="6286"/>
                  </a:lnTo>
                  <a:lnTo>
                    <a:pt x="6213" y="6259"/>
                  </a:lnTo>
                  <a:lnTo>
                    <a:pt x="6234" y="6234"/>
                  </a:lnTo>
                  <a:lnTo>
                    <a:pt x="7327" y="5141"/>
                  </a:lnTo>
                  <a:lnTo>
                    <a:pt x="6234" y="4048"/>
                  </a:lnTo>
                  <a:lnTo>
                    <a:pt x="6213" y="4023"/>
                  </a:lnTo>
                  <a:lnTo>
                    <a:pt x="6194" y="3996"/>
                  </a:lnTo>
                  <a:lnTo>
                    <a:pt x="6180" y="3967"/>
                  </a:lnTo>
                  <a:lnTo>
                    <a:pt x="6170" y="3936"/>
                  </a:lnTo>
                  <a:lnTo>
                    <a:pt x="6163" y="3904"/>
                  </a:lnTo>
                  <a:lnTo>
                    <a:pt x="6161" y="3871"/>
                  </a:lnTo>
                  <a:lnTo>
                    <a:pt x="6163" y="3838"/>
                  </a:lnTo>
                  <a:lnTo>
                    <a:pt x="6170" y="3806"/>
                  </a:lnTo>
                  <a:lnTo>
                    <a:pt x="6180" y="3775"/>
                  </a:lnTo>
                  <a:lnTo>
                    <a:pt x="6195" y="3746"/>
                  </a:lnTo>
                  <a:lnTo>
                    <a:pt x="6213" y="3719"/>
                  </a:lnTo>
                  <a:lnTo>
                    <a:pt x="6234" y="3694"/>
                  </a:lnTo>
                  <a:lnTo>
                    <a:pt x="6259" y="3673"/>
                  </a:lnTo>
                  <a:lnTo>
                    <a:pt x="6286" y="3654"/>
                  </a:lnTo>
                  <a:lnTo>
                    <a:pt x="6315" y="3640"/>
                  </a:lnTo>
                  <a:lnTo>
                    <a:pt x="6346" y="3630"/>
                  </a:lnTo>
                  <a:lnTo>
                    <a:pt x="6378" y="3623"/>
                  </a:lnTo>
                  <a:lnTo>
                    <a:pt x="6411" y="3621"/>
                  </a:lnTo>
                  <a:lnTo>
                    <a:pt x="6444" y="3623"/>
                  </a:lnTo>
                  <a:lnTo>
                    <a:pt x="6476" y="3630"/>
                  </a:lnTo>
                  <a:lnTo>
                    <a:pt x="6507" y="3640"/>
                  </a:lnTo>
                  <a:lnTo>
                    <a:pt x="6536" y="3655"/>
                  </a:lnTo>
                  <a:lnTo>
                    <a:pt x="6563" y="3673"/>
                  </a:lnTo>
                  <a:lnTo>
                    <a:pt x="6588" y="3694"/>
                  </a:lnTo>
                  <a:lnTo>
                    <a:pt x="7681" y="4787"/>
                  </a:lnTo>
                  <a:lnTo>
                    <a:pt x="8773" y="3694"/>
                  </a:lnTo>
                  <a:lnTo>
                    <a:pt x="8798" y="3673"/>
                  </a:lnTo>
                  <a:lnTo>
                    <a:pt x="8825" y="3655"/>
                  </a:lnTo>
                  <a:lnTo>
                    <a:pt x="8854" y="3640"/>
                  </a:lnTo>
                  <a:lnTo>
                    <a:pt x="8885" y="3630"/>
                  </a:lnTo>
                  <a:lnTo>
                    <a:pt x="8917" y="3623"/>
                  </a:lnTo>
                  <a:lnTo>
                    <a:pt x="8950" y="3621"/>
                  </a:lnTo>
                  <a:lnTo>
                    <a:pt x="8983" y="3623"/>
                  </a:lnTo>
                  <a:lnTo>
                    <a:pt x="9015" y="3630"/>
                  </a:lnTo>
                  <a:lnTo>
                    <a:pt x="9046" y="3640"/>
                  </a:lnTo>
                  <a:lnTo>
                    <a:pt x="9075" y="3654"/>
                  </a:lnTo>
                  <a:lnTo>
                    <a:pt x="9102" y="3673"/>
                  </a:lnTo>
                  <a:lnTo>
                    <a:pt x="9127" y="3694"/>
                  </a:lnTo>
                  <a:lnTo>
                    <a:pt x="9148" y="3719"/>
                  </a:lnTo>
                  <a:lnTo>
                    <a:pt x="9166" y="3746"/>
                  </a:lnTo>
                  <a:lnTo>
                    <a:pt x="9181" y="3775"/>
                  </a:lnTo>
                  <a:lnTo>
                    <a:pt x="9191" y="3806"/>
                  </a:lnTo>
                  <a:lnTo>
                    <a:pt x="9198" y="3838"/>
                  </a:lnTo>
                  <a:lnTo>
                    <a:pt x="9200" y="3871"/>
                  </a:lnTo>
                  <a:lnTo>
                    <a:pt x="9198" y="3904"/>
                  </a:lnTo>
                  <a:lnTo>
                    <a:pt x="9191" y="3936"/>
                  </a:lnTo>
                  <a:lnTo>
                    <a:pt x="9181" y="3967"/>
                  </a:lnTo>
                  <a:lnTo>
                    <a:pt x="9167" y="3996"/>
                  </a:lnTo>
                  <a:lnTo>
                    <a:pt x="9148" y="4023"/>
                  </a:lnTo>
                  <a:lnTo>
                    <a:pt x="9127" y="4048"/>
                  </a:lnTo>
                  <a:lnTo>
                    <a:pt x="8034" y="5141"/>
                  </a:lnTo>
                  <a:lnTo>
                    <a:pt x="9127" y="6234"/>
                  </a:lnTo>
                  <a:lnTo>
                    <a:pt x="9148" y="6259"/>
                  </a:lnTo>
                  <a:lnTo>
                    <a:pt x="9167" y="6286"/>
                  </a:lnTo>
                  <a:lnTo>
                    <a:pt x="9181" y="6315"/>
                  </a:lnTo>
                  <a:lnTo>
                    <a:pt x="9191" y="6346"/>
                  </a:lnTo>
                  <a:lnTo>
                    <a:pt x="9198" y="6378"/>
                  </a:lnTo>
                  <a:lnTo>
                    <a:pt x="9200" y="6411"/>
                  </a:lnTo>
                  <a:lnTo>
                    <a:pt x="9198" y="6444"/>
                  </a:lnTo>
                  <a:lnTo>
                    <a:pt x="9191" y="6476"/>
                  </a:lnTo>
                  <a:lnTo>
                    <a:pt x="9181" y="6507"/>
                  </a:lnTo>
                  <a:lnTo>
                    <a:pt x="9166" y="6536"/>
                  </a:lnTo>
                  <a:lnTo>
                    <a:pt x="9148" y="6563"/>
                  </a:lnTo>
                  <a:lnTo>
                    <a:pt x="9127" y="6588"/>
                  </a:lnTo>
                  <a:lnTo>
                    <a:pt x="9102" y="6609"/>
                  </a:lnTo>
                  <a:lnTo>
                    <a:pt x="9075" y="6628"/>
                  </a:lnTo>
                  <a:lnTo>
                    <a:pt x="9046" y="6642"/>
                  </a:lnTo>
                  <a:lnTo>
                    <a:pt x="9015" y="6652"/>
                  </a:lnTo>
                  <a:lnTo>
                    <a:pt x="8983" y="6659"/>
                  </a:lnTo>
                  <a:lnTo>
                    <a:pt x="8950" y="6661"/>
                  </a:lnTo>
                  <a:lnTo>
                    <a:pt x="8917" y="6659"/>
                  </a:lnTo>
                  <a:lnTo>
                    <a:pt x="8885" y="6652"/>
                  </a:lnTo>
                  <a:lnTo>
                    <a:pt x="8854" y="6642"/>
                  </a:lnTo>
                  <a:lnTo>
                    <a:pt x="8825" y="6627"/>
                  </a:lnTo>
                  <a:lnTo>
                    <a:pt x="8798" y="66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40"/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71"/>
                  </a:moveTo>
                  <a:lnTo>
                    <a:pt x="802" y="3838"/>
                  </a:lnTo>
                  <a:lnTo>
                    <a:pt x="809" y="3806"/>
                  </a:lnTo>
                  <a:lnTo>
                    <a:pt x="819" y="3775"/>
                  </a:lnTo>
                  <a:lnTo>
                    <a:pt x="833" y="3746"/>
                  </a:lnTo>
                  <a:lnTo>
                    <a:pt x="852" y="3719"/>
                  </a:lnTo>
                  <a:lnTo>
                    <a:pt x="873" y="3694"/>
                  </a:lnTo>
                  <a:lnTo>
                    <a:pt x="898" y="3673"/>
                  </a:lnTo>
                  <a:lnTo>
                    <a:pt x="925" y="3654"/>
                  </a:lnTo>
                  <a:lnTo>
                    <a:pt x="954" y="3640"/>
                  </a:lnTo>
                  <a:lnTo>
                    <a:pt x="985" y="3630"/>
                  </a:lnTo>
                  <a:lnTo>
                    <a:pt x="1017" y="3623"/>
                  </a:lnTo>
                  <a:lnTo>
                    <a:pt x="1050" y="3621"/>
                  </a:lnTo>
                  <a:lnTo>
                    <a:pt x="2639" y="3621"/>
                  </a:lnTo>
                  <a:lnTo>
                    <a:pt x="4541" y="1719"/>
                  </a:lnTo>
                  <a:lnTo>
                    <a:pt x="4566" y="1698"/>
                  </a:lnTo>
                  <a:lnTo>
                    <a:pt x="4593" y="1679"/>
                  </a:lnTo>
                  <a:lnTo>
                    <a:pt x="4622" y="1665"/>
                  </a:lnTo>
                  <a:lnTo>
                    <a:pt x="4653" y="1655"/>
                  </a:lnTo>
                  <a:lnTo>
                    <a:pt x="4685" y="1648"/>
                  </a:lnTo>
                  <a:lnTo>
                    <a:pt x="4718" y="1646"/>
                  </a:lnTo>
                  <a:lnTo>
                    <a:pt x="4751" y="1648"/>
                  </a:lnTo>
                  <a:lnTo>
                    <a:pt x="4783" y="1655"/>
                  </a:lnTo>
                  <a:lnTo>
                    <a:pt x="4814" y="1665"/>
                  </a:lnTo>
                  <a:lnTo>
                    <a:pt x="4843" y="1679"/>
                  </a:lnTo>
                  <a:lnTo>
                    <a:pt x="4870" y="1698"/>
                  </a:lnTo>
                  <a:lnTo>
                    <a:pt x="4895" y="1719"/>
                  </a:lnTo>
                  <a:lnTo>
                    <a:pt x="4916" y="1744"/>
                  </a:lnTo>
                  <a:lnTo>
                    <a:pt x="4935" y="1771"/>
                  </a:lnTo>
                  <a:lnTo>
                    <a:pt x="4949" y="1800"/>
                  </a:lnTo>
                  <a:lnTo>
                    <a:pt x="4959" y="1831"/>
                  </a:lnTo>
                  <a:lnTo>
                    <a:pt x="4966" y="1863"/>
                  </a:lnTo>
                  <a:lnTo>
                    <a:pt x="4968" y="1896"/>
                  </a:lnTo>
                  <a:lnTo>
                    <a:pt x="4968" y="8104"/>
                  </a:lnTo>
                  <a:lnTo>
                    <a:pt x="4966" y="8137"/>
                  </a:lnTo>
                  <a:lnTo>
                    <a:pt x="4959" y="8169"/>
                  </a:lnTo>
                  <a:lnTo>
                    <a:pt x="4949" y="8200"/>
                  </a:lnTo>
                  <a:lnTo>
                    <a:pt x="4935" y="8229"/>
                  </a:lnTo>
                  <a:lnTo>
                    <a:pt x="4916" y="8256"/>
                  </a:lnTo>
                  <a:lnTo>
                    <a:pt x="4895" y="8281"/>
                  </a:lnTo>
                  <a:lnTo>
                    <a:pt x="4870" y="8302"/>
                  </a:lnTo>
                  <a:lnTo>
                    <a:pt x="4843" y="8321"/>
                  </a:lnTo>
                  <a:lnTo>
                    <a:pt x="4814" y="8335"/>
                  </a:lnTo>
                  <a:lnTo>
                    <a:pt x="4783" y="8345"/>
                  </a:lnTo>
                  <a:lnTo>
                    <a:pt x="4751" y="8352"/>
                  </a:lnTo>
                  <a:lnTo>
                    <a:pt x="4718" y="8354"/>
                  </a:lnTo>
                  <a:lnTo>
                    <a:pt x="4685" y="8352"/>
                  </a:lnTo>
                  <a:lnTo>
                    <a:pt x="4653" y="8345"/>
                  </a:lnTo>
                  <a:lnTo>
                    <a:pt x="4622" y="8335"/>
                  </a:lnTo>
                  <a:lnTo>
                    <a:pt x="4593" y="8321"/>
                  </a:lnTo>
                  <a:lnTo>
                    <a:pt x="4566" y="8302"/>
                  </a:lnTo>
                  <a:lnTo>
                    <a:pt x="4541" y="8281"/>
                  </a:lnTo>
                  <a:lnTo>
                    <a:pt x="2639" y="6379"/>
                  </a:lnTo>
                  <a:lnTo>
                    <a:pt x="1050" y="6379"/>
                  </a:lnTo>
                  <a:lnTo>
                    <a:pt x="1017" y="6377"/>
                  </a:lnTo>
                  <a:lnTo>
                    <a:pt x="985" y="6370"/>
                  </a:lnTo>
                  <a:lnTo>
                    <a:pt x="954" y="6360"/>
                  </a:lnTo>
                  <a:lnTo>
                    <a:pt x="925" y="6346"/>
                  </a:lnTo>
                  <a:lnTo>
                    <a:pt x="898" y="6327"/>
                  </a:lnTo>
                  <a:lnTo>
                    <a:pt x="873" y="6306"/>
                  </a:lnTo>
                  <a:lnTo>
                    <a:pt x="852" y="6281"/>
                  </a:lnTo>
                  <a:lnTo>
                    <a:pt x="833" y="6254"/>
                  </a:lnTo>
                  <a:lnTo>
                    <a:pt x="819" y="6225"/>
                  </a:lnTo>
                  <a:lnTo>
                    <a:pt x="809" y="6194"/>
                  </a:lnTo>
                  <a:lnTo>
                    <a:pt x="802" y="6162"/>
                  </a:lnTo>
                  <a:lnTo>
                    <a:pt x="800" y="6129"/>
                  </a:lnTo>
                  <a:lnTo>
                    <a:pt x="800" y="3871"/>
                  </a:lnTo>
                  <a:close/>
                  <a:moveTo>
                    <a:pt x="1300" y="4121"/>
                  </a:moveTo>
                  <a:lnTo>
                    <a:pt x="1300" y="5879"/>
                  </a:lnTo>
                  <a:lnTo>
                    <a:pt x="2743" y="5879"/>
                  </a:lnTo>
                  <a:lnTo>
                    <a:pt x="2776" y="5881"/>
                  </a:lnTo>
                  <a:lnTo>
                    <a:pt x="2808" y="5888"/>
                  </a:lnTo>
                  <a:lnTo>
                    <a:pt x="2839" y="5898"/>
                  </a:lnTo>
                  <a:lnTo>
                    <a:pt x="2868" y="5912"/>
                  </a:lnTo>
                  <a:lnTo>
                    <a:pt x="2895" y="5931"/>
                  </a:lnTo>
                  <a:lnTo>
                    <a:pt x="2920" y="5952"/>
                  </a:lnTo>
                  <a:lnTo>
                    <a:pt x="4468" y="7500"/>
                  </a:lnTo>
                  <a:lnTo>
                    <a:pt x="4468" y="2500"/>
                  </a:lnTo>
                  <a:lnTo>
                    <a:pt x="2920" y="4048"/>
                  </a:lnTo>
                  <a:lnTo>
                    <a:pt x="2895" y="4069"/>
                  </a:lnTo>
                  <a:lnTo>
                    <a:pt x="2868" y="4088"/>
                  </a:lnTo>
                  <a:lnTo>
                    <a:pt x="2839" y="4102"/>
                  </a:lnTo>
                  <a:lnTo>
                    <a:pt x="2808" y="4112"/>
                  </a:lnTo>
                  <a:lnTo>
                    <a:pt x="2776" y="4119"/>
                  </a:lnTo>
                  <a:lnTo>
                    <a:pt x="2743" y="4121"/>
                  </a:lnTo>
                  <a:lnTo>
                    <a:pt x="1300" y="41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43" name="Google Shape;4543;p40"/>
          <p:cNvGrpSpPr/>
          <p:nvPr/>
        </p:nvGrpSpPr>
        <p:grpSpPr>
          <a:xfrm>
            <a:off x="9761300" y="861060"/>
            <a:ext cx="589280" cy="589280"/>
            <a:chOff x="9761300" y="1760585"/>
            <a:chExt cx="589280" cy="589280"/>
          </a:xfrm>
        </p:grpSpPr>
        <p:sp>
          <p:nvSpPr>
            <p:cNvPr id="4544" name="Google Shape;4544;p40"/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1" y="5557"/>
                  </a:moveTo>
                  <a:lnTo>
                    <a:pt x="7206" y="5556"/>
                  </a:lnTo>
                  <a:lnTo>
                    <a:pt x="7222" y="5556"/>
                  </a:lnTo>
                  <a:lnTo>
                    <a:pt x="8333" y="5556"/>
                  </a:lnTo>
                  <a:lnTo>
                    <a:pt x="8349" y="5556"/>
                  </a:lnTo>
                  <a:lnTo>
                    <a:pt x="8364" y="5557"/>
                  </a:lnTo>
                  <a:lnTo>
                    <a:pt x="8380" y="5559"/>
                  </a:lnTo>
                  <a:lnTo>
                    <a:pt x="8395" y="5561"/>
                  </a:lnTo>
                  <a:lnTo>
                    <a:pt x="8411" y="5563"/>
                  </a:lnTo>
                  <a:lnTo>
                    <a:pt x="8426" y="5566"/>
                  </a:lnTo>
                  <a:lnTo>
                    <a:pt x="8441" y="5570"/>
                  </a:lnTo>
                  <a:lnTo>
                    <a:pt x="8456" y="5574"/>
                  </a:lnTo>
                  <a:lnTo>
                    <a:pt x="8471" y="5579"/>
                  </a:lnTo>
                  <a:lnTo>
                    <a:pt x="8485" y="5584"/>
                  </a:lnTo>
                  <a:lnTo>
                    <a:pt x="8500" y="5590"/>
                  </a:lnTo>
                  <a:lnTo>
                    <a:pt x="8514" y="5597"/>
                  </a:lnTo>
                  <a:lnTo>
                    <a:pt x="8528" y="5604"/>
                  </a:lnTo>
                  <a:lnTo>
                    <a:pt x="8542" y="5611"/>
                  </a:lnTo>
                  <a:lnTo>
                    <a:pt x="8555" y="5619"/>
                  </a:lnTo>
                  <a:lnTo>
                    <a:pt x="8568" y="5628"/>
                  </a:lnTo>
                  <a:lnTo>
                    <a:pt x="8581" y="5637"/>
                  </a:lnTo>
                  <a:lnTo>
                    <a:pt x="8593" y="5646"/>
                  </a:lnTo>
                  <a:lnTo>
                    <a:pt x="8605" y="5656"/>
                  </a:lnTo>
                  <a:lnTo>
                    <a:pt x="8617" y="5667"/>
                  </a:lnTo>
                  <a:lnTo>
                    <a:pt x="8628" y="5678"/>
                  </a:lnTo>
                  <a:lnTo>
                    <a:pt x="8639" y="5689"/>
                  </a:lnTo>
                  <a:lnTo>
                    <a:pt x="8649" y="5701"/>
                  </a:lnTo>
                  <a:lnTo>
                    <a:pt x="8659" y="5713"/>
                  </a:lnTo>
                  <a:lnTo>
                    <a:pt x="8669" y="5725"/>
                  </a:lnTo>
                  <a:lnTo>
                    <a:pt x="8678" y="5738"/>
                  </a:lnTo>
                  <a:lnTo>
                    <a:pt x="8686" y="5751"/>
                  </a:lnTo>
                  <a:lnTo>
                    <a:pt x="8694" y="5764"/>
                  </a:lnTo>
                  <a:lnTo>
                    <a:pt x="8702" y="5778"/>
                  </a:lnTo>
                  <a:lnTo>
                    <a:pt x="8709" y="5792"/>
                  </a:lnTo>
                  <a:lnTo>
                    <a:pt x="8715" y="5806"/>
                  </a:lnTo>
                  <a:lnTo>
                    <a:pt x="8721" y="5820"/>
                  </a:lnTo>
                  <a:lnTo>
                    <a:pt x="8727" y="5835"/>
                  </a:lnTo>
                  <a:lnTo>
                    <a:pt x="8732" y="5849"/>
                  </a:lnTo>
                  <a:lnTo>
                    <a:pt x="8736" y="5864"/>
                  </a:lnTo>
                  <a:lnTo>
                    <a:pt x="8740" y="5879"/>
                  </a:lnTo>
                  <a:lnTo>
                    <a:pt x="8743" y="5895"/>
                  </a:lnTo>
                  <a:lnTo>
                    <a:pt x="8745" y="5910"/>
                  </a:lnTo>
                  <a:lnTo>
                    <a:pt x="8747" y="5925"/>
                  </a:lnTo>
                  <a:lnTo>
                    <a:pt x="8749" y="5941"/>
                  </a:lnTo>
                  <a:lnTo>
                    <a:pt x="8750" y="5956"/>
                  </a:lnTo>
                  <a:lnTo>
                    <a:pt x="8750" y="5972"/>
                  </a:lnTo>
                  <a:lnTo>
                    <a:pt x="8750" y="6389"/>
                  </a:lnTo>
                  <a:lnTo>
                    <a:pt x="8750" y="6405"/>
                  </a:lnTo>
                  <a:lnTo>
                    <a:pt x="8749" y="6420"/>
                  </a:lnTo>
                  <a:lnTo>
                    <a:pt x="8747" y="6436"/>
                  </a:lnTo>
                  <a:lnTo>
                    <a:pt x="8745" y="6451"/>
                  </a:lnTo>
                  <a:lnTo>
                    <a:pt x="8743" y="6466"/>
                  </a:lnTo>
                  <a:lnTo>
                    <a:pt x="8740" y="6482"/>
                  </a:lnTo>
                  <a:lnTo>
                    <a:pt x="8736" y="6497"/>
                  </a:lnTo>
                  <a:lnTo>
                    <a:pt x="8732" y="6512"/>
                  </a:lnTo>
                  <a:lnTo>
                    <a:pt x="8727" y="6526"/>
                  </a:lnTo>
                  <a:lnTo>
                    <a:pt x="8721" y="6541"/>
                  </a:lnTo>
                  <a:lnTo>
                    <a:pt x="8715" y="6555"/>
                  </a:lnTo>
                  <a:lnTo>
                    <a:pt x="8709" y="6569"/>
                  </a:lnTo>
                  <a:lnTo>
                    <a:pt x="8702" y="6583"/>
                  </a:lnTo>
                  <a:lnTo>
                    <a:pt x="8694" y="6597"/>
                  </a:lnTo>
                  <a:lnTo>
                    <a:pt x="8686" y="6611"/>
                  </a:lnTo>
                  <a:lnTo>
                    <a:pt x="8678" y="6624"/>
                  </a:lnTo>
                  <a:lnTo>
                    <a:pt x="8669" y="6636"/>
                  </a:lnTo>
                  <a:lnTo>
                    <a:pt x="8659" y="6649"/>
                  </a:lnTo>
                  <a:lnTo>
                    <a:pt x="8649" y="6661"/>
                  </a:lnTo>
                  <a:lnTo>
                    <a:pt x="8639" y="6672"/>
                  </a:lnTo>
                  <a:lnTo>
                    <a:pt x="8628" y="6684"/>
                  </a:lnTo>
                  <a:lnTo>
                    <a:pt x="8617" y="6694"/>
                  </a:lnTo>
                  <a:lnTo>
                    <a:pt x="8605" y="6705"/>
                  </a:lnTo>
                  <a:lnTo>
                    <a:pt x="8593" y="6715"/>
                  </a:lnTo>
                  <a:lnTo>
                    <a:pt x="8581" y="6724"/>
                  </a:lnTo>
                  <a:lnTo>
                    <a:pt x="8568" y="6733"/>
                  </a:lnTo>
                  <a:lnTo>
                    <a:pt x="8555" y="6742"/>
                  </a:lnTo>
                  <a:lnTo>
                    <a:pt x="8542" y="6750"/>
                  </a:lnTo>
                  <a:lnTo>
                    <a:pt x="8528" y="6757"/>
                  </a:lnTo>
                  <a:lnTo>
                    <a:pt x="8514" y="6764"/>
                  </a:lnTo>
                  <a:lnTo>
                    <a:pt x="8500" y="6771"/>
                  </a:lnTo>
                  <a:lnTo>
                    <a:pt x="8485" y="6777"/>
                  </a:lnTo>
                  <a:lnTo>
                    <a:pt x="8471" y="6782"/>
                  </a:lnTo>
                  <a:lnTo>
                    <a:pt x="8456" y="6787"/>
                  </a:lnTo>
                  <a:lnTo>
                    <a:pt x="8441" y="6791"/>
                  </a:lnTo>
                  <a:lnTo>
                    <a:pt x="8426" y="6795"/>
                  </a:lnTo>
                  <a:lnTo>
                    <a:pt x="8411" y="6799"/>
                  </a:lnTo>
                  <a:lnTo>
                    <a:pt x="8395" y="6801"/>
                  </a:lnTo>
                  <a:lnTo>
                    <a:pt x="8380" y="6803"/>
                  </a:lnTo>
                  <a:lnTo>
                    <a:pt x="8364" y="6805"/>
                  </a:lnTo>
                  <a:lnTo>
                    <a:pt x="8349" y="6806"/>
                  </a:lnTo>
                  <a:lnTo>
                    <a:pt x="8333" y="6806"/>
                  </a:lnTo>
                  <a:lnTo>
                    <a:pt x="7222" y="6806"/>
                  </a:lnTo>
                  <a:lnTo>
                    <a:pt x="7206" y="6806"/>
                  </a:lnTo>
                  <a:lnTo>
                    <a:pt x="7191" y="6805"/>
                  </a:lnTo>
                  <a:lnTo>
                    <a:pt x="7175" y="6803"/>
                  </a:lnTo>
                  <a:lnTo>
                    <a:pt x="7160" y="6801"/>
                  </a:lnTo>
                  <a:lnTo>
                    <a:pt x="7145" y="6799"/>
                  </a:lnTo>
                  <a:lnTo>
                    <a:pt x="7129" y="6795"/>
                  </a:lnTo>
                  <a:lnTo>
                    <a:pt x="7114" y="6791"/>
                  </a:lnTo>
                  <a:lnTo>
                    <a:pt x="7099" y="6787"/>
                  </a:lnTo>
                  <a:lnTo>
                    <a:pt x="7085" y="6782"/>
                  </a:lnTo>
                  <a:lnTo>
                    <a:pt x="7070" y="6777"/>
                  </a:lnTo>
                  <a:lnTo>
                    <a:pt x="7056" y="6771"/>
                  </a:lnTo>
                  <a:lnTo>
                    <a:pt x="7042" y="6764"/>
                  </a:lnTo>
                  <a:lnTo>
                    <a:pt x="7028" y="6757"/>
                  </a:lnTo>
                  <a:lnTo>
                    <a:pt x="7014" y="6750"/>
                  </a:lnTo>
                  <a:lnTo>
                    <a:pt x="7001" y="6742"/>
                  </a:lnTo>
                  <a:lnTo>
                    <a:pt x="6988" y="6733"/>
                  </a:lnTo>
                  <a:lnTo>
                    <a:pt x="6975" y="6724"/>
                  </a:lnTo>
                  <a:lnTo>
                    <a:pt x="6963" y="6715"/>
                  </a:lnTo>
                  <a:lnTo>
                    <a:pt x="6951" y="6705"/>
                  </a:lnTo>
                  <a:lnTo>
                    <a:pt x="6939" y="6694"/>
                  </a:lnTo>
                  <a:lnTo>
                    <a:pt x="6928" y="6684"/>
                  </a:lnTo>
                  <a:lnTo>
                    <a:pt x="6917" y="6672"/>
                  </a:lnTo>
                  <a:lnTo>
                    <a:pt x="6906" y="6661"/>
                  </a:lnTo>
                  <a:lnTo>
                    <a:pt x="6896" y="6649"/>
                  </a:lnTo>
                  <a:lnTo>
                    <a:pt x="6887" y="6636"/>
                  </a:lnTo>
                  <a:lnTo>
                    <a:pt x="6878" y="6624"/>
                  </a:lnTo>
                  <a:lnTo>
                    <a:pt x="6869" y="6611"/>
                  </a:lnTo>
                  <a:lnTo>
                    <a:pt x="6861" y="6597"/>
                  </a:lnTo>
                  <a:lnTo>
                    <a:pt x="6854" y="6583"/>
                  </a:lnTo>
                  <a:lnTo>
                    <a:pt x="6847" y="6569"/>
                  </a:lnTo>
                  <a:lnTo>
                    <a:pt x="6840" y="6555"/>
                  </a:lnTo>
                  <a:lnTo>
                    <a:pt x="6834" y="6541"/>
                  </a:lnTo>
                  <a:lnTo>
                    <a:pt x="6829" y="6526"/>
                  </a:lnTo>
                  <a:lnTo>
                    <a:pt x="6824" y="6512"/>
                  </a:lnTo>
                  <a:lnTo>
                    <a:pt x="6820" y="6497"/>
                  </a:lnTo>
                  <a:lnTo>
                    <a:pt x="6816" y="6482"/>
                  </a:lnTo>
                  <a:lnTo>
                    <a:pt x="6813" y="6466"/>
                  </a:lnTo>
                  <a:lnTo>
                    <a:pt x="6811" y="6451"/>
                  </a:lnTo>
                  <a:lnTo>
                    <a:pt x="6809" y="6436"/>
                  </a:lnTo>
                  <a:lnTo>
                    <a:pt x="6807" y="6420"/>
                  </a:lnTo>
                  <a:lnTo>
                    <a:pt x="6806" y="6405"/>
                  </a:lnTo>
                  <a:lnTo>
                    <a:pt x="6806" y="6389"/>
                  </a:lnTo>
                  <a:lnTo>
                    <a:pt x="6806" y="5972"/>
                  </a:lnTo>
                  <a:lnTo>
                    <a:pt x="6806" y="5956"/>
                  </a:lnTo>
                  <a:lnTo>
                    <a:pt x="6807" y="5941"/>
                  </a:lnTo>
                  <a:lnTo>
                    <a:pt x="6809" y="5925"/>
                  </a:lnTo>
                  <a:lnTo>
                    <a:pt x="6811" y="5910"/>
                  </a:lnTo>
                  <a:lnTo>
                    <a:pt x="6813" y="5895"/>
                  </a:lnTo>
                  <a:lnTo>
                    <a:pt x="6816" y="5879"/>
                  </a:lnTo>
                  <a:lnTo>
                    <a:pt x="6820" y="5864"/>
                  </a:lnTo>
                  <a:lnTo>
                    <a:pt x="6824" y="5849"/>
                  </a:lnTo>
                  <a:lnTo>
                    <a:pt x="6829" y="5835"/>
                  </a:lnTo>
                  <a:lnTo>
                    <a:pt x="6834" y="5820"/>
                  </a:lnTo>
                  <a:lnTo>
                    <a:pt x="6840" y="5806"/>
                  </a:lnTo>
                  <a:lnTo>
                    <a:pt x="6847" y="5792"/>
                  </a:lnTo>
                  <a:lnTo>
                    <a:pt x="6854" y="5778"/>
                  </a:lnTo>
                  <a:lnTo>
                    <a:pt x="6861" y="5764"/>
                  </a:lnTo>
                  <a:lnTo>
                    <a:pt x="6869" y="5751"/>
                  </a:lnTo>
                  <a:lnTo>
                    <a:pt x="6878" y="5738"/>
                  </a:lnTo>
                  <a:lnTo>
                    <a:pt x="6887" y="5725"/>
                  </a:lnTo>
                  <a:lnTo>
                    <a:pt x="6896" y="5713"/>
                  </a:lnTo>
                  <a:lnTo>
                    <a:pt x="6906" y="5701"/>
                  </a:lnTo>
                  <a:lnTo>
                    <a:pt x="6917" y="5689"/>
                  </a:lnTo>
                  <a:lnTo>
                    <a:pt x="6928" y="5678"/>
                  </a:lnTo>
                  <a:lnTo>
                    <a:pt x="6939" y="5667"/>
                  </a:lnTo>
                  <a:lnTo>
                    <a:pt x="6951" y="5656"/>
                  </a:lnTo>
                  <a:lnTo>
                    <a:pt x="6963" y="5646"/>
                  </a:lnTo>
                  <a:lnTo>
                    <a:pt x="6975" y="5637"/>
                  </a:lnTo>
                  <a:lnTo>
                    <a:pt x="6988" y="5628"/>
                  </a:lnTo>
                  <a:lnTo>
                    <a:pt x="7001" y="5619"/>
                  </a:lnTo>
                  <a:lnTo>
                    <a:pt x="7014" y="5611"/>
                  </a:lnTo>
                  <a:lnTo>
                    <a:pt x="7028" y="5604"/>
                  </a:lnTo>
                  <a:lnTo>
                    <a:pt x="7042" y="5597"/>
                  </a:lnTo>
                  <a:lnTo>
                    <a:pt x="7056" y="5590"/>
                  </a:lnTo>
                  <a:lnTo>
                    <a:pt x="7070" y="5584"/>
                  </a:lnTo>
                  <a:lnTo>
                    <a:pt x="7085" y="5579"/>
                  </a:lnTo>
                  <a:lnTo>
                    <a:pt x="7099" y="5574"/>
                  </a:lnTo>
                  <a:lnTo>
                    <a:pt x="7114" y="5570"/>
                  </a:lnTo>
                  <a:lnTo>
                    <a:pt x="7129" y="5566"/>
                  </a:lnTo>
                  <a:lnTo>
                    <a:pt x="7145" y="5563"/>
                  </a:lnTo>
                  <a:lnTo>
                    <a:pt x="7160" y="5561"/>
                  </a:lnTo>
                  <a:lnTo>
                    <a:pt x="7175" y="5559"/>
                  </a:lnTo>
                  <a:lnTo>
                    <a:pt x="7191" y="5557"/>
                  </a:lnTo>
                  <a:close/>
                  <a:moveTo>
                    <a:pt x="4428" y="2222"/>
                  </a:moveTo>
                  <a:lnTo>
                    <a:pt x="4444" y="2222"/>
                  </a:lnTo>
                  <a:lnTo>
                    <a:pt x="5556" y="2222"/>
                  </a:lnTo>
                  <a:lnTo>
                    <a:pt x="5572" y="2222"/>
                  </a:lnTo>
                  <a:lnTo>
                    <a:pt x="5587" y="2223"/>
                  </a:lnTo>
                  <a:lnTo>
                    <a:pt x="5603" y="2225"/>
                  </a:lnTo>
                  <a:lnTo>
                    <a:pt x="5618" y="2227"/>
                  </a:lnTo>
                  <a:lnTo>
                    <a:pt x="5633" y="2229"/>
                  </a:lnTo>
                  <a:lnTo>
                    <a:pt x="5649" y="2232"/>
                  </a:lnTo>
                  <a:lnTo>
                    <a:pt x="5664" y="2236"/>
                  </a:lnTo>
                  <a:lnTo>
                    <a:pt x="5679" y="2240"/>
                  </a:lnTo>
                  <a:lnTo>
                    <a:pt x="5693" y="2245"/>
                  </a:lnTo>
                  <a:lnTo>
                    <a:pt x="5708" y="2251"/>
                  </a:lnTo>
                  <a:lnTo>
                    <a:pt x="5722" y="2257"/>
                  </a:lnTo>
                  <a:lnTo>
                    <a:pt x="5736" y="2263"/>
                  </a:lnTo>
                  <a:lnTo>
                    <a:pt x="5750" y="2270"/>
                  </a:lnTo>
                  <a:lnTo>
                    <a:pt x="5764" y="2278"/>
                  </a:lnTo>
                  <a:lnTo>
                    <a:pt x="5777" y="2286"/>
                  </a:lnTo>
                  <a:lnTo>
                    <a:pt x="5790" y="2295"/>
                  </a:lnTo>
                  <a:lnTo>
                    <a:pt x="5803" y="2304"/>
                  </a:lnTo>
                  <a:lnTo>
                    <a:pt x="5815" y="2313"/>
                  </a:lnTo>
                  <a:lnTo>
                    <a:pt x="5827" y="2323"/>
                  </a:lnTo>
                  <a:lnTo>
                    <a:pt x="5839" y="2334"/>
                  </a:lnTo>
                  <a:lnTo>
                    <a:pt x="5850" y="2344"/>
                  </a:lnTo>
                  <a:lnTo>
                    <a:pt x="5861" y="2356"/>
                  </a:lnTo>
                  <a:lnTo>
                    <a:pt x="5871" y="2367"/>
                  </a:lnTo>
                  <a:lnTo>
                    <a:pt x="5881" y="2379"/>
                  </a:lnTo>
                  <a:lnTo>
                    <a:pt x="5891" y="2392"/>
                  </a:lnTo>
                  <a:lnTo>
                    <a:pt x="5900" y="2404"/>
                  </a:lnTo>
                  <a:lnTo>
                    <a:pt x="5908" y="2417"/>
                  </a:lnTo>
                  <a:lnTo>
                    <a:pt x="5916" y="2431"/>
                  </a:lnTo>
                  <a:lnTo>
                    <a:pt x="5924" y="2445"/>
                  </a:lnTo>
                  <a:lnTo>
                    <a:pt x="5931" y="2459"/>
                  </a:lnTo>
                  <a:lnTo>
                    <a:pt x="5937" y="2473"/>
                  </a:lnTo>
                  <a:lnTo>
                    <a:pt x="5943" y="2487"/>
                  </a:lnTo>
                  <a:lnTo>
                    <a:pt x="5949" y="2502"/>
                  </a:lnTo>
                  <a:lnTo>
                    <a:pt x="5954" y="2516"/>
                  </a:lnTo>
                  <a:lnTo>
                    <a:pt x="5958" y="2531"/>
                  </a:lnTo>
                  <a:lnTo>
                    <a:pt x="5962" y="2546"/>
                  </a:lnTo>
                  <a:lnTo>
                    <a:pt x="5965" y="2562"/>
                  </a:lnTo>
                  <a:lnTo>
                    <a:pt x="5967" y="2577"/>
                  </a:lnTo>
                  <a:lnTo>
                    <a:pt x="5969" y="2592"/>
                  </a:lnTo>
                  <a:lnTo>
                    <a:pt x="5971" y="2608"/>
                  </a:lnTo>
                  <a:lnTo>
                    <a:pt x="5972" y="2623"/>
                  </a:lnTo>
                  <a:lnTo>
                    <a:pt x="5972" y="2639"/>
                  </a:lnTo>
                  <a:lnTo>
                    <a:pt x="5972" y="3056"/>
                  </a:lnTo>
                  <a:lnTo>
                    <a:pt x="5972" y="3072"/>
                  </a:lnTo>
                  <a:lnTo>
                    <a:pt x="5971" y="3087"/>
                  </a:lnTo>
                  <a:lnTo>
                    <a:pt x="5969" y="3103"/>
                  </a:lnTo>
                  <a:lnTo>
                    <a:pt x="5967" y="3118"/>
                  </a:lnTo>
                  <a:lnTo>
                    <a:pt x="5965" y="3133"/>
                  </a:lnTo>
                  <a:lnTo>
                    <a:pt x="5962" y="3149"/>
                  </a:lnTo>
                  <a:lnTo>
                    <a:pt x="5958" y="3164"/>
                  </a:lnTo>
                  <a:lnTo>
                    <a:pt x="5954" y="3179"/>
                  </a:lnTo>
                  <a:lnTo>
                    <a:pt x="5949" y="3193"/>
                  </a:lnTo>
                  <a:lnTo>
                    <a:pt x="5943" y="3208"/>
                  </a:lnTo>
                  <a:lnTo>
                    <a:pt x="5937" y="3222"/>
                  </a:lnTo>
                  <a:lnTo>
                    <a:pt x="5931" y="3236"/>
                  </a:lnTo>
                  <a:lnTo>
                    <a:pt x="5924" y="3250"/>
                  </a:lnTo>
                  <a:lnTo>
                    <a:pt x="5916" y="3264"/>
                  </a:lnTo>
                  <a:lnTo>
                    <a:pt x="5908" y="3277"/>
                  </a:lnTo>
                  <a:lnTo>
                    <a:pt x="5900" y="3290"/>
                  </a:lnTo>
                  <a:lnTo>
                    <a:pt x="5891" y="3303"/>
                  </a:lnTo>
                  <a:lnTo>
                    <a:pt x="5881" y="3315"/>
                  </a:lnTo>
                  <a:lnTo>
                    <a:pt x="5871" y="3327"/>
                  </a:lnTo>
                  <a:lnTo>
                    <a:pt x="5861" y="3339"/>
                  </a:lnTo>
                  <a:lnTo>
                    <a:pt x="5850" y="3350"/>
                  </a:lnTo>
                  <a:lnTo>
                    <a:pt x="5839" y="3361"/>
                  </a:lnTo>
                  <a:lnTo>
                    <a:pt x="5827" y="3371"/>
                  </a:lnTo>
                  <a:lnTo>
                    <a:pt x="5815" y="3381"/>
                  </a:lnTo>
                  <a:lnTo>
                    <a:pt x="5803" y="3391"/>
                  </a:lnTo>
                  <a:lnTo>
                    <a:pt x="5790" y="3400"/>
                  </a:lnTo>
                  <a:lnTo>
                    <a:pt x="5777" y="3408"/>
                  </a:lnTo>
                  <a:lnTo>
                    <a:pt x="5764" y="3416"/>
                  </a:lnTo>
                  <a:lnTo>
                    <a:pt x="5750" y="3424"/>
                  </a:lnTo>
                  <a:lnTo>
                    <a:pt x="5736" y="3431"/>
                  </a:lnTo>
                  <a:lnTo>
                    <a:pt x="5722" y="3437"/>
                  </a:lnTo>
                  <a:lnTo>
                    <a:pt x="5708" y="3443"/>
                  </a:lnTo>
                  <a:lnTo>
                    <a:pt x="5693" y="3449"/>
                  </a:lnTo>
                  <a:lnTo>
                    <a:pt x="5679" y="3454"/>
                  </a:lnTo>
                  <a:lnTo>
                    <a:pt x="5664" y="3458"/>
                  </a:lnTo>
                  <a:lnTo>
                    <a:pt x="5649" y="3462"/>
                  </a:lnTo>
                  <a:lnTo>
                    <a:pt x="5633" y="3465"/>
                  </a:lnTo>
                  <a:lnTo>
                    <a:pt x="5618" y="3467"/>
                  </a:lnTo>
                  <a:lnTo>
                    <a:pt x="5603" y="3469"/>
                  </a:lnTo>
                  <a:lnTo>
                    <a:pt x="5587" y="3471"/>
                  </a:lnTo>
                  <a:lnTo>
                    <a:pt x="5572" y="3472"/>
                  </a:lnTo>
                  <a:lnTo>
                    <a:pt x="5556" y="3472"/>
                  </a:lnTo>
                  <a:lnTo>
                    <a:pt x="4444" y="3472"/>
                  </a:lnTo>
                  <a:lnTo>
                    <a:pt x="4428" y="3472"/>
                  </a:lnTo>
                  <a:lnTo>
                    <a:pt x="4413" y="3471"/>
                  </a:lnTo>
                  <a:lnTo>
                    <a:pt x="4397" y="3469"/>
                  </a:lnTo>
                  <a:lnTo>
                    <a:pt x="4382" y="3467"/>
                  </a:lnTo>
                  <a:lnTo>
                    <a:pt x="4367" y="3465"/>
                  </a:lnTo>
                  <a:lnTo>
                    <a:pt x="4351" y="3462"/>
                  </a:lnTo>
                  <a:lnTo>
                    <a:pt x="4336" y="3458"/>
                  </a:lnTo>
                  <a:lnTo>
                    <a:pt x="4321" y="3454"/>
                  </a:lnTo>
                  <a:lnTo>
                    <a:pt x="4307" y="3449"/>
                  </a:lnTo>
                  <a:lnTo>
                    <a:pt x="4292" y="3443"/>
                  </a:lnTo>
                  <a:lnTo>
                    <a:pt x="4278" y="3437"/>
                  </a:lnTo>
                  <a:lnTo>
                    <a:pt x="4264" y="3431"/>
                  </a:lnTo>
                  <a:lnTo>
                    <a:pt x="4250" y="3424"/>
                  </a:lnTo>
                  <a:lnTo>
                    <a:pt x="4236" y="3416"/>
                  </a:lnTo>
                  <a:lnTo>
                    <a:pt x="4223" y="3408"/>
                  </a:lnTo>
                  <a:lnTo>
                    <a:pt x="4210" y="3400"/>
                  </a:lnTo>
                  <a:lnTo>
                    <a:pt x="4197" y="3391"/>
                  </a:lnTo>
                  <a:lnTo>
                    <a:pt x="4185" y="3381"/>
                  </a:lnTo>
                  <a:lnTo>
                    <a:pt x="4173" y="3371"/>
                  </a:lnTo>
                  <a:lnTo>
                    <a:pt x="4161" y="3361"/>
                  </a:lnTo>
                  <a:lnTo>
                    <a:pt x="4150" y="3350"/>
                  </a:lnTo>
                  <a:lnTo>
                    <a:pt x="4139" y="3339"/>
                  </a:lnTo>
                  <a:lnTo>
                    <a:pt x="4129" y="3327"/>
                  </a:lnTo>
                  <a:lnTo>
                    <a:pt x="4119" y="3315"/>
                  </a:lnTo>
                  <a:lnTo>
                    <a:pt x="4109" y="3303"/>
                  </a:lnTo>
                  <a:lnTo>
                    <a:pt x="4100" y="3290"/>
                  </a:lnTo>
                  <a:lnTo>
                    <a:pt x="4092" y="3277"/>
                  </a:lnTo>
                  <a:lnTo>
                    <a:pt x="4084" y="3264"/>
                  </a:lnTo>
                  <a:lnTo>
                    <a:pt x="4076" y="3250"/>
                  </a:lnTo>
                  <a:lnTo>
                    <a:pt x="4069" y="3236"/>
                  </a:lnTo>
                  <a:lnTo>
                    <a:pt x="4063" y="3222"/>
                  </a:lnTo>
                  <a:lnTo>
                    <a:pt x="4057" y="3208"/>
                  </a:lnTo>
                  <a:lnTo>
                    <a:pt x="4051" y="3193"/>
                  </a:lnTo>
                  <a:lnTo>
                    <a:pt x="4046" y="3179"/>
                  </a:lnTo>
                  <a:lnTo>
                    <a:pt x="4042" y="3164"/>
                  </a:lnTo>
                  <a:lnTo>
                    <a:pt x="4038" y="3149"/>
                  </a:lnTo>
                  <a:lnTo>
                    <a:pt x="4035" y="3133"/>
                  </a:lnTo>
                  <a:lnTo>
                    <a:pt x="4033" y="3118"/>
                  </a:lnTo>
                  <a:lnTo>
                    <a:pt x="4031" y="3103"/>
                  </a:lnTo>
                  <a:lnTo>
                    <a:pt x="4029" y="3087"/>
                  </a:lnTo>
                  <a:lnTo>
                    <a:pt x="4028" y="3072"/>
                  </a:lnTo>
                  <a:lnTo>
                    <a:pt x="4028" y="3056"/>
                  </a:lnTo>
                  <a:lnTo>
                    <a:pt x="4028" y="2639"/>
                  </a:lnTo>
                  <a:lnTo>
                    <a:pt x="4028" y="2623"/>
                  </a:lnTo>
                  <a:lnTo>
                    <a:pt x="4029" y="2608"/>
                  </a:lnTo>
                  <a:lnTo>
                    <a:pt x="4031" y="2592"/>
                  </a:lnTo>
                  <a:lnTo>
                    <a:pt x="4033" y="2577"/>
                  </a:lnTo>
                  <a:lnTo>
                    <a:pt x="4035" y="2562"/>
                  </a:lnTo>
                  <a:lnTo>
                    <a:pt x="4038" y="2546"/>
                  </a:lnTo>
                  <a:lnTo>
                    <a:pt x="4042" y="2531"/>
                  </a:lnTo>
                  <a:lnTo>
                    <a:pt x="4046" y="2516"/>
                  </a:lnTo>
                  <a:lnTo>
                    <a:pt x="4051" y="2502"/>
                  </a:lnTo>
                  <a:lnTo>
                    <a:pt x="4057" y="2487"/>
                  </a:lnTo>
                  <a:lnTo>
                    <a:pt x="4063" y="2473"/>
                  </a:lnTo>
                  <a:lnTo>
                    <a:pt x="4069" y="2459"/>
                  </a:lnTo>
                  <a:lnTo>
                    <a:pt x="4076" y="2445"/>
                  </a:lnTo>
                  <a:lnTo>
                    <a:pt x="4084" y="2431"/>
                  </a:lnTo>
                  <a:lnTo>
                    <a:pt x="4092" y="2417"/>
                  </a:lnTo>
                  <a:lnTo>
                    <a:pt x="4100" y="2404"/>
                  </a:lnTo>
                  <a:lnTo>
                    <a:pt x="4109" y="2392"/>
                  </a:lnTo>
                  <a:lnTo>
                    <a:pt x="4119" y="2379"/>
                  </a:lnTo>
                  <a:lnTo>
                    <a:pt x="4129" y="2367"/>
                  </a:lnTo>
                  <a:lnTo>
                    <a:pt x="4139" y="2356"/>
                  </a:lnTo>
                  <a:lnTo>
                    <a:pt x="4150" y="2344"/>
                  </a:lnTo>
                  <a:lnTo>
                    <a:pt x="4161" y="2334"/>
                  </a:lnTo>
                  <a:lnTo>
                    <a:pt x="4173" y="2323"/>
                  </a:lnTo>
                  <a:lnTo>
                    <a:pt x="4185" y="2313"/>
                  </a:lnTo>
                  <a:lnTo>
                    <a:pt x="4197" y="2304"/>
                  </a:lnTo>
                  <a:lnTo>
                    <a:pt x="4210" y="2295"/>
                  </a:lnTo>
                  <a:lnTo>
                    <a:pt x="4223" y="2286"/>
                  </a:lnTo>
                  <a:lnTo>
                    <a:pt x="4236" y="2278"/>
                  </a:lnTo>
                  <a:lnTo>
                    <a:pt x="4250" y="2270"/>
                  </a:lnTo>
                  <a:lnTo>
                    <a:pt x="4264" y="2263"/>
                  </a:lnTo>
                  <a:lnTo>
                    <a:pt x="4278" y="2257"/>
                  </a:lnTo>
                  <a:lnTo>
                    <a:pt x="4292" y="2251"/>
                  </a:lnTo>
                  <a:lnTo>
                    <a:pt x="4307" y="2245"/>
                  </a:lnTo>
                  <a:lnTo>
                    <a:pt x="4321" y="2240"/>
                  </a:lnTo>
                  <a:lnTo>
                    <a:pt x="4336" y="2236"/>
                  </a:lnTo>
                  <a:lnTo>
                    <a:pt x="4351" y="2232"/>
                  </a:lnTo>
                  <a:lnTo>
                    <a:pt x="4367" y="2229"/>
                  </a:lnTo>
                  <a:lnTo>
                    <a:pt x="4382" y="2227"/>
                  </a:lnTo>
                  <a:lnTo>
                    <a:pt x="4397" y="2225"/>
                  </a:lnTo>
                  <a:lnTo>
                    <a:pt x="4413" y="2223"/>
                  </a:lnTo>
                  <a:lnTo>
                    <a:pt x="4428" y="2222"/>
                  </a:lnTo>
                  <a:close/>
                  <a:moveTo>
                    <a:pt x="1636" y="3890"/>
                  </a:moveTo>
                  <a:lnTo>
                    <a:pt x="1651" y="3889"/>
                  </a:lnTo>
                  <a:lnTo>
                    <a:pt x="1667" y="3889"/>
                  </a:lnTo>
                  <a:lnTo>
                    <a:pt x="2778" y="3889"/>
                  </a:lnTo>
                  <a:lnTo>
                    <a:pt x="2794" y="3889"/>
                  </a:lnTo>
                  <a:lnTo>
                    <a:pt x="2809" y="3890"/>
                  </a:lnTo>
                  <a:lnTo>
                    <a:pt x="2825" y="3892"/>
                  </a:lnTo>
                  <a:lnTo>
                    <a:pt x="2840" y="3894"/>
                  </a:lnTo>
                  <a:lnTo>
                    <a:pt x="2855" y="3896"/>
                  </a:lnTo>
                  <a:lnTo>
                    <a:pt x="2871" y="3899"/>
                  </a:lnTo>
                  <a:lnTo>
                    <a:pt x="2886" y="3903"/>
                  </a:lnTo>
                  <a:lnTo>
                    <a:pt x="2901" y="3907"/>
                  </a:lnTo>
                  <a:lnTo>
                    <a:pt x="2915" y="3912"/>
                  </a:lnTo>
                  <a:lnTo>
                    <a:pt x="2930" y="3918"/>
                  </a:lnTo>
                  <a:lnTo>
                    <a:pt x="2944" y="3924"/>
                  </a:lnTo>
                  <a:lnTo>
                    <a:pt x="2958" y="3930"/>
                  </a:lnTo>
                  <a:lnTo>
                    <a:pt x="2972" y="3937"/>
                  </a:lnTo>
                  <a:lnTo>
                    <a:pt x="2986" y="3945"/>
                  </a:lnTo>
                  <a:lnTo>
                    <a:pt x="2999" y="3953"/>
                  </a:lnTo>
                  <a:lnTo>
                    <a:pt x="3012" y="3961"/>
                  </a:lnTo>
                  <a:lnTo>
                    <a:pt x="3025" y="3970"/>
                  </a:lnTo>
                  <a:lnTo>
                    <a:pt x="3037" y="3980"/>
                  </a:lnTo>
                  <a:lnTo>
                    <a:pt x="3049" y="3990"/>
                  </a:lnTo>
                  <a:lnTo>
                    <a:pt x="3061" y="4000"/>
                  </a:lnTo>
                  <a:lnTo>
                    <a:pt x="3072" y="4011"/>
                  </a:lnTo>
                  <a:lnTo>
                    <a:pt x="3083" y="4022"/>
                  </a:lnTo>
                  <a:lnTo>
                    <a:pt x="3094" y="4034"/>
                  </a:lnTo>
                  <a:lnTo>
                    <a:pt x="3104" y="4046"/>
                  </a:lnTo>
                  <a:lnTo>
                    <a:pt x="3113" y="4058"/>
                  </a:lnTo>
                  <a:lnTo>
                    <a:pt x="3122" y="4071"/>
                  </a:lnTo>
                  <a:lnTo>
                    <a:pt x="3131" y="4084"/>
                  </a:lnTo>
                  <a:lnTo>
                    <a:pt x="3139" y="4097"/>
                  </a:lnTo>
                  <a:lnTo>
                    <a:pt x="3146" y="4111"/>
                  </a:lnTo>
                  <a:lnTo>
                    <a:pt x="3153" y="4125"/>
                  </a:lnTo>
                  <a:lnTo>
                    <a:pt x="3160" y="4139"/>
                  </a:lnTo>
                  <a:lnTo>
                    <a:pt x="3166" y="4153"/>
                  </a:lnTo>
                  <a:lnTo>
                    <a:pt x="3171" y="4168"/>
                  </a:lnTo>
                  <a:lnTo>
                    <a:pt x="3176" y="4183"/>
                  </a:lnTo>
                  <a:lnTo>
                    <a:pt x="3180" y="4198"/>
                  </a:lnTo>
                  <a:lnTo>
                    <a:pt x="3184" y="4213"/>
                  </a:lnTo>
                  <a:lnTo>
                    <a:pt x="3187" y="4228"/>
                  </a:lnTo>
                  <a:lnTo>
                    <a:pt x="3189" y="4243"/>
                  </a:lnTo>
                  <a:lnTo>
                    <a:pt x="3191" y="4259"/>
                  </a:lnTo>
                  <a:lnTo>
                    <a:pt x="3193" y="4274"/>
                  </a:lnTo>
                  <a:lnTo>
                    <a:pt x="3194" y="4290"/>
                  </a:lnTo>
                  <a:lnTo>
                    <a:pt x="3194" y="4306"/>
                  </a:lnTo>
                  <a:lnTo>
                    <a:pt x="3194" y="4722"/>
                  </a:lnTo>
                  <a:lnTo>
                    <a:pt x="3194" y="4738"/>
                  </a:lnTo>
                  <a:lnTo>
                    <a:pt x="3193" y="4753"/>
                  </a:lnTo>
                  <a:lnTo>
                    <a:pt x="3191" y="4769"/>
                  </a:lnTo>
                  <a:lnTo>
                    <a:pt x="3189" y="4784"/>
                  </a:lnTo>
                  <a:lnTo>
                    <a:pt x="3187" y="4800"/>
                  </a:lnTo>
                  <a:lnTo>
                    <a:pt x="3184" y="4815"/>
                  </a:lnTo>
                  <a:lnTo>
                    <a:pt x="3180" y="4830"/>
                  </a:lnTo>
                  <a:lnTo>
                    <a:pt x="3176" y="4845"/>
                  </a:lnTo>
                  <a:lnTo>
                    <a:pt x="3171" y="4860"/>
                  </a:lnTo>
                  <a:lnTo>
                    <a:pt x="3166" y="4874"/>
                  </a:lnTo>
                  <a:lnTo>
                    <a:pt x="3160" y="4889"/>
                  </a:lnTo>
                  <a:lnTo>
                    <a:pt x="3153" y="4903"/>
                  </a:lnTo>
                  <a:lnTo>
                    <a:pt x="3146" y="4917"/>
                  </a:lnTo>
                  <a:lnTo>
                    <a:pt x="3139" y="4931"/>
                  </a:lnTo>
                  <a:lnTo>
                    <a:pt x="3131" y="4944"/>
                  </a:lnTo>
                  <a:lnTo>
                    <a:pt x="3122" y="4957"/>
                  </a:lnTo>
                  <a:lnTo>
                    <a:pt x="3113" y="4970"/>
                  </a:lnTo>
                  <a:lnTo>
                    <a:pt x="3104" y="4982"/>
                  </a:lnTo>
                  <a:lnTo>
                    <a:pt x="3094" y="4994"/>
                  </a:lnTo>
                  <a:lnTo>
                    <a:pt x="3083" y="5006"/>
                  </a:lnTo>
                  <a:lnTo>
                    <a:pt x="3072" y="5017"/>
                  </a:lnTo>
                  <a:lnTo>
                    <a:pt x="3061" y="5027"/>
                  </a:lnTo>
                  <a:lnTo>
                    <a:pt x="3049" y="5038"/>
                  </a:lnTo>
                  <a:lnTo>
                    <a:pt x="3037" y="5048"/>
                  </a:lnTo>
                  <a:lnTo>
                    <a:pt x="3025" y="5057"/>
                  </a:lnTo>
                  <a:lnTo>
                    <a:pt x="3012" y="5066"/>
                  </a:lnTo>
                  <a:lnTo>
                    <a:pt x="2999" y="5075"/>
                  </a:lnTo>
                  <a:lnTo>
                    <a:pt x="2986" y="5083"/>
                  </a:lnTo>
                  <a:lnTo>
                    <a:pt x="2972" y="5091"/>
                  </a:lnTo>
                  <a:lnTo>
                    <a:pt x="2958" y="5098"/>
                  </a:lnTo>
                  <a:lnTo>
                    <a:pt x="2944" y="5104"/>
                  </a:lnTo>
                  <a:lnTo>
                    <a:pt x="2930" y="5110"/>
                  </a:lnTo>
                  <a:lnTo>
                    <a:pt x="2915" y="5116"/>
                  </a:lnTo>
                  <a:lnTo>
                    <a:pt x="2901" y="5121"/>
                  </a:lnTo>
                  <a:lnTo>
                    <a:pt x="2886" y="5125"/>
                  </a:lnTo>
                  <a:lnTo>
                    <a:pt x="2871" y="5129"/>
                  </a:lnTo>
                  <a:lnTo>
                    <a:pt x="2855" y="5132"/>
                  </a:lnTo>
                  <a:lnTo>
                    <a:pt x="2840" y="5134"/>
                  </a:lnTo>
                  <a:lnTo>
                    <a:pt x="2825" y="5136"/>
                  </a:lnTo>
                  <a:lnTo>
                    <a:pt x="2809" y="5138"/>
                  </a:lnTo>
                  <a:lnTo>
                    <a:pt x="2794" y="5139"/>
                  </a:lnTo>
                  <a:lnTo>
                    <a:pt x="2778" y="5139"/>
                  </a:lnTo>
                  <a:lnTo>
                    <a:pt x="1667" y="5139"/>
                  </a:lnTo>
                  <a:lnTo>
                    <a:pt x="1651" y="5139"/>
                  </a:lnTo>
                  <a:lnTo>
                    <a:pt x="1636" y="5138"/>
                  </a:lnTo>
                  <a:lnTo>
                    <a:pt x="1620" y="5136"/>
                  </a:lnTo>
                  <a:lnTo>
                    <a:pt x="1605" y="5134"/>
                  </a:lnTo>
                  <a:lnTo>
                    <a:pt x="1589" y="5132"/>
                  </a:lnTo>
                  <a:lnTo>
                    <a:pt x="1574" y="5129"/>
                  </a:lnTo>
                  <a:lnTo>
                    <a:pt x="1559" y="5125"/>
                  </a:lnTo>
                  <a:lnTo>
                    <a:pt x="1544" y="5121"/>
                  </a:lnTo>
                  <a:lnTo>
                    <a:pt x="1529" y="5116"/>
                  </a:lnTo>
                  <a:lnTo>
                    <a:pt x="1515" y="5110"/>
                  </a:lnTo>
                  <a:lnTo>
                    <a:pt x="1500" y="5104"/>
                  </a:lnTo>
                  <a:lnTo>
                    <a:pt x="1486" y="5098"/>
                  </a:lnTo>
                  <a:lnTo>
                    <a:pt x="1472" y="5091"/>
                  </a:lnTo>
                  <a:lnTo>
                    <a:pt x="1458" y="5083"/>
                  </a:lnTo>
                  <a:lnTo>
                    <a:pt x="1445" y="5075"/>
                  </a:lnTo>
                  <a:lnTo>
                    <a:pt x="1432" y="5066"/>
                  </a:lnTo>
                  <a:lnTo>
                    <a:pt x="1419" y="5057"/>
                  </a:lnTo>
                  <a:lnTo>
                    <a:pt x="1407" y="5048"/>
                  </a:lnTo>
                  <a:lnTo>
                    <a:pt x="1395" y="5038"/>
                  </a:lnTo>
                  <a:lnTo>
                    <a:pt x="1383" y="5027"/>
                  </a:lnTo>
                  <a:lnTo>
                    <a:pt x="1372" y="5017"/>
                  </a:lnTo>
                  <a:lnTo>
                    <a:pt x="1361" y="5006"/>
                  </a:lnTo>
                  <a:lnTo>
                    <a:pt x="1351" y="4994"/>
                  </a:lnTo>
                  <a:lnTo>
                    <a:pt x="1341" y="4982"/>
                  </a:lnTo>
                  <a:lnTo>
                    <a:pt x="1331" y="4970"/>
                  </a:lnTo>
                  <a:lnTo>
                    <a:pt x="1322" y="4957"/>
                  </a:lnTo>
                  <a:lnTo>
                    <a:pt x="1314" y="4944"/>
                  </a:lnTo>
                  <a:lnTo>
                    <a:pt x="1306" y="4931"/>
                  </a:lnTo>
                  <a:lnTo>
                    <a:pt x="1298" y="4917"/>
                  </a:lnTo>
                  <a:lnTo>
                    <a:pt x="1291" y="4903"/>
                  </a:lnTo>
                  <a:lnTo>
                    <a:pt x="1285" y="4889"/>
                  </a:lnTo>
                  <a:lnTo>
                    <a:pt x="1279" y="4874"/>
                  </a:lnTo>
                  <a:lnTo>
                    <a:pt x="1273" y="4860"/>
                  </a:lnTo>
                  <a:lnTo>
                    <a:pt x="1268" y="4845"/>
                  </a:lnTo>
                  <a:lnTo>
                    <a:pt x="1264" y="4830"/>
                  </a:lnTo>
                  <a:lnTo>
                    <a:pt x="1260" y="4815"/>
                  </a:lnTo>
                  <a:lnTo>
                    <a:pt x="1257" y="4800"/>
                  </a:lnTo>
                  <a:lnTo>
                    <a:pt x="1255" y="4784"/>
                  </a:lnTo>
                  <a:lnTo>
                    <a:pt x="1253" y="4769"/>
                  </a:lnTo>
                  <a:lnTo>
                    <a:pt x="1251" y="4753"/>
                  </a:lnTo>
                  <a:lnTo>
                    <a:pt x="1250" y="4738"/>
                  </a:lnTo>
                  <a:lnTo>
                    <a:pt x="1250" y="4722"/>
                  </a:lnTo>
                  <a:lnTo>
                    <a:pt x="1250" y="4306"/>
                  </a:lnTo>
                  <a:lnTo>
                    <a:pt x="1250" y="4290"/>
                  </a:lnTo>
                  <a:lnTo>
                    <a:pt x="1251" y="4274"/>
                  </a:lnTo>
                  <a:lnTo>
                    <a:pt x="1253" y="4259"/>
                  </a:lnTo>
                  <a:lnTo>
                    <a:pt x="1255" y="4243"/>
                  </a:lnTo>
                  <a:lnTo>
                    <a:pt x="1257" y="4228"/>
                  </a:lnTo>
                  <a:lnTo>
                    <a:pt x="1260" y="4213"/>
                  </a:lnTo>
                  <a:lnTo>
                    <a:pt x="1264" y="4198"/>
                  </a:lnTo>
                  <a:lnTo>
                    <a:pt x="1268" y="4183"/>
                  </a:lnTo>
                  <a:lnTo>
                    <a:pt x="1273" y="4168"/>
                  </a:lnTo>
                  <a:lnTo>
                    <a:pt x="1279" y="4153"/>
                  </a:lnTo>
                  <a:lnTo>
                    <a:pt x="1285" y="4139"/>
                  </a:lnTo>
                  <a:lnTo>
                    <a:pt x="1291" y="4125"/>
                  </a:lnTo>
                  <a:lnTo>
                    <a:pt x="1298" y="4111"/>
                  </a:lnTo>
                  <a:lnTo>
                    <a:pt x="1306" y="4097"/>
                  </a:lnTo>
                  <a:lnTo>
                    <a:pt x="1314" y="4084"/>
                  </a:lnTo>
                  <a:lnTo>
                    <a:pt x="1322" y="4071"/>
                  </a:lnTo>
                  <a:lnTo>
                    <a:pt x="1331" y="4058"/>
                  </a:lnTo>
                  <a:lnTo>
                    <a:pt x="1341" y="4046"/>
                  </a:lnTo>
                  <a:lnTo>
                    <a:pt x="1351" y="4034"/>
                  </a:lnTo>
                  <a:lnTo>
                    <a:pt x="1361" y="4022"/>
                  </a:lnTo>
                  <a:lnTo>
                    <a:pt x="1372" y="4011"/>
                  </a:lnTo>
                  <a:lnTo>
                    <a:pt x="1383" y="4000"/>
                  </a:lnTo>
                  <a:lnTo>
                    <a:pt x="1395" y="3990"/>
                  </a:lnTo>
                  <a:lnTo>
                    <a:pt x="1407" y="3980"/>
                  </a:lnTo>
                  <a:lnTo>
                    <a:pt x="1419" y="3970"/>
                  </a:lnTo>
                  <a:lnTo>
                    <a:pt x="1432" y="3961"/>
                  </a:lnTo>
                  <a:lnTo>
                    <a:pt x="1445" y="3953"/>
                  </a:lnTo>
                  <a:lnTo>
                    <a:pt x="1458" y="3945"/>
                  </a:lnTo>
                  <a:lnTo>
                    <a:pt x="1472" y="3937"/>
                  </a:lnTo>
                  <a:lnTo>
                    <a:pt x="1486" y="3930"/>
                  </a:lnTo>
                  <a:lnTo>
                    <a:pt x="1500" y="3924"/>
                  </a:lnTo>
                  <a:lnTo>
                    <a:pt x="1515" y="3918"/>
                  </a:lnTo>
                  <a:lnTo>
                    <a:pt x="1529" y="3912"/>
                  </a:lnTo>
                  <a:lnTo>
                    <a:pt x="1544" y="3907"/>
                  </a:lnTo>
                  <a:lnTo>
                    <a:pt x="1559" y="3903"/>
                  </a:lnTo>
                  <a:lnTo>
                    <a:pt x="1574" y="3899"/>
                  </a:lnTo>
                  <a:lnTo>
                    <a:pt x="1589" y="3896"/>
                  </a:lnTo>
                  <a:lnTo>
                    <a:pt x="1605" y="3894"/>
                  </a:lnTo>
                  <a:lnTo>
                    <a:pt x="1620" y="3892"/>
                  </a:lnTo>
                  <a:lnTo>
                    <a:pt x="1636" y="389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40"/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9" y="8702"/>
                  </a:moveTo>
                  <a:lnTo>
                    <a:pt x="7648" y="8686"/>
                  </a:lnTo>
                  <a:lnTo>
                    <a:pt x="7639" y="8668"/>
                  </a:lnTo>
                  <a:lnTo>
                    <a:pt x="7633" y="8650"/>
                  </a:lnTo>
                  <a:lnTo>
                    <a:pt x="7629" y="8631"/>
                  </a:lnTo>
                  <a:lnTo>
                    <a:pt x="7628" y="8611"/>
                  </a:lnTo>
                  <a:lnTo>
                    <a:pt x="7628" y="6931"/>
                  </a:lnTo>
                  <a:lnTo>
                    <a:pt x="7222" y="6931"/>
                  </a:lnTo>
                  <a:lnTo>
                    <a:pt x="7220" y="6931"/>
                  </a:lnTo>
                  <a:lnTo>
                    <a:pt x="7204" y="6931"/>
                  </a:lnTo>
                  <a:lnTo>
                    <a:pt x="7199" y="6930"/>
                  </a:lnTo>
                  <a:lnTo>
                    <a:pt x="7184" y="6930"/>
                  </a:lnTo>
                  <a:lnTo>
                    <a:pt x="7179" y="6929"/>
                  </a:lnTo>
                  <a:lnTo>
                    <a:pt x="7163" y="6928"/>
                  </a:lnTo>
                  <a:lnTo>
                    <a:pt x="7159" y="6927"/>
                  </a:lnTo>
                  <a:lnTo>
                    <a:pt x="7143" y="6925"/>
                  </a:lnTo>
                  <a:lnTo>
                    <a:pt x="7138" y="6924"/>
                  </a:lnTo>
                  <a:lnTo>
                    <a:pt x="7123" y="6922"/>
                  </a:lnTo>
                  <a:lnTo>
                    <a:pt x="7119" y="6921"/>
                  </a:lnTo>
                  <a:lnTo>
                    <a:pt x="7103" y="6918"/>
                  </a:lnTo>
                  <a:lnTo>
                    <a:pt x="7099" y="6917"/>
                  </a:lnTo>
                  <a:lnTo>
                    <a:pt x="7084" y="6913"/>
                  </a:lnTo>
                  <a:lnTo>
                    <a:pt x="7079" y="6912"/>
                  </a:lnTo>
                  <a:lnTo>
                    <a:pt x="7064" y="6907"/>
                  </a:lnTo>
                  <a:lnTo>
                    <a:pt x="7060" y="6906"/>
                  </a:lnTo>
                  <a:lnTo>
                    <a:pt x="7045" y="6901"/>
                  </a:lnTo>
                  <a:lnTo>
                    <a:pt x="7041" y="6899"/>
                  </a:lnTo>
                  <a:lnTo>
                    <a:pt x="7026" y="6894"/>
                  </a:lnTo>
                  <a:lnTo>
                    <a:pt x="7022" y="6892"/>
                  </a:lnTo>
                  <a:lnTo>
                    <a:pt x="7008" y="6886"/>
                  </a:lnTo>
                  <a:lnTo>
                    <a:pt x="7004" y="6885"/>
                  </a:lnTo>
                  <a:lnTo>
                    <a:pt x="6990" y="6878"/>
                  </a:lnTo>
                  <a:lnTo>
                    <a:pt x="6985" y="6876"/>
                  </a:lnTo>
                  <a:lnTo>
                    <a:pt x="6972" y="6869"/>
                  </a:lnTo>
                  <a:lnTo>
                    <a:pt x="6968" y="6867"/>
                  </a:lnTo>
                  <a:lnTo>
                    <a:pt x="6954" y="6860"/>
                  </a:lnTo>
                  <a:lnTo>
                    <a:pt x="6949" y="6857"/>
                  </a:lnTo>
                  <a:lnTo>
                    <a:pt x="6935" y="6848"/>
                  </a:lnTo>
                  <a:lnTo>
                    <a:pt x="6932" y="6846"/>
                  </a:lnTo>
                  <a:lnTo>
                    <a:pt x="6919" y="6838"/>
                  </a:lnTo>
                  <a:lnTo>
                    <a:pt x="6915" y="6835"/>
                  </a:lnTo>
                  <a:lnTo>
                    <a:pt x="6902" y="6826"/>
                  </a:lnTo>
                  <a:lnTo>
                    <a:pt x="6899" y="6823"/>
                  </a:lnTo>
                  <a:lnTo>
                    <a:pt x="6886" y="6814"/>
                  </a:lnTo>
                  <a:lnTo>
                    <a:pt x="6883" y="6811"/>
                  </a:lnTo>
                  <a:lnTo>
                    <a:pt x="6871" y="6801"/>
                  </a:lnTo>
                  <a:lnTo>
                    <a:pt x="6867" y="6798"/>
                  </a:lnTo>
                  <a:lnTo>
                    <a:pt x="6856" y="6788"/>
                  </a:lnTo>
                  <a:lnTo>
                    <a:pt x="6852" y="6785"/>
                  </a:lnTo>
                  <a:lnTo>
                    <a:pt x="6841" y="6774"/>
                  </a:lnTo>
                  <a:lnTo>
                    <a:pt x="6838" y="6771"/>
                  </a:lnTo>
                  <a:lnTo>
                    <a:pt x="6827" y="6759"/>
                  </a:lnTo>
                  <a:lnTo>
                    <a:pt x="6824" y="6756"/>
                  </a:lnTo>
                  <a:lnTo>
                    <a:pt x="6814" y="6744"/>
                  </a:lnTo>
                  <a:lnTo>
                    <a:pt x="6810" y="6741"/>
                  </a:lnTo>
                  <a:lnTo>
                    <a:pt x="6800" y="6729"/>
                  </a:lnTo>
                  <a:lnTo>
                    <a:pt x="6798" y="6725"/>
                  </a:lnTo>
                  <a:lnTo>
                    <a:pt x="6788" y="6713"/>
                  </a:lnTo>
                  <a:lnTo>
                    <a:pt x="6785" y="6709"/>
                  </a:lnTo>
                  <a:lnTo>
                    <a:pt x="6776" y="6696"/>
                  </a:lnTo>
                  <a:lnTo>
                    <a:pt x="6773" y="6692"/>
                  </a:lnTo>
                  <a:lnTo>
                    <a:pt x="6765" y="6679"/>
                  </a:lnTo>
                  <a:lnTo>
                    <a:pt x="6762" y="6675"/>
                  </a:lnTo>
                  <a:lnTo>
                    <a:pt x="6754" y="6662"/>
                  </a:lnTo>
                  <a:lnTo>
                    <a:pt x="6751" y="6657"/>
                  </a:lnTo>
                  <a:lnTo>
                    <a:pt x="6744" y="6643"/>
                  </a:lnTo>
                  <a:lnTo>
                    <a:pt x="6742" y="6639"/>
                  </a:lnTo>
                  <a:lnTo>
                    <a:pt x="6735" y="6625"/>
                  </a:lnTo>
                  <a:lnTo>
                    <a:pt x="6733" y="6621"/>
                  </a:lnTo>
                  <a:lnTo>
                    <a:pt x="6726" y="6607"/>
                  </a:lnTo>
                  <a:lnTo>
                    <a:pt x="6725" y="6603"/>
                  </a:lnTo>
                  <a:lnTo>
                    <a:pt x="6719" y="6588"/>
                  </a:lnTo>
                  <a:lnTo>
                    <a:pt x="6717" y="6584"/>
                  </a:lnTo>
                  <a:lnTo>
                    <a:pt x="6712" y="6569"/>
                  </a:lnTo>
                  <a:lnTo>
                    <a:pt x="6710" y="6565"/>
                  </a:lnTo>
                  <a:lnTo>
                    <a:pt x="6705" y="6550"/>
                  </a:lnTo>
                  <a:lnTo>
                    <a:pt x="6704" y="6546"/>
                  </a:lnTo>
                  <a:lnTo>
                    <a:pt x="6700" y="6531"/>
                  </a:lnTo>
                  <a:lnTo>
                    <a:pt x="6699" y="6526"/>
                  </a:lnTo>
                  <a:lnTo>
                    <a:pt x="6695" y="6511"/>
                  </a:lnTo>
                  <a:lnTo>
                    <a:pt x="6694" y="6507"/>
                  </a:lnTo>
                  <a:lnTo>
                    <a:pt x="6691" y="6492"/>
                  </a:lnTo>
                  <a:lnTo>
                    <a:pt x="6690" y="6487"/>
                  </a:lnTo>
                  <a:lnTo>
                    <a:pt x="6687" y="6472"/>
                  </a:lnTo>
                  <a:lnTo>
                    <a:pt x="6687" y="6467"/>
                  </a:lnTo>
                  <a:lnTo>
                    <a:pt x="6685" y="6452"/>
                  </a:lnTo>
                  <a:lnTo>
                    <a:pt x="6684" y="6447"/>
                  </a:lnTo>
                  <a:lnTo>
                    <a:pt x="6683" y="6432"/>
                  </a:lnTo>
                  <a:lnTo>
                    <a:pt x="6682" y="6427"/>
                  </a:lnTo>
                  <a:lnTo>
                    <a:pt x="6681" y="6412"/>
                  </a:lnTo>
                  <a:lnTo>
                    <a:pt x="6681" y="6407"/>
                  </a:lnTo>
                  <a:lnTo>
                    <a:pt x="6681" y="6391"/>
                  </a:lnTo>
                  <a:lnTo>
                    <a:pt x="6681" y="6389"/>
                  </a:lnTo>
                  <a:lnTo>
                    <a:pt x="6681" y="5972"/>
                  </a:lnTo>
                  <a:lnTo>
                    <a:pt x="6681" y="5970"/>
                  </a:lnTo>
                  <a:lnTo>
                    <a:pt x="6681" y="5954"/>
                  </a:lnTo>
                  <a:lnTo>
                    <a:pt x="6681" y="5949"/>
                  </a:lnTo>
                  <a:lnTo>
                    <a:pt x="6682" y="5934"/>
                  </a:lnTo>
                  <a:lnTo>
                    <a:pt x="6683" y="5929"/>
                  </a:lnTo>
                  <a:lnTo>
                    <a:pt x="6684" y="5914"/>
                  </a:lnTo>
                  <a:lnTo>
                    <a:pt x="6685" y="5909"/>
                  </a:lnTo>
                  <a:lnTo>
                    <a:pt x="6687" y="5894"/>
                  </a:lnTo>
                  <a:lnTo>
                    <a:pt x="6687" y="5889"/>
                  </a:lnTo>
                  <a:lnTo>
                    <a:pt x="6690" y="5874"/>
                  </a:lnTo>
                  <a:lnTo>
                    <a:pt x="6691" y="5869"/>
                  </a:lnTo>
                  <a:lnTo>
                    <a:pt x="6694" y="5854"/>
                  </a:lnTo>
                  <a:lnTo>
                    <a:pt x="6695" y="5850"/>
                  </a:lnTo>
                  <a:lnTo>
                    <a:pt x="6699" y="5835"/>
                  </a:lnTo>
                  <a:lnTo>
                    <a:pt x="6700" y="5830"/>
                  </a:lnTo>
                  <a:lnTo>
                    <a:pt x="6704" y="5815"/>
                  </a:lnTo>
                  <a:lnTo>
                    <a:pt x="6705" y="5811"/>
                  </a:lnTo>
                  <a:lnTo>
                    <a:pt x="6710" y="5796"/>
                  </a:lnTo>
                  <a:lnTo>
                    <a:pt x="6712" y="5792"/>
                  </a:lnTo>
                  <a:lnTo>
                    <a:pt x="6717" y="5777"/>
                  </a:lnTo>
                  <a:lnTo>
                    <a:pt x="6719" y="5773"/>
                  </a:lnTo>
                  <a:lnTo>
                    <a:pt x="6725" y="5758"/>
                  </a:lnTo>
                  <a:lnTo>
                    <a:pt x="6726" y="5754"/>
                  </a:lnTo>
                  <a:lnTo>
                    <a:pt x="6733" y="5740"/>
                  </a:lnTo>
                  <a:lnTo>
                    <a:pt x="6735" y="5736"/>
                  </a:lnTo>
                  <a:lnTo>
                    <a:pt x="6742" y="5722"/>
                  </a:lnTo>
                  <a:lnTo>
                    <a:pt x="6744" y="5718"/>
                  </a:lnTo>
                  <a:lnTo>
                    <a:pt x="6751" y="5704"/>
                  </a:lnTo>
                  <a:lnTo>
                    <a:pt x="6754" y="5699"/>
                  </a:lnTo>
                  <a:lnTo>
                    <a:pt x="6763" y="5685"/>
                  </a:lnTo>
                  <a:lnTo>
                    <a:pt x="6765" y="5682"/>
                  </a:lnTo>
                  <a:lnTo>
                    <a:pt x="6774" y="5668"/>
                  </a:lnTo>
                  <a:lnTo>
                    <a:pt x="6776" y="5665"/>
                  </a:lnTo>
                  <a:lnTo>
                    <a:pt x="6785" y="5652"/>
                  </a:lnTo>
                  <a:lnTo>
                    <a:pt x="6788" y="5648"/>
                  </a:lnTo>
                  <a:lnTo>
                    <a:pt x="6798" y="5636"/>
                  </a:lnTo>
                  <a:lnTo>
                    <a:pt x="6800" y="5633"/>
                  </a:lnTo>
                  <a:lnTo>
                    <a:pt x="6810" y="5621"/>
                  </a:lnTo>
                  <a:lnTo>
                    <a:pt x="6813" y="5617"/>
                  </a:lnTo>
                  <a:lnTo>
                    <a:pt x="6824" y="5606"/>
                  </a:lnTo>
                  <a:lnTo>
                    <a:pt x="6827" y="5602"/>
                  </a:lnTo>
                  <a:lnTo>
                    <a:pt x="6838" y="5591"/>
                  </a:lnTo>
                  <a:lnTo>
                    <a:pt x="6841" y="5588"/>
                  </a:lnTo>
                  <a:lnTo>
                    <a:pt x="6852" y="5577"/>
                  </a:lnTo>
                  <a:lnTo>
                    <a:pt x="6856" y="5574"/>
                  </a:lnTo>
                  <a:lnTo>
                    <a:pt x="6867" y="5563"/>
                  </a:lnTo>
                  <a:lnTo>
                    <a:pt x="6871" y="5560"/>
                  </a:lnTo>
                  <a:lnTo>
                    <a:pt x="6883" y="5550"/>
                  </a:lnTo>
                  <a:lnTo>
                    <a:pt x="6886" y="5548"/>
                  </a:lnTo>
                  <a:lnTo>
                    <a:pt x="6898" y="5538"/>
                  </a:lnTo>
                  <a:lnTo>
                    <a:pt x="6902" y="5535"/>
                  </a:lnTo>
                  <a:lnTo>
                    <a:pt x="6915" y="5526"/>
                  </a:lnTo>
                  <a:lnTo>
                    <a:pt x="6918" y="5524"/>
                  </a:lnTo>
                  <a:lnTo>
                    <a:pt x="6932" y="5515"/>
                  </a:lnTo>
                  <a:lnTo>
                    <a:pt x="6935" y="5513"/>
                  </a:lnTo>
                  <a:lnTo>
                    <a:pt x="6949" y="5504"/>
                  </a:lnTo>
                  <a:lnTo>
                    <a:pt x="6954" y="5501"/>
                  </a:lnTo>
                  <a:lnTo>
                    <a:pt x="6968" y="5494"/>
                  </a:lnTo>
                  <a:lnTo>
                    <a:pt x="6972" y="5492"/>
                  </a:lnTo>
                  <a:lnTo>
                    <a:pt x="6986" y="5485"/>
                  </a:lnTo>
                  <a:lnTo>
                    <a:pt x="6990" y="5483"/>
                  </a:lnTo>
                  <a:lnTo>
                    <a:pt x="7004" y="5476"/>
                  </a:lnTo>
                  <a:lnTo>
                    <a:pt x="7008" y="5475"/>
                  </a:lnTo>
                  <a:lnTo>
                    <a:pt x="7023" y="5469"/>
                  </a:lnTo>
                  <a:lnTo>
                    <a:pt x="7027" y="5467"/>
                  </a:lnTo>
                  <a:lnTo>
                    <a:pt x="7042" y="5462"/>
                  </a:lnTo>
                  <a:lnTo>
                    <a:pt x="7046" y="5460"/>
                  </a:lnTo>
                  <a:lnTo>
                    <a:pt x="7061" y="5455"/>
                  </a:lnTo>
                  <a:lnTo>
                    <a:pt x="7065" y="5454"/>
                  </a:lnTo>
                  <a:lnTo>
                    <a:pt x="7080" y="5450"/>
                  </a:lnTo>
                  <a:lnTo>
                    <a:pt x="7085" y="5449"/>
                  </a:lnTo>
                  <a:lnTo>
                    <a:pt x="7100" y="5445"/>
                  </a:lnTo>
                  <a:lnTo>
                    <a:pt x="7104" y="5444"/>
                  </a:lnTo>
                  <a:lnTo>
                    <a:pt x="7119" y="5441"/>
                  </a:lnTo>
                  <a:lnTo>
                    <a:pt x="7124" y="5440"/>
                  </a:lnTo>
                  <a:lnTo>
                    <a:pt x="7139" y="5437"/>
                  </a:lnTo>
                  <a:lnTo>
                    <a:pt x="7144" y="5437"/>
                  </a:lnTo>
                  <a:lnTo>
                    <a:pt x="7159" y="5435"/>
                  </a:lnTo>
                  <a:lnTo>
                    <a:pt x="7164" y="5434"/>
                  </a:lnTo>
                  <a:lnTo>
                    <a:pt x="7179" y="5433"/>
                  </a:lnTo>
                  <a:lnTo>
                    <a:pt x="7184" y="5432"/>
                  </a:lnTo>
                  <a:lnTo>
                    <a:pt x="7199" y="5431"/>
                  </a:lnTo>
                  <a:lnTo>
                    <a:pt x="7204" y="5431"/>
                  </a:lnTo>
                  <a:lnTo>
                    <a:pt x="7220" y="5431"/>
                  </a:lnTo>
                  <a:lnTo>
                    <a:pt x="7222" y="5431"/>
                  </a:lnTo>
                  <a:lnTo>
                    <a:pt x="7628" y="5431"/>
                  </a:lnTo>
                  <a:lnTo>
                    <a:pt x="7628" y="1389"/>
                  </a:lnTo>
                  <a:lnTo>
                    <a:pt x="7629" y="1369"/>
                  </a:lnTo>
                  <a:lnTo>
                    <a:pt x="7633" y="1350"/>
                  </a:lnTo>
                  <a:lnTo>
                    <a:pt x="7639" y="1332"/>
                  </a:lnTo>
                  <a:lnTo>
                    <a:pt x="7648" y="1314"/>
                  </a:lnTo>
                  <a:lnTo>
                    <a:pt x="7659" y="1298"/>
                  </a:lnTo>
                  <a:lnTo>
                    <a:pt x="7672" y="1283"/>
                  </a:lnTo>
                  <a:lnTo>
                    <a:pt x="7687" y="1270"/>
                  </a:lnTo>
                  <a:lnTo>
                    <a:pt x="7703" y="1259"/>
                  </a:lnTo>
                  <a:lnTo>
                    <a:pt x="7721" y="1250"/>
                  </a:lnTo>
                  <a:lnTo>
                    <a:pt x="7739" y="1244"/>
                  </a:lnTo>
                  <a:lnTo>
                    <a:pt x="7758" y="1240"/>
                  </a:lnTo>
                  <a:lnTo>
                    <a:pt x="7778" y="1239"/>
                  </a:lnTo>
                  <a:lnTo>
                    <a:pt x="7798" y="1240"/>
                  </a:lnTo>
                  <a:lnTo>
                    <a:pt x="7817" y="1244"/>
                  </a:lnTo>
                  <a:lnTo>
                    <a:pt x="7835" y="1250"/>
                  </a:lnTo>
                  <a:lnTo>
                    <a:pt x="7853" y="1259"/>
                  </a:lnTo>
                  <a:lnTo>
                    <a:pt x="7869" y="1270"/>
                  </a:lnTo>
                  <a:lnTo>
                    <a:pt x="7884" y="1283"/>
                  </a:lnTo>
                  <a:lnTo>
                    <a:pt x="7897" y="1298"/>
                  </a:lnTo>
                  <a:lnTo>
                    <a:pt x="7908" y="1314"/>
                  </a:lnTo>
                  <a:lnTo>
                    <a:pt x="7917" y="1332"/>
                  </a:lnTo>
                  <a:lnTo>
                    <a:pt x="7923" y="1350"/>
                  </a:lnTo>
                  <a:lnTo>
                    <a:pt x="7927" y="1369"/>
                  </a:lnTo>
                  <a:lnTo>
                    <a:pt x="7928" y="1389"/>
                  </a:lnTo>
                  <a:lnTo>
                    <a:pt x="7928" y="5431"/>
                  </a:lnTo>
                  <a:lnTo>
                    <a:pt x="8333" y="5431"/>
                  </a:lnTo>
                  <a:lnTo>
                    <a:pt x="8335" y="5431"/>
                  </a:lnTo>
                  <a:lnTo>
                    <a:pt x="8351" y="5431"/>
                  </a:lnTo>
                  <a:lnTo>
                    <a:pt x="8356" y="5431"/>
                  </a:lnTo>
                  <a:lnTo>
                    <a:pt x="8371" y="5432"/>
                  </a:lnTo>
                  <a:lnTo>
                    <a:pt x="8376" y="5433"/>
                  </a:lnTo>
                  <a:lnTo>
                    <a:pt x="8391" y="5434"/>
                  </a:lnTo>
                  <a:lnTo>
                    <a:pt x="8396" y="5435"/>
                  </a:lnTo>
                  <a:lnTo>
                    <a:pt x="8411" y="5437"/>
                  </a:lnTo>
                  <a:lnTo>
                    <a:pt x="8416" y="5437"/>
                  </a:lnTo>
                  <a:lnTo>
                    <a:pt x="8431" y="5440"/>
                  </a:lnTo>
                  <a:lnTo>
                    <a:pt x="8436" y="5441"/>
                  </a:lnTo>
                  <a:lnTo>
                    <a:pt x="8451" y="5444"/>
                  </a:lnTo>
                  <a:lnTo>
                    <a:pt x="8455" y="5445"/>
                  </a:lnTo>
                  <a:lnTo>
                    <a:pt x="8470" y="5449"/>
                  </a:lnTo>
                  <a:lnTo>
                    <a:pt x="8475" y="5450"/>
                  </a:lnTo>
                  <a:lnTo>
                    <a:pt x="8490" y="5454"/>
                  </a:lnTo>
                  <a:lnTo>
                    <a:pt x="8494" y="5455"/>
                  </a:lnTo>
                  <a:lnTo>
                    <a:pt x="8509" y="5460"/>
                  </a:lnTo>
                  <a:lnTo>
                    <a:pt x="8513" y="5462"/>
                  </a:lnTo>
                  <a:lnTo>
                    <a:pt x="8528" y="5467"/>
                  </a:lnTo>
                  <a:lnTo>
                    <a:pt x="8532" y="5469"/>
                  </a:lnTo>
                  <a:lnTo>
                    <a:pt x="8547" y="5474"/>
                  </a:lnTo>
                  <a:lnTo>
                    <a:pt x="8551" y="5476"/>
                  </a:lnTo>
                  <a:lnTo>
                    <a:pt x="8565" y="5483"/>
                  </a:lnTo>
                  <a:lnTo>
                    <a:pt x="8569" y="5484"/>
                  </a:lnTo>
                  <a:lnTo>
                    <a:pt x="8583" y="5491"/>
                  </a:lnTo>
                  <a:lnTo>
                    <a:pt x="8587" y="5494"/>
                  </a:lnTo>
                  <a:lnTo>
                    <a:pt x="8601" y="5501"/>
                  </a:lnTo>
                  <a:lnTo>
                    <a:pt x="8607" y="5504"/>
                  </a:lnTo>
                  <a:lnTo>
                    <a:pt x="8621" y="5513"/>
                  </a:lnTo>
                  <a:lnTo>
                    <a:pt x="8624" y="5515"/>
                  </a:lnTo>
                  <a:lnTo>
                    <a:pt x="8638" y="5524"/>
                  </a:lnTo>
                  <a:lnTo>
                    <a:pt x="8641" y="5526"/>
                  </a:lnTo>
                  <a:lnTo>
                    <a:pt x="8654" y="5535"/>
                  </a:lnTo>
                  <a:lnTo>
                    <a:pt x="8658" y="5538"/>
                  </a:lnTo>
                  <a:lnTo>
                    <a:pt x="8670" y="5548"/>
                  </a:lnTo>
                  <a:lnTo>
                    <a:pt x="8674" y="5551"/>
                  </a:lnTo>
                  <a:lnTo>
                    <a:pt x="8686" y="5561"/>
                  </a:lnTo>
                  <a:lnTo>
                    <a:pt x="8689" y="5564"/>
                  </a:lnTo>
                  <a:lnTo>
                    <a:pt x="8701" y="5574"/>
                  </a:lnTo>
                  <a:lnTo>
                    <a:pt x="8704" y="5577"/>
                  </a:lnTo>
                  <a:lnTo>
                    <a:pt x="8715" y="5588"/>
                  </a:lnTo>
                  <a:lnTo>
                    <a:pt x="8718" y="5591"/>
                  </a:lnTo>
                  <a:lnTo>
                    <a:pt x="8729" y="5602"/>
                  </a:lnTo>
                  <a:lnTo>
                    <a:pt x="8732" y="5606"/>
                  </a:lnTo>
                  <a:lnTo>
                    <a:pt x="8743" y="5617"/>
                  </a:lnTo>
                  <a:lnTo>
                    <a:pt x="8746" y="5621"/>
                  </a:lnTo>
                  <a:lnTo>
                    <a:pt x="8756" y="5633"/>
                  </a:lnTo>
                  <a:lnTo>
                    <a:pt x="8758" y="5637"/>
                  </a:lnTo>
                  <a:lnTo>
                    <a:pt x="8768" y="5649"/>
                  </a:lnTo>
                  <a:lnTo>
                    <a:pt x="8771" y="5653"/>
                  </a:lnTo>
                  <a:lnTo>
                    <a:pt x="8780" y="5666"/>
                  </a:lnTo>
                  <a:lnTo>
                    <a:pt x="8782" y="5669"/>
                  </a:lnTo>
                  <a:lnTo>
                    <a:pt x="8791" y="5682"/>
                  </a:lnTo>
                  <a:lnTo>
                    <a:pt x="8793" y="5687"/>
                  </a:lnTo>
                  <a:lnTo>
                    <a:pt x="8801" y="5700"/>
                  </a:lnTo>
                  <a:lnTo>
                    <a:pt x="8803" y="5703"/>
                  </a:lnTo>
                  <a:lnTo>
                    <a:pt x="8811" y="5716"/>
                  </a:lnTo>
                  <a:lnTo>
                    <a:pt x="8813" y="5721"/>
                  </a:lnTo>
                  <a:lnTo>
                    <a:pt x="8820" y="5735"/>
                  </a:lnTo>
                  <a:lnTo>
                    <a:pt x="8822" y="5739"/>
                  </a:lnTo>
                  <a:lnTo>
                    <a:pt x="8829" y="5753"/>
                  </a:lnTo>
                  <a:lnTo>
                    <a:pt x="8831" y="5758"/>
                  </a:lnTo>
                  <a:lnTo>
                    <a:pt x="8837" y="5772"/>
                  </a:lnTo>
                  <a:lnTo>
                    <a:pt x="8838" y="5776"/>
                  </a:lnTo>
                  <a:lnTo>
                    <a:pt x="8844" y="5791"/>
                  </a:lnTo>
                  <a:lnTo>
                    <a:pt x="8845" y="5795"/>
                  </a:lnTo>
                  <a:lnTo>
                    <a:pt x="8850" y="5810"/>
                  </a:lnTo>
                  <a:lnTo>
                    <a:pt x="8852" y="5815"/>
                  </a:lnTo>
                  <a:lnTo>
                    <a:pt x="8856" y="5830"/>
                  </a:lnTo>
                  <a:lnTo>
                    <a:pt x="8857" y="5834"/>
                  </a:lnTo>
                  <a:lnTo>
                    <a:pt x="8861" y="5849"/>
                  </a:lnTo>
                  <a:lnTo>
                    <a:pt x="8862" y="5854"/>
                  </a:lnTo>
                  <a:lnTo>
                    <a:pt x="8865" y="5869"/>
                  </a:lnTo>
                  <a:lnTo>
                    <a:pt x="8866" y="5874"/>
                  </a:lnTo>
                  <a:lnTo>
                    <a:pt x="8869" y="5889"/>
                  </a:lnTo>
                  <a:lnTo>
                    <a:pt x="8869" y="5894"/>
                  </a:lnTo>
                  <a:lnTo>
                    <a:pt x="8871" y="5909"/>
                  </a:lnTo>
                  <a:lnTo>
                    <a:pt x="8872" y="5914"/>
                  </a:lnTo>
                  <a:lnTo>
                    <a:pt x="8873" y="5929"/>
                  </a:lnTo>
                  <a:lnTo>
                    <a:pt x="8874" y="5934"/>
                  </a:lnTo>
                  <a:lnTo>
                    <a:pt x="8875" y="5949"/>
                  </a:lnTo>
                  <a:lnTo>
                    <a:pt x="8875" y="5954"/>
                  </a:lnTo>
                  <a:lnTo>
                    <a:pt x="8875" y="5970"/>
                  </a:lnTo>
                  <a:lnTo>
                    <a:pt x="8875" y="5972"/>
                  </a:lnTo>
                  <a:lnTo>
                    <a:pt x="8875" y="6389"/>
                  </a:lnTo>
                  <a:lnTo>
                    <a:pt x="8875" y="6391"/>
                  </a:lnTo>
                  <a:lnTo>
                    <a:pt x="8875" y="6407"/>
                  </a:lnTo>
                  <a:lnTo>
                    <a:pt x="8875" y="6412"/>
                  </a:lnTo>
                  <a:lnTo>
                    <a:pt x="8874" y="6427"/>
                  </a:lnTo>
                  <a:lnTo>
                    <a:pt x="8873" y="6432"/>
                  </a:lnTo>
                  <a:lnTo>
                    <a:pt x="8872" y="6447"/>
                  </a:lnTo>
                  <a:lnTo>
                    <a:pt x="8871" y="6452"/>
                  </a:lnTo>
                  <a:lnTo>
                    <a:pt x="8869" y="6467"/>
                  </a:lnTo>
                  <a:lnTo>
                    <a:pt x="8869" y="6472"/>
                  </a:lnTo>
                  <a:lnTo>
                    <a:pt x="8866" y="6487"/>
                  </a:lnTo>
                  <a:lnTo>
                    <a:pt x="8865" y="6492"/>
                  </a:lnTo>
                  <a:lnTo>
                    <a:pt x="8862" y="6507"/>
                  </a:lnTo>
                  <a:lnTo>
                    <a:pt x="8861" y="6512"/>
                  </a:lnTo>
                  <a:lnTo>
                    <a:pt x="8857" y="6527"/>
                  </a:lnTo>
                  <a:lnTo>
                    <a:pt x="8856" y="6531"/>
                  </a:lnTo>
                  <a:lnTo>
                    <a:pt x="8852" y="6546"/>
                  </a:lnTo>
                  <a:lnTo>
                    <a:pt x="8850" y="6551"/>
                  </a:lnTo>
                  <a:lnTo>
                    <a:pt x="8845" y="6566"/>
                  </a:lnTo>
                  <a:lnTo>
                    <a:pt x="8844" y="6570"/>
                  </a:lnTo>
                  <a:lnTo>
                    <a:pt x="8838" y="6585"/>
                  </a:lnTo>
                  <a:lnTo>
                    <a:pt x="8837" y="6589"/>
                  </a:lnTo>
                  <a:lnTo>
                    <a:pt x="8831" y="6603"/>
                  </a:lnTo>
                  <a:lnTo>
                    <a:pt x="8829" y="6608"/>
                  </a:lnTo>
                  <a:lnTo>
                    <a:pt x="8822" y="6622"/>
                  </a:lnTo>
                  <a:lnTo>
                    <a:pt x="8820" y="6626"/>
                  </a:lnTo>
                  <a:lnTo>
                    <a:pt x="8813" y="6640"/>
                  </a:lnTo>
                  <a:lnTo>
                    <a:pt x="8811" y="6645"/>
                  </a:lnTo>
                  <a:lnTo>
                    <a:pt x="8803" y="6658"/>
                  </a:lnTo>
                  <a:lnTo>
                    <a:pt x="8802" y="6660"/>
                  </a:lnTo>
                  <a:lnTo>
                    <a:pt x="8794" y="6674"/>
                  </a:lnTo>
                  <a:lnTo>
                    <a:pt x="8791" y="6678"/>
                  </a:lnTo>
                  <a:lnTo>
                    <a:pt x="8783" y="6691"/>
                  </a:lnTo>
                  <a:lnTo>
                    <a:pt x="8780" y="6695"/>
                  </a:lnTo>
                  <a:lnTo>
                    <a:pt x="8771" y="6708"/>
                  </a:lnTo>
                  <a:lnTo>
                    <a:pt x="8768" y="6712"/>
                  </a:lnTo>
                  <a:lnTo>
                    <a:pt x="8759" y="6725"/>
                  </a:lnTo>
                  <a:lnTo>
                    <a:pt x="8756" y="6728"/>
                  </a:lnTo>
                  <a:lnTo>
                    <a:pt x="8746" y="6740"/>
                  </a:lnTo>
                  <a:lnTo>
                    <a:pt x="8743" y="6744"/>
                  </a:lnTo>
                  <a:lnTo>
                    <a:pt x="8732" y="6756"/>
                  </a:lnTo>
                  <a:lnTo>
                    <a:pt x="8729" y="6759"/>
                  </a:lnTo>
                  <a:lnTo>
                    <a:pt x="8718" y="6770"/>
                  </a:lnTo>
                  <a:lnTo>
                    <a:pt x="8715" y="6774"/>
                  </a:lnTo>
                  <a:lnTo>
                    <a:pt x="8704" y="6784"/>
                  </a:lnTo>
                  <a:lnTo>
                    <a:pt x="8700" y="6788"/>
                  </a:lnTo>
                  <a:lnTo>
                    <a:pt x="8689" y="6798"/>
                  </a:lnTo>
                  <a:lnTo>
                    <a:pt x="8685" y="6801"/>
                  </a:lnTo>
                  <a:lnTo>
                    <a:pt x="8673" y="6811"/>
                  </a:lnTo>
                  <a:lnTo>
                    <a:pt x="8670" y="6814"/>
                  </a:lnTo>
                  <a:lnTo>
                    <a:pt x="8657" y="6823"/>
                  </a:lnTo>
                  <a:lnTo>
                    <a:pt x="8654" y="6826"/>
                  </a:lnTo>
                  <a:lnTo>
                    <a:pt x="8641" y="6835"/>
                  </a:lnTo>
                  <a:lnTo>
                    <a:pt x="8637" y="6838"/>
                  </a:lnTo>
                  <a:lnTo>
                    <a:pt x="8624" y="6846"/>
                  </a:lnTo>
                  <a:lnTo>
                    <a:pt x="8621" y="6848"/>
                  </a:lnTo>
                  <a:lnTo>
                    <a:pt x="8607" y="6857"/>
                  </a:lnTo>
                  <a:lnTo>
                    <a:pt x="8601" y="6860"/>
                  </a:lnTo>
                  <a:lnTo>
                    <a:pt x="8588" y="6867"/>
                  </a:lnTo>
                  <a:lnTo>
                    <a:pt x="8584" y="6869"/>
                  </a:lnTo>
                  <a:lnTo>
                    <a:pt x="8570" y="6876"/>
                  </a:lnTo>
                  <a:lnTo>
                    <a:pt x="8566" y="6878"/>
                  </a:lnTo>
                  <a:lnTo>
                    <a:pt x="8551" y="6885"/>
                  </a:lnTo>
                  <a:lnTo>
                    <a:pt x="8547" y="6887"/>
                  </a:lnTo>
                  <a:lnTo>
                    <a:pt x="8533" y="6892"/>
                  </a:lnTo>
                  <a:lnTo>
                    <a:pt x="8529" y="6894"/>
                  </a:lnTo>
                  <a:lnTo>
                    <a:pt x="8514" y="6900"/>
                  </a:lnTo>
                  <a:lnTo>
                    <a:pt x="8510" y="6901"/>
                  </a:lnTo>
                  <a:lnTo>
                    <a:pt x="8495" y="6906"/>
                  </a:lnTo>
                  <a:lnTo>
                    <a:pt x="8491" y="6907"/>
                  </a:lnTo>
                  <a:lnTo>
                    <a:pt x="8476" y="6912"/>
                  </a:lnTo>
                  <a:lnTo>
                    <a:pt x="8471" y="6913"/>
                  </a:lnTo>
                  <a:lnTo>
                    <a:pt x="8456" y="6917"/>
                  </a:lnTo>
                  <a:lnTo>
                    <a:pt x="8452" y="6918"/>
                  </a:lnTo>
                  <a:lnTo>
                    <a:pt x="8436" y="6921"/>
                  </a:lnTo>
                  <a:lnTo>
                    <a:pt x="8432" y="6922"/>
                  </a:lnTo>
                  <a:lnTo>
                    <a:pt x="8417" y="6924"/>
                  </a:lnTo>
                  <a:lnTo>
                    <a:pt x="8412" y="6925"/>
                  </a:lnTo>
                  <a:lnTo>
                    <a:pt x="8396" y="6927"/>
                  </a:lnTo>
                  <a:lnTo>
                    <a:pt x="8392" y="6928"/>
                  </a:lnTo>
                  <a:lnTo>
                    <a:pt x="8376" y="6929"/>
                  </a:lnTo>
                  <a:lnTo>
                    <a:pt x="8371" y="6930"/>
                  </a:lnTo>
                  <a:lnTo>
                    <a:pt x="8356" y="6930"/>
                  </a:lnTo>
                  <a:lnTo>
                    <a:pt x="8351" y="6931"/>
                  </a:lnTo>
                  <a:lnTo>
                    <a:pt x="8335" y="6931"/>
                  </a:lnTo>
                  <a:lnTo>
                    <a:pt x="8333" y="6931"/>
                  </a:lnTo>
                  <a:lnTo>
                    <a:pt x="7928" y="6931"/>
                  </a:lnTo>
                  <a:lnTo>
                    <a:pt x="7928" y="8611"/>
                  </a:lnTo>
                  <a:lnTo>
                    <a:pt x="7927" y="8631"/>
                  </a:lnTo>
                  <a:lnTo>
                    <a:pt x="7923" y="8650"/>
                  </a:lnTo>
                  <a:lnTo>
                    <a:pt x="7917" y="8668"/>
                  </a:lnTo>
                  <a:lnTo>
                    <a:pt x="7908" y="8686"/>
                  </a:lnTo>
                  <a:lnTo>
                    <a:pt x="7897" y="8702"/>
                  </a:lnTo>
                  <a:lnTo>
                    <a:pt x="7884" y="8717"/>
                  </a:lnTo>
                  <a:lnTo>
                    <a:pt x="7869" y="8730"/>
                  </a:lnTo>
                  <a:lnTo>
                    <a:pt x="7853" y="8741"/>
                  </a:lnTo>
                  <a:lnTo>
                    <a:pt x="7835" y="8750"/>
                  </a:lnTo>
                  <a:lnTo>
                    <a:pt x="7817" y="8756"/>
                  </a:lnTo>
                  <a:lnTo>
                    <a:pt x="7798" y="8760"/>
                  </a:lnTo>
                  <a:lnTo>
                    <a:pt x="7778" y="8761"/>
                  </a:lnTo>
                  <a:lnTo>
                    <a:pt x="7758" y="8760"/>
                  </a:lnTo>
                  <a:lnTo>
                    <a:pt x="7739" y="8756"/>
                  </a:lnTo>
                  <a:lnTo>
                    <a:pt x="7721" y="8750"/>
                  </a:lnTo>
                  <a:lnTo>
                    <a:pt x="7703" y="8741"/>
                  </a:lnTo>
                  <a:lnTo>
                    <a:pt x="7687" y="8730"/>
                  </a:lnTo>
                  <a:lnTo>
                    <a:pt x="7672" y="8717"/>
                  </a:lnTo>
                  <a:lnTo>
                    <a:pt x="7659" y="8702"/>
                  </a:lnTo>
                  <a:close/>
                  <a:moveTo>
                    <a:pt x="8344" y="5681"/>
                  </a:moveTo>
                  <a:lnTo>
                    <a:pt x="8332" y="5681"/>
                  </a:lnTo>
                  <a:lnTo>
                    <a:pt x="7928" y="5681"/>
                  </a:lnTo>
                  <a:lnTo>
                    <a:pt x="7928" y="6681"/>
                  </a:lnTo>
                  <a:lnTo>
                    <a:pt x="8332" y="6681"/>
                  </a:lnTo>
                  <a:lnTo>
                    <a:pt x="8344" y="6681"/>
                  </a:lnTo>
                  <a:lnTo>
                    <a:pt x="8355" y="6680"/>
                  </a:lnTo>
                  <a:lnTo>
                    <a:pt x="8365" y="6679"/>
                  </a:lnTo>
                  <a:lnTo>
                    <a:pt x="8376" y="6678"/>
                  </a:lnTo>
                  <a:lnTo>
                    <a:pt x="8387" y="6676"/>
                  </a:lnTo>
                  <a:lnTo>
                    <a:pt x="8398" y="6673"/>
                  </a:lnTo>
                  <a:lnTo>
                    <a:pt x="8408" y="6671"/>
                  </a:lnTo>
                  <a:lnTo>
                    <a:pt x="8419" y="6668"/>
                  </a:lnTo>
                  <a:lnTo>
                    <a:pt x="8429" y="6664"/>
                  </a:lnTo>
                  <a:lnTo>
                    <a:pt x="8440" y="6660"/>
                  </a:lnTo>
                  <a:lnTo>
                    <a:pt x="8450" y="6656"/>
                  </a:lnTo>
                  <a:lnTo>
                    <a:pt x="8461" y="6651"/>
                  </a:lnTo>
                  <a:lnTo>
                    <a:pt x="8471" y="6646"/>
                  </a:lnTo>
                  <a:lnTo>
                    <a:pt x="8480" y="6642"/>
                  </a:lnTo>
                  <a:lnTo>
                    <a:pt x="8488" y="6636"/>
                  </a:lnTo>
                  <a:lnTo>
                    <a:pt x="8498" y="6630"/>
                  </a:lnTo>
                  <a:lnTo>
                    <a:pt x="8507" y="6624"/>
                  </a:lnTo>
                  <a:lnTo>
                    <a:pt x="8515" y="6617"/>
                  </a:lnTo>
                  <a:lnTo>
                    <a:pt x="8524" y="6610"/>
                  </a:lnTo>
                  <a:lnTo>
                    <a:pt x="8532" y="6603"/>
                  </a:lnTo>
                  <a:lnTo>
                    <a:pt x="8540" y="6595"/>
                  </a:lnTo>
                  <a:lnTo>
                    <a:pt x="8547" y="6587"/>
                  </a:lnTo>
                  <a:lnTo>
                    <a:pt x="8554" y="6579"/>
                  </a:lnTo>
                  <a:lnTo>
                    <a:pt x="8561" y="6571"/>
                  </a:lnTo>
                  <a:lnTo>
                    <a:pt x="8568" y="6563"/>
                  </a:lnTo>
                  <a:lnTo>
                    <a:pt x="8574" y="6554"/>
                  </a:lnTo>
                  <a:lnTo>
                    <a:pt x="8580" y="6545"/>
                  </a:lnTo>
                  <a:lnTo>
                    <a:pt x="8586" y="6535"/>
                  </a:lnTo>
                  <a:lnTo>
                    <a:pt x="8591" y="6524"/>
                  </a:lnTo>
                  <a:lnTo>
                    <a:pt x="8596" y="6515"/>
                  </a:lnTo>
                  <a:lnTo>
                    <a:pt x="8601" y="6505"/>
                  </a:lnTo>
                  <a:lnTo>
                    <a:pt x="8605" y="6495"/>
                  </a:lnTo>
                  <a:lnTo>
                    <a:pt x="8609" y="6485"/>
                  </a:lnTo>
                  <a:lnTo>
                    <a:pt x="8612" y="6475"/>
                  </a:lnTo>
                  <a:lnTo>
                    <a:pt x="8615" y="6464"/>
                  </a:lnTo>
                  <a:lnTo>
                    <a:pt x="8618" y="6454"/>
                  </a:lnTo>
                  <a:lnTo>
                    <a:pt x="8620" y="6443"/>
                  </a:lnTo>
                  <a:lnTo>
                    <a:pt x="8622" y="6433"/>
                  </a:lnTo>
                  <a:lnTo>
                    <a:pt x="8623" y="6422"/>
                  </a:lnTo>
                  <a:lnTo>
                    <a:pt x="8624" y="6411"/>
                  </a:lnTo>
                  <a:lnTo>
                    <a:pt x="8625" y="6400"/>
                  </a:lnTo>
                  <a:lnTo>
                    <a:pt x="8625" y="6388"/>
                  </a:lnTo>
                  <a:lnTo>
                    <a:pt x="8625" y="5973"/>
                  </a:lnTo>
                  <a:lnTo>
                    <a:pt x="8625" y="5961"/>
                  </a:lnTo>
                  <a:lnTo>
                    <a:pt x="8624" y="5950"/>
                  </a:lnTo>
                  <a:lnTo>
                    <a:pt x="8623" y="5939"/>
                  </a:lnTo>
                  <a:lnTo>
                    <a:pt x="8622" y="5928"/>
                  </a:lnTo>
                  <a:lnTo>
                    <a:pt x="8620" y="5918"/>
                  </a:lnTo>
                  <a:lnTo>
                    <a:pt x="8618" y="5907"/>
                  </a:lnTo>
                  <a:lnTo>
                    <a:pt x="8615" y="5897"/>
                  </a:lnTo>
                  <a:lnTo>
                    <a:pt x="8612" y="5886"/>
                  </a:lnTo>
                  <a:lnTo>
                    <a:pt x="8609" y="5876"/>
                  </a:lnTo>
                  <a:lnTo>
                    <a:pt x="8605" y="5866"/>
                  </a:lnTo>
                  <a:lnTo>
                    <a:pt x="8601" y="5856"/>
                  </a:lnTo>
                  <a:lnTo>
                    <a:pt x="8596" y="5846"/>
                  </a:lnTo>
                  <a:lnTo>
                    <a:pt x="8591" y="5837"/>
                  </a:lnTo>
                  <a:lnTo>
                    <a:pt x="8586" y="5827"/>
                  </a:lnTo>
                  <a:lnTo>
                    <a:pt x="8580" y="5817"/>
                  </a:lnTo>
                  <a:lnTo>
                    <a:pt x="8574" y="5808"/>
                  </a:lnTo>
                  <a:lnTo>
                    <a:pt x="8568" y="5799"/>
                  </a:lnTo>
                  <a:lnTo>
                    <a:pt x="8561" y="5790"/>
                  </a:lnTo>
                  <a:lnTo>
                    <a:pt x="8554" y="5782"/>
                  </a:lnTo>
                  <a:lnTo>
                    <a:pt x="8547" y="5774"/>
                  </a:lnTo>
                  <a:lnTo>
                    <a:pt x="8540" y="5766"/>
                  </a:lnTo>
                  <a:lnTo>
                    <a:pt x="8532" y="5758"/>
                  </a:lnTo>
                  <a:lnTo>
                    <a:pt x="8523" y="5751"/>
                  </a:lnTo>
                  <a:lnTo>
                    <a:pt x="8515" y="5744"/>
                  </a:lnTo>
                  <a:lnTo>
                    <a:pt x="8506" y="5737"/>
                  </a:lnTo>
                  <a:lnTo>
                    <a:pt x="8497" y="5731"/>
                  </a:lnTo>
                  <a:lnTo>
                    <a:pt x="8488" y="5725"/>
                  </a:lnTo>
                  <a:lnTo>
                    <a:pt x="8480" y="5719"/>
                  </a:lnTo>
                  <a:lnTo>
                    <a:pt x="8471" y="5715"/>
                  </a:lnTo>
                  <a:lnTo>
                    <a:pt x="8461" y="5710"/>
                  </a:lnTo>
                  <a:lnTo>
                    <a:pt x="8451" y="5705"/>
                  </a:lnTo>
                  <a:lnTo>
                    <a:pt x="8441" y="5701"/>
                  </a:lnTo>
                  <a:lnTo>
                    <a:pt x="8430" y="5697"/>
                  </a:lnTo>
                  <a:lnTo>
                    <a:pt x="8420" y="5694"/>
                  </a:lnTo>
                  <a:lnTo>
                    <a:pt x="8409" y="5691"/>
                  </a:lnTo>
                  <a:lnTo>
                    <a:pt x="8398" y="5688"/>
                  </a:lnTo>
                  <a:lnTo>
                    <a:pt x="8388" y="5686"/>
                  </a:lnTo>
                  <a:lnTo>
                    <a:pt x="8377" y="5684"/>
                  </a:lnTo>
                  <a:lnTo>
                    <a:pt x="8366" y="5683"/>
                  </a:lnTo>
                  <a:lnTo>
                    <a:pt x="8355" y="5682"/>
                  </a:lnTo>
                  <a:lnTo>
                    <a:pt x="8344" y="5681"/>
                  </a:lnTo>
                  <a:close/>
                  <a:moveTo>
                    <a:pt x="7211" y="6681"/>
                  </a:moveTo>
                  <a:lnTo>
                    <a:pt x="7223" y="6681"/>
                  </a:lnTo>
                  <a:lnTo>
                    <a:pt x="7628" y="6681"/>
                  </a:lnTo>
                  <a:lnTo>
                    <a:pt x="7628" y="5681"/>
                  </a:lnTo>
                  <a:lnTo>
                    <a:pt x="7223" y="5681"/>
                  </a:lnTo>
                  <a:lnTo>
                    <a:pt x="7211" y="5681"/>
                  </a:lnTo>
                  <a:lnTo>
                    <a:pt x="7200" y="5682"/>
                  </a:lnTo>
                  <a:lnTo>
                    <a:pt x="7189" y="5683"/>
                  </a:lnTo>
                  <a:lnTo>
                    <a:pt x="7178" y="5684"/>
                  </a:lnTo>
                  <a:lnTo>
                    <a:pt x="7167" y="5686"/>
                  </a:lnTo>
                  <a:lnTo>
                    <a:pt x="7157" y="5688"/>
                  </a:lnTo>
                  <a:lnTo>
                    <a:pt x="7146" y="5691"/>
                  </a:lnTo>
                  <a:lnTo>
                    <a:pt x="7136" y="5694"/>
                  </a:lnTo>
                  <a:lnTo>
                    <a:pt x="7125" y="5697"/>
                  </a:lnTo>
                  <a:lnTo>
                    <a:pt x="7115" y="5701"/>
                  </a:lnTo>
                  <a:lnTo>
                    <a:pt x="7105" y="5705"/>
                  </a:lnTo>
                  <a:lnTo>
                    <a:pt x="7095" y="5710"/>
                  </a:lnTo>
                  <a:lnTo>
                    <a:pt x="7086" y="5714"/>
                  </a:lnTo>
                  <a:lnTo>
                    <a:pt x="7077" y="5719"/>
                  </a:lnTo>
                  <a:lnTo>
                    <a:pt x="7068" y="5725"/>
                  </a:lnTo>
                  <a:lnTo>
                    <a:pt x="7059" y="5731"/>
                  </a:lnTo>
                  <a:lnTo>
                    <a:pt x="7050" y="5737"/>
                  </a:lnTo>
                  <a:lnTo>
                    <a:pt x="7041" y="5744"/>
                  </a:lnTo>
                  <a:lnTo>
                    <a:pt x="7032" y="5751"/>
                  </a:lnTo>
                  <a:lnTo>
                    <a:pt x="7024" y="5758"/>
                  </a:lnTo>
                  <a:lnTo>
                    <a:pt x="7016" y="5766"/>
                  </a:lnTo>
                  <a:lnTo>
                    <a:pt x="7008" y="5774"/>
                  </a:lnTo>
                  <a:lnTo>
                    <a:pt x="7001" y="5782"/>
                  </a:lnTo>
                  <a:lnTo>
                    <a:pt x="6994" y="5791"/>
                  </a:lnTo>
                  <a:lnTo>
                    <a:pt x="6987" y="5800"/>
                  </a:lnTo>
                  <a:lnTo>
                    <a:pt x="6981" y="5809"/>
                  </a:lnTo>
                  <a:lnTo>
                    <a:pt x="6975" y="5818"/>
                  </a:lnTo>
                  <a:lnTo>
                    <a:pt x="6969" y="5827"/>
                  </a:lnTo>
                  <a:lnTo>
                    <a:pt x="6964" y="5836"/>
                  </a:lnTo>
                  <a:lnTo>
                    <a:pt x="6960" y="5845"/>
                  </a:lnTo>
                  <a:lnTo>
                    <a:pt x="6955" y="5855"/>
                  </a:lnTo>
                  <a:lnTo>
                    <a:pt x="6951" y="5865"/>
                  </a:lnTo>
                  <a:lnTo>
                    <a:pt x="6947" y="5875"/>
                  </a:lnTo>
                  <a:lnTo>
                    <a:pt x="6944" y="5886"/>
                  </a:lnTo>
                  <a:lnTo>
                    <a:pt x="6941" y="5896"/>
                  </a:lnTo>
                  <a:lnTo>
                    <a:pt x="6938" y="5907"/>
                  </a:lnTo>
                  <a:lnTo>
                    <a:pt x="6936" y="5917"/>
                  </a:lnTo>
                  <a:lnTo>
                    <a:pt x="6934" y="5928"/>
                  </a:lnTo>
                  <a:lnTo>
                    <a:pt x="6933" y="5939"/>
                  </a:lnTo>
                  <a:lnTo>
                    <a:pt x="6932" y="5950"/>
                  </a:lnTo>
                  <a:lnTo>
                    <a:pt x="6931" y="5961"/>
                  </a:lnTo>
                  <a:lnTo>
                    <a:pt x="6931" y="5973"/>
                  </a:lnTo>
                  <a:lnTo>
                    <a:pt x="6931" y="6388"/>
                  </a:lnTo>
                  <a:lnTo>
                    <a:pt x="6931" y="6400"/>
                  </a:lnTo>
                  <a:lnTo>
                    <a:pt x="6932" y="6411"/>
                  </a:lnTo>
                  <a:lnTo>
                    <a:pt x="6933" y="6422"/>
                  </a:lnTo>
                  <a:lnTo>
                    <a:pt x="6934" y="6433"/>
                  </a:lnTo>
                  <a:lnTo>
                    <a:pt x="6936" y="6444"/>
                  </a:lnTo>
                  <a:lnTo>
                    <a:pt x="6938" y="6454"/>
                  </a:lnTo>
                  <a:lnTo>
                    <a:pt x="6941" y="6465"/>
                  </a:lnTo>
                  <a:lnTo>
                    <a:pt x="6944" y="6475"/>
                  </a:lnTo>
                  <a:lnTo>
                    <a:pt x="6947" y="6486"/>
                  </a:lnTo>
                  <a:lnTo>
                    <a:pt x="6951" y="6496"/>
                  </a:lnTo>
                  <a:lnTo>
                    <a:pt x="6955" y="6506"/>
                  </a:lnTo>
                  <a:lnTo>
                    <a:pt x="6960" y="6516"/>
                  </a:lnTo>
                  <a:lnTo>
                    <a:pt x="6964" y="6525"/>
                  </a:lnTo>
                  <a:lnTo>
                    <a:pt x="6969" y="6535"/>
                  </a:lnTo>
                  <a:lnTo>
                    <a:pt x="6975" y="6544"/>
                  </a:lnTo>
                  <a:lnTo>
                    <a:pt x="6981" y="6553"/>
                  </a:lnTo>
                  <a:lnTo>
                    <a:pt x="6987" y="6562"/>
                  </a:lnTo>
                  <a:lnTo>
                    <a:pt x="6994" y="6571"/>
                  </a:lnTo>
                  <a:lnTo>
                    <a:pt x="7001" y="6579"/>
                  </a:lnTo>
                  <a:lnTo>
                    <a:pt x="7008" y="6587"/>
                  </a:lnTo>
                  <a:lnTo>
                    <a:pt x="7016" y="6595"/>
                  </a:lnTo>
                  <a:lnTo>
                    <a:pt x="7024" y="6603"/>
                  </a:lnTo>
                  <a:lnTo>
                    <a:pt x="7032" y="6610"/>
                  </a:lnTo>
                  <a:lnTo>
                    <a:pt x="7041" y="6617"/>
                  </a:lnTo>
                  <a:lnTo>
                    <a:pt x="7049" y="6624"/>
                  </a:lnTo>
                  <a:lnTo>
                    <a:pt x="7058" y="6630"/>
                  </a:lnTo>
                  <a:lnTo>
                    <a:pt x="7068" y="6636"/>
                  </a:lnTo>
                  <a:lnTo>
                    <a:pt x="7077" y="6642"/>
                  </a:lnTo>
                  <a:lnTo>
                    <a:pt x="7086" y="6647"/>
                  </a:lnTo>
                  <a:lnTo>
                    <a:pt x="7096" y="6652"/>
                  </a:lnTo>
                  <a:lnTo>
                    <a:pt x="7106" y="6656"/>
                  </a:lnTo>
                  <a:lnTo>
                    <a:pt x="7116" y="6660"/>
                  </a:lnTo>
                  <a:lnTo>
                    <a:pt x="7126" y="6664"/>
                  </a:lnTo>
                  <a:lnTo>
                    <a:pt x="7136" y="6668"/>
                  </a:lnTo>
                  <a:lnTo>
                    <a:pt x="7147" y="6671"/>
                  </a:lnTo>
                  <a:lnTo>
                    <a:pt x="7158" y="6674"/>
                  </a:lnTo>
                  <a:lnTo>
                    <a:pt x="7168" y="6676"/>
                  </a:lnTo>
                  <a:lnTo>
                    <a:pt x="7179" y="6678"/>
                  </a:lnTo>
                  <a:lnTo>
                    <a:pt x="7190" y="6679"/>
                  </a:lnTo>
                  <a:lnTo>
                    <a:pt x="7200" y="6680"/>
                  </a:lnTo>
                  <a:lnTo>
                    <a:pt x="7211" y="6681"/>
                  </a:lnTo>
                  <a:close/>
                  <a:moveTo>
                    <a:pt x="4421" y="2097"/>
                  </a:moveTo>
                  <a:lnTo>
                    <a:pt x="4426" y="2097"/>
                  </a:lnTo>
                  <a:lnTo>
                    <a:pt x="4442" y="2097"/>
                  </a:lnTo>
                  <a:lnTo>
                    <a:pt x="4444" y="2097"/>
                  </a:lnTo>
                  <a:lnTo>
                    <a:pt x="4850" y="2097"/>
                  </a:lnTo>
                  <a:lnTo>
                    <a:pt x="4850" y="1389"/>
                  </a:lnTo>
                  <a:lnTo>
                    <a:pt x="4851" y="1369"/>
                  </a:lnTo>
                  <a:lnTo>
                    <a:pt x="4855" y="1350"/>
                  </a:lnTo>
                  <a:lnTo>
                    <a:pt x="4861" y="1332"/>
                  </a:lnTo>
                  <a:lnTo>
                    <a:pt x="4870" y="1314"/>
                  </a:lnTo>
                  <a:lnTo>
                    <a:pt x="4881" y="1298"/>
                  </a:lnTo>
                  <a:lnTo>
                    <a:pt x="4894" y="1283"/>
                  </a:lnTo>
                  <a:lnTo>
                    <a:pt x="4909" y="1270"/>
                  </a:lnTo>
                  <a:lnTo>
                    <a:pt x="4925" y="1259"/>
                  </a:lnTo>
                  <a:lnTo>
                    <a:pt x="4943" y="1250"/>
                  </a:lnTo>
                  <a:lnTo>
                    <a:pt x="4961" y="1244"/>
                  </a:lnTo>
                  <a:lnTo>
                    <a:pt x="4980" y="1240"/>
                  </a:lnTo>
                  <a:lnTo>
                    <a:pt x="5000" y="1239"/>
                  </a:lnTo>
                  <a:lnTo>
                    <a:pt x="5020" y="1240"/>
                  </a:lnTo>
                  <a:lnTo>
                    <a:pt x="5039" y="1244"/>
                  </a:lnTo>
                  <a:lnTo>
                    <a:pt x="5057" y="1250"/>
                  </a:lnTo>
                  <a:lnTo>
                    <a:pt x="5075" y="1259"/>
                  </a:lnTo>
                  <a:lnTo>
                    <a:pt x="5091" y="1270"/>
                  </a:lnTo>
                  <a:lnTo>
                    <a:pt x="5106" y="1283"/>
                  </a:lnTo>
                  <a:lnTo>
                    <a:pt x="5119" y="1298"/>
                  </a:lnTo>
                  <a:lnTo>
                    <a:pt x="5130" y="1314"/>
                  </a:lnTo>
                  <a:lnTo>
                    <a:pt x="5139" y="1332"/>
                  </a:lnTo>
                  <a:lnTo>
                    <a:pt x="5145" y="1350"/>
                  </a:lnTo>
                  <a:lnTo>
                    <a:pt x="5149" y="1369"/>
                  </a:lnTo>
                  <a:lnTo>
                    <a:pt x="5150" y="1389"/>
                  </a:lnTo>
                  <a:lnTo>
                    <a:pt x="5150" y="2097"/>
                  </a:lnTo>
                  <a:lnTo>
                    <a:pt x="5556" y="2097"/>
                  </a:lnTo>
                  <a:lnTo>
                    <a:pt x="5558" y="2097"/>
                  </a:lnTo>
                  <a:lnTo>
                    <a:pt x="5574" y="2097"/>
                  </a:lnTo>
                  <a:lnTo>
                    <a:pt x="5579" y="2097"/>
                  </a:lnTo>
                  <a:lnTo>
                    <a:pt x="5594" y="2098"/>
                  </a:lnTo>
                  <a:lnTo>
                    <a:pt x="5599" y="2099"/>
                  </a:lnTo>
                  <a:lnTo>
                    <a:pt x="5614" y="2100"/>
                  </a:lnTo>
                  <a:lnTo>
                    <a:pt x="5619" y="2101"/>
                  </a:lnTo>
                  <a:lnTo>
                    <a:pt x="5634" y="2103"/>
                  </a:lnTo>
                  <a:lnTo>
                    <a:pt x="5639" y="2103"/>
                  </a:lnTo>
                  <a:lnTo>
                    <a:pt x="5654" y="2106"/>
                  </a:lnTo>
                  <a:lnTo>
                    <a:pt x="5659" y="2107"/>
                  </a:lnTo>
                  <a:lnTo>
                    <a:pt x="5674" y="2110"/>
                  </a:lnTo>
                  <a:lnTo>
                    <a:pt x="5679" y="2111"/>
                  </a:lnTo>
                  <a:lnTo>
                    <a:pt x="5694" y="2115"/>
                  </a:lnTo>
                  <a:lnTo>
                    <a:pt x="5698" y="2116"/>
                  </a:lnTo>
                  <a:lnTo>
                    <a:pt x="5713" y="2120"/>
                  </a:lnTo>
                  <a:lnTo>
                    <a:pt x="5718" y="2122"/>
                  </a:lnTo>
                  <a:lnTo>
                    <a:pt x="5733" y="2127"/>
                  </a:lnTo>
                  <a:lnTo>
                    <a:pt x="5737" y="2128"/>
                  </a:lnTo>
                  <a:lnTo>
                    <a:pt x="5752" y="2134"/>
                  </a:lnTo>
                  <a:lnTo>
                    <a:pt x="5756" y="2135"/>
                  </a:lnTo>
                  <a:lnTo>
                    <a:pt x="5770" y="2141"/>
                  </a:lnTo>
                  <a:lnTo>
                    <a:pt x="5775" y="2143"/>
                  </a:lnTo>
                  <a:lnTo>
                    <a:pt x="5789" y="2150"/>
                  </a:lnTo>
                  <a:lnTo>
                    <a:pt x="5793" y="2152"/>
                  </a:lnTo>
                  <a:lnTo>
                    <a:pt x="5807" y="2159"/>
                  </a:lnTo>
                  <a:lnTo>
                    <a:pt x="5812" y="2161"/>
                  </a:lnTo>
                  <a:lnTo>
                    <a:pt x="5825" y="2169"/>
                  </a:lnTo>
                  <a:lnTo>
                    <a:pt x="5829" y="2171"/>
                  </a:lnTo>
                  <a:lnTo>
                    <a:pt x="5843" y="2180"/>
                  </a:lnTo>
                  <a:lnTo>
                    <a:pt x="5846" y="2182"/>
                  </a:lnTo>
                  <a:lnTo>
                    <a:pt x="5859" y="2190"/>
                  </a:lnTo>
                  <a:lnTo>
                    <a:pt x="5863" y="2193"/>
                  </a:lnTo>
                  <a:lnTo>
                    <a:pt x="5876" y="2202"/>
                  </a:lnTo>
                  <a:lnTo>
                    <a:pt x="5879" y="2205"/>
                  </a:lnTo>
                  <a:lnTo>
                    <a:pt x="5892" y="2214"/>
                  </a:lnTo>
                  <a:lnTo>
                    <a:pt x="5895" y="2217"/>
                  </a:lnTo>
                  <a:lnTo>
                    <a:pt x="5907" y="2227"/>
                  </a:lnTo>
                  <a:lnTo>
                    <a:pt x="5911" y="2230"/>
                  </a:lnTo>
                  <a:lnTo>
                    <a:pt x="5922" y="2240"/>
                  </a:lnTo>
                  <a:lnTo>
                    <a:pt x="5926" y="2244"/>
                  </a:lnTo>
                  <a:lnTo>
                    <a:pt x="5937" y="2254"/>
                  </a:lnTo>
                  <a:lnTo>
                    <a:pt x="5940" y="2258"/>
                  </a:lnTo>
                  <a:lnTo>
                    <a:pt x="5951" y="2269"/>
                  </a:lnTo>
                  <a:lnTo>
                    <a:pt x="5954" y="2272"/>
                  </a:lnTo>
                  <a:lnTo>
                    <a:pt x="5965" y="2284"/>
                  </a:lnTo>
                  <a:lnTo>
                    <a:pt x="5968" y="2288"/>
                  </a:lnTo>
                  <a:lnTo>
                    <a:pt x="5978" y="2300"/>
                  </a:lnTo>
                  <a:lnTo>
                    <a:pt x="5981" y="2303"/>
                  </a:lnTo>
                  <a:lnTo>
                    <a:pt x="5990" y="2316"/>
                  </a:lnTo>
                  <a:lnTo>
                    <a:pt x="5993" y="2320"/>
                  </a:lnTo>
                  <a:lnTo>
                    <a:pt x="6002" y="2333"/>
                  </a:lnTo>
                  <a:lnTo>
                    <a:pt x="6005" y="2337"/>
                  </a:lnTo>
                  <a:lnTo>
                    <a:pt x="6013" y="2350"/>
                  </a:lnTo>
                  <a:lnTo>
                    <a:pt x="6016" y="2354"/>
                  </a:lnTo>
                  <a:lnTo>
                    <a:pt x="6024" y="2368"/>
                  </a:lnTo>
                  <a:lnTo>
                    <a:pt x="6025" y="2370"/>
                  </a:lnTo>
                  <a:lnTo>
                    <a:pt x="6033" y="2383"/>
                  </a:lnTo>
                  <a:lnTo>
                    <a:pt x="6035" y="2388"/>
                  </a:lnTo>
                  <a:lnTo>
                    <a:pt x="6042" y="2402"/>
                  </a:lnTo>
                  <a:lnTo>
                    <a:pt x="6044" y="2406"/>
                  </a:lnTo>
                  <a:lnTo>
                    <a:pt x="6051" y="2420"/>
                  </a:lnTo>
                  <a:lnTo>
                    <a:pt x="6053" y="2425"/>
                  </a:lnTo>
                  <a:lnTo>
                    <a:pt x="6059" y="2439"/>
                  </a:lnTo>
                  <a:lnTo>
                    <a:pt x="6060" y="2443"/>
                  </a:lnTo>
                  <a:lnTo>
                    <a:pt x="6066" y="2458"/>
                  </a:lnTo>
                  <a:lnTo>
                    <a:pt x="6067" y="2462"/>
                  </a:lnTo>
                  <a:lnTo>
                    <a:pt x="6072" y="2477"/>
                  </a:lnTo>
                  <a:lnTo>
                    <a:pt x="6074" y="2482"/>
                  </a:lnTo>
                  <a:lnTo>
                    <a:pt x="6078" y="2497"/>
                  </a:lnTo>
                  <a:lnTo>
                    <a:pt x="6079" y="2501"/>
                  </a:lnTo>
                  <a:lnTo>
                    <a:pt x="6083" y="2516"/>
                  </a:lnTo>
                  <a:lnTo>
                    <a:pt x="6084" y="2521"/>
                  </a:lnTo>
                  <a:lnTo>
                    <a:pt x="6087" y="2536"/>
                  </a:lnTo>
                  <a:lnTo>
                    <a:pt x="6088" y="2541"/>
                  </a:lnTo>
                  <a:lnTo>
                    <a:pt x="6091" y="2556"/>
                  </a:lnTo>
                  <a:lnTo>
                    <a:pt x="6091" y="2561"/>
                  </a:lnTo>
                  <a:lnTo>
                    <a:pt x="6093" y="2576"/>
                  </a:lnTo>
                  <a:lnTo>
                    <a:pt x="6094" y="2581"/>
                  </a:lnTo>
                  <a:lnTo>
                    <a:pt x="6095" y="2596"/>
                  </a:lnTo>
                  <a:lnTo>
                    <a:pt x="6096" y="2601"/>
                  </a:lnTo>
                  <a:lnTo>
                    <a:pt x="6097" y="2616"/>
                  </a:lnTo>
                  <a:lnTo>
                    <a:pt x="6097" y="2621"/>
                  </a:lnTo>
                  <a:lnTo>
                    <a:pt x="6097" y="2637"/>
                  </a:lnTo>
                  <a:lnTo>
                    <a:pt x="6097" y="2639"/>
                  </a:lnTo>
                  <a:lnTo>
                    <a:pt x="6097" y="3056"/>
                  </a:lnTo>
                  <a:lnTo>
                    <a:pt x="6097" y="3058"/>
                  </a:lnTo>
                  <a:lnTo>
                    <a:pt x="6097" y="3074"/>
                  </a:lnTo>
                  <a:lnTo>
                    <a:pt x="6097" y="3079"/>
                  </a:lnTo>
                  <a:lnTo>
                    <a:pt x="6096" y="3094"/>
                  </a:lnTo>
                  <a:lnTo>
                    <a:pt x="6095" y="3099"/>
                  </a:lnTo>
                  <a:lnTo>
                    <a:pt x="6094" y="3114"/>
                  </a:lnTo>
                  <a:lnTo>
                    <a:pt x="6093" y="3119"/>
                  </a:lnTo>
                  <a:lnTo>
                    <a:pt x="6091" y="3134"/>
                  </a:lnTo>
                  <a:lnTo>
                    <a:pt x="6091" y="3139"/>
                  </a:lnTo>
                  <a:lnTo>
                    <a:pt x="6088" y="3154"/>
                  </a:lnTo>
                  <a:lnTo>
                    <a:pt x="6087" y="3159"/>
                  </a:lnTo>
                  <a:lnTo>
                    <a:pt x="6084" y="3174"/>
                  </a:lnTo>
                  <a:lnTo>
                    <a:pt x="6083" y="3179"/>
                  </a:lnTo>
                  <a:lnTo>
                    <a:pt x="6079" y="3194"/>
                  </a:lnTo>
                  <a:lnTo>
                    <a:pt x="6078" y="3198"/>
                  </a:lnTo>
                  <a:lnTo>
                    <a:pt x="6074" y="3213"/>
                  </a:lnTo>
                  <a:lnTo>
                    <a:pt x="6072" y="3218"/>
                  </a:lnTo>
                  <a:lnTo>
                    <a:pt x="6067" y="3233"/>
                  </a:lnTo>
                  <a:lnTo>
                    <a:pt x="6066" y="3237"/>
                  </a:lnTo>
                  <a:lnTo>
                    <a:pt x="6060" y="3252"/>
                  </a:lnTo>
                  <a:lnTo>
                    <a:pt x="6059" y="3256"/>
                  </a:lnTo>
                  <a:lnTo>
                    <a:pt x="6053" y="3270"/>
                  </a:lnTo>
                  <a:lnTo>
                    <a:pt x="6051" y="3275"/>
                  </a:lnTo>
                  <a:lnTo>
                    <a:pt x="6044" y="3289"/>
                  </a:lnTo>
                  <a:lnTo>
                    <a:pt x="6042" y="3293"/>
                  </a:lnTo>
                  <a:lnTo>
                    <a:pt x="6035" y="3307"/>
                  </a:lnTo>
                  <a:lnTo>
                    <a:pt x="6033" y="3312"/>
                  </a:lnTo>
                  <a:lnTo>
                    <a:pt x="6025" y="3325"/>
                  </a:lnTo>
                  <a:lnTo>
                    <a:pt x="6023" y="3328"/>
                  </a:lnTo>
                  <a:lnTo>
                    <a:pt x="6015" y="3341"/>
                  </a:lnTo>
                  <a:lnTo>
                    <a:pt x="6013" y="3346"/>
                  </a:lnTo>
                  <a:lnTo>
                    <a:pt x="6004" y="3359"/>
                  </a:lnTo>
                  <a:lnTo>
                    <a:pt x="6002" y="3363"/>
                  </a:lnTo>
                  <a:lnTo>
                    <a:pt x="5993" y="3375"/>
                  </a:lnTo>
                  <a:lnTo>
                    <a:pt x="5990" y="3379"/>
                  </a:lnTo>
                  <a:lnTo>
                    <a:pt x="5980" y="3391"/>
                  </a:lnTo>
                  <a:lnTo>
                    <a:pt x="5977" y="3395"/>
                  </a:lnTo>
                  <a:lnTo>
                    <a:pt x="5968" y="3407"/>
                  </a:lnTo>
                  <a:lnTo>
                    <a:pt x="5964" y="3411"/>
                  </a:lnTo>
                  <a:lnTo>
                    <a:pt x="5954" y="3422"/>
                  </a:lnTo>
                  <a:lnTo>
                    <a:pt x="5951" y="3426"/>
                  </a:lnTo>
                  <a:lnTo>
                    <a:pt x="5940" y="3437"/>
                  </a:lnTo>
                  <a:lnTo>
                    <a:pt x="5937" y="3440"/>
                  </a:lnTo>
                  <a:lnTo>
                    <a:pt x="5926" y="3451"/>
                  </a:lnTo>
                  <a:lnTo>
                    <a:pt x="5922" y="3454"/>
                  </a:lnTo>
                  <a:lnTo>
                    <a:pt x="5911" y="3464"/>
                  </a:lnTo>
                  <a:lnTo>
                    <a:pt x="5907" y="3468"/>
                  </a:lnTo>
                  <a:lnTo>
                    <a:pt x="5895" y="3477"/>
                  </a:lnTo>
                  <a:lnTo>
                    <a:pt x="5891" y="3480"/>
                  </a:lnTo>
                  <a:lnTo>
                    <a:pt x="5879" y="3490"/>
                  </a:lnTo>
                  <a:lnTo>
                    <a:pt x="5875" y="3493"/>
                  </a:lnTo>
                  <a:lnTo>
                    <a:pt x="5863" y="3502"/>
                  </a:lnTo>
                  <a:lnTo>
                    <a:pt x="5859" y="3504"/>
                  </a:lnTo>
                  <a:lnTo>
                    <a:pt x="5846" y="3513"/>
                  </a:lnTo>
                  <a:lnTo>
                    <a:pt x="5841" y="3515"/>
                  </a:lnTo>
                  <a:lnTo>
                    <a:pt x="5828" y="3523"/>
                  </a:lnTo>
                  <a:lnTo>
                    <a:pt x="5825" y="3525"/>
                  </a:lnTo>
                  <a:lnTo>
                    <a:pt x="5812" y="3533"/>
                  </a:lnTo>
                  <a:lnTo>
                    <a:pt x="5807" y="3535"/>
                  </a:lnTo>
                  <a:lnTo>
                    <a:pt x="5793" y="3542"/>
                  </a:lnTo>
                  <a:lnTo>
                    <a:pt x="5789" y="3544"/>
                  </a:lnTo>
                  <a:lnTo>
                    <a:pt x="5775" y="3551"/>
                  </a:lnTo>
                  <a:lnTo>
                    <a:pt x="5770" y="3553"/>
                  </a:lnTo>
                  <a:lnTo>
                    <a:pt x="5756" y="3559"/>
                  </a:lnTo>
                  <a:lnTo>
                    <a:pt x="5752" y="3560"/>
                  </a:lnTo>
                  <a:lnTo>
                    <a:pt x="5737" y="3566"/>
                  </a:lnTo>
                  <a:lnTo>
                    <a:pt x="5733" y="3567"/>
                  </a:lnTo>
                  <a:lnTo>
                    <a:pt x="5718" y="3572"/>
                  </a:lnTo>
                  <a:lnTo>
                    <a:pt x="5713" y="3574"/>
                  </a:lnTo>
                  <a:lnTo>
                    <a:pt x="5698" y="3578"/>
                  </a:lnTo>
                  <a:lnTo>
                    <a:pt x="5694" y="3579"/>
                  </a:lnTo>
                  <a:lnTo>
                    <a:pt x="5679" y="3583"/>
                  </a:lnTo>
                  <a:lnTo>
                    <a:pt x="5674" y="3584"/>
                  </a:lnTo>
                  <a:lnTo>
                    <a:pt x="5659" y="3587"/>
                  </a:lnTo>
                  <a:lnTo>
                    <a:pt x="5654" y="3588"/>
                  </a:lnTo>
                  <a:lnTo>
                    <a:pt x="5639" y="3591"/>
                  </a:lnTo>
                  <a:lnTo>
                    <a:pt x="5634" y="3591"/>
                  </a:lnTo>
                  <a:lnTo>
                    <a:pt x="5619" y="3593"/>
                  </a:lnTo>
                  <a:lnTo>
                    <a:pt x="5614" y="3594"/>
                  </a:lnTo>
                  <a:lnTo>
                    <a:pt x="5599" y="3595"/>
                  </a:lnTo>
                  <a:lnTo>
                    <a:pt x="5594" y="3596"/>
                  </a:lnTo>
                  <a:lnTo>
                    <a:pt x="5579" y="3597"/>
                  </a:lnTo>
                  <a:lnTo>
                    <a:pt x="5574" y="3597"/>
                  </a:lnTo>
                  <a:lnTo>
                    <a:pt x="5558" y="3597"/>
                  </a:lnTo>
                  <a:lnTo>
                    <a:pt x="5556" y="3597"/>
                  </a:lnTo>
                  <a:lnTo>
                    <a:pt x="5150" y="3597"/>
                  </a:lnTo>
                  <a:lnTo>
                    <a:pt x="5150" y="8611"/>
                  </a:lnTo>
                  <a:lnTo>
                    <a:pt x="5149" y="8631"/>
                  </a:lnTo>
                  <a:lnTo>
                    <a:pt x="5145" y="8650"/>
                  </a:lnTo>
                  <a:lnTo>
                    <a:pt x="5139" y="8668"/>
                  </a:lnTo>
                  <a:lnTo>
                    <a:pt x="5130" y="8686"/>
                  </a:lnTo>
                  <a:lnTo>
                    <a:pt x="5119" y="8702"/>
                  </a:lnTo>
                  <a:lnTo>
                    <a:pt x="5106" y="8717"/>
                  </a:lnTo>
                  <a:lnTo>
                    <a:pt x="5091" y="8730"/>
                  </a:lnTo>
                  <a:lnTo>
                    <a:pt x="5075" y="8741"/>
                  </a:lnTo>
                  <a:lnTo>
                    <a:pt x="5057" y="8750"/>
                  </a:lnTo>
                  <a:lnTo>
                    <a:pt x="5039" y="8756"/>
                  </a:lnTo>
                  <a:lnTo>
                    <a:pt x="5020" y="8760"/>
                  </a:lnTo>
                  <a:lnTo>
                    <a:pt x="5000" y="8761"/>
                  </a:lnTo>
                  <a:lnTo>
                    <a:pt x="4980" y="8760"/>
                  </a:lnTo>
                  <a:lnTo>
                    <a:pt x="4961" y="8756"/>
                  </a:lnTo>
                  <a:lnTo>
                    <a:pt x="4943" y="8750"/>
                  </a:lnTo>
                  <a:lnTo>
                    <a:pt x="4925" y="8741"/>
                  </a:lnTo>
                  <a:lnTo>
                    <a:pt x="4909" y="8730"/>
                  </a:lnTo>
                  <a:lnTo>
                    <a:pt x="4894" y="8717"/>
                  </a:lnTo>
                  <a:lnTo>
                    <a:pt x="4881" y="8702"/>
                  </a:lnTo>
                  <a:lnTo>
                    <a:pt x="4870" y="8686"/>
                  </a:lnTo>
                  <a:lnTo>
                    <a:pt x="4861" y="8668"/>
                  </a:lnTo>
                  <a:lnTo>
                    <a:pt x="4855" y="8650"/>
                  </a:lnTo>
                  <a:lnTo>
                    <a:pt x="4851" y="8631"/>
                  </a:lnTo>
                  <a:lnTo>
                    <a:pt x="4850" y="8611"/>
                  </a:lnTo>
                  <a:lnTo>
                    <a:pt x="4850" y="3597"/>
                  </a:lnTo>
                  <a:lnTo>
                    <a:pt x="4444" y="3597"/>
                  </a:lnTo>
                  <a:lnTo>
                    <a:pt x="4442" y="3597"/>
                  </a:lnTo>
                  <a:lnTo>
                    <a:pt x="4426" y="3597"/>
                  </a:lnTo>
                  <a:lnTo>
                    <a:pt x="4421" y="3597"/>
                  </a:lnTo>
                  <a:lnTo>
                    <a:pt x="4406" y="3596"/>
                  </a:lnTo>
                  <a:lnTo>
                    <a:pt x="4401" y="3595"/>
                  </a:lnTo>
                  <a:lnTo>
                    <a:pt x="4386" y="3594"/>
                  </a:lnTo>
                  <a:lnTo>
                    <a:pt x="4381" y="3593"/>
                  </a:lnTo>
                  <a:lnTo>
                    <a:pt x="4366" y="3591"/>
                  </a:lnTo>
                  <a:lnTo>
                    <a:pt x="4361" y="3591"/>
                  </a:lnTo>
                  <a:lnTo>
                    <a:pt x="4346" y="3588"/>
                  </a:lnTo>
                  <a:lnTo>
                    <a:pt x="4341" y="3587"/>
                  </a:lnTo>
                  <a:lnTo>
                    <a:pt x="4326" y="3584"/>
                  </a:lnTo>
                  <a:lnTo>
                    <a:pt x="4321" y="3583"/>
                  </a:lnTo>
                  <a:lnTo>
                    <a:pt x="4306" y="3579"/>
                  </a:lnTo>
                  <a:lnTo>
                    <a:pt x="4302" y="3578"/>
                  </a:lnTo>
                  <a:lnTo>
                    <a:pt x="4287" y="3574"/>
                  </a:lnTo>
                  <a:lnTo>
                    <a:pt x="4282" y="3572"/>
                  </a:lnTo>
                  <a:lnTo>
                    <a:pt x="4267" y="3567"/>
                  </a:lnTo>
                  <a:lnTo>
                    <a:pt x="4263" y="3566"/>
                  </a:lnTo>
                  <a:lnTo>
                    <a:pt x="4248" y="3560"/>
                  </a:lnTo>
                  <a:lnTo>
                    <a:pt x="4244" y="3559"/>
                  </a:lnTo>
                  <a:lnTo>
                    <a:pt x="4230" y="3553"/>
                  </a:lnTo>
                  <a:lnTo>
                    <a:pt x="4225" y="3551"/>
                  </a:lnTo>
                  <a:lnTo>
                    <a:pt x="4211" y="3544"/>
                  </a:lnTo>
                  <a:lnTo>
                    <a:pt x="4207" y="3542"/>
                  </a:lnTo>
                  <a:lnTo>
                    <a:pt x="4193" y="3535"/>
                  </a:lnTo>
                  <a:lnTo>
                    <a:pt x="4188" y="3533"/>
                  </a:lnTo>
                  <a:lnTo>
                    <a:pt x="4175" y="3525"/>
                  </a:lnTo>
                  <a:lnTo>
                    <a:pt x="4172" y="3523"/>
                  </a:lnTo>
                  <a:lnTo>
                    <a:pt x="4159" y="3515"/>
                  </a:lnTo>
                  <a:lnTo>
                    <a:pt x="4154" y="3513"/>
                  </a:lnTo>
                  <a:lnTo>
                    <a:pt x="4141" y="3504"/>
                  </a:lnTo>
                  <a:lnTo>
                    <a:pt x="4137" y="3502"/>
                  </a:lnTo>
                  <a:lnTo>
                    <a:pt x="4125" y="3493"/>
                  </a:lnTo>
                  <a:lnTo>
                    <a:pt x="4121" y="3490"/>
                  </a:lnTo>
                  <a:lnTo>
                    <a:pt x="4109" y="3480"/>
                  </a:lnTo>
                  <a:lnTo>
                    <a:pt x="4105" y="3477"/>
                  </a:lnTo>
                  <a:lnTo>
                    <a:pt x="4093" y="3468"/>
                  </a:lnTo>
                  <a:lnTo>
                    <a:pt x="4089" y="3464"/>
                  </a:lnTo>
                  <a:lnTo>
                    <a:pt x="4078" y="3454"/>
                  </a:lnTo>
                  <a:lnTo>
                    <a:pt x="4074" y="3451"/>
                  </a:lnTo>
                  <a:lnTo>
                    <a:pt x="4063" y="3440"/>
                  </a:lnTo>
                  <a:lnTo>
                    <a:pt x="4060" y="3437"/>
                  </a:lnTo>
                  <a:lnTo>
                    <a:pt x="4049" y="3426"/>
                  </a:lnTo>
                  <a:lnTo>
                    <a:pt x="4046" y="3422"/>
                  </a:lnTo>
                  <a:lnTo>
                    <a:pt x="4036" y="3411"/>
                  </a:lnTo>
                  <a:lnTo>
                    <a:pt x="4032" y="3407"/>
                  </a:lnTo>
                  <a:lnTo>
                    <a:pt x="4023" y="3395"/>
                  </a:lnTo>
                  <a:lnTo>
                    <a:pt x="4020" y="3391"/>
                  </a:lnTo>
                  <a:lnTo>
                    <a:pt x="4010" y="3379"/>
                  </a:lnTo>
                  <a:lnTo>
                    <a:pt x="4007" y="3375"/>
                  </a:lnTo>
                  <a:lnTo>
                    <a:pt x="3998" y="3363"/>
                  </a:lnTo>
                  <a:lnTo>
                    <a:pt x="3996" y="3359"/>
                  </a:lnTo>
                  <a:lnTo>
                    <a:pt x="3987" y="3346"/>
                  </a:lnTo>
                  <a:lnTo>
                    <a:pt x="3985" y="3341"/>
                  </a:lnTo>
                  <a:lnTo>
                    <a:pt x="3977" y="3328"/>
                  </a:lnTo>
                  <a:lnTo>
                    <a:pt x="3975" y="3325"/>
                  </a:lnTo>
                  <a:lnTo>
                    <a:pt x="3967" y="3312"/>
                  </a:lnTo>
                  <a:lnTo>
                    <a:pt x="3965" y="3307"/>
                  </a:lnTo>
                  <a:lnTo>
                    <a:pt x="3958" y="3293"/>
                  </a:lnTo>
                  <a:lnTo>
                    <a:pt x="3956" y="3289"/>
                  </a:lnTo>
                  <a:lnTo>
                    <a:pt x="3949" y="3275"/>
                  </a:lnTo>
                  <a:lnTo>
                    <a:pt x="3947" y="3270"/>
                  </a:lnTo>
                  <a:lnTo>
                    <a:pt x="3941" y="3256"/>
                  </a:lnTo>
                  <a:lnTo>
                    <a:pt x="3940" y="3252"/>
                  </a:lnTo>
                  <a:lnTo>
                    <a:pt x="3934" y="3237"/>
                  </a:lnTo>
                  <a:lnTo>
                    <a:pt x="3933" y="3233"/>
                  </a:lnTo>
                  <a:lnTo>
                    <a:pt x="3928" y="3218"/>
                  </a:lnTo>
                  <a:lnTo>
                    <a:pt x="3926" y="3213"/>
                  </a:lnTo>
                  <a:lnTo>
                    <a:pt x="3922" y="3198"/>
                  </a:lnTo>
                  <a:lnTo>
                    <a:pt x="3921" y="3194"/>
                  </a:lnTo>
                  <a:lnTo>
                    <a:pt x="3917" y="3179"/>
                  </a:lnTo>
                  <a:lnTo>
                    <a:pt x="3916" y="3174"/>
                  </a:lnTo>
                  <a:lnTo>
                    <a:pt x="3913" y="3159"/>
                  </a:lnTo>
                  <a:lnTo>
                    <a:pt x="3912" y="3154"/>
                  </a:lnTo>
                  <a:lnTo>
                    <a:pt x="3909" y="3139"/>
                  </a:lnTo>
                  <a:lnTo>
                    <a:pt x="3909" y="3134"/>
                  </a:lnTo>
                  <a:lnTo>
                    <a:pt x="3907" y="3119"/>
                  </a:lnTo>
                  <a:lnTo>
                    <a:pt x="3906" y="3114"/>
                  </a:lnTo>
                  <a:lnTo>
                    <a:pt x="3905" y="3099"/>
                  </a:lnTo>
                  <a:lnTo>
                    <a:pt x="3904" y="3094"/>
                  </a:lnTo>
                  <a:lnTo>
                    <a:pt x="3903" y="3079"/>
                  </a:lnTo>
                  <a:lnTo>
                    <a:pt x="3903" y="3074"/>
                  </a:lnTo>
                  <a:lnTo>
                    <a:pt x="3903" y="3058"/>
                  </a:lnTo>
                  <a:lnTo>
                    <a:pt x="3903" y="3056"/>
                  </a:lnTo>
                  <a:lnTo>
                    <a:pt x="3903" y="2639"/>
                  </a:lnTo>
                  <a:lnTo>
                    <a:pt x="3903" y="2637"/>
                  </a:lnTo>
                  <a:lnTo>
                    <a:pt x="3903" y="2621"/>
                  </a:lnTo>
                  <a:lnTo>
                    <a:pt x="3903" y="2616"/>
                  </a:lnTo>
                  <a:lnTo>
                    <a:pt x="3904" y="2601"/>
                  </a:lnTo>
                  <a:lnTo>
                    <a:pt x="3905" y="2596"/>
                  </a:lnTo>
                  <a:lnTo>
                    <a:pt x="3906" y="2581"/>
                  </a:lnTo>
                  <a:lnTo>
                    <a:pt x="3907" y="2576"/>
                  </a:lnTo>
                  <a:lnTo>
                    <a:pt x="3909" y="2561"/>
                  </a:lnTo>
                  <a:lnTo>
                    <a:pt x="3909" y="2556"/>
                  </a:lnTo>
                  <a:lnTo>
                    <a:pt x="3912" y="2541"/>
                  </a:lnTo>
                  <a:lnTo>
                    <a:pt x="3913" y="2536"/>
                  </a:lnTo>
                  <a:lnTo>
                    <a:pt x="3916" y="2521"/>
                  </a:lnTo>
                  <a:lnTo>
                    <a:pt x="3917" y="2516"/>
                  </a:lnTo>
                  <a:lnTo>
                    <a:pt x="3921" y="2501"/>
                  </a:lnTo>
                  <a:lnTo>
                    <a:pt x="3922" y="2497"/>
                  </a:lnTo>
                  <a:lnTo>
                    <a:pt x="3926" y="2482"/>
                  </a:lnTo>
                  <a:lnTo>
                    <a:pt x="3928" y="2477"/>
                  </a:lnTo>
                  <a:lnTo>
                    <a:pt x="3933" y="2462"/>
                  </a:lnTo>
                  <a:lnTo>
                    <a:pt x="3934" y="2458"/>
                  </a:lnTo>
                  <a:lnTo>
                    <a:pt x="3940" y="2443"/>
                  </a:lnTo>
                  <a:lnTo>
                    <a:pt x="3941" y="2439"/>
                  </a:lnTo>
                  <a:lnTo>
                    <a:pt x="3947" y="2425"/>
                  </a:lnTo>
                  <a:lnTo>
                    <a:pt x="3949" y="2420"/>
                  </a:lnTo>
                  <a:lnTo>
                    <a:pt x="3956" y="2406"/>
                  </a:lnTo>
                  <a:lnTo>
                    <a:pt x="3958" y="2402"/>
                  </a:lnTo>
                  <a:lnTo>
                    <a:pt x="3965" y="2388"/>
                  </a:lnTo>
                  <a:lnTo>
                    <a:pt x="3967" y="2383"/>
                  </a:lnTo>
                  <a:lnTo>
                    <a:pt x="3975" y="2370"/>
                  </a:lnTo>
                  <a:lnTo>
                    <a:pt x="3976" y="2368"/>
                  </a:lnTo>
                  <a:lnTo>
                    <a:pt x="3984" y="2354"/>
                  </a:lnTo>
                  <a:lnTo>
                    <a:pt x="3987" y="2350"/>
                  </a:lnTo>
                  <a:lnTo>
                    <a:pt x="3995" y="2337"/>
                  </a:lnTo>
                  <a:lnTo>
                    <a:pt x="3998" y="2333"/>
                  </a:lnTo>
                  <a:lnTo>
                    <a:pt x="4007" y="2320"/>
                  </a:lnTo>
                  <a:lnTo>
                    <a:pt x="4010" y="2316"/>
                  </a:lnTo>
                  <a:lnTo>
                    <a:pt x="4019" y="2303"/>
                  </a:lnTo>
                  <a:lnTo>
                    <a:pt x="4022" y="2300"/>
                  </a:lnTo>
                  <a:lnTo>
                    <a:pt x="4032" y="2288"/>
                  </a:lnTo>
                  <a:lnTo>
                    <a:pt x="4035" y="2284"/>
                  </a:lnTo>
                  <a:lnTo>
                    <a:pt x="4046" y="2272"/>
                  </a:lnTo>
                  <a:lnTo>
                    <a:pt x="4049" y="2269"/>
                  </a:lnTo>
                  <a:lnTo>
                    <a:pt x="4060" y="2258"/>
                  </a:lnTo>
                  <a:lnTo>
                    <a:pt x="4063" y="2254"/>
                  </a:lnTo>
                  <a:lnTo>
                    <a:pt x="4074" y="2244"/>
                  </a:lnTo>
                  <a:lnTo>
                    <a:pt x="4078" y="2240"/>
                  </a:lnTo>
                  <a:lnTo>
                    <a:pt x="4089" y="2230"/>
                  </a:lnTo>
                  <a:lnTo>
                    <a:pt x="4093" y="2227"/>
                  </a:lnTo>
                  <a:lnTo>
                    <a:pt x="4105" y="2217"/>
                  </a:lnTo>
                  <a:lnTo>
                    <a:pt x="4108" y="2214"/>
                  </a:lnTo>
                  <a:lnTo>
                    <a:pt x="4121" y="2205"/>
                  </a:lnTo>
                  <a:lnTo>
                    <a:pt x="4124" y="2202"/>
                  </a:lnTo>
                  <a:lnTo>
                    <a:pt x="4137" y="2193"/>
                  </a:lnTo>
                  <a:lnTo>
                    <a:pt x="4141" y="2190"/>
                  </a:lnTo>
                  <a:lnTo>
                    <a:pt x="4154" y="2182"/>
                  </a:lnTo>
                  <a:lnTo>
                    <a:pt x="4157" y="2180"/>
                  </a:lnTo>
                  <a:lnTo>
                    <a:pt x="4171" y="2171"/>
                  </a:lnTo>
                  <a:lnTo>
                    <a:pt x="4175" y="2169"/>
                  </a:lnTo>
                  <a:lnTo>
                    <a:pt x="4188" y="2161"/>
                  </a:lnTo>
                  <a:lnTo>
                    <a:pt x="4193" y="2159"/>
                  </a:lnTo>
                  <a:lnTo>
                    <a:pt x="4207" y="2152"/>
                  </a:lnTo>
                  <a:lnTo>
                    <a:pt x="4211" y="2150"/>
                  </a:lnTo>
                  <a:lnTo>
                    <a:pt x="4225" y="2143"/>
                  </a:lnTo>
                  <a:lnTo>
                    <a:pt x="4230" y="2141"/>
                  </a:lnTo>
                  <a:lnTo>
                    <a:pt x="4244" y="2135"/>
                  </a:lnTo>
                  <a:lnTo>
                    <a:pt x="4248" y="2134"/>
                  </a:lnTo>
                  <a:lnTo>
                    <a:pt x="4263" y="2128"/>
                  </a:lnTo>
                  <a:lnTo>
                    <a:pt x="4267" y="2127"/>
                  </a:lnTo>
                  <a:lnTo>
                    <a:pt x="4282" y="2122"/>
                  </a:lnTo>
                  <a:lnTo>
                    <a:pt x="4287" y="2120"/>
                  </a:lnTo>
                  <a:lnTo>
                    <a:pt x="4302" y="2116"/>
                  </a:lnTo>
                  <a:lnTo>
                    <a:pt x="4306" y="2115"/>
                  </a:lnTo>
                  <a:lnTo>
                    <a:pt x="4321" y="2111"/>
                  </a:lnTo>
                  <a:lnTo>
                    <a:pt x="4326" y="2110"/>
                  </a:lnTo>
                  <a:lnTo>
                    <a:pt x="4341" y="2107"/>
                  </a:lnTo>
                  <a:lnTo>
                    <a:pt x="4346" y="2106"/>
                  </a:lnTo>
                  <a:lnTo>
                    <a:pt x="4361" y="2103"/>
                  </a:lnTo>
                  <a:lnTo>
                    <a:pt x="4366" y="2103"/>
                  </a:lnTo>
                  <a:lnTo>
                    <a:pt x="4381" y="2101"/>
                  </a:lnTo>
                  <a:lnTo>
                    <a:pt x="4386" y="2100"/>
                  </a:lnTo>
                  <a:lnTo>
                    <a:pt x="4401" y="2099"/>
                  </a:lnTo>
                  <a:lnTo>
                    <a:pt x="4406" y="2098"/>
                  </a:lnTo>
                  <a:lnTo>
                    <a:pt x="4421" y="2097"/>
                  </a:lnTo>
                  <a:close/>
                  <a:moveTo>
                    <a:pt x="5567" y="2347"/>
                  </a:moveTo>
                  <a:lnTo>
                    <a:pt x="5555" y="2347"/>
                  </a:lnTo>
                  <a:lnTo>
                    <a:pt x="5150" y="2347"/>
                  </a:lnTo>
                  <a:lnTo>
                    <a:pt x="5150" y="3347"/>
                  </a:lnTo>
                  <a:lnTo>
                    <a:pt x="5555" y="3347"/>
                  </a:lnTo>
                  <a:lnTo>
                    <a:pt x="5567" y="3347"/>
                  </a:lnTo>
                  <a:lnTo>
                    <a:pt x="5578" y="3346"/>
                  </a:lnTo>
                  <a:lnTo>
                    <a:pt x="5589" y="3345"/>
                  </a:lnTo>
                  <a:lnTo>
                    <a:pt x="5600" y="3344"/>
                  </a:lnTo>
                  <a:lnTo>
                    <a:pt x="5610" y="3342"/>
                  </a:lnTo>
                  <a:lnTo>
                    <a:pt x="5621" y="3340"/>
                  </a:lnTo>
                  <a:lnTo>
                    <a:pt x="5631" y="3337"/>
                  </a:lnTo>
                  <a:lnTo>
                    <a:pt x="5642" y="3334"/>
                  </a:lnTo>
                  <a:lnTo>
                    <a:pt x="5652" y="3331"/>
                  </a:lnTo>
                  <a:lnTo>
                    <a:pt x="5662" y="3327"/>
                  </a:lnTo>
                  <a:lnTo>
                    <a:pt x="5672" y="3323"/>
                  </a:lnTo>
                  <a:lnTo>
                    <a:pt x="5682" y="3318"/>
                  </a:lnTo>
                  <a:lnTo>
                    <a:pt x="5691" y="3313"/>
                  </a:lnTo>
                  <a:lnTo>
                    <a:pt x="5701" y="3308"/>
                  </a:lnTo>
                  <a:lnTo>
                    <a:pt x="5711" y="3302"/>
                  </a:lnTo>
                  <a:lnTo>
                    <a:pt x="5720" y="3296"/>
                  </a:lnTo>
                  <a:lnTo>
                    <a:pt x="5729" y="3290"/>
                  </a:lnTo>
                  <a:lnTo>
                    <a:pt x="5738" y="3283"/>
                  </a:lnTo>
                  <a:lnTo>
                    <a:pt x="5746" y="3276"/>
                  </a:lnTo>
                  <a:lnTo>
                    <a:pt x="5754" y="3269"/>
                  </a:lnTo>
                  <a:lnTo>
                    <a:pt x="5762" y="3262"/>
                  </a:lnTo>
                  <a:lnTo>
                    <a:pt x="5769" y="3254"/>
                  </a:lnTo>
                  <a:lnTo>
                    <a:pt x="5776" y="3246"/>
                  </a:lnTo>
                  <a:lnTo>
                    <a:pt x="5783" y="3238"/>
                  </a:lnTo>
                  <a:lnTo>
                    <a:pt x="5790" y="3229"/>
                  </a:lnTo>
                  <a:lnTo>
                    <a:pt x="5796" y="3220"/>
                  </a:lnTo>
                  <a:lnTo>
                    <a:pt x="5802" y="3211"/>
                  </a:lnTo>
                  <a:lnTo>
                    <a:pt x="5808" y="3201"/>
                  </a:lnTo>
                  <a:lnTo>
                    <a:pt x="5813" y="3191"/>
                  </a:lnTo>
                  <a:lnTo>
                    <a:pt x="5818" y="3182"/>
                  </a:lnTo>
                  <a:lnTo>
                    <a:pt x="5823" y="3172"/>
                  </a:lnTo>
                  <a:lnTo>
                    <a:pt x="5827" y="3162"/>
                  </a:lnTo>
                  <a:lnTo>
                    <a:pt x="5831" y="3152"/>
                  </a:lnTo>
                  <a:lnTo>
                    <a:pt x="5834" y="3142"/>
                  </a:lnTo>
                  <a:lnTo>
                    <a:pt x="5837" y="3131"/>
                  </a:lnTo>
                  <a:lnTo>
                    <a:pt x="5840" y="3121"/>
                  </a:lnTo>
                  <a:lnTo>
                    <a:pt x="5842" y="3110"/>
                  </a:lnTo>
                  <a:lnTo>
                    <a:pt x="5844" y="3100"/>
                  </a:lnTo>
                  <a:lnTo>
                    <a:pt x="5845" y="3089"/>
                  </a:lnTo>
                  <a:lnTo>
                    <a:pt x="5846" y="3078"/>
                  </a:lnTo>
                  <a:lnTo>
                    <a:pt x="5847" y="3067"/>
                  </a:lnTo>
                  <a:lnTo>
                    <a:pt x="5847" y="3055"/>
                  </a:lnTo>
                  <a:lnTo>
                    <a:pt x="5847" y="2640"/>
                  </a:lnTo>
                  <a:lnTo>
                    <a:pt x="5847" y="2628"/>
                  </a:lnTo>
                  <a:lnTo>
                    <a:pt x="5846" y="2617"/>
                  </a:lnTo>
                  <a:lnTo>
                    <a:pt x="5845" y="2606"/>
                  </a:lnTo>
                  <a:lnTo>
                    <a:pt x="5844" y="2595"/>
                  </a:lnTo>
                  <a:lnTo>
                    <a:pt x="5842" y="2585"/>
                  </a:lnTo>
                  <a:lnTo>
                    <a:pt x="5840" y="2574"/>
                  </a:lnTo>
                  <a:lnTo>
                    <a:pt x="5837" y="2564"/>
                  </a:lnTo>
                  <a:lnTo>
                    <a:pt x="5834" y="2553"/>
                  </a:lnTo>
                  <a:lnTo>
                    <a:pt x="5831" y="2543"/>
                  </a:lnTo>
                  <a:lnTo>
                    <a:pt x="5827" y="2533"/>
                  </a:lnTo>
                  <a:lnTo>
                    <a:pt x="5823" y="2523"/>
                  </a:lnTo>
                  <a:lnTo>
                    <a:pt x="5818" y="2513"/>
                  </a:lnTo>
                  <a:lnTo>
                    <a:pt x="5813" y="2504"/>
                  </a:lnTo>
                  <a:lnTo>
                    <a:pt x="5808" y="2493"/>
                  </a:lnTo>
                  <a:lnTo>
                    <a:pt x="5802" y="2483"/>
                  </a:lnTo>
                  <a:lnTo>
                    <a:pt x="5796" y="2474"/>
                  </a:lnTo>
                  <a:lnTo>
                    <a:pt x="5790" y="2465"/>
                  </a:lnTo>
                  <a:lnTo>
                    <a:pt x="5783" y="2457"/>
                  </a:lnTo>
                  <a:lnTo>
                    <a:pt x="5776" y="2449"/>
                  </a:lnTo>
                  <a:lnTo>
                    <a:pt x="5769" y="2441"/>
                  </a:lnTo>
                  <a:lnTo>
                    <a:pt x="5762" y="2433"/>
                  </a:lnTo>
                  <a:lnTo>
                    <a:pt x="5754" y="2425"/>
                  </a:lnTo>
                  <a:lnTo>
                    <a:pt x="5746" y="2418"/>
                  </a:lnTo>
                  <a:lnTo>
                    <a:pt x="5737" y="2411"/>
                  </a:lnTo>
                  <a:lnTo>
                    <a:pt x="5729" y="2404"/>
                  </a:lnTo>
                  <a:lnTo>
                    <a:pt x="5720" y="2398"/>
                  </a:lnTo>
                  <a:lnTo>
                    <a:pt x="5710" y="2392"/>
                  </a:lnTo>
                  <a:lnTo>
                    <a:pt x="5701" y="2386"/>
                  </a:lnTo>
                  <a:lnTo>
                    <a:pt x="5691" y="2381"/>
                  </a:lnTo>
                  <a:lnTo>
                    <a:pt x="5682" y="2376"/>
                  </a:lnTo>
                  <a:lnTo>
                    <a:pt x="5672" y="2371"/>
                  </a:lnTo>
                  <a:lnTo>
                    <a:pt x="5662" y="2367"/>
                  </a:lnTo>
                  <a:lnTo>
                    <a:pt x="5652" y="2363"/>
                  </a:lnTo>
                  <a:lnTo>
                    <a:pt x="5642" y="2360"/>
                  </a:lnTo>
                  <a:lnTo>
                    <a:pt x="5631" y="2357"/>
                  </a:lnTo>
                  <a:lnTo>
                    <a:pt x="5621" y="2354"/>
                  </a:lnTo>
                  <a:lnTo>
                    <a:pt x="5610" y="2352"/>
                  </a:lnTo>
                  <a:lnTo>
                    <a:pt x="5600" y="2350"/>
                  </a:lnTo>
                  <a:lnTo>
                    <a:pt x="5589" y="2349"/>
                  </a:lnTo>
                  <a:lnTo>
                    <a:pt x="5578" y="2348"/>
                  </a:lnTo>
                  <a:lnTo>
                    <a:pt x="5567" y="2347"/>
                  </a:lnTo>
                  <a:close/>
                  <a:moveTo>
                    <a:pt x="4445" y="3347"/>
                  </a:moveTo>
                  <a:lnTo>
                    <a:pt x="4850" y="3347"/>
                  </a:lnTo>
                  <a:lnTo>
                    <a:pt x="4850" y="2347"/>
                  </a:lnTo>
                  <a:lnTo>
                    <a:pt x="4445" y="2347"/>
                  </a:lnTo>
                  <a:lnTo>
                    <a:pt x="4433" y="2347"/>
                  </a:lnTo>
                  <a:lnTo>
                    <a:pt x="4422" y="2348"/>
                  </a:lnTo>
                  <a:lnTo>
                    <a:pt x="4411" y="2349"/>
                  </a:lnTo>
                  <a:lnTo>
                    <a:pt x="4400" y="2350"/>
                  </a:lnTo>
                  <a:lnTo>
                    <a:pt x="4390" y="2352"/>
                  </a:lnTo>
                  <a:lnTo>
                    <a:pt x="4379" y="2354"/>
                  </a:lnTo>
                  <a:lnTo>
                    <a:pt x="4369" y="2357"/>
                  </a:lnTo>
                  <a:lnTo>
                    <a:pt x="4358" y="2360"/>
                  </a:lnTo>
                  <a:lnTo>
                    <a:pt x="4348" y="2363"/>
                  </a:lnTo>
                  <a:lnTo>
                    <a:pt x="4338" y="2367"/>
                  </a:lnTo>
                  <a:lnTo>
                    <a:pt x="4328" y="2371"/>
                  </a:lnTo>
                  <a:lnTo>
                    <a:pt x="4318" y="2376"/>
                  </a:lnTo>
                  <a:lnTo>
                    <a:pt x="4309" y="2381"/>
                  </a:lnTo>
                  <a:lnTo>
                    <a:pt x="4299" y="2386"/>
                  </a:lnTo>
                  <a:lnTo>
                    <a:pt x="4290" y="2392"/>
                  </a:lnTo>
                  <a:lnTo>
                    <a:pt x="4280" y="2398"/>
                  </a:lnTo>
                  <a:lnTo>
                    <a:pt x="4271" y="2404"/>
                  </a:lnTo>
                  <a:lnTo>
                    <a:pt x="4263" y="2411"/>
                  </a:lnTo>
                  <a:lnTo>
                    <a:pt x="4254" y="2418"/>
                  </a:lnTo>
                  <a:lnTo>
                    <a:pt x="4246" y="2425"/>
                  </a:lnTo>
                  <a:lnTo>
                    <a:pt x="4238" y="2433"/>
                  </a:lnTo>
                  <a:lnTo>
                    <a:pt x="4231" y="2441"/>
                  </a:lnTo>
                  <a:lnTo>
                    <a:pt x="4224" y="2449"/>
                  </a:lnTo>
                  <a:lnTo>
                    <a:pt x="4217" y="2457"/>
                  </a:lnTo>
                  <a:lnTo>
                    <a:pt x="4210" y="2465"/>
                  </a:lnTo>
                  <a:lnTo>
                    <a:pt x="4204" y="2474"/>
                  </a:lnTo>
                  <a:lnTo>
                    <a:pt x="4198" y="2483"/>
                  </a:lnTo>
                  <a:lnTo>
                    <a:pt x="4192" y="2493"/>
                  </a:lnTo>
                  <a:lnTo>
                    <a:pt x="4187" y="2504"/>
                  </a:lnTo>
                  <a:lnTo>
                    <a:pt x="4182" y="2513"/>
                  </a:lnTo>
                  <a:lnTo>
                    <a:pt x="4177" y="2523"/>
                  </a:lnTo>
                  <a:lnTo>
                    <a:pt x="4173" y="2533"/>
                  </a:lnTo>
                  <a:lnTo>
                    <a:pt x="4169" y="2543"/>
                  </a:lnTo>
                  <a:lnTo>
                    <a:pt x="4166" y="2553"/>
                  </a:lnTo>
                  <a:lnTo>
                    <a:pt x="4163" y="2564"/>
                  </a:lnTo>
                  <a:lnTo>
                    <a:pt x="4160" y="2574"/>
                  </a:lnTo>
                  <a:lnTo>
                    <a:pt x="4158" y="2585"/>
                  </a:lnTo>
                  <a:lnTo>
                    <a:pt x="4156" y="2595"/>
                  </a:lnTo>
                  <a:lnTo>
                    <a:pt x="4155" y="2606"/>
                  </a:lnTo>
                  <a:lnTo>
                    <a:pt x="4154" y="2617"/>
                  </a:lnTo>
                  <a:lnTo>
                    <a:pt x="4153" y="2628"/>
                  </a:lnTo>
                  <a:lnTo>
                    <a:pt x="4153" y="2640"/>
                  </a:lnTo>
                  <a:lnTo>
                    <a:pt x="4153" y="3055"/>
                  </a:lnTo>
                  <a:lnTo>
                    <a:pt x="4153" y="3067"/>
                  </a:lnTo>
                  <a:lnTo>
                    <a:pt x="4154" y="3078"/>
                  </a:lnTo>
                  <a:lnTo>
                    <a:pt x="4155" y="3089"/>
                  </a:lnTo>
                  <a:lnTo>
                    <a:pt x="4156" y="3100"/>
                  </a:lnTo>
                  <a:lnTo>
                    <a:pt x="4158" y="3110"/>
                  </a:lnTo>
                  <a:lnTo>
                    <a:pt x="4160" y="3121"/>
                  </a:lnTo>
                  <a:lnTo>
                    <a:pt x="4163" y="3131"/>
                  </a:lnTo>
                  <a:lnTo>
                    <a:pt x="4166" y="3142"/>
                  </a:lnTo>
                  <a:lnTo>
                    <a:pt x="4169" y="3152"/>
                  </a:lnTo>
                  <a:lnTo>
                    <a:pt x="4173" y="3162"/>
                  </a:lnTo>
                  <a:lnTo>
                    <a:pt x="4177" y="3172"/>
                  </a:lnTo>
                  <a:lnTo>
                    <a:pt x="4182" y="3182"/>
                  </a:lnTo>
                  <a:lnTo>
                    <a:pt x="4187" y="3191"/>
                  </a:lnTo>
                  <a:lnTo>
                    <a:pt x="4192" y="3201"/>
                  </a:lnTo>
                  <a:lnTo>
                    <a:pt x="4198" y="3211"/>
                  </a:lnTo>
                  <a:lnTo>
                    <a:pt x="4204" y="3220"/>
                  </a:lnTo>
                  <a:lnTo>
                    <a:pt x="4210" y="3229"/>
                  </a:lnTo>
                  <a:lnTo>
                    <a:pt x="4217" y="3238"/>
                  </a:lnTo>
                  <a:lnTo>
                    <a:pt x="4224" y="3246"/>
                  </a:lnTo>
                  <a:lnTo>
                    <a:pt x="4231" y="3254"/>
                  </a:lnTo>
                  <a:lnTo>
                    <a:pt x="4238" y="3262"/>
                  </a:lnTo>
                  <a:lnTo>
                    <a:pt x="4246" y="3269"/>
                  </a:lnTo>
                  <a:lnTo>
                    <a:pt x="4254" y="3276"/>
                  </a:lnTo>
                  <a:lnTo>
                    <a:pt x="4262" y="3283"/>
                  </a:lnTo>
                  <a:lnTo>
                    <a:pt x="4271" y="3290"/>
                  </a:lnTo>
                  <a:lnTo>
                    <a:pt x="4280" y="3296"/>
                  </a:lnTo>
                  <a:lnTo>
                    <a:pt x="4289" y="3302"/>
                  </a:lnTo>
                  <a:lnTo>
                    <a:pt x="4299" y="3308"/>
                  </a:lnTo>
                  <a:lnTo>
                    <a:pt x="4309" y="3313"/>
                  </a:lnTo>
                  <a:lnTo>
                    <a:pt x="4318" y="3318"/>
                  </a:lnTo>
                  <a:lnTo>
                    <a:pt x="4328" y="3323"/>
                  </a:lnTo>
                  <a:lnTo>
                    <a:pt x="4338" y="3327"/>
                  </a:lnTo>
                  <a:lnTo>
                    <a:pt x="4348" y="3331"/>
                  </a:lnTo>
                  <a:lnTo>
                    <a:pt x="4358" y="3334"/>
                  </a:lnTo>
                  <a:lnTo>
                    <a:pt x="4369" y="3337"/>
                  </a:lnTo>
                  <a:lnTo>
                    <a:pt x="4379" y="3340"/>
                  </a:lnTo>
                  <a:lnTo>
                    <a:pt x="4390" y="3342"/>
                  </a:lnTo>
                  <a:lnTo>
                    <a:pt x="4400" y="3344"/>
                  </a:lnTo>
                  <a:lnTo>
                    <a:pt x="4411" y="3345"/>
                  </a:lnTo>
                  <a:lnTo>
                    <a:pt x="4422" y="3346"/>
                  </a:lnTo>
                  <a:lnTo>
                    <a:pt x="4433" y="3347"/>
                  </a:lnTo>
                  <a:lnTo>
                    <a:pt x="4445" y="3347"/>
                  </a:lnTo>
                  <a:close/>
                  <a:moveTo>
                    <a:pt x="1629" y="3765"/>
                  </a:moveTo>
                  <a:lnTo>
                    <a:pt x="1644" y="3764"/>
                  </a:lnTo>
                  <a:lnTo>
                    <a:pt x="1649" y="3764"/>
                  </a:lnTo>
                  <a:lnTo>
                    <a:pt x="1665" y="3764"/>
                  </a:lnTo>
                  <a:lnTo>
                    <a:pt x="1667" y="3764"/>
                  </a:lnTo>
                  <a:lnTo>
                    <a:pt x="2072" y="3764"/>
                  </a:lnTo>
                  <a:lnTo>
                    <a:pt x="2072" y="1389"/>
                  </a:lnTo>
                  <a:lnTo>
                    <a:pt x="2073" y="1369"/>
                  </a:lnTo>
                  <a:lnTo>
                    <a:pt x="2077" y="1350"/>
                  </a:lnTo>
                  <a:lnTo>
                    <a:pt x="2083" y="1332"/>
                  </a:lnTo>
                  <a:lnTo>
                    <a:pt x="2092" y="1314"/>
                  </a:lnTo>
                  <a:lnTo>
                    <a:pt x="2103" y="1298"/>
                  </a:lnTo>
                  <a:lnTo>
                    <a:pt x="2116" y="1283"/>
                  </a:lnTo>
                  <a:lnTo>
                    <a:pt x="2131" y="1270"/>
                  </a:lnTo>
                  <a:lnTo>
                    <a:pt x="2147" y="1259"/>
                  </a:lnTo>
                  <a:lnTo>
                    <a:pt x="2165" y="1250"/>
                  </a:lnTo>
                  <a:lnTo>
                    <a:pt x="2183" y="1244"/>
                  </a:lnTo>
                  <a:lnTo>
                    <a:pt x="2202" y="1240"/>
                  </a:lnTo>
                  <a:lnTo>
                    <a:pt x="2222" y="1239"/>
                  </a:lnTo>
                  <a:lnTo>
                    <a:pt x="2242" y="1240"/>
                  </a:lnTo>
                  <a:lnTo>
                    <a:pt x="2261" y="1244"/>
                  </a:lnTo>
                  <a:lnTo>
                    <a:pt x="2279" y="1250"/>
                  </a:lnTo>
                  <a:lnTo>
                    <a:pt x="2297" y="1259"/>
                  </a:lnTo>
                  <a:lnTo>
                    <a:pt x="2313" y="1270"/>
                  </a:lnTo>
                  <a:lnTo>
                    <a:pt x="2328" y="1283"/>
                  </a:lnTo>
                  <a:lnTo>
                    <a:pt x="2341" y="1298"/>
                  </a:lnTo>
                  <a:lnTo>
                    <a:pt x="2352" y="1314"/>
                  </a:lnTo>
                  <a:lnTo>
                    <a:pt x="2361" y="1332"/>
                  </a:lnTo>
                  <a:lnTo>
                    <a:pt x="2367" y="1350"/>
                  </a:lnTo>
                  <a:lnTo>
                    <a:pt x="2371" y="1369"/>
                  </a:lnTo>
                  <a:lnTo>
                    <a:pt x="2372" y="1389"/>
                  </a:lnTo>
                  <a:lnTo>
                    <a:pt x="2372" y="3764"/>
                  </a:lnTo>
                  <a:lnTo>
                    <a:pt x="2778" y="3764"/>
                  </a:lnTo>
                  <a:lnTo>
                    <a:pt x="2780" y="3764"/>
                  </a:lnTo>
                  <a:lnTo>
                    <a:pt x="2796" y="3764"/>
                  </a:lnTo>
                  <a:lnTo>
                    <a:pt x="2801" y="3764"/>
                  </a:lnTo>
                  <a:lnTo>
                    <a:pt x="2816" y="3765"/>
                  </a:lnTo>
                  <a:lnTo>
                    <a:pt x="2821" y="3766"/>
                  </a:lnTo>
                  <a:lnTo>
                    <a:pt x="2836" y="3767"/>
                  </a:lnTo>
                  <a:lnTo>
                    <a:pt x="2841" y="3768"/>
                  </a:lnTo>
                  <a:lnTo>
                    <a:pt x="2856" y="3770"/>
                  </a:lnTo>
                  <a:lnTo>
                    <a:pt x="2861" y="3770"/>
                  </a:lnTo>
                  <a:lnTo>
                    <a:pt x="2876" y="3773"/>
                  </a:lnTo>
                  <a:lnTo>
                    <a:pt x="2881" y="3774"/>
                  </a:lnTo>
                  <a:lnTo>
                    <a:pt x="2896" y="3777"/>
                  </a:lnTo>
                  <a:lnTo>
                    <a:pt x="2901" y="3778"/>
                  </a:lnTo>
                  <a:lnTo>
                    <a:pt x="2916" y="3782"/>
                  </a:lnTo>
                  <a:lnTo>
                    <a:pt x="2920" y="3783"/>
                  </a:lnTo>
                  <a:lnTo>
                    <a:pt x="2935" y="3787"/>
                  </a:lnTo>
                  <a:lnTo>
                    <a:pt x="2940" y="3789"/>
                  </a:lnTo>
                  <a:lnTo>
                    <a:pt x="2955" y="3794"/>
                  </a:lnTo>
                  <a:lnTo>
                    <a:pt x="2959" y="3795"/>
                  </a:lnTo>
                  <a:lnTo>
                    <a:pt x="2974" y="3801"/>
                  </a:lnTo>
                  <a:lnTo>
                    <a:pt x="2978" y="3802"/>
                  </a:lnTo>
                  <a:lnTo>
                    <a:pt x="2992" y="3808"/>
                  </a:lnTo>
                  <a:lnTo>
                    <a:pt x="2997" y="3810"/>
                  </a:lnTo>
                  <a:lnTo>
                    <a:pt x="3011" y="3817"/>
                  </a:lnTo>
                  <a:lnTo>
                    <a:pt x="3015" y="3819"/>
                  </a:lnTo>
                  <a:lnTo>
                    <a:pt x="3029" y="3826"/>
                  </a:lnTo>
                  <a:lnTo>
                    <a:pt x="3034" y="3828"/>
                  </a:lnTo>
                  <a:lnTo>
                    <a:pt x="3047" y="3836"/>
                  </a:lnTo>
                  <a:lnTo>
                    <a:pt x="3050" y="3838"/>
                  </a:lnTo>
                  <a:lnTo>
                    <a:pt x="3063" y="3846"/>
                  </a:lnTo>
                  <a:lnTo>
                    <a:pt x="3068" y="3848"/>
                  </a:lnTo>
                  <a:lnTo>
                    <a:pt x="3081" y="3857"/>
                  </a:lnTo>
                  <a:lnTo>
                    <a:pt x="3084" y="3859"/>
                  </a:lnTo>
                  <a:lnTo>
                    <a:pt x="3097" y="3868"/>
                  </a:lnTo>
                  <a:lnTo>
                    <a:pt x="3101" y="3871"/>
                  </a:lnTo>
                  <a:lnTo>
                    <a:pt x="3113" y="3881"/>
                  </a:lnTo>
                  <a:lnTo>
                    <a:pt x="3117" y="3883"/>
                  </a:lnTo>
                  <a:lnTo>
                    <a:pt x="3129" y="3893"/>
                  </a:lnTo>
                  <a:lnTo>
                    <a:pt x="3133" y="3896"/>
                  </a:lnTo>
                  <a:lnTo>
                    <a:pt x="3144" y="3907"/>
                  </a:lnTo>
                  <a:lnTo>
                    <a:pt x="3148" y="3910"/>
                  </a:lnTo>
                  <a:lnTo>
                    <a:pt x="3159" y="3921"/>
                  </a:lnTo>
                  <a:lnTo>
                    <a:pt x="3162" y="3924"/>
                  </a:lnTo>
                  <a:lnTo>
                    <a:pt x="3173" y="3935"/>
                  </a:lnTo>
                  <a:lnTo>
                    <a:pt x="3176" y="3938"/>
                  </a:lnTo>
                  <a:lnTo>
                    <a:pt x="3186" y="3950"/>
                  </a:lnTo>
                  <a:lnTo>
                    <a:pt x="3189" y="3953"/>
                  </a:lnTo>
                  <a:lnTo>
                    <a:pt x="3199" y="3965"/>
                  </a:lnTo>
                  <a:lnTo>
                    <a:pt x="3202" y="3969"/>
                  </a:lnTo>
                  <a:lnTo>
                    <a:pt x="3212" y="3981"/>
                  </a:lnTo>
                  <a:lnTo>
                    <a:pt x="3215" y="3985"/>
                  </a:lnTo>
                  <a:lnTo>
                    <a:pt x="3224" y="3998"/>
                  </a:lnTo>
                  <a:lnTo>
                    <a:pt x="3226" y="4001"/>
                  </a:lnTo>
                  <a:lnTo>
                    <a:pt x="3235" y="4015"/>
                  </a:lnTo>
                  <a:lnTo>
                    <a:pt x="3237" y="4018"/>
                  </a:lnTo>
                  <a:lnTo>
                    <a:pt x="3246" y="4032"/>
                  </a:lnTo>
                  <a:lnTo>
                    <a:pt x="3249" y="4038"/>
                  </a:lnTo>
                  <a:lnTo>
                    <a:pt x="3256" y="4051"/>
                  </a:lnTo>
                  <a:lnTo>
                    <a:pt x="3259" y="4055"/>
                  </a:lnTo>
                  <a:lnTo>
                    <a:pt x="3265" y="4069"/>
                  </a:lnTo>
                  <a:lnTo>
                    <a:pt x="3267" y="4074"/>
                  </a:lnTo>
                  <a:lnTo>
                    <a:pt x="3274" y="4088"/>
                  </a:lnTo>
                  <a:lnTo>
                    <a:pt x="3276" y="4092"/>
                  </a:lnTo>
                  <a:lnTo>
                    <a:pt x="3281" y="4106"/>
                  </a:lnTo>
                  <a:lnTo>
                    <a:pt x="3283" y="4111"/>
                  </a:lnTo>
                  <a:lnTo>
                    <a:pt x="3288" y="4125"/>
                  </a:lnTo>
                  <a:lnTo>
                    <a:pt x="3290" y="4130"/>
                  </a:lnTo>
                  <a:lnTo>
                    <a:pt x="3295" y="4144"/>
                  </a:lnTo>
                  <a:lnTo>
                    <a:pt x="3296" y="4149"/>
                  </a:lnTo>
                  <a:lnTo>
                    <a:pt x="3300" y="4164"/>
                  </a:lnTo>
                  <a:lnTo>
                    <a:pt x="3301" y="4168"/>
                  </a:lnTo>
                  <a:lnTo>
                    <a:pt x="3305" y="4183"/>
                  </a:lnTo>
                  <a:lnTo>
                    <a:pt x="3306" y="4188"/>
                  </a:lnTo>
                  <a:lnTo>
                    <a:pt x="3309" y="4203"/>
                  </a:lnTo>
                  <a:lnTo>
                    <a:pt x="3310" y="4207"/>
                  </a:lnTo>
                  <a:lnTo>
                    <a:pt x="3313" y="4223"/>
                  </a:lnTo>
                  <a:lnTo>
                    <a:pt x="3313" y="4227"/>
                  </a:lnTo>
                  <a:lnTo>
                    <a:pt x="3315" y="4243"/>
                  </a:lnTo>
                  <a:lnTo>
                    <a:pt x="3316" y="4247"/>
                  </a:lnTo>
                  <a:lnTo>
                    <a:pt x="3317" y="4263"/>
                  </a:lnTo>
                  <a:lnTo>
                    <a:pt x="3318" y="4268"/>
                  </a:lnTo>
                  <a:lnTo>
                    <a:pt x="3319" y="4283"/>
                  </a:lnTo>
                  <a:lnTo>
                    <a:pt x="3319" y="4288"/>
                  </a:lnTo>
                  <a:lnTo>
                    <a:pt x="3319" y="4304"/>
                  </a:lnTo>
                  <a:lnTo>
                    <a:pt x="3319" y="4306"/>
                  </a:lnTo>
                  <a:lnTo>
                    <a:pt x="3319" y="4722"/>
                  </a:lnTo>
                  <a:lnTo>
                    <a:pt x="3319" y="4724"/>
                  </a:lnTo>
                  <a:lnTo>
                    <a:pt x="3319" y="4740"/>
                  </a:lnTo>
                  <a:lnTo>
                    <a:pt x="3319" y="4745"/>
                  </a:lnTo>
                  <a:lnTo>
                    <a:pt x="3318" y="4760"/>
                  </a:lnTo>
                  <a:lnTo>
                    <a:pt x="3317" y="4765"/>
                  </a:lnTo>
                  <a:lnTo>
                    <a:pt x="3316" y="4780"/>
                  </a:lnTo>
                  <a:lnTo>
                    <a:pt x="3315" y="4785"/>
                  </a:lnTo>
                  <a:lnTo>
                    <a:pt x="3313" y="4800"/>
                  </a:lnTo>
                  <a:lnTo>
                    <a:pt x="3313" y="4805"/>
                  </a:lnTo>
                  <a:lnTo>
                    <a:pt x="3310" y="4820"/>
                  </a:lnTo>
                  <a:lnTo>
                    <a:pt x="3309" y="4825"/>
                  </a:lnTo>
                  <a:lnTo>
                    <a:pt x="3306" y="4840"/>
                  </a:lnTo>
                  <a:lnTo>
                    <a:pt x="3305" y="4844"/>
                  </a:lnTo>
                  <a:lnTo>
                    <a:pt x="3301" y="4859"/>
                  </a:lnTo>
                  <a:lnTo>
                    <a:pt x="3300" y="4864"/>
                  </a:lnTo>
                  <a:lnTo>
                    <a:pt x="3296" y="4879"/>
                  </a:lnTo>
                  <a:lnTo>
                    <a:pt x="3295" y="4883"/>
                  </a:lnTo>
                  <a:lnTo>
                    <a:pt x="3290" y="4898"/>
                  </a:lnTo>
                  <a:lnTo>
                    <a:pt x="3288" y="4902"/>
                  </a:lnTo>
                  <a:lnTo>
                    <a:pt x="3283" y="4917"/>
                  </a:lnTo>
                  <a:lnTo>
                    <a:pt x="3281" y="4921"/>
                  </a:lnTo>
                  <a:lnTo>
                    <a:pt x="3276" y="4936"/>
                  </a:lnTo>
                  <a:lnTo>
                    <a:pt x="3274" y="4940"/>
                  </a:lnTo>
                  <a:lnTo>
                    <a:pt x="3267" y="4954"/>
                  </a:lnTo>
                  <a:lnTo>
                    <a:pt x="3266" y="4958"/>
                  </a:lnTo>
                  <a:lnTo>
                    <a:pt x="3259" y="4972"/>
                  </a:lnTo>
                  <a:lnTo>
                    <a:pt x="3256" y="4976"/>
                  </a:lnTo>
                  <a:lnTo>
                    <a:pt x="3249" y="4990"/>
                  </a:lnTo>
                  <a:lnTo>
                    <a:pt x="3246" y="4996"/>
                  </a:lnTo>
                  <a:lnTo>
                    <a:pt x="3237" y="5010"/>
                  </a:lnTo>
                  <a:lnTo>
                    <a:pt x="3235" y="5014"/>
                  </a:lnTo>
                  <a:lnTo>
                    <a:pt x="3226" y="5027"/>
                  </a:lnTo>
                  <a:lnTo>
                    <a:pt x="3224" y="5030"/>
                  </a:lnTo>
                  <a:lnTo>
                    <a:pt x="3214" y="5043"/>
                  </a:lnTo>
                  <a:lnTo>
                    <a:pt x="3212" y="5047"/>
                  </a:lnTo>
                  <a:lnTo>
                    <a:pt x="3202" y="5059"/>
                  </a:lnTo>
                  <a:lnTo>
                    <a:pt x="3199" y="5063"/>
                  </a:lnTo>
                  <a:lnTo>
                    <a:pt x="3189" y="5075"/>
                  </a:lnTo>
                  <a:lnTo>
                    <a:pt x="3186" y="5078"/>
                  </a:lnTo>
                  <a:lnTo>
                    <a:pt x="3176" y="5090"/>
                  </a:lnTo>
                  <a:lnTo>
                    <a:pt x="3173" y="5093"/>
                  </a:lnTo>
                  <a:lnTo>
                    <a:pt x="3162" y="5104"/>
                  </a:lnTo>
                  <a:lnTo>
                    <a:pt x="3159" y="5107"/>
                  </a:lnTo>
                  <a:lnTo>
                    <a:pt x="3147" y="5118"/>
                  </a:lnTo>
                  <a:lnTo>
                    <a:pt x="3144" y="5121"/>
                  </a:lnTo>
                  <a:lnTo>
                    <a:pt x="3132" y="5131"/>
                  </a:lnTo>
                  <a:lnTo>
                    <a:pt x="3129" y="5134"/>
                  </a:lnTo>
                  <a:lnTo>
                    <a:pt x="3117" y="5144"/>
                  </a:lnTo>
                  <a:lnTo>
                    <a:pt x="3114" y="5147"/>
                  </a:lnTo>
                  <a:lnTo>
                    <a:pt x="3101" y="5156"/>
                  </a:lnTo>
                  <a:lnTo>
                    <a:pt x="3098" y="5159"/>
                  </a:lnTo>
                  <a:lnTo>
                    <a:pt x="3085" y="5168"/>
                  </a:lnTo>
                  <a:lnTo>
                    <a:pt x="3081" y="5171"/>
                  </a:lnTo>
                  <a:lnTo>
                    <a:pt x="3068" y="5179"/>
                  </a:lnTo>
                  <a:lnTo>
                    <a:pt x="3065" y="5181"/>
                  </a:lnTo>
                  <a:lnTo>
                    <a:pt x="3051" y="5190"/>
                  </a:lnTo>
                  <a:lnTo>
                    <a:pt x="3047" y="5192"/>
                  </a:lnTo>
                  <a:lnTo>
                    <a:pt x="3034" y="5200"/>
                  </a:lnTo>
                  <a:lnTo>
                    <a:pt x="3029" y="5202"/>
                  </a:lnTo>
                  <a:lnTo>
                    <a:pt x="3015" y="5209"/>
                  </a:lnTo>
                  <a:lnTo>
                    <a:pt x="3011" y="5211"/>
                  </a:lnTo>
                  <a:lnTo>
                    <a:pt x="2997" y="5218"/>
                  </a:lnTo>
                  <a:lnTo>
                    <a:pt x="2992" y="5220"/>
                  </a:lnTo>
                  <a:lnTo>
                    <a:pt x="2978" y="5226"/>
                  </a:lnTo>
                  <a:lnTo>
                    <a:pt x="2974" y="5227"/>
                  </a:lnTo>
                  <a:lnTo>
                    <a:pt x="2959" y="5233"/>
                  </a:lnTo>
                  <a:lnTo>
                    <a:pt x="2955" y="5234"/>
                  </a:lnTo>
                  <a:lnTo>
                    <a:pt x="2940" y="5239"/>
                  </a:lnTo>
                  <a:lnTo>
                    <a:pt x="2935" y="5241"/>
                  </a:lnTo>
                  <a:lnTo>
                    <a:pt x="2920" y="5245"/>
                  </a:lnTo>
                  <a:lnTo>
                    <a:pt x="2916" y="5246"/>
                  </a:lnTo>
                  <a:lnTo>
                    <a:pt x="2901" y="5250"/>
                  </a:lnTo>
                  <a:lnTo>
                    <a:pt x="2896" y="5251"/>
                  </a:lnTo>
                  <a:lnTo>
                    <a:pt x="2881" y="5254"/>
                  </a:lnTo>
                  <a:lnTo>
                    <a:pt x="2876" y="5255"/>
                  </a:lnTo>
                  <a:lnTo>
                    <a:pt x="2861" y="5258"/>
                  </a:lnTo>
                  <a:lnTo>
                    <a:pt x="2856" y="5258"/>
                  </a:lnTo>
                  <a:lnTo>
                    <a:pt x="2841" y="5260"/>
                  </a:lnTo>
                  <a:lnTo>
                    <a:pt x="2836" y="5261"/>
                  </a:lnTo>
                  <a:lnTo>
                    <a:pt x="2821" y="5262"/>
                  </a:lnTo>
                  <a:lnTo>
                    <a:pt x="2816" y="5263"/>
                  </a:lnTo>
                  <a:lnTo>
                    <a:pt x="2801" y="5264"/>
                  </a:lnTo>
                  <a:lnTo>
                    <a:pt x="2796" y="5264"/>
                  </a:lnTo>
                  <a:lnTo>
                    <a:pt x="2780" y="5264"/>
                  </a:lnTo>
                  <a:lnTo>
                    <a:pt x="2778" y="5264"/>
                  </a:lnTo>
                  <a:lnTo>
                    <a:pt x="2372" y="5264"/>
                  </a:lnTo>
                  <a:lnTo>
                    <a:pt x="2372" y="8611"/>
                  </a:lnTo>
                  <a:lnTo>
                    <a:pt x="2371" y="8631"/>
                  </a:lnTo>
                  <a:lnTo>
                    <a:pt x="2367" y="8650"/>
                  </a:lnTo>
                  <a:lnTo>
                    <a:pt x="2361" y="8668"/>
                  </a:lnTo>
                  <a:lnTo>
                    <a:pt x="2352" y="8686"/>
                  </a:lnTo>
                  <a:lnTo>
                    <a:pt x="2341" y="8702"/>
                  </a:lnTo>
                  <a:lnTo>
                    <a:pt x="2328" y="8717"/>
                  </a:lnTo>
                  <a:lnTo>
                    <a:pt x="2313" y="8730"/>
                  </a:lnTo>
                  <a:lnTo>
                    <a:pt x="2297" y="8741"/>
                  </a:lnTo>
                  <a:lnTo>
                    <a:pt x="2279" y="8750"/>
                  </a:lnTo>
                  <a:lnTo>
                    <a:pt x="2261" y="8756"/>
                  </a:lnTo>
                  <a:lnTo>
                    <a:pt x="2242" y="8760"/>
                  </a:lnTo>
                  <a:lnTo>
                    <a:pt x="2222" y="8761"/>
                  </a:lnTo>
                  <a:lnTo>
                    <a:pt x="2202" y="8760"/>
                  </a:lnTo>
                  <a:lnTo>
                    <a:pt x="2183" y="8756"/>
                  </a:lnTo>
                  <a:lnTo>
                    <a:pt x="2165" y="8750"/>
                  </a:lnTo>
                  <a:lnTo>
                    <a:pt x="2147" y="8741"/>
                  </a:lnTo>
                  <a:lnTo>
                    <a:pt x="2131" y="8730"/>
                  </a:lnTo>
                  <a:lnTo>
                    <a:pt x="2116" y="8717"/>
                  </a:lnTo>
                  <a:lnTo>
                    <a:pt x="2103" y="8702"/>
                  </a:lnTo>
                  <a:lnTo>
                    <a:pt x="2092" y="8686"/>
                  </a:lnTo>
                  <a:lnTo>
                    <a:pt x="2083" y="8668"/>
                  </a:lnTo>
                  <a:lnTo>
                    <a:pt x="2077" y="8650"/>
                  </a:lnTo>
                  <a:lnTo>
                    <a:pt x="2073" y="8631"/>
                  </a:lnTo>
                  <a:lnTo>
                    <a:pt x="2072" y="8611"/>
                  </a:lnTo>
                  <a:lnTo>
                    <a:pt x="2072" y="5264"/>
                  </a:lnTo>
                  <a:lnTo>
                    <a:pt x="1667" y="5264"/>
                  </a:lnTo>
                  <a:lnTo>
                    <a:pt x="1665" y="5264"/>
                  </a:lnTo>
                  <a:lnTo>
                    <a:pt x="1649" y="5264"/>
                  </a:lnTo>
                  <a:lnTo>
                    <a:pt x="1644" y="5264"/>
                  </a:lnTo>
                  <a:lnTo>
                    <a:pt x="1629" y="5263"/>
                  </a:lnTo>
                  <a:lnTo>
                    <a:pt x="1624" y="5262"/>
                  </a:lnTo>
                  <a:lnTo>
                    <a:pt x="1609" y="5261"/>
                  </a:lnTo>
                  <a:lnTo>
                    <a:pt x="1604" y="5260"/>
                  </a:lnTo>
                  <a:lnTo>
                    <a:pt x="1589" y="5258"/>
                  </a:lnTo>
                  <a:lnTo>
                    <a:pt x="1584" y="5258"/>
                  </a:lnTo>
                  <a:lnTo>
                    <a:pt x="1569" y="5255"/>
                  </a:lnTo>
                  <a:lnTo>
                    <a:pt x="1564" y="5254"/>
                  </a:lnTo>
                  <a:lnTo>
                    <a:pt x="1549" y="5251"/>
                  </a:lnTo>
                  <a:lnTo>
                    <a:pt x="1544" y="5250"/>
                  </a:lnTo>
                  <a:lnTo>
                    <a:pt x="1529" y="5246"/>
                  </a:lnTo>
                  <a:lnTo>
                    <a:pt x="1525" y="5245"/>
                  </a:lnTo>
                  <a:lnTo>
                    <a:pt x="1510" y="5241"/>
                  </a:lnTo>
                  <a:lnTo>
                    <a:pt x="1505" y="5239"/>
                  </a:lnTo>
                  <a:lnTo>
                    <a:pt x="1490" y="5234"/>
                  </a:lnTo>
                  <a:lnTo>
                    <a:pt x="1486" y="5233"/>
                  </a:lnTo>
                  <a:lnTo>
                    <a:pt x="1471" y="5228"/>
                  </a:lnTo>
                  <a:lnTo>
                    <a:pt x="1467" y="5226"/>
                  </a:lnTo>
                  <a:lnTo>
                    <a:pt x="1452" y="5220"/>
                  </a:lnTo>
                  <a:lnTo>
                    <a:pt x="1448" y="5218"/>
                  </a:lnTo>
                  <a:lnTo>
                    <a:pt x="1434" y="5211"/>
                  </a:lnTo>
                  <a:lnTo>
                    <a:pt x="1430" y="5209"/>
                  </a:lnTo>
                  <a:lnTo>
                    <a:pt x="1416" y="5202"/>
                  </a:lnTo>
                  <a:lnTo>
                    <a:pt x="1411" y="5200"/>
                  </a:lnTo>
                  <a:lnTo>
                    <a:pt x="1397" y="5192"/>
                  </a:lnTo>
                  <a:lnTo>
                    <a:pt x="1393" y="5190"/>
                  </a:lnTo>
                  <a:lnTo>
                    <a:pt x="1379" y="5181"/>
                  </a:lnTo>
                  <a:lnTo>
                    <a:pt x="1376" y="5179"/>
                  </a:lnTo>
                  <a:lnTo>
                    <a:pt x="1363" y="5171"/>
                  </a:lnTo>
                  <a:lnTo>
                    <a:pt x="1359" y="5168"/>
                  </a:lnTo>
                  <a:lnTo>
                    <a:pt x="1346" y="5159"/>
                  </a:lnTo>
                  <a:lnTo>
                    <a:pt x="1343" y="5156"/>
                  </a:lnTo>
                  <a:lnTo>
                    <a:pt x="1330" y="5147"/>
                  </a:lnTo>
                  <a:lnTo>
                    <a:pt x="1327" y="5144"/>
                  </a:lnTo>
                  <a:lnTo>
                    <a:pt x="1315" y="5134"/>
                  </a:lnTo>
                  <a:lnTo>
                    <a:pt x="1311" y="5131"/>
                  </a:lnTo>
                  <a:lnTo>
                    <a:pt x="1300" y="5121"/>
                  </a:lnTo>
                  <a:lnTo>
                    <a:pt x="1297" y="5118"/>
                  </a:lnTo>
                  <a:lnTo>
                    <a:pt x="1285" y="5107"/>
                  </a:lnTo>
                  <a:lnTo>
                    <a:pt x="1282" y="5104"/>
                  </a:lnTo>
                  <a:lnTo>
                    <a:pt x="1271" y="5093"/>
                  </a:lnTo>
                  <a:lnTo>
                    <a:pt x="1268" y="5089"/>
                  </a:lnTo>
                  <a:lnTo>
                    <a:pt x="1258" y="5078"/>
                  </a:lnTo>
                  <a:lnTo>
                    <a:pt x="1255" y="5074"/>
                  </a:lnTo>
                  <a:lnTo>
                    <a:pt x="1245" y="5062"/>
                  </a:lnTo>
                  <a:lnTo>
                    <a:pt x="1242" y="5058"/>
                  </a:lnTo>
                  <a:lnTo>
                    <a:pt x="1232" y="5046"/>
                  </a:lnTo>
                  <a:lnTo>
                    <a:pt x="1229" y="5042"/>
                  </a:lnTo>
                  <a:lnTo>
                    <a:pt x="1221" y="5030"/>
                  </a:lnTo>
                  <a:lnTo>
                    <a:pt x="1218" y="5026"/>
                  </a:lnTo>
                  <a:lnTo>
                    <a:pt x="1209" y="5013"/>
                  </a:lnTo>
                  <a:lnTo>
                    <a:pt x="1207" y="5008"/>
                  </a:lnTo>
                  <a:lnTo>
                    <a:pt x="1199" y="4995"/>
                  </a:lnTo>
                  <a:lnTo>
                    <a:pt x="1197" y="4992"/>
                  </a:lnTo>
                  <a:lnTo>
                    <a:pt x="1189" y="4978"/>
                  </a:lnTo>
                  <a:lnTo>
                    <a:pt x="1187" y="4973"/>
                  </a:lnTo>
                  <a:lnTo>
                    <a:pt x="1180" y="4959"/>
                  </a:lnTo>
                  <a:lnTo>
                    <a:pt x="1178" y="4955"/>
                  </a:lnTo>
                  <a:lnTo>
                    <a:pt x="1171" y="4941"/>
                  </a:lnTo>
                  <a:lnTo>
                    <a:pt x="1169" y="4937"/>
                  </a:lnTo>
                  <a:lnTo>
                    <a:pt x="1163" y="4922"/>
                  </a:lnTo>
                  <a:lnTo>
                    <a:pt x="1161" y="4918"/>
                  </a:lnTo>
                  <a:lnTo>
                    <a:pt x="1156" y="4903"/>
                  </a:lnTo>
                  <a:lnTo>
                    <a:pt x="1155" y="4899"/>
                  </a:lnTo>
                  <a:lnTo>
                    <a:pt x="1150" y="4884"/>
                  </a:lnTo>
                  <a:lnTo>
                    <a:pt x="1148" y="4879"/>
                  </a:lnTo>
                  <a:lnTo>
                    <a:pt x="1144" y="4864"/>
                  </a:lnTo>
                  <a:lnTo>
                    <a:pt x="1143" y="4860"/>
                  </a:lnTo>
                  <a:lnTo>
                    <a:pt x="1139" y="4845"/>
                  </a:lnTo>
                  <a:lnTo>
                    <a:pt x="1138" y="4840"/>
                  </a:lnTo>
                  <a:lnTo>
                    <a:pt x="1135" y="4825"/>
                  </a:lnTo>
                  <a:lnTo>
                    <a:pt x="1134" y="4820"/>
                  </a:lnTo>
                  <a:lnTo>
                    <a:pt x="1131" y="4805"/>
                  </a:lnTo>
                  <a:lnTo>
                    <a:pt x="1131" y="4800"/>
                  </a:lnTo>
                  <a:lnTo>
                    <a:pt x="1129" y="4785"/>
                  </a:lnTo>
                  <a:lnTo>
                    <a:pt x="1128" y="4780"/>
                  </a:lnTo>
                  <a:lnTo>
                    <a:pt x="1127" y="4765"/>
                  </a:lnTo>
                  <a:lnTo>
                    <a:pt x="1126" y="4760"/>
                  </a:lnTo>
                  <a:lnTo>
                    <a:pt x="1125" y="4745"/>
                  </a:lnTo>
                  <a:lnTo>
                    <a:pt x="1125" y="4740"/>
                  </a:lnTo>
                  <a:lnTo>
                    <a:pt x="1125" y="4724"/>
                  </a:lnTo>
                  <a:lnTo>
                    <a:pt x="1125" y="4722"/>
                  </a:lnTo>
                  <a:lnTo>
                    <a:pt x="1125" y="4306"/>
                  </a:lnTo>
                  <a:lnTo>
                    <a:pt x="1125" y="4304"/>
                  </a:lnTo>
                  <a:lnTo>
                    <a:pt x="1125" y="4288"/>
                  </a:lnTo>
                  <a:lnTo>
                    <a:pt x="1125" y="4283"/>
                  </a:lnTo>
                  <a:lnTo>
                    <a:pt x="1126" y="4268"/>
                  </a:lnTo>
                  <a:lnTo>
                    <a:pt x="1127" y="4263"/>
                  </a:lnTo>
                  <a:lnTo>
                    <a:pt x="1128" y="4247"/>
                  </a:lnTo>
                  <a:lnTo>
                    <a:pt x="1129" y="4243"/>
                  </a:lnTo>
                  <a:lnTo>
                    <a:pt x="1131" y="4227"/>
                  </a:lnTo>
                  <a:lnTo>
                    <a:pt x="1131" y="4223"/>
                  </a:lnTo>
                  <a:lnTo>
                    <a:pt x="1134" y="4207"/>
                  </a:lnTo>
                  <a:lnTo>
                    <a:pt x="1135" y="4203"/>
                  </a:lnTo>
                  <a:lnTo>
                    <a:pt x="1138" y="4187"/>
                  </a:lnTo>
                  <a:lnTo>
                    <a:pt x="1139" y="4183"/>
                  </a:lnTo>
                  <a:lnTo>
                    <a:pt x="1143" y="4168"/>
                  </a:lnTo>
                  <a:lnTo>
                    <a:pt x="1144" y="4163"/>
                  </a:lnTo>
                  <a:lnTo>
                    <a:pt x="1148" y="4148"/>
                  </a:lnTo>
                  <a:lnTo>
                    <a:pt x="1150" y="4144"/>
                  </a:lnTo>
                  <a:lnTo>
                    <a:pt x="1155" y="4129"/>
                  </a:lnTo>
                  <a:lnTo>
                    <a:pt x="1156" y="4124"/>
                  </a:lnTo>
                  <a:lnTo>
                    <a:pt x="1162" y="4110"/>
                  </a:lnTo>
                  <a:lnTo>
                    <a:pt x="1163" y="4106"/>
                  </a:lnTo>
                  <a:lnTo>
                    <a:pt x="1169" y="4091"/>
                  </a:lnTo>
                  <a:lnTo>
                    <a:pt x="1171" y="4087"/>
                  </a:lnTo>
                  <a:lnTo>
                    <a:pt x="1178" y="4073"/>
                  </a:lnTo>
                  <a:lnTo>
                    <a:pt x="1180" y="4068"/>
                  </a:lnTo>
                  <a:lnTo>
                    <a:pt x="1187" y="4054"/>
                  </a:lnTo>
                  <a:lnTo>
                    <a:pt x="1189" y="4050"/>
                  </a:lnTo>
                  <a:lnTo>
                    <a:pt x="1197" y="4036"/>
                  </a:lnTo>
                  <a:lnTo>
                    <a:pt x="1199" y="4033"/>
                  </a:lnTo>
                  <a:lnTo>
                    <a:pt x="1207" y="4020"/>
                  </a:lnTo>
                  <a:lnTo>
                    <a:pt x="1209" y="4015"/>
                  </a:lnTo>
                  <a:lnTo>
                    <a:pt x="1218" y="4002"/>
                  </a:lnTo>
                  <a:lnTo>
                    <a:pt x="1220" y="3998"/>
                  </a:lnTo>
                  <a:lnTo>
                    <a:pt x="1229" y="3986"/>
                  </a:lnTo>
                  <a:lnTo>
                    <a:pt x="1232" y="3982"/>
                  </a:lnTo>
                  <a:lnTo>
                    <a:pt x="1242" y="3970"/>
                  </a:lnTo>
                  <a:lnTo>
                    <a:pt x="1245" y="3966"/>
                  </a:lnTo>
                  <a:lnTo>
                    <a:pt x="1254" y="3954"/>
                  </a:lnTo>
                  <a:lnTo>
                    <a:pt x="1258" y="3950"/>
                  </a:lnTo>
                  <a:lnTo>
                    <a:pt x="1268" y="3939"/>
                  </a:lnTo>
                  <a:lnTo>
                    <a:pt x="1271" y="3935"/>
                  </a:lnTo>
                  <a:lnTo>
                    <a:pt x="1282" y="3924"/>
                  </a:lnTo>
                  <a:lnTo>
                    <a:pt x="1285" y="3921"/>
                  </a:lnTo>
                  <a:lnTo>
                    <a:pt x="1296" y="3910"/>
                  </a:lnTo>
                  <a:lnTo>
                    <a:pt x="1300" y="3907"/>
                  </a:lnTo>
                  <a:lnTo>
                    <a:pt x="1311" y="3897"/>
                  </a:lnTo>
                  <a:lnTo>
                    <a:pt x="1315" y="3893"/>
                  </a:lnTo>
                  <a:lnTo>
                    <a:pt x="1327" y="3884"/>
                  </a:lnTo>
                  <a:lnTo>
                    <a:pt x="1331" y="3881"/>
                  </a:lnTo>
                  <a:lnTo>
                    <a:pt x="1343" y="3871"/>
                  </a:lnTo>
                  <a:lnTo>
                    <a:pt x="1347" y="3868"/>
                  </a:lnTo>
                  <a:lnTo>
                    <a:pt x="1359" y="3859"/>
                  </a:lnTo>
                  <a:lnTo>
                    <a:pt x="1363" y="3857"/>
                  </a:lnTo>
                  <a:lnTo>
                    <a:pt x="1376" y="3848"/>
                  </a:lnTo>
                  <a:lnTo>
                    <a:pt x="1381" y="3846"/>
                  </a:lnTo>
                  <a:lnTo>
                    <a:pt x="1394" y="3838"/>
                  </a:lnTo>
                  <a:lnTo>
                    <a:pt x="1397" y="3836"/>
                  </a:lnTo>
                  <a:lnTo>
                    <a:pt x="1411" y="3828"/>
                  </a:lnTo>
                  <a:lnTo>
                    <a:pt x="1416" y="3826"/>
                  </a:lnTo>
                  <a:lnTo>
                    <a:pt x="1430" y="3819"/>
                  </a:lnTo>
                  <a:lnTo>
                    <a:pt x="1434" y="3817"/>
                  </a:lnTo>
                  <a:lnTo>
                    <a:pt x="1448" y="3810"/>
                  </a:lnTo>
                  <a:lnTo>
                    <a:pt x="1452" y="3808"/>
                  </a:lnTo>
                  <a:lnTo>
                    <a:pt x="1467" y="3802"/>
                  </a:lnTo>
                  <a:lnTo>
                    <a:pt x="1471" y="3800"/>
                  </a:lnTo>
                  <a:lnTo>
                    <a:pt x="1486" y="3795"/>
                  </a:lnTo>
                  <a:lnTo>
                    <a:pt x="1490" y="3794"/>
                  </a:lnTo>
                  <a:lnTo>
                    <a:pt x="1505" y="3789"/>
                  </a:lnTo>
                  <a:lnTo>
                    <a:pt x="1510" y="3787"/>
                  </a:lnTo>
                  <a:lnTo>
                    <a:pt x="1525" y="3783"/>
                  </a:lnTo>
                  <a:lnTo>
                    <a:pt x="1529" y="3782"/>
                  </a:lnTo>
                  <a:lnTo>
                    <a:pt x="1544" y="3778"/>
                  </a:lnTo>
                  <a:lnTo>
                    <a:pt x="1549" y="3777"/>
                  </a:lnTo>
                  <a:lnTo>
                    <a:pt x="1564" y="3774"/>
                  </a:lnTo>
                  <a:lnTo>
                    <a:pt x="1569" y="3773"/>
                  </a:lnTo>
                  <a:lnTo>
                    <a:pt x="1584" y="3770"/>
                  </a:lnTo>
                  <a:lnTo>
                    <a:pt x="1589" y="3770"/>
                  </a:lnTo>
                  <a:lnTo>
                    <a:pt x="1604" y="3768"/>
                  </a:lnTo>
                  <a:lnTo>
                    <a:pt x="1609" y="3767"/>
                  </a:lnTo>
                  <a:lnTo>
                    <a:pt x="1624" y="3766"/>
                  </a:lnTo>
                  <a:lnTo>
                    <a:pt x="1629" y="3765"/>
                  </a:lnTo>
                  <a:close/>
                  <a:moveTo>
                    <a:pt x="2800" y="4015"/>
                  </a:moveTo>
                  <a:lnTo>
                    <a:pt x="2789" y="4014"/>
                  </a:lnTo>
                  <a:lnTo>
                    <a:pt x="2777" y="4014"/>
                  </a:lnTo>
                  <a:lnTo>
                    <a:pt x="2372" y="4014"/>
                  </a:lnTo>
                  <a:lnTo>
                    <a:pt x="2372" y="5014"/>
                  </a:lnTo>
                  <a:lnTo>
                    <a:pt x="2777" y="5014"/>
                  </a:lnTo>
                  <a:lnTo>
                    <a:pt x="2789" y="5014"/>
                  </a:lnTo>
                  <a:lnTo>
                    <a:pt x="2800" y="5013"/>
                  </a:lnTo>
                  <a:lnTo>
                    <a:pt x="2811" y="5012"/>
                  </a:lnTo>
                  <a:lnTo>
                    <a:pt x="2822" y="5011"/>
                  </a:lnTo>
                  <a:lnTo>
                    <a:pt x="2832" y="5009"/>
                  </a:lnTo>
                  <a:lnTo>
                    <a:pt x="2843" y="5007"/>
                  </a:lnTo>
                  <a:lnTo>
                    <a:pt x="2853" y="5004"/>
                  </a:lnTo>
                  <a:lnTo>
                    <a:pt x="2864" y="5001"/>
                  </a:lnTo>
                  <a:lnTo>
                    <a:pt x="2874" y="4998"/>
                  </a:lnTo>
                  <a:lnTo>
                    <a:pt x="2884" y="4994"/>
                  </a:lnTo>
                  <a:lnTo>
                    <a:pt x="2894" y="4990"/>
                  </a:lnTo>
                  <a:lnTo>
                    <a:pt x="2904" y="4985"/>
                  </a:lnTo>
                  <a:lnTo>
                    <a:pt x="2913" y="4980"/>
                  </a:lnTo>
                  <a:lnTo>
                    <a:pt x="2923" y="4975"/>
                  </a:lnTo>
                  <a:lnTo>
                    <a:pt x="2932" y="4969"/>
                  </a:lnTo>
                  <a:lnTo>
                    <a:pt x="2942" y="4963"/>
                  </a:lnTo>
                  <a:lnTo>
                    <a:pt x="2951" y="4957"/>
                  </a:lnTo>
                  <a:lnTo>
                    <a:pt x="2960" y="4950"/>
                  </a:lnTo>
                  <a:lnTo>
                    <a:pt x="2968" y="4943"/>
                  </a:lnTo>
                  <a:lnTo>
                    <a:pt x="2976" y="4936"/>
                  </a:lnTo>
                  <a:lnTo>
                    <a:pt x="2984" y="4928"/>
                  </a:lnTo>
                  <a:lnTo>
                    <a:pt x="2992" y="4920"/>
                  </a:lnTo>
                  <a:lnTo>
                    <a:pt x="2999" y="4912"/>
                  </a:lnTo>
                  <a:lnTo>
                    <a:pt x="3006" y="4904"/>
                  </a:lnTo>
                  <a:lnTo>
                    <a:pt x="3013" y="4895"/>
                  </a:lnTo>
                  <a:lnTo>
                    <a:pt x="3019" y="4886"/>
                  </a:lnTo>
                  <a:lnTo>
                    <a:pt x="3025" y="4877"/>
                  </a:lnTo>
                  <a:lnTo>
                    <a:pt x="3031" y="4869"/>
                  </a:lnTo>
                  <a:lnTo>
                    <a:pt x="3035" y="4860"/>
                  </a:lnTo>
                  <a:lnTo>
                    <a:pt x="3040" y="4850"/>
                  </a:lnTo>
                  <a:lnTo>
                    <a:pt x="3045" y="4840"/>
                  </a:lnTo>
                  <a:lnTo>
                    <a:pt x="3049" y="4830"/>
                  </a:lnTo>
                  <a:lnTo>
                    <a:pt x="3053" y="4819"/>
                  </a:lnTo>
                  <a:lnTo>
                    <a:pt x="3056" y="4809"/>
                  </a:lnTo>
                  <a:lnTo>
                    <a:pt x="3059" y="4798"/>
                  </a:lnTo>
                  <a:lnTo>
                    <a:pt x="3062" y="4787"/>
                  </a:lnTo>
                  <a:lnTo>
                    <a:pt x="3064" y="4777"/>
                  </a:lnTo>
                  <a:lnTo>
                    <a:pt x="3066" y="4766"/>
                  </a:lnTo>
                  <a:lnTo>
                    <a:pt x="3067" y="4755"/>
                  </a:lnTo>
                  <a:lnTo>
                    <a:pt x="3068" y="4744"/>
                  </a:lnTo>
                  <a:lnTo>
                    <a:pt x="3069" y="4733"/>
                  </a:lnTo>
                  <a:lnTo>
                    <a:pt x="3069" y="4721"/>
                  </a:lnTo>
                  <a:lnTo>
                    <a:pt x="3069" y="4307"/>
                  </a:lnTo>
                  <a:lnTo>
                    <a:pt x="3069" y="4295"/>
                  </a:lnTo>
                  <a:lnTo>
                    <a:pt x="3068" y="4284"/>
                  </a:lnTo>
                  <a:lnTo>
                    <a:pt x="3067" y="4273"/>
                  </a:lnTo>
                  <a:lnTo>
                    <a:pt x="3066" y="4262"/>
                  </a:lnTo>
                  <a:lnTo>
                    <a:pt x="3064" y="4251"/>
                  </a:lnTo>
                  <a:lnTo>
                    <a:pt x="3062" y="4240"/>
                  </a:lnTo>
                  <a:lnTo>
                    <a:pt x="3059" y="4230"/>
                  </a:lnTo>
                  <a:lnTo>
                    <a:pt x="3056" y="4219"/>
                  </a:lnTo>
                  <a:lnTo>
                    <a:pt x="3053" y="4209"/>
                  </a:lnTo>
                  <a:lnTo>
                    <a:pt x="3049" y="4198"/>
                  </a:lnTo>
                  <a:lnTo>
                    <a:pt x="3045" y="4188"/>
                  </a:lnTo>
                  <a:lnTo>
                    <a:pt x="3040" y="4178"/>
                  </a:lnTo>
                  <a:lnTo>
                    <a:pt x="3035" y="4168"/>
                  </a:lnTo>
                  <a:lnTo>
                    <a:pt x="3031" y="4159"/>
                  </a:lnTo>
                  <a:lnTo>
                    <a:pt x="3025" y="4151"/>
                  </a:lnTo>
                  <a:lnTo>
                    <a:pt x="3019" y="4142"/>
                  </a:lnTo>
                  <a:lnTo>
                    <a:pt x="3013" y="4133"/>
                  </a:lnTo>
                  <a:lnTo>
                    <a:pt x="3006" y="4124"/>
                  </a:lnTo>
                  <a:lnTo>
                    <a:pt x="2999" y="4116"/>
                  </a:lnTo>
                  <a:lnTo>
                    <a:pt x="2992" y="4107"/>
                  </a:lnTo>
                  <a:lnTo>
                    <a:pt x="2984" y="4099"/>
                  </a:lnTo>
                  <a:lnTo>
                    <a:pt x="2976" y="4092"/>
                  </a:lnTo>
                  <a:lnTo>
                    <a:pt x="2968" y="4085"/>
                  </a:lnTo>
                  <a:lnTo>
                    <a:pt x="2960" y="4078"/>
                  </a:lnTo>
                  <a:lnTo>
                    <a:pt x="2951" y="4071"/>
                  </a:lnTo>
                  <a:lnTo>
                    <a:pt x="2942" y="4065"/>
                  </a:lnTo>
                  <a:lnTo>
                    <a:pt x="2933" y="4059"/>
                  </a:lnTo>
                  <a:lnTo>
                    <a:pt x="2923" y="4053"/>
                  </a:lnTo>
                  <a:lnTo>
                    <a:pt x="2913" y="4048"/>
                  </a:lnTo>
                  <a:lnTo>
                    <a:pt x="2904" y="4043"/>
                  </a:lnTo>
                  <a:lnTo>
                    <a:pt x="2894" y="4038"/>
                  </a:lnTo>
                  <a:lnTo>
                    <a:pt x="2884" y="4034"/>
                  </a:lnTo>
                  <a:lnTo>
                    <a:pt x="2874" y="4030"/>
                  </a:lnTo>
                  <a:lnTo>
                    <a:pt x="2864" y="4027"/>
                  </a:lnTo>
                  <a:lnTo>
                    <a:pt x="2853" y="4024"/>
                  </a:lnTo>
                  <a:lnTo>
                    <a:pt x="2843" y="4021"/>
                  </a:lnTo>
                  <a:lnTo>
                    <a:pt x="2832" y="4019"/>
                  </a:lnTo>
                  <a:lnTo>
                    <a:pt x="2822" y="4017"/>
                  </a:lnTo>
                  <a:lnTo>
                    <a:pt x="2811" y="4016"/>
                  </a:lnTo>
                  <a:lnTo>
                    <a:pt x="2800" y="4015"/>
                  </a:lnTo>
                  <a:close/>
                  <a:moveTo>
                    <a:pt x="1668" y="5014"/>
                  </a:moveTo>
                  <a:lnTo>
                    <a:pt x="2072" y="5014"/>
                  </a:lnTo>
                  <a:lnTo>
                    <a:pt x="2072" y="4014"/>
                  </a:lnTo>
                  <a:lnTo>
                    <a:pt x="1668" y="4014"/>
                  </a:lnTo>
                  <a:lnTo>
                    <a:pt x="1656" y="4014"/>
                  </a:lnTo>
                  <a:lnTo>
                    <a:pt x="1645" y="4015"/>
                  </a:lnTo>
                  <a:lnTo>
                    <a:pt x="1634" y="4016"/>
                  </a:lnTo>
                  <a:lnTo>
                    <a:pt x="1623" y="4017"/>
                  </a:lnTo>
                  <a:lnTo>
                    <a:pt x="1613" y="4019"/>
                  </a:lnTo>
                  <a:lnTo>
                    <a:pt x="1602" y="4021"/>
                  </a:lnTo>
                  <a:lnTo>
                    <a:pt x="1591" y="4024"/>
                  </a:lnTo>
                  <a:lnTo>
                    <a:pt x="1581" y="4027"/>
                  </a:lnTo>
                  <a:lnTo>
                    <a:pt x="1571" y="4030"/>
                  </a:lnTo>
                  <a:lnTo>
                    <a:pt x="1560" y="4034"/>
                  </a:lnTo>
                  <a:lnTo>
                    <a:pt x="1550" y="4038"/>
                  </a:lnTo>
                  <a:lnTo>
                    <a:pt x="1540" y="4043"/>
                  </a:lnTo>
                  <a:lnTo>
                    <a:pt x="1530" y="4048"/>
                  </a:lnTo>
                  <a:lnTo>
                    <a:pt x="1520" y="4053"/>
                  </a:lnTo>
                  <a:lnTo>
                    <a:pt x="1511" y="4059"/>
                  </a:lnTo>
                  <a:lnTo>
                    <a:pt x="1502" y="4065"/>
                  </a:lnTo>
                  <a:lnTo>
                    <a:pt x="1493" y="4071"/>
                  </a:lnTo>
                  <a:lnTo>
                    <a:pt x="1484" y="4078"/>
                  </a:lnTo>
                  <a:lnTo>
                    <a:pt x="1476" y="4085"/>
                  </a:lnTo>
                  <a:lnTo>
                    <a:pt x="1468" y="4092"/>
                  </a:lnTo>
                  <a:lnTo>
                    <a:pt x="1460" y="4099"/>
                  </a:lnTo>
                  <a:lnTo>
                    <a:pt x="1453" y="4107"/>
                  </a:lnTo>
                  <a:lnTo>
                    <a:pt x="1446" y="4115"/>
                  </a:lnTo>
                  <a:lnTo>
                    <a:pt x="1439" y="4123"/>
                  </a:lnTo>
                  <a:lnTo>
                    <a:pt x="1432" y="4132"/>
                  </a:lnTo>
                  <a:lnTo>
                    <a:pt x="1426" y="4141"/>
                  </a:lnTo>
                  <a:lnTo>
                    <a:pt x="1420" y="4150"/>
                  </a:lnTo>
                  <a:lnTo>
                    <a:pt x="1414" y="4159"/>
                  </a:lnTo>
                  <a:lnTo>
                    <a:pt x="1409" y="4169"/>
                  </a:lnTo>
                  <a:lnTo>
                    <a:pt x="1404" y="4179"/>
                  </a:lnTo>
                  <a:lnTo>
                    <a:pt x="1399" y="4189"/>
                  </a:lnTo>
                  <a:lnTo>
                    <a:pt x="1395" y="4199"/>
                  </a:lnTo>
                  <a:lnTo>
                    <a:pt x="1391" y="4209"/>
                  </a:lnTo>
                  <a:lnTo>
                    <a:pt x="1388" y="4220"/>
                  </a:lnTo>
                  <a:lnTo>
                    <a:pt x="1385" y="4230"/>
                  </a:lnTo>
                  <a:lnTo>
                    <a:pt x="1382" y="4241"/>
                  </a:lnTo>
                  <a:lnTo>
                    <a:pt x="1380" y="4251"/>
                  </a:lnTo>
                  <a:lnTo>
                    <a:pt x="1378" y="4262"/>
                  </a:lnTo>
                  <a:lnTo>
                    <a:pt x="1377" y="4273"/>
                  </a:lnTo>
                  <a:lnTo>
                    <a:pt x="1376" y="4284"/>
                  </a:lnTo>
                  <a:lnTo>
                    <a:pt x="1375" y="4295"/>
                  </a:lnTo>
                  <a:lnTo>
                    <a:pt x="1375" y="4307"/>
                  </a:lnTo>
                  <a:lnTo>
                    <a:pt x="1375" y="4721"/>
                  </a:lnTo>
                  <a:lnTo>
                    <a:pt x="1375" y="4733"/>
                  </a:lnTo>
                  <a:lnTo>
                    <a:pt x="1376" y="4744"/>
                  </a:lnTo>
                  <a:lnTo>
                    <a:pt x="1377" y="4755"/>
                  </a:lnTo>
                  <a:lnTo>
                    <a:pt x="1378" y="4766"/>
                  </a:lnTo>
                  <a:lnTo>
                    <a:pt x="1380" y="4776"/>
                  </a:lnTo>
                  <a:lnTo>
                    <a:pt x="1382" y="4787"/>
                  </a:lnTo>
                  <a:lnTo>
                    <a:pt x="1385" y="4798"/>
                  </a:lnTo>
                  <a:lnTo>
                    <a:pt x="1388" y="4808"/>
                  </a:lnTo>
                  <a:lnTo>
                    <a:pt x="1391" y="4818"/>
                  </a:lnTo>
                  <a:lnTo>
                    <a:pt x="1395" y="4829"/>
                  </a:lnTo>
                  <a:lnTo>
                    <a:pt x="1399" y="4839"/>
                  </a:lnTo>
                  <a:lnTo>
                    <a:pt x="1404" y="4849"/>
                  </a:lnTo>
                  <a:lnTo>
                    <a:pt x="1409" y="4859"/>
                  </a:lnTo>
                  <a:lnTo>
                    <a:pt x="1414" y="4869"/>
                  </a:lnTo>
                  <a:lnTo>
                    <a:pt x="1420" y="4878"/>
                  </a:lnTo>
                  <a:lnTo>
                    <a:pt x="1426" y="4887"/>
                  </a:lnTo>
                  <a:lnTo>
                    <a:pt x="1432" y="4896"/>
                  </a:lnTo>
                  <a:lnTo>
                    <a:pt x="1438" y="4904"/>
                  </a:lnTo>
                  <a:lnTo>
                    <a:pt x="1445" y="4912"/>
                  </a:lnTo>
                  <a:lnTo>
                    <a:pt x="1453" y="4920"/>
                  </a:lnTo>
                  <a:lnTo>
                    <a:pt x="1460" y="4928"/>
                  </a:lnTo>
                  <a:lnTo>
                    <a:pt x="1468" y="4936"/>
                  </a:lnTo>
                  <a:lnTo>
                    <a:pt x="1476" y="4943"/>
                  </a:lnTo>
                  <a:lnTo>
                    <a:pt x="1485" y="4950"/>
                  </a:lnTo>
                  <a:lnTo>
                    <a:pt x="1493" y="4957"/>
                  </a:lnTo>
                  <a:lnTo>
                    <a:pt x="1502" y="4963"/>
                  </a:lnTo>
                  <a:lnTo>
                    <a:pt x="1512" y="4969"/>
                  </a:lnTo>
                  <a:lnTo>
                    <a:pt x="1521" y="4975"/>
                  </a:lnTo>
                  <a:lnTo>
                    <a:pt x="1530" y="4980"/>
                  </a:lnTo>
                  <a:lnTo>
                    <a:pt x="1540" y="4985"/>
                  </a:lnTo>
                  <a:lnTo>
                    <a:pt x="1550" y="4990"/>
                  </a:lnTo>
                  <a:lnTo>
                    <a:pt x="1560" y="4994"/>
                  </a:lnTo>
                  <a:lnTo>
                    <a:pt x="1571" y="4998"/>
                  </a:lnTo>
                  <a:lnTo>
                    <a:pt x="1581" y="5001"/>
                  </a:lnTo>
                  <a:lnTo>
                    <a:pt x="1591" y="5004"/>
                  </a:lnTo>
                  <a:lnTo>
                    <a:pt x="1602" y="5007"/>
                  </a:lnTo>
                  <a:lnTo>
                    <a:pt x="1613" y="5009"/>
                  </a:lnTo>
                  <a:lnTo>
                    <a:pt x="1623" y="5011"/>
                  </a:lnTo>
                  <a:lnTo>
                    <a:pt x="1634" y="5012"/>
                  </a:lnTo>
                  <a:lnTo>
                    <a:pt x="1645" y="5013"/>
                  </a:lnTo>
                  <a:lnTo>
                    <a:pt x="1656" y="5014"/>
                  </a:lnTo>
                  <a:lnTo>
                    <a:pt x="1668" y="501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55" name="Google Shape;4555;p40"/>
          <p:cNvGrpSpPr/>
          <p:nvPr/>
        </p:nvGrpSpPr>
        <p:grpSpPr>
          <a:xfrm>
            <a:off x="742252" y="2660110"/>
            <a:ext cx="589280" cy="589280"/>
            <a:chOff x="742252" y="2660110"/>
            <a:chExt cx="589280" cy="589280"/>
          </a:xfrm>
        </p:grpSpPr>
        <p:sp>
          <p:nvSpPr>
            <p:cNvPr id="4556" name="Google Shape;4556;p40"/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4" y="4356"/>
                  </a:moveTo>
                  <a:lnTo>
                    <a:pt x="9250" y="3068"/>
                  </a:lnTo>
                  <a:lnTo>
                    <a:pt x="9250" y="6932"/>
                  </a:lnTo>
                  <a:lnTo>
                    <a:pt x="6674" y="5644"/>
                  </a:lnTo>
                  <a:lnTo>
                    <a:pt x="6674" y="43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40"/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38" y="7156"/>
                  </a:moveTo>
                  <a:lnTo>
                    <a:pt x="6924" y="6049"/>
                  </a:lnTo>
                  <a:lnTo>
                    <a:pt x="6924" y="6545"/>
                  </a:lnTo>
                  <a:lnTo>
                    <a:pt x="6924" y="6550"/>
                  </a:lnTo>
                  <a:lnTo>
                    <a:pt x="6924" y="6564"/>
                  </a:lnTo>
                  <a:lnTo>
                    <a:pt x="6923" y="6574"/>
                  </a:lnTo>
                  <a:lnTo>
                    <a:pt x="6923" y="6588"/>
                  </a:lnTo>
                  <a:lnTo>
                    <a:pt x="6922" y="6598"/>
                  </a:lnTo>
                  <a:lnTo>
                    <a:pt x="6920" y="6612"/>
                  </a:lnTo>
                  <a:lnTo>
                    <a:pt x="6919" y="6621"/>
                  </a:lnTo>
                  <a:lnTo>
                    <a:pt x="6917" y="6636"/>
                  </a:lnTo>
                  <a:lnTo>
                    <a:pt x="6916" y="6645"/>
                  </a:lnTo>
                  <a:lnTo>
                    <a:pt x="6914" y="6659"/>
                  </a:lnTo>
                  <a:lnTo>
                    <a:pt x="6912" y="6668"/>
                  </a:lnTo>
                  <a:lnTo>
                    <a:pt x="6909" y="6683"/>
                  </a:lnTo>
                  <a:lnTo>
                    <a:pt x="6907" y="6692"/>
                  </a:lnTo>
                  <a:lnTo>
                    <a:pt x="6903" y="6706"/>
                  </a:lnTo>
                  <a:lnTo>
                    <a:pt x="6901" y="6715"/>
                  </a:lnTo>
                  <a:lnTo>
                    <a:pt x="6897" y="6729"/>
                  </a:lnTo>
                  <a:lnTo>
                    <a:pt x="6894" y="6737"/>
                  </a:lnTo>
                  <a:lnTo>
                    <a:pt x="6890" y="6751"/>
                  </a:lnTo>
                  <a:lnTo>
                    <a:pt x="6887" y="6760"/>
                  </a:lnTo>
                  <a:lnTo>
                    <a:pt x="6882" y="6774"/>
                  </a:lnTo>
                  <a:lnTo>
                    <a:pt x="6878" y="6782"/>
                  </a:lnTo>
                  <a:lnTo>
                    <a:pt x="6873" y="6796"/>
                  </a:lnTo>
                  <a:lnTo>
                    <a:pt x="6869" y="6804"/>
                  </a:lnTo>
                  <a:lnTo>
                    <a:pt x="6863" y="6817"/>
                  </a:lnTo>
                  <a:lnTo>
                    <a:pt x="6859" y="6826"/>
                  </a:lnTo>
                  <a:lnTo>
                    <a:pt x="6852" y="6839"/>
                  </a:lnTo>
                  <a:lnTo>
                    <a:pt x="6848" y="6847"/>
                  </a:lnTo>
                  <a:lnTo>
                    <a:pt x="6841" y="6860"/>
                  </a:lnTo>
                  <a:lnTo>
                    <a:pt x="6837" y="6867"/>
                  </a:lnTo>
                  <a:lnTo>
                    <a:pt x="6830" y="6879"/>
                  </a:lnTo>
                  <a:lnTo>
                    <a:pt x="6824" y="6887"/>
                  </a:lnTo>
                  <a:lnTo>
                    <a:pt x="6817" y="6899"/>
                  </a:lnTo>
                  <a:lnTo>
                    <a:pt x="6811" y="6907"/>
                  </a:lnTo>
                  <a:lnTo>
                    <a:pt x="6803" y="6919"/>
                  </a:lnTo>
                  <a:lnTo>
                    <a:pt x="6797" y="6927"/>
                  </a:lnTo>
                  <a:lnTo>
                    <a:pt x="6789" y="6938"/>
                  </a:lnTo>
                  <a:lnTo>
                    <a:pt x="6783" y="6946"/>
                  </a:lnTo>
                  <a:lnTo>
                    <a:pt x="6773" y="6957"/>
                  </a:lnTo>
                  <a:lnTo>
                    <a:pt x="6767" y="6964"/>
                  </a:lnTo>
                  <a:lnTo>
                    <a:pt x="6758" y="6975"/>
                  </a:lnTo>
                  <a:lnTo>
                    <a:pt x="6751" y="6982"/>
                  </a:lnTo>
                  <a:lnTo>
                    <a:pt x="6741" y="6992"/>
                  </a:lnTo>
                  <a:lnTo>
                    <a:pt x="6735" y="6999"/>
                  </a:lnTo>
                  <a:lnTo>
                    <a:pt x="6724" y="7009"/>
                  </a:lnTo>
                  <a:lnTo>
                    <a:pt x="6717" y="7015"/>
                  </a:lnTo>
                  <a:lnTo>
                    <a:pt x="6707" y="7025"/>
                  </a:lnTo>
                  <a:lnTo>
                    <a:pt x="6700" y="7031"/>
                  </a:lnTo>
                  <a:lnTo>
                    <a:pt x="6688" y="7040"/>
                  </a:lnTo>
                  <a:lnTo>
                    <a:pt x="6681" y="7046"/>
                  </a:lnTo>
                  <a:lnTo>
                    <a:pt x="6670" y="7055"/>
                  </a:lnTo>
                  <a:lnTo>
                    <a:pt x="6662" y="7060"/>
                  </a:lnTo>
                  <a:lnTo>
                    <a:pt x="6650" y="7068"/>
                  </a:lnTo>
                  <a:lnTo>
                    <a:pt x="6643" y="7074"/>
                  </a:lnTo>
                  <a:lnTo>
                    <a:pt x="6630" y="7082"/>
                  </a:lnTo>
                  <a:lnTo>
                    <a:pt x="6622" y="7087"/>
                  </a:lnTo>
                  <a:lnTo>
                    <a:pt x="6610" y="7094"/>
                  </a:lnTo>
                  <a:lnTo>
                    <a:pt x="6602" y="7099"/>
                  </a:lnTo>
                  <a:lnTo>
                    <a:pt x="6589" y="7106"/>
                  </a:lnTo>
                  <a:lnTo>
                    <a:pt x="6581" y="7110"/>
                  </a:lnTo>
                  <a:lnTo>
                    <a:pt x="6568" y="7117"/>
                  </a:lnTo>
                  <a:lnTo>
                    <a:pt x="6560" y="7121"/>
                  </a:lnTo>
                  <a:lnTo>
                    <a:pt x="6547" y="7127"/>
                  </a:lnTo>
                  <a:lnTo>
                    <a:pt x="6538" y="7130"/>
                  </a:lnTo>
                  <a:lnTo>
                    <a:pt x="6525" y="7136"/>
                  </a:lnTo>
                  <a:lnTo>
                    <a:pt x="6516" y="7139"/>
                  </a:lnTo>
                  <a:lnTo>
                    <a:pt x="6503" y="7144"/>
                  </a:lnTo>
                  <a:lnTo>
                    <a:pt x="6494" y="7148"/>
                  </a:lnTo>
                  <a:lnTo>
                    <a:pt x="6480" y="7152"/>
                  </a:lnTo>
                  <a:lnTo>
                    <a:pt x="6471" y="7155"/>
                  </a:lnTo>
                  <a:lnTo>
                    <a:pt x="6458" y="7159"/>
                  </a:lnTo>
                  <a:lnTo>
                    <a:pt x="6449" y="7161"/>
                  </a:lnTo>
                  <a:lnTo>
                    <a:pt x="6435" y="7165"/>
                  </a:lnTo>
                  <a:lnTo>
                    <a:pt x="6425" y="7167"/>
                  </a:lnTo>
                  <a:lnTo>
                    <a:pt x="6411" y="7170"/>
                  </a:lnTo>
                  <a:lnTo>
                    <a:pt x="6402" y="7172"/>
                  </a:lnTo>
                  <a:lnTo>
                    <a:pt x="6388" y="7174"/>
                  </a:lnTo>
                  <a:lnTo>
                    <a:pt x="6379" y="7175"/>
                  </a:lnTo>
                  <a:lnTo>
                    <a:pt x="6364" y="7177"/>
                  </a:lnTo>
                  <a:lnTo>
                    <a:pt x="6355" y="7178"/>
                  </a:lnTo>
                  <a:lnTo>
                    <a:pt x="6341" y="7180"/>
                  </a:lnTo>
                  <a:lnTo>
                    <a:pt x="6331" y="7181"/>
                  </a:lnTo>
                  <a:lnTo>
                    <a:pt x="6317" y="7181"/>
                  </a:lnTo>
                  <a:lnTo>
                    <a:pt x="6307" y="7182"/>
                  </a:lnTo>
                  <a:lnTo>
                    <a:pt x="6293" y="7182"/>
                  </a:lnTo>
                  <a:lnTo>
                    <a:pt x="6288" y="7182"/>
                  </a:lnTo>
                  <a:lnTo>
                    <a:pt x="1136" y="7182"/>
                  </a:lnTo>
                  <a:lnTo>
                    <a:pt x="1131" y="7182"/>
                  </a:lnTo>
                  <a:lnTo>
                    <a:pt x="1117" y="7182"/>
                  </a:lnTo>
                  <a:lnTo>
                    <a:pt x="1107" y="7181"/>
                  </a:lnTo>
                  <a:lnTo>
                    <a:pt x="1093" y="7180"/>
                  </a:lnTo>
                  <a:lnTo>
                    <a:pt x="1084" y="7180"/>
                  </a:lnTo>
                  <a:lnTo>
                    <a:pt x="1069" y="7178"/>
                  </a:lnTo>
                  <a:lnTo>
                    <a:pt x="1060" y="7177"/>
                  </a:lnTo>
                  <a:lnTo>
                    <a:pt x="1046" y="7175"/>
                  </a:lnTo>
                  <a:lnTo>
                    <a:pt x="1036" y="7174"/>
                  </a:lnTo>
                  <a:lnTo>
                    <a:pt x="1022" y="7172"/>
                  </a:lnTo>
                  <a:lnTo>
                    <a:pt x="1013" y="7170"/>
                  </a:lnTo>
                  <a:lnTo>
                    <a:pt x="999" y="7167"/>
                  </a:lnTo>
                  <a:lnTo>
                    <a:pt x="990" y="7165"/>
                  </a:lnTo>
                  <a:lnTo>
                    <a:pt x="976" y="7161"/>
                  </a:lnTo>
                  <a:lnTo>
                    <a:pt x="967" y="7159"/>
                  </a:lnTo>
                  <a:lnTo>
                    <a:pt x="953" y="7155"/>
                  </a:lnTo>
                  <a:lnTo>
                    <a:pt x="944" y="7152"/>
                  </a:lnTo>
                  <a:lnTo>
                    <a:pt x="931" y="7148"/>
                  </a:lnTo>
                  <a:lnTo>
                    <a:pt x="922" y="7145"/>
                  </a:lnTo>
                  <a:lnTo>
                    <a:pt x="908" y="7140"/>
                  </a:lnTo>
                  <a:lnTo>
                    <a:pt x="900" y="7136"/>
                  </a:lnTo>
                  <a:lnTo>
                    <a:pt x="886" y="7131"/>
                  </a:lnTo>
                  <a:lnTo>
                    <a:pt x="878" y="7127"/>
                  </a:lnTo>
                  <a:lnTo>
                    <a:pt x="865" y="7121"/>
                  </a:lnTo>
                  <a:lnTo>
                    <a:pt x="856" y="7117"/>
                  </a:lnTo>
                  <a:lnTo>
                    <a:pt x="843" y="7110"/>
                  </a:lnTo>
                  <a:lnTo>
                    <a:pt x="835" y="7106"/>
                  </a:lnTo>
                  <a:lnTo>
                    <a:pt x="822" y="7099"/>
                  </a:lnTo>
                  <a:lnTo>
                    <a:pt x="814" y="7094"/>
                  </a:lnTo>
                  <a:lnTo>
                    <a:pt x="802" y="7087"/>
                  </a:lnTo>
                  <a:lnTo>
                    <a:pt x="793" y="7082"/>
                  </a:lnTo>
                  <a:lnTo>
                    <a:pt x="781" y="7074"/>
                  </a:lnTo>
                  <a:lnTo>
                    <a:pt x="773" y="7068"/>
                  </a:lnTo>
                  <a:lnTo>
                    <a:pt x="762" y="7060"/>
                  </a:lnTo>
                  <a:lnTo>
                    <a:pt x="754" y="7054"/>
                  </a:lnTo>
                  <a:lnTo>
                    <a:pt x="742" y="7045"/>
                  </a:lnTo>
                  <a:lnTo>
                    <a:pt x="735" y="7039"/>
                  </a:lnTo>
                  <a:lnTo>
                    <a:pt x="724" y="7030"/>
                  </a:lnTo>
                  <a:lnTo>
                    <a:pt x="717" y="7024"/>
                  </a:lnTo>
                  <a:lnTo>
                    <a:pt x="706" y="7014"/>
                  </a:lnTo>
                  <a:lnTo>
                    <a:pt x="699" y="7008"/>
                  </a:lnTo>
                  <a:lnTo>
                    <a:pt x="689" y="6998"/>
                  </a:lnTo>
                  <a:lnTo>
                    <a:pt x="683" y="6992"/>
                  </a:lnTo>
                  <a:lnTo>
                    <a:pt x="673" y="6981"/>
                  </a:lnTo>
                  <a:lnTo>
                    <a:pt x="667" y="6974"/>
                  </a:lnTo>
                  <a:lnTo>
                    <a:pt x="657" y="6964"/>
                  </a:lnTo>
                  <a:lnTo>
                    <a:pt x="651" y="6957"/>
                  </a:lnTo>
                  <a:lnTo>
                    <a:pt x="642" y="6946"/>
                  </a:lnTo>
                  <a:lnTo>
                    <a:pt x="636" y="6939"/>
                  </a:lnTo>
                  <a:lnTo>
                    <a:pt x="628" y="6927"/>
                  </a:lnTo>
                  <a:lnTo>
                    <a:pt x="622" y="6920"/>
                  </a:lnTo>
                  <a:lnTo>
                    <a:pt x="614" y="6908"/>
                  </a:lnTo>
                  <a:lnTo>
                    <a:pt x="609" y="6901"/>
                  </a:lnTo>
                  <a:lnTo>
                    <a:pt x="601" y="6889"/>
                  </a:lnTo>
                  <a:lnTo>
                    <a:pt x="596" y="6882"/>
                  </a:lnTo>
                  <a:lnTo>
                    <a:pt x="589" y="6869"/>
                  </a:lnTo>
                  <a:lnTo>
                    <a:pt x="583" y="6860"/>
                  </a:lnTo>
                  <a:lnTo>
                    <a:pt x="576" y="6847"/>
                  </a:lnTo>
                  <a:lnTo>
                    <a:pt x="572" y="6839"/>
                  </a:lnTo>
                  <a:lnTo>
                    <a:pt x="565" y="6826"/>
                  </a:lnTo>
                  <a:lnTo>
                    <a:pt x="561" y="6817"/>
                  </a:lnTo>
                  <a:lnTo>
                    <a:pt x="555" y="6804"/>
                  </a:lnTo>
                  <a:lnTo>
                    <a:pt x="551" y="6796"/>
                  </a:lnTo>
                  <a:lnTo>
                    <a:pt x="546" y="6782"/>
                  </a:lnTo>
                  <a:lnTo>
                    <a:pt x="542" y="6774"/>
                  </a:lnTo>
                  <a:lnTo>
                    <a:pt x="537" y="6760"/>
                  </a:lnTo>
                  <a:lnTo>
                    <a:pt x="534" y="6751"/>
                  </a:lnTo>
                  <a:lnTo>
                    <a:pt x="530" y="6737"/>
                  </a:lnTo>
                  <a:lnTo>
                    <a:pt x="527" y="6729"/>
                  </a:lnTo>
                  <a:lnTo>
                    <a:pt x="523" y="6715"/>
                  </a:lnTo>
                  <a:lnTo>
                    <a:pt x="521" y="6706"/>
                  </a:lnTo>
                  <a:lnTo>
                    <a:pt x="517" y="6692"/>
                  </a:lnTo>
                  <a:lnTo>
                    <a:pt x="515" y="6683"/>
                  </a:lnTo>
                  <a:lnTo>
                    <a:pt x="512" y="6668"/>
                  </a:lnTo>
                  <a:lnTo>
                    <a:pt x="510" y="6659"/>
                  </a:lnTo>
                  <a:lnTo>
                    <a:pt x="508" y="6645"/>
                  </a:lnTo>
                  <a:lnTo>
                    <a:pt x="507" y="6636"/>
                  </a:lnTo>
                  <a:lnTo>
                    <a:pt x="505" y="6621"/>
                  </a:lnTo>
                  <a:lnTo>
                    <a:pt x="504" y="6612"/>
                  </a:lnTo>
                  <a:lnTo>
                    <a:pt x="502" y="6598"/>
                  </a:lnTo>
                  <a:lnTo>
                    <a:pt x="501" y="6588"/>
                  </a:lnTo>
                  <a:lnTo>
                    <a:pt x="501" y="6574"/>
                  </a:lnTo>
                  <a:lnTo>
                    <a:pt x="500" y="6564"/>
                  </a:lnTo>
                  <a:lnTo>
                    <a:pt x="500" y="6550"/>
                  </a:lnTo>
                  <a:lnTo>
                    <a:pt x="500" y="6545"/>
                  </a:lnTo>
                  <a:lnTo>
                    <a:pt x="500" y="3455"/>
                  </a:lnTo>
                  <a:lnTo>
                    <a:pt x="500" y="3450"/>
                  </a:lnTo>
                  <a:lnTo>
                    <a:pt x="500" y="3436"/>
                  </a:lnTo>
                  <a:lnTo>
                    <a:pt x="501" y="3426"/>
                  </a:lnTo>
                  <a:lnTo>
                    <a:pt x="501" y="3412"/>
                  </a:lnTo>
                  <a:lnTo>
                    <a:pt x="502" y="3402"/>
                  </a:lnTo>
                  <a:lnTo>
                    <a:pt x="504" y="3388"/>
                  </a:lnTo>
                  <a:lnTo>
                    <a:pt x="505" y="3379"/>
                  </a:lnTo>
                  <a:lnTo>
                    <a:pt x="507" y="3364"/>
                  </a:lnTo>
                  <a:lnTo>
                    <a:pt x="508" y="3355"/>
                  </a:lnTo>
                  <a:lnTo>
                    <a:pt x="510" y="3341"/>
                  </a:lnTo>
                  <a:lnTo>
                    <a:pt x="512" y="3332"/>
                  </a:lnTo>
                  <a:lnTo>
                    <a:pt x="515" y="3317"/>
                  </a:lnTo>
                  <a:lnTo>
                    <a:pt x="517" y="3308"/>
                  </a:lnTo>
                  <a:lnTo>
                    <a:pt x="521" y="3294"/>
                  </a:lnTo>
                  <a:lnTo>
                    <a:pt x="523" y="3285"/>
                  </a:lnTo>
                  <a:lnTo>
                    <a:pt x="527" y="3271"/>
                  </a:lnTo>
                  <a:lnTo>
                    <a:pt x="530" y="3263"/>
                  </a:lnTo>
                  <a:lnTo>
                    <a:pt x="534" y="3249"/>
                  </a:lnTo>
                  <a:lnTo>
                    <a:pt x="537" y="3240"/>
                  </a:lnTo>
                  <a:lnTo>
                    <a:pt x="542" y="3226"/>
                  </a:lnTo>
                  <a:lnTo>
                    <a:pt x="546" y="3218"/>
                  </a:lnTo>
                  <a:lnTo>
                    <a:pt x="551" y="3204"/>
                  </a:lnTo>
                  <a:lnTo>
                    <a:pt x="555" y="3196"/>
                  </a:lnTo>
                  <a:lnTo>
                    <a:pt x="561" y="3183"/>
                  </a:lnTo>
                  <a:lnTo>
                    <a:pt x="565" y="3174"/>
                  </a:lnTo>
                  <a:lnTo>
                    <a:pt x="572" y="3161"/>
                  </a:lnTo>
                  <a:lnTo>
                    <a:pt x="576" y="3153"/>
                  </a:lnTo>
                  <a:lnTo>
                    <a:pt x="583" y="3140"/>
                  </a:lnTo>
                  <a:lnTo>
                    <a:pt x="589" y="3131"/>
                  </a:lnTo>
                  <a:lnTo>
                    <a:pt x="596" y="3118"/>
                  </a:lnTo>
                  <a:lnTo>
                    <a:pt x="601" y="3111"/>
                  </a:lnTo>
                  <a:lnTo>
                    <a:pt x="609" y="3099"/>
                  </a:lnTo>
                  <a:lnTo>
                    <a:pt x="614" y="3092"/>
                  </a:lnTo>
                  <a:lnTo>
                    <a:pt x="622" y="3080"/>
                  </a:lnTo>
                  <a:lnTo>
                    <a:pt x="628" y="3073"/>
                  </a:lnTo>
                  <a:lnTo>
                    <a:pt x="636" y="3061"/>
                  </a:lnTo>
                  <a:lnTo>
                    <a:pt x="642" y="3054"/>
                  </a:lnTo>
                  <a:lnTo>
                    <a:pt x="651" y="3043"/>
                  </a:lnTo>
                  <a:lnTo>
                    <a:pt x="657" y="3036"/>
                  </a:lnTo>
                  <a:lnTo>
                    <a:pt x="667" y="3026"/>
                  </a:lnTo>
                  <a:lnTo>
                    <a:pt x="673" y="3019"/>
                  </a:lnTo>
                  <a:lnTo>
                    <a:pt x="683" y="3008"/>
                  </a:lnTo>
                  <a:lnTo>
                    <a:pt x="689" y="3002"/>
                  </a:lnTo>
                  <a:lnTo>
                    <a:pt x="699" y="2992"/>
                  </a:lnTo>
                  <a:lnTo>
                    <a:pt x="706" y="2986"/>
                  </a:lnTo>
                  <a:lnTo>
                    <a:pt x="717" y="2976"/>
                  </a:lnTo>
                  <a:lnTo>
                    <a:pt x="724" y="2970"/>
                  </a:lnTo>
                  <a:lnTo>
                    <a:pt x="735" y="2961"/>
                  </a:lnTo>
                  <a:lnTo>
                    <a:pt x="742" y="2955"/>
                  </a:lnTo>
                  <a:lnTo>
                    <a:pt x="754" y="2946"/>
                  </a:lnTo>
                  <a:lnTo>
                    <a:pt x="762" y="2940"/>
                  </a:lnTo>
                  <a:lnTo>
                    <a:pt x="773" y="2932"/>
                  </a:lnTo>
                  <a:lnTo>
                    <a:pt x="781" y="2926"/>
                  </a:lnTo>
                  <a:lnTo>
                    <a:pt x="793" y="2918"/>
                  </a:lnTo>
                  <a:lnTo>
                    <a:pt x="802" y="2913"/>
                  </a:lnTo>
                  <a:lnTo>
                    <a:pt x="814" y="2906"/>
                  </a:lnTo>
                  <a:lnTo>
                    <a:pt x="822" y="2901"/>
                  </a:lnTo>
                  <a:lnTo>
                    <a:pt x="835" y="2894"/>
                  </a:lnTo>
                  <a:lnTo>
                    <a:pt x="843" y="2890"/>
                  </a:lnTo>
                  <a:lnTo>
                    <a:pt x="856" y="2883"/>
                  </a:lnTo>
                  <a:lnTo>
                    <a:pt x="865" y="2879"/>
                  </a:lnTo>
                  <a:lnTo>
                    <a:pt x="878" y="2873"/>
                  </a:lnTo>
                  <a:lnTo>
                    <a:pt x="886" y="2869"/>
                  </a:lnTo>
                  <a:lnTo>
                    <a:pt x="900" y="2864"/>
                  </a:lnTo>
                  <a:lnTo>
                    <a:pt x="908" y="2860"/>
                  </a:lnTo>
                  <a:lnTo>
                    <a:pt x="922" y="2855"/>
                  </a:lnTo>
                  <a:lnTo>
                    <a:pt x="931" y="2852"/>
                  </a:lnTo>
                  <a:lnTo>
                    <a:pt x="944" y="2848"/>
                  </a:lnTo>
                  <a:lnTo>
                    <a:pt x="953" y="2845"/>
                  </a:lnTo>
                  <a:lnTo>
                    <a:pt x="967" y="2841"/>
                  </a:lnTo>
                  <a:lnTo>
                    <a:pt x="976" y="2839"/>
                  </a:lnTo>
                  <a:lnTo>
                    <a:pt x="990" y="2835"/>
                  </a:lnTo>
                  <a:lnTo>
                    <a:pt x="999" y="2833"/>
                  </a:lnTo>
                  <a:lnTo>
                    <a:pt x="1013" y="2830"/>
                  </a:lnTo>
                  <a:lnTo>
                    <a:pt x="1022" y="2828"/>
                  </a:lnTo>
                  <a:lnTo>
                    <a:pt x="1036" y="2826"/>
                  </a:lnTo>
                  <a:lnTo>
                    <a:pt x="1046" y="2825"/>
                  </a:lnTo>
                  <a:lnTo>
                    <a:pt x="1060" y="2823"/>
                  </a:lnTo>
                  <a:lnTo>
                    <a:pt x="1069" y="2822"/>
                  </a:lnTo>
                  <a:lnTo>
                    <a:pt x="1084" y="2820"/>
                  </a:lnTo>
                  <a:lnTo>
                    <a:pt x="1093" y="2820"/>
                  </a:lnTo>
                  <a:lnTo>
                    <a:pt x="1107" y="2819"/>
                  </a:lnTo>
                  <a:lnTo>
                    <a:pt x="1117" y="2818"/>
                  </a:lnTo>
                  <a:lnTo>
                    <a:pt x="1131" y="2818"/>
                  </a:lnTo>
                  <a:lnTo>
                    <a:pt x="1136" y="2818"/>
                  </a:lnTo>
                  <a:lnTo>
                    <a:pt x="6288" y="2818"/>
                  </a:lnTo>
                  <a:lnTo>
                    <a:pt x="6293" y="2818"/>
                  </a:lnTo>
                  <a:lnTo>
                    <a:pt x="6307" y="2818"/>
                  </a:lnTo>
                  <a:lnTo>
                    <a:pt x="6317" y="2819"/>
                  </a:lnTo>
                  <a:lnTo>
                    <a:pt x="6331" y="2819"/>
                  </a:lnTo>
                  <a:lnTo>
                    <a:pt x="6341" y="2820"/>
                  </a:lnTo>
                  <a:lnTo>
                    <a:pt x="6355" y="2822"/>
                  </a:lnTo>
                  <a:lnTo>
                    <a:pt x="6364" y="2823"/>
                  </a:lnTo>
                  <a:lnTo>
                    <a:pt x="6379" y="2825"/>
                  </a:lnTo>
                  <a:lnTo>
                    <a:pt x="6388" y="2826"/>
                  </a:lnTo>
                  <a:lnTo>
                    <a:pt x="6402" y="2828"/>
                  </a:lnTo>
                  <a:lnTo>
                    <a:pt x="6411" y="2830"/>
                  </a:lnTo>
                  <a:lnTo>
                    <a:pt x="6425" y="2833"/>
                  </a:lnTo>
                  <a:lnTo>
                    <a:pt x="6435" y="2835"/>
                  </a:lnTo>
                  <a:lnTo>
                    <a:pt x="6449" y="2839"/>
                  </a:lnTo>
                  <a:lnTo>
                    <a:pt x="6458" y="2841"/>
                  </a:lnTo>
                  <a:lnTo>
                    <a:pt x="6471" y="2845"/>
                  </a:lnTo>
                  <a:lnTo>
                    <a:pt x="6480" y="2848"/>
                  </a:lnTo>
                  <a:lnTo>
                    <a:pt x="6494" y="2852"/>
                  </a:lnTo>
                  <a:lnTo>
                    <a:pt x="6503" y="2856"/>
                  </a:lnTo>
                  <a:lnTo>
                    <a:pt x="6516" y="2861"/>
                  </a:lnTo>
                  <a:lnTo>
                    <a:pt x="6525" y="2864"/>
                  </a:lnTo>
                  <a:lnTo>
                    <a:pt x="6538" y="2870"/>
                  </a:lnTo>
                  <a:lnTo>
                    <a:pt x="6547" y="2873"/>
                  </a:lnTo>
                  <a:lnTo>
                    <a:pt x="6560" y="2879"/>
                  </a:lnTo>
                  <a:lnTo>
                    <a:pt x="6568" y="2883"/>
                  </a:lnTo>
                  <a:lnTo>
                    <a:pt x="6581" y="2890"/>
                  </a:lnTo>
                  <a:lnTo>
                    <a:pt x="6589" y="2894"/>
                  </a:lnTo>
                  <a:lnTo>
                    <a:pt x="6602" y="2901"/>
                  </a:lnTo>
                  <a:lnTo>
                    <a:pt x="6610" y="2906"/>
                  </a:lnTo>
                  <a:lnTo>
                    <a:pt x="6622" y="2913"/>
                  </a:lnTo>
                  <a:lnTo>
                    <a:pt x="6630" y="2918"/>
                  </a:lnTo>
                  <a:lnTo>
                    <a:pt x="6643" y="2926"/>
                  </a:lnTo>
                  <a:lnTo>
                    <a:pt x="6650" y="2932"/>
                  </a:lnTo>
                  <a:lnTo>
                    <a:pt x="6662" y="2940"/>
                  </a:lnTo>
                  <a:lnTo>
                    <a:pt x="6670" y="2945"/>
                  </a:lnTo>
                  <a:lnTo>
                    <a:pt x="6681" y="2954"/>
                  </a:lnTo>
                  <a:lnTo>
                    <a:pt x="6688" y="2960"/>
                  </a:lnTo>
                  <a:lnTo>
                    <a:pt x="6700" y="2969"/>
                  </a:lnTo>
                  <a:lnTo>
                    <a:pt x="6707" y="2975"/>
                  </a:lnTo>
                  <a:lnTo>
                    <a:pt x="6717" y="2985"/>
                  </a:lnTo>
                  <a:lnTo>
                    <a:pt x="6724" y="2991"/>
                  </a:lnTo>
                  <a:lnTo>
                    <a:pt x="6735" y="3001"/>
                  </a:lnTo>
                  <a:lnTo>
                    <a:pt x="6741" y="3008"/>
                  </a:lnTo>
                  <a:lnTo>
                    <a:pt x="6751" y="3018"/>
                  </a:lnTo>
                  <a:lnTo>
                    <a:pt x="6758" y="3025"/>
                  </a:lnTo>
                  <a:lnTo>
                    <a:pt x="6767" y="3036"/>
                  </a:lnTo>
                  <a:lnTo>
                    <a:pt x="6773" y="3043"/>
                  </a:lnTo>
                  <a:lnTo>
                    <a:pt x="6783" y="3054"/>
                  </a:lnTo>
                  <a:lnTo>
                    <a:pt x="6789" y="3062"/>
                  </a:lnTo>
                  <a:lnTo>
                    <a:pt x="6797" y="3073"/>
                  </a:lnTo>
                  <a:lnTo>
                    <a:pt x="6803" y="3081"/>
                  </a:lnTo>
                  <a:lnTo>
                    <a:pt x="6811" y="3093"/>
                  </a:lnTo>
                  <a:lnTo>
                    <a:pt x="6817" y="3101"/>
                  </a:lnTo>
                  <a:lnTo>
                    <a:pt x="6824" y="3113"/>
                  </a:lnTo>
                  <a:lnTo>
                    <a:pt x="6830" y="3121"/>
                  </a:lnTo>
                  <a:lnTo>
                    <a:pt x="6837" y="3133"/>
                  </a:lnTo>
                  <a:lnTo>
                    <a:pt x="6841" y="3140"/>
                  </a:lnTo>
                  <a:lnTo>
                    <a:pt x="6848" y="3153"/>
                  </a:lnTo>
                  <a:lnTo>
                    <a:pt x="6852" y="3161"/>
                  </a:lnTo>
                  <a:lnTo>
                    <a:pt x="6859" y="3174"/>
                  </a:lnTo>
                  <a:lnTo>
                    <a:pt x="6863" y="3183"/>
                  </a:lnTo>
                  <a:lnTo>
                    <a:pt x="6869" y="3196"/>
                  </a:lnTo>
                  <a:lnTo>
                    <a:pt x="6873" y="3204"/>
                  </a:lnTo>
                  <a:lnTo>
                    <a:pt x="6878" y="3218"/>
                  </a:lnTo>
                  <a:lnTo>
                    <a:pt x="6882" y="3226"/>
                  </a:lnTo>
                  <a:lnTo>
                    <a:pt x="6887" y="3240"/>
                  </a:lnTo>
                  <a:lnTo>
                    <a:pt x="6890" y="3249"/>
                  </a:lnTo>
                  <a:lnTo>
                    <a:pt x="6894" y="3263"/>
                  </a:lnTo>
                  <a:lnTo>
                    <a:pt x="6897" y="3271"/>
                  </a:lnTo>
                  <a:lnTo>
                    <a:pt x="6901" y="3285"/>
                  </a:lnTo>
                  <a:lnTo>
                    <a:pt x="6903" y="3294"/>
                  </a:lnTo>
                  <a:lnTo>
                    <a:pt x="6907" y="3308"/>
                  </a:lnTo>
                  <a:lnTo>
                    <a:pt x="6909" y="3317"/>
                  </a:lnTo>
                  <a:lnTo>
                    <a:pt x="6912" y="3332"/>
                  </a:lnTo>
                  <a:lnTo>
                    <a:pt x="6914" y="3341"/>
                  </a:lnTo>
                  <a:lnTo>
                    <a:pt x="6916" y="3355"/>
                  </a:lnTo>
                  <a:lnTo>
                    <a:pt x="6917" y="3364"/>
                  </a:lnTo>
                  <a:lnTo>
                    <a:pt x="6919" y="3379"/>
                  </a:lnTo>
                  <a:lnTo>
                    <a:pt x="6920" y="3388"/>
                  </a:lnTo>
                  <a:lnTo>
                    <a:pt x="6922" y="3402"/>
                  </a:lnTo>
                  <a:lnTo>
                    <a:pt x="6923" y="3412"/>
                  </a:lnTo>
                  <a:lnTo>
                    <a:pt x="6923" y="3426"/>
                  </a:lnTo>
                  <a:lnTo>
                    <a:pt x="6924" y="3436"/>
                  </a:lnTo>
                  <a:lnTo>
                    <a:pt x="6924" y="3450"/>
                  </a:lnTo>
                  <a:lnTo>
                    <a:pt x="6924" y="3455"/>
                  </a:lnTo>
                  <a:lnTo>
                    <a:pt x="6924" y="3951"/>
                  </a:lnTo>
                  <a:lnTo>
                    <a:pt x="9138" y="2844"/>
                  </a:lnTo>
                  <a:lnTo>
                    <a:pt x="9167" y="2832"/>
                  </a:lnTo>
                  <a:lnTo>
                    <a:pt x="9198" y="2823"/>
                  </a:lnTo>
                  <a:lnTo>
                    <a:pt x="9229" y="2819"/>
                  </a:lnTo>
                  <a:lnTo>
                    <a:pt x="9261" y="2818"/>
                  </a:lnTo>
                  <a:lnTo>
                    <a:pt x="9293" y="2822"/>
                  </a:lnTo>
                  <a:lnTo>
                    <a:pt x="9324" y="2829"/>
                  </a:lnTo>
                  <a:lnTo>
                    <a:pt x="9353" y="2840"/>
                  </a:lnTo>
                  <a:lnTo>
                    <a:pt x="9381" y="2855"/>
                  </a:lnTo>
                  <a:lnTo>
                    <a:pt x="9407" y="2874"/>
                  </a:lnTo>
                  <a:lnTo>
                    <a:pt x="9431" y="2895"/>
                  </a:lnTo>
                  <a:lnTo>
                    <a:pt x="9451" y="2920"/>
                  </a:lnTo>
                  <a:lnTo>
                    <a:pt x="9468" y="2946"/>
                  </a:lnTo>
                  <a:lnTo>
                    <a:pt x="9482" y="2975"/>
                  </a:lnTo>
                  <a:lnTo>
                    <a:pt x="9492" y="3005"/>
                  </a:lnTo>
                  <a:lnTo>
                    <a:pt x="9498" y="3036"/>
                  </a:lnTo>
                  <a:lnTo>
                    <a:pt x="9500" y="3068"/>
                  </a:lnTo>
                  <a:lnTo>
                    <a:pt x="9500" y="6932"/>
                  </a:lnTo>
                  <a:lnTo>
                    <a:pt x="9498" y="6964"/>
                  </a:lnTo>
                  <a:lnTo>
                    <a:pt x="9492" y="6995"/>
                  </a:lnTo>
                  <a:lnTo>
                    <a:pt x="9482" y="7025"/>
                  </a:lnTo>
                  <a:lnTo>
                    <a:pt x="9468" y="7054"/>
                  </a:lnTo>
                  <a:lnTo>
                    <a:pt x="9451" y="7080"/>
                  </a:lnTo>
                  <a:lnTo>
                    <a:pt x="9431" y="7105"/>
                  </a:lnTo>
                  <a:lnTo>
                    <a:pt x="9407" y="7126"/>
                  </a:lnTo>
                  <a:lnTo>
                    <a:pt x="9381" y="7145"/>
                  </a:lnTo>
                  <a:lnTo>
                    <a:pt x="9353" y="7160"/>
                  </a:lnTo>
                  <a:lnTo>
                    <a:pt x="9324" y="7171"/>
                  </a:lnTo>
                  <a:lnTo>
                    <a:pt x="9293" y="7178"/>
                  </a:lnTo>
                  <a:lnTo>
                    <a:pt x="9261" y="7182"/>
                  </a:lnTo>
                  <a:lnTo>
                    <a:pt x="9229" y="7181"/>
                  </a:lnTo>
                  <a:lnTo>
                    <a:pt x="9198" y="7177"/>
                  </a:lnTo>
                  <a:lnTo>
                    <a:pt x="9167" y="7168"/>
                  </a:lnTo>
                  <a:lnTo>
                    <a:pt x="9138" y="7156"/>
                  </a:lnTo>
                  <a:close/>
                  <a:moveTo>
                    <a:pt x="9000" y="3473"/>
                  </a:moveTo>
                  <a:lnTo>
                    <a:pt x="6924" y="4511"/>
                  </a:lnTo>
                  <a:lnTo>
                    <a:pt x="6924" y="5489"/>
                  </a:lnTo>
                  <a:lnTo>
                    <a:pt x="9000" y="6527"/>
                  </a:lnTo>
                  <a:lnTo>
                    <a:pt x="9000" y="3473"/>
                  </a:lnTo>
                  <a:close/>
                  <a:moveTo>
                    <a:pt x="6424" y="5644"/>
                  </a:moveTo>
                  <a:lnTo>
                    <a:pt x="6424" y="4356"/>
                  </a:lnTo>
                  <a:lnTo>
                    <a:pt x="6424" y="3457"/>
                  </a:lnTo>
                  <a:lnTo>
                    <a:pt x="6424" y="3450"/>
                  </a:lnTo>
                  <a:lnTo>
                    <a:pt x="6424" y="3445"/>
                  </a:lnTo>
                  <a:lnTo>
                    <a:pt x="6423" y="3440"/>
                  </a:lnTo>
                  <a:lnTo>
                    <a:pt x="6422" y="3435"/>
                  </a:lnTo>
                  <a:lnTo>
                    <a:pt x="6422" y="3429"/>
                  </a:lnTo>
                  <a:lnTo>
                    <a:pt x="6420" y="3424"/>
                  </a:lnTo>
                  <a:lnTo>
                    <a:pt x="6419" y="3419"/>
                  </a:lnTo>
                  <a:lnTo>
                    <a:pt x="6418" y="3414"/>
                  </a:lnTo>
                  <a:lnTo>
                    <a:pt x="6416" y="3409"/>
                  </a:lnTo>
                  <a:lnTo>
                    <a:pt x="6414" y="3405"/>
                  </a:lnTo>
                  <a:lnTo>
                    <a:pt x="6412" y="3400"/>
                  </a:lnTo>
                  <a:lnTo>
                    <a:pt x="6410" y="3395"/>
                  </a:lnTo>
                  <a:lnTo>
                    <a:pt x="6408" y="3390"/>
                  </a:lnTo>
                  <a:lnTo>
                    <a:pt x="6405" y="3385"/>
                  </a:lnTo>
                  <a:lnTo>
                    <a:pt x="6402" y="3381"/>
                  </a:lnTo>
                  <a:lnTo>
                    <a:pt x="6400" y="3377"/>
                  </a:lnTo>
                  <a:lnTo>
                    <a:pt x="6397" y="3373"/>
                  </a:lnTo>
                  <a:lnTo>
                    <a:pt x="6394" y="3369"/>
                  </a:lnTo>
                  <a:lnTo>
                    <a:pt x="6391" y="3366"/>
                  </a:lnTo>
                  <a:lnTo>
                    <a:pt x="6388" y="3362"/>
                  </a:lnTo>
                  <a:lnTo>
                    <a:pt x="6384" y="3358"/>
                  </a:lnTo>
                  <a:lnTo>
                    <a:pt x="6381" y="3355"/>
                  </a:lnTo>
                  <a:lnTo>
                    <a:pt x="6377" y="3351"/>
                  </a:lnTo>
                  <a:lnTo>
                    <a:pt x="6373" y="3348"/>
                  </a:lnTo>
                  <a:lnTo>
                    <a:pt x="6369" y="3345"/>
                  </a:lnTo>
                  <a:lnTo>
                    <a:pt x="6365" y="3342"/>
                  </a:lnTo>
                  <a:lnTo>
                    <a:pt x="6361" y="3339"/>
                  </a:lnTo>
                  <a:lnTo>
                    <a:pt x="6356" y="3337"/>
                  </a:lnTo>
                  <a:lnTo>
                    <a:pt x="6351" y="3334"/>
                  </a:lnTo>
                  <a:lnTo>
                    <a:pt x="6347" y="3332"/>
                  </a:lnTo>
                  <a:lnTo>
                    <a:pt x="6342" y="3329"/>
                  </a:lnTo>
                  <a:lnTo>
                    <a:pt x="6337" y="3327"/>
                  </a:lnTo>
                  <a:lnTo>
                    <a:pt x="6332" y="3326"/>
                  </a:lnTo>
                  <a:lnTo>
                    <a:pt x="6327" y="3324"/>
                  </a:lnTo>
                  <a:lnTo>
                    <a:pt x="6323" y="3323"/>
                  </a:lnTo>
                  <a:lnTo>
                    <a:pt x="6318" y="3321"/>
                  </a:lnTo>
                  <a:lnTo>
                    <a:pt x="6313" y="3320"/>
                  </a:lnTo>
                  <a:lnTo>
                    <a:pt x="6308" y="3320"/>
                  </a:lnTo>
                  <a:lnTo>
                    <a:pt x="6303" y="3319"/>
                  </a:lnTo>
                  <a:lnTo>
                    <a:pt x="6298" y="3318"/>
                  </a:lnTo>
                  <a:lnTo>
                    <a:pt x="6293" y="3318"/>
                  </a:lnTo>
                  <a:lnTo>
                    <a:pt x="6286" y="3318"/>
                  </a:lnTo>
                  <a:lnTo>
                    <a:pt x="1138" y="3318"/>
                  </a:lnTo>
                  <a:lnTo>
                    <a:pt x="1131" y="3318"/>
                  </a:lnTo>
                  <a:lnTo>
                    <a:pt x="1126" y="3318"/>
                  </a:lnTo>
                  <a:lnTo>
                    <a:pt x="1121" y="3319"/>
                  </a:lnTo>
                  <a:lnTo>
                    <a:pt x="1116" y="3320"/>
                  </a:lnTo>
                  <a:lnTo>
                    <a:pt x="1111" y="3320"/>
                  </a:lnTo>
                  <a:lnTo>
                    <a:pt x="1106" y="3321"/>
                  </a:lnTo>
                  <a:lnTo>
                    <a:pt x="1102" y="3323"/>
                  </a:lnTo>
                  <a:lnTo>
                    <a:pt x="1097" y="3324"/>
                  </a:lnTo>
                  <a:lnTo>
                    <a:pt x="1092" y="3326"/>
                  </a:lnTo>
                  <a:lnTo>
                    <a:pt x="1087" y="3328"/>
                  </a:lnTo>
                  <a:lnTo>
                    <a:pt x="1082" y="3330"/>
                  </a:lnTo>
                  <a:lnTo>
                    <a:pt x="1077" y="3332"/>
                  </a:lnTo>
                  <a:lnTo>
                    <a:pt x="1072" y="3334"/>
                  </a:lnTo>
                  <a:lnTo>
                    <a:pt x="1068" y="3337"/>
                  </a:lnTo>
                  <a:lnTo>
                    <a:pt x="1064" y="3339"/>
                  </a:lnTo>
                  <a:lnTo>
                    <a:pt x="1060" y="3342"/>
                  </a:lnTo>
                  <a:lnTo>
                    <a:pt x="1056" y="3345"/>
                  </a:lnTo>
                  <a:lnTo>
                    <a:pt x="1052" y="3348"/>
                  </a:lnTo>
                  <a:lnTo>
                    <a:pt x="1048" y="3351"/>
                  </a:lnTo>
                  <a:lnTo>
                    <a:pt x="1044" y="3354"/>
                  </a:lnTo>
                  <a:lnTo>
                    <a:pt x="1040" y="3358"/>
                  </a:lnTo>
                  <a:lnTo>
                    <a:pt x="1037" y="3362"/>
                  </a:lnTo>
                  <a:lnTo>
                    <a:pt x="1033" y="3365"/>
                  </a:lnTo>
                  <a:lnTo>
                    <a:pt x="1030" y="3370"/>
                  </a:lnTo>
                  <a:lnTo>
                    <a:pt x="1027" y="3374"/>
                  </a:lnTo>
                  <a:lnTo>
                    <a:pt x="1024" y="3378"/>
                  </a:lnTo>
                  <a:lnTo>
                    <a:pt x="1021" y="3383"/>
                  </a:lnTo>
                  <a:lnTo>
                    <a:pt x="1018" y="3387"/>
                  </a:lnTo>
                  <a:lnTo>
                    <a:pt x="1016" y="3390"/>
                  </a:lnTo>
                  <a:lnTo>
                    <a:pt x="1014" y="3395"/>
                  </a:lnTo>
                  <a:lnTo>
                    <a:pt x="1012" y="3400"/>
                  </a:lnTo>
                  <a:lnTo>
                    <a:pt x="1010" y="3405"/>
                  </a:lnTo>
                  <a:lnTo>
                    <a:pt x="1008" y="3409"/>
                  </a:lnTo>
                  <a:lnTo>
                    <a:pt x="1006" y="3414"/>
                  </a:lnTo>
                  <a:lnTo>
                    <a:pt x="1005" y="3419"/>
                  </a:lnTo>
                  <a:lnTo>
                    <a:pt x="1004" y="3424"/>
                  </a:lnTo>
                  <a:lnTo>
                    <a:pt x="1002" y="3429"/>
                  </a:lnTo>
                  <a:lnTo>
                    <a:pt x="1002" y="3435"/>
                  </a:lnTo>
                  <a:lnTo>
                    <a:pt x="1001" y="3440"/>
                  </a:lnTo>
                  <a:lnTo>
                    <a:pt x="1000" y="3445"/>
                  </a:lnTo>
                  <a:lnTo>
                    <a:pt x="1000" y="3450"/>
                  </a:lnTo>
                  <a:lnTo>
                    <a:pt x="1000" y="3457"/>
                  </a:lnTo>
                  <a:lnTo>
                    <a:pt x="1000" y="6543"/>
                  </a:lnTo>
                  <a:lnTo>
                    <a:pt x="1000" y="6550"/>
                  </a:lnTo>
                  <a:lnTo>
                    <a:pt x="1000" y="6555"/>
                  </a:lnTo>
                  <a:lnTo>
                    <a:pt x="1001" y="6560"/>
                  </a:lnTo>
                  <a:lnTo>
                    <a:pt x="1002" y="6565"/>
                  </a:lnTo>
                  <a:lnTo>
                    <a:pt x="1002" y="6571"/>
                  </a:lnTo>
                  <a:lnTo>
                    <a:pt x="1004" y="6576"/>
                  </a:lnTo>
                  <a:lnTo>
                    <a:pt x="1005" y="6581"/>
                  </a:lnTo>
                  <a:lnTo>
                    <a:pt x="1006" y="6586"/>
                  </a:lnTo>
                  <a:lnTo>
                    <a:pt x="1008" y="6591"/>
                  </a:lnTo>
                  <a:lnTo>
                    <a:pt x="1010" y="6595"/>
                  </a:lnTo>
                  <a:lnTo>
                    <a:pt x="1012" y="6600"/>
                  </a:lnTo>
                  <a:lnTo>
                    <a:pt x="1014" y="6605"/>
                  </a:lnTo>
                  <a:lnTo>
                    <a:pt x="1016" y="6610"/>
                  </a:lnTo>
                  <a:lnTo>
                    <a:pt x="1018" y="6613"/>
                  </a:lnTo>
                  <a:lnTo>
                    <a:pt x="1021" y="6617"/>
                  </a:lnTo>
                  <a:lnTo>
                    <a:pt x="1024" y="6622"/>
                  </a:lnTo>
                  <a:lnTo>
                    <a:pt x="1027" y="6626"/>
                  </a:lnTo>
                  <a:lnTo>
                    <a:pt x="1030" y="6630"/>
                  </a:lnTo>
                  <a:lnTo>
                    <a:pt x="1033" y="6635"/>
                  </a:lnTo>
                  <a:lnTo>
                    <a:pt x="1037" y="6638"/>
                  </a:lnTo>
                  <a:lnTo>
                    <a:pt x="1040" y="6642"/>
                  </a:lnTo>
                  <a:lnTo>
                    <a:pt x="1044" y="6646"/>
                  </a:lnTo>
                  <a:lnTo>
                    <a:pt x="1048" y="6649"/>
                  </a:lnTo>
                  <a:lnTo>
                    <a:pt x="1052" y="6652"/>
                  </a:lnTo>
                  <a:lnTo>
                    <a:pt x="1056" y="6655"/>
                  </a:lnTo>
                  <a:lnTo>
                    <a:pt x="1060" y="6658"/>
                  </a:lnTo>
                  <a:lnTo>
                    <a:pt x="1064" y="6661"/>
                  </a:lnTo>
                  <a:lnTo>
                    <a:pt x="1068" y="6663"/>
                  </a:lnTo>
                  <a:lnTo>
                    <a:pt x="1072" y="6666"/>
                  </a:lnTo>
                  <a:lnTo>
                    <a:pt x="1077" y="6668"/>
                  </a:lnTo>
                  <a:lnTo>
                    <a:pt x="1082" y="6670"/>
                  </a:lnTo>
                  <a:lnTo>
                    <a:pt x="1087" y="6672"/>
                  </a:lnTo>
                  <a:lnTo>
                    <a:pt x="1092" y="6674"/>
                  </a:lnTo>
                  <a:lnTo>
                    <a:pt x="1097" y="6676"/>
                  </a:lnTo>
                  <a:lnTo>
                    <a:pt x="1102" y="6677"/>
                  </a:lnTo>
                  <a:lnTo>
                    <a:pt x="1106" y="6679"/>
                  </a:lnTo>
                  <a:lnTo>
                    <a:pt x="1111" y="6680"/>
                  </a:lnTo>
                  <a:lnTo>
                    <a:pt x="1116" y="6680"/>
                  </a:lnTo>
                  <a:lnTo>
                    <a:pt x="1121" y="6681"/>
                  </a:lnTo>
                  <a:lnTo>
                    <a:pt x="1126" y="6682"/>
                  </a:lnTo>
                  <a:lnTo>
                    <a:pt x="1131" y="6682"/>
                  </a:lnTo>
                  <a:lnTo>
                    <a:pt x="1138" y="6682"/>
                  </a:lnTo>
                  <a:lnTo>
                    <a:pt x="6286" y="6682"/>
                  </a:lnTo>
                  <a:lnTo>
                    <a:pt x="6293" y="6682"/>
                  </a:lnTo>
                  <a:lnTo>
                    <a:pt x="6298" y="6682"/>
                  </a:lnTo>
                  <a:lnTo>
                    <a:pt x="6303" y="6681"/>
                  </a:lnTo>
                  <a:lnTo>
                    <a:pt x="6308" y="6680"/>
                  </a:lnTo>
                  <a:lnTo>
                    <a:pt x="6313" y="6680"/>
                  </a:lnTo>
                  <a:lnTo>
                    <a:pt x="6318" y="6679"/>
                  </a:lnTo>
                  <a:lnTo>
                    <a:pt x="6323" y="6677"/>
                  </a:lnTo>
                  <a:lnTo>
                    <a:pt x="6327" y="6676"/>
                  </a:lnTo>
                  <a:lnTo>
                    <a:pt x="6332" y="6674"/>
                  </a:lnTo>
                  <a:lnTo>
                    <a:pt x="6337" y="6673"/>
                  </a:lnTo>
                  <a:lnTo>
                    <a:pt x="6342" y="6671"/>
                  </a:lnTo>
                  <a:lnTo>
                    <a:pt x="6347" y="6668"/>
                  </a:lnTo>
                  <a:lnTo>
                    <a:pt x="6351" y="6666"/>
                  </a:lnTo>
                  <a:lnTo>
                    <a:pt x="6356" y="6663"/>
                  </a:lnTo>
                  <a:lnTo>
                    <a:pt x="6361" y="6661"/>
                  </a:lnTo>
                  <a:lnTo>
                    <a:pt x="6365" y="6658"/>
                  </a:lnTo>
                  <a:lnTo>
                    <a:pt x="6369" y="6655"/>
                  </a:lnTo>
                  <a:lnTo>
                    <a:pt x="6373" y="6652"/>
                  </a:lnTo>
                  <a:lnTo>
                    <a:pt x="6377" y="6649"/>
                  </a:lnTo>
                  <a:lnTo>
                    <a:pt x="6381" y="6645"/>
                  </a:lnTo>
                  <a:lnTo>
                    <a:pt x="6384" y="6642"/>
                  </a:lnTo>
                  <a:lnTo>
                    <a:pt x="6388" y="6638"/>
                  </a:lnTo>
                  <a:lnTo>
                    <a:pt x="6391" y="6634"/>
                  </a:lnTo>
                  <a:lnTo>
                    <a:pt x="6394" y="6631"/>
                  </a:lnTo>
                  <a:lnTo>
                    <a:pt x="6397" y="6627"/>
                  </a:lnTo>
                  <a:lnTo>
                    <a:pt x="6400" y="6623"/>
                  </a:lnTo>
                  <a:lnTo>
                    <a:pt x="6402" y="6619"/>
                  </a:lnTo>
                  <a:lnTo>
                    <a:pt x="6405" y="6615"/>
                  </a:lnTo>
                  <a:lnTo>
                    <a:pt x="6408" y="6610"/>
                  </a:lnTo>
                  <a:lnTo>
                    <a:pt x="6410" y="6605"/>
                  </a:lnTo>
                  <a:lnTo>
                    <a:pt x="6412" y="6600"/>
                  </a:lnTo>
                  <a:lnTo>
                    <a:pt x="6414" y="6595"/>
                  </a:lnTo>
                  <a:lnTo>
                    <a:pt x="6416" y="6591"/>
                  </a:lnTo>
                  <a:lnTo>
                    <a:pt x="6418" y="6586"/>
                  </a:lnTo>
                  <a:lnTo>
                    <a:pt x="6419" y="6581"/>
                  </a:lnTo>
                  <a:lnTo>
                    <a:pt x="6420" y="6576"/>
                  </a:lnTo>
                  <a:lnTo>
                    <a:pt x="6422" y="6571"/>
                  </a:lnTo>
                  <a:lnTo>
                    <a:pt x="6422" y="6565"/>
                  </a:lnTo>
                  <a:lnTo>
                    <a:pt x="6423" y="6560"/>
                  </a:lnTo>
                  <a:lnTo>
                    <a:pt x="6424" y="6555"/>
                  </a:lnTo>
                  <a:lnTo>
                    <a:pt x="6424" y="6550"/>
                  </a:lnTo>
                  <a:lnTo>
                    <a:pt x="6424" y="6543"/>
                  </a:lnTo>
                  <a:lnTo>
                    <a:pt x="6424" y="5644"/>
                  </a:lnTo>
                  <a:close/>
                  <a:moveTo>
                    <a:pt x="3088" y="4968"/>
                  </a:moveTo>
                  <a:lnTo>
                    <a:pt x="3089" y="4973"/>
                  </a:lnTo>
                  <a:lnTo>
                    <a:pt x="3089" y="4997"/>
                  </a:lnTo>
                  <a:lnTo>
                    <a:pt x="3089" y="5003"/>
                  </a:lnTo>
                  <a:lnTo>
                    <a:pt x="3089" y="5027"/>
                  </a:lnTo>
                  <a:lnTo>
                    <a:pt x="3088" y="5032"/>
                  </a:lnTo>
                  <a:lnTo>
                    <a:pt x="3087" y="5057"/>
                  </a:lnTo>
                  <a:lnTo>
                    <a:pt x="3087" y="5062"/>
                  </a:lnTo>
                  <a:lnTo>
                    <a:pt x="3084" y="5086"/>
                  </a:lnTo>
                  <a:lnTo>
                    <a:pt x="3084" y="5092"/>
                  </a:lnTo>
                  <a:lnTo>
                    <a:pt x="3081" y="5115"/>
                  </a:lnTo>
                  <a:lnTo>
                    <a:pt x="3080" y="5121"/>
                  </a:lnTo>
                  <a:lnTo>
                    <a:pt x="3076" y="5145"/>
                  </a:lnTo>
                  <a:lnTo>
                    <a:pt x="3075" y="5150"/>
                  </a:lnTo>
                  <a:lnTo>
                    <a:pt x="3070" y="5174"/>
                  </a:lnTo>
                  <a:lnTo>
                    <a:pt x="3069" y="5179"/>
                  </a:lnTo>
                  <a:lnTo>
                    <a:pt x="3063" y="5202"/>
                  </a:lnTo>
                  <a:lnTo>
                    <a:pt x="3062" y="5208"/>
                  </a:lnTo>
                  <a:lnTo>
                    <a:pt x="3055" y="5231"/>
                  </a:lnTo>
                  <a:lnTo>
                    <a:pt x="3053" y="5236"/>
                  </a:lnTo>
                  <a:lnTo>
                    <a:pt x="3046" y="5259"/>
                  </a:lnTo>
                  <a:lnTo>
                    <a:pt x="3044" y="5265"/>
                  </a:lnTo>
                  <a:lnTo>
                    <a:pt x="3036" y="5287"/>
                  </a:lnTo>
                  <a:lnTo>
                    <a:pt x="3034" y="5292"/>
                  </a:lnTo>
                  <a:lnTo>
                    <a:pt x="3024" y="5315"/>
                  </a:lnTo>
                  <a:lnTo>
                    <a:pt x="3022" y="5320"/>
                  </a:lnTo>
                  <a:lnTo>
                    <a:pt x="3012" y="5342"/>
                  </a:lnTo>
                  <a:lnTo>
                    <a:pt x="3010" y="5347"/>
                  </a:lnTo>
                  <a:lnTo>
                    <a:pt x="2999" y="5369"/>
                  </a:lnTo>
                  <a:lnTo>
                    <a:pt x="2996" y="5374"/>
                  </a:lnTo>
                  <a:lnTo>
                    <a:pt x="2984" y="5395"/>
                  </a:lnTo>
                  <a:lnTo>
                    <a:pt x="2982" y="5399"/>
                  </a:lnTo>
                  <a:lnTo>
                    <a:pt x="2969" y="5420"/>
                  </a:lnTo>
                  <a:lnTo>
                    <a:pt x="2966" y="5425"/>
                  </a:lnTo>
                  <a:lnTo>
                    <a:pt x="2953" y="5445"/>
                  </a:lnTo>
                  <a:lnTo>
                    <a:pt x="2950" y="5450"/>
                  </a:lnTo>
                  <a:lnTo>
                    <a:pt x="2936" y="5469"/>
                  </a:lnTo>
                  <a:lnTo>
                    <a:pt x="2932" y="5474"/>
                  </a:lnTo>
                  <a:lnTo>
                    <a:pt x="2918" y="5493"/>
                  </a:lnTo>
                  <a:lnTo>
                    <a:pt x="2914" y="5497"/>
                  </a:lnTo>
                  <a:lnTo>
                    <a:pt x="2899" y="5516"/>
                  </a:lnTo>
                  <a:lnTo>
                    <a:pt x="2895" y="5520"/>
                  </a:lnTo>
                  <a:lnTo>
                    <a:pt x="2879" y="5538"/>
                  </a:lnTo>
                  <a:lnTo>
                    <a:pt x="2875" y="5542"/>
                  </a:lnTo>
                  <a:lnTo>
                    <a:pt x="2859" y="5560"/>
                  </a:lnTo>
                  <a:lnTo>
                    <a:pt x="2855" y="5564"/>
                  </a:lnTo>
                  <a:lnTo>
                    <a:pt x="2837" y="5580"/>
                  </a:lnTo>
                  <a:lnTo>
                    <a:pt x="2833" y="5584"/>
                  </a:lnTo>
                  <a:lnTo>
                    <a:pt x="2815" y="5600"/>
                  </a:lnTo>
                  <a:lnTo>
                    <a:pt x="2811" y="5604"/>
                  </a:lnTo>
                  <a:lnTo>
                    <a:pt x="2792" y="5619"/>
                  </a:lnTo>
                  <a:lnTo>
                    <a:pt x="2788" y="5622"/>
                  </a:lnTo>
                  <a:lnTo>
                    <a:pt x="2769" y="5637"/>
                  </a:lnTo>
                  <a:lnTo>
                    <a:pt x="2765" y="5640"/>
                  </a:lnTo>
                  <a:lnTo>
                    <a:pt x="2745" y="5654"/>
                  </a:lnTo>
                  <a:lnTo>
                    <a:pt x="2740" y="5657"/>
                  </a:lnTo>
                  <a:lnTo>
                    <a:pt x="2720" y="5671"/>
                  </a:lnTo>
                  <a:lnTo>
                    <a:pt x="2716" y="5674"/>
                  </a:lnTo>
                  <a:lnTo>
                    <a:pt x="2695" y="5686"/>
                  </a:lnTo>
                  <a:lnTo>
                    <a:pt x="2690" y="5689"/>
                  </a:lnTo>
                  <a:lnTo>
                    <a:pt x="2668" y="5701"/>
                  </a:lnTo>
                  <a:lnTo>
                    <a:pt x="2663" y="5704"/>
                  </a:lnTo>
                  <a:lnTo>
                    <a:pt x="2642" y="5714"/>
                  </a:lnTo>
                  <a:lnTo>
                    <a:pt x="2637" y="5717"/>
                  </a:lnTo>
                  <a:lnTo>
                    <a:pt x="2615" y="5727"/>
                  </a:lnTo>
                  <a:lnTo>
                    <a:pt x="2610" y="5729"/>
                  </a:lnTo>
                  <a:lnTo>
                    <a:pt x="2588" y="5738"/>
                  </a:lnTo>
                  <a:lnTo>
                    <a:pt x="2583" y="5740"/>
                  </a:lnTo>
                  <a:lnTo>
                    <a:pt x="2560" y="5749"/>
                  </a:lnTo>
                  <a:lnTo>
                    <a:pt x="2555" y="5750"/>
                  </a:lnTo>
                  <a:lnTo>
                    <a:pt x="2532" y="5758"/>
                  </a:lnTo>
                  <a:lnTo>
                    <a:pt x="2527" y="5760"/>
                  </a:lnTo>
                  <a:lnTo>
                    <a:pt x="2503" y="5766"/>
                  </a:lnTo>
                  <a:lnTo>
                    <a:pt x="2498" y="5768"/>
                  </a:lnTo>
                  <a:lnTo>
                    <a:pt x="2475" y="5773"/>
                  </a:lnTo>
                  <a:lnTo>
                    <a:pt x="2469" y="5775"/>
                  </a:lnTo>
                  <a:lnTo>
                    <a:pt x="2446" y="5780"/>
                  </a:lnTo>
                  <a:lnTo>
                    <a:pt x="2440" y="5781"/>
                  </a:lnTo>
                  <a:lnTo>
                    <a:pt x="2416" y="5785"/>
                  </a:lnTo>
                  <a:lnTo>
                    <a:pt x="2411" y="5785"/>
                  </a:lnTo>
                  <a:lnTo>
                    <a:pt x="2387" y="5789"/>
                  </a:lnTo>
                  <a:lnTo>
                    <a:pt x="2381" y="5789"/>
                  </a:lnTo>
                  <a:lnTo>
                    <a:pt x="2357" y="5792"/>
                  </a:lnTo>
                  <a:lnTo>
                    <a:pt x="2352" y="5792"/>
                  </a:lnTo>
                  <a:lnTo>
                    <a:pt x="2328" y="5793"/>
                  </a:lnTo>
                  <a:lnTo>
                    <a:pt x="2322" y="5794"/>
                  </a:lnTo>
                  <a:lnTo>
                    <a:pt x="2298" y="5794"/>
                  </a:lnTo>
                  <a:lnTo>
                    <a:pt x="2292" y="5794"/>
                  </a:lnTo>
                  <a:lnTo>
                    <a:pt x="2268" y="5794"/>
                  </a:lnTo>
                  <a:lnTo>
                    <a:pt x="2262" y="5793"/>
                  </a:lnTo>
                  <a:lnTo>
                    <a:pt x="2238" y="5792"/>
                  </a:lnTo>
                  <a:lnTo>
                    <a:pt x="2233" y="5792"/>
                  </a:lnTo>
                  <a:lnTo>
                    <a:pt x="2209" y="5789"/>
                  </a:lnTo>
                  <a:lnTo>
                    <a:pt x="2203" y="5789"/>
                  </a:lnTo>
                  <a:lnTo>
                    <a:pt x="2179" y="5785"/>
                  </a:lnTo>
                  <a:lnTo>
                    <a:pt x="2174" y="5785"/>
                  </a:lnTo>
                  <a:lnTo>
                    <a:pt x="2150" y="5781"/>
                  </a:lnTo>
                  <a:lnTo>
                    <a:pt x="2144" y="5780"/>
                  </a:lnTo>
                  <a:lnTo>
                    <a:pt x="2121" y="5775"/>
                  </a:lnTo>
                  <a:lnTo>
                    <a:pt x="2116" y="5773"/>
                  </a:lnTo>
                  <a:lnTo>
                    <a:pt x="2092" y="5768"/>
                  </a:lnTo>
                  <a:lnTo>
                    <a:pt x="2087" y="5766"/>
                  </a:lnTo>
                  <a:lnTo>
                    <a:pt x="2064" y="5760"/>
                  </a:lnTo>
                  <a:lnTo>
                    <a:pt x="2059" y="5758"/>
                  </a:lnTo>
                  <a:lnTo>
                    <a:pt x="2036" y="5750"/>
                  </a:lnTo>
                  <a:lnTo>
                    <a:pt x="2030" y="5749"/>
                  </a:lnTo>
                  <a:lnTo>
                    <a:pt x="2008" y="5740"/>
                  </a:lnTo>
                  <a:lnTo>
                    <a:pt x="2003" y="5738"/>
                  </a:lnTo>
                  <a:lnTo>
                    <a:pt x="1981" y="5729"/>
                  </a:lnTo>
                  <a:lnTo>
                    <a:pt x="1976" y="5727"/>
                  </a:lnTo>
                  <a:lnTo>
                    <a:pt x="1954" y="5717"/>
                  </a:lnTo>
                  <a:lnTo>
                    <a:pt x="1949" y="5715"/>
                  </a:lnTo>
                  <a:lnTo>
                    <a:pt x="1927" y="5704"/>
                  </a:lnTo>
                  <a:lnTo>
                    <a:pt x="1922" y="5701"/>
                  </a:lnTo>
                  <a:lnTo>
                    <a:pt x="1901" y="5690"/>
                  </a:lnTo>
                  <a:lnTo>
                    <a:pt x="1895" y="5686"/>
                  </a:lnTo>
                  <a:lnTo>
                    <a:pt x="1874" y="5673"/>
                  </a:lnTo>
                  <a:lnTo>
                    <a:pt x="1870" y="5670"/>
                  </a:lnTo>
                  <a:lnTo>
                    <a:pt x="1850" y="5657"/>
                  </a:lnTo>
                  <a:lnTo>
                    <a:pt x="1845" y="5654"/>
                  </a:lnTo>
                  <a:lnTo>
                    <a:pt x="1826" y="5640"/>
                  </a:lnTo>
                  <a:lnTo>
                    <a:pt x="1821" y="5637"/>
                  </a:lnTo>
                  <a:lnTo>
                    <a:pt x="1802" y="5622"/>
                  </a:lnTo>
                  <a:lnTo>
                    <a:pt x="1798" y="5619"/>
                  </a:lnTo>
                  <a:lnTo>
                    <a:pt x="1779" y="5603"/>
                  </a:lnTo>
                  <a:lnTo>
                    <a:pt x="1775" y="5600"/>
                  </a:lnTo>
                  <a:lnTo>
                    <a:pt x="1757" y="5584"/>
                  </a:lnTo>
                  <a:lnTo>
                    <a:pt x="1753" y="5580"/>
                  </a:lnTo>
                  <a:lnTo>
                    <a:pt x="1736" y="5563"/>
                  </a:lnTo>
                  <a:lnTo>
                    <a:pt x="1732" y="5559"/>
                  </a:lnTo>
                  <a:lnTo>
                    <a:pt x="1715" y="5542"/>
                  </a:lnTo>
                  <a:lnTo>
                    <a:pt x="1712" y="5538"/>
                  </a:lnTo>
                  <a:lnTo>
                    <a:pt x="1696" y="5520"/>
                  </a:lnTo>
                  <a:lnTo>
                    <a:pt x="1692" y="5516"/>
                  </a:lnTo>
                  <a:lnTo>
                    <a:pt x="1677" y="5497"/>
                  </a:lnTo>
                  <a:lnTo>
                    <a:pt x="1673" y="5493"/>
                  </a:lnTo>
                  <a:lnTo>
                    <a:pt x="1658" y="5474"/>
                  </a:lnTo>
                  <a:lnTo>
                    <a:pt x="1655" y="5469"/>
                  </a:lnTo>
                  <a:lnTo>
                    <a:pt x="1641" y="5450"/>
                  </a:lnTo>
                  <a:lnTo>
                    <a:pt x="1638" y="5445"/>
                  </a:lnTo>
                  <a:lnTo>
                    <a:pt x="1625" y="5425"/>
                  </a:lnTo>
                  <a:lnTo>
                    <a:pt x="1622" y="5420"/>
                  </a:lnTo>
                  <a:lnTo>
                    <a:pt x="1609" y="5399"/>
                  </a:lnTo>
                  <a:lnTo>
                    <a:pt x="1607" y="5395"/>
                  </a:lnTo>
                  <a:lnTo>
                    <a:pt x="1595" y="5374"/>
                  </a:lnTo>
                  <a:lnTo>
                    <a:pt x="1592" y="5369"/>
                  </a:lnTo>
                  <a:lnTo>
                    <a:pt x="1581" y="5347"/>
                  </a:lnTo>
                  <a:lnTo>
                    <a:pt x="1579" y="5342"/>
                  </a:lnTo>
                  <a:lnTo>
                    <a:pt x="1569" y="5320"/>
                  </a:lnTo>
                  <a:lnTo>
                    <a:pt x="1567" y="5315"/>
                  </a:lnTo>
                  <a:lnTo>
                    <a:pt x="1557" y="5292"/>
                  </a:lnTo>
                  <a:lnTo>
                    <a:pt x="1555" y="5287"/>
                  </a:lnTo>
                  <a:lnTo>
                    <a:pt x="1547" y="5265"/>
                  </a:lnTo>
                  <a:lnTo>
                    <a:pt x="1545" y="5259"/>
                  </a:lnTo>
                  <a:lnTo>
                    <a:pt x="1538" y="5236"/>
                  </a:lnTo>
                  <a:lnTo>
                    <a:pt x="1536" y="5231"/>
                  </a:lnTo>
                  <a:lnTo>
                    <a:pt x="1529" y="5208"/>
                  </a:lnTo>
                  <a:lnTo>
                    <a:pt x="1528" y="5202"/>
                  </a:lnTo>
                  <a:lnTo>
                    <a:pt x="1522" y="5179"/>
                  </a:lnTo>
                  <a:lnTo>
                    <a:pt x="1521" y="5174"/>
                  </a:lnTo>
                  <a:lnTo>
                    <a:pt x="1516" y="5150"/>
                  </a:lnTo>
                  <a:lnTo>
                    <a:pt x="1515" y="5145"/>
                  </a:lnTo>
                  <a:lnTo>
                    <a:pt x="1511" y="5121"/>
                  </a:lnTo>
                  <a:lnTo>
                    <a:pt x="1510" y="5115"/>
                  </a:lnTo>
                  <a:lnTo>
                    <a:pt x="1507" y="5092"/>
                  </a:lnTo>
                  <a:lnTo>
                    <a:pt x="1507" y="5086"/>
                  </a:lnTo>
                  <a:lnTo>
                    <a:pt x="1504" y="5062"/>
                  </a:lnTo>
                  <a:lnTo>
                    <a:pt x="1504" y="5057"/>
                  </a:lnTo>
                  <a:lnTo>
                    <a:pt x="1503" y="5032"/>
                  </a:lnTo>
                  <a:lnTo>
                    <a:pt x="1502" y="5027"/>
                  </a:lnTo>
                  <a:lnTo>
                    <a:pt x="1502" y="5003"/>
                  </a:lnTo>
                  <a:lnTo>
                    <a:pt x="1502" y="4997"/>
                  </a:lnTo>
                  <a:lnTo>
                    <a:pt x="1502" y="4973"/>
                  </a:lnTo>
                  <a:lnTo>
                    <a:pt x="1503" y="4968"/>
                  </a:lnTo>
                  <a:lnTo>
                    <a:pt x="1504" y="4943"/>
                  </a:lnTo>
                  <a:lnTo>
                    <a:pt x="1504" y="4938"/>
                  </a:lnTo>
                  <a:lnTo>
                    <a:pt x="1507" y="4914"/>
                  </a:lnTo>
                  <a:lnTo>
                    <a:pt x="1507" y="4908"/>
                  </a:lnTo>
                  <a:lnTo>
                    <a:pt x="1510" y="4885"/>
                  </a:lnTo>
                  <a:lnTo>
                    <a:pt x="1511" y="4879"/>
                  </a:lnTo>
                  <a:lnTo>
                    <a:pt x="1515" y="4855"/>
                  </a:lnTo>
                  <a:lnTo>
                    <a:pt x="1516" y="4850"/>
                  </a:lnTo>
                  <a:lnTo>
                    <a:pt x="1521" y="4826"/>
                  </a:lnTo>
                  <a:lnTo>
                    <a:pt x="1522" y="4821"/>
                  </a:lnTo>
                  <a:lnTo>
                    <a:pt x="1528" y="4798"/>
                  </a:lnTo>
                  <a:lnTo>
                    <a:pt x="1529" y="4792"/>
                  </a:lnTo>
                  <a:lnTo>
                    <a:pt x="1536" y="4769"/>
                  </a:lnTo>
                  <a:lnTo>
                    <a:pt x="1538" y="4764"/>
                  </a:lnTo>
                  <a:lnTo>
                    <a:pt x="1545" y="4741"/>
                  </a:lnTo>
                  <a:lnTo>
                    <a:pt x="1547" y="4735"/>
                  </a:lnTo>
                  <a:lnTo>
                    <a:pt x="1555" y="4713"/>
                  </a:lnTo>
                  <a:lnTo>
                    <a:pt x="1557" y="4708"/>
                  </a:lnTo>
                  <a:lnTo>
                    <a:pt x="1567" y="4685"/>
                  </a:lnTo>
                  <a:lnTo>
                    <a:pt x="1569" y="4680"/>
                  </a:lnTo>
                  <a:lnTo>
                    <a:pt x="1579" y="4658"/>
                  </a:lnTo>
                  <a:lnTo>
                    <a:pt x="1581" y="4653"/>
                  </a:lnTo>
                  <a:lnTo>
                    <a:pt x="1592" y="4631"/>
                  </a:lnTo>
                  <a:lnTo>
                    <a:pt x="1595" y="4626"/>
                  </a:lnTo>
                  <a:lnTo>
                    <a:pt x="1607" y="4605"/>
                  </a:lnTo>
                  <a:lnTo>
                    <a:pt x="1609" y="4601"/>
                  </a:lnTo>
                  <a:lnTo>
                    <a:pt x="1622" y="4580"/>
                  </a:lnTo>
                  <a:lnTo>
                    <a:pt x="1625" y="4575"/>
                  </a:lnTo>
                  <a:lnTo>
                    <a:pt x="1638" y="4555"/>
                  </a:lnTo>
                  <a:lnTo>
                    <a:pt x="1641" y="4550"/>
                  </a:lnTo>
                  <a:lnTo>
                    <a:pt x="1655" y="4531"/>
                  </a:lnTo>
                  <a:lnTo>
                    <a:pt x="1658" y="4526"/>
                  </a:lnTo>
                  <a:lnTo>
                    <a:pt x="1673" y="4507"/>
                  </a:lnTo>
                  <a:lnTo>
                    <a:pt x="1677" y="4503"/>
                  </a:lnTo>
                  <a:lnTo>
                    <a:pt x="1692" y="4484"/>
                  </a:lnTo>
                  <a:lnTo>
                    <a:pt x="1696" y="4480"/>
                  </a:lnTo>
                  <a:lnTo>
                    <a:pt x="1712" y="4462"/>
                  </a:lnTo>
                  <a:lnTo>
                    <a:pt x="1715" y="4458"/>
                  </a:lnTo>
                  <a:lnTo>
                    <a:pt x="1732" y="4441"/>
                  </a:lnTo>
                  <a:lnTo>
                    <a:pt x="1736" y="4437"/>
                  </a:lnTo>
                  <a:lnTo>
                    <a:pt x="1753" y="4420"/>
                  </a:lnTo>
                  <a:lnTo>
                    <a:pt x="1757" y="4416"/>
                  </a:lnTo>
                  <a:lnTo>
                    <a:pt x="1775" y="4400"/>
                  </a:lnTo>
                  <a:lnTo>
                    <a:pt x="1779" y="4397"/>
                  </a:lnTo>
                  <a:lnTo>
                    <a:pt x="1798" y="4381"/>
                  </a:lnTo>
                  <a:lnTo>
                    <a:pt x="1802" y="4378"/>
                  </a:lnTo>
                  <a:lnTo>
                    <a:pt x="1821" y="4363"/>
                  </a:lnTo>
                  <a:lnTo>
                    <a:pt x="1826" y="4360"/>
                  </a:lnTo>
                  <a:lnTo>
                    <a:pt x="1845" y="4346"/>
                  </a:lnTo>
                  <a:lnTo>
                    <a:pt x="1850" y="4343"/>
                  </a:lnTo>
                  <a:lnTo>
                    <a:pt x="1870" y="4330"/>
                  </a:lnTo>
                  <a:lnTo>
                    <a:pt x="1874" y="4327"/>
                  </a:lnTo>
                  <a:lnTo>
                    <a:pt x="1895" y="4314"/>
                  </a:lnTo>
                  <a:lnTo>
                    <a:pt x="1901" y="4310"/>
                  </a:lnTo>
                  <a:lnTo>
                    <a:pt x="1922" y="4299"/>
                  </a:lnTo>
                  <a:lnTo>
                    <a:pt x="1927" y="4296"/>
                  </a:lnTo>
                  <a:lnTo>
                    <a:pt x="1949" y="4285"/>
                  </a:lnTo>
                  <a:lnTo>
                    <a:pt x="1954" y="4283"/>
                  </a:lnTo>
                  <a:lnTo>
                    <a:pt x="1976" y="4273"/>
                  </a:lnTo>
                  <a:lnTo>
                    <a:pt x="1981" y="4271"/>
                  </a:lnTo>
                  <a:lnTo>
                    <a:pt x="2003" y="4262"/>
                  </a:lnTo>
                  <a:lnTo>
                    <a:pt x="2008" y="4260"/>
                  </a:lnTo>
                  <a:lnTo>
                    <a:pt x="2030" y="4251"/>
                  </a:lnTo>
                  <a:lnTo>
                    <a:pt x="2036" y="4250"/>
                  </a:lnTo>
                  <a:lnTo>
                    <a:pt x="2059" y="4242"/>
                  </a:lnTo>
                  <a:lnTo>
                    <a:pt x="2064" y="4240"/>
                  </a:lnTo>
                  <a:lnTo>
                    <a:pt x="2087" y="4234"/>
                  </a:lnTo>
                  <a:lnTo>
                    <a:pt x="2092" y="4232"/>
                  </a:lnTo>
                  <a:lnTo>
                    <a:pt x="2116" y="4227"/>
                  </a:lnTo>
                  <a:lnTo>
                    <a:pt x="2121" y="4225"/>
                  </a:lnTo>
                  <a:lnTo>
                    <a:pt x="2144" y="4220"/>
                  </a:lnTo>
                  <a:lnTo>
                    <a:pt x="2150" y="4219"/>
                  </a:lnTo>
                  <a:lnTo>
                    <a:pt x="2174" y="4215"/>
                  </a:lnTo>
                  <a:lnTo>
                    <a:pt x="2179" y="4215"/>
                  </a:lnTo>
                  <a:lnTo>
                    <a:pt x="2203" y="4211"/>
                  </a:lnTo>
                  <a:lnTo>
                    <a:pt x="2209" y="4211"/>
                  </a:lnTo>
                  <a:lnTo>
                    <a:pt x="2233" y="4208"/>
                  </a:lnTo>
                  <a:lnTo>
                    <a:pt x="2238" y="4208"/>
                  </a:lnTo>
                  <a:lnTo>
                    <a:pt x="2262" y="4207"/>
                  </a:lnTo>
                  <a:lnTo>
                    <a:pt x="2268" y="4206"/>
                  </a:lnTo>
                  <a:lnTo>
                    <a:pt x="2292" y="4206"/>
                  </a:lnTo>
                  <a:lnTo>
                    <a:pt x="2298" y="4206"/>
                  </a:lnTo>
                  <a:lnTo>
                    <a:pt x="2322" y="4206"/>
                  </a:lnTo>
                  <a:lnTo>
                    <a:pt x="2328" y="4207"/>
                  </a:lnTo>
                  <a:lnTo>
                    <a:pt x="2352" y="4208"/>
                  </a:lnTo>
                  <a:lnTo>
                    <a:pt x="2357" y="4208"/>
                  </a:lnTo>
                  <a:lnTo>
                    <a:pt x="2381" y="4211"/>
                  </a:lnTo>
                  <a:lnTo>
                    <a:pt x="2387" y="4211"/>
                  </a:lnTo>
                  <a:lnTo>
                    <a:pt x="2411" y="4215"/>
                  </a:lnTo>
                  <a:lnTo>
                    <a:pt x="2416" y="4215"/>
                  </a:lnTo>
                  <a:lnTo>
                    <a:pt x="2440" y="4219"/>
                  </a:lnTo>
                  <a:lnTo>
                    <a:pt x="2446" y="4220"/>
                  </a:lnTo>
                  <a:lnTo>
                    <a:pt x="2469" y="4225"/>
                  </a:lnTo>
                  <a:lnTo>
                    <a:pt x="2475" y="4227"/>
                  </a:lnTo>
                  <a:lnTo>
                    <a:pt x="2498" y="4232"/>
                  </a:lnTo>
                  <a:lnTo>
                    <a:pt x="2503" y="4234"/>
                  </a:lnTo>
                  <a:lnTo>
                    <a:pt x="2527" y="4240"/>
                  </a:lnTo>
                  <a:lnTo>
                    <a:pt x="2532" y="4242"/>
                  </a:lnTo>
                  <a:lnTo>
                    <a:pt x="2555" y="4250"/>
                  </a:lnTo>
                  <a:lnTo>
                    <a:pt x="2560" y="4251"/>
                  </a:lnTo>
                  <a:lnTo>
                    <a:pt x="2583" y="4260"/>
                  </a:lnTo>
                  <a:lnTo>
                    <a:pt x="2588" y="4262"/>
                  </a:lnTo>
                  <a:lnTo>
                    <a:pt x="2610" y="4271"/>
                  </a:lnTo>
                  <a:lnTo>
                    <a:pt x="2615" y="4273"/>
                  </a:lnTo>
                  <a:lnTo>
                    <a:pt x="2637" y="4283"/>
                  </a:lnTo>
                  <a:lnTo>
                    <a:pt x="2642" y="4286"/>
                  </a:lnTo>
                  <a:lnTo>
                    <a:pt x="2663" y="4296"/>
                  </a:lnTo>
                  <a:lnTo>
                    <a:pt x="2668" y="4299"/>
                  </a:lnTo>
                  <a:lnTo>
                    <a:pt x="2690" y="4311"/>
                  </a:lnTo>
                  <a:lnTo>
                    <a:pt x="2695" y="4314"/>
                  </a:lnTo>
                  <a:lnTo>
                    <a:pt x="2716" y="4326"/>
                  </a:lnTo>
                  <a:lnTo>
                    <a:pt x="2720" y="4329"/>
                  </a:lnTo>
                  <a:lnTo>
                    <a:pt x="2740" y="4343"/>
                  </a:lnTo>
                  <a:lnTo>
                    <a:pt x="2745" y="4346"/>
                  </a:lnTo>
                  <a:lnTo>
                    <a:pt x="2765" y="4360"/>
                  </a:lnTo>
                  <a:lnTo>
                    <a:pt x="2769" y="4363"/>
                  </a:lnTo>
                  <a:lnTo>
                    <a:pt x="2788" y="4378"/>
                  </a:lnTo>
                  <a:lnTo>
                    <a:pt x="2792" y="4381"/>
                  </a:lnTo>
                  <a:lnTo>
                    <a:pt x="2811" y="4396"/>
                  </a:lnTo>
                  <a:lnTo>
                    <a:pt x="2815" y="4400"/>
                  </a:lnTo>
                  <a:lnTo>
                    <a:pt x="2833" y="4416"/>
                  </a:lnTo>
                  <a:lnTo>
                    <a:pt x="2837" y="4420"/>
                  </a:lnTo>
                  <a:lnTo>
                    <a:pt x="2855" y="4436"/>
                  </a:lnTo>
                  <a:lnTo>
                    <a:pt x="2859" y="4440"/>
                  </a:lnTo>
                  <a:lnTo>
                    <a:pt x="2875" y="4458"/>
                  </a:lnTo>
                  <a:lnTo>
                    <a:pt x="2879" y="4462"/>
                  </a:lnTo>
                  <a:lnTo>
                    <a:pt x="2895" y="4480"/>
                  </a:lnTo>
                  <a:lnTo>
                    <a:pt x="2899" y="4484"/>
                  </a:lnTo>
                  <a:lnTo>
                    <a:pt x="2914" y="4503"/>
                  </a:lnTo>
                  <a:lnTo>
                    <a:pt x="2918" y="4507"/>
                  </a:lnTo>
                  <a:lnTo>
                    <a:pt x="2932" y="4526"/>
                  </a:lnTo>
                  <a:lnTo>
                    <a:pt x="2936" y="4531"/>
                  </a:lnTo>
                  <a:lnTo>
                    <a:pt x="2950" y="4550"/>
                  </a:lnTo>
                  <a:lnTo>
                    <a:pt x="2953" y="4555"/>
                  </a:lnTo>
                  <a:lnTo>
                    <a:pt x="2966" y="4575"/>
                  </a:lnTo>
                  <a:lnTo>
                    <a:pt x="2969" y="4580"/>
                  </a:lnTo>
                  <a:lnTo>
                    <a:pt x="2982" y="4601"/>
                  </a:lnTo>
                  <a:lnTo>
                    <a:pt x="2984" y="4605"/>
                  </a:lnTo>
                  <a:lnTo>
                    <a:pt x="2996" y="4626"/>
                  </a:lnTo>
                  <a:lnTo>
                    <a:pt x="2999" y="4631"/>
                  </a:lnTo>
                  <a:lnTo>
                    <a:pt x="3010" y="4653"/>
                  </a:lnTo>
                  <a:lnTo>
                    <a:pt x="3012" y="4658"/>
                  </a:lnTo>
                  <a:lnTo>
                    <a:pt x="3022" y="4680"/>
                  </a:lnTo>
                  <a:lnTo>
                    <a:pt x="3024" y="4685"/>
                  </a:lnTo>
                  <a:lnTo>
                    <a:pt x="3034" y="4708"/>
                  </a:lnTo>
                  <a:lnTo>
                    <a:pt x="3036" y="4713"/>
                  </a:lnTo>
                  <a:lnTo>
                    <a:pt x="3044" y="4735"/>
                  </a:lnTo>
                  <a:lnTo>
                    <a:pt x="3046" y="4741"/>
                  </a:lnTo>
                  <a:lnTo>
                    <a:pt x="3053" y="4764"/>
                  </a:lnTo>
                  <a:lnTo>
                    <a:pt x="3055" y="4769"/>
                  </a:lnTo>
                  <a:lnTo>
                    <a:pt x="3062" y="4792"/>
                  </a:lnTo>
                  <a:lnTo>
                    <a:pt x="3063" y="4798"/>
                  </a:lnTo>
                  <a:lnTo>
                    <a:pt x="3069" y="4821"/>
                  </a:lnTo>
                  <a:lnTo>
                    <a:pt x="3070" y="4826"/>
                  </a:lnTo>
                  <a:lnTo>
                    <a:pt x="3075" y="4850"/>
                  </a:lnTo>
                  <a:lnTo>
                    <a:pt x="3076" y="4855"/>
                  </a:lnTo>
                  <a:lnTo>
                    <a:pt x="3080" y="4879"/>
                  </a:lnTo>
                  <a:lnTo>
                    <a:pt x="3081" y="4885"/>
                  </a:lnTo>
                  <a:lnTo>
                    <a:pt x="3084" y="4908"/>
                  </a:lnTo>
                  <a:lnTo>
                    <a:pt x="3084" y="4914"/>
                  </a:lnTo>
                  <a:lnTo>
                    <a:pt x="3087" y="4938"/>
                  </a:lnTo>
                  <a:lnTo>
                    <a:pt x="3087" y="4943"/>
                  </a:lnTo>
                  <a:lnTo>
                    <a:pt x="3088" y="4968"/>
                  </a:lnTo>
                  <a:close/>
                  <a:moveTo>
                    <a:pt x="2788" y="5037"/>
                  </a:moveTo>
                  <a:lnTo>
                    <a:pt x="2789" y="5019"/>
                  </a:lnTo>
                  <a:lnTo>
                    <a:pt x="2789" y="5000"/>
                  </a:lnTo>
                  <a:lnTo>
                    <a:pt x="2789" y="4981"/>
                  </a:lnTo>
                  <a:lnTo>
                    <a:pt x="2788" y="4963"/>
                  </a:lnTo>
                  <a:lnTo>
                    <a:pt x="2786" y="4944"/>
                  </a:lnTo>
                  <a:lnTo>
                    <a:pt x="2784" y="4926"/>
                  </a:lnTo>
                  <a:lnTo>
                    <a:pt x="2780" y="4908"/>
                  </a:lnTo>
                  <a:lnTo>
                    <a:pt x="2777" y="4890"/>
                  </a:lnTo>
                  <a:lnTo>
                    <a:pt x="2772" y="4872"/>
                  </a:lnTo>
                  <a:lnTo>
                    <a:pt x="2767" y="4854"/>
                  </a:lnTo>
                  <a:lnTo>
                    <a:pt x="2762" y="4837"/>
                  </a:lnTo>
                  <a:lnTo>
                    <a:pt x="2755" y="4820"/>
                  </a:lnTo>
                  <a:lnTo>
                    <a:pt x="2748" y="4803"/>
                  </a:lnTo>
                  <a:lnTo>
                    <a:pt x="2741" y="4786"/>
                  </a:lnTo>
                  <a:lnTo>
                    <a:pt x="2732" y="4770"/>
                  </a:lnTo>
                  <a:lnTo>
                    <a:pt x="2723" y="4753"/>
                  </a:lnTo>
                  <a:lnTo>
                    <a:pt x="2713" y="4737"/>
                  </a:lnTo>
                  <a:lnTo>
                    <a:pt x="2703" y="4721"/>
                  </a:lnTo>
                  <a:lnTo>
                    <a:pt x="2693" y="4706"/>
                  </a:lnTo>
                  <a:lnTo>
                    <a:pt x="2682" y="4692"/>
                  </a:lnTo>
                  <a:lnTo>
                    <a:pt x="2670" y="4678"/>
                  </a:lnTo>
                  <a:lnTo>
                    <a:pt x="2658" y="4664"/>
                  </a:lnTo>
                  <a:lnTo>
                    <a:pt x="2645" y="4651"/>
                  </a:lnTo>
                  <a:lnTo>
                    <a:pt x="2632" y="4638"/>
                  </a:lnTo>
                  <a:lnTo>
                    <a:pt x="2618" y="4626"/>
                  </a:lnTo>
                  <a:lnTo>
                    <a:pt x="2603" y="4614"/>
                  </a:lnTo>
                  <a:lnTo>
                    <a:pt x="2589" y="4603"/>
                  </a:lnTo>
                  <a:lnTo>
                    <a:pt x="2573" y="4592"/>
                  </a:lnTo>
                  <a:lnTo>
                    <a:pt x="2558" y="4581"/>
                  </a:lnTo>
                  <a:lnTo>
                    <a:pt x="2542" y="4572"/>
                  </a:lnTo>
                  <a:lnTo>
                    <a:pt x="2526" y="4563"/>
                  </a:lnTo>
                  <a:lnTo>
                    <a:pt x="2510" y="4555"/>
                  </a:lnTo>
                  <a:lnTo>
                    <a:pt x="2493" y="4547"/>
                  </a:lnTo>
                  <a:lnTo>
                    <a:pt x="2476" y="4540"/>
                  </a:lnTo>
                  <a:lnTo>
                    <a:pt x="2459" y="4534"/>
                  </a:lnTo>
                  <a:lnTo>
                    <a:pt x="2441" y="4528"/>
                  </a:lnTo>
                  <a:lnTo>
                    <a:pt x="2423" y="4523"/>
                  </a:lnTo>
                  <a:lnTo>
                    <a:pt x="2405" y="4518"/>
                  </a:lnTo>
                  <a:lnTo>
                    <a:pt x="2387" y="4515"/>
                  </a:lnTo>
                  <a:lnTo>
                    <a:pt x="2369" y="4512"/>
                  </a:lnTo>
                  <a:lnTo>
                    <a:pt x="2350" y="4509"/>
                  </a:lnTo>
                  <a:lnTo>
                    <a:pt x="2332" y="4507"/>
                  </a:lnTo>
                  <a:lnTo>
                    <a:pt x="2314" y="4506"/>
                  </a:lnTo>
                  <a:lnTo>
                    <a:pt x="2295" y="4506"/>
                  </a:lnTo>
                  <a:lnTo>
                    <a:pt x="2276" y="4506"/>
                  </a:lnTo>
                  <a:lnTo>
                    <a:pt x="2258" y="4507"/>
                  </a:lnTo>
                  <a:lnTo>
                    <a:pt x="2240" y="4509"/>
                  </a:lnTo>
                  <a:lnTo>
                    <a:pt x="2221" y="4512"/>
                  </a:lnTo>
                  <a:lnTo>
                    <a:pt x="2203" y="4515"/>
                  </a:lnTo>
                  <a:lnTo>
                    <a:pt x="2185" y="4518"/>
                  </a:lnTo>
                  <a:lnTo>
                    <a:pt x="2167" y="4523"/>
                  </a:lnTo>
                  <a:lnTo>
                    <a:pt x="2149" y="4528"/>
                  </a:lnTo>
                  <a:lnTo>
                    <a:pt x="2132" y="4534"/>
                  </a:lnTo>
                  <a:lnTo>
                    <a:pt x="2114" y="4540"/>
                  </a:lnTo>
                  <a:lnTo>
                    <a:pt x="2097" y="4547"/>
                  </a:lnTo>
                  <a:lnTo>
                    <a:pt x="2080" y="4555"/>
                  </a:lnTo>
                  <a:lnTo>
                    <a:pt x="2064" y="4563"/>
                  </a:lnTo>
                  <a:lnTo>
                    <a:pt x="2048" y="4572"/>
                  </a:lnTo>
                  <a:lnTo>
                    <a:pt x="2033" y="4581"/>
                  </a:lnTo>
                  <a:lnTo>
                    <a:pt x="2017" y="4591"/>
                  </a:lnTo>
                  <a:lnTo>
                    <a:pt x="2002" y="4602"/>
                  </a:lnTo>
                  <a:lnTo>
                    <a:pt x="1988" y="4614"/>
                  </a:lnTo>
                  <a:lnTo>
                    <a:pt x="1973" y="4626"/>
                  </a:lnTo>
                  <a:lnTo>
                    <a:pt x="1960" y="4638"/>
                  </a:lnTo>
                  <a:lnTo>
                    <a:pt x="1946" y="4651"/>
                  </a:lnTo>
                  <a:lnTo>
                    <a:pt x="1933" y="4664"/>
                  </a:lnTo>
                  <a:lnTo>
                    <a:pt x="1921" y="4678"/>
                  </a:lnTo>
                  <a:lnTo>
                    <a:pt x="1909" y="4692"/>
                  </a:lnTo>
                  <a:lnTo>
                    <a:pt x="1898" y="4706"/>
                  </a:lnTo>
                  <a:lnTo>
                    <a:pt x="1888" y="4721"/>
                  </a:lnTo>
                  <a:lnTo>
                    <a:pt x="1878" y="4737"/>
                  </a:lnTo>
                  <a:lnTo>
                    <a:pt x="1868" y="4753"/>
                  </a:lnTo>
                  <a:lnTo>
                    <a:pt x="1859" y="4770"/>
                  </a:lnTo>
                  <a:lnTo>
                    <a:pt x="1850" y="4786"/>
                  </a:lnTo>
                  <a:lnTo>
                    <a:pt x="1843" y="4803"/>
                  </a:lnTo>
                  <a:lnTo>
                    <a:pt x="1836" y="4820"/>
                  </a:lnTo>
                  <a:lnTo>
                    <a:pt x="1829" y="4837"/>
                  </a:lnTo>
                  <a:lnTo>
                    <a:pt x="1824" y="4854"/>
                  </a:lnTo>
                  <a:lnTo>
                    <a:pt x="1819" y="4872"/>
                  </a:lnTo>
                  <a:lnTo>
                    <a:pt x="1814" y="4890"/>
                  </a:lnTo>
                  <a:lnTo>
                    <a:pt x="1811" y="4908"/>
                  </a:lnTo>
                  <a:lnTo>
                    <a:pt x="1807" y="4926"/>
                  </a:lnTo>
                  <a:lnTo>
                    <a:pt x="1805" y="4944"/>
                  </a:lnTo>
                  <a:lnTo>
                    <a:pt x="1803" y="4963"/>
                  </a:lnTo>
                  <a:lnTo>
                    <a:pt x="1802" y="4981"/>
                  </a:lnTo>
                  <a:lnTo>
                    <a:pt x="1802" y="5000"/>
                  </a:lnTo>
                  <a:lnTo>
                    <a:pt x="1802" y="5019"/>
                  </a:lnTo>
                  <a:lnTo>
                    <a:pt x="1803" y="5037"/>
                  </a:lnTo>
                  <a:lnTo>
                    <a:pt x="1805" y="5056"/>
                  </a:lnTo>
                  <a:lnTo>
                    <a:pt x="1807" y="5074"/>
                  </a:lnTo>
                  <a:lnTo>
                    <a:pt x="1811" y="5092"/>
                  </a:lnTo>
                  <a:lnTo>
                    <a:pt x="1814" y="5110"/>
                  </a:lnTo>
                  <a:lnTo>
                    <a:pt x="1819" y="5128"/>
                  </a:lnTo>
                  <a:lnTo>
                    <a:pt x="1824" y="5146"/>
                  </a:lnTo>
                  <a:lnTo>
                    <a:pt x="1829" y="5163"/>
                  </a:lnTo>
                  <a:lnTo>
                    <a:pt x="1836" y="5180"/>
                  </a:lnTo>
                  <a:lnTo>
                    <a:pt x="1843" y="5197"/>
                  </a:lnTo>
                  <a:lnTo>
                    <a:pt x="1850" y="5214"/>
                  </a:lnTo>
                  <a:lnTo>
                    <a:pt x="1859" y="5230"/>
                  </a:lnTo>
                  <a:lnTo>
                    <a:pt x="1868" y="5247"/>
                  </a:lnTo>
                  <a:lnTo>
                    <a:pt x="1878" y="5263"/>
                  </a:lnTo>
                  <a:lnTo>
                    <a:pt x="1888" y="5279"/>
                  </a:lnTo>
                  <a:lnTo>
                    <a:pt x="1898" y="5294"/>
                  </a:lnTo>
                  <a:lnTo>
                    <a:pt x="1909" y="5308"/>
                  </a:lnTo>
                  <a:lnTo>
                    <a:pt x="1921" y="5322"/>
                  </a:lnTo>
                  <a:lnTo>
                    <a:pt x="1933" y="5336"/>
                  </a:lnTo>
                  <a:lnTo>
                    <a:pt x="1946" y="5349"/>
                  </a:lnTo>
                  <a:lnTo>
                    <a:pt x="1960" y="5362"/>
                  </a:lnTo>
                  <a:lnTo>
                    <a:pt x="1973" y="5374"/>
                  </a:lnTo>
                  <a:lnTo>
                    <a:pt x="1988" y="5386"/>
                  </a:lnTo>
                  <a:lnTo>
                    <a:pt x="2002" y="5398"/>
                  </a:lnTo>
                  <a:lnTo>
                    <a:pt x="2017" y="5409"/>
                  </a:lnTo>
                  <a:lnTo>
                    <a:pt x="2033" y="5419"/>
                  </a:lnTo>
                  <a:lnTo>
                    <a:pt x="2048" y="5428"/>
                  </a:lnTo>
                  <a:lnTo>
                    <a:pt x="2064" y="5437"/>
                  </a:lnTo>
                  <a:lnTo>
                    <a:pt x="2080" y="5445"/>
                  </a:lnTo>
                  <a:lnTo>
                    <a:pt x="2097" y="5453"/>
                  </a:lnTo>
                  <a:lnTo>
                    <a:pt x="2114" y="5460"/>
                  </a:lnTo>
                  <a:lnTo>
                    <a:pt x="2132" y="5466"/>
                  </a:lnTo>
                  <a:lnTo>
                    <a:pt x="2149" y="5472"/>
                  </a:lnTo>
                  <a:lnTo>
                    <a:pt x="2167" y="5477"/>
                  </a:lnTo>
                  <a:lnTo>
                    <a:pt x="2185" y="5482"/>
                  </a:lnTo>
                  <a:lnTo>
                    <a:pt x="2203" y="5485"/>
                  </a:lnTo>
                  <a:lnTo>
                    <a:pt x="2221" y="5488"/>
                  </a:lnTo>
                  <a:lnTo>
                    <a:pt x="2240" y="5491"/>
                  </a:lnTo>
                  <a:lnTo>
                    <a:pt x="2258" y="5493"/>
                  </a:lnTo>
                  <a:lnTo>
                    <a:pt x="2276" y="5494"/>
                  </a:lnTo>
                  <a:lnTo>
                    <a:pt x="2295" y="5494"/>
                  </a:lnTo>
                  <a:lnTo>
                    <a:pt x="2314" y="5494"/>
                  </a:lnTo>
                  <a:lnTo>
                    <a:pt x="2332" y="5493"/>
                  </a:lnTo>
                  <a:lnTo>
                    <a:pt x="2350" y="5491"/>
                  </a:lnTo>
                  <a:lnTo>
                    <a:pt x="2369" y="5488"/>
                  </a:lnTo>
                  <a:lnTo>
                    <a:pt x="2387" y="5485"/>
                  </a:lnTo>
                  <a:lnTo>
                    <a:pt x="2405" y="5482"/>
                  </a:lnTo>
                  <a:lnTo>
                    <a:pt x="2423" y="5477"/>
                  </a:lnTo>
                  <a:lnTo>
                    <a:pt x="2441" y="5472"/>
                  </a:lnTo>
                  <a:lnTo>
                    <a:pt x="2459" y="5466"/>
                  </a:lnTo>
                  <a:lnTo>
                    <a:pt x="2476" y="5460"/>
                  </a:lnTo>
                  <a:lnTo>
                    <a:pt x="2493" y="5453"/>
                  </a:lnTo>
                  <a:lnTo>
                    <a:pt x="2510" y="5445"/>
                  </a:lnTo>
                  <a:lnTo>
                    <a:pt x="2526" y="5437"/>
                  </a:lnTo>
                  <a:lnTo>
                    <a:pt x="2542" y="5428"/>
                  </a:lnTo>
                  <a:lnTo>
                    <a:pt x="2558" y="5419"/>
                  </a:lnTo>
                  <a:lnTo>
                    <a:pt x="2573" y="5408"/>
                  </a:lnTo>
                  <a:lnTo>
                    <a:pt x="2589" y="5397"/>
                  </a:lnTo>
                  <a:lnTo>
                    <a:pt x="2603" y="5386"/>
                  </a:lnTo>
                  <a:lnTo>
                    <a:pt x="2618" y="5374"/>
                  </a:lnTo>
                  <a:lnTo>
                    <a:pt x="2632" y="5362"/>
                  </a:lnTo>
                  <a:lnTo>
                    <a:pt x="2645" y="5349"/>
                  </a:lnTo>
                  <a:lnTo>
                    <a:pt x="2658" y="5336"/>
                  </a:lnTo>
                  <a:lnTo>
                    <a:pt x="2670" y="5322"/>
                  </a:lnTo>
                  <a:lnTo>
                    <a:pt x="2682" y="5308"/>
                  </a:lnTo>
                  <a:lnTo>
                    <a:pt x="2693" y="5294"/>
                  </a:lnTo>
                  <a:lnTo>
                    <a:pt x="2703" y="5279"/>
                  </a:lnTo>
                  <a:lnTo>
                    <a:pt x="2713" y="5263"/>
                  </a:lnTo>
                  <a:lnTo>
                    <a:pt x="2723" y="5247"/>
                  </a:lnTo>
                  <a:lnTo>
                    <a:pt x="2732" y="5230"/>
                  </a:lnTo>
                  <a:lnTo>
                    <a:pt x="2741" y="5214"/>
                  </a:lnTo>
                  <a:lnTo>
                    <a:pt x="2748" y="5197"/>
                  </a:lnTo>
                  <a:lnTo>
                    <a:pt x="2755" y="5180"/>
                  </a:lnTo>
                  <a:lnTo>
                    <a:pt x="2762" y="5163"/>
                  </a:lnTo>
                  <a:lnTo>
                    <a:pt x="2767" y="5146"/>
                  </a:lnTo>
                  <a:lnTo>
                    <a:pt x="2772" y="5128"/>
                  </a:lnTo>
                  <a:lnTo>
                    <a:pt x="2777" y="5110"/>
                  </a:lnTo>
                  <a:lnTo>
                    <a:pt x="2780" y="5092"/>
                  </a:lnTo>
                  <a:lnTo>
                    <a:pt x="2784" y="5074"/>
                  </a:lnTo>
                  <a:lnTo>
                    <a:pt x="2786" y="5056"/>
                  </a:lnTo>
                  <a:lnTo>
                    <a:pt x="2788" y="50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58" name="Google Shape;4558;p40"/>
          <p:cNvGrpSpPr/>
          <p:nvPr/>
        </p:nvGrpSpPr>
        <p:grpSpPr>
          <a:xfrm>
            <a:off x="1869633" y="2660110"/>
            <a:ext cx="589280" cy="589280"/>
            <a:chOff x="1869633" y="2660110"/>
            <a:chExt cx="589280" cy="589280"/>
          </a:xfrm>
        </p:grpSpPr>
        <p:sp>
          <p:nvSpPr>
            <p:cNvPr id="4559" name="Google Shape;4559;p40"/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40"/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61" name="Google Shape;4561;p40"/>
          <p:cNvGrpSpPr/>
          <p:nvPr/>
        </p:nvGrpSpPr>
        <p:grpSpPr>
          <a:xfrm>
            <a:off x="2997014" y="2660110"/>
            <a:ext cx="589280" cy="589280"/>
            <a:chOff x="2997014" y="2660110"/>
            <a:chExt cx="589280" cy="589280"/>
          </a:xfrm>
        </p:grpSpPr>
        <p:sp>
          <p:nvSpPr>
            <p:cNvPr id="4562" name="Google Shape;4562;p40"/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40"/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67" name="Google Shape;4567;p40"/>
          <p:cNvGrpSpPr/>
          <p:nvPr/>
        </p:nvGrpSpPr>
        <p:grpSpPr>
          <a:xfrm>
            <a:off x="6379157" y="1760585"/>
            <a:ext cx="589280" cy="589280"/>
            <a:chOff x="7506538" y="2660110"/>
            <a:chExt cx="589280" cy="589280"/>
          </a:xfrm>
        </p:grpSpPr>
        <p:sp>
          <p:nvSpPr>
            <p:cNvPr id="4568" name="Google Shape;4568;p40"/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519"/>
                  </a:moveTo>
                  <a:lnTo>
                    <a:pt x="6481" y="5000"/>
                  </a:lnTo>
                  <a:lnTo>
                    <a:pt x="4012" y="6481"/>
                  </a:lnTo>
                  <a:lnTo>
                    <a:pt x="4012" y="35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40"/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788"/>
                  </a:moveTo>
                  <a:lnTo>
                    <a:pt x="1539" y="1788"/>
                  </a:lnTo>
                  <a:lnTo>
                    <a:pt x="1544" y="1788"/>
                  </a:lnTo>
                  <a:lnTo>
                    <a:pt x="8456" y="1788"/>
                  </a:lnTo>
                  <a:lnTo>
                    <a:pt x="8461" y="1788"/>
                  </a:lnTo>
                  <a:lnTo>
                    <a:pt x="8479" y="1788"/>
                  </a:lnTo>
                  <a:lnTo>
                    <a:pt x="8488" y="1789"/>
                  </a:lnTo>
                  <a:lnTo>
                    <a:pt x="8507" y="1790"/>
                  </a:lnTo>
                  <a:lnTo>
                    <a:pt x="8516" y="1790"/>
                  </a:lnTo>
                  <a:lnTo>
                    <a:pt x="8534" y="1792"/>
                  </a:lnTo>
                  <a:lnTo>
                    <a:pt x="8543" y="1793"/>
                  </a:lnTo>
                  <a:lnTo>
                    <a:pt x="8562" y="1795"/>
                  </a:lnTo>
                  <a:lnTo>
                    <a:pt x="8571" y="1797"/>
                  </a:lnTo>
                  <a:lnTo>
                    <a:pt x="8589" y="1800"/>
                  </a:lnTo>
                  <a:lnTo>
                    <a:pt x="8598" y="1802"/>
                  </a:lnTo>
                  <a:lnTo>
                    <a:pt x="8616" y="1805"/>
                  </a:lnTo>
                  <a:lnTo>
                    <a:pt x="8626" y="1807"/>
                  </a:lnTo>
                  <a:lnTo>
                    <a:pt x="8643" y="1812"/>
                  </a:lnTo>
                  <a:lnTo>
                    <a:pt x="8653" y="1814"/>
                  </a:lnTo>
                  <a:lnTo>
                    <a:pt x="8670" y="1819"/>
                  </a:lnTo>
                  <a:lnTo>
                    <a:pt x="8679" y="1822"/>
                  </a:lnTo>
                  <a:lnTo>
                    <a:pt x="8697" y="1828"/>
                  </a:lnTo>
                  <a:lnTo>
                    <a:pt x="8706" y="1831"/>
                  </a:lnTo>
                  <a:lnTo>
                    <a:pt x="8723" y="1837"/>
                  </a:lnTo>
                  <a:lnTo>
                    <a:pt x="8732" y="1841"/>
                  </a:lnTo>
                  <a:lnTo>
                    <a:pt x="8749" y="1848"/>
                  </a:lnTo>
                  <a:lnTo>
                    <a:pt x="8758" y="1852"/>
                  </a:lnTo>
                  <a:lnTo>
                    <a:pt x="8775" y="1859"/>
                  </a:lnTo>
                  <a:lnTo>
                    <a:pt x="8784" y="1864"/>
                  </a:lnTo>
                  <a:lnTo>
                    <a:pt x="8800" y="1872"/>
                  </a:lnTo>
                  <a:lnTo>
                    <a:pt x="8809" y="1877"/>
                  </a:lnTo>
                  <a:lnTo>
                    <a:pt x="8825" y="1886"/>
                  </a:lnTo>
                  <a:lnTo>
                    <a:pt x="8831" y="1889"/>
                  </a:lnTo>
                  <a:lnTo>
                    <a:pt x="8847" y="1899"/>
                  </a:lnTo>
                  <a:lnTo>
                    <a:pt x="8855" y="1904"/>
                  </a:lnTo>
                  <a:lnTo>
                    <a:pt x="8871" y="1914"/>
                  </a:lnTo>
                  <a:lnTo>
                    <a:pt x="8878" y="1919"/>
                  </a:lnTo>
                  <a:lnTo>
                    <a:pt x="8893" y="1930"/>
                  </a:lnTo>
                  <a:lnTo>
                    <a:pt x="8901" y="1935"/>
                  </a:lnTo>
                  <a:lnTo>
                    <a:pt x="8916" y="1946"/>
                  </a:lnTo>
                  <a:lnTo>
                    <a:pt x="8923" y="1952"/>
                  </a:lnTo>
                  <a:lnTo>
                    <a:pt x="8937" y="1964"/>
                  </a:lnTo>
                  <a:lnTo>
                    <a:pt x="8944" y="1970"/>
                  </a:lnTo>
                  <a:lnTo>
                    <a:pt x="8958" y="1982"/>
                  </a:lnTo>
                  <a:lnTo>
                    <a:pt x="8965" y="1989"/>
                  </a:lnTo>
                  <a:lnTo>
                    <a:pt x="8978" y="2001"/>
                  </a:lnTo>
                  <a:lnTo>
                    <a:pt x="8985" y="2008"/>
                  </a:lnTo>
                  <a:lnTo>
                    <a:pt x="8998" y="2021"/>
                  </a:lnTo>
                  <a:lnTo>
                    <a:pt x="9004" y="2028"/>
                  </a:lnTo>
                  <a:lnTo>
                    <a:pt x="9016" y="2042"/>
                  </a:lnTo>
                  <a:lnTo>
                    <a:pt x="9023" y="2049"/>
                  </a:lnTo>
                  <a:lnTo>
                    <a:pt x="9034" y="2063"/>
                  </a:lnTo>
                  <a:lnTo>
                    <a:pt x="9040" y="2070"/>
                  </a:lnTo>
                  <a:lnTo>
                    <a:pt x="9052" y="2085"/>
                  </a:lnTo>
                  <a:lnTo>
                    <a:pt x="9057" y="2093"/>
                  </a:lnTo>
                  <a:lnTo>
                    <a:pt x="9068" y="2108"/>
                  </a:lnTo>
                  <a:lnTo>
                    <a:pt x="9074" y="2116"/>
                  </a:lnTo>
                  <a:lnTo>
                    <a:pt x="9084" y="2131"/>
                  </a:lnTo>
                  <a:lnTo>
                    <a:pt x="9089" y="2140"/>
                  </a:lnTo>
                  <a:lnTo>
                    <a:pt x="9098" y="2155"/>
                  </a:lnTo>
                  <a:lnTo>
                    <a:pt x="9103" y="2164"/>
                  </a:lnTo>
                  <a:lnTo>
                    <a:pt x="9112" y="2180"/>
                  </a:lnTo>
                  <a:lnTo>
                    <a:pt x="9116" y="2188"/>
                  </a:lnTo>
                  <a:lnTo>
                    <a:pt x="9125" y="2205"/>
                  </a:lnTo>
                  <a:lnTo>
                    <a:pt x="9129" y="2213"/>
                  </a:lnTo>
                  <a:lnTo>
                    <a:pt x="9136" y="2230"/>
                  </a:lnTo>
                  <a:lnTo>
                    <a:pt x="9140" y="2239"/>
                  </a:lnTo>
                  <a:lnTo>
                    <a:pt x="9147" y="2256"/>
                  </a:lnTo>
                  <a:lnTo>
                    <a:pt x="9150" y="2264"/>
                  </a:lnTo>
                  <a:lnTo>
                    <a:pt x="9157" y="2282"/>
                  </a:lnTo>
                  <a:lnTo>
                    <a:pt x="9160" y="2290"/>
                  </a:lnTo>
                  <a:lnTo>
                    <a:pt x="9166" y="2308"/>
                  </a:lnTo>
                  <a:lnTo>
                    <a:pt x="9168" y="2317"/>
                  </a:lnTo>
                  <a:lnTo>
                    <a:pt x="9173" y="2334"/>
                  </a:lnTo>
                  <a:lnTo>
                    <a:pt x="9176" y="2343"/>
                  </a:lnTo>
                  <a:lnTo>
                    <a:pt x="9180" y="2361"/>
                  </a:lnTo>
                  <a:lnTo>
                    <a:pt x="9182" y="2370"/>
                  </a:lnTo>
                  <a:lnTo>
                    <a:pt x="9186" y="2388"/>
                  </a:lnTo>
                  <a:lnTo>
                    <a:pt x="9188" y="2397"/>
                  </a:lnTo>
                  <a:lnTo>
                    <a:pt x="9191" y="2416"/>
                  </a:lnTo>
                  <a:lnTo>
                    <a:pt x="9192" y="2425"/>
                  </a:lnTo>
                  <a:lnTo>
                    <a:pt x="9195" y="2443"/>
                  </a:lnTo>
                  <a:lnTo>
                    <a:pt x="9196" y="2452"/>
                  </a:lnTo>
                  <a:lnTo>
                    <a:pt x="9197" y="2471"/>
                  </a:lnTo>
                  <a:lnTo>
                    <a:pt x="9198" y="2480"/>
                  </a:lnTo>
                  <a:lnTo>
                    <a:pt x="9199" y="2498"/>
                  </a:lnTo>
                  <a:lnTo>
                    <a:pt x="9200" y="2508"/>
                  </a:lnTo>
                  <a:lnTo>
                    <a:pt x="9200" y="2526"/>
                  </a:lnTo>
                  <a:lnTo>
                    <a:pt x="9200" y="2531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2"/>
                  </a:lnTo>
                  <a:lnTo>
                    <a:pt x="9199" y="7502"/>
                  </a:lnTo>
                  <a:lnTo>
                    <a:pt x="9198" y="7520"/>
                  </a:lnTo>
                  <a:lnTo>
                    <a:pt x="9197" y="7529"/>
                  </a:lnTo>
                  <a:lnTo>
                    <a:pt x="9196" y="7548"/>
                  </a:lnTo>
                  <a:lnTo>
                    <a:pt x="9195" y="7557"/>
                  </a:lnTo>
                  <a:lnTo>
                    <a:pt x="9192" y="7575"/>
                  </a:lnTo>
                  <a:lnTo>
                    <a:pt x="9191" y="7584"/>
                  </a:lnTo>
                  <a:lnTo>
                    <a:pt x="9188" y="7603"/>
                  </a:lnTo>
                  <a:lnTo>
                    <a:pt x="9186" y="7612"/>
                  </a:lnTo>
                  <a:lnTo>
                    <a:pt x="9182" y="7630"/>
                  </a:lnTo>
                  <a:lnTo>
                    <a:pt x="9180" y="7639"/>
                  </a:lnTo>
                  <a:lnTo>
                    <a:pt x="9176" y="7657"/>
                  </a:lnTo>
                  <a:lnTo>
                    <a:pt x="9173" y="7666"/>
                  </a:lnTo>
                  <a:lnTo>
                    <a:pt x="9168" y="7683"/>
                  </a:lnTo>
                  <a:lnTo>
                    <a:pt x="9166" y="7692"/>
                  </a:lnTo>
                  <a:lnTo>
                    <a:pt x="9160" y="7710"/>
                  </a:lnTo>
                  <a:lnTo>
                    <a:pt x="9157" y="7718"/>
                  </a:lnTo>
                  <a:lnTo>
                    <a:pt x="9150" y="7736"/>
                  </a:lnTo>
                  <a:lnTo>
                    <a:pt x="9147" y="7744"/>
                  </a:lnTo>
                  <a:lnTo>
                    <a:pt x="9140" y="7761"/>
                  </a:lnTo>
                  <a:lnTo>
                    <a:pt x="9136" y="7770"/>
                  </a:lnTo>
                  <a:lnTo>
                    <a:pt x="9129" y="7787"/>
                  </a:lnTo>
                  <a:lnTo>
                    <a:pt x="9125" y="7795"/>
                  </a:lnTo>
                  <a:lnTo>
                    <a:pt x="9116" y="7812"/>
                  </a:lnTo>
                  <a:lnTo>
                    <a:pt x="9112" y="7820"/>
                  </a:lnTo>
                  <a:lnTo>
                    <a:pt x="9103" y="7836"/>
                  </a:lnTo>
                  <a:lnTo>
                    <a:pt x="9098" y="7845"/>
                  </a:lnTo>
                  <a:lnTo>
                    <a:pt x="9089" y="7860"/>
                  </a:lnTo>
                  <a:lnTo>
                    <a:pt x="9084" y="7869"/>
                  </a:lnTo>
                  <a:lnTo>
                    <a:pt x="9074" y="7884"/>
                  </a:lnTo>
                  <a:lnTo>
                    <a:pt x="9068" y="7892"/>
                  </a:lnTo>
                  <a:lnTo>
                    <a:pt x="9057" y="7907"/>
                  </a:lnTo>
                  <a:lnTo>
                    <a:pt x="9052" y="7915"/>
                  </a:lnTo>
                  <a:lnTo>
                    <a:pt x="9040" y="7930"/>
                  </a:lnTo>
                  <a:lnTo>
                    <a:pt x="9034" y="7937"/>
                  </a:lnTo>
                  <a:lnTo>
                    <a:pt x="9023" y="7951"/>
                  </a:lnTo>
                  <a:lnTo>
                    <a:pt x="9016" y="7958"/>
                  </a:lnTo>
                  <a:lnTo>
                    <a:pt x="9004" y="7972"/>
                  </a:lnTo>
                  <a:lnTo>
                    <a:pt x="8998" y="7979"/>
                  </a:lnTo>
                  <a:lnTo>
                    <a:pt x="8985" y="7992"/>
                  </a:lnTo>
                  <a:lnTo>
                    <a:pt x="8978" y="7999"/>
                  </a:lnTo>
                  <a:lnTo>
                    <a:pt x="8965" y="8011"/>
                  </a:lnTo>
                  <a:lnTo>
                    <a:pt x="8958" y="8018"/>
                  </a:lnTo>
                  <a:lnTo>
                    <a:pt x="8944" y="8030"/>
                  </a:lnTo>
                  <a:lnTo>
                    <a:pt x="8937" y="8036"/>
                  </a:lnTo>
                  <a:lnTo>
                    <a:pt x="8923" y="8048"/>
                  </a:lnTo>
                  <a:lnTo>
                    <a:pt x="8916" y="8054"/>
                  </a:lnTo>
                  <a:lnTo>
                    <a:pt x="8901" y="8065"/>
                  </a:lnTo>
                  <a:lnTo>
                    <a:pt x="8893" y="8070"/>
                  </a:lnTo>
                  <a:lnTo>
                    <a:pt x="8878" y="8081"/>
                  </a:lnTo>
                  <a:lnTo>
                    <a:pt x="8871" y="8086"/>
                  </a:lnTo>
                  <a:lnTo>
                    <a:pt x="8855" y="8096"/>
                  </a:lnTo>
                  <a:lnTo>
                    <a:pt x="8847" y="8101"/>
                  </a:lnTo>
                  <a:lnTo>
                    <a:pt x="8831" y="8111"/>
                  </a:lnTo>
                  <a:lnTo>
                    <a:pt x="8825" y="8114"/>
                  </a:lnTo>
                  <a:lnTo>
                    <a:pt x="8809" y="8123"/>
                  </a:lnTo>
                  <a:lnTo>
                    <a:pt x="8800" y="8128"/>
                  </a:lnTo>
                  <a:lnTo>
                    <a:pt x="8784" y="8136"/>
                  </a:lnTo>
                  <a:lnTo>
                    <a:pt x="8775" y="8141"/>
                  </a:lnTo>
                  <a:lnTo>
                    <a:pt x="8758" y="8148"/>
                  </a:lnTo>
                  <a:lnTo>
                    <a:pt x="8749" y="8152"/>
                  </a:lnTo>
                  <a:lnTo>
                    <a:pt x="8732" y="8159"/>
                  </a:lnTo>
                  <a:lnTo>
                    <a:pt x="8723" y="8163"/>
                  </a:lnTo>
                  <a:lnTo>
                    <a:pt x="8706" y="8169"/>
                  </a:lnTo>
                  <a:lnTo>
                    <a:pt x="8697" y="8172"/>
                  </a:lnTo>
                  <a:lnTo>
                    <a:pt x="8679" y="8178"/>
                  </a:lnTo>
                  <a:lnTo>
                    <a:pt x="8670" y="8181"/>
                  </a:lnTo>
                  <a:lnTo>
                    <a:pt x="8653" y="8186"/>
                  </a:lnTo>
                  <a:lnTo>
                    <a:pt x="8643" y="8188"/>
                  </a:lnTo>
                  <a:lnTo>
                    <a:pt x="8626" y="8193"/>
                  </a:lnTo>
                  <a:lnTo>
                    <a:pt x="8616" y="8195"/>
                  </a:lnTo>
                  <a:lnTo>
                    <a:pt x="8598" y="8198"/>
                  </a:lnTo>
                  <a:lnTo>
                    <a:pt x="8589" y="8200"/>
                  </a:lnTo>
                  <a:lnTo>
                    <a:pt x="8571" y="8203"/>
                  </a:lnTo>
                  <a:lnTo>
                    <a:pt x="8562" y="8205"/>
                  </a:lnTo>
                  <a:lnTo>
                    <a:pt x="8543" y="8207"/>
                  </a:lnTo>
                  <a:lnTo>
                    <a:pt x="8534" y="8208"/>
                  </a:lnTo>
                  <a:lnTo>
                    <a:pt x="8516" y="8210"/>
                  </a:lnTo>
                  <a:lnTo>
                    <a:pt x="8507" y="8210"/>
                  </a:lnTo>
                  <a:lnTo>
                    <a:pt x="8488" y="8211"/>
                  </a:lnTo>
                  <a:lnTo>
                    <a:pt x="8479" y="8212"/>
                  </a:lnTo>
                  <a:lnTo>
                    <a:pt x="8461" y="8212"/>
                  </a:lnTo>
                  <a:lnTo>
                    <a:pt x="8456" y="8212"/>
                  </a:lnTo>
                  <a:lnTo>
                    <a:pt x="1544" y="8212"/>
                  </a:lnTo>
                  <a:lnTo>
                    <a:pt x="1539" y="8212"/>
                  </a:lnTo>
                  <a:lnTo>
                    <a:pt x="1521" y="8212"/>
                  </a:lnTo>
                  <a:lnTo>
                    <a:pt x="1512" y="8211"/>
                  </a:lnTo>
                  <a:lnTo>
                    <a:pt x="1493" y="8210"/>
                  </a:lnTo>
                  <a:lnTo>
                    <a:pt x="1484" y="8210"/>
                  </a:lnTo>
                  <a:lnTo>
                    <a:pt x="1466" y="8208"/>
                  </a:lnTo>
                  <a:lnTo>
                    <a:pt x="1457" y="8207"/>
                  </a:lnTo>
                  <a:lnTo>
                    <a:pt x="1438" y="8205"/>
                  </a:lnTo>
                  <a:lnTo>
                    <a:pt x="1429" y="8203"/>
                  </a:lnTo>
                  <a:lnTo>
                    <a:pt x="1411" y="8200"/>
                  </a:lnTo>
                  <a:lnTo>
                    <a:pt x="1402" y="8198"/>
                  </a:lnTo>
                  <a:lnTo>
                    <a:pt x="1384" y="8195"/>
                  </a:lnTo>
                  <a:lnTo>
                    <a:pt x="1374" y="8193"/>
                  </a:lnTo>
                  <a:lnTo>
                    <a:pt x="1357" y="8188"/>
                  </a:lnTo>
                  <a:lnTo>
                    <a:pt x="1347" y="8186"/>
                  </a:lnTo>
                  <a:lnTo>
                    <a:pt x="1330" y="8181"/>
                  </a:lnTo>
                  <a:lnTo>
                    <a:pt x="1321" y="8178"/>
                  </a:lnTo>
                  <a:lnTo>
                    <a:pt x="1303" y="8172"/>
                  </a:lnTo>
                  <a:lnTo>
                    <a:pt x="1294" y="8169"/>
                  </a:lnTo>
                  <a:lnTo>
                    <a:pt x="1277" y="8163"/>
                  </a:lnTo>
                  <a:lnTo>
                    <a:pt x="1268" y="8159"/>
                  </a:lnTo>
                  <a:lnTo>
                    <a:pt x="1251" y="8152"/>
                  </a:lnTo>
                  <a:lnTo>
                    <a:pt x="1242" y="8148"/>
                  </a:lnTo>
                  <a:lnTo>
                    <a:pt x="1225" y="8141"/>
                  </a:lnTo>
                  <a:lnTo>
                    <a:pt x="1216" y="8136"/>
                  </a:lnTo>
                  <a:lnTo>
                    <a:pt x="1200" y="8128"/>
                  </a:lnTo>
                  <a:lnTo>
                    <a:pt x="1191" y="8123"/>
                  </a:lnTo>
                  <a:lnTo>
                    <a:pt x="1175" y="8114"/>
                  </a:lnTo>
                  <a:lnTo>
                    <a:pt x="1169" y="8111"/>
                  </a:lnTo>
                  <a:lnTo>
                    <a:pt x="1153" y="8101"/>
                  </a:lnTo>
                  <a:lnTo>
                    <a:pt x="1145" y="8096"/>
                  </a:lnTo>
                  <a:lnTo>
                    <a:pt x="1129" y="8086"/>
                  </a:lnTo>
                  <a:lnTo>
                    <a:pt x="1122" y="8081"/>
                  </a:lnTo>
                  <a:lnTo>
                    <a:pt x="1107" y="8070"/>
                  </a:lnTo>
                  <a:lnTo>
                    <a:pt x="1099" y="8065"/>
                  </a:lnTo>
                  <a:lnTo>
                    <a:pt x="1084" y="8054"/>
                  </a:lnTo>
                  <a:lnTo>
                    <a:pt x="1077" y="8048"/>
                  </a:lnTo>
                  <a:lnTo>
                    <a:pt x="1063" y="8036"/>
                  </a:lnTo>
                  <a:lnTo>
                    <a:pt x="1056" y="8030"/>
                  </a:lnTo>
                  <a:lnTo>
                    <a:pt x="1042" y="8018"/>
                  </a:lnTo>
                  <a:lnTo>
                    <a:pt x="1035" y="8011"/>
                  </a:lnTo>
                  <a:lnTo>
                    <a:pt x="1022" y="7999"/>
                  </a:lnTo>
                  <a:lnTo>
                    <a:pt x="1015" y="7992"/>
                  </a:lnTo>
                  <a:lnTo>
                    <a:pt x="1002" y="7979"/>
                  </a:lnTo>
                  <a:lnTo>
                    <a:pt x="996" y="7972"/>
                  </a:lnTo>
                  <a:lnTo>
                    <a:pt x="984" y="7958"/>
                  </a:lnTo>
                  <a:lnTo>
                    <a:pt x="977" y="7951"/>
                  </a:lnTo>
                  <a:lnTo>
                    <a:pt x="966" y="7937"/>
                  </a:lnTo>
                  <a:lnTo>
                    <a:pt x="960" y="7930"/>
                  </a:lnTo>
                  <a:lnTo>
                    <a:pt x="948" y="7915"/>
                  </a:lnTo>
                  <a:lnTo>
                    <a:pt x="943" y="7907"/>
                  </a:lnTo>
                  <a:lnTo>
                    <a:pt x="932" y="7892"/>
                  </a:lnTo>
                  <a:lnTo>
                    <a:pt x="926" y="7884"/>
                  </a:lnTo>
                  <a:lnTo>
                    <a:pt x="916" y="7869"/>
                  </a:lnTo>
                  <a:lnTo>
                    <a:pt x="911" y="7860"/>
                  </a:lnTo>
                  <a:lnTo>
                    <a:pt x="902" y="7845"/>
                  </a:lnTo>
                  <a:lnTo>
                    <a:pt x="897" y="7836"/>
                  </a:lnTo>
                  <a:lnTo>
                    <a:pt x="888" y="7820"/>
                  </a:lnTo>
                  <a:lnTo>
                    <a:pt x="884" y="7812"/>
                  </a:lnTo>
                  <a:lnTo>
                    <a:pt x="875" y="7795"/>
                  </a:lnTo>
                  <a:lnTo>
                    <a:pt x="871" y="7787"/>
                  </a:lnTo>
                  <a:lnTo>
                    <a:pt x="864" y="7770"/>
                  </a:lnTo>
                  <a:lnTo>
                    <a:pt x="860" y="7761"/>
                  </a:lnTo>
                  <a:lnTo>
                    <a:pt x="853" y="7744"/>
                  </a:lnTo>
                  <a:lnTo>
                    <a:pt x="850" y="7736"/>
                  </a:lnTo>
                  <a:lnTo>
                    <a:pt x="843" y="7718"/>
                  </a:lnTo>
                  <a:lnTo>
                    <a:pt x="840" y="7710"/>
                  </a:lnTo>
                  <a:lnTo>
                    <a:pt x="834" y="7692"/>
                  </a:lnTo>
                  <a:lnTo>
                    <a:pt x="832" y="7683"/>
                  </a:lnTo>
                  <a:lnTo>
                    <a:pt x="827" y="7666"/>
                  </a:lnTo>
                  <a:lnTo>
                    <a:pt x="824" y="7657"/>
                  </a:lnTo>
                  <a:lnTo>
                    <a:pt x="820" y="7639"/>
                  </a:lnTo>
                  <a:lnTo>
                    <a:pt x="818" y="7630"/>
                  </a:lnTo>
                  <a:lnTo>
                    <a:pt x="814" y="7612"/>
                  </a:lnTo>
                  <a:lnTo>
                    <a:pt x="812" y="7603"/>
                  </a:lnTo>
                  <a:lnTo>
                    <a:pt x="809" y="7584"/>
                  </a:lnTo>
                  <a:lnTo>
                    <a:pt x="808" y="7575"/>
                  </a:lnTo>
                  <a:lnTo>
                    <a:pt x="805" y="7557"/>
                  </a:lnTo>
                  <a:lnTo>
                    <a:pt x="804" y="7548"/>
                  </a:lnTo>
                  <a:lnTo>
                    <a:pt x="803" y="7529"/>
                  </a:lnTo>
                  <a:lnTo>
                    <a:pt x="802" y="7520"/>
                  </a:lnTo>
                  <a:lnTo>
                    <a:pt x="801" y="7502"/>
                  </a:lnTo>
                  <a:lnTo>
                    <a:pt x="800" y="7492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2531"/>
                  </a:lnTo>
                  <a:lnTo>
                    <a:pt x="800" y="2526"/>
                  </a:lnTo>
                  <a:lnTo>
                    <a:pt x="800" y="2508"/>
                  </a:lnTo>
                  <a:lnTo>
                    <a:pt x="801" y="2498"/>
                  </a:lnTo>
                  <a:lnTo>
                    <a:pt x="802" y="2480"/>
                  </a:lnTo>
                  <a:lnTo>
                    <a:pt x="803" y="2471"/>
                  </a:lnTo>
                  <a:lnTo>
                    <a:pt x="804" y="2452"/>
                  </a:lnTo>
                  <a:lnTo>
                    <a:pt x="805" y="2443"/>
                  </a:lnTo>
                  <a:lnTo>
                    <a:pt x="808" y="2425"/>
                  </a:lnTo>
                  <a:lnTo>
                    <a:pt x="809" y="2416"/>
                  </a:lnTo>
                  <a:lnTo>
                    <a:pt x="812" y="2397"/>
                  </a:lnTo>
                  <a:lnTo>
                    <a:pt x="814" y="2388"/>
                  </a:lnTo>
                  <a:lnTo>
                    <a:pt x="818" y="2370"/>
                  </a:lnTo>
                  <a:lnTo>
                    <a:pt x="820" y="2361"/>
                  </a:lnTo>
                  <a:lnTo>
                    <a:pt x="824" y="2343"/>
                  </a:lnTo>
                  <a:lnTo>
                    <a:pt x="827" y="2334"/>
                  </a:lnTo>
                  <a:lnTo>
                    <a:pt x="832" y="2317"/>
                  </a:lnTo>
                  <a:lnTo>
                    <a:pt x="834" y="2308"/>
                  </a:lnTo>
                  <a:lnTo>
                    <a:pt x="840" y="2290"/>
                  </a:lnTo>
                  <a:lnTo>
                    <a:pt x="843" y="2282"/>
                  </a:lnTo>
                  <a:lnTo>
                    <a:pt x="850" y="2264"/>
                  </a:lnTo>
                  <a:lnTo>
                    <a:pt x="853" y="2256"/>
                  </a:lnTo>
                  <a:lnTo>
                    <a:pt x="860" y="2239"/>
                  </a:lnTo>
                  <a:lnTo>
                    <a:pt x="864" y="2230"/>
                  </a:lnTo>
                  <a:lnTo>
                    <a:pt x="871" y="2213"/>
                  </a:lnTo>
                  <a:lnTo>
                    <a:pt x="875" y="2205"/>
                  </a:lnTo>
                  <a:lnTo>
                    <a:pt x="884" y="2188"/>
                  </a:lnTo>
                  <a:lnTo>
                    <a:pt x="888" y="2180"/>
                  </a:lnTo>
                  <a:lnTo>
                    <a:pt x="897" y="2164"/>
                  </a:lnTo>
                  <a:lnTo>
                    <a:pt x="902" y="2155"/>
                  </a:lnTo>
                  <a:lnTo>
                    <a:pt x="911" y="2140"/>
                  </a:lnTo>
                  <a:lnTo>
                    <a:pt x="916" y="2131"/>
                  </a:lnTo>
                  <a:lnTo>
                    <a:pt x="926" y="2116"/>
                  </a:lnTo>
                  <a:lnTo>
                    <a:pt x="932" y="2108"/>
                  </a:lnTo>
                  <a:lnTo>
                    <a:pt x="943" y="2093"/>
                  </a:lnTo>
                  <a:lnTo>
                    <a:pt x="948" y="2085"/>
                  </a:lnTo>
                  <a:lnTo>
                    <a:pt x="960" y="2070"/>
                  </a:lnTo>
                  <a:lnTo>
                    <a:pt x="966" y="2063"/>
                  </a:lnTo>
                  <a:lnTo>
                    <a:pt x="977" y="2049"/>
                  </a:lnTo>
                  <a:lnTo>
                    <a:pt x="984" y="2042"/>
                  </a:lnTo>
                  <a:lnTo>
                    <a:pt x="996" y="2028"/>
                  </a:lnTo>
                  <a:lnTo>
                    <a:pt x="1002" y="2021"/>
                  </a:lnTo>
                  <a:lnTo>
                    <a:pt x="1015" y="2008"/>
                  </a:lnTo>
                  <a:lnTo>
                    <a:pt x="1022" y="2001"/>
                  </a:lnTo>
                  <a:lnTo>
                    <a:pt x="1035" y="1989"/>
                  </a:lnTo>
                  <a:lnTo>
                    <a:pt x="1042" y="1982"/>
                  </a:lnTo>
                  <a:lnTo>
                    <a:pt x="1056" y="1970"/>
                  </a:lnTo>
                  <a:lnTo>
                    <a:pt x="1063" y="1964"/>
                  </a:lnTo>
                  <a:lnTo>
                    <a:pt x="1077" y="1952"/>
                  </a:lnTo>
                  <a:lnTo>
                    <a:pt x="1084" y="1946"/>
                  </a:lnTo>
                  <a:lnTo>
                    <a:pt x="1099" y="1935"/>
                  </a:lnTo>
                  <a:lnTo>
                    <a:pt x="1107" y="1930"/>
                  </a:lnTo>
                  <a:lnTo>
                    <a:pt x="1122" y="1919"/>
                  </a:lnTo>
                  <a:lnTo>
                    <a:pt x="1129" y="1914"/>
                  </a:lnTo>
                  <a:lnTo>
                    <a:pt x="1145" y="1904"/>
                  </a:lnTo>
                  <a:lnTo>
                    <a:pt x="1153" y="1899"/>
                  </a:lnTo>
                  <a:lnTo>
                    <a:pt x="1169" y="1889"/>
                  </a:lnTo>
                  <a:lnTo>
                    <a:pt x="1175" y="1886"/>
                  </a:lnTo>
                  <a:lnTo>
                    <a:pt x="1191" y="1877"/>
                  </a:lnTo>
                  <a:lnTo>
                    <a:pt x="1200" y="1872"/>
                  </a:lnTo>
                  <a:lnTo>
                    <a:pt x="1216" y="1864"/>
                  </a:lnTo>
                  <a:lnTo>
                    <a:pt x="1225" y="1859"/>
                  </a:lnTo>
                  <a:lnTo>
                    <a:pt x="1242" y="1852"/>
                  </a:lnTo>
                  <a:lnTo>
                    <a:pt x="1251" y="1848"/>
                  </a:lnTo>
                  <a:lnTo>
                    <a:pt x="1268" y="1841"/>
                  </a:lnTo>
                  <a:lnTo>
                    <a:pt x="1277" y="1837"/>
                  </a:lnTo>
                  <a:lnTo>
                    <a:pt x="1294" y="1831"/>
                  </a:lnTo>
                  <a:lnTo>
                    <a:pt x="1303" y="1828"/>
                  </a:lnTo>
                  <a:lnTo>
                    <a:pt x="1321" y="1822"/>
                  </a:lnTo>
                  <a:lnTo>
                    <a:pt x="1330" y="1819"/>
                  </a:lnTo>
                  <a:lnTo>
                    <a:pt x="1347" y="1814"/>
                  </a:lnTo>
                  <a:lnTo>
                    <a:pt x="1357" y="1812"/>
                  </a:lnTo>
                  <a:lnTo>
                    <a:pt x="1374" y="1807"/>
                  </a:lnTo>
                  <a:lnTo>
                    <a:pt x="1384" y="1805"/>
                  </a:lnTo>
                  <a:lnTo>
                    <a:pt x="1402" y="1802"/>
                  </a:lnTo>
                  <a:lnTo>
                    <a:pt x="1411" y="1800"/>
                  </a:lnTo>
                  <a:lnTo>
                    <a:pt x="1429" y="1797"/>
                  </a:lnTo>
                  <a:lnTo>
                    <a:pt x="1438" y="1795"/>
                  </a:lnTo>
                  <a:lnTo>
                    <a:pt x="1457" y="1793"/>
                  </a:lnTo>
                  <a:lnTo>
                    <a:pt x="1466" y="1792"/>
                  </a:lnTo>
                  <a:lnTo>
                    <a:pt x="1484" y="1790"/>
                  </a:lnTo>
                  <a:lnTo>
                    <a:pt x="1493" y="1790"/>
                  </a:lnTo>
                  <a:lnTo>
                    <a:pt x="1512" y="1789"/>
                  </a:lnTo>
                  <a:lnTo>
                    <a:pt x="1521" y="1788"/>
                  </a:lnTo>
                  <a:close/>
                  <a:moveTo>
                    <a:pt x="8454" y="2288"/>
                  </a:moveTo>
                  <a:lnTo>
                    <a:pt x="1546" y="2288"/>
                  </a:lnTo>
                  <a:lnTo>
                    <a:pt x="1534" y="2288"/>
                  </a:lnTo>
                  <a:lnTo>
                    <a:pt x="1525" y="2289"/>
                  </a:lnTo>
                  <a:lnTo>
                    <a:pt x="1516" y="2290"/>
                  </a:lnTo>
                  <a:lnTo>
                    <a:pt x="1507" y="2291"/>
                  </a:lnTo>
                  <a:lnTo>
                    <a:pt x="1498" y="2292"/>
                  </a:lnTo>
                  <a:lnTo>
                    <a:pt x="1489" y="2294"/>
                  </a:lnTo>
                  <a:lnTo>
                    <a:pt x="1480" y="2296"/>
                  </a:lnTo>
                  <a:lnTo>
                    <a:pt x="1472" y="2299"/>
                  </a:lnTo>
                  <a:lnTo>
                    <a:pt x="1463" y="2301"/>
                  </a:lnTo>
                  <a:lnTo>
                    <a:pt x="1455" y="2304"/>
                  </a:lnTo>
                  <a:lnTo>
                    <a:pt x="1447" y="2308"/>
                  </a:lnTo>
                  <a:lnTo>
                    <a:pt x="1439" y="2311"/>
                  </a:lnTo>
                  <a:lnTo>
                    <a:pt x="1431" y="2315"/>
                  </a:lnTo>
                  <a:lnTo>
                    <a:pt x="1422" y="2320"/>
                  </a:lnTo>
                  <a:lnTo>
                    <a:pt x="1413" y="2326"/>
                  </a:lnTo>
                  <a:lnTo>
                    <a:pt x="1406" y="2331"/>
                  </a:lnTo>
                  <a:lnTo>
                    <a:pt x="1398" y="2336"/>
                  </a:lnTo>
                  <a:lnTo>
                    <a:pt x="1391" y="2342"/>
                  </a:lnTo>
                  <a:lnTo>
                    <a:pt x="1384" y="2347"/>
                  </a:lnTo>
                  <a:lnTo>
                    <a:pt x="1377" y="2353"/>
                  </a:lnTo>
                  <a:lnTo>
                    <a:pt x="1371" y="2360"/>
                  </a:lnTo>
                  <a:lnTo>
                    <a:pt x="1364" y="2366"/>
                  </a:lnTo>
                  <a:lnTo>
                    <a:pt x="1358" y="2373"/>
                  </a:lnTo>
                  <a:lnTo>
                    <a:pt x="1353" y="2379"/>
                  </a:lnTo>
                  <a:lnTo>
                    <a:pt x="1347" y="2386"/>
                  </a:lnTo>
                  <a:lnTo>
                    <a:pt x="1342" y="2394"/>
                  </a:lnTo>
                  <a:lnTo>
                    <a:pt x="1337" y="2401"/>
                  </a:lnTo>
                  <a:lnTo>
                    <a:pt x="1333" y="2408"/>
                  </a:lnTo>
                  <a:lnTo>
                    <a:pt x="1329" y="2416"/>
                  </a:lnTo>
                  <a:lnTo>
                    <a:pt x="1324" y="2425"/>
                  </a:lnTo>
                  <a:lnTo>
                    <a:pt x="1321" y="2433"/>
                  </a:lnTo>
                  <a:lnTo>
                    <a:pt x="1317" y="2442"/>
                  </a:lnTo>
                  <a:lnTo>
                    <a:pt x="1314" y="2450"/>
                  </a:lnTo>
                  <a:lnTo>
                    <a:pt x="1311" y="2459"/>
                  </a:lnTo>
                  <a:lnTo>
                    <a:pt x="1308" y="2468"/>
                  </a:lnTo>
                  <a:lnTo>
                    <a:pt x="1306" y="2477"/>
                  </a:lnTo>
                  <a:lnTo>
                    <a:pt x="1304" y="2486"/>
                  </a:lnTo>
                  <a:lnTo>
                    <a:pt x="1303" y="2495"/>
                  </a:lnTo>
                  <a:lnTo>
                    <a:pt x="1302" y="2504"/>
                  </a:lnTo>
                  <a:lnTo>
                    <a:pt x="1301" y="2513"/>
                  </a:lnTo>
                  <a:lnTo>
                    <a:pt x="1300" y="2522"/>
                  </a:lnTo>
                  <a:lnTo>
                    <a:pt x="1300" y="2533"/>
                  </a:lnTo>
                  <a:lnTo>
                    <a:pt x="1300" y="7467"/>
                  </a:lnTo>
                  <a:lnTo>
                    <a:pt x="1300" y="7478"/>
                  </a:lnTo>
                  <a:lnTo>
                    <a:pt x="1301" y="7487"/>
                  </a:lnTo>
                  <a:lnTo>
                    <a:pt x="1302" y="7496"/>
                  </a:lnTo>
                  <a:lnTo>
                    <a:pt x="1303" y="7505"/>
                  </a:lnTo>
                  <a:lnTo>
                    <a:pt x="1304" y="7514"/>
                  </a:lnTo>
                  <a:lnTo>
                    <a:pt x="1306" y="7523"/>
                  </a:lnTo>
                  <a:lnTo>
                    <a:pt x="1308" y="7532"/>
                  </a:lnTo>
                  <a:lnTo>
                    <a:pt x="1311" y="7541"/>
                  </a:lnTo>
                  <a:lnTo>
                    <a:pt x="1314" y="7550"/>
                  </a:lnTo>
                  <a:lnTo>
                    <a:pt x="1317" y="7558"/>
                  </a:lnTo>
                  <a:lnTo>
                    <a:pt x="1321" y="7567"/>
                  </a:lnTo>
                  <a:lnTo>
                    <a:pt x="1324" y="7575"/>
                  </a:lnTo>
                  <a:lnTo>
                    <a:pt x="1329" y="7584"/>
                  </a:lnTo>
                  <a:lnTo>
                    <a:pt x="1333" y="7592"/>
                  </a:lnTo>
                  <a:lnTo>
                    <a:pt x="1337" y="7599"/>
                  </a:lnTo>
                  <a:lnTo>
                    <a:pt x="1342" y="7606"/>
                  </a:lnTo>
                  <a:lnTo>
                    <a:pt x="1347" y="7614"/>
                  </a:lnTo>
                  <a:lnTo>
                    <a:pt x="1353" y="7621"/>
                  </a:lnTo>
                  <a:lnTo>
                    <a:pt x="1358" y="7627"/>
                  </a:lnTo>
                  <a:lnTo>
                    <a:pt x="1364" y="7634"/>
                  </a:lnTo>
                  <a:lnTo>
                    <a:pt x="1371" y="7640"/>
                  </a:lnTo>
                  <a:lnTo>
                    <a:pt x="1377" y="7647"/>
                  </a:lnTo>
                  <a:lnTo>
                    <a:pt x="1384" y="7653"/>
                  </a:lnTo>
                  <a:lnTo>
                    <a:pt x="1391" y="7658"/>
                  </a:lnTo>
                  <a:lnTo>
                    <a:pt x="1398" y="7664"/>
                  </a:lnTo>
                  <a:lnTo>
                    <a:pt x="1406" y="7669"/>
                  </a:lnTo>
                  <a:lnTo>
                    <a:pt x="1413" y="7674"/>
                  </a:lnTo>
                  <a:lnTo>
                    <a:pt x="1422" y="7680"/>
                  </a:lnTo>
                  <a:lnTo>
                    <a:pt x="1431" y="7685"/>
                  </a:lnTo>
                  <a:lnTo>
                    <a:pt x="1439" y="7689"/>
                  </a:lnTo>
                  <a:lnTo>
                    <a:pt x="1447" y="7692"/>
                  </a:lnTo>
                  <a:lnTo>
                    <a:pt x="1455" y="7696"/>
                  </a:lnTo>
                  <a:lnTo>
                    <a:pt x="1463" y="7699"/>
                  </a:lnTo>
                  <a:lnTo>
                    <a:pt x="1472" y="7701"/>
                  </a:lnTo>
                  <a:lnTo>
                    <a:pt x="1480" y="7704"/>
                  </a:lnTo>
                  <a:lnTo>
                    <a:pt x="1489" y="7706"/>
                  </a:lnTo>
                  <a:lnTo>
                    <a:pt x="1498" y="7708"/>
                  </a:lnTo>
                  <a:lnTo>
                    <a:pt x="1507" y="7709"/>
                  </a:lnTo>
                  <a:lnTo>
                    <a:pt x="1516" y="7710"/>
                  </a:lnTo>
                  <a:lnTo>
                    <a:pt x="1525" y="7711"/>
                  </a:lnTo>
                  <a:lnTo>
                    <a:pt x="1534" y="7712"/>
                  </a:lnTo>
                  <a:lnTo>
                    <a:pt x="1546" y="7712"/>
                  </a:lnTo>
                  <a:lnTo>
                    <a:pt x="8454" y="7712"/>
                  </a:lnTo>
                  <a:lnTo>
                    <a:pt x="8466" y="7712"/>
                  </a:lnTo>
                  <a:lnTo>
                    <a:pt x="8475" y="7711"/>
                  </a:lnTo>
                  <a:lnTo>
                    <a:pt x="8484" y="7710"/>
                  </a:lnTo>
                  <a:lnTo>
                    <a:pt x="8493" y="7709"/>
                  </a:lnTo>
                  <a:lnTo>
                    <a:pt x="8502" y="7708"/>
                  </a:lnTo>
                  <a:lnTo>
                    <a:pt x="8511" y="7706"/>
                  </a:lnTo>
                  <a:lnTo>
                    <a:pt x="8520" y="7704"/>
                  </a:lnTo>
                  <a:lnTo>
                    <a:pt x="8528" y="7701"/>
                  </a:lnTo>
                  <a:lnTo>
                    <a:pt x="8537" y="7699"/>
                  </a:lnTo>
                  <a:lnTo>
                    <a:pt x="8545" y="7696"/>
                  </a:lnTo>
                  <a:lnTo>
                    <a:pt x="8553" y="7692"/>
                  </a:lnTo>
                  <a:lnTo>
                    <a:pt x="8561" y="7689"/>
                  </a:lnTo>
                  <a:lnTo>
                    <a:pt x="8569" y="7685"/>
                  </a:lnTo>
                  <a:lnTo>
                    <a:pt x="8578" y="7680"/>
                  </a:lnTo>
                  <a:lnTo>
                    <a:pt x="8587" y="7674"/>
                  </a:lnTo>
                  <a:lnTo>
                    <a:pt x="8594" y="7669"/>
                  </a:lnTo>
                  <a:lnTo>
                    <a:pt x="8602" y="7664"/>
                  </a:lnTo>
                  <a:lnTo>
                    <a:pt x="8609" y="7658"/>
                  </a:lnTo>
                  <a:lnTo>
                    <a:pt x="8616" y="7653"/>
                  </a:lnTo>
                  <a:lnTo>
                    <a:pt x="8623" y="7647"/>
                  </a:lnTo>
                  <a:lnTo>
                    <a:pt x="8629" y="7640"/>
                  </a:lnTo>
                  <a:lnTo>
                    <a:pt x="8636" y="7634"/>
                  </a:lnTo>
                  <a:lnTo>
                    <a:pt x="8642" y="7627"/>
                  </a:lnTo>
                  <a:lnTo>
                    <a:pt x="8647" y="7621"/>
                  </a:lnTo>
                  <a:lnTo>
                    <a:pt x="8653" y="7614"/>
                  </a:lnTo>
                  <a:lnTo>
                    <a:pt x="8658" y="7606"/>
                  </a:lnTo>
                  <a:lnTo>
                    <a:pt x="8663" y="7599"/>
                  </a:lnTo>
                  <a:lnTo>
                    <a:pt x="8667" y="7592"/>
                  </a:lnTo>
                  <a:lnTo>
                    <a:pt x="8671" y="7584"/>
                  </a:lnTo>
                  <a:lnTo>
                    <a:pt x="8676" y="7575"/>
                  </a:lnTo>
                  <a:lnTo>
                    <a:pt x="8679" y="7567"/>
                  </a:lnTo>
                  <a:lnTo>
                    <a:pt x="8683" y="7558"/>
                  </a:lnTo>
                  <a:lnTo>
                    <a:pt x="8686" y="7550"/>
                  </a:lnTo>
                  <a:lnTo>
                    <a:pt x="8689" y="7541"/>
                  </a:lnTo>
                  <a:lnTo>
                    <a:pt x="8692" y="7532"/>
                  </a:lnTo>
                  <a:lnTo>
                    <a:pt x="8694" y="7523"/>
                  </a:lnTo>
                  <a:lnTo>
                    <a:pt x="8696" y="7514"/>
                  </a:lnTo>
                  <a:lnTo>
                    <a:pt x="8697" y="7505"/>
                  </a:lnTo>
                  <a:lnTo>
                    <a:pt x="8698" y="7496"/>
                  </a:lnTo>
                  <a:lnTo>
                    <a:pt x="8699" y="7487"/>
                  </a:lnTo>
                  <a:lnTo>
                    <a:pt x="8700" y="7478"/>
                  </a:lnTo>
                  <a:lnTo>
                    <a:pt x="8700" y="7467"/>
                  </a:lnTo>
                  <a:lnTo>
                    <a:pt x="8700" y="2533"/>
                  </a:lnTo>
                  <a:lnTo>
                    <a:pt x="8700" y="2522"/>
                  </a:lnTo>
                  <a:lnTo>
                    <a:pt x="8699" y="2513"/>
                  </a:lnTo>
                  <a:lnTo>
                    <a:pt x="8698" y="2504"/>
                  </a:lnTo>
                  <a:lnTo>
                    <a:pt x="8697" y="2495"/>
                  </a:lnTo>
                  <a:lnTo>
                    <a:pt x="8696" y="2486"/>
                  </a:lnTo>
                  <a:lnTo>
                    <a:pt x="8694" y="2477"/>
                  </a:lnTo>
                  <a:lnTo>
                    <a:pt x="8692" y="2468"/>
                  </a:lnTo>
                  <a:lnTo>
                    <a:pt x="8689" y="2459"/>
                  </a:lnTo>
                  <a:lnTo>
                    <a:pt x="8686" y="2450"/>
                  </a:lnTo>
                  <a:lnTo>
                    <a:pt x="8683" y="2442"/>
                  </a:lnTo>
                  <a:lnTo>
                    <a:pt x="8679" y="2433"/>
                  </a:lnTo>
                  <a:lnTo>
                    <a:pt x="8676" y="2425"/>
                  </a:lnTo>
                  <a:lnTo>
                    <a:pt x="8671" y="2416"/>
                  </a:lnTo>
                  <a:lnTo>
                    <a:pt x="8667" y="2408"/>
                  </a:lnTo>
                  <a:lnTo>
                    <a:pt x="8663" y="2401"/>
                  </a:lnTo>
                  <a:lnTo>
                    <a:pt x="8658" y="2394"/>
                  </a:lnTo>
                  <a:lnTo>
                    <a:pt x="8653" y="2386"/>
                  </a:lnTo>
                  <a:lnTo>
                    <a:pt x="8647" y="2379"/>
                  </a:lnTo>
                  <a:lnTo>
                    <a:pt x="8642" y="2373"/>
                  </a:lnTo>
                  <a:lnTo>
                    <a:pt x="8636" y="2366"/>
                  </a:lnTo>
                  <a:lnTo>
                    <a:pt x="8629" y="2360"/>
                  </a:lnTo>
                  <a:lnTo>
                    <a:pt x="8623" y="2353"/>
                  </a:lnTo>
                  <a:lnTo>
                    <a:pt x="8616" y="2347"/>
                  </a:lnTo>
                  <a:lnTo>
                    <a:pt x="8609" y="2342"/>
                  </a:lnTo>
                  <a:lnTo>
                    <a:pt x="8602" y="2336"/>
                  </a:lnTo>
                  <a:lnTo>
                    <a:pt x="8594" y="2331"/>
                  </a:lnTo>
                  <a:lnTo>
                    <a:pt x="8587" y="2326"/>
                  </a:lnTo>
                  <a:lnTo>
                    <a:pt x="8578" y="2320"/>
                  </a:lnTo>
                  <a:lnTo>
                    <a:pt x="8569" y="2315"/>
                  </a:lnTo>
                  <a:lnTo>
                    <a:pt x="8561" y="2311"/>
                  </a:lnTo>
                  <a:lnTo>
                    <a:pt x="8553" y="2308"/>
                  </a:lnTo>
                  <a:lnTo>
                    <a:pt x="8545" y="2304"/>
                  </a:lnTo>
                  <a:lnTo>
                    <a:pt x="8537" y="2301"/>
                  </a:lnTo>
                  <a:lnTo>
                    <a:pt x="8528" y="2299"/>
                  </a:lnTo>
                  <a:lnTo>
                    <a:pt x="8520" y="2296"/>
                  </a:lnTo>
                  <a:lnTo>
                    <a:pt x="8511" y="2294"/>
                  </a:lnTo>
                  <a:lnTo>
                    <a:pt x="8502" y="2292"/>
                  </a:lnTo>
                  <a:lnTo>
                    <a:pt x="8493" y="2291"/>
                  </a:lnTo>
                  <a:lnTo>
                    <a:pt x="8484" y="2290"/>
                  </a:lnTo>
                  <a:lnTo>
                    <a:pt x="8475" y="2289"/>
                  </a:lnTo>
                  <a:lnTo>
                    <a:pt x="8466" y="2288"/>
                  </a:lnTo>
                  <a:lnTo>
                    <a:pt x="8454" y="2288"/>
                  </a:lnTo>
                  <a:close/>
                  <a:moveTo>
                    <a:pt x="3762" y="6481"/>
                  </a:moveTo>
                  <a:lnTo>
                    <a:pt x="3762" y="3519"/>
                  </a:lnTo>
                  <a:lnTo>
                    <a:pt x="3764" y="3486"/>
                  </a:lnTo>
                  <a:lnTo>
                    <a:pt x="3771" y="3454"/>
                  </a:lnTo>
                  <a:lnTo>
                    <a:pt x="3781" y="3423"/>
                  </a:lnTo>
                  <a:lnTo>
                    <a:pt x="3796" y="3393"/>
                  </a:lnTo>
                  <a:lnTo>
                    <a:pt x="3814" y="3366"/>
                  </a:lnTo>
                  <a:lnTo>
                    <a:pt x="3836" y="3341"/>
                  </a:lnTo>
                  <a:lnTo>
                    <a:pt x="3861" y="3320"/>
                  </a:lnTo>
                  <a:lnTo>
                    <a:pt x="3889" y="3301"/>
                  </a:lnTo>
                  <a:lnTo>
                    <a:pt x="3919" y="3287"/>
                  </a:lnTo>
                  <a:lnTo>
                    <a:pt x="3950" y="3277"/>
                  </a:lnTo>
                  <a:lnTo>
                    <a:pt x="3982" y="3271"/>
                  </a:lnTo>
                  <a:lnTo>
                    <a:pt x="4015" y="3269"/>
                  </a:lnTo>
                  <a:lnTo>
                    <a:pt x="4048" y="3272"/>
                  </a:lnTo>
                  <a:lnTo>
                    <a:pt x="4080" y="3278"/>
                  </a:lnTo>
                  <a:lnTo>
                    <a:pt x="4111" y="3290"/>
                  </a:lnTo>
                  <a:lnTo>
                    <a:pt x="4141" y="3305"/>
                  </a:lnTo>
                  <a:lnTo>
                    <a:pt x="6610" y="4786"/>
                  </a:lnTo>
                  <a:lnTo>
                    <a:pt x="6636" y="4804"/>
                  </a:lnTo>
                  <a:lnTo>
                    <a:pt x="6660" y="4825"/>
                  </a:lnTo>
                  <a:lnTo>
                    <a:pt x="6681" y="4850"/>
                  </a:lnTo>
                  <a:lnTo>
                    <a:pt x="6699" y="4877"/>
                  </a:lnTo>
                  <a:lnTo>
                    <a:pt x="6713" y="4906"/>
                  </a:lnTo>
                  <a:lnTo>
                    <a:pt x="6723" y="4936"/>
                  </a:lnTo>
                  <a:lnTo>
                    <a:pt x="6729" y="4968"/>
                  </a:lnTo>
                  <a:lnTo>
                    <a:pt x="6731" y="5000"/>
                  </a:lnTo>
                  <a:lnTo>
                    <a:pt x="6729" y="5032"/>
                  </a:lnTo>
                  <a:lnTo>
                    <a:pt x="6723" y="5064"/>
                  </a:lnTo>
                  <a:lnTo>
                    <a:pt x="6713" y="5094"/>
                  </a:lnTo>
                  <a:lnTo>
                    <a:pt x="6699" y="5123"/>
                  </a:lnTo>
                  <a:lnTo>
                    <a:pt x="6681" y="5150"/>
                  </a:lnTo>
                  <a:lnTo>
                    <a:pt x="6660" y="5175"/>
                  </a:lnTo>
                  <a:lnTo>
                    <a:pt x="6636" y="5196"/>
                  </a:lnTo>
                  <a:lnTo>
                    <a:pt x="6610" y="5214"/>
                  </a:lnTo>
                  <a:lnTo>
                    <a:pt x="4141" y="6695"/>
                  </a:lnTo>
                  <a:lnTo>
                    <a:pt x="4111" y="6710"/>
                  </a:lnTo>
                  <a:lnTo>
                    <a:pt x="4080" y="6722"/>
                  </a:lnTo>
                  <a:lnTo>
                    <a:pt x="4048" y="6728"/>
                  </a:lnTo>
                  <a:lnTo>
                    <a:pt x="4015" y="6731"/>
                  </a:lnTo>
                  <a:lnTo>
                    <a:pt x="3982" y="6729"/>
                  </a:lnTo>
                  <a:lnTo>
                    <a:pt x="3950" y="6723"/>
                  </a:lnTo>
                  <a:lnTo>
                    <a:pt x="3919" y="6713"/>
                  </a:lnTo>
                  <a:lnTo>
                    <a:pt x="3889" y="6699"/>
                  </a:lnTo>
                  <a:lnTo>
                    <a:pt x="3861" y="6680"/>
                  </a:lnTo>
                  <a:lnTo>
                    <a:pt x="3836" y="6659"/>
                  </a:lnTo>
                  <a:lnTo>
                    <a:pt x="3814" y="6634"/>
                  </a:lnTo>
                  <a:lnTo>
                    <a:pt x="3796" y="6607"/>
                  </a:lnTo>
                  <a:lnTo>
                    <a:pt x="3781" y="6577"/>
                  </a:lnTo>
                  <a:lnTo>
                    <a:pt x="3771" y="6546"/>
                  </a:lnTo>
                  <a:lnTo>
                    <a:pt x="3764" y="6514"/>
                  </a:lnTo>
                  <a:lnTo>
                    <a:pt x="3762" y="6481"/>
                  </a:lnTo>
                  <a:close/>
                  <a:moveTo>
                    <a:pt x="5995" y="5000"/>
                  </a:moveTo>
                  <a:lnTo>
                    <a:pt x="4262" y="3960"/>
                  </a:lnTo>
                  <a:lnTo>
                    <a:pt x="4262" y="6040"/>
                  </a:lnTo>
                  <a:lnTo>
                    <a:pt x="5995" y="500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70" name="Google Shape;4570;p40"/>
          <p:cNvGrpSpPr/>
          <p:nvPr/>
        </p:nvGrpSpPr>
        <p:grpSpPr>
          <a:xfrm>
            <a:off x="10888678" y="1760585"/>
            <a:ext cx="589280" cy="589280"/>
            <a:chOff x="5251776" y="2660110"/>
            <a:chExt cx="589280" cy="589280"/>
          </a:xfrm>
        </p:grpSpPr>
        <p:sp>
          <p:nvSpPr>
            <p:cNvPr id="4571" name="Google Shape;4571;p40"/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88" y="5000"/>
                  </a:moveTo>
                  <a:lnTo>
                    <a:pt x="5987" y="5037"/>
                  </a:lnTo>
                  <a:lnTo>
                    <a:pt x="5985" y="5074"/>
                  </a:lnTo>
                  <a:lnTo>
                    <a:pt x="5982" y="5111"/>
                  </a:lnTo>
                  <a:lnTo>
                    <a:pt x="5977" y="5147"/>
                  </a:lnTo>
                  <a:lnTo>
                    <a:pt x="5971" y="5184"/>
                  </a:lnTo>
                  <a:lnTo>
                    <a:pt x="5963" y="5220"/>
                  </a:lnTo>
                  <a:lnTo>
                    <a:pt x="5954" y="5256"/>
                  </a:lnTo>
                  <a:lnTo>
                    <a:pt x="5944" y="5291"/>
                  </a:lnTo>
                  <a:lnTo>
                    <a:pt x="5932" y="5326"/>
                  </a:lnTo>
                  <a:lnTo>
                    <a:pt x="5919" y="5361"/>
                  </a:lnTo>
                  <a:lnTo>
                    <a:pt x="5905" y="5395"/>
                  </a:lnTo>
                  <a:lnTo>
                    <a:pt x="5890" y="5428"/>
                  </a:lnTo>
                  <a:lnTo>
                    <a:pt x="5873" y="5462"/>
                  </a:lnTo>
                  <a:lnTo>
                    <a:pt x="5855" y="5494"/>
                  </a:lnTo>
                  <a:lnTo>
                    <a:pt x="5836" y="5526"/>
                  </a:lnTo>
                  <a:lnTo>
                    <a:pt x="5816" y="5557"/>
                  </a:lnTo>
                  <a:lnTo>
                    <a:pt x="5794" y="5587"/>
                  </a:lnTo>
                  <a:lnTo>
                    <a:pt x="5772" y="5616"/>
                  </a:lnTo>
                  <a:lnTo>
                    <a:pt x="5749" y="5645"/>
                  </a:lnTo>
                  <a:lnTo>
                    <a:pt x="5724" y="5672"/>
                  </a:lnTo>
                  <a:lnTo>
                    <a:pt x="5698" y="5698"/>
                  </a:lnTo>
                  <a:lnTo>
                    <a:pt x="5672" y="5724"/>
                  </a:lnTo>
                  <a:lnTo>
                    <a:pt x="5645" y="5749"/>
                  </a:lnTo>
                  <a:lnTo>
                    <a:pt x="5616" y="5772"/>
                  </a:lnTo>
                  <a:lnTo>
                    <a:pt x="5587" y="5794"/>
                  </a:lnTo>
                  <a:lnTo>
                    <a:pt x="5557" y="5816"/>
                  </a:lnTo>
                  <a:lnTo>
                    <a:pt x="5526" y="5836"/>
                  </a:lnTo>
                  <a:lnTo>
                    <a:pt x="5494" y="5855"/>
                  </a:lnTo>
                  <a:lnTo>
                    <a:pt x="5462" y="5873"/>
                  </a:lnTo>
                  <a:lnTo>
                    <a:pt x="5428" y="5890"/>
                  </a:lnTo>
                  <a:lnTo>
                    <a:pt x="5395" y="5905"/>
                  </a:lnTo>
                  <a:lnTo>
                    <a:pt x="5361" y="5919"/>
                  </a:lnTo>
                  <a:lnTo>
                    <a:pt x="5326" y="5932"/>
                  </a:lnTo>
                  <a:lnTo>
                    <a:pt x="5291" y="5944"/>
                  </a:lnTo>
                  <a:lnTo>
                    <a:pt x="5256" y="5954"/>
                  </a:lnTo>
                  <a:lnTo>
                    <a:pt x="5220" y="5963"/>
                  </a:lnTo>
                  <a:lnTo>
                    <a:pt x="5184" y="5971"/>
                  </a:lnTo>
                  <a:lnTo>
                    <a:pt x="5147" y="5977"/>
                  </a:lnTo>
                  <a:lnTo>
                    <a:pt x="5111" y="5982"/>
                  </a:lnTo>
                  <a:lnTo>
                    <a:pt x="5074" y="5985"/>
                  </a:lnTo>
                  <a:lnTo>
                    <a:pt x="5037" y="5987"/>
                  </a:lnTo>
                  <a:lnTo>
                    <a:pt x="5000" y="5988"/>
                  </a:lnTo>
                  <a:lnTo>
                    <a:pt x="4963" y="5987"/>
                  </a:lnTo>
                  <a:lnTo>
                    <a:pt x="4926" y="5985"/>
                  </a:lnTo>
                  <a:lnTo>
                    <a:pt x="4889" y="5982"/>
                  </a:lnTo>
                  <a:lnTo>
                    <a:pt x="4853" y="5977"/>
                  </a:lnTo>
                  <a:lnTo>
                    <a:pt x="4816" y="5971"/>
                  </a:lnTo>
                  <a:lnTo>
                    <a:pt x="4780" y="5963"/>
                  </a:lnTo>
                  <a:lnTo>
                    <a:pt x="4744" y="5954"/>
                  </a:lnTo>
                  <a:lnTo>
                    <a:pt x="4709" y="5944"/>
                  </a:lnTo>
                  <a:lnTo>
                    <a:pt x="4674" y="5932"/>
                  </a:lnTo>
                  <a:lnTo>
                    <a:pt x="4639" y="5919"/>
                  </a:lnTo>
                  <a:lnTo>
                    <a:pt x="4605" y="5905"/>
                  </a:lnTo>
                  <a:lnTo>
                    <a:pt x="4572" y="5890"/>
                  </a:lnTo>
                  <a:lnTo>
                    <a:pt x="4538" y="5873"/>
                  </a:lnTo>
                  <a:lnTo>
                    <a:pt x="4506" y="5855"/>
                  </a:lnTo>
                  <a:lnTo>
                    <a:pt x="4474" y="5836"/>
                  </a:lnTo>
                  <a:lnTo>
                    <a:pt x="4443" y="5816"/>
                  </a:lnTo>
                  <a:lnTo>
                    <a:pt x="4413" y="5794"/>
                  </a:lnTo>
                  <a:lnTo>
                    <a:pt x="4384" y="5772"/>
                  </a:lnTo>
                  <a:lnTo>
                    <a:pt x="4355" y="5749"/>
                  </a:lnTo>
                  <a:lnTo>
                    <a:pt x="4328" y="5724"/>
                  </a:lnTo>
                  <a:lnTo>
                    <a:pt x="4302" y="5698"/>
                  </a:lnTo>
                  <a:lnTo>
                    <a:pt x="4276" y="5672"/>
                  </a:lnTo>
                  <a:lnTo>
                    <a:pt x="4251" y="5645"/>
                  </a:lnTo>
                  <a:lnTo>
                    <a:pt x="4228" y="5616"/>
                  </a:lnTo>
                  <a:lnTo>
                    <a:pt x="4206" y="5587"/>
                  </a:lnTo>
                  <a:lnTo>
                    <a:pt x="4184" y="5557"/>
                  </a:lnTo>
                  <a:lnTo>
                    <a:pt x="4164" y="5526"/>
                  </a:lnTo>
                  <a:lnTo>
                    <a:pt x="4145" y="5494"/>
                  </a:lnTo>
                  <a:lnTo>
                    <a:pt x="4127" y="5462"/>
                  </a:lnTo>
                  <a:lnTo>
                    <a:pt x="4110" y="5428"/>
                  </a:lnTo>
                  <a:lnTo>
                    <a:pt x="4095" y="5395"/>
                  </a:lnTo>
                  <a:lnTo>
                    <a:pt x="4081" y="5361"/>
                  </a:lnTo>
                  <a:lnTo>
                    <a:pt x="4068" y="5326"/>
                  </a:lnTo>
                  <a:lnTo>
                    <a:pt x="4056" y="5291"/>
                  </a:lnTo>
                  <a:lnTo>
                    <a:pt x="4046" y="5256"/>
                  </a:lnTo>
                  <a:lnTo>
                    <a:pt x="4037" y="5220"/>
                  </a:lnTo>
                  <a:lnTo>
                    <a:pt x="4029" y="5184"/>
                  </a:lnTo>
                  <a:lnTo>
                    <a:pt x="4023" y="5147"/>
                  </a:lnTo>
                  <a:lnTo>
                    <a:pt x="4018" y="5111"/>
                  </a:lnTo>
                  <a:lnTo>
                    <a:pt x="4015" y="5074"/>
                  </a:lnTo>
                  <a:lnTo>
                    <a:pt x="4013" y="5037"/>
                  </a:lnTo>
                  <a:lnTo>
                    <a:pt x="4012" y="5000"/>
                  </a:lnTo>
                  <a:lnTo>
                    <a:pt x="4013" y="4963"/>
                  </a:lnTo>
                  <a:lnTo>
                    <a:pt x="4015" y="4926"/>
                  </a:lnTo>
                  <a:lnTo>
                    <a:pt x="4018" y="4889"/>
                  </a:lnTo>
                  <a:lnTo>
                    <a:pt x="4023" y="4853"/>
                  </a:lnTo>
                  <a:lnTo>
                    <a:pt x="4029" y="4816"/>
                  </a:lnTo>
                  <a:lnTo>
                    <a:pt x="4037" y="4780"/>
                  </a:lnTo>
                  <a:lnTo>
                    <a:pt x="4046" y="4744"/>
                  </a:lnTo>
                  <a:lnTo>
                    <a:pt x="4056" y="4709"/>
                  </a:lnTo>
                  <a:lnTo>
                    <a:pt x="4068" y="4674"/>
                  </a:lnTo>
                  <a:lnTo>
                    <a:pt x="4081" y="4639"/>
                  </a:lnTo>
                  <a:lnTo>
                    <a:pt x="4095" y="4605"/>
                  </a:lnTo>
                  <a:lnTo>
                    <a:pt x="4110" y="4572"/>
                  </a:lnTo>
                  <a:lnTo>
                    <a:pt x="4127" y="4538"/>
                  </a:lnTo>
                  <a:lnTo>
                    <a:pt x="4145" y="4506"/>
                  </a:lnTo>
                  <a:lnTo>
                    <a:pt x="4164" y="4474"/>
                  </a:lnTo>
                  <a:lnTo>
                    <a:pt x="4184" y="4443"/>
                  </a:lnTo>
                  <a:lnTo>
                    <a:pt x="4206" y="4413"/>
                  </a:lnTo>
                  <a:lnTo>
                    <a:pt x="4228" y="4384"/>
                  </a:lnTo>
                  <a:lnTo>
                    <a:pt x="4251" y="4355"/>
                  </a:lnTo>
                  <a:lnTo>
                    <a:pt x="4276" y="4328"/>
                  </a:lnTo>
                  <a:lnTo>
                    <a:pt x="4302" y="4302"/>
                  </a:lnTo>
                  <a:lnTo>
                    <a:pt x="4328" y="4276"/>
                  </a:lnTo>
                  <a:lnTo>
                    <a:pt x="4355" y="4251"/>
                  </a:lnTo>
                  <a:lnTo>
                    <a:pt x="4384" y="4228"/>
                  </a:lnTo>
                  <a:lnTo>
                    <a:pt x="4413" y="4206"/>
                  </a:lnTo>
                  <a:lnTo>
                    <a:pt x="4443" y="4184"/>
                  </a:lnTo>
                  <a:lnTo>
                    <a:pt x="4474" y="4164"/>
                  </a:lnTo>
                  <a:lnTo>
                    <a:pt x="4506" y="4145"/>
                  </a:lnTo>
                  <a:lnTo>
                    <a:pt x="4538" y="4127"/>
                  </a:lnTo>
                  <a:lnTo>
                    <a:pt x="4572" y="4110"/>
                  </a:lnTo>
                  <a:lnTo>
                    <a:pt x="4605" y="4095"/>
                  </a:lnTo>
                  <a:lnTo>
                    <a:pt x="4639" y="4081"/>
                  </a:lnTo>
                  <a:lnTo>
                    <a:pt x="4674" y="4068"/>
                  </a:lnTo>
                  <a:lnTo>
                    <a:pt x="4709" y="4056"/>
                  </a:lnTo>
                  <a:lnTo>
                    <a:pt x="4744" y="4046"/>
                  </a:lnTo>
                  <a:lnTo>
                    <a:pt x="4780" y="4037"/>
                  </a:lnTo>
                  <a:lnTo>
                    <a:pt x="4816" y="4029"/>
                  </a:lnTo>
                  <a:lnTo>
                    <a:pt x="4853" y="4023"/>
                  </a:lnTo>
                  <a:lnTo>
                    <a:pt x="4889" y="4018"/>
                  </a:lnTo>
                  <a:lnTo>
                    <a:pt x="4926" y="4015"/>
                  </a:lnTo>
                  <a:lnTo>
                    <a:pt x="4963" y="4013"/>
                  </a:lnTo>
                  <a:lnTo>
                    <a:pt x="5000" y="4012"/>
                  </a:lnTo>
                  <a:lnTo>
                    <a:pt x="5037" y="4013"/>
                  </a:lnTo>
                  <a:lnTo>
                    <a:pt x="5074" y="4015"/>
                  </a:lnTo>
                  <a:lnTo>
                    <a:pt x="5111" y="4018"/>
                  </a:lnTo>
                  <a:lnTo>
                    <a:pt x="5147" y="4023"/>
                  </a:lnTo>
                  <a:lnTo>
                    <a:pt x="5184" y="4029"/>
                  </a:lnTo>
                  <a:lnTo>
                    <a:pt x="5220" y="4037"/>
                  </a:lnTo>
                  <a:lnTo>
                    <a:pt x="5256" y="4046"/>
                  </a:lnTo>
                  <a:lnTo>
                    <a:pt x="5291" y="4056"/>
                  </a:lnTo>
                  <a:lnTo>
                    <a:pt x="5326" y="4068"/>
                  </a:lnTo>
                  <a:lnTo>
                    <a:pt x="5361" y="4081"/>
                  </a:lnTo>
                  <a:lnTo>
                    <a:pt x="5395" y="4095"/>
                  </a:lnTo>
                  <a:lnTo>
                    <a:pt x="5428" y="4110"/>
                  </a:lnTo>
                  <a:lnTo>
                    <a:pt x="5462" y="4127"/>
                  </a:lnTo>
                  <a:lnTo>
                    <a:pt x="5494" y="4145"/>
                  </a:lnTo>
                  <a:lnTo>
                    <a:pt x="5526" y="4164"/>
                  </a:lnTo>
                  <a:lnTo>
                    <a:pt x="5557" y="4184"/>
                  </a:lnTo>
                  <a:lnTo>
                    <a:pt x="5587" y="4206"/>
                  </a:lnTo>
                  <a:lnTo>
                    <a:pt x="5616" y="4228"/>
                  </a:lnTo>
                  <a:lnTo>
                    <a:pt x="5645" y="4251"/>
                  </a:lnTo>
                  <a:lnTo>
                    <a:pt x="5672" y="4276"/>
                  </a:lnTo>
                  <a:lnTo>
                    <a:pt x="5698" y="4302"/>
                  </a:lnTo>
                  <a:lnTo>
                    <a:pt x="5724" y="4328"/>
                  </a:lnTo>
                  <a:lnTo>
                    <a:pt x="5749" y="4355"/>
                  </a:lnTo>
                  <a:lnTo>
                    <a:pt x="5772" y="4384"/>
                  </a:lnTo>
                  <a:lnTo>
                    <a:pt x="5794" y="4413"/>
                  </a:lnTo>
                  <a:lnTo>
                    <a:pt x="5816" y="4443"/>
                  </a:lnTo>
                  <a:lnTo>
                    <a:pt x="5836" y="4474"/>
                  </a:lnTo>
                  <a:lnTo>
                    <a:pt x="5855" y="4506"/>
                  </a:lnTo>
                  <a:lnTo>
                    <a:pt x="5873" y="4538"/>
                  </a:lnTo>
                  <a:lnTo>
                    <a:pt x="5890" y="4572"/>
                  </a:lnTo>
                  <a:lnTo>
                    <a:pt x="5905" y="4605"/>
                  </a:lnTo>
                  <a:lnTo>
                    <a:pt x="5919" y="4639"/>
                  </a:lnTo>
                  <a:lnTo>
                    <a:pt x="5932" y="4674"/>
                  </a:lnTo>
                  <a:lnTo>
                    <a:pt x="5944" y="4709"/>
                  </a:lnTo>
                  <a:lnTo>
                    <a:pt x="5954" y="4744"/>
                  </a:lnTo>
                  <a:lnTo>
                    <a:pt x="5963" y="4780"/>
                  </a:lnTo>
                  <a:lnTo>
                    <a:pt x="5971" y="4816"/>
                  </a:lnTo>
                  <a:lnTo>
                    <a:pt x="5977" y="4853"/>
                  </a:lnTo>
                  <a:lnTo>
                    <a:pt x="5982" y="4889"/>
                  </a:lnTo>
                  <a:lnTo>
                    <a:pt x="5985" y="4926"/>
                  </a:lnTo>
                  <a:lnTo>
                    <a:pt x="5987" y="4963"/>
                  </a:lnTo>
                  <a:lnTo>
                    <a:pt x="5988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40"/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3829"/>
                  </a:moveTo>
                  <a:lnTo>
                    <a:pt x="8068" y="3467"/>
                  </a:lnTo>
                  <a:lnTo>
                    <a:pt x="7900" y="3129"/>
                  </a:lnTo>
                  <a:lnTo>
                    <a:pt x="7696" y="2820"/>
                  </a:lnTo>
                  <a:lnTo>
                    <a:pt x="7444" y="2531"/>
                  </a:lnTo>
                  <a:lnTo>
                    <a:pt x="7425" y="2505"/>
                  </a:lnTo>
                  <a:lnTo>
                    <a:pt x="7408" y="2477"/>
                  </a:lnTo>
                  <a:lnTo>
                    <a:pt x="7396" y="2446"/>
                  </a:lnTo>
                  <a:lnTo>
                    <a:pt x="7388" y="2415"/>
                  </a:lnTo>
                  <a:lnTo>
                    <a:pt x="7383" y="2382"/>
                  </a:lnTo>
                  <a:lnTo>
                    <a:pt x="7384" y="2350"/>
                  </a:lnTo>
                  <a:lnTo>
                    <a:pt x="7388" y="2317"/>
                  </a:lnTo>
                  <a:lnTo>
                    <a:pt x="7397" y="2286"/>
                  </a:lnTo>
                  <a:lnTo>
                    <a:pt x="7409" y="2256"/>
                  </a:lnTo>
                  <a:lnTo>
                    <a:pt x="7426" y="2227"/>
                  </a:lnTo>
                  <a:lnTo>
                    <a:pt x="7446" y="2201"/>
                  </a:lnTo>
                  <a:lnTo>
                    <a:pt x="7469" y="2178"/>
                  </a:lnTo>
                  <a:lnTo>
                    <a:pt x="7495" y="2159"/>
                  </a:lnTo>
                  <a:lnTo>
                    <a:pt x="7523" y="2142"/>
                  </a:lnTo>
                  <a:lnTo>
                    <a:pt x="7554" y="2130"/>
                  </a:lnTo>
                  <a:lnTo>
                    <a:pt x="7585" y="2122"/>
                  </a:lnTo>
                  <a:lnTo>
                    <a:pt x="7618" y="2117"/>
                  </a:lnTo>
                  <a:lnTo>
                    <a:pt x="7650" y="2118"/>
                  </a:lnTo>
                  <a:lnTo>
                    <a:pt x="7683" y="2122"/>
                  </a:lnTo>
                  <a:lnTo>
                    <a:pt x="7714" y="2131"/>
                  </a:lnTo>
                  <a:lnTo>
                    <a:pt x="7744" y="2143"/>
                  </a:lnTo>
                  <a:lnTo>
                    <a:pt x="7773" y="2160"/>
                  </a:lnTo>
                  <a:lnTo>
                    <a:pt x="7799" y="2180"/>
                  </a:lnTo>
                  <a:lnTo>
                    <a:pt x="7822" y="2203"/>
                  </a:lnTo>
                  <a:lnTo>
                    <a:pt x="8084" y="2504"/>
                  </a:lnTo>
                  <a:lnTo>
                    <a:pt x="8104" y="2530"/>
                  </a:lnTo>
                  <a:lnTo>
                    <a:pt x="8325" y="2866"/>
                  </a:lnTo>
                  <a:lnTo>
                    <a:pt x="8341" y="2893"/>
                  </a:lnTo>
                  <a:lnTo>
                    <a:pt x="8522" y="3257"/>
                  </a:lnTo>
                  <a:lnTo>
                    <a:pt x="8533" y="3283"/>
                  </a:lnTo>
                  <a:lnTo>
                    <a:pt x="8674" y="3671"/>
                  </a:lnTo>
                  <a:lnTo>
                    <a:pt x="8682" y="3696"/>
                  </a:lnTo>
                  <a:lnTo>
                    <a:pt x="8783" y="4101"/>
                  </a:lnTo>
                  <a:lnTo>
                    <a:pt x="8788" y="4125"/>
                  </a:lnTo>
                  <a:lnTo>
                    <a:pt x="8848" y="4542"/>
                  </a:lnTo>
                  <a:lnTo>
                    <a:pt x="8850" y="4566"/>
                  </a:lnTo>
                  <a:lnTo>
                    <a:pt x="8870" y="4988"/>
                  </a:lnTo>
                  <a:lnTo>
                    <a:pt x="8870" y="5012"/>
                  </a:lnTo>
                  <a:lnTo>
                    <a:pt x="8850" y="5434"/>
                  </a:lnTo>
                  <a:lnTo>
                    <a:pt x="8848" y="5458"/>
                  </a:lnTo>
                  <a:lnTo>
                    <a:pt x="8788" y="5875"/>
                  </a:lnTo>
                  <a:lnTo>
                    <a:pt x="8783" y="5899"/>
                  </a:lnTo>
                  <a:lnTo>
                    <a:pt x="8682" y="6304"/>
                  </a:lnTo>
                  <a:lnTo>
                    <a:pt x="8674" y="6329"/>
                  </a:lnTo>
                  <a:lnTo>
                    <a:pt x="8533" y="6717"/>
                  </a:lnTo>
                  <a:lnTo>
                    <a:pt x="8522" y="6743"/>
                  </a:lnTo>
                  <a:lnTo>
                    <a:pt x="8341" y="7107"/>
                  </a:lnTo>
                  <a:lnTo>
                    <a:pt x="8325" y="7134"/>
                  </a:lnTo>
                  <a:lnTo>
                    <a:pt x="8104" y="7470"/>
                  </a:lnTo>
                  <a:lnTo>
                    <a:pt x="8084" y="7496"/>
                  </a:lnTo>
                  <a:lnTo>
                    <a:pt x="7822" y="7797"/>
                  </a:lnTo>
                  <a:lnTo>
                    <a:pt x="7799" y="7820"/>
                  </a:lnTo>
                  <a:lnTo>
                    <a:pt x="7773" y="7840"/>
                  </a:lnTo>
                  <a:lnTo>
                    <a:pt x="7744" y="7857"/>
                  </a:lnTo>
                  <a:lnTo>
                    <a:pt x="7714" y="7869"/>
                  </a:lnTo>
                  <a:lnTo>
                    <a:pt x="7683" y="7878"/>
                  </a:lnTo>
                  <a:lnTo>
                    <a:pt x="7650" y="7882"/>
                  </a:lnTo>
                  <a:lnTo>
                    <a:pt x="7618" y="7883"/>
                  </a:lnTo>
                  <a:lnTo>
                    <a:pt x="7585" y="7878"/>
                  </a:lnTo>
                  <a:lnTo>
                    <a:pt x="7554" y="7870"/>
                  </a:lnTo>
                  <a:lnTo>
                    <a:pt x="7523" y="7858"/>
                  </a:lnTo>
                  <a:lnTo>
                    <a:pt x="7495" y="7841"/>
                  </a:lnTo>
                  <a:lnTo>
                    <a:pt x="7469" y="7822"/>
                  </a:lnTo>
                  <a:lnTo>
                    <a:pt x="7446" y="7799"/>
                  </a:lnTo>
                  <a:lnTo>
                    <a:pt x="7426" y="7773"/>
                  </a:lnTo>
                  <a:lnTo>
                    <a:pt x="7409" y="7744"/>
                  </a:lnTo>
                  <a:lnTo>
                    <a:pt x="7397" y="7714"/>
                  </a:lnTo>
                  <a:lnTo>
                    <a:pt x="7388" y="7683"/>
                  </a:lnTo>
                  <a:lnTo>
                    <a:pt x="7384" y="7650"/>
                  </a:lnTo>
                  <a:lnTo>
                    <a:pt x="7383" y="7618"/>
                  </a:lnTo>
                  <a:lnTo>
                    <a:pt x="7388" y="7585"/>
                  </a:lnTo>
                  <a:lnTo>
                    <a:pt x="7396" y="7554"/>
                  </a:lnTo>
                  <a:lnTo>
                    <a:pt x="7408" y="7523"/>
                  </a:lnTo>
                  <a:lnTo>
                    <a:pt x="7425" y="7495"/>
                  </a:lnTo>
                  <a:lnTo>
                    <a:pt x="7444" y="7469"/>
                  </a:lnTo>
                  <a:lnTo>
                    <a:pt x="7696" y="7180"/>
                  </a:lnTo>
                  <a:lnTo>
                    <a:pt x="7900" y="6871"/>
                  </a:lnTo>
                  <a:lnTo>
                    <a:pt x="8068" y="6533"/>
                  </a:lnTo>
                  <a:lnTo>
                    <a:pt x="8200" y="6171"/>
                  </a:lnTo>
                  <a:lnTo>
                    <a:pt x="8295" y="5790"/>
                  </a:lnTo>
                  <a:lnTo>
                    <a:pt x="8351" y="5398"/>
                  </a:lnTo>
                  <a:lnTo>
                    <a:pt x="8370" y="5000"/>
                  </a:lnTo>
                  <a:lnTo>
                    <a:pt x="8351" y="4602"/>
                  </a:lnTo>
                  <a:lnTo>
                    <a:pt x="8295" y="4210"/>
                  </a:lnTo>
                  <a:lnTo>
                    <a:pt x="8200" y="3829"/>
                  </a:lnTo>
                  <a:close/>
                  <a:moveTo>
                    <a:pt x="6946" y="4315"/>
                  </a:moveTo>
                  <a:lnTo>
                    <a:pt x="6862" y="4100"/>
                  </a:lnTo>
                  <a:lnTo>
                    <a:pt x="6754" y="3896"/>
                  </a:lnTo>
                  <a:lnTo>
                    <a:pt x="6623" y="3706"/>
                  </a:lnTo>
                  <a:lnTo>
                    <a:pt x="6459" y="3520"/>
                  </a:lnTo>
                  <a:lnTo>
                    <a:pt x="6439" y="3494"/>
                  </a:lnTo>
                  <a:lnTo>
                    <a:pt x="6422" y="3465"/>
                  </a:lnTo>
                  <a:lnTo>
                    <a:pt x="6410" y="3435"/>
                  </a:lnTo>
                  <a:lnTo>
                    <a:pt x="6401" y="3404"/>
                  </a:lnTo>
                  <a:lnTo>
                    <a:pt x="6397" y="3371"/>
                  </a:lnTo>
                  <a:lnTo>
                    <a:pt x="6396" y="3339"/>
                  </a:lnTo>
                  <a:lnTo>
                    <a:pt x="6401" y="3306"/>
                  </a:lnTo>
                  <a:lnTo>
                    <a:pt x="6409" y="3275"/>
                  </a:lnTo>
                  <a:lnTo>
                    <a:pt x="6421" y="3244"/>
                  </a:lnTo>
                  <a:lnTo>
                    <a:pt x="6438" y="3216"/>
                  </a:lnTo>
                  <a:lnTo>
                    <a:pt x="6457" y="3190"/>
                  </a:lnTo>
                  <a:lnTo>
                    <a:pt x="6480" y="3167"/>
                  </a:lnTo>
                  <a:lnTo>
                    <a:pt x="6506" y="3147"/>
                  </a:lnTo>
                  <a:lnTo>
                    <a:pt x="6535" y="3130"/>
                  </a:lnTo>
                  <a:lnTo>
                    <a:pt x="6565" y="3118"/>
                  </a:lnTo>
                  <a:lnTo>
                    <a:pt x="6596" y="3109"/>
                  </a:lnTo>
                  <a:lnTo>
                    <a:pt x="6629" y="3105"/>
                  </a:lnTo>
                  <a:lnTo>
                    <a:pt x="6661" y="3104"/>
                  </a:lnTo>
                  <a:lnTo>
                    <a:pt x="6694" y="3109"/>
                  </a:lnTo>
                  <a:lnTo>
                    <a:pt x="6725" y="3117"/>
                  </a:lnTo>
                  <a:lnTo>
                    <a:pt x="6756" y="3129"/>
                  </a:lnTo>
                  <a:lnTo>
                    <a:pt x="6784" y="3146"/>
                  </a:lnTo>
                  <a:lnTo>
                    <a:pt x="6810" y="3165"/>
                  </a:lnTo>
                  <a:lnTo>
                    <a:pt x="6833" y="3188"/>
                  </a:lnTo>
                  <a:lnTo>
                    <a:pt x="7008" y="3386"/>
                  </a:lnTo>
                  <a:lnTo>
                    <a:pt x="7027" y="3410"/>
                  </a:lnTo>
                  <a:lnTo>
                    <a:pt x="7175" y="3625"/>
                  </a:lnTo>
                  <a:lnTo>
                    <a:pt x="7190" y="3650"/>
                  </a:lnTo>
                  <a:lnTo>
                    <a:pt x="7311" y="3880"/>
                  </a:lnTo>
                  <a:lnTo>
                    <a:pt x="7322" y="3905"/>
                  </a:lnTo>
                  <a:lnTo>
                    <a:pt x="7416" y="4146"/>
                  </a:lnTo>
                  <a:lnTo>
                    <a:pt x="7425" y="4172"/>
                  </a:lnTo>
                  <a:lnTo>
                    <a:pt x="7492" y="4422"/>
                  </a:lnTo>
                  <a:lnTo>
                    <a:pt x="7498" y="4448"/>
                  </a:lnTo>
                  <a:lnTo>
                    <a:pt x="7538" y="4703"/>
                  </a:lnTo>
                  <a:lnTo>
                    <a:pt x="7541" y="4729"/>
                  </a:lnTo>
                  <a:lnTo>
                    <a:pt x="7554" y="4987"/>
                  </a:lnTo>
                  <a:lnTo>
                    <a:pt x="7554" y="5013"/>
                  </a:lnTo>
                  <a:lnTo>
                    <a:pt x="7541" y="5271"/>
                  </a:lnTo>
                  <a:lnTo>
                    <a:pt x="7538" y="5297"/>
                  </a:lnTo>
                  <a:lnTo>
                    <a:pt x="7498" y="5552"/>
                  </a:lnTo>
                  <a:lnTo>
                    <a:pt x="7492" y="5578"/>
                  </a:lnTo>
                  <a:lnTo>
                    <a:pt x="7425" y="5828"/>
                  </a:lnTo>
                  <a:lnTo>
                    <a:pt x="7416" y="5854"/>
                  </a:lnTo>
                  <a:lnTo>
                    <a:pt x="7322" y="6095"/>
                  </a:lnTo>
                  <a:lnTo>
                    <a:pt x="7311" y="6120"/>
                  </a:lnTo>
                  <a:lnTo>
                    <a:pt x="7190" y="6350"/>
                  </a:lnTo>
                  <a:lnTo>
                    <a:pt x="7175" y="6375"/>
                  </a:lnTo>
                  <a:lnTo>
                    <a:pt x="7027" y="6590"/>
                  </a:lnTo>
                  <a:lnTo>
                    <a:pt x="7008" y="6614"/>
                  </a:lnTo>
                  <a:lnTo>
                    <a:pt x="6833" y="6812"/>
                  </a:lnTo>
                  <a:lnTo>
                    <a:pt x="6810" y="6835"/>
                  </a:lnTo>
                  <a:lnTo>
                    <a:pt x="6784" y="6854"/>
                  </a:lnTo>
                  <a:lnTo>
                    <a:pt x="6756" y="6871"/>
                  </a:lnTo>
                  <a:lnTo>
                    <a:pt x="6725" y="6883"/>
                  </a:lnTo>
                  <a:lnTo>
                    <a:pt x="6694" y="6891"/>
                  </a:lnTo>
                  <a:lnTo>
                    <a:pt x="6661" y="6896"/>
                  </a:lnTo>
                  <a:lnTo>
                    <a:pt x="6629" y="6895"/>
                  </a:lnTo>
                  <a:lnTo>
                    <a:pt x="6596" y="6891"/>
                  </a:lnTo>
                  <a:lnTo>
                    <a:pt x="6565" y="6882"/>
                  </a:lnTo>
                  <a:lnTo>
                    <a:pt x="6535" y="6870"/>
                  </a:lnTo>
                  <a:lnTo>
                    <a:pt x="6506" y="6853"/>
                  </a:lnTo>
                  <a:lnTo>
                    <a:pt x="6480" y="6833"/>
                  </a:lnTo>
                  <a:lnTo>
                    <a:pt x="6457" y="6810"/>
                  </a:lnTo>
                  <a:lnTo>
                    <a:pt x="6438" y="6784"/>
                  </a:lnTo>
                  <a:lnTo>
                    <a:pt x="6421" y="6756"/>
                  </a:lnTo>
                  <a:lnTo>
                    <a:pt x="6409" y="6725"/>
                  </a:lnTo>
                  <a:lnTo>
                    <a:pt x="6401" y="6694"/>
                  </a:lnTo>
                  <a:lnTo>
                    <a:pt x="6396" y="6661"/>
                  </a:lnTo>
                  <a:lnTo>
                    <a:pt x="6397" y="6629"/>
                  </a:lnTo>
                  <a:lnTo>
                    <a:pt x="6401" y="6596"/>
                  </a:lnTo>
                  <a:lnTo>
                    <a:pt x="6410" y="6565"/>
                  </a:lnTo>
                  <a:lnTo>
                    <a:pt x="6422" y="6535"/>
                  </a:lnTo>
                  <a:lnTo>
                    <a:pt x="6439" y="6506"/>
                  </a:lnTo>
                  <a:lnTo>
                    <a:pt x="6459" y="6480"/>
                  </a:lnTo>
                  <a:lnTo>
                    <a:pt x="6623" y="6294"/>
                  </a:lnTo>
                  <a:lnTo>
                    <a:pt x="6754" y="6104"/>
                  </a:lnTo>
                  <a:lnTo>
                    <a:pt x="6862" y="5900"/>
                  </a:lnTo>
                  <a:lnTo>
                    <a:pt x="6946" y="5685"/>
                  </a:lnTo>
                  <a:lnTo>
                    <a:pt x="7006" y="5461"/>
                  </a:lnTo>
                  <a:lnTo>
                    <a:pt x="7042" y="5232"/>
                  </a:lnTo>
                  <a:lnTo>
                    <a:pt x="7054" y="5000"/>
                  </a:lnTo>
                  <a:lnTo>
                    <a:pt x="7042" y="4768"/>
                  </a:lnTo>
                  <a:lnTo>
                    <a:pt x="7006" y="4539"/>
                  </a:lnTo>
                  <a:lnTo>
                    <a:pt x="6946" y="4315"/>
                  </a:lnTo>
                  <a:close/>
                  <a:moveTo>
                    <a:pt x="2810" y="3650"/>
                  </a:moveTo>
                  <a:lnTo>
                    <a:pt x="2825" y="3625"/>
                  </a:lnTo>
                  <a:lnTo>
                    <a:pt x="2973" y="3410"/>
                  </a:lnTo>
                  <a:lnTo>
                    <a:pt x="2992" y="3386"/>
                  </a:lnTo>
                  <a:lnTo>
                    <a:pt x="3167" y="3188"/>
                  </a:lnTo>
                  <a:lnTo>
                    <a:pt x="3190" y="3165"/>
                  </a:lnTo>
                  <a:lnTo>
                    <a:pt x="3216" y="3146"/>
                  </a:lnTo>
                  <a:lnTo>
                    <a:pt x="3244" y="3129"/>
                  </a:lnTo>
                  <a:lnTo>
                    <a:pt x="3275" y="3117"/>
                  </a:lnTo>
                  <a:lnTo>
                    <a:pt x="3306" y="3109"/>
                  </a:lnTo>
                  <a:lnTo>
                    <a:pt x="3339" y="3104"/>
                  </a:lnTo>
                  <a:lnTo>
                    <a:pt x="3371" y="3105"/>
                  </a:lnTo>
                  <a:lnTo>
                    <a:pt x="3404" y="3109"/>
                  </a:lnTo>
                  <a:lnTo>
                    <a:pt x="3435" y="3118"/>
                  </a:lnTo>
                  <a:lnTo>
                    <a:pt x="3465" y="3130"/>
                  </a:lnTo>
                  <a:lnTo>
                    <a:pt x="3494" y="3147"/>
                  </a:lnTo>
                  <a:lnTo>
                    <a:pt x="3520" y="3167"/>
                  </a:lnTo>
                  <a:lnTo>
                    <a:pt x="3543" y="3190"/>
                  </a:lnTo>
                  <a:lnTo>
                    <a:pt x="3562" y="3216"/>
                  </a:lnTo>
                  <a:lnTo>
                    <a:pt x="3579" y="3244"/>
                  </a:lnTo>
                  <a:lnTo>
                    <a:pt x="3591" y="3275"/>
                  </a:lnTo>
                  <a:lnTo>
                    <a:pt x="3599" y="3306"/>
                  </a:lnTo>
                  <a:lnTo>
                    <a:pt x="3604" y="3339"/>
                  </a:lnTo>
                  <a:lnTo>
                    <a:pt x="3603" y="3371"/>
                  </a:lnTo>
                  <a:lnTo>
                    <a:pt x="3599" y="3404"/>
                  </a:lnTo>
                  <a:lnTo>
                    <a:pt x="3590" y="3435"/>
                  </a:lnTo>
                  <a:lnTo>
                    <a:pt x="3578" y="3465"/>
                  </a:lnTo>
                  <a:lnTo>
                    <a:pt x="3561" y="3494"/>
                  </a:lnTo>
                  <a:lnTo>
                    <a:pt x="3541" y="3520"/>
                  </a:lnTo>
                  <a:lnTo>
                    <a:pt x="3377" y="3706"/>
                  </a:lnTo>
                  <a:lnTo>
                    <a:pt x="3246" y="3896"/>
                  </a:lnTo>
                  <a:lnTo>
                    <a:pt x="3138" y="4100"/>
                  </a:lnTo>
                  <a:lnTo>
                    <a:pt x="3054" y="4315"/>
                  </a:lnTo>
                  <a:lnTo>
                    <a:pt x="2994" y="4539"/>
                  </a:lnTo>
                  <a:lnTo>
                    <a:pt x="2958" y="4768"/>
                  </a:lnTo>
                  <a:lnTo>
                    <a:pt x="2946" y="5000"/>
                  </a:lnTo>
                  <a:lnTo>
                    <a:pt x="2958" y="5232"/>
                  </a:lnTo>
                  <a:lnTo>
                    <a:pt x="2994" y="5461"/>
                  </a:lnTo>
                  <a:lnTo>
                    <a:pt x="3054" y="5685"/>
                  </a:lnTo>
                  <a:lnTo>
                    <a:pt x="3138" y="5900"/>
                  </a:lnTo>
                  <a:lnTo>
                    <a:pt x="3246" y="6104"/>
                  </a:lnTo>
                  <a:lnTo>
                    <a:pt x="3377" y="6294"/>
                  </a:lnTo>
                  <a:lnTo>
                    <a:pt x="3541" y="6480"/>
                  </a:lnTo>
                  <a:lnTo>
                    <a:pt x="3561" y="6506"/>
                  </a:lnTo>
                  <a:lnTo>
                    <a:pt x="3578" y="6535"/>
                  </a:lnTo>
                  <a:lnTo>
                    <a:pt x="3590" y="6565"/>
                  </a:lnTo>
                  <a:lnTo>
                    <a:pt x="3599" y="6596"/>
                  </a:lnTo>
                  <a:lnTo>
                    <a:pt x="3603" y="6629"/>
                  </a:lnTo>
                  <a:lnTo>
                    <a:pt x="3604" y="6661"/>
                  </a:lnTo>
                  <a:lnTo>
                    <a:pt x="3599" y="6694"/>
                  </a:lnTo>
                  <a:lnTo>
                    <a:pt x="3591" y="6725"/>
                  </a:lnTo>
                  <a:lnTo>
                    <a:pt x="3579" y="6756"/>
                  </a:lnTo>
                  <a:lnTo>
                    <a:pt x="3562" y="6784"/>
                  </a:lnTo>
                  <a:lnTo>
                    <a:pt x="3543" y="6810"/>
                  </a:lnTo>
                  <a:lnTo>
                    <a:pt x="3520" y="6833"/>
                  </a:lnTo>
                  <a:lnTo>
                    <a:pt x="3494" y="6853"/>
                  </a:lnTo>
                  <a:lnTo>
                    <a:pt x="3465" y="6870"/>
                  </a:lnTo>
                  <a:lnTo>
                    <a:pt x="3435" y="6882"/>
                  </a:lnTo>
                  <a:lnTo>
                    <a:pt x="3404" y="6891"/>
                  </a:lnTo>
                  <a:lnTo>
                    <a:pt x="3371" y="6895"/>
                  </a:lnTo>
                  <a:lnTo>
                    <a:pt x="3339" y="6896"/>
                  </a:lnTo>
                  <a:lnTo>
                    <a:pt x="3306" y="6891"/>
                  </a:lnTo>
                  <a:lnTo>
                    <a:pt x="3275" y="6883"/>
                  </a:lnTo>
                  <a:lnTo>
                    <a:pt x="3244" y="6871"/>
                  </a:lnTo>
                  <a:lnTo>
                    <a:pt x="3216" y="6854"/>
                  </a:lnTo>
                  <a:lnTo>
                    <a:pt x="3190" y="6835"/>
                  </a:lnTo>
                  <a:lnTo>
                    <a:pt x="3167" y="6812"/>
                  </a:lnTo>
                  <a:lnTo>
                    <a:pt x="2992" y="6614"/>
                  </a:lnTo>
                  <a:lnTo>
                    <a:pt x="2973" y="6590"/>
                  </a:lnTo>
                  <a:lnTo>
                    <a:pt x="2825" y="6375"/>
                  </a:lnTo>
                  <a:lnTo>
                    <a:pt x="2810" y="6350"/>
                  </a:lnTo>
                  <a:lnTo>
                    <a:pt x="2689" y="6120"/>
                  </a:lnTo>
                  <a:lnTo>
                    <a:pt x="2678" y="6095"/>
                  </a:lnTo>
                  <a:lnTo>
                    <a:pt x="2584" y="5854"/>
                  </a:lnTo>
                  <a:lnTo>
                    <a:pt x="2575" y="5828"/>
                  </a:lnTo>
                  <a:lnTo>
                    <a:pt x="2508" y="5578"/>
                  </a:lnTo>
                  <a:lnTo>
                    <a:pt x="2502" y="5552"/>
                  </a:lnTo>
                  <a:lnTo>
                    <a:pt x="2462" y="5297"/>
                  </a:lnTo>
                  <a:lnTo>
                    <a:pt x="2459" y="5271"/>
                  </a:lnTo>
                  <a:lnTo>
                    <a:pt x="2446" y="5013"/>
                  </a:lnTo>
                  <a:lnTo>
                    <a:pt x="2446" y="4987"/>
                  </a:lnTo>
                  <a:lnTo>
                    <a:pt x="2459" y="4729"/>
                  </a:lnTo>
                  <a:lnTo>
                    <a:pt x="2462" y="4703"/>
                  </a:lnTo>
                  <a:lnTo>
                    <a:pt x="2502" y="4448"/>
                  </a:lnTo>
                  <a:lnTo>
                    <a:pt x="2508" y="4422"/>
                  </a:lnTo>
                  <a:lnTo>
                    <a:pt x="2575" y="4172"/>
                  </a:lnTo>
                  <a:lnTo>
                    <a:pt x="2584" y="4146"/>
                  </a:lnTo>
                  <a:lnTo>
                    <a:pt x="2678" y="3905"/>
                  </a:lnTo>
                  <a:lnTo>
                    <a:pt x="2689" y="3880"/>
                  </a:lnTo>
                  <a:lnTo>
                    <a:pt x="2810" y="3650"/>
                  </a:lnTo>
                  <a:close/>
                  <a:moveTo>
                    <a:pt x="1659" y="2893"/>
                  </a:moveTo>
                  <a:lnTo>
                    <a:pt x="1675" y="2866"/>
                  </a:lnTo>
                  <a:lnTo>
                    <a:pt x="1896" y="2530"/>
                  </a:lnTo>
                  <a:lnTo>
                    <a:pt x="1916" y="2504"/>
                  </a:lnTo>
                  <a:lnTo>
                    <a:pt x="2178" y="2203"/>
                  </a:lnTo>
                  <a:lnTo>
                    <a:pt x="2201" y="2180"/>
                  </a:lnTo>
                  <a:lnTo>
                    <a:pt x="2227" y="2160"/>
                  </a:lnTo>
                  <a:lnTo>
                    <a:pt x="2256" y="2143"/>
                  </a:lnTo>
                  <a:lnTo>
                    <a:pt x="2286" y="2131"/>
                  </a:lnTo>
                  <a:lnTo>
                    <a:pt x="2317" y="2122"/>
                  </a:lnTo>
                  <a:lnTo>
                    <a:pt x="2350" y="2118"/>
                  </a:lnTo>
                  <a:lnTo>
                    <a:pt x="2382" y="2117"/>
                  </a:lnTo>
                  <a:lnTo>
                    <a:pt x="2415" y="2122"/>
                  </a:lnTo>
                  <a:lnTo>
                    <a:pt x="2446" y="2130"/>
                  </a:lnTo>
                  <a:lnTo>
                    <a:pt x="2477" y="2142"/>
                  </a:lnTo>
                  <a:lnTo>
                    <a:pt x="2505" y="2159"/>
                  </a:lnTo>
                  <a:lnTo>
                    <a:pt x="2531" y="2178"/>
                  </a:lnTo>
                  <a:lnTo>
                    <a:pt x="2554" y="2201"/>
                  </a:lnTo>
                  <a:lnTo>
                    <a:pt x="2574" y="2227"/>
                  </a:lnTo>
                  <a:lnTo>
                    <a:pt x="2591" y="2256"/>
                  </a:lnTo>
                  <a:lnTo>
                    <a:pt x="2603" y="2286"/>
                  </a:lnTo>
                  <a:lnTo>
                    <a:pt x="2612" y="2317"/>
                  </a:lnTo>
                  <a:lnTo>
                    <a:pt x="2616" y="2350"/>
                  </a:lnTo>
                  <a:lnTo>
                    <a:pt x="2617" y="2382"/>
                  </a:lnTo>
                  <a:lnTo>
                    <a:pt x="2612" y="2415"/>
                  </a:lnTo>
                  <a:lnTo>
                    <a:pt x="2604" y="2446"/>
                  </a:lnTo>
                  <a:lnTo>
                    <a:pt x="2592" y="2477"/>
                  </a:lnTo>
                  <a:lnTo>
                    <a:pt x="2575" y="2505"/>
                  </a:lnTo>
                  <a:lnTo>
                    <a:pt x="2556" y="2531"/>
                  </a:lnTo>
                  <a:lnTo>
                    <a:pt x="2304" y="2820"/>
                  </a:lnTo>
                  <a:lnTo>
                    <a:pt x="2100" y="3129"/>
                  </a:lnTo>
                  <a:lnTo>
                    <a:pt x="1932" y="3467"/>
                  </a:lnTo>
                  <a:lnTo>
                    <a:pt x="1800" y="3829"/>
                  </a:lnTo>
                  <a:lnTo>
                    <a:pt x="1705" y="4210"/>
                  </a:lnTo>
                  <a:lnTo>
                    <a:pt x="1649" y="4602"/>
                  </a:lnTo>
                  <a:lnTo>
                    <a:pt x="1630" y="5000"/>
                  </a:lnTo>
                  <a:lnTo>
                    <a:pt x="1649" y="5398"/>
                  </a:lnTo>
                  <a:lnTo>
                    <a:pt x="1705" y="5790"/>
                  </a:lnTo>
                  <a:lnTo>
                    <a:pt x="1800" y="6171"/>
                  </a:lnTo>
                  <a:lnTo>
                    <a:pt x="1932" y="6533"/>
                  </a:lnTo>
                  <a:lnTo>
                    <a:pt x="2100" y="6871"/>
                  </a:lnTo>
                  <a:lnTo>
                    <a:pt x="2304" y="7180"/>
                  </a:lnTo>
                  <a:lnTo>
                    <a:pt x="2556" y="7469"/>
                  </a:lnTo>
                  <a:lnTo>
                    <a:pt x="2575" y="7495"/>
                  </a:lnTo>
                  <a:lnTo>
                    <a:pt x="2592" y="7523"/>
                  </a:lnTo>
                  <a:lnTo>
                    <a:pt x="2604" y="7554"/>
                  </a:lnTo>
                  <a:lnTo>
                    <a:pt x="2612" y="7585"/>
                  </a:lnTo>
                  <a:lnTo>
                    <a:pt x="2617" y="7618"/>
                  </a:lnTo>
                  <a:lnTo>
                    <a:pt x="2616" y="7650"/>
                  </a:lnTo>
                  <a:lnTo>
                    <a:pt x="2612" y="7683"/>
                  </a:lnTo>
                  <a:lnTo>
                    <a:pt x="2603" y="7714"/>
                  </a:lnTo>
                  <a:lnTo>
                    <a:pt x="2591" y="7744"/>
                  </a:lnTo>
                  <a:lnTo>
                    <a:pt x="2574" y="7773"/>
                  </a:lnTo>
                  <a:lnTo>
                    <a:pt x="2554" y="7799"/>
                  </a:lnTo>
                  <a:lnTo>
                    <a:pt x="2531" y="7822"/>
                  </a:lnTo>
                  <a:lnTo>
                    <a:pt x="2505" y="7841"/>
                  </a:lnTo>
                  <a:lnTo>
                    <a:pt x="2477" y="7858"/>
                  </a:lnTo>
                  <a:lnTo>
                    <a:pt x="2446" y="7870"/>
                  </a:lnTo>
                  <a:lnTo>
                    <a:pt x="2415" y="7878"/>
                  </a:lnTo>
                  <a:lnTo>
                    <a:pt x="2382" y="7883"/>
                  </a:lnTo>
                  <a:lnTo>
                    <a:pt x="2350" y="7882"/>
                  </a:lnTo>
                  <a:lnTo>
                    <a:pt x="2317" y="7878"/>
                  </a:lnTo>
                  <a:lnTo>
                    <a:pt x="2286" y="7869"/>
                  </a:lnTo>
                  <a:lnTo>
                    <a:pt x="2256" y="7857"/>
                  </a:lnTo>
                  <a:lnTo>
                    <a:pt x="2227" y="7840"/>
                  </a:lnTo>
                  <a:lnTo>
                    <a:pt x="2201" y="7820"/>
                  </a:lnTo>
                  <a:lnTo>
                    <a:pt x="2178" y="7797"/>
                  </a:lnTo>
                  <a:lnTo>
                    <a:pt x="1916" y="7496"/>
                  </a:lnTo>
                  <a:lnTo>
                    <a:pt x="1896" y="7470"/>
                  </a:lnTo>
                  <a:lnTo>
                    <a:pt x="1675" y="7134"/>
                  </a:lnTo>
                  <a:lnTo>
                    <a:pt x="1659" y="7107"/>
                  </a:lnTo>
                  <a:lnTo>
                    <a:pt x="1478" y="6743"/>
                  </a:lnTo>
                  <a:lnTo>
                    <a:pt x="1467" y="6717"/>
                  </a:lnTo>
                  <a:lnTo>
                    <a:pt x="1326" y="6329"/>
                  </a:lnTo>
                  <a:lnTo>
                    <a:pt x="1318" y="6304"/>
                  </a:lnTo>
                  <a:lnTo>
                    <a:pt x="1217" y="5899"/>
                  </a:lnTo>
                  <a:lnTo>
                    <a:pt x="1212" y="5875"/>
                  </a:lnTo>
                  <a:lnTo>
                    <a:pt x="1152" y="5458"/>
                  </a:lnTo>
                  <a:lnTo>
                    <a:pt x="1150" y="5434"/>
                  </a:lnTo>
                  <a:lnTo>
                    <a:pt x="1130" y="5012"/>
                  </a:lnTo>
                  <a:lnTo>
                    <a:pt x="1130" y="4988"/>
                  </a:lnTo>
                  <a:lnTo>
                    <a:pt x="1150" y="4566"/>
                  </a:lnTo>
                  <a:lnTo>
                    <a:pt x="1152" y="4542"/>
                  </a:lnTo>
                  <a:lnTo>
                    <a:pt x="1212" y="4125"/>
                  </a:lnTo>
                  <a:lnTo>
                    <a:pt x="1217" y="4101"/>
                  </a:lnTo>
                  <a:lnTo>
                    <a:pt x="1318" y="3696"/>
                  </a:lnTo>
                  <a:lnTo>
                    <a:pt x="1326" y="3671"/>
                  </a:lnTo>
                  <a:lnTo>
                    <a:pt x="1467" y="3283"/>
                  </a:lnTo>
                  <a:lnTo>
                    <a:pt x="1478" y="3257"/>
                  </a:lnTo>
                  <a:lnTo>
                    <a:pt x="1659" y="28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79" name="Google Shape;4579;p40"/>
          <p:cNvGrpSpPr/>
          <p:nvPr/>
        </p:nvGrpSpPr>
        <p:grpSpPr>
          <a:xfrm>
            <a:off x="7506538" y="2660110"/>
            <a:ext cx="589280" cy="589280"/>
            <a:chOff x="742252" y="3559635"/>
            <a:chExt cx="589280" cy="589280"/>
          </a:xfrm>
        </p:grpSpPr>
        <p:sp>
          <p:nvSpPr>
            <p:cNvPr id="4580" name="Google Shape;4580;p40"/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0" y="4154"/>
                  </a:moveTo>
                  <a:lnTo>
                    <a:pt x="6269" y="4202"/>
                  </a:lnTo>
                  <a:lnTo>
                    <a:pt x="6266" y="4249"/>
                  </a:lnTo>
                  <a:lnTo>
                    <a:pt x="6262" y="4296"/>
                  </a:lnTo>
                  <a:lnTo>
                    <a:pt x="6256" y="4343"/>
                  </a:lnTo>
                  <a:lnTo>
                    <a:pt x="6248" y="4390"/>
                  </a:lnTo>
                  <a:lnTo>
                    <a:pt x="6238" y="4436"/>
                  </a:lnTo>
                  <a:lnTo>
                    <a:pt x="6227" y="4482"/>
                  </a:lnTo>
                  <a:lnTo>
                    <a:pt x="6214" y="4527"/>
                  </a:lnTo>
                  <a:lnTo>
                    <a:pt x="6199" y="4572"/>
                  </a:lnTo>
                  <a:lnTo>
                    <a:pt x="6182" y="4617"/>
                  </a:lnTo>
                  <a:lnTo>
                    <a:pt x="6164" y="4661"/>
                  </a:lnTo>
                  <a:lnTo>
                    <a:pt x="6144" y="4704"/>
                  </a:lnTo>
                  <a:lnTo>
                    <a:pt x="6123" y="4746"/>
                  </a:lnTo>
                  <a:lnTo>
                    <a:pt x="6100" y="4788"/>
                  </a:lnTo>
                  <a:lnTo>
                    <a:pt x="6075" y="4829"/>
                  </a:lnTo>
                  <a:lnTo>
                    <a:pt x="6049" y="4869"/>
                  </a:lnTo>
                  <a:lnTo>
                    <a:pt x="6022" y="4907"/>
                  </a:lnTo>
                  <a:lnTo>
                    <a:pt x="5993" y="4945"/>
                  </a:lnTo>
                  <a:lnTo>
                    <a:pt x="5962" y="4982"/>
                  </a:lnTo>
                  <a:lnTo>
                    <a:pt x="5931" y="5017"/>
                  </a:lnTo>
                  <a:lnTo>
                    <a:pt x="5898" y="5051"/>
                  </a:lnTo>
                  <a:lnTo>
                    <a:pt x="5864" y="5084"/>
                  </a:lnTo>
                  <a:lnTo>
                    <a:pt x="5828" y="5116"/>
                  </a:lnTo>
                  <a:lnTo>
                    <a:pt x="5792" y="5146"/>
                  </a:lnTo>
                  <a:lnTo>
                    <a:pt x="5754" y="5175"/>
                  </a:lnTo>
                  <a:lnTo>
                    <a:pt x="5716" y="5202"/>
                  </a:lnTo>
                  <a:lnTo>
                    <a:pt x="5676" y="5228"/>
                  </a:lnTo>
                  <a:lnTo>
                    <a:pt x="5635" y="5253"/>
                  </a:lnTo>
                  <a:lnTo>
                    <a:pt x="5593" y="5276"/>
                  </a:lnTo>
                  <a:lnTo>
                    <a:pt x="5551" y="5298"/>
                  </a:lnTo>
                  <a:lnTo>
                    <a:pt x="5508" y="5318"/>
                  </a:lnTo>
                  <a:lnTo>
                    <a:pt x="5464" y="5336"/>
                  </a:lnTo>
                  <a:lnTo>
                    <a:pt x="5419" y="5352"/>
                  </a:lnTo>
                  <a:lnTo>
                    <a:pt x="5374" y="5367"/>
                  </a:lnTo>
                  <a:lnTo>
                    <a:pt x="5329" y="5380"/>
                  </a:lnTo>
                  <a:lnTo>
                    <a:pt x="5283" y="5391"/>
                  </a:lnTo>
                  <a:lnTo>
                    <a:pt x="5236" y="5401"/>
                  </a:lnTo>
                  <a:lnTo>
                    <a:pt x="5190" y="5409"/>
                  </a:lnTo>
                  <a:lnTo>
                    <a:pt x="5143" y="5415"/>
                  </a:lnTo>
                  <a:lnTo>
                    <a:pt x="5095" y="5419"/>
                  </a:lnTo>
                  <a:lnTo>
                    <a:pt x="5048" y="5422"/>
                  </a:lnTo>
                  <a:lnTo>
                    <a:pt x="5000" y="5423"/>
                  </a:lnTo>
                  <a:lnTo>
                    <a:pt x="4952" y="5422"/>
                  </a:lnTo>
                  <a:lnTo>
                    <a:pt x="4905" y="5419"/>
                  </a:lnTo>
                  <a:lnTo>
                    <a:pt x="4857" y="5415"/>
                  </a:lnTo>
                  <a:lnTo>
                    <a:pt x="4810" y="5409"/>
                  </a:lnTo>
                  <a:lnTo>
                    <a:pt x="4764" y="5401"/>
                  </a:lnTo>
                  <a:lnTo>
                    <a:pt x="4717" y="5391"/>
                  </a:lnTo>
                  <a:lnTo>
                    <a:pt x="4671" y="5380"/>
                  </a:lnTo>
                  <a:lnTo>
                    <a:pt x="4626" y="5367"/>
                  </a:lnTo>
                  <a:lnTo>
                    <a:pt x="4581" y="5352"/>
                  </a:lnTo>
                  <a:lnTo>
                    <a:pt x="4536" y="5336"/>
                  </a:lnTo>
                  <a:lnTo>
                    <a:pt x="4492" y="5318"/>
                  </a:lnTo>
                  <a:lnTo>
                    <a:pt x="4449" y="5298"/>
                  </a:lnTo>
                  <a:lnTo>
                    <a:pt x="4407" y="5276"/>
                  </a:lnTo>
                  <a:lnTo>
                    <a:pt x="4365" y="5253"/>
                  </a:lnTo>
                  <a:lnTo>
                    <a:pt x="4324" y="5228"/>
                  </a:lnTo>
                  <a:lnTo>
                    <a:pt x="4284" y="5202"/>
                  </a:lnTo>
                  <a:lnTo>
                    <a:pt x="4246" y="5175"/>
                  </a:lnTo>
                  <a:lnTo>
                    <a:pt x="4208" y="5146"/>
                  </a:lnTo>
                  <a:lnTo>
                    <a:pt x="4172" y="5116"/>
                  </a:lnTo>
                  <a:lnTo>
                    <a:pt x="4136" y="5084"/>
                  </a:lnTo>
                  <a:lnTo>
                    <a:pt x="4102" y="5051"/>
                  </a:lnTo>
                  <a:lnTo>
                    <a:pt x="4069" y="5017"/>
                  </a:lnTo>
                  <a:lnTo>
                    <a:pt x="4038" y="4982"/>
                  </a:lnTo>
                  <a:lnTo>
                    <a:pt x="4007" y="4945"/>
                  </a:lnTo>
                  <a:lnTo>
                    <a:pt x="3978" y="4907"/>
                  </a:lnTo>
                  <a:lnTo>
                    <a:pt x="3951" y="4869"/>
                  </a:lnTo>
                  <a:lnTo>
                    <a:pt x="3925" y="4829"/>
                  </a:lnTo>
                  <a:lnTo>
                    <a:pt x="3900" y="4788"/>
                  </a:lnTo>
                  <a:lnTo>
                    <a:pt x="3877" y="4746"/>
                  </a:lnTo>
                  <a:lnTo>
                    <a:pt x="3856" y="4704"/>
                  </a:lnTo>
                  <a:lnTo>
                    <a:pt x="3836" y="4661"/>
                  </a:lnTo>
                  <a:lnTo>
                    <a:pt x="3818" y="4617"/>
                  </a:lnTo>
                  <a:lnTo>
                    <a:pt x="3801" y="4572"/>
                  </a:lnTo>
                  <a:lnTo>
                    <a:pt x="3786" y="4527"/>
                  </a:lnTo>
                  <a:lnTo>
                    <a:pt x="3773" y="4482"/>
                  </a:lnTo>
                  <a:lnTo>
                    <a:pt x="3762" y="4436"/>
                  </a:lnTo>
                  <a:lnTo>
                    <a:pt x="3752" y="4390"/>
                  </a:lnTo>
                  <a:lnTo>
                    <a:pt x="3744" y="4343"/>
                  </a:lnTo>
                  <a:lnTo>
                    <a:pt x="3738" y="4296"/>
                  </a:lnTo>
                  <a:lnTo>
                    <a:pt x="3734" y="4249"/>
                  </a:lnTo>
                  <a:lnTo>
                    <a:pt x="3731" y="4202"/>
                  </a:lnTo>
                  <a:lnTo>
                    <a:pt x="3730" y="4154"/>
                  </a:lnTo>
                  <a:lnTo>
                    <a:pt x="3731" y="4106"/>
                  </a:lnTo>
                  <a:lnTo>
                    <a:pt x="3734" y="4059"/>
                  </a:lnTo>
                  <a:lnTo>
                    <a:pt x="3738" y="4011"/>
                  </a:lnTo>
                  <a:lnTo>
                    <a:pt x="3744" y="3964"/>
                  </a:lnTo>
                  <a:lnTo>
                    <a:pt x="3752" y="3918"/>
                  </a:lnTo>
                  <a:lnTo>
                    <a:pt x="3762" y="3871"/>
                  </a:lnTo>
                  <a:lnTo>
                    <a:pt x="3773" y="3825"/>
                  </a:lnTo>
                  <a:lnTo>
                    <a:pt x="3786" y="3780"/>
                  </a:lnTo>
                  <a:lnTo>
                    <a:pt x="3801" y="3735"/>
                  </a:lnTo>
                  <a:lnTo>
                    <a:pt x="3818" y="3690"/>
                  </a:lnTo>
                  <a:lnTo>
                    <a:pt x="3836" y="3646"/>
                  </a:lnTo>
                  <a:lnTo>
                    <a:pt x="3856" y="3603"/>
                  </a:lnTo>
                  <a:lnTo>
                    <a:pt x="3877" y="3561"/>
                  </a:lnTo>
                  <a:lnTo>
                    <a:pt x="3900" y="3519"/>
                  </a:lnTo>
                  <a:lnTo>
                    <a:pt x="3925" y="3478"/>
                  </a:lnTo>
                  <a:lnTo>
                    <a:pt x="3951" y="3438"/>
                  </a:lnTo>
                  <a:lnTo>
                    <a:pt x="3978" y="3400"/>
                  </a:lnTo>
                  <a:lnTo>
                    <a:pt x="4007" y="3362"/>
                  </a:lnTo>
                  <a:lnTo>
                    <a:pt x="4038" y="3325"/>
                  </a:lnTo>
                  <a:lnTo>
                    <a:pt x="4069" y="3290"/>
                  </a:lnTo>
                  <a:lnTo>
                    <a:pt x="4102" y="3256"/>
                  </a:lnTo>
                  <a:lnTo>
                    <a:pt x="4136" y="3223"/>
                  </a:lnTo>
                  <a:lnTo>
                    <a:pt x="4172" y="3191"/>
                  </a:lnTo>
                  <a:lnTo>
                    <a:pt x="4208" y="3161"/>
                  </a:lnTo>
                  <a:lnTo>
                    <a:pt x="4246" y="3132"/>
                  </a:lnTo>
                  <a:lnTo>
                    <a:pt x="4284" y="3105"/>
                  </a:lnTo>
                  <a:lnTo>
                    <a:pt x="4324" y="3079"/>
                  </a:lnTo>
                  <a:lnTo>
                    <a:pt x="4365" y="3054"/>
                  </a:lnTo>
                  <a:lnTo>
                    <a:pt x="4407" y="3031"/>
                  </a:lnTo>
                  <a:lnTo>
                    <a:pt x="4449" y="3010"/>
                  </a:lnTo>
                  <a:lnTo>
                    <a:pt x="4492" y="2990"/>
                  </a:lnTo>
                  <a:lnTo>
                    <a:pt x="4536" y="2972"/>
                  </a:lnTo>
                  <a:lnTo>
                    <a:pt x="4581" y="2955"/>
                  </a:lnTo>
                  <a:lnTo>
                    <a:pt x="4626" y="2940"/>
                  </a:lnTo>
                  <a:lnTo>
                    <a:pt x="4671" y="2927"/>
                  </a:lnTo>
                  <a:lnTo>
                    <a:pt x="4717" y="2916"/>
                  </a:lnTo>
                  <a:lnTo>
                    <a:pt x="4764" y="2906"/>
                  </a:lnTo>
                  <a:lnTo>
                    <a:pt x="4810" y="2898"/>
                  </a:lnTo>
                  <a:lnTo>
                    <a:pt x="4857" y="2892"/>
                  </a:lnTo>
                  <a:lnTo>
                    <a:pt x="4905" y="2888"/>
                  </a:lnTo>
                  <a:lnTo>
                    <a:pt x="4952" y="2885"/>
                  </a:lnTo>
                  <a:lnTo>
                    <a:pt x="5000" y="2884"/>
                  </a:lnTo>
                  <a:lnTo>
                    <a:pt x="5048" y="2885"/>
                  </a:lnTo>
                  <a:lnTo>
                    <a:pt x="5095" y="2888"/>
                  </a:lnTo>
                  <a:lnTo>
                    <a:pt x="5143" y="2892"/>
                  </a:lnTo>
                  <a:lnTo>
                    <a:pt x="5190" y="2898"/>
                  </a:lnTo>
                  <a:lnTo>
                    <a:pt x="5236" y="2906"/>
                  </a:lnTo>
                  <a:lnTo>
                    <a:pt x="5283" y="2916"/>
                  </a:lnTo>
                  <a:lnTo>
                    <a:pt x="5329" y="2927"/>
                  </a:lnTo>
                  <a:lnTo>
                    <a:pt x="5374" y="2940"/>
                  </a:lnTo>
                  <a:lnTo>
                    <a:pt x="5419" y="2955"/>
                  </a:lnTo>
                  <a:lnTo>
                    <a:pt x="5464" y="2972"/>
                  </a:lnTo>
                  <a:lnTo>
                    <a:pt x="5508" y="2990"/>
                  </a:lnTo>
                  <a:lnTo>
                    <a:pt x="5551" y="3010"/>
                  </a:lnTo>
                  <a:lnTo>
                    <a:pt x="5593" y="3031"/>
                  </a:lnTo>
                  <a:lnTo>
                    <a:pt x="5635" y="3054"/>
                  </a:lnTo>
                  <a:lnTo>
                    <a:pt x="5676" y="3079"/>
                  </a:lnTo>
                  <a:lnTo>
                    <a:pt x="5716" y="3105"/>
                  </a:lnTo>
                  <a:lnTo>
                    <a:pt x="5754" y="3132"/>
                  </a:lnTo>
                  <a:lnTo>
                    <a:pt x="5792" y="3161"/>
                  </a:lnTo>
                  <a:lnTo>
                    <a:pt x="5828" y="3191"/>
                  </a:lnTo>
                  <a:lnTo>
                    <a:pt x="5864" y="3223"/>
                  </a:lnTo>
                  <a:lnTo>
                    <a:pt x="5898" y="3256"/>
                  </a:lnTo>
                  <a:lnTo>
                    <a:pt x="5931" y="3290"/>
                  </a:lnTo>
                  <a:lnTo>
                    <a:pt x="5962" y="3325"/>
                  </a:lnTo>
                  <a:lnTo>
                    <a:pt x="5993" y="3362"/>
                  </a:lnTo>
                  <a:lnTo>
                    <a:pt x="6022" y="3400"/>
                  </a:lnTo>
                  <a:lnTo>
                    <a:pt x="6049" y="3438"/>
                  </a:lnTo>
                  <a:lnTo>
                    <a:pt x="6075" y="3478"/>
                  </a:lnTo>
                  <a:lnTo>
                    <a:pt x="6100" y="3519"/>
                  </a:lnTo>
                  <a:lnTo>
                    <a:pt x="6123" y="3561"/>
                  </a:lnTo>
                  <a:lnTo>
                    <a:pt x="6144" y="3603"/>
                  </a:lnTo>
                  <a:lnTo>
                    <a:pt x="6164" y="3646"/>
                  </a:lnTo>
                  <a:lnTo>
                    <a:pt x="6182" y="3690"/>
                  </a:lnTo>
                  <a:lnTo>
                    <a:pt x="6199" y="3735"/>
                  </a:lnTo>
                  <a:lnTo>
                    <a:pt x="6214" y="3780"/>
                  </a:lnTo>
                  <a:lnTo>
                    <a:pt x="6227" y="3825"/>
                  </a:lnTo>
                  <a:lnTo>
                    <a:pt x="6238" y="3871"/>
                  </a:lnTo>
                  <a:lnTo>
                    <a:pt x="6248" y="3918"/>
                  </a:lnTo>
                  <a:lnTo>
                    <a:pt x="6256" y="3964"/>
                  </a:lnTo>
                  <a:lnTo>
                    <a:pt x="6262" y="4011"/>
                  </a:lnTo>
                  <a:lnTo>
                    <a:pt x="6266" y="4059"/>
                  </a:lnTo>
                  <a:lnTo>
                    <a:pt x="6269" y="4106"/>
                  </a:lnTo>
                  <a:lnTo>
                    <a:pt x="6270" y="415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40"/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51" y="4023"/>
                  </a:moveTo>
                  <a:lnTo>
                    <a:pt x="8352" y="4033"/>
                  </a:lnTo>
                  <a:lnTo>
                    <a:pt x="8354" y="4149"/>
                  </a:lnTo>
                  <a:lnTo>
                    <a:pt x="8354" y="4159"/>
                  </a:lnTo>
                  <a:lnTo>
                    <a:pt x="8352" y="4275"/>
                  </a:lnTo>
                  <a:lnTo>
                    <a:pt x="8351" y="4285"/>
                  </a:lnTo>
                  <a:lnTo>
                    <a:pt x="8345" y="4401"/>
                  </a:lnTo>
                  <a:lnTo>
                    <a:pt x="8344" y="4410"/>
                  </a:lnTo>
                  <a:lnTo>
                    <a:pt x="8333" y="4526"/>
                  </a:lnTo>
                  <a:lnTo>
                    <a:pt x="8332" y="4535"/>
                  </a:lnTo>
                  <a:lnTo>
                    <a:pt x="8317" y="4650"/>
                  </a:lnTo>
                  <a:lnTo>
                    <a:pt x="8316" y="4659"/>
                  </a:lnTo>
                  <a:lnTo>
                    <a:pt x="8296" y="4773"/>
                  </a:lnTo>
                  <a:lnTo>
                    <a:pt x="8294" y="4782"/>
                  </a:lnTo>
                  <a:lnTo>
                    <a:pt x="8271" y="4896"/>
                  </a:lnTo>
                  <a:lnTo>
                    <a:pt x="8269" y="4905"/>
                  </a:lnTo>
                  <a:lnTo>
                    <a:pt x="8241" y="5017"/>
                  </a:lnTo>
                  <a:lnTo>
                    <a:pt x="8238" y="5026"/>
                  </a:lnTo>
                  <a:lnTo>
                    <a:pt x="8206" y="5137"/>
                  </a:lnTo>
                  <a:lnTo>
                    <a:pt x="8203" y="5146"/>
                  </a:lnTo>
                  <a:lnTo>
                    <a:pt x="8167" y="5256"/>
                  </a:lnTo>
                  <a:lnTo>
                    <a:pt x="8164" y="5265"/>
                  </a:lnTo>
                  <a:lnTo>
                    <a:pt x="8124" y="5374"/>
                  </a:lnTo>
                  <a:lnTo>
                    <a:pt x="8120" y="5382"/>
                  </a:lnTo>
                  <a:lnTo>
                    <a:pt x="8076" y="5489"/>
                  </a:lnTo>
                  <a:lnTo>
                    <a:pt x="8072" y="5498"/>
                  </a:lnTo>
                  <a:lnTo>
                    <a:pt x="8024" y="5604"/>
                  </a:lnTo>
                  <a:lnTo>
                    <a:pt x="8020" y="5612"/>
                  </a:lnTo>
                  <a:lnTo>
                    <a:pt x="7968" y="5716"/>
                  </a:lnTo>
                  <a:lnTo>
                    <a:pt x="7963" y="5724"/>
                  </a:lnTo>
                  <a:lnTo>
                    <a:pt x="7907" y="5826"/>
                  </a:lnTo>
                  <a:lnTo>
                    <a:pt x="7902" y="5834"/>
                  </a:lnTo>
                  <a:lnTo>
                    <a:pt x="7842" y="5934"/>
                  </a:lnTo>
                  <a:lnTo>
                    <a:pt x="7837" y="5942"/>
                  </a:lnTo>
                  <a:lnTo>
                    <a:pt x="7773" y="6039"/>
                  </a:lnTo>
                  <a:lnTo>
                    <a:pt x="7768" y="6047"/>
                  </a:lnTo>
                  <a:lnTo>
                    <a:pt x="7700" y="6142"/>
                  </a:lnTo>
                  <a:lnTo>
                    <a:pt x="7695" y="6149"/>
                  </a:lnTo>
                  <a:lnTo>
                    <a:pt x="7624" y="6241"/>
                  </a:lnTo>
                  <a:lnTo>
                    <a:pt x="7618" y="6249"/>
                  </a:lnTo>
                  <a:lnTo>
                    <a:pt x="7545" y="6338"/>
                  </a:lnTo>
                  <a:lnTo>
                    <a:pt x="7538" y="6345"/>
                  </a:lnTo>
                  <a:lnTo>
                    <a:pt x="7461" y="6431"/>
                  </a:lnTo>
                  <a:lnTo>
                    <a:pt x="7455" y="6438"/>
                  </a:lnTo>
                  <a:lnTo>
                    <a:pt x="7375" y="6521"/>
                  </a:lnTo>
                  <a:lnTo>
                    <a:pt x="7368" y="6528"/>
                  </a:lnTo>
                  <a:lnTo>
                    <a:pt x="7285" y="6608"/>
                  </a:lnTo>
                  <a:lnTo>
                    <a:pt x="7278" y="6615"/>
                  </a:lnTo>
                  <a:lnTo>
                    <a:pt x="7192" y="6692"/>
                  </a:lnTo>
                  <a:lnTo>
                    <a:pt x="7185" y="6698"/>
                  </a:lnTo>
                  <a:lnTo>
                    <a:pt x="7095" y="6772"/>
                  </a:lnTo>
                  <a:lnTo>
                    <a:pt x="7088" y="6778"/>
                  </a:lnTo>
                  <a:lnTo>
                    <a:pt x="6996" y="6848"/>
                  </a:lnTo>
                  <a:lnTo>
                    <a:pt x="6989" y="6854"/>
                  </a:lnTo>
                  <a:lnTo>
                    <a:pt x="6894" y="6921"/>
                  </a:lnTo>
                  <a:lnTo>
                    <a:pt x="6886" y="6926"/>
                  </a:lnTo>
                  <a:lnTo>
                    <a:pt x="6789" y="6990"/>
                  </a:lnTo>
                  <a:lnTo>
                    <a:pt x="6781" y="6995"/>
                  </a:lnTo>
                  <a:lnTo>
                    <a:pt x="6761" y="7007"/>
                  </a:lnTo>
                  <a:lnTo>
                    <a:pt x="6975" y="7007"/>
                  </a:lnTo>
                  <a:lnTo>
                    <a:pt x="7009" y="7009"/>
                  </a:lnTo>
                  <a:lnTo>
                    <a:pt x="7042" y="7016"/>
                  </a:lnTo>
                  <a:lnTo>
                    <a:pt x="7074" y="7027"/>
                  </a:lnTo>
                  <a:lnTo>
                    <a:pt x="7104" y="7043"/>
                  </a:lnTo>
                  <a:lnTo>
                    <a:pt x="7131" y="7062"/>
                  </a:lnTo>
                  <a:lnTo>
                    <a:pt x="7156" y="7085"/>
                  </a:lnTo>
                  <a:lnTo>
                    <a:pt x="7178" y="7111"/>
                  </a:lnTo>
                  <a:lnTo>
                    <a:pt x="7196" y="7139"/>
                  </a:lnTo>
                  <a:lnTo>
                    <a:pt x="7209" y="7170"/>
                  </a:lnTo>
                  <a:lnTo>
                    <a:pt x="7219" y="7203"/>
                  </a:lnTo>
                  <a:lnTo>
                    <a:pt x="7224" y="7236"/>
                  </a:lnTo>
                  <a:lnTo>
                    <a:pt x="7225" y="7270"/>
                  </a:lnTo>
                  <a:lnTo>
                    <a:pt x="7221" y="7303"/>
                  </a:lnTo>
                  <a:lnTo>
                    <a:pt x="7212" y="7336"/>
                  </a:lnTo>
                  <a:lnTo>
                    <a:pt x="6648" y="9029"/>
                  </a:lnTo>
                  <a:lnTo>
                    <a:pt x="6636" y="9058"/>
                  </a:lnTo>
                  <a:lnTo>
                    <a:pt x="6621" y="9085"/>
                  </a:lnTo>
                  <a:lnTo>
                    <a:pt x="6603" y="9110"/>
                  </a:lnTo>
                  <a:lnTo>
                    <a:pt x="6581" y="9133"/>
                  </a:lnTo>
                  <a:lnTo>
                    <a:pt x="6557" y="9153"/>
                  </a:lnTo>
                  <a:lnTo>
                    <a:pt x="6531" y="9169"/>
                  </a:lnTo>
                  <a:lnTo>
                    <a:pt x="6503" y="9183"/>
                  </a:lnTo>
                  <a:lnTo>
                    <a:pt x="6473" y="9192"/>
                  </a:lnTo>
                  <a:lnTo>
                    <a:pt x="6442" y="9198"/>
                  </a:lnTo>
                  <a:lnTo>
                    <a:pt x="6411" y="9200"/>
                  </a:lnTo>
                  <a:lnTo>
                    <a:pt x="3589" y="9200"/>
                  </a:lnTo>
                  <a:lnTo>
                    <a:pt x="3558" y="9198"/>
                  </a:lnTo>
                  <a:lnTo>
                    <a:pt x="3527" y="9192"/>
                  </a:lnTo>
                  <a:lnTo>
                    <a:pt x="3497" y="9183"/>
                  </a:lnTo>
                  <a:lnTo>
                    <a:pt x="3469" y="9169"/>
                  </a:lnTo>
                  <a:lnTo>
                    <a:pt x="3443" y="9153"/>
                  </a:lnTo>
                  <a:lnTo>
                    <a:pt x="3419" y="9133"/>
                  </a:lnTo>
                  <a:lnTo>
                    <a:pt x="3397" y="9110"/>
                  </a:lnTo>
                  <a:lnTo>
                    <a:pt x="3379" y="9085"/>
                  </a:lnTo>
                  <a:lnTo>
                    <a:pt x="3364" y="9058"/>
                  </a:lnTo>
                  <a:lnTo>
                    <a:pt x="3352" y="9029"/>
                  </a:lnTo>
                  <a:lnTo>
                    <a:pt x="2788" y="7336"/>
                  </a:lnTo>
                  <a:lnTo>
                    <a:pt x="2779" y="7303"/>
                  </a:lnTo>
                  <a:lnTo>
                    <a:pt x="2775" y="7270"/>
                  </a:lnTo>
                  <a:lnTo>
                    <a:pt x="2776" y="7236"/>
                  </a:lnTo>
                  <a:lnTo>
                    <a:pt x="2781" y="7203"/>
                  </a:lnTo>
                  <a:lnTo>
                    <a:pt x="2791" y="7170"/>
                  </a:lnTo>
                  <a:lnTo>
                    <a:pt x="2804" y="7139"/>
                  </a:lnTo>
                  <a:lnTo>
                    <a:pt x="2822" y="7111"/>
                  </a:lnTo>
                  <a:lnTo>
                    <a:pt x="2844" y="7085"/>
                  </a:lnTo>
                  <a:lnTo>
                    <a:pt x="2869" y="7062"/>
                  </a:lnTo>
                  <a:lnTo>
                    <a:pt x="2896" y="7043"/>
                  </a:lnTo>
                  <a:lnTo>
                    <a:pt x="2926" y="7027"/>
                  </a:lnTo>
                  <a:lnTo>
                    <a:pt x="2958" y="7016"/>
                  </a:lnTo>
                  <a:lnTo>
                    <a:pt x="2991" y="7009"/>
                  </a:lnTo>
                  <a:lnTo>
                    <a:pt x="3025" y="7007"/>
                  </a:lnTo>
                  <a:lnTo>
                    <a:pt x="3239" y="7007"/>
                  </a:lnTo>
                  <a:lnTo>
                    <a:pt x="3219" y="6995"/>
                  </a:lnTo>
                  <a:lnTo>
                    <a:pt x="3211" y="6990"/>
                  </a:lnTo>
                  <a:lnTo>
                    <a:pt x="3114" y="6926"/>
                  </a:lnTo>
                  <a:lnTo>
                    <a:pt x="3106" y="6921"/>
                  </a:lnTo>
                  <a:lnTo>
                    <a:pt x="3011" y="6854"/>
                  </a:lnTo>
                  <a:lnTo>
                    <a:pt x="3004" y="6848"/>
                  </a:lnTo>
                  <a:lnTo>
                    <a:pt x="2912" y="6778"/>
                  </a:lnTo>
                  <a:lnTo>
                    <a:pt x="2905" y="6772"/>
                  </a:lnTo>
                  <a:lnTo>
                    <a:pt x="2815" y="6698"/>
                  </a:lnTo>
                  <a:lnTo>
                    <a:pt x="2808" y="6692"/>
                  </a:lnTo>
                  <a:lnTo>
                    <a:pt x="2722" y="6615"/>
                  </a:lnTo>
                  <a:lnTo>
                    <a:pt x="2715" y="6608"/>
                  </a:lnTo>
                  <a:lnTo>
                    <a:pt x="2632" y="6528"/>
                  </a:lnTo>
                  <a:lnTo>
                    <a:pt x="2625" y="6521"/>
                  </a:lnTo>
                  <a:lnTo>
                    <a:pt x="2545" y="6438"/>
                  </a:lnTo>
                  <a:lnTo>
                    <a:pt x="2539" y="6431"/>
                  </a:lnTo>
                  <a:lnTo>
                    <a:pt x="2462" y="6345"/>
                  </a:lnTo>
                  <a:lnTo>
                    <a:pt x="2455" y="6338"/>
                  </a:lnTo>
                  <a:lnTo>
                    <a:pt x="2382" y="6249"/>
                  </a:lnTo>
                  <a:lnTo>
                    <a:pt x="2376" y="6241"/>
                  </a:lnTo>
                  <a:lnTo>
                    <a:pt x="2305" y="6149"/>
                  </a:lnTo>
                  <a:lnTo>
                    <a:pt x="2300" y="6142"/>
                  </a:lnTo>
                  <a:lnTo>
                    <a:pt x="2232" y="6047"/>
                  </a:lnTo>
                  <a:lnTo>
                    <a:pt x="2227" y="6039"/>
                  </a:lnTo>
                  <a:lnTo>
                    <a:pt x="2163" y="5942"/>
                  </a:lnTo>
                  <a:lnTo>
                    <a:pt x="2158" y="5934"/>
                  </a:lnTo>
                  <a:lnTo>
                    <a:pt x="2098" y="5834"/>
                  </a:lnTo>
                  <a:lnTo>
                    <a:pt x="2093" y="5826"/>
                  </a:lnTo>
                  <a:lnTo>
                    <a:pt x="2037" y="5724"/>
                  </a:lnTo>
                  <a:lnTo>
                    <a:pt x="2032" y="5716"/>
                  </a:lnTo>
                  <a:lnTo>
                    <a:pt x="1980" y="5612"/>
                  </a:lnTo>
                  <a:lnTo>
                    <a:pt x="1976" y="5604"/>
                  </a:lnTo>
                  <a:lnTo>
                    <a:pt x="1928" y="5498"/>
                  </a:lnTo>
                  <a:lnTo>
                    <a:pt x="1924" y="5489"/>
                  </a:lnTo>
                  <a:lnTo>
                    <a:pt x="1880" y="5382"/>
                  </a:lnTo>
                  <a:lnTo>
                    <a:pt x="1876" y="5374"/>
                  </a:lnTo>
                  <a:lnTo>
                    <a:pt x="1836" y="5265"/>
                  </a:lnTo>
                  <a:lnTo>
                    <a:pt x="1833" y="5256"/>
                  </a:lnTo>
                  <a:lnTo>
                    <a:pt x="1797" y="5146"/>
                  </a:lnTo>
                  <a:lnTo>
                    <a:pt x="1794" y="5137"/>
                  </a:lnTo>
                  <a:lnTo>
                    <a:pt x="1762" y="5026"/>
                  </a:lnTo>
                  <a:lnTo>
                    <a:pt x="1759" y="5017"/>
                  </a:lnTo>
                  <a:lnTo>
                    <a:pt x="1731" y="4905"/>
                  </a:lnTo>
                  <a:lnTo>
                    <a:pt x="1729" y="4896"/>
                  </a:lnTo>
                  <a:lnTo>
                    <a:pt x="1706" y="4782"/>
                  </a:lnTo>
                  <a:lnTo>
                    <a:pt x="1704" y="4773"/>
                  </a:lnTo>
                  <a:lnTo>
                    <a:pt x="1684" y="4659"/>
                  </a:lnTo>
                  <a:lnTo>
                    <a:pt x="1683" y="4650"/>
                  </a:lnTo>
                  <a:lnTo>
                    <a:pt x="1668" y="4535"/>
                  </a:lnTo>
                  <a:lnTo>
                    <a:pt x="1667" y="4526"/>
                  </a:lnTo>
                  <a:lnTo>
                    <a:pt x="1656" y="4410"/>
                  </a:lnTo>
                  <a:lnTo>
                    <a:pt x="1655" y="4401"/>
                  </a:lnTo>
                  <a:lnTo>
                    <a:pt x="1649" y="4285"/>
                  </a:lnTo>
                  <a:lnTo>
                    <a:pt x="1648" y="4275"/>
                  </a:lnTo>
                  <a:lnTo>
                    <a:pt x="1646" y="4159"/>
                  </a:lnTo>
                  <a:lnTo>
                    <a:pt x="1646" y="4149"/>
                  </a:lnTo>
                  <a:lnTo>
                    <a:pt x="1648" y="4033"/>
                  </a:lnTo>
                  <a:lnTo>
                    <a:pt x="1649" y="4023"/>
                  </a:lnTo>
                  <a:lnTo>
                    <a:pt x="1655" y="3907"/>
                  </a:lnTo>
                  <a:lnTo>
                    <a:pt x="1656" y="3898"/>
                  </a:lnTo>
                  <a:lnTo>
                    <a:pt x="1667" y="3782"/>
                  </a:lnTo>
                  <a:lnTo>
                    <a:pt x="1668" y="3773"/>
                  </a:lnTo>
                  <a:lnTo>
                    <a:pt x="1683" y="3658"/>
                  </a:lnTo>
                  <a:lnTo>
                    <a:pt x="1684" y="3649"/>
                  </a:lnTo>
                  <a:lnTo>
                    <a:pt x="1704" y="3534"/>
                  </a:lnTo>
                  <a:lnTo>
                    <a:pt x="1706" y="3525"/>
                  </a:lnTo>
                  <a:lnTo>
                    <a:pt x="1729" y="3412"/>
                  </a:lnTo>
                  <a:lnTo>
                    <a:pt x="1731" y="3403"/>
                  </a:lnTo>
                  <a:lnTo>
                    <a:pt x="1759" y="3290"/>
                  </a:lnTo>
                  <a:lnTo>
                    <a:pt x="1762" y="3281"/>
                  </a:lnTo>
                  <a:lnTo>
                    <a:pt x="1794" y="3170"/>
                  </a:lnTo>
                  <a:lnTo>
                    <a:pt x="1797" y="3161"/>
                  </a:lnTo>
                  <a:lnTo>
                    <a:pt x="1833" y="3051"/>
                  </a:lnTo>
                  <a:lnTo>
                    <a:pt x="1836" y="3042"/>
                  </a:lnTo>
                  <a:lnTo>
                    <a:pt x="1876" y="2934"/>
                  </a:lnTo>
                  <a:lnTo>
                    <a:pt x="1880" y="2925"/>
                  </a:lnTo>
                  <a:lnTo>
                    <a:pt x="1924" y="2818"/>
                  </a:lnTo>
                  <a:lnTo>
                    <a:pt x="1928" y="2809"/>
                  </a:lnTo>
                  <a:lnTo>
                    <a:pt x="1976" y="2704"/>
                  </a:lnTo>
                  <a:lnTo>
                    <a:pt x="1980" y="2695"/>
                  </a:lnTo>
                  <a:lnTo>
                    <a:pt x="2032" y="2592"/>
                  </a:lnTo>
                  <a:lnTo>
                    <a:pt x="2037" y="2583"/>
                  </a:lnTo>
                  <a:lnTo>
                    <a:pt x="2093" y="2481"/>
                  </a:lnTo>
                  <a:lnTo>
                    <a:pt x="2098" y="2473"/>
                  </a:lnTo>
                  <a:lnTo>
                    <a:pt x="2158" y="2373"/>
                  </a:lnTo>
                  <a:lnTo>
                    <a:pt x="2163" y="2365"/>
                  </a:lnTo>
                  <a:lnTo>
                    <a:pt x="2227" y="2268"/>
                  </a:lnTo>
                  <a:lnTo>
                    <a:pt x="2232" y="2260"/>
                  </a:lnTo>
                  <a:lnTo>
                    <a:pt x="2300" y="2165"/>
                  </a:lnTo>
                  <a:lnTo>
                    <a:pt x="2305" y="2158"/>
                  </a:lnTo>
                  <a:lnTo>
                    <a:pt x="2376" y="2066"/>
                  </a:lnTo>
                  <a:lnTo>
                    <a:pt x="2382" y="2058"/>
                  </a:lnTo>
                  <a:lnTo>
                    <a:pt x="2455" y="1969"/>
                  </a:lnTo>
                  <a:lnTo>
                    <a:pt x="2462" y="1962"/>
                  </a:lnTo>
                  <a:lnTo>
                    <a:pt x="2539" y="1876"/>
                  </a:lnTo>
                  <a:lnTo>
                    <a:pt x="2545" y="1869"/>
                  </a:lnTo>
                  <a:lnTo>
                    <a:pt x="2625" y="1786"/>
                  </a:lnTo>
                  <a:lnTo>
                    <a:pt x="2632" y="1779"/>
                  </a:lnTo>
                  <a:lnTo>
                    <a:pt x="2715" y="1699"/>
                  </a:lnTo>
                  <a:lnTo>
                    <a:pt x="2722" y="1692"/>
                  </a:lnTo>
                  <a:lnTo>
                    <a:pt x="2808" y="1615"/>
                  </a:lnTo>
                  <a:lnTo>
                    <a:pt x="2815" y="1609"/>
                  </a:lnTo>
                  <a:lnTo>
                    <a:pt x="2905" y="1535"/>
                  </a:lnTo>
                  <a:lnTo>
                    <a:pt x="2912" y="1529"/>
                  </a:lnTo>
                  <a:lnTo>
                    <a:pt x="3004" y="1459"/>
                  </a:lnTo>
                  <a:lnTo>
                    <a:pt x="3011" y="1453"/>
                  </a:lnTo>
                  <a:lnTo>
                    <a:pt x="3106" y="1386"/>
                  </a:lnTo>
                  <a:lnTo>
                    <a:pt x="3114" y="1381"/>
                  </a:lnTo>
                  <a:lnTo>
                    <a:pt x="3211" y="1317"/>
                  </a:lnTo>
                  <a:lnTo>
                    <a:pt x="3219" y="1312"/>
                  </a:lnTo>
                  <a:lnTo>
                    <a:pt x="3319" y="1252"/>
                  </a:lnTo>
                  <a:lnTo>
                    <a:pt x="3327" y="1247"/>
                  </a:lnTo>
                  <a:lnTo>
                    <a:pt x="3429" y="1191"/>
                  </a:lnTo>
                  <a:lnTo>
                    <a:pt x="3437" y="1186"/>
                  </a:lnTo>
                  <a:lnTo>
                    <a:pt x="3541" y="1134"/>
                  </a:lnTo>
                  <a:lnTo>
                    <a:pt x="3550" y="1130"/>
                  </a:lnTo>
                  <a:lnTo>
                    <a:pt x="3655" y="1081"/>
                  </a:lnTo>
                  <a:lnTo>
                    <a:pt x="3664" y="1078"/>
                  </a:lnTo>
                  <a:lnTo>
                    <a:pt x="3771" y="1033"/>
                  </a:lnTo>
                  <a:lnTo>
                    <a:pt x="3780" y="1030"/>
                  </a:lnTo>
                  <a:lnTo>
                    <a:pt x="3888" y="989"/>
                  </a:lnTo>
                  <a:lnTo>
                    <a:pt x="3897" y="986"/>
                  </a:lnTo>
                  <a:lnTo>
                    <a:pt x="4007" y="950"/>
                  </a:lnTo>
                  <a:lnTo>
                    <a:pt x="4016" y="947"/>
                  </a:lnTo>
                  <a:lnTo>
                    <a:pt x="4127" y="915"/>
                  </a:lnTo>
                  <a:lnTo>
                    <a:pt x="4136" y="913"/>
                  </a:lnTo>
                  <a:lnTo>
                    <a:pt x="4249" y="885"/>
                  </a:lnTo>
                  <a:lnTo>
                    <a:pt x="4258" y="883"/>
                  </a:lnTo>
                  <a:lnTo>
                    <a:pt x="4371" y="859"/>
                  </a:lnTo>
                  <a:lnTo>
                    <a:pt x="4380" y="858"/>
                  </a:lnTo>
                  <a:lnTo>
                    <a:pt x="4495" y="838"/>
                  </a:lnTo>
                  <a:lnTo>
                    <a:pt x="4504" y="837"/>
                  </a:lnTo>
                  <a:lnTo>
                    <a:pt x="4619" y="822"/>
                  </a:lnTo>
                  <a:lnTo>
                    <a:pt x="4628" y="821"/>
                  </a:lnTo>
                  <a:lnTo>
                    <a:pt x="4744" y="810"/>
                  </a:lnTo>
                  <a:lnTo>
                    <a:pt x="4753" y="809"/>
                  </a:lnTo>
                  <a:lnTo>
                    <a:pt x="4869" y="803"/>
                  </a:lnTo>
                  <a:lnTo>
                    <a:pt x="487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21" y="802"/>
                  </a:lnTo>
                  <a:lnTo>
                    <a:pt x="5131" y="803"/>
                  </a:lnTo>
                  <a:lnTo>
                    <a:pt x="5247" y="809"/>
                  </a:lnTo>
                  <a:lnTo>
                    <a:pt x="5256" y="810"/>
                  </a:lnTo>
                  <a:lnTo>
                    <a:pt x="5372" y="821"/>
                  </a:lnTo>
                  <a:lnTo>
                    <a:pt x="5381" y="822"/>
                  </a:lnTo>
                  <a:lnTo>
                    <a:pt x="5496" y="837"/>
                  </a:lnTo>
                  <a:lnTo>
                    <a:pt x="5505" y="838"/>
                  </a:lnTo>
                  <a:lnTo>
                    <a:pt x="5620" y="858"/>
                  </a:lnTo>
                  <a:lnTo>
                    <a:pt x="5629" y="859"/>
                  </a:lnTo>
                  <a:lnTo>
                    <a:pt x="5742" y="883"/>
                  </a:lnTo>
                  <a:lnTo>
                    <a:pt x="5751" y="885"/>
                  </a:lnTo>
                  <a:lnTo>
                    <a:pt x="5864" y="913"/>
                  </a:lnTo>
                  <a:lnTo>
                    <a:pt x="5873" y="915"/>
                  </a:lnTo>
                  <a:lnTo>
                    <a:pt x="5984" y="947"/>
                  </a:lnTo>
                  <a:lnTo>
                    <a:pt x="5993" y="950"/>
                  </a:lnTo>
                  <a:lnTo>
                    <a:pt x="6103" y="986"/>
                  </a:lnTo>
                  <a:lnTo>
                    <a:pt x="6112" y="989"/>
                  </a:lnTo>
                  <a:lnTo>
                    <a:pt x="6220" y="1030"/>
                  </a:lnTo>
                  <a:lnTo>
                    <a:pt x="6229" y="1033"/>
                  </a:lnTo>
                  <a:lnTo>
                    <a:pt x="6336" y="1078"/>
                  </a:lnTo>
                  <a:lnTo>
                    <a:pt x="6345" y="1081"/>
                  </a:lnTo>
                  <a:lnTo>
                    <a:pt x="6450" y="1130"/>
                  </a:lnTo>
                  <a:lnTo>
                    <a:pt x="6459" y="1134"/>
                  </a:lnTo>
                  <a:lnTo>
                    <a:pt x="6563" y="1186"/>
                  </a:lnTo>
                  <a:lnTo>
                    <a:pt x="6571" y="1191"/>
                  </a:lnTo>
                  <a:lnTo>
                    <a:pt x="6673" y="1247"/>
                  </a:lnTo>
                  <a:lnTo>
                    <a:pt x="6681" y="1252"/>
                  </a:lnTo>
                  <a:lnTo>
                    <a:pt x="6781" y="1312"/>
                  </a:lnTo>
                  <a:lnTo>
                    <a:pt x="6789" y="1317"/>
                  </a:lnTo>
                  <a:lnTo>
                    <a:pt x="6886" y="1381"/>
                  </a:lnTo>
                  <a:lnTo>
                    <a:pt x="6894" y="1386"/>
                  </a:lnTo>
                  <a:lnTo>
                    <a:pt x="6989" y="1453"/>
                  </a:lnTo>
                  <a:lnTo>
                    <a:pt x="6996" y="1459"/>
                  </a:lnTo>
                  <a:lnTo>
                    <a:pt x="7088" y="1529"/>
                  </a:lnTo>
                  <a:lnTo>
                    <a:pt x="7095" y="1535"/>
                  </a:lnTo>
                  <a:lnTo>
                    <a:pt x="7185" y="1609"/>
                  </a:lnTo>
                  <a:lnTo>
                    <a:pt x="7192" y="1615"/>
                  </a:lnTo>
                  <a:lnTo>
                    <a:pt x="7278" y="1692"/>
                  </a:lnTo>
                  <a:lnTo>
                    <a:pt x="7285" y="1699"/>
                  </a:lnTo>
                  <a:lnTo>
                    <a:pt x="7368" y="1779"/>
                  </a:lnTo>
                  <a:lnTo>
                    <a:pt x="7375" y="1786"/>
                  </a:lnTo>
                  <a:lnTo>
                    <a:pt x="7455" y="1869"/>
                  </a:lnTo>
                  <a:lnTo>
                    <a:pt x="7461" y="1876"/>
                  </a:lnTo>
                  <a:lnTo>
                    <a:pt x="7538" y="1962"/>
                  </a:lnTo>
                  <a:lnTo>
                    <a:pt x="7545" y="1969"/>
                  </a:lnTo>
                  <a:lnTo>
                    <a:pt x="7618" y="2058"/>
                  </a:lnTo>
                  <a:lnTo>
                    <a:pt x="7624" y="2066"/>
                  </a:lnTo>
                  <a:lnTo>
                    <a:pt x="7695" y="2158"/>
                  </a:lnTo>
                  <a:lnTo>
                    <a:pt x="7700" y="2165"/>
                  </a:lnTo>
                  <a:lnTo>
                    <a:pt x="7768" y="2260"/>
                  </a:lnTo>
                  <a:lnTo>
                    <a:pt x="7773" y="2268"/>
                  </a:lnTo>
                  <a:lnTo>
                    <a:pt x="7837" y="2365"/>
                  </a:lnTo>
                  <a:lnTo>
                    <a:pt x="7842" y="2373"/>
                  </a:lnTo>
                  <a:lnTo>
                    <a:pt x="7902" y="2473"/>
                  </a:lnTo>
                  <a:lnTo>
                    <a:pt x="7907" y="2481"/>
                  </a:lnTo>
                  <a:lnTo>
                    <a:pt x="7963" y="2583"/>
                  </a:lnTo>
                  <a:lnTo>
                    <a:pt x="7968" y="2592"/>
                  </a:lnTo>
                  <a:lnTo>
                    <a:pt x="8020" y="2695"/>
                  </a:lnTo>
                  <a:lnTo>
                    <a:pt x="8024" y="2704"/>
                  </a:lnTo>
                  <a:lnTo>
                    <a:pt x="8072" y="2809"/>
                  </a:lnTo>
                  <a:lnTo>
                    <a:pt x="8076" y="2818"/>
                  </a:lnTo>
                  <a:lnTo>
                    <a:pt x="8120" y="2925"/>
                  </a:lnTo>
                  <a:lnTo>
                    <a:pt x="8124" y="2934"/>
                  </a:lnTo>
                  <a:lnTo>
                    <a:pt x="8164" y="3042"/>
                  </a:lnTo>
                  <a:lnTo>
                    <a:pt x="8167" y="3051"/>
                  </a:lnTo>
                  <a:lnTo>
                    <a:pt x="8203" y="3161"/>
                  </a:lnTo>
                  <a:lnTo>
                    <a:pt x="8206" y="3170"/>
                  </a:lnTo>
                  <a:lnTo>
                    <a:pt x="8238" y="3281"/>
                  </a:lnTo>
                  <a:lnTo>
                    <a:pt x="8241" y="3290"/>
                  </a:lnTo>
                  <a:lnTo>
                    <a:pt x="8269" y="3403"/>
                  </a:lnTo>
                  <a:lnTo>
                    <a:pt x="8271" y="3412"/>
                  </a:lnTo>
                  <a:lnTo>
                    <a:pt x="8294" y="3525"/>
                  </a:lnTo>
                  <a:lnTo>
                    <a:pt x="8296" y="3534"/>
                  </a:lnTo>
                  <a:lnTo>
                    <a:pt x="8316" y="3649"/>
                  </a:lnTo>
                  <a:lnTo>
                    <a:pt x="8317" y="3658"/>
                  </a:lnTo>
                  <a:lnTo>
                    <a:pt x="8332" y="3773"/>
                  </a:lnTo>
                  <a:lnTo>
                    <a:pt x="8333" y="3782"/>
                  </a:lnTo>
                  <a:lnTo>
                    <a:pt x="8344" y="3898"/>
                  </a:lnTo>
                  <a:lnTo>
                    <a:pt x="8345" y="3907"/>
                  </a:lnTo>
                  <a:lnTo>
                    <a:pt x="8351" y="4023"/>
                  </a:lnTo>
                  <a:close/>
                  <a:moveTo>
                    <a:pt x="7846" y="4368"/>
                  </a:moveTo>
                  <a:lnTo>
                    <a:pt x="7852" y="4261"/>
                  </a:lnTo>
                  <a:lnTo>
                    <a:pt x="7854" y="4154"/>
                  </a:lnTo>
                  <a:lnTo>
                    <a:pt x="7852" y="4047"/>
                  </a:lnTo>
                  <a:lnTo>
                    <a:pt x="7846" y="3940"/>
                  </a:lnTo>
                  <a:lnTo>
                    <a:pt x="7836" y="3834"/>
                  </a:lnTo>
                  <a:lnTo>
                    <a:pt x="7822" y="3728"/>
                  </a:lnTo>
                  <a:lnTo>
                    <a:pt x="7804" y="3623"/>
                  </a:lnTo>
                  <a:lnTo>
                    <a:pt x="7782" y="3519"/>
                  </a:lnTo>
                  <a:lnTo>
                    <a:pt x="7756" y="3415"/>
                  </a:lnTo>
                  <a:lnTo>
                    <a:pt x="7727" y="3313"/>
                  </a:lnTo>
                  <a:lnTo>
                    <a:pt x="7694" y="3212"/>
                  </a:lnTo>
                  <a:lnTo>
                    <a:pt x="7657" y="3112"/>
                  </a:lnTo>
                  <a:lnTo>
                    <a:pt x="7616" y="3013"/>
                  </a:lnTo>
                  <a:lnTo>
                    <a:pt x="7571" y="2916"/>
                  </a:lnTo>
                  <a:lnTo>
                    <a:pt x="7523" y="2821"/>
                  </a:lnTo>
                  <a:lnTo>
                    <a:pt x="7471" y="2727"/>
                  </a:lnTo>
                  <a:lnTo>
                    <a:pt x="7416" y="2635"/>
                  </a:lnTo>
                  <a:lnTo>
                    <a:pt x="7357" y="2546"/>
                  </a:lnTo>
                  <a:lnTo>
                    <a:pt x="7295" y="2459"/>
                  </a:lnTo>
                  <a:lnTo>
                    <a:pt x="7230" y="2374"/>
                  </a:lnTo>
                  <a:lnTo>
                    <a:pt x="7162" y="2292"/>
                  </a:lnTo>
                  <a:lnTo>
                    <a:pt x="7092" y="2212"/>
                  </a:lnTo>
                  <a:lnTo>
                    <a:pt x="7018" y="2136"/>
                  </a:lnTo>
                  <a:lnTo>
                    <a:pt x="6941" y="2062"/>
                  </a:lnTo>
                  <a:lnTo>
                    <a:pt x="6862" y="1991"/>
                  </a:lnTo>
                  <a:lnTo>
                    <a:pt x="6780" y="1923"/>
                  </a:lnTo>
                  <a:lnTo>
                    <a:pt x="6695" y="1858"/>
                  </a:lnTo>
                  <a:lnTo>
                    <a:pt x="6608" y="1796"/>
                  </a:lnTo>
                  <a:lnTo>
                    <a:pt x="6519" y="1738"/>
                  </a:lnTo>
                  <a:lnTo>
                    <a:pt x="6427" y="1683"/>
                  </a:lnTo>
                  <a:lnTo>
                    <a:pt x="6333" y="1631"/>
                  </a:lnTo>
                  <a:lnTo>
                    <a:pt x="6237" y="1582"/>
                  </a:lnTo>
                  <a:lnTo>
                    <a:pt x="6140" y="1538"/>
                  </a:lnTo>
                  <a:lnTo>
                    <a:pt x="6042" y="1497"/>
                  </a:lnTo>
                  <a:lnTo>
                    <a:pt x="5942" y="1460"/>
                  </a:lnTo>
                  <a:lnTo>
                    <a:pt x="5841" y="1427"/>
                  </a:lnTo>
                  <a:lnTo>
                    <a:pt x="5739" y="1397"/>
                  </a:lnTo>
                  <a:lnTo>
                    <a:pt x="5635" y="1372"/>
                  </a:lnTo>
                  <a:lnTo>
                    <a:pt x="5531" y="1350"/>
                  </a:lnTo>
                  <a:lnTo>
                    <a:pt x="5426" y="1332"/>
                  </a:lnTo>
                  <a:lnTo>
                    <a:pt x="5320" y="1318"/>
                  </a:lnTo>
                  <a:lnTo>
                    <a:pt x="5214" y="1308"/>
                  </a:lnTo>
                  <a:lnTo>
                    <a:pt x="5107" y="1302"/>
                  </a:lnTo>
                  <a:lnTo>
                    <a:pt x="5000" y="1300"/>
                  </a:lnTo>
                  <a:lnTo>
                    <a:pt x="4893" y="1302"/>
                  </a:lnTo>
                  <a:lnTo>
                    <a:pt x="4786" y="1308"/>
                  </a:lnTo>
                  <a:lnTo>
                    <a:pt x="4680" y="1318"/>
                  </a:lnTo>
                  <a:lnTo>
                    <a:pt x="4574" y="1332"/>
                  </a:lnTo>
                  <a:lnTo>
                    <a:pt x="4469" y="1350"/>
                  </a:lnTo>
                  <a:lnTo>
                    <a:pt x="4365" y="1372"/>
                  </a:lnTo>
                  <a:lnTo>
                    <a:pt x="4261" y="1397"/>
                  </a:lnTo>
                  <a:lnTo>
                    <a:pt x="4159" y="1427"/>
                  </a:lnTo>
                  <a:lnTo>
                    <a:pt x="4058" y="1460"/>
                  </a:lnTo>
                  <a:lnTo>
                    <a:pt x="3958" y="1497"/>
                  </a:lnTo>
                  <a:lnTo>
                    <a:pt x="3860" y="1538"/>
                  </a:lnTo>
                  <a:lnTo>
                    <a:pt x="3763" y="1582"/>
                  </a:lnTo>
                  <a:lnTo>
                    <a:pt x="3667" y="1631"/>
                  </a:lnTo>
                  <a:lnTo>
                    <a:pt x="3573" y="1683"/>
                  </a:lnTo>
                  <a:lnTo>
                    <a:pt x="3481" y="1738"/>
                  </a:lnTo>
                  <a:lnTo>
                    <a:pt x="3392" y="1796"/>
                  </a:lnTo>
                  <a:lnTo>
                    <a:pt x="3305" y="1858"/>
                  </a:lnTo>
                  <a:lnTo>
                    <a:pt x="3220" y="1923"/>
                  </a:lnTo>
                  <a:lnTo>
                    <a:pt x="3138" y="1991"/>
                  </a:lnTo>
                  <a:lnTo>
                    <a:pt x="3059" y="2062"/>
                  </a:lnTo>
                  <a:lnTo>
                    <a:pt x="2982" y="2136"/>
                  </a:lnTo>
                  <a:lnTo>
                    <a:pt x="2908" y="2212"/>
                  </a:lnTo>
                  <a:lnTo>
                    <a:pt x="2838" y="2292"/>
                  </a:lnTo>
                  <a:lnTo>
                    <a:pt x="2770" y="2374"/>
                  </a:lnTo>
                  <a:lnTo>
                    <a:pt x="2705" y="2459"/>
                  </a:lnTo>
                  <a:lnTo>
                    <a:pt x="2643" y="2546"/>
                  </a:lnTo>
                  <a:lnTo>
                    <a:pt x="2584" y="2635"/>
                  </a:lnTo>
                  <a:lnTo>
                    <a:pt x="2529" y="2727"/>
                  </a:lnTo>
                  <a:lnTo>
                    <a:pt x="2477" y="2821"/>
                  </a:lnTo>
                  <a:lnTo>
                    <a:pt x="2429" y="2916"/>
                  </a:lnTo>
                  <a:lnTo>
                    <a:pt x="2384" y="3013"/>
                  </a:lnTo>
                  <a:lnTo>
                    <a:pt x="2343" y="3112"/>
                  </a:lnTo>
                  <a:lnTo>
                    <a:pt x="2306" y="3212"/>
                  </a:lnTo>
                  <a:lnTo>
                    <a:pt x="2273" y="3313"/>
                  </a:lnTo>
                  <a:lnTo>
                    <a:pt x="2244" y="3415"/>
                  </a:lnTo>
                  <a:lnTo>
                    <a:pt x="2218" y="3519"/>
                  </a:lnTo>
                  <a:lnTo>
                    <a:pt x="2196" y="3623"/>
                  </a:lnTo>
                  <a:lnTo>
                    <a:pt x="2178" y="3728"/>
                  </a:lnTo>
                  <a:lnTo>
                    <a:pt x="2164" y="3834"/>
                  </a:lnTo>
                  <a:lnTo>
                    <a:pt x="2154" y="3940"/>
                  </a:lnTo>
                  <a:lnTo>
                    <a:pt x="2148" y="4047"/>
                  </a:lnTo>
                  <a:lnTo>
                    <a:pt x="2146" y="4154"/>
                  </a:lnTo>
                  <a:lnTo>
                    <a:pt x="2148" y="4261"/>
                  </a:lnTo>
                  <a:lnTo>
                    <a:pt x="2154" y="4368"/>
                  </a:lnTo>
                  <a:lnTo>
                    <a:pt x="2164" y="4474"/>
                  </a:lnTo>
                  <a:lnTo>
                    <a:pt x="2178" y="4580"/>
                  </a:lnTo>
                  <a:lnTo>
                    <a:pt x="2196" y="4685"/>
                  </a:lnTo>
                  <a:lnTo>
                    <a:pt x="2218" y="4789"/>
                  </a:lnTo>
                  <a:lnTo>
                    <a:pt x="2244" y="4892"/>
                  </a:lnTo>
                  <a:lnTo>
                    <a:pt x="2273" y="4994"/>
                  </a:lnTo>
                  <a:lnTo>
                    <a:pt x="2306" y="5095"/>
                  </a:lnTo>
                  <a:lnTo>
                    <a:pt x="2343" y="5195"/>
                  </a:lnTo>
                  <a:lnTo>
                    <a:pt x="2384" y="5294"/>
                  </a:lnTo>
                  <a:lnTo>
                    <a:pt x="2429" y="5391"/>
                  </a:lnTo>
                  <a:lnTo>
                    <a:pt x="2477" y="5486"/>
                  </a:lnTo>
                  <a:lnTo>
                    <a:pt x="2529" y="5580"/>
                  </a:lnTo>
                  <a:lnTo>
                    <a:pt x="2584" y="5672"/>
                  </a:lnTo>
                  <a:lnTo>
                    <a:pt x="2643" y="5761"/>
                  </a:lnTo>
                  <a:lnTo>
                    <a:pt x="2705" y="5848"/>
                  </a:lnTo>
                  <a:lnTo>
                    <a:pt x="2770" y="5933"/>
                  </a:lnTo>
                  <a:lnTo>
                    <a:pt x="2838" y="6015"/>
                  </a:lnTo>
                  <a:lnTo>
                    <a:pt x="2908" y="6095"/>
                  </a:lnTo>
                  <a:lnTo>
                    <a:pt x="2982" y="6171"/>
                  </a:lnTo>
                  <a:lnTo>
                    <a:pt x="3059" y="6245"/>
                  </a:lnTo>
                  <a:lnTo>
                    <a:pt x="3138" y="6316"/>
                  </a:lnTo>
                  <a:lnTo>
                    <a:pt x="3220" y="6384"/>
                  </a:lnTo>
                  <a:lnTo>
                    <a:pt x="3305" y="6449"/>
                  </a:lnTo>
                  <a:lnTo>
                    <a:pt x="3392" y="6511"/>
                  </a:lnTo>
                  <a:lnTo>
                    <a:pt x="3481" y="6569"/>
                  </a:lnTo>
                  <a:lnTo>
                    <a:pt x="3573" y="6624"/>
                  </a:lnTo>
                  <a:lnTo>
                    <a:pt x="3667" y="6676"/>
                  </a:lnTo>
                  <a:lnTo>
                    <a:pt x="3763" y="6725"/>
                  </a:lnTo>
                  <a:lnTo>
                    <a:pt x="3860" y="6769"/>
                  </a:lnTo>
                  <a:lnTo>
                    <a:pt x="3958" y="6810"/>
                  </a:lnTo>
                  <a:lnTo>
                    <a:pt x="4058" y="6847"/>
                  </a:lnTo>
                  <a:lnTo>
                    <a:pt x="4159" y="6880"/>
                  </a:lnTo>
                  <a:lnTo>
                    <a:pt x="4261" y="6910"/>
                  </a:lnTo>
                  <a:lnTo>
                    <a:pt x="4365" y="6935"/>
                  </a:lnTo>
                  <a:lnTo>
                    <a:pt x="4469" y="6957"/>
                  </a:lnTo>
                  <a:lnTo>
                    <a:pt x="4574" y="6975"/>
                  </a:lnTo>
                  <a:lnTo>
                    <a:pt x="4680" y="6989"/>
                  </a:lnTo>
                  <a:lnTo>
                    <a:pt x="4786" y="6999"/>
                  </a:lnTo>
                  <a:lnTo>
                    <a:pt x="4893" y="7005"/>
                  </a:lnTo>
                  <a:lnTo>
                    <a:pt x="5000" y="7007"/>
                  </a:lnTo>
                  <a:lnTo>
                    <a:pt x="5107" y="7005"/>
                  </a:lnTo>
                  <a:lnTo>
                    <a:pt x="5214" y="6999"/>
                  </a:lnTo>
                  <a:lnTo>
                    <a:pt x="5320" y="6989"/>
                  </a:lnTo>
                  <a:lnTo>
                    <a:pt x="5426" y="6975"/>
                  </a:lnTo>
                  <a:lnTo>
                    <a:pt x="5531" y="6957"/>
                  </a:lnTo>
                  <a:lnTo>
                    <a:pt x="5635" y="6935"/>
                  </a:lnTo>
                  <a:lnTo>
                    <a:pt x="5739" y="6910"/>
                  </a:lnTo>
                  <a:lnTo>
                    <a:pt x="5841" y="6880"/>
                  </a:lnTo>
                  <a:lnTo>
                    <a:pt x="5942" y="6847"/>
                  </a:lnTo>
                  <a:lnTo>
                    <a:pt x="6042" y="6810"/>
                  </a:lnTo>
                  <a:lnTo>
                    <a:pt x="6140" y="6769"/>
                  </a:lnTo>
                  <a:lnTo>
                    <a:pt x="6237" y="6725"/>
                  </a:lnTo>
                  <a:lnTo>
                    <a:pt x="6333" y="6676"/>
                  </a:lnTo>
                  <a:lnTo>
                    <a:pt x="6427" y="6624"/>
                  </a:lnTo>
                  <a:lnTo>
                    <a:pt x="6519" y="6569"/>
                  </a:lnTo>
                  <a:lnTo>
                    <a:pt x="6608" y="6511"/>
                  </a:lnTo>
                  <a:lnTo>
                    <a:pt x="6695" y="6449"/>
                  </a:lnTo>
                  <a:lnTo>
                    <a:pt x="6780" y="6384"/>
                  </a:lnTo>
                  <a:lnTo>
                    <a:pt x="6862" y="6316"/>
                  </a:lnTo>
                  <a:lnTo>
                    <a:pt x="6941" y="6245"/>
                  </a:lnTo>
                  <a:lnTo>
                    <a:pt x="7018" y="6171"/>
                  </a:lnTo>
                  <a:lnTo>
                    <a:pt x="7092" y="6095"/>
                  </a:lnTo>
                  <a:lnTo>
                    <a:pt x="7162" y="6015"/>
                  </a:lnTo>
                  <a:lnTo>
                    <a:pt x="7230" y="5933"/>
                  </a:lnTo>
                  <a:lnTo>
                    <a:pt x="7295" y="5848"/>
                  </a:lnTo>
                  <a:lnTo>
                    <a:pt x="7357" y="5761"/>
                  </a:lnTo>
                  <a:lnTo>
                    <a:pt x="7416" y="5672"/>
                  </a:lnTo>
                  <a:lnTo>
                    <a:pt x="7471" y="5580"/>
                  </a:lnTo>
                  <a:lnTo>
                    <a:pt x="7523" y="5486"/>
                  </a:lnTo>
                  <a:lnTo>
                    <a:pt x="7571" y="5391"/>
                  </a:lnTo>
                  <a:lnTo>
                    <a:pt x="7616" y="5294"/>
                  </a:lnTo>
                  <a:lnTo>
                    <a:pt x="7657" y="5195"/>
                  </a:lnTo>
                  <a:lnTo>
                    <a:pt x="7694" y="5095"/>
                  </a:lnTo>
                  <a:lnTo>
                    <a:pt x="7727" y="4994"/>
                  </a:lnTo>
                  <a:lnTo>
                    <a:pt x="7756" y="4892"/>
                  </a:lnTo>
                  <a:lnTo>
                    <a:pt x="7782" y="4789"/>
                  </a:lnTo>
                  <a:lnTo>
                    <a:pt x="7804" y="4685"/>
                  </a:lnTo>
                  <a:lnTo>
                    <a:pt x="7822" y="4580"/>
                  </a:lnTo>
                  <a:lnTo>
                    <a:pt x="7836" y="4474"/>
                  </a:lnTo>
                  <a:lnTo>
                    <a:pt x="7846" y="4368"/>
                  </a:lnTo>
                  <a:close/>
                  <a:moveTo>
                    <a:pt x="6231" y="8700"/>
                  </a:moveTo>
                  <a:lnTo>
                    <a:pt x="6628" y="7507"/>
                  </a:lnTo>
                  <a:lnTo>
                    <a:pt x="3372" y="7507"/>
                  </a:lnTo>
                  <a:lnTo>
                    <a:pt x="3769" y="8700"/>
                  </a:lnTo>
                  <a:lnTo>
                    <a:pt x="6231" y="8700"/>
                  </a:lnTo>
                  <a:close/>
                  <a:moveTo>
                    <a:pt x="7046" y="2730"/>
                  </a:moveTo>
                  <a:lnTo>
                    <a:pt x="7046" y="2743"/>
                  </a:lnTo>
                  <a:lnTo>
                    <a:pt x="7046" y="2756"/>
                  </a:lnTo>
                  <a:lnTo>
                    <a:pt x="7045" y="2769"/>
                  </a:lnTo>
                  <a:lnTo>
                    <a:pt x="7044" y="2783"/>
                  </a:lnTo>
                  <a:lnTo>
                    <a:pt x="7042" y="2796"/>
                  </a:lnTo>
                  <a:lnTo>
                    <a:pt x="7040" y="2809"/>
                  </a:lnTo>
                  <a:lnTo>
                    <a:pt x="7037" y="2822"/>
                  </a:lnTo>
                  <a:lnTo>
                    <a:pt x="7034" y="2834"/>
                  </a:lnTo>
                  <a:lnTo>
                    <a:pt x="7030" y="2847"/>
                  </a:lnTo>
                  <a:lnTo>
                    <a:pt x="7026" y="2859"/>
                  </a:lnTo>
                  <a:lnTo>
                    <a:pt x="7021" y="2872"/>
                  </a:lnTo>
                  <a:lnTo>
                    <a:pt x="7016" y="2884"/>
                  </a:lnTo>
                  <a:lnTo>
                    <a:pt x="7010" y="2896"/>
                  </a:lnTo>
                  <a:lnTo>
                    <a:pt x="7004" y="2908"/>
                  </a:lnTo>
                  <a:lnTo>
                    <a:pt x="6998" y="2919"/>
                  </a:lnTo>
                  <a:lnTo>
                    <a:pt x="6991" y="2930"/>
                  </a:lnTo>
                  <a:lnTo>
                    <a:pt x="6984" y="2942"/>
                  </a:lnTo>
                  <a:lnTo>
                    <a:pt x="6976" y="2952"/>
                  </a:lnTo>
                  <a:lnTo>
                    <a:pt x="6968" y="2963"/>
                  </a:lnTo>
                  <a:lnTo>
                    <a:pt x="6960" y="2973"/>
                  </a:lnTo>
                  <a:lnTo>
                    <a:pt x="6951" y="2983"/>
                  </a:lnTo>
                  <a:lnTo>
                    <a:pt x="6942" y="2992"/>
                  </a:lnTo>
                  <a:lnTo>
                    <a:pt x="6933" y="3001"/>
                  </a:lnTo>
                  <a:lnTo>
                    <a:pt x="6923" y="3010"/>
                  </a:lnTo>
                  <a:lnTo>
                    <a:pt x="6913" y="3018"/>
                  </a:lnTo>
                  <a:lnTo>
                    <a:pt x="6902" y="3026"/>
                  </a:lnTo>
                  <a:lnTo>
                    <a:pt x="6892" y="3034"/>
                  </a:lnTo>
                  <a:lnTo>
                    <a:pt x="6880" y="3041"/>
                  </a:lnTo>
                  <a:lnTo>
                    <a:pt x="6869" y="3048"/>
                  </a:lnTo>
                  <a:lnTo>
                    <a:pt x="6858" y="3054"/>
                  </a:lnTo>
                  <a:lnTo>
                    <a:pt x="6846" y="3060"/>
                  </a:lnTo>
                  <a:lnTo>
                    <a:pt x="6834" y="3066"/>
                  </a:lnTo>
                  <a:lnTo>
                    <a:pt x="6822" y="3071"/>
                  </a:lnTo>
                  <a:lnTo>
                    <a:pt x="6809" y="3076"/>
                  </a:lnTo>
                  <a:lnTo>
                    <a:pt x="6797" y="3080"/>
                  </a:lnTo>
                  <a:lnTo>
                    <a:pt x="6784" y="3084"/>
                  </a:lnTo>
                  <a:lnTo>
                    <a:pt x="6772" y="3087"/>
                  </a:lnTo>
                  <a:lnTo>
                    <a:pt x="6759" y="3090"/>
                  </a:lnTo>
                  <a:lnTo>
                    <a:pt x="6746" y="3092"/>
                  </a:lnTo>
                  <a:lnTo>
                    <a:pt x="6733" y="3094"/>
                  </a:lnTo>
                  <a:lnTo>
                    <a:pt x="6719" y="3095"/>
                  </a:lnTo>
                  <a:lnTo>
                    <a:pt x="6706" y="3096"/>
                  </a:lnTo>
                  <a:lnTo>
                    <a:pt x="6693" y="3096"/>
                  </a:lnTo>
                  <a:lnTo>
                    <a:pt x="6680" y="3096"/>
                  </a:lnTo>
                  <a:lnTo>
                    <a:pt x="6667" y="3095"/>
                  </a:lnTo>
                  <a:lnTo>
                    <a:pt x="6653" y="3094"/>
                  </a:lnTo>
                  <a:lnTo>
                    <a:pt x="6640" y="3092"/>
                  </a:lnTo>
                  <a:lnTo>
                    <a:pt x="6627" y="3090"/>
                  </a:lnTo>
                  <a:lnTo>
                    <a:pt x="6614" y="3087"/>
                  </a:lnTo>
                  <a:lnTo>
                    <a:pt x="6602" y="3084"/>
                  </a:lnTo>
                  <a:lnTo>
                    <a:pt x="6589" y="3080"/>
                  </a:lnTo>
                  <a:lnTo>
                    <a:pt x="6577" y="3076"/>
                  </a:lnTo>
                  <a:lnTo>
                    <a:pt x="6564" y="3071"/>
                  </a:lnTo>
                  <a:lnTo>
                    <a:pt x="6552" y="3066"/>
                  </a:lnTo>
                  <a:lnTo>
                    <a:pt x="6540" y="3060"/>
                  </a:lnTo>
                  <a:lnTo>
                    <a:pt x="6528" y="3054"/>
                  </a:lnTo>
                  <a:lnTo>
                    <a:pt x="6517" y="3048"/>
                  </a:lnTo>
                  <a:lnTo>
                    <a:pt x="6506" y="3041"/>
                  </a:lnTo>
                  <a:lnTo>
                    <a:pt x="6494" y="3034"/>
                  </a:lnTo>
                  <a:lnTo>
                    <a:pt x="6484" y="3026"/>
                  </a:lnTo>
                  <a:lnTo>
                    <a:pt x="6473" y="3018"/>
                  </a:lnTo>
                  <a:lnTo>
                    <a:pt x="6463" y="3010"/>
                  </a:lnTo>
                  <a:lnTo>
                    <a:pt x="6453" y="3001"/>
                  </a:lnTo>
                  <a:lnTo>
                    <a:pt x="6443" y="2992"/>
                  </a:lnTo>
                  <a:lnTo>
                    <a:pt x="6434" y="2983"/>
                  </a:lnTo>
                  <a:lnTo>
                    <a:pt x="6425" y="2973"/>
                  </a:lnTo>
                  <a:lnTo>
                    <a:pt x="6417" y="2963"/>
                  </a:lnTo>
                  <a:lnTo>
                    <a:pt x="6409" y="2952"/>
                  </a:lnTo>
                  <a:lnTo>
                    <a:pt x="6401" y="2942"/>
                  </a:lnTo>
                  <a:lnTo>
                    <a:pt x="6394" y="2930"/>
                  </a:lnTo>
                  <a:lnTo>
                    <a:pt x="6387" y="2919"/>
                  </a:lnTo>
                  <a:lnTo>
                    <a:pt x="6381" y="2908"/>
                  </a:lnTo>
                  <a:lnTo>
                    <a:pt x="6375" y="2896"/>
                  </a:lnTo>
                  <a:lnTo>
                    <a:pt x="6369" y="2884"/>
                  </a:lnTo>
                  <a:lnTo>
                    <a:pt x="6364" y="2872"/>
                  </a:lnTo>
                  <a:lnTo>
                    <a:pt x="6360" y="2859"/>
                  </a:lnTo>
                  <a:lnTo>
                    <a:pt x="6355" y="2847"/>
                  </a:lnTo>
                  <a:lnTo>
                    <a:pt x="6352" y="2834"/>
                  </a:lnTo>
                  <a:lnTo>
                    <a:pt x="6349" y="2822"/>
                  </a:lnTo>
                  <a:lnTo>
                    <a:pt x="6346" y="2809"/>
                  </a:lnTo>
                  <a:lnTo>
                    <a:pt x="6344" y="2796"/>
                  </a:lnTo>
                  <a:lnTo>
                    <a:pt x="6342" y="2783"/>
                  </a:lnTo>
                  <a:lnTo>
                    <a:pt x="6341" y="2769"/>
                  </a:lnTo>
                  <a:lnTo>
                    <a:pt x="6340" y="2756"/>
                  </a:lnTo>
                  <a:lnTo>
                    <a:pt x="6340" y="2743"/>
                  </a:lnTo>
                  <a:lnTo>
                    <a:pt x="6340" y="2730"/>
                  </a:lnTo>
                  <a:lnTo>
                    <a:pt x="6341" y="2717"/>
                  </a:lnTo>
                  <a:lnTo>
                    <a:pt x="6342" y="2703"/>
                  </a:lnTo>
                  <a:lnTo>
                    <a:pt x="6344" y="2690"/>
                  </a:lnTo>
                  <a:lnTo>
                    <a:pt x="6346" y="2677"/>
                  </a:lnTo>
                  <a:lnTo>
                    <a:pt x="6349" y="2664"/>
                  </a:lnTo>
                  <a:lnTo>
                    <a:pt x="6352" y="2652"/>
                  </a:lnTo>
                  <a:lnTo>
                    <a:pt x="6355" y="2639"/>
                  </a:lnTo>
                  <a:lnTo>
                    <a:pt x="6360" y="2627"/>
                  </a:lnTo>
                  <a:lnTo>
                    <a:pt x="6364" y="2614"/>
                  </a:lnTo>
                  <a:lnTo>
                    <a:pt x="6369" y="2602"/>
                  </a:lnTo>
                  <a:lnTo>
                    <a:pt x="6375" y="2590"/>
                  </a:lnTo>
                  <a:lnTo>
                    <a:pt x="6381" y="2578"/>
                  </a:lnTo>
                  <a:lnTo>
                    <a:pt x="6387" y="2567"/>
                  </a:lnTo>
                  <a:lnTo>
                    <a:pt x="6394" y="2556"/>
                  </a:lnTo>
                  <a:lnTo>
                    <a:pt x="6401" y="2544"/>
                  </a:lnTo>
                  <a:lnTo>
                    <a:pt x="6409" y="2534"/>
                  </a:lnTo>
                  <a:lnTo>
                    <a:pt x="6417" y="2523"/>
                  </a:lnTo>
                  <a:lnTo>
                    <a:pt x="6425" y="2513"/>
                  </a:lnTo>
                  <a:lnTo>
                    <a:pt x="6434" y="2503"/>
                  </a:lnTo>
                  <a:lnTo>
                    <a:pt x="6443" y="2493"/>
                  </a:lnTo>
                  <a:lnTo>
                    <a:pt x="6453" y="2484"/>
                  </a:lnTo>
                  <a:lnTo>
                    <a:pt x="6463" y="2475"/>
                  </a:lnTo>
                  <a:lnTo>
                    <a:pt x="6473" y="2467"/>
                  </a:lnTo>
                  <a:lnTo>
                    <a:pt x="6484" y="2459"/>
                  </a:lnTo>
                  <a:lnTo>
                    <a:pt x="6494" y="2451"/>
                  </a:lnTo>
                  <a:lnTo>
                    <a:pt x="6506" y="2444"/>
                  </a:lnTo>
                  <a:lnTo>
                    <a:pt x="6517" y="2437"/>
                  </a:lnTo>
                  <a:lnTo>
                    <a:pt x="6528" y="2431"/>
                  </a:lnTo>
                  <a:lnTo>
                    <a:pt x="6540" y="2425"/>
                  </a:lnTo>
                  <a:lnTo>
                    <a:pt x="6552" y="2419"/>
                  </a:lnTo>
                  <a:lnTo>
                    <a:pt x="6564" y="2414"/>
                  </a:lnTo>
                  <a:lnTo>
                    <a:pt x="6577" y="2410"/>
                  </a:lnTo>
                  <a:lnTo>
                    <a:pt x="6589" y="2405"/>
                  </a:lnTo>
                  <a:lnTo>
                    <a:pt x="6602" y="2402"/>
                  </a:lnTo>
                  <a:lnTo>
                    <a:pt x="6614" y="2399"/>
                  </a:lnTo>
                  <a:lnTo>
                    <a:pt x="6627" y="2396"/>
                  </a:lnTo>
                  <a:lnTo>
                    <a:pt x="6640" y="2394"/>
                  </a:lnTo>
                  <a:lnTo>
                    <a:pt x="6653" y="2392"/>
                  </a:lnTo>
                  <a:lnTo>
                    <a:pt x="6667" y="2391"/>
                  </a:lnTo>
                  <a:lnTo>
                    <a:pt x="6680" y="2390"/>
                  </a:lnTo>
                  <a:lnTo>
                    <a:pt x="6693" y="2390"/>
                  </a:lnTo>
                  <a:lnTo>
                    <a:pt x="6706" y="2390"/>
                  </a:lnTo>
                  <a:lnTo>
                    <a:pt x="6719" y="2391"/>
                  </a:lnTo>
                  <a:lnTo>
                    <a:pt x="6733" y="2392"/>
                  </a:lnTo>
                  <a:lnTo>
                    <a:pt x="6746" y="2394"/>
                  </a:lnTo>
                  <a:lnTo>
                    <a:pt x="6759" y="2396"/>
                  </a:lnTo>
                  <a:lnTo>
                    <a:pt x="6772" y="2399"/>
                  </a:lnTo>
                  <a:lnTo>
                    <a:pt x="6784" y="2402"/>
                  </a:lnTo>
                  <a:lnTo>
                    <a:pt x="6797" y="2405"/>
                  </a:lnTo>
                  <a:lnTo>
                    <a:pt x="6809" y="2410"/>
                  </a:lnTo>
                  <a:lnTo>
                    <a:pt x="6822" y="2414"/>
                  </a:lnTo>
                  <a:lnTo>
                    <a:pt x="6834" y="2419"/>
                  </a:lnTo>
                  <a:lnTo>
                    <a:pt x="6846" y="2425"/>
                  </a:lnTo>
                  <a:lnTo>
                    <a:pt x="6858" y="2431"/>
                  </a:lnTo>
                  <a:lnTo>
                    <a:pt x="6869" y="2437"/>
                  </a:lnTo>
                  <a:lnTo>
                    <a:pt x="6880" y="2444"/>
                  </a:lnTo>
                  <a:lnTo>
                    <a:pt x="6892" y="2451"/>
                  </a:lnTo>
                  <a:lnTo>
                    <a:pt x="6902" y="2459"/>
                  </a:lnTo>
                  <a:lnTo>
                    <a:pt x="6913" y="2467"/>
                  </a:lnTo>
                  <a:lnTo>
                    <a:pt x="6923" y="2475"/>
                  </a:lnTo>
                  <a:lnTo>
                    <a:pt x="6933" y="2484"/>
                  </a:lnTo>
                  <a:lnTo>
                    <a:pt x="6942" y="2493"/>
                  </a:lnTo>
                  <a:lnTo>
                    <a:pt x="6951" y="2503"/>
                  </a:lnTo>
                  <a:lnTo>
                    <a:pt x="6960" y="2513"/>
                  </a:lnTo>
                  <a:lnTo>
                    <a:pt x="6968" y="2523"/>
                  </a:lnTo>
                  <a:lnTo>
                    <a:pt x="6976" y="2534"/>
                  </a:lnTo>
                  <a:lnTo>
                    <a:pt x="6984" y="2544"/>
                  </a:lnTo>
                  <a:lnTo>
                    <a:pt x="6991" y="2556"/>
                  </a:lnTo>
                  <a:lnTo>
                    <a:pt x="6998" y="2567"/>
                  </a:lnTo>
                  <a:lnTo>
                    <a:pt x="7004" y="2578"/>
                  </a:lnTo>
                  <a:lnTo>
                    <a:pt x="7010" y="2590"/>
                  </a:lnTo>
                  <a:lnTo>
                    <a:pt x="7016" y="2602"/>
                  </a:lnTo>
                  <a:lnTo>
                    <a:pt x="7021" y="2614"/>
                  </a:lnTo>
                  <a:lnTo>
                    <a:pt x="7026" y="2627"/>
                  </a:lnTo>
                  <a:lnTo>
                    <a:pt x="7030" y="2639"/>
                  </a:lnTo>
                  <a:lnTo>
                    <a:pt x="7034" y="2652"/>
                  </a:lnTo>
                  <a:lnTo>
                    <a:pt x="7037" y="2664"/>
                  </a:lnTo>
                  <a:lnTo>
                    <a:pt x="7040" y="2677"/>
                  </a:lnTo>
                  <a:lnTo>
                    <a:pt x="7042" y="2690"/>
                  </a:lnTo>
                  <a:lnTo>
                    <a:pt x="7044" y="2703"/>
                  </a:lnTo>
                  <a:lnTo>
                    <a:pt x="7045" y="2717"/>
                  </a:lnTo>
                  <a:lnTo>
                    <a:pt x="7046" y="273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85" name="Google Shape;4585;p40"/>
          <p:cNvGrpSpPr/>
          <p:nvPr/>
        </p:nvGrpSpPr>
        <p:grpSpPr>
          <a:xfrm>
            <a:off x="9761300" y="1760585"/>
            <a:ext cx="589280" cy="589280"/>
            <a:chOff x="9761300" y="2660110"/>
            <a:chExt cx="589280" cy="589280"/>
          </a:xfrm>
        </p:grpSpPr>
        <p:sp>
          <p:nvSpPr>
            <p:cNvPr id="4586" name="Google Shape;4586;p40"/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40"/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109" y="2164"/>
                  </a:move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lnTo>
                    <a:pt x="6109" y="2164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88" name="Google Shape;4588;p40"/>
          <p:cNvGrpSpPr/>
          <p:nvPr/>
        </p:nvGrpSpPr>
        <p:grpSpPr>
          <a:xfrm>
            <a:off x="10888678" y="861060"/>
            <a:ext cx="589280" cy="589280"/>
            <a:chOff x="10888678" y="2660110"/>
            <a:chExt cx="589280" cy="589280"/>
          </a:xfrm>
        </p:grpSpPr>
        <p:sp>
          <p:nvSpPr>
            <p:cNvPr id="4589" name="Google Shape;4589;p40"/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766"/>
                  </a:moveTo>
                  <a:lnTo>
                    <a:pt x="4011" y="3794"/>
                  </a:lnTo>
                  <a:lnTo>
                    <a:pt x="4010" y="3821"/>
                  </a:lnTo>
                  <a:lnTo>
                    <a:pt x="4007" y="3849"/>
                  </a:lnTo>
                  <a:lnTo>
                    <a:pt x="4004" y="3876"/>
                  </a:lnTo>
                  <a:lnTo>
                    <a:pt x="3999" y="3904"/>
                  </a:lnTo>
                  <a:lnTo>
                    <a:pt x="3994" y="3931"/>
                  </a:lnTo>
                  <a:lnTo>
                    <a:pt x="3987" y="3957"/>
                  </a:lnTo>
                  <a:lnTo>
                    <a:pt x="3979" y="3984"/>
                  </a:lnTo>
                  <a:lnTo>
                    <a:pt x="3971" y="4010"/>
                  </a:lnTo>
                  <a:lnTo>
                    <a:pt x="3961" y="4036"/>
                  </a:lnTo>
                  <a:lnTo>
                    <a:pt x="3950" y="4062"/>
                  </a:lnTo>
                  <a:lnTo>
                    <a:pt x="3939" y="4087"/>
                  </a:lnTo>
                  <a:lnTo>
                    <a:pt x="3926" y="4112"/>
                  </a:lnTo>
                  <a:lnTo>
                    <a:pt x="3913" y="4136"/>
                  </a:lnTo>
                  <a:lnTo>
                    <a:pt x="3899" y="4160"/>
                  </a:lnTo>
                  <a:lnTo>
                    <a:pt x="3883" y="4183"/>
                  </a:lnTo>
                  <a:lnTo>
                    <a:pt x="3867" y="4206"/>
                  </a:lnTo>
                  <a:lnTo>
                    <a:pt x="3851" y="4228"/>
                  </a:lnTo>
                  <a:lnTo>
                    <a:pt x="3833" y="4249"/>
                  </a:lnTo>
                  <a:lnTo>
                    <a:pt x="3815" y="4270"/>
                  </a:lnTo>
                  <a:lnTo>
                    <a:pt x="3796" y="4290"/>
                  </a:lnTo>
                  <a:lnTo>
                    <a:pt x="3776" y="4309"/>
                  </a:lnTo>
                  <a:lnTo>
                    <a:pt x="3755" y="4327"/>
                  </a:lnTo>
                  <a:lnTo>
                    <a:pt x="3734" y="4345"/>
                  </a:lnTo>
                  <a:lnTo>
                    <a:pt x="3712" y="4361"/>
                  </a:lnTo>
                  <a:lnTo>
                    <a:pt x="3689" y="4377"/>
                  </a:lnTo>
                  <a:lnTo>
                    <a:pt x="3666" y="4393"/>
                  </a:lnTo>
                  <a:lnTo>
                    <a:pt x="3642" y="4407"/>
                  </a:lnTo>
                  <a:lnTo>
                    <a:pt x="3618" y="4420"/>
                  </a:lnTo>
                  <a:lnTo>
                    <a:pt x="3593" y="4433"/>
                  </a:lnTo>
                  <a:lnTo>
                    <a:pt x="3568" y="4444"/>
                  </a:lnTo>
                  <a:lnTo>
                    <a:pt x="3542" y="4455"/>
                  </a:lnTo>
                  <a:lnTo>
                    <a:pt x="3517" y="4465"/>
                  </a:lnTo>
                  <a:lnTo>
                    <a:pt x="3490" y="4473"/>
                  </a:lnTo>
                  <a:lnTo>
                    <a:pt x="3464" y="4481"/>
                  </a:lnTo>
                  <a:lnTo>
                    <a:pt x="3437" y="4488"/>
                  </a:lnTo>
                  <a:lnTo>
                    <a:pt x="3410" y="4493"/>
                  </a:lnTo>
                  <a:lnTo>
                    <a:pt x="3383" y="4498"/>
                  </a:lnTo>
                  <a:lnTo>
                    <a:pt x="3355" y="4501"/>
                  </a:lnTo>
                  <a:lnTo>
                    <a:pt x="3328" y="4504"/>
                  </a:lnTo>
                  <a:lnTo>
                    <a:pt x="3300" y="4505"/>
                  </a:lnTo>
                  <a:lnTo>
                    <a:pt x="3272" y="4506"/>
                  </a:lnTo>
                  <a:lnTo>
                    <a:pt x="3244" y="4505"/>
                  </a:lnTo>
                  <a:lnTo>
                    <a:pt x="3216" y="4504"/>
                  </a:lnTo>
                  <a:lnTo>
                    <a:pt x="3189" y="4501"/>
                  </a:lnTo>
                  <a:lnTo>
                    <a:pt x="3161" y="4498"/>
                  </a:lnTo>
                  <a:lnTo>
                    <a:pt x="3134" y="4493"/>
                  </a:lnTo>
                  <a:lnTo>
                    <a:pt x="3107" y="4488"/>
                  </a:lnTo>
                  <a:lnTo>
                    <a:pt x="3080" y="4481"/>
                  </a:lnTo>
                  <a:lnTo>
                    <a:pt x="3054" y="4473"/>
                  </a:lnTo>
                  <a:lnTo>
                    <a:pt x="3027" y="4465"/>
                  </a:lnTo>
                  <a:lnTo>
                    <a:pt x="3002" y="4455"/>
                  </a:lnTo>
                  <a:lnTo>
                    <a:pt x="2976" y="4444"/>
                  </a:lnTo>
                  <a:lnTo>
                    <a:pt x="2951" y="4433"/>
                  </a:lnTo>
                  <a:lnTo>
                    <a:pt x="2926" y="4420"/>
                  </a:lnTo>
                  <a:lnTo>
                    <a:pt x="2902" y="4407"/>
                  </a:lnTo>
                  <a:lnTo>
                    <a:pt x="2878" y="4393"/>
                  </a:lnTo>
                  <a:lnTo>
                    <a:pt x="2855" y="4377"/>
                  </a:lnTo>
                  <a:lnTo>
                    <a:pt x="2832" y="4361"/>
                  </a:lnTo>
                  <a:lnTo>
                    <a:pt x="2810" y="4345"/>
                  </a:lnTo>
                  <a:lnTo>
                    <a:pt x="2789" y="4327"/>
                  </a:lnTo>
                  <a:lnTo>
                    <a:pt x="2768" y="4309"/>
                  </a:lnTo>
                  <a:lnTo>
                    <a:pt x="2748" y="4290"/>
                  </a:lnTo>
                  <a:lnTo>
                    <a:pt x="2729" y="4270"/>
                  </a:lnTo>
                  <a:lnTo>
                    <a:pt x="2710" y="4249"/>
                  </a:lnTo>
                  <a:lnTo>
                    <a:pt x="2693" y="4228"/>
                  </a:lnTo>
                  <a:lnTo>
                    <a:pt x="2676" y="4206"/>
                  </a:lnTo>
                  <a:lnTo>
                    <a:pt x="2660" y="4183"/>
                  </a:lnTo>
                  <a:lnTo>
                    <a:pt x="2644" y="4160"/>
                  </a:lnTo>
                  <a:lnTo>
                    <a:pt x="2630" y="4136"/>
                  </a:lnTo>
                  <a:lnTo>
                    <a:pt x="2617" y="4112"/>
                  </a:lnTo>
                  <a:lnTo>
                    <a:pt x="2604" y="4087"/>
                  </a:lnTo>
                  <a:lnTo>
                    <a:pt x="2593" y="4062"/>
                  </a:lnTo>
                  <a:lnTo>
                    <a:pt x="2582" y="4036"/>
                  </a:lnTo>
                  <a:lnTo>
                    <a:pt x="2572" y="4010"/>
                  </a:lnTo>
                  <a:lnTo>
                    <a:pt x="2564" y="3984"/>
                  </a:lnTo>
                  <a:lnTo>
                    <a:pt x="2556" y="3957"/>
                  </a:lnTo>
                  <a:lnTo>
                    <a:pt x="2549" y="3931"/>
                  </a:lnTo>
                  <a:lnTo>
                    <a:pt x="2544" y="3904"/>
                  </a:lnTo>
                  <a:lnTo>
                    <a:pt x="2539" y="3876"/>
                  </a:lnTo>
                  <a:lnTo>
                    <a:pt x="2536" y="3849"/>
                  </a:lnTo>
                  <a:lnTo>
                    <a:pt x="2533" y="3821"/>
                  </a:lnTo>
                  <a:lnTo>
                    <a:pt x="2532" y="3794"/>
                  </a:lnTo>
                  <a:lnTo>
                    <a:pt x="2531" y="3766"/>
                  </a:lnTo>
                  <a:lnTo>
                    <a:pt x="2532" y="3738"/>
                  </a:lnTo>
                  <a:lnTo>
                    <a:pt x="2533" y="3710"/>
                  </a:lnTo>
                  <a:lnTo>
                    <a:pt x="2536" y="3683"/>
                  </a:lnTo>
                  <a:lnTo>
                    <a:pt x="2539" y="3655"/>
                  </a:lnTo>
                  <a:lnTo>
                    <a:pt x="2544" y="3628"/>
                  </a:lnTo>
                  <a:lnTo>
                    <a:pt x="2549" y="3601"/>
                  </a:lnTo>
                  <a:lnTo>
                    <a:pt x="2556" y="3574"/>
                  </a:lnTo>
                  <a:lnTo>
                    <a:pt x="2564" y="3548"/>
                  </a:lnTo>
                  <a:lnTo>
                    <a:pt x="2572" y="3521"/>
                  </a:lnTo>
                  <a:lnTo>
                    <a:pt x="2582" y="3495"/>
                  </a:lnTo>
                  <a:lnTo>
                    <a:pt x="2593" y="3470"/>
                  </a:lnTo>
                  <a:lnTo>
                    <a:pt x="2604" y="3444"/>
                  </a:lnTo>
                  <a:lnTo>
                    <a:pt x="2617" y="3419"/>
                  </a:lnTo>
                  <a:lnTo>
                    <a:pt x="2630" y="3395"/>
                  </a:lnTo>
                  <a:lnTo>
                    <a:pt x="2644" y="3371"/>
                  </a:lnTo>
                  <a:lnTo>
                    <a:pt x="2660" y="3348"/>
                  </a:lnTo>
                  <a:lnTo>
                    <a:pt x="2676" y="3326"/>
                  </a:lnTo>
                  <a:lnTo>
                    <a:pt x="2693" y="3304"/>
                  </a:lnTo>
                  <a:lnTo>
                    <a:pt x="2710" y="3282"/>
                  </a:lnTo>
                  <a:lnTo>
                    <a:pt x="2729" y="3262"/>
                  </a:lnTo>
                  <a:lnTo>
                    <a:pt x="2748" y="3242"/>
                  </a:lnTo>
                  <a:lnTo>
                    <a:pt x="2768" y="3223"/>
                  </a:lnTo>
                  <a:lnTo>
                    <a:pt x="2789" y="3204"/>
                  </a:lnTo>
                  <a:lnTo>
                    <a:pt x="2810" y="3187"/>
                  </a:lnTo>
                  <a:lnTo>
                    <a:pt x="2832" y="3170"/>
                  </a:lnTo>
                  <a:lnTo>
                    <a:pt x="2855" y="3154"/>
                  </a:lnTo>
                  <a:lnTo>
                    <a:pt x="2878" y="3138"/>
                  </a:lnTo>
                  <a:lnTo>
                    <a:pt x="2902" y="3124"/>
                  </a:lnTo>
                  <a:lnTo>
                    <a:pt x="2926" y="3111"/>
                  </a:lnTo>
                  <a:lnTo>
                    <a:pt x="2951" y="3098"/>
                  </a:lnTo>
                  <a:lnTo>
                    <a:pt x="2976" y="3087"/>
                  </a:lnTo>
                  <a:lnTo>
                    <a:pt x="3002" y="3076"/>
                  </a:lnTo>
                  <a:lnTo>
                    <a:pt x="3027" y="3066"/>
                  </a:lnTo>
                  <a:lnTo>
                    <a:pt x="3054" y="3058"/>
                  </a:lnTo>
                  <a:lnTo>
                    <a:pt x="3080" y="3050"/>
                  </a:lnTo>
                  <a:lnTo>
                    <a:pt x="3107" y="3043"/>
                  </a:lnTo>
                  <a:lnTo>
                    <a:pt x="3134" y="3038"/>
                  </a:lnTo>
                  <a:lnTo>
                    <a:pt x="3161" y="3033"/>
                  </a:lnTo>
                  <a:lnTo>
                    <a:pt x="3189" y="3030"/>
                  </a:lnTo>
                  <a:lnTo>
                    <a:pt x="3216" y="3027"/>
                  </a:lnTo>
                  <a:lnTo>
                    <a:pt x="3244" y="3026"/>
                  </a:lnTo>
                  <a:lnTo>
                    <a:pt x="3272" y="3025"/>
                  </a:lnTo>
                  <a:lnTo>
                    <a:pt x="3300" y="3026"/>
                  </a:lnTo>
                  <a:lnTo>
                    <a:pt x="3328" y="3027"/>
                  </a:lnTo>
                  <a:lnTo>
                    <a:pt x="3355" y="3030"/>
                  </a:lnTo>
                  <a:lnTo>
                    <a:pt x="3383" y="3033"/>
                  </a:lnTo>
                  <a:lnTo>
                    <a:pt x="3410" y="3038"/>
                  </a:lnTo>
                  <a:lnTo>
                    <a:pt x="3437" y="3043"/>
                  </a:lnTo>
                  <a:lnTo>
                    <a:pt x="3464" y="3050"/>
                  </a:lnTo>
                  <a:lnTo>
                    <a:pt x="3490" y="3058"/>
                  </a:lnTo>
                  <a:lnTo>
                    <a:pt x="3517" y="3066"/>
                  </a:lnTo>
                  <a:lnTo>
                    <a:pt x="3542" y="3076"/>
                  </a:lnTo>
                  <a:lnTo>
                    <a:pt x="3568" y="3087"/>
                  </a:lnTo>
                  <a:lnTo>
                    <a:pt x="3593" y="3098"/>
                  </a:lnTo>
                  <a:lnTo>
                    <a:pt x="3618" y="3111"/>
                  </a:lnTo>
                  <a:lnTo>
                    <a:pt x="3642" y="3124"/>
                  </a:lnTo>
                  <a:lnTo>
                    <a:pt x="3666" y="3138"/>
                  </a:lnTo>
                  <a:lnTo>
                    <a:pt x="3689" y="3154"/>
                  </a:lnTo>
                  <a:lnTo>
                    <a:pt x="3712" y="3170"/>
                  </a:lnTo>
                  <a:lnTo>
                    <a:pt x="3734" y="3187"/>
                  </a:lnTo>
                  <a:lnTo>
                    <a:pt x="3755" y="3204"/>
                  </a:lnTo>
                  <a:lnTo>
                    <a:pt x="3776" y="3223"/>
                  </a:lnTo>
                  <a:lnTo>
                    <a:pt x="3796" y="3242"/>
                  </a:lnTo>
                  <a:lnTo>
                    <a:pt x="3815" y="3262"/>
                  </a:lnTo>
                  <a:lnTo>
                    <a:pt x="3833" y="3282"/>
                  </a:lnTo>
                  <a:lnTo>
                    <a:pt x="3851" y="3304"/>
                  </a:lnTo>
                  <a:lnTo>
                    <a:pt x="3867" y="3326"/>
                  </a:lnTo>
                  <a:lnTo>
                    <a:pt x="3883" y="3348"/>
                  </a:lnTo>
                  <a:lnTo>
                    <a:pt x="3899" y="3371"/>
                  </a:lnTo>
                  <a:lnTo>
                    <a:pt x="3913" y="3395"/>
                  </a:lnTo>
                  <a:lnTo>
                    <a:pt x="3926" y="3419"/>
                  </a:lnTo>
                  <a:lnTo>
                    <a:pt x="3939" y="3444"/>
                  </a:lnTo>
                  <a:lnTo>
                    <a:pt x="3950" y="3470"/>
                  </a:lnTo>
                  <a:lnTo>
                    <a:pt x="3961" y="3495"/>
                  </a:lnTo>
                  <a:lnTo>
                    <a:pt x="3971" y="3521"/>
                  </a:lnTo>
                  <a:lnTo>
                    <a:pt x="3979" y="3548"/>
                  </a:lnTo>
                  <a:lnTo>
                    <a:pt x="3987" y="3574"/>
                  </a:lnTo>
                  <a:lnTo>
                    <a:pt x="3994" y="3601"/>
                  </a:lnTo>
                  <a:lnTo>
                    <a:pt x="3999" y="3628"/>
                  </a:lnTo>
                  <a:lnTo>
                    <a:pt x="4004" y="3655"/>
                  </a:lnTo>
                  <a:lnTo>
                    <a:pt x="4007" y="3683"/>
                  </a:lnTo>
                  <a:lnTo>
                    <a:pt x="4010" y="3710"/>
                  </a:lnTo>
                  <a:lnTo>
                    <a:pt x="4011" y="3738"/>
                  </a:lnTo>
                  <a:lnTo>
                    <a:pt x="4012" y="37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40"/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541"/>
                  </a:moveTo>
                  <a:lnTo>
                    <a:pt x="1539" y="1541"/>
                  </a:lnTo>
                  <a:lnTo>
                    <a:pt x="1544" y="1541"/>
                  </a:lnTo>
                  <a:lnTo>
                    <a:pt x="8456" y="1541"/>
                  </a:lnTo>
                  <a:lnTo>
                    <a:pt x="8461" y="1541"/>
                  </a:lnTo>
                  <a:lnTo>
                    <a:pt x="8479" y="1541"/>
                  </a:lnTo>
                  <a:lnTo>
                    <a:pt x="8488" y="1542"/>
                  </a:lnTo>
                  <a:lnTo>
                    <a:pt x="8507" y="1543"/>
                  </a:lnTo>
                  <a:lnTo>
                    <a:pt x="8516" y="1543"/>
                  </a:lnTo>
                  <a:lnTo>
                    <a:pt x="8534" y="1545"/>
                  </a:lnTo>
                  <a:lnTo>
                    <a:pt x="8543" y="1546"/>
                  </a:lnTo>
                  <a:lnTo>
                    <a:pt x="8562" y="1548"/>
                  </a:lnTo>
                  <a:lnTo>
                    <a:pt x="8571" y="1550"/>
                  </a:lnTo>
                  <a:lnTo>
                    <a:pt x="8589" y="1553"/>
                  </a:lnTo>
                  <a:lnTo>
                    <a:pt x="8598" y="1555"/>
                  </a:lnTo>
                  <a:lnTo>
                    <a:pt x="8616" y="1558"/>
                  </a:lnTo>
                  <a:lnTo>
                    <a:pt x="8626" y="1560"/>
                  </a:lnTo>
                  <a:lnTo>
                    <a:pt x="8643" y="1565"/>
                  </a:lnTo>
                  <a:lnTo>
                    <a:pt x="8653" y="1567"/>
                  </a:lnTo>
                  <a:lnTo>
                    <a:pt x="8670" y="1572"/>
                  </a:lnTo>
                  <a:lnTo>
                    <a:pt x="8679" y="1575"/>
                  </a:lnTo>
                  <a:lnTo>
                    <a:pt x="8697" y="1581"/>
                  </a:lnTo>
                  <a:lnTo>
                    <a:pt x="8706" y="1584"/>
                  </a:lnTo>
                  <a:lnTo>
                    <a:pt x="8723" y="1590"/>
                  </a:lnTo>
                  <a:lnTo>
                    <a:pt x="8732" y="1594"/>
                  </a:lnTo>
                  <a:lnTo>
                    <a:pt x="8749" y="1601"/>
                  </a:lnTo>
                  <a:lnTo>
                    <a:pt x="8758" y="1605"/>
                  </a:lnTo>
                  <a:lnTo>
                    <a:pt x="8775" y="1612"/>
                  </a:lnTo>
                  <a:lnTo>
                    <a:pt x="8784" y="1617"/>
                  </a:lnTo>
                  <a:lnTo>
                    <a:pt x="8800" y="1625"/>
                  </a:lnTo>
                  <a:lnTo>
                    <a:pt x="8809" y="1630"/>
                  </a:lnTo>
                  <a:lnTo>
                    <a:pt x="8825" y="1639"/>
                  </a:lnTo>
                  <a:lnTo>
                    <a:pt x="8831" y="1642"/>
                  </a:lnTo>
                  <a:lnTo>
                    <a:pt x="8847" y="1652"/>
                  </a:lnTo>
                  <a:lnTo>
                    <a:pt x="8855" y="1657"/>
                  </a:lnTo>
                  <a:lnTo>
                    <a:pt x="8871" y="1667"/>
                  </a:lnTo>
                  <a:lnTo>
                    <a:pt x="8878" y="1672"/>
                  </a:lnTo>
                  <a:lnTo>
                    <a:pt x="8893" y="1683"/>
                  </a:lnTo>
                  <a:lnTo>
                    <a:pt x="8901" y="1688"/>
                  </a:lnTo>
                  <a:lnTo>
                    <a:pt x="8916" y="1700"/>
                  </a:lnTo>
                  <a:lnTo>
                    <a:pt x="8923" y="1705"/>
                  </a:lnTo>
                  <a:lnTo>
                    <a:pt x="8937" y="1717"/>
                  </a:lnTo>
                  <a:lnTo>
                    <a:pt x="8944" y="1723"/>
                  </a:lnTo>
                  <a:lnTo>
                    <a:pt x="8958" y="1735"/>
                  </a:lnTo>
                  <a:lnTo>
                    <a:pt x="8965" y="1742"/>
                  </a:lnTo>
                  <a:lnTo>
                    <a:pt x="8979" y="1755"/>
                  </a:lnTo>
                  <a:lnTo>
                    <a:pt x="8985" y="1761"/>
                  </a:lnTo>
                  <a:lnTo>
                    <a:pt x="8998" y="1775"/>
                  </a:lnTo>
                  <a:lnTo>
                    <a:pt x="9005" y="1782"/>
                  </a:lnTo>
                  <a:lnTo>
                    <a:pt x="9017" y="1795"/>
                  </a:lnTo>
                  <a:lnTo>
                    <a:pt x="9023" y="1803"/>
                  </a:lnTo>
                  <a:lnTo>
                    <a:pt x="9035" y="1817"/>
                  </a:lnTo>
                  <a:lnTo>
                    <a:pt x="9041" y="1825"/>
                  </a:lnTo>
                  <a:lnTo>
                    <a:pt x="9052" y="1839"/>
                  </a:lnTo>
                  <a:lnTo>
                    <a:pt x="9058" y="1847"/>
                  </a:lnTo>
                  <a:lnTo>
                    <a:pt x="9069" y="1862"/>
                  </a:lnTo>
                  <a:lnTo>
                    <a:pt x="9074" y="1871"/>
                  </a:lnTo>
                  <a:lnTo>
                    <a:pt x="9084" y="1886"/>
                  </a:lnTo>
                  <a:lnTo>
                    <a:pt x="9090" y="1895"/>
                  </a:lnTo>
                  <a:lnTo>
                    <a:pt x="9099" y="1911"/>
                  </a:lnTo>
                  <a:lnTo>
                    <a:pt x="9103" y="1918"/>
                  </a:lnTo>
                  <a:lnTo>
                    <a:pt x="9112" y="1934"/>
                  </a:lnTo>
                  <a:lnTo>
                    <a:pt x="9116" y="1942"/>
                  </a:lnTo>
                  <a:lnTo>
                    <a:pt x="9125" y="1959"/>
                  </a:lnTo>
                  <a:lnTo>
                    <a:pt x="9129" y="1967"/>
                  </a:lnTo>
                  <a:lnTo>
                    <a:pt x="9136" y="1984"/>
                  </a:lnTo>
                  <a:lnTo>
                    <a:pt x="9140" y="1992"/>
                  </a:lnTo>
                  <a:lnTo>
                    <a:pt x="9147" y="2009"/>
                  </a:lnTo>
                  <a:lnTo>
                    <a:pt x="9150" y="2018"/>
                  </a:lnTo>
                  <a:lnTo>
                    <a:pt x="9157" y="2035"/>
                  </a:lnTo>
                  <a:lnTo>
                    <a:pt x="9160" y="2044"/>
                  </a:lnTo>
                  <a:lnTo>
                    <a:pt x="9165" y="2061"/>
                  </a:lnTo>
                  <a:lnTo>
                    <a:pt x="9168" y="2070"/>
                  </a:lnTo>
                  <a:lnTo>
                    <a:pt x="9173" y="2088"/>
                  </a:lnTo>
                  <a:lnTo>
                    <a:pt x="9176" y="2096"/>
                  </a:lnTo>
                  <a:lnTo>
                    <a:pt x="9180" y="2114"/>
                  </a:lnTo>
                  <a:lnTo>
                    <a:pt x="9182" y="2123"/>
                  </a:lnTo>
                  <a:lnTo>
                    <a:pt x="9186" y="2141"/>
                  </a:lnTo>
                  <a:lnTo>
                    <a:pt x="9188" y="2150"/>
                  </a:lnTo>
                  <a:lnTo>
                    <a:pt x="9191" y="2168"/>
                  </a:lnTo>
                  <a:lnTo>
                    <a:pt x="9192" y="2178"/>
                  </a:lnTo>
                  <a:lnTo>
                    <a:pt x="9195" y="2196"/>
                  </a:lnTo>
                  <a:lnTo>
                    <a:pt x="9196" y="2205"/>
                  </a:lnTo>
                  <a:lnTo>
                    <a:pt x="9197" y="2224"/>
                  </a:lnTo>
                  <a:lnTo>
                    <a:pt x="9198" y="2233"/>
                  </a:lnTo>
                  <a:lnTo>
                    <a:pt x="9199" y="2251"/>
                  </a:lnTo>
                  <a:lnTo>
                    <a:pt x="9200" y="2261"/>
                  </a:lnTo>
                  <a:lnTo>
                    <a:pt x="9200" y="2279"/>
                  </a:lnTo>
                  <a:lnTo>
                    <a:pt x="9200" y="2284"/>
                  </a:lnTo>
                  <a:lnTo>
                    <a:pt x="9200" y="7716"/>
                  </a:lnTo>
                  <a:lnTo>
                    <a:pt x="9200" y="7721"/>
                  </a:lnTo>
                  <a:lnTo>
                    <a:pt x="9200" y="7739"/>
                  </a:lnTo>
                  <a:lnTo>
                    <a:pt x="9199" y="7749"/>
                  </a:lnTo>
                  <a:lnTo>
                    <a:pt x="9198" y="7767"/>
                  </a:lnTo>
                  <a:lnTo>
                    <a:pt x="9197" y="7776"/>
                  </a:lnTo>
                  <a:lnTo>
                    <a:pt x="9196" y="7795"/>
                  </a:lnTo>
                  <a:lnTo>
                    <a:pt x="9195" y="7804"/>
                  </a:lnTo>
                  <a:lnTo>
                    <a:pt x="9192" y="7822"/>
                  </a:lnTo>
                  <a:lnTo>
                    <a:pt x="9191" y="7832"/>
                  </a:lnTo>
                  <a:lnTo>
                    <a:pt x="9188" y="7850"/>
                  </a:lnTo>
                  <a:lnTo>
                    <a:pt x="9186" y="7859"/>
                  </a:lnTo>
                  <a:lnTo>
                    <a:pt x="9182" y="7877"/>
                  </a:lnTo>
                  <a:lnTo>
                    <a:pt x="9180" y="7886"/>
                  </a:lnTo>
                  <a:lnTo>
                    <a:pt x="9176" y="7904"/>
                  </a:lnTo>
                  <a:lnTo>
                    <a:pt x="9173" y="7912"/>
                  </a:lnTo>
                  <a:lnTo>
                    <a:pt x="9168" y="7930"/>
                  </a:lnTo>
                  <a:lnTo>
                    <a:pt x="9165" y="7939"/>
                  </a:lnTo>
                  <a:lnTo>
                    <a:pt x="9160" y="7956"/>
                  </a:lnTo>
                  <a:lnTo>
                    <a:pt x="9157" y="7965"/>
                  </a:lnTo>
                  <a:lnTo>
                    <a:pt x="9150" y="7982"/>
                  </a:lnTo>
                  <a:lnTo>
                    <a:pt x="9147" y="7991"/>
                  </a:lnTo>
                  <a:lnTo>
                    <a:pt x="9140" y="8008"/>
                  </a:lnTo>
                  <a:lnTo>
                    <a:pt x="9136" y="8016"/>
                  </a:lnTo>
                  <a:lnTo>
                    <a:pt x="9129" y="8033"/>
                  </a:lnTo>
                  <a:lnTo>
                    <a:pt x="9125" y="8041"/>
                  </a:lnTo>
                  <a:lnTo>
                    <a:pt x="9116" y="8058"/>
                  </a:lnTo>
                  <a:lnTo>
                    <a:pt x="9112" y="8066"/>
                  </a:lnTo>
                  <a:lnTo>
                    <a:pt x="9103" y="8082"/>
                  </a:lnTo>
                  <a:lnTo>
                    <a:pt x="9099" y="8089"/>
                  </a:lnTo>
                  <a:lnTo>
                    <a:pt x="9090" y="8105"/>
                  </a:lnTo>
                  <a:lnTo>
                    <a:pt x="9084" y="8114"/>
                  </a:lnTo>
                  <a:lnTo>
                    <a:pt x="9074" y="8129"/>
                  </a:lnTo>
                  <a:lnTo>
                    <a:pt x="9069" y="8138"/>
                  </a:lnTo>
                  <a:lnTo>
                    <a:pt x="9058" y="8153"/>
                  </a:lnTo>
                  <a:lnTo>
                    <a:pt x="9052" y="8161"/>
                  </a:lnTo>
                  <a:lnTo>
                    <a:pt x="9041" y="8175"/>
                  </a:lnTo>
                  <a:lnTo>
                    <a:pt x="9035" y="8183"/>
                  </a:lnTo>
                  <a:lnTo>
                    <a:pt x="9023" y="8197"/>
                  </a:lnTo>
                  <a:lnTo>
                    <a:pt x="9017" y="8205"/>
                  </a:lnTo>
                  <a:lnTo>
                    <a:pt x="9005" y="8218"/>
                  </a:lnTo>
                  <a:lnTo>
                    <a:pt x="8998" y="8225"/>
                  </a:lnTo>
                  <a:lnTo>
                    <a:pt x="8985" y="8239"/>
                  </a:lnTo>
                  <a:lnTo>
                    <a:pt x="8979" y="8245"/>
                  </a:lnTo>
                  <a:lnTo>
                    <a:pt x="8965" y="8258"/>
                  </a:lnTo>
                  <a:lnTo>
                    <a:pt x="8958" y="8265"/>
                  </a:lnTo>
                  <a:lnTo>
                    <a:pt x="8944" y="8277"/>
                  </a:lnTo>
                  <a:lnTo>
                    <a:pt x="8937" y="8283"/>
                  </a:lnTo>
                  <a:lnTo>
                    <a:pt x="8923" y="8295"/>
                  </a:lnTo>
                  <a:lnTo>
                    <a:pt x="8916" y="8300"/>
                  </a:lnTo>
                  <a:lnTo>
                    <a:pt x="8901" y="8312"/>
                  </a:lnTo>
                  <a:lnTo>
                    <a:pt x="8893" y="8317"/>
                  </a:lnTo>
                  <a:lnTo>
                    <a:pt x="8878" y="8328"/>
                  </a:lnTo>
                  <a:lnTo>
                    <a:pt x="8871" y="8333"/>
                  </a:lnTo>
                  <a:lnTo>
                    <a:pt x="8855" y="8343"/>
                  </a:lnTo>
                  <a:lnTo>
                    <a:pt x="8847" y="8348"/>
                  </a:lnTo>
                  <a:lnTo>
                    <a:pt x="8831" y="8358"/>
                  </a:lnTo>
                  <a:lnTo>
                    <a:pt x="8825" y="8361"/>
                  </a:lnTo>
                  <a:lnTo>
                    <a:pt x="8809" y="8370"/>
                  </a:lnTo>
                  <a:lnTo>
                    <a:pt x="8800" y="8375"/>
                  </a:lnTo>
                  <a:lnTo>
                    <a:pt x="8784" y="8383"/>
                  </a:lnTo>
                  <a:lnTo>
                    <a:pt x="8775" y="8388"/>
                  </a:lnTo>
                  <a:lnTo>
                    <a:pt x="8758" y="8395"/>
                  </a:lnTo>
                  <a:lnTo>
                    <a:pt x="8749" y="8399"/>
                  </a:lnTo>
                  <a:lnTo>
                    <a:pt x="8732" y="8406"/>
                  </a:lnTo>
                  <a:lnTo>
                    <a:pt x="8723" y="8410"/>
                  </a:lnTo>
                  <a:lnTo>
                    <a:pt x="8706" y="8416"/>
                  </a:lnTo>
                  <a:lnTo>
                    <a:pt x="8697" y="8419"/>
                  </a:lnTo>
                  <a:lnTo>
                    <a:pt x="8679" y="8425"/>
                  </a:lnTo>
                  <a:lnTo>
                    <a:pt x="8670" y="8428"/>
                  </a:lnTo>
                  <a:lnTo>
                    <a:pt x="8653" y="8433"/>
                  </a:lnTo>
                  <a:lnTo>
                    <a:pt x="8643" y="8435"/>
                  </a:lnTo>
                  <a:lnTo>
                    <a:pt x="8626" y="8440"/>
                  </a:lnTo>
                  <a:lnTo>
                    <a:pt x="8616" y="8442"/>
                  </a:lnTo>
                  <a:lnTo>
                    <a:pt x="8598" y="8445"/>
                  </a:lnTo>
                  <a:lnTo>
                    <a:pt x="8589" y="8447"/>
                  </a:lnTo>
                  <a:lnTo>
                    <a:pt x="8571" y="8450"/>
                  </a:lnTo>
                  <a:lnTo>
                    <a:pt x="8562" y="8452"/>
                  </a:lnTo>
                  <a:lnTo>
                    <a:pt x="8543" y="8454"/>
                  </a:lnTo>
                  <a:lnTo>
                    <a:pt x="8534" y="8455"/>
                  </a:lnTo>
                  <a:lnTo>
                    <a:pt x="8516" y="8457"/>
                  </a:lnTo>
                  <a:lnTo>
                    <a:pt x="8507" y="8457"/>
                  </a:lnTo>
                  <a:lnTo>
                    <a:pt x="8488" y="8458"/>
                  </a:lnTo>
                  <a:lnTo>
                    <a:pt x="8479" y="8459"/>
                  </a:lnTo>
                  <a:lnTo>
                    <a:pt x="8461" y="8459"/>
                  </a:lnTo>
                  <a:lnTo>
                    <a:pt x="8456" y="8459"/>
                  </a:lnTo>
                  <a:lnTo>
                    <a:pt x="1544" y="8459"/>
                  </a:lnTo>
                  <a:lnTo>
                    <a:pt x="1539" y="8459"/>
                  </a:lnTo>
                  <a:lnTo>
                    <a:pt x="1521" y="8459"/>
                  </a:lnTo>
                  <a:lnTo>
                    <a:pt x="1512" y="8458"/>
                  </a:lnTo>
                  <a:lnTo>
                    <a:pt x="1493" y="8457"/>
                  </a:lnTo>
                  <a:lnTo>
                    <a:pt x="1484" y="8457"/>
                  </a:lnTo>
                  <a:lnTo>
                    <a:pt x="1466" y="8455"/>
                  </a:lnTo>
                  <a:lnTo>
                    <a:pt x="1457" y="8454"/>
                  </a:lnTo>
                  <a:lnTo>
                    <a:pt x="1438" y="8452"/>
                  </a:lnTo>
                  <a:lnTo>
                    <a:pt x="1429" y="8450"/>
                  </a:lnTo>
                  <a:lnTo>
                    <a:pt x="1411" y="8447"/>
                  </a:lnTo>
                  <a:lnTo>
                    <a:pt x="1402" y="8445"/>
                  </a:lnTo>
                  <a:lnTo>
                    <a:pt x="1384" y="8442"/>
                  </a:lnTo>
                  <a:lnTo>
                    <a:pt x="1374" y="8440"/>
                  </a:lnTo>
                  <a:lnTo>
                    <a:pt x="1357" y="8435"/>
                  </a:lnTo>
                  <a:lnTo>
                    <a:pt x="1347" y="8433"/>
                  </a:lnTo>
                  <a:lnTo>
                    <a:pt x="1330" y="8428"/>
                  </a:lnTo>
                  <a:lnTo>
                    <a:pt x="1321" y="8425"/>
                  </a:lnTo>
                  <a:lnTo>
                    <a:pt x="1303" y="8419"/>
                  </a:lnTo>
                  <a:lnTo>
                    <a:pt x="1294" y="8416"/>
                  </a:lnTo>
                  <a:lnTo>
                    <a:pt x="1277" y="8410"/>
                  </a:lnTo>
                  <a:lnTo>
                    <a:pt x="1268" y="8406"/>
                  </a:lnTo>
                  <a:lnTo>
                    <a:pt x="1251" y="8399"/>
                  </a:lnTo>
                  <a:lnTo>
                    <a:pt x="1242" y="8395"/>
                  </a:lnTo>
                  <a:lnTo>
                    <a:pt x="1225" y="8388"/>
                  </a:lnTo>
                  <a:lnTo>
                    <a:pt x="1216" y="8383"/>
                  </a:lnTo>
                  <a:lnTo>
                    <a:pt x="1200" y="8375"/>
                  </a:lnTo>
                  <a:lnTo>
                    <a:pt x="1191" y="8370"/>
                  </a:lnTo>
                  <a:lnTo>
                    <a:pt x="1175" y="8361"/>
                  </a:lnTo>
                  <a:lnTo>
                    <a:pt x="1169" y="8358"/>
                  </a:lnTo>
                  <a:lnTo>
                    <a:pt x="1153" y="8348"/>
                  </a:lnTo>
                  <a:lnTo>
                    <a:pt x="1145" y="8343"/>
                  </a:lnTo>
                  <a:lnTo>
                    <a:pt x="1129" y="8333"/>
                  </a:lnTo>
                  <a:lnTo>
                    <a:pt x="1122" y="8328"/>
                  </a:lnTo>
                  <a:lnTo>
                    <a:pt x="1107" y="8317"/>
                  </a:lnTo>
                  <a:lnTo>
                    <a:pt x="1099" y="8312"/>
                  </a:lnTo>
                  <a:lnTo>
                    <a:pt x="1084" y="8300"/>
                  </a:lnTo>
                  <a:lnTo>
                    <a:pt x="1077" y="8295"/>
                  </a:lnTo>
                  <a:lnTo>
                    <a:pt x="1063" y="8283"/>
                  </a:lnTo>
                  <a:lnTo>
                    <a:pt x="1056" y="8277"/>
                  </a:lnTo>
                  <a:lnTo>
                    <a:pt x="1042" y="8265"/>
                  </a:lnTo>
                  <a:lnTo>
                    <a:pt x="1035" y="8258"/>
                  </a:lnTo>
                  <a:lnTo>
                    <a:pt x="1021" y="8245"/>
                  </a:lnTo>
                  <a:lnTo>
                    <a:pt x="1015" y="8239"/>
                  </a:lnTo>
                  <a:lnTo>
                    <a:pt x="1002" y="8225"/>
                  </a:lnTo>
                  <a:lnTo>
                    <a:pt x="995" y="8218"/>
                  </a:lnTo>
                  <a:lnTo>
                    <a:pt x="983" y="8205"/>
                  </a:lnTo>
                  <a:lnTo>
                    <a:pt x="977" y="8197"/>
                  </a:lnTo>
                  <a:lnTo>
                    <a:pt x="965" y="8183"/>
                  </a:lnTo>
                  <a:lnTo>
                    <a:pt x="959" y="8175"/>
                  </a:lnTo>
                  <a:lnTo>
                    <a:pt x="948" y="8161"/>
                  </a:lnTo>
                  <a:lnTo>
                    <a:pt x="942" y="8153"/>
                  </a:lnTo>
                  <a:lnTo>
                    <a:pt x="931" y="8138"/>
                  </a:lnTo>
                  <a:lnTo>
                    <a:pt x="926" y="8129"/>
                  </a:lnTo>
                  <a:lnTo>
                    <a:pt x="916" y="8114"/>
                  </a:lnTo>
                  <a:lnTo>
                    <a:pt x="910" y="8105"/>
                  </a:lnTo>
                  <a:lnTo>
                    <a:pt x="901" y="8089"/>
                  </a:lnTo>
                  <a:lnTo>
                    <a:pt x="897" y="8082"/>
                  </a:lnTo>
                  <a:lnTo>
                    <a:pt x="888" y="8066"/>
                  </a:lnTo>
                  <a:lnTo>
                    <a:pt x="884" y="8058"/>
                  </a:lnTo>
                  <a:lnTo>
                    <a:pt x="875" y="8041"/>
                  </a:lnTo>
                  <a:lnTo>
                    <a:pt x="871" y="8033"/>
                  </a:lnTo>
                  <a:lnTo>
                    <a:pt x="864" y="8016"/>
                  </a:lnTo>
                  <a:lnTo>
                    <a:pt x="860" y="8008"/>
                  </a:lnTo>
                  <a:lnTo>
                    <a:pt x="853" y="7991"/>
                  </a:lnTo>
                  <a:lnTo>
                    <a:pt x="850" y="7982"/>
                  </a:lnTo>
                  <a:lnTo>
                    <a:pt x="843" y="7965"/>
                  </a:lnTo>
                  <a:lnTo>
                    <a:pt x="840" y="7956"/>
                  </a:lnTo>
                  <a:lnTo>
                    <a:pt x="835" y="7939"/>
                  </a:lnTo>
                  <a:lnTo>
                    <a:pt x="832" y="7930"/>
                  </a:lnTo>
                  <a:lnTo>
                    <a:pt x="827" y="7912"/>
                  </a:lnTo>
                  <a:lnTo>
                    <a:pt x="824" y="7904"/>
                  </a:lnTo>
                  <a:lnTo>
                    <a:pt x="820" y="7886"/>
                  </a:lnTo>
                  <a:lnTo>
                    <a:pt x="818" y="7877"/>
                  </a:lnTo>
                  <a:lnTo>
                    <a:pt x="814" y="7859"/>
                  </a:lnTo>
                  <a:lnTo>
                    <a:pt x="812" y="7850"/>
                  </a:lnTo>
                  <a:lnTo>
                    <a:pt x="809" y="7832"/>
                  </a:lnTo>
                  <a:lnTo>
                    <a:pt x="808" y="7822"/>
                  </a:lnTo>
                  <a:lnTo>
                    <a:pt x="805" y="7804"/>
                  </a:lnTo>
                  <a:lnTo>
                    <a:pt x="804" y="7795"/>
                  </a:lnTo>
                  <a:lnTo>
                    <a:pt x="803" y="7776"/>
                  </a:lnTo>
                  <a:lnTo>
                    <a:pt x="802" y="7767"/>
                  </a:lnTo>
                  <a:lnTo>
                    <a:pt x="801" y="7749"/>
                  </a:lnTo>
                  <a:lnTo>
                    <a:pt x="800" y="7739"/>
                  </a:lnTo>
                  <a:lnTo>
                    <a:pt x="800" y="7721"/>
                  </a:lnTo>
                  <a:lnTo>
                    <a:pt x="800" y="7716"/>
                  </a:lnTo>
                  <a:lnTo>
                    <a:pt x="800" y="2284"/>
                  </a:lnTo>
                  <a:lnTo>
                    <a:pt x="800" y="2279"/>
                  </a:lnTo>
                  <a:lnTo>
                    <a:pt x="800" y="2261"/>
                  </a:lnTo>
                  <a:lnTo>
                    <a:pt x="801" y="2251"/>
                  </a:lnTo>
                  <a:lnTo>
                    <a:pt x="802" y="2233"/>
                  </a:lnTo>
                  <a:lnTo>
                    <a:pt x="803" y="2224"/>
                  </a:lnTo>
                  <a:lnTo>
                    <a:pt x="804" y="2205"/>
                  </a:lnTo>
                  <a:lnTo>
                    <a:pt x="805" y="2196"/>
                  </a:lnTo>
                  <a:lnTo>
                    <a:pt x="808" y="2178"/>
                  </a:lnTo>
                  <a:lnTo>
                    <a:pt x="809" y="2168"/>
                  </a:lnTo>
                  <a:lnTo>
                    <a:pt x="812" y="2150"/>
                  </a:lnTo>
                  <a:lnTo>
                    <a:pt x="814" y="2141"/>
                  </a:lnTo>
                  <a:lnTo>
                    <a:pt x="818" y="2123"/>
                  </a:lnTo>
                  <a:lnTo>
                    <a:pt x="820" y="2114"/>
                  </a:lnTo>
                  <a:lnTo>
                    <a:pt x="824" y="2096"/>
                  </a:lnTo>
                  <a:lnTo>
                    <a:pt x="827" y="2088"/>
                  </a:lnTo>
                  <a:lnTo>
                    <a:pt x="832" y="2070"/>
                  </a:lnTo>
                  <a:lnTo>
                    <a:pt x="835" y="2061"/>
                  </a:lnTo>
                  <a:lnTo>
                    <a:pt x="840" y="2044"/>
                  </a:lnTo>
                  <a:lnTo>
                    <a:pt x="843" y="2035"/>
                  </a:lnTo>
                  <a:lnTo>
                    <a:pt x="850" y="2018"/>
                  </a:lnTo>
                  <a:lnTo>
                    <a:pt x="853" y="2009"/>
                  </a:lnTo>
                  <a:lnTo>
                    <a:pt x="860" y="1992"/>
                  </a:lnTo>
                  <a:lnTo>
                    <a:pt x="864" y="1984"/>
                  </a:lnTo>
                  <a:lnTo>
                    <a:pt x="871" y="1967"/>
                  </a:lnTo>
                  <a:lnTo>
                    <a:pt x="875" y="1959"/>
                  </a:lnTo>
                  <a:lnTo>
                    <a:pt x="884" y="1942"/>
                  </a:lnTo>
                  <a:lnTo>
                    <a:pt x="888" y="1934"/>
                  </a:lnTo>
                  <a:lnTo>
                    <a:pt x="897" y="1918"/>
                  </a:lnTo>
                  <a:lnTo>
                    <a:pt x="901" y="1911"/>
                  </a:lnTo>
                  <a:lnTo>
                    <a:pt x="910" y="1895"/>
                  </a:lnTo>
                  <a:lnTo>
                    <a:pt x="916" y="1886"/>
                  </a:lnTo>
                  <a:lnTo>
                    <a:pt x="926" y="1871"/>
                  </a:lnTo>
                  <a:lnTo>
                    <a:pt x="931" y="1862"/>
                  </a:lnTo>
                  <a:lnTo>
                    <a:pt x="942" y="1847"/>
                  </a:lnTo>
                  <a:lnTo>
                    <a:pt x="948" y="1839"/>
                  </a:lnTo>
                  <a:lnTo>
                    <a:pt x="959" y="1825"/>
                  </a:lnTo>
                  <a:lnTo>
                    <a:pt x="965" y="1817"/>
                  </a:lnTo>
                  <a:lnTo>
                    <a:pt x="977" y="1803"/>
                  </a:lnTo>
                  <a:lnTo>
                    <a:pt x="983" y="1795"/>
                  </a:lnTo>
                  <a:lnTo>
                    <a:pt x="995" y="1782"/>
                  </a:lnTo>
                  <a:lnTo>
                    <a:pt x="1002" y="1775"/>
                  </a:lnTo>
                  <a:lnTo>
                    <a:pt x="1015" y="1761"/>
                  </a:lnTo>
                  <a:lnTo>
                    <a:pt x="1021" y="1755"/>
                  </a:lnTo>
                  <a:lnTo>
                    <a:pt x="1035" y="1742"/>
                  </a:lnTo>
                  <a:lnTo>
                    <a:pt x="1042" y="1735"/>
                  </a:lnTo>
                  <a:lnTo>
                    <a:pt x="1056" y="1723"/>
                  </a:lnTo>
                  <a:lnTo>
                    <a:pt x="1063" y="1717"/>
                  </a:lnTo>
                  <a:lnTo>
                    <a:pt x="1077" y="1705"/>
                  </a:lnTo>
                  <a:lnTo>
                    <a:pt x="1084" y="1700"/>
                  </a:lnTo>
                  <a:lnTo>
                    <a:pt x="1099" y="1688"/>
                  </a:lnTo>
                  <a:lnTo>
                    <a:pt x="1107" y="1683"/>
                  </a:lnTo>
                  <a:lnTo>
                    <a:pt x="1122" y="1672"/>
                  </a:lnTo>
                  <a:lnTo>
                    <a:pt x="1129" y="1667"/>
                  </a:lnTo>
                  <a:lnTo>
                    <a:pt x="1145" y="1657"/>
                  </a:lnTo>
                  <a:lnTo>
                    <a:pt x="1153" y="1652"/>
                  </a:lnTo>
                  <a:lnTo>
                    <a:pt x="1169" y="1642"/>
                  </a:lnTo>
                  <a:lnTo>
                    <a:pt x="1175" y="1639"/>
                  </a:lnTo>
                  <a:lnTo>
                    <a:pt x="1191" y="1630"/>
                  </a:lnTo>
                  <a:lnTo>
                    <a:pt x="1200" y="1625"/>
                  </a:lnTo>
                  <a:lnTo>
                    <a:pt x="1216" y="1617"/>
                  </a:lnTo>
                  <a:lnTo>
                    <a:pt x="1225" y="1612"/>
                  </a:lnTo>
                  <a:lnTo>
                    <a:pt x="1242" y="1605"/>
                  </a:lnTo>
                  <a:lnTo>
                    <a:pt x="1251" y="1601"/>
                  </a:lnTo>
                  <a:lnTo>
                    <a:pt x="1268" y="1594"/>
                  </a:lnTo>
                  <a:lnTo>
                    <a:pt x="1277" y="1590"/>
                  </a:lnTo>
                  <a:lnTo>
                    <a:pt x="1294" y="1584"/>
                  </a:lnTo>
                  <a:lnTo>
                    <a:pt x="1303" y="1581"/>
                  </a:lnTo>
                  <a:lnTo>
                    <a:pt x="1321" y="1575"/>
                  </a:lnTo>
                  <a:lnTo>
                    <a:pt x="1330" y="1572"/>
                  </a:lnTo>
                  <a:lnTo>
                    <a:pt x="1347" y="1567"/>
                  </a:lnTo>
                  <a:lnTo>
                    <a:pt x="1357" y="1565"/>
                  </a:lnTo>
                  <a:lnTo>
                    <a:pt x="1374" y="1560"/>
                  </a:lnTo>
                  <a:lnTo>
                    <a:pt x="1384" y="1558"/>
                  </a:lnTo>
                  <a:lnTo>
                    <a:pt x="1402" y="1555"/>
                  </a:lnTo>
                  <a:lnTo>
                    <a:pt x="1411" y="1553"/>
                  </a:lnTo>
                  <a:lnTo>
                    <a:pt x="1429" y="1550"/>
                  </a:lnTo>
                  <a:lnTo>
                    <a:pt x="1438" y="1548"/>
                  </a:lnTo>
                  <a:lnTo>
                    <a:pt x="1457" y="1546"/>
                  </a:lnTo>
                  <a:lnTo>
                    <a:pt x="1466" y="1545"/>
                  </a:lnTo>
                  <a:lnTo>
                    <a:pt x="1484" y="1543"/>
                  </a:lnTo>
                  <a:lnTo>
                    <a:pt x="1493" y="1543"/>
                  </a:lnTo>
                  <a:lnTo>
                    <a:pt x="1512" y="1542"/>
                  </a:lnTo>
                  <a:lnTo>
                    <a:pt x="1521" y="1541"/>
                  </a:lnTo>
                  <a:close/>
                  <a:moveTo>
                    <a:pt x="8454" y="2041"/>
                  </a:moveTo>
                  <a:lnTo>
                    <a:pt x="1546" y="2041"/>
                  </a:lnTo>
                  <a:lnTo>
                    <a:pt x="1534" y="2041"/>
                  </a:lnTo>
                  <a:lnTo>
                    <a:pt x="1525" y="2042"/>
                  </a:lnTo>
                  <a:lnTo>
                    <a:pt x="1516" y="2043"/>
                  </a:lnTo>
                  <a:lnTo>
                    <a:pt x="1507" y="2044"/>
                  </a:lnTo>
                  <a:lnTo>
                    <a:pt x="1498" y="2045"/>
                  </a:lnTo>
                  <a:lnTo>
                    <a:pt x="1489" y="2047"/>
                  </a:lnTo>
                  <a:lnTo>
                    <a:pt x="1480" y="2049"/>
                  </a:lnTo>
                  <a:lnTo>
                    <a:pt x="1472" y="2052"/>
                  </a:lnTo>
                  <a:lnTo>
                    <a:pt x="1463" y="2054"/>
                  </a:lnTo>
                  <a:lnTo>
                    <a:pt x="1455" y="2057"/>
                  </a:lnTo>
                  <a:lnTo>
                    <a:pt x="1447" y="2061"/>
                  </a:lnTo>
                  <a:lnTo>
                    <a:pt x="1439" y="2064"/>
                  </a:lnTo>
                  <a:lnTo>
                    <a:pt x="1431" y="2068"/>
                  </a:lnTo>
                  <a:lnTo>
                    <a:pt x="1422" y="2073"/>
                  </a:lnTo>
                  <a:lnTo>
                    <a:pt x="1413" y="2079"/>
                  </a:lnTo>
                  <a:lnTo>
                    <a:pt x="1406" y="2084"/>
                  </a:lnTo>
                  <a:lnTo>
                    <a:pt x="1398" y="2089"/>
                  </a:lnTo>
                  <a:lnTo>
                    <a:pt x="1391" y="2094"/>
                  </a:lnTo>
                  <a:lnTo>
                    <a:pt x="1384" y="2100"/>
                  </a:lnTo>
                  <a:lnTo>
                    <a:pt x="1377" y="2106"/>
                  </a:lnTo>
                  <a:lnTo>
                    <a:pt x="1371" y="2112"/>
                  </a:lnTo>
                  <a:lnTo>
                    <a:pt x="1365" y="2119"/>
                  </a:lnTo>
                  <a:lnTo>
                    <a:pt x="1359" y="2125"/>
                  </a:lnTo>
                  <a:lnTo>
                    <a:pt x="1353" y="2132"/>
                  </a:lnTo>
                  <a:lnTo>
                    <a:pt x="1348" y="2139"/>
                  </a:lnTo>
                  <a:lnTo>
                    <a:pt x="1343" y="2146"/>
                  </a:lnTo>
                  <a:lnTo>
                    <a:pt x="1338" y="2154"/>
                  </a:lnTo>
                  <a:lnTo>
                    <a:pt x="1333" y="2162"/>
                  </a:lnTo>
                  <a:lnTo>
                    <a:pt x="1328" y="2171"/>
                  </a:lnTo>
                  <a:lnTo>
                    <a:pt x="1324" y="2179"/>
                  </a:lnTo>
                  <a:lnTo>
                    <a:pt x="1320" y="2187"/>
                  </a:lnTo>
                  <a:lnTo>
                    <a:pt x="1317" y="2196"/>
                  </a:lnTo>
                  <a:lnTo>
                    <a:pt x="1314" y="2204"/>
                  </a:lnTo>
                  <a:lnTo>
                    <a:pt x="1311" y="2213"/>
                  </a:lnTo>
                  <a:lnTo>
                    <a:pt x="1308" y="2222"/>
                  </a:lnTo>
                  <a:lnTo>
                    <a:pt x="1306" y="2231"/>
                  </a:lnTo>
                  <a:lnTo>
                    <a:pt x="1304" y="2239"/>
                  </a:lnTo>
                  <a:lnTo>
                    <a:pt x="1303" y="2248"/>
                  </a:lnTo>
                  <a:lnTo>
                    <a:pt x="1302" y="2257"/>
                  </a:lnTo>
                  <a:lnTo>
                    <a:pt x="1301" y="2266"/>
                  </a:lnTo>
                  <a:lnTo>
                    <a:pt x="1300" y="2275"/>
                  </a:lnTo>
                  <a:lnTo>
                    <a:pt x="1300" y="2286"/>
                  </a:lnTo>
                  <a:lnTo>
                    <a:pt x="1300" y="7714"/>
                  </a:lnTo>
                  <a:lnTo>
                    <a:pt x="1300" y="7725"/>
                  </a:lnTo>
                  <a:lnTo>
                    <a:pt x="1301" y="7734"/>
                  </a:lnTo>
                  <a:lnTo>
                    <a:pt x="1302" y="7743"/>
                  </a:lnTo>
                  <a:lnTo>
                    <a:pt x="1303" y="7752"/>
                  </a:lnTo>
                  <a:lnTo>
                    <a:pt x="1304" y="7761"/>
                  </a:lnTo>
                  <a:lnTo>
                    <a:pt x="1306" y="7769"/>
                  </a:lnTo>
                  <a:lnTo>
                    <a:pt x="1308" y="7778"/>
                  </a:lnTo>
                  <a:lnTo>
                    <a:pt x="1311" y="7787"/>
                  </a:lnTo>
                  <a:lnTo>
                    <a:pt x="1314" y="7796"/>
                  </a:lnTo>
                  <a:lnTo>
                    <a:pt x="1317" y="7804"/>
                  </a:lnTo>
                  <a:lnTo>
                    <a:pt x="1320" y="7813"/>
                  </a:lnTo>
                  <a:lnTo>
                    <a:pt x="1324" y="7821"/>
                  </a:lnTo>
                  <a:lnTo>
                    <a:pt x="1328" y="7829"/>
                  </a:lnTo>
                  <a:lnTo>
                    <a:pt x="1333" y="7838"/>
                  </a:lnTo>
                  <a:lnTo>
                    <a:pt x="1338" y="7846"/>
                  </a:lnTo>
                  <a:lnTo>
                    <a:pt x="1343" y="7854"/>
                  </a:lnTo>
                  <a:lnTo>
                    <a:pt x="1348" y="7861"/>
                  </a:lnTo>
                  <a:lnTo>
                    <a:pt x="1353" y="7868"/>
                  </a:lnTo>
                  <a:lnTo>
                    <a:pt x="1359" y="7875"/>
                  </a:lnTo>
                  <a:lnTo>
                    <a:pt x="1365" y="7881"/>
                  </a:lnTo>
                  <a:lnTo>
                    <a:pt x="1371" y="7888"/>
                  </a:lnTo>
                  <a:lnTo>
                    <a:pt x="1377" y="7894"/>
                  </a:lnTo>
                  <a:lnTo>
                    <a:pt x="1384" y="7900"/>
                  </a:lnTo>
                  <a:lnTo>
                    <a:pt x="1391" y="7906"/>
                  </a:lnTo>
                  <a:lnTo>
                    <a:pt x="1398" y="7911"/>
                  </a:lnTo>
                  <a:lnTo>
                    <a:pt x="1406" y="7916"/>
                  </a:lnTo>
                  <a:lnTo>
                    <a:pt x="1413" y="7921"/>
                  </a:lnTo>
                  <a:lnTo>
                    <a:pt x="1422" y="7927"/>
                  </a:lnTo>
                  <a:lnTo>
                    <a:pt x="1431" y="7932"/>
                  </a:lnTo>
                  <a:lnTo>
                    <a:pt x="1439" y="7936"/>
                  </a:lnTo>
                  <a:lnTo>
                    <a:pt x="1447" y="7939"/>
                  </a:lnTo>
                  <a:lnTo>
                    <a:pt x="1455" y="7943"/>
                  </a:lnTo>
                  <a:lnTo>
                    <a:pt x="1463" y="7946"/>
                  </a:lnTo>
                  <a:lnTo>
                    <a:pt x="1472" y="7948"/>
                  </a:lnTo>
                  <a:lnTo>
                    <a:pt x="1480" y="7951"/>
                  </a:lnTo>
                  <a:lnTo>
                    <a:pt x="1489" y="7953"/>
                  </a:lnTo>
                  <a:lnTo>
                    <a:pt x="1498" y="7955"/>
                  </a:lnTo>
                  <a:lnTo>
                    <a:pt x="1507" y="7956"/>
                  </a:lnTo>
                  <a:lnTo>
                    <a:pt x="1516" y="7957"/>
                  </a:lnTo>
                  <a:lnTo>
                    <a:pt x="1525" y="7958"/>
                  </a:lnTo>
                  <a:lnTo>
                    <a:pt x="1534" y="7959"/>
                  </a:lnTo>
                  <a:lnTo>
                    <a:pt x="1546" y="7959"/>
                  </a:lnTo>
                  <a:lnTo>
                    <a:pt x="8454" y="7959"/>
                  </a:lnTo>
                  <a:lnTo>
                    <a:pt x="8466" y="7959"/>
                  </a:lnTo>
                  <a:lnTo>
                    <a:pt x="8475" y="7958"/>
                  </a:lnTo>
                  <a:lnTo>
                    <a:pt x="8484" y="7957"/>
                  </a:lnTo>
                  <a:lnTo>
                    <a:pt x="8493" y="7956"/>
                  </a:lnTo>
                  <a:lnTo>
                    <a:pt x="8502" y="7955"/>
                  </a:lnTo>
                  <a:lnTo>
                    <a:pt x="8511" y="7953"/>
                  </a:lnTo>
                  <a:lnTo>
                    <a:pt x="8520" y="7951"/>
                  </a:lnTo>
                  <a:lnTo>
                    <a:pt x="8528" y="7948"/>
                  </a:lnTo>
                  <a:lnTo>
                    <a:pt x="8537" y="7946"/>
                  </a:lnTo>
                  <a:lnTo>
                    <a:pt x="8545" y="7943"/>
                  </a:lnTo>
                  <a:lnTo>
                    <a:pt x="8553" y="7939"/>
                  </a:lnTo>
                  <a:lnTo>
                    <a:pt x="8561" y="7936"/>
                  </a:lnTo>
                  <a:lnTo>
                    <a:pt x="8569" y="7932"/>
                  </a:lnTo>
                  <a:lnTo>
                    <a:pt x="8578" y="7927"/>
                  </a:lnTo>
                  <a:lnTo>
                    <a:pt x="8587" y="7921"/>
                  </a:lnTo>
                  <a:lnTo>
                    <a:pt x="8594" y="7916"/>
                  </a:lnTo>
                  <a:lnTo>
                    <a:pt x="8602" y="7911"/>
                  </a:lnTo>
                  <a:lnTo>
                    <a:pt x="8609" y="7906"/>
                  </a:lnTo>
                  <a:lnTo>
                    <a:pt x="8616" y="7900"/>
                  </a:lnTo>
                  <a:lnTo>
                    <a:pt x="8623" y="7894"/>
                  </a:lnTo>
                  <a:lnTo>
                    <a:pt x="8629" y="7888"/>
                  </a:lnTo>
                  <a:lnTo>
                    <a:pt x="8635" y="7881"/>
                  </a:lnTo>
                  <a:lnTo>
                    <a:pt x="8641" y="7875"/>
                  </a:lnTo>
                  <a:lnTo>
                    <a:pt x="8647" y="7868"/>
                  </a:lnTo>
                  <a:lnTo>
                    <a:pt x="8652" y="7861"/>
                  </a:lnTo>
                  <a:lnTo>
                    <a:pt x="8657" y="7854"/>
                  </a:lnTo>
                  <a:lnTo>
                    <a:pt x="8662" y="7846"/>
                  </a:lnTo>
                  <a:lnTo>
                    <a:pt x="8667" y="7838"/>
                  </a:lnTo>
                  <a:lnTo>
                    <a:pt x="8672" y="7829"/>
                  </a:lnTo>
                  <a:lnTo>
                    <a:pt x="8676" y="7821"/>
                  </a:lnTo>
                  <a:lnTo>
                    <a:pt x="8680" y="7813"/>
                  </a:lnTo>
                  <a:lnTo>
                    <a:pt x="8683" y="7804"/>
                  </a:lnTo>
                  <a:lnTo>
                    <a:pt x="8686" y="7796"/>
                  </a:lnTo>
                  <a:lnTo>
                    <a:pt x="8689" y="7787"/>
                  </a:lnTo>
                  <a:lnTo>
                    <a:pt x="8692" y="7778"/>
                  </a:lnTo>
                  <a:lnTo>
                    <a:pt x="8694" y="7769"/>
                  </a:lnTo>
                  <a:lnTo>
                    <a:pt x="8696" y="7761"/>
                  </a:lnTo>
                  <a:lnTo>
                    <a:pt x="8697" y="7752"/>
                  </a:lnTo>
                  <a:lnTo>
                    <a:pt x="8698" y="7743"/>
                  </a:lnTo>
                  <a:lnTo>
                    <a:pt x="8699" y="7734"/>
                  </a:lnTo>
                  <a:lnTo>
                    <a:pt x="8700" y="7725"/>
                  </a:lnTo>
                  <a:lnTo>
                    <a:pt x="8700" y="7714"/>
                  </a:lnTo>
                  <a:lnTo>
                    <a:pt x="8700" y="2286"/>
                  </a:lnTo>
                  <a:lnTo>
                    <a:pt x="8700" y="2275"/>
                  </a:lnTo>
                  <a:lnTo>
                    <a:pt x="8699" y="2266"/>
                  </a:lnTo>
                  <a:lnTo>
                    <a:pt x="8698" y="2257"/>
                  </a:lnTo>
                  <a:lnTo>
                    <a:pt x="8697" y="2248"/>
                  </a:lnTo>
                  <a:lnTo>
                    <a:pt x="8696" y="2239"/>
                  </a:lnTo>
                  <a:lnTo>
                    <a:pt x="8694" y="2231"/>
                  </a:lnTo>
                  <a:lnTo>
                    <a:pt x="8692" y="2222"/>
                  </a:lnTo>
                  <a:lnTo>
                    <a:pt x="8689" y="2213"/>
                  </a:lnTo>
                  <a:lnTo>
                    <a:pt x="8686" y="2204"/>
                  </a:lnTo>
                  <a:lnTo>
                    <a:pt x="8683" y="2196"/>
                  </a:lnTo>
                  <a:lnTo>
                    <a:pt x="8680" y="2187"/>
                  </a:lnTo>
                  <a:lnTo>
                    <a:pt x="8676" y="2179"/>
                  </a:lnTo>
                  <a:lnTo>
                    <a:pt x="8672" y="2171"/>
                  </a:lnTo>
                  <a:lnTo>
                    <a:pt x="8667" y="2162"/>
                  </a:lnTo>
                  <a:lnTo>
                    <a:pt x="8662" y="2154"/>
                  </a:lnTo>
                  <a:lnTo>
                    <a:pt x="8657" y="2146"/>
                  </a:lnTo>
                  <a:lnTo>
                    <a:pt x="8652" y="2139"/>
                  </a:lnTo>
                  <a:lnTo>
                    <a:pt x="8647" y="2132"/>
                  </a:lnTo>
                  <a:lnTo>
                    <a:pt x="8641" y="2125"/>
                  </a:lnTo>
                  <a:lnTo>
                    <a:pt x="8635" y="2119"/>
                  </a:lnTo>
                  <a:lnTo>
                    <a:pt x="8629" y="2112"/>
                  </a:lnTo>
                  <a:lnTo>
                    <a:pt x="8623" y="2106"/>
                  </a:lnTo>
                  <a:lnTo>
                    <a:pt x="8616" y="2100"/>
                  </a:lnTo>
                  <a:lnTo>
                    <a:pt x="8609" y="2094"/>
                  </a:lnTo>
                  <a:lnTo>
                    <a:pt x="8602" y="2089"/>
                  </a:lnTo>
                  <a:lnTo>
                    <a:pt x="8594" y="2084"/>
                  </a:lnTo>
                  <a:lnTo>
                    <a:pt x="8587" y="2079"/>
                  </a:lnTo>
                  <a:lnTo>
                    <a:pt x="8578" y="2073"/>
                  </a:lnTo>
                  <a:lnTo>
                    <a:pt x="8569" y="2068"/>
                  </a:lnTo>
                  <a:lnTo>
                    <a:pt x="8561" y="2064"/>
                  </a:lnTo>
                  <a:lnTo>
                    <a:pt x="8553" y="2061"/>
                  </a:lnTo>
                  <a:lnTo>
                    <a:pt x="8545" y="2057"/>
                  </a:lnTo>
                  <a:lnTo>
                    <a:pt x="8537" y="2054"/>
                  </a:lnTo>
                  <a:lnTo>
                    <a:pt x="8528" y="2052"/>
                  </a:lnTo>
                  <a:lnTo>
                    <a:pt x="8520" y="2049"/>
                  </a:lnTo>
                  <a:lnTo>
                    <a:pt x="8511" y="2047"/>
                  </a:lnTo>
                  <a:lnTo>
                    <a:pt x="8502" y="2045"/>
                  </a:lnTo>
                  <a:lnTo>
                    <a:pt x="8493" y="2044"/>
                  </a:lnTo>
                  <a:lnTo>
                    <a:pt x="8484" y="2043"/>
                  </a:lnTo>
                  <a:lnTo>
                    <a:pt x="8475" y="2042"/>
                  </a:lnTo>
                  <a:lnTo>
                    <a:pt x="8466" y="2041"/>
                  </a:lnTo>
                  <a:lnTo>
                    <a:pt x="8454" y="2041"/>
                  </a:lnTo>
                  <a:close/>
                  <a:moveTo>
                    <a:pt x="1394" y="7716"/>
                  </a:moveTo>
                  <a:lnTo>
                    <a:pt x="1394" y="7469"/>
                  </a:lnTo>
                  <a:lnTo>
                    <a:pt x="1395" y="7451"/>
                  </a:lnTo>
                  <a:lnTo>
                    <a:pt x="1398" y="7433"/>
                  </a:lnTo>
                  <a:lnTo>
                    <a:pt x="1404" y="7415"/>
                  </a:lnTo>
                  <a:lnTo>
                    <a:pt x="1412" y="7399"/>
                  </a:lnTo>
                  <a:lnTo>
                    <a:pt x="1421" y="7383"/>
                  </a:lnTo>
                  <a:lnTo>
                    <a:pt x="1433" y="7369"/>
                  </a:lnTo>
                  <a:lnTo>
                    <a:pt x="3655" y="4900"/>
                  </a:lnTo>
                  <a:lnTo>
                    <a:pt x="3668" y="4886"/>
                  </a:lnTo>
                  <a:lnTo>
                    <a:pt x="3683" y="4875"/>
                  </a:lnTo>
                  <a:lnTo>
                    <a:pt x="3700" y="4865"/>
                  </a:lnTo>
                  <a:lnTo>
                    <a:pt x="3718" y="4858"/>
                  </a:lnTo>
                  <a:lnTo>
                    <a:pt x="3736" y="4853"/>
                  </a:lnTo>
                  <a:lnTo>
                    <a:pt x="3755" y="4850"/>
                  </a:lnTo>
                  <a:lnTo>
                    <a:pt x="3774" y="4850"/>
                  </a:lnTo>
                  <a:lnTo>
                    <a:pt x="3793" y="4853"/>
                  </a:lnTo>
                  <a:lnTo>
                    <a:pt x="3812" y="4857"/>
                  </a:lnTo>
                  <a:lnTo>
                    <a:pt x="3830" y="4864"/>
                  </a:lnTo>
                  <a:lnTo>
                    <a:pt x="3847" y="4873"/>
                  </a:lnTo>
                  <a:lnTo>
                    <a:pt x="3862" y="4885"/>
                  </a:lnTo>
                  <a:lnTo>
                    <a:pt x="5231" y="6025"/>
                  </a:lnTo>
                  <a:lnTo>
                    <a:pt x="6862" y="4160"/>
                  </a:lnTo>
                  <a:lnTo>
                    <a:pt x="6876" y="4147"/>
                  </a:lnTo>
                  <a:lnTo>
                    <a:pt x="6891" y="4135"/>
                  </a:lnTo>
                  <a:lnTo>
                    <a:pt x="6907" y="4125"/>
                  </a:lnTo>
                  <a:lnTo>
                    <a:pt x="6924" y="4118"/>
                  </a:lnTo>
                  <a:lnTo>
                    <a:pt x="6943" y="4113"/>
                  </a:lnTo>
                  <a:lnTo>
                    <a:pt x="6962" y="4110"/>
                  </a:lnTo>
                  <a:lnTo>
                    <a:pt x="6981" y="4109"/>
                  </a:lnTo>
                  <a:lnTo>
                    <a:pt x="7000" y="4111"/>
                  </a:lnTo>
                  <a:lnTo>
                    <a:pt x="7018" y="4115"/>
                  </a:lnTo>
                  <a:lnTo>
                    <a:pt x="7036" y="4122"/>
                  </a:lnTo>
                  <a:lnTo>
                    <a:pt x="7053" y="4131"/>
                  </a:lnTo>
                  <a:lnTo>
                    <a:pt x="7069" y="4142"/>
                  </a:lnTo>
                  <a:lnTo>
                    <a:pt x="7083" y="4155"/>
                  </a:lnTo>
                  <a:lnTo>
                    <a:pt x="7095" y="4169"/>
                  </a:lnTo>
                  <a:lnTo>
                    <a:pt x="8576" y="6144"/>
                  </a:lnTo>
                  <a:lnTo>
                    <a:pt x="8587" y="6160"/>
                  </a:lnTo>
                  <a:lnTo>
                    <a:pt x="8595" y="6178"/>
                  </a:lnTo>
                  <a:lnTo>
                    <a:pt x="8601" y="6196"/>
                  </a:lnTo>
                  <a:lnTo>
                    <a:pt x="8605" y="6215"/>
                  </a:lnTo>
                  <a:lnTo>
                    <a:pt x="8606" y="6234"/>
                  </a:lnTo>
                  <a:lnTo>
                    <a:pt x="8606" y="7716"/>
                  </a:lnTo>
                  <a:lnTo>
                    <a:pt x="8605" y="7736"/>
                  </a:lnTo>
                  <a:lnTo>
                    <a:pt x="8601" y="7755"/>
                  </a:lnTo>
                  <a:lnTo>
                    <a:pt x="8595" y="7773"/>
                  </a:lnTo>
                  <a:lnTo>
                    <a:pt x="8586" y="7791"/>
                  </a:lnTo>
                  <a:lnTo>
                    <a:pt x="8575" y="7807"/>
                  </a:lnTo>
                  <a:lnTo>
                    <a:pt x="8562" y="7822"/>
                  </a:lnTo>
                  <a:lnTo>
                    <a:pt x="8547" y="7835"/>
                  </a:lnTo>
                  <a:lnTo>
                    <a:pt x="8531" y="7846"/>
                  </a:lnTo>
                  <a:lnTo>
                    <a:pt x="8513" y="7855"/>
                  </a:lnTo>
                  <a:lnTo>
                    <a:pt x="8495" y="7861"/>
                  </a:lnTo>
                  <a:lnTo>
                    <a:pt x="8476" y="7865"/>
                  </a:lnTo>
                  <a:lnTo>
                    <a:pt x="8456" y="7866"/>
                  </a:lnTo>
                  <a:lnTo>
                    <a:pt x="1544" y="7866"/>
                  </a:lnTo>
                  <a:lnTo>
                    <a:pt x="1524" y="7865"/>
                  </a:lnTo>
                  <a:lnTo>
                    <a:pt x="1505" y="7861"/>
                  </a:lnTo>
                  <a:lnTo>
                    <a:pt x="1487" y="7855"/>
                  </a:lnTo>
                  <a:lnTo>
                    <a:pt x="1469" y="7846"/>
                  </a:lnTo>
                  <a:lnTo>
                    <a:pt x="1453" y="7835"/>
                  </a:lnTo>
                  <a:lnTo>
                    <a:pt x="1438" y="7822"/>
                  </a:lnTo>
                  <a:lnTo>
                    <a:pt x="1425" y="7807"/>
                  </a:lnTo>
                  <a:lnTo>
                    <a:pt x="1414" y="7791"/>
                  </a:lnTo>
                  <a:lnTo>
                    <a:pt x="1405" y="7773"/>
                  </a:lnTo>
                  <a:lnTo>
                    <a:pt x="1399" y="7755"/>
                  </a:lnTo>
                  <a:lnTo>
                    <a:pt x="1395" y="7736"/>
                  </a:lnTo>
                  <a:lnTo>
                    <a:pt x="1394" y="7716"/>
                  </a:lnTo>
                  <a:close/>
                  <a:moveTo>
                    <a:pt x="3781" y="5208"/>
                  </a:moveTo>
                  <a:lnTo>
                    <a:pt x="1694" y="7527"/>
                  </a:lnTo>
                  <a:lnTo>
                    <a:pt x="1694" y="7566"/>
                  </a:lnTo>
                  <a:lnTo>
                    <a:pt x="8306" y="7566"/>
                  </a:lnTo>
                  <a:lnTo>
                    <a:pt x="8306" y="6284"/>
                  </a:lnTo>
                  <a:lnTo>
                    <a:pt x="6966" y="4497"/>
                  </a:lnTo>
                  <a:lnTo>
                    <a:pt x="5360" y="6333"/>
                  </a:lnTo>
                  <a:lnTo>
                    <a:pt x="5346" y="6346"/>
                  </a:lnTo>
                  <a:lnTo>
                    <a:pt x="5331" y="6358"/>
                  </a:lnTo>
                  <a:lnTo>
                    <a:pt x="5314" y="6368"/>
                  </a:lnTo>
                  <a:lnTo>
                    <a:pt x="5297" y="6376"/>
                  </a:lnTo>
                  <a:lnTo>
                    <a:pt x="5278" y="6381"/>
                  </a:lnTo>
                  <a:lnTo>
                    <a:pt x="5259" y="6384"/>
                  </a:lnTo>
                  <a:lnTo>
                    <a:pt x="5239" y="6384"/>
                  </a:lnTo>
                  <a:lnTo>
                    <a:pt x="5220" y="6382"/>
                  </a:lnTo>
                  <a:lnTo>
                    <a:pt x="5202" y="6377"/>
                  </a:lnTo>
                  <a:lnTo>
                    <a:pt x="5184" y="6370"/>
                  </a:lnTo>
                  <a:lnTo>
                    <a:pt x="5167" y="6361"/>
                  </a:lnTo>
                  <a:lnTo>
                    <a:pt x="5151" y="6349"/>
                  </a:lnTo>
                  <a:lnTo>
                    <a:pt x="3781" y="52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06" name="Google Shape;4606;p40"/>
          <p:cNvGrpSpPr/>
          <p:nvPr/>
        </p:nvGrpSpPr>
        <p:grpSpPr>
          <a:xfrm>
            <a:off x="8633919" y="1760585"/>
            <a:ext cx="589280" cy="589280"/>
            <a:chOff x="8633919" y="3559635"/>
            <a:chExt cx="589280" cy="589280"/>
          </a:xfrm>
        </p:grpSpPr>
        <p:sp>
          <p:nvSpPr>
            <p:cNvPr id="4607" name="Google Shape;4607;p40"/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09" y="2212"/>
                  </a:moveTo>
                  <a:lnTo>
                    <a:pt x="7091" y="2212"/>
                  </a:lnTo>
                  <a:lnTo>
                    <a:pt x="7091" y="7324"/>
                  </a:lnTo>
                  <a:lnTo>
                    <a:pt x="2909" y="7324"/>
                  </a:lnTo>
                  <a:lnTo>
                    <a:pt x="2909" y="2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40"/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45" y="801"/>
                  </a:moveTo>
                  <a:lnTo>
                    <a:pt x="2671" y="800"/>
                  </a:lnTo>
                  <a:lnTo>
                    <a:pt x="2676" y="800"/>
                  </a:lnTo>
                  <a:lnTo>
                    <a:pt x="7324" y="800"/>
                  </a:lnTo>
                  <a:lnTo>
                    <a:pt x="7329" y="800"/>
                  </a:lnTo>
                  <a:lnTo>
                    <a:pt x="7355" y="801"/>
                  </a:lnTo>
                  <a:lnTo>
                    <a:pt x="7364" y="801"/>
                  </a:lnTo>
                  <a:lnTo>
                    <a:pt x="7390" y="802"/>
                  </a:lnTo>
                  <a:lnTo>
                    <a:pt x="7399" y="803"/>
                  </a:lnTo>
                  <a:lnTo>
                    <a:pt x="7425" y="805"/>
                  </a:lnTo>
                  <a:lnTo>
                    <a:pt x="7435" y="807"/>
                  </a:lnTo>
                  <a:lnTo>
                    <a:pt x="7460" y="810"/>
                  </a:lnTo>
                  <a:lnTo>
                    <a:pt x="7470" y="811"/>
                  </a:lnTo>
                  <a:lnTo>
                    <a:pt x="7495" y="816"/>
                  </a:lnTo>
                  <a:lnTo>
                    <a:pt x="7504" y="817"/>
                  </a:lnTo>
                  <a:lnTo>
                    <a:pt x="7530" y="823"/>
                  </a:lnTo>
                  <a:lnTo>
                    <a:pt x="7539" y="825"/>
                  </a:lnTo>
                  <a:lnTo>
                    <a:pt x="7564" y="831"/>
                  </a:lnTo>
                  <a:lnTo>
                    <a:pt x="7573" y="833"/>
                  </a:lnTo>
                  <a:lnTo>
                    <a:pt x="7598" y="840"/>
                  </a:lnTo>
                  <a:lnTo>
                    <a:pt x="7607" y="843"/>
                  </a:lnTo>
                  <a:lnTo>
                    <a:pt x="7632" y="851"/>
                  </a:lnTo>
                  <a:lnTo>
                    <a:pt x="7640" y="854"/>
                  </a:lnTo>
                  <a:lnTo>
                    <a:pt x="7665" y="863"/>
                  </a:lnTo>
                  <a:lnTo>
                    <a:pt x="7673" y="867"/>
                  </a:lnTo>
                  <a:lnTo>
                    <a:pt x="7697" y="877"/>
                  </a:lnTo>
                  <a:lnTo>
                    <a:pt x="7706" y="880"/>
                  </a:lnTo>
                  <a:lnTo>
                    <a:pt x="7730" y="891"/>
                  </a:lnTo>
                  <a:lnTo>
                    <a:pt x="7738" y="895"/>
                  </a:lnTo>
                  <a:lnTo>
                    <a:pt x="7761" y="907"/>
                  </a:lnTo>
                  <a:lnTo>
                    <a:pt x="7770" y="911"/>
                  </a:lnTo>
                  <a:lnTo>
                    <a:pt x="7793" y="924"/>
                  </a:lnTo>
                  <a:lnTo>
                    <a:pt x="7802" y="930"/>
                  </a:lnTo>
                  <a:lnTo>
                    <a:pt x="7825" y="943"/>
                  </a:lnTo>
                  <a:lnTo>
                    <a:pt x="7832" y="948"/>
                  </a:lnTo>
                  <a:lnTo>
                    <a:pt x="7854" y="963"/>
                  </a:lnTo>
                  <a:lnTo>
                    <a:pt x="7862" y="968"/>
                  </a:lnTo>
                  <a:lnTo>
                    <a:pt x="7883" y="983"/>
                  </a:lnTo>
                  <a:lnTo>
                    <a:pt x="7890" y="989"/>
                  </a:lnTo>
                  <a:lnTo>
                    <a:pt x="7911" y="1004"/>
                  </a:lnTo>
                  <a:lnTo>
                    <a:pt x="7918" y="1010"/>
                  </a:lnTo>
                  <a:lnTo>
                    <a:pt x="7938" y="1027"/>
                  </a:lnTo>
                  <a:lnTo>
                    <a:pt x="7945" y="1033"/>
                  </a:lnTo>
                  <a:lnTo>
                    <a:pt x="7965" y="1050"/>
                  </a:lnTo>
                  <a:lnTo>
                    <a:pt x="7971" y="1057"/>
                  </a:lnTo>
                  <a:lnTo>
                    <a:pt x="7990" y="1075"/>
                  </a:lnTo>
                  <a:lnTo>
                    <a:pt x="7997" y="1081"/>
                  </a:lnTo>
                  <a:lnTo>
                    <a:pt x="8015" y="1100"/>
                  </a:lnTo>
                  <a:lnTo>
                    <a:pt x="8021" y="1107"/>
                  </a:lnTo>
                  <a:lnTo>
                    <a:pt x="8038" y="1126"/>
                  </a:lnTo>
                  <a:lnTo>
                    <a:pt x="8044" y="1133"/>
                  </a:lnTo>
                  <a:lnTo>
                    <a:pt x="8061" y="1153"/>
                  </a:lnTo>
                  <a:lnTo>
                    <a:pt x="8067" y="1161"/>
                  </a:lnTo>
                  <a:lnTo>
                    <a:pt x="8083" y="1181"/>
                  </a:lnTo>
                  <a:lnTo>
                    <a:pt x="8088" y="1189"/>
                  </a:lnTo>
                  <a:lnTo>
                    <a:pt x="8103" y="1210"/>
                  </a:lnTo>
                  <a:lnTo>
                    <a:pt x="8109" y="1218"/>
                  </a:lnTo>
                  <a:lnTo>
                    <a:pt x="8123" y="1240"/>
                  </a:lnTo>
                  <a:lnTo>
                    <a:pt x="8128" y="1248"/>
                  </a:lnTo>
                  <a:lnTo>
                    <a:pt x="8141" y="1270"/>
                  </a:lnTo>
                  <a:lnTo>
                    <a:pt x="8146" y="1278"/>
                  </a:lnTo>
                  <a:lnTo>
                    <a:pt x="8158" y="1300"/>
                  </a:lnTo>
                  <a:lnTo>
                    <a:pt x="8163" y="1309"/>
                  </a:lnTo>
                  <a:lnTo>
                    <a:pt x="8174" y="1332"/>
                  </a:lnTo>
                  <a:lnTo>
                    <a:pt x="8178" y="1340"/>
                  </a:lnTo>
                  <a:lnTo>
                    <a:pt x="8189" y="1364"/>
                  </a:lnTo>
                  <a:lnTo>
                    <a:pt x="8193" y="1372"/>
                  </a:lnTo>
                  <a:lnTo>
                    <a:pt x="8203" y="1396"/>
                  </a:lnTo>
                  <a:lnTo>
                    <a:pt x="8207" y="1405"/>
                  </a:lnTo>
                  <a:lnTo>
                    <a:pt x="8216" y="1429"/>
                  </a:lnTo>
                  <a:lnTo>
                    <a:pt x="8219" y="1438"/>
                  </a:lnTo>
                  <a:lnTo>
                    <a:pt x="8227" y="1463"/>
                  </a:lnTo>
                  <a:lnTo>
                    <a:pt x="8230" y="1472"/>
                  </a:lnTo>
                  <a:lnTo>
                    <a:pt x="8237" y="1497"/>
                  </a:lnTo>
                  <a:lnTo>
                    <a:pt x="8239" y="1506"/>
                  </a:lnTo>
                  <a:lnTo>
                    <a:pt x="8246" y="1531"/>
                  </a:lnTo>
                  <a:lnTo>
                    <a:pt x="8248" y="1540"/>
                  </a:lnTo>
                  <a:lnTo>
                    <a:pt x="8253" y="1566"/>
                  </a:lnTo>
                  <a:lnTo>
                    <a:pt x="8255" y="1575"/>
                  </a:lnTo>
                  <a:lnTo>
                    <a:pt x="8259" y="1600"/>
                  </a:lnTo>
                  <a:lnTo>
                    <a:pt x="8261" y="1610"/>
                  </a:lnTo>
                  <a:lnTo>
                    <a:pt x="8264" y="1636"/>
                  </a:lnTo>
                  <a:lnTo>
                    <a:pt x="8265" y="1645"/>
                  </a:lnTo>
                  <a:lnTo>
                    <a:pt x="8268" y="1671"/>
                  </a:lnTo>
                  <a:lnTo>
                    <a:pt x="8269" y="1680"/>
                  </a:lnTo>
                  <a:lnTo>
                    <a:pt x="8270" y="1706"/>
                  </a:lnTo>
                  <a:lnTo>
                    <a:pt x="8270" y="1716"/>
                  </a:lnTo>
                  <a:lnTo>
                    <a:pt x="8271" y="1742"/>
                  </a:lnTo>
                  <a:lnTo>
                    <a:pt x="8271" y="1747"/>
                  </a:lnTo>
                  <a:lnTo>
                    <a:pt x="8271" y="8253"/>
                  </a:lnTo>
                  <a:lnTo>
                    <a:pt x="8271" y="8258"/>
                  </a:lnTo>
                  <a:lnTo>
                    <a:pt x="8270" y="8284"/>
                  </a:lnTo>
                  <a:lnTo>
                    <a:pt x="8270" y="8294"/>
                  </a:lnTo>
                  <a:lnTo>
                    <a:pt x="8269" y="8320"/>
                  </a:lnTo>
                  <a:lnTo>
                    <a:pt x="8268" y="8329"/>
                  </a:lnTo>
                  <a:lnTo>
                    <a:pt x="8265" y="8355"/>
                  </a:lnTo>
                  <a:lnTo>
                    <a:pt x="8264" y="8364"/>
                  </a:lnTo>
                  <a:lnTo>
                    <a:pt x="8261" y="8390"/>
                  </a:lnTo>
                  <a:lnTo>
                    <a:pt x="8259" y="8400"/>
                  </a:lnTo>
                  <a:lnTo>
                    <a:pt x="8255" y="8425"/>
                  </a:lnTo>
                  <a:lnTo>
                    <a:pt x="8253" y="8434"/>
                  </a:lnTo>
                  <a:lnTo>
                    <a:pt x="8248" y="8460"/>
                  </a:lnTo>
                  <a:lnTo>
                    <a:pt x="8246" y="8469"/>
                  </a:lnTo>
                  <a:lnTo>
                    <a:pt x="8239" y="8494"/>
                  </a:lnTo>
                  <a:lnTo>
                    <a:pt x="8237" y="8503"/>
                  </a:lnTo>
                  <a:lnTo>
                    <a:pt x="8230" y="8528"/>
                  </a:lnTo>
                  <a:lnTo>
                    <a:pt x="8227" y="8537"/>
                  </a:lnTo>
                  <a:lnTo>
                    <a:pt x="8219" y="8562"/>
                  </a:lnTo>
                  <a:lnTo>
                    <a:pt x="8216" y="8571"/>
                  </a:lnTo>
                  <a:lnTo>
                    <a:pt x="8207" y="8595"/>
                  </a:lnTo>
                  <a:lnTo>
                    <a:pt x="8203" y="8604"/>
                  </a:lnTo>
                  <a:lnTo>
                    <a:pt x="8193" y="8628"/>
                  </a:lnTo>
                  <a:lnTo>
                    <a:pt x="8189" y="8636"/>
                  </a:lnTo>
                  <a:lnTo>
                    <a:pt x="8178" y="8660"/>
                  </a:lnTo>
                  <a:lnTo>
                    <a:pt x="8174" y="8668"/>
                  </a:lnTo>
                  <a:lnTo>
                    <a:pt x="8163" y="8691"/>
                  </a:lnTo>
                  <a:lnTo>
                    <a:pt x="8158" y="8700"/>
                  </a:lnTo>
                  <a:lnTo>
                    <a:pt x="8146" y="8722"/>
                  </a:lnTo>
                  <a:lnTo>
                    <a:pt x="8141" y="8730"/>
                  </a:lnTo>
                  <a:lnTo>
                    <a:pt x="8128" y="8752"/>
                  </a:lnTo>
                  <a:lnTo>
                    <a:pt x="8123" y="8760"/>
                  </a:lnTo>
                  <a:lnTo>
                    <a:pt x="8109" y="8782"/>
                  </a:lnTo>
                  <a:lnTo>
                    <a:pt x="8103" y="8790"/>
                  </a:lnTo>
                  <a:lnTo>
                    <a:pt x="8088" y="8811"/>
                  </a:lnTo>
                  <a:lnTo>
                    <a:pt x="8083" y="8819"/>
                  </a:lnTo>
                  <a:lnTo>
                    <a:pt x="8067" y="8839"/>
                  </a:lnTo>
                  <a:lnTo>
                    <a:pt x="8061" y="8847"/>
                  </a:lnTo>
                  <a:lnTo>
                    <a:pt x="8044" y="8867"/>
                  </a:lnTo>
                  <a:lnTo>
                    <a:pt x="8038" y="8874"/>
                  </a:lnTo>
                  <a:lnTo>
                    <a:pt x="8021" y="8893"/>
                  </a:lnTo>
                  <a:lnTo>
                    <a:pt x="8015" y="8900"/>
                  </a:lnTo>
                  <a:lnTo>
                    <a:pt x="7997" y="8919"/>
                  </a:lnTo>
                  <a:lnTo>
                    <a:pt x="7990" y="8925"/>
                  </a:lnTo>
                  <a:lnTo>
                    <a:pt x="7971" y="8943"/>
                  </a:lnTo>
                  <a:lnTo>
                    <a:pt x="7965" y="8950"/>
                  </a:lnTo>
                  <a:lnTo>
                    <a:pt x="7945" y="8967"/>
                  </a:lnTo>
                  <a:lnTo>
                    <a:pt x="7938" y="8973"/>
                  </a:lnTo>
                  <a:lnTo>
                    <a:pt x="7918" y="8990"/>
                  </a:lnTo>
                  <a:lnTo>
                    <a:pt x="7911" y="8996"/>
                  </a:lnTo>
                  <a:lnTo>
                    <a:pt x="7890" y="9011"/>
                  </a:lnTo>
                  <a:lnTo>
                    <a:pt x="7883" y="9017"/>
                  </a:lnTo>
                  <a:lnTo>
                    <a:pt x="7862" y="9032"/>
                  </a:lnTo>
                  <a:lnTo>
                    <a:pt x="7854" y="9037"/>
                  </a:lnTo>
                  <a:lnTo>
                    <a:pt x="7832" y="9052"/>
                  </a:lnTo>
                  <a:lnTo>
                    <a:pt x="7825" y="9057"/>
                  </a:lnTo>
                  <a:lnTo>
                    <a:pt x="7802" y="9070"/>
                  </a:lnTo>
                  <a:lnTo>
                    <a:pt x="7793" y="9076"/>
                  </a:lnTo>
                  <a:lnTo>
                    <a:pt x="7770" y="9089"/>
                  </a:lnTo>
                  <a:lnTo>
                    <a:pt x="7761" y="9093"/>
                  </a:lnTo>
                  <a:lnTo>
                    <a:pt x="7738" y="9105"/>
                  </a:lnTo>
                  <a:lnTo>
                    <a:pt x="7730" y="9109"/>
                  </a:lnTo>
                  <a:lnTo>
                    <a:pt x="7706" y="9120"/>
                  </a:lnTo>
                  <a:lnTo>
                    <a:pt x="7697" y="9123"/>
                  </a:lnTo>
                  <a:lnTo>
                    <a:pt x="7673" y="9133"/>
                  </a:lnTo>
                  <a:lnTo>
                    <a:pt x="7665" y="9137"/>
                  </a:lnTo>
                  <a:lnTo>
                    <a:pt x="7640" y="9146"/>
                  </a:lnTo>
                  <a:lnTo>
                    <a:pt x="7632" y="9149"/>
                  </a:lnTo>
                  <a:lnTo>
                    <a:pt x="7607" y="9157"/>
                  </a:lnTo>
                  <a:lnTo>
                    <a:pt x="7598" y="9160"/>
                  </a:lnTo>
                  <a:lnTo>
                    <a:pt x="7573" y="9167"/>
                  </a:lnTo>
                  <a:lnTo>
                    <a:pt x="7564" y="9169"/>
                  </a:lnTo>
                  <a:lnTo>
                    <a:pt x="7539" y="9175"/>
                  </a:lnTo>
                  <a:lnTo>
                    <a:pt x="7530" y="9177"/>
                  </a:lnTo>
                  <a:lnTo>
                    <a:pt x="7504" y="9183"/>
                  </a:lnTo>
                  <a:lnTo>
                    <a:pt x="7495" y="9184"/>
                  </a:lnTo>
                  <a:lnTo>
                    <a:pt x="7470" y="9189"/>
                  </a:lnTo>
                  <a:lnTo>
                    <a:pt x="7460" y="9190"/>
                  </a:lnTo>
                  <a:lnTo>
                    <a:pt x="7435" y="9193"/>
                  </a:lnTo>
                  <a:lnTo>
                    <a:pt x="7425" y="9195"/>
                  </a:lnTo>
                  <a:lnTo>
                    <a:pt x="7399" y="9197"/>
                  </a:lnTo>
                  <a:lnTo>
                    <a:pt x="7390" y="9198"/>
                  </a:lnTo>
                  <a:lnTo>
                    <a:pt x="7364" y="9199"/>
                  </a:lnTo>
                  <a:lnTo>
                    <a:pt x="7355" y="9199"/>
                  </a:lnTo>
                  <a:lnTo>
                    <a:pt x="7329" y="9200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71" y="9200"/>
                  </a:lnTo>
                  <a:lnTo>
                    <a:pt x="2645" y="9199"/>
                  </a:lnTo>
                  <a:lnTo>
                    <a:pt x="2636" y="9199"/>
                  </a:lnTo>
                  <a:lnTo>
                    <a:pt x="2610" y="9198"/>
                  </a:lnTo>
                  <a:lnTo>
                    <a:pt x="2601" y="9197"/>
                  </a:lnTo>
                  <a:lnTo>
                    <a:pt x="2575" y="9195"/>
                  </a:lnTo>
                  <a:lnTo>
                    <a:pt x="2565" y="9193"/>
                  </a:lnTo>
                  <a:lnTo>
                    <a:pt x="2540" y="9190"/>
                  </a:lnTo>
                  <a:lnTo>
                    <a:pt x="2530" y="9189"/>
                  </a:lnTo>
                  <a:lnTo>
                    <a:pt x="2505" y="9184"/>
                  </a:lnTo>
                  <a:lnTo>
                    <a:pt x="2496" y="9183"/>
                  </a:lnTo>
                  <a:lnTo>
                    <a:pt x="2470" y="9177"/>
                  </a:lnTo>
                  <a:lnTo>
                    <a:pt x="2461" y="9175"/>
                  </a:lnTo>
                  <a:lnTo>
                    <a:pt x="2436" y="9169"/>
                  </a:lnTo>
                  <a:lnTo>
                    <a:pt x="2427" y="9167"/>
                  </a:lnTo>
                  <a:lnTo>
                    <a:pt x="2402" y="9160"/>
                  </a:lnTo>
                  <a:lnTo>
                    <a:pt x="2393" y="9157"/>
                  </a:lnTo>
                  <a:lnTo>
                    <a:pt x="2368" y="9149"/>
                  </a:lnTo>
                  <a:lnTo>
                    <a:pt x="2360" y="9146"/>
                  </a:lnTo>
                  <a:lnTo>
                    <a:pt x="2335" y="9137"/>
                  </a:lnTo>
                  <a:lnTo>
                    <a:pt x="2327" y="9133"/>
                  </a:lnTo>
                  <a:lnTo>
                    <a:pt x="2303" y="9123"/>
                  </a:lnTo>
                  <a:lnTo>
                    <a:pt x="2294" y="9120"/>
                  </a:lnTo>
                  <a:lnTo>
                    <a:pt x="2270" y="9109"/>
                  </a:lnTo>
                  <a:lnTo>
                    <a:pt x="2262" y="9105"/>
                  </a:lnTo>
                  <a:lnTo>
                    <a:pt x="2239" y="9093"/>
                  </a:lnTo>
                  <a:lnTo>
                    <a:pt x="2230" y="9089"/>
                  </a:lnTo>
                  <a:lnTo>
                    <a:pt x="2207" y="9076"/>
                  </a:lnTo>
                  <a:lnTo>
                    <a:pt x="2198" y="9070"/>
                  </a:lnTo>
                  <a:lnTo>
                    <a:pt x="2175" y="9057"/>
                  </a:lnTo>
                  <a:lnTo>
                    <a:pt x="2168" y="9052"/>
                  </a:lnTo>
                  <a:lnTo>
                    <a:pt x="2146" y="9037"/>
                  </a:lnTo>
                  <a:lnTo>
                    <a:pt x="2138" y="9032"/>
                  </a:lnTo>
                  <a:lnTo>
                    <a:pt x="2117" y="9017"/>
                  </a:lnTo>
                  <a:lnTo>
                    <a:pt x="2110" y="9011"/>
                  </a:lnTo>
                  <a:lnTo>
                    <a:pt x="2089" y="8996"/>
                  </a:lnTo>
                  <a:lnTo>
                    <a:pt x="2082" y="8990"/>
                  </a:lnTo>
                  <a:lnTo>
                    <a:pt x="2062" y="8973"/>
                  </a:lnTo>
                  <a:lnTo>
                    <a:pt x="2055" y="8967"/>
                  </a:lnTo>
                  <a:lnTo>
                    <a:pt x="2035" y="8950"/>
                  </a:lnTo>
                  <a:lnTo>
                    <a:pt x="2029" y="8943"/>
                  </a:lnTo>
                  <a:lnTo>
                    <a:pt x="2010" y="8925"/>
                  </a:lnTo>
                  <a:lnTo>
                    <a:pt x="2003" y="8919"/>
                  </a:lnTo>
                  <a:lnTo>
                    <a:pt x="1985" y="8900"/>
                  </a:lnTo>
                  <a:lnTo>
                    <a:pt x="1979" y="8893"/>
                  </a:lnTo>
                  <a:lnTo>
                    <a:pt x="1962" y="8874"/>
                  </a:lnTo>
                  <a:lnTo>
                    <a:pt x="1956" y="8867"/>
                  </a:lnTo>
                  <a:lnTo>
                    <a:pt x="1939" y="8847"/>
                  </a:lnTo>
                  <a:lnTo>
                    <a:pt x="1933" y="8839"/>
                  </a:lnTo>
                  <a:lnTo>
                    <a:pt x="1917" y="8819"/>
                  </a:lnTo>
                  <a:lnTo>
                    <a:pt x="1912" y="8811"/>
                  </a:lnTo>
                  <a:lnTo>
                    <a:pt x="1897" y="8790"/>
                  </a:lnTo>
                  <a:lnTo>
                    <a:pt x="1891" y="8782"/>
                  </a:lnTo>
                  <a:lnTo>
                    <a:pt x="1877" y="8760"/>
                  </a:lnTo>
                  <a:lnTo>
                    <a:pt x="1872" y="8752"/>
                  </a:lnTo>
                  <a:lnTo>
                    <a:pt x="1859" y="8730"/>
                  </a:lnTo>
                  <a:lnTo>
                    <a:pt x="1854" y="8722"/>
                  </a:lnTo>
                  <a:lnTo>
                    <a:pt x="1842" y="8700"/>
                  </a:lnTo>
                  <a:lnTo>
                    <a:pt x="1837" y="8691"/>
                  </a:lnTo>
                  <a:lnTo>
                    <a:pt x="1826" y="8668"/>
                  </a:lnTo>
                  <a:lnTo>
                    <a:pt x="1822" y="8660"/>
                  </a:lnTo>
                  <a:lnTo>
                    <a:pt x="1811" y="8636"/>
                  </a:lnTo>
                  <a:lnTo>
                    <a:pt x="1807" y="8628"/>
                  </a:lnTo>
                  <a:lnTo>
                    <a:pt x="1797" y="8604"/>
                  </a:lnTo>
                  <a:lnTo>
                    <a:pt x="1793" y="8595"/>
                  </a:lnTo>
                  <a:lnTo>
                    <a:pt x="1784" y="8571"/>
                  </a:lnTo>
                  <a:lnTo>
                    <a:pt x="1781" y="8562"/>
                  </a:lnTo>
                  <a:lnTo>
                    <a:pt x="1773" y="8537"/>
                  </a:lnTo>
                  <a:lnTo>
                    <a:pt x="1770" y="8528"/>
                  </a:lnTo>
                  <a:lnTo>
                    <a:pt x="1763" y="8503"/>
                  </a:lnTo>
                  <a:lnTo>
                    <a:pt x="1761" y="8494"/>
                  </a:lnTo>
                  <a:lnTo>
                    <a:pt x="1754" y="8469"/>
                  </a:lnTo>
                  <a:lnTo>
                    <a:pt x="1752" y="8460"/>
                  </a:lnTo>
                  <a:lnTo>
                    <a:pt x="1747" y="8434"/>
                  </a:lnTo>
                  <a:lnTo>
                    <a:pt x="1745" y="8425"/>
                  </a:lnTo>
                  <a:lnTo>
                    <a:pt x="1741" y="8400"/>
                  </a:lnTo>
                  <a:lnTo>
                    <a:pt x="1739" y="8390"/>
                  </a:lnTo>
                  <a:lnTo>
                    <a:pt x="1736" y="8364"/>
                  </a:lnTo>
                  <a:lnTo>
                    <a:pt x="1735" y="8355"/>
                  </a:lnTo>
                  <a:lnTo>
                    <a:pt x="1732" y="8329"/>
                  </a:lnTo>
                  <a:lnTo>
                    <a:pt x="1731" y="8320"/>
                  </a:lnTo>
                  <a:lnTo>
                    <a:pt x="1730" y="8294"/>
                  </a:lnTo>
                  <a:lnTo>
                    <a:pt x="1730" y="8284"/>
                  </a:lnTo>
                  <a:lnTo>
                    <a:pt x="1729" y="8258"/>
                  </a:lnTo>
                  <a:lnTo>
                    <a:pt x="1729" y="8253"/>
                  </a:lnTo>
                  <a:lnTo>
                    <a:pt x="1729" y="1747"/>
                  </a:lnTo>
                  <a:lnTo>
                    <a:pt x="1729" y="1742"/>
                  </a:lnTo>
                  <a:lnTo>
                    <a:pt x="1730" y="1716"/>
                  </a:lnTo>
                  <a:lnTo>
                    <a:pt x="1730" y="1706"/>
                  </a:lnTo>
                  <a:lnTo>
                    <a:pt x="1731" y="1680"/>
                  </a:lnTo>
                  <a:lnTo>
                    <a:pt x="1732" y="1671"/>
                  </a:lnTo>
                  <a:lnTo>
                    <a:pt x="1735" y="1645"/>
                  </a:lnTo>
                  <a:lnTo>
                    <a:pt x="1736" y="1636"/>
                  </a:lnTo>
                  <a:lnTo>
                    <a:pt x="1739" y="1610"/>
                  </a:lnTo>
                  <a:lnTo>
                    <a:pt x="1741" y="1600"/>
                  </a:lnTo>
                  <a:lnTo>
                    <a:pt x="1745" y="1575"/>
                  </a:lnTo>
                  <a:lnTo>
                    <a:pt x="1747" y="1566"/>
                  </a:lnTo>
                  <a:lnTo>
                    <a:pt x="1752" y="1540"/>
                  </a:lnTo>
                  <a:lnTo>
                    <a:pt x="1754" y="1531"/>
                  </a:lnTo>
                  <a:lnTo>
                    <a:pt x="1761" y="1506"/>
                  </a:lnTo>
                  <a:lnTo>
                    <a:pt x="1763" y="1497"/>
                  </a:lnTo>
                  <a:lnTo>
                    <a:pt x="1770" y="1472"/>
                  </a:lnTo>
                  <a:lnTo>
                    <a:pt x="1773" y="1463"/>
                  </a:lnTo>
                  <a:lnTo>
                    <a:pt x="1781" y="1438"/>
                  </a:lnTo>
                  <a:lnTo>
                    <a:pt x="1784" y="1429"/>
                  </a:lnTo>
                  <a:lnTo>
                    <a:pt x="1793" y="1405"/>
                  </a:lnTo>
                  <a:lnTo>
                    <a:pt x="1797" y="1396"/>
                  </a:lnTo>
                  <a:lnTo>
                    <a:pt x="1807" y="1372"/>
                  </a:lnTo>
                  <a:lnTo>
                    <a:pt x="1811" y="1364"/>
                  </a:lnTo>
                  <a:lnTo>
                    <a:pt x="1822" y="1340"/>
                  </a:lnTo>
                  <a:lnTo>
                    <a:pt x="1826" y="1332"/>
                  </a:lnTo>
                  <a:lnTo>
                    <a:pt x="1837" y="1309"/>
                  </a:lnTo>
                  <a:lnTo>
                    <a:pt x="1842" y="1300"/>
                  </a:lnTo>
                  <a:lnTo>
                    <a:pt x="1854" y="1278"/>
                  </a:lnTo>
                  <a:lnTo>
                    <a:pt x="1859" y="1270"/>
                  </a:lnTo>
                  <a:lnTo>
                    <a:pt x="1872" y="1248"/>
                  </a:lnTo>
                  <a:lnTo>
                    <a:pt x="1877" y="1240"/>
                  </a:lnTo>
                  <a:lnTo>
                    <a:pt x="1891" y="1218"/>
                  </a:lnTo>
                  <a:lnTo>
                    <a:pt x="1897" y="1210"/>
                  </a:lnTo>
                  <a:lnTo>
                    <a:pt x="1912" y="1189"/>
                  </a:lnTo>
                  <a:lnTo>
                    <a:pt x="1917" y="1181"/>
                  </a:lnTo>
                  <a:lnTo>
                    <a:pt x="1933" y="1161"/>
                  </a:lnTo>
                  <a:lnTo>
                    <a:pt x="1939" y="1153"/>
                  </a:lnTo>
                  <a:lnTo>
                    <a:pt x="1956" y="1133"/>
                  </a:lnTo>
                  <a:lnTo>
                    <a:pt x="1962" y="1126"/>
                  </a:lnTo>
                  <a:lnTo>
                    <a:pt x="1979" y="1107"/>
                  </a:lnTo>
                  <a:lnTo>
                    <a:pt x="1985" y="1100"/>
                  </a:lnTo>
                  <a:lnTo>
                    <a:pt x="2003" y="1081"/>
                  </a:lnTo>
                  <a:lnTo>
                    <a:pt x="2010" y="1075"/>
                  </a:lnTo>
                  <a:lnTo>
                    <a:pt x="2029" y="1057"/>
                  </a:lnTo>
                  <a:lnTo>
                    <a:pt x="2035" y="1050"/>
                  </a:lnTo>
                  <a:lnTo>
                    <a:pt x="2055" y="1033"/>
                  </a:lnTo>
                  <a:lnTo>
                    <a:pt x="2062" y="1027"/>
                  </a:lnTo>
                  <a:lnTo>
                    <a:pt x="2082" y="1010"/>
                  </a:lnTo>
                  <a:lnTo>
                    <a:pt x="2089" y="1004"/>
                  </a:lnTo>
                  <a:lnTo>
                    <a:pt x="2110" y="989"/>
                  </a:lnTo>
                  <a:lnTo>
                    <a:pt x="2117" y="983"/>
                  </a:lnTo>
                  <a:lnTo>
                    <a:pt x="2138" y="968"/>
                  </a:lnTo>
                  <a:lnTo>
                    <a:pt x="2146" y="963"/>
                  </a:lnTo>
                  <a:lnTo>
                    <a:pt x="2168" y="948"/>
                  </a:lnTo>
                  <a:lnTo>
                    <a:pt x="2175" y="943"/>
                  </a:lnTo>
                  <a:lnTo>
                    <a:pt x="2198" y="930"/>
                  </a:lnTo>
                  <a:lnTo>
                    <a:pt x="2207" y="924"/>
                  </a:lnTo>
                  <a:lnTo>
                    <a:pt x="2230" y="911"/>
                  </a:lnTo>
                  <a:lnTo>
                    <a:pt x="2239" y="907"/>
                  </a:lnTo>
                  <a:lnTo>
                    <a:pt x="2262" y="895"/>
                  </a:lnTo>
                  <a:lnTo>
                    <a:pt x="2270" y="891"/>
                  </a:lnTo>
                  <a:lnTo>
                    <a:pt x="2294" y="880"/>
                  </a:lnTo>
                  <a:lnTo>
                    <a:pt x="2303" y="877"/>
                  </a:lnTo>
                  <a:lnTo>
                    <a:pt x="2327" y="867"/>
                  </a:lnTo>
                  <a:lnTo>
                    <a:pt x="2335" y="863"/>
                  </a:lnTo>
                  <a:lnTo>
                    <a:pt x="2360" y="854"/>
                  </a:lnTo>
                  <a:lnTo>
                    <a:pt x="2368" y="851"/>
                  </a:lnTo>
                  <a:lnTo>
                    <a:pt x="2393" y="843"/>
                  </a:lnTo>
                  <a:lnTo>
                    <a:pt x="2402" y="840"/>
                  </a:lnTo>
                  <a:lnTo>
                    <a:pt x="2427" y="833"/>
                  </a:lnTo>
                  <a:lnTo>
                    <a:pt x="2436" y="831"/>
                  </a:lnTo>
                  <a:lnTo>
                    <a:pt x="2461" y="825"/>
                  </a:lnTo>
                  <a:lnTo>
                    <a:pt x="2470" y="823"/>
                  </a:lnTo>
                  <a:lnTo>
                    <a:pt x="2496" y="817"/>
                  </a:lnTo>
                  <a:lnTo>
                    <a:pt x="2505" y="816"/>
                  </a:lnTo>
                  <a:lnTo>
                    <a:pt x="2530" y="811"/>
                  </a:lnTo>
                  <a:lnTo>
                    <a:pt x="2540" y="810"/>
                  </a:lnTo>
                  <a:lnTo>
                    <a:pt x="2565" y="807"/>
                  </a:lnTo>
                  <a:lnTo>
                    <a:pt x="2575" y="805"/>
                  </a:lnTo>
                  <a:lnTo>
                    <a:pt x="2601" y="803"/>
                  </a:lnTo>
                  <a:lnTo>
                    <a:pt x="2610" y="802"/>
                  </a:lnTo>
                  <a:lnTo>
                    <a:pt x="2636" y="801"/>
                  </a:lnTo>
                  <a:lnTo>
                    <a:pt x="2645" y="801"/>
                  </a:lnTo>
                  <a:close/>
                  <a:moveTo>
                    <a:pt x="7322" y="1300"/>
                  </a:moveTo>
                  <a:lnTo>
                    <a:pt x="2678" y="1300"/>
                  </a:lnTo>
                  <a:lnTo>
                    <a:pt x="2659" y="1300"/>
                  </a:lnTo>
                  <a:lnTo>
                    <a:pt x="2643" y="1301"/>
                  </a:lnTo>
                  <a:lnTo>
                    <a:pt x="2626" y="1303"/>
                  </a:lnTo>
                  <a:lnTo>
                    <a:pt x="2609" y="1305"/>
                  </a:lnTo>
                  <a:lnTo>
                    <a:pt x="2593" y="1308"/>
                  </a:lnTo>
                  <a:lnTo>
                    <a:pt x="2577" y="1311"/>
                  </a:lnTo>
                  <a:lnTo>
                    <a:pt x="2561" y="1315"/>
                  </a:lnTo>
                  <a:lnTo>
                    <a:pt x="2545" y="1320"/>
                  </a:lnTo>
                  <a:lnTo>
                    <a:pt x="2529" y="1325"/>
                  </a:lnTo>
                  <a:lnTo>
                    <a:pt x="2513" y="1331"/>
                  </a:lnTo>
                  <a:lnTo>
                    <a:pt x="2498" y="1337"/>
                  </a:lnTo>
                  <a:lnTo>
                    <a:pt x="2482" y="1344"/>
                  </a:lnTo>
                  <a:lnTo>
                    <a:pt x="2467" y="1352"/>
                  </a:lnTo>
                  <a:lnTo>
                    <a:pt x="2453" y="1359"/>
                  </a:lnTo>
                  <a:lnTo>
                    <a:pt x="2440" y="1368"/>
                  </a:lnTo>
                  <a:lnTo>
                    <a:pt x="2425" y="1377"/>
                  </a:lnTo>
                  <a:lnTo>
                    <a:pt x="2412" y="1387"/>
                  </a:lnTo>
                  <a:lnTo>
                    <a:pt x="2398" y="1397"/>
                  </a:lnTo>
                  <a:lnTo>
                    <a:pt x="2385" y="1408"/>
                  </a:lnTo>
                  <a:lnTo>
                    <a:pt x="2373" y="1419"/>
                  </a:lnTo>
                  <a:lnTo>
                    <a:pt x="2361" y="1431"/>
                  </a:lnTo>
                  <a:lnTo>
                    <a:pt x="2349" y="1443"/>
                  </a:lnTo>
                  <a:lnTo>
                    <a:pt x="2338" y="1456"/>
                  </a:lnTo>
                  <a:lnTo>
                    <a:pt x="2327" y="1468"/>
                  </a:lnTo>
                  <a:lnTo>
                    <a:pt x="2317" y="1482"/>
                  </a:lnTo>
                  <a:lnTo>
                    <a:pt x="2307" y="1495"/>
                  </a:lnTo>
                  <a:lnTo>
                    <a:pt x="2298" y="1509"/>
                  </a:lnTo>
                  <a:lnTo>
                    <a:pt x="2289" y="1524"/>
                  </a:lnTo>
                  <a:lnTo>
                    <a:pt x="2281" y="1539"/>
                  </a:lnTo>
                  <a:lnTo>
                    <a:pt x="2274" y="1554"/>
                  </a:lnTo>
                  <a:lnTo>
                    <a:pt x="2267" y="1569"/>
                  </a:lnTo>
                  <a:lnTo>
                    <a:pt x="2260" y="1584"/>
                  </a:lnTo>
                  <a:lnTo>
                    <a:pt x="2254" y="1600"/>
                  </a:lnTo>
                  <a:lnTo>
                    <a:pt x="2249" y="1616"/>
                  </a:lnTo>
                  <a:lnTo>
                    <a:pt x="2244" y="1632"/>
                  </a:lnTo>
                  <a:lnTo>
                    <a:pt x="2240" y="1648"/>
                  </a:lnTo>
                  <a:lnTo>
                    <a:pt x="2237" y="1665"/>
                  </a:lnTo>
                  <a:lnTo>
                    <a:pt x="2234" y="1681"/>
                  </a:lnTo>
                  <a:lnTo>
                    <a:pt x="2232" y="1697"/>
                  </a:lnTo>
                  <a:lnTo>
                    <a:pt x="2230" y="1714"/>
                  </a:lnTo>
                  <a:lnTo>
                    <a:pt x="2229" y="1730"/>
                  </a:lnTo>
                  <a:lnTo>
                    <a:pt x="2229" y="1749"/>
                  </a:lnTo>
                  <a:lnTo>
                    <a:pt x="2229" y="8251"/>
                  </a:lnTo>
                  <a:lnTo>
                    <a:pt x="2229" y="8270"/>
                  </a:lnTo>
                  <a:lnTo>
                    <a:pt x="2230" y="8286"/>
                  </a:lnTo>
                  <a:lnTo>
                    <a:pt x="2232" y="8303"/>
                  </a:lnTo>
                  <a:lnTo>
                    <a:pt x="2234" y="8319"/>
                  </a:lnTo>
                  <a:lnTo>
                    <a:pt x="2237" y="8335"/>
                  </a:lnTo>
                  <a:lnTo>
                    <a:pt x="2240" y="8352"/>
                  </a:lnTo>
                  <a:lnTo>
                    <a:pt x="2244" y="8368"/>
                  </a:lnTo>
                  <a:lnTo>
                    <a:pt x="2249" y="8384"/>
                  </a:lnTo>
                  <a:lnTo>
                    <a:pt x="2254" y="8400"/>
                  </a:lnTo>
                  <a:lnTo>
                    <a:pt x="2260" y="8416"/>
                  </a:lnTo>
                  <a:lnTo>
                    <a:pt x="2267" y="8431"/>
                  </a:lnTo>
                  <a:lnTo>
                    <a:pt x="2274" y="8446"/>
                  </a:lnTo>
                  <a:lnTo>
                    <a:pt x="2281" y="8461"/>
                  </a:lnTo>
                  <a:lnTo>
                    <a:pt x="2289" y="8476"/>
                  </a:lnTo>
                  <a:lnTo>
                    <a:pt x="2298" y="8491"/>
                  </a:lnTo>
                  <a:lnTo>
                    <a:pt x="2307" y="8505"/>
                  </a:lnTo>
                  <a:lnTo>
                    <a:pt x="2317" y="8518"/>
                  </a:lnTo>
                  <a:lnTo>
                    <a:pt x="2327" y="8532"/>
                  </a:lnTo>
                  <a:lnTo>
                    <a:pt x="2338" y="8544"/>
                  </a:lnTo>
                  <a:lnTo>
                    <a:pt x="2349" y="8557"/>
                  </a:lnTo>
                  <a:lnTo>
                    <a:pt x="2361" y="8569"/>
                  </a:lnTo>
                  <a:lnTo>
                    <a:pt x="2373" y="8581"/>
                  </a:lnTo>
                  <a:lnTo>
                    <a:pt x="2385" y="8592"/>
                  </a:lnTo>
                  <a:lnTo>
                    <a:pt x="2398" y="8603"/>
                  </a:lnTo>
                  <a:lnTo>
                    <a:pt x="2412" y="8613"/>
                  </a:lnTo>
                  <a:lnTo>
                    <a:pt x="2425" y="8623"/>
                  </a:lnTo>
                  <a:lnTo>
                    <a:pt x="2440" y="8632"/>
                  </a:lnTo>
                  <a:lnTo>
                    <a:pt x="2453" y="8641"/>
                  </a:lnTo>
                  <a:lnTo>
                    <a:pt x="2467" y="8648"/>
                  </a:lnTo>
                  <a:lnTo>
                    <a:pt x="2482" y="8656"/>
                  </a:lnTo>
                  <a:lnTo>
                    <a:pt x="2498" y="8663"/>
                  </a:lnTo>
                  <a:lnTo>
                    <a:pt x="2513" y="8669"/>
                  </a:lnTo>
                  <a:lnTo>
                    <a:pt x="2529" y="8675"/>
                  </a:lnTo>
                  <a:lnTo>
                    <a:pt x="2545" y="8680"/>
                  </a:lnTo>
                  <a:lnTo>
                    <a:pt x="2561" y="8685"/>
                  </a:lnTo>
                  <a:lnTo>
                    <a:pt x="2577" y="8689"/>
                  </a:lnTo>
                  <a:lnTo>
                    <a:pt x="2593" y="8692"/>
                  </a:lnTo>
                  <a:lnTo>
                    <a:pt x="2609" y="8695"/>
                  </a:lnTo>
                  <a:lnTo>
                    <a:pt x="2626" y="8697"/>
                  </a:lnTo>
                  <a:lnTo>
                    <a:pt x="2643" y="8699"/>
                  </a:lnTo>
                  <a:lnTo>
                    <a:pt x="2659" y="8700"/>
                  </a:lnTo>
                  <a:lnTo>
                    <a:pt x="2678" y="8700"/>
                  </a:lnTo>
                  <a:lnTo>
                    <a:pt x="7322" y="8700"/>
                  </a:lnTo>
                  <a:lnTo>
                    <a:pt x="7341" y="8700"/>
                  </a:lnTo>
                  <a:lnTo>
                    <a:pt x="7357" y="8699"/>
                  </a:lnTo>
                  <a:lnTo>
                    <a:pt x="7374" y="8697"/>
                  </a:lnTo>
                  <a:lnTo>
                    <a:pt x="7391" y="8695"/>
                  </a:lnTo>
                  <a:lnTo>
                    <a:pt x="7407" y="8692"/>
                  </a:lnTo>
                  <a:lnTo>
                    <a:pt x="7423" y="8689"/>
                  </a:lnTo>
                  <a:lnTo>
                    <a:pt x="7439" y="8685"/>
                  </a:lnTo>
                  <a:lnTo>
                    <a:pt x="7455" y="8680"/>
                  </a:lnTo>
                  <a:lnTo>
                    <a:pt x="7471" y="8675"/>
                  </a:lnTo>
                  <a:lnTo>
                    <a:pt x="7487" y="8669"/>
                  </a:lnTo>
                  <a:lnTo>
                    <a:pt x="7502" y="8663"/>
                  </a:lnTo>
                  <a:lnTo>
                    <a:pt x="7518" y="8656"/>
                  </a:lnTo>
                  <a:lnTo>
                    <a:pt x="7533" y="8648"/>
                  </a:lnTo>
                  <a:lnTo>
                    <a:pt x="7547" y="8641"/>
                  </a:lnTo>
                  <a:lnTo>
                    <a:pt x="7560" y="8632"/>
                  </a:lnTo>
                  <a:lnTo>
                    <a:pt x="7575" y="8623"/>
                  </a:lnTo>
                  <a:lnTo>
                    <a:pt x="7588" y="8613"/>
                  </a:lnTo>
                  <a:lnTo>
                    <a:pt x="7602" y="8603"/>
                  </a:lnTo>
                  <a:lnTo>
                    <a:pt x="7615" y="8592"/>
                  </a:lnTo>
                  <a:lnTo>
                    <a:pt x="7627" y="8581"/>
                  </a:lnTo>
                  <a:lnTo>
                    <a:pt x="7639" y="8569"/>
                  </a:lnTo>
                  <a:lnTo>
                    <a:pt x="7651" y="8557"/>
                  </a:lnTo>
                  <a:lnTo>
                    <a:pt x="7662" y="8544"/>
                  </a:lnTo>
                  <a:lnTo>
                    <a:pt x="7673" y="8532"/>
                  </a:lnTo>
                  <a:lnTo>
                    <a:pt x="7683" y="8518"/>
                  </a:lnTo>
                  <a:lnTo>
                    <a:pt x="7693" y="8505"/>
                  </a:lnTo>
                  <a:lnTo>
                    <a:pt x="7702" y="8491"/>
                  </a:lnTo>
                  <a:lnTo>
                    <a:pt x="7711" y="8476"/>
                  </a:lnTo>
                  <a:lnTo>
                    <a:pt x="7719" y="8461"/>
                  </a:lnTo>
                  <a:lnTo>
                    <a:pt x="7726" y="8446"/>
                  </a:lnTo>
                  <a:lnTo>
                    <a:pt x="7733" y="8431"/>
                  </a:lnTo>
                  <a:lnTo>
                    <a:pt x="7740" y="8416"/>
                  </a:lnTo>
                  <a:lnTo>
                    <a:pt x="7746" y="8400"/>
                  </a:lnTo>
                  <a:lnTo>
                    <a:pt x="7751" y="8384"/>
                  </a:lnTo>
                  <a:lnTo>
                    <a:pt x="7756" y="8368"/>
                  </a:lnTo>
                  <a:lnTo>
                    <a:pt x="7760" y="8352"/>
                  </a:lnTo>
                  <a:lnTo>
                    <a:pt x="7763" y="8335"/>
                  </a:lnTo>
                  <a:lnTo>
                    <a:pt x="7766" y="8319"/>
                  </a:lnTo>
                  <a:lnTo>
                    <a:pt x="7768" y="8303"/>
                  </a:lnTo>
                  <a:lnTo>
                    <a:pt x="7770" y="8286"/>
                  </a:lnTo>
                  <a:lnTo>
                    <a:pt x="7771" y="8270"/>
                  </a:lnTo>
                  <a:lnTo>
                    <a:pt x="7771" y="8251"/>
                  </a:lnTo>
                  <a:lnTo>
                    <a:pt x="7771" y="1749"/>
                  </a:lnTo>
                  <a:lnTo>
                    <a:pt x="7771" y="1730"/>
                  </a:lnTo>
                  <a:lnTo>
                    <a:pt x="7770" y="1714"/>
                  </a:lnTo>
                  <a:lnTo>
                    <a:pt x="7768" y="1697"/>
                  </a:lnTo>
                  <a:lnTo>
                    <a:pt x="7766" y="1681"/>
                  </a:lnTo>
                  <a:lnTo>
                    <a:pt x="7763" y="1665"/>
                  </a:lnTo>
                  <a:lnTo>
                    <a:pt x="7760" y="1648"/>
                  </a:lnTo>
                  <a:lnTo>
                    <a:pt x="7756" y="1632"/>
                  </a:lnTo>
                  <a:lnTo>
                    <a:pt x="7751" y="1616"/>
                  </a:lnTo>
                  <a:lnTo>
                    <a:pt x="7746" y="1600"/>
                  </a:lnTo>
                  <a:lnTo>
                    <a:pt x="7740" y="1584"/>
                  </a:lnTo>
                  <a:lnTo>
                    <a:pt x="7733" y="1569"/>
                  </a:lnTo>
                  <a:lnTo>
                    <a:pt x="7726" y="1554"/>
                  </a:lnTo>
                  <a:lnTo>
                    <a:pt x="7719" y="1539"/>
                  </a:lnTo>
                  <a:lnTo>
                    <a:pt x="7711" y="1524"/>
                  </a:lnTo>
                  <a:lnTo>
                    <a:pt x="7702" y="1509"/>
                  </a:lnTo>
                  <a:lnTo>
                    <a:pt x="7693" y="1495"/>
                  </a:lnTo>
                  <a:lnTo>
                    <a:pt x="7683" y="1482"/>
                  </a:lnTo>
                  <a:lnTo>
                    <a:pt x="7673" y="1468"/>
                  </a:lnTo>
                  <a:lnTo>
                    <a:pt x="7662" y="1456"/>
                  </a:lnTo>
                  <a:lnTo>
                    <a:pt x="7651" y="1443"/>
                  </a:lnTo>
                  <a:lnTo>
                    <a:pt x="7639" y="1431"/>
                  </a:lnTo>
                  <a:lnTo>
                    <a:pt x="7627" y="1419"/>
                  </a:lnTo>
                  <a:lnTo>
                    <a:pt x="7615" y="1408"/>
                  </a:lnTo>
                  <a:lnTo>
                    <a:pt x="7602" y="1397"/>
                  </a:lnTo>
                  <a:lnTo>
                    <a:pt x="7588" y="1387"/>
                  </a:lnTo>
                  <a:lnTo>
                    <a:pt x="7575" y="1377"/>
                  </a:lnTo>
                  <a:lnTo>
                    <a:pt x="7560" y="1368"/>
                  </a:lnTo>
                  <a:lnTo>
                    <a:pt x="7547" y="1359"/>
                  </a:lnTo>
                  <a:lnTo>
                    <a:pt x="7533" y="1352"/>
                  </a:lnTo>
                  <a:lnTo>
                    <a:pt x="7518" y="1344"/>
                  </a:lnTo>
                  <a:lnTo>
                    <a:pt x="7502" y="1337"/>
                  </a:lnTo>
                  <a:lnTo>
                    <a:pt x="7487" y="1331"/>
                  </a:lnTo>
                  <a:lnTo>
                    <a:pt x="7471" y="1325"/>
                  </a:lnTo>
                  <a:lnTo>
                    <a:pt x="7455" y="1320"/>
                  </a:lnTo>
                  <a:lnTo>
                    <a:pt x="7439" y="1315"/>
                  </a:lnTo>
                  <a:lnTo>
                    <a:pt x="7423" y="1311"/>
                  </a:lnTo>
                  <a:lnTo>
                    <a:pt x="7407" y="1308"/>
                  </a:lnTo>
                  <a:lnTo>
                    <a:pt x="7391" y="1305"/>
                  </a:lnTo>
                  <a:lnTo>
                    <a:pt x="7374" y="1303"/>
                  </a:lnTo>
                  <a:lnTo>
                    <a:pt x="7357" y="1301"/>
                  </a:lnTo>
                  <a:lnTo>
                    <a:pt x="7341" y="1300"/>
                  </a:lnTo>
                  <a:lnTo>
                    <a:pt x="7322" y="1300"/>
                  </a:lnTo>
                  <a:close/>
                  <a:moveTo>
                    <a:pt x="5290" y="8126"/>
                  </a:moveTo>
                  <a:lnTo>
                    <a:pt x="5290" y="8137"/>
                  </a:lnTo>
                  <a:lnTo>
                    <a:pt x="5290" y="8148"/>
                  </a:lnTo>
                  <a:lnTo>
                    <a:pt x="5289" y="8159"/>
                  </a:lnTo>
                  <a:lnTo>
                    <a:pt x="5288" y="8170"/>
                  </a:lnTo>
                  <a:lnTo>
                    <a:pt x="5287" y="8180"/>
                  </a:lnTo>
                  <a:lnTo>
                    <a:pt x="5285" y="8191"/>
                  </a:lnTo>
                  <a:lnTo>
                    <a:pt x="5283" y="8202"/>
                  </a:lnTo>
                  <a:lnTo>
                    <a:pt x="5280" y="8212"/>
                  </a:lnTo>
                  <a:lnTo>
                    <a:pt x="5277" y="8223"/>
                  </a:lnTo>
                  <a:lnTo>
                    <a:pt x="5274" y="8233"/>
                  </a:lnTo>
                  <a:lnTo>
                    <a:pt x="5270" y="8243"/>
                  </a:lnTo>
                  <a:lnTo>
                    <a:pt x="5266" y="8253"/>
                  </a:lnTo>
                  <a:lnTo>
                    <a:pt x="5262" y="8263"/>
                  </a:lnTo>
                  <a:lnTo>
                    <a:pt x="5257" y="8272"/>
                  </a:lnTo>
                  <a:lnTo>
                    <a:pt x="5252" y="8282"/>
                  </a:lnTo>
                  <a:lnTo>
                    <a:pt x="5246" y="8291"/>
                  </a:lnTo>
                  <a:lnTo>
                    <a:pt x="5240" y="8300"/>
                  </a:lnTo>
                  <a:lnTo>
                    <a:pt x="5234" y="8309"/>
                  </a:lnTo>
                  <a:lnTo>
                    <a:pt x="5227" y="8318"/>
                  </a:lnTo>
                  <a:lnTo>
                    <a:pt x="5220" y="8326"/>
                  </a:lnTo>
                  <a:lnTo>
                    <a:pt x="5213" y="8334"/>
                  </a:lnTo>
                  <a:lnTo>
                    <a:pt x="5205" y="8342"/>
                  </a:lnTo>
                  <a:lnTo>
                    <a:pt x="5197" y="8350"/>
                  </a:lnTo>
                  <a:lnTo>
                    <a:pt x="5189" y="8357"/>
                  </a:lnTo>
                  <a:lnTo>
                    <a:pt x="5181" y="8364"/>
                  </a:lnTo>
                  <a:lnTo>
                    <a:pt x="5172" y="8370"/>
                  </a:lnTo>
                  <a:lnTo>
                    <a:pt x="5163" y="8377"/>
                  </a:lnTo>
                  <a:lnTo>
                    <a:pt x="5154" y="8382"/>
                  </a:lnTo>
                  <a:lnTo>
                    <a:pt x="5145" y="8388"/>
                  </a:lnTo>
                  <a:lnTo>
                    <a:pt x="5135" y="8393"/>
                  </a:lnTo>
                  <a:lnTo>
                    <a:pt x="5126" y="8398"/>
                  </a:lnTo>
                  <a:lnTo>
                    <a:pt x="5116" y="8403"/>
                  </a:lnTo>
                  <a:lnTo>
                    <a:pt x="5106" y="8407"/>
                  </a:lnTo>
                  <a:lnTo>
                    <a:pt x="5096" y="8411"/>
                  </a:lnTo>
                  <a:lnTo>
                    <a:pt x="5086" y="8414"/>
                  </a:lnTo>
                  <a:lnTo>
                    <a:pt x="5075" y="8417"/>
                  </a:lnTo>
                  <a:lnTo>
                    <a:pt x="5065" y="8420"/>
                  </a:lnTo>
                  <a:lnTo>
                    <a:pt x="5054" y="8422"/>
                  </a:lnTo>
                  <a:lnTo>
                    <a:pt x="5043" y="8424"/>
                  </a:lnTo>
                  <a:lnTo>
                    <a:pt x="5033" y="8425"/>
                  </a:lnTo>
                  <a:lnTo>
                    <a:pt x="5022" y="8426"/>
                  </a:lnTo>
                  <a:lnTo>
                    <a:pt x="5011" y="8427"/>
                  </a:lnTo>
                  <a:lnTo>
                    <a:pt x="5000" y="8427"/>
                  </a:lnTo>
                  <a:lnTo>
                    <a:pt x="4989" y="8427"/>
                  </a:lnTo>
                  <a:lnTo>
                    <a:pt x="4978" y="8426"/>
                  </a:lnTo>
                  <a:lnTo>
                    <a:pt x="4967" y="8425"/>
                  </a:lnTo>
                  <a:lnTo>
                    <a:pt x="4957" y="8424"/>
                  </a:lnTo>
                  <a:lnTo>
                    <a:pt x="4946" y="8422"/>
                  </a:lnTo>
                  <a:lnTo>
                    <a:pt x="4935" y="8420"/>
                  </a:lnTo>
                  <a:lnTo>
                    <a:pt x="4925" y="8417"/>
                  </a:lnTo>
                  <a:lnTo>
                    <a:pt x="4914" y="8414"/>
                  </a:lnTo>
                  <a:lnTo>
                    <a:pt x="4904" y="8411"/>
                  </a:lnTo>
                  <a:lnTo>
                    <a:pt x="4894" y="8407"/>
                  </a:lnTo>
                  <a:lnTo>
                    <a:pt x="4884" y="8403"/>
                  </a:lnTo>
                  <a:lnTo>
                    <a:pt x="4874" y="8398"/>
                  </a:lnTo>
                  <a:lnTo>
                    <a:pt x="4865" y="8393"/>
                  </a:lnTo>
                  <a:lnTo>
                    <a:pt x="4855" y="8388"/>
                  </a:lnTo>
                  <a:lnTo>
                    <a:pt x="4846" y="8382"/>
                  </a:lnTo>
                  <a:lnTo>
                    <a:pt x="4837" y="8377"/>
                  </a:lnTo>
                  <a:lnTo>
                    <a:pt x="4828" y="8370"/>
                  </a:lnTo>
                  <a:lnTo>
                    <a:pt x="4819" y="8364"/>
                  </a:lnTo>
                  <a:lnTo>
                    <a:pt x="4811" y="8357"/>
                  </a:lnTo>
                  <a:lnTo>
                    <a:pt x="4803" y="8350"/>
                  </a:lnTo>
                  <a:lnTo>
                    <a:pt x="4795" y="8342"/>
                  </a:lnTo>
                  <a:lnTo>
                    <a:pt x="4787" y="8334"/>
                  </a:lnTo>
                  <a:lnTo>
                    <a:pt x="4780" y="8326"/>
                  </a:lnTo>
                  <a:lnTo>
                    <a:pt x="4773" y="8318"/>
                  </a:lnTo>
                  <a:lnTo>
                    <a:pt x="4766" y="8309"/>
                  </a:lnTo>
                  <a:lnTo>
                    <a:pt x="4760" y="8300"/>
                  </a:lnTo>
                  <a:lnTo>
                    <a:pt x="4754" y="8291"/>
                  </a:lnTo>
                  <a:lnTo>
                    <a:pt x="4748" y="8282"/>
                  </a:lnTo>
                  <a:lnTo>
                    <a:pt x="4743" y="8272"/>
                  </a:lnTo>
                  <a:lnTo>
                    <a:pt x="4738" y="8263"/>
                  </a:lnTo>
                  <a:lnTo>
                    <a:pt x="4734" y="8253"/>
                  </a:lnTo>
                  <a:lnTo>
                    <a:pt x="4730" y="8243"/>
                  </a:lnTo>
                  <a:lnTo>
                    <a:pt x="4726" y="8233"/>
                  </a:lnTo>
                  <a:lnTo>
                    <a:pt x="4723" y="8223"/>
                  </a:lnTo>
                  <a:lnTo>
                    <a:pt x="4720" y="8212"/>
                  </a:lnTo>
                  <a:lnTo>
                    <a:pt x="4717" y="8202"/>
                  </a:lnTo>
                  <a:lnTo>
                    <a:pt x="4715" y="8191"/>
                  </a:lnTo>
                  <a:lnTo>
                    <a:pt x="4713" y="8180"/>
                  </a:lnTo>
                  <a:lnTo>
                    <a:pt x="4712" y="8170"/>
                  </a:lnTo>
                  <a:lnTo>
                    <a:pt x="4711" y="8159"/>
                  </a:lnTo>
                  <a:lnTo>
                    <a:pt x="4710" y="8148"/>
                  </a:lnTo>
                  <a:lnTo>
                    <a:pt x="4710" y="8137"/>
                  </a:lnTo>
                  <a:lnTo>
                    <a:pt x="4710" y="8126"/>
                  </a:lnTo>
                  <a:lnTo>
                    <a:pt x="4711" y="8115"/>
                  </a:lnTo>
                  <a:lnTo>
                    <a:pt x="4712" y="8104"/>
                  </a:lnTo>
                  <a:lnTo>
                    <a:pt x="4713" y="8094"/>
                  </a:lnTo>
                  <a:lnTo>
                    <a:pt x="4715" y="8083"/>
                  </a:lnTo>
                  <a:lnTo>
                    <a:pt x="4717" y="8072"/>
                  </a:lnTo>
                  <a:lnTo>
                    <a:pt x="4720" y="8062"/>
                  </a:lnTo>
                  <a:lnTo>
                    <a:pt x="4723" y="8051"/>
                  </a:lnTo>
                  <a:lnTo>
                    <a:pt x="4726" y="8041"/>
                  </a:lnTo>
                  <a:lnTo>
                    <a:pt x="4730" y="8031"/>
                  </a:lnTo>
                  <a:lnTo>
                    <a:pt x="4734" y="8021"/>
                  </a:lnTo>
                  <a:lnTo>
                    <a:pt x="4738" y="8011"/>
                  </a:lnTo>
                  <a:lnTo>
                    <a:pt x="4743" y="8002"/>
                  </a:lnTo>
                  <a:lnTo>
                    <a:pt x="4748" y="7992"/>
                  </a:lnTo>
                  <a:lnTo>
                    <a:pt x="4754" y="7982"/>
                  </a:lnTo>
                  <a:lnTo>
                    <a:pt x="4760" y="7973"/>
                  </a:lnTo>
                  <a:lnTo>
                    <a:pt x="4766" y="7964"/>
                  </a:lnTo>
                  <a:lnTo>
                    <a:pt x="4773" y="7956"/>
                  </a:lnTo>
                  <a:lnTo>
                    <a:pt x="4780" y="7947"/>
                  </a:lnTo>
                  <a:lnTo>
                    <a:pt x="4787" y="7939"/>
                  </a:lnTo>
                  <a:lnTo>
                    <a:pt x="4795" y="7931"/>
                  </a:lnTo>
                  <a:lnTo>
                    <a:pt x="4803" y="7924"/>
                  </a:lnTo>
                  <a:lnTo>
                    <a:pt x="4811" y="7917"/>
                  </a:lnTo>
                  <a:lnTo>
                    <a:pt x="4819" y="7910"/>
                  </a:lnTo>
                  <a:lnTo>
                    <a:pt x="4828" y="7903"/>
                  </a:lnTo>
                  <a:lnTo>
                    <a:pt x="4837" y="7897"/>
                  </a:lnTo>
                  <a:lnTo>
                    <a:pt x="4846" y="7891"/>
                  </a:lnTo>
                  <a:lnTo>
                    <a:pt x="4855" y="7885"/>
                  </a:lnTo>
                  <a:lnTo>
                    <a:pt x="4865" y="7880"/>
                  </a:lnTo>
                  <a:lnTo>
                    <a:pt x="4874" y="7875"/>
                  </a:lnTo>
                  <a:lnTo>
                    <a:pt x="4884" y="7870"/>
                  </a:lnTo>
                  <a:lnTo>
                    <a:pt x="4894" y="7866"/>
                  </a:lnTo>
                  <a:lnTo>
                    <a:pt x="4904" y="7863"/>
                  </a:lnTo>
                  <a:lnTo>
                    <a:pt x="4914" y="7859"/>
                  </a:lnTo>
                  <a:lnTo>
                    <a:pt x="4925" y="7856"/>
                  </a:lnTo>
                  <a:lnTo>
                    <a:pt x="4935" y="7853"/>
                  </a:lnTo>
                  <a:lnTo>
                    <a:pt x="4946" y="7851"/>
                  </a:lnTo>
                  <a:lnTo>
                    <a:pt x="4957" y="7849"/>
                  </a:lnTo>
                  <a:lnTo>
                    <a:pt x="4967" y="7848"/>
                  </a:lnTo>
                  <a:lnTo>
                    <a:pt x="4978" y="7847"/>
                  </a:lnTo>
                  <a:lnTo>
                    <a:pt x="4989" y="7846"/>
                  </a:lnTo>
                  <a:lnTo>
                    <a:pt x="5000" y="7846"/>
                  </a:lnTo>
                  <a:lnTo>
                    <a:pt x="5011" y="7846"/>
                  </a:lnTo>
                  <a:lnTo>
                    <a:pt x="5022" y="7847"/>
                  </a:lnTo>
                  <a:lnTo>
                    <a:pt x="5033" y="7848"/>
                  </a:lnTo>
                  <a:lnTo>
                    <a:pt x="5043" y="7849"/>
                  </a:lnTo>
                  <a:lnTo>
                    <a:pt x="5054" y="7851"/>
                  </a:lnTo>
                  <a:lnTo>
                    <a:pt x="5065" y="7853"/>
                  </a:lnTo>
                  <a:lnTo>
                    <a:pt x="5075" y="7856"/>
                  </a:lnTo>
                  <a:lnTo>
                    <a:pt x="5086" y="7859"/>
                  </a:lnTo>
                  <a:lnTo>
                    <a:pt x="5096" y="7863"/>
                  </a:lnTo>
                  <a:lnTo>
                    <a:pt x="5106" y="7866"/>
                  </a:lnTo>
                  <a:lnTo>
                    <a:pt x="5116" y="7870"/>
                  </a:lnTo>
                  <a:lnTo>
                    <a:pt x="5126" y="7875"/>
                  </a:lnTo>
                  <a:lnTo>
                    <a:pt x="5135" y="7880"/>
                  </a:lnTo>
                  <a:lnTo>
                    <a:pt x="5145" y="7885"/>
                  </a:lnTo>
                  <a:lnTo>
                    <a:pt x="5154" y="7891"/>
                  </a:lnTo>
                  <a:lnTo>
                    <a:pt x="5163" y="7897"/>
                  </a:lnTo>
                  <a:lnTo>
                    <a:pt x="5172" y="7903"/>
                  </a:lnTo>
                  <a:lnTo>
                    <a:pt x="5181" y="7910"/>
                  </a:lnTo>
                  <a:lnTo>
                    <a:pt x="5189" y="7917"/>
                  </a:lnTo>
                  <a:lnTo>
                    <a:pt x="5197" y="7924"/>
                  </a:lnTo>
                  <a:lnTo>
                    <a:pt x="5205" y="7931"/>
                  </a:lnTo>
                  <a:lnTo>
                    <a:pt x="5213" y="7939"/>
                  </a:lnTo>
                  <a:lnTo>
                    <a:pt x="5220" y="7947"/>
                  </a:lnTo>
                  <a:lnTo>
                    <a:pt x="5227" y="7956"/>
                  </a:lnTo>
                  <a:lnTo>
                    <a:pt x="5234" y="7964"/>
                  </a:lnTo>
                  <a:lnTo>
                    <a:pt x="5240" y="7973"/>
                  </a:lnTo>
                  <a:lnTo>
                    <a:pt x="5246" y="7982"/>
                  </a:lnTo>
                  <a:lnTo>
                    <a:pt x="5252" y="7992"/>
                  </a:lnTo>
                  <a:lnTo>
                    <a:pt x="5257" y="8002"/>
                  </a:lnTo>
                  <a:lnTo>
                    <a:pt x="5262" y="8011"/>
                  </a:lnTo>
                  <a:lnTo>
                    <a:pt x="5266" y="8021"/>
                  </a:lnTo>
                  <a:lnTo>
                    <a:pt x="5270" y="8031"/>
                  </a:lnTo>
                  <a:lnTo>
                    <a:pt x="5274" y="8041"/>
                  </a:lnTo>
                  <a:lnTo>
                    <a:pt x="5277" y="8051"/>
                  </a:lnTo>
                  <a:lnTo>
                    <a:pt x="5280" y="8062"/>
                  </a:lnTo>
                  <a:lnTo>
                    <a:pt x="5283" y="8072"/>
                  </a:lnTo>
                  <a:lnTo>
                    <a:pt x="5285" y="8083"/>
                  </a:lnTo>
                  <a:lnTo>
                    <a:pt x="5287" y="8094"/>
                  </a:lnTo>
                  <a:lnTo>
                    <a:pt x="5288" y="8104"/>
                  </a:lnTo>
                  <a:lnTo>
                    <a:pt x="5289" y="8115"/>
                  </a:lnTo>
                  <a:lnTo>
                    <a:pt x="5290" y="812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1" name="Google Shape;4621;p40"/>
          <p:cNvGrpSpPr/>
          <p:nvPr/>
        </p:nvGrpSpPr>
        <p:grpSpPr>
          <a:xfrm>
            <a:off x="6379157" y="2660110"/>
            <a:ext cx="589280" cy="589280"/>
            <a:chOff x="2997014" y="4459160"/>
            <a:chExt cx="589280" cy="589280"/>
          </a:xfrm>
        </p:grpSpPr>
        <p:sp>
          <p:nvSpPr>
            <p:cNvPr id="4622" name="Google Shape;4622;p40"/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8" y="4672"/>
                  </a:moveTo>
                  <a:lnTo>
                    <a:pt x="8188" y="4688"/>
                  </a:lnTo>
                  <a:lnTo>
                    <a:pt x="8188" y="4704"/>
                  </a:lnTo>
                  <a:lnTo>
                    <a:pt x="8187" y="4721"/>
                  </a:lnTo>
                  <a:lnTo>
                    <a:pt x="8185" y="4737"/>
                  </a:lnTo>
                  <a:lnTo>
                    <a:pt x="8183" y="4753"/>
                  </a:lnTo>
                  <a:lnTo>
                    <a:pt x="8180" y="4769"/>
                  </a:lnTo>
                  <a:lnTo>
                    <a:pt x="8177" y="4785"/>
                  </a:lnTo>
                  <a:lnTo>
                    <a:pt x="8173" y="4801"/>
                  </a:lnTo>
                  <a:lnTo>
                    <a:pt x="8168" y="4816"/>
                  </a:lnTo>
                  <a:lnTo>
                    <a:pt x="8163" y="4832"/>
                  </a:lnTo>
                  <a:lnTo>
                    <a:pt x="8157" y="4847"/>
                  </a:lnTo>
                  <a:lnTo>
                    <a:pt x="8151" y="4862"/>
                  </a:lnTo>
                  <a:lnTo>
                    <a:pt x="8144" y="4877"/>
                  </a:lnTo>
                  <a:lnTo>
                    <a:pt x="8137" y="4892"/>
                  </a:lnTo>
                  <a:lnTo>
                    <a:pt x="8129" y="4906"/>
                  </a:lnTo>
                  <a:lnTo>
                    <a:pt x="8120" y="4920"/>
                  </a:lnTo>
                  <a:lnTo>
                    <a:pt x="8111" y="4934"/>
                  </a:lnTo>
                  <a:lnTo>
                    <a:pt x="8102" y="4947"/>
                  </a:lnTo>
                  <a:lnTo>
                    <a:pt x="8092" y="4960"/>
                  </a:lnTo>
                  <a:lnTo>
                    <a:pt x="8081" y="4973"/>
                  </a:lnTo>
                  <a:lnTo>
                    <a:pt x="8070" y="4985"/>
                  </a:lnTo>
                  <a:lnTo>
                    <a:pt x="8059" y="4997"/>
                  </a:lnTo>
                  <a:lnTo>
                    <a:pt x="8047" y="5008"/>
                  </a:lnTo>
                  <a:lnTo>
                    <a:pt x="8035" y="5019"/>
                  </a:lnTo>
                  <a:lnTo>
                    <a:pt x="8023" y="5029"/>
                  </a:lnTo>
                  <a:lnTo>
                    <a:pt x="8010" y="5039"/>
                  </a:lnTo>
                  <a:lnTo>
                    <a:pt x="7997" y="5049"/>
                  </a:lnTo>
                  <a:lnTo>
                    <a:pt x="7983" y="5058"/>
                  </a:lnTo>
                  <a:lnTo>
                    <a:pt x="7969" y="5066"/>
                  </a:lnTo>
                  <a:lnTo>
                    <a:pt x="7955" y="5074"/>
                  </a:lnTo>
                  <a:lnTo>
                    <a:pt x="7940" y="5082"/>
                  </a:lnTo>
                  <a:lnTo>
                    <a:pt x="7925" y="5088"/>
                  </a:lnTo>
                  <a:lnTo>
                    <a:pt x="7910" y="5095"/>
                  </a:lnTo>
                  <a:lnTo>
                    <a:pt x="7894" y="5100"/>
                  </a:lnTo>
                  <a:lnTo>
                    <a:pt x="7879" y="5106"/>
                  </a:lnTo>
                  <a:lnTo>
                    <a:pt x="7863" y="5110"/>
                  </a:lnTo>
                  <a:lnTo>
                    <a:pt x="7847" y="5114"/>
                  </a:lnTo>
                  <a:lnTo>
                    <a:pt x="7831" y="5117"/>
                  </a:lnTo>
                  <a:lnTo>
                    <a:pt x="7815" y="5120"/>
                  </a:lnTo>
                  <a:lnTo>
                    <a:pt x="7799" y="5122"/>
                  </a:lnTo>
                  <a:lnTo>
                    <a:pt x="7783" y="5124"/>
                  </a:lnTo>
                  <a:lnTo>
                    <a:pt x="7766" y="5125"/>
                  </a:lnTo>
                  <a:lnTo>
                    <a:pt x="7750" y="5125"/>
                  </a:lnTo>
                  <a:lnTo>
                    <a:pt x="7734" y="5125"/>
                  </a:lnTo>
                  <a:lnTo>
                    <a:pt x="7717" y="5124"/>
                  </a:lnTo>
                  <a:lnTo>
                    <a:pt x="7701" y="5122"/>
                  </a:lnTo>
                  <a:lnTo>
                    <a:pt x="7685" y="5120"/>
                  </a:lnTo>
                  <a:lnTo>
                    <a:pt x="7669" y="5117"/>
                  </a:lnTo>
                  <a:lnTo>
                    <a:pt x="7653" y="5114"/>
                  </a:lnTo>
                  <a:lnTo>
                    <a:pt x="7637" y="5110"/>
                  </a:lnTo>
                  <a:lnTo>
                    <a:pt x="7621" y="5106"/>
                  </a:lnTo>
                  <a:lnTo>
                    <a:pt x="7606" y="5100"/>
                  </a:lnTo>
                  <a:lnTo>
                    <a:pt x="7590" y="5095"/>
                  </a:lnTo>
                  <a:lnTo>
                    <a:pt x="7575" y="5088"/>
                  </a:lnTo>
                  <a:lnTo>
                    <a:pt x="7560" y="5082"/>
                  </a:lnTo>
                  <a:lnTo>
                    <a:pt x="7545" y="5074"/>
                  </a:lnTo>
                  <a:lnTo>
                    <a:pt x="7531" y="5066"/>
                  </a:lnTo>
                  <a:lnTo>
                    <a:pt x="7517" y="5058"/>
                  </a:lnTo>
                  <a:lnTo>
                    <a:pt x="7503" y="5049"/>
                  </a:lnTo>
                  <a:lnTo>
                    <a:pt x="7490" y="5039"/>
                  </a:lnTo>
                  <a:lnTo>
                    <a:pt x="7477" y="5029"/>
                  </a:lnTo>
                  <a:lnTo>
                    <a:pt x="7465" y="5019"/>
                  </a:lnTo>
                  <a:lnTo>
                    <a:pt x="7453" y="5008"/>
                  </a:lnTo>
                  <a:lnTo>
                    <a:pt x="7441" y="4997"/>
                  </a:lnTo>
                  <a:lnTo>
                    <a:pt x="7430" y="4985"/>
                  </a:lnTo>
                  <a:lnTo>
                    <a:pt x="7419" y="4973"/>
                  </a:lnTo>
                  <a:lnTo>
                    <a:pt x="7408" y="4960"/>
                  </a:lnTo>
                  <a:lnTo>
                    <a:pt x="7398" y="4947"/>
                  </a:lnTo>
                  <a:lnTo>
                    <a:pt x="7389" y="4934"/>
                  </a:lnTo>
                  <a:lnTo>
                    <a:pt x="7380" y="4920"/>
                  </a:lnTo>
                  <a:lnTo>
                    <a:pt x="7371" y="4906"/>
                  </a:lnTo>
                  <a:lnTo>
                    <a:pt x="7363" y="4892"/>
                  </a:lnTo>
                  <a:lnTo>
                    <a:pt x="7356" y="4877"/>
                  </a:lnTo>
                  <a:lnTo>
                    <a:pt x="7349" y="4862"/>
                  </a:lnTo>
                  <a:lnTo>
                    <a:pt x="7343" y="4847"/>
                  </a:lnTo>
                  <a:lnTo>
                    <a:pt x="7337" y="4832"/>
                  </a:lnTo>
                  <a:lnTo>
                    <a:pt x="7332" y="4816"/>
                  </a:lnTo>
                  <a:lnTo>
                    <a:pt x="7327" y="4801"/>
                  </a:lnTo>
                  <a:lnTo>
                    <a:pt x="7323" y="4785"/>
                  </a:lnTo>
                  <a:lnTo>
                    <a:pt x="7320" y="4769"/>
                  </a:lnTo>
                  <a:lnTo>
                    <a:pt x="7317" y="4753"/>
                  </a:lnTo>
                  <a:lnTo>
                    <a:pt x="7315" y="4737"/>
                  </a:lnTo>
                  <a:lnTo>
                    <a:pt x="7313" y="4721"/>
                  </a:lnTo>
                  <a:lnTo>
                    <a:pt x="7312" y="4704"/>
                  </a:lnTo>
                  <a:lnTo>
                    <a:pt x="7312" y="4688"/>
                  </a:lnTo>
                  <a:lnTo>
                    <a:pt x="7312" y="4672"/>
                  </a:lnTo>
                  <a:lnTo>
                    <a:pt x="7313" y="4655"/>
                  </a:lnTo>
                  <a:lnTo>
                    <a:pt x="7315" y="4639"/>
                  </a:lnTo>
                  <a:lnTo>
                    <a:pt x="7317" y="4622"/>
                  </a:lnTo>
                  <a:lnTo>
                    <a:pt x="7320" y="4606"/>
                  </a:lnTo>
                  <a:lnTo>
                    <a:pt x="7323" y="4590"/>
                  </a:lnTo>
                  <a:lnTo>
                    <a:pt x="7327" y="4574"/>
                  </a:lnTo>
                  <a:lnTo>
                    <a:pt x="7332" y="4559"/>
                  </a:lnTo>
                  <a:lnTo>
                    <a:pt x="7337" y="4543"/>
                  </a:lnTo>
                  <a:lnTo>
                    <a:pt x="7343" y="4528"/>
                  </a:lnTo>
                  <a:lnTo>
                    <a:pt x="7349" y="4513"/>
                  </a:lnTo>
                  <a:lnTo>
                    <a:pt x="7356" y="4498"/>
                  </a:lnTo>
                  <a:lnTo>
                    <a:pt x="7363" y="4483"/>
                  </a:lnTo>
                  <a:lnTo>
                    <a:pt x="7371" y="4469"/>
                  </a:lnTo>
                  <a:lnTo>
                    <a:pt x="7380" y="4455"/>
                  </a:lnTo>
                  <a:lnTo>
                    <a:pt x="7389" y="4441"/>
                  </a:lnTo>
                  <a:lnTo>
                    <a:pt x="7398" y="4428"/>
                  </a:lnTo>
                  <a:lnTo>
                    <a:pt x="7408" y="4415"/>
                  </a:lnTo>
                  <a:lnTo>
                    <a:pt x="7419" y="4402"/>
                  </a:lnTo>
                  <a:lnTo>
                    <a:pt x="7430" y="4390"/>
                  </a:lnTo>
                  <a:lnTo>
                    <a:pt x="7441" y="4378"/>
                  </a:lnTo>
                  <a:lnTo>
                    <a:pt x="7453" y="4367"/>
                  </a:lnTo>
                  <a:lnTo>
                    <a:pt x="7465" y="4356"/>
                  </a:lnTo>
                  <a:lnTo>
                    <a:pt x="7477" y="4346"/>
                  </a:lnTo>
                  <a:lnTo>
                    <a:pt x="7490" y="4336"/>
                  </a:lnTo>
                  <a:lnTo>
                    <a:pt x="7503" y="4326"/>
                  </a:lnTo>
                  <a:lnTo>
                    <a:pt x="7517" y="4317"/>
                  </a:lnTo>
                  <a:lnTo>
                    <a:pt x="7531" y="4309"/>
                  </a:lnTo>
                  <a:lnTo>
                    <a:pt x="7545" y="4301"/>
                  </a:lnTo>
                  <a:lnTo>
                    <a:pt x="7560" y="4293"/>
                  </a:lnTo>
                  <a:lnTo>
                    <a:pt x="7575" y="4287"/>
                  </a:lnTo>
                  <a:lnTo>
                    <a:pt x="7590" y="4280"/>
                  </a:lnTo>
                  <a:lnTo>
                    <a:pt x="7606" y="4275"/>
                  </a:lnTo>
                  <a:lnTo>
                    <a:pt x="7621" y="4269"/>
                  </a:lnTo>
                  <a:lnTo>
                    <a:pt x="7637" y="4265"/>
                  </a:lnTo>
                  <a:lnTo>
                    <a:pt x="7653" y="4261"/>
                  </a:lnTo>
                  <a:lnTo>
                    <a:pt x="7669" y="4258"/>
                  </a:lnTo>
                  <a:lnTo>
                    <a:pt x="7685" y="4255"/>
                  </a:lnTo>
                  <a:lnTo>
                    <a:pt x="7701" y="4253"/>
                  </a:lnTo>
                  <a:lnTo>
                    <a:pt x="7717" y="4251"/>
                  </a:lnTo>
                  <a:lnTo>
                    <a:pt x="7734" y="4250"/>
                  </a:lnTo>
                  <a:lnTo>
                    <a:pt x="7750" y="4250"/>
                  </a:lnTo>
                  <a:lnTo>
                    <a:pt x="7766" y="4250"/>
                  </a:lnTo>
                  <a:lnTo>
                    <a:pt x="7783" y="4251"/>
                  </a:lnTo>
                  <a:lnTo>
                    <a:pt x="7799" y="4253"/>
                  </a:lnTo>
                  <a:lnTo>
                    <a:pt x="7815" y="4255"/>
                  </a:lnTo>
                  <a:lnTo>
                    <a:pt x="7831" y="4258"/>
                  </a:lnTo>
                  <a:lnTo>
                    <a:pt x="7847" y="4261"/>
                  </a:lnTo>
                  <a:lnTo>
                    <a:pt x="7863" y="4265"/>
                  </a:lnTo>
                  <a:lnTo>
                    <a:pt x="7879" y="4269"/>
                  </a:lnTo>
                  <a:lnTo>
                    <a:pt x="7894" y="4275"/>
                  </a:lnTo>
                  <a:lnTo>
                    <a:pt x="7910" y="4280"/>
                  </a:lnTo>
                  <a:lnTo>
                    <a:pt x="7925" y="4287"/>
                  </a:lnTo>
                  <a:lnTo>
                    <a:pt x="7940" y="4293"/>
                  </a:lnTo>
                  <a:lnTo>
                    <a:pt x="7955" y="4301"/>
                  </a:lnTo>
                  <a:lnTo>
                    <a:pt x="7969" y="4309"/>
                  </a:lnTo>
                  <a:lnTo>
                    <a:pt x="7983" y="4317"/>
                  </a:lnTo>
                  <a:lnTo>
                    <a:pt x="7997" y="4326"/>
                  </a:lnTo>
                  <a:lnTo>
                    <a:pt x="8010" y="4336"/>
                  </a:lnTo>
                  <a:lnTo>
                    <a:pt x="8023" y="4346"/>
                  </a:lnTo>
                  <a:lnTo>
                    <a:pt x="8035" y="4356"/>
                  </a:lnTo>
                  <a:lnTo>
                    <a:pt x="8047" y="4367"/>
                  </a:lnTo>
                  <a:lnTo>
                    <a:pt x="8059" y="4378"/>
                  </a:lnTo>
                  <a:lnTo>
                    <a:pt x="8070" y="4390"/>
                  </a:lnTo>
                  <a:lnTo>
                    <a:pt x="8081" y="4402"/>
                  </a:lnTo>
                  <a:lnTo>
                    <a:pt x="8092" y="4415"/>
                  </a:lnTo>
                  <a:lnTo>
                    <a:pt x="8102" y="4428"/>
                  </a:lnTo>
                  <a:lnTo>
                    <a:pt x="8111" y="4441"/>
                  </a:lnTo>
                  <a:lnTo>
                    <a:pt x="8120" y="4455"/>
                  </a:lnTo>
                  <a:lnTo>
                    <a:pt x="8129" y="4469"/>
                  </a:lnTo>
                  <a:lnTo>
                    <a:pt x="8137" y="4483"/>
                  </a:lnTo>
                  <a:lnTo>
                    <a:pt x="8144" y="4498"/>
                  </a:lnTo>
                  <a:lnTo>
                    <a:pt x="8151" y="4513"/>
                  </a:lnTo>
                  <a:lnTo>
                    <a:pt x="8157" y="4528"/>
                  </a:lnTo>
                  <a:lnTo>
                    <a:pt x="8163" y="4543"/>
                  </a:lnTo>
                  <a:lnTo>
                    <a:pt x="8168" y="4559"/>
                  </a:lnTo>
                  <a:lnTo>
                    <a:pt x="8173" y="4574"/>
                  </a:lnTo>
                  <a:lnTo>
                    <a:pt x="8177" y="4590"/>
                  </a:lnTo>
                  <a:lnTo>
                    <a:pt x="8180" y="4606"/>
                  </a:lnTo>
                  <a:lnTo>
                    <a:pt x="8183" y="4622"/>
                  </a:lnTo>
                  <a:lnTo>
                    <a:pt x="8185" y="4639"/>
                  </a:lnTo>
                  <a:lnTo>
                    <a:pt x="8187" y="4655"/>
                  </a:lnTo>
                  <a:lnTo>
                    <a:pt x="8188" y="4672"/>
                  </a:lnTo>
                  <a:close/>
                  <a:moveTo>
                    <a:pt x="6938" y="3922"/>
                  </a:moveTo>
                  <a:lnTo>
                    <a:pt x="6938" y="3938"/>
                  </a:lnTo>
                  <a:lnTo>
                    <a:pt x="6938" y="3954"/>
                  </a:lnTo>
                  <a:lnTo>
                    <a:pt x="6937" y="3971"/>
                  </a:lnTo>
                  <a:lnTo>
                    <a:pt x="6935" y="3987"/>
                  </a:lnTo>
                  <a:lnTo>
                    <a:pt x="6933" y="4003"/>
                  </a:lnTo>
                  <a:lnTo>
                    <a:pt x="6930" y="4019"/>
                  </a:lnTo>
                  <a:lnTo>
                    <a:pt x="6927" y="4035"/>
                  </a:lnTo>
                  <a:lnTo>
                    <a:pt x="6923" y="4051"/>
                  </a:lnTo>
                  <a:lnTo>
                    <a:pt x="6918" y="4066"/>
                  </a:lnTo>
                  <a:lnTo>
                    <a:pt x="6913" y="4082"/>
                  </a:lnTo>
                  <a:lnTo>
                    <a:pt x="6907" y="4097"/>
                  </a:lnTo>
                  <a:lnTo>
                    <a:pt x="6901" y="4112"/>
                  </a:lnTo>
                  <a:lnTo>
                    <a:pt x="6894" y="4127"/>
                  </a:lnTo>
                  <a:lnTo>
                    <a:pt x="6887" y="4142"/>
                  </a:lnTo>
                  <a:lnTo>
                    <a:pt x="6879" y="4156"/>
                  </a:lnTo>
                  <a:lnTo>
                    <a:pt x="6870" y="4170"/>
                  </a:lnTo>
                  <a:lnTo>
                    <a:pt x="6861" y="4184"/>
                  </a:lnTo>
                  <a:lnTo>
                    <a:pt x="6852" y="4197"/>
                  </a:lnTo>
                  <a:lnTo>
                    <a:pt x="6842" y="4210"/>
                  </a:lnTo>
                  <a:lnTo>
                    <a:pt x="6831" y="4223"/>
                  </a:lnTo>
                  <a:lnTo>
                    <a:pt x="6820" y="4235"/>
                  </a:lnTo>
                  <a:lnTo>
                    <a:pt x="6809" y="4247"/>
                  </a:lnTo>
                  <a:lnTo>
                    <a:pt x="6797" y="4258"/>
                  </a:lnTo>
                  <a:lnTo>
                    <a:pt x="6785" y="4269"/>
                  </a:lnTo>
                  <a:lnTo>
                    <a:pt x="6773" y="4279"/>
                  </a:lnTo>
                  <a:lnTo>
                    <a:pt x="6760" y="4289"/>
                  </a:lnTo>
                  <a:lnTo>
                    <a:pt x="6747" y="4299"/>
                  </a:lnTo>
                  <a:lnTo>
                    <a:pt x="6733" y="4308"/>
                  </a:lnTo>
                  <a:lnTo>
                    <a:pt x="6719" y="4316"/>
                  </a:lnTo>
                  <a:lnTo>
                    <a:pt x="6705" y="4324"/>
                  </a:lnTo>
                  <a:lnTo>
                    <a:pt x="6690" y="4332"/>
                  </a:lnTo>
                  <a:lnTo>
                    <a:pt x="6675" y="4338"/>
                  </a:lnTo>
                  <a:lnTo>
                    <a:pt x="6660" y="4345"/>
                  </a:lnTo>
                  <a:lnTo>
                    <a:pt x="6644" y="4350"/>
                  </a:lnTo>
                  <a:lnTo>
                    <a:pt x="6629" y="4356"/>
                  </a:lnTo>
                  <a:lnTo>
                    <a:pt x="6613" y="4360"/>
                  </a:lnTo>
                  <a:lnTo>
                    <a:pt x="6597" y="4364"/>
                  </a:lnTo>
                  <a:lnTo>
                    <a:pt x="6581" y="4367"/>
                  </a:lnTo>
                  <a:lnTo>
                    <a:pt x="6565" y="4370"/>
                  </a:lnTo>
                  <a:lnTo>
                    <a:pt x="6549" y="4372"/>
                  </a:lnTo>
                  <a:lnTo>
                    <a:pt x="6533" y="4374"/>
                  </a:lnTo>
                  <a:lnTo>
                    <a:pt x="6516" y="4375"/>
                  </a:lnTo>
                  <a:lnTo>
                    <a:pt x="6500" y="4375"/>
                  </a:lnTo>
                  <a:lnTo>
                    <a:pt x="6484" y="4375"/>
                  </a:lnTo>
                  <a:lnTo>
                    <a:pt x="6467" y="4374"/>
                  </a:lnTo>
                  <a:lnTo>
                    <a:pt x="6451" y="4372"/>
                  </a:lnTo>
                  <a:lnTo>
                    <a:pt x="6435" y="4370"/>
                  </a:lnTo>
                  <a:lnTo>
                    <a:pt x="6419" y="4367"/>
                  </a:lnTo>
                  <a:lnTo>
                    <a:pt x="6403" y="4364"/>
                  </a:lnTo>
                  <a:lnTo>
                    <a:pt x="6387" y="4360"/>
                  </a:lnTo>
                  <a:lnTo>
                    <a:pt x="6371" y="4356"/>
                  </a:lnTo>
                  <a:lnTo>
                    <a:pt x="6356" y="4350"/>
                  </a:lnTo>
                  <a:lnTo>
                    <a:pt x="6340" y="4345"/>
                  </a:lnTo>
                  <a:lnTo>
                    <a:pt x="6325" y="4338"/>
                  </a:lnTo>
                  <a:lnTo>
                    <a:pt x="6310" y="4332"/>
                  </a:lnTo>
                  <a:lnTo>
                    <a:pt x="6295" y="4324"/>
                  </a:lnTo>
                  <a:lnTo>
                    <a:pt x="6281" y="4316"/>
                  </a:lnTo>
                  <a:lnTo>
                    <a:pt x="6267" y="4308"/>
                  </a:lnTo>
                  <a:lnTo>
                    <a:pt x="6253" y="4299"/>
                  </a:lnTo>
                  <a:lnTo>
                    <a:pt x="6240" y="4289"/>
                  </a:lnTo>
                  <a:lnTo>
                    <a:pt x="6227" y="4279"/>
                  </a:lnTo>
                  <a:lnTo>
                    <a:pt x="6215" y="4269"/>
                  </a:lnTo>
                  <a:lnTo>
                    <a:pt x="6203" y="4258"/>
                  </a:lnTo>
                  <a:lnTo>
                    <a:pt x="6191" y="4247"/>
                  </a:lnTo>
                  <a:lnTo>
                    <a:pt x="6180" y="4235"/>
                  </a:lnTo>
                  <a:lnTo>
                    <a:pt x="6169" y="4223"/>
                  </a:lnTo>
                  <a:lnTo>
                    <a:pt x="6158" y="4210"/>
                  </a:lnTo>
                  <a:lnTo>
                    <a:pt x="6148" y="4197"/>
                  </a:lnTo>
                  <a:lnTo>
                    <a:pt x="6139" y="4184"/>
                  </a:lnTo>
                  <a:lnTo>
                    <a:pt x="6130" y="4170"/>
                  </a:lnTo>
                  <a:lnTo>
                    <a:pt x="6121" y="4156"/>
                  </a:lnTo>
                  <a:lnTo>
                    <a:pt x="6113" y="4142"/>
                  </a:lnTo>
                  <a:lnTo>
                    <a:pt x="6106" y="4127"/>
                  </a:lnTo>
                  <a:lnTo>
                    <a:pt x="6099" y="4112"/>
                  </a:lnTo>
                  <a:lnTo>
                    <a:pt x="6093" y="4097"/>
                  </a:lnTo>
                  <a:lnTo>
                    <a:pt x="6087" y="4082"/>
                  </a:lnTo>
                  <a:lnTo>
                    <a:pt x="6082" y="4066"/>
                  </a:lnTo>
                  <a:lnTo>
                    <a:pt x="6077" y="4051"/>
                  </a:lnTo>
                  <a:lnTo>
                    <a:pt x="6073" y="4035"/>
                  </a:lnTo>
                  <a:lnTo>
                    <a:pt x="6070" y="4019"/>
                  </a:lnTo>
                  <a:lnTo>
                    <a:pt x="6067" y="4003"/>
                  </a:lnTo>
                  <a:lnTo>
                    <a:pt x="6065" y="3987"/>
                  </a:lnTo>
                  <a:lnTo>
                    <a:pt x="6063" y="3971"/>
                  </a:lnTo>
                  <a:lnTo>
                    <a:pt x="6062" y="3954"/>
                  </a:lnTo>
                  <a:lnTo>
                    <a:pt x="6062" y="3938"/>
                  </a:lnTo>
                  <a:lnTo>
                    <a:pt x="6062" y="3922"/>
                  </a:lnTo>
                  <a:lnTo>
                    <a:pt x="6063" y="3905"/>
                  </a:lnTo>
                  <a:lnTo>
                    <a:pt x="6065" y="3889"/>
                  </a:lnTo>
                  <a:lnTo>
                    <a:pt x="6067" y="3872"/>
                  </a:lnTo>
                  <a:lnTo>
                    <a:pt x="6070" y="3856"/>
                  </a:lnTo>
                  <a:lnTo>
                    <a:pt x="6073" y="3840"/>
                  </a:lnTo>
                  <a:lnTo>
                    <a:pt x="6077" y="3824"/>
                  </a:lnTo>
                  <a:lnTo>
                    <a:pt x="6082" y="3809"/>
                  </a:lnTo>
                  <a:lnTo>
                    <a:pt x="6087" y="3793"/>
                  </a:lnTo>
                  <a:lnTo>
                    <a:pt x="6093" y="3778"/>
                  </a:lnTo>
                  <a:lnTo>
                    <a:pt x="6099" y="3763"/>
                  </a:lnTo>
                  <a:lnTo>
                    <a:pt x="6106" y="3748"/>
                  </a:lnTo>
                  <a:lnTo>
                    <a:pt x="6113" y="3733"/>
                  </a:lnTo>
                  <a:lnTo>
                    <a:pt x="6121" y="3719"/>
                  </a:lnTo>
                  <a:lnTo>
                    <a:pt x="6130" y="3705"/>
                  </a:lnTo>
                  <a:lnTo>
                    <a:pt x="6139" y="3691"/>
                  </a:lnTo>
                  <a:lnTo>
                    <a:pt x="6148" y="3678"/>
                  </a:lnTo>
                  <a:lnTo>
                    <a:pt x="6158" y="3665"/>
                  </a:lnTo>
                  <a:lnTo>
                    <a:pt x="6169" y="3652"/>
                  </a:lnTo>
                  <a:lnTo>
                    <a:pt x="6180" y="3640"/>
                  </a:lnTo>
                  <a:lnTo>
                    <a:pt x="6191" y="3628"/>
                  </a:lnTo>
                  <a:lnTo>
                    <a:pt x="6203" y="3617"/>
                  </a:lnTo>
                  <a:lnTo>
                    <a:pt x="6215" y="3606"/>
                  </a:lnTo>
                  <a:lnTo>
                    <a:pt x="6227" y="3596"/>
                  </a:lnTo>
                  <a:lnTo>
                    <a:pt x="6240" y="3586"/>
                  </a:lnTo>
                  <a:lnTo>
                    <a:pt x="6253" y="3576"/>
                  </a:lnTo>
                  <a:lnTo>
                    <a:pt x="6267" y="3567"/>
                  </a:lnTo>
                  <a:lnTo>
                    <a:pt x="6281" y="3559"/>
                  </a:lnTo>
                  <a:lnTo>
                    <a:pt x="6295" y="3551"/>
                  </a:lnTo>
                  <a:lnTo>
                    <a:pt x="6310" y="3543"/>
                  </a:lnTo>
                  <a:lnTo>
                    <a:pt x="6325" y="3537"/>
                  </a:lnTo>
                  <a:lnTo>
                    <a:pt x="6340" y="3530"/>
                  </a:lnTo>
                  <a:lnTo>
                    <a:pt x="6356" y="3525"/>
                  </a:lnTo>
                  <a:lnTo>
                    <a:pt x="6371" y="3519"/>
                  </a:lnTo>
                  <a:lnTo>
                    <a:pt x="6387" y="3515"/>
                  </a:lnTo>
                  <a:lnTo>
                    <a:pt x="6403" y="3511"/>
                  </a:lnTo>
                  <a:lnTo>
                    <a:pt x="6419" y="3508"/>
                  </a:lnTo>
                  <a:lnTo>
                    <a:pt x="6435" y="3505"/>
                  </a:lnTo>
                  <a:lnTo>
                    <a:pt x="6451" y="3503"/>
                  </a:lnTo>
                  <a:lnTo>
                    <a:pt x="6467" y="3501"/>
                  </a:lnTo>
                  <a:lnTo>
                    <a:pt x="6484" y="3500"/>
                  </a:lnTo>
                  <a:lnTo>
                    <a:pt x="6500" y="3500"/>
                  </a:lnTo>
                  <a:lnTo>
                    <a:pt x="6516" y="3500"/>
                  </a:lnTo>
                  <a:lnTo>
                    <a:pt x="6533" y="3501"/>
                  </a:lnTo>
                  <a:lnTo>
                    <a:pt x="6549" y="3503"/>
                  </a:lnTo>
                  <a:lnTo>
                    <a:pt x="6565" y="3505"/>
                  </a:lnTo>
                  <a:lnTo>
                    <a:pt x="6581" y="3508"/>
                  </a:lnTo>
                  <a:lnTo>
                    <a:pt x="6597" y="3511"/>
                  </a:lnTo>
                  <a:lnTo>
                    <a:pt x="6613" y="3515"/>
                  </a:lnTo>
                  <a:lnTo>
                    <a:pt x="6629" y="3519"/>
                  </a:lnTo>
                  <a:lnTo>
                    <a:pt x="6644" y="3525"/>
                  </a:lnTo>
                  <a:lnTo>
                    <a:pt x="6660" y="3530"/>
                  </a:lnTo>
                  <a:lnTo>
                    <a:pt x="6675" y="3537"/>
                  </a:lnTo>
                  <a:lnTo>
                    <a:pt x="6690" y="3543"/>
                  </a:lnTo>
                  <a:lnTo>
                    <a:pt x="6705" y="3551"/>
                  </a:lnTo>
                  <a:lnTo>
                    <a:pt x="6719" y="3559"/>
                  </a:lnTo>
                  <a:lnTo>
                    <a:pt x="6733" y="3567"/>
                  </a:lnTo>
                  <a:lnTo>
                    <a:pt x="6747" y="3576"/>
                  </a:lnTo>
                  <a:lnTo>
                    <a:pt x="6760" y="3586"/>
                  </a:lnTo>
                  <a:lnTo>
                    <a:pt x="6773" y="3596"/>
                  </a:lnTo>
                  <a:lnTo>
                    <a:pt x="6785" y="3606"/>
                  </a:lnTo>
                  <a:lnTo>
                    <a:pt x="6797" y="3617"/>
                  </a:lnTo>
                  <a:lnTo>
                    <a:pt x="6809" y="3628"/>
                  </a:lnTo>
                  <a:lnTo>
                    <a:pt x="6820" y="3640"/>
                  </a:lnTo>
                  <a:lnTo>
                    <a:pt x="6831" y="3652"/>
                  </a:lnTo>
                  <a:lnTo>
                    <a:pt x="6842" y="3665"/>
                  </a:lnTo>
                  <a:lnTo>
                    <a:pt x="6852" y="3678"/>
                  </a:lnTo>
                  <a:lnTo>
                    <a:pt x="6861" y="3691"/>
                  </a:lnTo>
                  <a:lnTo>
                    <a:pt x="6870" y="3705"/>
                  </a:lnTo>
                  <a:lnTo>
                    <a:pt x="6879" y="3719"/>
                  </a:lnTo>
                  <a:lnTo>
                    <a:pt x="6887" y="3733"/>
                  </a:lnTo>
                  <a:lnTo>
                    <a:pt x="6894" y="3748"/>
                  </a:lnTo>
                  <a:lnTo>
                    <a:pt x="6901" y="3763"/>
                  </a:lnTo>
                  <a:lnTo>
                    <a:pt x="6907" y="3778"/>
                  </a:lnTo>
                  <a:lnTo>
                    <a:pt x="6913" y="3793"/>
                  </a:lnTo>
                  <a:lnTo>
                    <a:pt x="6918" y="3809"/>
                  </a:lnTo>
                  <a:lnTo>
                    <a:pt x="6923" y="3824"/>
                  </a:lnTo>
                  <a:lnTo>
                    <a:pt x="6927" y="3840"/>
                  </a:lnTo>
                  <a:lnTo>
                    <a:pt x="6930" y="3856"/>
                  </a:lnTo>
                  <a:lnTo>
                    <a:pt x="6933" y="3872"/>
                  </a:lnTo>
                  <a:lnTo>
                    <a:pt x="6935" y="3889"/>
                  </a:lnTo>
                  <a:lnTo>
                    <a:pt x="6937" y="3905"/>
                  </a:lnTo>
                  <a:lnTo>
                    <a:pt x="6938" y="39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40"/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71" y="2690"/>
                  </a:moveTo>
                  <a:lnTo>
                    <a:pt x="2500" y="2688"/>
                  </a:lnTo>
                  <a:lnTo>
                    <a:pt x="2829" y="2688"/>
                  </a:lnTo>
                  <a:lnTo>
                    <a:pt x="3171" y="2688"/>
                  </a:lnTo>
                  <a:lnTo>
                    <a:pt x="3523" y="2688"/>
                  </a:lnTo>
                  <a:lnTo>
                    <a:pt x="3885" y="2688"/>
                  </a:lnTo>
                  <a:lnTo>
                    <a:pt x="4253" y="2688"/>
                  </a:lnTo>
                  <a:lnTo>
                    <a:pt x="4625" y="2688"/>
                  </a:lnTo>
                  <a:lnTo>
                    <a:pt x="5375" y="2688"/>
                  </a:lnTo>
                  <a:lnTo>
                    <a:pt x="5747" y="2688"/>
                  </a:lnTo>
                  <a:lnTo>
                    <a:pt x="6115" y="2688"/>
                  </a:lnTo>
                  <a:lnTo>
                    <a:pt x="6477" y="2688"/>
                  </a:lnTo>
                  <a:lnTo>
                    <a:pt x="6829" y="2688"/>
                  </a:lnTo>
                  <a:lnTo>
                    <a:pt x="7171" y="2688"/>
                  </a:lnTo>
                  <a:lnTo>
                    <a:pt x="7500" y="2688"/>
                  </a:lnTo>
                  <a:lnTo>
                    <a:pt x="7529" y="2690"/>
                  </a:lnTo>
                  <a:lnTo>
                    <a:pt x="7785" y="2719"/>
                  </a:lnTo>
                  <a:lnTo>
                    <a:pt x="7814" y="2724"/>
                  </a:lnTo>
                  <a:lnTo>
                    <a:pt x="7842" y="2733"/>
                  </a:lnTo>
                  <a:lnTo>
                    <a:pt x="8074" y="2818"/>
                  </a:lnTo>
                  <a:lnTo>
                    <a:pt x="8100" y="2829"/>
                  </a:lnTo>
                  <a:lnTo>
                    <a:pt x="8124" y="2843"/>
                  </a:lnTo>
                  <a:lnTo>
                    <a:pt x="8331" y="2977"/>
                  </a:lnTo>
                  <a:lnTo>
                    <a:pt x="8352" y="2991"/>
                  </a:lnTo>
                  <a:lnTo>
                    <a:pt x="8370" y="3008"/>
                  </a:lnTo>
                  <a:lnTo>
                    <a:pt x="8551" y="3185"/>
                  </a:lnTo>
                  <a:lnTo>
                    <a:pt x="8579" y="3218"/>
                  </a:lnTo>
                  <a:lnTo>
                    <a:pt x="8733" y="3433"/>
                  </a:lnTo>
                  <a:lnTo>
                    <a:pt x="8752" y="3465"/>
                  </a:lnTo>
                  <a:lnTo>
                    <a:pt x="8877" y="3710"/>
                  </a:lnTo>
                  <a:lnTo>
                    <a:pt x="8890" y="3740"/>
                  </a:lnTo>
                  <a:lnTo>
                    <a:pt x="8986" y="4011"/>
                  </a:lnTo>
                  <a:lnTo>
                    <a:pt x="8994" y="4040"/>
                  </a:lnTo>
                  <a:lnTo>
                    <a:pt x="9059" y="4329"/>
                  </a:lnTo>
                  <a:lnTo>
                    <a:pt x="9063" y="4357"/>
                  </a:lnTo>
                  <a:lnTo>
                    <a:pt x="9097" y="4660"/>
                  </a:lnTo>
                  <a:lnTo>
                    <a:pt x="9098" y="4687"/>
                  </a:lnTo>
                  <a:lnTo>
                    <a:pt x="9098" y="4997"/>
                  </a:lnTo>
                  <a:lnTo>
                    <a:pt x="9097" y="5024"/>
                  </a:lnTo>
                  <a:lnTo>
                    <a:pt x="9063" y="5335"/>
                  </a:lnTo>
                  <a:lnTo>
                    <a:pt x="9059" y="5363"/>
                  </a:lnTo>
                  <a:lnTo>
                    <a:pt x="8990" y="5669"/>
                  </a:lnTo>
                  <a:lnTo>
                    <a:pt x="8982" y="5698"/>
                  </a:lnTo>
                  <a:lnTo>
                    <a:pt x="8877" y="5993"/>
                  </a:lnTo>
                  <a:lnTo>
                    <a:pt x="8865" y="6023"/>
                  </a:lnTo>
                  <a:lnTo>
                    <a:pt x="8723" y="6301"/>
                  </a:lnTo>
                  <a:lnTo>
                    <a:pt x="8709" y="6326"/>
                  </a:lnTo>
                  <a:lnTo>
                    <a:pt x="8692" y="6349"/>
                  </a:lnTo>
                  <a:lnTo>
                    <a:pt x="8550" y="6517"/>
                  </a:lnTo>
                  <a:lnTo>
                    <a:pt x="8522" y="6546"/>
                  </a:lnTo>
                  <a:lnTo>
                    <a:pt x="8368" y="6678"/>
                  </a:lnTo>
                  <a:lnTo>
                    <a:pt x="8333" y="6704"/>
                  </a:lnTo>
                  <a:lnTo>
                    <a:pt x="8168" y="6801"/>
                  </a:lnTo>
                  <a:lnTo>
                    <a:pt x="8129" y="6820"/>
                  </a:lnTo>
                  <a:lnTo>
                    <a:pt x="7957" y="6886"/>
                  </a:lnTo>
                  <a:lnTo>
                    <a:pt x="7916" y="6897"/>
                  </a:lnTo>
                  <a:lnTo>
                    <a:pt x="7738" y="6932"/>
                  </a:lnTo>
                  <a:lnTo>
                    <a:pt x="7699" y="6936"/>
                  </a:lnTo>
                  <a:lnTo>
                    <a:pt x="7518" y="6943"/>
                  </a:lnTo>
                  <a:lnTo>
                    <a:pt x="7481" y="6941"/>
                  </a:lnTo>
                  <a:lnTo>
                    <a:pt x="7300" y="6920"/>
                  </a:lnTo>
                  <a:lnTo>
                    <a:pt x="7267" y="6914"/>
                  </a:lnTo>
                  <a:lnTo>
                    <a:pt x="7087" y="6869"/>
                  </a:lnTo>
                  <a:lnTo>
                    <a:pt x="7058" y="6859"/>
                  </a:lnTo>
                  <a:lnTo>
                    <a:pt x="6883" y="6791"/>
                  </a:lnTo>
                  <a:lnTo>
                    <a:pt x="6856" y="6779"/>
                  </a:lnTo>
                  <a:lnTo>
                    <a:pt x="6688" y="6689"/>
                  </a:lnTo>
                  <a:lnTo>
                    <a:pt x="6664" y="6675"/>
                  </a:lnTo>
                  <a:lnTo>
                    <a:pt x="6505" y="6566"/>
                  </a:lnTo>
                  <a:lnTo>
                    <a:pt x="6484" y="6550"/>
                  </a:lnTo>
                  <a:lnTo>
                    <a:pt x="6337" y="6424"/>
                  </a:lnTo>
                  <a:lnTo>
                    <a:pt x="6317" y="6405"/>
                  </a:lnTo>
                  <a:lnTo>
                    <a:pt x="6184" y="6264"/>
                  </a:lnTo>
                  <a:lnTo>
                    <a:pt x="6166" y="6243"/>
                  </a:lnTo>
                  <a:lnTo>
                    <a:pt x="6125" y="6188"/>
                  </a:lnTo>
                  <a:lnTo>
                    <a:pt x="3875" y="6188"/>
                  </a:lnTo>
                  <a:lnTo>
                    <a:pt x="3834" y="6243"/>
                  </a:lnTo>
                  <a:lnTo>
                    <a:pt x="3816" y="6264"/>
                  </a:lnTo>
                  <a:lnTo>
                    <a:pt x="3683" y="6405"/>
                  </a:lnTo>
                  <a:lnTo>
                    <a:pt x="3663" y="6424"/>
                  </a:lnTo>
                  <a:lnTo>
                    <a:pt x="3516" y="6550"/>
                  </a:lnTo>
                  <a:lnTo>
                    <a:pt x="3495" y="6566"/>
                  </a:lnTo>
                  <a:lnTo>
                    <a:pt x="3336" y="6675"/>
                  </a:lnTo>
                  <a:lnTo>
                    <a:pt x="3312" y="6689"/>
                  </a:lnTo>
                  <a:lnTo>
                    <a:pt x="3144" y="6779"/>
                  </a:lnTo>
                  <a:lnTo>
                    <a:pt x="3117" y="6791"/>
                  </a:lnTo>
                  <a:lnTo>
                    <a:pt x="2942" y="6859"/>
                  </a:lnTo>
                  <a:lnTo>
                    <a:pt x="2913" y="6869"/>
                  </a:lnTo>
                  <a:lnTo>
                    <a:pt x="2733" y="6914"/>
                  </a:lnTo>
                  <a:lnTo>
                    <a:pt x="2700" y="6920"/>
                  </a:lnTo>
                  <a:lnTo>
                    <a:pt x="2519" y="6941"/>
                  </a:lnTo>
                  <a:lnTo>
                    <a:pt x="2482" y="6943"/>
                  </a:lnTo>
                  <a:lnTo>
                    <a:pt x="2301" y="6936"/>
                  </a:lnTo>
                  <a:lnTo>
                    <a:pt x="2262" y="6932"/>
                  </a:lnTo>
                  <a:lnTo>
                    <a:pt x="2084" y="6897"/>
                  </a:lnTo>
                  <a:lnTo>
                    <a:pt x="2043" y="6886"/>
                  </a:lnTo>
                  <a:lnTo>
                    <a:pt x="1871" y="6820"/>
                  </a:lnTo>
                  <a:lnTo>
                    <a:pt x="1832" y="6801"/>
                  </a:lnTo>
                  <a:lnTo>
                    <a:pt x="1667" y="6704"/>
                  </a:lnTo>
                  <a:lnTo>
                    <a:pt x="1632" y="6678"/>
                  </a:lnTo>
                  <a:lnTo>
                    <a:pt x="1478" y="6546"/>
                  </a:lnTo>
                  <a:lnTo>
                    <a:pt x="1450" y="6517"/>
                  </a:lnTo>
                  <a:lnTo>
                    <a:pt x="1308" y="6349"/>
                  </a:lnTo>
                  <a:lnTo>
                    <a:pt x="1291" y="6326"/>
                  </a:lnTo>
                  <a:lnTo>
                    <a:pt x="1277" y="6301"/>
                  </a:lnTo>
                  <a:lnTo>
                    <a:pt x="1135" y="6023"/>
                  </a:lnTo>
                  <a:lnTo>
                    <a:pt x="1123" y="5993"/>
                  </a:lnTo>
                  <a:lnTo>
                    <a:pt x="1018" y="5698"/>
                  </a:lnTo>
                  <a:lnTo>
                    <a:pt x="1010" y="5669"/>
                  </a:lnTo>
                  <a:lnTo>
                    <a:pt x="941" y="5363"/>
                  </a:lnTo>
                  <a:lnTo>
                    <a:pt x="937" y="5335"/>
                  </a:lnTo>
                  <a:lnTo>
                    <a:pt x="903" y="5024"/>
                  </a:lnTo>
                  <a:lnTo>
                    <a:pt x="902" y="4997"/>
                  </a:lnTo>
                  <a:lnTo>
                    <a:pt x="902" y="4687"/>
                  </a:lnTo>
                  <a:lnTo>
                    <a:pt x="903" y="4660"/>
                  </a:lnTo>
                  <a:lnTo>
                    <a:pt x="937" y="4357"/>
                  </a:lnTo>
                  <a:lnTo>
                    <a:pt x="941" y="4329"/>
                  </a:lnTo>
                  <a:lnTo>
                    <a:pt x="1006" y="4040"/>
                  </a:lnTo>
                  <a:lnTo>
                    <a:pt x="1014" y="4011"/>
                  </a:lnTo>
                  <a:lnTo>
                    <a:pt x="1110" y="3740"/>
                  </a:lnTo>
                  <a:lnTo>
                    <a:pt x="1123" y="3710"/>
                  </a:lnTo>
                  <a:lnTo>
                    <a:pt x="1248" y="3465"/>
                  </a:lnTo>
                  <a:lnTo>
                    <a:pt x="1267" y="3433"/>
                  </a:lnTo>
                  <a:lnTo>
                    <a:pt x="1421" y="3218"/>
                  </a:lnTo>
                  <a:lnTo>
                    <a:pt x="1449" y="3185"/>
                  </a:lnTo>
                  <a:lnTo>
                    <a:pt x="1630" y="3008"/>
                  </a:lnTo>
                  <a:lnTo>
                    <a:pt x="1648" y="2991"/>
                  </a:lnTo>
                  <a:lnTo>
                    <a:pt x="1669" y="2977"/>
                  </a:lnTo>
                  <a:lnTo>
                    <a:pt x="1876" y="2843"/>
                  </a:lnTo>
                  <a:lnTo>
                    <a:pt x="1900" y="2829"/>
                  </a:lnTo>
                  <a:lnTo>
                    <a:pt x="1926" y="2818"/>
                  </a:lnTo>
                  <a:lnTo>
                    <a:pt x="2158" y="2733"/>
                  </a:lnTo>
                  <a:lnTo>
                    <a:pt x="2186" y="2724"/>
                  </a:lnTo>
                  <a:lnTo>
                    <a:pt x="2215" y="2719"/>
                  </a:lnTo>
                  <a:lnTo>
                    <a:pt x="2471" y="2690"/>
                  </a:lnTo>
                  <a:close/>
                  <a:moveTo>
                    <a:pt x="4045" y="4107"/>
                  </a:moveTo>
                  <a:lnTo>
                    <a:pt x="4023" y="4112"/>
                  </a:lnTo>
                  <a:lnTo>
                    <a:pt x="4000" y="4113"/>
                  </a:lnTo>
                  <a:lnTo>
                    <a:pt x="3425" y="4113"/>
                  </a:lnTo>
                  <a:lnTo>
                    <a:pt x="3425" y="4688"/>
                  </a:lnTo>
                  <a:lnTo>
                    <a:pt x="3424" y="4711"/>
                  </a:lnTo>
                  <a:lnTo>
                    <a:pt x="3419" y="4733"/>
                  </a:lnTo>
                  <a:lnTo>
                    <a:pt x="3412" y="4755"/>
                  </a:lnTo>
                  <a:lnTo>
                    <a:pt x="3402" y="4776"/>
                  </a:lnTo>
                  <a:lnTo>
                    <a:pt x="3389" y="4795"/>
                  </a:lnTo>
                  <a:lnTo>
                    <a:pt x="3374" y="4812"/>
                  </a:lnTo>
                  <a:lnTo>
                    <a:pt x="3357" y="4827"/>
                  </a:lnTo>
                  <a:lnTo>
                    <a:pt x="3338" y="4840"/>
                  </a:lnTo>
                  <a:lnTo>
                    <a:pt x="3317" y="4850"/>
                  </a:lnTo>
                  <a:lnTo>
                    <a:pt x="3295" y="4857"/>
                  </a:lnTo>
                  <a:lnTo>
                    <a:pt x="3273" y="4862"/>
                  </a:lnTo>
                  <a:lnTo>
                    <a:pt x="3250" y="4863"/>
                  </a:lnTo>
                  <a:lnTo>
                    <a:pt x="3227" y="4862"/>
                  </a:lnTo>
                  <a:lnTo>
                    <a:pt x="3205" y="4857"/>
                  </a:lnTo>
                  <a:lnTo>
                    <a:pt x="3183" y="4850"/>
                  </a:lnTo>
                  <a:lnTo>
                    <a:pt x="3162" y="4840"/>
                  </a:lnTo>
                  <a:lnTo>
                    <a:pt x="3143" y="4827"/>
                  </a:lnTo>
                  <a:lnTo>
                    <a:pt x="3126" y="4812"/>
                  </a:lnTo>
                  <a:lnTo>
                    <a:pt x="3111" y="4795"/>
                  </a:lnTo>
                  <a:lnTo>
                    <a:pt x="3098" y="4776"/>
                  </a:lnTo>
                  <a:lnTo>
                    <a:pt x="3088" y="4755"/>
                  </a:lnTo>
                  <a:lnTo>
                    <a:pt x="3081" y="4733"/>
                  </a:lnTo>
                  <a:lnTo>
                    <a:pt x="3076" y="4711"/>
                  </a:lnTo>
                  <a:lnTo>
                    <a:pt x="3075" y="4688"/>
                  </a:lnTo>
                  <a:lnTo>
                    <a:pt x="3075" y="4113"/>
                  </a:lnTo>
                  <a:lnTo>
                    <a:pt x="2500" y="4113"/>
                  </a:lnTo>
                  <a:lnTo>
                    <a:pt x="2477" y="4112"/>
                  </a:lnTo>
                  <a:lnTo>
                    <a:pt x="2455" y="4107"/>
                  </a:lnTo>
                  <a:lnTo>
                    <a:pt x="2433" y="4100"/>
                  </a:lnTo>
                  <a:lnTo>
                    <a:pt x="2412" y="4090"/>
                  </a:lnTo>
                  <a:lnTo>
                    <a:pt x="2393" y="4077"/>
                  </a:lnTo>
                  <a:lnTo>
                    <a:pt x="2376" y="4062"/>
                  </a:lnTo>
                  <a:lnTo>
                    <a:pt x="2361" y="4045"/>
                  </a:lnTo>
                  <a:lnTo>
                    <a:pt x="2348" y="4026"/>
                  </a:lnTo>
                  <a:lnTo>
                    <a:pt x="2338" y="4005"/>
                  </a:lnTo>
                  <a:lnTo>
                    <a:pt x="2331" y="3983"/>
                  </a:lnTo>
                  <a:lnTo>
                    <a:pt x="2326" y="3961"/>
                  </a:lnTo>
                  <a:lnTo>
                    <a:pt x="2325" y="3938"/>
                  </a:lnTo>
                  <a:lnTo>
                    <a:pt x="2326" y="3915"/>
                  </a:lnTo>
                  <a:lnTo>
                    <a:pt x="2331" y="3893"/>
                  </a:lnTo>
                  <a:lnTo>
                    <a:pt x="2338" y="3871"/>
                  </a:lnTo>
                  <a:lnTo>
                    <a:pt x="2348" y="3851"/>
                  </a:lnTo>
                  <a:lnTo>
                    <a:pt x="2361" y="3831"/>
                  </a:lnTo>
                  <a:lnTo>
                    <a:pt x="2376" y="3814"/>
                  </a:lnTo>
                  <a:lnTo>
                    <a:pt x="2393" y="3799"/>
                  </a:lnTo>
                  <a:lnTo>
                    <a:pt x="2412" y="3786"/>
                  </a:lnTo>
                  <a:lnTo>
                    <a:pt x="2433" y="3776"/>
                  </a:lnTo>
                  <a:lnTo>
                    <a:pt x="2455" y="3769"/>
                  </a:lnTo>
                  <a:lnTo>
                    <a:pt x="2477" y="3764"/>
                  </a:lnTo>
                  <a:lnTo>
                    <a:pt x="2500" y="3763"/>
                  </a:lnTo>
                  <a:lnTo>
                    <a:pt x="3075" y="3763"/>
                  </a:lnTo>
                  <a:lnTo>
                    <a:pt x="3075" y="3188"/>
                  </a:lnTo>
                  <a:lnTo>
                    <a:pt x="2829" y="3188"/>
                  </a:lnTo>
                  <a:lnTo>
                    <a:pt x="2514" y="3188"/>
                  </a:lnTo>
                  <a:lnTo>
                    <a:pt x="2302" y="3213"/>
                  </a:lnTo>
                  <a:lnTo>
                    <a:pt x="2124" y="3278"/>
                  </a:lnTo>
                  <a:lnTo>
                    <a:pt x="1962" y="3383"/>
                  </a:lnTo>
                  <a:lnTo>
                    <a:pt x="1815" y="3527"/>
                  </a:lnTo>
                  <a:lnTo>
                    <a:pt x="1685" y="3708"/>
                  </a:lnTo>
                  <a:lnTo>
                    <a:pt x="1576" y="3922"/>
                  </a:lnTo>
                  <a:lnTo>
                    <a:pt x="1491" y="4163"/>
                  </a:lnTo>
                  <a:lnTo>
                    <a:pt x="1432" y="4425"/>
                  </a:lnTo>
                  <a:lnTo>
                    <a:pt x="1402" y="4701"/>
                  </a:lnTo>
                  <a:lnTo>
                    <a:pt x="1402" y="4984"/>
                  </a:lnTo>
                  <a:lnTo>
                    <a:pt x="1432" y="5267"/>
                  </a:lnTo>
                  <a:lnTo>
                    <a:pt x="1494" y="5545"/>
                  </a:lnTo>
                  <a:lnTo>
                    <a:pt x="1588" y="5811"/>
                  </a:lnTo>
                  <a:lnTo>
                    <a:pt x="1710" y="6049"/>
                  </a:lnTo>
                  <a:lnTo>
                    <a:pt x="1820" y="6180"/>
                  </a:lnTo>
                  <a:lnTo>
                    <a:pt x="1942" y="6285"/>
                  </a:lnTo>
                  <a:lnTo>
                    <a:pt x="2069" y="6360"/>
                  </a:lnTo>
                  <a:lnTo>
                    <a:pt x="2201" y="6411"/>
                  </a:lnTo>
                  <a:lnTo>
                    <a:pt x="2338" y="6437"/>
                  </a:lnTo>
                  <a:lnTo>
                    <a:pt x="2481" y="6442"/>
                  </a:lnTo>
                  <a:lnTo>
                    <a:pt x="2627" y="6426"/>
                  </a:lnTo>
                  <a:lnTo>
                    <a:pt x="2775" y="6388"/>
                  </a:lnTo>
                  <a:lnTo>
                    <a:pt x="2922" y="6330"/>
                  </a:lnTo>
                  <a:lnTo>
                    <a:pt x="3065" y="6254"/>
                  </a:lnTo>
                  <a:lnTo>
                    <a:pt x="3201" y="6161"/>
                  </a:lnTo>
                  <a:lnTo>
                    <a:pt x="3328" y="6053"/>
                  </a:lnTo>
                  <a:lnTo>
                    <a:pt x="3442" y="5931"/>
                  </a:lnTo>
                  <a:lnTo>
                    <a:pt x="3550" y="5788"/>
                  </a:lnTo>
                  <a:lnTo>
                    <a:pt x="3572" y="5763"/>
                  </a:lnTo>
                  <a:lnTo>
                    <a:pt x="3596" y="5741"/>
                  </a:lnTo>
                  <a:lnTo>
                    <a:pt x="3624" y="5722"/>
                  </a:lnTo>
                  <a:lnTo>
                    <a:pt x="3653" y="5707"/>
                  </a:lnTo>
                  <a:lnTo>
                    <a:pt x="3685" y="5697"/>
                  </a:lnTo>
                  <a:lnTo>
                    <a:pt x="3717" y="5690"/>
                  </a:lnTo>
                  <a:lnTo>
                    <a:pt x="3750" y="5688"/>
                  </a:lnTo>
                  <a:lnTo>
                    <a:pt x="6250" y="5688"/>
                  </a:lnTo>
                  <a:lnTo>
                    <a:pt x="6283" y="5690"/>
                  </a:lnTo>
                  <a:lnTo>
                    <a:pt x="6315" y="5697"/>
                  </a:lnTo>
                  <a:lnTo>
                    <a:pt x="6347" y="5707"/>
                  </a:lnTo>
                  <a:lnTo>
                    <a:pt x="6376" y="5722"/>
                  </a:lnTo>
                  <a:lnTo>
                    <a:pt x="6404" y="5741"/>
                  </a:lnTo>
                  <a:lnTo>
                    <a:pt x="6428" y="5763"/>
                  </a:lnTo>
                  <a:lnTo>
                    <a:pt x="6450" y="5788"/>
                  </a:lnTo>
                  <a:lnTo>
                    <a:pt x="6558" y="5931"/>
                  </a:lnTo>
                  <a:lnTo>
                    <a:pt x="6672" y="6053"/>
                  </a:lnTo>
                  <a:lnTo>
                    <a:pt x="6799" y="6161"/>
                  </a:lnTo>
                  <a:lnTo>
                    <a:pt x="6935" y="6254"/>
                  </a:lnTo>
                  <a:lnTo>
                    <a:pt x="7078" y="6330"/>
                  </a:lnTo>
                  <a:lnTo>
                    <a:pt x="7225" y="6388"/>
                  </a:lnTo>
                  <a:lnTo>
                    <a:pt x="7373" y="6426"/>
                  </a:lnTo>
                  <a:lnTo>
                    <a:pt x="7519" y="6442"/>
                  </a:lnTo>
                  <a:lnTo>
                    <a:pt x="7662" y="6437"/>
                  </a:lnTo>
                  <a:lnTo>
                    <a:pt x="7799" y="6411"/>
                  </a:lnTo>
                  <a:lnTo>
                    <a:pt x="7931" y="6360"/>
                  </a:lnTo>
                  <a:lnTo>
                    <a:pt x="8058" y="6285"/>
                  </a:lnTo>
                  <a:lnTo>
                    <a:pt x="8180" y="6180"/>
                  </a:lnTo>
                  <a:lnTo>
                    <a:pt x="8290" y="6049"/>
                  </a:lnTo>
                  <a:lnTo>
                    <a:pt x="8412" y="5811"/>
                  </a:lnTo>
                  <a:lnTo>
                    <a:pt x="8506" y="5545"/>
                  </a:lnTo>
                  <a:lnTo>
                    <a:pt x="8568" y="5267"/>
                  </a:lnTo>
                  <a:lnTo>
                    <a:pt x="8598" y="4984"/>
                  </a:lnTo>
                  <a:lnTo>
                    <a:pt x="8598" y="4701"/>
                  </a:lnTo>
                  <a:lnTo>
                    <a:pt x="8568" y="4425"/>
                  </a:lnTo>
                  <a:lnTo>
                    <a:pt x="8509" y="4163"/>
                  </a:lnTo>
                  <a:lnTo>
                    <a:pt x="8424" y="3922"/>
                  </a:lnTo>
                  <a:lnTo>
                    <a:pt x="8315" y="3708"/>
                  </a:lnTo>
                  <a:lnTo>
                    <a:pt x="8185" y="3527"/>
                  </a:lnTo>
                  <a:lnTo>
                    <a:pt x="8038" y="3383"/>
                  </a:lnTo>
                  <a:lnTo>
                    <a:pt x="7876" y="3278"/>
                  </a:lnTo>
                  <a:lnTo>
                    <a:pt x="7698" y="3213"/>
                  </a:lnTo>
                  <a:lnTo>
                    <a:pt x="7486" y="3188"/>
                  </a:lnTo>
                  <a:lnTo>
                    <a:pt x="7171" y="3188"/>
                  </a:lnTo>
                  <a:lnTo>
                    <a:pt x="6829" y="3188"/>
                  </a:lnTo>
                  <a:lnTo>
                    <a:pt x="6477" y="3188"/>
                  </a:lnTo>
                  <a:lnTo>
                    <a:pt x="6115" y="3188"/>
                  </a:lnTo>
                  <a:lnTo>
                    <a:pt x="5747" y="3188"/>
                  </a:lnTo>
                  <a:lnTo>
                    <a:pt x="5375" y="3188"/>
                  </a:lnTo>
                  <a:lnTo>
                    <a:pt x="4625" y="3188"/>
                  </a:lnTo>
                  <a:lnTo>
                    <a:pt x="4253" y="3188"/>
                  </a:lnTo>
                  <a:lnTo>
                    <a:pt x="3885" y="3188"/>
                  </a:lnTo>
                  <a:lnTo>
                    <a:pt x="3523" y="3188"/>
                  </a:lnTo>
                  <a:lnTo>
                    <a:pt x="3425" y="3188"/>
                  </a:lnTo>
                  <a:lnTo>
                    <a:pt x="3425" y="3763"/>
                  </a:lnTo>
                  <a:lnTo>
                    <a:pt x="4000" y="3763"/>
                  </a:lnTo>
                  <a:lnTo>
                    <a:pt x="4023" y="3764"/>
                  </a:lnTo>
                  <a:lnTo>
                    <a:pt x="4045" y="3769"/>
                  </a:lnTo>
                  <a:lnTo>
                    <a:pt x="4067" y="3776"/>
                  </a:lnTo>
                  <a:lnTo>
                    <a:pt x="4088" y="3786"/>
                  </a:lnTo>
                  <a:lnTo>
                    <a:pt x="4107" y="3799"/>
                  </a:lnTo>
                  <a:lnTo>
                    <a:pt x="4124" y="3814"/>
                  </a:lnTo>
                  <a:lnTo>
                    <a:pt x="4139" y="3831"/>
                  </a:lnTo>
                  <a:lnTo>
                    <a:pt x="4152" y="3851"/>
                  </a:lnTo>
                  <a:lnTo>
                    <a:pt x="4162" y="3871"/>
                  </a:lnTo>
                  <a:lnTo>
                    <a:pt x="4169" y="3893"/>
                  </a:lnTo>
                  <a:lnTo>
                    <a:pt x="4174" y="3915"/>
                  </a:lnTo>
                  <a:lnTo>
                    <a:pt x="4175" y="3938"/>
                  </a:lnTo>
                  <a:lnTo>
                    <a:pt x="4174" y="3961"/>
                  </a:lnTo>
                  <a:lnTo>
                    <a:pt x="4169" y="3983"/>
                  </a:lnTo>
                  <a:lnTo>
                    <a:pt x="4162" y="4005"/>
                  </a:lnTo>
                  <a:lnTo>
                    <a:pt x="4152" y="4026"/>
                  </a:lnTo>
                  <a:lnTo>
                    <a:pt x="4139" y="4045"/>
                  </a:lnTo>
                  <a:lnTo>
                    <a:pt x="4124" y="4062"/>
                  </a:lnTo>
                  <a:lnTo>
                    <a:pt x="4107" y="4077"/>
                  </a:lnTo>
                  <a:lnTo>
                    <a:pt x="4088" y="4090"/>
                  </a:lnTo>
                  <a:lnTo>
                    <a:pt x="4067" y="4100"/>
                  </a:lnTo>
                  <a:lnTo>
                    <a:pt x="4045" y="410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4" name="Google Shape;4624;p40"/>
          <p:cNvGrpSpPr/>
          <p:nvPr/>
        </p:nvGrpSpPr>
        <p:grpSpPr>
          <a:xfrm>
            <a:off x="4124395" y="2660110"/>
            <a:ext cx="589280" cy="589280"/>
            <a:chOff x="4124395" y="4459160"/>
            <a:chExt cx="589280" cy="589280"/>
          </a:xfrm>
        </p:grpSpPr>
        <p:sp>
          <p:nvSpPr>
            <p:cNvPr id="4625" name="Google Shape;4625;p40"/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4975"/>
                  </a:moveTo>
                  <a:lnTo>
                    <a:pt x="7572" y="5000"/>
                  </a:lnTo>
                  <a:lnTo>
                    <a:pt x="7572" y="5025"/>
                  </a:lnTo>
                  <a:lnTo>
                    <a:pt x="7570" y="5050"/>
                  </a:lnTo>
                  <a:lnTo>
                    <a:pt x="7568" y="5075"/>
                  </a:lnTo>
                  <a:lnTo>
                    <a:pt x="7564" y="5100"/>
                  </a:lnTo>
                  <a:lnTo>
                    <a:pt x="7560" y="5125"/>
                  </a:lnTo>
                  <a:lnTo>
                    <a:pt x="7555" y="5150"/>
                  </a:lnTo>
                  <a:lnTo>
                    <a:pt x="7549" y="5174"/>
                  </a:lnTo>
                  <a:lnTo>
                    <a:pt x="7542" y="5198"/>
                  </a:lnTo>
                  <a:lnTo>
                    <a:pt x="7534" y="5222"/>
                  </a:lnTo>
                  <a:lnTo>
                    <a:pt x="7526" y="5245"/>
                  </a:lnTo>
                  <a:lnTo>
                    <a:pt x="7516" y="5269"/>
                  </a:lnTo>
                  <a:lnTo>
                    <a:pt x="7506" y="5291"/>
                  </a:lnTo>
                  <a:lnTo>
                    <a:pt x="7494" y="5314"/>
                  </a:lnTo>
                  <a:lnTo>
                    <a:pt x="7482" y="5336"/>
                  </a:lnTo>
                  <a:lnTo>
                    <a:pt x="7469" y="5358"/>
                  </a:lnTo>
                  <a:lnTo>
                    <a:pt x="7456" y="5379"/>
                  </a:lnTo>
                  <a:lnTo>
                    <a:pt x="7441" y="5399"/>
                  </a:lnTo>
                  <a:lnTo>
                    <a:pt x="7426" y="5419"/>
                  </a:lnTo>
                  <a:lnTo>
                    <a:pt x="7410" y="5438"/>
                  </a:lnTo>
                  <a:lnTo>
                    <a:pt x="7393" y="5457"/>
                  </a:lnTo>
                  <a:lnTo>
                    <a:pt x="7376" y="5475"/>
                  </a:lnTo>
                  <a:lnTo>
                    <a:pt x="7358" y="5492"/>
                  </a:lnTo>
                  <a:lnTo>
                    <a:pt x="7339" y="5509"/>
                  </a:lnTo>
                  <a:lnTo>
                    <a:pt x="7320" y="5524"/>
                  </a:lnTo>
                  <a:lnTo>
                    <a:pt x="7300" y="5540"/>
                  </a:lnTo>
                  <a:lnTo>
                    <a:pt x="7280" y="5554"/>
                  </a:lnTo>
                  <a:lnTo>
                    <a:pt x="7259" y="5568"/>
                  </a:lnTo>
                  <a:lnTo>
                    <a:pt x="7237" y="5581"/>
                  </a:lnTo>
                  <a:lnTo>
                    <a:pt x="7215" y="5593"/>
                  </a:lnTo>
                  <a:lnTo>
                    <a:pt x="7192" y="5605"/>
                  </a:lnTo>
                  <a:lnTo>
                    <a:pt x="7170" y="5615"/>
                  </a:lnTo>
                  <a:lnTo>
                    <a:pt x="7146" y="5625"/>
                  </a:lnTo>
                  <a:lnTo>
                    <a:pt x="7123" y="5633"/>
                  </a:lnTo>
                  <a:lnTo>
                    <a:pt x="7099" y="5641"/>
                  </a:lnTo>
                  <a:lnTo>
                    <a:pt x="7075" y="5648"/>
                  </a:lnTo>
                  <a:lnTo>
                    <a:pt x="7051" y="5654"/>
                  </a:lnTo>
                  <a:lnTo>
                    <a:pt x="7026" y="5659"/>
                  </a:lnTo>
                  <a:lnTo>
                    <a:pt x="7001" y="5663"/>
                  </a:lnTo>
                  <a:lnTo>
                    <a:pt x="6976" y="5667"/>
                  </a:lnTo>
                  <a:lnTo>
                    <a:pt x="6951" y="5669"/>
                  </a:lnTo>
                  <a:lnTo>
                    <a:pt x="6926" y="5671"/>
                  </a:lnTo>
                  <a:lnTo>
                    <a:pt x="6901" y="5671"/>
                  </a:lnTo>
                  <a:lnTo>
                    <a:pt x="6876" y="5671"/>
                  </a:lnTo>
                  <a:lnTo>
                    <a:pt x="6851" y="5669"/>
                  </a:lnTo>
                  <a:lnTo>
                    <a:pt x="6826" y="5667"/>
                  </a:lnTo>
                  <a:lnTo>
                    <a:pt x="6801" y="5663"/>
                  </a:lnTo>
                  <a:lnTo>
                    <a:pt x="6777" y="5659"/>
                  </a:lnTo>
                  <a:lnTo>
                    <a:pt x="6752" y="5654"/>
                  </a:lnTo>
                  <a:lnTo>
                    <a:pt x="6728" y="5648"/>
                  </a:lnTo>
                  <a:lnTo>
                    <a:pt x="6704" y="5641"/>
                  </a:lnTo>
                  <a:lnTo>
                    <a:pt x="6680" y="5633"/>
                  </a:lnTo>
                  <a:lnTo>
                    <a:pt x="6657" y="5625"/>
                  </a:lnTo>
                  <a:lnTo>
                    <a:pt x="6633" y="5615"/>
                  </a:lnTo>
                  <a:lnTo>
                    <a:pt x="6611" y="5605"/>
                  </a:lnTo>
                  <a:lnTo>
                    <a:pt x="6588" y="5593"/>
                  </a:lnTo>
                  <a:lnTo>
                    <a:pt x="6566" y="5581"/>
                  </a:lnTo>
                  <a:lnTo>
                    <a:pt x="6544" y="5568"/>
                  </a:lnTo>
                  <a:lnTo>
                    <a:pt x="6523" y="5554"/>
                  </a:lnTo>
                  <a:lnTo>
                    <a:pt x="6503" y="5540"/>
                  </a:lnTo>
                  <a:lnTo>
                    <a:pt x="6483" y="5524"/>
                  </a:lnTo>
                  <a:lnTo>
                    <a:pt x="6464" y="5509"/>
                  </a:lnTo>
                  <a:lnTo>
                    <a:pt x="6445" y="5492"/>
                  </a:lnTo>
                  <a:lnTo>
                    <a:pt x="6427" y="5475"/>
                  </a:lnTo>
                  <a:lnTo>
                    <a:pt x="6409" y="5457"/>
                  </a:lnTo>
                  <a:lnTo>
                    <a:pt x="6393" y="5438"/>
                  </a:lnTo>
                  <a:lnTo>
                    <a:pt x="6377" y="5419"/>
                  </a:lnTo>
                  <a:lnTo>
                    <a:pt x="6361" y="5399"/>
                  </a:lnTo>
                  <a:lnTo>
                    <a:pt x="6347" y="5379"/>
                  </a:lnTo>
                  <a:lnTo>
                    <a:pt x="6333" y="5358"/>
                  </a:lnTo>
                  <a:lnTo>
                    <a:pt x="6320" y="5336"/>
                  </a:lnTo>
                  <a:lnTo>
                    <a:pt x="6308" y="5314"/>
                  </a:lnTo>
                  <a:lnTo>
                    <a:pt x="6296" y="5291"/>
                  </a:lnTo>
                  <a:lnTo>
                    <a:pt x="6286" y="5269"/>
                  </a:lnTo>
                  <a:lnTo>
                    <a:pt x="6276" y="5245"/>
                  </a:lnTo>
                  <a:lnTo>
                    <a:pt x="6268" y="5222"/>
                  </a:lnTo>
                  <a:lnTo>
                    <a:pt x="6260" y="5198"/>
                  </a:lnTo>
                  <a:lnTo>
                    <a:pt x="6253" y="5174"/>
                  </a:lnTo>
                  <a:lnTo>
                    <a:pt x="6247" y="5150"/>
                  </a:lnTo>
                  <a:lnTo>
                    <a:pt x="6242" y="5125"/>
                  </a:lnTo>
                  <a:lnTo>
                    <a:pt x="6238" y="5100"/>
                  </a:lnTo>
                  <a:lnTo>
                    <a:pt x="6234" y="5075"/>
                  </a:lnTo>
                  <a:lnTo>
                    <a:pt x="6232" y="5050"/>
                  </a:lnTo>
                  <a:lnTo>
                    <a:pt x="6230" y="5025"/>
                  </a:lnTo>
                  <a:lnTo>
                    <a:pt x="6230" y="5000"/>
                  </a:lnTo>
                  <a:lnTo>
                    <a:pt x="6230" y="4975"/>
                  </a:lnTo>
                  <a:lnTo>
                    <a:pt x="6232" y="4950"/>
                  </a:lnTo>
                  <a:lnTo>
                    <a:pt x="6234" y="4925"/>
                  </a:lnTo>
                  <a:lnTo>
                    <a:pt x="6238" y="4900"/>
                  </a:lnTo>
                  <a:lnTo>
                    <a:pt x="6242" y="4875"/>
                  </a:lnTo>
                  <a:lnTo>
                    <a:pt x="6247" y="4850"/>
                  </a:lnTo>
                  <a:lnTo>
                    <a:pt x="6253" y="4826"/>
                  </a:lnTo>
                  <a:lnTo>
                    <a:pt x="6260" y="4802"/>
                  </a:lnTo>
                  <a:lnTo>
                    <a:pt x="6268" y="4778"/>
                  </a:lnTo>
                  <a:lnTo>
                    <a:pt x="6276" y="4755"/>
                  </a:lnTo>
                  <a:lnTo>
                    <a:pt x="6286" y="4731"/>
                  </a:lnTo>
                  <a:lnTo>
                    <a:pt x="6296" y="4709"/>
                  </a:lnTo>
                  <a:lnTo>
                    <a:pt x="6308" y="4686"/>
                  </a:lnTo>
                  <a:lnTo>
                    <a:pt x="6320" y="4664"/>
                  </a:lnTo>
                  <a:lnTo>
                    <a:pt x="6333" y="4642"/>
                  </a:lnTo>
                  <a:lnTo>
                    <a:pt x="6347" y="4621"/>
                  </a:lnTo>
                  <a:lnTo>
                    <a:pt x="6361" y="4601"/>
                  </a:lnTo>
                  <a:lnTo>
                    <a:pt x="6377" y="4581"/>
                  </a:lnTo>
                  <a:lnTo>
                    <a:pt x="6393" y="4562"/>
                  </a:lnTo>
                  <a:lnTo>
                    <a:pt x="6409" y="4543"/>
                  </a:lnTo>
                  <a:lnTo>
                    <a:pt x="6427" y="4525"/>
                  </a:lnTo>
                  <a:lnTo>
                    <a:pt x="6445" y="4508"/>
                  </a:lnTo>
                  <a:lnTo>
                    <a:pt x="6464" y="4491"/>
                  </a:lnTo>
                  <a:lnTo>
                    <a:pt x="6483" y="4476"/>
                  </a:lnTo>
                  <a:lnTo>
                    <a:pt x="6503" y="4460"/>
                  </a:lnTo>
                  <a:lnTo>
                    <a:pt x="6523" y="4446"/>
                  </a:lnTo>
                  <a:lnTo>
                    <a:pt x="6544" y="4432"/>
                  </a:lnTo>
                  <a:lnTo>
                    <a:pt x="6566" y="4419"/>
                  </a:lnTo>
                  <a:lnTo>
                    <a:pt x="6588" y="4407"/>
                  </a:lnTo>
                  <a:lnTo>
                    <a:pt x="6611" y="4395"/>
                  </a:lnTo>
                  <a:lnTo>
                    <a:pt x="6633" y="4385"/>
                  </a:lnTo>
                  <a:lnTo>
                    <a:pt x="6657" y="4375"/>
                  </a:lnTo>
                  <a:lnTo>
                    <a:pt x="6680" y="4367"/>
                  </a:lnTo>
                  <a:lnTo>
                    <a:pt x="6704" y="4359"/>
                  </a:lnTo>
                  <a:lnTo>
                    <a:pt x="6728" y="4352"/>
                  </a:lnTo>
                  <a:lnTo>
                    <a:pt x="6752" y="4346"/>
                  </a:lnTo>
                  <a:lnTo>
                    <a:pt x="6777" y="4341"/>
                  </a:lnTo>
                  <a:lnTo>
                    <a:pt x="6801" y="4337"/>
                  </a:lnTo>
                  <a:lnTo>
                    <a:pt x="6826" y="4333"/>
                  </a:lnTo>
                  <a:lnTo>
                    <a:pt x="6851" y="4331"/>
                  </a:lnTo>
                  <a:lnTo>
                    <a:pt x="6876" y="4329"/>
                  </a:lnTo>
                  <a:lnTo>
                    <a:pt x="6901" y="4329"/>
                  </a:lnTo>
                  <a:lnTo>
                    <a:pt x="6926" y="4329"/>
                  </a:lnTo>
                  <a:lnTo>
                    <a:pt x="6951" y="4331"/>
                  </a:lnTo>
                  <a:lnTo>
                    <a:pt x="6976" y="4333"/>
                  </a:lnTo>
                  <a:lnTo>
                    <a:pt x="7001" y="4337"/>
                  </a:lnTo>
                  <a:lnTo>
                    <a:pt x="7026" y="4341"/>
                  </a:lnTo>
                  <a:lnTo>
                    <a:pt x="7051" y="4346"/>
                  </a:lnTo>
                  <a:lnTo>
                    <a:pt x="7075" y="4352"/>
                  </a:lnTo>
                  <a:lnTo>
                    <a:pt x="7099" y="4359"/>
                  </a:lnTo>
                  <a:lnTo>
                    <a:pt x="7123" y="4367"/>
                  </a:lnTo>
                  <a:lnTo>
                    <a:pt x="7146" y="4375"/>
                  </a:lnTo>
                  <a:lnTo>
                    <a:pt x="7170" y="4385"/>
                  </a:lnTo>
                  <a:lnTo>
                    <a:pt x="7192" y="4395"/>
                  </a:lnTo>
                  <a:lnTo>
                    <a:pt x="7215" y="4407"/>
                  </a:lnTo>
                  <a:lnTo>
                    <a:pt x="7237" y="4419"/>
                  </a:lnTo>
                  <a:lnTo>
                    <a:pt x="7259" y="4432"/>
                  </a:lnTo>
                  <a:lnTo>
                    <a:pt x="7280" y="4446"/>
                  </a:lnTo>
                  <a:lnTo>
                    <a:pt x="7300" y="4460"/>
                  </a:lnTo>
                  <a:lnTo>
                    <a:pt x="7320" y="4476"/>
                  </a:lnTo>
                  <a:lnTo>
                    <a:pt x="7339" y="4491"/>
                  </a:lnTo>
                  <a:lnTo>
                    <a:pt x="7358" y="4508"/>
                  </a:lnTo>
                  <a:lnTo>
                    <a:pt x="7376" y="4525"/>
                  </a:lnTo>
                  <a:lnTo>
                    <a:pt x="7393" y="4543"/>
                  </a:lnTo>
                  <a:lnTo>
                    <a:pt x="7410" y="4562"/>
                  </a:lnTo>
                  <a:lnTo>
                    <a:pt x="7426" y="4581"/>
                  </a:lnTo>
                  <a:lnTo>
                    <a:pt x="7441" y="4601"/>
                  </a:lnTo>
                  <a:lnTo>
                    <a:pt x="7456" y="4621"/>
                  </a:lnTo>
                  <a:lnTo>
                    <a:pt x="7469" y="4642"/>
                  </a:lnTo>
                  <a:lnTo>
                    <a:pt x="7482" y="4664"/>
                  </a:lnTo>
                  <a:lnTo>
                    <a:pt x="7494" y="4686"/>
                  </a:lnTo>
                  <a:lnTo>
                    <a:pt x="7506" y="4709"/>
                  </a:lnTo>
                  <a:lnTo>
                    <a:pt x="7516" y="4731"/>
                  </a:lnTo>
                  <a:lnTo>
                    <a:pt x="7526" y="4755"/>
                  </a:lnTo>
                  <a:lnTo>
                    <a:pt x="7534" y="4778"/>
                  </a:lnTo>
                  <a:lnTo>
                    <a:pt x="7542" y="4802"/>
                  </a:lnTo>
                  <a:lnTo>
                    <a:pt x="7549" y="4826"/>
                  </a:lnTo>
                  <a:lnTo>
                    <a:pt x="7555" y="4850"/>
                  </a:lnTo>
                  <a:lnTo>
                    <a:pt x="7560" y="4875"/>
                  </a:lnTo>
                  <a:lnTo>
                    <a:pt x="7564" y="4900"/>
                  </a:lnTo>
                  <a:lnTo>
                    <a:pt x="7568" y="4925"/>
                  </a:lnTo>
                  <a:lnTo>
                    <a:pt x="7570" y="4950"/>
                  </a:lnTo>
                  <a:lnTo>
                    <a:pt x="7572" y="4975"/>
                  </a:lnTo>
                  <a:close/>
                  <a:moveTo>
                    <a:pt x="3770" y="4975"/>
                  </a:moveTo>
                  <a:lnTo>
                    <a:pt x="3770" y="5000"/>
                  </a:lnTo>
                  <a:lnTo>
                    <a:pt x="3770" y="5025"/>
                  </a:lnTo>
                  <a:lnTo>
                    <a:pt x="3768" y="5050"/>
                  </a:lnTo>
                  <a:lnTo>
                    <a:pt x="3766" y="5075"/>
                  </a:lnTo>
                  <a:lnTo>
                    <a:pt x="3762" y="5100"/>
                  </a:lnTo>
                  <a:lnTo>
                    <a:pt x="3758" y="5125"/>
                  </a:lnTo>
                  <a:lnTo>
                    <a:pt x="3753" y="5150"/>
                  </a:lnTo>
                  <a:lnTo>
                    <a:pt x="3747" y="5174"/>
                  </a:lnTo>
                  <a:lnTo>
                    <a:pt x="3740" y="5198"/>
                  </a:lnTo>
                  <a:lnTo>
                    <a:pt x="3732" y="5222"/>
                  </a:lnTo>
                  <a:lnTo>
                    <a:pt x="3724" y="5245"/>
                  </a:lnTo>
                  <a:lnTo>
                    <a:pt x="3714" y="5269"/>
                  </a:lnTo>
                  <a:lnTo>
                    <a:pt x="3704" y="5291"/>
                  </a:lnTo>
                  <a:lnTo>
                    <a:pt x="3692" y="5314"/>
                  </a:lnTo>
                  <a:lnTo>
                    <a:pt x="3680" y="5336"/>
                  </a:lnTo>
                  <a:lnTo>
                    <a:pt x="3667" y="5358"/>
                  </a:lnTo>
                  <a:lnTo>
                    <a:pt x="3653" y="5379"/>
                  </a:lnTo>
                  <a:lnTo>
                    <a:pt x="3639" y="5399"/>
                  </a:lnTo>
                  <a:lnTo>
                    <a:pt x="3623" y="5419"/>
                  </a:lnTo>
                  <a:lnTo>
                    <a:pt x="3607" y="5438"/>
                  </a:lnTo>
                  <a:lnTo>
                    <a:pt x="3591" y="5457"/>
                  </a:lnTo>
                  <a:lnTo>
                    <a:pt x="3573" y="5475"/>
                  </a:lnTo>
                  <a:lnTo>
                    <a:pt x="3555" y="5492"/>
                  </a:lnTo>
                  <a:lnTo>
                    <a:pt x="3536" y="5509"/>
                  </a:lnTo>
                  <a:lnTo>
                    <a:pt x="3517" y="5524"/>
                  </a:lnTo>
                  <a:lnTo>
                    <a:pt x="3497" y="5540"/>
                  </a:lnTo>
                  <a:lnTo>
                    <a:pt x="3477" y="5554"/>
                  </a:lnTo>
                  <a:lnTo>
                    <a:pt x="3456" y="5568"/>
                  </a:lnTo>
                  <a:lnTo>
                    <a:pt x="3434" y="5581"/>
                  </a:lnTo>
                  <a:lnTo>
                    <a:pt x="3412" y="5593"/>
                  </a:lnTo>
                  <a:lnTo>
                    <a:pt x="3389" y="5605"/>
                  </a:lnTo>
                  <a:lnTo>
                    <a:pt x="3367" y="5615"/>
                  </a:lnTo>
                  <a:lnTo>
                    <a:pt x="3343" y="5625"/>
                  </a:lnTo>
                  <a:lnTo>
                    <a:pt x="3320" y="5633"/>
                  </a:lnTo>
                  <a:lnTo>
                    <a:pt x="3296" y="5641"/>
                  </a:lnTo>
                  <a:lnTo>
                    <a:pt x="3272" y="5648"/>
                  </a:lnTo>
                  <a:lnTo>
                    <a:pt x="3248" y="5654"/>
                  </a:lnTo>
                  <a:lnTo>
                    <a:pt x="3223" y="5659"/>
                  </a:lnTo>
                  <a:lnTo>
                    <a:pt x="3199" y="5663"/>
                  </a:lnTo>
                  <a:lnTo>
                    <a:pt x="3174" y="5667"/>
                  </a:lnTo>
                  <a:lnTo>
                    <a:pt x="3149" y="5669"/>
                  </a:lnTo>
                  <a:lnTo>
                    <a:pt x="3124" y="5671"/>
                  </a:lnTo>
                  <a:lnTo>
                    <a:pt x="3099" y="5671"/>
                  </a:lnTo>
                  <a:lnTo>
                    <a:pt x="3074" y="5671"/>
                  </a:lnTo>
                  <a:lnTo>
                    <a:pt x="3049" y="5669"/>
                  </a:lnTo>
                  <a:lnTo>
                    <a:pt x="3024" y="5667"/>
                  </a:lnTo>
                  <a:lnTo>
                    <a:pt x="2999" y="5663"/>
                  </a:lnTo>
                  <a:lnTo>
                    <a:pt x="2974" y="5659"/>
                  </a:lnTo>
                  <a:lnTo>
                    <a:pt x="2949" y="5654"/>
                  </a:lnTo>
                  <a:lnTo>
                    <a:pt x="2925" y="5648"/>
                  </a:lnTo>
                  <a:lnTo>
                    <a:pt x="2901" y="5641"/>
                  </a:lnTo>
                  <a:lnTo>
                    <a:pt x="2877" y="5633"/>
                  </a:lnTo>
                  <a:lnTo>
                    <a:pt x="2854" y="5625"/>
                  </a:lnTo>
                  <a:lnTo>
                    <a:pt x="2830" y="5615"/>
                  </a:lnTo>
                  <a:lnTo>
                    <a:pt x="2808" y="5605"/>
                  </a:lnTo>
                  <a:lnTo>
                    <a:pt x="2785" y="5593"/>
                  </a:lnTo>
                  <a:lnTo>
                    <a:pt x="2763" y="5581"/>
                  </a:lnTo>
                  <a:lnTo>
                    <a:pt x="2741" y="5568"/>
                  </a:lnTo>
                  <a:lnTo>
                    <a:pt x="2720" y="5554"/>
                  </a:lnTo>
                  <a:lnTo>
                    <a:pt x="2700" y="5540"/>
                  </a:lnTo>
                  <a:lnTo>
                    <a:pt x="2680" y="5524"/>
                  </a:lnTo>
                  <a:lnTo>
                    <a:pt x="2661" y="5509"/>
                  </a:lnTo>
                  <a:lnTo>
                    <a:pt x="2642" y="5492"/>
                  </a:lnTo>
                  <a:lnTo>
                    <a:pt x="2624" y="5475"/>
                  </a:lnTo>
                  <a:lnTo>
                    <a:pt x="2607" y="5457"/>
                  </a:lnTo>
                  <a:lnTo>
                    <a:pt x="2590" y="5438"/>
                  </a:lnTo>
                  <a:lnTo>
                    <a:pt x="2574" y="5419"/>
                  </a:lnTo>
                  <a:lnTo>
                    <a:pt x="2559" y="5399"/>
                  </a:lnTo>
                  <a:lnTo>
                    <a:pt x="2544" y="5379"/>
                  </a:lnTo>
                  <a:lnTo>
                    <a:pt x="2531" y="5358"/>
                  </a:lnTo>
                  <a:lnTo>
                    <a:pt x="2518" y="5336"/>
                  </a:lnTo>
                  <a:lnTo>
                    <a:pt x="2506" y="5314"/>
                  </a:lnTo>
                  <a:lnTo>
                    <a:pt x="2494" y="5291"/>
                  </a:lnTo>
                  <a:lnTo>
                    <a:pt x="2484" y="5269"/>
                  </a:lnTo>
                  <a:lnTo>
                    <a:pt x="2474" y="5245"/>
                  </a:lnTo>
                  <a:lnTo>
                    <a:pt x="2466" y="5222"/>
                  </a:lnTo>
                  <a:lnTo>
                    <a:pt x="2458" y="5198"/>
                  </a:lnTo>
                  <a:lnTo>
                    <a:pt x="2451" y="5174"/>
                  </a:lnTo>
                  <a:lnTo>
                    <a:pt x="2445" y="5150"/>
                  </a:lnTo>
                  <a:lnTo>
                    <a:pt x="2440" y="5125"/>
                  </a:lnTo>
                  <a:lnTo>
                    <a:pt x="2436" y="5100"/>
                  </a:lnTo>
                  <a:lnTo>
                    <a:pt x="2432" y="5075"/>
                  </a:lnTo>
                  <a:lnTo>
                    <a:pt x="2430" y="5050"/>
                  </a:lnTo>
                  <a:lnTo>
                    <a:pt x="2428" y="5025"/>
                  </a:lnTo>
                  <a:lnTo>
                    <a:pt x="2428" y="5000"/>
                  </a:lnTo>
                  <a:lnTo>
                    <a:pt x="2428" y="4975"/>
                  </a:lnTo>
                  <a:lnTo>
                    <a:pt x="2430" y="4950"/>
                  </a:lnTo>
                  <a:lnTo>
                    <a:pt x="2432" y="4925"/>
                  </a:lnTo>
                  <a:lnTo>
                    <a:pt x="2436" y="4900"/>
                  </a:lnTo>
                  <a:lnTo>
                    <a:pt x="2440" y="4875"/>
                  </a:lnTo>
                  <a:lnTo>
                    <a:pt x="2445" y="4850"/>
                  </a:lnTo>
                  <a:lnTo>
                    <a:pt x="2451" y="4826"/>
                  </a:lnTo>
                  <a:lnTo>
                    <a:pt x="2458" y="4802"/>
                  </a:lnTo>
                  <a:lnTo>
                    <a:pt x="2466" y="4778"/>
                  </a:lnTo>
                  <a:lnTo>
                    <a:pt x="2474" y="4755"/>
                  </a:lnTo>
                  <a:lnTo>
                    <a:pt x="2484" y="4731"/>
                  </a:lnTo>
                  <a:lnTo>
                    <a:pt x="2494" y="4709"/>
                  </a:lnTo>
                  <a:lnTo>
                    <a:pt x="2506" y="4686"/>
                  </a:lnTo>
                  <a:lnTo>
                    <a:pt x="2518" y="4664"/>
                  </a:lnTo>
                  <a:lnTo>
                    <a:pt x="2531" y="4642"/>
                  </a:lnTo>
                  <a:lnTo>
                    <a:pt x="2544" y="4621"/>
                  </a:lnTo>
                  <a:lnTo>
                    <a:pt x="2559" y="4601"/>
                  </a:lnTo>
                  <a:lnTo>
                    <a:pt x="2574" y="4581"/>
                  </a:lnTo>
                  <a:lnTo>
                    <a:pt x="2590" y="4562"/>
                  </a:lnTo>
                  <a:lnTo>
                    <a:pt x="2607" y="4543"/>
                  </a:lnTo>
                  <a:lnTo>
                    <a:pt x="2624" y="4525"/>
                  </a:lnTo>
                  <a:lnTo>
                    <a:pt x="2642" y="4508"/>
                  </a:lnTo>
                  <a:lnTo>
                    <a:pt x="2661" y="4491"/>
                  </a:lnTo>
                  <a:lnTo>
                    <a:pt x="2680" y="4476"/>
                  </a:lnTo>
                  <a:lnTo>
                    <a:pt x="2700" y="4460"/>
                  </a:lnTo>
                  <a:lnTo>
                    <a:pt x="2720" y="4446"/>
                  </a:lnTo>
                  <a:lnTo>
                    <a:pt x="2741" y="4432"/>
                  </a:lnTo>
                  <a:lnTo>
                    <a:pt x="2763" y="4419"/>
                  </a:lnTo>
                  <a:lnTo>
                    <a:pt x="2785" y="4407"/>
                  </a:lnTo>
                  <a:lnTo>
                    <a:pt x="2808" y="4395"/>
                  </a:lnTo>
                  <a:lnTo>
                    <a:pt x="2830" y="4385"/>
                  </a:lnTo>
                  <a:lnTo>
                    <a:pt x="2854" y="4375"/>
                  </a:lnTo>
                  <a:lnTo>
                    <a:pt x="2877" y="4367"/>
                  </a:lnTo>
                  <a:lnTo>
                    <a:pt x="2901" y="4359"/>
                  </a:lnTo>
                  <a:lnTo>
                    <a:pt x="2925" y="4352"/>
                  </a:lnTo>
                  <a:lnTo>
                    <a:pt x="2949" y="4346"/>
                  </a:lnTo>
                  <a:lnTo>
                    <a:pt x="2974" y="4341"/>
                  </a:lnTo>
                  <a:lnTo>
                    <a:pt x="2999" y="4337"/>
                  </a:lnTo>
                  <a:lnTo>
                    <a:pt x="3024" y="4333"/>
                  </a:lnTo>
                  <a:lnTo>
                    <a:pt x="3049" y="4331"/>
                  </a:lnTo>
                  <a:lnTo>
                    <a:pt x="3074" y="4329"/>
                  </a:lnTo>
                  <a:lnTo>
                    <a:pt x="3099" y="4329"/>
                  </a:lnTo>
                  <a:lnTo>
                    <a:pt x="3124" y="4329"/>
                  </a:lnTo>
                  <a:lnTo>
                    <a:pt x="3149" y="4331"/>
                  </a:lnTo>
                  <a:lnTo>
                    <a:pt x="3174" y="4333"/>
                  </a:lnTo>
                  <a:lnTo>
                    <a:pt x="3199" y="4337"/>
                  </a:lnTo>
                  <a:lnTo>
                    <a:pt x="3223" y="4341"/>
                  </a:lnTo>
                  <a:lnTo>
                    <a:pt x="3248" y="4346"/>
                  </a:lnTo>
                  <a:lnTo>
                    <a:pt x="3272" y="4352"/>
                  </a:lnTo>
                  <a:lnTo>
                    <a:pt x="3296" y="4359"/>
                  </a:lnTo>
                  <a:lnTo>
                    <a:pt x="3320" y="4367"/>
                  </a:lnTo>
                  <a:lnTo>
                    <a:pt x="3343" y="4375"/>
                  </a:lnTo>
                  <a:lnTo>
                    <a:pt x="3367" y="4385"/>
                  </a:lnTo>
                  <a:lnTo>
                    <a:pt x="3389" y="4395"/>
                  </a:lnTo>
                  <a:lnTo>
                    <a:pt x="3412" y="4407"/>
                  </a:lnTo>
                  <a:lnTo>
                    <a:pt x="3434" y="4419"/>
                  </a:lnTo>
                  <a:lnTo>
                    <a:pt x="3456" y="4432"/>
                  </a:lnTo>
                  <a:lnTo>
                    <a:pt x="3477" y="4446"/>
                  </a:lnTo>
                  <a:lnTo>
                    <a:pt x="3497" y="4460"/>
                  </a:lnTo>
                  <a:lnTo>
                    <a:pt x="3517" y="4476"/>
                  </a:lnTo>
                  <a:lnTo>
                    <a:pt x="3536" y="4491"/>
                  </a:lnTo>
                  <a:lnTo>
                    <a:pt x="3555" y="4508"/>
                  </a:lnTo>
                  <a:lnTo>
                    <a:pt x="3573" y="4525"/>
                  </a:lnTo>
                  <a:lnTo>
                    <a:pt x="3591" y="4543"/>
                  </a:lnTo>
                  <a:lnTo>
                    <a:pt x="3607" y="4562"/>
                  </a:lnTo>
                  <a:lnTo>
                    <a:pt x="3623" y="4581"/>
                  </a:lnTo>
                  <a:lnTo>
                    <a:pt x="3639" y="4601"/>
                  </a:lnTo>
                  <a:lnTo>
                    <a:pt x="3653" y="4621"/>
                  </a:lnTo>
                  <a:lnTo>
                    <a:pt x="3667" y="4642"/>
                  </a:lnTo>
                  <a:lnTo>
                    <a:pt x="3680" y="4664"/>
                  </a:lnTo>
                  <a:lnTo>
                    <a:pt x="3692" y="4686"/>
                  </a:lnTo>
                  <a:lnTo>
                    <a:pt x="3704" y="4709"/>
                  </a:lnTo>
                  <a:lnTo>
                    <a:pt x="3714" y="4731"/>
                  </a:lnTo>
                  <a:lnTo>
                    <a:pt x="3724" y="4755"/>
                  </a:lnTo>
                  <a:lnTo>
                    <a:pt x="3732" y="4778"/>
                  </a:lnTo>
                  <a:lnTo>
                    <a:pt x="3740" y="4802"/>
                  </a:lnTo>
                  <a:lnTo>
                    <a:pt x="3747" y="4826"/>
                  </a:lnTo>
                  <a:lnTo>
                    <a:pt x="3753" y="4850"/>
                  </a:lnTo>
                  <a:lnTo>
                    <a:pt x="3758" y="4875"/>
                  </a:lnTo>
                  <a:lnTo>
                    <a:pt x="3762" y="4900"/>
                  </a:lnTo>
                  <a:lnTo>
                    <a:pt x="3766" y="4925"/>
                  </a:lnTo>
                  <a:lnTo>
                    <a:pt x="3768" y="4950"/>
                  </a:lnTo>
                  <a:lnTo>
                    <a:pt x="3770" y="49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40"/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6" y="3296"/>
                  </a:moveTo>
                  <a:lnTo>
                    <a:pt x="1421" y="3296"/>
                  </a:lnTo>
                  <a:lnTo>
                    <a:pt x="8579" y="3296"/>
                  </a:lnTo>
                  <a:lnTo>
                    <a:pt x="8584" y="3296"/>
                  </a:lnTo>
                  <a:lnTo>
                    <a:pt x="8609" y="3297"/>
                  </a:lnTo>
                  <a:lnTo>
                    <a:pt x="8618" y="3297"/>
                  </a:lnTo>
                  <a:lnTo>
                    <a:pt x="8643" y="3298"/>
                  </a:lnTo>
                  <a:lnTo>
                    <a:pt x="8653" y="3299"/>
                  </a:lnTo>
                  <a:lnTo>
                    <a:pt x="8678" y="3301"/>
                  </a:lnTo>
                  <a:lnTo>
                    <a:pt x="8687" y="3302"/>
                  </a:lnTo>
                  <a:lnTo>
                    <a:pt x="8712" y="3306"/>
                  </a:lnTo>
                  <a:lnTo>
                    <a:pt x="8721" y="3307"/>
                  </a:lnTo>
                  <a:lnTo>
                    <a:pt x="8746" y="3311"/>
                  </a:lnTo>
                  <a:lnTo>
                    <a:pt x="8755" y="3313"/>
                  </a:lnTo>
                  <a:lnTo>
                    <a:pt x="8780" y="3318"/>
                  </a:lnTo>
                  <a:lnTo>
                    <a:pt x="8789" y="3320"/>
                  </a:lnTo>
                  <a:lnTo>
                    <a:pt x="8813" y="3326"/>
                  </a:lnTo>
                  <a:lnTo>
                    <a:pt x="8822" y="3329"/>
                  </a:lnTo>
                  <a:lnTo>
                    <a:pt x="8846" y="3336"/>
                  </a:lnTo>
                  <a:lnTo>
                    <a:pt x="8855" y="3338"/>
                  </a:lnTo>
                  <a:lnTo>
                    <a:pt x="8879" y="3346"/>
                  </a:lnTo>
                  <a:lnTo>
                    <a:pt x="8887" y="3349"/>
                  </a:lnTo>
                  <a:lnTo>
                    <a:pt x="8911" y="3358"/>
                  </a:lnTo>
                  <a:lnTo>
                    <a:pt x="8920" y="3361"/>
                  </a:lnTo>
                  <a:lnTo>
                    <a:pt x="8943" y="3371"/>
                  </a:lnTo>
                  <a:lnTo>
                    <a:pt x="8951" y="3375"/>
                  </a:lnTo>
                  <a:lnTo>
                    <a:pt x="8974" y="3385"/>
                  </a:lnTo>
                  <a:lnTo>
                    <a:pt x="8982" y="3389"/>
                  </a:lnTo>
                  <a:lnTo>
                    <a:pt x="9005" y="3401"/>
                  </a:lnTo>
                  <a:lnTo>
                    <a:pt x="9013" y="3405"/>
                  </a:lnTo>
                  <a:lnTo>
                    <a:pt x="9035" y="3417"/>
                  </a:lnTo>
                  <a:lnTo>
                    <a:pt x="9043" y="3422"/>
                  </a:lnTo>
                  <a:lnTo>
                    <a:pt x="9065" y="3435"/>
                  </a:lnTo>
                  <a:lnTo>
                    <a:pt x="9073" y="3440"/>
                  </a:lnTo>
                  <a:lnTo>
                    <a:pt x="9094" y="3454"/>
                  </a:lnTo>
                  <a:lnTo>
                    <a:pt x="9102" y="3459"/>
                  </a:lnTo>
                  <a:lnTo>
                    <a:pt x="9122" y="3474"/>
                  </a:lnTo>
                  <a:lnTo>
                    <a:pt x="9129" y="3479"/>
                  </a:lnTo>
                  <a:lnTo>
                    <a:pt x="9149" y="3495"/>
                  </a:lnTo>
                  <a:lnTo>
                    <a:pt x="9157" y="3500"/>
                  </a:lnTo>
                  <a:lnTo>
                    <a:pt x="9176" y="3516"/>
                  </a:lnTo>
                  <a:lnTo>
                    <a:pt x="9183" y="3522"/>
                  </a:lnTo>
                  <a:lnTo>
                    <a:pt x="9202" y="3539"/>
                  </a:lnTo>
                  <a:lnTo>
                    <a:pt x="9209" y="3545"/>
                  </a:lnTo>
                  <a:lnTo>
                    <a:pt x="9227" y="3563"/>
                  </a:lnTo>
                  <a:lnTo>
                    <a:pt x="9233" y="3569"/>
                  </a:lnTo>
                  <a:lnTo>
                    <a:pt x="9251" y="3587"/>
                  </a:lnTo>
                  <a:lnTo>
                    <a:pt x="9257" y="3594"/>
                  </a:lnTo>
                  <a:lnTo>
                    <a:pt x="9274" y="3613"/>
                  </a:lnTo>
                  <a:lnTo>
                    <a:pt x="9280" y="3620"/>
                  </a:lnTo>
                  <a:lnTo>
                    <a:pt x="9296" y="3639"/>
                  </a:lnTo>
                  <a:lnTo>
                    <a:pt x="9301" y="3647"/>
                  </a:lnTo>
                  <a:lnTo>
                    <a:pt x="9317" y="3667"/>
                  </a:lnTo>
                  <a:lnTo>
                    <a:pt x="9322" y="3674"/>
                  </a:lnTo>
                  <a:lnTo>
                    <a:pt x="9337" y="3694"/>
                  </a:lnTo>
                  <a:lnTo>
                    <a:pt x="9342" y="3702"/>
                  </a:lnTo>
                  <a:lnTo>
                    <a:pt x="9356" y="3723"/>
                  </a:lnTo>
                  <a:lnTo>
                    <a:pt x="9361" y="3731"/>
                  </a:lnTo>
                  <a:lnTo>
                    <a:pt x="9374" y="3753"/>
                  </a:lnTo>
                  <a:lnTo>
                    <a:pt x="9379" y="3761"/>
                  </a:lnTo>
                  <a:lnTo>
                    <a:pt x="9391" y="3783"/>
                  </a:lnTo>
                  <a:lnTo>
                    <a:pt x="9395" y="3791"/>
                  </a:lnTo>
                  <a:lnTo>
                    <a:pt x="9407" y="3814"/>
                  </a:lnTo>
                  <a:lnTo>
                    <a:pt x="9411" y="3822"/>
                  </a:lnTo>
                  <a:lnTo>
                    <a:pt x="9421" y="3845"/>
                  </a:lnTo>
                  <a:lnTo>
                    <a:pt x="9425" y="3853"/>
                  </a:lnTo>
                  <a:lnTo>
                    <a:pt x="9435" y="3876"/>
                  </a:lnTo>
                  <a:lnTo>
                    <a:pt x="9438" y="3885"/>
                  </a:lnTo>
                  <a:lnTo>
                    <a:pt x="9447" y="3909"/>
                  </a:lnTo>
                  <a:lnTo>
                    <a:pt x="9450" y="3917"/>
                  </a:lnTo>
                  <a:lnTo>
                    <a:pt x="9458" y="3941"/>
                  </a:lnTo>
                  <a:lnTo>
                    <a:pt x="9460" y="3950"/>
                  </a:lnTo>
                  <a:lnTo>
                    <a:pt x="9467" y="3974"/>
                  </a:lnTo>
                  <a:lnTo>
                    <a:pt x="9470" y="3983"/>
                  </a:lnTo>
                  <a:lnTo>
                    <a:pt x="9476" y="4007"/>
                  </a:lnTo>
                  <a:lnTo>
                    <a:pt x="9478" y="4016"/>
                  </a:lnTo>
                  <a:lnTo>
                    <a:pt x="9483" y="4041"/>
                  </a:lnTo>
                  <a:lnTo>
                    <a:pt x="9485" y="4050"/>
                  </a:lnTo>
                  <a:lnTo>
                    <a:pt x="9489" y="4075"/>
                  </a:lnTo>
                  <a:lnTo>
                    <a:pt x="9490" y="4084"/>
                  </a:lnTo>
                  <a:lnTo>
                    <a:pt x="9494" y="4109"/>
                  </a:lnTo>
                  <a:lnTo>
                    <a:pt x="9495" y="4118"/>
                  </a:lnTo>
                  <a:lnTo>
                    <a:pt x="9497" y="4143"/>
                  </a:lnTo>
                  <a:lnTo>
                    <a:pt x="9498" y="4153"/>
                  </a:lnTo>
                  <a:lnTo>
                    <a:pt x="9499" y="4178"/>
                  </a:lnTo>
                  <a:lnTo>
                    <a:pt x="9499" y="4187"/>
                  </a:lnTo>
                  <a:lnTo>
                    <a:pt x="9500" y="4212"/>
                  </a:lnTo>
                  <a:lnTo>
                    <a:pt x="9500" y="4217"/>
                  </a:lnTo>
                  <a:lnTo>
                    <a:pt x="9500" y="5783"/>
                  </a:lnTo>
                  <a:lnTo>
                    <a:pt x="9500" y="5788"/>
                  </a:lnTo>
                  <a:lnTo>
                    <a:pt x="9499" y="5813"/>
                  </a:lnTo>
                  <a:lnTo>
                    <a:pt x="9499" y="5822"/>
                  </a:lnTo>
                  <a:lnTo>
                    <a:pt x="9498" y="5847"/>
                  </a:lnTo>
                  <a:lnTo>
                    <a:pt x="9497" y="5857"/>
                  </a:lnTo>
                  <a:lnTo>
                    <a:pt x="9495" y="5882"/>
                  </a:lnTo>
                  <a:lnTo>
                    <a:pt x="9494" y="5891"/>
                  </a:lnTo>
                  <a:lnTo>
                    <a:pt x="9490" y="5916"/>
                  </a:lnTo>
                  <a:lnTo>
                    <a:pt x="9489" y="5925"/>
                  </a:lnTo>
                  <a:lnTo>
                    <a:pt x="9485" y="5950"/>
                  </a:lnTo>
                  <a:lnTo>
                    <a:pt x="9483" y="5959"/>
                  </a:lnTo>
                  <a:lnTo>
                    <a:pt x="9478" y="5984"/>
                  </a:lnTo>
                  <a:lnTo>
                    <a:pt x="9476" y="5993"/>
                  </a:lnTo>
                  <a:lnTo>
                    <a:pt x="9470" y="6017"/>
                  </a:lnTo>
                  <a:lnTo>
                    <a:pt x="9467" y="6026"/>
                  </a:lnTo>
                  <a:lnTo>
                    <a:pt x="9460" y="6050"/>
                  </a:lnTo>
                  <a:lnTo>
                    <a:pt x="9458" y="6059"/>
                  </a:lnTo>
                  <a:lnTo>
                    <a:pt x="9450" y="6083"/>
                  </a:lnTo>
                  <a:lnTo>
                    <a:pt x="9447" y="6091"/>
                  </a:lnTo>
                  <a:lnTo>
                    <a:pt x="9438" y="6115"/>
                  </a:lnTo>
                  <a:lnTo>
                    <a:pt x="9435" y="6124"/>
                  </a:lnTo>
                  <a:lnTo>
                    <a:pt x="9425" y="6147"/>
                  </a:lnTo>
                  <a:lnTo>
                    <a:pt x="9421" y="6155"/>
                  </a:lnTo>
                  <a:lnTo>
                    <a:pt x="9411" y="6178"/>
                  </a:lnTo>
                  <a:lnTo>
                    <a:pt x="9407" y="6186"/>
                  </a:lnTo>
                  <a:lnTo>
                    <a:pt x="9395" y="6209"/>
                  </a:lnTo>
                  <a:lnTo>
                    <a:pt x="9391" y="6217"/>
                  </a:lnTo>
                  <a:lnTo>
                    <a:pt x="9379" y="6239"/>
                  </a:lnTo>
                  <a:lnTo>
                    <a:pt x="9374" y="6247"/>
                  </a:lnTo>
                  <a:lnTo>
                    <a:pt x="9361" y="6269"/>
                  </a:lnTo>
                  <a:lnTo>
                    <a:pt x="9356" y="6277"/>
                  </a:lnTo>
                  <a:lnTo>
                    <a:pt x="9342" y="6298"/>
                  </a:lnTo>
                  <a:lnTo>
                    <a:pt x="9337" y="6306"/>
                  </a:lnTo>
                  <a:lnTo>
                    <a:pt x="9322" y="6326"/>
                  </a:lnTo>
                  <a:lnTo>
                    <a:pt x="9317" y="6333"/>
                  </a:lnTo>
                  <a:lnTo>
                    <a:pt x="9301" y="6353"/>
                  </a:lnTo>
                  <a:lnTo>
                    <a:pt x="9296" y="6361"/>
                  </a:lnTo>
                  <a:lnTo>
                    <a:pt x="9280" y="6380"/>
                  </a:lnTo>
                  <a:lnTo>
                    <a:pt x="9274" y="6387"/>
                  </a:lnTo>
                  <a:lnTo>
                    <a:pt x="9257" y="6406"/>
                  </a:lnTo>
                  <a:lnTo>
                    <a:pt x="9251" y="6413"/>
                  </a:lnTo>
                  <a:lnTo>
                    <a:pt x="9233" y="6431"/>
                  </a:lnTo>
                  <a:lnTo>
                    <a:pt x="9227" y="6437"/>
                  </a:lnTo>
                  <a:lnTo>
                    <a:pt x="9209" y="6455"/>
                  </a:lnTo>
                  <a:lnTo>
                    <a:pt x="9202" y="6461"/>
                  </a:lnTo>
                  <a:lnTo>
                    <a:pt x="9183" y="6478"/>
                  </a:lnTo>
                  <a:lnTo>
                    <a:pt x="9176" y="6484"/>
                  </a:lnTo>
                  <a:lnTo>
                    <a:pt x="9157" y="6500"/>
                  </a:lnTo>
                  <a:lnTo>
                    <a:pt x="9149" y="6505"/>
                  </a:lnTo>
                  <a:lnTo>
                    <a:pt x="9129" y="6521"/>
                  </a:lnTo>
                  <a:lnTo>
                    <a:pt x="9122" y="6526"/>
                  </a:lnTo>
                  <a:lnTo>
                    <a:pt x="9102" y="6541"/>
                  </a:lnTo>
                  <a:lnTo>
                    <a:pt x="9094" y="6546"/>
                  </a:lnTo>
                  <a:lnTo>
                    <a:pt x="9073" y="6560"/>
                  </a:lnTo>
                  <a:lnTo>
                    <a:pt x="9065" y="6565"/>
                  </a:lnTo>
                  <a:lnTo>
                    <a:pt x="9043" y="6578"/>
                  </a:lnTo>
                  <a:lnTo>
                    <a:pt x="9035" y="6583"/>
                  </a:lnTo>
                  <a:lnTo>
                    <a:pt x="9013" y="6595"/>
                  </a:lnTo>
                  <a:lnTo>
                    <a:pt x="9005" y="6599"/>
                  </a:lnTo>
                  <a:lnTo>
                    <a:pt x="8982" y="6611"/>
                  </a:lnTo>
                  <a:lnTo>
                    <a:pt x="8974" y="6615"/>
                  </a:lnTo>
                  <a:lnTo>
                    <a:pt x="8951" y="6625"/>
                  </a:lnTo>
                  <a:lnTo>
                    <a:pt x="8943" y="6629"/>
                  </a:lnTo>
                  <a:lnTo>
                    <a:pt x="8920" y="6639"/>
                  </a:lnTo>
                  <a:lnTo>
                    <a:pt x="8911" y="6642"/>
                  </a:lnTo>
                  <a:lnTo>
                    <a:pt x="8887" y="6651"/>
                  </a:lnTo>
                  <a:lnTo>
                    <a:pt x="8879" y="6654"/>
                  </a:lnTo>
                  <a:lnTo>
                    <a:pt x="8855" y="6662"/>
                  </a:lnTo>
                  <a:lnTo>
                    <a:pt x="8846" y="6664"/>
                  </a:lnTo>
                  <a:lnTo>
                    <a:pt x="8822" y="6671"/>
                  </a:lnTo>
                  <a:lnTo>
                    <a:pt x="8813" y="6674"/>
                  </a:lnTo>
                  <a:lnTo>
                    <a:pt x="8789" y="6680"/>
                  </a:lnTo>
                  <a:lnTo>
                    <a:pt x="8780" y="6682"/>
                  </a:lnTo>
                  <a:lnTo>
                    <a:pt x="8755" y="6687"/>
                  </a:lnTo>
                  <a:lnTo>
                    <a:pt x="8746" y="6689"/>
                  </a:lnTo>
                  <a:lnTo>
                    <a:pt x="8721" y="6693"/>
                  </a:lnTo>
                  <a:lnTo>
                    <a:pt x="8712" y="6694"/>
                  </a:lnTo>
                  <a:lnTo>
                    <a:pt x="8687" y="6698"/>
                  </a:lnTo>
                  <a:lnTo>
                    <a:pt x="8678" y="6699"/>
                  </a:lnTo>
                  <a:lnTo>
                    <a:pt x="8653" y="6701"/>
                  </a:lnTo>
                  <a:lnTo>
                    <a:pt x="8643" y="6702"/>
                  </a:lnTo>
                  <a:lnTo>
                    <a:pt x="8618" y="6703"/>
                  </a:lnTo>
                  <a:lnTo>
                    <a:pt x="8609" y="6703"/>
                  </a:lnTo>
                  <a:lnTo>
                    <a:pt x="8584" y="6704"/>
                  </a:lnTo>
                  <a:lnTo>
                    <a:pt x="8579" y="6704"/>
                  </a:lnTo>
                  <a:lnTo>
                    <a:pt x="5895" y="6704"/>
                  </a:lnTo>
                  <a:lnTo>
                    <a:pt x="5862" y="6702"/>
                  </a:lnTo>
                  <a:lnTo>
                    <a:pt x="5830" y="6695"/>
                  </a:lnTo>
                  <a:lnTo>
                    <a:pt x="5799" y="6685"/>
                  </a:lnTo>
                  <a:lnTo>
                    <a:pt x="5770" y="6671"/>
                  </a:lnTo>
                  <a:lnTo>
                    <a:pt x="5743" y="6652"/>
                  </a:lnTo>
                  <a:lnTo>
                    <a:pt x="5718" y="6631"/>
                  </a:lnTo>
                  <a:lnTo>
                    <a:pt x="5000" y="5913"/>
                  </a:lnTo>
                  <a:lnTo>
                    <a:pt x="4282" y="6631"/>
                  </a:lnTo>
                  <a:lnTo>
                    <a:pt x="4257" y="6652"/>
                  </a:lnTo>
                  <a:lnTo>
                    <a:pt x="4230" y="6671"/>
                  </a:lnTo>
                  <a:lnTo>
                    <a:pt x="4201" y="6685"/>
                  </a:lnTo>
                  <a:lnTo>
                    <a:pt x="4170" y="6695"/>
                  </a:lnTo>
                  <a:lnTo>
                    <a:pt x="4138" y="6702"/>
                  </a:lnTo>
                  <a:lnTo>
                    <a:pt x="4105" y="6704"/>
                  </a:lnTo>
                  <a:lnTo>
                    <a:pt x="1421" y="6704"/>
                  </a:lnTo>
                  <a:lnTo>
                    <a:pt x="1416" y="6704"/>
                  </a:lnTo>
                  <a:lnTo>
                    <a:pt x="1391" y="6703"/>
                  </a:lnTo>
                  <a:lnTo>
                    <a:pt x="1382" y="6703"/>
                  </a:lnTo>
                  <a:lnTo>
                    <a:pt x="1357" y="6702"/>
                  </a:lnTo>
                  <a:lnTo>
                    <a:pt x="1347" y="6701"/>
                  </a:lnTo>
                  <a:lnTo>
                    <a:pt x="1322" y="6699"/>
                  </a:lnTo>
                  <a:lnTo>
                    <a:pt x="1313" y="6698"/>
                  </a:lnTo>
                  <a:lnTo>
                    <a:pt x="1288" y="6694"/>
                  </a:lnTo>
                  <a:lnTo>
                    <a:pt x="1279" y="6693"/>
                  </a:lnTo>
                  <a:lnTo>
                    <a:pt x="1254" y="6689"/>
                  </a:lnTo>
                  <a:lnTo>
                    <a:pt x="1245" y="6687"/>
                  </a:lnTo>
                  <a:lnTo>
                    <a:pt x="1220" y="6682"/>
                  </a:lnTo>
                  <a:lnTo>
                    <a:pt x="1211" y="6680"/>
                  </a:lnTo>
                  <a:lnTo>
                    <a:pt x="1187" y="6674"/>
                  </a:lnTo>
                  <a:lnTo>
                    <a:pt x="1178" y="6671"/>
                  </a:lnTo>
                  <a:lnTo>
                    <a:pt x="1154" y="6664"/>
                  </a:lnTo>
                  <a:lnTo>
                    <a:pt x="1145" y="6662"/>
                  </a:lnTo>
                  <a:lnTo>
                    <a:pt x="1121" y="6654"/>
                  </a:lnTo>
                  <a:lnTo>
                    <a:pt x="1113" y="6651"/>
                  </a:lnTo>
                  <a:lnTo>
                    <a:pt x="1089" y="6642"/>
                  </a:lnTo>
                  <a:lnTo>
                    <a:pt x="1080" y="6639"/>
                  </a:lnTo>
                  <a:lnTo>
                    <a:pt x="1057" y="6629"/>
                  </a:lnTo>
                  <a:lnTo>
                    <a:pt x="1049" y="6625"/>
                  </a:lnTo>
                  <a:lnTo>
                    <a:pt x="1026" y="6615"/>
                  </a:lnTo>
                  <a:lnTo>
                    <a:pt x="1018" y="6611"/>
                  </a:lnTo>
                  <a:lnTo>
                    <a:pt x="995" y="6599"/>
                  </a:lnTo>
                  <a:lnTo>
                    <a:pt x="987" y="6595"/>
                  </a:lnTo>
                  <a:lnTo>
                    <a:pt x="965" y="6583"/>
                  </a:lnTo>
                  <a:lnTo>
                    <a:pt x="957" y="6578"/>
                  </a:lnTo>
                  <a:lnTo>
                    <a:pt x="935" y="6565"/>
                  </a:lnTo>
                  <a:lnTo>
                    <a:pt x="927" y="6560"/>
                  </a:lnTo>
                  <a:lnTo>
                    <a:pt x="906" y="6546"/>
                  </a:lnTo>
                  <a:lnTo>
                    <a:pt x="898" y="6541"/>
                  </a:lnTo>
                  <a:lnTo>
                    <a:pt x="878" y="6526"/>
                  </a:lnTo>
                  <a:lnTo>
                    <a:pt x="871" y="6521"/>
                  </a:lnTo>
                  <a:lnTo>
                    <a:pt x="851" y="6505"/>
                  </a:lnTo>
                  <a:lnTo>
                    <a:pt x="843" y="6500"/>
                  </a:lnTo>
                  <a:lnTo>
                    <a:pt x="824" y="6484"/>
                  </a:lnTo>
                  <a:lnTo>
                    <a:pt x="817" y="6478"/>
                  </a:lnTo>
                  <a:lnTo>
                    <a:pt x="798" y="6461"/>
                  </a:lnTo>
                  <a:lnTo>
                    <a:pt x="791" y="6455"/>
                  </a:lnTo>
                  <a:lnTo>
                    <a:pt x="773" y="6437"/>
                  </a:lnTo>
                  <a:lnTo>
                    <a:pt x="767" y="6431"/>
                  </a:lnTo>
                  <a:lnTo>
                    <a:pt x="749" y="6413"/>
                  </a:lnTo>
                  <a:lnTo>
                    <a:pt x="743" y="6406"/>
                  </a:lnTo>
                  <a:lnTo>
                    <a:pt x="726" y="6387"/>
                  </a:lnTo>
                  <a:lnTo>
                    <a:pt x="720" y="6380"/>
                  </a:lnTo>
                  <a:lnTo>
                    <a:pt x="704" y="6361"/>
                  </a:lnTo>
                  <a:lnTo>
                    <a:pt x="699" y="6353"/>
                  </a:lnTo>
                  <a:lnTo>
                    <a:pt x="683" y="6333"/>
                  </a:lnTo>
                  <a:lnTo>
                    <a:pt x="678" y="6326"/>
                  </a:lnTo>
                  <a:lnTo>
                    <a:pt x="663" y="6306"/>
                  </a:lnTo>
                  <a:lnTo>
                    <a:pt x="658" y="6298"/>
                  </a:lnTo>
                  <a:lnTo>
                    <a:pt x="644" y="6277"/>
                  </a:lnTo>
                  <a:lnTo>
                    <a:pt x="639" y="6269"/>
                  </a:lnTo>
                  <a:lnTo>
                    <a:pt x="626" y="6247"/>
                  </a:lnTo>
                  <a:lnTo>
                    <a:pt x="621" y="6239"/>
                  </a:lnTo>
                  <a:lnTo>
                    <a:pt x="609" y="6217"/>
                  </a:lnTo>
                  <a:lnTo>
                    <a:pt x="605" y="6209"/>
                  </a:lnTo>
                  <a:lnTo>
                    <a:pt x="593" y="6186"/>
                  </a:lnTo>
                  <a:lnTo>
                    <a:pt x="589" y="6178"/>
                  </a:lnTo>
                  <a:lnTo>
                    <a:pt x="579" y="6155"/>
                  </a:lnTo>
                  <a:lnTo>
                    <a:pt x="575" y="6147"/>
                  </a:lnTo>
                  <a:lnTo>
                    <a:pt x="565" y="6124"/>
                  </a:lnTo>
                  <a:lnTo>
                    <a:pt x="562" y="6115"/>
                  </a:lnTo>
                  <a:lnTo>
                    <a:pt x="553" y="6091"/>
                  </a:lnTo>
                  <a:lnTo>
                    <a:pt x="550" y="6083"/>
                  </a:lnTo>
                  <a:lnTo>
                    <a:pt x="542" y="6059"/>
                  </a:lnTo>
                  <a:lnTo>
                    <a:pt x="540" y="6050"/>
                  </a:lnTo>
                  <a:lnTo>
                    <a:pt x="533" y="6026"/>
                  </a:lnTo>
                  <a:lnTo>
                    <a:pt x="530" y="6017"/>
                  </a:lnTo>
                  <a:lnTo>
                    <a:pt x="524" y="5993"/>
                  </a:lnTo>
                  <a:lnTo>
                    <a:pt x="522" y="5984"/>
                  </a:lnTo>
                  <a:lnTo>
                    <a:pt x="517" y="5959"/>
                  </a:lnTo>
                  <a:lnTo>
                    <a:pt x="515" y="5950"/>
                  </a:lnTo>
                  <a:lnTo>
                    <a:pt x="511" y="5925"/>
                  </a:lnTo>
                  <a:lnTo>
                    <a:pt x="510" y="5916"/>
                  </a:lnTo>
                  <a:lnTo>
                    <a:pt x="506" y="5891"/>
                  </a:lnTo>
                  <a:lnTo>
                    <a:pt x="505" y="5882"/>
                  </a:lnTo>
                  <a:lnTo>
                    <a:pt x="503" y="5857"/>
                  </a:lnTo>
                  <a:lnTo>
                    <a:pt x="502" y="5847"/>
                  </a:lnTo>
                  <a:lnTo>
                    <a:pt x="501" y="5822"/>
                  </a:lnTo>
                  <a:lnTo>
                    <a:pt x="501" y="5813"/>
                  </a:lnTo>
                  <a:lnTo>
                    <a:pt x="500" y="5788"/>
                  </a:lnTo>
                  <a:lnTo>
                    <a:pt x="500" y="5783"/>
                  </a:lnTo>
                  <a:lnTo>
                    <a:pt x="500" y="4217"/>
                  </a:lnTo>
                  <a:lnTo>
                    <a:pt x="500" y="4212"/>
                  </a:lnTo>
                  <a:lnTo>
                    <a:pt x="501" y="4187"/>
                  </a:lnTo>
                  <a:lnTo>
                    <a:pt x="501" y="4178"/>
                  </a:lnTo>
                  <a:lnTo>
                    <a:pt x="502" y="4153"/>
                  </a:lnTo>
                  <a:lnTo>
                    <a:pt x="503" y="4143"/>
                  </a:lnTo>
                  <a:lnTo>
                    <a:pt x="505" y="4118"/>
                  </a:lnTo>
                  <a:lnTo>
                    <a:pt x="506" y="4109"/>
                  </a:lnTo>
                  <a:lnTo>
                    <a:pt x="510" y="4084"/>
                  </a:lnTo>
                  <a:lnTo>
                    <a:pt x="511" y="4075"/>
                  </a:lnTo>
                  <a:lnTo>
                    <a:pt x="515" y="4050"/>
                  </a:lnTo>
                  <a:lnTo>
                    <a:pt x="517" y="4041"/>
                  </a:lnTo>
                  <a:lnTo>
                    <a:pt x="522" y="4016"/>
                  </a:lnTo>
                  <a:lnTo>
                    <a:pt x="524" y="4007"/>
                  </a:lnTo>
                  <a:lnTo>
                    <a:pt x="530" y="3983"/>
                  </a:lnTo>
                  <a:lnTo>
                    <a:pt x="533" y="3974"/>
                  </a:lnTo>
                  <a:lnTo>
                    <a:pt x="540" y="3950"/>
                  </a:lnTo>
                  <a:lnTo>
                    <a:pt x="542" y="3941"/>
                  </a:lnTo>
                  <a:lnTo>
                    <a:pt x="550" y="3917"/>
                  </a:lnTo>
                  <a:lnTo>
                    <a:pt x="553" y="3909"/>
                  </a:lnTo>
                  <a:lnTo>
                    <a:pt x="562" y="3885"/>
                  </a:lnTo>
                  <a:lnTo>
                    <a:pt x="565" y="3876"/>
                  </a:lnTo>
                  <a:lnTo>
                    <a:pt x="575" y="3853"/>
                  </a:lnTo>
                  <a:lnTo>
                    <a:pt x="579" y="3845"/>
                  </a:lnTo>
                  <a:lnTo>
                    <a:pt x="589" y="3822"/>
                  </a:lnTo>
                  <a:lnTo>
                    <a:pt x="593" y="3814"/>
                  </a:lnTo>
                  <a:lnTo>
                    <a:pt x="605" y="3791"/>
                  </a:lnTo>
                  <a:lnTo>
                    <a:pt x="609" y="3783"/>
                  </a:lnTo>
                  <a:lnTo>
                    <a:pt x="621" y="3761"/>
                  </a:lnTo>
                  <a:lnTo>
                    <a:pt x="626" y="3753"/>
                  </a:lnTo>
                  <a:lnTo>
                    <a:pt x="639" y="3731"/>
                  </a:lnTo>
                  <a:lnTo>
                    <a:pt x="644" y="3723"/>
                  </a:lnTo>
                  <a:lnTo>
                    <a:pt x="658" y="3702"/>
                  </a:lnTo>
                  <a:lnTo>
                    <a:pt x="663" y="3694"/>
                  </a:lnTo>
                  <a:lnTo>
                    <a:pt x="678" y="3674"/>
                  </a:lnTo>
                  <a:lnTo>
                    <a:pt x="683" y="3667"/>
                  </a:lnTo>
                  <a:lnTo>
                    <a:pt x="699" y="3647"/>
                  </a:lnTo>
                  <a:lnTo>
                    <a:pt x="704" y="3639"/>
                  </a:lnTo>
                  <a:lnTo>
                    <a:pt x="720" y="3620"/>
                  </a:lnTo>
                  <a:lnTo>
                    <a:pt x="726" y="3613"/>
                  </a:lnTo>
                  <a:lnTo>
                    <a:pt x="743" y="3594"/>
                  </a:lnTo>
                  <a:lnTo>
                    <a:pt x="749" y="3587"/>
                  </a:lnTo>
                  <a:lnTo>
                    <a:pt x="767" y="3569"/>
                  </a:lnTo>
                  <a:lnTo>
                    <a:pt x="773" y="3563"/>
                  </a:lnTo>
                  <a:lnTo>
                    <a:pt x="791" y="3545"/>
                  </a:lnTo>
                  <a:lnTo>
                    <a:pt x="798" y="3539"/>
                  </a:lnTo>
                  <a:lnTo>
                    <a:pt x="817" y="3522"/>
                  </a:lnTo>
                  <a:lnTo>
                    <a:pt x="824" y="3516"/>
                  </a:lnTo>
                  <a:lnTo>
                    <a:pt x="843" y="3500"/>
                  </a:lnTo>
                  <a:lnTo>
                    <a:pt x="851" y="3495"/>
                  </a:lnTo>
                  <a:lnTo>
                    <a:pt x="871" y="3479"/>
                  </a:lnTo>
                  <a:lnTo>
                    <a:pt x="878" y="3474"/>
                  </a:lnTo>
                  <a:lnTo>
                    <a:pt x="898" y="3459"/>
                  </a:lnTo>
                  <a:lnTo>
                    <a:pt x="906" y="3454"/>
                  </a:lnTo>
                  <a:lnTo>
                    <a:pt x="927" y="3440"/>
                  </a:lnTo>
                  <a:lnTo>
                    <a:pt x="935" y="3435"/>
                  </a:lnTo>
                  <a:lnTo>
                    <a:pt x="957" y="3422"/>
                  </a:lnTo>
                  <a:lnTo>
                    <a:pt x="965" y="3417"/>
                  </a:lnTo>
                  <a:lnTo>
                    <a:pt x="987" y="3405"/>
                  </a:lnTo>
                  <a:lnTo>
                    <a:pt x="995" y="3401"/>
                  </a:lnTo>
                  <a:lnTo>
                    <a:pt x="1018" y="3389"/>
                  </a:lnTo>
                  <a:lnTo>
                    <a:pt x="1026" y="3385"/>
                  </a:lnTo>
                  <a:lnTo>
                    <a:pt x="1049" y="3375"/>
                  </a:lnTo>
                  <a:lnTo>
                    <a:pt x="1057" y="3371"/>
                  </a:lnTo>
                  <a:lnTo>
                    <a:pt x="1080" y="3361"/>
                  </a:lnTo>
                  <a:lnTo>
                    <a:pt x="1089" y="3358"/>
                  </a:lnTo>
                  <a:lnTo>
                    <a:pt x="1113" y="3349"/>
                  </a:lnTo>
                  <a:lnTo>
                    <a:pt x="1121" y="3346"/>
                  </a:lnTo>
                  <a:lnTo>
                    <a:pt x="1145" y="3338"/>
                  </a:lnTo>
                  <a:lnTo>
                    <a:pt x="1154" y="3336"/>
                  </a:lnTo>
                  <a:lnTo>
                    <a:pt x="1178" y="3329"/>
                  </a:lnTo>
                  <a:lnTo>
                    <a:pt x="1187" y="3326"/>
                  </a:lnTo>
                  <a:lnTo>
                    <a:pt x="1211" y="3320"/>
                  </a:lnTo>
                  <a:lnTo>
                    <a:pt x="1220" y="3318"/>
                  </a:lnTo>
                  <a:lnTo>
                    <a:pt x="1245" y="3313"/>
                  </a:lnTo>
                  <a:lnTo>
                    <a:pt x="1254" y="3311"/>
                  </a:lnTo>
                  <a:lnTo>
                    <a:pt x="1279" y="3307"/>
                  </a:lnTo>
                  <a:lnTo>
                    <a:pt x="1288" y="3306"/>
                  </a:lnTo>
                  <a:lnTo>
                    <a:pt x="1313" y="3302"/>
                  </a:lnTo>
                  <a:lnTo>
                    <a:pt x="1322" y="3301"/>
                  </a:lnTo>
                  <a:lnTo>
                    <a:pt x="1347" y="3299"/>
                  </a:lnTo>
                  <a:lnTo>
                    <a:pt x="1357" y="3298"/>
                  </a:lnTo>
                  <a:lnTo>
                    <a:pt x="1382" y="3297"/>
                  </a:lnTo>
                  <a:lnTo>
                    <a:pt x="1391" y="3297"/>
                  </a:lnTo>
                  <a:lnTo>
                    <a:pt x="1416" y="3296"/>
                  </a:lnTo>
                  <a:close/>
                  <a:moveTo>
                    <a:pt x="1423" y="3796"/>
                  </a:moveTo>
                  <a:lnTo>
                    <a:pt x="1405" y="3796"/>
                  </a:lnTo>
                  <a:lnTo>
                    <a:pt x="1389" y="3797"/>
                  </a:lnTo>
                  <a:lnTo>
                    <a:pt x="1374" y="3799"/>
                  </a:lnTo>
                  <a:lnTo>
                    <a:pt x="1358" y="3801"/>
                  </a:lnTo>
                  <a:lnTo>
                    <a:pt x="1343" y="3803"/>
                  </a:lnTo>
                  <a:lnTo>
                    <a:pt x="1328" y="3807"/>
                  </a:lnTo>
                  <a:lnTo>
                    <a:pt x="1312" y="3810"/>
                  </a:lnTo>
                  <a:lnTo>
                    <a:pt x="1297" y="3815"/>
                  </a:lnTo>
                  <a:lnTo>
                    <a:pt x="1283" y="3820"/>
                  </a:lnTo>
                  <a:lnTo>
                    <a:pt x="1268" y="3825"/>
                  </a:lnTo>
                  <a:lnTo>
                    <a:pt x="1253" y="3831"/>
                  </a:lnTo>
                  <a:lnTo>
                    <a:pt x="1239" y="3838"/>
                  </a:lnTo>
                  <a:lnTo>
                    <a:pt x="1225" y="3845"/>
                  </a:lnTo>
                  <a:lnTo>
                    <a:pt x="1211" y="3852"/>
                  </a:lnTo>
                  <a:lnTo>
                    <a:pt x="1198" y="3861"/>
                  </a:lnTo>
                  <a:lnTo>
                    <a:pt x="1184" y="3869"/>
                  </a:lnTo>
                  <a:lnTo>
                    <a:pt x="1172" y="3878"/>
                  </a:lnTo>
                  <a:lnTo>
                    <a:pt x="1159" y="3888"/>
                  </a:lnTo>
                  <a:lnTo>
                    <a:pt x="1147" y="3898"/>
                  </a:lnTo>
                  <a:lnTo>
                    <a:pt x="1135" y="3909"/>
                  </a:lnTo>
                  <a:lnTo>
                    <a:pt x="1124" y="3920"/>
                  </a:lnTo>
                  <a:lnTo>
                    <a:pt x="1113" y="3931"/>
                  </a:lnTo>
                  <a:lnTo>
                    <a:pt x="1102" y="3943"/>
                  </a:lnTo>
                  <a:lnTo>
                    <a:pt x="1092" y="3955"/>
                  </a:lnTo>
                  <a:lnTo>
                    <a:pt x="1082" y="3968"/>
                  </a:lnTo>
                  <a:lnTo>
                    <a:pt x="1073" y="3980"/>
                  </a:lnTo>
                  <a:lnTo>
                    <a:pt x="1065" y="3994"/>
                  </a:lnTo>
                  <a:lnTo>
                    <a:pt x="1056" y="4007"/>
                  </a:lnTo>
                  <a:lnTo>
                    <a:pt x="1049" y="4021"/>
                  </a:lnTo>
                  <a:lnTo>
                    <a:pt x="1042" y="4035"/>
                  </a:lnTo>
                  <a:lnTo>
                    <a:pt x="1035" y="4049"/>
                  </a:lnTo>
                  <a:lnTo>
                    <a:pt x="1029" y="4064"/>
                  </a:lnTo>
                  <a:lnTo>
                    <a:pt x="1024" y="4079"/>
                  </a:lnTo>
                  <a:lnTo>
                    <a:pt x="1019" y="4093"/>
                  </a:lnTo>
                  <a:lnTo>
                    <a:pt x="1014" y="4108"/>
                  </a:lnTo>
                  <a:lnTo>
                    <a:pt x="1011" y="4124"/>
                  </a:lnTo>
                  <a:lnTo>
                    <a:pt x="1007" y="4139"/>
                  </a:lnTo>
                  <a:lnTo>
                    <a:pt x="1005" y="4154"/>
                  </a:lnTo>
                  <a:lnTo>
                    <a:pt x="1003" y="4170"/>
                  </a:lnTo>
                  <a:lnTo>
                    <a:pt x="1001" y="4185"/>
                  </a:lnTo>
                  <a:lnTo>
                    <a:pt x="1000" y="4201"/>
                  </a:lnTo>
                  <a:lnTo>
                    <a:pt x="1000" y="4219"/>
                  </a:lnTo>
                  <a:lnTo>
                    <a:pt x="1000" y="5781"/>
                  </a:lnTo>
                  <a:lnTo>
                    <a:pt x="1000" y="5799"/>
                  </a:lnTo>
                  <a:lnTo>
                    <a:pt x="1001" y="5815"/>
                  </a:lnTo>
                  <a:lnTo>
                    <a:pt x="1003" y="5830"/>
                  </a:lnTo>
                  <a:lnTo>
                    <a:pt x="1005" y="5846"/>
                  </a:lnTo>
                  <a:lnTo>
                    <a:pt x="1007" y="5861"/>
                  </a:lnTo>
                  <a:lnTo>
                    <a:pt x="1011" y="5876"/>
                  </a:lnTo>
                  <a:lnTo>
                    <a:pt x="1014" y="5892"/>
                  </a:lnTo>
                  <a:lnTo>
                    <a:pt x="1019" y="5907"/>
                  </a:lnTo>
                  <a:lnTo>
                    <a:pt x="1024" y="5921"/>
                  </a:lnTo>
                  <a:lnTo>
                    <a:pt x="1029" y="5936"/>
                  </a:lnTo>
                  <a:lnTo>
                    <a:pt x="1035" y="5951"/>
                  </a:lnTo>
                  <a:lnTo>
                    <a:pt x="1042" y="5965"/>
                  </a:lnTo>
                  <a:lnTo>
                    <a:pt x="1049" y="5979"/>
                  </a:lnTo>
                  <a:lnTo>
                    <a:pt x="1056" y="5993"/>
                  </a:lnTo>
                  <a:lnTo>
                    <a:pt x="1065" y="6006"/>
                  </a:lnTo>
                  <a:lnTo>
                    <a:pt x="1073" y="6020"/>
                  </a:lnTo>
                  <a:lnTo>
                    <a:pt x="1082" y="6032"/>
                  </a:lnTo>
                  <a:lnTo>
                    <a:pt x="1092" y="6045"/>
                  </a:lnTo>
                  <a:lnTo>
                    <a:pt x="1102" y="6057"/>
                  </a:lnTo>
                  <a:lnTo>
                    <a:pt x="1113" y="6069"/>
                  </a:lnTo>
                  <a:lnTo>
                    <a:pt x="1124" y="6080"/>
                  </a:lnTo>
                  <a:lnTo>
                    <a:pt x="1135" y="6091"/>
                  </a:lnTo>
                  <a:lnTo>
                    <a:pt x="1147" y="6102"/>
                  </a:lnTo>
                  <a:lnTo>
                    <a:pt x="1159" y="6112"/>
                  </a:lnTo>
                  <a:lnTo>
                    <a:pt x="1172" y="6122"/>
                  </a:lnTo>
                  <a:lnTo>
                    <a:pt x="1184" y="6131"/>
                  </a:lnTo>
                  <a:lnTo>
                    <a:pt x="1198" y="6139"/>
                  </a:lnTo>
                  <a:lnTo>
                    <a:pt x="1211" y="6148"/>
                  </a:lnTo>
                  <a:lnTo>
                    <a:pt x="1225" y="6155"/>
                  </a:lnTo>
                  <a:lnTo>
                    <a:pt x="1239" y="6162"/>
                  </a:lnTo>
                  <a:lnTo>
                    <a:pt x="1253" y="6169"/>
                  </a:lnTo>
                  <a:lnTo>
                    <a:pt x="1268" y="6175"/>
                  </a:lnTo>
                  <a:lnTo>
                    <a:pt x="1283" y="6180"/>
                  </a:lnTo>
                  <a:lnTo>
                    <a:pt x="1297" y="6185"/>
                  </a:lnTo>
                  <a:lnTo>
                    <a:pt x="1312" y="6190"/>
                  </a:lnTo>
                  <a:lnTo>
                    <a:pt x="1328" y="6193"/>
                  </a:lnTo>
                  <a:lnTo>
                    <a:pt x="1343" y="6197"/>
                  </a:lnTo>
                  <a:lnTo>
                    <a:pt x="1358" y="6199"/>
                  </a:lnTo>
                  <a:lnTo>
                    <a:pt x="1374" y="6201"/>
                  </a:lnTo>
                  <a:lnTo>
                    <a:pt x="1389" y="6203"/>
                  </a:lnTo>
                  <a:lnTo>
                    <a:pt x="1405" y="6204"/>
                  </a:lnTo>
                  <a:lnTo>
                    <a:pt x="1423" y="6204"/>
                  </a:lnTo>
                  <a:lnTo>
                    <a:pt x="4001" y="6204"/>
                  </a:lnTo>
                  <a:lnTo>
                    <a:pt x="4823" y="5382"/>
                  </a:lnTo>
                  <a:lnTo>
                    <a:pt x="4848" y="5361"/>
                  </a:lnTo>
                  <a:lnTo>
                    <a:pt x="4875" y="5342"/>
                  </a:lnTo>
                  <a:lnTo>
                    <a:pt x="4904" y="5328"/>
                  </a:lnTo>
                  <a:lnTo>
                    <a:pt x="4935" y="5318"/>
                  </a:lnTo>
                  <a:lnTo>
                    <a:pt x="4967" y="5311"/>
                  </a:lnTo>
                  <a:lnTo>
                    <a:pt x="5000" y="5309"/>
                  </a:lnTo>
                  <a:lnTo>
                    <a:pt x="5033" y="5311"/>
                  </a:lnTo>
                  <a:lnTo>
                    <a:pt x="5065" y="5318"/>
                  </a:lnTo>
                  <a:lnTo>
                    <a:pt x="5096" y="5328"/>
                  </a:lnTo>
                  <a:lnTo>
                    <a:pt x="5125" y="5342"/>
                  </a:lnTo>
                  <a:lnTo>
                    <a:pt x="5152" y="5361"/>
                  </a:lnTo>
                  <a:lnTo>
                    <a:pt x="5177" y="5382"/>
                  </a:lnTo>
                  <a:lnTo>
                    <a:pt x="5999" y="6204"/>
                  </a:lnTo>
                  <a:lnTo>
                    <a:pt x="8577" y="6204"/>
                  </a:lnTo>
                  <a:lnTo>
                    <a:pt x="8595" y="6204"/>
                  </a:lnTo>
                  <a:lnTo>
                    <a:pt x="8611" y="6203"/>
                  </a:lnTo>
                  <a:lnTo>
                    <a:pt x="8626" y="6201"/>
                  </a:lnTo>
                  <a:lnTo>
                    <a:pt x="8642" y="6199"/>
                  </a:lnTo>
                  <a:lnTo>
                    <a:pt x="8657" y="6197"/>
                  </a:lnTo>
                  <a:lnTo>
                    <a:pt x="8672" y="6193"/>
                  </a:lnTo>
                  <a:lnTo>
                    <a:pt x="8688" y="6190"/>
                  </a:lnTo>
                  <a:lnTo>
                    <a:pt x="8703" y="6185"/>
                  </a:lnTo>
                  <a:lnTo>
                    <a:pt x="8717" y="6180"/>
                  </a:lnTo>
                  <a:lnTo>
                    <a:pt x="8732" y="6175"/>
                  </a:lnTo>
                  <a:lnTo>
                    <a:pt x="8747" y="6169"/>
                  </a:lnTo>
                  <a:lnTo>
                    <a:pt x="8761" y="6162"/>
                  </a:lnTo>
                  <a:lnTo>
                    <a:pt x="8775" y="6155"/>
                  </a:lnTo>
                  <a:lnTo>
                    <a:pt x="8789" y="6148"/>
                  </a:lnTo>
                  <a:lnTo>
                    <a:pt x="8802" y="6139"/>
                  </a:lnTo>
                  <a:lnTo>
                    <a:pt x="8816" y="6131"/>
                  </a:lnTo>
                  <a:lnTo>
                    <a:pt x="8828" y="6122"/>
                  </a:lnTo>
                  <a:lnTo>
                    <a:pt x="8841" y="6112"/>
                  </a:lnTo>
                  <a:lnTo>
                    <a:pt x="8853" y="6102"/>
                  </a:lnTo>
                  <a:lnTo>
                    <a:pt x="8865" y="6091"/>
                  </a:lnTo>
                  <a:lnTo>
                    <a:pt x="8876" y="6080"/>
                  </a:lnTo>
                  <a:lnTo>
                    <a:pt x="8887" y="6069"/>
                  </a:lnTo>
                  <a:lnTo>
                    <a:pt x="8898" y="6057"/>
                  </a:lnTo>
                  <a:lnTo>
                    <a:pt x="8908" y="6045"/>
                  </a:lnTo>
                  <a:lnTo>
                    <a:pt x="8918" y="6032"/>
                  </a:lnTo>
                  <a:lnTo>
                    <a:pt x="8927" y="6020"/>
                  </a:lnTo>
                  <a:lnTo>
                    <a:pt x="8935" y="6006"/>
                  </a:lnTo>
                  <a:lnTo>
                    <a:pt x="8944" y="5993"/>
                  </a:lnTo>
                  <a:lnTo>
                    <a:pt x="8951" y="5979"/>
                  </a:lnTo>
                  <a:lnTo>
                    <a:pt x="8958" y="5965"/>
                  </a:lnTo>
                  <a:lnTo>
                    <a:pt x="8965" y="5951"/>
                  </a:lnTo>
                  <a:lnTo>
                    <a:pt x="8971" y="5936"/>
                  </a:lnTo>
                  <a:lnTo>
                    <a:pt x="8976" y="5921"/>
                  </a:lnTo>
                  <a:lnTo>
                    <a:pt x="8981" y="5907"/>
                  </a:lnTo>
                  <a:lnTo>
                    <a:pt x="8986" y="5892"/>
                  </a:lnTo>
                  <a:lnTo>
                    <a:pt x="8989" y="5876"/>
                  </a:lnTo>
                  <a:lnTo>
                    <a:pt x="8993" y="5861"/>
                  </a:lnTo>
                  <a:lnTo>
                    <a:pt x="8995" y="5846"/>
                  </a:lnTo>
                  <a:lnTo>
                    <a:pt x="8997" y="5830"/>
                  </a:lnTo>
                  <a:lnTo>
                    <a:pt x="8999" y="5815"/>
                  </a:lnTo>
                  <a:lnTo>
                    <a:pt x="9000" y="5799"/>
                  </a:lnTo>
                  <a:lnTo>
                    <a:pt x="9000" y="5781"/>
                  </a:lnTo>
                  <a:lnTo>
                    <a:pt x="9000" y="4219"/>
                  </a:lnTo>
                  <a:lnTo>
                    <a:pt x="9000" y="4201"/>
                  </a:lnTo>
                  <a:lnTo>
                    <a:pt x="8999" y="4185"/>
                  </a:lnTo>
                  <a:lnTo>
                    <a:pt x="8997" y="4170"/>
                  </a:lnTo>
                  <a:lnTo>
                    <a:pt x="8995" y="4154"/>
                  </a:lnTo>
                  <a:lnTo>
                    <a:pt x="8993" y="4139"/>
                  </a:lnTo>
                  <a:lnTo>
                    <a:pt x="8989" y="4124"/>
                  </a:lnTo>
                  <a:lnTo>
                    <a:pt x="8986" y="4108"/>
                  </a:lnTo>
                  <a:lnTo>
                    <a:pt x="8981" y="4093"/>
                  </a:lnTo>
                  <a:lnTo>
                    <a:pt x="8976" y="4079"/>
                  </a:lnTo>
                  <a:lnTo>
                    <a:pt x="8971" y="4064"/>
                  </a:lnTo>
                  <a:lnTo>
                    <a:pt x="8965" y="4049"/>
                  </a:lnTo>
                  <a:lnTo>
                    <a:pt x="8958" y="4035"/>
                  </a:lnTo>
                  <a:lnTo>
                    <a:pt x="8951" y="4021"/>
                  </a:lnTo>
                  <a:lnTo>
                    <a:pt x="8944" y="4007"/>
                  </a:lnTo>
                  <a:lnTo>
                    <a:pt x="8935" y="3994"/>
                  </a:lnTo>
                  <a:lnTo>
                    <a:pt x="8927" y="3980"/>
                  </a:lnTo>
                  <a:lnTo>
                    <a:pt x="8918" y="3968"/>
                  </a:lnTo>
                  <a:lnTo>
                    <a:pt x="8908" y="3955"/>
                  </a:lnTo>
                  <a:lnTo>
                    <a:pt x="8898" y="3943"/>
                  </a:lnTo>
                  <a:lnTo>
                    <a:pt x="8887" y="3931"/>
                  </a:lnTo>
                  <a:lnTo>
                    <a:pt x="8876" y="3920"/>
                  </a:lnTo>
                  <a:lnTo>
                    <a:pt x="8865" y="3909"/>
                  </a:lnTo>
                  <a:lnTo>
                    <a:pt x="8853" y="3898"/>
                  </a:lnTo>
                  <a:lnTo>
                    <a:pt x="8841" y="3888"/>
                  </a:lnTo>
                  <a:lnTo>
                    <a:pt x="8828" y="3878"/>
                  </a:lnTo>
                  <a:lnTo>
                    <a:pt x="8816" y="3869"/>
                  </a:lnTo>
                  <a:lnTo>
                    <a:pt x="8802" y="3861"/>
                  </a:lnTo>
                  <a:lnTo>
                    <a:pt x="8789" y="3852"/>
                  </a:lnTo>
                  <a:lnTo>
                    <a:pt x="8775" y="3845"/>
                  </a:lnTo>
                  <a:lnTo>
                    <a:pt x="8761" y="3838"/>
                  </a:lnTo>
                  <a:lnTo>
                    <a:pt x="8747" y="3831"/>
                  </a:lnTo>
                  <a:lnTo>
                    <a:pt x="8732" y="3825"/>
                  </a:lnTo>
                  <a:lnTo>
                    <a:pt x="8717" y="3820"/>
                  </a:lnTo>
                  <a:lnTo>
                    <a:pt x="8703" y="3815"/>
                  </a:lnTo>
                  <a:lnTo>
                    <a:pt x="8688" y="3810"/>
                  </a:lnTo>
                  <a:lnTo>
                    <a:pt x="8672" y="3807"/>
                  </a:lnTo>
                  <a:lnTo>
                    <a:pt x="8657" y="3803"/>
                  </a:lnTo>
                  <a:lnTo>
                    <a:pt x="8642" y="3801"/>
                  </a:lnTo>
                  <a:lnTo>
                    <a:pt x="8626" y="3799"/>
                  </a:lnTo>
                  <a:lnTo>
                    <a:pt x="8611" y="3797"/>
                  </a:lnTo>
                  <a:lnTo>
                    <a:pt x="8595" y="3796"/>
                  </a:lnTo>
                  <a:lnTo>
                    <a:pt x="8577" y="3796"/>
                  </a:lnTo>
                  <a:lnTo>
                    <a:pt x="1423" y="379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7" name="Google Shape;4627;p40"/>
          <p:cNvGrpSpPr/>
          <p:nvPr/>
        </p:nvGrpSpPr>
        <p:grpSpPr>
          <a:xfrm>
            <a:off x="5251776" y="2660110"/>
            <a:ext cx="589280" cy="589280"/>
            <a:chOff x="5251776" y="4459160"/>
            <a:chExt cx="589280" cy="589280"/>
          </a:xfrm>
        </p:grpSpPr>
        <p:sp>
          <p:nvSpPr>
            <p:cNvPr id="4628" name="Google Shape;4628;p40"/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24" y="3317"/>
                  </a:moveTo>
                  <a:lnTo>
                    <a:pt x="7286" y="2912"/>
                  </a:lnTo>
                  <a:lnTo>
                    <a:pt x="6995" y="2517"/>
                  </a:lnTo>
                  <a:lnTo>
                    <a:pt x="6640" y="2126"/>
                  </a:lnTo>
                  <a:lnTo>
                    <a:pt x="6620" y="2100"/>
                  </a:lnTo>
                  <a:lnTo>
                    <a:pt x="6603" y="2072"/>
                  </a:lnTo>
                  <a:lnTo>
                    <a:pt x="6590" y="2042"/>
                  </a:lnTo>
                  <a:lnTo>
                    <a:pt x="6581" y="2011"/>
                  </a:lnTo>
                  <a:lnTo>
                    <a:pt x="6576" y="1979"/>
                  </a:lnTo>
                  <a:lnTo>
                    <a:pt x="6575" y="1946"/>
                  </a:lnTo>
                  <a:lnTo>
                    <a:pt x="6579" y="1913"/>
                  </a:lnTo>
                  <a:lnTo>
                    <a:pt x="6587" y="1882"/>
                  </a:lnTo>
                  <a:lnTo>
                    <a:pt x="6599" y="1851"/>
                  </a:lnTo>
                  <a:lnTo>
                    <a:pt x="6615" y="1823"/>
                  </a:lnTo>
                  <a:lnTo>
                    <a:pt x="6634" y="1796"/>
                  </a:lnTo>
                  <a:lnTo>
                    <a:pt x="6657" y="1773"/>
                  </a:lnTo>
                  <a:lnTo>
                    <a:pt x="6683" y="1753"/>
                  </a:lnTo>
                  <a:lnTo>
                    <a:pt x="6711" y="1736"/>
                  </a:lnTo>
                  <a:lnTo>
                    <a:pt x="6741" y="1723"/>
                  </a:lnTo>
                  <a:lnTo>
                    <a:pt x="6772" y="1714"/>
                  </a:lnTo>
                  <a:lnTo>
                    <a:pt x="6804" y="1709"/>
                  </a:lnTo>
                  <a:lnTo>
                    <a:pt x="6837" y="1708"/>
                  </a:lnTo>
                  <a:lnTo>
                    <a:pt x="6870" y="1712"/>
                  </a:lnTo>
                  <a:lnTo>
                    <a:pt x="6901" y="1720"/>
                  </a:lnTo>
                  <a:lnTo>
                    <a:pt x="6932" y="1732"/>
                  </a:lnTo>
                  <a:lnTo>
                    <a:pt x="6960" y="1748"/>
                  </a:lnTo>
                  <a:lnTo>
                    <a:pt x="6987" y="1767"/>
                  </a:lnTo>
                  <a:lnTo>
                    <a:pt x="7010" y="1790"/>
                  </a:lnTo>
                  <a:lnTo>
                    <a:pt x="7373" y="2190"/>
                  </a:lnTo>
                  <a:lnTo>
                    <a:pt x="7389" y="2209"/>
                  </a:lnTo>
                  <a:lnTo>
                    <a:pt x="7696" y="2625"/>
                  </a:lnTo>
                  <a:lnTo>
                    <a:pt x="7711" y="2648"/>
                  </a:lnTo>
                  <a:lnTo>
                    <a:pt x="7963" y="3077"/>
                  </a:lnTo>
                  <a:lnTo>
                    <a:pt x="7975" y="3102"/>
                  </a:lnTo>
                  <a:lnTo>
                    <a:pt x="8171" y="3541"/>
                  </a:lnTo>
                  <a:lnTo>
                    <a:pt x="8181" y="3569"/>
                  </a:lnTo>
                  <a:lnTo>
                    <a:pt x="8321" y="4016"/>
                  </a:lnTo>
                  <a:lnTo>
                    <a:pt x="8328" y="4045"/>
                  </a:lnTo>
                  <a:lnTo>
                    <a:pt x="8412" y="4499"/>
                  </a:lnTo>
                  <a:lnTo>
                    <a:pt x="8415" y="4529"/>
                  </a:lnTo>
                  <a:lnTo>
                    <a:pt x="8443" y="4985"/>
                  </a:lnTo>
                  <a:lnTo>
                    <a:pt x="8443" y="5015"/>
                  </a:lnTo>
                  <a:lnTo>
                    <a:pt x="8415" y="5471"/>
                  </a:lnTo>
                  <a:lnTo>
                    <a:pt x="8412" y="5501"/>
                  </a:lnTo>
                  <a:lnTo>
                    <a:pt x="8328" y="5955"/>
                  </a:lnTo>
                  <a:lnTo>
                    <a:pt x="8321" y="5984"/>
                  </a:lnTo>
                  <a:lnTo>
                    <a:pt x="8181" y="6431"/>
                  </a:lnTo>
                  <a:lnTo>
                    <a:pt x="8171" y="6459"/>
                  </a:lnTo>
                  <a:lnTo>
                    <a:pt x="7975" y="6898"/>
                  </a:lnTo>
                  <a:lnTo>
                    <a:pt x="7963" y="6923"/>
                  </a:lnTo>
                  <a:lnTo>
                    <a:pt x="7711" y="7352"/>
                  </a:lnTo>
                  <a:lnTo>
                    <a:pt x="7696" y="7375"/>
                  </a:lnTo>
                  <a:lnTo>
                    <a:pt x="7389" y="7791"/>
                  </a:lnTo>
                  <a:lnTo>
                    <a:pt x="7373" y="7810"/>
                  </a:lnTo>
                  <a:lnTo>
                    <a:pt x="7010" y="8210"/>
                  </a:lnTo>
                  <a:lnTo>
                    <a:pt x="6987" y="8233"/>
                  </a:lnTo>
                  <a:lnTo>
                    <a:pt x="6960" y="8252"/>
                  </a:lnTo>
                  <a:lnTo>
                    <a:pt x="6932" y="8268"/>
                  </a:lnTo>
                  <a:lnTo>
                    <a:pt x="6901" y="8280"/>
                  </a:lnTo>
                  <a:lnTo>
                    <a:pt x="6870" y="8288"/>
                  </a:lnTo>
                  <a:lnTo>
                    <a:pt x="6837" y="8292"/>
                  </a:lnTo>
                  <a:lnTo>
                    <a:pt x="6804" y="8291"/>
                  </a:lnTo>
                  <a:lnTo>
                    <a:pt x="6772" y="8286"/>
                  </a:lnTo>
                  <a:lnTo>
                    <a:pt x="6741" y="8277"/>
                  </a:lnTo>
                  <a:lnTo>
                    <a:pt x="6711" y="8264"/>
                  </a:lnTo>
                  <a:lnTo>
                    <a:pt x="6683" y="8247"/>
                  </a:lnTo>
                  <a:lnTo>
                    <a:pt x="6657" y="8227"/>
                  </a:lnTo>
                  <a:lnTo>
                    <a:pt x="6634" y="8204"/>
                  </a:lnTo>
                  <a:lnTo>
                    <a:pt x="6615" y="8177"/>
                  </a:lnTo>
                  <a:lnTo>
                    <a:pt x="6599" y="8149"/>
                  </a:lnTo>
                  <a:lnTo>
                    <a:pt x="6587" y="8118"/>
                  </a:lnTo>
                  <a:lnTo>
                    <a:pt x="6579" y="8087"/>
                  </a:lnTo>
                  <a:lnTo>
                    <a:pt x="6575" y="8054"/>
                  </a:lnTo>
                  <a:lnTo>
                    <a:pt x="6576" y="8021"/>
                  </a:lnTo>
                  <a:lnTo>
                    <a:pt x="6581" y="7989"/>
                  </a:lnTo>
                  <a:lnTo>
                    <a:pt x="6590" y="7958"/>
                  </a:lnTo>
                  <a:lnTo>
                    <a:pt x="6603" y="7928"/>
                  </a:lnTo>
                  <a:lnTo>
                    <a:pt x="6620" y="7900"/>
                  </a:lnTo>
                  <a:lnTo>
                    <a:pt x="6640" y="7874"/>
                  </a:lnTo>
                  <a:lnTo>
                    <a:pt x="6995" y="7483"/>
                  </a:lnTo>
                  <a:lnTo>
                    <a:pt x="7286" y="7088"/>
                  </a:lnTo>
                  <a:lnTo>
                    <a:pt x="7524" y="6683"/>
                  </a:lnTo>
                  <a:lnTo>
                    <a:pt x="7708" y="6269"/>
                  </a:lnTo>
                  <a:lnTo>
                    <a:pt x="7839" y="5849"/>
                  </a:lnTo>
                  <a:lnTo>
                    <a:pt x="7917" y="5425"/>
                  </a:lnTo>
                  <a:lnTo>
                    <a:pt x="7943" y="5000"/>
                  </a:lnTo>
                  <a:lnTo>
                    <a:pt x="7917" y="4575"/>
                  </a:lnTo>
                  <a:lnTo>
                    <a:pt x="7839" y="4151"/>
                  </a:lnTo>
                  <a:lnTo>
                    <a:pt x="7708" y="3731"/>
                  </a:lnTo>
                  <a:lnTo>
                    <a:pt x="7524" y="3317"/>
                  </a:lnTo>
                  <a:close/>
                  <a:moveTo>
                    <a:pt x="6005" y="4081"/>
                  </a:moveTo>
                  <a:lnTo>
                    <a:pt x="5851" y="3842"/>
                  </a:lnTo>
                  <a:lnTo>
                    <a:pt x="5660" y="3598"/>
                  </a:lnTo>
                  <a:lnTo>
                    <a:pt x="5425" y="3345"/>
                  </a:lnTo>
                  <a:lnTo>
                    <a:pt x="5404" y="3320"/>
                  </a:lnTo>
                  <a:lnTo>
                    <a:pt x="5387" y="3292"/>
                  </a:lnTo>
                  <a:lnTo>
                    <a:pt x="5374" y="3262"/>
                  </a:lnTo>
                  <a:lnTo>
                    <a:pt x="5364" y="3231"/>
                  </a:lnTo>
                  <a:lnTo>
                    <a:pt x="5359" y="3198"/>
                  </a:lnTo>
                  <a:lnTo>
                    <a:pt x="5358" y="3166"/>
                  </a:lnTo>
                  <a:lnTo>
                    <a:pt x="5362" y="3133"/>
                  </a:lnTo>
                  <a:lnTo>
                    <a:pt x="5369" y="3101"/>
                  </a:lnTo>
                  <a:lnTo>
                    <a:pt x="5381" y="3071"/>
                  </a:lnTo>
                  <a:lnTo>
                    <a:pt x="5396" y="3042"/>
                  </a:lnTo>
                  <a:lnTo>
                    <a:pt x="5415" y="3016"/>
                  </a:lnTo>
                  <a:lnTo>
                    <a:pt x="5438" y="2992"/>
                  </a:lnTo>
                  <a:lnTo>
                    <a:pt x="5463" y="2971"/>
                  </a:lnTo>
                  <a:lnTo>
                    <a:pt x="5491" y="2954"/>
                  </a:lnTo>
                  <a:lnTo>
                    <a:pt x="5521" y="2941"/>
                  </a:lnTo>
                  <a:lnTo>
                    <a:pt x="5552" y="2931"/>
                  </a:lnTo>
                  <a:lnTo>
                    <a:pt x="5585" y="2926"/>
                  </a:lnTo>
                  <a:lnTo>
                    <a:pt x="5617" y="2925"/>
                  </a:lnTo>
                  <a:lnTo>
                    <a:pt x="5650" y="2929"/>
                  </a:lnTo>
                  <a:lnTo>
                    <a:pt x="5682" y="2936"/>
                  </a:lnTo>
                  <a:lnTo>
                    <a:pt x="5712" y="2948"/>
                  </a:lnTo>
                  <a:lnTo>
                    <a:pt x="5741" y="2963"/>
                  </a:lnTo>
                  <a:lnTo>
                    <a:pt x="5767" y="2982"/>
                  </a:lnTo>
                  <a:lnTo>
                    <a:pt x="5791" y="3005"/>
                  </a:lnTo>
                  <a:lnTo>
                    <a:pt x="6033" y="3266"/>
                  </a:lnTo>
                  <a:lnTo>
                    <a:pt x="6047" y="3281"/>
                  </a:lnTo>
                  <a:lnTo>
                    <a:pt x="6252" y="3542"/>
                  </a:lnTo>
                  <a:lnTo>
                    <a:pt x="6265" y="3561"/>
                  </a:lnTo>
                  <a:lnTo>
                    <a:pt x="6433" y="3822"/>
                  </a:lnTo>
                  <a:lnTo>
                    <a:pt x="6446" y="3845"/>
                  </a:lnTo>
                  <a:lnTo>
                    <a:pt x="6577" y="4106"/>
                  </a:lnTo>
                  <a:lnTo>
                    <a:pt x="6589" y="4134"/>
                  </a:lnTo>
                  <a:lnTo>
                    <a:pt x="6682" y="4395"/>
                  </a:lnTo>
                  <a:lnTo>
                    <a:pt x="6691" y="4426"/>
                  </a:lnTo>
                  <a:lnTo>
                    <a:pt x="6747" y="4687"/>
                  </a:lnTo>
                  <a:lnTo>
                    <a:pt x="6751" y="4722"/>
                  </a:lnTo>
                  <a:lnTo>
                    <a:pt x="6770" y="4982"/>
                  </a:lnTo>
                  <a:lnTo>
                    <a:pt x="6770" y="5018"/>
                  </a:lnTo>
                  <a:lnTo>
                    <a:pt x="6751" y="5278"/>
                  </a:lnTo>
                  <a:lnTo>
                    <a:pt x="6747" y="5313"/>
                  </a:lnTo>
                  <a:lnTo>
                    <a:pt x="6691" y="5574"/>
                  </a:lnTo>
                  <a:lnTo>
                    <a:pt x="6682" y="5605"/>
                  </a:lnTo>
                  <a:lnTo>
                    <a:pt x="6589" y="5866"/>
                  </a:lnTo>
                  <a:lnTo>
                    <a:pt x="6577" y="5894"/>
                  </a:lnTo>
                  <a:lnTo>
                    <a:pt x="6446" y="6155"/>
                  </a:lnTo>
                  <a:lnTo>
                    <a:pt x="6433" y="6178"/>
                  </a:lnTo>
                  <a:lnTo>
                    <a:pt x="6265" y="6439"/>
                  </a:lnTo>
                  <a:lnTo>
                    <a:pt x="6252" y="6458"/>
                  </a:lnTo>
                  <a:lnTo>
                    <a:pt x="6047" y="6719"/>
                  </a:lnTo>
                  <a:lnTo>
                    <a:pt x="6033" y="6734"/>
                  </a:lnTo>
                  <a:lnTo>
                    <a:pt x="5791" y="6995"/>
                  </a:lnTo>
                  <a:lnTo>
                    <a:pt x="5767" y="7018"/>
                  </a:lnTo>
                  <a:lnTo>
                    <a:pt x="5741" y="7037"/>
                  </a:lnTo>
                  <a:lnTo>
                    <a:pt x="5712" y="7052"/>
                  </a:lnTo>
                  <a:lnTo>
                    <a:pt x="5682" y="7064"/>
                  </a:lnTo>
                  <a:lnTo>
                    <a:pt x="5650" y="7071"/>
                  </a:lnTo>
                  <a:lnTo>
                    <a:pt x="5617" y="7075"/>
                  </a:lnTo>
                  <a:lnTo>
                    <a:pt x="5585" y="7074"/>
                  </a:lnTo>
                  <a:lnTo>
                    <a:pt x="5552" y="7069"/>
                  </a:lnTo>
                  <a:lnTo>
                    <a:pt x="5521" y="7059"/>
                  </a:lnTo>
                  <a:lnTo>
                    <a:pt x="5491" y="7046"/>
                  </a:lnTo>
                  <a:lnTo>
                    <a:pt x="5463" y="7029"/>
                  </a:lnTo>
                  <a:lnTo>
                    <a:pt x="5438" y="7008"/>
                  </a:lnTo>
                  <a:lnTo>
                    <a:pt x="5415" y="6984"/>
                  </a:lnTo>
                  <a:lnTo>
                    <a:pt x="5396" y="6958"/>
                  </a:lnTo>
                  <a:lnTo>
                    <a:pt x="5381" y="6929"/>
                  </a:lnTo>
                  <a:lnTo>
                    <a:pt x="5369" y="6899"/>
                  </a:lnTo>
                  <a:lnTo>
                    <a:pt x="5362" y="6867"/>
                  </a:lnTo>
                  <a:lnTo>
                    <a:pt x="5358" y="6834"/>
                  </a:lnTo>
                  <a:lnTo>
                    <a:pt x="5359" y="6802"/>
                  </a:lnTo>
                  <a:lnTo>
                    <a:pt x="5364" y="6769"/>
                  </a:lnTo>
                  <a:lnTo>
                    <a:pt x="5374" y="6738"/>
                  </a:lnTo>
                  <a:lnTo>
                    <a:pt x="5387" y="6708"/>
                  </a:lnTo>
                  <a:lnTo>
                    <a:pt x="5404" y="6680"/>
                  </a:lnTo>
                  <a:lnTo>
                    <a:pt x="5425" y="6655"/>
                  </a:lnTo>
                  <a:lnTo>
                    <a:pt x="5660" y="6402"/>
                  </a:lnTo>
                  <a:lnTo>
                    <a:pt x="5851" y="6158"/>
                  </a:lnTo>
                  <a:lnTo>
                    <a:pt x="6005" y="5919"/>
                  </a:lnTo>
                  <a:lnTo>
                    <a:pt x="6123" y="5684"/>
                  </a:lnTo>
                  <a:lnTo>
                    <a:pt x="6205" y="5453"/>
                  </a:lnTo>
                  <a:lnTo>
                    <a:pt x="6254" y="5225"/>
                  </a:lnTo>
                  <a:lnTo>
                    <a:pt x="6270" y="5000"/>
                  </a:lnTo>
                  <a:lnTo>
                    <a:pt x="6254" y="4775"/>
                  </a:lnTo>
                  <a:lnTo>
                    <a:pt x="6205" y="4547"/>
                  </a:lnTo>
                  <a:lnTo>
                    <a:pt x="6123" y="4316"/>
                  </a:lnTo>
                  <a:lnTo>
                    <a:pt x="6005" y="40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40"/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3175"/>
                  </a:moveTo>
                  <a:lnTo>
                    <a:pt x="1102" y="3142"/>
                  </a:lnTo>
                  <a:lnTo>
                    <a:pt x="1109" y="3110"/>
                  </a:lnTo>
                  <a:lnTo>
                    <a:pt x="1119" y="3079"/>
                  </a:lnTo>
                  <a:lnTo>
                    <a:pt x="1134" y="3049"/>
                  </a:lnTo>
                  <a:lnTo>
                    <a:pt x="1152" y="3022"/>
                  </a:lnTo>
                  <a:lnTo>
                    <a:pt x="1174" y="2997"/>
                  </a:lnTo>
                  <a:lnTo>
                    <a:pt x="1199" y="2976"/>
                  </a:lnTo>
                  <a:lnTo>
                    <a:pt x="1227" y="2957"/>
                  </a:lnTo>
                  <a:lnTo>
                    <a:pt x="1257" y="2943"/>
                  </a:lnTo>
                  <a:lnTo>
                    <a:pt x="1288" y="2933"/>
                  </a:lnTo>
                  <a:lnTo>
                    <a:pt x="1320" y="2927"/>
                  </a:lnTo>
                  <a:lnTo>
                    <a:pt x="1353" y="2925"/>
                  </a:lnTo>
                  <a:lnTo>
                    <a:pt x="1386" y="2928"/>
                  </a:lnTo>
                  <a:lnTo>
                    <a:pt x="1418" y="2934"/>
                  </a:lnTo>
                  <a:lnTo>
                    <a:pt x="1449" y="2946"/>
                  </a:lnTo>
                  <a:lnTo>
                    <a:pt x="1479" y="2961"/>
                  </a:lnTo>
                  <a:lnTo>
                    <a:pt x="4521" y="4786"/>
                  </a:lnTo>
                  <a:lnTo>
                    <a:pt x="4547" y="4804"/>
                  </a:lnTo>
                  <a:lnTo>
                    <a:pt x="4571" y="4825"/>
                  </a:lnTo>
                  <a:lnTo>
                    <a:pt x="4592" y="4850"/>
                  </a:lnTo>
                  <a:lnTo>
                    <a:pt x="4610" y="4877"/>
                  </a:lnTo>
                  <a:lnTo>
                    <a:pt x="4624" y="4906"/>
                  </a:lnTo>
                  <a:lnTo>
                    <a:pt x="4634" y="4936"/>
                  </a:lnTo>
                  <a:lnTo>
                    <a:pt x="4640" y="4968"/>
                  </a:lnTo>
                  <a:lnTo>
                    <a:pt x="4642" y="5000"/>
                  </a:lnTo>
                  <a:lnTo>
                    <a:pt x="4640" y="5032"/>
                  </a:lnTo>
                  <a:lnTo>
                    <a:pt x="4634" y="5064"/>
                  </a:lnTo>
                  <a:lnTo>
                    <a:pt x="4624" y="5094"/>
                  </a:lnTo>
                  <a:lnTo>
                    <a:pt x="4610" y="5123"/>
                  </a:lnTo>
                  <a:lnTo>
                    <a:pt x="4592" y="5150"/>
                  </a:lnTo>
                  <a:lnTo>
                    <a:pt x="4571" y="5175"/>
                  </a:lnTo>
                  <a:lnTo>
                    <a:pt x="4547" y="5196"/>
                  </a:lnTo>
                  <a:lnTo>
                    <a:pt x="4521" y="5214"/>
                  </a:lnTo>
                  <a:lnTo>
                    <a:pt x="1479" y="7039"/>
                  </a:lnTo>
                  <a:lnTo>
                    <a:pt x="1449" y="7054"/>
                  </a:lnTo>
                  <a:lnTo>
                    <a:pt x="1418" y="7066"/>
                  </a:lnTo>
                  <a:lnTo>
                    <a:pt x="1386" y="7072"/>
                  </a:lnTo>
                  <a:lnTo>
                    <a:pt x="1353" y="7075"/>
                  </a:lnTo>
                  <a:lnTo>
                    <a:pt x="1320" y="7073"/>
                  </a:lnTo>
                  <a:lnTo>
                    <a:pt x="1288" y="7067"/>
                  </a:lnTo>
                  <a:lnTo>
                    <a:pt x="1257" y="7057"/>
                  </a:lnTo>
                  <a:lnTo>
                    <a:pt x="1227" y="7043"/>
                  </a:lnTo>
                  <a:lnTo>
                    <a:pt x="1199" y="7024"/>
                  </a:lnTo>
                  <a:lnTo>
                    <a:pt x="1174" y="7003"/>
                  </a:lnTo>
                  <a:lnTo>
                    <a:pt x="1152" y="6978"/>
                  </a:lnTo>
                  <a:lnTo>
                    <a:pt x="1134" y="6951"/>
                  </a:lnTo>
                  <a:lnTo>
                    <a:pt x="1119" y="6921"/>
                  </a:lnTo>
                  <a:lnTo>
                    <a:pt x="1109" y="6890"/>
                  </a:lnTo>
                  <a:lnTo>
                    <a:pt x="1102" y="6858"/>
                  </a:lnTo>
                  <a:lnTo>
                    <a:pt x="1100" y="6825"/>
                  </a:lnTo>
                  <a:lnTo>
                    <a:pt x="1100" y="3175"/>
                  </a:lnTo>
                  <a:close/>
                  <a:moveTo>
                    <a:pt x="1600" y="3617"/>
                  </a:moveTo>
                  <a:lnTo>
                    <a:pt x="1600" y="6383"/>
                  </a:lnTo>
                  <a:lnTo>
                    <a:pt x="3906" y="5000"/>
                  </a:lnTo>
                  <a:lnTo>
                    <a:pt x="1600" y="36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39" name="Google Shape;4639;p40"/>
          <p:cNvGrpSpPr/>
          <p:nvPr/>
        </p:nvGrpSpPr>
        <p:grpSpPr>
          <a:xfrm>
            <a:off x="8633919" y="2660110"/>
            <a:ext cx="589280" cy="589280"/>
            <a:chOff x="8633919" y="4459160"/>
            <a:chExt cx="589280" cy="589280"/>
          </a:xfrm>
        </p:grpSpPr>
        <p:sp>
          <p:nvSpPr>
            <p:cNvPr id="4640" name="Google Shape;4640;p40"/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8" y="6371"/>
                  </a:moveTo>
                  <a:lnTo>
                    <a:pt x="4823" y="6350"/>
                  </a:lnTo>
                  <a:lnTo>
                    <a:pt x="2998" y="4525"/>
                  </a:lnTo>
                  <a:lnTo>
                    <a:pt x="2977" y="4500"/>
                  </a:lnTo>
                  <a:lnTo>
                    <a:pt x="2958" y="4473"/>
                  </a:lnTo>
                  <a:lnTo>
                    <a:pt x="2944" y="4444"/>
                  </a:lnTo>
                  <a:lnTo>
                    <a:pt x="2934" y="4413"/>
                  </a:lnTo>
                  <a:lnTo>
                    <a:pt x="2927" y="4381"/>
                  </a:lnTo>
                  <a:lnTo>
                    <a:pt x="2925" y="4348"/>
                  </a:lnTo>
                  <a:lnTo>
                    <a:pt x="2927" y="4315"/>
                  </a:lnTo>
                  <a:lnTo>
                    <a:pt x="2934" y="4283"/>
                  </a:lnTo>
                  <a:lnTo>
                    <a:pt x="2944" y="4252"/>
                  </a:lnTo>
                  <a:lnTo>
                    <a:pt x="2958" y="4223"/>
                  </a:lnTo>
                  <a:lnTo>
                    <a:pt x="2977" y="4196"/>
                  </a:lnTo>
                  <a:lnTo>
                    <a:pt x="2998" y="4171"/>
                  </a:lnTo>
                  <a:lnTo>
                    <a:pt x="3023" y="4150"/>
                  </a:lnTo>
                  <a:lnTo>
                    <a:pt x="3050" y="4131"/>
                  </a:lnTo>
                  <a:lnTo>
                    <a:pt x="3079" y="4117"/>
                  </a:lnTo>
                  <a:lnTo>
                    <a:pt x="3110" y="4107"/>
                  </a:lnTo>
                  <a:lnTo>
                    <a:pt x="3142" y="4100"/>
                  </a:lnTo>
                  <a:lnTo>
                    <a:pt x="3175" y="4098"/>
                  </a:lnTo>
                  <a:lnTo>
                    <a:pt x="3208" y="4100"/>
                  </a:lnTo>
                  <a:lnTo>
                    <a:pt x="3240" y="4107"/>
                  </a:lnTo>
                  <a:lnTo>
                    <a:pt x="3271" y="4117"/>
                  </a:lnTo>
                  <a:lnTo>
                    <a:pt x="3300" y="4131"/>
                  </a:lnTo>
                  <a:lnTo>
                    <a:pt x="3327" y="4150"/>
                  </a:lnTo>
                  <a:lnTo>
                    <a:pt x="3352" y="4171"/>
                  </a:lnTo>
                  <a:lnTo>
                    <a:pt x="4750" y="5569"/>
                  </a:lnTo>
                  <a:lnTo>
                    <a:pt x="4750" y="1480"/>
                  </a:lnTo>
                  <a:lnTo>
                    <a:pt x="4752" y="1447"/>
                  </a:lnTo>
                  <a:lnTo>
                    <a:pt x="4759" y="1415"/>
                  </a:lnTo>
                  <a:lnTo>
                    <a:pt x="4769" y="1384"/>
                  </a:lnTo>
                  <a:lnTo>
                    <a:pt x="4783" y="1355"/>
                  </a:lnTo>
                  <a:lnTo>
                    <a:pt x="4802" y="13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5198" y="1328"/>
                  </a:lnTo>
                  <a:lnTo>
                    <a:pt x="5217" y="1355"/>
                  </a:lnTo>
                  <a:lnTo>
                    <a:pt x="5231" y="1384"/>
                  </a:lnTo>
                  <a:lnTo>
                    <a:pt x="5241" y="1415"/>
                  </a:lnTo>
                  <a:lnTo>
                    <a:pt x="5248" y="1447"/>
                  </a:lnTo>
                  <a:lnTo>
                    <a:pt x="5250" y="1480"/>
                  </a:lnTo>
                  <a:lnTo>
                    <a:pt x="5250" y="5569"/>
                  </a:lnTo>
                  <a:lnTo>
                    <a:pt x="6648" y="4171"/>
                  </a:lnTo>
                  <a:lnTo>
                    <a:pt x="6673" y="4150"/>
                  </a:lnTo>
                  <a:lnTo>
                    <a:pt x="6700" y="4131"/>
                  </a:lnTo>
                  <a:lnTo>
                    <a:pt x="6729" y="4117"/>
                  </a:lnTo>
                  <a:lnTo>
                    <a:pt x="6760" y="4107"/>
                  </a:lnTo>
                  <a:lnTo>
                    <a:pt x="6792" y="4100"/>
                  </a:lnTo>
                  <a:lnTo>
                    <a:pt x="6825" y="4098"/>
                  </a:lnTo>
                  <a:lnTo>
                    <a:pt x="6858" y="4100"/>
                  </a:lnTo>
                  <a:lnTo>
                    <a:pt x="6890" y="4107"/>
                  </a:lnTo>
                  <a:lnTo>
                    <a:pt x="6921" y="4117"/>
                  </a:lnTo>
                  <a:lnTo>
                    <a:pt x="6950" y="4131"/>
                  </a:lnTo>
                  <a:lnTo>
                    <a:pt x="6977" y="4150"/>
                  </a:lnTo>
                  <a:lnTo>
                    <a:pt x="7002" y="4171"/>
                  </a:lnTo>
                  <a:lnTo>
                    <a:pt x="7023" y="4196"/>
                  </a:lnTo>
                  <a:lnTo>
                    <a:pt x="7042" y="4223"/>
                  </a:lnTo>
                  <a:lnTo>
                    <a:pt x="7056" y="4252"/>
                  </a:lnTo>
                  <a:lnTo>
                    <a:pt x="7066" y="4283"/>
                  </a:lnTo>
                  <a:lnTo>
                    <a:pt x="7073" y="4315"/>
                  </a:lnTo>
                  <a:lnTo>
                    <a:pt x="7075" y="4348"/>
                  </a:lnTo>
                  <a:lnTo>
                    <a:pt x="7073" y="4381"/>
                  </a:lnTo>
                  <a:lnTo>
                    <a:pt x="7066" y="4413"/>
                  </a:lnTo>
                  <a:lnTo>
                    <a:pt x="7056" y="4444"/>
                  </a:lnTo>
                  <a:lnTo>
                    <a:pt x="7042" y="4473"/>
                  </a:lnTo>
                  <a:lnTo>
                    <a:pt x="7023" y="4500"/>
                  </a:lnTo>
                  <a:lnTo>
                    <a:pt x="7002" y="45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40"/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42" name="Google Shape;4642;p40"/>
          <p:cNvGrpSpPr/>
          <p:nvPr/>
        </p:nvGrpSpPr>
        <p:grpSpPr>
          <a:xfrm>
            <a:off x="9761300" y="2660110"/>
            <a:ext cx="589280" cy="589280"/>
            <a:chOff x="9761300" y="4459160"/>
            <a:chExt cx="589280" cy="589280"/>
          </a:xfrm>
        </p:grpSpPr>
        <p:sp>
          <p:nvSpPr>
            <p:cNvPr id="4643" name="Google Shape;4643;p40"/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8" y="3482"/>
                  </a:moveTo>
                  <a:lnTo>
                    <a:pt x="5250" y="2084"/>
                  </a:lnTo>
                  <a:lnTo>
                    <a:pt x="5250" y="6173"/>
                  </a:lnTo>
                  <a:lnTo>
                    <a:pt x="5248" y="6206"/>
                  </a:lnTo>
                  <a:lnTo>
                    <a:pt x="5241" y="6238"/>
                  </a:lnTo>
                  <a:lnTo>
                    <a:pt x="5231" y="6269"/>
                  </a:lnTo>
                  <a:lnTo>
                    <a:pt x="5217" y="6298"/>
                  </a:lnTo>
                  <a:lnTo>
                    <a:pt x="5198" y="63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lnTo>
                    <a:pt x="4823" y="6350"/>
                  </a:lnTo>
                  <a:lnTo>
                    <a:pt x="4802" y="6325"/>
                  </a:lnTo>
                  <a:lnTo>
                    <a:pt x="4783" y="6298"/>
                  </a:lnTo>
                  <a:lnTo>
                    <a:pt x="4769" y="6269"/>
                  </a:lnTo>
                  <a:lnTo>
                    <a:pt x="4759" y="6238"/>
                  </a:lnTo>
                  <a:lnTo>
                    <a:pt x="4752" y="6206"/>
                  </a:lnTo>
                  <a:lnTo>
                    <a:pt x="4750" y="6173"/>
                  </a:lnTo>
                  <a:lnTo>
                    <a:pt x="4750" y="2084"/>
                  </a:lnTo>
                  <a:lnTo>
                    <a:pt x="3352" y="3482"/>
                  </a:lnTo>
                  <a:lnTo>
                    <a:pt x="3327" y="3503"/>
                  </a:lnTo>
                  <a:lnTo>
                    <a:pt x="3300" y="3522"/>
                  </a:lnTo>
                  <a:lnTo>
                    <a:pt x="3271" y="3536"/>
                  </a:lnTo>
                  <a:lnTo>
                    <a:pt x="3240" y="3546"/>
                  </a:lnTo>
                  <a:lnTo>
                    <a:pt x="3208" y="3553"/>
                  </a:lnTo>
                  <a:lnTo>
                    <a:pt x="3175" y="3555"/>
                  </a:lnTo>
                  <a:lnTo>
                    <a:pt x="3142" y="3553"/>
                  </a:lnTo>
                  <a:lnTo>
                    <a:pt x="3110" y="3546"/>
                  </a:lnTo>
                  <a:lnTo>
                    <a:pt x="3079" y="3536"/>
                  </a:lnTo>
                  <a:lnTo>
                    <a:pt x="3050" y="3522"/>
                  </a:lnTo>
                  <a:lnTo>
                    <a:pt x="3023" y="3503"/>
                  </a:lnTo>
                  <a:lnTo>
                    <a:pt x="2998" y="3482"/>
                  </a:lnTo>
                  <a:lnTo>
                    <a:pt x="2977" y="3457"/>
                  </a:lnTo>
                  <a:lnTo>
                    <a:pt x="2958" y="3430"/>
                  </a:lnTo>
                  <a:lnTo>
                    <a:pt x="2944" y="3401"/>
                  </a:lnTo>
                  <a:lnTo>
                    <a:pt x="2934" y="3370"/>
                  </a:lnTo>
                  <a:lnTo>
                    <a:pt x="2927" y="3338"/>
                  </a:lnTo>
                  <a:lnTo>
                    <a:pt x="2925" y="3305"/>
                  </a:lnTo>
                  <a:lnTo>
                    <a:pt x="2927" y="3272"/>
                  </a:lnTo>
                  <a:lnTo>
                    <a:pt x="2934" y="3240"/>
                  </a:lnTo>
                  <a:lnTo>
                    <a:pt x="2944" y="3209"/>
                  </a:lnTo>
                  <a:lnTo>
                    <a:pt x="2958" y="3180"/>
                  </a:lnTo>
                  <a:lnTo>
                    <a:pt x="2977" y="3153"/>
                  </a:lnTo>
                  <a:lnTo>
                    <a:pt x="2998" y="31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7002" y="3128"/>
                  </a:lnTo>
                  <a:lnTo>
                    <a:pt x="7023" y="3153"/>
                  </a:lnTo>
                  <a:lnTo>
                    <a:pt x="7042" y="3180"/>
                  </a:lnTo>
                  <a:lnTo>
                    <a:pt x="7056" y="3209"/>
                  </a:lnTo>
                  <a:lnTo>
                    <a:pt x="7066" y="3240"/>
                  </a:lnTo>
                  <a:lnTo>
                    <a:pt x="7073" y="3272"/>
                  </a:lnTo>
                  <a:lnTo>
                    <a:pt x="7075" y="3305"/>
                  </a:lnTo>
                  <a:lnTo>
                    <a:pt x="7073" y="3338"/>
                  </a:lnTo>
                  <a:lnTo>
                    <a:pt x="7066" y="3370"/>
                  </a:lnTo>
                  <a:lnTo>
                    <a:pt x="7056" y="3401"/>
                  </a:lnTo>
                  <a:lnTo>
                    <a:pt x="7042" y="3430"/>
                  </a:lnTo>
                  <a:lnTo>
                    <a:pt x="7023" y="3457"/>
                  </a:lnTo>
                  <a:lnTo>
                    <a:pt x="7002" y="3482"/>
                  </a:lnTo>
                  <a:lnTo>
                    <a:pt x="6977" y="3503"/>
                  </a:lnTo>
                  <a:lnTo>
                    <a:pt x="6950" y="3522"/>
                  </a:lnTo>
                  <a:lnTo>
                    <a:pt x="6921" y="3536"/>
                  </a:lnTo>
                  <a:lnTo>
                    <a:pt x="6890" y="3546"/>
                  </a:lnTo>
                  <a:lnTo>
                    <a:pt x="6858" y="3553"/>
                  </a:lnTo>
                  <a:lnTo>
                    <a:pt x="6825" y="3555"/>
                  </a:lnTo>
                  <a:lnTo>
                    <a:pt x="6792" y="3553"/>
                  </a:lnTo>
                  <a:lnTo>
                    <a:pt x="6760" y="3546"/>
                  </a:lnTo>
                  <a:lnTo>
                    <a:pt x="6729" y="3536"/>
                  </a:lnTo>
                  <a:lnTo>
                    <a:pt x="6700" y="3522"/>
                  </a:lnTo>
                  <a:lnTo>
                    <a:pt x="6673" y="3503"/>
                  </a:lnTo>
                  <a:lnTo>
                    <a:pt x="6648" y="348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40"/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69" name="Google Shape;4669;p40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40</a:t>
            </a:fld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4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8" name="Google Shape;4848;p41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41</a:t>
            </a:fld>
            <a:endParaRPr/>
          </a:p>
        </p:txBody>
      </p:sp>
      <p:grpSp>
        <p:nvGrpSpPr>
          <p:cNvPr id="177" name="Google Shape;4495;p40">
            <a:extLst>
              <a:ext uri="{FF2B5EF4-FFF2-40B4-BE49-F238E27FC236}">
                <a16:creationId xmlns:a16="http://schemas.microsoft.com/office/drawing/2014/main" id="{53DCFBB2-756B-4F26-B816-5CAA090084CE}"/>
              </a:ext>
            </a:extLst>
          </p:cNvPr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  <a:solidFill>
            <a:schemeClr val="bg1"/>
          </a:solidFill>
        </p:grpSpPr>
        <p:sp>
          <p:nvSpPr>
            <p:cNvPr id="178" name="Google Shape;4496;p40">
              <a:extLst>
                <a:ext uri="{FF2B5EF4-FFF2-40B4-BE49-F238E27FC236}">
                  <a16:creationId xmlns:a16="http://schemas.microsoft.com/office/drawing/2014/main" id="{2514E6BF-799B-4450-95BE-2AA4193C5AD3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8" y="3297"/>
                  </a:moveTo>
                  <a:lnTo>
                    <a:pt x="7068" y="5000"/>
                  </a:lnTo>
                  <a:lnTo>
                    <a:pt x="4148" y="6703"/>
                  </a:lnTo>
                  <a:lnTo>
                    <a:pt x="4148" y="32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4497;p40">
              <a:extLst>
                <a:ext uri="{FF2B5EF4-FFF2-40B4-BE49-F238E27FC236}">
                  <a16:creationId xmlns:a16="http://schemas.microsoft.com/office/drawing/2014/main" id="{7983261A-110A-4B87-B6AC-D242AA649052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898" y="6703"/>
                  </a:moveTo>
                  <a:lnTo>
                    <a:pt x="3898" y="3297"/>
                  </a:lnTo>
                  <a:lnTo>
                    <a:pt x="3900" y="3264"/>
                  </a:lnTo>
                  <a:lnTo>
                    <a:pt x="3907" y="3232"/>
                  </a:lnTo>
                  <a:lnTo>
                    <a:pt x="3917" y="3201"/>
                  </a:lnTo>
                  <a:lnTo>
                    <a:pt x="3932" y="3172"/>
                  </a:lnTo>
                  <a:lnTo>
                    <a:pt x="3950" y="3145"/>
                  </a:lnTo>
                  <a:lnTo>
                    <a:pt x="3972" y="3120"/>
                  </a:lnTo>
                  <a:lnTo>
                    <a:pt x="3996" y="3098"/>
                  </a:lnTo>
                  <a:lnTo>
                    <a:pt x="4023" y="3080"/>
                  </a:lnTo>
                  <a:lnTo>
                    <a:pt x="4053" y="3066"/>
                  </a:lnTo>
                  <a:lnTo>
                    <a:pt x="4084" y="3055"/>
                  </a:lnTo>
                  <a:lnTo>
                    <a:pt x="4116" y="3049"/>
                  </a:lnTo>
                  <a:lnTo>
                    <a:pt x="4149" y="3047"/>
                  </a:lnTo>
                  <a:lnTo>
                    <a:pt x="4182" y="3049"/>
                  </a:lnTo>
                  <a:lnTo>
                    <a:pt x="4214" y="3056"/>
                  </a:lnTo>
                  <a:lnTo>
                    <a:pt x="4245" y="3066"/>
                  </a:lnTo>
                  <a:lnTo>
                    <a:pt x="4274" y="3081"/>
                  </a:lnTo>
                  <a:lnTo>
                    <a:pt x="7194" y="4784"/>
                  </a:lnTo>
                  <a:lnTo>
                    <a:pt x="7221" y="4802"/>
                  </a:lnTo>
                  <a:lnTo>
                    <a:pt x="7245" y="4824"/>
                  </a:lnTo>
                  <a:lnTo>
                    <a:pt x="7267" y="4848"/>
                  </a:lnTo>
                  <a:lnTo>
                    <a:pt x="7285" y="4875"/>
                  </a:lnTo>
                  <a:lnTo>
                    <a:pt x="7299" y="4905"/>
                  </a:lnTo>
                  <a:lnTo>
                    <a:pt x="7310" y="4936"/>
                  </a:lnTo>
                  <a:lnTo>
                    <a:pt x="7316" y="4968"/>
                  </a:lnTo>
                  <a:lnTo>
                    <a:pt x="7318" y="5000"/>
                  </a:lnTo>
                  <a:lnTo>
                    <a:pt x="7316" y="5032"/>
                  </a:lnTo>
                  <a:lnTo>
                    <a:pt x="7310" y="5064"/>
                  </a:lnTo>
                  <a:lnTo>
                    <a:pt x="7299" y="5095"/>
                  </a:lnTo>
                  <a:lnTo>
                    <a:pt x="7285" y="5125"/>
                  </a:lnTo>
                  <a:lnTo>
                    <a:pt x="7267" y="5152"/>
                  </a:lnTo>
                  <a:lnTo>
                    <a:pt x="7245" y="5176"/>
                  </a:lnTo>
                  <a:lnTo>
                    <a:pt x="7221" y="5198"/>
                  </a:lnTo>
                  <a:lnTo>
                    <a:pt x="7194" y="5216"/>
                  </a:lnTo>
                  <a:lnTo>
                    <a:pt x="4274" y="6919"/>
                  </a:lnTo>
                  <a:lnTo>
                    <a:pt x="4245" y="6934"/>
                  </a:lnTo>
                  <a:lnTo>
                    <a:pt x="4214" y="6944"/>
                  </a:lnTo>
                  <a:lnTo>
                    <a:pt x="4182" y="6951"/>
                  </a:lnTo>
                  <a:lnTo>
                    <a:pt x="4149" y="6953"/>
                  </a:lnTo>
                  <a:lnTo>
                    <a:pt x="4116" y="6951"/>
                  </a:lnTo>
                  <a:lnTo>
                    <a:pt x="4084" y="6945"/>
                  </a:lnTo>
                  <a:lnTo>
                    <a:pt x="4053" y="6934"/>
                  </a:lnTo>
                  <a:lnTo>
                    <a:pt x="4023" y="6920"/>
                  </a:lnTo>
                  <a:lnTo>
                    <a:pt x="3996" y="6902"/>
                  </a:lnTo>
                  <a:lnTo>
                    <a:pt x="3972" y="6880"/>
                  </a:lnTo>
                  <a:lnTo>
                    <a:pt x="3950" y="6855"/>
                  </a:lnTo>
                  <a:lnTo>
                    <a:pt x="3932" y="6828"/>
                  </a:lnTo>
                  <a:lnTo>
                    <a:pt x="3917" y="6799"/>
                  </a:lnTo>
                  <a:lnTo>
                    <a:pt x="3907" y="6768"/>
                  </a:lnTo>
                  <a:lnTo>
                    <a:pt x="3900" y="6736"/>
                  </a:lnTo>
                  <a:lnTo>
                    <a:pt x="3898" y="6703"/>
                  </a:lnTo>
                  <a:close/>
                  <a:moveTo>
                    <a:pt x="6572" y="5000"/>
                  </a:moveTo>
                  <a:lnTo>
                    <a:pt x="4398" y="3732"/>
                  </a:lnTo>
                  <a:lnTo>
                    <a:pt x="4398" y="6268"/>
                  </a:lnTo>
                  <a:lnTo>
                    <a:pt x="657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4498;p40">
            <a:extLst>
              <a:ext uri="{FF2B5EF4-FFF2-40B4-BE49-F238E27FC236}">
                <a16:creationId xmlns:a16="http://schemas.microsoft.com/office/drawing/2014/main" id="{09ABCE2F-64AE-469C-8D57-DE06CAB5BDE7}"/>
              </a:ext>
            </a:extLst>
          </p:cNvPr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  <a:solidFill>
            <a:schemeClr val="bg1"/>
          </a:solidFill>
        </p:grpSpPr>
        <p:sp>
          <p:nvSpPr>
            <p:cNvPr id="181" name="Google Shape;4499;p40">
              <a:extLst>
                <a:ext uri="{FF2B5EF4-FFF2-40B4-BE49-F238E27FC236}">
                  <a16:creationId xmlns:a16="http://schemas.microsoft.com/office/drawing/2014/main" id="{AA4EA233-556E-43E1-B295-F4D2EE960589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99" y="3297"/>
                  </a:moveTo>
                  <a:lnTo>
                    <a:pt x="5608" y="3297"/>
                  </a:lnTo>
                  <a:lnTo>
                    <a:pt x="5973" y="3297"/>
                  </a:lnTo>
                  <a:lnTo>
                    <a:pt x="5982" y="3297"/>
                  </a:lnTo>
                  <a:lnTo>
                    <a:pt x="5991" y="3298"/>
                  </a:lnTo>
                  <a:lnTo>
                    <a:pt x="6000" y="3299"/>
                  </a:lnTo>
                  <a:lnTo>
                    <a:pt x="6010" y="3300"/>
                  </a:lnTo>
                  <a:lnTo>
                    <a:pt x="6019" y="3301"/>
                  </a:lnTo>
                  <a:lnTo>
                    <a:pt x="6027" y="3303"/>
                  </a:lnTo>
                  <a:lnTo>
                    <a:pt x="6036" y="3305"/>
                  </a:lnTo>
                  <a:lnTo>
                    <a:pt x="6045" y="3308"/>
                  </a:lnTo>
                  <a:lnTo>
                    <a:pt x="6054" y="3310"/>
                  </a:lnTo>
                  <a:lnTo>
                    <a:pt x="6062" y="3313"/>
                  </a:lnTo>
                  <a:lnTo>
                    <a:pt x="6071" y="3317"/>
                  </a:lnTo>
                  <a:lnTo>
                    <a:pt x="6079" y="3321"/>
                  </a:lnTo>
                  <a:lnTo>
                    <a:pt x="6087" y="3325"/>
                  </a:lnTo>
                  <a:lnTo>
                    <a:pt x="6095" y="3329"/>
                  </a:lnTo>
                  <a:lnTo>
                    <a:pt x="6103" y="3334"/>
                  </a:lnTo>
                  <a:lnTo>
                    <a:pt x="6110" y="3339"/>
                  </a:lnTo>
                  <a:lnTo>
                    <a:pt x="6118" y="3344"/>
                  </a:lnTo>
                  <a:lnTo>
                    <a:pt x="6125" y="3350"/>
                  </a:lnTo>
                  <a:lnTo>
                    <a:pt x="6132" y="3356"/>
                  </a:lnTo>
                  <a:lnTo>
                    <a:pt x="6139" y="3362"/>
                  </a:lnTo>
                  <a:lnTo>
                    <a:pt x="6146" y="3368"/>
                  </a:lnTo>
                  <a:lnTo>
                    <a:pt x="6152" y="3374"/>
                  </a:lnTo>
                  <a:lnTo>
                    <a:pt x="6158" y="3381"/>
                  </a:lnTo>
                  <a:lnTo>
                    <a:pt x="6164" y="3388"/>
                  </a:lnTo>
                  <a:lnTo>
                    <a:pt x="6169" y="3395"/>
                  </a:lnTo>
                  <a:lnTo>
                    <a:pt x="6174" y="3403"/>
                  </a:lnTo>
                  <a:lnTo>
                    <a:pt x="6179" y="3410"/>
                  </a:lnTo>
                  <a:lnTo>
                    <a:pt x="6184" y="3418"/>
                  </a:lnTo>
                  <a:lnTo>
                    <a:pt x="6188" y="3426"/>
                  </a:lnTo>
                  <a:lnTo>
                    <a:pt x="6192" y="3434"/>
                  </a:lnTo>
                  <a:lnTo>
                    <a:pt x="6196" y="3442"/>
                  </a:lnTo>
                  <a:lnTo>
                    <a:pt x="6200" y="3451"/>
                  </a:lnTo>
                  <a:lnTo>
                    <a:pt x="6203" y="3459"/>
                  </a:lnTo>
                  <a:lnTo>
                    <a:pt x="6206" y="3468"/>
                  </a:lnTo>
                  <a:lnTo>
                    <a:pt x="6208" y="3477"/>
                  </a:lnTo>
                  <a:lnTo>
                    <a:pt x="6211" y="3486"/>
                  </a:lnTo>
                  <a:lnTo>
                    <a:pt x="6213" y="3494"/>
                  </a:lnTo>
                  <a:lnTo>
                    <a:pt x="6214" y="3503"/>
                  </a:lnTo>
                  <a:lnTo>
                    <a:pt x="6215" y="3513"/>
                  </a:lnTo>
                  <a:lnTo>
                    <a:pt x="6216" y="3522"/>
                  </a:lnTo>
                  <a:lnTo>
                    <a:pt x="6217" y="3531"/>
                  </a:lnTo>
                  <a:lnTo>
                    <a:pt x="6217" y="3540"/>
                  </a:lnTo>
                  <a:lnTo>
                    <a:pt x="6217" y="6460"/>
                  </a:lnTo>
                  <a:lnTo>
                    <a:pt x="6217" y="6469"/>
                  </a:lnTo>
                  <a:lnTo>
                    <a:pt x="6216" y="6478"/>
                  </a:lnTo>
                  <a:lnTo>
                    <a:pt x="6215" y="6487"/>
                  </a:lnTo>
                  <a:lnTo>
                    <a:pt x="6214" y="6497"/>
                  </a:lnTo>
                  <a:lnTo>
                    <a:pt x="6213" y="6506"/>
                  </a:lnTo>
                  <a:lnTo>
                    <a:pt x="6211" y="6514"/>
                  </a:lnTo>
                  <a:lnTo>
                    <a:pt x="6208" y="6523"/>
                  </a:lnTo>
                  <a:lnTo>
                    <a:pt x="6206" y="6532"/>
                  </a:lnTo>
                  <a:lnTo>
                    <a:pt x="6203" y="6541"/>
                  </a:lnTo>
                  <a:lnTo>
                    <a:pt x="6200" y="6549"/>
                  </a:lnTo>
                  <a:lnTo>
                    <a:pt x="6196" y="6558"/>
                  </a:lnTo>
                  <a:lnTo>
                    <a:pt x="6192" y="6566"/>
                  </a:lnTo>
                  <a:lnTo>
                    <a:pt x="6188" y="6574"/>
                  </a:lnTo>
                  <a:lnTo>
                    <a:pt x="6184" y="6582"/>
                  </a:lnTo>
                  <a:lnTo>
                    <a:pt x="6179" y="6590"/>
                  </a:lnTo>
                  <a:lnTo>
                    <a:pt x="6174" y="6597"/>
                  </a:lnTo>
                  <a:lnTo>
                    <a:pt x="6169" y="6605"/>
                  </a:lnTo>
                  <a:lnTo>
                    <a:pt x="6164" y="6612"/>
                  </a:lnTo>
                  <a:lnTo>
                    <a:pt x="6158" y="6619"/>
                  </a:lnTo>
                  <a:lnTo>
                    <a:pt x="6152" y="6626"/>
                  </a:lnTo>
                  <a:lnTo>
                    <a:pt x="6146" y="6632"/>
                  </a:lnTo>
                  <a:lnTo>
                    <a:pt x="6139" y="6638"/>
                  </a:lnTo>
                  <a:lnTo>
                    <a:pt x="6132" y="6644"/>
                  </a:lnTo>
                  <a:lnTo>
                    <a:pt x="6125" y="6650"/>
                  </a:lnTo>
                  <a:lnTo>
                    <a:pt x="6118" y="6656"/>
                  </a:lnTo>
                  <a:lnTo>
                    <a:pt x="6110" y="6661"/>
                  </a:lnTo>
                  <a:lnTo>
                    <a:pt x="6103" y="6666"/>
                  </a:lnTo>
                  <a:lnTo>
                    <a:pt x="6095" y="6671"/>
                  </a:lnTo>
                  <a:lnTo>
                    <a:pt x="6087" y="6675"/>
                  </a:lnTo>
                  <a:lnTo>
                    <a:pt x="6079" y="6679"/>
                  </a:lnTo>
                  <a:lnTo>
                    <a:pt x="6071" y="6683"/>
                  </a:lnTo>
                  <a:lnTo>
                    <a:pt x="6062" y="6687"/>
                  </a:lnTo>
                  <a:lnTo>
                    <a:pt x="6054" y="6690"/>
                  </a:lnTo>
                  <a:lnTo>
                    <a:pt x="6045" y="6692"/>
                  </a:lnTo>
                  <a:lnTo>
                    <a:pt x="6036" y="6695"/>
                  </a:lnTo>
                  <a:lnTo>
                    <a:pt x="6027" y="6697"/>
                  </a:lnTo>
                  <a:lnTo>
                    <a:pt x="6019" y="6699"/>
                  </a:lnTo>
                  <a:lnTo>
                    <a:pt x="6010" y="6700"/>
                  </a:lnTo>
                  <a:lnTo>
                    <a:pt x="6000" y="6701"/>
                  </a:lnTo>
                  <a:lnTo>
                    <a:pt x="5991" y="6702"/>
                  </a:lnTo>
                  <a:lnTo>
                    <a:pt x="5982" y="6703"/>
                  </a:lnTo>
                  <a:lnTo>
                    <a:pt x="5973" y="6703"/>
                  </a:lnTo>
                  <a:lnTo>
                    <a:pt x="5608" y="6703"/>
                  </a:lnTo>
                  <a:lnTo>
                    <a:pt x="5599" y="6703"/>
                  </a:lnTo>
                  <a:lnTo>
                    <a:pt x="5590" y="6702"/>
                  </a:lnTo>
                  <a:lnTo>
                    <a:pt x="5581" y="6701"/>
                  </a:lnTo>
                  <a:lnTo>
                    <a:pt x="5572" y="6700"/>
                  </a:lnTo>
                  <a:lnTo>
                    <a:pt x="5563" y="6699"/>
                  </a:lnTo>
                  <a:lnTo>
                    <a:pt x="5554" y="6697"/>
                  </a:lnTo>
                  <a:lnTo>
                    <a:pt x="5546" y="6695"/>
                  </a:lnTo>
                  <a:lnTo>
                    <a:pt x="5537" y="6692"/>
                  </a:lnTo>
                  <a:lnTo>
                    <a:pt x="5528" y="6690"/>
                  </a:lnTo>
                  <a:lnTo>
                    <a:pt x="5520" y="6687"/>
                  </a:lnTo>
                  <a:lnTo>
                    <a:pt x="5511" y="6683"/>
                  </a:lnTo>
                  <a:lnTo>
                    <a:pt x="5503" y="6679"/>
                  </a:lnTo>
                  <a:lnTo>
                    <a:pt x="5495" y="6675"/>
                  </a:lnTo>
                  <a:lnTo>
                    <a:pt x="5487" y="6671"/>
                  </a:lnTo>
                  <a:lnTo>
                    <a:pt x="5479" y="6666"/>
                  </a:lnTo>
                  <a:lnTo>
                    <a:pt x="5472" y="6661"/>
                  </a:lnTo>
                  <a:lnTo>
                    <a:pt x="5464" y="6656"/>
                  </a:lnTo>
                  <a:lnTo>
                    <a:pt x="5457" y="6650"/>
                  </a:lnTo>
                  <a:lnTo>
                    <a:pt x="5450" y="6644"/>
                  </a:lnTo>
                  <a:lnTo>
                    <a:pt x="5443" y="6638"/>
                  </a:lnTo>
                  <a:lnTo>
                    <a:pt x="5436" y="6632"/>
                  </a:lnTo>
                  <a:lnTo>
                    <a:pt x="5430" y="6626"/>
                  </a:lnTo>
                  <a:lnTo>
                    <a:pt x="5424" y="6619"/>
                  </a:lnTo>
                  <a:lnTo>
                    <a:pt x="5418" y="6612"/>
                  </a:lnTo>
                  <a:lnTo>
                    <a:pt x="5413" y="6605"/>
                  </a:lnTo>
                  <a:lnTo>
                    <a:pt x="5408" y="6597"/>
                  </a:lnTo>
                  <a:lnTo>
                    <a:pt x="5403" y="6590"/>
                  </a:lnTo>
                  <a:lnTo>
                    <a:pt x="5398" y="6582"/>
                  </a:lnTo>
                  <a:lnTo>
                    <a:pt x="5393" y="6574"/>
                  </a:lnTo>
                  <a:lnTo>
                    <a:pt x="5389" y="6566"/>
                  </a:lnTo>
                  <a:lnTo>
                    <a:pt x="5385" y="6558"/>
                  </a:lnTo>
                  <a:lnTo>
                    <a:pt x="5382" y="6549"/>
                  </a:lnTo>
                  <a:lnTo>
                    <a:pt x="5379" y="6541"/>
                  </a:lnTo>
                  <a:lnTo>
                    <a:pt x="5376" y="6532"/>
                  </a:lnTo>
                  <a:lnTo>
                    <a:pt x="5373" y="6523"/>
                  </a:lnTo>
                  <a:lnTo>
                    <a:pt x="5371" y="6514"/>
                  </a:lnTo>
                  <a:lnTo>
                    <a:pt x="5369" y="6506"/>
                  </a:lnTo>
                  <a:lnTo>
                    <a:pt x="5368" y="6497"/>
                  </a:lnTo>
                  <a:lnTo>
                    <a:pt x="5367" y="6487"/>
                  </a:lnTo>
                  <a:lnTo>
                    <a:pt x="5366" y="6478"/>
                  </a:lnTo>
                  <a:lnTo>
                    <a:pt x="5365" y="6469"/>
                  </a:lnTo>
                  <a:lnTo>
                    <a:pt x="5365" y="6460"/>
                  </a:lnTo>
                  <a:lnTo>
                    <a:pt x="5365" y="3540"/>
                  </a:lnTo>
                  <a:lnTo>
                    <a:pt x="5365" y="3531"/>
                  </a:lnTo>
                  <a:lnTo>
                    <a:pt x="5366" y="3522"/>
                  </a:lnTo>
                  <a:lnTo>
                    <a:pt x="5367" y="3513"/>
                  </a:lnTo>
                  <a:lnTo>
                    <a:pt x="5368" y="3503"/>
                  </a:lnTo>
                  <a:lnTo>
                    <a:pt x="5369" y="3494"/>
                  </a:lnTo>
                  <a:lnTo>
                    <a:pt x="5371" y="3486"/>
                  </a:lnTo>
                  <a:lnTo>
                    <a:pt x="5373" y="3477"/>
                  </a:lnTo>
                  <a:lnTo>
                    <a:pt x="5376" y="3468"/>
                  </a:lnTo>
                  <a:lnTo>
                    <a:pt x="5379" y="3459"/>
                  </a:lnTo>
                  <a:lnTo>
                    <a:pt x="5382" y="3451"/>
                  </a:lnTo>
                  <a:lnTo>
                    <a:pt x="5385" y="3442"/>
                  </a:lnTo>
                  <a:lnTo>
                    <a:pt x="5389" y="3434"/>
                  </a:lnTo>
                  <a:lnTo>
                    <a:pt x="5393" y="3426"/>
                  </a:lnTo>
                  <a:lnTo>
                    <a:pt x="5398" y="3418"/>
                  </a:lnTo>
                  <a:lnTo>
                    <a:pt x="5403" y="3410"/>
                  </a:lnTo>
                  <a:lnTo>
                    <a:pt x="5408" y="3403"/>
                  </a:lnTo>
                  <a:lnTo>
                    <a:pt x="5413" y="3395"/>
                  </a:lnTo>
                  <a:lnTo>
                    <a:pt x="5418" y="3388"/>
                  </a:lnTo>
                  <a:lnTo>
                    <a:pt x="5424" y="3381"/>
                  </a:lnTo>
                  <a:lnTo>
                    <a:pt x="5430" y="3374"/>
                  </a:lnTo>
                  <a:lnTo>
                    <a:pt x="5436" y="3368"/>
                  </a:lnTo>
                  <a:lnTo>
                    <a:pt x="5443" y="3362"/>
                  </a:lnTo>
                  <a:lnTo>
                    <a:pt x="5450" y="3356"/>
                  </a:lnTo>
                  <a:lnTo>
                    <a:pt x="5457" y="3350"/>
                  </a:lnTo>
                  <a:lnTo>
                    <a:pt x="5464" y="3344"/>
                  </a:lnTo>
                  <a:lnTo>
                    <a:pt x="5472" y="3339"/>
                  </a:lnTo>
                  <a:lnTo>
                    <a:pt x="5479" y="3334"/>
                  </a:lnTo>
                  <a:lnTo>
                    <a:pt x="5487" y="3329"/>
                  </a:lnTo>
                  <a:lnTo>
                    <a:pt x="5495" y="3325"/>
                  </a:lnTo>
                  <a:lnTo>
                    <a:pt x="5503" y="3321"/>
                  </a:lnTo>
                  <a:lnTo>
                    <a:pt x="5511" y="3317"/>
                  </a:lnTo>
                  <a:lnTo>
                    <a:pt x="5520" y="3313"/>
                  </a:lnTo>
                  <a:lnTo>
                    <a:pt x="5528" y="3310"/>
                  </a:lnTo>
                  <a:lnTo>
                    <a:pt x="5537" y="3308"/>
                  </a:lnTo>
                  <a:lnTo>
                    <a:pt x="5546" y="3305"/>
                  </a:lnTo>
                  <a:lnTo>
                    <a:pt x="5554" y="3303"/>
                  </a:lnTo>
                  <a:lnTo>
                    <a:pt x="5563" y="3301"/>
                  </a:lnTo>
                  <a:lnTo>
                    <a:pt x="5572" y="3300"/>
                  </a:lnTo>
                  <a:lnTo>
                    <a:pt x="5581" y="3299"/>
                  </a:lnTo>
                  <a:lnTo>
                    <a:pt x="5590" y="3298"/>
                  </a:lnTo>
                  <a:lnTo>
                    <a:pt x="5599" y="3297"/>
                  </a:lnTo>
                  <a:close/>
                  <a:moveTo>
                    <a:pt x="4018" y="3297"/>
                  </a:moveTo>
                  <a:lnTo>
                    <a:pt x="4027" y="3297"/>
                  </a:lnTo>
                  <a:lnTo>
                    <a:pt x="4392" y="3297"/>
                  </a:lnTo>
                  <a:lnTo>
                    <a:pt x="4401" y="3297"/>
                  </a:lnTo>
                  <a:lnTo>
                    <a:pt x="4410" y="3298"/>
                  </a:lnTo>
                  <a:lnTo>
                    <a:pt x="4419" y="3299"/>
                  </a:lnTo>
                  <a:lnTo>
                    <a:pt x="4428" y="3300"/>
                  </a:lnTo>
                  <a:lnTo>
                    <a:pt x="4437" y="3301"/>
                  </a:lnTo>
                  <a:lnTo>
                    <a:pt x="4446" y="3303"/>
                  </a:lnTo>
                  <a:lnTo>
                    <a:pt x="4454" y="3305"/>
                  </a:lnTo>
                  <a:lnTo>
                    <a:pt x="4463" y="3308"/>
                  </a:lnTo>
                  <a:lnTo>
                    <a:pt x="4472" y="3310"/>
                  </a:lnTo>
                  <a:lnTo>
                    <a:pt x="4480" y="3313"/>
                  </a:lnTo>
                  <a:lnTo>
                    <a:pt x="4489" y="3317"/>
                  </a:lnTo>
                  <a:lnTo>
                    <a:pt x="4497" y="3321"/>
                  </a:lnTo>
                  <a:lnTo>
                    <a:pt x="4505" y="3325"/>
                  </a:lnTo>
                  <a:lnTo>
                    <a:pt x="4513" y="3329"/>
                  </a:lnTo>
                  <a:lnTo>
                    <a:pt x="4521" y="3334"/>
                  </a:lnTo>
                  <a:lnTo>
                    <a:pt x="4528" y="3339"/>
                  </a:lnTo>
                  <a:lnTo>
                    <a:pt x="4536" y="3344"/>
                  </a:lnTo>
                  <a:lnTo>
                    <a:pt x="4543" y="3350"/>
                  </a:lnTo>
                  <a:lnTo>
                    <a:pt x="4550" y="3356"/>
                  </a:lnTo>
                  <a:lnTo>
                    <a:pt x="4557" y="3362"/>
                  </a:lnTo>
                  <a:lnTo>
                    <a:pt x="4564" y="3368"/>
                  </a:lnTo>
                  <a:lnTo>
                    <a:pt x="4570" y="3374"/>
                  </a:lnTo>
                  <a:lnTo>
                    <a:pt x="4576" y="3381"/>
                  </a:lnTo>
                  <a:lnTo>
                    <a:pt x="4582" y="3388"/>
                  </a:lnTo>
                  <a:lnTo>
                    <a:pt x="4587" y="3395"/>
                  </a:lnTo>
                  <a:lnTo>
                    <a:pt x="4592" y="3403"/>
                  </a:lnTo>
                  <a:lnTo>
                    <a:pt x="4597" y="3410"/>
                  </a:lnTo>
                  <a:lnTo>
                    <a:pt x="4602" y="3418"/>
                  </a:lnTo>
                  <a:lnTo>
                    <a:pt x="4607" y="3426"/>
                  </a:lnTo>
                  <a:lnTo>
                    <a:pt x="4611" y="3434"/>
                  </a:lnTo>
                  <a:lnTo>
                    <a:pt x="4615" y="3442"/>
                  </a:lnTo>
                  <a:lnTo>
                    <a:pt x="4618" y="3451"/>
                  </a:lnTo>
                  <a:lnTo>
                    <a:pt x="4621" y="3459"/>
                  </a:lnTo>
                  <a:lnTo>
                    <a:pt x="4624" y="3468"/>
                  </a:lnTo>
                  <a:lnTo>
                    <a:pt x="4627" y="3477"/>
                  </a:lnTo>
                  <a:lnTo>
                    <a:pt x="4629" y="3486"/>
                  </a:lnTo>
                  <a:lnTo>
                    <a:pt x="4631" y="3494"/>
                  </a:lnTo>
                  <a:lnTo>
                    <a:pt x="4632" y="3503"/>
                  </a:lnTo>
                  <a:lnTo>
                    <a:pt x="4633" y="3513"/>
                  </a:lnTo>
                  <a:lnTo>
                    <a:pt x="4634" y="3522"/>
                  </a:lnTo>
                  <a:lnTo>
                    <a:pt x="4635" y="3531"/>
                  </a:lnTo>
                  <a:lnTo>
                    <a:pt x="4635" y="3540"/>
                  </a:lnTo>
                  <a:lnTo>
                    <a:pt x="4635" y="6460"/>
                  </a:lnTo>
                  <a:lnTo>
                    <a:pt x="4635" y="6469"/>
                  </a:lnTo>
                  <a:lnTo>
                    <a:pt x="4634" y="6478"/>
                  </a:lnTo>
                  <a:lnTo>
                    <a:pt x="4633" y="6487"/>
                  </a:lnTo>
                  <a:lnTo>
                    <a:pt x="4632" y="6497"/>
                  </a:lnTo>
                  <a:lnTo>
                    <a:pt x="4631" y="6506"/>
                  </a:lnTo>
                  <a:lnTo>
                    <a:pt x="4629" y="6514"/>
                  </a:lnTo>
                  <a:lnTo>
                    <a:pt x="4627" y="6523"/>
                  </a:lnTo>
                  <a:lnTo>
                    <a:pt x="4624" y="6532"/>
                  </a:lnTo>
                  <a:lnTo>
                    <a:pt x="4621" y="6541"/>
                  </a:lnTo>
                  <a:lnTo>
                    <a:pt x="4618" y="6549"/>
                  </a:lnTo>
                  <a:lnTo>
                    <a:pt x="4615" y="6558"/>
                  </a:lnTo>
                  <a:lnTo>
                    <a:pt x="4611" y="6566"/>
                  </a:lnTo>
                  <a:lnTo>
                    <a:pt x="4607" y="6574"/>
                  </a:lnTo>
                  <a:lnTo>
                    <a:pt x="4602" y="6582"/>
                  </a:lnTo>
                  <a:lnTo>
                    <a:pt x="4597" y="6590"/>
                  </a:lnTo>
                  <a:lnTo>
                    <a:pt x="4592" y="6597"/>
                  </a:lnTo>
                  <a:lnTo>
                    <a:pt x="4587" y="6605"/>
                  </a:lnTo>
                  <a:lnTo>
                    <a:pt x="4582" y="6612"/>
                  </a:lnTo>
                  <a:lnTo>
                    <a:pt x="4576" y="6619"/>
                  </a:lnTo>
                  <a:lnTo>
                    <a:pt x="4570" y="6626"/>
                  </a:lnTo>
                  <a:lnTo>
                    <a:pt x="4564" y="6632"/>
                  </a:lnTo>
                  <a:lnTo>
                    <a:pt x="4557" y="6638"/>
                  </a:lnTo>
                  <a:lnTo>
                    <a:pt x="4550" y="6644"/>
                  </a:lnTo>
                  <a:lnTo>
                    <a:pt x="4543" y="6650"/>
                  </a:lnTo>
                  <a:lnTo>
                    <a:pt x="4536" y="6656"/>
                  </a:lnTo>
                  <a:lnTo>
                    <a:pt x="4528" y="6661"/>
                  </a:lnTo>
                  <a:lnTo>
                    <a:pt x="4521" y="6666"/>
                  </a:lnTo>
                  <a:lnTo>
                    <a:pt x="4513" y="6671"/>
                  </a:lnTo>
                  <a:lnTo>
                    <a:pt x="4505" y="6675"/>
                  </a:lnTo>
                  <a:lnTo>
                    <a:pt x="4497" y="6679"/>
                  </a:lnTo>
                  <a:lnTo>
                    <a:pt x="4489" y="6683"/>
                  </a:lnTo>
                  <a:lnTo>
                    <a:pt x="4480" y="6687"/>
                  </a:lnTo>
                  <a:lnTo>
                    <a:pt x="4472" y="6690"/>
                  </a:lnTo>
                  <a:lnTo>
                    <a:pt x="4463" y="6692"/>
                  </a:lnTo>
                  <a:lnTo>
                    <a:pt x="4454" y="6695"/>
                  </a:lnTo>
                  <a:lnTo>
                    <a:pt x="4446" y="6697"/>
                  </a:lnTo>
                  <a:lnTo>
                    <a:pt x="4437" y="6699"/>
                  </a:lnTo>
                  <a:lnTo>
                    <a:pt x="4428" y="6700"/>
                  </a:lnTo>
                  <a:lnTo>
                    <a:pt x="4419" y="6701"/>
                  </a:lnTo>
                  <a:lnTo>
                    <a:pt x="4410" y="6702"/>
                  </a:lnTo>
                  <a:lnTo>
                    <a:pt x="4401" y="6703"/>
                  </a:lnTo>
                  <a:lnTo>
                    <a:pt x="4392" y="6703"/>
                  </a:lnTo>
                  <a:lnTo>
                    <a:pt x="4027" y="6703"/>
                  </a:lnTo>
                  <a:lnTo>
                    <a:pt x="4018" y="6703"/>
                  </a:lnTo>
                  <a:lnTo>
                    <a:pt x="4009" y="6702"/>
                  </a:lnTo>
                  <a:lnTo>
                    <a:pt x="4000" y="6701"/>
                  </a:lnTo>
                  <a:lnTo>
                    <a:pt x="3990" y="6700"/>
                  </a:lnTo>
                  <a:lnTo>
                    <a:pt x="3981" y="6699"/>
                  </a:lnTo>
                  <a:lnTo>
                    <a:pt x="3973" y="6697"/>
                  </a:lnTo>
                  <a:lnTo>
                    <a:pt x="3964" y="6695"/>
                  </a:lnTo>
                  <a:lnTo>
                    <a:pt x="3955" y="6692"/>
                  </a:lnTo>
                  <a:lnTo>
                    <a:pt x="3946" y="6690"/>
                  </a:lnTo>
                  <a:lnTo>
                    <a:pt x="3938" y="6687"/>
                  </a:lnTo>
                  <a:lnTo>
                    <a:pt x="3929" y="6683"/>
                  </a:lnTo>
                  <a:lnTo>
                    <a:pt x="3921" y="6679"/>
                  </a:lnTo>
                  <a:lnTo>
                    <a:pt x="3913" y="6675"/>
                  </a:lnTo>
                  <a:lnTo>
                    <a:pt x="3905" y="6671"/>
                  </a:lnTo>
                  <a:lnTo>
                    <a:pt x="3897" y="6666"/>
                  </a:lnTo>
                  <a:lnTo>
                    <a:pt x="3890" y="6661"/>
                  </a:lnTo>
                  <a:lnTo>
                    <a:pt x="3882" y="6656"/>
                  </a:lnTo>
                  <a:lnTo>
                    <a:pt x="3875" y="6650"/>
                  </a:lnTo>
                  <a:lnTo>
                    <a:pt x="3868" y="6644"/>
                  </a:lnTo>
                  <a:lnTo>
                    <a:pt x="3861" y="6638"/>
                  </a:lnTo>
                  <a:lnTo>
                    <a:pt x="3854" y="6632"/>
                  </a:lnTo>
                  <a:lnTo>
                    <a:pt x="3848" y="6626"/>
                  </a:lnTo>
                  <a:lnTo>
                    <a:pt x="3842" y="6619"/>
                  </a:lnTo>
                  <a:lnTo>
                    <a:pt x="3836" y="6612"/>
                  </a:lnTo>
                  <a:lnTo>
                    <a:pt x="3831" y="6605"/>
                  </a:lnTo>
                  <a:lnTo>
                    <a:pt x="3826" y="6597"/>
                  </a:lnTo>
                  <a:lnTo>
                    <a:pt x="3821" y="6590"/>
                  </a:lnTo>
                  <a:lnTo>
                    <a:pt x="3816" y="6582"/>
                  </a:lnTo>
                  <a:lnTo>
                    <a:pt x="3812" y="6574"/>
                  </a:lnTo>
                  <a:lnTo>
                    <a:pt x="3808" y="6566"/>
                  </a:lnTo>
                  <a:lnTo>
                    <a:pt x="3804" y="6558"/>
                  </a:lnTo>
                  <a:lnTo>
                    <a:pt x="3800" y="6549"/>
                  </a:lnTo>
                  <a:lnTo>
                    <a:pt x="3797" y="6541"/>
                  </a:lnTo>
                  <a:lnTo>
                    <a:pt x="3794" y="6532"/>
                  </a:lnTo>
                  <a:lnTo>
                    <a:pt x="3792" y="6523"/>
                  </a:lnTo>
                  <a:lnTo>
                    <a:pt x="3789" y="6514"/>
                  </a:lnTo>
                  <a:lnTo>
                    <a:pt x="3787" y="6506"/>
                  </a:lnTo>
                  <a:lnTo>
                    <a:pt x="3786" y="6497"/>
                  </a:lnTo>
                  <a:lnTo>
                    <a:pt x="3785" y="6487"/>
                  </a:lnTo>
                  <a:lnTo>
                    <a:pt x="3784" y="6478"/>
                  </a:lnTo>
                  <a:lnTo>
                    <a:pt x="3783" y="6469"/>
                  </a:lnTo>
                  <a:lnTo>
                    <a:pt x="3783" y="6460"/>
                  </a:lnTo>
                  <a:lnTo>
                    <a:pt x="3783" y="3540"/>
                  </a:lnTo>
                  <a:lnTo>
                    <a:pt x="3783" y="3531"/>
                  </a:lnTo>
                  <a:lnTo>
                    <a:pt x="3784" y="3522"/>
                  </a:lnTo>
                  <a:lnTo>
                    <a:pt x="3785" y="3513"/>
                  </a:lnTo>
                  <a:lnTo>
                    <a:pt x="3786" y="3503"/>
                  </a:lnTo>
                  <a:lnTo>
                    <a:pt x="3787" y="3494"/>
                  </a:lnTo>
                  <a:lnTo>
                    <a:pt x="3789" y="3486"/>
                  </a:lnTo>
                  <a:lnTo>
                    <a:pt x="3792" y="3477"/>
                  </a:lnTo>
                  <a:lnTo>
                    <a:pt x="3794" y="3468"/>
                  </a:lnTo>
                  <a:lnTo>
                    <a:pt x="3797" y="3459"/>
                  </a:lnTo>
                  <a:lnTo>
                    <a:pt x="3800" y="3451"/>
                  </a:lnTo>
                  <a:lnTo>
                    <a:pt x="3804" y="3442"/>
                  </a:lnTo>
                  <a:lnTo>
                    <a:pt x="3808" y="3434"/>
                  </a:lnTo>
                  <a:lnTo>
                    <a:pt x="3812" y="3426"/>
                  </a:lnTo>
                  <a:lnTo>
                    <a:pt x="3816" y="3418"/>
                  </a:lnTo>
                  <a:lnTo>
                    <a:pt x="3821" y="3410"/>
                  </a:lnTo>
                  <a:lnTo>
                    <a:pt x="3826" y="3403"/>
                  </a:lnTo>
                  <a:lnTo>
                    <a:pt x="3831" y="3395"/>
                  </a:lnTo>
                  <a:lnTo>
                    <a:pt x="3836" y="3388"/>
                  </a:lnTo>
                  <a:lnTo>
                    <a:pt x="3842" y="3381"/>
                  </a:lnTo>
                  <a:lnTo>
                    <a:pt x="3848" y="3374"/>
                  </a:lnTo>
                  <a:lnTo>
                    <a:pt x="3854" y="3368"/>
                  </a:lnTo>
                  <a:lnTo>
                    <a:pt x="3861" y="3362"/>
                  </a:lnTo>
                  <a:lnTo>
                    <a:pt x="3868" y="3356"/>
                  </a:lnTo>
                  <a:lnTo>
                    <a:pt x="3875" y="3350"/>
                  </a:lnTo>
                  <a:lnTo>
                    <a:pt x="3882" y="3344"/>
                  </a:lnTo>
                  <a:lnTo>
                    <a:pt x="3890" y="3339"/>
                  </a:lnTo>
                  <a:lnTo>
                    <a:pt x="3897" y="3334"/>
                  </a:lnTo>
                  <a:lnTo>
                    <a:pt x="3905" y="3329"/>
                  </a:lnTo>
                  <a:lnTo>
                    <a:pt x="3913" y="3325"/>
                  </a:lnTo>
                  <a:lnTo>
                    <a:pt x="3921" y="3321"/>
                  </a:lnTo>
                  <a:lnTo>
                    <a:pt x="3929" y="3317"/>
                  </a:lnTo>
                  <a:lnTo>
                    <a:pt x="3938" y="3313"/>
                  </a:lnTo>
                  <a:lnTo>
                    <a:pt x="3946" y="3310"/>
                  </a:lnTo>
                  <a:lnTo>
                    <a:pt x="3955" y="3308"/>
                  </a:lnTo>
                  <a:lnTo>
                    <a:pt x="3964" y="3305"/>
                  </a:lnTo>
                  <a:lnTo>
                    <a:pt x="3973" y="3303"/>
                  </a:lnTo>
                  <a:lnTo>
                    <a:pt x="3981" y="3301"/>
                  </a:lnTo>
                  <a:lnTo>
                    <a:pt x="3990" y="3300"/>
                  </a:lnTo>
                  <a:lnTo>
                    <a:pt x="4000" y="3299"/>
                  </a:lnTo>
                  <a:lnTo>
                    <a:pt x="4009" y="3298"/>
                  </a:lnTo>
                  <a:lnTo>
                    <a:pt x="4018" y="32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4500;p40">
              <a:extLst>
                <a:ext uri="{FF2B5EF4-FFF2-40B4-BE49-F238E27FC236}">
                  <a16:creationId xmlns:a16="http://schemas.microsoft.com/office/drawing/2014/main" id="{903C0C2F-3AD8-4CDE-BDB7-F5E38FF1B207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4501;p40">
            <a:extLst>
              <a:ext uri="{FF2B5EF4-FFF2-40B4-BE49-F238E27FC236}">
                <a16:creationId xmlns:a16="http://schemas.microsoft.com/office/drawing/2014/main" id="{061DD741-F723-43B8-B252-46FAB8DCDDC1}"/>
              </a:ext>
            </a:extLst>
          </p:cNvPr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  <a:solidFill>
            <a:schemeClr val="bg1"/>
          </a:solidFill>
        </p:grpSpPr>
        <p:sp>
          <p:nvSpPr>
            <p:cNvPr id="184" name="Google Shape;4502;p40">
              <a:extLst>
                <a:ext uri="{FF2B5EF4-FFF2-40B4-BE49-F238E27FC236}">
                  <a16:creationId xmlns:a16="http://schemas.microsoft.com/office/drawing/2014/main" id="{5C67713B-B029-47CA-A659-D3B9FB6D7256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83" y="3540"/>
                  </a:moveTo>
                  <a:lnTo>
                    <a:pt x="6217" y="3540"/>
                  </a:lnTo>
                  <a:lnTo>
                    <a:pt x="6226" y="3540"/>
                  </a:lnTo>
                  <a:lnTo>
                    <a:pt x="6235" y="3541"/>
                  </a:lnTo>
                  <a:lnTo>
                    <a:pt x="6244" y="3542"/>
                  </a:lnTo>
                  <a:lnTo>
                    <a:pt x="6253" y="3543"/>
                  </a:lnTo>
                  <a:lnTo>
                    <a:pt x="6262" y="3544"/>
                  </a:lnTo>
                  <a:lnTo>
                    <a:pt x="6271" y="3546"/>
                  </a:lnTo>
                  <a:lnTo>
                    <a:pt x="6279" y="3548"/>
                  </a:lnTo>
                  <a:lnTo>
                    <a:pt x="6288" y="3551"/>
                  </a:lnTo>
                  <a:lnTo>
                    <a:pt x="6297" y="3554"/>
                  </a:lnTo>
                  <a:lnTo>
                    <a:pt x="6305" y="3557"/>
                  </a:lnTo>
                  <a:lnTo>
                    <a:pt x="6314" y="3560"/>
                  </a:lnTo>
                  <a:lnTo>
                    <a:pt x="6322" y="3564"/>
                  </a:lnTo>
                  <a:lnTo>
                    <a:pt x="6330" y="3568"/>
                  </a:lnTo>
                  <a:lnTo>
                    <a:pt x="6338" y="3573"/>
                  </a:lnTo>
                  <a:lnTo>
                    <a:pt x="6346" y="3578"/>
                  </a:lnTo>
                  <a:lnTo>
                    <a:pt x="6353" y="3583"/>
                  </a:lnTo>
                  <a:lnTo>
                    <a:pt x="6361" y="3588"/>
                  </a:lnTo>
                  <a:lnTo>
                    <a:pt x="6368" y="3593"/>
                  </a:lnTo>
                  <a:lnTo>
                    <a:pt x="6375" y="3599"/>
                  </a:lnTo>
                  <a:lnTo>
                    <a:pt x="6382" y="3605"/>
                  </a:lnTo>
                  <a:lnTo>
                    <a:pt x="6388" y="3611"/>
                  </a:lnTo>
                  <a:lnTo>
                    <a:pt x="6395" y="3618"/>
                  </a:lnTo>
                  <a:lnTo>
                    <a:pt x="6401" y="3625"/>
                  </a:lnTo>
                  <a:lnTo>
                    <a:pt x="6407" y="3632"/>
                  </a:lnTo>
                  <a:lnTo>
                    <a:pt x="6412" y="3639"/>
                  </a:lnTo>
                  <a:lnTo>
                    <a:pt x="6417" y="3647"/>
                  </a:lnTo>
                  <a:lnTo>
                    <a:pt x="6422" y="3654"/>
                  </a:lnTo>
                  <a:lnTo>
                    <a:pt x="6427" y="3662"/>
                  </a:lnTo>
                  <a:lnTo>
                    <a:pt x="6432" y="3670"/>
                  </a:lnTo>
                  <a:lnTo>
                    <a:pt x="6436" y="3678"/>
                  </a:lnTo>
                  <a:lnTo>
                    <a:pt x="6440" y="3686"/>
                  </a:lnTo>
                  <a:lnTo>
                    <a:pt x="6443" y="3695"/>
                  </a:lnTo>
                  <a:lnTo>
                    <a:pt x="6446" y="3703"/>
                  </a:lnTo>
                  <a:lnTo>
                    <a:pt x="6449" y="3712"/>
                  </a:lnTo>
                  <a:lnTo>
                    <a:pt x="6452" y="3721"/>
                  </a:lnTo>
                  <a:lnTo>
                    <a:pt x="6454" y="3729"/>
                  </a:lnTo>
                  <a:lnTo>
                    <a:pt x="6456" y="3738"/>
                  </a:lnTo>
                  <a:lnTo>
                    <a:pt x="6457" y="3747"/>
                  </a:lnTo>
                  <a:lnTo>
                    <a:pt x="6458" y="3756"/>
                  </a:lnTo>
                  <a:lnTo>
                    <a:pt x="6459" y="3765"/>
                  </a:lnTo>
                  <a:lnTo>
                    <a:pt x="6460" y="3774"/>
                  </a:lnTo>
                  <a:lnTo>
                    <a:pt x="6460" y="3783"/>
                  </a:lnTo>
                  <a:lnTo>
                    <a:pt x="6460" y="6217"/>
                  </a:lnTo>
                  <a:lnTo>
                    <a:pt x="6460" y="6226"/>
                  </a:lnTo>
                  <a:lnTo>
                    <a:pt x="6459" y="6235"/>
                  </a:lnTo>
                  <a:lnTo>
                    <a:pt x="6458" y="6244"/>
                  </a:lnTo>
                  <a:lnTo>
                    <a:pt x="6457" y="6253"/>
                  </a:lnTo>
                  <a:lnTo>
                    <a:pt x="6456" y="6262"/>
                  </a:lnTo>
                  <a:lnTo>
                    <a:pt x="6454" y="6271"/>
                  </a:lnTo>
                  <a:lnTo>
                    <a:pt x="6452" y="6279"/>
                  </a:lnTo>
                  <a:lnTo>
                    <a:pt x="6449" y="6288"/>
                  </a:lnTo>
                  <a:lnTo>
                    <a:pt x="6446" y="6297"/>
                  </a:lnTo>
                  <a:lnTo>
                    <a:pt x="6443" y="6305"/>
                  </a:lnTo>
                  <a:lnTo>
                    <a:pt x="6440" y="6314"/>
                  </a:lnTo>
                  <a:lnTo>
                    <a:pt x="6436" y="6322"/>
                  </a:lnTo>
                  <a:lnTo>
                    <a:pt x="6432" y="6330"/>
                  </a:lnTo>
                  <a:lnTo>
                    <a:pt x="6427" y="6338"/>
                  </a:lnTo>
                  <a:lnTo>
                    <a:pt x="6422" y="6346"/>
                  </a:lnTo>
                  <a:lnTo>
                    <a:pt x="6417" y="6353"/>
                  </a:lnTo>
                  <a:lnTo>
                    <a:pt x="6412" y="6361"/>
                  </a:lnTo>
                  <a:lnTo>
                    <a:pt x="6407" y="6368"/>
                  </a:lnTo>
                  <a:lnTo>
                    <a:pt x="6401" y="6375"/>
                  </a:lnTo>
                  <a:lnTo>
                    <a:pt x="6395" y="6382"/>
                  </a:lnTo>
                  <a:lnTo>
                    <a:pt x="6388" y="6388"/>
                  </a:lnTo>
                  <a:lnTo>
                    <a:pt x="6382" y="6395"/>
                  </a:lnTo>
                  <a:lnTo>
                    <a:pt x="6375" y="6401"/>
                  </a:lnTo>
                  <a:lnTo>
                    <a:pt x="6368" y="6407"/>
                  </a:lnTo>
                  <a:lnTo>
                    <a:pt x="6361" y="6412"/>
                  </a:lnTo>
                  <a:lnTo>
                    <a:pt x="6353" y="6417"/>
                  </a:lnTo>
                  <a:lnTo>
                    <a:pt x="6346" y="6422"/>
                  </a:lnTo>
                  <a:lnTo>
                    <a:pt x="6338" y="6427"/>
                  </a:lnTo>
                  <a:lnTo>
                    <a:pt x="6330" y="6432"/>
                  </a:lnTo>
                  <a:lnTo>
                    <a:pt x="6322" y="6436"/>
                  </a:lnTo>
                  <a:lnTo>
                    <a:pt x="6314" y="6440"/>
                  </a:lnTo>
                  <a:lnTo>
                    <a:pt x="6305" y="6443"/>
                  </a:lnTo>
                  <a:lnTo>
                    <a:pt x="6297" y="6446"/>
                  </a:lnTo>
                  <a:lnTo>
                    <a:pt x="6288" y="6449"/>
                  </a:lnTo>
                  <a:lnTo>
                    <a:pt x="6279" y="6452"/>
                  </a:lnTo>
                  <a:lnTo>
                    <a:pt x="6271" y="6454"/>
                  </a:lnTo>
                  <a:lnTo>
                    <a:pt x="6262" y="6456"/>
                  </a:lnTo>
                  <a:lnTo>
                    <a:pt x="6253" y="6457"/>
                  </a:lnTo>
                  <a:lnTo>
                    <a:pt x="6244" y="6458"/>
                  </a:lnTo>
                  <a:lnTo>
                    <a:pt x="6235" y="6459"/>
                  </a:lnTo>
                  <a:lnTo>
                    <a:pt x="6226" y="6460"/>
                  </a:lnTo>
                  <a:lnTo>
                    <a:pt x="6217" y="6460"/>
                  </a:lnTo>
                  <a:lnTo>
                    <a:pt x="3783" y="6460"/>
                  </a:lnTo>
                  <a:lnTo>
                    <a:pt x="3774" y="6460"/>
                  </a:lnTo>
                  <a:lnTo>
                    <a:pt x="3765" y="6459"/>
                  </a:lnTo>
                  <a:lnTo>
                    <a:pt x="3756" y="6458"/>
                  </a:lnTo>
                  <a:lnTo>
                    <a:pt x="3747" y="6457"/>
                  </a:lnTo>
                  <a:lnTo>
                    <a:pt x="3738" y="6456"/>
                  </a:lnTo>
                  <a:lnTo>
                    <a:pt x="3729" y="6454"/>
                  </a:lnTo>
                  <a:lnTo>
                    <a:pt x="3721" y="6452"/>
                  </a:lnTo>
                  <a:lnTo>
                    <a:pt x="3712" y="6449"/>
                  </a:lnTo>
                  <a:lnTo>
                    <a:pt x="3703" y="6446"/>
                  </a:lnTo>
                  <a:lnTo>
                    <a:pt x="3695" y="6443"/>
                  </a:lnTo>
                  <a:lnTo>
                    <a:pt x="3686" y="6440"/>
                  </a:lnTo>
                  <a:lnTo>
                    <a:pt x="3678" y="6436"/>
                  </a:lnTo>
                  <a:lnTo>
                    <a:pt x="3670" y="6432"/>
                  </a:lnTo>
                  <a:lnTo>
                    <a:pt x="3662" y="6427"/>
                  </a:lnTo>
                  <a:lnTo>
                    <a:pt x="3654" y="6422"/>
                  </a:lnTo>
                  <a:lnTo>
                    <a:pt x="3647" y="6417"/>
                  </a:lnTo>
                  <a:lnTo>
                    <a:pt x="3639" y="6412"/>
                  </a:lnTo>
                  <a:lnTo>
                    <a:pt x="3632" y="6407"/>
                  </a:lnTo>
                  <a:lnTo>
                    <a:pt x="3625" y="6401"/>
                  </a:lnTo>
                  <a:lnTo>
                    <a:pt x="3618" y="6395"/>
                  </a:lnTo>
                  <a:lnTo>
                    <a:pt x="3612" y="6388"/>
                  </a:lnTo>
                  <a:lnTo>
                    <a:pt x="3605" y="6382"/>
                  </a:lnTo>
                  <a:lnTo>
                    <a:pt x="3599" y="6375"/>
                  </a:lnTo>
                  <a:lnTo>
                    <a:pt x="3593" y="6368"/>
                  </a:lnTo>
                  <a:lnTo>
                    <a:pt x="3588" y="6361"/>
                  </a:lnTo>
                  <a:lnTo>
                    <a:pt x="3583" y="6353"/>
                  </a:lnTo>
                  <a:lnTo>
                    <a:pt x="3578" y="6346"/>
                  </a:lnTo>
                  <a:lnTo>
                    <a:pt x="3573" y="6338"/>
                  </a:lnTo>
                  <a:lnTo>
                    <a:pt x="3568" y="6330"/>
                  </a:lnTo>
                  <a:lnTo>
                    <a:pt x="3564" y="6322"/>
                  </a:lnTo>
                  <a:lnTo>
                    <a:pt x="3560" y="6314"/>
                  </a:lnTo>
                  <a:lnTo>
                    <a:pt x="3557" y="6305"/>
                  </a:lnTo>
                  <a:lnTo>
                    <a:pt x="3554" y="6297"/>
                  </a:lnTo>
                  <a:lnTo>
                    <a:pt x="3551" y="6288"/>
                  </a:lnTo>
                  <a:lnTo>
                    <a:pt x="3548" y="6279"/>
                  </a:lnTo>
                  <a:lnTo>
                    <a:pt x="3546" y="6271"/>
                  </a:lnTo>
                  <a:lnTo>
                    <a:pt x="3544" y="6262"/>
                  </a:lnTo>
                  <a:lnTo>
                    <a:pt x="3543" y="6253"/>
                  </a:lnTo>
                  <a:lnTo>
                    <a:pt x="3542" y="6244"/>
                  </a:lnTo>
                  <a:lnTo>
                    <a:pt x="3541" y="6235"/>
                  </a:lnTo>
                  <a:lnTo>
                    <a:pt x="3540" y="6226"/>
                  </a:lnTo>
                  <a:lnTo>
                    <a:pt x="3540" y="6217"/>
                  </a:lnTo>
                  <a:lnTo>
                    <a:pt x="3540" y="3783"/>
                  </a:lnTo>
                  <a:lnTo>
                    <a:pt x="3540" y="3774"/>
                  </a:lnTo>
                  <a:lnTo>
                    <a:pt x="3541" y="3765"/>
                  </a:lnTo>
                  <a:lnTo>
                    <a:pt x="3542" y="3756"/>
                  </a:lnTo>
                  <a:lnTo>
                    <a:pt x="3543" y="3747"/>
                  </a:lnTo>
                  <a:lnTo>
                    <a:pt x="3544" y="3738"/>
                  </a:lnTo>
                  <a:lnTo>
                    <a:pt x="3546" y="3729"/>
                  </a:lnTo>
                  <a:lnTo>
                    <a:pt x="3548" y="3721"/>
                  </a:lnTo>
                  <a:lnTo>
                    <a:pt x="3551" y="3712"/>
                  </a:lnTo>
                  <a:lnTo>
                    <a:pt x="3554" y="3703"/>
                  </a:lnTo>
                  <a:lnTo>
                    <a:pt x="3557" y="3695"/>
                  </a:lnTo>
                  <a:lnTo>
                    <a:pt x="3560" y="3686"/>
                  </a:lnTo>
                  <a:lnTo>
                    <a:pt x="3564" y="3678"/>
                  </a:lnTo>
                  <a:lnTo>
                    <a:pt x="3568" y="3670"/>
                  </a:lnTo>
                  <a:lnTo>
                    <a:pt x="3573" y="3662"/>
                  </a:lnTo>
                  <a:lnTo>
                    <a:pt x="3578" y="3654"/>
                  </a:lnTo>
                  <a:lnTo>
                    <a:pt x="3583" y="3647"/>
                  </a:lnTo>
                  <a:lnTo>
                    <a:pt x="3588" y="3639"/>
                  </a:lnTo>
                  <a:lnTo>
                    <a:pt x="3593" y="3632"/>
                  </a:lnTo>
                  <a:lnTo>
                    <a:pt x="3599" y="3625"/>
                  </a:lnTo>
                  <a:lnTo>
                    <a:pt x="3605" y="3618"/>
                  </a:lnTo>
                  <a:lnTo>
                    <a:pt x="3611" y="3612"/>
                  </a:lnTo>
                  <a:lnTo>
                    <a:pt x="3618" y="3605"/>
                  </a:lnTo>
                  <a:lnTo>
                    <a:pt x="3625" y="3599"/>
                  </a:lnTo>
                  <a:lnTo>
                    <a:pt x="3632" y="3593"/>
                  </a:lnTo>
                  <a:lnTo>
                    <a:pt x="3639" y="3588"/>
                  </a:lnTo>
                  <a:lnTo>
                    <a:pt x="3647" y="3583"/>
                  </a:lnTo>
                  <a:lnTo>
                    <a:pt x="3654" y="3578"/>
                  </a:lnTo>
                  <a:lnTo>
                    <a:pt x="3662" y="3573"/>
                  </a:lnTo>
                  <a:lnTo>
                    <a:pt x="3670" y="3568"/>
                  </a:lnTo>
                  <a:lnTo>
                    <a:pt x="3678" y="3564"/>
                  </a:lnTo>
                  <a:lnTo>
                    <a:pt x="3686" y="3560"/>
                  </a:lnTo>
                  <a:lnTo>
                    <a:pt x="3695" y="3557"/>
                  </a:lnTo>
                  <a:lnTo>
                    <a:pt x="3703" y="3554"/>
                  </a:lnTo>
                  <a:lnTo>
                    <a:pt x="3712" y="3551"/>
                  </a:lnTo>
                  <a:lnTo>
                    <a:pt x="3721" y="3548"/>
                  </a:lnTo>
                  <a:lnTo>
                    <a:pt x="3729" y="3546"/>
                  </a:lnTo>
                  <a:lnTo>
                    <a:pt x="3738" y="3544"/>
                  </a:lnTo>
                  <a:lnTo>
                    <a:pt x="3747" y="3543"/>
                  </a:lnTo>
                  <a:lnTo>
                    <a:pt x="3756" y="3542"/>
                  </a:lnTo>
                  <a:lnTo>
                    <a:pt x="3765" y="3541"/>
                  </a:lnTo>
                  <a:lnTo>
                    <a:pt x="3774" y="3540"/>
                  </a:lnTo>
                  <a:lnTo>
                    <a:pt x="3783" y="35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4503;p40">
              <a:extLst>
                <a:ext uri="{FF2B5EF4-FFF2-40B4-BE49-F238E27FC236}">
                  <a16:creationId xmlns:a16="http://schemas.microsoft.com/office/drawing/2014/main" id="{2DE3B6EB-EE64-4333-B270-733C5C1C7F38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3771" y="3390"/>
                  </a:moveTo>
                  <a:lnTo>
                    <a:pt x="3780" y="3390"/>
                  </a:lnTo>
                  <a:lnTo>
                    <a:pt x="3783" y="3390"/>
                  </a:lnTo>
                  <a:lnTo>
                    <a:pt x="6217" y="3390"/>
                  </a:lnTo>
                  <a:lnTo>
                    <a:pt x="6220" y="3390"/>
                  </a:lnTo>
                  <a:lnTo>
                    <a:pt x="6229" y="3390"/>
                  </a:lnTo>
                  <a:lnTo>
                    <a:pt x="6234" y="3390"/>
                  </a:lnTo>
                  <a:lnTo>
                    <a:pt x="6243" y="3391"/>
                  </a:lnTo>
                  <a:lnTo>
                    <a:pt x="6249" y="3391"/>
                  </a:lnTo>
                  <a:lnTo>
                    <a:pt x="6258" y="3392"/>
                  </a:lnTo>
                  <a:lnTo>
                    <a:pt x="6264" y="3393"/>
                  </a:lnTo>
                  <a:lnTo>
                    <a:pt x="6273" y="3394"/>
                  </a:lnTo>
                  <a:lnTo>
                    <a:pt x="6278" y="3395"/>
                  </a:lnTo>
                  <a:lnTo>
                    <a:pt x="6287" y="3396"/>
                  </a:lnTo>
                  <a:lnTo>
                    <a:pt x="6293" y="3397"/>
                  </a:lnTo>
                  <a:lnTo>
                    <a:pt x="6301" y="3399"/>
                  </a:lnTo>
                  <a:lnTo>
                    <a:pt x="6307" y="3401"/>
                  </a:lnTo>
                  <a:lnTo>
                    <a:pt x="6316" y="3403"/>
                  </a:lnTo>
                  <a:lnTo>
                    <a:pt x="6321" y="3404"/>
                  </a:lnTo>
                  <a:lnTo>
                    <a:pt x="6330" y="3407"/>
                  </a:lnTo>
                  <a:lnTo>
                    <a:pt x="6335" y="3408"/>
                  </a:lnTo>
                  <a:lnTo>
                    <a:pt x="6344" y="3411"/>
                  </a:lnTo>
                  <a:lnTo>
                    <a:pt x="6349" y="3413"/>
                  </a:lnTo>
                  <a:lnTo>
                    <a:pt x="6358" y="3416"/>
                  </a:lnTo>
                  <a:lnTo>
                    <a:pt x="6363" y="3419"/>
                  </a:lnTo>
                  <a:lnTo>
                    <a:pt x="6372" y="3422"/>
                  </a:lnTo>
                  <a:lnTo>
                    <a:pt x="6377" y="3425"/>
                  </a:lnTo>
                  <a:lnTo>
                    <a:pt x="6385" y="3428"/>
                  </a:lnTo>
                  <a:lnTo>
                    <a:pt x="6391" y="3431"/>
                  </a:lnTo>
                  <a:lnTo>
                    <a:pt x="6399" y="3435"/>
                  </a:lnTo>
                  <a:lnTo>
                    <a:pt x="6404" y="3438"/>
                  </a:lnTo>
                  <a:lnTo>
                    <a:pt x="6412" y="3443"/>
                  </a:lnTo>
                  <a:lnTo>
                    <a:pt x="6415" y="3444"/>
                  </a:lnTo>
                  <a:lnTo>
                    <a:pt x="6422" y="3449"/>
                  </a:lnTo>
                  <a:lnTo>
                    <a:pt x="6427" y="3452"/>
                  </a:lnTo>
                  <a:lnTo>
                    <a:pt x="6435" y="3457"/>
                  </a:lnTo>
                  <a:lnTo>
                    <a:pt x="6440" y="3460"/>
                  </a:lnTo>
                  <a:lnTo>
                    <a:pt x="6447" y="3465"/>
                  </a:lnTo>
                  <a:lnTo>
                    <a:pt x="6452" y="3469"/>
                  </a:lnTo>
                  <a:lnTo>
                    <a:pt x="6459" y="3474"/>
                  </a:lnTo>
                  <a:lnTo>
                    <a:pt x="6464" y="3478"/>
                  </a:lnTo>
                  <a:lnTo>
                    <a:pt x="6471" y="3483"/>
                  </a:lnTo>
                  <a:lnTo>
                    <a:pt x="6475" y="3487"/>
                  </a:lnTo>
                  <a:lnTo>
                    <a:pt x="6482" y="3493"/>
                  </a:lnTo>
                  <a:lnTo>
                    <a:pt x="6486" y="3497"/>
                  </a:lnTo>
                  <a:lnTo>
                    <a:pt x="6493" y="3503"/>
                  </a:lnTo>
                  <a:lnTo>
                    <a:pt x="6497" y="3507"/>
                  </a:lnTo>
                  <a:lnTo>
                    <a:pt x="6503" y="3514"/>
                  </a:lnTo>
                  <a:lnTo>
                    <a:pt x="6507" y="3518"/>
                  </a:lnTo>
                  <a:lnTo>
                    <a:pt x="6513" y="3525"/>
                  </a:lnTo>
                  <a:lnTo>
                    <a:pt x="6517" y="3529"/>
                  </a:lnTo>
                  <a:lnTo>
                    <a:pt x="6522" y="3536"/>
                  </a:lnTo>
                  <a:lnTo>
                    <a:pt x="6526" y="3541"/>
                  </a:lnTo>
                  <a:lnTo>
                    <a:pt x="6531" y="3548"/>
                  </a:lnTo>
                  <a:lnTo>
                    <a:pt x="6535" y="3553"/>
                  </a:lnTo>
                  <a:lnTo>
                    <a:pt x="6540" y="3560"/>
                  </a:lnTo>
                  <a:lnTo>
                    <a:pt x="6543" y="3565"/>
                  </a:lnTo>
                  <a:lnTo>
                    <a:pt x="6548" y="3573"/>
                  </a:lnTo>
                  <a:lnTo>
                    <a:pt x="6551" y="3578"/>
                  </a:lnTo>
                  <a:lnTo>
                    <a:pt x="6556" y="3585"/>
                  </a:lnTo>
                  <a:lnTo>
                    <a:pt x="6557" y="3588"/>
                  </a:lnTo>
                  <a:lnTo>
                    <a:pt x="6562" y="3596"/>
                  </a:lnTo>
                  <a:lnTo>
                    <a:pt x="6565" y="3601"/>
                  </a:lnTo>
                  <a:lnTo>
                    <a:pt x="6569" y="3609"/>
                  </a:lnTo>
                  <a:lnTo>
                    <a:pt x="6572" y="3615"/>
                  </a:lnTo>
                  <a:lnTo>
                    <a:pt x="6575" y="3623"/>
                  </a:lnTo>
                  <a:lnTo>
                    <a:pt x="6578" y="3628"/>
                  </a:lnTo>
                  <a:lnTo>
                    <a:pt x="6581" y="3637"/>
                  </a:lnTo>
                  <a:lnTo>
                    <a:pt x="6584" y="3642"/>
                  </a:lnTo>
                  <a:lnTo>
                    <a:pt x="6587" y="3651"/>
                  </a:lnTo>
                  <a:lnTo>
                    <a:pt x="6589" y="3656"/>
                  </a:lnTo>
                  <a:lnTo>
                    <a:pt x="6592" y="3665"/>
                  </a:lnTo>
                  <a:lnTo>
                    <a:pt x="6593" y="3670"/>
                  </a:lnTo>
                  <a:lnTo>
                    <a:pt x="6596" y="3679"/>
                  </a:lnTo>
                  <a:lnTo>
                    <a:pt x="6597" y="3684"/>
                  </a:lnTo>
                  <a:lnTo>
                    <a:pt x="6599" y="3693"/>
                  </a:lnTo>
                  <a:lnTo>
                    <a:pt x="6601" y="3699"/>
                  </a:lnTo>
                  <a:lnTo>
                    <a:pt x="6603" y="3707"/>
                  </a:lnTo>
                  <a:lnTo>
                    <a:pt x="6604" y="3713"/>
                  </a:lnTo>
                  <a:lnTo>
                    <a:pt x="6605" y="3722"/>
                  </a:lnTo>
                  <a:lnTo>
                    <a:pt x="6606" y="3727"/>
                  </a:lnTo>
                  <a:lnTo>
                    <a:pt x="6607" y="3736"/>
                  </a:lnTo>
                  <a:lnTo>
                    <a:pt x="6608" y="3742"/>
                  </a:lnTo>
                  <a:lnTo>
                    <a:pt x="6609" y="3751"/>
                  </a:lnTo>
                  <a:lnTo>
                    <a:pt x="6609" y="3757"/>
                  </a:lnTo>
                  <a:lnTo>
                    <a:pt x="6610" y="3766"/>
                  </a:lnTo>
                  <a:lnTo>
                    <a:pt x="6610" y="3771"/>
                  </a:lnTo>
                  <a:lnTo>
                    <a:pt x="6610" y="3780"/>
                  </a:lnTo>
                  <a:lnTo>
                    <a:pt x="6610" y="3783"/>
                  </a:lnTo>
                  <a:lnTo>
                    <a:pt x="6610" y="6217"/>
                  </a:lnTo>
                  <a:lnTo>
                    <a:pt x="6610" y="6220"/>
                  </a:lnTo>
                  <a:lnTo>
                    <a:pt x="6610" y="6229"/>
                  </a:lnTo>
                  <a:lnTo>
                    <a:pt x="6610" y="6234"/>
                  </a:lnTo>
                  <a:lnTo>
                    <a:pt x="6609" y="6243"/>
                  </a:lnTo>
                  <a:lnTo>
                    <a:pt x="6609" y="6249"/>
                  </a:lnTo>
                  <a:lnTo>
                    <a:pt x="6608" y="6258"/>
                  </a:lnTo>
                  <a:lnTo>
                    <a:pt x="6607" y="6264"/>
                  </a:lnTo>
                  <a:lnTo>
                    <a:pt x="6606" y="6273"/>
                  </a:lnTo>
                  <a:lnTo>
                    <a:pt x="6605" y="6278"/>
                  </a:lnTo>
                  <a:lnTo>
                    <a:pt x="6604" y="6287"/>
                  </a:lnTo>
                  <a:lnTo>
                    <a:pt x="6603" y="6293"/>
                  </a:lnTo>
                  <a:lnTo>
                    <a:pt x="6601" y="6301"/>
                  </a:lnTo>
                  <a:lnTo>
                    <a:pt x="6599" y="6307"/>
                  </a:lnTo>
                  <a:lnTo>
                    <a:pt x="6597" y="6316"/>
                  </a:lnTo>
                  <a:lnTo>
                    <a:pt x="6596" y="6321"/>
                  </a:lnTo>
                  <a:lnTo>
                    <a:pt x="6593" y="6330"/>
                  </a:lnTo>
                  <a:lnTo>
                    <a:pt x="6592" y="6335"/>
                  </a:lnTo>
                  <a:lnTo>
                    <a:pt x="6589" y="6344"/>
                  </a:lnTo>
                  <a:lnTo>
                    <a:pt x="6587" y="6349"/>
                  </a:lnTo>
                  <a:lnTo>
                    <a:pt x="6584" y="6358"/>
                  </a:lnTo>
                  <a:lnTo>
                    <a:pt x="6581" y="6363"/>
                  </a:lnTo>
                  <a:lnTo>
                    <a:pt x="6578" y="6372"/>
                  </a:lnTo>
                  <a:lnTo>
                    <a:pt x="6575" y="6377"/>
                  </a:lnTo>
                  <a:lnTo>
                    <a:pt x="6572" y="6385"/>
                  </a:lnTo>
                  <a:lnTo>
                    <a:pt x="6569" y="6391"/>
                  </a:lnTo>
                  <a:lnTo>
                    <a:pt x="6565" y="6399"/>
                  </a:lnTo>
                  <a:lnTo>
                    <a:pt x="6562" y="6404"/>
                  </a:lnTo>
                  <a:lnTo>
                    <a:pt x="6557" y="6412"/>
                  </a:lnTo>
                  <a:lnTo>
                    <a:pt x="6556" y="6415"/>
                  </a:lnTo>
                  <a:lnTo>
                    <a:pt x="6551" y="6422"/>
                  </a:lnTo>
                  <a:lnTo>
                    <a:pt x="6548" y="6427"/>
                  </a:lnTo>
                  <a:lnTo>
                    <a:pt x="6543" y="6435"/>
                  </a:lnTo>
                  <a:lnTo>
                    <a:pt x="6540" y="6440"/>
                  </a:lnTo>
                  <a:lnTo>
                    <a:pt x="6535" y="6447"/>
                  </a:lnTo>
                  <a:lnTo>
                    <a:pt x="6531" y="6452"/>
                  </a:lnTo>
                  <a:lnTo>
                    <a:pt x="6526" y="6459"/>
                  </a:lnTo>
                  <a:lnTo>
                    <a:pt x="6522" y="6464"/>
                  </a:lnTo>
                  <a:lnTo>
                    <a:pt x="6517" y="6471"/>
                  </a:lnTo>
                  <a:lnTo>
                    <a:pt x="6513" y="6475"/>
                  </a:lnTo>
                  <a:lnTo>
                    <a:pt x="6507" y="6482"/>
                  </a:lnTo>
                  <a:lnTo>
                    <a:pt x="6503" y="6486"/>
                  </a:lnTo>
                  <a:lnTo>
                    <a:pt x="6497" y="6493"/>
                  </a:lnTo>
                  <a:lnTo>
                    <a:pt x="6493" y="6497"/>
                  </a:lnTo>
                  <a:lnTo>
                    <a:pt x="6486" y="6503"/>
                  </a:lnTo>
                  <a:lnTo>
                    <a:pt x="6482" y="6507"/>
                  </a:lnTo>
                  <a:lnTo>
                    <a:pt x="6475" y="6513"/>
                  </a:lnTo>
                  <a:lnTo>
                    <a:pt x="6471" y="6517"/>
                  </a:lnTo>
                  <a:lnTo>
                    <a:pt x="6464" y="6522"/>
                  </a:lnTo>
                  <a:lnTo>
                    <a:pt x="6459" y="6526"/>
                  </a:lnTo>
                  <a:lnTo>
                    <a:pt x="6452" y="6531"/>
                  </a:lnTo>
                  <a:lnTo>
                    <a:pt x="6447" y="6535"/>
                  </a:lnTo>
                  <a:lnTo>
                    <a:pt x="6440" y="6540"/>
                  </a:lnTo>
                  <a:lnTo>
                    <a:pt x="6435" y="6543"/>
                  </a:lnTo>
                  <a:lnTo>
                    <a:pt x="6427" y="6548"/>
                  </a:lnTo>
                  <a:lnTo>
                    <a:pt x="6422" y="6551"/>
                  </a:lnTo>
                  <a:lnTo>
                    <a:pt x="6415" y="6556"/>
                  </a:lnTo>
                  <a:lnTo>
                    <a:pt x="6412" y="6557"/>
                  </a:lnTo>
                  <a:lnTo>
                    <a:pt x="6404" y="6562"/>
                  </a:lnTo>
                  <a:lnTo>
                    <a:pt x="6399" y="6565"/>
                  </a:lnTo>
                  <a:lnTo>
                    <a:pt x="6391" y="6569"/>
                  </a:lnTo>
                  <a:lnTo>
                    <a:pt x="6385" y="6572"/>
                  </a:lnTo>
                  <a:lnTo>
                    <a:pt x="6377" y="6575"/>
                  </a:lnTo>
                  <a:lnTo>
                    <a:pt x="6372" y="6578"/>
                  </a:lnTo>
                  <a:lnTo>
                    <a:pt x="6363" y="6581"/>
                  </a:lnTo>
                  <a:lnTo>
                    <a:pt x="6358" y="6584"/>
                  </a:lnTo>
                  <a:lnTo>
                    <a:pt x="6349" y="6587"/>
                  </a:lnTo>
                  <a:lnTo>
                    <a:pt x="6344" y="6589"/>
                  </a:lnTo>
                  <a:lnTo>
                    <a:pt x="6335" y="6592"/>
                  </a:lnTo>
                  <a:lnTo>
                    <a:pt x="6330" y="6593"/>
                  </a:lnTo>
                  <a:lnTo>
                    <a:pt x="6321" y="6596"/>
                  </a:lnTo>
                  <a:lnTo>
                    <a:pt x="6316" y="6597"/>
                  </a:lnTo>
                  <a:lnTo>
                    <a:pt x="6307" y="6599"/>
                  </a:lnTo>
                  <a:lnTo>
                    <a:pt x="6301" y="6601"/>
                  </a:lnTo>
                  <a:lnTo>
                    <a:pt x="6293" y="6603"/>
                  </a:lnTo>
                  <a:lnTo>
                    <a:pt x="6287" y="6604"/>
                  </a:lnTo>
                  <a:lnTo>
                    <a:pt x="6278" y="6605"/>
                  </a:lnTo>
                  <a:lnTo>
                    <a:pt x="6273" y="6606"/>
                  </a:lnTo>
                  <a:lnTo>
                    <a:pt x="6264" y="6607"/>
                  </a:lnTo>
                  <a:lnTo>
                    <a:pt x="6258" y="6608"/>
                  </a:lnTo>
                  <a:lnTo>
                    <a:pt x="6249" y="6609"/>
                  </a:lnTo>
                  <a:lnTo>
                    <a:pt x="6243" y="6609"/>
                  </a:lnTo>
                  <a:lnTo>
                    <a:pt x="6234" y="6610"/>
                  </a:lnTo>
                  <a:lnTo>
                    <a:pt x="6229" y="6610"/>
                  </a:lnTo>
                  <a:lnTo>
                    <a:pt x="6220" y="6610"/>
                  </a:lnTo>
                  <a:lnTo>
                    <a:pt x="6217" y="6610"/>
                  </a:lnTo>
                  <a:lnTo>
                    <a:pt x="3783" y="6610"/>
                  </a:lnTo>
                  <a:lnTo>
                    <a:pt x="3780" y="6610"/>
                  </a:lnTo>
                  <a:lnTo>
                    <a:pt x="3771" y="6610"/>
                  </a:lnTo>
                  <a:lnTo>
                    <a:pt x="3766" y="6610"/>
                  </a:lnTo>
                  <a:lnTo>
                    <a:pt x="3757" y="6609"/>
                  </a:lnTo>
                  <a:lnTo>
                    <a:pt x="3751" y="6609"/>
                  </a:lnTo>
                  <a:lnTo>
                    <a:pt x="3742" y="6608"/>
                  </a:lnTo>
                  <a:lnTo>
                    <a:pt x="3736" y="6607"/>
                  </a:lnTo>
                  <a:lnTo>
                    <a:pt x="3727" y="6606"/>
                  </a:lnTo>
                  <a:lnTo>
                    <a:pt x="3722" y="6605"/>
                  </a:lnTo>
                  <a:lnTo>
                    <a:pt x="3713" y="6604"/>
                  </a:lnTo>
                  <a:lnTo>
                    <a:pt x="3707" y="6603"/>
                  </a:lnTo>
                  <a:lnTo>
                    <a:pt x="3699" y="6601"/>
                  </a:lnTo>
                  <a:lnTo>
                    <a:pt x="3693" y="6599"/>
                  </a:lnTo>
                  <a:lnTo>
                    <a:pt x="3684" y="6597"/>
                  </a:lnTo>
                  <a:lnTo>
                    <a:pt x="3679" y="6596"/>
                  </a:lnTo>
                  <a:lnTo>
                    <a:pt x="3670" y="6593"/>
                  </a:lnTo>
                  <a:lnTo>
                    <a:pt x="3665" y="6592"/>
                  </a:lnTo>
                  <a:lnTo>
                    <a:pt x="3656" y="6589"/>
                  </a:lnTo>
                  <a:lnTo>
                    <a:pt x="3651" y="6587"/>
                  </a:lnTo>
                  <a:lnTo>
                    <a:pt x="3642" y="6584"/>
                  </a:lnTo>
                  <a:lnTo>
                    <a:pt x="3637" y="6581"/>
                  </a:lnTo>
                  <a:lnTo>
                    <a:pt x="3628" y="6578"/>
                  </a:lnTo>
                  <a:lnTo>
                    <a:pt x="3623" y="6575"/>
                  </a:lnTo>
                  <a:lnTo>
                    <a:pt x="3615" y="6572"/>
                  </a:lnTo>
                  <a:lnTo>
                    <a:pt x="3609" y="6569"/>
                  </a:lnTo>
                  <a:lnTo>
                    <a:pt x="3601" y="6565"/>
                  </a:lnTo>
                  <a:lnTo>
                    <a:pt x="3596" y="6562"/>
                  </a:lnTo>
                  <a:lnTo>
                    <a:pt x="3588" y="6557"/>
                  </a:lnTo>
                  <a:lnTo>
                    <a:pt x="3585" y="6556"/>
                  </a:lnTo>
                  <a:lnTo>
                    <a:pt x="3578" y="6551"/>
                  </a:lnTo>
                  <a:lnTo>
                    <a:pt x="3573" y="6548"/>
                  </a:lnTo>
                  <a:lnTo>
                    <a:pt x="3565" y="6543"/>
                  </a:lnTo>
                  <a:lnTo>
                    <a:pt x="3560" y="6540"/>
                  </a:lnTo>
                  <a:lnTo>
                    <a:pt x="3553" y="6535"/>
                  </a:lnTo>
                  <a:lnTo>
                    <a:pt x="3548" y="6531"/>
                  </a:lnTo>
                  <a:lnTo>
                    <a:pt x="3541" y="6526"/>
                  </a:lnTo>
                  <a:lnTo>
                    <a:pt x="3536" y="6522"/>
                  </a:lnTo>
                  <a:lnTo>
                    <a:pt x="3529" y="6517"/>
                  </a:lnTo>
                  <a:lnTo>
                    <a:pt x="3525" y="6513"/>
                  </a:lnTo>
                  <a:lnTo>
                    <a:pt x="3518" y="6507"/>
                  </a:lnTo>
                  <a:lnTo>
                    <a:pt x="3514" y="6503"/>
                  </a:lnTo>
                  <a:lnTo>
                    <a:pt x="3507" y="6497"/>
                  </a:lnTo>
                  <a:lnTo>
                    <a:pt x="3503" y="6493"/>
                  </a:lnTo>
                  <a:lnTo>
                    <a:pt x="3497" y="6486"/>
                  </a:lnTo>
                  <a:lnTo>
                    <a:pt x="3493" y="6482"/>
                  </a:lnTo>
                  <a:lnTo>
                    <a:pt x="3487" y="6475"/>
                  </a:lnTo>
                  <a:lnTo>
                    <a:pt x="3483" y="6471"/>
                  </a:lnTo>
                  <a:lnTo>
                    <a:pt x="3478" y="6464"/>
                  </a:lnTo>
                  <a:lnTo>
                    <a:pt x="3474" y="6459"/>
                  </a:lnTo>
                  <a:lnTo>
                    <a:pt x="3469" y="6452"/>
                  </a:lnTo>
                  <a:lnTo>
                    <a:pt x="3465" y="6447"/>
                  </a:lnTo>
                  <a:lnTo>
                    <a:pt x="3460" y="6440"/>
                  </a:lnTo>
                  <a:lnTo>
                    <a:pt x="3457" y="6435"/>
                  </a:lnTo>
                  <a:lnTo>
                    <a:pt x="3452" y="6427"/>
                  </a:lnTo>
                  <a:lnTo>
                    <a:pt x="3449" y="6422"/>
                  </a:lnTo>
                  <a:lnTo>
                    <a:pt x="3444" y="6415"/>
                  </a:lnTo>
                  <a:lnTo>
                    <a:pt x="3443" y="6412"/>
                  </a:lnTo>
                  <a:lnTo>
                    <a:pt x="3438" y="6404"/>
                  </a:lnTo>
                  <a:lnTo>
                    <a:pt x="3435" y="6399"/>
                  </a:lnTo>
                  <a:lnTo>
                    <a:pt x="3431" y="6391"/>
                  </a:lnTo>
                  <a:lnTo>
                    <a:pt x="3428" y="6385"/>
                  </a:lnTo>
                  <a:lnTo>
                    <a:pt x="3425" y="6377"/>
                  </a:lnTo>
                  <a:lnTo>
                    <a:pt x="3422" y="6372"/>
                  </a:lnTo>
                  <a:lnTo>
                    <a:pt x="3419" y="6363"/>
                  </a:lnTo>
                  <a:lnTo>
                    <a:pt x="3416" y="6358"/>
                  </a:lnTo>
                  <a:lnTo>
                    <a:pt x="3413" y="6349"/>
                  </a:lnTo>
                  <a:lnTo>
                    <a:pt x="3411" y="6344"/>
                  </a:lnTo>
                  <a:lnTo>
                    <a:pt x="3408" y="6335"/>
                  </a:lnTo>
                  <a:lnTo>
                    <a:pt x="3407" y="6330"/>
                  </a:lnTo>
                  <a:lnTo>
                    <a:pt x="3404" y="6321"/>
                  </a:lnTo>
                  <a:lnTo>
                    <a:pt x="3403" y="6316"/>
                  </a:lnTo>
                  <a:lnTo>
                    <a:pt x="3401" y="6307"/>
                  </a:lnTo>
                  <a:lnTo>
                    <a:pt x="3399" y="6301"/>
                  </a:lnTo>
                  <a:lnTo>
                    <a:pt x="3397" y="6293"/>
                  </a:lnTo>
                  <a:lnTo>
                    <a:pt x="3396" y="6287"/>
                  </a:lnTo>
                  <a:lnTo>
                    <a:pt x="3395" y="6278"/>
                  </a:lnTo>
                  <a:lnTo>
                    <a:pt x="3394" y="6273"/>
                  </a:lnTo>
                  <a:lnTo>
                    <a:pt x="3393" y="6264"/>
                  </a:lnTo>
                  <a:lnTo>
                    <a:pt x="3392" y="6258"/>
                  </a:lnTo>
                  <a:lnTo>
                    <a:pt x="3391" y="6249"/>
                  </a:lnTo>
                  <a:lnTo>
                    <a:pt x="3391" y="6243"/>
                  </a:lnTo>
                  <a:lnTo>
                    <a:pt x="3390" y="6234"/>
                  </a:lnTo>
                  <a:lnTo>
                    <a:pt x="3390" y="6229"/>
                  </a:lnTo>
                  <a:lnTo>
                    <a:pt x="3390" y="6220"/>
                  </a:lnTo>
                  <a:lnTo>
                    <a:pt x="3390" y="6217"/>
                  </a:lnTo>
                  <a:lnTo>
                    <a:pt x="3390" y="3783"/>
                  </a:lnTo>
                  <a:lnTo>
                    <a:pt x="3390" y="3780"/>
                  </a:lnTo>
                  <a:lnTo>
                    <a:pt x="3390" y="3771"/>
                  </a:lnTo>
                  <a:lnTo>
                    <a:pt x="3390" y="3766"/>
                  </a:lnTo>
                  <a:lnTo>
                    <a:pt x="3391" y="3757"/>
                  </a:lnTo>
                  <a:lnTo>
                    <a:pt x="3391" y="3751"/>
                  </a:lnTo>
                  <a:lnTo>
                    <a:pt x="3392" y="3742"/>
                  </a:lnTo>
                  <a:lnTo>
                    <a:pt x="3393" y="3736"/>
                  </a:lnTo>
                  <a:lnTo>
                    <a:pt x="3394" y="3727"/>
                  </a:lnTo>
                  <a:lnTo>
                    <a:pt x="3395" y="3722"/>
                  </a:lnTo>
                  <a:lnTo>
                    <a:pt x="3396" y="3713"/>
                  </a:lnTo>
                  <a:lnTo>
                    <a:pt x="3397" y="3707"/>
                  </a:lnTo>
                  <a:lnTo>
                    <a:pt x="3399" y="3699"/>
                  </a:lnTo>
                  <a:lnTo>
                    <a:pt x="3401" y="3693"/>
                  </a:lnTo>
                  <a:lnTo>
                    <a:pt x="3403" y="3684"/>
                  </a:lnTo>
                  <a:lnTo>
                    <a:pt x="3404" y="3679"/>
                  </a:lnTo>
                  <a:lnTo>
                    <a:pt x="3407" y="3670"/>
                  </a:lnTo>
                  <a:lnTo>
                    <a:pt x="3408" y="3665"/>
                  </a:lnTo>
                  <a:lnTo>
                    <a:pt x="3411" y="3656"/>
                  </a:lnTo>
                  <a:lnTo>
                    <a:pt x="3413" y="3651"/>
                  </a:lnTo>
                  <a:lnTo>
                    <a:pt x="3416" y="3642"/>
                  </a:lnTo>
                  <a:lnTo>
                    <a:pt x="3419" y="3637"/>
                  </a:lnTo>
                  <a:lnTo>
                    <a:pt x="3422" y="3628"/>
                  </a:lnTo>
                  <a:lnTo>
                    <a:pt x="3425" y="3623"/>
                  </a:lnTo>
                  <a:lnTo>
                    <a:pt x="3428" y="3615"/>
                  </a:lnTo>
                  <a:lnTo>
                    <a:pt x="3431" y="3609"/>
                  </a:lnTo>
                  <a:lnTo>
                    <a:pt x="3435" y="3601"/>
                  </a:lnTo>
                  <a:lnTo>
                    <a:pt x="3438" y="3596"/>
                  </a:lnTo>
                  <a:lnTo>
                    <a:pt x="3443" y="3588"/>
                  </a:lnTo>
                  <a:lnTo>
                    <a:pt x="3444" y="3585"/>
                  </a:lnTo>
                  <a:lnTo>
                    <a:pt x="3449" y="3578"/>
                  </a:lnTo>
                  <a:lnTo>
                    <a:pt x="3452" y="3573"/>
                  </a:lnTo>
                  <a:lnTo>
                    <a:pt x="3457" y="3565"/>
                  </a:lnTo>
                  <a:lnTo>
                    <a:pt x="3460" y="3560"/>
                  </a:lnTo>
                  <a:lnTo>
                    <a:pt x="3465" y="3553"/>
                  </a:lnTo>
                  <a:lnTo>
                    <a:pt x="3469" y="3548"/>
                  </a:lnTo>
                  <a:lnTo>
                    <a:pt x="3474" y="3541"/>
                  </a:lnTo>
                  <a:lnTo>
                    <a:pt x="3478" y="3536"/>
                  </a:lnTo>
                  <a:lnTo>
                    <a:pt x="3483" y="3529"/>
                  </a:lnTo>
                  <a:lnTo>
                    <a:pt x="3487" y="3525"/>
                  </a:lnTo>
                  <a:lnTo>
                    <a:pt x="3493" y="3518"/>
                  </a:lnTo>
                  <a:lnTo>
                    <a:pt x="3497" y="3514"/>
                  </a:lnTo>
                  <a:lnTo>
                    <a:pt x="3503" y="3507"/>
                  </a:lnTo>
                  <a:lnTo>
                    <a:pt x="3507" y="3503"/>
                  </a:lnTo>
                  <a:lnTo>
                    <a:pt x="3514" y="3497"/>
                  </a:lnTo>
                  <a:lnTo>
                    <a:pt x="3518" y="3493"/>
                  </a:lnTo>
                  <a:lnTo>
                    <a:pt x="3525" y="3487"/>
                  </a:lnTo>
                  <a:lnTo>
                    <a:pt x="3529" y="3483"/>
                  </a:lnTo>
                  <a:lnTo>
                    <a:pt x="3536" y="3478"/>
                  </a:lnTo>
                  <a:lnTo>
                    <a:pt x="3541" y="3474"/>
                  </a:lnTo>
                  <a:lnTo>
                    <a:pt x="3548" y="3469"/>
                  </a:lnTo>
                  <a:lnTo>
                    <a:pt x="3553" y="3465"/>
                  </a:lnTo>
                  <a:lnTo>
                    <a:pt x="3560" y="3460"/>
                  </a:lnTo>
                  <a:lnTo>
                    <a:pt x="3565" y="3457"/>
                  </a:lnTo>
                  <a:lnTo>
                    <a:pt x="3573" y="3452"/>
                  </a:lnTo>
                  <a:lnTo>
                    <a:pt x="3578" y="3449"/>
                  </a:lnTo>
                  <a:lnTo>
                    <a:pt x="3585" y="3444"/>
                  </a:lnTo>
                  <a:lnTo>
                    <a:pt x="3588" y="3443"/>
                  </a:lnTo>
                  <a:lnTo>
                    <a:pt x="3596" y="3438"/>
                  </a:lnTo>
                  <a:lnTo>
                    <a:pt x="3601" y="3435"/>
                  </a:lnTo>
                  <a:lnTo>
                    <a:pt x="3609" y="3431"/>
                  </a:lnTo>
                  <a:lnTo>
                    <a:pt x="3615" y="3428"/>
                  </a:lnTo>
                  <a:lnTo>
                    <a:pt x="3623" y="3425"/>
                  </a:lnTo>
                  <a:lnTo>
                    <a:pt x="3628" y="3422"/>
                  </a:lnTo>
                  <a:lnTo>
                    <a:pt x="3637" y="3419"/>
                  </a:lnTo>
                  <a:lnTo>
                    <a:pt x="3642" y="3416"/>
                  </a:lnTo>
                  <a:lnTo>
                    <a:pt x="3651" y="3413"/>
                  </a:lnTo>
                  <a:lnTo>
                    <a:pt x="3656" y="3411"/>
                  </a:lnTo>
                  <a:lnTo>
                    <a:pt x="3665" y="3408"/>
                  </a:lnTo>
                  <a:lnTo>
                    <a:pt x="3670" y="3407"/>
                  </a:lnTo>
                  <a:lnTo>
                    <a:pt x="3679" y="3404"/>
                  </a:lnTo>
                  <a:lnTo>
                    <a:pt x="3684" y="3403"/>
                  </a:lnTo>
                  <a:lnTo>
                    <a:pt x="3693" y="3401"/>
                  </a:lnTo>
                  <a:lnTo>
                    <a:pt x="3699" y="3399"/>
                  </a:lnTo>
                  <a:lnTo>
                    <a:pt x="3707" y="3397"/>
                  </a:lnTo>
                  <a:lnTo>
                    <a:pt x="3713" y="3396"/>
                  </a:lnTo>
                  <a:lnTo>
                    <a:pt x="3722" y="3395"/>
                  </a:lnTo>
                  <a:lnTo>
                    <a:pt x="3727" y="3394"/>
                  </a:lnTo>
                  <a:lnTo>
                    <a:pt x="3736" y="3393"/>
                  </a:lnTo>
                  <a:lnTo>
                    <a:pt x="3742" y="3392"/>
                  </a:lnTo>
                  <a:lnTo>
                    <a:pt x="3751" y="3391"/>
                  </a:lnTo>
                  <a:lnTo>
                    <a:pt x="3757" y="3391"/>
                  </a:lnTo>
                  <a:lnTo>
                    <a:pt x="3766" y="3390"/>
                  </a:lnTo>
                  <a:lnTo>
                    <a:pt x="3771" y="3390"/>
                  </a:lnTo>
                  <a:close/>
                  <a:moveTo>
                    <a:pt x="6216" y="3690"/>
                  </a:moveTo>
                  <a:lnTo>
                    <a:pt x="3784" y="3690"/>
                  </a:lnTo>
                  <a:lnTo>
                    <a:pt x="3780" y="3690"/>
                  </a:lnTo>
                  <a:lnTo>
                    <a:pt x="3776" y="3690"/>
                  </a:lnTo>
                  <a:lnTo>
                    <a:pt x="3773" y="3691"/>
                  </a:lnTo>
                  <a:lnTo>
                    <a:pt x="3770" y="3691"/>
                  </a:lnTo>
                  <a:lnTo>
                    <a:pt x="3766" y="3692"/>
                  </a:lnTo>
                  <a:lnTo>
                    <a:pt x="3763" y="3692"/>
                  </a:lnTo>
                  <a:lnTo>
                    <a:pt x="3760" y="3693"/>
                  </a:lnTo>
                  <a:lnTo>
                    <a:pt x="3757" y="3694"/>
                  </a:lnTo>
                  <a:lnTo>
                    <a:pt x="3753" y="3695"/>
                  </a:lnTo>
                  <a:lnTo>
                    <a:pt x="3750" y="3696"/>
                  </a:lnTo>
                  <a:lnTo>
                    <a:pt x="3747" y="3697"/>
                  </a:lnTo>
                  <a:lnTo>
                    <a:pt x="3744" y="3699"/>
                  </a:lnTo>
                  <a:lnTo>
                    <a:pt x="3742" y="3700"/>
                  </a:lnTo>
                  <a:lnTo>
                    <a:pt x="3737" y="3703"/>
                  </a:lnTo>
                  <a:lnTo>
                    <a:pt x="3733" y="3705"/>
                  </a:lnTo>
                  <a:lnTo>
                    <a:pt x="3730" y="3707"/>
                  </a:lnTo>
                  <a:lnTo>
                    <a:pt x="3728" y="3709"/>
                  </a:lnTo>
                  <a:lnTo>
                    <a:pt x="3725" y="3711"/>
                  </a:lnTo>
                  <a:lnTo>
                    <a:pt x="3723" y="3713"/>
                  </a:lnTo>
                  <a:lnTo>
                    <a:pt x="3720" y="3715"/>
                  </a:lnTo>
                  <a:lnTo>
                    <a:pt x="3718" y="3718"/>
                  </a:lnTo>
                  <a:lnTo>
                    <a:pt x="3715" y="3720"/>
                  </a:lnTo>
                  <a:lnTo>
                    <a:pt x="3713" y="3723"/>
                  </a:lnTo>
                  <a:lnTo>
                    <a:pt x="3711" y="3725"/>
                  </a:lnTo>
                  <a:lnTo>
                    <a:pt x="3709" y="3728"/>
                  </a:lnTo>
                  <a:lnTo>
                    <a:pt x="3707" y="3730"/>
                  </a:lnTo>
                  <a:lnTo>
                    <a:pt x="3705" y="3733"/>
                  </a:lnTo>
                  <a:lnTo>
                    <a:pt x="3703" y="3737"/>
                  </a:lnTo>
                  <a:lnTo>
                    <a:pt x="3700" y="3742"/>
                  </a:lnTo>
                  <a:lnTo>
                    <a:pt x="3699" y="3744"/>
                  </a:lnTo>
                  <a:lnTo>
                    <a:pt x="3697" y="3747"/>
                  </a:lnTo>
                  <a:lnTo>
                    <a:pt x="3696" y="3750"/>
                  </a:lnTo>
                  <a:lnTo>
                    <a:pt x="3695" y="3753"/>
                  </a:lnTo>
                  <a:lnTo>
                    <a:pt x="3694" y="3757"/>
                  </a:lnTo>
                  <a:lnTo>
                    <a:pt x="3693" y="3760"/>
                  </a:lnTo>
                  <a:lnTo>
                    <a:pt x="3692" y="3763"/>
                  </a:lnTo>
                  <a:lnTo>
                    <a:pt x="3692" y="3766"/>
                  </a:lnTo>
                  <a:lnTo>
                    <a:pt x="3691" y="3770"/>
                  </a:lnTo>
                  <a:lnTo>
                    <a:pt x="3691" y="3773"/>
                  </a:lnTo>
                  <a:lnTo>
                    <a:pt x="3690" y="3776"/>
                  </a:lnTo>
                  <a:lnTo>
                    <a:pt x="3690" y="3780"/>
                  </a:lnTo>
                  <a:lnTo>
                    <a:pt x="3690" y="3784"/>
                  </a:lnTo>
                  <a:lnTo>
                    <a:pt x="3690" y="6216"/>
                  </a:lnTo>
                  <a:lnTo>
                    <a:pt x="3690" y="6220"/>
                  </a:lnTo>
                  <a:lnTo>
                    <a:pt x="3690" y="6224"/>
                  </a:lnTo>
                  <a:lnTo>
                    <a:pt x="3691" y="6227"/>
                  </a:lnTo>
                  <a:lnTo>
                    <a:pt x="3691" y="6230"/>
                  </a:lnTo>
                  <a:lnTo>
                    <a:pt x="3692" y="6234"/>
                  </a:lnTo>
                  <a:lnTo>
                    <a:pt x="3692" y="6237"/>
                  </a:lnTo>
                  <a:lnTo>
                    <a:pt x="3693" y="6240"/>
                  </a:lnTo>
                  <a:lnTo>
                    <a:pt x="3694" y="6243"/>
                  </a:lnTo>
                  <a:lnTo>
                    <a:pt x="3695" y="6247"/>
                  </a:lnTo>
                  <a:lnTo>
                    <a:pt x="3696" y="6250"/>
                  </a:lnTo>
                  <a:lnTo>
                    <a:pt x="3697" y="6253"/>
                  </a:lnTo>
                  <a:lnTo>
                    <a:pt x="3699" y="6256"/>
                  </a:lnTo>
                  <a:lnTo>
                    <a:pt x="3700" y="6258"/>
                  </a:lnTo>
                  <a:lnTo>
                    <a:pt x="3703" y="6263"/>
                  </a:lnTo>
                  <a:lnTo>
                    <a:pt x="3705" y="6267"/>
                  </a:lnTo>
                  <a:lnTo>
                    <a:pt x="3707" y="6270"/>
                  </a:lnTo>
                  <a:lnTo>
                    <a:pt x="3709" y="6272"/>
                  </a:lnTo>
                  <a:lnTo>
                    <a:pt x="3711" y="6275"/>
                  </a:lnTo>
                  <a:lnTo>
                    <a:pt x="3713" y="6277"/>
                  </a:lnTo>
                  <a:lnTo>
                    <a:pt x="3715" y="6280"/>
                  </a:lnTo>
                  <a:lnTo>
                    <a:pt x="3718" y="6282"/>
                  </a:lnTo>
                  <a:lnTo>
                    <a:pt x="3720" y="6285"/>
                  </a:lnTo>
                  <a:lnTo>
                    <a:pt x="3723" y="6287"/>
                  </a:lnTo>
                  <a:lnTo>
                    <a:pt x="3725" y="6289"/>
                  </a:lnTo>
                  <a:lnTo>
                    <a:pt x="3728" y="6291"/>
                  </a:lnTo>
                  <a:lnTo>
                    <a:pt x="3730" y="6293"/>
                  </a:lnTo>
                  <a:lnTo>
                    <a:pt x="3733" y="6295"/>
                  </a:lnTo>
                  <a:lnTo>
                    <a:pt x="3737" y="6297"/>
                  </a:lnTo>
                  <a:lnTo>
                    <a:pt x="3742" y="6300"/>
                  </a:lnTo>
                  <a:lnTo>
                    <a:pt x="3744" y="6301"/>
                  </a:lnTo>
                  <a:lnTo>
                    <a:pt x="3747" y="6303"/>
                  </a:lnTo>
                  <a:lnTo>
                    <a:pt x="3750" y="6304"/>
                  </a:lnTo>
                  <a:lnTo>
                    <a:pt x="3753" y="6305"/>
                  </a:lnTo>
                  <a:lnTo>
                    <a:pt x="3757" y="6306"/>
                  </a:lnTo>
                  <a:lnTo>
                    <a:pt x="3760" y="6307"/>
                  </a:lnTo>
                  <a:lnTo>
                    <a:pt x="3763" y="6308"/>
                  </a:lnTo>
                  <a:lnTo>
                    <a:pt x="3766" y="6308"/>
                  </a:lnTo>
                  <a:lnTo>
                    <a:pt x="3770" y="6309"/>
                  </a:lnTo>
                  <a:lnTo>
                    <a:pt x="3773" y="6309"/>
                  </a:lnTo>
                  <a:lnTo>
                    <a:pt x="3776" y="6310"/>
                  </a:lnTo>
                  <a:lnTo>
                    <a:pt x="3780" y="6310"/>
                  </a:lnTo>
                  <a:lnTo>
                    <a:pt x="3784" y="6310"/>
                  </a:lnTo>
                  <a:lnTo>
                    <a:pt x="6216" y="6310"/>
                  </a:lnTo>
                  <a:lnTo>
                    <a:pt x="6220" y="6310"/>
                  </a:lnTo>
                  <a:lnTo>
                    <a:pt x="6224" y="6310"/>
                  </a:lnTo>
                  <a:lnTo>
                    <a:pt x="6227" y="6309"/>
                  </a:lnTo>
                  <a:lnTo>
                    <a:pt x="6230" y="6309"/>
                  </a:lnTo>
                  <a:lnTo>
                    <a:pt x="6234" y="6308"/>
                  </a:lnTo>
                  <a:lnTo>
                    <a:pt x="6237" y="6308"/>
                  </a:lnTo>
                  <a:lnTo>
                    <a:pt x="6240" y="6307"/>
                  </a:lnTo>
                  <a:lnTo>
                    <a:pt x="6243" y="6306"/>
                  </a:lnTo>
                  <a:lnTo>
                    <a:pt x="6247" y="6305"/>
                  </a:lnTo>
                  <a:lnTo>
                    <a:pt x="6250" y="6304"/>
                  </a:lnTo>
                  <a:lnTo>
                    <a:pt x="6253" y="6303"/>
                  </a:lnTo>
                  <a:lnTo>
                    <a:pt x="6256" y="6301"/>
                  </a:lnTo>
                  <a:lnTo>
                    <a:pt x="6258" y="6300"/>
                  </a:lnTo>
                  <a:lnTo>
                    <a:pt x="6263" y="6297"/>
                  </a:lnTo>
                  <a:lnTo>
                    <a:pt x="6267" y="6295"/>
                  </a:lnTo>
                  <a:lnTo>
                    <a:pt x="6270" y="6293"/>
                  </a:lnTo>
                  <a:lnTo>
                    <a:pt x="6272" y="6291"/>
                  </a:lnTo>
                  <a:lnTo>
                    <a:pt x="6275" y="6289"/>
                  </a:lnTo>
                  <a:lnTo>
                    <a:pt x="6277" y="6287"/>
                  </a:lnTo>
                  <a:lnTo>
                    <a:pt x="6280" y="6285"/>
                  </a:lnTo>
                  <a:lnTo>
                    <a:pt x="6282" y="6282"/>
                  </a:lnTo>
                  <a:lnTo>
                    <a:pt x="6285" y="6280"/>
                  </a:lnTo>
                  <a:lnTo>
                    <a:pt x="6287" y="6277"/>
                  </a:lnTo>
                  <a:lnTo>
                    <a:pt x="6289" y="6275"/>
                  </a:lnTo>
                  <a:lnTo>
                    <a:pt x="6291" y="6272"/>
                  </a:lnTo>
                  <a:lnTo>
                    <a:pt x="6293" y="6270"/>
                  </a:lnTo>
                  <a:lnTo>
                    <a:pt x="6295" y="6267"/>
                  </a:lnTo>
                  <a:lnTo>
                    <a:pt x="6297" y="6263"/>
                  </a:lnTo>
                  <a:lnTo>
                    <a:pt x="6300" y="6258"/>
                  </a:lnTo>
                  <a:lnTo>
                    <a:pt x="6301" y="6256"/>
                  </a:lnTo>
                  <a:lnTo>
                    <a:pt x="6303" y="6253"/>
                  </a:lnTo>
                  <a:lnTo>
                    <a:pt x="6304" y="6250"/>
                  </a:lnTo>
                  <a:lnTo>
                    <a:pt x="6305" y="6247"/>
                  </a:lnTo>
                  <a:lnTo>
                    <a:pt x="6306" y="6243"/>
                  </a:lnTo>
                  <a:lnTo>
                    <a:pt x="6307" y="6240"/>
                  </a:lnTo>
                  <a:lnTo>
                    <a:pt x="6308" y="6237"/>
                  </a:lnTo>
                  <a:lnTo>
                    <a:pt x="6308" y="6234"/>
                  </a:lnTo>
                  <a:lnTo>
                    <a:pt x="6309" y="6230"/>
                  </a:lnTo>
                  <a:lnTo>
                    <a:pt x="6309" y="6227"/>
                  </a:lnTo>
                  <a:lnTo>
                    <a:pt x="6310" y="6224"/>
                  </a:lnTo>
                  <a:lnTo>
                    <a:pt x="6310" y="6220"/>
                  </a:lnTo>
                  <a:lnTo>
                    <a:pt x="6310" y="6216"/>
                  </a:lnTo>
                  <a:lnTo>
                    <a:pt x="6310" y="3784"/>
                  </a:lnTo>
                  <a:lnTo>
                    <a:pt x="6310" y="3780"/>
                  </a:lnTo>
                  <a:lnTo>
                    <a:pt x="6310" y="3776"/>
                  </a:lnTo>
                  <a:lnTo>
                    <a:pt x="6309" y="3773"/>
                  </a:lnTo>
                  <a:lnTo>
                    <a:pt x="6309" y="3770"/>
                  </a:lnTo>
                  <a:lnTo>
                    <a:pt x="6308" y="3766"/>
                  </a:lnTo>
                  <a:lnTo>
                    <a:pt x="6308" y="3763"/>
                  </a:lnTo>
                  <a:lnTo>
                    <a:pt x="6307" y="3760"/>
                  </a:lnTo>
                  <a:lnTo>
                    <a:pt x="6306" y="3757"/>
                  </a:lnTo>
                  <a:lnTo>
                    <a:pt x="6305" y="3753"/>
                  </a:lnTo>
                  <a:lnTo>
                    <a:pt x="6304" y="3750"/>
                  </a:lnTo>
                  <a:lnTo>
                    <a:pt x="6303" y="3747"/>
                  </a:lnTo>
                  <a:lnTo>
                    <a:pt x="6301" y="3744"/>
                  </a:lnTo>
                  <a:lnTo>
                    <a:pt x="6300" y="3742"/>
                  </a:lnTo>
                  <a:lnTo>
                    <a:pt x="6297" y="3737"/>
                  </a:lnTo>
                  <a:lnTo>
                    <a:pt x="6295" y="3733"/>
                  </a:lnTo>
                  <a:lnTo>
                    <a:pt x="6293" y="3730"/>
                  </a:lnTo>
                  <a:lnTo>
                    <a:pt x="6291" y="3728"/>
                  </a:lnTo>
                  <a:lnTo>
                    <a:pt x="6289" y="3725"/>
                  </a:lnTo>
                  <a:lnTo>
                    <a:pt x="6287" y="3723"/>
                  </a:lnTo>
                  <a:lnTo>
                    <a:pt x="6285" y="3720"/>
                  </a:lnTo>
                  <a:lnTo>
                    <a:pt x="6282" y="3718"/>
                  </a:lnTo>
                  <a:lnTo>
                    <a:pt x="6280" y="3715"/>
                  </a:lnTo>
                  <a:lnTo>
                    <a:pt x="6277" y="3713"/>
                  </a:lnTo>
                  <a:lnTo>
                    <a:pt x="6275" y="3711"/>
                  </a:lnTo>
                  <a:lnTo>
                    <a:pt x="6272" y="3709"/>
                  </a:lnTo>
                  <a:lnTo>
                    <a:pt x="6270" y="3707"/>
                  </a:lnTo>
                  <a:lnTo>
                    <a:pt x="6267" y="3705"/>
                  </a:lnTo>
                  <a:lnTo>
                    <a:pt x="6263" y="3703"/>
                  </a:lnTo>
                  <a:lnTo>
                    <a:pt x="6258" y="3700"/>
                  </a:lnTo>
                  <a:lnTo>
                    <a:pt x="6256" y="3699"/>
                  </a:lnTo>
                  <a:lnTo>
                    <a:pt x="6253" y="3697"/>
                  </a:lnTo>
                  <a:lnTo>
                    <a:pt x="6250" y="3696"/>
                  </a:lnTo>
                  <a:lnTo>
                    <a:pt x="6247" y="3695"/>
                  </a:lnTo>
                  <a:lnTo>
                    <a:pt x="6243" y="3694"/>
                  </a:lnTo>
                  <a:lnTo>
                    <a:pt x="6240" y="3693"/>
                  </a:lnTo>
                  <a:lnTo>
                    <a:pt x="6237" y="3692"/>
                  </a:lnTo>
                  <a:lnTo>
                    <a:pt x="6234" y="3692"/>
                  </a:lnTo>
                  <a:lnTo>
                    <a:pt x="6230" y="3691"/>
                  </a:lnTo>
                  <a:lnTo>
                    <a:pt x="6227" y="3691"/>
                  </a:lnTo>
                  <a:lnTo>
                    <a:pt x="6224" y="3690"/>
                  </a:lnTo>
                  <a:lnTo>
                    <a:pt x="6220" y="3690"/>
                  </a:lnTo>
                  <a:lnTo>
                    <a:pt x="6216" y="36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4504;p40">
            <a:extLst>
              <a:ext uri="{FF2B5EF4-FFF2-40B4-BE49-F238E27FC236}">
                <a16:creationId xmlns:a16="http://schemas.microsoft.com/office/drawing/2014/main" id="{32B343EC-DA72-49B1-8C45-04CC715A8DCE}"/>
              </a:ext>
            </a:extLst>
          </p:cNvPr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  <a:solidFill>
            <a:schemeClr val="bg1"/>
          </a:solidFill>
        </p:grpSpPr>
        <p:sp>
          <p:nvSpPr>
            <p:cNvPr id="187" name="Google Shape;4505;p40">
              <a:extLst>
                <a:ext uri="{FF2B5EF4-FFF2-40B4-BE49-F238E27FC236}">
                  <a16:creationId xmlns:a16="http://schemas.microsoft.com/office/drawing/2014/main" id="{480B28BB-2A30-4B11-BDD8-ABE0AD0A8B4A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82" y="5000"/>
                  </a:moveTo>
                  <a:lnTo>
                    <a:pt x="6581" y="5059"/>
                  </a:lnTo>
                  <a:lnTo>
                    <a:pt x="6578" y="5119"/>
                  </a:lnTo>
                  <a:lnTo>
                    <a:pt x="6572" y="5178"/>
                  </a:lnTo>
                  <a:lnTo>
                    <a:pt x="6564" y="5236"/>
                  </a:lnTo>
                  <a:lnTo>
                    <a:pt x="6554" y="5294"/>
                  </a:lnTo>
                  <a:lnTo>
                    <a:pt x="6542" y="5352"/>
                  </a:lnTo>
                  <a:lnTo>
                    <a:pt x="6528" y="5409"/>
                  </a:lnTo>
                  <a:lnTo>
                    <a:pt x="6512" y="5466"/>
                  </a:lnTo>
                  <a:lnTo>
                    <a:pt x="6493" y="5522"/>
                  </a:lnTo>
                  <a:lnTo>
                    <a:pt x="6473" y="5577"/>
                  </a:lnTo>
                  <a:lnTo>
                    <a:pt x="6450" y="5632"/>
                  </a:lnTo>
                  <a:lnTo>
                    <a:pt x="6426" y="5686"/>
                  </a:lnTo>
                  <a:lnTo>
                    <a:pt x="6399" y="5739"/>
                  </a:lnTo>
                  <a:lnTo>
                    <a:pt x="6370" y="5791"/>
                  </a:lnTo>
                  <a:lnTo>
                    <a:pt x="6339" y="5842"/>
                  </a:lnTo>
                  <a:lnTo>
                    <a:pt x="6307" y="5891"/>
                  </a:lnTo>
                  <a:lnTo>
                    <a:pt x="6272" y="5940"/>
                  </a:lnTo>
                  <a:lnTo>
                    <a:pt x="6236" y="5986"/>
                  </a:lnTo>
                  <a:lnTo>
                    <a:pt x="6199" y="6032"/>
                  </a:lnTo>
                  <a:lnTo>
                    <a:pt x="6159" y="6076"/>
                  </a:lnTo>
                  <a:lnTo>
                    <a:pt x="6118" y="6118"/>
                  </a:lnTo>
                  <a:lnTo>
                    <a:pt x="6076" y="6159"/>
                  </a:lnTo>
                  <a:lnTo>
                    <a:pt x="6032" y="6199"/>
                  </a:lnTo>
                  <a:lnTo>
                    <a:pt x="5986" y="6236"/>
                  </a:lnTo>
                  <a:lnTo>
                    <a:pt x="5940" y="6272"/>
                  </a:lnTo>
                  <a:lnTo>
                    <a:pt x="5891" y="6307"/>
                  </a:lnTo>
                  <a:lnTo>
                    <a:pt x="5842" y="6339"/>
                  </a:lnTo>
                  <a:lnTo>
                    <a:pt x="5791" y="6370"/>
                  </a:lnTo>
                  <a:lnTo>
                    <a:pt x="5739" y="6399"/>
                  </a:lnTo>
                  <a:lnTo>
                    <a:pt x="5686" y="6426"/>
                  </a:lnTo>
                  <a:lnTo>
                    <a:pt x="5632" y="6450"/>
                  </a:lnTo>
                  <a:lnTo>
                    <a:pt x="5577" y="6473"/>
                  </a:lnTo>
                  <a:lnTo>
                    <a:pt x="5522" y="6493"/>
                  </a:lnTo>
                  <a:lnTo>
                    <a:pt x="5466" y="6512"/>
                  </a:lnTo>
                  <a:lnTo>
                    <a:pt x="5409" y="6528"/>
                  </a:lnTo>
                  <a:lnTo>
                    <a:pt x="5352" y="6542"/>
                  </a:lnTo>
                  <a:lnTo>
                    <a:pt x="5294" y="6554"/>
                  </a:lnTo>
                  <a:lnTo>
                    <a:pt x="5236" y="6564"/>
                  </a:lnTo>
                  <a:lnTo>
                    <a:pt x="5178" y="6572"/>
                  </a:lnTo>
                  <a:lnTo>
                    <a:pt x="5119" y="6578"/>
                  </a:lnTo>
                  <a:lnTo>
                    <a:pt x="5059" y="6581"/>
                  </a:lnTo>
                  <a:lnTo>
                    <a:pt x="5000" y="6582"/>
                  </a:lnTo>
                  <a:lnTo>
                    <a:pt x="4941" y="6581"/>
                  </a:lnTo>
                  <a:lnTo>
                    <a:pt x="4881" y="6578"/>
                  </a:lnTo>
                  <a:lnTo>
                    <a:pt x="4822" y="6572"/>
                  </a:lnTo>
                  <a:lnTo>
                    <a:pt x="4764" y="6564"/>
                  </a:lnTo>
                  <a:lnTo>
                    <a:pt x="4706" y="6554"/>
                  </a:lnTo>
                  <a:lnTo>
                    <a:pt x="4648" y="6542"/>
                  </a:lnTo>
                  <a:lnTo>
                    <a:pt x="4591" y="6528"/>
                  </a:lnTo>
                  <a:lnTo>
                    <a:pt x="4534" y="6512"/>
                  </a:lnTo>
                  <a:lnTo>
                    <a:pt x="4478" y="6493"/>
                  </a:lnTo>
                  <a:lnTo>
                    <a:pt x="4423" y="6473"/>
                  </a:lnTo>
                  <a:lnTo>
                    <a:pt x="4368" y="6450"/>
                  </a:lnTo>
                  <a:lnTo>
                    <a:pt x="4314" y="6426"/>
                  </a:lnTo>
                  <a:lnTo>
                    <a:pt x="4261" y="6399"/>
                  </a:lnTo>
                  <a:lnTo>
                    <a:pt x="4209" y="6370"/>
                  </a:lnTo>
                  <a:lnTo>
                    <a:pt x="4158" y="6339"/>
                  </a:lnTo>
                  <a:lnTo>
                    <a:pt x="4109" y="6307"/>
                  </a:lnTo>
                  <a:lnTo>
                    <a:pt x="4060" y="6272"/>
                  </a:lnTo>
                  <a:lnTo>
                    <a:pt x="4014" y="6236"/>
                  </a:lnTo>
                  <a:lnTo>
                    <a:pt x="3968" y="6199"/>
                  </a:lnTo>
                  <a:lnTo>
                    <a:pt x="3924" y="6159"/>
                  </a:lnTo>
                  <a:lnTo>
                    <a:pt x="3882" y="6118"/>
                  </a:lnTo>
                  <a:lnTo>
                    <a:pt x="3841" y="6076"/>
                  </a:lnTo>
                  <a:lnTo>
                    <a:pt x="3801" y="6032"/>
                  </a:lnTo>
                  <a:lnTo>
                    <a:pt x="3764" y="5986"/>
                  </a:lnTo>
                  <a:lnTo>
                    <a:pt x="3728" y="5940"/>
                  </a:lnTo>
                  <a:lnTo>
                    <a:pt x="3693" y="5891"/>
                  </a:lnTo>
                  <a:lnTo>
                    <a:pt x="3661" y="5842"/>
                  </a:lnTo>
                  <a:lnTo>
                    <a:pt x="3630" y="5791"/>
                  </a:lnTo>
                  <a:lnTo>
                    <a:pt x="3601" y="5739"/>
                  </a:lnTo>
                  <a:lnTo>
                    <a:pt x="3574" y="5686"/>
                  </a:lnTo>
                  <a:lnTo>
                    <a:pt x="3550" y="5632"/>
                  </a:lnTo>
                  <a:lnTo>
                    <a:pt x="3527" y="5577"/>
                  </a:lnTo>
                  <a:lnTo>
                    <a:pt x="3507" y="5522"/>
                  </a:lnTo>
                  <a:lnTo>
                    <a:pt x="3488" y="5466"/>
                  </a:lnTo>
                  <a:lnTo>
                    <a:pt x="3472" y="5409"/>
                  </a:lnTo>
                  <a:lnTo>
                    <a:pt x="3458" y="5352"/>
                  </a:lnTo>
                  <a:lnTo>
                    <a:pt x="3446" y="5294"/>
                  </a:lnTo>
                  <a:lnTo>
                    <a:pt x="3436" y="5236"/>
                  </a:lnTo>
                  <a:lnTo>
                    <a:pt x="3428" y="5178"/>
                  </a:lnTo>
                  <a:lnTo>
                    <a:pt x="3422" y="5119"/>
                  </a:lnTo>
                  <a:lnTo>
                    <a:pt x="3419" y="5059"/>
                  </a:lnTo>
                  <a:lnTo>
                    <a:pt x="3418" y="5000"/>
                  </a:lnTo>
                  <a:lnTo>
                    <a:pt x="3419" y="4941"/>
                  </a:lnTo>
                  <a:lnTo>
                    <a:pt x="3422" y="4881"/>
                  </a:lnTo>
                  <a:lnTo>
                    <a:pt x="3428" y="4822"/>
                  </a:lnTo>
                  <a:lnTo>
                    <a:pt x="3436" y="4764"/>
                  </a:lnTo>
                  <a:lnTo>
                    <a:pt x="3446" y="4706"/>
                  </a:lnTo>
                  <a:lnTo>
                    <a:pt x="3458" y="4648"/>
                  </a:lnTo>
                  <a:lnTo>
                    <a:pt x="3472" y="4591"/>
                  </a:lnTo>
                  <a:lnTo>
                    <a:pt x="3488" y="4534"/>
                  </a:lnTo>
                  <a:lnTo>
                    <a:pt x="3507" y="4478"/>
                  </a:lnTo>
                  <a:lnTo>
                    <a:pt x="3527" y="4423"/>
                  </a:lnTo>
                  <a:lnTo>
                    <a:pt x="3550" y="4368"/>
                  </a:lnTo>
                  <a:lnTo>
                    <a:pt x="3574" y="4314"/>
                  </a:lnTo>
                  <a:lnTo>
                    <a:pt x="3601" y="4261"/>
                  </a:lnTo>
                  <a:lnTo>
                    <a:pt x="3630" y="4209"/>
                  </a:lnTo>
                  <a:lnTo>
                    <a:pt x="3661" y="4158"/>
                  </a:lnTo>
                  <a:lnTo>
                    <a:pt x="3693" y="4109"/>
                  </a:lnTo>
                  <a:lnTo>
                    <a:pt x="3728" y="4060"/>
                  </a:lnTo>
                  <a:lnTo>
                    <a:pt x="3764" y="4014"/>
                  </a:lnTo>
                  <a:lnTo>
                    <a:pt x="3801" y="3968"/>
                  </a:lnTo>
                  <a:lnTo>
                    <a:pt x="3841" y="3924"/>
                  </a:lnTo>
                  <a:lnTo>
                    <a:pt x="3882" y="3882"/>
                  </a:lnTo>
                  <a:lnTo>
                    <a:pt x="3924" y="3841"/>
                  </a:lnTo>
                  <a:lnTo>
                    <a:pt x="3968" y="3801"/>
                  </a:lnTo>
                  <a:lnTo>
                    <a:pt x="4014" y="3764"/>
                  </a:lnTo>
                  <a:lnTo>
                    <a:pt x="4060" y="3728"/>
                  </a:lnTo>
                  <a:lnTo>
                    <a:pt x="4109" y="3693"/>
                  </a:lnTo>
                  <a:lnTo>
                    <a:pt x="4158" y="3661"/>
                  </a:lnTo>
                  <a:lnTo>
                    <a:pt x="4209" y="3630"/>
                  </a:lnTo>
                  <a:lnTo>
                    <a:pt x="4261" y="3601"/>
                  </a:lnTo>
                  <a:lnTo>
                    <a:pt x="4314" y="3574"/>
                  </a:lnTo>
                  <a:lnTo>
                    <a:pt x="4368" y="3550"/>
                  </a:lnTo>
                  <a:lnTo>
                    <a:pt x="4423" y="3527"/>
                  </a:lnTo>
                  <a:lnTo>
                    <a:pt x="4478" y="3507"/>
                  </a:lnTo>
                  <a:lnTo>
                    <a:pt x="4534" y="3488"/>
                  </a:lnTo>
                  <a:lnTo>
                    <a:pt x="4591" y="3472"/>
                  </a:lnTo>
                  <a:lnTo>
                    <a:pt x="4648" y="3458"/>
                  </a:lnTo>
                  <a:lnTo>
                    <a:pt x="4706" y="3446"/>
                  </a:lnTo>
                  <a:lnTo>
                    <a:pt x="4764" y="3436"/>
                  </a:lnTo>
                  <a:lnTo>
                    <a:pt x="4822" y="3428"/>
                  </a:lnTo>
                  <a:lnTo>
                    <a:pt x="4881" y="3422"/>
                  </a:lnTo>
                  <a:lnTo>
                    <a:pt x="4941" y="3419"/>
                  </a:lnTo>
                  <a:lnTo>
                    <a:pt x="5000" y="3418"/>
                  </a:lnTo>
                  <a:lnTo>
                    <a:pt x="5059" y="3419"/>
                  </a:lnTo>
                  <a:lnTo>
                    <a:pt x="5119" y="3422"/>
                  </a:lnTo>
                  <a:lnTo>
                    <a:pt x="5178" y="3428"/>
                  </a:lnTo>
                  <a:lnTo>
                    <a:pt x="5236" y="3436"/>
                  </a:lnTo>
                  <a:lnTo>
                    <a:pt x="5294" y="3446"/>
                  </a:lnTo>
                  <a:lnTo>
                    <a:pt x="5352" y="3458"/>
                  </a:lnTo>
                  <a:lnTo>
                    <a:pt x="5409" y="3472"/>
                  </a:lnTo>
                  <a:lnTo>
                    <a:pt x="5466" y="3488"/>
                  </a:lnTo>
                  <a:lnTo>
                    <a:pt x="5522" y="3507"/>
                  </a:lnTo>
                  <a:lnTo>
                    <a:pt x="5577" y="3527"/>
                  </a:lnTo>
                  <a:lnTo>
                    <a:pt x="5632" y="3550"/>
                  </a:lnTo>
                  <a:lnTo>
                    <a:pt x="5686" y="3574"/>
                  </a:lnTo>
                  <a:lnTo>
                    <a:pt x="5739" y="3601"/>
                  </a:lnTo>
                  <a:lnTo>
                    <a:pt x="5791" y="3630"/>
                  </a:lnTo>
                  <a:lnTo>
                    <a:pt x="5842" y="3661"/>
                  </a:lnTo>
                  <a:lnTo>
                    <a:pt x="5891" y="3693"/>
                  </a:lnTo>
                  <a:lnTo>
                    <a:pt x="5940" y="3728"/>
                  </a:lnTo>
                  <a:lnTo>
                    <a:pt x="5986" y="3764"/>
                  </a:lnTo>
                  <a:lnTo>
                    <a:pt x="6032" y="3801"/>
                  </a:lnTo>
                  <a:lnTo>
                    <a:pt x="6076" y="3841"/>
                  </a:lnTo>
                  <a:lnTo>
                    <a:pt x="6118" y="3882"/>
                  </a:lnTo>
                  <a:lnTo>
                    <a:pt x="6159" y="3924"/>
                  </a:lnTo>
                  <a:lnTo>
                    <a:pt x="6199" y="3968"/>
                  </a:lnTo>
                  <a:lnTo>
                    <a:pt x="6236" y="4014"/>
                  </a:lnTo>
                  <a:lnTo>
                    <a:pt x="6272" y="4060"/>
                  </a:lnTo>
                  <a:lnTo>
                    <a:pt x="6307" y="4109"/>
                  </a:lnTo>
                  <a:lnTo>
                    <a:pt x="6339" y="4158"/>
                  </a:lnTo>
                  <a:lnTo>
                    <a:pt x="6370" y="4209"/>
                  </a:lnTo>
                  <a:lnTo>
                    <a:pt x="6399" y="4261"/>
                  </a:lnTo>
                  <a:lnTo>
                    <a:pt x="6426" y="4314"/>
                  </a:lnTo>
                  <a:lnTo>
                    <a:pt x="6450" y="4368"/>
                  </a:lnTo>
                  <a:lnTo>
                    <a:pt x="6473" y="4423"/>
                  </a:lnTo>
                  <a:lnTo>
                    <a:pt x="6493" y="4478"/>
                  </a:lnTo>
                  <a:lnTo>
                    <a:pt x="6512" y="4534"/>
                  </a:lnTo>
                  <a:lnTo>
                    <a:pt x="6528" y="4591"/>
                  </a:lnTo>
                  <a:lnTo>
                    <a:pt x="6542" y="4648"/>
                  </a:lnTo>
                  <a:lnTo>
                    <a:pt x="6554" y="4706"/>
                  </a:lnTo>
                  <a:lnTo>
                    <a:pt x="6564" y="4764"/>
                  </a:lnTo>
                  <a:lnTo>
                    <a:pt x="6572" y="4822"/>
                  </a:lnTo>
                  <a:lnTo>
                    <a:pt x="6578" y="4881"/>
                  </a:lnTo>
                  <a:lnTo>
                    <a:pt x="6581" y="4941"/>
                  </a:lnTo>
                  <a:lnTo>
                    <a:pt x="658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4506;p40">
              <a:extLst>
                <a:ext uri="{FF2B5EF4-FFF2-40B4-BE49-F238E27FC236}">
                  <a16:creationId xmlns:a16="http://schemas.microsoft.com/office/drawing/2014/main" id="{6C705493-64F0-4D87-B120-4760147366E8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00" y="4995"/>
                  </a:move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close/>
                  <a:moveTo>
                    <a:pt x="8400" y="5000"/>
                  </a:move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lnTo>
                    <a:pt x="84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4507;p40">
            <a:extLst>
              <a:ext uri="{FF2B5EF4-FFF2-40B4-BE49-F238E27FC236}">
                <a16:creationId xmlns:a16="http://schemas.microsoft.com/office/drawing/2014/main" id="{249C690A-0A3D-4ABF-A726-602DE2C86A12}"/>
              </a:ext>
            </a:extLst>
          </p:cNvPr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  <a:solidFill>
            <a:schemeClr val="bg1"/>
          </a:solidFill>
        </p:grpSpPr>
        <p:sp>
          <p:nvSpPr>
            <p:cNvPr id="190" name="Google Shape;4508;p40">
              <a:extLst>
                <a:ext uri="{FF2B5EF4-FFF2-40B4-BE49-F238E27FC236}">
                  <a16:creationId xmlns:a16="http://schemas.microsoft.com/office/drawing/2014/main" id="{C4F48822-7C9C-4BC9-8F5E-BD8F1816F37A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91" y="2821"/>
                  </a:moveTo>
                  <a:lnTo>
                    <a:pt x="7860" y="5000"/>
                  </a:lnTo>
                  <a:lnTo>
                    <a:pt x="4591" y="7179"/>
                  </a:lnTo>
                  <a:lnTo>
                    <a:pt x="4591" y="2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4509;p40">
              <a:extLst>
                <a:ext uri="{FF2B5EF4-FFF2-40B4-BE49-F238E27FC236}">
                  <a16:creationId xmlns:a16="http://schemas.microsoft.com/office/drawing/2014/main" id="{3E2CF528-4FD9-45F3-A942-650A6258DBE9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7179"/>
                  </a:moveTo>
                  <a:lnTo>
                    <a:pt x="800" y="2821"/>
                  </a:lnTo>
                  <a:lnTo>
                    <a:pt x="802" y="2787"/>
                  </a:lnTo>
                  <a:lnTo>
                    <a:pt x="809" y="2754"/>
                  </a:lnTo>
                  <a:lnTo>
                    <a:pt x="820" y="2723"/>
                  </a:lnTo>
                  <a:lnTo>
                    <a:pt x="836" y="2693"/>
                  </a:lnTo>
                  <a:lnTo>
                    <a:pt x="855" y="2665"/>
                  </a:lnTo>
                  <a:lnTo>
                    <a:pt x="878" y="2640"/>
                  </a:lnTo>
                  <a:lnTo>
                    <a:pt x="903" y="2618"/>
                  </a:lnTo>
                  <a:lnTo>
                    <a:pt x="932" y="2601"/>
                  </a:lnTo>
                  <a:lnTo>
                    <a:pt x="963" y="2587"/>
                  </a:lnTo>
                  <a:lnTo>
                    <a:pt x="995" y="2577"/>
                  </a:lnTo>
                  <a:lnTo>
                    <a:pt x="1028" y="2572"/>
                  </a:lnTo>
                  <a:lnTo>
                    <a:pt x="1062" y="2571"/>
                  </a:lnTo>
                  <a:lnTo>
                    <a:pt x="1096" y="2575"/>
                  </a:lnTo>
                  <a:lnTo>
                    <a:pt x="1128" y="2584"/>
                  </a:lnTo>
                  <a:lnTo>
                    <a:pt x="1159" y="2596"/>
                  </a:lnTo>
                  <a:lnTo>
                    <a:pt x="1189" y="2613"/>
                  </a:lnTo>
                  <a:lnTo>
                    <a:pt x="4341" y="4714"/>
                  </a:lnTo>
                  <a:lnTo>
                    <a:pt x="4341" y="2821"/>
                  </a:lnTo>
                  <a:lnTo>
                    <a:pt x="4343" y="2787"/>
                  </a:lnTo>
                  <a:lnTo>
                    <a:pt x="4350" y="2754"/>
                  </a:lnTo>
                  <a:lnTo>
                    <a:pt x="4361" y="2723"/>
                  </a:lnTo>
                  <a:lnTo>
                    <a:pt x="4377" y="2693"/>
                  </a:lnTo>
                  <a:lnTo>
                    <a:pt x="4396" y="2665"/>
                  </a:lnTo>
                  <a:lnTo>
                    <a:pt x="4419" y="2640"/>
                  </a:lnTo>
                  <a:lnTo>
                    <a:pt x="4444" y="2618"/>
                  </a:lnTo>
                  <a:lnTo>
                    <a:pt x="4473" y="2601"/>
                  </a:lnTo>
                  <a:lnTo>
                    <a:pt x="4504" y="2587"/>
                  </a:lnTo>
                  <a:lnTo>
                    <a:pt x="4536" y="2577"/>
                  </a:lnTo>
                  <a:lnTo>
                    <a:pt x="4569" y="2572"/>
                  </a:lnTo>
                  <a:lnTo>
                    <a:pt x="4603" y="2571"/>
                  </a:lnTo>
                  <a:lnTo>
                    <a:pt x="4637" y="2575"/>
                  </a:lnTo>
                  <a:lnTo>
                    <a:pt x="4669" y="2584"/>
                  </a:lnTo>
                  <a:lnTo>
                    <a:pt x="4700" y="2596"/>
                  </a:lnTo>
                  <a:lnTo>
                    <a:pt x="4730" y="2613"/>
                  </a:lnTo>
                  <a:lnTo>
                    <a:pt x="7983" y="4782"/>
                  </a:lnTo>
                  <a:lnTo>
                    <a:pt x="7983" y="3093"/>
                  </a:lnTo>
                  <a:lnTo>
                    <a:pt x="7983" y="3090"/>
                  </a:lnTo>
                  <a:lnTo>
                    <a:pt x="7983" y="3080"/>
                  </a:lnTo>
                  <a:lnTo>
                    <a:pt x="7983" y="3075"/>
                  </a:lnTo>
                  <a:lnTo>
                    <a:pt x="7984" y="3064"/>
                  </a:lnTo>
                  <a:lnTo>
                    <a:pt x="7984" y="3059"/>
                  </a:lnTo>
                  <a:lnTo>
                    <a:pt x="7985" y="3049"/>
                  </a:lnTo>
                  <a:lnTo>
                    <a:pt x="7986" y="3043"/>
                  </a:lnTo>
                  <a:lnTo>
                    <a:pt x="7987" y="3033"/>
                  </a:lnTo>
                  <a:lnTo>
                    <a:pt x="7988" y="3028"/>
                  </a:lnTo>
                  <a:lnTo>
                    <a:pt x="7990" y="3018"/>
                  </a:lnTo>
                  <a:lnTo>
                    <a:pt x="7991" y="3012"/>
                  </a:lnTo>
                  <a:lnTo>
                    <a:pt x="7993" y="3002"/>
                  </a:lnTo>
                  <a:lnTo>
                    <a:pt x="7994" y="2997"/>
                  </a:lnTo>
                  <a:lnTo>
                    <a:pt x="7996" y="2987"/>
                  </a:lnTo>
                  <a:lnTo>
                    <a:pt x="7998" y="2982"/>
                  </a:lnTo>
                  <a:lnTo>
                    <a:pt x="8000" y="2972"/>
                  </a:lnTo>
                  <a:lnTo>
                    <a:pt x="8002" y="2966"/>
                  </a:lnTo>
                  <a:lnTo>
                    <a:pt x="8005" y="2957"/>
                  </a:lnTo>
                  <a:lnTo>
                    <a:pt x="8007" y="2951"/>
                  </a:lnTo>
                  <a:lnTo>
                    <a:pt x="8011" y="2942"/>
                  </a:lnTo>
                  <a:lnTo>
                    <a:pt x="8013" y="2936"/>
                  </a:lnTo>
                  <a:lnTo>
                    <a:pt x="8017" y="2927"/>
                  </a:lnTo>
                  <a:lnTo>
                    <a:pt x="8019" y="2922"/>
                  </a:lnTo>
                  <a:lnTo>
                    <a:pt x="8023" y="2912"/>
                  </a:lnTo>
                  <a:lnTo>
                    <a:pt x="8026" y="2907"/>
                  </a:lnTo>
                  <a:lnTo>
                    <a:pt x="8030" y="2898"/>
                  </a:lnTo>
                  <a:lnTo>
                    <a:pt x="8033" y="2893"/>
                  </a:lnTo>
                  <a:lnTo>
                    <a:pt x="8038" y="2884"/>
                  </a:lnTo>
                  <a:lnTo>
                    <a:pt x="8040" y="2880"/>
                  </a:lnTo>
                  <a:lnTo>
                    <a:pt x="8046" y="2871"/>
                  </a:lnTo>
                  <a:lnTo>
                    <a:pt x="8049" y="2866"/>
                  </a:lnTo>
                  <a:lnTo>
                    <a:pt x="8054" y="2857"/>
                  </a:lnTo>
                  <a:lnTo>
                    <a:pt x="8058" y="2853"/>
                  </a:lnTo>
                  <a:lnTo>
                    <a:pt x="8064" y="2844"/>
                  </a:lnTo>
                  <a:lnTo>
                    <a:pt x="8067" y="2840"/>
                  </a:lnTo>
                  <a:lnTo>
                    <a:pt x="8073" y="2831"/>
                  </a:lnTo>
                  <a:lnTo>
                    <a:pt x="8077" y="2827"/>
                  </a:lnTo>
                  <a:lnTo>
                    <a:pt x="8083" y="2819"/>
                  </a:lnTo>
                  <a:lnTo>
                    <a:pt x="8087" y="2815"/>
                  </a:lnTo>
                  <a:lnTo>
                    <a:pt x="8094" y="2807"/>
                  </a:lnTo>
                  <a:lnTo>
                    <a:pt x="8098" y="2803"/>
                  </a:lnTo>
                  <a:lnTo>
                    <a:pt x="8105" y="2796"/>
                  </a:lnTo>
                  <a:lnTo>
                    <a:pt x="8109" y="2792"/>
                  </a:lnTo>
                  <a:lnTo>
                    <a:pt x="8116" y="2785"/>
                  </a:lnTo>
                  <a:lnTo>
                    <a:pt x="8120" y="2781"/>
                  </a:lnTo>
                  <a:lnTo>
                    <a:pt x="8128" y="2774"/>
                  </a:lnTo>
                  <a:lnTo>
                    <a:pt x="8132" y="2771"/>
                  </a:lnTo>
                  <a:lnTo>
                    <a:pt x="8140" y="2764"/>
                  </a:lnTo>
                  <a:lnTo>
                    <a:pt x="8144" y="2761"/>
                  </a:lnTo>
                  <a:lnTo>
                    <a:pt x="8152" y="2755"/>
                  </a:lnTo>
                  <a:lnTo>
                    <a:pt x="8157" y="2752"/>
                  </a:lnTo>
                  <a:lnTo>
                    <a:pt x="8165" y="2746"/>
                  </a:lnTo>
                  <a:lnTo>
                    <a:pt x="8169" y="2743"/>
                  </a:lnTo>
                  <a:lnTo>
                    <a:pt x="8178" y="2737"/>
                  </a:lnTo>
                  <a:lnTo>
                    <a:pt x="8182" y="2734"/>
                  </a:lnTo>
                  <a:lnTo>
                    <a:pt x="8191" y="2729"/>
                  </a:lnTo>
                  <a:lnTo>
                    <a:pt x="8196" y="2726"/>
                  </a:lnTo>
                  <a:lnTo>
                    <a:pt x="8205" y="2721"/>
                  </a:lnTo>
                  <a:lnTo>
                    <a:pt x="8210" y="2718"/>
                  </a:lnTo>
                  <a:lnTo>
                    <a:pt x="8219" y="2714"/>
                  </a:lnTo>
                  <a:lnTo>
                    <a:pt x="8224" y="2711"/>
                  </a:lnTo>
                  <a:lnTo>
                    <a:pt x="8234" y="2707"/>
                  </a:lnTo>
                  <a:lnTo>
                    <a:pt x="8239" y="2705"/>
                  </a:lnTo>
                  <a:lnTo>
                    <a:pt x="8248" y="2701"/>
                  </a:lnTo>
                  <a:lnTo>
                    <a:pt x="8254" y="2699"/>
                  </a:lnTo>
                  <a:lnTo>
                    <a:pt x="8263" y="2695"/>
                  </a:lnTo>
                  <a:lnTo>
                    <a:pt x="8269" y="2693"/>
                  </a:lnTo>
                  <a:lnTo>
                    <a:pt x="8278" y="2690"/>
                  </a:lnTo>
                  <a:lnTo>
                    <a:pt x="8284" y="2688"/>
                  </a:lnTo>
                  <a:lnTo>
                    <a:pt x="8294" y="2686"/>
                  </a:lnTo>
                  <a:lnTo>
                    <a:pt x="8299" y="2684"/>
                  </a:lnTo>
                  <a:lnTo>
                    <a:pt x="8309" y="2682"/>
                  </a:lnTo>
                  <a:lnTo>
                    <a:pt x="8314" y="2681"/>
                  </a:lnTo>
                  <a:lnTo>
                    <a:pt x="8324" y="2679"/>
                  </a:lnTo>
                  <a:lnTo>
                    <a:pt x="8330" y="2678"/>
                  </a:lnTo>
                  <a:lnTo>
                    <a:pt x="8340" y="2676"/>
                  </a:lnTo>
                  <a:lnTo>
                    <a:pt x="8345" y="2675"/>
                  </a:lnTo>
                  <a:lnTo>
                    <a:pt x="8355" y="2674"/>
                  </a:lnTo>
                  <a:lnTo>
                    <a:pt x="8361" y="2673"/>
                  </a:lnTo>
                  <a:lnTo>
                    <a:pt x="8371" y="2672"/>
                  </a:lnTo>
                  <a:lnTo>
                    <a:pt x="8376" y="2672"/>
                  </a:lnTo>
                  <a:lnTo>
                    <a:pt x="8387" y="2671"/>
                  </a:lnTo>
                  <a:lnTo>
                    <a:pt x="8392" y="2671"/>
                  </a:lnTo>
                  <a:lnTo>
                    <a:pt x="8402" y="2671"/>
                  </a:lnTo>
                  <a:lnTo>
                    <a:pt x="8405" y="2671"/>
                  </a:lnTo>
                  <a:lnTo>
                    <a:pt x="8678" y="2671"/>
                  </a:lnTo>
                  <a:lnTo>
                    <a:pt x="8681" y="2671"/>
                  </a:lnTo>
                  <a:lnTo>
                    <a:pt x="8691" y="2671"/>
                  </a:lnTo>
                  <a:lnTo>
                    <a:pt x="8696" y="2671"/>
                  </a:lnTo>
                  <a:lnTo>
                    <a:pt x="8706" y="2672"/>
                  </a:lnTo>
                  <a:lnTo>
                    <a:pt x="8712" y="2672"/>
                  </a:lnTo>
                  <a:lnTo>
                    <a:pt x="8722" y="2673"/>
                  </a:lnTo>
                  <a:lnTo>
                    <a:pt x="8727" y="2674"/>
                  </a:lnTo>
                  <a:lnTo>
                    <a:pt x="8737" y="2675"/>
                  </a:lnTo>
                  <a:lnTo>
                    <a:pt x="8743" y="2676"/>
                  </a:lnTo>
                  <a:lnTo>
                    <a:pt x="8753" y="2678"/>
                  </a:lnTo>
                  <a:lnTo>
                    <a:pt x="8758" y="2679"/>
                  </a:lnTo>
                  <a:lnTo>
                    <a:pt x="8768" y="2681"/>
                  </a:lnTo>
                  <a:lnTo>
                    <a:pt x="8773" y="2682"/>
                  </a:lnTo>
                  <a:lnTo>
                    <a:pt x="8783" y="2684"/>
                  </a:lnTo>
                  <a:lnTo>
                    <a:pt x="8789" y="2686"/>
                  </a:lnTo>
                  <a:lnTo>
                    <a:pt x="8798" y="2688"/>
                  </a:lnTo>
                  <a:lnTo>
                    <a:pt x="8804" y="2690"/>
                  </a:lnTo>
                  <a:lnTo>
                    <a:pt x="8813" y="2693"/>
                  </a:lnTo>
                  <a:lnTo>
                    <a:pt x="8819" y="2695"/>
                  </a:lnTo>
                  <a:lnTo>
                    <a:pt x="8828" y="2698"/>
                  </a:lnTo>
                  <a:lnTo>
                    <a:pt x="8833" y="2700"/>
                  </a:lnTo>
                  <a:lnTo>
                    <a:pt x="8843" y="2704"/>
                  </a:lnTo>
                  <a:lnTo>
                    <a:pt x="8848" y="2707"/>
                  </a:lnTo>
                  <a:lnTo>
                    <a:pt x="8857" y="2711"/>
                  </a:lnTo>
                  <a:lnTo>
                    <a:pt x="8863" y="2713"/>
                  </a:lnTo>
                  <a:lnTo>
                    <a:pt x="8872" y="2718"/>
                  </a:lnTo>
                  <a:lnTo>
                    <a:pt x="8877" y="2720"/>
                  </a:lnTo>
                  <a:lnTo>
                    <a:pt x="8886" y="2725"/>
                  </a:lnTo>
                  <a:lnTo>
                    <a:pt x="8892" y="2729"/>
                  </a:lnTo>
                  <a:lnTo>
                    <a:pt x="8901" y="2734"/>
                  </a:lnTo>
                  <a:lnTo>
                    <a:pt x="8905" y="2737"/>
                  </a:lnTo>
                  <a:lnTo>
                    <a:pt x="8914" y="2743"/>
                  </a:lnTo>
                  <a:lnTo>
                    <a:pt x="8918" y="2746"/>
                  </a:lnTo>
                  <a:lnTo>
                    <a:pt x="8926" y="2752"/>
                  </a:lnTo>
                  <a:lnTo>
                    <a:pt x="8931" y="2755"/>
                  </a:lnTo>
                  <a:lnTo>
                    <a:pt x="8939" y="2761"/>
                  </a:lnTo>
                  <a:lnTo>
                    <a:pt x="8943" y="2764"/>
                  </a:lnTo>
                  <a:lnTo>
                    <a:pt x="8951" y="2771"/>
                  </a:lnTo>
                  <a:lnTo>
                    <a:pt x="8955" y="2774"/>
                  </a:lnTo>
                  <a:lnTo>
                    <a:pt x="8963" y="2781"/>
                  </a:lnTo>
                  <a:lnTo>
                    <a:pt x="8967" y="2785"/>
                  </a:lnTo>
                  <a:lnTo>
                    <a:pt x="8974" y="2792"/>
                  </a:lnTo>
                  <a:lnTo>
                    <a:pt x="8978" y="2796"/>
                  </a:lnTo>
                  <a:lnTo>
                    <a:pt x="8985" y="2803"/>
                  </a:lnTo>
                  <a:lnTo>
                    <a:pt x="8989" y="2807"/>
                  </a:lnTo>
                  <a:lnTo>
                    <a:pt x="8996" y="2815"/>
                  </a:lnTo>
                  <a:lnTo>
                    <a:pt x="9000" y="2819"/>
                  </a:lnTo>
                  <a:lnTo>
                    <a:pt x="9006" y="2827"/>
                  </a:lnTo>
                  <a:lnTo>
                    <a:pt x="9010" y="2831"/>
                  </a:lnTo>
                  <a:lnTo>
                    <a:pt x="9016" y="2840"/>
                  </a:lnTo>
                  <a:lnTo>
                    <a:pt x="9019" y="2844"/>
                  </a:lnTo>
                  <a:lnTo>
                    <a:pt x="9025" y="2853"/>
                  </a:lnTo>
                  <a:lnTo>
                    <a:pt x="9029" y="2857"/>
                  </a:lnTo>
                  <a:lnTo>
                    <a:pt x="9034" y="2866"/>
                  </a:lnTo>
                  <a:lnTo>
                    <a:pt x="9037" y="2871"/>
                  </a:lnTo>
                  <a:lnTo>
                    <a:pt x="9043" y="2880"/>
                  </a:lnTo>
                  <a:lnTo>
                    <a:pt x="9046" y="2886"/>
                  </a:lnTo>
                  <a:lnTo>
                    <a:pt x="9051" y="2895"/>
                  </a:lnTo>
                  <a:lnTo>
                    <a:pt x="9053" y="2900"/>
                  </a:lnTo>
                  <a:lnTo>
                    <a:pt x="9058" y="2909"/>
                  </a:lnTo>
                  <a:lnTo>
                    <a:pt x="9060" y="2913"/>
                  </a:lnTo>
                  <a:lnTo>
                    <a:pt x="9064" y="2923"/>
                  </a:lnTo>
                  <a:lnTo>
                    <a:pt x="9066" y="2928"/>
                  </a:lnTo>
                  <a:lnTo>
                    <a:pt x="9070" y="2937"/>
                  </a:lnTo>
                  <a:lnTo>
                    <a:pt x="9072" y="2942"/>
                  </a:lnTo>
                  <a:lnTo>
                    <a:pt x="9076" y="2951"/>
                  </a:lnTo>
                  <a:lnTo>
                    <a:pt x="9077" y="2956"/>
                  </a:lnTo>
                  <a:lnTo>
                    <a:pt x="9080" y="2966"/>
                  </a:lnTo>
                  <a:lnTo>
                    <a:pt x="9082" y="2971"/>
                  </a:lnTo>
                  <a:lnTo>
                    <a:pt x="9085" y="2981"/>
                  </a:lnTo>
                  <a:lnTo>
                    <a:pt x="9086" y="2986"/>
                  </a:lnTo>
                  <a:lnTo>
                    <a:pt x="9089" y="2996"/>
                  </a:lnTo>
                  <a:lnTo>
                    <a:pt x="9090" y="3001"/>
                  </a:lnTo>
                  <a:lnTo>
                    <a:pt x="9092" y="3011"/>
                  </a:lnTo>
                  <a:lnTo>
                    <a:pt x="9093" y="3017"/>
                  </a:lnTo>
                  <a:lnTo>
                    <a:pt x="9095" y="3027"/>
                  </a:lnTo>
                  <a:lnTo>
                    <a:pt x="9096" y="3032"/>
                  </a:lnTo>
                  <a:lnTo>
                    <a:pt x="9097" y="3042"/>
                  </a:lnTo>
                  <a:lnTo>
                    <a:pt x="9098" y="3048"/>
                  </a:lnTo>
                  <a:lnTo>
                    <a:pt x="9099" y="3058"/>
                  </a:lnTo>
                  <a:lnTo>
                    <a:pt x="9099" y="3064"/>
                  </a:lnTo>
                  <a:lnTo>
                    <a:pt x="9100" y="3074"/>
                  </a:lnTo>
                  <a:lnTo>
                    <a:pt x="9100" y="3080"/>
                  </a:lnTo>
                  <a:lnTo>
                    <a:pt x="9100" y="3090"/>
                  </a:lnTo>
                  <a:lnTo>
                    <a:pt x="9100" y="3093"/>
                  </a:lnTo>
                  <a:lnTo>
                    <a:pt x="9100" y="6907"/>
                  </a:lnTo>
                  <a:lnTo>
                    <a:pt x="9100" y="6910"/>
                  </a:lnTo>
                  <a:lnTo>
                    <a:pt x="9100" y="6920"/>
                  </a:lnTo>
                  <a:lnTo>
                    <a:pt x="9100" y="6926"/>
                  </a:lnTo>
                  <a:lnTo>
                    <a:pt x="9099" y="6936"/>
                  </a:lnTo>
                  <a:lnTo>
                    <a:pt x="9099" y="6942"/>
                  </a:lnTo>
                  <a:lnTo>
                    <a:pt x="9098" y="6952"/>
                  </a:lnTo>
                  <a:lnTo>
                    <a:pt x="9097" y="6958"/>
                  </a:lnTo>
                  <a:lnTo>
                    <a:pt x="9096" y="6968"/>
                  </a:lnTo>
                  <a:lnTo>
                    <a:pt x="9095" y="6973"/>
                  </a:lnTo>
                  <a:lnTo>
                    <a:pt x="9093" y="6983"/>
                  </a:lnTo>
                  <a:lnTo>
                    <a:pt x="9092" y="6989"/>
                  </a:lnTo>
                  <a:lnTo>
                    <a:pt x="9090" y="6999"/>
                  </a:lnTo>
                  <a:lnTo>
                    <a:pt x="9089" y="7004"/>
                  </a:lnTo>
                  <a:lnTo>
                    <a:pt x="9086" y="7014"/>
                  </a:lnTo>
                  <a:lnTo>
                    <a:pt x="9085" y="7019"/>
                  </a:lnTo>
                  <a:lnTo>
                    <a:pt x="9082" y="7029"/>
                  </a:lnTo>
                  <a:lnTo>
                    <a:pt x="9080" y="7034"/>
                  </a:lnTo>
                  <a:lnTo>
                    <a:pt x="9077" y="7044"/>
                  </a:lnTo>
                  <a:lnTo>
                    <a:pt x="9076" y="7049"/>
                  </a:lnTo>
                  <a:lnTo>
                    <a:pt x="9072" y="7058"/>
                  </a:lnTo>
                  <a:lnTo>
                    <a:pt x="9070" y="7063"/>
                  </a:lnTo>
                  <a:lnTo>
                    <a:pt x="9066" y="7072"/>
                  </a:lnTo>
                  <a:lnTo>
                    <a:pt x="9064" y="7077"/>
                  </a:lnTo>
                  <a:lnTo>
                    <a:pt x="9060" y="7087"/>
                  </a:lnTo>
                  <a:lnTo>
                    <a:pt x="9058" y="7091"/>
                  </a:lnTo>
                  <a:lnTo>
                    <a:pt x="9053" y="7100"/>
                  </a:lnTo>
                  <a:lnTo>
                    <a:pt x="9051" y="7105"/>
                  </a:lnTo>
                  <a:lnTo>
                    <a:pt x="9046" y="7114"/>
                  </a:lnTo>
                  <a:lnTo>
                    <a:pt x="9043" y="7120"/>
                  </a:lnTo>
                  <a:lnTo>
                    <a:pt x="9037" y="7129"/>
                  </a:lnTo>
                  <a:lnTo>
                    <a:pt x="9034" y="7134"/>
                  </a:lnTo>
                  <a:lnTo>
                    <a:pt x="9029" y="7143"/>
                  </a:lnTo>
                  <a:lnTo>
                    <a:pt x="9025" y="7147"/>
                  </a:lnTo>
                  <a:lnTo>
                    <a:pt x="9019" y="7156"/>
                  </a:lnTo>
                  <a:lnTo>
                    <a:pt x="9016" y="7160"/>
                  </a:lnTo>
                  <a:lnTo>
                    <a:pt x="9010" y="7169"/>
                  </a:lnTo>
                  <a:lnTo>
                    <a:pt x="9006" y="7173"/>
                  </a:lnTo>
                  <a:lnTo>
                    <a:pt x="9000" y="7181"/>
                  </a:lnTo>
                  <a:lnTo>
                    <a:pt x="8996" y="7185"/>
                  </a:lnTo>
                  <a:lnTo>
                    <a:pt x="8989" y="7193"/>
                  </a:lnTo>
                  <a:lnTo>
                    <a:pt x="8985" y="7197"/>
                  </a:lnTo>
                  <a:lnTo>
                    <a:pt x="8978" y="7204"/>
                  </a:lnTo>
                  <a:lnTo>
                    <a:pt x="8974" y="7208"/>
                  </a:lnTo>
                  <a:lnTo>
                    <a:pt x="8967" y="7215"/>
                  </a:lnTo>
                  <a:lnTo>
                    <a:pt x="8963" y="7219"/>
                  </a:lnTo>
                  <a:lnTo>
                    <a:pt x="8955" y="7226"/>
                  </a:lnTo>
                  <a:lnTo>
                    <a:pt x="8951" y="7229"/>
                  </a:lnTo>
                  <a:lnTo>
                    <a:pt x="8943" y="7236"/>
                  </a:lnTo>
                  <a:lnTo>
                    <a:pt x="8939" y="7239"/>
                  </a:lnTo>
                  <a:lnTo>
                    <a:pt x="8931" y="7245"/>
                  </a:lnTo>
                  <a:lnTo>
                    <a:pt x="8926" y="7248"/>
                  </a:lnTo>
                  <a:lnTo>
                    <a:pt x="8918" y="7254"/>
                  </a:lnTo>
                  <a:lnTo>
                    <a:pt x="8914" y="7257"/>
                  </a:lnTo>
                  <a:lnTo>
                    <a:pt x="8905" y="7263"/>
                  </a:lnTo>
                  <a:lnTo>
                    <a:pt x="8901" y="7266"/>
                  </a:lnTo>
                  <a:lnTo>
                    <a:pt x="8892" y="7271"/>
                  </a:lnTo>
                  <a:lnTo>
                    <a:pt x="8886" y="7275"/>
                  </a:lnTo>
                  <a:lnTo>
                    <a:pt x="8877" y="7280"/>
                  </a:lnTo>
                  <a:lnTo>
                    <a:pt x="8872" y="7282"/>
                  </a:lnTo>
                  <a:lnTo>
                    <a:pt x="8863" y="7287"/>
                  </a:lnTo>
                  <a:lnTo>
                    <a:pt x="8857" y="7289"/>
                  </a:lnTo>
                  <a:lnTo>
                    <a:pt x="8848" y="7293"/>
                  </a:lnTo>
                  <a:lnTo>
                    <a:pt x="8843" y="7296"/>
                  </a:lnTo>
                  <a:lnTo>
                    <a:pt x="8833" y="7300"/>
                  </a:lnTo>
                  <a:lnTo>
                    <a:pt x="8828" y="7302"/>
                  </a:lnTo>
                  <a:lnTo>
                    <a:pt x="8819" y="7305"/>
                  </a:lnTo>
                  <a:lnTo>
                    <a:pt x="8813" y="7307"/>
                  </a:lnTo>
                  <a:lnTo>
                    <a:pt x="8804" y="7310"/>
                  </a:lnTo>
                  <a:lnTo>
                    <a:pt x="8798" y="7312"/>
                  </a:lnTo>
                  <a:lnTo>
                    <a:pt x="8789" y="7314"/>
                  </a:lnTo>
                  <a:lnTo>
                    <a:pt x="8783" y="7316"/>
                  </a:lnTo>
                  <a:lnTo>
                    <a:pt x="8773" y="7318"/>
                  </a:lnTo>
                  <a:lnTo>
                    <a:pt x="8768" y="7319"/>
                  </a:lnTo>
                  <a:lnTo>
                    <a:pt x="8758" y="7321"/>
                  </a:lnTo>
                  <a:lnTo>
                    <a:pt x="8753" y="7322"/>
                  </a:lnTo>
                  <a:lnTo>
                    <a:pt x="8743" y="7324"/>
                  </a:lnTo>
                  <a:lnTo>
                    <a:pt x="8737" y="7325"/>
                  </a:lnTo>
                  <a:lnTo>
                    <a:pt x="8727" y="7326"/>
                  </a:lnTo>
                  <a:lnTo>
                    <a:pt x="8722" y="7327"/>
                  </a:lnTo>
                  <a:lnTo>
                    <a:pt x="8712" y="7328"/>
                  </a:lnTo>
                  <a:lnTo>
                    <a:pt x="8706" y="7328"/>
                  </a:lnTo>
                  <a:lnTo>
                    <a:pt x="8696" y="7329"/>
                  </a:lnTo>
                  <a:lnTo>
                    <a:pt x="8691" y="7329"/>
                  </a:lnTo>
                  <a:lnTo>
                    <a:pt x="8681" y="7329"/>
                  </a:lnTo>
                  <a:lnTo>
                    <a:pt x="8678" y="7329"/>
                  </a:lnTo>
                  <a:lnTo>
                    <a:pt x="8405" y="7329"/>
                  </a:lnTo>
                  <a:lnTo>
                    <a:pt x="8402" y="7329"/>
                  </a:lnTo>
                  <a:lnTo>
                    <a:pt x="8392" y="7329"/>
                  </a:lnTo>
                  <a:lnTo>
                    <a:pt x="8387" y="7329"/>
                  </a:lnTo>
                  <a:lnTo>
                    <a:pt x="8376" y="7328"/>
                  </a:lnTo>
                  <a:lnTo>
                    <a:pt x="8371" y="7328"/>
                  </a:lnTo>
                  <a:lnTo>
                    <a:pt x="8361" y="7327"/>
                  </a:lnTo>
                  <a:lnTo>
                    <a:pt x="8355" y="7326"/>
                  </a:lnTo>
                  <a:lnTo>
                    <a:pt x="8345" y="7325"/>
                  </a:lnTo>
                  <a:lnTo>
                    <a:pt x="8340" y="7324"/>
                  </a:lnTo>
                  <a:lnTo>
                    <a:pt x="8330" y="7322"/>
                  </a:lnTo>
                  <a:lnTo>
                    <a:pt x="8324" y="7321"/>
                  </a:lnTo>
                  <a:lnTo>
                    <a:pt x="8314" y="7319"/>
                  </a:lnTo>
                  <a:lnTo>
                    <a:pt x="8309" y="7318"/>
                  </a:lnTo>
                  <a:lnTo>
                    <a:pt x="8299" y="7316"/>
                  </a:lnTo>
                  <a:lnTo>
                    <a:pt x="8294" y="7314"/>
                  </a:lnTo>
                  <a:lnTo>
                    <a:pt x="8284" y="7312"/>
                  </a:lnTo>
                  <a:lnTo>
                    <a:pt x="8278" y="7310"/>
                  </a:lnTo>
                  <a:lnTo>
                    <a:pt x="8269" y="7307"/>
                  </a:lnTo>
                  <a:lnTo>
                    <a:pt x="8263" y="7305"/>
                  </a:lnTo>
                  <a:lnTo>
                    <a:pt x="8254" y="7301"/>
                  </a:lnTo>
                  <a:lnTo>
                    <a:pt x="8248" y="7299"/>
                  </a:lnTo>
                  <a:lnTo>
                    <a:pt x="8239" y="7295"/>
                  </a:lnTo>
                  <a:lnTo>
                    <a:pt x="8234" y="7293"/>
                  </a:lnTo>
                  <a:lnTo>
                    <a:pt x="8224" y="7289"/>
                  </a:lnTo>
                  <a:lnTo>
                    <a:pt x="8219" y="7286"/>
                  </a:lnTo>
                  <a:lnTo>
                    <a:pt x="8210" y="7282"/>
                  </a:lnTo>
                  <a:lnTo>
                    <a:pt x="8205" y="7279"/>
                  </a:lnTo>
                  <a:lnTo>
                    <a:pt x="8196" y="7274"/>
                  </a:lnTo>
                  <a:lnTo>
                    <a:pt x="8191" y="7271"/>
                  </a:lnTo>
                  <a:lnTo>
                    <a:pt x="8182" y="7266"/>
                  </a:lnTo>
                  <a:lnTo>
                    <a:pt x="8178" y="7263"/>
                  </a:lnTo>
                  <a:lnTo>
                    <a:pt x="8169" y="7257"/>
                  </a:lnTo>
                  <a:lnTo>
                    <a:pt x="8165" y="7254"/>
                  </a:lnTo>
                  <a:lnTo>
                    <a:pt x="8157" y="7248"/>
                  </a:lnTo>
                  <a:lnTo>
                    <a:pt x="8152" y="7245"/>
                  </a:lnTo>
                  <a:lnTo>
                    <a:pt x="8144" y="7239"/>
                  </a:lnTo>
                  <a:lnTo>
                    <a:pt x="8140" y="7236"/>
                  </a:lnTo>
                  <a:lnTo>
                    <a:pt x="8132" y="7229"/>
                  </a:lnTo>
                  <a:lnTo>
                    <a:pt x="8128" y="7226"/>
                  </a:lnTo>
                  <a:lnTo>
                    <a:pt x="8120" y="7219"/>
                  </a:lnTo>
                  <a:lnTo>
                    <a:pt x="8116" y="7215"/>
                  </a:lnTo>
                  <a:lnTo>
                    <a:pt x="8109" y="7208"/>
                  </a:lnTo>
                  <a:lnTo>
                    <a:pt x="8105" y="7204"/>
                  </a:lnTo>
                  <a:lnTo>
                    <a:pt x="8098" y="7197"/>
                  </a:lnTo>
                  <a:lnTo>
                    <a:pt x="8094" y="7193"/>
                  </a:lnTo>
                  <a:lnTo>
                    <a:pt x="8087" y="7185"/>
                  </a:lnTo>
                  <a:lnTo>
                    <a:pt x="8083" y="7181"/>
                  </a:lnTo>
                  <a:lnTo>
                    <a:pt x="8077" y="7173"/>
                  </a:lnTo>
                  <a:lnTo>
                    <a:pt x="8073" y="7169"/>
                  </a:lnTo>
                  <a:lnTo>
                    <a:pt x="8067" y="7160"/>
                  </a:lnTo>
                  <a:lnTo>
                    <a:pt x="8064" y="7156"/>
                  </a:lnTo>
                  <a:lnTo>
                    <a:pt x="8058" y="7147"/>
                  </a:lnTo>
                  <a:lnTo>
                    <a:pt x="8054" y="7143"/>
                  </a:lnTo>
                  <a:lnTo>
                    <a:pt x="8049" y="7134"/>
                  </a:lnTo>
                  <a:lnTo>
                    <a:pt x="8046" y="7129"/>
                  </a:lnTo>
                  <a:lnTo>
                    <a:pt x="8040" y="7120"/>
                  </a:lnTo>
                  <a:lnTo>
                    <a:pt x="8038" y="7116"/>
                  </a:lnTo>
                  <a:lnTo>
                    <a:pt x="8033" y="7107"/>
                  </a:lnTo>
                  <a:lnTo>
                    <a:pt x="8030" y="7102"/>
                  </a:lnTo>
                  <a:lnTo>
                    <a:pt x="8026" y="7093"/>
                  </a:lnTo>
                  <a:lnTo>
                    <a:pt x="8023" y="7088"/>
                  </a:lnTo>
                  <a:lnTo>
                    <a:pt x="8019" y="7078"/>
                  </a:lnTo>
                  <a:lnTo>
                    <a:pt x="8017" y="7073"/>
                  </a:lnTo>
                  <a:lnTo>
                    <a:pt x="8013" y="7064"/>
                  </a:lnTo>
                  <a:lnTo>
                    <a:pt x="8011" y="7058"/>
                  </a:lnTo>
                  <a:lnTo>
                    <a:pt x="8007" y="7049"/>
                  </a:lnTo>
                  <a:lnTo>
                    <a:pt x="8005" y="7043"/>
                  </a:lnTo>
                  <a:lnTo>
                    <a:pt x="8002" y="7034"/>
                  </a:lnTo>
                  <a:lnTo>
                    <a:pt x="8000" y="7028"/>
                  </a:lnTo>
                  <a:lnTo>
                    <a:pt x="7998" y="7018"/>
                  </a:lnTo>
                  <a:lnTo>
                    <a:pt x="7996" y="7013"/>
                  </a:lnTo>
                  <a:lnTo>
                    <a:pt x="7994" y="7003"/>
                  </a:lnTo>
                  <a:lnTo>
                    <a:pt x="7993" y="6998"/>
                  </a:lnTo>
                  <a:lnTo>
                    <a:pt x="7991" y="6988"/>
                  </a:lnTo>
                  <a:lnTo>
                    <a:pt x="7990" y="6982"/>
                  </a:lnTo>
                  <a:lnTo>
                    <a:pt x="7988" y="6972"/>
                  </a:lnTo>
                  <a:lnTo>
                    <a:pt x="7987" y="6967"/>
                  </a:lnTo>
                  <a:lnTo>
                    <a:pt x="7986" y="6957"/>
                  </a:lnTo>
                  <a:lnTo>
                    <a:pt x="7985" y="6951"/>
                  </a:lnTo>
                  <a:lnTo>
                    <a:pt x="7984" y="6941"/>
                  </a:lnTo>
                  <a:lnTo>
                    <a:pt x="7984" y="6936"/>
                  </a:lnTo>
                  <a:lnTo>
                    <a:pt x="7983" y="6925"/>
                  </a:lnTo>
                  <a:lnTo>
                    <a:pt x="7983" y="6920"/>
                  </a:lnTo>
                  <a:lnTo>
                    <a:pt x="7983" y="6910"/>
                  </a:lnTo>
                  <a:lnTo>
                    <a:pt x="7983" y="6907"/>
                  </a:lnTo>
                  <a:lnTo>
                    <a:pt x="7983" y="5218"/>
                  </a:lnTo>
                  <a:lnTo>
                    <a:pt x="4730" y="7387"/>
                  </a:lnTo>
                  <a:lnTo>
                    <a:pt x="4700" y="7404"/>
                  </a:lnTo>
                  <a:lnTo>
                    <a:pt x="4669" y="7416"/>
                  </a:lnTo>
                  <a:lnTo>
                    <a:pt x="4637" y="7425"/>
                  </a:lnTo>
                  <a:lnTo>
                    <a:pt x="4603" y="7429"/>
                  </a:lnTo>
                  <a:lnTo>
                    <a:pt x="4569" y="7428"/>
                  </a:lnTo>
                  <a:lnTo>
                    <a:pt x="4536" y="7423"/>
                  </a:lnTo>
                  <a:lnTo>
                    <a:pt x="4504" y="7413"/>
                  </a:lnTo>
                  <a:lnTo>
                    <a:pt x="4473" y="7399"/>
                  </a:lnTo>
                  <a:lnTo>
                    <a:pt x="4444" y="7382"/>
                  </a:lnTo>
                  <a:lnTo>
                    <a:pt x="4419" y="7360"/>
                  </a:lnTo>
                  <a:lnTo>
                    <a:pt x="4396" y="7335"/>
                  </a:lnTo>
                  <a:lnTo>
                    <a:pt x="4377" y="7307"/>
                  </a:lnTo>
                  <a:lnTo>
                    <a:pt x="4361" y="7277"/>
                  </a:lnTo>
                  <a:lnTo>
                    <a:pt x="4350" y="7246"/>
                  </a:lnTo>
                  <a:lnTo>
                    <a:pt x="4343" y="7213"/>
                  </a:lnTo>
                  <a:lnTo>
                    <a:pt x="4341" y="7179"/>
                  </a:lnTo>
                  <a:lnTo>
                    <a:pt x="4341" y="5286"/>
                  </a:lnTo>
                  <a:lnTo>
                    <a:pt x="1189" y="7387"/>
                  </a:lnTo>
                  <a:lnTo>
                    <a:pt x="1159" y="7404"/>
                  </a:lnTo>
                  <a:lnTo>
                    <a:pt x="1128" y="7416"/>
                  </a:lnTo>
                  <a:lnTo>
                    <a:pt x="1096" y="7425"/>
                  </a:lnTo>
                  <a:lnTo>
                    <a:pt x="1062" y="7429"/>
                  </a:lnTo>
                  <a:lnTo>
                    <a:pt x="1028" y="7428"/>
                  </a:lnTo>
                  <a:lnTo>
                    <a:pt x="995" y="7423"/>
                  </a:lnTo>
                  <a:lnTo>
                    <a:pt x="963" y="7413"/>
                  </a:lnTo>
                  <a:lnTo>
                    <a:pt x="932" y="7399"/>
                  </a:lnTo>
                  <a:lnTo>
                    <a:pt x="903" y="7382"/>
                  </a:lnTo>
                  <a:lnTo>
                    <a:pt x="878" y="7360"/>
                  </a:lnTo>
                  <a:lnTo>
                    <a:pt x="855" y="7335"/>
                  </a:lnTo>
                  <a:lnTo>
                    <a:pt x="836" y="7307"/>
                  </a:lnTo>
                  <a:lnTo>
                    <a:pt x="820" y="7277"/>
                  </a:lnTo>
                  <a:lnTo>
                    <a:pt x="809" y="7246"/>
                  </a:lnTo>
                  <a:lnTo>
                    <a:pt x="802" y="7213"/>
                  </a:lnTo>
                  <a:lnTo>
                    <a:pt x="800" y="7179"/>
                  </a:lnTo>
                  <a:close/>
                  <a:moveTo>
                    <a:pt x="8683" y="2971"/>
                  </a:moveTo>
                  <a:lnTo>
                    <a:pt x="8677" y="2971"/>
                  </a:lnTo>
                  <a:lnTo>
                    <a:pt x="8406" y="2971"/>
                  </a:lnTo>
                  <a:lnTo>
                    <a:pt x="8400" y="2971"/>
                  </a:lnTo>
                  <a:lnTo>
                    <a:pt x="8395" y="2971"/>
                  </a:lnTo>
                  <a:lnTo>
                    <a:pt x="8391" y="2972"/>
                  </a:lnTo>
                  <a:lnTo>
                    <a:pt x="8386" y="2972"/>
                  </a:lnTo>
                  <a:lnTo>
                    <a:pt x="8381" y="2973"/>
                  </a:lnTo>
                  <a:lnTo>
                    <a:pt x="8377" y="2974"/>
                  </a:lnTo>
                  <a:lnTo>
                    <a:pt x="8372" y="2975"/>
                  </a:lnTo>
                  <a:lnTo>
                    <a:pt x="8368" y="2976"/>
                  </a:lnTo>
                  <a:lnTo>
                    <a:pt x="8364" y="2978"/>
                  </a:lnTo>
                  <a:lnTo>
                    <a:pt x="8360" y="2979"/>
                  </a:lnTo>
                  <a:lnTo>
                    <a:pt x="8356" y="2981"/>
                  </a:lnTo>
                  <a:lnTo>
                    <a:pt x="8352" y="2983"/>
                  </a:lnTo>
                  <a:lnTo>
                    <a:pt x="8348" y="2984"/>
                  </a:lnTo>
                  <a:lnTo>
                    <a:pt x="8345" y="2987"/>
                  </a:lnTo>
                  <a:lnTo>
                    <a:pt x="8341" y="2989"/>
                  </a:lnTo>
                  <a:lnTo>
                    <a:pt x="8337" y="2992"/>
                  </a:lnTo>
                  <a:lnTo>
                    <a:pt x="8333" y="2994"/>
                  </a:lnTo>
                  <a:lnTo>
                    <a:pt x="8329" y="2997"/>
                  </a:lnTo>
                  <a:lnTo>
                    <a:pt x="8325" y="3000"/>
                  </a:lnTo>
                  <a:lnTo>
                    <a:pt x="8322" y="3004"/>
                  </a:lnTo>
                  <a:lnTo>
                    <a:pt x="8318" y="3007"/>
                  </a:lnTo>
                  <a:lnTo>
                    <a:pt x="8315" y="3010"/>
                  </a:lnTo>
                  <a:lnTo>
                    <a:pt x="8312" y="3013"/>
                  </a:lnTo>
                  <a:lnTo>
                    <a:pt x="8309" y="3017"/>
                  </a:lnTo>
                  <a:lnTo>
                    <a:pt x="8306" y="3020"/>
                  </a:lnTo>
                  <a:lnTo>
                    <a:pt x="8304" y="3024"/>
                  </a:lnTo>
                  <a:lnTo>
                    <a:pt x="8302" y="3028"/>
                  </a:lnTo>
                  <a:lnTo>
                    <a:pt x="8299" y="3032"/>
                  </a:lnTo>
                  <a:lnTo>
                    <a:pt x="8296" y="3036"/>
                  </a:lnTo>
                  <a:lnTo>
                    <a:pt x="8295" y="3040"/>
                  </a:lnTo>
                  <a:lnTo>
                    <a:pt x="8293" y="3044"/>
                  </a:lnTo>
                  <a:lnTo>
                    <a:pt x="8291" y="3048"/>
                  </a:lnTo>
                  <a:lnTo>
                    <a:pt x="8290" y="3052"/>
                  </a:lnTo>
                  <a:lnTo>
                    <a:pt x="8288" y="3056"/>
                  </a:lnTo>
                  <a:lnTo>
                    <a:pt x="8287" y="3060"/>
                  </a:lnTo>
                  <a:lnTo>
                    <a:pt x="8286" y="3065"/>
                  </a:lnTo>
                  <a:lnTo>
                    <a:pt x="8285" y="3069"/>
                  </a:lnTo>
                  <a:lnTo>
                    <a:pt x="8284" y="3074"/>
                  </a:lnTo>
                  <a:lnTo>
                    <a:pt x="8284" y="3079"/>
                  </a:lnTo>
                  <a:lnTo>
                    <a:pt x="8283" y="3083"/>
                  </a:lnTo>
                  <a:lnTo>
                    <a:pt x="8283" y="3088"/>
                  </a:lnTo>
                  <a:lnTo>
                    <a:pt x="8283" y="3094"/>
                  </a:lnTo>
                  <a:lnTo>
                    <a:pt x="8283" y="6906"/>
                  </a:lnTo>
                  <a:lnTo>
                    <a:pt x="8283" y="6912"/>
                  </a:lnTo>
                  <a:lnTo>
                    <a:pt x="8283" y="6917"/>
                  </a:lnTo>
                  <a:lnTo>
                    <a:pt x="8284" y="6921"/>
                  </a:lnTo>
                  <a:lnTo>
                    <a:pt x="8284" y="6926"/>
                  </a:lnTo>
                  <a:lnTo>
                    <a:pt x="8285" y="6931"/>
                  </a:lnTo>
                  <a:lnTo>
                    <a:pt x="8286" y="6935"/>
                  </a:lnTo>
                  <a:lnTo>
                    <a:pt x="8287" y="6940"/>
                  </a:lnTo>
                  <a:lnTo>
                    <a:pt x="8288" y="6944"/>
                  </a:lnTo>
                  <a:lnTo>
                    <a:pt x="8290" y="6948"/>
                  </a:lnTo>
                  <a:lnTo>
                    <a:pt x="8291" y="6952"/>
                  </a:lnTo>
                  <a:lnTo>
                    <a:pt x="8293" y="6956"/>
                  </a:lnTo>
                  <a:lnTo>
                    <a:pt x="8295" y="6960"/>
                  </a:lnTo>
                  <a:lnTo>
                    <a:pt x="8296" y="6964"/>
                  </a:lnTo>
                  <a:lnTo>
                    <a:pt x="8299" y="6968"/>
                  </a:lnTo>
                  <a:lnTo>
                    <a:pt x="8302" y="6972"/>
                  </a:lnTo>
                  <a:lnTo>
                    <a:pt x="8304" y="6976"/>
                  </a:lnTo>
                  <a:lnTo>
                    <a:pt x="8306" y="6980"/>
                  </a:lnTo>
                  <a:lnTo>
                    <a:pt x="8309" y="6983"/>
                  </a:lnTo>
                  <a:lnTo>
                    <a:pt x="8312" y="6987"/>
                  </a:lnTo>
                  <a:lnTo>
                    <a:pt x="8315" y="6990"/>
                  </a:lnTo>
                  <a:lnTo>
                    <a:pt x="8318" y="6993"/>
                  </a:lnTo>
                  <a:lnTo>
                    <a:pt x="8322" y="6996"/>
                  </a:lnTo>
                  <a:lnTo>
                    <a:pt x="8325" y="7000"/>
                  </a:lnTo>
                  <a:lnTo>
                    <a:pt x="8329" y="7003"/>
                  </a:lnTo>
                  <a:lnTo>
                    <a:pt x="8333" y="7006"/>
                  </a:lnTo>
                  <a:lnTo>
                    <a:pt x="8337" y="7008"/>
                  </a:lnTo>
                  <a:lnTo>
                    <a:pt x="8341" y="7011"/>
                  </a:lnTo>
                  <a:lnTo>
                    <a:pt x="8345" y="7013"/>
                  </a:lnTo>
                  <a:lnTo>
                    <a:pt x="8348" y="7016"/>
                  </a:lnTo>
                  <a:lnTo>
                    <a:pt x="8352" y="7017"/>
                  </a:lnTo>
                  <a:lnTo>
                    <a:pt x="8356" y="7019"/>
                  </a:lnTo>
                  <a:lnTo>
                    <a:pt x="8360" y="7021"/>
                  </a:lnTo>
                  <a:lnTo>
                    <a:pt x="8364" y="7022"/>
                  </a:lnTo>
                  <a:lnTo>
                    <a:pt x="8368" y="7024"/>
                  </a:lnTo>
                  <a:lnTo>
                    <a:pt x="8372" y="7025"/>
                  </a:lnTo>
                  <a:lnTo>
                    <a:pt x="8377" y="7026"/>
                  </a:lnTo>
                  <a:lnTo>
                    <a:pt x="8381" y="7027"/>
                  </a:lnTo>
                  <a:lnTo>
                    <a:pt x="8386" y="7028"/>
                  </a:lnTo>
                  <a:lnTo>
                    <a:pt x="8391" y="7028"/>
                  </a:lnTo>
                  <a:lnTo>
                    <a:pt x="8395" y="7029"/>
                  </a:lnTo>
                  <a:lnTo>
                    <a:pt x="8400" y="7029"/>
                  </a:lnTo>
                  <a:lnTo>
                    <a:pt x="8406" y="7029"/>
                  </a:lnTo>
                  <a:lnTo>
                    <a:pt x="8677" y="7029"/>
                  </a:lnTo>
                  <a:lnTo>
                    <a:pt x="8683" y="7029"/>
                  </a:lnTo>
                  <a:lnTo>
                    <a:pt x="8687" y="7029"/>
                  </a:lnTo>
                  <a:lnTo>
                    <a:pt x="8692" y="7028"/>
                  </a:lnTo>
                  <a:lnTo>
                    <a:pt x="8696" y="7028"/>
                  </a:lnTo>
                  <a:lnTo>
                    <a:pt x="8701" y="7027"/>
                  </a:lnTo>
                  <a:lnTo>
                    <a:pt x="8705" y="7026"/>
                  </a:lnTo>
                  <a:lnTo>
                    <a:pt x="8710" y="7025"/>
                  </a:lnTo>
                  <a:lnTo>
                    <a:pt x="8714" y="7024"/>
                  </a:lnTo>
                  <a:lnTo>
                    <a:pt x="8719" y="7022"/>
                  </a:lnTo>
                  <a:lnTo>
                    <a:pt x="8723" y="7021"/>
                  </a:lnTo>
                  <a:lnTo>
                    <a:pt x="8727" y="7019"/>
                  </a:lnTo>
                  <a:lnTo>
                    <a:pt x="8731" y="7017"/>
                  </a:lnTo>
                  <a:lnTo>
                    <a:pt x="8735" y="7015"/>
                  </a:lnTo>
                  <a:lnTo>
                    <a:pt x="8739" y="7013"/>
                  </a:lnTo>
                  <a:lnTo>
                    <a:pt x="8742" y="7011"/>
                  </a:lnTo>
                  <a:lnTo>
                    <a:pt x="8746" y="7008"/>
                  </a:lnTo>
                  <a:lnTo>
                    <a:pt x="8750" y="7006"/>
                  </a:lnTo>
                  <a:lnTo>
                    <a:pt x="8754" y="7003"/>
                  </a:lnTo>
                  <a:lnTo>
                    <a:pt x="8758" y="7000"/>
                  </a:lnTo>
                  <a:lnTo>
                    <a:pt x="8761" y="6996"/>
                  </a:lnTo>
                  <a:lnTo>
                    <a:pt x="8765" y="6993"/>
                  </a:lnTo>
                  <a:lnTo>
                    <a:pt x="8768" y="6990"/>
                  </a:lnTo>
                  <a:lnTo>
                    <a:pt x="8771" y="6987"/>
                  </a:lnTo>
                  <a:lnTo>
                    <a:pt x="8774" y="6983"/>
                  </a:lnTo>
                  <a:lnTo>
                    <a:pt x="8777" y="6980"/>
                  </a:lnTo>
                  <a:lnTo>
                    <a:pt x="8779" y="6976"/>
                  </a:lnTo>
                  <a:lnTo>
                    <a:pt x="8781" y="6972"/>
                  </a:lnTo>
                  <a:lnTo>
                    <a:pt x="8784" y="6969"/>
                  </a:lnTo>
                  <a:lnTo>
                    <a:pt x="8785" y="6965"/>
                  </a:lnTo>
                  <a:lnTo>
                    <a:pt x="8788" y="6961"/>
                  </a:lnTo>
                  <a:lnTo>
                    <a:pt x="8789" y="6957"/>
                  </a:lnTo>
                  <a:lnTo>
                    <a:pt x="8791" y="6952"/>
                  </a:lnTo>
                  <a:lnTo>
                    <a:pt x="8793" y="6948"/>
                  </a:lnTo>
                  <a:lnTo>
                    <a:pt x="8794" y="6943"/>
                  </a:lnTo>
                  <a:lnTo>
                    <a:pt x="8796" y="6939"/>
                  </a:lnTo>
                  <a:lnTo>
                    <a:pt x="8797" y="6934"/>
                  </a:lnTo>
                  <a:lnTo>
                    <a:pt x="8798" y="6930"/>
                  </a:lnTo>
                  <a:lnTo>
                    <a:pt x="8799" y="6925"/>
                  </a:lnTo>
                  <a:lnTo>
                    <a:pt x="8799" y="6921"/>
                  </a:lnTo>
                  <a:lnTo>
                    <a:pt x="8800" y="6916"/>
                  </a:lnTo>
                  <a:lnTo>
                    <a:pt x="8800" y="6912"/>
                  </a:lnTo>
                  <a:lnTo>
                    <a:pt x="8800" y="6906"/>
                  </a:lnTo>
                  <a:lnTo>
                    <a:pt x="8800" y="3094"/>
                  </a:lnTo>
                  <a:lnTo>
                    <a:pt x="8800" y="3088"/>
                  </a:lnTo>
                  <a:lnTo>
                    <a:pt x="8800" y="3084"/>
                  </a:lnTo>
                  <a:lnTo>
                    <a:pt x="8799" y="3079"/>
                  </a:lnTo>
                  <a:lnTo>
                    <a:pt x="8799" y="3075"/>
                  </a:lnTo>
                  <a:lnTo>
                    <a:pt x="8798" y="3070"/>
                  </a:lnTo>
                  <a:lnTo>
                    <a:pt x="8797" y="3066"/>
                  </a:lnTo>
                  <a:lnTo>
                    <a:pt x="8796" y="3061"/>
                  </a:lnTo>
                  <a:lnTo>
                    <a:pt x="8794" y="3057"/>
                  </a:lnTo>
                  <a:lnTo>
                    <a:pt x="8793" y="3052"/>
                  </a:lnTo>
                  <a:lnTo>
                    <a:pt x="8791" y="3048"/>
                  </a:lnTo>
                  <a:lnTo>
                    <a:pt x="8789" y="3043"/>
                  </a:lnTo>
                  <a:lnTo>
                    <a:pt x="8788" y="3039"/>
                  </a:lnTo>
                  <a:lnTo>
                    <a:pt x="8785" y="3035"/>
                  </a:lnTo>
                  <a:lnTo>
                    <a:pt x="8784" y="3031"/>
                  </a:lnTo>
                  <a:lnTo>
                    <a:pt x="8781" y="3028"/>
                  </a:lnTo>
                  <a:lnTo>
                    <a:pt x="8779" y="3024"/>
                  </a:lnTo>
                  <a:lnTo>
                    <a:pt x="8777" y="3020"/>
                  </a:lnTo>
                  <a:lnTo>
                    <a:pt x="8774" y="3017"/>
                  </a:lnTo>
                  <a:lnTo>
                    <a:pt x="8771" y="3013"/>
                  </a:lnTo>
                  <a:lnTo>
                    <a:pt x="8768" y="3010"/>
                  </a:lnTo>
                  <a:lnTo>
                    <a:pt x="8765" y="3007"/>
                  </a:lnTo>
                  <a:lnTo>
                    <a:pt x="8761" y="3004"/>
                  </a:lnTo>
                  <a:lnTo>
                    <a:pt x="8758" y="3000"/>
                  </a:lnTo>
                  <a:lnTo>
                    <a:pt x="8754" y="2997"/>
                  </a:lnTo>
                  <a:lnTo>
                    <a:pt x="8750" y="2994"/>
                  </a:lnTo>
                  <a:lnTo>
                    <a:pt x="8746" y="2992"/>
                  </a:lnTo>
                  <a:lnTo>
                    <a:pt x="8742" y="2989"/>
                  </a:lnTo>
                  <a:lnTo>
                    <a:pt x="8739" y="2987"/>
                  </a:lnTo>
                  <a:lnTo>
                    <a:pt x="8735" y="2985"/>
                  </a:lnTo>
                  <a:lnTo>
                    <a:pt x="8731" y="2983"/>
                  </a:lnTo>
                  <a:lnTo>
                    <a:pt x="8727" y="2981"/>
                  </a:lnTo>
                  <a:lnTo>
                    <a:pt x="8723" y="2979"/>
                  </a:lnTo>
                  <a:lnTo>
                    <a:pt x="8719" y="2978"/>
                  </a:lnTo>
                  <a:lnTo>
                    <a:pt x="8714" y="2976"/>
                  </a:lnTo>
                  <a:lnTo>
                    <a:pt x="8710" y="2975"/>
                  </a:lnTo>
                  <a:lnTo>
                    <a:pt x="8705" y="2974"/>
                  </a:lnTo>
                  <a:lnTo>
                    <a:pt x="8701" y="2973"/>
                  </a:lnTo>
                  <a:lnTo>
                    <a:pt x="8696" y="2972"/>
                  </a:lnTo>
                  <a:lnTo>
                    <a:pt x="8692" y="2972"/>
                  </a:lnTo>
                  <a:lnTo>
                    <a:pt x="8687" y="2971"/>
                  </a:lnTo>
                  <a:lnTo>
                    <a:pt x="8683" y="2971"/>
                  </a:lnTo>
                  <a:close/>
                  <a:moveTo>
                    <a:pt x="4841" y="6712"/>
                  </a:moveTo>
                  <a:lnTo>
                    <a:pt x="7409" y="5000"/>
                  </a:lnTo>
                  <a:lnTo>
                    <a:pt x="4841" y="3288"/>
                  </a:lnTo>
                  <a:lnTo>
                    <a:pt x="4841" y="6712"/>
                  </a:lnTo>
                  <a:close/>
                  <a:moveTo>
                    <a:pt x="3868" y="5000"/>
                  </a:moveTo>
                  <a:lnTo>
                    <a:pt x="1300" y="3288"/>
                  </a:lnTo>
                  <a:lnTo>
                    <a:pt x="1300" y="6712"/>
                  </a:lnTo>
                  <a:lnTo>
                    <a:pt x="386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4510;p40">
            <a:extLst>
              <a:ext uri="{FF2B5EF4-FFF2-40B4-BE49-F238E27FC236}">
                <a16:creationId xmlns:a16="http://schemas.microsoft.com/office/drawing/2014/main" id="{BDA658CB-A0C1-40EF-80D9-151A1B5F11BA}"/>
              </a:ext>
            </a:extLst>
          </p:cNvPr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  <a:solidFill>
            <a:schemeClr val="bg1"/>
          </a:solidFill>
        </p:grpSpPr>
        <p:sp>
          <p:nvSpPr>
            <p:cNvPr id="193" name="Google Shape;4511;p40">
              <a:extLst>
                <a:ext uri="{FF2B5EF4-FFF2-40B4-BE49-F238E27FC236}">
                  <a16:creationId xmlns:a16="http://schemas.microsoft.com/office/drawing/2014/main" id="{A63255A8-34CA-4667-814F-C4BAD8B51847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09" y="2821"/>
                  </a:moveTo>
                  <a:lnTo>
                    <a:pt x="5409" y="7179"/>
                  </a:lnTo>
                  <a:lnTo>
                    <a:pt x="2140" y="5000"/>
                  </a:lnTo>
                  <a:lnTo>
                    <a:pt x="5409" y="2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4512;p40">
              <a:extLst>
                <a:ext uri="{FF2B5EF4-FFF2-40B4-BE49-F238E27FC236}">
                  <a16:creationId xmlns:a16="http://schemas.microsoft.com/office/drawing/2014/main" id="{EC8E4914-19A7-46FF-ACCC-31DD707062F9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09" y="2671"/>
                  </a:moveTo>
                  <a:lnTo>
                    <a:pt x="1319" y="2671"/>
                  </a:lnTo>
                  <a:lnTo>
                    <a:pt x="1322" y="2671"/>
                  </a:lnTo>
                  <a:lnTo>
                    <a:pt x="1595" y="2671"/>
                  </a:lnTo>
                  <a:lnTo>
                    <a:pt x="1598" y="2671"/>
                  </a:lnTo>
                  <a:lnTo>
                    <a:pt x="1608" y="2671"/>
                  </a:lnTo>
                  <a:lnTo>
                    <a:pt x="1613" y="2671"/>
                  </a:lnTo>
                  <a:lnTo>
                    <a:pt x="1624" y="2672"/>
                  </a:lnTo>
                  <a:lnTo>
                    <a:pt x="1629" y="2672"/>
                  </a:lnTo>
                  <a:lnTo>
                    <a:pt x="1639" y="2673"/>
                  </a:lnTo>
                  <a:lnTo>
                    <a:pt x="1645" y="2674"/>
                  </a:lnTo>
                  <a:lnTo>
                    <a:pt x="1655" y="2675"/>
                  </a:lnTo>
                  <a:lnTo>
                    <a:pt x="1660" y="2676"/>
                  </a:lnTo>
                  <a:lnTo>
                    <a:pt x="1670" y="2678"/>
                  </a:lnTo>
                  <a:lnTo>
                    <a:pt x="1676" y="2679"/>
                  </a:lnTo>
                  <a:lnTo>
                    <a:pt x="1686" y="2681"/>
                  </a:lnTo>
                  <a:lnTo>
                    <a:pt x="1691" y="2682"/>
                  </a:lnTo>
                  <a:lnTo>
                    <a:pt x="1701" y="2684"/>
                  </a:lnTo>
                  <a:lnTo>
                    <a:pt x="1706" y="2686"/>
                  </a:lnTo>
                  <a:lnTo>
                    <a:pt x="1716" y="2688"/>
                  </a:lnTo>
                  <a:lnTo>
                    <a:pt x="1722" y="2690"/>
                  </a:lnTo>
                  <a:lnTo>
                    <a:pt x="1731" y="2693"/>
                  </a:lnTo>
                  <a:lnTo>
                    <a:pt x="1737" y="2695"/>
                  </a:lnTo>
                  <a:lnTo>
                    <a:pt x="1746" y="2699"/>
                  </a:lnTo>
                  <a:lnTo>
                    <a:pt x="1752" y="2701"/>
                  </a:lnTo>
                  <a:lnTo>
                    <a:pt x="1761" y="2705"/>
                  </a:lnTo>
                  <a:lnTo>
                    <a:pt x="1766" y="2707"/>
                  </a:lnTo>
                  <a:lnTo>
                    <a:pt x="1776" y="2711"/>
                  </a:lnTo>
                  <a:lnTo>
                    <a:pt x="1781" y="2714"/>
                  </a:lnTo>
                  <a:lnTo>
                    <a:pt x="1790" y="2718"/>
                  </a:lnTo>
                  <a:lnTo>
                    <a:pt x="1795" y="2721"/>
                  </a:lnTo>
                  <a:lnTo>
                    <a:pt x="1804" y="2726"/>
                  </a:lnTo>
                  <a:lnTo>
                    <a:pt x="1809" y="2729"/>
                  </a:lnTo>
                  <a:lnTo>
                    <a:pt x="1818" y="2734"/>
                  </a:lnTo>
                  <a:lnTo>
                    <a:pt x="1822" y="2737"/>
                  </a:lnTo>
                  <a:lnTo>
                    <a:pt x="1831" y="2743"/>
                  </a:lnTo>
                  <a:lnTo>
                    <a:pt x="1835" y="2746"/>
                  </a:lnTo>
                  <a:lnTo>
                    <a:pt x="1843" y="2752"/>
                  </a:lnTo>
                  <a:lnTo>
                    <a:pt x="1848" y="2755"/>
                  </a:lnTo>
                  <a:lnTo>
                    <a:pt x="1856" y="2761"/>
                  </a:lnTo>
                  <a:lnTo>
                    <a:pt x="1860" y="2764"/>
                  </a:lnTo>
                  <a:lnTo>
                    <a:pt x="1868" y="2771"/>
                  </a:lnTo>
                  <a:lnTo>
                    <a:pt x="1872" y="2774"/>
                  </a:lnTo>
                  <a:lnTo>
                    <a:pt x="1880" y="2781"/>
                  </a:lnTo>
                  <a:lnTo>
                    <a:pt x="1884" y="2785"/>
                  </a:lnTo>
                  <a:lnTo>
                    <a:pt x="1891" y="2792"/>
                  </a:lnTo>
                  <a:lnTo>
                    <a:pt x="1895" y="2796"/>
                  </a:lnTo>
                  <a:lnTo>
                    <a:pt x="1902" y="2803"/>
                  </a:lnTo>
                  <a:lnTo>
                    <a:pt x="1906" y="2807"/>
                  </a:lnTo>
                  <a:lnTo>
                    <a:pt x="1913" y="2815"/>
                  </a:lnTo>
                  <a:lnTo>
                    <a:pt x="1917" y="2819"/>
                  </a:lnTo>
                  <a:lnTo>
                    <a:pt x="1923" y="2827"/>
                  </a:lnTo>
                  <a:lnTo>
                    <a:pt x="1927" y="2831"/>
                  </a:lnTo>
                  <a:lnTo>
                    <a:pt x="1933" y="2840"/>
                  </a:lnTo>
                  <a:lnTo>
                    <a:pt x="1936" y="2844"/>
                  </a:lnTo>
                  <a:lnTo>
                    <a:pt x="1942" y="2853"/>
                  </a:lnTo>
                  <a:lnTo>
                    <a:pt x="1946" y="2857"/>
                  </a:lnTo>
                  <a:lnTo>
                    <a:pt x="1951" y="2866"/>
                  </a:lnTo>
                  <a:lnTo>
                    <a:pt x="1954" y="2871"/>
                  </a:lnTo>
                  <a:lnTo>
                    <a:pt x="1960" y="2880"/>
                  </a:lnTo>
                  <a:lnTo>
                    <a:pt x="1962" y="2884"/>
                  </a:lnTo>
                  <a:lnTo>
                    <a:pt x="1967" y="2893"/>
                  </a:lnTo>
                  <a:lnTo>
                    <a:pt x="1970" y="2898"/>
                  </a:lnTo>
                  <a:lnTo>
                    <a:pt x="1974" y="2907"/>
                  </a:lnTo>
                  <a:lnTo>
                    <a:pt x="1977" y="2912"/>
                  </a:lnTo>
                  <a:lnTo>
                    <a:pt x="1981" y="2922"/>
                  </a:lnTo>
                  <a:lnTo>
                    <a:pt x="1983" y="2927"/>
                  </a:lnTo>
                  <a:lnTo>
                    <a:pt x="1987" y="2936"/>
                  </a:lnTo>
                  <a:lnTo>
                    <a:pt x="1989" y="2942"/>
                  </a:lnTo>
                  <a:lnTo>
                    <a:pt x="1993" y="2951"/>
                  </a:lnTo>
                  <a:lnTo>
                    <a:pt x="1995" y="2957"/>
                  </a:lnTo>
                  <a:lnTo>
                    <a:pt x="1998" y="2966"/>
                  </a:lnTo>
                  <a:lnTo>
                    <a:pt x="2000" y="2972"/>
                  </a:lnTo>
                  <a:lnTo>
                    <a:pt x="2002" y="2982"/>
                  </a:lnTo>
                  <a:lnTo>
                    <a:pt x="2004" y="2987"/>
                  </a:lnTo>
                  <a:lnTo>
                    <a:pt x="2006" y="2997"/>
                  </a:lnTo>
                  <a:lnTo>
                    <a:pt x="2007" y="3002"/>
                  </a:lnTo>
                  <a:lnTo>
                    <a:pt x="2009" y="3012"/>
                  </a:lnTo>
                  <a:lnTo>
                    <a:pt x="2010" y="3018"/>
                  </a:lnTo>
                  <a:lnTo>
                    <a:pt x="2012" y="3028"/>
                  </a:lnTo>
                  <a:lnTo>
                    <a:pt x="2013" y="3033"/>
                  </a:lnTo>
                  <a:lnTo>
                    <a:pt x="2014" y="3043"/>
                  </a:lnTo>
                  <a:lnTo>
                    <a:pt x="2015" y="3049"/>
                  </a:lnTo>
                  <a:lnTo>
                    <a:pt x="2016" y="3059"/>
                  </a:lnTo>
                  <a:lnTo>
                    <a:pt x="2016" y="3064"/>
                  </a:lnTo>
                  <a:lnTo>
                    <a:pt x="2017" y="3075"/>
                  </a:lnTo>
                  <a:lnTo>
                    <a:pt x="2017" y="3080"/>
                  </a:lnTo>
                  <a:lnTo>
                    <a:pt x="2017" y="3090"/>
                  </a:lnTo>
                  <a:lnTo>
                    <a:pt x="2017" y="3093"/>
                  </a:lnTo>
                  <a:lnTo>
                    <a:pt x="2017" y="4782"/>
                  </a:lnTo>
                  <a:lnTo>
                    <a:pt x="5270" y="2613"/>
                  </a:lnTo>
                  <a:lnTo>
                    <a:pt x="5300" y="2596"/>
                  </a:lnTo>
                  <a:lnTo>
                    <a:pt x="5331" y="2584"/>
                  </a:lnTo>
                  <a:lnTo>
                    <a:pt x="5363" y="2575"/>
                  </a:lnTo>
                  <a:lnTo>
                    <a:pt x="5397" y="2571"/>
                  </a:lnTo>
                  <a:lnTo>
                    <a:pt x="5431" y="2572"/>
                  </a:lnTo>
                  <a:lnTo>
                    <a:pt x="5464" y="2577"/>
                  </a:lnTo>
                  <a:lnTo>
                    <a:pt x="5496" y="2587"/>
                  </a:lnTo>
                  <a:lnTo>
                    <a:pt x="5527" y="2601"/>
                  </a:lnTo>
                  <a:lnTo>
                    <a:pt x="5556" y="2618"/>
                  </a:lnTo>
                  <a:lnTo>
                    <a:pt x="5581" y="2640"/>
                  </a:lnTo>
                  <a:lnTo>
                    <a:pt x="5604" y="2665"/>
                  </a:lnTo>
                  <a:lnTo>
                    <a:pt x="5623" y="2693"/>
                  </a:lnTo>
                  <a:lnTo>
                    <a:pt x="5639" y="2723"/>
                  </a:lnTo>
                  <a:lnTo>
                    <a:pt x="5650" y="2754"/>
                  </a:lnTo>
                  <a:lnTo>
                    <a:pt x="5657" y="2787"/>
                  </a:lnTo>
                  <a:lnTo>
                    <a:pt x="5659" y="2821"/>
                  </a:lnTo>
                  <a:lnTo>
                    <a:pt x="5659" y="4714"/>
                  </a:lnTo>
                  <a:lnTo>
                    <a:pt x="8811" y="2613"/>
                  </a:lnTo>
                  <a:lnTo>
                    <a:pt x="8841" y="2596"/>
                  </a:lnTo>
                  <a:lnTo>
                    <a:pt x="8872" y="2584"/>
                  </a:lnTo>
                  <a:lnTo>
                    <a:pt x="8904" y="2575"/>
                  </a:lnTo>
                  <a:lnTo>
                    <a:pt x="8938" y="2571"/>
                  </a:lnTo>
                  <a:lnTo>
                    <a:pt x="8972" y="2572"/>
                  </a:lnTo>
                  <a:lnTo>
                    <a:pt x="9005" y="2577"/>
                  </a:lnTo>
                  <a:lnTo>
                    <a:pt x="9037" y="2587"/>
                  </a:lnTo>
                  <a:lnTo>
                    <a:pt x="9068" y="2601"/>
                  </a:lnTo>
                  <a:lnTo>
                    <a:pt x="9097" y="2618"/>
                  </a:lnTo>
                  <a:lnTo>
                    <a:pt x="9122" y="2640"/>
                  </a:lnTo>
                  <a:lnTo>
                    <a:pt x="9145" y="2665"/>
                  </a:lnTo>
                  <a:lnTo>
                    <a:pt x="9164" y="2693"/>
                  </a:lnTo>
                  <a:lnTo>
                    <a:pt x="9180" y="2723"/>
                  </a:lnTo>
                  <a:lnTo>
                    <a:pt x="9191" y="2754"/>
                  </a:lnTo>
                  <a:lnTo>
                    <a:pt x="9198" y="2787"/>
                  </a:lnTo>
                  <a:lnTo>
                    <a:pt x="9200" y="2821"/>
                  </a:lnTo>
                  <a:lnTo>
                    <a:pt x="9200" y="7179"/>
                  </a:lnTo>
                  <a:lnTo>
                    <a:pt x="9198" y="7213"/>
                  </a:lnTo>
                  <a:lnTo>
                    <a:pt x="9191" y="7246"/>
                  </a:lnTo>
                  <a:lnTo>
                    <a:pt x="9180" y="7277"/>
                  </a:lnTo>
                  <a:lnTo>
                    <a:pt x="9164" y="7307"/>
                  </a:lnTo>
                  <a:lnTo>
                    <a:pt x="9145" y="7335"/>
                  </a:lnTo>
                  <a:lnTo>
                    <a:pt x="9122" y="7360"/>
                  </a:lnTo>
                  <a:lnTo>
                    <a:pt x="9097" y="7382"/>
                  </a:lnTo>
                  <a:lnTo>
                    <a:pt x="9068" y="7399"/>
                  </a:lnTo>
                  <a:lnTo>
                    <a:pt x="9037" y="7413"/>
                  </a:lnTo>
                  <a:lnTo>
                    <a:pt x="9005" y="7423"/>
                  </a:lnTo>
                  <a:lnTo>
                    <a:pt x="8972" y="7428"/>
                  </a:lnTo>
                  <a:lnTo>
                    <a:pt x="8938" y="7429"/>
                  </a:lnTo>
                  <a:lnTo>
                    <a:pt x="8904" y="7425"/>
                  </a:lnTo>
                  <a:lnTo>
                    <a:pt x="8872" y="7416"/>
                  </a:lnTo>
                  <a:lnTo>
                    <a:pt x="8841" y="7404"/>
                  </a:lnTo>
                  <a:lnTo>
                    <a:pt x="8811" y="7387"/>
                  </a:lnTo>
                  <a:lnTo>
                    <a:pt x="5659" y="5286"/>
                  </a:lnTo>
                  <a:lnTo>
                    <a:pt x="5659" y="7179"/>
                  </a:lnTo>
                  <a:lnTo>
                    <a:pt x="5657" y="7213"/>
                  </a:lnTo>
                  <a:lnTo>
                    <a:pt x="5650" y="7246"/>
                  </a:lnTo>
                  <a:lnTo>
                    <a:pt x="5639" y="7277"/>
                  </a:lnTo>
                  <a:lnTo>
                    <a:pt x="5623" y="7307"/>
                  </a:lnTo>
                  <a:lnTo>
                    <a:pt x="5604" y="7335"/>
                  </a:lnTo>
                  <a:lnTo>
                    <a:pt x="5581" y="7360"/>
                  </a:lnTo>
                  <a:lnTo>
                    <a:pt x="5556" y="7382"/>
                  </a:lnTo>
                  <a:lnTo>
                    <a:pt x="5527" y="7399"/>
                  </a:lnTo>
                  <a:lnTo>
                    <a:pt x="5496" y="7413"/>
                  </a:lnTo>
                  <a:lnTo>
                    <a:pt x="5464" y="7423"/>
                  </a:lnTo>
                  <a:lnTo>
                    <a:pt x="5431" y="7428"/>
                  </a:lnTo>
                  <a:lnTo>
                    <a:pt x="5397" y="7429"/>
                  </a:lnTo>
                  <a:lnTo>
                    <a:pt x="5363" y="7425"/>
                  </a:lnTo>
                  <a:lnTo>
                    <a:pt x="5331" y="7416"/>
                  </a:lnTo>
                  <a:lnTo>
                    <a:pt x="5300" y="7404"/>
                  </a:lnTo>
                  <a:lnTo>
                    <a:pt x="5270" y="7387"/>
                  </a:lnTo>
                  <a:lnTo>
                    <a:pt x="2017" y="5218"/>
                  </a:lnTo>
                  <a:lnTo>
                    <a:pt x="2017" y="6907"/>
                  </a:lnTo>
                  <a:lnTo>
                    <a:pt x="2017" y="6910"/>
                  </a:lnTo>
                  <a:lnTo>
                    <a:pt x="2017" y="6920"/>
                  </a:lnTo>
                  <a:lnTo>
                    <a:pt x="2017" y="6925"/>
                  </a:lnTo>
                  <a:lnTo>
                    <a:pt x="2016" y="6936"/>
                  </a:lnTo>
                  <a:lnTo>
                    <a:pt x="2016" y="6941"/>
                  </a:lnTo>
                  <a:lnTo>
                    <a:pt x="2015" y="6951"/>
                  </a:lnTo>
                  <a:lnTo>
                    <a:pt x="2014" y="6957"/>
                  </a:lnTo>
                  <a:lnTo>
                    <a:pt x="2013" y="6967"/>
                  </a:lnTo>
                  <a:lnTo>
                    <a:pt x="2012" y="6972"/>
                  </a:lnTo>
                  <a:lnTo>
                    <a:pt x="2010" y="6982"/>
                  </a:lnTo>
                  <a:lnTo>
                    <a:pt x="2009" y="6988"/>
                  </a:lnTo>
                  <a:lnTo>
                    <a:pt x="2007" y="6998"/>
                  </a:lnTo>
                  <a:lnTo>
                    <a:pt x="2006" y="7003"/>
                  </a:lnTo>
                  <a:lnTo>
                    <a:pt x="2004" y="7013"/>
                  </a:lnTo>
                  <a:lnTo>
                    <a:pt x="2002" y="7018"/>
                  </a:lnTo>
                  <a:lnTo>
                    <a:pt x="2000" y="7028"/>
                  </a:lnTo>
                  <a:lnTo>
                    <a:pt x="1998" y="7034"/>
                  </a:lnTo>
                  <a:lnTo>
                    <a:pt x="1995" y="7043"/>
                  </a:lnTo>
                  <a:lnTo>
                    <a:pt x="1993" y="7049"/>
                  </a:lnTo>
                  <a:lnTo>
                    <a:pt x="1989" y="7058"/>
                  </a:lnTo>
                  <a:lnTo>
                    <a:pt x="1987" y="7064"/>
                  </a:lnTo>
                  <a:lnTo>
                    <a:pt x="1983" y="7073"/>
                  </a:lnTo>
                  <a:lnTo>
                    <a:pt x="1981" y="7078"/>
                  </a:lnTo>
                  <a:lnTo>
                    <a:pt x="1977" y="7088"/>
                  </a:lnTo>
                  <a:lnTo>
                    <a:pt x="1974" y="7093"/>
                  </a:lnTo>
                  <a:lnTo>
                    <a:pt x="1970" y="7102"/>
                  </a:lnTo>
                  <a:lnTo>
                    <a:pt x="1967" y="7107"/>
                  </a:lnTo>
                  <a:lnTo>
                    <a:pt x="1962" y="7116"/>
                  </a:lnTo>
                  <a:lnTo>
                    <a:pt x="1960" y="7120"/>
                  </a:lnTo>
                  <a:lnTo>
                    <a:pt x="1954" y="7129"/>
                  </a:lnTo>
                  <a:lnTo>
                    <a:pt x="1951" y="7134"/>
                  </a:lnTo>
                  <a:lnTo>
                    <a:pt x="1946" y="7143"/>
                  </a:lnTo>
                  <a:lnTo>
                    <a:pt x="1942" y="7147"/>
                  </a:lnTo>
                  <a:lnTo>
                    <a:pt x="1936" y="7156"/>
                  </a:lnTo>
                  <a:lnTo>
                    <a:pt x="1933" y="7160"/>
                  </a:lnTo>
                  <a:lnTo>
                    <a:pt x="1927" y="7169"/>
                  </a:lnTo>
                  <a:lnTo>
                    <a:pt x="1923" y="7173"/>
                  </a:lnTo>
                  <a:lnTo>
                    <a:pt x="1917" y="7181"/>
                  </a:lnTo>
                  <a:lnTo>
                    <a:pt x="1913" y="7185"/>
                  </a:lnTo>
                  <a:lnTo>
                    <a:pt x="1906" y="7193"/>
                  </a:lnTo>
                  <a:lnTo>
                    <a:pt x="1902" y="7197"/>
                  </a:lnTo>
                  <a:lnTo>
                    <a:pt x="1895" y="7204"/>
                  </a:lnTo>
                  <a:lnTo>
                    <a:pt x="1891" y="7208"/>
                  </a:lnTo>
                  <a:lnTo>
                    <a:pt x="1884" y="7215"/>
                  </a:lnTo>
                  <a:lnTo>
                    <a:pt x="1880" y="7219"/>
                  </a:lnTo>
                  <a:lnTo>
                    <a:pt x="1872" y="7226"/>
                  </a:lnTo>
                  <a:lnTo>
                    <a:pt x="1868" y="7229"/>
                  </a:lnTo>
                  <a:lnTo>
                    <a:pt x="1860" y="7236"/>
                  </a:lnTo>
                  <a:lnTo>
                    <a:pt x="1856" y="7239"/>
                  </a:lnTo>
                  <a:lnTo>
                    <a:pt x="1848" y="7245"/>
                  </a:lnTo>
                  <a:lnTo>
                    <a:pt x="1843" y="7248"/>
                  </a:lnTo>
                  <a:lnTo>
                    <a:pt x="1835" y="7254"/>
                  </a:lnTo>
                  <a:lnTo>
                    <a:pt x="1831" y="7257"/>
                  </a:lnTo>
                  <a:lnTo>
                    <a:pt x="1822" y="7263"/>
                  </a:lnTo>
                  <a:lnTo>
                    <a:pt x="1818" y="7266"/>
                  </a:lnTo>
                  <a:lnTo>
                    <a:pt x="1809" y="7271"/>
                  </a:lnTo>
                  <a:lnTo>
                    <a:pt x="1804" y="7274"/>
                  </a:lnTo>
                  <a:lnTo>
                    <a:pt x="1795" y="7279"/>
                  </a:lnTo>
                  <a:lnTo>
                    <a:pt x="1790" y="7282"/>
                  </a:lnTo>
                  <a:lnTo>
                    <a:pt x="1781" y="7286"/>
                  </a:lnTo>
                  <a:lnTo>
                    <a:pt x="1776" y="7289"/>
                  </a:lnTo>
                  <a:lnTo>
                    <a:pt x="1766" y="7293"/>
                  </a:lnTo>
                  <a:lnTo>
                    <a:pt x="1761" y="7295"/>
                  </a:lnTo>
                  <a:lnTo>
                    <a:pt x="1752" y="7299"/>
                  </a:lnTo>
                  <a:lnTo>
                    <a:pt x="1746" y="7301"/>
                  </a:lnTo>
                  <a:lnTo>
                    <a:pt x="1737" y="7305"/>
                  </a:lnTo>
                  <a:lnTo>
                    <a:pt x="1731" y="7307"/>
                  </a:lnTo>
                  <a:lnTo>
                    <a:pt x="1722" y="7310"/>
                  </a:lnTo>
                  <a:lnTo>
                    <a:pt x="1716" y="7312"/>
                  </a:lnTo>
                  <a:lnTo>
                    <a:pt x="1706" y="7314"/>
                  </a:lnTo>
                  <a:lnTo>
                    <a:pt x="1701" y="7316"/>
                  </a:lnTo>
                  <a:lnTo>
                    <a:pt x="1691" y="7318"/>
                  </a:lnTo>
                  <a:lnTo>
                    <a:pt x="1686" y="7319"/>
                  </a:lnTo>
                  <a:lnTo>
                    <a:pt x="1676" y="7321"/>
                  </a:lnTo>
                  <a:lnTo>
                    <a:pt x="1670" y="7322"/>
                  </a:lnTo>
                  <a:lnTo>
                    <a:pt x="1660" y="7324"/>
                  </a:lnTo>
                  <a:lnTo>
                    <a:pt x="1655" y="7325"/>
                  </a:lnTo>
                  <a:lnTo>
                    <a:pt x="1645" y="7326"/>
                  </a:lnTo>
                  <a:lnTo>
                    <a:pt x="1639" y="7327"/>
                  </a:lnTo>
                  <a:lnTo>
                    <a:pt x="1629" y="7328"/>
                  </a:lnTo>
                  <a:lnTo>
                    <a:pt x="1624" y="7328"/>
                  </a:lnTo>
                  <a:lnTo>
                    <a:pt x="1613" y="7329"/>
                  </a:lnTo>
                  <a:lnTo>
                    <a:pt x="1608" y="7329"/>
                  </a:lnTo>
                  <a:lnTo>
                    <a:pt x="1598" y="7329"/>
                  </a:lnTo>
                  <a:lnTo>
                    <a:pt x="1595" y="7329"/>
                  </a:lnTo>
                  <a:lnTo>
                    <a:pt x="1322" y="7329"/>
                  </a:lnTo>
                  <a:lnTo>
                    <a:pt x="1319" y="7329"/>
                  </a:lnTo>
                  <a:lnTo>
                    <a:pt x="1309" y="7329"/>
                  </a:lnTo>
                  <a:lnTo>
                    <a:pt x="1304" y="7329"/>
                  </a:lnTo>
                  <a:lnTo>
                    <a:pt x="1294" y="7328"/>
                  </a:lnTo>
                  <a:lnTo>
                    <a:pt x="1288" y="7328"/>
                  </a:lnTo>
                  <a:lnTo>
                    <a:pt x="1278" y="7327"/>
                  </a:lnTo>
                  <a:lnTo>
                    <a:pt x="1273" y="7326"/>
                  </a:lnTo>
                  <a:lnTo>
                    <a:pt x="1263" y="7325"/>
                  </a:lnTo>
                  <a:lnTo>
                    <a:pt x="1257" y="7324"/>
                  </a:lnTo>
                  <a:lnTo>
                    <a:pt x="1247" y="7322"/>
                  </a:lnTo>
                  <a:lnTo>
                    <a:pt x="1242" y="7321"/>
                  </a:lnTo>
                  <a:lnTo>
                    <a:pt x="1232" y="7319"/>
                  </a:lnTo>
                  <a:lnTo>
                    <a:pt x="1227" y="7318"/>
                  </a:lnTo>
                  <a:lnTo>
                    <a:pt x="1217" y="7316"/>
                  </a:lnTo>
                  <a:lnTo>
                    <a:pt x="1211" y="7314"/>
                  </a:lnTo>
                  <a:lnTo>
                    <a:pt x="1202" y="7312"/>
                  </a:lnTo>
                  <a:lnTo>
                    <a:pt x="1196" y="7310"/>
                  </a:lnTo>
                  <a:lnTo>
                    <a:pt x="1187" y="7307"/>
                  </a:lnTo>
                  <a:lnTo>
                    <a:pt x="1181" y="7305"/>
                  </a:lnTo>
                  <a:lnTo>
                    <a:pt x="1172" y="7302"/>
                  </a:lnTo>
                  <a:lnTo>
                    <a:pt x="1167" y="7300"/>
                  </a:lnTo>
                  <a:lnTo>
                    <a:pt x="1157" y="7296"/>
                  </a:lnTo>
                  <a:lnTo>
                    <a:pt x="1152" y="7293"/>
                  </a:lnTo>
                  <a:lnTo>
                    <a:pt x="1143" y="7289"/>
                  </a:lnTo>
                  <a:lnTo>
                    <a:pt x="1137" y="7287"/>
                  </a:lnTo>
                  <a:lnTo>
                    <a:pt x="1128" y="7282"/>
                  </a:lnTo>
                  <a:lnTo>
                    <a:pt x="1123" y="7280"/>
                  </a:lnTo>
                  <a:lnTo>
                    <a:pt x="1114" y="7275"/>
                  </a:lnTo>
                  <a:lnTo>
                    <a:pt x="1108" y="7271"/>
                  </a:lnTo>
                  <a:lnTo>
                    <a:pt x="1099" y="7266"/>
                  </a:lnTo>
                  <a:lnTo>
                    <a:pt x="1095" y="7263"/>
                  </a:lnTo>
                  <a:lnTo>
                    <a:pt x="1086" y="7257"/>
                  </a:lnTo>
                  <a:lnTo>
                    <a:pt x="1082" y="7254"/>
                  </a:lnTo>
                  <a:lnTo>
                    <a:pt x="1074" y="7248"/>
                  </a:lnTo>
                  <a:lnTo>
                    <a:pt x="1069" y="7245"/>
                  </a:lnTo>
                  <a:lnTo>
                    <a:pt x="1061" y="7239"/>
                  </a:lnTo>
                  <a:lnTo>
                    <a:pt x="1057" y="7236"/>
                  </a:lnTo>
                  <a:lnTo>
                    <a:pt x="1049" y="7229"/>
                  </a:lnTo>
                  <a:lnTo>
                    <a:pt x="1045" y="7226"/>
                  </a:lnTo>
                  <a:lnTo>
                    <a:pt x="1037" y="7219"/>
                  </a:lnTo>
                  <a:lnTo>
                    <a:pt x="1033" y="7215"/>
                  </a:lnTo>
                  <a:lnTo>
                    <a:pt x="1026" y="7208"/>
                  </a:lnTo>
                  <a:lnTo>
                    <a:pt x="1022" y="7204"/>
                  </a:lnTo>
                  <a:lnTo>
                    <a:pt x="1015" y="7197"/>
                  </a:lnTo>
                  <a:lnTo>
                    <a:pt x="1011" y="7193"/>
                  </a:lnTo>
                  <a:lnTo>
                    <a:pt x="1004" y="7185"/>
                  </a:lnTo>
                  <a:lnTo>
                    <a:pt x="1000" y="7181"/>
                  </a:lnTo>
                  <a:lnTo>
                    <a:pt x="994" y="7173"/>
                  </a:lnTo>
                  <a:lnTo>
                    <a:pt x="990" y="7169"/>
                  </a:lnTo>
                  <a:lnTo>
                    <a:pt x="984" y="7160"/>
                  </a:lnTo>
                  <a:lnTo>
                    <a:pt x="981" y="7156"/>
                  </a:lnTo>
                  <a:lnTo>
                    <a:pt x="975" y="7147"/>
                  </a:lnTo>
                  <a:lnTo>
                    <a:pt x="971" y="7143"/>
                  </a:lnTo>
                  <a:lnTo>
                    <a:pt x="966" y="7134"/>
                  </a:lnTo>
                  <a:lnTo>
                    <a:pt x="963" y="7129"/>
                  </a:lnTo>
                  <a:lnTo>
                    <a:pt x="957" y="7120"/>
                  </a:lnTo>
                  <a:lnTo>
                    <a:pt x="954" y="7114"/>
                  </a:lnTo>
                  <a:lnTo>
                    <a:pt x="949" y="7105"/>
                  </a:lnTo>
                  <a:lnTo>
                    <a:pt x="947" y="7100"/>
                  </a:lnTo>
                  <a:lnTo>
                    <a:pt x="942" y="7091"/>
                  </a:lnTo>
                  <a:lnTo>
                    <a:pt x="940" y="7087"/>
                  </a:lnTo>
                  <a:lnTo>
                    <a:pt x="936" y="7077"/>
                  </a:lnTo>
                  <a:lnTo>
                    <a:pt x="934" y="7072"/>
                  </a:lnTo>
                  <a:lnTo>
                    <a:pt x="930" y="7063"/>
                  </a:lnTo>
                  <a:lnTo>
                    <a:pt x="928" y="7058"/>
                  </a:lnTo>
                  <a:lnTo>
                    <a:pt x="924" y="7049"/>
                  </a:lnTo>
                  <a:lnTo>
                    <a:pt x="923" y="7044"/>
                  </a:lnTo>
                  <a:lnTo>
                    <a:pt x="920" y="7034"/>
                  </a:lnTo>
                  <a:lnTo>
                    <a:pt x="918" y="7029"/>
                  </a:lnTo>
                  <a:lnTo>
                    <a:pt x="915" y="7019"/>
                  </a:lnTo>
                  <a:lnTo>
                    <a:pt x="914" y="7014"/>
                  </a:lnTo>
                  <a:lnTo>
                    <a:pt x="911" y="7004"/>
                  </a:lnTo>
                  <a:lnTo>
                    <a:pt x="910" y="6999"/>
                  </a:lnTo>
                  <a:lnTo>
                    <a:pt x="908" y="6989"/>
                  </a:lnTo>
                  <a:lnTo>
                    <a:pt x="907" y="6983"/>
                  </a:lnTo>
                  <a:lnTo>
                    <a:pt x="905" y="6973"/>
                  </a:lnTo>
                  <a:lnTo>
                    <a:pt x="904" y="6968"/>
                  </a:lnTo>
                  <a:lnTo>
                    <a:pt x="903" y="6958"/>
                  </a:lnTo>
                  <a:lnTo>
                    <a:pt x="902" y="6952"/>
                  </a:lnTo>
                  <a:lnTo>
                    <a:pt x="901" y="6942"/>
                  </a:lnTo>
                  <a:lnTo>
                    <a:pt x="901" y="6936"/>
                  </a:lnTo>
                  <a:lnTo>
                    <a:pt x="900" y="6926"/>
                  </a:lnTo>
                  <a:lnTo>
                    <a:pt x="900" y="6920"/>
                  </a:lnTo>
                  <a:lnTo>
                    <a:pt x="900" y="6910"/>
                  </a:lnTo>
                  <a:lnTo>
                    <a:pt x="900" y="6907"/>
                  </a:lnTo>
                  <a:lnTo>
                    <a:pt x="900" y="3093"/>
                  </a:lnTo>
                  <a:lnTo>
                    <a:pt x="900" y="3090"/>
                  </a:lnTo>
                  <a:lnTo>
                    <a:pt x="900" y="3080"/>
                  </a:lnTo>
                  <a:lnTo>
                    <a:pt x="900" y="3074"/>
                  </a:lnTo>
                  <a:lnTo>
                    <a:pt x="901" y="3064"/>
                  </a:lnTo>
                  <a:lnTo>
                    <a:pt x="901" y="3058"/>
                  </a:lnTo>
                  <a:lnTo>
                    <a:pt x="902" y="3048"/>
                  </a:lnTo>
                  <a:lnTo>
                    <a:pt x="903" y="3042"/>
                  </a:lnTo>
                  <a:lnTo>
                    <a:pt x="904" y="3032"/>
                  </a:lnTo>
                  <a:lnTo>
                    <a:pt x="905" y="3027"/>
                  </a:lnTo>
                  <a:lnTo>
                    <a:pt x="907" y="3017"/>
                  </a:lnTo>
                  <a:lnTo>
                    <a:pt x="908" y="3011"/>
                  </a:lnTo>
                  <a:lnTo>
                    <a:pt x="910" y="3001"/>
                  </a:lnTo>
                  <a:lnTo>
                    <a:pt x="911" y="2996"/>
                  </a:lnTo>
                  <a:lnTo>
                    <a:pt x="914" y="2986"/>
                  </a:lnTo>
                  <a:lnTo>
                    <a:pt x="915" y="2981"/>
                  </a:lnTo>
                  <a:lnTo>
                    <a:pt x="918" y="2971"/>
                  </a:lnTo>
                  <a:lnTo>
                    <a:pt x="920" y="2966"/>
                  </a:lnTo>
                  <a:lnTo>
                    <a:pt x="923" y="2956"/>
                  </a:lnTo>
                  <a:lnTo>
                    <a:pt x="924" y="2951"/>
                  </a:lnTo>
                  <a:lnTo>
                    <a:pt x="928" y="2942"/>
                  </a:lnTo>
                  <a:lnTo>
                    <a:pt x="930" y="2937"/>
                  </a:lnTo>
                  <a:lnTo>
                    <a:pt x="934" y="2928"/>
                  </a:lnTo>
                  <a:lnTo>
                    <a:pt x="936" y="2923"/>
                  </a:lnTo>
                  <a:lnTo>
                    <a:pt x="940" y="2913"/>
                  </a:lnTo>
                  <a:lnTo>
                    <a:pt x="942" y="2909"/>
                  </a:lnTo>
                  <a:lnTo>
                    <a:pt x="947" y="2900"/>
                  </a:lnTo>
                  <a:lnTo>
                    <a:pt x="949" y="2895"/>
                  </a:lnTo>
                  <a:lnTo>
                    <a:pt x="954" y="2886"/>
                  </a:lnTo>
                  <a:lnTo>
                    <a:pt x="957" y="2880"/>
                  </a:lnTo>
                  <a:lnTo>
                    <a:pt x="963" y="2871"/>
                  </a:lnTo>
                  <a:lnTo>
                    <a:pt x="966" y="2866"/>
                  </a:lnTo>
                  <a:lnTo>
                    <a:pt x="971" y="2857"/>
                  </a:lnTo>
                  <a:lnTo>
                    <a:pt x="975" y="2853"/>
                  </a:lnTo>
                  <a:lnTo>
                    <a:pt x="981" y="2844"/>
                  </a:lnTo>
                  <a:lnTo>
                    <a:pt x="984" y="2840"/>
                  </a:lnTo>
                  <a:lnTo>
                    <a:pt x="990" y="2831"/>
                  </a:lnTo>
                  <a:lnTo>
                    <a:pt x="994" y="2827"/>
                  </a:lnTo>
                  <a:lnTo>
                    <a:pt x="1000" y="2819"/>
                  </a:lnTo>
                  <a:lnTo>
                    <a:pt x="1004" y="2815"/>
                  </a:lnTo>
                  <a:lnTo>
                    <a:pt x="1011" y="2807"/>
                  </a:lnTo>
                  <a:lnTo>
                    <a:pt x="1015" y="2803"/>
                  </a:lnTo>
                  <a:lnTo>
                    <a:pt x="1022" y="2796"/>
                  </a:lnTo>
                  <a:lnTo>
                    <a:pt x="1026" y="2792"/>
                  </a:lnTo>
                  <a:lnTo>
                    <a:pt x="1033" y="2785"/>
                  </a:lnTo>
                  <a:lnTo>
                    <a:pt x="1037" y="2781"/>
                  </a:lnTo>
                  <a:lnTo>
                    <a:pt x="1045" y="2774"/>
                  </a:lnTo>
                  <a:lnTo>
                    <a:pt x="1049" y="2771"/>
                  </a:lnTo>
                  <a:lnTo>
                    <a:pt x="1057" y="2764"/>
                  </a:lnTo>
                  <a:lnTo>
                    <a:pt x="1061" y="2761"/>
                  </a:lnTo>
                  <a:lnTo>
                    <a:pt x="1069" y="2755"/>
                  </a:lnTo>
                  <a:lnTo>
                    <a:pt x="1074" y="2752"/>
                  </a:lnTo>
                  <a:lnTo>
                    <a:pt x="1082" y="2746"/>
                  </a:lnTo>
                  <a:lnTo>
                    <a:pt x="1086" y="2743"/>
                  </a:lnTo>
                  <a:lnTo>
                    <a:pt x="1095" y="2737"/>
                  </a:lnTo>
                  <a:lnTo>
                    <a:pt x="1099" y="2734"/>
                  </a:lnTo>
                  <a:lnTo>
                    <a:pt x="1108" y="2729"/>
                  </a:lnTo>
                  <a:lnTo>
                    <a:pt x="1114" y="2725"/>
                  </a:lnTo>
                  <a:lnTo>
                    <a:pt x="1123" y="2720"/>
                  </a:lnTo>
                  <a:lnTo>
                    <a:pt x="1128" y="2718"/>
                  </a:lnTo>
                  <a:lnTo>
                    <a:pt x="1137" y="2713"/>
                  </a:lnTo>
                  <a:lnTo>
                    <a:pt x="1143" y="2711"/>
                  </a:lnTo>
                  <a:lnTo>
                    <a:pt x="1152" y="2707"/>
                  </a:lnTo>
                  <a:lnTo>
                    <a:pt x="1157" y="2704"/>
                  </a:lnTo>
                  <a:lnTo>
                    <a:pt x="1167" y="2700"/>
                  </a:lnTo>
                  <a:lnTo>
                    <a:pt x="1172" y="2698"/>
                  </a:lnTo>
                  <a:lnTo>
                    <a:pt x="1181" y="2695"/>
                  </a:lnTo>
                  <a:lnTo>
                    <a:pt x="1187" y="2693"/>
                  </a:lnTo>
                  <a:lnTo>
                    <a:pt x="1196" y="2690"/>
                  </a:lnTo>
                  <a:lnTo>
                    <a:pt x="1202" y="2688"/>
                  </a:lnTo>
                  <a:lnTo>
                    <a:pt x="1211" y="2686"/>
                  </a:lnTo>
                  <a:lnTo>
                    <a:pt x="1217" y="2684"/>
                  </a:lnTo>
                  <a:lnTo>
                    <a:pt x="1227" y="2682"/>
                  </a:lnTo>
                  <a:lnTo>
                    <a:pt x="1232" y="2681"/>
                  </a:lnTo>
                  <a:lnTo>
                    <a:pt x="1242" y="2679"/>
                  </a:lnTo>
                  <a:lnTo>
                    <a:pt x="1247" y="2678"/>
                  </a:lnTo>
                  <a:lnTo>
                    <a:pt x="1257" y="2676"/>
                  </a:lnTo>
                  <a:lnTo>
                    <a:pt x="1263" y="2675"/>
                  </a:lnTo>
                  <a:lnTo>
                    <a:pt x="1273" y="2674"/>
                  </a:lnTo>
                  <a:lnTo>
                    <a:pt x="1278" y="2673"/>
                  </a:lnTo>
                  <a:lnTo>
                    <a:pt x="1288" y="2672"/>
                  </a:lnTo>
                  <a:lnTo>
                    <a:pt x="1294" y="2672"/>
                  </a:lnTo>
                  <a:lnTo>
                    <a:pt x="1304" y="2671"/>
                  </a:lnTo>
                  <a:lnTo>
                    <a:pt x="1309" y="2671"/>
                  </a:lnTo>
                  <a:close/>
                  <a:moveTo>
                    <a:pt x="6132" y="5000"/>
                  </a:moveTo>
                  <a:lnTo>
                    <a:pt x="8700" y="6712"/>
                  </a:lnTo>
                  <a:lnTo>
                    <a:pt x="8700" y="3288"/>
                  </a:lnTo>
                  <a:lnTo>
                    <a:pt x="6132" y="5000"/>
                  </a:lnTo>
                  <a:close/>
                  <a:moveTo>
                    <a:pt x="2591" y="5000"/>
                  </a:moveTo>
                  <a:lnTo>
                    <a:pt x="5159" y="6712"/>
                  </a:lnTo>
                  <a:lnTo>
                    <a:pt x="5159" y="3288"/>
                  </a:lnTo>
                  <a:lnTo>
                    <a:pt x="2591" y="5000"/>
                  </a:lnTo>
                  <a:close/>
                  <a:moveTo>
                    <a:pt x="1594" y="2971"/>
                  </a:moveTo>
                  <a:lnTo>
                    <a:pt x="1323" y="2971"/>
                  </a:lnTo>
                  <a:lnTo>
                    <a:pt x="1317" y="2971"/>
                  </a:lnTo>
                  <a:lnTo>
                    <a:pt x="1313" y="2971"/>
                  </a:lnTo>
                  <a:lnTo>
                    <a:pt x="1308" y="2972"/>
                  </a:lnTo>
                  <a:lnTo>
                    <a:pt x="1304" y="2972"/>
                  </a:lnTo>
                  <a:lnTo>
                    <a:pt x="1299" y="2973"/>
                  </a:lnTo>
                  <a:lnTo>
                    <a:pt x="1295" y="2974"/>
                  </a:lnTo>
                  <a:lnTo>
                    <a:pt x="1290" y="2975"/>
                  </a:lnTo>
                  <a:lnTo>
                    <a:pt x="1286" y="2976"/>
                  </a:lnTo>
                  <a:lnTo>
                    <a:pt x="1281" y="2978"/>
                  </a:lnTo>
                  <a:lnTo>
                    <a:pt x="1277" y="2979"/>
                  </a:lnTo>
                  <a:lnTo>
                    <a:pt x="1273" y="2981"/>
                  </a:lnTo>
                  <a:lnTo>
                    <a:pt x="1269" y="2983"/>
                  </a:lnTo>
                  <a:lnTo>
                    <a:pt x="1265" y="2985"/>
                  </a:lnTo>
                  <a:lnTo>
                    <a:pt x="1261" y="2987"/>
                  </a:lnTo>
                  <a:lnTo>
                    <a:pt x="1258" y="2989"/>
                  </a:lnTo>
                  <a:lnTo>
                    <a:pt x="1254" y="2992"/>
                  </a:lnTo>
                  <a:lnTo>
                    <a:pt x="1250" y="2994"/>
                  </a:lnTo>
                  <a:lnTo>
                    <a:pt x="1246" y="2997"/>
                  </a:lnTo>
                  <a:lnTo>
                    <a:pt x="1242" y="3000"/>
                  </a:lnTo>
                  <a:lnTo>
                    <a:pt x="1239" y="3004"/>
                  </a:lnTo>
                  <a:lnTo>
                    <a:pt x="1235" y="3007"/>
                  </a:lnTo>
                  <a:lnTo>
                    <a:pt x="1232" y="3010"/>
                  </a:lnTo>
                  <a:lnTo>
                    <a:pt x="1229" y="3013"/>
                  </a:lnTo>
                  <a:lnTo>
                    <a:pt x="1226" y="3017"/>
                  </a:lnTo>
                  <a:lnTo>
                    <a:pt x="1223" y="3020"/>
                  </a:lnTo>
                  <a:lnTo>
                    <a:pt x="1221" y="3024"/>
                  </a:lnTo>
                  <a:lnTo>
                    <a:pt x="1219" y="3028"/>
                  </a:lnTo>
                  <a:lnTo>
                    <a:pt x="1216" y="3031"/>
                  </a:lnTo>
                  <a:lnTo>
                    <a:pt x="1215" y="3035"/>
                  </a:lnTo>
                  <a:lnTo>
                    <a:pt x="1212" y="3039"/>
                  </a:lnTo>
                  <a:lnTo>
                    <a:pt x="1211" y="3043"/>
                  </a:lnTo>
                  <a:lnTo>
                    <a:pt x="1209" y="3048"/>
                  </a:lnTo>
                  <a:lnTo>
                    <a:pt x="1207" y="3052"/>
                  </a:lnTo>
                  <a:lnTo>
                    <a:pt x="1206" y="3057"/>
                  </a:lnTo>
                  <a:lnTo>
                    <a:pt x="1204" y="3061"/>
                  </a:lnTo>
                  <a:lnTo>
                    <a:pt x="1203" y="3066"/>
                  </a:lnTo>
                  <a:lnTo>
                    <a:pt x="1202" y="3070"/>
                  </a:lnTo>
                  <a:lnTo>
                    <a:pt x="1201" y="3075"/>
                  </a:lnTo>
                  <a:lnTo>
                    <a:pt x="1201" y="3079"/>
                  </a:lnTo>
                  <a:lnTo>
                    <a:pt x="1200" y="3084"/>
                  </a:lnTo>
                  <a:lnTo>
                    <a:pt x="1200" y="3088"/>
                  </a:lnTo>
                  <a:lnTo>
                    <a:pt x="1200" y="3094"/>
                  </a:lnTo>
                  <a:lnTo>
                    <a:pt x="1200" y="6906"/>
                  </a:lnTo>
                  <a:lnTo>
                    <a:pt x="1200" y="6912"/>
                  </a:lnTo>
                  <a:lnTo>
                    <a:pt x="1200" y="6916"/>
                  </a:lnTo>
                  <a:lnTo>
                    <a:pt x="1201" y="6921"/>
                  </a:lnTo>
                  <a:lnTo>
                    <a:pt x="1201" y="6925"/>
                  </a:lnTo>
                  <a:lnTo>
                    <a:pt x="1202" y="6930"/>
                  </a:lnTo>
                  <a:lnTo>
                    <a:pt x="1203" y="6934"/>
                  </a:lnTo>
                  <a:lnTo>
                    <a:pt x="1204" y="6939"/>
                  </a:lnTo>
                  <a:lnTo>
                    <a:pt x="1206" y="6943"/>
                  </a:lnTo>
                  <a:lnTo>
                    <a:pt x="1207" y="6948"/>
                  </a:lnTo>
                  <a:lnTo>
                    <a:pt x="1209" y="6952"/>
                  </a:lnTo>
                  <a:lnTo>
                    <a:pt x="1211" y="6957"/>
                  </a:lnTo>
                  <a:lnTo>
                    <a:pt x="1212" y="6961"/>
                  </a:lnTo>
                  <a:lnTo>
                    <a:pt x="1215" y="6965"/>
                  </a:lnTo>
                  <a:lnTo>
                    <a:pt x="1216" y="6969"/>
                  </a:lnTo>
                  <a:lnTo>
                    <a:pt x="1219" y="6972"/>
                  </a:lnTo>
                  <a:lnTo>
                    <a:pt x="1221" y="6976"/>
                  </a:lnTo>
                  <a:lnTo>
                    <a:pt x="1223" y="6980"/>
                  </a:lnTo>
                  <a:lnTo>
                    <a:pt x="1226" y="6983"/>
                  </a:lnTo>
                  <a:lnTo>
                    <a:pt x="1229" y="6987"/>
                  </a:lnTo>
                  <a:lnTo>
                    <a:pt x="1232" y="6990"/>
                  </a:lnTo>
                  <a:lnTo>
                    <a:pt x="1235" y="6993"/>
                  </a:lnTo>
                  <a:lnTo>
                    <a:pt x="1239" y="6996"/>
                  </a:lnTo>
                  <a:lnTo>
                    <a:pt x="1242" y="7000"/>
                  </a:lnTo>
                  <a:lnTo>
                    <a:pt x="1246" y="7003"/>
                  </a:lnTo>
                  <a:lnTo>
                    <a:pt x="1250" y="7006"/>
                  </a:lnTo>
                  <a:lnTo>
                    <a:pt x="1254" y="7008"/>
                  </a:lnTo>
                  <a:lnTo>
                    <a:pt x="1258" y="7011"/>
                  </a:lnTo>
                  <a:lnTo>
                    <a:pt x="1261" y="7013"/>
                  </a:lnTo>
                  <a:lnTo>
                    <a:pt x="1265" y="7015"/>
                  </a:lnTo>
                  <a:lnTo>
                    <a:pt x="1269" y="7017"/>
                  </a:lnTo>
                  <a:lnTo>
                    <a:pt x="1273" y="7019"/>
                  </a:lnTo>
                  <a:lnTo>
                    <a:pt x="1277" y="7021"/>
                  </a:lnTo>
                  <a:lnTo>
                    <a:pt x="1281" y="7022"/>
                  </a:lnTo>
                  <a:lnTo>
                    <a:pt x="1286" y="7024"/>
                  </a:lnTo>
                  <a:lnTo>
                    <a:pt x="1290" y="7025"/>
                  </a:lnTo>
                  <a:lnTo>
                    <a:pt x="1295" y="7026"/>
                  </a:lnTo>
                  <a:lnTo>
                    <a:pt x="1299" y="7027"/>
                  </a:lnTo>
                  <a:lnTo>
                    <a:pt x="1304" y="7028"/>
                  </a:lnTo>
                  <a:lnTo>
                    <a:pt x="1308" y="7028"/>
                  </a:lnTo>
                  <a:lnTo>
                    <a:pt x="1313" y="7029"/>
                  </a:lnTo>
                  <a:lnTo>
                    <a:pt x="1317" y="7029"/>
                  </a:lnTo>
                  <a:lnTo>
                    <a:pt x="1323" y="7029"/>
                  </a:lnTo>
                  <a:lnTo>
                    <a:pt x="1594" y="7029"/>
                  </a:lnTo>
                  <a:lnTo>
                    <a:pt x="1600" y="7029"/>
                  </a:lnTo>
                  <a:lnTo>
                    <a:pt x="1605" y="7029"/>
                  </a:lnTo>
                  <a:lnTo>
                    <a:pt x="1609" y="7028"/>
                  </a:lnTo>
                  <a:lnTo>
                    <a:pt x="1614" y="7028"/>
                  </a:lnTo>
                  <a:lnTo>
                    <a:pt x="1619" y="7027"/>
                  </a:lnTo>
                  <a:lnTo>
                    <a:pt x="1623" y="7026"/>
                  </a:lnTo>
                  <a:lnTo>
                    <a:pt x="1628" y="7025"/>
                  </a:lnTo>
                  <a:lnTo>
                    <a:pt x="1632" y="7024"/>
                  </a:lnTo>
                  <a:lnTo>
                    <a:pt x="1636" y="7022"/>
                  </a:lnTo>
                  <a:lnTo>
                    <a:pt x="1640" y="7021"/>
                  </a:lnTo>
                  <a:lnTo>
                    <a:pt x="1644" y="7019"/>
                  </a:lnTo>
                  <a:lnTo>
                    <a:pt x="1648" y="7017"/>
                  </a:lnTo>
                  <a:lnTo>
                    <a:pt x="1652" y="7016"/>
                  </a:lnTo>
                  <a:lnTo>
                    <a:pt x="1655" y="7013"/>
                  </a:lnTo>
                  <a:lnTo>
                    <a:pt x="1659" y="7011"/>
                  </a:lnTo>
                  <a:lnTo>
                    <a:pt x="1663" y="7008"/>
                  </a:lnTo>
                  <a:lnTo>
                    <a:pt x="1667" y="7006"/>
                  </a:lnTo>
                  <a:lnTo>
                    <a:pt x="1671" y="7003"/>
                  </a:lnTo>
                  <a:lnTo>
                    <a:pt x="1675" y="7000"/>
                  </a:lnTo>
                  <a:lnTo>
                    <a:pt x="1678" y="6996"/>
                  </a:lnTo>
                  <a:lnTo>
                    <a:pt x="1682" y="6993"/>
                  </a:lnTo>
                  <a:lnTo>
                    <a:pt x="1685" y="6990"/>
                  </a:lnTo>
                  <a:lnTo>
                    <a:pt x="1688" y="6987"/>
                  </a:lnTo>
                  <a:lnTo>
                    <a:pt x="1691" y="6983"/>
                  </a:lnTo>
                  <a:lnTo>
                    <a:pt x="1694" y="6980"/>
                  </a:lnTo>
                  <a:lnTo>
                    <a:pt x="1696" y="6976"/>
                  </a:lnTo>
                  <a:lnTo>
                    <a:pt x="1698" y="6972"/>
                  </a:lnTo>
                  <a:lnTo>
                    <a:pt x="1701" y="6968"/>
                  </a:lnTo>
                  <a:lnTo>
                    <a:pt x="1704" y="6964"/>
                  </a:lnTo>
                  <a:lnTo>
                    <a:pt x="1705" y="6960"/>
                  </a:lnTo>
                  <a:lnTo>
                    <a:pt x="1707" y="6956"/>
                  </a:lnTo>
                  <a:lnTo>
                    <a:pt x="1709" y="6952"/>
                  </a:lnTo>
                  <a:lnTo>
                    <a:pt x="1710" y="6948"/>
                  </a:lnTo>
                  <a:lnTo>
                    <a:pt x="1712" y="6944"/>
                  </a:lnTo>
                  <a:lnTo>
                    <a:pt x="1713" y="6940"/>
                  </a:lnTo>
                  <a:lnTo>
                    <a:pt x="1714" y="6935"/>
                  </a:lnTo>
                  <a:lnTo>
                    <a:pt x="1715" y="6931"/>
                  </a:lnTo>
                  <a:lnTo>
                    <a:pt x="1716" y="6926"/>
                  </a:lnTo>
                  <a:lnTo>
                    <a:pt x="1716" y="6921"/>
                  </a:lnTo>
                  <a:lnTo>
                    <a:pt x="1717" y="6917"/>
                  </a:lnTo>
                  <a:lnTo>
                    <a:pt x="1717" y="6912"/>
                  </a:lnTo>
                  <a:lnTo>
                    <a:pt x="1717" y="6906"/>
                  </a:lnTo>
                  <a:lnTo>
                    <a:pt x="1717" y="3094"/>
                  </a:lnTo>
                  <a:lnTo>
                    <a:pt x="1717" y="3088"/>
                  </a:lnTo>
                  <a:lnTo>
                    <a:pt x="1717" y="3083"/>
                  </a:lnTo>
                  <a:lnTo>
                    <a:pt x="1716" y="3079"/>
                  </a:lnTo>
                  <a:lnTo>
                    <a:pt x="1716" y="3074"/>
                  </a:lnTo>
                  <a:lnTo>
                    <a:pt x="1715" y="3069"/>
                  </a:lnTo>
                  <a:lnTo>
                    <a:pt x="1714" y="3065"/>
                  </a:lnTo>
                  <a:lnTo>
                    <a:pt x="1713" y="3060"/>
                  </a:lnTo>
                  <a:lnTo>
                    <a:pt x="1712" y="3056"/>
                  </a:lnTo>
                  <a:lnTo>
                    <a:pt x="1710" y="3052"/>
                  </a:lnTo>
                  <a:lnTo>
                    <a:pt x="1709" y="3048"/>
                  </a:lnTo>
                  <a:lnTo>
                    <a:pt x="1707" y="3044"/>
                  </a:lnTo>
                  <a:lnTo>
                    <a:pt x="1705" y="3040"/>
                  </a:lnTo>
                  <a:lnTo>
                    <a:pt x="1704" y="3036"/>
                  </a:lnTo>
                  <a:lnTo>
                    <a:pt x="1701" y="3032"/>
                  </a:lnTo>
                  <a:lnTo>
                    <a:pt x="1698" y="3028"/>
                  </a:lnTo>
                  <a:lnTo>
                    <a:pt x="1696" y="3024"/>
                  </a:lnTo>
                  <a:lnTo>
                    <a:pt x="1694" y="3020"/>
                  </a:lnTo>
                  <a:lnTo>
                    <a:pt x="1691" y="3017"/>
                  </a:lnTo>
                  <a:lnTo>
                    <a:pt x="1688" y="3013"/>
                  </a:lnTo>
                  <a:lnTo>
                    <a:pt x="1685" y="3010"/>
                  </a:lnTo>
                  <a:lnTo>
                    <a:pt x="1682" y="3007"/>
                  </a:lnTo>
                  <a:lnTo>
                    <a:pt x="1678" y="3004"/>
                  </a:lnTo>
                  <a:lnTo>
                    <a:pt x="1675" y="3000"/>
                  </a:lnTo>
                  <a:lnTo>
                    <a:pt x="1671" y="2997"/>
                  </a:lnTo>
                  <a:lnTo>
                    <a:pt x="1667" y="2994"/>
                  </a:lnTo>
                  <a:lnTo>
                    <a:pt x="1663" y="2992"/>
                  </a:lnTo>
                  <a:lnTo>
                    <a:pt x="1659" y="2989"/>
                  </a:lnTo>
                  <a:lnTo>
                    <a:pt x="1655" y="2987"/>
                  </a:lnTo>
                  <a:lnTo>
                    <a:pt x="1652" y="2984"/>
                  </a:lnTo>
                  <a:lnTo>
                    <a:pt x="1648" y="2983"/>
                  </a:lnTo>
                  <a:lnTo>
                    <a:pt x="1644" y="2981"/>
                  </a:lnTo>
                  <a:lnTo>
                    <a:pt x="1640" y="2979"/>
                  </a:lnTo>
                  <a:lnTo>
                    <a:pt x="1636" y="2978"/>
                  </a:lnTo>
                  <a:lnTo>
                    <a:pt x="1632" y="2976"/>
                  </a:lnTo>
                  <a:lnTo>
                    <a:pt x="1628" y="2975"/>
                  </a:lnTo>
                  <a:lnTo>
                    <a:pt x="1623" y="2974"/>
                  </a:lnTo>
                  <a:lnTo>
                    <a:pt x="1619" y="2973"/>
                  </a:lnTo>
                  <a:lnTo>
                    <a:pt x="1614" y="2972"/>
                  </a:lnTo>
                  <a:lnTo>
                    <a:pt x="1609" y="2972"/>
                  </a:lnTo>
                  <a:lnTo>
                    <a:pt x="1605" y="2971"/>
                  </a:lnTo>
                  <a:lnTo>
                    <a:pt x="1600" y="2971"/>
                  </a:lnTo>
                  <a:lnTo>
                    <a:pt x="1594" y="29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4513;p40">
            <a:extLst>
              <a:ext uri="{FF2B5EF4-FFF2-40B4-BE49-F238E27FC236}">
                <a16:creationId xmlns:a16="http://schemas.microsoft.com/office/drawing/2014/main" id="{87DD3D1C-8117-4C98-98CD-CAAC36A2C9D7}"/>
              </a:ext>
            </a:extLst>
          </p:cNvPr>
          <p:cNvGrpSpPr/>
          <p:nvPr/>
        </p:nvGrpSpPr>
        <p:grpSpPr>
          <a:xfrm>
            <a:off x="7506538" y="861060"/>
            <a:ext cx="589280" cy="589280"/>
            <a:chOff x="7506538" y="861060"/>
            <a:chExt cx="589280" cy="589280"/>
          </a:xfrm>
          <a:solidFill>
            <a:schemeClr val="bg1"/>
          </a:solidFill>
        </p:grpSpPr>
        <p:sp>
          <p:nvSpPr>
            <p:cNvPr id="196" name="Google Shape;4514;p40">
              <a:extLst>
                <a:ext uri="{FF2B5EF4-FFF2-40B4-BE49-F238E27FC236}">
                  <a16:creationId xmlns:a16="http://schemas.microsoft.com/office/drawing/2014/main" id="{01517311-042A-40CE-904F-BE4513A60635}"/>
                </a:ext>
              </a:extLst>
            </p:cNvPr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80" y="2120"/>
                  </a:moveTo>
                  <a:lnTo>
                    <a:pt x="7720" y="2120"/>
                  </a:lnTo>
                  <a:lnTo>
                    <a:pt x="7732" y="2120"/>
                  </a:lnTo>
                  <a:lnTo>
                    <a:pt x="7744" y="2121"/>
                  </a:lnTo>
                  <a:lnTo>
                    <a:pt x="7756" y="2122"/>
                  </a:lnTo>
                  <a:lnTo>
                    <a:pt x="7768" y="2124"/>
                  </a:lnTo>
                  <a:lnTo>
                    <a:pt x="7779" y="2126"/>
                  </a:lnTo>
                  <a:lnTo>
                    <a:pt x="7791" y="2128"/>
                  </a:lnTo>
                  <a:lnTo>
                    <a:pt x="7803" y="2131"/>
                  </a:lnTo>
                  <a:lnTo>
                    <a:pt x="7814" y="2134"/>
                  </a:lnTo>
                  <a:lnTo>
                    <a:pt x="7825" y="2138"/>
                  </a:lnTo>
                  <a:lnTo>
                    <a:pt x="7837" y="2142"/>
                  </a:lnTo>
                  <a:lnTo>
                    <a:pt x="7848" y="2147"/>
                  </a:lnTo>
                  <a:lnTo>
                    <a:pt x="7859" y="2152"/>
                  </a:lnTo>
                  <a:lnTo>
                    <a:pt x="7869" y="2157"/>
                  </a:lnTo>
                  <a:lnTo>
                    <a:pt x="7880" y="2163"/>
                  </a:lnTo>
                  <a:lnTo>
                    <a:pt x="7890" y="2169"/>
                  </a:lnTo>
                  <a:lnTo>
                    <a:pt x="7900" y="2176"/>
                  </a:lnTo>
                  <a:lnTo>
                    <a:pt x="7910" y="2183"/>
                  </a:lnTo>
                  <a:lnTo>
                    <a:pt x="7920" y="2190"/>
                  </a:lnTo>
                  <a:lnTo>
                    <a:pt x="7929" y="2197"/>
                  </a:lnTo>
                  <a:lnTo>
                    <a:pt x="7938" y="2205"/>
                  </a:lnTo>
                  <a:lnTo>
                    <a:pt x="7946" y="2214"/>
                  </a:lnTo>
                  <a:lnTo>
                    <a:pt x="7955" y="2222"/>
                  </a:lnTo>
                  <a:lnTo>
                    <a:pt x="7963" y="2231"/>
                  </a:lnTo>
                  <a:lnTo>
                    <a:pt x="7970" y="2240"/>
                  </a:lnTo>
                  <a:lnTo>
                    <a:pt x="7977" y="2250"/>
                  </a:lnTo>
                  <a:lnTo>
                    <a:pt x="7984" y="2260"/>
                  </a:lnTo>
                  <a:lnTo>
                    <a:pt x="7991" y="2270"/>
                  </a:lnTo>
                  <a:lnTo>
                    <a:pt x="7997" y="2280"/>
                  </a:lnTo>
                  <a:lnTo>
                    <a:pt x="8003" y="2291"/>
                  </a:lnTo>
                  <a:lnTo>
                    <a:pt x="8008" y="2301"/>
                  </a:lnTo>
                  <a:lnTo>
                    <a:pt x="8013" y="2312"/>
                  </a:lnTo>
                  <a:lnTo>
                    <a:pt x="8018" y="2323"/>
                  </a:lnTo>
                  <a:lnTo>
                    <a:pt x="8022" y="2335"/>
                  </a:lnTo>
                  <a:lnTo>
                    <a:pt x="8026" y="2346"/>
                  </a:lnTo>
                  <a:lnTo>
                    <a:pt x="8029" y="2357"/>
                  </a:lnTo>
                  <a:lnTo>
                    <a:pt x="8032" y="2369"/>
                  </a:lnTo>
                  <a:lnTo>
                    <a:pt x="8034" y="2381"/>
                  </a:lnTo>
                  <a:lnTo>
                    <a:pt x="8036" y="2392"/>
                  </a:lnTo>
                  <a:lnTo>
                    <a:pt x="8038" y="2404"/>
                  </a:lnTo>
                  <a:lnTo>
                    <a:pt x="8039" y="2416"/>
                  </a:lnTo>
                  <a:lnTo>
                    <a:pt x="8040" y="2428"/>
                  </a:lnTo>
                  <a:lnTo>
                    <a:pt x="8040" y="2440"/>
                  </a:lnTo>
                  <a:lnTo>
                    <a:pt x="8040" y="7560"/>
                  </a:lnTo>
                  <a:lnTo>
                    <a:pt x="8040" y="7572"/>
                  </a:lnTo>
                  <a:lnTo>
                    <a:pt x="8039" y="7584"/>
                  </a:lnTo>
                  <a:lnTo>
                    <a:pt x="8038" y="7596"/>
                  </a:lnTo>
                  <a:lnTo>
                    <a:pt x="8036" y="7608"/>
                  </a:lnTo>
                  <a:lnTo>
                    <a:pt x="8034" y="7619"/>
                  </a:lnTo>
                  <a:lnTo>
                    <a:pt x="8032" y="7631"/>
                  </a:lnTo>
                  <a:lnTo>
                    <a:pt x="8029" y="7643"/>
                  </a:lnTo>
                  <a:lnTo>
                    <a:pt x="8026" y="7654"/>
                  </a:lnTo>
                  <a:lnTo>
                    <a:pt x="8022" y="7665"/>
                  </a:lnTo>
                  <a:lnTo>
                    <a:pt x="8018" y="7677"/>
                  </a:lnTo>
                  <a:lnTo>
                    <a:pt x="8013" y="7688"/>
                  </a:lnTo>
                  <a:lnTo>
                    <a:pt x="8008" y="7699"/>
                  </a:lnTo>
                  <a:lnTo>
                    <a:pt x="8003" y="7709"/>
                  </a:lnTo>
                  <a:lnTo>
                    <a:pt x="7997" y="7720"/>
                  </a:lnTo>
                  <a:lnTo>
                    <a:pt x="7991" y="7730"/>
                  </a:lnTo>
                  <a:lnTo>
                    <a:pt x="7984" y="7740"/>
                  </a:lnTo>
                  <a:lnTo>
                    <a:pt x="7977" y="7750"/>
                  </a:lnTo>
                  <a:lnTo>
                    <a:pt x="7970" y="7760"/>
                  </a:lnTo>
                  <a:lnTo>
                    <a:pt x="7963" y="7769"/>
                  </a:lnTo>
                  <a:lnTo>
                    <a:pt x="7955" y="7778"/>
                  </a:lnTo>
                  <a:lnTo>
                    <a:pt x="7946" y="7786"/>
                  </a:lnTo>
                  <a:lnTo>
                    <a:pt x="7938" y="7795"/>
                  </a:lnTo>
                  <a:lnTo>
                    <a:pt x="7929" y="7803"/>
                  </a:lnTo>
                  <a:lnTo>
                    <a:pt x="7920" y="7810"/>
                  </a:lnTo>
                  <a:lnTo>
                    <a:pt x="7910" y="7817"/>
                  </a:lnTo>
                  <a:lnTo>
                    <a:pt x="7900" y="7824"/>
                  </a:lnTo>
                  <a:lnTo>
                    <a:pt x="7890" y="7831"/>
                  </a:lnTo>
                  <a:lnTo>
                    <a:pt x="7880" y="7837"/>
                  </a:lnTo>
                  <a:lnTo>
                    <a:pt x="7869" y="7843"/>
                  </a:lnTo>
                  <a:lnTo>
                    <a:pt x="7859" y="7848"/>
                  </a:lnTo>
                  <a:lnTo>
                    <a:pt x="7848" y="7853"/>
                  </a:lnTo>
                  <a:lnTo>
                    <a:pt x="7837" y="7858"/>
                  </a:lnTo>
                  <a:lnTo>
                    <a:pt x="7825" y="7862"/>
                  </a:lnTo>
                  <a:lnTo>
                    <a:pt x="7814" y="7866"/>
                  </a:lnTo>
                  <a:lnTo>
                    <a:pt x="7803" y="7869"/>
                  </a:lnTo>
                  <a:lnTo>
                    <a:pt x="7791" y="7872"/>
                  </a:lnTo>
                  <a:lnTo>
                    <a:pt x="7779" y="7874"/>
                  </a:lnTo>
                  <a:lnTo>
                    <a:pt x="7768" y="7876"/>
                  </a:lnTo>
                  <a:lnTo>
                    <a:pt x="7756" y="7878"/>
                  </a:lnTo>
                  <a:lnTo>
                    <a:pt x="7744" y="7879"/>
                  </a:lnTo>
                  <a:lnTo>
                    <a:pt x="7732" y="7880"/>
                  </a:lnTo>
                  <a:lnTo>
                    <a:pt x="7720" y="7880"/>
                  </a:lnTo>
                  <a:lnTo>
                    <a:pt x="7080" y="7880"/>
                  </a:lnTo>
                  <a:lnTo>
                    <a:pt x="7068" y="7880"/>
                  </a:lnTo>
                  <a:lnTo>
                    <a:pt x="7056" y="7879"/>
                  </a:lnTo>
                  <a:lnTo>
                    <a:pt x="7044" y="7878"/>
                  </a:lnTo>
                  <a:lnTo>
                    <a:pt x="7032" y="7876"/>
                  </a:lnTo>
                  <a:lnTo>
                    <a:pt x="7021" y="7874"/>
                  </a:lnTo>
                  <a:lnTo>
                    <a:pt x="7009" y="7872"/>
                  </a:lnTo>
                  <a:lnTo>
                    <a:pt x="6997" y="7869"/>
                  </a:lnTo>
                  <a:lnTo>
                    <a:pt x="6986" y="7866"/>
                  </a:lnTo>
                  <a:lnTo>
                    <a:pt x="6975" y="7862"/>
                  </a:lnTo>
                  <a:lnTo>
                    <a:pt x="6963" y="7858"/>
                  </a:lnTo>
                  <a:lnTo>
                    <a:pt x="6952" y="7853"/>
                  </a:lnTo>
                  <a:lnTo>
                    <a:pt x="6941" y="7848"/>
                  </a:lnTo>
                  <a:lnTo>
                    <a:pt x="6931" y="7843"/>
                  </a:lnTo>
                  <a:lnTo>
                    <a:pt x="6920" y="7837"/>
                  </a:lnTo>
                  <a:lnTo>
                    <a:pt x="6910" y="7831"/>
                  </a:lnTo>
                  <a:lnTo>
                    <a:pt x="6900" y="7824"/>
                  </a:lnTo>
                  <a:lnTo>
                    <a:pt x="6890" y="7817"/>
                  </a:lnTo>
                  <a:lnTo>
                    <a:pt x="6880" y="7810"/>
                  </a:lnTo>
                  <a:lnTo>
                    <a:pt x="6871" y="7803"/>
                  </a:lnTo>
                  <a:lnTo>
                    <a:pt x="6862" y="7795"/>
                  </a:lnTo>
                  <a:lnTo>
                    <a:pt x="6854" y="7786"/>
                  </a:lnTo>
                  <a:lnTo>
                    <a:pt x="6845" y="7778"/>
                  </a:lnTo>
                  <a:lnTo>
                    <a:pt x="6837" y="7769"/>
                  </a:lnTo>
                  <a:lnTo>
                    <a:pt x="6830" y="7760"/>
                  </a:lnTo>
                  <a:lnTo>
                    <a:pt x="6823" y="7750"/>
                  </a:lnTo>
                  <a:lnTo>
                    <a:pt x="6816" y="7740"/>
                  </a:lnTo>
                  <a:lnTo>
                    <a:pt x="6809" y="7730"/>
                  </a:lnTo>
                  <a:lnTo>
                    <a:pt x="6803" y="7720"/>
                  </a:lnTo>
                  <a:lnTo>
                    <a:pt x="6797" y="7709"/>
                  </a:lnTo>
                  <a:lnTo>
                    <a:pt x="6792" y="7699"/>
                  </a:lnTo>
                  <a:lnTo>
                    <a:pt x="6787" y="7688"/>
                  </a:lnTo>
                  <a:lnTo>
                    <a:pt x="6782" y="7677"/>
                  </a:lnTo>
                  <a:lnTo>
                    <a:pt x="6778" y="7665"/>
                  </a:lnTo>
                  <a:lnTo>
                    <a:pt x="6774" y="7654"/>
                  </a:lnTo>
                  <a:lnTo>
                    <a:pt x="6771" y="7643"/>
                  </a:lnTo>
                  <a:lnTo>
                    <a:pt x="6768" y="7631"/>
                  </a:lnTo>
                  <a:lnTo>
                    <a:pt x="6766" y="7619"/>
                  </a:lnTo>
                  <a:lnTo>
                    <a:pt x="6764" y="7608"/>
                  </a:lnTo>
                  <a:lnTo>
                    <a:pt x="6762" y="7596"/>
                  </a:lnTo>
                  <a:lnTo>
                    <a:pt x="6761" y="7584"/>
                  </a:lnTo>
                  <a:lnTo>
                    <a:pt x="6760" y="7572"/>
                  </a:lnTo>
                  <a:lnTo>
                    <a:pt x="6760" y="7560"/>
                  </a:lnTo>
                  <a:lnTo>
                    <a:pt x="6760" y="2440"/>
                  </a:lnTo>
                  <a:lnTo>
                    <a:pt x="6760" y="2428"/>
                  </a:lnTo>
                  <a:lnTo>
                    <a:pt x="6761" y="2416"/>
                  </a:lnTo>
                  <a:lnTo>
                    <a:pt x="6762" y="2404"/>
                  </a:lnTo>
                  <a:lnTo>
                    <a:pt x="6764" y="2392"/>
                  </a:lnTo>
                  <a:lnTo>
                    <a:pt x="6766" y="2381"/>
                  </a:lnTo>
                  <a:lnTo>
                    <a:pt x="6768" y="2369"/>
                  </a:lnTo>
                  <a:lnTo>
                    <a:pt x="6771" y="2357"/>
                  </a:lnTo>
                  <a:lnTo>
                    <a:pt x="6774" y="2346"/>
                  </a:lnTo>
                  <a:lnTo>
                    <a:pt x="6778" y="2335"/>
                  </a:lnTo>
                  <a:lnTo>
                    <a:pt x="6782" y="2323"/>
                  </a:lnTo>
                  <a:lnTo>
                    <a:pt x="6787" y="2312"/>
                  </a:lnTo>
                  <a:lnTo>
                    <a:pt x="6792" y="2301"/>
                  </a:lnTo>
                  <a:lnTo>
                    <a:pt x="6797" y="2291"/>
                  </a:lnTo>
                  <a:lnTo>
                    <a:pt x="6803" y="2280"/>
                  </a:lnTo>
                  <a:lnTo>
                    <a:pt x="6809" y="2270"/>
                  </a:lnTo>
                  <a:lnTo>
                    <a:pt x="6816" y="2260"/>
                  </a:lnTo>
                  <a:lnTo>
                    <a:pt x="6823" y="2250"/>
                  </a:lnTo>
                  <a:lnTo>
                    <a:pt x="6830" y="2240"/>
                  </a:lnTo>
                  <a:lnTo>
                    <a:pt x="6837" y="2231"/>
                  </a:lnTo>
                  <a:lnTo>
                    <a:pt x="6845" y="2222"/>
                  </a:lnTo>
                  <a:lnTo>
                    <a:pt x="6854" y="2214"/>
                  </a:lnTo>
                  <a:lnTo>
                    <a:pt x="6862" y="2205"/>
                  </a:lnTo>
                  <a:lnTo>
                    <a:pt x="6871" y="2197"/>
                  </a:lnTo>
                  <a:lnTo>
                    <a:pt x="6880" y="2190"/>
                  </a:lnTo>
                  <a:lnTo>
                    <a:pt x="6890" y="2183"/>
                  </a:lnTo>
                  <a:lnTo>
                    <a:pt x="6900" y="2176"/>
                  </a:lnTo>
                  <a:lnTo>
                    <a:pt x="6910" y="2169"/>
                  </a:lnTo>
                  <a:lnTo>
                    <a:pt x="6920" y="2163"/>
                  </a:lnTo>
                  <a:lnTo>
                    <a:pt x="6931" y="2157"/>
                  </a:lnTo>
                  <a:lnTo>
                    <a:pt x="6941" y="2152"/>
                  </a:lnTo>
                  <a:lnTo>
                    <a:pt x="6952" y="2147"/>
                  </a:lnTo>
                  <a:lnTo>
                    <a:pt x="6963" y="2142"/>
                  </a:lnTo>
                  <a:lnTo>
                    <a:pt x="6975" y="2138"/>
                  </a:lnTo>
                  <a:lnTo>
                    <a:pt x="6986" y="2134"/>
                  </a:lnTo>
                  <a:lnTo>
                    <a:pt x="6997" y="2131"/>
                  </a:lnTo>
                  <a:lnTo>
                    <a:pt x="7009" y="2128"/>
                  </a:lnTo>
                  <a:lnTo>
                    <a:pt x="7021" y="2126"/>
                  </a:lnTo>
                  <a:lnTo>
                    <a:pt x="7032" y="2124"/>
                  </a:lnTo>
                  <a:lnTo>
                    <a:pt x="7044" y="2122"/>
                  </a:lnTo>
                  <a:lnTo>
                    <a:pt x="7056" y="2121"/>
                  </a:lnTo>
                  <a:lnTo>
                    <a:pt x="7068" y="2120"/>
                  </a:lnTo>
                  <a:lnTo>
                    <a:pt x="7080" y="2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4515;p40">
              <a:extLst>
                <a:ext uri="{FF2B5EF4-FFF2-40B4-BE49-F238E27FC236}">
                  <a16:creationId xmlns:a16="http://schemas.microsoft.com/office/drawing/2014/main" id="{766AD255-39AE-4E5D-B209-6C413FF7DDD6}"/>
                </a:ext>
              </a:extLst>
            </p:cNvPr>
            <p:cNvSpPr/>
            <p:nvPr/>
          </p:nvSpPr>
          <p:spPr>
            <a:xfrm>
              <a:off x="7506538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10" y="2440"/>
                  </a:moveTo>
                  <a:lnTo>
                    <a:pt x="1712" y="2407"/>
                  </a:lnTo>
                  <a:lnTo>
                    <a:pt x="1719" y="2374"/>
                  </a:lnTo>
                  <a:lnTo>
                    <a:pt x="1730" y="2343"/>
                  </a:lnTo>
                  <a:lnTo>
                    <a:pt x="1744" y="2313"/>
                  </a:lnTo>
                  <a:lnTo>
                    <a:pt x="1763" y="2286"/>
                  </a:lnTo>
                  <a:lnTo>
                    <a:pt x="1785" y="2261"/>
                  </a:lnTo>
                  <a:lnTo>
                    <a:pt x="1810" y="2240"/>
                  </a:lnTo>
                  <a:lnTo>
                    <a:pt x="1838" y="2222"/>
                  </a:lnTo>
                  <a:lnTo>
                    <a:pt x="1868" y="2208"/>
                  </a:lnTo>
                  <a:lnTo>
                    <a:pt x="1900" y="2197"/>
                  </a:lnTo>
                  <a:lnTo>
                    <a:pt x="1932" y="2192"/>
                  </a:lnTo>
                  <a:lnTo>
                    <a:pt x="1965" y="2190"/>
                  </a:lnTo>
                  <a:lnTo>
                    <a:pt x="1998" y="2193"/>
                  </a:lnTo>
                  <a:lnTo>
                    <a:pt x="2031" y="2200"/>
                  </a:lnTo>
                  <a:lnTo>
                    <a:pt x="2062" y="2212"/>
                  </a:lnTo>
                  <a:lnTo>
                    <a:pt x="2091" y="2227"/>
                  </a:lnTo>
                  <a:lnTo>
                    <a:pt x="6251" y="4787"/>
                  </a:lnTo>
                  <a:lnTo>
                    <a:pt x="6277" y="4805"/>
                  </a:lnTo>
                  <a:lnTo>
                    <a:pt x="6300" y="4827"/>
                  </a:lnTo>
                  <a:lnTo>
                    <a:pt x="6321" y="4851"/>
                  </a:lnTo>
                  <a:lnTo>
                    <a:pt x="6338" y="4878"/>
                  </a:lnTo>
                  <a:lnTo>
                    <a:pt x="6352" y="4907"/>
                  </a:lnTo>
                  <a:lnTo>
                    <a:pt x="6362" y="4937"/>
                  </a:lnTo>
                  <a:lnTo>
                    <a:pt x="6368" y="4968"/>
                  </a:lnTo>
                  <a:lnTo>
                    <a:pt x="6370" y="5000"/>
                  </a:lnTo>
                  <a:lnTo>
                    <a:pt x="6368" y="5032"/>
                  </a:lnTo>
                  <a:lnTo>
                    <a:pt x="6362" y="5063"/>
                  </a:lnTo>
                  <a:lnTo>
                    <a:pt x="6352" y="5093"/>
                  </a:lnTo>
                  <a:lnTo>
                    <a:pt x="6338" y="5122"/>
                  </a:lnTo>
                  <a:lnTo>
                    <a:pt x="6321" y="5149"/>
                  </a:lnTo>
                  <a:lnTo>
                    <a:pt x="6300" y="5173"/>
                  </a:lnTo>
                  <a:lnTo>
                    <a:pt x="6277" y="5195"/>
                  </a:lnTo>
                  <a:lnTo>
                    <a:pt x="6251" y="5213"/>
                  </a:lnTo>
                  <a:lnTo>
                    <a:pt x="2091" y="7773"/>
                  </a:lnTo>
                  <a:lnTo>
                    <a:pt x="2062" y="7788"/>
                  </a:lnTo>
                  <a:lnTo>
                    <a:pt x="2031" y="7800"/>
                  </a:lnTo>
                  <a:lnTo>
                    <a:pt x="1998" y="7807"/>
                  </a:lnTo>
                  <a:lnTo>
                    <a:pt x="1965" y="7810"/>
                  </a:lnTo>
                  <a:lnTo>
                    <a:pt x="1932" y="7808"/>
                  </a:lnTo>
                  <a:lnTo>
                    <a:pt x="1900" y="7803"/>
                  </a:lnTo>
                  <a:lnTo>
                    <a:pt x="1868" y="7792"/>
                  </a:lnTo>
                  <a:lnTo>
                    <a:pt x="1838" y="7778"/>
                  </a:lnTo>
                  <a:lnTo>
                    <a:pt x="1810" y="7760"/>
                  </a:lnTo>
                  <a:lnTo>
                    <a:pt x="1785" y="7739"/>
                  </a:lnTo>
                  <a:lnTo>
                    <a:pt x="1763" y="7714"/>
                  </a:lnTo>
                  <a:lnTo>
                    <a:pt x="1744" y="7687"/>
                  </a:lnTo>
                  <a:lnTo>
                    <a:pt x="1730" y="7657"/>
                  </a:lnTo>
                  <a:lnTo>
                    <a:pt x="1719" y="7626"/>
                  </a:lnTo>
                  <a:lnTo>
                    <a:pt x="1712" y="7593"/>
                  </a:lnTo>
                  <a:lnTo>
                    <a:pt x="1710" y="7560"/>
                  </a:lnTo>
                  <a:lnTo>
                    <a:pt x="1710" y="2440"/>
                  </a:lnTo>
                  <a:close/>
                  <a:moveTo>
                    <a:pt x="2210" y="2887"/>
                  </a:moveTo>
                  <a:lnTo>
                    <a:pt x="2210" y="7113"/>
                  </a:lnTo>
                  <a:lnTo>
                    <a:pt x="5643" y="5000"/>
                  </a:lnTo>
                  <a:lnTo>
                    <a:pt x="2210" y="28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4516;p40">
            <a:extLst>
              <a:ext uri="{FF2B5EF4-FFF2-40B4-BE49-F238E27FC236}">
                <a16:creationId xmlns:a16="http://schemas.microsoft.com/office/drawing/2014/main" id="{30DA092E-2BBB-47FC-82AB-6334A1AE067F}"/>
              </a:ext>
            </a:extLst>
          </p:cNvPr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  <a:solidFill>
            <a:schemeClr val="bg1"/>
          </a:solidFill>
        </p:grpSpPr>
        <p:sp>
          <p:nvSpPr>
            <p:cNvPr id="199" name="Google Shape;4517;p40">
              <a:extLst>
                <a:ext uri="{FF2B5EF4-FFF2-40B4-BE49-F238E27FC236}">
                  <a16:creationId xmlns:a16="http://schemas.microsoft.com/office/drawing/2014/main" id="{1F14B80B-240C-486E-95DC-AE3E92BE717D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0" y="2120"/>
                  </a:moveTo>
                  <a:lnTo>
                    <a:pt x="2920" y="2120"/>
                  </a:lnTo>
                  <a:lnTo>
                    <a:pt x="2932" y="2120"/>
                  </a:lnTo>
                  <a:lnTo>
                    <a:pt x="2944" y="2121"/>
                  </a:lnTo>
                  <a:lnTo>
                    <a:pt x="2956" y="2122"/>
                  </a:lnTo>
                  <a:lnTo>
                    <a:pt x="2968" y="2124"/>
                  </a:lnTo>
                  <a:lnTo>
                    <a:pt x="2979" y="2126"/>
                  </a:lnTo>
                  <a:lnTo>
                    <a:pt x="2991" y="2128"/>
                  </a:lnTo>
                  <a:lnTo>
                    <a:pt x="3003" y="2131"/>
                  </a:lnTo>
                  <a:lnTo>
                    <a:pt x="3014" y="2134"/>
                  </a:lnTo>
                  <a:lnTo>
                    <a:pt x="3025" y="2138"/>
                  </a:lnTo>
                  <a:lnTo>
                    <a:pt x="3037" y="2142"/>
                  </a:lnTo>
                  <a:lnTo>
                    <a:pt x="3048" y="2147"/>
                  </a:lnTo>
                  <a:lnTo>
                    <a:pt x="3059" y="2152"/>
                  </a:lnTo>
                  <a:lnTo>
                    <a:pt x="3069" y="2157"/>
                  </a:lnTo>
                  <a:lnTo>
                    <a:pt x="3080" y="2163"/>
                  </a:lnTo>
                  <a:lnTo>
                    <a:pt x="3090" y="2169"/>
                  </a:lnTo>
                  <a:lnTo>
                    <a:pt x="3100" y="2176"/>
                  </a:lnTo>
                  <a:lnTo>
                    <a:pt x="3110" y="2183"/>
                  </a:lnTo>
                  <a:lnTo>
                    <a:pt x="3120" y="2190"/>
                  </a:lnTo>
                  <a:lnTo>
                    <a:pt x="3129" y="2197"/>
                  </a:lnTo>
                  <a:lnTo>
                    <a:pt x="3138" y="2205"/>
                  </a:lnTo>
                  <a:lnTo>
                    <a:pt x="3146" y="2214"/>
                  </a:lnTo>
                  <a:lnTo>
                    <a:pt x="3155" y="2222"/>
                  </a:lnTo>
                  <a:lnTo>
                    <a:pt x="3163" y="2231"/>
                  </a:lnTo>
                  <a:lnTo>
                    <a:pt x="3170" y="2240"/>
                  </a:lnTo>
                  <a:lnTo>
                    <a:pt x="3177" y="2250"/>
                  </a:lnTo>
                  <a:lnTo>
                    <a:pt x="3184" y="2260"/>
                  </a:lnTo>
                  <a:lnTo>
                    <a:pt x="3191" y="2270"/>
                  </a:lnTo>
                  <a:lnTo>
                    <a:pt x="3197" y="2280"/>
                  </a:lnTo>
                  <a:lnTo>
                    <a:pt x="3203" y="2291"/>
                  </a:lnTo>
                  <a:lnTo>
                    <a:pt x="3208" y="2301"/>
                  </a:lnTo>
                  <a:lnTo>
                    <a:pt x="3213" y="2312"/>
                  </a:lnTo>
                  <a:lnTo>
                    <a:pt x="3218" y="2323"/>
                  </a:lnTo>
                  <a:lnTo>
                    <a:pt x="3222" y="2335"/>
                  </a:lnTo>
                  <a:lnTo>
                    <a:pt x="3226" y="2346"/>
                  </a:lnTo>
                  <a:lnTo>
                    <a:pt x="3229" y="2357"/>
                  </a:lnTo>
                  <a:lnTo>
                    <a:pt x="3232" y="2369"/>
                  </a:lnTo>
                  <a:lnTo>
                    <a:pt x="3234" y="2381"/>
                  </a:lnTo>
                  <a:lnTo>
                    <a:pt x="3236" y="2392"/>
                  </a:lnTo>
                  <a:lnTo>
                    <a:pt x="3238" y="2404"/>
                  </a:lnTo>
                  <a:lnTo>
                    <a:pt x="3239" y="2416"/>
                  </a:lnTo>
                  <a:lnTo>
                    <a:pt x="3240" y="2428"/>
                  </a:lnTo>
                  <a:lnTo>
                    <a:pt x="3240" y="2440"/>
                  </a:lnTo>
                  <a:lnTo>
                    <a:pt x="3240" y="7560"/>
                  </a:lnTo>
                  <a:lnTo>
                    <a:pt x="3240" y="7572"/>
                  </a:lnTo>
                  <a:lnTo>
                    <a:pt x="3239" y="7584"/>
                  </a:lnTo>
                  <a:lnTo>
                    <a:pt x="3238" y="7596"/>
                  </a:lnTo>
                  <a:lnTo>
                    <a:pt x="3236" y="7608"/>
                  </a:lnTo>
                  <a:lnTo>
                    <a:pt x="3234" y="7619"/>
                  </a:lnTo>
                  <a:lnTo>
                    <a:pt x="3232" y="7631"/>
                  </a:lnTo>
                  <a:lnTo>
                    <a:pt x="3229" y="7643"/>
                  </a:lnTo>
                  <a:lnTo>
                    <a:pt x="3226" y="7654"/>
                  </a:lnTo>
                  <a:lnTo>
                    <a:pt x="3222" y="7665"/>
                  </a:lnTo>
                  <a:lnTo>
                    <a:pt x="3218" y="7677"/>
                  </a:lnTo>
                  <a:lnTo>
                    <a:pt x="3213" y="7688"/>
                  </a:lnTo>
                  <a:lnTo>
                    <a:pt x="3208" y="7699"/>
                  </a:lnTo>
                  <a:lnTo>
                    <a:pt x="3203" y="7709"/>
                  </a:lnTo>
                  <a:lnTo>
                    <a:pt x="3197" y="7720"/>
                  </a:lnTo>
                  <a:lnTo>
                    <a:pt x="3191" y="7730"/>
                  </a:lnTo>
                  <a:lnTo>
                    <a:pt x="3184" y="7740"/>
                  </a:lnTo>
                  <a:lnTo>
                    <a:pt x="3177" y="7750"/>
                  </a:lnTo>
                  <a:lnTo>
                    <a:pt x="3170" y="7760"/>
                  </a:lnTo>
                  <a:lnTo>
                    <a:pt x="3163" y="7769"/>
                  </a:lnTo>
                  <a:lnTo>
                    <a:pt x="3155" y="7778"/>
                  </a:lnTo>
                  <a:lnTo>
                    <a:pt x="3146" y="7786"/>
                  </a:lnTo>
                  <a:lnTo>
                    <a:pt x="3138" y="7795"/>
                  </a:lnTo>
                  <a:lnTo>
                    <a:pt x="3129" y="7803"/>
                  </a:lnTo>
                  <a:lnTo>
                    <a:pt x="3120" y="7810"/>
                  </a:lnTo>
                  <a:lnTo>
                    <a:pt x="3110" y="7817"/>
                  </a:lnTo>
                  <a:lnTo>
                    <a:pt x="3100" y="7824"/>
                  </a:lnTo>
                  <a:lnTo>
                    <a:pt x="3090" y="7831"/>
                  </a:lnTo>
                  <a:lnTo>
                    <a:pt x="3080" y="7837"/>
                  </a:lnTo>
                  <a:lnTo>
                    <a:pt x="3069" y="7843"/>
                  </a:lnTo>
                  <a:lnTo>
                    <a:pt x="3059" y="7848"/>
                  </a:lnTo>
                  <a:lnTo>
                    <a:pt x="3048" y="7853"/>
                  </a:lnTo>
                  <a:lnTo>
                    <a:pt x="3037" y="7858"/>
                  </a:lnTo>
                  <a:lnTo>
                    <a:pt x="3025" y="7862"/>
                  </a:lnTo>
                  <a:lnTo>
                    <a:pt x="3014" y="7866"/>
                  </a:lnTo>
                  <a:lnTo>
                    <a:pt x="3003" y="7869"/>
                  </a:lnTo>
                  <a:lnTo>
                    <a:pt x="2991" y="7872"/>
                  </a:lnTo>
                  <a:lnTo>
                    <a:pt x="2979" y="7874"/>
                  </a:lnTo>
                  <a:lnTo>
                    <a:pt x="2968" y="7876"/>
                  </a:lnTo>
                  <a:lnTo>
                    <a:pt x="2956" y="7878"/>
                  </a:lnTo>
                  <a:lnTo>
                    <a:pt x="2944" y="7879"/>
                  </a:lnTo>
                  <a:lnTo>
                    <a:pt x="2932" y="7880"/>
                  </a:lnTo>
                  <a:lnTo>
                    <a:pt x="2920" y="7880"/>
                  </a:lnTo>
                  <a:lnTo>
                    <a:pt x="2280" y="7880"/>
                  </a:lnTo>
                  <a:lnTo>
                    <a:pt x="2268" y="7880"/>
                  </a:lnTo>
                  <a:lnTo>
                    <a:pt x="2256" y="7879"/>
                  </a:lnTo>
                  <a:lnTo>
                    <a:pt x="2244" y="7878"/>
                  </a:lnTo>
                  <a:lnTo>
                    <a:pt x="2232" y="7876"/>
                  </a:lnTo>
                  <a:lnTo>
                    <a:pt x="2221" y="7874"/>
                  </a:lnTo>
                  <a:lnTo>
                    <a:pt x="2209" y="7872"/>
                  </a:lnTo>
                  <a:lnTo>
                    <a:pt x="2197" y="7869"/>
                  </a:lnTo>
                  <a:lnTo>
                    <a:pt x="2186" y="7866"/>
                  </a:lnTo>
                  <a:lnTo>
                    <a:pt x="2175" y="7862"/>
                  </a:lnTo>
                  <a:lnTo>
                    <a:pt x="2163" y="7858"/>
                  </a:lnTo>
                  <a:lnTo>
                    <a:pt x="2152" y="7853"/>
                  </a:lnTo>
                  <a:lnTo>
                    <a:pt x="2141" y="7848"/>
                  </a:lnTo>
                  <a:lnTo>
                    <a:pt x="2131" y="7843"/>
                  </a:lnTo>
                  <a:lnTo>
                    <a:pt x="2120" y="7837"/>
                  </a:lnTo>
                  <a:lnTo>
                    <a:pt x="2110" y="7831"/>
                  </a:lnTo>
                  <a:lnTo>
                    <a:pt x="2100" y="7824"/>
                  </a:lnTo>
                  <a:lnTo>
                    <a:pt x="2090" y="7817"/>
                  </a:lnTo>
                  <a:lnTo>
                    <a:pt x="2080" y="7810"/>
                  </a:lnTo>
                  <a:lnTo>
                    <a:pt x="2071" y="7803"/>
                  </a:lnTo>
                  <a:lnTo>
                    <a:pt x="2062" y="7795"/>
                  </a:lnTo>
                  <a:lnTo>
                    <a:pt x="2054" y="7786"/>
                  </a:lnTo>
                  <a:lnTo>
                    <a:pt x="2045" y="7778"/>
                  </a:lnTo>
                  <a:lnTo>
                    <a:pt x="2037" y="7769"/>
                  </a:lnTo>
                  <a:lnTo>
                    <a:pt x="2030" y="7760"/>
                  </a:lnTo>
                  <a:lnTo>
                    <a:pt x="2023" y="7750"/>
                  </a:lnTo>
                  <a:lnTo>
                    <a:pt x="2016" y="7740"/>
                  </a:lnTo>
                  <a:lnTo>
                    <a:pt x="2009" y="7730"/>
                  </a:lnTo>
                  <a:lnTo>
                    <a:pt x="2003" y="7720"/>
                  </a:lnTo>
                  <a:lnTo>
                    <a:pt x="1997" y="7709"/>
                  </a:lnTo>
                  <a:lnTo>
                    <a:pt x="1992" y="7699"/>
                  </a:lnTo>
                  <a:lnTo>
                    <a:pt x="1987" y="7688"/>
                  </a:lnTo>
                  <a:lnTo>
                    <a:pt x="1982" y="7677"/>
                  </a:lnTo>
                  <a:lnTo>
                    <a:pt x="1978" y="7665"/>
                  </a:lnTo>
                  <a:lnTo>
                    <a:pt x="1974" y="7654"/>
                  </a:lnTo>
                  <a:lnTo>
                    <a:pt x="1971" y="7643"/>
                  </a:lnTo>
                  <a:lnTo>
                    <a:pt x="1968" y="7631"/>
                  </a:lnTo>
                  <a:lnTo>
                    <a:pt x="1966" y="7619"/>
                  </a:lnTo>
                  <a:lnTo>
                    <a:pt x="1964" y="7608"/>
                  </a:lnTo>
                  <a:lnTo>
                    <a:pt x="1962" y="7596"/>
                  </a:lnTo>
                  <a:lnTo>
                    <a:pt x="1961" y="7584"/>
                  </a:lnTo>
                  <a:lnTo>
                    <a:pt x="1960" y="7572"/>
                  </a:lnTo>
                  <a:lnTo>
                    <a:pt x="1960" y="7560"/>
                  </a:lnTo>
                  <a:lnTo>
                    <a:pt x="1960" y="2440"/>
                  </a:lnTo>
                  <a:lnTo>
                    <a:pt x="1960" y="2428"/>
                  </a:lnTo>
                  <a:lnTo>
                    <a:pt x="1961" y="2416"/>
                  </a:lnTo>
                  <a:lnTo>
                    <a:pt x="1962" y="2404"/>
                  </a:lnTo>
                  <a:lnTo>
                    <a:pt x="1964" y="2392"/>
                  </a:lnTo>
                  <a:lnTo>
                    <a:pt x="1966" y="2381"/>
                  </a:lnTo>
                  <a:lnTo>
                    <a:pt x="1968" y="2369"/>
                  </a:lnTo>
                  <a:lnTo>
                    <a:pt x="1971" y="2357"/>
                  </a:lnTo>
                  <a:lnTo>
                    <a:pt x="1974" y="2346"/>
                  </a:lnTo>
                  <a:lnTo>
                    <a:pt x="1978" y="2335"/>
                  </a:lnTo>
                  <a:lnTo>
                    <a:pt x="1982" y="2323"/>
                  </a:lnTo>
                  <a:lnTo>
                    <a:pt x="1987" y="2312"/>
                  </a:lnTo>
                  <a:lnTo>
                    <a:pt x="1992" y="2301"/>
                  </a:lnTo>
                  <a:lnTo>
                    <a:pt x="1997" y="2291"/>
                  </a:lnTo>
                  <a:lnTo>
                    <a:pt x="2003" y="2280"/>
                  </a:lnTo>
                  <a:lnTo>
                    <a:pt x="2009" y="2270"/>
                  </a:lnTo>
                  <a:lnTo>
                    <a:pt x="2016" y="2260"/>
                  </a:lnTo>
                  <a:lnTo>
                    <a:pt x="2023" y="2250"/>
                  </a:lnTo>
                  <a:lnTo>
                    <a:pt x="2030" y="2240"/>
                  </a:lnTo>
                  <a:lnTo>
                    <a:pt x="2037" y="2231"/>
                  </a:lnTo>
                  <a:lnTo>
                    <a:pt x="2045" y="2222"/>
                  </a:lnTo>
                  <a:lnTo>
                    <a:pt x="2054" y="2214"/>
                  </a:lnTo>
                  <a:lnTo>
                    <a:pt x="2062" y="2205"/>
                  </a:lnTo>
                  <a:lnTo>
                    <a:pt x="2071" y="2197"/>
                  </a:lnTo>
                  <a:lnTo>
                    <a:pt x="2080" y="2190"/>
                  </a:lnTo>
                  <a:lnTo>
                    <a:pt x="2090" y="2183"/>
                  </a:lnTo>
                  <a:lnTo>
                    <a:pt x="2100" y="2176"/>
                  </a:lnTo>
                  <a:lnTo>
                    <a:pt x="2110" y="2169"/>
                  </a:lnTo>
                  <a:lnTo>
                    <a:pt x="2120" y="2163"/>
                  </a:lnTo>
                  <a:lnTo>
                    <a:pt x="2131" y="2157"/>
                  </a:lnTo>
                  <a:lnTo>
                    <a:pt x="2141" y="2152"/>
                  </a:lnTo>
                  <a:lnTo>
                    <a:pt x="2152" y="2147"/>
                  </a:lnTo>
                  <a:lnTo>
                    <a:pt x="2163" y="2142"/>
                  </a:lnTo>
                  <a:lnTo>
                    <a:pt x="2175" y="2138"/>
                  </a:lnTo>
                  <a:lnTo>
                    <a:pt x="2186" y="2134"/>
                  </a:lnTo>
                  <a:lnTo>
                    <a:pt x="2197" y="2131"/>
                  </a:lnTo>
                  <a:lnTo>
                    <a:pt x="2209" y="2128"/>
                  </a:lnTo>
                  <a:lnTo>
                    <a:pt x="2221" y="2126"/>
                  </a:lnTo>
                  <a:lnTo>
                    <a:pt x="2232" y="2124"/>
                  </a:lnTo>
                  <a:lnTo>
                    <a:pt x="2244" y="2122"/>
                  </a:lnTo>
                  <a:lnTo>
                    <a:pt x="2256" y="2121"/>
                  </a:lnTo>
                  <a:lnTo>
                    <a:pt x="2268" y="2120"/>
                  </a:lnTo>
                  <a:lnTo>
                    <a:pt x="2280" y="21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4518;p40">
              <a:extLst>
                <a:ext uri="{FF2B5EF4-FFF2-40B4-BE49-F238E27FC236}">
                  <a16:creationId xmlns:a16="http://schemas.microsoft.com/office/drawing/2014/main" id="{0AB2CDB6-BB51-44A5-807C-EBB1708AB977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90" y="2440"/>
                  </a:moveTo>
                  <a:lnTo>
                    <a:pt x="8290" y="7560"/>
                  </a:lnTo>
                  <a:lnTo>
                    <a:pt x="8288" y="7593"/>
                  </a:lnTo>
                  <a:lnTo>
                    <a:pt x="8281" y="7626"/>
                  </a:lnTo>
                  <a:lnTo>
                    <a:pt x="8270" y="7657"/>
                  </a:lnTo>
                  <a:lnTo>
                    <a:pt x="8256" y="7687"/>
                  </a:lnTo>
                  <a:lnTo>
                    <a:pt x="8237" y="7714"/>
                  </a:lnTo>
                  <a:lnTo>
                    <a:pt x="8215" y="7739"/>
                  </a:lnTo>
                  <a:lnTo>
                    <a:pt x="8190" y="7760"/>
                  </a:lnTo>
                  <a:lnTo>
                    <a:pt x="8162" y="7778"/>
                  </a:lnTo>
                  <a:lnTo>
                    <a:pt x="8132" y="7792"/>
                  </a:lnTo>
                  <a:lnTo>
                    <a:pt x="8100" y="7803"/>
                  </a:lnTo>
                  <a:lnTo>
                    <a:pt x="8068" y="7808"/>
                  </a:lnTo>
                  <a:lnTo>
                    <a:pt x="8035" y="7810"/>
                  </a:lnTo>
                  <a:lnTo>
                    <a:pt x="8002" y="7807"/>
                  </a:lnTo>
                  <a:lnTo>
                    <a:pt x="7969" y="7800"/>
                  </a:lnTo>
                  <a:lnTo>
                    <a:pt x="7938" y="7788"/>
                  </a:lnTo>
                  <a:lnTo>
                    <a:pt x="7909" y="7773"/>
                  </a:lnTo>
                  <a:lnTo>
                    <a:pt x="3749" y="5213"/>
                  </a:lnTo>
                  <a:lnTo>
                    <a:pt x="3723" y="5195"/>
                  </a:lnTo>
                  <a:lnTo>
                    <a:pt x="3700" y="5173"/>
                  </a:lnTo>
                  <a:lnTo>
                    <a:pt x="3679" y="5149"/>
                  </a:lnTo>
                  <a:lnTo>
                    <a:pt x="3662" y="5122"/>
                  </a:lnTo>
                  <a:lnTo>
                    <a:pt x="3648" y="5093"/>
                  </a:lnTo>
                  <a:lnTo>
                    <a:pt x="3638" y="5063"/>
                  </a:lnTo>
                  <a:lnTo>
                    <a:pt x="3632" y="5032"/>
                  </a:lnTo>
                  <a:lnTo>
                    <a:pt x="3630" y="5000"/>
                  </a:lnTo>
                  <a:lnTo>
                    <a:pt x="3632" y="4968"/>
                  </a:lnTo>
                  <a:lnTo>
                    <a:pt x="3638" y="4937"/>
                  </a:lnTo>
                  <a:lnTo>
                    <a:pt x="3648" y="4907"/>
                  </a:lnTo>
                  <a:lnTo>
                    <a:pt x="3662" y="4878"/>
                  </a:lnTo>
                  <a:lnTo>
                    <a:pt x="3679" y="4851"/>
                  </a:lnTo>
                  <a:lnTo>
                    <a:pt x="3700" y="4827"/>
                  </a:lnTo>
                  <a:lnTo>
                    <a:pt x="3723" y="4805"/>
                  </a:lnTo>
                  <a:lnTo>
                    <a:pt x="3749" y="4787"/>
                  </a:lnTo>
                  <a:lnTo>
                    <a:pt x="7909" y="2227"/>
                  </a:lnTo>
                  <a:lnTo>
                    <a:pt x="7938" y="2212"/>
                  </a:lnTo>
                  <a:lnTo>
                    <a:pt x="7969" y="2200"/>
                  </a:lnTo>
                  <a:lnTo>
                    <a:pt x="8002" y="2193"/>
                  </a:lnTo>
                  <a:lnTo>
                    <a:pt x="8035" y="2190"/>
                  </a:lnTo>
                  <a:lnTo>
                    <a:pt x="8068" y="2192"/>
                  </a:lnTo>
                  <a:lnTo>
                    <a:pt x="8100" y="2197"/>
                  </a:lnTo>
                  <a:lnTo>
                    <a:pt x="8132" y="2208"/>
                  </a:lnTo>
                  <a:lnTo>
                    <a:pt x="8162" y="2222"/>
                  </a:lnTo>
                  <a:lnTo>
                    <a:pt x="8190" y="2240"/>
                  </a:lnTo>
                  <a:lnTo>
                    <a:pt x="8215" y="2261"/>
                  </a:lnTo>
                  <a:lnTo>
                    <a:pt x="8237" y="2286"/>
                  </a:lnTo>
                  <a:lnTo>
                    <a:pt x="8256" y="2313"/>
                  </a:lnTo>
                  <a:lnTo>
                    <a:pt x="8270" y="2343"/>
                  </a:lnTo>
                  <a:lnTo>
                    <a:pt x="8281" y="2374"/>
                  </a:lnTo>
                  <a:lnTo>
                    <a:pt x="8288" y="2407"/>
                  </a:lnTo>
                  <a:lnTo>
                    <a:pt x="8290" y="2440"/>
                  </a:lnTo>
                  <a:close/>
                  <a:moveTo>
                    <a:pt x="7790" y="2887"/>
                  </a:moveTo>
                  <a:lnTo>
                    <a:pt x="4357" y="5000"/>
                  </a:lnTo>
                  <a:lnTo>
                    <a:pt x="7790" y="7113"/>
                  </a:lnTo>
                  <a:lnTo>
                    <a:pt x="7790" y="28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4525;p40">
            <a:extLst>
              <a:ext uri="{FF2B5EF4-FFF2-40B4-BE49-F238E27FC236}">
                <a16:creationId xmlns:a16="http://schemas.microsoft.com/office/drawing/2014/main" id="{35D697B6-82D7-4B44-802B-2972FE7335E5}"/>
              </a:ext>
            </a:extLst>
          </p:cNvPr>
          <p:cNvGrpSpPr/>
          <p:nvPr/>
        </p:nvGrpSpPr>
        <p:grpSpPr>
          <a:xfrm>
            <a:off x="742252" y="1760585"/>
            <a:ext cx="589280" cy="589280"/>
            <a:chOff x="742252" y="1760585"/>
            <a:chExt cx="589280" cy="589280"/>
          </a:xfrm>
          <a:solidFill>
            <a:schemeClr val="bg1"/>
          </a:solidFill>
        </p:grpSpPr>
        <p:sp>
          <p:nvSpPr>
            <p:cNvPr id="202" name="Google Shape;4526;p40">
              <a:extLst>
                <a:ext uri="{FF2B5EF4-FFF2-40B4-BE49-F238E27FC236}">
                  <a16:creationId xmlns:a16="http://schemas.microsoft.com/office/drawing/2014/main" id="{9E386FB5-F293-4F20-A86C-1110EC2571E0}"/>
                </a:ext>
              </a:extLst>
            </p:cNvPr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04" y="7433"/>
                  </a:moveTo>
                  <a:lnTo>
                    <a:pt x="5303" y="7479"/>
                  </a:lnTo>
                  <a:lnTo>
                    <a:pt x="5299" y="7524"/>
                  </a:lnTo>
                  <a:lnTo>
                    <a:pt x="5293" y="7570"/>
                  </a:lnTo>
                  <a:lnTo>
                    <a:pt x="5285" y="7615"/>
                  </a:lnTo>
                  <a:lnTo>
                    <a:pt x="5275" y="7660"/>
                  </a:lnTo>
                  <a:lnTo>
                    <a:pt x="5262" y="7704"/>
                  </a:lnTo>
                  <a:lnTo>
                    <a:pt x="5247" y="7748"/>
                  </a:lnTo>
                  <a:lnTo>
                    <a:pt x="5230" y="7792"/>
                  </a:lnTo>
                  <a:lnTo>
                    <a:pt x="5210" y="7835"/>
                  </a:lnTo>
                  <a:lnTo>
                    <a:pt x="5189" y="7878"/>
                  </a:lnTo>
                  <a:lnTo>
                    <a:pt x="5165" y="7920"/>
                  </a:lnTo>
                  <a:lnTo>
                    <a:pt x="5139" y="7961"/>
                  </a:lnTo>
                  <a:lnTo>
                    <a:pt x="5110" y="8002"/>
                  </a:lnTo>
                  <a:lnTo>
                    <a:pt x="5080" y="8042"/>
                  </a:lnTo>
                  <a:lnTo>
                    <a:pt x="5048" y="8081"/>
                  </a:lnTo>
                  <a:lnTo>
                    <a:pt x="5013" y="8119"/>
                  </a:lnTo>
                  <a:lnTo>
                    <a:pt x="4977" y="8156"/>
                  </a:lnTo>
                  <a:lnTo>
                    <a:pt x="4939" y="8192"/>
                  </a:lnTo>
                  <a:lnTo>
                    <a:pt x="4899" y="8227"/>
                  </a:lnTo>
                  <a:lnTo>
                    <a:pt x="4857" y="8261"/>
                  </a:lnTo>
                  <a:lnTo>
                    <a:pt x="4814" y="8294"/>
                  </a:lnTo>
                  <a:lnTo>
                    <a:pt x="4769" y="8325"/>
                  </a:lnTo>
                  <a:lnTo>
                    <a:pt x="4723" y="8355"/>
                  </a:lnTo>
                  <a:lnTo>
                    <a:pt x="4675" y="8384"/>
                  </a:lnTo>
                  <a:lnTo>
                    <a:pt x="4625" y="8412"/>
                  </a:lnTo>
                  <a:lnTo>
                    <a:pt x="4574" y="8438"/>
                  </a:lnTo>
                  <a:lnTo>
                    <a:pt x="4522" y="8463"/>
                  </a:lnTo>
                  <a:lnTo>
                    <a:pt x="4468" y="8487"/>
                  </a:lnTo>
                  <a:lnTo>
                    <a:pt x="4413" y="8509"/>
                  </a:lnTo>
                  <a:lnTo>
                    <a:pt x="4357" y="8530"/>
                  </a:lnTo>
                  <a:lnTo>
                    <a:pt x="4300" y="8549"/>
                  </a:lnTo>
                  <a:lnTo>
                    <a:pt x="4242" y="8566"/>
                  </a:lnTo>
                  <a:lnTo>
                    <a:pt x="4183" y="8582"/>
                  </a:lnTo>
                  <a:lnTo>
                    <a:pt x="4124" y="8596"/>
                  </a:lnTo>
                  <a:lnTo>
                    <a:pt x="4064" y="8609"/>
                  </a:lnTo>
                  <a:lnTo>
                    <a:pt x="4004" y="8620"/>
                  </a:lnTo>
                  <a:lnTo>
                    <a:pt x="3942" y="8629"/>
                  </a:lnTo>
                  <a:lnTo>
                    <a:pt x="3881" y="8636"/>
                  </a:lnTo>
                  <a:lnTo>
                    <a:pt x="3819" y="8642"/>
                  </a:lnTo>
                  <a:lnTo>
                    <a:pt x="3757" y="8647"/>
                  </a:lnTo>
                  <a:lnTo>
                    <a:pt x="3694" y="8649"/>
                  </a:lnTo>
                  <a:lnTo>
                    <a:pt x="3631" y="8650"/>
                  </a:lnTo>
                  <a:lnTo>
                    <a:pt x="3568" y="8649"/>
                  </a:lnTo>
                  <a:lnTo>
                    <a:pt x="3506" y="8647"/>
                  </a:lnTo>
                  <a:lnTo>
                    <a:pt x="3443" y="8642"/>
                  </a:lnTo>
                  <a:lnTo>
                    <a:pt x="3382" y="8636"/>
                  </a:lnTo>
                  <a:lnTo>
                    <a:pt x="3320" y="8629"/>
                  </a:lnTo>
                  <a:lnTo>
                    <a:pt x="3259" y="8620"/>
                  </a:lnTo>
                  <a:lnTo>
                    <a:pt x="3198" y="8609"/>
                  </a:lnTo>
                  <a:lnTo>
                    <a:pt x="3138" y="8596"/>
                  </a:lnTo>
                  <a:lnTo>
                    <a:pt x="3079" y="8582"/>
                  </a:lnTo>
                  <a:lnTo>
                    <a:pt x="3021" y="8566"/>
                  </a:lnTo>
                  <a:lnTo>
                    <a:pt x="2963" y="8549"/>
                  </a:lnTo>
                  <a:lnTo>
                    <a:pt x="2906" y="8530"/>
                  </a:lnTo>
                  <a:lnTo>
                    <a:pt x="2850" y="8509"/>
                  </a:lnTo>
                  <a:lnTo>
                    <a:pt x="2795" y="8487"/>
                  </a:lnTo>
                  <a:lnTo>
                    <a:pt x="2741" y="8463"/>
                  </a:lnTo>
                  <a:lnTo>
                    <a:pt x="2688" y="8438"/>
                  </a:lnTo>
                  <a:lnTo>
                    <a:pt x="2637" y="8412"/>
                  </a:lnTo>
                  <a:lnTo>
                    <a:pt x="2588" y="8384"/>
                  </a:lnTo>
                  <a:lnTo>
                    <a:pt x="2540" y="8355"/>
                  </a:lnTo>
                  <a:lnTo>
                    <a:pt x="2493" y="8325"/>
                  </a:lnTo>
                  <a:lnTo>
                    <a:pt x="2448" y="8294"/>
                  </a:lnTo>
                  <a:lnTo>
                    <a:pt x="2405" y="8261"/>
                  </a:lnTo>
                  <a:lnTo>
                    <a:pt x="2363" y="8227"/>
                  </a:lnTo>
                  <a:lnTo>
                    <a:pt x="2323" y="8192"/>
                  </a:lnTo>
                  <a:lnTo>
                    <a:pt x="2285" y="8156"/>
                  </a:lnTo>
                  <a:lnTo>
                    <a:pt x="2249" y="8119"/>
                  </a:lnTo>
                  <a:lnTo>
                    <a:pt x="2214" y="8081"/>
                  </a:lnTo>
                  <a:lnTo>
                    <a:pt x="2182" y="8042"/>
                  </a:lnTo>
                  <a:lnTo>
                    <a:pt x="2152" y="8002"/>
                  </a:lnTo>
                  <a:lnTo>
                    <a:pt x="2124" y="7961"/>
                  </a:lnTo>
                  <a:lnTo>
                    <a:pt x="2098" y="7920"/>
                  </a:lnTo>
                  <a:lnTo>
                    <a:pt x="2074" y="7878"/>
                  </a:lnTo>
                  <a:lnTo>
                    <a:pt x="2052" y="7835"/>
                  </a:lnTo>
                  <a:lnTo>
                    <a:pt x="2033" y="7792"/>
                  </a:lnTo>
                  <a:lnTo>
                    <a:pt x="2015" y="7748"/>
                  </a:lnTo>
                  <a:lnTo>
                    <a:pt x="2000" y="7704"/>
                  </a:lnTo>
                  <a:lnTo>
                    <a:pt x="1987" y="7660"/>
                  </a:lnTo>
                  <a:lnTo>
                    <a:pt x="1977" y="7615"/>
                  </a:lnTo>
                  <a:lnTo>
                    <a:pt x="1969" y="7570"/>
                  </a:lnTo>
                  <a:lnTo>
                    <a:pt x="1963" y="7524"/>
                  </a:lnTo>
                  <a:lnTo>
                    <a:pt x="1959" y="7479"/>
                  </a:lnTo>
                  <a:lnTo>
                    <a:pt x="1958" y="7433"/>
                  </a:lnTo>
                  <a:lnTo>
                    <a:pt x="1959" y="7387"/>
                  </a:lnTo>
                  <a:lnTo>
                    <a:pt x="1963" y="7342"/>
                  </a:lnTo>
                  <a:lnTo>
                    <a:pt x="1969" y="7297"/>
                  </a:lnTo>
                  <a:lnTo>
                    <a:pt x="1977" y="7252"/>
                  </a:lnTo>
                  <a:lnTo>
                    <a:pt x="1987" y="7207"/>
                  </a:lnTo>
                  <a:lnTo>
                    <a:pt x="2000" y="7163"/>
                  </a:lnTo>
                  <a:lnTo>
                    <a:pt x="2015" y="7118"/>
                  </a:lnTo>
                  <a:lnTo>
                    <a:pt x="2033" y="7075"/>
                  </a:lnTo>
                  <a:lnTo>
                    <a:pt x="2052" y="7032"/>
                  </a:lnTo>
                  <a:lnTo>
                    <a:pt x="2074" y="6989"/>
                  </a:lnTo>
                  <a:lnTo>
                    <a:pt x="2098" y="6947"/>
                  </a:lnTo>
                  <a:lnTo>
                    <a:pt x="2124" y="6906"/>
                  </a:lnTo>
                  <a:lnTo>
                    <a:pt x="2152" y="6865"/>
                  </a:lnTo>
                  <a:lnTo>
                    <a:pt x="2182" y="6825"/>
                  </a:lnTo>
                  <a:lnTo>
                    <a:pt x="2214" y="6786"/>
                  </a:lnTo>
                  <a:lnTo>
                    <a:pt x="2249" y="6748"/>
                  </a:lnTo>
                  <a:lnTo>
                    <a:pt x="2285" y="6711"/>
                  </a:lnTo>
                  <a:lnTo>
                    <a:pt x="2323" y="6674"/>
                  </a:lnTo>
                  <a:lnTo>
                    <a:pt x="2363" y="6639"/>
                  </a:lnTo>
                  <a:lnTo>
                    <a:pt x="2405" y="6606"/>
                  </a:lnTo>
                  <a:lnTo>
                    <a:pt x="2448" y="6573"/>
                  </a:lnTo>
                  <a:lnTo>
                    <a:pt x="2493" y="6541"/>
                  </a:lnTo>
                  <a:lnTo>
                    <a:pt x="2540" y="6511"/>
                  </a:lnTo>
                  <a:lnTo>
                    <a:pt x="2588" y="6482"/>
                  </a:lnTo>
                  <a:lnTo>
                    <a:pt x="2637" y="6455"/>
                  </a:lnTo>
                  <a:lnTo>
                    <a:pt x="2688" y="6428"/>
                  </a:lnTo>
                  <a:lnTo>
                    <a:pt x="2741" y="6403"/>
                  </a:lnTo>
                  <a:lnTo>
                    <a:pt x="2795" y="6380"/>
                  </a:lnTo>
                  <a:lnTo>
                    <a:pt x="2850" y="6358"/>
                  </a:lnTo>
                  <a:lnTo>
                    <a:pt x="2906" y="6337"/>
                  </a:lnTo>
                  <a:lnTo>
                    <a:pt x="2963" y="6318"/>
                  </a:lnTo>
                  <a:lnTo>
                    <a:pt x="3021" y="6301"/>
                  </a:lnTo>
                  <a:lnTo>
                    <a:pt x="3079" y="6285"/>
                  </a:lnTo>
                  <a:lnTo>
                    <a:pt x="3138" y="6271"/>
                  </a:lnTo>
                  <a:lnTo>
                    <a:pt x="3198" y="6258"/>
                  </a:lnTo>
                  <a:lnTo>
                    <a:pt x="3259" y="6247"/>
                  </a:lnTo>
                  <a:lnTo>
                    <a:pt x="3320" y="6238"/>
                  </a:lnTo>
                  <a:lnTo>
                    <a:pt x="3382" y="6231"/>
                  </a:lnTo>
                  <a:lnTo>
                    <a:pt x="3443" y="6225"/>
                  </a:lnTo>
                  <a:lnTo>
                    <a:pt x="3506" y="6220"/>
                  </a:lnTo>
                  <a:lnTo>
                    <a:pt x="3568" y="6218"/>
                  </a:lnTo>
                  <a:lnTo>
                    <a:pt x="3631" y="6217"/>
                  </a:lnTo>
                  <a:lnTo>
                    <a:pt x="3694" y="6218"/>
                  </a:lnTo>
                  <a:lnTo>
                    <a:pt x="3757" y="6220"/>
                  </a:lnTo>
                  <a:lnTo>
                    <a:pt x="3819" y="6225"/>
                  </a:lnTo>
                  <a:lnTo>
                    <a:pt x="3881" y="6231"/>
                  </a:lnTo>
                  <a:lnTo>
                    <a:pt x="3942" y="6238"/>
                  </a:lnTo>
                  <a:lnTo>
                    <a:pt x="4004" y="6247"/>
                  </a:lnTo>
                  <a:lnTo>
                    <a:pt x="4064" y="6258"/>
                  </a:lnTo>
                  <a:lnTo>
                    <a:pt x="4124" y="6271"/>
                  </a:lnTo>
                  <a:lnTo>
                    <a:pt x="4183" y="6285"/>
                  </a:lnTo>
                  <a:lnTo>
                    <a:pt x="4242" y="6301"/>
                  </a:lnTo>
                  <a:lnTo>
                    <a:pt x="4300" y="6318"/>
                  </a:lnTo>
                  <a:lnTo>
                    <a:pt x="4357" y="6337"/>
                  </a:lnTo>
                  <a:lnTo>
                    <a:pt x="4413" y="6358"/>
                  </a:lnTo>
                  <a:lnTo>
                    <a:pt x="4468" y="6380"/>
                  </a:lnTo>
                  <a:lnTo>
                    <a:pt x="4522" y="6403"/>
                  </a:lnTo>
                  <a:lnTo>
                    <a:pt x="4574" y="6428"/>
                  </a:lnTo>
                  <a:lnTo>
                    <a:pt x="4625" y="6455"/>
                  </a:lnTo>
                  <a:lnTo>
                    <a:pt x="4675" y="6482"/>
                  </a:lnTo>
                  <a:lnTo>
                    <a:pt x="4723" y="6511"/>
                  </a:lnTo>
                  <a:lnTo>
                    <a:pt x="4769" y="6541"/>
                  </a:lnTo>
                  <a:lnTo>
                    <a:pt x="4814" y="6573"/>
                  </a:lnTo>
                  <a:lnTo>
                    <a:pt x="4857" y="6606"/>
                  </a:lnTo>
                  <a:lnTo>
                    <a:pt x="4899" y="6639"/>
                  </a:lnTo>
                  <a:lnTo>
                    <a:pt x="4939" y="6674"/>
                  </a:lnTo>
                  <a:lnTo>
                    <a:pt x="4977" y="6711"/>
                  </a:lnTo>
                  <a:lnTo>
                    <a:pt x="5013" y="6748"/>
                  </a:lnTo>
                  <a:lnTo>
                    <a:pt x="5048" y="6786"/>
                  </a:lnTo>
                  <a:lnTo>
                    <a:pt x="5080" y="6825"/>
                  </a:lnTo>
                  <a:lnTo>
                    <a:pt x="5110" y="6865"/>
                  </a:lnTo>
                  <a:lnTo>
                    <a:pt x="5139" y="6906"/>
                  </a:lnTo>
                  <a:lnTo>
                    <a:pt x="5165" y="6947"/>
                  </a:lnTo>
                  <a:lnTo>
                    <a:pt x="5189" y="6989"/>
                  </a:lnTo>
                  <a:lnTo>
                    <a:pt x="5210" y="7032"/>
                  </a:lnTo>
                  <a:lnTo>
                    <a:pt x="5230" y="7075"/>
                  </a:lnTo>
                  <a:lnTo>
                    <a:pt x="5247" y="7118"/>
                  </a:lnTo>
                  <a:lnTo>
                    <a:pt x="5262" y="7163"/>
                  </a:lnTo>
                  <a:lnTo>
                    <a:pt x="5275" y="7207"/>
                  </a:lnTo>
                  <a:lnTo>
                    <a:pt x="5285" y="7252"/>
                  </a:lnTo>
                  <a:lnTo>
                    <a:pt x="5293" y="7297"/>
                  </a:lnTo>
                  <a:lnTo>
                    <a:pt x="5299" y="7342"/>
                  </a:lnTo>
                  <a:lnTo>
                    <a:pt x="5303" y="7387"/>
                  </a:lnTo>
                  <a:lnTo>
                    <a:pt x="5304" y="74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4527;p40">
              <a:extLst>
                <a:ext uri="{FF2B5EF4-FFF2-40B4-BE49-F238E27FC236}">
                  <a16:creationId xmlns:a16="http://schemas.microsoft.com/office/drawing/2014/main" id="{864CC9FD-E7CD-4301-8DB3-D694CA5448E9}"/>
                </a:ext>
              </a:extLst>
            </p:cNvPr>
            <p:cNvSpPr/>
            <p:nvPr/>
          </p:nvSpPr>
          <p:spPr>
            <a:xfrm>
              <a:off x="742252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331" y="1665"/>
                  </a:moveTo>
                  <a:lnTo>
                    <a:pt x="5250" y="1650"/>
                  </a:lnTo>
                  <a:lnTo>
                    <a:pt x="5250" y="6638"/>
                  </a:lnTo>
                  <a:lnTo>
                    <a:pt x="5272" y="6665"/>
                  </a:lnTo>
                  <a:lnTo>
                    <a:pt x="5279" y="6674"/>
                  </a:lnTo>
                  <a:lnTo>
                    <a:pt x="5309" y="6714"/>
                  </a:lnTo>
                  <a:lnTo>
                    <a:pt x="5316" y="6722"/>
                  </a:lnTo>
                  <a:lnTo>
                    <a:pt x="5344" y="6763"/>
                  </a:lnTo>
                  <a:lnTo>
                    <a:pt x="5350" y="6772"/>
                  </a:lnTo>
                  <a:lnTo>
                    <a:pt x="5376" y="6814"/>
                  </a:lnTo>
                  <a:lnTo>
                    <a:pt x="5382" y="6824"/>
                  </a:lnTo>
                  <a:lnTo>
                    <a:pt x="5406" y="6866"/>
                  </a:lnTo>
                  <a:lnTo>
                    <a:pt x="5411" y="6876"/>
                  </a:lnTo>
                  <a:lnTo>
                    <a:pt x="5433" y="6918"/>
                  </a:lnTo>
                  <a:lnTo>
                    <a:pt x="5438" y="6929"/>
                  </a:lnTo>
                  <a:lnTo>
                    <a:pt x="5458" y="6972"/>
                  </a:lnTo>
                  <a:lnTo>
                    <a:pt x="5462" y="6983"/>
                  </a:lnTo>
                  <a:lnTo>
                    <a:pt x="5480" y="7027"/>
                  </a:lnTo>
                  <a:lnTo>
                    <a:pt x="5484" y="7038"/>
                  </a:lnTo>
                  <a:lnTo>
                    <a:pt x="5499" y="7082"/>
                  </a:lnTo>
                  <a:lnTo>
                    <a:pt x="5502" y="7094"/>
                  </a:lnTo>
                  <a:lnTo>
                    <a:pt x="5515" y="7138"/>
                  </a:lnTo>
                  <a:lnTo>
                    <a:pt x="5518" y="7150"/>
                  </a:lnTo>
                  <a:lnTo>
                    <a:pt x="5529" y="7195"/>
                  </a:lnTo>
                  <a:lnTo>
                    <a:pt x="5531" y="7207"/>
                  </a:lnTo>
                  <a:lnTo>
                    <a:pt x="5539" y="7252"/>
                  </a:lnTo>
                  <a:lnTo>
                    <a:pt x="5541" y="7265"/>
                  </a:lnTo>
                  <a:lnTo>
                    <a:pt x="5547" y="7310"/>
                  </a:lnTo>
                  <a:lnTo>
                    <a:pt x="5549" y="7323"/>
                  </a:lnTo>
                  <a:lnTo>
                    <a:pt x="5552" y="7368"/>
                  </a:lnTo>
                  <a:lnTo>
                    <a:pt x="5553" y="7381"/>
                  </a:lnTo>
                  <a:lnTo>
                    <a:pt x="5554" y="7427"/>
                  </a:lnTo>
                  <a:lnTo>
                    <a:pt x="5554" y="7439"/>
                  </a:lnTo>
                  <a:lnTo>
                    <a:pt x="5553" y="7485"/>
                  </a:lnTo>
                  <a:lnTo>
                    <a:pt x="5552" y="7498"/>
                  </a:lnTo>
                  <a:lnTo>
                    <a:pt x="5549" y="7544"/>
                  </a:lnTo>
                  <a:lnTo>
                    <a:pt x="5547" y="7556"/>
                  </a:lnTo>
                  <a:lnTo>
                    <a:pt x="5541" y="7602"/>
                  </a:lnTo>
                  <a:lnTo>
                    <a:pt x="5539" y="7614"/>
                  </a:lnTo>
                  <a:lnTo>
                    <a:pt x="5531" y="7659"/>
                  </a:lnTo>
                  <a:lnTo>
                    <a:pt x="5529" y="7672"/>
                  </a:lnTo>
                  <a:lnTo>
                    <a:pt x="5518" y="7717"/>
                  </a:lnTo>
                  <a:lnTo>
                    <a:pt x="5515" y="7729"/>
                  </a:lnTo>
                  <a:lnTo>
                    <a:pt x="5502" y="7773"/>
                  </a:lnTo>
                  <a:lnTo>
                    <a:pt x="5499" y="7785"/>
                  </a:lnTo>
                  <a:lnTo>
                    <a:pt x="5484" y="7829"/>
                  </a:lnTo>
                  <a:lnTo>
                    <a:pt x="5480" y="7840"/>
                  </a:lnTo>
                  <a:lnTo>
                    <a:pt x="5462" y="7884"/>
                  </a:lnTo>
                  <a:lnTo>
                    <a:pt x="5458" y="7895"/>
                  </a:lnTo>
                  <a:lnTo>
                    <a:pt x="5438" y="7938"/>
                  </a:lnTo>
                  <a:lnTo>
                    <a:pt x="5433" y="7949"/>
                  </a:lnTo>
                  <a:lnTo>
                    <a:pt x="5411" y="7991"/>
                  </a:lnTo>
                  <a:lnTo>
                    <a:pt x="5406" y="8001"/>
                  </a:lnTo>
                  <a:lnTo>
                    <a:pt x="5382" y="8043"/>
                  </a:lnTo>
                  <a:lnTo>
                    <a:pt x="5376" y="8053"/>
                  </a:lnTo>
                  <a:lnTo>
                    <a:pt x="5350" y="8095"/>
                  </a:lnTo>
                  <a:lnTo>
                    <a:pt x="5344" y="8104"/>
                  </a:lnTo>
                  <a:lnTo>
                    <a:pt x="5316" y="8145"/>
                  </a:lnTo>
                  <a:lnTo>
                    <a:pt x="5309" y="8153"/>
                  </a:lnTo>
                  <a:lnTo>
                    <a:pt x="5279" y="8193"/>
                  </a:lnTo>
                  <a:lnTo>
                    <a:pt x="5272" y="8202"/>
                  </a:lnTo>
                  <a:lnTo>
                    <a:pt x="5240" y="8241"/>
                  </a:lnTo>
                  <a:lnTo>
                    <a:pt x="5233" y="8249"/>
                  </a:lnTo>
                  <a:lnTo>
                    <a:pt x="5199" y="8287"/>
                  </a:lnTo>
                  <a:lnTo>
                    <a:pt x="5192" y="8294"/>
                  </a:lnTo>
                  <a:lnTo>
                    <a:pt x="5156" y="8331"/>
                  </a:lnTo>
                  <a:lnTo>
                    <a:pt x="5149" y="8338"/>
                  </a:lnTo>
                  <a:lnTo>
                    <a:pt x="5111" y="8374"/>
                  </a:lnTo>
                  <a:lnTo>
                    <a:pt x="5104" y="8380"/>
                  </a:lnTo>
                  <a:lnTo>
                    <a:pt x="5064" y="8415"/>
                  </a:lnTo>
                  <a:lnTo>
                    <a:pt x="5057" y="8421"/>
                  </a:lnTo>
                  <a:lnTo>
                    <a:pt x="5015" y="8455"/>
                  </a:lnTo>
                  <a:lnTo>
                    <a:pt x="5008" y="8461"/>
                  </a:lnTo>
                  <a:lnTo>
                    <a:pt x="4965" y="8493"/>
                  </a:lnTo>
                  <a:lnTo>
                    <a:pt x="4958" y="8499"/>
                  </a:lnTo>
                  <a:lnTo>
                    <a:pt x="4913" y="8530"/>
                  </a:lnTo>
                  <a:lnTo>
                    <a:pt x="4905" y="8535"/>
                  </a:lnTo>
                  <a:lnTo>
                    <a:pt x="4859" y="8565"/>
                  </a:lnTo>
                  <a:lnTo>
                    <a:pt x="4852" y="8570"/>
                  </a:lnTo>
                  <a:lnTo>
                    <a:pt x="4804" y="8598"/>
                  </a:lnTo>
                  <a:lnTo>
                    <a:pt x="4797" y="8603"/>
                  </a:lnTo>
                  <a:lnTo>
                    <a:pt x="4747" y="8630"/>
                  </a:lnTo>
                  <a:lnTo>
                    <a:pt x="4740" y="8634"/>
                  </a:lnTo>
                  <a:lnTo>
                    <a:pt x="4689" y="8660"/>
                  </a:lnTo>
                  <a:lnTo>
                    <a:pt x="4682" y="8664"/>
                  </a:lnTo>
                  <a:lnTo>
                    <a:pt x="4629" y="8689"/>
                  </a:lnTo>
                  <a:lnTo>
                    <a:pt x="4622" y="8692"/>
                  </a:lnTo>
                  <a:lnTo>
                    <a:pt x="4569" y="8716"/>
                  </a:lnTo>
                  <a:lnTo>
                    <a:pt x="4561" y="8719"/>
                  </a:lnTo>
                  <a:lnTo>
                    <a:pt x="4506" y="8741"/>
                  </a:lnTo>
                  <a:lnTo>
                    <a:pt x="4499" y="8744"/>
                  </a:lnTo>
                  <a:lnTo>
                    <a:pt x="4443" y="8764"/>
                  </a:lnTo>
                  <a:lnTo>
                    <a:pt x="4436" y="8767"/>
                  </a:lnTo>
                  <a:lnTo>
                    <a:pt x="4379" y="8786"/>
                  </a:lnTo>
                  <a:lnTo>
                    <a:pt x="4372" y="8788"/>
                  </a:lnTo>
                  <a:lnTo>
                    <a:pt x="4314" y="8806"/>
                  </a:lnTo>
                  <a:lnTo>
                    <a:pt x="4307" y="8807"/>
                  </a:lnTo>
                  <a:lnTo>
                    <a:pt x="4248" y="8823"/>
                  </a:lnTo>
                  <a:lnTo>
                    <a:pt x="4242" y="8825"/>
                  </a:lnTo>
                  <a:lnTo>
                    <a:pt x="4182" y="8839"/>
                  </a:lnTo>
                  <a:lnTo>
                    <a:pt x="4175" y="8841"/>
                  </a:lnTo>
                  <a:lnTo>
                    <a:pt x="4115" y="8853"/>
                  </a:lnTo>
                  <a:lnTo>
                    <a:pt x="4108" y="8855"/>
                  </a:lnTo>
                  <a:lnTo>
                    <a:pt x="4048" y="8866"/>
                  </a:lnTo>
                  <a:lnTo>
                    <a:pt x="4041" y="8867"/>
                  </a:lnTo>
                  <a:lnTo>
                    <a:pt x="3980" y="8876"/>
                  </a:lnTo>
                  <a:lnTo>
                    <a:pt x="3973" y="8877"/>
                  </a:lnTo>
                  <a:lnTo>
                    <a:pt x="3912" y="8885"/>
                  </a:lnTo>
                  <a:lnTo>
                    <a:pt x="3905" y="8885"/>
                  </a:lnTo>
                  <a:lnTo>
                    <a:pt x="3843" y="8891"/>
                  </a:lnTo>
                  <a:lnTo>
                    <a:pt x="3836" y="8892"/>
                  </a:lnTo>
                  <a:lnTo>
                    <a:pt x="3774" y="8896"/>
                  </a:lnTo>
                  <a:lnTo>
                    <a:pt x="3767" y="8896"/>
                  </a:lnTo>
                  <a:lnTo>
                    <a:pt x="3704" y="8899"/>
                  </a:lnTo>
                  <a:lnTo>
                    <a:pt x="3697" y="8899"/>
                  </a:lnTo>
                  <a:lnTo>
                    <a:pt x="3634" y="8900"/>
                  </a:lnTo>
                  <a:lnTo>
                    <a:pt x="3628" y="8900"/>
                  </a:lnTo>
                  <a:lnTo>
                    <a:pt x="3565" y="8899"/>
                  </a:lnTo>
                  <a:lnTo>
                    <a:pt x="3558" y="8899"/>
                  </a:lnTo>
                  <a:lnTo>
                    <a:pt x="3496" y="8896"/>
                  </a:lnTo>
                  <a:lnTo>
                    <a:pt x="3489" y="8896"/>
                  </a:lnTo>
                  <a:lnTo>
                    <a:pt x="3426" y="8892"/>
                  </a:lnTo>
                  <a:lnTo>
                    <a:pt x="3420" y="8891"/>
                  </a:lnTo>
                  <a:lnTo>
                    <a:pt x="3358" y="8885"/>
                  </a:lnTo>
                  <a:lnTo>
                    <a:pt x="3351" y="8885"/>
                  </a:lnTo>
                  <a:lnTo>
                    <a:pt x="3289" y="8877"/>
                  </a:lnTo>
                  <a:lnTo>
                    <a:pt x="3283" y="8876"/>
                  </a:lnTo>
                  <a:lnTo>
                    <a:pt x="3221" y="8867"/>
                  </a:lnTo>
                  <a:lnTo>
                    <a:pt x="3215" y="8866"/>
                  </a:lnTo>
                  <a:lnTo>
                    <a:pt x="3154" y="8855"/>
                  </a:lnTo>
                  <a:lnTo>
                    <a:pt x="3147" y="8853"/>
                  </a:lnTo>
                  <a:lnTo>
                    <a:pt x="3087" y="8841"/>
                  </a:lnTo>
                  <a:lnTo>
                    <a:pt x="3080" y="8839"/>
                  </a:lnTo>
                  <a:lnTo>
                    <a:pt x="3021" y="8825"/>
                  </a:lnTo>
                  <a:lnTo>
                    <a:pt x="3014" y="8823"/>
                  </a:lnTo>
                  <a:lnTo>
                    <a:pt x="2955" y="8807"/>
                  </a:lnTo>
                  <a:lnTo>
                    <a:pt x="2948" y="8805"/>
                  </a:lnTo>
                  <a:lnTo>
                    <a:pt x="2891" y="8788"/>
                  </a:lnTo>
                  <a:lnTo>
                    <a:pt x="2884" y="8786"/>
                  </a:lnTo>
                  <a:lnTo>
                    <a:pt x="2827" y="8767"/>
                  </a:lnTo>
                  <a:lnTo>
                    <a:pt x="2820" y="8764"/>
                  </a:lnTo>
                  <a:lnTo>
                    <a:pt x="2764" y="8744"/>
                  </a:lnTo>
                  <a:lnTo>
                    <a:pt x="2757" y="8741"/>
                  </a:lnTo>
                  <a:lnTo>
                    <a:pt x="2702" y="8719"/>
                  </a:lnTo>
                  <a:lnTo>
                    <a:pt x="2695" y="8716"/>
                  </a:lnTo>
                  <a:lnTo>
                    <a:pt x="2641" y="8692"/>
                  </a:lnTo>
                  <a:lnTo>
                    <a:pt x="2634" y="8689"/>
                  </a:lnTo>
                  <a:lnTo>
                    <a:pt x="2581" y="8664"/>
                  </a:lnTo>
                  <a:lnTo>
                    <a:pt x="2574" y="8661"/>
                  </a:lnTo>
                  <a:lnTo>
                    <a:pt x="2523" y="8634"/>
                  </a:lnTo>
                  <a:lnTo>
                    <a:pt x="2516" y="8630"/>
                  </a:lnTo>
                  <a:lnTo>
                    <a:pt x="2466" y="8603"/>
                  </a:lnTo>
                  <a:lnTo>
                    <a:pt x="2459" y="8599"/>
                  </a:lnTo>
                  <a:lnTo>
                    <a:pt x="2411" y="8570"/>
                  </a:lnTo>
                  <a:lnTo>
                    <a:pt x="2403" y="8565"/>
                  </a:lnTo>
                  <a:lnTo>
                    <a:pt x="2357" y="8535"/>
                  </a:lnTo>
                  <a:lnTo>
                    <a:pt x="2350" y="8530"/>
                  </a:lnTo>
                  <a:lnTo>
                    <a:pt x="2305" y="8499"/>
                  </a:lnTo>
                  <a:lnTo>
                    <a:pt x="2298" y="8493"/>
                  </a:lnTo>
                  <a:lnTo>
                    <a:pt x="2254" y="8461"/>
                  </a:lnTo>
                  <a:lnTo>
                    <a:pt x="2247" y="8455"/>
                  </a:lnTo>
                  <a:lnTo>
                    <a:pt x="2205" y="8421"/>
                  </a:lnTo>
                  <a:lnTo>
                    <a:pt x="2198" y="8415"/>
                  </a:lnTo>
                  <a:lnTo>
                    <a:pt x="2158" y="8380"/>
                  </a:lnTo>
                  <a:lnTo>
                    <a:pt x="2151" y="8374"/>
                  </a:lnTo>
                  <a:lnTo>
                    <a:pt x="2113" y="8338"/>
                  </a:lnTo>
                  <a:lnTo>
                    <a:pt x="2106" y="8331"/>
                  </a:lnTo>
                  <a:lnTo>
                    <a:pt x="2070" y="8294"/>
                  </a:lnTo>
                  <a:lnTo>
                    <a:pt x="2063" y="8287"/>
                  </a:lnTo>
                  <a:lnTo>
                    <a:pt x="2029" y="8249"/>
                  </a:lnTo>
                  <a:lnTo>
                    <a:pt x="2022" y="8241"/>
                  </a:lnTo>
                  <a:lnTo>
                    <a:pt x="1990" y="8202"/>
                  </a:lnTo>
                  <a:lnTo>
                    <a:pt x="1983" y="8193"/>
                  </a:lnTo>
                  <a:lnTo>
                    <a:pt x="1952" y="8153"/>
                  </a:lnTo>
                  <a:lnTo>
                    <a:pt x="1946" y="8144"/>
                  </a:lnTo>
                  <a:lnTo>
                    <a:pt x="1918" y="8103"/>
                  </a:lnTo>
                  <a:lnTo>
                    <a:pt x="1912" y="8094"/>
                  </a:lnTo>
                  <a:lnTo>
                    <a:pt x="1886" y="8053"/>
                  </a:lnTo>
                  <a:lnTo>
                    <a:pt x="1880" y="8043"/>
                  </a:lnTo>
                  <a:lnTo>
                    <a:pt x="1856" y="8001"/>
                  </a:lnTo>
                  <a:lnTo>
                    <a:pt x="1851" y="7991"/>
                  </a:lnTo>
                  <a:lnTo>
                    <a:pt x="1829" y="7949"/>
                  </a:lnTo>
                  <a:lnTo>
                    <a:pt x="1824" y="7938"/>
                  </a:lnTo>
                  <a:lnTo>
                    <a:pt x="1805" y="7895"/>
                  </a:lnTo>
                  <a:lnTo>
                    <a:pt x="1800" y="7884"/>
                  </a:lnTo>
                  <a:lnTo>
                    <a:pt x="1783" y="7840"/>
                  </a:lnTo>
                  <a:lnTo>
                    <a:pt x="1779" y="7829"/>
                  </a:lnTo>
                  <a:lnTo>
                    <a:pt x="1764" y="7785"/>
                  </a:lnTo>
                  <a:lnTo>
                    <a:pt x="1760" y="7773"/>
                  </a:lnTo>
                  <a:lnTo>
                    <a:pt x="1747" y="7729"/>
                  </a:lnTo>
                  <a:lnTo>
                    <a:pt x="1744" y="7717"/>
                  </a:lnTo>
                  <a:lnTo>
                    <a:pt x="1733" y="7672"/>
                  </a:lnTo>
                  <a:lnTo>
                    <a:pt x="1731" y="7660"/>
                  </a:lnTo>
                  <a:lnTo>
                    <a:pt x="1723" y="7615"/>
                  </a:lnTo>
                  <a:lnTo>
                    <a:pt x="1721" y="7602"/>
                  </a:lnTo>
                  <a:lnTo>
                    <a:pt x="1715" y="7557"/>
                  </a:lnTo>
                  <a:lnTo>
                    <a:pt x="1714" y="7544"/>
                  </a:lnTo>
                  <a:lnTo>
                    <a:pt x="1710" y="7498"/>
                  </a:lnTo>
                  <a:lnTo>
                    <a:pt x="1709" y="7485"/>
                  </a:lnTo>
                  <a:lnTo>
                    <a:pt x="1708" y="7439"/>
                  </a:lnTo>
                  <a:lnTo>
                    <a:pt x="1708" y="7426"/>
                  </a:lnTo>
                  <a:lnTo>
                    <a:pt x="1709" y="7381"/>
                  </a:lnTo>
                  <a:lnTo>
                    <a:pt x="1710" y="7368"/>
                  </a:lnTo>
                  <a:lnTo>
                    <a:pt x="1714" y="7322"/>
                  </a:lnTo>
                  <a:lnTo>
                    <a:pt x="1715" y="7310"/>
                  </a:lnTo>
                  <a:lnTo>
                    <a:pt x="1721" y="7264"/>
                  </a:lnTo>
                  <a:lnTo>
                    <a:pt x="1723" y="7252"/>
                  </a:lnTo>
                  <a:lnTo>
                    <a:pt x="1731" y="7207"/>
                  </a:lnTo>
                  <a:lnTo>
                    <a:pt x="1734" y="7194"/>
                  </a:lnTo>
                  <a:lnTo>
                    <a:pt x="1744" y="7150"/>
                  </a:lnTo>
                  <a:lnTo>
                    <a:pt x="1747" y="7138"/>
                  </a:lnTo>
                  <a:lnTo>
                    <a:pt x="1760" y="7093"/>
                  </a:lnTo>
                  <a:lnTo>
                    <a:pt x="1764" y="7082"/>
                  </a:lnTo>
                  <a:lnTo>
                    <a:pt x="1779" y="7038"/>
                  </a:lnTo>
                  <a:lnTo>
                    <a:pt x="1783" y="7026"/>
                  </a:lnTo>
                  <a:lnTo>
                    <a:pt x="1800" y="6983"/>
                  </a:lnTo>
                  <a:lnTo>
                    <a:pt x="1805" y="6972"/>
                  </a:lnTo>
                  <a:lnTo>
                    <a:pt x="1824" y="6929"/>
                  </a:lnTo>
                  <a:lnTo>
                    <a:pt x="1829" y="6918"/>
                  </a:lnTo>
                  <a:lnTo>
                    <a:pt x="1851" y="6876"/>
                  </a:lnTo>
                  <a:lnTo>
                    <a:pt x="1856" y="6866"/>
                  </a:lnTo>
                  <a:lnTo>
                    <a:pt x="1880" y="6824"/>
                  </a:lnTo>
                  <a:lnTo>
                    <a:pt x="1886" y="6814"/>
                  </a:lnTo>
                  <a:lnTo>
                    <a:pt x="1912" y="6773"/>
                  </a:lnTo>
                  <a:lnTo>
                    <a:pt x="1918" y="6764"/>
                  </a:lnTo>
                  <a:lnTo>
                    <a:pt x="1946" y="6723"/>
                  </a:lnTo>
                  <a:lnTo>
                    <a:pt x="1952" y="6714"/>
                  </a:lnTo>
                  <a:lnTo>
                    <a:pt x="1983" y="6674"/>
                  </a:lnTo>
                  <a:lnTo>
                    <a:pt x="1990" y="6665"/>
                  </a:lnTo>
                  <a:lnTo>
                    <a:pt x="2022" y="6626"/>
                  </a:lnTo>
                  <a:lnTo>
                    <a:pt x="2029" y="6619"/>
                  </a:lnTo>
                  <a:lnTo>
                    <a:pt x="2063" y="6580"/>
                  </a:lnTo>
                  <a:lnTo>
                    <a:pt x="2070" y="6573"/>
                  </a:lnTo>
                  <a:lnTo>
                    <a:pt x="2106" y="6536"/>
                  </a:lnTo>
                  <a:lnTo>
                    <a:pt x="2113" y="6529"/>
                  </a:lnTo>
                  <a:lnTo>
                    <a:pt x="2151" y="6493"/>
                  </a:lnTo>
                  <a:lnTo>
                    <a:pt x="2158" y="6487"/>
                  </a:lnTo>
                  <a:lnTo>
                    <a:pt x="2198" y="6452"/>
                  </a:lnTo>
                  <a:lnTo>
                    <a:pt x="2205" y="6446"/>
                  </a:lnTo>
                  <a:lnTo>
                    <a:pt x="2247" y="6412"/>
                  </a:lnTo>
                  <a:lnTo>
                    <a:pt x="2254" y="6406"/>
                  </a:lnTo>
                  <a:lnTo>
                    <a:pt x="2297" y="6373"/>
                  </a:lnTo>
                  <a:lnTo>
                    <a:pt x="2305" y="6368"/>
                  </a:lnTo>
                  <a:lnTo>
                    <a:pt x="2350" y="6337"/>
                  </a:lnTo>
                  <a:lnTo>
                    <a:pt x="2357" y="6332"/>
                  </a:lnTo>
                  <a:lnTo>
                    <a:pt x="2403" y="6301"/>
                  </a:lnTo>
                  <a:lnTo>
                    <a:pt x="2411" y="6297"/>
                  </a:lnTo>
                  <a:lnTo>
                    <a:pt x="2459" y="6268"/>
                  </a:lnTo>
                  <a:lnTo>
                    <a:pt x="2466" y="6264"/>
                  </a:lnTo>
                  <a:lnTo>
                    <a:pt x="2516" y="6236"/>
                  </a:lnTo>
                  <a:lnTo>
                    <a:pt x="2523" y="6232"/>
                  </a:lnTo>
                  <a:lnTo>
                    <a:pt x="2574" y="6206"/>
                  </a:lnTo>
                  <a:lnTo>
                    <a:pt x="2582" y="6202"/>
                  </a:lnTo>
                  <a:lnTo>
                    <a:pt x="2634" y="6177"/>
                  </a:lnTo>
                  <a:lnTo>
                    <a:pt x="2641" y="6174"/>
                  </a:lnTo>
                  <a:lnTo>
                    <a:pt x="2695" y="6151"/>
                  </a:lnTo>
                  <a:lnTo>
                    <a:pt x="2702" y="6148"/>
                  </a:lnTo>
                  <a:lnTo>
                    <a:pt x="2757" y="6126"/>
                  </a:lnTo>
                  <a:lnTo>
                    <a:pt x="2764" y="6123"/>
                  </a:lnTo>
                  <a:lnTo>
                    <a:pt x="2820" y="6103"/>
                  </a:lnTo>
                  <a:lnTo>
                    <a:pt x="2827" y="6100"/>
                  </a:lnTo>
                  <a:lnTo>
                    <a:pt x="2884" y="6081"/>
                  </a:lnTo>
                  <a:lnTo>
                    <a:pt x="2891" y="6079"/>
                  </a:lnTo>
                  <a:lnTo>
                    <a:pt x="2948" y="6062"/>
                  </a:lnTo>
                  <a:lnTo>
                    <a:pt x="2955" y="6060"/>
                  </a:lnTo>
                  <a:lnTo>
                    <a:pt x="3014" y="6044"/>
                  </a:lnTo>
                  <a:lnTo>
                    <a:pt x="3021" y="6042"/>
                  </a:lnTo>
                  <a:lnTo>
                    <a:pt x="3080" y="6028"/>
                  </a:lnTo>
                  <a:lnTo>
                    <a:pt x="3087" y="6026"/>
                  </a:lnTo>
                  <a:lnTo>
                    <a:pt x="3147" y="6014"/>
                  </a:lnTo>
                  <a:lnTo>
                    <a:pt x="3154" y="6012"/>
                  </a:lnTo>
                  <a:lnTo>
                    <a:pt x="3215" y="6001"/>
                  </a:lnTo>
                  <a:lnTo>
                    <a:pt x="3221" y="6000"/>
                  </a:lnTo>
                  <a:lnTo>
                    <a:pt x="3283" y="5991"/>
                  </a:lnTo>
                  <a:lnTo>
                    <a:pt x="3289" y="5990"/>
                  </a:lnTo>
                  <a:lnTo>
                    <a:pt x="3351" y="5982"/>
                  </a:lnTo>
                  <a:lnTo>
                    <a:pt x="3358" y="5982"/>
                  </a:lnTo>
                  <a:lnTo>
                    <a:pt x="3420" y="5976"/>
                  </a:lnTo>
                  <a:lnTo>
                    <a:pt x="3426" y="5975"/>
                  </a:lnTo>
                  <a:lnTo>
                    <a:pt x="3489" y="5971"/>
                  </a:lnTo>
                  <a:lnTo>
                    <a:pt x="3496" y="5971"/>
                  </a:lnTo>
                  <a:lnTo>
                    <a:pt x="3558" y="5968"/>
                  </a:lnTo>
                  <a:lnTo>
                    <a:pt x="3565" y="5968"/>
                  </a:lnTo>
                  <a:lnTo>
                    <a:pt x="3628" y="5967"/>
                  </a:lnTo>
                  <a:lnTo>
                    <a:pt x="3634" y="5967"/>
                  </a:lnTo>
                  <a:lnTo>
                    <a:pt x="3697" y="5968"/>
                  </a:lnTo>
                  <a:lnTo>
                    <a:pt x="3704" y="5968"/>
                  </a:lnTo>
                  <a:lnTo>
                    <a:pt x="3767" y="5971"/>
                  </a:lnTo>
                  <a:lnTo>
                    <a:pt x="3774" y="5971"/>
                  </a:lnTo>
                  <a:lnTo>
                    <a:pt x="3836" y="5975"/>
                  </a:lnTo>
                  <a:lnTo>
                    <a:pt x="3843" y="5976"/>
                  </a:lnTo>
                  <a:lnTo>
                    <a:pt x="3905" y="5982"/>
                  </a:lnTo>
                  <a:lnTo>
                    <a:pt x="3912" y="5982"/>
                  </a:lnTo>
                  <a:lnTo>
                    <a:pt x="3973" y="5990"/>
                  </a:lnTo>
                  <a:lnTo>
                    <a:pt x="3980" y="5991"/>
                  </a:lnTo>
                  <a:lnTo>
                    <a:pt x="4041" y="6000"/>
                  </a:lnTo>
                  <a:lnTo>
                    <a:pt x="4048" y="6001"/>
                  </a:lnTo>
                  <a:lnTo>
                    <a:pt x="4108" y="6012"/>
                  </a:lnTo>
                  <a:lnTo>
                    <a:pt x="4115" y="6014"/>
                  </a:lnTo>
                  <a:lnTo>
                    <a:pt x="4175" y="6026"/>
                  </a:lnTo>
                  <a:lnTo>
                    <a:pt x="4182" y="6028"/>
                  </a:lnTo>
                  <a:lnTo>
                    <a:pt x="4242" y="6042"/>
                  </a:lnTo>
                  <a:lnTo>
                    <a:pt x="4248" y="6044"/>
                  </a:lnTo>
                  <a:lnTo>
                    <a:pt x="4307" y="6060"/>
                  </a:lnTo>
                  <a:lnTo>
                    <a:pt x="4314" y="6061"/>
                  </a:lnTo>
                  <a:lnTo>
                    <a:pt x="4372" y="6079"/>
                  </a:lnTo>
                  <a:lnTo>
                    <a:pt x="4379" y="6081"/>
                  </a:lnTo>
                  <a:lnTo>
                    <a:pt x="4436" y="6100"/>
                  </a:lnTo>
                  <a:lnTo>
                    <a:pt x="4443" y="6103"/>
                  </a:lnTo>
                  <a:lnTo>
                    <a:pt x="4499" y="6123"/>
                  </a:lnTo>
                  <a:lnTo>
                    <a:pt x="4506" y="6126"/>
                  </a:lnTo>
                  <a:lnTo>
                    <a:pt x="4561" y="6148"/>
                  </a:lnTo>
                  <a:lnTo>
                    <a:pt x="4568" y="6151"/>
                  </a:lnTo>
                  <a:lnTo>
                    <a:pt x="4622" y="6174"/>
                  </a:lnTo>
                  <a:lnTo>
                    <a:pt x="4629" y="6178"/>
                  </a:lnTo>
                  <a:lnTo>
                    <a:pt x="4681" y="6202"/>
                  </a:lnTo>
                  <a:lnTo>
                    <a:pt x="4689" y="6206"/>
                  </a:lnTo>
                  <a:lnTo>
                    <a:pt x="4740" y="6232"/>
                  </a:lnTo>
                  <a:lnTo>
                    <a:pt x="4747" y="6236"/>
                  </a:lnTo>
                  <a:lnTo>
                    <a:pt x="4750" y="6238"/>
                  </a:lnTo>
                  <a:lnTo>
                    <a:pt x="4750" y="1350"/>
                  </a:lnTo>
                  <a:lnTo>
                    <a:pt x="4752" y="1316"/>
                  </a:lnTo>
                  <a:lnTo>
                    <a:pt x="4759" y="1283"/>
                  </a:lnTo>
                  <a:lnTo>
                    <a:pt x="4770" y="1252"/>
                  </a:lnTo>
                  <a:lnTo>
                    <a:pt x="4785" y="1222"/>
                  </a:lnTo>
                  <a:lnTo>
                    <a:pt x="4805" y="1194"/>
                  </a:lnTo>
                  <a:lnTo>
                    <a:pt x="4827" y="1169"/>
                  </a:lnTo>
                  <a:lnTo>
                    <a:pt x="4853" y="1148"/>
                  </a:lnTo>
                  <a:lnTo>
                    <a:pt x="4882" y="1130"/>
                  </a:lnTo>
                  <a:lnTo>
                    <a:pt x="4913" y="1116"/>
                  </a:lnTo>
                  <a:lnTo>
                    <a:pt x="4945" y="1106"/>
                  </a:lnTo>
                  <a:lnTo>
                    <a:pt x="4978" y="1101"/>
                  </a:lnTo>
                  <a:lnTo>
                    <a:pt x="5012" y="1100"/>
                  </a:lnTo>
                  <a:lnTo>
                    <a:pt x="5045" y="1104"/>
                  </a:lnTo>
                  <a:lnTo>
                    <a:pt x="5427" y="1174"/>
                  </a:lnTo>
                  <a:lnTo>
                    <a:pt x="5436" y="1176"/>
                  </a:lnTo>
                  <a:lnTo>
                    <a:pt x="5797" y="1258"/>
                  </a:lnTo>
                  <a:lnTo>
                    <a:pt x="5809" y="1261"/>
                  </a:lnTo>
                  <a:lnTo>
                    <a:pt x="6145" y="1356"/>
                  </a:lnTo>
                  <a:lnTo>
                    <a:pt x="6161" y="1361"/>
                  </a:lnTo>
                  <a:lnTo>
                    <a:pt x="6471" y="1471"/>
                  </a:lnTo>
                  <a:lnTo>
                    <a:pt x="6490" y="1479"/>
                  </a:lnTo>
                  <a:lnTo>
                    <a:pt x="6771" y="1606"/>
                  </a:lnTo>
                  <a:lnTo>
                    <a:pt x="6794" y="1618"/>
                  </a:lnTo>
                  <a:lnTo>
                    <a:pt x="7043" y="1765"/>
                  </a:lnTo>
                  <a:lnTo>
                    <a:pt x="7070" y="1784"/>
                  </a:lnTo>
                  <a:lnTo>
                    <a:pt x="7284" y="1952"/>
                  </a:lnTo>
                  <a:lnTo>
                    <a:pt x="7313" y="1979"/>
                  </a:lnTo>
                  <a:lnTo>
                    <a:pt x="7489" y="2170"/>
                  </a:lnTo>
                  <a:lnTo>
                    <a:pt x="7517" y="2206"/>
                  </a:lnTo>
                  <a:lnTo>
                    <a:pt x="7654" y="2423"/>
                  </a:lnTo>
                  <a:lnTo>
                    <a:pt x="7676" y="2466"/>
                  </a:lnTo>
                  <a:lnTo>
                    <a:pt x="7770" y="2710"/>
                  </a:lnTo>
                  <a:lnTo>
                    <a:pt x="7782" y="2756"/>
                  </a:lnTo>
                  <a:lnTo>
                    <a:pt x="7831" y="3029"/>
                  </a:lnTo>
                  <a:lnTo>
                    <a:pt x="7835" y="3072"/>
                  </a:lnTo>
                  <a:lnTo>
                    <a:pt x="7836" y="3377"/>
                  </a:lnTo>
                  <a:lnTo>
                    <a:pt x="7833" y="3414"/>
                  </a:lnTo>
                  <a:lnTo>
                    <a:pt x="7783" y="3751"/>
                  </a:lnTo>
                  <a:lnTo>
                    <a:pt x="7777" y="3782"/>
                  </a:lnTo>
                  <a:lnTo>
                    <a:pt x="7674" y="4155"/>
                  </a:lnTo>
                  <a:lnTo>
                    <a:pt x="7663" y="4185"/>
                  </a:lnTo>
                  <a:lnTo>
                    <a:pt x="7649" y="4215"/>
                  </a:lnTo>
                  <a:lnTo>
                    <a:pt x="7630" y="4242"/>
                  </a:lnTo>
                  <a:lnTo>
                    <a:pt x="7608" y="4266"/>
                  </a:lnTo>
                  <a:lnTo>
                    <a:pt x="7584" y="4287"/>
                  </a:lnTo>
                  <a:lnTo>
                    <a:pt x="7556" y="4305"/>
                  </a:lnTo>
                  <a:lnTo>
                    <a:pt x="7527" y="4320"/>
                  </a:lnTo>
                  <a:lnTo>
                    <a:pt x="7496" y="4330"/>
                  </a:lnTo>
                  <a:lnTo>
                    <a:pt x="7464" y="4336"/>
                  </a:lnTo>
                  <a:lnTo>
                    <a:pt x="7431" y="4338"/>
                  </a:lnTo>
                  <a:lnTo>
                    <a:pt x="7398" y="4336"/>
                  </a:lnTo>
                  <a:lnTo>
                    <a:pt x="7366" y="4329"/>
                  </a:lnTo>
                  <a:lnTo>
                    <a:pt x="7336" y="4318"/>
                  </a:lnTo>
                  <a:lnTo>
                    <a:pt x="7306" y="4304"/>
                  </a:lnTo>
                  <a:lnTo>
                    <a:pt x="7279" y="4285"/>
                  </a:lnTo>
                  <a:lnTo>
                    <a:pt x="7255" y="4263"/>
                  </a:lnTo>
                  <a:lnTo>
                    <a:pt x="7234" y="4239"/>
                  </a:lnTo>
                  <a:lnTo>
                    <a:pt x="7216" y="4211"/>
                  </a:lnTo>
                  <a:lnTo>
                    <a:pt x="7201" y="4182"/>
                  </a:lnTo>
                  <a:lnTo>
                    <a:pt x="7191" y="4151"/>
                  </a:lnTo>
                  <a:lnTo>
                    <a:pt x="7185" y="4119"/>
                  </a:lnTo>
                  <a:lnTo>
                    <a:pt x="7183" y="4086"/>
                  </a:lnTo>
                  <a:lnTo>
                    <a:pt x="7185" y="4053"/>
                  </a:lnTo>
                  <a:lnTo>
                    <a:pt x="7192" y="4021"/>
                  </a:lnTo>
                  <a:lnTo>
                    <a:pt x="7291" y="3663"/>
                  </a:lnTo>
                  <a:lnTo>
                    <a:pt x="7336" y="3359"/>
                  </a:lnTo>
                  <a:lnTo>
                    <a:pt x="7335" y="3095"/>
                  </a:lnTo>
                  <a:lnTo>
                    <a:pt x="7294" y="2867"/>
                  </a:lnTo>
                  <a:lnTo>
                    <a:pt x="7218" y="2669"/>
                  </a:lnTo>
                  <a:lnTo>
                    <a:pt x="7106" y="2492"/>
                  </a:lnTo>
                  <a:lnTo>
                    <a:pt x="6959" y="2332"/>
                  </a:lnTo>
                  <a:lnTo>
                    <a:pt x="6774" y="2187"/>
                  </a:lnTo>
                  <a:lnTo>
                    <a:pt x="6552" y="2056"/>
                  </a:lnTo>
                  <a:lnTo>
                    <a:pt x="6293" y="1938"/>
                  </a:lnTo>
                  <a:lnTo>
                    <a:pt x="6002" y="1835"/>
                  </a:lnTo>
                  <a:lnTo>
                    <a:pt x="5680" y="1744"/>
                  </a:lnTo>
                  <a:lnTo>
                    <a:pt x="5331" y="1665"/>
                  </a:lnTo>
                  <a:close/>
                  <a:moveTo>
                    <a:pt x="4750" y="7433"/>
                  </a:moveTo>
                  <a:lnTo>
                    <a:pt x="4750" y="6841"/>
                  </a:lnTo>
                  <a:lnTo>
                    <a:pt x="4737" y="6830"/>
                  </a:lnTo>
                  <a:lnTo>
                    <a:pt x="4703" y="6802"/>
                  </a:lnTo>
                  <a:lnTo>
                    <a:pt x="4667" y="6775"/>
                  </a:lnTo>
                  <a:lnTo>
                    <a:pt x="4629" y="6749"/>
                  </a:lnTo>
                  <a:lnTo>
                    <a:pt x="4590" y="6723"/>
                  </a:lnTo>
                  <a:lnTo>
                    <a:pt x="4549" y="6699"/>
                  </a:lnTo>
                  <a:lnTo>
                    <a:pt x="4507" y="6675"/>
                  </a:lnTo>
                  <a:lnTo>
                    <a:pt x="4463" y="6652"/>
                  </a:lnTo>
                  <a:lnTo>
                    <a:pt x="4418" y="6631"/>
                  </a:lnTo>
                  <a:lnTo>
                    <a:pt x="4371" y="6611"/>
                  </a:lnTo>
                  <a:lnTo>
                    <a:pt x="4323" y="6591"/>
                  </a:lnTo>
                  <a:lnTo>
                    <a:pt x="4274" y="6573"/>
                  </a:lnTo>
                  <a:lnTo>
                    <a:pt x="4224" y="6557"/>
                  </a:lnTo>
                  <a:lnTo>
                    <a:pt x="4173" y="6541"/>
                  </a:lnTo>
                  <a:lnTo>
                    <a:pt x="4122" y="6527"/>
                  </a:lnTo>
                  <a:lnTo>
                    <a:pt x="4069" y="6515"/>
                  </a:lnTo>
                  <a:lnTo>
                    <a:pt x="4016" y="6504"/>
                  </a:lnTo>
                  <a:lnTo>
                    <a:pt x="3963" y="6494"/>
                  </a:lnTo>
                  <a:lnTo>
                    <a:pt x="3908" y="6486"/>
                  </a:lnTo>
                  <a:lnTo>
                    <a:pt x="3854" y="6479"/>
                  </a:lnTo>
                  <a:lnTo>
                    <a:pt x="3798" y="6474"/>
                  </a:lnTo>
                  <a:lnTo>
                    <a:pt x="3743" y="6470"/>
                  </a:lnTo>
                  <a:lnTo>
                    <a:pt x="3687" y="6468"/>
                  </a:lnTo>
                  <a:lnTo>
                    <a:pt x="3631" y="6467"/>
                  </a:lnTo>
                  <a:lnTo>
                    <a:pt x="3575" y="6468"/>
                  </a:lnTo>
                  <a:lnTo>
                    <a:pt x="3519" y="6470"/>
                  </a:lnTo>
                  <a:lnTo>
                    <a:pt x="3464" y="6474"/>
                  </a:lnTo>
                  <a:lnTo>
                    <a:pt x="3409" y="6479"/>
                  </a:lnTo>
                  <a:lnTo>
                    <a:pt x="3354" y="6486"/>
                  </a:lnTo>
                  <a:lnTo>
                    <a:pt x="3300" y="6494"/>
                  </a:lnTo>
                  <a:lnTo>
                    <a:pt x="3246" y="6504"/>
                  </a:lnTo>
                  <a:lnTo>
                    <a:pt x="3193" y="6515"/>
                  </a:lnTo>
                  <a:lnTo>
                    <a:pt x="3141" y="6527"/>
                  </a:lnTo>
                  <a:lnTo>
                    <a:pt x="3089" y="6541"/>
                  </a:lnTo>
                  <a:lnTo>
                    <a:pt x="3038" y="6557"/>
                  </a:lnTo>
                  <a:lnTo>
                    <a:pt x="2989" y="6573"/>
                  </a:lnTo>
                  <a:lnTo>
                    <a:pt x="2940" y="6591"/>
                  </a:lnTo>
                  <a:lnTo>
                    <a:pt x="2892" y="6611"/>
                  </a:lnTo>
                  <a:lnTo>
                    <a:pt x="2844" y="6631"/>
                  </a:lnTo>
                  <a:lnTo>
                    <a:pt x="2799" y="6653"/>
                  </a:lnTo>
                  <a:lnTo>
                    <a:pt x="2755" y="6675"/>
                  </a:lnTo>
                  <a:lnTo>
                    <a:pt x="2713" y="6699"/>
                  </a:lnTo>
                  <a:lnTo>
                    <a:pt x="2672" y="6723"/>
                  </a:lnTo>
                  <a:lnTo>
                    <a:pt x="2633" y="6749"/>
                  </a:lnTo>
                  <a:lnTo>
                    <a:pt x="2595" y="6775"/>
                  </a:lnTo>
                  <a:lnTo>
                    <a:pt x="2559" y="6802"/>
                  </a:lnTo>
                  <a:lnTo>
                    <a:pt x="2524" y="6830"/>
                  </a:lnTo>
                  <a:lnTo>
                    <a:pt x="2492" y="6859"/>
                  </a:lnTo>
                  <a:lnTo>
                    <a:pt x="2461" y="6889"/>
                  </a:lnTo>
                  <a:lnTo>
                    <a:pt x="2431" y="6919"/>
                  </a:lnTo>
                  <a:lnTo>
                    <a:pt x="2404" y="6949"/>
                  </a:lnTo>
                  <a:lnTo>
                    <a:pt x="2378" y="6980"/>
                  </a:lnTo>
                  <a:lnTo>
                    <a:pt x="2354" y="7011"/>
                  </a:lnTo>
                  <a:lnTo>
                    <a:pt x="2332" y="7043"/>
                  </a:lnTo>
                  <a:lnTo>
                    <a:pt x="2312" y="7075"/>
                  </a:lnTo>
                  <a:lnTo>
                    <a:pt x="2294" y="7108"/>
                  </a:lnTo>
                  <a:lnTo>
                    <a:pt x="2277" y="7140"/>
                  </a:lnTo>
                  <a:lnTo>
                    <a:pt x="2263" y="7173"/>
                  </a:lnTo>
                  <a:lnTo>
                    <a:pt x="2250" y="7205"/>
                  </a:lnTo>
                  <a:lnTo>
                    <a:pt x="2239" y="7238"/>
                  </a:lnTo>
                  <a:lnTo>
                    <a:pt x="2229" y="7270"/>
                  </a:lnTo>
                  <a:lnTo>
                    <a:pt x="2222" y="7303"/>
                  </a:lnTo>
                  <a:lnTo>
                    <a:pt x="2216" y="7335"/>
                  </a:lnTo>
                  <a:lnTo>
                    <a:pt x="2211" y="7368"/>
                  </a:lnTo>
                  <a:lnTo>
                    <a:pt x="2209" y="7400"/>
                  </a:lnTo>
                  <a:lnTo>
                    <a:pt x="2208" y="7433"/>
                  </a:lnTo>
                  <a:lnTo>
                    <a:pt x="2209" y="7466"/>
                  </a:lnTo>
                  <a:lnTo>
                    <a:pt x="2211" y="7499"/>
                  </a:lnTo>
                  <a:lnTo>
                    <a:pt x="2216" y="7531"/>
                  </a:lnTo>
                  <a:lnTo>
                    <a:pt x="2222" y="7564"/>
                  </a:lnTo>
                  <a:lnTo>
                    <a:pt x="2229" y="7597"/>
                  </a:lnTo>
                  <a:lnTo>
                    <a:pt x="2239" y="7629"/>
                  </a:lnTo>
                  <a:lnTo>
                    <a:pt x="2250" y="7662"/>
                  </a:lnTo>
                  <a:lnTo>
                    <a:pt x="2263" y="7694"/>
                  </a:lnTo>
                  <a:lnTo>
                    <a:pt x="2277" y="7727"/>
                  </a:lnTo>
                  <a:lnTo>
                    <a:pt x="2294" y="7759"/>
                  </a:lnTo>
                  <a:lnTo>
                    <a:pt x="2312" y="7792"/>
                  </a:lnTo>
                  <a:lnTo>
                    <a:pt x="2332" y="7824"/>
                  </a:lnTo>
                  <a:lnTo>
                    <a:pt x="2354" y="7856"/>
                  </a:lnTo>
                  <a:lnTo>
                    <a:pt x="2378" y="7887"/>
                  </a:lnTo>
                  <a:lnTo>
                    <a:pt x="2404" y="7918"/>
                  </a:lnTo>
                  <a:lnTo>
                    <a:pt x="2431" y="7948"/>
                  </a:lnTo>
                  <a:lnTo>
                    <a:pt x="2460" y="7978"/>
                  </a:lnTo>
                  <a:lnTo>
                    <a:pt x="2492" y="8007"/>
                  </a:lnTo>
                  <a:lnTo>
                    <a:pt x="2524" y="8036"/>
                  </a:lnTo>
                  <a:lnTo>
                    <a:pt x="2559" y="8064"/>
                  </a:lnTo>
                  <a:lnTo>
                    <a:pt x="2595" y="8091"/>
                  </a:lnTo>
                  <a:lnTo>
                    <a:pt x="2633" y="8118"/>
                  </a:lnTo>
                  <a:lnTo>
                    <a:pt x="2672" y="8143"/>
                  </a:lnTo>
                  <a:lnTo>
                    <a:pt x="2713" y="8168"/>
                  </a:lnTo>
                  <a:lnTo>
                    <a:pt x="2755" y="8192"/>
                  </a:lnTo>
                  <a:lnTo>
                    <a:pt x="2799" y="8214"/>
                  </a:lnTo>
                  <a:lnTo>
                    <a:pt x="2845" y="8236"/>
                  </a:lnTo>
                  <a:lnTo>
                    <a:pt x="2892" y="8257"/>
                  </a:lnTo>
                  <a:lnTo>
                    <a:pt x="2940" y="8276"/>
                  </a:lnTo>
                  <a:lnTo>
                    <a:pt x="2989" y="8294"/>
                  </a:lnTo>
                  <a:lnTo>
                    <a:pt x="3038" y="8310"/>
                  </a:lnTo>
                  <a:lnTo>
                    <a:pt x="3089" y="8326"/>
                  </a:lnTo>
                  <a:lnTo>
                    <a:pt x="3141" y="8340"/>
                  </a:lnTo>
                  <a:lnTo>
                    <a:pt x="3193" y="8352"/>
                  </a:lnTo>
                  <a:lnTo>
                    <a:pt x="3246" y="8363"/>
                  </a:lnTo>
                  <a:lnTo>
                    <a:pt x="3300" y="8373"/>
                  </a:lnTo>
                  <a:lnTo>
                    <a:pt x="3354" y="8381"/>
                  </a:lnTo>
                  <a:lnTo>
                    <a:pt x="3409" y="8388"/>
                  </a:lnTo>
                  <a:lnTo>
                    <a:pt x="3464" y="8393"/>
                  </a:lnTo>
                  <a:lnTo>
                    <a:pt x="3519" y="8397"/>
                  </a:lnTo>
                  <a:lnTo>
                    <a:pt x="3575" y="8399"/>
                  </a:lnTo>
                  <a:lnTo>
                    <a:pt x="3631" y="8400"/>
                  </a:lnTo>
                  <a:lnTo>
                    <a:pt x="3687" y="8399"/>
                  </a:lnTo>
                  <a:lnTo>
                    <a:pt x="3743" y="8397"/>
                  </a:lnTo>
                  <a:lnTo>
                    <a:pt x="3798" y="8393"/>
                  </a:lnTo>
                  <a:lnTo>
                    <a:pt x="3854" y="8388"/>
                  </a:lnTo>
                  <a:lnTo>
                    <a:pt x="3908" y="8381"/>
                  </a:lnTo>
                  <a:lnTo>
                    <a:pt x="3963" y="8373"/>
                  </a:lnTo>
                  <a:lnTo>
                    <a:pt x="4016" y="8363"/>
                  </a:lnTo>
                  <a:lnTo>
                    <a:pt x="4069" y="8352"/>
                  </a:lnTo>
                  <a:lnTo>
                    <a:pt x="4122" y="8340"/>
                  </a:lnTo>
                  <a:lnTo>
                    <a:pt x="4173" y="8326"/>
                  </a:lnTo>
                  <a:lnTo>
                    <a:pt x="4224" y="8310"/>
                  </a:lnTo>
                  <a:lnTo>
                    <a:pt x="4274" y="8294"/>
                  </a:lnTo>
                  <a:lnTo>
                    <a:pt x="4323" y="8276"/>
                  </a:lnTo>
                  <a:lnTo>
                    <a:pt x="4371" y="8257"/>
                  </a:lnTo>
                  <a:lnTo>
                    <a:pt x="4418" y="8236"/>
                  </a:lnTo>
                  <a:lnTo>
                    <a:pt x="4463" y="8214"/>
                  </a:lnTo>
                  <a:lnTo>
                    <a:pt x="4507" y="8192"/>
                  </a:lnTo>
                  <a:lnTo>
                    <a:pt x="4549" y="8168"/>
                  </a:lnTo>
                  <a:lnTo>
                    <a:pt x="4590" y="8143"/>
                  </a:lnTo>
                  <a:lnTo>
                    <a:pt x="4629" y="8118"/>
                  </a:lnTo>
                  <a:lnTo>
                    <a:pt x="4667" y="8091"/>
                  </a:lnTo>
                  <a:lnTo>
                    <a:pt x="4703" y="8064"/>
                  </a:lnTo>
                  <a:lnTo>
                    <a:pt x="4738" y="8036"/>
                  </a:lnTo>
                  <a:lnTo>
                    <a:pt x="4770" y="8008"/>
                  </a:lnTo>
                  <a:lnTo>
                    <a:pt x="4802" y="7978"/>
                  </a:lnTo>
                  <a:lnTo>
                    <a:pt x="4831" y="7948"/>
                  </a:lnTo>
                  <a:lnTo>
                    <a:pt x="4858" y="7918"/>
                  </a:lnTo>
                  <a:lnTo>
                    <a:pt x="4884" y="7886"/>
                  </a:lnTo>
                  <a:lnTo>
                    <a:pt x="4908" y="7855"/>
                  </a:lnTo>
                  <a:lnTo>
                    <a:pt x="4930" y="7823"/>
                  </a:lnTo>
                  <a:lnTo>
                    <a:pt x="4950" y="7791"/>
                  </a:lnTo>
                  <a:lnTo>
                    <a:pt x="4969" y="7759"/>
                  </a:lnTo>
                  <a:lnTo>
                    <a:pt x="4985" y="7727"/>
                  </a:lnTo>
                  <a:lnTo>
                    <a:pt x="5000" y="7695"/>
                  </a:lnTo>
                  <a:lnTo>
                    <a:pt x="5004" y="7683"/>
                  </a:lnTo>
                  <a:lnTo>
                    <a:pt x="5000" y="7683"/>
                  </a:lnTo>
                  <a:lnTo>
                    <a:pt x="4967" y="7681"/>
                  </a:lnTo>
                  <a:lnTo>
                    <a:pt x="4935" y="7674"/>
                  </a:lnTo>
                  <a:lnTo>
                    <a:pt x="4904" y="7664"/>
                  </a:lnTo>
                  <a:lnTo>
                    <a:pt x="4875" y="7650"/>
                  </a:lnTo>
                  <a:lnTo>
                    <a:pt x="4848" y="7631"/>
                  </a:lnTo>
                  <a:lnTo>
                    <a:pt x="4823" y="7610"/>
                  </a:lnTo>
                  <a:lnTo>
                    <a:pt x="4802" y="7585"/>
                  </a:lnTo>
                  <a:lnTo>
                    <a:pt x="4783" y="7558"/>
                  </a:lnTo>
                  <a:lnTo>
                    <a:pt x="4769" y="7529"/>
                  </a:lnTo>
                  <a:lnTo>
                    <a:pt x="4759" y="7498"/>
                  </a:lnTo>
                  <a:lnTo>
                    <a:pt x="4752" y="7466"/>
                  </a:lnTo>
                  <a:lnTo>
                    <a:pt x="4750" y="74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4528;p40">
            <a:extLst>
              <a:ext uri="{FF2B5EF4-FFF2-40B4-BE49-F238E27FC236}">
                <a16:creationId xmlns:a16="http://schemas.microsoft.com/office/drawing/2014/main" id="{F45A9428-45CF-4273-A513-F030E5C6C300}"/>
              </a:ext>
            </a:extLst>
          </p:cNvPr>
          <p:cNvGrpSpPr/>
          <p:nvPr/>
        </p:nvGrpSpPr>
        <p:grpSpPr>
          <a:xfrm>
            <a:off x="1869633" y="1760585"/>
            <a:ext cx="589280" cy="589280"/>
            <a:chOff x="1869633" y="1760585"/>
            <a:chExt cx="589280" cy="589280"/>
          </a:xfrm>
          <a:solidFill>
            <a:schemeClr val="bg1"/>
          </a:solidFill>
        </p:grpSpPr>
        <p:sp>
          <p:nvSpPr>
            <p:cNvPr id="205" name="Google Shape;4529;p40">
              <a:extLst>
                <a:ext uri="{FF2B5EF4-FFF2-40B4-BE49-F238E27FC236}">
                  <a16:creationId xmlns:a16="http://schemas.microsoft.com/office/drawing/2014/main" id="{FA4888F0-DAA2-49EF-AFD6-ECA45E24ADF7}"/>
                </a:ext>
              </a:extLst>
            </p:cNvPr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32" y="5243"/>
                  </a:moveTo>
                  <a:lnTo>
                    <a:pt x="7555" y="5243"/>
                  </a:lnTo>
                  <a:lnTo>
                    <a:pt x="8042" y="5243"/>
                  </a:lnTo>
                  <a:lnTo>
                    <a:pt x="8065" y="5243"/>
                  </a:lnTo>
                  <a:lnTo>
                    <a:pt x="8087" y="5245"/>
                  </a:lnTo>
                  <a:lnTo>
                    <a:pt x="8110" y="5247"/>
                  </a:lnTo>
                  <a:lnTo>
                    <a:pt x="8132" y="5250"/>
                  </a:lnTo>
                  <a:lnTo>
                    <a:pt x="8155" y="5254"/>
                  </a:lnTo>
                  <a:lnTo>
                    <a:pt x="8177" y="5258"/>
                  </a:lnTo>
                  <a:lnTo>
                    <a:pt x="8199" y="5264"/>
                  </a:lnTo>
                  <a:lnTo>
                    <a:pt x="8221" y="5270"/>
                  </a:lnTo>
                  <a:lnTo>
                    <a:pt x="8242" y="5277"/>
                  </a:lnTo>
                  <a:lnTo>
                    <a:pt x="8264" y="5285"/>
                  </a:lnTo>
                  <a:lnTo>
                    <a:pt x="8285" y="5294"/>
                  </a:lnTo>
                  <a:lnTo>
                    <a:pt x="8305" y="5303"/>
                  </a:lnTo>
                  <a:lnTo>
                    <a:pt x="8326" y="5314"/>
                  </a:lnTo>
                  <a:lnTo>
                    <a:pt x="8346" y="5325"/>
                  </a:lnTo>
                  <a:lnTo>
                    <a:pt x="8365" y="5337"/>
                  </a:lnTo>
                  <a:lnTo>
                    <a:pt x="8384" y="5349"/>
                  </a:lnTo>
                  <a:lnTo>
                    <a:pt x="8403" y="5362"/>
                  </a:lnTo>
                  <a:lnTo>
                    <a:pt x="8421" y="5376"/>
                  </a:lnTo>
                  <a:lnTo>
                    <a:pt x="8438" y="5391"/>
                  </a:lnTo>
                  <a:lnTo>
                    <a:pt x="8455" y="5406"/>
                  </a:lnTo>
                  <a:lnTo>
                    <a:pt x="8472" y="5422"/>
                  </a:lnTo>
                  <a:lnTo>
                    <a:pt x="8487" y="5438"/>
                  </a:lnTo>
                  <a:lnTo>
                    <a:pt x="8502" y="5455"/>
                  </a:lnTo>
                  <a:lnTo>
                    <a:pt x="8517" y="5472"/>
                  </a:lnTo>
                  <a:lnTo>
                    <a:pt x="8531" y="5490"/>
                  </a:lnTo>
                  <a:lnTo>
                    <a:pt x="8544" y="5509"/>
                  </a:lnTo>
                  <a:lnTo>
                    <a:pt x="8556" y="5528"/>
                  </a:lnTo>
                  <a:lnTo>
                    <a:pt x="8568" y="5548"/>
                  </a:lnTo>
                  <a:lnTo>
                    <a:pt x="8579" y="5568"/>
                  </a:lnTo>
                  <a:lnTo>
                    <a:pt x="8590" y="5588"/>
                  </a:lnTo>
                  <a:lnTo>
                    <a:pt x="8599" y="5609"/>
                  </a:lnTo>
                  <a:lnTo>
                    <a:pt x="8608" y="5630"/>
                  </a:lnTo>
                  <a:lnTo>
                    <a:pt x="8616" y="5651"/>
                  </a:lnTo>
                  <a:lnTo>
                    <a:pt x="8623" y="5673"/>
                  </a:lnTo>
                  <a:lnTo>
                    <a:pt x="8629" y="5694"/>
                  </a:lnTo>
                  <a:lnTo>
                    <a:pt x="8635" y="5716"/>
                  </a:lnTo>
                  <a:lnTo>
                    <a:pt x="8639" y="5739"/>
                  </a:lnTo>
                  <a:lnTo>
                    <a:pt x="8643" y="5761"/>
                  </a:lnTo>
                  <a:lnTo>
                    <a:pt x="8646" y="5784"/>
                  </a:lnTo>
                  <a:lnTo>
                    <a:pt x="8648" y="5806"/>
                  </a:lnTo>
                  <a:lnTo>
                    <a:pt x="8650" y="5829"/>
                  </a:lnTo>
                  <a:lnTo>
                    <a:pt x="8650" y="5852"/>
                  </a:lnTo>
                  <a:lnTo>
                    <a:pt x="8650" y="7555"/>
                  </a:lnTo>
                  <a:lnTo>
                    <a:pt x="8650" y="7578"/>
                  </a:lnTo>
                  <a:lnTo>
                    <a:pt x="8648" y="7601"/>
                  </a:lnTo>
                  <a:lnTo>
                    <a:pt x="8646" y="7623"/>
                  </a:lnTo>
                  <a:lnTo>
                    <a:pt x="8643" y="7646"/>
                  </a:lnTo>
                  <a:lnTo>
                    <a:pt x="8639" y="7668"/>
                  </a:lnTo>
                  <a:lnTo>
                    <a:pt x="8635" y="7691"/>
                  </a:lnTo>
                  <a:lnTo>
                    <a:pt x="8629" y="7713"/>
                  </a:lnTo>
                  <a:lnTo>
                    <a:pt x="8623" y="7734"/>
                  </a:lnTo>
                  <a:lnTo>
                    <a:pt x="8616" y="7756"/>
                  </a:lnTo>
                  <a:lnTo>
                    <a:pt x="8608" y="7777"/>
                  </a:lnTo>
                  <a:lnTo>
                    <a:pt x="8599" y="7798"/>
                  </a:lnTo>
                  <a:lnTo>
                    <a:pt x="8590" y="7819"/>
                  </a:lnTo>
                  <a:lnTo>
                    <a:pt x="8579" y="7839"/>
                  </a:lnTo>
                  <a:lnTo>
                    <a:pt x="8568" y="7859"/>
                  </a:lnTo>
                  <a:lnTo>
                    <a:pt x="8556" y="7879"/>
                  </a:lnTo>
                  <a:lnTo>
                    <a:pt x="8544" y="7898"/>
                  </a:lnTo>
                  <a:lnTo>
                    <a:pt x="8531" y="7916"/>
                  </a:lnTo>
                  <a:lnTo>
                    <a:pt x="8517" y="7934"/>
                  </a:lnTo>
                  <a:lnTo>
                    <a:pt x="8502" y="7952"/>
                  </a:lnTo>
                  <a:lnTo>
                    <a:pt x="8487" y="7969"/>
                  </a:lnTo>
                  <a:lnTo>
                    <a:pt x="8472" y="7985"/>
                  </a:lnTo>
                  <a:lnTo>
                    <a:pt x="8455" y="8001"/>
                  </a:lnTo>
                  <a:lnTo>
                    <a:pt x="8438" y="8016"/>
                  </a:lnTo>
                  <a:lnTo>
                    <a:pt x="8421" y="8030"/>
                  </a:lnTo>
                  <a:lnTo>
                    <a:pt x="8403" y="8044"/>
                  </a:lnTo>
                  <a:lnTo>
                    <a:pt x="8384" y="8058"/>
                  </a:lnTo>
                  <a:lnTo>
                    <a:pt x="8365" y="8070"/>
                  </a:lnTo>
                  <a:lnTo>
                    <a:pt x="8346" y="8082"/>
                  </a:lnTo>
                  <a:lnTo>
                    <a:pt x="8326" y="8093"/>
                  </a:lnTo>
                  <a:lnTo>
                    <a:pt x="8305" y="8103"/>
                  </a:lnTo>
                  <a:lnTo>
                    <a:pt x="8285" y="8113"/>
                  </a:lnTo>
                  <a:lnTo>
                    <a:pt x="8264" y="8121"/>
                  </a:lnTo>
                  <a:lnTo>
                    <a:pt x="8242" y="8129"/>
                  </a:lnTo>
                  <a:lnTo>
                    <a:pt x="8221" y="8136"/>
                  </a:lnTo>
                  <a:lnTo>
                    <a:pt x="8199" y="8142"/>
                  </a:lnTo>
                  <a:lnTo>
                    <a:pt x="8177" y="8148"/>
                  </a:lnTo>
                  <a:lnTo>
                    <a:pt x="8155" y="8152"/>
                  </a:lnTo>
                  <a:lnTo>
                    <a:pt x="8132" y="8156"/>
                  </a:lnTo>
                  <a:lnTo>
                    <a:pt x="8110" y="8159"/>
                  </a:lnTo>
                  <a:lnTo>
                    <a:pt x="8087" y="8161"/>
                  </a:lnTo>
                  <a:lnTo>
                    <a:pt x="8065" y="8163"/>
                  </a:lnTo>
                  <a:lnTo>
                    <a:pt x="8042" y="8163"/>
                  </a:lnTo>
                  <a:lnTo>
                    <a:pt x="7555" y="8163"/>
                  </a:lnTo>
                  <a:lnTo>
                    <a:pt x="7532" y="8163"/>
                  </a:lnTo>
                  <a:lnTo>
                    <a:pt x="7509" y="8161"/>
                  </a:lnTo>
                  <a:lnTo>
                    <a:pt x="7487" y="8159"/>
                  </a:lnTo>
                  <a:lnTo>
                    <a:pt x="7464" y="8156"/>
                  </a:lnTo>
                  <a:lnTo>
                    <a:pt x="7442" y="8152"/>
                  </a:lnTo>
                  <a:lnTo>
                    <a:pt x="7419" y="8148"/>
                  </a:lnTo>
                  <a:lnTo>
                    <a:pt x="7397" y="8142"/>
                  </a:lnTo>
                  <a:lnTo>
                    <a:pt x="7376" y="8136"/>
                  </a:lnTo>
                  <a:lnTo>
                    <a:pt x="7354" y="8129"/>
                  </a:lnTo>
                  <a:lnTo>
                    <a:pt x="7333" y="8121"/>
                  </a:lnTo>
                  <a:lnTo>
                    <a:pt x="7312" y="8113"/>
                  </a:lnTo>
                  <a:lnTo>
                    <a:pt x="7291" y="8103"/>
                  </a:lnTo>
                  <a:lnTo>
                    <a:pt x="7271" y="8093"/>
                  </a:lnTo>
                  <a:lnTo>
                    <a:pt x="7251" y="8082"/>
                  </a:lnTo>
                  <a:lnTo>
                    <a:pt x="7231" y="8070"/>
                  </a:lnTo>
                  <a:lnTo>
                    <a:pt x="7212" y="8058"/>
                  </a:lnTo>
                  <a:lnTo>
                    <a:pt x="7194" y="8044"/>
                  </a:lnTo>
                  <a:lnTo>
                    <a:pt x="7176" y="8030"/>
                  </a:lnTo>
                  <a:lnTo>
                    <a:pt x="7158" y="8016"/>
                  </a:lnTo>
                  <a:lnTo>
                    <a:pt x="7141" y="8001"/>
                  </a:lnTo>
                  <a:lnTo>
                    <a:pt x="7125" y="7985"/>
                  </a:lnTo>
                  <a:lnTo>
                    <a:pt x="7109" y="7969"/>
                  </a:lnTo>
                  <a:lnTo>
                    <a:pt x="7094" y="7952"/>
                  </a:lnTo>
                  <a:lnTo>
                    <a:pt x="7080" y="7934"/>
                  </a:lnTo>
                  <a:lnTo>
                    <a:pt x="7066" y="7916"/>
                  </a:lnTo>
                  <a:lnTo>
                    <a:pt x="7052" y="7898"/>
                  </a:lnTo>
                  <a:lnTo>
                    <a:pt x="7040" y="7879"/>
                  </a:lnTo>
                  <a:lnTo>
                    <a:pt x="7028" y="7859"/>
                  </a:lnTo>
                  <a:lnTo>
                    <a:pt x="7017" y="7839"/>
                  </a:lnTo>
                  <a:lnTo>
                    <a:pt x="7007" y="7819"/>
                  </a:lnTo>
                  <a:lnTo>
                    <a:pt x="6997" y="7798"/>
                  </a:lnTo>
                  <a:lnTo>
                    <a:pt x="6989" y="7777"/>
                  </a:lnTo>
                  <a:lnTo>
                    <a:pt x="6981" y="7756"/>
                  </a:lnTo>
                  <a:lnTo>
                    <a:pt x="6974" y="7734"/>
                  </a:lnTo>
                  <a:lnTo>
                    <a:pt x="6968" y="7713"/>
                  </a:lnTo>
                  <a:lnTo>
                    <a:pt x="6962" y="7691"/>
                  </a:lnTo>
                  <a:lnTo>
                    <a:pt x="6958" y="7668"/>
                  </a:lnTo>
                  <a:lnTo>
                    <a:pt x="6954" y="7646"/>
                  </a:lnTo>
                  <a:lnTo>
                    <a:pt x="6951" y="7623"/>
                  </a:lnTo>
                  <a:lnTo>
                    <a:pt x="6949" y="7601"/>
                  </a:lnTo>
                  <a:lnTo>
                    <a:pt x="6947" y="7578"/>
                  </a:lnTo>
                  <a:lnTo>
                    <a:pt x="6947" y="7555"/>
                  </a:lnTo>
                  <a:lnTo>
                    <a:pt x="6947" y="5852"/>
                  </a:lnTo>
                  <a:lnTo>
                    <a:pt x="6947" y="5829"/>
                  </a:lnTo>
                  <a:lnTo>
                    <a:pt x="6949" y="5806"/>
                  </a:lnTo>
                  <a:lnTo>
                    <a:pt x="6951" y="5784"/>
                  </a:lnTo>
                  <a:lnTo>
                    <a:pt x="6954" y="5761"/>
                  </a:lnTo>
                  <a:lnTo>
                    <a:pt x="6958" y="5739"/>
                  </a:lnTo>
                  <a:lnTo>
                    <a:pt x="6962" y="5716"/>
                  </a:lnTo>
                  <a:lnTo>
                    <a:pt x="6968" y="5694"/>
                  </a:lnTo>
                  <a:lnTo>
                    <a:pt x="6974" y="5673"/>
                  </a:lnTo>
                  <a:lnTo>
                    <a:pt x="6981" y="5651"/>
                  </a:lnTo>
                  <a:lnTo>
                    <a:pt x="6989" y="5630"/>
                  </a:lnTo>
                  <a:lnTo>
                    <a:pt x="6997" y="5609"/>
                  </a:lnTo>
                  <a:lnTo>
                    <a:pt x="7007" y="5588"/>
                  </a:lnTo>
                  <a:lnTo>
                    <a:pt x="7017" y="5568"/>
                  </a:lnTo>
                  <a:lnTo>
                    <a:pt x="7028" y="5548"/>
                  </a:lnTo>
                  <a:lnTo>
                    <a:pt x="7040" y="5528"/>
                  </a:lnTo>
                  <a:lnTo>
                    <a:pt x="7052" y="5509"/>
                  </a:lnTo>
                  <a:lnTo>
                    <a:pt x="7066" y="5490"/>
                  </a:lnTo>
                  <a:lnTo>
                    <a:pt x="7080" y="5472"/>
                  </a:lnTo>
                  <a:lnTo>
                    <a:pt x="7094" y="5455"/>
                  </a:lnTo>
                  <a:lnTo>
                    <a:pt x="7109" y="5438"/>
                  </a:lnTo>
                  <a:lnTo>
                    <a:pt x="7125" y="5422"/>
                  </a:lnTo>
                  <a:lnTo>
                    <a:pt x="7141" y="5406"/>
                  </a:lnTo>
                  <a:lnTo>
                    <a:pt x="7158" y="5391"/>
                  </a:lnTo>
                  <a:lnTo>
                    <a:pt x="7176" y="5376"/>
                  </a:lnTo>
                  <a:lnTo>
                    <a:pt x="7194" y="5362"/>
                  </a:lnTo>
                  <a:lnTo>
                    <a:pt x="7212" y="5349"/>
                  </a:lnTo>
                  <a:lnTo>
                    <a:pt x="7231" y="5337"/>
                  </a:lnTo>
                  <a:lnTo>
                    <a:pt x="7251" y="5325"/>
                  </a:lnTo>
                  <a:lnTo>
                    <a:pt x="7271" y="5314"/>
                  </a:lnTo>
                  <a:lnTo>
                    <a:pt x="7291" y="5303"/>
                  </a:lnTo>
                  <a:lnTo>
                    <a:pt x="7312" y="5294"/>
                  </a:lnTo>
                  <a:lnTo>
                    <a:pt x="7333" y="5285"/>
                  </a:lnTo>
                  <a:lnTo>
                    <a:pt x="7354" y="5277"/>
                  </a:lnTo>
                  <a:lnTo>
                    <a:pt x="7376" y="5270"/>
                  </a:lnTo>
                  <a:lnTo>
                    <a:pt x="7397" y="5264"/>
                  </a:lnTo>
                  <a:lnTo>
                    <a:pt x="7419" y="5258"/>
                  </a:lnTo>
                  <a:lnTo>
                    <a:pt x="7442" y="5254"/>
                  </a:lnTo>
                  <a:lnTo>
                    <a:pt x="7464" y="5250"/>
                  </a:lnTo>
                  <a:lnTo>
                    <a:pt x="7487" y="5247"/>
                  </a:lnTo>
                  <a:lnTo>
                    <a:pt x="7509" y="5245"/>
                  </a:lnTo>
                  <a:lnTo>
                    <a:pt x="7532" y="5243"/>
                  </a:lnTo>
                  <a:close/>
                  <a:moveTo>
                    <a:pt x="1935" y="5243"/>
                  </a:moveTo>
                  <a:lnTo>
                    <a:pt x="1958" y="5243"/>
                  </a:lnTo>
                  <a:lnTo>
                    <a:pt x="2445" y="5243"/>
                  </a:lnTo>
                  <a:lnTo>
                    <a:pt x="2468" y="5243"/>
                  </a:lnTo>
                  <a:lnTo>
                    <a:pt x="2491" y="5245"/>
                  </a:lnTo>
                  <a:lnTo>
                    <a:pt x="2513" y="5247"/>
                  </a:lnTo>
                  <a:lnTo>
                    <a:pt x="2536" y="5250"/>
                  </a:lnTo>
                  <a:lnTo>
                    <a:pt x="2558" y="5254"/>
                  </a:lnTo>
                  <a:lnTo>
                    <a:pt x="2581" y="5258"/>
                  </a:lnTo>
                  <a:lnTo>
                    <a:pt x="2603" y="5264"/>
                  </a:lnTo>
                  <a:lnTo>
                    <a:pt x="2624" y="5270"/>
                  </a:lnTo>
                  <a:lnTo>
                    <a:pt x="2646" y="5277"/>
                  </a:lnTo>
                  <a:lnTo>
                    <a:pt x="2667" y="5285"/>
                  </a:lnTo>
                  <a:lnTo>
                    <a:pt x="2688" y="5294"/>
                  </a:lnTo>
                  <a:lnTo>
                    <a:pt x="2709" y="5303"/>
                  </a:lnTo>
                  <a:lnTo>
                    <a:pt x="2729" y="5314"/>
                  </a:lnTo>
                  <a:lnTo>
                    <a:pt x="2749" y="5325"/>
                  </a:lnTo>
                  <a:lnTo>
                    <a:pt x="2769" y="5337"/>
                  </a:lnTo>
                  <a:lnTo>
                    <a:pt x="2788" y="5349"/>
                  </a:lnTo>
                  <a:lnTo>
                    <a:pt x="2806" y="5362"/>
                  </a:lnTo>
                  <a:lnTo>
                    <a:pt x="2824" y="5376"/>
                  </a:lnTo>
                  <a:lnTo>
                    <a:pt x="2842" y="5391"/>
                  </a:lnTo>
                  <a:lnTo>
                    <a:pt x="2859" y="5406"/>
                  </a:lnTo>
                  <a:lnTo>
                    <a:pt x="2875" y="5422"/>
                  </a:lnTo>
                  <a:lnTo>
                    <a:pt x="2891" y="5438"/>
                  </a:lnTo>
                  <a:lnTo>
                    <a:pt x="2906" y="5455"/>
                  </a:lnTo>
                  <a:lnTo>
                    <a:pt x="2920" y="5472"/>
                  </a:lnTo>
                  <a:lnTo>
                    <a:pt x="2934" y="5490"/>
                  </a:lnTo>
                  <a:lnTo>
                    <a:pt x="2948" y="5509"/>
                  </a:lnTo>
                  <a:lnTo>
                    <a:pt x="2960" y="5528"/>
                  </a:lnTo>
                  <a:lnTo>
                    <a:pt x="2972" y="5548"/>
                  </a:lnTo>
                  <a:lnTo>
                    <a:pt x="2983" y="5568"/>
                  </a:lnTo>
                  <a:lnTo>
                    <a:pt x="2993" y="5588"/>
                  </a:lnTo>
                  <a:lnTo>
                    <a:pt x="3003" y="5609"/>
                  </a:lnTo>
                  <a:lnTo>
                    <a:pt x="3011" y="5630"/>
                  </a:lnTo>
                  <a:lnTo>
                    <a:pt x="3019" y="5651"/>
                  </a:lnTo>
                  <a:lnTo>
                    <a:pt x="3026" y="5673"/>
                  </a:lnTo>
                  <a:lnTo>
                    <a:pt x="3032" y="5694"/>
                  </a:lnTo>
                  <a:lnTo>
                    <a:pt x="3038" y="5716"/>
                  </a:lnTo>
                  <a:lnTo>
                    <a:pt x="3042" y="5739"/>
                  </a:lnTo>
                  <a:lnTo>
                    <a:pt x="3046" y="5761"/>
                  </a:lnTo>
                  <a:lnTo>
                    <a:pt x="3049" y="5784"/>
                  </a:lnTo>
                  <a:lnTo>
                    <a:pt x="3051" y="5806"/>
                  </a:lnTo>
                  <a:lnTo>
                    <a:pt x="3053" y="5829"/>
                  </a:lnTo>
                  <a:lnTo>
                    <a:pt x="3053" y="5852"/>
                  </a:lnTo>
                  <a:lnTo>
                    <a:pt x="3053" y="7555"/>
                  </a:lnTo>
                  <a:lnTo>
                    <a:pt x="3053" y="7578"/>
                  </a:lnTo>
                  <a:lnTo>
                    <a:pt x="3051" y="7601"/>
                  </a:lnTo>
                  <a:lnTo>
                    <a:pt x="3049" y="7623"/>
                  </a:lnTo>
                  <a:lnTo>
                    <a:pt x="3046" y="7646"/>
                  </a:lnTo>
                  <a:lnTo>
                    <a:pt x="3042" y="7668"/>
                  </a:lnTo>
                  <a:lnTo>
                    <a:pt x="3038" y="7691"/>
                  </a:lnTo>
                  <a:lnTo>
                    <a:pt x="3032" y="7713"/>
                  </a:lnTo>
                  <a:lnTo>
                    <a:pt x="3026" y="7734"/>
                  </a:lnTo>
                  <a:lnTo>
                    <a:pt x="3019" y="7756"/>
                  </a:lnTo>
                  <a:lnTo>
                    <a:pt x="3011" y="7777"/>
                  </a:lnTo>
                  <a:lnTo>
                    <a:pt x="3003" y="7798"/>
                  </a:lnTo>
                  <a:lnTo>
                    <a:pt x="2993" y="7819"/>
                  </a:lnTo>
                  <a:lnTo>
                    <a:pt x="2983" y="7839"/>
                  </a:lnTo>
                  <a:lnTo>
                    <a:pt x="2972" y="7859"/>
                  </a:lnTo>
                  <a:lnTo>
                    <a:pt x="2960" y="7879"/>
                  </a:lnTo>
                  <a:lnTo>
                    <a:pt x="2948" y="7898"/>
                  </a:lnTo>
                  <a:lnTo>
                    <a:pt x="2934" y="7916"/>
                  </a:lnTo>
                  <a:lnTo>
                    <a:pt x="2920" y="7934"/>
                  </a:lnTo>
                  <a:lnTo>
                    <a:pt x="2906" y="7952"/>
                  </a:lnTo>
                  <a:lnTo>
                    <a:pt x="2891" y="7969"/>
                  </a:lnTo>
                  <a:lnTo>
                    <a:pt x="2875" y="7985"/>
                  </a:lnTo>
                  <a:lnTo>
                    <a:pt x="2859" y="8001"/>
                  </a:lnTo>
                  <a:lnTo>
                    <a:pt x="2842" y="8016"/>
                  </a:lnTo>
                  <a:lnTo>
                    <a:pt x="2824" y="8030"/>
                  </a:lnTo>
                  <a:lnTo>
                    <a:pt x="2806" y="8044"/>
                  </a:lnTo>
                  <a:lnTo>
                    <a:pt x="2788" y="8058"/>
                  </a:lnTo>
                  <a:lnTo>
                    <a:pt x="2769" y="8070"/>
                  </a:lnTo>
                  <a:lnTo>
                    <a:pt x="2749" y="8082"/>
                  </a:lnTo>
                  <a:lnTo>
                    <a:pt x="2729" y="8093"/>
                  </a:lnTo>
                  <a:lnTo>
                    <a:pt x="2709" y="8103"/>
                  </a:lnTo>
                  <a:lnTo>
                    <a:pt x="2688" y="8113"/>
                  </a:lnTo>
                  <a:lnTo>
                    <a:pt x="2667" y="8121"/>
                  </a:lnTo>
                  <a:lnTo>
                    <a:pt x="2646" y="8129"/>
                  </a:lnTo>
                  <a:lnTo>
                    <a:pt x="2624" y="8136"/>
                  </a:lnTo>
                  <a:lnTo>
                    <a:pt x="2603" y="8142"/>
                  </a:lnTo>
                  <a:lnTo>
                    <a:pt x="2581" y="8148"/>
                  </a:lnTo>
                  <a:lnTo>
                    <a:pt x="2558" y="8152"/>
                  </a:lnTo>
                  <a:lnTo>
                    <a:pt x="2536" y="8156"/>
                  </a:lnTo>
                  <a:lnTo>
                    <a:pt x="2513" y="8159"/>
                  </a:lnTo>
                  <a:lnTo>
                    <a:pt x="2491" y="8161"/>
                  </a:lnTo>
                  <a:lnTo>
                    <a:pt x="2468" y="8163"/>
                  </a:lnTo>
                  <a:lnTo>
                    <a:pt x="2445" y="8163"/>
                  </a:lnTo>
                  <a:lnTo>
                    <a:pt x="1958" y="8163"/>
                  </a:lnTo>
                  <a:lnTo>
                    <a:pt x="1935" y="8163"/>
                  </a:lnTo>
                  <a:lnTo>
                    <a:pt x="1913" y="8161"/>
                  </a:lnTo>
                  <a:lnTo>
                    <a:pt x="1890" y="8159"/>
                  </a:lnTo>
                  <a:lnTo>
                    <a:pt x="1868" y="8156"/>
                  </a:lnTo>
                  <a:lnTo>
                    <a:pt x="1845" y="8152"/>
                  </a:lnTo>
                  <a:lnTo>
                    <a:pt x="1823" y="8148"/>
                  </a:lnTo>
                  <a:lnTo>
                    <a:pt x="1801" y="8142"/>
                  </a:lnTo>
                  <a:lnTo>
                    <a:pt x="1779" y="8136"/>
                  </a:lnTo>
                  <a:lnTo>
                    <a:pt x="1758" y="8129"/>
                  </a:lnTo>
                  <a:lnTo>
                    <a:pt x="1736" y="8121"/>
                  </a:lnTo>
                  <a:lnTo>
                    <a:pt x="1715" y="8113"/>
                  </a:lnTo>
                  <a:lnTo>
                    <a:pt x="1695" y="8103"/>
                  </a:lnTo>
                  <a:lnTo>
                    <a:pt x="1674" y="8093"/>
                  </a:lnTo>
                  <a:lnTo>
                    <a:pt x="1654" y="8082"/>
                  </a:lnTo>
                  <a:lnTo>
                    <a:pt x="1635" y="8070"/>
                  </a:lnTo>
                  <a:lnTo>
                    <a:pt x="1616" y="8058"/>
                  </a:lnTo>
                  <a:lnTo>
                    <a:pt x="1597" y="8044"/>
                  </a:lnTo>
                  <a:lnTo>
                    <a:pt x="1579" y="8030"/>
                  </a:lnTo>
                  <a:lnTo>
                    <a:pt x="1562" y="8016"/>
                  </a:lnTo>
                  <a:lnTo>
                    <a:pt x="1545" y="8001"/>
                  </a:lnTo>
                  <a:lnTo>
                    <a:pt x="1528" y="7985"/>
                  </a:lnTo>
                  <a:lnTo>
                    <a:pt x="1513" y="7969"/>
                  </a:lnTo>
                  <a:lnTo>
                    <a:pt x="1498" y="7952"/>
                  </a:lnTo>
                  <a:lnTo>
                    <a:pt x="1483" y="7934"/>
                  </a:lnTo>
                  <a:lnTo>
                    <a:pt x="1469" y="7916"/>
                  </a:lnTo>
                  <a:lnTo>
                    <a:pt x="1456" y="7898"/>
                  </a:lnTo>
                  <a:lnTo>
                    <a:pt x="1444" y="7879"/>
                  </a:lnTo>
                  <a:lnTo>
                    <a:pt x="1432" y="7859"/>
                  </a:lnTo>
                  <a:lnTo>
                    <a:pt x="1421" y="7839"/>
                  </a:lnTo>
                  <a:lnTo>
                    <a:pt x="1410" y="7819"/>
                  </a:lnTo>
                  <a:lnTo>
                    <a:pt x="1401" y="7798"/>
                  </a:lnTo>
                  <a:lnTo>
                    <a:pt x="1392" y="7777"/>
                  </a:lnTo>
                  <a:lnTo>
                    <a:pt x="1384" y="7756"/>
                  </a:lnTo>
                  <a:lnTo>
                    <a:pt x="1377" y="7734"/>
                  </a:lnTo>
                  <a:lnTo>
                    <a:pt x="1371" y="7713"/>
                  </a:lnTo>
                  <a:lnTo>
                    <a:pt x="1365" y="7691"/>
                  </a:lnTo>
                  <a:lnTo>
                    <a:pt x="1361" y="7668"/>
                  </a:lnTo>
                  <a:lnTo>
                    <a:pt x="1357" y="7646"/>
                  </a:lnTo>
                  <a:lnTo>
                    <a:pt x="1354" y="7623"/>
                  </a:lnTo>
                  <a:lnTo>
                    <a:pt x="1352" y="7601"/>
                  </a:lnTo>
                  <a:lnTo>
                    <a:pt x="1350" y="7578"/>
                  </a:lnTo>
                  <a:lnTo>
                    <a:pt x="1350" y="7555"/>
                  </a:lnTo>
                  <a:lnTo>
                    <a:pt x="1350" y="5852"/>
                  </a:lnTo>
                  <a:lnTo>
                    <a:pt x="1350" y="5829"/>
                  </a:lnTo>
                  <a:lnTo>
                    <a:pt x="1352" y="5806"/>
                  </a:lnTo>
                  <a:lnTo>
                    <a:pt x="1354" y="5784"/>
                  </a:lnTo>
                  <a:lnTo>
                    <a:pt x="1357" y="5761"/>
                  </a:lnTo>
                  <a:lnTo>
                    <a:pt x="1361" y="5739"/>
                  </a:lnTo>
                  <a:lnTo>
                    <a:pt x="1365" y="5716"/>
                  </a:lnTo>
                  <a:lnTo>
                    <a:pt x="1371" y="5694"/>
                  </a:lnTo>
                  <a:lnTo>
                    <a:pt x="1377" y="5673"/>
                  </a:lnTo>
                  <a:lnTo>
                    <a:pt x="1384" y="5651"/>
                  </a:lnTo>
                  <a:lnTo>
                    <a:pt x="1392" y="5630"/>
                  </a:lnTo>
                  <a:lnTo>
                    <a:pt x="1401" y="5609"/>
                  </a:lnTo>
                  <a:lnTo>
                    <a:pt x="1410" y="5588"/>
                  </a:lnTo>
                  <a:lnTo>
                    <a:pt x="1421" y="5568"/>
                  </a:lnTo>
                  <a:lnTo>
                    <a:pt x="1432" y="5548"/>
                  </a:lnTo>
                  <a:lnTo>
                    <a:pt x="1444" y="5528"/>
                  </a:lnTo>
                  <a:lnTo>
                    <a:pt x="1456" y="5509"/>
                  </a:lnTo>
                  <a:lnTo>
                    <a:pt x="1469" y="5490"/>
                  </a:lnTo>
                  <a:lnTo>
                    <a:pt x="1483" y="5472"/>
                  </a:lnTo>
                  <a:lnTo>
                    <a:pt x="1498" y="5455"/>
                  </a:lnTo>
                  <a:lnTo>
                    <a:pt x="1513" y="5438"/>
                  </a:lnTo>
                  <a:lnTo>
                    <a:pt x="1528" y="5422"/>
                  </a:lnTo>
                  <a:lnTo>
                    <a:pt x="1545" y="5406"/>
                  </a:lnTo>
                  <a:lnTo>
                    <a:pt x="1562" y="5391"/>
                  </a:lnTo>
                  <a:lnTo>
                    <a:pt x="1579" y="5376"/>
                  </a:lnTo>
                  <a:lnTo>
                    <a:pt x="1597" y="5362"/>
                  </a:lnTo>
                  <a:lnTo>
                    <a:pt x="1616" y="5349"/>
                  </a:lnTo>
                  <a:lnTo>
                    <a:pt x="1635" y="5337"/>
                  </a:lnTo>
                  <a:lnTo>
                    <a:pt x="1654" y="5325"/>
                  </a:lnTo>
                  <a:lnTo>
                    <a:pt x="1674" y="5314"/>
                  </a:lnTo>
                  <a:lnTo>
                    <a:pt x="1695" y="5303"/>
                  </a:lnTo>
                  <a:lnTo>
                    <a:pt x="1715" y="5294"/>
                  </a:lnTo>
                  <a:lnTo>
                    <a:pt x="1736" y="5285"/>
                  </a:lnTo>
                  <a:lnTo>
                    <a:pt x="1758" y="5277"/>
                  </a:lnTo>
                  <a:lnTo>
                    <a:pt x="1779" y="5270"/>
                  </a:lnTo>
                  <a:lnTo>
                    <a:pt x="1801" y="5264"/>
                  </a:lnTo>
                  <a:lnTo>
                    <a:pt x="1823" y="5258"/>
                  </a:lnTo>
                  <a:lnTo>
                    <a:pt x="1845" y="5254"/>
                  </a:lnTo>
                  <a:lnTo>
                    <a:pt x="1868" y="5250"/>
                  </a:lnTo>
                  <a:lnTo>
                    <a:pt x="1890" y="5247"/>
                  </a:lnTo>
                  <a:lnTo>
                    <a:pt x="1913" y="5245"/>
                  </a:lnTo>
                  <a:lnTo>
                    <a:pt x="1935" y="52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4530;p40">
              <a:extLst>
                <a:ext uri="{FF2B5EF4-FFF2-40B4-BE49-F238E27FC236}">
                  <a16:creationId xmlns:a16="http://schemas.microsoft.com/office/drawing/2014/main" id="{5B2440C6-0EC2-4068-B8E1-5D07661347DD}"/>
                </a:ext>
              </a:extLst>
            </p:cNvPr>
            <p:cNvSpPr/>
            <p:nvPr/>
          </p:nvSpPr>
          <p:spPr>
            <a:xfrm>
              <a:off x="1869633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32" y="4657"/>
                  </a:moveTo>
                  <a:lnTo>
                    <a:pt x="2330" y="4759"/>
                  </a:lnTo>
                  <a:lnTo>
                    <a:pt x="2330" y="4993"/>
                  </a:lnTo>
                  <a:lnTo>
                    <a:pt x="2445" y="4993"/>
                  </a:lnTo>
                  <a:lnTo>
                    <a:pt x="2450" y="4993"/>
                  </a:lnTo>
                  <a:lnTo>
                    <a:pt x="2473" y="4993"/>
                  </a:lnTo>
                  <a:lnTo>
                    <a:pt x="2482" y="4994"/>
                  </a:lnTo>
                  <a:lnTo>
                    <a:pt x="2505" y="4995"/>
                  </a:lnTo>
                  <a:lnTo>
                    <a:pt x="2514" y="4996"/>
                  </a:lnTo>
                  <a:lnTo>
                    <a:pt x="2537" y="4998"/>
                  </a:lnTo>
                  <a:lnTo>
                    <a:pt x="2546" y="4999"/>
                  </a:lnTo>
                  <a:lnTo>
                    <a:pt x="2569" y="5002"/>
                  </a:lnTo>
                  <a:lnTo>
                    <a:pt x="2578" y="5003"/>
                  </a:lnTo>
                  <a:lnTo>
                    <a:pt x="2600" y="5007"/>
                  </a:lnTo>
                  <a:lnTo>
                    <a:pt x="2610" y="5009"/>
                  </a:lnTo>
                  <a:lnTo>
                    <a:pt x="2632" y="5014"/>
                  </a:lnTo>
                  <a:lnTo>
                    <a:pt x="2641" y="5016"/>
                  </a:lnTo>
                  <a:lnTo>
                    <a:pt x="2663" y="5021"/>
                  </a:lnTo>
                  <a:lnTo>
                    <a:pt x="2672" y="5024"/>
                  </a:lnTo>
                  <a:lnTo>
                    <a:pt x="2694" y="5030"/>
                  </a:lnTo>
                  <a:lnTo>
                    <a:pt x="2703" y="5033"/>
                  </a:lnTo>
                  <a:lnTo>
                    <a:pt x="2724" y="5040"/>
                  </a:lnTo>
                  <a:lnTo>
                    <a:pt x="2733" y="5043"/>
                  </a:lnTo>
                  <a:lnTo>
                    <a:pt x="2755" y="5051"/>
                  </a:lnTo>
                  <a:lnTo>
                    <a:pt x="2764" y="5054"/>
                  </a:lnTo>
                  <a:lnTo>
                    <a:pt x="2785" y="5063"/>
                  </a:lnTo>
                  <a:lnTo>
                    <a:pt x="2793" y="5067"/>
                  </a:lnTo>
                  <a:lnTo>
                    <a:pt x="2814" y="5077"/>
                  </a:lnTo>
                  <a:lnTo>
                    <a:pt x="2823" y="5081"/>
                  </a:lnTo>
                  <a:lnTo>
                    <a:pt x="2843" y="5091"/>
                  </a:lnTo>
                  <a:lnTo>
                    <a:pt x="2851" y="5096"/>
                  </a:lnTo>
                  <a:lnTo>
                    <a:pt x="2871" y="5107"/>
                  </a:lnTo>
                  <a:lnTo>
                    <a:pt x="2877" y="5110"/>
                  </a:lnTo>
                  <a:lnTo>
                    <a:pt x="2897" y="5122"/>
                  </a:lnTo>
                  <a:lnTo>
                    <a:pt x="2905" y="5127"/>
                  </a:lnTo>
                  <a:lnTo>
                    <a:pt x="2924" y="5140"/>
                  </a:lnTo>
                  <a:lnTo>
                    <a:pt x="2932" y="5145"/>
                  </a:lnTo>
                  <a:lnTo>
                    <a:pt x="2951" y="5158"/>
                  </a:lnTo>
                  <a:lnTo>
                    <a:pt x="2958" y="5164"/>
                  </a:lnTo>
                  <a:lnTo>
                    <a:pt x="2976" y="5178"/>
                  </a:lnTo>
                  <a:lnTo>
                    <a:pt x="2984" y="5184"/>
                  </a:lnTo>
                  <a:lnTo>
                    <a:pt x="3001" y="5198"/>
                  </a:lnTo>
                  <a:lnTo>
                    <a:pt x="3009" y="5204"/>
                  </a:lnTo>
                  <a:lnTo>
                    <a:pt x="3026" y="5219"/>
                  </a:lnTo>
                  <a:lnTo>
                    <a:pt x="3033" y="5226"/>
                  </a:lnTo>
                  <a:lnTo>
                    <a:pt x="3049" y="5242"/>
                  </a:lnTo>
                  <a:lnTo>
                    <a:pt x="3055" y="5248"/>
                  </a:lnTo>
                  <a:lnTo>
                    <a:pt x="3071" y="5265"/>
                  </a:lnTo>
                  <a:lnTo>
                    <a:pt x="3078" y="5272"/>
                  </a:lnTo>
                  <a:lnTo>
                    <a:pt x="3093" y="5289"/>
                  </a:lnTo>
                  <a:lnTo>
                    <a:pt x="3099" y="5296"/>
                  </a:lnTo>
                  <a:lnTo>
                    <a:pt x="3113" y="5313"/>
                  </a:lnTo>
                  <a:lnTo>
                    <a:pt x="3119" y="5320"/>
                  </a:lnTo>
                  <a:lnTo>
                    <a:pt x="3133" y="5339"/>
                  </a:lnTo>
                  <a:lnTo>
                    <a:pt x="3138" y="5346"/>
                  </a:lnTo>
                  <a:lnTo>
                    <a:pt x="3151" y="5365"/>
                  </a:lnTo>
                  <a:lnTo>
                    <a:pt x="3157" y="5372"/>
                  </a:lnTo>
                  <a:lnTo>
                    <a:pt x="3169" y="5391"/>
                  </a:lnTo>
                  <a:lnTo>
                    <a:pt x="3174" y="5399"/>
                  </a:lnTo>
                  <a:lnTo>
                    <a:pt x="3186" y="5419"/>
                  </a:lnTo>
                  <a:lnTo>
                    <a:pt x="3191" y="5427"/>
                  </a:lnTo>
                  <a:lnTo>
                    <a:pt x="3202" y="5447"/>
                  </a:lnTo>
                  <a:lnTo>
                    <a:pt x="3206" y="5456"/>
                  </a:lnTo>
                  <a:lnTo>
                    <a:pt x="3217" y="5476"/>
                  </a:lnTo>
                  <a:lnTo>
                    <a:pt x="3221" y="5484"/>
                  </a:lnTo>
                  <a:lnTo>
                    <a:pt x="3230" y="5505"/>
                  </a:lnTo>
                  <a:lnTo>
                    <a:pt x="3234" y="5514"/>
                  </a:lnTo>
                  <a:lnTo>
                    <a:pt x="3242" y="5535"/>
                  </a:lnTo>
                  <a:lnTo>
                    <a:pt x="3246" y="5543"/>
                  </a:lnTo>
                  <a:lnTo>
                    <a:pt x="3254" y="5564"/>
                  </a:lnTo>
                  <a:lnTo>
                    <a:pt x="3257" y="5573"/>
                  </a:lnTo>
                  <a:lnTo>
                    <a:pt x="3264" y="5595"/>
                  </a:lnTo>
                  <a:lnTo>
                    <a:pt x="3266" y="5604"/>
                  </a:lnTo>
                  <a:lnTo>
                    <a:pt x="3273" y="5626"/>
                  </a:lnTo>
                  <a:lnTo>
                    <a:pt x="3275" y="5634"/>
                  </a:lnTo>
                  <a:lnTo>
                    <a:pt x="3281" y="5657"/>
                  </a:lnTo>
                  <a:lnTo>
                    <a:pt x="3283" y="5666"/>
                  </a:lnTo>
                  <a:lnTo>
                    <a:pt x="3287" y="5688"/>
                  </a:lnTo>
                  <a:lnTo>
                    <a:pt x="3289" y="5697"/>
                  </a:lnTo>
                  <a:lnTo>
                    <a:pt x="3293" y="5719"/>
                  </a:lnTo>
                  <a:lnTo>
                    <a:pt x="3294" y="5729"/>
                  </a:lnTo>
                  <a:lnTo>
                    <a:pt x="3297" y="5751"/>
                  </a:lnTo>
                  <a:lnTo>
                    <a:pt x="3298" y="5760"/>
                  </a:lnTo>
                  <a:lnTo>
                    <a:pt x="3300" y="5783"/>
                  </a:lnTo>
                  <a:lnTo>
                    <a:pt x="3301" y="5792"/>
                  </a:lnTo>
                  <a:lnTo>
                    <a:pt x="3302" y="5815"/>
                  </a:lnTo>
                  <a:lnTo>
                    <a:pt x="3303" y="5824"/>
                  </a:lnTo>
                  <a:lnTo>
                    <a:pt x="3303" y="5847"/>
                  </a:lnTo>
                  <a:lnTo>
                    <a:pt x="3303" y="5852"/>
                  </a:lnTo>
                  <a:lnTo>
                    <a:pt x="3303" y="7555"/>
                  </a:lnTo>
                  <a:lnTo>
                    <a:pt x="3303" y="7560"/>
                  </a:lnTo>
                  <a:lnTo>
                    <a:pt x="3303" y="7583"/>
                  </a:lnTo>
                  <a:lnTo>
                    <a:pt x="3302" y="7592"/>
                  </a:lnTo>
                  <a:lnTo>
                    <a:pt x="3301" y="7615"/>
                  </a:lnTo>
                  <a:lnTo>
                    <a:pt x="3300" y="7624"/>
                  </a:lnTo>
                  <a:lnTo>
                    <a:pt x="3298" y="7647"/>
                  </a:lnTo>
                  <a:lnTo>
                    <a:pt x="3297" y="7656"/>
                  </a:lnTo>
                  <a:lnTo>
                    <a:pt x="3294" y="7678"/>
                  </a:lnTo>
                  <a:lnTo>
                    <a:pt x="3293" y="7688"/>
                  </a:lnTo>
                  <a:lnTo>
                    <a:pt x="3289" y="7710"/>
                  </a:lnTo>
                  <a:lnTo>
                    <a:pt x="3287" y="7719"/>
                  </a:lnTo>
                  <a:lnTo>
                    <a:pt x="3283" y="7741"/>
                  </a:lnTo>
                  <a:lnTo>
                    <a:pt x="3281" y="7750"/>
                  </a:lnTo>
                  <a:lnTo>
                    <a:pt x="3275" y="7773"/>
                  </a:lnTo>
                  <a:lnTo>
                    <a:pt x="3273" y="7781"/>
                  </a:lnTo>
                  <a:lnTo>
                    <a:pt x="3266" y="7803"/>
                  </a:lnTo>
                  <a:lnTo>
                    <a:pt x="3264" y="7812"/>
                  </a:lnTo>
                  <a:lnTo>
                    <a:pt x="3257" y="7834"/>
                  </a:lnTo>
                  <a:lnTo>
                    <a:pt x="3254" y="7843"/>
                  </a:lnTo>
                  <a:lnTo>
                    <a:pt x="3246" y="7864"/>
                  </a:lnTo>
                  <a:lnTo>
                    <a:pt x="3242" y="7872"/>
                  </a:lnTo>
                  <a:lnTo>
                    <a:pt x="3234" y="7893"/>
                  </a:lnTo>
                  <a:lnTo>
                    <a:pt x="3230" y="7902"/>
                  </a:lnTo>
                  <a:lnTo>
                    <a:pt x="3221" y="7923"/>
                  </a:lnTo>
                  <a:lnTo>
                    <a:pt x="3217" y="7931"/>
                  </a:lnTo>
                  <a:lnTo>
                    <a:pt x="3206" y="7951"/>
                  </a:lnTo>
                  <a:lnTo>
                    <a:pt x="3202" y="7960"/>
                  </a:lnTo>
                  <a:lnTo>
                    <a:pt x="3191" y="7980"/>
                  </a:lnTo>
                  <a:lnTo>
                    <a:pt x="3186" y="7988"/>
                  </a:lnTo>
                  <a:lnTo>
                    <a:pt x="3174" y="8008"/>
                  </a:lnTo>
                  <a:lnTo>
                    <a:pt x="3169" y="8016"/>
                  </a:lnTo>
                  <a:lnTo>
                    <a:pt x="3156" y="8035"/>
                  </a:lnTo>
                  <a:lnTo>
                    <a:pt x="3151" y="8043"/>
                  </a:lnTo>
                  <a:lnTo>
                    <a:pt x="3138" y="8061"/>
                  </a:lnTo>
                  <a:lnTo>
                    <a:pt x="3133" y="8069"/>
                  </a:lnTo>
                  <a:lnTo>
                    <a:pt x="3119" y="8087"/>
                  </a:lnTo>
                  <a:lnTo>
                    <a:pt x="3113" y="8094"/>
                  </a:lnTo>
                  <a:lnTo>
                    <a:pt x="3098" y="8111"/>
                  </a:lnTo>
                  <a:lnTo>
                    <a:pt x="3092" y="8119"/>
                  </a:lnTo>
                  <a:lnTo>
                    <a:pt x="3077" y="8135"/>
                  </a:lnTo>
                  <a:lnTo>
                    <a:pt x="3071" y="8142"/>
                  </a:lnTo>
                  <a:lnTo>
                    <a:pt x="3055" y="8159"/>
                  </a:lnTo>
                  <a:lnTo>
                    <a:pt x="3049" y="8165"/>
                  </a:lnTo>
                  <a:lnTo>
                    <a:pt x="3032" y="8181"/>
                  </a:lnTo>
                  <a:lnTo>
                    <a:pt x="3025" y="8187"/>
                  </a:lnTo>
                  <a:lnTo>
                    <a:pt x="3009" y="8202"/>
                  </a:lnTo>
                  <a:lnTo>
                    <a:pt x="3001" y="8208"/>
                  </a:lnTo>
                  <a:lnTo>
                    <a:pt x="2984" y="8223"/>
                  </a:lnTo>
                  <a:lnTo>
                    <a:pt x="2977" y="8229"/>
                  </a:lnTo>
                  <a:lnTo>
                    <a:pt x="2959" y="8243"/>
                  </a:lnTo>
                  <a:lnTo>
                    <a:pt x="2951" y="8248"/>
                  </a:lnTo>
                  <a:lnTo>
                    <a:pt x="2933" y="8261"/>
                  </a:lnTo>
                  <a:lnTo>
                    <a:pt x="2925" y="8266"/>
                  </a:lnTo>
                  <a:lnTo>
                    <a:pt x="2906" y="8279"/>
                  </a:lnTo>
                  <a:lnTo>
                    <a:pt x="2898" y="8284"/>
                  </a:lnTo>
                  <a:lnTo>
                    <a:pt x="2878" y="8296"/>
                  </a:lnTo>
                  <a:lnTo>
                    <a:pt x="2870" y="8301"/>
                  </a:lnTo>
                  <a:lnTo>
                    <a:pt x="2850" y="8312"/>
                  </a:lnTo>
                  <a:lnTo>
                    <a:pt x="2841" y="8316"/>
                  </a:lnTo>
                  <a:lnTo>
                    <a:pt x="2821" y="8327"/>
                  </a:lnTo>
                  <a:lnTo>
                    <a:pt x="2813" y="8331"/>
                  </a:lnTo>
                  <a:lnTo>
                    <a:pt x="2792" y="8340"/>
                  </a:lnTo>
                  <a:lnTo>
                    <a:pt x="2783" y="8344"/>
                  </a:lnTo>
                  <a:lnTo>
                    <a:pt x="2762" y="8352"/>
                  </a:lnTo>
                  <a:lnTo>
                    <a:pt x="2754" y="8356"/>
                  </a:lnTo>
                  <a:lnTo>
                    <a:pt x="2733" y="8364"/>
                  </a:lnTo>
                  <a:lnTo>
                    <a:pt x="2724" y="8367"/>
                  </a:lnTo>
                  <a:lnTo>
                    <a:pt x="2702" y="8374"/>
                  </a:lnTo>
                  <a:lnTo>
                    <a:pt x="2693" y="8376"/>
                  </a:lnTo>
                  <a:lnTo>
                    <a:pt x="2671" y="8383"/>
                  </a:lnTo>
                  <a:lnTo>
                    <a:pt x="2663" y="8385"/>
                  </a:lnTo>
                  <a:lnTo>
                    <a:pt x="2640" y="8391"/>
                  </a:lnTo>
                  <a:lnTo>
                    <a:pt x="2631" y="8393"/>
                  </a:lnTo>
                  <a:lnTo>
                    <a:pt x="2609" y="8397"/>
                  </a:lnTo>
                  <a:lnTo>
                    <a:pt x="2600" y="8399"/>
                  </a:lnTo>
                  <a:lnTo>
                    <a:pt x="2578" y="8403"/>
                  </a:lnTo>
                  <a:lnTo>
                    <a:pt x="2568" y="8404"/>
                  </a:lnTo>
                  <a:lnTo>
                    <a:pt x="2546" y="8407"/>
                  </a:lnTo>
                  <a:lnTo>
                    <a:pt x="2537" y="8408"/>
                  </a:lnTo>
                  <a:lnTo>
                    <a:pt x="2514" y="8410"/>
                  </a:lnTo>
                  <a:lnTo>
                    <a:pt x="2505" y="8411"/>
                  </a:lnTo>
                  <a:lnTo>
                    <a:pt x="2482" y="8412"/>
                  </a:lnTo>
                  <a:lnTo>
                    <a:pt x="2473" y="8413"/>
                  </a:lnTo>
                  <a:lnTo>
                    <a:pt x="2450" y="8413"/>
                  </a:lnTo>
                  <a:lnTo>
                    <a:pt x="2445" y="8413"/>
                  </a:lnTo>
                  <a:lnTo>
                    <a:pt x="1958" y="8413"/>
                  </a:lnTo>
                  <a:lnTo>
                    <a:pt x="1953" y="8413"/>
                  </a:lnTo>
                  <a:lnTo>
                    <a:pt x="1931" y="8413"/>
                  </a:lnTo>
                  <a:lnTo>
                    <a:pt x="1921" y="8412"/>
                  </a:lnTo>
                  <a:lnTo>
                    <a:pt x="1899" y="8411"/>
                  </a:lnTo>
                  <a:lnTo>
                    <a:pt x="1889" y="8410"/>
                  </a:lnTo>
                  <a:lnTo>
                    <a:pt x="1867" y="8408"/>
                  </a:lnTo>
                  <a:lnTo>
                    <a:pt x="1857" y="8407"/>
                  </a:lnTo>
                  <a:lnTo>
                    <a:pt x="1835" y="8404"/>
                  </a:lnTo>
                  <a:lnTo>
                    <a:pt x="1826" y="8403"/>
                  </a:lnTo>
                  <a:lnTo>
                    <a:pt x="1803" y="8399"/>
                  </a:lnTo>
                  <a:lnTo>
                    <a:pt x="1794" y="8397"/>
                  </a:lnTo>
                  <a:lnTo>
                    <a:pt x="1772" y="8393"/>
                  </a:lnTo>
                  <a:lnTo>
                    <a:pt x="1763" y="8391"/>
                  </a:lnTo>
                  <a:lnTo>
                    <a:pt x="1741" y="8385"/>
                  </a:lnTo>
                  <a:lnTo>
                    <a:pt x="1732" y="8383"/>
                  </a:lnTo>
                  <a:lnTo>
                    <a:pt x="1711" y="8376"/>
                  </a:lnTo>
                  <a:lnTo>
                    <a:pt x="1702" y="8374"/>
                  </a:lnTo>
                  <a:lnTo>
                    <a:pt x="1680" y="8367"/>
                  </a:lnTo>
                  <a:lnTo>
                    <a:pt x="1671" y="8364"/>
                  </a:lnTo>
                  <a:lnTo>
                    <a:pt x="1650" y="8356"/>
                  </a:lnTo>
                  <a:lnTo>
                    <a:pt x="1642" y="8353"/>
                  </a:lnTo>
                  <a:lnTo>
                    <a:pt x="1620" y="8344"/>
                  </a:lnTo>
                  <a:lnTo>
                    <a:pt x="1612" y="8340"/>
                  </a:lnTo>
                  <a:lnTo>
                    <a:pt x="1591" y="8331"/>
                  </a:lnTo>
                  <a:lnTo>
                    <a:pt x="1583" y="8327"/>
                  </a:lnTo>
                  <a:lnTo>
                    <a:pt x="1563" y="8317"/>
                  </a:lnTo>
                  <a:lnTo>
                    <a:pt x="1554" y="8312"/>
                  </a:lnTo>
                  <a:lnTo>
                    <a:pt x="1534" y="8301"/>
                  </a:lnTo>
                  <a:lnTo>
                    <a:pt x="1524" y="8295"/>
                  </a:lnTo>
                  <a:lnTo>
                    <a:pt x="1504" y="8283"/>
                  </a:lnTo>
                  <a:lnTo>
                    <a:pt x="1497" y="8279"/>
                  </a:lnTo>
                  <a:lnTo>
                    <a:pt x="1478" y="8266"/>
                  </a:lnTo>
                  <a:lnTo>
                    <a:pt x="1470" y="8261"/>
                  </a:lnTo>
                  <a:lnTo>
                    <a:pt x="1452" y="8248"/>
                  </a:lnTo>
                  <a:lnTo>
                    <a:pt x="1444" y="8242"/>
                  </a:lnTo>
                  <a:lnTo>
                    <a:pt x="1426" y="8228"/>
                  </a:lnTo>
                  <a:lnTo>
                    <a:pt x="1419" y="8223"/>
                  </a:lnTo>
                  <a:lnTo>
                    <a:pt x="1402" y="8208"/>
                  </a:lnTo>
                  <a:lnTo>
                    <a:pt x="1395" y="8202"/>
                  </a:lnTo>
                  <a:lnTo>
                    <a:pt x="1378" y="8187"/>
                  </a:lnTo>
                  <a:lnTo>
                    <a:pt x="1371" y="8181"/>
                  </a:lnTo>
                  <a:lnTo>
                    <a:pt x="1355" y="8165"/>
                  </a:lnTo>
                  <a:lnTo>
                    <a:pt x="1348" y="8159"/>
                  </a:lnTo>
                  <a:lnTo>
                    <a:pt x="1333" y="8142"/>
                  </a:lnTo>
                  <a:lnTo>
                    <a:pt x="1326" y="8135"/>
                  </a:lnTo>
                  <a:lnTo>
                    <a:pt x="1311" y="8118"/>
                  </a:lnTo>
                  <a:lnTo>
                    <a:pt x="1305" y="8111"/>
                  </a:lnTo>
                  <a:lnTo>
                    <a:pt x="1291" y="8094"/>
                  </a:lnTo>
                  <a:lnTo>
                    <a:pt x="1285" y="8086"/>
                  </a:lnTo>
                  <a:lnTo>
                    <a:pt x="1271" y="8068"/>
                  </a:lnTo>
                  <a:lnTo>
                    <a:pt x="1265" y="8061"/>
                  </a:lnTo>
                  <a:lnTo>
                    <a:pt x="1252" y="8042"/>
                  </a:lnTo>
                  <a:lnTo>
                    <a:pt x="1247" y="8034"/>
                  </a:lnTo>
                  <a:lnTo>
                    <a:pt x="1234" y="8015"/>
                  </a:lnTo>
                  <a:lnTo>
                    <a:pt x="1229" y="8007"/>
                  </a:lnTo>
                  <a:lnTo>
                    <a:pt x="1217" y="7987"/>
                  </a:lnTo>
                  <a:lnTo>
                    <a:pt x="1214" y="7981"/>
                  </a:lnTo>
                  <a:lnTo>
                    <a:pt x="1203" y="7961"/>
                  </a:lnTo>
                  <a:lnTo>
                    <a:pt x="1198" y="7953"/>
                  </a:lnTo>
                  <a:lnTo>
                    <a:pt x="1188" y="7933"/>
                  </a:lnTo>
                  <a:lnTo>
                    <a:pt x="1184" y="7924"/>
                  </a:lnTo>
                  <a:lnTo>
                    <a:pt x="1174" y="7903"/>
                  </a:lnTo>
                  <a:lnTo>
                    <a:pt x="1170" y="7895"/>
                  </a:lnTo>
                  <a:lnTo>
                    <a:pt x="1161" y="7874"/>
                  </a:lnTo>
                  <a:lnTo>
                    <a:pt x="1158" y="7865"/>
                  </a:lnTo>
                  <a:lnTo>
                    <a:pt x="1150" y="7843"/>
                  </a:lnTo>
                  <a:lnTo>
                    <a:pt x="1147" y="7834"/>
                  </a:lnTo>
                  <a:lnTo>
                    <a:pt x="1140" y="7813"/>
                  </a:lnTo>
                  <a:lnTo>
                    <a:pt x="1137" y="7804"/>
                  </a:lnTo>
                  <a:lnTo>
                    <a:pt x="1131" y="7782"/>
                  </a:lnTo>
                  <a:lnTo>
                    <a:pt x="1128" y="7773"/>
                  </a:lnTo>
                  <a:lnTo>
                    <a:pt x="1123" y="7751"/>
                  </a:lnTo>
                  <a:lnTo>
                    <a:pt x="1121" y="7742"/>
                  </a:lnTo>
                  <a:lnTo>
                    <a:pt x="1116" y="7720"/>
                  </a:lnTo>
                  <a:lnTo>
                    <a:pt x="1114" y="7710"/>
                  </a:lnTo>
                  <a:lnTo>
                    <a:pt x="1110" y="7688"/>
                  </a:lnTo>
                  <a:lnTo>
                    <a:pt x="1109" y="7679"/>
                  </a:lnTo>
                  <a:lnTo>
                    <a:pt x="1106" y="7656"/>
                  </a:lnTo>
                  <a:lnTo>
                    <a:pt x="1105" y="7647"/>
                  </a:lnTo>
                  <a:lnTo>
                    <a:pt x="1103" y="7624"/>
                  </a:lnTo>
                  <a:lnTo>
                    <a:pt x="1102" y="7615"/>
                  </a:lnTo>
                  <a:lnTo>
                    <a:pt x="1101" y="7592"/>
                  </a:lnTo>
                  <a:lnTo>
                    <a:pt x="1100" y="7583"/>
                  </a:lnTo>
                  <a:lnTo>
                    <a:pt x="1100" y="7560"/>
                  </a:lnTo>
                  <a:lnTo>
                    <a:pt x="1100" y="7555"/>
                  </a:lnTo>
                  <a:lnTo>
                    <a:pt x="1100" y="5852"/>
                  </a:lnTo>
                  <a:lnTo>
                    <a:pt x="1100" y="5847"/>
                  </a:lnTo>
                  <a:lnTo>
                    <a:pt x="1100" y="5824"/>
                  </a:lnTo>
                  <a:lnTo>
                    <a:pt x="1101" y="5815"/>
                  </a:lnTo>
                  <a:lnTo>
                    <a:pt x="1102" y="5792"/>
                  </a:lnTo>
                  <a:lnTo>
                    <a:pt x="1103" y="5783"/>
                  </a:lnTo>
                  <a:lnTo>
                    <a:pt x="1105" y="5760"/>
                  </a:lnTo>
                  <a:lnTo>
                    <a:pt x="1106" y="5751"/>
                  </a:lnTo>
                  <a:lnTo>
                    <a:pt x="1109" y="5728"/>
                  </a:lnTo>
                  <a:lnTo>
                    <a:pt x="1110" y="5719"/>
                  </a:lnTo>
                  <a:lnTo>
                    <a:pt x="1114" y="5697"/>
                  </a:lnTo>
                  <a:lnTo>
                    <a:pt x="1116" y="5687"/>
                  </a:lnTo>
                  <a:lnTo>
                    <a:pt x="1121" y="5665"/>
                  </a:lnTo>
                  <a:lnTo>
                    <a:pt x="1123" y="5656"/>
                  </a:lnTo>
                  <a:lnTo>
                    <a:pt x="1128" y="5634"/>
                  </a:lnTo>
                  <a:lnTo>
                    <a:pt x="1131" y="5625"/>
                  </a:lnTo>
                  <a:lnTo>
                    <a:pt x="1137" y="5603"/>
                  </a:lnTo>
                  <a:lnTo>
                    <a:pt x="1140" y="5594"/>
                  </a:lnTo>
                  <a:lnTo>
                    <a:pt x="1147" y="5573"/>
                  </a:lnTo>
                  <a:lnTo>
                    <a:pt x="1150" y="5564"/>
                  </a:lnTo>
                  <a:lnTo>
                    <a:pt x="1158" y="5542"/>
                  </a:lnTo>
                  <a:lnTo>
                    <a:pt x="1161" y="5533"/>
                  </a:lnTo>
                  <a:lnTo>
                    <a:pt x="1170" y="5512"/>
                  </a:lnTo>
                  <a:lnTo>
                    <a:pt x="1174" y="5504"/>
                  </a:lnTo>
                  <a:lnTo>
                    <a:pt x="1184" y="5483"/>
                  </a:lnTo>
                  <a:lnTo>
                    <a:pt x="1188" y="5474"/>
                  </a:lnTo>
                  <a:lnTo>
                    <a:pt x="1198" y="5454"/>
                  </a:lnTo>
                  <a:lnTo>
                    <a:pt x="1203" y="5446"/>
                  </a:lnTo>
                  <a:lnTo>
                    <a:pt x="1214" y="5426"/>
                  </a:lnTo>
                  <a:lnTo>
                    <a:pt x="1217" y="5420"/>
                  </a:lnTo>
                  <a:lnTo>
                    <a:pt x="1229" y="5400"/>
                  </a:lnTo>
                  <a:lnTo>
                    <a:pt x="1234" y="5392"/>
                  </a:lnTo>
                  <a:lnTo>
                    <a:pt x="1246" y="5373"/>
                  </a:lnTo>
                  <a:lnTo>
                    <a:pt x="1252" y="5365"/>
                  </a:lnTo>
                  <a:lnTo>
                    <a:pt x="1265" y="5347"/>
                  </a:lnTo>
                  <a:lnTo>
                    <a:pt x="1270" y="5339"/>
                  </a:lnTo>
                  <a:lnTo>
                    <a:pt x="1284" y="5321"/>
                  </a:lnTo>
                  <a:lnTo>
                    <a:pt x="1290" y="5313"/>
                  </a:lnTo>
                  <a:lnTo>
                    <a:pt x="1305" y="5296"/>
                  </a:lnTo>
                  <a:lnTo>
                    <a:pt x="1311" y="5289"/>
                  </a:lnTo>
                  <a:lnTo>
                    <a:pt x="1326" y="5272"/>
                  </a:lnTo>
                  <a:lnTo>
                    <a:pt x="1332" y="5265"/>
                  </a:lnTo>
                  <a:lnTo>
                    <a:pt x="1348" y="5248"/>
                  </a:lnTo>
                  <a:lnTo>
                    <a:pt x="1355" y="5242"/>
                  </a:lnTo>
                  <a:lnTo>
                    <a:pt x="1371" y="5226"/>
                  </a:lnTo>
                  <a:lnTo>
                    <a:pt x="1378" y="5220"/>
                  </a:lnTo>
                  <a:lnTo>
                    <a:pt x="1395" y="5204"/>
                  </a:lnTo>
                  <a:lnTo>
                    <a:pt x="1402" y="5198"/>
                  </a:lnTo>
                  <a:lnTo>
                    <a:pt x="1419" y="5184"/>
                  </a:lnTo>
                  <a:lnTo>
                    <a:pt x="1427" y="5178"/>
                  </a:lnTo>
                  <a:lnTo>
                    <a:pt x="1445" y="5164"/>
                  </a:lnTo>
                  <a:lnTo>
                    <a:pt x="1452" y="5158"/>
                  </a:lnTo>
                  <a:lnTo>
                    <a:pt x="1471" y="5145"/>
                  </a:lnTo>
                  <a:lnTo>
                    <a:pt x="1479" y="5140"/>
                  </a:lnTo>
                  <a:lnTo>
                    <a:pt x="1498" y="5128"/>
                  </a:lnTo>
                  <a:lnTo>
                    <a:pt x="1506" y="5123"/>
                  </a:lnTo>
                  <a:lnTo>
                    <a:pt x="1525" y="5111"/>
                  </a:lnTo>
                  <a:lnTo>
                    <a:pt x="1533" y="5106"/>
                  </a:lnTo>
                  <a:lnTo>
                    <a:pt x="1553" y="5095"/>
                  </a:lnTo>
                  <a:lnTo>
                    <a:pt x="1561" y="5091"/>
                  </a:lnTo>
                  <a:lnTo>
                    <a:pt x="1581" y="5080"/>
                  </a:lnTo>
                  <a:lnTo>
                    <a:pt x="1590" y="5076"/>
                  </a:lnTo>
                  <a:lnTo>
                    <a:pt x="1611" y="5067"/>
                  </a:lnTo>
                  <a:lnTo>
                    <a:pt x="1619" y="5063"/>
                  </a:lnTo>
                  <a:lnTo>
                    <a:pt x="1640" y="5054"/>
                  </a:lnTo>
                  <a:lnTo>
                    <a:pt x="1649" y="5051"/>
                  </a:lnTo>
                  <a:lnTo>
                    <a:pt x="1670" y="5043"/>
                  </a:lnTo>
                  <a:lnTo>
                    <a:pt x="1679" y="5040"/>
                  </a:lnTo>
                  <a:lnTo>
                    <a:pt x="1701" y="5033"/>
                  </a:lnTo>
                  <a:lnTo>
                    <a:pt x="1710" y="5030"/>
                  </a:lnTo>
                  <a:lnTo>
                    <a:pt x="1732" y="5024"/>
                  </a:lnTo>
                  <a:lnTo>
                    <a:pt x="1741" y="5021"/>
                  </a:lnTo>
                  <a:lnTo>
                    <a:pt x="1763" y="5016"/>
                  </a:lnTo>
                  <a:lnTo>
                    <a:pt x="1772" y="5014"/>
                  </a:lnTo>
                  <a:lnTo>
                    <a:pt x="1794" y="5009"/>
                  </a:lnTo>
                  <a:lnTo>
                    <a:pt x="1803" y="5007"/>
                  </a:lnTo>
                  <a:lnTo>
                    <a:pt x="1826" y="5003"/>
                  </a:lnTo>
                  <a:lnTo>
                    <a:pt x="1830" y="5003"/>
                  </a:lnTo>
                  <a:lnTo>
                    <a:pt x="1830" y="4757"/>
                  </a:lnTo>
                  <a:lnTo>
                    <a:pt x="1830" y="4752"/>
                  </a:lnTo>
                  <a:lnTo>
                    <a:pt x="1832" y="4643"/>
                  </a:lnTo>
                  <a:lnTo>
                    <a:pt x="1832" y="4633"/>
                  </a:lnTo>
                  <a:lnTo>
                    <a:pt x="1839" y="4524"/>
                  </a:lnTo>
                  <a:lnTo>
                    <a:pt x="1839" y="4514"/>
                  </a:lnTo>
                  <a:lnTo>
                    <a:pt x="1850" y="4406"/>
                  </a:lnTo>
                  <a:lnTo>
                    <a:pt x="1851" y="4396"/>
                  </a:lnTo>
                  <a:lnTo>
                    <a:pt x="1865" y="4288"/>
                  </a:lnTo>
                  <a:lnTo>
                    <a:pt x="1866" y="4279"/>
                  </a:lnTo>
                  <a:lnTo>
                    <a:pt x="1885" y="4171"/>
                  </a:lnTo>
                  <a:lnTo>
                    <a:pt x="1886" y="4162"/>
                  </a:lnTo>
                  <a:lnTo>
                    <a:pt x="1909" y="4056"/>
                  </a:lnTo>
                  <a:lnTo>
                    <a:pt x="1911" y="4047"/>
                  </a:lnTo>
                  <a:lnTo>
                    <a:pt x="1937" y="3941"/>
                  </a:lnTo>
                  <a:lnTo>
                    <a:pt x="1939" y="3932"/>
                  </a:lnTo>
                  <a:lnTo>
                    <a:pt x="1969" y="3827"/>
                  </a:lnTo>
                  <a:lnTo>
                    <a:pt x="1972" y="3818"/>
                  </a:lnTo>
                  <a:lnTo>
                    <a:pt x="2006" y="3715"/>
                  </a:lnTo>
                  <a:lnTo>
                    <a:pt x="2009" y="3706"/>
                  </a:lnTo>
                  <a:lnTo>
                    <a:pt x="2047" y="3604"/>
                  </a:lnTo>
                  <a:lnTo>
                    <a:pt x="2051" y="3595"/>
                  </a:lnTo>
                  <a:lnTo>
                    <a:pt x="2092" y="3495"/>
                  </a:lnTo>
                  <a:lnTo>
                    <a:pt x="2096" y="3486"/>
                  </a:lnTo>
                  <a:lnTo>
                    <a:pt x="2141" y="3387"/>
                  </a:lnTo>
                  <a:lnTo>
                    <a:pt x="2145" y="3378"/>
                  </a:lnTo>
                  <a:lnTo>
                    <a:pt x="2195" y="3280"/>
                  </a:lnTo>
                  <a:lnTo>
                    <a:pt x="2199" y="3272"/>
                  </a:lnTo>
                  <a:lnTo>
                    <a:pt x="2252" y="3176"/>
                  </a:lnTo>
                  <a:lnTo>
                    <a:pt x="2257" y="3168"/>
                  </a:lnTo>
                  <a:lnTo>
                    <a:pt x="2313" y="3074"/>
                  </a:lnTo>
                  <a:lnTo>
                    <a:pt x="2318" y="3066"/>
                  </a:lnTo>
                  <a:lnTo>
                    <a:pt x="2378" y="2975"/>
                  </a:lnTo>
                  <a:lnTo>
                    <a:pt x="2384" y="2967"/>
                  </a:lnTo>
                  <a:lnTo>
                    <a:pt x="2447" y="2878"/>
                  </a:lnTo>
                  <a:lnTo>
                    <a:pt x="2452" y="2870"/>
                  </a:lnTo>
                  <a:lnTo>
                    <a:pt x="2519" y="2783"/>
                  </a:lnTo>
                  <a:lnTo>
                    <a:pt x="2525" y="2776"/>
                  </a:lnTo>
                  <a:lnTo>
                    <a:pt x="2594" y="2692"/>
                  </a:lnTo>
                  <a:lnTo>
                    <a:pt x="2600" y="2685"/>
                  </a:lnTo>
                  <a:lnTo>
                    <a:pt x="2673" y="2604"/>
                  </a:lnTo>
                  <a:lnTo>
                    <a:pt x="2679" y="2597"/>
                  </a:lnTo>
                  <a:lnTo>
                    <a:pt x="2755" y="2519"/>
                  </a:lnTo>
                  <a:lnTo>
                    <a:pt x="2762" y="2512"/>
                  </a:lnTo>
                  <a:lnTo>
                    <a:pt x="2840" y="2436"/>
                  </a:lnTo>
                  <a:lnTo>
                    <a:pt x="2847" y="2430"/>
                  </a:lnTo>
                  <a:lnTo>
                    <a:pt x="2928" y="2357"/>
                  </a:lnTo>
                  <a:lnTo>
                    <a:pt x="2935" y="2351"/>
                  </a:lnTo>
                  <a:lnTo>
                    <a:pt x="3019" y="2282"/>
                  </a:lnTo>
                  <a:lnTo>
                    <a:pt x="3026" y="2276"/>
                  </a:lnTo>
                  <a:lnTo>
                    <a:pt x="3113" y="2209"/>
                  </a:lnTo>
                  <a:lnTo>
                    <a:pt x="3121" y="2204"/>
                  </a:lnTo>
                  <a:lnTo>
                    <a:pt x="3210" y="2141"/>
                  </a:lnTo>
                  <a:lnTo>
                    <a:pt x="3218" y="2135"/>
                  </a:lnTo>
                  <a:lnTo>
                    <a:pt x="3309" y="2075"/>
                  </a:lnTo>
                  <a:lnTo>
                    <a:pt x="3317" y="2070"/>
                  </a:lnTo>
                  <a:lnTo>
                    <a:pt x="3411" y="2014"/>
                  </a:lnTo>
                  <a:lnTo>
                    <a:pt x="3419" y="2009"/>
                  </a:lnTo>
                  <a:lnTo>
                    <a:pt x="3515" y="1956"/>
                  </a:lnTo>
                  <a:lnTo>
                    <a:pt x="3523" y="1952"/>
                  </a:lnTo>
                  <a:lnTo>
                    <a:pt x="3621" y="1902"/>
                  </a:lnTo>
                  <a:lnTo>
                    <a:pt x="3630" y="1898"/>
                  </a:lnTo>
                  <a:lnTo>
                    <a:pt x="3729" y="1853"/>
                  </a:lnTo>
                  <a:lnTo>
                    <a:pt x="3738" y="1849"/>
                  </a:lnTo>
                  <a:lnTo>
                    <a:pt x="3838" y="1808"/>
                  </a:lnTo>
                  <a:lnTo>
                    <a:pt x="3847" y="1804"/>
                  </a:lnTo>
                  <a:lnTo>
                    <a:pt x="3949" y="1766"/>
                  </a:lnTo>
                  <a:lnTo>
                    <a:pt x="3958" y="1763"/>
                  </a:lnTo>
                  <a:lnTo>
                    <a:pt x="4061" y="1729"/>
                  </a:lnTo>
                  <a:lnTo>
                    <a:pt x="4070" y="1726"/>
                  </a:lnTo>
                  <a:lnTo>
                    <a:pt x="4175" y="1696"/>
                  </a:lnTo>
                  <a:lnTo>
                    <a:pt x="4184" y="1694"/>
                  </a:lnTo>
                  <a:lnTo>
                    <a:pt x="4290" y="1668"/>
                  </a:lnTo>
                  <a:lnTo>
                    <a:pt x="4299" y="1666"/>
                  </a:lnTo>
                  <a:lnTo>
                    <a:pt x="4405" y="1643"/>
                  </a:lnTo>
                  <a:lnTo>
                    <a:pt x="4414" y="1642"/>
                  </a:lnTo>
                  <a:lnTo>
                    <a:pt x="4522" y="1623"/>
                  </a:lnTo>
                  <a:lnTo>
                    <a:pt x="4531" y="1622"/>
                  </a:lnTo>
                  <a:lnTo>
                    <a:pt x="4639" y="1608"/>
                  </a:lnTo>
                  <a:lnTo>
                    <a:pt x="4649" y="1607"/>
                  </a:lnTo>
                  <a:lnTo>
                    <a:pt x="4757" y="1596"/>
                  </a:lnTo>
                  <a:lnTo>
                    <a:pt x="4767" y="1596"/>
                  </a:lnTo>
                  <a:lnTo>
                    <a:pt x="4876" y="1589"/>
                  </a:lnTo>
                  <a:lnTo>
                    <a:pt x="4886" y="1589"/>
                  </a:lnTo>
                  <a:lnTo>
                    <a:pt x="4995" y="1587"/>
                  </a:lnTo>
                  <a:lnTo>
                    <a:pt x="5005" y="1587"/>
                  </a:lnTo>
                  <a:lnTo>
                    <a:pt x="5114" y="1589"/>
                  </a:lnTo>
                  <a:lnTo>
                    <a:pt x="5124" y="1589"/>
                  </a:lnTo>
                  <a:lnTo>
                    <a:pt x="5233" y="1596"/>
                  </a:lnTo>
                  <a:lnTo>
                    <a:pt x="5243" y="1596"/>
                  </a:lnTo>
                  <a:lnTo>
                    <a:pt x="5351" y="1607"/>
                  </a:lnTo>
                  <a:lnTo>
                    <a:pt x="5361" y="1608"/>
                  </a:lnTo>
                  <a:lnTo>
                    <a:pt x="5469" y="1622"/>
                  </a:lnTo>
                  <a:lnTo>
                    <a:pt x="5478" y="1623"/>
                  </a:lnTo>
                  <a:lnTo>
                    <a:pt x="5586" y="1642"/>
                  </a:lnTo>
                  <a:lnTo>
                    <a:pt x="5595" y="1643"/>
                  </a:lnTo>
                  <a:lnTo>
                    <a:pt x="5701" y="1666"/>
                  </a:lnTo>
                  <a:lnTo>
                    <a:pt x="5710" y="1668"/>
                  </a:lnTo>
                  <a:lnTo>
                    <a:pt x="5816" y="1694"/>
                  </a:lnTo>
                  <a:lnTo>
                    <a:pt x="5825" y="1696"/>
                  </a:lnTo>
                  <a:lnTo>
                    <a:pt x="5930" y="1726"/>
                  </a:lnTo>
                  <a:lnTo>
                    <a:pt x="5939" y="1729"/>
                  </a:lnTo>
                  <a:lnTo>
                    <a:pt x="6042" y="1763"/>
                  </a:lnTo>
                  <a:lnTo>
                    <a:pt x="6051" y="1766"/>
                  </a:lnTo>
                  <a:lnTo>
                    <a:pt x="6153" y="1804"/>
                  </a:lnTo>
                  <a:lnTo>
                    <a:pt x="6162" y="1808"/>
                  </a:lnTo>
                  <a:lnTo>
                    <a:pt x="6262" y="1849"/>
                  </a:lnTo>
                  <a:lnTo>
                    <a:pt x="6271" y="1853"/>
                  </a:lnTo>
                  <a:lnTo>
                    <a:pt x="6370" y="1898"/>
                  </a:lnTo>
                  <a:lnTo>
                    <a:pt x="6379" y="1902"/>
                  </a:lnTo>
                  <a:lnTo>
                    <a:pt x="6477" y="1952"/>
                  </a:lnTo>
                  <a:lnTo>
                    <a:pt x="6485" y="1956"/>
                  </a:lnTo>
                  <a:lnTo>
                    <a:pt x="6581" y="2009"/>
                  </a:lnTo>
                  <a:lnTo>
                    <a:pt x="6589" y="2014"/>
                  </a:lnTo>
                  <a:lnTo>
                    <a:pt x="6683" y="2070"/>
                  </a:lnTo>
                  <a:lnTo>
                    <a:pt x="6691" y="2075"/>
                  </a:lnTo>
                  <a:lnTo>
                    <a:pt x="6782" y="2135"/>
                  </a:lnTo>
                  <a:lnTo>
                    <a:pt x="6790" y="2141"/>
                  </a:lnTo>
                  <a:lnTo>
                    <a:pt x="6879" y="2204"/>
                  </a:lnTo>
                  <a:lnTo>
                    <a:pt x="6887" y="2209"/>
                  </a:lnTo>
                  <a:lnTo>
                    <a:pt x="6974" y="2276"/>
                  </a:lnTo>
                  <a:lnTo>
                    <a:pt x="6981" y="2282"/>
                  </a:lnTo>
                  <a:lnTo>
                    <a:pt x="7065" y="2351"/>
                  </a:lnTo>
                  <a:lnTo>
                    <a:pt x="7072" y="2357"/>
                  </a:lnTo>
                  <a:lnTo>
                    <a:pt x="7153" y="2430"/>
                  </a:lnTo>
                  <a:lnTo>
                    <a:pt x="7160" y="2436"/>
                  </a:lnTo>
                  <a:lnTo>
                    <a:pt x="7238" y="2512"/>
                  </a:lnTo>
                  <a:lnTo>
                    <a:pt x="7245" y="2519"/>
                  </a:lnTo>
                  <a:lnTo>
                    <a:pt x="7321" y="2597"/>
                  </a:lnTo>
                  <a:lnTo>
                    <a:pt x="7327" y="2604"/>
                  </a:lnTo>
                  <a:lnTo>
                    <a:pt x="7400" y="2685"/>
                  </a:lnTo>
                  <a:lnTo>
                    <a:pt x="7406" y="2692"/>
                  </a:lnTo>
                  <a:lnTo>
                    <a:pt x="7475" y="2776"/>
                  </a:lnTo>
                  <a:lnTo>
                    <a:pt x="7481" y="2783"/>
                  </a:lnTo>
                  <a:lnTo>
                    <a:pt x="7548" y="2870"/>
                  </a:lnTo>
                  <a:lnTo>
                    <a:pt x="7553" y="2878"/>
                  </a:lnTo>
                  <a:lnTo>
                    <a:pt x="7616" y="2967"/>
                  </a:lnTo>
                  <a:lnTo>
                    <a:pt x="7622" y="2975"/>
                  </a:lnTo>
                  <a:lnTo>
                    <a:pt x="7682" y="3066"/>
                  </a:lnTo>
                  <a:lnTo>
                    <a:pt x="7687" y="3074"/>
                  </a:lnTo>
                  <a:lnTo>
                    <a:pt x="7743" y="3168"/>
                  </a:lnTo>
                  <a:lnTo>
                    <a:pt x="7748" y="3176"/>
                  </a:lnTo>
                  <a:lnTo>
                    <a:pt x="7801" y="3272"/>
                  </a:lnTo>
                  <a:lnTo>
                    <a:pt x="7805" y="3280"/>
                  </a:lnTo>
                  <a:lnTo>
                    <a:pt x="7855" y="3378"/>
                  </a:lnTo>
                  <a:lnTo>
                    <a:pt x="7859" y="3387"/>
                  </a:lnTo>
                  <a:lnTo>
                    <a:pt x="7904" y="3486"/>
                  </a:lnTo>
                  <a:lnTo>
                    <a:pt x="7908" y="3495"/>
                  </a:lnTo>
                  <a:lnTo>
                    <a:pt x="7949" y="3595"/>
                  </a:lnTo>
                  <a:lnTo>
                    <a:pt x="7953" y="3604"/>
                  </a:lnTo>
                  <a:lnTo>
                    <a:pt x="7991" y="3706"/>
                  </a:lnTo>
                  <a:lnTo>
                    <a:pt x="7994" y="3715"/>
                  </a:lnTo>
                  <a:lnTo>
                    <a:pt x="8028" y="3818"/>
                  </a:lnTo>
                  <a:lnTo>
                    <a:pt x="8031" y="3827"/>
                  </a:lnTo>
                  <a:lnTo>
                    <a:pt x="8061" y="3932"/>
                  </a:lnTo>
                  <a:lnTo>
                    <a:pt x="8063" y="3941"/>
                  </a:lnTo>
                  <a:lnTo>
                    <a:pt x="8089" y="4047"/>
                  </a:lnTo>
                  <a:lnTo>
                    <a:pt x="8091" y="4056"/>
                  </a:lnTo>
                  <a:lnTo>
                    <a:pt x="8114" y="4162"/>
                  </a:lnTo>
                  <a:lnTo>
                    <a:pt x="8115" y="4171"/>
                  </a:lnTo>
                  <a:lnTo>
                    <a:pt x="8134" y="4279"/>
                  </a:lnTo>
                  <a:lnTo>
                    <a:pt x="8135" y="4288"/>
                  </a:lnTo>
                  <a:lnTo>
                    <a:pt x="8149" y="4396"/>
                  </a:lnTo>
                  <a:lnTo>
                    <a:pt x="8150" y="4406"/>
                  </a:lnTo>
                  <a:lnTo>
                    <a:pt x="8161" y="4514"/>
                  </a:lnTo>
                  <a:lnTo>
                    <a:pt x="8161" y="4524"/>
                  </a:lnTo>
                  <a:lnTo>
                    <a:pt x="8168" y="4633"/>
                  </a:lnTo>
                  <a:lnTo>
                    <a:pt x="8168" y="4643"/>
                  </a:lnTo>
                  <a:lnTo>
                    <a:pt x="8170" y="4752"/>
                  </a:lnTo>
                  <a:lnTo>
                    <a:pt x="8170" y="4757"/>
                  </a:lnTo>
                  <a:lnTo>
                    <a:pt x="8170" y="5003"/>
                  </a:lnTo>
                  <a:lnTo>
                    <a:pt x="8174" y="5003"/>
                  </a:lnTo>
                  <a:lnTo>
                    <a:pt x="8197" y="5007"/>
                  </a:lnTo>
                  <a:lnTo>
                    <a:pt x="8206" y="5009"/>
                  </a:lnTo>
                  <a:lnTo>
                    <a:pt x="8228" y="5014"/>
                  </a:lnTo>
                  <a:lnTo>
                    <a:pt x="8237" y="5016"/>
                  </a:lnTo>
                  <a:lnTo>
                    <a:pt x="8259" y="5021"/>
                  </a:lnTo>
                  <a:lnTo>
                    <a:pt x="8268" y="5024"/>
                  </a:lnTo>
                  <a:lnTo>
                    <a:pt x="8290" y="5030"/>
                  </a:lnTo>
                  <a:lnTo>
                    <a:pt x="8299" y="5033"/>
                  </a:lnTo>
                  <a:lnTo>
                    <a:pt x="8321" y="5040"/>
                  </a:lnTo>
                  <a:lnTo>
                    <a:pt x="8330" y="5043"/>
                  </a:lnTo>
                  <a:lnTo>
                    <a:pt x="8351" y="5051"/>
                  </a:lnTo>
                  <a:lnTo>
                    <a:pt x="8360" y="5054"/>
                  </a:lnTo>
                  <a:lnTo>
                    <a:pt x="8381" y="5063"/>
                  </a:lnTo>
                  <a:lnTo>
                    <a:pt x="8389" y="5067"/>
                  </a:lnTo>
                  <a:lnTo>
                    <a:pt x="8410" y="5076"/>
                  </a:lnTo>
                  <a:lnTo>
                    <a:pt x="8419" y="5080"/>
                  </a:lnTo>
                  <a:lnTo>
                    <a:pt x="8439" y="5091"/>
                  </a:lnTo>
                  <a:lnTo>
                    <a:pt x="8447" y="5095"/>
                  </a:lnTo>
                  <a:lnTo>
                    <a:pt x="8467" y="5106"/>
                  </a:lnTo>
                  <a:lnTo>
                    <a:pt x="8475" y="5111"/>
                  </a:lnTo>
                  <a:lnTo>
                    <a:pt x="8494" y="5123"/>
                  </a:lnTo>
                  <a:lnTo>
                    <a:pt x="8502" y="5128"/>
                  </a:lnTo>
                  <a:lnTo>
                    <a:pt x="8521" y="5140"/>
                  </a:lnTo>
                  <a:lnTo>
                    <a:pt x="8529" y="5145"/>
                  </a:lnTo>
                  <a:lnTo>
                    <a:pt x="8548" y="5158"/>
                  </a:lnTo>
                  <a:lnTo>
                    <a:pt x="8555" y="5164"/>
                  </a:lnTo>
                  <a:lnTo>
                    <a:pt x="8573" y="5178"/>
                  </a:lnTo>
                  <a:lnTo>
                    <a:pt x="8581" y="5184"/>
                  </a:lnTo>
                  <a:lnTo>
                    <a:pt x="8598" y="5198"/>
                  </a:lnTo>
                  <a:lnTo>
                    <a:pt x="8605" y="5204"/>
                  </a:lnTo>
                  <a:lnTo>
                    <a:pt x="8622" y="5220"/>
                  </a:lnTo>
                  <a:lnTo>
                    <a:pt x="8629" y="5226"/>
                  </a:lnTo>
                  <a:lnTo>
                    <a:pt x="8645" y="5242"/>
                  </a:lnTo>
                  <a:lnTo>
                    <a:pt x="8652" y="5248"/>
                  </a:lnTo>
                  <a:lnTo>
                    <a:pt x="8668" y="5265"/>
                  </a:lnTo>
                  <a:lnTo>
                    <a:pt x="8674" y="5272"/>
                  </a:lnTo>
                  <a:lnTo>
                    <a:pt x="8689" y="5289"/>
                  </a:lnTo>
                  <a:lnTo>
                    <a:pt x="8695" y="5296"/>
                  </a:lnTo>
                  <a:lnTo>
                    <a:pt x="8710" y="5313"/>
                  </a:lnTo>
                  <a:lnTo>
                    <a:pt x="8716" y="5321"/>
                  </a:lnTo>
                  <a:lnTo>
                    <a:pt x="8730" y="5339"/>
                  </a:lnTo>
                  <a:lnTo>
                    <a:pt x="8735" y="5347"/>
                  </a:lnTo>
                  <a:lnTo>
                    <a:pt x="8748" y="5365"/>
                  </a:lnTo>
                  <a:lnTo>
                    <a:pt x="8754" y="5373"/>
                  </a:lnTo>
                  <a:lnTo>
                    <a:pt x="8766" y="5392"/>
                  </a:lnTo>
                  <a:lnTo>
                    <a:pt x="8771" y="5400"/>
                  </a:lnTo>
                  <a:lnTo>
                    <a:pt x="8783" y="5420"/>
                  </a:lnTo>
                  <a:lnTo>
                    <a:pt x="8786" y="5426"/>
                  </a:lnTo>
                  <a:lnTo>
                    <a:pt x="8797" y="5446"/>
                  </a:lnTo>
                  <a:lnTo>
                    <a:pt x="8802" y="5454"/>
                  </a:lnTo>
                  <a:lnTo>
                    <a:pt x="8812" y="5474"/>
                  </a:lnTo>
                  <a:lnTo>
                    <a:pt x="8816" y="5483"/>
                  </a:lnTo>
                  <a:lnTo>
                    <a:pt x="8826" y="5504"/>
                  </a:lnTo>
                  <a:lnTo>
                    <a:pt x="8830" y="5512"/>
                  </a:lnTo>
                  <a:lnTo>
                    <a:pt x="8839" y="5533"/>
                  </a:lnTo>
                  <a:lnTo>
                    <a:pt x="8842" y="5542"/>
                  </a:lnTo>
                  <a:lnTo>
                    <a:pt x="8850" y="5564"/>
                  </a:lnTo>
                  <a:lnTo>
                    <a:pt x="8853" y="5573"/>
                  </a:lnTo>
                  <a:lnTo>
                    <a:pt x="8860" y="5594"/>
                  </a:lnTo>
                  <a:lnTo>
                    <a:pt x="8863" y="5603"/>
                  </a:lnTo>
                  <a:lnTo>
                    <a:pt x="8869" y="5625"/>
                  </a:lnTo>
                  <a:lnTo>
                    <a:pt x="8872" y="5634"/>
                  </a:lnTo>
                  <a:lnTo>
                    <a:pt x="8877" y="5656"/>
                  </a:lnTo>
                  <a:lnTo>
                    <a:pt x="8879" y="5665"/>
                  </a:lnTo>
                  <a:lnTo>
                    <a:pt x="8884" y="5687"/>
                  </a:lnTo>
                  <a:lnTo>
                    <a:pt x="8886" y="5697"/>
                  </a:lnTo>
                  <a:lnTo>
                    <a:pt x="8890" y="5719"/>
                  </a:lnTo>
                  <a:lnTo>
                    <a:pt x="8891" y="5728"/>
                  </a:lnTo>
                  <a:lnTo>
                    <a:pt x="8894" y="5751"/>
                  </a:lnTo>
                  <a:lnTo>
                    <a:pt x="8895" y="5760"/>
                  </a:lnTo>
                  <a:lnTo>
                    <a:pt x="8897" y="5783"/>
                  </a:lnTo>
                  <a:lnTo>
                    <a:pt x="8898" y="5792"/>
                  </a:lnTo>
                  <a:lnTo>
                    <a:pt x="8899" y="5815"/>
                  </a:lnTo>
                  <a:lnTo>
                    <a:pt x="8900" y="5824"/>
                  </a:lnTo>
                  <a:lnTo>
                    <a:pt x="8900" y="5847"/>
                  </a:lnTo>
                  <a:lnTo>
                    <a:pt x="8900" y="5852"/>
                  </a:lnTo>
                  <a:lnTo>
                    <a:pt x="8900" y="7555"/>
                  </a:lnTo>
                  <a:lnTo>
                    <a:pt x="8900" y="7560"/>
                  </a:lnTo>
                  <a:lnTo>
                    <a:pt x="8900" y="7583"/>
                  </a:lnTo>
                  <a:lnTo>
                    <a:pt x="8899" y="7592"/>
                  </a:lnTo>
                  <a:lnTo>
                    <a:pt x="8898" y="7615"/>
                  </a:lnTo>
                  <a:lnTo>
                    <a:pt x="8897" y="7624"/>
                  </a:lnTo>
                  <a:lnTo>
                    <a:pt x="8895" y="7647"/>
                  </a:lnTo>
                  <a:lnTo>
                    <a:pt x="8894" y="7656"/>
                  </a:lnTo>
                  <a:lnTo>
                    <a:pt x="8891" y="7679"/>
                  </a:lnTo>
                  <a:lnTo>
                    <a:pt x="8890" y="7688"/>
                  </a:lnTo>
                  <a:lnTo>
                    <a:pt x="8886" y="7710"/>
                  </a:lnTo>
                  <a:lnTo>
                    <a:pt x="8884" y="7720"/>
                  </a:lnTo>
                  <a:lnTo>
                    <a:pt x="8879" y="7742"/>
                  </a:lnTo>
                  <a:lnTo>
                    <a:pt x="8877" y="7751"/>
                  </a:lnTo>
                  <a:lnTo>
                    <a:pt x="8872" y="7773"/>
                  </a:lnTo>
                  <a:lnTo>
                    <a:pt x="8869" y="7782"/>
                  </a:lnTo>
                  <a:lnTo>
                    <a:pt x="8863" y="7804"/>
                  </a:lnTo>
                  <a:lnTo>
                    <a:pt x="8860" y="7813"/>
                  </a:lnTo>
                  <a:lnTo>
                    <a:pt x="8853" y="7834"/>
                  </a:lnTo>
                  <a:lnTo>
                    <a:pt x="8850" y="7843"/>
                  </a:lnTo>
                  <a:lnTo>
                    <a:pt x="8842" y="7865"/>
                  </a:lnTo>
                  <a:lnTo>
                    <a:pt x="8839" y="7874"/>
                  </a:lnTo>
                  <a:lnTo>
                    <a:pt x="8830" y="7895"/>
                  </a:lnTo>
                  <a:lnTo>
                    <a:pt x="8826" y="7903"/>
                  </a:lnTo>
                  <a:lnTo>
                    <a:pt x="8816" y="7924"/>
                  </a:lnTo>
                  <a:lnTo>
                    <a:pt x="8812" y="7933"/>
                  </a:lnTo>
                  <a:lnTo>
                    <a:pt x="8802" y="7953"/>
                  </a:lnTo>
                  <a:lnTo>
                    <a:pt x="8797" y="7961"/>
                  </a:lnTo>
                  <a:lnTo>
                    <a:pt x="8786" y="7981"/>
                  </a:lnTo>
                  <a:lnTo>
                    <a:pt x="8783" y="7987"/>
                  </a:lnTo>
                  <a:lnTo>
                    <a:pt x="8771" y="8007"/>
                  </a:lnTo>
                  <a:lnTo>
                    <a:pt x="8766" y="8015"/>
                  </a:lnTo>
                  <a:lnTo>
                    <a:pt x="8753" y="8034"/>
                  </a:lnTo>
                  <a:lnTo>
                    <a:pt x="8748" y="8042"/>
                  </a:lnTo>
                  <a:lnTo>
                    <a:pt x="8735" y="8061"/>
                  </a:lnTo>
                  <a:lnTo>
                    <a:pt x="8729" y="8068"/>
                  </a:lnTo>
                  <a:lnTo>
                    <a:pt x="8715" y="8086"/>
                  </a:lnTo>
                  <a:lnTo>
                    <a:pt x="8709" y="8094"/>
                  </a:lnTo>
                  <a:lnTo>
                    <a:pt x="8695" y="8111"/>
                  </a:lnTo>
                  <a:lnTo>
                    <a:pt x="8689" y="8118"/>
                  </a:lnTo>
                  <a:lnTo>
                    <a:pt x="8674" y="8135"/>
                  </a:lnTo>
                  <a:lnTo>
                    <a:pt x="8667" y="8142"/>
                  </a:lnTo>
                  <a:lnTo>
                    <a:pt x="8652" y="8159"/>
                  </a:lnTo>
                  <a:lnTo>
                    <a:pt x="8645" y="8165"/>
                  </a:lnTo>
                  <a:lnTo>
                    <a:pt x="8629" y="8181"/>
                  </a:lnTo>
                  <a:lnTo>
                    <a:pt x="8622" y="8187"/>
                  </a:lnTo>
                  <a:lnTo>
                    <a:pt x="8605" y="8202"/>
                  </a:lnTo>
                  <a:lnTo>
                    <a:pt x="8598" y="8208"/>
                  </a:lnTo>
                  <a:lnTo>
                    <a:pt x="8581" y="8223"/>
                  </a:lnTo>
                  <a:lnTo>
                    <a:pt x="8574" y="8228"/>
                  </a:lnTo>
                  <a:lnTo>
                    <a:pt x="8556" y="8242"/>
                  </a:lnTo>
                  <a:lnTo>
                    <a:pt x="8548" y="8248"/>
                  </a:lnTo>
                  <a:lnTo>
                    <a:pt x="8530" y="8261"/>
                  </a:lnTo>
                  <a:lnTo>
                    <a:pt x="8522" y="8266"/>
                  </a:lnTo>
                  <a:lnTo>
                    <a:pt x="8503" y="8279"/>
                  </a:lnTo>
                  <a:lnTo>
                    <a:pt x="8496" y="8283"/>
                  </a:lnTo>
                  <a:lnTo>
                    <a:pt x="8476" y="8295"/>
                  </a:lnTo>
                  <a:lnTo>
                    <a:pt x="8466" y="8301"/>
                  </a:lnTo>
                  <a:lnTo>
                    <a:pt x="8446" y="8312"/>
                  </a:lnTo>
                  <a:lnTo>
                    <a:pt x="8437" y="8317"/>
                  </a:lnTo>
                  <a:lnTo>
                    <a:pt x="8417" y="8327"/>
                  </a:lnTo>
                  <a:lnTo>
                    <a:pt x="8409" y="8331"/>
                  </a:lnTo>
                  <a:lnTo>
                    <a:pt x="8388" y="8340"/>
                  </a:lnTo>
                  <a:lnTo>
                    <a:pt x="8380" y="8344"/>
                  </a:lnTo>
                  <a:lnTo>
                    <a:pt x="8358" y="8353"/>
                  </a:lnTo>
                  <a:lnTo>
                    <a:pt x="8350" y="8356"/>
                  </a:lnTo>
                  <a:lnTo>
                    <a:pt x="8329" y="8364"/>
                  </a:lnTo>
                  <a:lnTo>
                    <a:pt x="8320" y="8367"/>
                  </a:lnTo>
                  <a:lnTo>
                    <a:pt x="8298" y="8374"/>
                  </a:lnTo>
                  <a:lnTo>
                    <a:pt x="8289" y="8376"/>
                  </a:lnTo>
                  <a:lnTo>
                    <a:pt x="8268" y="8383"/>
                  </a:lnTo>
                  <a:lnTo>
                    <a:pt x="8259" y="8385"/>
                  </a:lnTo>
                  <a:lnTo>
                    <a:pt x="8237" y="8391"/>
                  </a:lnTo>
                  <a:lnTo>
                    <a:pt x="8228" y="8393"/>
                  </a:lnTo>
                  <a:lnTo>
                    <a:pt x="8206" y="8397"/>
                  </a:lnTo>
                  <a:lnTo>
                    <a:pt x="8197" y="8399"/>
                  </a:lnTo>
                  <a:lnTo>
                    <a:pt x="8174" y="8403"/>
                  </a:lnTo>
                  <a:lnTo>
                    <a:pt x="8165" y="8404"/>
                  </a:lnTo>
                  <a:lnTo>
                    <a:pt x="8143" y="8407"/>
                  </a:lnTo>
                  <a:lnTo>
                    <a:pt x="8133" y="8408"/>
                  </a:lnTo>
                  <a:lnTo>
                    <a:pt x="8111" y="8410"/>
                  </a:lnTo>
                  <a:lnTo>
                    <a:pt x="8101" y="8411"/>
                  </a:lnTo>
                  <a:lnTo>
                    <a:pt x="8079" y="8412"/>
                  </a:lnTo>
                  <a:lnTo>
                    <a:pt x="8069" y="8413"/>
                  </a:lnTo>
                  <a:lnTo>
                    <a:pt x="8047" y="8413"/>
                  </a:lnTo>
                  <a:lnTo>
                    <a:pt x="8042" y="8413"/>
                  </a:lnTo>
                  <a:lnTo>
                    <a:pt x="7555" y="8413"/>
                  </a:lnTo>
                  <a:lnTo>
                    <a:pt x="7550" y="8413"/>
                  </a:lnTo>
                  <a:lnTo>
                    <a:pt x="7527" y="8413"/>
                  </a:lnTo>
                  <a:lnTo>
                    <a:pt x="7518" y="8412"/>
                  </a:lnTo>
                  <a:lnTo>
                    <a:pt x="7495" y="8411"/>
                  </a:lnTo>
                  <a:lnTo>
                    <a:pt x="7486" y="8410"/>
                  </a:lnTo>
                  <a:lnTo>
                    <a:pt x="7463" y="8408"/>
                  </a:lnTo>
                  <a:lnTo>
                    <a:pt x="7454" y="8407"/>
                  </a:lnTo>
                  <a:lnTo>
                    <a:pt x="7432" y="8404"/>
                  </a:lnTo>
                  <a:lnTo>
                    <a:pt x="7422" y="8403"/>
                  </a:lnTo>
                  <a:lnTo>
                    <a:pt x="7400" y="8399"/>
                  </a:lnTo>
                  <a:lnTo>
                    <a:pt x="7391" y="8397"/>
                  </a:lnTo>
                  <a:lnTo>
                    <a:pt x="7369" y="8393"/>
                  </a:lnTo>
                  <a:lnTo>
                    <a:pt x="7360" y="8391"/>
                  </a:lnTo>
                  <a:lnTo>
                    <a:pt x="7337" y="8385"/>
                  </a:lnTo>
                  <a:lnTo>
                    <a:pt x="7329" y="8383"/>
                  </a:lnTo>
                  <a:lnTo>
                    <a:pt x="7307" y="8376"/>
                  </a:lnTo>
                  <a:lnTo>
                    <a:pt x="7298" y="8374"/>
                  </a:lnTo>
                  <a:lnTo>
                    <a:pt x="7276" y="8367"/>
                  </a:lnTo>
                  <a:lnTo>
                    <a:pt x="7267" y="8364"/>
                  </a:lnTo>
                  <a:lnTo>
                    <a:pt x="7246" y="8356"/>
                  </a:lnTo>
                  <a:lnTo>
                    <a:pt x="7238" y="8352"/>
                  </a:lnTo>
                  <a:lnTo>
                    <a:pt x="7217" y="8344"/>
                  </a:lnTo>
                  <a:lnTo>
                    <a:pt x="7208" y="8340"/>
                  </a:lnTo>
                  <a:lnTo>
                    <a:pt x="7187" y="8331"/>
                  </a:lnTo>
                  <a:lnTo>
                    <a:pt x="7179" y="8327"/>
                  </a:lnTo>
                  <a:lnTo>
                    <a:pt x="7159" y="8316"/>
                  </a:lnTo>
                  <a:lnTo>
                    <a:pt x="7150" y="8312"/>
                  </a:lnTo>
                  <a:lnTo>
                    <a:pt x="7130" y="8301"/>
                  </a:lnTo>
                  <a:lnTo>
                    <a:pt x="7122" y="8296"/>
                  </a:lnTo>
                  <a:lnTo>
                    <a:pt x="7102" y="8284"/>
                  </a:lnTo>
                  <a:lnTo>
                    <a:pt x="7094" y="8279"/>
                  </a:lnTo>
                  <a:lnTo>
                    <a:pt x="7075" y="8266"/>
                  </a:lnTo>
                  <a:lnTo>
                    <a:pt x="7067" y="8261"/>
                  </a:lnTo>
                  <a:lnTo>
                    <a:pt x="7049" y="8248"/>
                  </a:lnTo>
                  <a:lnTo>
                    <a:pt x="7041" y="8243"/>
                  </a:lnTo>
                  <a:lnTo>
                    <a:pt x="7023" y="8229"/>
                  </a:lnTo>
                  <a:lnTo>
                    <a:pt x="7016" y="8223"/>
                  </a:lnTo>
                  <a:lnTo>
                    <a:pt x="6999" y="8208"/>
                  </a:lnTo>
                  <a:lnTo>
                    <a:pt x="6991" y="8202"/>
                  </a:lnTo>
                  <a:lnTo>
                    <a:pt x="6975" y="8187"/>
                  </a:lnTo>
                  <a:lnTo>
                    <a:pt x="6968" y="8181"/>
                  </a:lnTo>
                  <a:lnTo>
                    <a:pt x="6951" y="8165"/>
                  </a:lnTo>
                  <a:lnTo>
                    <a:pt x="6945" y="8159"/>
                  </a:lnTo>
                  <a:lnTo>
                    <a:pt x="6929" y="8142"/>
                  </a:lnTo>
                  <a:lnTo>
                    <a:pt x="6923" y="8135"/>
                  </a:lnTo>
                  <a:lnTo>
                    <a:pt x="6908" y="8119"/>
                  </a:lnTo>
                  <a:lnTo>
                    <a:pt x="6902" y="8111"/>
                  </a:lnTo>
                  <a:lnTo>
                    <a:pt x="6887" y="8094"/>
                  </a:lnTo>
                  <a:lnTo>
                    <a:pt x="6881" y="8087"/>
                  </a:lnTo>
                  <a:lnTo>
                    <a:pt x="6867" y="8069"/>
                  </a:lnTo>
                  <a:lnTo>
                    <a:pt x="6862" y="8061"/>
                  </a:lnTo>
                  <a:lnTo>
                    <a:pt x="6849" y="8043"/>
                  </a:lnTo>
                  <a:lnTo>
                    <a:pt x="6844" y="8035"/>
                  </a:lnTo>
                  <a:lnTo>
                    <a:pt x="6831" y="8016"/>
                  </a:lnTo>
                  <a:lnTo>
                    <a:pt x="6826" y="8008"/>
                  </a:lnTo>
                  <a:lnTo>
                    <a:pt x="6814" y="7988"/>
                  </a:lnTo>
                  <a:lnTo>
                    <a:pt x="6809" y="7980"/>
                  </a:lnTo>
                  <a:lnTo>
                    <a:pt x="6798" y="7960"/>
                  </a:lnTo>
                  <a:lnTo>
                    <a:pt x="6794" y="7951"/>
                  </a:lnTo>
                  <a:lnTo>
                    <a:pt x="6783" y="7931"/>
                  </a:lnTo>
                  <a:lnTo>
                    <a:pt x="6779" y="7923"/>
                  </a:lnTo>
                  <a:lnTo>
                    <a:pt x="6770" y="7902"/>
                  </a:lnTo>
                  <a:lnTo>
                    <a:pt x="6766" y="7893"/>
                  </a:lnTo>
                  <a:lnTo>
                    <a:pt x="6758" y="7872"/>
                  </a:lnTo>
                  <a:lnTo>
                    <a:pt x="6754" y="7864"/>
                  </a:lnTo>
                  <a:lnTo>
                    <a:pt x="6746" y="7843"/>
                  </a:lnTo>
                  <a:lnTo>
                    <a:pt x="6743" y="7834"/>
                  </a:lnTo>
                  <a:lnTo>
                    <a:pt x="6736" y="7812"/>
                  </a:lnTo>
                  <a:lnTo>
                    <a:pt x="6734" y="7803"/>
                  </a:lnTo>
                  <a:lnTo>
                    <a:pt x="6727" y="7781"/>
                  </a:lnTo>
                  <a:lnTo>
                    <a:pt x="6725" y="7773"/>
                  </a:lnTo>
                  <a:lnTo>
                    <a:pt x="6719" y="7750"/>
                  </a:lnTo>
                  <a:lnTo>
                    <a:pt x="6717" y="7741"/>
                  </a:lnTo>
                  <a:lnTo>
                    <a:pt x="6713" y="7719"/>
                  </a:lnTo>
                  <a:lnTo>
                    <a:pt x="6711" y="7710"/>
                  </a:lnTo>
                  <a:lnTo>
                    <a:pt x="6707" y="7688"/>
                  </a:lnTo>
                  <a:lnTo>
                    <a:pt x="6706" y="7678"/>
                  </a:lnTo>
                  <a:lnTo>
                    <a:pt x="6703" y="7656"/>
                  </a:lnTo>
                  <a:lnTo>
                    <a:pt x="6702" y="7647"/>
                  </a:lnTo>
                  <a:lnTo>
                    <a:pt x="6700" y="7624"/>
                  </a:lnTo>
                  <a:lnTo>
                    <a:pt x="6699" y="7615"/>
                  </a:lnTo>
                  <a:lnTo>
                    <a:pt x="6698" y="7592"/>
                  </a:lnTo>
                  <a:lnTo>
                    <a:pt x="6697" y="7583"/>
                  </a:lnTo>
                  <a:lnTo>
                    <a:pt x="6697" y="7560"/>
                  </a:lnTo>
                  <a:lnTo>
                    <a:pt x="6697" y="7555"/>
                  </a:lnTo>
                  <a:lnTo>
                    <a:pt x="6697" y="5852"/>
                  </a:lnTo>
                  <a:lnTo>
                    <a:pt x="6697" y="5847"/>
                  </a:lnTo>
                  <a:lnTo>
                    <a:pt x="6697" y="5824"/>
                  </a:lnTo>
                  <a:lnTo>
                    <a:pt x="6698" y="5815"/>
                  </a:lnTo>
                  <a:lnTo>
                    <a:pt x="6699" y="5792"/>
                  </a:lnTo>
                  <a:lnTo>
                    <a:pt x="6700" y="5783"/>
                  </a:lnTo>
                  <a:lnTo>
                    <a:pt x="6702" y="5760"/>
                  </a:lnTo>
                  <a:lnTo>
                    <a:pt x="6703" y="5751"/>
                  </a:lnTo>
                  <a:lnTo>
                    <a:pt x="6706" y="5729"/>
                  </a:lnTo>
                  <a:lnTo>
                    <a:pt x="6707" y="5719"/>
                  </a:lnTo>
                  <a:lnTo>
                    <a:pt x="6711" y="5697"/>
                  </a:lnTo>
                  <a:lnTo>
                    <a:pt x="6713" y="5688"/>
                  </a:lnTo>
                  <a:lnTo>
                    <a:pt x="6717" y="5666"/>
                  </a:lnTo>
                  <a:lnTo>
                    <a:pt x="6719" y="5657"/>
                  </a:lnTo>
                  <a:lnTo>
                    <a:pt x="6725" y="5634"/>
                  </a:lnTo>
                  <a:lnTo>
                    <a:pt x="6727" y="5626"/>
                  </a:lnTo>
                  <a:lnTo>
                    <a:pt x="6734" y="5604"/>
                  </a:lnTo>
                  <a:lnTo>
                    <a:pt x="6736" y="5595"/>
                  </a:lnTo>
                  <a:lnTo>
                    <a:pt x="6743" y="5573"/>
                  </a:lnTo>
                  <a:lnTo>
                    <a:pt x="6746" y="5564"/>
                  </a:lnTo>
                  <a:lnTo>
                    <a:pt x="6754" y="5543"/>
                  </a:lnTo>
                  <a:lnTo>
                    <a:pt x="6758" y="5535"/>
                  </a:lnTo>
                  <a:lnTo>
                    <a:pt x="6766" y="5514"/>
                  </a:lnTo>
                  <a:lnTo>
                    <a:pt x="6770" y="5505"/>
                  </a:lnTo>
                  <a:lnTo>
                    <a:pt x="6779" y="5484"/>
                  </a:lnTo>
                  <a:lnTo>
                    <a:pt x="6783" y="5476"/>
                  </a:lnTo>
                  <a:lnTo>
                    <a:pt x="6794" y="5456"/>
                  </a:lnTo>
                  <a:lnTo>
                    <a:pt x="6798" y="5447"/>
                  </a:lnTo>
                  <a:lnTo>
                    <a:pt x="6809" y="5427"/>
                  </a:lnTo>
                  <a:lnTo>
                    <a:pt x="6814" y="5419"/>
                  </a:lnTo>
                  <a:lnTo>
                    <a:pt x="6826" y="5399"/>
                  </a:lnTo>
                  <a:lnTo>
                    <a:pt x="6831" y="5391"/>
                  </a:lnTo>
                  <a:lnTo>
                    <a:pt x="6843" y="5372"/>
                  </a:lnTo>
                  <a:lnTo>
                    <a:pt x="6849" y="5365"/>
                  </a:lnTo>
                  <a:lnTo>
                    <a:pt x="6862" y="5346"/>
                  </a:lnTo>
                  <a:lnTo>
                    <a:pt x="6867" y="5339"/>
                  </a:lnTo>
                  <a:lnTo>
                    <a:pt x="6881" y="5320"/>
                  </a:lnTo>
                  <a:lnTo>
                    <a:pt x="6887" y="5313"/>
                  </a:lnTo>
                  <a:lnTo>
                    <a:pt x="6901" y="5296"/>
                  </a:lnTo>
                  <a:lnTo>
                    <a:pt x="6907" y="5289"/>
                  </a:lnTo>
                  <a:lnTo>
                    <a:pt x="6922" y="5272"/>
                  </a:lnTo>
                  <a:lnTo>
                    <a:pt x="6929" y="5265"/>
                  </a:lnTo>
                  <a:lnTo>
                    <a:pt x="6945" y="5248"/>
                  </a:lnTo>
                  <a:lnTo>
                    <a:pt x="6951" y="5242"/>
                  </a:lnTo>
                  <a:lnTo>
                    <a:pt x="6967" y="5226"/>
                  </a:lnTo>
                  <a:lnTo>
                    <a:pt x="6974" y="5219"/>
                  </a:lnTo>
                  <a:lnTo>
                    <a:pt x="6991" y="5204"/>
                  </a:lnTo>
                  <a:lnTo>
                    <a:pt x="6999" y="5198"/>
                  </a:lnTo>
                  <a:lnTo>
                    <a:pt x="7016" y="5184"/>
                  </a:lnTo>
                  <a:lnTo>
                    <a:pt x="7024" y="5178"/>
                  </a:lnTo>
                  <a:lnTo>
                    <a:pt x="7042" y="5164"/>
                  </a:lnTo>
                  <a:lnTo>
                    <a:pt x="7049" y="5158"/>
                  </a:lnTo>
                  <a:lnTo>
                    <a:pt x="7068" y="5145"/>
                  </a:lnTo>
                  <a:lnTo>
                    <a:pt x="7076" y="5140"/>
                  </a:lnTo>
                  <a:lnTo>
                    <a:pt x="7095" y="5127"/>
                  </a:lnTo>
                  <a:lnTo>
                    <a:pt x="7103" y="5122"/>
                  </a:lnTo>
                  <a:lnTo>
                    <a:pt x="7123" y="5110"/>
                  </a:lnTo>
                  <a:lnTo>
                    <a:pt x="7129" y="5107"/>
                  </a:lnTo>
                  <a:lnTo>
                    <a:pt x="7149" y="5096"/>
                  </a:lnTo>
                  <a:lnTo>
                    <a:pt x="7157" y="5091"/>
                  </a:lnTo>
                  <a:lnTo>
                    <a:pt x="7177" y="5081"/>
                  </a:lnTo>
                  <a:lnTo>
                    <a:pt x="7186" y="5077"/>
                  </a:lnTo>
                  <a:lnTo>
                    <a:pt x="7207" y="5067"/>
                  </a:lnTo>
                  <a:lnTo>
                    <a:pt x="7215" y="5063"/>
                  </a:lnTo>
                  <a:lnTo>
                    <a:pt x="7236" y="5054"/>
                  </a:lnTo>
                  <a:lnTo>
                    <a:pt x="7245" y="5051"/>
                  </a:lnTo>
                  <a:lnTo>
                    <a:pt x="7267" y="5043"/>
                  </a:lnTo>
                  <a:lnTo>
                    <a:pt x="7276" y="5040"/>
                  </a:lnTo>
                  <a:lnTo>
                    <a:pt x="7297" y="5033"/>
                  </a:lnTo>
                  <a:lnTo>
                    <a:pt x="7306" y="5030"/>
                  </a:lnTo>
                  <a:lnTo>
                    <a:pt x="7328" y="5024"/>
                  </a:lnTo>
                  <a:lnTo>
                    <a:pt x="7337" y="5021"/>
                  </a:lnTo>
                  <a:lnTo>
                    <a:pt x="7359" y="5016"/>
                  </a:lnTo>
                  <a:lnTo>
                    <a:pt x="7368" y="5014"/>
                  </a:lnTo>
                  <a:lnTo>
                    <a:pt x="7390" y="5009"/>
                  </a:lnTo>
                  <a:lnTo>
                    <a:pt x="7400" y="5007"/>
                  </a:lnTo>
                  <a:lnTo>
                    <a:pt x="7422" y="5003"/>
                  </a:lnTo>
                  <a:lnTo>
                    <a:pt x="7431" y="5002"/>
                  </a:lnTo>
                  <a:lnTo>
                    <a:pt x="7454" y="4999"/>
                  </a:lnTo>
                  <a:lnTo>
                    <a:pt x="7463" y="4998"/>
                  </a:lnTo>
                  <a:lnTo>
                    <a:pt x="7486" y="4996"/>
                  </a:lnTo>
                  <a:lnTo>
                    <a:pt x="7495" y="4995"/>
                  </a:lnTo>
                  <a:lnTo>
                    <a:pt x="7518" y="4994"/>
                  </a:lnTo>
                  <a:lnTo>
                    <a:pt x="7527" y="4993"/>
                  </a:lnTo>
                  <a:lnTo>
                    <a:pt x="7550" y="4993"/>
                  </a:lnTo>
                  <a:lnTo>
                    <a:pt x="7555" y="4993"/>
                  </a:lnTo>
                  <a:lnTo>
                    <a:pt x="7670" y="4993"/>
                  </a:lnTo>
                  <a:lnTo>
                    <a:pt x="7670" y="4759"/>
                  </a:lnTo>
                  <a:lnTo>
                    <a:pt x="7668" y="4657"/>
                  </a:lnTo>
                  <a:lnTo>
                    <a:pt x="7662" y="4557"/>
                  </a:lnTo>
                  <a:lnTo>
                    <a:pt x="7653" y="4457"/>
                  </a:lnTo>
                  <a:lnTo>
                    <a:pt x="7640" y="4358"/>
                  </a:lnTo>
                  <a:lnTo>
                    <a:pt x="7623" y="4260"/>
                  </a:lnTo>
                  <a:lnTo>
                    <a:pt x="7603" y="4162"/>
                  </a:lnTo>
                  <a:lnTo>
                    <a:pt x="7579" y="4066"/>
                  </a:lnTo>
                  <a:lnTo>
                    <a:pt x="7551" y="3970"/>
                  </a:lnTo>
                  <a:lnTo>
                    <a:pt x="7520" y="3876"/>
                  </a:lnTo>
                  <a:lnTo>
                    <a:pt x="7486" y="3782"/>
                  </a:lnTo>
                  <a:lnTo>
                    <a:pt x="7448" y="3690"/>
                  </a:lnTo>
                  <a:lnTo>
                    <a:pt x="7406" y="3599"/>
                  </a:lnTo>
                  <a:lnTo>
                    <a:pt x="7361" y="3510"/>
                  </a:lnTo>
                  <a:lnTo>
                    <a:pt x="7312" y="3422"/>
                  </a:lnTo>
                  <a:lnTo>
                    <a:pt x="7261" y="3336"/>
                  </a:lnTo>
                  <a:lnTo>
                    <a:pt x="7206" y="3252"/>
                  </a:lnTo>
                  <a:lnTo>
                    <a:pt x="7148" y="3171"/>
                  </a:lnTo>
                  <a:lnTo>
                    <a:pt x="7087" y="3092"/>
                  </a:lnTo>
                  <a:lnTo>
                    <a:pt x="7024" y="3015"/>
                  </a:lnTo>
                  <a:lnTo>
                    <a:pt x="6957" y="2941"/>
                  </a:lnTo>
                  <a:lnTo>
                    <a:pt x="6888" y="2869"/>
                  </a:lnTo>
                  <a:lnTo>
                    <a:pt x="6816" y="2800"/>
                  </a:lnTo>
                  <a:lnTo>
                    <a:pt x="6742" y="2733"/>
                  </a:lnTo>
                  <a:lnTo>
                    <a:pt x="6665" y="2670"/>
                  </a:lnTo>
                  <a:lnTo>
                    <a:pt x="6586" y="2609"/>
                  </a:lnTo>
                  <a:lnTo>
                    <a:pt x="6505" y="2551"/>
                  </a:lnTo>
                  <a:lnTo>
                    <a:pt x="6421" y="2496"/>
                  </a:lnTo>
                  <a:lnTo>
                    <a:pt x="6335" y="2445"/>
                  </a:lnTo>
                  <a:lnTo>
                    <a:pt x="6247" y="2396"/>
                  </a:lnTo>
                  <a:lnTo>
                    <a:pt x="6158" y="2351"/>
                  </a:lnTo>
                  <a:lnTo>
                    <a:pt x="6067" y="2309"/>
                  </a:lnTo>
                  <a:lnTo>
                    <a:pt x="5975" y="2271"/>
                  </a:lnTo>
                  <a:lnTo>
                    <a:pt x="5881" y="2237"/>
                  </a:lnTo>
                  <a:lnTo>
                    <a:pt x="5787" y="2206"/>
                  </a:lnTo>
                  <a:lnTo>
                    <a:pt x="5691" y="2178"/>
                  </a:lnTo>
                  <a:lnTo>
                    <a:pt x="5595" y="2154"/>
                  </a:lnTo>
                  <a:lnTo>
                    <a:pt x="5497" y="2134"/>
                  </a:lnTo>
                  <a:lnTo>
                    <a:pt x="5399" y="2117"/>
                  </a:lnTo>
                  <a:lnTo>
                    <a:pt x="5300" y="2104"/>
                  </a:lnTo>
                  <a:lnTo>
                    <a:pt x="5200" y="2095"/>
                  </a:lnTo>
                  <a:lnTo>
                    <a:pt x="5100" y="2089"/>
                  </a:lnTo>
                  <a:lnTo>
                    <a:pt x="5000" y="2087"/>
                  </a:lnTo>
                  <a:lnTo>
                    <a:pt x="4900" y="2089"/>
                  </a:lnTo>
                  <a:lnTo>
                    <a:pt x="4800" y="2095"/>
                  </a:lnTo>
                  <a:lnTo>
                    <a:pt x="4700" y="2104"/>
                  </a:lnTo>
                  <a:lnTo>
                    <a:pt x="4601" y="2117"/>
                  </a:lnTo>
                  <a:lnTo>
                    <a:pt x="4503" y="2134"/>
                  </a:lnTo>
                  <a:lnTo>
                    <a:pt x="4405" y="2154"/>
                  </a:lnTo>
                  <a:lnTo>
                    <a:pt x="4309" y="2178"/>
                  </a:lnTo>
                  <a:lnTo>
                    <a:pt x="4213" y="2206"/>
                  </a:lnTo>
                  <a:lnTo>
                    <a:pt x="4119" y="2237"/>
                  </a:lnTo>
                  <a:lnTo>
                    <a:pt x="4025" y="2271"/>
                  </a:lnTo>
                  <a:lnTo>
                    <a:pt x="3933" y="2309"/>
                  </a:lnTo>
                  <a:lnTo>
                    <a:pt x="3842" y="2351"/>
                  </a:lnTo>
                  <a:lnTo>
                    <a:pt x="3753" y="2396"/>
                  </a:lnTo>
                  <a:lnTo>
                    <a:pt x="3665" y="2445"/>
                  </a:lnTo>
                  <a:lnTo>
                    <a:pt x="3579" y="2496"/>
                  </a:lnTo>
                  <a:lnTo>
                    <a:pt x="3495" y="2551"/>
                  </a:lnTo>
                  <a:lnTo>
                    <a:pt x="3414" y="2609"/>
                  </a:lnTo>
                  <a:lnTo>
                    <a:pt x="3335" y="2670"/>
                  </a:lnTo>
                  <a:lnTo>
                    <a:pt x="3258" y="2733"/>
                  </a:lnTo>
                  <a:lnTo>
                    <a:pt x="3184" y="2800"/>
                  </a:lnTo>
                  <a:lnTo>
                    <a:pt x="3112" y="2869"/>
                  </a:lnTo>
                  <a:lnTo>
                    <a:pt x="3043" y="2941"/>
                  </a:lnTo>
                  <a:lnTo>
                    <a:pt x="2976" y="3015"/>
                  </a:lnTo>
                  <a:lnTo>
                    <a:pt x="2913" y="3092"/>
                  </a:lnTo>
                  <a:lnTo>
                    <a:pt x="2852" y="3171"/>
                  </a:lnTo>
                  <a:lnTo>
                    <a:pt x="2794" y="3252"/>
                  </a:lnTo>
                  <a:lnTo>
                    <a:pt x="2739" y="3336"/>
                  </a:lnTo>
                  <a:lnTo>
                    <a:pt x="2688" y="3422"/>
                  </a:lnTo>
                  <a:lnTo>
                    <a:pt x="2639" y="3510"/>
                  </a:lnTo>
                  <a:lnTo>
                    <a:pt x="2594" y="3599"/>
                  </a:lnTo>
                  <a:lnTo>
                    <a:pt x="2552" y="3690"/>
                  </a:lnTo>
                  <a:lnTo>
                    <a:pt x="2514" y="3782"/>
                  </a:lnTo>
                  <a:lnTo>
                    <a:pt x="2480" y="3876"/>
                  </a:lnTo>
                  <a:lnTo>
                    <a:pt x="2449" y="3970"/>
                  </a:lnTo>
                  <a:lnTo>
                    <a:pt x="2421" y="4066"/>
                  </a:lnTo>
                  <a:lnTo>
                    <a:pt x="2397" y="4162"/>
                  </a:lnTo>
                  <a:lnTo>
                    <a:pt x="2377" y="4260"/>
                  </a:lnTo>
                  <a:lnTo>
                    <a:pt x="2360" y="4358"/>
                  </a:lnTo>
                  <a:lnTo>
                    <a:pt x="2347" y="4457"/>
                  </a:lnTo>
                  <a:lnTo>
                    <a:pt x="2338" y="4557"/>
                  </a:lnTo>
                  <a:lnTo>
                    <a:pt x="2332" y="4657"/>
                  </a:lnTo>
                  <a:close/>
                  <a:moveTo>
                    <a:pt x="7670" y="5730"/>
                  </a:moveTo>
                  <a:lnTo>
                    <a:pt x="7670" y="5493"/>
                  </a:lnTo>
                  <a:lnTo>
                    <a:pt x="7557" y="5493"/>
                  </a:lnTo>
                  <a:lnTo>
                    <a:pt x="7541" y="5493"/>
                  </a:lnTo>
                  <a:lnTo>
                    <a:pt x="7528" y="5494"/>
                  </a:lnTo>
                  <a:lnTo>
                    <a:pt x="7515" y="5495"/>
                  </a:lnTo>
                  <a:lnTo>
                    <a:pt x="7501" y="5497"/>
                  </a:lnTo>
                  <a:lnTo>
                    <a:pt x="7488" y="5499"/>
                  </a:lnTo>
                  <a:lnTo>
                    <a:pt x="7475" y="5502"/>
                  </a:lnTo>
                  <a:lnTo>
                    <a:pt x="7462" y="5505"/>
                  </a:lnTo>
                  <a:lnTo>
                    <a:pt x="7450" y="5509"/>
                  </a:lnTo>
                  <a:lnTo>
                    <a:pt x="7437" y="5513"/>
                  </a:lnTo>
                  <a:lnTo>
                    <a:pt x="7425" y="5518"/>
                  </a:lnTo>
                  <a:lnTo>
                    <a:pt x="7413" y="5523"/>
                  </a:lnTo>
                  <a:lnTo>
                    <a:pt x="7401" y="5528"/>
                  </a:lnTo>
                  <a:lnTo>
                    <a:pt x="7389" y="5534"/>
                  </a:lnTo>
                  <a:lnTo>
                    <a:pt x="7376" y="5541"/>
                  </a:lnTo>
                  <a:lnTo>
                    <a:pt x="7364" y="5549"/>
                  </a:lnTo>
                  <a:lnTo>
                    <a:pt x="7353" y="5556"/>
                  </a:lnTo>
                  <a:lnTo>
                    <a:pt x="7342" y="5564"/>
                  </a:lnTo>
                  <a:lnTo>
                    <a:pt x="7331" y="5572"/>
                  </a:lnTo>
                  <a:lnTo>
                    <a:pt x="7321" y="5580"/>
                  </a:lnTo>
                  <a:lnTo>
                    <a:pt x="7311" y="5589"/>
                  </a:lnTo>
                  <a:lnTo>
                    <a:pt x="7302" y="5598"/>
                  </a:lnTo>
                  <a:lnTo>
                    <a:pt x="7293" y="5608"/>
                  </a:lnTo>
                  <a:lnTo>
                    <a:pt x="7284" y="5618"/>
                  </a:lnTo>
                  <a:lnTo>
                    <a:pt x="7275" y="5628"/>
                  </a:lnTo>
                  <a:lnTo>
                    <a:pt x="7267" y="5639"/>
                  </a:lnTo>
                  <a:lnTo>
                    <a:pt x="7259" y="5650"/>
                  </a:lnTo>
                  <a:lnTo>
                    <a:pt x="7251" y="5662"/>
                  </a:lnTo>
                  <a:lnTo>
                    <a:pt x="7245" y="5673"/>
                  </a:lnTo>
                  <a:lnTo>
                    <a:pt x="7238" y="5684"/>
                  </a:lnTo>
                  <a:lnTo>
                    <a:pt x="7232" y="5696"/>
                  </a:lnTo>
                  <a:lnTo>
                    <a:pt x="7227" y="5708"/>
                  </a:lnTo>
                  <a:lnTo>
                    <a:pt x="7222" y="5721"/>
                  </a:lnTo>
                  <a:lnTo>
                    <a:pt x="7217" y="5733"/>
                  </a:lnTo>
                  <a:lnTo>
                    <a:pt x="7213" y="5746"/>
                  </a:lnTo>
                  <a:lnTo>
                    <a:pt x="7209" y="5759"/>
                  </a:lnTo>
                  <a:lnTo>
                    <a:pt x="7206" y="5772"/>
                  </a:lnTo>
                  <a:lnTo>
                    <a:pt x="7203" y="5785"/>
                  </a:lnTo>
                  <a:lnTo>
                    <a:pt x="7201" y="5798"/>
                  </a:lnTo>
                  <a:lnTo>
                    <a:pt x="7199" y="5811"/>
                  </a:lnTo>
                  <a:lnTo>
                    <a:pt x="7198" y="5825"/>
                  </a:lnTo>
                  <a:lnTo>
                    <a:pt x="7197" y="5838"/>
                  </a:lnTo>
                  <a:lnTo>
                    <a:pt x="7197" y="5854"/>
                  </a:lnTo>
                  <a:lnTo>
                    <a:pt x="7197" y="7553"/>
                  </a:lnTo>
                  <a:lnTo>
                    <a:pt x="7197" y="7569"/>
                  </a:lnTo>
                  <a:lnTo>
                    <a:pt x="7198" y="7582"/>
                  </a:lnTo>
                  <a:lnTo>
                    <a:pt x="7199" y="7596"/>
                  </a:lnTo>
                  <a:lnTo>
                    <a:pt x="7201" y="7609"/>
                  </a:lnTo>
                  <a:lnTo>
                    <a:pt x="7203" y="7622"/>
                  </a:lnTo>
                  <a:lnTo>
                    <a:pt x="7206" y="7635"/>
                  </a:lnTo>
                  <a:lnTo>
                    <a:pt x="7209" y="7648"/>
                  </a:lnTo>
                  <a:lnTo>
                    <a:pt x="7213" y="7661"/>
                  </a:lnTo>
                  <a:lnTo>
                    <a:pt x="7217" y="7674"/>
                  </a:lnTo>
                  <a:lnTo>
                    <a:pt x="7222" y="7686"/>
                  </a:lnTo>
                  <a:lnTo>
                    <a:pt x="7227" y="7699"/>
                  </a:lnTo>
                  <a:lnTo>
                    <a:pt x="7232" y="7711"/>
                  </a:lnTo>
                  <a:lnTo>
                    <a:pt x="7238" y="7723"/>
                  </a:lnTo>
                  <a:lnTo>
                    <a:pt x="7244" y="7734"/>
                  </a:lnTo>
                  <a:lnTo>
                    <a:pt x="7251" y="7745"/>
                  </a:lnTo>
                  <a:lnTo>
                    <a:pt x="7259" y="7757"/>
                  </a:lnTo>
                  <a:lnTo>
                    <a:pt x="7267" y="7768"/>
                  </a:lnTo>
                  <a:lnTo>
                    <a:pt x="7275" y="7778"/>
                  </a:lnTo>
                  <a:lnTo>
                    <a:pt x="7284" y="7789"/>
                  </a:lnTo>
                  <a:lnTo>
                    <a:pt x="7292" y="7799"/>
                  </a:lnTo>
                  <a:lnTo>
                    <a:pt x="7302" y="7808"/>
                  </a:lnTo>
                  <a:lnTo>
                    <a:pt x="7311" y="7818"/>
                  </a:lnTo>
                  <a:lnTo>
                    <a:pt x="7321" y="7826"/>
                  </a:lnTo>
                  <a:lnTo>
                    <a:pt x="7332" y="7835"/>
                  </a:lnTo>
                  <a:lnTo>
                    <a:pt x="7342" y="7843"/>
                  </a:lnTo>
                  <a:lnTo>
                    <a:pt x="7353" y="7851"/>
                  </a:lnTo>
                  <a:lnTo>
                    <a:pt x="7365" y="7859"/>
                  </a:lnTo>
                  <a:lnTo>
                    <a:pt x="7376" y="7866"/>
                  </a:lnTo>
                  <a:lnTo>
                    <a:pt x="7387" y="7872"/>
                  </a:lnTo>
                  <a:lnTo>
                    <a:pt x="7399" y="7878"/>
                  </a:lnTo>
                  <a:lnTo>
                    <a:pt x="7411" y="7883"/>
                  </a:lnTo>
                  <a:lnTo>
                    <a:pt x="7424" y="7888"/>
                  </a:lnTo>
                  <a:lnTo>
                    <a:pt x="7436" y="7893"/>
                  </a:lnTo>
                  <a:lnTo>
                    <a:pt x="7449" y="7897"/>
                  </a:lnTo>
                  <a:lnTo>
                    <a:pt x="7462" y="7901"/>
                  </a:lnTo>
                  <a:lnTo>
                    <a:pt x="7475" y="7904"/>
                  </a:lnTo>
                  <a:lnTo>
                    <a:pt x="7488" y="7907"/>
                  </a:lnTo>
                  <a:lnTo>
                    <a:pt x="7501" y="7909"/>
                  </a:lnTo>
                  <a:lnTo>
                    <a:pt x="7514" y="7911"/>
                  </a:lnTo>
                  <a:lnTo>
                    <a:pt x="7528" y="7912"/>
                  </a:lnTo>
                  <a:lnTo>
                    <a:pt x="7541" y="7913"/>
                  </a:lnTo>
                  <a:lnTo>
                    <a:pt x="7557" y="7913"/>
                  </a:lnTo>
                  <a:lnTo>
                    <a:pt x="8040" y="7913"/>
                  </a:lnTo>
                  <a:lnTo>
                    <a:pt x="8055" y="7913"/>
                  </a:lnTo>
                  <a:lnTo>
                    <a:pt x="8069" y="7912"/>
                  </a:lnTo>
                  <a:lnTo>
                    <a:pt x="8082" y="7911"/>
                  </a:lnTo>
                  <a:lnTo>
                    <a:pt x="8095" y="7909"/>
                  </a:lnTo>
                  <a:lnTo>
                    <a:pt x="8108" y="7907"/>
                  </a:lnTo>
                  <a:lnTo>
                    <a:pt x="8121" y="7904"/>
                  </a:lnTo>
                  <a:lnTo>
                    <a:pt x="8134" y="7901"/>
                  </a:lnTo>
                  <a:lnTo>
                    <a:pt x="8147" y="7897"/>
                  </a:lnTo>
                  <a:lnTo>
                    <a:pt x="8160" y="7893"/>
                  </a:lnTo>
                  <a:lnTo>
                    <a:pt x="8173" y="7888"/>
                  </a:lnTo>
                  <a:lnTo>
                    <a:pt x="8186" y="7883"/>
                  </a:lnTo>
                  <a:lnTo>
                    <a:pt x="8198" y="7877"/>
                  </a:lnTo>
                  <a:lnTo>
                    <a:pt x="8210" y="7871"/>
                  </a:lnTo>
                  <a:lnTo>
                    <a:pt x="8221" y="7865"/>
                  </a:lnTo>
                  <a:lnTo>
                    <a:pt x="8231" y="7859"/>
                  </a:lnTo>
                  <a:lnTo>
                    <a:pt x="8243" y="7851"/>
                  </a:lnTo>
                  <a:lnTo>
                    <a:pt x="8254" y="7844"/>
                  </a:lnTo>
                  <a:lnTo>
                    <a:pt x="8265" y="7835"/>
                  </a:lnTo>
                  <a:lnTo>
                    <a:pt x="8275" y="7827"/>
                  </a:lnTo>
                  <a:lnTo>
                    <a:pt x="8285" y="7818"/>
                  </a:lnTo>
                  <a:lnTo>
                    <a:pt x="8295" y="7808"/>
                  </a:lnTo>
                  <a:lnTo>
                    <a:pt x="8304" y="7799"/>
                  </a:lnTo>
                  <a:lnTo>
                    <a:pt x="8313" y="7789"/>
                  </a:lnTo>
                  <a:lnTo>
                    <a:pt x="8321" y="7779"/>
                  </a:lnTo>
                  <a:lnTo>
                    <a:pt x="8329" y="7768"/>
                  </a:lnTo>
                  <a:lnTo>
                    <a:pt x="8337" y="7758"/>
                  </a:lnTo>
                  <a:lnTo>
                    <a:pt x="8344" y="7747"/>
                  </a:lnTo>
                  <a:lnTo>
                    <a:pt x="8352" y="7734"/>
                  </a:lnTo>
                  <a:lnTo>
                    <a:pt x="8359" y="7721"/>
                  </a:lnTo>
                  <a:lnTo>
                    <a:pt x="8365" y="7709"/>
                  </a:lnTo>
                  <a:lnTo>
                    <a:pt x="8370" y="7697"/>
                  </a:lnTo>
                  <a:lnTo>
                    <a:pt x="8375" y="7685"/>
                  </a:lnTo>
                  <a:lnTo>
                    <a:pt x="8380" y="7673"/>
                  </a:lnTo>
                  <a:lnTo>
                    <a:pt x="8384" y="7660"/>
                  </a:lnTo>
                  <a:lnTo>
                    <a:pt x="8388" y="7648"/>
                  </a:lnTo>
                  <a:lnTo>
                    <a:pt x="8391" y="7635"/>
                  </a:lnTo>
                  <a:lnTo>
                    <a:pt x="8394" y="7622"/>
                  </a:lnTo>
                  <a:lnTo>
                    <a:pt x="8396" y="7609"/>
                  </a:lnTo>
                  <a:lnTo>
                    <a:pt x="8398" y="7595"/>
                  </a:lnTo>
                  <a:lnTo>
                    <a:pt x="8399" y="7582"/>
                  </a:lnTo>
                  <a:lnTo>
                    <a:pt x="8400" y="7569"/>
                  </a:lnTo>
                  <a:lnTo>
                    <a:pt x="8400" y="7553"/>
                  </a:lnTo>
                  <a:lnTo>
                    <a:pt x="8400" y="5854"/>
                  </a:lnTo>
                  <a:lnTo>
                    <a:pt x="8400" y="5838"/>
                  </a:lnTo>
                  <a:lnTo>
                    <a:pt x="8399" y="5825"/>
                  </a:lnTo>
                  <a:lnTo>
                    <a:pt x="8398" y="5812"/>
                  </a:lnTo>
                  <a:lnTo>
                    <a:pt x="8396" y="5798"/>
                  </a:lnTo>
                  <a:lnTo>
                    <a:pt x="8394" y="5785"/>
                  </a:lnTo>
                  <a:lnTo>
                    <a:pt x="8391" y="5772"/>
                  </a:lnTo>
                  <a:lnTo>
                    <a:pt x="8388" y="5759"/>
                  </a:lnTo>
                  <a:lnTo>
                    <a:pt x="8384" y="5747"/>
                  </a:lnTo>
                  <a:lnTo>
                    <a:pt x="8380" y="5734"/>
                  </a:lnTo>
                  <a:lnTo>
                    <a:pt x="8375" y="5722"/>
                  </a:lnTo>
                  <a:lnTo>
                    <a:pt x="8370" y="5710"/>
                  </a:lnTo>
                  <a:lnTo>
                    <a:pt x="8365" y="5698"/>
                  </a:lnTo>
                  <a:lnTo>
                    <a:pt x="8359" y="5686"/>
                  </a:lnTo>
                  <a:lnTo>
                    <a:pt x="8352" y="5673"/>
                  </a:lnTo>
                  <a:lnTo>
                    <a:pt x="8344" y="5660"/>
                  </a:lnTo>
                  <a:lnTo>
                    <a:pt x="8337" y="5649"/>
                  </a:lnTo>
                  <a:lnTo>
                    <a:pt x="8329" y="5638"/>
                  </a:lnTo>
                  <a:lnTo>
                    <a:pt x="8321" y="5628"/>
                  </a:lnTo>
                  <a:lnTo>
                    <a:pt x="8313" y="5618"/>
                  </a:lnTo>
                  <a:lnTo>
                    <a:pt x="8304" y="5608"/>
                  </a:lnTo>
                  <a:lnTo>
                    <a:pt x="8295" y="5598"/>
                  </a:lnTo>
                  <a:lnTo>
                    <a:pt x="8285" y="5589"/>
                  </a:lnTo>
                  <a:lnTo>
                    <a:pt x="8275" y="5580"/>
                  </a:lnTo>
                  <a:lnTo>
                    <a:pt x="8265" y="5571"/>
                  </a:lnTo>
                  <a:lnTo>
                    <a:pt x="8254" y="5563"/>
                  </a:lnTo>
                  <a:lnTo>
                    <a:pt x="8244" y="5556"/>
                  </a:lnTo>
                  <a:lnTo>
                    <a:pt x="8233" y="5548"/>
                  </a:lnTo>
                  <a:lnTo>
                    <a:pt x="8221" y="5541"/>
                  </a:lnTo>
                  <a:lnTo>
                    <a:pt x="8209" y="5535"/>
                  </a:lnTo>
                  <a:lnTo>
                    <a:pt x="8197" y="5529"/>
                  </a:lnTo>
                  <a:lnTo>
                    <a:pt x="8184" y="5523"/>
                  </a:lnTo>
                  <a:lnTo>
                    <a:pt x="8172" y="5518"/>
                  </a:lnTo>
                  <a:lnTo>
                    <a:pt x="8170" y="5517"/>
                  </a:lnTo>
                  <a:lnTo>
                    <a:pt x="8170" y="5730"/>
                  </a:lnTo>
                  <a:lnTo>
                    <a:pt x="8168" y="5763"/>
                  </a:lnTo>
                  <a:lnTo>
                    <a:pt x="8161" y="5795"/>
                  </a:lnTo>
                  <a:lnTo>
                    <a:pt x="8151" y="5826"/>
                  </a:lnTo>
                  <a:lnTo>
                    <a:pt x="8137" y="5855"/>
                  </a:lnTo>
                  <a:lnTo>
                    <a:pt x="8118" y="5882"/>
                  </a:lnTo>
                  <a:lnTo>
                    <a:pt x="8097" y="5907"/>
                  </a:lnTo>
                  <a:lnTo>
                    <a:pt x="8072" y="5928"/>
                  </a:lnTo>
                  <a:lnTo>
                    <a:pt x="8045" y="5947"/>
                  </a:lnTo>
                  <a:lnTo>
                    <a:pt x="8016" y="5961"/>
                  </a:lnTo>
                  <a:lnTo>
                    <a:pt x="7985" y="5971"/>
                  </a:lnTo>
                  <a:lnTo>
                    <a:pt x="7953" y="5978"/>
                  </a:lnTo>
                  <a:lnTo>
                    <a:pt x="7920" y="5980"/>
                  </a:lnTo>
                  <a:lnTo>
                    <a:pt x="7887" y="5978"/>
                  </a:lnTo>
                  <a:lnTo>
                    <a:pt x="7855" y="5971"/>
                  </a:lnTo>
                  <a:lnTo>
                    <a:pt x="7824" y="5961"/>
                  </a:lnTo>
                  <a:lnTo>
                    <a:pt x="7795" y="5947"/>
                  </a:lnTo>
                  <a:lnTo>
                    <a:pt x="7768" y="5928"/>
                  </a:lnTo>
                  <a:lnTo>
                    <a:pt x="7743" y="5907"/>
                  </a:lnTo>
                  <a:lnTo>
                    <a:pt x="7722" y="5882"/>
                  </a:lnTo>
                  <a:lnTo>
                    <a:pt x="7703" y="5855"/>
                  </a:lnTo>
                  <a:lnTo>
                    <a:pt x="7689" y="5826"/>
                  </a:lnTo>
                  <a:lnTo>
                    <a:pt x="7679" y="5795"/>
                  </a:lnTo>
                  <a:lnTo>
                    <a:pt x="7672" y="5763"/>
                  </a:lnTo>
                  <a:lnTo>
                    <a:pt x="7670" y="5730"/>
                  </a:lnTo>
                  <a:close/>
                  <a:moveTo>
                    <a:pt x="1830" y="5730"/>
                  </a:moveTo>
                  <a:lnTo>
                    <a:pt x="1830" y="5517"/>
                  </a:lnTo>
                  <a:lnTo>
                    <a:pt x="1828" y="5518"/>
                  </a:lnTo>
                  <a:lnTo>
                    <a:pt x="1816" y="5523"/>
                  </a:lnTo>
                  <a:lnTo>
                    <a:pt x="1803" y="5529"/>
                  </a:lnTo>
                  <a:lnTo>
                    <a:pt x="1791" y="5535"/>
                  </a:lnTo>
                  <a:lnTo>
                    <a:pt x="1779" y="5541"/>
                  </a:lnTo>
                  <a:lnTo>
                    <a:pt x="1767" y="5548"/>
                  </a:lnTo>
                  <a:lnTo>
                    <a:pt x="1756" y="5556"/>
                  </a:lnTo>
                  <a:lnTo>
                    <a:pt x="1746" y="5563"/>
                  </a:lnTo>
                  <a:lnTo>
                    <a:pt x="1735" y="5571"/>
                  </a:lnTo>
                  <a:lnTo>
                    <a:pt x="1725" y="5580"/>
                  </a:lnTo>
                  <a:lnTo>
                    <a:pt x="1715" y="5589"/>
                  </a:lnTo>
                  <a:lnTo>
                    <a:pt x="1705" y="5598"/>
                  </a:lnTo>
                  <a:lnTo>
                    <a:pt x="1696" y="5608"/>
                  </a:lnTo>
                  <a:lnTo>
                    <a:pt x="1687" y="5618"/>
                  </a:lnTo>
                  <a:lnTo>
                    <a:pt x="1679" y="5628"/>
                  </a:lnTo>
                  <a:lnTo>
                    <a:pt x="1671" y="5638"/>
                  </a:lnTo>
                  <a:lnTo>
                    <a:pt x="1663" y="5649"/>
                  </a:lnTo>
                  <a:lnTo>
                    <a:pt x="1656" y="5660"/>
                  </a:lnTo>
                  <a:lnTo>
                    <a:pt x="1648" y="5673"/>
                  </a:lnTo>
                  <a:lnTo>
                    <a:pt x="1641" y="5686"/>
                  </a:lnTo>
                  <a:lnTo>
                    <a:pt x="1635" y="5698"/>
                  </a:lnTo>
                  <a:lnTo>
                    <a:pt x="1630" y="5710"/>
                  </a:lnTo>
                  <a:lnTo>
                    <a:pt x="1625" y="5722"/>
                  </a:lnTo>
                  <a:lnTo>
                    <a:pt x="1620" y="5734"/>
                  </a:lnTo>
                  <a:lnTo>
                    <a:pt x="1616" y="5747"/>
                  </a:lnTo>
                  <a:lnTo>
                    <a:pt x="1612" y="5759"/>
                  </a:lnTo>
                  <a:lnTo>
                    <a:pt x="1609" y="5772"/>
                  </a:lnTo>
                  <a:lnTo>
                    <a:pt x="1606" y="5785"/>
                  </a:lnTo>
                  <a:lnTo>
                    <a:pt x="1604" y="5798"/>
                  </a:lnTo>
                  <a:lnTo>
                    <a:pt x="1602" y="5812"/>
                  </a:lnTo>
                  <a:lnTo>
                    <a:pt x="1601" y="5825"/>
                  </a:lnTo>
                  <a:lnTo>
                    <a:pt x="1600" y="5838"/>
                  </a:lnTo>
                  <a:lnTo>
                    <a:pt x="1600" y="5854"/>
                  </a:lnTo>
                  <a:lnTo>
                    <a:pt x="1600" y="7553"/>
                  </a:lnTo>
                  <a:lnTo>
                    <a:pt x="1600" y="7569"/>
                  </a:lnTo>
                  <a:lnTo>
                    <a:pt x="1601" y="7582"/>
                  </a:lnTo>
                  <a:lnTo>
                    <a:pt x="1602" y="7595"/>
                  </a:lnTo>
                  <a:lnTo>
                    <a:pt x="1604" y="7609"/>
                  </a:lnTo>
                  <a:lnTo>
                    <a:pt x="1606" y="7622"/>
                  </a:lnTo>
                  <a:lnTo>
                    <a:pt x="1609" y="7635"/>
                  </a:lnTo>
                  <a:lnTo>
                    <a:pt x="1612" y="7648"/>
                  </a:lnTo>
                  <a:lnTo>
                    <a:pt x="1616" y="7660"/>
                  </a:lnTo>
                  <a:lnTo>
                    <a:pt x="1620" y="7673"/>
                  </a:lnTo>
                  <a:lnTo>
                    <a:pt x="1625" y="7685"/>
                  </a:lnTo>
                  <a:lnTo>
                    <a:pt x="1630" y="7697"/>
                  </a:lnTo>
                  <a:lnTo>
                    <a:pt x="1635" y="7709"/>
                  </a:lnTo>
                  <a:lnTo>
                    <a:pt x="1641" y="7721"/>
                  </a:lnTo>
                  <a:lnTo>
                    <a:pt x="1648" y="7734"/>
                  </a:lnTo>
                  <a:lnTo>
                    <a:pt x="1656" y="7747"/>
                  </a:lnTo>
                  <a:lnTo>
                    <a:pt x="1663" y="7758"/>
                  </a:lnTo>
                  <a:lnTo>
                    <a:pt x="1671" y="7768"/>
                  </a:lnTo>
                  <a:lnTo>
                    <a:pt x="1679" y="7779"/>
                  </a:lnTo>
                  <a:lnTo>
                    <a:pt x="1687" y="7789"/>
                  </a:lnTo>
                  <a:lnTo>
                    <a:pt x="1696" y="7799"/>
                  </a:lnTo>
                  <a:lnTo>
                    <a:pt x="1705" y="7808"/>
                  </a:lnTo>
                  <a:lnTo>
                    <a:pt x="1715" y="7818"/>
                  </a:lnTo>
                  <a:lnTo>
                    <a:pt x="1725" y="7827"/>
                  </a:lnTo>
                  <a:lnTo>
                    <a:pt x="1735" y="7835"/>
                  </a:lnTo>
                  <a:lnTo>
                    <a:pt x="1746" y="7844"/>
                  </a:lnTo>
                  <a:lnTo>
                    <a:pt x="1757" y="7851"/>
                  </a:lnTo>
                  <a:lnTo>
                    <a:pt x="1769" y="7859"/>
                  </a:lnTo>
                  <a:lnTo>
                    <a:pt x="1779" y="7865"/>
                  </a:lnTo>
                  <a:lnTo>
                    <a:pt x="1790" y="7871"/>
                  </a:lnTo>
                  <a:lnTo>
                    <a:pt x="1802" y="7877"/>
                  </a:lnTo>
                  <a:lnTo>
                    <a:pt x="1814" y="7883"/>
                  </a:lnTo>
                  <a:lnTo>
                    <a:pt x="1827" y="7888"/>
                  </a:lnTo>
                  <a:lnTo>
                    <a:pt x="1840" y="7893"/>
                  </a:lnTo>
                  <a:lnTo>
                    <a:pt x="1853" y="7897"/>
                  </a:lnTo>
                  <a:lnTo>
                    <a:pt x="1866" y="7901"/>
                  </a:lnTo>
                  <a:lnTo>
                    <a:pt x="1879" y="7904"/>
                  </a:lnTo>
                  <a:lnTo>
                    <a:pt x="1892" y="7907"/>
                  </a:lnTo>
                  <a:lnTo>
                    <a:pt x="1905" y="7909"/>
                  </a:lnTo>
                  <a:lnTo>
                    <a:pt x="1918" y="7911"/>
                  </a:lnTo>
                  <a:lnTo>
                    <a:pt x="1931" y="7912"/>
                  </a:lnTo>
                  <a:lnTo>
                    <a:pt x="1945" y="7913"/>
                  </a:lnTo>
                  <a:lnTo>
                    <a:pt x="1960" y="7913"/>
                  </a:lnTo>
                  <a:lnTo>
                    <a:pt x="2443" y="7913"/>
                  </a:lnTo>
                  <a:lnTo>
                    <a:pt x="2459" y="7913"/>
                  </a:lnTo>
                  <a:lnTo>
                    <a:pt x="2472" y="7912"/>
                  </a:lnTo>
                  <a:lnTo>
                    <a:pt x="2486" y="7911"/>
                  </a:lnTo>
                  <a:lnTo>
                    <a:pt x="2499" y="7909"/>
                  </a:lnTo>
                  <a:lnTo>
                    <a:pt x="2512" y="7907"/>
                  </a:lnTo>
                  <a:lnTo>
                    <a:pt x="2525" y="7904"/>
                  </a:lnTo>
                  <a:lnTo>
                    <a:pt x="2538" y="7901"/>
                  </a:lnTo>
                  <a:lnTo>
                    <a:pt x="2551" y="7897"/>
                  </a:lnTo>
                  <a:lnTo>
                    <a:pt x="2564" y="7893"/>
                  </a:lnTo>
                  <a:lnTo>
                    <a:pt x="2576" y="7888"/>
                  </a:lnTo>
                  <a:lnTo>
                    <a:pt x="2589" y="7883"/>
                  </a:lnTo>
                  <a:lnTo>
                    <a:pt x="2601" y="7878"/>
                  </a:lnTo>
                  <a:lnTo>
                    <a:pt x="2613" y="7872"/>
                  </a:lnTo>
                  <a:lnTo>
                    <a:pt x="2624" y="7866"/>
                  </a:lnTo>
                  <a:lnTo>
                    <a:pt x="2635" y="7859"/>
                  </a:lnTo>
                  <a:lnTo>
                    <a:pt x="2647" y="7851"/>
                  </a:lnTo>
                  <a:lnTo>
                    <a:pt x="2658" y="7843"/>
                  </a:lnTo>
                  <a:lnTo>
                    <a:pt x="2668" y="7835"/>
                  </a:lnTo>
                  <a:lnTo>
                    <a:pt x="2679" y="7826"/>
                  </a:lnTo>
                  <a:lnTo>
                    <a:pt x="2689" y="7818"/>
                  </a:lnTo>
                  <a:lnTo>
                    <a:pt x="2698" y="7808"/>
                  </a:lnTo>
                  <a:lnTo>
                    <a:pt x="2708" y="7799"/>
                  </a:lnTo>
                  <a:lnTo>
                    <a:pt x="2716" y="7789"/>
                  </a:lnTo>
                  <a:lnTo>
                    <a:pt x="2725" y="7778"/>
                  </a:lnTo>
                  <a:lnTo>
                    <a:pt x="2733" y="7768"/>
                  </a:lnTo>
                  <a:lnTo>
                    <a:pt x="2741" y="7757"/>
                  </a:lnTo>
                  <a:lnTo>
                    <a:pt x="2749" y="7745"/>
                  </a:lnTo>
                  <a:lnTo>
                    <a:pt x="2756" y="7734"/>
                  </a:lnTo>
                  <a:lnTo>
                    <a:pt x="2762" y="7723"/>
                  </a:lnTo>
                  <a:lnTo>
                    <a:pt x="2768" y="7711"/>
                  </a:lnTo>
                  <a:lnTo>
                    <a:pt x="2773" y="7699"/>
                  </a:lnTo>
                  <a:lnTo>
                    <a:pt x="2778" y="7686"/>
                  </a:lnTo>
                  <a:lnTo>
                    <a:pt x="2783" y="7674"/>
                  </a:lnTo>
                  <a:lnTo>
                    <a:pt x="2787" y="7661"/>
                  </a:lnTo>
                  <a:lnTo>
                    <a:pt x="2791" y="7648"/>
                  </a:lnTo>
                  <a:lnTo>
                    <a:pt x="2794" y="7635"/>
                  </a:lnTo>
                  <a:lnTo>
                    <a:pt x="2797" y="7622"/>
                  </a:lnTo>
                  <a:lnTo>
                    <a:pt x="2799" y="7609"/>
                  </a:lnTo>
                  <a:lnTo>
                    <a:pt x="2801" y="7596"/>
                  </a:lnTo>
                  <a:lnTo>
                    <a:pt x="2802" y="7582"/>
                  </a:lnTo>
                  <a:lnTo>
                    <a:pt x="2803" y="7569"/>
                  </a:lnTo>
                  <a:lnTo>
                    <a:pt x="2803" y="7553"/>
                  </a:lnTo>
                  <a:lnTo>
                    <a:pt x="2803" y="5854"/>
                  </a:lnTo>
                  <a:lnTo>
                    <a:pt x="2803" y="5838"/>
                  </a:lnTo>
                  <a:lnTo>
                    <a:pt x="2802" y="5825"/>
                  </a:lnTo>
                  <a:lnTo>
                    <a:pt x="2801" y="5811"/>
                  </a:lnTo>
                  <a:lnTo>
                    <a:pt x="2799" y="5798"/>
                  </a:lnTo>
                  <a:lnTo>
                    <a:pt x="2797" y="5785"/>
                  </a:lnTo>
                  <a:lnTo>
                    <a:pt x="2794" y="5772"/>
                  </a:lnTo>
                  <a:lnTo>
                    <a:pt x="2791" y="5759"/>
                  </a:lnTo>
                  <a:lnTo>
                    <a:pt x="2787" y="5746"/>
                  </a:lnTo>
                  <a:lnTo>
                    <a:pt x="2783" y="5733"/>
                  </a:lnTo>
                  <a:lnTo>
                    <a:pt x="2778" y="5721"/>
                  </a:lnTo>
                  <a:lnTo>
                    <a:pt x="2773" y="5708"/>
                  </a:lnTo>
                  <a:lnTo>
                    <a:pt x="2768" y="5696"/>
                  </a:lnTo>
                  <a:lnTo>
                    <a:pt x="2762" y="5684"/>
                  </a:lnTo>
                  <a:lnTo>
                    <a:pt x="2755" y="5673"/>
                  </a:lnTo>
                  <a:lnTo>
                    <a:pt x="2749" y="5662"/>
                  </a:lnTo>
                  <a:lnTo>
                    <a:pt x="2741" y="5650"/>
                  </a:lnTo>
                  <a:lnTo>
                    <a:pt x="2733" y="5639"/>
                  </a:lnTo>
                  <a:lnTo>
                    <a:pt x="2725" y="5628"/>
                  </a:lnTo>
                  <a:lnTo>
                    <a:pt x="2716" y="5618"/>
                  </a:lnTo>
                  <a:lnTo>
                    <a:pt x="2707" y="5608"/>
                  </a:lnTo>
                  <a:lnTo>
                    <a:pt x="2698" y="5598"/>
                  </a:lnTo>
                  <a:lnTo>
                    <a:pt x="2689" y="5589"/>
                  </a:lnTo>
                  <a:lnTo>
                    <a:pt x="2679" y="5580"/>
                  </a:lnTo>
                  <a:lnTo>
                    <a:pt x="2669" y="5572"/>
                  </a:lnTo>
                  <a:lnTo>
                    <a:pt x="2658" y="5564"/>
                  </a:lnTo>
                  <a:lnTo>
                    <a:pt x="2647" y="5556"/>
                  </a:lnTo>
                  <a:lnTo>
                    <a:pt x="2636" y="5549"/>
                  </a:lnTo>
                  <a:lnTo>
                    <a:pt x="2624" y="5541"/>
                  </a:lnTo>
                  <a:lnTo>
                    <a:pt x="2611" y="5534"/>
                  </a:lnTo>
                  <a:lnTo>
                    <a:pt x="2599" y="5528"/>
                  </a:lnTo>
                  <a:lnTo>
                    <a:pt x="2587" y="5523"/>
                  </a:lnTo>
                  <a:lnTo>
                    <a:pt x="2575" y="5518"/>
                  </a:lnTo>
                  <a:lnTo>
                    <a:pt x="2563" y="5513"/>
                  </a:lnTo>
                  <a:lnTo>
                    <a:pt x="2550" y="5509"/>
                  </a:lnTo>
                  <a:lnTo>
                    <a:pt x="2538" y="5505"/>
                  </a:lnTo>
                  <a:lnTo>
                    <a:pt x="2525" y="5502"/>
                  </a:lnTo>
                  <a:lnTo>
                    <a:pt x="2512" y="5499"/>
                  </a:lnTo>
                  <a:lnTo>
                    <a:pt x="2499" y="5497"/>
                  </a:lnTo>
                  <a:lnTo>
                    <a:pt x="2485" y="5495"/>
                  </a:lnTo>
                  <a:lnTo>
                    <a:pt x="2472" y="5494"/>
                  </a:lnTo>
                  <a:lnTo>
                    <a:pt x="2459" y="5493"/>
                  </a:lnTo>
                  <a:lnTo>
                    <a:pt x="2443" y="5493"/>
                  </a:lnTo>
                  <a:lnTo>
                    <a:pt x="2330" y="5493"/>
                  </a:lnTo>
                  <a:lnTo>
                    <a:pt x="2330" y="5730"/>
                  </a:lnTo>
                  <a:lnTo>
                    <a:pt x="2328" y="5763"/>
                  </a:lnTo>
                  <a:lnTo>
                    <a:pt x="2321" y="5795"/>
                  </a:lnTo>
                  <a:lnTo>
                    <a:pt x="2311" y="5826"/>
                  </a:lnTo>
                  <a:lnTo>
                    <a:pt x="2297" y="5855"/>
                  </a:lnTo>
                  <a:lnTo>
                    <a:pt x="2278" y="5882"/>
                  </a:lnTo>
                  <a:lnTo>
                    <a:pt x="2257" y="5907"/>
                  </a:lnTo>
                  <a:lnTo>
                    <a:pt x="2232" y="5928"/>
                  </a:lnTo>
                  <a:lnTo>
                    <a:pt x="2205" y="5947"/>
                  </a:lnTo>
                  <a:lnTo>
                    <a:pt x="2176" y="5961"/>
                  </a:lnTo>
                  <a:lnTo>
                    <a:pt x="2145" y="5971"/>
                  </a:lnTo>
                  <a:lnTo>
                    <a:pt x="2113" y="5978"/>
                  </a:lnTo>
                  <a:lnTo>
                    <a:pt x="2080" y="5980"/>
                  </a:lnTo>
                  <a:lnTo>
                    <a:pt x="2047" y="5978"/>
                  </a:lnTo>
                  <a:lnTo>
                    <a:pt x="2015" y="5971"/>
                  </a:lnTo>
                  <a:lnTo>
                    <a:pt x="1984" y="5961"/>
                  </a:lnTo>
                  <a:lnTo>
                    <a:pt x="1955" y="5947"/>
                  </a:lnTo>
                  <a:lnTo>
                    <a:pt x="1928" y="5928"/>
                  </a:lnTo>
                  <a:lnTo>
                    <a:pt x="1903" y="5907"/>
                  </a:lnTo>
                  <a:lnTo>
                    <a:pt x="1882" y="5882"/>
                  </a:lnTo>
                  <a:lnTo>
                    <a:pt x="1863" y="5855"/>
                  </a:lnTo>
                  <a:lnTo>
                    <a:pt x="1849" y="5826"/>
                  </a:lnTo>
                  <a:lnTo>
                    <a:pt x="1839" y="5795"/>
                  </a:lnTo>
                  <a:lnTo>
                    <a:pt x="1832" y="5763"/>
                  </a:lnTo>
                  <a:lnTo>
                    <a:pt x="1830" y="57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4531;p40">
            <a:extLst>
              <a:ext uri="{FF2B5EF4-FFF2-40B4-BE49-F238E27FC236}">
                <a16:creationId xmlns:a16="http://schemas.microsoft.com/office/drawing/2014/main" id="{2AA8ADB4-8FA0-4254-BA53-346504F7F496}"/>
              </a:ext>
            </a:extLst>
          </p:cNvPr>
          <p:cNvGrpSpPr/>
          <p:nvPr/>
        </p:nvGrpSpPr>
        <p:grpSpPr>
          <a:xfrm>
            <a:off x="2997014" y="1760585"/>
            <a:ext cx="589280" cy="589280"/>
            <a:chOff x="2997014" y="1760585"/>
            <a:chExt cx="589280" cy="589280"/>
          </a:xfrm>
          <a:solidFill>
            <a:schemeClr val="bg1"/>
          </a:solidFill>
        </p:grpSpPr>
        <p:sp>
          <p:nvSpPr>
            <p:cNvPr id="208" name="Google Shape;4532;p40">
              <a:extLst>
                <a:ext uri="{FF2B5EF4-FFF2-40B4-BE49-F238E27FC236}">
                  <a16:creationId xmlns:a16="http://schemas.microsoft.com/office/drawing/2014/main" id="{651D2963-0CBD-4D71-BD08-FF17759328A4}"/>
                </a:ext>
              </a:extLst>
            </p:cNvPr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27" y="6053"/>
                  </a:moveTo>
                  <a:lnTo>
                    <a:pt x="5527" y="6073"/>
                  </a:lnTo>
                  <a:lnTo>
                    <a:pt x="5525" y="6093"/>
                  </a:lnTo>
                  <a:lnTo>
                    <a:pt x="5524" y="6112"/>
                  </a:lnTo>
                  <a:lnTo>
                    <a:pt x="5521" y="6132"/>
                  </a:lnTo>
                  <a:lnTo>
                    <a:pt x="5518" y="6151"/>
                  </a:lnTo>
                  <a:lnTo>
                    <a:pt x="5514" y="6171"/>
                  </a:lnTo>
                  <a:lnTo>
                    <a:pt x="5509" y="6190"/>
                  </a:lnTo>
                  <a:lnTo>
                    <a:pt x="5503" y="6209"/>
                  </a:lnTo>
                  <a:lnTo>
                    <a:pt x="5497" y="6227"/>
                  </a:lnTo>
                  <a:lnTo>
                    <a:pt x="5490" y="6246"/>
                  </a:lnTo>
                  <a:lnTo>
                    <a:pt x="5483" y="6264"/>
                  </a:lnTo>
                  <a:lnTo>
                    <a:pt x="5474" y="6282"/>
                  </a:lnTo>
                  <a:lnTo>
                    <a:pt x="5466" y="6300"/>
                  </a:lnTo>
                  <a:lnTo>
                    <a:pt x="5456" y="6317"/>
                  </a:lnTo>
                  <a:lnTo>
                    <a:pt x="5446" y="6334"/>
                  </a:lnTo>
                  <a:lnTo>
                    <a:pt x="5435" y="6350"/>
                  </a:lnTo>
                  <a:lnTo>
                    <a:pt x="5424" y="6366"/>
                  </a:lnTo>
                  <a:lnTo>
                    <a:pt x="5412" y="6382"/>
                  </a:lnTo>
                  <a:lnTo>
                    <a:pt x="5399" y="6397"/>
                  </a:lnTo>
                  <a:lnTo>
                    <a:pt x="5386" y="6412"/>
                  </a:lnTo>
                  <a:lnTo>
                    <a:pt x="5372" y="6426"/>
                  </a:lnTo>
                  <a:lnTo>
                    <a:pt x="5358" y="6439"/>
                  </a:lnTo>
                  <a:lnTo>
                    <a:pt x="5343" y="6452"/>
                  </a:lnTo>
                  <a:lnTo>
                    <a:pt x="5328" y="6465"/>
                  </a:lnTo>
                  <a:lnTo>
                    <a:pt x="5313" y="6477"/>
                  </a:lnTo>
                  <a:lnTo>
                    <a:pt x="5296" y="6488"/>
                  </a:lnTo>
                  <a:lnTo>
                    <a:pt x="5280" y="6499"/>
                  </a:lnTo>
                  <a:lnTo>
                    <a:pt x="5263" y="6509"/>
                  </a:lnTo>
                  <a:lnTo>
                    <a:pt x="5246" y="6519"/>
                  </a:lnTo>
                  <a:lnTo>
                    <a:pt x="5228" y="6528"/>
                  </a:lnTo>
                  <a:lnTo>
                    <a:pt x="5210" y="6536"/>
                  </a:lnTo>
                  <a:lnTo>
                    <a:pt x="5192" y="6544"/>
                  </a:lnTo>
                  <a:lnTo>
                    <a:pt x="5174" y="6551"/>
                  </a:lnTo>
                  <a:lnTo>
                    <a:pt x="5155" y="6557"/>
                  </a:lnTo>
                  <a:lnTo>
                    <a:pt x="5136" y="6562"/>
                  </a:lnTo>
                  <a:lnTo>
                    <a:pt x="5117" y="6567"/>
                  </a:lnTo>
                  <a:lnTo>
                    <a:pt x="5098" y="6571"/>
                  </a:lnTo>
                  <a:lnTo>
                    <a:pt x="5078" y="6574"/>
                  </a:lnTo>
                  <a:lnTo>
                    <a:pt x="5059" y="6577"/>
                  </a:lnTo>
                  <a:lnTo>
                    <a:pt x="5039" y="6579"/>
                  </a:lnTo>
                  <a:lnTo>
                    <a:pt x="5020" y="6580"/>
                  </a:lnTo>
                  <a:lnTo>
                    <a:pt x="5000" y="6580"/>
                  </a:lnTo>
                  <a:lnTo>
                    <a:pt x="4980" y="6580"/>
                  </a:lnTo>
                  <a:lnTo>
                    <a:pt x="4961" y="6579"/>
                  </a:lnTo>
                  <a:lnTo>
                    <a:pt x="4941" y="6577"/>
                  </a:lnTo>
                  <a:lnTo>
                    <a:pt x="4922" y="6574"/>
                  </a:lnTo>
                  <a:lnTo>
                    <a:pt x="4902" y="6571"/>
                  </a:lnTo>
                  <a:lnTo>
                    <a:pt x="4883" y="6567"/>
                  </a:lnTo>
                  <a:lnTo>
                    <a:pt x="4864" y="6562"/>
                  </a:lnTo>
                  <a:lnTo>
                    <a:pt x="4845" y="6557"/>
                  </a:lnTo>
                  <a:lnTo>
                    <a:pt x="4826" y="6551"/>
                  </a:lnTo>
                  <a:lnTo>
                    <a:pt x="4808" y="6544"/>
                  </a:lnTo>
                  <a:lnTo>
                    <a:pt x="4790" y="6536"/>
                  </a:lnTo>
                  <a:lnTo>
                    <a:pt x="4772" y="6528"/>
                  </a:lnTo>
                  <a:lnTo>
                    <a:pt x="4754" y="6519"/>
                  </a:lnTo>
                  <a:lnTo>
                    <a:pt x="4737" y="6509"/>
                  </a:lnTo>
                  <a:lnTo>
                    <a:pt x="4720" y="6499"/>
                  </a:lnTo>
                  <a:lnTo>
                    <a:pt x="4704" y="6488"/>
                  </a:lnTo>
                  <a:lnTo>
                    <a:pt x="4687" y="6477"/>
                  </a:lnTo>
                  <a:lnTo>
                    <a:pt x="4672" y="6465"/>
                  </a:lnTo>
                  <a:lnTo>
                    <a:pt x="4657" y="6452"/>
                  </a:lnTo>
                  <a:lnTo>
                    <a:pt x="4642" y="6439"/>
                  </a:lnTo>
                  <a:lnTo>
                    <a:pt x="4628" y="6426"/>
                  </a:lnTo>
                  <a:lnTo>
                    <a:pt x="4614" y="6412"/>
                  </a:lnTo>
                  <a:lnTo>
                    <a:pt x="4601" y="6397"/>
                  </a:lnTo>
                  <a:lnTo>
                    <a:pt x="4588" y="6382"/>
                  </a:lnTo>
                  <a:lnTo>
                    <a:pt x="4576" y="6366"/>
                  </a:lnTo>
                  <a:lnTo>
                    <a:pt x="4565" y="6350"/>
                  </a:lnTo>
                  <a:lnTo>
                    <a:pt x="4554" y="6334"/>
                  </a:lnTo>
                  <a:lnTo>
                    <a:pt x="4544" y="6317"/>
                  </a:lnTo>
                  <a:lnTo>
                    <a:pt x="4534" y="6300"/>
                  </a:lnTo>
                  <a:lnTo>
                    <a:pt x="4526" y="6282"/>
                  </a:lnTo>
                  <a:lnTo>
                    <a:pt x="4517" y="6264"/>
                  </a:lnTo>
                  <a:lnTo>
                    <a:pt x="4510" y="6246"/>
                  </a:lnTo>
                  <a:lnTo>
                    <a:pt x="4503" y="6227"/>
                  </a:lnTo>
                  <a:lnTo>
                    <a:pt x="4497" y="6209"/>
                  </a:lnTo>
                  <a:lnTo>
                    <a:pt x="4491" y="6190"/>
                  </a:lnTo>
                  <a:lnTo>
                    <a:pt x="4486" y="6171"/>
                  </a:lnTo>
                  <a:lnTo>
                    <a:pt x="4482" y="6151"/>
                  </a:lnTo>
                  <a:lnTo>
                    <a:pt x="4479" y="6132"/>
                  </a:lnTo>
                  <a:lnTo>
                    <a:pt x="4476" y="6112"/>
                  </a:lnTo>
                  <a:lnTo>
                    <a:pt x="4475" y="6093"/>
                  </a:lnTo>
                  <a:lnTo>
                    <a:pt x="4473" y="6073"/>
                  </a:lnTo>
                  <a:lnTo>
                    <a:pt x="4473" y="6053"/>
                  </a:lnTo>
                  <a:lnTo>
                    <a:pt x="4473" y="6033"/>
                  </a:lnTo>
                  <a:lnTo>
                    <a:pt x="4475" y="6014"/>
                  </a:lnTo>
                  <a:lnTo>
                    <a:pt x="4476" y="5994"/>
                  </a:lnTo>
                  <a:lnTo>
                    <a:pt x="4479" y="5975"/>
                  </a:lnTo>
                  <a:lnTo>
                    <a:pt x="4482" y="5955"/>
                  </a:lnTo>
                  <a:lnTo>
                    <a:pt x="4486" y="5936"/>
                  </a:lnTo>
                  <a:lnTo>
                    <a:pt x="4491" y="5917"/>
                  </a:lnTo>
                  <a:lnTo>
                    <a:pt x="4497" y="5898"/>
                  </a:lnTo>
                  <a:lnTo>
                    <a:pt x="4503" y="5879"/>
                  </a:lnTo>
                  <a:lnTo>
                    <a:pt x="4510" y="5861"/>
                  </a:lnTo>
                  <a:lnTo>
                    <a:pt x="4517" y="5843"/>
                  </a:lnTo>
                  <a:lnTo>
                    <a:pt x="4526" y="5825"/>
                  </a:lnTo>
                  <a:lnTo>
                    <a:pt x="4534" y="5807"/>
                  </a:lnTo>
                  <a:lnTo>
                    <a:pt x="4544" y="5790"/>
                  </a:lnTo>
                  <a:lnTo>
                    <a:pt x="4554" y="5773"/>
                  </a:lnTo>
                  <a:lnTo>
                    <a:pt x="4565" y="5757"/>
                  </a:lnTo>
                  <a:lnTo>
                    <a:pt x="4576" y="5740"/>
                  </a:lnTo>
                  <a:lnTo>
                    <a:pt x="4588" y="5725"/>
                  </a:lnTo>
                  <a:lnTo>
                    <a:pt x="4601" y="5710"/>
                  </a:lnTo>
                  <a:lnTo>
                    <a:pt x="4614" y="5695"/>
                  </a:lnTo>
                  <a:lnTo>
                    <a:pt x="4628" y="5681"/>
                  </a:lnTo>
                  <a:lnTo>
                    <a:pt x="4642" y="5667"/>
                  </a:lnTo>
                  <a:lnTo>
                    <a:pt x="4657" y="5654"/>
                  </a:lnTo>
                  <a:lnTo>
                    <a:pt x="4672" y="5641"/>
                  </a:lnTo>
                  <a:lnTo>
                    <a:pt x="4687" y="5629"/>
                  </a:lnTo>
                  <a:lnTo>
                    <a:pt x="4704" y="5618"/>
                  </a:lnTo>
                  <a:lnTo>
                    <a:pt x="4720" y="5607"/>
                  </a:lnTo>
                  <a:lnTo>
                    <a:pt x="4737" y="5597"/>
                  </a:lnTo>
                  <a:lnTo>
                    <a:pt x="4754" y="5587"/>
                  </a:lnTo>
                  <a:lnTo>
                    <a:pt x="4772" y="5579"/>
                  </a:lnTo>
                  <a:lnTo>
                    <a:pt x="4790" y="5570"/>
                  </a:lnTo>
                  <a:lnTo>
                    <a:pt x="4808" y="5563"/>
                  </a:lnTo>
                  <a:lnTo>
                    <a:pt x="4826" y="5556"/>
                  </a:lnTo>
                  <a:lnTo>
                    <a:pt x="4845" y="5550"/>
                  </a:lnTo>
                  <a:lnTo>
                    <a:pt x="4864" y="5545"/>
                  </a:lnTo>
                  <a:lnTo>
                    <a:pt x="4883" y="5540"/>
                  </a:lnTo>
                  <a:lnTo>
                    <a:pt x="4902" y="5536"/>
                  </a:lnTo>
                  <a:lnTo>
                    <a:pt x="4922" y="5533"/>
                  </a:lnTo>
                  <a:lnTo>
                    <a:pt x="4941" y="5530"/>
                  </a:lnTo>
                  <a:lnTo>
                    <a:pt x="4961" y="5528"/>
                  </a:lnTo>
                  <a:lnTo>
                    <a:pt x="4980" y="5527"/>
                  </a:lnTo>
                  <a:lnTo>
                    <a:pt x="5000" y="5527"/>
                  </a:lnTo>
                  <a:lnTo>
                    <a:pt x="5020" y="5527"/>
                  </a:lnTo>
                  <a:lnTo>
                    <a:pt x="5039" y="5528"/>
                  </a:lnTo>
                  <a:lnTo>
                    <a:pt x="5059" y="5530"/>
                  </a:lnTo>
                  <a:lnTo>
                    <a:pt x="5078" y="5533"/>
                  </a:lnTo>
                  <a:lnTo>
                    <a:pt x="5098" y="5536"/>
                  </a:lnTo>
                  <a:lnTo>
                    <a:pt x="5117" y="5540"/>
                  </a:lnTo>
                  <a:lnTo>
                    <a:pt x="5136" y="5545"/>
                  </a:lnTo>
                  <a:lnTo>
                    <a:pt x="5155" y="5550"/>
                  </a:lnTo>
                  <a:lnTo>
                    <a:pt x="5174" y="5556"/>
                  </a:lnTo>
                  <a:lnTo>
                    <a:pt x="5192" y="5563"/>
                  </a:lnTo>
                  <a:lnTo>
                    <a:pt x="5210" y="5570"/>
                  </a:lnTo>
                  <a:lnTo>
                    <a:pt x="5228" y="5579"/>
                  </a:lnTo>
                  <a:lnTo>
                    <a:pt x="5246" y="5587"/>
                  </a:lnTo>
                  <a:lnTo>
                    <a:pt x="5263" y="5597"/>
                  </a:lnTo>
                  <a:lnTo>
                    <a:pt x="5280" y="5607"/>
                  </a:lnTo>
                  <a:lnTo>
                    <a:pt x="5296" y="5618"/>
                  </a:lnTo>
                  <a:lnTo>
                    <a:pt x="5313" y="5629"/>
                  </a:lnTo>
                  <a:lnTo>
                    <a:pt x="5328" y="5641"/>
                  </a:lnTo>
                  <a:lnTo>
                    <a:pt x="5343" y="5654"/>
                  </a:lnTo>
                  <a:lnTo>
                    <a:pt x="5358" y="5667"/>
                  </a:lnTo>
                  <a:lnTo>
                    <a:pt x="5372" y="5681"/>
                  </a:lnTo>
                  <a:lnTo>
                    <a:pt x="5386" y="5695"/>
                  </a:lnTo>
                  <a:lnTo>
                    <a:pt x="5399" y="5710"/>
                  </a:lnTo>
                  <a:lnTo>
                    <a:pt x="5412" y="5725"/>
                  </a:lnTo>
                  <a:lnTo>
                    <a:pt x="5424" y="5740"/>
                  </a:lnTo>
                  <a:lnTo>
                    <a:pt x="5435" y="5757"/>
                  </a:lnTo>
                  <a:lnTo>
                    <a:pt x="5446" y="5773"/>
                  </a:lnTo>
                  <a:lnTo>
                    <a:pt x="5456" y="5790"/>
                  </a:lnTo>
                  <a:lnTo>
                    <a:pt x="5466" y="5807"/>
                  </a:lnTo>
                  <a:lnTo>
                    <a:pt x="5474" y="5825"/>
                  </a:lnTo>
                  <a:lnTo>
                    <a:pt x="5483" y="5843"/>
                  </a:lnTo>
                  <a:lnTo>
                    <a:pt x="5490" y="5861"/>
                  </a:lnTo>
                  <a:lnTo>
                    <a:pt x="5497" y="5879"/>
                  </a:lnTo>
                  <a:lnTo>
                    <a:pt x="5503" y="5898"/>
                  </a:lnTo>
                  <a:lnTo>
                    <a:pt x="5509" y="5917"/>
                  </a:lnTo>
                  <a:lnTo>
                    <a:pt x="5514" y="5936"/>
                  </a:lnTo>
                  <a:lnTo>
                    <a:pt x="5518" y="5955"/>
                  </a:lnTo>
                  <a:lnTo>
                    <a:pt x="5521" y="5975"/>
                  </a:lnTo>
                  <a:lnTo>
                    <a:pt x="5524" y="5994"/>
                  </a:lnTo>
                  <a:lnTo>
                    <a:pt x="5525" y="6014"/>
                  </a:lnTo>
                  <a:lnTo>
                    <a:pt x="5527" y="6033"/>
                  </a:lnTo>
                  <a:lnTo>
                    <a:pt x="5527" y="60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4533;p40">
              <a:extLst>
                <a:ext uri="{FF2B5EF4-FFF2-40B4-BE49-F238E27FC236}">
                  <a16:creationId xmlns:a16="http://schemas.microsoft.com/office/drawing/2014/main" id="{8A888F58-CAF9-4D69-8437-FF784B207171}"/>
                </a:ext>
              </a:extLst>
            </p:cNvPr>
            <p:cNvSpPr/>
            <p:nvPr/>
          </p:nvSpPr>
          <p:spPr>
            <a:xfrm>
              <a:off x="2997014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86" y="801"/>
                  </a:moveTo>
                  <a:lnTo>
                    <a:pt x="2996" y="801"/>
                  </a:lnTo>
                  <a:lnTo>
                    <a:pt x="3020" y="800"/>
                  </a:lnTo>
                  <a:lnTo>
                    <a:pt x="3025" y="800"/>
                  </a:lnTo>
                  <a:lnTo>
                    <a:pt x="6975" y="800"/>
                  </a:lnTo>
                  <a:lnTo>
                    <a:pt x="6980" y="800"/>
                  </a:lnTo>
                  <a:lnTo>
                    <a:pt x="7004" y="801"/>
                  </a:lnTo>
                  <a:lnTo>
                    <a:pt x="7014" y="801"/>
                  </a:lnTo>
                  <a:lnTo>
                    <a:pt x="7038" y="802"/>
                  </a:lnTo>
                  <a:lnTo>
                    <a:pt x="7048" y="803"/>
                  </a:lnTo>
                  <a:lnTo>
                    <a:pt x="7072" y="805"/>
                  </a:lnTo>
                  <a:lnTo>
                    <a:pt x="7081" y="806"/>
                  </a:lnTo>
                  <a:lnTo>
                    <a:pt x="7106" y="809"/>
                  </a:lnTo>
                  <a:lnTo>
                    <a:pt x="7115" y="811"/>
                  </a:lnTo>
                  <a:lnTo>
                    <a:pt x="7139" y="815"/>
                  </a:lnTo>
                  <a:lnTo>
                    <a:pt x="7148" y="817"/>
                  </a:lnTo>
                  <a:lnTo>
                    <a:pt x="7173" y="822"/>
                  </a:lnTo>
                  <a:lnTo>
                    <a:pt x="7182" y="824"/>
                  </a:lnTo>
                  <a:lnTo>
                    <a:pt x="7205" y="830"/>
                  </a:lnTo>
                  <a:lnTo>
                    <a:pt x="7215" y="832"/>
                  </a:lnTo>
                  <a:lnTo>
                    <a:pt x="7238" y="839"/>
                  </a:lnTo>
                  <a:lnTo>
                    <a:pt x="7247" y="841"/>
                  </a:lnTo>
                  <a:lnTo>
                    <a:pt x="7270" y="849"/>
                  </a:lnTo>
                  <a:lnTo>
                    <a:pt x="7279" y="852"/>
                  </a:lnTo>
                  <a:lnTo>
                    <a:pt x="7302" y="861"/>
                  </a:lnTo>
                  <a:lnTo>
                    <a:pt x="7311" y="864"/>
                  </a:lnTo>
                  <a:lnTo>
                    <a:pt x="7334" y="874"/>
                  </a:lnTo>
                  <a:lnTo>
                    <a:pt x="7342" y="877"/>
                  </a:lnTo>
                  <a:lnTo>
                    <a:pt x="7365" y="888"/>
                  </a:lnTo>
                  <a:lnTo>
                    <a:pt x="7373" y="892"/>
                  </a:lnTo>
                  <a:lnTo>
                    <a:pt x="7395" y="903"/>
                  </a:lnTo>
                  <a:lnTo>
                    <a:pt x="7404" y="907"/>
                  </a:lnTo>
                  <a:lnTo>
                    <a:pt x="7425" y="919"/>
                  </a:lnTo>
                  <a:lnTo>
                    <a:pt x="7433" y="924"/>
                  </a:lnTo>
                  <a:lnTo>
                    <a:pt x="7455" y="937"/>
                  </a:lnTo>
                  <a:lnTo>
                    <a:pt x="7462" y="942"/>
                  </a:lnTo>
                  <a:lnTo>
                    <a:pt x="7483" y="955"/>
                  </a:lnTo>
                  <a:lnTo>
                    <a:pt x="7491" y="961"/>
                  </a:lnTo>
                  <a:lnTo>
                    <a:pt x="7511" y="975"/>
                  </a:lnTo>
                  <a:lnTo>
                    <a:pt x="7518" y="980"/>
                  </a:lnTo>
                  <a:lnTo>
                    <a:pt x="7538" y="995"/>
                  </a:lnTo>
                  <a:lnTo>
                    <a:pt x="7545" y="1001"/>
                  </a:lnTo>
                  <a:lnTo>
                    <a:pt x="7564" y="1017"/>
                  </a:lnTo>
                  <a:lnTo>
                    <a:pt x="7571" y="1023"/>
                  </a:lnTo>
                  <a:lnTo>
                    <a:pt x="7589" y="1039"/>
                  </a:lnTo>
                  <a:lnTo>
                    <a:pt x="7596" y="1046"/>
                  </a:lnTo>
                  <a:lnTo>
                    <a:pt x="7614" y="1063"/>
                  </a:lnTo>
                  <a:lnTo>
                    <a:pt x="7620" y="1069"/>
                  </a:lnTo>
                  <a:lnTo>
                    <a:pt x="7637" y="1087"/>
                  </a:lnTo>
                  <a:lnTo>
                    <a:pt x="7644" y="1094"/>
                  </a:lnTo>
                  <a:lnTo>
                    <a:pt x="7660" y="1112"/>
                  </a:lnTo>
                  <a:lnTo>
                    <a:pt x="7666" y="1119"/>
                  </a:lnTo>
                  <a:lnTo>
                    <a:pt x="7682" y="1138"/>
                  </a:lnTo>
                  <a:lnTo>
                    <a:pt x="7688" y="1145"/>
                  </a:lnTo>
                  <a:lnTo>
                    <a:pt x="7703" y="1165"/>
                  </a:lnTo>
                  <a:lnTo>
                    <a:pt x="7708" y="1172"/>
                  </a:lnTo>
                  <a:lnTo>
                    <a:pt x="7722" y="1192"/>
                  </a:lnTo>
                  <a:lnTo>
                    <a:pt x="7728" y="1200"/>
                  </a:lnTo>
                  <a:lnTo>
                    <a:pt x="7741" y="1221"/>
                  </a:lnTo>
                  <a:lnTo>
                    <a:pt x="7746" y="1228"/>
                  </a:lnTo>
                  <a:lnTo>
                    <a:pt x="7759" y="1250"/>
                  </a:lnTo>
                  <a:lnTo>
                    <a:pt x="7764" y="1258"/>
                  </a:lnTo>
                  <a:lnTo>
                    <a:pt x="7776" y="1279"/>
                  </a:lnTo>
                  <a:lnTo>
                    <a:pt x="7780" y="1288"/>
                  </a:lnTo>
                  <a:lnTo>
                    <a:pt x="7791" y="1310"/>
                  </a:lnTo>
                  <a:lnTo>
                    <a:pt x="7795" y="1319"/>
                  </a:lnTo>
                  <a:lnTo>
                    <a:pt x="7806" y="1341"/>
                  </a:lnTo>
                  <a:lnTo>
                    <a:pt x="7809" y="1350"/>
                  </a:lnTo>
                  <a:lnTo>
                    <a:pt x="7819" y="1372"/>
                  </a:lnTo>
                  <a:lnTo>
                    <a:pt x="7822" y="1381"/>
                  </a:lnTo>
                  <a:lnTo>
                    <a:pt x="7831" y="1404"/>
                  </a:lnTo>
                  <a:lnTo>
                    <a:pt x="7834" y="1413"/>
                  </a:lnTo>
                  <a:lnTo>
                    <a:pt x="7842" y="1436"/>
                  </a:lnTo>
                  <a:lnTo>
                    <a:pt x="7844" y="1445"/>
                  </a:lnTo>
                  <a:lnTo>
                    <a:pt x="7851" y="1469"/>
                  </a:lnTo>
                  <a:lnTo>
                    <a:pt x="7853" y="1478"/>
                  </a:lnTo>
                  <a:lnTo>
                    <a:pt x="7859" y="1502"/>
                  </a:lnTo>
                  <a:lnTo>
                    <a:pt x="7861" y="1511"/>
                  </a:lnTo>
                  <a:lnTo>
                    <a:pt x="7866" y="1535"/>
                  </a:lnTo>
                  <a:lnTo>
                    <a:pt x="7868" y="1544"/>
                  </a:lnTo>
                  <a:lnTo>
                    <a:pt x="7872" y="1568"/>
                  </a:lnTo>
                  <a:lnTo>
                    <a:pt x="7874" y="1578"/>
                  </a:lnTo>
                  <a:lnTo>
                    <a:pt x="7877" y="1602"/>
                  </a:lnTo>
                  <a:lnTo>
                    <a:pt x="7878" y="1611"/>
                  </a:lnTo>
                  <a:lnTo>
                    <a:pt x="7880" y="1636"/>
                  </a:lnTo>
                  <a:lnTo>
                    <a:pt x="7881" y="1645"/>
                  </a:lnTo>
                  <a:lnTo>
                    <a:pt x="7882" y="1669"/>
                  </a:lnTo>
                  <a:lnTo>
                    <a:pt x="7882" y="1679"/>
                  </a:lnTo>
                  <a:lnTo>
                    <a:pt x="7883" y="1703"/>
                  </a:lnTo>
                  <a:lnTo>
                    <a:pt x="7883" y="1708"/>
                  </a:lnTo>
                  <a:lnTo>
                    <a:pt x="7883" y="8292"/>
                  </a:lnTo>
                  <a:lnTo>
                    <a:pt x="7883" y="8297"/>
                  </a:lnTo>
                  <a:lnTo>
                    <a:pt x="7882" y="8321"/>
                  </a:lnTo>
                  <a:lnTo>
                    <a:pt x="7882" y="8331"/>
                  </a:lnTo>
                  <a:lnTo>
                    <a:pt x="7881" y="8355"/>
                  </a:lnTo>
                  <a:lnTo>
                    <a:pt x="7880" y="8364"/>
                  </a:lnTo>
                  <a:lnTo>
                    <a:pt x="7878" y="8389"/>
                  </a:lnTo>
                  <a:lnTo>
                    <a:pt x="7877" y="8398"/>
                  </a:lnTo>
                  <a:lnTo>
                    <a:pt x="7874" y="8422"/>
                  </a:lnTo>
                  <a:lnTo>
                    <a:pt x="7872" y="8432"/>
                  </a:lnTo>
                  <a:lnTo>
                    <a:pt x="7868" y="8456"/>
                  </a:lnTo>
                  <a:lnTo>
                    <a:pt x="7866" y="8465"/>
                  </a:lnTo>
                  <a:lnTo>
                    <a:pt x="7861" y="8489"/>
                  </a:lnTo>
                  <a:lnTo>
                    <a:pt x="7859" y="8498"/>
                  </a:lnTo>
                  <a:lnTo>
                    <a:pt x="7853" y="8522"/>
                  </a:lnTo>
                  <a:lnTo>
                    <a:pt x="7851" y="8531"/>
                  </a:lnTo>
                  <a:lnTo>
                    <a:pt x="7844" y="8555"/>
                  </a:lnTo>
                  <a:lnTo>
                    <a:pt x="7842" y="8564"/>
                  </a:lnTo>
                  <a:lnTo>
                    <a:pt x="7834" y="8587"/>
                  </a:lnTo>
                  <a:lnTo>
                    <a:pt x="7831" y="8596"/>
                  </a:lnTo>
                  <a:lnTo>
                    <a:pt x="7822" y="8619"/>
                  </a:lnTo>
                  <a:lnTo>
                    <a:pt x="7819" y="8628"/>
                  </a:lnTo>
                  <a:lnTo>
                    <a:pt x="7809" y="8650"/>
                  </a:lnTo>
                  <a:lnTo>
                    <a:pt x="7806" y="8659"/>
                  </a:lnTo>
                  <a:lnTo>
                    <a:pt x="7795" y="8681"/>
                  </a:lnTo>
                  <a:lnTo>
                    <a:pt x="7791" y="8690"/>
                  </a:lnTo>
                  <a:lnTo>
                    <a:pt x="7780" y="8712"/>
                  </a:lnTo>
                  <a:lnTo>
                    <a:pt x="7776" y="8721"/>
                  </a:lnTo>
                  <a:lnTo>
                    <a:pt x="7764" y="8742"/>
                  </a:lnTo>
                  <a:lnTo>
                    <a:pt x="7759" y="8750"/>
                  </a:lnTo>
                  <a:lnTo>
                    <a:pt x="7746" y="8772"/>
                  </a:lnTo>
                  <a:lnTo>
                    <a:pt x="7741" y="8779"/>
                  </a:lnTo>
                  <a:lnTo>
                    <a:pt x="7728" y="8800"/>
                  </a:lnTo>
                  <a:lnTo>
                    <a:pt x="7722" y="8808"/>
                  </a:lnTo>
                  <a:lnTo>
                    <a:pt x="7708" y="8828"/>
                  </a:lnTo>
                  <a:lnTo>
                    <a:pt x="7703" y="8835"/>
                  </a:lnTo>
                  <a:lnTo>
                    <a:pt x="7688" y="8855"/>
                  </a:lnTo>
                  <a:lnTo>
                    <a:pt x="7682" y="8862"/>
                  </a:lnTo>
                  <a:lnTo>
                    <a:pt x="7666" y="8881"/>
                  </a:lnTo>
                  <a:lnTo>
                    <a:pt x="7660" y="8888"/>
                  </a:lnTo>
                  <a:lnTo>
                    <a:pt x="7644" y="8906"/>
                  </a:lnTo>
                  <a:lnTo>
                    <a:pt x="7637" y="8913"/>
                  </a:lnTo>
                  <a:lnTo>
                    <a:pt x="7620" y="8931"/>
                  </a:lnTo>
                  <a:lnTo>
                    <a:pt x="7614" y="8937"/>
                  </a:lnTo>
                  <a:lnTo>
                    <a:pt x="7596" y="8954"/>
                  </a:lnTo>
                  <a:lnTo>
                    <a:pt x="7589" y="8961"/>
                  </a:lnTo>
                  <a:lnTo>
                    <a:pt x="7571" y="8977"/>
                  </a:lnTo>
                  <a:lnTo>
                    <a:pt x="7564" y="8983"/>
                  </a:lnTo>
                  <a:lnTo>
                    <a:pt x="7545" y="8999"/>
                  </a:lnTo>
                  <a:lnTo>
                    <a:pt x="7538" y="9005"/>
                  </a:lnTo>
                  <a:lnTo>
                    <a:pt x="7518" y="9020"/>
                  </a:lnTo>
                  <a:lnTo>
                    <a:pt x="7511" y="9025"/>
                  </a:lnTo>
                  <a:lnTo>
                    <a:pt x="7491" y="9039"/>
                  </a:lnTo>
                  <a:lnTo>
                    <a:pt x="7483" y="9045"/>
                  </a:lnTo>
                  <a:lnTo>
                    <a:pt x="7462" y="9058"/>
                  </a:lnTo>
                  <a:lnTo>
                    <a:pt x="7455" y="9063"/>
                  </a:lnTo>
                  <a:lnTo>
                    <a:pt x="7433" y="9076"/>
                  </a:lnTo>
                  <a:lnTo>
                    <a:pt x="7425" y="9081"/>
                  </a:lnTo>
                  <a:lnTo>
                    <a:pt x="7404" y="9093"/>
                  </a:lnTo>
                  <a:lnTo>
                    <a:pt x="7395" y="9097"/>
                  </a:lnTo>
                  <a:lnTo>
                    <a:pt x="7373" y="9108"/>
                  </a:lnTo>
                  <a:lnTo>
                    <a:pt x="7365" y="9112"/>
                  </a:lnTo>
                  <a:lnTo>
                    <a:pt x="7342" y="9123"/>
                  </a:lnTo>
                  <a:lnTo>
                    <a:pt x="7334" y="9126"/>
                  </a:lnTo>
                  <a:lnTo>
                    <a:pt x="7311" y="9136"/>
                  </a:lnTo>
                  <a:lnTo>
                    <a:pt x="7302" y="9139"/>
                  </a:lnTo>
                  <a:lnTo>
                    <a:pt x="7279" y="9148"/>
                  </a:lnTo>
                  <a:lnTo>
                    <a:pt x="7270" y="9151"/>
                  </a:lnTo>
                  <a:lnTo>
                    <a:pt x="7247" y="9159"/>
                  </a:lnTo>
                  <a:lnTo>
                    <a:pt x="7238" y="9161"/>
                  </a:lnTo>
                  <a:lnTo>
                    <a:pt x="7215" y="9168"/>
                  </a:lnTo>
                  <a:lnTo>
                    <a:pt x="7205" y="9170"/>
                  </a:lnTo>
                  <a:lnTo>
                    <a:pt x="7182" y="9176"/>
                  </a:lnTo>
                  <a:lnTo>
                    <a:pt x="7173" y="9178"/>
                  </a:lnTo>
                  <a:lnTo>
                    <a:pt x="7148" y="9183"/>
                  </a:lnTo>
                  <a:lnTo>
                    <a:pt x="7139" y="9185"/>
                  </a:lnTo>
                  <a:lnTo>
                    <a:pt x="7115" y="9189"/>
                  </a:lnTo>
                  <a:lnTo>
                    <a:pt x="7106" y="9191"/>
                  </a:lnTo>
                  <a:lnTo>
                    <a:pt x="7081" y="9194"/>
                  </a:lnTo>
                  <a:lnTo>
                    <a:pt x="7072" y="9195"/>
                  </a:lnTo>
                  <a:lnTo>
                    <a:pt x="7048" y="9197"/>
                  </a:lnTo>
                  <a:lnTo>
                    <a:pt x="7038" y="9198"/>
                  </a:lnTo>
                  <a:lnTo>
                    <a:pt x="7014" y="9199"/>
                  </a:lnTo>
                  <a:lnTo>
                    <a:pt x="7004" y="9199"/>
                  </a:lnTo>
                  <a:lnTo>
                    <a:pt x="6980" y="9200"/>
                  </a:lnTo>
                  <a:lnTo>
                    <a:pt x="6975" y="9200"/>
                  </a:lnTo>
                  <a:lnTo>
                    <a:pt x="3025" y="9200"/>
                  </a:lnTo>
                  <a:lnTo>
                    <a:pt x="3020" y="9200"/>
                  </a:lnTo>
                  <a:lnTo>
                    <a:pt x="2996" y="9199"/>
                  </a:lnTo>
                  <a:lnTo>
                    <a:pt x="2986" y="9199"/>
                  </a:lnTo>
                  <a:lnTo>
                    <a:pt x="2962" y="9198"/>
                  </a:lnTo>
                  <a:lnTo>
                    <a:pt x="2952" y="9197"/>
                  </a:lnTo>
                  <a:lnTo>
                    <a:pt x="2928" y="9195"/>
                  </a:lnTo>
                  <a:lnTo>
                    <a:pt x="2919" y="9194"/>
                  </a:lnTo>
                  <a:lnTo>
                    <a:pt x="2894" y="9191"/>
                  </a:lnTo>
                  <a:lnTo>
                    <a:pt x="2885" y="9189"/>
                  </a:lnTo>
                  <a:lnTo>
                    <a:pt x="2861" y="9185"/>
                  </a:lnTo>
                  <a:lnTo>
                    <a:pt x="2852" y="9183"/>
                  </a:lnTo>
                  <a:lnTo>
                    <a:pt x="2827" y="9178"/>
                  </a:lnTo>
                  <a:lnTo>
                    <a:pt x="2818" y="9176"/>
                  </a:lnTo>
                  <a:lnTo>
                    <a:pt x="2795" y="9170"/>
                  </a:lnTo>
                  <a:lnTo>
                    <a:pt x="2785" y="9168"/>
                  </a:lnTo>
                  <a:lnTo>
                    <a:pt x="2762" y="9161"/>
                  </a:lnTo>
                  <a:lnTo>
                    <a:pt x="2753" y="9159"/>
                  </a:lnTo>
                  <a:lnTo>
                    <a:pt x="2730" y="9151"/>
                  </a:lnTo>
                  <a:lnTo>
                    <a:pt x="2721" y="9148"/>
                  </a:lnTo>
                  <a:lnTo>
                    <a:pt x="2698" y="9139"/>
                  </a:lnTo>
                  <a:lnTo>
                    <a:pt x="2689" y="9136"/>
                  </a:lnTo>
                  <a:lnTo>
                    <a:pt x="2666" y="9126"/>
                  </a:lnTo>
                  <a:lnTo>
                    <a:pt x="2658" y="9123"/>
                  </a:lnTo>
                  <a:lnTo>
                    <a:pt x="2635" y="9112"/>
                  </a:lnTo>
                  <a:lnTo>
                    <a:pt x="2627" y="9108"/>
                  </a:lnTo>
                  <a:lnTo>
                    <a:pt x="2605" y="9097"/>
                  </a:lnTo>
                  <a:lnTo>
                    <a:pt x="2596" y="9093"/>
                  </a:lnTo>
                  <a:lnTo>
                    <a:pt x="2575" y="9081"/>
                  </a:lnTo>
                  <a:lnTo>
                    <a:pt x="2567" y="9076"/>
                  </a:lnTo>
                  <a:lnTo>
                    <a:pt x="2545" y="9063"/>
                  </a:lnTo>
                  <a:lnTo>
                    <a:pt x="2538" y="9058"/>
                  </a:lnTo>
                  <a:lnTo>
                    <a:pt x="2517" y="9045"/>
                  </a:lnTo>
                  <a:lnTo>
                    <a:pt x="2509" y="9039"/>
                  </a:lnTo>
                  <a:lnTo>
                    <a:pt x="2489" y="9025"/>
                  </a:lnTo>
                  <a:lnTo>
                    <a:pt x="2482" y="9020"/>
                  </a:lnTo>
                  <a:lnTo>
                    <a:pt x="2462" y="9005"/>
                  </a:lnTo>
                  <a:lnTo>
                    <a:pt x="2455" y="8999"/>
                  </a:lnTo>
                  <a:lnTo>
                    <a:pt x="2436" y="8983"/>
                  </a:lnTo>
                  <a:lnTo>
                    <a:pt x="2429" y="8977"/>
                  </a:lnTo>
                  <a:lnTo>
                    <a:pt x="2411" y="8961"/>
                  </a:lnTo>
                  <a:lnTo>
                    <a:pt x="2404" y="8954"/>
                  </a:lnTo>
                  <a:lnTo>
                    <a:pt x="2386" y="8937"/>
                  </a:lnTo>
                  <a:lnTo>
                    <a:pt x="2380" y="8931"/>
                  </a:lnTo>
                  <a:lnTo>
                    <a:pt x="2363" y="8913"/>
                  </a:lnTo>
                  <a:lnTo>
                    <a:pt x="2356" y="8906"/>
                  </a:lnTo>
                  <a:lnTo>
                    <a:pt x="2340" y="8888"/>
                  </a:lnTo>
                  <a:lnTo>
                    <a:pt x="2334" y="8881"/>
                  </a:lnTo>
                  <a:lnTo>
                    <a:pt x="2318" y="8862"/>
                  </a:lnTo>
                  <a:lnTo>
                    <a:pt x="2312" y="8855"/>
                  </a:lnTo>
                  <a:lnTo>
                    <a:pt x="2297" y="8835"/>
                  </a:lnTo>
                  <a:lnTo>
                    <a:pt x="2292" y="8828"/>
                  </a:lnTo>
                  <a:lnTo>
                    <a:pt x="2278" y="8808"/>
                  </a:lnTo>
                  <a:lnTo>
                    <a:pt x="2272" y="8800"/>
                  </a:lnTo>
                  <a:lnTo>
                    <a:pt x="2259" y="8779"/>
                  </a:lnTo>
                  <a:lnTo>
                    <a:pt x="2254" y="8772"/>
                  </a:lnTo>
                  <a:lnTo>
                    <a:pt x="2241" y="8750"/>
                  </a:lnTo>
                  <a:lnTo>
                    <a:pt x="2236" y="8742"/>
                  </a:lnTo>
                  <a:lnTo>
                    <a:pt x="2224" y="8721"/>
                  </a:lnTo>
                  <a:lnTo>
                    <a:pt x="2220" y="8712"/>
                  </a:lnTo>
                  <a:lnTo>
                    <a:pt x="2209" y="8690"/>
                  </a:lnTo>
                  <a:lnTo>
                    <a:pt x="2205" y="8681"/>
                  </a:lnTo>
                  <a:lnTo>
                    <a:pt x="2194" y="8659"/>
                  </a:lnTo>
                  <a:lnTo>
                    <a:pt x="2191" y="8650"/>
                  </a:lnTo>
                  <a:lnTo>
                    <a:pt x="2181" y="8628"/>
                  </a:lnTo>
                  <a:lnTo>
                    <a:pt x="2178" y="8619"/>
                  </a:lnTo>
                  <a:lnTo>
                    <a:pt x="2169" y="8596"/>
                  </a:lnTo>
                  <a:lnTo>
                    <a:pt x="2166" y="8587"/>
                  </a:lnTo>
                  <a:lnTo>
                    <a:pt x="2158" y="8564"/>
                  </a:lnTo>
                  <a:lnTo>
                    <a:pt x="2156" y="8555"/>
                  </a:lnTo>
                  <a:lnTo>
                    <a:pt x="2149" y="8531"/>
                  </a:lnTo>
                  <a:lnTo>
                    <a:pt x="2147" y="8522"/>
                  </a:lnTo>
                  <a:lnTo>
                    <a:pt x="2141" y="8498"/>
                  </a:lnTo>
                  <a:lnTo>
                    <a:pt x="2139" y="8489"/>
                  </a:lnTo>
                  <a:lnTo>
                    <a:pt x="2134" y="8465"/>
                  </a:lnTo>
                  <a:lnTo>
                    <a:pt x="2132" y="8456"/>
                  </a:lnTo>
                  <a:lnTo>
                    <a:pt x="2128" y="8432"/>
                  </a:lnTo>
                  <a:lnTo>
                    <a:pt x="2126" y="8422"/>
                  </a:lnTo>
                  <a:lnTo>
                    <a:pt x="2123" y="8398"/>
                  </a:lnTo>
                  <a:lnTo>
                    <a:pt x="2122" y="8389"/>
                  </a:lnTo>
                  <a:lnTo>
                    <a:pt x="2120" y="8364"/>
                  </a:lnTo>
                  <a:lnTo>
                    <a:pt x="2119" y="8355"/>
                  </a:lnTo>
                  <a:lnTo>
                    <a:pt x="2118" y="8331"/>
                  </a:lnTo>
                  <a:lnTo>
                    <a:pt x="2118" y="8321"/>
                  </a:lnTo>
                  <a:lnTo>
                    <a:pt x="2117" y="8297"/>
                  </a:lnTo>
                  <a:lnTo>
                    <a:pt x="2117" y="8292"/>
                  </a:lnTo>
                  <a:lnTo>
                    <a:pt x="2117" y="1708"/>
                  </a:lnTo>
                  <a:lnTo>
                    <a:pt x="2117" y="1703"/>
                  </a:lnTo>
                  <a:lnTo>
                    <a:pt x="2118" y="1679"/>
                  </a:lnTo>
                  <a:lnTo>
                    <a:pt x="2118" y="1669"/>
                  </a:lnTo>
                  <a:lnTo>
                    <a:pt x="2119" y="1645"/>
                  </a:lnTo>
                  <a:lnTo>
                    <a:pt x="2120" y="1636"/>
                  </a:lnTo>
                  <a:lnTo>
                    <a:pt x="2122" y="1611"/>
                  </a:lnTo>
                  <a:lnTo>
                    <a:pt x="2123" y="1602"/>
                  </a:lnTo>
                  <a:lnTo>
                    <a:pt x="2126" y="1578"/>
                  </a:lnTo>
                  <a:lnTo>
                    <a:pt x="2128" y="1568"/>
                  </a:lnTo>
                  <a:lnTo>
                    <a:pt x="2132" y="1544"/>
                  </a:lnTo>
                  <a:lnTo>
                    <a:pt x="2134" y="1535"/>
                  </a:lnTo>
                  <a:lnTo>
                    <a:pt x="2139" y="1511"/>
                  </a:lnTo>
                  <a:lnTo>
                    <a:pt x="2141" y="1502"/>
                  </a:lnTo>
                  <a:lnTo>
                    <a:pt x="2147" y="1478"/>
                  </a:lnTo>
                  <a:lnTo>
                    <a:pt x="2149" y="1469"/>
                  </a:lnTo>
                  <a:lnTo>
                    <a:pt x="2156" y="1445"/>
                  </a:lnTo>
                  <a:lnTo>
                    <a:pt x="2158" y="1436"/>
                  </a:lnTo>
                  <a:lnTo>
                    <a:pt x="2166" y="1413"/>
                  </a:lnTo>
                  <a:lnTo>
                    <a:pt x="2169" y="1404"/>
                  </a:lnTo>
                  <a:lnTo>
                    <a:pt x="2178" y="1381"/>
                  </a:lnTo>
                  <a:lnTo>
                    <a:pt x="2181" y="1372"/>
                  </a:lnTo>
                  <a:lnTo>
                    <a:pt x="2191" y="1350"/>
                  </a:lnTo>
                  <a:lnTo>
                    <a:pt x="2194" y="1341"/>
                  </a:lnTo>
                  <a:lnTo>
                    <a:pt x="2205" y="1319"/>
                  </a:lnTo>
                  <a:lnTo>
                    <a:pt x="2209" y="1310"/>
                  </a:lnTo>
                  <a:lnTo>
                    <a:pt x="2220" y="1288"/>
                  </a:lnTo>
                  <a:lnTo>
                    <a:pt x="2224" y="1279"/>
                  </a:lnTo>
                  <a:lnTo>
                    <a:pt x="2236" y="1258"/>
                  </a:lnTo>
                  <a:lnTo>
                    <a:pt x="2241" y="1250"/>
                  </a:lnTo>
                  <a:lnTo>
                    <a:pt x="2254" y="1228"/>
                  </a:lnTo>
                  <a:lnTo>
                    <a:pt x="2259" y="1221"/>
                  </a:lnTo>
                  <a:lnTo>
                    <a:pt x="2272" y="1200"/>
                  </a:lnTo>
                  <a:lnTo>
                    <a:pt x="2278" y="1192"/>
                  </a:lnTo>
                  <a:lnTo>
                    <a:pt x="2292" y="1172"/>
                  </a:lnTo>
                  <a:lnTo>
                    <a:pt x="2297" y="1165"/>
                  </a:lnTo>
                  <a:lnTo>
                    <a:pt x="2312" y="1145"/>
                  </a:lnTo>
                  <a:lnTo>
                    <a:pt x="2318" y="1138"/>
                  </a:lnTo>
                  <a:lnTo>
                    <a:pt x="2334" y="1119"/>
                  </a:lnTo>
                  <a:lnTo>
                    <a:pt x="2340" y="1112"/>
                  </a:lnTo>
                  <a:lnTo>
                    <a:pt x="2356" y="1094"/>
                  </a:lnTo>
                  <a:lnTo>
                    <a:pt x="2363" y="1087"/>
                  </a:lnTo>
                  <a:lnTo>
                    <a:pt x="2380" y="1069"/>
                  </a:lnTo>
                  <a:lnTo>
                    <a:pt x="2386" y="1063"/>
                  </a:lnTo>
                  <a:lnTo>
                    <a:pt x="2404" y="1046"/>
                  </a:lnTo>
                  <a:lnTo>
                    <a:pt x="2411" y="1039"/>
                  </a:lnTo>
                  <a:lnTo>
                    <a:pt x="2429" y="1023"/>
                  </a:lnTo>
                  <a:lnTo>
                    <a:pt x="2436" y="1017"/>
                  </a:lnTo>
                  <a:lnTo>
                    <a:pt x="2455" y="1001"/>
                  </a:lnTo>
                  <a:lnTo>
                    <a:pt x="2462" y="995"/>
                  </a:lnTo>
                  <a:lnTo>
                    <a:pt x="2482" y="980"/>
                  </a:lnTo>
                  <a:lnTo>
                    <a:pt x="2489" y="975"/>
                  </a:lnTo>
                  <a:lnTo>
                    <a:pt x="2509" y="961"/>
                  </a:lnTo>
                  <a:lnTo>
                    <a:pt x="2517" y="955"/>
                  </a:lnTo>
                  <a:lnTo>
                    <a:pt x="2538" y="942"/>
                  </a:lnTo>
                  <a:lnTo>
                    <a:pt x="2545" y="937"/>
                  </a:lnTo>
                  <a:lnTo>
                    <a:pt x="2567" y="924"/>
                  </a:lnTo>
                  <a:lnTo>
                    <a:pt x="2575" y="919"/>
                  </a:lnTo>
                  <a:lnTo>
                    <a:pt x="2596" y="907"/>
                  </a:lnTo>
                  <a:lnTo>
                    <a:pt x="2605" y="903"/>
                  </a:lnTo>
                  <a:lnTo>
                    <a:pt x="2627" y="892"/>
                  </a:lnTo>
                  <a:lnTo>
                    <a:pt x="2635" y="888"/>
                  </a:lnTo>
                  <a:lnTo>
                    <a:pt x="2658" y="877"/>
                  </a:lnTo>
                  <a:lnTo>
                    <a:pt x="2666" y="874"/>
                  </a:lnTo>
                  <a:lnTo>
                    <a:pt x="2689" y="864"/>
                  </a:lnTo>
                  <a:lnTo>
                    <a:pt x="2698" y="861"/>
                  </a:lnTo>
                  <a:lnTo>
                    <a:pt x="2721" y="852"/>
                  </a:lnTo>
                  <a:lnTo>
                    <a:pt x="2730" y="849"/>
                  </a:lnTo>
                  <a:lnTo>
                    <a:pt x="2753" y="841"/>
                  </a:lnTo>
                  <a:lnTo>
                    <a:pt x="2762" y="839"/>
                  </a:lnTo>
                  <a:lnTo>
                    <a:pt x="2785" y="832"/>
                  </a:lnTo>
                  <a:lnTo>
                    <a:pt x="2795" y="830"/>
                  </a:lnTo>
                  <a:lnTo>
                    <a:pt x="2818" y="824"/>
                  </a:lnTo>
                  <a:lnTo>
                    <a:pt x="2827" y="822"/>
                  </a:lnTo>
                  <a:lnTo>
                    <a:pt x="2852" y="817"/>
                  </a:lnTo>
                  <a:lnTo>
                    <a:pt x="2861" y="815"/>
                  </a:lnTo>
                  <a:lnTo>
                    <a:pt x="2885" y="811"/>
                  </a:lnTo>
                  <a:lnTo>
                    <a:pt x="2894" y="809"/>
                  </a:lnTo>
                  <a:lnTo>
                    <a:pt x="2919" y="806"/>
                  </a:lnTo>
                  <a:lnTo>
                    <a:pt x="2928" y="805"/>
                  </a:lnTo>
                  <a:lnTo>
                    <a:pt x="2952" y="803"/>
                  </a:lnTo>
                  <a:lnTo>
                    <a:pt x="2962" y="802"/>
                  </a:lnTo>
                  <a:lnTo>
                    <a:pt x="2986" y="801"/>
                  </a:lnTo>
                  <a:close/>
                  <a:moveTo>
                    <a:pt x="6991" y="1300"/>
                  </a:moveTo>
                  <a:lnTo>
                    <a:pt x="6973" y="1300"/>
                  </a:lnTo>
                  <a:lnTo>
                    <a:pt x="3027" y="1300"/>
                  </a:lnTo>
                  <a:lnTo>
                    <a:pt x="3009" y="1300"/>
                  </a:lnTo>
                  <a:lnTo>
                    <a:pt x="2994" y="1301"/>
                  </a:lnTo>
                  <a:lnTo>
                    <a:pt x="2979" y="1303"/>
                  </a:lnTo>
                  <a:lnTo>
                    <a:pt x="2964" y="1305"/>
                  </a:lnTo>
                  <a:lnTo>
                    <a:pt x="2949" y="1307"/>
                  </a:lnTo>
                  <a:lnTo>
                    <a:pt x="2934" y="1310"/>
                  </a:lnTo>
                  <a:lnTo>
                    <a:pt x="2919" y="1314"/>
                  </a:lnTo>
                  <a:lnTo>
                    <a:pt x="2904" y="1318"/>
                  </a:lnTo>
                  <a:lnTo>
                    <a:pt x="2890" y="1323"/>
                  </a:lnTo>
                  <a:lnTo>
                    <a:pt x="2876" y="1328"/>
                  </a:lnTo>
                  <a:lnTo>
                    <a:pt x="2862" y="1334"/>
                  </a:lnTo>
                  <a:lnTo>
                    <a:pt x="2848" y="1340"/>
                  </a:lnTo>
                  <a:lnTo>
                    <a:pt x="2835" y="1347"/>
                  </a:lnTo>
                  <a:lnTo>
                    <a:pt x="2821" y="1354"/>
                  </a:lnTo>
                  <a:lnTo>
                    <a:pt x="2808" y="1362"/>
                  </a:lnTo>
                  <a:lnTo>
                    <a:pt x="2795" y="1371"/>
                  </a:lnTo>
                  <a:lnTo>
                    <a:pt x="2783" y="1380"/>
                  </a:lnTo>
                  <a:lnTo>
                    <a:pt x="2771" y="1389"/>
                  </a:lnTo>
                  <a:lnTo>
                    <a:pt x="2759" y="1399"/>
                  </a:lnTo>
                  <a:lnTo>
                    <a:pt x="2748" y="1409"/>
                  </a:lnTo>
                  <a:lnTo>
                    <a:pt x="2737" y="1420"/>
                  </a:lnTo>
                  <a:lnTo>
                    <a:pt x="2726" y="1431"/>
                  </a:lnTo>
                  <a:lnTo>
                    <a:pt x="2716" y="1442"/>
                  </a:lnTo>
                  <a:lnTo>
                    <a:pt x="2706" y="1454"/>
                  </a:lnTo>
                  <a:lnTo>
                    <a:pt x="2697" y="1466"/>
                  </a:lnTo>
                  <a:lnTo>
                    <a:pt x="2688" y="1478"/>
                  </a:lnTo>
                  <a:lnTo>
                    <a:pt x="2679" y="1491"/>
                  </a:lnTo>
                  <a:lnTo>
                    <a:pt x="2671" y="1504"/>
                  </a:lnTo>
                  <a:lnTo>
                    <a:pt x="2664" y="1518"/>
                  </a:lnTo>
                  <a:lnTo>
                    <a:pt x="2657" y="1531"/>
                  </a:lnTo>
                  <a:lnTo>
                    <a:pt x="2651" y="1545"/>
                  </a:lnTo>
                  <a:lnTo>
                    <a:pt x="2645" y="1559"/>
                  </a:lnTo>
                  <a:lnTo>
                    <a:pt x="2640" y="1573"/>
                  </a:lnTo>
                  <a:lnTo>
                    <a:pt x="2635" y="1588"/>
                  </a:lnTo>
                  <a:lnTo>
                    <a:pt x="2631" y="1602"/>
                  </a:lnTo>
                  <a:lnTo>
                    <a:pt x="2627" y="1617"/>
                  </a:lnTo>
                  <a:lnTo>
                    <a:pt x="2624" y="1632"/>
                  </a:lnTo>
                  <a:lnTo>
                    <a:pt x="2622" y="1647"/>
                  </a:lnTo>
                  <a:lnTo>
                    <a:pt x="2620" y="1662"/>
                  </a:lnTo>
                  <a:lnTo>
                    <a:pt x="2618" y="1677"/>
                  </a:lnTo>
                  <a:lnTo>
                    <a:pt x="2617" y="1693"/>
                  </a:lnTo>
                  <a:lnTo>
                    <a:pt x="2617" y="1710"/>
                  </a:lnTo>
                  <a:lnTo>
                    <a:pt x="2617" y="8290"/>
                  </a:lnTo>
                  <a:lnTo>
                    <a:pt x="2617" y="8307"/>
                  </a:lnTo>
                  <a:lnTo>
                    <a:pt x="2618" y="8323"/>
                  </a:lnTo>
                  <a:lnTo>
                    <a:pt x="2620" y="8338"/>
                  </a:lnTo>
                  <a:lnTo>
                    <a:pt x="2622" y="8353"/>
                  </a:lnTo>
                  <a:lnTo>
                    <a:pt x="2624" y="8368"/>
                  </a:lnTo>
                  <a:lnTo>
                    <a:pt x="2627" y="8383"/>
                  </a:lnTo>
                  <a:lnTo>
                    <a:pt x="2631" y="8398"/>
                  </a:lnTo>
                  <a:lnTo>
                    <a:pt x="2635" y="8412"/>
                  </a:lnTo>
                  <a:lnTo>
                    <a:pt x="2640" y="8427"/>
                  </a:lnTo>
                  <a:lnTo>
                    <a:pt x="2645" y="8441"/>
                  </a:lnTo>
                  <a:lnTo>
                    <a:pt x="2651" y="8455"/>
                  </a:lnTo>
                  <a:lnTo>
                    <a:pt x="2657" y="8469"/>
                  </a:lnTo>
                  <a:lnTo>
                    <a:pt x="2664" y="8482"/>
                  </a:lnTo>
                  <a:lnTo>
                    <a:pt x="2671" y="8496"/>
                  </a:lnTo>
                  <a:lnTo>
                    <a:pt x="2679" y="8509"/>
                  </a:lnTo>
                  <a:lnTo>
                    <a:pt x="2688" y="8522"/>
                  </a:lnTo>
                  <a:lnTo>
                    <a:pt x="2697" y="8534"/>
                  </a:lnTo>
                  <a:lnTo>
                    <a:pt x="2706" y="8546"/>
                  </a:lnTo>
                  <a:lnTo>
                    <a:pt x="2716" y="8558"/>
                  </a:lnTo>
                  <a:lnTo>
                    <a:pt x="2726" y="8569"/>
                  </a:lnTo>
                  <a:lnTo>
                    <a:pt x="2737" y="8580"/>
                  </a:lnTo>
                  <a:lnTo>
                    <a:pt x="2748" y="8591"/>
                  </a:lnTo>
                  <a:lnTo>
                    <a:pt x="2759" y="8601"/>
                  </a:lnTo>
                  <a:lnTo>
                    <a:pt x="2771" y="8611"/>
                  </a:lnTo>
                  <a:lnTo>
                    <a:pt x="2783" y="8620"/>
                  </a:lnTo>
                  <a:lnTo>
                    <a:pt x="2795" y="8629"/>
                  </a:lnTo>
                  <a:lnTo>
                    <a:pt x="2808" y="8638"/>
                  </a:lnTo>
                  <a:lnTo>
                    <a:pt x="2821" y="8646"/>
                  </a:lnTo>
                  <a:lnTo>
                    <a:pt x="2835" y="8653"/>
                  </a:lnTo>
                  <a:lnTo>
                    <a:pt x="2848" y="8660"/>
                  </a:lnTo>
                  <a:lnTo>
                    <a:pt x="2862" y="8666"/>
                  </a:lnTo>
                  <a:lnTo>
                    <a:pt x="2876" y="8672"/>
                  </a:lnTo>
                  <a:lnTo>
                    <a:pt x="2890" y="8677"/>
                  </a:lnTo>
                  <a:lnTo>
                    <a:pt x="2904" y="8682"/>
                  </a:lnTo>
                  <a:lnTo>
                    <a:pt x="2919" y="8686"/>
                  </a:lnTo>
                  <a:lnTo>
                    <a:pt x="2934" y="8690"/>
                  </a:lnTo>
                  <a:lnTo>
                    <a:pt x="2949" y="8693"/>
                  </a:lnTo>
                  <a:lnTo>
                    <a:pt x="2964" y="8695"/>
                  </a:lnTo>
                  <a:lnTo>
                    <a:pt x="2979" y="8697"/>
                  </a:lnTo>
                  <a:lnTo>
                    <a:pt x="2994" y="8699"/>
                  </a:lnTo>
                  <a:lnTo>
                    <a:pt x="3009" y="8700"/>
                  </a:lnTo>
                  <a:lnTo>
                    <a:pt x="3027" y="8700"/>
                  </a:lnTo>
                  <a:lnTo>
                    <a:pt x="6973" y="8700"/>
                  </a:lnTo>
                  <a:lnTo>
                    <a:pt x="6991" y="8700"/>
                  </a:lnTo>
                  <a:lnTo>
                    <a:pt x="7006" y="8699"/>
                  </a:lnTo>
                  <a:lnTo>
                    <a:pt x="7021" y="8697"/>
                  </a:lnTo>
                  <a:lnTo>
                    <a:pt x="7036" y="8695"/>
                  </a:lnTo>
                  <a:lnTo>
                    <a:pt x="7051" y="8693"/>
                  </a:lnTo>
                  <a:lnTo>
                    <a:pt x="7066" y="8690"/>
                  </a:lnTo>
                  <a:lnTo>
                    <a:pt x="7081" y="8686"/>
                  </a:lnTo>
                  <a:lnTo>
                    <a:pt x="7096" y="8682"/>
                  </a:lnTo>
                  <a:lnTo>
                    <a:pt x="7110" y="8677"/>
                  </a:lnTo>
                  <a:lnTo>
                    <a:pt x="7124" y="8672"/>
                  </a:lnTo>
                  <a:lnTo>
                    <a:pt x="7138" y="8666"/>
                  </a:lnTo>
                  <a:lnTo>
                    <a:pt x="7152" y="8660"/>
                  </a:lnTo>
                  <a:lnTo>
                    <a:pt x="7165" y="8653"/>
                  </a:lnTo>
                  <a:lnTo>
                    <a:pt x="7179" y="8646"/>
                  </a:lnTo>
                  <a:lnTo>
                    <a:pt x="7192" y="8638"/>
                  </a:lnTo>
                  <a:lnTo>
                    <a:pt x="7205" y="8629"/>
                  </a:lnTo>
                  <a:lnTo>
                    <a:pt x="7217" y="8620"/>
                  </a:lnTo>
                  <a:lnTo>
                    <a:pt x="7229" y="8611"/>
                  </a:lnTo>
                  <a:lnTo>
                    <a:pt x="7241" y="8601"/>
                  </a:lnTo>
                  <a:lnTo>
                    <a:pt x="7252" y="8591"/>
                  </a:lnTo>
                  <a:lnTo>
                    <a:pt x="7263" y="8580"/>
                  </a:lnTo>
                  <a:lnTo>
                    <a:pt x="7274" y="8569"/>
                  </a:lnTo>
                  <a:lnTo>
                    <a:pt x="7284" y="8558"/>
                  </a:lnTo>
                  <a:lnTo>
                    <a:pt x="7294" y="8546"/>
                  </a:lnTo>
                  <a:lnTo>
                    <a:pt x="7303" y="8534"/>
                  </a:lnTo>
                  <a:lnTo>
                    <a:pt x="7312" y="8522"/>
                  </a:lnTo>
                  <a:lnTo>
                    <a:pt x="7321" y="8509"/>
                  </a:lnTo>
                  <a:lnTo>
                    <a:pt x="7329" y="8496"/>
                  </a:lnTo>
                  <a:lnTo>
                    <a:pt x="7336" y="8482"/>
                  </a:lnTo>
                  <a:lnTo>
                    <a:pt x="7343" y="8469"/>
                  </a:lnTo>
                  <a:lnTo>
                    <a:pt x="7349" y="8455"/>
                  </a:lnTo>
                  <a:lnTo>
                    <a:pt x="7355" y="8441"/>
                  </a:lnTo>
                  <a:lnTo>
                    <a:pt x="7360" y="8427"/>
                  </a:lnTo>
                  <a:lnTo>
                    <a:pt x="7365" y="8412"/>
                  </a:lnTo>
                  <a:lnTo>
                    <a:pt x="7369" y="8398"/>
                  </a:lnTo>
                  <a:lnTo>
                    <a:pt x="7373" y="8383"/>
                  </a:lnTo>
                  <a:lnTo>
                    <a:pt x="7376" y="8368"/>
                  </a:lnTo>
                  <a:lnTo>
                    <a:pt x="7378" y="8353"/>
                  </a:lnTo>
                  <a:lnTo>
                    <a:pt x="7380" y="8338"/>
                  </a:lnTo>
                  <a:lnTo>
                    <a:pt x="7382" y="8323"/>
                  </a:lnTo>
                  <a:lnTo>
                    <a:pt x="7383" y="8307"/>
                  </a:lnTo>
                  <a:lnTo>
                    <a:pt x="7383" y="8290"/>
                  </a:lnTo>
                  <a:lnTo>
                    <a:pt x="7383" y="1710"/>
                  </a:lnTo>
                  <a:lnTo>
                    <a:pt x="7383" y="1693"/>
                  </a:lnTo>
                  <a:lnTo>
                    <a:pt x="7382" y="1677"/>
                  </a:lnTo>
                  <a:lnTo>
                    <a:pt x="7380" y="1662"/>
                  </a:lnTo>
                  <a:lnTo>
                    <a:pt x="7378" y="1647"/>
                  </a:lnTo>
                  <a:lnTo>
                    <a:pt x="7376" y="1632"/>
                  </a:lnTo>
                  <a:lnTo>
                    <a:pt x="7373" y="1617"/>
                  </a:lnTo>
                  <a:lnTo>
                    <a:pt x="7369" y="1602"/>
                  </a:lnTo>
                  <a:lnTo>
                    <a:pt x="7365" y="1588"/>
                  </a:lnTo>
                  <a:lnTo>
                    <a:pt x="7360" y="1573"/>
                  </a:lnTo>
                  <a:lnTo>
                    <a:pt x="7355" y="1559"/>
                  </a:lnTo>
                  <a:lnTo>
                    <a:pt x="7349" y="1545"/>
                  </a:lnTo>
                  <a:lnTo>
                    <a:pt x="7343" y="1531"/>
                  </a:lnTo>
                  <a:lnTo>
                    <a:pt x="7336" y="1518"/>
                  </a:lnTo>
                  <a:lnTo>
                    <a:pt x="7329" y="1504"/>
                  </a:lnTo>
                  <a:lnTo>
                    <a:pt x="7321" y="1491"/>
                  </a:lnTo>
                  <a:lnTo>
                    <a:pt x="7312" y="1478"/>
                  </a:lnTo>
                  <a:lnTo>
                    <a:pt x="7303" y="1466"/>
                  </a:lnTo>
                  <a:lnTo>
                    <a:pt x="7294" y="1454"/>
                  </a:lnTo>
                  <a:lnTo>
                    <a:pt x="7284" y="1442"/>
                  </a:lnTo>
                  <a:lnTo>
                    <a:pt x="7274" y="1431"/>
                  </a:lnTo>
                  <a:lnTo>
                    <a:pt x="7263" y="1420"/>
                  </a:lnTo>
                  <a:lnTo>
                    <a:pt x="7252" y="1409"/>
                  </a:lnTo>
                  <a:lnTo>
                    <a:pt x="7241" y="1399"/>
                  </a:lnTo>
                  <a:lnTo>
                    <a:pt x="7229" y="1389"/>
                  </a:lnTo>
                  <a:lnTo>
                    <a:pt x="7217" y="1380"/>
                  </a:lnTo>
                  <a:lnTo>
                    <a:pt x="7205" y="1371"/>
                  </a:lnTo>
                  <a:lnTo>
                    <a:pt x="7192" y="1362"/>
                  </a:lnTo>
                  <a:lnTo>
                    <a:pt x="7179" y="1354"/>
                  </a:lnTo>
                  <a:lnTo>
                    <a:pt x="7165" y="1347"/>
                  </a:lnTo>
                  <a:lnTo>
                    <a:pt x="7152" y="1340"/>
                  </a:lnTo>
                  <a:lnTo>
                    <a:pt x="7138" y="1334"/>
                  </a:lnTo>
                  <a:lnTo>
                    <a:pt x="7124" y="1328"/>
                  </a:lnTo>
                  <a:lnTo>
                    <a:pt x="7110" y="1323"/>
                  </a:lnTo>
                  <a:lnTo>
                    <a:pt x="7096" y="1318"/>
                  </a:lnTo>
                  <a:lnTo>
                    <a:pt x="7081" y="1314"/>
                  </a:lnTo>
                  <a:lnTo>
                    <a:pt x="7066" y="1310"/>
                  </a:lnTo>
                  <a:lnTo>
                    <a:pt x="7051" y="1307"/>
                  </a:lnTo>
                  <a:lnTo>
                    <a:pt x="7036" y="1305"/>
                  </a:lnTo>
                  <a:lnTo>
                    <a:pt x="7021" y="1303"/>
                  </a:lnTo>
                  <a:lnTo>
                    <a:pt x="7006" y="1301"/>
                  </a:lnTo>
                  <a:lnTo>
                    <a:pt x="6991" y="1300"/>
                  </a:lnTo>
                  <a:close/>
                  <a:moveTo>
                    <a:pt x="6960" y="5975"/>
                  </a:moveTo>
                  <a:lnTo>
                    <a:pt x="6961" y="5984"/>
                  </a:lnTo>
                  <a:lnTo>
                    <a:pt x="6962" y="6048"/>
                  </a:lnTo>
                  <a:lnTo>
                    <a:pt x="6962" y="6058"/>
                  </a:lnTo>
                  <a:lnTo>
                    <a:pt x="6961" y="6122"/>
                  </a:lnTo>
                  <a:lnTo>
                    <a:pt x="6960" y="6131"/>
                  </a:lnTo>
                  <a:lnTo>
                    <a:pt x="6957" y="6196"/>
                  </a:lnTo>
                  <a:lnTo>
                    <a:pt x="6956" y="6205"/>
                  </a:lnTo>
                  <a:lnTo>
                    <a:pt x="6950" y="6269"/>
                  </a:lnTo>
                  <a:lnTo>
                    <a:pt x="6949" y="6278"/>
                  </a:lnTo>
                  <a:lnTo>
                    <a:pt x="6941" y="6342"/>
                  </a:lnTo>
                  <a:lnTo>
                    <a:pt x="6939" y="6351"/>
                  </a:lnTo>
                  <a:lnTo>
                    <a:pt x="6929" y="6414"/>
                  </a:lnTo>
                  <a:lnTo>
                    <a:pt x="6927" y="6423"/>
                  </a:lnTo>
                  <a:lnTo>
                    <a:pt x="6914" y="6486"/>
                  </a:lnTo>
                  <a:lnTo>
                    <a:pt x="6912" y="6495"/>
                  </a:lnTo>
                  <a:lnTo>
                    <a:pt x="6896" y="6557"/>
                  </a:lnTo>
                  <a:lnTo>
                    <a:pt x="6894" y="6566"/>
                  </a:lnTo>
                  <a:lnTo>
                    <a:pt x="6876" y="6627"/>
                  </a:lnTo>
                  <a:lnTo>
                    <a:pt x="6873" y="6636"/>
                  </a:lnTo>
                  <a:lnTo>
                    <a:pt x="6853" y="6697"/>
                  </a:lnTo>
                  <a:lnTo>
                    <a:pt x="6850" y="6706"/>
                  </a:lnTo>
                  <a:lnTo>
                    <a:pt x="6828" y="6765"/>
                  </a:lnTo>
                  <a:lnTo>
                    <a:pt x="6824" y="6774"/>
                  </a:lnTo>
                  <a:lnTo>
                    <a:pt x="6800" y="6833"/>
                  </a:lnTo>
                  <a:lnTo>
                    <a:pt x="6796" y="6842"/>
                  </a:lnTo>
                  <a:lnTo>
                    <a:pt x="6769" y="6900"/>
                  </a:lnTo>
                  <a:lnTo>
                    <a:pt x="6765" y="6909"/>
                  </a:lnTo>
                  <a:lnTo>
                    <a:pt x="6736" y="6966"/>
                  </a:lnTo>
                  <a:lnTo>
                    <a:pt x="6732" y="6974"/>
                  </a:lnTo>
                  <a:lnTo>
                    <a:pt x="6701" y="7030"/>
                  </a:lnTo>
                  <a:lnTo>
                    <a:pt x="6696" y="7038"/>
                  </a:lnTo>
                  <a:lnTo>
                    <a:pt x="6663" y="7093"/>
                  </a:lnTo>
                  <a:lnTo>
                    <a:pt x="6658" y="7101"/>
                  </a:lnTo>
                  <a:lnTo>
                    <a:pt x="6623" y="7155"/>
                  </a:lnTo>
                  <a:lnTo>
                    <a:pt x="6618" y="7162"/>
                  </a:lnTo>
                  <a:lnTo>
                    <a:pt x="6581" y="7215"/>
                  </a:lnTo>
                  <a:lnTo>
                    <a:pt x="6575" y="7222"/>
                  </a:lnTo>
                  <a:lnTo>
                    <a:pt x="6536" y="7273"/>
                  </a:lnTo>
                  <a:lnTo>
                    <a:pt x="6530" y="7280"/>
                  </a:lnTo>
                  <a:lnTo>
                    <a:pt x="6490" y="7329"/>
                  </a:lnTo>
                  <a:lnTo>
                    <a:pt x="6483" y="7336"/>
                  </a:lnTo>
                  <a:lnTo>
                    <a:pt x="6441" y="7384"/>
                  </a:lnTo>
                  <a:lnTo>
                    <a:pt x="6435" y="7391"/>
                  </a:lnTo>
                  <a:lnTo>
                    <a:pt x="6390" y="7437"/>
                  </a:lnTo>
                  <a:lnTo>
                    <a:pt x="6384" y="7443"/>
                  </a:lnTo>
                  <a:lnTo>
                    <a:pt x="6338" y="7488"/>
                  </a:lnTo>
                  <a:lnTo>
                    <a:pt x="6331" y="7494"/>
                  </a:lnTo>
                  <a:lnTo>
                    <a:pt x="6284" y="7537"/>
                  </a:lnTo>
                  <a:lnTo>
                    <a:pt x="6276" y="7543"/>
                  </a:lnTo>
                  <a:lnTo>
                    <a:pt x="6227" y="7583"/>
                  </a:lnTo>
                  <a:lnTo>
                    <a:pt x="6220" y="7589"/>
                  </a:lnTo>
                  <a:lnTo>
                    <a:pt x="6169" y="7628"/>
                  </a:lnTo>
                  <a:lnTo>
                    <a:pt x="6162" y="7634"/>
                  </a:lnTo>
                  <a:lnTo>
                    <a:pt x="6110" y="7671"/>
                  </a:lnTo>
                  <a:lnTo>
                    <a:pt x="6102" y="7676"/>
                  </a:lnTo>
                  <a:lnTo>
                    <a:pt x="6048" y="7712"/>
                  </a:lnTo>
                  <a:lnTo>
                    <a:pt x="6041" y="7716"/>
                  </a:lnTo>
                  <a:lnTo>
                    <a:pt x="5986" y="7750"/>
                  </a:lnTo>
                  <a:lnTo>
                    <a:pt x="5977" y="7755"/>
                  </a:lnTo>
                  <a:lnTo>
                    <a:pt x="5921" y="7786"/>
                  </a:lnTo>
                  <a:lnTo>
                    <a:pt x="5912" y="7790"/>
                  </a:lnTo>
                  <a:lnTo>
                    <a:pt x="5855" y="7819"/>
                  </a:lnTo>
                  <a:lnTo>
                    <a:pt x="5846" y="7823"/>
                  </a:lnTo>
                  <a:lnTo>
                    <a:pt x="5788" y="7850"/>
                  </a:lnTo>
                  <a:lnTo>
                    <a:pt x="5780" y="7854"/>
                  </a:lnTo>
                  <a:lnTo>
                    <a:pt x="5721" y="7878"/>
                  </a:lnTo>
                  <a:lnTo>
                    <a:pt x="5712" y="7881"/>
                  </a:lnTo>
                  <a:lnTo>
                    <a:pt x="5652" y="7904"/>
                  </a:lnTo>
                  <a:lnTo>
                    <a:pt x="5643" y="7907"/>
                  </a:lnTo>
                  <a:lnTo>
                    <a:pt x="5582" y="7927"/>
                  </a:lnTo>
                  <a:lnTo>
                    <a:pt x="5573" y="7929"/>
                  </a:lnTo>
                  <a:lnTo>
                    <a:pt x="5512" y="7947"/>
                  </a:lnTo>
                  <a:lnTo>
                    <a:pt x="5503" y="7949"/>
                  </a:lnTo>
                  <a:lnTo>
                    <a:pt x="5441" y="7965"/>
                  </a:lnTo>
                  <a:lnTo>
                    <a:pt x="5432" y="7967"/>
                  </a:lnTo>
                  <a:lnTo>
                    <a:pt x="5369" y="7980"/>
                  </a:lnTo>
                  <a:lnTo>
                    <a:pt x="5360" y="7982"/>
                  </a:lnTo>
                  <a:lnTo>
                    <a:pt x="5297" y="7992"/>
                  </a:lnTo>
                  <a:lnTo>
                    <a:pt x="5288" y="7994"/>
                  </a:lnTo>
                  <a:lnTo>
                    <a:pt x="5225" y="8002"/>
                  </a:lnTo>
                  <a:lnTo>
                    <a:pt x="5215" y="8003"/>
                  </a:lnTo>
                  <a:lnTo>
                    <a:pt x="5152" y="8009"/>
                  </a:lnTo>
                  <a:lnTo>
                    <a:pt x="5142" y="8010"/>
                  </a:lnTo>
                  <a:lnTo>
                    <a:pt x="5078" y="8013"/>
                  </a:lnTo>
                  <a:lnTo>
                    <a:pt x="5069" y="8014"/>
                  </a:lnTo>
                  <a:lnTo>
                    <a:pt x="5005" y="8015"/>
                  </a:lnTo>
                  <a:lnTo>
                    <a:pt x="4995" y="8015"/>
                  </a:lnTo>
                  <a:lnTo>
                    <a:pt x="4931" y="8014"/>
                  </a:lnTo>
                  <a:lnTo>
                    <a:pt x="4922" y="8013"/>
                  </a:lnTo>
                  <a:lnTo>
                    <a:pt x="4858" y="8010"/>
                  </a:lnTo>
                  <a:lnTo>
                    <a:pt x="4848" y="8009"/>
                  </a:lnTo>
                  <a:lnTo>
                    <a:pt x="4785" y="8003"/>
                  </a:lnTo>
                  <a:lnTo>
                    <a:pt x="4775" y="8002"/>
                  </a:lnTo>
                  <a:lnTo>
                    <a:pt x="4712" y="7994"/>
                  </a:lnTo>
                  <a:lnTo>
                    <a:pt x="4703" y="7992"/>
                  </a:lnTo>
                  <a:lnTo>
                    <a:pt x="4640" y="7982"/>
                  </a:lnTo>
                  <a:lnTo>
                    <a:pt x="4631" y="7980"/>
                  </a:lnTo>
                  <a:lnTo>
                    <a:pt x="4568" y="7967"/>
                  </a:lnTo>
                  <a:lnTo>
                    <a:pt x="4559" y="7965"/>
                  </a:lnTo>
                  <a:lnTo>
                    <a:pt x="4497" y="7949"/>
                  </a:lnTo>
                  <a:lnTo>
                    <a:pt x="4488" y="7947"/>
                  </a:lnTo>
                  <a:lnTo>
                    <a:pt x="4427" y="7929"/>
                  </a:lnTo>
                  <a:lnTo>
                    <a:pt x="4418" y="7927"/>
                  </a:lnTo>
                  <a:lnTo>
                    <a:pt x="4357" y="7907"/>
                  </a:lnTo>
                  <a:lnTo>
                    <a:pt x="4348" y="7904"/>
                  </a:lnTo>
                  <a:lnTo>
                    <a:pt x="4288" y="7881"/>
                  </a:lnTo>
                  <a:lnTo>
                    <a:pt x="4279" y="7878"/>
                  </a:lnTo>
                  <a:lnTo>
                    <a:pt x="4220" y="7854"/>
                  </a:lnTo>
                  <a:lnTo>
                    <a:pt x="4212" y="7850"/>
                  </a:lnTo>
                  <a:lnTo>
                    <a:pt x="4154" y="7823"/>
                  </a:lnTo>
                  <a:lnTo>
                    <a:pt x="4145" y="7819"/>
                  </a:lnTo>
                  <a:lnTo>
                    <a:pt x="4088" y="7790"/>
                  </a:lnTo>
                  <a:lnTo>
                    <a:pt x="4079" y="7786"/>
                  </a:lnTo>
                  <a:lnTo>
                    <a:pt x="4023" y="7755"/>
                  </a:lnTo>
                  <a:lnTo>
                    <a:pt x="4014" y="7750"/>
                  </a:lnTo>
                  <a:lnTo>
                    <a:pt x="3959" y="7716"/>
                  </a:lnTo>
                  <a:lnTo>
                    <a:pt x="3952" y="7712"/>
                  </a:lnTo>
                  <a:lnTo>
                    <a:pt x="3898" y="7676"/>
                  </a:lnTo>
                  <a:lnTo>
                    <a:pt x="3890" y="7671"/>
                  </a:lnTo>
                  <a:lnTo>
                    <a:pt x="3838" y="7634"/>
                  </a:lnTo>
                  <a:lnTo>
                    <a:pt x="3831" y="7628"/>
                  </a:lnTo>
                  <a:lnTo>
                    <a:pt x="3780" y="7589"/>
                  </a:lnTo>
                  <a:lnTo>
                    <a:pt x="3773" y="7583"/>
                  </a:lnTo>
                  <a:lnTo>
                    <a:pt x="3724" y="7543"/>
                  </a:lnTo>
                  <a:lnTo>
                    <a:pt x="3716" y="7537"/>
                  </a:lnTo>
                  <a:lnTo>
                    <a:pt x="3669" y="7494"/>
                  </a:lnTo>
                  <a:lnTo>
                    <a:pt x="3662" y="7488"/>
                  </a:lnTo>
                  <a:lnTo>
                    <a:pt x="3616" y="7443"/>
                  </a:lnTo>
                  <a:lnTo>
                    <a:pt x="3610" y="7437"/>
                  </a:lnTo>
                  <a:lnTo>
                    <a:pt x="3565" y="7391"/>
                  </a:lnTo>
                  <a:lnTo>
                    <a:pt x="3559" y="7384"/>
                  </a:lnTo>
                  <a:lnTo>
                    <a:pt x="3517" y="7336"/>
                  </a:lnTo>
                  <a:lnTo>
                    <a:pt x="3510" y="7329"/>
                  </a:lnTo>
                  <a:lnTo>
                    <a:pt x="3470" y="7280"/>
                  </a:lnTo>
                  <a:lnTo>
                    <a:pt x="3464" y="7273"/>
                  </a:lnTo>
                  <a:lnTo>
                    <a:pt x="3425" y="7222"/>
                  </a:lnTo>
                  <a:lnTo>
                    <a:pt x="3419" y="7215"/>
                  </a:lnTo>
                  <a:lnTo>
                    <a:pt x="3382" y="7162"/>
                  </a:lnTo>
                  <a:lnTo>
                    <a:pt x="3377" y="7155"/>
                  </a:lnTo>
                  <a:lnTo>
                    <a:pt x="3342" y="7101"/>
                  </a:lnTo>
                  <a:lnTo>
                    <a:pt x="3337" y="7093"/>
                  </a:lnTo>
                  <a:lnTo>
                    <a:pt x="3304" y="7038"/>
                  </a:lnTo>
                  <a:lnTo>
                    <a:pt x="3299" y="7030"/>
                  </a:lnTo>
                  <a:lnTo>
                    <a:pt x="3268" y="6974"/>
                  </a:lnTo>
                  <a:lnTo>
                    <a:pt x="3264" y="6966"/>
                  </a:lnTo>
                  <a:lnTo>
                    <a:pt x="3235" y="6909"/>
                  </a:lnTo>
                  <a:lnTo>
                    <a:pt x="3231" y="6900"/>
                  </a:lnTo>
                  <a:lnTo>
                    <a:pt x="3204" y="6842"/>
                  </a:lnTo>
                  <a:lnTo>
                    <a:pt x="3200" y="6833"/>
                  </a:lnTo>
                  <a:lnTo>
                    <a:pt x="3176" y="6774"/>
                  </a:lnTo>
                  <a:lnTo>
                    <a:pt x="3172" y="6765"/>
                  </a:lnTo>
                  <a:lnTo>
                    <a:pt x="3150" y="6706"/>
                  </a:lnTo>
                  <a:lnTo>
                    <a:pt x="3147" y="6697"/>
                  </a:lnTo>
                  <a:lnTo>
                    <a:pt x="3127" y="6636"/>
                  </a:lnTo>
                  <a:lnTo>
                    <a:pt x="3124" y="6627"/>
                  </a:lnTo>
                  <a:lnTo>
                    <a:pt x="3106" y="6566"/>
                  </a:lnTo>
                  <a:lnTo>
                    <a:pt x="3104" y="6557"/>
                  </a:lnTo>
                  <a:lnTo>
                    <a:pt x="3088" y="6495"/>
                  </a:lnTo>
                  <a:lnTo>
                    <a:pt x="3086" y="6486"/>
                  </a:lnTo>
                  <a:lnTo>
                    <a:pt x="3073" y="6423"/>
                  </a:lnTo>
                  <a:lnTo>
                    <a:pt x="3071" y="6414"/>
                  </a:lnTo>
                  <a:lnTo>
                    <a:pt x="3061" y="6351"/>
                  </a:lnTo>
                  <a:lnTo>
                    <a:pt x="3059" y="6342"/>
                  </a:lnTo>
                  <a:lnTo>
                    <a:pt x="3051" y="6278"/>
                  </a:lnTo>
                  <a:lnTo>
                    <a:pt x="3050" y="6269"/>
                  </a:lnTo>
                  <a:lnTo>
                    <a:pt x="3044" y="6205"/>
                  </a:lnTo>
                  <a:lnTo>
                    <a:pt x="3043" y="6196"/>
                  </a:lnTo>
                  <a:lnTo>
                    <a:pt x="3040" y="6131"/>
                  </a:lnTo>
                  <a:lnTo>
                    <a:pt x="3039" y="6122"/>
                  </a:lnTo>
                  <a:lnTo>
                    <a:pt x="3038" y="6058"/>
                  </a:lnTo>
                  <a:lnTo>
                    <a:pt x="3038" y="6048"/>
                  </a:lnTo>
                  <a:lnTo>
                    <a:pt x="3039" y="5984"/>
                  </a:lnTo>
                  <a:lnTo>
                    <a:pt x="3040" y="5975"/>
                  </a:lnTo>
                  <a:lnTo>
                    <a:pt x="3043" y="5911"/>
                  </a:lnTo>
                  <a:lnTo>
                    <a:pt x="3044" y="5901"/>
                  </a:lnTo>
                  <a:lnTo>
                    <a:pt x="3050" y="5838"/>
                  </a:lnTo>
                  <a:lnTo>
                    <a:pt x="3051" y="5828"/>
                  </a:lnTo>
                  <a:lnTo>
                    <a:pt x="3059" y="5765"/>
                  </a:lnTo>
                  <a:lnTo>
                    <a:pt x="3061" y="5756"/>
                  </a:lnTo>
                  <a:lnTo>
                    <a:pt x="3071" y="5693"/>
                  </a:lnTo>
                  <a:lnTo>
                    <a:pt x="3073" y="5684"/>
                  </a:lnTo>
                  <a:lnTo>
                    <a:pt x="3086" y="5621"/>
                  </a:lnTo>
                  <a:lnTo>
                    <a:pt x="3088" y="5612"/>
                  </a:lnTo>
                  <a:lnTo>
                    <a:pt x="3104" y="5550"/>
                  </a:lnTo>
                  <a:lnTo>
                    <a:pt x="3106" y="5541"/>
                  </a:lnTo>
                  <a:lnTo>
                    <a:pt x="3124" y="5480"/>
                  </a:lnTo>
                  <a:lnTo>
                    <a:pt x="3127" y="5471"/>
                  </a:lnTo>
                  <a:lnTo>
                    <a:pt x="3147" y="5410"/>
                  </a:lnTo>
                  <a:lnTo>
                    <a:pt x="3150" y="5401"/>
                  </a:lnTo>
                  <a:lnTo>
                    <a:pt x="3172" y="5342"/>
                  </a:lnTo>
                  <a:lnTo>
                    <a:pt x="3176" y="5333"/>
                  </a:lnTo>
                  <a:lnTo>
                    <a:pt x="3200" y="5274"/>
                  </a:lnTo>
                  <a:lnTo>
                    <a:pt x="3204" y="5265"/>
                  </a:lnTo>
                  <a:lnTo>
                    <a:pt x="3231" y="5207"/>
                  </a:lnTo>
                  <a:lnTo>
                    <a:pt x="3235" y="5198"/>
                  </a:lnTo>
                  <a:lnTo>
                    <a:pt x="3264" y="5141"/>
                  </a:lnTo>
                  <a:lnTo>
                    <a:pt x="3268" y="5133"/>
                  </a:lnTo>
                  <a:lnTo>
                    <a:pt x="3299" y="5077"/>
                  </a:lnTo>
                  <a:lnTo>
                    <a:pt x="3304" y="5069"/>
                  </a:lnTo>
                  <a:lnTo>
                    <a:pt x="3337" y="5014"/>
                  </a:lnTo>
                  <a:lnTo>
                    <a:pt x="3342" y="5006"/>
                  </a:lnTo>
                  <a:lnTo>
                    <a:pt x="3377" y="4952"/>
                  </a:lnTo>
                  <a:lnTo>
                    <a:pt x="3382" y="4945"/>
                  </a:lnTo>
                  <a:lnTo>
                    <a:pt x="3419" y="4892"/>
                  </a:lnTo>
                  <a:lnTo>
                    <a:pt x="3425" y="4885"/>
                  </a:lnTo>
                  <a:lnTo>
                    <a:pt x="3464" y="4834"/>
                  </a:lnTo>
                  <a:lnTo>
                    <a:pt x="3470" y="4826"/>
                  </a:lnTo>
                  <a:lnTo>
                    <a:pt x="3510" y="4777"/>
                  </a:lnTo>
                  <a:lnTo>
                    <a:pt x="3516" y="4770"/>
                  </a:lnTo>
                  <a:lnTo>
                    <a:pt x="3559" y="4722"/>
                  </a:lnTo>
                  <a:lnTo>
                    <a:pt x="3565" y="4716"/>
                  </a:lnTo>
                  <a:lnTo>
                    <a:pt x="3610" y="4670"/>
                  </a:lnTo>
                  <a:lnTo>
                    <a:pt x="3616" y="4663"/>
                  </a:lnTo>
                  <a:lnTo>
                    <a:pt x="3662" y="4619"/>
                  </a:lnTo>
                  <a:lnTo>
                    <a:pt x="3669" y="4612"/>
                  </a:lnTo>
                  <a:lnTo>
                    <a:pt x="3717" y="4570"/>
                  </a:lnTo>
                  <a:lnTo>
                    <a:pt x="3724" y="4564"/>
                  </a:lnTo>
                  <a:lnTo>
                    <a:pt x="3773" y="4523"/>
                  </a:lnTo>
                  <a:lnTo>
                    <a:pt x="3780" y="4517"/>
                  </a:lnTo>
                  <a:lnTo>
                    <a:pt x="3831" y="4478"/>
                  </a:lnTo>
                  <a:lnTo>
                    <a:pt x="3838" y="4472"/>
                  </a:lnTo>
                  <a:lnTo>
                    <a:pt x="3891" y="4435"/>
                  </a:lnTo>
                  <a:lnTo>
                    <a:pt x="3898" y="4430"/>
                  </a:lnTo>
                  <a:lnTo>
                    <a:pt x="3952" y="4395"/>
                  </a:lnTo>
                  <a:lnTo>
                    <a:pt x="3960" y="4390"/>
                  </a:lnTo>
                  <a:lnTo>
                    <a:pt x="4015" y="4357"/>
                  </a:lnTo>
                  <a:lnTo>
                    <a:pt x="4023" y="4352"/>
                  </a:lnTo>
                  <a:lnTo>
                    <a:pt x="4079" y="4321"/>
                  </a:lnTo>
                  <a:lnTo>
                    <a:pt x="4088" y="4317"/>
                  </a:lnTo>
                  <a:lnTo>
                    <a:pt x="4145" y="4288"/>
                  </a:lnTo>
                  <a:lnTo>
                    <a:pt x="4154" y="4284"/>
                  </a:lnTo>
                  <a:lnTo>
                    <a:pt x="4212" y="4257"/>
                  </a:lnTo>
                  <a:lnTo>
                    <a:pt x="4220" y="4253"/>
                  </a:lnTo>
                  <a:lnTo>
                    <a:pt x="4279" y="4229"/>
                  </a:lnTo>
                  <a:lnTo>
                    <a:pt x="4288" y="4226"/>
                  </a:lnTo>
                  <a:lnTo>
                    <a:pt x="4348" y="4203"/>
                  </a:lnTo>
                  <a:lnTo>
                    <a:pt x="4357" y="4200"/>
                  </a:lnTo>
                  <a:lnTo>
                    <a:pt x="4418" y="4180"/>
                  </a:lnTo>
                  <a:lnTo>
                    <a:pt x="4427" y="4178"/>
                  </a:lnTo>
                  <a:lnTo>
                    <a:pt x="4488" y="4160"/>
                  </a:lnTo>
                  <a:lnTo>
                    <a:pt x="4497" y="4158"/>
                  </a:lnTo>
                  <a:lnTo>
                    <a:pt x="4559" y="4142"/>
                  </a:lnTo>
                  <a:lnTo>
                    <a:pt x="4568" y="4140"/>
                  </a:lnTo>
                  <a:lnTo>
                    <a:pt x="4631" y="4127"/>
                  </a:lnTo>
                  <a:lnTo>
                    <a:pt x="4640" y="4125"/>
                  </a:lnTo>
                  <a:lnTo>
                    <a:pt x="4703" y="4115"/>
                  </a:lnTo>
                  <a:lnTo>
                    <a:pt x="4712" y="4113"/>
                  </a:lnTo>
                  <a:lnTo>
                    <a:pt x="4775" y="4105"/>
                  </a:lnTo>
                  <a:lnTo>
                    <a:pt x="4785" y="4104"/>
                  </a:lnTo>
                  <a:lnTo>
                    <a:pt x="4848" y="4098"/>
                  </a:lnTo>
                  <a:lnTo>
                    <a:pt x="4858" y="4097"/>
                  </a:lnTo>
                  <a:lnTo>
                    <a:pt x="4922" y="4094"/>
                  </a:lnTo>
                  <a:lnTo>
                    <a:pt x="4931" y="4093"/>
                  </a:lnTo>
                  <a:lnTo>
                    <a:pt x="4995" y="4092"/>
                  </a:lnTo>
                  <a:lnTo>
                    <a:pt x="5005" y="4092"/>
                  </a:lnTo>
                  <a:lnTo>
                    <a:pt x="5069" y="4093"/>
                  </a:lnTo>
                  <a:lnTo>
                    <a:pt x="5078" y="4094"/>
                  </a:lnTo>
                  <a:lnTo>
                    <a:pt x="5142" y="4097"/>
                  </a:lnTo>
                  <a:lnTo>
                    <a:pt x="5152" y="4098"/>
                  </a:lnTo>
                  <a:lnTo>
                    <a:pt x="5215" y="4104"/>
                  </a:lnTo>
                  <a:lnTo>
                    <a:pt x="5225" y="4105"/>
                  </a:lnTo>
                  <a:lnTo>
                    <a:pt x="5288" y="4113"/>
                  </a:lnTo>
                  <a:lnTo>
                    <a:pt x="5297" y="4115"/>
                  </a:lnTo>
                  <a:lnTo>
                    <a:pt x="5360" y="4125"/>
                  </a:lnTo>
                  <a:lnTo>
                    <a:pt x="5369" y="4127"/>
                  </a:lnTo>
                  <a:lnTo>
                    <a:pt x="5432" y="4140"/>
                  </a:lnTo>
                  <a:lnTo>
                    <a:pt x="5441" y="4142"/>
                  </a:lnTo>
                  <a:lnTo>
                    <a:pt x="5503" y="4158"/>
                  </a:lnTo>
                  <a:lnTo>
                    <a:pt x="5512" y="4160"/>
                  </a:lnTo>
                  <a:lnTo>
                    <a:pt x="5573" y="4178"/>
                  </a:lnTo>
                  <a:lnTo>
                    <a:pt x="5582" y="4180"/>
                  </a:lnTo>
                  <a:lnTo>
                    <a:pt x="5643" y="4200"/>
                  </a:lnTo>
                  <a:lnTo>
                    <a:pt x="5652" y="4203"/>
                  </a:lnTo>
                  <a:lnTo>
                    <a:pt x="5712" y="4226"/>
                  </a:lnTo>
                  <a:lnTo>
                    <a:pt x="5721" y="4229"/>
                  </a:lnTo>
                  <a:lnTo>
                    <a:pt x="5780" y="4253"/>
                  </a:lnTo>
                  <a:lnTo>
                    <a:pt x="5788" y="4257"/>
                  </a:lnTo>
                  <a:lnTo>
                    <a:pt x="5846" y="4284"/>
                  </a:lnTo>
                  <a:lnTo>
                    <a:pt x="5855" y="4288"/>
                  </a:lnTo>
                  <a:lnTo>
                    <a:pt x="5912" y="4317"/>
                  </a:lnTo>
                  <a:lnTo>
                    <a:pt x="5921" y="4321"/>
                  </a:lnTo>
                  <a:lnTo>
                    <a:pt x="5977" y="4352"/>
                  </a:lnTo>
                  <a:lnTo>
                    <a:pt x="5985" y="4357"/>
                  </a:lnTo>
                  <a:lnTo>
                    <a:pt x="6040" y="4390"/>
                  </a:lnTo>
                  <a:lnTo>
                    <a:pt x="6048" y="4395"/>
                  </a:lnTo>
                  <a:lnTo>
                    <a:pt x="6102" y="4430"/>
                  </a:lnTo>
                  <a:lnTo>
                    <a:pt x="6109" y="4435"/>
                  </a:lnTo>
                  <a:lnTo>
                    <a:pt x="6162" y="4472"/>
                  </a:lnTo>
                  <a:lnTo>
                    <a:pt x="6169" y="4478"/>
                  </a:lnTo>
                  <a:lnTo>
                    <a:pt x="6220" y="4517"/>
                  </a:lnTo>
                  <a:lnTo>
                    <a:pt x="6227" y="4523"/>
                  </a:lnTo>
                  <a:lnTo>
                    <a:pt x="6276" y="4564"/>
                  </a:lnTo>
                  <a:lnTo>
                    <a:pt x="6283" y="4570"/>
                  </a:lnTo>
                  <a:lnTo>
                    <a:pt x="6331" y="4612"/>
                  </a:lnTo>
                  <a:lnTo>
                    <a:pt x="6338" y="4619"/>
                  </a:lnTo>
                  <a:lnTo>
                    <a:pt x="6384" y="4663"/>
                  </a:lnTo>
                  <a:lnTo>
                    <a:pt x="6390" y="4670"/>
                  </a:lnTo>
                  <a:lnTo>
                    <a:pt x="6435" y="4716"/>
                  </a:lnTo>
                  <a:lnTo>
                    <a:pt x="6441" y="4722"/>
                  </a:lnTo>
                  <a:lnTo>
                    <a:pt x="6484" y="4770"/>
                  </a:lnTo>
                  <a:lnTo>
                    <a:pt x="6490" y="4777"/>
                  </a:lnTo>
                  <a:lnTo>
                    <a:pt x="6530" y="4826"/>
                  </a:lnTo>
                  <a:lnTo>
                    <a:pt x="6536" y="4834"/>
                  </a:lnTo>
                  <a:lnTo>
                    <a:pt x="6575" y="4885"/>
                  </a:lnTo>
                  <a:lnTo>
                    <a:pt x="6581" y="4892"/>
                  </a:lnTo>
                  <a:lnTo>
                    <a:pt x="6618" y="4945"/>
                  </a:lnTo>
                  <a:lnTo>
                    <a:pt x="6623" y="4952"/>
                  </a:lnTo>
                  <a:lnTo>
                    <a:pt x="6658" y="5006"/>
                  </a:lnTo>
                  <a:lnTo>
                    <a:pt x="6663" y="5014"/>
                  </a:lnTo>
                  <a:lnTo>
                    <a:pt x="6696" y="5069"/>
                  </a:lnTo>
                  <a:lnTo>
                    <a:pt x="6701" y="5077"/>
                  </a:lnTo>
                  <a:lnTo>
                    <a:pt x="6732" y="5133"/>
                  </a:lnTo>
                  <a:lnTo>
                    <a:pt x="6736" y="5141"/>
                  </a:lnTo>
                  <a:lnTo>
                    <a:pt x="6765" y="5198"/>
                  </a:lnTo>
                  <a:lnTo>
                    <a:pt x="6769" y="5207"/>
                  </a:lnTo>
                  <a:lnTo>
                    <a:pt x="6796" y="5265"/>
                  </a:lnTo>
                  <a:lnTo>
                    <a:pt x="6800" y="5274"/>
                  </a:lnTo>
                  <a:lnTo>
                    <a:pt x="6824" y="5333"/>
                  </a:lnTo>
                  <a:lnTo>
                    <a:pt x="6828" y="5342"/>
                  </a:lnTo>
                  <a:lnTo>
                    <a:pt x="6850" y="5401"/>
                  </a:lnTo>
                  <a:lnTo>
                    <a:pt x="6853" y="5410"/>
                  </a:lnTo>
                  <a:lnTo>
                    <a:pt x="6873" y="5471"/>
                  </a:lnTo>
                  <a:lnTo>
                    <a:pt x="6876" y="5480"/>
                  </a:lnTo>
                  <a:lnTo>
                    <a:pt x="6894" y="5541"/>
                  </a:lnTo>
                  <a:lnTo>
                    <a:pt x="6896" y="5550"/>
                  </a:lnTo>
                  <a:lnTo>
                    <a:pt x="6912" y="5612"/>
                  </a:lnTo>
                  <a:lnTo>
                    <a:pt x="6914" y="5621"/>
                  </a:lnTo>
                  <a:lnTo>
                    <a:pt x="6927" y="5684"/>
                  </a:lnTo>
                  <a:lnTo>
                    <a:pt x="6929" y="5693"/>
                  </a:lnTo>
                  <a:lnTo>
                    <a:pt x="6939" y="5756"/>
                  </a:lnTo>
                  <a:lnTo>
                    <a:pt x="6941" y="5765"/>
                  </a:lnTo>
                  <a:lnTo>
                    <a:pt x="6949" y="5828"/>
                  </a:lnTo>
                  <a:lnTo>
                    <a:pt x="6950" y="5838"/>
                  </a:lnTo>
                  <a:lnTo>
                    <a:pt x="6956" y="5901"/>
                  </a:lnTo>
                  <a:lnTo>
                    <a:pt x="6957" y="5911"/>
                  </a:lnTo>
                  <a:lnTo>
                    <a:pt x="6960" y="5975"/>
                  </a:lnTo>
                  <a:close/>
                  <a:moveTo>
                    <a:pt x="6458" y="6163"/>
                  </a:moveTo>
                  <a:lnTo>
                    <a:pt x="6461" y="6108"/>
                  </a:lnTo>
                  <a:lnTo>
                    <a:pt x="6462" y="6053"/>
                  </a:lnTo>
                  <a:lnTo>
                    <a:pt x="6461" y="5998"/>
                  </a:lnTo>
                  <a:lnTo>
                    <a:pt x="6458" y="5944"/>
                  </a:lnTo>
                  <a:lnTo>
                    <a:pt x="6453" y="5889"/>
                  </a:lnTo>
                  <a:lnTo>
                    <a:pt x="6446" y="5835"/>
                  </a:lnTo>
                  <a:lnTo>
                    <a:pt x="6436" y="5781"/>
                  </a:lnTo>
                  <a:lnTo>
                    <a:pt x="6425" y="5728"/>
                  </a:lnTo>
                  <a:lnTo>
                    <a:pt x="6412" y="5675"/>
                  </a:lnTo>
                  <a:lnTo>
                    <a:pt x="6397" y="5623"/>
                  </a:lnTo>
                  <a:lnTo>
                    <a:pt x="6380" y="5571"/>
                  </a:lnTo>
                  <a:lnTo>
                    <a:pt x="6361" y="5520"/>
                  </a:lnTo>
                  <a:lnTo>
                    <a:pt x="6340" y="5470"/>
                  </a:lnTo>
                  <a:lnTo>
                    <a:pt x="6317" y="5420"/>
                  </a:lnTo>
                  <a:lnTo>
                    <a:pt x="6292" y="5372"/>
                  </a:lnTo>
                  <a:lnTo>
                    <a:pt x="6265" y="5323"/>
                  </a:lnTo>
                  <a:lnTo>
                    <a:pt x="6237" y="5275"/>
                  </a:lnTo>
                  <a:lnTo>
                    <a:pt x="6207" y="5230"/>
                  </a:lnTo>
                  <a:lnTo>
                    <a:pt x="6175" y="5185"/>
                  </a:lnTo>
                  <a:lnTo>
                    <a:pt x="6142" y="5142"/>
                  </a:lnTo>
                  <a:lnTo>
                    <a:pt x="6107" y="5099"/>
                  </a:lnTo>
                  <a:lnTo>
                    <a:pt x="6071" y="5059"/>
                  </a:lnTo>
                  <a:lnTo>
                    <a:pt x="6033" y="5020"/>
                  </a:lnTo>
                  <a:lnTo>
                    <a:pt x="5994" y="4982"/>
                  </a:lnTo>
                  <a:lnTo>
                    <a:pt x="5954" y="4945"/>
                  </a:lnTo>
                  <a:lnTo>
                    <a:pt x="5912" y="4911"/>
                  </a:lnTo>
                  <a:lnTo>
                    <a:pt x="5868" y="4877"/>
                  </a:lnTo>
                  <a:lnTo>
                    <a:pt x="5824" y="4846"/>
                  </a:lnTo>
                  <a:lnTo>
                    <a:pt x="5778" y="4816"/>
                  </a:lnTo>
                  <a:lnTo>
                    <a:pt x="5731" y="4788"/>
                  </a:lnTo>
                  <a:lnTo>
                    <a:pt x="5683" y="4761"/>
                  </a:lnTo>
                  <a:lnTo>
                    <a:pt x="5634" y="4736"/>
                  </a:lnTo>
                  <a:lnTo>
                    <a:pt x="5584" y="4714"/>
                  </a:lnTo>
                  <a:lnTo>
                    <a:pt x="5534" y="4693"/>
                  </a:lnTo>
                  <a:lnTo>
                    <a:pt x="5483" y="4674"/>
                  </a:lnTo>
                  <a:lnTo>
                    <a:pt x="5431" y="4657"/>
                  </a:lnTo>
                  <a:lnTo>
                    <a:pt x="5378" y="4642"/>
                  </a:lnTo>
                  <a:lnTo>
                    <a:pt x="5325" y="4629"/>
                  </a:lnTo>
                  <a:lnTo>
                    <a:pt x="5272" y="4618"/>
                  </a:lnTo>
                  <a:lnTo>
                    <a:pt x="5218" y="4608"/>
                  </a:lnTo>
                  <a:lnTo>
                    <a:pt x="5164" y="4601"/>
                  </a:lnTo>
                  <a:lnTo>
                    <a:pt x="5110" y="4596"/>
                  </a:lnTo>
                  <a:lnTo>
                    <a:pt x="5055" y="4593"/>
                  </a:lnTo>
                  <a:lnTo>
                    <a:pt x="5000" y="4592"/>
                  </a:lnTo>
                  <a:lnTo>
                    <a:pt x="4945" y="4593"/>
                  </a:lnTo>
                  <a:lnTo>
                    <a:pt x="4890" y="4596"/>
                  </a:lnTo>
                  <a:lnTo>
                    <a:pt x="4836" y="4601"/>
                  </a:lnTo>
                  <a:lnTo>
                    <a:pt x="4782" y="4608"/>
                  </a:lnTo>
                  <a:lnTo>
                    <a:pt x="4728" y="4618"/>
                  </a:lnTo>
                  <a:lnTo>
                    <a:pt x="4675" y="4629"/>
                  </a:lnTo>
                  <a:lnTo>
                    <a:pt x="4622" y="4642"/>
                  </a:lnTo>
                  <a:lnTo>
                    <a:pt x="4569" y="4657"/>
                  </a:lnTo>
                  <a:lnTo>
                    <a:pt x="4517" y="4674"/>
                  </a:lnTo>
                  <a:lnTo>
                    <a:pt x="4466" y="4693"/>
                  </a:lnTo>
                  <a:lnTo>
                    <a:pt x="4416" y="4714"/>
                  </a:lnTo>
                  <a:lnTo>
                    <a:pt x="4366" y="4736"/>
                  </a:lnTo>
                  <a:lnTo>
                    <a:pt x="4317" y="4761"/>
                  </a:lnTo>
                  <a:lnTo>
                    <a:pt x="4269" y="4788"/>
                  </a:lnTo>
                  <a:lnTo>
                    <a:pt x="4222" y="4816"/>
                  </a:lnTo>
                  <a:lnTo>
                    <a:pt x="4176" y="4846"/>
                  </a:lnTo>
                  <a:lnTo>
                    <a:pt x="4132" y="4877"/>
                  </a:lnTo>
                  <a:lnTo>
                    <a:pt x="4088" y="4911"/>
                  </a:lnTo>
                  <a:lnTo>
                    <a:pt x="4046" y="4945"/>
                  </a:lnTo>
                  <a:lnTo>
                    <a:pt x="4006" y="4982"/>
                  </a:lnTo>
                  <a:lnTo>
                    <a:pt x="3967" y="5020"/>
                  </a:lnTo>
                  <a:lnTo>
                    <a:pt x="3929" y="5059"/>
                  </a:lnTo>
                  <a:lnTo>
                    <a:pt x="3893" y="5099"/>
                  </a:lnTo>
                  <a:lnTo>
                    <a:pt x="3858" y="5142"/>
                  </a:lnTo>
                  <a:lnTo>
                    <a:pt x="3825" y="5185"/>
                  </a:lnTo>
                  <a:lnTo>
                    <a:pt x="3793" y="5230"/>
                  </a:lnTo>
                  <a:lnTo>
                    <a:pt x="3763" y="5275"/>
                  </a:lnTo>
                  <a:lnTo>
                    <a:pt x="3735" y="5323"/>
                  </a:lnTo>
                  <a:lnTo>
                    <a:pt x="3708" y="5372"/>
                  </a:lnTo>
                  <a:lnTo>
                    <a:pt x="3683" y="5420"/>
                  </a:lnTo>
                  <a:lnTo>
                    <a:pt x="3660" y="5470"/>
                  </a:lnTo>
                  <a:lnTo>
                    <a:pt x="3639" y="5520"/>
                  </a:lnTo>
                  <a:lnTo>
                    <a:pt x="3620" y="5571"/>
                  </a:lnTo>
                  <a:lnTo>
                    <a:pt x="3603" y="5623"/>
                  </a:lnTo>
                  <a:lnTo>
                    <a:pt x="3588" y="5675"/>
                  </a:lnTo>
                  <a:lnTo>
                    <a:pt x="3575" y="5728"/>
                  </a:lnTo>
                  <a:lnTo>
                    <a:pt x="3564" y="5781"/>
                  </a:lnTo>
                  <a:lnTo>
                    <a:pt x="3554" y="5835"/>
                  </a:lnTo>
                  <a:lnTo>
                    <a:pt x="3547" y="5889"/>
                  </a:lnTo>
                  <a:lnTo>
                    <a:pt x="3542" y="5944"/>
                  </a:lnTo>
                  <a:lnTo>
                    <a:pt x="3539" y="5998"/>
                  </a:lnTo>
                  <a:lnTo>
                    <a:pt x="3538" y="6053"/>
                  </a:lnTo>
                  <a:lnTo>
                    <a:pt x="3539" y="6108"/>
                  </a:lnTo>
                  <a:lnTo>
                    <a:pt x="3542" y="6163"/>
                  </a:lnTo>
                  <a:lnTo>
                    <a:pt x="3547" y="6217"/>
                  </a:lnTo>
                  <a:lnTo>
                    <a:pt x="3554" y="6272"/>
                  </a:lnTo>
                  <a:lnTo>
                    <a:pt x="3564" y="6325"/>
                  </a:lnTo>
                  <a:lnTo>
                    <a:pt x="3575" y="6379"/>
                  </a:lnTo>
                  <a:lnTo>
                    <a:pt x="3588" y="6432"/>
                  </a:lnTo>
                  <a:lnTo>
                    <a:pt x="3603" y="6484"/>
                  </a:lnTo>
                  <a:lnTo>
                    <a:pt x="3620" y="6536"/>
                  </a:lnTo>
                  <a:lnTo>
                    <a:pt x="3639" y="6587"/>
                  </a:lnTo>
                  <a:lnTo>
                    <a:pt x="3660" y="6637"/>
                  </a:lnTo>
                  <a:lnTo>
                    <a:pt x="3683" y="6687"/>
                  </a:lnTo>
                  <a:lnTo>
                    <a:pt x="3708" y="6735"/>
                  </a:lnTo>
                  <a:lnTo>
                    <a:pt x="3734" y="6784"/>
                  </a:lnTo>
                  <a:lnTo>
                    <a:pt x="3763" y="6831"/>
                  </a:lnTo>
                  <a:lnTo>
                    <a:pt x="3793" y="6877"/>
                  </a:lnTo>
                  <a:lnTo>
                    <a:pt x="3824" y="6921"/>
                  </a:lnTo>
                  <a:lnTo>
                    <a:pt x="3858" y="6965"/>
                  </a:lnTo>
                  <a:lnTo>
                    <a:pt x="3893" y="7007"/>
                  </a:lnTo>
                  <a:lnTo>
                    <a:pt x="3929" y="7047"/>
                  </a:lnTo>
                  <a:lnTo>
                    <a:pt x="3967" y="7087"/>
                  </a:lnTo>
                  <a:lnTo>
                    <a:pt x="4006" y="7125"/>
                  </a:lnTo>
                  <a:lnTo>
                    <a:pt x="4047" y="7161"/>
                  </a:lnTo>
                  <a:lnTo>
                    <a:pt x="4089" y="7196"/>
                  </a:lnTo>
                  <a:lnTo>
                    <a:pt x="4132" y="7229"/>
                  </a:lnTo>
                  <a:lnTo>
                    <a:pt x="4177" y="7261"/>
                  </a:lnTo>
                  <a:lnTo>
                    <a:pt x="4222" y="7291"/>
                  </a:lnTo>
                  <a:lnTo>
                    <a:pt x="4269" y="7320"/>
                  </a:lnTo>
                  <a:lnTo>
                    <a:pt x="4317" y="7346"/>
                  </a:lnTo>
                  <a:lnTo>
                    <a:pt x="4366" y="7371"/>
                  </a:lnTo>
                  <a:lnTo>
                    <a:pt x="4416" y="7393"/>
                  </a:lnTo>
                  <a:lnTo>
                    <a:pt x="4466" y="7414"/>
                  </a:lnTo>
                  <a:lnTo>
                    <a:pt x="4517" y="7433"/>
                  </a:lnTo>
                  <a:lnTo>
                    <a:pt x="4569" y="7450"/>
                  </a:lnTo>
                  <a:lnTo>
                    <a:pt x="4622" y="7465"/>
                  </a:lnTo>
                  <a:lnTo>
                    <a:pt x="4675" y="7478"/>
                  </a:lnTo>
                  <a:lnTo>
                    <a:pt x="4728" y="7489"/>
                  </a:lnTo>
                  <a:lnTo>
                    <a:pt x="4782" y="7499"/>
                  </a:lnTo>
                  <a:lnTo>
                    <a:pt x="4836" y="7506"/>
                  </a:lnTo>
                  <a:lnTo>
                    <a:pt x="4890" y="7511"/>
                  </a:lnTo>
                  <a:lnTo>
                    <a:pt x="4945" y="7514"/>
                  </a:lnTo>
                  <a:lnTo>
                    <a:pt x="5000" y="7515"/>
                  </a:lnTo>
                  <a:lnTo>
                    <a:pt x="5055" y="7514"/>
                  </a:lnTo>
                  <a:lnTo>
                    <a:pt x="5110" y="7511"/>
                  </a:lnTo>
                  <a:lnTo>
                    <a:pt x="5164" y="7506"/>
                  </a:lnTo>
                  <a:lnTo>
                    <a:pt x="5218" y="7499"/>
                  </a:lnTo>
                  <a:lnTo>
                    <a:pt x="5272" y="7489"/>
                  </a:lnTo>
                  <a:lnTo>
                    <a:pt x="5325" y="7478"/>
                  </a:lnTo>
                  <a:lnTo>
                    <a:pt x="5378" y="7465"/>
                  </a:lnTo>
                  <a:lnTo>
                    <a:pt x="5431" y="7450"/>
                  </a:lnTo>
                  <a:lnTo>
                    <a:pt x="5483" y="7433"/>
                  </a:lnTo>
                  <a:lnTo>
                    <a:pt x="5534" y="7414"/>
                  </a:lnTo>
                  <a:lnTo>
                    <a:pt x="5584" y="7393"/>
                  </a:lnTo>
                  <a:lnTo>
                    <a:pt x="5634" y="7371"/>
                  </a:lnTo>
                  <a:lnTo>
                    <a:pt x="5683" y="7346"/>
                  </a:lnTo>
                  <a:lnTo>
                    <a:pt x="5731" y="7320"/>
                  </a:lnTo>
                  <a:lnTo>
                    <a:pt x="5778" y="7291"/>
                  </a:lnTo>
                  <a:lnTo>
                    <a:pt x="5823" y="7261"/>
                  </a:lnTo>
                  <a:lnTo>
                    <a:pt x="5868" y="7229"/>
                  </a:lnTo>
                  <a:lnTo>
                    <a:pt x="5911" y="7196"/>
                  </a:lnTo>
                  <a:lnTo>
                    <a:pt x="5953" y="7161"/>
                  </a:lnTo>
                  <a:lnTo>
                    <a:pt x="5994" y="7125"/>
                  </a:lnTo>
                  <a:lnTo>
                    <a:pt x="6033" y="7087"/>
                  </a:lnTo>
                  <a:lnTo>
                    <a:pt x="6071" y="7047"/>
                  </a:lnTo>
                  <a:lnTo>
                    <a:pt x="6107" y="7007"/>
                  </a:lnTo>
                  <a:lnTo>
                    <a:pt x="6142" y="6965"/>
                  </a:lnTo>
                  <a:lnTo>
                    <a:pt x="6176" y="6921"/>
                  </a:lnTo>
                  <a:lnTo>
                    <a:pt x="6207" y="6877"/>
                  </a:lnTo>
                  <a:lnTo>
                    <a:pt x="6237" y="6831"/>
                  </a:lnTo>
                  <a:lnTo>
                    <a:pt x="6266" y="6784"/>
                  </a:lnTo>
                  <a:lnTo>
                    <a:pt x="6292" y="6735"/>
                  </a:lnTo>
                  <a:lnTo>
                    <a:pt x="6317" y="6687"/>
                  </a:lnTo>
                  <a:lnTo>
                    <a:pt x="6340" y="6637"/>
                  </a:lnTo>
                  <a:lnTo>
                    <a:pt x="6361" y="6587"/>
                  </a:lnTo>
                  <a:lnTo>
                    <a:pt x="6380" y="6536"/>
                  </a:lnTo>
                  <a:lnTo>
                    <a:pt x="6397" y="6484"/>
                  </a:lnTo>
                  <a:lnTo>
                    <a:pt x="6412" y="6432"/>
                  </a:lnTo>
                  <a:lnTo>
                    <a:pt x="6425" y="6379"/>
                  </a:lnTo>
                  <a:lnTo>
                    <a:pt x="6436" y="6325"/>
                  </a:lnTo>
                  <a:lnTo>
                    <a:pt x="6446" y="6272"/>
                  </a:lnTo>
                  <a:lnTo>
                    <a:pt x="6453" y="6217"/>
                  </a:lnTo>
                  <a:lnTo>
                    <a:pt x="6458" y="6163"/>
                  </a:lnTo>
                  <a:close/>
                  <a:moveTo>
                    <a:pt x="5808" y="2602"/>
                  </a:moveTo>
                  <a:lnTo>
                    <a:pt x="5808" y="2627"/>
                  </a:lnTo>
                  <a:lnTo>
                    <a:pt x="5808" y="2633"/>
                  </a:lnTo>
                  <a:lnTo>
                    <a:pt x="5808" y="2658"/>
                  </a:lnTo>
                  <a:lnTo>
                    <a:pt x="5807" y="2663"/>
                  </a:lnTo>
                  <a:lnTo>
                    <a:pt x="5806" y="2688"/>
                  </a:lnTo>
                  <a:lnTo>
                    <a:pt x="5806" y="2693"/>
                  </a:lnTo>
                  <a:lnTo>
                    <a:pt x="5803" y="2718"/>
                  </a:lnTo>
                  <a:lnTo>
                    <a:pt x="5803" y="2723"/>
                  </a:lnTo>
                  <a:lnTo>
                    <a:pt x="5799" y="2748"/>
                  </a:lnTo>
                  <a:lnTo>
                    <a:pt x="5799" y="2753"/>
                  </a:lnTo>
                  <a:lnTo>
                    <a:pt x="5795" y="2778"/>
                  </a:lnTo>
                  <a:lnTo>
                    <a:pt x="5793" y="2783"/>
                  </a:lnTo>
                  <a:lnTo>
                    <a:pt x="5788" y="2807"/>
                  </a:lnTo>
                  <a:lnTo>
                    <a:pt x="5787" y="2813"/>
                  </a:lnTo>
                  <a:lnTo>
                    <a:pt x="5781" y="2836"/>
                  </a:lnTo>
                  <a:lnTo>
                    <a:pt x="5780" y="2842"/>
                  </a:lnTo>
                  <a:lnTo>
                    <a:pt x="5773" y="2865"/>
                  </a:lnTo>
                  <a:lnTo>
                    <a:pt x="5771" y="2871"/>
                  </a:lnTo>
                  <a:lnTo>
                    <a:pt x="5764" y="2894"/>
                  </a:lnTo>
                  <a:lnTo>
                    <a:pt x="5762" y="2899"/>
                  </a:lnTo>
                  <a:lnTo>
                    <a:pt x="5753" y="2922"/>
                  </a:lnTo>
                  <a:lnTo>
                    <a:pt x="5751" y="2928"/>
                  </a:lnTo>
                  <a:lnTo>
                    <a:pt x="5742" y="2950"/>
                  </a:lnTo>
                  <a:lnTo>
                    <a:pt x="5740" y="2956"/>
                  </a:lnTo>
                  <a:lnTo>
                    <a:pt x="5729" y="2978"/>
                  </a:lnTo>
                  <a:lnTo>
                    <a:pt x="5727" y="2983"/>
                  </a:lnTo>
                  <a:lnTo>
                    <a:pt x="5716" y="3005"/>
                  </a:lnTo>
                  <a:lnTo>
                    <a:pt x="5713" y="3010"/>
                  </a:lnTo>
                  <a:lnTo>
                    <a:pt x="5701" y="3032"/>
                  </a:lnTo>
                  <a:lnTo>
                    <a:pt x="5698" y="3037"/>
                  </a:lnTo>
                  <a:lnTo>
                    <a:pt x="5686" y="3058"/>
                  </a:lnTo>
                  <a:lnTo>
                    <a:pt x="5683" y="3063"/>
                  </a:lnTo>
                  <a:lnTo>
                    <a:pt x="5669" y="3083"/>
                  </a:lnTo>
                  <a:lnTo>
                    <a:pt x="5666" y="3088"/>
                  </a:lnTo>
                  <a:lnTo>
                    <a:pt x="5652" y="3108"/>
                  </a:lnTo>
                  <a:lnTo>
                    <a:pt x="5648" y="3112"/>
                  </a:lnTo>
                  <a:lnTo>
                    <a:pt x="5633" y="3132"/>
                  </a:lnTo>
                  <a:lnTo>
                    <a:pt x="5630" y="3136"/>
                  </a:lnTo>
                  <a:lnTo>
                    <a:pt x="5614" y="3155"/>
                  </a:lnTo>
                  <a:lnTo>
                    <a:pt x="5610" y="3159"/>
                  </a:lnTo>
                  <a:lnTo>
                    <a:pt x="5594" y="3178"/>
                  </a:lnTo>
                  <a:lnTo>
                    <a:pt x="5590" y="3182"/>
                  </a:lnTo>
                  <a:lnTo>
                    <a:pt x="5573" y="3199"/>
                  </a:lnTo>
                  <a:lnTo>
                    <a:pt x="5569" y="3203"/>
                  </a:lnTo>
                  <a:lnTo>
                    <a:pt x="5552" y="3220"/>
                  </a:lnTo>
                  <a:lnTo>
                    <a:pt x="5548" y="3224"/>
                  </a:lnTo>
                  <a:lnTo>
                    <a:pt x="5529" y="3240"/>
                  </a:lnTo>
                  <a:lnTo>
                    <a:pt x="5525" y="3244"/>
                  </a:lnTo>
                  <a:lnTo>
                    <a:pt x="5506" y="3260"/>
                  </a:lnTo>
                  <a:lnTo>
                    <a:pt x="5502" y="3263"/>
                  </a:lnTo>
                  <a:lnTo>
                    <a:pt x="5482" y="3278"/>
                  </a:lnTo>
                  <a:lnTo>
                    <a:pt x="5478" y="3282"/>
                  </a:lnTo>
                  <a:lnTo>
                    <a:pt x="5458" y="3296"/>
                  </a:lnTo>
                  <a:lnTo>
                    <a:pt x="5453" y="3299"/>
                  </a:lnTo>
                  <a:lnTo>
                    <a:pt x="5433" y="3313"/>
                  </a:lnTo>
                  <a:lnTo>
                    <a:pt x="5428" y="3316"/>
                  </a:lnTo>
                  <a:lnTo>
                    <a:pt x="5407" y="3328"/>
                  </a:lnTo>
                  <a:lnTo>
                    <a:pt x="5402" y="3331"/>
                  </a:lnTo>
                  <a:lnTo>
                    <a:pt x="5380" y="3343"/>
                  </a:lnTo>
                  <a:lnTo>
                    <a:pt x="5375" y="3346"/>
                  </a:lnTo>
                  <a:lnTo>
                    <a:pt x="5353" y="3357"/>
                  </a:lnTo>
                  <a:lnTo>
                    <a:pt x="5348" y="3359"/>
                  </a:lnTo>
                  <a:lnTo>
                    <a:pt x="5326" y="3370"/>
                  </a:lnTo>
                  <a:lnTo>
                    <a:pt x="5320" y="3372"/>
                  </a:lnTo>
                  <a:lnTo>
                    <a:pt x="5298" y="3381"/>
                  </a:lnTo>
                  <a:lnTo>
                    <a:pt x="5292" y="3383"/>
                  </a:lnTo>
                  <a:lnTo>
                    <a:pt x="5269" y="3392"/>
                  </a:lnTo>
                  <a:lnTo>
                    <a:pt x="5264" y="3394"/>
                  </a:lnTo>
                  <a:lnTo>
                    <a:pt x="5241" y="3401"/>
                  </a:lnTo>
                  <a:lnTo>
                    <a:pt x="5235" y="3403"/>
                  </a:lnTo>
                  <a:lnTo>
                    <a:pt x="5212" y="3410"/>
                  </a:lnTo>
                  <a:lnTo>
                    <a:pt x="5206" y="3411"/>
                  </a:lnTo>
                  <a:lnTo>
                    <a:pt x="5183" y="3417"/>
                  </a:lnTo>
                  <a:lnTo>
                    <a:pt x="5177" y="3418"/>
                  </a:lnTo>
                  <a:lnTo>
                    <a:pt x="5153" y="3423"/>
                  </a:lnTo>
                  <a:lnTo>
                    <a:pt x="5148" y="3425"/>
                  </a:lnTo>
                  <a:lnTo>
                    <a:pt x="5123" y="3429"/>
                  </a:lnTo>
                  <a:lnTo>
                    <a:pt x="5118" y="3429"/>
                  </a:lnTo>
                  <a:lnTo>
                    <a:pt x="5093" y="3433"/>
                  </a:lnTo>
                  <a:lnTo>
                    <a:pt x="5088" y="3433"/>
                  </a:lnTo>
                  <a:lnTo>
                    <a:pt x="5063" y="3436"/>
                  </a:lnTo>
                  <a:lnTo>
                    <a:pt x="5058" y="3436"/>
                  </a:lnTo>
                  <a:lnTo>
                    <a:pt x="5033" y="3437"/>
                  </a:lnTo>
                  <a:lnTo>
                    <a:pt x="5028" y="3438"/>
                  </a:lnTo>
                  <a:lnTo>
                    <a:pt x="5003" y="3438"/>
                  </a:lnTo>
                  <a:lnTo>
                    <a:pt x="4997" y="3438"/>
                  </a:lnTo>
                  <a:lnTo>
                    <a:pt x="4972" y="3438"/>
                  </a:lnTo>
                  <a:lnTo>
                    <a:pt x="4967" y="3437"/>
                  </a:lnTo>
                  <a:lnTo>
                    <a:pt x="4942" y="3436"/>
                  </a:lnTo>
                  <a:lnTo>
                    <a:pt x="4937" y="3436"/>
                  </a:lnTo>
                  <a:lnTo>
                    <a:pt x="4912" y="3433"/>
                  </a:lnTo>
                  <a:lnTo>
                    <a:pt x="4907" y="3433"/>
                  </a:lnTo>
                  <a:lnTo>
                    <a:pt x="4882" y="3429"/>
                  </a:lnTo>
                  <a:lnTo>
                    <a:pt x="4877" y="3429"/>
                  </a:lnTo>
                  <a:lnTo>
                    <a:pt x="4852" y="3425"/>
                  </a:lnTo>
                  <a:lnTo>
                    <a:pt x="4847" y="3423"/>
                  </a:lnTo>
                  <a:lnTo>
                    <a:pt x="4823" y="3418"/>
                  </a:lnTo>
                  <a:lnTo>
                    <a:pt x="4817" y="3417"/>
                  </a:lnTo>
                  <a:lnTo>
                    <a:pt x="4794" y="3411"/>
                  </a:lnTo>
                  <a:lnTo>
                    <a:pt x="4788" y="3410"/>
                  </a:lnTo>
                  <a:lnTo>
                    <a:pt x="4765" y="3403"/>
                  </a:lnTo>
                  <a:lnTo>
                    <a:pt x="4759" y="3401"/>
                  </a:lnTo>
                  <a:lnTo>
                    <a:pt x="4736" y="3394"/>
                  </a:lnTo>
                  <a:lnTo>
                    <a:pt x="4731" y="3392"/>
                  </a:lnTo>
                  <a:lnTo>
                    <a:pt x="4708" y="3383"/>
                  </a:lnTo>
                  <a:lnTo>
                    <a:pt x="4702" y="3381"/>
                  </a:lnTo>
                  <a:lnTo>
                    <a:pt x="4680" y="3372"/>
                  </a:lnTo>
                  <a:lnTo>
                    <a:pt x="4674" y="3370"/>
                  </a:lnTo>
                  <a:lnTo>
                    <a:pt x="4652" y="3359"/>
                  </a:lnTo>
                  <a:lnTo>
                    <a:pt x="4647" y="3357"/>
                  </a:lnTo>
                  <a:lnTo>
                    <a:pt x="4625" y="3346"/>
                  </a:lnTo>
                  <a:lnTo>
                    <a:pt x="4620" y="3343"/>
                  </a:lnTo>
                  <a:lnTo>
                    <a:pt x="4598" y="3331"/>
                  </a:lnTo>
                  <a:lnTo>
                    <a:pt x="4593" y="3328"/>
                  </a:lnTo>
                  <a:lnTo>
                    <a:pt x="4572" y="3316"/>
                  </a:lnTo>
                  <a:lnTo>
                    <a:pt x="4567" y="3313"/>
                  </a:lnTo>
                  <a:lnTo>
                    <a:pt x="4547" y="3299"/>
                  </a:lnTo>
                  <a:lnTo>
                    <a:pt x="4542" y="3296"/>
                  </a:lnTo>
                  <a:lnTo>
                    <a:pt x="4522" y="3282"/>
                  </a:lnTo>
                  <a:lnTo>
                    <a:pt x="4518" y="3278"/>
                  </a:lnTo>
                  <a:lnTo>
                    <a:pt x="4498" y="3263"/>
                  </a:lnTo>
                  <a:lnTo>
                    <a:pt x="4494" y="3260"/>
                  </a:lnTo>
                  <a:lnTo>
                    <a:pt x="4475" y="3244"/>
                  </a:lnTo>
                  <a:lnTo>
                    <a:pt x="4471" y="3240"/>
                  </a:lnTo>
                  <a:lnTo>
                    <a:pt x="4452" y="3224"/>
                  </a:lnTo>
                  <a:lnTo>
                    <a:pt x="4448" y="3220"/>
                  </a:lnTo>
                  <a:lnTo>
                    <a:pt x="4431" y="3203"/>
                  </a:lnTo>
                  <a:lnTo>
                    <a:pt x="4427" y="3199"/>
                  </a:lnTo>
                  <a:lnTo>
                    <a:pt x="4410" y="3182"/>
                  </a:lnTo>
                  <a:lnTo>
                    <a:pt x="4406" y="3178"/>
                  </a:lnTo>
                  <a:lnTo>
                    <a:pt x="4390" y="3159"/>
                  </a:lnTo>
                  <a:lnTo>
                    <a:pt x="4386" y="3155"/>
                  </a:lnTo>
                  <a:lnTo>
                    <a:pt x="4370" y="3136"/>
                  </a:lnTo>
                  <a:lnTo>
                    <a:pt x="4367" y="3132"/>
                  </a:lnTo>
                  <a:lnTo>
                    <a:pt x="4352" y="3112"/>
                  </a:lnTo>
                  <a:lnTo>
                    <a:pt x="4348" y="3108"/>
                  </a:lnTo>
                  <a:lnTo>
                    <a:pt x="4334" y="3088"/>
                  </a:lnTo>
                  <a:lnTo>
                    <a:pt x="4331" y="3083"/>
                  </a:lnTo>
                  <a:lnTo>
                    <a:pt x="4317" y="3063"/>
                  </a:lnTo>
                  <a:lnTo>
                    <a:pt x="4314" y="3058"/>
                  </a:lnTo>
                  <a:lnTo>
                    <a:pt x="4302" y="3037"/>
                  </a:lnTo>
                  <a:lnTo>
                    <a:pt x="4299" y="3032"/>
                  </a:lnTo>
                  <a:lnTo>
                    <a:pt x="4287" y="3010"/>
                  </a:lnTo>
                  <a:lnTo>
                    <a:pt x="4284" y="3005"/>
                  </a:lnTo>
                  <a:lnTo>
                    <a:pt x="4273" y="2983"/>
                  </a:lnTo>
                  <a:lnTo>
                    <a:pt x="4271" y="2978"/>
                  </a:lnTo>
                  <a:lnTo>
                    <a:pt x="4260" y="2956"/>
                  </a:lnTo>
                  <a:lnTo>
                    <a:pt x="4258" y="2950"/>
                  </a:lnTo>
                  <a:lnTo>
                    <a:pt x="4249" y="2928"/>
                  </a:lnTo>
                  <a:lnTo>
                    <a:pt x="4247" y="2922"/>
                  </a:lnTo>
                  <a:lnTo>
                    <a:pt x="4238" y="2899"/>
                  </a:lnTo>
                  <a:lnTo>
                    <a:pt x="4236" y="2894"/>
                  </a:lnTo>
                  <a:lnTo>
                    <a:pt x="4229" y="2871"/>
                  </a:lnTo>
                  <a:lnTo>
                    <a:pt x="4227" y="2865"/>
                  </a:lnTo>
                  <a:lnTo>
                    <a:pt x="4220" y="2842"/>
                  </a:lnTo>
                  <a:lnTo>
                    <a:pt x="4219" y="2836"/>
                  </a:lnTo>
                  <a:lnTo>
                    <a:pt x="4213" y="2813"/>
                  </a:lnTo>
                  <a:lnTo>
                    <a:pt x="4212" y="2807"/>
                  </a:lnTo>
                  <a:lnTo>
                    <a:pt x="4207" y="2783"/>
                  </a:lnTo>
                  <a:lnTo>
                    <a:pt x="4205" y="2778"/>
                  </a:lnTo>
                  <a:lnTo>
                    <a:pt x="4201" y="2753"/>
                  </a:lnTo>
                  <a:lnTo>
                    <a:pt x="4201" y="2748"/>
                  </a:lnTo>
                  <a:lnTo>
                    <a:pt x="4197" y="2723"/>
                  </a:lnTo>
                  <a:lnTo>
                    <a:pt x="4197" y="2718"/>
                  </a:lnTo>
                  <a:lnTo>
                    <a:pt x="4194" y="2693"/>
                  </a:lnTo>
                  <a:lnTo>
                    <a:pt x="4194" y="2688"/>
                  </a:lnTo>
                  <a:lnTo>
                    <a:pt x="4193" y="2663"/>
                  </a:lnTo>
                  <a:lnTo>
                    <a:pt x="4192" y="2658"/>
                  </a:lnTo>
                  <a:lnTo>
                    <a:pt x="4192" y="2633"/>
                  </a:lnTo>
                  <a:lnTo>
                    <a:pt x="4192" y="2627"/>
                  </a:lnTo>
                  <a:lnTo>
                    <a:pt x="4192" y="2602"/>
                  </a:lnTo>
                  <a:lnTo>
                    <a:pt x="4193" y="2597"/>
                  </a:lnTo>
                  <a:lnTo>
                    <a:pt x="4194" y="2572"/>
                  </a:lnTo>
                  <a:lnTo>
                    <a:pt x="4194" y="2567"/>
                  </a:lnTo>
                  <a:lnTo>
                    <a:pt x="4197" y="2542"/>
                  </a:lnTo>
                  <a:lnTo>
                    <a:pt x="4197" y="2537"/>
                  </a:lnTo>
                  <a:lnTo>
                    <a:pt x="4201" y="2512"/>
                  </a:lnTo>
                  <a:lnTo>
                    <a:pt x="4201" y="2507"/>
                  </a:lnTo>
                  <a:lnTo>
                    <a:pt x="4205" y="2482"/>
                  </a:lnTo>
                  <a:lnTo>
                    <a:pt x="4207" y="2477"/>
                  </a:lnTo>
                  <a:lnTo>
                    <a:pt x="4212" y="2453"/>
                  </a:lnTo>
                  <a:lnTo>
                    <a:pt x="4213" y="2447"/>
                  </a:lnTo>
                  <a:lnTo>
                    <a:pt x="4219" y="2424"/>
                  </a:lnTo>
                  <a:lnTo>
                    <a:pt x="4220" y="2418"/>
                  </a:lnTo>
                  <a:lnTo>
                    <a:pt x="4227" y="2395"/>
                  </a:lnTo>
                  <a:lnTo>
                    <a:pt x="4229" y="2389"/>
                  </a:lnTo>
                  <a:lnTo>
                    <a:pt x="4236" y="2366"/>
                  </a:lnTo>
                  <a:lnTo>
                    <a:pt x="4238" y="2361"/>
                  </a:lnTo>
                  <a:lnTo>
                    <a:pt x="4247" y="2338"/>
                  </a:lnTo>
                  <a:lnTo>
                    <a:pt x="4249" y="2332"/>
                  </a:lnTo>
                  <a:lnTo>
                    <a:pt x="4258" y="2310"/>
                  </a:lnTo>
                  <a:lnTo>
                    <a:pt x="4260" y="2304"/>
                  </a:lnTo>
                  <a:lnTo>
                    <a:pt x="4271" y="2282"/>
                  </a:lnTo>
                  <a:lnTo>
                    <a:pt x="4273" y="2277"/>
                  </a:lnTo>
                  <a:lnTo>
                    <a:pt x="4284" y="2255"/>
                  </a:lnTo>
                  <a:lnTo>
                    <a:pt x="4287" y="2250"/>
                  </a:lnTo>
                  <a:lnTo>
                    <a:pt x="4299" y="2228"/>
                  </a:lnTo>
                  <a:lnTo>
                    <a:pt x="4302" y="2223"/>
                  </a:lnTo>
                  <a:lnTo>
                    <a:pt x="4314" y="2202"/>
                  </a:lnTo>
                  <a:lnTo>
                    <a:pt x="4317" y="2197"/>
                  </a:lnTo>
                  <a:lnTo>
                    <a:pt x="4331" y="2177"/>
                  </a:lnTo>
                  <a:lnTo>
                    <a:pt x="4334" y="2172"/>
                  </a:lnTo>
                  <a:lnTo>
                    <a:pt x="4348" y="2152"/>
                  </a:lnTo>
                  <a:lnTo>
                    <a:pt x="4352" y="2148"/>
                  </a:lnTo>
                  <a:lnTo>
                    <a:pt x="4367" y="2128"/>
                  </a:lnTo>
                  <a:lnTo>
                    <a:pt x="4370" y="2124"/>
                  </a:lnTo>
                  <a:lnTo>
                    <a:pt x="4386" y="2105"/>
                  </a:lnTo>
                  <a:lnTo>
                    <a:pt x="4390" y="2101"/>
                  </a:lnTo>
                  <a:lnTo>
                    <a:pt x="4406" y="2082"/>
                  </a:lnTo>
                  <a:lnTo>
                    <a:pt x="4410" y="2078"/>
                  </a:lnTo>
                  <a:lnTo>
                    <a:pt x="4427" y="2061"/>
                  </a:lnTo>
                  <a:lnTo>
                    <a:pt x="4431" y="2057"/>
                  </a:lnTo>
                  <a:lnTo>
                    <a:pt x="4448" y="2040"/>
                  </a:lnTo>
                  <a:lnTo>
                    <a:pt x="4452" y="2036"/>
                  </a:lnTo>
                  <a:lnTo>
                    <a:pt x="4471" y="2020"/>
                  </a:lnTo>
                  <a:lnTo>
                    <a:pt x="4475" y="2016"/>
                  </a:lnTo>
                  <a:lnTo>
                    <a:pt x="4494" y="2000"/>
                  </a:lnTo>
                  <a:lnTo>
                    <a:pt x="4498" y="1997"/>
                  </a:lnTo>
                  <a:lnTo>
                    <a:pt x="4518" y="1982"/>
                  </a:lnTo>
                  <a:lnTo>
                    <a:pt x="4522" y="1978"/>
                  </a:lnTo>
                  <a:lnTo>
                    <a:pt x="4542" y="1964"/>
                  </a:lnTo>
                  <a:lnTo>
                    <a:pt x="4547" y="1961"/>
                  </a:lnTo>
                  <a:lnTo>
                    <a:pt x="4567" y="1947"/>
                  </a:lnTo>
                  <a:lnTo>
                    <a:pt x="4572" y="1944"/>
                  </a:lnTo>
                  <a:lnTo>
                    <a:pt x="4593" y="1932"/>
                  </a:lnTo>
                  <a:lnTo>
                    <a:pt x="4598" y="1929"/>
                  </a:lnTo>
                  <a:lnTo>
                    <a:pt x="4620" y="1917"/>
                  </a:lnTo>
                  <a:lnTo>
                    <a:pt x="4625" y="1914"/>
                  </a:lnTo>
                  <a:lnTo>
                    <a:pt x="4647" y="1903"/>
                  </a:lnTo>
                  <a:lnTo>
                    <a:pt x="4652" y="1901"/>
                  </a:lnTo>
                  <a:lnTo>
                    <a:pt x="4674" y="1890"/>
                  </a:lnTo>
                  <a:lnTo>
                    <a:pt x="4680" y="1888"/>
                  </a:lnTo>
                  <a:lnTo>
                    <a:pt x="4702" y="1879"/>
                  </a:lnTo>
                  <a:lnTo>
                    <a:pt x="4708" y="1877"/>
                  </a:lnTo>
                  <a:lnTo>
                    <a:pt x="4731" y="1868"/>
                  </a:lnTo>
                  <a:lnTo>
                    <a:pt x="4736" y="1866"/>
                  </a:lnTo>
                  <a:lnTo>
                    <a:pt x="4759" y="1859"/>
                  </a:lnTo>
                  <a:lnTo>
                    <a:pt x="4765" y="1857"/>
                  </a:lnTo>
                  <a:lnTo>
                    <a:pt x="4788" y="1850"/>
                  </a:lnTo>
                  <a:lnTo>
                    <a:pt x="4794" y="1849"/>
                  </a:lnTo>
                  <a:lnTo>
                    <a:pt x="4817" y="1843"/>
                  </a:lnTo>
                  <a:lnTo>
                    <a:pt x="4823" y="1842"/>
                  </a:lnTo>
                  <a:lnTo>
                    <a:pt x="4847" y="1837"/>
                  </a:lnTo>
                  <a:lnTo>
                    <a:pt x="4852" y="1835"/>
                  </a:lnTo>
                  <a:lnTo>
                    <a:pt x="4877" y="1831"/>
                  </a:lnTo>
                  <a:lnTo>
                    <a:pt x="4882" y="1831"/>
                  </a:lnTo>
                  <a:lnTo>
                    <a:pt x="4907" y="1827"/>
                  </a:lnTo>
                  <a:lnTo>
                    <a:pt x="4912" y="1827"/>
                  </a:lnTo>
                  <a:lnTo>
                    <a:pt x="4937" y="1824"/>
                  </a:lnTo>
                  <a:lnTo>
                    <a:pt x="4942" y="1824"/>
                  </a:lnTo>
                  <a:lnTo>
                    <a:pt x="4967" y="1823"/>
                  </a:lnTo>
                  <a:lnTo>
                    <a:pt x="4972" y="1822"/>
                  </a:lnTo>
                  <a:lnTo>
                    <a:pt x="4997" y="1822"/>
                  </a:lnTo>
                  <a:lnTo>
                    <a:pt x="5003" y="1822"/>
                  </a:lnTo>
                  <a:lnTo>
                    <a:pt x="5028" y="1822"/>
                  </a:lnTo>
                  <a:lnTo>
                    <a:pt x="5033" y="1823"/>
                  </a:lnTo>
                  <a:lnTo>
                    <a:pt x="5058" y="1824"/>
                  </a:lnTo>
                  <a:lnTo>
                    <a:pt x="5063" y="1824"/>
                  </a:lnTo>
                  <a:lnTo>
                    <a:pt x="5088" y="1827"/>
                  </a:lnTo>
                  <a:lnTo>
                    <a:pt x="5093" y="1827"/>
                  </a:lnTo>
                  <a:lnTo>
                    <a:pt x="5118" y="1831"/>
                  </a:lnTo>
                  <a:lnTo>
                    <a:pt x="5123" y="1831"/>
                  </a:lnTo>
                  <a:lnTo>
                    <a:pt x="5148" y="1835"/>
                  </a:lnTo>
                  <a:lnTo>
                    <a:pt x="5153" y="1837"/>
                  </a:lnTo>
                  <a:lnTo>
                    <a:pt x="5177" y="1842"/>
                  </a:lnTo>
                  <a:lnTo>
                    <a:pt x="5183" y="1843"/>
                  </a:lnTo>
                  <a:lnTo>
                    <a:pt x="5206" y="1849"/>
                  </a:lnTo>
                  <a:lnTo>
                    <a:pt x="5212" y="1850"/>
                  </a:lnTo>
                  <a:lnTo>
                    <a:pt x="5235" y="1857"/>
                  </a:lnTo>
                  <a:lnTo>
                    <a:pt x="5241" y="1859"/>
                  </a:lnTo>
                  <a:lnTo>
                    <a:pt x="5264" y="1866"/>
                  </a:lnTo>
                  <a:lnTo>
                    <a:pt x="5269" y="1868"/>
                  </a:lnTo>
                  <a:lnTo>
                    <a:pt x="5292" y="1877"/>
                  </a:lnTo>
                  <a:lnTo>
                    <a:pt x="5298" y="1879"/>
                  </a:lnTo>
                  <a:lnTo>
                    <a:pt x="5320" y="1888"/>
                  </a:lnTo>
                  <a:lnTo>
                    <a:pt x="5326" y="1890"/>
                  </a:lnTo>
                  <a:lnTo>
                    <a:pt x="5348" y="1901"/>
                  </a:lnTo>
                  <a:lnTo>
                    <a:pt x="5353" y="1903"/>
                  </a:lnTo>
                  <a:lnTo>
                    <a:pt x="5375" y="1914"/>
                  </a:lnTo>
                  <a:lnTo>
                    <a:pt x="5380" y="1917"/>
                  </a:lnTo>
                  <a:lnTo>
                    <a:pt x="5402" y="1929"/>
                  </a:lnTo>
                  <a:lnTo>
                    <a:pt x="5407" y="1932"/>
                  </a:lnTo>
                  <a:lnTo>
                    <a:pt x="5428" y="1944"/>
                  </a:lnTo>
                  <a:lnTo>
                    <a:pt x="5433" y="1947"/>
                  </a:lnTo>
                  <a:lnTo>
                    <a:pt x="5453" y="1961"/>
                  </a:lnTo>
                  <a:lnTo>
                    <a:pt x="5458" y="1964"/>
                  </a:lnTo>
                  <a:lnTo>
                    <a:pt x="5478" y="1978"/>
                  </a:lnTo>
                  <a:lnTo>
                    <a:pt x="5482" y="1982"/>
                  </a:lnTo>
                  <a:lnTo>
                    <a:pt x="5502" y="1997"/>
                  </a:lnTo>
                  <a:lnTo>
                    <a:pt x="5506" y="2000"/>
                  </a:lnTo>
                  <a:lnTo>
                    <a:pt x="5525" y="2016"/>
                  </a:lnTo>
                  <a:lnTo>
                    <a:pt x="5529" y="2020"/>
                  </a:lnTo>
                  <a:lnTo>
                    <a:pt x="5548" y="2036"/>
                  </a:lnTo>
                  <a:lnTo>
                    <a:pt x="5552" y="2040"/>
                  </a:lnTo>
                  <a:lnTo>
                    <a:pt x="5569" y="2057"/>
                  </a:lnTo>
                  <a:lnTo>
                    <a:pt x="5573" y="2061"/>
                  </a:lnTo>
                  <a:lnTo>
                    <a:pt x="5590" y="2078"/>
                  </a:lnTo>
                  <a:lnTo>
                    <a:pt x="5594" y="2082"/>
                  </a:lnTo>
                  <a:lnTo>
                    <a:pt x="5610" y="2101"/>
                  </a:lnTo>
                  <a:lnTo>
                    <a:pt x="5614" y="2105"/>
                  </a:lnTo>
                  <a:lnTo>
                    <a:pt x="5630" y="2124"/>
                  </a:lnTo>
                  <a:lnTo>
                    <a:pt x="5633" y="2128"/>
                  </a:lnTo>
                  <a:lnTo>
                    <a:pt x="5648" y="2148"/>
                  </a:lnTo>
                  <a:lnTo>
                    <a:pt x="5652" y="2152"/>
                  </a:lnTo>
                  <a:lnTo>
                    <a:pt x="5666" y="2172"/>
                  </a:lnTo>
                  <a:lnTo>
                    <a:pt x="5669" y="2177"/>
                  </a:lnTo>
                  <a:lnTo>
                    <a:pt x="5683" y="2197"/>
                  </a:lnTo>
                  <a:lnTo>
                    <a:pt x="5686" y="2202"/>
                  </a:lnTo>
                  <a:lnTo>
                    <a:pt x="5698" y="2223"/>
                  </a:lnTo>
                  <a:lnTo>
                    <a:pt x="5701" y="2228"/>
                  </a:lnTo>
                  <a:lnTo>
                    <a:pt x="5713" y="2250"/>
                  </a:lnTo>
                  <a:lnTo>
                    <a:pt x="5716" y="2255"/>
                  </a:lnTo>
                  <a:lnTo>
                    <a:pt x="5727" y="2277"/>
                  </a:lnTo>
                  <a:lnTo>
                    <a:pt x="5729" y="2282"/>
                  </a:lnTo>
                  <a:lnTo>
                    <a:pt x="5740" y="2304"/>
                  </a:lnTo>
                  <a:lnTo>
                    <a:pt x="5742" y="2310"/>
                  </a:lnTo>
                  <a:lnTo>
                    <a:pt x="5751" y="2332"/>
                  </a:lnTo>
                  <a:lnTo>
                    <a:pt x="5753" y="2338"/>
                  </a:lnTo>
                  <a:lnTo>
                    <a:pt x="5762" y="2361"/>
                  </a:lnTo>
                  <a:lnTo>
                    <a:pt x="5764" y="2366"/>
                  </a:lnTo>
                  <a:lnTo>
                    <a:pt x="5771" y="2389"/>
                  </a:lnTo>
                  <a:lnTo>
                    <a:pt x="5773" y="2395"/>
                  </a:lnTo>
                  <a:lnTo>
                    <a:pt x="5780" y="2418"/>
                  </a:lnTo>
                  <a:lnTo>
                    <a:pt x="5781" y="2424"/>
                  </a:lnTo>
                  <a:lnTo>
                    <a:pt x="5787" y="2447"/>
                  </a:lnTo>
                  <a:lnTo>
                    <a:pt x="5788" y="2453"/>
                  </a:lnTo>
                  <a:lnTo>
                    <a:pt x="5793" y="2477"/>
                  </a:lnTo>
                  <a:lnTo>
                    <a:pt x="5795" y="2482"/>
                  </a:lnTo>
                  <a:lnTo>
                    <a:pt x="5799" y="2507"/>
                  </a:lnTo>
                  <a:lnTo>
                    <a:pt x="5799" y="2512"/>
                  </a:lnTo>
                  <a:lnTo>
                    <a:pt x="5803" y="2537"/>
                  </a:lnTo>
                  <a:lnTo>
                    <a:pt x="5803" y="2542"/>
                  </a:lnTo>
                  <a:lnTo>
                    <a:pt x="5806" y="2567"/>
                  </a:lnTo>
                  <a:lnTo>
                    <a:pt x="5806" y="2572"/>
                  </a:lnTo>
                  <a:lnTo>
                    <a:pt x="5807" y="2597"/>
                  </a:lnTo>
                  <a:lnTo>
                    <a:pt x="5808" y="2602"/>
                  </a:lnTo>
                  <a:close/>
                  <a:moveTo>
                    <a:pt x="5508" y="2649"/>
                  </a:moveTo>
                  <a:lnTo>
                    <a:pt x="5508" y="2630"/>
                  </a:lnTo>
                  <a:lnTo>
                    <a:pt x="5508" y="2611"/>
                  </a:lnTo>
                  <a:lnTo>
                    <a:pt x="5507" y="2592"/>
                  </a:lnTo>
                  <a:lnTo>
                    <a:pt x="5505" y="2573"/>
                  </a:lnTo>
                  <a:lnTo>
                    <a:pt x="5502" y="2554"/>
                  </a:lnTo>
                  <a:lnTo>
                    <a:pt x="5499" y="2535"/>
                  </a:lnTo>
                  <a:lnTo>
                    <a:pt x="5495" y="2517"/>
                  </a:lnTo>
                  <a:lnTo>
                    <a:pt x="5491" y="2498"/>
                  </a:lnTo>
                  <a:lnTo>
                    <a:pt x="5486" y="2480"/>
                  </a:lnTo>
                  <a:lnTo>
                    <a:pt x="5480" y="2462"/>
                  </a:lnTo>
                  <a:lnTo>
                    <a:pt x="5473" y="2444"/>
                  </a:lnTo>
                  <a:lnTo>
                    <a:pt x="5466" y="2427"/>
                  </a:lnTo>
                  <a:lnTo>
                    <a:pt x="5458" y="2410"/>
                  </a:lnTo>
                  <a:lnTo>
                    <a:pt x="5449" y="2393"/>
                  </a:lnTo>
                  <a:lnTo>
                    <a:pt x="5440" y="2376"/>
                  </a:lnTo>
                  <a:lnTo>
                    <a:pt x="5430" y="2360"/>
                  </a:lnTo>
                  <a:lnTo>
                    <a:pt x="5420" y="2344"/>
                  </a:lnTo>
                  <a:lnTo>
                    <a:pt x="5409" y="2328"/>
                  </a:lnTo>
                  <a:lnTo>
                    <a:pt x="5397" y="2313"/>
                  </a:lnTo>
                  <a:lnTo>
                    <a:pt x="5385" y="2299"/>
                  </a:lnTo>
                  <a:lnTo>
                    <a:pt x="5372" y="2285"/>
                  </a:lnTo>
                  <a:lnTo>
                    <a:pt x="5359" y="2271"/>
                  </a:lnTo>
                  <a:lnTo>
                    <a:pt x="5345" y="2258"/>
                  </a:lnTo>
                  <a:lnTo>
                    <a:pt x="5331" y="2245"/>
                  </a:lnTo>
                  <a:lnTo>
                    <a:pt x="5317" y="2233"/>
                  </a:lnTo>
                  <a:lnTo>
                    <a:pt x="5302" y="2221"/>
                  </a:lnTo>
                  <a:lnTo>
                    <a:pt x="5286" y="2210"/>
                  </a:lnTo>
                  <a:lnTo>
                    <a:pt x="5270" y="2200"/>
                  </a:lnTo>
                  <a:lnTo>
                    <a:pt x="5254" y="2190"/>
                  </a:lnTo>
                  <a:lnTo>
                    <a:pt x="5237" y="2181"/>
                  </a:lnTo>
                  <a:lnTo>
                    <a:pt x="5220" y="2172"/>
                  </a:lnTo>
                  <a:lnTo>
                    <a:pt x="5203" y="2164"/>
                  </a:lnTo>
                  <a:lnTo>
                    <a:pt x="5186" y="2157"/>
                  </a:lnTo>
                  <a:lnTo>
                    <a:pt x="5168" y="2150"/>
                  </a:lnTo>
                  <a:lnTo>
                    <a:pt x="5150" y="2144"/>
                  </a:lnTo>
                  <a:lnTo>
                    <a:pt x="5132" y="2139"/>
                  </a:lnTo>
                  <a:lnTo>
                    <a:pt x="5113" y="2135"/>
                  </a:lnTo>
                  <a:lnTo>
                    <a:pt x="5095" y="2131"/>
                  </a:lnTo>
                  <a:lnTo>
                    <a:pt x="5076" y="2128"/>
                  </a:lnTo>
                  <a:lnTo>
                    <a:pt x="5057" y="2125"/>
                  </a:lnTo>
                  <a:lnTo>
                    <a:pt x="5038" y="2123"/>
                  </a:lnTo>
                  <a:lnTo>
                    <a:pt x="5019" y="2122"/>
                  </a:lnTo>
                  <a:lnTo>
                    <a:pt x="5000" y="2122"/>
                  </a:lnTo>
                  <a:lnTo>
                    <a:pt x="4981" y="2122"/>
                  </a:lnTo>
                  <a:lnTo>
                    <a:pt x="4962" y="2123"/>
                  </a:lnTo>
                  <a:lnTo>
                    <a:pt x="4943" y="2125"/>
                  </a:lnTo>
                  <a:lnTo>
                    <a:pt x="4924" y="2128"/>
                  </a:lnTo>
                  <a:lnTo>
                    <a:pt x="4905" y="2131"/>
                  </a:lnTo>
                  <a:lnTo>
                    <a:pt x="4887" y="2135"/>
                  </a:lnTo>
                  <a:lnTo>
                    <a:pt x="4868" y="2139"/>
                  </a:lnTo>
                  <a:lnTo>
                    <a:pt x="4850" y="2144"/>
                  </a:lnTo>
                  <a:lnTo>
                    <a:pt x="4832" y="2150"/>
                  </a:lnTo>
                  <a:lnTo>
                    <a:pt x="4814" y="2157"/>
                  </a:lnTo>
                  <a:lnTo>
                    <a:pt x="4797" y="2164"/>
                  </a:lnTo>
                  <a:lnTo>
                    <a:pt x="4780" y="2172"/>
                  </a:lnTo>
                  <a:lnTo>
                    <a:pt x="4763" y="2181"/>
                  </a:lnTo>
                  <a:lnTo>
                    <a:pt x="4746" y="2190"/>
                  </a:lnTo>
                  <a:lnTo>
                    <a:pt x="4730" y="2200"/>
                  </a:lnTo>
                  <a:lnTo>
                    <a:pt x="4714" y="2210"/>
                  </a:lnTo>
                  <a:lnTo>
                    <a:pt x="4698" y="2221"/>
                  </a:lnTo>
                  <a:lnTo>
                    <a:pt x="4683" y="2233"/>
                  </a:lnTo>
                  <a:lnTo>
                    <a:pt x="4669" y="2245"/>
                  </a:lnTo>
                  <a:lnTo>
                    <a:pt x="4655" y="2258"/>
                  </a:lnTo>
                  <a:lnTo>
                    <a:pt x="4641" y="2271"/>
                  </a:lnTo>
                  <a:lnTo>
                    <a:pt x="4628" y="2285"/>
                  </a:lnTo>
                  <a:lnTo>
                    <a:pt x="4615" y="2299"/>
                  </a:lnTo>
                  <a:lnTo>
                    <a:pt x="4603" y="2313"/>
                  </a:lnTo>
                  <a:lnTo>
                    <a:pt x="4591" y="2328"/>
                  </a:lnTo>
                  <a:lnTo>
                    <a:pt x="4580" y="2344"/>
                  </a:lnTo>
                  <a:lnTo>
                    <a:pt x="4570" y="2360"/>
                  </a:lnTo>
                  <a:lnTo>
                    <a:pt x="4560" y="2376"/>
                  </a:lnTo>
                  <a:lnTo>
                    <a:pt x="4551" y="2393"/>
                  </a:lnTo>
                  <a:lnTo>
                    <a:pt x="4542" y="2410"/>
                  </a:lnTo>
                  <a:lnTo>
                    <a:pt x="4534" y="2427"/>
                  </a:lnTo>
                  <a:lnTo>
                    <a:pt x="4527" y="2444"/>
                  </a:lnTo>
                  <a:lnTo>
                    <a:pt x="4520" y="2462"/>
                  </a:lnTo>
                  <a:lnTo>
                    <a:pt x="4514" y="2480"/>
                  </a:lnTo>
                  <a:lnTo>
                    <a:pt x="4509" y="2498"/>
                  </a:lnTo>
                  <a:lnTo>
                    <a:pt x="4505" y="2517"/>
                  </a:lnTo>
                  <a:lnTo>
                    <a:pt x="4501" y="2535"/>
                  </a:lnTo>
                  <a:lnTo>
                    <a:pt x="4498" y="2554"/>
                  </a:lnTo>
                  <a:lnTo>
                    <a:pt x="4495" y="2573"/>
                  </a:lnTo>
                  <a:lnTo>
                    <a:pt x="4493" y="2592"/>
                  </a:lnTo>
                  <a:lnTo>
                    <a:pt x="4492" y="2611"/>
                  </a:lnTo>
                  <a:lnTo>
                    <a:pt x="4492" y="2630"/>
                  </a:lnTo>
                  <a:lnTo>
                    <a:pt x="4492" y="2649"/>
                  </a:lnTo>
                  <a:lnTo>
                    <a:pt x="4493" y="2668"/>
                  </a:lnTo>
                  <a:lnTo>
                    <a:pt x="4495" y="2687"/>
                  </a:lnTo>
                  <a:lnTo>
                    <a:pt x="4498" y="2706"/>
                  </a:lnTo>
                  <a:lnTo>
                    <a:pt x="4501" y="2725"/>
                  </a:lnTo>
                  <a:lnTo>
                    <a:pt x="4505" y="2743"/>
                  </a:lnTo>
                  <a:lnTo>
                    <a:pt x="4509" y="2762"/>
                  </a:lnTo>
                  <a:lnTo>
                    <a:pt x="4514" y="2780"/>
                  </a:lnTo>
                  <a:lnTo>
                    <a:pt x="4520" y="2798"/>
                  </a:lnTo>
                  <a:lnTo>
                    <a:pt x="4527" y="2816"/>
                  </a:lnTo>
                  <a:lnTo>
                    <a:pt x="4534" y="2833"/>
                  </a:lnTo>
                  <a:lnTo>
                    <a:pt x="4542" y="2850"/>
                  </a:lnTo>
                  <a:lnTo>
                    <a:pt x="4551" y="2867"/>
                  </a:lnTo>
                  <a:lnTo>
                    <a:pt x="4560" y="2884"/>
                  </a:lnTo>
                  <a:lnTo>
                    <a:pt x="4570" y="2900"/>
                  </a:lnTo>
                  <a:lnTo>
                    <a:pt x="4580" y="2916"/>
                  </a:lnTo>
                  <a:lnTo>
                    <a:pt x="4591" y="2932"/>
                  </a:lnTo>
                  <a:lnTo>
                    <a:pt x="4603" y="2947"/>
                  </a:lnTo>
                  <a:lnTo>
                    <a:pt x="4615" y="2961"/>
                  </a:lnTo>
                  <a:lnTo>
                    <a:pt x="4628" y="2975"/>
                  </a:lnTo>
                  <a:lnTo>
                    <a:pt x="4641" y="2989"/>
                  </a:lnTo>
                  <a:lnTo>
                    <a:pt x="4655" y="3002"/>
                  </a:lnTo>
                  <a:lnTo>
                    <a:pt x="4669" y="3015"/>
                  </a:lnTo>
                  <a:lnTo>
                    <a:pt x="4683" y="3027"/>
                  </a:lnTo>
                  <a:lnTo>
                    <a:pt x="4698" y="3039"/>
                  </a:lnTo>
                  <a:lnTo>
                    <a:pt x="4714" y="3050"/>
                  </a:lnTo>
                  <a:lnTo>
                    <a:pt x="4730" y="3060"/>
                  </a:lnTo>
                  <a:lnTo>
                    <a:pt x="4746" y="3070"/>
                  </a:lnTo>
                  <a:lnTo>
                    <a:pt x="4763" y="3079"/>
                  </a:lnTo>
                  <a:lnTo>
                    <a:pt x="4780" y="3088"/>
                  </a:lnTo>
                  <a:lnTo>
                    <a:pt x="4797" y="3096"/>
                  </a:lnTo>
                  <a:lnTo>
                    <a:pt x="4814" y="3103"/>
                  </a:lnTo>
                  <a:lnTo>
                    <a:pt x="4832" y="3110"/>
                  </a:lnTo>
                  <a:lnTo>
                    <a:pt x="4850" y="3116"/>
                  </a:lnTo>
                  <a:lnTo>
                    <a:pt x="4868" y="3121"/>
                  </a:lnTo>
                  <a:lnTo>
                    <a:pt x="4887" y="3125"/>
                  </a:lnTo>
                  <a:lnTo>
                    <a:pt x="4905" y="3129"/>
                  </a:lnTo>
                  <a:lnTo>
                    <a:pt x="4924" y="3132"/>
                  </a:lnTo>
                  <a:lnTo>
                    <a:pt x="4943" y="3135"/>
                  </a:lnTo>
                  <a:lnTo>
                    <a:pt x="4962" y="3137"/>
                  </a:lnTo>
                  <a:lnTo>
                    <a:pt x="4981" y="3138"/>
                  </a:lnTo>
                  <a:lnTo>
                    <a:pt x="5000" y="3138"/>
                  </a:lnTo>
                  <a:lnTo>
                    <a:pt x="5019" y="3138"/>
                  </a:lnTo>
                  <a:lnTo>
                    <a:pt x="5038" y="3137"/>
                  </a:lnTo>
                  <a:lnTo>
                    <a:pt x="5057" y="3135"/>
                  </a:lnTo>
                  <a:lnTo>
                    <a:pt x="5076" y="3132"/>
                  </a:lnTo>
                  <a:lnTo>
                    <a:pt x="5095" y="3129"/>
                  </a:lnTo>
                  <a:lnTo>
                    <a:pt x="5113" y="3125"/>
                  </a:lnTo>
                  <a:lnTo>
                    <a:pt x="5132" y="3121"/>
                  </a:lnTo>
                  <a:lnTo>
                    <a:pt x="5150" y="3116"/>
                  </a:lnTo>
                  <a:lnTo>
                    <a:pt x="5168" y="3110"/>
                  </a:lnTo>
                  <a:lnTo>
                    <a:pt x="5186" y="3103"/>
                  </a:lnTo>
                  <a:lnTo>
                    <a:pt x="5203" y="3096"/>
                  </a:lnTo>
                  <a:lnTo>
                    <a:pt x="5220" y="3088"/>
                  </a:lnTo>
                  <a:lnTo>
                    <a:pt x="5237" y="3079"/>
                  </a:lnTo>
                  <a:lnTo>
                    <a:pt x="5254" y="3070"/>
                  </a:lnTo>
                  <a:lnTo>
                    <a:pt x="5270" y="3060"/>
                  </a:lnTo>
                  <a:lnTo>
                    <a:pt x="5286" y="3050"/>
                  </a:lnTo>
                  <a:lnTo>
                    <a:pt x="5302" y="3039"/>
                  </a:lnTo>
                  <a:lnTo>
                    <a:pt x="5317" y="3027"/>
                  </a:lnTo>
                  <a:lnTo>
                    <a:pt x="5331" y="3015"/>
                  </a:lnTo>
                  <a:lnTo>
                    <a:pt x="5345" y="3002"/>
                  </a:lnTo>
                  <a:lnTo>
                    <a:pt x="5359" y="2989"/>
                  </a:lnTo>
                  <a:lnTo>
                    <a:pt x="5372" y="2975"/>
                  </a:lnTo>
                  <a:lnTo>
                    <a:pt x="5385" y="2961"/>
                  </a:lnTo>
                  <a:lnTo>
                    <a:pt x="5397" y="2947"/>
                  </a:lnTo>
                  <a:lnTo>
                    <a:pt x="5409" y="2932"/>
                  </a:lnTo>
                  <a:lnTo>
                    <a:pt x="5420" y="2916"/>
                  </a:lnTo>
                  <a:lnTo>
                    <a:pt x="5430" y="2900"/>
                  </a:lnTo>
                  <a:lnTo>
                    <a:pt x="5440" y="2884"/>
                  </a:lnTo>
                  <a:lnTo>
                    <a:pt x="5449" y="2867"/>
                  </a:lnTo>
                  <a:lnTo>
                    <a:pt x="5458" y="2850"/>
                  </a:lnTo>
                  <a:lnTo>
                    <a:pt x="5466" y="2833"/>
                  </a:lnTo>
                  <a:lnTo>
                    <a:pt x="5473" y="2816"/>
                  </a:lnTo>
                  <a:lnTo>
                    <a:pt x="5480" y="2798"/>
                  </a:lnTo>
                  <a:lnTo>
                    <a:pt x="5486" y="2780"/>
                  </a:lnTo>
                  <a:lnTo>
                    <a:pt x="5491" y="2762"/>
                  </a:lnTo>
                  <a:lnTo>
                    <a:pt x="5495" y="2743"/>
                  </a:lnTo>
                  <a:lnTo>
                    <a:pt x="5499" y="2725"/>
                  </a:lnTo>
                  <a:lnTo>
                    <a:pt x="5502" y="2706"/>
                  </a:lnTo>
                  <a:lnTo>
                    <a:pt x="5505" y="2687"/>
                  </a:lnTo>
                  <a:lnTo>
                    <a:pt x="5507" y="2668"/>
                  </a:lnTo>
                  <a:lnTo>
                    <a:pt x="5508" y="26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4534;p40">
            <a:extLst>
              <a:ext uri="{FF2B5EF4-FFF2-40B4-BE49-F238E27FC236}">
                <a16:creationId xmlns:a16="http://schemas.microsoft.com/office/drawing/2014/main" id="{893E62BD-2C1B-4E9D-A9DD-3138D0A084AC}"/>
              </a:ext>
            </a:extLst>
          </p:cNvPr>
          <p:cNvGrpSpPr/>
          <p:nvPr/>
        </p:nvGrpSpPr>
        <p:grpSpPr>
          <a:xfrm>
            <a:off x="4124395" y="1760585"/>
            <a:ext cx="589280" cy="589280"/>
            <a:chOff x="4124395" y="1760585"/>
            <a:chExt cx="589280" cy="589280"/>
          </a:xfrm>
          <a:solidFill>
            <a:schemeClr val="bg1"/>
          </a:solidFill>
        </p:grpSpPr>
        <p:sp>
          <p:nvSpPr>
            <p:cNvPr id="211" name="Google Shape;4535;p40">
              <a:extLst>
                <a:ext uri="{FF2B5EF4-FFF2-40B4-BE49-F238E27FC236}">
                  <a16:creationId xmlns:a16="http://schemas.microsoft.com/office/drawing/2014/main" id="{A7D3C06E-5272-4076-B9C0-7A069CC0AECF}"/>
                </a:ext>
              </a:extLst>
            </p:cNvPr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1050"/>
                  </a:moveTo>
                  <a:lnTo>
                    <a:pt x="5046" y="1051"/>
                  </a:lnTo>
                  <a:lnTo>
                    <a:pt x="5093" y="1053"/>
                  </a:lnTo>
                  <a:lnTo>
                    <a:pt x="5139" y="1058"/>
                  </a:lnTo>
                  <a:lnTo>
                    <a:pt x="5185" y="1064"/>
                  </a:lnTo>
                  <a:lnTo>
                    <a:pt x="5230" y="1072"/>
                  </a:lnTo>
                  <a:lnTo>
                    <a:pt x="5275" y="1081"/>
                  </a:lnTo>
                  <a:lnTo>
                    <a:pt x="5320" y="1092"/>
                  </a:lnTo>
                  <a:lnTo>
                    <a:pt x="5364" y="1105"/>
                  </a:lnTo>
                  <a:lnTo>
                    <a:pt x="5408" y="1119"/>
                  </a:lnTo>
                  <a:lnTo>
                    <a:pt x="5451" y="1135"/>
                  </a:lnTo>
                  <a:lnTo>
                    <a:pt x="5493" y="1153"/>
                  </a:lnTo>
                  <a:lnTo>
                    <a:pt x="5535" y="1172"/>
                  </a:lnTo>
                  <a:lnTo>
                    <a:pt x="5577" y="1193"/>
                  </a:lnTo>
                  <a:lnTo>
                    <a:pt x="5617" y="1215"/>
                  </a:lnTo>
                  <a:lnTo>
                    <a:pt x="5657" y="1239"/>
                  </a:lnTo>
                  <a:lnTo>
                    <a:pt x="5696" y="1265"/>
                  </a:lnTo>
                  <a:lnTo>
                    <a:pt x="5733" y="1291"/>
                  </a:lnTo>
                  <a:lnTo>
                    <a:pt x="5770" y="1320"/>
                  </a:lnTo>
                  <a:lnTo>
                    <a:pt x="5805" y="1349"/>
                  </a:lnTo>
                  <a:lnTo>
                    <a:pt x="5840" y="1380"/>
                  </a:lnTo>
                  <a:lnTo>
                    <a:pt x="5873" y="1412"/>
                  </a:lnTo>
                  <a:lnTo>
                    <a:pt x="5905" y="1445"/>
                  </a:lnTo>
                  <a:lnTo>
                    <a:pt x="5936" y="1479"/>
                  </a:lnTo>
                  <a:lnTo>
                    <a:pt x="5965" y="1515"/>
                  </a:lnTo>
                  <a:lnTo>
                    <a:pt x="5993" y="1551"/>
                  </a:lnTo>
                  <a:lnTo>
                    <a:pt x="6020" y="1589"/>
                  </a:lnTo>
                  <a:lnTo>
                    <a:pt x="6045" y="1627"/>
                  </a:lnTo>
                  <a:lnTo>
                    <a:pt x="6069" y="1667"/>
                  </a:lnTo>
                  <a:lnTo>
                    <a:pt x="6091" y="1708"/>
                  </a:lnTo>
                  <a:lnTo>
                    <a:pt x="6112" y="1749"/>
                  </a:lnTo>
                  <a:lnTo>
                    <a:pt x="6131" y="1791"/>
                  </a:lnTo>
                  <a:lnTo>
                    <a:pt x="6149" y="1834"/>
                  </a:lnTo>
                  <a:lnTo>
                    <a:pt x="6165" y="1877"/>
                  </a:lnTo>
                  <a:lnTo>
                    <a:pt x="6179" y="1921"/>
                  </a:lnTo>
                  <a:lnTo>
                    <a:pt x="6192" y="1965"/>
                  </a:lnTo>
                  <a:lnTo>
                    <a:pt x="6203" y="2010"/>
                  </a:lnTo>
                  <a:lnTo>
                    <a:pt x="6212" y="2055"/>
                  </a:lnTo>
                  <a:lnTo>
                    <a:pt x="6220" y="2100"/>
                  </a:lnTo>
                  <a:lnTo>
                    <a:pt x="6226" y="2146"/>
                  </a:lnTo>
                  <a:lnTo>
                    <a:pt x="6231" y="2192"/>
                  </a:lnTo>
                  <a:lnTo>
                    <a:pt x="6233" y="2238"/>
                  </a:lnTo>
                  <a:lnTo>
                    <a:pt x="6234" y="2284"/>
                  </a:lnTo>
                  <a:lnTo>
                    <a:pt x="6234" y="4012"/>
                  </a:lnTo>
                  <a:lnTo>
                    <a:pt x="6233" y="4058"/>
                  </a:lnTo>
                  <a:lnTo>
                    <a:pt x="6231" y="4105"/>
                  </a:lnTo>
                  <a:lnTo>
                    <a:pt x="6226" y="4151"/>
                  </a:lnTo>
                  <a:lnTo>
                    <a:pt x="6220" y="4197"/>
                  </a:lnTo>
                  <a:lnTo>
                    <a:pt x="6212" y="4242"/>
                  </a:lnTo>
                  <a:lnTo>
                    <a:pt x="6203" y="4287"/>
                  </a:lnTo>
                  <a:lnTo>
                    <a:pt x="6192" y="4332"/>
                  </a:lnTo>
                  <a:lnTo>
                    <a:pt x="6179" y="4376"/>
                  </a:lnTo>
                  <a:lnTo>
                    <a:pt x="6165" y="4420"/>
                  </a:lnTo>
                  <a:lnTo>
                    <a:pt x="6149" y="4463"/>
                  </a:lnTo>
                  <a:lnTo>
                    <a:pt x="6131" y="4506"/>
                  </a:lnTo>
                  <a:lnTo>
                    <a:pt x="6112" y="4548"/>
                  </a:lnTo>
                  <a:lnTo>
                    <a:pt x="6091" y="4589"/>
                  </a:lnTo>
                  <a:lnTo>
                    <a:pt x="6069" y="4630"/>
                  </a:lnTo>
                  <a:lnTo>
                    <a:pt x="6045" y="4670"/>
                  </a:lnTo>
                  <a:lnTo>
                    <a:pt x="6020" y="4708"/>
                  </a:lnTo>
                  <a:lnTo>
                    <a:pt x="5993" y="4746"/>
                  </a:lnTo>
                  <a:lnTo>
                    <a:pt x="5965" y="4782"/>
                  </a:lnTo>
                  <a:lnTo>
                    <a:pt x="5936" y="4818"/>
                  </a:lnTo>
                  <a:lnTo>
                    <a:pt x="5905" y="4852"/>
                  </a:lnTo>
                  <a:lnTo>
                    <a:pt x="5873" y="4885"/>
                  </a:lnTo>
                  <a:lnTo>
                    <a:pt x="5840" y="4917"/>
                  </a:lnTo>
                  <a:lnTo>
                    <a:pt x="5805" y="4948"/>
                  </a:lnTo>
                  <a:lnTo>
                    <a:pt x="5770" y="4977"/>
                  </a:lnTo>
                  <a:lnTo>
                    <a:pt x="5733" y="5006"/>
                  </a:lnTo>
                  <a:lnTo>
                    <a:pt x="5696" y="5032"/>
                  </a:lnTo>
                  <a:lnTo>
                    <a:pt x="5657" y="5058"/>
                  </a:lnTo>
                  <a:lnTo>
                    <a:pt x="5617" y="5082"/>
                  </a:lnTo>
                  <a:lnTo>
                    <a:pt x="5577" y="5104"/>
                  </a:lnTo>
                  <a:lnTo>
                    <a:pt x="5535" y="5125"/>
                  </a:lnTo>
                  <a:lnTo>
                    <a:pt x="5493" y="5144"/>
                  </a:lnTo>
                  <a:lnTo>
                    <a:pt x="5451" y="5162"/>
                  </a:lnTo>
                  <a:lnTo>
                    <a:pt x="5408" y="5178"/>
                  </a:lnTo>
                  <a:lnTo>
                    <a:pt x="5364" y="5192"/>
                  </a:lnTo>
                  <a:lnTo>
                    <a:pt x="5320" y="5205"/>
                  </a:lnTo>
                  <a:lnTo>
                    <a:pt x="5275" y="5216"/>
                  </a:lnTo>
                  <a:lnTo>
                    <a:pt x="5230" y="5225"/>
                  </a:lnTo>
                  <a:lnTo>
                    <a:pt x="5185" y="5233"/>
                  </a:lnTo>
                  <a:lnTo>
                    <a:pt x="5139" y="5239"/>
                  </a:lnTo>
                  <a:lnTo>
                    <a:pt x="5093" y="5244"/>
                  </a:lnTo>
                  <a:lnTo>
                    <a:pt x="5046" y="5246"/>
                  </a:lnTo>
                  <a:lnTo>
                    <a:pt x="5000" y="5247"/>
                  </a:lnTo>
                  <a:lnTo>
                    <a:pt x="4954" y="5246"/>
                  </a:lnTo>
                  <a:lnTo>
                    <a:pt x="4907" y="5244"/>
                  </a:lnTo>
                  <a:lnTo>
                    <a:pt x="4861" y="5239"/>
                  </a:lnTo>
                  <a:lnTo>
                    <a:pt x="4815" y="5233"/>
                  </a:lnTo>
                  <a:lnTo>
                    <a:pt x="4770" y="5225"/>
                  </a:lnTo>
                  <a:lnTo>
                    <a:pt x="4725" y="5216"/>
                  </a:lnTo>
                  <a:lnTo>
                    <a:pt x="4680" y="5205"/>
                  </a:lnTo>
                  <a:lnTo>
                    <a:pt x="4636" y="5192"/>
                  </a:lnTo>
                  <a:lnTo>
                    <a:pt x="4592" y="5178"/>
                  </a:lnTo>
                  <a:lnTo>
                    <a:pt x="4549" y="5162"/>
                  </a:lnTo>
                  <a:lnTo>
                    <a:pt x="4507" y="5144"/>
                  </a:lnTo>
                  <a:lnTo>
                    <a:pt x="4465" y="5125"/>
                  </a:lnTo>
                  <a:lnTo>
                    <a:pt x="4423" y="5104"/>
                  </a:lnTo>
                  <a:lnTo>
                    <a:pt x="4383" y="5082"/>
                  </a:lnTo>
                  <a:lnTo>
                    <a:pt x="4343" y="5058"/>
                  </a:lnTo>
                  <a:lnTo>
                    <a:pt x="4304" y="5032"/>
                  </a:lnTo>
                  <a:lnTo>
                    <a:pt x="4267" y="5006"/>
                  </a:lnTo>
                  <a:lnTo>
                    <a:pt x="4230" y="4977"/>
                  </a:lnTo>
                  <a:lnTo>
                    <a:pt x="4195" y="4948"/>
                  </a:lnTo>
                  <a:lnTo>
                    <a:pt x="4160" y="4917"/>
                  </a:lnTo>
                  <a:lnTo>
                    <a:pt x="4127" y="4885"/>
                  </a:lnTo>
                  <a:lnTo>
                    <a:pt x="4095" y="4852"/>
                  </a:lnTo>
                  <a:lnTo>
                    <a:pt x="4064" y="4818"/>
                  </a:lnTo>
                  <a:lnTo>
                    <a:pt x="4035" y="4782"/>
                  </a:lnTo>
                  <a:lnTo>
                    <a:pt x="4007" y="4746"/>
                  </a:lnTo>
                  <a:lnTo>
                    <a:pt x="3980" y="4708"/>
                  </a:lnTo>
                  <a:lnTo>
                    <a:pt x="3955" y="4670"/>
                  </a:lnTo>
                  <a:lnTo>
                    <a:pt x="3931" y="4630"/>
                  </a:lnTo>
                  <a:lnTo>
                    <a:pt x="3909" y="4589"/>
                  </a:lnTo>
                  <a:lnTo>
                    <a:pt x="3888" y="4548"/>
                  </a:lnTo>
                  <a:lnTo>
                    <a:pt x="3869" y="4506"/>
                  </a:lnTo>
                  <a:lnTo>
                    <a:pt x="3851" y="4463"/>
                  </a:lnTo>
                  <a:lnTo>
                    <a:pt x="3835" y="4420"/>
                  </a:lnTo>
                  <a:lnTo>
                    <a:pt x="3821" y="4376"/>
                  </a:lnTo>
                  <a:lnTo>
                    <a:pt x="3808" y="4332"/>
                  </a:lnTo>
                  <a:lnTo>
                    <a:pt x="3797" y="4287"/>
                  </a:lnTo>
                  <a:lnTo>
                    <a:pt x="3788" y="4242"/>
                  </a:lnTo>
                  <a:lnTo>
                    <a:pt x="3780" y="4197"/>
                  </a:lnTo>
                  <a:lnTo>
                    <a:pt x="3774" y="4151"/>
                  </a:lnTo>
                  <a:lnTo>
                    <a:pt x="3769" y="4105"/>
                  </a:lnTo>
                  <a:lnTo>
                    <a:pt x="3767" y="4058"/>
                  </a:lnTo>
                  <a:lnTo>
                    <a:pt x="3766" y="4012"/>
                  </a:lnTo>
                  <a:lnTo>
                    <a:pt x="3766" y="2284"/>
                  </a:lnTo>
                  <a:lnTo>
                    <a:pt x="3767" y="2238"/>
                  </a:lnTo>
                  <a:lnTo>
                    <a:pt x="3769" y="2192"/>
                  </a:lnTo>
                  <a:lnTo>
                    <a:pt x="3774" y="2146"/>
                  </a:lnTo>
                  <a:lnTo>
                    <a:pt x="3780" y="2100"/>
                  </a:lnTo>
                  <a:lnTo>
                    <a:pt x="3788" y="2055"/>
                  </a:lnTo>
                  <a:lnTo>
                    <a:pt x="3797" y="2010"/>
                  </a:lnTo>
                  <a:lnTo>
                    <a:pt x="3808" y="1965"/>
                  </a:lnTo>
                  <a:lnTo>
                    <a:pt x="3821" y="1921"/>
                  </a:lnTo>
                  <a:lnTo>
                    <a:pt x="3835" y="1877"/>
                  </a:lnTo>
                  <a:lnTo>
                    <a:pt x="3851" y="1834"/>
                  </a:lnTo>
                  <a:lnTo>
                    <a:pt x="3869" y="1791"/>
                  </a:lnTo>
                  <a:lnTo>
                    <a:pt x="3888" y="1749"/>
                  </a:lnTo>
                  <a:lnTo>
                    <a:pt x="3909" y="1708"/>
                  </a:lnTo>
                  <a:lnTo>
                    <a:pt x="3931" y="1667"/>
                  </a:lnTo>
                  <a:lnTo>
                    <a:pt x="3955" y="1627"/>
                  </a:lnTo>
                  <a:lnTo>
                    <a:pt x="3980" y="1589"/>
                  </a:lnTo>
                  <a:lnTo>
                    <a:pt x="4007" y="1551"/>
                  </a:lnTo>
                  <a:lnTo>
                    <a:pt x="4035" y="1515"/>
                  </a:lnTo>
                  <a:lnTo>
                    <a:pt x="4064" y="1479"/>
                  </a:lnTo>
                  <a:lnTo>
                    <a:pt x="4095" y="1445"/>
                  </a:lnTo>
                  <a:lnTo>
                    <a:pt x="4127" y="1412"/>
                  </a:lnTo>
                  <a:lnTo>
                    <a:pt x="4160" y="1380"/>
                  </a:lnTo>
                  <a:lnTo>
                    <a:pt x="4195" y="1349"/>
                  </a:lnTo>
                  <a:lnTo>
                    <a:pt x="4230" y="1320"/>
                  </a:lnTo>
                  <a:lnTo>
                    <a:pt x="4267" y="1291"/>
                  </a:lnTo>
                  <a:lnTo>
                    <a:pt x="4304" y="1265"/>
                  </a:lnTo>
                  <a:lnTo>
                    <a:pt x="4343" y="1239"/>
                  </a:lnTo>
                  <a:lnTo>
                    <a:pt x="4383" y="1215"/>
                  </a:lnTo>
                  <a:lnTo>
                    <a:pt x="4423" y="1193"/>
                  </a:lnTo>
                  <a:lnTo>
                    <a:pt x="4465" y="1172"/>
                  </a:lnTo>
                  <a:lnTo>
                    <a:pt x="4507" y="1153"/>
                  </a:lnTo>
                  <a:lnTo>
                    <a:pt x="4549" y="1135"/>
                  </a:lnTo>
                  <a:lnTo>
                    <a:pt x="4592" y="1119"/>
                  </a:lnTo>
                  <a:lnTo>
                    <a:pt x="4636" y="1105"/>
                  </a:lnTo>
                  <a:lnTo>
                    <a:pt x="4680" y="1092"/>
                  </a:lnTo>
                  <a:lnTo>
                    <a:pt x="4725" y="1081"/>
                  </a:lnTo>
                  <a:lnTo>
                    <a:pt x="4770" y="1072"/>
                  </a:lnTo>
                  <a:lnTo>
                    <a:pt x="4815" y="1064"/>
                  </a:lnTo>
                  <a:lnTo>
                    <a:pt x="4861" y="1058"/>
                  </a:lnTo>
                  <a:lnTo>
                    <a:pt x="4907" y="1053"/>
                  </a:lnTo>
                  <a:lnTo>
                    <a:pt x="4954" y="1051"/>
                  </a:lnTo>
                  <a:lnTo>
                    <a:pt x="5000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4536;p40">
              <a:extLst>
                <a:ext uri="{FF2B5EF4-FFF2-40B4-BE49-F238E27FC236}">
                  <a16:creationId xmlns:a16="http://schemas.microsoft.com/office/drawing/2014/main" id="{AD83088F-E22B-4284-9892-B96EA471B272}"/>
                </a:ext>
              </a:extLst>
            </p:cNvPr>
            <p:cNvSpPr/>
            <p:nvPr/>
          </p:nvSpPr>
          <p:spPr>
            <a:xfrm>
              <a:off x="4124395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288" y="4952"/>
                  </a:moveTo>
                  <a:lnTo>
                    <a:pt x="2283" y="4860"/>
                  </a:lnTo>
                  <a:lnTo>
                    <a:pt x="2283" y="4850"/>
                  </a:lnTo>
                  <a:lnTo>
                    <a:pt x="2281" y="4758"/>
                  </a:lnTo>
                  <a:lnTo>
                    <a:pt x="2283" y="4725"/>
                  </a:lnTo>
                  <a:lnTo>
                    <a:pt x="2288" y="4693"/>
                  </a:lnTo>
                  <a:lnTo>
                    <a:pt x="2298" y="4662"/>
                  </a:lnTo>
                  <a:lnTo>
                    <a:pt x="2312" y="4632"/>
                  </a:lnTo>
                  <a:lnTo>
                    <a:pt x="2330" y="4605"/>
                  </a:lnTo>
                  <a:lnTo>
                    <a:pt x="2351" y="4580"/>
                  </a:lnTo>
                  <a:lnTo>
                    <a:pt x="2375" y="4558"/>
                  </a:lnTo>
                  <a:lnTo>
                    <a:pt x="2402" y="4539"/>
                  </a:lnTo>
                  <a:lnTo>
                    <a:pt x="2431" y="4524"/>
                  </a:lnTo>
                  <a:lnTo>
                    <a:pt x="2462" y="4513"/>
                  </a:lnTo>
                  <a:lnTo>
                    <a:pt x="2494" y="4506"/>
                  </a:lnTo>
                  <a:lnTo>
                    <a:pt x="2526" y="4503"/>
                  </a:lnTo>
                  <a:lnTo>
                    <a:pt x="2559" y="4505"/>
                  </a:lnTo>
                  <a:lnTo>
                    <a:pt x="2591" y="4510"/>
                  </a:lnTo>
                  <a:lnTo>
                    <a:pt x="2622" y="4520"/>
                  </a:lnTo>
                  <a:lnTo>
                    <a:pt x="2652" y="4534"/>
                  </a:lnTo>
                  <a:lnTo>
                    <a:pt x="2679" y="4552"/>
                  </a:lnTo>
                  <a:lnTo>
                    <a:pt x="2704" y="4573"/>
                  </a:lnTo>
                  <a:lnTo>
                    <a:pt x="2726" y="4597"/>
                  </a:lnTo>
                  <a:lnTo>
                    <a:pt x="2745" y="4624"/>
                  </a:lnTo>
                  <a:lnTo>
                    <a:pt x="2760" y="4653"/>
                  </a:lnTo>
                  <a:lnTo>
                    <a:pt x="2771" y="4684"/>
                  </a:lnTo>
                  <a:lnTo>
                    <a:pt x="2778" y="4716"/>
                  </a:lnTo>
                  <a:lnTo>
                    <a:pt x="2781" y="4748"/>
                  </a:lnTo>
                  <a:lnTo>
                    <a:pt x="2783" y="4836"/>
                  </a:lnTo>
                  <a:lnTo>
                    <a:pt x="2787" y="4919"/>
                  </a:lnTo>
                  <a:lnTo>
                    <a:pt x="2795" y="5002"/>
                  </a:lnTo>
                  <a:lnTo>
                    <a:pt x="2806" y="5084"/>
                  </a:lnTo>
                  <a:lnTo>
                    <a:pt x="2820" y="5166"/>
                  </a:lnTo>
                  <a:lnTo>
                    <a:pt x="2837" y="5247"/>
                  </a:lnTo>
                  <a:lnTo>
                    <a:pt x="2857" y="5327"/>
                  </a:lnTo>
                  <a:lnTo>
                    <a:pt x="2880" y="5407"/>
                  </a:lnTo>
                  <a:lnTo>
                    <a:pt x="2905" y="5485"/>
                  </a:lnTo>
                  <a:lnTo>
                    <a:pt x="2934" y="5563"/>
                  </a:lnTo>
                  <a:lnTo>
                    <a:pt x="2966" y="5640"/>
                  </a:lnTo>
                  <a:lnTo>
                    <a:pt x="3001" y="5716"/>
                  </a:lnTo>
                  <a:lnTo>
                    <a:pt x="3038" y="5790"/>
                  </a:lnTo>
                  <a:lnTo>
                    <a:pt x="3079" y="5863"/>
                  </a:lnTo>
                  <a:lnTo>
                    <a:pt x="3122" y="5934"/>
                  </a:lnTo>
                  <a:lnTo>
                    <a:pt x="3167" y="6004"/>
                  </a:lnTo>
                  <a:lnTo>
                    <a:pt x="3215" y="6071"/>
                  </a:lnTo>
                  <a:lnTo>
                    <a:pt x="3266" y="6137"/>
                  </a:lnTo>
                  <a:lnTo>
                    <a:pt x="3319" y="6201"/>
                  </a:lnTo>
                  <a:lnTo>
                    <a:pt x="3374" y="6262"/>
                  </a:lnTo>
                  <a:lnTo>
                    <a:pt x="3431" y="6322"/>
                  </a:lnTo>
                  <a:lnTo>
                    <a:pt x="3491" y="6379"/>
                  </a:lnTo>
                  <a:lnTo>
                    <a:pt x="3552" y="6434"/>
                  </a:lnTo>
                  <a:lnTo>
                    <a:pt x="3616" y="6487"/>
                  </a:lnTo>
                  <a:lnTo>
                    <a:pt x="3682" y="6538"/>
                  </a:lnTo>
                  <a:lnTo>
                    <a:pt x="3750" y="6586"/>
                  </a:lnTo>
                  <a:lnTo>
                    <a:pt x="3819" y="6631"/>
                  </a:lnTo>
                  <a:lnTo>
                    <a:pt x="3891" y="6674"/>
                  </a:lnTo>
                  <a:lnTo>
                    <a:pt x="3964" y="6715"/>
                  </a:lnTo>
                  <a:lnTo>
                    <a:pt x="4038" y="6752"/>
                  </a:lnTo>
                  <a:lnTo>
                    <a:pt x="4114" y="6787"/>
                  </a:lnTo>
                  <a:lnTo>
                    <a:pt x="4190" y="6819"/>
                  </a:lnTo>
                  <a:lnTo>
                    <a:pt x="4268" y="6848"/>
                  </a:lnTo>
                  <a:lnTo>
                    <a:pt x="4347" y="6873"/>
                  </a:lnTo>
                  <a:lnTo>
                    <a:pt x="4426" y="6896"/>
                  </a:lnTo>
                  <a:lnTo>
                    <a:pt x="4506" y="6916"/>
                  </a:lnTo>
                  <a:lnTo>
                    <a:pt x="4587" y="6933"/>
                  </a:lnTo>
                  <a:lnTo>
                    <a:pt x="4669" y="6947"/>
                  </a:lnTo>
                  <a:lnTo>
                    <a:pt x="4751" y="6958"/>
                  </a:lnTo>
                  <a:lnTo>
                    <a:pt x="4834" y="6966"/>
                  </a:lnTo>
                  <a:lnTo>
                    <a:pt x="4917" y="6970"/>
                  </a:lnTo>
                  <a:lnTo>
                    <a:pt x="5000" y="6972"/>
                  </a:lnTo>
                  <a:lnTo>
                    <a:pt x="5083" y="6970"/>
                  </a:lnTo>
                  <a:lnTo>
                    <a:pt x="5166" y="6966"/>
                  </a:lnTo>
                  <a:lnTo>
                    <a:pt x="5249" y="6958"/>
                  </a:lnTo>
                  <a:lnTo>
                    <a:pt x="5331" y="6947"/>
                  </a:lnTo>
                  <a:lnTo>
                    <a:pt x="5413" y="6933"/>
                  </a:lnTo>
                  <a:lnTo>
                    <a:pt x="5494" y="6916"/>
                  </a:lnTo>
                  <a:lnTo>
                    <a:pt x="5574" y="6896"/>
                  </a:lnTo>
                  <a:lnTo>
                    <a:pt x="5653" y="6873"/>
                  </a:lnTo>
                  <a:lnTo>
                    <a:pt x="5732" y="6848"/>
                  </a:lnTo>
                  <a:lnTo>
                    <a:pt x="5810" y="6819"/>
                  </a:lnTo>
                  <a:lnTo>
                    <a:pt x="5886" y="6787"/>
                  </a:lnTo>
                  <a:lnTo>
                    <a:pt x="5962" y="6752"/>
                  </a:lnTo>
                  <a:lnTo>
                    <a:pt x="6036" y="6715"/>
                  </a:lnTo>
                  <a:lnTo>
                    <a:pt x="6109" y="6674"/>
                  </a:lnTo>
                  <a:lnTo>
                    <a:pt x="6181" y="6631"/>
                  </a:lnTo>
                  <a:lnTo>
                    <a:pt x="6250" y="6586"/>
                  </a:lnTo>
                  <a:lnTo>
                    <a:pt x="6318" y="6538"/>
                  </a:lnTo>
                  <a:lnTo>
                    <a:pt x="6384" y="6487"/>
                  </a:lnTo>
                  <a:lnTo>
                    <a:pt x="6448" y="6434"/>
                  </a:lnTo>
                  <a:lnTo>
                    <a:pt x="6509" y="6379"/>
                  </a:lnTo>
                  <a:lnTo>
                    <a:pt x="6569" y="6322"/>
                  </a:lnTo>
                  <a:lnTo>
                    <a:pt x="6626" y="6262"/>
                  </a:lnTo>
                  <a:lnTo>
                    <a:pt x="6681" y="6201"/>
                  </a:lnTo>
                  <a:lnTo>
                    <a:pt x="6734" y="6137"/>
                  </a:lnTo>
                  <a:lnTo>
                    <a:pt x="6785" y="6071"/>
                  </a:lnTo>
                  <a:lnTo>
                    <a:pt x="6833" y="6004"/>
                  </a:lnTo>
                  <a:lnTo>
                    <a:pt x="6878" y="5934"/>
                  </a:lnTo>
                  <a:lnTo>
                    <a:pt x="6921" y="5863"/>
                  </a:lnTo>
                  <a:lnTo>
                    <a:pt x="6962" y="5790"/>
                  </a:lnTo>
                  <a:lnTo>
                    <a:pt x="6999" y="5716"/>
                  </a:lnTo>
                  <a:lnTo>
                    <a:pt x="7034" y="5640"/>
                  </a:lnTo>
                  <a:lnTo>
                    <a:pt x="7066" y="5563"/>
                  </a:lnTo>
                  <a:lnTo>
                    <a:pt x="7095" y="5485"/>
                  </a:lnTo>
                  <a:lnTo>
                    <a:pt x="7120" y="5407"/>
                  </a:lnTo>
                  <a:lnTo>
                    <a:pt x="7143" y="5327"/>
                  </a:lnTo>
                  <a:lnTo>
                    <a:pt x="7163" y="5247"/>
                  </a:lnTo>
                  <a:lnTo>
                    <a:pt x="7180" y="5166"/>
                  </a:lnTo>
                  <a:lnTo>
                    <a:pt x="7194" y="5084"/>
                  </a:lnTo>
                  <a:lnTo>
                    <a:pt x="7205" y="5002"/>
                  </a:lnTo>
                  <a:lnTo>
                    <a:pt x="7213" y="4919"/>
                  </a:lnTo>
                  <a:lnTo>
                    <a:pt x="7217" y="4836"/>
                  </a:lnTo>
                  <a:lnTo>
                    <a:pt x="7219" y="4748"/>
                  </a:lnTo>
                  <a:lnTo>
                    <a:pt x="7222" y="4716"/>
                  </a:lnTo>
                  <a:lnTo>
                    <a:pt x="7229" y="4684"/>
                  </a:lnTo>
                  <a:lnTo>
                    <a:pt x="7240" y="4653"/>
                  </a:lnTo>
                  <a:lnTo>
                    <a:pt x="7255" y="4624"/>
                  </a:lnTo>
                  <a:lnTo>
                    <a:pt x="7274" y="4597"/>
                  </a:lnTo>
                  <a:lnTo>
                    <a:pt x="7296" y="4573"/>
                  </a:lnTo>
                  <a:lnTo>
                    <a:pt x="7321" y="4552"/>
                  </a:lnTo>
                  <a:lnTo>
                    <a:pt x="7348" y="4534"/>
                  </a:lnTo>
                  <a:lnTo>
                    <a:pt x="7378" y="4520"/>
                  </a:lnTo>
                  <a:lnTo>
                    <a:pt x="7409" y="4510"/>
                  </a:lnTo>
                  <a:lnTo>
                    <a:pt x="7441" y="4505"/>
                  </a:lnTo>
                  <a:lnTo>
                    <a:pt x="7474" y="4503"/>
                  </a:lnTo>
                  <a:lnTo>
                    <a:pt x="7506" y="4506"/>
                  </a:lnTo>
                  <a:lnTo>
                    <a:pt x="7538" y="4513"/>
                  </a:lnTo>
                  <a:lnTo>
                    <a:pt x="7569" y="4524"/>
                  </a:lnTo>
                  <a:lnTo>
                    <a:pt x="7598" y="4539"/>
                  </a:lnTo>
                  <a:lnTo>
                    <a:pt x="7625" y="4558"/>
                  </a:lnTo>
                  <a:lnTo>
                    <a:pt x="7649" y="4580"/>
                  </a:lnTo>
                  <a:lnTo>
                    <a:pt x="7670" y="4605"/>
                  </a:lnTo>
                  <a:lnTo>
                    <a:pt x="7688" y="4632"/>
                  </a:lnTo>
                  <a:lnTo>
                    <a:pt x="7702" y="4662"/>
                  </a:lnTo>
                  <a:lnTo>
                    <a:pt x="7712" y="4693"/>
                  </a:lnTo>
                  <a:lnTo>
                    <a:pt x="7717" y="4725"/>
                  </a:lnTo>
                  <a:lnTo>
                    <a:pt x="7719" y="4758"/>
                  </a:lnTo>
                  <a:lnTo>
                    <a:pt x="7717" y="4850"/>
                  </a:lnTo>
                  <a:lnTo>
                    <a:pt x="7717" y="4860"/>
                  </a:lnTo>
                  <a:lnTo>
                    <a:pt x="7712" y="4952"/>
                  </a:lnTo>
                  <a:lnTo>
                    <a:pt x="7711" y="4961"/>
                  </a:lnTo>
                  <a:lnTo>
                    <a:pt x="7702" y="5053"/>
                  </a:lnTo>
                  <a:lnTo>
                    <a:pt x="7701" y="5063"/>
                  </a:lnTo>
                  <a:lnTo>
                    <a:pt x="7689" y="5154"/>
                  </a:lnTo>
                  <a:lnTo>
                    <a:pt x="7688" y="5163"/>
                  </a:lnTo>
                  <a:lnTo>
                    <a:pt x="7672" y="5254"/>
                  </a:lnTo>
                  <a:lnTo>
                    <a:pt x="7671" y="5263"/>
                  </a:lnTo>
                  <a:lnTo>
                    <a:pt x="7652" y="5354"/>
                  </a:lnTo>
                  <a:lnTo>
                    <a:pt x="7650" y="5363"/>
                  </a:lnTo>
                  <a:lnTo>
                    <a:pt x="7628" y="5452"/>
                  </a:lnTo>
                  <a:lnTo>
                    <a:pt x="7625" y="5461"/>
                  </a:lnTo>
                  <a:lnTo>
                    <a:pt x="7600" y="5550"/>
                  </a:lnTo>
                  <a:lnTo>
                    <a:pt x="7597" y="5558"/>
                  </a:lnTo>
                  <a:lnTo>
                    <a:pt x="7568" y="5646"/>
                  </a:lnTo>
                  <a:lnTo>
                    <a:pt x="7565" y="5655"/>
                  </a:lnTo>
                  <a:lnTo>
                    <a:pt x="7533" y="5741"/>
                  </a:lnTo>
                  <a:lnTo>
                    <a:pt x="7530" y="5750"/>
                  </a:lnTo>
                  <a:lnTo>
                    <a:pt x="7494" y="5835"/>
                  </a:lnTo>
                  <a:lnTo>
                    <a:pt x="7490" y="5844"/>
                  </a:lnTo>
                  <a:lnTo>
                    <a:pt x="7452" y="5928"/>
                  </a:lnTo>
                  <a:lnTo>
                    <a:pt x="7448" y="5937"/>
                  </a:lnTo>
                  <a:lnTo>
                    <a:pt x="7406" y="6019"/>
                  </a:lnTo>
                  <a:lnTo>
                    <a:pt x="7402" y="6028"/>
                  </a:lnTo>
                  <a:lnTo>
                    <a:pt x="7357" y="6109"/>
                  </a:lnTo>
                  <a:lnTo>
                    <a:pt x="7352" y="6117"/>
                  </a:lnTo>
                  <a:lnTo>
                    <a:pt x="7304" y="6197"/>
                  </a:lnTo>
                  <a:lnTo>
                    <a:pt x="7299" y="6205"/>
                  </a:lnTo>
                  <a:lnTo>
                    <a:pt x="7248" y="6282"/>
                  </a:lnTo>
                  <a:lnTo>
                    <a:pt x="7243" y="6290"/>
                  </a:lnTo>
                  <a:lnTo>
                    <a:pt x="7190" y="6365"/>
                  </a:lnTo>
                  <a:lnTo>
                    <a:pt x="7184" y="6372"/>
                  </a:lnTo>
                  <a:lnTo>
                    <a:pt x="7128" y="6445"/>
                  </a:lnTo>
                  <a:lnTo>
                    <a:pt x="7122" y="6453"/>
                  </a:lnTo>
                  <a:lnTo>
                    <a:pt x="7063" y="6524"/>
                  </a:lnTo>
                  <a:lnTo>
                    <a:pt x="7057" y="6531"/>
                  </a:lnTo>
                  <a:lnTo>
                    <a:pt x="6996" y="6599"/>
                  </a:lnTo>
                  <a:lnTo>
                    <a:pt x="6989" y="6606"/>
                  </a:lnTo>
                  <a:lnTo>
                    <a:pt x="6926" y="6672"/>
                  </a:lnTo>
                  <a:lnTo>
                    <a:pt x="6919" y="6679"/>
                  </a:lnTo>
                  <a:lnTo>
                    <a:pt x="6853" y="6743"/>
                  </a:lnTo>
                  <a:lnTo>
                    <a:pt x="6846" y="6749"/>
                  </a:lnTo>
                  <a:lnTo>
                    <a:pt x="6777" y="6810"/>
                  </a:lnTo>
                  <a:lnTo>
                    <a:pt x="6770" y="6816"/>
                  </a:lnTo>
                  <a:lnTo>
                    <a:pt x="6699" y="6875"/>
                  </a:lnTo>
                  <a:lnTo>
                    <a:pt x="6692" y="6881"/>
                  </a:lnTo>
                  <a:lnTo>
                    <a:pt x="6619" y="6937"/>
                  </a:lnTo>
                  <a:lnTo>
                    <a:pt x="6611" y="6943"/>
                  </a:lnTo>
                  <a:lnTo>
                    <a:pt x="6536" y="6996"/>
                  </a:lnTo>
                  <a:lnTo>
                    <a:pt x="6528" y="7002"/>
                  </a:lnTo>
                  <a:lnTo>
                    <a:pt x="6450" y="7052"/>
                  </a:lnTo>
                  <a:lnTo>
                    <a:pt x="6443" y="7057"/>
                  </a:lnTo>
                  <a:lnTo>
                    <a:pt x="6363" y="7105"/>
                  </a:lnTo>
                  <a:lnTo>
                    <a:pt x="6355" y="7110"/>
                  </a:lnTo>
                  <a:lnTo>
                    <a:pt x="6274" y="7155"/>
                  </a:lnTo>
                  <a:lnTo>
                    <a:pt x="6266" y="7159"/>
                  </a:lnTo>
                  <a:lnTo>
                    <a:pt x="6183" y="7201"/>
                  </a:lnTo>
                  <a:lnTo>
                    <a:pt x="6175" y="7205"/>
                  </a:lnTo>
                  <a:lnTo>
                    <a:pt x="6091" y="7243"/>
                  </a:lnTo>
                  <a:lnTo>
                    <a:pt x="6082" y="7247"/>
                  </a:lnTo>
                  <a:lnTo>
                    <a:pt x="5997" y="7282"/>
                  </a:lnTo>
                  <a:lnTo>
                    <a:pt x="5988" y="7286"/>
                  </a:lnTo>
                  <a:lnTo>
                    <a:pt x="5902" y="7318"/>
                  </a:lnTo>
                  <a:lnTo>
                    <a:pt x="5893" y="7321"/>
                  </a:lnTo>
                  <a:lnTo>
                    <a:pt x="5805" y="7350"/>
                  </a:lnTo>
                  <a:lnTo>
                    <a:pt x="5796" y="7353"/>
                  </a:lnTo>
                  <a:lnTo>
                    <a:pt x="5708" y="7378"/>
                  </a:lnTo>
                  <a:lnTo>
                    <a:pt x="5699" y="7381"/>
                  </a:lnTo>
                  <a:lnTo>
                    <a:pt x="5610" y="7403"/>
                  </a:lnTo>
                  <a:lnTo>
                    <a:pt x="5601" y="7405"/>
                  </a:lnTo>
                  <a:lnTo>
                    <a:pt x="5510" y="7424"/>
                  </a:lnTo>
                  <a:lnTo>
                    <a:pt x="5501" y="7425"/>
                  </a:lnTo>
                  <a:lnTo>
                    <a:pt x="5410" y="7441"/>
                  </a:lnTo>
                  <a:lnTo>
                    <a:pt x="5401" y="7442"/>
                  </a:lnTo>
                  <a:lnTo>
                    <a:pt x="5310" y="7454"/>
                  </a:lnTo>
                  <a:lnTo>
                    <a:pt x="5300" y="7455"/>
                  </a:lnTo>
                  <a:lnTo>
                    <a:pt x="5250" y="7460"/>
                  </a:lnTo>
                  <a:lnTo>
                    <a:pt x="5250" y="8700"/>
                  </a:lnTo>
                  <a:lnTo>
                    <a:pt x="6481" y="8700"/>
                  </a:lnTo>
                  <a:lnTo>
                    <a:pt x="6514" y="8702"/>
                  </a:lnTo>
                  <a:lnTo>
                    <a:pt x="6546" y="8709"/>
                  </a:lnTo>
                  <a:lnTo>
                    <a:pt x="6577" y="8719"/>
                  </a:lnTo>
                  <a:lnTo>
                    <a:pt x="6606" y="8733"/>
                  </a:lnTo>
                  <a:lnTo>
                    <a:pt x="6633" y="8752"/>
                  </a:lnTo>
                  <a:lnTo>
                    <a:pt x="6658" y="8773"/>
                  </a:lnTo>
                  <a:lnTo>
                    <a:pt x="6679" y="8798"/>
                  </a:lnTo>
                  <a:lnTo>
                    <a:pt x="6698" y="8825"/>
                  </a:lnTo>
                  <a:lnTo>
                    <a:pt x="6712" y="8854"/>
                  </a:lnTo>
                  <a:lnTo>
                    <a:pt x="6722" y="8885"/>
                  </a:lnTo>
                  <a:lnTo>
                    <a:pt x="6729" y="8917"/>
                  </a:lnTo>
                  <a:lnTo>
                    <a:pt x="6731" y="8950"/>
                  </a:lnTo>
                  <a:lnTo>
                    <a:pt x="6729" y="8983"/>
                  </a:lnTo>
                  <a:lnTo>
                    <a:pt x="6722" y="9015"/>
                  </a:lnTo>
                  <a:lnTo>
                    <a:pt x="6712" y="9046"/>
                  </a:lnTo>
                  <a:lnTo>
                    <a:pt x="6698" y="9075"/>
                  </a:lnTo>
                  <a:lnTo>
                    <a:pt x="6679" y="9102"/>
                  </a:lnTo>
                  <a:lnTo>
                    <a:pt x="6658" y="9127"/>
                  </a:lnTo>
                  <a:lnTo>
                    <a:pt x="6633" y="9148"/>
                  </a:lnTo>
                  <a:lnTo>
                    <a:pt x="6606" y="9167"/>
                  </a:lnTo>
                  <a:lnTo>
                    <a:pt x="6577" y="9181"/>
                  </a:lnTo>
                  <a:lnTo>
                    <a:pt x="6546" y="9191"/>
                  </a:lnTo>
                  <a:lnTo>
                    <a:pt x="6514" y="9198"/>
                  </a:lnTo>
                  <a:lnTo>
                    <a:pt x="6481" y="9200"/>
                  </a:lnTo>
                  <a:lnTo>
                    <a:pt x="5000" y="9200"/>
                  </a:lnTo>
                  <a:lnTo>
                    <a:pt x="3519" y="9200"/>
                  </a:lnTo>
                  <a:lnTo>
                    <a:pt x="3486" y="9198"/>
                  </a:lnTo>
                  <a:lnTo>
                    <a:pt x="3454" y="9191"/>
                  </a:lnTo>
                  <a:lnTo>
                    <a:pt x="3423" y="9181"/>
                  </a:lnTo>
                  <a:lnTo>
                    <a:pt x="3394" y="9167"/>
                  </a:lnTo>
                  <a:lnTo>
                    <a:pt x="3367" y="9148"/>
                  </a:lnTo>
                  <a:lnTo>
                    <a:pt x="3342" y="9127"/>
                  </a:lnTo>
                  <a:lnTo>
                    <a:pt x="3321" y="9102"/>
                  </a:lnTo>
                  <a:lnTo>
                    <a:pt x="3302" y="9075"/>
                  </a:lnTo>
                  <a:lnTo>
                    <a:pt x="3288" y="9046"/>
                  </a:lnTo>
                  <a:lnTo>
                    <a:pt x="3278" y="9015"/>
                  </a:lnTo>
                  <a:lnTo>
                    <a:pt x="3271" y="8983"/>
                  </a:lnTo>
                  <a:lnTo>
                    <a:pt x="3269" y="8950"/>
                  </a:lnTo>
                  <a:lnTo>
                    <a:pt x="3271" y="8917"/>
                  </a:lnTo>
                  <a:lnTo>
                    <a:pt x="3278" y="8885"/>
                  </a:lnTo>
                  <a:lnTo>
                    <a:pt x="3288" y="8854"/>
                  </a:lnTo>
                  <a:lnTo>
                    <a:pt x="3302" y="8825"/>
                  </a:lnTo>
                  <a:lnTo>
                    <a:pt x="3321" y="8798"/>
                  </a:lnTo>
                  <a:lnTo>
                    <a:pt x="3342" y="8773"/>
                  </a:lnTo>
                  <a:lnTo>
                    <a:pt x="3367" y="8752"/>
                  </a:lnTo>
                  <a:lnTo>
                    <a:pt x="3394" y="8733"/>
                  </a:lnTo>
                  <a:lnTo>
                    <a:pt x="3423" y="8719"/>
                  </a:lnTo>
                  <a:lnTo>
                    <a:pt x="3454" y="8709"/>
                  </a:lnTo>
                  <a:lnTo>
                    <a:pt x="3486" y="8702"/>
                  </a:lnTo>
                  <a:lnTo>
                    <a:pt x="3519" y="8700"/>
                  </a:lnTo>
                  <a:lnTo>
                    <a:pt x="4750" y="8700"/>
                  </a:lnTo>
                  <a:lnTo>
                    <a:pt x="4750" y="7460"/>
                  </a:lnTo>
                  <a:lnTo>
                    <a:pt x="4700" y="7455"/>
                  </a:lnTo>
                  <a:lnTo>
                    <a:pt x="4690" y="7454"/>
                  </a:lnTo>
                  <a:lnTo>
                    <a:pt x="4599" y="7442"/>
                  </a:lnTo>
                  <a:lnTo>
                    <a:pt x="4590" y="7441"/>
                  </a:lnTo>
                  <a:lnTo>
                    <a:pt x="4499" y="7425"/>
                  </a:lnTo>
                  <a:lnTo>
                    <a:pt x="4490" y="7424"/>
                  </a:lnTo>
                  <a:lnTo>
                    <a:pt x="4399" y="7405"/>
                  </a:lnTo>
                  <a:lnTo>
                    <a:pt x="4390" y="7403"/>
                  </a:lnTo>
                  <a:lnTo>
                    <a:pt x="4301" y="7381"/>
                  </a:lnTo>
                  <a:lnTo>
                    <a:pt x="4292" y="7378"/>
                  </a:lnTo>
                  <a:lnTo>
                    <a:pt x="4204" y="7353"/>
                  </a:lnTo>
                  <a:lnTo>
                    <a:pt x="4195" y="7350"/>
                  </a:lnTo>
                  <a:lnTo>
                    <a:pt x="4107" y="7321"/>
                  </a:lnTo>
                  <a:lnTo>
                    <a:pt x="4098" y="7318"/>
                  </a:lnTo>
                  <a:lnTo>
                    <a:pt x="4012" y="7286"/>
                  </a:lnTo>
                  <a:lnTo>
                    <a:pt x="4003" y="7282"/>
                  </a:lnTo>
                  <a:lnTo>
                    <a:pt x="3918" y="7247"/>
                  </a:lnTo>
                  <a:lnTo>
                    <a:pt x="3909" y="7243"/>
                  </a:lnTo>
                  <a:lnTo>
                    <a:pt x="3825" y="7205"/>
                  </a:lnTo>
                  <a:lnTo>
                    <a:pt x="3817" y="7201"/>
                  </a:lnTo>
                  <a:lnTo>
                    <a:pt x="3734" y="7159"/>
                  </a:lnTo>
                  <a:lnTo>
                    <a:pt x="3726" y="7155"/>
                  </a:lnTo>
                  <a:lnTo>
                    <a:pt x="3645" y="7110"/>
                  </a:lnTo>
                  <a:lnTo>
                    <a:pt x="3637" y="7105"/>
                  </a:lnTo>
                  <a:lnTo>
                    <a:pt x="3557" y="7057"/>
                  </a:lnTo>
                  <a:lnTo>
                    <a:pt x="3550" y="7052"/>
                  </a:lnTo>
                  <a:lnTo>
                    <a:pt x="3472" y="7002"/>
                  </a:lnTo>
                  <a:lnTo>
                    <a:pt x="3464" y="6996"/>
                  </a:lnTo>
                  <a:lnTo>
                    <a:pt x="3389" y="6943"/>
                  </a:lnTo>
                  <a:lnTo>
                    <a:pt x="3381" y="6937"/>
                  </a:lnTo>
                  <a:lnTo>
                    <a:pt x="3308" y="6881"/>
                  </a:lnTo>
                  <a:lnTo>
                    <a:pt x="3301" y="6875"/>
                  </a:lnTo>
                  <a:lnTo>
                    <a:pt x="3230" y="6816"/>
                  </a:lnTo>
                  <a:lnTo>
                    <a:pt x="3223" y="6810"/>
                  </a:lnTo>
                  <a:lnTo>
                    <a:pt x="3154" y="6749"/>
                  </a:lnTo>
                  <a:lnTo>
                    <a:pt x="3147" y="6743"/>
                  </a:lnTo>
                  <a:lnTo>
                    <a:pt x="3081" y="6679"/>
                  </a:lnTo>
                  <a:lnTo>
                    <a:pt x="3074" y="6672"/>
                  </a:lnTo>
                  <a:lnTo>
                    <a:pt x="3011" y="6606"/>
                  </a:lnTo>
                  <a:lnTo>
                    <a:pt x="3004" y="6599"/>
                  </a:lnTo>
                  <a:lnTo>
                    <a:pt x="2943" y="6531"/>
                  </a:lnTo>
                  <a:lnTo>
                    <a:pt x="2937" y="6524"/>
                  </a:lnTo>
                  <a:lnTo>
                    <a:pt x="2878" y="6453"/>
                  </a:lnTo>
                  <a:lnTo>
                    <a:pt x="2872" y="6445"/>
                  </a:lnTo>
                  <a:lnTo>
                    <a:pt x="2816" y="6372"/>
                  </a:lnTo>
                  <a:lnTo>
                    <a:pt x="2810" y="6365"/>
                  </a:lnTo>
                  <a:lnTo>
                    <a:pt x="2757" y="6290"/>
                  </a:lnTo>
                  <a:lnTo>
                    <a:pt x="2752" y="6282"/>
                  </a:lnTo>
                  <a:lnTo>
                    <a:pt x="2701" y="6205"/>
                  </a:lnTo>
                  <a:lnTo>
                    <a:pt x="2696" y="6197"/>
                  </a:lnTo>
                  <a:lnTo>
                    <a:pt x="2648" y="6117"/>
                  </a:lnTo>
                  <a:lnTo>
                    <a:pt x="2643" y="6109"/>
                  </a:lnTo>
                  <a:lnTo>
                    <a:pt x="2598" y="6028"/>
                  </a:lnTo>
                  <a:lnTo>
                    <a:pt x="2594" y="6019"/>
                  </a:lnTo>
                  <a:lnTo>
                    <a:pt x="2552" y="5937"/>
                  </a:lnTo>
                  <a:lnTo>
                    <a:pt x="2548" y="5928"/>
                  </a:lnTo>
                  <a:lnTo>
                    <a:pt x="2510" y="5844"/>
                  </a:lnTo>
                  <a:lnTo>
                    <a:pt x="2506" y="5835"/>
                  </a:lnTo>
                  <a:lnTo>
                    <a:pt x="2470" y="5750"/>
                  </a:lnTo>
                  <a:lnTo>
                    <a:pt x="2467" y="5741"/>
                  </a:lnTo>
                  <a:lnTo>
                    <a:pt x="2435" y="5655"/>
                  </a:lnTo>
                  <a:lnTo>
                    <a:pt x="2432" y="5646"/>
                  </a:lnTo>
                  <a:lnTo>
                    <a:pt x="2403" y="5558"/>
                  </a:lnTo>
                  <a:lnTo>
                    <a:pt x="2400" y="5550"/>
                  </a:lnTo>
                  <a:lnTo>
                    <a:pt x="2375" y="5461"/>
                  </a:lnTo>
                  <a:lnTo>
                    <a:pt x="2372" y="5452"/>
                  </a:lnTo>
                  <a:lnTo>
                    <a:pt x="2350" y="5363"/>
                  </a:lnTo>
                  <a:lnTo>
                    <a:pt x="2348" y="5354"/>
                  </a:lnTo>
                  <a:lnTo>
                    <a:pt x="2329" y="5263"/>
                  </a:lnTo>
                  <a:lnTo>
                    <a:pt x="2328" y="5254"/>
                  </a:lnTo>
                  <a:lnTo>
                    <a:pt x="2312" y="5163"/>
                  </a:lnTo>
                  <a:lnTo>
                    <a:pt x="2311" y="5154"/>
                  </a:lnTo>
                  <a:lnTo>
                    <a:pt x="2299" y="5063"/>
                  </a:lnTo>
                  <a:lnTo>
                    <a:pt x="2298" y="5053"/>
                  </a:lnTo>
                  <a:lnTo>
                    <a:pt x="2289" y="4961"/>
                  </a:lnTo>
                  <a:lnTo>
                    <a:pt x="2288" y="4952"/>
                  </a:lnTo>
                  <a:close/>
                  <a:moveTo>
                    <a:pt x="4949" y="801"/>
                  </a:moveTo>
                  <a:lnTo>
                    <a:pt x="4995" y="800"/>
                  </a:lnTo>
                  <a:lnTo>
                    <a:pt x="5005" y="800"/>
                  </a:lnTo>
                  <a:lnTo>
                    <a:pt x="5051" y="801"/>
                  </a:lnTo>
                  <a:lnTo>
                    <a:pt x="5060" y="801"/>
                  </a:lnTo>
                  <a:lnTo>
                    <a:pt x="5107" y="804"/>
                  </a:lnTo>
                  <a:lnTo>
                    <a:pt x="5116" y="805"/>
                  </a:lnTo>
                  <a:lnTo>
                    <a:pt x="5162" y="809"/>
                  </a:lnTo>
                  <a:lnTo>
                    <a:pt x="5171" y="810"/>
                  </a:lnTo>
                  <a:lnTo>
                    <a:pt x="5217" y="816"/>
                  </a:lnTo>
                  <a:lnTo>
                    <a:pt x="5226" y="817"/>
                  </a:lnTo>
                  <a:lnTo>
                    <a:pt x="5272" y="825"/>
                  </a:lnTo>
                  <a:lnTo>
                    <a:pt x="5281" y="827"/>
                  </a:lnTo>
                  <a:lnTo>
                    <a:pt x="5326" y="836"/>
                  </a:lnTo>
                  <a:lnTo>
                    <a:pt x="5335" y="838"/>
                  </a:lnTo>
                  <a:lnTo>
                    <a:pt x="5380" y="849"/>
                  </a:lnTo>
                  <a:lnTo>
                    <a:pt x="5389" y="852"/>
                  </a:lnTo>
                  <a:lnTo>
                    <a:pt x="5433" y="864"/>
                  </a:lnTo>
                  <a:lnTo>
                    <a:pt x="5442" y="867"/>
                  </a:lnTo>
                  <a:lnTo>
                    <a:pt x="5486" y="882"/>
                  </a:lnTo>
                  <a:lnTo>
                    <a:pt x="5495" y="885"/>
                  </a:lnTo>
                  <a:lnTo>
                    <a:pt x="5538" y="901"/>
                  </a:lnTo>
                  <a:lnTo>
                    <a:pt x="5546" y="904"/>
                  </a:lnTo>
                  <a:lnTo>
                    <a:pt x="5589" y="922"/>
                  </a:lnTo>
                  <a:lnTo>
                    <a:pt x="5598" y="925"/>
                  </a:lnTo>
                  <a:lnTo>
                    <a:pt x="5639" y="945"/>
                  </a:lnTo>
                  <a:lnTo>
                    <a:pt x="5648" y="949"/>
                  </a:lnTo>
                  <a:lnTo>
                    <a:pt x="5689" y="969"/>
                  </a:lnTo>
                  <a:lnTo>
                    <a:pt x="5697" y="974"/>
                  </a:lnTo>
                  <a:lnTo>
                    <a:pt x="5738" y="996"/>
                  </a:lnTo>
                  <a:lnTo>
                    <a:pt x="5746" y="1001"/>
                  </a:lnTo>
                  <a:lnTo>
                    <a:pt x="5786" y="1025"/>
                  </a:lnTo>
                  <a:lnTo>
                    <a:pt x="5794" y="1030"/>
                  </a:lnTo>
                  <a:lnTo>
                    <a:pt x="5833" y="1056"/>
                  </a:lnTo>
                  <a:lnTo>
                    <a:pt x="5841" y="1061"/>
                  </a:lnTo>
                  <a:lnTo>
                    <a:pt x="5878" y="1088"/>
                  </a:lnTo>
                  <a:lnTo>
                    <a:pt x="5886" y="1093"/>
                  </a:lnTo>
                  <a:lnTo>
                    <a:pt x="5922" y="1121"/>
                  </a:lnTo>
                  <a:lnTo>
                    <a:pt x="5930" y="1127"/>
                  </a:lnTo>
                  <a:lnTo>
                    <a:pt x="5965" y="1157"/>
                  </a:lnTo>
                  <a:lnTo>
                    <a:pt x="5972" y="1163"/>
                  </a:lnTo>
                  <a:lnTo>
                    <a:pt x="6006" y="1193"/>
                  </a:lnTo>
                  <a:lnTo>
                    <a:pt x="6013" y="1200"/>
                  </a:lnTo>
                  <a:lnTo>
                    <a:pt x="6046" y="1232"/>
                  </a:lnTo>
                  <a:lnTo>
                    <a:pt x="6053" y="1238"/>
                  </a:lnTo>
                  <a:lnTo>
                    <a:pt x="6085" y="1271"/>
                  </a:lnTo>
                  <a:lnTo>
                    <a:pt x="6091" y="1278"/>
                  </a:lnTo>
                  <a:lnTo>
                    <a:pt x="6122" y="1313"/>
                  </a:lnTo>
                  <a:lnTo>
                    <a:pt x="6128" y="1320"/>
                  </a:lnTo>
                  <a:lnTo>
                    <a:pt x="6157" y="1355"/>
                  </a:lnTo>
                  <a:lnTo>
                    <a:pt x="6163" y="1362"/>
                  </a:lnTo>
                  <a:lnTo>
                    <a:pt x="6191" y="1399"/>
                  </a:lnTo>
                  <a:lnTo>
                    <a:pt x="6197" y="1406"/>
                  </a:lnTo>
                  <a:lnTo>
                    <a:pt x="6224" y="1444"/>
                  </a:lnTo>
                  <a:lnTo>
                    <a:pt x="6229" y="1452"/>
                  </a:lnTo>
                  <a:lnTo>
                    <a:pt x="6254" y="1490"/>
                  </a:lnTo>
                  <a:lnTo>
                    <a:pt x="6259" y="1498"/>
                  </a:lnTo>
                  <a:lnTo>
                    <a:pt x="6283" y="1538"/>
                  </a:lnTo>
                  <a:lnTo>
                    <a:pt x="6288" y="1547"/>
                  </a:lnTo>
                  <a:lnTo>
                    <a:pt x="6310" y="1587"/>
                  </a:lnTo>
                  <a:lnTo>
                    <a:pt x="6315" y="1595"/>
                  </a:lnTo>
                  <a:lnTo>
                    <a:pt x="6336" y="1637"/>
                  </a:lnTo>
                  <a:lnTo>
                    <a:pt x="6340" y="1645"/>
                  </a:lnTo>
                  <a:lnTo>
                    <a:pt x="6359" y="1687"/>
                  </a:lnTo>
                  <a:lnTo>
                    <a:pt x="6362" y="1696"/>
                  </a:lnTo>
                  <a:lnTo>
                    <a:pt x="6380" y="1738"/>
                  </a:lnTo>
                  <a:lnTo>
                    <a:pt x="6383" y="1747"/>
                  </a:lnTo>
                  <a:lnTo>
                    <a:pt x="6399" y="1790"/>
                  </a:lnTo>
                  <a:lnTo>
                    <a:pt x="6402" y="1799"/>
                  </a:lnTo>
                  <a:lnTo>
                    <a:pt x="6417" y="1843"/>
                  </a:lnTo>
                  <a:lnTo>
                    <a:pt x="6420" y="1852"/>
                  </a:lnTo>
                  <a:lnTo>
                    <a:pt x="6432" y="1896"/>
                  </a:lnTo>
                  <a:lnTo>
                    <a:pt x="6435" y="1905"/>
                  </a:lnTo>
                  <a:lnTo>
                    <a:pt x="6446" y="1950"/>
                  </a:lnTo>
                  <a:lnTo>
                    <a:pt x="6448" y="1959"/>
                  </a:lnTo>
                  <a:lnTo>
                    <a:pt x="6457" y="2004"/>
                  </a:lnTo>
                  <a:lnTo>
                    <a:pt x="6459" y="2013"/>
                  </a:lnTo>
                  <a:lnTo>
                    <a:pt x="6467" y="2058"/>
                  </a:lnTo>
                  <a:lnTo>
                    <a:pt x="6468" y="2067"/>
                  </a:lnTo>
                  <a:lnTo>
                    <a:pt x="6474" y="2113"/>
                  </a:lnTo>
                  <a:lnTo>
                    <a:pt x="6475" y="2122"/>
                  </a:lnTo>
                  <a:lnTo>
                    <a:pt x="6479" y="2168"/>
                  </a:lnTo>
                  <a:lnTo>
                    <a:pt x="6480" y="2178"/>
                  </a:lnTo>
                  <a:lnTo>
                    <a:pt x="6483" y="2224"/>
                  </a:lnTo>
                  <a:lnTo>
                    <a:pt x="6483" y="2233"/>
                  </a:lnTo>
                  <a:lnTo>
                    <a:pt x="6484" y="2279"/>
                  </a:lnTo>
                  <a:lnTo>
                    <a:pt x="6484" y="2284"/>
                  </a:lnTo>
                  <a:lnTo>
                    <a:pt x="6484" y="4012"/>
                  </a:lnTo>
                  <a:lnTo>
                    <a:pt x="6484" y="4017"/>
                  </a:lnTo>
                  <a:lnTo>
                    <a:pt x="6483" y="4063"/>
                  </a:lnTo>
                  <a:lnTo>
                    <a:pt x="6483" y="4072"/>
                  </a:lnTo>
                  <a:lnTo>
                    <a:pt x="6480" y="4119"/>
                  </a:lnTo>
                  <a:lnTo>
                    <a:pt x="6479" y="4128"/>
                  </a:lnTo>
                  <a:lnTo>
                    <a:pt x="6475" y="4174"/>
                  </a:lnTo>
                  <a:lnTo>
                    <a:pt x="6474" y="4183"/>
                  </a:lnTo>
                  <a:lnTo>
                    <a:pt x="6468" y="4229"/>
                  </a:lnTo>
                  <a:lnTo>
                    <a:pt x="6467" y="4238"/>
                  </a:lnTo>
                  <a:lnTo>
                    <a:pt x="6459" y="4284"/>
                  </a:lnTo>
                  <a:lnTo>
                    <a:pt x="6457" y="4293"/>
                  </a:lnTo>
                  <a:lnTo>
                    <a:pt x="6448" y="4338"/>
                  </a:lnTo>
                  <a:lnTo>
                    <a:pt x="6446" y="4347"/>
                  </a:lnTo>
                  <a:lnTo>
                    <a:pt x="6435" y="4392"/>
                  </a:lnTo>
                  <a:lnTo>
                    <a:pt x="6432" y="4401"/>
                  </a:lnTo>
                  <a:lnTo>
                    <a:pt x="6420" y="4445"/>
                  </a:lnTo>
                  <a:lnTo>
                    <a:pt x="6417" y="4454"/>
                  </a:lnTo>
                  <a:lnTo>
                    <a:pt x="6402" y="4498"/>
                  </a:lnTo>
                  <a:lnTo>
                    <a:pt x="6399" y="4507"/>
                  </a:lnTo>
                  <a:lnTo>
                    <a:pt x="6383" y="4550"/>
                  </a:lnTo>
                  <a:lnTo>
                    <a:pt x="6380" y="4559"/>
                  </a:lnTo>
                  <a:lnTo>
                    <a:pt x="6362" y="4601"/>
                  </a:lnTo>
                  <a:lnTo>
                    <a:pt x="6359" y="4610"/>
                  </a:lnTo>
                  <a:lnTo>
                    <a:pt x="6340" y="4652"/>
                  </a:lnTo>
                  <a:lnTo>
                    <a:pt x="6336" y="4660"/>
                  </a:lnTo>
                  <a:lnTo>
                    <a:pt x="6315" y="4702"/>
                  </a:lnTo>
                  <a:lnTo>
                    <a:pt x="6310" y="4710"/>
                  </a:lnTo>
                  <a:lnTo>
                    <a:pt x="6288" y="4750"/>
                  </a:lnTo>
                  <a:lnTo>
                    <a:pt x="6283" y="4759"/>
                  </a:lnTo>
                  <a:lnTo>
                    <a:pt x="6259" y="4799"/>
                  </a:lnTo>
                  <a:lnTo>
                    <a:pt x="6254" y="4807"/>
                  </a:lnTo>
                  <a:lnTo>
                    <a:pt x="6229" y="4845"/>
                  </a:lnTo>
                  <a:lnTo>
                    <a:pt x="6224" y="4853"/>
                  </a:lnTo>
                  <a:lnTo>
                    <a:pt x="6197" y="4891"/>
                  </a:lnTo>
                  <a:lnTo>
                    <a:pt x="6191" y="4898"/>
                  </a:lnTo>
                  <a:lnTo>
                    <a:pt x="6163" y="4935"/>
                  </a:lnTo>
                  <a:lnTo>
                    <a:pt x="6157" y="4942"/>
                  </a:lnTo>
                  <a:lnTo>
                    <a:pt x="6128" y="4977"/>
                  </a:lnTo>
                  <a:lnTo>
                    <a:pt x="6122" y="4984"/>
                  </a:lnTo>
                  <a:lnTo>
                    <a:pt x="6091" y="5019"/>
                  </a:lnTo>
                  <a:lnTo>
                    <a:pt x="6085" y="5026"/>
                  </a:lnTo>
                  <a:lnTo>
                    <a:pt x="6053" y="5059"/>
                  </a:lnTo>
                  <a:lnTo>
                    <a:pt x="6046" y="5065"/>
                  </a:lnTo>
                  <a:lnTo>
                    <a:pt x="6013" y="5097"/>
                  </a:lnTo>
                  <a:lnTo>
                    <a:pt x="6006" y="5104"/>
                  </a:lnTo>
                  <a:lnTo>
                    <a:pt x="5972" y="5134"/>
                  </a:lnTo>
                  <a:lnTo>
                    <a:pt x="5965" y="5140"/>
                  </a:lnTo>
                  <a:lnTo>
                    <a:pt x="5930" y="5170"/>
                  </a:lnTo>
                  <a:lnTo>
                    <a:pt x="5922" y="5176"/>
                  </a:lnTo>
                  <a:lnTo>
                    <a:pt x="5886" y="5204"/>
                  </a:lnTo>
                  <a:lnTo>
                    <a:pt x="5878" y="5209"/>
                  </a:lnTo>
                  <a:lnTo>
                    <a:pt x="5841" y="5236"/>
                  </a:lnTo>
                  <a:lnTo>
                    <a:pt x="5833" y="5241"/>
                  </a:lnTo>
                  <a:lnTo>
                    <a:pt x="5794" y="5267"/>
                  </a:lnTo>
                  <a:lnTo>
                    <a:pt x="5786" y="5272"/>
                  </a:lnTo>
                  <a:lnTo>
                    <a:pt x="5746" y="5296"/>
                  </a:lnTo>
                  <a:lnTo>
                    <a:pt x="5738" y="5301"/>
                  </a:lnTo>
                  <a:lnTo>
                    <a:pt x="5697" y="5323"/>
                  </a:lnTo>
                  <a:lnTo>
                    <a:pt x="5689" y="5328"/>
                  </a:lnTo>
                  <a:lnTo>
                    <a:pt x="5648" y="5348"/>
                  </a:lnTo>
                  <a:lnTo>
                    <a:pt x="5639" y="5352"/>
                  </a:lnTo>
                  <a:lnTo>
                    <a:pt x="5598" y="5372"/>
                  </a:lnTo>
                  <a:lnTo>
                    <a:pt x="5589" y="5375"/>
                  </a:lnTo>
                  <a:lnTo>
                    <a:pt x="5546" y="5393"/>
                  </a:lnTo>
                  <a:lnTo>
                    <a:pt x="5538" y="5396"/>
                  </a:lnTo>
                  <a:lnTo>
                    <a:pt x="5495" y="5412"/>
                  </a:lnTo>
                  <a:lnTo>
                    <a:pt x="5486" y="5415"/>
                  </a:lnTo>
                  <a:lnTo>
                    <a:pt x="5442" y="5430"/>
                  </a:lnTo>
                  <a:lnTo>
                    <a:pt x="5433" y="5433"/>
                  </a:lnTo>
                  <a:lnTo>
                    <a:pt x="5389" y="5445"/>
                  </a:lnTo>
                  <a:lnTo>
                    <a:pt x="5380" y="5448"/>
                  </a:lnTo>
                  <a:lnTo>
                    <a:pt x="5335" y="5459"/>
                  </a:lnTo>
                  <a:lnTo>
                    <a:pt x="5326" y="5461"/>
                  </a:lnTo>
                  <a:lnTo>
                    <a:pt x="5281" y="5470"/>
                  </a:lnTo>
                  <a:lnTo>
                    <a:pt x="5272" y="5472"/>
                  </a:lnTo>
                  <a:lnTo>
                    <a:pt x="5226" y="5480"/>
                  </a:lnTo>
                  <a:lnTo>
                    <a:pt x="5217" y="5481"/>
                  </a:lnTo>
                  <a:lnTo>
                    <a:pt x="5171" y="5487"/>
                  </a:lnTo>
                  <a:lnTo>
                    <a:pt x="5162" y="5488"/>
                  </a:lnTo>
                  <a:lnTo>
                    <a:pt x="5116" y="5492"/>
                  </a:lnTo>
                  <a:lnTo>
                    <a:pt x="5107" y="5493"/>
                  </a:lnTo>
                  <a:lnTo>
                    <a:pt x="5060" y="5496"/>
                  </a:lnTo>
                  <a:lnTo>
                    <a:pt x="5051" y="5496"/>
                  </a:lnTo>
                  <a:lnTo>
                    <a:pt x="5005" y="5497"/>
                  </a:lnTo>
                  <a:lnTo>
                    <a:pt x="4995" y="5497"/>
                  </a:lnTo>
                  <a:lnTo>
                    <a:pt x="4949" y="5496"/>
                  </a:lnTo>
                  <a:lnTo>
                    <a:pt x="4940" y="5496"/>
                  </a:lnTo>
                  <a:lnTo>
                    <a:pt x="4893" y="5493"/>
                  </a:lnTo>
                  <a:lnTo>
                    <a:pt x="4884" y="5492"/>
                  </a:lnTo>
                  <a:lnTo>
                    <a:pt x="4838" y="5488"/>
                  </a:lnTo>
                  <a:lnTo>
                    <a:pt x="4829" y="5487"/>
                  </a:lnTo>
                  <a:lnTo>
                    <a:pt x="4783" y="5481"/>
                  </a:lnTo>
                  <a:lnTo>
                    <a:pt x="4774" y="5480"/>
                  </a:lnTo>
                  <a:lnTo>
                    <a:pt x="4728" y="5472"/>
                  </a:lnTo>
                  <a:lnTo>
                    <a:pt x="4719" y="5470"/>
                  </a:lnTo>
                  <a:lnTo>
                    <a:pt x="4674" y="5461"/>
                  </a:lnTo>
                  <a:lnTo>
                    <a:pt x="4665" y="5459"/>
                  </a:lnTo>
                  <a:lnTo>
                    <a:pt x="4620" y="5448"/>
                  </a:lnTo>
                  <a:lnTo>
                    <a:pt x="4611" y="5445"/>
                  </a:lnTo>
                  <a:lnTo>
                    <a:pt x="4567" y="5433"/>
                  </a:lnTo>
                  <a:lnTo>
                    <a:pt x="4558" y="5430"/>
                  </a:lnTo>
                  <a:lnTo>
                    <a:pt x="4514" y="5415"/>
                  </a:lnTo>
                  <a:lnTo>
                    <a:pt x="4505" y="5412"/>
                  </a:lnTo>
                  <a:lnTo>
                    <a:pt x="4462" y="5396"/>
                  </a:lnTo>
                  <a:lnTo>
                    <a:pt x="4454" y="5393"/>
                  </a:lnTo>
                  <a:lnTo>
                    <a:pt x="4411" y="5375"/>
                  </a:lnTo>
                  <a:lnTo>
                    <a:pt x="4402" y="5372"/>
                  </a:lnTo>
                  <a:lnTo>
                    <a:pt x="4361" y="5352"/>
                  </a:lnTo>
                  <a:lnTo>
                    <a:pt x="4352" y="5348"/>
                  </a:lnTo>
                  <a:lnTo>
                    <a:pt x="4311" y="5328"/>
                  </a:lnTo>
                  <a:lnTo>
                    <a:pt x="4303" y="5323"/>
                  </a:lnTo>
                  <a:lnTo>
                    <a:pt x="4262" y="5301"/>
                  </a:lnTo>
                  <a:lnTo>
                    <a:pt x="4254" y="5296"/>
                  </a:lnTo>
                  <a:lnTo>
                    <a:pt x="4214" y="5272"/>
                  </a:lnTo>
                  <a:lnTo>
                    <a:pt x="4206" y="5267"/>
                  </a:lnTo>
                  <a:lnTo>
                    <a:pt x="4167" y="5241"/>
                  </a:lnTo>
                  <a:lnTo>
                    <a:pt x="4159" y="5236"/>
                  </a:lnTo>
                  <a:lnTo>
                    <a:pt x="4122" y="5209"/>
                  </a:lnTo>
                  <a:lnTo>
                    <a:pt x="4114" y="5204"/>
                  </a:lnTo>
                  <a:lnTo>
                    <a:pt x="4078" y="5176"/>
                  </a:lnTo>
                  <a:lnTo>
                    <a:pt x="4070" y="5170"/>
                  </a:lnTo>
                  <a:lnTo>
                    <a:pt x="4035" y="5140"/>
                  </a:lnTo>
                  <a:lnTo>
                    <a:pt x="4028" y="5134"/>
                  </a:lnTo>
                  <a:lnTo>
                    <a:pt x="3994" y="5104"/>
                  </a:lnTo>
                  <a:lnTo>
                    <a:pt x="3987" y="5097"/>
                  </a:lnTo>
                  <a:lnTo>
                    <a:pt x="3954" y="5065"/>
                  </a:lnTo>
                  <a:lnTo>
                    <a:pt x="3947" y="5059"/>
                  </a:lnTo>
                  <a:lnTo>
                    <a:pt x="3915" y="5026"/>
                  </a:lnTo>
                  <a:lnTo>
                    <a:pt x="3909" y="5019"/>
                  </a:lnTo>
                  <a:lnTo>
                    <a:pt x="3878" y="4984"/>
                  </a:lnTo>
                  <a:lnTo>
                    <a:pt x="3872" y="4977"/>
                  </a:lnTo>
                  <a:lnTo>
                    <a:pt x="3843" y="4942"/>
                  </a:lnTo>
                  <a:lnTo>
                    <a:pt x="3837" y="4935"/>
                  </a:lnTo>
                  <a:lnTo>
                    <a:pt x="3809" y="4898"/>
                  </a:lnTo>
                  <a:lnTo>
                    <a:pt x="3803" y="4891"/>
                  </a:lnTo>
                  <a:lnTo>
                    <a:pt x="3776" y="4853"/>
                  </a:lnTo>
                  <a:lnTo>
                    <a:pt x="3771" y="4845"/>
                  </a:lnTo>
                  <a:lnTo>
                    <a:pt x="3746" y="4807"/>
                  </a:lnTo>
                  <a:lnTo>
                    <a:pt x="3741" y="4799"/>
                  </a:lnTo>
                  <a:lnTo>
                    <a:pt x="3717" y="4759"/>
                  </a:lnTo>
                  <a:lnTo>
                    <a:pt x="3712" y="4750"/>
                  </a:lnTo>
                  <a:lnTo>
                    <a:pt x="3690" y="4710"/>
                  </a:lnTo>
                  <a:lnTo>
                    <a:pt x="3685" y="4702"/>
                  </a:lnTo>
                  <a:lnTo>
                    <a:pt x="3664" y="4660"/>
                  </a:lnTo>
                  <a:lnTo>
                    <a:pt x="3660" y="4652"/>
                  </a:lnTo>
                  <a:lnTo>
                    <a:pt x="3641" y="4610"/>
                  </a:lnTo>
                  <a:lnTo>
                    <a:pt x="3638" y="4601"/>
                  </a:lnTo>
                  <a:lnTo>
                    <a:pt x="3620" y="4559"/>
                  </a:lnTo>
                  <a:lnTo>
                    <a:pt x="3617" y="4550"/>
                  </a:lnTo>
                  <a:lnTo>
                    <a:pt x="3601" y="4507"/>
                  </a:lnTo>
                  <a:lnTo>
                    <a:pt x="3598" y="4498"/>
                  </a:lnTo>
                  <a:lnTo>
                    <a:pt x="3583" y="4454"/>
                  </a:lnTo>
                  <a:lnTo>
                    <a:pt x="3580" y="4445"/>
                  </a:lnTo>
                  <a:lnTo>
                    <a:pt x="3568" y="4401"/>
                  </a:lnTo>
                  <a:lnTo>
                    <a:pt x="3565" y="4392"/>
                  </a:lnTo>
                  <a:lnTo>
                    <a:pt x="3554" y="4347"/>
                  </a:lnTo>
                  <a:lnTo>
                    <a:pt x="3552" y="4338"/>
                  </a:lnTo>
                  <a:lnTo>
                    <a:pt x="3543" y="4293"/>
                  </a:lnTo>
                  <a:lnTo>
                    <a:pt x="3541" y="4284"/>
                  </a:lnTo>
                  <a:lnTo>
                    <a:pt x="3533" y="4238"/>
                  </a:lnTo>
                  <a:lnTo>
                    <a:pt x="3532" y="4229"/>
                  </a:lnTo>
                  <a:lnTo>
                    <a:pt x="3526" y="4183"/>
                  </a:lnTo>
                  <a:lnTo>
                    <a:pt x="3525" y="4174"/>
                  </a:lnTo>
                  <a:lnTo>
                    <a:pt x="3521" y="4128"/>
                  </a:lnTo>
                  <a:lnTo>
                    <a:pt x="3520" y="4119"/>
                  </a:lnTo>
                  <a:lnTo>
                    <a:pt x="3517" y="4072"/>
                  </a:lnTo>
                  <a:lnTo>
                    <a:pt x="3517" y="4063"/>
                  </a:lnTo>
                  <a:lnTo>
                    <a:pt x="3516" y="4017"/>
                  </a:lnTo>
                  <a:lnTo>
                    <a:pt x="3516" y="4012"/>
                  </a:lnTo>
                  <a:lnTo>
                    <a:pt x="3516" y="2284"/>
                  </a:lnTo>
                  <a:lnTo>
                    <a:pt x="3516" y="2279"/>
                  </a:lnTo>
                  <a:lnTo>
                    <a:pt x="3517" y="2233"/>
                  </a:lnTo>
                  <a:lnTo>
                    <a:pt x="3517" y="2224"/>
                  </a:lnTo>
                  <a:lnTo>
                    <a:pt x="3520" y="2178"/>
                  </a:lnTo>
                  <a:lnTo>
                    <a:pt x="3521" y="2168"/>
                  </a:lnTo>
                  <a:lnTo>
                    <a:pt x="3525" y="2122"/>
                  </a:lnTo>
                  <a:lnTo>
                    <a:pt x="3526" y="2113"/>
                  </a:lnTo>
                  <a:lnTo>
                    <a:pt x="3532" y="2067"/>
                  </a:lnTo>
                  <a:lnTo>
                    <a:pt x="3533" y="2058"/>
                  </a:lnTo>
                  <a:lnTo>
                    <a:pt x="3541" y="2013"/>
                  </a:lnTo>
                  <a:lnTo>
                    <a:pt x="3543" y="2004"/>
                  </a:lnTo>
                  <a:lnTo>
                    <a:pt x="3552" y="1959"/>
                  </a:lnTo>
                  <a:lnTo>
                    <a:pt x="3554" y="1950"/>
                  </a:lnTo>
                  <a:lnTo>
                    <a:pt x="3565" y="1905"/>
                  </a:lnTo>
                  <a:lnTo>
                    <a:pt x="3568" y="1896"/>
                  </a:lnTo>
                  <a:lnTo>
                    <a:pt x="3580" y="1852"/>
                  </a:lnTo>
                  <a:lnTo>
                    <a:pt x="3583" y="1843"/>
                  </a:lnTo>
                  <a:lnTo>
                    <a:pt x="3598" y="1799"/>
                  </a:lnTo>
                  <a:lnTo>
                    <a:pt x="3601" y="1790"/>
                  </a:lnTo>
                  <a:lnTo>
                    <a:pt x="3617" y="1747"/>
                  </a:lnTo>
                  <a:lnTo>
                    <a:pt x="3620" y="1738"/>
                  </a:lnTo>
                  <a:lnTo>
                    <a:pt x="3638" y="1696"/>
                  </a:lnTo>
                  <a:lnTo>
                    <a:pt x="3641" y="1687"/>
                  </a:lnTo>
                  <a:lnTo>
                    <a:pt x="3660" y="1645"/>
                  </a:lnTo>
                  <a:lnTo>
                    <a:pt x="3664" y="1637"/>
                  </a:lnTo>
                  <a:lnTo>
                    <a:pt x="3685" y="1595"/>
                  </a:lnTo>
                  <a:lnTo>
                    <a:pt x="3690" y="1587"/>
                  </a:lnTo>
                  <a:lnTo>
                    <a:pt x="3712" y="1547"/>
                  </a:lnTo>
                  <a:lnTo>
                    <a:pt x="3717" y="1538"/>
                  </a:lnTo>
                  <a:lnTo>
                    <a:pt x="3741" y="1498"/>
                  </a:lnTo>
                  <a:lnTo>
                    <a:pt x="3746" y="1490"/>
                  </a:lnTo>
                  <a:lnTo>
                    <a:pt x="3771" y="1452"/>
                  </a:lnTo>
                  <a:lnTo>
                    <a:pt x="3776" y="1444"/>
                  </a:lnTo>
                  <a:lnTo>
                    <a:pt x="3803" y="1406"/>
                  </a:lnTo>
                  <a:lnTo>
                    <a:pt x="3809" y="1399"/>
                  </a:lnTo>
                  <a:lnTo>
                    <a:pt x="3837" y="1362"/>
                  </a:lnTo>
                  <a:lnTo>
                    <a:pt x="3843" y="1355"/>
                  </a:lnTo>
                  <a:lnTo>
                    <a:pt x="3872" y="1320"/>
                  </a:lnTo>
                  <a:lnTo>
                    <a:pt x="3878" y="1313"/>
                  </a:lnTo>
                  <a:lnTo>
                    <a:pt x="3909" y="1278"/>
                  </a:lnTo>
                  <a:lnTo>
                    <a:pt x="3915" y="1271"/>
                  </a:lnTo>
                  <a:lnTo>
                    <a:pt x="3947" y="1238"/>
                  </a:lnTo>
                  <a:lnTo>
                    <a:pt x="3954" y="1232"/>
                  </a:lnTo>
                  <a:lnTo>
                    <a:pt x="3987" y="1200"/>
                  </a:lnTo>
                  <a:lnTo>
                    <a:pt x="3994" y="1193"/>
                  </a:lnTo>
                  <a:lnTo>
                    <a:pt x="4028" y="1163"/>
                  </a:lnTo>
                  <a:lnTo>
                    <a:pt x="4035" y="1157"/>
                  </a:lnTo>
                  <a:lnTo>
                    <a:pt x="4070" y="1127"/>
                  </a:lnTo>
                  <a:lnTo>
                    <a:pt x="4078" y="1121"/>
                  </a:lnTo>
                  <a:lnTo>
                    <a:pt x="4114" y="1093"/>
                  </a:lnTo>
                  <a:lnTo>
                    <a:pt x="4122" y="1088"/>
                  </a:lnTo>
                  <a:lnTo>
                    <a:pt x="4159" y="1061"/>
                  </a:lnTo>
                  <a:lnTo>
                    <a:pt x="4167" y="1056"/>
                  </a:lnTo>
                  <a:lnTo>
                    <a:pt x="4206" y="1030"/>
                  </a:lnTo>
                  <a:lnTo>
                    <a:pt x="4214" y="1025"/>
                  </a:lnTo>
                  <a:lnTo>
                    <a:pt x="4254" y="1001"/>
                  </a:lnTo>
                  <a:lnTo>
                    <a:pt x="4262" y="996"/>
                  </a:lnTo>
                  <a:lnTo>
                    <a:pt x="4303" y="974"/>
                  </a:lnTo>
                  <a:lnTo>
                    <a:pt x="4311" y="969"/>
                  </a:lnTo>
                  <a:lnTo>
                    <a:pt x="4352" y="949"/>
                  </a:lnTo>
                  <a:lnTo>
                    <a:pt x="4361" y="945"/>
                  </a:lnTo>
                  <a:lnTo>
                    <a:pt x="4402" y="925"/>
                  </a:lnTo>
                  <a:lnTo>
                    <a:pt x="4411" y="922"/>
                  </a:lnTo>
                  <a:lnTo>
                    <a:pt x="4454" y="904"/>
                  </a:lnTo>
                  <a:lnTo>
                    <a:pt x="4462" y="901"/>
                  </a:lnTo>
                  <a:lnTo>
                    <a:pt x="4505" y="885"/>
                  </a:lnTo>
                  <a:lnTo>
                    <a:pt x="4514" y="882"/>
                  </a:lnTo>
                  <a:lnTo>
                    <a:pt x="4558" y="867"/>
                  </a:lnTo>
                  <a:lnTo>
                    <a:pt x="4567" y="864"/>
                  </a:lnTo>
                  <a:lnTo>
                    <a:pt x="4611" y="852"/>
                  </a:lnTo>
                  <a:lnTo>
                    <a:pt x="4620" y="849"/>
                  </a:lnTo>
                  <a:lnTo>
                    <a:pt x="4665" y="838"/>
                  </a:lnTo>
                  <a:lnTo>
                    <a:pt x="4674" y="836"/>
                  </a:lnTo>
                  <a:lnTo>
                    <a:pt x="4719" y="827"/>
                  </a:lnTo>
                  <a:lnTo>
                    <a:pt x="4728" y="825"/>
                  </a:lnTo>
                  <a:lnTo>
                    <a:pt x="4774" y="817"/>
                  </a:lnTo>
                  <a:lnTo>
                    <a:pt x="4783" y="816"/>
                  </a:lnTo>
                  <a:lnTo>
                    <a:pt x="4829" y="810"/>
                  </a:lnTo>
                  <a:lnTo>
                    <a:pt x="4838" y="809"/>
                  </a:lnTo>
                  <a:lnTo>
                    <a:pt x="4884" y="805"/>
                  </a:lnTo>
                  <a:lnTo>
                    <a:pt x="4893" y="804"/>
                  </a:lnTo>
                  <a:lnTo>
                    <a:pt x="4940" y="801"/>
                  </a:lnTo>
                  <a:lnTo>
                    <a:pt x="4949" y="801"/>
                  </a:lnTo>
                  <a:close/>
                  <a:moveTo>
                    <a:pt x="5037" y="1301"/>
                  </a:moveTo>
                  <a:lnTo>
                    <a:pt x="5000" y="1300"/>
                  </a:lnTo>
                  <a:lnTo>
                    <a:pt x="4963" y="1301"/>
                  </a:lnTo>
                  <a:lnTo>
                    <a:pt x="4926" y="1303"/>
                  </a:lnTo>
                  <a:lnTo>
                    <a:pt x="4889" y="1306"/>
                  </a:lnTo>
                  <a:lnTo>
                    <a:pt x="4853" y="1311"/>
                  </a:lnTo>
                  <a:lnTo>
                    <a:pt x="4816" y="1317"/>
                  </a:lnTo>
                  <a:lnTo>
                    <a:pt x="4780" y="1325"/>
                  </a:lnTo>
                  <a:lnTo>
                    <a:pt x="4745" y="1334"/>
                  </a:lnTo>
                  <a:lnTo>
                    <a:pt x="4710" y="1344"/>
                  </a:lnTo>
                  <a:lnTo>
                    <a:pt x="4675" y="1355"/>
                  </a:lnTo>
                  <a:lnTo>
                    <a:pt x="4640" y="1368"/>
                  </a:lnTo>
                  <a:lnTo>
                    <a:pt x="4606" y="1382"/>
                  </a:lnTo>
                  <a:lnTo>
                    <a:pt x="4573" y="1397"/>
                  </a:lnTo>
                  <a:lnTo>
                    <a:pt x="4540" y="1414"/>
                  </a:lnTo>
                  <a:lnTo>
                    <a:pt x="4508" y="1431"/>
                  </a:lnTo>
                  <a:lnTo>
                    <a:pt x="4477" y="1451"/>
                  </a:lnTo>
                  <a:lnTo>
                    <a:pt x="4446" y="1471"/>
                  </a:lnTo>
                  <a:lnTo>
                    <a:pt x="4415" y="1492"/>
                  </a:lnTo>
                  <a:lnTo>
                    <a:pt x="4386" y="1515"/>
                  </a:lnTo>
                  <a:lnTo>
                    <a:pt x="4358" y="1538"/>
                  </a:lnTo>
                  <a:lnTo>
                    <a:pt x="4330" y="1563"/>
                  </a:lnTo>
                  <a:lnTo>
                    <a:pt x="4304" y="1589"/>
                  </a:lnTo>
                  <a:lnTo>
                    <a:pt x="4278" y="1615"/>
                  </a:lnTo>
                  <a:lnTo>
                    <a:pt x="4254" y="1642"/>
                  </a:lnTo>
                  <a:lnTo>
                    <a:pt x="4230" y="1671"/>
                  </a:lnTo>
                  <a:lnTo>
                    <a:pt x="4208" y="1700"/>
                  </a:lnTo>
                  <a:lnTo>
                    <a:pt x="4187" y="1730"/>
                  </a:lnTo>
                  <a:lnTo>
                    <a:pt x="4167" y="1761"/>
                  </a:lnTo>
                  <a:lnTo>
                    <a:pt x="4148" y="1792"/>
                  </a:lnTo>
                  <a:lnTo>
                    <a:pt x="4130" y="1824"/>
                  </a:lnTo>
                  <a:lnTo>
                    <a:pt x="4113" y="1857"/>
                  </a:lnTo>
                  <a:lnTo>
                    <a:pt x="4098" y="1891"/>
                  </a:lnTo>
                  <a:lnTo>
                    <a:pt x="4084" y="1925"/>
                  </a:lnTo>
                  <a:lnTo>
                    <a:pt x="4071" y="1959"/>
                  </a:lnTo>
                  <a:lnTo>
                    <a:pt x="4060" y="1994"/>
                  </a:lnTo>
                  <a:lnTo>
                    <a:pt x="4050" y="2030"/>
                  </a:lnTo>
                  <a:lnTo>
                    <a:pt x="4041" y="2065"/>
                  </a:lnTo>
                  <a:lnTo>
                    <a:pt x="4033" y="2101"/>
                  </a:lnTo>
                  <a:lnTo>
                    <a:pt x="4027" y="2137"/>
                  </a:lnTo>
                  <a:lnTo>
                    <a:pt x="4022" y="2174"/>
                  </a:lnTo>
                  <a:lnTo>
                    <a:pt x="4019" y="2210"/>
                  </a:lnTo>
                  <a:lnTo>
                    <a:pt x="4017" y="2247"/>
                  </a:lnTo>
                  <a:lnTo>
                    <a:pt x="4016" y="2286"/>
                  </a:lnTo>
                  <a:lnTo>
                    <a:pt x="4016" y="4010"/>
                  </a:lnTo>
                  <a:lnTo>
                    <a:pt x="4017" y="4049"/>
                  </a:lnTo>
                  <a:lnTo>
                    <a:pt x="4019" y="4086"/>
                  </a:lnTo>
                  <a:lnTo>
                    <a:pt x="4022" y="4123"/>
                  </a:lnTo>
                  <a:lnTo>
                    <a:pt x="4027" y="4159"/>
                  </a:lnTo>
                  <a:lnTo>
                    <a:pt x="4033" y="4196"/>
                  </a:lnTo>
                  <a:lnTo>
                    <a:pt x="4041" y="4232"/>
                  </a:lnTo>
                  <a:lnTo>
                    <a:pt x="4050" y="4267"/>
                  </a:lnTo>
                  <a:lnTo>
                    <a:pt x="4060" y="4303"/>
                  </a:lnTo>
                  <a:lnTo>
                    <a:pt x="4071" y="4338"/>
                  </a:lnTo>
                  <a:lnTo>
                    <a:pt x="4084" y="4372"/>
                  </a:lnTo>
                  <a:lnTo>
                    <a:pt x="4098" y="4406"/>
                  </a:lnTo>
                  <a:lnTo>
                    <a:pt x="4113" y="4440"/>
                  </a:lnTo>
                  <a:lnTo>
                    <a:pt x="4130" y="4473"/>
                  </a:lnTo>
                  <a:lnTo>
                    <a:pt x="4148" y="4505"/>
                  </a:lnTo>
                  <a:lnTo>
                    <a:pt x="4167" y="4536"/>
                  </a:lnTo>
                  <a:lnTo>
                    <a:pt x="4187" y="4567"/>
                  </a:lnTo>
                  <a:lnTo>
                    <a:pt x="4208" y="4597"/>
                  </a:lnTo>
                  <a:lnTo>
                    <a:pt x="4230" y="4626"/>
                  </a:lnTo>
                  <a:lnTo>
                    <a:pt x="4254" y="4655"/>
                  </a:lnTo>
                  <a:lnTo>
                    <a:pt x="4278" y="4682"/>
                  </a:lnTo>
                  <a:lnTo>
                    <a:pt x="4304" y="4708"/>
                  </a:lnTo>
                  <a:lnTo>
                    <a:pt x="4330" y="4734"/>
                  </a:lnTo>
                  <a:lnTo>
                    <a:pt x="4358" y="4759"/>
                  </a:lnTo>
                  <a:lnTo>
                    <a:pt x="4386" y="4782"/>
                  </a:lnTo>
                  <a:lnTo>
                    <a:pt x="4415" y="4805"/>
                  </a:lnTo>
                  <a:lnTo>
                    <a:pt x="4446" y="4826"/>
                  </a:lnTo>
                  <a:lnTo>
                    <a:pt x="4477" y="4846"/>
                  </a:lnTo>
                  <a:lnTo>
                    <a:pt x="4508" y="4866"/>
                  </a:lnTo>
                  <a:lnTo>
                    <a:pt x="4540" y="4883"/>
                  </a:lnTo>
                  <a:lnTo>
                    <a:pt x="4573" y="4900"/>
                  </a:lnTo>
                  <a:lnTo>
                    <a:pt x="4606" y="4915"/>
                  </a:lnTo>
                  <a:lnTo>
                    <a:pt x="4640" y="4929"/>
                  </a:lnTo>
                  <a:lnTo>
                    <a:pt x="4675" y="4942"/>
                  </a:lnTo>
                  <a:lnTo>
                    <a:pt x="4710" y="4953"/>
                  </a:lnTo>
                  <a:lnTo>
                    <a:pt x="4745" y="4963"/>
                  </a:lnTo>
                  <a:lnTo>
                    <a:pt x="4780" y="4972"/>
                  </a:lnTo>
                  <a:lnTo>
                    <a:pt x="4816" y="4980"/>
                  </a:lnTo>
                  <a:lnTo>
                    <a:pt x="4853" y="4986"/>
                  </a:lnTo>
                  <a:lnTo>
                    <a:pt x="4889" y="4991"/>
                  </a:lnTo>
                  <a:lnTo>
                    <a:pt x="4926" y="4994"/>
                  </a:lnTo>
                  <a:lnTo>
                    <a:pt x="4963" y="4996"/>
                  </a:lnTo>
                  <a:lnTo>
                    <a:pt x="5000" y="4997"/>
                  </a:lnTo>
                  <a:lnTo>
                    <a:pt x="5037" y="4996"/>
                  </a:lnTo>
                  <a:lnTo>
                    <a:pt x="5074" y="4994"/>
                  </a:lnTo>
                  <a:lnTo>
                    <a:pt x="5111" y="4991"/>
                  </a:lnTo>
                  <a:lnTo>
                    <a:pt x="5147" y="4986"/>
                  </a:lnTo>
                  <a:lnTo>
                    <a:pt x="5184" y="4980"/>
                  </a:lnTo>
                  <a:lnTo>
                    <a:pt x="5220" y="4972"/>
                  </a:lnTo>
                  <a:lnTo>
                    <a:pt x="5255" y="4963"/>
                  </a:lnTo>
                  <a:lnTo>
                    <a:pt x="5290" y="4953"/>
                  </a:lnTo>
                  <a:lnTo>
                    <a:pt x="5325" y="4942"/>
                  </a:lnTo>
                  <a:lnTo>
                    <a:pt x="5360" y="4929"/>
                  </a:lnTo>
                  <a:lnTo>
                    <a:pt x="5394" y="4915"/>
                  </a:lnTo>
                  <a:lnTo>
                    <a:pt x="5427" y="4900"/>
                  </a:lnTo>
                  <a:lnTo>
                    <a:pt x="5460" y="4883"/>
                  </a:lnTo>
                  <a:lnTo>
                    <a:pt x="5492" y="4866"/>
                  </a:lnTo>
                  <a:lnTo>
                    <a:pt x="5523" y="4846"/>
                  </a:lnTo>
                  <a:lnTo>
                    <a:pt x="5554" y="4826"/>
                  </a:lnTo>
                  <a:lnTo>
                    <a:pt x="5585" y="4805"/>
                  </a:lnTo>
                  <a:lnTo>
                    <a:pt x="5614" y="4782"/>
                  </a:lnTo>
                  <a:lnTo>
                    <a:pt x="5642" y="4759"/>
                  </a:lnTo>
                  <a:lnTo>
                    <a:pt x="5670" y="4734"/>
                  </a:lnTo>
                  <a:lnTo>
                    <a:pt x="5696" y="4708"/>
                  </a:lnTo>
                  <a:lnTo>
                    <a:pt x="5722" y="4682"/>
                  </a:lnTo>
                  <a:lnTo>
                    <a:pt x="5746" y="4655"/>
                  </a:lnTo>
                  <a:lnTo>
                    <a:pt x="5770" y="4626"/>
                  </a:lnTo>
                  <a:lnTo>
                    <a:pt x="5792" y="4597"/>
                  </a:lnTo>
                  <a:lnTo>
                    <a:pt x="5813" y="4567"/>
                  </a:lnTo>
                  <a:lnTo>
                    <a:pt x="5833" y="4536"/>
                  </a:lnTo>
                  <a:lnTo>
                    <a:pt x="5852" y="4505"/>
                  </a:lnTo>
                  <a:lnTo>
                    <a:pt x="5870" y="4473"/>
                  </a:lnTo>
                  <a:lnTo>
                    <a:pt x="5887" y="4440"/>
                  </a:lnTo>
                  <a:lnTo>
                    <a:pt x="5902" y="4406"/>
                  </a:lnTo>
                  <a:lnTo>
                    <a:pt x="5916" y="4372"/>
                  </a:lnTo>
                  <a:lnTo>
                    <a:pt x="5929" y="4338"/>
                  </a:lnTo>
                  <a:lnTo>
                    <a:pt x="5940" y="4303"/>
                  </a:lnTo>
                  <a:lnTo>
                    <a:pt x="5950" y="4267"/>
                  </a:lnTo>
                  <a:lnTo>
                    <a:pt x="5959" y="4232"/>
                  </a:lnTo>
                  <a:lnTo>
                    <a:pt x="5967" y="4196"/>
                  </a:lnTo>
                  <a:lnTo>
                    <a:pt x="5973" y="4159"/>
                  </a:lnTo>
                  <a:lnTo>
                    <a:pt x="5978" y="4123"/>
                  </a:lnTo>
                  <a:lnTo>
                    <a:pt x="5981" y="4086"/>
                  </a:lnTo>
                  <a:lnTo>
                    <a:pt x="5983" y="4049"/>
                  </a:lnTo>
                  <a:lnTo>
                    <a:pt x="5984" y="4010"/>
                  </a:lnTo>
                  <a:lnTo>
                    <a:pt x="5984" y="2286"/>
                  </a:lnTo>
                  <a:lnTo>
                    <a:pt x="5983" y="2247"/>
                  </a:lnTo>
                  <a:lnTo>
                    <a:pt x="5981" y="2210"/>
                  </a:lnTo>
                  <a:lnTo>
                    <a:pt x="5978" y="2174"/>
                  </a:lnTo>
                  <a:lnTo>
                    <a:pt x="5973" y="2137"/>
                  </a:lnTo>
                  <a:lnTo>
                    <a:pt x="5967" y="2101"/>
                  </a:lnTo>
                  <a:lnTo>
                    <a:pt x="5959" y="2065"/>
                  </a:lnTo>
                  <a:lnTo>
                    <a:pt x="5950" y="2030"/>
                  </a:lnTo>
                  <a:lnTo>
                    <a:pt x="5940" y="1994"/>
                  </a:lnTo>
                  <a:lnTo>
                    <a:pt x="5929" y="1959"/>
                  </a:lnTo>
                  <a:lnTo>
                    <a:pt x="5916" y="1925"/>
                  </a:lnTo>
                  <a:lnTo>
                    <a:pt x="5902" y="1891"/>
                  </a:lnTo>
                  <a:lnTo>
                    <a:pt x="5887" y="1857"/>
                  </a:lnTo>
                  <a:lnTo>
                    <a:pt x="5870" y="1824"/>
                  </a:lnTo>
                  <a:lnTo>
                    <a:pt x="5852" y="1792"/>
                  </a:lnTo>
                  <a:lnTo>
                    <a:pt x="5833" y="1761"/>
                  </a:lnTo>
                  <a:lnTo>
                    <a:pt x="5813" y="1730"/>
                  </a:lnTo>
                  <a:lnTo>
                    <a:pt x="5792" y="1700"/>
                  </a:lnTo>
                  <a:lnTo>
                    <a:pt x="5770" y="1671"/>
                  </a:lnTo>
                  <a:lnTo>
                    <a:pt x="5746" y="1642"/>
                  </a:lnTo>
                  <a:lnTo>
                    <a:pt x="5722" y="1615"/>
                  </a:lnTo>
                  <a:lnTo>
                    <a:pt x="5696" y="1589"/>
                  </a:lnTo>
                  <a:lnTo>
                    <a:pt x="5670" y="1563"/>
                  </a:lnTo>
                  <a:lnTo>
                    <a:pt x="5642" y="1538"/>
                  </a:lnTo>
                  <a:lnTo>
                    <a:pt x="5614" y="1515"/>
                  </a:lnTo>
                  <a:lnTo>
                    <a:pt x="5585" y="1492"/>
                  </a:lnTo>
                  <a:lnTo>
                    <a:pt x="5554" y="1471"/>
                  </a:lnTo>
                  <a:lnTo>
                    <a:pt x="5523" y="1451"/>
                  </a:lnTo>
                  <a:lnTo>
                    <a:pt x="5492" y="1431"/>
                  </a:lnTo>
                  <a:lnTo>
                    <a:pt x="5460" y="1414"/>
                  </a:lnTo>
                  <a:lnTo>
                    <a:pt x="5427" y="1397"/>
                  </a:lnTo>
                  <a:lnTo>
                    <a:pt x="5394" y="1382"/>
                  </a:lnTo>
                  <a:lnTo>
                    <a:pt x="5360" y="1368"/>
                  </a:lnTo>
                  <a:lnTo>
                    <a:pt x="5325" y="1355"/>
                  </a:lnTo>
                  <a:lnTo>
                    <a:pt x="5290" y="1344"/>
                  </a:lnTo>
                  <a:lnTo>
                    <a:pt x="5255" y="1334"/>
                  </a:lnTo>
                  <a:lnTo>
                    <a:pt x="5220" y="1325"/>
                  </a:lnTo>
                  <a:lnTo>
                    <a:pt x="5184" y="1317"/>
                  </a:lnTo>
                  <a:lnTo>
                    <a:pt x="5147" y="1311"/>
                  </a:lnTo>
                  <a:lnTo>
                    <a:pt x="5111" y="1306"/>
                  </a:lnTo>
                  <a:lnTo>
                    <a:pt x="5074" y="1303"/>
                  </a:lnTo>
                  <a:lnTo>
                    <a:pt x="5037" y="13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4537;p40">
            <a:extLst>
              <a:ext uri="{FF2B5EF4-FFF2-40B4-BE49-F238E27FC236}">
                <a16:creationId xmlns:a16="http://schemas.microsoft.com/office/drawing/2014/main" id="{C2AB3F10-FEAD-4CA3-AB7C-EF5677CBF7CE}"/>
              </a:ext>
            </a:extLst>
          </p:cNvPr>
          <p:cNvGrpSpPr/>
          <p:nvPr/>
        </p:nvGrpSpPr>
        <p:grpSpPr>
          <a:xfrm>
            <a:off x="5251776" y="1760585"/>
            <a:ext cx="589280" cy="589280"/>
            <a:chOff x="5251776" y="1760585"/>
            <a:chExt cx="589280" cy="589280"/>
          </a:xfrm>
          <a:solidFill>
            <a:schemeClr val="bg1"/>
          </a:solidFill>
        </p:grpSpPr>
        <p:sp>
          <p:nvSpPr>
            <p:cNvPr id="214" name="Google Shape;4538;p40">
              <a:extLst>
                <a:ext uri="{FF2B5EF4-FFF2-40B4-BE49-F238E27FC236}">
                  <a16:creationId xmlns:a16="http://schemas.microsoft.com/office/drawing/2014/main" id="{3EC68F5F-8BC6-4BB8-9C75-FC43712B7CBC}"/>
                </a:ext>
              </a:extLst>
            </p:cNvPr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0" y="3519"/>
                  </a:moveTo>
                  <a:lnTo>
                    <a:pt x="7812" y="3175"/>
                  </a:lnTo>
                  <a:lnTo>
                    <a:pt x="7582" y="2849"/>
                  </a:lnTo>
                  <a:lnTo>
                    <a:pt x="7300" y="2533"/>
                  </a:lnTo>
                  <a:lnTo>
                    <a:pt x="7280" y="2508"/>
                  </a:lnTo>
                  <a:lnTo>
                    <a:pt x="7264" y="2479"/>
                  </a:lnTo>
                  <a:lnTo>
                    <a:pt x="7251" y="2449"/>
                  </a:lnTo>
                  <a:lnTo>
                    <a:pt x="7242" y="2418"/>
                  </a:lnTo>
                  <a:lnTo>
                    <a:pt x="7238" y="2385"/>
                  </a:lnTo>
                  <a:lnTo>
                    <a:pt x="7237" y="2353"/>
                  </a:lnTo>
                  <a:lnTo>
                    <a:pt x="7241" y="2320"/>
                  </a:lnTo>
                  <a:lnTo>
                    <a:pt x="7250" y="2289"/>
                  </a:lnTo>
                  <a:lnTo>
                    <a:pt x="7262" y="2258"/>
                  </a:lnTo>
                  <a:lnTo>
                    <a:pt x="7278" y="2230"/>
                  </a:lnTo>
                  <a:lnTo>
                    <a:pt x="7298" y="2204"/>
                  </a:lnTo>
                  <a:lnTo>
                    <a:pt x="7321" y="2180"/>
                  </a:lnTo>
                  <a:lnTo>
                    <a:pt x="7346" y="2160"/>
                  </a:lnTo>
                  <a:lnTo>
                    <a:pt x="7375" y="2144"/>
                  </a:lnTo>
                  <a:lnTo>
                    <a:pt x="7405" y="2131"/>
                  </a:lnTo>
                  <a:lnTo>
                    <a:pt x="7436" y="2122"/>
                  </a:lnTo>
                  <a:lnTo>
                    <a:pt x="7469" y="2118"/>
                  </a:lnTo>
                  <a:lnTo>
                    <a:pt x="7501" y="2117"/>
                  </a:lnTo>
                  <a:lnTo>
                    <a:pt x="7534" y="2121"/>
                  </a:lnTo>
                  <a:lnTo>
                    <a:pt x="7565" y="2130"/>
                  </a:lnTo>
                  <a:lnTo>
                    <a:pt x="7596" y="2142"/>
                  </a:lnTo>
                  <a:lnTo>
                    <a:pt x="7624" y="2158"/>
                  </a:lnTo>
                  <a:lnTo>
                    <a:pt x="7650" y="2178"/>
                  </a:lnTo>
                  <a:lnTo>
                    <a:pt x="7674" y="2201"/>
                  </a:lnTo>
                  <a:lnTo>
                    <a:pt x="7965" y="2527"/>
                  </a:lnTo>
                  <a:lnTo>
                    <a:pt x="7982" y="2549"/>
                  </a:lnTo>
                  <a:lnTo>
                    <a:pt x="8229" y="2899"/>
                  </a:lnTo>
                  <a:lnTo>
                    <a:pt x="8244" y="2923"/>
                  </a:lnTo>
                  <a:lnTo>
                    <a:pt x="8445" y="3291"/>
                  </a:lnTo>
                  <a:lnTo>
                    <a:pt x="8457" y="3317"/>
                  </a:lnTo>
                  <a:lnTo>
                    <a:pt x="8614" y="3700"/>
                  </a:lnTo>
                  <a:lnTo>
                    <a:pt x="8623" y="3727"/>
                  </a:lnTo>
                  <a:lnTo>
                    <a:pt x="8735" y="4122"/>
                  </a:lnTo>
                  <a:lnTo>
                    <a:pt x="8741" y="4149"/>
                  </a:lnTo>
                  <a:lnTo>
                    <a:pt x="8808" y="4552"/>
                  </a:lnTo>
                  <a:lnTo>
                    <a:pt x="8811" y="4579"/>
                  </a:lnTo>
                  <a:lnTo>
                    <a:pt x="8834" y="4986"/>
                  </a:lnTo>
                  <a:lnTo>
                    <a:pt x="8834" y="5014"/>
                  </a:lnTo>
                  <a:lnTo>
                    <a:pt x="8811" y="5421"/>
                  </a:lnTo>
                  <a:lnTo>
                    <a:pt x="8808" y="5448"/>
                  </a:lnTo>
                  <a:lnTo>
                    <a:pt x="8741" y="5851"/>
                  </a:lnTo>
                  <a:lnTo>
                    <a:pt x="8735" y="5878"/>
                  </a:lnTo>
                  <a:lnTo>
                    <a:pt x="8623" y="6273"/>
                  </a:lnTo>
                  <a:lnTo>
                    <a:pt x="8614" y="6300"/>
                  </a:lnTo>
                  <a:lnTo>
                    <a:pt x="8457" y="6683"/>
                  </a:lnTo>
                  <a:lnTo>
                    <a:pt x="8445" y="6709"/>
                  </a:lnTo>
                  <a:lnTo>
                    <a:pt x="8244" y="7077"/>
                  </a:lnTo>
                  <a:lnTo>
                    <a:pt x="8229" y="7101"/>
                  </a:lnTo>
                  <a:lnTo>
                    <a:pt x="7982" y="7451"/>
                  </a:lnTo>
                  <a:lnTo>
                    <a:pt x="7965" y="7473"/>
                  </a:lnTo>
                  <a:lnTo>
                    <a:pt x="7674" y="7799"/>
                  </a:lnTo>
                  <a:lnTo>
                    <a:pt x="7650" y="7822"/>
                  </a:lnTo>
                  <a:lnTo>
                    <a:pt x="7624" y="7842"/>
                  </a:lnTo>
                  <a:lnTo>
                    <a:pt x="7596" y="7858"/>
                  </a:lnTo>
                  <a:lnTo>
                    <a:pt x="7565" y="7870"/>
                  </a:lnTo>
                  <a:lnTo>
                    <a:pt x="7534" y="7879"/>
                  </a:lnTo>
                  <a:lnTo>
                    <a:pt x="7501" y="7883"/>
                  </a:lnTo>
                  <a:lnTo>
                    <a:pt x="7469" y="7882"/>
                  </a:lnTo>
                  <a:lnTo>
                    <a:pt x="7436" y="7878"/>
                  </a:lnTo>
                  <a:lnTo>
                    <a:pt x="7405" y="7869"/>
                  </a:lnTo>
                  <a:lnTo>
                    <a:pt x="7375" y="7856"/>
                  </a:lnTo>
                  <a:lnTo>
                    <a:pt x="7346" y="7840"/>
                  </a:lnTo>
                  <a:lnTo>
                    <a:pt x="7321" y="7820"/>
                  </a:lnTo>
                  <a:lnTo>
                    <a:pt x="7298" y="7796"/>
                  </a:lnTo>
                  <a:lnTo>
                    <a:pt x="7278" y="7770"/>
                  </a:lnTo>
                  <a:lnTo>
                    <a:pt x="7262" y="7742"/>
                  </a:lnTo>
                  <a:lnTo>
                    <a:pt x="7250" y="7711"/>
                  </a:lnTo>
                  <a:lnTo>
                    <a:pt x="7241" y="7680"/>
                  </a:lnTo>
                  <a:lnTo>
                    <a:pt x="7237" y="7647"/>
                  </a:lnTo>
                  <a:lnTo>
                    <a:pt x="7238" y="7615"/>
                  </a:lnTo>
                  <a:lnTo>
                    <a:pt x="7242" y="7582"/>
                  </a:lnTo>
                  <a:lnTo>
                    <a:pt x="7251" y="7551"/>
                  </a:lnTo>
                  <a:lnTo>
                    <a:pt x="7264" y="7521"/>
                  </a:lnTo>
                  <a:lnTo>
                    <a:pt x="7280" y="7492"/>
                  </a:lnTo>
                  <a:lnTo>
                    <a:pt x="7300" y="7467"/>
                  </a:lnTo>
                  <a:lnTo>
                    <a:pt x="7582" y="7151"/>
                  </a:lnTo>
                  <a:lnTo>
                    <a:pt x="7812" y="6825"/>
                  </a:lnTo>
                  <a:lnTo>
                    <a:pt x="8000" y="6481"/>
                  </a:lnTo>
                  <a:lnTo>
                    <a:pt x="8146" y="6124"/>
                  </a:lnTo>
                  <a:lnTo>
                    <a:pt x="8250" y="5755"/>
                  </a:lnTo>
                  <a:lnTo>
                    <a:pt x="8313" y="5379"/>
                  </a:lnTo>
                  <a:lnTo>
                    <a:pt x="8334" y="5000"/>
                  </a:lnTo>
                  <a:lnTo>
                    <a:pt x="8313" y="4621"/>
                  </a:lnTo>
                  <a:lnTo>
                    <a:pt x="8250" y="4245"/>
                  </a:lnTo>
                  <a:lnTo>
                    <a:pt x="8146" y="3876"/>
                  </a:lnTo>
                  <a:lnTo>
                    <a:pt x="8000" y="3519"/>
                  </a:lnTo>
                  <a:close/>
                  <a:moveTo>
                    <a:pt x="6537" y="4250"/>
                  </a:moveTo>
                  <a:lnTo>
                    <a:pt x="6430" y="4067"/>
                  </a:lnTo>
                  <a:lnTo>
                    <a:pt x="6298" y="3888"/>
                  </a:lnTo>
                  <a:lnTo>
                    <a:pt x="6132" y="3705"/>
                  </a:lnTo>
                  <a:lnTo>
                    <a:pt x="6111" y="3679"/>
                  </a:lnTo>
                  <a:lnTo>
                    <a:pt x="6095" y="3651"/>
                  </a:lnTo>
                  <a:lnTo>
                    <a:pt x="6082" y="3621"/>
                  </a:lnTo>
                  <a:lnTo>
                    <a:pt x="6073" y="3590"/>
                  </a:lnTo>
                  <a:lnTo>
                    <a:pt x="6068" y="3558"/>
                  </a:lnTo>
                  <a:lnTo>
                    <a:pt x="6067" y="3525"/>
                  </a:lnTo>
                  <a:lnTo>
                    <a:pt x="6071" y="3492"/>
                  </a:lnTo>
                  <a:lnTo>
                    <a:pt x="6079" y="3461"/>
                  </a:lnTo>
                  <a:lnTo>
                    <a:pt x="6091" y="3430"/>
                  </a:lnTo>
                  <a:lnTo>
                    <a:pt x="6107" y="3402"/>
                  </a:lnTo>
                  <a:lnTo>
                    <a:pt x="6126" y="3375"/>
                  </a:lnTo>
                  <a:lnTo>
                    <a:pt x="6149" y="3352"/>
                  </a:lnTo>
                  <a:lnTo>
                    <a:pt x="6175" y="3331"/>
                  </a:lnTo>
                  <a:lnTo>
                    <a:pt x="6203" y="3315"/>
                  </a:lnTo>
                  <a:lnTo>
                    <a:pt x="6233" y="3302"/>
                  </a:lnTo>
                  <a:lnTo>
                    <a:pt x="6264" y="3293"/>
                  </a:lnTo>
                  <a:lnTo>
                    <a:pt x="6296" y="3288"/>
                  </a:lnTo>
                  <a:lnTo>
                    <a:pt x="6329" y="3287"/>
                  </a:lnTo>
                  <a:lnTo>
                    <a:pt x="6362" y="3291"/>
                  </a:lnTo>
                  <a:lnTo>
                    <a:pt x="6393" y="3299"/>
                  </a:lnTo>
                  <a:lnTo>
                    <a:pt x="6424" y="3311"/>
                  </a:lnTo>
                  <a:lnTo>
                    <a:pt x="6452" y="3327"/>
                  </a:lnTo>
                  <a:lnTo>
                    <a:pt x="6479" y="3346"/>
                  </a:lnTo>
                  <a:lnTo>
                    <a:pt x="6502" y="3369"/>
                  </a:lnTo>
                  <a:lnTo>
                    <a:pt x="6677" y="3561"/>
                  </a:lnTo>
                  <a:lnTo>
                    <a:pt x="6693" y="3581"/>
                  </a:lnTo>
                  <a:lnTo>
                    <a:pt x="6840" y="3781"/>
                  </a:lnTo>
                  <a:lnTo>
                    <a:pt x="6855" y="3803"/>
                  </a:lnTo>
                  <a:lnTo>
                    <a:pt x="6976" y="4010"/>
                  </a:lnTo>
                  <a:lnTo>
                    <a:pt x="6988" y="4034"/>
                  </a:lnTo>
                  <a:lnTo>
                    <a:pt x="7082" y="4246"/>
                  </a:lnTo>
                  <a:lnTo>
                    <a:pt x="7093" y="4273"/>
                  </a:lnTo>
                  <a:lnTo>
                    <a:pt x="7160" y="4488"/>
                  </a:lnTo>
                  <a:lnTo>
                    <a:pt x="7167" y="4517"/>
                  </a:lnTo>
                  <a:lnTo>
                    <a:pt x="7207" y="4735"/>
                  </a:lnTo>
                  <a:lnTo>
                    <a:pt x="7211" y="4766"/>
                  </a:lnTo>
                  <a:lnTo>
                    <a:pt x="7224" y="4985"/>
                  </a:lnTo>
                  <a:lnTo>
                    <a:pt x="7224" y="5015"/>
                  </a:lnTo>
                  <a:lnTo>
                    <a:pt x="7211" y="5234"/>
                  </a:lnTo>
                  <a:lnTo>
                    <a:pt x="7207" y="5265"/>
                  </a:lnTo>
                  <a:lnTo>
                    <a:pt x="7167" y="5483"/>
                  </a:lnTo>
                  <a:lnTo>
                    <a:pt x="7160" y="5512"/>
                  </a:lnTo>
                  <a:lnTo>
                    <a:pt x="7093" y="5727"/>
                  </a:lnTo>
                  <a:lnTo>
                    <a:pt x="7082" y="5754"/>
                  </a:lnTo>
                  <a:lnTo>
                    <a:pt x="6988" y="5966"/>
                  </a:lnTo>
                  <a:lnTo>
                    <a:pt x="6976" y="5990"/>
                  </a:lnTo>
                  <a:lnTo>
                    <a:pt x="6855" y="6197"/>
                  </a:lnTo>
                  <a:lnTo>
                    <a:pt x="6840" y="6219"/>
                  </a:lnTo>
                  <a:lnTo>
                    <a:pt x="6693" y="6419"/>
                  </a:lnTo>
                  <a:lnTo>
                    <a:pt x="6677" y="6439"/>
                  </a:lnTo>
                  <a:lnTo>
                    <a:pt x="6502" y="6631"/>
                  </a:lnTo>
                  <a:lnTo>
                    <a:pt x="6479" y="6654"/>
                  </a:lnTo>
                  <a:lnTo>
                    <a:pt x="6452" y="6673"/>
                  </a:lnTo>
                  <a:lnTo>
                    <a:pt x="6424" y="6689"/>
                  </a:lnTo>
                  <a:lnTo>
                    <a:pt x="6393" y="6701"/>
                  </a:lnTo>
                  <a:lnTo>
                    <a:pt x="6362" y="6709"/>
                  </a:lnTo>
                  <a:lnTo>
                    <a:pt x="6329" y="6713"/>
                  </a:lnTo>
                  <a:lnTo>
                    <a:pt x="6296" y="6712"/>
                  </a:lnTo>
                  <a:lnTo>
                    <a:pt x="6264" y="6707"/>
                  </a:lnTo>
                  <a:lnTo>
                    <a:pt x="6233" y="6698"/>
                  </a:lnTo>
                  <a:lnTo>
                    <a:pt x="6203" y="6685"/>
                  </a:lnTo>
                  <a:lnTo>
                    <a:pt x="6175" y="6669"/>
                  </a:lnTo>
                  <a:lnTo>
                    <a:pt x="6149" y="6648"/>
                  </a:lnTo>
                  <a:lnTo>
                    <a:pt x="6126" y="6625"/>
                  </a:lnTo>
                  <a:lnTo>
                    <a:pt x="6107" y="6598"/>
                  </a:lnTo>
                  <a:lnTo>
                    <a:pt x="6091" y="6570"/>
                  </a:lnTo>
                  <a:lnTo>
                    <a:pt x="6079" y="6539"/>
                  </a:lnTo>
                  <a:lnTo>
                    <a:pt x="6071" y="6508"/>
                  </a:lnTo>
                  <a:lnTo>
                    <a:pt x="6067" y="6475"/>
                  </a:lnTo>
                  <a:lnTo>
                    <a:pt x="6068" y="6442"/>
                  </a:lnTo>
                  <a:lnTo>
                    <a:pt x="6073" y="6410"/>
                  </a:lnTo>
                  <a:lnTo>
                    <a:pt x="6082" y="6379"/>
                  </a:lnTo>
                  <a:lnTo>
                    <a:pt x="6095" y="6349"/>
                  </a:lnTo>
                  <a:lnTo>
                    <a:pt x="6111" y="6321"/>
                  </a:lnTo>
                  <a:lnTo>
                    <a:pt x="6132" y="6295"/>
                  </a:lnTo>
                  <a:lnTo>
                    <a:pt x="6298" y="6112"/>
                  </a:lnTo>
                  <a:lnTo>
                    <a:pt x="6430" y="5933"/>
                  </a:lnTo>
                  <a:lnTo>
                    <a:pt x="6537" y="5750"/>
                  </a:lnTo>
                  <a:lnTo>
                    <a:pt x="6620" y="5564"/>
                  </a:lnTo>
                  <a:lnTo>
                    <a:pt x="6678" y="5377"/>
                  </a:lnTo>
                  <a:lnTo>
                    <a:pt x="6713" y="5189"/>
                  </a:lnTo>
                  <a:lnTo>
                    <a:pt x="6724" y="5000"/>
                  </a:lnTo>
                  <a:lnTo>
                    <a:pt x="6713" y="4811"/>
                  </a:lnTo>
                  <a:lnTo>
                    <a:pt x="6678" y="4623"/>
                  </a:lnTo>
                  <a:lnTo>
                    <a:pt x="6620" y="4436"/>
                  </a:lnTo>
                  <a:lnTo>
                    <a:pt x="6537" y="4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4539;p40">
              <a:extLst>
                <a:ext uri="{FF2B5EF4-FFF2-40B4-BE49-F238E27FC236}">
                  <a16:creationId xmlns:a16="http://schemas.microsoft.com/office/drawing/2014/main" id="{A25D44E7-E484-4A4A-A05D-4FFD457D7E58}"/>
                </a:ext>
              </a:extLst>
            </p:cNvPr>
            <p:cNvSpPr/>
            <p:nvPr/>
          </p:nvSpPr>
          <p:spPr>
            <a:xfrm>
              <a:off x="5251776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30"/>
                  </a:moveTo>
                  <a:lnTo>
                    <a:pt x="802" y="3797"/>
                  </a:lnTo>
                  <a:lnTo>
                    <a:pt x="809" y="3765"/>
                  </a:lnTo>
                  <a:lnTo>
                    <a:pt x="819" y="3734"/>
                  </a:lnTo>
                  <a:lnTo>
                    <a:pt x="833" y="3705"/>
                  </a:lnTo>
                  <a:lnTo>
                    <a:pt x="852" y="3678"/>
                  </a:lnTo>
                  <a:lnTo>
                    <a:pt x="873" y="3653"/>
                  </a:lnTo>
                  <a:lnTo>
                    <a:pt x="898" y="3632"/>
                  </a:lnTo>
                  <a:lnTo>
                    <a:pt x="925" y="3613"/>
                  </a:lnTo>
                  <a:lnTo>
                    <a:pt x="954" y="3599"/>
                  </a:lnTo>
                  <a:lnTo>
                    <a:pt x="985" y="3589"/>
                  </a:lnTo>
                  <a:lnTo>
                    <a:pt x="1017" y="3582"/>
                  </a:lnTo>
                  <a:lnTo>
                    <a:pt x="1050" y="3580"/>
                  </a:lnTo>
                  <a:lnTo>
                    <a:pt x="2702" y="3580"/>
                  </a:lnTo>
                  <a:lnTo>
                    <a:pt x="4677" y="1604"/>
                  </a:lnTo>
                  <a:lnTo>
                    <a:pt x="4702" y="1583"/>
                  </a:lnTo>
                  <a:lnTo>
                    <a:pt x="4729" y="1565"/>
                  </a:lnTo>
                  <a:lnTo>
                    <a:pt x="4758" y="1550"/>
                  </a:lnTo>
                  <a:lnTo>
                    <a:pt x="4789" y="1540"/>
                  </a:lnTo>
                  <a:lnTo>
                    <a:pt x="4821" y="1533"/>
                  </a:lnTo>
                  <a:lnTo>
                    <a:pt x="4854" y="1531"/>
                  </a:lnTo>
                  <a:lnTo>
                    <a:pt x="4887" y="1533"/>
                  </a:lnTo>
                  <a:lnTo>
                    <a:pt x="4919" y="1540"/>
                  </a:lnTo>
                  <a:lnTo>
                    <a:pt x="4950" y="1550"/>
                  </a:lnTo>
                  <a:lnTo>
                    <a:pt x="4979" y="1564"/>
                  </a:lnTo>
                  <a:lnTo>
                    <a:pt x="5006" y="1583"/>
                  </a:lnTo>
                  <a:lnTo>
                    <a:pt x="5031" y="1604"/>
                  </a:lnTo>
                  <a:lnTo>
                    <a:pt x="5052" y="1629"/>
                  </a:lnTo>
                  <a:lnTo>
                    <a:pt x="5070" y="1656"/>
                  </a:lnTo>
                  <a:lnTo>
                    <a:pt x="5085" y="1685"/>
                  </a:lnTo>
                  <a:lnTo>
                    <a:pt x="5095" y="1716"/>
                  </a:lnTo>
                  <a:lnTo>
                    <a:pt x="5102" y="1748"/>
                  </a:lnTo>
                  <a:lnTo>
                    <a:pt x="5104" y="1781"/>
                  </a:lnTo>
                  <a:lnTo>
                    <a:pt x="5104" y="8219"/>
                  </a:lnTo>
                  <a:lnTo>
                    <a:pt x="5102" y="8252"/>
                  </a:lnTo>
                  <a:lnTo>
                    <a:pt x="5095" y="8284"/>
                  </a:lnTo>
                  <a:lnTo>
                    <a:pt x="5085" y="8315"/>
                  </a:lnTo>
                  <a:lnTo>
                    <a:pt x="5070" y="8344"/>
                  </a:lnTo>
                  <a:lnTo>
                    <a:pt x="5052" y="8371"/>
                  </a:lnTo>
                  <a:lnTo>
                    <a:pt x="5031" y="8396"/>
                  </a:lnTo>
                  <a:lnTo>
                    <a:pt x="5006" y="8417"/>
                  </a:lnTo>
                  <a:lnTo>
                    <a:pt x="4979" y="8436"/>
                  </a:lnTo>
                  <a:lnTo>
                    <a:pt x="4950" y="8450"/>
                  </a:lnTo>
                  <a:lnTo>
                    <a:pt x="4919" y="8460"/>
                  </a:lnTo>
                  <a:lnTo>
                    <a:pt x="4887" y="8467"/>
                  </a:lnTo>
                  <a:lnTo>
                    <a:pt x="4854" y="8469"/>
                  </a:lnTo>
                  <a:lnTo>
                    <a:pt x="4821" y="8467"/>
                  </a:lnTo>
                  <a:lnTo>
                    <a:pt x="4789" y="8460"/>
                  </a:lnTo>
                  <a:lnTo>
                    <a:pt x="4758" y="8450"/>
                  </a:lnTo>
                  <a:lnTo>
                    <a:pt x="4729" y="8435"/>
                  </a:lnTo>
                  <a:lnTo>
                    <a:pt x="4702" y="8417"/>
                  </a:lnTo>
                  <a:lnTo>
                    <a:pt x="4677" y="8396"/>
                  </a:lnTo>
                  <a:lnTo>
                    <a:pt x="2702" y="6420"/>
                  </a:lnTo>
                  <a:lnTo>
                    <a:pt x="1050" y="6420"/>
                  </a:lnTo>
                  <a:lnTo>
                    <a:pt x="1017" y="6418"/>
                  </a:lnTo>
                  <a:lnTo>
                    <a:pt x="985" y="6411"/>
                  </a:lnTo>
                  <a:lnTo>
                    <a:pt x="954" y="6401"/>
                  </a:lnTo>
                  <a:lnTo>
                    <a:pt x="925" y="6387"/>
                  </a:lnTo>
                  <a:lnTo>
                    <a:pt x="898" y="6368"/>
                  </a:lnTo>
                  <a:lnTo>
                    <a:pt x="873" y="6347"/>
                  </a:lnTo>
                  <a:lnTo>
                    <a:pt x="852" y="6322"/>
                  </a:lnTo>
                  <a:lnTo>
                    <a:pt x="833" y="6295"/>
                  </a:lnTo>
                  <a:lnTo>
                    <a:pt x="819" y="6266"/>
                  </a:lnTo>
                  <a:lnTo>
                    <a:pt x="809" y="6235"/>
                  </a:lnTo>
                  <a:lnTo>
                    <a:pt x="802" y="6203"/>
                  </a:lnTo>
                  <a:lnTo>
                    <a:pt x="800" y="6170"/>
                  </a:lnTo>
                  <a:lnTo>
                    <a:pt x="800" y="3830"/>
                  </a:lnTo>
                  <a:close/>
                  <a:moveTo>
                    <a:pt x="1300" y="4080"/>
                  </a:moveTo>
                  <a:lnTo>
                    <a:pt x="1300" y="5920"/>
                  </a:lnTo>
                  <a:lnTo>
                    <a:pt x="2806" y="5920"/>
                  </a:lnTo>
                  <a:lnTo>
                    <a:pt x="2839" y="5922"/>
                  </a:lnTo>
                  <a:lnTo>
                    <a:pt x="2871" y="5929"/>
                  </a:lnTo>
                  <a:lnTo>
                    <a:pt x="2902" y="5939"/>
                  </a:lnTo>
                  <a:lnTo>
                    <a:pt x="2931" y="5954"/>
                  </a:lnTo>
                  <a:lnTo>
                    <a:pt x="2958" y="5972"/>
                  </a:lnTo>
                  <a:lnTo>
                    <a:pt x="2983" y="5993"/>
                  </a:lnTo>
                  <a:lnTo>
                    <a:pt x="4604" y="7615"/>
                  </a:lnTo>
                  <a:lnTo>
                    <a:pt x="4604" y="2385"/>
                  </a:lnTo>
                  <a:lnTo>
                    <a:pt x="2983" y="4007"/>
                  </a:lnTo>
                  <a:lnTo>
                    <a:pt x="2958" y="4028"/>
                  </a:lnTo>
                  <a:lnTo>
                    <a:pt x="2931" y="4046"/>
                  </a:lnTo>
                  <a:lnTo>
                    <a:pt x="2902" y="4061"/>
                  </a:lnTo>
                  <a:lnTo>
                    <a:pt x="2871" y="4071"/>
                  </a:lnTo>
                  <a:lnTo>
                    <a:pt x="2839" y="4078"/>
                  </a:lnTo>
                  <a:lnTo>
                    <a:pt x="2806" y="4080"/>
                  </a:lnTo>
                  <a:lnTo>
                    <a:pt x="1300" y="40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4540;p40">
            <a:extLst>
              <a:ext uri="{FF2B5EF4-FFF2-40B4-BE49-F238E27FC236}">
                <a16:creationId xmlns:a16="http://schemas.microsoft.com/office/drawing/2014/main" id="{EBE1CE43-5013-4BCC-A297-8BECEC654239}"/>
              </a:ext>
            </a:extLst>
          </p:cNvPr>
          <p:cNvGrpSpPr/>
          <p:nvPr/>
        </p:nvGrpSpPr>
        <p:grpSpPr>
          <a:xfrm>
            <a:off x="7506538" y="1760585"/>
            <a:ext cx="589280" cy="589280"/>
            <a:chOff x="7506538" y="1760585"/>
            <a:chExt cx="589280" cy="589280"/>
          </a:xfrm>
          <a:solidFill>
            <a:schemeClr val="bg1"/>
          </a:solidFill>
        </p:grpSpPr>
        <p:sp>
          <p:nvSpPr>
            <p:cNvPr id="217" name="Google Shape;4541;p40">
              <a:extLst>
                <a:ext uri="{FF2B5EF4-FFF2-40B4-BE49-F238E27FC236}">
                  <a16:creationId xmlns:a16="http://schemas.microsoft.com/office/drawing/2014/main" id="{EA808C08-A734-4D94-AFB7-8B8ED453194F}"/>
                </a:ext>
              </a:extLst>
            </p:cNvPr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98" y="6609"/>
                  </a:moveTo>
                  <a:lnTo>
                    <a:pt x="8773" y="6588"/>
                  </a:lnTo>
                  <a:lnTo>
                    <a:pt x="7681" y="5495"/>
                  </a:lnTo>
                  <a:lnTo>
                    <a:pt x="6588" y="6588"/>
                  </a:lnTo>
                  <a:lnTo>
                    <a:pt x="6563" y="6609"/>
                  </a:lnTo>
                  <a:lnTo>
                    <a:pt x="6536" y="6627"/>
                  </a:lnTo>
                  <a:lnTo>
                    <a:pt x="6507" y="6642"/>
                  </a:lnTo>
                  <a:lnTo>
                    <a:pt x="6476" y="6652"/>
                  </a:lnTo>
                  <a:lnTo>
                    <a:pt x="6444" y="6659"/>
                  </a:lnTo>
                  <a:lnTo>
                    <a:pt x="6411" y="6661"/>
                  </a:lnTo>
                  <a:lnTo>
                    <a:pt x="6378" y="6659"/>
                  </a:lnTo>
                  <a:lnTo>
                    <a:pt x="6346" y="6652"/>
                  </a:lnTo>
                  <a:lnTo>
                    <a:pt x="6315" y="6642"/>
                  </a:lnTo>
                  <a:lnTo>
                    <a:pt x="6286" y="6628"/>
                  </a:lnTo>
                  <a:lnTo>
                    <a:pt x="6259" y="6609"/>
                  </a:lnTo>
                  <a:lnTo>
                    <a:pt x="6234" y="6588"/>
                  </a:lnTo>
                  <a:lnTo>
                    <a:pt x="6213" y="6563"/>
                  </a:lnTo>
                  <a:lnTo>
                    <a:pt x="6195" y="6536"/>
                  </a:lnTo>
                  <a:lnTo>
                    <a:pt x="6180" y="6507"/>
                  </a:lnTo>
                  <a:lnTo>
                    <a:pt x="6170" y="6476"/>
                  </a:lnTo>
                  <a:lnTo>
                    <a:pt x="6163" y="6444"/>
                  </a:lnTo>
                  <a:lnTo>
                    <a:pt x="6161" y="6411"/>
                  </a:lnTo>
                  <a:lnTo>
                    <a:pt x="6163" y="6378"/>
                  </a:lnTo>
                  <a:lnTo>
                    <a:pt x="6170" y="6346"/>
                  </a:lnTo>
                  <a:lnTo>
                    <a:pt x="6180" y="6315"/>
                  </a:lnTo>
                  <a:lnTo>
                    <a:pt x="6194" y="6286"/>
                  </a:lnTo>
                  <a:lnTo>
                    <a:pt x="6213" y="6259"/>
                  </a:lnTo>
                  <a:lnTo>
                    <a:pt x="6234" y="6234"/>
                  </a:lnTo>
                  <a:lnTo>
                    <a:pt x="7327" y="5141"/>
                  </a:lnTo>
                  <a:lnTo>
                    <a:pt x="6234" y="4048"/>
                  </a:lnTo>
                  <a:lnTo>
                    <a:pt x="6213" y="4023"/>
                  </a:lnTo>
                  <a:lnTo>
                    <a:pt x="6194" y="3996"/>
                  </a:lnTo>
                  <a:lnTo>
                    <a:pt x="6180" y="3967"/>
                  </a:lnTo>
                  <a:lnTo>
                    <a:pt x="6170" y="3936"/>
                  </a:lnTo>
                  <a:lnTo>
                    <a:pt x="6163" y="3904"/>
                  </a:lnTo>
                  <a:lnTo>
                    <a:pt x="6161" y="3871"/>
                  </a:lnTo>
                  <a:lnTo>
                    <a:pt x="6163" y="3838"/>
                  </a:lnTo>
                  <a:lnTo>
                    <a:pt x="6170" y="3806"/>
                  </a:lnTo>
                  <a:lnTo>
                    <a:pt x="6180" y="3775"/>
                  </a:lnTo>
                  <a:lnTo>
                    <a:pt x="6195" y="3746"/>
                  </a:lnTo>
                  <a:lnTo>
                    <a:pt x="6213" y="3719"/>
                  </a:lnTo>
                  <a:lnTo>
                    <a:pt x="6234" y="3694"/>
                  </a:lnTo>
                  <a:lnTo>
                    <a:pt x="6259" y="3673"/>
                  </a:lnTo>
                  <a:lnTo>
                    <a:pt x="6286" y="3654"/>
                  </a:lnTo>
                  <a:lnTo>
                    <a:pt x="6315" y="3640"/>
                  </a:lnTo>
                  <a:lnTo>
                    <a:pt x="6346" y="3630"/>
                  </a:lnTo>
                  <a:lnTo>
                    <a:pt x="6378" y="3623"/>
                  </a:lnTo>
                  <a:lnTo>
                    <a:pt x="6411" y="3621"/>
                  </a:lnTo>
                  <a:lnTo>
                    <a:pt x="6444" y="3623"/>
                  </a:lnTo>
                  <a:lnTo>
                    <a:pt x="6476" y="3630"/>
                  </a:lnTo>
                  <a:lnTo>
                    <a:pt x="6507" y="3640"/>
                  </a:lnTo>
                  <a:lnTo>
                    <a:pt x="6536" y="3655"/>
                  </a:lnTo>
                  <a:lnTo>
                    <a:pt x="6563" y="3673"/>
                  </a:lnTo>
                  <a:lnTo>
                    <a:pt x="6588" y="3694"/>
                  </a:lnTo>
                  <a:lnTo>
                    <a:pt x="7681" y="4787"/>
                  </a:lnTo>
                  <a:lnTo>
                    <a:pt x="8773" y="3694"/>
                  </a:lnTo>
                  <a:lnTo>
                    <a:pt x="8798" y="3673"/>
                  </a:lnTo>
                  <a:lnTo>
                    <a:pt x="8825" y="3655"/>
                  </a:lnTo>
                  <a:lnTo>
                    <a:pt x="8854" y="3640"/>
                  </a:lnTo>
                  <a:lnTo>
                    <a:pt x="8885" y="3630"/>
                  </a:lnTo>
                  <a:lnTo>
                    <a:pt x="8917" y="3623"/>
                  </a:lnTo>
                  <a:lnTo>
                    <a:pt x="8950" y="3621"/>
                  </a:lnTo>
                  <a:lnTo>
                    <a:pt x="8983" y="3623"/>
                  </a:lnTo>
                  <a:lnTo>
                    <a:pt x="9015" y="3630"/>
                  </a:lnTo>
                  <a:lnTo>
                    <a:pt x="9046" y="3640"/>
                  </a:lnTo>
                  <a:lnTo>
                    <a:pt x="9075" y="3654"/>
                  </a:lnTo>
                  <a:lnTo>
                    <a:pt x="9102" y="3673"/>
                  </a:lnTo>
                  <a:lnTo>
                    <a:pt x="9127" y="3694"/>
                  </a:lnTo>
                  <a:lnTo>
                    <a:pt x="9148" y="3719"/>
                  </a:lnTo>
                  <a:lnTo>
                    <a:pt x="9166" y="3746"/>
                  </a:lnTo>
                  <a:lnTo>
                    <a:pt x="9181" y="3775"/>
                  </a:lnTo>
                  <a:lnTo>
                    <a:pt x="9191" y="3806"/>
                  </a:lnTo>
                  <a:lnTo>
                    <a:pt x="9198" y="3838"/>
                  </a:lnTo>
                  <a:lnTo>
                    <a:pt x="9200" y="3871"/>
                  </a:lnTo>
                  <a:lnTo>
                    <a:pt x="9198" y="3904"/>
                  </a:lnTo>
                  <a:lnTo>
                    <a:pt x="9191" y="3936"/>
                  </a:lnTo>
                  <a:lnTo>
                    <a:pt x="9181" y="3967"/>
                  </a:lnTo>
                  <a:lnTo>
                    <a:pt x="9167" y="3996"/>
                  </a:lnTo>
                  <a:lnTo>
                    <a:pt x="9148" y="4023"/>
                  </a:lnTo>
                  <a:lnTo>
                    <a:pt x="9127" y="4048"/>
                  </a:lnTo>
                  <a:lnTo>
                    <a:pt x="8034" y="5141"/>
                  </a:lnTo>
                  <a:lnTo>
                    <a:pt x="9127" y="6234"/>
                  </a:lnTo>
                  <a:lnTo>
                    <a:pt x="9148" y="6259"/>
                  </a:lnTo>
                  <a:lnTo>
                    <a:pt x="9167" y="6286"/>
                  </a:lnTo>
                  <a:lnTo>
                    <a:pt x="9181" y="6315"/>
                  </a:lnTo>
                  <a:lnTo>
                    <a:pt x="9191" y="6346"/>
                  </a:lnTo>
                  <a:lnTo>
                    <a:pt x="9198" y="6378"/>
                  </a:lnTo>
                  <a:lnTo>
                    <a:pt x="9200" y="6411"/>
                  </a:lnTo>
                  <a:lnTo>
                    <a:pt x="9198" y="6444"/>
                  </a:lnTo>
                  <a:lnTo>
                    <a:pt x="9191" y="6476"/>
                  </a:lnTo>
                  <a:lnTo>
                    <a:pt x="9181" y="6507"/>
                  </a:lnTo>
                  <a:lnTo>
                    <a:pt x="9166" y="6536"/>
                  </a:lnTo>
                  <a:lnTo>
                    <a:pt x="9148" y="6563"/>
                  </a:lnTo>
                  <a:lnTo>
                    <a:pt x="9127" y="6588"/>
                  </a:lnTo>
                  <a:lnTo>
                    <a:pt x="9102" y="6609"/>
                  </a:lnTo>
                  <a:lnTo>
                    <a:pt x="9075" y="6628"/>
                  </a:lnTo>
                  <a:lnTo>
                    <a:pt x="9046" y="6642"/>
                  </a:lnTo>
                  <a:lnTo>
                    <a:pt x="9015" y="6652"/>
                  </a:lnTo>
                  <a:lnTo>
                    <a:pt x="8983" y="6659"/>
                  </a:lnTo>
                  <a:lnTo>
                    <a:pt x="8950" y="6661"/>
                  </a:lnTo>
                  <a:lnTo>
                    <a:pt x="8917" y="6659"/>
                  </a:lnTo>
                  <a:lnTo>
                    <a:pt x="8885" y="6652"/>
                  </a:lnTo>
                  <a:lnTo>
                    <a:pt x="8854" y="6642"/>
                  </a:lnTo>
                  <a:lnTo>
                    <a:pt x="8825" y="6627"/>
                  </a:lnTo>
                  <a:lnTo>
                    <a:pt x="8798" y="66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4542;p40">
              <a:extLst>
                <a:ext uri="{FF2B5EF4-FFF2-40B4-BE49-F238E27FC236}">
                  <a16:creationId xmlns:a16="http://schemas.microsoft.com/office/drawing/2014/main" id="{41E519A1-C447-49C7-8F28-3BB55032F365}"/>
                </a:ext>
              </a:extLst>
            </p:cNvPr>
            <p:cNvSpPr/>
            <p:nvPr/>
          </p:nvSpPr>
          <p:spPr>
            <a:xfrm>
              <a:off x="7506538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" y="3871"/>
                  </a:moveTo>
                  <a:lnTo>
                    <a:pt x="802" y="3838"/>
                  </a:lnTo>
                  <a:lnTo>
                    <a:pt x="809" y="3806"/>
                  </a:lnTo>
                  <a:lnTo>
                    <a:pt x="819" y="3775"/>
                  </a:lnTo>
                  <a:lnTo>
                    <a:pt x="833" y="3746"/>
                  </a:lnTo>
                  <a:lnTo>
                    <a:pt x="852" y="3719"/>
                  </a:lnTo>
                  <a:lnTo>
                    <a:pt x="873" y="3694"/>
                  </a:lnTo>
                  <a:lnTo>
                    <a:pt x="898" y="3673"/>
                  </a:lnTo>
                  <a:lnTo>
                    <a:pt x="925" y="3654"/>
                  </a:lnTo>
                  <a:lnTo>
                    <a:pt x="954" y="3640"/>
                  </a:lnTo>
                  <a:lnTo>
                    <a:pt x="985" y="3630"/>
                  </a:lnTo>
                  <a:lnTo>
                    <a:pt x="1017" y="3623"/>
                  </a:lnTo>
                  <a:lnTo>
                    <a:pt x="1050" y="3621"/>
                  </a:lnTo>
                  <a:lnTo>
                    <a:pt x="2639" y="3621"/>
                  </a:lnTo>
                  <a:lnTo>
                    <a:pt x="4541" y="1719"/>
                  </a:lnTo>
                  <a:lnTo>
                    <a:pt x="4566" y="1698"/>
                  </a:lnTo>
                  <a:lnTo>
                    <a:pt x="4593" y="1679"/>
                  </a:lnTo>
                  <a:lnTo>
                    <a:pt x="4622" y="1665"/>
                  </a:lnTo>
                  <a:lnTo>
                    <a:pt x="4653" y="1655"/>
                  </a:lnTo>
                  <a:lnTo>
                    <a:pt x="4685" y="1648"/>
                  </a:lnTo>
                  <a:lnTo>
                    <a:pt x="4718" y="1646"/>
                  </a:lnTo>
                  <a:lnTo>
                    <a:pt x="4751" y="1648"/>
                  </a:lnTo>
                  <a:lnTo>
                    <a:pt x="4783" y="1655"/>
                  </a:lnTo>
                  <a:lnTo>
                    <a:pt x="4814" y="1665"/>
                  </a:lnTo>
                  <a:lnTo>
                    <a:pt x="4843" y="1679"/>
                  </a:lnTo>
                  <a:lnTo>
                    <a:pt x="4870" y="1698"/>
                  </a:lnTo>
                  <a:lnTo>
                    <a:pt x="4895" y="1719"/>
                  </a:lnTo>
                  <a:lnTo>
                    <a:pt x="4916" y="1744"/>
                  </a:lnTo>
                  <a:lnTo>
                    <a:pt x="4935" y="1771"/>
                  </a:lnTo>
                  <a:lnTo>
                    <a:pt x="4949" y="1800"/>
                  </a:lnTo>
                  <a:lnTo>
                    <a:pt x="4959" y="1831"/>
                  </a:lnTo>
                  <a:lnTo>
                    <a:pt x="4966" y="1863"/>
                  </a:lnTo>
                  <a:lnTo>
                    <a:pt x="4968" y="1896"/>
                  </a:lnTo>
                  <a:lnTo>
                    <a:pt x="4968" y="8104"/>
                  </a:lnTo>
                  <a:lnTo>
                    <a:pt x="4966" y="8137"/>
                  </a:lnTo>
                  <a:lnTo>
                    <a:pt x="4959" y="8169"/>
                  </a:lnTo>
                  <a:lnTo>
                    <a:pt x="4949" y="8200"/>
                  </a:lnTo>
                  <a:lnTo>
                    <a:pt x="4935" y="8229"/>
                  </a:lnTo>
                  <a:lnTo>
                    <a:pt x="4916" y="8256"/>
                  </a:lnTo>
                  <a:lnTo>
                    <a:pt x="4895" y="8281"/>
                  </a:lnTo>
                  <a:lnTo>
                    <a:pt x="4870" y="8302"/>
                  </a:lnTo>
                  <a:lnTo>
                    <a:pt x="4843" y="8321"/>
                  </a:lnTo>
                  <a:lnTo>
                    <a:pt x="4814" y="8335"/>
                  </a:lnTo>
                  <a:lnTo>
                    <a:pt x="4783" y="8345"/>
                  </a:lnTo>
                  <a:lnTo>
                    <a:pt x="4751" y="8352"/>
                  </a:lnTo>
                  <a:lnTo>
                    <a:pt x="4718" y="8354"/>
                  </a:lnTo>
                  <a:lnTo>
                    <a:pt x="4685" y="8352"/>
                  </a:lnTo>
                  <a:lnTo>
                    <a:pt x="4653" y="8345"/>
                  </a:lnTo>
                  <a:lnTo>
                    <a:pt x="4622" y="8335"/>
                  </a:lnTo>
                  <a:lnTo>
                    <a:pt x="4593" y="8321"/>
                  </a:lnTo>
                  <a:lnTo>
                    <a:pt x="4566" y="8302"/>
                  </a:lnTo>
                  <a:lnTo>
                    <a:pt x="4541" y="8281"/>
                  </a:lnTo>
                  <a:lnTo>
                    <a:pt x="2639" y="6379"/>
                  </a:lnTo>
                  <a:lnTo>
                    <a:pt x="1050" y="6379"/>
                  </a:lnTo>
                  <a:lnTo>
                    <a:pt x="1017" y="6377"/>
                  </a:lnTo>
                  <a:lnTo>
                    <a:pt x="985" y="6370"/>
                  </a:lnTo>
                  <a:lnTo>
                    <a:pt x="954" y="6360"/>
                  </a:lnTo>
                  <a:lnTo>
                    <a:pt x="925" y="6346"/>
                  </a:lnTo>
                  <a:lnTo>
                    <a:pt x="898" y="6327"/>
                  </a:lnTo>
                  <a:lnTo>
                    <a:pt x="873" y="6306"/>
                  </a:lnTo>
                  <a:lnTo>
                    <a:pt x="852" y="6281"/>
                  </a:lnTo>
                  <a:lnTo>
                    <a:pt x="833" y="6254"/>
                  </a:lnTo>
                  <a:lnTo>
                    <a:pt x="819" y="6225"/>
                  </a:lnTo>
                  <a:lnTo>
                    <a:pt x="809" y="6194"/>
                  </a:lnTo>
                  <a:lnTo>
                    <a:pt x="802" y="6162"/>
                  </a:lnTo>
                  <a:lnTo>
                    <a:pt x="800" y="6129"/>
                  </a:lnTo>
                  <a:lnTo>
                    <a:pt x="800" y="3871"/>
                  </a:lnTo>
                  <a:close/>
                  <a:moveTo>
                    <a:pt x="1300" y="4121"/>
                  </a:moveTo>
                  <a:lnTo>
                    <a:pt x="1300" y="5879"/>
                  </a:lnTo>
                  <a:lnTo>
                    <a:pt x="2743" y="5879"/>
                  </a:lnTo>
                  <a:lnTo>
                    <a:pt x="2776" y="5881"/>
                  </a:lnTo>
                  <a:lnTo>
                    <a:pt x="2808" y="5888"/>
                  </a:lnTo>
                  <a:lnTo>
                    <a:pt x="2839" y="5898"/>
                  </a:lnTo>
                  <a:lnTo>
                    <a:pt x="2868" y="5912"/>
                  </a:lnTo>
                  <a:lnTo>
                    <a:pt x="2895" y="5931"/>
                  </a:lnTo>
                  <a:lnTo>
                    <a:pt x="2920" y="5952"/>
                  </a:lnTo>
                  <a:lnTo>
                    <a:pt x="4468" y="7500"/>
                  </a:lnTo>
                  <a:lnTo>
                    <a:pt x="4468" y="2500"/>
                  </a:lnTo>
                  <a:lnTo>
                    <a:pt x="2920" y="4048"/>
                  </a:lnTo>
                  <a:lnTo>
                    <a:pt x="2895" y="4069"/>
                  </a:lnTo>
                  <a:lnTo>
                    <a:pt x="2868" y="4088"/>
                  </a:lnTo>
                  <a:lnTo>
                    <a:pt x="2839" y="4102"/>
                  </a:lnTo>
                  <a:lnTo>
                    <a:pt x="2808" y="4112"/>
                  </a:lnTo>
                  <a:lnTo>
                    <a:pt x="2776" y="4119"/>
                  </a:lnTo>
                  <a:lnTo>
                    <a:pt x="2743" y="4121"/>
                  </a:lnTo>
                  <a:lnTo>
                    <a:pt x="1300" y="4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4543;p40">
            <a:extLst>
              <a:ext uri="{FF2B5EF4-FFF2-40B4-BE49-F238E27FC236}">
                <a16:creationId xmlns:a16="http://schemas.microsoft.com/office/drawing/2014/main" id="{DBBBA554-EF05-43C1-890B-CB407FB96D30}"/>
              </a:ext>
            </a:extLst>
          </p:cNvPr>
          <p:cNvGrpSpPr/>
          <p:nvPr/>
        </p:nvGrpSpPr>
        <p:grpSpPr>
          <a:xfrm>
            <a:off x="9761300" y="861060"/>
            <a:ext cx="589280" cy="589280"/>
            <a:chOff x="9761300" y="1760585"/>
            <a:chExt cx="589280" cy="589280"/>
          </a:xfrm>
          <a:solidFill>
            <a:schemeClr val="bg1"/>
          </a:solidFill>
        </p:grpSpPr>
        <p:sp>
          <p:nvSpPr>
            <p:cNvPr id="220" name="Google Shape;4544;p40">
              <a:extLst>
                <a:ext uri="{FF2B5EF4-FFF2-40B4-BE49-F238E27FC236}">
                  <a16:creationId xmlns:a16="http://schemas.microsoft.com/office/drawing/2014/main" id="{BBC32B39-F2FE-4C29-B795-8910FD792B58}"/>
                </a:ext>
              </a:extLst>
            </p:cNvPr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1" y="5557"/>
                  </a:moveTo>
                  <a:lnTo>
                    <a:pt x="7206" y="5556"/>
                  </a:lnTo>
                  <a:lnTo>
                    <a:pt x="7222" y="5556"/>
                  </a:lnTo>
                  <a:lnTo>
                    <a:pt x="8333" y="5556"/>
                  </a:lnTo>
                  <a:lnTo>
                    <a:pt x="8349" y="5556"/>
                  </a:lnTo>
                  <a:lnTo>
                    <a:pt x="8364" y="5557"/>
                  </a:lnTo>
                  <a:lnTo>
                    <a:pt x="8380" y="5559"/>
                  </a:lnTo>
                  <a:lnTo>
                    <a:pt x="8395" y="5561"/>
                  </a:lnTo>
                  <a:lnTo>
                    <a:pt x="8411" y="5563"/>
                  </a:lnTo>
                  <a:lnTo>
                    <a:pt x="8426" y="5566"/>
                  </a:lnTo>
                  <a:lnTo>
                    <a:pt x="8441" y="5570"/>
                  </a:lnTo>
                  <a:lnTo>
                    <a:pt x="8456" y="5574"/>
                  </a:lnTo>
                  <a:lnTo>
                    <a:pt x="8471" y="5579"/>
                  </a:lnTo>
                  <a:lnTo>
                    <a:pt x="8485" y="5584"/>
                  </a:lnTo>
                  <a:lnTo>
                    <a:pt x="8500" y="5590"/>
                  </a:lnTo>
                  <a:lnTo>
                    <a:pt x="8514" y="5597"/>
                  </a:lnTo>
                  <a:lnTo>
                    <a:pt x="8528" y="5604"/>
                  </a:lnTo>
                  <a:lnTo>
                    <a:pt x="8542" y="5611"/>
                  </a:lnTo>
                  <a:lnTo>
                    <a:pt x="8555" y="5619"/>
                  </a:lnTo>
                  <a:lnTo>
                    <a:pt x="8568" y="5628"/>
                  </a:lnTo>
                  <a:lnTo>
                    <a:pt x="8581" y="5637"/>
                  </a:lnTo>
                  <a:lnTo>
                    <a:pt x="8593" y="5646"/>
                  </a:lnTo>
                  <a:lnTo>
                    <a:pt x="8605" y="5656"/>
                  </a:lnTo>
                  <a:lnTo>
                    <a:pt x="8617" y="5667"/>
                  </a:lnTo>
                  <a:lnTo>
                    <a:pt x="8628" y="5678"/>
                  </a:lnTo>
                  <a:lnTo>
                    <a:pt x="8639" y="5689"/>
                  </a:lnTo>
                  <a:lnTo>
                    <a:pt x="8649" y="5701"/>
                  </a:lnTo>
                  <a:lnTo>
                    <a:pt x="8659" y="5713"/>
                  </a:lnTo>
                  <a:lnTo>
                    <a:pt x="8669" y="5725"/>
                  </a:lnTo>
                  <a:lnTo>
                    <a:pt x="8678" y="5738"/>
                  </a:lnTo>
                  <a:lnTo>
                    <a:pt x="8686" y="5751"/>
                  </a:lnTo>
                  <a:lnTo>
                    <a:pt x="8694" y="5764"/>
                  </a:lnTo>
                  <a:lnTo>
                    <a:pt x="8702" y="5778"/>
                  </a:lnTo>
                  <a:lnTo>
                    <a:pt x="8709" y="5792"/>
                  </a:lnTo>
                  <a:lnTo>
                    <a:pt x="8715" y="5806"/>
                  </a:lnTo>
                  <a:lnTo>
                    <a:pt x="8721" y="5820"/>
                  </a:lnTo>
                  <a:lnTo>
                    <a:pt x="8727" y="5835"/>
                  </a:lnTo>
                  <a:lnTo>
                    <a:pt x="8732" y="5849"/>
                  </a:lnTo>
                  <a:lnTo>
                    <a:pt x="8736" y="5864"/>
                  </a:lnTo>
                  <a:lnTo>
                    <a:pt x="8740" y="5879"/>
                  </a:lnTo>
                  <a:lnTo>
                    <a:pt x="8743" y="5895"/>
                  </a:lnTo>
                  <a:lnTo>
                    <a:pt x="8745" y="5910"/>
                  </a:lnTo>
                  <a:lnTo>
                    <a:pt x="8747" y="5925"/>
                  </a:lnTo>
                  <a:lnTo>
                    <a:pt x="8749" y="5941"/>
                  </a:lnTo>
                  <a:lnTo>
                    <a:pt x="8750" y="5956"/>
                  </a:lnTo>
                  <a:lnTo>
                    <a:pt x="8750" y="5972"/>
                  </a:lnTo>
                  <a:lnTo>
                    <a:pt x="8750" y="6389"/>
                  </a:lnTo>
                  <a:lnTo>
                    <a:pt x="8750" y="6405"/>
                  </a:lnTo>
                  <a:lnTo>
                    <a:pt x="8749" y="6420"/>
                  </a:lnTo>
                  <a:lnTo>
                    <a:pt x="8747" y="6436"/>
                  </a:lnTo>
                  <a:lnTo>
                    <a:pt x="8745" y="6451"/>
                  </a:lnTo>
                  <a:lnTo>
                    <a:pt x="8743" y="6466"/>
                  </a:lnTo>
                  <a:lnTo>
                    <a:pt x="8740" y="6482"/>
                  </a:lnTo>
                  <a:lnTo>
                    <a:pt x="8736" y="6497"/>
                  </a:lnTo>
                  <a:lnTo>
                    <a:pt x="8732" y="6512"/>
                  </a:lnTo>
                  <a:lnTo>
                    <a:pt x="8727" y="6526"/>
                  </a:lnTo>
                  <a:lnTo>
                    <a:pt x="8721" y="6541"/>
                  </a:lnTo>
                  <a:lnTo>
                    <a:pt x="8715" y="6555"/>
                  </a:lnTo>
                  <a:lnTo>
                    <a:pt x="8709" y="6569"/>
                  </a:lnTo>
                  <a:lnTo>
                    <a:pt x="8702" y="6583"/>
                  </a:lnTo>
                  <a:lnTo>
                    <a:pt x="8694" y="6597"/>
                  </a:lnTo>
                  <a:lnTo>
                    <a:pt x="8686" y="6611"/>
                  </a:lnTo>
                  <a:lnTo>
                    <a:pt x="8678" y="6624"/>
                  </a:lnTo>
                  <a:lnTo>
                    <a:pt x="8669" y="6636"/>
                  </a:lnTo>
                  <a:lnTo>
                    <a:pt x="8659" y="6649"/>
                  </a:lnTo>
                  <a:lnTo>
                    <a:pt x="8649" y="6661"/>
                  </a:lnTo>
                  <a:lnTo>
                    <a:pt x="8639" y="6672"/>
                  </a:lnTo>
                  <a:lnTo>
                    <a:pt x="8628" y="6684"/>
                  </a:lnTo>
                  <a:lnTo>
                    <a:pt x="8617" y="6694"/>
                  </a:lnTo>
                  <a:lnTo>
                    <a:pt x="8605" y="6705"/>
                  </a:lnTo>
                  <a:lnTo>
                    <a:pt x="8593" y="6715"/>
                  </a:lnTo>
                  <a:lnTo>
                    <a:pt x="8581" y="6724"/>
                  </a:lnTo>
                  <a:lnTo>
                    <a:pt x="8568" y="6733"/>
                  </a:lnTo>
                  <a:lnTo>
                    <a:pt x="8555" y="6742"/>
                  </a:lnTo>
                  <a:lnTo>
                    <a:pt x="8542" y="6750"/>
                  </a:lnTo>
                  <a:lnTo>
                    <a:pt x="8528" y="6757"/>
                  </a:lnTo>
                  <a:lnTo>
                    <a:pt x="8514" y="6764"/>
                  </a:lnTo>
                  <a:lnTo>
                    <a:pt x="8500" y="6771"/>
                  </a:lnTo>
                  <a:lnTo>
                    <a:pt x="8485" y="6777"/>
                  </a:lnTo>
                  <a:lnTo>
                    <a:pt x="8471" y="6782"/>
                  </a:lnTo>
                  <a:lnTo>
                    <a:pt x="8456" y="6787"/>
                  </a:lnTo>
                  <a:lnTo>
                    <a:pt x="8441" y="6791"/>
                  </a:lnTo>
                  <a:lnTo>
                    <a:pt x="8426" y="6795"/>
                  </a:lnTo>
                  <a:lnTo>
                    <a:pt x="8411" y="6799"/>
                  </a:lnTo>
                  <a:lnTo>
                    <a:pt x="8395" y="6801"/>
                  </a:lnTo>
                  <a:lnTo>
                    <a:pt x="8380" y="6803"/>
                  </a:lnTo>
                  <a:lnTo>
                    <a:pt x="8364" y="6805"/>
                  </a:lnTo>
                  <a:lnTo>
                    <a:pt x="8349" y="6806"/>
                  </a:lnTo>
                  <a:lnTo>
                    <a:pt x="8333" y="6806"/>
                  </a:lnTo>
                  <a:lnTo>
                    <a:pt x="7222" y="6806"/>
                  </a:lnTo>
                  <a:lnTo>
                    <a:pt x="7206" y="6806"/>
                  </a:lnTo>
                  <a:lnTo>
                    <a:pt x="7191" y="6805"/>
                  </a:lnTo>
                  <a:lnTo>
                    <a:pt x="7175" y="6803"/>
                  </a:lnTo>
                  <a:lnTo>
                    <a:pt x="7160" y="6801"/>
                  </a:lnTo>
                  <a:lnTo>
                    <a:pt x="7145" y="6799"/>
                  </a:lnTo>
                  <a:lnTo>
                    <a:pt x="7129" y="6795"/>
                  </a:lnTo>
                  <a:lnTo>
                    <a:pt x="7114" y="6791"/>
                  </a:lnTo>
                  <a:lnTo>
                    <a:pt x="7099" y="6787"/>
                  </a:lnTo>
                  <a:lnTo>
                    <a:pt x="7085" y="6782"/>
                  </a:lnTo>
                  <a:lnTo>
                    <a:pt x="7070" y="6777"/>
                  </a:lnTo>
                  <a:lnTo>
                    <a:pt x="7056" y="6771"/>
                  </a:lnTo>
                  <a:lnTo>
                    <a:pt x="7042" y="6764"/>
                  </a:lnTo>
                  <a:lnTo>
                    <a:pt x="7028" y="6757"/>
                  </a:lnTo>
                  <a:lnTo>
                    <a:pt x="7014" y="6750"/>
                  </a:lnTo>
                  <a:lnTo>
                    <a:pt x="7001" y="6742"/>
                  </a:lnTo>
                  <a:lnTo>
                    <a:pt x="6988" y="6733"/>
                  </a:lnTo>
                  <a:lnTo>
                    <a:pt x="6975" y="6724"/>
                  </a:lnTo>
                  <a:lnTo>
                    <a:pt x="6963" y="6715"/>
                  </a:lnTo>
                  <a:lnTo>
                    <a:pt x="6951" y="6705"/>
                  </a:lnTo>
                  <a:lnTo>
                    <a:pt x="6939" y="6694"/>
                  </a:lnTo>
                  <a:lnTo>
                    <a:pt x="6928" y="6684"/>
                  </a:lnTo>
                  <a:lnTo>
                    <a:pt x="6917" y="6672"/>
                  </a:lnTo>
                  <a:lnTo>
                    <a:pt x="6906" y="6661"/>
                  </a:lnTo>
                  <a:lnTo>
                    <a:pt x="6896" y="6649"/>
                  </a:lnTo>
                  <a:lnTo>
                    <a:pt x="6887" y="6636"/>
                  </a:lnTo>
                  <a:lnTo>
                    <a:pt x="6878" y="6624"/>
                  </a:lnTo>
                  <a:lnTo>
                    <a:pt x="6869" y="6611"/>
                  </a:lnTo>
                  <a:lnTo>
                    <a:pt x="6861" y="6597"/>
                  </a:lnTo>
                  <a:lnTo>
                    <a:pt x="6854" y="6583"/>
                  </a:lnTo>
                  <a:lnTo>
                    <a:pt x="6847" y="6569"/>
                  </a:lnTo>
                  <a:lnTo>
                    <a:pt x="6840" y="6555"/>
                  </a:lnTo>
                  <a:lnTo>
                    <a:pt x="6834" y="6541"/>
                  </a:lnTo>
                  <a:lnTo>
                    <a:pt x="6829" y="6526"/>
                  </a:lnTo>
                  <a:lnTo>
                    <a:pt x="6824" y="6512"/>
                  </a:lnTo>
                  <a:lnTo>
                    <a:pt x="6820" y="6497"/>
                  </a:lnTo>
                  <a:lnTo>
                    <a:pt x="6816" y="6482"/>
                  </a:lnTo>
                  <a:lnTo>
                    <a:pt x="6813" y="6466"/>
                  </a:lnTo>
                  <a:lnTo>
                    <a:pt x="6811" y="6451"/>
                  </a:lnTo>
                  <a:lnTo>
                    <a:pt x="6809" y="6436"/>
                  </a:lnTo>
                  <a:lnTo>
                    <a:pt x="6807" y="6420"/>
                  </a:lnTo>
                  <a:lnTo>
                    <a:pt x="6806" y="6405"/>
                  </a:lnTo>
                  <a:lnTo>
                    <a:pt x="6806" y="6389"/>
                  </a:lnTo>
                  <a:lnTo>
                    <a:pt x="6806" y="5972"/>
                  </a:lnTo>
                  <a:lnTo>
                    <a:pt x="6806" y="5956"/>
                  </a:lnTo>
                  <a:lnTo>
                    <a:pt x="6807" y="5941"/>
                  </a:lnTo>
                  <a:lnTo>
                    <a:pt x="6809" y="5925"/>
                  </a:lnTo>
                  <a:lnTo>
                    <a:pt x="6811" y="5910"/>
                  </a:lnTo>
                  <a:lnTo>
                    <a:pt x="6813" y="5895"/>
                  </a:lnTo>
                  <a:lnTo>
                    <a:pt x="6816" y="5879"/>
                  </a:lnTo>
                  <a:lnTo>
                    <a:pt x="6820" y="5864"/>
                  </a:lnTo>
                  <a:lnTo>
                    <a:pt x="6824" y="5849"/>
                  </a:lnTo>
                  <a:lnTo>
                    <a:pt x="6829" y="5835"/>
                  </a:lnTo>
                  <a:lnTo>
                    <a:pt x="6834" y="5820"/>
                  </a:lnTo>
                  <a:lnTo>
                    <a:pt x="6840" y="5806"/>
                  </a:lnTo>
                  <a:lnTo>
                    <a:pt x="6847" y="5792"/>
                  </a:lnTo>
                  <a:lnTo>
                    <a:pt x="6854" y="5778"/>
                  </a:lnTo>
                  <a:lnTo>
                    <a:pt x="6861" y="5764"/>
                  </a:lnTo>
                  <a:lnTo>
                    <a:pt x="6869" y="5751"/>
                  </a:lnTo>
                  <a:lnTo>
                    <a:pt x="6878" y="5738"/>
                  </a:lnTo>
                  <a:lnTo>
                    <a:pt x="6887" y="5725"/>
                  </a:lnTo>
                  <a:lnTo>
                    <a:pt x="6896" y="5713"/>
                  </a:lnTo>
                  <a:lnTo>
                    <a:pt x="6906" y="5701"/>
                  </a:lnTo>
                  <a:lnTo>
                    <a:pt x="6917" y="5689"/>
                  </a:lnTo>
                  <a:lnTo>
                    <a:pt x="6928" y="5678"/>
                  </a:lnTo>
                  <a:lnTo>
                    <a:pt x="6939" y="5667"/>
                  </a:lnTo>
                  <a:lnTo>
                    <a:pt x="6951" y="5656"/>
                  </a:lnTo>
                  <a:lnTo>
                    <a:pt x="6963" y="5646"/>
                  </a:lnTo>
                  <a:lnTo>
                    <a:pt x="6975" y="5637"/>
                  </a:lnTo>
                  <a:lnTo>
                    <a:pt x="6988" y="5628"/>
                  </a:lnTo>
                  <a:lnTo>
                    <a:pt x="7001" y="5619"/>
                  </a:lnTo>
                  <a:lnTo>
                    <a:pt x="7014" y="5611"/>
                  </a:lnTo>
                  <a:lnTo>
                    <a:pt x="7028" y="5604"/>
                  </a:lnTo>
                  <a:lnTo>
                    <a:pt x="7042" y="5597"/>
                  </a:lnTo>
                  <a:lnTo>
                    <a:pt x="7056" y="5590"/>
                  </a:lnTo>
                  <a:lnTo>
                    <a:pt x="7070" y="5584"/>
                  </a:lnTo>
                  <a:lnTo>
                    <a:pt x="7085" y="5579"/>
                  </a:lnTo>
                  <a:lnTo>
                    <a:pt x="7099" y="5574"/>
                  </a:lnTo>
                  <a:lnTo>
                    <a:pt x="7114" y="5570"/>
                  </a:lnTo>
                  <a:lnTo>
                    <a:pt x="7129" y="5566"/>
                  </a:lnTo>
                  <a:lnTo>
                    <a:pt x="7145" y="5563"/>
                  </a:lnTo>
                  <a:lnTo>
                    <a:pt x="7160" y="5561"/>
                  </a:lnTo>
                  <a:lnTo>
                    <a:pt x="7175" y="5559"/>
                  </a:lnTo>
                  <a:lnTo>
                    <a:pt x="7191" y="5557"/>
                  </a:lnTo>
                  <a:close/>
                  <a:moveTo>
                    <a:pt x="4428" y="2222"/>
                  </a:moveTo>
                  <a:lnTo>
                    <a:pt x="4444" y="2222"/>
                  </a:lnTo>
                  <a:lnTo>
                    <a:pt x="5556" y="2222"/>
                  </a:lnTo>
                  <a:lnTo>
                    <a:pt x="5572" y="2222"/>
                  </a:lnTo>
                  <a:lnTo>
                    <a:pt x="5587" y="2223"/>
                  </a:lnTo>
                  <a:lnTo>
                    <a:pt x="5603" y="2225"/>
                  </a:lnTo>
                  <a:lnTo>
                    <a:pt x="5618" y="2227"/>
                  </a:lnTo>
                  <a:lnTo>
                    <a:pt x="5633" y="2229"/>
                  </a:lnTo>
                  <a:lnTo>
                    <a:pt x="5649" y="2232"/>
                  </a:lnTo>
                  <a:lnTo>
                    <a:pt x="5664" y="2236"/>
                  </a:lnTo>
                  <a:lnTo>
                    <a:pt x="5679" y="2240"/>
                  </a:lnTo>
                  <a:lnTo>
                    <a:pt x="5693" y="2245"/>
                  </a:lnTo>
                  <a:lnTo>
                    <a:pt x="5708" y="2251"/>
                  </a:lnTo>
                  <a:lnTo>
                    <a:pt x="5722" y="2257"/>
                  </a:lnTo>
                  <a:lnTo>
                    <a:pt x="5736" y="2263"/>
                  </a:lnTo>
                  <a:lnTo>
                    <a:pt x="5750" y="2270"/>
                  </a:lnTo>
                  <a:lnTo>
                    <a:pt x="5764" y="2278"/>
                  </a:lnTo>
                  <a:lnTo>
                    <a:pt x="5777" y="2286"/>
                  </a:lnTo>
                  <a:lnTo>
                    <a:pt x="5790" y="2295"/>
                  </a:lnTo>
                  <a:lnTo>
                    <a:pt x="5803" y="2304"/>
                  </a:lnTo>
                  <a:lnTo>
                    <a:pt x="5815" y="2313"/>
                  </a:lnTo>
                  <a:lnTo>
                    <a:pt x="5827" y="2323"/>
                  </a:lnTo>
                  <a:lnTo>
                    <a:pt x="5839" y="2334"/>
                  </a:lnTo>
                  <a:lnTo>
                    <a:pt x="5850" y="2344"/>
                  </a:lnTo>
                  <a:lnTo>
                    <a:pt x="5861" y="2356"/>
                  </a:lnTo>
                  <a:lnTo>
                    <a:pt x="5871" y="2367"/>
                  </a:lnTo>
                  <a:lnTo>
                    <a:pt x="5881" y="2379"/>
                  </a:lnTo>
                  <a:lnTo>
                    <a:pt x="5891" y="2392"/>
                  </a:lnTo>
                  <a:lnTo>
                    <a:pt x="5900" y="2404"/>
                  </a:lnTo>
                  <a:lnTo>
                    <a:pt x="5908" y="2417"/>
                  </a:lnTo>
                  <a:lnTo>
                    <a:pt x="5916" y="2431"/>
                  </a:lnTo>
                  <a:lnTo>
                    <a:pt x="5924" y="2445"/>
                  </a:lnTo>
                  <a:lnTo>
                    <a:pt x="5931" y="2459"/>
                  </a:lnTo>
                  <a:lnTo>
                    <a:pt x="5937" y="2473"/>
                  </a:lnTo>
                  <a:lnTo>
                    <a:pt x="5943" y="2487"/>
                  </a:lnTo>
                  <a:lnTo>
                    <a:pt x="5949" y="2502"/>
                  </a:lnTo>
                  <a:lnTo>
                    <a:pt x="5954" y="2516"/>
                  </a:lnTo>
                  <a:lnTo>
                    <a:pt x="5958" y="2531"/>
                  </a:lnTo>
                  <a:lnTo>
                    <a:pt x="5962" y="2546"/>
                  </a:lnTo>
                  <a:lnTo>
                    <a:pt x="5965" y="2562"/>
                  </a:lnTo>
                  <a:lnTo>
                    <a:pt x="5967" y="2577"/>
                  </a:lnTo>
                  <a:lnTo>
                    <a:pt x="5969" y="2592"/>
                  </a:lnTo>
                  <a:lnTo>
                    <a:pt x="5971" y="2608"/>
                  </a:lnTo>
                  <a:lnTo>
                    <a:pt x="5972" y="2623"/>
                  </a:lnTo>
                  <a:lnTo>
                    <a:pt x="5972" y="2639"/>
                  </a:lnTo>
                  <a:lnTo>
                    <a:pt x="5972" y="3056"/>
                  </a:lnTo>
                  <a:lnTo>
                    <a:pt x="5972" y="3072"/>
                  </a:lnTo>
                  <a:lnTo>
                    <a:pt x="5971" y="3087"/>
                  </a:lnTo>
                  <a:lnTo>
                    <a:pt x="5969" y="3103"/>
                  </a:lnTo>
                  <a:lnTo>
                    <a:pt x="5967" y="3118"/>
                  </a:lnTo>
                  <a:lnTo>
                    <a:pt x="5965" y="3133"/>
                  </a:lnTo>
                  <a:lnTo>
                    <a:pt x="5962" y="3149"/>
                  </a:lnTo>
                  <a:lnTo>
                    <a:pt x="5958" y="3164"/>
                  </a:lnTo>
                  <a:lnTo>
                    <a:pt x="5954" y="3179"/>
                  </a:lnTo>
                  <a:lnTo>
                    <a:pt x="5949" y="3193"/>
                  </a:lnTo>
                  <a:lnTo>
                    <a:pt x="5943" y="3208"/>
                  </a:lnTo>
                  <a:lnTo>
                    <a:pt x="5937" y="3222"/>
                  </a:lnTo>
                  <a:lnTo>
                    <a:pt x="5931" y="3236"/>
                  </a:lnTo>
                  <a:lnTo>
                    <a:pt x="5924" y="3250"/>
                  </a:lnTo>
                  <a:lnTo>
                    <a:pt x="5916" y="3264"/>
                  </a:lnTo>
                  <a:lnTo>
                    <a:pt x="5908" y="3277"/>
                  </a:lnTo>
                  <a:lnTo>
                    <a:pt x="5900" y="3290"/>
                  </a:lnTo>
                  <a:lnTo>
                    <a:pt x="5891" y="3303"/>
                  </a:lnTo>
                  <a:lnTo>
                    <a:pt x="5881" y="3315"/>
                  </a:lnTo>
                  <a:lnTo>
                    <a:pt x="5871" y="3327"/>
                  </a:lnTo>
                  <a:lnTo>
                    <a:pt x="5861" y="3339"/>
                  </a:lnTo>
                  <a:lnTo>
                    <a:pt x="5850" y="3350"/>
                  </a:lnTo>
                  <a:lnTo>
                    <a:pt x="5839" y="3361"/>
                  </a:lnTo>
                  <a:lnTo>
                    <a:pt x="5827" y="3371"/>
                  </a:lnTo>
                  <a:lnTo>
                    <a:pt x="5815" y="3381"/>
                  </a:lnTo>
                  <a:lnTo>
                    <a:pt x="5803" y="3391"/>
                  </a:lnTo>
                  <a:lnTo>
                    <a:pt x="5790" y="3400"/>
                  </a:lnTo>
                  <a:lnTo>
                    <a:pt x="5777" y="3408"/>
                  </a:lnTo>
                  <a:lnTo>
                    <a:pt x="5764" y="3416"/>
                  </a:lnTo>
                  <a:lnTo>
                    <a:pt x="5750" y="3424"/>
                  </a:lnTo>
                  <a:lnTo>
                    <a:pt x="5736" y="3431"/>
                  </a:lnTo>
                  <a:lnTo>
                    <a:pt x="5722" y="3437"/>
                  </a:lnTo>
                  <a:lnTo>
                    <a:pt x="5708" y="3443"/>
                  </a:lnTo>
                  <a:lnTo>
                    <a:pt x="5693" y="3449"/>
                  </a:lnTo>
                  <a:lnTo>
                    <a:pt x="5679" y="3454"/>
                  </a:lnTo>
                  <a:lnTo>
                    <a:pt x="5664" y="3458"/>
                  </a:lnTo>
                  <a:lnTo>
                    <a:pt x="5649" y="3462"/>
                  </a:lnTo>
                  <a:lnTo>
                    <a:pt x="5633" y="3465"/>
                  </a:lnTo>
                  <a:lnTo>
                    <a:pt x="5618" y="3467"/>
                  </a:lnTo>
                  <a:lnTo>
                    <a:pt x="5603" y="3469"/>
                  </a:lnTo>
                  <a:lnTo>
                    <a:pt x="5587" y="3471"/>
                  </a:lnTo>
                  <a:lnTo>
                    <a:pt x="5572" y="3472"/>
                  </a:lnTo>
                  <a:lnTo>
                    <a:pt x="5556" y="3472"/>
                  </a:lnTo>
                  <a:lnTo>
                    <a:pt x="4444" y="3472"/>
                  </a:lnTo>
                  <a:lnTo>
                    <a:pt x="4428" y="3472"/>
                  </a:lnTo>
                  <a:lnTo>
                    <a:pt x="4413" y="3471"/>
                  </a:lnTo>
                  <a:lnTo>
                    <a:pt x="4397" y="3469"/>
                  </a:lnTo>
                  <a:lnTo>
                    <a:pt x="4382" y="3467"/>
                  </a:lnTo>
                  <a:lnTo>
                    <a:pt x="4367" y="3465"/>
                  </a:lnTo>
                  <a:lnTo>
                    <a:pt x="4351" y="3462"/>
                  </a:lnTo>
                  <a:lnTo>
                    <a:pt x="4336" y="3458"/>
                  </a:lnTo>
                  <a:lnTo>
                    <a:pt x="4321" y="3454"/>
                  </a:lnTo>
                  <a:lnTo>
                    <a:pt x="4307" y="3449"/>
                  </a:lnTo>
                  <a:lnTo>
                    <a:pt x="4292" y="3443"/>
                  </a:lnTo>
                  <a:lnTo>
                    <a:pt x="4278" y="3437"/>
                  </a:lnTo>
                  <a:lnTo>
                    <a:pt x="4264" y="3431"/>
                  </a:lnTo>
                  <a:lnTo>
                    <a:pt x="4250" y="3424"/>
                  </a:lnTo>
                  <a:lnTo>
                    <a:pt x="4236" y="3416"/>
                  </a:lnTo>
                  <a:lnTo>
                    <a:pt x="4223" y="3408"/>
                  </a:lnTo>
                  <a:lnTo>
                    <a:pt x="4210" y="3400"/>
                  </a:lnTo>
                  <a:lnTo>
                    <a:pt x="4197" y="3391"/>
                  </a:lnTo>
                  <a:lnTo>
                    <a:pt x="4185" y="3381"/>
                  </a:lnTo>
                  <a:lnTo>
                    <a:pt x="4173" y="3371"/>
                  </a:lnTo>
                  <a:lnTo>
                    <a:pt x="4161" y="3361"/>
                  </a:lnTo>
                  <a:lnTo>
                    <a:pt x="4150" y="3350"/>
                  </a:lnTo>
                  <a:lnTo>
                    <a:pt x="4139" y="3339"/>
                  </a:lnTo>
                  <a:lnTo>
                    <a:pt x="4129" y="3327"/>
                  </a:lnTo>
                  <a:lnTo>
                    <a:pt x="4119" y="3315"/>
                  </a:lnTo>
                  <a:lnTo>
                    <a:pt x="4109" y="3303"/>
                  </a:lnTo>
                  <a:lnTo>
                    <a:pt x="4100" y="3290"/>
                  </a:lnTo>
                  <a:lnTo>
                    <a:pt x="4092" y="3277"/>
                  </a:lnTo>
                  <a:lnTo>
                    <a:pt x="4084" y="3264"/>
                  </a:lnTo>
                  <a:lnTo>
                    <a:pt x="4076" y="3250"/>
                  </a:lnTo>
                  <a:lnTo>
                    <a:pt x="4069" y="3236"/>
                  </a:lnTo>
                  <a:lnTo>
                    <a:pt x="4063" y="3222"/>
                  </a:lnTo>
                  <a:lnTo>
                    <a:pt x="4057" y="3208"/>
                  </a:lnTo>
                  <a:lnTo>
                    <a:pt x="4051" y="3193"/>
                  </a:lnTo>
                  <a:lnTo>
                    <a:pt x="4046" y="3179"/>
                  </a:lnTo>
                  <a:lnTo>
                    <a:pt x="4042" y="3164"/>
                  </a:lnTo>
                  <a:lnTo>
                    <a:pt x="4038" y="3149"/>
                  </a:lnTo>
                  <a:lnTo>
                    <a:pt x="4035" y="3133"/>
                  </a:lnTo>
                  <a:lnTo>
                    <a:pt x="4033" y="3118"/>
                  </a:lnTo>
                  <a:lnTo>
                    <a:pt x="4031" y="3103"/>
                  </a:lnTo>
                  <a:lnTo>
                    <a:pt x="4029" y="3087"/>
                  </a:lnTo>
                  <a:lnTo>
                    <a:pt x="4028" y="3072"/>
                  </a:lnTo>
                  <a:lnTo>
                    <a:pt x="4028" y="3056"/>
                  </a:lnTo>
                  <a:lnTo>
                    <a:pt x="4028" y="2639"/>
                  </a:lnTo>
                  <a:lnTo>
                    <a:pt x="4028" y="2623"/>
                  </a:lnTo>
                  <a:lnTo>
                    <a:pt x="4029" y="2608"/>
                  </a:lnTo>
                  <a:lnTo>
                    <a:pt x="4031" y="2592"/>
                  </a:lnTo>
                  <a:lnTo>
                    <a:pt x="4033" y="2577"/>
                  </a:lnTo>
                  <a:lnTo>
                    <a:pt x="4035" y="2562"/>
                  </a:lnTo>
                  <a:lnTo>
                    <a:pt x="4038" y="2546"/>
                  </a:lnTo>
                  <a:lnTo>
                    <a:pt x="4042" y="2531"/>
                  </a:lnTo>
                  <a:lnTo>
                    <a:pt x="4046" y="2516"/>
                  </a:lnTo>
                  <a:lnTo>
                    <a:pt x="4051" y="2502"/>
                  </a:lnTo>
                  <a:lnTo>
                    <a:pt x="4057" y="2487"/>
                  </a:lnTo>
                  <a:lnTo>
                    <a:pt x="4063" y="2473"/>
                  </a:lnTo>
                  <a:lnTo>
                    <a:pt x="4069" y="2459"/>
                  </a:lnTo>
                  <a:lnTo>
                    <a:pt x="4076" y="2445"/>
                  </a:lnTo>
                  <a:lnTo>
                    <a:pt x="4084" y="2431"/>
                  </a:lnTo>
                  <a:lnTo>
                    <a:pt x="4092" y="2417"/>
                  </a:lnTo>
                  <a:lnTo>
                    <a:pt x="4100" y="2404"/>
                  </a:lnTo>
                  <a:lnTo>
                    <a:pt x="4109" y="2392"/>
                  </a:lnTo>
                  <a:lnTo>
                    <a:pt x="4119" y="2379"/>
                  </a:lnTo>
                  <a:lnTo>
                    <a:pt x="4129" y="2367"/>
                  </a:lnTo>
                  <a:lnTo>
                    <a:pt x="4139" y="2356"/>
                  </a:lnTo>
                  <a:lnTo>
                    <a:pt x="4150" y="2344"/>
                  </a:lnTo>
                  <a:lnTo>
                    <a:pt x="4161" y="2334"/>
                  </a:lnTo>
                  <a:lnTo>
                    <a:pt x="4173" y="2323"/>
                  </a:lnTo>
                  <a:lnTo>
                    <a:pt x="4185" y="2313"/>
                  </a:lnTo>
                  <a:lnTo>
                    <a:pt x="4197" y="2304"/>
                  </a:lnTo>
                  <a:lnTo>
                    <a:pt x="4210" y="2295"/>
                  </a:lnTo>
                  <a:lnTo>
                    <a:pt x="4223" y="2286"/>
                  </a:lnTo>
                  <a:lnTo>
                    <a:pt x="4236" y="2278"/>
                  </a:lnTo>
                  <a:lnTo>
                    <a:pt x="4250" y="2270"/>
                  </a:lnTo>
                  <a:lnTo>
                    <a:pt x="4264" y="2263"/>
                  </a:lnTo>
                  <a:lnTo>
                    <a:pt x="4278" y="2257"/>
                  </a:lnTo>
                  <a:lnTo>
                    <a:pt x="4292" y="2251"/>
                  </a:lnTo>
                  <a:lnTo>
                    <a:pt x="4307" y="2245"/>
                  </a:lnTo>
                  <a:lnTo>
                    <a:pt x="4321" y="2240"/>
                  </a:lnTo>
                  <a:lnTo>
                    <a:pt x="4336" y="2236"/>
                  </a:lnTo>
                  <a:lnTo>
                    <a:pt x="4351" y="2232"/>
                  </a:lnTo>
                  <a:lnTo>
                    <a:pt x="4367" y="2229"/>
                  </a:lnTo>
                  <a:lnTo>
                    <a:pt x="4382" y="2227"/>
                  </a:lnTo>
                  <a:lnTo>
                    <a:pt x="4397" y="2225"/>
                  </a:lnTo>
                  <a:lnTo>
                    <a:pt x="4413" y="2223"/>
                  </a:lnTo>
                  <a:lnTo>
                    <a:pt x="4428" y="2222"/>
                  </a:lnTo>
                  <a:close/>
                  <a:moveTo>
                    <a:pt x="1636" y="3890"/>
                  </a:moveTo>
                  <a:lnTo>
                    <a:pt x="1651" y="3889"/>
                  </a:lnTo>
                  <a:lnTo>
                    <a:pt x="1667" y="3889"/>
                  </a:lnTo>
                  <a:lnTo>
                    <a:pt x="2778" y="3889"/>
                  </a:lnTo>
                  <a:lnTo>
                    <a:pt x="2794" y="3889"/>
                  </a:lnTo>
                  <a:lnTo>
                    <a:pt x="2809" y="3890"/>
                  </a:lnTo>
                  <a:lnTo>
                    <a:pt x="2825" y="3892"/>
                  </a:lnTo>
                  <a:lnTo>
                    <a:pt x="2840" y="3894"/>
                  </a:lnTo>
                  <a:lnTo>
                    <a:pt x="2855" y="3896"/>
                  </a:lnTo>
                  <a:lnTo>
                    <a:pt x="2871" y="3899"/>
                  </a:lnTo>
                  <a:lnTo>
                    <a:pt x="2886" y="3903"/>
                  </a:lnTo>
                  <a:lnTo>
                    <a:pt x="2901" y="3907"/>
                  </a:lnTo>
                  <a:lnTo>
                    <a:pt x="2915" y="3912"/>
                  </a:lnTo>
                  <a:lnTo>
                    <a:pt x="2930" y="3918"/>
                  </a:lnTo>
                  <a:lnTo>
                    <a:pt x="2944" y="3924"/>
                  </a:lnTo>
                  <a:lnTo>
                    <a:pt x="2958" y="3930"/>
                  </a:lnTo>
                  <a:lnTo>
                    <a:pt x="2972" y="3937"/>
                  </a:lnTo>
                  <a:lnTo>
                    <a:pt x="2986" y="3945"/>
                  </a:lnTo>
                  <a:lnTo>
                    <a:pt x="2999" y="3953"/>
                  </a:lnTo>
                  <a:lnTo>
                    <a:pt x="3012" y="3961"/>
                  </a:lnTo>
                  <a:lnTo>
                    <a:pt x="3025" y="3970"/>
                  </a:lnTo>
                  <a:lnTo>
                    <a:pt x="3037" y="3980"/>
                  </a:lnTo>
                  <a:lnTo>
                    <a:pt x="3049" y="3990"/>
                  </a:lnTo>
                  <a:lnTo>
                    <a:pt x="3061" y="4000"/>
                  </a:lnTo>
                  <a:lnTo>
                    <a:pt x="3072" y="4011"/>
                  </a:lnTo>
                  <a:lnTo>
                    <a:pt x="3083" y="4022"/>
                  </a:lnTo>
                  <a:lnTo>
                    <a:pt x="3094" y="4034"/>
                  </a:lnTo>
                  <a:lnTo>
                    <a:pt x="3104" y="4046"/>
                  </a:lnTo>
                  <a:lnTo>
                    <a:pt x="3113" y="4058"/>
                  </a:lnTo>
                  <a:lnTo>
                    <a:pt x="3122" y="4071"/>
                  </a:lnTo>
                  <a:lnTo>
                    <a:pt x="3131" y="4084"/>
                  </a:lnTo>
                  <a:lnTo>
                    <a:pt x="3139" y="4097"/>
                  </a:lnTo>
                  <a:lnTo>
                    <a:pt x="3146" y="4111"/>
                  </a:lnTo>
                  <a:lnTo>
                    <a:pt x="3153" y="4125"/>
                  </a:lnTo>
                  <a:lnTo>
                    <a:pt x="3160" y="4139"/>
                  </a:lnTo>
                  <a:lnTo>
                    <a:pt x="3166" y="4153"/>
                  </a:lnTo>
                  <a:lnTo>
                    <a:pt x="3171" y="4168"/>
                  </a:lnTo>
                  <a:lnTo>
                    <a:pt x="3176" y="4183"/>
                  </a:lnTo>
                  <a:lnTo>
                    <a:pt x="3180" y="4198"/>
                  </a:lnTo>
                  <a:lnTo>
                    <a:pt x="3184" y="4213"/>
                  </a:lnTo>
                  <a:lnTo>
                    <a:pt x="3187" y="4228"/>
                  </a:lnTo>
                  <a:lnTo>
                    <a:pt x="3189" y="4243"/>
                  </a:lnTo>
                  <a:lnTo>
                    <a:pt x="3191" y="4259"/>
                  </a:lnTo>
                  <a:lnTo>
                    <a:pt x="3193" y="4274"/>
                  </a:lnTo>
                  <a:lnTo>
                    <a:pt x="3194" y="4290"/>
                  </a:lnTo>
                  <a:lnTo>
                    <a:pt x="3194" y="4306"/>
                  </a:lnTo>
                  <a:lnTo>
                    <a:pt x="3194" y="4722"/>
                  </a:lnTo>
                  <a:lnTo>
                    <a:pt x="3194" y="4738"/>
                  </a:lnTo>
                  <a:lnTo>
                    <a:pt x="3193" y="4753"/>
                  </a:lnTo>
                  <a:lnTo>
                    <a:pt x="3191" y="4769"/>
                  </a:lnTo>
                  <a:lnTo>
                    <a:pt x="3189" y="4784"/>
                  </a:lnTo>
                  <a:lnTo>
                    <a:pt x="3187" y="4800"/>
                  </a:lnTo>
                  <a:lnTo>
                    <a:pt x="3184" y="4815"/>
                  </a:lnTo>
                  <a:lnTo>
                    <a:pt x="3180" y="4830"/>
                  </a:lnTo>
                  <a:lnTo>
                    <a:pt x="3176" y="4845"/>
                  </a:lnTo>
                  <a:lnTo>
                    <a:pt x="3171" y="4860"/>
                  </a:lnTo>
                  <a:lnTo>
                    <a:pt x="3166" y="4874"/>
                  </a:lnTo>
                  <a:lnTo>
                    <a:pt x="3160" y="4889"/>
                  </a:lnTo>
                  <a:lnTo>
                    <a:pt x="3153" y="4903"/>
                  </a:lnTo>
                  <a:lnTo>
                    <a:pt x="3146" y="4917"/>
                  </a:lnTo>
                  <a:lnTo>
                    <a:pt x="3139" y="4931"/>
                  </a:lnTo>
                  <a:lnTo>
                    <a:pt x="3131" y="4944"/>
                  </a:lnTo>
                  <a:lnTo>
                    <a:pt x="3122" y="4957"/>
                  </a:lnTo>
                  <a:lnTo>
                    <a:pt x="3113" y="4970"/>
                  </a:lnTo>
                  <a:lnTo>
                    <a:pt x="3104" y="4982"/>
                  </a:lnTo>
                  <a:lnTo>
                    <a:pt x="3094" y="4994"/>
                  </a:lnTo>
                  <a:lnTo>
                    <a:pt x="3083" y="5006"/>
                  </a:lnTo>
                  <a:lnTo>
                    <a:pt x="3072" y="5017"/>
                  </a:lnTo>
                  <a:lnTo>
                    <a:pt x="3061" y="5027"/>
                  </a:lnTo>
                  <a:lnTo>
                    <a:pt x="3049" y="5038"/>
                  </a:lnTo>
                  <a:lnTo>
                    <a:pt x="3037" y="5048"/>
                  </a:lnTo>
                  <a:lnTo>
                    <a:pt x="3025" y="5057"/>
                  </a:lnTo>
                  <a:lnTo>
                    <a:pt x="3012" y="5066"/>
                  </a:lnTo>
                  <a:lnTo>
                    <a:pt x="2999" y="5075"/>
                  </a:lnTo>
                  <a:lnTo>
                    <a:pt x="2986" y="5083"/>
                  </a:lnTo>
                  <a:lnTo>
                    <a:pt x="2972" y="5091"/>
                  </a:lnTo>
                  <a:lnTo>
                    <a:pt x="2958" y="5098"/>
                  </a:lnTo>
                  <a:lnTo>
                    <a:pt x="2944" y="5104"/>
                  </a:lnTo>
                  <a:lnTo>
                    <a:pt x="2930" y="5110"/>
                  </a:lnTo>
                  <a:lnTo>
                    <a:pt x="2915" y="5116"/>
                  </a:lnTo>
                  <a:lnTo>
                    <a:pt x="2901" y="5121"/>
                  </a:lnTo>
                  <a:lnTo>
                    <a:pt x="2886" y="5125"/>
                  </a:lnTo>
                  <a:lnTo>
                    <a:pt x="2871" y="5129"/>
                  </a:lnTo>
                  <a:lnTo>
                    <a:pt x="2855" y="5132"/>
                  </a:lnTo>
                  <a:lnTo>
                    <a:pt x="2840" y="5134"/>
                  </a:lnTo>
                  <a:lnTo>
                    <a:pt x="2825" y="5136"/>
                  </a:lnTo>
                  <a:lnTo>
                    <a:pt x="2809" y="5138"/>
                  </a:lnTo>
                  <a:lnTo>
                    <a:pt x="2794" y="5139"/>
                  </a:lnTo>
                  <a:lnTo>
                    <a:pt x="2778" y="5139"/>
                  </a:lnTo>
                  <a:lnTo>
                    <a:pt x="1667" y="5139"/>
                  </a:lnTo>
                  <a:lnTo>
                    <a:pt x="1651" y="5139"/>
                  </a:lnTo>
                  <a:lnTo>
                    <a:pt x="1636" y="5138"/>
                  </a:lnTo>
                  <a:lnTo>
                    <a:pt x="1620" y="5136"/>
                  </a:lnTo>
                  <a:lnTo>
                    <a:pt x="1605" y="5134"/>
                  </a:lnTo>
                  <a:lnTo>
                    <a:pt x="1589" y="5132"/>
                  </a:lnTo>
                  <a:lnTo>
                    <a:pt x="1574" y="5129"/>
                  </a:lnTo>
                  <a:lnTo>
                    <a:pt x="1559" y="5125"/>
                  </a:lnTo>
                  <a:lnTo>
                    <a:pt x="1544" y="5121"/>
                  </a:lnTo>
                  <a:lnTo>
                    <a:pt x="1529" y="5116"/>
                  </a:lnTo>
                  <a:lnTo>
                    <a:pt x="1515" y="5110"/>
                  </a:lnTo>
                  <a:lnTo>
                    <a:pt x="1500" y="5104"/>
                  </a:lnTo>
                  <a:lnTo>
                    <a:pt x="1486" y="5098"/>
                  </a:lnTo>
                  <a:lnTo>
                    <a:pt x="1472" y="5091"/>
                  </a:lnTo>
                  <a:lnTo>
                    <a:pt x="1458" y="5083"/>
                  </a:lnTo>
                  <a:lnTo>
                    <a:pt x="1445" y="5075"/>
                  </a:lnTo>
                  <a:lnTo>
                    <a:pt x="1432" y="5066"/>
                  </a:lnTo>
                  <a:lnTo>
                    <a:pt x="1419" y="5057"/>
                  </a:lnTo>
                  <a:lnTo>
                    <a:pt x="1407" y="5048"/>
                  </a:lnTo>
                  <a:lnTo>
                    <a:pt x="1395" y="5038"/>
                  </a:lnTo>
                  <a:lnTo>
                    <a:pt x="1383" y="5027"/>
                  </a:lnTo>
                  <a:lnTo>
                    <a:pt x="1372" y="5017"/>
                  </a:lnTo>
                  <a:lnTo>
                    <a:pt x="1361" y="5006"/>
                  </a:lnTo>
                  <a:lnTo>
                    <a:pt x="1351" y="4994"/>
                  </a:lnTo>
                  <a:lnTo>
                    <a:pt x="1341" y="4982"/>
                  </a:lnTo>
                  <a:lnTo>
                    <a:pt x="1331" y="4970"/>
                  </a:lnTo>
                  <a:lnTo>
                    <a:pt x="1322" y="4957"/>
                  </a:lnTo>
                  <a:lnTo>
                    <a:pt x="1314" y="4944"/>
                  </a:lnTo>
                  <a:lnTo>
                    <a:pt x="1306" y="4931"/>
                  </a:lnTo>
                  <a:lnTo>
                    <a:pt x="1298" y="4917"/>
                  </a:lnTo>
                  <a:lnTo>
                    <a:pt x="1291" y="4903"/>
                  </a:lnTo>
                  <a:lnTo>
                    <a:pt x="1285" y="4889"/>
                  </a:lnTo>
                  <a:lnTo>
                    <a:pt x="1279" y="4874"/>
                  </a:lnTo>
                  <a:lnTo>
                    <a:pt x="1273" y="4860"/>
                  </a:lnTo>
                  <a:lnTo>
                    <a:pt x="1268" y="4845"/>
                  </a:lnTo>
                  <a:lnTo>
                    <a:pt x="1264" y="4830"/>
                  </a:lnTo>
                  <a:lnTo>
                    <a:pt x="1260" y="4815"/>
                  </a:lnTo>
                  <a:lnTo>
                    <a:pt x="1257" y="4800"/>
                  </a:lnTo>
                  <a:lnTo>
                    <a:pt x="1255" y="4784"/>
                  </a:lnTo>
                  <a:lnTo>
                    <a:pt x="1253" y="4769"/>
                  </a:lnTo>
                  <a:lnTo>
                    <a:pt x="1251" y="4753"/>
                  </a:lnTo>
                  <a:lnTo>
                    <a:pt x="1250" y="4738"/>
                  </a:lnTo>
                  <a:lnTo>
                    <a:pt x="1250" y="4722"/>
                  </a:lnTo>
                  <a:lnTo>
                    <a:pt x="1250" y="4306"/>
                  </a:lnTo>
                  <a:lnTo>
                    <a:pt x="1250" y="4290"/>
                  </a:lnTo>
                  <a:lnTo>
                    <a:pt x="1251" y="4274"/>
                  </a:lnTo>
                  <a:lnTo>
                    <a:pt x="1253" y="4259"/>
                  </a:lnTo>
                  <a:lnTo>
                    <a:pt x="1255" y="4243"/>
                  </a:lnTo>
                  <a:lnTo>
                    <a:pt x="1257" y="4228"/>
                  </a:lnTo>
                  <a:lnTo>
                    <a:pt x="1260" y="4213"/>
                  </a:lnTo>
                  <a:lnTo>
                    <a:pt x="1264" y="4198"/>
                  </a:lnTo>
                  <a:lnTo>
                    <a:pt x="1268" y="4183"/>
                  </a:lnTo>
                  <a:lnTo>
                    <a:pt x="1273" y="4168"/>
                  </a:lnTo>
                  <a:lnTo>
                    <a:pt x="1279" y="4153"/>
                  </a:lnTo>
                  <a:lnTo>
                    <a:pt x="1285" y="4139"/>
                  </a:lnTo>
                  <a:lnTo>
                    <a:pt x="1291" y="4125"/>
                  </a:lnTo>
                  <a:lnTo>
                    <a:pt x="1298" y="4111"/>
                  </a:lnTo>
                  <a:lnTo>
                    <a:pt x="1306" y="4097"/>
                  </a:lnTo>
                  <a:lnTo>
                    <a:pt x="1314" y="4084"/>
                  </a:lnTo>
                  <a:lnTo>
                    <a:pt x="1322" y="4071"/>
                  </a:lnTo>
                  <a:lnTo>
                    <a:pt x="1331" y="4058"/>
                  </a:lnTo>
                  <a:lnTo>
                    <a:pt x="1341" y="4046"/>
                  </a:lnTo>
                  <a:lnTo>
                    <a:pt x="1351" y="4034"/>
                  </a:lnTo>
                  <a:lnTo>
                    <a:pt x="1361" y="4022"/>
                  </a:lnTo>
                  <a:lnTo>
                    <a:pt x="1372" y="4011"/>
                  </a:lnTo>
                  <a:lnTo>
                    <a:pt x="1383" y="4000"/>
                  </a:lnTo>
                  <a:lnTo>
                    <a:pt x="1395" y="3990"/>
                  </a:lnTo>
                  <a:lnTo>
                    <a:pt x="1407" y="3980"/>
                  </a:lnTo>
                  <a:lnTo>
                    <a:pt x="1419" y="3970"/>
                  </a:lnTo>
                  <a:lnTo>
                    <a:pt x="1432" y="3961"/>
                  </a:lnTo>
                  <a:lnTo>
                    <a:pt x="1445" y="3953"/>
                  </a:lnTo>
                  <a:lnTo>
                    <a:pt x="1458" y="3945"/>
                  </a:lnTo>
                  <a:lnTo>
                    <a:pt x="1472" y="3937"/>
                  </a:lnTo>
                  <a:lnTo>
                    <a:pt x="1486" y="3930"/>
                  </a:lnTo>
                  <a:lnTo>
                    <a:pt x="1500" y="3924"/>
                  </a:lnTo>
                  <a:lnTo>
                    <a:pt x="1515" y="3918"/>
                  </a:lnTo>
                  <a:lnTo>
                    <a:pt x="1529" y="3912"/>
                  </a:lnTo>
                  <a:lnTo>
                    <a:pt x="1544" y="3907"/>
                  </a:lnTo>
                  <a:lnTo>
                    <a:pt x="1559" y="3903"/>
                  </a:lnTo>
                  <a:lnTo>
                    <a:pt x="1574" y="3899"/>
                  </a:lnTo>
                  <a:lnTo>
                    <a:pt x="1589" y="3896"/>
                  </a:lnTo>
                  <a:lnTo>
                    <a:pt x="1605" y="3894"/>
                  </a:lnTo>
                  <a:lnTo>
                    <a:pt x="1620" y="3892"/>
                  </a:lnTo>
                  <a:lnTo>
                    <a:pt x="1636" y="38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4545;p40">
              <a:extLst>
                <a:ext uri="{FF2B5EF4-FFF2-40B4-BE49-F238E27FC236}">
                  <a16:creationId xmlns:a16="http://schemas.microsoft.com/office/drawing/2014/main" id="{C1280C18-2219-4759-88DC-A304D101C695}"/>
                </a:ext>
              </a:extLst>
            </p:cNvPr>
            <p:cNvSpPr/>
            <p:nvPr/>
          </p:nvSpPr>
          <p:spPr>
            <a:xfrm>
              <a:off x="9761300" y="176058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659" y="8702"/>
                  </a:moveTo>
                  <a:lnTo>
                    <a:pt x="7648" y="8686"/>
                  </a:lnTo>
                  <a:lnTo>
                    <a:pt x="7639" y="8668"/>
                  </a:lnTo>
                  <a:lnTo>
                    <a:pt x="7633" y="8650"/>
                  </a:lnTo>
                  <a:lnTo>
                    <a:pt x="7629" y="8631"/>
                  </a:lnTo>
                  <a:lnTo>
                    <a:pt x="7628" y="8611"/>
                  </a:lnTo>
                  <a:lnTo>
                    <a:pt x="7628" y="6931"/>
                  </a:lnTo>
                  <a:lnTo>
                    <a:pt x="7222" y="6931"/>
                  </a:lnTo>
                  <a:lnTo>
                    <a:pt x="7220" y="6931"/>
                  </a:lnTo>
                  <a:lnTo>
                    <a:pt x="7204" y="6931"/>
                  </a:lnTo>
                  <a:lnTo>
                    <a:pt x="7199" y="6930"/>
                  </a:lnTo>
                  <a:lnTo>
                    <a:pt x="7184" y="6930"/>
                  </a:lnTo>
                  <a:lnTo>
                    <a:pt x="7179" y="6929"/>
                  </a:lnTo>
                  <a:lnTo>
                    <a:pt x="7163" y="6928"/>
                  </a:lnTo>
                  <a:lnTo>
                    <a:pt x="7159" y="6927"/>
                  </a:lnTo>
                  <a:lnTo>
                    <a:pt x="7143" y="6925"/>
                  </a:lnTo>
                  <a:lnTo>
                    <a:pt x="7138" y="6924"/>
                  </a:lnTo>
                  <a:lnTo>
                    <a:pt x="7123" y="6922"/>
                  </a:lnTo>
                  <a:lnTo>
                    <a:pt x="7119" y="6921"/>
                  </a:lnTo>
                  <a:lnTo>
                    <a:pt x="7103" y="6918"/>
                  </a:lnTo>
                  <a:lnTo>
                    <a:pt x="7099" y="6917"/>
                  </a:lnTo>
                  <a:lnTo>
                    <a:pt x="7084" y="6913"/>
                  </a:lnTo>
                  <a:lnTo>
                    <a:pt x="7079" y="6912"/>
                  </a:lnTo>
                  <a:lnTo>
                    <a:pt x="7064" y="6907"/>
                  </a:lnTo>
                  <a:lnTo>
                    <a:pt x="7060" y="6906"/>
                  </a:lnTo>
                  <a:lnTo>
                    <a:pt x="7045" y="6901"/>
                  </a:lnTo>
                  <a:lnTo>
                    <a:pt x="7041" y="6899"/>
                  </a:lnTo>
                  <a:lnTo>
                    <a:pt x="7026" y="6894"/>
                  </a:lnTo>
                  <a:lnTo>
                    <a:pt x="7022" y="6892"/>
                  </a:lnTo>
                  <a:lnTo>
                    <a:pt x="7008" y="6886"/>
                  </a:lnTo>
                  <a:lnTo>
                    <a:pt x="7004" y="6885"/>
                  </a:lnTo>
                  <a:lnTo>
                    <a:pt x="6990" y="6878"/>
                  </a:lnTo>
                  <a:lnTo>
                    <a:pt x="6985" y="6876"/>
                  </a:lnTo>
                  <a:lnTo>
                    <a:pt x="6972" y="6869"/>
                  </a:lnTo>
                  <a:lnTo>
                    <a:pt x="6968" y="6867"/>
                  </a:lnTo>
                  <a:lnTo>
                    <a:pt x="6954" y="6860"/>
                  </a:lnTo>
                  <a:lnTo>
                    <a:pt x="6949" y="6857"/>
                  </a:lnTo>
                  <a:lnTo>
                    <a:pt x="6935" y="6848"/>
                  </a:lnTo>
                  <a:lnTo>
                    <a:pt x="6932" y="6846"/>
                  </a:lnTo>
                  <a:lnTo>
                    <a:pt x="6919" y="6838"/>
                  </a:lnTo>
                  <a:lnTo>
                    <a:pt x="6915" y="6835"/>
                  </a:lnTo>
                  <a:lnTo>
                    <a:pt x="6902" y="6826"/>
                  </a:lnTo>
                  <a:lnTo>
                    <a:pt x="6899" y="6823"/>
                  </a:lnTo>
                  <a:lnTo>
                    <a:pt x="6886" y="6814"/>
                  </a:lnTo>
                  <a:lnTo>
                    <a:pt x="6883" y="6811"/>
                  </a:lnTo>
                  <a:lnTo>
                    <a:pt x="6871" y="6801"/>
                  </a:lnTo>
                  <a:lnTo>
                    <a:pt x="6867" y="6798"/>
                  </a:lnTo>
                  <a:lnTo>
                    <a:pt x="6856" y="6788"/>
                  </a:lnTo>
                  <a:lnTo>
                    <a:pt x="6852" y="6785"/>
                  </a:lnTo>
                  <a:lnTo>
                    <a:pt x="6841" y="6774"/>
                  </a:lnTo>
                  <a:lnTo>
                    <a:pt x="6838" y="6771"/>
                  </a:lnTo>
                  <a:lnTo>
                    <a:pt x="6827" y="6759"/>
                  </a:lnTo>
                  <a:lnTo>
                    <a:pt x="6824" y="6756"/>
                  </a:lnTo>
                  <a:lnTo>
                    <a:pt x="6814" y="6744"/>
                  </a:lnTo>
                  <a:lnTo>
                    <a:pt x="6810" y="6741"/>
                  </a:lnTo>
                  <a:lnTo>
                    <a:pt x="6800" y="6729"/>
                  </a:lnTo>
                  <a:lnTo>
                    <a:pt x="6798" y="6725"/>
                  </a:lnTo>
                  <a:lnTo>
                    <a:pt x="6788" y="6713"/>
                  </a:lnTo>
                  <a:lnTo>
                    <a:pt x="6785" y="6709"/>
                  </a:lnTo>
                  <a:lnTo>
                    <a:pt x="6776" y="6696"/>
                  </a:lnTo>
                  <a:lnTo>
                    <a:pt x="6773" y="6692"/>
                  </a:lnTo>
                  <a:lnTo>
                    <a:pt x="6765" y="6679"/>
                  </a:lnTo>
                  <a:lnTo>
                    <a:pt x="6762" y="6675"/>
                  </a:lnTo>
                  <a:lnTo>
                    <a:pt x="6754" y="6662"/>
                  </a:lnTo>
                  <a:lnTo>
                    <a:pt x="6751" y="6657"/>
                  </a:lnTo>
                  <a:lnTo>
                    <a:pt x="6744" y="6643"/>
                  </a:lnTo>
                  <a:lnTo>
                    <a:pt x="6742" y="6639"/>
                  </a:lnTo>
                  <a:lnTo>
                    <a:pt x="6735" y="6625"/>
                  </a:lnTo>
                  <a:lnTo>
                    <a:pt x="6733" y="6621"/>
                  </a:lnTo>
                  <a:lnTo>
                    <a:pt x="6726" y="6607"/>
                  </a:lnTo>
                  <a:lnTo>
                    <a:pt x="6725" y="6603"/>
                  </a:lnTo>
                  <a:lnTo>
                    <a:pt x="6719" y="6588"/>
                  </a:lnTo>
                  <a:lnTo>
                    <a:pt x="6717" y="6584"/>
                  </a:lnTo>
                  <a:lnTo>
                    <a:pt x="6712" y="6569"/>
                  </a:lnTo>
                  <a:lnTo>
                    <a:pt x="6710" y="6565"/>
                  </a:lnTo>
                  <a:lnTo>
                    <a:pt x="6705" y="6550"/>
                  </a:lnTo>
                  <a:lnTo>
                    <a:pt x="6704" y="6546"/>
                  </a:lnTo>
                  <a:lnTo>
                    <a:pt x="6700" y="6531"/>
                  </a:lnTo>
                  <a:lnTo>
                    <a:pt x="6699" y="6526"/>
                  </a:lnTo>
                  <a:lnTo>
                    <a:pt x="6695" y="6511"/>
                  </a:lnTo>
                  <a:lnTo>
                    <a:pt x="6694" y="6507"/>
                  </a:lnTo>
                  <a:lnTo>
                    <a:pt x="6691" y="6492"/>
                  </a:lnTo>
                  <a:lnTo>
                    <a:pt x="6690" y="6487"/>
                  </a:lnTo>
                  <a:lnTo>
                    <a:pt x="6687" y="6472"/>
                  </a:lnTo>
                  <a:lnTo>
                    <a:pt x="6687" y="6467"/>
                  </a:lnTo>
                  <a:lnTo>
                    <a:pt x="6685" y="6452"/>
                  </a:lnTo>
                  <a:lnTo>
                    <a:pt x="6684" y="6447"/>
                  </a:lnTo>
                  <a:lnTo>
                    <a:pt x="6683" y="6432"/>
                  </a:lnTo>
                  <a:lnTo>
                    <a:pt x="6682" y="6427"/>
                  </a:lnTo>
                  <a:lnTo>
                    <a:pt x="6681" y="6412"/>
                  </a:lnTo>
                  <a:lnTo>
                    <a:pt x="6681" y="6407"/>
                  </a:lnTo>
                  <a:lnTo>
                    <a:pt x="6681" y="6391"/>
                  </a:lnTo>
                  <a:lnTo>
                    <a:pt x="6681" y="6389"/>
                  </a:lnTo>
                  <a:lnTo>
                    <a:pt x="6681" y="5972"/>
                  </a:lnTo>
                  <a:lnTo>
                    <a:pt x="6681" y="5970"/>
                  </a:lnTo>
                  <a:lnTo>
                    <a:pt x="6681" y="5954"/>
                  </a:lnTo>
                  <a:lnTo>
                    <a:pt x="6681" y="5949"/>
                  </a:lnTo>
                  <a:lnTo>
                    <a:pt x="6682" y="5934"/>
                  </a:lnTo>
                  <a:lnTo>
                    <a:pt x="6683" y="5929"/>
                  </a:lnTo>
                  <a:lnTo>
                    <a:pt x="6684" y="5914"/>
                  </a:lnTo>
                  <a:lnTo>
                    <a:pt x="6685" y="5909"/>
                  </a:lnTo>
                  <a:lnTo>
                    <a:pt x="6687" y="5894"/>
                  </a:lnTo>
                  <a:lnTo>
                    <a:pt x="6687" y="5889"/>
                  </a:lnTo>
                  <a:lnTo>
                    <a:pt x="6690" y="5874"/>
                  </a:lnTo>
                  <a:lnTo>
                    <a:pt x="6691" y="5869"/>
                  </a:lnTo>
                  <a:lnTo>
                    <a:pt x="6694" y="5854"/>
                  </a:lnTo>
                  <a:lnTo>
                    <a:pt x="6695" y="5850"/>
                  </a:lnTo>
                  <a:lnTo>
                    <a:pt x="6699" y="5835"/>
                  </a:lnTo>
                  <a:lnTo>
                    <a:pt x="6700" y="5830"/>
                  </a:lnTo>
                  <a:lnTo>
                    <a:pt x="6704" y="5815"/>
                  </a:lnTo>
                  <a:lnTo>
                    <a:pt x="6705" y="5811"/>
                  </a:lnTo>
                  <a:lnTo>
                    <a:pt x="6710" y="5796"/>
                  </a:lnTo>
                  <a:lnTo>
                    <a:pt x="6712" y="5792"/>
                  </a:lnTo>
                  <a:lnTo>
                    <a:pt x="6717" y="5777"/>
                  </a:lnTo>
                  <a:lnTo>
                    <a:pt x="6719" y="5773"/>
                  </a:lnTo>
                  <a:lnTo>
                    <a:pt x="6725" y="5758"/>
                  </a:lnTo>
                  <a:lnTo>
                    <a:pt x="6726" y="5754"/>
                  </a:lnTo>
                  <a:lnTo>
                    <a:pt x="6733" y="5740"/>
                  </a:lnTo>
                  <a:lnTo>
                    <a:pt x="6735" y="5736"/>
                  </a:lnTo>
                  <a:lnTo>
                    <a:pt x="6742" y="5722"/>
                  </a:lnTo>
                  <a:lnTo>
                    <a:pt x="6744" y="5718"/>
                  </a:lnTo>
                  <a:lnTo>
                    <a:pt x="6751" y="5704"/>
                  </a:lnTo>
                  <a:lnTo>
                    <a:pt x="6754" y="5699"/>
                  </a:lnTo>
                  <a:lnTo>
                    <a:pt x="6763" y="5685"/>
                  </a:lnTo>
                  <a:lnTo>
                    <a:pt x="6765" y="5682"/>
                  </a:lnTo>
                  <a:lnTo>
                    <a:pt x="6774" y="5668"/>
                  </a:lnTo>
                  <a:lnTo>
                    <a:pt x="6776" y="5665"/>
                  </a:lnTo>
                  <a:lnTo>
                    <a:pt x="6785" y="5652"/>
                  </a:lnTo>
                  <a:lnTo>
                    <a:pt x="6788" y="5648"/>
                  </a:lnTo>
                  <a:lnTo>
                    <a:pt x="6798" y="5636"/>
                  </a:lnTo>
                  <a:lnTo>
                    <a:pt x="6800" y="5633"/>
                  </a:lnTo>
                  <a:lnTo>
                    <a:pt x="6810" y="5621"/>
                  </a:lnTo>
                  <a:lnTo>
                    <a:pt x="6813" y="5617"/>
                  </a:lnTo>
                  <a:lnTo>
                    <a:pt x="6824" y="5606"/>
                  </a:lnTo>
                  <a:lnTo>
                    <a:pt x="6827" y="5602"/>
                  </a:lnTo>
                  <a:lnTo>
                    <a:pt x="6838" y="5591"/>
                  </a:lnTo>
                  <a:lnTo>
                    <a:pt x="6841" y="5588"/>
                  </a:lnTo>
                  <a:lnTo>
                    <a:pt x="6852" y="5577"/>
                  </a:lnTo>
                  <a:lnTo>
                    <a:pt x="6856" y="5574"/>
                  </a:lnTo>
                  <a:lnTo>
                    <a:pt x="6867" y="5563"/>
                  </a:lnTo>
                  <a:lnTo>
                    <a:pt x="6871" y="5560"/>
                  </a:lnTo>
                  <a:lnTo>
                    <a:pt x="6883" y="5550"/>
                  </a:lnTo>
                  <a:lnTo>
                    <a:pt x="6886" y="5548"/>
                  </a:lnTo>
                  <a:lnTo>
                    <a:pt x="6898" y="5538"/>
                  </a:lnTo>
                  <a:lnTo>
                    <a:pt x="6902" y="5535"/>
                  </a:lnTo>
                  <a:lnTo>
                    <a:pt x="6915" y="5526"/>
                  </a:lnTo>
                  <a:lnTo>
                    <a:pt x="6918" y="5524"/>
                  </a:lnTo>
                  <a:lnTo>
                    <a:pt x="6932" y="5515"/>
                  </a:lnTo>
                  <a:lnTo>
                    <a:pt x="6935" y="5513"/>
                  </a:lnTo>
                  <a:lnTo>
                    <a:pt x="6949" y="5504"/>
                  </a:lnTo>
                  <a:lnTo>
                    <a:pt x="6954" y="5501"/>
                  </a:lnTo>
                  <a:lnTo>
                    <a:pt x="6968" y="5494"/>
                  </a:lnTo>
                  <a:lnTo>
                    <a:pt x="6972" y="5492"/>
                  </a:lnTo>
                  <a:lnTo>
                    <a:pt x="6986" y="5485"/>
                  </a:lnTo>
                  <a:lnTo>
                    <a:pt x="6990" y="5483"/>
                  </a:lnTo>
                  <a:lnTo>
                    <a:pt x="7004" y="5476"/>
                  </a:lnTo>
                  <a:lnTo>
                    <a:pt x="7008" y="5475"/>
                  </a:lnTo>
                  <a:lnTo>
                    <a:pt x="7023" y="5469"/>
                  </a:lnTo>
                  <a:lnTo>
                    <a:pt x="7027" y="5467"/>
                  </a:lnTo>
                  <a:lnTo>
                    <a:pt x="7042" y="5462"/>
                  </a:lnTo>
                  <a:lnTo>
                    <a:pt x="7046" y="5460"/>
                  </a:lnTo>
                  <a:lnTo>
                    <a:pt x="7061" y="5455"/>
                  </a:lnTo>
                  <a:lnTo>
                    <a:pt x="7065" y="5454"/>
                  </a:lnTo>
                  <a:lnTo>
                    <a:pt x="7080" y="5450"/>
                  </a:lnTo>
                  <a:lnTo>
                    <a:pt x="7085" y="5449"/>
                  </a:lnTo>
                  <a:lnTo>
                    <a:pt x="7100" y="5445"/>
                  </a:lnTo>
                  <a:lnTo>
                    <a:pt x="7104" y="5444"/>
                  </a:lnTo>
                  <a:lnTo>
                    <a:pt x="7119" y="5441"/>
                  </a:lnTo>
                  <a:lnTo>
                    <a:pt x="7124" y="5440"/>
                  </a:lnTo>
                  <a:lnTo>
                    <a:pt x="7139" y="5437"/>
                  </a:lnTo>
                  <a:lnTo>
                    <a:pt x="7144" y="5437"/>
                  </a:lnTo>
                  <a:lnTo>
                    <a:pt x="7159" y="5435"/>
                  </a:lnTo>
                  <a:lnTo>
                    <a:pt x="7164" y="5434"/>
                  </a:lnTo>
                  <a:lnTo>
                    <a:pt x="7179" y="5433"/>
                  </a:lnTo>
                  <a:lnTo>
                    <a:pt x="7184" y="5432"/>
                  </a:lnTo>
                  <a:lnTo>
                    <a:pt x="7199" y="5431"/>
                  </a:lnTo>
                  <a:lnTo>
                    <a:pt x="7204" y="5431"/>
                  </a:lnTo>
                  <a:lnTo>
                    <a:pt x="7220" y="5431"/>
                  </a:lnTo>
                  <a:lnTo>
                    <a:pt x="7222" y="5431"/>
                  </a:lnTo>
                  <a:lnTo>
                    <a:pt x="7628" y="5431"/>
                  </a:lnTo>
                  <a:lnTo>
                    <a:pt x="7628" y="1389"/>
                  </a:lnTo>
                  <a:lnTo>
                    <a:pt x="7629" y="1369"/>
                  </a:lnTo>
                  <a:lnTo>
                    <a:pt x="7633" y="1350"/>
                  </a:lnTo>
                  <a:lnTo>
                    <a:pt x="7639" y="1332"/>
                  </a:lnTo>
                  <a:lnTo>
                    <a:pt x="7648" y="1314"/>
                  </a:lnTo>
                  <a:lnTo>
                    <a:pt x="7659" y="1298"/>
                  </a:lnTo>
                  <a:lnTo>
                    <a:pt x="7672" y="1283"/>
                  </a:lnTo>
                  <a:lnTo>
                    <a:pt x="7687" y="1270"/>
                  </a:lnTo>
                  <a:lnTo>
                    <a:pt x="7703" y="1259"/>
                  </a:lnTo>
                  <a:lnTo>
                    <a:pt x="7721" y="1250"/>
                  </a:lnTo>
                  <a:lnTo>
                    <a:pt x="7739" y="1244"/>
                  </a:lnTo>
                  <a:lnTo>
                    <a:pt x="7758" y="1240"/>
                  </a:lnTo>
                  <a:lnTo>
                    <a:pt x="7778" y="1239"/>
                  </a:lnTo>
                  <a:lnTo>
                    <a:pt x="7798" y="1240"/>
                  </a:lnTo>
                  <a:lnTo>
                    <a:pt x="7817" y="1244"/>
                  </a:lnTo>
                  <a:lnTo>
                    <a:pt x="7835" y="1250"/>
                  </a:lnTo>
                  <a:lnTo>
                    <a:pt x="7853" y="1259"/>
                  </a:lnTo>
                  <a:lnTo>
                    <a:pt x="7869" y="1270"/>
                  </a:lnTo>
                  <a:lnTo>
                    <a:pt x="7884" y="1283"/>
                  </a:lnTo>
                  <a:lnTo>
                    <a:pt x="7897" y="1298"/>
                  </a:lnTo>
                  <a:lnTo>
                    <a:pt x="7908" y="1314"/>
                  </a:lnTo>
                  <a:lnTo>
                    <a:pt x="7917" y="1332"/>
                  </a:lnTo>
                  <a:lnTo>
                    <a:pt x="7923" y="1350"/>
                  </a:lnTo>
                  <a:lnTo>
                    <a:pt x="7927" y="1369"/>
                  </a:lnTo>
                  <a:lnTo>
                    <a:pt x="7928" y="1389"/>
                  </a:lnTo>
                  <a:lnTo>
                    <a:pt x="7928" y="5431"/>
                  </a:lnTo>
                  <a:lnTo>
                    <a:pt x="8333" y="5431"/>
                  </a:lnTo>
                  <a:lnTo>
                    <a:pt x="8335" y="5431"/>
                  </a:lnTo>
                  <a:lnTo>
                    <a:pt x="8351" y="5431"/>
                  </a:lnTo>
                  <a:lnTo>
                    <a:pt x="8356" y="5431"/>
                  </a:lnTo>
                  <a:lnTo>
                    <a:pt x="8371" y="5432"/>
                  </a:lnTo>
                  <a:lnTo>
                    <a:pt x="8376" y="5433"/>
                  </a:lnTo>
                  <a:lnTo>
                    <a:pt x="8391" y="5434"/>
                  </a:lnTo>
                  <a:lnTo>
                    <a:pt x="8396" y="5435"/>
                  </a:lnTo>
                  <a:lnTo>
                    <a:pt x="8411" y="5437"/>
                  </a:lnTo>
                  <a:lnTo>
                    <a:pt x="8416" y="5437"/>
                  </a:lnTo>
                  <a:lnTo>
                    <a:pt x="8431" y="5440"/>
                  </a:lnTo>
                  <a:lnTo>
                    <a:pt x="8436" y="5441"/>
                  </a:lnTo>
                  <a:lnTo>
                    <a:pt x="8451" y="5444"/>
                  </a:lnTo>
                  <a:lnTo>
                    <a:pt x="8455" y="5445"/>
                  </a:lnTo>
                  <a:lnTo>
                    <a:pt x="8470" y="5449"/>
                  </a:lnTo>
                  <a:lnTo>
                    <a:pt x="8475" y="5450"/>
                  </a:lnTo>
                  <a:lnTo>
                    <a:pt x="8490" y="5454"/>
                  </a:lnTo>
                  <a:lnTo>
                    <a:pt x="8494" y="5455"/>
                  </a:lnTo>
                  <a:lnTo>
                    <a:pt x="8509" y="5460"/>
                  </a:lnTo>
                  <a:lnTo>
                    <a:pt x="8513" y="5462"/>
                  </a:lnTo>
                  <a:lnTo>
                    <a:pt x="8528" y="5467"/>
                  </a:lnTo>
                  <a:lnTo>
                    <a:pt x="8532" y="5469"/>
                  </a:lnTo>
                  <a:lnTo>
                    <a:pt x="8547" y="5474"/>
                  </a:lnTo>
                  <a:lnTo>
                    <a:pt x="8551" y="5476"/>
                  </a:lnTo>
                  <a:lnTo>
                    <a:pt x="8565" y="5483"/>
                  </a:lnTo>
                  <a:lnTo>
                    <a:pt x="8569" y="5484"/>
                  </a:lnTo>
                  <a:lnTo>
                    <a:pt x="8583" y="5491"/>
                  </a:lnTo>
                  <a:lnTo>
                    <a:pt x="8587" y="5494"/>
                  </a:lnTo>
                  <a:lnTo>
                    <a:pt x="8601" y="5501"/>
                  </a:lnTo>
                  <a:lnTo>
                    <a:pt x="8607" y="5504"/>
                  </a:lnTo>
                  <a:lnTo>
                    <a:pt x="8621" y="5513"/>
                  </a:lnTo>
                  <a:lnTo>
                    <a:pt x="8624" y="5515"/>
                  </a:lnTo>
                  <a:lnTo>
                    <a:pt x="8638" y="5524"/>
                  </a:lnTo>
                  <a:lnTo>
                    <a:pt x="8641" y="5526"/>
                  </a:lnTo>
                  <a:lnTo>
                    <a:pt x="8654" y="5535"/>
                  </a:lnTo>
                  <a:lnTo>
                    <a:pt x="8658" y="5538"/>
                  </a:lnTo>
                  <a:lnTo>
                    <a:pt x="8670" y="5548"/>
                  </a:lnTo>
                  <a:lnTo>
                    <a:pt x="8674" y="5551"/>
                  </a:lnTo>
                  <a:lnTo>
                    <a:pt x="8686" y="5561"/>
                  </a:lnTo>
                  <a:lnTo>
                    <a:pt x="8689" y="5564"/>
                  </a:lnTo>
                  <a:lnTo>
                    <a:pt x="8701" y="5574"/>
                  </a:lnTo>
                  <a:lnTo>
                    <a:pt x="8704" y="5577"/>
                  </a:lnTo>
                  <a:lnTo>
                    <a:pt x="8715" y="5588"/>
                  </a:lnTo>
                  <a:lnTo>
                    <a:pt x="8718" y="5591"/>
                  </a:lnTo>
                  <a:lnTo>
                    <a:pt x="8729" y="5602"/>
                  </a:lnTo>
                  <a:lnTo>
                    <a:pt x="8732" y="5606"/>
                  </a:lnTo>
                  <a:lnTo>
                    <a:pt x="8743" y="5617"/>
                  </a:lnTo>
                  <a:lnTo>
                    <a:pt x="8746" y="5621"/>
                  </a:lnTo>
                  <a:lnTo>
                    <a:pt x="8756" y="5633"/>
                  </a:lnTo>
                  <a:lnTo>
                    <a:pt x="8758" y="5637"/>
                  </a:lnTo>
                  <a:lnTo>
                    <a:pt x="8768" y="5649"/>
                  </a:lnTo>
                  <a:lnTo>
                    <a:pt x="8771" y="5653"/>
                  </a:lnTo>
                  <a:lnTo>
                    <a:pt x="8780" y="5666"/>
                  </a:lnTo>
                  <a:lnTo>
                    <a:pt x="8782" y="5669"/>
                  </a:lnTo>
                  <a:lnTo>
                    <a:pt x="8791" y="5682"/>
                  </a:lnTo>
                  <a:lnTo>
                    <a:pt x="8793" y="5687"/>
                  </a:lnTo>
                  <a:lnTo>
                    <a:pt x="8801" y="5700"/>
                  </a:lnTo>
                  <a:lnTo>
                    <a:pt x="8803" y="5703"/>
                  </a:lnTo>
                  <a:lnTo>
                    <a:pt x="8811" y="5716"/>
                  </a:lnTo>
                  <a:lnTo>
                    <a:pt x="8813" y="5721"/>
                  </a:lnTo>
                  <a:lnTo>
                    <a:pt x="8820" y="5735"/>
                  </a:lnTo>
                  <a:lnTo>
                    <a:pt x="8822" y="5739"/>
                  </a:lnTo>
                  <a:lnTo>
                    <a:pt x="8829" y="5753"/>
                  </a:lnTo>
                  <a:lnTo>
                    <a:pt x="8831" y="5758"/>
                  </a:lnTo>
                  <a:lnTo>
                    <a:pt x="8837" y="5772"/>
                  </a:lnTo>
                  <a:lnTo>
                    <a:pt x="8838" y="5776"/>
                  </a:lnTo>
                  <a:lnTo>
                    <a:pt x="8844" y="5791"/>
                  </a:lnTo>
                  <a:lnTo>
                    <a:pt x="8845" y="5795"/>
                  </a:lnTo>
                  <a:lnTo>
                    <a:pt x="8850" y="5810"/>
                  </a:lnTo>
                  <a:lnTo>
                    <a:pt x="8852" y="5815"/>
                  </a:lnTo>
                  <a:lnTo>
                    <a:pt x="8856" y="5830"/>
                  </a:lnTo>
                  <a:lnTo>
                    <a:pt x="8857" y="5834"/>
                  </a:lnTo>
                  <a:lnTo>
                    <a:pt x="8861" y="5849"/>
                  </a:lnTo>
                  <a:lnTo>
                    <a:pt x="8862" y="5854"/>
                  </a:lnTo>
                  <a:lnTo>
                    <a:pt x="8865" y="5869"/>
                  </a:lnTo>
                  <a:lnTo>
                    <a:pt x="8866" y="5874"/>
                  </a:lnTo>
                  <a:lnTo>
                    <a:pt x="8869" y="5889"/>
                  </a:lnTo>
                  <a:lnTo>
                    <a:pt x="8869" y="5894"/>
                  </a:lnTo>
                  <a:lnTo>
                    <a:pt x="8871" y="5909"/>
                  </a:lnTo>
                  <a:lnTo>
                    <a:pt x="8872" y="5914"/>
                  </a:lnTo>
                  <a:lnTo>
                    <a:pt x="8873" y="5929"/>
                  </a:lnTo>
                  <a:lnTo>
                    <a:pt x="8874" y="5934"/>
                  </a:lnTo>
                  <a:lnTo>
                    <a:pt x="8875" y="5949"/>
                  </a:lnTo>
                  <a:lnTo>
                    <a:pt x="8875" y="5954"/>
                  </a:lnTo>
                  <a:lnTo>
                    <a:pt x="8875" y="5970"/>
                  </a:lnTo>
                  <a:lnTo>
                    <a:pt x="8875" y="5972"/>
                  </a:lnTo>
                  <a:lnTo>
                    <a:pt x="8875" y="6389"/>
                  </a:lnTo>
                  <a:lnTo>
                    <a:pt x="8875" y="6391"/>
                  </a:lnTo>
                  <a:lnTo>
                    <a:pt x="8875" y="6407"/>
                  </a:lnTo>
                  <a:lnTo>
                    <a:pt x="8875" y="6412"/>
                  </a:lnTo>
                  <a:lnTo>
                    <a:pt x="8874" y="6427"/>
                  </a:lnTo>
                  <a:lnTo>
                    <a:pt x="8873" y="6432"/>
                  </a:lnTo>
                  <a:lnTo>
                    <a:pt x="8872" y="6447"/>
                  </a:lnTo>
                  <a:lnTo>
                    <a:pt x="8871" y="6452"/>
                  </a:lnTo>
                  <a:lnTo>
                    <a:pt x="8869" y="6467"/>
                  </a:lnTo>
                  <a:lnTo>
                    <a:pt x="8869" y="6472"/>
                  </a:lnTo>
                  <a:lnTo>
                    <a:pt x="8866" y="6487"/>
                  </a:lnTo>
                  <a:lnTo>
                    <a:pt x="8865" y="6492"/>
                  </a:lnTo>
                  <a:lnTo>
                    <a:pt x="8862" y="6507"/>
                  </a:lnTo>
                  <a:lnTo>
                    <a:pt x="8861" y="6512"/>
                  </a:lnTo>
                  <a:lnTo>
                    <a:pt x="8857" y="6527"/>
                  </a:lnTo>
                  <a:lnTo>
                    <a:pt x="8856" y="6531"/>
                  </a:lnTo>
                  <a:lnTo>
                    <a:pt x="8852" y="6546"/>
                  </a:lnTo>
                  <a:lnTo>
                    <a:pt x="8850" y="6551"/>
                  </a:lnTo>
                  <a:lnTo>
                    <a:pt x="8845" y="6566"/>
                  </a:lnTo>
                  <a:lnTo>
                    <a:pt x="8844" y="6570"/>
                  </a:lnTo>
                  <a:lnTo>
                    <a:pt x="8838" y="6585"/>
                  </a:lnTo>
                  <a:lnTo>
                    <a:pt x="8837" y="6589"/>
                  </a:lnTo>
                  <a:lnTo>
                    <a:pt x="8831" y="6603"/>
                  </a:lnTo>
                  <a:lnTo>
                    <a:pt x="8829" y="6608"/>
                  </a:lnTo>
                  <a:lnTo>
                    <a:pt x="8822" y="6622"/>
                  </a:lnTo>
                  <a:lnTo>
                    <a:pt x="8820" y="6626"/>
                  </a:lnTo>
                  <a:lnTo>
                    <a:pt x="8813" y="6640"/>
                  </a:lnTo>
                  <a:lnTo>
                    <a:pt x="8811" y="6645"/>
                  </a:lnTo>
                  <a:lnTo>
                    <a:pt x="8803" y="6658"/>
                  </a:lnTo>
                  <a:lnTo>
                    <a:pt x="8802" y="6660"/>
                  </a:lnTo>
                  <a:lnTo>
                    <a:pt x="8794" y="6674"/>
                  </a:lnTo>
                  <a:lnTo>
                    <a:pt x="8791" y="6678"/>
                  </a:lnTo>
                  <a:lnTo>
                    <a:pt x="8783" y="6691"/>
                  </a:lnTo>
                  <a:lnTo>
                    <a:pt x="8780" y="6695"/>
                  </a:lnTo>
                  <a:lnTo>
                    <a:pt x="8771" y="6708"/>
                  </a:lnTo>
                  <a:lnTo>
                    <a:pt x="8768" y="6712"/>
                  </a:lnTo>
                  <a:lnTo>
                    <a:pt x="8759" y="6725"/>
                  </a:lnTo>
                  <a:lnTo>
                    <a:pt x="8756" y="6728"/>
                  </a:lnTo>
                  <a:lnTo>
                    <a:pt x="8746" y="6740"/>
                  </a:lnTo>
                  <a:lnTo>
                    <a:pt x="8743" y="6744"/>
                  </a:lnTo>
                  <a:lnTo>
                    <a:pt x="8732" y="6756"/>
                  </a:lnTo>
                  <a:lnTo>
                    <a:pt x="8729" y="6759"/>
                  </a:lnTo>
                  <a:lnTo>
                    <a:pt x="8718" y="6770"/>
                  </a:lnTo>
                  <a:lnTo>
                    <a:pt x="8715" y="6774"/>
                  </a:lnTo>
                  <a:lnTo>
                    <a:pt x="8704" y="6784"/>
                  </a:lnTo>
                  <a:lnTo>
                    <a:pt x="8700" y="6788"/>
                  </a:lnTo>
                  <a:lnTo>
                    <a:pt x="8689" y="6798"/>
                  </a:lnTo>
                  <a:lnTo>
                    <a:pt x="8685" y="6801"/>
                  </a:lnTo>
                  <a:lnTo>
                    <a:pt x="8673" y="6811"/>
                  </a:lnTo>
                  <a:lnTo>
                    <a:pt x="8670" y="6814"/>
                  </a:lnTo>
                  <a:lnTo>
                    <a:pt x="8657" y="6823"/>
                  </a:lnTo>
                  <a:lnTo>
                    <a:pt x="8654" y="6826"/>
                  </a:lnTo>
                  <a:lnTo>
                    <a:pt x="8641" y="6835"/>
                  </a:lnTo>
                  <a:lnTo>
                    <a:pt x="8637" y="6838"/>
                  </a:lnTo>
                  <a:lnTo>
                    <a:pt x="8624" y="6846"/>
                  </a:lnTo>
                  <a:lnTo>
                    <a:pt x="8621" y="6848"/>
                  </a:lnTo>
                  <a:lnTo>
                    <a:pt x="8607" y="6857"/>
                  </a:lnTo>
                  <a:lnTo>
                    <a:pt x="8601" y="6860"/>
                  </a:lnTo>
                  <a:lnTo>
                    <a:pt x="8588" y="6867"/>
                  </a:lnTo>
                  <a:lnTo>
                    <a:pt x="8584" y="6869"/>
                  </a:lnTo>
                  <a:lnTo>
                    <a:pt x="8570" y="6876"/>
                  </a:lnTo>
                  <a:lnTo>
                    <a:pt x="8566" y="6878"/>
                  </a:lnTo>
                  <a:lnTo>
                    <a:pt x="8551" y="6885"/>
                  </a:lnTo>
                  <a:lnTo>
                    <a:pt x="8547" y="6887"/>
                  </a:lnTo>
                  <a:lnTo>
                    <a:pt x="8533" y="6892"/>
                  </a:lnTo>
                  <a:lnTo>
                    <a:pt x="8529" y="6894"/>
                  </a:lnTo>
                  <a:lnTo>
                    <a:pt x="8514" y="6900"/>
                  </a:lnTo>
                  <a:lnTo>
                    <a:pt x="8510" y="6901"/>
                  </a:lnTo>
                  <a:lnTo>
                    <a:pt x="8495" y="6906"/>
                  </a:lnTo>
                  <a:lnTo>
                    <a:pt x="8491" y="6907"/>
                  </a:lnTo>
                  <a:lnTo>
                    <a:pt x="8476" y="6912"/>
                  </a:lnTo>
                  <a:lnTo>
                    <a:pt x="8471" y="6913"/>
                  </a:lnTo>
                  <a:lnTo>
                    <a:pt x="8456" y="6917"/>
                  </a:lnTo>
                  <a:lnTo>
                    <a:pt x="8452" y="6918"/>
                  </a:lnTo>
                  <a:lnTo>
                    <a:pt x="8436" y="6921"/>
                  </a:lnTo>
                  <a:lnTo>
                    <a:pt x="8432" y="6922"/>
                  </a:lnTo>
                  <a:lnTo>
                    <a:pt x="8417" y="6924"/>
                  </a:lnTo>
                  <a:lnTo>
                    <a:pt x="8412" y="6925"/>
                  </a:lnTo>
                  <a:lnTo>
                    <a:pt x="8396" y="6927"/>
                  </a:lnTo>
                  <a:lnTo>
                    <a:pt x="8392" y="6928"/>
                  </a:lnTo>
                  <a:lnTo>
                    <a:pt x="8376" y="6929"/>
                  </a:lnTo>
                  <a:lnTo>
                    <a:pt x="8371" y="6930"/>
                  </a:lnTo>
                  <a:lnTo>
                    <a:pt x="8356" y="6930"/>
                  </a:lnTo>
                  <a:lnTo>
                    <a:pt x="8351" y="6931"/>
                  </a:lnTo>
                  <a:lnTo>
                    <a:pt x="8335" y="6931"/>
                  </a:lnTo>
                  <a:lnTo>
                    <a:pt x="8333" y="6931"/>
                  </a:lnTo>
                  <a:lnTo>
                    <a:pt x="7928" y="6931"/>
                  </a:lnTo>
                  <a:lnTo>
                    <a:pt x="7928" y="8611"/>
                  </a:lnTo>
                  <a:lnTo>
                    <a:pt x="7927" y="8631"/>
                  </a:lnTo>
                  <a:lnTo>
                    <a:pt x="7923" y="8650"/>
                  </a:lnTo>
                  <a:lnTo>
                    <a:pt x="7917" y="8668"/>
                  </a:lnTo>
                  <a:lnTo>
                    <a:pt x="7908" y="8686"/>
                  </a:lnTo>
                  <a:lnTo>
                    <a:pt x="7897" y="8702"/>
                  </a:lnTo>
                  <a:lnTo>
                    <a:pt x="7884" y="8717"/>
                  </a:lnTo>
                  <a:lnTo>
                    <a:pt x="7869" y="8730"/>
                  </a:lnTo>
                  <a:lnTo>
                    <a:pt x="7853" y="8741"/>
                  </a:lnTo>
                  <a:lnTo>
                    <a:pt x="7835" y="8750"/>
                  </a:lnTo>
                  <a:lnTo>
                    <a:pt x="7817" y="8756"/>
                  </a:lnTo>
                  <a:lnTo>
                    <a:pt x="7798" y="8760"/>
                  </a:lnTo>
                  <a:lnTo>
                    <a:pt x="7778" y="8761"/>
                  </a:lnTo>
                  <a:lnTo>
                    <a:pt x="7758" y="8760"/>
                  </a:lnTo>
                  <a:lnTo>
                    <a:pt x="7739" y="8756"/>
                  </a:lnTo>
                  <a:lnTo>
                    <a:pt x="7721" y="8750"/>
                  </a:lnTo>
                  <a:lnTo>
                    <a:pt x="7703" y="8741"/>
                  </a:lnTo>
                  <a:lnTo>
                    <a:pt x="7687" y="8730"/>
                  </a:lnTo>
                  <a:lnTo>
                    <a:pt x="7672" y="8717"/>
                  </a:lnTo>
                  <a:lnTo>
                    <a:pt x="7659" y="8702"/>
                  </a:lnTo>
                  <a:close/>
                  <a:moveTo>
                    <a:pt x="8344" y="5681"/>
                  </a:moveTo>
                  <a:lnTo>
                    <a:pt x="8332" y="5681"/>
                  </a:lnTo>
                  <a:lnTo>
                    <a:pt x="7928" y="5681"/>
                  </a:lnTo>
                  <a:lnTo>
                    <a:pt x="7928" y="6681"/>
                  </a:lnTo>
                  <a:lnTo>
                    <a:pt x="8332" y="6681"/>
                  </a:lnTo>
                  <a:lnTo>
                    <a:pt x="8344" y="6681"/>
                  </a:lnTo>
                  <a:lnTo>
                    <a:pt x="8355" y="6680"/>
                  </a:lnTo>
                  <a:lnTo>
                    <a:pt x="8365" y="6679"/>
                  </a:lnTo>
                  <a:lnTo>
                    <a:pt x="8376" y="6678"/>
                  </a:lnTo>
                  <a:lnTo>
                    <a:pt x="8387" y="6676"/>
                  </a:lnTo>
                  <a:lnTo>
                    <a:pt x="8398" y="6673"/>
                  </a:lnTo>
                  <a:lnTo>
                    <a:pt x="8408" y="6671"/>
                  </a:lnTo>
                  <a:lnTo>
                    <a:pt x="8419" y="6668"/>
                  </a:lnTo>
                  <a:lnTo>
                    <a:pt x="8429" y="6664"/>
                  </a:lnTo>
                  <a:lnTo>
                    <a:pt x="8440" y="6660"/>
                  </a:lnTo>
                  <a:lnTo>
                    <a:pt x="8450" y="6656"/>
                  </a:lnTo>
                  <a:lnTo>
                    <a:pt x="8461" y="6651"/>
                  </a:lnTo>
                  <a:lnTo>
                    <a:pt x="8471" y="6646"/>
                  </a:lnTo>
                  <a:lnTo>
                    <a:pt x="8480" y="6642"/>
                  </a:lnTo>
                  <a:lnTo>
                    <a:pt x="8488" y="6636"/>
                  </a:lnTo>
                  <a:lnTo>
                    <a:pt x="8498" y="6630"/>
                  </a:lnTo>
                  <a:lnTo>
                    <a:pt x="8507" y="6624"/>
                  </a:lnTo>
                  <a:lnTo>
                    <a:pt x="8515" y="6617"/>
                  </a:lnTo>
                  <a:lnTo>
                    <a:pt x="8524" y="6610"/>
                  </a:lnTo>
                  <a:lnTo>
                    <a:pt x="8532" y="6603"/>
                  </a:lnTo>
                  <a:lnTo>
                    <a:pt x="8540" y="6595"/>
                  </a:lnTo>
                  <a:lnTo>
                    <a:pt x="8547" y="6587"/>
                  </a:lnTo>
                  <a:lnTo>
                    <a:pt x="8554" y="6579"/>
                  </a:lnTo>
                  <a:lnTo>
                    <a:pt x="8561" y="6571"/>
                  </a:lnTo>
                  <a:lnTo>
                    <a:pt x="8568" y="6563"/>
                  </a:lnTo>
                  <a:lnTo>
                    <a:pt x="8574" y="6554"/>
                  </a:lnTo>
                  <a:lnTo>
                    <a:pt x="8580" y="6545"/>
                  </a:lnTo>
                  <a:lnTo>
                    <a:pt x="8586" y="6535"/>
                  </a:lnTo>
                  <a:lnTo>
                    <a:pt x="8591" y="6524"/>
                  </a:lnTo>
                  <a:lnTo>
                    <a:pt x="8596" y="6515"/>
                  </a:lnTo>
                  <a:lnTo>
                    <a:pt x="8601" y="6505"/>
                  </a:lnTo>
                  <a:lnTo>
                    <a:pt x="8605" y="6495"/>
                  </a:lnTo>
                  <a:lnTo>
                    <a:pt x="8609" y="6485"/>
                  </a:lnTo>
                  <a:lnTo>
                    <a:pt x="8612" y="6475"/>
                  </a:lnTo>
                  <a:lnTo>
                    <a:pt x="8615" y="6464"/>
                  </a:lnTo>
                  <a:lnTo>
                    <a:pt x="8618" y="6454"/>
                  </a:lnTo>
                  <a:lnTo>
                    <a:pt x="8620" y="6443"/>
                  </a:lnTo>
                  <a:lnTo>
                    <a:pt x="8622" y="6433"/>
                  </a:lnTo>
                  <a:lnTo>
                    <a:pt x="8623" y="6422"/>
                  </a:lnTo>
                  <a:lnTo>
                    <a:pt x="8624" y="6411"/>
                  </a:lnTo>
                  <a:lnTo>
                    <a:pt x="8625" y="6400"/>
                  </a:lnTo>
                  <a:lnTo>
                    <a:pt x="8625" y="6388"/>
                  </a:lnTo>
                  <a:lnTo>
                    <a:pt x="8625" y="5973"/>
                  </a:lnTo>
                  <a:lnTo>
                    <a:pt x="8625" y="5961"/>
                  </a:lnTo>
                  <a:lnTo>
                    <a:pt x="8624" y="5950"/>
                  </a:lnTo>
                  <a:lnTo>
                    <a:pt x="8623" y="5939"/>
                  </a:lnTo>
                  <a:lnTo>
                    <a:pt x="8622" y="5928"/>
                  </a:lnTo>
                  <a:lnTo>
                    <a:pt x="8620" y="5918"/>
                  </a:lnTo>
                  <a:lnTo>
                    <a:pt x="8618" y="5907"/>
                  </a:lnTo>
                  <a:lnTo>
                    <a:pt x="8615" y="5897"/>
                  </a:lnTo>
                  <a:lnTo>
                    <a:pt x="8612" y="5886"/>
                  </a:lnTo>
                  <a:lnTo>
                    <a:pt x="8609" y="5876"/>
                  </a:lnTo>
                  <a:lnTo>
                    <a:pt x="8605" y="5866"/>
                  </a:lnTo>
                  <a:lnTo>
                    <a:pt x="8601" y="5856"/>
                  </a:lnTo>
                  <a:lnTo>
                    <a:pt x="8596" y="5846"/>
                  </a:lnTo>
                  <a:lnTo>
                    <a:pt x="8591" y="5837"/>
                  </a:lnTo>
                  <a:lnTo>
                    <a:pt x="8586" y="5827"/>
                  </a:lnTo>
                  <a:lnTo>
                    <a:pt x="8580" y="5817"/>
                  </a:lnTo>
                  <a:lnTo>
                    <a:pt x="8574" y="5808"/>
                  </a:lnTo>
                  <a:lnTo>
                    <a:pt x="8568" y="5799"/>
                  </a:lnTo>
                  <a:lnTo>
                    <a:pt x="8561" y="5790"/>
                  </a:lnTo>
                  <a:lnTo>
                    <a:pt x="8554" y="5782"/>
                  </a:lnTo>
                  <a:lnTo>
                    <a:pt x="8547" y="5774"/>
                  </a:lnTo>
                  <a:lnTo>
                    <a:pt x="8540" y="5766"/>
                  </a:lnTo>
                  <a:lnTo>
                    <a:pt x="8532" y="5758"/>
                  </a:lnTo>
                  <a:lnTo>
                    <a:pt x="8523" y="5751"/>
                  </a:lnTo>
                  <a:lnTo>
                    <a:pt x="8515" y="5744"/>
                  </a:lnTo>
                  <a:lnTo>
                    <a:pt x="8506" y="5737"/>
                  </a:lnTo>
                  <a:lnTo>
                    <a:pt x="8497" y="5731"/>
                  </a:lnTo>
                  <a:lnTo>
                    <a:pt x="8488" y="5725"/>
                  </a:lnTo>
                  <a:lnTo>
                    <a:pt x="8480" y="5719"/>
                  </a:lnTo>
                  <a:lnTo>
                    <a:pt x="8471" y="5715"/>
                  </a:lnTo>
                  <a:lnTo>
                    <a:pt x="8461" y="5710"/>
                  </a:lnTo>
                  <a:lnTo>
                    <a:pt x="8451" y="5705"/>
                  </a:lnTo>
                  <a:lnTo>
                    <a:pt x="8441" y="5701"/>
                  </a:lnTo>
                  <a:lnTo>
                    <a:pt x="8430" y="5697"/>
                  </a:lnTo>
                  <a:lnTo>
                    <a:pt x="8420" y="5694"/>
                  </a:lnTo>
                  <a:lnTo>
                    <a:pt x="8409" y="5691"/>
                  </a:lnTo>
                  <a:lnTo>
                    <a:pt x="8398" y="5688"/>
                  </a:lnTo>
                  <a:lnTo>
                    <a:pt x="8388" y="5686"/>
                  </a:lnTo>
                  <a:lnTo>
                    <a:pt x="8377" y="5684"/>
                  </a:lnTo>
                  <a:lnTo>
                    <a:pt x="8366" y="5683"/>
                  </a:lnTo>
                  <a:lnTo>
                    <a:pt x="8355" y="5682"/>
                  </a:lnTo>
                  <a:lnTo>
                    <a:pt x="8344" y="5681"/>
                  </a:lnTo>
                  <a:close/>
                  <a:moveTo>
                    <a:pt x="7211" y="6681"/>
                  </a:moveTo>
                  <a:lnTo>
                    <a:pt x="7223" y="6681"/>
                  </a:lnTo>
                  <a:lnTo>
                    <a:pt x="7628" y="6681"/>
                  </a:lnTo>
                  <a:lnTo>
                    <a:pt x="7628" y="5681"/>
                  </a:lnTo>
                  <a:lnTo>
                    <a:pt x="7223" y="5681"/>
                  </a:lnTo>
                  <a:lnTo>
                    <a:pt x="7211" y="5681"/>
                  </a:lnTo>
                  <a:lnTo>
                    <a:pt x="7200" y="5682"/>
                  </a:lnTo>
                  <a:lnTo>
                    <a:pt x="7189" y="5683"/>
                  </a:lnTo>
                  <a:lnTo>
                    <a:pt x="7178" y="5684"/>
                  </a:lnTo>
                  <a:lnTo>
                    <a:pt x="7167" y="5686"/>
                  </a:lnTo>
                  <a:lnTo>
                    <a:pt x="7157" y="5688"/>
                  </a:lnTo>
                  <a:lnTo>
                    <a:pt x="7146" y="5691"/>
                  </a:lnTo>
                  <a:lnTo>
                    <a:pt x="7136" y="5694"/>
                  </a:lnTo>
                  <a:lnTo>
                    <a:pt x="7125" y="5697"/>
                  </a:lnTo>
                  <a:lnTo>
                    <a:pt x="7115" y="5701"/>
                  </a:lnTo>
                  <a:lnTo>
                    <a:pt x="7105" y="5705"/>
                  </a:lnTo>
                  <a:lnTo>
                    <a:pt x="7095" y="5710"/>
                  </a:lnTo>
                  <a:lnTo>
                    <a:pt x="7086" y="5714"/>
                  </a:lnTo>
                  <a:lnTo>
                    <a:pt x="7077" y="5719"/>
                  </a:lnTo>
                  <a:lnTo>
                    <a:pt x="7068" y="5725"/>
                  </a:lnTo>
                  <a:lnTo>
                    <a:pt x="7059" y="5731"/>
                  </a:lnTo>
                  <a:lnTo>
                    <a:pt x="7050" y="5737"/>
                  </a:lnTo>
                  <a:lnTo>
                    <a:pt x="7041" y="5744"/>
                  </a:lnTo>
                  <a:lnTo>
                    <a:pt x="7032" y="5751"/>
                  </a:lnTo>
                  <a:lnTo>
                    <a:pt x="7024" y="5758"/>
                  </a:lnTo>
                  <a:lnTo>
                    <a:pt x="7016" y="5766"/>
                  </a:lnTo>
                  <a:lnTo>
                    <a:pt x="7008" y="5774"/>
                  </a:lnTo>
                  <a:lnTo>
                    <a:pt x="7001" y="5782"/>
                  </a:lnTo>
                  <a:lnTo>
                    <a:pt x="6994" y="5791"/>
                  </a:lnTo>
                  <a:lnTo>
                    <a:pt x="6987" y="5800"/>
                  </a:lnTo>
                  <a:lnTo>
                    <a:pt x="6981" y="5809"/>
                  </a:lnTo>
                  <a:lnTo>
                    <a:pt x="6975" y="5818"/>
                  </a:lnTo>
                  <a:lnTo>
                    <a:pt x="6969" y="5827"/>
                  </a:lnTo>
                  <a:lnTo>
                    <a:pt x="6964" y="5836"/>
                  </a:lnTo>
                  <a:lnTo>
                    <a:pt x="6960" y="5845"/>
                  </a:lnTo>
                  <a:lnTo>
                    <a:pt x="6955" y="5855"/>
                  </a:lnTo>
                  <a:lnTo>
                    <a:pt x="6951" y="5865"/>
                  </a:lnTo>
                  <a:lnTo>
                    <a:pt x="6947" y="5875"/>
                  </a:lnTo>
                  <a:lnTo>
                    <a:pt x="6944" y="5886"/>
                  </a:lnTo>
                  <a:lnTo>
                    <a:pt x="6941" y="5896"/>
                  </a:lnTo>
                  <a:lnTo>
                    <a:pt x="6938" y="5907"/>
                  </a:lnTo>
                  <a:lnTo>
                    <a:pt x="6936" y="5917"/>
                  </a:lnTo>
                  <a:lnTo>
                    <a:pt x="6934" y="5928"/>
                  </a:lnTo>
                  <a:lnTo>
                    <a:pt x="6933" y="5939"/>
                  </a:lnTo>
                  <a:lnTo>
                    <a:pt x="6932" y="5950"/>
                  </a:lnTo>
                  <a:lnTo>
                    <a:pt x="6931" y="5961"/>
                  </a:lnTo>
                  <a:lnTo>
                    <a:pt x="6931" y="5973"/>
                  </a:lnTo>
                  <a:lnTo>
                    <a:pt x="6931" y="6388"/>
                  </a:lnTo>
                  <a:lnTo>
                    <a:pt x="6931" y="6400"/>
                  </a:lnTo>
                  <a:lnTo>
                    <a:pt x="6932" y="6411"/>
                  </a:lnTo>
                  <a:lnTo>
                    <a:pt x="6933" y="6422"/>
                  </a:lnTo>
                  <a:lnTo>
                    <a:pt x="6934" y="6433"/>
                  </a:lnTo>
                  <a:lnTo>
                    <a:pt x="6936" y="6444"/>
                  </a:lnTo>
                  <a:lnTo>
                    <a:pt x="6938" y="6454"/>
                  </a:lnTo>
                  <a:lnTo>
                    <a:pt x="6941" y="6465"/>
                  </a:lnTo>
                  <a:lnTo>
                    <a:pt x="6944" y="6475"/>
                  </a:lnTo>
                  <a:lnTo>
                    <a:pt x="6947" y="6486"/>
                  </a:lnTo>
                  <a:lnTo>
                    <a:pt x="6951" y="6496"/>
                  </a:lnTo>
                  <a:lnTo>
                    <a:pt x="6955" y="6506"/>
                  </a:lnTo>
                  <a:lnTo>
                    <a:pt x="6960" y="6516"/>
                  </a:lnTo>
                  <a:lnTo>
                    <a:pt x="6964" y="6525"/>
                  </a:lnTo>
                  <a:lnTo>
                    <a:pt x="6969" y="6535"/>
                  </a:lnTo>
                  <a:lnTo>
                    <a:pt x="6975" y="6544"/>
                  </a:lnTo>
                  <a:lnTo>
                    <a:pt x="6981" y="6553"/>
                  </a:lnTo>
                  <a:lnTo>
                    <a:pt x="6987" y="6562"/>
                  </a:lnTo>
                  <a:lnTo>
                    <a:pt x="6994" y="6571"/>
                  </a:lnTo>
                  <a:lnTo>
                    <a:pt x="7001" y="6579"/>
                  </a:lnTo>
                  <a:lnTo>
                    <a:pt x="7008" y="6587"/>
                  </a:lnTo>
                  <a:lnTo>
                    <a:pt x="7016" y="6595"/>
                  </a:lnTo>
                  <a:lnTo>
                    <a:pt x="7024" y="6603"/>
                  </a:lnTo>
                  <a:lnTo>
                    <a:pt x="7032" y="6610"/>
                  </a:lnTo>
                  <a:lnTo>
                    <a:pt x="7041" y="6617"/>
                  </a:lnTo>
                  <a:lnTo>
                    <a:pt x="7049" y="6624"/>
                  </a:lnTo>
                  <a:lnTo>
                    <a:pt x="7058" y="6630"/>
                  </a:lnTo>
                  <a:lnTo>
                    <a:pt x="7068" y="6636"/>
                  </a:lnTo>
                  <a:lnTo>
                    <a:pt x="7077" y="6642"/>
                  </a:lnTo>
                  <a:lnTo>
                    <a:pt x="7086" y="6647"/>
                  </a:lnTo>
                  <a:lnTo>
                    <a:pt x="7096" y="6652"/>
                  </a:lnTo>
                  <a:lnTo>
                    <a:pt x="7106" y="6656"/>
                  </a:lnTo>
                  <a:lnTo>
                    <a:pt x="7116" y="6660"/>
                  </a:lnTo>
                  <a:lnTo>
                    <a:pt x="7126" y="6664"/>
                  </a:lnTo>
                  <a:lnTo>
                    <a:pt x="7136" y="6668"/>
                  </a:lnTo>
                  <a:lnTo>
                    <a:pt x="7147" y="6671"/>
                  </a:lnTo>
                  <a:lnTo>
                    <a:pt x="7158" y="6674"/>
                  </a:lnTo>
                  <a:lnTo>
                    <a:pt x="7168" y="6676"/>
                  </a:lnTo>
                  <a:lnTo>
                    <a:pt x="7179" y="6678"/>
                  </a:lnTo>
                  <a:lnTo>
                    <a:pt x="7190" y="6679"/>
                  </a:lnTo>
                  <a:lnTo>
                    <a:pt x="7200" y="6680"/>
                  </a:lnTo>
                  <a:lnTo>
                    <a:pt x="7211" y="6681"/>
                  </a:lnTo>
                  <a:close/>
                  <a:moveTo>
                    <a:pt x="4421" y="2097"/>
                  </a:moveTo>
                  <a:lnTo>
                    <a:pt x="4426" y="2097"/>
                  </a:lnTo>
                  <a:lnTo>
                    <a:pt x="4442" y="2097"/>
                  </a:lnTo>
                  <a:lnTo>
                    <a:pt x="4444" y="2097"/>
                  </a:lnTo>
                  <a:lnTo>
                    <a:pt x="4850" y="2097"/>
                  </a:lnTo>
                  <a:lnTo>
                    <a:pt x="4850" y="1389"/>
                  </a:lnTo>
                  <a:lnTo>
                    <a:pt x="4851" y="1369"/>
                  </a:lnTo>
                  <a:lnTo>
                    <a:pt x="4855" y="1350"/>
                  </a:lnTo>
                  <a:lnTo>
                    <a:pt x="4861" y="1332"/>
                  </a:lnTo>
                  <a:lnTo>
                    <a:pt x="4870" y="1314"/>
                  </a:lnTo>
                  <a:lnTo>
                    <a:pt x="4881" y="1298"/>
                  </a:lnTo>
                  <a:lnTo>
                    <a:pt x="4894" y="1283"/>
                  </a:lnTo>
                  <a:lnTo>
                    <a:pt x="4909" y="1270"/>
                  </a:lnTo>
                  <a:lnTo>
                    <a:pt x="4925" y="1259"/>
                  </a:lnTo>
                  <a:lnTo>
                    <a:pt x="4943" y="1250"/>
                  </a:lnTo>
                  <a:lnTo>
                    <a:pt x="4961" y="1244"/>
                  </a:lnTo>
                  <a:lnTo>
                    <a:pt x="4980" y="1240"/>
                  </a:lnTo>
                  <a:lnTo>
                    <a:pt x="5000" y="1239"/>
                  </a:lnTo>
                  <a:lnTo>
                    <a:pt x="5020" y="1240"/>
                  </a:lnTo>
                  <a:lnTo>
                    <a:pt x="5039" y="1244"/>
                  </a:lnTo>
                  <a:lnTo>
                    <a:pt x="5057" y="1250"/>
                  </a:lnTo>
                  <a:lnTo>
                    <a:pt x="5075" y="1259"/>
                  </a:lnTo>
                  <a:lnTo>
                    <a:pt x="5091" y="1270"/>
                  </a:lnTo>
                  <a:lnTo>
                    <a:pt x="5106" y="1283"/>
                  </a:lnTo>
                  <a:lnTo>
                    <a:pt x="5119" y="1298"/>
                  </a:lnTo>
                  <a:lnTo>
                    <a:pt x="5130" y="1314"/>
                  </a:lnTo>
                  <a:lnTo>
                    <a:pt x="5139" y="1332"/>
                  </a:lnTo>
                  <a:lnTo>
                    <a:pt x="5145" y="1350"/>
                  </a:lnTo>
                  <a:lnTo>
                    <a:pt x="5149" y="1369"/>
                  </a:lnTo>
                  <a:lnTo>
                    <a:pt x="5150" y="1389"/>
                  </a:lnTo>
                  <a:lnTo>
                    <a:pt x="5150" y="2097"/>
                  </a:lnTo>
                  <a:lnTo>
                    <a:pt x="5556" y="2097"/>
                  </a:lnTo>
                  <a:lnTo>
                    <a:pt x="5558" y="2097"/>
                  </a:lnTo>
                  <a:lnTo>
                    <a:pt x="5574" y="2097"/>
                  </a:lnTo>
                  <a:lnTo>
                    <a:pt x="5579" y="2097"/>
                  </a:lnTo>
                  <a:lnTo>
                    <a:pt x="5594" y="2098"/>
                  </a:lnTo>
                  <a:lnTo>
                    <a:pt x="5599" y="2099"/>
                  </a:lnTo>
                  <a:lnTo>
                    <a:pt x="5614" y="2100"/>
                  </a:lnTo>
                  <a:lnTo>
                    <a:pt x="5619" y="2101"/>
                  </a:lnTo>
                  <a:lnTo>
                    <a:pt x="5634" y="2103"/>
                  </a:lnTo>
                  <a:lnTo>
                    <a:pt x="5639" y="2103"/>
                  </a:lnTo>
                  <a:lnTo>
                    <a:pt x="5654" y="2106"/>
                  </a:lnTo>
                  <a:lnTo>
                    <a:pt x="5659" y="2107"/>
                  </a:lnTo>
                  <a:lnTo>
                    <a:pt x="5674" y="2110"/>
                  </a:lnTo>
                  <a:lnTo>
                    <a:pt x="5679" y="2111"/>
                  </a:lnTo>
                  <a:lnTo>
                    <a:pt x="5694" y="2115"/>
                  </a:lnTo>
                  <a:lnTo>
                    <a:pt x="5698" y="2116"/>
                  </a:lnTo>
                  <a:lnTo>
                    <a:pt x="5713" y="2120"/>
                  </a:lnTo>
                  <a:lnTo>
                    <a:pt x="5718" y="2122"/>
                  </a:lnTo>
                  <a:lnTo>
                    <a:pt x="5733" y="2127"/>
                  </a:lnTo>
                  <a:lnTo>
                    <a:pt x="5737" y="2128"/>
                  </a:lnTo>
                  <a:lnTo>
                    <a:pt x="5752" y="2134"/>
                  </a:lnTo>
                  <a:lnTo>
                    <a:pt x="5756" y="2135"/>
                  </a:lnTo>
                  <a:lnTo>
                    <a:pt x="5770" y="2141"/>
                  </a:lnTo>
                  <a:lnTo>
                    <a:pt x="5775" y="2143"/>
                  </a:lnTo>
                  <a:lnTo>
                    <a:pt x="5789" y="2150"/>
                  </a:lnTo>
                  <a:lnTo>
                    <a:pt x="5793" y="2152"/>
                  </a:lnTo>
                  <a:lnTo>
                    <a:pt x="5807" y="2159"/>
                  </a:lnTo>
                  <a:lnTo>
                    <a:pt x="5812" y="2161"/>
                  </a:lnTo>
                  <a:lnTo>
                    <a:pt x="5825" y="2169"/>
                  </a:lnTo>
                  <a:lnTo>
                    <a:pt x="5829" y="2171"/>
                  </a:lnTo>
                  <a:lnTo>
                    <a:pt x="5843" y="2180"/>
                  </a:lnTo>
                  <a:lnTo>
                    <a:pt x="5846" y="2182"/>
                  </a:lnTo>
                  <a:lnTo>
                    <a:pt x="5859" y="2190"/>
                  </a:lnTo>
                  <a:lnTo>
                    <a:pt x="5863" y="2193"/>
                  </a:lnTo>
                  <a:lnTo>
                    <a:pt x="5876" y="2202"/>
                  </a:lnTo>
                  <a:lnTo>
                    <a:pt x="5879" y="2205"/>
                  </a:lnTo>
                  <a:lnTo>
                    <a:pt x="5892" y="2214"/>
                  </a:lnTo>
                  <a:lnTo>
                    <a:pt x="5895" y="2217"/>
                  </a:lnTo>
                  <a:lnTo>
                    <a:pt x="5907" y="2227"/>
                  </a:lnTo>
                  <a:lnTo>
                    <a:pt x="5911" y="2230"/>
                  </a:lnTo>
                  <a:lnTo>
                    <a:pt x="5922" y="2240"/>
                  </a:lnTo>
                  <a:lnTo>
                    <a:pt x="5926" y="2244"/>
                  </a:lnTo>
                  <a:lnTo>
                    <a:pt x="5937" y="2254"/>
                  </a:lnTo>
                  <a:lnTo>
                    <a:pt x="5940" y="2258"/>
                  </a:lnTo>
                  <a:lnTo>
                    <a:pt x="5951" y="2269"/>
                  </a:lnTo>
                  <a:lnTo>
                    <a:pt x="5954" y="2272"/>
                  </a:lnTo>
                  <a:lnTo>
                    <a:pt x="5965" y="2284"/>
                  </a:lnTo>
                  <a:lnTo>
                    <a:pt x="5968" y="2288"/>
                  </a:lnTo>
                  <a:lnTo>
                    <a:pt x="5978" y="2300"/>
                  </a:lnTo>
                  <a:lnTo>
                    <a:pt x="5981" y="2303"/>
                  </a:lnTo>
                  <a:lnTo>
                    <a:pt x="5990" y="2316"/>
                  </a:lnTo>
                  <a:lnTo>
                    <a:pt x="5993" y="2320"/>
                  </a:lnTo>
                  <a:lnTo>
                    <a:pt x="6002" y="2333"/>
                  </a:lnTo>
                  <a:lnTo>
                    <a:pt x="6005" y="2337"/>
                  </a:lnTo>
                  <a:lnTo>
                    <a:pt x="6013" y="2350"/>
                  </a:lnTo>
                  <a:lnTo>
                    <a:pt x="6016" y="2354"/>
                  </a:lnTo>
                  <a:lnTo>
                    <a:pt x="6024" y="2368"/>
                  </a:lnTo>
                  <a:lnTo>
                    <a:pt x="6025" y="2370"/>
                  </a:lnTo>
                  <a:lnTo>
                    <a:pt x="6033" y="2383"/>
                  </a:lnTo>
                  <a:lnTo>
                    <a:pt x="6035" y="2388"/>
                  </a:lnTo>
                  <a:lnTo>
                    <a:pt x="6042" y="2402"/>
                  </a:lnTo>
                  <a:lnTo>
                    <a:pt x="6044" y="2406"/>
                  </a:lnTo>
                  <a:lnTo>
                    <a:pt x="6051" y="2420"/>
                  </a:lnTo>
                  <a:lnTo>
                    <a:pt x="6053" y="2425"/>
                  </a:lnTo>
                  <a:lnTo>
                    <a:pt x="6059" y="2439"/>
                  </a:lnTo>
                  <a:lnTo>
                    <a:pt x="6060" y="2443"/>
                  </a:lnTo>
                  <a:lnTo>
                    <a:pt x="6066" y="2458"/>
                  </a:lnTo>
                  <a:lnTo>
                    <a:pt x="6067" y="2462"/>
                  </a:lnTo>
                  <a:lnTo>
                    <a:pt x="6072" y="2477"/>
                  </a:lnTo>
                  <a:lnTo>
                    <a:pt x="6074" y="2482"/>
                  </a:lnTo>
                  <a:lnTo>
                    <a:pt x="6078" y="2497"/>
                  </a:lnTo>
                  <a:lnTo>
                    <a:pt x="6079" y="2501"/>
                  </a:lnTo>
                  <a:lnTo>
                    <a:pt x="6083" y="2516"/>
                  </a:lnTo>
                  <a:lnTo>
                    <a:pt x="6084" y="2521"/>
                  </a:lnTo>
                  <a:lnTo>
                    <a:pt x="6087" y="2536"/>
                  </a:lnTo>
                  <a:lnTo>
                    <a:pt x="6088" y="2541"/>
                  </a:lnTo>
                  <a:lnTo>
                    <a:pt x="6091" y="2556"/>
                  </a:lnTo>
                  <a:lnTo>
                    <a:pt x="6091" y="2561"/>
                  </a:lnTo>
                  <a:lnTo>
                    <a:pt x="6093" y="2576"/>
                  </a:lnTo>
                  <a:lnTo>
                    <a:pt x="6094" y="2581"/>
                  </a:lnTo>
                  <a:lnTo>
                    <a:pt x="6095" y="2596"/>
                  </a:lnTo>
                  <a:lnTo>
                    <a:pt x="6096" y="2601"/>
                  </a:lnTo>
                  <a:lnTo>
                    <a:pt x="6097" y="2616"/>
                  </a:lnTo>
                  <a:lnTo>
                    <a:pt x="6097" y="2621"/>
                  </a:lnTo>
                  <a:lnTo>
                    <a:pt x="6097" y="2637"/>
                  </a:lnTo>
                  <a:lnTo>
                    <a:pt x="6097" y="2639"/>
                  </a:lnTo>
                  <a:lnTo>
                    <a:pt x="6097" y="3056"/>
                  </a:lnTo>
                  <a:lnTo>
                    <a:pt x="6097" y="3058"/>
                  </a:lnTo>
                  <a:lnTo>
                    <a:pt x="6097" y="3074"/>
                  </a:lnTo>
                  <a:lnTo>
                    <a:pt x="6097" y="3079"/>
                  </a:lnTo>
                  <a:lnTo>
                    <a:pt x="6096" y="3094"/>
                  </a:lnTo>
                  <a:lnTo>
                    <a:pt x="6095" y="3099"/>
                  </a:lnTo>
                  <a:lnTo>
                    <a:pt x="6094" y="3114"/>
                  </a:lnTo>
                  <a:lnTo>
                    <a:pt x="6093" y="3119"/>
                  </a:lnTo>
                  <a:lnTo>
                    <a:pt x="6091" y="3134"/>
                  </a:lnTo>
                  <a:lnTo>
                    <a:pt x="6091" y="3139"/>
                  </a:lnTo>
                  <a:lnTo>
                    <a:pt x="6088" y="3154"/>
                  </a:lnTo>
                  <a:lnTo>
                    <a:pt x="6087" y="3159"/>
                  </a:lnTo>
                  <a:lnTo>
                    <a:pt x="6084" y="3174"/>
                  </a:lnTo>
                  <a:lnTo>
                    <a:pt x="6083" y="3179"/>
                  </a:lnTo>
                  <a:lnTo>
                    <a:pt x="6079" y="3194"/>
                  </a:lnTo>
                  <a:lnTo>
                    <a:pt x="6078" y="3198"/>
                  </a:lnTo>
                  <a:lnTo>
                    <a:pt x="6074" y="3213"/>
                  </a:lnTo>
                  <a:lnTo>
                    <a:pt x="6072" y="3218"/>
                  </a:lnTo>
                  <a:lnTo>
                    <a:pt x="6067" y="3233"/>
                  </a:lnTo>
                  <a:lnTo>
                    <a:pt x="6066" y="3237"/>
                  </a:lnTo>
                  <a:lnTo>
                    <a:pt x="6060" y="3252"/>
                  </a:lnTo>
                  <a:lnTo>
                    <a:pt x="6059" y="3256"/>
                  </a:lnTo>
                  <a:lnTo>
                    <a:pt x="6053" y="3270"/>
                  </a:lnTo>
                  <a:lnTo>
                    <a:pt x="6051" y="3275"/>
                  </a:lnTo>
                  <a:lnTo>
                    <a:pt x="6044" y="3289"/>
                  </a:lnTo>
                  <a:lnTo>
                    <a:pt x="6042" y="3293"/>
                  </a:lnTo>
                  <a:lnTo>
                    <a:pt x="6035" y="3307"/>
                  </a:lnTo>
                  <a:lnTo>
                    <a:pt x="6033" y="3312"/>
                  </a:lnTo>
                  <a:lnTo>
                    <a:pt x="6025" y="3325"/>
                  </a:lnTo>
                  <a:lnTo>
                    <a:pt x="6023" y="3328"/>
                  </a:lnTo>
                  <a:lnTo>
                    <a:pt x="6015" y="3341"/>
                  </a:lnTo>
                  <a:lnTo>
                    <a:pt x="6013" y="3346"/>
                  </a:lnTo>
                  <a:lnTo>
                    <a:pt x="6004" y="3359"/>
                  </a:lnTo>
                  <a:lnTo>
                    <a:pt x="6002" y="3363"/>
                  </a:lnTo>
                  <a:lnTo>
                    <a:pt x="5993" y="3375"/>
                  </a:lnTo>
                  <a:lnTo>
                    <a:pt x="5990" y="3379"/>
                  </a:lnTo>
                  <a:lnTo>
                    <a:pt x="5980" y="3391"/>
                  </a:lnTo>
                  <a:lnTo>
                    <a:pt x="5977" y="3395"/>
                  </a:lnTo>
                  <a:lnTo>
                    <a:pt x="5968" y="3407"/>
                  </a:lnTo>
                  <a:lnTo>
                    <a:pt x="5964" y="3411"/>
                  </a:lnTo>
                  <a:lnTo>
                    <a:pt x="5954" y="3422"/>
                  </a:lnTo>
                  <a:lnTo>
                    <a:pt x="5951" y="3426"/>
                  </a:lnTo>
                  <a:lnTo>
                    <a:pt x="5940" y="3437"/>
                  </a:lnTo>
                  <a:lnTo>
                    <a:pt x="5937" y="3440"/>
                  </a:lnTo>
                  <a:lnTo>
                    <a:pt x="5926" y="3451"/>
                  </a:lnTo>
                  <a:lnTo>
                    <a:pt x="5922" y="3454"/>
                  </a:lnTo>
                  <a:lnTo>
                    <a:pt x="5911" y="3464"/>
                  </a:lnTo>
                  <a:lnTo>
                    <a:pt x="5907" y="3468"/>
                  </a:lnTo>
                  <a:lnTo>
                    <a:pt x="5895" y="3477"/>
                  </a:lnTo>
                  <a:lnTo>
                    <a:pt x="5891" y="3480"/>
                  </a:lnTo>
                  <a:lnTo>
                    <a:pt x="5879" y="3490"/>
                  </a:lnTo>
                  <a:lnTo>
                    <a:pt x="5875" y="3493"/>
                  </a:lnTo>
                  <a:lnTo>
                    <a:pt x="5863" y="3502"/>
                  </a:lnTo>
                  <a:lnTo>
                    <a:pt x="5859" y="3504"/>
                  </a:lnTo>
                  <a:lnTo>
                    <a:pt x="5846" y="3513"/>
                  </a:lnTo>
                  <a:lnTo>
                    <a:pt x="5841" y="3515"/>
                  </a:lnTo>
                  <a:lnTo>
                    <a:pt x="5828" y="3523"/>
                  </a:lnTo>
                  <a:lnTo>
                    <a:pt x="5825" y="3525"/>
                  </a:lnTo>
                  <a:lnTo>
                    <a:pt x="5812" y="3533"/>
                  </a:lnTo>
                  <a:lnTo>
                    <a:pt x="5807" y="3535"/>
                  </a:lnTo>
                  <a:lnTo>
                    <a:pt x="5793" y="3542"/>
                  </a:lnTo>
                  <a:lnTo>
                    <a:pt x="5789" y="3544"/>
                  </a:lnTo>
                  <a:lnTo>
                    <a:pt x="5775" y="3551"/>
                  </a:lnTo>
                  <a:lnTo>
                    <a:pt x="5770" y="3553"/>
                  </a:lnTo>
                  <a:lnTo>
                    <a:pt x="5756" y="3559"/>
                  </a:lnTo>
                  <a:lnTo>
                    <a:pt x="5752" y="3560"/>
                  </a:lnTo>
                  <a:lnTo>
                    <a:pt x="5737" y="3566"/>
                  </a:lnTo>
                  <a:lnTo>
                    <a:pt x="5733" y="3567"/>
                  </a:lnTo>
                  <a:lnTo>
                    <a:pt x="5718" y="3572"/>
                  </a:lnTo>
                  <a:lnTo>
                    <a:pt x="5713" y="3574"/>
                  </a:lnTo>
                  <a:lnTo>
                    <a:pt x="5698" y="3578"/>
                  </a:lnTo>
                  <a:lnTo>
                    <a:pt x="5694" y="3579"/>
                  </a:lnTo>
                  <a:lnTo>
                    <a:pt x="5679" y="3583"/>
                  </a:lnTo>
                  <a:lnTo>
                    <a:pt x="5674" y="3584"/>
                  </a:lnTo>
                  <a:lnTo>
                    <a:pt x="5659" y="3587"/>
                  </a:lnTo>
                  <a:lnTo>
                    <a:pt x="5654" y="3588"/>
                  </a:lnTo>
                  <a:lnTo>
                    <a:pt x="5639" y="3591"/>
                  </a:lnTo>
                  <a:lnTo>
                    <a:pt x="5634" y="3591"/>
                  </a:lnTo>
                  <a:lnTo>
                    <a:pt x="5619" y="3593"/>
                  </a:lnTo>
                  <a:lnTo>
                    <a:pt x="5614" y="3594"/>
                  </a:lnTo>
                  <a:lnTo>
                    <a:pt x="5599" y="3595"/>
                  </a:lnTo>
                  <a:lnTo>
                    <a:pt x="5594" y="3596"/>
                  </a:lnTo>
                  <a:lnTo>
                    <a:pt x="5579" y="3597"/>
                  </a:lnTo>
                  <a:lnTo>
                    <a:pt x="5574" y="3597"/>
                  </a:lnTo>
                  <a:lnTo>
                    <a:pt x="5558" y="3597"/>
                  </a:lnTo>
                  <a:lnTo>
                    <a:pt x="5556" y="3597"/>
                  </a:lnTo>
                  <a:lnTo>
                    <a:pt x="5150" y="3597"/>
                  </a:lnTo>
                  <a:lnTo>
                    <a:pt x="5150" y="8611"/>
                  </a:lnTo>
                  <a:lnTo>
                    <a:pt x="5149" y="8631"/>
                  </a:lnTo>
                  <a:lnTo>
                    <a:pt x="5145" y="8650"/>
                  </a:lnTo>
                  <a:lnTo>
                    <a:pt x="5139" y="8668"/>
                  </a:lnTo>
                  <a:lnTo>
                    <a:pt x="5130" y="8686"/>
                  </a:lnTo>
                  <a:lnTo>
                    <a:pt x="5119" y="8702"/>
                  </a:lnTo>
                  <a:lnTo>
                    <a:pt x="5106" y="8717"/>
                  </a:lnTo>
                  <a:lnTo>
                    <a:pt x="5091" y="8730"/>
                  </a:lnTo>
                  <a:lnTo>
                    <a:pt x="5075" y="8741"/>
                  </a:lnTo>
                  <a:lnTo>
                    <a:pt x="5057" y="8750"/>
                  </a:lnTo>
                  <a:lnTo>
                    <a:pt x="5039" y="8756"/>
                  </a:lnTo>
                  <a:lnTo>
                    <a:pt x="5020" y="8760"/>
                  </a:lnTo>
                  <a:lnTo>
                    <a:pt x="5000" y="8761"/>
                  </a:lnTo>
                  <a:lnTo>
                    <a:pt x="4980" y="8760"/>
                  </a:lnTo>
                  <a:lnTo>
                    <a:pt x="4961" y="8756"/>
                  </a:lnTo>
                  <a:lnTo>
                    <a:pt x="4943" y="8750"/>
                  </a:lnTo>
                  <a:lnTo>
                    <a:pt x="4925" y="8741"/>
                  </a:lnTo>
                  <a:lnTo>
                    <a:pt x="4909" y="8730"/>
                  </a:lnTo>
                  <a:lnTo>
                    <a:pt x="4894" y="8717"/>
                  </a:lnTo>
                  <a:lnTo>
                    <a:pt x="4881" y="8702"/>
                  </a:lnTo>
                  <a:lnTo>
                    <a:pt x="4870" y="8686"/>
                  </a:lnTo>
                  <a:lnTo>
                    <a:pt x="4861" y="8668"/>
                  </a:lnTo>
                  <a:lnTo>
                    <a:pt x="4855" y="8650"/>
                  </a:lnTo>
                  <a:lnTo>
                    <a:pt x="4851" y="8631"/>
                  </a:lnTo>
                  <a:lnTo>
                    <a:pt x="4850" y="8611"/>
                  </a:lnTo>
                  <a:lnTo>
                    <a:pt x="4850" y="3597"/>
                  </a:lnTo>
                  <a:lnTo>
                    <a:pt x="4444" y="3597"/>
                  </a:lnTo>
                  <a:lnTo>
                    <a:pt x="4442" y="3597"/>
                  </a:lnTo>
                  <a:lnTo>
                    <a:pt x="4426" y="3597"/>
                  </a:lnTo>
                  <a:lnTo>
                    <a:pt x="4421" y="3597"/>
                  </a:lnTo>
                  <a:lnTo>
                    <a:pt x="4406" y="3596"/>
                  </a:lnTo>
                  <a:lnTo>
                    <a:pt x="4401" y="3595"/>
                  </a:lnTo>
                  <a:lnTo>
                    <a:pt x="4386" y="3594"/>
                  </a:lnTo>
                  <a:lnTo>
                    <a:pt x="4381" y="3593"/>
                  </a:lnTo>
                  <a:lnTo>
                    <a:pt x="4366" y="3591"/>
                  </a:lnTo>
                  <a:lnTo>
                    <a:pt x="4361" y="3591"/>
                  </a:lnTo>
                  <a:lnTo>
                    <a:pt x="4346" y="3588"/>
                  </a:lnTo>
                  <a:lnTo>
                    <a:pt x="4341" y="3587"/>
                  </a:lnTo>
                  <a:lnTo>
                    <a:pt x="4326" y="3584"/>
                  </a:lnTo>
                  <a:lnTo>
                    <a:pt x="4321" y="3583"/>
                  </a:lnTo>
                  <a:lnTo>
                    <a:pt x="4306" y="3579"/>
                  </a:lnTo>
                  <a:lnTo>
                    <a:pt x="4302" y="3578"/>
                  </a:lnTo>
                  <a:lnTo>
                    <a:pt x="4287" y="3574"/>
                  </a:lnTo>
                  <a:lnTo>
                    <a:pt x="4282" y="3572"/>
                  </a:lnTo>
                  <a:lnTo>
                    <a:pt x="4267" y="3567"/>
                  </a:lnTo>
                  <a:lnTo>
                    <a:pt x="4263" y="3566"/>
                  </a:lnTo>
                  <a:lnTo>
                    <a:pt x="4248" y="3560"/>
                  </a:lnTo>
                  <a:lnTo>
                    <a:pt x="4244" y="3559"/>
                  </a:lnTo>
                  <a:lnTo>
                    <a:pt x="4230" y="3553"/>
                  </a:lnTo>
                  <a:lnTo>
                    <a:pt x="4225" y="3551"/>
                  </a:lnTo>
                  <a:lnTo>
                    <a:pt x="4211" y="3544"/>
                  </a:lnTo>
                  <a:lnTo>
                    <a:pt x="4207" y="3542"/>
                  </a:lnTo>
                  <a:lnTo>
                    <a:pt x="4193" y="3535"/>
                  </a:lnTo>
                  <a:lnTo>
                    <a:pt x="4188" y="3533"/>
                  </a:lnTo>
                  <a:lnTo>
                    <a:pt x="4175" y="3525"/>
                  </a:lnTo>
                  <a:lnTo>
                    <a:pt x="4172" y="3523"/>
                  </a:lnTo>
                  <a:lnTo>
                    <a:pt x="4159" y="3515"/>
                  </a:lnTo>
                  <a:lnTo>
                    <a:pt x="4154" y="3513"/>
                  </a:lnTo>
                  <a:lnTo>
                    <a:pt x="4141" y="3504"/>
                  </a:lnTo>
                  <a:lnTo>
                    <a:pt x="4137" y="3502"/>
                  </a:lnTo>
                  <a:lnTo>
                    <a:pt x="4125" y="3493"/>
                  </a:lnTo>
                  <a:lnTo>
                    <a:pt x="4121" y="3490"/>
                  </a:lnTo>
                  <a:lnTo>
                    <a:pt x="4109" y="3480"/>
                  </a:lnTo>
                  <a:lnTo>
                    <a:pt x="4105" y="3477"/>
                  </a:lnTo>
                  <a:lnTo>
                    <a:pt x="4093" y="3468"/>
                  </a:lnTo>
                  <a:lnTo>
                    <a:pt x="4089" y="3464"/>
                  </a:lnTo>
                  <a:lnTo>
                    <a:pt x="4078" y="3454"/>
                  </a:lnTo>
                  <a:lnTo>
                    <a:pt x="4074" y="3451"/>
                  </a:lnTo>
                  <a:lnTo>
                    <a:pt x="4063" y="3440"/>
                  </a:lnTo>
                  <a:lnTo>
                    <a:pt x="4060" y="3437"/>
                  </a:lnTo>
                  <a:lnTo>
                    <a:pt x="4049" y="3426"/>
                  </a:lnTo>
                  <a:lnTo>
                    <a:pt x="4046" y="3422"/>
                  </a:lnTo>
                  <a:lnTo>
                    <a:pt x="4036" y="3411"/>
                  </a:lnTo>
                  <a:lnTo>
                    <a:pt x="4032" y="3407"/>
                  </a:lnTo>
                  <a:lnTo>
                    <a:pt x="4023" y="3395"/>
                  </a:lnTo>
                  <a:lnTo>
                    <a:pt x="4020" y="3391"/>
                  </a:lnTo>
                  <a:lnTo>
                    <a:pt x="4010" y="3379"/>
                  </a:lnTo>
                  <a:lnTo>
                    <a:pt x="4007" y="3375"/>
                  </a:lnTo>
                  <a:lnTo>
                    <a:pt x="3998" y="3363"/>
                  </a:lnTo>
                  <a:lnTo>
                    <a:pt x="3996" y="3359"/>
                  </a:lnTo>
                  <a:lnTo>
                    <a:pt x="3987" y="3346"/>
                  </a:lnTo>
                  <a:lnTo>
                    <a:pt x="3985" y="3341"/>
                  </a:lnTo>
                  <a:lnTo>
                    <a:pt x="3977" y="3328"/>
                  </a:lnTo>
                  <a:lnTo>
                    <a:pt x="3975" y="3325"/>
                  </a:lnTo>
                  <a:lnTo>
                    <a:pt x="3967" y="3312"/>
                  </a:lnTo>
                  <a:lnTo>
                    <a:pt x="3965" y="3307"/>
                  </a:lnTo>
                  <a:lnTo>
                    <a:pt x="3958" y="3293"/>
                  </a:lnTo>
                  <a:lnTo>
                    <a:pt x="3956" y="3289"/>
                  </a:lnTo>
                  <a:lnTo>
                    <a:pt x="3949" y="3275"/>
                  </a:lnTo>
                  <a:lnTo>
                    <a:pt x="3947" y="3270"/>
                  </a:lnTo>
                  <a:lnTo>
                    <a:pt x="3941" y="3256"/>
                  </a:lnTo>
                  <a:lnTo>
                    <a:pt x="3940" y="3252"/>
                  </a:lnTo>
                  <a:lnTo>
                    <a:pt x="3934" y="3237"/>
                  </a:lnTo>
                  <a:lnTo>
                    <a:pt x="3933" y="3233"/>
                  </a:lnTo>
                  <a:lnTo>
                    <a:pt x="3928" y="3218"/>
                  </a:lnTo>
                  <a:lnTo>
                    <a:pt x="3926" y="3213"/>
                  </a:lnTo>
                  <a:lnTo>
                    <a:pt x="3922" y="3198"/>
                  </a:lnTo>
                  <a:lnTo>
                    <a:pt x="3921" y="3194"/>
                  </a:lnTo>
                  <a:lnTo>
                    <a:pt x="3917" y="3179"/>
                  </a:lnTo>
                  <a:lnTo>
                    <a:pt x="3916" y="3174"/>
                  </a:lnTo>
                  <a:lnTo>
                    <a:pt x="3913" y="3159"/>
                  </a:lnTo>
                  <a:lnTo>
                    <a:pt x="3912" y="3154"/>
                  </a:lnTo>
                  <a:lnTo>
                    <a:pt x="3909" y="3139"/>
                  </a:lnTo>
                  <a:lnTo>
                    <a:pt x="3909" y="3134"/>
                  </a:lnTo>
                  <a:lnTo>
                    <a:pt x="3907" y="3119"/>
                  </a:lnTo>
                  <a:lnTo>
                    <a:pt x="3906" y="3114"/>
                  </a:lnTo>
                  <a:lnTo>
                    <a:pt x="3905" y="3099"/>
                  </a:lnTo>
                  <a:lnTo>
                    <a:pt x="3904" y="3094"/>
                  </a:lnTo>
                  <a:lnTo>
                    <a:pt x="3903" y="3079"/>
                  </a:lnTo>
                  <a:lnTo>
                    <a:pt x="3903" y="3074"/>
                  </a:lnTo>
                  <a:lnTo>
                    <a:pt x="3903" y="3058"/>
                  </a:lnTo>
                  <a:lnTo>
                    <a:pt x="3903" y="3056"/>
                  </a:lnTo>
                  <a:lnTo>
                    <a:pt x="3903" y="2639"/>
                  </a:lnTo>
                  <a:lnTo>
                    <a:pt x="3903" y="2637"/>
                  </a:lnTo>
                  <a:lnTo>
                    <a:pt x="3903" y="2621"/>
                  </a:lnTo>
                  <a:lnTo>
                    <a:pt x="3903" y="2616"/>
                  </a:lnTo>
                  <a:lnTo>
                    <a:pt x="3904" y="2601"/>
                  </a:lnTo>
                  <a:lnTo>
                    <a:pt x="3905" y="2596"/>
                  </a:lnTo>
                  <a:lnTo>
                    <a:pt x="3906" y="2581"/>
                  </a:lnTo>
                  <a:lnTo>
                    <a:pt x="3907" y="2576"/>
                  </a:lnTo>
                  <a:lnTo>
                    <a:pt x="3909" y="2561"/>
                  </a:lnTo>
                  <a:lnTo>
                    <a:pt x="3909" y="2556"/>
                  </a:lnTo>
                  <a:lnTo>
                    <a:pt x="3912" y="2541"/>
                  </a:lnTo>
                  <a:lnTo>
                    <a:pt x="3913" y="2536"/>
                  </a:lnTo>
                  <a:lnTo>
                    <a:pt x="3916" y="2521"/>
                  </a:lnTo>
                  <a:lnTo>
                    <a:pt x="3917" y="2516"/>
                  </a:lnTo>
                  <a:lnTo>
                    <a:pt x="3921" y="2501"/>
                  </a:lnTo>
                  <a:lnTo>
                    <a:pt x="3922" y="2497"/>
                  </a:lnTo>
                  <a:lnTo>
                    <a:pt x="3926" y="2482"/>
                  </a:lnTo>
                  <a:lnTo>
                    <a:pt x="3928" y="2477"/>
                  </a:lnTo>
                  <a:lnTo>
                    <a:pt x="3933" y="2462"/>
                  </a:lnTo>
                  <a:lnTo>
                    <a:pt x="3934" y="2458"/>
                  </a:lnTo>
                  <a:lnTo>
                    <a:pt x="3940" y="2443"/>
                  </a:lnTo>
                  <a:lnTo>
                    <a:pt x="3941" y="2439"/>
                  </a:lnTo>
                  <a:lnTo>
                    <a:pt x="3947" y="2425"/>
                  </a:lnTo>
                  <a:lnTo>
                    <a:pt x="3949" y="2420"/>
                  </a:lnTo>
                  <a:lnTo>
                    <a:pt x="3956" y="2406"/>
                  </a:lnTo>
                  <a:lnTo>
                    <a:pt x="3958" y="2402"/>
                  </a:lnTo>
                  <a:lnTo>
                    <a:pt x="3965" y="2388"/>
                  </a:lnTo>
                  <a:lnTo>
                    <a:pt x="3967" y="2383"/>
                  </a:lnTo>
                  <a:lnTo>
                    <a:pt x="3975" y="2370"/>
                  </a:lnTo>
                  <a:lnTo>
                    <a:pt x="3976" y="2368"/>
                  </a:lnTo>
                  <a:lnTo>
                    <a:pt x="3984" y="2354"/>
                  </a:lnTo>
                  <a:lnTo>
                    <a:pt x="3987" y="2350"/>
                  </a:lnTo>
                  <a:lnTo>
                    <a:pt x="3995" y="2337"/>
                  </a:lnTo>
                  <a:lnTo>
                    <a:pt x="3998" y="2333"/>
                  </a:lnTo>
                  <a:lnTo>
                    <a:pt x="4007" y="2320"/>
                  </a:lnTo>
                  <a:lnTo>
                    <a:pt x="4010" y="2316"/>
                  </a:lnTo>
                  <a:lnTo>
                    <a:pt x="4019" y="2303"/>
                  </a:lnTo>
                  <a:lnTo>
                    <a:pt x="4022" y="2300"/>
                  </a:lnTo>
                  <a:lnTo>
                    <a:pt x="4032" y="2288"/>
                  </a:lnTo>
                  <a:lnTo>
                    <a:pt x="4035" y="2284"/>
                  </a:lnTo>
                  <a:lnTo>
                    <a:pt x="4046" y="2272"/>
                  </a:lnTo>
                  <a:lnTo>
                    <a:pt x="4049" y="2269"/>
                  </a:lnTo>
                  <a:lnTo>
                    <a:pt x="4060" y="2258"/>
                  </a:lnTo>
                  <a:lnTo>
                    <a:pt x="4063" y="2254"/>
                  </a:lnTo>
                  <a:lnTo>
                    <a:pt x="4074" y="2244"/>
                  </a:lnTo>
                  <a:lnTo>
                    <a:pt x="4078" y="2240"/>
                  </a:lnTo>
                  <a:lnTo>
                    <a:pt x="4089" y="2230"/>
                  </a:lnTo>
                  <a:lnTo>
                    <a:pt x="4093" y="2227"/>
                  </a:lnTo>
                  <a:lnTo>
                    <a:pt x="4105" y="2217"/>
                  </a:lnTo>
                  <a:lnTo>
                    <a:pt x="4108" y="2214"/>
                  </a:lnTo>
                  <a:lnTo>
                    <a:pt x="4121" y="2205"/>
                  </a:lnTo>
                  <a:lnTo>
                    <a:pt x="4124" y="2202"/>
                  </a:lnTo>
                  <a:lnTo>
                    <a:pt x="4137" y="2193"/>
                  </a:lnTo>
                  <a:lnTo>
                    <a:pt x="4141" y="2190"/>
                  </a:lnTo>
                  <a:lnTo>
                    <a:pt x="4154" y="2182"/>
                  </a:lnTo>
                  <a:lnTo>
                    <a:pt x="4157" y="2180"/>
                  </a:lnTo>
                  <a:lnTo>
                    <a:pt x="4171" y="2171"/>
                  </a:lnTo>
                  <a:lnTo>
                    <a:pt x="4175" y="2169"/>
                  </a:lnTo>
                  <a:lnTo>
                    <a:pt x="4188" y="2161"/>
                  </a:lnTo>
                  <a:lnTo>
                    <a:pt x="4193" y="2159"/>
                  </a:lnTo>
                  <a:lnTo>
                    <a:pt x="4207" y="2152"/>
                  </a:lnTo>
                  <a:lnTo>
                    <a:pt x="4211" y="2150"/>
                  </a:lnTo>
                  <a:lnTo>
                    <a:pt x="4225" y="2143"/>
                  </a:lnTo>
                  <a:lnTo>
                    <a:pt x="4230" y="2141"/>
                  </a:lnTo>
                  <a:lnTo>
                    <a:pt x="4244" y="2135"/>
                  </a:lnTo>
                  <a:lnTo>
                    <a:pt x="4248" y="2134"/>
                  </a:lnTo>
                  <a:lnTo>
                    <a:pt x="4263" y="2128"/>
                  </a:lnTo>
                  <a:lnTo>
                    <a:pt x="4267" y="2127"/>
                  </a:lnTo>
                  <a:lnTo>
                    <a:pt x="4282" y="2122"/>
                  </a:lnTo>
                  <a:lnTo>
                    <a:pt x="4287" y="2120"/>
                  </a:lnTo>
                  <a:lnTo>
                    <a:pt x="4302" y="2116"/>
                  </a:lnTo>
                  <a:lnTo>
                    <a:pt x="4306" y="2115"/>
                  </a:lnTo>
                  <a:lnTo>
                    <a:pt x="4321" y="2111"/>
                  </a:lnTo>
                  <a:lnTo>
                    <a:pt x="4326" y="2110"/>
                  </a:lnTo>
                  <a:lnTo>
                    <a:pt x="4341" y="2107"/>
                  </a:lnTo>
                  <a:lnTo>
                    <a:pt x="4346" y="2106"/>
                  </a:lnTo>
                  <a:lnTo>
                    <a:pt x="4361" y="2103"/>
                  </a:lnTo>
                  <a:lnTo>
                    <a:pt x="4366" y="2103"/>
                  </a:lnTo>
                  <a:lnTo>
                    <a:pt x="4381" y="2101"/>
                  </a:lnTo>
                  <a:lnTo>
                    <a:pt x="4386" y="2100"/>
                  </a:lnTo>
                  <a:lnTo>
                    <a:pt x="4401" y="2099"/>
                  </a:lnTo>
                  <a:lnTo>
                    <a:pt x="4406" y="2098"/>
                  </a:lnTo>
                  <a:lnTo>
                    <a:pt x="4421" y="2097"/>
                  </a:lnTo>
                  <a:close/>
                  <a:moveTo>
                    <a:pt x="5567" y="2347"/>
                  </a:moveTo>
                  <a:lnTo>
                    <a:pt x="5555" y="2347"/>
                  </a:lnTo>
                  <a:lnTo>
                    <a:pt x="5150" y="2347"/>
                  </a:lnTo>
                  <a:lnTo>
                    <a:pt x="5150" y="3347"/>
                  </a:lnTo>
                  <a:lnTo>
                    <a:pt x="5555" y="3347"/>
                  </a:lnTo>
                  <a:lnTo>
                    <a:pt x="5567" y="3347"/>
                  </a:lnTo>
                  <a:lnTo>
                    <a:pt x="5578" y="3346"/>
                  </a:lnTo>
                  <a:lnTo>
                    <a:pt x="5589" y="3345"/>
                  </a:lnTo>
                  <a:lnTo>
                    <a:pt x="5600" y="3344"/>
                  </a:lnTo>
                  <a:lnTo>
                    <a:pt x="5610" y="3342"/>
                  </a:lnTo>
                  <a:lnTo>
                    <a:pt x="5621" y="3340"/>
                  </a:lnTo>
                  <a:lnTo>
                    <a:pt x="5631" y="3337"/>
                  </a:lnTo>
                  <a:lnTo>
                    <a:pt x="5642" y="3334"/>
                  </a:lnTo>
                  <a:lnTo>
                    <a:pt x="5652" y="3331"/>
                  </a:lnTo>
                  <a:lnTo>
                    <a:pt x="5662" y="3327"/>
                  </a:lnTo>
                  <a:lnTo>
                    <a:pt x="5672" y="3323"/>
                  </a:lnTo>
                  <a:lnTo>
                    <a:pt x="5682" y="3318"/>
                  </a:lnTo>
                  <a:lnTo>
                    <a:pt x="5691" y="3313"/>
                  </a:lnTo>
                  <a:lnTo>
                    <a:pt x="5701" y="3308"/>
                  </a:lnTo>
                  <a:lnTo>
                    <a:pt x="5711" y="3302"/>
                  </a:lnTo>
                  <a:lnTo>
                    <a:pt x="5720" y="3296"/>
                  </a:lnTo>
                  <a:lnTo>
                    <a:pt x="5729" y="3290"/>
                  </a:lnTo>
                  <a:lnTo>
                    <a:pt x="5738" y="3283"/>
                  </a:lnTo>
                  <a:lnTo>
                    <a:pt x="5746" y="3276"/>
                  </a:lnTo>
                  <a:lnTo>
                    <a:pt x="5754" y="3269"/>
                  </a:lnTo>
                  <a:lnTo>
                    <a:pt x="5762" y="3262"/>
                  </a:lnTo>
                  <a:lnTo>
                    <a:pt x="5769" y="3254"/>
                  </a:lnTo>
                  <a:lnTo>
                    <a:pt x="5776" y="3246"/>
                  </a:lnTo>
                  <a:lnTo>
                    <a:pt x="5783" y="3238"/>
                  </a:lnTo>
                  <a:lnTo>
                    <a:pt x="5790" y="3229"/>
                  </a:lnTo>
                  <a:lnTo>
                    <a:pt x="5796" y="3220"/>
                  </a:lnTo>
                  <a:lnTo>
                    <a:pt x="5802" y="3211"/>
                  </a:lnTo>
                  <a:lnTo>
                    <a:pt x="5808" y="3201"/>
                  </a:lnTo>
                  <a:lnTo>
                    <a:pt x="5813" y="3191"/>
                  </a:lnTo>
                  <a:lnTo>
                    <a:pt x="5818" y="3182"/>
                  </a:lnTo>
                  <a:lnTo>
                    <a:pt x="5823" y="3172"/>
                  </a:lnTo>
                  <a:lnTo>
                    <a:pt x="5827" y="3162"/>
                  </a:lnTo>
                  <a:lnTo>
                    <a:pt x="5831" y="3152"/>
                  </a:lnTo>
                  <a:lnTo>
                    <a:pt x="5834" y="3142"/>
                  </a:lnTo>
                  <a:lnTo>
                    <a:pt x="5837" y="3131"/>
                  </a:lnTo>
                  <a:lnTo>
                    <a:pt x="5840" y="3121"/>
                  </a:lnTo>
                  <a:lnTo>
                    <a:pt x="5842" y="3110"/>
                  </a:lnTo>
                  <a:lnTo>
                    <a:pt x="5844" y="3100"/>
                  </a:lnTo>
                  <a:lnTo>
                    <a:pt x="5845" y="3089"/>
                  </a:lnTo>
                  <a:lnTo>
                    <a:pt x="5846" y="3078"/>
                  </a:lnTo>
                  <a:lnTo>
                    <a:pt x="5847" y="3067"/>
                  </a:lnTo>
                  <a:lnTo>
                    <a:pt x="5847" y="3055"/>
                  </a:lnTo>
                  <a:lnTo>
                    <a:pt x="5847" y="2640"/>
                  </a:lnTo>
                  <a:lnTo>
                    <a:pt x="5847" y="2628"/>
                  </a:lnTo>
                  <a:lnTo>
                    <a:pt x="5846" y="2617"/>
                  </a:lnTo>
                  <a:lnTo>
                    <a:pt x="5845" y="2606"/>
                  </a:lnTo>
                  <a:lnTo>
                    <a:pt x="5844" y="2595"/>
                  </a:lnTo>
                  <a:lnTo>
                    <a:pt x="5842" y="2585"/>
                  </a:lnTo>
                  <a:lnTo>
                    <a:pt x="5840" y="2574"/>
                  </a:lnTo>
                  <a:lnTo>
                    <a:pt x="5837" y="2564"/>
                  </a:lnTo>
                  <a:lnTo>
                    <a:pt x="5834" y="2553"/>
                  </a:lnTo>
                  <a:lnTo>
                    <a:pt x="5831" y="2543"/>
                  </a:lnTo>
                  <a:lnTo>
                    <a:pt x="5827" y="2533"/>
                  </a:lnTo>
                  <a:lnTo>
                    <a:pt x="5823" y="2523"/>
                  </a:lnTo>
                  <a:lnTo>
                    <a:pt x="5818" y="2513"/>
                  </a:lnTo>
                  <a:lnTo>
                    <a:pt x="5813" y="2504"/>
                  </a:lnTo>
                  <a:lnTo>
                    <a:pt x="5808" y="2493"/>
                  </a:lnTo>
                  <a:lnTo>
                    <a:pt x="5802" y="2483"/>
                  </a:lnTo>
                  <a:lnTo>
                    <a:pt x="5796" y="2474"/>
                  </a:lnTo>
                  <a:lnTo>
                    <a:pt x="5790" y="2465"/>
                  </a:lnTo>
                  <a:lnTo>
                    <a:pt x="5783" y="2457"/>
                  </a:lnTo>
                  <a:lnTo>
                    <a:pt x="5776" y="2449"/>
                  </a:lnTo>
                  <a:lnTo>
                    <a:pt x="5769" y="2441"/>
                  </a:lnTo>
                  <a:lnTo>
                    <a:pt x="5762" y="2433"/>
                  </a:lnTo>
                  <a:lnTo>
                    <a:pt x="5754" y="2425"/>
                  </a:lnTo>
                  <a:lnTo>
                    <a:pt x="5746" y="2418"/>
                  </a:lnTo>
                  <a:lnTo>
                    <a:pt x="5737" y="2411"/>
                  </a:lnTo>
                  <a:lnTo>
                    <a:pt x="5729" y="2404"/>
                  </a:lnTo>
                  <a:lnTo>
                    <a:pt x="5720" y="2398"/>
                  </a:lnTo>
                  <a:lnTo>
                    <a:pt x="5710" y="2392"/>
                  </a:lnTo>
                  <a:lnTo>
                    <a:pt x="5701" y="2386"/>
                  </a:lnTo>
                  <a:lnTo>
                    <a:pt x="5691" y="2381"/>
                  </a:lnTo>
                  <a:lnTo>
                    <a:pt x="5682" y="2376"/>
                  </a:lnTo>
                  <a:lnTo>
                    <a:pt x="5672" y="2371"/>
                  </a:lnTo>
                  <a:lnTo>
                    <a:pt x="5662" y="2367"/>
                  </a:lnTo>
                  <a:lnTo>
                    <a:pt x="5652" y="2363"/>
                  </a:lnTo>
                  <a:lnTo>
                    <a:pt x="5642" y="2360"/>
                  </a:lnTo>
                  <a:lnTo>
                    <a:pt x="5631" y="2357"/>
                  </a:lnTo>
                  <a:lnTo>
                    <a:pt x="5621" y="2354"/>
                  </a:lnTo>
                  <a:lnTo>
                    <a:pt x="5610" y="2352"/>
                  </a:lnTo>
                  <a:lnTo>
                    <a:pt x="5600" y="2350"/>
                  </a:lnTo>
                  <a:lnTo>
                    <a:pt x="5589" y="2349"/>
                  </a:lnTo>
                  <a:lnTo>
                    <a:pt x="5578" y="2348"/>
                  </a:lnTo>
                  <a:lnTo>
                    <a:pt x="5567" y="2347"/>
                  </a:lnTo>
                  <a:close/>
                  <a:moveTo>
                    <a:pt x="4445" y="3347"/>
                  </a:moveTo>
                  <a:lnTo>
                    <a:pt x="4850" y="3347"/>
                  </a:lnTo>
                  <a:lnTo>
                    <a:pt x="4850" y="2347"/>
                  </a:lnTo>
                  <a:lnTo>
                    <a:pt x="4445" y="2347"/>
                  </a:lnTo>
                  <a:lnTo>
                    <a:pt x="4433" y="2347"/>
                  </a:lnTo>
                  <a:lnTo>
                    <a:pt x="4422" y="2348"/>
                  </a:lnTo>
                  <a:lnTo>
                    <a:pt x="4411" y="2349"/>
                  </a:lnTo>
                  <a:lnTo>
                    <a:pt x="4400" y="2350"/>
                  </a:lnTo>
                  <a:lnTo>
                    <a:pt x="4390" y="2352"/>
                  </a:lnTo>
                  <a:lnTo>
                    <a:pt x="4379" y="2354"/>
                  </a:lnTo>
                  <a:lnTo>
                    <a:pt x="4369" y="2357"/>
                  </a:lnTo>
                  <a:lnTo>
                    <a:pt x="4358" y="2360"/>
                  </a:lnTo>
                  <a:lnTo>
                    <a:pt x="4348" y="2363"/>
                  </a:lnTo>
                  <a:lnTo>
                    <a:pt x="4338" y="2367"/>
                  </a:lnTo>
                  <a:lnTo>
                    <a:pt x="4328" y="2371"/>
                  </a:lnTo>
                  <a:lnTo>
                    <a:pt x="4318" y="2376"/>
                  </a:lnTo>
                  <a:lnTo>
                    <a:pt x="4309" y="2381"/>
                  </a:lnTo>
                  <a:lnTo>
                    <a:pt x="4299" y="2386"/>
                  </a:lnTo>
                  <a:lnTo>
                    <a:pt x="4290" y="2392"/>
                  </a:lnTo>
                  <a:lnTo>
                    <a:pt x="4280" y="2398"/>
                  </a:lnTo>
                  <a:lnTo>
                    <a:pt x="4271" y="2404"/>
                  </a:lnTo>
                  <a:lnTo>
                    <a:pt x="4263" y="2411"/>
                  </a:lnTo>
                  <a:lnTo>
                    <a:pt x="4254" y="2418"/>
                  </a:lnTo>
                  <a:lnTo>
                    <a:pt x="4246" y="2425"/>
                  </a:lnTo>
                  <a:lnTo>
                    <a:pt x="4238" y="2433"/>
                  </a:lnTo>
                  <a:lnTo>
                    <a:pt x="4231" y="2441"/>
                  </a:lnTo>
                  <a:lnTo>
                    <a:pt x="4224" y="2449"/>
                  </a:lnTo>
                  <a:lnTo>
                    <a:pt x="4217" y="2457"/>
                  </a:lnTo>
                  <a:lnTo>
                    <a:pt x="4210" y="2465"/>
                  </a:lnTo>
                  <a:lnTo>
                    <a:pt x="4204" y="2474"/>
                  </a:lnTo>
                  <a:lnTo>
                    <a:pt x="4198" y="2483"/>
                  </a:lnTo>
                  <a:lnTo>
                    <a:pt x="4192" y="2493"/>
                  </a:lnTo>
                  <a:lnTo>
                    <a:pt x="4187" y="2504"/>
                  </a:lnTo>
                  <a:lnTo>
                    <a:pt x="4182" y="2513"/>
                  </a:lnTo>
                  <a:lnTo>
                    <a:pt x="4177" y="2523"/>
                  </a:lnTo>
                  <a:lnTo>
                    <a:pt x="4173" y="2533"/>
                  </a:lnTo>
                  <a:lnTo>
                    <a:pt x="4169" y="2543"/>
                  </a:lnTo>
                  <a:lnTo>
                    <a:pt x="4166" y="2553"/>
                  </a:lnTo>
                  <a:lnTo>
                    <a:pt x="4163" y="2564"/>
                  </a:lnTo>
                  <a:lnTo>
                    <a:pt x="4160" y="2574"/>
                  </a:lnTo>
                  <a:lnTo>
                    <a:pt x="4158" y="2585"/>
                  </a:lnTo>
                  <a:lnTo>
                    <a:pt x="4156" y="2595"/>
                  </a:lnTo>
                  <a:lnTo>
                    <a:pt x="4155" y="2606"/>
                  </a:lnTo>
                  <a:lnTo>
                    <a:pt x="4154" y="2617"/>
                  </a:lnTo>
                  <a:lnTo>
                    <a:pt x="4153" y="2628"/>
                  </a:lnTo>
                  <a:lnTo>
                    <a:pt x="4153" y="2640"/>
                  </a:lnTo>
                  <a:lnTo>
                    <a:pt x="4153" y="3055"/>
                  </a:lnTo>
                  <a:lnTo>
                    <a:pt x="4153" y="3067"/>
                  </a:lnTo>
                  <a:lnTo>
                    <a:pt x="4154" y="3078"/>
                  </a:lnTo>
                  <a:lnTo>
                    <a:pt x="4155" y="3089"/>
                  </a:lnTo>
                  <a:lnTo>
                    <a:pt x="4156" y="3100"/>
                  </a:lnTo>
                  <a:lnTo>
                    <a:pt x="4158" y="3110"/>
                  </a:lnTo>
                  <a:lnTo>
                    <a:pt x="4160" y="3121"/>
                  </a:lnTo>
                  <a:lnTo>
                    <a:pt x="4163" y="3131"/>
                  </a:lnTo>
                  <a:lnTo>
                    <a:pt x="4166" y="3142"/>
                  </a:lnTo>
                  <a:lnTo>
                    <a:pt x="4169" y="3152"/>
                  </a:lnTo>
                  <a:lnTo>
                    <a:pt x="4173" y="3162"/>
                  </a:lnTo>
                  <a:lnTo>
                    <a:pt x="4177" y="3172"/>
                  </a:lnTo>
                  <a:lnTo>
                    <a:pt x="4182" y="3182"/>
                  </a:lnTo>
                  <a:lnTo>
                    <a:pt x="4187" y="3191"/>
                  </a:lnTo>
                  <a:lnTo>
                    <a:pt x="4192" y="3201"/>
                  </a:lnTo>
                  <a:lnTo>
                    <a:pt x="4198" y="3211"/>
                  </a:lnTo>
                  <a:lnTo>
                    <a:pt x="4204" y="3220"/>
                  </a:lnTo>
                  <a:lnTo>
                    <a:pt x="4210" y="3229"/>
                  </a:lnTo>
                  <a:lnTo>
                    <a:pt x="4217" y="3238"/>
                  </a:lnTo>
                  <a:lnTo>
                    <a:pt x="4224" y="3246"/>
                  </a:lnTo>
                  <a:lnTo>
                    <a:pt x="4231" y="3254"/>
                  </a:lnTo>
                  <a:lnTo>
                    <a:pt x="4238" y="3262"/>
                  </a:lnTo>
                  <a:lnTo>
                    <a:pt x="4246" y="3269"/>
                  </a:lnTo>
                  <a:lnTo>
                    <a:pt x="4254" y="3276"/>
                  </a:lnTo>
                  <a:lnTo>
                    <a:pt x="4262" y="3283"/>
                  </a:lnTo>
                  <a:lnTo>
                    <a:pt x="4271" y="3290"/>
                  </a:lnTo>
                  <a:lnTo>
                    <a:pt x="4280" y="3296"/>
                  </a:lnTo>
                  <a:lnTo>
                    <a:pt x="4289" y="3302"/>
                  </a:lnTo>
                  <a:lnTo>
                    <a:pt x="4299" y="3308"/>
                  </a:lnTo>
                  <a:lnTo>
                    <a:pt x="4309" y="3313"/>
                  </a:lnTo>
                  <a:lnTo>
                    <a:pt x="4318" y="3318"/>
                  </a:lnTo>
                  <a:lnTo>
                    <a:pt x="4328" y="3323"/>
                  </a:lnTo>
                  <a:lnTo>
                    <a:pt x="4338" y="3327"/>
                  </a:lnTo>
                  <a:lnTo>
                    <a:pt x="4348" y="3331"/>
                  </a:lnTo>
                  <a:lnTo>
                    <a:pt x="4358" y="3334"/>
                  </a:lnTo>
                  <a:lnTo>
                    <a:pt x="4369" y="3337"/>
                  </a:lnTo>
                  <a:lnTo>
                    <a:pt x="4379" y="3340"/>
                  </a:lnTo>
                  <a:lnTo>
                    <a:pt x="4390" y="3342"/>
                  </a:lnTo>
                  <a:lnTo>
                    <a:pt x="4400" y="3344"/>
                  </a:lnTo>
                  <a:lnTo>
                    <a:pt x="4411" y="3345"/>
                  </a:lnTo>
                  <a:lnTo>
                    <a:pt x="4422" y="3346"/>
                  </a:lnTo>
                  <a:lnTo>
                    <a:pt x="4433" y="3347"/>
                  </a:lnTo>
                  <a:lnTo>
                    <a:pt x="4445" y="3347"/>
                  </a:lnTo>
                  <a:close/>
                  <a:moveTo>
                    <a:pt x="1629" y="3765"/>
                  </a:moveTo>
                  <a:lnTo>
                    <a:pt x="1644" y="3764"/>
                  </a:lnTo>
                  <a:lnTo>
                    <a:pt x="1649" y="3764"/>
                  </a:lnTo>
                  <a:lnTo>
                    <a:pt x="1665" y="3764"/>
                  </a:lnTo>
                  <a:lnTo>
                    <a:pt x="1667" y="3764"/>
                  </a:lnTo>
                  <a:lnTo>
                    <a:pt x="2072" y="3764"/>
                  </a:lnTo>
                  <a:lnTo>
                    <a:pt x="2072" y="1389"/>
                  </a:lnTo>
                  <a:lnTo>
                    <a:pt x="2073" y="1369"/>
                  </a:lnTo>
                  <a:lnTo>
                    <a:pt x="2077" y="1350"/>
                  </a:lnTo>
                  <a:lnTo>
                    <a:pt x="2083" y="1332"/>
                  </a:lnTo>
                  <a:lnTo>
                    <a:pt x="2092" y="1314"/>
                  </a:lnTo>
                  <a:lnTo>
                    <a:pt x="2103" y="1298"/>
                  </a:lnTo>
                  <a:lnTo>
                    <a:pt x="2116" y="1283"/>
                  </a:lnTo>
                  <a:lnTo>
                    <a:pt x="2131" y="1270"/>
                  </a:lnTo>
                  <a:lnTo>
                    <a:pt x="2147" y="1259"/>
                  </a:lnTo>
                  <a:lnTo>
                    <a:pt x="2165" y="1250"/>
                  </a:lnTo>
                  <a:lnTo>
                    <a:pt x="2183" y="1244"/>
                  </a:lnTo>
                  <a:lnTo>
                    <a:pt x="2202" y="1240"/>
                  </a:lnTo>
                  <a:lnTo>
                    <a:pt x="2222" y="1239"/>
                  </a:lnTo>
                  <a:lnTo>
                    <a:pt x="2242" y="1240"/>
                  </a:lnTo>
                  <a:lnTo>
                    <a:pt x="2261" y="1244"/>
                  </a:lnTo>
                  <a:lnTo>
                    <a:pt x="2279" y="1250"/>
                  </a:lnTo>
                  <a:lnTo>
                    <a:pt x="2297" y="1259"/>
                  </a:lnTo>
                  <a:lnTo>
                    <a:pt x="2313" y="1270"/>
                  </a:lnTo>
                  <a:lnTo>
                    <a:pt x="2328" y="1283"/>
                  </a:lnTo>
                  <a:lnTo>
                    <a:pt x="2341" y="1298"/>
                  </a:lnTo>
                  <a:lnTo>
                    <a:pt x="2352" y="1314"/>
                  </a:lnTo>
                  <a:lnTo>
                    <a:pt x="2361" y="1332"/>
                  </a:lnTo>
                  <a:lnTo>
                    <a:pt x="2367" y="1350"/>
                  </a:lnTo>
                  <a:lnTo>
                    <a:pt x="2371" y="1369"/>
                  </a:lnTo>
                  <a:lnTo>
                    <a:pt x="2372" y="1389"/>
                  </a:lnTo>
                  <a:lnTo>
                    <a:pt x="2372" y="3764"/>
                  </a:lnTo>
                  <a:lnTo>
                    <a:pt x="2778" y="3764"/>
                  </a:lnTo>
                  <a:lnTo>
                    <a:pt x="2780" y="3764"/>
                  </a:lnTo>
                  <a:lnTo>
                    <a:pt x="2796" y="3764"/>
                  </a:lnTo>
                  <a:lnTo>
                    <a:pt x="2801" y="3764"/>
                  </a:lnTo>
                  <a:lnTo>
                    <a:pt x="2816" y="3765"/>
                  </a:lnTo>
                  <a:lnTo>
                    <a:pt x="2821" y="3766"/>
                  </a:lnTo>
                  <a:lnTo>
                    <a:pt x="2836" y="3767"/>
                  </a:lnTo>
                  <a:lnTo>
                    <a:pt x="2841" y="3768"/>
                  </a:lnTo>
                  <a:lnTo>
                    <a:pt x="2856" y="3770"/>
                  </a:lnTo>
                  <a:lnTo>
                    <a:pt x="2861" y="3770"/>
                  </a:lnTo>
                  <a:lnTo>
                    <a:pt x="2876" y="3773"/>
                  </a:lnTo>
                  <a:lnTo>
                    <a:pt x="2881" y="3774"/>
                  </a:lnTo>
                  <a:lnTo>
                    <a:pt x="2896" y="3777"/>
                  </a:lnTo>
                  <a:lnTo>
                    <a:pt x="2901" y="3778"/>
                  </a:lnTo>
                  <a:lnTo>
                    <a:pt x="2916" y="3782"/>
                  </a:lnTo>
                  <a:lnTo>
                    <a:pt x="2920" y="3783"/>
                  </a:lnTo>
                  <a:lnTo>
                    <a:pt x="2935" y="3787"/>
                  </a:lnTo>
                  <a:lnTo>
                    <a:pt x="2940" y="3789"/>
                  </a:lnTo>
                  <a:lnTo>
                    <a:pt x="2955" y="3794"/>
                  </a:lnTo>
                  <a:lnTo>
                    <a:pt x="2959" y="3795"/>
                  </a:lnTo>
                  <a:lnTo>
                    <a:pt x="2974" y="3801"/>
                  </a:lnTo>
                  <a:lnTo>
                    <a:pt x="2978" y="3802"/>
                  </a:lnTo>
                  <a:lnTo>
                    <a:pt x="2992" y="3808"/>
                  </a:lnTo>
                  <a:lnTo>
                    <a:pt x="2997" y="3810"/>
                  </a:lnTo>
                  <a:lnTo>
                    <a:pt x="3011" y="3817"/>
                  </a:lnTo>
                  <a:lnTo>
                    <a:pt x="3015" y="3819"/>
                  </a:lnTo>
                  <a:lnTo>
                    <a:pt x="3029" y="3826"/>
                  </a:lnTo>
                  <a:lnTo>
                    <a:pt x="3034" y="3828"/>
                  </a:lnTo>
                  <a:lnTo>
                    <a:pt x="3047" y="3836"/>
                  </a:lnTo>
                  <a:lnTo>
                    <a:pt x="3050" y="3838"/>
                  </a:lnTo>
                  <a:lnTo>
                    <a:pt x="3063" y="3846"/>
                  </a:lnTo>
                  <a:lnTo>
                    <a:pt x="3068" y="3848"/>
                  </a:lnTo>
                  <a:lnTo>
                    <a:pt x="3081" y="3857"/>
                  </a:lnTo>
                  <a:lnTo>
                    <a:pt x="3084" y="3859"/>
                  </a:lnTo>
                  <a:lnTo>
                    <a:pt x="3097" y="3868"/>
                  </a:lnTo>
                  <a:lnTo>
                    <a:pt x="3101" y="3871"/>
                  </a:lnTo>
                  <a:lnTo>
                    <a:pt x="3113" y="3881"/>
                  </a:lnTo>
                  <a:lnTo>
                    <a:pt x="3117" y="3883"/>
                  </a:lnTo>
                  <a:lnTo>
                    <a:pt x="3129" y="3893"/>
                  </a:lnTo>
                  <a:lnTo>
                    <a:pt x="3133" y="3896"/>
                  </a:lnTo>
                  <a:lnTo>
                    <a:pt x="3144" y="3907"/>
                  </a:lnTo>
                  <a:lnTo>
                    <a:pt x="3148" y="3910"/>
                  </a:lnTo>
                  <a:lnTo>
                    <a:pt x="3159" y="3921"/>
                  </a:lnTo>
                  <a:lnTo>
                    <a:pt x="3162" y="3924"/>
                  </a:lnTo>
                  <a:lnTo>
                    <a:pt x="3173" y="3935"/>
                  </a:lnTo>
                  <a:lnTo>
                    <a:pt x="3176" y="3938"/>
                  </a:lnTo>
                  <a:lnTo>
                    <a:pt x="3186" y="3950"/>
                  </a:lnTo>
                  <a:lnTo>
                    <a:pt x="3189" y="3953"/>
                  </a:lnTo>
                  <a:lnTo>
                    <a:pt x="3199" y="3965"/>
                  </a:lnTo>
                  <a:lnTo>
                    <a:pt x="3202" y="3969"/>
                  </a:lnTo>
                  <a:lnTo>
                    <a:pt x="3212" y="3981"/>
                  </a:lnTo>
                  <a:lnTo>
                    <a:pt x="3215" y="3985"/>
                  </a:lnTo>
                  <a:lnTo>
                    <a:pt x="3224" y="3998"/>
                  </a:lnTo>
                  <a:lnTo>
                    <a:pt x="3226" y="4001"/>
                  </a:lnTo>
                  <a:lnTo>
                    <a:pt x="3235" y="4015"/>
                  </a:lnTo>
                  <a:lnTo>
                    <a:pt x="3237" y="4018"/>
                  </a:lnTo>
                  <a:lnTo>
                    <a:pt x="3246" y="4032"/>
                  </a:lnTo>
                  <a:lnTo>
                    <a:pt x="3249" y="4038"/>
                  </a:lnTo>
                  <a:lnTo>
                    <a:pt x="3256" y="4051"/>
                  </a:lnTo>
                  <a:lnTo>
                    <a:pt x="3259" y="4055"/>
                  </a:lnTo>
                  <a:lnTo>
                    <a:pt x="3265" y="4069"/>
                  </a:lnTo>
                  <a:lnTo>
                    <a:pt x="3267" y="4074"/>
                  </a:lnTo>
                  <a:lnTo>
                    <a:pt x="3274" y="4088"/>
                  </a:lnTo>
                  <a:lnTo>
                    <a:pt x="3276" y="4092"/>
                  </a:lnTo>
                  <a:lnTo>
                    <a:pt x="3281" y="4106"/>
                  </a:lnTo>
                  <a:lnTo>
                    <a:pt x="3283" y="4111"/>
                  </a:lnTo>
                  <a:lnTo>
                    <a:pt x="3288" y="4125"/>
                  </a:lnTo>
                  <a:lnTo>
                    <a:pt x="3290" y="4130"/>
                  </a:lnTo>
                  <a:lnTo>
                    <a:pt x="3295" y="4144"/>
                  </a:lnTo>
                  <a:lnTo>
                    <a:pt x="3296" y="4149"/>
                  </a:lnTo>
                  <a:lnTo>
                    <a:pt x="3300" y="4164"/>
                  </a:lnTo>
                  <a:lnTo>
                    <a:pt x="3301" y="4168"/>
                  </a:lnTo>
                  <a:lnTo>
                    <a:pt x="3305" y="4183"/>
                  </a:lnTo>
                  <a:lnTo>
                    <a:pt x="3306" y="4188"/>
                  </a:lnTo>
                  <a:lnTo>
                    <a:pt x="3309" y="4203"/>
                  </a:lnTo>
                  <a:lnTo>
                    <a:pt x="3310" y="4207"/>
                  </a:lnTo>
                  <a:lnTo>
                    <a:pt x="3313" y="4223"/>
                  </a:lnTo>
                  <a:lnTo>
                    <a:pt x="3313" y="4227"/>
                  </a:lnTo>
                  <a:lnTo>
                    <a:pt x="3315" y="4243"/>
                  </a:lnTo>
                  <a:lnTo>
                    <a:pt x="3316" y="4247"/>
                  </a:lnTo>
                  <a:lnTo>
                    <a:pt x="3317" y="4263"/>
                  </a:lnTo>
                  <a:lnTo>
                    <a:pt x="3318" y="4268"/>
                  </a:lnTo>
                  <a:lnTo>
                    <a:pt x="3319" y="4283"/>
                  </a:lnTo>
                  <a:lnTo>
                    <a:pt x="3319" y="4288"/>
                  </a:lnTo>
                  <a:lnTo>
                    <a:pt x="3319" y="4304"/>
                  </a:lnTo>
                  <a:lnTo>
                    <a:pt x="3319" y="4306"/>
                  </a:lnTo>
                  <a:lnTo>
                    <a:pt x="3319" y="4722"/>
                  </a:lnTo>
                  <a:lnTo>
                    <a:pt x="3319" y="4724"/>
                  </a:lnTo>
                  <a:lnTo>
                    <a:pt x="3319" y="4740"/>
                  </a:lnTo>
                  <a:lnTo>
                    <a:pt x="3319" y="4745"/>
                  </a:lnTo>
                  <a:lnTo>
                    <a:pt x="3318" y="4760"/>
                  </a:lnTo>
                  <a:lnTo>
                    <a:pt x="3317" y="4765"/>
                  </a:lnTo>
                  <a:lnTo>
                    <a:pt x="3316" y="4780"/>
                  </a:lnTo>
                  <a:lnTo>
                    <a:pt x="3315" y="4785"/>
                  </a:lnTo>
                  <a:lnTo>
                    <a:pt x="3313" y="4800"/>
                  </a:lnTo>
                  <a:lnTo>
                    <a:pt x="3313" y="4805"/>
                  </a:lnTo>
                  <a:lnTo>
                    <a:pt x="3310" y="4820"/>
                  </a:lnTo>
                  <a:lnTo>
                    <a:pt x="3309" y="4825"/>
                  </a:lnTo>
                  <a:lnTo>
                    <a:pt x="3306" y="4840"/>
                  </a:lnTo>
                  <a:lnTo>
                    <a:pt x="3305" y="4844"/>
                  </a:lnTo>
                  <a:lnTo>
                    <a:pt x="3301" y="4859"/>
                  </a:lnTo>
                  <a:lnTo>
                    <a:pt x="3300" y="4864"/>
                  </a:lnTo>
                  <a:lnTo>
                    <a:pt x="3296" y="4879"/>
                  </a:lnTo>
                  <a:lnTo>
                    <a:pt x="3295" y="4883"/>
                  </a:lnTo>
                  <a:lnTo>
                    <a:pt x="3290" y="4898"/>
                  </a:lnTo>
                  <a:lnTo>
                    <a:pt x="3288" y="4902"/>
                  </a:lnTo>
                  <a:lnTo>
                    <a:pt x="3283" y="4917"/>
                  </a:lnTo>
                  <a:lnTo>
                    <a:pt x="3281" y="4921"/>
                  </a:lnTo>
                  <a:lnTo>
                    <a:pt x="3276" y="4936"/>
                  </a:lnTo>
                  <a:lnTo>
                    <a:pt x="3274" y="4940"/>
                  </a:lnTo>
                  <a:lnTo>
                    <a:pt x="3267" y="4954"/>
                  </a:lnTo>
                  <a:lnTo>
                    <a:pt x="3266" y="4958"/>
                  </a:lnTo>
                  <a:lnTo>
                    <a:pt x="3259" y="4972"/>
                  </a:lnTo>
                  <a:lnTo>
                    <a:pt x="3256" y="4976"/>
                  </a:lnTo>
                  <a:lnTo>
                    <a:pt x="3249" y="4990"/>
                  </a:lnTo>
                  <a:lnTo>
                    <a:pt x="3246" y="4996"/>
                  </a:lnTo>
                  <a:lnTo>
                    <a:pt x="3237" y="5010"/>
                  </a:lnTo>
                  <a:lnTo>
                    <a:pt x="3235" y="5014"/>
                  </a:lnTo>
                  <a:lnTo>
                    <a:pt x="3226" y="5027"/>
                  </a:lnTo>
                  <a:lnTo>
                    <a:pt x="3224" y="5030"/>
                  </a:lnTo>
                  <a:lnTo>
                    <a:pt x="3214" y="5043"/>
                  </a:lnTo>
                  <a:lnTo>
                    <a:pt x="3212" y="5047"/>
                  </a:lnTo>
                  <a:lnTo>
                    <a:pt x="3202" y="5059"/>
                  </a:lnTo>
                  <a:lnTo>
                    <a:pt x="3199" y="5063"/>
                  </a:lnTo>
                  <a:lnTo>
                    <a:pt x="3189" y="5075"/>
                  </a:lnTo>
                  <a:lnTo>
                    <a:pt x="3186" y="5078"/>
                  </a:lnTo>
                  <a:lnTo>
                    <a:pt x="3176" y="5090"/>
                  </a:lnTo>
                  <a:lnTo>
                    <a:pt x="3173" y="5093"/>
                  </a:lnTo>
                  <a:lnTo>
                    <a:pt x="3162" y="5104"/>
                  </a:lnTo>
                  <a:lnTo>
                    <a:pt x="3159" y="5107"/>
                  </a:lnTo>
                  <a:lnTo>
                    <a:pt x="3147" y="5118"/>
                  </a:lnTo>
                  <a:lnTo>
                    <a:pt x="3144" y="5121"/>
                  </a:lnTo>
                  <a:lnTo>
                    <a:pt x="3132" y="5131"/>
                  </a:lnTo>
                  <a:lnTo>
                    <a:pt x="3129" y="5134"/>
                  </a:lnTo>
                  <a:lnTo>
                    <a:pt x="3117" y="5144"/>
                  </a:lnTo>
                  <a:lnTo>
                    <a:pt x="3114" y="5147"/>
                  </a:lnTo>
                  <a:lnTo>
                    <a:pt x="3101" y="5156"/>
                  </a:lnTo>
                  <a:lnTo>
                    <a:pt x="3098" y="5159"/>
                  </a:lnTo>
                  <a:lnTo>
                    <a:pt x="3085" y="5168"/>
                  </a:lnTo>
                  <a:lnTo>
                    <a:pt x="3081" y="5171"/>
                  </a:lnTo>
                  <a:lnTo>
                    <a:pt x="3068" y="5179"/>
                  </a:lnTo>
                  <a:lnTo>
                    <a:pt x="3065" y="5181"/>
                  </a:lnTo>
                  <a:lnTo>
                    <a:pt x="3051" y="5190"/>
                  </a:lnTo>
                  <a:lnTo>
                    <a:pt x="3047" y="5192"/>
                  </a:lnTo>
                  <a:lnTo>
                    <a:pt x="3034" y="5200"/>
                  </a:lnTo>
                  <a:lnTo>
                    <a:pt x="3029" y="5202"/>
                  </a:lnTo>
                  <a:lnTo>
                    <a:pt x="3015" y="5209"/>
                  </a:lnTo>
                  <a:lnTo>
                    <a:pt x="3011" y="5211"/>
                  </a:lnTo>
                  <a:lnTo>
                    <a:pt x="2997" y="5218"/>
                  </a:lnTo>
                  <a:lnTo>
                    <a:pt x="2992" y="5220"/>
                  </a:lnTo>
                  <a:lnTo>
                    <a:pt x="2978" y="5226"/>
                  </a:lnTo>
                  <a:lnTo>
                    <a:pt x="2974" y="5227"/>
                  </a:lnTo>
                  <a:lnTo>
                    <a:pt x="2959" y="5233"/>
                  </a:lnTo>
                  <a:lnTo>
                    <a:pt x="2955" y="5234"/>
                  </a:lnTo>
                  <a:lnTo>
                    <a:pt x="2940" y="5239"/>
                  </a:lnTo>
                  <a:lnTo>
                    <a:pt x="2935" y="5241"/>
                  </a:lnTo>
                  <a:lnTo>
                    <a:pt x="2920" y="5245"/>
                  </a:lnTo>
                  <a:lnTo>
                    <a:pt x="2916" y="5246"/>
                  </a:lnTo>
                  <a:lnTo>
                    <a:pt x="2901" y="5250"/>
                  </a:lnTo>
                  <a:lnTo>
                    <a:pt x="2896" y="5251"/>
                  </a:lnTo>
                  <a:lnTo>
                    <a:pt x="2881" y="5254"/>
                  </a:lnTo>
                  <a:lnTo>
                    <a:pt x="2876" y="5255"/>
                  </a:lnTo>
                  <a:lnTo>
                    <a:pt x="2861" y="5258"/>
                  </a:lnTo>
                  <a:lnTo>
                    <a:pt x="2856" y="5258"/>
                  </a:lnTo>
                  <a:lnTo>
                    <a:pt x="2841" y="5260"/>
                  </a:lnTo>
                  <a:lnTo>
                    <a:pt x="2836" y="5261"/>
                  </a:lnTo>
                  <a:lnTo>
                    <a:pt x="2821" y="5262"/>
                  </a:lnTo>
                  <a:lnTo>
                    <a:pt x="2816" y="5263"/>
                  </a:lnTo>
                  <a:lnTo>
                    <a:pt x="2801" y="5264"/>
                  </a:lnTo>
                  <a:lnTo>
                    <a:pt x="2796" y="5264"/>
                  </a:lnTo>
                  <a:lnTo>
                    <a:pt x="2780" y="5264"/>
                  </a:lnTo>
                  <a:lnTo>
                    <a:pt x="2778" y="5264"/>
                  </a:lnTo>
                  <a:lnTo>
                    <a:pt x="2372" y="5264"/>
                  </a:lnTo>
                  <a:lnTo>
                    <a:pt x="2372" y="8611"/>
                  </a:lnTo>
                  <a:lnTo>
                    <a:pt x="2371" y="8631"/>
                  </a:lnTo>
                  <a:lnTo>
                    <a:pt x="2367" y="8650"/>
                  </a:lnTo>
                  <a:lnTo>
                    <a:pt x="2361" y="8668"/>
                  </a:lnTo>
                  <a:lnTo>
                    <a:pt x="2352" y="8686"/>
                  </a:lnTo>
                  <a:lnTo>
                    <a:pt x="2341" y="8702"/>
                  </a:lnTo>
                  <a:lnTo>
                    <a:pt x="2328" y="8717"/>
                  </a:lnTo>
                  <a:lnTo>
                    <a:pt x="2313" y="8730"/>
                  </a:lnTo>
                  <a:lnTo>
                    <a:pt x="2297" y="8741"/>
                  </a:lnTo>
                  <a:lnTo>
                    <a:pt x="2279" y="8750"/>
                  </a:lnTo>
                  <a:lnTo>
                    <a:pt x="2261" y="8756"/>
                  </a:lnTo>
                  <a:lnTo>
                    <a:pt x="2242" y="8760"/>
                  </a:lnTo>
                  <a:lnTo>
                    <a:pt x="2222" y="8761"/>
                  </a:lnTo>
                  <a:lnTo>
                    <a:pt x="2202" y="8760"/>
                  </a:lnTo>
                  <a:lnTo>
                    <a:pt x="2183" y="8756"/>
                  </a:lnTo>
                  <a:lnTo>
                    <a:pt x="2165" y="8750"/>
                  </a:lnTo>
                  <a:lnTo>
                    <a:pt x="2147" y="8741"/>
                  </a:lnTo>
                  <a:lnTo>
                    <a:pt x="2131" y="8730"/>
                  </a:lnTo>
                  <a:lnTo>
                    <a:pt x="2116" y="8717"/>
                  </a:lnTo>
                  <a:lnTo>
                    <a:pt x="2103" y="8702"/>
                  </a:lnTo>
                  <a:lnTo>
                    <a:pt x="2092" y="8686"/>
                  </a:lnTo>
                  <a:lnTo>
                    <a:pt x="2083" y="8668"/>
                  </a:lnTo>
                  <a:lnTo>
                    <a:pt x="2077" y="8650"/>
                  </a:lnTo>
                  <a:lnTo>
                    <a:pt x="2073" y="8631"/>
                  </a:lnTo>
                  <a:lnTo>
                    <a:pt x="2072" y="8611"/>
                  </a:lnTo>
                  <a:lnTo>
                    <a:pt x="2072" y="5264"/>
                  </a:lnTo>
                  <a:lnTo>
                    <a:pt x="1667" y="5264"/>
                  </a:lnTo>
                  <a:lnTo>
                    <a:pt x="1665" y="5264"/>
                  </a:lnTo>
                  <a:lnTo>
                    <a:pt x="1649" y="5264"/>
                  </a:lnTo>
                  <a:lnTo>
                    <a:pt x="1644" y="5264"/>
                  </a:lnTo>
                  <a:lnTo>
                    <a:pt x="1629" y="5263"/>
                  </a:lnTo>
                  <a:lnTo>
                    <a:pt x="1624" y="5262"/>
                  </a:lnTo>
                  <a:lnTo>
                    <a:pt x="1609" y="5261"/>
                  </a:lnTo>
                  <a:lnTo>
                    <a:pt x="1604" y="5260"/>
                  </a:lnTo>
                  <a:lnTo>
                    <a:pt x="1589" y="5258"/>
                  </a:lnTo>
                  <a:lnTo>
                    <a:pt x="1584" y="5258"/>
                  </a:lnTo>
                  <a:lnTo>
                    <a:pt x="1569" y="5255"/>
                  </a:lnTo>
                  <a:lnTo>
                    <a:pt x="1564" y="5254"/>
                  </a:lnTo>
                  <a:lnTo>
                    <a:pt x="1549" y="5251"/>
                  </a:lnTo>
                  <a:lnTo>
                    <a:pt x="1544" y="5250"/>
                  </a:lnTo>
                  <a:lnTo>
                    <a:pt x="1529" y="5246"/>
                  </a:lnTo>
                  <a:lnTo>
                    <a:pt x="1525" y="5245"/>
                  </a:lnTo>
                  <a:lnTo>
                    <a:pt x="1510" y="5241"/>
                  </a:lnTo>
                  <a:lnTo>
                    <a:pt x="1505" y="5239"/>
                  </a:lnTo>
                  <a:lnTo>
                    <a:pt x="1490" y="5234"/>
                  </a:lnTo>
                  <a:lnTo>
                    <a:pt x="1486" y="5233"/>
                  </a:lnTo>
                  <a:lnTo>
                    <a:pt x="1471" y="5228"/>
                  </a:lnTo>
                  <a:lnTo>
                    <a:pt x="1467" y="5226"/>
                  </a:lnTo>
                  <a:lnTo>
                    <a:pt x="1452" y="5220"/>
                  </a:lnTo>
                  <a:lnTo>
                    <a:pt x="1448" y="5218"/>
                  </a:lnTo>
                  <a:lnTo>
                    <a:pt x="1434" y="5211"/>
                  </a:lnTo>
                  <a:lnTo>
                    <a:pt x="1430" y="5209"/>
                  </a:lnTo>
                  <a:lnTo>
                    <a:pt x="1416" y="5202"/>
                  </a:lnTo>
                  <a:lnTo>
                    <a:pt x="1411" y="5200"/>
                  </a:lnTo>
                  <a:lnTo>
                    <a:pt x="1397" y="5192"/>
                  </a:lnTo>
                  <a:lnTo>
                    <a:pt x="1393" y="5190"/>
                  </a:lnTo>
                  <a:lnTo>
                    <a:pt x="1379" y="5181"/>
                  </a:lnTo>
                  <a:lnTo>
                    <a:pt x="1376" y="5179"/>
                  </a:lnTo>
                  <a:lnTo>
                    <a:pt x="1363" y="5171"/>
                  </a:lnTo>
                  <a:lnTo>
                    <a:pt x="1359" y="5168"/>
                  </a:lnTo>
                  <a:lnTo>
                    <a:pt x="1346" y="5159"/>
                  </a:lnTo>
                  <a:lnTo>
                    <a:pt x="1343" y="5156"/>
                  </a:lnTo>
                  <a:lnTo>
                    <a:pt x="1330" y="5147"/>
                  </a:lnTo>
                  <a:lnTo>
                    <a:pt x="1327" y="5144"/>
                  </a:lnTo>
                  <a:lnTo>
                    <a:pt x="1315" y="5134"/>
                  </a:lnTo>
                  <a:lnTo>
                    <a:pt x="1311" y="5131"/>
                  </a:lnTo>
                  <a:lnTo>
                    <a:pt x="1300" y="5121"/>
                  </a:lnTo>
                  <a:lnTo>
                    <a:pt x="1297" y="5118"/>
                  </a:lnTo>
                  <a:lnTo>
                    <a:pt x="1285" y="5107"/>
                  </a:lnTo>
                  <a:lnTo>
                    <a:pt x="1282" y="5104"/>
                  </a:lnTo>
                  <a:lnTo>
                    <a:pt x="1271" y="5093"/>
                  </a:lnTo>
                  <a:lnTo>
                    <a:pt x="1268" y="5089"/>
                  </a:lnTo>
                  <a:lnTo>
                    <a:pt x="1258" y="5078"/>
                  </a:lnTo>
                  <a:lnTo>
                    <a:pt x="1255" y="5074"/>
                  </a:lnTo>
                  <a:lnTo>
                    <a:pt x="1245" y="5062"/>
                  </a:lnTo>
                  <a:lnTo>
                    <a:pt x="1242" y="5058"/>
                  </a:lnTo>
                  <a:lnTo>
                    <a:pt x="1232" y="5046"/>
                  </a:lnTo>
                  <a:lnTo>
                    <a:pt x="1229" y="5042"/>
                  </a:lnTo>
                  <a:lnTo>
                    <a:pt x="1221" y="5030"/>
                  </a:lnTo>
                  <a:lnTo>
                    <a:pt x="1218" y="5026"/>
                  </a:lnTo>
                  <a:lnTo>
                    <a:pt x="1209" y="5013"/>
                  </a:lnTo>
                  <a:lnTo>
                    <a:pt x="1207" y="5008"/>
                  </a:lnTo>
                  <a:lnTo>
                    <a:pt x="1199" y="4995"/>
                  </a:lnTo>
                  <a:lnTo>
                    <a:pt x="1197" y="4992"/>
                  </a:lnTo>
                  <a:lnTo>
                    <a:pt x="1189" y="4978"/>
                  </a:lnTo>
                  <a:lnTo>
                    <a:pt x="1187" y="4973"/>
                  </a:lnTo>
                  <a:lnTo>
                    <a:pt x="1180" y="4959"/>
                  </a:lnTo>
                  <a:lnTo>
                    <a:pt x="1178" y="4955"/>
                  </a:lnTo>
                  <a:lnTo>
                    <a:pt x="1171" y="4941"/>
                  </a:lnTo>
                  <a:lnTo>
                    <a:pt x="1169" y="4937"/>
                  </a:lnTo>
                  <a:lnTo>
                    <a:pt x="1163" y="4922"/>
                  </a:lnTo>
                  <a:lnTo>
                    <a:pt x="1161" y="4918"/>
                  </a:lnTo>
                  <a:lnTo>
                    <a:pt x="1156" y="4903"/>
                  </a:lnTo>
                  <a:lnTo>
                    <a:pt x="1155" y="4899"/>
                  </a:lnTo>
                  <a:lnTo>
                    <a:pt x="1150" y="4884"/>
                  </a:lnTo>
                  <a:lnTo>
                    <a:pt x="1148" y="4879"/>
                  </a:lnTo>
                  <a:lnTo>
                    <a:pt x="1144" y="4864"/>
                  </a:lnTo>
                  <a:lnTo>
                    <a:pt x="1143" y="4860"/>
                  </a:lnTo>
                  <a:lnTo>
                    <a:pt x="1139" y="4845"/>
                  </a:lnTo>
                  <a:lnTo>
                    <a:pt x="1138" y="4840"/>
                  </a:lnTo>
                  <a:lnTo>
                    <a:pt x="1135" y="4825"/>
                  </a:lnTo>
                  <a:lnTo>
                    <a:pt x="1134" y="4820"/>
                  </a:lnTo>
                  <a:lnTo>
                    <a:pt x="1131" y="4805"/>
                  </a:lnTo>
                  <a:lnTo>
                    <a:pt x="1131" y="4800"/>
                  </a:lnTo>
                  <a:lnTo>
                    <a:pt x="1129" y="4785"/>
                  </a:lnTo>
                  <a:lnTo>
                    <a:pt x="1128" y="4780"/>
                  </a:lnTo>
                  <a:lnTo>
                    <a:pt x="1127" y="4765"/>
                  </a:lnTo>
                  <a:lnTo>
                    <a:pt x="1126" y="4760"/>
                  </a:lnTo>
                  <a:lnTo>
                    <a:pt x="1125" y="4745"/>
                  </a:lnTo>
                  <a:lnTo>
                    <a:pt x="1125" y="4740"/>
                  </a:lnTo>
                  <a:lnTo>
                    <a:pt x="1125" y="4724"/>
                  </a:lnTo>
                  <a:lnTo>
                    <a:pt x="1125" y="4722"/>
                  </a:lnTo>
                  <a:lnTo>
                    <a:pt x="1125" y="4306"/>
                  </a:lnTo>
                  <a:lnTo>
                    <a:pt x="1125" y="4304"/>
                  </a:lnTo>
                  <a:lnTo>
                    <a:pt x="1125" y="4288"/>
                  </a:lnTo>
                  <a:lnTo>
                    <a:pt x="1125" y="4283"/>
                  </a:lnTo>
                  <a:lnTo>
                    <a:pt x="1126" y="4268"/>
                  </a:lnTo>
                  <a:lnTo>
                    <a:pt x="1127" y="4263"/>
                  </a:lnTo>
                  <a:lnTo>
                    <a:pt x="1128" y="4247"/>
                  </a:lnTo>
                  <a:lnTo>
                    <a:pt x="1129" y="4243"/>
                  </a:lnTo>
                  <a:lnTo>
                    <a:pt x="1131" y="4227"/>
                  </a:lnTo>
                  <a:lnTo>
                    <a:pt x="1131" y="4223"/>
                  </a:lnTo>
                  <a:lnTo>
                    <a:pt x="1134" y="4207"/>
                  </a:lnTo>
                  <a:lnTo>
                    <a:pt x="1135" y="4203"/>
                  </a:lnTo>
                  <a:lnTo>
                    <a:pt x="1138" y="4187"/>
                  </a:lnTo>
                  <a:lnTo>
                    <a:pt x="1139" y="4183"/>
                  </a:lnTo>
                  <a:lnTo>
                    <a:pt x="1143" y="4168"/>
                  </a:lnTo>
                  <a:lnTo>
                    <a:pt x="1144" y="4163"/>
                  </a:lnTo>
                  <a:lnTo>
                    <a:pt x="1148" y="4148"/>
                  </a:lnTo>
                  <a:lnTo>
                    <a:pt x="1150" y="4144"/>
                  </a:lnTo>
                  <a:lnTo>
                    <a:pt x="1155" y="4129"/>
                  </a:lnTo>
                  <a:lnTo>
                    <a:pt x="1156" y="4124"/>
                  </a:lnTo>
                  <a:lnTo>
                    <a:pt x="1162" y="4110"/>
                  </a:lnTo>
                  <a:lnTo>
                    <a:pt x="1163" y="4106"/>
                  </a:lnTo>
                  <a:lnTo>
                    <a:pt x="1169" y="4091"/>
                  </a:lnTo>
                  <a:lnTo>
                    <a:pt x="1171" y="4087"/>
                  </a:lnTo>
                  <a:lnTo>
                    <a:pt x="1178" y="4073"/>
                  </a:lnTo>
                  <a:lnTo>
                    <a:pt x="1180" y="4068"/>
                  </a:lnTo>
                  <a:lnTo>
                    <a:pt x="1187" y="4054"/>
                  </a:lnTo>
                  <a:lnTo>
                    <a:pt x="1189" y="4050"/>
                  </a:lnTo>
                  <a:lnTo>
                    <a:pt x="1197" y="4036"/>
                  </a:lnTo>
                  <a:lnTo>
                    <a:pt x="1199" y="4033"/>
                  </a:lnTo>
                  <a:lnTo>
                    <a:pt x="1207" y="4020"/>
                  </a:lnTo>
                  <a:lnTo>
                    <a:pt x="1209" y="4015"/>
                  </a:lnTo>
                  <a:lnTo>
                    <a:pt x="1218" y="4002"/>
                  </a:lnTo>
                  <a:lnTo>
                    <a:pt x="1220" y="3998"/>
                  </a:lnTo>
                  <a:lnTo>
                    <a:pt x="1229" y="3986"/>
                  </a:lnTo>
                  <a:lnTo>
                    <a:pt x="1232" y="3982"/>
                  </a:lnTo>
                  <a:lnTo>
                    <a:pt x="1242" y="3970"/>
                  </a:lnTo>
                  <a:lnTo>
                    <a:pt x="1245" y="3966"/>
                  </a:lnTo>
                  <a:lnTo>
                    <a:pt x="1254" y="3954"/>
                  </a:lnTo>
                  <a:lnTo>
                    <a:pt x="1258" y="3950"/>
                  </a:lnTo>
                  <a:lnTo>
                    <a:pt x="1268" y="3939"/>
                  </a:lnTo>
                  <a:lnTo>
                    <a:pt x="1271" y="3935"/>
                  </a:lnTo>
                  <a:lnTo>
                    <a:pt x="1282" y="3924"/>
                  </a:lnTo>
                  <a:lnTo>
                    <a:pt x="1285" y="3921"/>
                  </a:lnTo>
                  <a:lnTo>
                    <a:pt x="1296" y="3910"/>
                  </a:lnTo>
                  <a:lnTo>
                    <a:pt x="1300" y="3907"/>
                  </a:lnTo>
                  <a:lnTo>
                    <a:pt x="1311" y="3897"/>
                  </a:lnTo>
                  <a:lnTo>
                    <a:pt x="1315" y="3893"/>
                  </a:lnTo>
                  <a:lnTo>
                    <a:pt x="1327" y="3884"/>
                  </a:lnTo>
                  <a:lnTo>
                    <a:pt x="1331" y="3881"/>
                  </a:lnTo>
                  <a:lnTo>
                    <a:pt x="1343" y="3871"/>
                  </a:lnTo>
                  <a:lnTo>
                    <a:pt x="1347" y="3868"/>
                  </a:lnTo>
                  <a:lnTo>
                    <a:pt x="1359" y="3859"/>
                  </a:lnTo>
                  <a:lnTo>
                    <a:pt x="1363" y="3857"/>
                  </a:lnTo>
                  <a:lnTo>
                    <a:pt x="1376" y="3848"/>
                  </a:lnTo>
                  <a:lnTo>
                    <a:pt x="1381" y="3846"/>
                  </a:lnTo>
                  <a:lnTo>
                    <a:pt x="1394" y="3838"/>
                  </a:lnTo>
                  <a:lnTo>
                    <a:pt x="1397" y="3836"/>
                  </a:lnTo>
                  <a:lnTo>
                    <a:pt x="1411" y="3828"/>
                  </a:lnTo>
                  <a:lnTo>
                    <a:pt x="1416" y="3826"/>
                  </a:lnTo>
                  <a:lnTo>
                    <a:pt x="1430" y="3819"/>
                  </a:lnTo>
                  <a:lnTo>
                    <a:pt x="1434" y="3817"/>
                  </a:lnTo>
                  <a:lnTo>
                    <a:pt x="1448" y="3810"/>
                  </a:lnTo>
                  <a:lnTo>
                    <a:pt x="1452" y="3808"/>
                  </a:lnTo>
                  <a:lnTo>
                    <a:pt x="1467" y="3802"/>
                  </a:lnTo>
                  <a:lnTo>
                    <a:pt x="1471" y="3800"/>
                  </a:lnTo>
                  <a:lnTo>
                    <a:pt x="1486" y="3795"/>
                  </a:lnTo>
                  <a:lnTo>
                    <a:pt x="1490" y="3794"/>
                  </a:lnTo>
                  <a:lnTo>
                    <a:pt x="1505" y="3789"/>
                  </a:lnTo>
                  <a:lnTo>
                    <a:pt x="1510" y="3787"/>
                  </a:lnTo>
                  <a:lnTo>
                    <a:pt x="1525" y="3783"/>
                  </a:lnTo>
                  <a:lnTo>
                    <a:pt x="1529" y="3782"/>
                  </a:lnTo>
                  <a:lnTo>
                    <a:pt x="1544" y="3778"/>
                  </a:lnTo>
                  <a:lnTo>
                    <a:pt x="1549" y="3777"/>
                  </a:lnTo>
                  <a:lnTo>
                    <a:pt x="1564" y="3774"/>
                  </a:lnTo>
                  <a:lnTo>
                    <a:pt x="1569" y="3773"/>
                  </a:lnTo>
                  <a:lnTo>
                    <a:pt x="1584" y="3770"/>
                  </a:lnTo>
                  <a:lnTo>
                    <a:pt x="1589" y="3770"/>
                  </a:lnTo>
                  <a:lnTo>
                    <a:pt x="1604" y="3768"/>
                  </a:lnTo>
                  <a:lnTo>
                    <a:pt x="1609" y="3767"/>
                  </a:lnTo>
                  <a:lnTo>
                    <a:pt x="1624" y="3766"/>
                  </a:lnTo>
                  <a:lnTo>
                    <a:pt x="1629" y="3765"/>
                  </a:lnTo>
                  <a:close/>
                  <a:moveTo>
                    <a:pt x="2800" y="4015"/>
                  </a:moveTo>
                  <a:lnTo>
                    <a:pt x="2789" y="4014"/>
                  </a:lnTo>
                  <a:lnTo>
                    <a:pt x="2777" y="4014"/>
                  </a:lnTo>
                  <a:lnTo>
                    <a:pt x="2372" y="4014"/>
                  </a:lnTo>
                  <a:lnTo>
                    <a:pt x="2372" y="5014"/>
                  </a:lnTo>
                  <a:lnTo>
                    <a:pt x="2777" y="5014"/>
                  </a:lnTo>
                  <a:lnTo>
                    <a:pt x="2789" y="5014"/>
                  </a:lnTo>
                  <a:lnTo>
                    <a:pt x="2800" y="5013"/>
                  </a:lnTo>
                  <a:lnTo>
                    <a:pt x="2811" y="5012"/>
                  </a:lnTo>
                  <a:lnTo>
                    <a:pt x="2822" y="5011"/>
                  </a:lnTo>
                  <a:lnTo>
                    <a:pt x="2832" y="5009"/>
                  </a:lnTo>
                  <a:lnTo>
                    <a:pt x="2843" y="5007"/>
                  </a:lnTo>
                  <a:lnTo>
                    <a:pt x="2853" y="5004"/>
                  </a:lnTo>
                  <a:lnTo>
                    <a:pt x="2864" y="5001"/>
                  </a:lnTo>
                  <a:lnTo>
                    <a:pt x="2874" y="4998"/>
                  </a:lnTo>
                  <a:lnTo>
                    <a:pt x="2884" y="4994"/>
                  </a:lnTo>
                  <a:lnTo>
                    <a:pt x="2894" y="4990"/>
                  </a:lnTo>
                  <a:lnTo>
                    <a:pt x="2904" y="4985"/>
                  </a:lnTo>
                  <a:lnTo>
                    <a:pt x="2913" y="4980"/>
                  </a:lnTo>
                  <a:lnTo>
                    <a:pt x="2923" y="4975"/>
                  </a:lnTo>
                  <a:lnTo>
                    <a:pt x="2932" y="4969"/>
                  </a:lnTo>
                  <a:lnTo>
                    <a:pt x="2942" y="4963"/>
                  </a:lnTo>
                  <a:lnTo>
                    <a:pt x="2951" y="4957"/>
                  </a:lnTo>
                  <a:lnTo>
                    <a:pt x="2960" y="4950"/>
                  </a:lnTo>
                  <a:lnTo>
                    <a:pt x="2968" y="4943"/>
                  </a:lnTo>
                  <a:lnTo>
                    <a:pt x="2976" y="4936"/>
                  </a:lnTo>
                  <a:lnTo>
                    <a:pt x="2984" y="4928"/>
                  </a:lnTo>
                  <a:lnTo>
                    <a:pt x="2992" y="4920"/>
                  </a:lnTo>
                  <a:lnTo>
                    <a:pt x="2999" y="4912"/>
                  </a:lnTo>
                  <a:lnTo>
                    <a:pt x="3006" y="4904"/>
                  </a:lnTo>
                  <a:lnTo>
                    <a:pt x="3013" y="4895"/>
                  </a:lnTo>
                  <a:lnTo>
                    <a:pt x="3019" y="4886"/>
                  </a:lnTo>
                  <a:lnTo>
                    <a:pt x="3025" y="4877"/>
                  </a:lnTo>
                  <a:lnTo>
                    <a:pt x="3031" y="4869"/>
                  </a:lnTo>
                  <a:lnTo>
                    <a:pt x="3035" y="4860"/>
                  </a:lnTo>
                  <a:lnTo>
                    <a:pt x="3040" y="4850"/>
                  </a:lnTo>
                  <a:lnTo>
                    <a:pt x="3045" y="4840"/>
                  </a:lnTo>
                  <a:lnTo>
                    <a:pt x="3049" y="4830"/>
                  </a:lnTo>
                  <a:lnTo>
                    <a:pt x="3053" y="4819"/>
                  </a:lnTo>
                  <a:lnTo>
                    <a:pt x="3056" y="4809"/>
                  </a:lnTo>
                  <a:lnTo>
                    <a:pt x="3059" y="4798"/>
                  </a:lnTo>
                  <a:lnTo>
                    <a:pt x="3062" y="4787"/>
                  </a:lnTo>
                  <a:lnTo>
                    <a:pt x="3064" y="4777"/>
                  </a:lnTo>
                  <a:lnTo>
                    <a:pt x="3066" y="4766"/>
                  </a:lnTo>
                  <a:lnTo>
                    <a:pt x="3067" y="4755"/>
                  </a:lnTo>
                  <a:lnTo>
                    <a:pt x="3068" y="4744"/>
                  </a:lnTo>
                  <a:lnTo>
                    <a:pt x="3069" y="4733"/>
                  </a:lnTo>
                  <a:lnTo>
                    <a:pt x="3069" y="4721"/>
                  </a:lnTo>
                  <a:lnTo>
                    <a:pt x="3069" y="4307"/>
                  </a:lnTo>
                  <a:lnTo>
                    <a:pt x="3069" y="4295"/>
                  </a:lnTo>
                  <a:lnTo>
                    <a:pt x="3068" y="4284"/>
                  </a:lnTo>
                  <a:lnTo>
                    <a:pt x="3067" y="4273"/>
                  </a:lnTo>
                  <a:lnTo>
                    <a:pt x="3066" y="4262"/>
                  </a:lnTo>
                  <a:lnTo>
                    <a:pt x="3064" y="4251"/>
                  </a:lnTo>
                  <a:lnTo>
                    <a:pt x="3062" y="4240"/>
                  </a:lnTo>
                  <a:lnTo>
                    <a:pt x="3059" y="4230"/>
                  </a:lnTo>
                  <a:lnTo>
                    <a:pt x="3056" y="4219"/>
                  </a:lnTo>
                  <a:lnTo>
                    <a:pt x="3053" y="4209"/>
                  </a:lnTo>
                  <a:lnTo>
                    <a:pt x="3049" y="4198"/>
                  </a:lnTo>
                  <a:lnTo>
                    <a:pt x="3045" y="4188"/>
                  </a:lnTo>
                  <a:lnTo>
                    <a:pt x="3040" y="4178"/>
                  </a:lnTo>
                  <a:lnTo>
                    <a:pt x="3035" y="4168"/>
                  </a:lnTo>
                  <a:lnTo>
                    <a:pt x="3031" y="4159"/>
                  </a:lnTo>
                  <a:lnTo>
                    <a:pt x="3025" y="4151"/>
                  </a:lnTo>
                  <a:lnTo>
                    <a:pt x="3019" y="4142"/>
                  </a:lnTo>
                  <a:lnTo>
                    <a:pt x="3013" y="4133"/>
                  </a:lnTo>
                  <a:lnTo>
                    <a:pt x="3006" y="4124"/>
                  </a:lnTo>
                  <a:lnTo>
                    <a:pt x="2999" y="4116"/>
                  </a:lnTo>
                  <a:lnTo>
                    <a:pt x="2992" y="4107"/>
                  </a:lnTo>
                  <a:lnTo>
                    <a:pt x="2984" y="4099"/>
                  </a:lnTo>
                  <a:lnTo>
                    <a:pt x="2976" y="4092"/>
                  </a:lnTo>
                  <a:lnTo>
                    <a:pt x="2968" y="4085"/>
                  </a:lnTo>
                  <a:lnTo>
                    <a:pt x="2960" y="4078"/>
                  </a:lnTo>
                  <a:lnTo>
                    <a:pt x="2951" y="4071"/>
                  </a:lnTo>
                  <a:lnTo>
                    <a:pt x="2942" y="4065"/>
                  </a:lnTo>
                  <a:lnTo>
                    <a:pt x="2933" y="4059"/>
                  </a:lnTo>
                  <a:lnTo>
                    <a:pt x="2923" y="4053"/>
                  </a:lnTo>
                  <a:lnTo>
                    <a:pt x="2913" y="4048"/>
                  </a:lnTo>
                  <a:lnTo>
                    <a:pt x="2904" y="4043"/>
                  </a:lnTo>
                  <a:lnTo>
                    <a:pt x="2894" y="4038"/>
                  </a:lnTo>
                  <a:lnTo>
                    <a:pt x="2884" y="4034"/>
                  </a:lnTo>
                  <a:lnTo>
                    <a:pt x="2874" y="4030"/>
                  </a:lnTo>
                  <a:lnTo>
                    <a:pt x="2864" y="4027"/>
                  </a:lnTo>
                  <a:lnTo>
                    <a:pt x="2853" y="4024"/>
                  </a:lnTo>
                  <a:lnTo>
                    <a:pt x="2843" y="4021"/>
                  </a:lnTo>
                  <a:lnTo>
                    <a:pt x="2832" y="4019"/>
                  </a:lnTo>
                  <a:lnTo>
                    <a:pt x="2822" y="4017"/>
                  </a:lnTo>
                  <a:lnTo>
                    <a:pt x="2811" y="4016"/>
                  </a:lnTo>
                  <a:lnTo>
                    <a:pt x="2800" y="4015"/>
                  </a:lnTo>
                  <a:close/>
                  <a:moveTo>
                    <a:pt x="1668" y="5014"/>
                  </a:moveTo>
                  <a:lnTo>
                    <a:pt x="2072" y="5014"/>
                  </a:lnTo>
                  <a:lnTo>
                    <a:pt x="2072" y="4014"/>
                  </a:lnTo>
                  <a:lnTo>
                    <a:pt x="1668" y="4014"/>
                  </a:lnTo>
                  <a:lnTo>
                    <a:pt x="1656" y="4014"/>
                  </a:lnTo>
                  <a:lnTo>
                    <a:pt x="1645" y="4015"/>
                  </a:lnTo>
                  <a:lnTo>
                    <a:pt x="1634" y="4016"/>
                  </a:lnTo>
                  <a:lnTo>
                    <a:pt x="1623" y="4017"/>
                  </a:lnTo>
                  <a:lnTo>
                    <a:pt x="1613" y="4019"/>
                  </a:lnTo>
                  <a:lnTo>
                    <a:pt x="1602" y="4021"/>
                  </a:lnTo>
                  <a:lnTo>
                    <a:pt x="1591" y="4024"/>
                  </a:lnTo>
                  <a:lnTo>
                    <a:pt x="1581" y="4027"/>
                  </a:lnTo>
                  <a:lnTo>
                    <a:pt x="1571" y="4030"/>
                  </a:lnTo>
                  <a:lnTo>
                    <a:pt x="1560" y="4034"/>
                  </a:lnTo>
                  <a:lnTo>
                    <a:pt x="1550" y="4038"/>
                  </a:lnTo>
                  <a:lnTo>
                    <a:pt x="1540" y="4043"/>
                  </a:lnTo>
                  <a:lnTo>
                    <a:pt x="1530" y="4048"/>
                  </a:lnTo>
                  <a:lnTo>
                    <a:pt x="1520" y="4053"/>
                  </a:lnTo>
                  <a:lnTo>
                    <a:pt x="1511" y="4059"/>
                  </a:lnTo>
                  <a:lnTo>
                    <a:pt x="1502" y="4065"/>
                  </a:lnTo>
                  <a:lnTo>
                    <a:pt x="1493" y="4071"/>
                  </a:lnTo>
                  <a:lnTo>
                    <a:pt x="1484" y="4078"/>
                  </a:lnTo>
                  <a:lnTo>
                    <a:pt x="1476" y="4085"/>
                  </a:lnTo>
                  <a:lnTo>
                    <a:pt x="1468" y="4092"/>
                  </a:lnTo>
                  <a:lnTo>
                    <a:pt x="1460" y="4099"/>
                  </a:lnTo>
                  <a:lnTo>
                    <a:pt x="1453" y="4107"/>
                  </a:lnTo>
                  <a:lnTo>
                    <a:pt x="1446" y="4115"/>
                  </a:lnTo>
                  <a:lnTo>
                    <a:pt x="1439" y="4123"/>
                  </a:lnTo>
                  <a:lnTo>
                    <a:pt x="1432" y="4132"/>
                  </a:lnTo>
                  <a:lnTo>
                    <a:pt x="1426" y="4141"/>
                  </a:lnTo>
                  <a:lnTo>
                    <a:pt x="1420" y="4150"/>
                  </a:lnTo>
                  <a:lnTo>
                    <a:pt x="1414" y="4159"/>
                  </a:lnTo>
                  <a:lnTo>
                    <a:pt x="1409" y="4169"/>
                  </a:lnTo>
                  <a:lnTo>
                    <a:pt x="1404" y="4179"/>
                  </a:lnTo>
                  <a:lnTo>
                    <a:pt x="1399" y="4189"/>
                  </a:lnTo>
                  <a:lnTo>
                    <a:pt x="1395" y="4199"/>
                  </a:lnTo>
                  <a:lnTo>
                    <a:pt x="1391" y="4209"/>
                  </a:lnTo>
                  <a:lnTo>
                    <a:pt x="1388" y="4220"/>
                  </a:lnTo>
                  <a:lnTo>
                    <a:pt x="1385" y="4230"/>
                  </a:lnTo>
                  <a:lnTo>
                    <a:pt x="1382" y="4241"/>
                  </a:lnTo>
                  <a:lnTo>
                    <a:pt x="1380" y="4251"/>
                  </a:lnTo>
                  <a:lnTo>
                    <a:pt x="1378" y="4262"/>
                  </a:lnTo>
                  <a:lnTo>
                    <a:pt x="1377" y="4273"/>
                  </a:lnTo>
                  <a:lnTo>
                    <a:pt x="1376" y="4284"/>
                  </a:lnTo>
                  <a:lnTo>
                    <a:pt x="1375" y="4295"/>
                  </a:lnTo>
                  <a:lnTo>
                    <a:pt x="1375" y="4307"/>
                  </a:lnTo>
                  <a:lnTo>
                    <a:pt x="1375" y="4721"/>
                  </a:lnTo>
                  <a:lnTo>
                    <a:pt x="1375" y="4733"/>
                  </a:lnTo>
                  <a:lnTo>
                    <a:pt x="1376" y="4744"/>
                  </a:lnTo>
                  <a:lnTo>
                    <a:pt x="1377" y="4755"/>
                  </a:lnTo>
                  <a:lnTo>
                    <a:pt x="1378" y="4766"/>
                  </a:lnTo>
                  <a:lnTo>
                    <a:pt x="1380" y="4776"/>
                  </a:lnTo>
                  <a:lnTo>
                    <a:pt x="1382" y="4787"/>
                  </a:lnTo>
                  <a:lnTo>
                    <a:pt x="1385" y="4798"/>
                  </a:lnTo>
                  <a:lnTo>
                    <a:pt x="1388" y="4808"/>
                  </a:lnTo>
                  <a:lnTo>
                    <a:pt x="1391" y="4818"/>
                  </a:lnTo>
                  <a:lnTo>
                    <a:pt x="1395" y="4829"/>
                  </a:lnTo>
                  <a:lnTo>
                    <a:pt x="1399" y="4839"/>
                  </a:lnTo>
                  <a:lnTo>
                    <a:pt x="1404" y="4849"/>
                  </a:lnTo>
                  <a:lnTo>
                    <a:pt x="1409" y="4859"/>
                  </a:lnTo>
                  <a:lnTo>
                    <a:pt x="1414" y="4869"/>
                  </a:lnTo>
                  <a:lnTo>
                    <a:pt x="1420" y="4878"/>
                  </a:lnTo>
                  <a:lnTo>
                    <a:pt x="1426" y="4887"/>
                  </a:lnTo>
                  <a:lnTo>
                    <a:pt x="1432" y="4896"/>
                  </a:lnTo>
                  <a:lnTo>
                    <a:pt x="1438" y="4904"/>
                  </a:lnTo>
                  <a:lnTo>
                    <a:pt x="1445" y="4912"/>
                  </a:lnTo>
                  <a:lnTo>
                    <a:pt x="1453" y="4920"/>
                  </a:lnTo>
                  <a:lnTo>
                    <a:pt x="1460" y="4928"/>
                  </a:lnTo>
                  <a:lnTo>
                    <a:pt x="1468" y="4936"/>
                  </a:lnTo>
                  <a:lnTo>
                    <a:pt x="1476" y="4943"/>
                  </a:lnTo>
                  <a:lnTo>
                    <a:pt x="1485" y="4950"/>
                  </a:lnTo>
                  <a:lnTo>
                    <a:pt x="1493" y="4957"/>
                  </a:lnTo>
                  <a:lnTo>
                    <a:pt x="1502" y="4963"/>
                  </a:lnTo>
                  <a:lnTo>
                    <a:pt x="1512" y="4969"/>
                  </a:lnTo>
                  <a:lnTo>
                    <a:pt x="1521" y="4975"/>
                  </a:lnTo>
                  <a:lnTo>
                    <a:pt x="1530" y="4980"/>
                  </a:lnTo>
                  <a:lnTo>
                    <a:pt x="1540" y="4985"/>
                  </a:lnTo>
                  <a:lnTo>
                    <a:pt x="1550" y="4990"/>
                  </a:lnTo>
                  <a:lnTo>
                    <a:pt x="1560" y="4994"/>
                  </a:lnTo>
                  <a:lnTo>
                    <a:pt x="1571" y="4998"/>
                  </a:lnTo>
                  <a:lnTo>
                    <a:pt x="1581" y="5001"/>
                  </a:lnTo>
                  <a:lnTo>
                    <a:pt x="1591" y="5004"/>
                  </a:lnTo>
                  <a:lnTo>
                    <a:pt x="1602" y="5007"/>
                  </a:lnTo>
                  <a:lnTo>
                    <a:pt x="1613" y="5009"/>
                  </a:lnTo>
                  <a:lnTo>
                    <a:pt x="1623" y="5011"/>
                  </a:lnTo>
                  <a:lnTo>
                    <a:pt x="1634" y="5012"/>
                  </a:lnTo>
                  <a:lnTo>
                    <a:pt x="1645" y="5013"/>
                  </a:lnTo>
                  <a:lnTo>
                    <a:pt x="1656" y="5014"/>
                  </a:lnTo>
                  <a:lnTo>
                    <a:pt x="1668" y="50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4555;p40">
            <a:extLst>
              <a:ext uri="{FF2B5EF4-FFF2-40B4-BE49-F238E27FC236}">
                <a16:creationId xmlns:a16="http://schemas.microsoft.com/office/drawing/2014/main" id="{5E9A7D7A-3151-4BD8-93FA-404485344C65}"/>
              </a:ext>
            </a:extLst>
          </p:cNvPr>
          <p:cNvGrpSpPr/>
          <p:nvPr/>
        </p:nvGrpSpPr>
        <p:grpSpPr>
          <a:xfrm>
            <a:off x="742252" y="2660110"/>
            <a:ext cx="589280" cy="589280"/>
            <a:chOff x="742252" y="2660110"/>
            <a:chExt cx="589280" cy="589280"/>
          </a:xfrm>
          <a:solidFill>
            <a:schemeClr val="bg1"/>
          </a:solidFill>
        </p:grpSpPr>
        <p:sp>
          <p:nvSpPr>
            <p:cNvPr id="223" name="Google Shape;4556;p40">
              <a:extLst>
                <a:ext uri="{FF2B5EF4-FFF2-40B4-BE49-F238E27FC236}">
                  <a16:creationId xmlns:a16="http://schemas.microsoft.com/office/drawing/2014/main" id="{1B20560F-4C92-4B2F-9652-A7D488C5A7D7}"/>
                </a:ext>
              </a:extLst>
            </p:cNvPr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74" y="4356"/>
                  </a:moveTo>
                  <a:lnTo>
                    <a:pt x="9250" y="3068"/>
                  </a:lnTo>
                  <a:lnTo>
                    <a:pt x="9250" y="6932"/>
                  </a:lnTo>
                  <a:lnTo>
                    <a:pt x="6674" y="5644"/>
                  </a:lnTo>
                  <a:lnTo>
                    <a:pt x="6674" y="43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4557;p40">
              <a:extLst>
                <a:ext uri="{FF2B5EF4-FFF2-40B4-BE49-F238E27FC236}">
                  <a16:creationId xmlns:a16="http://schemas.microsoft.com/office/drawing/2014/main" id="{29E881F8-3EF9-4D61-B83A-97A4D6A65FD0}"/>
                </a:ext>
              </a:extLst>
            </p:cNvPr>
            <p:cNvSpPr/>
            <p:nvPr/>
          </p:nvSpPr>
          <p:spPr>
            <a:xfrm>
              <a:off x="742252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38" y="7156"/>
                  </a:moveTo>
                  <a:lnTo>
                    <a:pt x="6924" y="6049"/>
                  </a:lnTo>
                  <a:lnTo>
                    <a:pt x="6924" y="6545"/>
                  </a:lnTo>
                  <a:lnTo>
                    <a:pt x="6924" y="6550"/>
                  </a:lnTo>
                  <a:lnTo>
                    <a:pt x="6924" y="6564"/>
                  </a:lnTo>
                  <a:lnTo>
                    <a:pt x="6923" y="6574"/>
                  </a:lnTo>
                  <a:lnTo>
                    <a:pt x="6923" y="6588"/>
                  </a:lnTo>
                  <a:lnTo>
                    <a:pt x="6922" y="6598"/>
                  </a:lnTo>
                  <a:lnTo>
                    <a:pt x="6920" y="6612"/>
                  </a:lnTo>
                  <a:lnTo>
                    <a:pt x="6919" y="6621"/>
                  </a:lnTo>
                  <a:lnTo>
                    <a:pt x="6917" y="6636"/>
                  </a:lnTo>
                  <a:lnTo>
                    <a:pt x="6916" y="6645"/>
                  </a:lnTo>
                  <a:lnTo>
                    <a:pt x="6914" y="6659"/>
                  </a:lnTo>
                  <a:lnTo>
                    <a:pt x="6912" y="6668"/>
                  </a:lnTo>
                  <a:lnTo>
                    <a:pt x="6909" y="6683"/>
                  </a:lnTo>
                  <a:lnTo>
                    <a:pt x="6907" y="6692"/>
                  </a:lnTo>
                  <a:lnTo>
                    <a:pt x="6903" y="6706"/>
                  </a:lnTo>
                  <a:lnTo>
                    <a:pt x="6901" y="6715"/>
                  </a:lnTo>
                  <a:lnTo>
                    <a:pt x="6897" y="6729"/>
                  </a:lnTo>
                  <a:lnTo>
                    <a:pt x="6894" y="6737"/>
                  </a:lnTo>
                  <a:lnTo>
                    <a:pt x="6890" y="6751"/>
                  </a:lnTo>
                  <a:lnTo>
                    <a:pt x="6887" y="6760"/>
                  </a:lnTo>
                  <a:lnTo>
                    <a:pt x="6882" y="6774"/>
                  </a:lnTo>
                  <a:lnTo>
                    <a:pt x="6878" y="6782"/>
                  </a:lnTo>
                  <a:lnTo>
                    <a:pt x="6873" y="6796"/>
                  </a:lnTo>
                  <a:lnTo>
                    <a:pt x="6869" y="6804"/>
                  </a:lnTo>
                  <a:lnTo>
                    <a:pt x="6863" y="6817"/>
                  </a:lnTo>
                  <a:lnTo>
                    <a:pt x="6859" y="6826"/>
                  </a:lnTo>
                  <a:lnTo>
                    <a:pt x="6852" y="6839"/>
                  </a:lnTo>
                  <a:lnTo>
                    <a:pt x="6848" y="6847"/>
                  </a:lnTo>
                  <a:lnTo>
                    <a:pt x="6841" y="6860"/>
                  </a:lnTo>
                  <a:lnTo>
                    <a:pt x="6837" y="6867"/>
                  </a:lnTo>
                  <a:lnTo>
                    <a:pt x="6830" y="6879"/>
                  </a:lnTo>
                  <a:lnTo>
                    <a:pt x="6824" y="6887"/>
                  </a:lnTo>
                  <a:lnTo>
                    <a:pt x="6817" y="6899"/>
                  </a:lnTo>
                  <a:lnTo>
                    <a:pt x="6811" y="6907"/>
                  </a:lnTo>
                  <a:lnTo>
                    <a:pt x="6803" y="6919"/>
                  </a:lnTo>
                  <a:lnTo>
                    <a:pt x="6797" y="6927"/>
                  </a:lnTo>
                  <a:lnTo>
                    <a:pt x="6789" y="6938"/>
                  </a:lnTo>
                  <a:lnTo>
                    <a:pt x="6783" y="6946"/>
                  </a:lnTo>
                  <a:lnTo>
                    <a:pt x="6773" y="6957"/>
                  </a:lnTo>
                  <a:lnTo>
                    <a:pt x="6767" y="6964"/>
                  </a:lnTo>
                  <a:lnTo>
                    <a:pt x="6758" y="6975"/>
                  </a:lnTo>
                  <a:lnTo>
                    <a:pt x="6751" y="6982"/>
                  </a:lnTo>
                  <a:lnTo>
                    <a:pt x="6741" y="6992"/>
                  </a:lnTo>
                  <a:lnTo>
                    <a:pt x="6735" y="6999"/>
                  </a:lnTo>
                  <a:lnTo>
                    <a:pt x="6724" y="7009"/>
                  </a:lnTo>
                  <a:lnTo>
                    <a:pt x="6717" y="7015"/>
                  </a:lnTo>
                  <a:lnTo>
                    <a:pt x="6707" y="7025"/>
                  </a:lnTo>
                  <a:lnTo>
                    <a:pt x="6700" y="7031"/>
                  </a:lnTo>
                  <a:lnTo>
                    <a:pt x="6688" y="7040"/>
                  </a:lnTo>
                  <a:lnTo>
                    <a:pt x="6681" y="7046"/>
                  </a:lnTo>
                  <a:lnTo>
                    <a:pt x="6670" y="7055"/>
                  </a:lnTo>
                  <a:lnTo>
                    <a:pt x="6662" y="7060"/>
                  </a:lnTo>
                  <a:lnTo>
                    <a:pt x="6650" y="7068"/>
                  </a:lnTo>
                  <a:lnTo>
                    <a:pt x="6643" y="7074"/>
                  </a:lnTo>
                  <a:lnTo>
                    <a:pt x="6630" y="7082"/>
                  </a:lnTo>
                  <a:lnTo>
                    <a:pt x="6622" y="7087"/>
                  </a:lnTo>
                  <a:lnTo>
                    <a:pt x="6610" y="7094"/>
                  </a:lnTo>
                  <a:lnTo>
                    <a:pt x="6602" y="7099"/>
                  </a:lnTo>
                  <a:lnTo>
                    <a:pt x="6589" y="7106"/>
                  </a:lnTo>
                  <a:lnTo>
                    <a:pt x="6581" y="7110"/>
                  </a:lnTo>
                  <a:lnTo>
                    <a:pt x="6568" y="7117"/>
                  </a:lnTo>
                  <a:lnTo>
                    <a:pt x="6560" y="7121"/>
                  </a:lnTo>
                  <a:lnTo>
                    <a:pt x="6547" y="7127"/>
                  </a:lnTo>
                  <a:lnTo>
                    <a:pt x="6538" y="7130"/>
                  </a:lnTo>
                  <a:lnTo>
                    <a:pt x="6525" y="7136"/>
                  </a:lnTo>
                  <a:lnTo>
                    <a:pt x="6516" y="7139"/>
                  </a:lnTo>
                  <a:lnTo>
                    <a:pt x="6503" y="7144"/>
                  </a:lnTo>
                  <a:lnTo>
                    <a:pt x="6494" y="7148"/>
                  </a:lnTo>
                  <a:lnTo>
                    <a:pt x="6480" y="7152"/>
                  </a:lnTo>
                  <a:lnTo>
                    <a:pt x="6471" y="7155"/>
                  </a:lnTo>
                  <a:lnTo>
                    <a:pt x="6458" y="7159"/>
                  </a:lnTo>
                  <a:lnTo>
                    <a:pt x="6449" y="7161"/>
                  </a:lnTo>
                  <a:lnTo>
                    <a:pt x="6435" y="7165"/>
                  </a:lnTo>
                  <a:lnTo>
                    <a:pt x="6425" y="7167"/>
                  </a:lnTo>
                  <a:lnTo>
                    <a:pt x="6411" y="7170"/>
                  </a:lnTo>
                  <a:lnTo>
                    <a:pt x="6402" y="7172"/>
                  </a:lnTo>
                  <a:lnTo>
                    <a:pt x="6388" y="7174"/>
                  </a:lnTo>
                  <a:lnTo>
                    <a:pt x="6379" y="7175"/>
                  </a:lnTo>
                  <a:lnTo>
                    <a:pt x="6364" y="7177"/>
                  </a:lnTo>
                  <a:lnTo>
                    <a:pt x="6355" y="7178"/>
                  </a:lnTo>
                  <a:lnTo>
                    <a:pt x="6341" y="7180"/>
                  </a:lnTo>
                  <a:lnTo>
                    <a:pt x="6331" y="7181"/>
                  </a:lnTo>
                  <a:lnTo>
                    <a:pt x="6317" y="7181"/>
                  </a:lnTo>
                  <a:lnTo>
                    <a:pt x="6307" y="7182"/>
                  </a:lnTo>
                  <a:lnTo>
                    <a:pt x="6293" y="7182"/>
                  </a:lnTo>
                  <a:lnTo>
                    <a:pt x="6288" y="7182"/>
                  </a:lnTo>
                  <a:lnTo>
                    <a:pt x="1136" y="7182"/>
                  </a:lnTo>
                  <a:lnTo>
                    <a:pt x="1131" y="7182"/>
                  </a:lnTo>
                  <a:lnTo>
                    <a:pt x="1117" y="7182"/>
                  </a:lnTo>
                  <a:lnTo>
                    <a:pt x="1107" y="7181"/>
                  </a:lnTo>
                  <a:lnTo>
                    <a:pt x="1093" y="7180"/>
                  </a:lnTo>
                  <a:lnTo>
                    <a:pt x="1084" y="7180"/>
                  </a:lnTo>
                  <a:lnTo>
                    <a:pt x="1069" y="7178"/>
                  </a:lnTo>
                  <a:lnTo>
                    <a:pt x="1060" y="7177"/>
                  </a:lnTo>
                  <a:lnTo>
                    <a:pt x="1046" y="7175"/>
                  </a:lnTo>
                  <a:lnTo>
                    <a:pt x="1036" y="7174"/>
                  </a:lnTo>
                  <a:lnTo>
                    <a:pt x="1022" y="7172"/>
                  </a:lnTo>
                  <a:lnTo>
                    <a:pt x="1013" y="7170"/>
                  </a:lnTo>
                  <a:lnTo>
                    <a:pt x="999" y="7167"/>
                  </a:lnTo>
                  <a:lnTo>
                    <a:pt x="990" y="7165"/>
                  </a:lnTo>
                  <a:lnTo>
                    <a:pt x="976" y="7161"/>
                  </a:lnTo>
                  <a:lnTo>
                    <a:pt x="967" y="7159"/>
                  </a:lnTo>
                  <a:lnTo>
                    <a:pt x="953" y="7155"/>
                  </a:lnTo>
                  <a:lnTo>
                    <a:pt x="944" y="7152"/>
                  </a:lnTo>
                  <a:lnTo>
                    <a:pt x="931" y="7148"/>
                  </a:lnTo>
                  <a:lnTo>
                    <a:pt x="922" y="7145"/>
                  </a:lnTo>
                  <a:lnTo>
                    <a:pt x="908" y="7140"/>
                  </a:lnTo>
                  <a:lnTo>
                    <a:pt x="900" y="7136"/>
                  </a:lnTo>
                  <a:lnTo>
                    <a:pt x="886" y="7131"/>
                  </a:lnTo>
                  <a:lnTo>
                    <a:pt x="878" y="7127"/>
                  </a:lnTo>
                  <a:lnTo>
                    <a:pt x="865" y="7121"/>
                  </a:lnTo>
                  <a:lnTo>
                    <a:pt x="856" y="7117"/>
                  </a:lnTo>
                  <a:lnTo>
                    <a:pt x="843" y="7110"/>
                  </a:lnTo>
                  <a:lnTo>
                    <a:pt x="835" y="7106"/>
                  </a:lnTo>
                  <a:lnTo>
                    <a:pt x="822" y="7099"/>
                  </a:lnTo>
                  <a:lnTo>
                    <a:pt x="814" y="7094"/>
                  </a:lnTo>
                  <a:lnTo>
                    <a:pt x="802" y="7087"/>
                  </a:lnTo>
                  <a:lnTo>
                    <a:pt x="793" y="7082"/>
                  </a:lnTo>
                  <a:lnTo>
                    <a:pt x="781" y="7074"/>
                  </a:lnTo>
                  <a:lnTo>
                    <a:pt x="773" y="7068"/>
                  </a:lnTo>
                  <a:lnTo>
                    <a:pt x="762" y="7060"/>
                  </a:lnTo>
                  <a:lnTo>
                    <a:pt x="754" y="7054"/>
                  </a:lnTo>
                  <a:lnTo>
                    <a:pt x="742" y="7045"/>
                  </a:lnTo>
                  <a:lnTo>
                    <a:pt x="735" y="7039"/>
                  </a:lnTo>
                  <a:lnTo>
                    <a:pt x="724" y="7030"/>
                  </a:lnTo>
                  <a:lnTo>
                    <a:pt x="717" y="7024"/>
                  </a:lnTo>
                  <a:lnTo>
                    <a:pt x="706" y="7014"/>
                  </a:lnTo>
                  <a:lnTo>
                    <a:pt x="699" y="7008"/>
                  </a:lnTo>
                  <a:lnTo>
                    <a:pt x="689" y="6998"/>
                  </a:lnTo>
                  <a:lnTo>
                    <a:pt x="683" y="6992"/>
                  </a:lnTo>
                  <a:lnTo>
                    <a:pt x="673" y="6981"/>
                  </a:lnTo>
                  <a:lnTo>
                    <a:pt x="667" y="6974"/>
                  </a:lnTo>
                  <a:lnTo>
                    <a:pt x="657" y="6964"/>
                  </a:lnTo>
                  <a:lnTo>
                    <a:pt x="651" y="6957"/>
                  </a:lnTo>
                  <a:lnTo>
                    <a:pt x="642" y="6946"/>
                  </a:lnTo>
                  <a:lnTo>
                    <a:pt x="636" y="6939"/>
                  </a:lnTo>
                  <a:lnTo>
                    <a:pt x="628" y="6927"/>
                  </a:lnTo>
                  <a:lnTo>
                    <a:pt x="622" y="6920"/>
                  </a:lnTo>
                  <a:lnTo>
                    <a:pt x="614" y="6908"/>
                  </a:lnTo>
                  <a:lnTo>
                    <a:pt x="609" y="6901"/>
                  </a:lnTo>
                  <a:lnTo>
                    <a:pt x="601" y="6889"/>
                  </a:lnTo>
                  <a:lnTo>
                    <a:pt x="596" y="6882"/>
                  </a:lnTo>
                  <a:lnTo>
                    <a:pt x="589" y="6869"/>
                  </a:lnTo>
                  <a:lnTo>
                    <a:pt x="583" y="6860"/>
                  </a:lnTo>
                  <a:lnTo>
                    <a:pt x="576" y="6847"/>
                  </a:lnTo>
                  <a:lnTo>
                    <a:pt x="572" y="6839"/>
                  </a:lnTo>
                  <a:lnTo>
                    <a:pt x="565" y="6826"/>
                  </a:lnTo>
                  <a:lnTo>
                    <a:pt x="561" y="6817"/>
                  </a:lnTo>
                  <a:lnTo>
                    <a:pt x="555" y="6804"/>
                  </a:lnTo>
                  <a:lnTo>
                    <a:pt x="551" y="6796"/>
                  </a:lnTo>
                  <a:lnTo>
                    <a:pt x="546" y="6782"/>
                  </a:lnTo>
                  <a:lnTo>
                    <a:pt x="542" y="6774"/>
                  </a:lnTo>
                  <a:lnTo>
                    <a:pt x="537" y="6760"/>
                  </a:lnTo>
                  <a:lnTo>
                    <a:pt x="534" y="6751"/>
                  </a:lnTo>
                  <a:lnTo>
                    <a:pt x="530" y="6737"/>
                  </a:lnTo>
                  <a:lnTo>
                    <a:pt x="527" y="6729"/>
                  </a:lnTo>
                  <a:lnTo>
                    <a:pt x="523" y="6715"/>
                  </a:lnTo>
                  <a:lnTo>
                    <a:pt x="521" y="6706"/>
                  </a:lnTo>
                  <a:lnTo>
                    <a:pt x="517" y="6692"/>
                  </a:lnTo>
                  <a:lnTo>
                    <a:pt x="515" y="6683"/>
                  </a:lnTo>
                  <a:lnTo>
                    <a:pt x="512" y="6668"/>
                  </a:lnTo>
                  <a:lnTo>
                    <a:pt x="510" y="6659"/>
                  </a:lnTo>
                  <a:lnTo>
                    <a:pt x="508" y="6645"/>
                  </a:lnTo>
                  <a:lnTo>
                    <a:pt x="507" y="6636"/>
                  </a:lnTo>
                  <a:lnTo>
                    <a:pt x="505" y="6621"/>
                  </a:lnTo>
                  <a:lnTo>
                    <a:pt x="504" y="6612"/>
                  </a:lnTo>
                  <a:lnTo>
                    <a:pt x="502" y="6598"/>
                  </a:lnTo>
                  <a:lnTo>
                    <a:pt x="501" y="6588"/>
                  </a:lnTo>
                  <a:lnTo>
                    <a:pt x="501" y="6574"/>
                  </a:lnTo>
                  <a:lnTo>
                    <a:pt x="500" y="6564"/>
                  </a:lnTo>
                  <a:lnTo>
                    <a:pt x="500" y="6550"/>
                  </a:lnTo>
                  <a:lnTo>
                    <a:pt x="500" y="6545"/>
                  </a:lnTo>
                  <a:lnTo>
                    <a:pt x="500" y="3455"/>
                  </a:lnTo>
                  <a:lnTo>
                    <a:pt x="500" y="3450"/>
                  </a:lnTo>
                  <a:lnTo>
                    <a:pt x="500" y="3436"/>
                  </a:lnTo>
                  <a:lnTo>
                    <a:pt x="501" y="3426"/>
                  </a:lnTo>
                  <a:lnTo>
                    <a:pt x="501" y="3412"/>
                  </a:lnTo>
                  <a:lnTo>
                    <a:pt x="502" y="3402"/>
                  </a:lnTo>
                  <a:lnTo>
                    <a:pt x="504" y="3388"/>
                  </a:lnTo>
                  <a:lnTo>
                    <a:pt x="505" y="3379"/>
                  </a:lnTo>
                  <a:lnTo>
                    <a:pt x="507" y="3364"/>
                  </a:lnTo>
                  <a:lnTo>
                    <a:pt x="508" y="3355"/>
                  </a:lnTo>
                  <a:lnTo>
                    <a:pt x="510" y="3341"/>
                  </a:lnTo>
                  <a:lnTo>
                    <a:pt x="512" y="3332"/>
                  </a:lnTo>
                  <a:lnTo>
                    <a:pt x="515" y="3317"/>
                  </a:lnTo>
                  <a:lnTo>
                    <a:pt x="517" y="3308"/>
                  </a:lnTo>
                  <a:lnTo>
                    <a:pt x="521" y="3294"/>
                  </a:lnTo>
                  <a:lnTo>
                    <a:pt x="523" y="3285"/>
                  </a:lnTo>
                  <a:lnTo>
                    <a:pt x="527" y="3271"/>
                  </a:lnTo>
                  <a:lnTo>
                    <a:pt x="530" y="3263"/>
                  </a:lnTo>
                  <a:lnTo>
                    <a:pt x="534" y="3249"/>
                  </a:lnTo>
                  <a:lnTo>
                    <a:pt x="537" y="3240"/>
                  </a:lnTo>
                  <a:lnTo>
                    <a:pt x="542" y="3226"/>
                  </a:lnTo>
                  <a:lnTo>
                    <a:pt x="546" y="3218"/>
                  </a:lnTo>
                  <a:lnTo>
                    <a:pt x="551" y="3204"/>
                  </a:lnTo>
                  <a:lnTo>
                    <a:pt x="555" y="3196"/>
                  </a:lnTo>
                  <a:lnTo>
                    <a:pt x="561" y="3183"/>
                  </a:lnTo>
                  <a:lnTo>
                    <a:pt x="565" y="3174"/>
                  </a:lnTo>
                  <a:lnTo>
                    <a:pt x="572" y="3161"/>
                  </a:lnTo>
                  <a:lnTo>
                    <a:pt x="576" y="3153"/>
                  </a:lnTo>
                  <a:lnTo>
                    <a:pt x="583" y="3140"/>
                  </a:lnTo>
                  <a:lnTo>
                    <a:pt x="589" y="3131"/>
                  </a:lnTo>
                  <a:lnTo>
                    <a:pt x="596" y="3118"/>
                  </a:lnTo>
                  <a:lnTo>
                    <a:pt x="601" y="3111"/>
                  </a:lnTo>
                  <a:lnTo>
                    <a:pt x="609" y="3099"/>
                  </a:lnTo>
                  <a:lnTo>
                    <a:pt x="614" y="3092"/>
                  </a:lnTo>
                  <a:lnTo>
                    <a:pt x="622" y="3080"/>
                  </a:lnTo>
                  <a:lnTo>
                    <a:pt x="628" y="3073"/>
                  </a:lnTo>
                  <a:lnTo>
                    <a:pt x="636" y="3061"/>
                  </a:lnTo>
                  <a:lnTo>
                    <a:pt x="642" y="3054"/>
                  </a:lnTo>
                  <a:lnTo>
                    <a:pt x="651" y="3043"/>
                  </a:lnTo>
                  <a:lnTo>
                    <a:pt x="657" y="3036"/>
                  </a:lnTo>
                  <a:lnTo>
                    <a:pt x="667" y="3026"/>
                  </a:lnTo>
                  <a:lnTo>
                    <a:pt x="673" y="3019"/>
                  </a:lnTo>
                  <a:lnTo>
                    <a:pt x="683" y="3008"/>
                  </a:lnTo>
                  <a:lnTo>
                    <a:pt x="689" y="3002"/>
                  </a:lnTo>
                  <a:lnTo>
                    <a:pt x="699" y="2992"/>
                  </a:lnTo>
                  <a:lnTo>
                    <a:pt x="706" y="2986"/>
                  </a:lnTo>
                  <a:lnTo>
                    <a:pt x="717" y="2976"/>
                  </a:lnTo>
                  <a:lnTo>
                    <a:pt x="724" y="2970"/>
                  </a:lnTo>
                  <a:lnTo>
                    <a:pt x="735" y="2961"/>
                  </a:lnTo>
                  <a:lnTo>
                    <a:pt x="742" y="2955"/>
                  </a:lnTo>
                  <a:lnTo>
                    <a:pt x="754" y="2946"/>
                  </a:lnTo>
                  <a:lnTo>
                    <a:pt x="762" y="2940"/>
                  </a:lnTo>
                  <a:lnTo>
                    <a:pt x="773" y="2932"/>
                  </a:lnTo>
                  <a:lnTo>
                    <a:pt x="781" y="2926"/>
                  </a:lnTo>
                  <a:lnTo>
                    <a:pt x="793" y="2918"/>
                  </a:lnTo>
                  <a:lnTo>
                    <a:pt x="802" y="2913"/>
                  </a:lnTo>
                  <a:lnTo>
                    <a:pt x="814" y="2906"/>
                  </a:lnTo>
                  <a:lnTo>
                    <a:pt x="822" y="2901"/>
                  </a:lnTo>
                  <a:lnTo>
                    <a:pt x="835" y="2894"/>
                  </a:lnTo>
                  <a:lnTo>
                    <a:pt x="843" y="2890"/>
                  </a:lnTo>
                  <a:lnTo>
                    <a:pt x="856" y="2883"/>
                  </a:lnTo>
                  <a:lnTo>
                    <a:pt x="865" y="2879"/>
                  </a:lnTo>
                  <a:lnTo>
                    <a:pt x="878" y="2873"/>
                  </a:lnTo>
                  <a:lnTo>
                    <a:pt x="886" y="2869"/>
                  </a:lnTo>
                  <a:lnTo>
                    <a:pt x="900" y="2864"/>
                  </a:lnTo>
                  <a:lnTo>
                    <a:pt x="908" y="2860"/>
                  </a:lnTo>
                  <a:lnTo>
                    <a:pt x="922" y="2855"/>
                  </a:lnTo>
                  <a:lnTo>
                    <a:pt x="931" y="2852"/>
                  </a:lnTo>
                  <a:lnTo>
                    <a:pt x="944" y="2848"/>
                  </a:lnTo>
                  <a:lnTo>
                    <a:pt x="953" y="2845"/>
                  </a:lnTo>
                  <a:lnTo>
                    <a:pt x="967" y="2841"/>
                  </a:lnTo>
                  <a:lnTo>
                    <a:pt x="976" y="2839"/>
                  </a:lnTo>
                  <a:lnTo>
                    <a:pt x="990" y="2835"/>
                  </a:lnTo>
                  <a:lnTo>
                    <a:pt x="999" y="2833"/>
                  </a:lnTo>
                  <a:lnTo>
                    <a:pt x="1013" y="2830"/>
                  </a:lnTo>
                  <a:lnTo>
                    <a:pt x="1022" y="2828"/>
                  </a:lnTo>
                  <a:lnTo>
                    <a:pt x="1036" y="2826"/>
                  </a:lnTo>
                  <a:lnTo>
                    <a:pt x="1046" y="2825"/>
                  </a:lnTo>
                  <a:lnTo>
                    <a:pt x="1060" y="2823"/>
                  </a:lnTo>
                  <a:lnTo>
                    <a:pt x="1069" y="2822"/>
                  </a:lnTo>
                  <a:lnTo>
                    <a:pt x="1084" y="2820"/>
                  </a:lnTo>
                  <a:lnTo>
                    <a:pt x="1093" y="2820"/>
                  </a:lnTo>
                  <a:lnTo>
                    <a:pt x="1107" y="2819"/>
                  </a:lnTo>
                  <a:lnTo>
                    <a:pt x="1117" y="2818"/>
                  </a:lnTo>
                  <a:lnTo>
                    <a:pt x="1131" y="2818"/>
                  </a:lnTo>
                  <a:lnTo>
                    <a:pt x="1136" y="2818"/>
                  </a:lnTo>
                  <a:lnTo>
                    <a:pt x="6288" y="2818"/>
                  </a:lnTo>
                  <a:lnTo>
                    <a:pt x="6293" y="2818"/>
                  </a:lnTo>
                  <a:lnTo>
                    <a:pt x="6307" y="2818"/>
                  </a:lnTo>
                  <a:lnTo>
                    <a:pt x="6317" y="2819"/>
                  </a:lnTo>
                  <a:lnTo>
                    <a:pt x="6331" y="2819"/>
                  </a:lnTo>
                  <a:lnTo>
                    <a:pt x="6341" y="2820"/>
                  </a:lnTo>
                  <a:lnTo>
                    <a:pt x="6355" y="2822"/>
                  </a:lnTo>
                  <a:lnTo>
                    <a:pt x="6364" y="2823"/>
                  </a:lnTo>
                  <a:lnTo>
                    <a:pt x="6379" y="2825"/>
                  </a:lnTo>
                  <a:lnTo>
                    <a:pt x="6388" y="2826"/>
                  </a:lnTo>
                  <a:lnTo>
                    <a:pt x="6402" y="2828"/>
                  </a:lnTo>
                  <a:lnTo>
                    <a:pt x="6411" y="2830"/>
                  </a:lnTo>
                  <a:lnTo>
                    <a:pt x="6425" y="2833"/>
                  </a:lnTo>
                  <a:lnTo>
                    <a:pt x="6435" y="2835"/>
                  </a:lnTo>
                  <a:lnTo>
                    <a:pt x="6449" y="2839"/>
                  </a:lnTo>
                  <a:lnTo>
                    <a:pt x="6458" y="2841"/>
                  </a:lnTo>
                  <a:lnTo>
                    <a:pt x="6471" y="2845"/>
                  </a:lnTo>
                  <a:lnTo>
                    <a:pt x="6480" y="2848"/>
                  </a:lnTo>
                  <a:lnTo>
                    <a:pt x="6494" y="2852"/>
                  </a:lnTo>
                  <a:lnTo>
                    <a:pt x="6503" y="2856"/>
                  </a:lnTo>
                  <a:lnTo>
                    <a:pt x="6516" y="2861"/>
                  </a:lnTo>
                  <a:lnTo>
                    <a:pt x="6525" y="2864"/>
                  </a:lnTo>
                  <a:lnTo>
                    <a:pt x="6538" y="2870"/>
                  </a:lnTo>
                  <a:lnTo>
                    <a:pt x="6547" y="2873"/>
                  </a:lnTo>
                  <a:lnTo>
                    <a:pt x="6560" y="2879"/>
                  </a:lnTo>
                  <a:lnTo>
                    <a:pt x="6568" y="2883"/>
                  </a:lnTo>
                  <a:lnTo>
                    <a:pt x="6581" y="2890"/>
                  </a:lnTo>
                  <a:lnTo>
                    <a:pt x="6589" y="2894"/>
                  </a:lnTo>
                  <a:lnTo>
                    <a:pt x="6602" y="2901"/>
                  </a:lnTo>
                  <a:lnTo>
                    <a:pt x="6610" y="2906"/>
                  </a:lnTo>
                  <a:lnTo>
                    <a:pt x="6622" y="2913"/>
                  </a:lnTo>
                  <a:lnTo>
                    <a:pt x="6630" y="2918"/>
                  </a:lnTo>
                  <a:lnTo>
                    <a:pt x="6643" y="2926"/>
                  </a:lnTo>
                  <a:lnTo>
                    <a:pt x="6650" y="2932"/>
                  </a:lnTo>
                  <a:lnTo>
                    <a:pt x="6662" y="2940"/>
                  </a:lnTo>
                  <a:lnTo>
                    <a:pt x="6670" y="2945"/>
                  </a:lnTo>
                  <a:lnTo>
                    <a:pt x="6681" y="2954"/>
                  </a:lnTo>
                  <a:lnTo>
                    <a:pt x="6688" y="2960"/>
                  </a:lnTo>
                  <a:lnTo>
                    <a:pt x="6700" y="2969"/>
                  </a:lnTo>
                  <a:lnTo>
                    <a:pt x="6707" y="2975"/>
                  </a:lnTo>
                  <a:lnTo>
                    <a:pt x="6717" y="2985"/>
                  </a:lnTo>
                  <a:lnTo>
                    <a:pt x="6724" y="2991"/>
                  </a:lnTo>
                  <a:lnTo>
                    <a:pt x="6735" y="3001"/>
                  </a:lnTo>
                  <a:lnTo>
                    <a:pt x="6741" y="3008"/>
                  </a:lnTo>
                  <a:lnTo>
                    <a:pt x="6751" y="3018"/>
                  </a:lnTo>
                  <a:lnTo>
                    <a:pt x="6758" y="3025"/>
                  </a:lnTo>
                  <a:lnTo>
                    <a:pt x="6767" y="3036"/>
                  </a:lnTo>
                  <a:lnTo>
                    <a:pt x="6773" y="3043"/>
                  </a:lnTo>
                  <a:lnTo>
                    <a:pt x="6783" y="3054"/>
                  </a:lnTo>
                  <a:lnTo>
                    <a:pt x="6789" y="3062"/>
                  </a:lnTo>
                  <a:lnTo>
                    <a:pt x="6797" y="3073"/>
                  </a:lnTo>
                  <a:lnTo>
                    <a:pt x="6803" y="3081"/>
                  </a:lnTo>
                  <a:lnTo>
                    <a:pt x="6811" y="3093"/>
                  </a:lnTo>
                  <a:lnTo>
                    <a:pt x="6817" y="3101"/>
                  </a:lnTo>
                  <a:lnTo>
                    <a:pt x="6824" y="3113"/>
                  </a:lnTo>
                  <a:lnTo>
                    <a:pt x="6830" y="3121"/>
                  </a:lnTo>
                  <a:lnTo>
                    <a:pt x="6837" y="3133"/>
                  </a:lnTo>
                  <a:lnTo>
                    <a:pt x="6841" y="3140"/>
                  </a:lnTo>
                  <a:lnTo>
                    <a:pt x="6848" y="3153"/>
                  </a:lnTo>
                  <a:lnTo>
                    <a:pt x="6852" y="3161"/>
                  </a:lnTo>
                  <a:lnTo>
                    <a:pt x="6859" y="3174"/>
                  </a:lnTo>
                  <a:lnTo>
                    <a:pt x="6863" y="3183"/>
                  </a:lnTo>
                  <a:lnTo>
                    <a:pt x="6869" y="3196"/>
                  </a:lnTo>
                  <a:lnTo>
                    <a:pt x="6873" y="3204"/>
                  </a:lnTo>
                  <a:lnTo>
                    <a:pt x="6878" y="3218"/>
                  </a:lnTo>
                  <a:lnTo>
                    <a:pt x="6882" y="3226"/>
                  </a:lnTo>
                  <a:lnTo>
                    <a:pt x="6887" y="3240"/>
                  </a:lnTo>
                  <a:lnTo>
                    <a:pt x="6890" y="3249"/>
                  </a:lnTo>
                  <a:lnTo>
                    <a:pt x="6894" y="3263"/>
                  </a:lnTo>
                  <a:lnTo>
                    <a:pt x="6897" y="3271"/>
                  </a:lnTo>
                  <a:lnTo>
                    <a:pt x="6901" y="3285"/>
                  </a:lnTo>
                  <a:lnTo>
                    <a:pt x="6903" y="3294"/>
                  </a:lnTo>
                  <a:lnTo>
                    <a:pt x="6907" y="3308"/>
                  </a:lnTo>
                  <a:lnTo>
                    <a:pt x="6909" y="3317"/>
                  </a:lnTo>
                  <a:lnTo>
                    <a:pt x="6912" y="3332"/>
                  </a:lnTo>
                  <a:lnTo>
                    <a:pt x="6914" y="3341"/>
                  </a:lnTo>
                  <a:lnTo>
                    <a:pt x="6916" y="3355"/>
                  </a:lnTo>
                  <a:lnTo>
                    <a:pt x="6917" y="3364"/>
                  </a:lnTo>
                  <a:lnTo>
                    <a:pt x="6919" y="3379"/>
                  </a:lnTo>
                  <a:lnTo>
                    <a:pt x="6920" y="3388"/>
                  </a:lnTo>
                  <a:lnTo>
                    <a:pt x="6922" y="3402"/>
                  </a:lnTo>
                  <a:lnTo>
                    <a:pt x="6923" y="3412"/>
                  </a:lnTo>
                  <a:lnTo>
                    <a:pt x="6923" y="3426"/>
                  </a:lnTo>
                  <a:lnTo>
                    <a:pt x="6924" y="3436"/>
                  </a:lnTo>
                  <a:lnTo>
                    <a:pt x="6924" y="3450"/>
                  </a:lnTo>
                  <a:lnTo>
                    <a:pt x="6924" y="3455"/>
                  </a:lnTo>
                  <a:lnTo>
                    <a:pt x="6924" y="3951"/>
                  </a:lnTo>
                  <a:lnTo>
                    <a:pt x="9138" y="2844"/>
                  </a:lnTo>
                  <a:lnTo>
                    <a:pt x="9167" y="2832"/>
                  </a:lnTo>
                  <a:lnTo>
                    <a:pt x="9198" y="2823"/>
                  </a:lnTo>
                  <a:lnTo>
                    <a:pt x="9229" y="2819"/>
                  </a:lnTo>
                  <a:lnTo>
                    <a:pt x="9261" y="2818"/>
                  </a:lnTo>
                  <a:lnTo>
                    <a:pt x="9293" y="2822"/>
                  </a:lnTo>
                  <a:lnTo>
                    <a:pt x="9324" y="2829"/>
                  </a:lnTo>
                  <a:lnTo>
                    <a:pt x="9353" y="2840"/>
                  </a:lnTo>
                  <a:lnTo>
                    <a:pt x="9381" y="2855"/>
                  </a:lnTo>
                  <a:lnTo>
                    <a:pt x="9407" y="2874"/>
                  </a:lnTo>
                  <a:lnTo>
                    <a:pt x="9431" y="2895"/>
                  </a:lnTo>
                  <a:lnTo>
                    <a:pt x="9451" y="2920"/>
                  </a:lnTo>
                  <a:lnTo>
                    <a:pt x="9468" y="2946"/>
                  </a:lnTo>
                  <a:lnTo>
                    <a:pt x="9482" y="2975"/>
                  </a:lnTo>
                  <a:lnTo>
                    <a:pt x="9492" y="3005"/>
                  </a:lnTo>
                  <a:lnTo>
                    <a:pt x="9498" y="3036"/>
                  </a:lnTo>
                  <a:lnTo>
                    <a:pt x="9500" y="3068"/>
                  </a:lnTo>
                  <a:lnTo>
                    <a:pt x="9500" y="6932"/>
                  </a:lnTo>
                  <a:lnTo>
                    <a:pt x="9498" y="6964"/>
                  </a:lnTo>
                  <a:lnTo>
                    <a:pt x="9492" y="6995"/>
                  </a:lnTo>
                  <a:lnTo>
                    <a:pt x="9482" y="7025"/>
                  </a:lnTo>
                  <a:lnTo>
                    <a:pt x="9468" y="7054"/>
                  </a:lnTo>
                  <a:lnTo>
                    <a:pt x="9451" y="7080"/>
                  </a:lnTo>
                  <a:lnTo>
                    <a:pt x="9431" y="7105"/>
                  </a:lnTo>
                  <a:lnTo>
                    <a:pt x="9407" y="7126"/>
                  </a:lnTo>
                  <a:lnTo>
                    <a:pt x="9381" y="7145"/>
                  </a:lnTo>
                  <a:lnTo>
                    <a:pt x="9353" y="7160"/>
                  </a:lnTo>
                  <a:lnTo>
                    <a:pt x="9324" y="7171"/>
                  </a:lnTo>
                  <a:lnTo>
                    <a:pt x="9293" y="7178"/>
                  </a:lnTo>
                  <a:lnTo>
                    <a:pt x="9261" y="7182"/>
                  </a:lnTo>
                  <a:lnTo>
                    <a:pt x="9229" y="7181"/>
                  </a:lnTo>
                  <a:lnTo>
                    <a:pt x="9198" y="7177"/>
                  </a:lnTo>
                  <a:lnTo>
                    <a:pt x="9167" y="7168"/>
                  </a:lnTo>
                  <a:lnTo>
                    <a:pt x="9138" y="7156"/>
                  </a:lnTo>
                  <a:close/>
                  <a:moveTo>
                    <a:pt x="9000" y="3473"/>
                  </a:moveTo>
                  <a:lnTo>
                    <a:pt x="6924" y="4511"/>
                  </a:lnTo>
                  <a:lnTo>
                    <a:pt x="6924" y="5489"/>
                  </a:lnTo>
                  <a:lnTo>
                    <a:pt x="9000" y="6527"/>
                  </a:lnTo>
                  <a:lnTo>
                    <a:pt x="9000" y="3473"/>
                  </a:lnTo>
                  <a:close/>
                  <a:moveTo>
                    <a:pt x="6424" y="5644"/>
                  </a:moveTo>
                  <a:lnTo>
                    <a:pt x="6424" y="4356"/>
                  </a:lnTo>
                  <a:lnTo>
                    <a:pt x="6424" y="3457"/>
                  </a:lnTo>
                  <a:lnTo>
                    <a:pt x="6424" y="3450"/>
                  </a:lnTo>
                  <a:lnTo>
                    <a:pt x="6424" y="3445"/>
                  </a:lnTo>
                  <a:lnTo>
                    <a:pt x="6423" y="3440"/>
                  </a:lnTo>
                  <a:lnTo>
                    <a:pt x="6422" y="3435"/>
                  </a:lnTo>
                  <a:lnTo>
                    <a:pt x="6422" y="3429"/>
                  </a:lnTo>
                  <a:lnTo>
                    <a:pt x="6420" y="3424"/>
                  </a:lnTo>
                  <a:lnTo>
                    <a:pt x="6419" y="3419"/>
                  </a:lnTo>
                  <a:lnTo>
                    <a:pt x="6418" y="3414"/>
                  </a:lnTo>
                  <a:lnTo>
                    <a:pt x="6416" y="3409"/>
                  </a:lnTo>
                  <a:lnTo>
                    <a:pt x="6414" y="3405"/>
                  </a:lnTo>
                  <a:lnTo>
                    <a:pt x="6412" y="3400"/>
                  </a:lnTo>
                  <a:lnTo>
                    <a:pt x="6410" y="3395"/>
                  </a:lnTo>
                  <a:lnTo>
                    <a:pt x="6408" y="3390"/>
                  </a:lnTo>
                  <a:lnTo>
                    <a:pt x="6405" y="3385"/>
                  </a:lnTo>
                  <a:lnTo>
                    <a:pt x="6402" y="3381"/>
                  </a:lnTo>
                  <a:lnTo>
                    <a:pt x="6400" y="3377"/>
                  </a:lnTo>
                  <a:lnTo>
                    <a:pt x="6397" y="3373"/>
                  </a:lnTo>
                  <a:lnTo>
                    <a:pt x="6394" y="3369"/>
                  </a:lnTo>
                  <a:lnTo>
                    <a:pt x="6391" y="3366"/>
                  </a:lnTo>
                  <a:lnTo>
                    <a:pt x="6388" y="3362"/>
                  </a:lnTo>
                  <a:lnTo>
                    <a:pt x="6384" y="3358"/>
                  </a:lnTo>
                  <a:lnTo>
                    <a:pt x="6381" y="3355"/>
                  </a:lnTo>
                  <a:lnTo>
                    <a:pt x="6377" y="3351"/>
                  </a:lnTo>
                  <a:lnTo>
                    <a:pt x="6373" y="3348"/>
                  </a:lnTo>
                  <a:lnTo>
                    <a:pt x="6369" y="3345"/>
                  </a:lnTo>
                  <a:lnTo>
                    <a:pt x="6365" y="3342"/>
                  </a:lnTo>
                  <a:lnTo>
                    <a:pt x="6361" y="3339"/>
                  </a:lnTo>
                  <a:lnTo>
                    <a:pt x="6356" y="3337"/>
                  </a:lnTo>
                  <a:lnTo>
                    <a:pt x="6351" y="3334"/>
                  </a:lnTo>
                  <a:lnTo>
                    <a:pt x="6347" y="3332"/>
                  </a:lnTo>
                  <a:lnTo>
                    <a:pt x="6342" y="3329"/>
                  </a:lnTo>
                  <a:lnTo>
                    <a:pt x="6337" y="3327"/>
                  </a:lnTo>
                  <a:lnTo>
                    <a:pt x="6332" y="3326"/>
                  </a:lnTo>
                  <a:lnTo>
                    <a:pt x="6327" y="3324"/>
                  </a:lnTo>
                  <a:lnTo>
                    <a:pt x="6323" y="3323"/>
                  </a:lnTo>
                  <a:lnTo>
                    <a:pt x="6318" y="3321"/>
                  </a:lnTo>
                  <a:lnTo>
                    <a:pt x="6313" y="3320"/>
                  </a:lnTo>
                  <a:lnTo>
                    <a:pt x="6308" y="3320"/>
                  </a:lnTo>
                  <a:lnTo>
                    <a:pt x="6303" y="3319"/>
                  </a:lnTo>
                  <a:lnTo>
                    <a:pt x="6298" y="3318"/>
                  </a:lnTo>
                  <a:lnTo>
                    <a:pt x="6293" y="3318"/>
                  </a:lnTo>
                  <a:lnTo>
                    <a:pt x="6286" y="3318"/>
                  </a:lnTo>
                  <a:lnTo>
                    <a:pt x="1138" y="3318"/>
                  </a:lnTo>
                  <a:lnTo>
                    <a:pt x="1131" y="3318"/>
                  </a:lnTo>
                  <a:lnTo>
                    <a:pt x="1126" y="3318"/>
                  </a:lnTo>
                  <a:lnTo>
                    <a:pt x="1121" y="3319"/>
                  </a:lnTo>
                  <a:lnTo>
                    <a:pt x="1116" y="3320"/>
                  </a:lnTo>
                  <a:lnTo>
                    <a:pt x="1111" y="3320"/>
                  </a:lnTo>
                  <a:lnTo>
                    <a:pt x="1106" y="3321"/>
                  </a:lnTo>
                  <a:lnTo>
                    <a:pt x="1102" y="3323"/>
                  </a:lnTo>
                  <a:lnTo>
                    <a:pt x="1097" y="3324"/>
                  </a:lnTo>
                  <a:lnTo>
                    <a:pt x="1092" y="3326"/>
                  </a:lnTo>
                  <a:lnTo>
                    <a:pt x="1087" y="3328"/>
                  </a:lnTo>
                  <a:lnTo>
                    <a:pt x="1082" y="3330"/>
                  </a:lnTo>
                  <a:lnTo>
                    <a:pt x="1077" y="3332"/>
                  </a:lnTo>
                  <a:lnTo>
                    <a:pt x="1072" y="3334"/>
                  </a:lnTo>
                  <a:lnTo>
                    <a:pt x="1068" y="3337"/>
                  </a:lnTo>
                  <a:lnTo>
                    <a:pt x="1064" y="3339"/>
                  </a:lnTo>
                  <a:lnTo>
                    <a:pt x="1060" y="3342"/>
                  </a:lnTo>
                  <a:lnTo>
                    <a:pt x="1056" y="3345"/>
                  </a:lnTo>
                  <a:lnTo>
                    <a:pt x="1052" y="3348"/>
                  </a:lnTo>
                  <a:lnTo>
                    <a:pt x="1048" y="3351"/>
                  </a:lnTo>
                  <a:lnTo>
                    <a:pt x="1044" y="3354"/>
                  </a:lnTo>
                  <a:lnTo>
                    <a:pt x="1040" y="3358"/>
                  </a:lnTo>
                  <a:lnTo>
                    <a:pt x="1037" y="3362"/>
                  </a:lnTo>
                  <a:lnTo>
                    <a:pt x="1033" y="3365"/>
                  </a:lnTo>
                  <a:lnTo>
                    <a:pt x="1030" y="3370"/>
                  </a:lnTo>
                  <a:lnTo>
                    <a:pt x="1027" y="3374"/>
                  </a:lnTo>
                  <a:lnTo>
                    <a:pt x="1024" y="3378"/>
                  </a:lnTo>
                  <a:lnTo>
                    <a:pt x="1021" y="3383"/>
                  </a:lnTo>
                  <a:lnTo>
                    <a:pt x="1018" y="3387"/>
                  </a:lnTo>
                  <a:lnTo>
                    <a:pt x="1016" y="3390"/>
                  </a:lnTo>
                  <a:lnTo>
                    <a:pt x="1014" y="3395"/>
                  </a:lnTo>
                  <a:lnTo>
                    <a:pt x="1012" y="3400"/>
                  </a:lnTo>
                  <a:lnTo>
                    <a:pt x="1010" y="3405"/>
                  </a:lnTo>
                  <a:lnTo>
                    <a:pt x="1008" y="3409"/>
                  </a:lnTo>
                  <a:lnTo>
                    <a:pt x="1006" y="3414"/>
                  </a:lnTo>
                  <a:lnTo>
                    <a:pt x="1005" y="3419"/>
                  </a:lnTo>
                  <a:lnTo>
                    <a:pt x="1004" y="3424"/>
                  </a:lnTo>
                  <a:lnTo>
                    <a:pt x="1002" y="3429"/>
                  </a:lnTo>
                  <a:lnTo>
                    <a:pt x="1002" y="3435"/>
                  </a:lnTo>
                  <a:lnTo>
                    <a:pt x="1001" y="3440"/>
                  </a:lnTo>
                  <a:lnTo>
                    <a:pt x="1000" y="3445"/>
                  </a:lnTo>
                  <a:lnTo>
                    <a:pt x="1000" y="3450"/>
                  </a:lnTo>
                  <a:lnTo>
                    <a:pt x="1000" y="3457"/>
                  </a:lnTo>
                  <a:lnTo>
                    <a:pt x="1000" y="6543"/>
                  </a:lnTo>
                  <a:lnTo>
                    <a:pt x="1000" y="6550"/>
                  </a:lnTo>
                  <a:lnTo>
                    <a:pt x="1000" y="6555"/>
                  </a:lnTo>
                  <a:lnTo>
                    <a:pt x="1001" y="6560"/>
                  </a:lnTo>
                  <a:lnTo>
                    <a:pt x="1002" y="6565"/>
                  </a:lnTo>
                  <a:lnTo>
                    <a:pt x="1002" y="6571"/>
                  </a:lnTo>
                  <a:lnTo>
                    <a:pt x="1004" y="6576"/>
                  </a:lnTo>
                  <a:lnTo>
                    <a:pt x="1005" y="6581"/>
                  </a:lnTo>
                  <a:lnTo>
                    <a:pt x="1006" y="6586"/>
                  </a:lnTo>
                  <a:lnTo>
                    <a:pt x="1008" y="6591"/>
                  </a:lnTo>
                  <a:lnTo>
                    <a:pt x="1010" y="6595"/>
                  </a:lnTo>
                  <a:lnTo>
                    <a:pt x="1012" y="6600"/>
                  </a:lnTo>
                  <a:lnTo>
                    <a:pt x="1014" y="6605"/>
                  </a:lnTo>
                  <a:lnTo>
                    <a:pt x="1016" y="6610"/>
                  </a:lnTo>
                  <a:lnTo>
                    <a:pt x="1018" y="6613"/>
                  </a:lnTo>
                  <a:lnTo>
                    <a:pt x="1021" y="6617"/>
                  </a:lnTo>
                  <a:lnTo>
                    <a:pt x="1024" y="6622"/>
                  </a:lnTo>
                  <a:lnTo>
                    <a:pt x="1027" y="6626"/>
                  </a:lnTo>
                  <a:lnTo>
                    <a:pt x="1030" y="6630"/>
                  </a:lnTo>
                  <a:lnTo>
                    <a:pt x="1033" y="6635"/>
                  </a:lnTo>
                  <a:lnTo>
                    <a:pt x="1037" y="6638"/>
                  </a:lnTo>
                  <a:lnTo>
                    <a:pt x="1040" y="6642"/>
                  </a:lnTo>
                  <a:lnTo>
                    <a:pt x="1044" y="6646"/>
                  </a:lnTo>
                  <a:lnTo>
                    <a:pt x="1048" y="6649"/>
                  </a:lnTo>
                  <a:lnTo>
                    <a:pt x="1052" y="6652"/>
                  </a:lnTo>
                  <a:lnTo>
                    <a:pt x="1056" y="6655"/>
                  </a:lnTo>
                  <a:lnTo>
                    <a:pt x="1060" y="6658"/>
                  </a:lnTo>
                  <a:lnTo>
                    <a:pt x="1064" y="6661"/>
                  </a:lnTo>
                  <a:lnTo>
                    <a:pt x="1068" y="6663"/>
                  </a:lnTo>
                  <a:lnTo>
                    <a:pt x="1072" y="6666"/>
                  </a:lnTo>
                  <a:lnTo>
                    <a:pt x="1077" y="6668"/>
                  </a:lnTo>
                  <a:lnTo>
                    <a:pt x="1082" y="6670"/>
                  </a:lnTo>
                  <a:lnTo>
                    <a:pt x="1087" y="6672"/>
                  </a:lnTo>
                  <a:lnTo>
                    <a:pt x="1092" y="6674"/>
                  </a:lnTo>
                  <a:lnTo>
                    <a:pt x="1097" y="6676"/>
                  </a:lnTo>
                  <a:lnTo>
                    <a:pt x="1102" y="6677"/>
                  </a:lnTo>
                  <a:lnTo>
                    <a:pt x="1106" y="6679"/>
                  </a:lnTo>
                  <a:lnTo>
                    <a:pt x="1111" y="6680"/>
                  </a:lnTo>
                  <a:lnTo>
                    <a:pt x="1116" y="6680"/>
                  </a:lnTo>
                  <a:lnTo>
                    <a:pt x="1121" y="6681"/>
                  </a:lnTo>
                  <a:lnTo>
                    <a:pt x="1126" y="6682"/>
                  </a:lnTo>
                  <a:lnTo>
                    <a:pt x="1131" y="6682"/>
                  </a:lnTo>
                  <a:lnTo>
                    <a:pt x="1138" y="6682"/>
                  </a:lnTo>
                  <a:lnTo>
                    <a:pt x="6286" y="6682"/>
                  </a:lnTo>
                  <a:lnTo>
                    <a:pt x="6293" y="6682"/>
                  </a:lnTo>
                  <a:lnTo>
                    <a:pt x="6298" y="6682"/>
                  </a:lnTo>
                  <a:lnTo>
                    <a:pt x="6303" y="6681"/>
                  </a:lnTo>
                  <a:lnTo>
                    <a:pt x="6308" y="6680"/>
                  </a:lnTo>
                  <a:lnTo>
                    <a:pt x="6313" y="6680"/>
                  </a:lnTo>
                  <a:lnTo>
                    <a:pt x="6318" y="6679"/>
                  </a:lnTo>
                  <a:lnTo>
                    <a:pt x="6323" y="6677"/>
                  </a:lnTo>
                  <a:lnTo>
                    <a:pt x="6327" y="6676"/>
                  </a:lnTo>
                  <a:lnTo>
                    <a:pt x="6332" y="6674"/>
                  </a:lnTo>
                  <a:lnTo>
                    <a:pt x="6337" y="6673"/>
                  </a:lnTo>
                  <a:lnTo>
                    <a:pt x="6342" y="6671"/>
                  </a:lnTo>
                  <a:lnTo>
                    <a:pt x="6347" y="6668"/>
                  </a:lnTo>
                  <a:lnTo>
                    <a:pt x="6351" y="6666"/>
                  </a:lnTo>
                  <a:lnTo>
                    <a:pt x="6356" y="6663"/>
                  </a:lnTo>
                  <a:lnTo>
                    <a:pt x="6361" y="6661"/>
                  </a:lnTo>
                  <a:lnTo>
                    <a:pt x="6365" y="6658"/>
                  </a:lnTo>
                  <a:lnTo>
                    <a:pt x="6369" y="6655"/>
                  </a:lnTo>
                  <a:lnTo>
                    <a:pt x="6373" y="6652"/>
                  </a:lnTo>
                  <a:lnTo>
                    <a:pt x="6377" y="6649"/>
                  </a:lnTo>
                  <a:lnTo>
                    <a:pt x="6381" y="6645"/>
                  </a:lnTo>
                  <a:lnTo>
                    <a:pt x="6384" y="6642"/>
                  </a:lnTo>
                  <a:lnTo>
                    <a:pt x="6388" y="6638"/>
                  </a:lnTo>
                  <a:lnTo>
                    <a:pt x="6391" y="6634"/>
                  </a:lnTo>
                  <a:lnTo>
                    <a:pt x="6394" y="6631"/>
                  </a:lnTo>
                  <a:lnTo>
                    <a:pt x="6397" y="6627"/>
                  </a:lnTo>
                  <a:lnTo>
                    <a:pt x="6400" y="6623"/>
                  </a:lnTo>
                  <a:lnTo>
                    <a:pt x="6402" y="6619"/>
                  </a:lnTo>
                  <a:lnTo>
                    <a:pt x="6405" y="6615"/>
                  </a:lnTo>
                  <a:lnTo>
                    <a:pt x="6408" y="6610"/>
                  </a:lnTo>
                  <a:lnTo>
                    <a:pt x="6410" y="6605"/>
                  </a:lnTo>
                  <a:lnTo>
                    <a:pt x="6412" y="6600"/>
                  </a:lnTo>
                  <a:lnTo>
                    <a:pt x="6414" y="6595"/>
                  </a:lnTo>
                  <a:lnTo>
                    <a:pt x="6416" y="6591"/>
                  </a:lnTo>
                  <a:lnTo>
                    <a:pt x="6418" y="6586"/>
                  </a:lnTo>
                  <a:lnTo>
                    <a:pt x="6419" y="6581"/>
                  </a:lnTo>
                  <a:lnTo>
                    <a:pt x="6420" y="6576"/>
                  </a:lnTo>
                  <a:lnTo>
                    <a:pt x="6422" y="6571"/>
                  </a:lnTo>
                  <a:lnTo>
                    <a:pt x="6422" y="6565"/>
                  </a:lnTo>
                  <a:lnTo>
                    <a:pt x="6423" y="6560"/>
                  </a:lnTo>
                  <a:lnTo>
                    <a:pt x="6424" y="6555"/>
                  </a:lnTo>
                  <a:lnTo>
                    <a:pt x="6424" y="6550"/>
                  </a:lnTo>
                  <a:lnTo>
                    <a:pt x="6424" y="6543"/>
                  </a:lnTo>
                  <a:lnTo>
                    <a:pt x="6424" y="5644"/>
                  </a:lnTo>
                  <a:close/>
                  <a:moveTo>
                    <a:pt x="3088" y="4968"/>
                  </a:moveTo>
                  <a:lnTo>
                    <a:pt x="3089" y="4973"/>
                  </a:lnTo>
                  <a:lnTo>
                    <a:pt x="3089" y="4997"/>
                  </a:lnTo>
                  <a:lnTo>
                    <a:pt x="3089" y="5003"/>
                  </a:lnTo>
                  <a:lnTo>
                    <a:pt x="3089" y="5027"/>
                  </a:lnTo>
                  <a:lnTo>
                    <a:pt x="3088" y="5032"/>
                  </a:lnTo>
                  <a:lnTo>
                    <a:pt x="3087" y="5057"/>
                  </a:lnTo>
                  <a:lnTo>
                    <a:pt x="3087" y="5062"/>
                  </a:lnTo>
                  <a:lnTo>
                    <a:pt x="3084" y="5086"/>
                  </a:lnTo>
                  <a:lnTo>
                    <a:pt x="3084" y="5092"/>
                  </a:lnTo>
                  <a:lnTo>
                    <a:pt x="3081" y="5115"/>
                  </a:lnTo>
                  <a:lnTo>
                    <a:pt x="3080" y="5121"/>
                  </a:lnTo>
                  <a:lnTo>
                    <a:pt x="3076" y="5145"/>
                  </a:lnTo>
                  <a:lnTo>
                    <a:pt x="3075" y="5150"/>
                  </a:lnTo>
                  <a:lnTo>
                    <a:pt x="3070" y="5174"/>
                  </a:lnTo>
                  <a:lnTo>
                    <a:pt x="3069" y="5179"/>
                  </a:lnTo>
                  <a:lnTo>
                    <a:pt x="3063" y="5202"/>
                  </a:lnTo>
                  <a:lnTo>
                    <a:pt x="3062" y="5208"/>
                  </a:lnTo>
                  <a:lnTo>
                    <a:pt x="3055" y="5231"/>
                  </a:lnTo>
                  <a:lnTo>
                    <a:pt x="3053" y="5236"/>
                  </a:lnTo>
                  <a:lnTo>
                    <a:pt x="3046" y="5259"/>
                  </a:lnTo>
                  <a:lnTo>
                    <a:pt x="3044" y="5265"/>
                  </a:lnTo>
                  <a:lnTo>
                    <a:pt x="3036" y="5287"/>
                  </a:lnTo>
                  <a:lnTo>
                    <a:pt x="3034" y="5292"/>
                  </a:lnTo>
                  <a:lnTo>
                    <a:pt x="3024" y="5315"/>
                  </a:lnTo>
                  <a:lnTo>
                    <a:pt x="3022" y="5320"/>
                  </a:lnTo>
                  <a:lnTo>
                    <a:pt x="3012" y="5342"/>
                  </a:lnTo>
                  <a:lnTo>
                    <a:pt x="3010" y="5347"/>
                  </a:lnTo>
                  <a:lnTo>
                    <a:pt x="2999" y="5369"/>
                  </a:lnTo>
                  <a:lnTo>
                    <a:pt x="2996" y="5374"/>
                  </a:lnTo>
                  <a:lnTo>
                    <a:pt x="2984" y="5395"/>
                  </a:lnTo>
                  <a:lnTo>
                    <a:pt x="2982" y="5399"/>
                  </a:lnTo>
                  <a:lnTo>
                    <a:pt x="2969" y="5420"/>
                  </a:lnTo>
                  <a:lnTo>
                    <a:pt x="2966" y="5425"/>
                  </a:lnTo>
                  <a:lnTo>
                    <a:pt x="2953" y="5445"/>
                  </a:lnTo>
                  <a:lnTo>
                    <a:pt x="2950" y="5450"/>
                  </a:lnTo>
                  <a:lnTo>
                    <a:pt x="2936" y="5469"/>
                  </a:lnTo>
                  <a:lnTo>
                    <a:pt x="2932" y="5474"/>
                  </a:lnTo>
                  <a:lnTo>
                    <a:pt x="2918" y="5493"/>
                  </a:lnTo>
                  <a:lnTo>
                    <a:pt x="2914" y="5497"/>
                  </a:lnTo>
                  <a:lnTo>
                    <a:pt x="2899" y="5516"/>
                  </a:lnTo>
                  <a:lnTo>
                    <a:pt x="2895" y="5520"/>
                  </a:lnTo>
                  <a:lnTo>
                    <a:pt x="2879" y="5538"/>
                  </a:lnTo>
                  <a:lnTo>
                    <a:pt x="2875" y="5542"/>
                  </a:lnTo>
                  <a:lnTo>
                    <a:pt x="2859" y="5560"/>
                  </a:lnTo>
                  <a:lnTo>
                    <a:pt x="2855" y="5564"/>
                  </a:lnTo>
                  <a:lnTo>
                    <a:pt x="2837" y="5580"/>
                  </a:lnTo>
                  <a:lnTo>
                    <a:pt x="2833" y="5584"/>
                  </a:lnTo>
                  <a:lnTo>
                    <a:pt x="2815" y="5600"/>
                  </a:lnTo>
                  <a:lnTo>
                    <a:pt x="2811" y="5604"/>
                  </a:lnTo>
                  <a:lnTo>
                    <a:pt x="2792" y="5619"/>
                  </a:lnTo>
                  <a:lnTo>
                    <a:pt x="2788" y="5622"/>
                  </a:lnTo>
                  <a:lnTo>
                    <a:pt x="2769" y="5637"/>
                  </a:lnTo>
                  <a:lnTo>
                    <a:pt x="2765" y="5640"/>
                  </a:lnTo>
                  <a:lnTo>
                    <a:pt x="2745" y="5654"/>
                  </a:lnTo>
                  <a:lnTo>
                    <a:pt x="2740" y="5657"/>
                  </a:lnTo>
                  <a:lnTo>
                    <a:pt x="2720" y="5671"/>
                  </a:lnTo>
                  <a:lnTo>
                    <a:pt x="2716" y="5674"/>
                  </a:lnTo>
                  <a:lnTo>
                    <a:pt x="2695" y="5686"/>
                  </a:lnTo>
                  <a:lnTo>
                    <a:pt x="2690" y="5689"/>
                  </a:lnTo>
                  <a:lnTo>
                    <a:pt x="2668" y="5701"/>
                  </a:lnTo>
                  <a:lnTo>
                    <a:pt x="2663" y="5704"/>
                  </a:lnTo>
                  <a:lnTo>
                    <a:pt x="2642" y="5714"/>
                  </a:lnTo>
                  <a:lnTo>
                    <a:pt x="2637" y="5717"/>
                  </a:lnTo>
                  <a:lnTo>
                    <a:pt x="2615" y="5727"/>
                  </a:lnTo>
                  <a:lnTo>
                    <a:pt x="2610" y="5729"/>
                  </a:lnTo>
                  <a:lnTo>
                    <a:pt x="2588" y="5738"/>
                  </a:lnTo>
                  <a:lnTo>
                    <a:pt x="2583" y="5740"/>
                  </a:lnTo>
                  <a:lnTo>
                    <a:pt x="2560" y="5749"/>
                  </a:lnTo>
                  <a:lnTo>
                    <a:pt x="2555" y="5750"/>
                  </a:lnTo>
                  <a:lnTo>
                    <a:pt x="2532" y="5758"/>
                  </a:lnTo>
                  <a:lnTo>
                    <a:pt x="2527" y="5760"/>
                  </a:lnTo>
                  <a:lnTo>
                    <a:pt x="2503" y="5766"/>
                  </a:lnTo>
                  <a:lnTo>
                    <a:pt x="2498" y="5768"/>
                  </a:lnTo>
                  <a:lnTo>
                    <a:pt x="2475" y="5773"/>
                  </a:lnTo>
                  <a:lnTo>
                    <a:pt x="2469" y="5775"/>
                  </a:lnTo>
                  <a:lnTo>
                    <a:pt x="2446" y="5780"/>
                  </a:lnTo>
                  <a:lnTo>
                    <a:pt x="2440" y="5781"/>
                  </a:lnTo>
                  <a:lnTo>
                    <a:pt x="2416" y="5785"/>
                  </a:lnTo>
                  <a:lnTo>
                    <a:pt x="2411" y="5785"/>
                  </a:lnTo>
                  <a:lnTo>
                    <a:pt x="2387" y="5789"/>
                  </a:lnTo>
                  <a:lnTo>
                    <a:pt x="2381" y="5789"/>
                  </a:lnTo>
                  <a:lnTo>
                    <a:pt x="2357" y="5792"/>
                  </a:lnTo>
                  <a:lnTo>
                    <a:pt x="2352" y="5792"/>
                  </a:lnTo>
                  <a:lnTo>
                    <a:pt x="2328" y="5793"/>
                  </a:lnTo>
                  <a:lnTo>
                    <a:pt x="2322" y="5794"/>
                  </a:lnTo>
                  <a:lnTo>
                    <a:pt x="2298" y="5794"/>
                  </a:lnTo>
                  <a:lnTo>
                    <a:pt x="2292" y="5794"/>
                  </a:lnTo>
                  <a:lnTo>
                    <a:pt x="2268" y="5794"/>
                  </a:lnTo>
                  <a:lnTo>
                    <a:pt x="2262" y="5793"/>
                  </a:lnTo>
                  <a:lnTo>
                    <a:pt x="2238" y="5792"/>
                  </a:lnTo>
                  <a:lnTo>
                    <a:pt x="2233" y="5792"/>
                  </a:lnTo>
                  <a:lnTo>
                    <a:pt x="2209" y="5789"/>
                  </a:lnTo>
                  <a:lnTo>
                    <a:pt x="2203" y="5789"/>
                  </a:lnTo>
                  <a:lnTo>
                    <a:pt x="2179" y="5785"/>
                  </a:lnTo>
                  <a:lnTo>
                    <a:pt x="2174" y="5785"/>
                  </a:lnTo>
                  <a:lnTo>
                    <a:pt x="2150" y="5781"/>
                  </a:lnTo>
                  <a:lnTo>
                    <a:pt x="2144" y="5780"/>
                  </a:lnTo>
                  <a:lnTo>
                    <a:pt x="2121" y="5775"/>
                  </a:lnTo>
                  <a:lnTo>
                    <a:pt x="2116" y="5773"/>
                  </a:lnTo>
                  <a:lnTo>
                    <a:pt x="2092" y="5768"/>
                  </a:lnTo>
                  <a:lnTo>
                    <a:pt x="2087" y="5766"/>
                  </a:lnTo>
                  <a:lnTo>
                    <a:pt x="2064" y="5760"/>
                  </a:lnTo>
                  <a:lnTo>
                    <a:pt x="2059" y="5758"/>
                  </a:lnTo>
                  <a:lnTo>
                    <a:pt x="2036" y="5750"/>
                  </a:lnTo>
                  <a:lnTo>
                    <a:pt x="2030" y="5749"/>
                  </a:lnTo>
                  <a:lnTo>
                    <a:pt x="2008" y="5740"/>
                  </a:lnTo>
                  <a:lnTo>
                    <a:pt x="2003" y="5738"/>
                  </a:lnTo>
                  <a:lnTo>
                    <a:pt x="1981" y="5729"/>
                  </a:lnTo>
                  <a:lnTo>
                    <a:pt x="1976" y="5727"/>
                  </a:lnTo>
                  <a:lnTo>
                    <a:pt x="1954" y="5717"/>
                  </a:lnTo>
                  <a:lnTo>
                    <a:pt x="1949" y="5715"/>
                  </a:lnTo>
                  <a:lnTo>
                    <a:pt x="1927" y="5704"/>
                  </a:lnTo>
                  <a:lnTo>
                    <a:pt x="1922" y="5701"/>
                  </a:lnTo>
                  <a:lnTo>
                    <a:pt x="1901" y="5690"/>
                  </a:lnTo>
                  <a:lnTo>
                    <a:pt x="1895" y="5686"/>
                  </a:lnTo>
                  <a:lnTo>
                    <a:pt x="1874" y="5673"/>
                  </a:lnTo>
                  <a:lnTo>
                    <a:pt x="1870" y="5670"/>
                  </a:lnTo>
                  <a:lnTo>
                    <a:pt x="1850" y="5657"/>
                  </a:lnTo>
                  <a:lnTo>
                    <a:pt x="1845" y="5654"/>
                  </a:lnTo>
                  <a:lnTo>
                    <a:pt x="1826" y="5640"/>
                  </a:lnTo>
                  <a:lnTo>
                    <a:pt x="1821" y="5637"/>
                  </a:lnTo>
                  <a:lnTo>
                    <a:pt x="1802" y="5622"/>
                  </a:lnTo>
                  <a:lnTo>
                    <a:pt x="1798" y="5619"/>
                  </a:lnTo>
                  <a:lnTo>
                    <a:pt x="1779" y="5603"/>
                  </a:lnTo>
                  <a:lnTo>
                    <a:pt x="1775" y="5600"/>
                  </a:lnTo>
                  <a:lnTo>
                    <a:pt x="1757" y="5584"/>
                  </a:lnTo>
                  <a:lnTo>
                    <a:pt x="1753" y="5580"/>
                  </a:lnTo>
                  <a:lnTo>
                    <a:pt x="1736" y="5563"/>
                  </a:lnTo>
                  <a:lnTo>
                    <a:pt x="1732" y="5559"/>
                  </a:lnTo>
                  <a:lnTo>
                    <a:pt x="1715" y="5542"/>
                  </a:lnTo>
                  <a:lnTo>
                    <a:pt x="1712" y="5538"/>
                  </a:lnTo>
                  <a:lnTo>
                    <a:pt x="1696" y="5520"/>
                  </a:lnTo>
                  <a:lnTo>
                    <a:pt x="1692" y="5516"/>
                  </a:lnTo>
                  <a:lnTo>
                    <a:pt x="1677" y="5497"/>
                  </a:lnTo>
                  <a:lnTo>
                    <a:pt x="1673" y="5493"/>
                  </a:lnTo>
                  <a:lnTo>
                    <a:pt x="1658" y="5474"/>
                  </a:lnTo>
                  <a:lnTo>
                    <a:pt x="1655" y="5469"/>
                  </a:lnTo>
                  <a:lnTo>
                    <a:pt x="1641" y="5450"/>
                  </a:lnTo>
                  <a:lnTo>
                    <a:pt x="1638" y="5445"/>
                  </a:lnTo>
                  <a:lnTo>
                    <a:pt x="1625" y="5425"/>
                  </a:lnTo>
                  <a:lnTo>
                    <a:pt x="1622" y="5420"/>
                  </a:lnTo>
                  <a:lnTo>
                    <a:pt x="1609" y="5399"/>
                  </a:lnTo>
                  <a:lnTo>
                    <a:pt x="1607" y="5395"/>
                  </a:lnTo>
                  <a:lnTo>
                    <a:pt x="1595" y="5374"/>
                  </a:lnTo>
                  <a:lnTo>
                    <a:pt x="1592" y="5369"/>
                  </a:lnTo>
                  <a:lnTo>
                    <a:pt x="1581" y="5347"/>
                  </a:lnTo>
                  <a:lnTo>
                    <a:pt x="1579" y="5342"/>
                  </a:lnTo>
                  <a:lnTo>
                    <a:pt x="1569" y="5320"/>
                  </a:lnTo>
                  <a:lnTo>
                    <a:pt x="1567" y="5315"/>
                  </a:lnTo>
                  <a:lnTo>
                    <a:pt x="1557" y="5292"/>
                  </a:lnTo>
                  <a:lnTo>
                    <a:pt x="1555" y="5287"/>
                  </a:lnTo>
                  <a:lnTo>
                    <a:pt x="1547" y="5265"/>
                  </a:lnTo>
                  <a:lnTo>
                    <a:pt x="1545" y="5259"/>
                  </a:lnTo>
                  <a:lnTo>
                    <a:pt x="1538" y="5236"/>
                  </a:lnTo>
                  <a:lnTo>
                    <a:pt x="1536" y="5231"/>
                  </a:lnTo>
                  <a:lnTo>
                    <a:pt x="1529" y="5208"/>
                  </a:lnTo>
                  <a:lnTo>
                    <a:pt x="1528" y="5202"/>
                  </a:lnTo>
                  <a:lnTo>
                    <a:pt x="1522" y="5179"/>
                  </a:lnTo>
                  <a:lnTo>
                    <a:pt x="1521" y="5174"/>
                  </a:lnTo>
                  <a:lnTo>
                    <a:pt x="1516" y="5150"/>
                  </a:lnTo>
                  <a:lnTo>
                    <a:pt x="1515" y="5145"/>
                  </a:lnTo>
                  <a:lnTo>
                    <a:pt x="1511" y="5121"/>
                  </a:lnTo>
                  <a:lnTo>
                    <a:pt x="1510" y="5115"/>
                  </a:lnTo>
                  <a:lnTo>
                    <a:pt x="1507" y="5092"/>
                  </a:lnTo>
                  <a:lnTo>
                    <a:pt x="1507" y="5086"/>
                  </a:lnTo>
                  <a:lnTo>
                    <a:pt x="1504" y="5062"/>
                  </a:lnTo>
                  <a:lnTo>
                    <a:pt x="1504" y="5057"/>
                  </a:lnTo>
                  <a:lnTo>
                    <a:pt x="1503" y="5032"/>
                  </a:lnTo>
                  <a:lnTo>
                    <a:pt x="1502" y="5027"/>
                  </a:lnTo>
                  <a:lnTo>
                    <a:pt x="1502" y="5003"/>
                  </a:lnTo>
                  <a:lnTo>
                    <a:pt x="1502" y="4997"/>
                  </a:lnTo>
                  <a:lnTo>
                    <a:pt x="1502" y="4973"/>
                  </a:lnTo>
                  <a:lnTo>
                    <a:pt x="1503" y="4968"/>
                  </a:lnTo>
                  <a:lnTo>
                    <a:pt x="1504" y="4943"/>
                  </a:lnTo>
                  <a:lnTo>
                    <a:pt x="1504" y="4938"/>
                  </a:lnTo>
                  <a:lnTo>
                    <a:pt x="1507" y="4914"/>
                  </a:lnTo>
                  <a:lnTo>
                    <a:pt x="1507" y="4908"/>
                  </a:lnTo>
                  <a:lnTo>
                    <a:pt x="1510" y="4885"/>
                  </a:lnTo>
                  <a:lnTo>
                    <a:pt x="1511" y="4879"/>
                  </a:lnTo>
                  <a:lnTo>
                    <a:pt x="1515" y="4855"/>
                  </a:lnTo>
                  <a:lnTo>
                    <a:pt x="1516" y="4850"/>
                  </a:lnTo>
                  <a:lnTo>
                    <a:pt x="1521" y="4826"/>
                  </a:lnTo>
                  <a:lnTo>
                    <a:pt x="1522" y="4821"/>
                  </a:lnTo>
                  <a:lnTo>
                    <a:pt x="1528" y="4798"/>
                  </a:lnTo>
                  <a:lnTo>
                    <a:pt x="1529" y="4792"/>
                  </a:lnTo>
                  <a:lnTo>
                    <a:pt x="1536" y="4769"/>
                  </a:lnTo>
                  <a:lnTo>
                    <a:pt x="1538" y="4764"/>
                  </a:lnTo>
                  <a:lnTo>
                    <a:pt x="1545" y="4741"/>
                  </a:lnTo>
                  <a:lnTo>
                    <a:pt x="1547" y="4735"/>
                  </a:lnTo>
                  <a:lnTo>
                    <a:pt x="1555" y="4713"/>
                  </a:lnTo>
                  <a:lnTo>
                    <a:pt x="1557" y="4708"/>
                  </a:lnTo>
                  <a:lnTo>
                    <a:pt x="1567" y="4685"/>
                  </a:lnTo>
                  <a:lnTo>
                    <a:pt x="1569" y="4680"/>
                  </a:lnTo>
                  <a:lnTo>
                    <a:pt x="1579" y="4658"/>
                  </a:lnTo>
                  <a:lnTo>
                    <a:pt x="1581" y="4653"/>
                  </a:lnTo>
                  <a:lnTo>
                    <a:pt x="1592" y="4631"/>
                  </a:lnTo>
                  <a:lnTo>
                    <a:pt x="1595" y="4626"/>
                  </a:lnTo>
                  <a:lnTo>
                    <a:pt x="1607" y="4605"/>
                  </a:lnTo>
                  <a:lnTo>
                    <a:pt x="1609" y="4601"/>
                  </a:lnTo>
                  <a:lnTo>
                    <a:pt x="1622" y="4580"/>
                  </a:lnTo>
                  <a:lnTo>
                    <a:pt x="1625" y="4575"/>
                  </a:lnTo>
                  <a:lnTo>
                    <a:pt x="1638" y="4555"/>
                  </a:lnTo>
                  <a:lnTo>
                    <a:pt x="1641" y="4550"/>
                  </a:lnTo>
                  <a:lnTo>
                    <a:pt x="1655" y="4531"/>
                  </a:lnTo>
                  <a:lnTo>
                    <a:pt x="1658" y="4526"/>
                  </a:lnTo>
                  <a:lnTo>
                    <a:pt x="1673" y="4507"/>
                  </a:lnTo>
                  <a:lnTo>
                    <a:pt x="1677" y="4503"/>
                  </a:lnTo>
                  <a:lnTo>
                    <a:pt x="1692" y="4484"/>
                  </a:lnTo>
                  <a:lnTo>
                    <a:pt x="1696" y="4480"/>
                  </a:lnTo>
                  <a:lnTo>
                    <a:pt x="1712" y="4462"/>
                  </a:lnTo>
                  <a:lnTo>
                    <a:pt x="1715" y="4458"/>
                  </a:lnTo>
                  <a:lnTo>
                    <a:pt x="1732" y="4441"/>
                  </a:lnTo>
                  <a:lnTo>
                    <a:pt x="1736" y="4437"/>
                  </a:lnTo>
                  <a:lnTo>
                    <a:pt x="1753" y="4420"/>
                  </a:lnTo>
                  <a:lnTo>
                    <a:pt x="1757" y="4416"/>
                  </a:lnTo>
                  <a:lnTo>
                    <a:pt x="1775" y="4400"/>
                  </a:lnTo>
                  <a:lnTo>
                    <a:pt x="1779" y="4397"/>
                  </a:lnTo>
                  <a:lnTo>
                    <a:pt x="1798" y="4381"/>
                  </a:lnTo>
                  <a:lnTo>
                    <a:pt x="1802" y="4378"/>
                  </a:lnTo>
                  <a:lnTo>
                    <a:pt x="1821" y="4363"/>
                  </a:lnTo>
                  <a:lnTo>
                    <a:pt x="1826" y="4360"/>
                  </a:lnTo>
                  <a:lnTo>
                    <a:pt x="1845" y="4346"/>
                  </a:lnTo>
                  <a:lnTo>
                    <a:pt x="1850" y="4343"/>
                  </a:lnTo>
                  <a:lnTo>
                    <a:pt x="1870" y="4330"/>
                  </a:lnTo>
                  <a:lnTo>
                    <a:pt x="1874" y="4327"/>
                  </a:lnTo>
                  <a:lnTo>
                    <a:pt x="1895" y="4314"/>
                  </a:lnTo>
                  <a:lnTo>
                    <a:pt x="1901" y="4310"/>
                  </a:lnTo>
                  <a:lnTo>
                    <a:pt x="1922" y="4299"/>
                  </a:lnTo>
                  <a:lnTo>
                    <a:pt x="1927" y="4296"/>
                  </a:lnTo>
                  <a:lnTo>
                    <a:pt x="1949" y="4285"/>
                  </a:lnTo>
                  <a:lnTo>
                    <a:pt x="1954" y="4283"/>
                  </a:lnTo>
                  <a:lnTo>
                    <a:pt x="1976" y="4273"/>
                  </a:lnTo>
                  <a:lnTo>
                    <a:pt x="1981" y="4271"/>
                  </a:lnTo>
                  <a:lnTo>
                    <a:pt x="2003" y="4262"/>
                  </a:lnTo>
                  <a:lnTo>
                    <a:pt x="2008" y="4260"/>
                  </a:lnTo>
                  <a:lnTo>
                    <a:pt x="2030" y="4251"/>
                  </a:lnTo>
                  <a:lnTo>
                    <a:pt x="2036" y="4250"/>
                  </a:lnTo>
                  <a:lnTo>
                    <a:pt x="2059" y="4242"/>
                  </a:lnTo>
                  <a:lnTo>
                    <a:pt x="2064" y="4240"/>
                  </a:lnTo>
                  <a:lnTo>
                    <a:pt x="2087" y="4234"/>
                  </a:lnTo>
                  <a:lnTo>
                    <a:pt x="2092" y="4232"/>
                  </a:lnTo>
                  <a:lnTo>
                    <a:pt x="2116" y="4227"/>
                  </a:lnTo>
                  <a:lnTo>
                    <a:pt x="2121" y="4225"/>
                  </a:lnTo>
                  <a:lnTo>
                    <a:pt x="2144" y="4220"/>
                  </a:lnTo>
                  <a:lnTo>
                    <a:pt x="2150" y="4219"/>
                  </a:lnTo>
                  <a:lnTo>
                    <a:pt x="2174" y="4215"/>
                  </a:lnTo>
                  <a:lnTo>
                    <a:pt x="2179" y="4215"/>
                  </a:lnTo>
                  <a:lnTo>
                    <a:pt x="2203" y="4211"/>
                  </a:lnTo>
                  <a:lnTo>
                    <a:pt x="2209" y="4211"/>
                  </a:lnTo>
                  <a:lnTo>
                    <a:pt x="2233" y="4208"/>
                  </a:lnTo>
                  <a:lnTo>
                    <a:pt x="2238" y="4208"/>
                  </a:lnTo>
                  <a:lnTo>
                    <a:pt x="2262" y="4207"/>
                  </a:lnTo>
                  <a:lnTo>
                    <a:pt x="2268" y="4206"/>
                  </a:lnTo>
                  <a:lnTo>
                    <a:pt x="2292" y="4206"/>
                  </a:lnTo>
                  <a:lnTo>
                    <a:pt x="2298" y="4206"/>
                  </a:lnTo>
                  <a:lnTo>
                    <a:pt x="2322" y="4206"/>
                  </a:lnTo>
                  <a:lnTo>
                    <a:pt x="2328" y="4207"/>
                  </a:lnTo>
                  <a:lnTo>
                    <a:pt x="2352" y="4208"/>
                  </a:lnTo>
                  <a:lnTo>
                    <a:pt x="2357" y="4208"/>
                  </a:lnTo>
                  <a:lnTo>
                    <a:pt x="2381" y="4211"/>
                  </a:lnTo>
                  <a:lnTo>
                    <a:pt x="2387" y="4211"/>
                  </a:lnTo>
                  <a:lnTo>
                    <a:pt x="2411" y="4215"/>
                  </a:lnTo>
                  <a:lnTo>
                    <a:pt x="2416" y="4215"/>
                  </a:lnTo>
                  <a:lnTo>
                    <a:pt x="2440" y="4219"/>
                  </a:lnTo>
                  <a:lnTo>
                    <a:pt x="2446" y="4220"/>
                  </a:lnTo>
                  <a:lnTo>
                    <a:pt x="2469" y="4225"/>
                  </a:lnTo>
                  <a:lnTo>
                    <a:pt x="2475" y="4227"/>
                  </a:lnTo>
                  <a:lnTo>
                    <a:pt x="2498" y="4232"/>
                  </a:lnTo>
                  <a:lnTo>
                    <a:pt x="2503" y="4234"/>
                  </a:lnTo>
                  <a:lnTo>
                    <a:pt x="2527" y="4240"/>
                  </a:lnTo>
                  <a:lnTo>
                    <a:pt x="2532" y="4242"/>
                  </a:lnTo>
                  <a:lnTo>
                    <a:pt x="2555" y="4250"/>
                  </a:lnTo>
                  <a:lnTo>
                    <a:pt x="2560" y="4251"/>
                  </a:lnTo>
                  <a:lnTo>
                    <a:pt x="2583" y="4260"/>
                  </a:lnTo>
                  <a:lnTo>
                    <a:pt x="2588" y="4262"/>
                  </a:lnTo>
                  <a:lnTo>
                    <a:pt x="2610" y="4271"/>
                  </a:lnTo>
                  <a:lnTo>
                    <a:pt x="2615" y="4273"/>
                  </a:lnTo>
                  <a:lnTo>
                    <a:pt x="2637" y="4283"/>
                  </a:lnTo>
                  <a:lnTo>
                    <a:pt x="2642" y="4286"/>
                  </a:lnTo>
                  <a:lnTo>
                    <a:pt x="2663" y="4296"/>
                  </a:lnTo>
                  <a:lnTo>
                    <a:pt x="2668" y="4299"/>
                  </a:lnTo>
                  <a:lnTo>
                    <a:pt x="2690" y="4311"/>
                  </a:lnTo>
                  <a:lnTo>
                    <a:pt x="2695" y="4314"/>
                  </a:lnTo>
                  <a:lnTo>
                    <a:pt x="2716" y="4326"/>
                  </a:lnTo>
                  <a:lnTo>
                    <a:pt x="2720" y="4329"/>
                  </a:lnTo>
                  <a:lnTo>
                    <a:pt x="2740" y="4343"/>
                  </a:lnTo>
                  <a:lnTo>
                    <a:pt x="2745" y="4346"/>
                  </a:lnTo>
                  <a:lnTo>
                    <a:pt x="2765" y="4360"/>
                  </a:lnTo>
                  <a:lnTo>
                    <a:pt x="2769" y="4363"/>
                  </a:lnTo>
                  <a:lnTo>
                    <a:pt x="2788" y="4378"/>
                  </a:lnTo>
                  <a:lnTo>
                    <a:pt x="2792" y="4381"/>
                  </a:lnTo>
                  <a:lnTo>
                    <a:pt x="2811" y="4396"/>
                  </a:lnTo>
                  <a:lnTo>
                    <a:pt x="2815" y="4400"/>
                  </a:lnTo>
                  <a:lnTo>
                    <a:pt x="2833" y="4416"/>
                  </a:lnTo>
                  <a:lnTo>
                    <a:pt x="2837" y="4420"/>
                  </a:lnTo>
                  <a:lnTo>
                    <a:pt x="2855" y="4436"/>
                  </a:lnTo>
                  <a:lnTo>
                    <a:pt x="2859" y="4440"/>
                  </a:lnTo>
                  <a:lnTo>
                    <a:pt x="2875" y="4458"/>
                  </a:lnTo>
                  <a:lnTo>
                    <a:pt x="2879" y="4462"/>
                  </a:lnTo>
                  <a:lnTo>
                    <a:pt x="2895" y="4480"/>
                  </a:lnTo>
                  <a:lnTo>
                    <a:pt x="2899" y="4484"/>
                  </a:lnTo>
                  <a:lnTo>
                    <a:pt x="2914" y="4503"/>
                  </a:lnTo>
                  <a:lnTo>
                    <a:pt x="2918" y="4507"/>
                  </a:lnTo>
                  <a:lnTo>
                    <a:pt x="2932" y="4526"/>
                  </a:lnTo>
                  <a:lnTo>
                    <a:pt x="2936" y="4531"/>
                  </a:lnTo>
                  <a:lnTo>
                    <a:pt x="2950" y="4550"/>
                  </a:lnTo>
                  <a:lnTo>
                    <a:pt x="2953" y="4555"/>
                  </a:lnTo>
                  <a:lnTo>
                    <a:pt x="2966" y="4575"/>
                  </a:lnTo>
                  <a:lnTo>
                    <a:pt x="2969" y="4580"/>
                  </a:lnTo>
                  <a:lnTo>
                    <a:pt x="2982" y="4601"/>
                  </a:lnTo>
                  <a:lnTo>
                    <a:pt x="2984" y="4605"/>
                  </a:lnTo>
                  <a:lnTo>
                    <a:pt x="2996" y="4626"/>
                  </a:lnTo>
                  <a:lnTo>
                    <a:pt x="2999" y="4631"/>
                  </a:lnTo>
                  <a:lnTo>
                    <a:pt x="3010" y="4653"/>
                  </a:lnTo>
                  <a:lnTo>
                    <a:pt x="3012" y="4658"/>
                  </a:lnTo>
                  <a:lnTo>
                    <a:pt x="3022" y="4680"/>
                  </a:lnTo>
                  <a:lnTo>
                    <a:pt x="3024" y="4685"/>
                  </a:lnTo>
                  <a:lnTo>
                    <a:pt x="3034" y="4708"/>
                  </a:lnTo>
                  <a:lnTo>
                    <a:pt x="3036" y="4713"/>
                  </a:lnTo>
                  <a:lnTo>
                    <a:pt x="3044" y="4735"/>
                  </a:lnTo>
                  <a:lnTo>
                    <a:pt x="3046" y="4741"/>
                  </a:lnTo>
                  <a:lnTo>
                    <a:pt x="3053" y="4764"/>
                  </a:lnTo>
                  <a:lnTo>
                    <a:pt x="3055" y="4769"/>
                  </a:lnTo>
                  <a:lnTo>
                    <a:pt x="3062" y="4792"/>
                  </a:lnTo>
                  <a:lnTo>
                    <a:pt x="3063" y="4798"/>
                  </a:lnTo>
                  <a:lnTo>
                    <a:pt x="3069" y="4821"/>
                  </a:lnTo>
                  <a:lnTo>
                    <a:pt x="3070" y="4826"/>
                  </a:lnTo>
                  <a:lnTo>
                    <a:pt x="3075" y="4850"/>
                  </a:lnTo>
                  <a:lnTo>
                    <a:pt x="3076" y="4855"/>
                  </a:lnTo>
                  <a:lnTo>
                    <a:pt x="3080" y="4879"/>
                  </a:lnTo>
                  <a:lnTo>
                    <a:pt x="3081" y="4885"/>
                  </a:lnTo>
                  <a:lnTo>
                    <a:pt x="3084" y="4908"/>
                  </a:lnTo>
                  <a:lnTo>
                    <a:pt x="3084" y="4914"/>
                  </a:lnTo>
                  <a:lnTo>
                    <a:pt x="3087" y="4938"/>
                  </a:lnTo>
                  <a:lnTo>
                    <a:pt x="3087" y="4943"/>
                  </a:lnTo>
                  <a:lnTo>
                    <a:pt x="3088" y="4968"/>
                  </a:lnTo>
                  <a:close/>
                  <a:moveTo>
                    <a:pt x="2788" y="5037"/>
                  </a:moveTo>
                  <a:lnTo>
                    <a:pt x="2789" y="5019"/>
                  </a:lnTo>
                  <a:lnTo>
                    <a:pt x="2789" y="5000"/>
                  </a:lnTo>
                  <a:lnTo>
                    <a:pt x="2789" y="4981"/>
                  </a:lnTo>
                  <a:lnTo>
                    <a:pt x="2788" y="4963"/>
                  </a:lnTo>
                  <a:lnTo>
                    <a:pt x="2786" y="4944"/>
                  </a:lnTo>
                  <a:lnTo>
                    <a:pt x="2784" y="4926"/>
                  </a:lnTo>
                  <a:lnTo>
                    <a:pt x="2780" y="4908"/>
                  </a:lnTo>
                  <a:lnTo>
                    <a:pt x="2777" y="4890"/>
                  </a:lnTo>
                  <a:lnTo>
                    <a:pt x="2772" y="4872"/>
                  </a:lnTo>
                  <a:lnTo>
                    <a:pt x="2767" y="4854"/>
                  </a:lnTo>
                  <a:lnTo>
                    <a:pt x="2762" y="4837"/>
                  </a:lnTo>
                  <a:lnTo>
                    <a:pt x="2755" y="4820"/>
                  </a:lnTo>
                  <a:lnTo>
                    <a:pt x="2748" y="4803"/>
                  </a:lnTo>
                  <a:lnTo>
                    <a:pt x="2741" y="4786"/>
                  </a:lnTo>
                  <a:lnTo>
                    <a:pt x="2732" y="4770"/>
                  </a:lnTo>
                  <a:lnTo>
                    <a:pt x="2723" y="4753"/>
                  </a:lnTo>
                  <a:lnTo>
                    <a:pt x="2713" y="4737"/>
                  </a:lnTo>
                  <a:lnTo>
                    <a:pt x="2703" y="4721"/>
                  </a:lnTo>
                  <a:lnTo>
                    <a:pt x="2693" y="4706"/>
                  </a:lnTo>
                  <a:lnTo>
                    <a:pt x="2682" y="4692"/>
                  </a:lnTo>
                  <a:lnTo>
                    <a:pt x="2670" y="4678"/>
                  </a:lnTo>
                  <a:lnTo>
                    <a:pt x="2658" y="4664"/>
                  </a:lnTo>
                  <a:lnTo>
                    <a:pt x="2645" y="4651"/>
                  </a:lnTo>
                  <a:lnTo>
                    <a:pt x="2632" y="4638"/>
                  </a:lnTo>
                  <a:lnTo>
                    <a:pt x="2618" y="4626"/>
                  </a:lnTo>
                  <a:lnTo>
                    <a:pt x="2603" y="4614"/>
                  </a:lnTo>
                  <a:lnTo>
                    <a:pt x="2589" y="4603"/>
                  </a:lnTo>
                  <a:lnTo>
                    <a:pt x="2573" y="4592"/>
                  </a:lnTo>
                  <a:lnTo>
                    <a:pt x="2558" y="4581"/>
                  </a:lnTo>
                  <a:lnTo>
                    <a:pt x="2542" y="4572"/>
                  </a:lnTo>
                  <a:lnTo>
                    <a:pt x="2526" y="4563"/>
                  </a:lnTo>
                  <a:lnTo>
                    <a:pt x="2510" y="4555"/>
                  </a:lnTo>
                  <a:lnTo>
                    <a:pt x="2493" y="4547"/>
                  </a:lnTo>
                  <a:lnTo>
                    <a:pt x="2476" y="4540"/>
                  </a:lnTo>
                  <a:lnTo>
                    <a:pt x="2459" y="4534"/>
                  </a:lnTo>
                  <a:lnTo>
                    <a:pt x="2441" y="4528"/>
                  </a:lnTo>
                  <a:lnTo>
                    <a:pt x="2423" y="4523"/>
                  </a:lnTo>
                  <a:lnTo>
                    <a:pt x="2405" y="4518"/>
                  </a:lnTo>
                  <a:lnTo>
                    <a:pt x="2387" y="4515"/>
                  </a:lnTo>
                  <a:lnTo>
                    <a:pt x="2369" y="4512"/>
                  </a:lnTo>
                  <a:lnTo>
                    <a:pt x="2350" y="4509"/>
                  </a:lnTo>
                  <a:lnTo>
                    <a:pt x="2332" y="4507"/>
                  </a:lnTo>
                  <a:lnTo>
                    <a:pt x="2314" y="4506"/>
                  </a:lnTo>
                  <a:lnTo>
                    <a:pt x="2295" y="4506"/>
                  </a:lnTo>
                  <a:lnTo>
                    <a:pt x="2276" y="4506"/>
                  </a:lnTo>
                  <a:lnTo>
                    <a:pt x="2258" y="4507"/>
                  </a:lnTo>
                  <a:lnTo>
                    <a:pt x="2240" y="4509"/>
                  </a:lnTo>
                  <a:lnTo>
                    <a:pt x="2221" y="4512"/>
                  </a:lnTo>
                  <a:lnTo>
                    <a:pt x="2203" y="4515"/>
                  </a:lnTo>
                  <a:lnTo>
                    <a:pt x="2185" y="4518"/>
                  </a:lnTo>
                  <a:lnTo>
                    <a:pt x="2167" y="4523"/>
                  </a:lnTo>
                  <a:lnTo>
                    <a:pt x="2149" y="4528"/>
                  </a:lnTo>
                  <a:lnTo>
                    <a:pt x="2132" y="4534"/>
                  </a:lnTo>
                  <a:lnTo>
                    <a:pt x="2114" y="4540"/>
                  </a:lnTo>
                  <a:lnTo>
                    <a:pt x="2097" y="4547"/>
                  </a:lnTo>
                  <a:lnTo>
                    <a:pt x="2080" y="4555"/>
                  </a:lnTo>
                  <a:lnTo>
                    <a:pt x="2064" y="4563"/>
                  </a:lnTo>
                  <a:lnTo>
                    <a:pt x="2048" y="4572"/>
                  </a:lnTo>
                  <a:lnTo>
                    <a:pt x="2033" y="4581"/>
                  </a:lnTo>
                  <a:lnTo>
                    <a:pt x="2017" y="4591"/>
                  </a:lnTo>
                  <a:lnTo>
                    <a:pt x="2002" y="4602"/>
                  </a:lnTo>
                  <a:lnTo>
                    <a:pt x="1988" y="4614"/>
                  </a:lnTo>
                  <a:lnTo>
                    <a:pt x="1973" y="4626"/>
                  </a:lnTo>
                  <a:lnTo>
                    <a:pt x="1960" y="4638"/>
                  </a:lnTo>
                  <a:lnTo>
                    <a:pt x="1946" y="4651"/>
                  </a:lnTo>
                  <a:lnTo>
                    <a:pt x="1933" y="4664"/>
                  </a:lnTo>
                  <a:lnTo>
                    <a:pt x="1921" y="4678"/>
                  </a:lnTo>
                  <a:lnTo>
                    <a:pt x="1909" y="4692"/>
                  </a:lnTo>
                  <a:lnTo>
                    <a:pt x="1898" y="4706"/>
                  </a:lnTo>
                  <a:lnTo>
                    <a:pt x="1888" y="4721"/>
                  </a:lnTo>
                  <a:lnTo>
                    <a:pt x="1878" y="4737"/>
                  </a:lnTo>
                  <a:lnTo>
                    <a:pt x="1868" y="4753"/>
                  </a:lnTo>
                  <a:lnTo>
                    <a:pt x="1859" y="4770"/>
                  </a:lnTo>
                  <a:lnTo>
                    <a:pt x="1850" y="4786"/>
                  </a:lnTo>
                  <a:lnTo>
                    <a:pt x="1843" y="4803"/>
                  </a:lnTo>
                  <a:lnTo>
                    <a:pt x="1836" y="4820"/>
                  </a:lnTo>
                  <a:lnTo>
                    <a:pt x="1829" y="4837"/>
                  </a:lnTo>
                  <a:lnTo>
                    <a:pt x="1824" y="4854"/>
                  </a:lnTo>
                  <a:lnTo>
                    <a:pt x="1819" y="4872"/>
                  </a:lnTo>
                  <a:lnTo>
                    <a:pt x="1814" y="4890"/>
                  </a:lnTo>
                  <a:lnTo>
                    <a:pt x="1811" y="4908"/>
                  </a:lnTo>
                  <a:lnTo>
                    <a:pt x="1807" y="4926"/>
                  </a:lnTo>
                  <a:lnTo>
                    <a:pt x="1805" y="4944"/>
                  </a:lnTo>
                  <a:lnTo>
                    <a:pt x="1803" y="4963"/>
                  </a:lnTo>
                  <a:lnTo>
                    <a:pt x="1802" y="4981"/>
                  </a:lnTo>
                  <a:lnTo>
                    <a:pt x="1802" y="5000"/>
                  </a:lnTo>
                  <a:lnTo>
                    <a:pt x="1802" y="5019"/>
                  </a:lnTo>
                  <a:lnTo>
                    <a:pt x="1803" y="5037"/>
                  </a:lnTo>
                  <a:lnTo>
                    <a:pt x="1805" y="5056"/>
                  </a:lnTo>
                  <a:lnTo>
                    <a:pt x="1807" y="5074"/>
                  </a:lnTo>
                  <a:lnTo>
                    <a:pt x="1811" y="5092"/>
                  </a:lnTo>
                  <a:lnTo>
                    <a:pt x="1814" y="5110"/>
                  </a:lnTo>
                  <a:lnTo>
                    <a:pt x="1819" y="5128"/>
                  </a:lnTo>
                  <a:lnTo>
                    <a:pt x="1824" y="5146"/>
                  </a:lnTo>
                  <a:lnTo>
                    <a:pt x="1829" y="5163"/>
                  </a:lnTo>
                  <a:lnTo>
                    <a:pt x="1836" y="5180"/>
                  </a:lnTo>
                  <a:lnTo>
                    <a:pt x="1843" y="5197"/>
                  </a:lnTo>
                  <a:lnTo>
                    <a:pt x="1850" y="5214"/>
                  </a:lnTo>
                  <a:lnTo>
                    <a:pt x="1859" y="5230"/>
                  </a:lnTo>
                  <a:lnTo>
                    <a:pt x="1868" y="5247"/>
                  </a:lnTo>
                  <a:lnTo>
                    <a:pt x="1878" y="5263"/>
                  </a:lnTo>
                  <a:lnTo>
                    <a:pt x="1888" y="5279"/>
                  </a:lnTo>
                  <a:lnTo>
                    <a:pt x="1898" y="5294"/>
                  </a:lnTo>
                  <a:lnTo>
                    <a:pt x="1909" y="5308"/>
                  </a:lnTo>
                  <a:lnTo>
                    <a:pt x="1921" y="5322"/>
                  </a:lnTo>
                  <a:lnTo>
                    <a:pt x="1933" y="5336"/>
                  </a:lnTo>
                  <a:lnTo>
                    <a:pt x="1946" y="5349"/>
                  </a:lnTo>
                  <a:lnTo>
                    <a:pt x="1960" y="5362"/>
                  </a:lnTo>
                  <a:lnTo>
                    <a:pt x="1973" y="5374"/>
                  </a:lnTo>
                  <a:lnTo>
                    <a:pt x="1988" y="5386"/>
                  </a:lnTo>
                  <a:lnTo>
                    <a:pt x="2002" y="5398"/>
                  </a:lnTo>
                  <a:lnTo>
                    <a:pt x="2017" y="5409"/>
                  </a:lnTo>
                  <a:lnTo>
                    <a:pt x="2033" y="5419"/>
                  </a:lnTo>
                  <a:lnTo>
                    <a:pt x="2048" y="5428"/>
                  </a:lnTo>
                  <a:lnTo>
                    <a:pt x="2064" y="5437"/>
                  </a:lnTo>
                  <a:lnTo>
                    <a:pt x="2080" y="5445"/>
                  </a:lnTo>
                  <a:lnTo>
                    <a:pt x="2097" y="5453"/>
                  </a:lnTo>
                  <a:lnTo>
                    <a:pt x="2114" y="5460"/>
                  </a:lnTo>
                  <a:lnTo>
                    <a:pt x="2132" y="5466"/>
                  </a:lnTo>
                  <a:lnTo>
                    <a:pt x="2149" y="5472"/>
                  </a:lnTo>
                  <a:lnTo>
                    <a:pt x="2167" y="5477"/>
                  </a:lnTo>
                  <a:lnTo>
                    <a:pt x="2185" y="5482"/>
                  </a:lnTo>
                  <a:lnTo>
                    <a:pt x="2203" y="5485"/>
                  </a:lnTo>
                  <a:lnTo>
                    <a:pt x="2221" y="5488"/>
                  </a:lnTo>
                  <a:lnTo>
                    <a:pt x="2240" y="5491"/>
                  </a:lnTo>
                  <a:lnTo>
                    <a:pt x="2258" y="5493"/>
                  </a:lnTo>
                  <a:lnTo>
                    <a:pt x="2276" y="5494"/>
                  </a:lnTo>
                  <a:lnTo>
                    <a:pt x="2295" y="5494"/>
                  </a:lnTo>
                  <a:lnTo>
                    <a:pt x="2314" y="5494"/>
                  </a:lnTo>
                  <a:lnTo>
                    <a:pt x="2332" y="5493"/>
                  </a:lnTo>
                  <a:lnTo>
                    <a:pt x="2350" y="5491"/>
                  </a:lnTo>
                  <a:lnTo>
                    <a:pt x="2369" y="5488"/>
                  </a:lnTo>
                  <a:lnTo>
                    <a:pt x="2387" y="5485"/>
                  </a:lnTo>
                  <a:lnTo>
                    <a:pt x="2405" y="5482"/>
                  </a:lnTo>
                  <a:lnTo>
                    <a:pt x="2423" y="5477"/>
                  </a:lnTo>
                  <a:lnTo>
                    <a:pt x="2441" y="5472"/>
                  </a:lnTo>
                  <a:lnTo>
                    <a:pt x="2459" y="5466"/>
                  </a:lnTo>
                  <a:lnTo>
                    <a:pt x="2476" y="5460"/>
                  </a:lnTo>
                  <a:lnTo>
                    <a:pt x="2493" y="5453"/>
                  </a:lnTo>
                  <a:lnTo>
                    <a:pt x="2510" y="5445"/>
                  </a:lnTo>
                  <a:lnTo>
                    <a:pt x="2526" y="5437"/>
                  </a:lnTo>
                  <a:lnTo>
                    <a:pt x="2542" y="5428"/>
                  </a:lnTo>
                  <a:lnTo>
                    <a:pt x="2558" y="5419"/>
                  </a:lnTo>
                  <a:lnTo>
                    <a:pt x="2573" y="5408"/>
                  </a:lnTo>
                  <a:lnTo>
                    <a:pt x="2589" y="5397"/>
                  </a:lnTo>
                  <a:lnTo>
                    <a:pt x="2603" y="5386"/>
                  </a:lnTo>
                  <a:lnTo>
                    <a:pt x="2618" y="5374"/>
                  </a:lnTo>
                  <a:lnTo>
                    <a:pt x="2632" y="5362"/>
                  </a:lnTo>
                  <a:lnTo>
                    <a:pt x="2645" y="5349"/>
                  </a:lnTo>
                  <a:lnTo>
                    <a:pt x="2658" y="5336"/>
                  </a:lnTo>
                  <a:lnTo>
                    <a:pt x="2670" y="5322"/>
                  </a:lnTo>
                  <a:lnTo>
                    <a:pt x="2682" y="5308"/>
                  </a:lnTo>
                  <a:lnTo>
                    <a:pt x="2693" y="5294"/>
                  </a:lnTo>
                  <a:lnTo>
                    <a:pt x="2703" y="5279"/>
                  </a:lnTo>
                  <a:lnTo>
                    <a:pt x="2713" y="5263"/>
                  </a:lnTo>
                  <a:lnTo>
                    <a:pt x="2723" y="5247"/>
                  </a:lnTo>
                  <a:lnTo>
                    <a:pt x="2732" y="5230"/>
                  </a:lnTo>
                  <a:lnTo>
                    <a:pt x="2741" y="5214"/>
                  </a:lnTo>
                  <a:lnTo>
                    <a:pt x="2748" y="5197"/>
                  </a:lnTo>
                  <a:lnTo>
                    <a:pt x="2755" y="5180"/>
                  </a:lnTo>
                  <a:lnTo>
                    <a:pt x="2762" y="5163"/>
                  </a:lnTo>
                  <a:lnTo>
                    <a:pt x="2767" y="5146"/>
                  </a:lnTo>
                  <a:lnTo>
                    <a:pt x="2772" y="5128"/>
                  </a:lnTo>
                  <a:lnTo>
                    <a:pt x="2777" y="5110"/>
                  </a:lnTo>
                  <a:lnTo>
                    <a:pt x="2780" y="5092"/>
                  </a:lnTo>
                  <a:lnTo>
                    <a:pt x="2784" y="5074"/>
                  </a:lnTo>
                  <a:lnTo>
                    <a:pt x="2786" y="5056"/>
                  </a:lnTo>
                  <a:lnTo>
                    <a:pt x="2788" y="50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4558;p40">
            <a:extLst>
              <a:ext uri="{FF2B5EF4-FFF2-40B4-BE49-F238E27FC236}">
                <a16:creationId xmlns:a16="http://schemas.microsoft.com/office/drawing/2014/main" id="{D41E498E-80FF-4820-9F52-39D427026B8F}"/>
              </a:ext>
            </a:extLst>
          </p:cNvPr>
          <p:cNvGrpSpPr/>
          <p:nvPr/>
        </p:nvGrpSpPr>
        <p:grpSpPr>
          <a:xfrm>
            <a:off x="1869633" y="2660110"/>
            <a:ext cx="589280" cy="589280"/>
            <a:chOff x="1869633" y="2660110"/>
            <a:chExt cx="589280" cy="589280"/>
          </a:xfrm>
          <a:solidFill>
            <a:schemeClr val="bg1"/>
          </a:solidFill>
        </p:grpSpPr>
        <p:sp>
          <p:nvSpPr>
            <p:cNvPr id="226" name="Google Shape;4559;p40">
              <a:extLst>
                <a:ext uri="{FF2B5EF4-FFF2-40B4-BE49-F238E27FC236}">
                  <a16:creationId xmlns:a16="http://schemas.microsoft.com/office/drawing/2014/main" id="{4CA90239-BA9C-4D2C-9DC9-020D3C5E4A9B}"/>
                </a:ext>
              </a:extLst>
            </p:cNvPr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2" y="3406"/>
                  </a:moveTo>
                  <a:lnTo>
                    <a:pt x="8448" y="3393"/>
                  </a:lnTo>
                  <a:lnTo>
                    <a:pt x="8435" y="3378"/>
                  </a:lnTo>
                  <a:lnTo>
                    <a:pt x="8424" y="3361"/>
                  </a:lnTo>
                  <a:lnTo>
                    <a:pt x="8416" y="3344"/>
                  </a:lnTo>
                  <a:lnTo>
                    <a:pt x="7889" y="2028"/>
                  </a:lnTo>
                  <a:lnTo>
                    <a:pt x="7883" y="2009"/>
                  </a:lnTo>
                  <a:lnTo>
                    <a:pt x="7879" y="1990"/>
                  </a:lnTo>
                  <a:lnTo>
                    <a:pt x="7878" y="1970"/>
                  </a:lnTo>
                  <a:lnTo>
                    <a:pt x="7880" y="1951"/>
                  </a:lnTo>
                  <a:lnTo>
                    <a:pt x="7884" y="1931"/>
                  </a:lnTo>
                  <a:lnTo>
                    <a:pt x="7890" y="1913"/>
                  </a:lnTo>
                  <a:lnTo>
                    <a:pt x="7899" y="1895"/>
                  </a:lnTo>
                  <a:lnTo>
                    <a:pt x="7910" y="1879"/>
                  </a:lnTo>
                  <a:lnTo>
                    <a:pt x="7923" y="1865"/>
                  </a:lnTo>
                  <a:lnTo>
                    <a:pt x="7938" y="1852"/>
                  </a:lnTo>
                  <a:lnTo>
                    <a:pt x="7955" y="1841"/>
                  </a:lnTo>
                  <a:lnTo>
                    <a:pt x="7972" y="1833"/>
                  </a:lnTo>
                  <a:lnTo>
                    <a:pt x="7991" y="1827"/>
                  </a:lnTo>
                  <a:lnTo>
                    <a:pt x="8010" y="1823"/>
                  </a:lnTo>
                  <a:lnTo>
                    <a:pt x="8030" y="1822"/>
                  </a:lnTo>
                  <a:lnTo>
                    <a:pt x="8049" y="1824"/>
                  </a:lnTo>
                  <a:lnTo>
                    <a:pt x="8069" y="1828"/>
                  </a:lnTo>
                  <a:lnTo>
                    <a:pt x="8087" y="1834"/>
                  </a:lnTo>
                  <a:lnTo>
                    <a:pt x="8105" y="1843"/>
                  </a:lnTo>
                  <a:lnTo>
                    <a:pt x="8121" y="1854"/>
                  </a:lnTo>
                  <a:lnTo>
                    <a:pt x="8135" y="1867"/>
                  </a:lnTo>
                  <a:lnTo>
                    <a:pt x="8148" y="1882"/>
                  </a:lnTo>
                  <a:lnTo>
                    <a:pt x="8159" y="1899"/>
                  </a:lnTo>
                  <a:lnTo>
                    <a:pt x="8167" y="1916"/>
                  </a:lnTo>
                  <a:lnTo>
                    <a:pt x="8694" y="3232"/>
                  </a:lnTo>
                  <a:lnTo>
                    <a:pt x="8700" y="3251"/>
                  </a:lnTo>
                  <a:lnTo>
                    <a:pt x="8704" y="3270"/>
                  </a:lnTo>
                  <a:lnTo>
                    <a:pt x="8705" y="3290"/>
                  </a:lnTo>
                  <a:lnTo>
                    <a:pt x="8703" y="3309"/>
                  </a:lnTo>
                  <a:lnTo>
                    <a:pt x="8699" y="3329"/>
                  </a:lnTo>
                  <a:lnTo>
                    <a:pt x="8693" y="3347"/>
                  </a:lnTo>
                  <a:lnTo>
                    <a:pt x="8684" y="3365"/>
                  </a:lnTo>
                  <a:lnTo>
                    <a:pt x="8673" y="3381"/>
                  </a:lnTo>
                  <a:lnTo>
                    <a:pt x="8660" y="3395"/>
                  </a:lnTo>
                  <a:lnTo>
                    <a:pt x="8645" y="3408"/>
                  </a:lnTo>
                  <a:lnTo>
                    <a:pt x="8628" y="3419"/>
                  </a:lnTo>
                  <a:lnTo>
                    <a:pt x="8611" y="3427"/>
                  </a:lnTo>
                  <a:lnTo>
                    <a:pt x="8592" y="3433"/>
                  </a:lnTo>
                  <a:lnTo>
                    <a:pt x="8573" y="3437"/>
                  </a:lnTo>
                  <a:lnTo>
                    <a:pt x="8553" y="3438"/>
                  </a:lnTo>
                  <a:lnTo>
                    <a:pt x="8534" y="3436"/>
                  </a:lnTo>
                  <a:lnTo>
                    <a:pt x="8514" y="3432"/>
                  </a:lnTo>
                  <a:lnTo>
                    <a:pt x="8496" y="3426"/>
                  </a:lnTo>
                  <a:lnTo>
                    <a:pt x="8478" y="3417"/>
                  </a:lnTo>
                  <a:lnTo>
                    <a:pt x="8462" y="3406"/>
                  </a:lnTo>
                  <a:close/>
                  <a:moveTo>
                    <a:pt x="6619" y="3670"/>
                  </a:moveTo>
                  <a:lnTo>
                    <a:pt x="6605" y="3657"/>
                  </a:lnTo>
                  <a:lnTo>
                    <a:pt x="6592" y="3642"/>
                  </a:lnTo>
                  <a:lnTo>
                    <a:pt x="6581" y="3625"/>
                  </a:lnTo>
                  <a:lnTo>
                    <a:pt x="6573" y="3608"/>
                  </a:lnTo>
                  <a:lnTo>
                    <a:pt x="6046" y="2291"/>
                  </a:lnTo>
                  <a:lnTo>
                    <a:pt x="6040" y="2272"/>
                  </a:lnTo>
                  <a:lnTo>
                    <a:pt x="6036" y="2253"/>
                  </a:lnTo>
                  <a:lnTo>
                    <a:pt x="6035" y="2233"/>
                  </a:lnTo>
                  <a:lnTo>
                    <a:pt x="6037" y="2214"/>
                  </a:lnTo>
                  <a:lnTo>
                    <a:pt x="6041" y="2194"/>
                  </a:lnTo>
                  <a:lnTo>
                    <a:pt x="6047" y="2176"/>
                  </a:lnTo>
                  <a:lnTo>
                    <a:pt x="6056" y="2158"/>
                  </a:lnTo>
                  <a:lnTo>
                    <a:pt x="6067" y="2142"/>
                  </a:lnTo>
                  <a:lnTo>
                    <a:pt x="6080" y="2128"/>
                  </a:lnTo>
                  <a:lnTo>
                    <a:pt x="6095" y="2115"/>
                  </a:lnTo>
                  <a:lnTo>
                    <a:pt x="6112" y="2104"/>
                  </a:lnTo>
                  <a:lnTo>
                    <a:pt x="6129" y="2096"/>
                  </a:lnTo>
                  <a:lnTo>
                    <a:pt x="6148" y="2090"/>
                  </a:lnTo>
                  <a:lnTo>
                    <a:pt x="6167" y="2086"/>
                  </a:lnTo>
                  <a:lnTo>
                    <a:pt x="6187" y="2085"/>
                  </a:lnTo>
                  <a:lnTo>
                    <a:pt x="6206" y="2087"/>
                  </a:lnTo>
                  <a:lnTo>
                    <a:pt x="6226" y="2091"/>
                  </a:lnTo>
                  <a:lnTo>
                    <a:pt x="6244" y="2097"/>
                  </a:lnTo>
                  <a:lnTo>
                    <a:pt x="6262" y="2106"/>
                  </a:lnTo>
                  <a:lnTo>
                    <a:pt x="6278" y="2117"/>
                  </a:lnTo>
                  <a:lnTo>
                    <a:pt x="6292" y="2130"/>
                  </a:lnTo>
                  <a:lnTo>
                    <a:pt x="6305" y="2145"/>
                  </a:lnTo>
                  <a:lnTo>
                    <a:pt x="6316" y="2162"/>
                  </a:lnTo>
                  <a:lnTo>
                    <a:pt x="6324" y="2179"/>
                  </a:lnTo>
                  <a:lnTo>
                    <a:pt x="6851" y="3496"/>
                  </a:lnTo>
                  <a:lnTo>
                    <a:pt x="6857" y="3515"/>
                  </a:lnTo>
                  <a:lnTo>
                    <a:pt x="6861" y="3534"/>
                  </a:lnTo>
                  <a:lnTo>
                    <a:pt x="6862" y="3554"/>
                  </a:lnTo>
                  <a:lnTo>
                    <a:pt x="6860" y="3573"/>
                  </a:lnTo>
                  <a:lnTo>
                    <a:pt x="6856" y="3593"/>
                  </a:lnTo>
                  <a:lnTo>
                    <a:pt x="6850" y="3611"/>
                  </a:lnTo>
                  <a:lnTo>
                    <a:pt x="6841" y="3629"/>
                  </a:lnTo>
                  <a:lnTo>
                    <a:pt x="6830" y="3645"/>
                  </a:lnTo>
                  <a:lnTo>
                    <a:pt x="6817" y="3659"/>
                  </a:lnTo>
                  <a:lnTo>
                    <a:pt x="6802" y="3672"/>
                  </a:lnTo>
                  <a:lnTo>
                    <a:pt x="6785" y="3683"/>
                  </a:lnTo>
                  <a:lnTo>
                    <a:pt x="6768" y="3691"/>
                  </a:lnTo>
                  <a:lnTo>
                    <a:pt x="6749" y="3697"/>
                  </a:lnTo>
                  <a:lnTo>
                    <a:pt x="6730" y="3701"/>
                  </a:lnTo>
                  <a:lnTo>
                    <a:pt x="6710" y="3702"/>
                  </a:lnTo>
                  <a:lnTo>
                    <a:pt x="6691" y="3700"/>
                  </a:lnTo>
                  <a:lnTo>
                    <a:pt x="6671" y="3696"/>
                  </a:lnTo>
                  <a:lnTo>
                    <a:pt x="6653" y="3690"/>
                  </a:lnTo>
                  <a:lnTo>
                    <a:pt x="6635" y="3681"/>
                  </a:lnTo>
                  <a:lnTo>
                    <a:pt x="6619" y="3670"/>
                  </a:lnTo>
                  <a:close/>
                  <a:moveTo>
                    <a:pt x="4775" y="3933"/>
                  </a:moveTo>
                  <a:lnTo>
                    <a:pt x="4761" y="3920"/>
                  </a:lnTo>
                  <a:lnTo>
                    <a:pt x="4748" y="3905"/>
                  </a:lnTo>
                  <a:lnTo>
                    <a:pt x="4737" y="3888"/>
                  </a:lnTo>
                  <a:lnTo>
                    <a:pt x="4729" y="3871"/>
                  </a:lnTo>
                  <a:lnTo>
                    <a:pt x="4203" y="2554"/>
                  </a:lnTo>
                  <a:lnTo>
                    <a:pt x="4197" y="2535"/>
                  </a:lnTo>
                  <a:lnTo>
                    <a:pt x="4193" y="2516"/>
                  </a:lnTo>
                  <a:lnTo>
                    <a:pt x="4192" y="2496"/>
                  </a:lnTo>
                  <a:lnTo>
                    <a:pt x="4194" y="2477"/>
                  </a:lnTo>
                  <a:lnTo>
                    <a:pt x="4198" y="2457"/>
                  </a:lnTo>
                  <a:lnTo>
                    <a:pt x="4204" y="2439"/>
                  </a:lnTo>
                  <a:lnTo>
                    <a:pt x="4213" y="2421"/>
                  </a:lnTo>
                  <a:lnTo>
                    <a:pt x="4224" y="2405"/>
                  </a:lnTo>
                  <a:lnTo>
                    <a:pt x="4237" y="2391"/>
                  </a:lnTo>
                  <a:lnTo>
                    <a:pt x="4252" y="2378"/>
                  </a:lnTo>
                  <a:lnTo>
                    <a:pt x="4269" y="2367"/>
                  </a:lnTo>
                  <a:lnTo>
                    <a:pt x="4286" y="2359"/>
                  </a:lnTo>
                  <a:lnTo>
                    <a:pt x="4305" y="2353"/>
                  </a:lnTo>
                  <a:lnTo>
                    <a:pt x="4324" y="2349"/>
                  </a:lnTo>
                  <a:lnTo>
                    <a:pt x="4344" y="2348"/>
                  </a:lnTo>
                  <a:lnTo>
                    <a:pt x="4363" y="2350"/>
                  </a:lnTo>
                  <a:lnTo>
                    <a:pt x="4383" y="2354"/>
                  </a:lnTo>
                  <a:lnTo>
                    <a:pt x="4401" y="2360"/>
                  </a:lnTo>
                  <a:lnTo>
                    <a:pt x="4419" y="2369"/>
                  </a:lnTo>
                  <a:lnTo>
                    <a:pt x="4435" y="2380"/>
                  </a:lnTo>
                  <a:lnTo>
                    <a:pt x="4449" y="2393"/>
                  </a:lnTo>
                  <a:lnTo>
                    <a:pt x="4462" y="2408"/>
                  </a:lnTo>
                  <a:lnTo>
                    <a:pt x="4473" y="2425"/>
                  </a:lnTo>
                  <a:lnTo>
                    <a:pt x="4481" y="2442"/>
                  </a:lnTo>
                  <a:lnTo>
                    <a:pt x="5007" y="3759"/>
                  </a:lnTo>
                  <a:lnTo>
                    <a:pt x="5013" y="3778"/>
                  </a:lnTo>
                  <a:lnTo>
                    <a:pt x="5017" y="3797"/>
                  </a:lnTo>
                  <a:lnTo>
                    <a:pt x="5018" y="3817"/>
                  </a:lnTo>
                  <a:lnTo>
                    <a:pt x="5016" y="3836"/>
                  </a:lnTo>
                  <a:lnTo>
                    <a:pt x="5012" y="3856"/>
                  </a:lnTo>
                  <a:lnTo>
                    <a:pt x="5006" y="3874"/>
                  </a:lnTo>
                  <a:lnTo>
                    <a:pt x="4997" y="3892"/>
                  </a:lnTo>
                  <a:lnTo>
                    <a:pt x="4986" y="3908"/>
                  </a:lnTo>
                  <a:lnTo>
                    <a:pt x="4973" y="3922"/>
                  </a:lnTo>
                  <a:lnTo>
                    <a:pt x="4958" y="3935"/>
                  </a:lnTo>
                  <a:lnTo>
                    <a:pt x="4941" y="3946"/>
                  </a:lnTo>
                  <a:lnTo>
                    <a:pt x="4924" y="3954"/>
                  </a:lnTo>
                  <a:lnTo>
                    <a:pt x="4905" y="3960"/>
                  </a:lnTo>
                  <a:lnTo>
                    <a:pt x="4886" y="3964"/>
                  </a:lnTo>
                  <a:lnTo>
                    <a:pt x="4866" y="3965"/>
                  </a:lnTo>
                  <a:lnTo>
                    <a:pt x="4847" y="3963"/>
                  </a:lnTo>
                  <a:lnTo>
                    <a:pt x="4827" y="3959"/>
                  </a:lnTo>
                  <a:lnTo>
                    <a:pt x="4809" y="3953"/>
                  </a:lnTo>
                  <a:lnTo>
                    <a:pt x="4791" y="3944"/>
                  </a:lnTo>
                  <a:lnTo>
                    <a:pt x="4775" y="3933"/>
                  </a:lnTo>
                  <a:close/>
                  <a:moveTo>
                    <a:pt x="2932" y="4328"/>
                  </a:moveTo>
                  <a:lnTo>
                    <a:pt x="2918" y="4315"/>
                  </a:lnTo>
                  <a:lnTo>
                    <a:pt x="2905" y="4300"/>
                  </a:lnTo>
                  <a:lnTo>
                    <a:pt x="2894" y="4283"/>
                  </a:lnTo>
                  <a:lnTo>
                    <a:pt x="2886" y="4266"/>
                  </a:lnTo>
                  <a:lnTo>
                    <a:pt x="2359" y="2949"/>
                  </a:lnTo>
                  <a:lnTo>
                    <a:pt x="2353" y="2930"/>
                  </a:lnTo>
                  <a:lnTo>
                    <a:pt x="2349" y="2911"/>
                  </a:lnTo>
                  <a:lnTo>
                    <a:pt x="2348" y="2891"/>
                  </a:lnTo>
                  <a:lnTo>
                    <a:pt x="2350" y="2872"/>
                  </a:lnTo>
                  <a:lnTo>
                    <a:pt x="2354" y="2852"/>
                  </a:lnTo>
                  <a:lnTo>
                    <a:pt x="2360" y="2834"/>
                  </a:lnTo>
                  <a:lnTo>
                    <a:pt x="2369" y="2816"/>
                  </a:lnTo>
                  <a:lnTo>
                    <a:pt x="2380" y="2800"/>
                  </a:lnTo>
                  <a:lnTo>
                    <a:pt x="2393" y="2786"/>
                  </a:lnTo>
                  <a:lnTo>
                    <a:pt x="2408" y="2773"/>
                  </a:lnTo>
                  <a:lnTo>
                    <a:pt x="2425" y="2762"/>
                  </a:lnTo>
                  <a:lnTo>
                    <a:pt x="2442" y="2754"/>
                  </a:lnTo>
                  <a:lnTo>
                    <a:pt x="2461" y="2748"/>
                  </a:lnTo>
                  <a:lnTo>
                    <a:pt x="2480" y="2744"/>
                  </a:lnTo>
                  <a:lnTo>
                    <a:pt x="2500" y="2743"/>
                  </a:lnTo>
                  <a:lnTo>
                    <a:pt x="2519" y="2745"/>
                  </a:lnTo>
                  <a:lnTo>
                    <a:pt x="2539" y="2749"/>
                  </a:lnTo>
                  <a:lnTo>
                    <a:pt x="2557" y="2755"/>
                  </a:lnTo>
                  <a:lnTo>
                    <a:pt x="2575" y="2764"/>
                  </a:lnTo>
                  <a:lnTo>
                    <a:pt x="2591" y="2775"/>
                  </a:lnTo>
                  <a:lnTo>
                    <a:pt x="2605" y="2788"/>
                  </a:lnTo>
                  <a:lnTo>
                    <a:pt x="2618" y="2803"/>
                  </a:lnTo>
                  <a:lnTo>
                    <a:pt x="2629" y="2820"/>
                  </a:lnTo>
                  <a:lnTo>
                    <a:pt x="2637" y="2837"/>
                  </a:lnTo>
                  <a:lnTo>
                    <a:pt x="3164" y="4154"/>
                  </a:lnTo>
                  <a:lnTo>
                    <a:pt x="3170" y="4173"/>
                  </a:lnTo>
                  <a:lnTo>
                    <a:pt x="3174" y="4192"/>
                  </a:lnTo>
                  <a:lnTo>
                    <a:pt x="3175" y="4212"/>
                  </a:lnTo>
                  <a:lnTo>
                    <a:pt x="3173" y="4231"/>
                  </a:lnTo>
                  <a:lnTo>
                    <a:pt x="3169" y="4251"/>
                  </a:lnTo>
                  <a:lnTo>
                    <a:pt x="3163" y="4269"/>
                  </a:lnTo>
                  <a:lnTo>
                    <a:pt x="3154" y="4287"/>
                  </a:lnTo>
                  <a:lnTo>
                    <a:pt x="3143" y="4303"/>
                  </a:lnTo>
                  <a:lnTo>
                    <a:pt x="3130" y="4317"/>
                  </a:lnTo>
                  <a:lnTo>
                    <a:pt x="3115" y="4330"/>
                  </a:lnTo>
                  <a:lnTo>
                    <a:pt x="3098" y="4341"/>
                  </a:lnTo>
                  <a:lnTo>
                    <a:pt x="3081" y="4349"/>
                  </a:lnTo>
                  <a:lnTo>
                    <a:pt x="3062" y="4355"/>
                  </a:lnTo>
                  <a:lnTo>
                    <a:pt x="3043" y="4359"/>
                  </a:lnTo>
                  <a:lnTo>
                    <a:pt x="3023" y="4360"/>
                  </a:lnTo>
                  <a:lnTo>
                    <a:pt x="3004" y="4358"/>
                  </a:lnTo>
                  <a:lnTo>
                    <a:pt x="2984" y="4354"/>
                  </a:lnTo>
                  <a:lnTo>
                    <a:pt x="2966" y="4348"/>
                  </a:lnTo>
                  <a:lnTo>
                    <a:pt x="2948" y="4339"/>
                  </a:lnTo>
                  <a:lnTo>
                    <a:pt x="2932" y="43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4560;p40">
              <a:extLst>
                <a:ext uri="{FF2B5EF4-FFF2-40B4-BE49-F238E27FC236}">
                  <a16:creationId xmlns:a16="http://schemas.microsoft.com/office/drawing/2014/main" id="{14DF0984-DB4B-46A1-9FC7-22F246FD7BFA}"/>
                </a:ext>
              </a:extLst>
            </p:cNvPr>
            <p:cNvSpPr/>
            <p:nvPr/>
          </p:nvSpPr>
          <p:spPr>
            <a:xfrm>
              <a:off x="1869633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94" y="3651"/>
                  </a:moveTo>
                  <a:lnTo>
                    <a:pt x="805" y="3206"/>
                  </a:lnTo>
                  <a:lnTo>
                    <a:pt x="801" y="3173"/>
                  </a:lnTo>
                  <a:lnTo>
                    <a:pt x="801" y="3140"/>
                  </a:lnTo>
                  <a:lnTo>
                    <a:pt x="805" y="3107"/>
                  </a:lnTo>
                  <a:lnTo>
                    <a:pt x="814" y="3075"/>
                  </a:lnTo>
                  <a:lnTo>
                    <a:pt x="827" y="3044"/>
                  </a:lnTo>
                  <a:lnTo>
                    <a:pt x="844" y="3016"/>
                  </a:lnTo>
                  <a:lnTo>
                    <a:pt x="864" y="2989"/>
                  </a:lnTo>
                  <a:lnTo>
                    <a:pt x="888" y="2966"/>
                  </a:lnTo>
                  <a:lnTo>
                    <a:pt x="915" y="2947"/>
                  </a:lnTo>
                  <a:lnTo>
                    <a:pt x="944" y="2930"/>
                  </a:lnTo>
                  <a:lnTo>
                    <a:pt x="975" y="2918"/>
                  </a:lnTo>
                  <a:lnTo>
                    <a:pt x="1008" y="2911"/>
                  </a:lnTo>
                  <a:lnTo>
                    <a:pt x="8645" y="1594"/>
                  </a:lnTo>
                  <a:lnTo>
                    <a:pt x="8676" y="1590"/>
                  </a:lnTo>
                  <a:lnTo>
                    <a:pt x="8709" y="1591"/>
                  </a:lnTo>
                  <a:lnTo>
                    <a:pt x="8740" y="1596"/>
                  </a:lnTo>
                  <a:lnTo>
                    <a:pt x="8771" y="1605"/>
                  </a:lnTo>
                  <a:lnTo>
                    <a:pt x="8801" y="1617"/>
                  </a:lnTo>
                  <a:lnTo>
                    <a:pt x="8828" y="1634"/>
                  </a:lnTo>
                  <a:lnTo>
                    <a:pt x="8854" y="1654"/>
                  </a:lnTo>
                  <a:lnTo>
                    <a:pt x="8876" y="1677"/>
                  </a:lnTo>
                  <a:lnTo>
                    <a:pt x="8896" y="1702"/>
                  </a:lnTo>
                  <a:lnTo>
                    <a:pt x="8912" y="1730"/>
                  </a:lnTo>
                  <a:lnTo>
                    <a:pt x="8924" y="1760"/>
                  </a:lnTo>
                  <a:lnTo>
                    <a:pt x="8932" y="1791"/>
                  </a:lnTo>
                  <a:lnTo>
                    <a:pt x="9195" y="3108"/>
                  </a:lnTo>
                  <a:lnTo>
                    <a:pt x="9199" y="3141"/>
                  </a:lnTo>
                  <a:lnTo>
                    <a:pt x="9199" y="3174"/>
                  </a:lnTo>
                  <a:lnTo>
                    <a:pt x="9195" y="3207"/>
                  </a:lnTo>
                  <a:lnTo>
                    <a:pt x="9186" y="3239"/>
                  </a:lnTo>
                  <a:lnTo>
                    <a:pt x="9173" y="3270"/>
                  </a:lnTo>
                  <a:lnTo>
                    <a:pt x="9156" y="3298"/>
                  </a:lnTo>
                  <a:lnTo>
                    <a:pt x="9136" y="3325"/>
                  </a:lnTo>
                  <a:lnTo>
                    <a:pt x="9112" y="3348"/>
                  </a:lnTo>
                  <a:lnTo>
                    <a:pt x="9085" y="3367"/>
                  </a:lnTo>
                  <a:lnTo>
                    <a:pt x="9056" y="3384"/>
                  </a:lnTo>
                  <a:lnTo>
                    <a:pt x="9025" y="3396"/>
                  </a:lnTo>
                  <a:lnTo>
                    <a:pt x="8992" y="3403"/>
                  </a:lnTo>
                  <a:lnTo>
                    <a:pt x="8775" y="3441"/>
                  </a:lnTo>
                  <a:lnTo>
                    <a:pt x="8780" y="3442"/>
                  </a:lnTo>
                  <a:lnTo>
                    <a:pt x="8789" y="3444"/>
                  </a:lnTo>
                  <a:lnTo>
                    <a:pt x="8799" y="3446"/>
                  </a:lnTo>
                  <a:lnTo>
                    <a:pt x="8808" y="3448"/>
                  </a:lnTo>
                  <a:lnTo>
                    <a:pt x="8817" y="3450"/>
                  </a:lnTo>
                  <a:lnTo>
                    <a:pt x="8826" y="3453"/>
                  </a:lnTo>
                  <a:lnTo>
                    <a:pt x="8836" y="3456"/>
                  </a:lnTo>
                  <a:lnTo>
                    <a:pt x="8844" y="3458"/>
                  </a:lnTo>
                  <a:lnTo>
                    <a:pt x="8854" y="3462"/>
                  </a:lnTo>
                  <a:lnTo>
                    <a:pt x="8862" y="3465"/>
                  </a:lnTo>
                  <a:lnTo>
                    <a:pt x="8871" y="3468"/>
                  </a:lnTo>
                  <a:lnTo>
                    <a:pt x="8880" y="3471"/>
                  </a:lnTo>
                  <a:lnTo>
                    <a:pt x="8889" y="3475"/>
                  </a:lnTo>
                  <a:lnTo>
                    <a:pt x="8897" y="3479"/>
                  </a:lnTo>
                  <a:lnTo>
                    <a:pt x="8906" y="3483"/>
                  </a:lnTo>
                  <a:lnTo>
                    <a:pt x="8914" y="3487"/>
                  </a:lnTo>
                  <a:lnTo>
                    <a:pt x="8923" y="3491"/>
                  </a:lnTo>
                  <a:lnTo>
                    <a:pt x="8930" y="3495"/>
                  </a:lnTo>
                  <a:lnTo>
                    <a:pt x="8939" y="3500"/>
                  </a:lnTo>
                  <a:lnTo>
                    <a:pt x="8947" y="3505"/>
                  </a:lnTo>
                  <a:lnTo>
                    <a:pt x="8955" y="3510"/>
                  </a:lnTo>
                  <a:lnTo>
                    <a:pt x="8963" y="3514"/>
                  </a:lnTo>
                  <a:lnTo>
                    <a:pt x="8971" y="3520"/>
                  </a:lnTo>
                  <a:lnTo>
                    <a:pt x="8978" y="3525"/>
                  </a:lnTo>
                  <a:lnTo>
                    <a:pt x="8987" y="3531"/>
                  </a:lnTo>
                  <a:lnTo>
                    <a:pt x="8994" y="3536"/>
                  </a:lnTo>
                  <a:lnTo>
                    <a:pt x="9002" y="3542"/>
                  </a:lnTo>
                  <a:lnTo>
                    <a:pt x="9009" y="3548"/>
                  </a:lnTo>
                  <a:lnTo>
                    <a:pt x="9017" y="3554"/>
                  </a:lnTo>
                  <a:lnTo>
                    <a:pt x="9024" y="3560"/>
                  </a:lnTo>
                  <a:lnTo>
                    <a:pt x="9031" y="3566"/>
                  </a:lnTo>
                  <a:lnTo>
                    <a:pt x="9038" y="3572"/>
                  </a:lnTo>
                  <a:lnTo>
                    <a:pt x="9045" y="3579"/>
                  </a:lnTo>
                  <a:lnTo>
                    <a:pt x="9052" y="3586"/>
                  </a:lnTo>
                  <a:lnTo>
                    <a:pt x="9058" y="3593"/>
                  </a:lnTo>
                  <a:lnTo>
                    <a:pt x="9065" y="3600"/>
                  </a:lnTo>
                  <a:lnTo>
                    <a:pt x="9072" y="3607"/>
                  </a:lnTo>
                  <a:lnTo>
                    <a:pt x="9078" y="3614"/>
                  </a:lnTo>
                  <a:lnTo>
                    <a:pt x="9084" y="3622"/>
                  </a:lnTo>
                  <a:lnTo>
                    <a:pt x="9090" y="3629"/>
                  </a:lnTo>
                  <a:lnTo>
                    <a:pt x="9096" y="3637"/>
                  </a:lnTo>
                  <a:lnTo>
                    <a:pt x="9102" y="3645"/>
                  </a:lnTo>
                  <a:lnTo>
                    <a:pt x="9108" y="3653"/>
                  </a:lnTo>
                  <a:lnTo>
                    <a:pt x="9113" y="3661"/>
                  </a:lnTo>
                  <a:lnTo>
                    <a:pt x="9119" y="3669"/>
                  </a:lnTo>
                  <a:lnTo>
                    <a:pt x="9124" y="3678"/>
                  </a:lnTo>
                  <a:lnTo>
                    <a:pt x="9129" y="3686"/>
                  </a:lnTo>
                  <a:lnTo>
                    <a:pt x="9134" y="3694"/>
                  </a:lnTo>
                  <a:lnTo>
                    <a:pt x="9139" y="3703"/>
                  </a:lnTo>
                  <a:lnTo>
                    <a:pt x="9143" y="3711"/>
                  </a:lnTo>
                  <a:lnTo>
                    <a:pt x="9148" y="3720"/>
                  </a:lnTo>
                  <a:lnTo>
                    <a:pt x="9152" y="3729"/>
                  </a:lnTo>
                  <a:lnTo>
                    <a:pt x="9156" y="3738"/>
                  </a:lnTo>
                  <a:lnTo>
                    <a:pt x="9159" y="3746"/>
                  </a:lnTo>
                  <a:lnTo>
                    <a:pt x="9163" y="3755"/>
                  </a:lnTo>
                  <a:lnTo>
                    <a:pt x="9167" y="3764"/>
                  </a:lnTo>
                  <a:lnTo>
                    <a:pt x="9170" y="3773"/>
                  </a:lnTo>
                  <a:lnTo>
                    <a:pt x="9173" y="3782"/>
                  </a:lnTo>
                  <a:lnTo>
                    <a:pt x="9176" y="3791"/>
                  </a:lnTo>
                  <a:lnTo>
                    <a:pt x="9179" y="3800"/>
                  </a:lnTo>
                  <a:lnTo>
                    <a:pt x="9182" y="3810"/>
                  </a:lnTo>
                  <a:lnTo>
                    <a:pt x="9184" y="3819"/>
                  </a:lnTo>
                  <a:lnTo>
                    <a:pt x="9186" y="3828"/>
                  </a:lnTo>
                  <a:lnTo>
                    <a:pt x="9188" y="3837"/>
                  </a:lnTo>
                  <a:lnTo>
                    <a:pt x="9190" y="3847"/>
                  </a:lnTo>
                  <a:lnTo>
                    <a:pt x="9192" y="3856"/>
                  </a:lnTo>
                  <a:lnTo>
                    <a:pt x="9194" y="3866"/>
                  </a:lnTo>
                  <a:lnTo>
                    <a:pt x="9195" y="3875"/>
                  </a:lnTo>
                  <a:lnTo>
                    <a:pt x="9196" y="3885"/>
                  </a:lnTo>
                  <a:lnTo>
                    <a:pt x="9197" y="3894"/>
                  </a:lnTo>
                  <a:lnTo>
                    <a:pt x="9198" y="3904"/>
                  </a:lnTo>
                  <a:lnTo>
                    <a:pt x="9199" y="3913"/>
                  </a:lnTo>
                  <a:lnTo>
                    <a:pt x="9199" y="3923"/>
                  </a:lnTo>
                  <a:lnTo>
                    <a:pt x="9200" y="3932"/>
                  </a:lnTo>
                  <a:lnTo>
                    <a:pt x="9200" y="3942"/>
                  </a:lnTo>
                  <a:lnTo>
                    <a:pt x="9200" y="3947"/>
                  </a:lnTo>
                  <a:lnTo>
                    <a:pt x="9200" y="7897"/>
                  </a:lnTo>
                  <a:lnTo>
                    <a:pt x="9200" y="7902"/>
                  </a:lnTo>
                  <a:lnTo>
                    <a:pt x="9200" y="7911"/>
                  </a:lnTo>
                  <a:lnTo>
                    <a:pt x="9199" y="7921"/>
                  </a:lnTo>
                  <a:lnTo>
                    <a:pt x="9199" y="7931"/>
                  </a:lnTo>
                  <a:lnTo>
                    <a:pt x="9198" y="7940"/>
                  </a:lnTo>
                  <a:lnTo>
                    <a:pt x="9197" y="7950"/>
                  </a:lnTo>
                  <a:lnTo>
                    <a:pt x="9196" y="7959"/>
                  </a:lnTo>
                  <a:lnTo>
                    <a:pt x="9195" y="7969"/>
                  </a:lnTo>
                  <a:lnTo>
                    <a:pt x="9194" y="7978"/>
                  </a:lnTo>
                  <a:lnTo>
                    <a:pt x="9192" y="7987"/>
                  </a:lnTo>
                  <a:lnTo>
                    <a:pt x="9190" y="7997"/>
                  </a:lnTo>
                  <a:lnTo>
                    <a:pt x="9188" y="8006"/>
                  </a:lnTo>
                  <a:lnTo>
                    <a:pt x="9186" y="8015"/>
                  </a:lnTo>
                  <a:lnTo>
                    <a:pt x="9184" y="8025"/>
                  </a:lnTo>
                  <a:lnTo>
                    <a:pt x="9181" y="8034"/>
                  </a:lnTo>
                  <a:lnTo>
                    <a:pt x="9179" y="8043"/>
                  </a:lnTo>
                  <a:lnTo>
                    <a:pt x="9176" y="8052"/>
                  </a:lnTo>
                  <a:lnTo>
                    <a:pt x="9173" y="8061"/>
                  </a:lnTo>
                  <a:lnTo>
                    <a:pt x="9170" y="8070"/>
                  </a:lnTo>
                  <a:lnTo>
                    <a:pt x="9166" y="8079"/>
                  </a:lnTo>
                  <a:lnTo>
                    <a:pt x="9163" y="8088"/>
                  </a:lnTo>
                  <a:lnTo>
                    <a:pt x="9159" y="8097"/>
                  </a:lnTo>
                  <a:lnTo>
                    <a:pt x="9156" y="8106"/>
                  </a:lnTo>
                  <a:lnTo>
                    <a:pt x="9152" y="8114"/>
                  </a:lnTo>
                  <a:lnTo>
                    <a:pt x="9148" y="8123"/>
                  </a:lnTo>
                  <a:lnTo>
                    <a:pt x="9143" y="8132"/>
                  </a:lnTo>
                  <a:lnTo>
                    <a:pt x="9139" y="8140"/>
                  </a:lnTo>
                  <a:lnTo>
                    <a:pt x="9134" y="8149"/>
                  </a:lnTo>
                  <a:lnTo>
                    <a:pt x="9129" y="8157"/>
                  </a:lnTo>
                  <a:lnTo>
                    <a:pt x="9124" y="8165"/>
                  </a:lnTo>
                  <a:lnTo>
                    <a:pt x="9119" y="8173"/>
                  </a:lnTo>
                  <a:lnTo>
                    <a:pt x="9114" y="8182"/>
                  </a:lnTo>
                  <a:lnTo>
                    <a:pt x="9108" y="8190"/>
                  </a:lnTo>
                  <a:lnTo>
                    <a:pt x="9103" y="8198"/>
                  </a:lnTo>
                  <a:lnTo>
                    <a:pt x="9097" y="8205"/>
                  </a:lnTo>
                  <a:lnTo>
                    <a:pt x="9091" y="8213"/>
                  </a:lnTo>
                  <a:lnTo>
                    <a:pt x="9085" y="8220"/>
                  </a:lnTo>
                  <a:lnTo>
                    <a:pt x="9079" y="8228"/>
                  </a:lnTo>
                  <a:lnTo>
                    <a:pt x="9073" y="8235"/>
                  </a:lnTo>
                  <a:lnTo>
                    <a:pt x="9066" y="8242"/>
                  </a:lnTo>
                  <a:lnTo>
                    <a:pt x="9060" y="8249"/>
                  </a:lnTo>
                  <a:lnTo>
                    <a:pt x="9053" y="8256"/>
                  </a:lnTo>
                  <a:lnTo>
                    <a:pt x="9046" y="8263"/>
                  </a:lnTo>
                  <a:lnTo>
                    <a:pt x="9039" y="8270"/>
                  </a:lnTo>
                  <a:lnTo>
                    <a:pt x="9032" y="8276"/>
                  </a:lnTo>
                  <a:lnTo>
                    <a:pt x="9025" y="8283"/>
                  </a:lnTo>
                  <a:lnTo>
                    <a:pt x="9018" y="8289"/>
                  </a:lnTo>
                  <a:lnTo>
                    <a:pt x="9010" y="8295"/>
                  </a:lnTo>
                  <a:lnTo>
                    <a:pt x="9003" y="8301"/>
                  </a:lnTo>
                  <a:lnTo>
                    <a:pt x="8995" y="8307"/>
                  </a:lnTo>
                  <a:lnTo>
                    <a:pt x="8988" y="8313"/>
                  </a:lnTo>
                  <a:lnTo>
                    <a:pt x="8980" y="8318"/>
                  </a:lnTo>
                  <a:lnTo>
                    <a:pt x="8972" y="8324"/>
                  </a:lnTo>
                  <a:lnTo>
                    <a:pt x="8963" y="8329"/>
                  </a:lnTo>
                  <a:lnTo>
                    <a:pt x="8955" y="8334"/>
                  </a:lnTo>
                  <a:lnTo>
                    <a:pt x="8947" y="8339"/>
                  </a:lnTo>
                  <a:lnTo>
                    <a:pt x="8939" y="8344"/>
                  </a:lnTo>
                  <a:lnTo>
                    <a:pt x="8930" y="8349"/>
                  </a:lnTo>
                  <a:lnTo>
                    <a:pt x="8922" y="8353"/>
                  </a:lnTo>
                  <a:lnTo>
                    <a:pt x="8913" y="8358"/>
                  </a:lnTo>
                  <a:lnTo>
                    <a:pt x="8904" y="8362"/>
                  </a:lnTo>
                  <a:lnTo>
                    <a:pt x="8896" y="8366"/>
                  </a:lnTo>
                  <a:lnTo>
                    <a:pt x="8887" y="8369"/>
                  </a:lnTo>
                  <a:lnTo>
                    <a:pt x="8878" y="8373"/>
                  </a:lnTo>
                  <a:lnTo>
                    <a:pt x="8869" y="8376"/>
                  </a:lnTo>
                  <a:lnTo>
                    <a:pt x="8860" y="8380"/>
                  </a:lnTo>
                  <a:lnTo>
                    <a:pt x="8851" y="8383"/>
                  </a:lnTo>
                  <a:lnTo>
                    <a:pt x="8842" y="8386"/>
                  </a:lnTo>
                  <a:lnTo>
                    <a:pt x="8833" y="8389"/>
                  </a:lnTo>
                  <a:lnTo>
                    <a:pt x="8824" y="8391"/>
                  </a:lnTo>
                  <a:lnTo>
                    <a:pt x="8815" y="8394"/>
                  </a:lnTo>
                  <a:lnTo>
                    <a:pt x="8805" y="8396"/>
                  </a:lnTo>
                  <a:lnTo>
                    <a:pt x="8796" y="8398"/>
                  </a:lnTo>
                  <a:lnTo>
                    <a:pt x="8787" y="8400"/>
                  </a:lnTo>
                  <a:lnTo>
                    <a:pt x="8777" y="8402"/>
                  </a:lnTo>
                  <a:lnTo>
                    <a:pt x="8768" y="8404"/>
                  </a:lnTo>
                  <a:lnTo>
                    <a:pt x="8759" y="8405"/>
                  </a:lnTo>
                  <a:lnTo>
                    <a:pt x="8749" y="8406"/>
                  </a:lnTo>
                  <a:lnTo>
                    <a:pt x="8740" y="8407"/>
                  </a:lnTo>
                  <a:lnTo>
                    <a:pt x="8730" y="8408"/>
                  </a:lnTo>
                  <a:lnTo>
                    <a:pt x="8721" y="8409"/>
                  </a:lnTo>
                  <a:lnTo>
                    <a:pt x="8711" y="8409"/>
                  </a:lnTo>
                  <a:lnTo>
                    <a:pt x="8701" y="8410"/>
                  </a:lnTo>
                  <a:lnTo>
                    <a:pt x="8692" y="8410"/>
                  </a:lnTo>
                  <a:lnTo>
                    <a:pt x="8687" y="8410"/>
                  </a:lnTo>
                  <a:lnTo>
                    <a:pt x="1313" y="8410"/>
                  </a:lnTo>
                  <a:lnTo>
                    <a:pt x="1308" y="8410"/>
                  </a:lnTo>
                  <a:lnTo>
                    <a:pt x="1299" y="8410"/>
                  </a:lnTo>
                  <a:lnTo>
                    <a:pt x="1289" y="8409"/>
                  </a:lnTo>
                  <a:lnTo>
                    <a:pt x="1279" y="8409"/>
                  </a:lnTo>
                  <a:lnTo>
                    <a:pt x="1270" y="8408"/>
                  </a:lnTo>
                  <a:lnTo>
                    <a:pt x="1260" y="8407"/>
                  </a:lnTo>
                  <a:lnTo>
                    <a:pt x="1251" y="8406"/>
                  </a:lnTo>
                  <a:lnTo>
                    <a:pt x="1241" y="8405"/>
                  </a:lnTo>
                  <a:lnTo>
                    <a:pt x="1232" y="8404"/>
                  </a:lnTo>
                  <a:lnTo>
                    <a:pt x="1223" y="8402"/>
                  </a:lnTo>
                  <a:lnTo>
                    <a:pt x="1213" y="8400"/>
                  </a:lnTo>
                  <a:lnTo>
                    <a:pt x="1204" y="8398"/>
                  </a:lnTo>
                  <a:lnTo>
                    <a:pt x="1195" y="8396"/>
                  </a:lnTo>
                  <a:lnTo>
                    <a:pt x="1185" y="8394"/>
                  </a:lnTo>
                  <a:lnTo>
                    <a:pt x="1176" y="8391"/>
                  </a:lnTo>
                  <a:lnTo>
                    <a:pt x="1167" y="8389"/>
                  </a:lnTo>
                  <a:lnTo>
                    <a:pt x="1158" y="8386"/>
                  </a:lnTo>
                  <a:lnTo>
                    <a:pt x="1149" y="8383"/>
                  </a:lnTo>
                  <a:lnTo>
                    <a:pt x="1140" y="8380"/>
                  </a:lnTo>
                  <a:lnTo>
                    <a:pt x="1131" y="8376"/>
                  </a:lnTo>
                  <a:lnTo>
                    <a:pt x="1122" y="8373"/>
                  </a:lnTo>
                  <a:lnTo>
                    <a:pt x="1113" y="8369"/>
                  </a:lnTo>
                  <a:lnTo>
                    <a:pt x="1104" y="8366"/>
                  </a:lnTo>
                  <a:lnTo>
                    <a:pt x="1096" y="8362"/>
                  </a:lnTo>
                  <a:lnTo>
                    <a:pt x="1087" y="8358"/>
                  </a:lnTo>
                  <a:lnTo>
                    <a:pt x="1078" y="8353"/>
                  </a:lnTo>
                  <a:lnTo>
                    <a:pt x="1070" y="8349"/>
                  </a:lnTo>
                  <a:lnTo>
                    <a:pt x="1061" y="8344"/>
                  </a:lnTo>
                  <a:lnTo>
                    <a:pt x="1053" y="8339"/>
                  </a:lnTo>
                  <a:lnTo>
                    <a:pt x="1045" y="8334"/>
                  </a:lnTo>
                  <a:lnTo>
                    <a:pt x="1037" y="8329"/>
                  </a:lnTo>
                  <a:lnTo>
                    <a:pt x="1028" y="8324"/>
                  </a:lnTo>
                  <a:lnTo>
                    <a:pt x="1020" y="8318"/>
                  </a:lnTo>
                  <a:lnTo>
                    <a:pt x="1012" y="8313"/>
                  </a:lnTo>
                  <a:lnTo>
                    <a:pt x="1005" y="8307"/>
                  </a:lnTo>
                  <a:lnTo>
                    <a:pt x="997" y="8301"/>
                  </a:lnTo>
                  <a:lnTo>
                    <a:pt x="990" y="8295"/>
                  </a:lnTo>
                  <a:lnTo>
                    <a:pt x="982" y="8289"/>
                  </a:lnTo>
                  <a:lnTo>
                    <a:pt x="975" y="8283"/>
                  </a:lnTo>
                  <a:lnTo>
                    <a:pt x="968" y="8276"/>
                  </a:lnTo>
                  <a:lnTo>
                    <a:pt x="961" y="8270"/>
                  </a:lnTo>
                  <a:lnTo>
                    <a:pt x="954" y="8263"/>
                  </a:lnTo>
                  <a:lnTo>
                    <a:pt x="947" y="8256"/>
                  </a:lnTo>
                  <a:lnTo>
                    <a:pt x="940" y="8249"/>
                  </a:lnTo>
                  <a:lnTo>
                    <a:pt x="934" y="8242"/>
                  </a:lnTo>
                  <a:lnTo>
                    <a:pt x="927" y="8235"/>
                  </a:lnTo>
                  <a:lnTo>
                    <a:pt x="921" y="8228"/>
                  </a:lnTo>
                  <a:lnTo>
                    <a:pt x="915" y="8220"/>
                  </a:lnTo>
                  <a:lnTo>
                    <a:pt x="909" y="8213"/>
                  </a:lnTo>
                  <a:lnTo>
                    <a:pt x="903" y="8205"/>
                  </a:lnTo>
                  <a:lnTo>
                    <a:pt x="897" y="8198"/>
                  </a:lnTo>
                  <a:lnTo>
                    <a:pt x="892" y="8190"/>
                  </a:lnTo>
                  <a:lnTo>
                    <a:pt x="886" y="8182"/>
                  </a:lnTo>
                  <a:lnTo>
                    <a:pt x="881" y="8173"/>
                  </a:lnTo>
                  <a:lnTo>
                    <a:pt x="876" y="8165"/>
                  </a:lnTo>
                  <a:lnTo>
                    <a:pt x="871" y="8157"/>
                  </a:lnTo>
                  <a:lnTo>
                    <a:pt x="866" y="8149"/>
                  </a:lnTo>
                  <a:lnTo>
                    <a:pt x="861" y="8140"/>
                  </a:lnTo>
                  <a:lnTo>
                    <a:pt x="857" y="8132"/>
                  </a:lnTo>
                  <a:lnTo>
                    <a:pt x="852" y="8123"/>
                  </a:lnTo>
                  <a:lnTo>
                    <a:pt x="848" y="8114"/>
                  </a:lnTo>
                  <a:lnTo>
                    <a:pt x="844" y="8106"/>
                  </a:lnTo>
                  <a:lnTo>
                    <a:pt x="841" y="8097"/>
                  </a:lnTo>
                  <a:lnTo>
                    <a:pt x="837" y="8088"/>
                  </a:lnTo>
                  <a:lnTo>
                    <a:pt x="834" y="8079"/>
                  </a:lnTo>
                  <a:lnTo>
                    <a:pt x="830" y="8070"/>
                  </a:lnTo>
                  <a:lnTo>
                    <a:pt x="827" y="8061"/>
                  </a:lnTo>
                  <a:lnTo>
                    <a:pt x="824" y="8052"/>
                  </a:lnTo>
                  <a:lnTo>
                    <a:pt x="821" y="8043"/>
                  </a:lnTo>
                  <a:lnTo>
                    <a:pt x="819" y="8034"/>
                  </a:lnTo>
                  <a:lnTo>
                    <a:pt x="816" y="8025"/>
                  </a:lnTo>
                  <a:lnTo>
                    <a:pt x="814" y="8015"/>
                  </a:lnTo>
                  <a:lnTo>
                    <a:pt x="812" y="8006"/>
                  </a:lnTo>
                  <a:lnTo>
                    <a:pt x="810" y="7997"/>
                  </a:lnTo>
                  <a:lnTo>
                    <a:pt x="808" y="7987"/>
                  </a:lnTo>
                  <a:lnTo>
                    <a:pt x="806" y="7978"/>
                  </a:lnTo>
                  <a:lnTo>
                    <a:pt x="805" y="7969"/>
                  </a:lnTo>
                  <a:lnTo>
                    <a:pt x="804" y="7959"/>
                  </a:lnTo>
                  <a:lnTo>
                    <a:pt x="803" y="7950"/>
                  </a:lnTo>
                  <a:lnTo>
                    <a:pt x="802" y="7940"/>
                  </a:lnTo>
                  <a:lnTo>
                    <a:pt x="801" y="7931"/>
                  </a:lnTo>
                  <a:lnTo>
                    <a:pt x="801" y="7921"/>
                  </a:lnTo>
                  <a:lnTo>
                    <a:pt x="800" y="7911"/>
                  </a:lnTo>
                  <a:lnTo>
                    <a:pt x="800" y="7902"/>
                  </a:lnTo>
                  <a:lnTo>
                    <a:pt x="800" y="7897"/>
                  </a:lnTo>
                  <a:lnTo>
                    <a:pt x="800" y="3947"/>
                  </a:lnTo>
                  <a:lnTo>
                    <a:pt x="800" y="3942"/>
                  </a:lnTo>
                  <a:lnTo>
                    <a:pt x="800" y="3932"/>
                  </a:lnTo>
                  <a:lnTo>
                    <a:pt x="801" y="3923"/>
                  </a:lnTo>
                  <a:lnTo>
                    <a:pt x="801" y="3913"/>
                  </a:lnTo>
                  <a:lnTo>
                    <a:pt x="802" y="3904"/>
                  </a:lnTo>
                  <a:lnTo>
                    <a:pt x="803" y="3894"/>
                  </a:lnTo>
                  <a:lnTo>
                    <a:pt x="804" y="3885"/>
                  </a:lnTo>
                  <a:lnTo>
                    <a:pt x="805" y="3875"/>
                  </a:lnTo>
                  <a:lnTo>
                    <a:pt x="806" y="3866"/>
                  </a:lnTo>
                  <a:lnTo>
                    <a:pt x="808" y="3856"/>
                  </a:lnTo>
                  <a:lnTo>
                    <a:pt x="810" y="3847"/>
                  </a:lnTo>
                  <a:lnTo>
                    <a:pt x="812" y="3837"/>
                  </a:lnTo>
                  <a:lnTo>
                    <a:pt x="814" y="3828"/>
                  </a:lnTo>
                  <a:lnTo>
                    <a:pt x="816" y="3819"/>
                  </a:lnTo>
                  <a:lnTo>
                    <a:pt x="818" y="3810"/>
                  </a:lnTo>
                  <a:lnTo>
                    <a:pt x="821" y="3800"/>
                  </a:lnTo>
                  <a:lnTo>
                    <a:pt x="824" y="3791"/>
                  </a:lnTo>
                  <a:lnTo>
                    <a:pt x="827" y="3782"/>
                  </a:lnTo>
                  <a:lnTo>
                    <a:pt x="830" y="3773"/>
                  </a:lnTo>
                  <a:lnTo>
                    <a:pt x="833" y="3764"/>
                  </a:lnTo>
                  <a:lnTo>
                    <a:pt x="837" y="3755"/>
                  </a:lnTo>
                  <a:lnTo>
                    <a:pt x="841" y="3746"/>
                  </a:lnTo>
                  <a:lnTo>
                    <a:pt x="844" y="3738"/>
                  </a:lnTo>
                  <a:lnTo>
                    <a:pt x="848" y="3729"/>
                  </a:lnTo>
                  <a:lnTo>
                    <a:pt x="852" y="3720"/>
                  </a:lnTo>
                  <a:lnTo>
                    <a:pt x="857" y="3711"/>
                  </a:lnTo>
                  <a:lnTo>
                    <a:pt x="861" y="3703"/>
                  </a:lnTo>
                  <a:lnTo>
                    <a:pt x="866" y="3694"/>
                  </a:lnTo>
                  <a:lnTo>
                    <a:pt x="871" y="3686"/>
                  </a:lnTo>
                  <a:lnTo>
                    <a:pt x="876" y="3678"/>
                  </a:lnTo>
                  <a:lnTo>
                    <a:pt x="881" y="3669"/>
                  </a:lnTo>
                  <a:lnTo>
                    <a:pt x="887" y="3661"/>
                  </a:lnTo>
                  <a:lnTo>
                    <a:pt x="892" y="3653"/>
                  </a:lnTo>
                  <a:lnTo>
                    <a:pt x="894" y="3651"/>
                  </a:lnTo>
                  <a:close/>
                  <a:moveTo>
                    <a:pt x="1323" y="4723"/>
                  </a:moveTo>
                  <a:lnTo>
                    <a:pt x="1300" y="4722"/>
                  </a:lnTo>
                  <a:lnTo>
                    <a:pt x="1300" y="7895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8"/>
                  </a:lnTo>
                  <a:lnTo>
                    <a:pt x="1300" y="7899"/>
                  </a:lnTo>
                  <a:lnTo>
                    <a:pt x="1300" y="7899"/>
                  </a:lnTo>
                  <a:lnTo>
                    <a:pt x="1300" y="7900"/>
                  </a:lnTo>
                  <a:lnTo>
                    <a:pt x="1300" y="7900"/>
                  </a:lnTo>
                  <a:lnTo>
                    <a:pt x="1301" y="7901"/>
                  </a:lnTo>
                  <a:lnTo>
                    <a:pt x="1301" y="7901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2"/>
                  </a:lnTo>
                  <a:lnTo>
                    <a:pt x="1301" y="7903"/>
                  </a:lnTo>
                  <a:lnTo>
                    <a:pt x="1302" y="7903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2" y="7904"/>
                  </a:lnTo>
                  <a:lnTo>
                    <a:pt x="1303" y="7905"/>
                  </a:lnTo>
                  <a:lnTo>
                    <a:pt x="1303" y="7905"/>
                  </a:lnTo>
                  <a:lnTo>
                    <a:pt x="1303" y="7906"/>
                  </a:lnTo>
                  <a:lnTo>
                    <a:pt x="1304" y="7906"/>
                  </a:lnTo>
                  <a:lnTo>
                    <a:pt x="1304" y="7907"/>
                  </a:lnTo>
                  <a:lnTo>
                    <a:pt x="1305" y="7907"/>
                  </a:lnTo>
                  <a:lnTo>
                    <a:pt x="1305" y="7907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6" y="7908"/>
                  </a:lnTo>
                  <a:lnTo>
                    <a:pt x="1307" y="7908"/>
                  </a:lnTo>
                  <a:lnTo>
                    <a:pt x="1307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8" y="7909"/>
                  </a:lnTo>
                  <a:lnTo>
                    <a:pt x="1309" y="7909"/>
                  </a:lnTo>
                  <a:lnTo>
                    <a:pt x="1309" y="7909"/>
                  </a:lnTo>
                  <a:lnTo>
                    <a:pt x="1310" y="7910"/>
                  </a:lnTo>
                  <a:lnTo>
                    <a:pt x="1310" y="7910"/>
                  </a:lnTo>
                  <a:lnTo>
                    <a:pt x="1311" y="7910"/>
                  </a:lnTo>
                  <a:lnTo>
                    <a:pt x="1311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2" y="7910"/>
                  </a:lnTo>
                  <a:lnTo>
                    <a:pt x="1315" y="7910"/>
                  </a:lnTo>
                  <a:lnTo>
                    <a:pt x="8685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8" y="7910"/>
                  </a:lnTo>
                  <a:lnTo>
                    <a:pt x="8689" y="7910"/>
                  </a:lnTo>
                  <a:lnTo>
                    <a:pt x="8689" y="7910"/>
                  </a:lnTo>
                  <a:lnTo>
                    <a:pt x="8690" y="7910"/>
                  </a:lnTo>
                  <a:lnTo>
                    <a:pt x="8690" y="7910"/>
                  </a:lnTo>
                  <a:lnTo>
                    <a:pt x="8691" y="7909"/>
                  </a:lnTo>
                  <a:lnTo>
                    <a:pt x="8691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2" y="7909"/>
                  </a:lnTo>
                  <a:lnTo>
                    <a:pt x="8693" y="7909"/>
                  </a:lnTo>
                  <a:lnTo>
                    <a:pt x="8693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4" y="7908"/>
                  </a:lnTo>
                  <a:lnTo>
                    <a:pt x="8695" y="7907"/>
                  </a:lnTo>
                  <a:lnTo>
                    <a:pt x="8695" y="7907"/>
                  </a:lnTo>
                  <a:lnTo>
                    <a:pt x="8696" y="7907"/>
                  </a:lnTo>
                  <a:lnTo>
                    <a:pt x="8696" y="7906"/>
                  </a:lnTo>
                  <a:lnTo>
                    <a:pt x="8697" y="7906"/>
                  </a:lnTo>
                  <a:lnTo>
                    <a:pt x="8697" y="7905"/>
                  </a:lnTo>
                  <a:lnTo>
                    <a:pt x="8697" y="7905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4"/>
                  </a:lnTo>
                  <a:lnTo>
                    <a:pt x="8698" y="7903"/>
                  </a:lnTo>
                  <a:lnTo>
                    <a:pt x="8699" y="7903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2"/>
                  </a:lnTo>
                  <a:lnTo>
                    <a:pt x="8699" y="7901"/>
                  </a:lnTo>
                  <a:lnTo>
                    <a:pt x="8699" y="7901"/>
                  </a:lnTo>
                  <a:lnTo>
                    <a:pt x="8700" y="7900"/>
                  </a:lnTo>
                  <a:lnTo>
                    <a:pt x="8700" y="7900"/>
                  </a:lnTo>
                  <a:lnTo>
                    <a:pt x="8700" y="7899"/>
                  </a:lnTo>
                  <a:lnTo>
                    <a:pt x="8700" y="7899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8"/>
                  </a:lnTo>
                  <a:lnTo>
                    <a:pt x="8700" y="7895"/>
                  </a:lnTo>
                  <a:lnTo>
                    <a:pt x="8700" y="3949"/>
                  </a:lnTo>
                  <a:lnTo>
                    <a:pt x="8700" y="3946"/>
                  </a:lnTo>
                  <a:lnTo>
                    <a:pt x="8700" y="3945"/>
                  </a:lnTo>
                  <a:lnTo>
                    <a:pt x="8700" y="3945"/>
                  </a:lnTo>
                  <a:lnTo>
                    <a:pt x="8700" y="3944"/>
                  </a:lnTo>
                  <a:lnTo>
                    <a:pt x="8700" y="3943"/>
                  </a:lnTo>
                  <a:lnTo>
                    <a:pt x="8700" y="3943"/>
                  </a:lnTo>
                  <a:lnTo>
                    <a:pt x="8699" y="3943"/>
                  </a:lnTo>
                  <a:lnTo>
                    <a:pt x="8699" y="3942"/>
                  </a:lnTo>
                  <a:lnTo>
                    <a:pt x="8699" y="3942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9" y="3941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40"/>
                  </a:lnTo>
                  <a:lnTo>
                    <a:pt x="8698" y="3939"/>
                  </a:lnTo>
                  <a:lnTo>
                    <a:pt x="8698" y="3939"/>
                  </a:lnTo>
                  <a:lnTo>
                    <a:pt x="8697" y="3939"/>
                  </a:lnTo>
                  <a:lnTo>
                    <a:pt x="8697" y="3938"/>
                  </a:lnTo>
                  <a:lnTo>
                    <a:pt x="8697" y="3938"/>
                  </a:lnTo>
                  <a:lnTo>
                    <a:pt x="8696" y="3938"/>
                  </a:lnTo>
                  <a:lnTo>
                    <a:pt x="8695" y="3937"/>
                  </a:lnTo>
                  <a:lnTo>
                    <a:pt x="8695" y="3937"/>
                  </a:lnTo>
                  <a:lnTo>
                    <a:pt x="8694" y="3936"/>
                  </a:lnTo>
                  <a:lnTo>
                    <a:pt x="8693" y="3936"/>
                  </a:lnTo>
                  <a:lnTo>
                    <a:pt x="8692" y="3935"/>
                  </a:lnTo>
                  <a:lnTo>
                    <a:pt x="8691" y="3935"/>
                  </a:lnTo>
                  <a:lnTo>
                    <a:pt x="8690" y="3934"/>
                  </a:lnTo>
                  <a:lnTo>
                    <a:pt x="8690" y="3934"/>
                  </a:lnTo>
                  <a:lnTo>
                    <a:pt x="8689" y="3934"/>
                  </a:lnTo>
                  <a:lnTo>
                    <a:pt x="8688" y="3933"/>
                  </a:lnTo>
                  <a:lnTo>
                    <a:pt x="8688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7" y="3933"/>
                  </a:lnTo>
                  <a:lnTo>
                    <a:pt x="8684" y="3933"/>
                  </a:lnTo>
                  <a:lnTo>
                    <a:pt x="5919" y="3933"/>
                  </a:lnTo>
                  <a:lnTo>
                    <a:pt x="1355" y="4719"/>
                  </a:lnTo>
                  <a:lnTo>
                    <a:pt x="1323" y="4723"/>
                  </a:lnTo>
                  <a:close/>
                  <a:moveTo>
                    <a:pt x="8490" y="2128"/>
                  </a:moveTo>
                  <a:lnTo>
                    <a:pt x="1345" y="3360"/>
                  </a:lnTo>
                  <a:lnTo>
                    <a:pt x="1360" y="3433"/>
                  </a:lnTo>
                  <a:lnTo>
                    <a:pt x="5876" y="3433"/>
                  </a:lnTo>
                  <a:lnTo>
                    <a:pt x="8655" y="2954"/>
                  </a:lnTo>
                  <a:lnTo>
                    <a:pt x="8490" y="2128"/>
                  </a:lnTo>
                  <a:close/>
                  <a:moveTo>
                    <a:pt x="1510" y="4185"/>
                  </a:moveTo>
                  <a:lnTo>
                    <a:pt x="2975" y="3933"/>
                  </a:lnTo>
                  <a:lnTo>
                    <a:pt x="1460" y="3933"/>
                  </a:lnTo>
                  <a:lnTo>
                    <a:pt x="1510" y="4185"/>
                  </a:lnTo>
                  <a:close/>
                  <a:moveTo>
                    <a:pt x="7672" y="5935"/>
                  </a:moveTo>
                  <a:lnTo>
                    <a:pt x="7653" y="5939"/>
                  </a:lnTo>
                  <a:lnTo>
                    <a:pt x="7633" y="5940"/>
                  </a:lnTo>
                  <a:lnTo>
                    <a:pt x="2367" y="5940"/>
                  </a:lnTo>
                  <a:lnTo>
                    <a:pt x="2347" y="5939"/>
                  </a:lnTo>
                  <a:lnTo>
                    <a:pt x="2328" y="5935"/>
                  </a:lnTo>
                  <a:lnTo>
                    <a:pt x="2310" y="5929"/>
                  </a:lnTo>
                  <a:lnTo>
                    <a:pt x="2292" y="5920"/>
                  </a:lnTo>
                  <a:lnTo>
                    <a:pt x="2276" y="5909"/>
                  </a:lnTo>
                  <a:lnTo>
                    <a:pt x="2261" y="5896"/>
                  </a:lnTo>
                  <a:lnTo>
                    <a:pt x="2248" y="5881"/>
                  </a:lnTo>
                  <a:lnTo>
                    <a:pt x="2237" y="5865"/>
                  </a:lnTo>
                  <a:lnTo>
                    <a:pt x="2228" y="5847"/>
                  </a:lnTo>
                  <a:lnTo>
                    <a:pt x="2222" y="5829"/>
                  </a:lnTo>
                  <a:lnTo>
                    <a:pt x="2218" y="5810"/>
                  </a:lnTo>
                  <a:lnTo>
                    <a:pt x="2217" y="5790"/>
                  </a:lnTo>
                  <a:lnTo>
                    <a:pt x="2218" y="5770"/>
                  </a:lnTo>
                  <a:lnTo>
                    <a:pt x="2222" y="5751"/>
                  </a:lnTo>
                  <a:lnTo>
                    <a:pt x="2228" y="5733"/>
                  </a:lnTo>
                  <a:lnTo>
                    <a:pt x="2237" y="5715"/>
                  </a:lnTo>
                  <a:lnTo>
                    <a:pt x="2248" y="5699"/>
                  </a:lnTo>
                  <a:lnTo>
                    <a:pt x="2261" y="5684"/>
                  </a:lnTo>
                  <a:lnTo>
                    <a:pt x="2276" y="5671"/>
                  </a:lnTo>
                  <a:lnTo>
                    <a:pt x="2292" y="5660"/>
                  </a:lnTo>
                  <a:lnTo>
                    <a:pt x="2310" y="5651"/>
                  </a:lnTo>
                  <a:lnTo>
                    <a:pt x="2328" y="5645"/>
                  </a:lnTo>
                  <a:lnTo>
                    <a:pt x="2347" y="5641"/>
                  </a:lnTo>
                  <a:lnTo>
                    <a:pt x="2367" y="5640"/>
                  </a:lnTo>
                  <a:lnTo>
                    <a:pt x="7633" y="5640"/>
                  </a:lnTo>
                  <a:lnTo>
                    <a:pt x="7653" y="5641"/>
                  </a:lnTo>
                  <a:lnTo>
                    <a:pt x="7672" y="5645"/>
                  </a:lnTo>
                  <a:lnTo>
                    <a:pt x="7690" y="5651"/>
                  </a:lnTo>
                  <a:lnTo>
                    <a:pt x="7708" y="5660"/>
                  </a:lnTo>
                  <a:lnTo>
                    <a:pt x="7724" y="5671"/>
                  </a:lnTo>
                  <a:lnTo>
                    <a:pt x="7739" y="5684"/>
                  </a:lnTo>
                  <a:lnTo>
                    <a:pt x="7752" y="5699"/>
                  </a:lnTo>
                  <a:lnTo>
                    <a:pt x="7763" y="5715"/>
                  </a:lnTo>
                  <a:lnTo>
                    <a:pt x="7772" y="5733"/>
                  </a:lnTo>
                  <a:lnTo>
                    <a:pt x="7778" y="5751"/>
                  </a:lnTo>
                  <a:lnTo>
                    <a:pt x="7782" y="5770"/>
                  </a:lnTo>
                  <a:lnTo>
                    <a:pt x="7783" y="5790"/>
                  </a:lnTo>
                  <a:lnTo>
                    <a:pt x="7782" y="5810"/>
                  </a:lnTo>
                  <a:lnTo>
                    <a:pt x="7778" y="5829"/>
                  </a:lnTo>
                  <a:lnTo>
                    <a:pt x="7772" y="5847"/>
                  </a:lnTo>
                  <a:lnTo>
                    <a:pt x="7763" y="5865"/>
                  </a:lnTo>
                  <a:lnTo>
                    <a:pt x="7752" y="5881"/>
                  </a:lnTo>
                  <a:lnTo>
                    <a:pt x="7739" y="5896"/>
                  </a:lnTo>
                  <a:lnTo>
                    <a:pt x="7724" y="5909"/>
                  </a:lnTo>
                  <a:lnTo>
                    <a:pt x="7708" y="5920"/>
                  </a:lnTo>
                  <a:lnTo>
                    <a:pt x="7690" y="5929"/>
                  </a:lnTo>
                  <a:lnTo>
                    <a:pt x="7672" y="59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4561;p40">
            <a:extLst>
              <a:ext uri="{FF2B5EF4-FFF2-40B4-BE49-F238E27FC236}">
                <a16:creationId xmlns:a16="http://schemas.microsoft.com/office/drawing/2014/main" id="{478A62B1-DD9E-4B37-959F-C20E0F153A80}"/>
              </a:ext>
            </a:extLst>
          </p:cNvPr>
          <p:cNvGrpSpPr/>
          <p:nvPr/>
        </p:nvGrpSpPr>
        <p:grpSpPr>
          <a:xfrm>
            <a:off x="2997014" y="2660110"/>
            <a:ext cx="589280" cy="589280"/>
            <a:chOff x="2997014" y="2660110"/>
            <a:chExt cx="589280" cy="589280"/>
          </a:xfrm>
          <a:solidFill>
            <a:schemeClr val="bg1"/>
          </a:solidFill>
        </p:grpSpPr>
        <p:sp>
          <p:nvSpPr>
            <p:cNvPr id="229" name="Google Shape;4562;p40">
              <a:extLst>
                <a:ext uri="{FF2B5EF4-FFF2-40B4-BE49-F238E27FC236}">
                  <a16:creationId xmlns:a16="http://schemas.microsoft.com/office/drawing/2014/main" id="{7AEF73CA-DBAE-4C9F-BE75-108857DC23BC}"/>
                </a:ext>
              </a:extLst>
            </p:cNvPr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18" y="4215"/>
                  </a:moveTo>
                  <a:lnTo>
                    <a:pt x="7919" y="4243"/>
                  </a:lnTo>
                  <a:lnTo>
                    <a:pt x="7920" y="4270"/>
                  </a:lnTo>
                  <a:lnTo>
                    <a:pt x="7919" y="4297"/>
                  </a:lnTo>
                  <a:lnTo>
                    <a:pt x="7918" y="4325"/>
                  </a:lnTo>
                  <a:lnTo>
                    <a:pt x="7915" y="4352"/>
                  </a:lnTo>
                  <a:lnTo>
                    <a:pt x="7912" y="4379"/>
                  </a:lnTo>
                  <a:lnTo>
                    <a:pt x="7907" y="4406"/>
                  </a:lnTo>
                  <a:lnTo>
                    <a:pt x="7902" y="4432"/>
                  </a:lnTo>
                  <a:lnTo>
                    <a:pt x="7895" y="4459"/>
                  </a:lnTo>
                  <a:lnTo>
                    <a:pt x="7887" y="4485"/>
                  </a:lnTo>
                  <a:lnTo>
                    <a:pt x="7879" y="4511"/>
                  </a:lnTo>
                  <a:lnTo>
                    <a:pt x="7869" y="4536"/>
                  </a:lnTo>
                  <a:lnTo>
                    <a:pt x="7859" y="4562"/>
                  </a:lnTo>
                  <a:lnTo>
                    <a:pt x="7848" y="4587"/>
                  </a:lnTo>
                  <a:lnTo>
                    <a:pt x="7835" y="4611"/>
                  </a:lnTo>
                  <a:lnTo>
                    <a:pt x="7822" y="4635"/>
                  </a:lnTo>
                  <a:lnTo>
                    <a:pt x="7808" y="4658"/>
                  </a:lnTo>
                  <a:lnTo>
                    <a:pt x="7793" y="4681"/>
                  </a:lnTo>
                  <a:lnTo>
                    <a:pt x="7777" y="4704"/>
                  </a:lnTo>
                  <a:lnTo>
                    <a:pt x="7760" y="4725"/>
                  </a:lnTo>
                  <a:lnTo>
                    <a:pt x="7743" y="4746"/>
                  </a:lnTo>
                  <a:lnTo>
                    <a:pt x="7725" y="4767"/>
                  </a:lnTo>
                  <a:lnTo>
                    <a:pt x="7706" y="4786"/>
                  </a:lnTo>
                  <a:lnTo>
                    <a:pt x="7687" y="4805"/>
                  </a:lnTo>
                  <a:lnTo>
                    <a:pt x="7666" y="4823"/>
                  </a:lnTo>
                  <a:lnTo>
                    <a:pt x="7645" y="4840"/>
                  </a:lnTo>
                  <a:lnTo>
                    <a:pt x="7624" y="4857"/>
                  </a:lnTo>
                  <a:lnTo>
                    <a:pt x="7601" y="4873"/>
                  </a:lnTo>
                  <a:lnTo>
                    <a:pt x="7578" y="4888"/>
                  </a:lnTo>
                  <a:lnTo>
                    <a:pt x="7555" y="4902"/>
                  </a:lnTo>
                  <a:lnTo>
                    <a:pt x="7531" y="4915"/>
                  </a:lnTo>
                  <a:lnTo>
                    <a:pt x="7507" y="4928"/>
                  </a:lnTo>
                  <a:lnTo>
                    <a:pt x="7482" y="4939"/>
                  </a:lnTo>
                  <a:lnTo>
                    <a:pt x="7456" y="4949"/>
                  </a:lnTo>
                  <a:lnTo>
                    <a:pt x="7431" y="4959"/>
                  </a:lnTo>
                  <a:lnTo>
                    <a:pt x="7405" y="4967"/>
                  </a:lnTo>
                  <a:lnTo>
                    <a:pt x="7379" y="4975"/>
                  </a:lnTo>
                  <a:lnTo>
                    <a:pt x="7352" y="4982"/>
                  </a:lnTo>
                  <a:lnTo>
                    <a:pt x="7326" y="4987"/>
                  </a:lnTo>
                  <a:lnTo>
                    <a:pt x="7299" y="4992"/>
                  </a:lnTo>
                  <a:lnTo>
                    <a:pt x="7272" y="4995"/>
                  </a:lnTo>
                  <a:lnTo>
                    <a:pt x="7245" y="4998"/>
                  </a:lnTo>
                  <a:lnTo>
                    <a:pt x="7217" y="4999"/>
                  </a:lnTo>
                  <a:lnTo>
                    <a:pt x="7190" y="5000"/>
                  </a:lnTo>
                  <a:lnTo>
                    <a:pt x="7163" y="4999"/>
                  </a:lnTo>
                  <a:lnTo>
                    <a:pt x="7135" y="4998"/>
                  </a:lnTo>
                  <a:lnTo>
                    <a:pt x="7108" y="4995"/>
                  </a:lnTo>
                  <a:lnTo>
                    <a:pt x="7081" y="4992"/>
                  </a:lnTo>
                  <a:lnTo>
                    <a:pt x="7054" y="4987"/>
                  </a:lnTo>
                  <a:lnTo>
                    <a:pt x="7028" y="4982"/>
                  </a:lnTo>
                  <a:lnTo>
                    <a:pt x="7001" y="4975"/>
                  </a:lnTo>
                  <a:lnTo>
                    <a:pt x="6975" y="4967"/>
                  </a:lnTo>
                  <a:lnTo>
                    <a:pt x="6949" y="4959"/>
                  </a:lnTo>
                  <a:lnTo>
                    <a:pt x="6924" y="4949"/>
                  </a:lnTo>
                  <a:lnTo>
                    <a:pt x="6898" y="4939"/>
                  </a:lnTo>
                  <a:lnTo>
                    <a:pt x="6873" y="4928"/>
                  </a:lnTo>
                  <a:lnTo>
                    <a:pt x="6849" y="4915"/>
                  </a:lnTo>
                  <a:lnTo>
                    <a:pt x="6825" y="4902"/>
                  </a:lnTo>
                  <a:lnTo>
                    <a:pt x="6802" y="4888"/>
                  </a:lnTo>
                  <a:lnTo>
                    <a:pt x="6779" y="4873"/>
                  </a:lnTo>
                  <a:lnTo>
                    <a:pt x="6756" y="4857"/>
                  </a:lnTo>
                  <a:lnTo>
                    <a:pt x="6735" y="4840"/>
                  </a:lnTo>
                  <a:lnTo>
                    <a:pt x="6714" y="4823"/>
                  </a:lnTo>
                  <a:lnTo>
                    <a:pt x="6693" y="4805"/>
                  </a:lnTo>
                  <a:lnTo>
                    <a:pt x="6674" y="4786"/>
                  </a:lnTo>
                  <a:lnTo>
                    <a:pt x="6655" y="4767"/>
                  </a:lnTo>
                  <a:lnTo>
                    <a:pt x="6637" y="4746"/>
                  </a:lnTo>
                  <a:lnTo>
                    <a:pt x="6620" y="4725"/>
                  </a:lnTo>
                  <a:lnTo>
                    <a:pt x="6603" y="4704"/>
                  </a:lnTo>
                  <a:lnTo>
                    <a:pt x="6587" y="4681"/>
                  </a:lnTo>
                  <a:lnTo>
                    <a:pt x="6572" y="4658"/>
                  </a:lnTo>
                  <a:lnTo>
                    <a:pt x="6558" y="4635"/>
                  </a:lnTo>
                  <a:lnTo>
                    <a:pt x="6545" y="4611"/>
                  </a:lnTo>
                  <a:lnTo>
                    <a:pt x="6532" y="4587"/>
                  </a:lnTo>
                  <a:lnTo>
                    <a:pt x="6521" y="4562"/>
                  </a:lnTo>
                  <a:lnTo>
                    <a:pt x="6511" y="4536"/>
                  </a:lnTo>
                  <a:lnTo>
                    <a:pt x="6501" y="4511"/>
                  </a:lnTo>
                  <a:lnTo>
                    <a:pt x="6493" y="4485"/>
                  </a:lnTo>
                  <a:lnTo>
                    <a:pt x="6485" y="4459"/>
                  </a:lnTo>
                  <a:lnTo>
                    <a:pt x="6478" y="4432"/>
                  </a:lnTo>
                  <a:lnTo>
                    <a:pt x="6473" y="4406"/>
                  </a:lnTo>
                  <a:lnTo>
                    <a:pt x="6468" y="4379"/>
                  </a:lnTo>
                  <a:lnTo>
                    <a:pt x="6465" y="4352"/>
                  </a:lnTo>
                  <a:lnTo>
                    <a:pt x="6462" y="4325"/>
                  </a:lnTo>
                  <a:lnTo>
                    <a:pt x="6461" y="4297"/>
                  </a:lnTo>
                  <a:lnTo>
                    <a:pt x="6460" y="4270"/>
                  </a:lnTo>
                  <a:lnTo>
                    <a:pt x="6461" y="4243"/>
                  </a:lnTo>
                  <a:lnTo>
                    <a:pt x="6462" y="4215"/>
                  </a:lnTo>
                  <a:lnTo>
                    <a:pt x="6465" y="4188"/>
                  </a:lnTo>
                  <a:lnTo>
                    <a:pt x="6468" y="4161"/>
                  </a:lnTo>
                  <a:lnTo>
                    <a:pt x="6473" y="4134"/>
                  </a:lnTo>
                  <a:lnTo>
                    <a:pt x="6478" y="4108"/>
                  </a:lnTo>
                  <a:lnTo>
                    <a:pt x="6485" y="4081"/>
                  </a:lnTo>
                  <a:lnTo>
                    <a:pt x="6493" y="4055"/>
                  </a:lnTo>
                  <a:lnTo>
                    <a:pt x="6501" y="4029"/>
                  </a:lnTo>
                  <a:lnTo>
                    <a:pt x="6511" y="4004"/>
                  </a:lnTo>
                  <a:lnTo>
                    <a:pt x="6521" y="3978"/>
                  </a:lnTo>
                  <a:lnTo>
                    <a:pt x="6532" y="3953"/>
                  </a:lnTo>
                  <a:lnTo>
                    <a:pt x="6545" y="3929"/>
                  </a:lnTo>
                  <a:lnTo>
                    <a:pt x="6558" y="3905"/>
                  </a:lnTo>
                  <a:lnTo>
                    <a:pt x="6572" y="3882"/>
                  </a:lnTo>
                  <a:lnTo>
                    <a:pt x="6587" y="3859"/>
                  </a:lnTo>
                  <a:lnTo>
                    <a:pt x="6603" y="3836"/>
                  </a:lnTo>
                  <a:lnTo>
                    <a:pt x="6620" y="3815"/>
                  </a:lnTo>
                  <a:lnTo>
                    <a:pt x="6637" y="3794"/>
                  </a:lnTo>
                  <a:lnTo>
                    <a:pt x="6655" y="3773"/>
                  </a:lnTo>
                  <a:lnTo>
                    <a:pt x="6674" y="3754"/>
                  </a:lnTo>
                  <a:lnTo>
                    <a:pt x="6693" y="3735"/>
                  </a:lnTo>
                  <a:lnTo>
                    <a:pt x="6714" y="3717"/>
                  </a:lnTo>
                  <a:lnTo>
                    <a:pt x="6735" y="3700"/>
                  </a:lnTo>
                  <a:lnTo>
                    <a:pt x="6756" y="3683"/>
                  </a:lnTo>
                  <a:lnTo>
                    <a:pt x="6779" y="3667"/>
                  </a:lnTo>
                  <a:lnTo>
                    <a:pt x="6802" y="3652"/>
                  </a:lnTo>
                  <a:lnTo>
                    <a:pt x="6825" y="3638"/>
                  </a:lnTo>
                  <a:lnTo>
                    <a:pt x="6849" y="3625"/>
                  </a:lnTo>
                  <a:lnTo>
                    <a:pt x="6873" y="3612"/>
                  </a:lnTo>
                  <a:lnTo>
                    <a:pt x="6898" y="3601"/>
                  </a:lnTo>
                  <a:lnTo>
                    <a:pt x="6924" y="3591"/>
                  </a:lnTo>
                  <a:lnTo>
                    <a:pt x="6949" y="3581"/>
                  </a:lnTo>
                  <a:lnTo>
                    <a:pt x="6975" y="3573"/>
                  </a:lnTo>
                  <a:lnTo>
                    <a:pt x="7001" y="3565"/>
                  </a:lnTo>
                  <a:lnTo>
                    <a:pt x="7028" y="3558"/>
                  </a:lnTo>
                  <a:lnTo>
                    <a:pt x="7054" y="3553"/>
                  </a:lnTo>
                  <a:lnTo>
                    <a:pt x="7081" y="3548"/>
                  </a:lnTo>
                  <a:lnTo>
                    <a:pt x="7108" y="3545"/>
                  </a:lnTo>
                  <a:lnTo>
                    <a:pt x="7135" y="3542"/>
                  </a:lnTo>
                  <a:lnTo>
                    <a:pt x="7163" y="3541"/>
                  </a:lnTo>
                  <a:lnTo>
                    <a:pt x="7190" y="3540"/>
                  </a:lnTo>
                  <a:lnTo>
                    <a:pt x="7217" y="3541"/>
                  </a:lnTo>
                  <a:lnTo>
                    <a:pt x="7245" y="3542"/>
                  </a:lnTo>
                  <a:lnTo>
                    <a:pt x="7272" y="3545"/>
                  </a:lnTo>
                  <a:lnTo>
                    <a:pt x="7299" y="3548"/>
                  </a:lnTo>
                  <a:lnTo>
                    <a:pt x="7326" y="3553"/>
                  </a:lnTo>
                  <a:lnTo>
                    <a:pt x="7352" y="3558"/>
                  </a:lnTo>
                  <a:lnTo>
                    <a:pt x="7379" y="3565"/>
                  </a:lnTo>
                  <a:lnTo>
                    <a:pt x="7405" y="3573"/>
                  </a:lnTo>
                  <a:lnTo>
                    <a:pt x="7431" y="3581"/>
                  </a:lnTo>
                  <a:lnTo>
                    <a:pt x="7456" y="3591"/>
                  </a:lnTo>
                  <a:lnTo>
                    <a:pt x="7482" y="3601"/>
                  </a:lnTo>
                  <a:lnTo>
                    <a:pt x="7507" y="3612"/>
                  </a:lnTo>
                  <a:lnTo>
                    <a:pt x="7531" y="3625"/>
                  </a:lnTo>
                  <a:lnTo>
                    <a:pt x="7555" y="3638"/>
                  </a:lnTo>
                  <a:lnTo>
                    <a:pt x="7578" y="3652"/>
                  </a:lnTo>
                  <a:lnTo>
                    <a:pt x="7601" y="3667"/>
                  </a:lnTo>
                  <a:lnTo>
                    <a:pt x="7624" y="3683"/>
                  </a:lnTo>
                  <a:lnTo>
                    <a:pt x="7645" y="3700"/>
                  </a:lnTo>
                  <a:lnTo>
                    <a:pt x="7666" y="3717"/>
                  </a:lnTo>
                  <a:lnTo>
                    <a:pt x="7687" y="3735"/>
                  </a:lnTo>
                  <a:lnTo>
                    <a:pt x="7706" y="3754"/>
                  </a:lnTo>
                  <a:lnTo>
                    <a:pt x="7725" y="3773"/>
                  </a:lnTo>
                  <a:lnTo>
                    <a:pt x="7743" y="3794"/>
                  </a:lnTo>
                  <a:lnTo>
                    <a:pt x="7760" y="3815"/>
                  </a:lnTo>
                  <a:lnTo>
                    <a:pt x="7777" y="3836"/>
                  </a:lnTo>
                  <a:lnTo>
                    <a:pt x="7793" y="3859"/>
                  </a:lnTo>
                  <a:lnTo>
                    <a:pt x="7808" y="3882"/>
                  </a:lnTo>
                  <a:lnTo>
                    <a:pt x="7822" y="3905"/>
                  </a:lnTo>
                  <a:lnTo>
                    <a:pt x="7835" y="3929"/>
                  </a:lnTo>
                  <a:lnTo>
                    <a:pt x="7848" y="3953"/>
                  </a:lnTo>
                  <a:lnTo>
                    <a:pt x="7859" y="3978"/>
                  </a:lnTo>
                  <a:lnTo>
                    <a:pt x="7869" y="4004"/>
                  </a:lnTo>
                  <a:lnTo>
                    <a:pt x="7879" y="4029"/>
                  </a:lnTo>
                  <a:lnTo>
                    <a:pt x="7887" y="4055"/>
                  </a:lnTo>
                  <a:lnTo>
                    <a:pt x="7895" y="4081"/>
                  </a:lnTo>
                  <a:lnTo>
                    <a:pt x="7902" y="4108"/>
                  </a:lnTo>
                  <a:lnTo>
                    <a:pt x="7907" y="4134"/>
                  </a:lnTo>
                  <a:lnTo>
                    <a:pt x="7912" y="4161"/>
                  </a:lnTo>
                  <a:lnTo>
                    <a:pt x="7915" y="4188"/>
                  </a:lnTo>
                  <a:lnTo>
                    <a:pt x="7918" y="4215"/>
                  </a:lnTo>
                  <a:close/>
                  <a:moveTo>
                    <a:pt x="7063" y="6865"/>
                  </a:moveTo>
                  <a:lnTo>
                    <a:pt x="7066" y="6892"/>
                  </a:lnTo>
                  <a:lnTo>
                    <a:pt x="7067" y="6920"/>
                  </a:lnTo>
                  <a:lnTo>
                    <a:pt x="7068" y="6947"/>
                  </a:lnTo>
                  <a:lnTo>
                    <a:pt x="7067" y="6974"/>
                  </a:lnTo>
                  <a:lnTo>
                    <a:pt x="7066" y="7002"/>
                  </a:lnTo>
                  <a:lnTo>
                    <a:pt x="7063" y="7029"/>
                  </a:lnTo>
                  <a:lnTo>
                    <a:pt x="7060" y="7056"/>
                  </a:lnTo>
                  <a:lnTo>
                    <a:pt x="7055" y="7083"/>
                  </a:lnTo>
                  <a:lnTo>
                    <a:pt x="7050" y="7109"/>
                  </a:lnTo>
                  <a:lnTo>
                    <a:pt x="7044" y="7136"/>
                  </a:lnTo>
                  <a:lnTo>
                    <a:pt x="7036" y="7162"/>
                  </a:lnTo>
                  <a:lnTo>
                    <a:pt x="7028" y="7188"/>
                  </a:lnTo>
                  <a:lnTo>
                    <a:pt x="7018" y="7213"/>
                  </a:lnTo>
                  <a:lnTo>
                    <a:pt x="7008" y="7239"/>
                  </a:lnTo>
                  <a:lnTo>
                    <a:pt x="6997" y="7264"/>
                  </a:lnTo>
                  <a:lnTo>
                    <a:pt x="6984" y="7288"/>
                  </a:lnTo>
                  <a:lnTo>
                    <a:pt x="6971" y="7312"/>
                  </a:lnTo>
                  <a:lnTo>
                    <a:pt x="6957" y="7335"/>
                  </a:lnTo>
                  <a:lnTo>
                    <a:pt x="6942" y="7358"/>
                  </a:lnTo>
                  <a:lnTo>
                    <a:pt x="6926" y="7381"/>
                  </a:lnTo>
                  <a:lnTo>
                    <a:pt x="6909" y="7402"/>
                  </a:lnTo>
                  <a:lnTo>
                    <a:pt x="6891" y="7423"/>
                  </a:lnTo>
                  <a:lnTo>
                    <a:pt x="6873" y="7444"/>
                  </a:lnTo>
                  <a:lnTo>
                    <a:pt x="6854" y="7463"/>
                  </a:lnTo>
                  <a:lnTo>
                    <a:pt x="6835" y="7482"/>
                  </a:lnTo>
                  <a:lnTo>
                    <a:pt x="6814" y="7500"/>
                  </a:lnTo>
                  <a:lnTo>
                    <a:pt x="6793" y="7517"/>
                  </a:lnTo>
                  <a:lnTo>
                    <a:pt x="6772" y="7534"/>
                  </a:lnTo>
                  <a:lnTo>
                    <a:pt x="6749" y="7550"/>
                  </a:lnTo>
                  <a:lnTo>
                    <a:pt x="6726" y="7565"/>
                  </a:lnTo>
                  <a:lnTo>
                    <a:pt x="6703" y="7579"/>
                  </a:lnTo>
                  <a:lnTo>
                    <a:pt x="6679" y="7592"/>
                  </a:lnTo>
                  <a:lnTo>
                    <a:pt x="6655" y="7605"/>
                  </a:lnTo>
                  <a:lnTo>
                    <a:pt x="6630" y="7616"/>
                  </a:lnTo>
                  <a:lnTo>
                    <a:pt x="6604" y="7626"/>
                  </a:lnTo>
                  <a:lnTo>
                    <a:pt x="6579" y="7636"/>
                  </a:lnTo>
                  <a:lnTo>
                    <a:pt x="6553" y="7644"/>
                  </a:lnTo>
                  <a:lnTo>
                    <a:pt x="6527" y="7652"/>
                  </a:lnTo>
                  <a:lnTo>
                    <a:pt x="6500" y="7659"/>
                  </a:lnTo>
                  <a:lnTo>
                    <a:pt x="6474" y="7664"/>
                  </a:lnTo>
                  <a:lnTo>
                    <a:pt x="6447" y="7669"/>
                  </a:lnTo>
                  <a:lnTo>
                    <a:pt x="6420" y="7672"/>
                  </a:lnTo>
                  <a:lnTo>
                    <a:pt x="6393" y="7675"/>
                  </a:lnTo>
                  <a:lnTo>
                    <a:pt x="6365" y="7676"/>
                  </a:lnTo>
                  <a:lnTo>
                    <a:pt x="6338" y="7677"/>
                  </a:lnTo>
                  <a:lnTo>
                    <a:pt x="6311" y="7676"/>
                  </a:lnTo>
                  <a:lnTo>
                    <a:pt x="6283" y="7675"/>
                  </a:lnTo>
                  <a:lnTo>
                    <a:pt x="6256" y="7672"/>
                  </a:lnTo>
                  <a:lnTo>
                    <a:pt x="6229" y="7669"/>
                  </a:lnTo>
                  <a:lnTo>
                    <a:pt x="6202" y="7664"/>
                  </a:lnTo>
                  <a:lnTo>
                    <a:pt x="6176" y="7659"/>
                  </a:lnTo>
                  <a:lnTo>
                    <a:pt x="6149" y="7652"/>
                  </a:lnTo>
                  <a:lnTo>
                    <a:pt x="6123" y="7644"/>
                  </a:lnTo>
                  <a:lnTo>
                    <a:pt x="6097" y="7636"/>
                  </a:lnTo>
                  <a:lnTo>
                    <a:pt x="6072" y="7626"/>
                  </a:lnTo>
                  <a:lnTo>
                    <a:pt x="6046" y="7616"/>
                  </a:lnTo>
                  <a:lnTo>
                    <a:pt x="6021" y="7605"/>
                  </a:lnTo>
                  <a:lnTo>
                    <a:pt x="5997" y="7592"/>
                  </a:lnTo>
                  <a:lnTo>
                    <a:pt x="5973" y="7579"/>
                  </a:lnTo>
                  <a:lnTo>
                    <a:pt x="5950" y="7565"/>
                  </a:lnTo>
                  <a:lnTo>
                    <a:pt x="5927" y="7550"/>
                  </a:lnTo>
                  <a:lnTo>
                    <a:pt x="5904" y="7534"/>
                  </a:lnTo>
                  <a:lnTo>
                    <a:pt x="5883" y="7517"/>
                  </a:lnTo>
                  <a:lnTo>
                    <a:pt x="5862" y="7500"/>
                  </a:lnTo>
                  <a:lnTo>
                    <a:pt x="5841" y="7482"/>
                  </a:lnTo>
                  <a:lnTo>
                    <a:pt x="5822" y="7463"/>
                  </a:lnTo>
                  <a:lnTo>
                    <a:pt x="5803" y="7444"/>
                  </a:lnTo>
                  <a:lnTo>
                    <a:pt x="5785" y="7423"/>
                  </a:lnTo>
                  <a:lnTo>
                    <a:pt x="5768" y="7402"/>
                  </a:lnTo>
                  <a:lnTo>
                    <a:pt x="5751" y="7381"/>
                  </a:lnTo>
                  <a:lnTo>
                    <a:pt x="5735" y="7358"/>
                  </a:lnTo>
                  <a:lnTo>
                    <a:pt x="5720" y="7335"/>
                  </a:lnTo>
                  <a:lnTo>
                    <a:pt x="5706" y="7312"/>
                  </a:lnTo>
                  <a:lnTo>
                    <a:pt x="5693" y="7288"/>
                  </a:lnTo>
                  <a:lnTo>
                    <a:pt x="5680" y="7264"/>
                  </a:lnTo>
                  <a:lnTo>
                    <a:pt x="5669" y="7239"/>
                  </a:lnTo>
                  <a:lnTo>
                    <a:pt x="5659" y="7213"/>
                  </a:lnTo>
                  <a:lnTo>
                    <a:pt x="5649" y="7188"/>
                  </a:lnTo>
                  <a:lnTo>
                    <a:pt x="5641" y="7162"/>
                  </a:lnTo>
                  <a:lnTo>
                    <a:pt x="5633" y="7136"/>
                  </a:lnTo>
                  <a:lnTo>
                    <a:pt x="5626" y="7109"/>
                  </a:lnTo>
                  <a:lnTo>
                    <a:pt x="5621" y="7083"/>
                  </a:lnTo>
                  <a:lnTo>
                    <a:pt x="5616" y="7056"/>
                  </a:lnTo>
                  <a:lnTo>
                    <a:pt x="5613" y="7029"/>
                  </a:lnTo>
                  <a:lnTo>
                    <a:pt x="5610" y="7002"/>
                  </a:lnTo>
                  <a:lnTo>
                    <a:pt x="5609" y="6974"/>
                  </a:lnTo>
                  <a:lnTo>
                    <a:pt x="5608" y="6947"/>
                  </a:lnTo>
                  <a:lnTo>
                    <a:pt x="5609" y="6920"/>
                  </a:lnTo>
                  <a:lnTo>
                    <a:pt x="5610" y="6892"/>
                  </a:lnTo>
                  <a:lnTo>
                    <a:pt x="5613" y="6865"/>
                  </a:lnTo>
                  <a:lnTo>
                    <a:pt x="5616" y="6838"/>
                  </a:lnTo>
                  <a:lnTo>
                    <a:pt x="5621" y="6811"/>
                  </a:lnTo>
                  <a:lnTo>
                    <a:pt x="5626" y="6785"/>
                  </a:lnTo>
                  <a:lnTo>
                    <a:pt x="5633" y="6758"/>
                  </a:lnTo>
                  <a:lnTo>
                    <a:pt x="5641" y="6732"/>
                  </a:lnTo>
                  <a:lnTo>
                    <a:pt x="5649" y="6706"/>
                  </a:lnTo>
                  <a:lnTo>
                    <a:pt x="5659" y="6681"/>
                  </a:lnTo>
                  <a:lnTo>
                    <a:pt x="5669" y="6655"/>
                  </a:lnTo>
                  <a:lnTo>
                    <a:pt x="5680" y="6630"/>
                  </a:lnTo>
                  <a:lnTo>
                    <a:pt x="5693" y="6606"/>
                  </a:lnTo>
                  <a:lnTo>
                    <a:pt x="5706" y="6582"/>
                  </a:lnTo>
                  <a:lnTo>
                    <a:pt x="5720" y="6559"/>
                  </a:lnTo>
                  <a:lnTo>
                    <a:pt x="5735" y="6536"/>
                  </a:lnTo>
                  <a:lnTo>
                    <a:pt x="5751" y="6513"/>
                  </a:lnTo>
                  <a:lnTo>
                    <a:pt x="5768" y="6492"/>
                  </a:lnTo>
                  <a:lnTo>
                    <a:pt x="5785" y="6471"/>
                  </a:lnTo>
                  <a:lnTo>
                    <a:pt x="5803" y="6450"/>
                  </a:lnTo>
                  <a:lnTo>
                    <a:pt x="5822" y="6431"/>
                  </a:lnTo>
                  <a:lnTo>
                    <a:pt x="5841" y="6412"/>
                  </a:lnTo>
                  <a:lnTo>
                    <a:pt x="5862" y="6394"/>
                  </a:lnTo>
                  <a:lnTo>
                    <a:pt x="5883" y="6376"/>
                  </a:lnTo>
                  <a:lnTo>
                    <a:pt x="5904" y="6359"/>
                  </a:lnTo>
                  <a:lnTo>
                    <a:pt x="5927" y="6343"/>
                  </a:lnTo>
                  <a:lnTo>
                    <a:pt x="5950" y="6328"/>
                  </a:lnTo>
                  <a:lnTo>
                    <a:pt x="5973" y="6314"/>
                  </a:lnTo>
                  <a:lnTo>
                    <a:pt x="5997" y="6301"/>
                  </a:lnTo>
                  <a:lnTo>
                    <a:pt x="6021" y="6288"/>
                  </a:lnTo>
                  <a:lnTo>
                    <a:pt x="6046" y="6277"/>
                  </a:lnTo>
                  <a:lnTo>
                    <a:pt x="6072" y="6267"/>
                  </a:lnTo>
                  <a:lnTo>
                    <a:pt x="6097" y="6257"/>
                  </a:lnTo>
                  <a:lnTo>
                    <a:pt x="6123" y="6249"/>
                  </a:lnTo>
                  <a:lnTo>
                    <a:pt x="6149" y="6242"/>
                  </a:lnTo>
                  <a:lnTo>
                    <a:pt x="6176" y="6235"/>
                  </a:lnTo>
                  <a:lnTo>
                    <a:pt x="6202" y="6230"/>
                  </a:lnTo>
                  <a:lnTo>
                    <a:pt x="6229" y="6225"/>
                  </a:lnTo>
                  <a:lnTo>
                    <a:pt x="6256" y="6222"/>
                  </a:lnTo>
                  <a:lnTo>
                    <a:pt x="6283" y="6219"/>
                  </a:lnTo>
                  <a:lnTo>
                    <a:pt x="6311" y="6218"/>
                  </a:lnTo>
                  <a:lnTo>
                    <a:pt x="6338" y="6217"/>
                  </a:lnTo>
                  <a:lnTo>
                    <a:pt x="6365" y="6218"/>
                  </a:lnTo>
                  <a:lnTo>
                    <a:pt x="6393" y="6219"/>
                  </a:lnTo>
                  <a:lnTo>
                    <a:pt x="6420" y="6222"/>
                  </a:lnTo>
                  <a:lnTo>
                    <a:pt x="6447" y="6225"/>
                  </a:lnTo>
                  <a:lnTo>
                    <a:pt x="6474" y="6230"/>
                  </a:lnTo>
                  <a:lnTo>
                    <a:pt x="6500" y="6235"/>
                  </a:lnTo>
                  <a:lnTo>
                    <a:pt x="6527" y="6242"/>
                  </a:lnTo>
                  <a:lnTo>
                    <a:pt x="6553" y="6249"/>
                  </a:lnTo>
                  <a:lnTo>
                    <a:pt x="6579" y="6257"/>
                  </a:lnTo>
                  <a:lnTo>
                    <a:pt x="6604" y="6267"/>
                  </a:lnTo>
                  <a:lnTo>
                    <a:pt x="6630" y="6277"/>
                  </a:lnTo>
                  <a:lnTo>
                    <a:pt x="6655" y="6288"/>
                  </a:lnTo>
                  <a:lnTo>
                    <a:pt x="6679" y="6301"/>
                  </a:lnTo>
                  <a:lnTo>
                    <a:pt x="6703" y="6314"/>
                  </a:lnTo>
                  <a:lnTo>
                    <a:pt x="6726" y="6328"/>
                  </a:lnTo>
                  <a:lnTo>
                    <a:pt x="6749" y="6343"/>
                  </a:lnTo>
                  <a:lnTo>
                    <a:pt x="6772" y="6359"/>
                  </a:lnTo>
                  <a:lnTo>
                    <a:pt x="6793" y="6376"/>
                  </a:lnTo>
                  <a:lnTo>
                    <a:pt x="6814" y="6394"/>
                  </a:lnTo>
                  <a:lnTo>
                    <a:pt x="6835" y="6412"/>
                  </a:lnTo>
                  <a:lnTo>
                    <a:pt x="6854" y="6431"/>
                  </a:lnTo>
                  <a:lnTo>
                    <a:pt x="6873" y="6450"/>
                  </a:lnTo>
                  <a:lnTo>
                    <a:pt x="6891" y="6471"/>
                  </a:lnTo>
                  <a:lnTo>
                    <a:pt x="6909" y="6492"/>
                  </a:lnTo>
                  <a:lnTo>
                    <a:pt x="6926" y="6513"/>
                  </a:lnTo>
                  <a:lnTo>
                    <a:pt x="6942" y="6536"/>
                  </a:lnTo>
                  <a:lnTo>
                    <a:pt x="6957" y="6559"/>
                  </a:lnTo>
                  <a:lnTo>
                    <a:pt x="6971" y="6582"/>
                  </a:lnTo>
                  <a:lnTo>
                    <a:pt x="6984" y="6606"/>
                  </a:lnTo>
                  <a:lnTo>
                    <a:pt x="6997" y="6630"/>
                  </a:lnTo>
                  <a:lnTo>
                    <a:pt x="7008" y="6655"/>
                  </a:lnTo>
                  <a:lnTo>
                    <a:pt x="7018" y="6681"/>
                  </a:lnTo>
                  <a:lnTo>
                    <a:pt x="7028" y="6706"/>
                  </a:lnTo>
                  <a:lnTo>
                    <a:pt x="7036" y="6732"/>
                  </a:lnTo>
                  <a:lnTo>
                    <a:pt x="7044" y="6758"/>
                  </a:lnTo>
                  <a:lnTo>
                    <a:pt x="7050" y="6785"/>
                  </a:lnTo>
                  <a:lnTo>
                    <a:pt x="7055" y="6811"/>
                  </a:lnTo>
                  <a:lnTo>
                    <a:pt x="7060" y="6838"/>
                  </a:lnTo>
                  <a:lnTo>
                    <a:pt x="7063" y="6865"/>
                  </a:lnTo>
                  <a:close/>
                  <a:moveTo>
                    <a:pt x="5728" y="2268"/>
                  </a:moveTo>
                  <a:lnTo>
                    <a:pt x="5729" y="2296"/>
                  </a:lnTo>
                  <a:lnTo>
                    <a:pt x="5730" y="2323"/>
                  </a:lnTo>
                  <a:lnTo>
                    <a:pt x="5729" y="2350"/>
                  </a:lnTo>
                  <a:lnTo>
                    <a:pt x="5728" y="2378"/>
                  </a:lnTo>
                  <a:lnTo>
                    <a:pt x="5725" y="2405"/>
                  </a:lnTo>
                  <a:lnTo>
                    <a:pt x="5722" y="2432"/>
                  </a:lnTo>
                  <a:lnTo>
                    <a:pt x="5717" y="2459"/>
                  </a:lnTo>
                  <a:lnTo>
                    <a:pt x="5712" y="2485"/>
                  </a:lnTo>
                  <a:lnTo>
                    <a:pt x="5705" y="2512"/>
                  </a:lnTo>
                  <a:lnTo>
                    <a:pt x="5697" y="2538"/>
                  </a:lnTo>
                  <a:lnTo>
                    <a:pt x="5689" y="2564"/>
                  </a:lnTo>
                  <a:lnTo>
                    <a:pt x="5679" y="2589"/>
                  </a:lnTo>
                  <a:lnTo>
                    <a:pt x="5669" y="2615"/>
                  </a:lnTo>
                  <a:lnTo>
                    <a:pt x="5658" y="2640"/>
                  </a:lnTo>
                  <a:lnTo>
                    <a:pt x="5645" y="2664"/>
                  </a:lnTo>
                  <a:lnTo>
                    <a:pt x="5632" y="2688"/>
                  </a:lnTo>
                  <a:lnTo>
                    <a:pt x="5618" y="2711"/>
                  </a:lnTo>
                  <a:lnTo>
                    <a:pt x="5603" y="2734"/>
                  </a:lnTo>
                  <a:lnTo>
                    <a:pt x="5587" y="2757"/>
                  </a:lnTo>
                  <a:lnTo>
                    <a:pt x="5570" y="2778"/>
                  </a:lnTo>
                  <a:lnTo>
                    <a:pt x="5553" y="2799"/>
                  </a:lnTo>
                  <a:lnTo>
                    <a:pt x="5535" y="2820"/>
                  </a:lnTo>
                  <a:lnTo>
                    <a:pt x="5516" y="2839"/>
                  </a:lnTo>
                  <a:lnTo>
                    <a:pt x="5497" y="2858"/>
                  </a:lnTo>
                  <a:lnTo>
                    <a:pt x="5476" y="2876"/>
                  </a:lnTo>
                  <a:lnTo>
                    <a:pt x="5455" y="2894"/>
                  </a:lnTo>
                  <a:lnTo>
                    <a:pt x="5434" y="2911"/>
                  </a:lnTo>
                  <a:lnTo>
                    <a:pt x="5411" y="2927"/>
                  </a:lnTo>
                  <a:lnTo>
                    <a:pt x="5388" y="2942"/>
                  </a:lnTo>
                  <a:lnTo>
                    <a:pt x="5365" y="2956"/>
                  </a:lnTo>
                  <a:lnTo>
                    <a:pt x="5341" y="2969"/>
                  </a:lnTo>
                  <a:lnTo>
                    <a:pt x="5317" y="2982"/>
                  </a:lnTo>
                  <a:lnTo>
                    <a:pt x="5292" y="2993"/>
                  </a:lnTo>
                  <a:lnTo>
                    <a:pt x="5266" y="3003"/>
                  </a:lnTo>
                  <a:lnTo>
                    <a:pt x="5241" y="3013"/>
                  </a:lnTo>
                  <a:lnTo>
                    <a:pt x="5215" y="3021"/>
                  </a:lnTo>
                  <a:lnTo>
                    <a:pt x="5189" y="3028"/>
                  </a:lnTo>
                  <a:lnTo>
                    <a:pt x="5162" y="3035"/>
                  </a:lnTo>
                  <a:lnTo>
                    <a:pt x="5136" y="3040"/>
                  </a:lnTo>
                  <a:lnTo>
                    <a:pt x="5109" y="3045"/>
                  </a:lnTo>
                  <a:lnTo>
                    <a:pt x="5082" y="3048"/>
                  </a:lnTo>
                  <a:lnTo>
                    <a:pt x="5055" y="3051"/>
                  </a:lnTo>
                  <a:lnTo>
                    <a:pt x="5027" y="3052"/>
                  </a:lnTo>
                  <a:lnTo>
                    <a:pt x="5000" y="3053"/>
                  </a:lnTo>
                  <a:lnTo>
                    <a:pt x="4973" y="3052"/>
                  </a:lnTo>
                  <a:lnTo>
                    <a:pt x="4945" y="3051"/>
                  </a:lnTo>
                  <a:lnTo>
                    <a:pt x="4918" y="3048"/>
                  </a:lnTo>
                  <a:lnTo>
                    <a:pt x="4891" y="3045"/>
                  </a:lnTo>
                  <a:lnTo>
                    <a:pt x="4864" y="3040"/>
                  </a:lnTo>
                  <a:lnTo>
                    <a:pt x="4838" y="3035"/>
                  </a:lnTo>
                  <a:lnTo>
                    <a:pt x="4811" y="3028"/>
                  </a:lnTo>
                  <a:lnTo>
                    <a:pt x="4785" y="3021"/>
                  </a:lnTo>
                  <a:lnTo>
                    <a:pt x="4759" y="3013"/>
                  </a:lnTo>
                  <a:lnTo>
                    <a:pt x="4734" y="3003"/>
                  </a:lnTo>
                  <a:lnTo>
                    <a:pt x="4708" y="2993"/>
                  </a:lnTo>
                  <a:lnTo>
                    <a:pt x="4683" y="2982"/>
                  </a:lnTo>
                  <a:lnTo>
                    <a:pt x="4659" y="2969"/>
                  </a:lnTo>
                  <a:lnTo>
                    <a:pt x="4635" y="2956"/>
                  </a:lnTo>
                  <a:lnTo>
                    <a:pt x="4612" y="2942"/>
                  </a:lnTo>
                  <a:lnTo>
                    <a:pt x="4589" y="2927"/>
                  </a:lnTo>
                  <a:lnTo>
                    <a:pt x="4566" y="2911"/>
                  </a:lnTo>
                  <a:lnTo>
                    <a:pt x="4545" y="2894"/>
                  </a:lnTo>
                  <a:lnTo>
                    <a:pt x="4524" y="2876"/>
                  </a:lnTo>
                  <a:lnTo>
                    <a:pt x="4503" y="2858"/>
                  </a:lnTo>
                  <a:lnTo>
                    <a:pt x="4484" y="2839"/>
                  </a:lnTo>
                  <a:lnTo>
                    <a:pt x="4465" y="2820"/>
                  </a:lnTo>
                  <a:lnTo>
                    <a:pt x="4447" y="2799"/>
                  </a:lnTo>
                  <a:lnTo>
                    <a:pt x="4430" y="2778"/>
                  </a:lnTo>
                  <a:lnTo>
                    <a:pt x="4413" y="2757"/>
                  </a:lnTo>
                  <a:lnTo>
                    <a:pt x="4397" y="2734"/>
                  </a:lnTo>
                  <a:lnTo>
                    <a:pt x="4382" y="2711"/>
                  </a:lnTo>
                  <a:lnTo>
                    <a:pt x="4368" y="2688"/>
                  </a:lnTo>
                  <a:lnTo>
                    <a:pt x="4355" y="2664"/>
                  </a:lnTo>
                  <a:lnTo>
                    <a:pt x="4342" y="2640"/>
                  </a:lnTo>
                  <a:lnTo>
                    <a:pt x="4331" y="2615"/>
                  </a:lnTo>
                  <a:lnTo>
                    <a:pt x="4321" y="2589"/>
                  </a:lnTo>
                  <a:lnTo>
                    <a:pt x="4311" y="2564"/>
                  </a:lnTo>
                  <a:lnTo>
                    <a:pt x="4303" y="2538"/>
                  </a:lnTo>
                  <a:lnTo>
                    <a:pt x="4295" y="2512"/>
                  </a:lnTo>
                  <a:lnTo>
                    <a:pt x="4288" y="2485"/>
                  </a:lnTo>
                  <a:lnTo>
                    <a:pt x="4283" y="2459"/>
                  </a:lnTo>
                  <a:lnTo>
                    <a:pt x="4278" y="2432"/>
                  </a:lnTo>
                  <a:lnTo>
                    <a:pt x="4275" y="2405"/>
                  </a:lnTo>
                  <a:lnTo>
                    <a:pt x="4272" y="2378"/>
                  </a:lnTo>
                  <a:lnTo>
                    <a:pt x="4271" y="2350"/>
                  </a:lnTo>
                  <a:lnTo>
                    <a:pt x="4270" y="2323"/>
                  </a:lnTo>
                  <a:lnTo>
                    <a:pt x="4271" y="2296"/>
                  </a:lnTo>
                  <a:lnTo>
                    <a:pt x="4272" y="2268"/>
                  </a:lnTo>
                  <a:lnTo>
                    <a:pt x="4275" y="2241"/>
                  </a:lnTo>
                  <a:lnTo>
                    <a:pt x="4278" y="2214"/>
                  </a:lnTo>
                  <a:lnTo>
                    <a:pt x="4283" y="2187"/>
                  </a:lnTo>
                  <a:lnTo>
                    <a:pt x="4288" y="2161"/>
                  </a:lnTo>
                  <a:lnTo>
                    <a:pt x="4295" y="2134"/>
                  </a:lnTo>
                  <a:lnTo>
                    <a:pt x="4303" y="2108"/>
                  </a:lnTo>
                  <a:lnTo>
                    <a:pt x="4311" y="2082"/>
                  </a:lnTo>
                  <a:lnTo>
                    <a:pt x="4321" y="2057"/>
                  </a:lnTo>
                  <a:lnTo>
                    <a:pt x="4331" y="2031"/>
                  </a:lnTo>
                  <a:lnTo>
                    <a:pt x="4342" y="2006"/>
                  </a:lnTo>
                  <a:lnTo>
                    <a:pt x="4355" y="1982"/>
                  </a:lnTo>
                  <a:lnTo>
                    <a:pt x="4368" y="1958"/>
                  </a:lnTo>
                  <a:lnTo>
                    <a:pt x="4382" y="1935"/>
                  </a:lnTo>
                  <a:lnTo>
                    <a:pt x="4397" y="1912"/>
                  </a:lnTo>
                  <a:lnTo>
                    <a:pt x="4413" y="1889"/>
                  </a:lnTo>
                  <a:lnTo>
                    <a:pt x="4430" y="1868"/>
                  </a:lnTo>
                  <a:lnTo>
                    <a:pt x="4447" y="1847"/>
                  </a:lnTo>
                  <a:lnTo>
                    <a:pt x="4465" y="1826"/>
                  </a:lnTo>
                  <a:lnTo>
                    <a:pt x="4484" y="1807"/>
                  </a:lnTo>
                  <a:lnTo>
                    <a:pt x="4503" y="1788"/>
                  </a:lnTo>
                  <a:lnTo>
                    <a:pt x="4524" y="1770"/>
                  </a:lnTo>
                  <a:lnTo>
                    <a:pt x="4545" y="1753"/>
                  </a:lnTo>
                  <a:lnTo>
                    <a:pt x="4566" y="1736"/>
                  </a:lnTo>
                  <a:lnTo>
                    <a:pt x="4589" y="1720"/>
                  </a:lnTo>
                  <a:lnTo>
                    <a:pt x="4612" y="1705"/>
                  </a:lnTo>
                  <a:lnTo>
                    <a:pt x="4635" y="1691"/>
                  </a:lnTo>
                  <a:lnTo>
                    <a:pt x="4659" y="1678"/>
                  </a:lnTo>
                  <a:lnTo>
                    <a:pt x="4683" y="1665"/>
                  </a:lnTo>
                  <a:lnTo>
                    <a:pt x="4708" y="1654"/>
                  </a:lnTo>
                  <a:lnTo>
                    <a:pt x="4734" y="1644"/>
                  </a:lnTo>
                  <a:lnTo>
                    <a:pt x="4759" y="1634"/>
                  </a:lnTo>
                  <a:lnTo>
                    <a:pt x="4785" y="1626"/>
                  </a:lnTo>
                  <a:lnTo>
                    <a:pt x="4811" y="1618"/>
                  </a:lnTo>
                  <a:lnTo>
                    <a:pt x="4838" y="1611"/>
                  </a:lnTo>
                  <a:lnTo>
                    <a:pt x="4864" y="1606"/>
                  </a:lnTo>
                  <a:lnTo>
                    <a:pt x="4891" y="1601"/>
                  </a:lnTo>
                  <a:lnTo>
                    <a:pt x="4918" y="1598"/>
                  </a:lnTo>
                  <a:lnTo>
                    <a:pt x="4945" y="1595"/>
                  </a:lnTo>
                  <a:lnTo>
                    <a:pt x="4973" y="1594"/>
                  </a:lnTo>
                  <a:lnTo>
                    <a:pt x="5000" y="1593"/>
                  </a:lnTo>
                  <a:lnTo>
                    <a:pt x="5027" y="1594"/>
                  </a:lnTo>
                  <a:lnTo>
                    <a:pt x="5055" y="1595"/>
                  </a:lnTo>
                  <a:lnTo>
                    <a:pt x="5082" y="1598"/>
                  </a:lnTo>
                  <a:lnTo>
                    <a:pt x="5109" y="1601"/>
                  </a:lnTo>
                  <a:lnTo>
                    <a:pt x="5136" y="1606"/>
                  </a:lnTo>
                  <a:lnTo>
                    <a:pt x="5162" y="1611"/>
                  </a:lnTo>
                  <a:lnTo>
                    <a:pt x="5189" y="1618"/>
                  </a:lnTo>
                  <a:lnTo>
                    <a:pt x="5215" y="1626"/>
                  </a:lnTo>
                  <a:lnTo>
                    <a:pt x="5241" y="1634"/>
                  </a:lnTo>
                  <a:lnTo>
                    <a:pt x="5266" y="1644"/>
                  </a:lnTo>
                  <a:lnTo>
                    <a:pt x="5292" y="1654"/>
                  </a:lnTo>
                  <a:lnTo>
                    <a:pt x="5317" y="1665"/>
                  </a:lnTo>
                  <a:lnTo>
                    <a:pt x="5341" y="1678"/>
                  </a:lnTo>
                  <a:lnTo>
                    <a:pt x="5365" y="1691"/>
                  </a:lnTo>
                  <a:lnTo>
                    <a:pt x="5388" y="1705"/>
                  </a:lnTo>
                  <a:lnTo>
                    <a:pt x="5411" y="1720"/>
                  </a:lnTo>
                  <a:lnTo>
                    <a:pt x="5434" y="1736"/>
                  </a:lnTo>
                  <a:lnTo>
                    <a:pt x="5455" y="1753"/>
                  </a:lnTo>
                  <a:lnTo>
                    <a:pt x="5476" y="1770"/>
                  </a:lnTo>
                  <a:lnTo>
                    <a:pt x="5497" y="1788"/>
                  </a:lnTo>
                  <a:lnTo>
                    <a:pt x="5516" y="1807"/>
                  </a:lnTo>
                  <a:lnTo>
                    <a:pt x="5535" y="1826"/>
                  </a:lnTo>
                  <a:lnTo>
                    <a:pt x="5553" y="1847"/>
                  </a:lnTo>
                  <a:lnTo>
                    <a:pt x="5570" y="1868"/>
                  </a:lnTo>
                  <a:lnTo>
                    <a:pt x="5587" y="1889"/>
                  </a:lnTo>
                  <a:lnTo>
                    <a:pt x="5603" y="1912"/>
                  </a:lnTo>
                  <a:lnTo>
                    <a:pt x="5618" y="1935"/>
                  </a:lnTo>
                  <a:lnTo>
                    <a:pt x="5632" y="1958"/>
                  </a:lnTo>
                  <a:lnTo>
                    <a:pt x="5645" y="1982"/>
                  </a:lnTo>
                  <a:lnTo>
                    <a:pt x="5658" y="2006"/>
                  </a:lnTo>
                  <a:lnTo>
                    <a:pt x="5669" y="2031"/>
                  </a:lnTo>
                  <a:lnTo>
                    <a:pt x="5679" y="2057"/>
                  </a:lnTo>
                  <a:lnTo>
                    <a:pt x="5689" y="2082"/>
                  </a:lnTo>
                  <a:lnTo>
                    <a:pt x="5697" y="2108"/>
                  </a:lnTo>
                  <a:lnTo>
                    <a:pt x="5705" y="2134"/>
                  </a:lnTo>
                  <a:lnTo>
                    <a:pt x="5712" y="2161"/>
                  </a:lnTo>
                  <a:lnTo>
                    <a:pt x="5717" y="2187"/>
                  </a:lnTo>
                  <a:lnTo>
                    <a:pt x="5722" y="2214"/>
                  </a:lnTo>
                  <a:lnTo>
                    <a:pt x="5725" y="2241"/>
                  </a:lnTo>
                  <a:lnTo>
                    <a:pt x="5728" y="2268"/>
                  </a:lnTo>
                  <a:close/>
                  <a:moveTo>
                    <a:pt x="4387" y="6865"/>
                  </a:moveTo>
                  <a:lnTo>
                    <a:pt x="4390" y="6892"/>
                  </a:lnTo>
                  <a:lnTo>
                    <a:pt x="4391" y="6920"/>
                  </a:lnTo>
                  <a:lnTo>
                    <a:pt x="4392" y="6947"/>
                  </a:lnTo>
                  <a:lnTo>
                    <a:pt x="4391" y="6974"/>
                  </a:lnTo>
                  <a:lnTo>
                    <a:pt x="4390" y="7002"/>
                  </a:lnTo>
                  <a:lnTo>
                    <a:pt x="4387" y="7029"/>
                  </a:lnTo>
                  <a:lnTo>
                    <a:pt x="4384" y="7056"/>
                  </a:lnTo>
                  <a:lnTo>
                    <a:pt x="4379" y="7083"/>
                  </a:lnTo>
                  <a:lnTo>
                    <a:pt x="4374" y="7109"/>
                  </a:lnTo>
                  <a:lnTo>
                    <a:pt x="4367" y="7136"/>
                  </a:lnTo>
                  <a:lnTo>
                    <a:pt x="4359" y="7162"/>
                  </a:lnTo>
                  <a:lnTo>
                    <a:pt x="4351" y="7188"/>
                  </a:lnTo>
                  <a:lnTo>
                    <a:pt x="4341" y="7213"/>
                  </a:lnTo>
                  <a:lnTo>
                    <a:pt x="4331" y="7239"/>
                  </a:lnTo>
                  <a:lnTo>
                    <a:pt x="4320" y="7264"/>
                  </a:lnTo>
                  <a:lnTo>
                    <a:pt x="4307" y="7288"/>
                  </a:lnTo>
                  <a:lnTo>
                    <a:pt x="4294" y="7312"/>
                  </a:lnTo>
                  <a:lnTo>
                    <a:pt x="4280" y="7335"/>
                  </a:lnTo>
                  <a:lnTo>
                    <a:pt x="4265" y="7358"/>
                  </a:lnTo>
                  <a:lnTo>
                    <a:pt x="4249" y="7381"/>
                  </a:lnTo>
                  <a:lnTo>
                    <a:pt x="4232" y="7402"/>
                  </a:lnTo>
                  <a:lnTo>
                    <a:pt x="4215" y="7423"/>
                  </a:lnTo>
                  <a:lnTo>
                    <a:pt x="4197" y="7444"/>
                  </a:lnTo>
                  <a:lnTo>
                    <a:pt x="4178" y="7463"/>
                  </a:lnTo>
                  <a:lnTo>
                    <a:pt x="4159" y="7482"/>
                  </a:lnTo>
                  <a:lnTo>
                    <a:pt x="4138" y="7500"/>
                  </a:lnTo>
                  <a:lnTo>
                    <a:pt x="4117" y="7517"/>
                  </a:lnTo>
                  <a:lnTo>
                    <a:pt x="4096" y="7534"/>
                  </a:lnTo>
                  <a:lnTo>
                    <a:pt x="4073" y="7550"/>
                  </a:lnTo>
                  <a:lnTo>
                    <a:pt x="4050" y="7565"/>
                  </a:lnTo>
                  <a:lnTo>
                    <a:pt x="4027" y="7579"/>
                  </a:lnTo>
                  <a:lnTo>
                    <a:pt x="4003" y="7592"/>
                  </a:lnTo>
                  <a:lnTo>
                    <a:pt x="3979" y="7605"/>
                  </a:lnTo>
                  <a:lnTo>
                    <a:pt x="3954" y="7616"/>
                  </a:lnTo>
                  <a:lnTo>
                    <a:pt x="3928" y="7626"/>
                  </a:lnTo>
                  <a:lnTo>
                    <a:pt x="3903" y="7636"/>
                  </a:lnTo>
                  <a:lnTo>
                    <a:pt x="3877" y="7644"/>
                  </a:lnTo>
                  <a:lnTo>
                    <a:pt x="3851" y="7652"/>
                  </a:lnTo>
                  <a:lnTo>
                    <a:pt x="3824" y="7659"/>
                  </a:lnTo>
                  <a:lnTo>
                    <a:pt x="3798" y="7664"/>
                  </a:lnTo>
                  <a:lnTo>
                    <a:pt x="3771" y="7669"/>
                  </a:lnTo>
                  <a:lnTo>
                    <a:pt x="3744" y="7672"/>
                  </a:lnTo>
                  <a:lnTo>
                    <a:pt x="3717" y="7675"/>
                  </a:lnTo>
                  <a:lnTo>
                    <a:pt x="3689" y="7676"/>
                  </a:lnTo>
                  <a:lnTo>
                    <a:pt x="3662" y="7677"/>
                  </a:lnTo>
                  <a:lnTo>
                    <a:pt x="3635" y="7676"/>
                  </a:lnTo>
                  <a:lnTo>
                    <a:pt x="3607" y="7675"/>
                  </a:lnTo>
                  <a:lnTo>
                    <a:pt x="3580" y="7672"/>
                  </a:lnTo>
                  <a:lnTo>
                    <a:pt x="3553" y="7669"/>
                  </a:lnTo>
                  <a:lnTo>
                    <a:pt x="3526" y="7664"/>
                  </a:lnTo>
                  <a:lnTo>
                    <a:pt x="3500" y="7659"/>
                  </a:lnTo>
                  <a:lnTo>
                    <a:pt x="3473" y="7652"/>
                  </a:lnTo>
                  <a:lnTo>
                    <a:pt x="3447" y="7644"/>
                  </a:lnTo>
                  <a:lnTo>
                    <a:pt x="3421" y="7636"/>
                  </a:lnTo>
                  <a:lnTo>
                    <a:pt x="3396" y="7626"/>
                  </a:lnTo>
                  <a:lnTo>
                    <a:pt x="3370" y="7616"/>
                  </a:lnTo>
                  <a:lnTo>
                    <a:pt x="3345" y="7605"/>
                  </a:lnTo>
                  <a:lnTo>
                    <a:pt x="3321" y="7592"/>
                  </a:lnTo>
                  <a:lnTo>
                    <a:pt x="3297" y="7579"/>
                  </a:lnTo>
                  <a:lnTo>
                    <a:pt x="3274" y="7565"/>
                  </a:lnTo>
                  <a:lnTo>
                    <a:pt x="3251" y="7550"/>
                  </a:lnTo>
                  <a:lnTo>
                    <a:pt x="3228" y="7534"/>
                  </a:lnTo>
                  <a:lnTo>
                    <a:pt x="3207" y="7517"/>
                  </a:lnTo>
                  <a:lnTo>
                    <a:pt x="3186" y="7500"/>
                  </a:lnTo>
                  <a:lnTo>
                    <a:pt x="3165" y="7482"/>
                  </a:lnTo>
                  <a:lnTo>
                    <a:pt x="3146" y="7463"/>
                  </a:lnTo>
                  <a:lnTo>
                    <a:pt x="3127" y="7444"/>
                  </a:lnTo>
                  <a:lnTo>
                    <a:pt x="3109" y="7423"/>
                  </a:lnTo>
                  <a:lnTo>
                    <a:pt x="3091" y="7402"/>
                  </a:lnTo>
                  <a:lnTo>
                    <a:pt x="3074" y="7381"/>
                  </a:lnTo>
                  <a:lnTo>
                    <a:pt x="3058" y="7358"/>
                  </a:lnTo>
                  <a:lnTo>
                    <a:pt x="3043" y="7335"/>
                  </a:lnTo>
                  <a:lnTo>
                    <a:pt x="3029" y="7312"/>
                  </a:lnTo>
                  <a:lnTo>
                    <a:pt x="3016" y="7288"/>
                  </a:lnTo>
                  <a:lnTo>
                    <a:pt x="3003" y="7264"/>
                  </a:lnTo>
                  <a:lnTo>
                    <a:pt x="2992" y="7239"/>
                  </a:lnTo>
                  <a:lnTo>
                    <a:pt x="2982" y="7213"/>
                  </a:lnTo>
                  <a:lnTo>
                    <a:pt x="2972" y="7188"/>
                  </a:lnTo>
                  <a:lnTo>
                    <a:pt x="2964" y="7162"/>
                  </a:lnTo>
                  <a:lnTo>
                    <a:pt x="2956" y="7136"/>
                  </a:lnTo>
                  <a:lnTo>
                    <a:pt x="2950" y="7109"/>
                  </a:lnTo>
                  <a:lnTo>
                    <a:pt x="2945" y="7083"/>
                  </a:lnTo>
                  <a:lnTo>
                    <a:pt x="2940" y="7056"/>
                  </a:lnTo>
                  <a:lnTo>
                    <a:pt x="2937" y="7029"/>
                  </a:lnTo>
                  <a:lnTo>
                    <a:pt x="2934" y="7002"/>
                  </a:lnTo>
                  <a:lnTo>
                    <a:pt x="2933" y="6974"/>
                  </a:lnTo>
                  <a:lnTo>
                    <a:pt x="2932" y="6947"/>
                  </a:lnTo>
                  <a:lnTo>
                    <a:pt x="2933" y="6920"/>
                  </a:lnTo>
                  <a:lnTo>
                    <a:pt x="2934" y="6892"/>
                  </a:lnTo>
                  <a:lnTo>
                    <a:pt x="2937" y="6865"/>
                  </a:lnTo>
                  <a:lnTo>
                    <a:pt x="2940" y="6838"/>
                  </a:lnTo>
                  <a:lnTo>
                    <a:pt x="2945" y="6811"/>
                  </a:lnTo>
                  <a:lnTo>
                    <a:pt x="2950" y="6785"/>
                  </a:lnTo>
                  <a:lnTo>
                    <a:pt x="2956" y="6758"/>
                  </a:lnTo>
                  <a:lnTo>
                    <a:pt x="2964" y="6732"/>
                  </a:lnTo>
                  <a:lnTo>
                    <a:pt x="2972" y="6706"/>
                  </a:lnTo>
                  <a:lnTo>
                    <a:pt x="2982" y="6681"/>
                  </a:lnTo>
                  <a:lnTo>
                    <a:pt x="2992" y="6655"/>
                  </a:lnTo>
                  <a:lnTo>
                    <a:pt x="3003" y="6630"/>
                  </a:lnTo>
                  <a:lnTo>
                    <a:pt x="3016" y="6606"/>
                  </a:lnTo>
                  <a:lnTo>
                    <a:pt x="3029" y="6582"/>
                  </a:lnTo>
                  <a:lnTo>
                    <a:pt x="3043" y="6559"/>
                  </a:lnTo>
                  <a:lnTo>
                    <a:pt x="3058" y="6536"/>
                  </a:lnTo>
                  <a:lnTo>
                    <a:pt x="3074" y="6513"/>
                  </a:lnTo>
                  <a:lnTo>
                    <a:pt x="3091" y="6492"/>
                  </a:lnTo>
                  <a:lnTo>
                    <a:pt x="3109" y="6471"/>
                  </a:lnTo>
                  <a:lnTo>
                    <a:pt x="3127" y="6450"/>
                  </a:lnTo>
                  <a:lnTo>
                    <a:pt x="3146" y="6431"/>
                  </a:lnTo>
                  <a:lnTo>
                    <a:pt x="3165" y="6412"/>
                  </a:lnTo>
                  <a:lnTo>
                    <a:pt x="3186" y="6394"/>
                  </a:lnTo>
                  <a:lnTo>
                    <a:pt x="3207" y="6376"/>
                  </a:lnTo>
                  <a:lnTo>
                    <a:pt x="3228" y="6359"/>
                  </a:lnTo>
                  <a:lnTo>
                    <a:pt x="3251" y="6343"/>
                  </a:lnTo>
                  <a:lnTo>
                    <a:pt x="3274" y="6328"/>
                  </a:lnTo>
                  <a:lnTo>
                    <a:pt x="3297" y="6314"/>
                  </a:lnTo>
                  <a:lnTo>
                    <a:pt x="3321" y="6301"/>
                  </a:lnTo>
                  <a:lnTo>
                    <a:pt x="3345" y="6288"/>
                  </a:lnTo>
                  <a:lnTo>
                    <a:pt x="3370" y="6277"/>
                  </a:lnTo>
                  <a:lnTo>
                    <a:pt x="3396" y="6267"/>
                  </a:lnTo>
                  <a:lnTo>
                    <a:pt x="3421" y="6257"/>
                  </a:lnTo>
                  <a:lnTo>
                    <a:pt x="3447" y="6249"/>
                  </a:lnTo>
                  <a:lnTo>
                    <a:pt x="3473" y="6242"/>
                  </a:lnTo>
                  <a:lnTo>
                    <a:pt x="3500" y="6235"/>
                  </a:lnTo>
                  <a:lnTo>
                    <a:pt x="3526" y="6230"/>
                  </a:lnTo>
                  <a:lnTo>
                    <a:pt x="3553" y="6225"/>
                  </a:lnTo>
                  <a:lnTo>
                    <a:pt x="3580" y="6222"/>
                  </a:lnTo>
                  <a:lnTo>
                    <a:pt x="3607" y="6219"/>
                  </a:lnTo>
                  <a:lnTo>
                    <a:pt x="3635" y="6218"/>
                  </a:lnTo>
                  <a:lnTo>
                    <a:pt x="3662" y="6217"/>
                  </a:lnTo>
                  <a:lnTo>
                    <a:pt x="3689" y="6218"/>
                  </a:lnTo>
                  <a:lnTo>
                    <a:pt x="3717" y="6219"/>
                  </a:lnTo>
                  <a:lnTo>
                    <a:pt x="3744" y="6222"/>
                  </a:lnTo>
                  <a:lnTo>
                    <a:pt x="3771" y="6225"/>
                  </a:lnTo>
                  <a:lnTo>
                    <a:pt x="3798" y="6230"/>
                  </a:lnTo>
                  <a:lnTo>
                    <a:pt x="3824" y="6235"/>
                  </a:lnTo>
                  <a:lnTo>
                    <a:pt x="3851" y="6242"/>
                  </a:lnTo>
                  <a:lnTo>
                    <a:pt x="3877" y="6249"/>
                  </a:lnTo>
                  <a:lnTo>
                    <a:pt x="3903" y="6257"/>
                  </a:lnTo>
                  <a:lnTo>
                    <a:pt x="3928" y="6267"/>
                  </a:lnTo>
                  <a:lnTo>
                    <a:pt x="3954" y="6277"/>
                  </a:lnTo>
                  <a:lnTo>
                    <a:pt x="3979" y="6288"/>
                  </a:lnTo>
                  <a:lnTo>
                    <a:pt x="4003" y="6301"/>
                  </a:lnTo>
                  <a:lnTo>
                    <a:pt x="4027" y="6314"/>
                  </a:lnTo>
                  <a:lnTo>
                    <a:pt x="4050" y="6328"/>
                  </a:lnTo>
                  <a:lnTo>
                    <a:pt x="4073" y="6343"/>
                  </a:lnTo>
                  <a:lnTo>
                    <a:pt x="4096" y="6359"/>
                  </a:lnTo>
                  <a:lnTo>
                    <a:pt x="4117" y="6376"/>
                  </a:lnTo>
                  <a:lnTo>
                    <a:pt x="4138" y="6394"/>
                  </a:lnTo>
                  <a:lnTo>
                    <a:pt x="4159" y="6412"/>
                  </a:lnTo>
                  <a:lnTo>
                    <a:pt x="4178" y="6431"/>
                  </a:lnTo>
                  <a:lnTo>
                    <a:pt x="4197" y="6450"/>
                  </a:lnTo>
                  <a:lnTo>
                    <a:pt x="4215" y="6471"/>
                  </a:lnTo>
                  <a:lnTo>
                    <a:pt x="4232" y="6492"/>
                  </a:lnTo>
                  <a:lnTo>
                    <a:pt x="4249" y="6513"/>
                  </a:lnTo>
                  <a:lnTo>
                    <a:pt x="4265" y="6536"/>
                  </a:lnTo>
                  <a:lnTo>
                    <a:pt x="4280" y="6559"/>
                  </a:lnTo>
                  <a:lnTo>
                    <a:pt x="4294" y="6582"/>
                  </a:lnTo>
                  <a:lnTo>
                    <a:pt x="4307" y="6606"/>
                  </a:lnTo>
                  <a:lnTo>
                    <a:pt x="4320" y="6630"/>
                  </a:lnTo>
                  <a:lnTo>
                    <a:pt x="4331" y="6655"/>
                  </a:lnTo>
                  <a:lnTo>
                    <a:pt x="4341" y="6681"/>
                  </a:lnTo>
                  <a:lnTo>
                    <a:pt x="4351" y="6706"/>
                  </a:lnTo>
                  <a:lnTo>
                    <a:pt x="4359" y="6732"/>
                  </a:lnTo>
                  <a:lnTo>
                    <a:pt x="4367" y="6758"/>
                  </a:lnTo>
                  <a:lnTo>
                    <a:pt x="4374" y="6785"/>
                  </a:lnTo>
                  <a:lnTo>
                    <a:pt x="4379" y="6811"/>
                  </a:lnTo>
                  <a:lnTo>
                    <a:pt x="4384" y="6838"/>
                  </a:lnTo>
                  <a:lnTo>
                    <a:pt x="4387" y="6865"/>
                  </a:lnTo>
                  <a:close/>
                  <a:moveTo>
                    <a:pt x="3538" y="4215"/>
                  </a:moveTo>
                  <a:lnTo>
                    <a:pt x="3539" y="4243"/>
                  </a:lnTo>
                  <a:lnTo>
                    <a:pt x="3540" y="4270"/>
                  </a:lnTo>
                  <a:lnTo>
                    <a:pt x="3539" y="4297"/>
                  </a:lnTo>
                  <a:lnTo>
                    <a:pt x="3538" y="4325"/>
                  </a:lnTo>
                  <a:lnTo>
                    <a:pt x="3535" y="4352"/>
                  </a:lnTo>
                  <a:lnTo>
                    <a:pt x="3532" y="4379"/>
                  </a:lnTo>
                  <a:lnTo>
                    <a:pt x="3527" y="4406"/>
                  </a:lnTo>
                  <a:lnTo>
                    <a:pt x="3522" y="4432"/>
                  </a:lnTo>
                  <a:lnTo>
                    <a:pt x="3515" y="4459"/>
                  </a:lnTo>
                  <a:lnTo>
                    <a:pt x="3507" y="4485"/>
                  </a:lnTo>
                  <a:lnTo>
                    <a:pt x="3499" y="4511"/>
                  </a:lnTo>
                  <a:lnTo>
                    <a:pt x="3489" y="4536"/>
                  </a:lnTo>
                  <a:lnTo>
                    <a:pt x="3479" y="4562"/>
                  </a:lnTo>
                  <a:lnTo>
                    <a:pt x="3468" y="4587"/>
                  </a:lnTo>
                  <a:lnTo>
                    <a:pt x="3455" y="4611"/>
                  </a:lnTo>
                  <a:lnTo>
                    <a:pt x="3442" y="4635"/>
                  </a:lnTo>
                  <a:lnTo>
                    <a:pt x="3428" y="4658"/>
                  </a:lnTo>
                  <a:lnTo>
                    <a:pt x="3413" y="4681"/>
                  </a:lnTo>
                  <a:lnTo>
                    <a:pt x="3397" y="4704"/>
                  </a:lnTo>
                  <a:lnTo>
                    <a:pt x="3380" y="4725"/>
                  </a:lnTo>
                  <a:lnTo>
                    <a:pt x="3363" y="4746"/>
                  </a:lnTo>
                  <a:lnTo>
                    <a:pt x="3345" y="4767"/>
                  </a:lnTo>
                  <a:lnTo>
                    <a:pt x="3326" y="4786"/>
                  </a:lnTo>
                  <a:lnTo>
                    <a:pt x="3307" y="4805"/>
                  </a:lnTo>
                  <a:lnTo>
                    <a:pt x="3286" y="4823"/>
                  </a:lnTo>
                  <a:lnTo>
                    <a:pt x="3265" y="4840"/>
                  </a:lnTo>
                  <a:lnTo>
                    <a:pt x="3244" y="4857"/>
                  </a:lnTo>
                  <a:lnTo>
                    <a:pt x="3221" y="4873"/>
                  </a:lnTo>
                  <a:lnTo>
                    <a:pt x="3198" y="4888"/>
                  </a:lnTo>
                  <a:lnTo>
                    <a:pt x="3175" y="4902"/>
                  </a:lnTo>
                  <a:lnTo>
                    <a:pt x="3151" y="4915"/>
                  </a:lnTo>
                  <a:lnTo>
                    <a:pt x="3127" y="4928"/>
                  </a:lnTo>
                  <a:lnTo>
                    <a:pt x="3102" y="4939"/>
                  </a:lnTo>
                  <a:lnTo>
                    <a:pt x="3076" y="4949"/>
                  </a:lnTo>
                  <a:lnTo>
                    <a:pt x="3051" y="4959"/>
                  </a:lnTo>
                  <a:lnTo>
                    <a:pt x="3025" y="4967"/>
                  </a:lnTo>
                  <a:lnTo>
                    <a:pt x="2999" y="4975"/>
                  </a:lnTo>
                  <a:lnTo>
                    <a:pt x="2972" y="4982"/>
                  </a:lnTo>
                  <a:lnTo>
                    <a:pt x="2946" y="4987"/>
                  </a:lnTo>
                  <a:lnTo>
                    <a:pt x="2919" y="4992"/>
                  </a:lnTo>
                  <a:lnTo>
                    <a:pt x="2892" y="4995"/>
                  </a:lnTo>
                  <a:lnTo>
                    <a:pt x="2865" y="4998"/>
                  </a:lnTo>
                  <a:lnTo>
                    <a:pt x="2837" y="4999"/>
                  </a:lnTo>
                  <a:lnTo>
                    <a:pt x="2810" y="5000"/>
                  </a:lnTo>
                  <a:lnTo>
                    <a:pt x="2783" y="4999"/>
                  </a:lnTo>
                  <a:lnTo>
                    <a:pt x="2755" y="4998"/>
                  </a:lnTo>
                  <a:lnTo>
                    <a:pt x="2728" y="4995"/>
                  </a:lnTo>
                  <a:lnTo>
                    <a:pt x="2701" y="4992"/>
                  </a:lnTo>
                  <a:lnTo>
                    <a:pt x="2674" y="4987"/>
                  </a:lnTo>
                  <a:lnTo>
                    <a:pt x="2648" y="4982"/>
                  </a:lnTo>
                  <a:lnTo>
                    <a:pt x="2621" y="4975"/>
                  </a:lnTo>
                  <a:lnTo>
                    <a:pt x="2595" y="4967"/>
                  </a:lnTo>
                  <a:lnTo>
                    <a:pt x="2569" y="4959"/>
                  </a:lnTo>
                  <a:lnTo>
                    <a:pt x="2544" y="4949"/>
                  </a:lnTo>
                  <a:lnTo>
                    <a:pt x="2518" y="4939"/>
                  </a:lnTo>
                  <a:lnTo>
                    <a:pt x="2493" y="4928"/>
                  </a:lnTo>
                  <a:lnTo>
                    <a:pt x="2469" y="4915"/>
                  </a:lnTo>
                  <a:lnTo>
                    <a:pt x="2445" y="4902"/>
                  </a:lnTo>
                  <a:lnTo>
                    <a:pt x="2422" y="4888"/>
                  </a:lnTo>
                  <a:lnTo>
                    <a:pt x="2399" y="4873"/>
                  </a:lnTo>
                  <a:lnTo>
                    <a:pt x="2376" y="4857"/>
                  </a:lnTo>
                  <a:lnTo>
                    <a:pt x="2355" y="4840"/>
                  </a:lnTo>
                  <a:lnTo>
                    <a:pt x="2334" y="4823"/>
                  </a:lnTo>
                  <a:lnTo>
                    <a:pt x="2313" y="4805"/>
                  </a:lnTo>
                  <a:lnTo>
                    <a:pt x="2294" y="4786"/>
                  </a:lnTo>
                  <a:lnTo>
                    <a:pt x="2275" y="4767"/>
                  </a:lnTo>
                  <a:lnTo>
                    <a:pt x="2257" y="4746"/>
                  </a:lnTo>
                  <a:lnTo>
                    <a:pt x="2240" y="4725"/>
                  </a:lnTo>
                  <a:lnTo>
                    <a:pt x="2223" y="4704"/>
                  </a:lnTo>
                  <a:lnTo>
                    <a:pt x="2207" y="4681"/>
                  </a:lnTo>
                  <a:lnTo>
                    <a:pt x="2192" y="4658"/>
                  </a:lnTo>
                  <a:lnTo>
                    <a:pt x="2178" y="4635"/>
                  </a:lnTo>
                  <a:lnTo>
                    <a:pt x="2165" y="4611"/>
                  </a:lnTo>
                  <a:lnTo>
                    <a:pt x="2152" y="4587"/>
                  </a:lnTo>
                  <a:lnTo>
                    <a:pt x="2141" y="4562"/>
                  </a:lnTo>
                  <a:lnTo>
                    <a:pt x="2131" y="4536"/>
                  </a:lnTo>
                  <a:lnTo>
                    <a:pt x="2121" y="4511"/>
                  </a:lnTo>
                  <a:lnTo>
                    <a:pt x="2113" y="4485"/>
                  </a:lnTo>
                  <a:lnTo>
                    <a:pt x="2105" y="4459"/>
                  </a:lnTo>
                  <a:lnTo>
                    <a:pt x="2098" y="4432"/>
                  </a:lnTo>
                  <a:lnTo>
                    <a:pt x="2093" y="4406"/>
                  </a:lnTo>
                  <a:lnTo>
                    <a:pt x="2088" y="4379"/>
                  </a:lnTo>
                  <a:lnTo>
                    <a:pt x="2085" y="4352"/>
                  </a:lnTo>
                  <a:lnTo>
                    <a:pt x="2082" y="4325"/>
                  </a:lnTo>
                  <a:lnTo>
                    <a:pt x="2081" y="4297"/>
                  </a:lnTo>
                  <a:lnTo>
                    <a:pt x="2080" y="4270"/>
                  </a:lnTo>
                  <a:lnTo>
                    <a:pt x="2081" y="4243"/>
                  </a:lnTo>
                  <a:lnTo>
                    <a:pt x="2082" y="4215"/>
                  </a:lnTo>
                  <a:lnTo>
                    <a:pt x="2085" y="4188"/>
                  </a:lnTo>
                  <a:lnTo>
                    <a:pt x="2088" y="4161"/>
                  </a:lnTo>
                  <a:lnTo>
                    <a:pt x="2093" y="4134"/>
                  </a:lnTo>
                  <a:lnTo>
                    <a:pt x="2098" y="4108"/>
                  </a:lnTo>
                  <a:lnTo>
                    <a:pt x="2105" y="4081"/>
                  </a:lnTo>
                  <a:lnTo>
                    <a:pt x="2113" y="4055"/>
                  </a:lnTo>
                  <a:lnTo>
                    <a:pt x="2121" y="4029"/>
                  </a:lnTo>
                  <a:lnTo>
                    <a:pt x="2131" y="4004"/>
                  </a:lnTo>
                  <a:lnTo>
                    <a:pt x="2141" y="3978"/>
                  </a:lnTo>
                  <a:lnTo>
                    <a:pt x="2152" y="3953"/>
                  </a:lnTo>
                  <a:lnTo>
                    <a:pt x="2165" y="3929"/>
                  </a:lnTo>
                  <a:lnTo>
                    <a:pt x="2178" y="3905"/>
                  </a:lnTo>
                  <a:lnTo>
                    <a:pt x="2192" y="3882"/>
                  </a:lnTo>
                  <a:lnTo>
                    <a:pt x="2207" y="3859"/>
                  </a:lnTo>
                  <a:lnTo>
                    <a:pt x="2223" y="3836"/>
                  </a:lnTo>
                  <a:lnTo>
                    <a:pt x="2240" y="3815"/>
                  </a:lnTo>
                  <a:lnTo>
                    <a:pt x="2257" y="3794"/>
                  </a:lnTo>
                  <a:lnTo>
                    <a:pt x="2275" y="3773"/>
                  </a:lnTo>
                  <a:lnTo>
                    <a:pt x="2294" y="3754"/>
                  </a:lnTo>
                  <a:lnTo>
                    <a:pt x="2313" y="3735"/>
                  </a:lnTo>
                  <a:lnTo>
                    <a:pt x="2334" y="3717"/>
                  </a:lnTo>
                  <a:lnTo>
                    <a:pt x="2355" y="3700"/>
                  </a:lnTo>
                  <a:lnTo>
                    <a:pt x="2376" y="3683"/>
                  </a:lnTo>
                  <a:lnTo>
                    <a:pt x="2399" y="3667"/>
                  </a:lnTo>
                  <a:lnTo>
                    <a:pt x="2422" y="3652"/>
                  </a:lnTo>
                  <a:lnTo>
                    <a:pt x="2445" y="3638"/>
                  </a:lnTo>
                  <a:lnTo>
                    <a:pt x="2469" y="3625"/>
                  </a:lnTo>
                  <a:lnTo>
                    <a:pt x="2493" y="3612"/>
                  </a:lnTo>
                  <a:lnTo>
                    <a:pt x="2518" y="3601"/>
                  </a:lnTo>
                  <a:lnTo>
                    <a:pt x="2544" y="3591"/>
                  </a:lnTo>
                  <a:lnTo>
                    <a:pt x="2569" y="3581"/>
                  </a:lnTo>
                  <a:lnTo>
                    <a:pt x="2595" y="3573"/>
                  </a:lnTo>
                  <a:lnTo>
                    <a:pt x="2621" y="3565"/>
                  </a:lnTo>
                  <a:lnTo>
                    <a:pt x="2648" y="3558"/>
                  </a:lnTo>
                  <a:lnTo>
                    <a:pt x="2674" y="3553"/>
                  </a:lnTo>
                  <a:lnTo>
                    <a:pt x="2701" y="3548"/>
                  </a:lnTo>
                  <a:lnTo>
                    <a:pt x="2728" y="3545"/>
                  </a:lnTo>
                  <a:lnTo>
                    <a:pt x="2755" y="3542"/>
                  </a:lnTo>
                  <a:lnTo>
                    <a:pt x="2783" y="3541"/>
                  </a:lnTo>
                  <a:lnTo>
                    <a:pt x="2810" y="3540"/>
                  </a:lnTo>
                  <a:lnTo>
                    <a:pt x="2837" y="3541"/>
                  </a:lnTo>
                  <a:lnTo>
                    <a:pt x="2865" y="3542"/>
                  </a:lnTo>
                  <a:lnTo>
                    <a:pt x="2892" y="3545"/>
                  </a:lnTo>
                  <a:lnTo>
                    <a:pt x="2919" y="3548"/>
                  </a:lnTo>
                  <a:lnTo>
                    <a:pt x="2946" y="3553"/>
                  </a:lnTo>
                  <a:lnTo>
                    <a:pt x="2972" y="3558"/>
                  </a:lnTo>
                  <a:lnTo>
                    <a:pt x="2999" y="3565"/>
                  </a:lnTo>
                  <a:lnTo>
                    <a:pt x="3025" y="3573"/>
                  </a:lnTo>
                  <a:lnTo>
                    <a:pt x="3051" y="3581"/>
                  </a:lnTo>
                  <a:lnTo>
                    <a:pt x="3076" y="3591"/>
                  </a:lnTo>
                  <a:lnTo>
                    <a:pt x="3102" y="3601"/>
                  </a:lnTo>
                  <a:lnTo>
                    <a:pt x="3127" y="3612"/>
                  </a:lnTo>
                  <a:lnTo>
                    <a:pt x="3151" y="3625"/>
                  </a:lnTo>
                  <a:lnTo>
                    <a:pt x="3175" y="3638"/>
                  </a:lnTo>
                  <a:lnTo>
                    <a:pt x="3198" y="3652"/>
                  </a:lnTo>
                  <a:lnTo>
                    <a:pt x="3221" y="3667"/>
                  </a:lnTo>
                  <a:lnTo>
                    <a:pt x="3244" y="3683"/>
                  </a:lnTo>
                  <a:lnTo>
                    <a:pt x="3265" y="3700"/>
                  </a:lnTo>
                  <a:lnTo>
                    <a:pt x="3286" y="3717"/>
                  </a:lnTo>
                  <a:lnTo>
                    <a:pt x="3307" y="3735"/>
                  </a:lnTo>
                  <a:lnTo>
                    <a:pt x="3326" y="3754"/>
                  </a:lnTo>
                  <a:lnTo>
                    <a:pt x="3345" y="3773"/>
                  </a:lnTo>
                  <a:lnTo>
                    <a:pt x="3363" y="3794"/>
                  </a:lnTo>
                  <a:lnTo>
                    <a:pt x="3380" y="3815"/>
                  </a:lnTo>
                  <a:lnTo>
                    <a:pt x="3397" y="3836"/>
                  </a:lnTo>
                  <a:lnTo>
                    <a:pt x="3413" y="3859"/>
                  </a:lnTo>
                  <a:lnTo>
                    <a:pt x="3428" y="3882"/>
                  </a:lnTo>
                  <a:lnTo>
                    <a:pt x="3442" y="3905"/>
                  </a:lnTo>
                  <a:lnTo>
                    <a:pt x="3455" y="3929"/>
                  </a:lnTo>
                  <a:lnTo>
                    <a:pt x="3468" y="3953"/>
                  </a:lnTo>
                  <a:lnTo>
                    <a:pt x="3479" y="3978"/>
                  </a:lnTo>
                  <a:lnTo>
                    <a:pt x="3489" y="4004"/>
                  </a:lnTo>
                  <a:lnTo>
                    <a:pt x="3499" y="4029"/>
                  </a:lnTo>
                  <a:lnTo>
                    <a:pt x="3507" y="4055"/>
                  </a:lnTo>
                  <a:lnTo>
                    <a:pt x="3515" y="4081"/>
                  </a:lnTo>
                  <a:lnTo>
                    <a:pt x="3522" y="4108"/>
                  </a:lnTo>
                  <a:lnTo>
                    <a:pt x="3527" y="4134"/>
                  </a:lnTo>
                  <a:lnTo>
                    <a:pt x="3532" y="4161"/>
                  </a:lnTo>
                  <a:lnTo>
                    <a:pt x="3535" y="4188"/>
                  </a:lnTo>
                  <a:lnTo>
                    <a:pt x="3538" y="42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4563;p40">
              <a:extLst>
                <a:ext uri="{FF2B5EF4-FFF2-40B4-BE49-F238E27FC236}">
                  <a16:creationId xmlns:a16="http://schemas.microsoft.com/office/drawing/2014/main" id="{FA0F95BC-787D-4917-9428-B51B8808FE33}"/>
                </a:ext>
              </a:extLst>
            </p:cNvPr>
            <p:cNvSpPr/>
            <p:nvPr/>
          </p:nvSpPr>
          <p:spPr>
            <a:xfrm>
              <a:off x="2997014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6222" y="4959"/>
                  </a:moveTo>
                  <a:lnTo>
                    <a:pt x="6223" y="4995"/>
                  </a:lnTo>
                  <a:lnTo>
                    <a:pt x="6223" y="5005"/>
                  </a:lnTo>
                  <a:lnTo>
                    <a:pt x="6222" y="5041"/>
                  </a:lnTo>
                  <a:lnTo>
                    <a:pt x="6222" y="5051"/>
                  </a:lnTo>
                  <a:lnTo>
                    <a:pt x="6220" y="5087"/>
                  </a:lnTo>
                  <a:lnTo>
                    <a:pt x="6219" y="5096"/>
                  </a:lnTo>
                  <a:lnTo>
                    <a:pt x="6216" y="5133"/>
                  </a:lnTo>
                  <a:lnTo>
                    <a:pt x="6215" y="5142"/>
                  </a:lnTo>
                  <a:lnTo>
                    <a:pt x="6210" y="5178"/>
                  </a:lnTo>
                  <a:lnTo>
                    <a:pt x="6209" y="5187"/>
                  </a:lnTo>
                  <a:lnTo>
                    <a:pt x="6202" y="5223"/>
                  </a:lnTo>
                  <a:lnTo>
                    <a:pt x="6201" y="5232"/>
                  </a:lnTo>
                  <a:lnTo>
                    <a:pt x="6193" y="5268"/>
                  </a:lnTo>
                  <a:lnTo>
                    <a:pt x="6191" y="5277"/>
                  </a:lnTo>
                  <a:lnTo>
                    <a:pt x="6183" y="5312"/>
                  </a:lnTo>
                  <a:lnTo>
                    <a:pt x="6180" y="5321"/>
                  </a:lnTo>
                  <a:lnTo>
                    <a:pt x="6170" y="5356"/>
                  </a:lnTo>
                  <a:lnTo>
                    <a:pt x="6167" y="5365"/>
                  </a:lnTo>
                  <a:lnTo>
                    <a:pt x="6156" y="5399"/>
                  </a:lnTo>
                  <a:lnTo>
                    <a:pt x="6153" y="5408"/>
                  </a:lnTo>
                  <a:lnTo>
                    <a:pt x="6140" y="5442"/>
                  </a:lnTo>
                  <a:lnTo>
                    <a:pt x="6137" y="5451"/>
                  </a:lnTo>
                  <a:lnTo>
                    <a:pt x="6123" y="5485"/>
                  </a:lnTo>
                  <a:lnTo>
                    <a:pt x="6120" y="5493"/>
                  </a:lnTo>
                  <a:lnTo>
                    <a:pt x="6104" y="5526"/>
                  </a:lnTo>
                  <a:lnTo>
                    <a:pt x="6100" y="5535"/>
                  </a:lnTo>
                  <a:lnTo>
                    <a:pt x="6084" y="5567"/>
                  </a:lnTo>
                  <a:lnTo>
                    <a:pt x="6080" y="5575"/>
                  </a:lnTo>
                  <a:lnTo>
                    <a:pt x="6062" y="5607"/>
                  </a:lnTo>
                  <a:lnTo>
                    <a:pt x="6057" y="5616"/>
                  </a:lnTo>
                  <a:lnTo>
                    <a:pt x="6039" y="5647"/>
                  </a:lnTo>
                  <a:lnTo>
                    <a:pt x="6034" y="5655"/>
                  </a:lnTo>
                  <a:lnTo>
                    <a:pt x="6014" y="5685"/>
                  </a:lnTo>
                  <a:lnTo>
                    <a:pt x="6008" y="5693"/>
                  </a:lnTo>
                  <a:lnTo>
                    <a:pt x="5987" y="5723"/>
                  </a:lnTo>
                  <a:lnTo>
                    <a:pt x="5982" y="5731"/>
                  </a:lnTo>
                  <a:lnTo>
                    <a:pt x="5960" y="5759"/>
                  </a:lnTo>
                  <a:lnTo>
                    <a:pt x="5954" y="5767"/>
                  </a:lnTo>
                  <a:lnTo>
                    <a:pt x="5931" y="5795"/>
                  </a:lnTo>
                  <a:lnTo>
                    <a:pt x="5924" y="5802"/>
                  </a:lnTo>
                  <a:lnTo>
                    <a:pt x="5900" y="5829"/>
                  </a:lnTo>
                  <a:lnTo>
                    <a:pt x="5894" y="5836"/>
                  </a:lnTo>
                  <a:lnTo>
                    <a:pt x="5869" y="5862"/>
                  </a:lnTo>
                  <a:lnTo>
                    <a:pt x="5862" y="5869"/>
                  </a:lnTo>
                  <a:lnTo>
                    <a:pt x="5836" y="5894"/>
                  </a:lnTo>
                  <a:lnTo>
                    <a:pt x="5829" y="5900"/>
                  </a:lnTo>
                  <a:lnTo>
                    <a:pt x="5802" y="5924"/>
                  </a:lnTo>
                  <a:lnTo>
                    <a:pt x="5795" y="5931"/>
                  </a:lnTo>
                  <a:lnTo>
                    <a:pt x="5767" y="5954"/>
                  </a:lnTo>
                  <a:lnTo>
                    <a:pt x="5759" y="5960"/>
                  </a:lnTo>
                  <a:lnTo>
                    <a:pt x="5731" y="5982"/>
                  </a:lnTo>
                  <a:lnTo>
                    <a:pt x="5723" y="5987"/>
                  </a:lnTo>
                  <a:lnTo>
                    <a:pt x="5693" y="6008"/>
                  </a:lnTo>
                  <a:lnTo>
                    <a:pt x="5685" y="6014"/>
                  </a:lnTo>
                  <a:lnTo>
                    <a:pt x="5655" y="6034"/>
                  </a:lnTo>
                  <a:lnTo>
                    <a:pt x="5647" y="6039"/>
                  </a:lnTo>
                  <a:lnTo>
                    <a:pt x="5616" y="6057"/>
                  </a:lnTo>
                  <a:lnTo>
                    <a:pt x="5607" y="6062"/>
                  </a:lnTo>
                  <a:lnTo>
                    <a:pt x="5575" y="6080"/>
                  </a:lnTo>
                  <a:lnTo>
                    <a:pt x="5567" y="6084"/>
                  </a:lnTo>
                  <a:lnTo>
                    <a:pt x="5535" y="6100"/>
                  </a:lnTo>
                  <a:lnTo>
                    <a:pt x="5526" y="6104"/>
                  </a:lnTo>
                  <a:lnTo>
                    <a:pt x="5493" y="6120"/>
                  </a:lnTo>
                  <a:lnTo>
                    <a:pt x="5485" y="6123"/>
                  </a:lnTo>
                  <a:lnTo>
                    <a:pt x="5451" y="6137"/>
                  </a:lnTo>
                  <a:lnTo>
                    <a:pt x="5442" y="6140"/>
                  </a:lnTo>
                  <a:lnTo>
                    <a:pt x="5408" y="6153"/>
                  </a:lnTo>
                  <a:lnTo>
                    <a:pt x="5399" y="6156"/>
                  </a:lnTo>
                  <a:lnTo>
                    <a:pt x="5365" y="6167"/>
                  </a:lnTo>
                  <a:lnTo>
                    <a:pt x="5356" y="6170"/>
                  </a:lnTo>
                  <a:lnTo>
                    <a:pt x="5321" y="6180"/>
                  </a:lnTo>
                  <a:lnTo>
                    <a:pt x="5312" y="6183"/>
                  </a:lnTo>
                  <a:lnTo>
                    <a:pt x="5277" y="6191"/>
                  </a:lnTo>
                  <a:lnTo>
                    <a:pt x="5268" y="6193"/>
                  </a:lnTo>
                  <a:lnTo>
                    <a:pt x="5232" y="6201"/>
                  </a:lnTo>
                  <a:lnTo>
                    <a:pt x="5223" y="6202"/>
                  </a:lnTo>
                  <a:lnTo>
                    <a:pt x="5187" y="6209"/>
                  </a:lnTo>
                  <a:lnTo>
                    <a:pt x="5178" y="6210"/>
                  </a:lnTo>
                  <a:lnTo>
                    <a:pt x="5142" y="6215"/>
                  </a:lnTo>
                  <a:lnTo>
                    <a:pt x="5133" y="6216"/>
                  </a:lnTo>
                  <a:lnTo>
                    <a:pt x="5096" y="6219"/>
                  </a:lnTo>
                  <a:lnTo>
                    <a:pt x="5087" y="6220"/>
                  </a:lnTo>
                  <a:lnTo>
                    <a:pt x="5051" y="6222"/>
                  </a:lnTo>
                  <a:lnTo>
                    <a:pt x="5041" y="6222"/>
                  </a:lnTo>
                  <a:lnTo>
                    <a:pt x="5005" y="6223"/>
                  </a:lnTo>
                  <a:lnTo>
                    <a:pt x="4995" y="6223"/>
                  </a:lnTo>
                  <a:lnTo>
                    <a:pt x="4959" y="6222"/>
                  </a:lnTo>
                  <a:lnTo>
                    <a:pt x="4949" y="6222"/>
                  </a:lnTo>
                  <a:lnTo>
                    <a:pt x="4913" y="6220"/>
                  </a:lnTo>
                  <a:lnTo>
                    <a:pt x="4904" y="6219"/>
                  </a:lnTo>
                  <a:lnTo>
                    <a:pt x="4867" y="6216"/>
                  </a:lnTo>
                  <a:lnTo>
                    <a:pt x="4858" y="6215"/>
                  </a:lnTo>
                  <a:lnTo>
                    <a:pt x="4822" y="6210"/>
                  </a:lnTo>
                  <a:lnTo>
                    <a:pt x="4813" y="6209"/>
                  </a:lnTo>
                  <a:lnTo>
                    <a:pt x="4777" y="6202"/>
                  </a:lnTo>
                  <a:lnTo>
                    <a:pt x="4768" y="6201"/>
                  </a:lnTo>
                  <a:lnTo>
                    <a:pt x="4732" y="6193"/>
                  </a:lnTo>
                  <a:lnTo>
                    <a:pt x="4723" y="6191"/>
                  </a:lnTo>
                  <a:lnTo>
                    <a:pt x="4688" y="6183"/>
                  </a:lnTo>
                  <a:lnTo>
                    <a:pt x="4679" y="6180"/>
                  </a:lnTo>
                  <a:lnTo>
                    <a:pt x="4644" y="6170"/>
                  </a:lnTo>
                  <a:lnTo>
                    <a:pt x="4635" y="6167"/>
                  </a:lnTo>
                  <a:lnTo>
                    <a:pt x="4601" y="6156"/>
                  </a:lnTo>
                  <a:lnTo>
                    <a:pt x="4592" y="6153"/>
                  </a:lnTo>
                  <a:lnTo>
                    <a:pt x="4558" y="6140"/>
                  </a:lnTo>
                  <a:lnTo>
                    <a:pt x="4549" y="6137"/>
                  </a:lnTo>
                  <a:lnTo>
                    <a:pt x="4515" y="6123"/>
                  </a:lnTo>
                  <a:lnTo>
                    <a:pt x="4507" y="6120"/>
                  </a:lnTo>
                  <a:lnTo>
                    <a:pt x="4474" y="6104"/>
                  </a:lnTo>
                  <a:lnTo>
                    <a:pt x="4465" y="6100"/>
                  </a:lnTo>
                  <a:lnTo>
                    <a:pt x="4433" y="6084"/>
                  </a:lnTo>
                  <a:lnTo>
                    <a:pt x="4425" y="6080"/>
                  </a:lnTo>
                  <a:lnTo>
                    <a:pt x="4393" y="6062"/>
                  </a:lnTo>
                  <a:lnTo>
                    <a:pt x="4384" y="6057"/>
                  </a:lnTo>
                  <a:lnTo>
                    <a:pt x="4353" y="6039"/>
                  </a:lnTo>
                  <a:lnTo>
                    <a:pt x="4345" y="6034"/>
                  </a:lnTo>
                  <a:lnTo>
                    <a:pt x="4315" y="6014"/>
                  </a:lnTo>
                  <a:lnTo>
                    <a:pt x="4307" y="6008"/>
                  </a:lnTo>
                  <a:lnTo>
                    <a:pt x="4277" y="5987"/>
                  </a:lnTo>
                  <a:lnTo>
                    <a:pt x="4269" y="5982"/>
                  </a:lnTo>
                  <a:lnTo>
                    <a:pt x="4241" y="5960"/>
                  </a:lnTo>
                  <a:lnTo>
                    <a:pt x="4233" y="5954"/>
                  </a:lnTo>
                  <a:lnTo>
                    <a:pt x="4205" y="5931"/>
                  </a:lnTo>
                  <a:lnTo>
                    <a:pt x="4198" y="5924"/>
                  </a:lnTo>
                  <a:lnTo>
                    <a:pt x="4171" y="5900"/>
                  </a:lnTo>
                  <a:lnTo>
                    <a:pt x="4164" y="5894"/>
                  </a:lnTo>
                  <a:lnTo>
                    <a:pt x="4138" y="5869"/>
                  </a:lnTo>
                  <a:lnTo>
                    <a:pt x="4131" y="5862"/>
                  </a:lnTo>
                  <a:lnTo>
                    <a:pt x="4106" y="5836"/>
                  </a:lnTo>
                  <a:lnTo>
                    <a:pt x="4100" y="5829"/>
                  </a:lnTo>
                  <a:lnTo>
                    <a:pt x="4076" y="5802"/>
                  </a:lnTo>
                  <a:lnTo>
                    <a:pt x="4069" y="5795"/>
                  </a:lnTo>
                  <a:lnTo>
                    <a:pt x="4046" y="5767"/>
                  </a:lnTo>
                  <a:lnTo>
                    <a:pt x="4040" y="5759"/>
                  </a:lnTo>
                  <a:lnTo>
                    <a:pt x="4018" y="5731"/>
                  </a:lnTo>
                  <a:lnTo>
                    <a:pt x="4013" y="5723"/>
                  </a:lnTo>
                  <a:lnTo>
                    <a:pt x="3992" y="5693"/>
                  </a:lnTo>
                  <a:lnTo>
                    <a:pt x="3986" y="5685"/>
                  </a:lnTo>
                  <a:lnTo>
                    <a:pt x="3966" y="5655"/>
                  </a:lnTo>
                  <a:lnTo>
                    <a:pt x="3961" y="5647"/>
                  </a:lnTo>
                  <a:lnTo>
                    <a:pt x="3943" y="5616"/>
                  </a:lnTo>
                  <a:lnTo>
                    <a:pt x="3938" y="5607"/>
                  </a:lnTo>
                  <a:lnTo>
                    <a:pt x="3920" y="5575"/>
                  </a:lnTo>
                  <a:lnTo>
                    <a:pt x="3916" y="5567"/>
                  </a:lnTo>
                  <a:lnTo>
                    <a:pt x="3900" y="5535"/>
                  </a:lnTo>
                  <a:lnTo>
                    <a:pt x="3896" y="5526"/>
                  </a:lnTo>
                  <a:lnTo>
                    <a:pt x="3880" y="5493"/>
                  </a:lnTo>
                  <a:lnTo>
                    <a:pt x="3877" y="5485"/>
                  </a:lnTo>
                  <a:lnTo>
                    <a:pt x="3863" y="5451"/>
                  </a:lnTo>
                  <a:lnTo>
                    <a:pt x="3860" y="5442"/>
                  </a:lnTo>
                  <a:lnTo>
                    <a:pt x="3847" y="5408"/>
                  </a:lnTo>
                  <a:lnTo>
                    <a:pt x="3844" y="5399"/>
                  </a:lnTo>
                  <a:lnTo>
                    <a:pt x="3833" y="5365"/>
                  </a:lnTo>
                  <a:lnTo>
                    <a:pt x="3830" y="5356"/>
                  </a:lnTo>
                  <a:lnTo>
                    <a:pt x="3820" y="5321"/>
                  </a:lnTo>
                  <a:lnTo>
                    <a:pt x="3817" y="5312"/>
                  </a:lnTo>
                  <a:lnTo>
                    <a:pt x="3809" y="5277"/>
                  </a:lnTo>
                  <a:lnTo>
                    <a:pt x="3807" y="5268"/>
                  </a:lnTo>
                  <a:lnTo>
                    <a:pt x="3799" y="5232"/>
                  </a:lnTo>
                  <a:lnTo>
                    <a:pt x="3798" y="5223"/>
                  </a:lnTo>
                  <a:lnTo>
                    <a:pt x="3791" y="5187"/>
                  </a:lnTo>
                  <a:lnTo>
                    <a:pt x="3790" y="5178"/>
                  </a:lnTo>
                  <a:lnTo>
                    <a:pt x="3785" y="5142"/>
                  </a:lnTo>
                  <a:lnTo>
                    <a:pt x="3784" y="5133"/>
                  </a:lnTo>
                  <a:lnTo>
                    <a:pt x="3781" y="5096"/>
                  </a:lnTo>
                  <a:lnTo>
                    <a:pt x="3780" y="5087"/>
                  </a:lnTo>
                  <a:lnTo>
                    <a:pt x="3778" y="5051"/>
                  </a:lnTo>
                  <a:lnTo>
                    <a:pt x="3778" y="5041"/>
                  </a:lnTo>
                  <a:lnTo>
                    <a:pt x="3777" y="5005"/>
                  </a:lnTo>
                  <a:lnTo>
                    <a:pt x="3777" y="4995"/>
                  </a:lnTo>
                  <a:lnTo>
                    <a:pt x="3778" y="4959"/>
                  </a:lnTo>
                  <a:lnTo>
                    <a:pt x="3778" y="4949"/>
                  </a:lnTo>
                  <a:lnTo>
                    <a:pt x="3780" y="4913"/>
                  </a:lnTo>
                  <a:lnTo>
                    <a:pt x="3781" y="4904"/>
                  </a:lnTo>
                  <a:lnTo>
                    <a:pt x="3784" y="4867"/>
                  </a:lnTo>
                  <a:lnTo>
                    <a:pt x="3785" y="4858"/>
                  </a:lnTo>
                  <a:lnTo>
                    <a:pt x="3790" y="4822"/>
                  </a:lnTo>
                  <a:lnTo>
                    <a:pt x="3791" y="4813"/>
                  </a:lnTo>
                  <a:lnTo>
                    <a:pt x="3798" y="4777"/>
                  </a:lnTo>
                  <a:lnTo>
                    <a:pt x="3799" y="4768"/>
                  </a:lnTo>
                  <a:lnTo>
                    <a:pt x="3807" y="4732"/>
                  </a:lnTo>
                  <a:lnTo>
                    <a:pt x="3809" y="4723"/>
                  </a:lnTo>
                  <a:lnTo>
                    <a:pt x="3817" y="4688"/>
                  </a:lnTo>
                  <a:lnTo>
                    <a:pt x="3820" y="4679"/>
                  </a:lnTo>
                  <a:lnTo>
                    <a:pt x="3830" y="4644"/>
                  </a:lnTo>
                  <a:lnTo>
                    <a:pt x="3833" y="4635"/>
                  </a:lnTo>
                  <a:lnTo>
                    <a:pt x="3844" y="4601"/>
                  </a:lnTo>
                  <a:lnTo>
                    <a:pt x="3847" y="4592"/>
                  </a:lnTo>
                  <a:lnTo>
                    <a:pt x="3860" y="4558"/>
                  </a:lnTo>
                  <a:lnTo>
                    <a:pt x="3863" y="4549"/>
                  </a:lnTo>
                  <a:lnTo>
                    <a:pt x="3877" y="4515"/>
                  </a:lnTo>
                  <a:lnTo>
                    <a:pt x="3880" y="4507"/>
                  </a:lnTo>
                  <a:lnTo>
                    <a:pt x="3896" y="4474"/>
                  </a:lnTo>
                  <a:lnTo>
                    <a:pt x="3900" y="4465"/>
                  </a:lnTo>
                  <a:lnTo>
                    <a:pt x="3916" y="4433"/>
                  </a:lnTo>
                  <a:lnTo>
                    <a:pt x="3920" y="4425"/>
                  </a:lnTo>
                  <a:lnTo>
                    <a:pt x="3938" y="4393"/>
                  </a:lnTo>
                  <a:lnTo>
                    <a:pt x="3943" y="4384"/>
                  </a:lnTo>
                  <a:lnTo>
                    <a:pt x="3961" y="4353"/>
                  </a:lnTo>
                  <a:lnTo>
                    <a:pt x="3966" y="4345"/>
                  </a:lnTo>
                  <a:lnTo>
                    <a:pt x="3986" y="4315"/>
                  </a:lnTo>
                  <a:lnTo>
                    <a:pt x="3992" y="4307"/>
                  </a:lnTo>
                  <a:lnTo>
                    <a:pt x="4013" y="4277"/>
                  </a:lnTo>
                  <a:lnTo>
                    <a:pt x="4018" y="4269"/>
                  </a:lnTo>
                  <a:lnTo>
                    <a:pt x="4040" y="4241"/>
                  </a:lnTo>
                  <a:lnTo>
                    <a:pt x="4046" y="4233"/>
                  </a:lnTo>
                  <a:lnTo>
                    <a:pt x="4069" y="4205"/>
                  </a:lnTo>
                  <a:lnTo>
                    <a:pt x="4076" y="4198"/>
                  </a:lnTo>
                  <a:lnTo>
                    <a:pt x="4100" y="4171"/>
                  </a:lnTo>
                  <a:lnTo>
                    <a:pt x="4106" y="4164"/>
                  </a:lnTo>
                  <a:lnTo>
                    <a:pt x="4131" y="4138"/>
                  </a:lnTo>
                  <a:lnTo>
                    <a:pt x="4138" y="4131"/>
                  </a:lnTo>
                  <a:lnTo>
                    <a:pt x="4164" y="4106"/>
                  </a:lnTo>
                  <a:lnTo>
                    <a:pt x="4171" y="4100"/>
                  </a:lnTo>
                  <a:lnTo>
                    <a:pt x="4198" y="4076"/>
                  </a:lnTo>
                  <a:lnTo>
                    <a:pt x="4205" y="4069"/>
                  </a:lnTo>
                  <a:lnTo>
                    <a:pt x="4233" y="4046"/>
                  </a:lnTo>
                  <a:lnTo>
                    <a:pt x="4241" y="4040"/>
                  </a:lnTo>
                  <a:lnTo>
                    <a:pt x="4269" y="4018"/>
                  </a:lnTo>
                  <a:lnTo>
                    <a:pt x="4277" y="4013"/>
                  </a:lnTo>
                  <a:lnTo>
                    <a:pt x="4307" y="3992"/>
                  </a:lnTo>
                  <a:lnTo>
                    <a:pt x="4315" y="3986"/>
                  </a:lnTo>
                  <a:lnTo>
                    <a:pt x="4345" y="3966"/>
                  </a:lnTo>
                  <a:lnTo>
                    <a:pt x="4353" y="3961"/>
                  </a:lnTo>
                  <a:lnTo>
                    <a:pt x="4384" y="3943"/>
                  </a:lnTo>
                  <a:lnTo>
                    <a:pt x="4393" y="3938"/>
                  </a:lnTo>
                  <a:lnTo>
                    <a:pt x="4425" y="3920"/>
                  </a:lnTo>
                  <a:lnTo>
                    <a:pt x="4433" y="3916"/>
                  </a:lnTo>
                  <a:lnTo>
                    <a:pt x="4465" y="3900"/>
                  </a:lnTo>
                  <a:lnTo>
                    <a:pt x="4474" y="3896"/>
                  </a:lnTo>
                  <a:lnTo>
                    <a:pt x="4507" y="3880"/>
                  </a:lnTo>
                  <a:lnTo>
                    <a:pt x="4515" y="3877"/>
                  </a:lnTo>
                  <a:lnTo>
                    <a:pt x="4549" y="3863"/>
                  </a:lnTo>
                  <a:lnTo>
                    <a:pt x="4558" y="3860"/>
                  </a:lnTo>
                  <a:lnTo>
                    <a:pt x="4592" y="3847"/>
                  </a:lnTo>
                  <a:lnTo>
                    <a:pt x="4601" y="3844"/>
                  </a:lnTo>
                  <a:lnTo>
                    <a:pt x="4635" y="3833"/>
                  </a:lnTo>
                  <a:lnTo>
                    <a:pt x="4644" y="3830"/>
                  </a:lnTo>
                  <a:lnTo>
                    <a:pt x="4679" y="3820"/>
                  </a:lnTo>
                  <a:lnTo>
                    <a:pt x="4688" y="3817"/>
                  </a:lnTo>
                  <a:lnTo>
                    <a:pt x="4723" y="3809"/>
                  </a:lnTo>
                  <a:lnTo>
                    <a:pt x="4732" y="3807"/>
                  </a:lnTo>
                  <a:lnTo>
                    <a:pt x="4768" y="3799"/>
                  </a:lnTo>
                  <a:lnTo>
                    <a:pt x="4777" y="3798"/>
                  </a:lnTo>
                  <a:lnTo>
                    <a:pt x="4813" y="3791"/>
                  </a:lnTo>
                  <a:lnTo>
                    <a:pt x="4822" y="3790"/>
                  </a:lnTo>
                  <a:lnTo>
                    <a:pt x="4858" y="3785"/>
                  </a:lnTo>
                  <a:lnTo>
                    <a:pt x="4867" y="3784"/>
                  </a:lnTo>
                  <a:lnTo>
                    <a:pt x="4904" y="3781"/>
                  </a:lnTo>
                  <a:lnTo>
                    <a:pt x="4913" y="3780"/>
                  </a:lnTo>
                  <a:lnTo>
                    <a:pt x="4949" y="3778"/>
                  </a:lnTo>
                  <a:lnTo>
                    <a:pt x="4959" y="3778"/>
                  </a:lnTo>
                  <a:lnTo>
                    <a:pt x="4995" y="3777"/>
                  </a:lnTo>
                  <a:lnTo>
                    <a:pt x="5005" y="3777"/>
                  </a:lnTo>
                  <a:lnTo>
                    <a:pt x="5041" y="3778"/>
                  </a:lnTo>
                  <a:lnTo>
                    <a:pt x="5051" y="3778"/>
                  </a:lnTo>
                  <a:lnTo>
                    <a:pt x="5087" y="3780"/>
                  </a:lnTo>
                  <a:lnTo>
                    <a:pt x="5096" y="3781"/>
                  </a:lnTo>
                  <a:lnTo>
                    <a:pt x="5133" y="3784"/>
                  </a:lnTo>
                  <a:lnTo>
                    <a:pt x="5142" y="3785"/>
                  </a:lnTo>
                  <a:lnTo>
                    <a:pt x="5178" y="3790"/>
                  </a:lnTo>
                  <a:lnTo>
                    <a:pt x="5187" y="3791"/>
                  </a:lnTo>
                  <a:lnTo>
                    <a:pt x="5223" y="3798"/>
                  </a:lnTo>
                  <a:lnTo>
                    <a:pt x="5232" y="3799"/>
                  </a:lnTo>
                  <a:lnTo>
                    <a:pt x="5268" y="3807"/>
                  </a:lnTo>
                  <a:lnTo>
                    <a:pt x="5277" y="3809"/>
                  </a:lnTo>
                  <a:lnTo>
                    <a:pt x="5312" y="3817"/>
                  </a:lnTo>
                  <a:lnTo>
                    <a:pt x="5321" y="3820"/>
                  </a:lnTo>
                  <a:lnTo>
                    <a:pt x="5356" y="3830"/>
                  </a:lnTo>
                  <a:lnTo>
                    <a:pt x="5365" y="3833"/>
                  </a:lnTo>
                  <a:lnTo>
                    <a:pt x="5399" y="3844"/>
                  </a:lnTo>
                  <a:lnTo>
                    <a:pt x="5408" y="3847"/>
                  </a:lnTo>
                  <a:lnTo>
                    <a:pt x="5442" y="3860"/>
                  </a:lnTo>
                  <a:lnTo>
                    <a:pt x="5451" y="3863"/>
                  </a:lnTo>
                  <a:lnTo>
                    <a:pt x="5485" y="3877"/>
                  </a:lnTo>
                  <a:lnTo>
                    <a:pt x="5493" y="3880"/>
                  </a:lnTo>
                  <a:lnTo>
                    <a:pt x="5526" y="3896"/>
                  </a:lnTo>
                  <a:lnTo>
                    <a:pt x="5535" y="3900"/>
                  </a:lnTo>
                  <a:lnTo>
                    <a:pt x="5567" y="3916"/>
                  </a:lnTo>
                  <a:lnTo>
                    <a:pt x="5575" y="3920"/>
                  </a:lnTo>
                  <a:lnTo>
                    <a:pt x="5607" y="3938"/>
                  </a:lnTo>
                  <a:lnTo>
                    <a:pt x="5616" y="3943"/>
                  </a:lnTo>
                  <a:lnTo>
                    <a:pt x="5647" y="3961"/>
                  </a:lnTo>
                  <a:lnTo>
                    <a:pt x="5655" y="3966"/>
                  </a:lnTo>
                  <a:lnTo>
                    <a:pt x="5685" y="3986"/>
                  </a:lnTo>
                  <a:lnTo>
                    <a:pt x="5693" y="3992"/>
                  </a:lnTo>
                  <a:lnTo>
                    <a:pt x="5723" y="4013"/>
                  </a:lnTo>
                  <a:lnTo>
                    <a:pt x="5731" y="4018"/>
                  </a:lnTo>
                  <a:lnTo>
                    <a:pt x="5759" y="4040"/>
                  </a:lnTo>
                  <a:lnTo>
                    <a:pt x="5767" y="4046"/>
                  </a:lnTo>
                  <a:lnTo>
                    <a:pt x="5795" y="4069"/>
                  </a:lnTo>
                  <a:lnTo>
                    <a:pt x="5802" y="4076"/>
                  </a:lnTo>
                  <a:lnTo>
                    <a:pt x="5829" y="4100"/>
                  </a:lnTo>
                  <a:lnTo>
                    <a:pt x="5836" y="4106"/>
                  </a:lnTo>
                  <a:lnTo>
                    <a:pt x="5862" y="4131"/>
                  </a:lnTo>
                  <a:lnTo>
                    <a:pt x="5869" y="4138"/>
                  </a:lnTo>
                  <a:lnTo>
                    <a:pt x="5894" y="4164"/>
                  </a:lnTo>
                  <a:lnTo>
                    <a:pt x="5900" y="4171"/>
                  </a:lnTo>
                  <a:lnTo>
                    <a:pt x="5924" y="4198"/>
                  </a:lnTo>
                  <a:lnTo>
                    <a:pt x="5931" y="4205"/>
                  </a:lnTo>
                  <a:lnTo>
                    <a:pt x="5954" y="4233"/>
                  </a:lnTo>
                  <a:lnTo>
                    <a:pt x="5960" y="4241"/>
                  </a:lnTo>
                  <a:lnTo>
                    <a:pt x="5982" y="4269"/>
                  </a:lnTo>
                  <a:lnTo>
                    <a:pt x="5987" y="4277"/>
                  </a:lnTo>
                  <a:lnTo>
                    <a:pt x="6008" y="4307"/>
                  </a:lnTo>
                  <a:lnTo>
                    <a:pt x="6014" y="4315"/>
                  </a:lnTo>
                  <a:lnTo>
                    <a:pt x="6034" y="4345"/>
                  </a:lnTo>
                  <a:lnTo>
                    <a:pt x="6039" y="4353"/>
                  </a:lnTo>
                  <a:lnTo>
                    <a:pt x="6057" y="4384"/>
                  </a:lnTo>
                  <a:lnTo>
                    <a:pt x="6062" y="4393"/>
                  </a:lnTo>
                  <a:lnTo>
                    <a:pt x="6080" y="4425"/>
                  </a:lnTo>
                  <a:lnTo>
                    <a:pt x="6084" y="4433"/>
                  </a:lnTo>
                  <a:lnTo>
                    <a:pt x="6100" y="4465"/>
                  </a:lnTo>
                  <a:lnTo>
                    <a:pt x="6104" y="4474"/>
                  </a:lnTo>
                  <a:lnTo>
                    <a:pt x="6120" y="4507"/>
                  </a:lnTo>
                  <a:lnTo>
                    <a:pt x="6123" y="4515"/>
                  </a:lnTo>
                  <a:lnTo>
                    <a:pt x="6137" y="4549"/>
                  </a:lnTo>
                  <a:lnTo>
                    <a:pt x="6140" y="4558"/>
                  </a:lnTo>
                  <a:lnTo>
                    <a:pt x="6153" y="4592"/>
                  </a:lnTo>
                  <a:lnTo>
                    <a:pt x="6156" y="4601"/>
                  </a:lnTo>
                  <a:lnTo>
                    <a:pt x="6167" y="4635"/>
                  </a:lnTo>
                  <a:lnTo>
                    <a:pt x="6170" y="4644"/>
                  </a:lnTo>
                  <a:lnTo>
                    <a:pt x="6180" y="4679"/>
                  </a:lnTo>
                  <a:lnTo>
                    <a:pt x="6183" y="4688"/>
                  </a:lnTo>
                  <a:lnTo>
                    <a:pt x="6191" y="4723"/>
                  </a:lnTo>
                  <a:lnTo>
                    <a:pt x="6193" y="4732"/>
                  </a:lnTo>
                  <a:lnTo>
                    <a:pt x="6201" y="4768"/>
                  </a:lnTo>
                  <a:lnTo>
                    <a:pt x="6202" y="4777"/>
                  </a:lnTo>
                  <a:lnTo>
                    <a:pt x="6209" y="4813"/>
                  </a:lnTo>
                  <a:lnTo>
                    <a:pt x="6210" y="4822"/>
                  </a:lnTo>
                  <a:lnTo>
                    <a:pt x="6215" y="4858"/>
                  </a:lnTo>
                  <a:lnTo>
                    <a:pt x="6216" y="4867"/>
                  </a:lnTo>
                  <a:lnTo>
                    <a:pt x="6219" y="4904"/>
                  </a:lnTo>
                  <a:lnTo>
                    <a:pt x="6220" y="4913"/>
                  </a:lnTo>
                  <a:lnTo>
                    <a:pt x="6222" y="4949"/>
                  </a:lnTo>
                  <a:lnTo>
                    <a:pt x="6222" y="4959"/>
                  </a:lnTo>
                  <a:close/>
                  <a:moveTo>
                    <a:pt x="5722" y="5027"/>
                  </a:moveTo>
                  <a:lnTo>
                    <a:pt x="5723" y="5000"/>
                  </a:lnTo>
                  <a:lnTo>
                    <a:pt x="5722" y="4973"/>
                  </a:lnTo>
                  <a:lnTo>
                    <a:pt x="5721" y="4946"/>
                  </a:lnTo>
                  <a:lnTo>
                    <a:pt x="5718" y="4919"/>
                  </a:lnTo>
                  <a:lnTo>
                    <a:pt x="5715" y="4892"/>
                  </a:lnTo>
                  <a:lnTo>
                    <a:pt x="5710" y="4865"/>
                  </a:lnTo>
                  <a:lnTo>
                    <a:pt x="5705" y="4839"/>
                  </a:lnTo>
                  <a:lnTo>
                    <a:pt x="5698" y="4812"/>
                  </a:lnTo>
                  <a:lnTo>
                    <a:pt x="5691" y="4786"/>
                  </a:lnTo>
                  <a:lnTo>
                    <a:pt x="5682" y="4761"/>
                  </a:lnTo>
                  <a:lnTo>
                    <a:pt x="5673" y="4735"/>
                  </a:lnTo>
                  <a:lnTo>
                    <a:pt x="5663" y="4710"/>
                  </a:lnTo>
                  <a:lnTo>
                    <a:pt x="5651" y="4686"/>
                  </a:lnTo>
                  <a:lnTo>
                    <a:pt x="5639" y="4661"/>
                  </a:lnTo>
                  <a:lnTo>
                    <a:pt x="5626" y="4638"/>
                  </a:lnTo>
                  <a:lnTo>
                    <a:pt x="5612" y="4614"/>
                  </a:lnTo>
                  <a:lnTo>
                    <a:pt x="5598" y="4592"/>
                  </a:lnTo>
                  <a:lnTo>
                    <a:pt x="5582" y="4570"/>
                  </a:lnTo>
                  <a:lnTo>
                    <a:pt x="5566" y="4548"/>
                  </a:lnTo>
                  <a:lnTo>
                    <a:pt x="5548" y="4528"/>
                  </a:lnTo>
                  <a:lnTo>
                    <a:pt x="5530" y="4508"/>
                  </a:lnTo>
                  <a:lnTo>
                    <a:pt x="5512" y="4488"/>
                  </a:lnTo>
                  <a:lnTo>
                    <a:pt x="5492" y="4470"/>
                  </a:lnTo>
                  <a:lnTo>
                    <a:pt x="5472" y="4452"/>
                  </a:lnTo>
                  <a:lnTo>
                    <a:pt x="5452" y="4434"/>
                  </a:lnTo>
                  <a:lnTo>
                    <a:pt x="5430" y="4418"/>
                  </a:lnTo>
                  <a:lnTo>
                    <a:pt x="5408" y="4402"/>
                  </a:lnTo>
                  <a:lnTo>
                    <a:pt x="5386" y="4388"/>
                  </a:lnTo>
                  <a:lnTo>
                    <a:pt x="5362" y="4374"/>
                  </a:lnTo>
                  <a:lnTo>
                    <a:pt x="5339" y="4361"/>
                  </a:lnTo>
                  <a:lnTo>
                    <a:pt x="5314" y="4349"/>
                  </a:lnTo>
                  <a:lnTo>
                    <a:pt x="5290" y="4337"/>
                  </a:lnTo>
                  <a:lnTo>
                    <a:pt x="5265" y="4327"/>
                  </a:lnTo>
                  <a:lnTo>
                    <a:pt x="5239" y="4318"/>
                  </a:lnTo>
                  <a:lnTo>
                    <a:pt x="5214" y="4309"/>
                  </a:lnTo>
                  <a:lnTo>
                    <a:pt x="5188" y="4302"/>
                  </a:lnTo>
                  <a:lnTo>
                    <a:pt x="5161" y="4295"/>
                  </a:lnTo>
                  <a:lnTo>
                    <a:pt x="5135" y="4290"/>
                  </a:lnTo>
                  <a:lnTo>
                    <a:pt x="5108" y="4285"/>
                  </a:lnTo>
                  <a:lnTo>
                    <a:pt x="5081" y="4282"/>
                  </a:lnTo>
                  <a:lnTo>
                    <a:pt x="5054" y="4279"/>
                  </a:lnTo>
                  <a:lnTo>
                    <a:pt x="5027" y="4278"/>
                  </a:lnTo>
                  <a:lnTo>
                    <a:pt x="5000" y="4277"/>
                  </a:lnTo>
                  <a:lnTo>
                    <a:pt x="4973" y="4278"/>
                  </a:lnTo>
                  <a:lnTo>
                    <a:pt x="4946" y="4279"/>
                  </a:lnTo>
                  <a:lnTo>
                    <a:pt x="4919" y="4282"/>
                  </a:lnTo>
                  <a:lnTo>
                    <a:pt x="4892" y="4285"/>
                  </a:lnTo>
                  <a:lnTo>
                    <a:pt x="4865" y="4290"/>
                  </a:lnTo>
                  <a:lnTo>
                    <a:pt x="4839" y="4295"/>
                  </a:lnTo>
                  <a:lnTo>
                    <a:pt x="4812" y="4302"/>
                  </a:lnTo>
                  <a:lnTo>
                    <a:pt x="4786" y="4309"/>
                  </a:lnTo>
                  <a:lnTo>
                    <a:pt x="4761" y="4318"/>
                  </a:lnTo>
                  <a:lnTo>
                    <a:pt x="4735" y="4327"/>
                  </a:lnTo>
                  <a:lnTo>
                    <a:pt x="4710" y="4337"/>
                  </a:lnTo>
                  <a:lnTo>
                    <a:pt x="4686" y="4349"/>
                  </a:lnTo>
                  <a:lnTo>
                    <a:pt x="4661" y="4361"/>
                  </a:lnTo>
                  <a:lnTo>
                    <a:pt x="4638" y="4374"/>
                  </a:lnTo>
                  <a:lnTo>
                    <a:pt x="4614" y="4388"/>
                  </a:lnTo>
                  <a:lnTo>
                    <a:pt x="4592" y="4402"/>
                  </a:lnTo>
                  <a:lnTo>
                    <a:pt x="4570" y="4418"/>
                  </a:lnTo>
                  <a:lnTo>
                    <a:pt x="4548" y="4434"/>
                  </a:lnTo>
                  <a:lnTo>
                    <a:pt x="4528" y="4452"/>
                  </a:lnTo>
                  <a:lnTo>
                    <a:pt x="4508" y="4470"/>
                  </a:lnTo>
                  <a:lnTo>
                    <a:pt x="4488" y="4488"/>
                  </a:lnTo>
                  <a:lnTo>
                    <a:pt x="4470" y="4508"/>
                  </a:lnTo>
                  <a:lnTo>
                    <a:pt x="4452" y="4528"/>
                  </a:lnTo>
                  <a:lnTo>
                    <a:pt x="4434" y="4548"/>
                  </a:lnTo>
                  <a:lnTo>
                    <a:pt x="4418" y="4570"/>
                  </a:lnTo>
                  <a:lnTo>
                    <a:pt x="4402" y="4592"/>
                  </a:lnTo>
                  <a:lnTo>
                    <a:pt x="4388" y="4614"/>
                  </a:lnTo>
                  <a:lnTo>
                    <a:pt x="4374" y="4638"/>
                  </a:lnTo>
                  <a:lnTo>
                    <a:pt x="4361" y="4661"/>
                  </a:lnTo>
                  <a:lnTo>
                    <a:pt x="4349" y="4686"/>
                  </a:lnTo>
                  <a:lnTo>
                    <a:pt x="4337" y="4710"/>
                  </a:lnTo>
                  <a:lnTo>
                    <a:pt x="4327" y="4735"/>
                  </a:lnTo>
                  <a:lnTo>
                    <a:pt x="4318" y="4761"/>
                  </a:lnTo>
                  <a:lnTo>
                    <a:pt x="4309" y="4786"/>
                  </a:lnTo>
                  <a:lnTo>
                    <a:pt x="4302" y="4812"/>
                  </a:lnTo>
                  <a:lnTo>
                    <a:pt x="4295" y="4839"/>
                  </a:lnTo>
                  <a:lnTo>
                    <a:pt x="4290" y="4865"/>
                  </a:lnTo>
                  <a:lnTo>
                    <a:pt x="4285" y="4892"/>
                  </a:lnTo>
                  <a:lnTo>
                    <a:pt x="4282" y="4919"/>
                  </a:lnTo>
                  <a:lnTo>
                    <a:pt x="4279" y="4946"/>
                  </a:lnTo>
                  <a:lnTo>
                    <a:pt x="4278" y="4973"/>
                  </a:lnTo>
                  <a:lnTo>
                    <a:pt x="4277" y="5000"/>
                  </a:lnTo>
                  <a:lnTo>
                    <a:pt x="4278" y="5027"/>
                  </a:lnTo>
                  <a:lnTo>
                    <a:pt x="4279" y="5054"/>
                  </a:lnTo>
                  <a:lnTo>
                    <a:pt x="4282" y="5081"/>
                  </a:lnTo>
                  <a:lnTo>
                    <a:pt x="4285" y="5108"/>
                  </a:lnTo>
                  <a:lnTo>
                    <a:pt x="4290" y="5135"/>
                  </a:lnTo>
                  <a:lnTo>
                    <a:pt x="4295" y="5161"/>
                  </a:lnTo>
                  <a:lnTo>
                    <a:pt x="4302" y="5188"/>
                  </a:lnTo>
                  <a:lnTo>
                    <a:pt x="4309" y="5214"/>
                  </a:lnTo>
                  <a:lnTo>
                    <a:pt x="4318" y="5239"/>
                  </a:lnTo>
                  <a:lnTo>
                    <a:pt x="4327" y="5265"/>
                  </a:lnTo>
                  <a:lnTo>
                    <a:pt x="4337" y="5290"/>
                  </a:lnTo>
                  <a:lnTo>
                    <a:pt x="4349" y="5314"/>
                  </a:lnTo>
                  <a:lnTo>
                    <a:pt x="4361" y="5339"/>
                  </a:lnTo>
                  <a:lnTo>
                    <a:pt x="4374" y="5362"/>
                  </a:lnTo>
                  <a:lnTo>
                    <a:pt x="4388" y="5386"/>
                  </a:lnTo>
                  <a:lnTo>
                    <a:pt x="4402" y="5408"/>
                  </a:lnTo>
                  <a:lnTo>
                    <a:pt x="4418" y="5430"/>
                  </a:lnTo>
                  <a:lnTo>
                    <a:pt x="4434" y="5452"/>
                  </a:lnTo>
                  <a:lnTo>
                    <a:pt x="4452" y="5472"/>
                  </a:lnTo>
                  <a:lnTo>
                    <a:pt x="4470" y="5492"/>
                  </a:lnTo>
                  <a:lnTo>
                    <a:pt x="4488" y="5512"/>
                  </a:lnTo>
                  <a:lnTo>
                    <a:pt x="4508" y="5530"/>
                  </a:lnTo>
                  <a:lnTo>
                    <a:pt x="4528" y="5548"/>
                  </a:lnTo>
                  <a:lnTo>
                    <a:pt x="4548" y="5566"/>
                  </a:lnTo>
                  <a:lnTo>
                    <a:pt x="4570" y="5582"/>
                  </a:lnTo>
                  <a:lnTo>
                    <a:pt x="4592" y="5598"/>
                  </a:lnTo>
                  <a:lnTo>
                    <a:pt x="4614" y="5612"/>
                  </a:lnTo>
                  <a:lnTo>
                    <a:pt x="4638" y="5626"/>
                  </a:lnTo>
                  <a:lnTo>
                    <a:pt x="4661" y="5639"/>
                  </a:lnTo>
                  <a:lnTo>
                    <a:pt x="4686" y="5651"/>
                  </a:lnTo>
                  <a:lnTo>
                    <a:pt x="4710" y="5663"/>
                  </a:lnTo>
                  <a:lnTo>
                    <a:pt x="4735" y="5673"/>
                  </a:lnTo>
                  <a:lnTo>
                    <a:pt x="4761" y="5682"/>
                  </a:lnTo>
                  <a:lnTo>
                    <a:pt x="4786" y="5691"/>
                  </a:lnTo>
                  <a:lnTo>
                    <a:pt x="4812" y="5698"/>
                  </a:lnTo>
                  <a:lnTo>
                    <a:pt x="4839" y="5705"/>
                  </a:lnTo>
                  <a:lnTo>
                    <a:pt x="4865" y="5710"/>
                  </a:lnTo>
                  <a:lnTo>
                    <a:pt x="4892" y="5715"/>
                  </a:lnTo>
                  <a:lnTo>
                    <a:pt x="4919" y="5718"/>
                  </a:lnTo>
                  <a:lnTo>
                    <a:pt x="4946" y="5721"/>
                  </a:lnTo>
                  <a:lnTo>
                    <a:pt x="4973" y="5722"/>
                  </a:lnTo>
                  <a:lnTo>
                    <a:pt x="5000" y="5723"/>
                  </a:lnTo>
                  <a:lnTo>
                    <a:pt x="5027" y="5722"/>
                  </a:lnTo>
                  <a:lnTo>
                    <a:pt x="5054" y="5721"/>
                  </a:lnTo>
                  <a:lnTo>
                    <a:pt x="5081" y="5718"/>
                  </a:lnTo>
                  <a:lnTo>
                    <a:pt x="5108" y="5715"/>
                  </a:lnTo>
                  <a:lnTo>
                    <a:pt x="5135" y="5710"/>
                  </a:lnTo>
                  <a:lnTo>
                    <a:pt x="5161" y="5705"/>
                  </a:lnTo>
                  <a:lnTo>
                    <a:pt x="5188" y="5698"/>
                  </a:lnTo>
                  <a:lnTo>
                    <a:pt x="5214" y="5691"/>
                  </a:lnTo>
                  <a:lnTo>
                    <a:pt x="5239" y="5682"/>
                  </a:lnTo>
                  <a:lnTo>
                    <a:pt x="5265" y="5673"/>
                  </a:lnTo>
                  <a:lnTo>
                    <a:pt x="5290" y="5663"/>
                  </a:lnTo>
                  <a:lnTo>
                    <a:pt x="5314" y="5651"/>
                  </a:lnTo>
                  <a:lnTo>
                    <a:pt x="5339" y="5639"/>
                  </a:lnTo>
                  <a:lnTo>
                    <a:pt x="5362" y="5626"/>
                  </a:lnTo>
                  <a:lnTo>
                    <a:pt x="5386" y="5612"/>
                  </a:lnTo>
                  <a:lnTo>
                    <a:pt x="5408" y="5598"/>
                  </a:lnTo>
                  <a:lnTo>
                    <a:pt x="5430" y="5582"/>
                  </a:lnTo>
                  <a:lnTo>
                    <a:pt x="5452" y="5566"/>
                  </a:lnTo>
                  <a:lnTo>
                    <a:pt x="5472" y="5548"/>
                  </a:lnTo>
                  <a:lnTo>
                    <a:pt x="5492" y="5530"/>
                  </a:lnTo>
                  <a:lnTo>
                    <a:pt x="5512" y="5512"/>
                  </a:lnTo>
                  <a:lnTo>
                    <a:pt x="5530" y="5492"/>
                  </a:lnTo>
                  <a:lnTo>
                    <a:pt x="5548" y="5472"/>
                  </a:lnTo>
                  <a:lnTo>
                    <a:pt x="5566" y="5452"/>
                  </a:lnTo>
                  <a:lnTo>
                    <a:pt x="5582" y="5430"/>
                  </a:lnTo>
                  <a:lnTo>
                    <a:pt x="5598" y="5408"/>
                  </a:lnTo>
                  <a:lnTo>
                    <a:pt x="5612" y="5386"/>
                  </a:lnTo>
                  <a:lnTo>
                    <a:pt x="5626" y="5362"/>
                  </a:lnTo>
                  <a:lnTo>
                    <a:pt x="5639" y="5339"/>
                  </a:lnTo>
                  <a:lnTo>
                    <a:pt x="5651" y="5314"/>
                  </a:lnTo>
                  <a:lnTo>
                    <a:pt x="5663" y="5290"/>
                  </a:lnTo>
                  <a:lnTo>
                    <a:pt x="5673" y="5265"/>
                  </a:lnTo>
                  <a:lnTo>
                    <a:pt x="5682" y="5239"/>
                  </a:lnTo>
                  <a:lnTo>
                    <a:pt x="5691" y="5214"/>
                  </a:lnTo>
                  <a:lnTo>
                    <a:pt x="5698" y="5188"/>
                  </a:lnTo>
                  <a:lnTo>
                    <a:pt x="5705" y="5161"/>
                  </a:lnTo>
                  <a:lnTo>
                    <a:pt x="5710" y="5135"/>
                  </a:lnTo>
                  <a:lnTo>
                    <a:pt x="5715" y="5108"/>
                  </a:lnTo>
                  <a:lnTo>
                    <a:pt x="5718" y="5081"/>
                  </a:lnTo>
                  <a:lnTo>
                    <a:pt x="5721" y="5054"/>
                  </a:lnTo>
                  <a:lnTo>
                    <a:pt x="5722" y="5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4567;p40">
            <a:extLst>
              <a:ext uri="{FF2B5EF4-FFF2-40B4-BE49-F238E27FC236}">
                <a16:creationId xmlns:a16="http://schemas.microsoft.com/office/drawing/2014/main" id="{7FFA4089-3D6E-47CF-8873-AB0F49EA7A86}"/>
              </a:ext>
            </a:extLst>
          </p:cNvPr>
          <p:cNvGrpSpPr/>
          <p:nvPr/>
        </p:nvGrpSpPr>
        <p:grpSpPr>
          <a:xfrm>
            <a:off x="6379157" y="1760585"/>
            <a:ext cx="589280" cy="589280"/>
            <a:chOff x="7506538" y="2660110"/>
            <a:chExt cx="589280" cy="589280"/>
          </a:xfrm>
          <a:solidFill>
            <a:schemeClr val="bg1"/>
          </a:solidFill>
        </p:grpSpPr>
        <p:sp>
          <p:nvSpPr>
            <p:cNvPr id="232" name="Google Shape;4568;p40">
              <a:extLst>
                <a:ext uri="{FF2B5EF4-FFF2-40B4-BE49-F238E27FC236}">
                  <a16:creationId xmlns:a16="http://schemas.microsoft.com/office/drawing/2014/main" id="{843AA985-81C4-40C9-BD71-7EE8F33C20DD}"/>
                </a:ext>
              </a:extLst>
            </p:cNvPr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519"/>
                  </a:moveTo>
                  <a:lnTo>
                    <a:pt x="6481" y="5000"/>
                  </a:lnTo>
                  <a:lnTo>
                    <a:pt x="4012" y="6481"/>
                  </a:lnTo>
                  <a:lnTo>
                    <a:pt x="4012" y="35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4569;p40">
              <a:extLst>
                <a:ext uri="{FF2B5EF4-FFF2-40B4-BE49-F238E27FC236}">
                  <a16:creationId xmlns:a16="http://schemas.microsoft.com/office/drawing/2014/main" id="{A4C33F13-5064-46BA-B879-0524830FEC05}"/>
                </a:ext>
              </a:extLst>
            </p:cNvPr>
            <p:cNvSpPr/>
            <p:nvPr/>
          </p:nvSpPr>
          <p:spPr>
            <a:xfrm>
              <a:off x="750653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788"/>
                  </a:moveTo>
                  <a:lnTo>
                    <a:pt x="1539" y="1788"/>
                  </a:lnTo>
                  <a:lnTo>
                    <a:pt x="1544" y="1788"/>
                  </a:lnTo>
                  <a:lnTo>
                    <a:pt x="8456" y="1788"/>
                  </a:lnTo>
                  <a:lnTo>
                    <a:pt x="8461" y="1788"/>
                  </a:lnTo>
                  <a:lnTo>
                    <a:pt x="8479" y="1788"/>
                  </a:lnTo>
                  <a:lnTo>
                    <a:pt x="8488" y="1789"/>
                  </a:lnTo>
                  <a:lnTo>
                    <a:pt x="8507" y="1790"/>
                  </a:lnTo>
                  <a:lnTo>
                    <a:pt x="8516" y="1790"/>
                  </a:lnTo>
                  <a:lnTo>
                    <a:pt x="8534" y="1792"/>
                  </a:lnTo>
                  <a:lnTo>
                    <a:pt x="8543" y="1793"/>
                  </a:lnTo>
                  <a:lnTo>
                    <a:pt x="8562" y="1795"/>
                  </a:lnTo>
                  <a:lnTo>
                    <a:pt x="8571" y="1797"/>
                  </a:lnTo>
                  <a:lnTo>
                    <a:pt x="8589" y="1800"/>
                  </a:lnTo>
                  <a:lnTo>
                    <a:pt x="8598" y="1802"/>
                  </a:lnTo>
                  <a:lnTo>
                    <a:pt x="8616" y="1805"/>
                  </a:lnTo>
                  <a:lnTo>
                    <a:pt x="8626" y="1807"/>
                  </a:lnTo>
                  <a:lnTo>
                    <a:pt x="8643" y="1812"/>
                  </a:lnTo>
                  <a:lnTo>
                    <a:pt x="8653" y="1814"/>
                  </a:lnTo>
                  <a:lnTo>
                    <a:pt x="8670" y="1819"/>
                  </a:lnTo>
                  <a:lnTo>
                    <a:pt x="8679" y="1822"/>
                  </a:lnTo>
                  <a:lnTo>
                    <a:pt x="8697" y="1828"/>
                  </a:lnTo>
                  <a:lnTo>
                    <a:pt x="8706" y="1831"/>
                  </a:lnTo>
                  <a:lnTo>
                    <a:pt x="8723" y="1837"/>
                  </a:lnTo>
                  <a:lnTo>
                    <a:pt x="8732" y="1841"/>
                  </a:lnTo>
                  <a:lnTo>
                    <a:pt x="8749" y="1848"/>
                  </a:lnTo>
                  <a:lnTo>
                    <a:pt x="8758" y="1852"/>
                  </a:lnTo>
                  <a:lnTo>
                    <a:pt x="8775" y="1859"/>
                  </a:lnTo>
                  <a:lnTo>
                    <a:pt x="8784" y="1864"/>
                  </a:lnTo>
                  <a:lnTo>
                    <a:pt x="8800" y="1872"/>
                  </a:lnTo>
                  <a:lnTo>
                    <a:pt x="8809" y="1877"/>
                  </a:lnTo>
                  <a:lnTo>
                    <a:pt x="8825" y="1886"/>
                  </a:lnTo>
                  <a:lnTo>
                    <a:pt x="8831" y="1889"/>
                  </a:lnTo>
                  <a:lnTo>
                    <a:pt x="8847" y="1899"/>
                  </a:lnTo>
                  <a:lnTo>
                    <a:pt x="8855" y="1904"/>
                  </a:lnTo>
                  <a:lnTo>
                    <a:pt x="8871" y="1914"/>
                  </a:lnTo>
                  <a:lnTo>
                    <a:pt x="8878" y="1919"/>
                  </a:lnTo>
                  <a:lnTo>
                    <a:pt x="8893" y="1930"/>
                  </a:lnTo>
                  <a:lnTo>
                    <a:pt x="8901" y="1935"/>
                  </a:lnTo>
                  <a:lnTo>
                    <a:pt x="8916" y="1946"/>
                  </a:lnTo>
                  <a:lnTo>
                    <a:pt x="8923" y="1952"/>
                  </a:lnTo>
                  <a:lnTo>
                    <a:pt x="8937" y="1964"/>
                  </a:lnTo>
                  <a:lnTo>
                    <a:pt x="8944" y="1970"/>
                  </a:lnTo>
                  <a:lnTo>
                    <a:pt x="8958" y="1982"/>
                  </a:lnTo>
                  <a:lnTo>
                    <a:pt x="8965" y="1989"/>
                  </a:lnTo>
                  <a:lnTo>
                    <a:pt x="8978" y="2001"/>
                  </a:lnTo>
                  <a:lnTo>
                    <a:pt x="8985" y="2008"/>
                  </a:lnTo>
                  <a:lnTo>
                    <a:pt x="8998" y="2021"/>
                  </a:lnTo>
                  <a:lnTo>
                    <a:pt x="9004" y="2028"/>
                  </a:lnTo>
                  <a:lnTo>
                    <a:pt x="9016" y="2042"/>
                  </a:lnTo>
                  <a:lnTo>
                    <a:pt x="9023" y="2049"/>
                  </a:lnTo>
                  <a:lnTo>
                    <a:pt x="9034" y="2063"/>
                  </a:lnTo>
                  <a:lnTo>
                    <a:pt x="9040" y="2070"/>
                  </a:lnTo>
                  <a:lnTo>
                    <a:pt x="9052" y="2085"/>
                  </a:lnTo>
                  <a:lnTo>
                    <a:pt x="9057" y="2093"/>
                  </a:lnTo>
                  <a:lnTo>
                    <a:pt x="9068" y="2108"/>
                  </a:lnTo>
                  <a:lnTo>
                    <a:pt x="9074" y="2116"/>
                  </a:lnTo>
                  <a:lnTo>
                    <a:pt x="9084" y="2131"/>
                  </a:lnTo>
                  <a:lnTo>
                    <a:pt x="9089" y="2140"/>
                  </a:lnTo>
                  <a:lnTo>
                    <a:pt x="9098" y="2155"/>
                  </a:lnTo>
                  <a:lnTo>
                    <a:pt x="9103" y="2164"/>
                  </a:lnTo>
                  <a:lnTo>
                    <a:pt x="9112" y="2180"/>
                  </a:lnTo>
                  <a:lnTo>
                    <a:pt x="9116" y="2188"/>
                  </a:lnTo>
                  <a:lnTo>
                    <a:pt x="9125" y="2205"/>
                  </a:lnTo>
                  <a:lnTo>
                    <a:pt x="9129" y="2213"/>
                  </a:lnTo>
                  <a:lnTo>
                    <a:pt x="9136" y="2230"/>
                  </a:lnTo>
                  <a:lnTo>
                    <a:pt x="9140" y="2239"/>
                  </a:lnTo>
                  <a:lnTo>
                    <a:pt x="9147" y="2256"/>
                  </a:lnTo>
                  <a:lnTo>
                    <a:pt x="9150" y="2264"/>
                  </a:lnTo>
                  <a:lnTo>
                    <a:pt x="9157" y="2282"/>
                  </a:lnTo>
                  <a:lnTo>
                    <a:pt x="9160" y="2290"/>
                  </a:lnTo>
                  <a:lnTo>
                    <a:pt x="9166" y="2308"/>
                  </a:lnTo>
                  <a:lnTo>
                    <a:pt x="9168" y="2317"/>
                  </a:lnTo>
                  <a:lnTo>
                    <a:pt x="9173" y="2334"/>
                  </a:lnTo>
                  <a:lnTo>
                    <a:pt x="9176" y="2343"/>
                  </a:lnTo>
                  <a:lnTo>
                    <a:pt x="9180" y="2361"/>
                  </a:lnTo>
                  <a:lnTo>
                    <a:pt x="9182" y="2370"/>
                  </a:lnTo>
                  <a:lnTo>
                    <a:pt x="9186" y="2388"/>
                  </a:lnTo>
                  <a:lnTo>
                    <a:pt x="9188" y="2397"/>
                  </a:lnTo>
                  <a:lnTo>
                    <a:pt x="9191" y="2416"/>
                  </a:lnTo>
                  <a:lnTo>
                    <a:pt x="9192" y="2425"/>
                  </a:lnTo>
                  <a:lnTo>
                    <a:pt x="9195" y="2443"/>
                  </a:lnTo>
                  <a:lnTo>
                    <a:pt x="9196" y="2452"/>
                  </a:lnTo>
                  <a:lnTo>
                    <a:pt x="9197" y="2471"/>
                  </a:lnTo>
                  <a:lnTo>
                    <a:pt x="9198" y="2480"/>
                  </a:lnTo>
                  <a:lnTo>
                    <a:pt x="9199" y="2498"/>
                  </a:lnTo>
                  <a:lnTo>
                    <a:pt x="9200" y="2508"/>
                  </a:lnTo>
                  <a:lnTo>
                    <a:pt x="9200" y="2526"/>
                  </a:lnTo>
                  <a:lnTo>
                    <a:pt x="9200" y="2531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2"/>
                  </a:lnTo>
                  <a:lnTo>
                    <a:pt x="9199" y="7502"/>
                  </a:lnTo>
                  <a:lnTo>
                    <a:pt x="9198" y="7520"/>
                  </a:lnTo>
                  <a:lnTo>
                    <a:pt x="9197" y="7529"/>
                  </a:lnTo>
                  <a:lnTo>
                    <a:pt x="9196" y="7548"/>
                  </a:lnTo>
                  <a:lnTo>
                    <a:pt x="9195" y="7557"/>
                  </a:lnTo>
                  <a:lnTo>
                    <a:pt x="9192" y="7575"/>
                  </a:lnTo>
                  <a:lnTo>
                    <a:pt x="9191" y="7584"/>
                  </a:lnTo>
                  <a:lnTo>
                    <a:pt x="9188" y="7603"/>
                  </a:lnTo>
                  <a:lnTo>
                    <a:pt x="9186" y="7612"/>
                  </a:lnTo>
                  <a:lnTo>
                    <a:pt x="9182" y="7630"/>
                  </a:lnTo>
                  <a:lnTo>
                    <a:pt x="9180" y="7639"/>
                  </a:lnTo>
                  <a:lnTo>
                    <a:pt x="9176" y="7657"/>
                  </a:lnTo>
                  <a:lnTo>
                    <a:pt x="9173" y="7666"/>
                  </a:lnTo>
                  <a:lnTo>
                    <a:pt x="9168" y="7683"/>
                  </a:lnTo>
                  <a:lnTo>
                    <a:pt x="9166" y="7692"/>
                  </a:lnTo>
                  <a:lnTo>
                    <a:pt x="9160" y="7710"/>
                  </a:lnTo>
                  <a:lnTo>
                    <a:pt x="9157" y="7718"/>
                  </a:lnTo>
                  <a:lnTo>
                    <a:pt x="9150" y="7736"/>
                  </a:lnTo>
                  <a:lnTo>
                    <a:pt x="9147" y="7744"/>
                  </a:lnTo>
                  <a:lnTo>
                    <a:pt x="9140" y="7761"/>
                  </a:lnTo>
                  <a:lnTo>
                    <a:pt x="9136" y="7770"/>
                  </a:lnTo>
                  <a:lnTo>
                    <a:pt x="9129" y="7787"/>
                  </a:lnTo>
                  <a:lnTo>
                    <a:pt x="9125" y="7795"/>
                  </a:lnTo>
                  <a:lnTo>
                    <a:pt x="9116" y="7812"/>
                  </a:lnTo>
                  <a:lnTo>
                    <a:pt x="9112" y="7820"/>
                  </a:lnTo>
                  <a:lnTo>
                    <a:pt x="9103" y="7836"/>
                  </a:lnTo>
                  <a:lnTo>
                    <a:pt x="9098" y="7845"/>
                  </a:lnTo>
                  <a:lnTo>
                    <a:pt x="9089" y="7860"/>
                  </a:lnTo>
                  <a:lnTo>
                    <a:pt x="9084" y="7869"/>
                  </a:lnTo>
                  <a:lnTo>
                    <a:pt x="9074" y="7884"/>
                  </a:lnTo>
                  <a:lnTo>
                    <a:pt x="9068" y="7892"/>
                  </a:lnTo>
                  <a:lnTo>
                    <a:pt x="9057" y="7907"/>
                  </a:lnTo>
                  <a:lnTo>
                    <a:pt x="9052" y="7915"/>
                  </a:lnTo>
                  <a:lnTo>
                    <a:pt x="9040" y="7930"/>
                  </a:lnTo>
                  <a:lnTo>
                    <a:pt x="9034" y="7937"/>
                  </a:lnTo>
                  <a:lnTo>
                    <a:pt x="9023" y="7951"/>
                  </a:lnTo>
                  <a:lnTo>
                    <a:pt x="9016" y="7958"/>
                  </a:lnTo>
                  <a:lnTo>
                    <a:pt x="9004" y="7972"/>
                  </a:lnTo>
                  <a:lnTo>
                    <a:pt x="8998" y="7979"/>
                  </a:lnTo>
                  <a:lnTo>
                    <a:pt x="8985" y="7992"/>
                  </a:lnTo>
                  <a:lnTo>
                    <a:pt x="8978" y="7999"/>
                  </a:lnTo>
                  <a:lnTo>
                    <a:pt x="8965" y="8011"/>
                  </a:lnTo>
                  <a:lnTo>
                    <a:pt x="8958" y="8018"/>
                  </a:lnTo>
                  <a:lnTo>
                    <a:pt x="8944" y="8030"/>
                  </a:lnTo>
                  <a:lnTo>
                    <a:pt x="8937" y="8036"/>
                  </a:lnTo>
                  <a:lnTo>
                    <a:pt x="8923" y="8048"/>
                  </a:lnTo>
                  <a:lnTo>
                    <a:pt x="8916" y="8054"/>
                  </a:lnTo>
                  <a:lnTo>
                    <a:pt x="8901" y="8065"/>
                  </a:lnTo>
                  <a:lnTo>
                    <a:pt x="8893" y="8070"/>
                  </a:lnTo>
                  <a:lnTo>
                    <a:pt x="8878" y="8081"/>
                  </a:lnTo>
                  <a:lnTo>
                    <a:pt x="8871" y="8086"/>
                  </a:lnTo>
                  <a:lnTo>
                    <a:pt x="8855" y="8096"/>
                  </a:lnTo>
                  <a:lnTo>
                    <a:pt x="8847" y="8101"/>
                  </a:lnTo>
                  <a:lnTo>
                    <a:pt x="8831" y="8111"/>
                  </a:lnTo>
                  <a:lnTo>
                    <a:pt x="8825" y="8114"/>
                  </a:lnTo>
                  <a:lnTo>
                    <a:pt x="8809" y="8123"/>
                  </a:lnTo>
                  <a:lnTo>
                    <a:pt x="8800" y="8128"/>
                  </a:lnTo>
                  <a:lnTo>
                    <a:pt x="8784" y="8136"/>
                  </a:lnTo>
                  <a:lnTo>
                    <a:pt x="8775" y="8141"/>
                  </a:lnTo>
                  <a:lnTo>
                    <a:pt x="8758" y="8148"/>
                  </a:lnTo>
                  <a:lnTo>
                    <a:pt x="8749" y="8152"/>
                  </a:lnTo>
                  <a:lnTo>
                    <a:pt x="8732" y="8159"/>
                  </a:lnTo>
                  <a:lnTo>
                    <a:pt x="8723" y="8163"/>
                  </a:lnTo>
                  <a:lnTo>
                    <a:pt x="8706" y="8169"/>
                  </a:lnTo>
                  <a:lnTo>
                    <a:pt x="8697" y="8172"/>
                  </a:lnTo>
                  <a:lnTo>
                    <a:pt x="8679" y="8178"/>
                  </a:lnTo>
                  <a:lnTo>
                    <a:pt x="8670" y="8181"/>
                  </a:lnTo>
                  <a:lnTo>
                    <a:pt x="8653" y="8186"/>
                  </a:lnTo>
                  <a:lnTo>
                    <a:pt x="8643" y="8188"/>
                  </a:lnTo>
                  <a:lnTo>
                    <a:pt x="8626" y="8193"/>
                  </a:lnTo>
                  <a:lnTo>
                    <a:pt x="8616" y="8195"/>
                  </a:lnTo>
                  <a:lnTo>
                    <a:pt x="8598" y="8198"/>
                  </a:lnTo>
                  <a:lnTo>
                    <a:pt x="8589" y="8200"/>
                  </a:lnTo>
                  <a:lnTo>
                    <a:pt x="8571" y="8203"/>
                  </a:lnTo>
                  <a:lnTo>
                    <a:pt x="8562" y="8205"/>
                  </a:lnTo>
                  <a:lnTo>
                    <a:pt x="8543" y="8207"/>
                  </a:lnTo>
                  <a:lnTo>
                    <a:pt x="8534" y="8208"/>
                  </a:lnTo>
                  <a:lnTo>
                    <a:pt x="8516" y="8210"/>
                  </a:lnTo>
                  <a:lnTo>
                    <a:pt x="8507" y="8210"/>
                  </a:lnTo>
                  <a:lnTo>
                    <a:pt x="8488" y="8211"/>
                  </a:lnTo>
                  <a:lnTo>
                    <a:pt x="8479" y="8212"/>
                  </a:lnTo>
                  <a:lnTo>
                    <a:pt x="8461" y="8212"/>
                  </a:lnTo>
                  <a:lnTo>
                    <a:pt x="8456" y="8212"/>
                  </a:lnTo>
                  <a:lnTo>
                    <a:pt x="1544" y="8212"/>
                  </a:lnTo>
                  <a:lnTo>
                    <a:pt x="1539" y="8212"/>
                  </a:lnTo>
                  <a:lnTo>
                    <a:pt x="1521" y="8212"/>
                  </a:lnTo>
                  <a:lnTo>
                    <a:pt x="1512" y="8211"/>
                  </a:lnTo>
                  <a:lnTo>
                    <a:pt x="1493" y="8210"/>
                  </a:lnTo>
                  <a:lnTo>
                    <a:pt x="1484" y="8210"/>
                  </a:lnTo>
                  <a:lnTo>
                    <a:pt x="1466" y="8208"/>
                  </a:lnTo>
                  <a:lnTo>
                    <a:pt x="1457" y="8207"/>
                  </a:lnTo>
                  <a:lnTo>
                    <a:pt x="1438" y="8205"/>
                  </a:lnTo>
                  <a:lnTo>
                    <a:pt x="1429" y="8203"/>
                  </a:lnTo>
                  <a:lnTo>
                    <a:pt x="1411" y="8200"/>
                  </a:lnTo>
                  <a:lnTo>
                    <a:pt x="1402" y="8198"/>
                  </a:lnTo>
                  <a:lnTo>
                    <a:pt x="1384" y="8195"/>
                  </a:lnTo>
                  <a:lnTo>
                    <a:pt x="1374" y="8193"/>
                  </a:lnTo>
                  <a:lnTo>
                    <a:pt x="1357" y="8188"/>
                  </a:lnTo>
                  <a:lnTo>
                    <a:pt x="1347" y="8186"/>
                  </a:lnTo>
                  <a:lnTo>
                    <a:pt x="1330" y="8181"/>
                  </a:lnTo>
                  <a:lnTo>
                    <a:pt x="1321" y="8178"/>
                  </a:lnTo>
                  <a:lnTo>
                    <a:pt x="1303" y="8172"/>
                  </a:lnTo>
                  <a:lnTo>
                    <a:pt x="1294" y="8169"/>
                  </a:lnTo>
                  <a:lnTo>
                    <a:pt x="1277" y="8163"/>
                  </a:lnTo>
                  <a:lnTo>
                    <a:pt x="1268" y="8159"/>
                  </a:lnTo>
                  <a:lnTo>
                    <a:pt x="1251" y="8152"/>
                  </a:lnTo>
                  <a:lnTo>
                    <a:pt x="1242" y="8148"/>
                  </a:lnTo>
                  <a:lnTo>
                    <a:pt x="1225" y="8141"/>
                  </a:lnTo>
                  <a:lnTo>
                    <a:pt x="1216" y="8136"/>
                  </a:lnTo>
                  <a:lnTo>
                    <a:pt x="1200" y="8128"/>
                  </a:lnTo>
                  <a:lnTo>
                    <a:pt x="1191" y="8123"/>
                  </a:lnTo>
                  <a:lnTo>
                    <a:pt x="1175" y="8114"/>
                  </a:lnTo>
                  <a:lnTo>
                    <a:pt x="1169" y="8111"/>
                  </a:lnTo>
                  <a:lnTo>
                    <a:pt x="1153" y="8101"/>
                  </a:lnTo>
                  <a:lnTo>
                    <a:pt x="1145" y="8096"/>
                  </a:lnTo>
                  <a:lnTo>
                    <a:pt x="1129" y="8086"/>
                  </a:lnTo>
                  <a:lnTo>
                    <a:pt x="1122" y="8081"/>
                  </a:lnTo>
                  <a:lnTo>
                    <a:pt x="1107" y="8070"/>
                  </a:lnTo>
                  <a:lnTo>
                    <a:pt x="1099" y="8065"/>
                  </a:lnTo>
                  <a:lnTo>
                    <a:pt x="1084" y="8054"/>
                  </a:lnTo>
                  <a:lnTo>
                    <a:pt x="1077" y="8048"/>
                  </a:lnTo>
                  <a:lnTo>
                    <a:pt x="1063" y="8036"/>
                  </a:lnTo>
                  <a:lnTo>
                    <a:pt x="1056" y="8030"/>
                  </a:lnTo>
                  <a:lnTo>
                    <a:pt x="1042" y="8018"/>
                  </a:lnTo>
                  <a:lnTo>
                    <a:pt x="1035" y="8011"/>
                  </a:lnTo>
                  <a:lnTo>
                    <a:pt x="1022" y="7999"/>
                  </a:lnTo>
                  <a:lnTo>
                    <a:pt x="1015" y="7992"/>
                  </a:lnTo>
                  <a:lnTo>
                    <a:pt x="1002" y="7979"/>
                  </a:lnTo>
                  <a:lnTo>
                    <a:pt x="996" y="7972"/>
                  </a:lnTo>
                  <a:lnTo>
                    <a:pt x="984" y="7958"/>
                  </a:lnTo>
                  <a:lnTo>
                    <a:pt x="977" y="7951"/>
                  </a:lnTo>
                  <a:lnTo>
                    <a:pt x="966" y="7937"/>
                  </a:lnTo>
                  <a:lnTo>
                    <a:pt x="960" y="7930"/>
                  </a:lnTo>
                  <a:lnTo>
                    <a:pt x="948" y="7915"/>
                  </a:lnTo>
                  <a:lnTo>
                    <a:pt x="943" y="7907"/>
                  </a:lnTo>
                  <a:lnTo>
                    <a:pt x="932" y="7892"/>
                  </a:lnTo>
                  <a:lnTo>
                    <a:pt x="926" y="7884"/>
                  </a:lnTo>
                  <a:lnTo>
                    <a:pt x="916" y="7869"/>
                  </a:lnTo>
                  <a:lnTo>
                    <a:pt x="911" y="7860"/>
                  </a:lnTo>
                  <a:lnTo>
                    <a:pt x="902" y="7845"/>
                  </a:lnTo>
                  <a:lnTo>
                    <a:pt x="897" y="7836"/>
                  </a:lnTo>
                  <a:lnTo>
                    <a:pt x="888" y="7820"/>
                  </a:lnTo>
                  <a:lnTo>
                    <a:pt x="884" y="7812"/>
                  </a:lnTo>
                  <a:lnTo>
                    <a:pt x="875" y="7795"/>
                  </a:lnTo>
                  <a:lnTo>
                    <a:pt x="871" y="7787"/>
                  </a:lnTo>
                  <a:lnTo>
                    <a:pt x="864" y="7770"/>
                  </a:lnTo>
                  <a:lnTo>
                    <a:pt x="860" y="7761"/>
                  </a:lnTo>
                  <a:lnTo>
                    <a:pt x="853" y="7744"/>
                  </a:lnTo>
                  <a:lnTo>
                    <a:pt x="850" y="7736"/>
                  </a:lnTo>
                  <a:lnTo>
                    <a:pt x="843" y="7718"/>
                  </a:lnTo>
                  <a:lnTo>
                    <a:pt x="840" y="7710"/>
                  </a:lnTo>
                  <a:lnTo>
                    <a:pt x="834" y="7692"/>
                  </a:lnTo>
                  <a:lnTo>
                    <a:pt x="832" y="7683"/>
                  </a:lnTo>
                  <a:lnTo>
                    <a:pt x="827" y="7666"/>
                  </a:lnTo>
                  <a:lnTo>
                    <a:pt x="824" y="7657"/>
                  </a:lnTo>
                  <a:lnTo>
                    <a:pt x="820" y="7639"/>
                  </a:lnTo>
                  <a:lnTo>
                    <a:pt x="818" y="7630"/>
                  </a:lnTo>
                  <a:lnTo>
                    <a:pt x="814" y="7612"/>
                  </a:lnTo>
                  <a:lnTo>
                    <a:pt x="812" y="7603"/>
                  </a:lnTo>
                  <a:lnTo>
                    <a:pt x="809" y="7584"/>
                  </a:lnTo>
                  <a:lnTo>
                    <a:pt x="808" y="7575"/>
                  </a:lnTo>
                  <a:lnTo>
                    <a:pt x="805" y="7557"/>
                  </a:lnTo>
                  <a:lnTo>
                    <a:pt x="804" y="7548"/>
                  </a:lnTo>
                  <a:lnTo>
                    <a:pt x="803" y="7529"/>
                  </a:lnTo>
                  <a:lnTo>
                    <a:pt x="802" y="7520"/>
                  </a:lnTo>
                  <a:lnTo>
                    <a:pt x="801" y="7502"/>
                  </a:lnTo>
                  <a:lnTo>
                    <a:pt x="800" y="7492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2531"/>
                  </a:lnTo>
                  <a:lnTo>
                    <a:pt x="800" y="2526"/>
                  </a:lnTo>
                  <a:lnTo>
                    <a:pt x="800" y="2508"/>
                  </a:lnTo>
                  <a:lnTo>
                    <a:pt x="801" y="2498"/>
                  </a:lnTo>
                  <a:lnTo>
                    <a:pt x="802" y="2480"/>
                  </a:lnTo>
                  <a:lnTo>
                    <a:pt x="803" y="2471"/>
                  </a:lnTo>
                  <a:lnTo>
                    <a:pt x="804" y="2452"/>
                  </a:lnTo>
                  <a:lnTo>
                    <a:pt x="805" y="2443"/>
                  </a:lnTo>
                  <a:lnTo>
                    <a:pt x="808" y="2425"/>
                  </a:lnTo>
                  <a:lnTo>
                    <a:pt x="809" y="2416"/>
                  </a:lnTo>
                  <a:lnTo>
                    <a:pt x="812" y="2397"/>
                  </a:lnTo>
                  <a:lnTo>
                    <a:pt x="814" y="2388"/>
                  </a:lnTo>
                  <a:lnTo>
                    <a:pt x="818" y="2370"/>
                  </a:lnTo>
                  <a:lnTo>
                    <a:pt x="820" y="2361"/>
                  </a:lnTo>
                  <a:lnTo>
                    <a:pt x="824" y="2343"/>
                  </a:lnTo>
                  <a:lnTo>
                    <a:pt x="827" y="2334"/>
                  </a:lnTo>
                  <a:lnTo>
                    <a:pt x="832" y="2317"/>
                  </a:lnTo>
                  <a:lnTo>
                    <a:pt x="834" y="2308"/>
                  </a:lnTo>
                  <a:lnTo>
                    <a:pt x="840" y="2290"/>
                  </a:lnTo>
                  <a:lnTo>
                    <a:pt x="843" y="2282"/>
                  </a:lnTo>
                  <a:lnTo>
                    <a:pt x="850" y="2264"/>
                  </a:lnTo>
                  <a:lnTo>
                    <a:pt x="853" y="2256"/>
                  </a:lnTo>
                  <a:lnTo>
                    <a:pt x="860" y="2239"/>
                  </a:lnTo>
                  <a:lnTo>
                    <a:pt x="864" y="2230"/>
                  </a:lnTo>
                  <a:lnTo>
                    <a:pt x="871" y="2213"/>
                  </a:lnTo>
                  <a:lnTo>
                    <a:pt x="875" y="2205"/>
                  </a:lnTo>
                  <a:lnTo>
                    <a:pt x="884" y="2188"/>
                  </a:lnTo>
                  <a:lnTo>
                    <a:pt x="888" y="2180"/>
                  </a:lnTo>
                  <a:lnTo>
                    <a:pt x="897" y="2164"/>
                  </a:lnTo>
                  <a:lnTo>
                    <a:pt x="902" y="2155"/>
                  </a:lnTo>
                  <a:lnTo>
                    <a:pt x="911" y="2140"/>
                  </a:lnTo>
                  <a:lnTo>
                    <a:pt x="916" y="2131"/>
                  </a:lnTo>
                  <a:lnTo>
                    <a:pt x="926" y="2116"/>
                  </a:lnTo>
                  <a:lnTo>
                    <a:pt x="932" y="2108"/>
                  </a:lnTo>
                  <a:lnTo>
                    <a:pt x="943" y="2093"/>
                  </a:lnTo>
                  <a:lnTo>
                    <a:pt x="948" y="2085"/>
                  </a:lnTo>
                  <a:lnTo>
                    <a:pt x="960" y="2070"/>
                  </a:lnTo>
                  <a:lnTo>
                    <a:pt x="966" y="2063"/>
                  </a:lnTo>
                  <a:lnTo>
                    <a:pt x="977" y="2049"/>
                  </a:lnTo>
                  <a:lnTo>
                    <a:pt x="984" y="2042"/>
                  </a:lnTo>
                  <a:lnTo>
                    <a:pt x="996" y="2028"/>
                  </a:lnTo>
                  <a:lnTo>
                    <a:pt x="1002" y="2021"/>
                  </a:lnTo>
                  <a:lnTo>
                    <a:pt x="1015" y="2008"/>
                  </a:lnTo>
                  <a:lnTo>
                    <a:pt x="1022" y="2001"/>
                  </a:lnTo>
                  <a:lnTo>
                    <a:pt x="1035" y="1989"/>
                  </a:lnTo>
                  <a:lnTo>
                    <a:pt x="1042" y="1982"/>
                  </a:lnTo>
                  <a:lnTo>
                    <a:pt x="1056" y="1970"/>
                  </a:lnTo>
                  <a:lnTo>
                    <a:pt x="1063" y="1964"/>
                  </a:lnTo>
                  <a:lnTo>
                    <a:pt x="1077" y="1952"/>
                  </a:lnTo>
                  <a:lnTo>
                    <a:pt x="1084" y="1946"/>
                  </a:lnTo>
                  <a:lnTo>
                    <a:pt x="1099" y="1935"/>
                  </a:lnTo>
                  <a:lnTo>
                    <a:pt x="1107" y="1930"/>
                  </a:lnTo>
                  <a:lnTo>
                    <a:pt x="1122" y="1919"/>
                  </a:lnTo>
                  <a:lnTo>
                    <a:pt x="1129" y="1914"/>
                  </a:lnTo>
                  <a:lnTo>
                    <a:pt x="1145" y="1904"/>
                  </a:lnTo>
                  <a:lnTo>
                    <a:pt x="1153" y="1899"/>
                  </a:lnTo>
                  <a:lnTo>
                    <a:pt x="1169" y="1889"/>
                  </a:lnTo>
                  <a:lnTo>
                    <a:pt x="1175" y="1886"/>
                  </a:lnTo>
                  <a:lnTo>
                    <a:pt x="1191" y="1877"/>
                  </a:lnTo>
                  <a:lnTo>
                    <a:pt x="1200" y="1872"/>
                  </a:lnTo>
                  <a:lnTo>
                    <a:pt x="1216" y="1864"/>
                  </a:lnTo>
                  <a:lnTo>
                    <a:pt x="1225" y="1859"/>
                  </a:lnTo>
                  <a:lnTo>
                    <a:pt x="1242" y="1852"/>
                  </a:lnTo>
                  <a:lnTo>
                    <a:pt x="1251" y="1848"/>
                  </a:lnTo>
                  <a:lnTo>
                    <a:pt x="1268" y="1841"/>
                  </a:lnTo>
                  <a:lnTo>
                    <a:pt x="1277" y="1837"/>
                  </a:lnTo>
                  <a:lnTo>
                    <a:pt x="1294" y="1831"/>
                  </a:lnTo>
                  <a:lnTo>
                    <a:pt x="1303" y="1828"/>
                  </a:lnTo>
                  <a:lnTo>
                    <a:pt x="1321" y="1822"/>
                  </a:lnTo>
                  <a:lnTo>
                    <a:pt x="1330" y="1819"/>
                  </a:lnTo>
                  <a:lnTo>
                    <a:pt x="1347" y="1814"/>
                  </a:lnTo>
                  <a:lnTo>
                    <a:pt x="1357" y="1812"/>
                  </a:lnTo>
                  <a:lnTo>
                    <a:pt x="1374" y="1807"/>
                  </a:lnTo>
                  <a:lnTo>
                    <a:pt x="1384" y="1805"/>
                  </a:lnTo>
                  <a:lnTo>
                    <a:pt x="1402" y="1802"/>
                  </a:lnTo>
                  <a:lnTo>
                    <a:pt x="1411" y="1800"/>
                  </a:lnTo>
                  <a:lnTo>
                    <a:pt x="1429" y="1797"/>
                  </a:lnTo>
                  <a:lnTo>
                    <a:pt x="1438" y="1795"/>
                  </a:lnTo>
                  <a:lnTo>
                    <a:pt x="1457" y="1793"/>
                  </a:lnTo>
                  <a:lnTo>
                    <a:pt x="1466" y="1792"/>
                  </a:lnTo>
                  <a:lnTo>
                    <a:pt x="1484" y="1790"/>
                  </a:lnTo>
                  <a:lnTo>
                    <a:pt x="1493" y="1790"/>
                  </a:lnTo>
                  <a:lnTo>
                    <a:pt x="1512" y="1789"/>
                  </a:lnTo>
                  <a:lnTo>
                    <a:pt x="1521" y="1788"/>
                  </a:lnTo>
                  <a:close/>
                  <a:moveTo>
                    <a:pt x="8454" y="2288"/>
                  </a:moveTo>
                  <a:lnTo>
                    <a:pt x="1546" y="2288"/>
                  </a:lnTo>
                  <a:lnTo>
                    <a:pt x="1534" y="2288"/>
                  </a:lnTo>
                  <a:lnTo>
                    <a:pt x="1525" y="2289"/>
                  </a:lnTo>
                  <a:lnTo>
                    <a:pt x="1516" y="2290"/>
                  </a:lnTo>
                  <a:lnTo>
                    <a:pt x="1507" y="2291"/>
                  </a:lnTo>
                  <a:lnTo>
                    <a:pt x="1498" y="2292"/>
                  </a:lnTo>
                  <a:lnTo>
                    <a:pt x="1489" y="2294"/>
                  </a:lnTo>
                  <a:lnTo>
                    <a:pt x="1480" y="2296"/>
                  </a:lnTo>
                  <a:lnTo>
                    <a:pt x="1472" y="2299"/>
                  </a:lnTo>
                  <a:lnTo>
                    <a:pt x="1463" y="2301"/>
                  </a:lnTo>
                  <a:lnTo>
                    <a:pt x="1455" y="2304"/>
                  </a:lnTo>
                  <a:lnTo>
                    <a:pt x="1447" y="2308"/>
                  </a:lnTo>
                  <a:lnTo>
                    <a:pt x="1439" y="2311"/>
                  </a:lnTo>
                  <a:lnTo>
                    <a:pt x="1431" y="2315"/>
                  </a:lnTo>
                  <a:lnTo>
                    <a:pt x="1422" y="2320"/>
                  </a:lnTo>
                  <a:lnTo>
                    <a:pt x="1413" y="2326"/>
                  </a:lnTo>
                  <a:lnTo>
                    <a:pt x="1406" y="2331"/>
                  </a:lnTo>
                  <a:lnTo>
                    <a:pt x="1398" y="2336"/>
                  </a:lnTo>
                  <a:lnTo>
                    <a:pt x="1391" y="2342"/>
                  </a:lnTo>
                  <a:lnTo>
                    <a:pt x="1384" y="2347"/>
                  </a:lnTo>
                  <a:lnTo>
                    <a:pt x="1377" y="2353"/>
                  </a:lnTo>
                  <a:lnTo>
                    <a:pt x="1371" y="2360"/>
                  </a:lnTo>
                  <a:lnTo>
                    <a:pt x="1364" y="2366"/>
                  </a:lnTo>
                  <a:lnTo>
                    <a:pt x="1358" y="2373"/>
                  </a:lnTo>
                  <a:lnTo>
                    <a:pt x="1353" y="2379"/>
                  </a:lnTo>
                  <a:lnTo>
                    <a:pt x="1347" y="2386"/>
                  </a:lnTo>
                  <a:lnTo>
                    <a:pt x="1342" y="2394"/>
                  </a:lnTo>
                  <a:lnTo>
                    <a:pt x="1337" y="2401"/>
                  </a:lnTo>
                  <a:lnTo>
                    <a:pt x="1333" y="2408"/>
                  </a:lnTo>
                  <a:lnTo>
                    <a:pt x="1329" y="2416"/>
                  </a:lnTo>
                  <a:lnTo>
                    <a:pt x="1324" y="2425"/>
                  </a:lnTo>
                  <a:lnTo>
                    <a:pt x="1321" y="2433"/>
                  </a:lnTo>
                  <a:lnTo>
                    <a:pt x="1317" y="2442"/>
                  </a:lnTo>
                  <a:lnTo>
                    <a:pt x="1314" y="2450"/>
                  </a:lnTo>
                  <a:lnTo>
                    <a:pt x="1311" y="2459"/>
                  </a:lnTo>
                  <a:lnTo>
                    <a:pt x="1308" y="2468"/>
                  </a:lnTo>
                  <a:lnTo>
                    <a:pt x="1306" y="2477"/>
                  </a:lnTo>
                  <a:lnTo>
                    <a:pt x="1304" y="2486"/>
                  </a:lnTo>
                  <a:lnTo>
                    <a:pt x="1303" y="2495"/>
                  </a:lnTo>
                  <a:lnTo>
                    <a:pt x="1302" y="2504"/>
                  </a:lnTo>
                  <a:lnTo>
                    <a:pt x="1301" y="2513"/>
                  </a:lnTo>
                  <a:lnTo>
                    <a:pt x="1300" y="2522"/>
                  </a:lnTo>
                  <a:lnTo>
                    <a:pt x="1300" y="2533"/>
                  </a:lnTo>
                  <a:lnTo>
                    <a:pt x="1300" y="7467"/>
                  </a:lnTo>
                  <a:lnTo>
                    <a:pt x="1300" y="7478"/>
                  </a:lnTo>
                  <a:lnTo>
                    <a:pt x="1301" y="7487"/>
                  </a:lnTo>
                  <a:lnTo>
                    <a:pt x="1302" y="7496"/>
                  </a:lnTo>
                  <a:lnTo>
                    <a:pt x="1303" y="7505"/>
                  </a:lnTo>
                  <a:lnTo>
                    <a:pt x="1304" y="7514"/>
                  </a:lnTo>
                  <a:lnTo>
                    <a:pt x="1306" y="7523"/>
                  </a:lnTo>
                  <a:lnTo>
                    <a:pt x="1308" y="7532"/>
                  </a:lnTo>
                  <a:lnTo>
                    <a:pt x="1311" y="7541"/>
                  </a:lnTo>
                  <a:lnTo>
                    <a:pt x="1314" y="7550"/>
                  </a:lnTo>
                  <a:lnTo>
                    <a:pt x="1317" y="7558"/>
                  </a:lnTo>
                  <a:lnTo>
                    <a:pt x="1321" y="7567"/>
                  </a:lnTo>
                  <a:lnTo>
                    <a:pt x="1324" y="7575"/>
                  </a:lnTo>
                  <a:lnTo>
                    <a:pt x="1329" y="7584"/>
                  </a:lnTo>
                  <a:lnTo>
                    <a:pt x="1333" y="7592"/>
                  </a:lnTo>
                  <a:lnTo>
                    <a:pt x="1337" y="7599"/>
                  </a:lnTo>
                  <a:lnTo>
                    <a:pt x="1342" y="7606"/>
                  </a:lnTo>
                  <a:lnTo>
                    <a:pt x="1347" y="7614"/>
                  </a:lnTo>
                  <a:lnTo>
                    <a:pt x="1353" y="7621"/>
                  </a:lnTo>
                  <a:lnTo>
                    <a:pt x="1358" y="7627"/>
                  </a:lnTo>
                  <a:lnTo>
                    <a:pt x="1364" y="7634"/>
                  </a:lnTo>
                  <a:lnTo>
                    <a:pt x="1371" y="7640"/>
                  </a:lnTo>
                  <a:lnTo>
                    <a:pt x="1377" y="7647"/>
                  </a:lnTo>
                  <a:lnTo>
                    <a:pt x="1384" y="7653"/>
                  </a:lnTo>
                  <a:lnTo>
                    <a:pt x="1391" y="7658"/>
                  </a:lnTo>
                  <a:lnTo>
                    <a:pt x="1398" y="7664"/>
                  </a:lnTo>
                  <a:lnTo>
                    <a:pt x="1406" y="7669"/>
                  </a:lnTo>
                  <a:lnTo>
                    <a:pt x="1413" y="7674"/>
                  </a:lnTo>
                  <a:lnTo>
                    <a:pt x="1422" y="7680"/>
                  </a:lnTo>
                  <a:lnTo>
                    <a:pt x="1431" y="7685"/>
                  </a:lnTo>
                  <a:lnTo>
                    <a:pt x="1439" y="7689"/>
                  </a:lnTo>
                  <a:lnTo>
                    <a:pt x="1447" y="7692"/>
                  </a:lnTo>
                  <a:lnTo>
                    <a:pt x="1455" y="7696"/>
                  </a:lnTo>
                  <a:lnTo>
                    <a:pt x="1463" y="7699"/>
                  </a:lnTo>
                  <a:lnTo>
                    <a:pt x="1472" y="7701"/>
                  </a:lnTo>
                  <a:lnTo>
                    <a:pt x="1480" y="7704"/>
                  </a:lnTo>
                  <a:lnTo>
                    <a:pt x="1489" y="7706"/>
                  </a:lnTo>
                  <a:lnTo>
                    <a:pt x="1498" y="7708"/>
                  </a:lnTo>
                  <a:lnTo>
                    <a:pt x="1507" y="7709"/>
                  </a:lnTo>
                  <a:lnTo>
                    <a:pt x="1516" y="7710"/>
                  </a:lnTo>
                  <a:lnTo>
                    <a:pt x="1525" y="7711"/>
                  </a:lnTo>
                  <a:lnTo>
                    <a:pt x="1534" y="7712"/>
                  </a:lnTo>
                  <a:lnTo>
                    <a:pt x="1546" y="7712"/>
                  </a:lnTo>
                  <a:lnTo>
                    <a:pt x="8454" y="7712"/>
                  </a:lnTo>
                  <a:lnTo>
                    <a:pt x="8466" y="7712"/>
                  </a:lnTo>
                  <a:lnTo>
                    <a:pt x="8475" y="7711"/>
                  </a:lnTo>
                  <a:lnTo>
                    <a:pt x="8484" y="7710"/>
                  </a:lnTo>
                  <a:lnTo>
                    <a:pt x="8493" y="7709"/>
                  </a:lnTo>
                  <a:lnTo>
                    <a:pt x="8502" y="7708"/>
                  </a:lnTo>
                  <a:lnTo>
                    <a:pt x="8511" y="7706"/>
                  </a:lnTo>
                  <a:lnTo>
                    <a:pt x="8520" y="7704"/>
                  </a:lnTo>
                  <a:lnTo>
                    <a:pt x="8528" y="7701"/>
                  </a:lnTo>
                  <a:lnTo>
                    <a:pt x="8537" y="7699"/>
                  </a:lnTo>
                  <a:lnTo>
                    <a:pt x="8545" y="7696"/>
                  </a:lnTo>
                  <a:lnTo>
                    <a:pt x="8553" y="7692"/>
                  </a:lnTo>
                  <a:lnTo>
                    <a:pt x="8561" y="7689"/>
                  </a:lnTo>
                  <a:lnTo>
                    <a:pt x="8569" y="7685"/>
                  </a:lnTo>
                  <a:lnTo>
                    <a:pt x="8578" y="7680"/>
                  </a:lnTo>
                  <a:lnTo>
                    <a:pt x="8587" y="7674"/>
                  </a:lnTo>
                  <a:lnTo>
                    <a:pt x="8594" y="7669"/>
                  </a:lnTo>
                  <a:lnTo>
                    <a:pt x="8602" y="7664"/>
                  </a:lnTo>
                  <a:lnTo>
                    <a:pt x="8609" y="7658"/>
                  </a:lnTo>
                  <a:lnTo>
                    <a:pt x="8616" y="7653"/>
                  </a:lnTo>
                  <a:lnTo>
                    <a:pt x="8623" y="7647"/>
                  </a:lnTo>
                  <a:lnTo>
                    <a:pt x="8629" y="7640"/>
                  </a:lnTo>
                  <a:lnTo>
                    <a:pt x="8636" y="7634"/>
                  </a:lnTo>
                  <a:lnTo>
                    <a:pt x="8642" y="7627"/>
                  </a:lnTo>
                  <a:lnTo>
                    <a:pt x="8647" y="7621"/>
                  </a:lnTo>
                  <a:lnTo>
                    <a:pt x="8653" y="7614"/>
                  </a:lnTo>
                  <a:lnTo>
                    <a:pt x="8658" y="7606"/>
                  </a:lnTo>
                  <a:lnTo>
                    <a:pt x="8663" y="7599"/>
                  </a:lnTo>
                  <a:lnTo>
                    <a:pt x="8667" y="7592"/>
                  </a:lnTo>
                  <a:lnTo>
                    <a:pt x="8671" y="7584"/>
                  </a:lnTo>
                  <a:lnTo>
                    <a:pt x="8676" y="7575"/>
                  </a:lnTo>
                  <a:lnTo>
                    <a:pt x="8679" y="7567"/>
                  </a:lnTo>
                  <a:lnTo>
                    <a:pt x="8683" y="7558"/>
                  </a:lnTo>
                  <a:lnTo>
                    <a:pt x="8686" y="7550"/>
                  </a:lnTo>
                  <a:lnTo>
                    <a:pt x="8689" y="7541"/>
                  </a:lnTo>
                  <a:lnTo>
                    <a:pt x="8692" y="7532"/>
                  </a:lnTo>
                  <a:lnTo>
                    <a:pt x="8694" y="7523"/>
                  </a:lnTo>
                  <a:lnTo>
                    <a:pt x="8696" y="7514"/>
                  </a:lnTo>
                  <a:lnTo>
                    <a:pt x="8697" y="7505"/>
                  </a:lnTo>
                  <a:lnTo>
                    <a:pt x="8698" y="7496"/>
                  </a:lnTo>
                  <a:lnTo>
                    <a:pt x="8699" y="7487"/>
                  </a:lnTo>
                  <a:lnTo>
                    <a:pt x="8700" y="7478"/>
                  </a:lnTo>
                  <a:lnTo>
                    <a:pt x="8700" y="7467"/>
                  </a:lnTo>
                  <a:lnTo>
                    <a:pt x="8700" y="2533"/>
                  </a:lnTo>
                  <a:lnTo>
                    <a:pt x="8700" y="2522"/>
                  </a:lnTo>
                  <a:lnTo>
                    <a:pt x="8699" y="2513"/>
                  </a:lnTo>
                  <a:lnTo>
                    <a:pt x="8698" y="2504"/>
                  </a:lnTo>
                  <a:lnTo>
                    <a:pt x="8697" y="2495"/>
                  </a:lnTo>
                  <a:lnTo>
                    <a:pt x="8696" y="2486"/>
                  </a:lnTo>
                  <a:lnTo>
                    <a:pt x="8694" y="2477"/>
                  </a:lnTo>
                  <a:lnTo>
                    <a:pt x="8692" y="2468"/>
                  </a:lnTo>
                  <a:lnTo>
                    <a:pt x="8689" y="2459"/>
                  </a:lnTo>
                  <a:lnTo>
                    <a:pt x="8686" y="2450"/>
                  </a:lnTo>
                  <a:lnTo>
                    <a:pt x="8683" y="2442"/>
                  </a:lnTo>
                  <a:lnTo>
                    <a:pt x="8679" y="2433"/>
                  </a:lnTo>
                  <a:lnTo>
                    <a:pt x="8676" y="2425"/>
                  </a:lnTo>
                  <a:lnTo>
                    <a:pt x="8671" y="2416"/>
                  </a:lnTo>
                  <a:lnTo>
                    <a:pt x="8667" y="2408"/>
                  </a:lnTo>
                  <a:lnTo>
                    <a:pt x="8663" y="2401"/>
                  </a:lnTo>
                  <a:lnTo>
                    <a:pt x="8658" y="2394"/>
                  </a:lnTo>
                  <a:lnTo>
                    <a:pt x="8653" y="2386"/>
                  </a:lnTo>
                  <a:lnTo>
                    <a:pt x="8647" y="2379"/>
                  </a:lnTo>
                  <a:lnTo>
                    <a:pt x="8642" y="2373"/>
                  </a:lnTo>
                  <a:lnTo>
                    <a:pt x="8636" y="2366"/>
                  </a:lnTo>
                  <a:lnTo>
                    <a:pt x="8629" y="2360"/>
                  </a:lnTo>
                  <a:lnTo>
                    <a:pt x="8623" y="2353"/>
                  </a:lnTo>
                  <a:lnTo>
                    <a:pt x="8616" y="2347"/>
                  </a:lnTo>
                  <a:lnTo>
                    <a:pt x="8609" y="2342"/>
                  </a:lnTo>
                  <a:lnTo>
                    <a:pt x="8602" y="2336"/>
                  </a:lnTo>
                  <a:lnTo>
                    <a:pt x="8594" y="2331"/>
                  </a:lnTo>
                  <a:lnTo>
                    <a:pt x="8587" y="2326"/>
                  </a:lnTo>
                  <a:lnTo>
                    <a:pt x="8578" y="2320"/>
                  </a:lnTo>
                  <a:lnTo>
                    <a:pt x="8569" y="2315"/>
                  </a:lnTo>
                  <a:lnTo>
                    <a:pt x="8561" y="2311"/>
                  </a:lnTo>
                  <a:lnTo>
                    <a:pt x="8553" y="2308"/>
                  </a:lnTo>
                  <a:lnTo>
                    <a:pt x="8545" y="2304"/>
                  </a:lnTo>
                  <a:lnTo>
                    <a:pt x="8537" y="2301"/>
                  </a:lnTo>
                  <a:lnTo>
                    <a:pt x="8528" y="2299"/>
                  </a:lnTo>
                  <a:lnTo>
                    <a:pt x="8520" y="2296"/>
                  </a:lnTo>
                  <a:lnTo>
                    <a:pt x="8511" y="2294"/>
                  </a:lnTo>
                  <a:lnTo>
                    <a:pt x="8502" y="2292"/>
                  </a:lnTo>
                  <a:lnTo>
                    <a:pt x="8493" y="2291"/>
                  </a:lnTo>
                  <a:lnTo>
                    <a:pt x="8484" y="2290"/>
                  </a:lnTo>
                  <a:lnTo>
                    <a:pt x="8475" y="2289"/>
                  </a:lnTo>
                  <a:lnTo>
                    <a:pt x="8466" y="2288"/>
                  </a:lnTo>
                  <a:lnTo>
                    <a:pt x="8454" y="2288"/>
                  </a:lnTo>
                  <a:close/>
                  <a:moveTo>
                    <a:pt x="3762" y="6481"/>
                  </a:moveTo>
                  <a:lnTo>
                    <a:pt x="3762" y="3519"/>
                  </a:lnTo>
                  <a:lnTo>
                    <a:pt x="3764" y="3486"/>
                  </a:lnTo>
                  <a:lnTo>
                    <a:pt x="3771" y="3454"/>
                  </a:lnTo>
                  <a:lnTo>
                    <a:pt x="3781" y="3423"/>
                  </a:lnTo>
                  <a:lnTo>
                    <a:pt x="3796" y="3393"/>
                  </a:lnTo>
                  <a:lnTo>
                    <a:pt x="3814" y="3366"/>
                  </a:lnTo>
                  <a:lnTo>
                    <a:pt x="3836" y="3341"/>
                  </a:lnTo>
                  <a:lnTo>
                    <a:pt x="3861" y="3320"/>
                  </a:lnTo>
                  <a:lnTo>
                    <a:pt x="3889" y="3301"/>
                  </a:lnTo>
                  <a:lnTo>
                    <a:pt x="3919" y="3287"/>
                  </a:lnTo>
                  <a:lnTo>
                    <a:pt x="3950" y="3277"/>
                  </a:lnTo>
                  <a:lnTo>
                    <a:pt x="3982" y="3271"/>
                  </a:lnTo>
                  <a:lnTo>
                    <a:pt x="4015" y="3269"/>
                  </a:lnTo>
                  <a:lnTo>
                    <a:pt x="4048" y="3272"/>
                  </a:lnTo>
                  <a:lnTo>
                    <a:pt x="4080" y="3278"/>
                  </a:lnTo>
                  <a:lnTo>
                    <a:pt x="4111" y="3290"/>
                  </a:lnTo>
                  <a:lnTo>
                    <a:pt x="4141" y="3305"/>
                  </a:lnTo>
                  <a:lnTo>
                    <a:pt x="6610" y="4786"/>
                  </a:lnTo>
                  <a:lnTo>
                    <a:pt x="6636" y="4804"/>
                  </a:lnTo>
                  <a:lnTo>
                    <a:pt x="6660" y="4825"/>
                  </a:lnTo>
                  <a:lnTo>
                    <a:pt x="6681" y="4850"/>
                  </a:lnTo>
                  <a:lnTo>
                    <a:pt x="6699" y="4877"/>
                  </a:lnTo>
                  <a:lnTo>
                    <a:pt x="6713" y="4906"/>
                  </a:lnTo>
                  <a:lnTo>
                    <a:pt x="6723" y="4936"/>
                  </a:lnTo>
                  <a:lnTo>
                    <a:pt x="6729" y="4968"/>
                  </a:lnTo>
                  <a:lnTo>
                    <a:pt x="6731" y="5000"/>
                  </a:lnTo>
                  <a:lnTo>
                    <a:pt x="6729" y="5032"/>
                  </a:lnTo>
                  <a:lnTo>
                    <a:pt x="6723" y="5064"/>
                  </a:lnTo>
                  <a:lnTo>
                    <a:pt x="6713" y="5094"/>
                  </a:lnTo>
                  <a:lnTo>
                    <a:pt x="6699" y="5123"/>
                  </a:lnTo>
                  <a:lnTo>
                    <a:pt x="6681" y="5150"/>
                  </a:lnTo>
                  <a:lnTo>
                    <a:pt x="6660" y="5175"/>
                  </a:lnTo>
                  <a:lnTo>
                    <a:pt x="6636" y="5196"/>
                  </a:lnTo>
                  <a:lnTo>
                    <a:pt x="6610" y="5214"/>
                  </a:lnTo>
                  <a:lnTo>
                    <a:pt x="4141" y="6695"/>
                  </a:lnTo>
                  <a:lnTo>
                    <a:pt x="4111" y="6710"/>
                  </a:lnTo>
                  <a:lnTo>
                    <a:pt x="4080" y="6722"/>
                  </a:lnTo>
                  <a:lnTo>
                    <a:pt x="4048" y="6728"/>
                  </a:lnTo>
                  <a:lnTo>
                    <a:pt x="4015" y="6731"/>
                  </a:lnTo>
                  <a:lnTo>
                    <a:pt x="3982" y="6729"/>
                  </a:lnTo>
                  <a:lnTo>
                    <a:pt x="3950" y="6723"/>
                  </a:lnTo>
                  <a:lnTo>
                    <a:pt x="3919" y="6713"/>
                  </a:lnTo>
                  <a:lnTo>
                    <a:pt x="3889" y="6699"/>
                  </a:lnTo>
                  <a:lnTo>
                    <a:pt x="3861" y="6680"/>
                  </a:lnTo>
                  <a:lnTo>
                    <a:pt x="3836" y="6659"/>
                  </a:lnTo>
                  <a:lnTo>
                    <a:pt x="3814" y="6634"/>
                  </a:lnTo>
                  <a:lnTo>
                    <a:pt x="3796" y="6607"/>
                  </a:lnTo>
                  <a:lnTo>
                    <a:pt x="3781" y="6577"/>
                  </a:lnTo>
                  <a:lnTo>
                    <a:pt x="3771" y="6546"/>
                  </a:lnTo>
                  <a:lnTo>
                    <a:pt x="3764" y="6514"/>
                  </a:lnTo>
                  <a:lnTo>
                    <a:pt x="3762" y="6481"/>
                  </a:lnTo>
                  <a:close/>
                  <a:moveTo>
                    <a:pt x="5995" y="5000"/>
                  </a:moveTo>
                  <a:lnTo>
                    <a:pt x="4262" y="3960"/>
                  </a:lnTo>
                  <a:lnTo>
                    <a:pt x="4262" y="6040"/>
                  </a:lnTo>
                  <a:lnTo>
                    <a:pt x="5995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4570;p40">
            <a:extLst>
              <a:ext uri="{FF2B5EF4-FFF2-40B4-BE49-F238E27FC236}">
                <a16:creationId xmlns:a16="http://schemas.microsoft.com/office/drawing/2014/main" id="{D1B17ED3-1C14-4A1A-8B8E-50078B62FD2F}"/>
              </a:ext>
            </a:extLst>
          </p:cNvPr>
          <p:cNvGrpSpPr/>
          <p:nvPr/>
        </p:nvGrpSpPr>
        <p:grpSpPr>
          <a:xfrm>
            <a:off x="10888678" y="1760585"/>
            <a:ext cx="589280" cy="589280"/>
            <a:chOff x="5251776" y="2660110"/>
            <a:chExt cx="589280" cy="589280"/>
          </a:xfrm>
          <a:solidFill>
            <a:schemeClr val="bg1"/>
          </a:solidFill>
        </p:grpSpPr>
        <p:sp>
          <p:nvSpPr>
            <p:cNvPr id="235" name="Google Shape;4571;p40">
              <a:extLst>
                <a:ext uri="{FF2B5EF4-FFF2-40B4-BE49-F238E27FC236}">
                  <a16:creationId xmlns:a16="http://schemas.microsoft.com/office/drawing/2014/main" id="{B7509EB8-2BA2-4164-8CA1-8BFF77C40D02}"/>
                </a:ext>
              </a:extLst>
            </p:cNvPr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88" y="5000"/>
                  </a:moveTo>
                  <a:lnTo>
                    <a:pt x="5987" y="5037"/>
                  </a:lnTo>
                  <a:lnTo>
                    <a:pt x="5985" y="5074"/>
                  </a:lnTo>
                  <a:lnTo>
                    <a:pt x="5982" y="5111"/>
                  </a:lnTo>
                  <a:lnTo>
                    <a:pt x="5977" y="5147"/>
                  </a:lnTo>
                  <a:lnTo>
                    <a:pt x="5971" y="5184"/>
                  </a:lnTo>
                  <a:lnTo>
                    <a:pt x="5963" y="5220"/>
                  </a:lnTo>
                  <a:lnTo>
                    <a:pt x="5954" y="5256"/>
                  </a:lnTo>
                  <a:lnTo>
                    <a:pt x="5944" y="5291"/>
                  </a:lnTo>
                  <a:lnTo>
                    <a:pt x="5932" y="5326"/>
                  </a:lnTo>
                  <a:lnTo>
                    <a:pt x="5919" y="5361"/>
                  </a:lnTo>
                  <a:lnTo>
                    <a:pt x="5905" y="5395"/>
                  </a:lnTo>
                  <a:lnTo>
                    <a:pt x="5890" y="5428"/>
                  </a:lnTo>
                  <a:lnTo>
                    <a:pt x="5873" y="5462"/>
                  </a:lnTo>
                  <a:lnTo>
                    <a:pt x="5855" y="5494"/>
                  </a:lnTo>
                  <a:lnTo>
                    <a:pt x="5836" y="5526"/>
                  </a:lnTo>
                  <a:lnTo>
                    <a:pt x="5816" y="5557"/>
                  </a:lnTo>
                  <a:lnTo>
                    <a:pt x="5794" y="5587"/>
                  </a:lnTo>
                  <a:lnTo>
                    <a:pt x="5772" y="5616"/>
                  </a:lnTo>
                  <a:lnTo>
                    <a:pt x="5749" y="5645"/>
                  </a:lnTo>
                  <a:lnTo>
                    <a:pt x="5724" y="5672"/>
                  </a:lnTo>
                  <a:lnTo>
                    <a:pt x="5698" y="5698"/>
                  </a:lnTo>
                  <a:lnTo>
                    <a:pt x="5672" y="5724"/>
                  </a:lnTo>
                  <a:lnTo>
                    <a:pt x="5645" y="5749"/>
                  </a:lnTo>
                  <a:lnTo>
                    <a:pt x="5616" y="5772"/>
                  </a:lnTo>
                  <a:lnTo>
                    <a:pt x="5587" y="5794"/>
                  </a:lnTo>
                  <a:lnTo>
                    <a:pt x="5557" y="5816"/>
                  </a:lnTo>
                  <a:lnTo>
                    <a:pt x="5526" y="5836"/>
                  </a:lnTo>
                  <a:lnTo>
                    <a:pt x="5494" y="5855"/>
                  </a:lnTo>
                  <a:lnTo>
                    <a:pt x="5462" y="5873"/>
                  </a:lnTo>
                  <a:lnTo>
                    <a:pt x="5428" y="5890"/>
                  </a:lnTo>
                  <a:lnTo>
                    <a:pt x="5395" y="5905"/>
                  </a:lnTo>
                  <a:lnTo>
                    <a:pt x="5361" y="5919"/>
                  </a:lnTo>
                  <a:lnTo>
                    <a:pt x="5326" y="5932"/>
                  </a:lnTo>
                  <a:lnTo>
                    <a:pt x="5291" y="5944"/>
                  </a:lnTo>
                  <a:lnTo>
                    <a:pt x="5256" y="5954"/>
                  </a:lnTo>
                  <a:lnTo>
                    <a:pt x="5220" y="5963"/>
                  </a:lnTo>
                  <a:lnTo>
                    <a:pt x="5184" y="5971"/>
                  </a:lnTo>
                  <a:lnTo>
                    <a:pt x="5147" y="5977"/>
                  </a:lnTo>
                  <a:lnTo>
                    <a:pt x="5111" y="5982"/>
                  </a:lnTo>
                  <a:lnTo>
                    <a:pt x="5074" y="5985"/>
                  </a:lnTo>
                  <a:lnTo>
                    <a:pt x="5037" y="5987"/>
                  </a:lnTo>
                  <a:lnTo>
                    <a:pt x="5000" y="5988"/>
                  </a:lnTo>
                  <a:lnTo>
                    <a:pt x="4963" y="5987"/>
                  </a:lnTo>
                  <a:lnTo>
                    <a:pt x="4926" y="5985"/>
                  </a:lnTo>
                  <a:lnTo>
                    <a:pt x="4889" y="5982"/>
                  </a:lnTo>
                  <a:lnTo>
                    <a:pt x="4853" y="5977"/>
                  </a:lnTo>
                  <a:lnTo>
                    <a:pt x="4816" y="5971"/>
                  </a:lnTo>
                  <a:lnTo>
                    <a:pt x="4780" y="5963"/>
                  </a:lnTo>
                  <a:lnTo>
                    <a:pt x="4744" y="5954"/>
                  </a:lnTo>
                  <a:lnTo>
                    <a:pt x="4709" y="5944"/>
                  </a:lnTo>
                  <a:lnTo>
                    <a:pt x="4674" y="5932"/>
                  </a:lnTo>
                  <a:lnTo>
                    <a:pt x="4639" y="5919"/>
                  </a:lnTo>
                  <a:lnTo>
                    <a:pt x="4605" y="5905"/>
                  </a:lnTo>
                  <a:lnTo>
                    <a:pt x="4572" y="5890"/>
                  </a:lnTo>
                  <a:lnTo>
                    <a:pt x="4538" y="5873"/>
                  </a:lnTo>
                  <a:lnTo>
                    <a:pt x="4506" y="5855"/>
                  </a:lnTo>
                  <a:lnTo>
                    <a:pt x="4474" y="5836"/>
                  </a:lnTo>
                  <a:lnTo>
                    <a:pt x="4443" y="5816"/>
                  </a:lnTo>
                  <a:lnTo>
                    <a:pt x="4413" y="5794"/>
                  </a:lnTo>
                  <a:lnTo>
                    <a:pt x="4384" y="5772"/>
                  </a:lnTo>
                  <a:lnTo>
                    <a:pt x="4355" y="5749"/>
                  </a:lnTo>
                  <a:lnTo>
                    <a:pt x="4328" y="5724"/>
                  </a:lnTo>
                  <a:lnTo>
                    <a:pt x="4302" y="5698"/>
                  </a:lnTo>
                  <a:lnTo>
                    <a:pt x="4276" y="5672"/>
                  </a:lnTo>
                  <a:lnTo>
                    <a:pt x="4251" y="5645"/>
                  </a:lnTo>
                  <a:lnTo>
                    <a:pt x="4228" y="5616"/>
                  </a:lnTo>
                  <a:lnTo>
                    <a:pt x="4206" y="5587"/>
                  </a:lnTo>
                  <a:lnTo>
                    <a:pt x="4184" y="5557"/>
                  </a:lnTo>
                  <a:lnTo>
                    <a:pt x="4164" y="5526"/>
                  </a:lnTo>
                  <a:lnTo>
                    <a:pt x="4145" y="5494"/>
                  </a:lnTo>
                  <a:lnTo>
                    <a:pt x="4127" y="5462"/>
                  </a:lnTo>
                  <a:lnTo>
                    <a:pt x="4110" y="5428"/>
                  </a:lnTo>
                  <a:lnTo>
                    <a:pt x="4095" y="5395"/>
                  </a:lnTo>
                  <a:lnTo>
                    <a:pt x="4081" y="5361"/>
                  </a:lnTo>
                  <a:lnTo>
                    <a:pt x="4068" y="5326"/>
                  </a:lnTo>
                  <a:lnTo>
                    <a:pt x="4056" y="5291"/>
                  </a:lnTo>
                  <a:lnTo>
                    <a:pt x="4046" y="5256"/>
                  </a:lnTo>
                  <a:lnTo>
                    <a:pt x="4037" y="5220"/>
                  </a:lnTo>
                  <a:lnTo>
                    <a:pt x="4029" y="5184"/>
                  </a:lnTo>
                  <a:lnTo>
                    <a:pt x="4023" y="5147"/>
                  </a:lnTo>
                  <a:lnTo>
                    <a:pt x="4018" y="5111"/>
                  </a:lnTo>
                  <a:lnTo>
                    <a:pt x="4015" y="5074"/>
                  </a:lnTo>
                  <a:lnTo>
                    <a:pt x="4013" y="5037"/>
                  </a:lnTo>
                  <a:lnTo>
                    <a:pt x="4012" y="5000"/>
                  </a:lnTo>
                  <a:lnTo>
                    <a:pt x="4013" y="4963"/>
                  </a:lnTo>
                  <a:lnTo>
                    <a:pt x="4015" y="4926"/>
                  </a:lnTo>
                  <a:lnTo>
                    <a:pt x="4018" y="4889"/>
                  </a:lnTo>
                  <a:lnTo>
                    <a:pt x="4023" y="4853"/>
                  </a:lnTo>
                  <a:lnTo>
                    <a:pt x="4029" y="4816"/>
                  </a:lnTo>
                  <a:lnTo>
                    <a:pt x="4037" y="4780"/>
                  </a:lnTo>
                  <a:lnTo>
                    <a:pt x="4046" y="4744"/>
                  </a:lnTo>
                  <a:lnTo>
                    <a:pt x="4056" y="4709"/>
                  </a:lnTo>
                  <a:lnTo>
                    <a:pt x="4068" y="4674"/>
                  </a:lnTo>
                  <a:lnTo>
                    <a:pt x="4081" y="4639"/>
                  </a:lnTo>
                  <a:lnTo>
                    <a:pt x="4095" y="4605"/>
                  </a:lnTo>
                  <a:lnTo>
                    <a:pt x="4110" y="4572"/>
                  </a:lnTo>
                  <a:lnTo>
                    <a:pt x="4127" y="4538"/>
                  </a:lnTo>
                  <a:lnTo>
                    <a:pt x="4145" y="4506"/>
                  </a:lnTo>
                  <a:lnTo>
                    <a:pt x="4164" y="4474"/>
                  </a:lnTo>
                  <a:lnTo>
                    <a:pt x="4184" y="4443"/>
                  </a:lnTo>
                  <a:lnTo>
                    <a:pt x="4206" y="4413"/>
                  </a:lnTo>
                  <a:lnTo>
                    <a:pt x="4228" y="4384"/>
                  </a:lnTo>
                  <a:lnTo>
                    <a:pt x="4251" y="4355"/>
                  </a:lnTo>
                  <a:lnTo>
                    <a:pt x="4276" y="4328"/>
                  </a:lnTo>
                  <a:lnTo>
                    <a:pt x="4302" y="4302"/>
                  </a:lnTo>
                  <a:lnTo>
                    <a:pt x="4328" y="4276"/>
                  </a:lnTo>
                  <a:lnTo>
                    <a:pt x="4355" y="4251"/>
                  </a:lnTo>
                  <a:lnTo>
                    <a:pt x="4384" y="4228"/>
                  </a:lnTo>
                  <a:lnTo>
                    <a:pt x="4413" y="4206"/>
                  </a:lnTo>
                  <a:lnTo>
                    <a:pt x="4443" y="4184"/>
                  </a:lnTo>
                  <a:lnTo>
                    <a:pt x="4474" y="4164"/>
                  </a:lnTo>
                  <a:lnTo>
                    <a:pt x="4506" y="4145"/>
                  </a:lnTo>
                  <a:lnTo>
                    <a:pt x="4538" y="4127"/>
                  </a:lnTo>
                  <a:lnTo>
                    <a:pt x="4572" y="4110"/>
                  </a:lnTo>
                  <a:lnTo>
                    <a:pt x="4605" y="4095"/>
                  </a:lnTo>
                  <a:lnTo>
                    <a:pt x="4639" y="4081"/>
                  </a:lnTo>
                  <a:lnTo>
                    <a:pt x="4674" y="4068"/>
                  </a:lnTo>
                  <a:lnTo>
                    <a:pt x="4709" y="4056"/>
                  </a:lnTo>
                  <a:lnTo>
                    <a:pt x="4744" y="4046"/>
                  </a:lnTo>
                  <a:lnTo>
                    <a:pt x="4780" y="4037"/>
                  </a:lnTo>
                  <a:lnTo>
                    <a:pt x="4816" y="4029"/>
                  </a:lnTo>
                  <a:lnTo>
                    <a:pt x="4853" y="4023"/>
                  </a:lnTo>
                  <a:lnTo>
                    <a:pt x="4889" y="4018"/>
                  </a:lnTo>
                  <a:lnTo>
                    <a:pt x="4926" y="4015"/>
                  </a:lnTo>
                  <a:lnTo>
                    <a:pt x="4963" y="4013"/>
                  </a:lnTo>
                  <a:lnTo>
                    <a:pt x="5000" y="4012"/>
                  </a:lnTo>
                  <a:lnTo>
                    <a:pt x="5037" y="4013"/>
                  </a:lnTo>
                  <a:lnTo>
                    <a:pt x="5074" y="4015"/>
                  </a:lnTo>
                  <a:lnTo>
                    <a:pt x="5111" y="4018"/>
                  </a:lnTo>
                  <a:lnTo>
                    <a:pt x="5147" y="4023"/>
                  </a:lnTo>
                  <a:lnTo>
                    <a:pt x="5184" y="4029"/>
                  </a:lnTo>
                  <a:lnTo>
                    <a:pt x="5220" y="4037"/>
                  </a:lnTo>
                  <a:lnTo>
                    <a:pt x="5256" y="4046"/>
                  </a:lnTo>
                  <a:lnTo>
                    <a:pt x="5291" y="4056"/>
                  </a:lnTo>
                  <a:lnTo>
                    <a:pt x="5326" y="4068"/>
                  </a:lnTo>
                  <a:lnTo>
                    <a:pt x="5361" y="4081"/>
                  </a:lnTo>
                  <a:lnTo>
                    <a:pt x="5395" y="4095"/>
                  </a:lnTo>
                  <a:lnTo>
                    <a:pt x="5428" y="4110"/>
                  </a:lnTo>
                  <a:lnTo>
                    <a:pt x="5462" y="4127"/>
                  </a:lnTo>
                  <a:lnTo>
                    <a:pt x="5494" y="4145"/>
                  </a:lnTo>
                  <a:lnTo>
                    <a:pt x="5526" y="4164"/>
                  </a:lnTo>
                  <a:lnTo>
                    <a:pt x="5557" y="4184"/>
                  </a:lnTo>
                  <a:lnTo>
                    <a:pt x="5587" y="4206"/>
                  </a:lnTo>
                  <a:lnTo>
                    <a:pt x="5616" y="4228"/>
                  </a:lnTo>
                  <a:lnTo>
                    <a:pt x="5645" y="4251"/>
                  </a:lnTo>
                  <a:lnTo>
                    <a:pt x="5672" y="4276"/>
                  </a:lnTo>
                  <a:lnTo>
                    <a:pt x="5698" y="4302"/>
                  </a:lnTo>
                  <a:lnTo>
                    <a:pt x="5724" y="4328"/>
                  </a:lnTo>
                  <a:lnTo>
                    <a:pt x="5749" y="4355"/>
                  </a:lnTo>
                  <a:lnTo>
                    <a:pt x="5772" y="4384"/>
                  </a:lnTo>
                  <a:lnTo>
                    <a:pt x="5794" y="4413"/>
                  </a:lnTo>
                  <a:lnTo>
                    <a:pt x="5816" y="4443"/>
                  </a:lnTo>
                  <a:lnTo>
                    <a:pt x="5836" y="4474"/>
                  </a:lnTo>
                  <a:lnTo>
                    <a:pt x="5855" y="4506"/>
                  </a:lnTo>
                  <a:lnTo>
                    <a:pt x="5873" y="4538"/>
                  </a:lnTo>
                  <a:lnTo>
                    <a:pt x="5890" y="4572"/>
                  </a:lnTo>
                  <a:lnTo>
                    <a:pt x="5905" y="4605"/>
                  </a:lnTo>
                  <a:lnTo>
                    <a:pt x="5919" y="4639"/>
                  </a:lnTo>
                  <a:lnTo>
                    <a:pt x="5932" y="4674"/>
                  </a:lnTo>
                  <a:lnTo>
                    <a:pt x="5944" y="4709"/>
                  </a:lnTo>
                  <a:lnTo>
                    <a:pt x="5954" y="4744"/>
                  </a:lnTo>
                  <a:lnTo>
                    <a:pt x="5963" y="4780"/>
                  </a:lnTo>
                  <a:lnTo>
                    <a:pt x="5971" y="4816"/>
                  </a:lnTo>
                  <a:lnTo>
                    <a:pt x="5977" y="4853"/>
                  </a:lnTo>
                  <a:lnTo>
                    <a:pt x="5982" y="4889"/>
                  </a:lnTo>
                  <a:lnTo>
                    <a:pt x="5985" y="4926"/>
                  </a:lnTo>
                  <a:lnTo>
                    <a:pt x="5987" y="4963"/>
                  </a:lnTo>
                  <a:lnTo>
                    <a:pt x="5988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4572;p40">
              <a:extLst>
                <a:ext uri="{FF2B5EF4-FFF2-40B4-BE49-F238E27FC236}">
                  <a16:creationId xmlns:a16="http://schemas.microsoft.com/office/drawing/2014/main" id="{724A8283-DA95-4635-8614-ABC0672D7CC6}"/>
                </a:ext>
              </a:extLst>
            </p:cNvPr>
            <p:cNvSpPr/>
            <p:nvPr/>
          </p:nvSpPr>
          <p:spPr>
            <a:xfrm>
              <a:off x="5251776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200" y="3829"/>
                  </a:moveTo>
                  <a:lnTo>
                    <a:pt x="8068" y="3467"/>
                  </a:lnTo>
                  <a:lnTo>
                    <a:pt x="7900" y="3129"/>
                  </a:lnTo>
                  <a:lnTo>
                    <a:pt x="7696" y="2820"/>
                  </a:lnTo>
                  <a:lnTo>
                    <a:pt x="7444" y="2531"/>
                  </a:lnTo>
                  <a:lnTo>
                    <a:pt x="7425" y="2505"/>
                  </a:lnTo>
                  <a:lnTo>
                    <a:pt x="7408" y="2477"/>
                  </a:lnTo>
                  <a:lnTo>
                    <a:pt x="7396" y="2446"/>
                  </a:lnTo>
                  <a:lnTo>
                    <a:pt x="7388" y="2415"/>
                  </a:lnTo>
                  <a:lnTo>
                    <a:pt x="7383" y="2382"/>
                  </a:lnTo>
                  <a:lnTo>
                    <a:pt x="7384" y="2350"/>
                  </a:lnTo>
                  <a:lnTo>
                    <a:pt x="7388" y="2317"/>
                  </a:lnTo>
                  <a:lnTo>
                    <a:pt x="7397" y="2286"/>
                  </a:lnTo>
                  <a:lnTo>
                    <a:pt x="7409" y="2256"/>
                  </a:lnTo>
                  <a:lnTo>
                    <a:pt x="7426" y="2227"/>
                  </a:lnTo>
                  <a:lnTo>
                    <a:pt x="7446" y="2201"/>
                  </a:lnTo>
                  <a:lnTo>
                    <a:pt x="7469" y="2178"/>
                  </a:lnTo>
                  <a:lnTo>
                    <a:pt x="7495" y="2159"/>
                  </a:lnTo>
                  <a:lnTo>
                    <a:pt x="7523" y="2142"/>
                  </a:lnTo>
                  <a:lnTo>
                    <a:pt x="7554" y="2130"/>
                  </a:lnTo>
                  <a:lnTo>
                    <a:pt x="7585" y="2122"/>
                  </a:lnTo>
                  <a:lnTo>
                    <a:pt x="7618" y="2117"/>
                  </a:lnTo>
                  <a:lnTo>
                    <a:pt x="7650" y="2118"/>
                  </a:lnTo>
                  <a:lnTo>
                    <a:pt x="7683" y="2122"/>
                  </a:lnTo>
                  <a:lnTo>
                    <a:pt x="7714" y="2131"/>
                  </a:lnTo>
                  <a:lnTo>
                    <a:pt x="7744" y="2143"/>
                  </a:lnTo>
                  <a:lnTo>
                    <a:pt x="7773" y="2160"/>
                  </a:lnTo>
                  <a:lnTo>
                    <a:pt x="7799" y="2180"/>
                  </a:lnTo>
                  <a:lnTo>
                    <a:pt x="7822" y="2203"/>
                  </a:lnTo>
                  <a:lnTo>
                    <a:pt x="8084" y="2504"/>
                  </a:lnTo>
                  <a:lnTo>
                    <a:pt x="8104" y="2530"/>
                  </a:lnTo>
                  <a:lnTo>
                    <a:pt x="8325" y="2866"/>
                  </a:lnTo>
                  <a:lnTo>
                    <a:pt x="8341" y="2893"/>
                  </a:lnTo>
                  <a:lnTo>
                    <a:pt x="8522" y="3257"/>
                  </a:lnTo>
                  <a:lnTo>
                    <a:pt x="8533" y="3283"/>
                  </a:lnTo>
                  <a:lnTo>
                    <a:pt x="8674" y="3671"/>
                  </a:lnTo>
                  <a:lnTo>
                    <a:pt x="8682" y="3696"/>
                  </a:lnTo>
                  <a:lnTo>
                    <a:pt x="8783" y="4101"/>
                  </a:lnTo>
                  <a:lnTo>
                    <a:pt x="8788" y="4125"/>
                  </a:lnTo>
                  <a:lnTo>
                    <a:pt x="8848" y="4542"/>
                  </a:lnTo>
                  <a:lnTo>
                    <a:pt x="8850" y="4566"/>
                  </a:lnTo>
                  <a:lnTo>
                    <a:pt x="8870" y="4988"/>
                  </a:lnTo>
                  <a:lnTo>
                    <a:pt x="8870" y="5012"/>
                  </a:lnTo>
                  <a:lnTo>
                    <a:pt x="8850" y="5434"/>
                  </a:lnTo>
                  <a:lnTo>
                    <a:pt x="8848" y="5458"/>
                  </a:lnTo>
                  <a:lnTo>
                    <a:pt x="8788" y="5875"/>
                  </a:lnTo>
                  <a:lnTo>
                    <a:pt x="8783" y="5899"/>
                  </a:lnTo>
                  <a:lnTo>
                    <a:pt x="8682" y="6304"/>
                  </a:lnTo>
                  <a:lnTo>
                    <a:pt x="8674" y="6329"/>
                  </a:lnTo>
                  <a:lnTo>
                    <a:pt x="8533" y="6717"/>
                  </a:lnTo>
                  <a:lnTo>
                    <a:pt x="8522" y="6743"/>
                  </a:lnTo>
                  <a:lnTo>
                    <a:pt x="8341" y="7107"/>
                  </a:lnTo>
                  <a:lnTo>
                    <a:pt x="8325" y="7134"/>
                  </a:lnTo>
                  <a:lnTo>
                    <a:pt x="8104" y="7470"/>
                  </a:lnTo>
                  <a:lnTo>
                    <a:pt x="8084" y="7496"/>
                  </a:lnTo>
                  <a:lnTo>
                    <a:pt x="7822" y="7797"/>
                  </a:lnTo>
                  <a:lnTo>
                    <a:pt x="7799" y="7820"/>
                  </a:lnTo>
                  <a:lnTo>
                    <a:pt x="7773" y="7840"/>
                  </a:lnTo>
                  <a:lnTo>
                    <a:pt x="7744" y="7857"/>
                  </a:lnTo>
                  <a:lnTo>
                    <a:pt x="7714" y="7869"/>
                  </a:lnTo>
                  <a:lnTo>
                    <a:pt x="7683" y="7878"/>
                  </a:lnTo>
                  <a:lnTo>
                    <a:pt x="7650" y="7882"/>
                  </a:lnTo>
                  <a:lnTo>
                    <a:pt x="7618" y="7883"/>
                  </a:lnTo>
                  <a:lnTo>
                    <a:pt x="7585" y="7878"/>
                  </a:lnTo>
                  <a:lnTo>
                    <a:pt x="7554" y="7870"/>
                  </a:lnTo>
                  <a:lnTo>
                    <a:pt x="7523" y="7858"/>
                  </a:lnTo>
                  <a:lnTo>
                    <a:pt x="7495" y="7841"/>
                  </a:lnTo>
                  <a:lnTo>
                    <a:pt x="7469" y="7822"/>
                  </a:lnTo>
                  <a:lnTo>
                    <a:pt x="7446" y="7799"/>
                  </a:lnTo>
                  <a:lnTo>
                    <a:pt x="7426" y="7773"/>
                  </a:lnTo>
                  <a:lnTo>
                    <a:pt x="7409" y="7744"/>
                  </a:lnTo>
                  <a:lnTo>
                    <a:pt x="7397" y="7714"/>
                  </a:lnTo>
                  <a:lnTo>
                    <a:pt x="7388" y="7683"/>
                  </a:lnTo>
                  <a:lnTo>
                    <a:pt x="7384" y="7650"/>
                  </a:lnTo>
                  <a:lnTo>
                    <a:pt x="7383" y="7618"/>
                  </a:lnTo>
                  <a:lnTo>
                    <a:pt x="7388" y="7585"/>
                  </a:lnTo>
                  <a:lnTo>
                    <a:pt x="7396" y="7554"/>
                  </a:lnTo>
                  <a:lnTo>
                    <a:pt x="7408" y="7523"/>
                  </a:lnTo>
                  <a:lnTo>
                    <a:pt x="7425" y="7495"/>
                  </a:lnTo>
                  <a:lnTo>
                    <a:pt x="7444" y="7469"/>
                  </a:lnTo>
                  <a:lnTo>
                    <a:pt x="7696" y="7180"/>
                  </a:lnTo>
                  <a:lnTo>
                    <a:pt x="7900" y="6871"/>
                  </a:lnTo>
                  <a:lnTo>
                    <a:pt x="8068" y="6533"/>
                  </a:lnTo>
                  <a:lnTo>
                    <a:pt x="8200" y="6171"/>
                  </a:lnTo>
                  <a:lnTo>
                    <a:pt x="8295" y="5790"/>
                  </a:lnTo>
                  <a:lnTo>
                    <a:pt x="8351" y="5398"/>
                  </a:lnTo>
                  <a:lnTo>
                    <a:pt x="8370" y="5000"/>
                  </a:lnTo>
                  <a:lnTo>
                    <a:pt x="8351" y="4602"/>
                  </a:lnTo>
                  <a:lnTo>
                    <a:pt x="8295" y="4210"/>
                  </a:lnTo>
                  <a:lnTo>
                    <a:pt x="8200" y="3829"/>
                  </a:lnTo>
                  <a:close/>
                  <a:moveTo>
                    <a:pt x="6946" y="4315"/>
                  </a:moveTo>
                  <a:lnTo>
                    <a:pt x="6862" y="4100"/>
                  </a:lnTo>
                  <a:lnTo>
                    <a:pt x="6754" y="3896"/>
                  </a:lnTo>
                  <a:lnTo>
                    <a:pt x="6623" y="3706"/>
                  </a:lnTo>
                  <a:lnTo>
                    <a:pt x="6459" y="3520"/>
                  </a:lnTo>
                  <a:lnTo>
                    <a:pt x="6439" y="3494"/>
                  </a:lnTo>
                  <a:lnTo>
                    <a:pt x="6422" y="3465"/>
                  </a:lnTo>
                  <a:lnTo>
                    <a:pt x="6410" y="3435"/>
                  </a:lnTo>
                  <a:lnTo>
                    <a:pt x="6401" y="3404"/>
                  </a:lnTo>
                  <a:lnTo>
                    <a:pt x="6397" y="3371"/>
                  </a:lnTo>
                  <a:lnTo>
                    <a:pt x="6396" y="3339"/>
                  </a:lnTo>
                  <a:lnTo>
                    <a:pt x="6401" y="3306"/>
                  </a:lnTo>
                  <a:lnTo>
                    <a:pt x="6409" y="3275"/>
                  </a:lnTo>
                  <a:lnTo>
                    <a:pt x="6421" y="3244"/>
                  </a:lnTo>
                  <a:lnTo>
                    <a:pt x="6438" y="3216"/>
                  </a:lnTo>
                  <a:lnTo>
                    <a:pt x="6457" y="3190"/>
                  </a:lnTo>
                  <a:lnTo>
                    <a:pt x="6480" y="3167"/>
                  </a:lnTo>
                  <a:lnTo>
                    <a:pt x="6506" y="3147"/>
                  </a:lnTo>
                  <a:lnTo>
                    <a:pt x="6535" y="3130"/>
                  </a:lnTo>
                  <a:lnTo>
                    <a:pt x="6565" y="3118"/>
                  </a:lnTo>
                  <a:lnTo>
                    <a:pt x="6596" y="3109"/>
                  </a:lnTo>
                  <a:lnTo>
                    <a:pt x="6629" y="3105"/>
                  </a:lnTo>
                  <a:lnTo>
                    <a:pt x="6661" y="3104"/>
                  </a:lnTo>
                  <a:lnTo>
                    <a:pt x="6694" y="3109"/>
                  </a:lnTo>
                  <a:lnTo>
                    <a:pt x="6725" y="3117"/>
                  </a:lnTo>
                  <a:lnTo>
                    <a:pt x="6756" y="3129"/>
                  </a:lnTo>
                  <a:lnTo>
                    <a:pt x="6784" y="3146"/>
                  </a:lnTo>
                  <a:lnTo>
                    <a:pt x="6810" y="3165"/>
                  </a:lnTo>
                  <a:lnTo>
                    <a:pt x="6833" y="3188"/>
                  </a:lnTo>
                  <a:lnTo>
                    <a:pt x="7008" y="3386"/>
                  </a:lnTo>
                  <a:lnTo>
                    <a:pt x="7027" y="3410"/>
                  </a:lnTo>
                  <a:lnTo>
                    <a:pt x="7175" y="3625"/>
                  </a:lnTo>
                  <a:lnTo>
                    <a:pt x="7190" y="3650"/>
                  </a:lnTo>
                  <a:lnTo>
                    <a:pt x="7311" y="3880"/>
                  </a:lnTo>
                  <a:lnTo>
                    <a:pt x="7322" y="3905"/>
                  </a:lnTo>
                  <a:lnTo>
                    <a:pt x="7416" y="4146"/>
                  </a:lnTo>
                  <a:lnTo>
                    <a:pt x="7425" y="4172"/>
                  </a:lnTo>
                  <a:lnTo>
                    <a:pt x="7492" y="4422"/>
                  </a:lnTo>
                  <a:lnTo>
                    <a:pt x="7498" y="4448"/>
                  </a:lnTo>
                  <a:lnTo>
                    <a:pt x="7538" y="4703"/>
                  </a:lnTo>
                  <a:lnTo>
                    <a:pt x="7541" y="4729"/>
                  </a:lnTo>
                  <a:lnTo>
                    <a:pt x="7554" y="4987"/>
                  </a:lnTo>
                  <a:lnTo>
                    <a:pt x="7554" y="5013"/>
                  </a:lnTo>
                  <a:lnTo>
                    <a:pt x="7541" y="5271"/>
                  </a:lnTo>
                  <a:lnTo>
                    <a:pt x="7538" y="5297"/>
                  </a:lnTo>
                  <a:lnTo>
                    <a:pt x="7498" y="5552"/>
                  </a:lnTo>
                  <a:lnTo>
                    <a:pt x="7492" y="5578"/>
                  </a:lnTo>
                  <a:lnTo>
                    <a:pt x="7425" y="5828"/>
                  </a:lnTo>
                  <a:lnTo>
                    <a:pt x="7416" y="5854"/>
                  </a:lnTo>
                  <a:lnTo>
                    <a:pt x="7322" y="6095"/>
                  </a:lnTo>
                  <a:lnTo>
                    <a:pt x="7311" y="6120"/>
                  </a:lnTo>
                  <a:lnTo>
                    <a:pt x="7190" y="6350"/>
                  </a:lnTo>
                  <a:lnTo>
                    <a:pt x="7175" y="6375"/>
                  </a:lnTo>
                  <a:lnTo>
                    <a:pt x="7027" y="6590"/>
                  </a:lnTo>
                  <a:lnTo>
                    <a:pt x="7008" y="6614"/>
                  </a:lnTo>
                  <a:lnTo>
                    <a:pt x="6833" y="6812"/>
                  </a:lnTo>
                  <a:lnTo>
                    <a:pt x="6810" y="6835"/>
                  </a:lnTo>
                  <a:lnTo>
                    <a:pt x="6784" y="6854"/>
                  </a:lnTo>
                  <a:lnTo>
                    <a:pt x="6756" y="6871"/>
                  </a:lnTo>
                  <a:lnTo>
                    <a:pt x="6725" y="6883"/>
                  </a:lnTo>
                  <a:lnTo>
                    <a:pt x="6694" y="6891"/>
                  </a:lnTo>
                  <a:lnTo>
                    <a:pt x="6661" y="6896"/>
                  </a:lnTo>
                  <a:lnTo>
                    <a:pt x="6629" y="6895"/>
                  </a:lnTo>
                  <a:lnTo>
                    <a:pt x="6596" y="6891"/>
                  </a:lnTo>
                  <a:lnTo>
                    <a:pt x="6565" y="6882"/>
                  </a:lnTo>
                  <a:lnTo>
                    <a:pt x="6535" y="6870"/>
                  </a:lnTo>
                  <a:lnTo>
                    <a:pt x="6506" y="6853"/>
                  </a:lnTo>
                  <a:lnTo>
                    <a:pt x="6480" y="6833"/>
                  </a:lnTo>
                  <a:lnTo>
                    <a:pt x="6457" y="6810"/>
                  </a:lnTo>
                  <a:lnTo>
                    <a:pt x="6438" y="6784"/>
                  </a:lnTo>
                  <a:lnTo>
                    <a:pt x="6421" y="6756"/>
                  </a:lnTo>
                  <a:lnTo>
                    <a:pt x="6409" y="6725"/>
                  </a:lnTo>
                  <a:lnTo>
                    <a:pt x="6401" y="6694"/>
                  </a:lnTo>
                  <a:lnTo>
                    <a:pt x="6396" y="6661"/>
                  </a:lnTo>
                  <a:lnTo>
                    <a:pt x="6397" y="6629"/>
                  </a:lnTo>
                  <a:lnTo>
                    <a:pt x="6401" y="6596"/>
                  </a:lnTo>
                  <a:lnTo>
                    <a:pt x="6410" y="6565"/>
                  </a:lnTo>
                  <a:lnTo>
                    <a:pt x="6422" y="6535"/>
                  </a:lnTo>
                  <a:lnTo>
                    <a:pt x="6439" y="6506"/>
                  </a:lnTo>
                  <a:lnTo>
                    <a:pt x="6459" y="6480"/>
                  </a:lnTo>
                  <a:lnTo>
                    <a:pt x="6623" y="6294"/>
                  </a:lnTo>
                  <a:lnTo>
                    <a:pt x="6754" y="6104"/>
                  </a:lnTo>
                  <a:lnTo>
                    <a:pt x="6862" y="5900"/>
                  </a:lnTo>
                  <a:lnTo>
                    <a:pt x="6946" y="5685"/>
                  </a:lnTo>
                  <a:lnTo>
                    <a:pt x="7006" y="5461"/>
                  </a:lnTo>
                  <a:lnTo>
                    <a:pt x="7042" y="5232"/>
                  </a:lnTo>
                  <a:lnTo>
                    <a:pt x="7054" y="5000"/>
                  </a:lnTo>
                  <a:lnTo>
                    <a:pt x="7042" y="4768"/>
                  </a:lnTo>
                  <a:lnTo>
                    <a:pt x="7006" y="4539"/>
                  </a:lnTo>
                  <a:lnTo>
                    <a:pt x="6946" y="4315"/>
                  </a:lnTo>
                  <a:close/>
                  <a:moveTo>
                    <a:pt x="2810" y="3650"/>
                  </a:moveTo>
                  <a:lnTo>
                    <a:pt x="2825" y="3625"/>
                  </a:lnTo>
                  <a:lnTo>
                    <a:pt x="2973" y="3410"/>
                  </a:lnTo>
                  <a:lnTo>
                    <a:pt x="2992" y="3386"/>
                  </a:lnTo>
                  <a:lnTo>
                    <a:pt x="3167" y="3188"/>
                  </a:lnTo>
                  <a:lnTo>
                    <a:pt x="3190" y="3165"/>
                  </a:lnTo>
                  <a:lnTo>
                    <a:pt x="3216" y="3146"/>
                  </a:lnTo>
                  <a:lnTo>
                    <a:pt x="3244" y="3129"/>
                  </a:lnTo>
                  <a:lnTo>
                    <a:pt x="3275" y="3117"/>
                  </a:lnTo>
                  <a:lnTo>
                    <a:pt x="3306" y="3109"/>
                  </a:lnTo>
                  <a:lnTo>
                    <a:pt x="3339" y="3104"/>
                  </a:lnTo>
                  <a:lnTo>
                    <a:pt x="3371" y="3105"/>
                  </a:lnTo>
                  <a:lnTo>
                    <a:pt x="3404" y="3109"/>
                  </a:lnTo>
                  <a:lnTo>
                    <a:pt x="3435" y="3118"/>
                  </a:lnTo>
                  <a:lnTo>
                    <a:pt x="3465" y="3130"/>
                  </a:lnTo>
                  <a:lnTo>
                    <a:pt x="3494" y="3147"/>
                  </a:lnTo>
                  <a:lnTo>
                    <a:pt x="3520" y="3167"/>
                  </a:lnTo>
                  <a:lnTo>
                    <a:pt x="3543" y="3190"/>
                  </a:lnTo>
                  <a:lnTo>
                    <a:pt x="3562" y="3216"/>
                  </a:lnTo>
                  <a:lnTo>
                    <a:pt x="3579" y="3244"/>
                  </a:lnTo>
                  <a:lnTo>
                    <a:pt x="3591" y="3275"/>
                  </a:lnTo>
                  <a:lnTo>
                    <a:pt x="3599" y="3306"/>
                  </a:lnTo>
                  <a:lnTo>
                    <a:pt x="3604" y="3339"/>
                  </a:lnTo>
                  <a:lnTo>
                    <a:pt x="3603" y="3371"/>
                  </a:lnTo>
                  <a:lnTo>
                    <a:pt x="3599" y="3404"/>
                  </a:lnTo>
                  <a:lnTo>
                    <a:pt x="3590" y="3435"/>
                  </a:lnTo>
                  <a:lnTo>
                    <a:pt x="3578" y="3465"/>
                  </a:lnTo>
                  <a:lnTo>
                    <a:pt x="3561" y="3494"/>
                  </a:lnTo>
                  <a:lnTo>
                    <a:pt x="3541" y="3520"/>
                  </a:lnTo>
                  <a:lnTo>
                    <a:pt x="3377" y="3706"/>
                  </a:lnTo>
                  <a:lnTo>
                    <a:pt x="3246" y="3896"/>
                  </a:lnTo>
                  <a:lnTo>
                    <a:pt x="3138" y="4100"/>
                  </a:lnTo>
                  <a:lnTo>
                    <a:pt x="3054" y="4315"/>
                  </a:lnTo>
                  <a:lnTo>
                    <a:pt x="2994" y="4539"/>
                  </a:lnTo>
                  <a:lnTo>
                    <a:pt x="2958" y="4768"/>
                  </a:lnTo>
                  <a:lnTo>
                    <a:pt x="2946" y="5000"/>
                  </a:lnTo>
                  <a:lnTo>
                    <a:pt x="2958" y="5232"/>
                  </a:lnTo>
                  <a:lnTo>
                    <a:pt x="2994" y="5461"/>
                  </a:lnTo>
                  <a:lnTo>
                    <a:pt x="3054" y="5685"/>
                  </a:lnTo>
                  <a:lnTo>
                    <a:pt x="3138" y="5900"/>
                  </a:lnTo>
                  <a:lnTo>
                    <a:pt x="3246" y="6104"/>
                  </a:lnTo>
                  <a:lnTo>
                    <a:pt x="3377" y="6294"/>
                  </a:lnTo>
                  <a:lnTo>
                    <a:pt x="3541" y="6480"/>
                  </a:lnTo>
                  <a:lnTo>
                    <a:pt x="3561" y="6506"/>
                  </a:lnTo>
                  <a:lnTo>
                    <a:pt x="3578" y="6535"/>
                  </a:lnTo>
                  <a:lnTo>
                    <a:pt x="3590" y="6565"/>
                  </a:lnTo>
                  <a:lnTo>
                    <a:pt x="3599" y="6596"/>
                  </a:lnTo>
                  <a:lnTo>
                    <a:pt x="3603" y="6629"/>
                  </a:lnTo>
                  <a:lnTo>
                    <a:pt x="3604" y="6661"/>
                  </a:lnTo>
                  <a:lnTo>
                    <a:pt x="3599" y="6694"/>
                  </a:lnTo>
                  <a:lnTo>
                    <a:pt x="3591" y="6725"/>
                  </a:lnTo>
                  <a:lnTo>
                    <a:pt x="3579" y="6756"/>
                  </a:lnTo>
                  <a:lnTo>
                    <a:pt x="3562" y="6784"/>
                  </a:lnTo>
                  <a:lnTo>
                    <a:pt x="3543" y="6810"/>
                  </a:lnTo>
                  <a:lnTo>
                    <a:pt x="3520" y="6833"/>
                  </a:lnTo>
                  <a:lnTo>
                    <a:pt x="3494" y="6853"/>
                  </a:lnTo>
                  <a:lnTo>
                    <a:pt x="3465" y="6870"/>
                  </a:lnTo>
                  <a:lnTo>
                    <a:pt x="3435" y="6882"/>
                  </a:lnTo>
                  <a:lnTo>
                    <a:pt x="3404" y="6891"/>
                  </a:lnTo>
                  <a:lnTo>
                    <a:pt x="3371" y="6895"/>
                  </a:lnTo>
                  <a:lnTo>
                    <a:pt x="3339" y="6896"/>
                  </a:lnTo>
                  <a:lnTo>
                    <a:pt x="3306" y="6891"/>
                  </a:lnTo>
                  <a:lnTo>
                    <a:pt x="3275" y="6883"/>
                  </a:lnTo>
                  <a:lnTo>
                    <a:pt x="3244" y="6871"/>
                  </a:lnTo>
                  <a:lnTo>
                    <a:pt x="3216" y="6854"/>
                  </a:lnTo>
                  <a:lnTo>
                    <a:pt x="3190" y="6835"/>
                  </a:lnTo>
                  <a:lnTo>
                    <a:pt x="3167" y="6812"/>
                  </a:lnTo>
                  <a:lnTo>
                    <a:pt x="2992" y="6614"/>
                  </a:lnTo>
                  <a:lnTo>
                    <a:pt x="2973" y="6590"/>
                  </a:lnTo>
                  <a:lnTo>
                    <a:pt x="2825" y="6375"/>
                  </a:lnTo>
                  <a:lnTo>
                    <a:pt x="2810" y="6350"/>
                  </a:lnTo>
                  <a:lnTo>
                    <a:pt x="2689" y="6120"/>
                  </a:lnTo>
                  <a:lnTo>
                    <a:pt x="2678" y="6095"/>
                  </a:lnTo>
                  <a:lnTo>
                    <a:pt x="2584" y="5854"/>
                  </a:lnTo>
                  <a:lnTo>
                    <a:pt x="2575" y="5828"/>
                  </a:lnTo>
                  <a:lnTo>
                    <a:pt x="2508" y="5578"/>
                  </a:lnTo>
                  <a:lnTo>
                    <a:pt x="2502" y="5552"/>
                  </a:lnTo>
                  <a:lnTo>
                    <a:pt x="2462" y="5297"/>
                  </a:lnTo>
                  <a:lnTo>
                    <a:pt x="2459" y="5271"/>
                  </a:lnTo>
                  <a:lnTo>
                    <a:pt x="2446" y="5013"/>
                  </a:lnTo>
                  <a:lnTo>
                    <a:pt x="2446" y="4987"/>
                  </a:lnTo>
                  <a:lnTo>
                    <a:pt x="2459" y="4729"/>
                  </a:lnTo>
                  <a:lnTo>
                    <a:pt x="2462" y="4703"/>
                  </a:lnTo>
                  <a:lnTo>
                    <a:pt x="2502" y="4448"/>
                  </a:lnTo>
                  <a:lnTo>
                    <a:pt x="2508" y="4422"/>
                  </a:lnTo>
                  <a:lnTo>
                    <a:pt x="2575" y="4172"/>
                  </a:lnTo>
                  <a:lnTo>
                    <a:pt x="2584" y="4146"/>
                  </a:lnTo>
                  <a:lnTo>
                    <a:pt x="2678" y="3905"/>
                  </a:lnTo>
                  <a:lnTo>
                    <a:pt x="2689" y="3880"/>
                  </a:lnTo>
                  <a:lnTo>
                    <a:pt x="2810" y="3650"/>
                  </a:lnTo>
                  <a:close/>
                  <a:moveTo>
                    <a:pt x="1659" y="2893"/>
                  </a:moveTo>
                  <a:lnTo>
                    <a:pt x="1675" y="2866"/>
                  </a:lnTo>
                  <a:lnTo>
                    <a:pt x="1896" y="2530"/>
                  </a:lnTo>
                  <a:lnTo>
                    <a:pt x="1916" y="2504"/>
                  </a:lnTo>
                  <a:lnTo>
                    <a:pt x="2178" y="2203"/>
                  </a:lnTo>
                  <a:lnTo>
                    <a:pt x="2201" y="2180"/>
                  </a:lnTo>
                  <a:lnTo>
                    <a:pt x="2227" y="2160"/>
                  </a:lnTo>
                  <a:lnTo>
                    <a:pt x="2256" y="2143"/>
                  </a:lnTo>
                  <a:lnTo>
                    <a:pt x="2286" y="2131"/>
                  </a:lnTo>
                  <a:lnTo>
                    <a:pt x="2317" y="2122"/>
                  </a:lnTo>
                  <a:lnTo>
                    <a:pt x="2350" y="2118"/>
                  </a:lnTo>
                  <a:lnTo>
                    <a:pt x="2382" y="2117"/>
                  </a:lnTo>
                  <a:lnTo>
                    <a:pt x="2415" y="2122"/>
                  </a:lnTo>
                  <a:lnTo>
                    <a:pt x="2446" y="2130"/>
                  </a:lnTo>
                  <a:lnTo>
                    <a:pt x="2477" y="2142"/>
                  </a:lnTo>
                  <a:lnTo>
                    <a:pt x="2505" y="2159"/>
                  </a:lnTo>
                  <a:lnTo>
                    <a:pt x="2531" y="2178"/>
                  </a:lnTo>
                  <a:lnTo>
                    <a:pt x="2554" y="2201"/>
                  </a:lnTo>
                  <a:lnTo>
                    <a:pt x="2574" y="2227"/>
                  </a:lnTo>
                  <a:lnTo>
                    <a:pt x="2591" y="2256"/>
                  </a:lnTo>
                  <a:lnTo>
                    <a:pt x="2603" y="2286"/>
                  </a:lnTo>
                  <a:lnTo>
                    <a:pt x="2612" y="2317"/>
                  </a:lnTo>
                  <a:lnTo>
                    <a:pt x="2616" y="2350"/>
                  </a:lnTo>
                  <a:lnTo>
                    <a:pt x="2617" y="2382"/>
                  </a:lnTo>
                  <a:lnTo>
                    <a:pt x="2612" y="2415"/>
                  </a:lnTo>
                  <a:lnTo>
                    <a:pt x="2604" y="2446"/>
                  </a:lnTo>
                  <a:lnTo>
                    <a:pt x="2592" y="2477"/>
                  </a:lnTo>
                  <a:lnTo>
                    <a:pt x="2575" y="2505"/>
                  </a:lnTo>
                  <a:lnTo>
                    <a:pt x="2556" y="2531"/>
                  </a:lnTo>
                  <a:lnTo>
                    <a:pt x="2304" y="2820"/>
                  </a:lnTo>
                  <a:lnTo>
                    <a:pt x="2100" y="3129"/>
                  </a:lnTo>
                  <a:lnTo>
                    <a:pt x="1932" y="3467"/>
                  </a:lnTo>
                  <a:lnTo>
                    <a:pt x="1800" y="3829"/>
                  </a:lnTo>
                  <a:lnTo>
                    <a:pt x="1705" y="4210"/>
                  </a:lnTo>
                  <a:lnTo>
                    <a:pt x="1649" y="4602"/>
                  </a:lnTo>
                  <a:lnTo>
                    <a:pt x="1630" y="5000"/>
                  </a:lnTo>
                  <a:lnTo>
                    <a:pt x="1649" y="5398"/>
                  </a:lnTo>
                  <a:lnTo>
                    <a:pt x="1705" y="5790"/>
                  </a:lnTo>
                  <a:lnTo>
                    <a:pt x="1800" y="6171"/>
                  </a:lnTo>
                  <a:lnTo>
                    <a:pt x="1932" y="6533"/>
                  </a:lnTo>
                  <a:lnTo>
                    <a:pt x="2100" y="6871"/>
                  </a:lnTo>
                  <a:lnTo>
                    <a:pt x="2304" y="7180"/>
                  </a:lnTo>
                  <a:lnTo>
                    <a:pt x="2556" y="7469"/>
                  </a:lnTo>
                  <a:lnTo>
                    <a:pt x="2575" y="7495"/>
                  </a:lnTo>
                  <a:lnTo>
                    <a:pt x="2592" y="7523"/>
                  </a:lnTo>
                  <a:lnTo>
                    <a:pt x="2604" y="7554"/>
                  </a:lnTo>
                  <a:lnTo>
                    <a:pt x="2612" y="7585"/>
                  </a:lnTo>
                  <a:lnTo>
                    <a:pt x="2617" y="7618"/>
                  </a:lnTo>
                  <a:lnTo>
                    <a:pt x="2616" y="7650"/>
                  </a:lnTo>
                  <a:lnTo>
                    <a:pt x="2612" y="7683"/>
                  </a:lnTo>
                  <a:lnTo>
                    <a:pt x="2603" y="7714"/>
                  </a:lnTo>
                  <a:lnTo>
                    <a:pt x="2591" y="7744"/>
                  </a:lnTo>
                  <a:lnTo>
                    <a:pt x="2574" y="7773"/>
                  </a:lnTo>
                  <a:lnTo>
                    <a:pt x="2554" y="7799"/>
                  </a:lnTo>
                  <a:lnTo>
                    <a:pt x="2531" y="7822"/>
                  </a:lnTo>
                  <a:lnTo>
                    <a:pt x="2505" y="7841"/>
                  </a:lnTo>
                  <a:lnTo>
                    <a:pt x="2477" y="7858"/>
                  </a:lnTo>
                  <a:lnTo>
                    <a:pt x="2446" y="7870"/>
                  </a:lnTo>
                  <a:lnTo>
                    <a:pt x="2415" y="7878"/>
                  </a:lnTo>
                  <a:lnTo>
                    <a:pt x="2382" y="7883"/>
                  </a:lnTo>
                  <a:lnTo>
                    <a:pt x="2350" y="7882"/>
                  </a:lnTo>
                  <a:lnTo>
                    <a:pt x="2317" y="7878"/>
                  </a:lnTo>
                  <a:lnTo>
                    <a:pt x="2286" y="7869"/>
                  </a:lnTo>
                  <a:lnTo>
                    <a:pt x="2256" y="7857"/>
                  </a:lnTo>
                  <a:lnTo>
                    <a:pt x="2227" y="7840"/>
                  </a:lnTo>
                  <a:lnTo>
                    <a:pt x="2201" y="7820"/>
                  </a:lnTo>
                  <a:lnTo>
                    <a:pt x="2178" y="7797"/>
                  </a:lnTo>
                  <a:lnTo>
                    <a:pt x="1916" y="7496"/>
                  </a:lnTo>
                  <a:lnTo>
                    <a:pt x="1896" y="7470"/>
                  </a:lnTo>
                  <a:lnTo>
                    <a:pt x="1675" y="7134"/>
                  </a:lnTo>
                  <a:lnTo>
                    <a:pt x="1659" y="7107"/>
                  </a:lnTo>
                  <a:lnTo>
                    <a:pt x="1478" y="6743"/>
                  </a:lnTo>
                  <a:lnTo>
                    <a:pt x="1467" y="6717"/>
                  </a:lnTo>
                  <a:lnTo>
                    <a:pt x="1326" y="6329"/>
                  </a:lnTo>
                  <a:lnTo>
                    <a:pt x="1318" y="6304"/>
                  </a:lnTo>
                  <a:lnTo>
                    <a:pt x="1217" y="5899"/>
                  </a:lnTo>
                  <a:lnTo>
                    <a:pt x="1212" y="5875"/>
                  </a:lnTo>
                  <a:lnTo>
                    <a:pt x="1152" y="5458"/>
                  </a:lnTo>
                  <a:lnTo>
                    <a:pt x="1150" y="5434"/>
                  </a:lnTo>
                  <a:lnTo>
                    <a:pt x="1130" y="5012"/>
                  </a:lnTo>
                  <a:lnTo>
                    <a:pt x="1130" y="4988"/>
                  </a:lnTo>
                  <a:lnTo>
                    <a:pt x="1150" y="4566"/>
                  </a:lnTo>
                  <a:lnTo>
                    <a:pt x="1152" y="4542"/>
                  </a:lnTo>
                  <a:lnTo>
                    <a:pt x="1212" y="4125"/>
                  </a:lnTo>
                  <a:lnTo>
                    <a:pt x="1217" y="4101"/>
                  </a:lnTo>
                  <a:lnTo>
                    <a:pt x="1318" y="3696"/>
                  </a:lnTo>
                  <a:lnTo>
                    <a:pt x="1326" y="3671"/>
                  </a:lnTo>
                  <a:lnTo>
                    <a:pt x="1467" y="3283"/>
                  </a:lnTo>
                  <a:lnTo>
                    <a:pt x="1478" y="3257"/>
                  </a:lnTo>
                  <a:lnTo>
                    <a:pt x="1659" y="28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4579;p40">
            <a:extLst>
              <a:ext uri="{FF2B5EF4-FFF2-40B4-BE49-F238E27FC236}">
                <a16:creationId xmlns:a16="http://schemas.microsoft.com/office/drawing/2014/main" id="{E71CC885-0690-4635-B4A1-B6551C190A97}"/>
              </a:ext>
            </a:extLst>
          </p:cNvPr>
          <p:cNvGrpSpPr/>
          <p:nvPr/>
        </p:nvGrpSpPr>
        <p:grpSpPr>
          <a:xfrm>
            <a:off x="7506538" y="2660110"/>
            <a:ext cx="589280" cy="589280"/>
            <a:chOff x="742252" y="3559635"/>
            <a:chExt cx="589280" cy="589280"/>
          </a:xfrm>
          <a:solidFill>
            <a:schemeClr val="bg1"/>
          </a:solidFill>
        </p:grpSpPr>
        <p:sp>
          <p:nvSpPr>
            <p:cNvPr id="238" name="Google Shape;4580;p40">
              <a:extLst>
                <a:ext uri="{FF2B5EF4-FFF2-40B4-BE49-F238E27FC236}">
                  <a16:creationId xmlns:a16="http://schemas.microsoft.com/office/drawing/2014/main" id="{EB9AC656-8239-44F9-ABB3-3E5DFA007123}"/>
                </a:ext>
              </a:extLst>
            </p:cNvPr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70" y="4154"/>
                  </a:moveTo>
                  <a:lnTo>
                    <a:pt x="6269" y="4202"/>
                  </a:lnTo>
                  <a:lnTo>
                    <a:pt x="6266" y="4249"/>
                  </a:lnTo>
                  <a:lnTo>
                    <a:pt x="6262" y="4296"/>
                  </a:lnTo>
                  <a:lnTo>
                    <a:pt x="6256" y="4343"/>
                  </a:lnTo>
                  <a:lnTo>
                    <a:pt x="6248" y="4390"/>
                  </a:lnTo>
                  <a:lnTo>
                    <a:pt x="6238" y="4436"/>
                  </a:lnTo>
                  <a:lnTo>
                    <a:pt x="6227" y="4482"/>
                  </a:lnTo>
                  <a:lnTo>
                    <a:pt x="6214" y="4527"/>
                  </a:lnTo>
                  <a:lnTo>
                    <a:pt x="6199" y="4572"/>
                  </a:lnTo>
                  <a:lnTo>
                    <a:pt x="6182" y="4617"/>
                  </a:lnTo>
                  <a:lnTo>
                    <a:pt x="6164" y="4661"/>
                  </a:lnTo>
                  <a:lnTo>
                    <a:pt x="6144" y="4704"/>
                  </a:lnTo>
                  <a:lnTo>
                    <a:pt x="6123" y="4746"/>
                  </a:lnTo>
                  <a:lnTo>
                    <a:pt x="6100" y="4788"/>
                  </a:lnTo>
                  <a:lnTo>
                    <a:pt x="6075" y="4829"/>
                  </a:lnTo>
                  <a:lnTo>
                    <a:pt x="6049" y="4869"/>
                  </a:lnTo>
                  <a:lnTo>
                    <a:pt x="6022" y="4907"/>
                  </a:lnTo>
                  <a:lnTo>
                    <a:pt x="5993" y="4945"/>
                  </a:lnTo>
                  <a:lnTo>
                    <a:pt x="5962" y="4982"/>
                  </a:lnTo>
                  <a:lnTo>
                    <a:pt x="5931" y="5017"/>
                  </a:lnTo>
                  <a:lnTo>
                    <a:pt x="5898" y="5051"/>
                  </a:lnTo>
                  <a:lnTo>
                    <a:pt x="5864" y="5084"/>
                  </a:lnTo>
                  <a:lnTo>
                    <a:pt x="5828" y="5116"/>
                  </a:lnTo>
                  <a:lnTo>
                    <a:pt x="5792" y="5146"/>
                  </a:lnTo>
                  <a:lnTo>
                    <a:pt x="5754" y="5175"/>
                  </a:lnTo>
                  <a:lnTo>
                    <a:pt x="5716" y="5202"/>
                  </a:lnTo>
                  <a:lnTo>
                    <a:pt x="5676" y="5228"/>
                  </a:lnTo>
                  <a:lnTo>
                    <a:pt x="5635" y="5253"/>
                  </a:lnTo>
                  <a:lnTo>
                    <a:pt x="5593" y="5276"/>
                  </a:lnTo>
                  <a:lnTo>
                    <a:pt x="5551" y="5298"/>
                  </a:lnTo>
                  <a:lnTo>
                    <a:pt x="5508" y="5318"/>
                  </a:lnTo>
                  <a:lnTo>
                    <a:pt x="5464" y="5336"/>
                  </a:lnTo>
                  <a:lnTo>
                    <a:pt x="5419" y="5352"/>
                  </a:lnTo>
                  <a:lnTo>
                    <a:pt x="5374" y="5367"/>
                  </a:lnTo>
                  <a:lnTo>
                    <a:pt x="5329" y="5380"/>
                  </a:lnTo>
                  <a:lnTo>
                    <a:pt x="5283" y="5391"/>
                  </a:lnTo>
                  <a:lnTo>
                    <a:pt x="5236" y="5401"/>
                  </a:lnTo>
                  <a:lnTo>
                    <a:pt x="5190" y="5409"/>
                  </a:lnTo>
                  <a:lnTo>
                    <a:pt x="5143" y="5415"/>
                  </a:lnTo>
                  <a:lnTo>
                    <a:pt x="5095" y="5419"/>
                  </a:lnTo>
                  <a:lnTo>
                    <a:pt x="5048" y="5422"/>
                  </a:lnTo>
                  <a:lnTo>
                    <a:pt x="5000" y="5423"/>
                  </a:lnTo>
                  <a:lnTo>
                    <a:pt x="4952" y="5422"/>
                  </a:lnTo>
                  <a:lnTo>
                    <a:pt x="4905" y="5419"/>
                  </a:lnTo>
                  <a:lnTo>
                    <a:pt x="4857" y="5415"/>
                  </a:lnTo>
                  <a:lnTo>
                    <a:pt x="4810" y="5409"/>
                  </a:lnTo>
                  <a:lnTo>
                    <a:pt x="4764" y="5401"/>
                  </a:lnTo>
                  <a:lnTo>
                    <a:pt x="4717" y="5391"/>
                  </a:lnTo>
                  <a:lnTo>
                    <a:pt x="4671" y="5380"/>
                  </a:lnTo>
                  <a:lnTo>
                    <a:pt x="4626" y="5367"/>
                  </a:lnTo>
                  <a:lnTo>
                    <a:pt x="4581" y="5352"/>
                  </a:lnTo>
                  <a:lnTo>
                    <a:pt x="4536" y="5336"/>
                  </a:lnTo>
                  <a:lnTo>
                    <a:pt x="4492" y="5318"/>
                  </a:lnTo>
                  <a:lnTo>
                    <a:pt x="4449" y="5298"/>
                  </a:lnTo>
                  <a:lnTo>
                    <a:pt x="4407" y="5276"/>
                  </a:lnTo>
                  <a:lnTo>
                    <a:pt x="4365" y="5253"/>
                  </a:lnTo>
                  <a:lnTo>
                    <a:pt x="4324" y="5228"/>
                  </a:lnTo>
                  <a:lnTo>
                    <a:pt x="4284" y="5202"/>
                  </a:lnTo>
                  <a:lnTo>
                    <a:pt x="4246" y="5175"/>
                  </a:lnTo>
                  <a:lnTo>
                    <a:pt x="4208" y="5146"/>
                  </a:lnTo>
                  <a:lnTo>
                    <a:pt x="4172" y="5116"/>
                  </a:lnTo>
                  <a:lnTo>
                    <a:pt x="4136" y="5084"/>
                  </a:lnTo>
                  <a:lnTo>
                    <a:pt x="4102" y="5051"/>
                  </a:lnTo>
                  <a:lnTo>
                    <a:pt x="4069" y="5017"/>
                  </a:lnTo>
                  <a:lnTo>
                    <a:pt x="4038" y="4982"/>
                  </a:lnTo>
                  <a:lnTo>
                    <a:pt x="4007" y="4945"/>
                  </a:lnTo>
                  <a:lnTo>
                    <a:pt x="3978" y="4907"/>
                  </a:lnTo>
                  <a:lnTo>
                    <a:pt x="3951" y="4869"/>
                  </a:lnTo>
                  <a:lnTo>
                    <a:pt x="3925" y="4829"/>
                  </a:lnTo>
                  <a:lnTo>
                    <a:pt x="3900" y="4788"/>
                  </a:lnTo>
                  <a:lnTo>
                    <a:pt x="3877" y="4746"/>
                  </a:lnTo>
                  <a:lnTo>
                    <a:pt x="3856" y="4704"/>
                  </a:lnTo>
                  <a:lnTo>
                    <a:pt x="3836" y="4661"/>
                  </a:lnTo>
                  <a:lnTo>
                    <a:pt x="3818" y="4617"/>
                  </a:lnTo>
                  <a:lnTo>
                    <a:pt x="3801" y="4572"/>
                  </a:lnTo>
                  <a:lnTo>
                    <a:pt x="3786" y="4527"/>
                  </a:lnTo>
                  <a:lnTo>
                    <a:pt x="3773" y="4482"/>
                  </a:lnTo>
                  <a:lnTo>
                    <a:pt x="3762" y="4436"/>
                  </a:lnTo>
                  <a:lnTo>
                    <a:pt x="3752" y="4390"/>
                  </a:lnTo>
                  <a:lnTo>
                    <a:pt x="3744" y="4343"/>
                  </a:lnTo>
                  <a:lnTo>
                    <a:pt x="3738" y="4296"/>
                  </a:lnTo>
                  <a:lnTo>
                    <a:pt x="3734" y="4249"/>
                  </a:lnTo>
                  <a:lnTo>
                    <a:pt x="3731" y="4202"/>
                  </a:lnTo>
                  <a:lnTo>
                    <a:pt x="3730" y="4154"/>
                  </a:lnTo>
                  <a:lnTo>
                    <a:pt x="3731" y="4106"/>
                  </a:lnTo>
                  <a:lnTo>
                    <a:pt x="3734" y="4059"/>
                  </a:lnTo>
                  <a:lnTo>
                    <a:pt x="3738" y="4011"/>
                  </a:lnTo>
                  <a:lnTo>
                    <a:pt x="3744" y="3964"/>
                  </a:lnTo>
                  <a:lnTo>
                    <a:pt x="3752" y="3918"/>
                  </a:lnTo>
                  <a:lnTo>
                    <a:pt x="3762" y="3871"/>
                  </a:lnTo>
                  <a:lnTo>
                    <a:pt x="3773" y="3825"/>
                  </a:lnTo>
                  <a:lnTo>
                    <a:pt x="3786" y="3780"/>
                  </a:lnTo>
                  <a:lnTo>
                    <a:pt x="3801" y="3735"/>
                  </a:lnTo>
                  <a:lnTo>
                    <a:pt x="3818" y="3690"/>
                  </a:lnTo>
                  <a:lnTo>
                    <a:pt x="3836" y="3646"/>
                  </a:lnTo>
                  <a:lnTo>
                    <a:pt x="3856" y="3603"/>
                  </a:lnTo>
                  <a:lnTo>
                    <a:pt x="3877" y="3561"/>
                  </a:lnTo>
                  <a:lnTo>
                    <a:pt x="3900" y="3519"/>
                  </a:lnTo>
                  <a:lnTo>
                    <a:pt x="3925" y="3478"/>
                  </a:lnTo>
                  <a:lnTo>
                    <a:pt x="3951" y="3438"/>
                  </a:lnTo>
                  <a:lnTo>
                    <a:pt x="3978" y="3400"/>
                  </a:lnTo>
                  <a:lnTo>
                    <a:pt x="4007" y="3362"/>
                  </a:lnTo>
                  <a:lnTo>
                    <a:pt x="4038" y="3325"/>
                  </a:lnTo>
                  <a:lnTo>
                    <a:pt x="4069" y="3290"/>
                  </a:lnTo>
                  <a:lnTo>
                    <a:pt x="4102" y="3256"/>
                  </a:lnTo>
                  <a:lnTo>
                    <a:pt x="4136" y="3223"/>
                  </a:lnTo>
                  <a:lnTo>
                    <a:pt x="4172" y="3191"/>
                  </a:lnTo>
                  <a:lnTo>
                    <a:pt x="4208" y="3161"/>
                  </a:lnTo>
                  <a:lnTo>
                    <a:pt x="4246" y="3132"/>
                  </a:lnTo>
                  <a:lnTo>
                    <a:pt x="4284" y="3105"/>
                  </a:lnTo>
                  <a:lnTo>
                    <a:pt x="4324" y="3079"/>
                  </a:lnTo>
                  <a:lnTo>
                    <a:pt x="4365" y="3054"/>
                  </a:lnTo>
                  <a:lnTo>
                    <a:pt x="4407" y="3031"/>
                  </a:lnTo>
                  <a:lnTo>
                    <a:pt x="4449" y="3010"/>
                  </a:lnTo>
                  <a:lnTo>
                    <a:pt x="4492" y="2990"/>
                  </a:lnTo>
                  <a:lnTo>
                    <a:pt x="4536" y="2972"/>
                  </a:lnTo>
                  <a:lnTo>
                    <a:pt x="4581" y="2955"/>
                  </a:lnTo>
                  <a:lnTo>
                    <a:pt x="4626" y="2940"/>
                  </a:lnTo>
                  <a:lnTo>
                    <a:pt x="4671" y="2927"/>
                  </a:lnTo>
                  <a:lnTo>
                    <a:pt x="4717" y="2916"/>
                  </a:lnTo>
                  <a:lnTo>
                    <a:pt x="4764" y="2906"/>
                  </a:lnTo>
                  <a:lnTo>
                    <a:pt x="4810" y="2898"/>
                  </a:lnTo>
                  <a:lnTo>
                    <a:pt x="4857" y="2892"/>
                  </a:lnTo>
                  <a:lnTo>
                    <a:pt x="4905" y="2888"/>
                  </a:lnTo>
                  <a:lnTo>
                    <a:pt x="4952" y="2885"/>
                  </a:lnTo>
                  <a:lnTo>
                    <a:pt x="5000" y="2884"/>
                  </a:lnTo>
                  <a:lnTo>
                    <a:pt x="5048" y="2885"/>
                  </a:lnTo>
                  <a:lnTo>
                    <a:pt x="5095" y="2888"/>
                  </a:lnTo>
                  <a:lnTo>
                    <a:pt x="5143" y="2892"/>
                  </a:lnTo>
                  <a:lnTo>
                    <a:pt x="5190" y="2898"/>
                  </a:lnTo>
                  <a:lnTo>
                    <a:pt x="5236" y="2906"/>
                  </a:lnTo>
                  <a:lnTo>
                    <a:pt x="5283" y="2916"/>
                  </a:lnTo>
                  <a:lnTo>
                    <a:pt x="5329" y="2927"/>
                  </a:lnTo>
                  <a:lnTo>
                    <a:pt x="5374" y="2940"/>
                  </a:lnTo>
                  <a:lnTo>
                    <a:pt x="5419" y="2955"/>
                  </a:lnTo>
                  <a:lnTo>
                    <a:pt x="5464" y="2972"/>
                  </a:lnTo>
                  <a:lnTo>
                    <a:pt x="5508" y="2990"/>
                  </a:lnTo>
                  <a:lnTo>
                    <a:pt x="5551" y="3010"/>
                  </a:lnTo>
                  <a:lnTo>
                    <a:pt x="5593" y="3031"/>
                  </a:lnTo>
                  <a:lnTo>
                    <a:pt x="5635" y="3054"/>
                  </a:lnTo>
                  <a:lnTo>
                    <a:pt x="5676" y="3079"/>
                  </a:lnTo>
                  <a:lnTo>
                    <a:pt x="5716" y="3105"/>
                  </a:lnTo>
                  <a:lnTo>
                    <a:pt x="5754" y="3132"/>
                  </a:lnTo>
                  <a:lnTo>
                    <a:pt x="5792" y="3161"/>
                  </a:lnTo>
                  <a:lnTo>
                    <a:pt x="5828" y="3191"/>
                  </a:lnTo>
                  <a:lnTo>
                    <a:pt x="5864" y="3223"/>
                  </a:lnTo>
                  <a:lnTo>
                    <a:pt x="5898" y="3256"/>
                  </a:lnTo>
                  <a:lnTo>
                    <a:pt x="5931" y="3290"/>
                  </a:lnTo>
                  <a:lnTo>
                    <a:pt x="5962" y="3325"/>
                  </a:lnTo>
                  <a:lnTo>
                    <a:pt x="5993" y="3362"/>
                  </a:lnTo>
                  <a:lnTo>
                    <a:pt x="6022" y="3400"/>
                  </a:lnTo>
                  <a:lnTo>
                    <a:pt x="6049" y="3438"/>
                  </a:lnTo>
                  <a:lnTo>
                    <a:pt x="6075" y="3478"/>
                  </a:lnTo>
                  <a:lnTo>
                    <a:pt x="6100" y="3519"/>
                  </a:lnTo>
                  <a:lnTo>
                    <a:pt x="6123" y="3561"/>
                  </a:lnTo>
                  <a:lnTo>
                    <a:pt x="6144" y="3603"/>
                  </a:lnTo>
                  <a:lnTo>
                    <a:pt x="6164" y="3646"/>
                  </a:lnTo>
                  <a:lnTo>
                    <a:pt x="6182" y="3690"/>
                  </a:lnTo>
                  <a:lnTo>
                    <a:pt x="6199" y="3735"/>
                  </a:lnTo>
                  <a:lnTo>
                    <a:pt x="6214" y="3780"/>
                  </a:lnTo>
                  <a:lnTo>
                    <a:pt x="6227" y="3825"/>
                  </a:lnTo>
                  <a:lnTo>
                    <a:pt x="6238" y="3871"/>
                  </a:lnTo>
                  <a:lnTo>
                    <a:pt x="6248" y="3918"/>
                  </a:lnTo>
                  <a:lnTo>
                    <a:pt x="6256" y="3964"/>
                  </a:lnTo>
                  <a:lnTo>
                    <a:pt x="6262" y="4011"/>
                  </a:lnTo>
                  <a:lnTo>
                    <a:pt x="6266" y="4059"/>
                  </a:lnTo>
                  <a:lnTo>
                    <a:pt x="6269" y="4106"/>
                  </a:lnTo>
                  <a:lnTo>
                    <a:pt x="6270" y="41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4581;p40">
              <a:extLst>
                <a:ext uri="{FF2B5EF4-FFF2-40B4-BE49-F238E27FC236}">
                  <a16:creationId xmlns:a16="http://schemas.microsoft.com/office/drawing/2014/main" id="{AFC55488-3DF4-4837-A5F6-1F4C6431C0FB}"/>
                </a:ext>
              </a:extLst>
            </p:cNvPr>
            <p:cNvSpPr/>
            <p:nvPr/>
          </p:nvSpPr>
          <p:spPr>
            <a:xfrm>
              <a:off x="742252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51" y="4023"/>
                  </a:moveTo>
                  <a:lnTo>
                    <a:pt x="8352" y="4033"/>
                  </a:lnTo>
                  <a:lnTo>
                    <a:pt x="8354" y="4149"/>
                  </a:lnTo>
                  <a:lnTo>
                    <a:pt x="8354" y="4159"/>
                  </a:lnTo>
                  <a:lnTo>
                    <a:pt x="8352" y="4275"/>
                  </a:lnTo>
                  <a:lnTo>
                    <a:pt x="8351" y="4285"/>
                  </a:lnTo>
                  <a:lnTo>
                    <a:pt x="8345" y="4401"/>
                  </a:lnTo>
                  <a:lnTo>
                    <a:pt x="8344" y="4410"/>
                  </a:lnTo>
                  <a:lnTo>
                    <a:pt x="8333" y="4526"/>
                  </a:lnTo>
                  <a:lnTo>
                    <a:pt x="8332" y="4535"/>
                  </a:lnTo>
                  <a:lnTo>
                    <a:pt x="8317" y="4650"/>
                  </a:lnTo>
                  <a:lnTo>
                    <a:pt x="8316" y="4659"/>
                  </a:lnTo>
                  <a:lnTo>
                    <a:pt x="8296" y="4773"/>
                  </a:lnTo>
                  <a:lnTo>
                    <a:pt x="8294" y="4782"/>
                  </a:lnTo>
                  <a:lnTo>
                    <a:pt x="8271" y="4896"/>
                  </a:lnTo>
                  <a:lnTo>
                    <a:pt x="8269" y="4905"/>
                  </a:lnTo>
                  <a:lnTo>
                    <a:pt x="8241" y="5017"/>
                  </a:lnTo>
                  <a:lnTo>
                    <a:pt x="8238" y="5026"/>
                  </a:lnTo>
                  <a:lnTo>
                    <a:pt x="8206" y="5137"/>
                  </a:lnTo>
                  <a:lnTo>
                    <a:pt x="8203" y="5146"/>
                  </a:lnTo>
                  <a:lnTo>
                    <a:pt x="8167" y="5256"/>
                  </a:lnTo>
                  <a:lnTo>
                    <a:pt x="8164" y="5265"/>
                  </a:lnTo>
                  <a:lnTo>
                    <a:pt x="8124" y="5374"/>
                  </a:lnTo>
                  <a:lnTo>
                    <a:pt x="8120" y="5382"/>
                  </a:lnTo>
                  <a:lnTo>
                    <a:pt x="8076" y="5489"/>
                  </a:lnTo>
                  <a:lnTo>
                    <a:pt x="8072" y="5498"/>
                  </a:lnTo>
                  <a:lnTo>
                    <a:pt x="8024" y="5604"/>
                  </a:lnTo>
                  <a:lnTo>
                    <a:pt x="8020" y="5612"/>
                  </a:lnTo>
                  <a:lnTo>
                    <a:pt x="7968" y="5716"/>
                  </a:lnTo>
                  <a:lnTo>
                    <a:pt x="7963" y="5724"/>
                  </a:lnTo>
                  <a:lnTo>
                    <a:pt x="7907" y="5826"/>
                  </a:lnTo>
                  <a:lnTo>
                    <a:pt x="7902" y="5834"/>
                  </a:lnTo>
                  <a:lnTo>
                    <a:pt x="7842" y="5934"/>
                  </a:lnTo>
                  <a:lnTo>
                    <a:pt x="7837" y="5942"/>
                  </a:lnTo>
                  <a:lnTo>
                    <a:pt x="7773" y="6039"/>
                  </a:lnTo>
                  <a:lnTo>
                    <a:pt x="7768" y="6047"/>
                  </a:lnTo>
                  <a:lnTo>
                    <a:pt x="7700" y="6142"/>
                  </a:lnTo>
                  <a:lnTo>
                    <a:pt x="7695" y="6149"/>
                  </a:lnTo>
                  <a:lnTo>
                    <a:pt x="7624" y="6241"/>
                  </a:lnTo>
                  <a:lnTo>
                    <a:pt x="7618" y="6249"/>
                  </a:lnTo>
                  <a:lnTo>
                    <a:pt x="7545" y="6338"/>
                  </a:lnTo>
                  <a:lnTo>
                    <a:pt x="7538" y="6345"/>
                  </a:lnTo>
                  <a:lnTo>
                    <a:pt x="7461" y="6431"/>
                  </a:lnTo>
                  <a:lnTo>
                    <a:pt x="7455" y="6438"/>
                  </a:lnTo>
                  <a:lnTo>
                    <a:pt x="7375" y="6521"/>
                  </a:lnTo>
                  <a:lnTo>
                    <a:pt x="7368" y="6528"/>
                  </a:lnTo>
                  <a:lnTo>
                    <a:pt x="7285" y="6608"/>
                  </a:lnTo>
                  <a:lnTo>
                    <a:pt x="7278" y="6615"/>
                  </a:lnTo>
                  <a:lnTo>
                    <a:pt x="7192" y="6692"/>
                  </a:lnTo>
                  <a:lnTo>
                    <a:pt x="7185" y="6698"/>
                  </a:lnTo>
                  <a:lnTo>
                    <a:pt x="7095" y="6772"/>
                  </a:lnTo>
                  <a:lnTo>
                    <a:pt x="7088" y="6778"/>
                  </a:lnTo>
                  <a:lnTo>
                    <a:pt x="6996" y="6848"/>
                  </a:lnTo>
                  <a:lnTo>
                    <a:pt x="6989" y="6854"/>
                  </a:lnTo>
                  <a:lnTo>
                    <a:pt x="6894" y="6921"/>
                  </a:lnTo>
                  <a:lnTo>
                    <a:pt x="6886" y="6926"/>
                  </a:lnTo>
                  <a:lnTo>
                    <a:pt x="6789" y="6990"/>
                  </a:lnTo>
                  <a:lnTo>
                    <a:pt x="6781" y="6995"/>
                  </a:lnTo>
                  <a:lnTo>
                    <a:pt x="6761" y="7007"/>
                  </a:lnTo>
                  <a:lnTo>
                    <a:pt x="6975" y="7007"/>
                  </a:lnTo>
                  <a:lnTo>
                    <a:pt x="7009" y="7009"/>
                  </a:lnTo>
                  <a:lnTo>
                    <a:pt x="7042" y="7016"/>
                  </a:lnTo>
                  <a:lnTo>
                    <a:pt x="7074" y="7027"/>
                  </a:lnTo>
                  <a:lnTo>
                    <a:pt x="7104" y="7043"/>
                  </a:lnTo>
                  <a:lnTo>
                    <a:pt x="7131" y="7062"/>
                  </a:lnTo>
                  <a:lnTo>
                    <a:pt x="7156" y="7085"/>
                  </a:lnTo>
                  <a:lnTo>
                    <a:pt x="7178" y="7111"/>
                  </a:lnTo>
                  <a:lnTo>
                    <a:pt x="7196" y="7139"/>
                  </a:lnTo>
                  <a:lnTo>
                    <a:pt x="7209" y="7170"/>
                  </a:lnTo>
                  <a:lnTo>
                    <a:pt x="7219" y="7203"/>
                  </a:lnTo>
                  <a:lnTo>
                    <a:pt x="7224" y="7236"/>
                  </a:lnTo>
                  <a:lnTo>
                    <a:pt x="7225" y="7270"/>
                  </a:lnTo>
                  <a:lnTo>
                    <a:pt x="7221" y="7303"/>
                  </a:lnTo>
                  <a:lnTo>
                    <a:pt x="7212" y="7336"/>
                  </a:lnTo>
                  <a:lnTo>
                    <a:pt x="6648" y="9029"/>
                  </a:lnTo>
                  <a:lnTo>
                    <a:pt x="6636" y="9058"/>
                  </a:lnTo>
                  <a:lnTo>
                    <a:pt x="6621" y="9085"/>
                  </a:lnTo>
                  <a:lnTo>
                    <a:pt x="6603" y="9110"/>
                  </a:lnTo>
                  <a:lnTo>
                    <a:pt x="6581" y="9133"/>
                  </a:lnTo>
                  <a:lnTo>
                    <a:pt x="6557" y="9153"/>
                  </a:lnTo>
                  <a:lnTo>
                    <a:pt x="6531" y="9169"/>
                  </a:lnTo>
                  <a:lnTo>
                    <a:pt x="6503" y="9183"/>
                  </a:lnTo>
                  <a:lnTo>
                    <a:pt x="6473" y="9192"/>
                  </a:lnTo>
                  <a:lnTo>
                    <a:pt x="6442" y="9198"/>
                  </a:lnTo>
                  <a:lnTo>
                    <a:pt x="6411" y="9200"/>
                  </a:lnTo>
                  <a:lnTo>
                    <a:pt x="3589" y="9200"/>
                  </a:lnTo>
                  <a:lnTo>
                    <a:pt x="3558" y="9198"/>
                  </a:lnTo>
                  <a:lnTo>
                    <a:pt x="3527" y="9192"/>
                  </a:lnTo>
                  <a:lnTo>
                    <a:pt x="3497" y="9183"/>
                  </a:lnTo>
                  <a:lnTo>
                    <a:pt x="3469" y="9169"/>
                  </a:lnTo>
                  <a:lnTo>
                    <a:pt x="3443" y="9153"/>
                  </a:lnTo>
                  <a:lnTo>
                    <a:pt x="3419" y="9133"/>
                  </a:lnTo>
                  <a:lnTo>
                    <a:pt x="3397" y="9110"/>
                  </a:lnTo>
                  <a:lnTo>
                    <a:pt x="3379" y="9085"/>
                  </a:lnTo>
                  <a:lnTo>
                    <a:pt x="3364" y="9058"/>
                  </a:lnTo>
                  <a:lnTo>
                    <a:pt x="3352" y="9029"/>
                  </a:lnTo>
                  <a:lnTo>
                    <a:pt x="2788" y="7336"/>
                  </a:lnTo>
                  <a:lnTo>
                    <a:pt x="2779" y="7303"/>
                  </a:lnTo>
                  <a:lnTo>
                    <a:pt x="2775" y="7270"/>
                  </a:lnTo>
                  <a:lnTo>
                    <a:pt x="2776" y="7236"/>
                  </a:lnTo>
                  <a:lnTo>
                    <a:pt x="2781" y="7203"/>
                  </a:lnTo>
                  <a:lnTo>
                    <a:pt x="2791" y="7170"/>
                  </a:lnTo>
                  <a:lnTo>
                    <a:pt x="2804" y="7139"/>
                  </a:lnTo>
                  <a:lnTo>
                    <a:pt x="2822" y="7111"/>
                  </a:lnTo>
                  <a:lnTo>
                    <a:pt x="2844" y="7085"/>
                  </a:lnTo>
                  <a:lnTo>
                    <a:pt x="2869" y="7062"/>
                  </a:lnTo>
                  <a:lnTo>
                    <a:pt x="2896" y="7043"/>
                  </a:lnTo>
                  <a:lnTo>
                    <a:pt x="2926" y="7027"/>
                  </a:lnTo>
                  <a:lnTo>
                    <a:pt x="2958" y="7016"/>
                  </a:lnTo>
                  <a:lnTo>
                    <a:pt x="2991" y="7009"/>
                  </a:lnTo>
                  <a:lnTo>
                    <a:pt x="3025" y="7007"/>
                  </a:lnTo>
                  <a:lnTo>
                    <a:pt x="3239" y="7007"/>
                  </a:lnTo>
                  <a:lnTo>
                    <a:pt x="3219" y="6995"/>
                  </a:lnTo>
                  <a:lnTo>
                    <a:pt x="3211" y="6990"/>
                  </a:lnTo>
                  <a:lnTo>
                    <a:pt x="3114" y="6926"/>
                  </a:lnTo>
                  <a:lnTo>
                    <a:pt x="3106" y="6921"/>
                  </a:lnTo>
                  <a:lnTo>
                    <a:pt x="3011" y="6854"/>
                  </a:lnTo>
                  <a:lnTo>
                    <a:pt x="3004" y="6848"/>
                  </a:lnTo>
                  <a:lnTo>
                    <a:pt x="2912" y="6778"/>
                  </a:lnTo>
                  <a:lnTo>
                    <a:pt x="2905" y="6772"/>
                  </a:lnTo>
                  <a:lnTo>
                    <a:pt x="2815" y="6698"/>
                  </a:lnTo>
                  <a:lnTo>
                    <a:pt x="2808" y="6692"/>
                  </a:lnTo>
                  <a:lnTo>
                    <a:pt x="2722" y="6615"/>
                  </a:lnTo>
                  <a:lnTo>
                    <a:pt x="2715" y="6608"/>
                  </a:lnTo>
                  <a:lnTo>
                    <a:pt x="2632" y="6528"/>
                  </a:lnTo>
                  <a:lnTo>
                    <a:pt x="2625" y="6521"/>
                  </a:lnTo>
                  <a:lnTo>
                    <a:pt x="2545" y="6438"/>
                  </a:lnTo>
                  <a:lnTo>
                    <a:pt x="2539" y="6431"/>
                  </a:lnTo>
                  <a:lnTo>
                    <a:pt x="2462" y="6345"/>
                  </a:lnTo>
                  <a:lnTo>
                    <a:pt x="2455" y="6338"/>
                  </a:lnTo>
                  <a:lnTo>
                    <a:pt x="2382" y="6249"/>
                  </a:lnTo>
                  <a:lnTo>
                    <a:pt x="2376" y="6241"/>
                  </a:lnTo>
                  <a:lnTo>
                    <a:pt x="2305" y="6149"/>
                  </a:lnTo>
                  <a:lnTo>
                    <a:pt x="2300" y="6142"/>
                  </a:lnTo>
                  <a:lnTo>
                    <a:pt x="2232" y="6047"/>
                  </a:lnTo>
                  <a:lnTo>
                    <a:pt x="2227" y="6039"/>
                  </a:lnTo>
                  <a:lnTo>
                    <a:pt x="2163" y="5942"/>
                  </a:lnTo>
                  <a:lnTo>
                    <a:pt x="2158" y="5934"/>
                  </a:lnTo>
                  <a:lnTo>
                    <a:pt x="2098" y="5834"/>
                  </a:lnTo>
                  <a:lnTo>
                    <a:pt x="2093" y="5826"/>
                  </a:lnTo>
                  <a:lnTo>
                    <a:pt x="2037" y="5724"/>
                  </a:lnTo>
                  <a:lnTo>
                    <a:pt x="2032" y="5716"/>
                  </a:lnTo>
                  <a:lnTo>
                    <a:pt x="1980" y="5612"/>
                  </a:lnTo>
                  <a:lnTo>
                    <a:pt x="1976" y="5604"/>
                  </a:lnTo>
                  <a:lnTo>
                    <a:pt x="1928" y="5498"/>
                  </a:lnTo>
                  <a:lnTo>
                    <a:pt x="1924" y="5489"/>
                  </a:lnTo>
                  <a:lnTo>
                    <a:pt x="1880" y="5382"/>
                  </a:lnTo>
                  <a:lnTo>
                    <a:pt x="1876" y="5374"/>
                  </a:lnTo>
                  <a:lnTo>
                    <a:pt x="1836" y="5265"/>
                  </a:lnTo>
                  <a:lnTo>
                    <a:pt x="1833" y="5256"/>
                  </a:lnTo>
                  <a:lnTo>
                    <a:pt x="1797" y="5146"/>
                  </a:lnTo>
                  <a:lnTo>
                    <a:pt x="1794" y="5137"/>
                  </a:lnTo>
                  <a:lnTo>
                    <a:pt x="1762" y="5026"/>
                  </a:lnTo>
                  <a:lnTo>
                    <a:pt x="1759" y="5017"/>
                  </a:lnTo>
                  <a:lnTo>
                    <a:pt x="1731" y="4905"/>
                  </a:lnTo>
                  <a:lnTo>
                    <a:pt x="1729" y="4896"/>
                  </a:lnTo>
                  <a:lnTo>
                    <a:pt x="1706" y="4782"/>
                  </a:lnTo>
                  <a:lnTo>
                    <a:pt x="1704" y="4773"/>
                  </a:lnTo>
                  <a:lnTo>
                    <a:pt x="1684" y="4659"/>
                  </a:lnTo>
                  <a:lnTo>
                    <a:pt x="1683" y="4650"/>
                  </a:lnTo>
                  <a:lnTo>
                    <a:pt x="1668" y="4535"/>
                  </a:lnTo>
                  <a:lnTo>
                    <a:pt x="1667" y="4526"/>
                  </a:lnTo>
                  <a:lnTo>
                    <a:pt x="1656" y="4410"/>
                  </a:lnTo>
                  <a:lnTo>
                    <a:pt x="1655" y="4401"/>
                  </a:lnTo>
                  <a:lnTo>
                    <a:pt x="1649" y="4285"/>
                  </a:lnTo>
                  <a:lnTo>
                    <a:pt x="1648" y="4275"/>
                  </a:lnTo>
                  <a:lnTo>
                    <a:pt x="1646" y="4159"/>
                  </a:lnTo>
                  <a:lnTo>
                    <a:pt x="1646" y="4149"/>
                  </a:lnTo>
                  <a:lnTo>
                    <a:pt x="1648" y="4033"/>
                  </a:lnTo>
                  <a:lnTo>
                    <a:pt x="1649" y="4023"/>
                  </a:lnTo>
                  <a:lnTo>
                    <a:pt x="1655" y="3907"/>
                  </a:lnTo>
                  <a:lnTo>
                    <a:pt x="1656" y="3898"/>
                  </a:lnTo>
                  <a:lnTo>
                    <a:pt x="1667" y="3782"/>
                  </a:lnTo>
                  <a:lnTo>
                    <a:pt x="1668" y="3773"/>
                  </a:lnTo>
                  <a:lnTo>
                    <a:pt x="1683" y="3658"/>
                  </a:lnTo>
                  <a:lnTo>
                    <a:pt x="1684" y="3649"/>
                  </a:lnTo>
                  <a:lnTo>
                    <a:pt x="1704" y="3534"/>
                  </a:lnTo>
                  <a:lnTo>
                    <a:pt x="1706" y="3525"/>
                  </a:lnTo>
                  <a:lnTo>
                    <a:pt x="1729" y="3412"/>
                  </a:lnTo>
                  <a:lnTo>
                    <a:pt x="1731" y="3403"/>
                  </a:lnTo>
                  <a:lnTo>
                    <a:pt x="1759" y="3290"/>
                  </a:lnTo>
                  <a:lnTo>
                    <a:pt x="1762" y="3281"/>
                  </a:lnTo>
                  <a:lnTo>
                    <a:pt x="1794" y="3170"/>
                  </a:lnTo>
                  <a:lnTo>
                    <a:pt x="1797" y="3161"/>
                  </a:lnTo>
                  <a:lnTo>
                    <a:pt x="1833" y="3051"/>
                  </a:lnTo>
                  <a:lnTo>
                    <a:pt x="1836" y="3042"/>
                  </a:lnTo>
                  <a:lnTo>
                    <a:pt x="1876" y="2934"/>
                  </a:lnTo>
                  <a:lnTo>
                    <a:pt x="1880" y="2925"/>
                  </a:lnTo>
                  <a:lnTo>
                    <a:pt x="1924" y="2818"/>
                  </a:lnTo>
                  <a:lnTo>
                    <a:pt x="1928" y="2809"/>
                  </a:lnTo>
                  <a:lnTo>
                    <a:pt x="1976" y="2704"/>
                  </a:lnTo>
                  <a:lnTo>
                    <a:pt x="1980" y="2695"/>
                  </a:lnTo>
                  <a:lnTo>
                    <a:pt x="2032" y="2592"/>
                  </a:lnTo>
                  <a:lnTo>
                    <a:pt x="2037" y="2583"/>
                  </a:lnTo>
                  <a:lnTo>
                    <a:pt x="2093" y="2481"/>
                  </a:lnTo>
                  <a:lnTo>
                    <a:pt x="2098" y="2473"/>
                  </a:lnTo>
                  <a:lnTo>
                    <a:pt x="2158" y="2373"/>
                  </a:lnTo>
                  <a:lnTo>
                    <a:pt x="2163" y="2365"/>
                  </a:lnTo>
                  <a:lnTo>
                    <a:pt x="2227" y="2268"/>
                  </a:lnTo>
                  <a:lnTo>
                    <a:pt x="2232" y="2260"/>
                  </a:lnTo>
                  <a:lnTo>
                    <a:pt x="2300" y="2165"/>
                  </a:lnTo>
                  <a:lnTo>
                    <a:pt x="2305" y="2158"/>
                  </a:lnTo>
                  <a:lnTo>
                    <a:pt x="2376" y="2066"/>
                  </a:lnTo>
                  <a:lnTo>
                    <a:pt x="2382" y="2058"/>
                  </a:lnTo>
                  <a:lnTo>
                    <a:pt x="2455" y="1969"/>
                  </a:lnTo>
                  <a:lnTo>
                    <a:pt x="2462" y="1962"/>
                  </a:lnTo>
                  <a:lnTo>
                    <a:pt x="2539" y="1876"/>
                  </a:lnTo>
                  <a:lnTo>
                    <a:pt x="2545" y="1869"/>
                  </a:lnTo>
                  <a:lnTo>
                    <a:pt x="2625" y="1786"/>
                  </a:lnTo>
                  <a:lnTo>
                    <a:pt x="2632" y="1779"/>
                  </a:lnTo>
                  <a:lnTo>
                    <a:pt x="2715" y="1699"/>
                  </a:lnTo>
                  <a:lnTo>
                    <a:pt x="2722" y="1692"/>
                  </a:lnTo>
                  <a:lnTo>
                    <a:pt x="2808" y="1615"/>
                  </a:lnTo>
                  <a:lnTo>
                    <a:pt x="2815" y="1609"/>
                  </a:lnTo>
                  <a:lnTo>
                    <a:pt x="2905" y="1535"/>
                  </a:lnTo>
                  <a:lnTo>
                    <a:pt x="2912" y="1529"/>
                  </a:lnTo>
                  <a:lnTo>
                    <a:pt x="3004" y="1459"/>
                  </a:lnTo>
                  <a:lnTo>
                    <a:pt x="3011" y="1453"/>
                  </a:lnTo>
                  <a:lnTo>
                    <a:pt x="3106" y="1386"/>
                  </a:lnTo>
                  <a:lnTo>
                    <a:pt x="3114" y="1381"/>
                  </a:lnTo>
                  <a:lnTo>
                    <a:pt x="3211" y="1317"/>
                  </a:lnTo>
                  <a:lnTo>
                    <a:pt x="3219" y="1312"/>
                  </a:lnTo>
                  <a:lnTo>
                    <a:pt x="3319" y="1252"/>
                  </a:lnTo>
                  <a:lnTo>
                    <a:pt x="3327" y="1247"/>
                  </a:lnTo>
                  <a:lnTo>
                    <a:pt x="3429" y="1191"/>
                  </a:lnTo>
                  <a:lnTo>
                    <a:pt x="3437" y="1186"/>
                  </a:lnTo>
                  <a:lnTo>
                    <a:pt x="3541" y="1134"/>
                  </a:lnTo>
                  <a:lnTo>
                    <a:pt x="3550" y="1130"/>
                  </a:lnTo>
                  <a:lnTo>
                    <a:pt x="3655" y="1081"/>
                  </a:lnTo>
                  <a:lnTo>
                    <a:pt x="3664" y="1078"/>
                  </a:lnTo>
                  <a:lnTo>
                    <a:pt x="3771" y="1033"/>
                  </a:lnTo>
                  <a:lnTo>
                    <a:pt x="3780" y="1030"/>
                  </a:lnTo>
                  <a:lnTo>
                    <a:pt x="3888" y="989"/>
                  </a:lnTo>
                  <a:lnTo>
                    <a:pt x="3897" y="986"/>
                  </a:lnTo>
                  <a:lnTo>
                    <a:pt x="4007" y="950"/>
                  </a:lnTo>
                  <a:lnTo>
                    <a:pt x="4016" y="947"/>
                  </a:lnTo>
                  <a:lnTo>
                    <a:pt x="4127" y="915"/>
                  </a:lnTo>
                  <a:lnTo>
                    <a:pt x="4136" y="913"/>
                  </a:lnTo>
                  <a:lnTo>
                    <a:pt x="4249" y="885"/>
                  </a:lnTo>
                  <a:lnTo>
                    <a:pt x="4258" y="883"/>
                  </a:lnTo>
                  <a:lnTo>
                    <a:pt x="4371" y="859"/>
                  </a:lnTo>
                  <a:lnTo>
                    <a:pt x="4380" y="858"/>
                  </a:lnTo>
                  <a:lnTo>
                    <a:pt x="4495" y="838"/>
                  </a:lnTo>
                  <a:lnTo>
                    <a:pt x="4504" y="837"/>
                  </a:lnTo>
                  <a:lnTo>
                    <a:pt x="4619" y="822"/>
                  </a:lnTo>
                  <a:lnTo>
                    <a:pt x="4628" y="821"/>
                  </a:lnTo>
                  <a:lnTo>
                    <a:pt x="4744" y="810"/>
                  </a:lnTo>
                  <a:lnTo>
                    <a:pt x="4753" y="809"/>
                  </a:lnTo>
                  <a:lnTo>
                    <a:pt x="4869" y="803"/>
                  </a:lnTo>
                  <a:lnTo>
                    <a:pt x="4879" y="802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121" y="802"/>
                  </a:lnTo>
                  <a:lnTo>
                    <a:pt x="5131" y="803"/>
                  </a:lnTo>
                  <a:lnTo>
                    <a:pt x="5247" y="809"/>
                  </a:lnTo>
                  <a:lnTo>
                    <a:pt x="5256" y="810"/>
                  </a:lnTo>
                  <a:lnTo>
                    <a:pt x="5372" y="821"/>
                  </a:lnTo>
                  <a:lnTo>
                    <a:pt x="5381" y="822"/>
                  </a:lnTo>
                  <a:lnTo>
                    <a:pt x="5496" y="837"/>
                  </a:lnTo>
                  <a:lnTo>
                    <a:pt x="5505" y="838"/>
                  </a:lnTo>
                  <a:lnTo>
                    <a:pt x="5620" y="858"/>
                  </a:lnTo>
                  <a:lnTo>
                    <a:pt x="5629" y="859"/>
                  </a:lnTo>
                  <a:lnTo>
                    <a:pt x="5742" y="883"/>
                  </a:lnTo>
                  <a:lnTo>
                    <a:pt x="5751" y="885"/>
                  </a:lnTo>
                  <a:lnTo>
                    <a:pt x="5864" y="913"/>
                  </a:lnTo>
                  <a:lnTo>
                    <a:pt x="5873" y="915"/>
                  </a:lnTo>
                  <a:lnTo>
                    <a:pt x="5984" y="947"/>
                  </a:lnTo>
                  <a:lnTo>
                    <a:pt x="5993" y="950"/>
                  </a:lnTo>
                  <a:lnTo>
                    <a:pt x="6103" y="986"/>
                  </a:lnTo>
                  <a:lnTo>
                    <a:pt x="6112" y="989"/>
                  </a:lnTo>
                  <a:lnTo>
                    <a:pt x="6220" y="1030"/>
                  </a:lnTo>
                  <a:lnTo>
                    <a:pt x="6229" y="1033"/>
                  </a:lnTo>
                  <a:lnTo>
                    <a:pt x="6336" y="1078"/>
                  </a:lnTo>
                  <a:lnTo>
                    <a:pt x="6345" y="1081"/>
                  </a:lnTo>
                  <a:lnTo>
                    <a:pt x="6450" y="1130"/>
                  </a:lnTo>
                  <a:lnTo>
                    <a:pt x="6459" y="1134"/>
                  </a:lnTo>
                  <a:lnTo>
                    <a:pt x="6563" y="1186"/>
                  </a:lnTo>
                  <a:lnTo>
                    <a:pt x="6571" y="1191"/>
                  </a:lnTo>
                  <a:lnTo>
                    <a:pt x="6673" y="1247"/>
                  </a:lnTo>
                  <a:lnTo>
                    <a:pt x="6681" y="1252"/>
                  </a:lnTo>
                  <a:lnTo>
                    <a:pt x="6781" y="1312"/>
                  </a:lnTo>
                  <a:lnTo>
                    <a:pt x="6789" y="1317"/>
                  </a:lnTo>
                  <a:lnTo>
                    <a:pt x="6886" y="1381"/>
                  </a:lnTo>
                  <a:lnTo>
                    <a:pt x="6894" y="1386"/>
                  </a:lnTo>
                  <a:lnTo>
                    <a:pt x="6989" y="1453"/>
                  </a:lnTo>
                  <a:lnTo>
                    <a:pt x="6996" y="1459"/>
                  </a:lnTo>
                  <a:lnTo>
                    <a:pt x="7088" y="1529"/>
                  </a:lnTo>
                  <a:lnTo>
                    <a:pt x="7095" y="1535"/>
                  </a:lnTo>
                  <a:lnTo>
                    <a:pt x="7185" y="1609"/>
                  </a:lnTo>
                  <a:lnTo>
                    <a:pt x="7192" y="1615"/>
                  </a:lnTo>
                  <a:lnTo>
                    <a:pt x="7278" y="1692"/>
                  </a:lnTo>
                  <a:lnTo>
                    <a:pt x="7285" y="1699"/>
                  </a:lnTo>
                  <a:lnTo>
                    <a:pt x="7368" y="1779"/>
                  </a:lnTo>
                  <a:lnTo>
                    <a:pt x="7375" y="1786"/>
                  </a:lnTo>
                  <a:lnTo>
                    <a:pt x="7455" y="1869"/>
                  </a:lnTo>
                  <a:lnTo>
                    <a:pt x="7461" y="1876"/>
                  </a:lnTo>
                  <a:lnTo>
                    <a:pt x="7538" y="1962"/>
                  </a:lnTo>
                  <a:lnTo>
                    <a:pt x="7545" y="1969"/>
                  </a:lnTo>
                  <a:lnTo>
                    <a:pt x="7618" y="2058"/>
                  </a:lnTo>
                  <a:lnTo>
                    <a:pt x="7624" y="2066"/>
                  </a:lnTo>
                  <a:lnTo>
                    <a:pt x="7695" y="2158"/>
                  </a:lnTo>
                  <a:lnTo>
                    <a:pt x="7700" y="2165"/>
                  </a:lnTo>
                  <a:lnTo>
                    <a:pt x="7768" y="2260"/>
                  </a:lnTo>
                  <a:lnTo>
                    <a:pt x="7773" y="2268"/>
                  </a:lnTo>
                  <a:lnTo>
                    <a:pt x="7837" y="2365"/>
                  </a:lnTo>
                  <a:lnTo>
                    <a:pt x="7842" y="2373"/>
                  </a:lnTo>
                  <a:lnTo>
                    <a:pt x="7902" y="2473"/>
                  </a:lnTo>
                  <a:lnTo>
                    <a:pt x="7907" y="2481"/>
                  </a:lnTo>
                  <a:lnTo>
                    <a:pt x="7963" y="2583"/>
                  </a:lnTo>
                  <a:lnTo>
                    <a:pt x="7968" y="2592"/>
                  </a:lnTo>
                  <a:lnTo>
                    <a:pt x="8020" y="2695"/>
                  </a:lnTo>
                  <a:lnTo>
                    <a:pt x="8024" y="2704"/>
                  </a:lnTo>
                  <a:lnTo>
                    <a:pt x="8072" y="2809"/>
                  </a:lnTo>
                  <a:lnTo>
                    <a:pt x="8076" y="2818"/>
                  </a:lnTo>
                  <a:lnTo>
                    <a:pt x="8120" y="2925"/>
                  </a:lnTo>
                  <a:lnTo>
                    <a:pt x="8124" y="2934"/>
                  </a:lnTo>
                  <a:lnTo>
                    <a:pt x="8164" y="3042"/>
                  </a:lnTo>
                  <a:lnTo>
                    <a:pt x="8167" y="3051"/>
                  </a:lnTo>
                  <a:lnTo>
                    <a:pt x="8203" y="3161"/>
                  </a:lnTo>
                  <a:lnTo>
                    <a:pt x="8206" y="3170"/>
                  </a:lnTo>
                  <a:lnTo>
                    <a:pt x="8238" y="3281"/>
                  </a:lnTo>
                  <a:lnTo>
                    <a:pt x="8241" y="3290"/>
                  </a:lnTo>
                  <a:lnTo>
                    <a:pt x="8269" y="3403"/>
                  </a:lnTo>
                  <a:lnTo>
                    <a:pt x="8271" y="3412"/>
                  </a:lnTo>
                  <a:lnTo>
                    <a:pt x="8294" y="3525"/>
                  </a:lnTo>
                  <a:lnTo>
                    <a:pt x="8296" y="3534"/>
                  </a:lnTo>
                  <a:lnTo>
                    <a:pt x="8316" y="3649"/>
                  </a:lnTo>
                  <a:lnTo>
                    <a:pt x="8317" y="3658"/>
                  </a:lnTo>
                  <a:lnTo>
                    <a:pt x="8332" y="3773"/>
                  </a:lnTo>
                  <a:lnTo>
                    <a:pt x="8333" y="3782"/>
                  </a:lnTo>
                  <a:lnTo>
                    <a:pt x="8344" y="3898"/>
                  </a:lnTo>
                  <a:lnTo>
                    <a:pt x="8345" y="3907"/>
                  </a:lnTo>
                  <a:lnTo>
                    <a:pt x="8351" y="4023"/>
                  </a:lnTo>
                  <a:close/>
                  <a:moveTo>
                    <a:pt x="7846" y="4368"/>
                  </a:moveTo>
                  <a:lnTo>
                    <a:pt x="7852" y="4261"/>
                  </a:lnTo>
                  <a:lnTo>
                    <a:pt x="7854" y="4154"/>
                  </a:lnTo>
                  <a:lnTo>
                    <a:pt x="7852" y="4047"/>
                  </a:lnTo>
                  <a:lnTo>
                    <a:pt x="7846" y="3940"/>
                  </a:lnTo>
                  <a:lnTo>
                    <a:pt x="7836" y="3834"/>
                  </a:lnTo>
                  <a:lnTo>
                    <a:pt x="7822" y="3728"/>
                  </a:lnTo>
                  <a:lnTo>
                    <a:pt x="7804" y="3623"/>
                  </a:lnTo>
                  <a:lnTo>
                    <a:pt x="7782" y="3519"/>
                  </a:lnTo>
                  <a:lnTo>
                    <a:pt x="7756" y="3415"/>
                  </a:lnTo>
                  <a:lnTo>
                    <a:pt x="7727" y="3313"/>
                  </a:lnTo>
                  <a:lnTo>
                    <a:pt x="7694" y="3212"/>
                  </a:lnTo>
                  <a:lnTo>
                    <a:pt x="7657" y="3112"/>
                  </a:lnTo>
                  <a:lnTo>
                    <a:pt x="7616" y="3013"/>
                  </a:lnTo>
                  <a:lnTo>
                    <a:pt x="7571" y="2916"/>
                  </a:lnTo>
                  <a:lnTo>
                    <a:pt x="7523" y="2821"/>
                  </a:lnTo>
                  <a:lnTo>
                    <a:pt x="7471" y="2727"/>
                  </a:lnTo>
                  <a:lnTo>
                    <a:pt x="7416" y="2635"/>
                  </a:lnTo>
                  <a:lnTo>
                    <a:pt x="7357" y="2546"/>
                  </a:lnTo>
                  <a:lnTo>
                    <a:pt x="7295" y="2459"/>
                  </a:lnTo>
                  <a:lnTo>
                    <a:pt x="7230" y="2374"/>
                  </a:lnTo>
                  <a:lnTo>
                    <a:pt x="7162" y="2292"/>
                  </a:lnTo>
                  <a:lnTo>
                    <a:pt x="7092" y="2212"/>
                  </a:lnTo>
                  <a:lnTo>
                    <a:pt x="7018" y="2136"/>
                  </a:lnTo>
                  <a:lnTo>
                    <a:pt x="6941" y="2062"/>
                  </a:lnTo>
                  <a:lnTo>
                    <a:pt x="6862" y="1991"/>
                  </a:lnTo>
                  <a:lnTo>
                    <a:pt x="6780" y="1923"/>
                  </a:lnTo>
                  <a:lnTo>
                    <a:pt x="6695" y="1858"/>
                  </a:lnTo>
                  <a:lnTo>
                    <a:pt x="6608" y="1796"/>
                  </a:lnTo>
                  <a:lnTo>
                    <a:pt x="6519" y="1738"/>
                  </a:lnTo>
                  <a:lnTo>
                    <a:pt x="6427" y="1683"/>
                  </a:lnTo>
                  <a:lnTo>
                    <a:pt x="6333" y="1631"/>
                  </a:lnTo>
                  <a:lnTo>
                    <a:pt x="6237" y="1582"/>
                  </a:lnTo>
                  <a:lnTo>
                    <a:pt x="6140" y="1538"/>
                  </a:lnTo>
                  <a:lnTo>
                    <a:pt x="6042" y="1497"/>
                  </a:lnTo>
                  <a:lnTo>
                    <a:pt x="5942" y="1460"/>
                  </a:lnTo>
                  <a:lnTo>
                    <a:pt x="5841" y="1427"/>
                  </a:lnTo>
                  <a:lnTo>
                    <a:pt x="5739" y="1397"/>
                  </a:lnTo>
                  <a:lnTo>
                    <a:pt x="5635" y="1372"/>
                  </a:lnTo>
                  <a:lnTo>
                    <a:pt x="5531" y="1350"/>
                  </a:lnTo>
                  <a:lnTo>
                    <a:pt x="5426" y="1332"/>
                  </a:lnTo>
                  <a:lnTo>
                    <a:pt x="5320" y="1318"/>
                  </a:lnTo>
                  <a:lnTo>
                    <a:pt x="5214" y="1308"/>
                  </a:lnTo>
                  <a:lnTo>
                    <a:pt x="5107" y="1302"/>
                  </a:lnTo>
                  <a:lnTo>
                    <a:pt x="5000" y="1300"/>
                  </a:lnTo>
                  <a:lnTo>
                    <a:pt x="4893" y="1302"/>
                  </a:lnTo>
                  <a:lnTo>
                    <a:pt x="4786" y="1308"/>
                  </a:lnTo>
                  <a:lnTo>
                    <a:pt x="4680" y="1318"/>
                  </a:lnTo>
                  <a:lnTo>
                    <a:pt x="4574" y="1332"/>
                  </a:lnTo>
                  <a:lnTo>
                    <a:pt x="4469" y="1350"/>
                  </a:lnTo>
                  <a:lnTo>
                    <a:pt x="4365" y="1372"/>
                  </a:lnTo>
                  <a:lnTo>
                    <a:pt x="4261" y="1397"/>
                  </a:lnTo>
                  <a:lnTo>
                    <a:pt x="4159" y="1427"/>
                  </a:lnTo>
                  <a:lnTo>
                    <a:pt x="4058" y="1460"/>
                  </a:lnTo>
                  <a:lnTo>
                    <a:pt x="3958" y="1497"/>
                  </a:lnTo>
                  <a:lnTo>
                    <a:pt x="3860" y="1538"/>
                  </a:lnTo>
                  <a:lnTo>
                    <a:pt x="3763" y="1582"/>
                  </a:lnTo>
                  <a:lnTo>
                    <a:pt x="3667" y="1631"/>
                  </a:lnTo>
                  <a:lnTo>
                    <a:pt x="3573" y="1683"/>
                  </a:lnTo>
                  <a:lnTo>
                    <a:pt x="3481" y="1738"/>
                  </a:lnTo>
                  <a:lnTo>
                    <a:pt x="3392" y="1796"/>
                  </a:lnTo>
                  <a:lnTo>
                    <a:pt x="3305" y="1858"/>
                  </a:lnTo>
                  <a:lnTo>
                    <a:pt x="3220" y="1923"/>
                  </a:lnTo>
                  <a:lnTo>
                    <a:pt x="3138" y="1991"/>
                  </a:lnTo>
                  <a:lnTo>
                    <a:pt x="3059" y="2062"/>
                  </a:lnTo>
                  <a:lnTo>
                    <a:pt x="2982" y="2136"/>
                  </a:lnTo>
                  <a:lnTo>
                    <a:pt x="2908" y="2212"/>
                  </a:lnTo>
                  <a:lnTo>
                    <a:pt x="2838" y="2292"/>
                  </a:lnTo>
                  <a:lnTo>
                    <a:pt x="2770" y="2374"/>
                  </a:lnTo>
                  <a:lnTo>
                    <a:pt x="2705" y="2459"/>
                  </a:lnTo>
                  <a:lnTo>
                    <a:pt x="2643" y="2546"/>
                  </a:lnTo>
                  <a:lnTo>
                    <a:pt x="2584" y="2635"/>
                  </a:lnTo>
                  <a:lnTo>
                    <a:pt x="2529" y="2727"/>
                  </a:lnTo>
                  <a:lnTo>
                    <a:pt x="2477" y="2821"/>
                  </a:lnTo>
                  <a:lnTo>
                    <a:pt x="2429" y="2916"/>
                  </a:lnTo>
                  <a:lnTo>
                    <a:pt x="2384" y="3013"/>
                  </a:lnTo>
                  <a:lnTo>
                    <a:pt x="2343" y="3112"/>
                  </a:lnTo>
                  <a:lnTo>
                    <a:pt x="2306" y="3212"/>
                  </a:lnTo>
                  <a:lnTo>
                    <a:pt x="2273" y="3313"/>
                  </a:lnTo>
                  <a:lnTo>
                    <a:pt x="2244" y="3415"/>
                  </a:lnTo>
                  <a:lnTo>
                    <a:pt x="2218" y="3519"/>
                  </a:lnTo>
                  <a:lnTo>
                    <a:pt x="2196" y="3623"/>
                  </a:lnTo>
                  <a:lnTo>
                    <a:pt x="2178" y="3728"/>
                  </a:lnTo>
                  <a:lnTo>
                    <a:pt x="2164" y="3834"/>
                  </a:lnTo>
                  <a:lnTo>
                    <a:pt x="2154" y="3940"/>
                  </a:lnTo>
                  <a:lnTo>
                    <a:pt x="2148" y="4047"/>
                  </a:lnTo>
                  <a:lnTo>
                    <a:pt x="2146" y="4154"/>
                  </a:lnTo>
                  <a:lnTo>
                    <a:pt x="2148" y="4261"/>
                  </a:lnTo>
                  <a:lnTo>
                    <a:pt x="2154" y="4368"/>
                  </a:lnTo>
                  <a:lnTo>
                    <a:pt x="2164" y="4474"/>
                  </a:lnTo>
                  <a:lnTo>
                    <a:pt x="2178" y="4580"/>
                  </a:lnTo>
                  <a:lnTo>
                    <a:pt x="2196" y="4685"/>
                  </a:lnTo>
                  <a:lnTo>
                    <a:pt x="2218" y="4789"/>
                  </a:lnTo>
                  <a:lnTo>
                    <a:pt x="2244" y="4892"/>
                  </a:lnTo>
                  <a:lnTo>
                    <a:pt x="2273" y="4994"/>
                  </a:lnTo>
                  <a:lnTo>
                    <a:pt x="2306" y="5095"/>
                  </a:lnTo>
                  <a:lnTo>
                    <a:pt x="2343" y="5195"/>
                  </a:lnTo>
                  <a:lnTo>
                    <a:pt x="2384" y="5294"/>
                  </a:lnTo>
                  <a:lnTo>
                    <a:pt x="2429" y="5391"/>
                  </a:lnTo>
                  <a:lnTo>
                    <a:pt x="2477" y="5486"/>
                  </a:lnTo>
                  <a:lnTo>
                    <a:pt x="2529" y="5580"/>
                  </a:lnTo>
                  <a:lnTo>
                    <a:pt x="2584" y="5672"/>
                  </a:lnTo>
                  <a:lnTo>
                    <a:pt x="2643" y="5761"/>
                  </a:lnTo>
                  <a:lnTo>
                    <a:pt x="2705" y="5848"/>
                  </a:lnTo>
                  <a:lnTo>
                    <a:pt x="2770" y="5933"/>
                  </a:lnTo>
                  <a:lnTo>
                    <a:pt x="2838" y="6015"/>
                  </a:lnTo>
                  <a:lnTo>
                    <a:pt x="2908" y="6095"/>
                  </a:lnTo>
                  <a:lnTo>
                    <a:pt x="2982" y="6171"/>
                  </a:lnTo>
                  <a:lnTo>
                    <a:pt x="3059" y="6245"/>
                  </a:lnTo>
                  <a:lnTo>
                    <a:pt x="3138" y="6316"/>
                  </a:lnTo>
                  <a:lnTo>
                    <a:pt x="3220" y="6384"/>
                  </a:lnTo>
                  <a:lnTo>
                    <a:pt x="3305" y="6449"/>
                  </a:lnTo>
                  <a:lnTo>
                    <a:pt x="3392" y="6511"/>
                  </a:lnTo>
                  <a:lnTo>
                    <a:pt x="3481" y="6569"/>
                  </a:lnTo>
                  <a:lnTo>
                    <a:pt x="3573" y="6624"/>
                  </a:lnTo>
                  <a:lnTo>
                    <a:pt x="3667" y="6676"/>
                  </a:lnTo>
                  <a:lnTo>
                    <a:pt x="3763" y="6725"/>
                  </a:lnTo>
                  <a:lnTo>
                    <a:pt x="3860" y="6769"/>
                  </a:lnTo>
                  <a:lnTo>
                    <a:pt x="3958" y="6810"/>
                  </a:lnTo>
                  <a:lnTo>
                    <a:pt x="4058" y="6847"/>
                  </a:lnTo>
                  <a:lnTo>
                    <a:pt x="4159" y="6880"/>
                  </a:lnTo>
                  <a:lnTo>
                    <a:pt x="4261" y="6910"/>
                  </a:lnTo>
                  <a:lnTo>
                    <a:pt x="4365" y="6935"/>
                  </a:lnTo>
                  <a:lnTo>
                    <a:pt x="4469" y="6957"/>
                  </a:lnTo>
                  <a:lnTo>
                    <a:pt x="4574" y="6975"/>
                  </a:lnTo>
                  <a:lnTo>
                    <a:pt x="4680" y="6989"/>
                  </a:lnTo>
                  <a:lnTo>
                    <a:pt x="4786" y="6999"/>
                  </a:lnTo>
                  <a:lnTo>
                    <a:pt x="4893" y="7005"/>
                  </a:lnTo>
                  <a:lnTo>
                    <a:pt x="5000" y="7007"/>
                  </a:lnTo>
                  <a:lnTo>
                    <a:pt x="5107" y="7005"/>
                  </a:lnTo>
                  <a:lnTo>
                    <a:pt x="5214" y="6999"/>
                  </a:lnTo>
                  <a:lnTo>
                    <a:pt x="5320" y="6989"/>
                  </a:lnTo>
                  <a:lnTo>
                    <a:pt x="5426" y="6975"/>
                  </a:lnTo>
                  <a:lnTo>
                    <a:pt x="5531" y="6957"/>
                  </a:lnTo>
                  <a:lnTo>
                    <a:pt x="5635" y="6935"/>
                  </a:lnTo>
                  <a:lnTo>
                    <a:pt x="5739" y="6910"/>
                  </a:lnTo>
                  <a:lnTo>
                    <a:pt x="5841" y="6880"/>
                  </a:lnTo>
                  <a:lnTo>
                    <a:pt x="5942" y="6847"/>
                  </a:lnTo>
                  <a:lnTo>
                    <a:pt x="6042" y="6810"/>
                  </a:lnTo>
                  <a:lnTo>
                    <a:pt x="6140" y="6769"/>
                  </a:lnTo>
                  <a:lnTo>
                    <a:pt x="6237" y="6725"/>
                  </a:lnTo>
                  <a:lnTo>
                    <a:pt x="6333" y="6676"/>
                  </a:lnTo>
                  <a:lnTo>
                    <a:pt x="6427" y="6624"/>
                  </a:lnTo>
                  <a:lnTo>
                    <a:pt x="6519" y="6569"/>
                  </a:lnTo>
                  <a:lnTo>
                    <a:pt x="6608" y="6511"/>
                  </a:lnTo>
                  <a:lnTo>
                    <a:pt x="6695" y="6449"/>
                  </a:lnTo>
                  <a:lnTo>
                    <a:pt x="6780" y="6384"/>
                  </a:lnTo>
                  <a:lnTo>
                    <a:pt x="6862" y="6316"/>
                  </a:lnTo>
                  <a:lnTo>
                    <a:pt x="6941" y="6245"/>
                  </a:lnTo>
                  <a:lnTo>
                    <a:pt x="7018" y="6171"/>
                  </a:lnTo>
                  <a:lnTo>
                    <a:pt x="7092" y="6095"/>
                  </a:lnTo>
                  <a:lnTo>
                    <a:pt x="7162" y="6015"/>
                  </a:lnTo>
                  <a:lnTo>
                    <a:pt x="7230" y="5933"/>
                  </a:lnTo>
                  <a:lnTo>
                    <a:pt x="7295" y="5848"/>
                  </a:lnTo>
                  <a:lnTo>
                    <a:pt x="7357" y="5761"/>
                  </a:lnTo>
                  <a:lnTo>
                    <a:pt x="7416" y="5672"/>
                  </a:lnTo>
                  <a:lnTo>
                    <a:pt x="7471" y="5580"/>
                  </a:lnTo>
                  <a:lnTo>
                    <a:pt x="7523" y="5486"/>
                  </a:lnTo>
                  <a:lnTo>
                    <a:pt x="7571" y="5391"/>
                  </a:lnTo>
                  <a:lnTo>
                    <a:pt x="7616" y="5294"/>
                  </a:lnTo>
                  <a:lnTo>
                    <a:pt x="7657" y="5195"/>
                  </a:lnTo>
                  <a:lnTo>
                    <a:pt x="7694" y="5095"/>
                  </a:lnTo>
                  <a:lnTo>
                    <a:pt x="7727" y="4994"/>
                  </a:lnTo>
                  <a:lnTo>
                    <a:pt x="7756" y="4892"/>
                  </a:lnTo>
                  <a:lnTo>
                    <a:pt x="7782" y="4789"/>
                  </a:lnTo>
                  <a:lnTo>
                    <a:pt x="7804" y="4685"/>
                  </a:lnTo>
                  <a:lnTo>
                    <a:pt x="7822" y="4580"/>
                  </a:lnTo>
                  <a:lnTo>
                    <a:pt x="7836" y="4474"/>
                  </a:lnTo>
                  <a:lnTo>
                    <a:pt x="7846" y="4368"/>
                  </a:lnTo>
                  <a:close/>
                  <a:moveTo>
                    <a:pt x="6231" y="8700"/>
                  </a:moveTo>
                  <a:lnTo>
                    <a:pt x="6628" y="7507"/>
                  </a:lnTo>
                  <a:lnTo>
                    <a:pt x="3372" y="7507"/>
                  </a:lnTo>
                  <a:lnTo>
                    <a:pt x="3769" y="8700"/>
                  </a:lnTo>
                  <a:lnTo>
                    <a:pt x="6231" y="8700"/>
                  </a:lnTo>
                  <a:close/>
                  <a:moveTo>
                    <a:pt x="7046" y="2730"/>
                  </a:moveTo>
                  <a:lnTo>
                    <a:pt x="7046" y="2743"/>
                  </a:lnTo>
                  <a:lnTo>
                    <a:pt x="7046" y="2756"/>
                  </a:lnTo>
                  <a:lnTo>
                    <a:pt x="7045" y="2769"/>
                  </a:lnTo>
                  <a:lnTo>
                    <a:pt x="7044" y="2783"/>
                  </a:lnTo>
                  <a:lnTo>
                    <a:pt x="7042" y="2796"/>
                  </a:lnTo>
                  <a:lnTo>
                    <a:pt x="7040" y="2809"/>
                  </a:lnTo>
                  <a:lnTo>
                    <a:pt x="7037" y="2822"/>
                  </a:lnTo>
                  <a:lnTo>
                    <a:pt x="7034" y="2834"/>
                  </a:lnTo>
                  <a:lnTo>
                    <a:pt x="7030" y="2847"/>
                  </a:lnTo>
                  <a:lnTo>
                    <a:pt x="7026" y="2859"/>
                  </a:lnTo>
                  <a:lnTo>
                    <a:pt x="7021" y="2872"/>
                  </a:lnTo>
                  <a:lnTo>
                    <a:pt x="7016" y="2884"/>
                  </a:lnTo>
                  <a:lnTo>
                    <a:pt x="7010" y="2896"/>
                  </a:lnTo>
                  <a:lnTo>
                    <a:pt x="7004" y="2908"/>
                  </a:lnTo>
                  <a:lnTo>
                    <a:pt x="6998" y="2919"/>
                  </a:lnTo>
                  <a:lnTo>
                    <a:pt x="6991" y="2930"/>
                  </a:lnTo>
                  <a:lnTo>
                    <a:pt x="6984" y="2942"/>
                  </a:lnTo>
                  <a:lnTo>
                    <a:pt x="6976" y="2952"/>
                  </a:lnTo>
                  <a:lnTo>
                    <a:pt x="6968" y="2963"/>
                  </a:lnTo>
                  <a:lnTo>
                    <a:pt x="6960" y="2973"/>
                  </a:lnTo>
                  <a:lnTo>
                    <a:pt x="6951" y="2983"/>
                  </a:lnTo>
                  <a:lnTo>
                    <a:pt x="6942" y="2992"/>
                  </a:lnTo>
                  <a:lnTo>
                    <a:pt x="6933" y="3001"/>
                  </a:lnTo>
                  <a:lnTo>
                    <a:pt x="6923" y="3010"/>
                  </a:lnTo>
                  <a:lnTo>
                    <a:pt x="6913" y="3018"/>
                  </a:lnTo>
                  <a:lnTo>
                    <a:pt x="6902" y="3026"/>
                  </a:lnTo>
                  <a:lnTo>
                    <a:pt x="6892" y="3034"/>
                  </a:lnTo>
                  <a:lnTo>
                    <a:pt x="6880" y="3041"/>
                  </a:lnTo>
                  <a:lnTo>
                    <a:pt x="6869" y="3048"/>
                  </a:lnTo>
                  <a:lnTo>
                    <a:pt x="6858" y="3054"/>
                  </a:lnTo>
                  <a:lnTo>
                    <a:pt x="6846" y="3060"/>
                  </a:lnTo>
                  <a:lnTo>
                    <a:pt x="6834" y="3066"/>
                  </a:lnTo>
                  <a:lnTo>
                    <a:pt x="6822" y="3071"/>
                  </a:lnTo>
                  <a:lnTo>
                    <a:pt x="6809" y="3076"/>
                  </a:lnTo>
                  <a:lnTo>
                    <a:pt x="6797" y="3080"/>
                  </a:lnTo>
                  <a:lnTo>
                    <a:pt x="6784" y="3084"/>
                  </a:lnTo>
                  <a:lnTo>
                    <a:pt x="6772" y="3087"/>
                  </a:lnTo>
                  <a:lnTo>
                    <a:pt x="6759" y="3090"/>
                  </a:lnTo>
                  <a:lnTo>
                    <a:pt x="6746" y="3092"/>
                  </a:lnTo>
                  <a:lnTo>
                    <a:pt x="6733" y="3094"/>
                  </a:lnTo>
                  <a:lnTo>
                    <a:pt x="6719" y="3095"/>
                  </a:lnTo>
                  <a:lnTo>
                    <a:pt x="6706" y="3096"/>
                  </a:lnTo>
                  <a:lnTo>
                    <a:pt x="6693" y="3096"/>
                  </a:lnTo>
                  <a:lnTo>
                    <a:pt x="6680" y="3096"/>
                  </a:lnTo>
                  <a:lnTo>
                    <a:pt x="6667" y="3095"/>
                  </a:lnTo>
                  <a:lnTo>
                    <a:pt x="6653" y="3094"/>
                  </a:lnTo>
                  <a:lnTo>
                    <a:pt x="6640" y="3092"/>
                  </a:lnTo>
                  <a:lnTo>
                    <a:pt x="6627" y="3090"/>
                  </a:lnTo>
                  <a:lnTo>
                    <a:pt x="6614" y="3087"/>
                  </a:lnTo>
                  <a:lnTo>
                    <a:pt x="6602" y="3084"/>
                  </a:lnTo>
                  <a:lnTo>
                    <a:pt x="6589" y="3080"/>
                  </a:lnTo>
                  <a:lnTo>
                    <a:pt x="6577" y="3076"/>
                  </a:lnTo>
                  <a:lnTo>
                    <a:pt x="6564" y="3071"/>
                  </a:lnTo>
                  <a:lnTo>
                    <a:pt x="6552" y="3066"/>
                  </a:lnTo>
                  <a:lnTo>
                    <a:pt x="6540" y="3060"/>
                  </a:lnTo>
                  <a:lnTo>
                    <a:pt x="6528" y="3054"/>
                  </a:lnTo>
                  <a:lnTo>
                    <a:pt x="6517" y="3048"/>
                  </a:lnTo>
                  <a:lnTo>
                    <a:pt x="6506" y="3041"/>
                  </a:lnTo>
                  <a:lnTo>
                    <a:pt x="6494" y="3034"/>
                  </a:lnTo>
                  <a:lnTo>
                    <a:pt x="6484" y="3026"/>
                  </a:lnTo>
                  <a:lnTo>
                    <a:pt x="6473" y="3018"/>
                  </a:lnTo>
                  <a:lnTo>
                    <a:pt x="6463" y="3010"/>
                  </a:lnTo>
                  <a:lnTo>
                    <a:pt x="6453" y="3001"/>
                  </a:lnTo>
                  <a:lnTo>
                    <a:pt x="6443" y="2992"/>
                  </a:lnTo>
                  <a:lnTo>
                    <a:pt x="6434" y="2983"/>
                  </a:lnTo>
                  <a:lnTo>
                    <a:pt x="6425" y="2973"/>
                  </a:lnTo>
                  <a:lnTo>
                    <a:pt x="6417" y="2963"/>
                  </a:lnTo>
                  <a:lnTo>
                    <a:pt x="6409" y="2952"/>
                  </a:lnTo>
                  <a:lnTo>
                    <a:pt x="6401" y="2942"/>
                  </a:lnTo>
                  <a:lnTo>
                    <a:pt x="6394" y="2930"/>
                  </a:lnTo>
                  <a:lnTo>
                    <a:pt x="6387" y="2919"/>
                  </a:lnTo>
                  <a:lnTo>
                    <a:pt x="6381" y="2908"/>
                  </a:lnTo>
                  <a:lnTo>
                    <a:pt x="6375" y="2896"/>
                  </a:lnTo>
                  <a:lnTo>
                    <a:pt x="6369" y="2884"/>
                  </a:lnTo>
                  <a:lnTo>
                    <a:pt x="6364" y="2872"/>
                  </a:lnTo>
                  <a:lnTo>
                    <a:pt x="6360" y="2859"/>
                  </a:lnTo>
                  <a:lnTo>
                    <a:pt x="6355" y="2847"/>
                  </a:lnTo>
                  <a:lnTo>
                    <a:pt x="6352" y="2834"/>
                  </a:lnTo>
                  <a:lnTo>
                    <a:pt x="6349" y="2822"/>
                  </a:lnTo>
                  <a:lnTo>
                    <a:pt x="6346" y="2809"/>
                  </a:lnTo>
                  <a:lnTo>
                    <a:pt x="6344" y="2796"/>
                  </a:lnTo>
                  <a:lnTo>
                    <a:pt x="6342" y="2783"/>
                  </a:lnTo>
                  <a:lnTo>
                    <a:pt x="6341" y="2769"/>
                  </a:lnTo>
                  <a:lnTo>
                    <a:pt x="6340" y="2756"/>
                  </a:lnTo>
                  <a:lnTo>
                    <a:pt x="6340" y="2743"/>
                  </a:lnTo>
                  <a:lnTo>
                    <a:pt x="6340" y="2730"/>
                  </a:lnTo>
                  <a:lnTo>
                    <a:pt x="6341" y="2717"/>
                  </a:lnTo>
                  <a:lnTo>
                    <a:pt x="6342" y="2703"/>
                  </a:lnTo>
                  <a:lnTo>
                    <a:pt x="6344" y="2690"/>
                  </a:lnTo>
                  <a:lnTo>
                    <a:pt x="6346" y="2677"/>
                  </a:lnTo>
                  <a:lnTo>
                    <a:pt x="6349" y="2664"/>
                  </a:lnTo>
                  <a:lnTo>
                    <a:pt x="6352" y="2652"/>
                  </a:lnTo>
                  <a:lnTo>
                    <a:pt x="6355" y="2639"/>
                  </a:lnTo>
                  <a:lnTo>
                    <a:pt x="6360" y="2627"/>
                  </a:lnTo>
                  <a:lnTo>
                    <a:pt x="6364" y="2614"/>
                  </a:lnTo>
                  <a:lnTo>
                    <a:pt x="6369" y="2602"/>
                  </a:lnTo>
                  <a:lnTo>
                    <a:pt x="6375" y="2590"/>
                  </a:lnTo>
                  <a:lnTo>
                    <a:pt x="6381" y="2578"/>
                  </a:lnTo>
                  <a:lnTo>
                    <a:pt x="6387" y="2567"/>
                  </a:lnTo>
                  <a:lnTo>
                    <a:pt x="6394" y="2556"/>
                  </a:lnTo>
                  <a:lnTo>
                    <a:pt x="6401" y="2544"/>
                  </a:lnTo>
                  <a:lnTo>
                    <a:pt x="6409" y="2534"/>
                  </a:lnTo>
                  <a:lnTo>
                    <a:pt x="6417" y="2523"/>
                  </a:lnTo>
                  <a:lnTo>
                    <a:pt x="6425" y="2513"/>
                  </a:lnTo>
                  <a:lnTo>
                    <a:pt x="6434" y="2503"/>
                  </a:lnTo>
                  <a:lnTo>
                    <a:pt x="6443" y="2493"/>
                  </a:lnTo>
                  <a:lnTo>
                    <a:pt x="6453" y="2484"/>
                  </a:lnTo>
                  <a:lnTo>
                    <a:pt x="6463" y="2475"/>
                  </a:lnTo>
                  <a:lnTo>
                    <a:pt x="6473" y="2467"/>
                  </a:lnTo>
                  <a:lnTo>
                    <a:pt x="6484" y="2459"/>
                  </a:lnTo>
                  <a:lnTo>
                    <a:pt x="6494" y="2451"/>
                  </a:lnTo>
                  <a:lnTo>
                    <a:pt x="6506" y="2444"/>
                  </a:lnTo>
                  <a:lnTo>
                    <a:pt x="6517" y="2437"/>
                  </a:lnTo>
                  <a:lnTo>
                    <a:pt x="6528" y="2431"/>
                  </a:lnTo>
                  <a:lnTo>
                    <a:pt x="6540" y="2425"/>
                  </a:lnTo>
                  <a:lnTo>
                    <a:pt x="6552" y="2419"/>
                  </a:lnTo>
                  <a:lnTo>
                    <a:pt x="6564" y="2414"/>
                  </a:lnTo>
                  <a:lnTo>
                    <a:pt x="6577" y="2410"/>
                  </a:lnTo>
                  <a:lnTo>
                    <a:pt x="6589" y="2405"/>
                  </a:lnTo>
                  <a:lnTo>
                    <a:pt x="6602" y="2402"/>
                  </a:lnTo>
                  <a:lnTo>
                    <a:pt x="6614" y="2399"/>
                  </a:lnTo>
                  <a:lnTo>
                    <a:pt x="6627" y="2396"/>
                  </a:lnTo>
                  <a:lnTo>
                    <a:pt x="6640" y="2394"/>
                  </a:lnTo>
                  <a:lnTo>
                    <a:pt x="6653" y="2392"/>
                  </a:lnTo>
                  <a:lnTo>
                    <a:pt x="6667" y="2391"/>
                  </a:lnTo>
                  <a:lnTo>
                    <a:pt x="6680" y="2390"/>
                  </a:lnTo>
                  <a:lnTo>
                    <a:pt x="6693" y="2390"/>
                  </a:lnTo>
                  <a:lnTo>
                    <a:pt x="6706" y="2390"/>
                  </a:lnTo>
                  <a:lnTo>
                    <a:pt x="6719" y="2391"/>
                  </a:lnTo>
                  <a:lnTo>
                    <a:pt x="6733" y="2392"/>
                  </a:lnTo>
                  <a:lnTo>
                    <a:pt x="6746" y="2394"/>
                  </a:lnTo>
                  <a:lnTo>
                    <a:pt x="6759" y="2396"/>
                  </a:lnTo>
                  <a:lnTo>
                    <a:pt x="6772" y="2399"/>
                  </a:lnTo>
                  <a:lnTo>
                    <a:pt x="6784" y="2402"/>
                  </a:lnTo>
                  <a:lnTo>
                    <a:pt x="6797" y="2405"/>
                  </a:lnTo>
                  <a:lnTo>
                    <a:pt x="6809" y="2410"/>
                  </a:lnTo>
                  <a:lnTo>
                    <a:pt x="6822" y="2414"/>
                  </a:lnTo>
                  <a:lnTo>
                    <a:pt x="6834" y="2419"/>
                  </a:lnTo>
                  <a:lnTo>
                    <a:pt x="6846" y="2425"/>
                  </a:lnTo>
                  <a:lnTo>
                    <a:pt x="6858" y="2431"/>
                  </a:lnTo>
                  <a:lnTo>
                    <a:pt x="6869" y="2437"/>
                  </a:lnTo>
                  <a:lnTo>
                    <a:pt x="6880" y="2444"/>
                  </a:lnTo>
                  <a:lnTo>
                    <a:pt x="6892" y="2451"/>
                  </a:lnTo>
                  <a:lnTo>
                    <a:pt x="6902" y="2459"/>
                  </a:lnTo>
                  <a:lnTo>
                    <a:pt x="6913" y="2467"/>
                  </a:lnTo>
                  <a:lnTo>
                    <a:pt x="6923" y="2475"/>
                  </a:lnTo>
                  <a:lnTo>
                    <a:pt x="6933" y="2484"/>
                  </a:lnTo>
                  <a:lnTo>
                    <a:pt x="6942" y="2493"/>
                  </a:lnTo>
                  <a:lnTo>
                    <a:pt x="6951" y="2503"/>
                  </a:lnTo>
                  <a:lnTo>
                    <a:pt x="6960" y="2513"/>
                  </a:lnTo>
                  <a:lnTo>
                    <a:pt x="6968" y="2523"/>
                  </a:lnTo>
                  <a:lnTo>
                    <a:pt x="6976" y="2534"/>
                  </a:lnTo>
                  <a:lnTo>
                    <a:pt x="6984" y="2544"/>
                  </a:lnTo>
                  <a:lnTo>
                    <a:pt x="6991" y="2556"/>
                  </a:lnTo>
                  <a:lnTo>
                    <a:pt x="6998" y="2567"/>
                  </a:lnTo>
                  <a:lnTo>
                    <a:pt x="7004" y="2578"/>
                  </a:lnTo>
                  <a:lnTo>
                    <a:pt x="7010" y="2590"/>
                  </a:lnTo>
                  <a:lnTo>
                    <a:pt x="7016" y="2602"/>
                  </a:lnTo>
                  <a:lnTo>
                    <a:pt x="7021" y="2614"/>
                  </a:lnTo>
                  <a:lnTo>
                    <a:pt x="7026" y="2627"/>
                  </a:lnTo>
                  <a:lnTo>
                    <a:pt x="7030" y="2639"/>
                  </a:lnTo>
                  <a:lnTo>
                    <a:pt x="7034" y="2652"/>
                  </a:lnTo>
                  <a:lnTo>
                    <a:pt x="7037" y="2664"/>
                  </a:lnTo>
                  <a:lnTo>
                    <a:pt x="7040" y="2677"/>
                  </a:lnTo>
                  <a:lnTo>
                    <a:pt x="7042" y="2690"/>
                  </a:lnTo>
                  <a:lnTo>
                    <a:pt x="7044" y="2703"/>
                  </a:lnTo>
                  <a:lnTo>
                    <a:pt x="7045" y="2717"/>
                  </a:lnTo>
                  <a:lnTo>
                    <a:pt x="7046" y="27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4585;p40">
            <a:extLst>
              <a:ext uri="{FF2B5EF4-FFF2-40B4-BE49-F238E27FC236}">
                <a16:creationId xmlns:a16="http://schemas.microsoft.com/office/drawing/2014/main" id="{9E5F8337-1F9B-41A5-BE77-D70C68F8AB70}"/>
              </a:ext>
            </a:extLst>
          </p:cNvPr>
          <p:cNvGrpSpPr/>
          <p:nvPr/>
        </p:nvGrpSpPr>
        <p:grpSpPr>
          <a:xfrm>
            <a:off x="9761300" y="1760585"/>
            <a:ext cx="589280" cy="589280"/>
            <a:chOff x="9761300" y="2660110"/>
            <a:chExt cx="589280" cy="589280"/>
          </a:xfrm>
          <a:solidFill>
            <a:schemeClr val="bg1"/>
          </a:solidFill>
        </p:grpSpPr>
        <p:sp>
          <p:nvSpPr>
            <p:cNvPr id="241" name="Google Shape;4586;p40">
              <a:extLst>
                <a:ext uri="{FF2B5EF4-FFF2-40B4-BE49-F238E27FC236}">
                  <a16:creationId xmlns:a16="http://schemas.microsoft.com/office/drawing/2014/main" id="{63C608C7-5B6A-4A2B-9890-6208B55FF41C}"/>
                </a:ext>
              </a:extLst>
            </p:cNvPr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64" y="5494"/>
                  </a:moveTo>
                  <a:lnTo>
                    <a:pt x="5863" y="5526"/>
                  </a:lnTo>
                  <a:lnTo>
                    <a:pt x="5862" y="5559"/>
                  </a:lnTo>
                  <a:lnTo>
                    <a:pt x="5859" y="5591"/>
                  </a:lnTo>
                  <a:lnTo>
                    <a:pt x="5854" y="5623"/>
                  </a:lnTo>
                  <a:lnTo>
                    <a:pt x="5849" y="5654"/>
                  </a:lnTo>
                  <a:lnTo>
                    <a:pt x="5842" y="5686"/>
                  </a:lnTo>
                  <a:lnTo>
                    <a:pt x="5834" y="5717"/>
                  </a:lnTo>
                  <a:lnTo>
                    <a:pt x="5826" y="5748"/>
                  </a:lnTo>
                  <a:lnTo>
                    <a:pt x="5815" y="5779"/>
                  </a:lnTo>
                  <a:lnTo>
                    <a:pt x="5804" y="5809"/>
                  </a:lnTo>
                  <a:lnTo>
                    <a:pt x="5792" y="5839"/>
                  </a:lnTo>
                  <a:lnTo>
                    <a:pt x="5778" y="5868"/>
                  </a:lnTo>
                  <a:lnTo>
                    <a:pt x="5764" y="5897"/>
                  </a:lnTo>
                  <a:lnTo>
                    <a:pt x="5748" y="5926"/>
                  </a:lnTo>
                  <a:lnTo>
                    <a:pt x="5731" y="5954"/>
                  </a:lnTo>
                  <a:lnTo>
                    <a:pt x="5713" y="5981"/>
                  </a:lnTo>
                  <a:lnTo>
                    <a:pt x="5695" y="6007"/>
                  </a:lnTo>
                  <a:lnTo>
                    <a:pt x="5675" y="6033"/>
                  </a:lnTo>
                  <a:lnTo>
                    <a:pt x="5654" y="6057"/>
                  </a:lnTo>
                  <a:lnTo>
                    <a:pt x="5633" y="6081"/>
                  </a:lnTo>
                  <a:lnTo>
                    <a:pt x="5611" y="6105"/>
                  </a:lnTo>
                  <a:lnTo>
                    <a:pt x="5587" y="6127"/>
                  </a:lnTo>
                  <a:lnTo>
                    <a:pt x="5563" y="6148"/>
                  </a:lnTo>
                  <a:lnTo>
                    <a:pt x="5539" y="6169"/>
                  </a:lnTo>
                  <a:lnTo>
                    <a:pt x="5513" y="6189"/>
                  </a:lnTo>
                  <a:lnTo>
                    <a:pt x="5487" y="6207"/>
                  </a:lnTo>
                  <a:lnTo>
                    <a:pt x="5460" y="6225"/>
                  </a:lnTo>
                  <a:lnTo>
                    <a:pt x="5432" y="6242"/>
                  </a:lnTo>
                  <a:lnTo>
                    <a:pt x="5404" y="6258"/>
                  </a:lnTo>
                  <a:lnTo>
                    <a:pt x="5375" y="6272"/>
                  </a:lnTo>
                  <a:lnTo>
                    <a:pt x="5345" y="6286"/>
                  </a:lnTo>
                  <a:lnTo>
                    <a:pt x="5316" y="6298"/>
                  </a:lnTo>
                  <a:lnTo>
                    <a:pt x="5285" y="6309"/>
                  </a:lnTo>
                  <a:lnTo>
                    <a:pt x="5255" y="6320"/>
                  </a:lnTo>
                  <a:lnTo>
                    <a:pt x="5224" y="6328"/>
                  </a:lnTo>
                  <a:lnTo>
                    <a:pt x="5193" y="6336"/>
                  </a:lnTo>
                  <a:lnTo>
                    <a:pt x="5161" y="6343"/>
                  </a:lnTo>
                  <a:lnTo>
                    <a:pt x="5129" y="6348"/>
                  </a:lnTo>
                  <a:lnTo>
                    <a:pt x="5097" y="6353"/>
                  </a:lnTo>
                  <a:lnTo>
                    <a:pt x="5065" y="6356"/>
                  </a:lnTo>
                  <a:lnTo>
                    <a:pt x="5033" y="6357"/>
                  </a:lnTo>
                  <a:lnTo>
                    <a:pt x="5000" y="6358"/>
                  </a:lnTo>
                  <a:lnTo>
                    <a:pt x="4967" y="6357"/>
                  </a:lnTo>
                  <a:lnTo>
                    <a:pt x="4935" y="6356"/>
                  </a:lnTo>
                  <a:lnTo>
                    <a:pt x="4903" y="6353"/>
                  </a:lnTo>
                  <a:lnTo>
                    <a:pt x="4871" y="6348"/>
                  </a:lnTo>
                  <a:lnTo>
                    <a:pt x="4839" y="6343"/>
                  </a:lnTo>
                  <a:lnTo>
                    <a:pt x="4807" y="6336"/>
                  </a:lnTo>
                  <a:lnTo>
                    <a:pt x="4776" y="6328"/>
                  </a:lnTo>
                  <a:lnTo>
                    <a:pt x="4745" y="6320"/>
                  </a:lnTo>
                  <a:lnTo>
                    <a:pt x="4715" y="6309"/>
                  </a:lnTo>
                  <a:lnTo>
                    <a:pt x="4684" y="6298"/>
                  </a:lnTo>
                  <a:lnTo>
                    <a:pt x="4655" y="6286"/>
                  </a:lnTo>
                  <a:lnTo>
                    <a:pt x="4625" y="6272"/>
                  </a:lnTo>
                  <a:lnTo>
                    <a:pt x="4596" y="6258"/>
                  </a:lnTo>
                  <a:lnTo>
                    <a:pt x="4568" y="6242"/>
                  </a:lnTo>
                  <a:lnTo>
                    <a:pt x="4540" y="6225"/>
                  </a:lnTo>
                  <a:lnTo>
                    <a:pt x="4513" y="6207"/>
                  </a:lnTo>
                  <a:lnTo>
                    <a:pt x="4487" y="6189"/>
                  </a:lnTo>
                  <a:lnTo>
                    <a:pt x="4461" y="6169"/>
                  </a:lnTo>
                  <a:lnTo>
                    <a:pt x="4437" y="6148"/>
                  </a:lnTo>
                  <a:lnTo>
                    <a:pt x="4413" y="6127"/>
                  </a:lnTo>
                  <a:lnTo>
                    <a:pt x="4389" y="6105"/>
                  </a:lnTo>
                  <a:lnTo>
                    <a:pt x="4367" y="6081"/>
                  </a:lnTo>
                  <a:lnTo>
                    <a:pt x="4346" y="6057"/>
                  </a:lnTo>
                  <a:lnTo>
                    <a:pt x="4325" y="6033"/>
                  </a:lnTo>
                  <a:lnTo>
                    <a:pt x="4305" y="6007"/>
                  </a:lnTo>
                  <a:lnTo>
                    <a:pt x="4287" y="5981"/>
                  </a:lnTo>
                  <a:lnTo>
                    <a:pt x="4269" y="5954"/>
                  </a:lnTo>
                  <a:lnTo>
                    <a:pt x="4252" y="5926"/>
                  </a:lnTo>
                  <a:lnTo>
                    <a:pt x="4236" y="5897"/>
                  </a:lnTo>
                  <a:lnTo>
                    <a:pt x="4222" y="5868"/>
                  </a:lnTo>
                  <a:lnTo>
                    <a:pt x="4208" y="5839"/>
                  </a:lnTo>
                  <a:lnTo>
                    <a:pt x="4196" y="5809"/>
                  </a:lnTo>
                  <a:lnTo>
                    <a:pt x="4185" y="5779"/>
                  </a:lnTo>
                  <a:lnTo>
                    <a:pt x="4174" y="5748"/>
                  </a:lnTo>
                  <a:lnTo>
                    <a:pt x="4166" y="5717"/>
                  </a:lnTo>
                  <a:lnTo>
                    <a:pt x="4158" y="5686"/>
                  </a:lnTo>
                  <a:lnTo>
                    <a:pt x="4151" y="5654"/>
                  </a:lnTo>
                  <a:lnTo>
                    <a:pt x="4146" y="5623"/>
                  </a:lnTo>
                  <a:lnTo>
                    <a:pt x="4141" y="5591"/>
                  </a:lnTo>
                  <a:lnTo>
                    <a:pt x="4138" y="5559"/>
                  </a:lnTo>
                  <a:lnTo>
                    <a:pt x="4137" y="5526"/>
                  </a:lnTo>
                  <a:lnTo>
                    <a:pt x="4136" y="5494"/>
                  </a:lnTo>
                  <a:lnTo>
                    <a:pt x="4137" y="5461"/>
                  </a:lnTo>
                  <a:lnTo>
                    <a:pt x="4138" y="5429"/>
                  </a:lnTo>
                  <a:lnTo>
                    <a:pt x="4141" y="5397"/>
                  </a:lnTo>
                  <a:lnTo>
                    <a:pt x="4146" y="5365"/>
                  </a:lnTo>
                  <a:lnTo>
                    <a:pt x="4151" y="5333"/>
                  </a:lnTo>
                  <a:lnTo>
                    <a:pt x="4158" y="5301"/>
                  </a:lnTo>
                  <a:lnTo>
                    <a:pt x="4166" y="5270"/>
                  </a:lnTo>
                  <a:lnTo>
                    <a:pt x="4174" y="5239"/>
                  </a:lnTo>
                  <a:lnTo>
                    <a:pt x="4185" y="5209"/>
                  </a:lnTo>
                  <a:lnTo>
                    <a:pt x="4196" y="5178"/>
                  </a:lnTo>
                  <a:lnTo>
                    <a:pt x="4208" y="5149"/>
                  </a:lnTo>
                  <a:lnTo>
                    <a:pt x="4222" y="5119"/>
                  </a:lnTo>
                  <a:lnTo>
                    <a:pt x="4236" y="5090"/>
                  </a:lnTo>
                  <a:lnTo>
                    <a:pt x="4252" y="5062"/>
                  </a:lnTo>
                  <a:lnTo>
                    <a:pt x="4269" y="5034"/>
                  </a:lnTo>
                  <a:lnTo>
                    <a:pt x="4287" y="5007"/>
                  </a:lnTo>
                  <a:lnTo>
                    <a:pt x="4305" y="4980"/>
                  </a:lnTo>
                  <a:lnTo>
                    <a:pt x="4325" y="4955"/>
                  </a:lnTo>
                  <a:lnTo>
                    <a:pt x="4346" y="4930"/>
                  </a:lnTo>
                  <a:lnTo>
                    <a:pt x="4367" y="4906"/>
                  </a:lnTo>
                  <a:lnTo>
                    <a:pt x="4389" y="4882"/>
                  </a:lnTo>
                  <a:lnTo>
                    <a:pt x="4413" y="4860"/>
                  </a:lnTo>
                  <a:lnTo>
                    <a:pt x="4437" y="4839"/>
                  </a:lnTo>
                  <a:lnTo>
                    <a:pt x="4461" y="4818"/>
                  </a:lnTo>
                  <a:lnTo>
                    <a:pt x="4487" y="4798"/>
                  </a:lnTo>
                  <a:lnTo>
                    <a:pt x="4513" y="4780"/>
                  </a:lnTo>
                  <a:lnTo>
                    <a:pt x="4540" y="4762"/>
                  </a:lnTo>
                  <a:lnTo>
                    <a:pt x="4568" y="4745"/>
                  </a:lnTo>
                  <a:lnTo>
                    <a:pt x="4596" y="4729"/>
                  </a:lnTo>
                  <a:lnTo>
                    <a:pt x="4625" y="4715"/>
                  </a:lnTo>
                  <a:lnTo>
                    <a:pt x="4655" y="4702"/>
                  </a:lnTo>
                  <a:lnTo>
                    <a:pt x="4684" y="4689"/>
                  </a:lnTo>
                  <a:lnTo>
                    <a:pt x="4715" y="4678"/>
                  </a:lnTo>
                  <a:lnTo>
                    <a:pt x="4745" y="4668"/>
                  </a:lnTo>
                  <a:lnTo>
                    <a:pt x="4776" y="4659"/>
                  </a:lnTo>
                  <a:lnTo>
                    <a:pt x="4807" y="4652"/>
                  </a:lnTo>
                  <a:lnTo>
                    <a:pt x="4839" y="4645"/>
                  </a:lnTo>
                  <a:lnTo>
                    <a:pt x="4871" y="4640"/>
                  </a:lnTo>
                  <a:lnTo>
                    <a:pt x="4903" y="4635"/>
                  </a:lnTo>
                  <a:lnTo>
                    <a:pt x="4935" y="4632"/>
                  </a:lnTo>
                  <a:lnTo>
                    <a:pt x="4967" y="4631"/>
                  </a:lnTo>
                  <a:lnTo>
                    <a:pt x="5000" y="4630"/>
                  </a:lnTo>
                  <a:lnTo>
                    <a:pt x="5033" y="4631"/>
                  </a:lnTo>
                  <a:lnTo>
                    <a:pt x="5065" y="4632"/>
                  </a:lnTo>
                  <a:lnTo>
                    <a:pt x="5097" y="4635"/>
                  </a:lnTo>
                  <a:lnTo>
                    <a:pt x="5129" y="4640"/>
                  </a:lnTo>
                  <a:lnTo>
                    <a:pt x="5161" y="4645"/>
                  </a:lnTo>
                  <a:lnTo>
                    <a:pt x="5193" y="4652"/>
                  </a:lnTo>
                  <a:lnTo>
                    <a:pt x="5224" y="4659"/>
                  </a:lnTo>
                  <a:lnTo>
                    <a:pt x="5255" y="4668"/>
                  </a:lnTo>
                  <a:lnTo>
                    <a:pt x="5285" y="4678"/>
                  </a:lnTo>
                  <a:lnTo>
                    <a:pt x="5316" y="4689"/>
                  </a:lnTo>
                  <a:lnTo>
                    <a:pt x="5345" y="4702"/>
                  </a:lnTo>
                  <a:lnTo>
                    <a:pt x="5375" y="4715"/>
                  </a:lnTo>
                  <a:lnTo>
                    <a:pt x="5404" y="4729"/>
                  </a:lnTo>
                  <a:lnTo>
                    <a:pt x="5432" y="4745"/>
                  </a:lnTo>
                  <a:lnTo>
                    <a:pt x="5460" y="4762"/>
                  </a:lnTo>
                  <a:lnTo>
                    <a:pt x="5487" y="4780"/>
                  </a:lnTo>
                  <a:lnTo>
                    <a:pt x="5513" y="4798"/>
                  </a:lnTo>
                  <a:lnTo>
                    <a:pt x="5539" y="4818"/>
                  </a:lnTo>
                  <a:lnTo>
                    <a:pt x="5563" y="4839"/>
                  </a:lnTo>
                  <a:lnTo>
                    <a:pt x="5587" y="4860"/>
                  </a:lnTo>
                  <a:lnTo>
                    <a:pt x="5611" y="4882"/>
                  </a:lnTo>
                  <a:lnTo>
                    <a:pt x="5633" y="4906"/>
                  </a:lnTo>
                  <a:lnTo>
                    <a:pt x="5654" y="4930"/>
                  </a:lnTo>
                  <a:lnTo>
                    <a:pt x="5675" y="4955"/>
                  </a:lnTo>
                  <a:lnTo>
                    <a:pt x="5695" y="4980"/>
                  </a:lnTo>
                  <a:lnTo>
                    <a:pt x="5713" y="5007"/>
                  </a:lnTo>
                  <a:lnTo>
                    <a:pt x="5731" y="5034"/>
                  </a:lnTo>
                  <a:lnTo>
                    <a:pt x="5748" y="5062"/>
                  </a:lnTo>
                  <a:lnTo>
                    <a:pt x="5764" y="5090"/>
                  </a:lnTo>
                  <a:lnTo>
                    <a:pt x="5778" y="5119"/>
                  </a:lnTo>
                  <a:lnTo>
                    <a:pt x="5792" y="5149"/>
                  </a:lnTo>
                  <a:lnTo>
                    <a:pt x="5804" y="5178"/>
                  </a:lnTo>
                  <a:lnTo>
                    <a:pt x="5815" y="5209"/>
                  </a:lnTo>
                  <a:lnTo>
                    <a:pt x="5826" y="5239"/>
                  </a:lnTo>
                  <a:lnTo>
                    <a:pt x="5834" y="5270"/>
                  </a:lnTo>
                  <a:lnTo>
                    <a:pt x="5842" y="5301"/>
                  </a:lnTo>
                  <a:lnTo>
                    <a:pt x="5849" y="5333"/>
                  </a:lnTo>
                  <a:lnTo>
                    <a:pt x="5854" y="5365"/>
                  </a:lnTo>
                  <a:lnTo>
                    <a:pt x="5859" y="5397"/>
                  </a:lnTo>
                  <a:lnTo>
                    <a:pt x="5862" y="5429"/>
                  </a:lnTo>
                  <a:lnTo>
                    <a:pt x="5863" y="5461"/>
                  </a:lnTo>
                  <a:lnTo>
                    <a:pt x="5864" y="54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4587;p40">
              <a:extLst>
                <a:ext uri="{FF2B5EF4-FFF2-40B4-BE49-F238E27FC236}">
                  <a16:creationId xmlns:a16="http://schemas.microsoft.com/office/drawing/2014/main" id="{9A210F15-D9DF-476B-9388-8D65186CD0B9}"/>
                </a:ext>
              </a:extLst>
            </p:cNvPr>
            <p:cNvSpPr/>
            <p:nvPr/>
          </p:nvSpPr>
          <p:spPr>
            <a:xfrm>
              <a:off x="9761300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34" y="1764"/>
                  </a:moveTo>
                  <a:lnTo>
                    <a:pt x="7100" y="2652"/>
                  </a:lnTo>
                  <a:lnTo>
                    <a:pt x="8333" y="2652"/>
                  </a:lnTo>
                  <a:lnTo>
                    <a:pt x="8338" y="2652"/>
                  </a:lnTo>
                  <a:lnTo>
                    <a:pt x="8361" y="2652"/>
                  </a:lnTo>
                  <a:lnTo>
                    <a:pt x="8370" y="2653"/>
                  </a:lnTo>
                  <a:lnTo>
                    <a:pt x="8393" y="2654"/>
                  </a:lnTo>
                  <a:lnTo>
                    <a:pt x="8402" y="2655"/>
                  </a:lnTo>
                  <a:lnTo>
                    <a:pt x="8425" y="2657"/>
                  </a:lnTo>
                  <a:lnTo>
                    <a:pt x="8434" y="2658"/>
                  </a:lnTo>
                  <a:lnTo>
                    <a:pt x="8457" y="2661"/>
                  </a:lnTo>
                  <a:lnTo>
                    <a:pt x="8466" y="2662"/>
                  </a:lnTo>
                  <a:lnTo>
                    <a:pt x="8489" y="2666"/>
                  </a:lnTo>
                  <a:lnTo>
                    <a:pt x="8498" y="2668"/>
                  </a:lnTo>
                  <a:lnTo>
                    <a:pt x="8521" y="2672"/>
                  </a:lnTo>
                  <a:lnTo>
                    <a:pt x="8530" y="2674"/>
                  </a:lnTo>
                  <a:lnTo>
                    <a:pt x="8552" y="2680"/>
                  </a:lnTo>
                  <a:lnTo>
                    <a:pt x="8561" y="2682"/>
                  </a:lnTo>
                  <a:lnTo>
                    <a:pt x="8583" y="2689"/>
                  </a:lnTo>
                  <a:lnTo>
                    <a:pt x="8592" y="2691"/>
                  </a:lnTo>
                  <a:lnTo>
                    <a:pt x="8614" y="2699"/>
                  </a:lnTo>
                  <a:lnTo>
                    <a:pt x="8623" y="2702"/>
                  </a:lnTo>
                  <a:lnTo>
                    <a:pt x="8645" y="2710"/>
                  </a:lnTo>
                  <a:lnTo>
                    <a:pt x="8653" y="2713"/>
                  </a:lnTo>
                  <a:lnTo>
                    <a:pt x="8675" y="2722"/>
                  </a:lnTo>
                  <a:lnTo>
                    <a:pt x="8683" y="2726"/>
                  </a:lnTo>
                  <a:lnTo>
                    <a:pt x="8704" y="2735"/>
                  </a:lnTo>
                  <a:lnTo>
                    <a:pt x="8713" y="2739"/>
                  </a:lnTo>
                  <a:lnTo>
                    <a:pt x="8734" y="2750"/>
                  </a:lnTo>
                  <a:lnTo>
                    <a:pt x="8742" y="2754"/>
                  </a:lnTo>
                  <a:lnTo>
                    <a:pt x="8762" y="2765"/>
                  </a:lnTo>
                  <a:lnTo>
                    <a:pt x="8770" y="2770"/>
                  </a:lnTo>
                  <a:lnTo>
                    <a:pt x="8790" y="2782"/>
                  </a:lnTo>
                  <a:lnTo>
                    <a:pt x="8798" y="2787"/>
                  </a:lnTo>
                  <a:lnTo>
                    <a:pt x="8817" y="2799"/>
                  </a:lnTo>
                  <a:lnTo>
                    <a:pt x="8825" y="2805"/>
                  </a:lnTo>
                  <a:lnTo>
                    <a:pt x="8844" y="2818"/>
                  </a:lnTo>
                  <a:lnTo>
                    <a:pt x="8851" y="2823"/>
                  </a:lnTo>
                  <a:lnTo>
                    <a:pt x="8870" y="2838"/>
                  </a:lnTo>
                  <a:lnTo>
                    <a:pt x="8877" y="2843"/>
                  </a:lnTo>
                  <a:lnTo>
                    <a:pt x="8895" y="2858"/>
                  </a:lnTo>
                  <a:lnTo>
                    <a:pt x="8902" y="2864"/>
                  </a:lnTo>
                  <a:lnTo>
                    <a:pt x="8919" y="2880"/>
                  </a:lnTo>
                  <a:lnTo>
                    <a:pt x="8926" y="2886"/>
                  </a:lnTo>
                  <a:lnTo>
                    <a:pt x="8942" y="2902"/>
                  </a:lnTo>
                  <a:lnTo>
                    <a:pt x="8949" y="2909"/>
                  </a:lnTo>
                  <a:lnTo>
                    <a:pt x="8965" y="2925"/>
                  </a:lnTo>
                  <a:lnTo>
                    <a:pt x="8971" y="2932"/>
                  </a:lnTo>
                  <a:lnTo>
                    <a:pt x="8987" y="2949"/>
                  </a:lnTo>
                  <a:lnTo>
                    <a:pt x="8993" y="2956"/>
                  </a:lnTo>
                  <a:lnTo>
                    <a:pt x="9008" y="2974"/>
                  </a:lnTo>
                  <a:lnTo>
                    <a:pt x="9013" y="2981"/>
                  </a:lnTo>
                  <a:lnTo>
                    <a:pt x="9028" y="3000"/>
                  </a:lnTo>
                  <a:lnTo>
                    <a:pt x="9033" y="3007"/>
                  </a:lnTo>
                  <a:lnTo>
                    <a:pt x="9046" y="3026"/>
                  </a:lnTo>
                  <a:lnTo>
                    <a:pt x="9052" y="3034"/>
                  </a:lnTo>
                  <a:lnTo>
                    <a:pt x="9064" y="3053"/>
                  </a:lnTo>
                  <a:lnTo>
                    <a:pt x="9069" y="3061"/>
                  </a:lnTo>
                  <a:lnTo>
                    <a:pt x="9081" y="3081"/>
                  </a:lnTo>
                  <a:lnTo>
                    <a:pt x="9086" y="3089"/>
                  </a:lnTo>
                  <a:lnTo>
                    <a:pt x="9097" y="3110"/>
                  </a:lnTo>
                  <a:lnTo>
                    <a:pt x="9101" y="3118"/>
                  </a:lnTo>
                  <a:lnTo>
                    <a:pt x="9112" y="3139"/>
                  </a:lnTo>
                  <a:lnTo>
                    <a:pt x="9116" y="3147"/>
                  </a:lnTo>
                  <a:lnTo>
                    <a:pt x="9125" y="3168"/>
                  </a:lnTo>
                  <a:lnTo>
                    <a:pt x="9129" y="3176"/>
                  </a:lnTo>
                  <a:lnTo>
                    <a:pt x="9138" y="3198"/>
                  </a:lnTo>
                  <a:lnTo>
                    <a:pt x="9141" y="3206"/>
                  </a:lnTo>
                  <a:lnTo>
                    <a:pt x="9149" y="3228"/>
                  </a:lnTo>
                  <a:lnTo>
                    <a:pt x="9152" y="3236"/>
                  </a:lnTo>
                  <a:lnTo>
                    <a:pt x="9160" y="3258"/>
                  </a:lnTo>
                  <a:lnTo>
                    <a:pt x="9162" y="3267"/>
                  </a:lnTo>
                  <a:lnTo>
                    <a:pt x="9169" y="3289"/>
                  </a:lnTo>
                  <a:lnTo>
                    <a:pt x="9171" y="3298"/>
                  </a:lnTo>
                  <a:lnTo>
                    <a:pt x="9177" y="3321"/>
                  </a:lnTo>
                  <a:lnTo>
                    <a:pt x="9179" y="3330"/>
                  </a:lnTo>
                  <a:lnTo>
                    <a:pt x="9184" y="3352"/>
                  </a:lnTo>
                  <a:lnTo>
                    <a:pt x="9185" y="3361"/>
                  </a:lnTo>
                  <a:lnTo>
                    <a:pt x="9189" y="3384"/>
                  </a:lnTo>
                  <a:lnTo>
                    <a:pt x="9191" y="3393"/>
                  </a:lnTo>
                  <a:lnTo>
                    <a:pt x="9194" y="3416"/>
                  </a:lnTo>
                  <a:lnTo>
                    <a:pt x="9195" y="3426"/>
                  </a:lnTo>
                  <a:lnTo>
                    <a:pt x="9197" y="3449"/>
                  </a:lnTo>
                  <a:lnTo>
                    <a:pt x="9198" y="3458"/>
                  </a:lnTo>
                  <a:lnTo>
                    <a:pt x="9199" y="3481"/>
                  </a:lnTo>
                  <a:lnTo>
                    <a:pt x="9200" y="3491"/>
                  </a:lnTo>
                  <a:lnTo>
                    <a:pt x="9200" y="3514"/>
                  </a:lnTo>
                  <a:lnTo>
                    <a:pt x="9200" y="3519"/>
                  </a:lnTo>
                  <a:lnTo>
                    <a:pt x="9200" y="7469"/>
                  </a:lnTo>
                  <a:lnTo>
                    <a:pt x="9200" y="7474"/>
                  </a:lnTo>
                  <a:lnTo>
                    <a:pt x="9200" y="7497"/>
                  </a:lnTo>
                  <a:lnTo>
                    <a:pt x="9199" y="7506"/>
                  </a:lnTo>
                  <a:lnTo>
                    <a:pt x="9198" y="7529"/>
                  </a:lnTo>
                  <a:lnTo>
                    <a:pt x="9197" y="7539"/>
                  </a:lnTo>
                  <a:lnTo>
                    <a:pt x="9195" y="7562"/>
                  </a:lnTo>
                  <a:lnTo>
                    <a:pt x="9194" y="7571"/>
                  </a:lnTo>
                  <a:lnTo>
                    <a:pt x="9191" y="7594"/>
                  </a:lnTo>
                  <a:lnTo>
                    <a:pt x="9189" y="7603"/>
                  </a:lnTo>
                  <a:lnTo>
                    <a:pt x="9185" y="7626"/>
                  </a:lnTo>
                  <a:lnTo>
                    <a:pt x="9184" y="7635"/>
                  </a:lnTo>
                  <a:lnTo>
                    <a:pt x="9179" y="7658"/>
                  </a:lnTo>
                  <a:lnTo>
                    <a:pt x="9177" y="7667"/>
                  </a:lnTo>
                  <a:lnTo>
                    <a:pt x="9171" y="7689"/>
                  </a:lnTo>
                  <a:lnTo>
                    <a:pt x="9169" y="7698"/>
                  </a:lnTo>
                  <a:lnTo>
                    <a:pt x="9162" y="7720"/>
                  </a:lnTo>
                  <a:lnTo>
                    <a:pt x="9160" y="7729"/>
                  </a:lnTo>
                  <a:lnTo>
                    <a:pt x="9152" y="7751"/>
                  </a:lnTo>
                  <a:lnTo>
                    <a:pt x="9149" y="7760"/>
                  </a:lnTo>
                  <a:lnTo>
                    <a:pt x="9141" y="7781"/>
                  </a:lnTo>
                  <a:lnTo>
                    <a:pt x="9138" y="7790"/>
                  </a:lnTo>
                  <a:lnTo>
                    <a:pt x="9129" y="7811"/>
                  </a:lnTo>
                  <a:lnTo>
                    <a:pt x="9125" y="7820"/>
                  </a:lnTo>
                  <a:lnTo>
                    <a:pt x="9116" y="7841"/>
                  </a:lnTo>
                  <a:lnTo>
                    <a:pt x="9112" y="7849"/>
                  </a:lnTo>
                  <a:lnTo>
                    <a:pt x="9101" y="7870"/>
                  </a:lnTo>
                  <a:lnTo>
                    <a:pt x="9097" y="7878"/>
                  </a:lnTo>
                  <a:lnTo>
                    <a:pt x="9086" y="7898"/>
                  </a:lnTo>
                  <a:lnTo>
                    <a:pt x="9081" y="7906"/>
                  </a:lnTo>
                  <a:lnTo>
                    <a:pt x="9069" y="7926"/>
                  </a:lnTo>
                  <a:lnTo>
                    <a:pt x="9064" y="7934"/>
                  </a:lnTo>
                  <a:lnTo>
                    <a:pt x="9052" y="7953"/>
                  </a:lnTo>
                  <a:lnTo>
                    <a:pt x="9046" y="7961"/>
                  </a:lnTo>
                  <a:lnTo>
                    <a:pt x="9033" y="7980"/>
                  </a:lnTo>
                  <a:lnTo>
                    <a:pt x="9028" y="7987"/>
                  </a:lnTo>
                  <a:lnTo>
                    <a:pt x="9013" y="8006"/>
                  </a:lnTo>
                  <a:lnTo>
                    <a:pt x="9008" y="8013"/>
                  </a:lnTo>
                  <a:lnTo>
                    <a:pt x="8993" y="8031"/>
                  </a:lnTo>
                  <a:lnTo>
                    <a:pt x="8987" y="8038"/>
                  </a:lnTo>
                  <a:lnTo>
                    <a:pt x="8971" y="8055"/>
                  </a:lnTo>
                  <a:lnTo>
                    <a:pt x="8965" y="8062"/>
                  </a:lnTo>
                  <a:lnTo>
                    <a:pt x="8949" y="8078"/>
                  </a:lnTo>
                  <a:lnTo>
                    <a:pt x="8942" y="8085"/>
                  </a:lnTo>
                  <a:lnTo>
                    <a:pt x="8926" y="8101"/>
                  </a:lnTo>
                  <a:lnTo>
                    <a:pt x="8919" y="8107"/>
                  </a:lnTo>
                  <a:lnTo>
                    <a:pt x="8902" y="8123"/>
                  </a:lnTo>
                  <a:lnTo>
                    <a:pt x="8895" y="8129"/>
                  </a:lnTo>
                  <a:lnTo>
                    <a:pt x="8877" y="8144"/>
                  </a:lnTo>
                  <a:lnTo>
                    <a:pt x="8870" y="8149"/>
                  </a:lnTo>
                  <a:lnTo>
                    <a:pt x="8851" y="8164"/>
                  </a:lnTo>
                  <a:lnTo>
                    <a:pt x="8844" y="8169"/>
                  </a:lnTo>
                  <a:lnTo>
                    <a:pt x="8825" y="8182"/>
                  </a:lnTo>
                  <a:lnTo>
                    <a:pt x="8817" y="8188"/>
                  </a:lnTo>
                  <a:lnTo>
                    <a:pt x="8798" y="8200"/>
                  </a:lnTo>
                  <a:lnTo>
                    <a:pt x="8790" y="8205"/>
                  </a:lnTo>
                  <a:lnTo>
                    <a:pt x="8770" y="8217"/>
                  </a:lnTo>
                  <a:lnTo>
                    <a:pt x="8762" y="8222"/>
                  </a:lnTo>
                  <a:lnTo>
                    <a:pt x="8742" y="8233"/>
                  </a:lnTo>
                  <a:lnTo>
                    <a:pt x="8734" y="8237"/>
                  </a:lnTo>
                  <a:lnTo>
                    <a:pt x="8713" y="8248"/>
                  </a:lnTo>
                  <a:lnTo>
                    <a:pt x="8705" y="8252"/>
                  </a:lnTo>
                  <a:lnTo>
                    <a:pt x="8684" y="8261"/>
                  </a:lnTo>
                  <a:lnTo>
                    <a:pt x="8675" y="8265"/>
                  </a:lnTo>
                  <a:lnTo>
                    <a:pt x="8654" y="8274"/>
                  </a:lnTo>
                  <a:lnTo>
                    <a:pt x="8645" y="8277"/>
                  </a:lnTo>
                  <a:lnTo>
                    <a:pt x="8624" y="8285"/>
                  </a:lnTo>
                  <a:lnTo>
                    <a:pt x="8615" y="8288"/>
                  </a:lnTo>
                  <a:lnTo>
                    <a:pt x="8593" y="8296"/>
                  </a:lnTo>
                  <a:lnTo>
                    <a:pt x="8584" y="8298"/>
                  </a:lnTo>
                  <a:lnTo>
                    <a:pt x="8562" y="8305"/>
                  </a:lnTo>
                  <a:lnTo>
                    <a:pt x="8553" y="8307"/>
                  </a:lnTo>
                  <a:lnTo>
                    <a:pt x="8531" y="8313"/>
                  </a:lnTo>
                  <a:lnTo>
                    <a:pt x="8522" y="8315"/>
                  </a:lnTo>
                  <a:lnTo>
                    <a:pt x="8499" y="8320"/>
                  </a:lnTo>
                  <a:lnTo>
                    <a:pt x="8490" y="8321"/>
                  </a:lnTo>
                  <a:lnTo>
                    <a:pt x="8467" y="8325"/>
                  </a:lnTo>
                  <a:lnTo>
                    <a:pt x="8458" y="8327"/>
                  </a:lnTo>
                  <a:lnTo>
                    <a:pt x="8435" y="8330"/>
                  </a:lnTo>
                  <a:lnTo>
                    <a:pt x="8426" y="8331"/>
                  </a:lnTo>
                  <a:lnTo>
                    <a:pt x="8403" y="8333"/>
                  </a:lnTo>
                  <a:lnTo>
                    <a:pt x="8393" y="8334"/>
                  </a:lnTo>
                  <a:lnTo>
                    <a:pt x="8370" y="8335"/>
                  </a:lnTo>
                  <a:lnTo>
                    <a:pt x="8361" y="8336"/>
                  </a:lnTo>
                  <a:lnTo>
                    <a:pt x="8338" y="8336"/>
                  </a:lnTo>
                  <a:lnTo>
                    <a:pt x="8333" y="8336"/>
                  </a:lnTo>
                  <a:lnTo>
                    <a:pt x="1667" y="8336"/>
                  </a:lnTo>
                  <a:lnTo>
                    <a:pt x="1662" y="8336"/>
                  </a:lnTo>
                  <a:lnTo>
                    <a:pt x="1639" y="8336"/>
                  </a:lnTo>
                  <a:lnTo>
                    <a:pt x="1630" y="8335"/>
                  </a:lnTo>
                  <a:lnTo>
                    <a:pt x="1607" y="8334"/>
                  </a:lnTo>
                  <a:lnTo>
                    <a:pt x="1597" y="8333"/>
                  </a:lnTo>
                  <a:lnTo>
                    <a:pt x="1574" y="8331"/>
                  </a:lnTo>
                  <a:lnTo>
                    <a:pt x="1565" y="8330"/>
                  </a:lnTo>
                  <a:lnTo>
                    <a:pt x="1542" y="8327"/>
                  </a:lnTo>
                  <a:lnTo>
                    <a:pt x="1533" y="8325"/>
                  </a:lnTo>
                  <a:lnTo>
                    <a:pt x="1510" y="8321"/>
                  </a:lnTo>
                  <a:lnTo>
                    <a:pt x="1501" y="8320"/>
                  </a:lnTo>
                  <a:lnTo>
                    <a:pt x="1478" y="8315"/>
                  </a:lnTo>
                  <a:lnTo>
                    <a:pt x="1469" y="8313"/>
                  </a:lnTo>
                  <a:lnTo>
                    <a:pt x="1447" y="8307"/>
                  </a:lnTo>
                  <a:lnTo>
                    <a:pt x="1438" y="8305"/>
                  </a:lnTo>
                  <a:lnTo>
                    <a:pt x="1416" y="8298"/>
                  </a:lnTo>
                  <a:lnTo>
                    <a:pt x="1407" y="8296"/>
                  </a:lnTo>
                  <a:lnTo>
                    <a:pt x="1385" y="8288"/>
                  </a:lnTo>
                  <a:lnTo>
                    <a:pt x="1376" y="8285"/>
                  </a:lnTo>
                  <a:lnTo>
                    <a:pt x="1355" y="8277"/>
                  </a:lnTo>
                  <a:lnTo>
                    <a:pt x="1346" y="8274"/>
                  </a:lnTo>
                  <a:lnTo>
                    <a:pt x="1325" y="8265"/>
                  </a:lnTo>
                  <a:lnTo>
                    <a:pt x="1316" y="8261"/>
                  </a:lnTo>
                  <a:lnTo>
                    <a:pt x="1295" y="8252"/>
                  </a:lnTo>
                  <a:lnTo>
                    <a:pt x="1287" y="8248"/>
                  </a:lnTo>
                  <a:lnTo>
                    <a:pt x="1266" y="8237"/>
                  </a:lnTo>
                  <a:lnTo>
                    <a:pt x="1258" y="8233"/>
                  </a:lnTo>
                  <a:lnTo>
                    <a:pt x="1238" y="8222"/>
                  </a:lnTo>
                  <a:lnTo>
                    <a:pt x="1230" y="8217"/>
                  </a:lnTo>
                  <a:lnTo>
                    <a:pt x="1210" y="8205"/>
                  </a:lnTo>
                  <a:lnTo>
                    <a:pt x="1202" y="8200"/>
                  </a:lnTo>
                  <a:lnTo>
                    <a:pt x="1183" y="8188"/>
                  </a:lnTo>
                  <a:lnTo>
                    <a:pt x="1175" y="8182"/>
                  </a:lnTo>
                  <a:lnTo>
                    <a:pt x="1156" y="8169"/>
                  </a:lnTo>
                  <a:lnTo>
                    <a:pt x="1149" y="8164"/>
                  </a:lnTo>
                  <a:lnTo>
                    <a:pt x="1130" y="8149"/>
                  </a:lnTo>
                  <a:lnTo>
                    <a:pt x="1123" y="8144"/>
                  </a:lnTo>
                  <a:lnTo>
                    <a:pt x="1105" y="8129"/>
                  </a:lnTo>
                  <a:lnTo>
                    <a:pt x="1098" y="8123"/>
                  </a:lnTo>
                  <a:lnTo>
                    <a:pt x="1081" y="8107"/>
                  </a:lnTo>
                  <a:lnTo>
                    <a:pt x="1074" y="8101"/>
                  </a:lnTo>
                  <a:lnTo>
                    <a:pt x="1058" y="8085"/>
                  </a:lnTo>
                  <a:lnTo>
                    <a:pt x="1051" y="8078"/>
                  </a:lnTo>
                  <a:lnTo>
                    <a:pt x="1035" y="8062"/>
                  </a:lnTo>
                  <a:lnTo>
                    <a:pt x="1029" y="8055"/>
                  </a:lnTo>
                  <a:lnTo>
                    <a:pt x="1013" y="8038"/>
                  </a:lnTo>
                  <a:lnTo>
                    <a:pt x="1007" y="8031"/>
                  </a:lnTo>
                  <a:lnTo>
                    <a:pt x="992" y="8013"/>
                  </a:lnTo>
                  <a:lnTo>
                    <a:pt x="987" y="8006"/>
                  </a:lnTo>
                  <a:lnTo>
                    <a:pt x="972" y="7987"/>
                  </a:lnTo>
                  <a:lnTo>
                    <a:pt x="967" y="7980"/>
                  </a:lnTo>
                  <a:lnTo>
                    <a:pt x="954" y="7961"/>
                  </a:lnTo>
                  <a:lnTo>
                    <a:pt x="948" y="7953"/>
                  </a:lnTo>
                  <a:lnTo>
                    <a:pt x="936" y="7934"/>
                  </a:lnTo>
                  <a:lnTo>
                    <a:pt x="931" y="7926"/>
                  </a:lnTo>
                  <a:lnTo>
                    <a:pt x="919" y="7906"/>
                  </a:lnTo>
                  <a:lnTo>
                    <a:pt x="914" y="7898"/>
                  </a:lnTo>
                  <a:lnTo>
                    <a:pt x="903" y="7878"/>
                  </a:lnTo>
                  <a:lnTo>
                    <a:pt x="899" y="7870"/>
                  </a:lnTo>
                  <a:lnTo>
                    <a:pt x="888" y="7849"/>
                  </a:lnTo>
                  <a:lnTo>
                    <a:pt x="884" y="7841"/>
                  </a:lnTo>
                  <a:lnTo>
                    <a:pt x="875" y="7820"/>
                  </a:lnTo>
                  <a:lnTo>
                    <a:pt x="871" y="7811"/>
                  </a:lnTo>
                  <a:lnTo>
                    <a:pt x="862" y="7790"/>
                  </a:lnTo>
                  <a:lnTo>
                    <a:pt x="859" y="7781"/>
                  </a:lnTo>
                  <a:lnTo>
                    <a:pt x="851" y="7760"/>
                  </a:lnTo>
                  <a:lnTo>
                    <a:pt x="848" y="7751"/>
                  </a:lnTo>
                  <a:lnTo>
                    <a:pt x="840" y="7729"/>
                  </a:lnTo>
                  <a:lnTo>
                    <a:pt x="838" y="7720"/>
                  </a:lnTo>
                  <a:lnTo>
                    <a:pt x="831" y="7698"/>
                  </a:lnTo>
                  <a:lnTo>
                    <a:pt x="829" y="7689"/>
                  </a:lnTo>
                  <a:lnTo>
                    <a:pt x="823" y="7667"/>
                  </a:lnTo>
                  <a:lnTo>
                    <a:pt x="821" y="7658"/>
                  </a:lnTo>
                  <a:lnTo>
                    <a:pt x="816" y="7635"/>
                  </a:lnTo>
                  <a:lnTo>
                    <a:pt x="815" y="7626"/>
                  </a:lnTo>
                  <a:lnTo>
                    <a:pt x="811" y="7603"/>
                  </a:lnTo>
                  <a:lnTo>
                    <a:pt x="809" y="7594"/>
                  </a:lnTo>
                  <a:lnTo>
                    <a:pt x="806" y="7571"/>
                  </a:lnTo>
                  <a:lnTo>
                    <a:pt x="805" y="7562"/>
                  </a:lnTo>
                  <a:lnTo>
                    <a:pt x="803" y="7539"/>
                  </a:lnTo>
                  <a:lnTo>
                    <a:pt x="802" y="7529"/>
                  </a:lnTo>
                  <a:lnTo>
                    <a:pt x="801" y="7506"/>
                  </a:lnTo>
                  <a:lnTo>
                    <a:pt x="800" y="7497"/>
                  </a:lnTo>
                  <a:lnTo>
                    <a:pt x="800" y="7474"/>
                  </a:lnTo>
                  <a:lnTo>
                    <a:pt x="800" y="7469"/>
                  </a:lnTo>
                  <a:lnTo>
                    <a:pt x="800" y="3519"/>
                  </a:lnTo>
                  <a:lnTo>
                    <a:pt x="800" y="3514"/>
                  </a:lnTo>
                  <a:lnTo>
                    <a:pt x="800" y="3491"/>
                  </a:lnTo>
                  <a:lnTo>
                    <a:pt x="801" y="3481"/>
                  </a:lnTo>
                  <a:lnTo>
                    <a:pt x="802" y="3458"/>
                  </a:lnTo>
                  <a:lnTo>
                    <a:pt x="803" y="3449"/>
                  </a:lnTo>
                  <a:lnTo>
                    <a:pt x="805" y="3426"/>
                  </a:lnTo>
                  <a:lnTo>
                    <a:pt x="806" y="3416"/>
                  </a:lnTo>
                  <a:lnTo>
                    <a:pt x="809" y="3393"/>
                  </a:lnTo>
                  <a:lnTo>
                    <a:pt x="811" y="3384"/>
                  </a:lnTo>
                  <a:lnTo>
                    <a:pt x="815" y="3361"/>
                  </a:lnTo>
                  <a:lnTo>
                    <a:pt x="816" y="3352"/>
                  </a:lnTo>
                  <a:lnTo>
                    <a:pt x="821" y="3330"/>
                  </a:lnTo>
                  <a:lnTo>
                    <a:pt x="823" y="3321"/>
                  </a:lnTo>
                  <a:lnTo>
                    <a:pt x="829" y="3298"/>
                  </a:lnTo>
                  <a:lnTo>
                    <a:pt x="831" y="3289"/>
                  </a:lnTo>
                  <a:lnTo>
                    <a:pt x="838" y="3267"/>
                  </a:lnTo>
                  <a:lnTo>
                    <a:pt x="840" y="3258"/>
                  </a:lnTo>
                  <a:lnTo>
                    <a:pt x="848" y="3236"/>
                  </a:lnTo>
                  <a:lnTo>
                    <a:pt x="851" y="3228"/>
                  </a:lnTo>
                  <a:lnTo>
                    <a:pt x="859" y="3206"/>
                  </a:lnTo>
                  <a:lnTo>
                    <a:pt x="862" y="3198"/>
                  </a:lnTo>
                  <a:lnTo>
                    <a:pt x="871" y="3176"/>
                  </a:lnTo>
                  <a:lnTo>
                    <a:pt x="875" y="3168"/>
                  </a:lnTo>
                  <a:lnTo>
                    <a:pt x="884" y="3147"/>
                  </a:lnTo>
                  <a:lnTo>
                    <a:pt x="888" y="3139"/>
                  </a:lnTo>
                  <a:lnTo>
                    <a:pt x="899" y="3118"/>
                  </a:lnTo>
                  <a:lnTo>
                    <a:pt x="903" y="3110"/>
                  </a:lnTo>
                  <a:lnTo>
                    <a:pt x="914" y="3089"/>
                  </a:lnTo>
                  <a:lnTo>
                    <a:pt x="919" y="3081"/>
                  </a:lnTo>
                  <a:lnTo>
                    <a:pt x="931" y="3061"/>
                  </a:lnTo>
                  <a:lnTo>
                    <a:pt x="936" y="3053"/>
                  </a:lnTo>
                  <a:lnTo>
                    <a:pt x="948" y="3034"/>
                  </a:lnTo>
                  <a:lnTo>
                    <a:pt x="954" y="3026"/>
                  </a:lnTo>
                  <a:lnTo>
                    <a:pt x="967" y="3007"/>
                  </a:lnTo>
                  <a:lnTo>
                    <a:pt x="972" y="3000"/>
                  </a:lnTo>
                  <a:lnTo>
                    <a:pt x="987" y="2981"/>
                  </a:lnTo>
                  <a:lnTo>
                    <a:pt x="992" y="2974"/>
                  </a:lnTo>
                  <a:lnTo>
                    <a:pt x="1007" y="2956"/>
                  </a:lnTo>
                  <a:lnTo>
                    <a:pt x="1013" y="2949"/>
                  </a:lnTo>
                  <a:lnTo>
                    <a:pt x="1029" y="2932"/>
                  </a:lnTo>
                  <a:lnTo>
                    <a:pt x="1035" y="2925"/>
                  </a:lnTo>
                  <a:lnTo>
                    <a:pt x="1051" y="2909"/>
                  </a:lnTo>
                  <a:lnTo>
                    <a:pt x="1058" y="2902"/>
                  </a:lnTo>
                  <a:lnTo>
                    <a:pt x="1074" y="2886"/>
                  </a:lnTo>
                  <a:lnTo>
                    <a:pt x="1081" y="2880"/>
                  </a:lnTo>
                  <a:lnTo>
                    <a:pt x="1098" y="2864"/>
                  </a:lnTo>
                  <a:lnTo>
                    <a:pt x="1105" y="2858"/>
                  </a:lnTo>
                  <a:lnTo>
                    <a:pt x="1123" y="2843"/>
                  </a:lnTo>
                  <a:lnTo>
                    <a:pt x="1130" y="2838"/>
                  </a:lnTo>
                  <a:lnTo>
                    <a:pt x="1149" y="2823"/>
                  </a:lnTo>
                  <a:lnTo>
                    <a:pt x="1156" y="2818"/>
                  </a:lnTo>
                  <a:lnTo>
                    <a:pt x="1175" y="2805"/>
                  </a:lnTo>
                  <a:lnTo>
                    <a:pt x="1183" y="2799"/>
                  </a:lnTo>
                  <a:lnTo>
                    <a:pt x="1202" y="2787"/>
                  </a:lnTo>
                  <a:lnTo>
                    <a:pt x="1210" y="2782"/>
                  </a:lnTo>
                  <a:lnTo>
                    <a:pt x="1230" y="2770"/>
                  </a:lnTo>
                  <a:lnTo>
                    <a:pt x="1238" y="2765"/>
                  </a:lnTo>
                  <a:lnTo>
                    <a:pt x="1258" y="2754"/>
                  </a:lnTo>
                  <a:lnTo>
                    <a:pt x="1266" y="2750"/>
                  </a:lnTo>
                  <a:lnTo>
                    <a:pt x="1287" y="2739"/>
                  </a:lnTo>
                  <a:lnTo>
                    <a:pt x="1296" y="2735"/>
                  </a:lnTo>
                  <a:lnTo>
                    <a:pt x="1317" y="2726"/>
                  </a:lnTo>
                  <a:lnTo>
                    <a:pt x="1325" y="2722"/>
                  </a:lnTo>
                  <a:lnTo>
                    <a:pt x="1347" y="2713"/>
                  </a:lnTo>
                  <a:lnTo>
                    <a:pt x="1355" y="2710"/>
                  </a:lnTo>
                  <a:lnTo>
                    <a:pt x="1377" y="2702"/>
                  </a:lnTo>
                  <a:lnTo>
                    <a:pt x="1386" y="2699"/>
                  </a:lnTo>
                  <a:lnTo>
                    <a:pt x="1408" y="2691"/>
                  </a:lnTo>
                  <a:lnTo>
                    <a:pt x="1417" y="2689"/>
                  </a:lnTo>
                  <a:lnTo>
                    <a:pt x="1439" y="2682"/>
                  </a:lnTo>
                  <a:lnTo>
                    <a:pt x="1448" y="2680"/>
                  </a:lnTo>
                  <a:lnTo>
                    <a:pt x="1470" y="2674"/>
                  </a:lnTo>
                  <a:lnTo>
                    <a:pt x="1479" y="2672"/>
                  </a:lnTo>
                  <a:lnTo>
                    <a:pt x="1502" y="2668"/>
                  </a:lnTo>
                  <a:lnTo>
                    <a:pt x="1511" y="2666"/>
                  </a:lnTo>
                  <a:lnTo>
                    <a:pt x="1534" y="2662"/>
                  </a:lnTo>
                  <a:lnTo>
                    <a:pt x="1543" y="2661"/>
                  </a:lnTo>
                  <a:lnTo>
                    <a:pt x="1566" y="2658"/>
                  </a:lnTo>
                  <a:lnTo>
                    <a:pt x="1575" y="2657"/>
                  </a:lnTo>
                  <a:lnTo>
                    <a:pt x="1598" y="2655"/>
                  </a:lnTo>
                  <a:lnTo>
                    <a:pt x="1607" y="2654"/>
                  </a:lnTo>
                  <a:lnTo>
                    <a:pt x="1630" y="2653"/>
                  </a:lnTo>
                  <a:lnTo>
                    <a:pt x="1639" y="2652"/>
                  </a:lnTo>
                  <a:lnTo>
                    <a:pt x="1662" y="2652"/>
                  </a:lnTo>
                  <a:lnTo>
                    <a:pt x="1667" y="2652"/>
                  </a:lnTo>
                  <a:lnTo>
                    <a:pt x="2900" y="2652"/>
                  </a:lnTo>
                  <a:lnTo>
                    <a:pt x="3566" y="1764"/>
                  </a:lnTo>
                  <a:lnTo>
                    <a:pt x="3588" y="1739"/>
                  </a:lnTo>
                  <a:lnTo>
                    <a:pt x="3612" y="1717"/>
                  </a:lnTo>
                  <a:lnTo>
                    <a:pt x="3640" y="1698"/>
                  </a:lnTo>
                  <a:lnTo>
                    <a:pt x="3669" y="1683"/>
                  </a:lnTo>
                  <a:lnTo>
                    <a:pt x="3701" y="1673"/>
                  </a:lnTo>
                  <a:lnTo>
                    <a:pt x="3733" y="1666"/>
                  </a:lnTo>
                  <a:lnTo>
                    <a:pt x="3766" y="1664"/>
                  </a:lnTo>
                  <a:lnTo>
                    <a:pt x="6234" y="1664"/>
                  </a:lnTo>
                  <a:lnTo>
                    <a:pt x="6267" y="1666"/>
                  </a:lnTo>
                  <a:lnTo>
                    <a:pt x="6299" y="1673"/>
                  </a:lnTo>
                  <a:lnTo>
                    <a:pt x="6331" y="1683"/>
                  </a:lnTo>
                  <a:lnTo>
                    <a:pt x="6360" y="1698"/>
                  </a:lnTo>
                  <a:lnTo>
                    <a:pt x="6388" y="1717"/>
                  </a:lnTo>
                  <a:lnTo>
                    <a:pt x="6412" y="1739"/>
                  </a:lnTo>
                  <a:lnTo>
                    <a:pt x="6434" y="1764"/>
                  </a:lnTo>
                  <a:close/>
                  <a:moveTo>
                    <a:pt x="8347" y="3152"/>
                  </a:moveTo>
                  <a:lnTo>
                    <a:pt x="8331" y="3152"/>
                  </a:lnTo>
                  <a:lnTo>
                    <a:pt x="1669" y="3152"/>
                  </a:lnTo>
                  <a:lnTo>
                    <a:pt x="1653" y="3152"/>
                  </a:lnTo>
                  <a:lnTo>
                    <a:pt x="1639" y="3153"/>
                  </a:lnTo>
                  <a:lnTo>
                    <a:pt x="1626" y="3154"/>
                  </a:lnTo>
                  <a:lnTo>
                    <a:pt x="1612" y="3156"/>
                  </a:lnTo>
                  <a:lnTo>
                    <a:pt x="1598" y="3158"/>
                  </a:lnTo>
                  <a:lnTo>
                    <a:pt x="1585" y="3161"/>
                  </a:lnTo>
                  <a:lnTo>
                    <a:pt x="1571" y="3164"/>
                  </a:lnTo>
                  <a:lnTo>
                    <a:pt x="1558" y="3168"/>
                  </a:lnTo>
                  <a:lnTo>
                    <a:pt x="1545" y="3172"/>
                  </a:lnTo>
                  <a:lnTo>
                    <a:pt x="1533" y="3177"/>
                  </a:lnTo>
                  <a:lnTo>
                    <a:pt x="1520" y="3182"/>
                  </a:lnTo>
                  <a:lnTo>
                    <a:pt x="1508" y="3188"/>
                  </a:lnTo>
                  <a:lnTo>
                    <a:pt x="1496" y="3194"/>
                  </a:lnTo>
                  <a:lnTo>
                    <a:pt x="1484" y="3201"/>
                  </a:lnTo>
                  <a:lnTo>
                    <a:pt x="1472" y="3208"/>
                  </a:lnTo>
                  <a:lnTo>
                    <a:pt x="1460" y="3215"/>
                  </a:lnTo>
                  <a:lnTo>
                    <a:pt x="1449" y="3223"/>
                  </a:lnTo>
                  <a:lnTo>
                    <a:pt x="1438" y="3232"/>
                  </a:lnTo>
                  <a:lnTo>
                    <a:pt x="1428" y="3240"/>
                  </a:lnTo>
                  <a:lnTo>
                    <a:pt x="1418" y="3249"/>
                  </a:lnTo>
                  <a:lnTo>
                    <a:pt x="1408" y="3259"/>
                  </a:lnTo>
                  <a:lnTo>
                    <a:pt x="1398" y="3269"/>
                  </a:lnTo>
                  <a:lnTo>
                    <a:pt x="1389" y="3279"/>
                  </a:lnTo>
                  <a:lnTo>
                    <a:pt x="1381" y="3289"/>
                  </a:lnTo>
                  <a:lnTo>
                    <a:pt x="1372" y="3300"/>
                  </a:lnTo>
                  <a:lnTo>
                    <a:pt x="1364" y="3311"/>
                  </a:lnTo>
                  <a:lnTo>
                    <a:pt x="1357" y="3323"/>
                  </a:lnTo>
                  <a:lnTo>
                    <a:pt x="1350" y="3335"/>
                  </a:lnTo>
                  <a:lnTo>
                    <a:pt x="1343" y="3347"/>
                  </a:lnTo>
                  <a:lnTo>
                    <a:pt x="1337" y="3359"/>
                  </a:lnTo>
                  <a:lnTo>
                    <a:pt x="1331" y="3372"/>
                  </a:lnTo>
                  <a:lnTo>
                    <a:pt x="1326" y="3385"/>
                  </a:lnTo>
                  <a:lnTo>
                    <a:pt x="1321" y="3398"/>
                  </a:lnTo>
                  <a:lnTo>
                    <a:pt x="1316" y="3411"/>
                  </a:lnTo>
                  <a:lnTo>
                    <a:pt x="1313" y="3424"/>
                  </a:lnTo>
                  <a:lnTo>
                    <a:pt x="1309" y="3437"/>
                  </a:lnTo>
                  <a:lnTo>
                    <a:pt x="1307" y="3451"/>
                  </a:lnTo>
                  <a:lnTo>
                    <a:pt x="1304" y="3464"/>
                  </a:lnTo>
                  <a:lnTo>
                    <a:pt x="1302" y="3478"/>
                  </a:lnTo>
                  <a:lnTo>
                    <a:pt x="1301" y="3491"/>
                  </a:lnTo>
                  <a:lnTo>
                    <a:pt x="1300" y="3505"/>
                  </a:lnTo>
                  <a:lnTo>
                    <a:pt x="1300" y="3521"/>
                  </a:lnTo>
                  <a:lnTo>
                    <a:pt x="1300" y="7467"/>
                  </a:lnTo>
                  <a:lnTo>
                    <a:pt x="1300" y="7483"/>
                  </a:lnTo>
                  <a:lnTo>
                    <a:pt x="1301" y="7496"/>
                  </a:lnTo>
                  <a:lnTo>
                    <a:pt x="1302" y="7510"/>
                  </a:lnTo>
                  <a:lnTo>
                    <a:pt x="1304" y="7523"/>
                  </a:lnTo>
                  <a:lnTo>
                    <a:pt x="1307" y="7537"/>
                  </a:lnTo>
                  <a:lnTo>
                    <a:pt x="1309" y="7550"/>
                  </a:lnTo>
                  <a:lnTo>
                    <a:pt x="1313" y="7563"/>
                  </a:lnTo>
                  <a:lnTo>
                    <a:pt x="1316" y="7577"/>
                  </a:lnTo>
                  <a:lnTo>
                    <a:pt x="1321" y="7590"/>
                  </a:lnTo>
                  <a:lnTo>
                    <a:pt x="1326" y="7602"/>
                  </a:lnTo>
                  <a:lnTo>
                    <a:pt x="1331" y="7615"/>
                  </a:lnTo>
                  <a:lnTo>
                    <a:pt x="1337" y="7627"/>
                  </a:lnTo>
                  <a:lnTo>
                    <a:pt x="1343" y="7640"/>
                  </a:lnTo>
                  <a:lnTo>
                    <a:pt x="1350" y="7652"/>
                  </a:lnTo>
                  <a:lnTo>
                    <a:pt x="1357" y="7664"/>
                  </a:lnTo>
                  <a:lnTo>
                    <a:pt x="1364" y="7676"/>
                  </a:lnTo>
                  <a:lnTo>
                    <a:pt x="1372" y="7687"/>
                  </a:lnTo>
                  <a:lnTo>
                    <a:pt x="1381" y="7698"/>
                  </a:lnTo>
                  <a:lnTo>
                    <a:pt x="1389" y="7708"/>
                  </a:lnTo>
                  <a:lnTo>
                    <a:pt x="1398" y="7718"/>
                  </a:lnTo>
                  <a:lnTo>
                    <a:pt x="1408" y="7728"/>
                  </a:lnTo>
                  <a:lnTo>
                    <a:pt x="1418" y="7738"/>
                  </a:lnTo>
                  <a:lnTo>
                    <a:pt x="1428" y="7747"/>
                  </a:lnTo>
                  <a:lnTo>
                    <a:pt x="1438" y="7755"/>
                  </a:lnTo>
                  <a:lnTo>
                    <a:pt x="1449" y="7764"/>
                  </a:lnTo>
                  <a:lnTo>
                    <a:pt x="1460" y="7772"/>
                  </a:lnTo>
                  <a:lnTo>
                    <a:pt x="1472" y="7779"/>
                  </a:lnTo>
                  <a:lnTo>
                    <a:pt x="1484" y="7786"/>
                  </a:lnTo>
                  <a:lnTo>
                    <a:pt x="1496" y="7793"/>
                  </a:lnTo>
                  <a:lnTo>
                    <a:pt x="1509" y="7799"/>
                  </a:lnTo>
                  <a:lnTo>
                    <a:pt x="1521" y="7805"/>
                  </a:lnTo>
                  <a:lnTo>
                    <a:pt x="1534" y="7810"/>
                  </a:lnTo>
                  <a:lnTo>
                    <a:pt x="1546" y="7815"/>
                  </a:lnTo>
                  <a:lnTo>
                    <a:pt x="1559" y="7820"/>
                  </a:lnTo>
                  <a:lnTo>
                    <a:pt x="1573" y="7823"/>
                  </a:lnTo>
                  <a:lnTo>
                    <a:pt x="1586" y="7827"/>
                  </a:lnTo>
                  <a:lnTo>
                    <a:pt x="1599" y="7829"/>
                  </a:lnTo>
                  <a:lnTo>
                    <a:pt x="1613" y="7832"/>
                  </a:lnTo>
                  <a:lnTo>
                    <a:pt x="1626" y="7834"/>
                  </a:lnTo>
                  <a:lnTo>
                    <a:pt x="1640" y="7835"/>
                  </a:lnTo>
                  <a:lnTo>
                    <a:pt x="1653" y="7836"/>
                  </a:lnTo>
                  <a:lnTo>
                    <a:pt x="1669" y="7836"/>
                  </a:lnTo>
                  <a:lnTo>
                    <a:pt x="8331" y="7836"/>
                  </a:lnTo>
                  <a:lnTo>
                    <a:pt x="8347" y="7836"/>
                  </a:lnTo>
                  <a:lnTo>
                    <a:pt x="8360" y="7835"/>
                  </a:lnTo>
                  <a:lnTo>
                    <a:pt x="8374" y="7834"/>
                  </a:lnTo>
                  <a:lnTo>
                    <a:pt x="8387" y="7832"/>
                  </a:lnTo>
                  <a:lnTo>
                    <a:pt x="8401" y="7829"/>
                  </a:lnTo>
                  <a:lnTo>
                    <a:pt x="8414" y="7827"/>
                  </a:lnTo>
                  <a:lnTo>
                    <a:pt x="8427" y="7823"/>
                  </a:lnTo>
                  <a:lnTo>
                    <a:pt x="8441" y="7820"/>
                  </a:lnTo>
                  <a:lnTo>
                    <a:pt x="8454" y="7815"/>
                  </a:lnTo>
                  <a:lnTo>
                    <a:pt x="8466" y="7810"/>
                  </a:lnTo>
                  <a:lnTo>
                    <a:pt x="8479" y="7805"/>
                  </a:lnTo>
                  <a:lnTo>
                    <a:pt x="8491" y="7799"/>
                  </a:lnTo>
                  <a:lnTo>
                    <a:pt x="8504" y="7793"/>
                  </a:lnTo>
                  <a:lnTo>
                    <a:pt x="8516" y="7786"/>
                  </a:lnTo>
                  <a:lnTo>
                    <a:pt x="8528" y="7779"/>
                  </a:lnTo>
                  <a:lnTo>
                    <a:pt x="8540" y="7772"/>
                  </a:lnTo>
                  <a:lnTo>
                    <a:pt x="8551" y="7764"/>
                  </a:lnTo>
                  <a:lnTo>
                    <a:pt x="8562" y="7755"/>
                  </a:lnTo>
                  <a:lnTo>
                    <a:pt x="8572" y="7747"/>
                  </a:lnTo>
                  <a:lnTo>
                    <a:pt x="8582" y="7738"/>
                  </a:lnTo>
                  <a:lnTo>
                    <a:pt x="8592" y="7728"/>
                  </a:lnTo>
                  <a:lnTo>
                    <a:pt x="8602" y="7718"/>
                  </a:lnTo>
                  <a:lnTo>
                    <a:pt x="8611" y="7708"/>
                  </a:lnTo>
                  <a:lnTo>
                    <a:pt x="8619" y="7698"/>
                  </a:lnTo>
                  <a:lnTo>
                    <a:pt x="8628" y="7687"/>
                  </a:lnTo>
                  <a:lnTo>
                    <a:pt x="8636" y="7676"/>
                  </a:lnTo>
                  <a:lnTo>
                    <a:pt x="8643" y="7664"/>
                  </a:lnTo>
                  <a:lnTo>
                    <a:pt x="8650" y="7652"/>
                  </a:lnTo>
                  <a:lnTo>
                    <a:pt x="8657" y="7640"/>
                  </a:lnTo>
                  <a:lnTo>
                    <a:pt x="8663" y="7627"/>
                  </a:lnTo>
                  <a:lnTo>
                    <a:pt x="8669" y="7615"/>
                  </a:lnTo>
                  <a:lnTo>
                    <a:pt x="8674" y="7602"/>
                  </a:lnTo>
                  <a:lnTo>
                    <a:pt x="8679" y="7590"/>
                  </a:lnTo>
                  <a:lnTo>
                    <a:pt x="8684" y="7577"/>
                  </a:lnTo>
                  <a:lnTo>
                    <a:pt x="8687" y="7563"/>
                  </a:lnTo>
                  <a:lnTo>
                    <a:pt x="8691" y="7550"/>
                  </a:lnTo>
                  <a:lnTo>
                    <a:pt x="8693" y="7537"/>
                  </a:lnTo>
                  <a:lnTo>
                    <a:pt x="8696" y="7523"/>
                  </a:lnTo>
                  <a:lnTo>
                    <a:pt x="8698" y="7510"/>
                  </a:lnTo>
                  <a:lnTo>
                    <a:pt x="8699" y="7496"/>
                  </a:lnTo>
                  <a:lnTo>
                    <a:pt x="8700" y="7483"/>
                  </a:lnTo>
                  <a:lnTo>
                    <a:pt x="8700" y="7467"/>
                  </a:lnTo>
                  <a:lnTo>
                    <a:pt x="8700" y="3521"/>
                  </a:lnTo>
                  <a:lnTo>
                    <a:pt x="8700" y="3505"/>
                  </a:lnTo>
                  <a:lnTo>
                    <a:pt x="8699" y="3491"/>
                  </a:lnTo>
                  <a:lnTo>
                    <a:pt x="8698" y="3478"/>
                  </a:lnTo>
                  <a:lnTo>
                    <a:pt x="8696" y="3464"/>
                  </a:lnTo>
                  <a:lnTo>
                    <a:pt x="8693" y="3451"/>
                  </a:lnTo>
                  <a:lnTo>
                    <a:pt x="8691" y="3437"/>
                  </a:lnTo>
                  <a:lnTo>
                    <a:pt x="8687" y="3424"/>
                  </a:lnTo>
                  <a:lnTo>
                    <a:pt x="8684" y="3411"/>
                  </a:lnTo>
                  <a:lnTo>
                    <a:pt x="8679" y="3398"/>
                  </a:lnTo>
                  <a:lnTo>
                    <a:pt x="8674" y="3385"/>
                  </a:lnTo>
                  <a:lnTo>
                    <a:pt x="8669" y="3372"/>
                  </a:lnTo>
                  <a:lnTo>
                    <a:pt x="8663" y="3359"/>
                  </a:lnTo>
                  <a:lnTo>
                    <a:pt x="8657" y="3347"/>
                  </a:lnTo>
                  <a:lnTo>
                    <a:pt x="8650" y="3335"/>
                  </a:lnTo>
                  <a:lnTo>
                    <a:pt x="8643" y="3323"/>
                  </a:lnTo>
                  <a:lnTo>
                    <a:pt x="8636" y="3311"/>
                  </a:lnTo>
                  <a:lnTo>
                    <a:pt x="8628" y="3300"/>
                  </a:lnTo>
                  <a:lnTo>
                    <a:pt x="8619" y="3289"/>
                  </a:lnTo>
                  <a:lnTo>
                    <a:pt x="8611" y="3279"/>
                  </a:lnTo>
                  <a:lnTo>
                    <a:pt x="8602" y="3269"/>
                  </a:lnTo>
                  <a:lnTo>
                    <a:pt x="8592" y="3259"/>
                  </a:lnTo>
                  <a:lnTo>
                    <a:pt x="8582" y="3249"/>
                  </a:lnTo>
                  <a:lnTo>
                    <a:pt x="8572" y="3240"/>
                  </a:lnTo>
                  <a:lnTo>
                    <a:pt x="8562" y="3232"/>
                  </a:lnTo>
                  <a:lnTo>
                    <a:pt x="8551" y="3223"/>
                  </a:lnTo>
                  <a:lnTo>
                    <a:pt x="8540" y="3215"/>
                  </a:lnTo>
                  <a:lnTo>
                    <a:pt x="8528" y="3208"/>
                  </a:lnTo>
                  <a:lnTo>
                    <a:pt x="8516" y="3201"/>
                  </a:lnTo>
                  <a:lnTo>
                    <a:pt x="8504" y="3194"/>
                  </a:lnTo>
                  <a:lnTo>
                    <a:pt x="8492" y="3188"/>
                  </a:lnTo>
                  <a:lnTo>
                    <a:pt x="8480" y="3182"/>
                  </a:lnTo>
                  <a:lnTo>
                    <a:pt x="8467" y="3177"/>
                  </a:lnTo>
                  <a:lnTo>
                    <a:pt x="8455" y="3172"/>
                  </a:lnTo>
                  <a:lnTo>
                    <a:pt x="8442" y="3168"/>
                  </a:lnTo>
                  <a:lnTo>
                    <a:pt x="8429" y="3164"/>
                  </a:lnTo>
                  <a:lnTo>
                    <a:pt x="8415" y="3161"/>
                  </a:lnTo>
                  <a:lnTo>
                    <a:pt x="8402" y="3158"/>
                  </a:lnTo>
                  <a:lnTo>
                    <a:pt x="8388" y="3156"/>
                  </a:lnTo>
                  <a:lnTo>
                    <a:pt x="8374" y="3154"/>
                  </a:lnTo>
                  <a:lnTo>
                    <a:pt x="8361" y="3153"/>
                  </a:lnTo>
                  <a:lnTo>
                    <a:pt x="8347" y="3152"/>
                  </a:lnTo>
                  <a:close/>
                  <a:moveTo>
                    <a:pt x="6109" y="2164"/>
                  </a:moveTo>
                  <a:lnTo>
                    <a:pt x="3891" y="2164"/>
                  </a:lnTo>
                  <a:lnTo>
                    <a:pt x="3525" y="2652"/>
                  </a:lnTo>
                  <a:lnTo>
                    <a:pt x="6475" y="2652"/>
                  </a:lnTo>
                  <a:lnTo>
                    <a:pt x="6109" y="2164"/>
                  </a:lnTo>
                  <a:close/>
                  <a:moveTo>
                    <a:pt x="6853" y="5420"/>
                  </a:moveTo>
                  <a:lnTo>
                    <a:pt x="6854" y="5429"/>
                  </a:lnTo>
                  <a:lnTo>
                    <a:pt x="6855" y="5489"/>
                  </a:lnTo>
                  <a:lnTo>
                    <a:pt x="6855" y="5499"/>
                  </a:lnTo>
                  <a:lnTo>
                    <a:pt x="6854" y="5559"/>
                  </a:lnTo>
                  <a:lnTo>
                    <a:pt x="6853" y="5568"/>
                  </a:lnTo>
                  <a:lnTo>
                    <a:pt x="6850" y="5628"/>
                  </a:lnTo>
                  <a:lnTo>
                    <a:pt x="6849" y="5638"/>
                  </a:lnTo>
                  <a:lnTo>
                    <a:pt x="6844" y="5697"/>
                  </a:lnTo>
                  <a:lnTo>
                    <a:pt x="6843" y="5706"/>
                  </a:lnTo>
                  <a:lnTo>
                    <a:pt x="6835" y="5766"/>
                  </a:lnTo>
                  <a:lnTo>
                    <a:pt x="6834" y="5775"/>
                  </a:lnTo>
                  <a:lnTo>
                    <a:pt x="6823" y="5834"/>
                  </a:lnTo>
                  <a:lnTo>
                    <a:pt x="6822" y="5843"/>
                  </a:lnTo>
                  <a:lnTo>
                    <a:pt x="6810" y="5902"/>
                  </a:lnTo>
                  <a:lnTo>
                    <a:pt x="6807" y="5911"/>
                  </a:lnTo>
                  <a:lnTo>
                    <a:pt x="6793" y="5969"/>
                  </a:lnTo>
                  <a:lnTo>
                    <a:pt x="6791" y="5978"/>
                  </a:lnTo>
                  <a:lnTo>
                    <a:pt x="6774" y="6036"/>
                  </a:lnTo>
                  <a:lnTo>
                    <a:pt x="6771" y="6044"/>
                  </a:lnTo>
                  <a:lnTo>
                    <a:pt x="6753" y="6101"/>
                  </a:lnTo>
                  <a:lnTo>
                    <a:pt x="6750" y="6110"/>
                  </a:lnTo>
                  <a:lnTo>
                    <a:pt x="6729" y="6166"/>
                  </a:lnTo>
                  <a:lnTo>
                    <a:pt x="6725" y="6175"/>
                  </a:lnTo>
                  <a:lnTo>
                    <a:pt x="6702" y="6230"/>
                  </a:lnTo>
                  <a:lnTo>
                    <a:pt x="6699" y="6239"/>
                  </a:lnTo>
                  <a:lnTo>
                    <a:pt x="6674" y="6294"/>
                  </a:lnTo>
                  <a:lnTo>
                    <a:pt x="6669" y="6302"/>
                  </a:lnTo>
                  <a:lnTo>
                    <a:pt x="6642" y="6356"/>
                  </a:lnTo>
                  <a:lnTo>
                    <a:pt x="6638" y="6364"/>
                  </a:lnTo>
                  <a:lnTo>
                    <a:pt x="6609" y="6417"/>
                  </a:lnTo>
                  <a:lnTo>
                    <a:pt x="6604" y="6425"/>
                  </a:lnTo>
                  <a:lnTo>
                    <a:pt x="6573" y="6477"/>
                  </a:lnTo>
                  <a:lnTo>
                    <a:pt x="6568" y="6485"/>
                  </a:lnTo>
                  <a:lnTo>
                    <a:pt x="6535" y="6535"/>
                  </a:lnTo>
                  <a:lnTo>
                    <a:pt x="6530" y="6543"/>
                  </a:lnTo>
                  <a:lnTo>
                    <a:pt x="6495" y="6592"/>
                  </a:lnTo>
                  <a:lnTo>
                    <a:pt x="6489" y="6599"/>
                  </a:lnTo>
                  <a:lnTo>
                    <a:pt x="6453" y="6647"/>
                  </a:lnTo>
                  <a:lnTo>
                    <a:pt x="6447" y="6654"/>
                  </a:lnTo>
                  <a:lnTo>
                    <a:pt x="6409" y="6700"/>
                  </a:lnTo>
                  <a:lnTo>
                    <a:pt x="6402" y="6707"/>
                  </a:lnTo>
                  <a:lnTo>
                    <a:pt x="6363" y="6752"/>
                  </a:lnTo>
                  <a:lnTo>
                    <a:pt x="6356" y="6759"/>
                  </a:lnTo>
                  <a:lnTo>
                    <a:pt x="6315" y="6802"/>
                  </a:lnTo>
                  <a:lnTo>
                    <a:pt x="6308" y="6809"/>
                  </a:lnTo>
                  <a:lnTo>
                    <a:pt x="6265" y="6850"/>
                  </a:lnTo>
                  <a:lnTo>
                    <a:pt x="6258" y="6857"/>
                  </a:lnTo>
                  <a:lnTo>
                    <a:pt x="6213" y="6896"/>
                  </a:lnTo>
                  <a:lnTo>
                    <a:pt x="6206" y="6903"/>
                  </a:lnTo>
                  <a:lnTo>
                    <a:pt x="6160" y="6941"/>
                  </a:lnTo>
                  <a:lnTo>
                    <a:pt x="6153" y="6947"/>
                  </a:lnTo>
                  <a:lnTo>
                    <a:pt x="6105" y="6983"/>
                  </a:lnTo>
                  <a:lnTo>
                    <a:pt x="6097" y="6989"/>
                  </a:lnTo>
                  <a:lnTo>
                    <a:pt x="6048" y="7023"/>
                  </a:lnTo>
                  <a:lnTo>
                    <a:pt x="6041" y="7029"/>
                  </a:lnTo>
                  <a:lnTo>
                    <a:pt x="5990" y="7061"/>
                  </a:lnTo>
                  <a:lnTo>
                    <a:pt x="5982" y="7066"/>
                  </a:lnTo>
                  <a:lnTo>
                    <a:pt x="5931" y="7097"/>
                  </a:lnTo>
                  <a:lnTo>
                    <a:pt x="5923" y="7102"/>
                  </a:lnTo>
                  <a:lnTo>
                    <a:pt x="5870" y="7131"/>
                  </a:lnTo>
                  <a:lnTo>
                    <a:pt x="5862" y="7135"/>
                  </a:lnTo>
                  <a:lnTo>
                    <a:pt x="5808" y="7162"/>
                  </a:lnTo>
                  <a:lnTo>
                    <a:pt x="5800" y="7167"/>
                  </a:lnTo>
                  <a:lnTo>
                    <a:pt x="5745" y="7192"/>
                  </a:lnTo>
                  <a:lnTo>
                    <a:pt x="5737" y="7195"/>
                  </a:lnTo>
                  <a:lnTo>
                    <a:pt x="5681" y="7218"/>
                  </a:lnTo>
                  <a:lnTo>
                    <a:pt x="5673" y="7222"/>
                  </a:lnTo>
                  <a:lnTo>
                    <a:pt x="5617" y="7242"/>
                  </a:lnTo>
                  <a:lnTo>
                    <a:pt x="5608" y="7246"/>
                  </a:lnTo>
                  <a:lnTo>
                    <a:pt x="5551" y="7264"/>
                  </a:lnTo>
                  <a:lnTo>
                    <a:pt x="5542" y="7267"/>
                  </a:lnTo>
                  <a:lnTo>
                    <a:pt x="5484" y="7284"/>
                  </a:lnTo>
                  <a:lnTo>
                    <a:pt x="5475" y="7286"/>
                  </a:lnTo>
                  <a:lnTo>
                    <a:pt x="5417" y="7300"/>
                  </a:lnTo>
                  <a:lnTo>
                    <a:pt x="5408" y="7302"/>
                  </a:lnTo>
                  <a:lnTo>
                    <a:pt x="5350" y="7315"/>
                  </a:lnTo>
                  <a:lnTo>
                    <a:pt x="5341" y="7316"/>
                  </a:lnTo>
                  <a:lnTo>
                    <a:pt x="5282" y="7327"/>
                  </a:lnTo>
                  <a:lnTo>
                    <a:pt x="5272" y="7328"/>
                  </a:lnTo>
                  <a:lnTo>
                    <a:pt x="5213" y="7336"/>
                  </a:lnTo>
                  <a:lnTo>
                    <a:pt x="5204" y="7337"/>
                  </a:lnTo>
                  <a:lnTo>
                    <a:pt x="5144" y="7342"/>
                  </a:lnTo>
                  <a:lnTo>
                    <a:pt x="5134" y="7343"/>
                  </a:lnTo>
                  <a:lnTo>
                    <a:pt x="5074" y="7346"/>
                  </a:lnTo>
                  <a:lnTo>
                    <a:pt x="5065" y="7347"/>
                  </a:lnTo>
                  <a:lnTo>
                    <a:pt x="5005" y="7348"/>
                  </a:lnTo>
                  <a:lnTo>
                    <a:pt x="4995" y="7348"/>
                  </a:lnTo>
                  <a:lnTo>
                    <a:pt x="4935" y="7347"/>
                  </a:lnTo>
                  <a:lnTo>
                    <a:pt x="4926" y="7346"/>
                  </a:lnTo>
                  <a:lnTo>
                    <a:pt x="4866" y="7343"/>
                  </a:lnTo>
                  <a:lnTo>
                    <a:pt x="4856" y="7342"/>
                  </a:lnTo>
                  <a:lnTo>
                    <a:pt x="4796" y="7337"/>
                  </a:lnTo>
                  <a:lnTo>
                    <a:pt x="4787" y="7336"/>
                  </a:lnTo>
                  <a:lnTo>
                    <a:pt x="4728" y="7328"/>
                  </a:lnTo>
                  <a:lnTo>
                    <a:pt x="4718" y="7327"/>
                  </a:lnTo>
                  <a:lnTo>
                    <a:pt x="4659" y="7316"/>
                  </a:lnTo>
                  <a:lnTo>
                    <a:pt x="4650" y="7315"/>
                  </a:lnTo>
                  <a:lnTo>
                    <a:pt x="4592" y="7302"/>
                  </a:lnTo>
                  <a:lnTo>
                    <a:pt x="4583" y="7300"/>
                  </a:lnTo>
                  <a:lnTo>
                    <a:pt x="4525" y="7286"/>
                  </a:lnTo>
                  <a:lnTo>
                    <a:pt x="4516" y="7284"/>
                  </a:lnTo>
                  <a:lnTo>
                    <a:pt x="4458" y="7267"/>
                  </a:lnTo>
                  <a:lnTo>
                    <a:pt x="4449" y="7264"/>
                  </a:lnTo>
                  <a:lnTo>
                    <a:pt x="4392" y="7246"/>
                  </a:lnTo>
                  <a:lnTo>
                    <a:pt x="4383" y="7242"/>
                  </a:lnTo>
                  <a:lnTo>
                    <a:pt x="4327" y="7222"/>
                  </a:lnTo>
                  <a:lnTo>
                    <a:pt x="4319" y="7218"/>
                  </a:lnTo>
                  <a:lnTo>
                    <a:pt x="4263" y="7195"/>
                  </a:lnTo>
                  <a:lnTo>
                    <a:pt x="4255" y="7192"/>
                  </a:lnTo>
                  <a:lnTo>
                    <a:pt x="4200" y="7167"/>
                  </a:lnTo>
                  <a:lnTo>
                    <a:pt x="4192" y="7162"/>
                  </a:lnTo>
                  <a:lnTo>
                    <a:pt x="4138" y="7135"/>
                  </a:lnTo>
                  <a:lnTo>
                    <a:pt x="4130" y="7131"/>
                  </a:lnTo>
                  <a:lnTo>
                    <a:pt x="4077" y="7102"/>
                  </a:lnTo>
                  <a:lnTo>
                    <a:pt x="4069" y="7097"/>
                  </a:lnTo>
                  <a:lnTo>
                    <a:pt x="4018" y="7066"/>
                  </a:lnTo>
                  <a:lnTo>
                    <a:pt x="4010" y="7061"/>
                  </a:lnTo>
                  <a:lnTo>
                    <a:pt x="3959" y="7029"/>
                  </a:lnTo>
                  <a:lnTo>
                    <a:pt x="3952" y="7023"/>
                  </a:lnTo>
                  <a:lnTo>
                    <a:pt x="3903" y="6989"/>
                  </a:lnTo>
                  <a:lnTo>
                    <a:pt x="3895" y="6983"/>
                  </a:lnTo>
                  <a:lnTo>
                    <a:pt x="3847" y="6947"/>
                  </a:lnTo>
                  <a:lnTo>
                    <a:pt x="3840" y="6941"/>
                  </a:lnTo>
                  <a:lnTo>
                    <a:pt x="3794" y="6903"/>
                  </a:lnTo>
                  <a:lnTo>
                    <a:pt x="3787" y="6896"/>
                  </a:lnTo>
                  <a:lnTo>
                    <a:pt x="3742" y="6857"/>
                  </a:lnTo>
                  <a:lnTo>
                    <a:pt x="3735" y="6850"/>
                  </a:lnTo>
                  <a:lnTo>
                    <a:pt x="3692" y="6809"/>
                  </a:lnTo>
                  <a:lnTo>
                    <a:pt x="3685" y="6802"/>
                  </a:lnTo>
                  <a:lnTo>
                    <a:pt x="3644" y="6759"/>
                  </a:lnTo>
                  <a:lnTo>
                    <a:pt x="3637" y="6752"/>
                  </a:lnTo>
                  <a:lnTo>
                    <a:pt x="3598" y="6707"/>
                  </a:lnTo>
                  <a:lnTo>
                    <a:pt x="3591" y="6700"/>
                  </a:lnTo>
                  <a:lnTo>
                    <a:pt x="3553" y="6654"/>
                  </a:lnTo>
                  <a:lnTo>
                    <a:pt x="3547" y="6647"/>
                  </a:lnTo>
                  <a:lnTo>
                    <a:pt x="3511" y="6599"/>
                  </a:lnTo>
                  <a:lnTo>
                    <a:pt x="3505" y="6592"/>
                  </a:lnTo>
                  <a:lnTo>
                    <a:pt x="3470" y="6543"/>
                  </a:lnTo>
                  <a:lnTo>
                    <a:pt x="3465" y="6535"/>
                  </a:lnTo>
                  <a:lnTo>
                    <a:pt x="3432" y="6485"/>
                  </a:lnTo>
                  <a:lnTo>
                    <a:pt x="3427" y="6477"/>
                  </a:lnTo>
                  <a:lnTo>
                    <a:pt x="3396" y="6425"/>
                  </a:lnTo>
                  <a:lnTo>
                    <a:pt x="3391" y="6417"/>
                  </a:lnTo>
                  <a:lnTo>
                    <a:pt x="3362" y="6364"/>
                  </a:lnTo>
                  <a:lnTo>
                    <a:pt x="3358" y="6356"/>
                  </a:lnTo>
                  <a:lnTo>
                    <a:pt x="3331" y="6302"/>
                  </a:lnTo>
                  <a:lnTo>
                    <a:pt x="3326" y="6294"/>
                  </a:lnTo>
                  <a:lnTo>
                    <a:pt x="3301" y="6239"/>
                  </a:lnTo>
                  <a:lnTo>
                    <a:pt x="3298" y="6230"/>
                  </a:lnTo>
                  <a:lnTo>
                    <a:pt x="3275" y="6175"/>
                  </a:lnTo>
                  <a:lnTo>
                    <a:pt x="3271" y="6166"/>
                  </a:lnTo>
                  <a:lnTo>
                    <a:pt x="3250" y="6110"/>
                  </a:lnTo>
                  <a:lnTo>
                    <a:pt x="3247" y="6101"/>
                  </a:lnTo>
                  <a:lnTo>
                    <a:pt x="3229" y="6044"/>
                  </a:lnTo>
                  <a:lnTo>
                    <a:pt x="3226" y="6036"/>
                  </a:lnTo>
                  <a:lnTo>
                    <a:pt x="3209" y="5978"/>
                  </a:lnTo>
                  <a:lnTo>
                    <a:pt x="3207" y="5969"/>
                  </a:lnTo>
                  <a:lnTo>
                    <a:pt x="3193" y="5911"/>
                  </a:lnTo>
                  <a:lnTo>
                    <a:pt x="3190" y="5902"/>
                  </a:lnTo>
                  <a:lnTo>
                    <a:pt x="3178" y="5843"/>
                  </a:lnTo>
                  <a:lnTo>
                    <a:pt x="3177" y="5834"/>
                  </a:lnTo>
                  <a:lnTo>
                    <a:pt x="3166" y="5775"/>
                  </a:lnTo>
                  <a:lnTo>
                    <a:pt x="3165" y="5766"/>
                  </a:lnTo>
                  <a:lnTo>
                    <a:pt x="3157" y="5706"/>
                  </a:lnTo>
                  <a:lnTo>
                    <a:pt x="3156" y="5697"/>
                  </a:lnTo>
                  <a:lnTo>
                    <a:pt x="3151" y="5638"/>
                  </a:lnTo>
                  <a:lnTo>
                    <a:pt x="3150" y="5628"/>
                  </a:lnTo>
                  <a:lnTo>
                    <a:pt x="3147" y="5568"/>
                  </a:lnTo>
                  <a:lnTo>
                    <a:pt x="3146" y="5559"/>
                  </a:lnTo>
                  <a:lnTo>
                    <a:pt x="3145" y="5499"/>
                  </a:lnTo>
                  <a:lnTo>
                    <a:pt x="3145" y="5489"/>
                  </a:lnTo>
                  <a:lnTo>
                    <a:pt x="3146" y="5429"/>
                  </a:lnTo>
                  <a:lnTo>
                    <a:pt x="3147" y="5420"/>
                  </a:lnTo>
                  <a:lnTo>
                    <a:pt x="3150" y="5359"/>
                  </a:lnTo>
                  <a:lnTo>
                    <a:pt x="3151" y="5350"/>
                  </a:lnTo>
                  <a:lnTo>
                    <a:pt x="3156" y="5290"/>
                  </a:lnTo>
                  <a:lnTo>
                    <a:pt x="3157" y="5281"/>
                  </a:lnTo>
                  <a:lnTo>
                    <a:pt x="3165" y="5222"/>
                  </a:lnTo>
                  <a:lnTo>
                    <a:pt x="3166" y="5212"/>
                  </a:lnTo>
                  <a:lnTo>
                    <a:pt x="3177" y="5153"/>
                  </a:lnTo>
                  <a:lnTo>
                    <a:pt x="3178" y="5144"/>
                  </a:lnTo>
                  <a:lnTo>
                    <a:pt x="3190" y="5085"/>
                  </a:lnTo>
                  <a:lnTo>
                    <a:pt x="3193" y="5076"/>
                  </a:lnTo>
                  <a:lnTo>
                    <a:pt x="3207" y="5018"/>
                  </a:lnTo>
                  <a:lnTo>
                    <a:pt x="3209" y="5009"/>
                  </a:lnTo>
                  <a:lnTo>
                    <a:pt x="3226" y="4952"/>
                  </a:lnTo>
                  <a:lnTo>
                    <a:pt x="3229" y="4943"/>
                  </a:lnTo>
                  <a:lnTo>
                    <a:pt x="3247" y="4886"/>
                  </a:lnTo>
                  <a:lnTo>
                    <a:pt x="3250" y="4877"/>
                  </a:lnTo>
                  <a:lnTo>
                    <a:pt x="3271" y="4821"/>
                  </a:lnTo>
                  <a:lnTo>
                    <a:pt x="3275" y="4812"/>
                  </a:lnTo>
                  <a:lnTo>
                    <a:pt x="3298" y="4757"/>
                  </a:lnTo>
                  <a:lnTo>
                    <a:pt x="3301" y="4748"/>
                  </a:lnTo>
                  <a:lnTo>
                    <a:pt x="3326" y="4693"/>
                  </a:lnTo>
                  <a:lnTo>
                    <a:pt x="3331" y="4685"/>
                  </a:lnTo>
                  <a:lnTo>
                    <a:pt x="3358" y="4631"/>
                  </a:lnTo>
                  <a:lnTo>
                    <a:pt x="3362" y="4623"/>
                  </a:lnTo>
                  <a:lnTo>
                    <a:pt x="3391" y="4570"/>
                  </a:lnTo>
                  <a:lnTo>
                    <a:pt x="3396" y="4562"/>
                  </a:lnTo>
                  <a:lnTo>
                    <a:pt x="3427" y="4510"/>
                  </a:lnTo>
                  <a:lnTo>
                    <a:pt x="3432" y="4502"/>
                  </a:lnTo>
                  <a:lnTo>
                    <a:pt x="3465" y="4452"/>
                  </a:lnTo>
                  <a:lnTo>
                    <a:pt x="3470" y="4444"/>
                  </a:lnTo>
                  <a:lnTo>
                    <a:pt x="3505" y="4395"/>
                  </a:lnTo>
                  <a:lnTo>
                    <a:pt x="3511" y="4388"/>
                  </a:lnTo>
                  <a:lnTo>
                    <a:pt x="3547" y="4340"/>
                  </a:lnTo>
                  <a:lnTo>
                    <a:pt x="3553" y="4333"/>
                  </a:lnTo>
                  <a:lnTo>
                    <a:pt x="3592" y="4287"/>
                  </a:lnTo>
                  <a:lnTo>
                    <a:pt x="3598" y="4280"/>
                  </a:lnTo>
                  <a:lnTo>
                    <a:pt x="3638" y="4235"/>
                  </a:lnTo>
                  <a:lnTo>
                    <a:pt x="3644" y="4228"/>
                  </a:lnTo>
                  <a:lnTo>
                    <a:pt x="3686" y="4185"/>
                  </a:lnTo>
                  <a:lnTo>
                    <a:pt x="3692" y="4179"/>
                  </a:lnTo>
                  <a:lnTo>
                    <a:pt x="3735" y="4137"/>
                  </a:lnTo>
                  <a:lnTo>
                    <a:pt x="3742" y="4131"/>
                  </a:lnTo>
                  <a:lnTo>
                    <a:pt x="3787" y="4091"/>
                  </a:lnTo>
                  <a:lnTo>
                    <a:pt x="3794" y="4085"/>
                  </a:lnTo>
                  <a:lnTo>
                    <a:pt x="3840" y="4047"/>
                  </a:lnTo>
                  <a:lnTo>
                    <a:pt x="3847" y="4041"/>
                  </a:lnTo>
                  <a:lnTo>
                    <a:pt x="3895" y="4004"/>
                  </a:lnTo>
                  <a:lnTo>
                    <a:pt x="3902" y="3999"/>
                  </a:lnTo>
                  <a:lnTo>
                    <a:pt x="3951" y="3964"/>
                  </a:lnTo>
                  <a:lnTo>
                    <a:pt x="3959" y="3959"/>
                  </a:lnTo>
                  <a:lnTo>
                    <a:pt x="4009" y="3926"/>
                  </a:lnTo>
                  <a:lnTo>
                    <a:pt x="4017" y="3921"/>
                  </a:lnTo>
                  <a:lnTo>
                    <a:pt x="4069" y="3890"/>
                  </a:lnTo>
                  <a:lnTo>
                    <a:pt x="4077" y="3885"/>
                  </a:lnTo>
                  <a:lnTo>
                    <a:pt x="4130" y="3856"/>
                  </a:lnTo>
                  <a:lnTo>
                    <a:pt x="4138" y="3852"/>
                  </a:lnTo>
                  <a:lnTo>
                    <a:pt x="4192" y="3825"/>
                  </a:lnTo>
                  <a:lnTo>
                    <a:pt x="4200" y="3820"/>
                  </a:lnTo>
                  <a:lnTo>
                    <a:pt x="4255" y="3795"/>
                  </a:lnTo>
                  <a:lnTo>
                    <a:pt x="4263" y="3792"/>
                  </a:lnTo>
                  <a:lnTo>
                    <a:pt x="4319" y="3769"/>
                  </a:lnTo>
                  <a:lnTo>
                    <a:pt x="4327" y="3765"/>
                  </a:lnTo>
                  <a:lnTo>
                    <a:pt x="4383" y="3745"/>
                  </a:lnTo>
                  <a:lnTo>
                    <a:pt x="4392" y="3741"/>
                  </a:lnTo>
                  <a:lnTo>
                    <a:pt x="4449" y="3723"/>
                  </a:lnTo>
                  <a:lnTo>
                    <a:pt x="4458" y="3720"/>
                  </a:lnTo>
                  <a:lnTo>
                    <a:pt x="4516" y="3703"/>
                  </a:lnTo>
                  <a:lnTo>
                    <a:pt x="4525" y="3701"/>
                  </a:lnTo>
                  <a:lnTo>
                    <a:pt x="4583" y="3687"/>
                  </a:lnTo>
                  <a:lnTo>
                    <a:pt x="4592" y="3685"/>
                  </a:lnTo>
                  <a:lnTo>
                    <a:pt x="4650" y="3672"/>
                  </a:lnTo>
                  <a:lnTo>
                    <a:pt x="4659" y="3671"/>
                  </a:lnTo>
                  <a:lnTo>
                    <a:pt x="4718" y="3660"/>
                  </a:lnTo>
                  <a:lnTo>
                    <a:pt x="4728" y="3659"/>
                  </a:lnTo>
                  <a:lnTo>
                    <a:pt x="4787" y="3651"/>
                  </a:lnTo>
                  <a:lnTo>
                    <a:pt x="4796" y="3650"/>
                  </a:lnTo>
                  <a:lnTo>
                    <a:pt x="4856" y="3645"/>
                  </a:lnTo>
                  <a:lnTo>
                    <a:pt x="4866" y="3644"/>
                  </a:lnTo>
                  <a:lnTo>
                    <a:pt x="4926" y="3641"/>
                  </a:lnTo>
                  <a:lnTo>
                    <a:pt x="4935" y="3640"/>
                  </a:lnTo>
                  <a:lnTo>
                    <a:pt x="4995" y="3639"/>
                  </a:lnTo>
                  <a:lnTo>
                    <a:pt x="5005" y="3639"/>
                  </a:lnTo>
                  <a:lnTo>
                    <a:pt x="5065" y="3640"/>
                  </a:lnTo>
                  <a:lnTo>
                    <a:pt x="5074" y="3641"/>
                  </a:lnTo>
                  <a:lnTo>
                    <a:pt x="5134" y="3644"/>
                  </a:lnTo>
                  <a:lnTo>
                    <a:pt x="5144" y="3645"/>
                  </a:lnTo>
                  <a:lnTo>
                    <a:pt x="5204" y="3650"/>
                  </a:lnTo>
                  <a:lnTo>
                    <a:pt x="5213" y="3651"/>
                  </a:lnTo>
                  <a:lnTo>
                    <a:pt x="5272" y="3659"/>
                  </a:lnTo>
                  <a:lnTo>
                    <a:pt x="5282" y="3660"/>
                  </a:lnTo>
                  <a:lnTo>
                    <a:pt x="5341" y="3671"/>
                  </a:lnTo>
                  <a:lnTo>
                    <a:pt x="5350" y="3672"/>
                  </a:lnTo>
                  <a:lnTo>
                    <a:pt x="5408" y="3685"/>
                  </a:lnTo>
                  <a:lnTo>
                    <a:pt x="5417" y="3687"/>
                  </a:lnTo>
                  <a:lnTo>
                    <a:pt x="5475" y="3701"/>
                  </a:lnTo>
                  <a:lnTo>
                    <a:pt x="5484" y="3703"/>
                  </a:lnTo>
                  <a:lnTo>
                    <a:pt x="5542" y="3720"/>
                  </a:lnTo>
                  <a:lnTo>
                    <a:pt x="5551" y="3723"/>
                  </a:lnTo>
                  <a:lnTo>
                    <a:pt x="5608" y="3741"/>
                  </a:lnTo>
                  <a:lnTo>
                    <a:pt x="5617" y="3745"/>
                  </a:lnTo>
                  <a:lnTo>
                    <a:pt x="5673" y="3765"/>
                  </a:lnTo>
                  <a:lnTo>
                    <a:pt x="5681" y="3769"/>
                  </a:lnTo>
                  <a:lnTo>
                    <a:pt x="5737" y="3792"/>
                  </a:lnTo>
                  <a:lnTo>
                    <a:pt x="5745" y="3795"/>
                  </a:lnTo>
                  <a:lnTo>
                    <a:pt x="5800" y="3820"/>
                  </a:lnTo>
                  <a:lnTo>
                    <a:pt x="5808" y="3825"/>
                  </a:lnTo>
                  <a:lnTo>
                    <a:pt x="5862" y="3852"/>
                  </a:lnTo>
                  <a:lnTo>
                    <a:pt x="5870" y="3856"/>
                  </a:lnTo>
                  <a:lnTo>
                    <a:pt x="5923" y="3885"/>
                  </a:lnTo>
                  <a:lnTo>
                    <a:pt x="5931" y="3890"/>
                  </a:lnTo>
                  <a:lnTo>
                    <a:pt x="5983" y="3921"/>
                  </a:lnTo>
                  <a:lnTo>
                    <a:pt x="5991" y="3926"/>
                  </a:lnTo>
                  <a:lnTo>
                    <a:pt x="6041" y="3959"/>
                  </a:lnTo>
                  <a:lnTo>
                    <a:pt x="6049" y="3964"/>
                  </a:lnTo>
                  <a:lnTo>
                    <a:pt x="6098" y="3999"/>
                  </a:lnTo>
                  <a:lnTo>
                    <a:pt x="6105" y="4004"/>
                  </a:lnTo>
                  <a:lnTo>
                    <a:pt x="6153" y="4041"/>
                  </a:lnTo>
                  <a:lnTo>
                    <a:pt x="6160" y="4047"/>
                  </a:lnTo>
                  <a:lnTo>
                    <a:pt x="6206" y="4085"/>
                  </a:lnTo>
                  <a:lnTo>
                    <a:pt x="6213" y="4091"/>
                  </a:lnTo>
                  <a:lnTo>
                    <a:pt x="6258" y="4131"/>
                  </a:lnTo>
                  <a:lnTo>
                    <a:pt x="6265" y="4137"/>
                  </a:lnTo>
                  <a:lnTo>
                    <a:pt x="6308" y="4179"/>
                  </a:lnTo>
                  <a:lnTo>
                    <a:pt x="6314" y="4185"/>
                  </a:lnTo>
                  <a:lnTo>
                    <a:pt x="6356" y="4228"/>
                  </a:lnTo>
                  <a:lnTo>
                    <a:pt x="6362" y="4235"/>
                  </a:lnTo>
                  <a:lnTo>
                    <a:pt x="6402" y="4280"/>
                  </a:lnTo>
                  <a:lnTo>
                    <a:pt x="6408" y="4287"/>
                  </a:lnTo>
                  <a:lnTo>
                    <a:pt x="6447" y="4333"/>
                  </a:lnTo>
                  <a:lnTo>
                    <a:pt x="6453" y="4340"/>
                  </a:lnTo>
                  <a:lnTo>
                    <a:pt x="6489" y="4388"/>
                  </a:lnTo>
                  <a:lnTo>
                    <a:pt x="6495" y="4395"/>
                  </a:lnTo>
                  <a:lnTo>
                    <a:pt x="6530" y="4444"/>
                  </a:lnTo>
                  <a:lnTo>
                    <a:pt x="6535" y="4452"/>
                  </a:lnTo>
                  <a:lnTo>
                    <a:pt x="6568" y="4502"/>
                  </a:lnTo>
                  <a:lnTo>
                    <a:pt x="6573" y="4510"/>
                  </a:lnTo>
                  <a:lnTo>
                    <a:pt x="6604" y="4562"/>
                  </a:lnTo>
                  <a:lnTo>
                    <a:pt x="6609" y="4570"/>
                  </a:lnTo>
                  <a:lnTo>
                    <a:pt x="6638" y="4623"/>
                  </a:lnTo>
                  <a:lnTo>
                    <a:pt x="6642" y="4631"/>
                  </a:lnTo>
                  <a:lnTo>
                    <a:pt x="6669" y="4685"/>
                  </a:lnTo>
                  <a:lnTo>
                    <a:pt x="6674" y="4693"/>
                  </a:lnTo>
                  <a:lnTo>
                    <a:pt x="6699" y="4748"/>
                  </a:lnTo>
                  <a:lnTo>
                    <a:pt x="6702" y="4757"/>
                  </a:lnTo>
                  <a:lnTo>
                    <a:pt x="6725" y="4812"/>
                  </a:lnTo>
                  <a:lnTo>
                    <a:pt x="6729" y="4821"/>
                  </a:lnTo>
                  <a:lnTo>
                    <a:pt x="6750" y="4877"/>
                  </a:lnTo>
                  <a:lnTo>
                    <a:pt x="6753" y="4886"/>
                  </a:lnTo>
                  <a:lnTo>
                    <a:pt x="6771" y="4943"/>
                  </a:lnTo>
                  <a:lnTo>
                    <a:pt x="6774" y="4952"/>
                  </a:lnTo>
                  <a:lnTo>
                    <a:pt x="6791" y="5009"/>
                  </a:lnTo>
                  <a:lnTo>
                    <a:pt x="6793" y="5018"/>
                  </a:lnTo>
                  <a:lnTo>
                    <a:pt x="6807" y="5076"/>
                  </a:lnTo>
                  <a:lnTo>
                    <a:pt x="6810" y="5085"/>
                  </a:lnTo>
                  <a:lnTo>
                    <a:pt x="6822" y="5144"/>
                  </a:lnTo>
                  <a:lnTo>
                    <a:pt x="6823" y="5153"/>
                  </a:lnTo>
                  <a:lnTo>
                    <a:pt x="6834" y="5212"/>
                  </a:lnTo>
                  <a:lnTo>
                    <a:pt x="6835" y="5222"/>
                  </a:lnTo>
                  <a:lnTo>
                    <a:pt x="6843" y="5281"/>
                  </a:lnTo>
                  <a:lnTo>
                    <a:pt x="6844" y="5290"/>
                  </a:lnTo>
                  <a:lnTo>
                    <a:pt x="6849" y="5350"/>
                  </a:lnTo>
                  <a:lnTo>
                    <a:pt x="6850" y="5359"/>
                  </a:lnTo>
                  <a:lnTo>
                    <a:pt x="6853" y="5420"/>
                  </a:lnTo>
                  <a:close/>
                  <a:moveTo>
                    <a:pt x="6351" y="5595"/>
                  </a:moveTo>
                  <a:lnTo>
                    <a:pt x="6354" y="5545"/>
                  </a:lnTo>
                  <a:lnTo>
                    <a:pt x="6355" y="5494"/>
                  </a:lnTo>
                  <a:lnTo>
                    <a:pt x="6354" y="5443"/>
                  </a:lnTo>
                  <a:lnTo>
                    <a:pt x="6351" y="5392"/>
                  </a:lnTo>
                  <a:lnTo>
                    <a:pt x="6346" y="5342"/>
                  </a:lnTo>
                  <a:lnTo>
                    <a:pt x="6340" y="5291"/>
                  </a:lnTo>
                  <a:lnTo>
                    <a:pt x="6331" y="5241"/>
                  </a:lnTo>
                  <a:lnTo>
                    <a:pt x="6321" y="5192"/>
                  </a:lnTo>
                  <a:lnTo>
                    <a:pt x="6309" y="5143"/>
                  </a:lnTo>
                  <a:lnTo>
                    <a:pt x="6295" y="5094"/>
                  </a:lnTo>
                  <a:lnTo>
                    <a:pt x="6279" y="5046"/>
                  </a:lnTo>
                  <a:lnTo>
                    <a:pt x="6261" y="4999"/>
                  </a:lnTo>
                  <a:lnTo>
                    <a:pt x="6242" y="4952"/>
                  </a:lnTo>
                  <a:lnTo>
                    <a:pt x="6221" y="4906"/>
                  </a:lnTo>
                  <a:lnTo>
                    <a:pt x="6198" y="4861"/>
                  </a:lnTo>
                  <a:lnTo>
                    <a:pt x="6174" y="4816"/>
                  </a:lnTo>
                  <a:lnTo>
                    <a:pt x="6147" y="4773"/>
                  </a:lnTo>
                  <a:lnTo>
                    <a:pt x="6119" y="4730"/>
                  </a:lnTo>
                  <a:lnTo>
                    <a:pt x="6090" y="4689"/>
                  </a:lnTo>
                  <a:lnTo>
                    <a:pt x="6059" y="4649"/>
                  </a:lnTo>
                  <a:lnTo>
                    <a:pt x="6027" y="4610"/>
                  </a:lnTo>
                  <a:lnTo>
                    <a:pt x="5993" y="4572"/>
                  </a:lnTo>
                  <a:lnTo>
                    <a:pt x="5958" y="4536"/>
                  </a:lnTo>
                  <a:lnTo>
                    <a:pt x="5922" y="4501"/>
                  </a:lnTo>
                  <a:lnTo>
                    <a:pt x="5884" y="4467"/>
                  </a:lnTo>
                  <a:lnTo>
                    <a:pt x="5845" y="4435"/>
                  </a:lnTo>
                  <a:lnTo>
                    <a:pt x="5805" y="4404"/>
                  </a:lnTo>
                  <a:lnTo>
                    <a:pt x="5763" y="4375"/>
                  </a:lnTo>
                  <a:lnTo>
                    <a:pt x="5721" y="4347"/>
                  </a:lnTo>
                  <a:lnTo>
                    <a:pt x="5677" y="4321"/>
                  </a:lnTo>
                  <a:lnTo>
                    <a:pt x="5632" y="4296"/>
                  </a:lnTo>
                  <a:lnTo>
                    <a:pt x="5587" y="4273"/>
                  </a:lnTo>
                  <a:lnTo>
                    <a:pt x="5541" y="4252"/>
                  </a:lnTo>
                  <a:lnTo>
                    <a:pt x="5494" y="4232"/>
                  </a:lnTo>
                  <a:lnTo>
                    <a:pt x="5447" y="4215"/>
                  </a:lnTo>
                  <a:lnTo>
                    <a:pt x="5399" y="4199"/>
                  </a:lnTo>
                  <a:lnTo>
                    <a:pt x="5351" y="4185"/>
                  </a:lnTo>
                  <a:lnTo>
                    <a:pt x="5302" y="4173"/>
                  </a:lnTo>
                  <a:lnTo>
                    <a:pt x="5252" y="4163"/>
                  </a:lnTo>
                  <a:lnTo>
                    <a:pt x="5202" y="4154"/>
                  </a:lnTo>
                  <a:lnTo>
                    <a:pt x="5152" y="4148"/>
                  </a:lnTo>
                  <a:lnTo>
                    <a:pt x="5102" y="4143"/>
                  </a:lnTo>
                  <a:lnTo>
                    <a:pt x="5051" y="4140"/>
                  </a:lnTo>
                  <a:lnTo>
                    <a:pt x="5000" y="4139"/>
                  </a:lnTo>
                  <a:lnTo>
                    <a:pt x="4949" y="4140"/>
                  </a:lnTo>
                  <a:lnTo>
                    <a:pt x="4898" y="4143"/>
                  </a:lnTo>
                  <a:lnTo>
                    <a:pt x="4848" y="4148"/>
                  </a:lnTo>
                  <a:lnTo>
                    <a:pt x="4798" y="4154"/>
                  </a:lnTo>
                  <a:lnTo>
                    <a:pt x="4748" y="4163"/>
                  </a:lnTo>
                  <a:lnTo>
                    <a:pt x="4698" y="4173"/>
                  </a:lnTo>
                  <a:lnTo>
                    <a:pt x="4649" y="4185"/>
                  </a:lnTo>
                  <a:lnTo>
                    <a:pt x="4601" y="4199"/>
                  </a:lnTo>
                  <a:lnTo>
                    <a:pt x="4553" y="4215"/>
                  </a:lnTo>
                  <a:lnTo>
                    <a:pt x="4506" y="4232"/>
                  </a:lnTo>
                  <a:lnTo>
                    <a:pt x="4459" y="4252"/>
                  </a:lnTo>
                  <a:lnTo>
                    <a:pt x="4413" y="4273"/>
                  </a:lnTo>
                  <a:lnTo>
                    <a:pt x="4368" y="4296"/>
                  </a:lnTo>
                  <a:lnTo>
                    <a:pt x="4323" y="4321"/>
                  </a:lnTo>
                  <a:lnTo>
                    <a:pt x="4279" y="4347"/>
                  </a:lnTo>
                  <a:lnTo>
                    <a:pt x="4237" y="4375"/>
                  </a:lnTo>
                  <a:lnTo>
                    <a:pt x="4195" y="4404"/>
                  </a:lnTo>
                  <a:lnTo>
                    <a:pt x="4155" y="4435"/>
                  </a:lnTo>
                  <a:lnTo>
                    <a:pt x="4116" y="4467"/>
                  </a:lnTo>
                  <a:lnTo>
                    <a:pt x="4078" y="4501"/>
                  </a:lnTo>
                  <a:lnTo>
                    <a:pt x="4042" y="4536"/>
                  </a:lnTo>
                  <a:lnTo>
                    <a:pt x="4007" y="4572"/>
                  </a:lnTo>
                  <a:lnTo>
                    <a:pt x="3973" y="4610"/>
                  </a:lnTo>
                  <a:lnTo>
                    <a:pt x="3941" y="4649"/>
                  </a:lnTo>
                  <a:lnTo>
                    <a:pt x="3910" y="4689"/>
                  </a:lnTo>
                  <a:lnTo>
                    <a:pt x="3881" y="4730"/>
                  </a:lnTo>
                  <a:lnTo>
                    <a:pt x="3853" y="4773"/>
                  </a:lnTo>
                  <a:lnTo>
                    <a:pt x="3826" y="4816"/>
                  </a:lnTo>
                  <a:lnTo>
                    <a:pt x="3802" y="4861"/>
                  </a:lnTo>
                  <a:lnTo>
                    <a:pt x="3779" y="4906"/>
                  </a:lnTo>
                  <a:lnTo>
                    <a:pt x="3758" y="4952"/>
                  </a:lnTo>
                  <a:lnTo>
                    <a:pt x="3739" y="4999"/>
                  </a:lnTo>
                  <a:lnTo>
                    <a:pt x="3721" y="5046"/>
                  </a:lnTo>
                  <a:lnTo>
                    <a:pt x="3705" y="5094"/>
                  </a:lnTo>
                  <a:lnTo>
                    <a:pt x="3691" y="5143"/>
                  </a:lnTo>
                  <a:lnTo>
                    <a:pt x="3679" y="5192"/>
                  </a:lnTo>
                  <a:lnTo>
                    <a:pt x="3669" y="5241"/>
                  </a:lnTo>
                  <a:lnTo>
                    <a:pt x="3660" y="5291"/>
                  </a:lnTo>
                  <a:lnTo>
                    <a:pt x="3654" y="5342"/>
                  </a:lnTo>
                  <a:lnTo>
                    <a:pt x="3649" y="5392"/>
                  </a:lnTo>
                  <a:lnTo>
                    <a:pt x="3646" y="5443"/>
                  </a:lnTo>
                  <a:lnTo>
                    <a:pt x="3645" y="5494"/>
                  </a:lnTo>
                  <a:lnTo>
                    <a:pt x="3646" y="5545"/>
                  </a:lnTo>
                  <a:lnTo>
                    <a:pt x="3649" y="5595"/>
                  </a:lnTo>
                  <a:lnTo>
                    <a:pt x="3654" y="5646"/>
                  </a:lnTo>
                  <a:lnTo>
                    <a:pt x="3660" y="5696"/>
                  </a:lnTo>
                  <a:lnTo>
                    <a:pt x="3669" y="5746"/>
                  </a:lnTo>
                  <a:lnTo>
                    <a:pt x="3679" y="5795"/>
                  </a:lnTo>
                  <a:lnTo>
                    <a:pt x="3691" y="5844"/>
                  </a:lnTo>
                  <a:lnTo>
                    <a:pt x="3705" y="5893"/>
                  </a:lnTo>
                  <a:lnTo>
                    <a:pt x="3721" y="5941"/>
                  </a:lnTo>
                  <a:lnTo>
                    <a:pt x="3739" y="5988"/>
                  </a:lnTo>
                  <a:lnTo>
                    <a:pt x="3758" y="6035"/>
                  </a:lnTo>
                  <a:lnTo>
                    <a:pt x="3779" y="6081"/>
                  </a:lnTo>
                  <a:lnTo>
                    <a:pt x="3802" y="6126"/>
                  </a:lnTo>
                  <a:lnTo>
                    <a:pt x="3827" y="6171"/>
                  </a:lnTo>
                  <a:lnTo>
                    <a:pt x="3853" y="6215"/>
                  </a:lnTo>
                  <a:lnTo>
                    <a:pt x="3881" y="6257"/>
                  </a:lnTo>
                  <a:lnTo>
                    <a:pt x="3910" y="6298"/>
                  </a:lnTo>
                  <a:lnTo>
                    <a:pt x="3941" y="6339"/>
                  </a:lnTo>
                  <a:lnTo>
                    <a:pt x="3973" y="6378"/>
                  </a:lnTo>
                  <a:lnTo>
                    <a:pt x="4007" y="6415"/>
                  </a:lnTo>
                  <a:lnTo>
                    <a:pt x="4042" y="6452"/>
                  </a:lnTo>
                  <a:lnTo>
                    <a:pt x="4078" y="6487"/>
                  </a:lnTo>
                  <a:lnTo>
                    <a:pt x="4116" y="6520"/>
                  </a:lnTo>
                  <a:lnTo>
                    <a:pt x="4155" y="6552"/>
                  </a:lnTo>
                  <a:lnTo>
                    <a:pt x="4195" y="6583"/>
                  </a:lnTo>
                  <a:lnTo>
                    <a:pt x="4237" y="6612"/>
                  </a:lnTo>
                  <a:lnTo>
                    <a:pt x="4279" y="6640"/>
                  </a:lnTo>
                  <a:lnTo>
                    <a:pt x="4323" y="6666"/>
                  </a:lnTo>
                  <a:lnTo>
                    <a:pt x="4368" y="6691"/>
                  </a:lnTo>
                  <a:lnTo>
                    <a:pt x="4413" y="6714"/>
                  </a:lnTo>
                  <a:lnTo>
                    <a:pt x="4459" y="6735"/>
                  </a:lnTo>
                  <a:lnTo>
                    <a:pt x="4506" y="6755"/>
                  </a:lnTo>
                  <a:lnTo>
                    <a:pt x="4553" y="6772"/>
                  </a:lnTo>
                  <a:lnTo>
                    <a:pt x="4601" y="6788"/>
                  </a:lnTo>
                  <a:lnTo>
                    <a:pt x="4649" y="6802"/>
                  </a:lnTo>
                  <a:lnTo>
                    <a:pt x="4698" y="6814"/>
                  </a:lnTo>
                  <a:lnTo>
                    <a:pt x="4748" y="6824"/>
                  </a:lnTo>
                  <a:lnTo>
                    <a:pt x="4798" y="6833"/>
                  </a:lnTo>
                  <a:lnTo>
                    <a:pt x="4848" y="6839"/>
                  </a:lnTo>
                  <a:lnTo>
                    <a:pt x="4898" y="6844"/>
                  </a:lnTo>
                  <a:lnTo>
                    <a:pt x="4949" y="6847"/>
                  </a:lnTo>
                  <a:lnTo>
                    <a:pt x="5000" y="6848"/>
                  </a:lnTo>
                  <a:lnTo>
                    <a:pt x="5051" y="6847"/>
                  </a:lnTo>
                  <a:lnTo>
                    <a:pt x="5102" y="6844"/>
                  </a:lnTo>
                  <a:lnTo>
                    <a:pt x="5152" y="6839"/>
                  </a:lnTo>
                  <a:lnTo>
                    <a:pt x="5202" y="6833"/>
                  </a:lnTo>
                  <a:lnTo>
                    <a:pt x="5252" y="6824"/>
                  </a:lnTo>
                  <a:lnTo>
                    <a:pt x="5302" y="6814"/>
                  </a:lnTo>
                  <a:lnTo>
                    <a:pt x="5351" y="6802"/>
                  </a:lnTo>
                  <a:lnTo>
                    <a:pt x="5399" y="6788"/>
                  </a:lnTo>
                  <a:lnTo>
                    <a:pt x="5447" y="6772"/>
                  </a:lnTo>
                  <a:lnTo>
                    <a:pt x="5494" y="6755"/>
                  </a:lnTo>
                  <a:lnTo>
                    <a:pt x="5541" y="6735"/>
                  </a:lnTo>
                  <a:lnTo>
                    <a:pt x="5587" y="6714"/>
                  </a:lnTo>
                  <a:lnTo>
                    <a:pt x="5632" y="6691"/>
                  </a:lnTo>
                  <a:lnTo>
                    <a:pt x="5677" y="6666"/>
                  </a:lnTo>
                  <a:lnTo>
                    <a:pt x="5721" y="6640"/>
                  </a:lnTo>
                  <a:lnTo>
                    <a:pt x="5763" y="6612"/>
                  </a:lnTo>
                  <a:lnTo>
                    <a:pt x="5805" y="6583"/>
                  </a:lnTo>
                  <a:lnTo>
                    <a:pt x="5845" y="6552"/>
                  </a:lnTo>
                  <a:lnTo>
                    <a:pt x="5884" y="6520"/>
                  </a:lnTo>
                  <a:lnTo>
                    <a:pt x="5922" y="6487"/>
                  </a:lnTo>
                  <a:lnTo>
                    <a:pt x="5958" y="6452"/>
                  </a:lnTo>
                  <a:lnTo>
                    <a:pt x="5993" y="6415"/>
                  </a:lnTo>
                  <a:lnTo>
                    <a:pt x="6027" y="6378"/>
                  </a:lnTo>
                  <a:lnTo>
                    <a:pt x="6059" y="6339"/>
                  </a:lnTo>
                  <a:lnTo>
                    <a:pt x="6090" y="6298"/>
                  </a:lnTo>
                  <a:lnTo>
                    <a:pt x="6119" y="6257"/>
                  </a:lnTo>
                  <a:lnTo>
                    <a:pt x="6147" y="6215"/>
                  </a:lnTo>
                  <a:lnTo>
                    <a:pt x="6173" y="6171"/>
                  </a:lnTo>
                  <a:lnTo>
                    <a:pt x="6198" y="6126"/>
                  </a:lnTo>
                  <a:lnTo>
                    <a:pt x="6221" y="6081"/>
                  </a:lnTo>
                  <a:lnTo>
                    <a:pt x="6242" y="6035"/>
                  </a:lnTo>
                  <a:lnTo>
                    <a:pt x="6261" y="5988"/>
                  </a:lnTo>
                  <a:lnTo>
                    <a:pt x="6279" y="5941"/>
                  </a:lnTo>
                  <a:lnTo>
                    <a:pt x="6295" y="5893"/>
                  </a:lnTo>
                  <a:lnTo>
                    <a:pt x="6309" y="5844"/>
                  </a:lnTo>
                  <a:lnTo>
                    <a:pt x="6321" y="5795"/>
                  </a:lnTo>
                  <a:lnTo>
                    <a:pt x="6331" y="5746"/>
                  </a:lnTo>
                  <a:lnTo>
                    <a:pt x="6340" y="5696"/>
                  </a:lnTo>
                  <a:lnTo>
                    <a:pt x="6346" y="5646"/>
                  </a:lnTo>
                  <a:lnTo>
                    <a:pt x="6351" y="55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4588;p40">
            <a:extLst>
              <a:ext uri="{FF2B5EF4-FFF2-40B4-BE49-F238E27FC236}">
                <a16:creationId xmlns:a16="http://schemas.microsoft.com/office/drawing/2014/main" id="{193C137E-B2F2-4610-BE3F-514766CC54AF}"/>
              </a:ext>
            </a:extLst>
          </p:cNvPr>
          <p:cNvGrpSpPr/>
          <p:nvPr/>
        </p:nvGrpSpPr>
        <p:grpSpPr>
          <a:xfrm>
            <a:off x="10888678" y="861060"/>
            <a:ext cx="589280" cy="589280"/>
            <a:chOff x="10888678" y="2660110"/>
            <a:chExt cx="589280" cy="589280"/>
          </a:xfrm>
          <a:solidFill>
            <a:schemeClr val="bg1"/>
          </a:solidFill>
        </p:grpSpPr>
        <p:sp>
          <p:nvSpPr>
            <p:cNvPr id="244" name="Google Shape;4589;p40">
              <a:extLst>
                <a:ext uri="{FF2B5EF4-FFF2-40B4-BE49-F238E27FC236}">
                  <a16:creationId xmlns:a16="http://schemas.microsoft.com/office/drawing/2014/main" id="{A615ADAA-56E3-445F-B8CD-A3BE86518B77}"/>
                </a:ext>
              </a:extLst>
            </p:cNvPr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12" y="3766"/>
                  </a:moveTo>
                  <a:lnTo>
                    <a:pt x="4011" y="3794"/>
                  </a:lnTo>
                  <a:lnTo>
                    <a:pt x="4010" y="3821"/>
                  </a:lnTo>
                  <a:lnTo>
                    <a:pt x="4007" y="3849"/>
                  </a:lnTo>
                  <a:lnTo>
                    <a:pt x="4004" y="3876"/>
                  </a:lnTo>
                  <a:lnTo>
                    <a:pt x="3999" y="3904"/>
                  </a:lnTo>
                  <a:lnTo>
                    <a:pt x="3994" y="3931"/>
                  </a:lnTo>
                  <a:lnTo>
                    <a:pt x="3987" y="3957"/>
                  </a:lnTo>
                  <a:lnTo>
                    <a:pt x="3979" y="3984"/>
                  </a:lnTo>
                  <a:lnTo>
                    <a:pt x="3971" y="4010"/>
                  </a:lnTo>
                  <a:lnTo>
                    <a:pt x="3961" y="4036"/>
                  </a:lnTo>
                  <a:lnTo>
                    <a:pt x="3950" y="4062"/>
                  </a:lnTo>
                  <a:lnTo>
                    <a:pt x="3939" y="4087"/>
                  </a:lnTo>
                  <a:lnTo>
                    <a:pt x="3926" y="4112"/>
                  </a:lnTo>
                  <a:lnTo>
                    <a:pt x="3913" y="4136"/>
                  </a:lnTo>
                  <a:lnTo>
                    <a:pt x="3899" y="4160"/>
                  </a:lnTo>
                  <a:lnTo>
                    <a:pt x="3883" y="4183"/>
                  </a:lnTo>
                  <a:lnTo>
                    <a:pt x="3867" y="4206"/>
                  </a:lnTo>
                  <a:lnTo>
                    <a:pt x="3851" y="4228"/>
                  </a:lnTo>
                  <a:lnTo>
                    <a:pt x="3833" y="4249"/>
                  </a:lnTo>
                  <a:lnTo>
                    <a:pt x="3815" y="4270"/>
                  </a:lnTo>
                  <a:lnTo>
                    <a:pt x="3796" y="4290"/>
                  </a:lnTo>
                  <a:lnTo>
                    <a:pt x="3776" y="4309"/>
                  </a:lnTo>
                  <a:lnTo>
                    <a:pt x="3755" y="4327"/>
                  </a:lnTo>
                  <a:lnTo>
                    <a:pt x="3734" y="4345"/>
                  </a:lnTo>
                  <a:lnTo>
                    <a:pt x="3712" y="4361"/>
                  </a:lnTo>
                  <a:lnTo>
                    <a:pt x="3689" y="4377"/>
                  </a:lnTo>
                  <a:lnTo>
                    <a:pt x="3666" y="4393"/>
                  </a:lnTo>
                  <a:lnTo>
                    <a:pt x="3642" y="4407"/>
                  </a:lnTo>
                  <a:lnTo>
                    <a:pt x="3618" y="4420"/>
                  </a:lnTo>
                  <a:lnTo>
                    <a:pt x="3593" y="4433"/>
                  </a:lnTo>
                  <a:lnTo>
                    <a:pt x="3568" y="4444"/>
                  </a:lnTo>
                  <a:lnTo>
                    <a:pt x="3542" y="4455"/>
                  </a:lnTo>
                  <a:lnTo>
                    <a:pt x="3517" y="4465"/>
                  </a:lnTo>
                  <a:lnTo>
                    <a:pt x="3490" y="4473"/>
                  </a:lnTo>
                  <a:lnTo>
                    <a:pt x="3464" y="4481"/>
                  </a:lnTo>
                  <a:lnTo>
                    <a:pt x="3437" y="4488"/>
                  </a:lnTo>
                  <a:lnTo>
                    <a:pt x="3410" y="4493"/>
                  </a:lnTo>
                  <a:lnTo>
                    <a:pt x="3383" y="4498"/>
                  </a:lnTo>
                  <a:lnTo>
                    <a:pt x="3355" y="4501"/>
                  </a:lnTo>
                  <a:lnTo>
                    <a:pt x="3328" y="4504"/>
                  </a:lnTo>
                  <a:lnTo>
                    <a:pt x="3300" y="4505"/>
                  </a:lnTo>
                  <a:lnTo>
                    <a:pt x="3272" y="4506"/>
                  </a:lnTo>
                  <a:lnTo>
                    <a:pt x="3244" y="4505"/>
                  </a:lnTo>
                  <a:lnTo>
                    <a:pt x="3216" y="4504"/>
                  </a:lnTo>
                  <a:lnTo>
                    <a:pt x="3189" y="4501"/>
                  </a:lnTo>
                  <a:lnTo>
                    <a:pt x="3161" y="4498"/>
                  </a:lnTo>
                  <a:lnTo>
                    <a:pt x="3134" y="4493"/>
                  </a:lnTo>
                  <a:lnTo>
                    <a:pt x="3107" y="4488"/>
                  </a:lnTo>
                  <a:lnTo>
                    <a:pt x="3080" y="4481"/>
                  </a:lnTo>
                  <a:lnTo>
                    <a:pt x="3054" y="4473"/>
                  </a:lnTo>
                  <a:lnTo>
                    <a:pt x="3027" y="4465"/>
                  </a:lnTo>
                  <a:lnTo>
                    <a:pt x="3002" y="4455"/>
                  </a:lnTo>
                  <a:lnTo>
                    <a:pt x="2976" y="4444"/>
                  </a:lnTo>
                  <a:lnTo>
                    <a:pt x="2951" y="4433"/>
                  </a:lnTo>
                  <a:lnTo>
                    <a:pt x="2926" y="4420"/>
                  </a:lnTo>
                  <a:lnTo>
                    <a:pt x="2902" y="4407"/>
                  </a:lnTo>
                  <a:lnTo>
                    <a:pt x="2878" y="4393"/>
                  </a:lnTo>
                  <a:lnTo>
                    <a:pt x="2855" y="4377"/>
                  </a:lnTo>
                  <a:lnTo>
                    <a:pt x="2832" y="4361"/>
                  </a:lnTo>
                  <a:lnTo>
                    <a:pt x="2810" y="4345"/>
                  </a:lnTo>
                  <a:lnTo>
                    <a:pt x="2789" y="4327"/>
                  </a:lnTo>
                  <a:lnTo>
                    <a:pt x="2768" y="4309"/>
                  </a:lnTo>
                  <a:lnTo>
                    <a:pt x="2748" y="4290"/>
                  </a:lnTo>
                  <a:lnTo>
                    <a:pt x="2729" y="4270"/>
                  </a:lnTo>
                  <a:lnTo>
                    <a:pt x="2710" y="4249"/>
                  </a:lnTo>
                  <a:lnTo>
                    <a:pt x="2693" y="4228"/>
                  </a:lnTo>
                  <a:lnTo>
                    <a:pt x="2676" y="4206"/>
                  </a:lnTo>
                  <a:lnTo>
                    <a:pt x="2660" y="4183"/>
                  </a:lnTo>
                  <a:lnTo>
                    <a:pt x="2644" y="4160"/>
                  </a:lnTo>
                  <a:lnTo>
                    <a:pt x="2630" y="4136"/>
                  </a:lnTo>
                  <a:lnTo>
                    <a:pt x="2617" y="4112"/>
                  </a:lnTo>
                  <a:lnTo>
                    <a:pt x="2604" y="4087"/>
                  </a:lnTo>
                  <a:lnTo>
                    <a:pt x="2593" y="4062"/>
                  </a:lnTo>
                  <a:lnTo>
                    <a:pt x="2582" y="4036"/>
                  </a:lnTo>
                  <a:lnTo>
                    <a:pt x="2572" y="4010"/>
                  </a:lnTo>
                  <a:lnTo>
                    <a:pt x="2564" y="3984"/>
                  </a:lnTo>
                  <a:lnTo>
                    <a:pt x="2556" y="3957"/>
                  </a:lnTo>
                  <a:lnTo>
                    <a:pt x="2549" y="3931"/>
                  </a:lnTo>
                  <a:lnTo>
                    <a:pt x="2544" y="3904"/>
                  </a:lnTo>
                  <a:lnTo>
                    <a:pt x="2539" y="3876"/>
                  </a:lnTo>
                  <a:lnTo>
                    <a:pt x="2536" y="3849"/>
                  </a:lnTo>
                  <a:lnTo>
                    <a:pt x="2533" y="3821"/>
                  </a:lnTo>
                  <a:lnTo>
                    <a:pt x="2532" y="3794"/>
                  </a:lnTo>
                  <a:lnTo>
                    <a:pt x="2531" y="3766"/>
                  </a:lnTo>
                  <a:lnTo>
                    <a:pt x="2532" y="3738"/>
                  </a:lnTo>
                  <a:lnTo>
                    <a:pt x="2533" y="3710"/>
                  </a:lnTo>
                  <a:lnTo>
                    <a:pt x="2536" y="3683"/>
                  </a:lnTo>
                  <a:lnTo>
                    <a:pt x="2539" y="3655"/>
                  </a:lnTo>
                  <a:lnTo>
                    <a:pt x="2544" y="3628"/>
                  </a:lnTo>
                  <a:lnTo>
                    <a:pt x="2549" y="3601"/>
                  </a:lnTo>
                  <a:lnTo>
                    <a:pt x="2556" y="3574"/>
                  </a:lnTo>
                  <a:lnTo>
                    <a:pt x="2564" y="3548"/>
                  </a:lnTo>
                  <a:lnTo>
                    <a:pt x="2572" y="3521"/>
                  </a:lnTo>
                  <a:lnTo>
                    <a:pt x="2582" y="3495"/>
                  </a:lnTo>
                  <a:lnTo>
                    <a:pt x="2593" y="3470"/>
                  </a:lnTo>
                  <a:lnTo>
                    <a:pt x="2604" y="3444"/>
                  </a:lnTo>
                  <a:lnTo>
                    <a:pt x="2617" y="3419"/>
                  </a:lnTo>
                  <a:lnTo>
                    <a:pt x="2630" y="3395"/>
                  </a:lnTo>
                  <a:lnTo>
                    <a:pt x="2644" y="3371"/>
                  </a:lnTo>
                  <a:lnTo>
                    <a:pt x="2660" y="3348"/>
                  </a:lnTo>
                  <a:lnTo>
                    <a:pt x="2676" y="3326"/>
                  </a:lnTo>
                  <a:lnTo>
                    <a:pt x="2693" y="3304"/>
                  </a:lnTo>
                  <a:lnTo>
                    <a:pt x="2710" y="3282"/>
                  </a:lnTo>
                  <a:lnTo>
                    <a:pt x="2729" y="3262"/>
                  </a:lnTo>
                  <a:lnTo>
                    <a:pt x="2748" y="3242"/>
                  </a:lnTo>
                  <a:lnTo>
                    <a:pt x="2768" y="3223"/>
                  </a:lnTo>
                  <a:lnTo>
                    <a:pt x="2789" y="3204"/>
                  </a:lnTo>
                  <a:lnTo>
                    <a:pt x="2810" y="3187"/>
                  </a:lnTo>
                  <a:lnTo>
                    <a:pt x="2832" y="3170"/>
                  </a:lnTo>
                  <a:lnTo>
                    <a:pt x="2855" y="3154"/>
                  </a:lnTo>
                  <a:lnTo>
                    <a:pt x="2878" y="3138"/>
                  </a:lnTo>
                  <a:lnTo>
                    <a:pt x="2902" y="3124"/>
                  </a:lnTo>
                  <a:lnTo>
                    <a:pt x="2926" y="3111"/>
                  </a:lnTo>
                  <a:lnTo>
                    <a:pt x="2951" y="3098"/>
                  </a:lnTo>
                  <a:lnTo>
                    <a:pt x="2976" y="3087"/>
                  </a:lnTo>
                  <a:lnTo>
                    <a:pt x="3002" y="3076"/>
                  </a:lnTo>
                  <a:lnTo>
                    <a:pt x="3027" y="3066"/>
                  </a:lnTo>
                  <a:lnTo>
                    <a:pt x="3054" y="3058"/>
                  </a:lnTo>
                  <a:lnTo>
                    <a:pt x="3080" y="3050"/>
                  </a:lnTo>
                  <a:lnTo>
                    <a:pt x="3107" y="3043"/>
                  </a:lnTo>
                  <a:lnTo>
                    <a:pt x="3134" y="3038"/>
                  </a:lnTo>
                  <a:lnTo>
                    <a:pt x="3161" y="3033"/>
                  </a:lnTo>
                  <a:lnTo>
                    <a:pt x="3189" y="3030"/>
                  </a:lnTo>
                  <a:lnTo>
                    <a:pt x="3216" y="3027"/>
                  </a:lnTo>
                  <a:lnTo>
                    <a:pt x="3244" y="3026"/>
                  </a:lnTo>
                  <a:lnTo>
                    <a:pt x="3272" y="3025"/>
                  </a:lnTo>
                  <a:lnTo>
                    <a:pt x="3300" y="3026"/>
                  </a:lnTo>
                  <a:lnTo>
                    <a:pt x="3328" y="3027"/>
                  </a:lnTo>
                  <a:lnTo>
                    <a:pt x="3355" y="3030"/>
                  </a:lnTo>
                  <a:lnTo>
                    <a:pt x="3383" y="3033"/>
                  </a:lnTo>
                  <a:lnTo>
                    <a:pt x="3410" y="3038"/>
                  </a:lnTo>
                  <a:lnTo>
                    <a:pt x="3437" y="3043"/>
                  </a:lnTo>
                  <a:lnTo>
                    <a:pt x="3464" y="3050"/>
                  </a:lnTo>
                  <a:lnTo>
                    <a:pt x="3490" y="3058"/>
                  </a:lnTo>
                  <a:lnTo>
                    <a:pt x="3517" y="3066"/>
                  </a:lnTo>
                  <a:lnTo>
                    <a:pt x="3542" y="3076"/>
                  </a:lnTo>
                  <a:lnTo>
                    <a:pt x="3568" y="3087"/>
                  </a:lnTo>
                  <a:lnTo>
                    <a:pt x="3593" y="3098"/>
                  </a:lnTo>
                  <a:lnTo>
                    <a:pt x="3618" y="3111"/>
                  </a:lnTo>
                  <a:lnTo>
                    <a:pt x="3642" y="3124"/>
                  </a:lnTo>
                  <a:lnTo>
                    <a:pt x="3666" y="3138"/>
                  </a:lnTo>
                  <a:lnTo>
                    <a:pt x="3689" y="3154"/>
                  </a:lnTo>
                  <a:lnTo>
                    <a:pt x="3712" y="3170"/>
                  </a:lnTo>
                  <a:lnTo>
                    <a:pt x="3734" y="3187"/>
                  </a:lnTo>
                  <a:lnTo>
                    <a:pt x="3755" y="3204"/>
                  </a:lnTo>
                  <a:lnTo>
                    <a:pt x="3776" y="3223"/>
                  </a:lnTo>
                  <a:lnTo>
                    <a:pt x="3796" y="3242"/>
                  </a:lnTo>
                  <a:lnTo>
                    <a:pt x="3815" y="3262"/>
                  </a:lnTo>
                  <a:lnTo>
                    <a:pt x="3833" y="3282"/>
                  </a:lnTo>
                  <a:lnTo>
                    <a:pt x="3851" y="3304"/>
                  </a:lnTo>
                  <a:lnTo>
                    <a:pt x="3867" y="3326"/>
                  </a:lnTo>
                  <a:lnTo>
                    <a:pt x="3883" y="3348"/>
                  </a:lnTo>
                  <a:lnTo>
                    <a:pt x="3899" y="3371"/>
                  </a:lnTo>
                  <a:lnTo>
                    <a:pt x="3913" y="3395"/>
                  </a:lnTo>
                  <a:lnTo>
                    <a:pt x="3926" y="3419"/>
                  </a:lnTo>
                  <a:lnTo>
                    <a:pt x="3939" y="3444"/>
                  </a:lnTo>
                  <a:lnTo>
                    <a:pt x="3950" y="3470"/>
                  </a:lnTo>
                  <a:lnTo>
                    <a:pt x="3961" y="3495"/>
                  </a:lnTo>
                  <a:lnTo>
                    <a:pt x="3971" y="3521"/>
                  </a:lnTo>
                  <a:lnTo>
                    <a:pt x="3979" y="3548"/>
                  </a:lnTo>
                  <a:lnTo>
                    <a:pt x="3987" y="3574"/>
                  </a:lnTo>
                  <a:lnTo>
                    <a:pt x="3994" y="3601"/>
                  </a:lnTo>
                  <a:lnTo>
                    <a:pt x="3999" y="3628"/>
                  </a:lnTo>
                  <a:lnTo>
                    <a:pt x="4004" y="3655"/>
                  </a:lnTo>
                  <a:lnTo>
                    <a:pt x="4007" y="3683"/>
                  </a:lnTo>
                  <a:lnTo>
                    <a:pt x="4010" y="3710"/>
                  </a:lnTo>
                  <a:lnTo>
                    <a:pt x="4011" y="3738"/>
                  </a:lnTo>
                  <a:lnTo>
                    <a:pt x="4012" y="37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4590;p40">
              <a:extLst>
                <a:ext uri="{FF2B5EF4-FFF2-40B4-BE49-F238E27FC236}">
                  <a16:creationId xmlns:a16="http://schemas.microsoft.com/office/drawing/2014/main" id="{82763AAD-F0BD-456A-9925-B2B64BA1858D}"/>
                </a:ext>
              </a:extLst>
            </p:cNvPr>
            <p:cNvSpPr/>
            <p:nvPr/>
          </p:nvSpPr>
          <p:spPr>
            <a:xfrm>
              <a:off x="10888678" y="266011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21" y="1541"/>
                  </a:moveTo>
                  <a:lnTo>
                    <a:pt x="1539" y="1541"/>
                  </a:lnTo>
                  <a:lnTo>
                    <a:pt x="1544" y="1541"/>
                  </a:lnTo>
                  <a:lnTo>
                    <a:pt x="8456" y="1541"/>
                  </a:lnTo>
                  <a:lnTo>
                    <a:pt x="8461" y="1541"/>
                  </a:lnTo>
                  <a:lnTo>
                    <a:pt x="8479" y="1541"/>
                  </a:lnTo>
                  <a:lnTo>
                    <a:pt x="8488" y="1542"/>
                  </a:lnTo>
                  <a:lnTo>
                    <a:pt x="8507" y="1543"/>
                  </a:lnTo>
                  <a:lnTo>
                    <a:pt x="8516" y="1543"/>
                  </a:lnTo>
                  <a:lnTo>
                    <a:pt x="8534" y="1545"/>
                  </a:lnTo>
                  <a:lnTo>
                    <a:pt x="8543" y="1546"/>
                  </a:lnTo>
                  <a:lnTo>
                    <a:pt x="8562" y="1548"/>
                  </a:lnTo>
                  <a:lnTo>
                    <a:pt x="8571" y="1550"/>
                  </a:lnTo>
                  <a:lnTo>
                    <a:pt x="8589" y="1553"/>
                  </a:lnTo>
                  <a:lnTo>
                    <a:pt x="8598" y="1555"/>
                  </a:lnTo>
                  <a:lnTo>
                    <a:pt x="8616" y="1558"/>
                  </a:lnTo>
                  <a:lnTo>
                    <a:pt x="8626" y="1560"/>
                  </a:lnTo>
                  <a:lnTo>
                    <a:pt x="8643" y="1565"/>
                  </a:lnTo>
                  <a:lnTo>
                    <a:pt x="8653" y="1567"/>
                  </a:lnTo>
                  <a:lnTo>
                    <a:pt x="8670" y="1572"/>
                  </a:lnTo>
                  <a:lnTo>
                    <a:pt x="8679" y="1575"/>
                  </a:lnTo>
                  <a:lnTo>
                    <a:pt x="8697" y="1581"/>
                  </a:lnTo>
                  <a:lnTo>
                    <a:pt x="8706" y="1584"/>
                  </a:lnTo>
                  <a:lnTo>
                    <a:pt x="8723" y="1590"/>
                  </a:lnTo>
                  <a:lnTo>
                    <a:pt x="8732" y="1594"/>
                  </a:lnTo>
                  <a:lnTo>
                    <a:pt x="8749" y="1601"/>
                  </a:lnTo>
                  <a:lnTo>
                    <a:pt x="8758" y="1605"/>
                  </a:lnTo>
                  <a:lnTo>
                    <a:pt x="8775" y="1612"/>
                  </a:lnTo>
                  <a:lnTo>
                    <a:pt x="8784" y="1617"/>
                  </a:lnTo>
                  <a:lnTo>
                    <a:pt x="8800" y="1625"/>
                  </a:lnTo>
                  <a:lnTo>
                    <a:pt x="8809" y="1630"/>
                  </a:lnTo>
                  <a:lnTo>
                    <a:pt x="8825" y="1639"/>
                  </a:lnTo>
                  <a:lnTo>
                    <a:pt x="8831" y="1642"/>
                  </a:lnTo>
                  <a:lnTo>
                    <a:pt x="8847" y="1652"/>
                  </a:lnTo>
                  <a:lnTo>
                    <a:pt x="8855" y="1657"/>
                  </a:lnTo>
                  <a:lnTo>
                    <a:pt x="8871" y="1667"/>
                  </a:lnTo>
                  <a:lnTo>
                    <a:pt x="8878" y="1672"/>
                  </a:lnTo>
                  <a:lnTo>
                    <a:pt x="8893" y="1683"/>
                  </a:lnTo>
                  <a:lnTo>
                    <a:pt x="8901" y="1688"/>
                  </a:lnTo>
                  <a:lnTo>
                    <a:pt x="8916" y="1700"/>
                  </a:lnTo>
                  <a:lnTo>
                    <a:pt x="8923" y="1705"/>
                  </a:lnTo>
                  <a:lnTo>
                    <a:pt x="8937" y="1717"/>
                  </a:lnTo>
                  <a:lnTo>
                    <a:pt x="8944" y="1723"/>
                  </a:lnTo>
                  <a:lnTo>
                    <a:pt x="8958" y="1735"/>
                  </a:lnTo>
                  <a:lnTo>
                    <a:pt x="8965" y="1742"/>
                  </a:lnTo>
                  <a:lnTo>
                    <a:pt x="8979" y="1755"/>
                  </a:lnTo>
                  <a:lnTo>
                    <a:pt x="8985" y="1761"/>
                  </a:lnTo>
                  <a:lnTo>
                    <a:pt x="8998" y="1775"/>
                  </a:lnTo>
                  <a:lnTo>
                    <a:pt x="9005" y="1782"/>
                  </a:lnTo>
                  <a:lnTo>
                    <a:pt x="9017" y="1795"/>
                  </a:lnTo>
                  <a:lnTo>
                    <a:pt x="9023" y="1803"/>
                  </a:lnTo>
                  <a:lnTo>
                    <a:pt x="9035" y="1817"/>
                  </a:lnTo>
                  <a:lnTo>
                    <a:pt x="9041" y="1825"/>
                  </a:lnTo>
                  <a:lnTo>
                    <a:pt x="9052" y="1839"/>
                  </a:lnTo>
                  <a:lnTo>
                    <a:pt x="9058" y="1847"/>
                  </a:lnTo>
                  <a:lnTo>
                    <a:pt x="9069" y="1862"/>
                  </a:lnTo>
                  <a:lnTo>
                    <a:pt x="9074" y="1871"/>
                  </a:lnTo>
                  <a:lnTo>
                    <a:pt x="9084" y="1886"/>
                  </a:lnTo>
                  <a:lnTo>
                    <a:pt x="9090" y="1895"/>
                  </a:lnTo>
                  <a:lnTo>
                    <a:pt x="9099" y="1911"/>
                  </a:lnTo>
                  <a:lnTo>
                    <a:pt x="9103" y="1918"/>
                  </a:lnTo>
                  <a:lnTo>
                    <a:pt x="9112" y="1934"/>
                  </a:lnTo>
                  <a:lnTo>
                    <a:pt x="9116" y="1942"/>
                  </a:lnTo>
                  <a:lnTo>
                    <a:pt x="9125" y="1959"/>
                  </a:lnTo>
                  <a:lnTo>
                    <a:pt x="9129" y="1967"/>
                  </a:lnTo>
                  <a:lnTo>
                    <a:pt x="9136" y="1984"/>
                  </a:lnTo>
                  <a:lnTo>
                    <a:pt x="9140" y="1992"/>
                  </a:lnTo>
                  <a:lnTo>
                    <a:pt x="9147" y="2009"/>
                  </a:lnTo>
                  <a:lnTo>
                    <a:pt x="9150" y="2018"/>
                  </a:lnTo>
                  <a:lnTo>
                    <a:pt x="9157" y="2035"/>
                  </a:lnTo>
                  <a:lnTo>
                    <a:pt x="9160" y="2044"/>
                  </a:lnTo>
                  <a:lnTo>
                    <a:pt x="9165" y="2061"/>
                  </a:lnTo>
                  <a:lnTo>
                    <a:pt x="9168" y="2070"/>
                  </a:lnTo>
                  <a:lnTo>
                    <a:pt x="9173" y="2088"/>
                  </a:lnTo>
                  <a:lnTo>
                    <a:pt x="9176" y="2096"/>
                  </a:lnTo>
                  <a:lnTo>
                    <a:pt x="9180" y="2114"/>
                  </a:lnTo>
                  <a:lnTo>
                    <a:pt x="9182" y="2123"/>
                  </a:lnTo>
                  <a:lnTo>
                    <a:pt x="9186" y="2141"/>
                  </a:lnTo>
                  <a:lnTo>
                    <a:pt x="9188" y="2150"/>
                  </a:lnTo>
                  <a:lnTo>
                    <a:pt x="9191" y="2168"/>
                  </a:lnTo>
                  <a:lnTo>
                    <a:pt x="9192" y="2178"/>
                  </a:lnTo>
                  <a:lnTo>
                    <a:pt x="9195" y="2196"/>
                  </a:lnTo>
                  <a:lnTo>
                    <a:pt x="9196" y="2205"/>
                  </a:lnTo>
                  <a:lnTo>
                    <a:pt x="9197" y="2224"/>
                  </a:lnTo>
                  <a:lnTo>
                    <a:pt x="9198" y="2233"/>
                  </a:lnTo>
                  <a:lnTo>
                    <a:pt x="9199" y="2251"/>
                  </a:lnTo>
                  <a:lnTo>
                    <a:pt x="9200" y="2261"/>
                  </a:lnTo>
                  <a:lnTo>
                    <a:pt x="9200" y="2279"/>
                  </a:lnTo>
                  <a:lnTo>
                    <a:pt x="9200" y="2284"/>
                  </a:lnTo>
                  <a:lnTo>
                    <a:pt x="9200" y="7716"/>
                  </a:lnTo>
                  <a:lnTo>
                    <a:pt x="9200" y="7721"/>
                  </a:lnTo>
                  <a:lnTo>
                    <a:pt x="9200" y="7739"/>
                  </a:lnTo>
                  <a:lnTo>
                    <a:pt x="9199" y="7749"/>
                  </a:lnTo>
                  <a:lnTo>
                    <a:pt x="9198" y="7767"/>
                  </a:lnTo>
                  <a:lnTo>
                    <a:pt x="9197" y="7776"/>
                  </a:lnTo>
                  <a:lnTo>
                    <a:pt x="9196" y="7795"/>
                  </a:lnTo>
                  <a:lnTo>
                    <a:pt x="9195" y="7804"/>
                  </a:lnTo>
                  <a:lnTo>
                    <a:pt x="9192" y="7822"/>
                  </a:lnTo>
                  <a:lnTo>
                    <a:pt x="9191" y="7832"/>
                  </a:lnTo>
                  <a:lnTo>
                    <a:pt x="9188" y="7850"/>
                  </a:lnTo>
                  <a:lnTo>
                    <a:pt x="9186" y="7859"/>
                  </a:lnTo>
                  <a:lnTo>
                    <a:pt x="9182" y="7877"/>
                  </a:lnTo>
                  <a:lnTo>
                    <a:pt x="9180" y="7886"/>
                  </a:lnTo>
                  <a:lnTo>
                    <a:pt x="9176" y="7904"/>
                  </a:lnTo>
                  <a:lnTo>
                    <a:pt x="9173" y="7912"/>
                  </a:lnTo>
                  <a:lnTo>
                    <a:pt x="9168" y="7930"/>
                  </a:lnTo>
                  <a:lnTo>
                    <a:pt x="9165" y="7939"/>
                  </a:lnTo>
                  <a:lnTo>
                    <a:pt x="9160" y="7956"/>
                  </a:lnTo>
                  <a:lnTo>
                    <a:pt x="9157" y="7965"/>
                  </a:lnTo>
                  <a:lnTo>
                    <a:pt x="9150" y="7982"/>
                  </a:lnTo>
                  <a:lnTo>
                    <a:pt x="9147" y="7991"/>
                  </a:lnTo>
                  <a:lnTo>
                    <a:pt x="9140" y="8008"/>
                  </a:lnTo>
                  <a:lnTo>
                    <a:pt x="9136" y="8016"/>
                  </a:lnTo>
                  <a:lnTo>
                    <a:pt x="9129" y="8033"/>
                  </a:lnTo>
                  <a:lnTo>
                    <a:pt x="9125" y="8041"/>
                  </a:lnTo>
                  <a:lnTo>
                    <a:pt x="9116" y="8058"/>
                  </a:lnTo>
                  <a:lnTo>
                    <a:pt x="9112" y="8066"/>
                  </a:lnTo>
                  <a:lnTo>
                    <a:pt x="9103" y="8082"/>
                  </a:lnTo>
                  <a:lnTo>
                    <a:pt x="9099" y="8089"/>
                  </a:lnTo>
                  <a:lnTo>
                    <a:pt x="9090" y="8105"/>
                  </a:lnTo>
                  <a:lnTo>
                    <a:pt x="9084" y="8114"/>
                  </a:lnTo>
                  <a:lnTo>
                    <a:pt x="9074" y="8129"/>
                  </a:lnTo>
                  <a:lnTo>
                    <a:pt x="9069" y="8138"/>
                  </a:lnTo>
                  <a:lnTo>
                    <a:pt x="9058" y="8153"/>
                  </a:lnTo>
                  <a:lnTo>
                    <a:pt x="9052" y="8161"/>
                  </a:lnTo>
                  <a:lnTo>
                    <a:pt x="9041" y="8175"/>
                  </a:lnTo>
                  <a:lnTo>
                    <a:pt x="9035" y="8183"/>
                  </a:lnTo>
                  <a:lnTo>
                    <a:pt x="9023" y="8197"/>
                  </a:lnTo>
                  <a:lnTo>
                    <a:pt x="9017" y="8205"/>
                  </a:lnTo>
                  <a:lnTo>
                    <a:pt x="9005" y="8218"/>
                  </a:lnTo>
                  <a:lnTo>
                    <a:pt x="8998" y="8225"/>
                  </a:lnTo>
                  <a:lnTo>
                    <a:pt x="8985" y="8239"/>
                  </a:lnTo>
                  <a:lnTo>
                    <a:pt x="8979" y="8245"/>
                  </a:lnTo>
                  <a:lnTo>
                    <a:pt x="8965" y="8258"/>
                  </a:lnTo>
                  <a:lnTo>
                    <a:pt x="8958" y="8265"/>
                  </a:lnTo>
                  <a:lnTo>
                    <a:pt x="8944" y="8277"/>
                  </a:lnTo>
                  <a:lnTo>
                    <a:pt x="8937" y="8283"/>
                  </a:lnTo>
                  <a:lnTo>
                    <a:pt x="8923" y="8295"/>
                  </a:lnTo>
                  <a:lnTo>
                    <a:pt x="8916" y="8300"/>
                  </a:lnTo>
                  <a:lnTo>
                    <a:pt x="8901" y="8312"/>
                  </a:lnTo>
                  <a:lnTo>
                    <a:pt x="8893" y="8317"/>
                  </a:lnTo>
                  <a:lnTo>
                    <a:pt x="8878" y="8328"/>
                  </a:lnTo>
                  <a:lnTo>
                    <a:pt x="8871" y="8333"/>
                  </a:lnTo>
                  <a:lnTo>
                    <a:pt x="8855" y="8343"/>
                  </a:lnTo>
                  <a:lnTo>
                    <a:pt x="8847" y="8348"/>
                  </a:lnTo>
                  <a:lnTo>
                    <a:pt x="8831" y="8358"/>
                  </a:lnTo>
                  <a:lnTo>
                    <a:pt x="8825" y="8361"/>
                  </a:lnTo>
                  <a:lnTo>
                    <a:pt x="8809" y="8370"/>
                  </a:lnTo>
                  <a:lnTo>
                    <a:pt x="8800" y="8375"/>
                  </a:lnTo>
                  <a:lnTo>
                    <a:pt x="8784" y="8383"/>
                  </a:lnTo>
                  <a:lnTo>
                    <a:pt x="8775" y="8388"/>
                  </a:lnTo>
                  <a:lnTo>
                    <a:pt x="8758" y="8395"/>
                  </a:lnTo>
                  <a:lnTo>
                    <a:pt x="8749" y="8399"/>
                  </a:lnTo>
                  <a:lnTo>
                    <a:pt x="8732" y="8406"/>
                  </a:lnTo>
                  <a:lnTo>
                    <a:pt x="8723" y="8410"/>
                  </a:lnTo>
                  <a:lnTo>
                    <a:pt x="8706" y="8416"/>
                  </a:lnTo>
                  <a:lnTo>
                    <a:pt x="8697" y="8419"/>
                  </a:lnTo>
                  <a:lnTo>
                    <a:pt x="8679" y="8425"/>
                  </a:lnTo>
                  <a:lnTo>
                    <a:pt x="8670" y="8428"/>
                  </a:lnTo>
                  <a:lnTo>
                    <a:pt x="8653" y="8433"/>
                  </a:lnTo>
                  <a:lnTo>
                    <a:pt x="8643" y="8435"/>
                  </a:lnTo>
                  <a:lnTo>
                    <a:pt x="8626" y="8440"/>
                  </a:lnTo>
                  <a:lnTo>
                    <a:pt x="8616" y="8442"/>
                  </a:lnTo>
                  <a:lnTo>
                    <a:pt x="8598" y="8445"/>
                  </a:lnTo>
                  <a:lnTo>
                    <a:pt x="8589" y="8447"/>
                  </a:lnTo>
                  <a:lnTo>
                    <a:pt x="8571" y="8450"/>
                  </a:lnTo>
                  <a:lnTo>
                    <a:pt x="8562" y="8452"/>
                  </a:lnTo>
                  <a:lnTo>
                    <a:pt x="8543" y="8454"/>
                  </a:lnTo>
                  <a:lnTo>
                    <a:pt x="8534" y="8455"/>
                  </a:lnTo>
                  <a:lnTo>
                    <a:pt x="8516" y="8457"/>
                  </a:lnTo>
                  <a:lnTo>
                    <a:pt x="8507" y="8457"/>
                  </a:lnTo>
                  <a:lnTo>
                    <a:pt x="8488" y="8458"/>
                  </a:lnTo>
                  <a:lnTo>
                    <a:pt x="8479" y="8459"/>
                  </a:lnTo>
                  <a:lnTo>
                    <a:pt x="8461" y="8459"/>
                  </a:lnTo>
                  <a:lnTo>
                    <a:pt x="8456" y="8459"/>
                  </a:lnTo>
                  <a:lnTo>
                    <a:pt x="1544" y="8459"/>
                  </a:lnTo>
                  <a:lnTo>
                    <a:pt x="1539" y="8459"/>
                  </a:lnTo>
                  <a:lnTo>
                    <a:pt x="1521" y="8459"/>
                  </a:lnTo>
                  <a:lnTo>
                    <a:pt x="1512" y="8458"/>
                  </a:lnTo>
                  <a:lnTo>
                    <a:pt x="1493" y="8457"/>
                  </a:lnTo>
                  <a:lnTo>
                    <a:pt x="1484" y="8457"/>
                  </a:lnTo>
                  <a:lnTo>
                    <a:pt x="1466" y="8455"/>
                  </a:lnTo>
                  <a:lnTo>
                    <a:pt x="1457" y="8454"/>
                  </a:lnTo>
                  <a:lnTo>
                    <a:pt x="1438" y="8452"/>
                  </a:lnTo>
                  <a:lnTo>
                    <a:pt x="1429" y="8450"/>
                  </a:lnTo>
                  <a:lnTo>
                    <a:pt x="1411" y="8447"/>
                  </a:lnTo>
                  <a:lnTo>
                    <a:pt x="1402" y="8445"/>
                  </a:lnTo>
                  <a:lnTo>
                    <a:pt x="1384" y="8442"/>
                  </a:lnTo>
                  <a:lnTo>
                    <a:pt x="1374" y="8440"/>
                  </a:lnTo>
                  <a:lnTo>
                    <a:pt x="1357" y="8435"/>
                  </a:lnTo>
                  <a:lnTo>
                    <a:pt x="1347" y="8433"/>
                  </a:lnTo>
                  <a:lnTo>
                    <a:pt x="1330" y="8428"/>
                  </a:lnTo>
                  <a:lnTo>
                    <a:pt x="1321" y="8425"/>
                  </a:lnTo>
                  <a:lnTo>
                    <a:pt x="1303" y="8419"/>
                  </a:lnTo>
                  <a:lnTo>
                    <a:pt x="1294" y="8416"/>
                  </a:lnTo>
                  <a:lnTo>
                    <a:pt x="1277" y="8410"/>
                  </a:lnTo>
                  <a:lnTo>
                    <a:pt x="1268" y="8406"/>
                  </a:lnTo>
                  <a:lnTo>
                    <a:pt x="1251" y="8399"/>
                  </a:lnTo>
                  <a:lnTo>
                    <a:pt x="1242" y="8395"/>
                  </a:lnTo>
                  <a:lnTo>
                    <a:pt x="1225" y="8388"/>
                  </a:lnTo>
                  <a:lnTo>
                    <a:pt x="1216" y="8383"/>
                  </a:lnTo>
                  <a:lnTo>
                    <a:pt x="1200" y="8375"/>
                  </a:lnTo>
                  <a:lnTo>
                    <a:pt x="1191" y="8370"/>
                  </a:lnTo>
                  <a:lnTo>
                    <a:pt x="1175" y="8361"/>
                  </a:lnTo>
                  <a:lnTo>
                    <a:pt x="1169" y="8358"/>
                  </a:lnTo>
                  <a:lnTo>
                    <a:pt x="1153" y="8348"/>
                  </a:lnTo>
                  <a:lnTo>
                    <a:pt x="1145" y="8343"/>
                  </a:lnTo>
                  <a:lnTo>
                    <a:pt x="1129" y="8333"/>
                  </a:lnTo>
                  <a:lnTo>
                    <a:pt x="1122" y="8328"/>
                  </a:lnTo>
                  <a:lnTo>
                    <a:pt x="1107" y="8317"/>
                  </a:lnTo>
                  <a:lnTo>
                    <a:pt x="1099" y="8312"/>
                  </a:lnTo>
                  <a:lnTo>
                    <a:pt x="1084" y="8300"/>
                  </a:lnTo>
                  <a:lnTo>
                    <a:pt x="1077" y="8295"/>
                  </a:lnTo>
                  <a:lnTo>
                    <a:pt x="1063" y="8283"/>
                  </a:lnTo>
                  <a:lnTo>
                    <a:pt x="1056" y="8277"/>
                  </a:lnTo>
                  <a:lnTo>
                    <a:pt x="1042" y="8265"/>
                  </a:lnTo>
                  <a:lnTo>
                    <a:pt x="1035" y="8258"/>
                  </a:lnTo>
                  <a:lnTo>
                    <a:pt x="1021" y="8245"/>
                  </a:lnTo>
                  <a:lnTo>
                    <a:pt x="1015" y="8239"/>
                  </a:lnTo>
                  <a:lnTo>
                    <a:pt x="1002" y="8225"/>
                  </a:lnTo>
                  <a:lnTo>
                    <a:pt x="995" y="8218"/>
                  </a:lnTo>
                  <a:lnTo>
                    <a:pt x="983" y="8205"/>
                  </a:lnTo>
                  <a:lnTo>
                    <a:pt x="977" y="8197"/>
                  </a:lnTo>
                  <a:lnTo>
                    <a:pt x="965" y="8183"/>
                  </a:lnTo>
                  <a:lnTo>
                    <a:pt x="959" y="8175"/>
                  </a:lnTo>
                  <a:lnTo>
                    <a:pt x="948" y="8161"/>
                  </a:lnTo>
                  <a:lnTo>
                    <a:pt x="942" y="8153"/>
                  </a:lnTo>
                  <a:lnTo>
                    <a:pt x="931" y="8138"/>
                  </a:lnTo>
                  <a:lnTo>
                    <a:pt x="926" y="8129"/>
                  </a:lnTo>
                  <a:lnTo>
                    <a:pt x="916" y="8114"/>
                  </a:lnTo>
                  <a:lnTo>
                    <a:pt x="910" y="8105"/>
                  </a:lnTo>
                  <a:lnTo>
                    <a:pt x="901" y="8089"/>
                  </a:lnTo>
                  <a:lnTo>
                    <a:pt x="897" y="8082"/>
                  </a:lnTo>
                  <a:lnTo>
                    <a:pt x="888" y="8066"/>
                  </a:lnTo>
                  <a:lnTo>
                    <a:pt x="884" y="8058"/>
                  </a:lnTo>
                  <a:lnTo>
                    <a:pt x="875" y="8041"/>
                  </a:lnTo>
                  <a:lnTo>
                    <a:pt x="871" y="8033"/>
                  </a:lnTo>
                  <a:lnTo>
                    <a:pt x="864" y="8016"/>
                  </a:lnTo>
                  <a:lnTo>
                    <a:pt x="860" y="8008"/>
                  </a:lnTo>
                  <a:lnTo>
                    <a:pt x="853" y="7991"/>
                  </a:lnTo>
                  <a:lnTo>
                    <a:pt x="850" y="7982"/>
                  </a:lnTo>
                  <a:lnTo>
                    <a:pt x="843" y="7965"/>
                  </a:lnTo>
                  <a:lnTo>
                    <a:pt x="840" y="7956"/>
                  </a:lnTo>
                  <a:lnTo>
                    <a:pt x="835" y="7939"/>
                  </a:lnTo>
                  <a:lnTo>
                    <a:pt x="832" y="7930"/>
                  </a:lnTo>
                  <a:lnTo>
                    <a:pt x="827" y="7912"/>
                  </a:lnTo>
                  <a:lnTo>
                    <a:pt x="824" y="7904"/>
                  </a:lnTo>
                  <a:lnTo>
                    <a:pt x="820" y="7886"/>
                  </a:lnTo>
                  <a:lnTo>
                    <a:pt x="818" y="7877"/>
                  </a:lnTo>
                  <a:lnTo>
                    <a:pt x="814" y="7859"/>
                  </a:lnTo>
                  <a:lnTo>
                    <a:pt x="812" y="7850"/>
                  </a:lnTo>
                  <a:lnTo>
                    <a:pt x="809" y="7832"/>
                  </a:lnTo>
                  <a:lnTo>
                    <a:pt x="808" y="7822"/>
                  </a:lnTo>
                  <a:lnTo>
                    <a:pt x="805" y="7804"/>
                  </a:lnTo>
                  <a:lnTo>
                    <a:pt x="804" y="7795"/>
                  </a:lnTo>
                  <a:lnTo>
                    <a:pt x="803" y="7776"/>
                  </a:lnTo>
                  <a:lnTo>
                    <a:pt x="802" y="7767"/>
                  </a:lnTo>
                  <a:lnTo>
                    <a:pt x="801" y="7749"/>
                  </a:lnTo>
                  <a:lnTo>
                    <a:pt x="800" y="7739"/>
                  </a:lnTo>
                  <a:lnTo>
                    <a:pt x="800" y="7721"/>
                  </a:lnTo>
                  <a:lnTo>
                    <a:pt x="800" y="7716"/>
                  </a:lnTo>
                  <a:lnTo>
                    <a:pt x="800" y="2284"/>
                  </a:lnTo>
                  <a:lnTo>
                    <a:pt x="800" y="2279"/>
                  </a:lnTo>
                  <a:lnTo>
                    <a:pt x="800" y="2261"/>
                  </a:lnTo>
                  <a:lnTo>
                    <a:pt x="801" y="2251"/>
                  </a:lnTo>
                  <a:lnTo>
                    <a:pt x="802" y="2233"/>
                  </a:lnTo>
                  <a:lnTo>
                    <a:pt x="803" y="2224"/>
                  </a:lnTo>
                  <a:lnTo>
                    <a:pt x="804" y="2205"/>
                  </a:lnTo>
                  <a:lnTo>
                    <a:pt x="805" y="2196"/>
                  </a:lnTo>
                  <a:lnTo>
                    <a:pt x="808" y="2178"/>
                  </a:lnTo>
                  <a:lnTo>
                    <a:pt x="809" y="2168"/>
                  </a:lnTo>
                  <a:lnTo>
                    <a:pt x="812" y="2150"/>
                  </a:lnTo>
                  <a:lnTo>
                    <a:pt x="814" y="2141"/>
                  </a:lnTo>
                  <a:lnTo>
                    <a:pt x="818" y="2123"/>
                  </a:lnTo>
                  <a:lnTo>
                    <a:pt x="820" y="2114"/>
                  </a:lnTo>
                  <a:lnTo>
                    <a:pt x="824" y="2096"/>
                  </a:lnTo>
                  <a:lnTo>
                    <a:pt x="827" y="2088"/>
                  </a:lnTo>
                  <a:lnTo>
                    <a:pt x="832" y="2070"/>
                  </a:lnTo>
                  <a:lnTo>
                    <a:pt x="835" y="2061"/>
                  </a:lnTo>
                  <a:lnTo>
                    <a:pt x="840" y="2044"/>
                  </a:lnTo>
                  <a:lnTo>
                    <a:pt x="843" y="2035"/>
                  </a:lnTo>
                  <a:lnTo>
                    <a:pt x="850" y="2018"/>
                  </a:lnTo>
                  <a:lnTo>
                    <a:pt x="853" y="2009"/>
                  </a:lnTo>
                  <a:lnTo>
                    <a:pt x="860" y="1992"/>
                  </a:lnTo>
                  <a:lnTo>
                    <a:pt x="864" y="1984"/>
                  </a:lnTo>
                  <a:lnTo>
                    <a:pt x="871" y="1967"/>
                  </a:lnTo>
                  <a:lnTo>
                    <a:pt x="875" y="1959"/>
                  </a:lnTo>
                  <a:lnTo>
                    <a:pt x="884" y="1942"/>
                  </a:lnTo>
                  <a:lnTo>
                    <a:pt x="888" y="1934"/>
                  </a:lnTo>
                  <a:lnTo>
                    <a:pt x="897" y="1918"/>
                  </a:lnTo>
                  <a:lnTo>
                    <a:pt x="901" y="1911"/>
                  </a:lnTo>
                  <a:lnTo>
                    <a:pt x="910" y="1895"/>
                  </a:lnTo>
                  <a:lnTo>
                    <a:pt x="916" y="1886"/>
                  </a:lnTo>
                  <a:lnTo>
                    <a:pt x="926" y="1871"/>
                  </a:lnTo>
                  <a:lnTo>
                    <a:pt x="931" y="1862"/>
                  </a:lnTo>
                  <a:lnTo>
                    <a:pt x="942" y="1847"/>
                  </a:lnTo>
                  <a:lnTo>
                    <a:pt x="948" y="1839"/>
                  </a:lnTo>
                  <a:lnTo>
                    <a:pt x="959" y="1825"/>
                  </a:lnTo>
                  <a:lnTo>
                    <a:pt x="965" y="1817"/>
                  </a:lnTo>
                  <a:lnTo>
                    <a:pt x="977" y="1803"/>
                  </a:lnTo>
                  <a:lnTo>
                    <a:pt x="983" y="1795"/>
                  </a:lnTo>
                  <a:lnTo>
                    <a:pt x="995" y="1782"/>
                  </a:lnTo>
                  <a:lnTo>
                    <a:pt x="1002" y="1775"/>
                  </a:lnTo>
                  <a:lnTo>
                    <a:pt x="1015" y="1761"/>
                  </a:lnTo>
                  <a:lnTo>
                    <a:pt x="1021" y="1755"/>
                  </a:lnTo>
                  <a:lnTo>
                    <a:pt x="1035" y="1742"/>
                  </a:lnTo>
                  <a:lnTo>
                    <a:pt x="1042" y="1735"/>
                  </a:lnTo>
                  <a:lnTo>
                    <a:pt x="1056" y="1723"/>
                  </a:lnTo>
                  <a:lnTo>
                    <a:pt x="1063" y="1717"/>
                  </a:lnTo>
                  <a:lnTo>
                    <a:pt x="1077" y="1705"/>
                  </a:lnTo>
                  <a:lnTo>
                    <a:pt x="1084" y="1700"/>
                  </a:lnTo>
                  <a:lnTo>
                    <a:pt x="1099" y="1688"/>
                  </a:lnTo>
                  <a:lnTo>
                    <a:pt x="1107" y="1683"/>
                  </a:lnTo>
                  <a:lnTo>
                    <a:pt x="1122" y="1672"/>
                  </a:lnTo>
                  <a:lnTo>
                    <a:pt x="1129" y="1667"/>
                  </a:lnTo>
                  <a:lnTo>
                    <a:pt x="1145" y="1657"/>
                  </a:lnTo>
                  <a:lnTo>
                    <a:pt x="1153" y="1652"/>
                  </a:lnTo>
                  <a:lnTo>
                    <a:pt x="1169" y="1642"/>
                  </a:lnTo>
                  <a:lnTo>
                    <a:pt x="1175" y="1639"/>
                  </a:lnTo>
                  <a:lnTo>
                    <a:pt x="1191" y="1630"/>
                  </a:lnTo>
                  <a:lnTo>
                    <a:pt x="1200" y="1625"/>
                  </a:lnTo>
                  <a:lnTo>
                    <a:pt x="1216" y="1617"/>
                  </a:lnTo>
                  <a:lnTo>
                    <a:pt x="1225" y="1612"/>
                  </a:lnTo>
                  <a:lnTo>
                    <a:pt x="1242" y="1605"/>
                  </a:lnTo>
                  <a:lnTo>
                    <a:pt x="1251" y="1601"/>
                  </a:lnTo>
                  <a:lnTo>
                    <a:pt x="1268" y="1594"/>
                  </a:lnTo>
                  <a:lnTo>
                    <a:pt x="1277" y="1590"/>
                  </a:lnTo>
                  <a:lnTo>
                    <a:pt x="1294" y="1584"/>
                  </a:lnTo>
                  <a:lnTo>
                    <a:pt x="1303" y="1581"/>
                  </a:lnTo>
                  <a:lnTo>
                    <a:pt x="1321" y="1575"/>
                  </a:lnTo>
                  <a:lnTo>
                    <a:pt x="1330" y="1572"/>
                  </a:lnTo>
                  <a:lnTo>
                    <a:pt x="1347" y="1567"/>
                  </a:lnTo>
                  <a:lnTo>
                    <a:pt x="1357" y="1565"/>
                  </a:lnTo>
                  <a:lnTo>
                    <a:pt x="1374" y="1560"/>
                  </a:lnTo>
                  <a:lnTo>
                    <a:pt x="1384" y="1558"/>
                  </a:lnTo>
                  <a:lnTo>
                    <a:pt x="1402" y="1555"/>
                  </a:lnTo>
                  <a:lnTo>
                    <a:pt x="1411" y="1553"/>
                  </a:lnTo>
                  <a:lnTo>
                    <a:pt x="1429" y="1550"/>
                  </a:lnTo>
                  <a:lnTo>
                    <a:pt x="1438" y="1548"/>
                  </a:lnTo>
                  <a:lnTo>
                    <a:pt x="1457" y="1546"/>
                  </a:lnTo>
                  <a:lnTo>
                    <a:pt x="1466" y="1545"/>
                  </a:lnTo>
                  <a:lnTo>
                    <a:pt x="1484" y="1543"/>
                  </a:lnTo>
                  <a:lnTo>
                    <a:pt x="1493" y="1543"/>
                  </a:lnTo>
                  <a:lnTo>
                    <a:pt x="1512" y="1542"/>
                  </a:lnTo>
                  <a:lnTo>
                    <a:pt x="1521" y="1541"/>
                  </a:lnTo>
                  <a:close/>
                  <a:moveTo>
                    <a:pt x="8454" y="2041"/>
                  </a:moveTo>
                  <a:lnTo>
                    <a:pt x="1546" y="2041"/>
                  </a:lnTo>
                  <a:lnTo>
                    <a:pt x="1534" y="2041"/>
                  </a:lnTo>
                  <a:lnTo>
                    <a:pt x="1525" y="2042"/>
                  </a:lnTo>
                  <a:lnTo>
                    <a:pt x="1516" y="2043"/>
                  </a:lnTo>
                  <a:lnTo>
                    <a:pt x="1507" y="2044"/>
                  </a:lnTo>
                  <a:lnTo>
                    <a:pt x="1498" y="2045"/>
                  </a:lnTo>
                  <a:lnTo>
                    <a:pt x="1489" y="2047"/>
                  </a:lnTo>
                  <a:lnTo>
                    <a:pt x="1480" y="2049"/>
                  </a:lnTo>
                  <a:lnTo>
                    <a:pt x="1472" y="2052"/>
                  </a:lnTo>
                  <a:lnTo>
                    <a:pt x="1463" y="2054"/>
                  </a:lnTo>
                  <a:lnTo>
                    <a:pt x="1455" y="2057"/>
                  </a:lnTo>
                  <a:lnTo>
                    <a:pt x="1447" y="2061"/>
                  </a:lnTo>
                  <a:lnTo>
                    <a:pt x="1439" y="2064"/>
                  </a:lnTo>
                  <a:lnTo>
                    <a:pt x="1431" y="2068"/>
                  </a:lnTo>
                  <a:lnTo>
                    <a:pt x="1422" y="2073"/>
                  </a:lnTo>
                  <a:lnTo>
                    <a:pt x="1413" y="2079"/>
                  </a:lnTo>
                  <a:lnTo>
                    <a:pt x="1406" y="2084"/>
                  </a:lnTo>
                  <a:lnTo>
                    <a:pt x="1398" y="2089"/>
                  </a:lnTo>
                  <a:lnTo>
                    <a:pt x="1391" y="2094"/>
                  </a:lnTo>
                  <a:lnTo>
                    <a:pt x="1384" y="2100"/>
                  </a:lnTo>
                  <a:lnTo>
                    <a:pt x="1377" y="2106"/>
                  </a:lnTo>
                  <a:lnTo>
                    <a:pt x="1371" y="2112"/>
                  </a:lnTo>
                  <a:lnTo>
                    <a:pt x="1365" y="2119"/>
                  </a:lnTo>
                  <a:lnTo>
                    <a:pt x="1359" y="2125"/>
                  </a:lnTo>
                  <a:lnTo>
                    <a:pt x="1353" y="2132"/>
                  </a:lnTo>
                  <a:lnTo>
                    <a:pt x="1348" y="2139"/>
                  </a:lnTo>
                  <a:lnTo>
                    <a:pt x="1343" y="2146"/>
                  </a:lnTo>
                  <a:lnTo>
                    <a:pt x="1338" y="2154"/>
                  </a:lnTo>
                  <a:lnTo>
                    <a:pt x="1333" y="2162"/>
                  </a:lnTo>
                  <a:lnTo>
                    <a:pt x="1328" y="2171"/>
                  </a:lnTo>
                  <a:lnTo>
                    <a:pt x="1324" y="2179"/>
                  </a:lnTo>
                  <a:lnTo>
                    <a:pt x="1320" y="2187"/>
                  </a:lnTo>
                  <a:lnTo>
                    <a:pt x="1317" y="2196"/>
                  </a:lnTo>
                  <a:lnTo>
                    <a:pt x="1314" y="2204"/>
                  </a:lnTo>
                  <a:lnTo>
                    <a:pt x="1311" y="2213"/>
                  </a:lnTo>
                  <a:lnTo>
                    <a:pt x="1308" y="2222"/>
                  </a:lnTo>
                  <a:lnTo>
                    <a:pt x="1306" y="2231"/>
                  </a:lnTo>
                  <a:lnTo>
                    <a:pt x="1304" y="2239"/>
                  </a:lnTo>
                  <a:lnTo>
                    <a:pt x="1303" y="2248"/>
                  </a:lnTo>
                  <a:lnTo>
                    <a:pt x="1302" y="2257"/>
                  </a:lnTo>
                  <a:lnTo>
                    <a:pt x="1301" y="2266"/>
                  </a:lnTo>
                  <a:lnTo>
                    <a:pt x="1300" y="2275"/>
                  </a:lnTo>
                  <a:lnTo>
                    <a:pt x="1300" y="2286"/>
                  </a:lnTo>
                  <a:lnTo>
                    <a:pt x="1300" y="7714"/>
                  </a:lnTo>
                  <a:lnTo>
                    <a:pt x="1300" y="7725"/>
                  </a:lnTo>
                  <a:lnTo>
                    <a:pt x="1301" y="7734"/>
                  </a:lnTo>
                  <a:lnTo>
                    <a:pt x="1302" y="7743"/>
                  </a:lnTo>
                  <a:lnTo>
                    <a:pt x="1303" y="7752"/>
                  </a:lnTo>
                  <a:lnTo>
                    <a:pt x="1304" y="7761"/>
                  </a:lnTo>
                  <a:lnTo>
                    <a:pt x="1306" y="7769"/>
                  </a:lnTo>
                  <a:lnTo>
                    <a:pt x="1308" y="7778"/>
                  </a:lnTo>
                  <a:lnTo>
                    <a:pt x="1311" y="7787"/>
                  </a:lnTo>
                  <a:lnTo>
                    <a:pt x="1314" y="7796"/>
                  </a:lnTo>
                  <a:lnTo>
                    <a:pt x="1317" y="7804"/>
                  </a:lnTo>
                  <a:lnTo>
                    <a:pt x="1320" y="7813"/>
                  </a:lnTo>
                  <a:lnTo>
                    <a:pt x="1324" y="7821"/>
                  </a:lnTo>
                  <a:lnTo>
                    <a:pt x="1328" y="7829"/>
                  </a:lnTo>
                  <a:lnTo>
                    <a:pt x="1333" y="7838"/>
                  </a:lnTo>
                  <a:lnTo>
                    <a:pt x="1338" y="7846"/>
                  </a:lnTo>
                  <a:lnTo>
                    <a:pt x="1343" y="7854"/>
                  </a:lnTo>
                  <a:lnTo>
                    <a:pt x="1348" y="7861"/>
                  </a:lnTo>
                  <a:lnTo>
                    <a:pt x="1353" y="7868"/>
                  </a:lnTo>
                  <a:lnTo>
                    <a:pt x="1359" y="7875"/>
                  </a:lnTo>
                  <a:lnTo>
                    <a:pt x="1365" y="7881"/>
                  </a:lnTo>
                  <a:lnTo>
                    <a:pt x="1371" y="7888"/>
                  </a:lnTo>
                  <a:lnTo>
                    <a:pt x="1377" y="7894"/>
                  </a:lnTo>
                  <a:lnTo>
                    <a:pt x="1384" y="7900"/>
                  </a:lnTo>
                  <a:lnTo>
                    <a:pt x="1391" y="7906"/>
                  </a:lnTo>
                  <a:lnTo>
                    <a:pt x="1398" y="7911"/>
                  </a:lnTo>
                  <a:lnTo>
                    <a:pt x="1406" y="7916"/>
                  </a:lnTo>
                  <a:lnTo>
                    <a:pt x="1413" y="7921"/>
                  </a:lnTo>
                  <a:lnTo>
                    <a:pt x="1422" y="7927"/>
                  </a:lnTo>
                  <a:lnTo>
                    <a:pt x="1431" y="7932"/>
                  </a:lnTo>
                  <a:lnTo>
                    <a:pt x="1439" y="7936"/>
                  </a:lnTo>
                  <a:lnTo>
                    <a:pt x="1447" y="7939"/>
                  </a:lnTo>
                  <a:lnTo>
                    <a:pt x="1455" y="7943"/>
                  </a:lnTo>
                  <a:lnTo>
                    <a:pt x="1463" y="7946"/>
                  </a:lnTo>
                  <a:lnTo>
                    <a:pt x="1472" y="7948"/>
                  </a:lnTo>
                  <a:lnTo>
                    <a:pt x="1480" y="7951"/>
                  </a:lnTo>
                  <a:lnTo>
                    <a:pt x="1489" y="7953"/>
                  </a:lnTo>
                  <a:lnTo>
                    <a:pt x="1498" y="7955"/>
                  </a:lnTo>
                  <a:lnTo>
                    <a:pt x="1507" y="7956"/>
                  </a:lnTo>
                  <a:lnTo>
                    <a:pt x="1516" y="7957"/>
                  </a:lnTo>
                  <a:lnTo>
                    <a:pt x="1525" y="7958"/>
                  </a:lnTo>
                  <a:lnTo>
                    <a:pt x="1534" y="7959"/>
                  </a:lnTo>
                  <a:lnTo>
                    <a:pt x="1546" y="7959"/>
                  </a:lnTo>
                  <a:lnTo>
                    <a:pt x="8454" y="7959"/>
                  </a:lnTo>
                  <a:lnTo>
                    <a:pt x="8466" y="7959"/>
                  </a:lnTo>
                  <a:lnTo>
                    <a:pt x="8475" y="7958"/>
                  </a:lnTo>
                  <a:lnTo>
                    <a:pt x="8484" y="7957"/>
                  </a:lnTo>
                  <a:lnTo>
                    <a:pt x="8493" y="7956"/>
                  </a:lnTo>
                  <a:lnTo>
                    <a:pt x="8502" y="7955"/>
                  </a:lnTo>
                  <a:lnTo>
                    <a:pt x="8511" y="7953"/>
                  </a:lnTo>
                  <a:lnTo>
                    <a:pt x="8520" y="7951"/>
                  </a:lnTo>
                  <a:lnTo>
                    <a:pt x="8528" y="7948"/>
                  </a:lnTo>
                  <a:lnTo>
                    <a:pt x="8537" y="7946"/>
                  </a:lnTo>
                  <a:lnTo>
                    <a:pt x="8545" y="7943"/>
                  </a:lnTo>
                  <a:lnTo>
                    <a:pt x="8553" y="7939"/>
                  </a:lnTo>
                  <a:lnTo>
                    <a:pt x="8561" y="7936"/>
                  </a:lnTo>
                  <a:lnTo>
                    <a:pt x="8569" y="7932"/>
                  </a:lnTo>
                  <a:lnTo>
                    <a:pt x="8578" y="7927"/>
                  </a:lnTo>
                  <a:lnTo>
                    <a:pt x="8587" y="7921"/>
                  </a:lnTo>
                  <a:lnTo>
                    <a:pt x="8594" y="7916"/>
                  </a:lnTo>
                  <a:lnTo>
                    <a:pt x="8602" y="7911"/>
                  </a:lnTo>
                  <a:lnTo>
                    <a:pt x="8609" y="7906"/>
                  </a:lnTo>
                  <a:lnTo>
                    <a:pt x="8616" y="7900"/>
                  </a:lnTo>
                  <a:lnTo>
                    <a:pt x="8623" y="7894"/>
                  </a:lnTo>
                  <a:lnTo>
                    <a:pt x="8629" y="7888"/>
                  </a:lnTo>
                  <a:lnTo>
                    <a:pt x="8635" y="7881"/>
                  </a:lnTo>
                  <a:lnTo>
                    <a:pt x="8641" y="7875"/>
                  </a:lnTo>
                  <a:lnTo>
                    <a:pt x="8647" y="7868"/>
                  </a:lnTo>
                  <a:lnTo>
                    <a:pt x="8652" y="7861"/>
                  </a:lnTo>
                  <a:lnTo>
                    <a:pt x="8657" y="7854"/>
                  </a:lnTo>
                  <a:lnTo>
                    <a:pt x="8662" y="7846"/>
                  </a:lnTo>
                  <a:lnTo>
                    <a:pt x="8667" y="7838"/>
                  </a:lnTo>
                  <a:lnTo>
                    <a:pt x="8672" y="7829"/>
                  </a:lnTo>
                  <a:lnTo>
                    <a:pt x="8676" y="7821"/>
                  </a:lnTo>
                  <a:lnTo>
                    <a:pt x="8680" y="7813"/>
                  </a:lnTo>
                  <a:lnTo>
                    <a:pt x="8683" y="7804"/>
                  </a:lnTo>
                  <a:lnTo>
                    <a:pt x="8686" y="7796"/>
                  </a:lnTo>
                  <a:lnTo>
                    <a:pt x="8689" y="7787"/>
                  </a:lnTo>
                  <a:lnTo>
                    <a:pt x="8692" y="7778"/>
                  </a:lnTo>
                  <a:lnTo>
                    <a:pt x="8694" y="7769"/>
                  </a:lnTo>
                  <a:lnTo>
                    <a:pt x="8696" y="7761"/>
                  </a:lnTo>
                  <a:lnTo>
                    <a:pt x="8697" y="7752"/>
                  </a:lnTo>
                  <a:lnTo>
                    <a:pt x="8698" y="7743"/>
                  </a:lnTo>
                  <a:lnTo>
                    <a:pt x="8699" y="7734"/>
                  </a:lnTo>
                  <a:lnTo>
                    <a:pt x="8700" y="7725"/>
                  </a:lnTo>
                  <a:lnTo>
                    <a:pt x="8700" y="7714"/>
                  </a:lnTo>
                  <a:lnTo>
                    <a:pt x="8700" y="2286"/>
                  </a:lnTo>
                  <a:lnTo>
                    <a:pt x="8700" y="2275"/>
                  </a:lnTo>
                  <a:lnTo>
                    <a:pt x="8699" y="2266"/>
                  </a:lnTo>
                  <a:lnTo>
                    <a:pt x="8698" y="2257"/>
                  </a:lnTo>
                  <a:lnTo>
                    <a:pt x="8697" y="2248"/>
                  </a:lnTo>
                  <a:lnTo>
                    <a:pt x="8696" y="2239"/>
                  </a:lnTo>
                  <a:lnTo>
                    <a:pt x="8694" y="2231"/>
                  </a:lnTo>
                  <a:lnTo>
                    <a:pt x="8692" y="2222"/>
                  </a:lnTo>
                  <a:lnTo>
                    <a:pt x="8689" y="2213"/>
                  </a:lnTo>
                  <a:lnTo>
                    <a:pt x="8686" y="2204"/>
                  </a:lnTo>
                  <a:lnTo>
                    <a:pt x="8683" y="2196"/>
                  </a:lnTo>
                  <a:lnTo>
                    <a:pt x="8680" y="2187"/>
                  </a:lnTo>
                  <a:lnTo>
                    <a:pt x="8676" y="2179"/>
                  </a:lnTo>
                  <a:lnTo>
                    <a:pt x="8672" y="2171"/>
                  </a:lnTo>
                  <a:lnTo>
                    <a:pt x="8667" y="2162"/>
                  </a:lnTo>
                  <a:lnTo>
                    <a:pt x="8662" y="2154"/>
                  </a:lnTo>
                  <a:lnTo>
                    <a:pt x="8657" y="2146"/>
                  </a:lnTo>
                  <a:lnTo>
                    <a:pt x="8652" y="2139"/>
                  </a:lnTo>
                  <a:lnTo>
                    <a:pt x="8647" y="2132"/>
                  </a:lnTo>
                  <a:lnTo>
                    <a:pt x="8641" y="2125"/>
                  </a:lnTo>
                  <a:lnTo>
                    <a:pt x="8635" y="2119"/>
                  </a:lnTo>
                  <a:lnTo>
                    <a:pt x="8629" y="2112"/>
                  </a:lnTo>
                  <a:lnTo>
                    <a:pt x="8623" y="2106"/>
                  </a:lnTo>
                  <a:lnTo>
                    <a:pt x="8616" y="2100"/>
                  </a:lnTo>
                  <a:lnTo>
                    <a:pt x="8609" y="2094"/>
                  </a:lnTo>
                  <a:lnTo>
                    <a:pt x="8602" y="2089"/>
                  </a:lnTo>
                  <a:lnTo>
                    <a:pt x="8594" y="2084"/>
                  </a:lnTo>
                  <a:lnTo>
                    <a:pt x="8587" y="2079"/>
                  </a:lnTo>
                  <a:lnTo>
                    <a:pt x="8578" y="2073"/>
                  </a:lnTo>
                  <a:lnTo>
                    <a:pt x="8569" y="2068"/>
                  </a:lnTo>
                  <a:lnTo>
                    <a:pt x="8561" y="2064"/>
                  </a:lnTo>
                  <a:lnTo>
                    <a:pt x="8553" y="2061"/>
                  </a:lnTo>
                  <a:lnTo>
                    <a:pt x="8545" y="2057"/>
                  </a:lnTo>
                  <a:lnTo>
                    <a:pt x="8537" y="2054"/>
                  </a:lnTo>
                  <a:lnTo>
                    <a:pt x="8528" y="2052"/>
                  </a:lnTo>
                  <a:lnTo>
                    <a:pt x="8520" y="2049"/>
                  </a:lnTo>
                  <a:lnTo>
                    <a:pt x="8511" y="2047"/>
                  </a:lnTo>
                  <a:lnTo>
                    <a:pt x="8502" y="2045"/>
                  </a:lnTo>
                  <a:lnTo>
                    <a:pt x="8493" y="2044"/>
                  </a:lnTo>
                  <a:lnTo>
                    <a:pt x="8484" y="2043"/>
                  </a:lnTo>
                  <a:lnTo>
                    <a:pt x="8475" y="2042"/>
                  </a:lnTo>
                  <a:lnTo>
                    <a:pt x="8466" y="2041"/>
                  </a:lnTo>
                  <a:lnTo>
                    <a:pt x="8454" y="2041"/>
                  </a:lnTo>
                  <a:close/>
                  <a:moveTo>
                    <a:pt x="1394" y="7716"/>
                  </a:moveTo>
                  <a:lnTo>
                    <a:pt x="1394" y="7469"/>
                  </a:lnTo>
                  <a:lnTo>
                    <a:pt x="1395" y="7451"/>
                  </a:lnTo>
                  <a:lnTo>
                    <a:pt x="1398" y="7433"/>
                  </a:lnTo>
                  <a:lnTo>
                    <a:pt x="1404" y="7415"/>
                  </a:lnTo>
                  <a:lnTo>
                    <a:pt x="1412" y="7399"/>
                  </a:lnTo>
                  <a:lnTo>
                    <a:pt x="1421" y="7383"/>
                  </a:lnTo>
                  <a:lnTo>
                    <a:pt x="1433" y="7369"/>
                  </a:lnTo>
                  <a:lnTo>
                    <a:pt x="3655" y="4900"/>
                  </a:lnTo>
                  <a:lnTo>
                    <a:pt x="3668" y="4886"/>
                  </a:lnTo>
                  <a:lnTo>
                    <a:pt x="3683" y="4875"/>
                  </a:lnTo>
                  <a:lnTo>
                    <a:pt x="3700" y="4865"/>
                  </a:lnTo>
                  <a:lnTo>
                    <a:pt x="3718" y="4858"/>
                  </a:lnTo>
                  <a:lnTo>
                    <a:pt x="3736" y="4853"/>
                  </a:lnTo>
                  <a:lnTo>
                    <a:pt x="3755" y="4850"/>
                  </a:lnTo>
                  <a:lnTo>
                    <a:pt x="3774" y="4850"/>
                  </a:lnTo>
                  <a:lnTo>
                    <a:pt x="3793" y="4853"/>
                  </a:lnTo>
                  <a:lnTo>
                    <a:pt x="3812" y="4857"/>
                  </a:lnTo>
                  <a:lnTo>
                    <a:pt x="3830" y="4864"/>
                  </a:lnTo>
                  <a:lnTo>
                    <a:pt x="3847" y="4873"/>
                  </a:lnTo>
                  <a:lnTo>
                    <a:pt x="3862" y="4885"/>
                  </a:lnTo>
                  <a:lnTo>
                    <a:pt x="5231" y="6025"/>
                  </a:lnTo>
                  <a:lnTo>
                    <a:pt x="6862" y="4160"/>
                  </a:lnTo>
                  <a:lnTo>
                    <a:pt x="6876" y="4147"/>
                  </a:lnTo>
                  <a:lnTo>
                    <a:pt x="6891" y="4135"/>
                  </a:lnTo>
                  <a:lnTo>
                    <a:pt x="6907" y="4125"/>
                  </a:lnTo>
                  <a:lnTo>
                    <a:pt x="6924" y="4118"/>
                  </a:lnTo>
                  <a:lnTo>
                    <a:pt x="6943" y="4113"/>
                  </a:lnTo>
                  <a:lnTo>
                    <a:pt x="6962" y="4110"/>
                  </a:lnTo>
                  <a:lnTo>
                    <a:pt x="6981" y="4109"/>
                  </a:lnTo>
                  <a:lnTo>
                    <a:pt x="7000" y="4111"/>
                  </a:lnTo>
                  <a:lnTo>
                    <a:pt x="7018" y="4115"/>
                  </a:lnTo>
                  <a:lnTo>
                    <a:pt x="7036" y="4122"/>
                  </a:lnTo>
                  <a:lnTo>
                    <a:pt x="7053" y="4131"/>
                  </a:lnTo>
                  <a:lnTo>
                    <a:pt x="7069" y="4142"/>
                  </a:lnTo>
                  <a:lnTo>
                    <a:pt x="7083" y="4155"/>
                  </a:lnTo>
                  <a:lnTo>
                    <a:pt x="7095" y="4169"/>
                  </a:lnTo>
                  <a:lnTo>
                    <a:pt x="8576" y="6144"/>
                  </a:lnTo>
                  <a:lnTo>
                    <a:pt x="8587" y="6160"/>
                  </a:lnTo>
                  <a:lnTo>
                    <a:pt x="8595" y="6178"/>
                  </a:lnTo>
                  <a:lnTo>
                    <a:pt x="8601" y="6196"/>
                  </a:lnTo>
                  <a:lnTo>
                    <a:pt x="8605" y="6215"/>
                  </a:lnTo>
                  <a:lnTo>
                    <a:pt x="8606" y="6234"/>
                  </a:lnTo>
                  <a:lnTo>
                    <a:pt x="8606" y="7716"/>
                  </a:lnTo>
                  <a:lnTo>
                    <a:pt x="8605" y="7736"/>
                  </a:lnTo>
                  <a:lnTo>
                    <a:pt x="8601" y="7755"/>
                  </a:lnTo>
                  <a:lnTo>
                    <a:pt x="8595" y="7773"/>
                  </a:lnTo>
                  <a:lnTo>
                    <a:pt x="8586" y="7791"/>
                  </a:lnTo>
                  <a:lnTo>
                    <a:pt x="8575" y="7807"/>
                  </a:lnTo>
                  <a:lnTo>
                    <a:pt x="8562" y="7822"/>
                  </a:lnTo>
                  <a:lnTo>
                    <a:pt x="8547" y="7835"/>
                  </a:lnTo>
                  <a:lnTo>
                    <a:pt x="8531" y="7846"/>
                  </a:lnTo>
                  <a:lnTo>
                    <a:pt x="8513" y="7855"/>
                  </a:lnTo>
                  <a:lnTo>
                    <a:pt x="8495" y="7861"/>
                  </a:lnTo>
                  <a:lnTo>
                    <a:pt x="8476" y="7865"/>
                  </a:lnTo>
                  <a:lnTo>
                    <a:pt x="8456" y="7866"/>
                  </a:lnTo>
                  <a:lnTo>
                    <a:pt x="1544" y="7866"/>
                  </a:lnTo>
                  <a:lnTo>
                    <a:pt x="1524" y="7865"/>
                  </a:lnTo>
                  <a:lnTo>
                    <a:pt x="1505" y="7861"/>
                  </a:lnTo>
                  <a:lnTo>
                    <a:pt x="1487" y="7855"/>
                  </a:lnTo>
                  <a:lnTo>
                    <a:pt x="1469" y="7846"/>
                  </a:lnTo>
                  <a:lnTo>
                    <a:pt x="1453" y="7835"/>
                  </a:lnTo>
                  <a:lnTo>
                    <a:pt x="1438" y="7822"/>
                  </a:lnTo>
                  <a:lnTo>
                    <a:pt x="1425" y="7807"/>
                  </a:lnTo>
                  <a:lnTo>
                    <a:pt x="1414" y="7791"/>
                  </a:lnTo>
                  <a:lnTo>
                    <a:pt x="1405" y="7773"/>
                  </a:lnTo>
                  <a:lnTo>
                    <a:pt x="1399" y="7755"/>
                  </a:lnTo>
                  <a:lnTo>
                    <a:pt x="1395" y="7736"/>
                  </a:lnTo>
                  <a:lnTo>
                    <a:pt x="1394" y="7716"/>
                  </a:lnTo>
                  <a:close/>
                  <a:moveTo>
                    <a:pt x="3781" y="5208"/>
                  </a:moveTo>
                  <a:lnTo>
                    <a:pt x="1694" y="7527"/>
                  </a:lnTo>
                  <a:lnTo>
                    <a:pt x="1694" y="7566"/>
                  </a:lnTo>
                  <a:lnTo>
                    <a:pt x="8306" y="7566"/>
                  </a:lnTo>
                  <a:lnTo>
                    <a:pt x="8306" y="6284"/>
                  </a:lnTo>
                  <a:lnTo>
                    <a:pt x="6966" y="4497"/>
                  </a:lnTo>
                  <a:lnTo>
                    <a:pt x="5360" y="6333"/>
                  </a:lnTo>
                  <a:lnTo>
                    <a:pt x="5346" y="6346"/>
                  </a:lnTo>
                  <a:lnTo>
                    <a:pt x="5331" y="6358"/>
                  </a:lnTo>
                  <a:lnTo>
                    <a:pt x="5314" y="6368"/>
                  </a:lnTo>
                  <a:lnTo>
                    <a:pt x="5297" y="6376"/>
                  </a:lnTo>
                  <a:lnTo>
                    <a:pt x="5278" y="6381"/>
                  </a:lnTo>
                  <a:lnTo>
                    <a:pt x="5259" y="6384"/>
                  </a:lnTo>
                  <a:lnTo>
                    <a:pt x="5239" y="6384"/>
                  </a:lnTo>
                  <a:lnTo>
                    <a:pt x="5220" y="6382"/>
                  </a:lnTo>
                  <a:lnTo>
                    <a:pt x="5202" y="6377"/>
                  </a:lnTo>
                  <a:lnTo>
                    <a:pt x="5184" y="6370"/>
                  </a:lnTo>
                  <a:lnTo>
                    <a:pt x="5167" y="6361"/>
                  </a:lnTo>
                  <a:lnTo>
                    <a:pt x="5151" y="6349"/>
                  </a:lnTo>
                  <a:lnTo>
                    <a:pt x="3781" y="52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4606;p40">
            <a:extLst>
              <a:ext uri="{FF2B5EF4-FFF2-40B4-BE49-F238E27FC236}">
                <a16:creationId xmlns:a16="http://schemas.microsoft.com/office/drawing/2014/main" id="{F608E31D-44AD-43D1-93F4-B199F51DDF44}"/>
              </a:ext>
            </a:extLst>
          </p:cNvPr>
          <p:cNvGrpSpPr/>
          <p:nvPr/>
        </p:nvGrpSpPr>
        <p:grpSpPr>
          <a:xfrm>
            <a:off x="8633919" y="1760585"/>
            <a:ext cx="589280" cy="589280"/>
            <a:chOff x="8633919" y="3559635"/>
            <a:chExt cx="589280" cy="589280"/>
          </a:xfrm>
          <a:solidFill>
            <a:schemeClr val="bg1"/>
          </a:solidFill>
        </p:grpSpPr>
        <p:sp>
          <p:nvSpPr>
            <p:cNvPr id="247" name="Google Shape;4607;p40">
              <a:extLst>
                <a:ext uri="{FF2B5EF4-FFF2-40B4-BE49-F238E27FC236}">
                  <a16:creationId xmlns:a16="http://schemas.microsoft.com/office/drawing/2014/main" id="{3C89EF40-5231-4CBC-87BC-621BA6FF190C}"/>
                </a:ext>
              </a:extLst>
            </p:cNvPr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909" y="2212"/>
                  </a:moveTo>
                  <a:lnTo>
                    <a:pt x="7091" y="2212"/>
                  </a:lnTo>
                  <a:lnTo>
                    <a:pt x="7091" y="7324"/>
                  </a:lnTo>
                  <a:lnTo>
                    <a:pt x="2909" y="7324"/>
                  </a:lnTo>
                  <a:lnTo>
                    <a:pt x="2909" y="22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4608;p40">
              <a:extLst>
                <a:ext uri="{FF2B5EF4-FFF2-40B4-BE49-F238E27FC236}">
                  <a16:creationId xmlns:a16="http://schemas.microsoft.com/office/drawing/2014/main" id="{DBFC9F1A-4BDD-4667-A067-228758F084AD}"/>
                </a:ext>
              </a:extLst>
            </p:cNvPr>
            <p:cNvSpPr/>
            <p:nvPr/>
          </p:nvSpPr>
          <p:spPr>
            <a:xfrm>
              <a:off x="8633919" y="3559635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45" y="801"/>
                  </a:moveTo>
                  <a:lnTo>
                    <a:pt x="2671" y="800"/>
                  </a:lnTo>
                  <a:lnTo>
                    <a:pt x="2676" y="800"/>
                  </a:lnTo>
                  <a:lnTo>
                    <a:pt x="7324" y="800"/>
                  </a:lnTo>
                  <a:lnTo>
                    <a:pt x="7329" y="800"/>
                  </a:lnTo>
                  <a:lnTo>
                    <a:pt x="7355" y="801"/>
                  </a:lnTo>
                  <a:lnTo>
                    <a:pt x="7364" y="801"/>
                  </a:lnTo>
                  <a:lnTo>
                    <a:pt x="7390" y="802"/>
                  </a:lnTo>
                  <a:lnTo>
                    <a:pt x="7399" y="803"/>
                  </a:lnTo>
                  <a:lnTo>
                    <a:pt x="7425" y="805"/>
                  </a:lnTo>
                  <a:lnTo>
                    <a:pt x="7435" y="807"/>
                  </a:lnTo>
                  <a:lnTo>
                    <a:pt x="7460" y="810"/>
                  </a:lnTo>
                  <a:lnTo>
                    <a:pt x="7470" y="811"/>
                  </a:lnTo>
                  <a:lnTo>
                    <a:pt x="7495" y="816"/>
                  </a:lnTo>
                  <a:lnTo>
                    <a:pt x="7504" y="817"/>
                  </a:lnTo>
                  <a:lnTo>
                    <a:pt x="7530" y="823"/>
                  </a:lnTo>
                  <a:lnTo>
                    <a:pt x="7539" y="825"/>
                  </a:lnTo>
                  <a:lnTo>
                    <a:pt x="7564" y="831"/>
                  </a:lnTo>
                  <a:lnTo>
                    <a:pt x="7573" y="833"/>
                  </a:lnTo>
                  <a:lnTo>
                    <a:pt x="7598" y="840"/>
                  </a:lnTo>
                  <a:lnTo>
                    <a:pt x="7607" y="843"/>
                  </a:lnTo>
                  <a:lnTo>
                    <a:pt x="7632" y="851"/>
                  </a:lnTo>
                  <a:lnTo>
                    <a:pt x="7640" y="854"/>
                  </a:lnTo>
                  <a:lnTo>
                    <a:pt x="7665" y="863"/>
                  </a:lnTo>
                  <a:lnTo>
                    <a:pt x="7673" y="867"/>
                  </a:lnTo>
                  <a:lnTo>
                    <a:pt x="7697" y="877"/>
                  </a:lnTo>
                  <a:lnTo>
                    <a:pt x="7706" y="880"/>
                  </a:lnTo>
                  <a:lnTo>
                    <a:pt x="7730" y="891"/>
                  </a:lnTo>
                  <a:lnTo>
                    <a:pt x="7738" y="895"/>
                  </a:lnTo>
                  <a:lnTo>
                    <a:pt x="7761" y="907"/>
                  </a:lnTo>
                  <a:lnTo>
                    <a:pt x="7770" y="911"/>
                  </a:lnTo>
                  <a:lnTo>
                    <a:pt x="7793" y="924"/>
                  </a:lnTo>
                  <a:lnTo>
                    <a:pt x="7802" y="930"/>
                  </a:lnTo>
                  <a:lnTo>
                    <a:pt x="7825" y="943"/>
                  </a:lnTo>
                  <a:lnTo>
                    <a:pt x="7832" y="948"/>
                  </a:lnTo>
                  <a:lnTo>
                    <a:pt x="7854" y="963"/>
                  </a:lnTo>
                  <a:lnTo>
                    <a:pt x="7862" y="968"/>
                  </a:lnTo>
                  <a:lnTo>
                    <a:pt x="7883" y="983"/>
                  </a:lnTo>
                  <a:lnTo>
                    <a:pt x="7890" y="989"/>
                  </a:lnTo>
                  <a:lnTo>
                    <a:pt x="7911" y="1004"/>
                  </a:lnTo>
                  <a:lnTo>
                    <a:pt x="7918" y="1010"/>
                  </a:lnTo>
                  <a:lnTo>
                    <a:pt x="7938" y="1027"/>
                  </a:lnTo>
                  <a:lnTo>
                    <a:pt x="7945" y="1033"/>
                  </a:lnTo>
                  <a:lnTo>
                    <a:pt x="7965" y="1050"/>
                  </a:lnTo>
                  <a:lnTo>
                    <a:pt x="7971" y="1057"/>
                  </a:lnTo>
                  <a:lnTo>
                    <a:pt x="7990" y="1075"/>
                  </a:lnTo>
                  <a:lnTo>
                    <a:pt x="7997" y="1081"/>
                  </a:lnTo>
                  <a:lnTo>
                    <a:pt x="8015" y="1100"/>
                  </a:lnTo>
                  <a:lnTo>
                    <a:pt x="8021" y="1107"/>
                  </a:lnTo>
                  <a:lnTo>
                    <a:pt x="8038" y="1126"/>
                  </a:lnTo>
                  <a:lnTo>
                    <a:pt x="8044" y="1133"/>
                  </a:lnTo>
                  <a:lnTo>
                    <a:pt x="8061" y="1153"/>
                  </a:lnTo>
                  <a:lnTo>
                    <a:pt x="8067" y="1161"/>
                  </a:lnTo>
                  <a:lnTo>
                    <a:pt x="8083" y="1181"/>
                  </a:lnTo>
                  <a:lnTo>
                    <a:pt x="8088" y="1189"/>
                  </a:lnTo>
                  <a:lnTo>
                    <a:pt x="8103" y="1210"/>
                  </a:lnTo>
                  <a:lnTo>
                    <a:pt x="8109" y="1218"/>
                  </a:lnTo>
                  <a:lnTo>
                    <a:pt x="8123" y="1240"/>
                  </a:lnTo>
                  <a:lnTo>
                    <a:pt x="8128" y="1248"/>
                  </a:lnTo>
                  <a:lnTo>
                    <a:pt x="8141" y="1270"/>
                  </a:lnTo>
                  <a:lnTo>
                    <a:pt x="8146" y="1278"/>
                  </a:lnTo>
                  <a:lnTo>
                    <a:pt x="8158" y="1300"/>
                  </a:lnTo>
                  <a:lnTo>
                    <a:pt x="8163" y="1309"/>
                  </a:lnTo>
                  <a:lnTo>
                    <a:pt x="8174" y="1332"/>
                  </a:lnTo>
                  <a:lnTo>
                    <a:pt x="8178" y="1340"/>
                  </a:lnTo>
                  <a:lnTo>
                    <a:pt x="8189" y="1364"/>
                  </a:lnTo>
                  <a:lnTo>
                    <a:pt x="8193" y="1372"/>
                  </a:lnTo>
                  <a:lnTo>
                    <a:pt x="8203" y="1396"/>
                  </a:lnTo>
                  <a:lnTo>
                    <a:pt x="8207" y="1405"/>
                  </a:lnTo>
                  <a:lnTo>
                    <a:pt x="8216" y="1429"/>
                  </a:lnTo>
                  <a:lnTo>
                    <a:pt x="8219" y="1438"/>
                  </a:lnTo>
                  <a:lnTo>
                    <a:pt x="8227" y="1463"/>
                  </a:lnTo>
                  <a:lnTo>
                    <a:pt x="8230" y="1472"/>
                  </a:lnTo>
                  <a:lnTo>
                    <a:pt x="8237" y="1497"/>
                  </a:lnTo>
                  <a:lnTo>
                    <a:pt x="8239" y="1506"/>
                  </a:lnTo>
                  <a:lnTo>
                    <a:pt x="8246" y="1531"/>
                  </a:lnTo>
                  <a:lnTo>
                    <a:pt x="8248" y="1540"/>
                  </a:lnTo>
                  <a:lnTo>
                    <a:pt x="8253" y="1566"/>
                  </a:lnTo>
                  <a:lnTo>
                    <a:pt x="8255" y="1575"/>
                  </a:lnTo>
                  <a:lnTo>
                    <a:pt x="8259" y="1600"/>
                  </a:lnTo>
                  <a:lnTo>
                    <a:pt x="8261" y="1610"/>
                  </a:lnTo>
                  <a:lnTo>
                    <a:pt x="8264" y="1636"/>
                  </a:lnTo>
                  <a:lnTo>
                    <a:pt x="8265" y="1645"/>
                  </a:lnTo>
                  <a:lnTo>
                    <a:pt x="8268" y="1671"/>
                  </a:lnTo>
                  <a:lnTo>
                    <a:pt x="8269" y="1680"/>
                  </a:lnTo>
                  <a:lnTo>
                    <a:pt x="8270" y="1706"/>
                  </a:lnTo>
                  <a:lnTo>
                    <a:pt x="8270" y="1716"/>
                  </a:lnTo>
                  <a:lnTo>
                    <a:pt x="8271" y="1742"/>
                  </a:lnTo>
                  <a:lnTo>
                    <a:pt x="8271" y="1747"/>
                  </a:lnTo>
                  <a:lnTo>
                    <a:pt x="8271" y="8253"/>
                  </a:lnTo>
                  <a:lnTo>
                    <a:pt x="8271" y="8258"/>
                  </a:lnTo>
                  <a:lnTo>
                    <a:pt x="8270" y="8284"/>
                  </a:lnTo>
                  <a:lnTo>
                    <a:pt x="8270" y="8294"/>
                  </a:lnTo>
                  <a:lnTo>
                    <a:pt x="8269" y="8320"/>
                  </a:lnTo>
                  <a:lnTo>
                    <a:pt x="8268" y="8329"/>
                  </a:lnTo>
                  <a:lnTo>
                    <a:pt x="8265" y="8355"/>
                  </a:lnTo>
                  <a:lnTo>
                    <a:pt x="8264" y="8364"/>
                  </a:lnTo>
                  <a:lnTo>
                    <a:pt x="8261" y="8390"/>
                  </a:lnTo>
                  <a:lnTo>
                    <a:pt x="8259" y="8400"/>
                  </a:lnTo>
                  <a:lnTo>
                    <a:pt x="8255" y="8425"/>
                  </a:lnTo>
                  <a:lnTo>
                    <a:pt x="8253" y="8434"/>
                  </a:lnTo>
                  <a:lnTo>
                    <a:pt x="8248" y="8460"/>
                  </a:lnTo>
                  <a:lnTo>
                    <a:pt x="8246" y="8469"/>
                  </a:lnTo>
                  <a:lnTo>
                    <a:pt x="8239" y="8494"/>
                  </a:lnTo>
                  <a:lnTo>
                    <a:pt x="8237" y="8503"/>
                  </a:lnTo>
                  <a:lnTo>
                    <a:pt x="8230" y="8528"/>
                  </a:lnTo>
                  <a:lnTo>
                    <a:pt x="8227" y="8537"/>
                  </a:lnTo>
                  <a:lnTo>
                    <a:pt x="8219" y="8562"/>
                  </a:lnTo>
                  <a:lnTo>
                    <a:pt x="8216" y="8571"/>
                  </a:lnTo>
                  <a:lnTo>
                    <a:pt x="8207" y="8595"/>
                  </a:lnTo>
                  <a:lnTo>
                    <a:pt x="8203" y="8604"/>
                  </a:lnTo>
                  <a:lnTo>
                    <a:pt x="8193" y="8628"/>
                  </a:lnTo>
                  <a:lnTo>
                    <a:pt x="8189" y="8636"/>
                  </a:lnTo>
                  <a:lnTo>
                    <a:pt x="8178" y="8660"/>
                  </a:lnTo>
                  <a:lnTo>
                    <a:pt x="8174" y="8668"/>
                  </a:lnTo>
                  <a:lnTo>
                    <a:pt x="8163" y="8691"/>
                  </a:lnTo>
                  <a:lnTo>
                    <a:pt x="8158" y="8700"/>
                  </a:lnTo>
                  <a:lnTo>
                    <a:pt x="8146" y="8722"/>
                  </a:lnTo>
                  <a:lnTo>
                    <a:pt x="8141" y="8730"/>
                  </a:lnTo>
                  <a:lnTo>
                    <a:pt x="8128" y="8752"/>
                  </a:lnTo>
                  <a:lnTo>
                    <a:pt x="8123" y="8760"/>
                  </a:lnTo>
                  <a:lnTo>
                    <a:pt x="8109" y="8782"/>
                  </a:lnTo>
                  <a:lnTo>
                    <a:pt x="8103" y="8790"/>
                  </a:lnTo>
                  <a:lnTo>
                    <a:pt x="8088" y="8811"/>
                  </a:lnTo>
                  <a:lnTo>
                    <a:pt x="8083" y="8819"/>
                  </a:lnTo>
                  <a:lnTo>
                    <a:pt x="8067" y="8839"/>
                  </a:lnTo>
                  <a:lnTo>
                    <a:pt x="8061" y="8847"/>
                  </a:lnTo>
                  <a:lnTo>
                    <a:pt x="8044" y="8867"/>
                  </a:lnTo>
                  <a:lnTo>
                    <a:pt x="8038" y="8874"/>
                  </a:lnTo>
                  <a:lnTo>
                    <a:pt x="8021" y="8893"/>
                  </a:lnTo>
                  <a:lnTo>
                    <a:pt x="8015" y="8900"/>
                  </a:lnTo>
                  <a:lnTo>
                    <a:pt x="7997" y="8919"/>
                  </a:lnTo>
                  <a:lnTo>
                    <a:pt x="7990" y="8925"/>
                  </a:lnTo>
                  <a:lnTo>
                    <a:pt x="7971" y="8943"/>
                  </a:lnTo>
                  <a:lnTo>
                    <a:pt x="7965" y="8950"/>
                  </a:lnTo>
                  <a:lnTo>
                    <a:pt x="7945" y="8967"/>
                  </a:lnTo>
                  <a:lnTo>
                    <a:pt x="7938" y="8973"/>
                  </a:lnTo>
                  <a:lnTo>
                    <a:pt x="7918" y="8990"/>
                  </a:lnTo>
                  <a:lnTo>
                    <a:pt x="7911" y="8996"/>
                  </a:lnTo>
                  <a:lnTo>
                    <a:pt x="7890" y="9011"/>
                  </a:lnTo>
                  <a:lnTo>
                    <a:pt x="7883" y="9017"/>
                  </a:lnTo>
                  <a:lnTo>
                    <a:pt x="7862" y="9032"/>
                  </a:lnTo>
                  <a:lnTo>
                    <a:pt x="7854" y="9037"/>
                  </a:lnTo>
                  <a:lnTo>
                    <a:pt x="7832" y="9052"/>
                  </a:lnTo>
                  <a:lnTo>
                    <a:pt x="7825" y="9057"/>
                  </a:lnTo>
                  <a:lnTo>
                    <a:pt x="7802" y="9070"/>
                  </a:lnTo>
                  <a:lnTo>
                    <a:pt x="7793" y="9076"/>
                  </a:lnTo>
                  <a:lnTo>
                    <a:pt x="7770" y="9089"/>
                  </a:lnTo>
                  <a:lnTo>
                    <a:pt x="7761" y="9093"/>
                  </a:lnTo>
                  <a:lnTo>
                    <a:pt x="7738" y="9105"/>
                  </a:lnTo>
                  <a:lnTo>
                    <a:pt x="7730" y="9109"/>
                  </a:lnTo>
                  <a:lnTo>
                    <a:pt x="7706" y="9120"/>
                  </a:lnTo>
                  <a:lnTo>
                    <a:pt x="7697" y="9123"/>
                  </a:lnTo>
                  <a:lnTo>
                    <a:pt x="7673" y="9133"/>
                  </a:lnTo>
                  <a:lnTo>
                    <a:pt x="7665" y="9137"/>
                  </a:lnTo>
                  <a:lnTo>
                    <a:pt x="7640" y="9146"/>
                  </a:lnTo>
                  <a:lnTo>
                    <a:pt x="7632" y="9149"/>
                  </a:lnTo>
                  <a:lnTo>
                    <a:pt x="7607" y="9157"/>
                  </a:lnTo>
                  <a:lnTo>
                    <a:pt x="7598" y="9160"/>
                  </a:lnTo>
                  <a:lnTo>
                    <a:pt x="7573" y="9167"/>
                  </a:lnTo>
                  <a:lnTo>
                    <a:pt x="7564" y="9169"/>
                  </a:lnTo>
                  <a:lnTo>
                    <a:pt x="7539" y="9175"/>
                  </a:lnTo>
                  <a:lnTo>
                    <a:pt x="7530" y="9177"/>
                  </a:lnTo>
                  <a:lnTo>
                    <a:pt x="7504" y="9183"/>
                  </a:lnTo>
                  <a:lnTo>
                    <a:pt x="7495" y="9184"/>
                  </a:lnTo>
                  <a:lnTo>
                    <a:pt x="7470" y="9189"/>
                  </a:lnTo>
                  <a:lnTo>
                    <a:pt x="7460" y="9190"/>
                  </a:lnTo>
                  <a:lnTo>
                    <a:pt x="7435" y="9193"/>
                  </a:lnTo>
                  <a:lnTo>
                    <a:pt x="7425" y="9195"/>
                  </a:lnTo>
                  <a:lnTo>
                    <a:pt x="7399" y="9197"/>
                  </a:lnTo>
                  <a:lnTo>
                    <a:pt x="7390" y="9198"/>
                  </a:lnTo>
                  <a:lnTo>
                    <a:pt x="7364" y="9199"/>
                  </a:lnTo>
                  <a:lnTo>
                    <a:pt x="7355" y="9199"/>
                  </a:lnTo>
                  <a:lnTo>
                    <a:pt x="7329" y="9200"/>
                  </a:lnTo>
                  <a:lnTo>
                    <a:pt x="7324" y="9200"/>
                  </a:lnTo>
                  <a:lnTo>
                    <a:pt x="2676" y="9200"/>
                  </a:lnTo>
                  <a:lnTo>
                    <a:pt x="2671" y="9200"/>
                  </a:lnTo>
                  <a:lnTo>
                    <a:pt x="2645" y="9199"/>
                  </a:lnTo>
                  <a:lnTo>
                    <a:pt x="2636" y="9199"/>
                  </a:lnTo>
                  <a:lnTo>
                    <a:pt x="2610" y="9198"/>
                  </a:lnTo>
                  <a:lnTo>
                    <a:pt x="2601" y="9197"/>
                  </a:lnTo>
                  <a:lnTo>
                    <a:pt x="2575" y="9195"/>
                  </a:lnTo>
                  <a:lnTo>
                    <a:pt x="2565" y="9193"/>
                  </a:lnTo>
                  <a:lnTo>
                    <a:pt x="2540" y="9190"/>
                  </a:lnTo>
                  <a:lnTo>
                    <a:pt x="2530" y="9189"/>
                  </a:lnTo>
                  <a:lnTo>
                    <a:pt x="2505" y="9184"/>
                  </a:lnTo>
                  <a:lnTo>
                    <a:pt x="2496" y="9183"/>
                  </a:lnTo>
                  <a:lnTo>
                    <a:pt x="2470" y="9177"/>
                  </a:lnTo>
                  <a:lnTo>
                    <a:pt x="2461" y="9175"/>
                  </a:lnTo>
                  <a:lnTo>
                    <a:pt x="2436" y="9169"/>
                  </a:lnTo>
                  <a:lnTo>
                    <a:pt x="2427" y="9167"/>
                  </a:lnTo>
                  <a:lnTo>
                    <a:pt x="2402" y="9160"/>
                  </a:lnTo>
                  <a:lnTo>
                    <a:pt x="2393" y="9157"/>
                  </a:lnTo>
                  <a:lnTo>
                    <a:pt x="2368" y="9149"/>
                  </a:lnTo>
                  <a:lnTo>
                    <a:pt x="2360" y="9146"/>
                  </a:lnTo>
                  <a:lnTo>
                    <a:pt x="2335" y="9137"/>
                  </a:lnTo>
                  <a:lnTo>
                    <a:pt x="2327" y="9133"/>
                  </a:lnTo>
                  <a:lnTo>
                    <a:pt x="2303" y="9123"/>
                  </a:lnTo>
                  <a:lnTo>
                    <a:pt x="2294" y="9120"/>
                  </a:lnTo>
                  <a:lnTo>
                    <a:pt x="2270" y="9109"/>
                  </a:lnTo>
                  <a:lnTo>
                    <a:pt x="2262" y="9105"/>
                  </a:lnTo>
                  <a:lnTo>
                    <a:pt x="2239" y="9093"/>
                  </a:lnTo>
                  <a:lnTo>
                    <a:pt x="2230" y="9089"/>
                  </a:lnTo>
                  <a:lnTo>
                    <a:pt x="2207" y="9076"/>
                  </a:lnTo>
                  <a:lnTo>
                    <a:pt x="2198" y="9070"/>
                  </a:lnTo>
                  <a:lnTo>
                    <a:pt x="2175" y="9057"/>
                  </a:lnTo>
                  <a:lnTo>
                    <a:pt x="2168" y="9052"/>
                  </a:lnTo>
                  <a:lnTo>
                    <a:pt x="2146" y="9037"/>
                  </a:lnTo>
                  <a:lnTo>
                    <a:pt x="2138" y="9032"/>
                  </a:lnTo>
                  <a:lnTo>
                    <a:pt x="2117" y="9017"/>
                  </a:lnTo>
                  <a:lnTo>
                    <a:pt x="2110" y="9011"/>
                  </a:lnTo>
                  <a:lnTo>
                    <a:pt x="2089" y="8996"/>
                  </a:lnTo>
                  <a:lnTo>
                    <a:pt x="2082" y="8990"/>
                  </a:lnTo>
                  <a:lnTo>
                    <a:pt x="2062" y="8973"/>
                  </a:lnTo>
                  <a:lnTo>
                    <a:pt x="2055" y="8967"/>
                  </a:lnTo>
                  <a:lnTo>
                    <a:pt x="2035" y="8950"/>
                  </a:lnTo>
                  <a:lnTo>
                    <a:pt x="2029" y="8943"/>
                  </a:lnTo>
                  <a:lnTo>
                    <a:pt x="2010" y="8925"/>
                  </a:lnTo>
                  <a:lnTo>
                    <a:pt x="2003" y="8919"/>
                  </a:lnTo>
                  <a:lnTo>
                    <a:pt x="1985" y="8900"/>
                  </a:lnTo>
                  <a:lnTo>
                    <a:pt x="1979" y="8893"/>
                  </a:lnTo>
                  <a:lnTo>
                    <a:pt x="1962" y="8874"/>
                  </a:lnTo>
                  <a:lnTo>
                    <a:pt x="1956" y="8867"/>
                  </a:lnTo>
                  <a:lnTo>
                    <a:pt x="1939" y="8847"/>
                  </a:lnTo>
                  <a:lnTo>
                    <a:pt x="1933" y="8839"/>
                  </a:lnTo>
                  <a:lnTo>
                    <a:pt x="1917" y="8819"/>
                  </a:lnTo>
                  <a:lnTo>
                    <a:pt x="1912" y="8811"/>
                  </a:lnTo>
                  <a:lnTo>
                    <a:pt x="1897" y="8790"/>
                  </a:lnTo>
                  <a:lnTo>
                    <a:pt x="1891" y="8782"/>
                  </a:lnTo>
                  <a:lnTo>
                    <a:pt x="1877" y="8760"/>
                  </a:lnTo>
                  <a:lnTo>
                    <a:pt x="1872" y="8752"/>
                  </a:lnTo>
                  <a:lnTo>
                    <a:pt x="1859" y="8730"/>
                  </a:lnTo>
                  <a:lnTo>
                    <a:pt x="1854" y="8722"/>
                  </a:lnTo>
                  <a:lnTo>
                    <a:pt x="1842" y="8700"/>
                  </a:lnTo>
                  <a:lnTo>
                    <a:pt x="1837" y="8691"/>
                  </a:lnTo>
                  <a:lnTo>
                    <a:pt x="1826" y="8668"/>
                  </a:lnTo>
                  <a:lnTo>
                    <a:pt x="1822" y="8660"/>
                  </a:lnTo>
                  <a:lnTo>
                    <a:pt x="1811" y="8636"/>
                  </a:lnTo>
                  <a:lnTo>
                    <a:pt x="1807" y="8628"/>
                  </a:lnTo>
                  <a:lnTo>
                    <a:pt x="1797" y="8604"/>
                  </a:lnTo>
                  <a:lnTo>
                    <a:pt x="1793" y="8595"/>
                  </a:lnTo>
                  <a:lnTo>
                    <a:pt x="1784" y="8571"/>
                  </a:lnTo>
                  <a:lnTo>
                    <a:pt x="1781" y="8562"/>
                  </a:lnTo>
                  <a:lnTo>
                    <a:pt x="1773" y="8537"/>
                  </a:lnTo>
                  <a:lnTo>
                    <a:pt x="1770" y="8528"/>
                  </a:lnTo>
                  <a:lnTo>
                    <a:pt x="1763" y="8503"/>
                  </a:lnTo>
                  <a:lnTo>
                    <a:pt x="1761" y="8494"/>
                  </a:lnTo>
                  <a:lnTo>
                    <a:pt x="1754" y="8469"/>
                  </a:lnTo>
                  <a:lnTo>
                    <a:pt x="1752" y="8460"/>
                  </a:lnTo>
                  <a:lnTo>
                    <a:pt x="1747" y="8434"/>
                  </a:lnTo>
                  <a:lnTo>
                    <a:pt x="1745" y="8425"/>
                  </a:lnTo>
                  <a:lnTo>
                    <a:pt x="1741" y="8400"/>
                  </a:lnTo>
                  <a:lnTo>
                    <a:pt x="1739" y="8390"/>
                  </a:lnTo>
                  <a:lnTo>
                    <a:pt x="1736" y="8364"/>
                  </a:lnTo>
                  <a:lnTo>
                    <a:pt x="1735" y="8355"/>
                  </a:lnTo>
                  <a:lnTo>
                    <a:pt x="1732" y="8329"/>
                  </a:lnTo>
                  <a:lnTo>
                    <a:pt x="1731" y="8320"/>
                  </a:lnTo>
                  <a:lnTo>
                    <a:pt x="1730" y="8294"/>
                  </a:lnTo>
                  <a:lnTo>
                    <a:pt x="1730" y="8284"/>
                  </a:lnTo>
                  <a:lnTo>
                    <a:pt x="1729" y="8258"/>
                  </a:lnTo>
                  <a:lnTo>
                    <a:pt x="1729" y="8253"/>
                  </a:lnTo>
                  <a:lnTo>
                    <a:pt x="1729" y="1747"/>
                  </a:lnTo>
                  <a:lnTo>
                    <a:pt x="1729" y="1742"/>
                  </a:lnTo>
                  <a:lnTo>
                    <a:pt x="1730" y="1716"/>
                  </a:lnTo>
                  <a:lnTo>
                    <a:pt x="1730" y="1706"/>
                  </a:lnTo>
                  <a:lnTo>
                    <a:pt x="1731" y="1680"/>
                  </a:lnTo>
                  <a:lnTo>
                    <a:pt x="1732" y="1671"/>
                  </a:lnTo>
                  <a:lnTo>
                    <a:pt x="1735" y="1645"/>
                  </a:lnTo>
                  <a:lnTo>
                    <a:pt x="1736" y="1636"/>
                  </a:lnTo>
                  <a:lnTo>
                    <a:pt x="1739" y="1610"/>
                  </a:lnTo>
                  <a:lnTo>
                    <a:pt x="1741" y="1600"/>
                  </a:lnTo>
                  <a:lnTo>
                    <a:pt x="1745" y="1575"/>
                  </a:lnTo>
                  <a:lnTo>
                    <a:pt x="1747" y="1566"/>
                  </a:lnTo>
                  <a:lnTo>
                    <a:pt x="1752" y="1540"/>
                  </a:lnTo>
                  <a:lnTo>
                    <a:pt x="1754" y="1531"/>
                  </a:lnTo>
                  <a:lnTo>
                    <a:pt x="1761" y="1506"/>
                  </a:lnTo>
                  <a:lnTo>
                    <a:pt x="1763" y="1497"/>
                  </a:lnTo>
                  <a:lnTo>
                    <a:pt x="1770" y="1472"/>
                  </a:lnTo>
                  <a:lnTo>
                    <a:pt x="1773" y="1463"/>
                  </a:lnTo>
                  <a:lnTo>
                    <a:pt x="1781" y="1438"/>
                  </a:lnTo>
                  <a:lnTo>
                    <a:pt x="1784" y="1429"/>
                  </a:lnTo>
                  <a:lnTo>
                    <a:pt x="1793" y="1405"/>
                  </a:lnTo>
                  <a:lnTo>
                    <a:pt x="1797" y="1396"/>
                  </a:lnTo>
                  <a:lnTo>
                    <a:pt x="1807" y="1372"/>
                  </a:lnTo>
                  <a:lnTo>
                    <a:pt x="1811" y="1364"/>
                  </a:lnTo>
                  <a:lnTo>
                    <a:pt x="1822" y="1340"/>
                  </a:lnTo>
                  <a:lnTo>
                    <a:pt x="1826" y="1332"/>
                  </a:lnTo>
                  <a:lnTo>
                    <a:pt x="1837" y="1309"/>
                  </a:lnTo>
                  <a:lnTo>
                    <a:pt x="1842" y="1300"/>
                  </a:lnTo>
                  <a:lnTo>
                    <a:pt x="1854" y="1278"/>
                  </a:lnTo>
                  <a:lnTo>
                    <a:pt x="1859" y="1270"/>
                  </a:lnTo>
                  <a:lnTo>
                    <a:pt x="1872" y="1248"/>
                  </a:lnTo>
                  <a:lnTo>
                    <a:pt x="1877" y="1240"/>
                  </a:lnTo>
                  <a:lnTo>
                    <a:pt x="1891" y="1218"/>
                  </a:lnTo>
                  <a:lnTo>
                    <a:pt x="1897" y="1210"/>
                  </a:lnTo>
                  <a:lnTo>
                    <a:pt x="1912" y="1189"/>
                  </a:lnTo>
                  <a:lnTo>
                    <a:pt x="1917" y="1181"/>
                  </a:lnTo>
                  <a:lnTo>
                    <a:pt x="1933" y="1161"/>
                  </a:lnTo>
                  <a:lnTo>
                    <a:pt x="1939" y="1153"/>
                  </a:lnTo>
                  <a:lnTo>
                    <a:pt x="1956" y="1133"/>
                  </a:lnTo>
                  <a:lnTo>
                    <a:pt x="1962" y="1126"/>
                  </a:lnTo>
                  <a:lnTo>
                    <a:pt x="1979" y="1107"/>
                  </a:lnTo>
                  <a:lnTo>
                    <a:pt x="1985" y="1100"/>
                  </a:lnTo>
                  <a:lnTo>
                    <a:pt x="2003" y="1081"/>
                  </a:lnTo>
                  <a:lnTo>
                    <a:pt x="2010" y="1075"/>
                  </a:lnTo>
                  <a:lnTo>
                    <a:pt x="2029" y="1057"/>
                  </a:lnTo>
                  <a:lnTo>
                    <a:pt x="2035" y="1050"/>
                  </a:lnTo>
                  <a:lnTo>
                    <a:pt x="2055" y="1033"/>
                  </a:lnTo>
                  <a:lnTo>
                    <a:pt x="2062" y="1027"/>
                  </a:lnTo>
                  <a:lnTo>
                    <a:pt x="2082" y="1010"/>
                  </a:lnTo>
                  <a:lnTo>
                    <a:pt x="2089" y="1004"/>
                  </a:lnTo>
                  <a:lnTo>
                    <a:pt x="2110" y="989"/>
                  </a:lnTo>
                  <a:lnTo>
                    <a:pt x="2117" y="983"/>
                  </a:lnTo>
                  <a:lnTo>
                    <a:pt x="2138" y="968"/>
                  </a:lnTo>
                  <a:lnTo>
                    <a:pt x="2146" y="963"/>
                  </a:lnTo>
                  <a:lnTo>
                    <a:pt x="2168" y="948"/>
                  </a:lnTo>
                  <a:lnTo>
                    <a:pt x="2175" y="943"/>
                  </a:lnTo>
                  <a:lnTo>
                    <a:pt x="2198" y="930"/>
                  </a:lnTo>
                  <a:lnTo>
                    <a:pt x="2207" y="924"/>
                  </a:lnTo>
                  <a:lnTo>
                    <a:pt x="2230" y="911"/>
                  </a:lnTo>
                  <a:lnTo>
                    <a:pt x="2239" y="907"/>
                  </a:lnTo>
                  <a:lnTo>
                    <a:pt x="2262" y="895"/>
                  </a:lnTo>
                  <a:lnTo>
                    <a:pt x="2270" y="891"/>
                  </a:lnTo>
                  <a:lnTo>
                    <a:pt x="2294" y="880"/>
                  </a:lnTo>
                  <a:lnTo>
                    <a:pt x="2303" y="877"/>
                  </a:lnTo>
                  <a:lnTo>
                    <a:pt x="2327" y="867"/>
                  </a:lnTo>
                  <a:lnTo>
                    <a:pt x="2335" y="863"/>
                  </a:lnTo>
                  <a:lnTo>
                    <a:pt x="2360" y="854"/>
                  </a:lnTo>
                  <a:lnTo>
                    <a:pt x="2368" y="851"/>
                  </a:lnTo>
                  <a:lnTo>
                    <a:pt x="2393" y="843"/>
                  </a:lnTo>
                  <a:lnTo>
                    <a:pt x="2402" y="840"/>
                  </a:lnTo>
                  <a:lnTo>
                    <a:pt x="2427" y="833"/>
                  </a:lnTo>
                  <a:lnTo>
                    <a:pt x="2436" y="831"/>
                  </a:lnTo>
                  <a:lnTo>
                    <a:pt x="2461" y="825"/>
                  </a:lnTo>
                  <a:lnTo>
                    <a:pt x="2470" y="823"/>
                  </a:lnTo>
                  <a:lnTo>
                    <a:pt x="2496" y="817"/>
                  </a:lnTo>
                  <a:lnTo>
                    <a:pt x="2505" y="816"/>
                  </a:lnTo>
                  <a:lnTo>
                    <a:pt x="2530" y="811"/>
                  </a:lnTo>
                  <a:lnTo>
                    <a:pt x="2540" y="810"/>
                  </a:lnTo>
                  <a:lnTo>
                    <a:pt x="2565" y="807"/>
                  </a:lnTo>
                  <a:lnTo>
                    <a:pt x="2575" y="805"/>
                  </a:lnTo>
                  <a:lnTo>
                    <a:pt x="2601" y="803"/>
                  </a:lnTo>
                  <a:lnTo>
                    <a:pt x="2610" y="802"/>
                  </a:lnTo>
                  <a:lnTo>
                    <a:pt x="2636" y="801"/>
                  </a:lnTo>
                  <a:lnTo>
                    <a:pt x="2645" y="801"/>
                  </a:lnTo>
                  <a:close/>
                  <a:moveTo>
                    <a:pt x="7322" y="1300"/>
                  </a:moveTo>
                  <a:lnTo>
                    <a:pt x="2678" y="1300"/>
                  </a:lnTo>
                  <a:lnTo>
                    <a:pt x="2659" y="1300"/>
                  </a:lnTo>
                  <a:lnTo>
                    <a:pt x="2643" y="1301"/>
                  </a:lnTo>
                  <a:lnTo>
                    <a:pt x="2626" y="1303"/>
                  </a:lnTo>
                  <a:lnTo>
                    <a:pt x="2609" y="1305"/>
                  </a:lnTo>
                  <a:lnTo>
                    <a:pt x="2593" y="1308"/>
                  </a:lnTo>
                  <a:lnTo>
                    <a:pt x="2577" y="1311"/>
                  </a:lnTo>
                  <a:lnTo>
                    <a:pt x="2561" y="1315"/>
                  </a:lnTo>
                  <a:lnTo>
                    <a:pt x="2545" y="1320"/>
                  </a:lnTo>
                  <a:lnTo>
                    <a:pt x="2529" y="1325"/>
                  </a:lnTo>
                  <a:lnTo>
                    <a:pt x="2513" y="1331"/>
                  </a:lnTo>
                  <a:lnTo>
                    <a:pt x="2498" y="1337"/>
                  </a:lnTo>
                  <a:lnTo>
                    <a:pt x="2482" y="1344"/>
                  </a:lnTo>
                  <a:lnTo>
                    <a:pt x="2467" y="1352"/>
                  </a:lnTo>
                  <a:lnTo>
                    <a:pt x="2453" y="1359"/>
                  </a:lnTo>
                  <a:lnTo>
                    <a:pt x="2440" y="1368"/>
                  </a:lnTo>
                  <a:lnTo>
                    <a:pt x="2425" y="1377"/>
                  </a:lnTo>
                  <a:lnTo>
                    <a:pt x="2412" y="1387"/>
                  </a:lnTo>
                  <a:lnTo>
                    <a:pt x="2398" y="1397"/>
                  </a:lnTo>
                  <a:lnTo>
                    <a:pt x="2385" y="1408"/>
                  </a:lnTo>
                  <a:lnTo>
                    <a:pt x="2373" y="1419"/>
                  </a:lnTo>
                  <a:lnTo>
                    <a:pt x="2361" y="1431"/>
                  </a:lnTo>
                  <a:lnTo>
                    <a:pt x="2349" y="1443"/>
                  </a:lnTo>
                  <a:lnTo>
                    <a:pt x="2338" y="1456"/>
                  </a:lnTo>
                  <a:lnTo>
                    <a:pt x="2327" y="1468"/>
                  </a:lnTo>
                  <a:lnTo>
                    <a:pt x="2317" y="1482"/>
                  </a:lnTo>
                  <a:lnTo>
                    <a:pt x="2307" y="1495"/>
                  </a:lnTo>
                  <a:lnTo>
                    <a:pt x="2298" y="1509"/>
                  </a:lnTo>
                  <a:lnTo>
                    <a:pt x="2289" y="1524"/>
                  </a:lnTo>
                  <a:lnTo>
                    <a:pt x="2281" y="1539"/>
                  </a:lnTo>
                  <a:lnTo>
                    <a:pt x="2274" y="1554"/>
                  </a:lnTo>
                  <a:lnTo>
                    <a:pt x="2267" y="1569"/>
                  </a:lnTo>
                  <a:lnTo>
                    <a:pt x="2260" y="1584"/>
                  </a:lnTo>
                  <a:lnTo>
                    <a:pt x="2254" y="1600"/>
                  </a:lnTo>
                  <a:lnTo>
                    <a:pt x="2249" y="1616"/>
                  </a:lnTo>
                  <a:lnTo>
                    <a:pt x="2244" y="1632"/>
                  </a:lnTo>
                  <a:lnTo>
                    <a:pt x="2240" y="1648"/>
                  </a:lnTo>
                  <a:lnTo>
                    <a:pt x="2237" y="1665"/>
                  </a:lnTo>
                  <a:lnTo>
                    <a:pt x="2234" y="1681"/>
                  </a:lnTo>
                  <a:lnTo>
                    <a:pt x="2232" y="1697"/>
                  </a:lnTo>
                  <a:lnTo>
                    <a:pt x="2230" y="1714"/>
                  </a:lnTo>
                  <a:lnTo>
                    <a:pt x="2229" y="1730"/>
                  </a:lnTo>
                  <a:lnTo>
                    <a:pt x="2229" y="1749"/>
                  </a:lnTo>
                  <a:lnTo>
                    <a:pt x="2229" y="8251"/>
                  </a:lnTo>
                  <a:lnTo>
                    <a:pt x="2229" y="8270"/>
                  </a:lnTo>
                  <a:lnTo>
                    <a:pt x="2230" y="8286"/>
                  </a:lnTo>
                  <a:lnTo>
                    <a:pt x="2232" y="8303"/>
                  </a:lnTo>
                  <a:lnTo>
                    <a:pt x="2234" y="8319"/>
                  </a:lnTo>
                  <a:lnTo>
                    <a:pt x="2237" y="8335"/>
                  </a:lnTo>
                  <a:lnTo>
                    <a:pt x="2240" y="8352"/>
                  </a:lnTo>
                  <a:lnTo>
                    <a:pt x="2244" y="8368"/>
                  </a:lnTo>
                  <a:lnTo>
                    <a:pt x="2249" y="8384"/>
                  </a:lnTo>
                  <a:lnTo>
                    <a:pt x="2254" y="8400"/>
                  </a:lnTo>
                  <a:lnTo>
                    <a:pt x="2260" y="8416"/>
                  </a:lnTo>
                  <a:lnTo>
                    <a:pt x="2267" y="8431"/>
                  </a:lnTo>
                  <a:lnTo>
                    <a:pt x="2274" y="8446"/>
                  </a:lnTo>
                  <a:lnTo>
                    <a:pt x="2281" y="8461"/>
                  </a:lnTo>
                  <a:lnTo>
                    <a:pt x="2289" y="8476"/>
                  </a:lnTo>
                  <a:lnTo>
                    <a:pt x="2298" y="8491"/>
                  </a:lnTo>
                  <a:lnTo>
                    <a:pt x="2307" y="8505"/>
                  </a:lnTo>
                  <a:lnTo>
                    <a:pt x="2317" y="8518"/>
                  </a:lnTo>
                  <a:lnTo>
                    <a:pt x="2327" y="8532"/>
                  </a:lnTo>
                  <a:lnTo>
                    <a:pt x="2338" y="8544"/>
                  </a:lnTo>
                  <a:lnTo>
                    <a:pt x="2349" y="8557"/>
                  </a:lnTo>
                  <a:lnTo>
                    <a:pt x="2361" y="8569"/>
                  </a:lnTo>
                  <a:lnTo>
                    <a:pt x="2373" y="8581"/>
                  </a:lnTo>
                  <a:lnTo>
                    <a:pt x="2385" y="8592"/>
                  </a:lnTo>
                  <a:lnTo>
                    <a:pt x="2398" y="8603"/>
                  </a:lnTo>
                  <a:lnTo>
                    <a:pt x="2412" y="8613"/>
                  </a:lnTo>
                  <a:lnTo>
                    <a:pt x="2425" y="8623"/>
                  </a:lnTo>
                  <a:lnTo>
                    <a:pt x="2440" y="8632"/>
                  </a:lnTo>
                  <a:lnTo>
                    <a:pt x="2453" y="8641"/>
                  </a:lnTo>
                  <a:lnTo>
                    <a:pt x="2467" y="8648"/>
                  </a:lnTo>
                  <a:lnTo>
                    <a:pt x="2482" y="8656"/>
                  </a:lnTo>
                  <a:lnTo>
                    <a:pt x="2498" y="8663"/>
                  </a:lnTo>
                  <a:lnTo>
                    <a:pt x="2513" y="8669"/>
                  </a:lnTo>
                  <a:lnTo>
                    <a:pt x="2529" y="8675"/>
                  </a:lnTo>
                  <a:lnTo>
                    <a:pt x="2545" y="8680"/>
                  </a:lnTo>
                  <a:lnTo>
                    <a:pt x="2561" y="8685"/>
                  </a:lnTo>
                  <a:lnTo>
                    <a:pt x="2577" y="8689"/>
                  </a:lnTo>
                  <a:lnTo>
                    <a:pt x="2593" y="8692"/>
                  </a:lnTo>
                  <a:lnTo>
                    <a:pt x="2609" y="8695"/>
                  </a:lnTo>
                  <a:lnTo>
                    <a:pt x="2626" y="8697"/>
                  </a:lnTo>
                  <a:lnTo>
                    <a:pt x="2643" y="8699"/>
                  </a:lnTo>
                  <a:lnTo>
                    <a:pt x="2659" y="8700"/>
                  </a:lnTo>
                  <a:lnTo>
                    <a:pt x="2678" y="8700"/>
                  </a:lnTo>
                  <a:lnTo>
                    <a:pt x="7322" y="8700"/>
                  </a:lnTo>
                  <a:lnTo>
                    <a:pt x="7341" y="8700"/>
                  </a:lnTo>
                  <a:lnTo>
                    <a:pt x="7357" y="8699"/>
                  </a:lnTo>
                  <a:lnTo>
                    <a:pt x="7374" y="8697"/>
                  </a:lnTo>
                  <a:lnTo>
                    <a:pt x="7391" y="8695"/>
                  </a:lnTo>
                  <a:lnTo>
                    <a:pt x="7407" y="8692"/>
                  </a:lnTo>
                  <a:lnTo>
                    <a:pt x="7423" y="8689"/>
                  </a:lnTo>
                  <a:lnTo>
                    <a:pt x="7439" y="8685"/>
                  </a:lnTo>
                  <a:lnTo>
                    <a:pt x="7455" y="8680"/>
                  </a:lnTo>
                  <a:lnTo>
                    <a:pt x="7471" y="8675"/>
                  </a:lnTo>
                  <a:lnTo>
                    <a:pt x="7487" y="8669"/>
                  </a:lnTo>
                  <a:lnTo>
                    <a:pt x="7502" y="8663"/>
                  </a:lnTo>
                  <a:lnTo>
                    <a:pt x="7518" y="8656"/>
                  </a:lnTo>
                  <a:lnTo>
                    <a:pt x="7533" y="8648"/>
                  </a:lnTo>
                  <a:lnTo>
                    <a:pt x="7547" y="8641"/>
                  </a:lnTo>
                  <a:lnTo>
                    <a:pt x="7560" y="8632"/>
                  </a:lnTo>
                  <a:lnTo>
                    <a:pt x="7575" y="8623"/>
                  </a:lnTo>
                  <a:lnTo>
                    <a:pt x="7588" y="8613"/>
                  </a:lnTo>
                  <a:lnTo>
                    <a:pt x="7602" y="8603"/>
                  </a:lnTo>
                  <a:lnTo>
                    <a:pt x="7615" y="8592"/>
                  </a:lnTo>
                  <a:lnTo>
                    <a:pt x="7627" y="8581"/>
                  </a:lnTo>
                  <a:lnTo>
                    <a:pt x="7639" y="8569"/>
                  </a:lnTo>
                  <a:lnTo>
                    <a:pt x="7651" y="8557"/>
                  </a:lnTo>
                  <a:lnTo>
                    <a:pt x="7662" y="8544"/>
                  </a:lnTo>
                  <a:lnTo>
                    <a:pt x="7673" y="8532"/>
                  </a:lnTo>
                  <a:lnTo>
                    <a:pt x="7683" y="8518"/>
                  </a:lnTo>
                  <a:lnTo>
                    <a:pt x="7693" y="8505"/>
                  </a:lnTo>
                  <a:lnTo>
                    <a:pt x="7702" y="8491"/>
                  </a:lnTo>
                  <a:lnTo>
                    <a:pt x="7711" y="8476"/>
                  </a:lnTo>
                  <a:lnTo>
                    <a:pt x="7719" y="8461"/>
                  </a:lnTo>
                  <a:lnTo>
                    <a:pt x="7726" y="8446"/>
                  </a:lnTo>
                  <a:lnTo>
                    <a:pt x="7733" y="8431"/>
                  </a:lnTo>
                  <a:lnTo>
                    <a:pt x="7740" y="8416"/>
                  </a:lnTo>
                  <a:lnTo>
                    <a:pt x="7746" y="8400"/>
                  </a:lnTo>
                  <a:lnTo>
                    <a:pt x="7751" y="8384"/>
                  </a:lnTo>
                  <a:lnTo>
                    <a:pt x="7756" y="8368"/>
                  </a:lnTo>
                  <a:lnTo>
                    <a:pt x="7760" y="8352"/>
                  </a:lnTo>
                  <a:lnTo>
                    <a:pt x="7763" y="8335"/>
                  </a:lnTo>
                  <a:lnTo>
                    <a:pt x="7766" y="8319"/>
                  </a:lnTo>
                  <a:lnTo>
                    <a:pt x="7768" y="8303"/>
                  </a:lnTo>
                  <a:lnTo>
                    <a:pt x="7770" y="8286"/>
                  </a:lnTo>
                  <a:lnTo>
                    <a:pt x="7771" y="8270"/>
                  </a:lnTo>
                  <a:lnTo>
                    <a:pt x="7771" y="8251"/>
                  </a:lnTo>
                  <a:lnTo>
                    <a:pt x="7771" y="1749"/>
                  </a:lnTo>
                  <a:lnTo>
                    <a:pt x="7771" y="1730"/>
                  </a:lnTo>
                  <a:lnTo>
                    <a:pt x="7770" y="1714"/>
                  </a:lnTo>
                  <a:lnTo>
                    <a:pt x="7768" y="1697"/>
                  </a:lnTo>
                  <a:lnTo>
                    <a:pt x="7766" y="1681"/>
                  </a:lnTo>
                  <a:lnTo>
                    <a:pt x="7763" y="1665"/>
                  </a:lnTo>
                  <a:lnTo>
                    <a:pt x="7760" y="1648"/>
                  </a:lnTo>
                  <a:lnTo>
                    <a:pt x="7756" y="1632"/>
                  </a:lnTo>
                  <a:lnTo>
                    <a:pt x="7751" y="1616"/>
                  </a:lnTo>
                  <a:lnTo>
                    <a:pt x="7746" y="1600"/>
                  </a:lnTo>
                  <a:lnTo>
                    <a:pt x="7740" y="1584"/>
                  </a:lnTo>
                  <a:lnTo>
                    <a:pt x="7733" y="1569"/>
                  </a:lnTo>
                  <a:lnTo>
                    <a:pt x="7726" y="1554"/>
                  </a:lnTo>
                  <a:lnTo>
                    <a:pt x="7719" y="1539"/>
                  </a:lnTo>
                  <a:lnTo>
                    <a:pt x="7711" y="1524"/>
                  </a:lnTo>
                  <a:lnTo>
                    <a:pt x="7702" y="1509"/>
                  </a:lnTo>
                  <a:lnTo>
                    <a:pt x="7693" y="1495"/>
                  </a:lnTo>
                  <a:lnTo>
                    <a:pt x="7683" y="1482"/>
                  </a:lnTo>
                  <a:lnTo>
                    <a:pt x="7673" y="1468"/>
                  </a:lnTo>
                  <a:lnTo>
                    <a:pt x="7662" y="1456"/>
                  </a:lnTo>
                  <a:lnTo>
                    <a:pt x="7651" y="1443"/>
                  </a:lnTo>
                  <a:lnTo>
                    <a:pt x="7639" y="1431"/>
                  </a:lnTo>
                  <a:lnTo>
                    <a:pt x="7627" y="1419"/>
                  </a:lnTo>
                  <a:lnTo>
                    <a:pt x="7615" y="1408"/>
                  </a:lnTo>
                  <a:lnTo>
                    <a:pt x="7602" y="1397"/>
                  </a:lnTo>
                  <a:lnTo>
                    <a:pt x="7588" y="1387"/>
                  </a:lnTo>
                  <a:lnTo>
                    <a:pt x="7575" y="1377"/>
                  </a:lnTo>
                  <a:lnTo>
                    <a:pt x="7560" y="1368"/>
                  </a:lnTo>
                  <a:lnTo>
                    <a:pt x="7547" y="1359"/>
                  </a:lnTo>
                  <a:lnTo>
                    <a:pt x="7533" y="1352"/>
                  </a:lnTo>
                  <a:lnTo>
                    <a:pt x="7518" y="1344"/>
                  </a:lnTo>
                  <a:lnTo>
                    <a:pt x="7502" y="1337"/>
                  </a:lnTo>
                  <a:lnTo>
                    <a:pt x="7487" y="1331"/>
                  </a:lnTo>
                  <a:lnTo>
                    <a:pt x="7471" y="1325"/>
                  </a:lnTo>
                  <a:lnTo>
                    <a:pt x="7455" y="1320"/>
                  </a:lnTo>
                  <a:lnTo>
                    <a:pt x="7439" y="1315"/>
                  </a:lnTo>
                  <a:lnTo>
                    <a:pt x="7423" y="1311"/>
                  </a:lnTo>
                  <a:lnTo>
                    <a:pt x="7407" y="1308"/>
                  </a:lnTo>
                  <a:lnTo>
                    <a:pt x="7391" y="1305"/>
                  </a:lnTo>
                  <a:lnTo>
                    <a:pt x="7374" y="1303"/>
                  </a:lnTo>
                  <a:lnTo>
                    <a:pt x="7357" y="1301"/>
                  </a:lnTo>
                  <a:lnTo>
                    <a:pt x="7341" y="1300"/>
                  </a:lnTo>
                  <a:lnTo>
                    <a:pt x="7322" y="1300"/>
                  </a:lnTo>
                  <a:close/>
                  <a:moveTo>
                    <a:pt x="5290" y="8126"/>
                  </a:moveTo>
                  <a:lnTo>
                    <a:pt x="5290" y="8137"/>
                  </a:lnTo>
                  <a:lnTo>
                    <a:pt x="5290" y="8148"/>
                  </a:lnTo>
                  <a:lnTo>
                    <a:pt x="5289" y="8159"/>
                  </a:lnTo>
                  <a:lnTo>
                    <a:pt x="5288" y="8170"/>
                  </a:lnTo>
                  <a:lnTo>
                    <a:pt x="5287" y="8180"/>
                  </a:lnTo>
                  <a:lnTo>
                    <a:pt x="5285" y="8191"/>
                  </a:lnTo>
                  <a:lnTo>
                    <a:pt x="5283" y="8202"/>
                  </a:lnTo>
                  <a:lnTo>
                    <a:pt x="5280" y="8212"/>
                  </a:lnTo>
                  <a:lnTo>
                    <a:pt x="5277" y="8223"/>
                  </a:lnTo>
                  <a:lnTo>
                    <a:pt x="5274" y="8233"/>
                  </a:lnTo>
                  <a:lnTo>
                    <a:pt x="5270" y="8243"/>
                  </a:lnTo>
                  <a:lnTo>
                    <a:pt x="5266" y="8253"/>
                  </a:lnTo>
                  <a:lnTo>
                    <a:pt x="5262" y="8263"/>
                  </a:lnTo>
                  <a:lnTo>
                    <a:pt x="5257" y="8272"/>
                  </a:lnTo>
                  <a:lnTo>
                    <a:pt x="5252" y="8282"/>
                  </a:lnTo>
                  <a:lnTo>
                    <a:pt x="5246" y="8291"/>
                  </a:lnTo>
                  <a:lnTo>
                    <a:pt x="5240" y="8300"/>
                  </a:lnTo>
                  <a:lnTo>
                    <a:pt x="5234" y="8309"/>
                  </a:lnTo>
                  <a:lnTo>
                    <a:pt x="5227" y="8318"/>
                  </a:lnTo>
                  <a:lnTo>
                    <a:pt x="5220" y="8326"/>
                  </a:lnTo>
                  <a:lnTo>
                    <a:pt x="5213" y="8334"/>
                  </a:lnTo>
                  <a:lnTo>
                    <a:pt x="5205" y="8342"/>
                  </a:lnTo>
                  <a:lnTo>
                    <a:pt x="5197" y="8350"/>
                  </a:lnTo>
                  <a:lnTo>
                    <a:pt x="5189" y="8357"/>
                  </a:lnTo>
                  <a:lnTo>
                    <a:pt x="5181" y="8364"/>
                  </a:lnTo>
                  <a:lnTo>
                    <a:pt x="5172" y="8370"/>
                  </a:lnTo>
                  <a:lnTo>
                    <a:pt x="5163" y="8377"/>
                  </a:lnTo>
                  <a:lnTo>
                    <a:pt x="5154" y="8382"/>
                  </a:lnTo>
                  <a:lnTo>
                    <a:pt x="5145" y="8388"/>
                  </a:lnTo>
                  <a:lnTo>
                    <a:pt x="5135" y="8393"/>
                  </a:lnTo>
                  <a:lnTo>
                    <a:pt x="5126" y="8398"/>
                  </a:lnTo>
                  <a:lnTo>
                    <a:pt x="5116" y="8403"/>
                  </a:lnTo>
                  <a:lnTo>
                    <a:pt x="5106" y="8407"/>
                  </a:lnTo>
                  <a:lnTo>
                    <a:pt x="5096" y="8411"/>
                  </a:lnTo>
                  <a:lnTo>
                    <a:pt x="5086" y="8414"/>
                  </a:lnTo>
                  <a:lnTo>
                    <a:pt x="5075" y="8417"/>
                  </a:lnTo>
                  <a:lnTo>
                    <a:pt x="5065" y="8420"/>
                  </a:lnTo>
                  <a:lnTo>
                    <a:pt x="5054" y="8422"/>
                  </a:lnTo>
                  <a:lnTo>
                    <a:pt x="5043" y="8424"/>
                  </a:lnTo>
                  <a:lnTo>
                    <a:pt x="5033" y="8425"/>
                  </a:lnTo>
                  <a:lnTo>
                    <a:pt x="5022" y="8426"/>
                  </a:lnTo>
                  <a:lnTo>
                    <a:pt x="5011" y="8427"/>
                  </a:lnTo>
                  <a:lnTo>
                    <a:pt x="5000" y="8427"/>
                  </a:lnTo>
                  <a:lnTo>
                    <a:pt x="4989" y="8427"/>
                  </a:lnTo>
                  <a:lnTo>
                    <a:pt x="4978" y="8426"/>
                  </a:lnTo>
                  <a:lnTo>
                    <a:pt x="4967" y="8425"/>
                  </a:lnTo>
                  <a:lnTo>
                    <a:pt x="4957" y="8424"/>
                  </a:lnTo>
                  <a:lnTo>
                    <a:pt x="4946" y="8422"/>
                  </a:lnTo>
                  <a:lnTo>
                    <a:pt x="4935" y="8420"/>
                  </a:lnTo>
                  <a:lnTo>
                    <a:pt x="4925" y="8417"/>
                  </a:lnTo>
                  <a:lnTo>
                    <a:pt x="4914" y="8414"/>
                  </a:lnTo>
                  <a:lnTo>
                    <a:pt x="4904" y="8411"/>
                  </a:lnTo>
                  <a:lnTo>
                    <a:pt x="4894" y="8407"/>
                  </a:lnTo>
                  <a:lnTo>
                    <a:pt x="4884" y="8403"/>
                  </a:lnTo>
                  <a:lnTo>
                    <a:pt x="4874" y="8398"/>
                  </a:lnTo>
                  <a:lnTo>
                    <a:pt x="4865" y="8393"/>
                  </a:lnTo>
                  <a:lnTo>
                    <a:pt x="4855" y="8388"/>
                  </a:lnTo>
                  <a:lnTo>
                    <a:pt x="4846" y="8382"/>
                  </a:lnTo>
                  <a:lnTo>
                    <a:pt x="4837" y="8377"/>
                  </a:lnTo>
                  <a:lnTo>
                    <a:pt x="4828" y="8370"/>
                  </a:lnTo>
                  <a:lnTo>
                    <a:pt x="4819" y="8364"/>
                  </a:lnTo>
                  <a:lnTo>
                    <a:pt x="4811" y="8357"/>
                  </a:lnTo>
                  <a:lnTo>
                    <a:pt x="4803" y="8350"/>
                  </a:lnTo>
                  <a:lnTo>
                    <a:pt x="4795" y="8342"/>
                  </a:lnTo>
                  <a:lnTo>
                    <a:pt x="4787" y="8334"/>
                  </a:lnTo>
                  <a:lnTo>
                    <a:pt x="4780" y="8326"/>
                  </a:lnTo>
                  <a:lnTo>
                    <a:pt x="4773" y="8318"/>
                  </a:lnTo>
                  <a:lnTo>
                    <a:pt x="4766" y="8309"/>
                  </a:lnTo>
                  <a:lnTo>
                    <a:pt x="4760" y="8300"/>
                  </a:lnTo>
                  <a:lnTo>
                    <a:pt x="4754" y="8291"/>
                  </a:lnTo>
                  <a:lnTo>
                    <a:pt x="4748" y="8282"/>
                  </a:lnTo>
                  <a:lnTo>
                    <a:pt x="4743" y="8272"/>
                  </a:lnTo>
                  <a:lnTo>
                    <a:pt x="4738" y="8263"/>
                  </a:lnTo>
                  <a:lnTo>
                    <a:pt x="4734" y="8253"/>
                  </a:lnTo>
                  <a:lnTo>
                    <a:pt x="4730" y="8243"/>
                  </a:lnTo>
                  <a:lnTo>
                    <a:pt x="4726" y="8233"/>
                  </a:lnTo>
                  <a:lnTo>
                    <a:pt x="4723" y="8223"/>
                  </a:lnTo>
                  <a:lnTo>
                    <a:pt x="4720" y="8212"/>
                  </a:lnTo>
                  <a:lnTo>
                    <a:pt x="4717" y="8202"/>
                  </a:lnTo>
                  <a:lnTo>
                    <a:pt x="4715" y="8191"/>
                  </a:lnTo>
                  <a:lnTo>
                    <a:pt x="4713" y="8180"/>
                  </a:lnTo>
                  <a:lnTo>
                    <a:pt x="4712" y="8170"/>
                  </a:lnTo>
                  <a:lnTo>
                    <a:pt x="4711" y="8159"/>
                  </a:lnTo>
                  <a:lnTo>
                    <a:pt x="4710" y="8148"/>
                  </a:lnTo>
                  <a:lnTo>
                    <a:pt x="4710" y="8137"/>
                  </a:lnTo>
                  <a:lnTo>
                    <a:pt x="4710" y="8126"/>
                  </a:lnTo>
                  <a:lnTo>
                    <a:pt x="4711" y="8115"/>
                  </a:lnTo>
                  <a:lnTo>
                    <a:pt x="4712" y="8104"/>
                  </a:lnTo>
                  <a:lnTo>
                    <a:pt x="4713" y="8094"/>
                  </a:lnTo>
                  <a:lnTo>
                    <a:pt x="4715" y="8083"/>
                  </a:lnTo>
                  <a:lnTo>
                    <a:pt x="4717" y="8072"/>
                  </a:lnTo>
                  <a:lnTo>
                    <a:pt x="4720" y="8062"/>
                  </a:lnTo>
                  <a:lnTo>
                    <a:pt x="4723" y="8051"/>
                  </a:lnTo>
                  <a:lnTo>
                    <a:pt x="4726" y="8041"/>
                  </a:lnTo>
                  <a:lnTo>
                    <a:pt x="4730" y="8031"/>
                  </a:lnTo>
                  <a:lnTo>
                    <a:pt x="4734" y="8021"/>
                  </a:lnTo>
                  <a:lnTo>
                    <a:pt x="4738" y="8011"/>
                  </a:lnTo>
                  <a:lnTo>
                    <a:pt x="4743" y="8002"/>
                  </a:lnTo>
                  <a:lnTo>
                    <a:pt x="4748" y="7992"/>
                  </a:lnTo>
                  <a:lnTo>
                    <a:pt x="4754" y="7982"/>
                  </a:lnTo>
                  <a:lnTo>
                    <a:pt x="4760" y="7973"/>
                  </a:lnTo>
                  <a:lnTo>
                    <a:pt x="4766" y="7964"/>
                  </a:lnTo>
                  <a:lnTo>
                    <a:pt x="4773" y="7956"/>
                  </a:lnTo>
                  <a:lnTo>
                    <a:pt x="4780" y="7947"/>
                  </a:lnTo>
                  <a:lnTo>
                    <a:pt x="4787" y="7939"/>
                  </a:lnTo>
                  <a:lnTo>
                    <a:pt x="4795" y="7931"/>
                  </a:lnTo>
                  <a:lnTo>
                    <a:pt x="4803" y="7924"/>
                  </a:lnTo>
                  <a:lnTo>
                    <a:pt x="4811" y="7917"/>
                  </a:lnTo>
                  <a:lnTo>
                    <a:pt x="4819" y="7910"/>
                  </a:lnTo>
                  <a:lnTo>
                    <a:pt x="4828" y="7903"/>
                  </a:lnTo>
                  <a:lnTo>
                    <a:pt x="4837" y="7897"/>
                  </a:lnTo>
                  <a:lnTo>
                    <a:pt x="4846" y="7891"/>
                  </a:lnTo>
                  <a:lnTo>
                    <a:pt x="4855" y="7885"/>
                  </a:lnTo>
                  <a:lnTo>
                    <a:pt x="4865" y="7880"/>
                  </a:lnTo>
                  <a:lnTo>
                    <a:pt x="4874" y="7875"/>
                  </a:lnTo>
                  <a:lnTo>
                    <a:pt x="4884" y="7870"/>
                  </a:lnTo>
                  <a:lnTo>
                    <a:pt x="4894" y="7866"/>
                  </a:lnTo>
                  <a:lnTo>
                    <a:pt x="4904" y="7863"/>
                  </a:lnTo>
                  <a:lnTo>
                    <a:pt x="4914" y="7859"/>
                  </a:lnTo>
                  <a:lnTo>
                    <a:pt x="4925" y="7856"/>
                  </a:lnTo>
                  <a:lnTo>
                    <a:pt x="4935" y="7853"/>
                  </a:lnTo>
                  <a:lnTo>
                    <a:pt x="4946" y="7851"/>
                  </a:lnTo>
                  <a:lnTo>
                    <a:pt x="4957" y="7849"/>
                  </a:lnTo>
                  <a:lnTo>
                    <a:pt x="4967" y="7848"/>
                  </a:lnTo>
                  <a:lnTo>
                    <a:pt x="4978" y="7847"/>
                  </a:lnTo>
                  <a:lnTo>
                    <a:pt x="4989" y="7846"/>
                  </a:lnTo>
                  <a:lnTo>
                    <a:pt x="5000" y="7846"/>
                  </a:lnTo>
                  <a:lnTo>
                    <a:pt x="5011" y="7846"/>
                  </a:lnTo>
                  <a:lnTo>
                    <a:pt x="5022" y="7847"/>
                  </a:lnTo>
                  <a:lnTo>
                    <a:pt x="5033" y="7848"/>
                  </a:lnTo>
                  <a:lnTo>
                    <a:pt x="5043" y="7849"/>
                  </a:lnTo>
                  <a:lnTo>
                    <a:pt x="5054" y="7851"/>
                  </a:lnTo>
                  <a:lnTo>
                    <a:pt x="5065" y="7853"/>
                  </a:lnTo>
                  <a:lnTo>
                    <a:pt x="5075" y="7856"/>
                  </a:lnTo>
                  <a:lnTo>
                    <a:pt x="5086" y="7859"/>
                  </a:lnTo>
                  <a:lnTo>
                    <a:pt x="5096" y="7863"/>
                  </a:lnTo>
                  <a:lnTo>
                    <a:pt x="5106" y="7866"/>
                  </a:lnTo>
                  <a:lnTo>
                    <a:pt x="5116" y="7870"/>
                  </a:lnTo>
                  <a:lnTo>
                    <a:pt x="5126" y="7875"/>
                  </a:lnTo>
                  <a:lnTo>
                    <a:pt x="5135" y="7880"/>
                  </a:lnTo>
                  <a:lnTo>
                    <a:pt x="5145" y="7885"/>
                  </a:lnTo>
                  <a:lnTo>
                    <a:pt x="5154" y="7891"/>
                  </a:lnTo>
                  <a:lnTo>
                    <a:pt x="5163" y="7897"/>
                  </a:lnTo>
                  <a:lnTo>
                    <a:pt x="5172" y="7903"/>
                  </a:lnTo>
                  <a:lnTo>
                    <a:pt x="5181" y="7910"/>
                  </a:lnTo>
                  <a:lnTo>
                    <a:pt x="5189" y="7917"/>
                  </a:lnTo>
                  <a:lnTo>
                    <a:pt x="5197" y="7924"/>
                  </a:lnTo>
                  <a:lnTo>
                    <a:pt x="5205" y="7931"/>
                  </a:lnTo>
                  <a:lnTo>
                    <a:pt x="5213" y="7939"/>
                  </a:lnTo>
                  <a:lnTo>
                    <a:pt x="5220" y="7947"/>
                  </a:lnTo>
                  <a:lnTo>
                    <a:pt x="5227" y="7956"/>
                  </a:lnTo>
                  <a:lnTo>
                    <a:pt x="5234" y="7964"/>
                  </a:lnTo>
                  <a:lnTo>
                    <a:pt x="5240" y="7973"/>
                  </a:lnTo>
                  <a:lnTo>
                    <a:pt x="5246" y="7982"/>
                  </a:lnTo>
                  <a:lnTo>
                    <a:pt x="5252" y="7992"/>
                  </a:lnTo>
                  <a:lnTo>
                    <a:pt x="5257" y="8002"/>
                  </a:lnTo>
                  <a:lnTo>
                    <a:pt x="5262" y="8011"/>
                  </a:lnTo>
                  <a:lnTo>
                    <a:pt x="5266" y="8021"/>
                  </a:lnTo>
                  <a:lnTo>
                    <a:pt x="5270" y="8031"/>
                  </a:lnTo>
                  <a:lnTo>
                    <a:pt x="5274" y="8041"/>
                  </a:lnTo>
                  <a:lnTo>
                    <a:pt x="5277" y="8051"/>
                  </a:lnTo>
                  <a:lnTo>
                    <a:pt x="5280" y="8062"/>
                  </a:lnTo>
                  <a:lnTo>
                    <a:pt x="5283" y="8072"/>
                  </a:lnTo>
                  <a:lnTo>
                    <a:pt x="5285" y="8083"/>
                  </a:lnTo>
                  <a:lnTo>
                    <a:pt x="5287" y="8094"/>
                  </a:lnTo>
                  <a:lnTo>
                    <a:pt x="5288" y="8104"/>
                  </a:lnTo>
                  <a:lnTo>
                    <a:pt x="5289" y="8115"/>
                  </a:lnTo>
                  <a:lnTo>
                    <a:pt x="5290" y="81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4621;p40">
            <a:extLst>
              <a:ext uri="{FF2B5EF4-FFF2-40B4-BE49-F238E27FC236}">
                <a16:creationId xmlns:a16="http://schemas.microsoft.com/office/drawing/2014/main" id="{4E8118EF-9A4C-48F2-AFC8-9C5DA1388B5C}"/>
              </a:ext>
            </a:extLst>
          </p:cNvPr>
          <p:cNvGrpSpPr/>
          <p:nvPr/>
        </p:nvGrpSpPr>
        <p:grpSpPr>
          <a:xfrm>
            <a:off x="6379157" y="2660110"/>
            <a:ext cx="589280" cy="589280"/>
            <a:chOff x="2997014" y="4459160"/>
            <a:chExt cx="589280" cy="589280"/>
          </a:xfrm>
          <a:solidFill>
            <a:schemeClr val="bg1"/>
          </a:solidFill>
        </p:grpSpPr>
        <p:sp>
          <p:nvSpPr>
            <p:cNvPr id="250" name="Google Shape;4622;p40">
              <a:extLst>
                <a:ext uri="{FF2B5EF4-FFF2-40B4-BE49-F238E27FC236}">
                  <a16:creationId xmlns:a16="http://schemas.microsoft.com/office/drawing/2014/main" id="{81A3F075-67C8-4C8E-94AB-5E448EF55C75}"/>
                </a:ext>
              </a:extLst>
            </p:cNvPr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88" y="4672"/>
                  </a:moveTo>
                  <a:lnTo>
                    <a:pt x="8188" y="4688"/>
                  </a:lnTo>
                  <a:lnTo>
                    <a:pt x="8188" y="4704"/>
                  </a:lnTo>
                  <a:lnTo>
                    <a:pt x="8187" y="4721"/>
                  </a:lnTo>
                  <a:lnTo>
                    <a:pt x="8185" y="4737"/>
                  </a:lnTo>
                  <a:lnTo>
                    <a:pt x="8183" y="4753"/>
                  </a:lnTo>
                  <a:lnTo>
                    <a:pt x="8180" y="4769"/>
                  </a:lnTo>
                  <a:lnTo>
                    <a:pt x="8177" y="4785"/>
                  </a:lnTo>
                  <a:lnTo>
                    <a:pt x="8173" y="4801"/>
                  </a:lnTo>
                  <a:lnTo>
                    <a:pt x="8168" y="4816"/>
                  </a:lnTo>
                  <a:lnTo>
                    <a:pt x="8163" y="4832"/>
                  </a:lnTo>
                  <a:lnTo>
                    <a:pt x="8157" y="4847"/>
                  </a:lnTo>
                  <a:lnTo>
                    <a:pt x="8151" y="4862"/>
                  </a:lnTo>
                  <a:lnTo>
                    <a:pt x="8144" y="4877"/>
                  </a:lnTo>
                  <a:lnTo>
                    <a:pt x="8137" y="4892"/>
                  </a:lnTo>
                  <a:lnTo>
                    <a:pt x="8129" y="4906"/>
                  </a:lnTo>
                  <a:lnTo>
                    <a:pt x="8120" y="4920"/>
                  </a:lnTo>
                  <a:lnTo>
                    <a:pt x="8111" y="4934"/>
                  </a:lnTo>
                  <a:lnTo>
                    <a:pt x="8102" y="4947"/>
                  </a:lnTo>
                  <a:lnTo>
                    <a:pt x="8092" y="4960"/>
                  </a:lnTo>
                  <a:lnTo>
                    <a:pt x="8081" y="4973"/>
                  </a:lnTo>
                  <a:lnTo>
                    <a:pt x="8070" y="4985"/>
                  </a:lnTo>
                  <a:lnTo>
                    <a:pt x="8059" y="4997"/>
                  </a:lnTo>
                  <a:lnTo>
                    <a:pt x="8047" y="5008"/>
                  </a:lnTo>
                  <a:lnTo>
                    <a:pt x="8035" y="5019"/>
                  </a:lnTo>
                  <a:lnTo>
                    <a:pt x="8023" y="5029"/>
                  </a:lnTo>
                  <a:lnTo>
                    <a:pt x="8010" y="5039"/>
                  </a:lnTo>
                  <a:lnTo>
                    <a:pt x="7997" y="5049"/>
                  </a:lnTo>
                  <a:lnTo>
                    <a:pt x="7983" y="5058"/>
                  </a:lnTo>
                  <a:lnTo>
                    <a:pt x="7969" y="5066"/>
                  </a:lnTo>
                  <a:lnTo>
                    <a:pt x="7955" y="5074"/>
                  </a:lnTo>
                  <a:lnTo>
                    <a:pt x="7940" y="5082"/>
                  </a:lnTo>
                  <a:lnTo>
                    <a:pt x="7925" y="5088"/>
                  </a:lnTo>
                  <a:lnTo>
                    <a:pt x="7910" y="5095"/>
                  </a:lnTo>
                  <a:lnTo>
                    <a:pt x="7894" y="5100"/>
                  </a:lnTo>
                  <a:lnTo>
                    <a:pt x="7879" y="5106"/>
                  </a:lnTo>
                  <a:lnTo>
                    <a:pt x="7863" y="5110"/>
                  </a:lnTo>
                  <a:lnTo>
                    <a:pt x="7847" y="5114"/>
                  </a:lnTo>
                  <a:lnTo>
                    <a:pt x="7831" y="5117"/>
                  </a:lnTo>
                  <a:lnTo>
                    <a:pt x="7815" y="5120"/>
                  </a:lnTo>
                  <a:lnTo>
                    <a:pt x="7799" y="5122"/>
                  </a:lnTo>
                  <a:lnTo>
                    <a:pt x="7783" y="5124"/>
                  </a:lnTo>
                  <a:lnTo>
                    <a:pt x="7766" y="5125"/>
                  </a:lnTo>
                  <a:lnTo>
                    <a:pt x="7750" y="5125"/>
                  </a:lnTo>
                  <a:lnTo>
                    <a:pt x="7734" y="5125"/>
                  </a:lnTo>
                  <a:lnTo>
                    <a:pt x="7717" y="5124"/>
                  </a:lnTo>
                  <a:lnTo>
                    <a:pt x="7701" y="5122"/>
                  </a:lnTo>
                  <a:lnTo>
                    <a:pt x="7685" y="5120"/>
                  </a:lnTo>
                  <a:lnTo>
                    <a:pt x="7669" y="5117"/>
                  </a:lnTo>
                  <a:lnTo>
                    <a:pt x="7653" y="5114"/>
                  </a:lnTo>
                  <a:lnTo>
                    <a:pt x="7637" y="5110"/>
                  </a:lnTo>
                  <a:lnTo>
                    <a:pt x="7621" y="5106"/>
                  </a:lnTo>
                  <a:lnTo>
                    <a:pt x="7606" y="5100"/>
                  </a:lnTo>
                  <a:lnTo>
                    <a:pt x="7590" y="5095"/>
                  </a:lnTo>
                  <a:lnTo>
                    <a:pt x="7575" y="5088"/>
                  </a:lnTo>
                  <a:lnTo>
                    <a:pt x="7560" y="5082"/>
                  </a:lnTo>
                  <a:lnTo>
                    <a:pt x="7545" y="5074"/>
                  </a:lnTo>
                  <a:lnTo>
                    <a:pt x="7531" y="5066"/>
                  </a:lnTo>
                  <a:lnTo>
                    <a:pt x="7517" y="5058"/>
                  </a:lnTo>
                  <a:lnTo>
                    <a:pt x="7503" y="5049"/>
                  </a:lnTo>
                  <a:lnTo>
                    <a:pt x="7490" y="5039"/>
                  </a:lnTo>
                  <a:lnTo>
                    <a:pt x="7477" y="5029"/>
                  </a:lnTo>
                  <a:lnTo>
                    <a:pt x="7465" y="5019"/>
                  </a:lnTo>
                  <a:lnTo>
                    <a:pt x="7453" y="5008"/>
                  </a:lnTo>
                  <a:lnTo>
                    <a:pt x="7441" y="4997"/>
                  </a:lnTo>
                  <a:lnTo>
                    <a:pt x="7430" y="4985"/>
                  </a:lnTo>
                  <a:lnTo>
                    <a:pt x="7419" y="4973"/>
                  </a:lnTo>
                  <a:lnTo>
                    <a:pt x="7408" y="4960"/>
                  </a:lnTo>
                  <a:lnTo>
                    <a:pt x="7398" y="4947"/>
                  </a:lnTo>
                  <a:lnTo>
                    <a:pt x="7389" y="4934"/>
                  </a:lnTo>
                  <a:lnTo>
                    <a:pt x="7380" y="4920"/>
                  </a:lnTo>
                  <a:lnTo>
                    <a:pt x="7371" y="4906"/>
                  </a:lnTo>
                  <a:lnTo>
                    <a:pt x="7363" y="4892"/>
                  </a:lnTo>
                  <a:lnTo>
                    <a:pt x="7356" y="4877"/>
                  </a:lnTo>
                  <a:lnTo>
                    <a:pt x="7349" y="4862"/>
                  </a:lnTo>
                  <a:lnTo>
                    <a:pt x="7343" y="4847"/>
                  </a:lnTo>
                  <a:lnTo>
                    <a:pt x="7337" y="4832"/>
                  </a:lnTo>
                  <a:lnTo>
                    <a:pt x="7332" y="4816"/>
                  </a:lnTo>
                  <a:lnTo>
                    <a:pt x="7327" y="4801"/>
                  </a:lnTo>
                  <a:lnTo>
                    <a:pt x="7323" y="4785"/>
                  </a:lnTo>
                  <a:lnTo>
                    <a:pt x="7320" y="4769"/>
                  </a:lnTo>
                  <a:lnTo>
                    <a:pt x="7317" y="4753"/>
                  </a:lnTo>
                  <a:lnTo>
                    <a:pt x="7315" y="4737"/>
                  </a:lnTo>
                  <a:lnTo>
                    <a:pt x="7313" y="4721"/>
                  </a:lnTo>
                  <a:lnTo>
                    <a:pt x="7312" y="4704"/>
                  </a:lnTo>
                  <a:lnTo>
                    <a:pt x="7312" y="4688"/>
                  </a:lnTo>
                  <a:lnTo>
                    <a:pt x="7312" y="4672"/>
                  </a:lnTo>
                  <a:lnTo>
                    <a:pt x="7313" y="4655"/>
                  </a:lnTo>
                  <a:lnTo>
                    <a:pt x="7315" y="4639"/>
                  </a:lnTo>
                  <a:lnTo>
                    <a:pt x="7317" y="4622"/>
                  </a:lnTo>
                  <a:lnTo>
                    <a:pt x="7320" y="4606"/>
                  </a:lnTo>
                  <a:lnTo>
                    <a:pt x="7323" y="4590"/>
                  </a:lnTo>
                  <a:lnTo>
                    <a:pt x="7327" y="4574"/>
                  </a:lnTo>
                  <a:lnTo>
                    <a:pt x="7332" y="4559"/>
                  </a:lnTo>
                  <a:lnTo>
                    <a:pt x="7337" y="4543"/>
                  </a:lnTo>
                  <a:lnTo>
                    <a:pt x="7343" y="4528"/>
                  </a:lnTo>
                  <a:lnTo>
                    <a:pt x="7349" y="4513"/>
                  </a:lnTo>
                  <a:lnTo>
                    <a:pt x="7356" y="4498"/>
                  </a:lnTo>
                  <a:lnTo>
                    <a:pt x="7363" y="4483"/>
                  </a:lnTo>
                  <a:lnTo>
                    <a:pt x="7371" y="4469"/>
                  </a:lnTo>
                  <a:lnTo>
                    <a:pt x="7380" y="4455"/>
                  </a:lnTo>
                  <a:lnTo>
                    <a:pt x="7389" y="4441"/>
                  </a:lnTo>
                  <a:lnTo>
                    <a:pt x="7398" y="4428"/>
                  </a:lnTo>
                  <a:lnTo>
                    <a:pt x="7408" y="4415"/>
                  </a:lnTo>
                  <a:lnTo>
                    <a:pt x="7419" y="4402"/>
                  </a:lnTo>
                  <a:lnTo>
                    <a:pt x="7430" y="4390"/>
                  </a:lnTo>
                  <a:lnTo>
                    <a:pt x="7441" y="4378"/>
                  </a:lnTo>
                  <a:lnTo>
                    <a:pt x="7453" y="4367"/>
                  </a:lnTo>
                  <a:lnTo>
                    <a:pt x="7465" y="4356"/>
                  </a:lnTo>
                  <a:lnTo>
                    <a:pt x="7477" y="4346"/>
                  </a:lnTo>
                  <a:lnTo>
                    <a:pt x="7490" y="4336"/>
                  </a:lnTo>
                  <a:lnTo>
                    <a:pt x="7503" y="4326"/>
                  </a:lnTo>
                  <a:lnTo>
                    <a:pt x="7517" y="4317"/>
                  </a:lnTo>
                  <a:lnTo>
                    <a:pt x="7531" y="4309"/>
                  </a:lnTo>
                  <a:lnTo>
                    <a:pt x="7545" y="4301"/>
                  </a:lnTo>
                  <a:lnTo>
                    <a:pt x="7560" y="4293"/>
                  </a:lnTo>
                  <a:lnTo>
                    <a:pt x="7575" y="4287"/>
                  </a:lnTo>
                  <a:lnTo>
                    <a:pt x="7590" y="4280"/>
                  </a:lnTo>
                  <a:lnTo>
                    <a:pt x="7606" y="4275"/>
                  </a:lnTo>
                  <a:lnTo>
                    <a:pt x="7621" y="4269"/>
                  </a:lnTo>
                  <a:lnTo>
                    <a:pt x="7637" y="4265"/>
                  </a:lnTo>
                  <a:lnTo>
                    <a:pt x="7653" y="4261"/>
                  </a:lnTo>
                  <a:lnTo>
                    <a:pt x="7669" y="4258"/>
                  </a:lnTo>
                  <a:lnTo>
                    <a:pt x="7685" y="4255"/>
                  </a:lnTo>
                  <a:lnTo>
                    <a:pt x="7701" y="4253"/>
                  </a:lnTo>
                  <a:lnTo>
                    <a:pt x="7717" y="4251"/>
                  </a:lnTo>
                  <a:lnTo>
                    <a:pt x="7734" y="4250"/>
                  </a:lnTo>
                  <a:lnTo>
                    <a:pt x="7750" y="4250"/>
                  </a:lnTo>
                  <a:lnTo>
                    <a:pt x="7766" y="4250"/>
                  </a:lnTo>
                  <a:lnTo>
                    <a:pt x="7783" y="4251"/>
                  </a:lnTo>
                  <a:lnTo>
                    <a:pt x="7799" y="4253"/>
                  </a:lnTo>
                  <a:lnTo>
                    <a:pt x="7815" y="4255"/>
                  </a:lnTo>
                  <a:lnTo>
                    <a:pt x="7831" y="4258"/>
                  </a:lnTo>
                  <a:lnTo>
                    <a:pt x="7847" y="4261"/>
                  </a:lnTo>
                  <a:lnTo>
                    <a:pt x="7863" y="4265"/>
                  </a:lnTo>
                  <a:lnTo>
                    <a:pt x="7879" y="4269"/>
                  </a:lnTo>
                  <a:lnTo>
                    <a:pt x="7894" y="4275"/>
                  </a:lnTo>
                  <a:lnTo>
                    <a:pt x="7910" y="4280"/>
                  </a:lnTo>
                  <a:lnTo>
                    <a:pt x="7925" y="4287"/>
                  </a:lnTo>
                  <a:lnTo>
                    <a:pt x="7940" y="4293"/>
                  </a:lnTo>
                  <a:lnTo>
                    <a:pt x="7955" y="4301"/>
                  </a:lnTo>
                  <a:lnTo>
                    <a:pt x="7969" y="4309"/>
                  </a:lnTo>
                  <a:lnTo>
                    <a:pt x="7983" y="4317"/>
                  </a:lnTo>
                  <a:lnTo>
                    <a:pt x="7997" y="4326"/>
                  </a:lnTo>
                  <a:lnTo>
                    <a:pt x="8010" y="4336"/>
                  </a:lnTo>
                  <a:lnTo>
                    <a:pt x="8023" y="4346"/>
                  </a:lnTo>
                  <a:lnTo>
                    <a:pt x="8035" y="4356"/>
                  </a:lnTo>
                  <a:lnTo>
                    <a:pt x="8047" y="4367"/>
                  </a:lnTo>
                  <a:lnTo>
                    <a:pt x="8059" y="4378"/>
                  </a:lnTo>
                  <a:lnTo>
                    <a:pt x="8070" y="4390"/>
                  </a:lnTo>
                  <a:lnTo>
                    <a:pt x="8081" y="4402"/>
                  </a:lnTo>
                  <a:lnTo>
                    <a:pt x="8092" y="4415"/>
                  </a:lnTo>
                  <a:lnTo>
                    <a:pt x="8102" y="4428"/>
                  </a:lnTo>
                  <a:lnTo>
                    <a:pt x="8111" y="4441"/>
                  </a:lnTo>
                  <a:lnTo>
                    <a:pt x="8120" y="4455"/>
                  </a:lnTo>
                  <a:lnTo>
                    <a:pt x="8129" y="4469"/>
                  </a:lnTo>
                  <a:lnTo>
                    <a:pt x="8137" y="4483"/>
                  </a:lnTo>
                  <a:lnTo>
                    <a:pt x="8144" y="4498"/>
                  </a:lnTo>
                  <a:lnTo>
                    <a:pt x="8151" y="4513"/>
                  </a:lnTo>
                  <a:lnTo>
                    <a:pt x="8157" y="4528"/>
                  </a:lnTo>
                  <a:lnTo>
                    <a:pt x="8163" y="4543"/>
                  </a:lnTo>
                  <a:lnTo>
                    <a:pt x="8168" y="4559"/>
                  </a:lnTo>
                  <a:lnTo>
                    <a:pt x="8173" y="4574"/>
                  </a:lnTo>
                  <a:lnTo>
                    <a:pt x="8177" y="4590"/>
                  </a:lnTo>
                  <a:lnTo>
                    <a:pt x="8180" y="4606"/>
                  </a:lnTo>
                  <a:lnTo>
                    <a:pt x="8183" y="4622"/>
                  </a:lnTo>
                  <a:lnTo>
                    <a:pt x="8185" y="4639"/>
                  </a:lnTo>
                  <a:lnTo>
                    <a:pt x="8187" y="4655"/>
                  </a:lnTo>
                  <a:lnTo>
                    <a:pt x="8188" y="4672"/>
                  </a:lnTo>
                  <a:close/>
                  <a:moveTo>
                    <a:pt x="6938" y="3922"/>
                  </a:moveTo>
                  <a:lnTo>
                    <a:pt x="6938" y="3938"/>
                  </a:lnTo>
                  <a:lnTo>
                    <a:pt x="6938" y="3954"/>
                  </a:lnTo>
                  <a:lnTo>
                    <a:pt x="6937" y="3971"/>
                  </a:lnTo>
                  <a:lnTo>
                    <a:pt x="6935" y="3987"/>
                  </a:lnTo>
                  <a:lnTo>
                    <a:pt x="6933" y="4003"/>
                  </a:lnTo>
                  <a:lnTo>
                    <a:pt x="6930" y="4019"/>
                  </a:lnTo>
                  <a:lnTo>
                    <a:pt x="6927" y="4035"/>
                  </a:lnTo>
                  <a:lnTo>
                    <a:pt x="6923" y="4051"/>
                  </a:lnTo>
                  <a:lnTo>
                    <a:pt x="6918" y="4066"/>
                  </a:lnTo>
                  <a:lnTo>
                    <a:pt x="6913" y="4082"/>
                  </a:lnTo>
                  <a:lnTo>
                    <a:pt x="6907" y="4097"/>
                  </a:lnTo>
                  <a:lnTo>
                    <a:pt x="6901" y="4112"/>
                  </a:lnTo>
                  <a:lnTo>
                    <a:pt x="6894" y="4127"/>
                  </a:lnTo>
                  <a:lnTo>
                    <a:pt x="6887" y="4142"/>
                  </a:lnTo>
                  <a:lnTo>
                    <a:pt x="6879" y="4156"/>
                  </a:lnTo>
                  <a:lnTo>
                    <a:pt x="6870" y="4170"/>
                  </a:lnTo>
                  <a:lnTo>
                    <a:pt x="6861" y="4184"/>
                  </a:lnTo>
                  <a:lnTo>
                    <a:pt x="6852" y="4197"/>
                  </a:lnTo>
                  <a:lnTo>
                    <a:pt x="6842" y="4210"/>
                  </a:lnTo>
                  <a:lnTo>
                    <a:pt x="6831" y="4223"/>
                  </a:lnTo>
                  <a:lnTo>
                    <a:pt x="6820" y="4235"/>
                  </a:lnTo>
                  <a:lnTo>
                    <a:pt x="6809" y="4247"/>
                  </a:lnTo>
                  <a:lnTo>
                    <a:pt x="6797" y="4258"/>
                  </a:lnTo>
                  <a:lnTo>
                    <a:pt x="6785" y="4269"/>
                  </a:lnTo>
                  <a:lnTo>
                    <a:pt x="6773" y="4279"/>
                  </a:lnTo>
                  <a:lnTo>
                    <a:pt x="6760" y="4289"/>
                  </a:lnTo>
                  <a:lnTo>
                    <a:pt x="6747" y="4299"/>
                  </a:lnTo>
                  <a:lnTo>
                    <a:pt x="6733" y="4308"/>
                  </a:lnTo>
                  <a:lnTo>
                    <a:pt x="6719" y="4316"/>
                  </a:lnTo>
                  <a:lnTo>
                    <a:pt x="6705" y="4324"/>
                  </a:lnTo>
                  <a:lnTo>
                    <a:pt x="6690" y="4332"/>
                  </a:lnTo>
                  <a:lnTo>
                    <a:pt x="6675" y="4338"/>
                  </a:lnTo>
                  <a:lnTo>
                    <a:pt x="6660" y="4345"/>
                  </a:lnTo>
                  <a:lnTo>
                    <a:pt x="6644" y="4350"/>
                  </a:lnTo>
                  <a:lnTo>
                    <a:pt x="6629" y="4356"/>
                  </a:lnTo>
                  <a:lnTo>
                    <a:pt x="6613" y="4360"/>
                  </a:lnTo>
                  <a:lnTo>
                    <a:pt x="6597" y="4364"/>
                  </a:lnTo>
                  <a:lnTo>
                    <a:pt x="6581" y="4367"/>
                  </a:lnTo>
                  <a:lnTo>
                    <a:pt x="6565" y="4370"/>
                  </a:lnTo>
                  <a:lnTo>
                    <a:pt x="6549" y="4372"/>
                  </a:lnTo>
                  <a:lnTo>
                    <a:pt x="6533" y="4374"/>
                  </a:lnTo>
                  <a:lnTo>
                    <a:pt x="6516" y="4375"/>
                  </a:lnTo>
                  <a:lnTo>
                    <a:pt x="6500" y="4375"/>
                  </a:lnTo>
                  <a:lnTo>
                    <a:pt x="6484" y="4375"/>
                  </a:lnTo>
                  <a:lnTo>
                    <a:pt x="6467" y="4374"/>
                  </a:lnTo>
                  <a:lnTo>
                    <a:pt x="6451" y="4372"/>
                  </a:lnTo>
                  <a:lnTo>
                    <a:pt x="6435" y="4370"/>
                  </a:lnTo>
                  <a:lnTo>
                    <a:pt x="6419" y="4367"/>
                  </a:lnTo>
                  <a:lnTo>
                    <a:pt x="6403" y="4364"/>
                  </a:lnTo>
                  <a:lnTo>
                    <a:pt x="6387" y="4360"/>
                  </a:lnTo>
                  <a:lnTo>
                    <a:pt x="6371" y="4356"/>
                  </a:lnTo>
                  <a:lnTo>
                    <a:pt x="6356" y="4350"/>
                  </a:lnTo>
                  <a:lnTo>
                    <a:pt x="6340" y="4345"/>
                  </a:lnTo>
                  <a:lnTo>
                    <a:pt x="6325" y="4338"/>
                  </a:lnTo>
                  <a:lnTo>
                    <a:pt x="6310" y="4332"/>
                  </a:lnTo>
                  <a:lnTo>
                    <a:pt x="6295" y="4324"/>
                  </a:lnTo>
                  <a:lnTo>
                    <a:pt x="6281" y="4316"/>
                  </a:lnTo>
                  <a:lnTo>
                    <a:pt x="6267" y="4308"/>
                  </a:lnTo>
                  <a:lnTo>
                    <a:pt x="6253" y="4299"/>
                  </a:lnTo>
                  <a:lnTo>
                    <a:pt x="6240" y="4289"/>
                  </a:lnTo>
                  <a:lnTo>
                    <a:pt x="6227" y="4279"/>
                  </a:lnTo>
                  <a:lnTo>
                    <a:pt x="6215" y="4269"/>
                  </a:lnTo>
                  <a:lnTo>
                    <a:pt x="6203" y="4258"/>
                  </a:lnTo>
                  <a:lnTo>
                    <a:pt x="6191" y="4247"/>
                  </a:lnTo>
                  <a:lnTo>
                    <a:pt x="6180" y="4235"/>
                  </a:lnTo>
                  <a:lnTo>
                    <a:pt x="6169" y="4223"/>
                  </a:lnTo>
                  <a:lnTo>
                    <a:pt x="6158" y="4210"/>
                  </a:lnTo>
                  <a:lnTo>
                    <a:pt x="6148" y="4197"/>
                  </a:lnTo>
                  <a:lnTo>
                    <a:pt x="6139" y="4184"/>
                  </a:lnTo>
                  <a:lnTo>
                    <a:pt x="6130" y="4170"/>
                  </a:lnTo>
                  <a:lnTo>
                    <a:pt x="6121" y="4156"/>
                  </a:lnTo>
                  <a:lnTo>
                    <a:pt x="6113" y="4142"/>
                  </a:lnTo>
                  <a:lnTo>
                    <a:pt x="6106" y="4127"/>
                  </a:lnTo>
                  <a:lnTo>
                    <a:pt x="6099" y="4112"/>
                  </a:lnTo>
                  <a:lnTo>
                    <a:pt x="6093" y="4097"/>
                  </a:lnTo>
                  <a:lnTo>
                    <a:pt x="6087" y="4082"/>
                  </a:lnTo>
                  <a:lnTo>
                    <a:pt x="6082" y="4066"/>
                  </a:lnTo>
                  <a:lnTo>
                    <a:pt x="6077" y="4051"/>
                  </a:lnTo>
                  <a:lnTo>
                    <a:pt x="6073" y="4035"/>
                  </a:lnTo>
                  <a:lnTo>
                    <a:pt x="6070" y="4019"/>
                  </a:lnTo>
                  <a:lnTo>
                    <a:pt x="6067" y="4003"/>
                  </a:lnTo>
                  <a:lnTo>
                    <a:pt x="6065" y="3987"/>
                  </a:lnTo>
                  <a:lnTo>
                    <a:pt x="6063" y="3971"/>
                  </a:lnTo>
                  <a:lnTo>
                    <a:pt x="6062" y="3954"/>
                  </a:lnTo>
                  <a:lnTo>
                    <a:pt x="6062" y="3938"/>
                  </a:lnTo>
                  <a:lnTo>
                    <a:pt x="6062" y="3922"/>
                  </a:lnTo>
                  <a:lnTo>
                    <a:pt x="6063" y="3905"/>
                  </a:lnTo>
                  <a:lnTo>
                    <a:pt x="6065" y="3889"/>
                  </a:lnTo>
                  <a:lnTo>
                    <a:pt x="6067" y="3872"/>
                  </a:lnTo>
                  <a:lnTo>
                    <a:pt x="6070" y="3856"/>
                  </a:lnTo>
                  <a:lnTo>
                    <a:pt x="6073" y="3840"/>
                  </a:lnTo>
                  <a:lnTo>
                    <a:pt x="6077" y="3824"/>
                  </a:lnTo>
                  <a:lnTo>
                    <a:pt x="6082" y="3809"/>
                  </a:lnTo>
                  <a:lnTo>
                    <a:pt x="6087" y="3793"/>
                  </a:lnTo>
                  <a:lnTo>
                    <a:pt x="6093" y="3778"/>
                  </a:lnTo>
                  <a:lnTo>
                    <a:pt x="6099" y="3763"/>
                  </a:lnTo>
                  <a:lnTo>
                    <a:pt x="6106" y="3748"/>
                  </a:lnTo>
                  <a:lnTo>
                    <a:pt x="6113" y="3733"/>
                  </a:lnTo>
                  <a:lnTo>
                    <a:pt x="6121" y="3719"/>
                  </a:lnTo>
                  <a:lnTo>
                    <a:pt x="6130" y="3705"/>
                  </a:lnTo>
                  <a:lnTo>
                    <a:pt x="6139" y="3691"/>
                  </a:lnTo>
                  <a:lnTo>
                    <a:pt x="6148" y="3678"/>
                  </a:lnTo>
                  <a:lnTo>
                    <a:pt x="6158" y="3665"/>
                  </a:lnTo>
                  <a:lnTo>
                    <a:pt x="6169" y="3652"/>
                  </a:lnTo>
                  <a:lnTo>
                    <a:pt x="6180" y="3640"/>
                  </a:lnTo>
                  <a:lnTo>
                    <a:pt x="6191" y="3628"/>
                  </a:lnTo>
                  <a:lnTo>
                    <a:pt x="6203" y="3617"/>
                  </a:lnTo>
                  <a:lnTo>
                    <a:pt x="6215" y="3606"/>
                  </a:lnTo>
                  <a:lnTo>
                    <a:pt x="6227" y="3596"/>
                  </a:lnTo>
                  <a:lnTo>
                    <a:pt x="6240" y="3586"/>
                  </a:lnTo>
                  <a:lnTo>
                    <a:pt x="6253" y="3576"/>
                  </a:lnTo>
                  <a:lnTo>
                    <a:pt x="6267" y="3567"/>
                  </a:lnTo>
                  <a:lnTo>
                    <a:pt x="6281" y="3559"/>
                  </a:lnTo>
                  <a:lnTo>
                    <a:pt x="6295" y="3551"/>
                  </a:lnTo>
                  <a:lnTo>
                    <a:pt x="6310" y="3543"/>
                  </a:lnTo>
                  <a:lnTo>
                    <a:pt x="6325" y="3537"/>
                  </a:lnTo>
                  <a:lnTo>
                    <a:pt x="6340" y="3530"/>
                  </a:lnTo>
                  <a:lnTo>
                    <a:pt x="6356" y="3525"/>
                  </a:lnTo>
                  <a:lnTo>
                    <a:pt x="6371" y="3519"/>
                  </a:lnTo>
                  <a:lnTo>
                    <a:pt x="6387" y="3515"/>
                  </a:lnTo>
                  <a:lnTo>
                    <a:pt x="6403" y="3511"/>
                  </a:lnTo>
                  <a:lnTo>
                    <a:pt x="6419" y="3508"/>
                  </a:lnTo>
                  <a:lnTo>
                    <a:pt x="6435" y="3505"/>
                  </a:lnTo>
                  <a:lnTo>
                    <a:pt x="6451" y="3503"/>
                  </a:lnTo>
                  <a:lnTo>
                    <a:pt x="6467" y="3501"/>
                  </a:lnTo>
                  <a:lnTo>
                    <a:pt x="6484" y="3500"/>
                  </a:lnTo>
                  <a:lnTo>
                    <a:pt x="6500" y="3500"/>
                  </a:lnTo>
                  <a:lnTo>
                    <a:pt x="6516" y="3500"/>
                  </a:lnTo>
                  <a:lnTo>
                    <a:pt x="6533" y="3501"/>
                  </a:lnTo>
                  <a:lnTo>
                    <a:pt x="6549" y="3503"/>
                  </a:lnTo>
                  <a:lnTo>
                    <a:pt x="6565" y="3505"/>
                  </a:lnTo>
                  <a:lnTo>
                    <a:pt x="6581" y="3508"/>
                  </a:lnTo>
                  <a:lnTo>
                    <a:pt x="6597" y="3511"/>
                  </a:lnTo>
                  <a:lnTo>
                    <a:pt x="6613" y="3515"/>
                  </a:lnTo>
                  <a:lnTo>
                    <a:pt x="6629" y="3519"/>
                  </a:lnTo>
                  <a:lnTo>
                    <a:pt x="6644" y="3525"/>
                  </a:lnTo>
                  <a:lnTo>
                    <a:pt x="6660" y="3530"/>
                  </a:lnTo>
                  <a:lnTo>
                    <a:pt x="6675" y="3537"/>
                  </a:lnTo>
                  <a:lnTo>
                    <a:pt x="6690" y="3543"/>
                  </a:lnTo>
                  <a:lnTo>
                    <a:pt x="6705" y="3551"/>
                  </a:lnTo>
                  <a:lnTo>
                    <a:pt x="6719" y="3559"/>
                  </a:lnTo>
                  <a:lnTo>
                    <a:pt x="6733" y="3567"/>
                  </a:lnTo>
                  <a:lnTo>
                    <a:pt x="6747" y="3576"/>
                  </a:lnTo>
                  <a:lnTo>
                    <a:pt x="6760" y="3586"/>
                  </a:lnTo>
                  <a:lnTo>
                    <a:pt x="6773" y="3596"/>
                  </a:lnTo>
                  <a:lnTo>
                    <a:pt x="6785" y="3606"/>
                  </a:lnTo>
                  <a:lnTo>
                    <a:pt x="6797" y="3617"/>
                  </a:lnTo>
                  <a:lnTo>
                    <a:pt x="6809" y="3628"/>
                  </a:lnTo>
                  <a:lnTo>
                    <a:pt x="6820" y="3640"/>
                  </a:lnTo>
                  <a:lnTo>
                    <a:pt x="6831" y="3652"/>
                  </a:lnTo>
                  <a:lnTo>
                    <a:pt x="6842" y="3665"/>
                  </a:lnTo>
                  <a:lnTo>
                    <a:pt x="6852" y="3678"/>
                  </a:lnTo>
                  <a:lnTo>
                    <a:pt x="6861" y="3691"/>
                  </a:lnTo>
                  <a:lnTo>
                    <a:pt x="6870" y="3705"/>
                  </a:lnTo>
                  <a:lnTo>
                    <a:pt x="6879" y="3719"/>
                  </a:lnTo>
                  <a:lnTo>
                    <a:pt x="6887" y="3733"/>
                  </a:lnTo>
                  <a:lnTo>
                    <a:pt x="6894" y="3748"/>
                  </a:lnTo>
                  <a:lnTo>
                    <a:pt x="6901" y="3763"/>
                  </a:lnTo>
                  <a:lnTo>
                    <a:pt x="6907" y="3778"/>
                  </a:lnTo>
                  <a:lnTo>
                    <a:pt x="6913" y="3793"/>
                  </a:lnTo>
                  <a:lnTo>
                    <a:pt x="6918" y="3809"/>
                  </a:lnTo>
                  <a:lnTo>
                    <a:pt x="6923" y="3824"/>
                  </a:lnTo>
                  <a:lnTo>
                    <a:pt x="6927" y="3840"/>
                  </a:lnTo>
                  <a:lnTo>
                    <a:pt x="6930" y="3856"/>
                  </a:lnTo>
                  <a:lnTo>
                    <a:pt x="6933" y="3872"/>
                  </a:lnTo>
                  <a:lnTo>
                    <a:pt x="6935" y="3889"/>
                  </a:lnTo>
                  <a:lnTo>
                    <a:pt x="6937" y="3905"/>
                  </a:lnTo>
                  <a:lnTo>
                    <a:pt x="6938" y="39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4623;p40">
              <a:extLst>
                <a:ext uri="{FF2B5EF4-FFF2-40B4-BE49-F238E27FC236}">
                  <a16:creationId xmlns:a16="http://schemas.microsoft.com/office/drawing/2014/main" id="{FCB730D6-F7B6-4842-8711-BA6F1A6A66C1}"/>
                </a:ext>
              </a:extLst>
            </p:cNvPr>
            <p:cNvSpPr/>
            <p:nvPr/>
          </p:nvSpPr>
          <p:spPr>
            <a:xfrm>
              <a:off x="2997014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71" y="2690"/>
                  </a:moveTo>
                  <a:lnTo>
                    <a:pt x="2500" y="2688"/>
                  </a:lnTo>
                  <a:lnTo>
                    <a:pt x="2829" y="2688"/>
                  </a:lnTo>
                  <a:lnTo>
                    <a:pt x="3171" y="2688"/>
                  </a:lnTo>
                  <a:lnTo>
                    <a:pt x="3523" y="2688"/>
                  </a:lnTo>
                  <a:lnTo>
                    <a:pt x="3885" y="2688"/>
                  </a:lnTo>
                  <a:lnTo>
                    <a:pt x="4253" y="2688"/>
                  </a:lnTo>
                  <a:lnTo>
                    <a:pt x="4625" y="2688"/>
                  </a:lnTo>
                  <a:lnTo>
                    <a:pt x="5375" y="2688"/>
                  </a:lnTo>
                  <a:lnTo>
                    <a:pt x="5747" y="2688"/>
                  </a:lnTo>
                  <a:lnTo>
                    <a:pt x="6115" y="2688"/>
                  </a:lnTo>
                  <a:lnTo>
                    <a:pt x="6477" y="2688"/>
                  </a:lnTo>
                  <a:lnTo>
                    <a:pt x="6829" y="2688"/>
                  </a:lnTo>
                  <a:lnTo>
                    <a:pt x="7171" y="2688"/>
                  </a:lnTo>
                  <a:lnTo>
                    <a:pt x="7500" y="2688"/>
                  </a:lnTo>
                  <a:lnTo>
                    <a:pt x="7529" y="2690"/>
                  </a:lnTo>
                  <a:lnTo>
                    <a:pt x="7785" y="2719"/>
                  </a:lnTo>
                  <a:lnTo>
                    <a:pt x="7814" y="2724"/>
                  </a:lnTo>
                  <a:lnTo>
                    <a:pt x="7842" y="2733"/>
                  </a:lnTo>
                  <a:lnTo>
                    <a:pt x="8074" y="2818"/>
                  </a:lnTo>
                  <a:lnTo>
                    <a:pt x="8100" y="2829"/>
                  </a:lnTo>
                  <a:lnTo>
                    <a:pt x="8124" y="2843"/>
                  </a:lnTo>
                  <a:lnTo>
                    <a:pt x="8331" y="2977"/>
                  </a:lnTo>
                  <a:lnTo>
                    <a:pt x="8352" y="2991"/>
                  </a:lnTo>
                  <a:lnTo>
                    <a:pt x="8370" y="3008"/>
                  </a:lnTo>
                  <a:lnTo>
                    <a:pt x="8551" y="3185"/>
                  </a:lnTo>
                  <a:lnTo>
                    <a:pt x="8579" y="3218"/>
                  </a:lnTo>
                  <a:lnTo>
                    <a:pt x="8733" y="3433"/>
                  </a:lnTo>
                  <a:lnTo>
                    <a:pt x="8752" y="3465"/>
                  </a:lnTo>
                  <a:lnTo>
                    <a:pt x="8877" y="3710"/>
                  </a:lnTo>
                  <a:lnTo>
                    <a:pt x="8890" y="3740"/>
                  </a:lnTo>
                  <a:lnTo>
                    <a:pt x="8986" y="4011"/>
                  </a:lnTo>
                  <a:lnTo>
                    <a:pt x="8994" y="4040"/>
                  </a:lnTo>
                  <a:lnTo>
                    <a:pt x="9059" y="4329"/>
                  </a:lnTo>
                  <a:lnTo>
                    <a:pt x="9063" y="4357"/>
                  </a:lnTo>
                  <a:lnTo>
                    <a:pt x="9097" y="4660"/>
                  </a:lnTo>
                  <a:lnTo>
                    <a:pt x="9098" y="4687"/>
                  </a:lnTo>
                  <a:lnTo>
                    <a:pt x="9098" y="4997"/>
                  </a:lnTo>
                  <a:lnTo>
                    <a:pt x="9097" y="5024"/>
                  </a:lnTo>
                  <a:lnTo>
                    <a:pt x="9063" y="5335"/>
                  </a:lnTo>
                  <a:lnTo>
                    <a:pt x="9059" y="5363"/>
                  </a:lnTo>
                  <a:lnTo>
                    <a:pt x="8990" y="5669"/>
                  </a:lnTo>
                  <a:lnTo>
                    <a:pt x="8982" y="5698"/>
                  </a:lnTo>
                  <a:lnTo>
                    <a:pt x="8877" y="5993"/>
                  </a:lnTo>
                  <a:lnTo>
                    <a:pt x="8865" y="6023"/>
                  </a:lnTo>
                  <a:lnTo>
                    <a:pt x="8723" y="6301"/>
                  </a:lnTo>
                  <a:lnTo>
                    <a:pt x="8709" y="6326"/>
                  </a:lnTo>
                  <a:lnTo>
                    <a:pt x="8692" y="6349"/>
                  </a:lnTo>
                  <a:lnTo>
                    <a:pt x="8550" y="6517"/>
                  </a:lnTo>
                  <a:lnTo>
                    <a:pt x="8522" y="6546"/>
                  </a:lnTo>
                  <a:lnTo>
                    <a:pt x="8368" y="6678"/>
                  </a:lnTo>
                  <a:lnTo>
                    <a:pt x="8333" y="6704"/>
                  </a:lnTo>
                  <a:lnTo>
                    <a:pt x="8168" y="6801"/>
                  </a:lnTo>
                  <a:lnTo>
                    <a:pt x="8129" y="6820"/>
                  </a:lnTo>
                  <a:lnTo>
                    <a:pt x="7957" y="6886"/>
                  </a:lnTo>
                  <a:lnTo>
                    <a:pt x="7916" y="6897"/>
                  </a:lnTo>
                  <a:lnTo>
                    <a:pt x="7738" y="6932"/>
                  </a:lnTo>
                  <a:lnTo>
                    <a:pt x="7699" y="6936"/>
                  </a:lnTo>
                  <a:lnTo>
                    <a:pt x="7518" y="6943"/>
                  </a:lnTo>
                  <a:lnTo>
                    <a:pt x="7481" y="6941"/>
                  </a:lnTo>
                  <a:lnTo>
                    <a:pt x="7300" y="6920"/>
                  </a:lnTo>
                  <a:lnTo>
                    <a:pt x="7267" y="6914"/>
                  </a:lnTo>
                  <a:lnTo>
                    <a:pt x="7087" y="6869"/>
                  </a:lnTo>
                  <a:lnTo>
                    <a:pt x="7058" y="6859"/>
                  </a:lnTo>
                  <a:lnTo>
                    <a:pt x="6883" y="6791"/>
                  </a:lnTo>
                  <a:lnTo>
                    <a:pt x="6856" y="6779"/>
                  </a:lnTo>
                  <a:lnTo>
                    <a:pt x="6688" y="6689"/>
                  </a:lnTo>
                  <a:lnTo>
                    <a:pt x="6664" y="6675"/>
                  </a:lnTo>
                  <a:lnTo>
                    <a:pt x="6505" y="6566"/>
                  </a:lnTo>
                  <a:lnTo>
                    <a:pt x="6484" y="6550"/>
                  </a:lnTo>
                  <a:lnTo>
                    <a:pt x="6337" y="6424"/>
                  </a:lnTo>
                  <a:lnTo>
                    <a:pt x="6317" y="6405"/>
                  </a:lnTo>
                  <a:lnTo>
                    <a:pt x="6184" y="6264"/>
                  </a:lnTo>
                  <a:lnTo>
                    <a:pt x="6166" y="6243"/>
                  </a:lnTo>
                  <a:lnTo>
                    <a:pt x="6125" y="6188"/>
                  </a:lnTo>
                  <a:lnTo>
                    <a:pt x="3875" y="6188"/>
                  </a:lnTo>
                  <a:lnTo>
                    <a:pt x="3834" y="6243"/>
                  </a:lnTo>
                  <a:lnTo>
                    <a:pt x="3816" y="6264"/>
                  </a:lnTo>
                  <a:lnTo>
                    <a:pt x="3683" y="6405"/>
                  </a:lnTo>
                  <a:lnTo>
                    <a:pt x="3663" y="6424"/>
                  </a:lnTo>
                  <a:lnTo>
                    <a:pt x="3516" y="6550"/>
                  </a:lnTo>
                  <a:lnTo>
                    <a:pt x="3495" y="6566"/>
                  </a:lnTo>
                  <a:lnTo>
                    <a:pt x="3336" y="6675"/>
                  </a:lnTo>
                  <a:lnTo>
                    <a:pt x="3312" y="6689"/>
                  </a:lnTo>
                  <a:lnTo>
                    <a:pt x="3144" y="6779"/>
                  </a:lnTo>
                  <a:lnTo>
                    <a:pt x="3117" y="6791"/>
                  </a:lnTo>
                  <a:lnTo>
                    <a:pt x="2942" y="6859"/>
                  </a:lnTo>
                  <a:lnTo>
                    <a:pt x="2913" y="6869"/>
                  </a:lnTo>
                  <a:lnTo>
                    <a:pt x="2733" y="6914"/>
                  </a:lnTo>
                  <a:lnTo>
                    <a:pt x="2700" y="6920"/>
                  </a:lnTo>
                  <a:lnTo>
                    <a:pt x="2519" y="6941"/>
                  </a:lnTo>
                  <a:lnTo>
                    <a:pt x="2482" y="6943"/>
                  </a:lnTo>
                  <a:lnTo>
                    <a:pt x="2301" y="6936"/>
                  </a:lnTo>
                  <a:lnTo>
                    <a:pt x="2262" y="6932"/>
                  </a:lnTo>
                  <a:lnTo>
                    <a:pt x="2084" y="6897"/>
                  </a:lnTo>
                  <a:lnTo>
                    <a:pt x="2043" y="6886"/>
                  </a:lnTo>
                  <a:lnTo>
                    <a:pt x="1871" y="6820"/>
                  </a:lnTo>
                  <a:lnTo>
                    <a:pt x="1832" y="6801"/>
                  </a:lnTo>
                  <a:lnTo>
                    <a:pt x="1667" y="6704"/>
                  </a:lnTo>
                  <a:lnTo>
                    <a:pt x="1632" y="6678"/>
                  </a:lnTo>
                  <a:lnTo>
                    <a:pt x="1478" y="6546"/>
                  </a:lnTo>
                  <a:lnTo>
                    <a:pt x="1450" y="6517"/>
                  </a:lnTo>
                  <a:lnTo>
                    <a:pt x="1308" y="6349"/>
                  </a:lnTo>
                  <a:lnTo>
                    <a:pt x="1291" y="6326"/>
                  </a:lnTo>
                  <a:lnTo>
                    <a:pt x="1277" y="6301"/>
                  </a:lnTo>
                  <a:lnTo>
                    <a:pt x="1135" y="6023"/>
                  </a:lnTo>
                  <a:lnTo>
                    <a:pt x="1123" y="5993"/>
                  </a:lnTo>
                  <a:lnTo>
                    <a:pt x="1018" y="5698"/>
                  </a:lnTo>
                  <a:lnTo>
                    <a:pt x="1010" y="5669"/>
                  </a:lnTo>
                  <a:lnTo>
                    <a:pt x="941" y="5363"/>
                  </a:lnTo>
                  <a:lnTo>
                    <a:pt x="937" y="5335"/>
                  </a:lnTo>
                  <a:lnTo>
                    <a:pt x="903" y="5024"/>
                  </a:lnTo>
                  <a:lnTo>
                    <a:pt x="902" y="4997"/>
                  </a:lnTo>
                  <a:lnTo>
                    <a:pt x="902" y="4687"/>
                  </a:lnTo>
                  <a:lnTo>
                    <a:pt x="903" y="4660"/>
                  </a:lnTo>
                  <a:lnTo>
                    <a:pt x="937" y="4357"/>
                  </a:lnTo>
                  <a:lnTo>
                    <a:pt x="941" y="4329"/>
                  </a:lnTo>
                  <a:lnTo>
                    <a:pt x="1006" y="4040"/>
                  </a:lnTo>
                  <a:lnTo>
                    <a:pt x="1014" y="4011"/>
                  </a:lnTo>
                  <a:lnTo>
                    <a:pt x="1110" y="3740"/>
                  </a:lnTo>
                  <a:lnTo>
                    <a:pt x="1123" y="3710"/>
                  </a:lnTo>
                  <a:lnTo>
                    <a:pt x="1248" y="3465"/>
                  </a:lnTo>
                  <a:lnTo>
                    <a:pt x="1267" y="3433"/>
                  </a:lnTo>
                  <a:lnTo>
                    <a:pt x="1421" y="3218"/>
                  </a:lnTo>
                  <a:lnTo>
                    <a:pt x="1449" y="3185"/>
                  </a:lnTo>
                  <a:lnTo>
                    <a:pt x="1630" y="3008"/>
                  </a:lnTo>
                  <a:lnTo>
                    <a:pt x="1648" y="2991"/>
                  </a:lnTo>
                  <a:lnTo>
                    <a:pt x="1669" y="2977"/>
                  </a:lnTo>
                  <a:lnTo>
                    <a:pt x="1876" y="2843"/>
                  </a:lnTo>
                  <a:lnTo>
                    <a:pt x="1900" y="2829"/>
                  </a:lnTo>
                  <a:lnTo>
                    <a:pt x="1926" y="2818"/>
                  </a:lnTo>
                  <a:lnTo>
                    <a:pt x="2158" y="2733"/>
                  </a:lnTo>
                  <a:lnTo>
                    <a:pt x="2186" y="2724"/>
                  </a:lnTo>
                  <a:lnTo>
                    <a:pt x="2215" y="2719"/>
                  </a:lnTo>
                  <a:lnTo>
                    <a:pt x="2471" y="2690"/>
                  </a:lnTo>
                  <a:close/>
                  <a:moveTo>
                    <a:pt x="4045" y="4107"/>
                  </a:moveTo>
                  <a:lnTo>
                    <a:pt x="4023" y="4112"/>
                  </a:lnTo>
                  <a:lnTo>
                    <a:pt x="4000" y="4113"/>
                  </a:lnTo>
                  <a:lnTo>
                    <a:pt x="3425" y="4113"/>
                  </a:lnTo>
                  <a:lnTo>
                    <a:pt x="3425" y="4688"/>
                  </a:lnTo>
                  <a:lnTo>
                    <a:pt x="3424" y="4711"/>
                  </a:lnTo>
                  <a:lnTo>
                    <a:pt x="3419" y="4733"/>
                  </a:lnTo>
                  <a:lnTo>
                    <a:pt x="3412" y="4755"/>
                  </a:lnTo>
                  <a:lnTo>
                    <a:pt x="3402" y="4776"/>
                  </a:lnTo>
                  <a:lnTo>
                    <a:pt x="3389" y="4795"/>
                  </a:lnTo>
                  <a:lnTo>
                    <a:pt x="3374" y="4812"/>
                  </a:lnTo>
                  <a:lnTo>
                    <a:pt x="3357" y="4827"/>
                  </a:lnTo>
                  <a:lnTo>
                    <a:pt x="3338" y="4840"/>
                  </a:lnTo>
                  <a:lnTo>
                    <a:pt x="3317" y="4850"/>
                  </a:lnTo>
                  <a:lnTo>
                    <a:pt x="3295" y="4857"/>
                  </a:lnTo>
                  <a:lnTo>
                    <a:pt x="3273" y="4862"/>
                  </a:lnTo>
                  <a:lnTo>
                    <a:pt x="3250" y="4863"/>
                  </a:lnTo>
                  <a:lnTo>
                    <a:pt x="3227" y="4862"/>
                  </a:lnTo>
                  <a:lnTo>
                    <a:pt x="3205" y="4857"/>
                  </a:lnTo>
                  <a:lnTo>
                    <a:pt x="3183" y="4850"/>
                  </a:lnTo>
                  <a:lnTo>
                    <a:pt x="3162" y="4840"/>
                  </a:lnTo>
                  <a:lnTo>
                    <a:pt x="3143" y="4827"/>
                  </a:lnTo>
                  <a:lnTo>
                    <a:pt x="3126" y="4812"/>
                  </a:lnTo>
                  <a:lnTo>
                    <a:pt x="3111" y="4795"/>
                  </a:lnTo>
                  <a:lnTo>
                    <a:pt x="3098" y="4776"/>
                  </a:lnTo>
                  <a:lnTo>
                    <a:pt x="3088" y="4755"/>
                  </a:lnTo>
                  <a:lnTo>
                    <a:pt x="3081" y="4733"/>
                  </a:lnTo>
                  <a:lnTo>
                    <a:pt x="3076" y="4711"/>
                  </a:lnTo>
                  <a:lnTo>
                    <a:pt x="3075" y="4688"/>
                  </a:lnTo>
                  <a:lnTo>
                    <a:pt x="3075" y="4113"/>
                  </a:lnTo>
                  <a:lnTo>
                    <a:pt x="2500" y="4113"/>
                  </a:lnTo>
                  <a:lnTo>
                    <a:pt x="2477" y="4112"/>
                  </a:lnTo>
                  <a:lnTo>
                    <a:pt x="2455" y="4107"/>
                  </a:lnTo>
                  <a:lnTo>
                    <a:pt x="2433" y="4100"/>
                  </a:lnTo>
                  <a:lnTo>
                    <a:pt x="2412" y="4090"/>
                  </a:lnTo>
                  <a:lnTo>
                    <a:pt x="2393" y="4077"/>
                  </a:lnTo>
                  <a:lnTo>
                    <a:pt x="2376" y="4062"/>
                  </a:lnTo>
                  <a:lnTo>
                    <a:pt x="2361" y="4045"/>
                  </a:lnTo>
                  <a:lnTo>
                    <a:pt x="2348" y="4026"/>
                  </a:lnTo>
                  <a:lnTo>
                    <a:pt x="2338" y="4005"/>
                  </a:lnTo>
                  <a:lnTo>
                    <a:pt x="2331" y="3983"/>
                  </a:lnTo>
                  <a:lnTo>
                    <a:pt x="2326" y="3961"/>
                  </a:lnTo>
                  <a:lnTo>
                    <a:pt x="2325" y="3938"/>
                  </a:lnTo>
                  <a:lnTo>
                    <a:pt x="2326" y="3915"/>
                  </a:lnTo>
                  <a:lnTo>
                    <a:pt x="2331" y="3893"/>
                  </a:lnTo>
                  <a:lnTo>
                    <a:pt x="2338" y="3871"/>
                  </a:lnTo>
                  <a:lnTo>
                    <a:pt x="2348" y="3851"/>
                  </a:lnTo>
                  <a:lnTo>
                    <a:pt x="2361" y="3831"/>
                  </a:lnTo>
                  <a:lnTo>
                    <a:pt x="2376" y="3814"/>
                  </a:lnTo>
                  <a:lnTo>
                    <a:pt x="2393" y="3799"/>
                  </a:lnTo>
                  <a:lnTo>
                    <a:pt x="2412" y="3786"/>
                  </a:lnTo>
                  <a:lnTo>
                    <a:pt x="2433" y="3776"/>
                  </a:lnTo>
                  <a:lnTo>
                    <a:pt x="2455" y="3769"/>
                  </a:lnTo>
                  <a:lnTo>
                    <a:pt x="2477" y="3764"/>
                  </a:lnTo>
                  <a:lnTo>
                    <a:pt x="2500" y="3763"/>
                  </a:lnTo>
                  <a:lnTo>
                    <a:pt x="3075" y="3763"/>
                  </a:lnTo>
                  <a:lnTo>
                    <a:pt x="3075" y="3188"/>
                  </a:lnTo>
                  <a:lnTo>
                    <a:pt x="2829" y="3188"/>
                  </a:lnTo>
                  <a:lnTo>
                    <a:pt x="2514" y="3188"/>
                  </a:lnTo>
                  <a:lnTo>
                    <a:pt x="2302" y="3213"/>
                  </a:lnTo>
                  <a:lnTo>
                    <a:pt x="2124" y="3278"/>
                  </a:lnTo>
                  <a:lnTo>
                    <a:pt x="1962" y="3383"/>
                  </a:lnTo>
                  <a:lnTo>
                    <a:pt x="1815" y="3527"/>
                  </a:lnTo>
                  <a:lnTo>
                    <a:pt x="1685" y="3708"/>
                  </a:lnTo>
                  <a:lnTo>
                    <a:pt x="1576" y="3922"/>
                  </a:lnTo>
                  <a:lnTo>
                    <a:pt x="1491" y="4163"/>
                  </a:lnTo>
                  <a:lnTo>
                    <a:pt x="1432" y="4425"/>
                  </a:lnTo>
                  <a:lnTo>
                    <a:pt x="1402" y="4701"/>
                  </a:lnTo>
                  <a:lnTo>
                    <a:pt x="1402" y="4984"/>
                  </a:lnTo>
                  <a:lnTo>
                    <a:pt x="1432" y="5267"/>
                  </a:lnTo>
                  <a:lnTo>
                    <a:pt x="1494" y="5545"/>
                  </a:lnTo>
                  <a:lnTo>
                    <a:pt x="1588" y="5811"/>
                  </a:lnTo>
                  <a:lnTo>
                    <a:pt x="1710" y="6049"/>
                  </a:lnTo>
                  <a:lnTo>
                    <a:pt x="1820" y="6180"/>
                  </a:lnTo>
                  <a:lnTo>
                    <a:pt x="1942" y="6285"/>
                  </a:lnTo>
                  <a:lnTo>
                    <a:pt x="2069" y="6360"/>
                  </a:lnTo>
                  <a:lnTo>
                    <a:pt x="2201" y="6411"/>
                  </a:lnTo>
                  <a:lnTo>
                    <a:pt x="2338" y="6437"/>
                  </a:lnTo>
                  <a:lnTo>
                    <a:pt x="2481" y="6442"/>
                  </a:lnTo>
                  <a:lnTo>
                    <a:pt x="2627" y="6426"/>
                  </a:lnTo>
                  <a:lnTo>
                    <a:pt x="2775" y="6388"/>
                  </a:lnTo>
                  <a:lnTo>
                    <a:pt x="2922" y="6330"/>
                  </a:lnTo>
                  <a:lnTo>
                    <a:pt x="3065" y="6254"/>
                  </a:lnTo>
                  <a:lnTo>
                    <a:pt x="3201" y="6161"/>
                  </a:lnTo>
                  <a:lnTo>
                    <a:pt x="3328" y="6053"/>
                  </a:lnTo>
                  <a:lnTo>
                    <a:pt x="3442" y="5931"/>
                  </a:lnTo>
                  <a:lnTo>
                    <a:pt x="3550" y="5788"/>
                  </a:lnTo>
                  <a:lnTo>
                    <a:pt x="3572" y="5763"/>
                  </a:lnTo>
                  <a:lnTo>
                    <a:pt x="3596" y="5741"/>
                  </a:lnTo>
                  <a:lnTo>
                    <a:pt x="3624" y="5722"/>
                  </a:lnTo>
                  <a:lnTo>
                    <a:pt x="3653" y="5707"/>
                  </a:lnTo>
                  <a:lnTo>
                    <a:pt x="3685" y="5697"/>
                  </a:lnTo>
                  <a:lnTo>
                    <a:pt x="3717" y="5690"/>
                  </a:lnTo>
                  <a:lnTo>
                    <a:pt x="3750" y="5688"/>
                  </a:lnTo>
                  <a:lnTo>
                    <a:pt x="6250" y="5688"/>
                  </a:lnTo>
                  <a:lnTo>
                    <a:pt x="6283" y="5690"/>
                  </a:lnTo>
                  <a:lnTo>
                    <a:pt x="6315" y="5697"/>
                  </a:lnTo>
                  <a:lnTo>
                    <a:pt x="6347" y="5707"/>
                  </a:lnTo>
                  <a:lnTo>
                    <a:pt x="6376" y="5722"/>
                  </a:lnTo>
                  <a:lnTo>
                    <a:pt x="6404" y="5741"/>
                  </a:lnTo>
                  <a:lnTo>
                    <a:pt x="6428" y="5763"/>
                  </a:lnTo>
                  <a:lnTo>
                    <a:pt x="6450" y="5788"/>
                  </a:lnTo>
                  <a:lnTo>
                    <a:pt x="6558" y="5931"/>
                  </a:lnTo>
                  <a:lnTo>
                    <a:pt x="6672" y="6053"/>
                  </a:lnTo>
                  <a:lnTo>
                    <a:pt x="6799" y="6161"/>
                  </a:lnTo>
                  <a:lnTo>
                    <a:pt x="6935" y="6254"/>
                  </a:lnTo>
                  <a:lnTo>
                    <a:pt x="7078" y="6330"/>
                  </a:lnTo>
                  <a:lnTo>
                    <a:pt x="7225" y="6388"/>
                  </a:lnTo>
                  <a:lnTo>
                    <a:pt x="7373" y="6426"/>
                  </a:lnTo>
                  <a:lnTo>
                    <a:pt x="7519" y="6442"/>
                  </a:lnTo>
                  <a:lnTo>
                    <a:pt x="7662" y="6437"/>
                  </a:lnTo>
                  <a:lnTo>
                    <a:pt x="7799" y="6411"/>
                  </a:lnTo>
                  <a:lnTo>
                    <a:pt x="7931" y="6360"/>
                  </a:lnTo>
                  <a:lnTo>
                    <a:pt x="8058" y="6285"/>
                  </a:lnTo>
                  <a:lnTo>
                    <a:pt x="8180" y="6180"/>
                  </a:lnTo>
                  <a:lnTo>
                    <a:pt x="8290" y="6049"/>
                  </a:lnTo>
                  <a:lnTo>
                    <a:pt x="8412" y="5811"/>
                  </a:lnTo>
                  <a:lnTo>
                    <a:pt x="8506" y="5545"/>
                  </a:lnTo>
                  <a:lnTo>
                    <a:pt x="8568" y="5267"/>
                  </a:lnTo>
                  <a:lnTo>
                    <a:pt x="8598" y="4984"/>
                  </a:lnTo>
                  <a:lnTo>
                    <a:pt x="8598" y="4701"/>
                  </a:lnTo>
                  <a:lnTo>
                    <a:pt x="8568" y="4425"/>
                  </a:lnTo>
                  <a:lnTo>
                    <a:pt x="8509" y="4163"/>
                  </a:lnTo>
                  <a:lnTo>
                    <a:pt x="8424" y="3922"/>
                  </a:lnTo>
                  <a:lnTo>
                    <a:pt x="8315" y="3708"/>
                  </a:lnTo>
                  <a:lnTo>
                    <a:pt x="8185" y="3527"/>
                  </a:lnTo>
                  <a:lnTo>
                    <a:pt x="8038" y="3383"/>
                  </a:lnTo>
                  <a:lnTo>
                    <a:pt x="7876" y="3278"/>
                  </a:lnTo>
                  <a:lnTo>
                    <a:pt x="7698" y="3213"/>
                  </a:lnTo>
                  <a:lnTo>
                    <a:pt x="7486" y="3188"/>
                  </a:lnTo>
                  <a:lnTo>
                    <a:pt x="7171" y="3188"/>
                  </a:lnTo>
                  <a:lnTo>
                    <a:pt x="6829" y="3188"/>
                  </a:lnTo>
                  <a:lnTo>
                    <a:pt x="6477" y="3188"/>
                  </a:lnTo>
                  <a:lnTo>
                    <a:pt x="6115" y="3188"/>
                  </a:lnTo>
                  <a:lnTo>
                    <a:pt x="5747" y="3188"/>
                  </a:lnTo>
                  <a:lnTo>
                    <a:pt x="5375" y="3188"/>
                  </a:lnTo>
                  <a:lnTo>
                    <a:pt x="4625" y="3188"/>
                  </a:lnTo>
                  <a:lnTo>
                    <a:pt x="4253" y="3188"/>
                  </a:lnTo>
                  <a:lnTo>
                    <a:pt x="3885" y="3188"/>
                  </a:lnTo>
                  <a:lnTo>
                    <a:pt x="3523" y="3188"/>
                  </a:lnTo>
                  <a:lnTo>
                    <a:pt x="3425" y="3188"/>
                  </a:lnTo>
                  <a:lnTo>
                    <a:pt x="3425" y="3763"/>
                  </a:lnTo>
                  <a:lnTo>
                    <a:pt x="4000" y="3763"/>
                  </a:lnTo>
                  <a:lnTo>
                    <a:pt x="4023" y="3764"/>
                  </a:lnTo>
                  <a:lnTo>
                    <a:pt x="4045" y="3769"/>
                  </a:lnTo>
                  <a:lnTo>
                    <a:pt x="4067" y="3776"/>
                  </a:lnTo>
                  <a:lnTo>
                    <a:pt x="4088" y="3786"/>
                  </a:lnTo>
                  <a:lnTo>
                    <a:pt x="4107" y="3799"/>
                  </a:lnTo>
                  <a:lnTo>
                    <a:pt x="4124" y="3814"/>
                  </a:lnTo>
                  <a:lnTo>
                    <a:pt x="4139" y="3831"/>
                  </a:lnTo>
                  <a:lnTo>
                    <a:pt x="4152" y="3851"/>
                  </a:lnTo>
                  <a:lnTo>
                    <a:pt x="4162" y="3871"/>
                  </a:lnTo>
                  <a:lnTo>
                    <a:pt x="4169" y="3893"/>
                  </a:lnTo>
                  <a:lnTo>
                    <a:pt x="4174" y="3915"/>
                  </a:lnTo>
                  <a:lnTo>
                    <a:pt x="4175" y="3938"/>
                  </a:lnTo>
                  <a:lnTo>
                    <a:pt x="4174" y="3961"/>
                  </a:lnTo>
                  <a:lnTo>
                    <a:pt x="4169" y="3983"/>
                  </a:lnTo>
                  <a:lnTo>
                    <a:pt x="4162" y="4005"/>
                  </a:lnTo>
                  <a:lnTo>
                    <a:pt x="4152" y="4026"/>
                  </a:lnTo>
                  <a:lnTo>
                    <a:pt x="4139" y="4045"/>
                  </a:lnTo>
                  <a:lnTo>
                    <a:pt x="4124" y="4062"/>
                  </a:lnTo>
                  <a:lnTo>
                    <a:pt x="4107" y="4077"/>
                  </a:lnTo>
                  <a:lnTo>
                    <a:pt x="4088" y="4090"/>
                  </a:lnTo>
                  <a:lnTo>
                    <a:pt x="4067" y="4100"/>
                  </a:lnTo>
                  <a:lnTo>
                    <a:pt x="4045" y="41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4624;p40">
            <a:extLst>
              <a:ext uri="{FF2B5EF4-FFF2-40B4-BE49-F238E27FC236}">
                <a16:creationId xmlns:a16="http://schemas.microsoft.com/office/drawing/2014/main" id="{6A81BB85-2466-4EE1-96F4-19D2ACF6D1CE}"/>
              </a:ext>
            </a:extLst>
          </p:cNvPr>
          <p:cNvGrpSpPr/>
          <p:nvPr/>
        </p:nvGrpSpPr>
        <p:grpSpPr>
          <a:xfrm>
            <a:off x="4124395" y="2660110"/>
            <a:ext cx="589280" cy="589280"/>
            <a:chOff x="4124395" y="4459160"/>
            <a:chExt cx="589280" cy="589280"/>
          </a:xfrm>
          <a:solidFill>
            <a:schemeClr val="bg1"/>
          </a:solidFill>
        </p:grpSpPr>
        <p:sp>
          <p:nvSpPr>
            <p:cNvPr id="253" name="Google Shape;4625;p40">
              <a:extLst>
                <a:ext uri="{FF2B5EF4-FFF2-40B4-BE49-F238E27FC236}">
                  <a16:creationId xmlns:a16="http://schemas.microsoft.com/office/drawing/2014/main" id="{D8050993-DE8B-4BCE-88C1-319A0D44FF2C}"/>
                </a:ext>
              </a:extLst>
            </p:cNvPr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4975"/>
                  </a:moveTo>
                  <a:lnTo>
                    <a:pt x="7572" y="5000"/>
                  </a:lnTo>
                  <a:lnTo>
                    <a:pt x="7572" y="5025"/>
                  </a:lnTo>
                  <a:lnTo>
                    <a:pt x="7570" y="5050"/>
                  </a:lnTo>
                  <a:lnTo>
                    <a:pt x="7568" y="5075"/>
                  </a:lnTo>
                  <a:lnTo>
                    <a:pt x="7564" y="5100"/>
                  </a:lnTo>
                  <a:lnTo>
                    <a:pt x="7560" y="5125"/>
                  </a:lnTo>
                  <a:lnTo>
                    <a:pt x="7555" y="5150"/>
                  </a:lnTo>
                  <a:lnTo>
                    <a:pt x="7549" y="5174"/>
                  </a:lnTo>
                  <a:lnTo>
                    <a:pt x="7542" y="5198"/>
                  </a:lnTo>
                  <a:lnTo>
                    <a:pt x="7534" y="5222"/>
                  </a:lnTo>
                  <a:lnTo>
                    <a:pt x="7526" y="5245"/>
                  </a:lnTo>
                  <a:lnTo>
                    <a:pt x="7516" y="5269"/>
                  </a:lnTo>
                  <a:lnTo>
                    <a:pt x="7506" y="5291"/>
                  </a:lnTo>
                  <a:lnTo>
                    <a:pt x="7494" y="5314"/>
                  </a:lnTo>
                  <a:lnTo>
                    <a:pt x="7482" y="5336"/>
                  </a:lnTo>
                  <a:lnTo>
                    <a:pt x="7469" y="5358"/>
                  </a:lnTo>
                  <a:lnTo>
                    <a:pt x="7456" y="5379"/>
                  </a:lnTo>
                  <a:lnTo>
                    <a:pt x="7441" y="5399"/>
                  </a:lnTo>
                  <a:lnTo>
                    <a:pt x="7426" y="5419"/>
                  </a:lnTo>
                  <a:lnTo>
                    <a:pt x="7410" y="5438"/>
                  </a:lnTo>
                  <a:lnTo>
                    <a:pt x="7393" y="5457"/>
                  </a:lnTo>
                  <a:lnTo>
                    <a:pt x="7376" y="5475"/>
                  </a:lnTo>
                  <a:lnTo>
                    <a:pt x="7358" y="5492"/>
                  </a:lnTo>
                  <a:lnTo>
                    <a:pt x="7339" y="5509"/>
                  </a:lnTo>
                  <a:lnTo>
                    <a:pt x="7320" y="5524"/>
                  </a:lnTo>
                  <a:lnTo>
                    <a:pt x="7300" y="5540"/>
                  </a:lnTo>
                  <a:lnTo>
                    <a:pt x="7280" y="5554"/>
                  </a:lnTo>
                  <a:lnTo>
                    <a:pt x="7259" y="5568"/>
                  </a:lnTo>
                  <a:lnTo>
                    <a:pt x="7237" y="5581"/>
                  </a:lnTo>
                  <a:lnTo>
                    <a:pt x="7215" y="5593"/>
                  </a:lnTo>
                  <a:lnTo>
                    <a:pt x="7192" y="5605"/>
                  </a:lnTo>
                  <a:lnTo>
                    <a:pt x="7170" y="5615"/>
                  </a:lnTo>
                  <a:lnTo>
                    <a:pt x="7146" y="5625"/>
                  </a:lnTo>
                  <a:lnTo>
                    <a:pt x="7123" y="5633"/>
                  </a:lnTo>
                  <a:lnTo>
                    <a:pt x="7099" y="5641"/>
                  </a:lnTo>
                  <a:lnTo>
                    <a:pt x="7075" y="5648"/>
                  </a:lnTo>
                  <a:lnTo>
                    <a:pt x="7051" y="5654"/>
                  </a:lnTo>
                  <a:lnTo>
                    <a:pt x="7026" y="5659"/>
                  </a:lnTo>
                  <a:lnTo>
                    <a:pt x="7001" y="5663"/>
                  </a:lnTo>
                  <a:lnTo>
                    <a:pt x="6976" y="5667"/>
                  </a:lnTo>
                  <a:lnTo>
                    <a:pt x="6951" y="5669"/>
                  </a:lnTo>
                  <a:lnTo>
                    <a:pt x="6926" y="5671"/>
                  </a:lnTo>
                  <a:lnTo>
                    <a:pt x="6901" y="5671"/>
                  </a:lnTo>
                  <a:lnTo>
                    <a:pt x="6876" y="5671"/>
                  </a:lnTo>
                  <a:lnTo>
                    <a:pt x="6851" y="5669"/>
                  </a:lnTo>
                  <a:lnTo>
                    <a:pt x="6826" y="5667"/>
                  </a:lnTo>
                  <a:lnTo>
                    <a:pt x="6801" y="5663"/>
                  </a:lnTo>
                  <a:lnTo>
                    <a:pt x="6777" y="5659"/>
                  </a:lnTo>
                  <a:lnTo>
                    <a:pt x="6752" y="5654"/>
                  </a:lnTo>
                  <a:lnTo>
                    <a:pt x="6728" y="5648"/>
                  </a:lnTo>
                  <a:lnTo>
                    <a:pt x="6704" y="5641"/>
                  </a:lnTo>
                  <a:lnTo>
                    <a:pt x="6680" y="5633"/>
                  </a:lnTo>
                  <a:lnTo>
                    <a:pt x="6657" y="5625"/>
                  </a:lnTo>
                  <a:lnTo>
                    <a:pt x="6633" y="5615"/>
                  </a:lnTo>
                  <a:lnTo>
                    <a:pt x="6611" y="5605"/>
                  </a:lnTo>
                  <a:lnTo>
                    <a:pt x="6588" y="5593"/>
                  </a:lnTo>
                  <a:lnTo>
                    <a:pt x="6566" y="5581"/>
                  </a:lnTo>
                  <a:lnTo>
                    <a:pt x="6544" y="5568"/>
                  </a:lnTo>
                  <a:lnTo>
                    <a:pt x="6523" y="5554"/>
                  </a:lnTo>
                  <a:lnTo>
                    <a:pt x="6503" y="5540"/>
                  </a:lnTo>
                  <a:lnTo>
                    <a:pt x="6483" y="5524"/>
                  </a:lnTo>
                  <a:lnTo>
                    <a:pt x="6464" y="5509"/>
                  </a:lnTo>
                  <a:lnTo>
                    <a:pt x="6445" y="5492"/>
                  </a:lnTo>
                  <a:lnTo>
                    <a:pt x="6427" y="5475"/>
                  </a:lnTo>
                  <a:lnTo>
                    <a:pt x="6409" y="5457"/>
                  </a:lnTo>
                  <a:lnTo>
                    <a:pt x="6393" y="5438"/>
                  </a:lnTo>
                  <a:lnTo>
                    <a:pt x="6377" y="5419"/>
                  </a:lnTo>
                  <a:lnTo>
                    <a:pt x="6361" y="5399"/>
                  </a:lnTo>
                  <a:lnTo>
                    <a:pt x="6347" y="5379"/>
                  </a:lnTo>
                  <a:lnTo>
                    <a:pt x="6333" y="5358"/>
                  </a:lnTo>
                  <a:lnTo>
                    <a:pt x="6320" y="5336"/>
                  </a:lnTo>
                  <a:lnTo>
                    <a:pt x="6308" y="5314"/>
                  </a:lnTo>
                  <a:lnTo>
                    <a:pt x="6296" y="5291"/>
                  </a:lnTo>
                  <a:lnTo>
                    <a:pt x="6286" y="5269"/>
                  </a:lnTo>
                  <a:lnTo>
                    <a:pt x="6276" y="5245"/>
                  </a:lnTo>
                  <a:lnTo>
                    <a:pt x="6268" y="5222"/>
                  </a:lnTo>
                  <a:lnTo>
                    <a:pt x="6260" y="5198"/>
                  </a:lnTo>
                  <a:lnTo>
                    <a:pt x="6253" y="5174"/>
                  </a:lnTo>
                  <a:lnTo>
                    <a:pt x="6247" y="5150"/>
                  </a:lnTo>
                  <a:lnTo>
                    <a:pt x="6242" y="5125"/>
                  </a:lnTo>
                  <a:lnTo>
                    <a:pt x="6238" y="5100"/>
                  </a:lnTo>
                  <a:lnTo>
                    <a:pt x="6234" y="5075"/>
                  </a:lnTo>
                  <a:lnTo>
                    <a:pt x="6232" y="5050"/>
                  </a:lnTo>
                  <a:lnTo>
                    <a:pt x="6230" y="5025"/>
                  </a:lnTo>
                  <a:lnTo>
                    <a:pt x="6230" y="5000"/>
                  </a:lnTo>
                  <a:lnTo>
                    <a:pt x="6230" y="4975"/>
                  </a:lnTo>
                  <a:lnTo>
                    <a:pt x="6232" y="4950"/>
                  </a:lnTo>
                  <a:lnTo>
                    <a:pt x="6234" y="4925"/>
                  </a:lnTo>
                  <a:lnTo>
                    <a:pt x="6238" y="4900"/>
                  </a:lnTo>
                  <a:lnTo>
                    <a:pt x="6242" y="4875"/>
                  </a:lnTo>
                  <a:lnTo>
                    <a:pt x="6247" y="4850"/>
                  </a:lnTo>
                  <a:lnTo>
                    <a:pt x="6253" y="4826"/>
                  </a:lnTo>
                  <a:lnTo>
                    <a:pt x="6260" y="4802"/>
                  </a:lnTo>
                  <a:lnTo>
                    <a:pt x="6268" y="4778"/>
                  </a:lnTo>
                  <a:lnTo>
                    <a:pt x="6276" y="4755"/>
                  </a:lnTo>
                  <a:lnTo>
                    <a:pt x="6286" y="4731"/>
                  </a:lnTo>
                  <a:lnTo>
                    <a:pt x="6296" y="4709"/>
                  </a:lnTo>
                  <a:lnTo>
                    <a:pt x="6308" y="4686"/>
                  </a:lnTo>
                  <a:lnTo>
                    <a:pt x="6320" y="4664"/>
                  </a:lnTo>
                  <a:lnTo>
                    <a:pt x="6333" y="4642"/>
                  </a:lnTo>
                  <a:lnTo>
                    <a:pt x="6347" y="4621"/>
                  </a:lnTo>
                  <a:lnTo>
                    <a:pt x="6361" y="4601"/>
                  </a:lnTo>
                  <a:lnTo>
                    <a:pt x="6377" y="4581"/>
                  </a:lnTo>
                  <a:lnTo>
                    <a:pt x="6393" y="4562"/>
                  </a:lnTo>
                  <a:lnTo>
                    <a:pt x="6409" y="4543"/>
                  </a:lnTo>
                  <a:lnTo>
                    <a:pt x="6427" y="4525"/>
                  </a:lnTo>
                  <a:lnTo>
                    <a:pt x="6445" y="4508"/>
                  </a:lnTo>
                  <a:lnTo>
                    <a:pt x="6464" y="4491"/>
                  </a:lnTo>
                  <a:lnTo>
                    <a:pt x="6483" y="4476"/>
                  </a:lnTo>
                  <a:lnTo>
                    <a:pt x="6503" y="4460"/>
                  </a:lnTo>
                  <a:lnTo>
                    <a:pt x="6523" y="4446"/>
                  </a:lnTo>
                  <a:lnTo>
                    <a:pt x="6544" y="4432"/>
                  </a:lnTo>
                  <a:lnTo>
                    <a:pt x="6566" y="4419"/>
                  </a:lnTo>
                  <a:lnTo>
                    <a:pt x="6588" y="4407"/>
                  </a:lnTo>
                  <a:lnTo>
                    <a:pt x="6611" y="4395"/>
                  </a:lnTo>
                  <a:lnTo>
                    <a:pt x="6633" y="4385"/>
                  </a:lnTo>
                  <a:lnTo>
                    <a:pt x="6657" y="4375"/>
                  </a:lnTo>
                  <a:lnTo>
                    <a:pt x="6680" y="4367"/>
                  </a:lnTo>
                  <a:lnTo>
                    <a:pt x="6704" y="4359"/>
                  </a:lnTo>
                  <a:lnTo>
                    <a:pt x="6728" y="4352"/>
                  </a:lnTo>
                  <a:lnTo>
                    <a:pt x="6752" y="4346"/>
                  </a:lnTo>
                  <a:lnTo>
                    <a:pt x="6777" y="4341"/>
                  </a:lnTo>
                  <a:lnTo>
                    <a:pt x="6801" y="4337"/>
                  </a:lnTo>
                  <a:lnTo>
                    <a:pt x="6826" y="4333"/>
                  </a:lnTo>
                  <a:lnTo>
                    <a:pt x="6851" y="4331"/>
                  </a:lnTo>
                  <a:lnTo>
                    <a:pt x="6876" y="4329"/>
                  </a:lnTo>
                  <a:lnTo>
                    <a:pt x="6901" y="4329"/>
                  </a:lnTo>
                  <a:lnTo>
                    <a:pt x="6926" y="4329"/>
                  </a:lnTo>
                  <a:lnTo>
                    <a:pt x="6951" y="4331"/>
                  </a:lnTo>
                  <a:lnTo>
                    <a:pt x="6976" y="4333"/>
                  </a:lnTo>
                  <a:lnTo>
                    <a:pt x="7001" y="4337"/>
                  </a:lnTo>
                  <a:lnTo>
                    <a:pt x="7026" y="4341"/>
                  </a:lnTo>
                  <a:lnTo>
                    <a:pt x="7051" y="4346"/>
                  </a:lnTo>
                  <a:lnTo>
                    <a:pt x="7075" y="4352"/>
                  </a:lnTo>
                  <a:lnTo>
                    <a:pt x="7099" y="4359"/>
                  </a:lnTo>
                  <a:lnTo>
                    <a:pt x="7123" y="4367"/>
                  </a:lnTo>
                  <a:lnTo>
                    <a:pt x="7146" y="4375"/>
                  </a:lnTo>
                  <a:lnTo>
                    <a:pt x="7170" y="4385"/>
                  </a:lnTo>
                  <a:lnTo>
                    <a:pt x="7192" y="4395"/>
                  </a:lnTo>
                  <a:lnTo>
                    <a:pt x="7215" y="4407"/>
                  </a:lnTo>
                  <a:lnTo>
                    <a:pt x="7237" y="4419"/>
                  </a:lnTo>
                  <a:lnTo>
                    <a:pt x="7259" y="4432"/>
                  </a:lnTo>
                  <a:lnTo>
                    <a:pt x="7280" y="4446"/>
                  </a:lnTo>
                  <a:lnTo>
                    <a:pt x="7300" y="4460"/>
                  </a:lnTo>
                  <a:lnTo>
                    <a:pt x="7320" y="4476"/>
                  </a:lnTo>
                  <a:lnTo>
                    <a:pt x="7339" y="4491"/>
                  </a:lnTo>
                  <a:lnTo>
                    <a:pt x="7358" y="4508"/>
                  </a:lnTo>
                  <a:lnTo>
                    <a:pt x="7376" y="4525"/>
                  </a:lnTo>
                  <a:lnTo>
                    <a:pt x="7393" y="4543"/>
                  </a:lnTo>
                  <a:lnTo>
                    <a:pt x="7410" y="4562"/>
                  </a:lnTo>
                  <a:lnTo>
                    <a:pt x="7426" y="4581"/>
                  </a:lnTo>
                  <a:lnTo>
                    <a:pt x="7441" y="4601"/>
                  </a:lnTo>
                  <a:lnTo>
                    <a:pt x="7456" y="4621"/>
                  </a:lnTo>
                  <a:lnTo>
                    <a:pt x="7469" y="4642"/>
                  </a:lnTo>
                  <a:lnTo>
                    <a:pt x="7482" y="4664"/>
                  </a:lnTo>
                  <a:lnTo>
                    <a:pt x="7494" y="4686"/>
                  </a:lnTo>
                  <a:lnTo>
                    <a:pt x="7506" y="4709"/>
                  </a:lnTo>
                  <a:lnTo>
                    <a:pt x="7516" y="4731"/>
                  </a:lnTo>
                  <a:lnTo>
                    <a:pt x="7526" y="4755"/>
                  </a:lnTo>
                  <a:lnTo>
                    <a:pt x="7534" y="4778"/>
                  </a:lnTo>
                  <a:lnTo>
                    <a:pt x="7542" y="4802"/>
                  </a:lnTo>
                  <a:lnTo>
                    <a:pt x="7549" y="4826"/>
                  </a:lnTo>
                  <a:lnTo>
                    <a:pt x="7555" y="4850"/>
                  </a:lnTo>
                  <a:lnTo>
                    <a:pt x="7560" y="4875"/>
                  </a:lnTo>
                  <a:lnTo>
                    <a:pt x="7564" y="4900"/>
                  </a:lnTo>
                  <a:lnTo>
                    <a:pt x="7568" y="4925"/>
                  </a:lnTo>
                  <a:lnTo>
                    <a:pt x="7570" y="4950"/>
                  </a:lnTo>
                  <a:lnTo>
                    <a:pt x="7572" y="4975"/>
                  </a:lnTo>
                  <a:close/>
                  <a:moveTo>
                    <a:pt x="3770" y="4975"/>
                  </a:moveTo>
                  <a:lnTo>
                    <a:pt x="3770" y="5000"/>
                  </a:lnTo>
                  <a:lnTo>
                    <a:pt x="3770" y="5025"/>
                  </a:lnTo>
                  <a:lnTo>
                    <a:pt x="3768" y="5050"/>
                  </a:lnTo>
                  <a:lnTo>
                    <a:pt x="3766" y="5075"/>
                  </a:lnTo>
                  <a:lnTo>
                    <a:pt x="3762" y="5100"/>
                  </a:lnTo>
                  <a:lnTo>
                    <a:pt x="3758" y="5125"/>
                  </a:lnTo>
                  <a:lnTo>
                    <a:pt x="3753" y="5150"/>
                  </a:lnTo>
                  <a:lnTo>
                    <a:pt x="3747" y="5174"/>
                  </a:lnTo>
                  <a:lnTo>
                    <a:pt x="3740" y="5198"/>
                  </a:lnTo>
                  <a:lnTo>
                    <a:pt x="3732" y="5222"/>
                  </a:lnTo>
                  <a:lnTo>
                    <a:pt x="3724" y="5245"/>
                  </a:lnTo>
                  <a:lnTo>
                    <a:pt x="3714" y="5269"/>
                  </a:lnTo>
                  <a:lnTo>
                    <a:pt x="3704" y="5291"/>
                  </a:lnTo>
                  <a:lnTo>
                    <a:pt x="3692" y="5314"/>
                  </a:lnTo>
                  <a:lnTo>
                    <a:pt x="3680" y="5336"/>
                  </a:lnTo>
                  <a:lnTo>
                    <a:pt x="3667" y="5358"/>
                  </a:lnTo>
                  <a:lnTo>
                    <a:pt x="3653" y="5379"/>
                  </a:lnTo>
                  <a:lnTo>
                    <a:pt x="3639" y="5399"/>
                  </a:lnTo>
                  <a:lnTo>
                    <a:pt x="3623" y="5419"/>
                  </a:lnTo>
                  <a:lnTo>
                    <a:pt x="3607" y="5438"/>
                  </a:lnTo>
                  <a:lnTo>
                    <a:pt x="3591" y="5457"/>
                  </a:lnTo>
                  <a:lnTo>
                    <a:pt x="3573" y="5475"/>
                  </a:lnTo>
                  <a:lnTo>
                    <a:pt x="3555" y="5492"/>
                  </a:lnTo>
                  <a:lnTo>
                    <a:pt x="3536" y="5509"/>
                  </a:lnTo>
                  <a:lnTo>
                    <a:pt x="3517" y="5524"/>
                  </a:lnTo>
                  <a:lnTo>
                    <a:pt x="3497" y="5540"/>
                  </a:lnTo>
                  <a:lnTo>
                    <a:pt x="3477" y="5554"/>
                  </a:lnTo>
                  <a:lnTo>
                    <a:pt x="3456" y="5568"/>
                  </a:lnTo>
                  <a:lnTo>
                    <a:pt x="3434" y="5581"/>
                  </a:lnTo>
                  <a:lnTo>
                    <a:pt x="3412" y="5593"/>
                  </a:lnTo>
                  <a:lnTo>
                    <a:pt x="3389" y="5605"/>
                  </a:lnTo>
                  <a:lnTo>
                    <a:pt x="3367" y="5615"/>
                  </a:lnTo>
                  <a:lnTo>
                    <a:pt x="3343" y="5625"/>
                  </a:lnTo>
                  <a:lnTo>
                    <a:pt x="3320" y="5633"/>
                  </a:lnTo>
                  <a:lnTo>
                    <a:pt x="3296" y="5641"/>
                  </a:lnTo>
                  <a:lnTo>
                    <a:pt x="3272" y="5648"/>
                  </a:lnTo>
                  <a:lnTo>
                    <a:pt x="3248" y="5654"/>
                  </a:lnTo>
                  <a:lnTo>
                    <a:pt x="3223" y="5659"/>
                  </a:lnTo>
                  <a:lnTo>
                    <a:pt x="3199" y="5663"/>
                  </a:lnTo>
                  <a:lnTo>
                    <a:pt x="3174" y="5667"/>
                  </a:lnTo>
                  <a:lnTo>
                    <a:pt x="3149" y="5669"/>
                  </a:lnTo>
                  <a:lnTo>
                    <a:pt x="3124" y="5671"/>
                  </a:lnTo>
                  <a:lnTo>
                    <a:pt x="3099" y="5671"/>
                  </a:lnTo>
                  <a:lnTo>
                    <a:pt x="3074" y="5671"/>
                  </a:lnTo>
                  <a:lnTo>
                    <a:pt x="3049" y="5669"/>
                  </a:lnTo>
                  <a:lnTo>
                    <a:pt x="3024" y="5667"/>
                  </a:lnTo>
                  <a:lnTo>
                    <a:pt x="2999" y="5663"/>
                  </a:lnTo>
                  <a:lnTo>
                    <a:pt x="2974" y="5659"/>
                  </a:lnTo>
                  <a:lnTo>
                    <a:pt x="2949" y="5654"/>
                  </a:lnTo>
                  <a:lnTo>
                    <a:pt x="2925" y="5648"/>
                  </a:lnTo>
                  <a:lnTo>
                    <a:pt x="2901" y="5641"/>
                  </a:lnTo>
                  <a:lnTo>
                    <a:pt x="2877" y="5633"/>
                  </a:lnTo>
                  <a:lnTo>
                    <a:pt x="2854" y="5625"/>
                  </a:lnTo>
                  <a:lnTo>
                    <a:pt x="2830" y="5615"/>
                  </a:lnTo>
                  <a:lnTo>
                    <a:pt x="2808" y="5605"/>
                  </a:lnTo>
                  <a:lnTo>
                    <a:pt x="2785" y="5593"/>
                  </a:lnTo>
                  <a:lnTo>
                    <a:pt x="2763" y="5581"/>
                  </a:lnTo>
                  <a:lnTo>
                    <a:pt x="2741" y="5568"/>
                  </a:lnTo>
                  <a:lnTo>
                    <a:pt x="2720" y="5554"/>
                  </a:lnTo>
                  <a:lnTo>
                    <a:pt x="2700" y="5540"/>
                  </a:lnTo>
                  <a:lnTo>
                    <a:pt x="2680" y="5524"/>
                  </a:lnTo>
                  <a:lnTo>
                    <a:pt x="2661" y="5509"/>
                  </a:lnTo>
                  <a:lnTo>
                    <a:pt x="2642" y="5492"/>
                  </a:lnTo>
                  <a:lnTo>
                    <a:pt x="2624" y="5475"/>
                  </a:lnTo>
                  <a:lnTo>
                    <a:pt x="2607" y="5457"/>
                  </a:lnTo>
                  <a:lnTo>
                    <a:pt x="2590" y="5438"/>
                  </a:lnTo>
                  <a:lnTo>
                    <a:pt x="2574" y="5419"/>
                  </a:lnTo>
                  <a:lnTo>
                    <a:pt x="2559" y="5399"/>
                  </a:lnTo>
                  <a:lnTo>
                    <a:pt x="2544" y="5379"/>
                  </a:lnTo>
                  <a:lnTo>
                    <a:pt x="2531" y="5358"/>
                  </a:lnTo>
                  <a:lnTo>
                    <a:pt x="2518" y="5336"/>
                  </a:lnTo>
                  <a:lnTo>
                    <a:pt x="2506" y="5314"/>
                  </a:lnTo>
                  <a:lnTo>
                    <a:pt x="2494" y="5291"/>
                  </a:lnTo>
                  <a:lnTo>
                    <a:pt x="2484" y="5269"/>
                  </a:lnTo>
                  <a:lnTo>
                    <a:pt x="2474" y="5245"/>
                  </a:lnTo>
                  <a:lnTo>
                    <a:pt x="2466" y="5222"/>
                  </a:lnTo>
                  <a:lnTo>
                    <a:pt x="2458" y="5198"/>
                  </a:lnTo>
                  <a:lnTo>
                    <a:pt x="2451" y="5174"/>
                  </a:lnTo>
                  <a:lnTo>
                    <a:pt x="2445" y="5150"/>
                  </a:lnTo>
                  <a:lnTo>
                    <a:pt x="2440" y="5125"/>
                  </a:lnTo>
                  <a:lnTo>
                    <a:pt x="2436" y="5100"/>
                  </a:lnTo>
                  <a:lnTo>
                    <a:pt x="2432" y="5075"/>
                  </a:lnTo>
                  <a:lnTo>
                    <a:pt x="2430" y="5050"/>
                  </a:lnTo>
                  <a:lnTo>
                    <a:pt x="2428" y="5025"/>
                  </a:lnTo>
                  <a:lnTo>
                    <a:pt x="2428" y="5000"/>
                  </a:lnTo>
                  <a:lnTo>
                    <a:pt x="2428" y="4975"/>
                  </a:lnTo>
                  <a:lnTo>
                    <a:pt x="2430" y="4950"/>
                  </a:lnTo>
                  <a:lnTo>
                    <a:pt x="2432" y="4925"/>
                  </a:lnTo>
                  <a:lnTo>
                    <a:pt x="2436" y="4900"/>
                  </a:lnTo>
                  <a:lnTo>
                    <a:pt x="2440" y="4875"/>
                  </a:lnTo>
                  <a:lnTo>
                    <a:pt x="2445" y="4850"/>
                  </a:lnTo>
                  <a:lnTo>
                    <a:pt x="2451" y="4826"/>
                  </a:lnTo>
                  <a:lnTo>
                    <a:pt x="2458" y="4802"/>
                  </a:lnTo>
                  <a:lnTo>
                    <a:pt x="2466" y="4778"/>
                  </a:lnTo>
                  <a:lnTo>
                    <a:pt x="2474" y="4755"/>
                  </a:lnTo>
                  <a:lnTo>
                    <a:pt x="2484" y="4731"/>
                  </a:lnTo>
                  <a:lnTo>
                    <a:pt x="2494" y="4709"/>
                  </a:lnTo>
                  <a:lnTo>
                    <a:pt x="2506" y="4686"/>
                  </a:lnTo>
                  <a:lnTo>
                    <a:pt x="2518" y="4664"/>
                  </a:lnTo>
                  <a:lnTo>
                    <a:pt x="2531" y="4642"/>
                  </a:lnTo>
                  <a:lnTo>
                    <a:pt x="2544" y="4621"/>
                  </a:lnTo>
                  <a:lnTo>
                    <a:pt x="2559" y="4601"/>
                  </a:lnTo>
                  <a:lnTo>
                    <a:pt x="2574" y="4581"/>
                  </a:lnTo>
                  <a:lnTo>
                    <a:pt x="2590" y="4562"/>
                  </a:lnTo>
                  <a:lnTo>
                    <a:pt x="2607" y="4543"/>
                  </a:lnTo>
                  <a:lnTo>
                    <a:pt x="2624" y="4525"/>
                  </a:lnTo>
                  <a:lnTo>
                    <a:pt x="2642" y="4508"/>
                  </a:lnTo>
                  <a:lnTo>
                    <a:pt x="2661" y="4491"/>
                  </a:lnTo>
                  <a:lnTo>
                    <a:pt x="2680" y="4476"/>
                  </a:lnTo>
                  <a:lnTo>
                    <a:pt x="2700" y="4460"/>
                  </a:lnTo>
                  <a:lnTo>
                    <a:pt x="2720" y="4446"/>
                  </a:lnTo>
                  <a:lnTo>
                    <a:pt x="2741" y="4432"/>
                  </a:lnTo>
                  <a:lnTo>
                    <a:pt x="2763" y="4419"/>
                  </a:lnTo>
                  <a:lnTo>
                    <a:pt x="2785" y="4407"/>
                  </a:lnTo>
                  <a:lnTo>
                    <a:pt x="2808" y="4395"/>
                  </a:lnTo>
                  <a:lnTo>
                    <a:pt x="2830" y="4385"/>
                  </a:lnTo>
                  <a:lnTo>
                    <a:pt x="2854" y="4375"/>
                  </a:lnTo>
                  <a:lnTo>
                    <a:pt x="2877" y="4367"/>
                  </a:lnTo>
                  <a:lnTo>
                    <a:pt x="2901" y="4359"/>
                  </a:lnTo>
                  <a:lnTo>
                    <a:pt x="2925" y="4352"/>
                  </a:lnTo>
                  <a:lnTo>
                    <a:pt x="2949" y="4346"/>
                  </a:lnTo>
                  <a:lnTo>
                    <a:pt x="2974" y="4341"/>
                  </a:lnTo>
                  <a:lnTo>
                    <a:pt x="2999" y="4337"/>
                  </a:lnTo>
                  <a:lnTo>
                    <a:pt x="3024" y="4333"/>
                  </a:lnTo>
                  <a:lnTo>
                    <a:pt x="3049" y="4331"/>
                  </a:lnTo>
                  <a:lnTo>
                    <a:pt x="3074" y="4329"/>
                  </a:lnTo>
                  <a:lnTo>
                    <a:pt x="3099" y="4329"/>
                  </a:lnTo>
                  <a:lnTo>
                    <a:pt x="3124" y="4329"/>
                  </a:lnTo>
                  <a:lnTo>
                    <a:pt x="3149" y="4331"/>
                  </a:lnTo>
                  <a:lnTo>
                    <a:pt x="3174" y="4333"/>
                  </a:lnTo>
                  <a:lnTo>
                    <a:pt x="3199" y="4337"/>
                  </a:lnTo>
                  <a:lnTo>
                    <a:pt x="3223" y="4341"/>
                  </a:lnTo>
                  <a:lnTo>
                    <a:pt x="3248" y="4346"/>
                  </a:lnTo>
                  <a:lnTo>
                    <a:pt x="3272" y="4352"/>
                  </a:lnTo>
                  <a:lnTo>
                    <a:pt x="3296" y="4359"/>
                  </a:lnTo>
                  <a:lnTo>
                    <a:pt x="3320" y="4367"/>
                  </a:lnTo>
                  <a:lnTo>
                    <a:pt x="3343" y="4375"/>
                  </a:lnTo>
                  <a:lnTo>
                    <a:pt x="3367" y="4385"/>
                  </a:lnTo>
                  <a:lnTo>
                    <a:pt x="3389" y="4395"/>
                  </a:lnTo>
                  <a:lnTo>
                    <a:pt x="3412" y="4407"/>
                  </a:lnTo>
                  <a:lnTo>
                    <a:pt x="3434" y="4419"/>
                  </a:lnTo>
                  <a:lnTo>
                    <a:pt x="3456" y="4432"/>
                  </a:lnTo>
                  <a:lnTo>
                    <a:pt x="3477" y="4446"/>
                  </a:lnTo>
                  <a:lnTo>
                    <a:pt x="3497" y="4460"/>
                  </a:lnTo>
                  <a:lnTo>
                    <a:pt x="3517" y="4476"/>
                  </a:lnTo>
                  <a:lnTo>
                    <a:pt x="3536" y="4491"/>
                  </a:lnTo>
                  <a:lnTo>
                    <a:pt x="3555" y="4508"/>
                  </a:lnTo>
                  <a:lnTo>
                    <a:pt x="3573" y="4525"/>
                  </a:lnTo>
                  <a:lnTo>
                    <a:pt x="3591" y="4543"/>
                  </a:lnTo>
                  <a:lnTo>
                    <a:pt x="3607" y="4562"/>
                  </a:lnTo>
                  <a:lnTo>
                    <a:pt x="3623" y="4581"/>
                  </a:lnTo>
                  <a:lnTo>
                    <a:pt x="3639" y="4601"/>
                  </a:lnTo>
                  <a:lnTo>
                    <a:pt x="3653" y="4621"/>
                  </a:lnTo>
                  <a:lnTo>
                    <a:pt x="3667" y="4642"/>
                  </a:lnTo>
                  <a:lnTo>
                    <a:pt x="3680" y="4664"/>
                  </a:lnTo>
                  <a:lnTo>
                    <a:pt x="3692" y="4686"/>
                  </a:lnTo>
                  <a:lnTo>
                    <a:pt x="3704" y="4709"/>
                  </a:lnTo>
                  <a:lnTo>
                    <a:pt x="3714" y="4731"/>
                  </a:lnTo>
                  <a:lnTo>
                    <a:pt x="3724" y="4755"/>
                  </a:lnTo>
                  <a:lnTo>
                    <a:pt x="3732" y="4778"/>
                  </a:lnTo>
                  <a:lnTo>
                    <a:pt x="3740" y="4802"/>
                  </a:lnTo>
                  <a:lnTo>
                    <a:pt x="3747" y="4826"/>
                  </a:lnTo>
                  <a:lnTo>
                    <a:pt x="3753" y="4850"/>
                  </a:lnTo>
                  <a:lnTo>
                    <a:pt x="3758" y="4875"/>
                  </a:lnTo>
                  <a:lnTo>
                    <a:pt x="3762" y="4900"/>
                  </a:lnTo>
                  <a:lnTo>
                    <a:pt x="3766" y="4925"/>
                  </a:lnTo>
                  <a:lnTo>
                    <a:pt x="3768" y="4950"/>
                  </a:lnTo>
                  <a:lnTo>
                    <a:pt x="3770" y="49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4626;p40">
              <a:extLst>
                <a:ext uri="{FF2B5EF4-FFF2-40B4-BE49-F238E27FC236}">
                  <a16:creationId xmlns:a16="http://schemas.microsoft.com/office/drawing/2014/main" id="{9DFCFE0A-6D64-4868-A436-E05AC4B29F98}"/>
                </a:ext>
              </a:extLst>
            </p:cNvPr>
            <p:cNvSpPr/>
            <p:nvPr/>
          </p:nvSpPr>
          <p:spPr>
            <a:xfrm>
              <a:off x="4124395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16" y="3296"/>
                  </a:moveTo>
                  <a:lnTo>
                    <a:pt x="1421" y="3296"/>
                  </a:lnTo>
                  <a:lnTo>
                    <a:pt x="8579" y="3296"/>
                  </a:lnTo>
                  <a:lnTo>
                    <a:pt x="8584" y="3296"/>
                  </a:lnTo>
                  <a:lnTo>
                    <a:pt x="8609" y="3297"/>
                  </a:lnTo>
                  <a:lnTo>
                    <a:pt x="8618" y="3297"/>
                  </a:lnTo>
                  <a:lnTo>
                    <a:pt x="8643" y="3298"/>
                  </a:lnTo>
                  <a:lnTo>
                    <a:pt x="8653" y="3299"/>
                  </a:lnTo>
                  <a:lnTo>
                    <a:pt x="8678" y="3301"/>
                  </a:lnTo>
                  <a:lnTo>
                    <a:pt x="8687" y="3302"/>
                  </a:lnTo>
                  <a:lnTo>
                    <a:pt x="8712" y="3306"/>
                  </a:lnTo>
                  <a:lnTo>
                    <a:pt x="8721" y="3307"/>
                  </a:lnTo>
                  <a:lnTo>
                    <a:pt x="8746" y="3311"/>
                  </a:lnTo>
                  <a:lnTo>
                    <a:pt x="8755" y="3313"/>
                  </a:lnTo>
                  <a:lnTo>
                    <a:pt x="8780" y="3318"/>
                  </a:lnTo>
                  <a:lnTo>
                    <a:pt x="8789" y="3320"/>
                  </a:lnTo>
                  <a:lnTo>
                    <a:pt x="8813" y="3326"/>
                  </a:lnTo>
                  <a:lnTo>
                    <a:pt x="8822" y="3329"/>
                  </a:lnTo>
                  <a:lnTo>
                    <a:pt x="8846" y="3336"/>
                  </a:lnTo>
                  <a:lnTo>
                    <a:pt x="8855" y="3338"/>
                  </a:lnTo>
                  <a:lnTo>
                    <a:pt x="8879" y="3346"/>
                  </a:lnTo>
                  <a:lnTo>
                    <a:pt x="8887" y="3349"/>
                  </a:lnTo>
                  <a:lnTo>
                    <a:pt x="8911" y="3358"/>
                  </a:lnTo>
                  <a:lnTo>
                    <a:pt x="8920" y="3361"/>
                  </a:lnTo>
                  <a:lnTo>
                    <a:pt x="8943" y="3371"/>
                  </a:lnTo>
                  <a:lnTo>
                    <a:pt x="8951" y="3375"/>
                  </a:lnTo>
                  <a:lnTo>
                    <a:pt x="8974" y="3385"/>
                  </a:lnTo>
                  <a:lnTo>
                    <a:pt x="8982" y="3389"/>
                  </a:lnTo>
                  <a:lnTo>
                    <a:pt x="9005" y="3401"/>
                  </a:lnTo>
                  <a:lnTo>
                    <a:pt x="9013" y="3405"/>
                  </a:lnTo>
                  <a:lnTo>
                    <a:pt x="9035" y="3417"/>
                  </a:lnTo>
                  <a:lnTo>
                    <a:pt x="9043" y="3422"/>
                  </a:lnTo>
                  <a:lnTo>
                    <a:pt x="9065" y="3435"/>
                  </a:lnTo>
                  <a:lnTo>
                    <a:pt x="9073" y="3440"/>
                  </a:lnTo>
                  <a:lnTo>
                    <a:pt x="9094" y="3454"/>
                  </a:lnTo>
                  <a:lnTo>
                    <a:pt x="9102" y="3459"/>
                  </a:lnTo>
                  <a:lnTo>
                    <a:pt x="9122" y="3474"/>
                  </a:lnTo>
                  <a:lnTo>
                    <a:pt x="9129" y="3479"/>
                  </a:lnTo>
                  <a:lnTo>
                    <a:pt x="9149" y="3495"/>
                  </a:lnTo>
                  <a:lnTo>
                    <a:pt x="9157" y="3500"/>
                  </a:lnTo>
                  <a:lnTo>
                    <a:pt x="9176" y="3516"/>
                  </a:lnTo>
                  <a:lnTo>
                    <a:pt x="9183" y="3522"/>
                  </a:lnTo>
                  <a:lnTo>
                    <a:pt x="9202" y="3539"/>
                  </a:lnTo>
                  <a:lnTo>
                    <a:pt x="9209" y="3545"/>
                  </a:lnTo>
                  <a:lnTo>
                    <a:pt x="9227" y="3563"/>
                  </a:lnTo>
                  <a:lnTo>
                    <a:pt x="9233" y="3569"/>
                  </a:lnTo>
                  <a:lnTo>
                    <a:pt x="9251" y="3587"/>
                  </a:lnTo>
                  <a:lnTo>
                    <a:pt x="9257" y="3594"/>
                  </a:lnTo>
                  <a:lnTo>
                    <a:pt x="9274" y="3613"/>
                  </a:lnTo>
                  <a:lnTo>
                    <a:pt x="9280" y="3620"/>
                  </a:lnTo>
                  <a:lnTo>
                    <a:pt x="9296" y="3639"/>
                  </a:lnTo>
                  <a:lnTo>
                    <a:pt x="9301" y="3647"/>
                  </a:lnTo>
                  <a:lnTo>
                    <a:pt x="9317" y="3667"/>
                  </a:lnTo>
                  <a:lnTo>
                    <a:pt x="9322" y="3674"/>
                  </a:lnTo>
                  <a:lnTo>
                    <a:pt x="9337" y="3694"/>
                  </a:lnTo>
                  <a:lnTo>
                    <a:pt x="9342" y="3702"/>
                  </a:lnTo>
                  <a:lnTo>
                    <a:pt x="9356" y="3723"/>
                  </a:lnTo>
                  <a:lnTo>
                    <a:pt x="9361" y="3731"/>
                  </a:lnTo>
                  <a:lnTo>
                    <a:pt x="9374" y="3753"/>
                  </a:lnTo>
                  <a:lnTo>
                    <a:pt x="9379" y="3761"/>
                  </a:lnTo>
                  <a:lnTo>
                    <a:pt x="9391" y="3783"/>
                  </a:lnTo>
                  <a:lnTo>
                    <a:pt x="9395" y="3791"/>
                  </a:lnTo>
                  <a:lnTo>
                    <a:pt x="9407" y="3814"/>
                  </a:lnTo>
                  <a:lnTo>
                    <a:pt x="9411" y="3822"/>
                  </a:lnTo>
                  <a:lnTo>
                    <a:pt x="9421" y="3845"/>
                  </a:lnTo>
                  <a:lnTo>
                    <a:pt x="9425" y="3853"/>
                  </a:lnTo>
                  <a:lnTo>
                    <a:pt x="9435" y="3876"/>
                  </a:lnTo>
                  <a:lnTo>
                    <a:pt x="9438" y="3885"/>
                  </a:lnTo>
                  <a:lnTo>
                    <a:pt x="9447" y="3909"/>
                  </a:lnTo>
                  <a:lnTo>
                    <a:pt x="9450" y="3917"/>
                  </a:lnTo>
                  <a:lnTo>
                    <a:pt x="9458" y="3941"/>
                  </a:lnTo>
                  <a:lnTo>
                    <a:pt x="9460" y="3950"/>
                  </a:lnTo>
                  <a:lnTo>
                    <a:pt x="9467" y="3974"/>
                  </a:lnTo>
                  <a:lnTo>
                    <a:pt x="9470" y="3983"/>
                  </a:lnTo>
                  <a:lnTo>
                    <a:pt x="9476" y="4007"/>
                  </a:lnTo>
                  <a:lnTo>
                    <a:pt x="9478" y="4016"/>
                  </a:lnTo>
                  <a:lnTo>
                    <a:pt x="9483" y="4041"/>
                  </a:lnTo>
                  <a:lnTo>
                    <a:pt x="9485" y="4050"/>
                  </a:lnTo>
                  <a:lnTo>
                    <a:pt x="9489" y="4075"/>
                  </a:lnTo>
                  <a:lnTo>
                    <a:pt x="9490" y="4084"/>
                  </a:lnTo>
                  <a:lnTo>
                    <a:pt x="9494" y="4109"/>
                  </a:lnTo>
                  <a:lnTo>
                    <a:pt x="9495" y="4118"/>
                  </a:lnTo>
                  <a:lnTo>
                    <a:pt x="9497" y="4143"/>
                  </a:lnTo>
                  <a:lnTo>
                    <a:pt x="9498" y="4153"/>
                  </a:lnTo>
                  <a:lnTo>
                    <a:pt x="9499" y="4178"/>
                  </a:lnTo>
                  <a:lnTo>
                    <a:pt x="9499" y="4187"/>
                  </a:lnTo>
                  <a:lnTo>
                    <a:pt x="9500" y="4212"/>
                  </a:lnTo>
                  <a:lnTo>
                    <a:pt x="9500" y="4217"/>
                  </a:lnTo>
                  <a:lnTo>
                    <a:pt x="9500" y="5783"/>
                  </a:lnTo>
                  <a:lnTo>
                    <a:pt x="9500" y="5788"/>
                  </a:lnTo>
                  <a:lnTo>
                    <a:pt x="9499" y="5813"/>
                  </a:lnTo>
                  <a:lnTo>
                    <a:pt x="9499" y="5822"/>
                  </a:lnTo>
                  <a:lnTo>
                    <a:pt x="9498" y="5847"/>
                  </a:lnTo>
                  <a:lnTo>
                    <a:pt x="9497" y="5857"/>
                  </a:lnTo>
                  <a:lnTo>
                    <a:pt x="9495" y="5882"/>
                  </a:lnTo>
                  <a:lnTo>
                    <a:pt x="9494" y="5891"/>
                  </a:lnTo>
                  <a:lnTo>
                    <a:pt x="9490" y="5916"/>
                  </a:lnTo>
                  <a:lnTo>
                    <a:pt x="9489" y="5925"/>
                  </a:lnTo>
                  <a:lnTo>
                    <a:pt x="9485" y="5950"/>
                  </a:lnTo>
                  <a:lnTo>
                    <a:pt x="9483" y="5959"/>
                  </a:lnTo>
                  <a:lnTo>
                    <a:pt x="9478" y="5984"/>
                  </a:lnTo>
                  <a:lnTo>
                    <a:pt x="9476" y="5993"/>
                  </a:lnTo>
                  <a:lnTo>
                    <a:pt x="9470" y="6017"/>
                  </a:lnTo>
                  <a:lnTo>
                    <a:pt x="9467" y="6026"/>
                  </a:lnTo>
                  <a:lnTo>
                    <a:pt x="9460" y="6050"/>
                  </a:lnTo>
                  <a:lnTo>
                    <a:pt x="9458" y="6059"/>
                  </a:lnTo>
                  <a:lnTo>
                    <a:pt x="9450" y="6083"/>
                  </a:lnTo>
                  <a:lnTo>
                    <a:pt x="9447" y="6091"/>
                  </a:lnTo>
                  <a:lnTo>
                    <a:pt x="9438" y="6115"/>
                  </a:lnTo>
                  <a:lnTo>
                    <a:pt x="9435" y="6124"/>
                  </a:lnTo>
                  <a:lnTo>
                    <a:pt x="9425" y="6147"/>
                  </a:lnTo>
                  <a:lnTo>
                    <a:pt x="9421" y="6155"/>
                  </a:lnTo>
                  <a:lnTo>
                    <a:pt x="9411" y="6178"/>
                  </a:lnTo>
                  <a:lnTo>
                    <a:pt x="9407" y="6186"/>
                  </a:lnTo>
                  <a:lnTo>
                    <a:pt x="9395" y="6209"/>
                  </a:lnTo>
                  <a:lnTo>
                    <a:pt x="9391" y="6217"/>
                  </a:lnTo>
                  <a:lnTo>
                    <a:pt x="9379" y="6239"/>
                  </a:lnTo>
                  <a:lnTo>
                    <a:pt x="9374" y="6247"/>
                  </a:lnTo>
                  <a:lnTo>
                    <a:pt x="9361" y="6269"/>
                  </a:lnTo>
                  <a:lnTo>
                    <a:pt x="9356" y="6277"/>
                  </a:lnTo>
                  <a:lnTo>
                    <a:pt x="9342" y="6298"/>
                  </a:lnTo>
                  <a:lnTo>
                    <a:pt x="9337" y="6306"/>
                  </a:lnTo>
                  <a:lnTo>
                    <a:pt x="9322" y="6326"/>
                  </a:lnTo>
                  <a:lnTo>
                    <a:pt x="9317" y="6333"/>
                  </a:lnTo>
                  <a:lnTo>
                    <a:pt x="9301" y="6353"/>
                  </a:lnTo>
                  <a:lnTo>
                    <a:pt x="9296" y="6361"/>
                  </a:lnTo>
                  <a:lnTo>
                    <a:pt x="9280" y="6380"/>
                  </a:lnTo>
                  <a:lnTo>
                    <a:pt x="9274" y="6387"/>
                  </a:lnTo>
                  <a:lnTo>
                    <a:pt x="9257" y="6406"/>
                  </a:lnTo>
                  <a:lnTo>
                    <a:pt x="9251" y="6413"/>
                  </a:lnTo>
                  <a:lnTo>
                    <a:pt x="9233" y="6431"/>
                  </a:lnTo>
                  <a:lnTo>
                    <a:pt x="9227" y="6437"/>
                  </a:lnTo>
                  <a:lnTo>
                    <a:pt x="9209" y="6455"/>
                  </a:lnTo>
                  <a:lnTo>
                    <a:pt x="9202" y="6461"/>
                  </a:lnTo>
                  <a:lnTo>
                    <a:pt x="9183" y="6478"/>
                  </a:lnTo>
                  <a:lnTo>
                    <a:pt x="9176" y="6484"/>
                  </a:lnTo>
                  <a:lnTo>
                    <a:pt x="9157" y="6500"/>
                  </a:lnTo>
                  <a:lnTo>
                    <a:pt x="9149" y="6505"/>
                  </a:lnTo>
                  <a:lnTo>
                    <a:pt x="9129" y="6521"/>
                  </a:lnTo>
                  <a:lnTo>
                    <a:pt x="9122" y="6526"/>
                  </a:lnTo>
                  <a:lnTo>
                    <a:pt x="9102" y="6541"/>
                  </a:lnTo>
                  <a:lnTo>
                    <a:pt x="9094" y="6546"/>
                  </a:lnTo>
                  <a:lnTo>
                    <a:pt x="9073" y="6560"/>
                  </a:lnTo>
                  <a:lnTo>
                    <a:pt x="9065" y="6565"/>
                  </a:lnTo>
                  <a:lnTo>
                    <a:pt x="9043" y="6578"/>
                  </a:lnTo>
                  <a:lnTo>
                    <a:pt x="9035" y="6583"/>
                  </a:lnTo>
                  <a:lnTo>
                    <a:pt x="9013" y="6595"/>
                  </a:lnTo>
                  <a:lnTo>
                    <a:pt x="9005" y="6599"/>
                  </a:lnTo>
                  <a:lnTo>
                    <a:pt x="8982" y="6611"/>
                  </a:lnTo>
                  <a:lnTo>
                    <a:pt x="8974" y="6615"/>
                  </a:lnTo>
                  <a:lnTo>
                    <a:pt x="8951" y="6625"/>
                  </a:lnTo>
                  <a:lnTo>
                    <a:pt x="8943" y="6629"/>
                  </a:lnTo>
                  <a:lnTo>
                    <a:pt x="8920" y="6639"/>
                  </a:lnTo>
                  <a:lnTo>
                    <a:pt x="8911" y="6642"/>
                  </a:lnTo>
                  <a:lnTo>
                    <a:pt x="8887" y="6651"/>
                  </a:lnTo>
                  <a:lnTo>
                    <a:pt x="8879" y="6654"/>
                  </a:lnTo>
                  <a:lnTo>
                    <a:pt x="8855" y="6662"/>
                  </a:lnTo>
                  <a:lnTo>
                    <a:pt x="8846" y="6664"/>
                  </a:lnTo>
                  <a:lnTo>
                    <a:pt x="8822" y="6671"/>
                  </a:lnTo>
                  <a:lnTo>
                    <a:pt x="8813" y="6674"/>
                  </a:lnTo>
                  <a:lnTo>
                    <a:pt x="8789" y="6680"/>
                  </a:lnTo>
                  <a:lnTo>
                    <a:pt x="8780" y="6682"/>
                  </a:lnTo>
                  <a:lnTo>
                    <a:pt x="8755" y="6687"/>
                  </a:lnTo>
                  <a:lnTo>
                    <a:pt x="8746" y="6689"/>
                  </a:lnTo>
                  <a:lnTo>
                    <a:pt x="8721" y="6693"/>
                  </a:lnTo>
                  <a:lnTo>
                    <a:pt x="8712" y="6694"/>
                  </a:lnTo>
                  <a:lnTo>
                    <a:pt x="8687" y="6698"/>
                  </a:lnTo>
                  <a:lnTo>
                    <a:pt x="8678" y="6699"/>
                  </a:lnTo>
                  <a:lnTo>
                    <a:pt x="8653" y="6701"/>
                  </a:lnTo>
                  <a:lnTo>
                    <a:pt x="8643" y="6702"/>
                  </a:lnTo>
                  <a:lnTo>
                    <a:pt x="8618" y="6703"/>
                  </a:lnTo>
                  <a:lnTo>
                    <a:pt x="8609" y="6703"/>
                  </a:lnTo>
                  <a:lnTo>
                    <a:pt x="8584" y="6704"/>
                  </a:lnTo>
                  <a:lnTo>
                    <a:pt x="8579" y="6704"/>
                  </a:lnTo>
                  <a:lnTo>
                    <a:pt x="5895" y="6704"/>
                  </a:lnTo>
                  <a:lnTo>
                    <a:pt x="5862" y="6702"/>
                  </a:lnTo>
                  <a:lnTo>
                    <a:pt x="5830" y="6695"/>
                  </a:lnTo>
                  <a:lnTo>
                    <a:pt x="5799" y="6685"/>
                  </a:lnTo>
                  <a:lnTo>
                    <a:pt x="5770" y="6671"/>
                  </a:lnTo>
                  <a:lnTo>
                    <a:pt x="5743" y="6652"/>
                  </a:lnTo>
                  <a:lnTo>
                    <a:pt x="5718" y="6631"/>
                  </a:lnTo>
                  <a:lnTo>
                    <a:pt x="5000" y="5913"/>
                  </a:lnTo>
                  <a:lnTo>
                    <a:pt x="4282" y="6631"/>
                  </a:lnTo>
                  <a:lnTo>
                    <a:pt x="4257" y="6652"/>
                  </a:lnTo>
                  <a:lnTo>
                    <a:pt x="4230" y="6671"/>
                  </a:lnTo>
                  <a:lnTo>
                    <a:pt x="4201" y="6685"/>
                  </a:lnTo>
                  <a:lnTo>
                    <a:pt x="4170" y="6695"/>
                  </a:lnTo>
                  <a:lnTo>
                    <a:pt x="4138" y="6702"/>
                  </a:lnTo>
                  <a:lnTo>
                    <a:pt x="4105" y="6704"/>
                  </a:lnTo>
                  <a:lnTo>
                    <a:pt x="1421" y="6704"/>
                  </a:lnTo>
                  <a:lnTo>
                    <a:pt x="1416" y="6704"/>
                  </a:lnTo>
                  <a:lnTo>
                    <a:pt x="1391" y="6703"/>
                  </a:lnTo>
                  <a:lnTo>
                    <a:pt x="1382" y="6703"/>
                  </a:lnTo>
                  <a:lnTo>
                    <a:pt x="1357" y="6702"/>
                  </a:lnTo>
                  <a:lnTo>
                    <a:pt x="1347" y="6701"/>
                  </a:lnTo>
                  <a:lnTo>
                    <a:pt x="1322" y="6699"/>
                  </a:lnTo>
                  <a:lnTo>
                    <a:pt x="1313" y="6698"/>
                  </a:lnTo>
                  <a:lnTo>
                    <a:pt x="1288" y="6694"/>
                  </a:lnTo>
                  <a:lnTo>
                    <a:pt x="1279" y="6693"/>
                  </a:lnTo>
                  <a:lnTo>
                    <a:pt x="1254" y="6689"/>
                  </a:lnTo>
                  <a:lnTo>
                    <a:pt x="1245" y="6687"/>
                  </a:lnTo>
                  <a:lnTo>
                    <a:pt x="1220" y="6682"/>
                  </a:lnTo>
                  <a:lnTo>
                    <a:pt x="1211" y="6680"/>
                  </a:lnTo>
                  <a:lnTo>
                    <a:pt x="1187" y="6674"/>
                  </a:lnTo>
                  <a:lnTo>
                    <a:pt x="1178" y="6671"/>
                  </a:lnTo>
                  <a:lnTo>
                    <a:pt x="1154" y="6664"/>
                  </a:lnTo>
                  <a:lnTo>
                    <a:pt x="1145" y="6662"/>
                  </a:lnTo>
                  <a:lnTo>
                    <a:pt x="1121" y="6654"/>
                  </a:lnTo>
                  <a:lnTo>
                    <a:pt x="1113" y="6651"/>
                  </a:lnTo>
                  <a:lnTo>
                    <a:pt x="1089" y="6642"/>
                  </a:lnTo>
                  <a:lnTo>
                    <a:pt x="1080" y="6639"/>
                  </a:lnTo>
                  <a:lnTo>
                    <a:pt x="1057" y="6629"/>
                  </a:lnTo>
                  <a:lnTo>
                    <a:pt x="1049" y="6625"/>
                  </a:lnTo>
                  <a:lnTo>
                    <a:pt x="1026" y="6615"/>
                  </a:lnTo>
                  <a:lnTo>
                    <a:pt x="1018" y="6611"/>
                  </a:lnTo>
                  <a:lnTo>
                    <a:pt x="995" y="6599"/>
                  </a:lnTo>
                  <a:lnTo>
                    <a:pt x="987" y="6595"/>
                  </a:lnTo>
                  <a:lnTo>
                    <a:pt x="965" y="6583"/>
                  </a:lnTo>
                  <a:lnTo>
                    <a:pt x="957" y="6578"/>
                  </a:lnTo>
                  <a:lnTo>
                    <a:pt x="935" y="6565"/>
                  </a:lnTo>
                  <a:lnTo>
                    <a:pt x="927" y="6560"/>
                  </a:lnTo>
                  <a:lnTo>
                    <a:pt x="906" y="6546"/>
                  </a:lnTo>
                  <a:lnTo>
                    <a:pt x="898" y="6541"/>
                  </a:lnTo>
                  <a:lnTo>
                    <a:pt x="878" y="6526"/>
                  </a:lnTo>
                  <a:lnTo>
                    <a:pt x="871" y="6521"/>
                  </a:lnTo>
                  <a:lnTo>
                    <a:pt x="851" y="6505"/>
                  </a:lnTo>
                  <a:lnTo>
                    <a:pt x="843" y="6500"/>
                  </a:lnTo>
                  <a:lnTo>
                    <a:pt x="824" y="6484"/>
                  </a:lnTo>
                  <a:lnTo>
                    <a:pt x="817" y="6478"/>
                  </a:lnTo>
                  <a:lnTo>
                    <a:pt x="798" y="6461"/>
                  </a:lnTo>
                  <a:lnTo>
                    <a:pt x="791" y="6455"/>
                  </a:lnTo>
                  <a:lnTo>
                    <a:pt x="773" y="6437"/>
                  </a:lnTo>
                  <a:lnTo>
                    <a:pt x="767" y="6431"/>
                  </a:lnTo>
                  <a:lnTo>
                    <a:pt x="749" y="6413"/>
                  </a:lnTo>
                  <a:lnTo>
                    <a:pt x="743" y="6406"/>
                  </a:lnTo>
                  <a:lnTo>
                    <a:pt x="726" y="6387"/>
                  </a:lnTo>
                  <a:lnTo>
                    <a:pt x="720" y="6380"/>
                  </a:lnTo>
                  <a:lnTo>
                    <a:pt x="704" y="6361"/>
                  </a:lnTo>
                  <a:lnTo>
                    <a:pt x="699" y="6353"/>
                  </a:lnTo>
                  <a:lnTo>
                    <a:pt x="683" y="6333"/>
                  </a:lnTo>
                  <a:lnTo>
                    <a:pt x="678" y="6326"/>
                  </a:lnTo>
                  <a:lnTo>
                    <a:pt x="663" y="6306"/>
                  </a:lnTo>
                  <a:lnTo>
                    <a:pt x="658" y="6298"/>
                  </a:lnTo>
                  <a:lnTo>
                    <a:pt x="644" y="6277"/>
                  </a:lnTo>
                  <a:lnTo>
                    <a:pt x="639" y="6269"/>
                  </a:lnTo>
                  <a:lnTo>
                    <a:pt x="626" y="6247"/>
                  </a:lnTo>
                  <a:lnTo>
                    <a:pt x="621" y="6239"/>
                  </a:lnTo>
                  <a:lnTo>
                    <a:pt x="609" y="6217"/>
                  </a:lnTo>
                  <a:lnTo>
                    <a:pt x="605" y="6209"/>
                  </a:lnTo>
                  <a:lnTo>
                    <a:pt x="593" y="6186"/>
                  </a:lnTo>
                  <a:lnTo>
                    <a:pt x="589" y="6178"/>
                  </a:lnTo>
                  <a:lnTo>
                    <a:pt x="579" y="6155"/>
                  </a:lnTo>
                  <a:lnTo>
                    <a:pt x="575" y="6147"/>
                  </a:lnTo>
                  <a:lnTo>
                    <a:pt x="565" y="6124"/>
                  </a:lnTo>
                  <a:lnTo>
                    <a:pt x="562" y="6115"/>
                  </a:lnTo>
                  <a:lnTo>
                    <a:pt x="553" y="6091"/>
                  </a:lnTo>
                  <a:lnTo>
                    <a:pt x="550" y="6083"/>
                  </a:lnTo>
                  <a:lnTo>
                    <a:pt x="542" y="6059"/>
                  </a:lnTo>
                  <a:lnTo>
                    <a:pt x="540" y="6050"/>
                  </a:lnTo>
                  <a:lnTo>
                    <a:pt x="533" y="6026"/>
                  </a:lnTo>
                  <a:lnTo>
                    <a:pt x="530" y="6017"/>
                  </a:lnTo>
                  <a:lnTo>
                    <a:pt x="524" y="5993"/>
                  </a:lnTo>
                  <a:lnTo>
                    <a:pt x="522" y="5984"/>
                  </a:lnTo>
                  <a:lnTo>
                    <a:pt x="517" y="5959"/>
                  </a:lnTo>
                  <a:lnTo>
                    <a:pt x="515" y="5950"/>
                  </a:lnTo>
                  <a:lnTo>
                    <a:pt x="511" y="5925"/>
                  </a:lnTo>
                  <a:lnTo>
                    <a:pt x="510" y="5916"/>
                  </a:lnTo>
                  <a:lnTo>
                    <a:pt x="506" y="5891"/>
                  </a:lnTo>
                  <a:lnTo>
                    <a:pt x="505" y="5882"/>
                  </a:lnTo>
                  <a:lnTo>
                    <a:pt x="503" y="5857"/>
                  </a:lnTo>
                  <a:lnTo>
                    <a:pt x="502" y="5847"/>
                  </a:lnTo>
                  <a:lnTo>
                    <a:pt x="501" y="5822"/>
                  </a:lnTo>
                  <a:lnTo>
                    <a:pt x="501" y="5813"/>
                  </a:lnTo>
                  <a:lnTo>
                    <a:pt x="500" y="5788"/>
                  </a:lnTo>
                  <a:lnTo>
                    <a:pt x="500" y="5783"/>
                  </a:lnTo>
                  <a:lnTo>
                    <a:pt x="500" y="4217"/>
                  </a:lnTo>
                  <a:lnTo>
                    <a:pt x="500" y="4212"/>
                  </a:lnTo>
                  <a:lnTo>
                    <a:pt x="501" y="4187"/>
                  </a:lnTo>
                  <a:lnTo>
                    <a:pt x="501" y="4178"/>
                  </a:lnTo>
                  <a:lnTo>
                    <a:pt x="502" y="4153"/>
                  </a:lnTo>
                  <a:lnTo>
                    <a:pt x="503" y="4143"/>
                  </a:lnTo>
                  <a:lnTo>
                    <a:pt x="505" y="4118"/>
                  </a:lnTo>
                  <a:lnTo>
                    <a:pt x="506" y="4109"/>
                  </a:lnTo>
                  <a:lnTo>
                    <a:pt x="510" y="4084"/>
                  </a:lnTo>
                  <a:lnTo>
                    <a:pt x="511" y="4075"/>
                  </a:lnTo>
                  <a:lnTo>
                    <a:pt x="515" y="4050"/>
                  </a:lnTo>
                  <a:lnTo>
                    <a:pt x="517" y="4041"/>
                  </a:lnTo>
                  <a:lnTo>
                    <a:pt x="522" y="4016"/>
                  </a:lnTo>
                  <a:lnTo>
                    <a:pt x="524" y="4007"/>
                  </a:lnTo>
                  <a:lnTo>
                    <a:pt x="530" y="3983"/>
                  </a:lnTo>
                  <a:lnTo>
                    <a:pt x="533" y="3974"/>
                  </a:lnTo>
                  <a:lnTo>
                    <a:pt x="540" y="3950"/>
                  </a:lnTo>
                  <a:lnTo>
                    <a:pt x="542" y="3941"/>
                  </a:lnTo>
                  <a:lnTo>
                    <a:pt x="550" y="3917"/>
                  </a:lnTo>
                  <a:lnTo>
                    <a:pt x="553" y="3909"/>
                  </a:lnTo>
                  <a:lnTo>
                    <a:pt x="562" y="3885"/>
                  </a:lnTo>
                  <a:lnTo>
                    <a:pt x="565" y="3876"/>
                  </a:lnTo>
                  <a:lnTo>
                    <a:pt x="575" y="3853"/>
                  </a:lnTo>
                  <a:lnTo>
                    <a:pt x="579" y="3845"/>
                  </a:lnTo>
                  <a:lnTo>
                    <a:pt x="589" y="3822"/>
                  </a:lnTo>
                  <a:lnTo>
                    <a:pt x="593" y="3814"/>
                  </a:lnTo>
                  <a:lnTo>
                    <a:pt x="605" y="3791"/>
                  </a:lnTo>
                  <a:lnTo>
                    <a:pt x="609" y="3783"/>
                  </a:lnTo>
                  <a:lnTo>
                    <a:pt x="621" y="3761"/>
                  </a:lnTo>
                  <a:lnTo>
                    <a:pt x="626" y="3753"/>
                  </a:lnTo>
                  <a:lnTo>
                    <a:pt x="639" y="3731"/>
                  </a:lnTo>
                  <a:lnTo>
                    <a:pt x="644" y="3723"/>
                  </a:lnTo>
                  <a:lnTo>
                    <a:pt x="658" y="3702"/>
                  </a:lnTo>
                  <a:lnTo>
                    <a:pt x="663" y="3694"/>
                  </a:lnTo>
                  <a:lnTo>
                    <a:pt x="678" y="3674"/>
                  </a:lnTo>
                  <a:lnTo>
                    <a:pt x="683" y="3667"/>
                  </a:lnTo>
                  <a:lnTo>
                    <a:pt x="699" y="3647"/>
                  </a:lnTo>
                  <a:lnTo>
                    <a:pt x="704" y="3639"/>
                  </a:lnTo>
                  <a:lnTo>
                    <a:pt x="720" y="3620"/>
                  </a:lnTo>
                  <a:lnTo>
                    <a:pt x="726" y="3613"/>
                  </a:lnTo>
                  <a:lnTo>
                    <a:pt x="743" y="3594"/>
                  </a:lnTo>
                  <a:lnTo>
                    <a:pt x="749" y="3587"/>
                  </a:lnTo>
                  <a:lnTo>
                    <a:pt x="767" y="3569"/>
                  </a:lnTo>
                  <a:lnTo>
                    <a:pt x="773" y="3563"/>
                  </a:lnTo>
                  <a:lnTo>
                    <a:pt x="791" y="3545"/>
                  </a:lnTo>
                  <a:lnTo>
                    <a:pt x="798" y="3539"/>
                  </a:lnTo>
                  <a:lnTo>
                    <a:pt x="817" y="3522"/>
                  </a:lnTo>
                  <a:lnTo>
                    <a:pt x="824" y="3516"/>
                  </a:lnTo>
                  <a:lnTo>
                    <a:pt x="843" y="3500"/>
                  </a:lnTo>
                  <a:lnTo>
                    <a:pt x="851" y="3495"/>
                  </a:lnTo>
                  <a:lnTo>
                    <a:pt x="871" y="3479"/>
                  </a:lnTo>
                  <a:lnTo>
                    <a:pt x="878" y="3474"/>
                  </a:lnTo>
                  <a:lnTo>
                    <a:pt x="898" y="3459"/>
                  </a:lnTo>
                  <a:lnTo>
                    <a:pt x="906" y="3454"/>
                  </a:lnTo>
                  <a:lnTo>
                    <a:pt x="927" y="3440"/>
                  </a:lnTo>
                  <a:lnTo>
                    <a:pt x="935" y="3435"/>
                  </a:lnTo>
                  <a:lnTo>
                    <a:pt x="957" y="3422"/>
                  </a:lnTo>
                  <a:lnTo>
                    <a:pt x="965" y="3417"/>
                  </a:lnTo>
                  <a:lnTo>
                    <a:pt x="987" y="3405"/>
                  </a:lnTo>
                  <a:lnTo>
                    <a:pt x="995" y="3401"/>
                  </a:lnTo>
                  <a:lnTo>
                    <a:pt x="1018" y="3389"/>
                  </a:lnTo>
                  <a:lnTo>
                    <a:pt x="1026" y="3385"/>
                  </a:lnTo>
                  <a:lnTo>
                    <a:pt x="1049" y="3375"/>
                  </a:lnTo>
                  <a:lnTo>
                    <a:pt x="1057" y="3371"/>
                  </a:lnTo>
                  <a:lnTo>
                    <a:pt x="1080" y="3361"/>
                  </a:lnTo>
                  <a:lnTo>
                    <a:pt x="1089" y="3358"/>
                  </a:lnTo>
                  <a:lnTo>
                    <a:pt x="1113" y="3349"/>
                  </a:lnTo>
                  <a:lnTo>
                    <a:pt x="1121" y="3346"/>
                  </a:lnTo>
                  <a:lnTo>
                    <a:pt x="1145" y="3338"/>
                  </a:lnTo>
                  <a:lnTo>
                    <a:pt x="1154" y="3336"/>
                  </a:lnTo>
                  <a:lnTo>
                    <a:pt x="1178" y="3329"/>
                  </a:lnTo>
                  <a:lnTo>
                    <a:pt x="1187" y="3326"/>
                  </a:lnTo>
                  <a:lnTo>
                    <a:pt x="1211" y="3320"/>
                  </a:lnTo>
                  <a:lnTo>
                    <a:pt x="1220" y="3318"/>
                  </a:lnTo>
                  <a:lnTo>
                    <a:pt x="1245" y="3313"/>
                  </a:lnTo>
                  <a:lnTo>
                    <a:pt x="1254" y="3311"/>
                  </a:lnTo>
                  <a:lnTo>
                    <a:pt x="1279" y="3307"/>
                  </a:lnTo>
                  <a:lnTo>
                    <a:pt x="1288" y="3306"/>
                  </a:lnTo>
                  <a:lnTo>
                    <a:pt x="1313" y="3302"/>
                  </a:lnTo>
                  <a:lnTo>
                    <a:pt x="1322" y="3301"/>
                  </a:lnTo>
                  <a:lnTo>
                    <a:pt x="1347" y="3299"/>
                  </a:lnTo>
                  <a:lnTo>
                    <a:pt x="1357" y="3298"/>
                  </a:lnTo>
                  <a:lnTo>
                    <a:pt x="1382" y="3297"/>
                  </a:lnTo>
                  <a:lnTo>
                    <a:pt x="1391" y="3297"/>
                  </a:lnTo>
                  <a:lnTo>
                    <a:pt x="1416" y="3296"/>
                  </a:lnTo>
                  <a:close/>
                  <a:moveTo>
                    <a:pt x="1423" y="3796"/>
                  </a:moveTo>
                  <a:lnTo>
                    <a:pt x="1405" y="3796"/>
                  </a:lnTo>
                  <a:lnTo>
                    <a:pt x="1389" y="3797"/>
                  </a:lnTo>
                  <a:lnTo>
                    <a:pt x="1374" y="3799"/>
                  </a:lnTo>
                  <a:lnTo>
                    <a:pt x="1358" y="3801"/>
                  </a:lnTo>
                  <a:lnTo>
                    <a:pt x="1343" y="3803"/>
                  </a:lnTo>
                  <a:lnTo>
                    <a:pt x="1328" y="3807"/>
                  </a:lnTo>
                  <a:lnTo>
                    <a:pt x="1312" y="3810"/>
                  </a:lnTo>
                  <a:lnTo>
                    <a:pt x="1297" y="3815"/>
                  </a:lnTo>
                  <a:lnTo>
                    <a:pt x="1283" y="3820"/>
                  </a:lnTo>
                  <a:lnTo>
                    <a:pt x="1268" y="3825"/>
                  </a:lnTo>
                  <a:lnTo>
                    <a:pt x="1253" y="3831"/>
                  </a:lnTo>
                  <a:lnTo>
                    <a:pt x="1239" y="3838"/>
                  </a:lnTo>
                  <a:lnTo>
                    <a:pt x="1225" y="3845"/>
                  </a:lnTo>
                  <a:lnTo>
                    <a:pt x="1211" y="3852"/>
                  </a:lnTo>
                  <a:lnTo>
                    <a:pt x="1198" y="3861"/>
                  </a:lnTo>
                  <a:lnTo>
                    <a:pt x="1184" y="3869"/>
                  </a:lnTo>
                  <a:lnTo>
                    <a:pt x="1172" y="3878"/>
                  </a:lnTo>
                  <a:lnTo>
                    <a:pt x="1159" y="3888"/>
                  </a:lnTo>
                  <a:lnTo>
                    <a:pt x="1147" y="3898"/>
                  </a:lnTo>
                  <a:lnTo>
                    <a:pt x="1135" y="3909"/>
                  </a:lnTo>
                  <a:lnTo>
                    <a:pt x="1124" y="3920"/>
                  </a:lnTo>
                  <a:lnTo>
                    <a:pt x="1113" y="3931"/>
                  </a:lnTo>
                  <a:lnTo>
                    <a:pt x="1102" y="3943"/>
                  </a:lnTo>
                  <a:lnTo>
                    <a:pt x="1092" y="3955"/>
                  </a:lnTo>
                  <a:lnTo>
                    <a:pt x="1082" y="3968"/>
                  </a:lnTo>
                  <a:lnTo>
                    <a:pt x="1073" y="3980"/>
                  </a:lnTo>
                  <a:lnTo>
                    <a:pt x="1065" y="3994"/>
                  </a:lnTo>
                  <a:lnTo>
                    <a:pt x="1056" y="4007"/>
                  </a:lnTo>
                  <a:lnTo>
                    <a:pt x="1049" y="4021"/>
                  </a:lnTo>
                  <a:lnTo>
                    <a:pt x="1042" y="4035"/>
                  </a:lnTo>
                  <a:lnTo>
                    <a:pt x="1035" y="4049"/>
                  </a:lnTo>
                  <a:lnTo>
                    <a:pt x="1029" y="4064"/>
                  </a:lnTo>
                  <a:lnTo>
                    <a:pt x="1024" y="4079"/>
                  </a:lnTo>
                  <a:lnTo>
                    <a:pt x="1019" y="4093"/>
                  </a:lnTo>
                  <a:lnTo>
                    <a:pt x="1014" y="4108"/>
                  </a:lnTo>
                  <a:lnTo>
                    <a:pt x="1011" y="4124"/>
                  </a:lnTo>
                  <a:lnTo>
                    <a:pt x="1007" y="4139"/>
                  </a:lnTo>
                  <a:lnTo>
                    <a:pt x="1005" y="4154"/>
                  </a:lnTo>
                  <a:lnTo>
                    <a:pt x="1003" y="4170"/>
                  </a:lnTo>
                  <a:lnTo>
                    <a:pt x="1001" y="4185"/>
                  </a:lnTo>
                  <a:lnTo>
                    <a:pt x="1000" y="4201"/>
                  </a:lnTo>
                  <a:lnTo>
                    <a:pt x="1000" y="4219"/>
                  </a:lnTo>
                  <a:lnTo>
                    <a:pt x="1000" y="5781"/>
                  </a:lnTo>
                  <a:lnTo>
                    <a:pt x="1000" y="5799"/>
                  </a:lnTo>
                  <a:lnTo>
                    <a:pt x="1001" y="5815"/>
                  </a:lnTo>
                  <a:lnTo>
                    <a:pt x="1003" y="5830"/>
                  </a:lnTo>
                  <a:lnTo>
                    <a:pt x="1005" y="5846"/>
                  </a:lnTo>
                  <a:lnTo>
                    <a:pt x="1007" y="5861"/>
                  </a:lnTo>
                  <a:lnTo>
                    <a:pt x="1011" y="5876"/>
                  </a:lnTo>
                  <a:lnTo>
                    <a:pt x="1014" y="5892"/>
                  </a:lnTo>
                  <a:lnTo>
                    <a:pt x="1019" y="5907"/>
                  </a:lnTo>
                  <a:lnTo>
                    <a:pt x="1024" y="5921"/>
                  </a:lnTo>
                  <a:lnTo>
                    <a:pt x="1029" y="5936"/>
                  </a:lnTo>
                  <a:lnTo>
                    <a:pt x="1035" y="5951"/>
                  </a:lnTo>
                  <a:lnTo>
                    <a:pt x="1042" y="5965"/>
                  </a:lnTo>
                  <a:lnTo>
                    <a:pt x="1049" y="5979"/>
                  </a:lnTo>
                  <a:lnTo>
                    <a:pt x="1056" y="5993"/>
                  </a:lnTo>
                  <a:lnTo>
                    <a:pt x="1065" y="6006"/>
                  </a:lnTo>
                  <a:lnTo>
                    <a:pt x="1073" y="6020"/>
                  </a:lnTo>
                  <a:lnTo>
                    <a:pt x="1082" y="6032"/>
                  </a:lnTo>
                  <a:lnTo>
                    <a:pt x="1092" y="6045"/>
                  </a:lnTo>
                  <a:lnTo>
                    <a:pt x="1102" y="6057"/>
                  </a:lnTo>
                  <a:lnTo>
                    <a:pt x="1113" y="6069"/>
                  </a:lnTo>
                  <a:lnTo>
                    <a:pt x="1124" y="6080"/>
                  </a:lnTo>
                  <a:lnTo>
                    <a:pt x="1135" y="6091"/>
                  </a:lnTo>
                  <a:lnTo>
                    <a:pt x="1147" y="6102"/>
                  </a:lnTo>
                  <a:lnTo>
                    <a:pt x="1159" y="6112"/>
                  </a:lnTo>
                  <a:lnTo>
                    <a:pt x="1172" y="6122"/>
                  </a:lnTo>
                  <a:lnTo>
                    <a:pt x="1184" y="6131"/>
                  </a:lnTo>
                  <a:lnTo>
                    <a:pt x="1198" y="6139"/>
                  </a:lnTo>
                  <a:lnTo>
                    <a:pt x="1211" y="6148"/>
                  </a:lnTo>
                  <a:lnTo>
                    <a:pt x="1225" y="6155"/>
                  </a:lnTo>
                  <a:lnTo>
                    <a:pt x="1239" y="6162"/>
                  </a:lnTo>
                  <a:lnTo>
                    <a:pt x="1253" y="6169"/>
                  </a:lnTo>
                  <a:lnTo>
                    <a:pt x="1268" y="6175"/>
                  </a:lnTo>
                  <a:lnTo>
                    <a:pt x="1283" y="6180"/>
                  </a:lnTo>
                  <a:lnTo>
                    <a:pt x="1297" y="6185"/>
                  </a:lnTo>
                  <a:lnTo>
                    <a:pt x="1312" y="6190"/>
                  </a:lnTo>
                  <a:lnTo>
                    <a:pt x="1328" y="6193"/>
                  </a:lnTo>
                  <a:lnTo>
                    <a:pt x="1343" y="6197"/>
                  </a:lnTo>
                  <a:lnTo>
                    <a:pt x="1358" y="6199"/>
                  </a:lnTo>
                  <a:lnTo>
                    <a:pt x="1374" y="6201"/>
                  </a:lnTo>
                  <a:lnTo>
                    <a:pt x="1389" y="6203"/>
                  </a:lnTo>
                  <a:lnTo>
                    <a:pt x="1405" y="6204"/>
                  </a:lnTo>
                  <a:lnTo>
                    <a:pt x="1423" y="6204"/>
                  </a:lnTo>
                  <a:lnTo>
                    <a:pt x="4001" y="6204"/>
                  </a:lnTo>
                  <a:lnTo>
                    <a:pt x="4823" y="5382"/>
                  </a:lnTo>
                  <a:lnTo>
                    <a:pt x="4848" y="5361"/>
                  </a:lnTo>
                  <a:lnTo>
                    <a:pt x="4875" y="5342"/>
                  </a:lnTo>
                  <a:lnTo>
                    <a:pt x="4904" y="5328"/>
                  </a:lnTo>
                  <a:lnTo>
                    <a:pt x="4935" y="5318"/>
                  </a:lnTo>
                  <a:lnTo>
                    <a:pt x="4967" y="5311"/>
                  </a:lnTo>
                  <a:lnTo>
                    <a:pt x="5000" y="5309"/>
                  </a:lnTo>
                  <a:lnTo>
                    <a:pt x="5033" y="5311"/>
                  </a:lnTo>
                  <a:lnTo>
                    <a:pt x="5065" y="5318"/>
                  </a:lnTo>
                  <a:lnTo>
                    <a:pt x="5096" y="5328"/>
                  </a:lnTo>
                  <a:lnTo>
                    <a:pt x="5125" y="5342"/>
                  </a:lnTo>
                  <a:lnTo>
                    <a:pt x="5152" y="5361"/>
                  </a:lnTo>
                  <a:lnTo>
                    <a:pt x="5177" y="5382"/>
                  </a:lnTo>
                  <a:lnTo>
                    <a:pt x="5999" y="6204"/>
                  </a:lnTo>
                  <a:lnTo>
                    <a:pt x="8577" y="6204"/>
                  </a:lnTo>
                  <a:lnTo>
                    <a:pt x="8595" y="6204"/>
                  </a:lnTo>
                  <a:lnTo>
                    <a:pt x="8611" y="6203"/>
                  </a:lnTo>
                  <a:lnTo>
                    <a:pt x="8626" y="6201"/>
                  </a:lnTo>
                  <a:lnTo>
                    <a:pt x="8642" y="6199"/>
                  </a:lnTo>
                  <a:lnTo>
                    <a:pt x="8657" y="6197"/>
                  </a:lnTo>
                  <a:lnTo>
                    <a:pt x="8672" y="6193"/>
                  </a:lnTo>
                  <a:lnTo>
                    <a:pt x="8688" y="6190"/>
                  </a:lnTo>
                  <a:lnTo>
                    <a:pt x="8703" y="6185"/>
                  </a:lnTo>
                  <a:lnTo>
                    <a:pt x="8717" y="6180"/>
                  </a:lnTo>
                  <a:lnTo>
                    <a:pt x="8732" y="6175"/>
                  </a:lnTo>
                  <a:lnTo>
                    <a:pt x="8747" y="6169"/>
                  </a:lnTo>
                  <a:lnTo>
                    <a:pt x="8761" y="6162"/>
                  </a:lnTo>
                  <a:lnTo>
                    <a:pt x="8775" y="6155"/>
                  </a:lnTo>
                  <a:lnTo>
                    <a:pt x="8789" y="6148"/>
                  </a:lnTo>
                  <a:lnTo>
                    <a:pt x="8802" y="6139"/>
                  </a:lnTo>
                  <a:lnTo>
                    <a:pt x="8816" y="6131"/>
                  </a:lnTo>
                  <a:lnTo>
                    <a:pt x="8828" y="6122"/>
                  </a:lnTo>
                  <a:lnTo>
                    <a:pt x="8841" y="6112"/>
                  </a:lnTo>
                  <a:lnTo>
                    <a:pt x="8853" y="6102"/>
                  </a:lnTo>
                  <a:lnTo>
                    <a:pt x="8865" y="6091"/>
                  </a:lnTo>
                  <a:lnTo>
                    <a:pt x="8876" y="6080"/>
                  </a:lnTo>
                  <a:lnTo>
                    <a:pt x="8887" y="6069"/>
                  </a:lnTo>
                  <a:lnTo>
                    <a:pt x="8898" y="6057"/>
                  </a:lnTo>
                  <a:lnTo>
                    <a:pt x="8908" y="6045"/>
                  </a:lnTo>
                  <a:lnTo>
                    <a:pt x="8918" y="6032"/>
                  </a:lnTo>
                  <a:lnTo>
                    <a:pt x="8927" y="6020"/>
                  </a:lnTo>
                  <a:lnTo>
                    <a:pt x="8935" y="6006"/>
                  </a:lnTo>
                  <a:lnTo>
                    <a:pt x="8944" y="5993"/>
                  </a:lnTo>
                  <a:lnTo>
                    <a:pt x="8951" y="5979"/>
                  </a:lnTo>
                  <a:lnTo>
                    <a:pt x="8958" y="5965"/>
                  </a:lnTo>
                  <a:lnTo>
                    <a:pt x="8965" y="5951"/>
                  </a:lnTo>
                  <a:lnTo>
                    <a:pt x="8971" y="5936"/>
                  </a:lnTo>
                  <a:lnTo>
                    <a:pt x="8976" y="5921"/>
                  </a:lnTo>
                  <a:lnTo>
                    <a:pt x="8981" y="5907"/>
                  </a:lnTo>
                  <a:lnTo>
                    <a:pt x="8986" y="5892"/>
                  </a:lnTo>
                  <a:lnTo>
                    <a:pt x="8989" y="5876"/>
                  </a:lnTo>
                  <a:lnTo>
                    <a:pt x="8993" y="5861"/>
                  </a:lnTo>
                  <a:lnTo>
                    <a:pt x="8995" y="5846"/>
                  </a:lnTo>
                  <a:lnTo>
                    <a:pt x="8997" y="5830"/>
                  </a:lnTo>
                  <a:lnTo>
                    <a:pt x="8999" y="5815"/>
                  </a:lnTo>
                  <a:lnTo>
                    <a:pt x="9000" y="5799"/>
                  </a:lnTo>
                  <a:lnTo>
                    <a:pt x="9000" y="5781"/>
                  </a:lnTo>
                  <a:lnTo>
                    <a:pt x="9000" y="4219"/>
                  </a:lnTo>
                  <a:lnTo>
                    <a:pt x="9000" y="4201"/>
                  </a:lnTo>
                  <a:lnTo>
                    <a:pt x="8999" y="4185"/>
                  </a:lnTo>
                  <a:lnTo>
                    <a:pt x="8997" y="4170"/>
                  </a:lnTo>
                  <a:lnTo>
                    <a:pt x="8995" y="4154"/>
                  </a:lnTo>
                  <a:lnTo>
                    <a:pt x="8993" y="4139"/>
                  </a:lnTo>
                  <a:lnTo>
                    <a:pt x="8989" y="4124"/>
                  </a:lnTo>
                  <a:lnTo>
                    <a:pt x="8986" y="4108"/>
                  </a:lnTo>
                  <a:lnTo>
                    <a:pt x="8981" y="4093"/>
                  </a:lnTo>
                  <a:lnTo>
                    <a:pt x="8976" y="4079"/>
                  </a:lnTo>
                  <a:lnTo>
                    <a:pt x="8971" y="4064"/>
                  </a:lnTo>
                  <a:lnTo>
                    <a:pt x="8965" y="4049"/>
                  </a:lnTo>
                  <a:lnTo>
                    <a:pt x="8958" y="4035"/>
                  </a:lnTo>
                  <a:lnTo>
                    <a:pt x="8951" y="4021"/>
                  </a:lnTo>
                  <a:lnTo>
                    <a:pt x="8944" y="4007"/>
                  </a:lnTo>
                  <a:lnTo>
                    <a:pt x="8935" y="3994"/>
                  </a:lnTo>
                  <a:lnTo>
                    <a:pt x="8927" y="3980"/>
                  </a:lnTo>
                  <a:lnTo>
                    <a:pt x="8918" y="3968"/>
                  </a:lnTo>
                  <a:lnTo>
                    <a:pt x="8908" y="3955"/>
                  </a:lnTo>
                  <a:lnTo>
                    <a:pt x="8898" y="3943"/>
                  </a:lnTo>
                  <a:lnTo>
                    <a:pt x="8887" y="3931"/>
                  </a:lnTo>
                  <a:lnTo>
                    <a:pt x="8876" y="3920"/>
                  </a:lnTo>
                  <a:lnTo>
                    <a:pt x="8865" y="3909"/>
                  </a:lnTo>
                  <a:lnTo>
                    <a:pt x="8853" y="3898"/>
                  </a:lnTo>
                  <a:lnTo>
                    <a:pt x="8841" y="3888"/>
                  </a:lnTo>
                  <a:lnTo>
                    <a:pt x="8828" y="3878"/>
                  </a:lnTo>
                  <a:lnTo>
                    <a:pt x="8816" y="3869"/>
                  </a:lnTo>
                  <a:lnTo>
                    <a:pt x="8802" y="3861"/>
                  </a:lnTo>
                  <a:lnTo>
                    <a:pt x="8789" y="3852"/>
                  </a:lnTo>
                  <a:lnTo>
                    <a:pt x="8775" y="3845"/>
                  </a:lnTo>
                  <a:lnTo>
                    <a:pt x="8761" y="3838"/>
                  </a:lnTo>
                  <a:lnTo>
                    <a:pt x="8747" y="3831"/>
                  </a:lnTo>
                  <a:lnTo>
                    <a:pt x="8732" y="3825"/>
                  </a:lnTo>
                  <a:lnTo>
                    <a:pt x="8717" y="3820"/>
                  </a:lnTo>
                  <a:lnTo>
                    <a:pt x="8703" y="3815"/>
                  </a:lnTo>
                  <a:lnTo>
                    <a:pt x="8688" y="3810"/>
                  </a:lnTo>
                  <a:lnTo>
                    <a:pt x="8672" y="3807"/>
                  </a:lnTo>
                  <a:lnTo>
                    <a:pt x="8657" y="3803"/>
                  </a:lnTo>
                  <a:lnTo>
                    <a:pt x="8642" y="3801"/>
                  </a:lnTo>
                  <a:lnTo>
                    <a:pt x="8626" y="3799"/>
                  </a:lnTo>
                  <a:lnTo>
                    <a:pt x="8611" y="3797"/>
                  </a:lnTo>
                  <a:lnTo>
                    <a:pt x="8595" y="3796"/>
                  </a:lnTo>
                  <a:lnTo>
                    <a:pt x="8577" y="3796"/>
                  </a:lnTo>
                  <a:lnTo>
                    <a:pt x="1423" y="37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4627;p40">
            <a:extLst>
              <a:ext uri="{FF2B5EF4-FFF2-40B4-BE49-F238E27FC236}">
                <a16:creationId xmlns:a16="http://schemas.microsoft.com/office/drawing/2014/main" id="{C9276F12-70F3-4E26-A6C5-6D608CACA44B}"/>
              </a:ext>
            </a:extLst>
          </p:cNvPr>
          <p:cNvGrpSpPr/>
          <p:nvPr/>
        </p:nvGrpSpPr>
        <p:grpSpPr>
          <a:xfrm>
            <a:off x="5251776" y="2660110"/>
            <a:ext cx="589280" cy="589280"/>
            <a:chOff x="5251776" y="4459160"/>
            <a:chExt cx="589280" cy="589280"/>
          </a:xfrm>
          <a:solidFill>
            <a:schemeClr val="bg1"/>
          </a:solidFill>
        </p:grpSpPr>
        <p:sp>
          <p:nvSpPr>
            <p:cNvPr id="256" name="Google Shape;4628;p40">
              <a:extLst>
                <a:ext uri="{FF2B5EF4-FFF2-40B4-BE49-F238E27FC236}">
                  <a16:creationId xmlns:a16="http://schemas.microsoft.com/office/drawing/2014/main" id="{BF32800A-E9C6-408F-BFD3-3A47C3E9A9E4}"/>
                </a:ext>
              </a:extLst>
            </p:cNvPr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24" y="3317"/>
                  </a:moveTo>
                  <a:lnTo>
                    <a:pt x="7286" y="2912"/>
                  </a:lnTo>
                  <a:lnTo>
                    <a:pt x="6995" y="2517"/>
                  </a:lnTo>
                  <a:lnTo>
                    <a:pt x="6640" y="2126"/>
                  </a:lnTo>
                  <a:lnTo>
                    <a:pt x="6620" y="2100"/>
                  </a:lnTo>
                  <a:lnTo>
                    <a:pt x="6603" y="2072"/>
                  </a:lnTo>
                  <a:lnTo>
                    <a:pt x="6590" y="2042"/>
                  </a:lnTo>
                  <a:lnTo>
                    <a:pt x="6581" y="2011"/>
                  </a:lnTo>
                  <a:lnTo>
                    <a:pt x="6576" y="1979"/>
                  </a:lnTo>
                  <a:lnTo>
                    <a:pt x="6575" y="1946"/>
                  </a:lnTo>
                  <a:lnTo>
                    <a:pt x="6579" y="1913"/>
                  </a:lnTo>
                  <a:lnTo>
                    <a:pt x="6587" y="1882"/>
                  </a:lnTo>
                  <a:lnTo>
                    <a:pt x="6599" y="1851"/>
                  </a:lnTo>
                  <a:lnTo>
                    <a:pt x="6615" y="1823"/>
                  </a:lnTo>
                  <a:lnTo>
                    <a:pt x="6634" y="1796"/>
                  </a:lnTo>
                  <a:lnTo>
                    <a:pt x="6657" y="1773"/>
                  </a:lnTo>
                  <a:lnTo>
                    <a:pt x="6683" y="1753"/>
                  </a:lnTo>
                  <a:lnTo>
                    <a:pt x="6711" y="1736"/>
                  </a:lnTo>
                  <a:lnTo>
                    <a:pt x="6741" y="1723"/>
                  </a:lnTo>
                  <a:lnTo>
                    <a:pt x="6772" y="1714"/>
                  </a:lnTo>
                  <a:lnTo>
                    <a:pt x="6804" y="1709"/>
                  </a:lnTo>
                  <a:lnTo>
                    <a:pt x="6837" y="1708"/>
                  </a:lnTo>
                  <a:lnTo>
                    <a:pt x="6870" y="1712"/>
                  </a:lnTo>
                  <a:lnTo>
                    <a:pt x="6901" y="1720"/>
                  </a:lnTo>
                  <a:lnTo>
                    <a:pt x="6932" y="1732"/>
                  </a:lnTo>
                  <a:lnTo>
                    <a:pt x="6960" y="1748"/>
                  </a:lnTo>
                  <a:lnTo>
                    <a:pt x="6987" y="1767"/>
                  </a:lnTo>
                  <a:lnTo>
                    <a:pt x="7010" y="1790"/>
                  </a:lnTo>
                  <a:lnTo>
                    <a:pt x="7373" y="2190"/>
                  </a:lnTo>
                  <a:lnTo>
                    <a:pt x="7389" y="2209"/>
                  </a:lnTo>
                  <a:lnTo>
                    <a:pt x="7696" y="2625"/>
                  </a:lnTo>
                  <a:lnTo>
                    <a:pt x="7711" y="2648"/>
                  </a:lnTo>
                  <a:lnTo>
                    <a:pt x="7963" y="3077"/>
                  </a:lnTo>
                  <a:lnTo>
                    <a:pt x="7975" y="3102"/>
                  </a:lnTo>
                  <a:lnTo>
                    <a:pt x="8171" y="3541"/>
                  </a:lnTo>
                  <a:lnTo>
                    <a:pt x="8181" y="3569"/>
                  </a:lnTo>
                  <a:lnTo>
                    <a:pt x="8321" y="4016"/>
                  </a:lnTo>
                  <a:lnTo>
                    <a:pt x="8328" y="4045"/>
                  </a:lnTo>
                  <a:lnTo>
                    <a:pt x="8412" y="4499"/>
                  </a:lnTo>
                  <a:lnTo>
                    <a:pt x="8415" y="4529"/>
                  </a:lnTo>
                  <a:lnTo>
                    <a:pt x="8443" y="4985"/>
                  </a:lnTo>
                  <a:lnTo>
                    <a:pt x="8443" y="5015"/>
                  </a:lnTo>
                  <a:lnTo>
                    <a:pt x="8415" y="5471"/>
                  </a:lnTo>
                  <a:lnTo>
                    <a:pt x="8412" y="5501"/>
                  </a:lnTo>
                  <a:lnTo>
                    <a:pt x="8328" y="5955"/>
                  </a:lnTo>
                  <a:lnTo>
                    <a:pt x="8321" y="5984"/>
                  </a:lnTo>
                  <a:lnTo>
                    <a:pt x="8181" y="6431"/>
                  </a:lnTo>
                  <a:lnTo>
                    <a:pt x="8171" y="6459"/>
                  </a:lnTo>
                  <a:lnTo>
                    <a:pt x="7975" y="6898"/>
                  </a:lnTo>
                  <a:lnTo>
                    <a:pt x="7963" y="6923"/>
                  </a:lnTo>
                  <a:lnTo>
                    <a:pt x="7711" y="7352"/>
                  </a:lnTo>
                  <a:lnTo>
                    <a:pt x="7696" y="7375"/>
                  </a:lnTo>
                  <a:lnTo>
                    <a:pt x="7389" y="7791"/>
                  </a:lnTo>
                  <a:lnTo>
                    <a:pt x="7373" y="7810"/>
                  </a:lnTo>
                  <a:lnTo>
                    <a:pt x="7010" y="8210"/>
                  </a:lnTo>
                  <a:lnTo>
                    <a:pt x="6987" y="8233"/>
                  </a:lnTo>
                  <a:lnTo>
                    <a:pt x="6960" y="8252"/>
                  </a:lnTo>
                  <a:lnTo>
                    <a:pt x="6932" y="8268"/>
                  </a:lnTo>
                  <a:lnTo>
                    <a:pt x="6901" y="8280"/>
                  </a:lnTo>
                  <a:lnTo>
                    <a:pt x="6870" y="8288"/>
                  </a:lnTo>
                  <a:lnTo>
                    <a:pt x="6837" y="8292"/>
                  </a:lnTo>
                  <a:lnTo>
                    <a:pt x="6804" y="8291"/>
                  </a:lnTo>
                  <a:lnTo>
                    <a:pt x="6772" y="8286"/>
                  </a:lnTo>
                  <a:lnTo>
                    <a:pt x="6741" y="8277"/>
                  </a:lnTo>
                  <a:lnTo>
                    <a:pt x="6711" y="8264"/>
                  </a:lnTo>
                  <a:lnTo>
                    <a:pt x="6683" y="8247"/>
                  </a:lnTo>
                  <a:lnTo>
                    <a:pt x="6657" y="8227"/>
                  </a:lnTo>
                  <a:lnTo>
                    <a:pt x="6634" y="8204"/>
                  </a:lnTo>
                  <a:lnTo>
                    <a:pt x="6615" y="8177"/>
                  </a:lnTo>
                  <a:lnTo>
                    <a:pt x="6599" y="8149"/>
                  </a:lnTo>
                  <a:lnTo>
                    <a:pt x="6587" y="8118"/>
                  </a:lnTo>
                  <a:lnTo>
                    <a:pt x="6579" y="8087"/>
                  </a:lnTo>
                  <a:lnTo>
                    <a:pt x="6575" y="8054"/>
                  </a:lnTo>
                  <a:lnTo>
                    <a:pt x="6576" y="8021"/>
                  </a:lnTo>
                  <a:lnTo>
                    <a:pt x="6581" y="7989"/>
                  </a:lnTo>
                  <a:lnTo>
                    <a:pt x="6590" y="7958"/>
                  </a:lnTo>
                  <a:lnTo>
                    <a:pt x="6603" y="7928"/>
                  </a:lnTo>
                  <a:lnTo>
                    <a:pt x="6620" y="7900"/>
                  </a:lnTo>
                  <a:lnTo>
                    <a:pt x="6640" y="7874"/>
                  </a:lnTo>
                  <a:lnTo>
                    <a:pt x="6995" y="7483"/>
                  </a:lnTo>
                  <a:lnTo>
                    <a:pt x="7286" y="7088"/>
                  </a:lnTo>
                  <a:lnTo>
                    <a:pt x="7524" y="6683"/>
                  </a:lnTo>
                  <a:lnTo>
                    <a:pt x="7708" y="6269"/>
                  </a:lnTo>
                  <a:lnTo>
                    <a:pt x="7839" y="5849"/>
                  </a:lnTo>
                  <a:lnTo>
                    <a:pt x="7917" y="5425"/>
                  </a:lnTo>
                  <a:lnTo>
                    <a:pt x="7943" y="5000"/>
                  </a:lnTo>
                  <a:lnTo>
                    <a:pt x="7917" y="4575"/>
                  </a:lnTo>
                  <a:lnTo>
                    <a:pt x="7839" y="4151"/>
                  </a:lnTo>
                  <a:lnTo>
                    <a:pt x="7708" y="3731"/>
                  </a:lnTo>
                  <a:lnTo>
                    <a:pt x="7524" y="3317"/>
                  </a:lnTo>
                  <a:close/>
                  <a:moveTo>
                    <a:pt x="6005" y="4081"/>
                  </a:moveTo>
                  <a:lnTo>
                    <a:pt x="5851" y="3842"/>
                  </a:lnTo>
                  <a:lnTo>
                    <a:pt x="5660" y="3598"/>
                  </a:lnTo>
                  <a:lnTo>
                    <a:pt x="5425" y="3345"/>
                  </a:lnTo>
                  <a:lnTo>
                    <a:pt x="5404" y="3320"/>
                  </a:lnTo>
                  <a:lnTo>
                    <a:pt x="5387" y="3292"/>
                  </a:lnTo>
                  <a:lnTo>
                    <a:pt x="5374" y="3262"/>
                  </a:lnTo>
                  <a:lnTo>
                    <a:pt x="5364" y="3231"/>
                  </a:lnTo>
                  <a:lnTo>
                    <a:pt x="5359" y="3198"/>
                  </a:lnTo>
                  <a:lnTo>
                    <a:pt x="5358" y="3166"/>
                  </a:lnTo>
                  <a:lnTo>
                    <a:pt x="5362" y="3133"/>
                  </a:lnTo>
                  <a:lnTo>
                    <a:pt x="5369" y="3101"/>
                  </a:lnTo>
                  <a:lnTo>
                    <a:pt x="5381" y="3071"/>
                  </a:lnTo>
                  <a:lnTo>
                    <a:pt x="5396" y="3042"/>
                  </a:lnTo>
                  <a:lnTo>
                    <a:pt x="5415" y="3016"/>
                  </a:lnTo>
                  <a:lnTo>
                    <a:pt x="5438" y="2992"/>
                  </a:lnTo>
                  <a:lnTo>
                    <a:pt x="5463" y="2971"/>
                  </a:lnTo>
                  <a:lnTo>
                    <a:pt x="5491" y="2954"/>
                  </a:lnTo>
                  <a:lnTo>
                    <a:pt x="5521" y="2941"/>
                  </a:lnTo>
                  <a:lnTo>
                    <a:pt x="5552" y="2931"/>
                  </a:lnTo>
                  <a:lnTo>
                    <a:pt x="5585" y="2926"/>
                  </a:lnTo>
                  <a:lnTo>
                    <a:pt x="5617" y="2925"/>
                  </a:lnTo>
                  <a:lnTo>
                    <a:pt x="5650" y="2929"/>
                  </a:lnTo>
                  <a:lnTo>
                    <a:pt x="5682" y="2936"/>
                  </a:lnTo>
                  <a:lnTo>
                    <a:pt x="5712" y="2948"/>
                  </a:lnTo>
                  <a:lnTo>
                    <a:pt x="5741" y="2963"/>
                  </a:lnTo>
                  <a:lnTo>
                    <a:pt x="5767" y="2982"/>
                  </a:lnTo>
                  <a:lnTo>
                    <a:pt x="5791" y="3005"/>
                  </a:lnTo>
                  <a:lnTo>
                    <a:pt x="6033" y="3266"/>
                  </a:lnTo>
                  <a:lnTo>
                    <a:pt x="6047" y="3281"/>
                  </a:lnTo>
                  <a:lnTo>
                    <a:pt x="6252" y="3542"/>
                  </a:lnTo>
                  <a:lnTo>
                    <a:pt x="6265" y="3561"/>
                  </a:lnTo>
                  <a:lnTo>
                    <a:pt x="6433" y="3822"/>
                  </a:lnTo>
                  <a:lnTo>
                    <a:pt x="6446" y="3845"/>
                  </a:lnTo>
                  <a:lnTo>
                    <a:pt x="6577" y="4106"/>
                  </a:lnTo>
                  <a:lnTo>
                    <a:pt x="6589" y="4134"/>
                  </a:lnTo>
                  <a:lnTo>
                    <a:pt x="6682" y="4395"/>
                  </a:lnTo>
                  <a:lnTo>
                    <a:pt x="6691" y="4426"/>
                  </a:lnTo>
                  <a:lnTo>
                    <a:pt x="6747" y="4687"/>
                  </a:lnTo>
                  <a:lnTo>
                    <a:pt x="6751" y="4722"/>
                  </a:lnTo>
                  <a:lnTo>
                    <a:pt x="6770" y="4982"/>
                  </a:lnTo>
                  <a:lnTo>
                    <a:pt x="6770" y="5018"/>
                  </a:lnTo>
                  <a:lnTo>
                    <a:pt x="6751" y="5278"/>
                  </a:lnTo>
                  <a:lnTo>
                    <a:pt x="6747" y="5313"/>
                  </a:lnTo>
                  <a:lnTo>
                    <a:pt x="6691" y="5574"/>
                  </a:lnTo>
                  <a:lnTo>
                    <a:pt x="6682" y="5605"/>
                  </a:lnTo>
                  <a:lnTo>
                    <a:pt x="6589" y="5866"/>
                  </a:lnTo>
                  <a:lnTo>
                    <a:pt x="6577" y="5894"/>
                  </a:lnTo>
                  <a:lnTo>
                    <a:pt x="6446" y="6155"/>
                  </a:lnTo>
                  <a:lnTo>
                    <a:pt x="6433" y="6178"/>
                  </a:lnTo>
                  <a:lnTo>
                    <a:pt x="6265" y="6439"/>
                  </a:lnTo>
                  <a:lnTo>
                    <a:pt x="6252" y="6458"/>
                  </a:lnTo>
                  <a:lnTo>
                    <a:pt x="6047" y="6719"/>
                  </a:lnTo>
                  <a:lnTo>
                    <a:pt x="6033" y="6734"/>
                  </a:lnTo>
                  <a:lnTo>
                    <a:pt x="5791" y="6995"/>
                  </a:lnTo>
                  <a:lnTo>
                    <a:pt x="5767" y="7018"/>
                  </a:lnTo>
                  <a:lnTo>
                    <a:pt x="5741" y="7037"/>
                  </a:lnTo>
                  <a:lnTo>
                    <a:pt x="5712" y="7052"/>
                  </a:lnTo>
                  <a:lnTo>
                    <a:pt x="5682" y="7064"/>
                  </a:lnTo>
                  <a:lnTo>
                    <a:pt x="5650" y="7071"/>
                  </a:lnTo>
                  <a:lnTo>
                    <a:pt x="5617" y="7075"/>
                  </a:lnTo>
                  <a:lnTo>
                    <a:pt x="5585" y="7074"/>
                  </a:lnTo>
                  <a:lnTo>
                    <a:pt x="5552" y="7069"/>
                  </a:lnTo>
                  <a:lnTo>
                    <a:pt x="5521" y="7059"/>
                  </a:lnTo>
                  <a:lnTo>
                    <a:pt x="5491" y="7046"/>
                  </a:lnTo>
                  <a:lnTo>
                    <a:pt x="5463" y="7029"/>
                  </a:lnTo>
                  <a:lnTo>
                    <a:pt x="5438" y="7008"/>
                  </a:lnTo>
                  <a:lnTo>
                    <a:pt x="5415" y="6984"/>
                  </a:lnTo>
                  <a:lnTo>
                    <a:pt x="5396" y="6958"/>
                  </a:lnTo>
                  <a:lnTo>
                    <a:pt x="5381" y="6929"/>
                  </a:lnTo>
                  <a:lnTo>
                    <a:pt x="5369" y="6899"/>
                  </a:lnTo>
                  <a:lnTo>
                    <a:pt x="5362" y="6867"/>
                  </a:lnTo>
                  <a:lnTo>
                    <a:pt x="5358" y="6834"/>
                  </a:lnTo>
                  <a:lnTo>
                    <a:pt x="5359" y="6802"/>
                  </a:lnTo>
                  <a:lnTo>
                    <a:pt x="5364" y="6769"/>
                  </a:lnTo>
                  <a:lnTo>
                    <a:pt x="5374" y="6738"/>
                  </a:lnTo>
                  <a:lnTo>
                    <a:pt x="5387" y="6708"/>
                  </a:lnTo>
                  <a:lnTo>
                    <a:pt x="5404" y="6680"/>
                  </a:lnTo>
                  <a:lnTo>
                    <a:pt x="5425" y="6655"/>
                  </a:lnTo>
                  <a:lnTo>
                    <a:pt x="5660" y="6402"/>
                  </a:lnTo>
                  <a:lnTo>
                    <a:pt x="5851" y="6158"/>
                  </a:lnTo>
                  <a:lnTo>
                    <a:pt x="6005" y="5919"/>
                  </a:lnTo>
                  <a:lnTo>
                    <a:pt x="6123" y="5684"/>
                  </a:lnTo>
                  <a:lnTo>
                    <a:pt x="6205" y="5453"/>
                  </a:lnTo>
                  <a:lnTo>
                    <a:pt x="6254" y="5225"/>
                  </a:lnTo>
                  <a:lnTo>
                    <a:pt x="6270" y="5000"/>
                  </a:lnTo>
                  <a:lnTo>
                    <a:pt x="6254" y="4775"/>
                  </a:lnTo>
                  <a:lnTo>
                    <a:pt x="6205" y="4547"/>
                  </a:lnTo>
                  <a:lnTo>
                    <a:pt x="6123" y="4316"/>
                  </a:lnTo>
                  <a:lnTo>
                    <a:pt x="6005" y="40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4629;p40">
              <a:extLst>
                <a:ext uri="{FF2B5EF4-FFF2-40B4-BE49-F238E27FC236}">
                  <a16:creationId xmlns:a16="http://schemas.microsoft.com/office/drawing/2014/main" id="{0F6873C9-0440-4D47-BD85-4EA4F707477B}"/>
                </a:ext>
              </a:extLst>
            </p:cNvPr>
            <p:cNvSpPr/>
            <p:nvPr/>
          </p:nvSpPr>
          <p:spPr>
            <a:xfrm>
              <a:off x="5251776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3175"/>
                  </a:moveTo>
                  <a:lnTo>
                    <a:pt x="1102" y="3142"/>
                  </a:lnTo>
                  <a:lnTo>
                    <a:pt x="1109" y="3110"/>
                  </a:lnTo>
                  <a:lnTo>
                    <a:pt x="1119" y="3079"/>
                  </a:lnTo>
                  <a:lnTo>
                    <a:pt x="1134" y="3049"/>
                  </a:lnTo>
                  <a:lnTo>
                    <a:pt x="1152" y="3022"/>
                  </a:lnTo>
                  <a:lnTo>
                    <a:pt x="1174" y="2997"/>
                  </a:lnTo>
                  <a:lnTo>
                    <a:pt x="1199" y="2976"/>
                  </a:lnTo>
                  <a:lnTo>
                    <a:pt x="1227" y="2957"/>
                  </a:lnTo>
                  <a:lnTo>
                    <a:pt x="1257" y="2943"/>
                  </a:lnTo>
                  <a:lnTo>
                    <a:pt x="1288" y="2933"/>
                  </a:lnTo>
                  <a:lnTo>
                    <a:pt x="1320" y="2927"/>
                  </a:lnTo>
                  <a:lnTo>
                    <a:pt x="1353" y="2925"/>
                  </a:lnTo>
                  <a:lnTo>
                    <a:pt x="1386" y="2928"/>
                  </a:lnTo>
                  <a:lnTo>
                    <a:pt x="1418" y="2934"/>
                  </a:lnTo>
                  <a:lnTo>
                    <a:pt x="1449" y="2946"/>
                  </a:lnTo>
                  <a:lnTo>
                    <a:pt x="1479" y="2961"/>
                  </a:lnTo>
                  <a:lnTo>
                    <a:pt x="4521" y="4786"/>
                  </a:lnTo>
                  <a:lnTo>
                    <a:pt x="4547" y="4804"/>
                  </a:lnTo>
                  <a:lnTo>
                    <a:pt x="4571" y="4825"/>
                  </a:lnTo>
                  <a:lnTo>
                    <a:pt x="4592" y="4850"/>
                  </a:lnTo>
                  <a:lnTo>
                    <a:pt x="4610" y="4877"/>
                  </a:lnTo>
                  <a:lnTo>
                    <a:pt x="4624" y="4906"/>
                  </a:lnTo>
                  <a:lnTo>
                    <a:pt x="4634" y="4936"/>
                  </a:lnTo>
                  <a:lnTo>
                    <a:pt x="4640" y="4968"/>
                  </a:lnTo>
                  <a:lnTo>
                    <a:pt x="4642" y="5000"/>
                  </a:lnTo>
                  <a:lnTo>
                    <a:pt x="4640" y="5032"/>
                  </a:lnTo>
                  <a:lnTo>
                    <a:pt x="4634" y="5064"/>
                  </a:lnTo>
                  <a:lnTo>
                    <a:pt x="4624" y="5094"/>
                  </a:lnTo>
                  <a:lnTo>
                    <a:pt x="4610" y="5123"/>
                  </a:lnTo>
                  <a:lnTo>
                    <a:pt x="4592" y="5150"/>
                  </a:lnTo>
                  <a:lnTo>
                    <a:pt x="4571" y="5175"/>
                  </a:lnTo>
                  <a:lnTo>
                    <a:pt x="4547" y="5196"/>
                  </a:lnTo>
                  <a:lnTo>
                    <a:pt x="4521" y="5214"/>
                  </a:lnTo>
                  <a:lnTo>
                    <a:pt x="1479" y="7039"/>
                  </a:lnTo>
                  <a:lnTo>
                    <a:pt x="1449" y="7054"/>
                  </a:lnTo>
                  <a:lnTo>
                    <a:pt x="1418" y="7066"/>
                  </a:lnTo>
                  <a:lnTo>
                    <a:pt x="1386" y="7072"/>
                  </a:lnTo>
                  <a:lnTo>
                    <a:pt x="1353" y="7075"/>
                  </a:lnTo>
                  <a:lnTo>
                    <a:pt x="1320" y="7073"/>
                  </a:lnTo>
                  <a:lnTo>
                    <a:pt x="1288" y="7067"/>
                  </a:lnTo>
                  <a:lnTo>
                    <a:pt x="1257" y="7057"/>
                  </a:lnTo>
                  <a:lnTo>
                    <a:pt x="1227" y="7043"/>
                  </a:lnTo>
                  <a:lnTo>
                    <a:pt x="1199" y="7024"/>
                  </a:lnTo>
                  <a:lnTo>
                    <a:pt x="1174" y="7003"/>
                  </a:lnTo>
                  <a:lnTo>
                    <a:pt x="1152" y="6978"/>
                  </a:lnTo>
                  <a:lnTo>
                    <a:pt x="1134" y="6951"/>
                  </a:lnTo>
                  <a:lnTo>
                    <a:pt x="1119" y="6921"/>
                  </a:lnTo>
                  <a:lnTo>
                    <a:pt x="1109" y="6890"/>
                  </a:lnTo>
                  <a:lnTo>
                    <a:pt x="1102" y="6858"/>
                  </a:lnTo>
                  <a:lnTo>
                    <a:pt x="1100" y="6825"/>
                  </a:lnTo>
                  <a:lnTo>
                    <a:pt x="1100" y="3175"/>
                  </a:lnTo>
                  <a:close/>
                  <a:moveTo>
                    <a:pt x="1600" y="3617"/>
                  </a:moveTo>
                  <a:lnTo>
                    <a:pt x="1600" y="6383"/>
                  </a:lnTo>
                  <a:lnTo>
                    <a:pt x="3906" y="5000"/>
                  </a:lnTo>
                  <a:lnTo>
                    <a:pt x="1600" y="36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4639;p40">
            <a:extLst>
              <a:ext uri="{FF2B5EF4-FFF2-40B4-BE49-F238E27FC236}">
                <a16:creationId xmlns:a16="http://schemas.microsoft.com/office/drawing/2014/main" id="{315DFB46-1513-48E7-909D-20D61E0EC014}"/>
              </a:ext>
            </a:extLst>
          </p:cNvPr>
          <p:cNvGrpSpPr/>
          <p:nvPr/>
        </p:nvGrpSpPr>
        <p:grpSpPr>
          <a:xfrm>
            <a:off x="8633919" y="2660110"/>
            <a:ext cx="589280" cy="589280"/>
            <a:chOff x="8633919" y="4459160"/>
            <a:chExt cx="589280" cy="589280"/>
          </a:xfrm>
          <a:solidFill>
            <a:schemeClr val="bg1"/>
          </a:solidFill>
        </p:grpSpPr>
        <p:sp>
          <p:nvSpPr>
            <p:cNvPr id="259" name="Google Shape;4640;p40">
              <a:extLst>
                <a:ext uri="{FF2B5EF4-FFF2-40B4-BE49-F238E27FC236}">
                  <a16:creationId xmlns:a16="http://schemas.microsoft.com/office/drawing/2014/main" id="{B2D7C62B-E615-447A-8513-15FB578FAAC5}"/>
                </a:ext>
              </a:extLst>
            </p:cNvPr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48" y="6371"/>
                  </a:moveTo>
                  <a:lnTo>
                    <a:pt x="4823" y="6350"/>
                  </a:lnTo>
                  <a:lnTo>
                    <a:pt x="2998" y="4525"/>
                  </a:lnTo>
                  <a:lnTo>
                    <a:pt x="2977" y="4500"/>
                  </a:lnTo>
                  <a:lnTo>
                    <a:pt x="2958" y="4473"/>
                  </a:lnTo>
                  <a:lnTo>
                    <a:pt x="2944" y="4444"/>
                  </a:lnTo>
                  <a:lnTo>
                    <a:pt x="2934" y="4413"/>
                  </a:lnTo>
                  <a:lnTo>
                    <a:pt x="2927" y="4381"/>
                  </a:lnTo>
                  <a:lnTo>
                    <a:pt x="2925" y="4348"/>
                  </a:lnTo>
                  <a:lnTo>
                    <a:pt x="2927" y="4315"/>
                  </a:lnTo>
                  <a:lnTo>
                    <a:pt x="2934" y="4283"/>
                  </a:lnTo>
                  <a:lnTo>
                    <a:pt x="2944" y="4252"/>
                  </a:lnTo>
                  <a:lnTo>
                    <a:pt x="2958" y="4223"/>
                  </a:lnTo>
                  <a:lnTo>
                    <a:pt x="2977" y="4196"/>
                  </a:lnTo>
                  <a:lnTo>
                    <a:pt x="2998" y="4171"/>
                  </a:lnTo>
                  <a:lnTo>
                    <a:pt x="3023" y="4150"/>
                  </a:lnTo>
                  <a:lnTo>
                    <a:pt x="3050" y="4131"/>
                  </a:lnTo>
                  <a:lnTo>
                    <a:pt x="3079" y="4117"/>
                  </a:lnTo>
                  <a:lnTo>
                    <a:pt x="3110" y="4107"/>
                  </a:lnTo>
                  <a:lnTo>
                    <a:pt x="3142" y="4100"/>
                  </a:lnTo>
                  <a:lnTo>
                    <a:pt x="3175" y="4098"/>
                  </a:lnTo>
                  <a:lnTo>
                    <a:pt x="3208" y="4100"/>
                  </a:lnTo>
                  <a:lnTo>
                    <a:pt x="3240" y="4107"/>
                  </a:lnTo>
                  <a:lnTo>
                    <a:pt x="3271" y="4117"/>
                  </a:lnTo>
                  <a:lnTo>
                    <a:pt x="3300" y="4131"/>
                  </a:lnTo>
                  <a:lnTo>
                    <a:pt x="3327" y="4150"/>
                  </a:lnTo>
                  <a:lnTo>
                    <a:pt x="3352" y="4171"/>
                  </a:lnTo>
                  <a:lnTo>
                    <a:pt x="4750" y="5569"/>
                  </a:lnTo>
                  <a:lnTo>
                    <a:pt x="4750" y="1480"/>
                  </a:lnTo>
                  <a:lnTo>
                    <a:pt x="4752" y="1447"/>
                  </a:lnTo>
                  <a:lnTo>
                    <a:pt x="4759" y="1415"/>
                  </a:lnTo>
                  <a:lnTo>
                    <a:pt x="4769" y="1384"/>
                  </a:lnTo>
                  <a:lnTo>
                    <a:pt x="4783" y="1355"/>
                  </a:lnTo>
                  <a:lnTo>
                    <a:pt x="4802" y="13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5198" y="1328"/>
                  </a:lnTo>
                  <a:lnTo>
                    <a:pt x="5217" y="1355"/>
                  </a:lnTo>
                  <a:lnTo>
                    <a:pt x="5231" y="1384"/>
                  </a:lnTo>
                  <a:lnTo>
                    <a:pt x="5241" y="1415"/>
                  </a:lnTo>
                  <a:lnTo>
                    <a:pt x="5248" y="1447"/>
                  </a:lnTo>
                  <a:lnTo>
                    <a:pt x="5250" y="1480"/>
                  </a:lnTo>
                  <a:lnTo>
                    <a:pt x="5250" y="5569"/>
                  </a:lnTo>
                  <a:lnTo>
                    <a:pt x="6648" y="4171"/>
                  </a:lnTo>
                  <a:lnTo>
                    <a:pt x="6673" y="4150"/>
                  </a:lnTo>
                  <a:lnTo>
                    <a:pt x="6700" y="4131"/>
                  </a:lnTo>
                  <a:lnTo>
                    <a:pt x="6729" y="4117"/>
                  </a:lnTo>
                  <a:lnTo>
                    <a:pt x="6760" y="4107"/>
                  </a:lnTo>
                  <a:lnTo>
                    <a:pt x="6792" y="4100"/>
                  </a:lnTo>
                  <a:lnTo>
                    <a:pt x="6825" y="4098"/>
                  </a:lnTo>
                  <a:lnTo>
                    <a:pt x="6858" y="4100"/>
                  </a:lnTo>
                  <a:lnTo>
                    <a:pt x="6890" y="4107"/>
                  </a:lnTo>
                  <a:lnTo>
                    <a:pt x="6921" y="4117"/>
                  </a:lnTo>
                  <a:lnTo>
                    <a:pt x="6950" y="4131"/>
                  </a:lnTo>
                  <a:lnTo>
                    <a:pt x="6977" y="4150"/>
                  </a:lnTo>
                  <a:lnTo>
                    <a:pt x="7002" y="4171"/>
                  </a:lnTo>
                  <a:lnTo>
                    <a:pt x="7023" y="4196"/>
                  </a:lnTo>
                  <a:lnTo>
                    <a:pt x="7042" y="4223"/>
                  </a:lnTo>
                  <a:lnTo>
                    <a:pt x="7056" y="4252"/>
                  </a:lnTo>
                  <a:lnTo>
                    <a:pt x="7066" y="4283"/>
                  </a:lnTo>
                  <a:lnTo>
                    <a:pt x="7073" y="4315"/>
                  </a:lnTo>
                  <a:lnTo>
                    <a:pt x="7075" y="4348"/>
                  </a:lnTo>
                  <a:lnTo>
                    <a:pt x="7073" y="4381"/>
                  </a:lnTo>
                  <a:lnTo>
                    <a:pt x="7066" y="4413"/>
                  </a:lnTo>
                  <a:lnTo>
                    <a:pt x="7056" y="4444"/>
                  </a:lnTo>
                  <a:lnTo>
                    <a:pt x="7042" y="4473"/>
                  </a:lnTo>
                  <a:lnTo>
                    <a:pt x="7023" y="4500"/>
                  </a:lnTo>
                  <a:lnTo>
                    <a:pt x="7002" y="45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4641;p40">
              <a:extLst>
                <a:ext uri="{FF2B5EF4-FFF2-40B4-BE49-F238E27FC236}">
                  <a16:creationId xmlns:a16="http://schemas.microsoft.com/office/drawing/2014/main" id="{B4544B28-216C-4237-97A7-E3982F2BD93A}"/>
                </a:ext>
              </a:extLst>
            </p:cNvPr>
            <p:cNvSpPr/>
            <p:nvPr/>
          </p:nvSpPr>
          <p:spPr>
            <a:xfrm>
              <a:off x="8633919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4642;p40">
            <a:extLst>
              <a:ext uri="{FF2B5EF4-FFF2-40B4-BE49-F238E27FC236}">
                <a16:creationId xmlns:a16="http://schemas.microsoft.com/office/drawing/2014/main" id="{6613D574-9E4E-4034-850B-41EC63142220}"/>
              </a:ext>
            </a:extLst>
          </p:cNvPr>
          <p:cNvGrpSpPr/>
          <p:nvPr/>
        </p:nvGrpSpPr>
        <p:grpSpPr>
          <a:xfrm>
            <a:off x="9761300" y="2660110"/>
            <a:ext cx="589280" cy="589280"/>
            <a:chOff x="9761300" y="4459160"/>
            <a:chExt cx="589280" cy="589280"/>
          </a:xfrm>
          <a:solidFill>
            <a:schemeClr val="bg1"/>
          </a:solidFill>
        </p:grpSpPr>
        <p:sp>
          <p:nvSpPr>
            <p:cNvPr id="262" name="Google Shape;4643;p40">
              <a:extLst>
                <a:ext uri="{FF2B5EF4-FFF2-40B4-BE49-F238E27FC236}">
                  <a16:creationId xmlns:a16="http://schemas.microsoft.com/office/drawing/2014/main" id="{7B80EEDD-C6AD-4C71-A115-DD27F60A7B56}"/>
                </a:ext>
              </a:extLst>
            </p:cNvPr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48" y="3482"/>
                  </a:moveTo>
                  <a:lnTo>
                    <a:pt x="5250" y="2084"/>
                  </a:lnTo>
                  <a:lnTo>
                    <a:pt x="5250" y="6173"/>
                  </a:lnTo>
                  <a:lnTo>
                    <a:pt x="5248" y="6206"/>
                  </a:lnTo>
                  <a:lnTo>
                    <a:pt x="5241" y="6238"/>
                  </a:lnTo>
                  <a:lnTo>
                    <a:pt x="5231" y="6269"/>
                  </a:lnTo>
                  <a:lnTo>
                    <a:pt x="5217" y="6298"/>
                  </a:lnTo>
                  <a:lnTo>
                    <a:pt x="5198" y="6325"/>
                  </a:lnTo>
                  <a:lnTo>
                    <a:pt x="5177" y="6350"/>
                  </a:lnTo>
                  <a:lnTo>
                    <a:pt x="5152" y="6371"/>
                  </a:lnTo>
                  <a:lnTo>
                    <a:pt x="5125" y="6390"/>
                  </a:lnTo>
                  <a:lnTo>
                    <a:pt x="5096" y="6404"/>
                  </a:lnTo>
                  <a:lnTo>
                    <a:pt x="5065" y="6414"/>
                  </a:lnTo>
                  <a:lnTo>
                    <a:pt x="5033" y="6421"/>
                  </a:lnTo>
                  <a:lnTo>
                    <a:pt x="5000" y="6423"/>
                  </a:lnTo>
                  <a:lnTo>
                    <a:pt x="4967" y="6421"/>
                  </a:lnTo>
                  <a:lnTo>
                    <a:pt x="4935" y="6414"/>
                  </a:lnTo>
                  <a:lnTo>
                    <a:pt x="4904" y="6404"/>
                  </a:lnTo>
                  <a:lnTo>
                    <a:pt x="4875" y="6390"/>
                  </a:lnTo>
                  <a:lnTo>
                    <a:pt x="4848" y="6371"/>
                  </a:lnTo>
                  <a:lnTo>
                    <a:pt x="4823" y="6350"/>
                  </a:lnTo>
                  <a:lnTo>
                    <a:pt x="4802" y="6325"/>
                  </a:lnTo>
                  <a:lnTo>
                    <a:pt x="4783" y="6298"/>
                  </a:lnTo>
                  <a:lnTo>
                    <a:pt x="4769" y="6269"/>
                  </a:lnTo>
                  <a:lnTo>
                    <a:pt x="4759" y="6238"/>
                  </a:lnTo>
                  <a:lnTo>
                    <a:pt x="4752" y="6206"/>
                  </a:lnTo>
                  <a:lnTo>
                    <a:pt x="4750" y="6173"/>
                  </a:lnTo>
                  <a:lnTo>
                    <a:pt x="4750" y="2084"/>
                  </a:lnTo>
                  <a:lnTo>
                    <a:pt x="3352" y="3482"/>
                  </a:lnTo>
                  <a:lnTo>
                    <a:pt x="3327" y="3503"/>
                  </a:lnTo>
                  <a:lnTo>
                    <a:pt x="3300" y="3522"/>
                  </a:lnTo>
                  <a:lnTo>
                    <a:pt x="3271" y="3536"/>
                  </a:lnTo>
                  <a:lnTo>
                    <a:pt x="3240" y="3546"/>
                  </a:lnTo>
                  <a:lnTo>
                    <a:pt x="3208" y="3553"/>
                  </a:lnTo>
                  <a:lnTo>
                    <a:pt x="3175" y="3555"/>
                  </a:lnTo>
                  <a:lnTo>
                    <a:pt x="3142" y="3553"/>
                  </a:lnTo>
                  <a:lnTo>
                    <a:pt x="3110" y="3546"/>
                  </a:lnTo>
                  <a:lnTo>
                    <a:pt x="3079" y="3536"/>
                  </a:lnTo>
                  <a:lnTo>
                    <a:pt x="3050" y="3522"/>
                  </a:lnTo>
                  <a:lnTo>
                    <a:pt x="3023" y="3503"/>
                  </a:lnTo>
                  <a:lnTo>
                    <a:pt x="2998" y="3482"/>
                  </a:lnTo>
                  <a:lnTo>
                    <a:pt x="2977" y="3457"/>
                  </a:lnTo>
                  <a:lnTo>
                    <a:pt x="2958" y="3430"/>
                  </a:lnTo>
                  <a:lnTo>
                    <a:pt x="2944" y="3401"/>
                  </a:lnTo>
                  <a:lnTo>
                    <a:pt x="2934" y="3370"/>
                  </a:lnTo>
                  <a:lnTo>
                    <a:pt x="2927" y="3338"/>
                  </a:lnTo>
                  <a:lnTo>
                    <a:pt x="2925" y="3305"/>
                  </a:lnTo>
                  <a:lnTo>
                    <a:pt x="2927" y="3272"/>
                  </a:lnTo>
                  <a:lnTo>
                    <a:pt x="2934" y="3240"/>
                  </a:lnTo>
                  <a:lnTo>
                    <a:pt x="2944" y="3209"/>
                  </a:lnTo>
                  <a:lnTo>
                    <a:pt x="2958" y="3180"/>
                  </a:lnTo>
                  <a:lnTo>
                    <a:pt x="2977" y="3153"/>
                  </a:lnTo>
                  <a:lnTo>
                    <a:pt x="2998" y="3128"/>
                  </a:lnTo>
                  <a:lnTo>
                    <a:pt x="4823" y="1303"/>
                  </a:lnTo>
                  <a:lnTo>
                    <a:pt x="4848" y="1282"/>
                  </a:lnTo>
                  <a:lnTo>
                    <a:pt x="4875" y="1263"/>
                  </a:lnTo>
                  <a:lnTo>
                    <a:pt x="4904" y="1249"/>
                  </a:lnTo>
                  <a:lnTo>
                    <a:pt x="4935" y="1239"/>
                  </a:lnTo>
                  <a:lnTo>
                    <a:pt x="4967" y="1232"/>
                  </a:lnTo>
                  <a:lnTo>
                    <a:pt x="5000" y="1230"/>
                  </a:lnTo>
                  <a:lnTo>
                    <a:pt x="5033" y="1232"/>
                  </a:lnTo>
                  <a:lnTo>
                    <a:pt x="5065" y="1239"/>
                  </a:lnTo>
                  <a:lnTo>
                    <a:pt x="5096" y="1249"/>
                  </a:lnTo>
                  <a:lnTo>
                    <a:pt x="5125" y="1263"/>
                  </a:lnTo>
                  <a:lnTo>
                    <a:pt x="5152" y="1282"/>
                  </a:lnTo>
                  <a:lnTo>
                    <a:pt x="5177" y="1303"/>
                  </a:lnTo>
                  <a:lnTo>
                    <a:pt x="7002" y="3128"/>
                  </a:lnTo>
                  <a:lnTo>
                    <a:pt x="7023" y="3153"/>
                  </a:lnTo>
                  <a:lnTo>
                    <a:pt x="7042" y="3180"/>
                  </a:lnTo>
                  <a:lnTo>
                    <a:pt x="7056" y="3209"/>
                  </a:lnTo>
                  <a:lnTo>
                    <a:pt x="7066" y="3240"/>
                  </a:lnTo>
                  <a:lnTo>
                    <a:pt x="7073" y="3272"/>
                  </a:lnTo>
                  <a:lnTo>
                    <a:pt x="7075" y="3305"/>
                  </a:lnTo>
                  <a:lnTo>
                    <a:pt x="7073" y="3338"/>
                  </a:lnTo>
                  <a:lnTo>
                    <a:pt x="7066" y="3370"/>
                  </a:lnTo>
                  <a:lnTo>
                    <a:pt x="7056" y="3401"/>
                  </a:lnTo>
                  <a:lnTo>
                    <a:pt x="7042" y="3430"/>
                  </a:lnTo>
                  <a:lnTo>
                    <a:pt x="7023" y="3457"/>
                  </a:lnTo>
                  <a:lnTo>
                    <a:pt x="7002" y="3482"/>
                  </a:lnTo>
                  <a:lnTo>
                    <a:pt x="6977" y="3503"/>
                  </a:lnTo>
                  <a:lnTo>
                    <a:pt x="6950" y="3522"/>
                  </a:lnTo>
                  <a:lnTo>
                    <a:pt x="6921" y="3536"/>
                  </a:lnTo>
                  <a:lnTo>
                    <a:pt x="6890" y="3546"/>
                  </a:lnTo>
                  <a:lnTo>
                    <a:pt x="6858" y="3553"/>
                  </a:lnTo>
                  <a:lnTo>
                    <a:pt x="6825" y="3555"/>
                  </a:lnTo>
                  <a:lnTo>
                    <a:pt x="6792" y="3553"/>
                  </a:lnTo>
                  <a:lnTo>
                    <a:pt x="6760" y="3546"/>
                  </a:lnTo>
                  <a:lnTo>
                    <a:pt x="6729" y="3536"/>
                  </a:lnTo>
                  <a:lnTo>
                    <a:pt x="6700" y="3522"/>
                  </a:lnTo>
                  <a:lnTo>
                    <a:pt x="6673" y="3503"/>
                  </a:lnTo>
                  <a:lnTo>
                    <a:pt x="6648" y="34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4644;p40">
              <a:extLst>
                <a:ext uri="{FF2B5EF4-FFF2-40B4-BE49-F238E27FC236}">
                  <a16:creationId xmlns:a16="http://schemas.microsoft.com/office/drawing/2014/main" id="{8399C078-D2E6-400F-9E73-9E41E3344296}"/>
                </a:ext>
              </a:extLst>
            </p:cNvPr>
            <p:cNvSpPr/>
            <p:nvPr/>
          </p:nvSpPr>
          <p:spPr>
            <a:xfrm>
              <a:off x="9761300" y="44591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100" y="8520"/>
                  </a:moveTo>
                  <a:lnTo>
                    <a:pt x="1100" y="6695"/>
                  </a:lnTo>
                  <a:lnTo>
                    <a:pt x="1102" y="6662"/>
                  </a:lnTo>
                  <a:lnTo>
                    <a:pt x="1109" y="6630"/>
                  </a:lnTo>
                  <a:lnTo>
                    <a:pt x="1119" y="6599"/>
                  </a:lnTo>
                  <a:lnTo>
                    <a:pt x="1133" y="6570"/>
                  </a:lnTo>
                  <a:lnTo>
                    <a:pt x="1152" y="6543"/>
                  </a:lnTo>
                  <a:lnTo>
                    <a:pt x="1173" y="6518"/>
                  </a:lnTo>
                  <a:lnTo>
                    <a:pt x="1198" y="6497"/>
                  </a:lnTo>
                  <a:lnTo>
                    <a:pt x="1225" y="6478"/>
                  </a:lnTo>
                  <a:lnTo>
                    <a:pt x="1254" y="6464"/>
                  </a:lnTo>
                  <a:lnTo>
                    <a:pt x="1285" y="6454"/>
                  </a:lnTo>
                  <a:lnTo>
                    <a:pt x="1317" y="6447"/>
                  </a:lnTo>
                  <a:lnTo>
                    <a:pt x="1350" y="6445"/>
                  </a:lnTo>
                  <a:lnTo>
                    <a:pt x="1383" y="6447"/>
                  </a:lnTo>
                  <a:lnTo>
                    <a:pt x="1415" y="6454"/>
                  </a:lnTo>
                  <a:lnTo>
                    <a:pt x="1446" y="6464"/>
                  </a:lnTo>
                  <a:lnTo>
                    <a:pt x="1475" y="6478"/>
                  </a:lnTo>
                  <a:lnTo>
                    <a:pt x="1502" y="6497"/>
                  </a:lnTo>
                  <a:lnTo>
                    <a:pt x="1527" y="6518"/>
                  </a:lnTo>
                  <a:lnTo>
                    <a:pt x="1548" y="6543"/>
                  </a:lnTo>
                  <a:lnTo>
                    <a:pt x="1567" y="6570"/>
                  </a:lnTo>
                  <a:lnTo>
                    <a:pt x="1581" y="6599"/>
                  </a:lnTo>
                  <a:lnTo>
                    <a:pt x="1591" y="6630"/>
                  </a:lnTo>
                  <a:lnTo>
                    <a:pt x="1598" y="6662"/>
                  </a:lnTo>
                  <a:lnTo>
                    <a:pt x="1600" y="6695"/>
                  </a:lnTo>
                  <a:lnTo>
                    <a:pt x="1600" y="8270"/>
                  </a:lnTo>
                  <a:lnTo>
                    <a:pt x="8400" y="8270"/>
                  </a:lnTo>
                  <a:lnTo>
                    <a:pt x="8400" y="6695"/>
                  </a:lnTo>
                  <a:lnTo>
                    <a:pt x="8402" y="6662"/>
                  </a:lnTo>
                  <a:lnTo>
                    <a:pt x="8409" y="6630"/>
                  </a:lnTo>
                  <a:lnTo>
                    <a:pt x="8419" y="6599"/>
                  </a:lnTo>
                  <a:lnTo>
                    <a:pt x="8433" y="6570"/>
                  </a:lnTo>
                  <a:lnTo>
                    <a:pt x="8452" y="6543"/>
                  </a:lnTo>
                  <a:lnTo>
                    <a:pt x="8473" y="6518"/>
                  </a:lnTo>
                  <a:lnTo>
                    <a:pt x="8498" y="6497"/>
                  </a:lnTo>
                  <a:lnTo>
                    <a:pt x="8525" y="6478"/>
                  </a:lnTo>
                  <a:lnTo>
                    <a:pt x="8554" y="6464"/>
                  </a:lnTo>
                  <a:lnTo>
                    <a:pt x="8585" y="6454"/>
                  </a:lnTo>
                  <a:lnTo>
                    <a:pt x="8617" y="6447"/>
                  </a:lnTo>
                  <a:lnTo>
                    <a:pt x="8650" y="6445"/>
                  </a:lnTo>
                  <a:lnTo>
                    <a:pt x="8683" y="6447"/>
                  </a:lnTo>
                  <a:lnTo>
                    <a:pt x="8715" y="6454"/>
                  </a:lnTo>
                  <a:lnTo>
                    <a:pt x="8746" y="6464"/>
                  </a:lnTo>
                  <a:lnTo>
                    <a:pt x="8775" y="6478"/>
                  </a:lnTo>
                  <a:lnTo>
                    <a:pt x="8802" y="6497"/>
                  </a:lnTo>
                  <a:lnTo>
                    <a:pt x="8827" y="6518"/>
                  </a:lnTo>
                  <a:lnTo>
                    <a:pt x="8848" y="6543"/>
                  </a:lnTo>
                  <a:lnTo>
                    <a:pt x="8867" y="6570"/>
                  </a:lnTo>
                  <a:lnTo>
                    <a:pt x="8881" y="6599"/>
                  </a:lnTo>
                  <a:lnTo>
                    <a:pt x="8891" y="6630"/>
                  </a:lnTo>
                  <a:lnTo>
                    <a:pt x="8898" y="6662"/>
                  </a:lnTo>
                  <a:lnTo>
                    <a:pt x="8900" y="6695"/>
                  </a:lnTo>
                  <a:lnTo>
                    <a:pt x="8900" y="8520"/>
                  </a:lnTo>
                  <a:lnTo>
                    <a:pt x="8898" y="8553"/>
                  </a:lnTo>
                  <a:lnTo>
                    <a:pt x="8891" y="8585"/>
                  </a:lnTo>
                  <a:lnTo>
                    <a:pt x="8881" y="8616"/>
                  </a:lnTo>
                  <a:lnTo>
                    <a:pt x="8867" y="8645"/>
                  </a:lnTo>
                  <a:lnTo>
                    <a:pt x="8848" y="8672"/>
                  </a:lnTo>
                  <a:lnTo>
                    <a:pt x="8827" y="8697"/>
                  </a:lnTo>
                  <a:lnTo>
                    <a:pt x="8802" y="8718"/>
                  </a:lnTo>
                  <a:lnTo>
                    <a:pt x="8775" y="8737"/>
                  </a:lnTo>
                  <a:lnTo>
                    <a:pt x="8746" y="8751"/>
                  </a:lnTo>
                  <a:lnTo>
                    <a:pt x="8715" y="8761"/>
                  </a:lnTo>
                  <a:lnTo>
                    <a:pt x="8683" y="8768"/>
                  </a:lnTo>
                  <a:lnTo>
                    <a:pt x="8650" y="8770"/>
                  </a:lnTo>
                  <a:lnTo>
                    <a:pt x="1350" y="8770"/>
                  </a:lnTo>
                  <a:lnTo>
                    <a:pt x="1317" y="8768"/>
                  </a:lnTo>
                  <a:lnTo>
                    <a:pt x="1285" y="8761"/>
                  </a:lnTo>
                  <a:lnTo>
                    <a:pt x="1254" y="8751"/>
                  </a:lnTo>
                  <a:lnTo>
                    <a:pt x="1225" y="8737"/>
                  </a:lnTo>
                  <a:lnTo>
                    <a:pt x="1198" y="8718"/>
                  </a:lnTo>
                  <a:lnTo>
                    <a:pt x="1173" y="8697"/>
                  </a:lnTo>
                  <a:lnTo>
                    <a:pt x="1152" y="8672"/>
                  </a:lnTo>
                  <a:lnTo>
                    <a:pt x="1133" y="8645"/>
                  </a:lnTo>
                  <a:lnTo>
                    <a:pt x="1119" y="8616"/>
                  </a:lnTo>
                  <a:lnTo>
                    <a:pt x="1109" y="8585"/>
                  </a:lnTo>
                  <a:lnTo>
                    <a:pt x="1102" y="8553"/>
                  </a:lnTo>
                  <a:lnTo>
                    <a:pt x="1100" y="85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5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5</a:t>
            </a:fld>
            <a:endParaRPr/>
          </a:p>
        </p:txBody>
      </p:sp>
      <p:grpSp>
        <p:nvGrpSpPr>
          <p:cNvPr id="177" name="Google Shape;193;p4">
            <a:extLst>
              <a:ext uri="{FF2B5EF4-FFF2-40B4-BE49-F238E27FC236}">
                <a16:creationId xmlns:a16="http://schemas.microsoft.com/office/drawing/2014/main" id="{07C2693A-26FC-4B87-9AE8-40203A192C20}"/>
              </a:ext>
            </a:extLst>
          </p:cNvPr>
          <p:cNvGrpSpPr/>
          <p:nvPr/>
        </p:nvGrpSpPr>
        <p:grpSpPr>
          <a:xfrm>
            <a:off x="742252" y="861060"/>
            <a:ext cx="589280" cy="589280"/>
            <a:chOff x="742252" y="861060"/>
            <a:chExt cx="589280" cy="589280"/>
          </a:xfrm>
          <a:solidFill>
            <a:schemeClr val="bg1"/>
          </a:solidFill>
        </p:grpSpPr>
        <p:sp>
          <p:nvSpPr>
            <p:cNvPr id="178" name="Google Shape;194;p4">
              <a:extLst>
                <a:ext uri="{FF2B5EF4-FFF2-40B4-BE49-F238E27FC236}">
                  <a16:creationId xmlns:a16="http://schemas.microsoft.com/office/drawing/2014/main" id="{A4505FCF-AC3C-42EE-A4C5-85C45B949B7B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62" y="2412"/>
                  </a:moveTo>
                  <a:lnTo>
                    <a:pt x="6361" y="2463"/>
                  </a:lnTo>
                  <a:lnTo>
                    <a:pt x="6358" y="2514"/>
                  </a:lnTo>
                  <a:lnTo>
                    <a:pt x="6353" y="2565"/>
                  </a:lnTo>
                  <a:lnTo>
                    <a:pt x="6347" y="2615"/>
                  </a:lnTo>
                  <a:lnTo>
                    <a:pt x="6338" y="2665"/>
                  </a:lnTo>
                  <a:lnTo>
                    <a:pt x="6328" y="2715"/>
                  </a:lnTo>
                  <a:lnTo>
                    <a:pt x="6316" y="2765"/>
                  </a:lnTo>
                  <a:lnTo>
                    <a:pt x="6302" y="2813"/>
                  </a:lnTo>
                  <a:lnTo>
                    <a:pt x="6286" y="2862"/>
                  </a:lnTo>
                  <a:lnTo>
                    <a:pt x="6268" y="2909"/>
                  </a:lnTo>
                  <a:lnTo>
                    <a:pt x="6249" y="2956"/>
                  </a:lnTo>
                  <a:lnTo>
                    <a:pt x="6228" y="3003"/>
                  </a:lnTo>
                  <a:lnTo>
                    <a:pt x="6205" y="3048"/>
                  </a:lnTo>
                  <a:lnTo>
                    <a:pt x="6180" y="3093"/>
                  </a:lnTo>
                  <a:lnTo>
                    <a:pt x="6153" y="3137"/>
                  </a:lnTo>
                  <a:lnTo>
                    <a:pt x="6125" y="3180"/>
                  </a:lnTo>
                  <a:lnTo>
                    <a:pt x="6096" y="3221"/>
                  </a:lnTo>
                  <a:lnTo>
                    <a:pt x="6065" y="3261"/>
                  </a:lnTo>
                  <a:lnTo>
                    <a:pt x="6032" y="3301"/>
                  </a:lnTo>
                  <a:lnTo>
                    <a:pt x="5998" y="3339"/>
                  </a:lnTo>
                  <a:lnTo>
                    <a:pt x="5963" y="3375"/>
                  </a:lnTo>
                  <a:lnTo>
                    <a:pt x="5927" y="3410"/>
                  </a:lnTo>
                  <a:lnTo>
                    <a:pt x="5889" y="3444"/>
                  </a:lnTo>
                  <a:lnTo>
                    <a:pt x="5849" y="3477"/>
                  </a:lnTo>
                  <a:lnTo>
                    <a:pt x="5809" y="3508"/>
                  </a:lnTo>
                  <a:lnTo>
                    <a:pt x="5768" y="3537"/>
                  </a:lnTo>
                  <a:lnTo>
                    <a:pt x="5725" y="3565"/>
                  </a:lnTo>
                  <a:lnTo>
                    <a:pt x="5681" y="3592"/>
                  </a:lnTo>
                  <a:lnTo>
                    <a:pt x="5636" y="3617"/>
                  </a:lnTo>
                  <a:lnTo>
                    <a:pt x="5591" y="3640"/>
                  </a:lnTo>
                  <a:lnTo>
                    <a:pt x="5544" y="3661"/>
                  </a:lnTo>
                  <a:lnTo>
                    <a:pt x="5497" y="3680"/>
                  </a:lnTo>
                  <a:lnTo>
                    <a:pt x="5450" y="3698"/>
                  </a:lnTo>
                  <a:lnTo>
                    <a:pt x="5401" y="3714"/>
                  </a:lnTo>
                  <a:lnTo>
                    <a:pt x="5353" y="3728"/>
                  </a:lnTo>
                  <a:lnTo>
                    <a:pt x="5303" y="3740"/>
                  </a:lnTo>
                  <a:lnTo>
                    <a:pt x="5253" y="3750"/>
                  </a:lnTo>
                  <a:lnTo>
                    <a:pt x="5203" y="3759"/>
                  </a:lnTo>
                  <a:lnTo>
                    <a:pt x="5153" y="3765"/>
                  </a:lnTo>
                  <a:lnTo>
                    <a:pt x="5102" y="3770"/>
                  </a:lnTo>
                  <a:lnTo>
                    <a:pt x="5051" y="3773"/>
                  </a:lnTo>
                  <a:lnTo>
                    <a:pt x="5000" y="3774"/>
                  </a:lnTo>
                  <a:lnTo>
                    <a:pt x="4949" y="3773"/>
                  </a:lnTo>
                  <a:lnTo>
                    <a:pt x="4898" y="3770"/>
                  </a:lnTo>
                  <a:lnTo>
                    <a:pt x="4847" y="3765"/>
                  </a:lnTo>
                  <a:lnTo>
                    <a:pt x="4797" y="3759"/>
                  </a:lnTo>
                  <a:lnTo>
                    <a:pt x="4747" y="3750"/>
                  </a:lnTo>
                  <a:lnTo>
                    <a:pt x="4697" y="3740"/>
                  </a:lnTo>
                  <a:lnTo>
                    <a:pt x="4648" y="3728"/>
                  </a:lnTo>
                  <a:lnTo>
                    <a:pt x="4599" y="3714"/>
                  </a:lnTo>
                  <a:lnTo>
                    <a:pt x="4550" y="3698"/>
                  </a:lnTo>
                  <a:lnTo>
                    <a:pt x="4503" y="3680"/>
                  </a:lnTo>
                  <a:lnTo>
                    <a:pt x="4456" y="3661"/>
                  </a:lnTo>
                  <a:lnTo>
                    <a:pt x="4409" y="3640"/>
                  </a:lnTo>
                  <a:lnTo>
                    <a:pt x="4364" y="3617"/>
                  </a:lnTo>
                  <a:lnTo>
                    <a:pt x="4319" y="3592"/>
                  </a:lnTo>
                  <a:lnTo>
                    <a:pt x="4275" y="3565"/>
                  </a:lnTo>
                  <a:lnTo>
                    <a:pt x="4232" y="3537"/>
                  </a:lnTo>
                  <a:lnTo>
                    <a:pt x="4191" y="3508"/>
                  </a:lnTo>
                  <a:lnTo>
                    <a:pt x="4151" y="3477"/>
                  </a:lnTo>
                  <a:lnTo>
                    <a:pt x="4111" y="3444"/>
                  </a:lnTo>
                  <a:lnTo>
                    <a:pt x="4073" y="3410"/>
                  </a:lnTo>
                  <a:lnTo>
                    <a:pt x="4037" y="3375"/>
                  </a:lnTo>
                  <a:lnTo>
                    <a:pt x="4002" y="3339"/>
                  </a:lnTo>
                  <a:lnTo>
                    <a:pt x="3968" y="3301"/>
                  </a:lnTo>
                  <a:lnTo>
                    <a:pt x="3935" y="3261"/>
                  </a:lnTo>
                  <a:lnTo>
                    <a:pt x="3904" y="3221"/>
                  </a:lnTo>
                  <a:lnTo>
                    <a:pt x="3875" y="3180"/>
                  </a:lnTo>
                  <a:lnTo>
                    <a:pt x="3847" y="3137"/>
                  </a:lnTo>
                  <a:lnTo>
                    <a:pt x="3820" y="3093"/>
                  </a:lnTo>
                  <a:lnTo>
                    <a:pt x="3795" y="3048"/>
                  </a:lnTo>
                  <a:lnTo>
                    <a:pt x="3772" y="3003"/>
                  </a:lnTo>
                  <a:lnTo>
                    <a:pt x="3751" y="2956"/>
                  </a:lnTo>
                  <a:lnTo>
                    <a:pt x="3732" y="2909"/>
                  </a:lnTo>
                  <a:lnTo>
                    <a:pt x="3714" y="2862"/>
                  </a:lnTo>
                  <a:lnTo>
                    <a:pt x="3698" y="2813"/>
                  </a:lnTo>
                  <a:lnTo>
                    <a:pt x="3684" y="2764"/>
                  </a:lnTo>
                  <a:lnTo>
                    <a:pt x="3672" y="2715"/>
                  </a:lnTo>
                  <a:lnTo>
                    <a:pt x="3662" y="2665"/>
                  </a:lnTo>
                  <a:lnTo>
                    <a:pt x="3653" y="2615"/>
                  </a:lnTo>
                  <a:lnTo>
                    <a:pt x="3647" y="2565"/>
                  </a:lnTo>
                  <a:lnTo>
                    <a:pt x="3642" y="2514"/>
                  </a:lnTo>
                  <a:lnTo>
                    <a:pt x="3639" y="2463"/>
                  </a:lnTo>
                  <a:lnTo>
                    <a:pt x="3638" y="2412"/>
                  </a:lnTo>
                  <a:lnTo>
                    <a:pt x="3639" y="2361"/>
                  </a:lnTo>
                  <a:lnTo>
                    <a:pt x="3642" y="2310"/>
                  </a:lnTo>
                  <a:lnTo>
                    <a:pt x="3647" y="2259"/>
                  </a:lnTo>
                  <a:lnTo>
                    <a:pt x="3653" y="2209"/>
                  </a:lnTo>
                  <a:lnTo>
                    <a:pt x="3662" y="2159"/>
                  </a:lnTo>
                  <a:lnTo>
                    <a:pt x="3672" y="2109"/>
                  </a:lnTo>
                  <a:lnTo>
                    <a:pt x="3684" y="2060"/>
                  </a:lnTo>
                  <a:lnTo>
                    <a:pt x="3698" y="2011"/>
                  </a:lnTo>
                  <a:lnTo>
                    <a:pt x="3714" y="1962"/>
                  </a:lnTo>
                  <a:lnTo>
                    <a:pt x="3732" y="1915"/>
                  </a:lnTo>
                  <a:lnTo>
                    <a:pt x="3751" y="1868"/>
                  </a:lnTo>
                  <a:lnTo>
                    <a:pt x="3772" y="1821"/>
                  </a:lnTo>
                  <a:lnTo>
                    <a:pt x="3795" y="1776"/>
                  </a:lnTo>
                  <a:lnTo>
                    <a:pt x="3820" y="1731"/>
                  </a:lnTo>
                  <a:lnTo>
                    <a:pt x="3847" y="1687"/>
                  </a:lnTo>
                  <a:lnTo>
                    <a:pt x="3875" y="1644"/>
                  </a:lnTo>
                  <a:lnTo>
                    <a:pt x="3904" y="1603"/>
                  </a:lnTo>
                  <a:lnTo>
                    <a:pt x="3935" y="1563"/>
                  </a:lnTo>
                  <a:lnTo>
                    <a:pt x="3968" y="1523"/>
                  </a:lnTo>
                  <a:lnTo>
                    <a:pt x="4002" y="1485"/>
                  </a:lnTo>
                  <a:lnTo>
                    <a:pt x="4037" y="1449"/>
                  </a:lnTo>
                  <a:lnTo>
                    <a:pt x="4073" y="1414"/>
                  </a:lnTo>
                  <a:lnTo>
                    <a:pt x="4111" y="1380"/>
                  </a:lnTo>
                  <a:lnTo>
                    <a:pt x="4151" y="1347"/>
                  </a:lnTo>
                  <a:lnTo>
                    <a:pt x="4191" y="1316"/>
                  </a:lnTo>
                  <a:lnTo>
                    <a:pt x="4232" y="1287"/>
                  </a:lnTo>
                  <a:lnTo>
                    <a:pt x="4275" y="1259"/>
                  </a:lnTo>
                  <a:lnTo>
                    <a:pt x="4319" y="1232"/>
                  </a:lnTo>
                  <a:lnTo>
                    <a:pt x="4364" y="1207"/>
                  </a:lnTo>
                  <a:lnTo>
                    <a:pt x="4409" y="1184"/>
                  </a:lnTo>
                  <a:lnTo>
                    <a:pt x="4456" y="1163"/>
                  </a:lnTo>
                  <a:lnTo>
                    <a:pt x="4503" y="1144"/>
                  </a:lnTo>
                  <a:lnTo>
                    <a:pt x="4550" y="1126"/>
                  </a:lnTo>
                  <a:lnTo>
                    <a:pt x="4599" y="1110"/>
                  </a:lnTo>
                  <a:lnTo>
                    <a:pt x="4647" y="1096"/>
                  </a:lnTo>
                  <a:lnTo>
                    <a:pt x="4697" y="1084"/>
                  </a:lnTo>
                  <a:lnTo>
                    <a:pt x="4747" y="1074"/>
                  </a:lnTo>
                  <a:lnTo>
                    <a:pt x="4797" y="1065"/>
                  </a:lnTo>
                  <a:lnTo>
                    <a:pt x="4847" y="1059"/>
                  </a:lnTo>
                  <a:lnTo>
                    <a:pt x="4898" y="1054"/>
                  </a:lnTo>
                  <a:lnTo>
                    <a:pt x="4949" y="1051"/>
                  </a:lnTo>
                  <a:lnTo>
                    <a:pt x="5000" y="1050"/>
                  </a:lnTo>
                  <a:lnTo>
                    <a:pt x="5051" y="1051"/>
                  </a:lnTo>
                  <a:lnTo>
                    <a:pt x="5102" y="1054"/>
                  </a:lnTo>
                  <a:lnTo>
                    <a:pt x="5153" y="1059"/>
                  </a:lnTo>
                  <a:lnTo>
                    <a:pt x="5203" y="1065"/>
                  </a:lnTo>
                  <a:lnTo>
                    <a:pt x="5253" y="1074"/>
                  </a:lnTo>
                  <a:lnTo>
                    <a:pt x="5303" y="1084"/>
                  </a:lnTo>
                  <a:lnTo>
                    <a:pt x="5352" y="1096"/>
                  </a:lnTo>
                  <a:lnTo>
                    <a:pt x="5401" y="1110"/>
                  </a:lnTo>
                  <a:lnTo>
                    <a:pt x="5450" y="1126"/>
                  </a:lnTo>
                  <a:lnTo>
                    <a:pt x="5497" y="1144"/>
                  </a:lnTo>
                  <a:lnTo>
                    <a:pt x="5544" y="1163"/>
                  </a:lnTo>
                  <a:lnTo>
                    <a:pt x="5591" y="1184"/>
                  </a:lnTo>
                  <a:lnTo>
                    <a:pt x="5636" y="1207"/>
                  </a:lnTo>
                  <a:lnTo>
                    <a:pt x="5681" y="1232"/>
                  </a:lnTo>
                  <a:lnTo>
                    <a:pt x="5725" y="1259"/>
                  </a:lnTo>
                  <a:lnTo>
                    <a:pt x="5768" y="1287"/>
                  </a:lnTo>
                  <a:lnTo>
                    <a:pt x="5809" y="1316"/>
                  </a:lnTo>
                  <a:lnTo>
                    <a:pt x="5849" y="1347"/>
                  </a:lnTo>
                  <a:lnTo>
                    <a:pt x="5889" y="1380"/>
                  </a:lnTo>
                  <a:lnTo>
                    <a:pt x="5927" y="1414"/>
                  </a:lnTo>
                  <a:lnTo>
                    <a:pt x="5963" y="1449"/>
                  </a:lnTo>
                  <a:lnTo>
                    <a:pt x="5998" y="1485"/>
                  </a:lnTo>
                  <a:lnTo>
                    <a:pt x="6032" y="1523"/>
                  </a:lnTo>
                  <a:lnTo>
                    <a:pt x="6065" y="1563"/>
                  </a:lnTo>
                  <a:lnTo>
                    <a:pt x="6096" y="1603"/>
                  </a:lnTo>
                  <a:lnTo>
                    <a:pt x="6125" y="1644"/>
                  </a:lnTo>
                  <a:lnTo>
                    <a:pt x="6153" y="1687"/>
                  </a:lnTo>
                  <a:lnTo>
                    <a:pt x="6180" y="1731"/>
                  </a:lnTo>
                  <a:lnTo>
                    <a:pt x="6205" y="1776"/>
                  </a:lnTo>
                  <a:lnTo>
                    <a:pt x="6228" y="1821"/>
                  </a:lnTo>
                  <a:lnTo>
                    <a:pt x="6249" y="1868"/>
                  </a:lnTo>
                  <a:lnTo>
                    <a:pt x="6268" y="1915"/>
                  </a:lnTo>
                  <a:lnTo>
                    <a:pt x="6286" y="1962"/>
                  </a:lnTo>
                  <a:lnTo>
                    <a:pt x="6302" y="2011"/>
                  </a:lnTo>
                  <a:lnTo>
                    <a:pt x="6316" y="2060"/>
                  </a:lnTo>
                  <a:lnTo>
                    <a:pt x="6328" y="2109"/>
                  </a:lnTo>
                  <a:lnTo>
                    <a:pt x="6338" y="2159"/>
                  </a:lnTo>
                  <a:lnTo>
                    <a:pt x="6347" y="2209"/>
                  </a:lnTo>
                  <a:lnTo>
                    <a:pt x="6353" y="2259"/>
                  </a:lnTo>
                  <a:lnTo>
                    <a:pt x="6358" y="2310"/>
                  </a:lnTo>
                  <a:lnTo>
                    <a:pt x="6361" y="2361"/>
                  </a:lnTo>
                  <a:lnTo>
                    <a:pt x="6362" y="24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95;p4">
              <a:extLst>
                <a:ext uri="{FF2B5EF4-FFF2-40B4-BE49-F238E27FC236}">
                  <a16:creationId xmlns:a16="http://schemas.microsoft.com/office/drawing/2014/main" id="{B5F958B8-CFD1-4C0D-8C13-31BF1BA613FF}"/>
                </a:ext>
              </a:extLst>
            </p:cNvPr>
            <p:cNvSpPr/>
            <p:nvPr/>
          </p:nvSpPr>
          <p:spPr>
            <a:xfrm>
              <a:off x="742252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611" y="2356"/>
                  </a:moveTo>
                  <a:lnTo>
                    <a:pt x="6612" y="2407"/>
                  </a:lnTo>
                  <a:lnTo>
                    <a:pt x="6612" y="2417"/>
                  </a:lnTo>
                  <a:lnTo>
                    <a:pt x="6611" y="2468"/>
                  </a:lnTo>
                  <a:lnTo>
                    <a:pt x="6611" y="2477"/>
                  </a:lnTo>
                  <a:lnTo>
                    <a:pt x="6608" y="2528"/>
                  </a:lnTo>
                  <a:lnTo>
                    <a:pt x="6607" y="2538"/>
                  </a:lnTo>
                  <a:lnTo>
                    <a:pt x="6602" y="2588"/>
                  </a:lnTo>
                  <a:lnTo>
                    <a:pt x="6601" y="2598"/>
                  </a:lnTo>
                  <a:lnTo>
                    <a:pt x="6595" y="2648"/>
                  </a:lnTo>
                  <a:lnTo>
                    <a:pt x="6593" y="2657"/>
                  </a:lnTo>
                  <a:lnTo>
                    <a:pt x="6585" y="2707"/>
                  </a:lnTo>
                  <a:lnTo>
                    <a:pt x="6583" y="2716"/>
                  </a:lnTo>
                  <a:lnTo>
                    <a:pt x="6573" y="2766"/>
                  </a:lnTo>
                  <a:lnTo>
                    <a:pt x="6571" y="2775"/>
                  </a:lnTo>
                  <a:lnTo>
                    <a:pt x="6558" y="2825"/>
                  </a:lnTo>
                  <a:lnTo>
                    <a:pt x="6556" y="2834"/>
                  </a:lnTo>
                  <a:lnTo>
                    <a:pt x="6542" y="2882"/>
                  </a:lnTo>
                  <a:lnTo>
                    <a:pt x="6539" y="2891"/>
                  </a:lnTo>
                  <a:lnTo>
                    <a:pt x="6523" y="2940"/>
                  </a:lnTo>
                  <a:lnTo>
                    <a:pt x="6520" y="2948"/>
                  </a:lnTo>
                  <a:lnTo>
                    <a:pt x="6503" y="2996"/>
                  </a:lnTo>
                  <a:lnTo>
                    <a:pt x="6499" y="3005"/>
                  </a:lnTo>
                  <a:lnTo>
                    <a:pt x="6480" y="3052"/>
                  </a:lnTo>
                  <a:lnTo>
                    <a:pt x="6476" y="3060"/>
                  </a:lnTo>
                  <a:lnTo>
                    <a:pt x="6455" y="3107"/>
                  </a:lnTo>
                  <a:lnTo>
                    <a:pt x="6451" y="3115"/>
                  </a:lnTo>
                  <a:lnTo>
                    <a:pt x="6428" y="3160"/>
                  </a:lnTo>
                  <a:lnTo>
                    <a:pt x="6424" y="3169"/>
                  </a:lnTo>
                  <a:lnTo>
                    <a:pt x="6399" y="3214"/>
                  </a:lnTo>
                  <a:lnTo>
                    <a:pt x="6394" y="3222"/>
                  </a:lnTo>
                  <a:lnTo>
                    <a:pt x="6367" y="3266"/>
                  </a:lnTo>
                  <a:lnTo>
                    <a:pt x="6362" y="3274"/>
                  </a:lnTo>
                  <a:lnTo>
                    <a:pt x="6334" y="3317"/>
                  </a:lnTo>
                  <a:lnTo>
                    <a:pt x="6329" y="3324"/>
                  </a:lnTo>
                  <a:lnTo>
                    <a:pt x="6300" y="3366"/>
                  </a:lnTo>
                  <a:lnTo>
                    <a:pt x="6294" y="3373"/>
                  </a:lnTo>
                  <a:lnTo>
                    <a:pt x="6263" y="3414"/>
                  </a:lnTo>
                  <a:lnTo>
                    <a:pt x="6257" y="3421"/>
                  </a:lnTo>
                  <a:lnTo>
                    <a:pt x="6225" y="3460"/>
                  </a:lnTo>
                  <a:lnTo>
                    <a:pt x="6219" y="3467"/>
                  </a:lnTo>
                  <a:lnTo>
                    <a:pt x="6185" y="3505"/>
                  </a:lnTo>
                  <a:lnTo>
                    <a:pt x="6178" y="3512"/>
                  </a:lnTo>
                  <a:lnTo>
                    <a:pt x="6143" y="3549"/>
                  </a:lnTo>
                  <a:lnTo>
                    <a:pt x="6137" y="3555"/>
                  </a:lnTo>
                  <a:lnTo>
                    <a:pt x="6100" y="3590"/>
                  </a:lnTo>
                  <a:lnTo>
                    <a:pt x="6093" y="3597"/>
                  </a:lnTo>
                  <a:lnTo>
                    <a:pt x="6055" y="3631"/>
                  </a:lnTo>
                  <a:lnTo>
                    <a:pt x="6048" y="3637"/>
                  </a:lnTo>
                  <a:lnTo>
                    <a:pt x="6033" y="3649"/>
                  </a:lnTo>
                  <a:lnTo>
                    <a:pt x="6039" y="3659"/>
                  </a:lnTo>
                  <a:lnTo>
                    <a:pt x="6053" y="3691"/>
                  </a:lnTo>
                  <a:lnTo>
                    <a:pt x="6062" y="3724"/>
                  </a:lnTo>
                  <a:lnTo>
                    <a:pt x="6120" y="4006"/>
                  </a:lnTo>
                  <a:lnTo>
                    <a:pt x="6178" y="4271"/>
                  </a:lnTo>
                  <a:lnTo>
                    <a:pt x="6236" y="4522"/>
                  </a:lnTo>
                  <a:lnTo>
                    <a:pt x="6293" y="4760"/>
                  </a:lnTo>
                  <a:lnTo>
                    <a:pt x="6351" y="4986"/>
                  </a:lnTo>
                  <a:lnTo>
                    <a:pt x="6409" y="5202"/>
                  </a:lnTo>
                  <a:lnTo>
                    <a:pt x="6466" y="5408"/>
                  </a:lnTo>
                  <a:lnTo>
                    <a:pt x="6524" y="5606"/>
                  </a:lnTo>
                  <a:lnTo>
                    <a:pt x="6582" y="5797"/>
                  </a:lnTo>
                  <a:lnTo>
                    <a:pt x="6639" y="5982"/>
                  </a:lnTo>
                  <a:lnTo>
                    <a:pt x="6697" y="6163"/>
                  </a:lnTo>
                  <a:lnTo>
                    <a:pt x="6755" y="6341"/>
                  </a:lnTo>
                  <a:lnTo>
                    <a:pt x="6813" y="6517"/>
                  </a:lnTo>
                  <a:lnTo>
                    <a:pt x="6814" y="6521"/>
                  </a:lnTo>
                  <a:lnTo>
                    <a:pt x="7179" y="6521"/>
                  </a:lnTo>
                  <a:lnTo>
                    <a:pt x="7212" y="6523"/>
                  </a:lnTo>
                  <a:lnTo>
                    <a:pt x="7245" y="6530"/>
                  </a:lnTo>
                  <a:lnTo>
                    <a:pt x="7276" y="6541"/>
                  </a:lnTo>
                  <a:lnTo>
                    <a:pt x="7305" y="6555"/>
                  </a:lnTo>
                  <a:lnTo>
                    <a:pt x="7333" y="6574"/>
                  </a:lnTo>
                  <a:lnTo>
                    <a:pt x="7358" y="6596"/>
                  </a:lnTo>
                  <a:lnTo>
                    <a:pt x="7379" y="6621"/>
                  </a:lnTo>
                  <a:lnTo>
                    <a:pt x="7397" y="6649"/>
                  </a:lnTo>
                  <a:lnTo>
                    <a:pt x="7411" y="6679"/>
                  </a:lnTo>
                  <a:lnTo>
                    <a:pt x="7422" y="6710"/>
                  </a:lnTo>
                  <a:lnTo>
                    <a:pt x="7967" y="8889"/>
                  </a:lnTo>
                  <a:lnTo>
                    <a:pt x="7972" y="8921"/>
                  </a:lnTo>
                  <a:lnTo>
                    <a:pt x="7974" y="8954"/>
                  </a:lnTo>
                  <a:lnTo>
                    <a:pt x="7971" y="8986"/>
                  </a:lnTo>
                  <a:lnTo>
                    <a:pt x="7965" y="9018"/>
                  </a:lnTo>
                  <a:lnTo>
                    <a:pt x="7954" y="9048"/>
                  </a:lnTo>
                  <a:lnTo>
                    <a:pt x="7939" y="9077"/>
                  </a:lnTo>
                  <a:lnTo>
                    <a:pt x="7921" y="9104"/>
                  </a:lnTo>
                  <a:lnTo>
                    <a:pt x="7900" y="9128"/>
                  </a:lnTo>
                  <a:lnTo>
                    <a:pt x="7875" y="9149"/>
                  </a:lnTo>
                  <a:lnTo>
                    <a:pt x="7848" y="9167"/>
                  </a:lnTo>
                  <a:lnTo>
                    <a:pt x="7819" y="9181"/>
                  </a:lnTo>
                  <a:lnTo>
                    <a:pt x="7788" y="9192"/>
                  </a:lnTo>
                  <a:lnTo>
                    <a:pt x="7756" y="9198"/>
                  </a:lnTo>
                  <a:lnTo>
                    <a:pt x="7724" y="9200"/>
                  </a:lnTo>
                  <a:lnTo>
                    <a:pt x="2276" y="9200"/>
                  </a:lnTo>
                  <a:lnTo>
                    <a:pt x="2244" y="9198"/>
                  </a:lnTo>
                  <a:lnTo>
                    <a:pt x="2212" y="9192"/>
                  </a:lnTo>
                  <a:lnTo>
                    <a:pt x="2181" y="9181"/>
                  </a:lnTo>
                  <a:lnTo>
                    <a:pt x="2152" y="9167"/>
                  </a:lnTo>
                  <a:lnTo>
                    <a:pt x="2125" y="9149"/>
                  </a:lnTo>
                  <a:lnTo>
                    <a:pt x="2100" y="9128"/>
                  </a:lnTo>
                  <a:lnTo>
                    <a:pt x="2079" y="9104"/>
                  </a:lnTo>
                  <a:lnTo>
                    <a:pt x="2061" y="9077"/>
                  </a:lnTo>
                  <a:lnTo>
                    <a:pt x="2046" y="9048"/>
                  </a:lnTo>
                  <a:lnTo>
                    <a:pt x="2035" y="9018"/>
                  </a:lnTo>
                  <a:lnTo>
                    <a:pt x="2029" y="8986"/>
                  </a:lnTo>
                  <a:lnTo>
                    <a:pt x="2026" y="8954"/>
                  </a:lnTo>
                  <a:lnTo>
                    <a:pt x="2028" y="8921"/>
                  </a:lnTo>
                  <a:lnTo>
                    <a:pt x="2033" y="8889"/>
                  </a:lnTo>
                  <a:lnTo>
                    <a:pt x="2578" y="6710"/>
                  </a:lnTo>
                  <a:lnTo>
                    <a:pt x="2589" y="6679"/>
                  </a:lnTo>
                  <a:lnTo>
                    <a:pt x="2603" y="6649"/>
                  </a:lnTo>
                  <a:lnTo>
                    <a:pt x="2621" y="6621"/>
                  </a:lnTo>
                  <a:lnTo>
                    <a:pt x="2642" y="6596"/>
                  </a:lnTo>
                  <a:lnTo>
                    <a:pt x="2667" y="6574"/>
                  </a:lnTo>
                  <a:lnTo>
                    <a:pt x="2695" y="6555"/>
                  </a:lnTo>
                  <a:lnTo>
                    <a:pt x="2724" y="6541"/>
                  </a:lnTo>
                  <a:lnTo>
                    <a:pt x="2755" y="6530"/>
                  </a:lnTo>
                  <a:lnTo>
                    <a:pt x="2788" y="6523"/>
                  </a:lnTo>
                  <a:lnTo>
                    <a:pt x="2821" y="6521"/>
                  </a:lnTo>
                  <a:lnTo>
                    <a:pt x="3186" y="6521"/>
                  </a:lnTo>
                  <a:lnTo>
                    <a:pt x="3187" y="6517"/>
                  </a:lnTo>
                  <a:lnTo>
                    <a:pt x="3245" y="6341"/>
                  </a:lnTo>
                  <a:lnTo>
                    <a:pt x="3303" y="6163"/>
                  </a:lnTo>
                  <a:lnTo>
                    <a:pt x="3361" y="5982"/>
                  </a:lnTo>
                  <a:lnTo>
                    <a:pt x="3418" y="5797"/>
                  </a:lnTo>
                  <a:lnTo>
                    <a:pt x="3476" y="5606"/>
                  </a:lnTo>
                  <a:lnTo>
                    <a:pt x="3534" y="5408"/>
                  </a:lnTo>
                  <a:lnTo>
                    <a:pt x="3591" y="5202"/>
                  </a:lnTo>
                  <a:lnTo>
                    <a:pt x="3649" y="4986"/>
                  </a:lnTo>
                  <a:lnTo>
                    <a:pt x="3707" y="4760"/>
                  </a:lnTo>
                  <a:lnTo>
                    <a:pt x="3764" y="4522"/>
                  </a:lnTo>
                  <a:lnTo>
                    <a:pt x="3822" y="4271"/>
                  </a:lnTo>
                  <a:lnTo>
                    <a:pt x="3880" y="4006"/>
                  </a:lnTo>
                  <a:lnTo>
                    <a:pt x="3938" y="3724"/>
                  </a:lnTo>
                  <a:lnTo>
                    <a:pt x="3947" y="3691"/>
                  </a:lnTo>
                  <a:lnTo>
                    <a:pt x="3961" y="3659"/>
                  </a:lnTo>
                  <a:lnTo>
                    <a:pt x="3967" y="3649"/>
                  </a:lnTo>
                  <a:lnTo>
                    <a:pt x="3952" y="3637"/>
                  </a:lnTo>
                  <a:lnTo>
                    <a:pt x="3945" y="3631"/>
                  </a:lnTo>
                  <a:lnTo>
                    <a:pt x="3907" y="3597"/>
                  </a:lnTo>
                  <a:lnTo>
                    <a:pt x="3900" y="3590"/>
                  </a:lnTo>
                  <a:lnTo>
                    <a:pt x="3863" y="3555"/>
                  </a:lnTo>
                  <a:lnTo>
                    <a:pt x="3857" y="3549"/>
                  </a:lnTo>
                  <a:lnTo>
                    <a:pt x="3822" y="3512"/>
                  </a:lnTo>
                  <a:lnTo>
                    <a:pt x="3815" y="3505"/>
                  </a:lnTo>
                  <a:lnTo>
                    <a:pt x="3781" y="3467"/>
                  </a:lnTo>
                  <a:lnTo>
                    <a:pt x="3775" y="3460"/>
                  </a:lnTo>
                  <a:lnTo>
                    <a:pt x="3743" y="3421"/>
                  </a:lnTo>
                  <a:lnTo>
                    <a:pt x="3737" y="3414"/>
                  </a:lnTo>
                  <a:lnTo>
                    <a:pt x="3706" y="3373"/>
                  </a:lnTo>
                  <a:lnTo>
                    <a:pt x="3700" y="3366"/>
                  </a:lnTo>
                  <a:lnTo>
                    <a:pt x="3671" y="3324"/>
                  </a:lnTo>
                  <a:lnTo>
                    <a:pt x="3666" y="3317"/>
                  </a:lnTo>
                  <a:lnTo>
                    <a:pt x="3638" y="3274"/>
                  </a:lnTo>
                  <a:lnTo>
                    <a:pt x="3633" y="3266"/>
                  </a:lnTo>
                  <a:lnTo>
                    <a:pt x="3606" y="3222"/>
                  </a:lnTo>
                  <a:lnTo>
                    <a:pt x="3601" y="3214"/>
                  </a:lnTo>
                  <a:lnTo>
                    <a:pt x="3576" y="3169"/>
                  </a:lnTo>
                  <a:lnTo>
                    <a:pt x="3572" y="3160"/>
                  </a:lnTo>
                  <a:lnTo>
                    <a:pt x="3549" y="3115"/>
                  </a:lnTo>
                  <a:lnTo>
                    <a:pt x="3545" y="3107"/>
                  </a:lnTo>
                  <a:lnTo>
                    <a:pt x="3524" y="3060"/>
                  </a:lnTo>
                  <a:lnTo>
                    <a:pt x="3520" y="3052"/>
                  </a:lnTo>
                  <a:lnTo>
                    <a:pt x="3501" y="3005"/>
                  </a:lnTo>
                  <a:lnTo>
                    <a:pt x="3497" y="2996"/>
                  </a:lnTo>
                  <a:lnTo>
                    <a:pt x="3480" y="2948"/>
                  </a:lnTo>
                  <a:lnTo>
                    <a:pt x="3477" y="2940"/>
                  </a:lnTo>
                  <a:lnTo>
                    <a:pt x="3461" y="2891"/>
                  </a:lnTo>
                  <a:lnTo>
                    <a:pt x="3458" y="2882"/>
                  </a:lnTo>
                  <a:lnTo>
                    <a:pt x="3444" y="2834"/>
                  </a:lnTo>
                  <a:lnTo>
                    <a:pt x="3442" y="2825"/>
                  </a:lnTo>
                  <a:lnTo>
                    <a:pt x="3429" y="2775"/>
                  </a:lnTo>
                  <a:lnTo>
                    <a:pt x="3427" y="2766"/>
                  </a:lnTo>
                  <a:lnTo>
                    <a:pt x="3417" y="2716"/>
                  </a:lnTo>
                  <a:lnTo>
                    <a:pt x="3415" y="2707"/>
                  </a:lnTo>
                  <a:lnTo>
                    <a:pt x="3407" y="2657"/>
                  </a:lnTo>
                  <a:lnTo>
                    <a:pt x="3405" y="2648"/>
                  </a:lnTo>
                  <a:lnTo>
                    <a:pt x="3399" y="2598"/>
                  </a:lnTo>
                  <a:lnTo>
                    <a:pt x="3398" y="2588"/>
                  </a:lnTo>
                  <a:lnTo>
                    <a:pt x="3393" y="2538"/>
                  </a:lnTo>
                  <a:lnTo>
                    <a:pt x="3392" y="2528"/>
                  </a:lnTo>
                  <a:lnTo>
                    <a:pt x="3389" y="2477"/>
                  </a:lnTo>
                  <a:lnTo>
                    <a:pt x="3389" y="2468"/>
                  </a:lnTo>
                  <a:lnTo>
                    <a:pt x="3388" y="2417"/>
                  </a:lnTo>
                  <a:lnTo>
                    <a:pt x="3388" y="2407"/>
                  </a:lnTo>
                  <a:lnTo>
                    <a:pt x="3389" y="2356"/>
                  </a:lnTo>
                  <a:lnTo>
                    <a:pt x="3389" y="2347"/>
                  </a:lnTo>
                  <a:lnTo>
                    <a:pt x="3392" y="2296"/>
                  </a:lnTo>
                  <a:lnTo>
                    <a:pt x="3393" y="2286"/>
                  </a:lnTo>
                  <a:lnTo>
                    <a:pt x="3398" y="2236"/>
                  </a:lnTo>
                  <a:lnTo>
                    <a:pt x="3399" y="2226"/>
                  </a:lnTo>
                  <a:lnTo>
                    <a:pt x="3405" y="2176"/>
                  </a:lnTo>
                  <a:lnTo>
                    <a:pt x="3407" y="2167"/>
                  </a:lnTo>
                  <a:lnTo>
                    <a:pt x="3415" y="2117"/>
                  </a:lnTo>
                  <a:lnTo>
                    <a:pt x="3417" y="2108"/>
                  </a:lnTo>
                  <a:lnTo>
                    <a:pt x="3427" y="2058"/>
                  </a:lnTo>
                  <a:lnTo>
                    <a:pt x="3429" y="2049"/>
                  </a:lnTo>
                  <a:lnTo>
                    <a:pt x="3442" y="1999"/>
                  </a:lnTo>
                  <a:lnTo>
                    <a:pt x="3444" y="1990"/>
                  </a:lnTo>
                  <a:lnTo>
                    <a:pt x="3458" y="1942"/>
                  </a:lnTo>
                  <a:lnTo>
                    <a:pt x="3461" y="1933"/>
                  </a:lnTo>
                  <a:lnTo>
                    <a:pt x="3477" y="1884"/>
                  </a:lnTo>
                  <a:lnTo>
                    <a:pt x="3480" y="1876"/>
                  </a:lnTo>
                  <a:lnTo>
                    <a:pt x="3497" y="1828"/>
                  </a:lnTo>
                  <a:lnTo>
                    <a:pt x="3501" y="1819"/>
                  </a:lnTo>
                  <a:lnTo>
                    <a:pt x="3520" y="1772"/>
                  </a:lnTo>
                  <a:lnTo>
                    <a:pt x="3524" y="1764"/>
                  </a:lnTo>
                  <a:lnTo>
                    <a:pt x="3545" y="1717"/>
                  </a:lnTo>
                  <a:lnTo>
                    <a:pt x="3549" y="1709"/>
                  </a:lnTo>
                  <a:lnTo>
                    <a:pt x="3572" y="1664"/>
                  </a:lnTo>
                  <a:lnTo>
                    <a:pt x="3576" y="1655"/>
                  </a:lnTo>
                  <a:lnTo>
                    <a:pt x="3601" y="1610"/>
                  </a:lnTo>
                  <a:lnTo>
                    <a:pt x="3606" y="1602"/>
                  </a:lnTo>
                  <a:lnTo>
                    <a:pt x="3633" y="1558"/>
                  </a:lnTo>
                  <a:lnTo>
                    <a:pt x="3638" y="1550"/>
                  </a:lnTo>
                  <a:lnTo>
                    <a:pt x="3666" y="1507"/>
                  </a:lnTo>
                  <a:lnTo>
                    <a:pt x="3671" y="1500"/>
                  </a:lnTo>
                  <a:lnTo>
                    <a:pt x="3700" y="1458"/>
                  </a:lnTo>
                  <a:lnTo>
                    <a:pt x="3706" y="1451"/>
                  </a:lnTo>
                  <a:lnTo>
                    <a:pt x="3737" y="1410"/>
                  </a:lnTo>
                  <a:lnTo>
                    <a:pt x="3743" y="1403"/>
                  </a:lnTo>
                  <a:lnTo>
                    <a:pt x="3775" y="1364"/>
                  </a:lnTo>
                  <a:lnTo>
                    <a:pt x="3781" y="1357"/>
                  </a:lnTo>
                  <a:lnTo>
                    <a:pt x="3815" y="1319"/>
                  </a:lnTo>
                  <a:lnTo>
                    <a:pt x="3822" y="1312"/>
                  </a:lnTo>
                  <a:lnTo>
                    <a:pt x="3857" y="1275"/>
                  </a:lnTo>
                  <a:lnTo>
                    <a:pt x="3863" y="1269"/>
                  </a:lnTo>
                  <a:lnTo>
                    <a:pt x="3900" y="1234"/>
                  </a:lnTo>
                  <a:lnTo>
                    <a:pt x="3907" y="1227"/>
                  </a:lnTo>
                  <a:lnTo>
                    <a:pt x="3945" y="1193"/>
                  </a:lnTo>
                  <a:lnTo>
                    <a:pt x="3952" y="1187"/>
                  </a:lnTo>
                  <a:lnTo>
                    <a:pt x="3991" y="1155"/>
                  </a:lnTo>
                  <a:lnTo>
                    <a:pt x="3998" y="1149"/>
                  </a:lnTo>
                  <a:lnTo>
                    <a:pt x="4039" y="1118"/>
                  </a:lnTo>
                  <a:lnTo>
                    <a:pt x="4046" y="1112"/>
                  </a:lnTo>
                  <a:lnTo>
                    <a:pt x="4088" y="1083"/>
                  </a:lnTo>
                  <a:lnTo>
                    <a:pt x="4095" y="1078"/>
                  </a:lnTo>
                  <a:lnTo>
                    <a:pt x="4138" y="1050"/>
                  </a:lnTo>
                  <a:lnTo>
                    <a:pt x="4146" y="1045"/>
                  </a:lnTo>
                  <a:lnTo>
                    <a:pt x="4190" y="1018"/>
                  </a:lnTo>
                  <a:lnTo>
                    <a:pt x="4198" y="1013"/>
                  </a:lnTo>
                  <a:lnTo>
                    <a:pt x="4243" y="988"/>
                  </a:lnTo>
                  <a:lnTo>
                    <a:pt x="4252" y="984"/>
                  </a:lnTo>
                  <a:lnTo>
                    <a:pt x="4297" y="961"/>
                  </a:lnTo>
                  <a:lnTo>
                    <a:pt x="4305" y="957"/>
                  </a:lnTo>
                  <a:lnTo>
                    <a:pt x="4352" y="936"/>
                  </a:lnTo>
                  <a:lnTo>
                    <a:pt x="4360" y="932"/>
                  </a:lnTo>
                  <a:lnTo>
                    <a:pt x="4407" y="913"/>
                  </a:lnTo>
                  <a:lnTo>
                    <a:pt x="4416" y="909"/>
                  </a:lnTo>
                  <a:lnTo>
                    <a:pt x="4464" y="892"/>
                  </a:lnTo>
                  <a:lnTo>
                    <a:pt x="4472" y="889"/>
                  </a:lnTo>
                  <a:lnTo>
                    <a:pt x="4521" y="873"/>
                  </a:lnTo>
                  <a:lnTo>
                    <a:pt x="4530" y="870"/>
                  </a:lnTo>
                  <a:lnTo>
                    <a:pt x="4578" y="856"/>
                  </a:lnTo>
                  <a:lnTo>
                    <a:pt x="4587" y="854"/>
                  </a:lnTo>
                  <a:lnTo>
                    <a:pt x="4637" y="841"/>
                  </a:lnTo>
                  <a:lnTo>
                    <a:pt x="4646" y="839"/>
                  </a:lnTo>
                  <a:lnTo>
                    <a:pt x="4696" y="829"/>
                  </a:lnTo>
                  <a:lnTo>
                    <a:pt x="4705" y="827"/>
                  </a:lnTo>
                  <a:lnTo>
                    <a:pt x="4755" y="819"/>
                  </a:lnTo>
                  <a:lnTo>
                    <a:pt x="4764" y="817"/>
                  </a:lnTo>
                  <a:lnTo>
                    <a:pt x="4814" y="811"/>
                  </a:lnTo>
                  <a:lnTo>
                    <a:pt x="4824" y="810"/>
                  </a:lnTo>
                  <a:lnTo>
                    <a:pt x="4874" y="805"/>
                  </a:lnTo>
                  <a:lnTo>
                    <a:pt x="4884" y="804"/>
                  </a:lnTo>
                  <a:lnTo>
                    <a:pt x="4935" y="801"/>
                  </a:lnTo>
                  <a:lnTo>
                    <a:pt x="4944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56" y="801"/>
                  </a:lnTo>
                  <a:lnTo>
                    <a:pt x="5065" y="801"/>
                  </a:lnTo>
                  <a:lnTo>
                    <a:pt x="5116" y="804"/>
                  </a:lnTo>
                  <a:lnTo>
                    <a:pt x="5126" y="805"/>
                  </a:lnTo>
                  <a:lnTo>
                    <a:pt x="5176" y="810"/>
                  </a:lnTo>
                  <a:lnTo>
                    <a:pt x="5186" y="811"/>
                  </a:lnTo>
                  <a:lnTo>
                    <a:pt x="5236" y="817"/>
                  </a:lnTo>
                  <a:lnTo>
                    <a:pt x="5245" y="819"/>
                  </a:lnTo>
                  <a:lnTo>
                    <a:pt x="5295" y="827"/>
                  </a:lnTo>
                  <a:lnTo>
                    <a:pt x="5304" y="829"/>
                  </a:lnTo>
                  <a:lnTo>
                    <a:pt x="5354" y="839"/>
                  </a:lnTo>
                  <a:lnTo>
                    <a:pt x="5363" y="841"/>
                  </a:lnTo>
                  <a:lnTo>
                    <a:pt x="5413" y="854"/>
                  </a:lnTo>
                  <a:lnTo>
                    <a:pt x="5422" y="856"/>
                  </a:lnTo>
                  <a:lnTo>
                    <a:pt x="5470" y="870"/>
                  </a:lnTo>
                  <a:lnTo>
                    <a:pt x="5479" y="873"/>
                  </a:lnTo>
                  <a:lnTo>
                    <a:pt x="5528" y="889"/>
                  </a:lnTo>
                  <a:lnTo>
                    <a:pt x="5536" y="892"/>
                  </a:lnTo>
                  <a:lnTo>
                    <a:pt x="5584" y="909"/>
                  </a:lnTo>
                  <a:lnTo>
                    <a:pt x="5593" y="913"/>
                  </a:lnTo>
                  <a:lnTo>
                    <a:pt x="5640" y="932"/>
                  </a:lnTo>
                  <a:lnTo>
                    <a:pt x="5648" y="936"/>
                  </a:lnTo>
                  <a:lnTo>
                    <a:pt x="5695" y="957"/>
                  </a:lnTo>
                  <a:lnTo>
                    <a:pt x="5703" y="961"/>
                  </a:lnTo>
                  <a:lnTo>
                    <a:pt x="5748" y="984"/>
                  </a:lnTo>
                  <a:lnTo>
                    <a:pt x="5757" y="988"/>
                  </a:lnTo>
                  <a:lnTo>
                    <a:pt x="5802" y="1013"/>
                  </a:lnTo>
                  <a:lnTo>
                    <a:pt x="5810" y="1018"/>
                  </a:lnTo>
                  <a:lnTo>
                    <a:pt x="5854" y="1045"/>
                  </a:lnTo>
                  <a:lnTo>
                    <a:pt x="5862" y="1050"/>
                  </a:lnTo>
                  <a:lnTo>
                    <a:pt x="5905" y="1078"/>
                  </a:lnTo>
                  <a:lnTo>
                    <a:pt x="5912" y="1083"/>
                  </a:lnTo>
                  <a:lnTo>
                    <a:pt x="5954" y="1112"/>
                  </a:lnTo>
                  <a:lnTo>
                    <a:pt x="5961" y="1118"/>
                  </a:lnTo>
                  <a:lnTo>
                    <a:pt x="6002" y="1149"/>
                  </a:lnTo>
                  <a:lnTo>
                    <a:pt x="6009" y="1155"/>
                  </a:lnTo>
                  <a:lnTo>
                    <a:pt x="6048" y="1187"/>
                  </a:lnTo>
                  <a:lnTo>
                    <a:pt x="6055" y="1193"/>
                  </a:lnTo>
                  <a:lnTo>
                    <a:pt x="6093" y="1227"/>
                  </a:lnTo>
                  <a:lnTo>
                    <a:pt x="6100" y="1234"/>
                  </a:lnTo>
                  <a:lnTo>
                    <a:pt x="6137" y="1269"/>
                  </a:lnTo>
                  <a:lnTo>
                    <a:pt x="6143" y="1275"/>
                  </a:lnTo>
                  <a:lnTo>
                    <a:pt x="6178" y="1312"/>
                  </a:lnTo>
                  <a:lnTo>
                    <a:pt x="6185" y="1319"/>
                  </a:lnTo>
                  <a:lnTo>
                    <a:pt x="6219" y="1357"/>
                  </a:lnTo>
                  <a:lnTo>
                    <a:pt x="6225" y="1364"/>
                  </a:lnTo>
                  <a:lnTo>
                    <a:pt x="6257" y="1403"/>
                  </a:lnTo>
                  <a:lnTo>
                    <a:pt x="6263" y="1410"/>
                  </a:lnTo>
                  <a:lnTo>
                    <a:pt x="6294" y="1451"/>
                  </a:lnTo>
                  <a:lnTo>
                    <a:pt x="6300" y="1458"/>
                  </a:lnTo>
                  <a:lnTo>
                    <a:pt x="6329" y="1500"/>
                  </a:lnTo>
                  <a:lnTo>
                    <a:pt x="6334" y="1507"/>
                  </a:lnTo>
                  <a:lnTo>
                    <a:pt x="6362" y="1550"/>
                  </a:lnTo>
                  <a:lnTo>
                    <a:pt x="6367" y="1558"/>
                  </a:lnTo>
                  <a:lnTo>
                    <a:pt x="6394" y="1602"/>
                  </a:lnTo>
                  <a:lnTo>
                    <a:pt x="6399" y="1610"/>
                  </a:lnTo>
                  <a:lnTo>
                    <a:pt x="6424" y="1655"/>
                  </a:lnTo>
                  <a:lnTo>
                    <a:pt x="6428" y="1664"/>
                  </a:lnTo>
                  <a:lnTo>
                    <a:pt x="6451" y="1709"/>
                  </a:lnTo>
                  <a:lnTo>
                    <a:pt x="6455" y="1717"/>
                  </a:lnTo>
                  <a:lnTo>
                    <a:pt x="6476" y="1764"/>
                  </a:lnTo>
                  <a:lnTo>
                    <a:pt x="6480" y="1772"/>
                  </a:lnTo>
                  <a:lnTo>
                    <a:pt x="6499" y="1819"/>
                  </a:lnTo>
                  <a:lnTo>
                    <a:pt x="6503" y="1828"/>
                  </a:lnTo>
                  <a:lnTo>
                    <a:pt x="6520" y="1876"/>
                  </a:lnTo>
                  <a:lnTo>
                    <a:pt x="6523" y="1884"/>
                  </a:lnTo>
                  <a:lnTo>
                    <a:pt x="6539" y="1933"/>
                  </a:lnTo>
                  <a:lnTo>
                    <a:pt x="6542" y="1942"/>
                  </a:lnTo>
                  <a:lnTo>
                    <a:pt x="6556" y="1990"/>
                  </a:lnTo>
                  <a:lnTo>
                    <a:pt x="6558" y="1999"/>
                  </a:lnTo>
                  <a:lnTo>
                    <a:pt x="6571" y="2049"/>
                  </a:lnTo>
                  <a:lnTo>
                    <a:pt x="6573" y="2058"/>
                  </a:lnTo>
                  <a:lnTo>
                    <a:pt x="6583" y="2108"/>
                  </a:lnTo>
                  <a:lnTo>
                    <a:pt x="6585" y="2117"/>
                  </a:lnTo>
                  <a:lnTo>
                    <a:pt x="6593" y="2167"/>
                  </a:lnTo>
                  <a:lnTo>
                    <a:pt x="6595" y="2176"/>
                  </a:lnTo>
                  <a:lnTo>
                    <a:pt x="6601" y="2226"/>
                  </a:lnTo>
                  <a:lnTo>
                    <a:pt x="6602" y="2236"/>
                  </a:lnTo>
                  <a:lnTo>
                    <a:pt x="6607" y="2286"/>
                  </a:lnTo>
                  <a:lnTo>
                    <a:pt x="6608" y="2296"/>
                  </a:lnTo>
                  <a:lnTo>
                    <a:pt x="6611" y="2347"/>
                  </a:lnTo>
                  <a:lnTo>
                    <a:pt x="6611" y="2356"/>
                  </a:lnTo>
                  <a:close/>
                  <a:moveTo>
                    <a:pt x="6984" y="7021"/>
                  </a:moveTo>
                  <a:lnTo>
                    <a:pt x="6634" y="7021"/>
                  </a:lnTo>
                  <a:lnTo>
                    <a:pt x="3366" y="7021"/>
                  </a:lnTo>
                  <a:lnTo>
                    <a:pt x="3016" y="7021"/>
                  </a:lnTo>
                  <a:lnTo>
                    <a:pt x="2596" y="8700"/>
                  </a:lnTo>
                  <a:lnTo>
                    <a:pt x="7404" y="8700"/>
                  </a:lnTo>
                  <a:lnTo>
                    <a:pt x="6984" y="7021"/>
                  </a:lnTo>
                  <a:close/>
                  <a:moveTo>
                    <a:pt x="3720" y="6496"/>
                  </a:moveTo>
                  <a:lnTo>
                    <a:pt x="3720" y="6497"/>
                  </a:lnTo>
                  <a:lnTo>
                    <a:pt x="3712" y="6521"/>
                  </a:lnTo>
                  <a:lnTo>
                    <a:pt x="6288" y="6521"/>
                  </a:lnTo>
                  <a:lnTo>
                    <a:pt x="6280" y="6497"/>
                  </a:lnTo>
                  <a:lnTo>
                    <a:pt x="6280" y="6496"/>
                  </a:lnTo>
                  <a:lnTo>
                    <a:pt x="6221" y="6317"/>
                  </a:lnTo>
                  <a:lnTo>
                    <a:pt x="6221" y="6316"/>
                  </a:lnTo>
                  <a:lnTo>
                    <a:pt x="6163" y="6133"/>
                  </a:lnTo>
                  <a:lnTo>
                    <a:pt x="6162" y="6132"/>
                  </a:lnTo>
                  <a:lnTo>
                    <a:pt x="6104" y="5944"/>
                  </a:lnTo>
                  <a:lnTo>
                    <a:pt x="6103" y="5942"/>
                  </a:lnTo>
                  <a:lnTo>
                    <a:pt x="6045" y="5749"/>
                  </a:lnTo>
                  <a:lnTo>
                    <a:pt x="6044" y="5747"/>
                  </a:lnTo>
                  <a:lnTo>
                    <a:pt x="5986" y="5546"/>
                  </a:lnTo>
                  <a:lnTo>
                    <a:pt x="5985" y="5544"/>
                  </a:lnTo>
                  <a:lnTo>
                    <a:pt x="5927" y="5335"/>
                  </a:lnTo>
                  <a:lnTo>
                    <a:pt x="5926" y="5332"/>
                  </a:lnTo>
                  <a:lnTo>
                    <a:pt x="5868" y="5114"/>
                  </a:lnTo>
                  <a:lnTo>
                    <a:pt x="5867" y="5111"/>
                  </a:lnTo>
                  <a:lnTo>
                    <a:pt x="5809" y="4882"/>
                  </a:lnTo>
                  <a:lnTo>
                    <a:pt x="5808" y="4880"/>
                  </a:lnTo>
                  <a:lnTo>
                    <a:pt x="5749" y="4639"/>
                  </a:lnTo>
                  <a:lnTo>
                    <a:pt x="5749" y="4636"/>
                  </a:lnTo>
                  <a:lnTo>
                    <a:pt x="5690" y="4382"/>
                  </a:lnTo>
                  <a:lnTo>
                    <a:pt x="5690" y="4379"/>
                  </a:lnTo>
                  <a:lnTo>
                    <a:pt x="5631" y="4111"/>
                  </a:lnTo>
                  <a:lnTo>
                    <a:pt x="5631" y="4108"/>
                  </a:lnTo>
                  <a:lnTo>
                    <a:pt x="5613" y="4024"/>
                  </a:lnTo>
                  <a:lnTo>
                    <a:pt x="4387" y="4024"/>
                  </a:lnTo>
                  <a:lnTo>
                    <a:pt x="4369" y="4108"/>
                  </a:lnTo>
                  <a:lnTo>
                    <a:pt x="4369" y="4111"/>
                  </a:lnTo>
                  <a:lnTo>
                    <a:pt x="4310" y="4379"/>
                  </a:lnTo>
                  <a:lnTo>
                    <a:pt x="4310" y="4382"/>
                  </a:lnTo>
                  <a:lnTo>
                    <a:pt x="4251" y="4636"/>
                  </a:lnTo>
                  <a:lnTo>
                    <a:pt x="4251" y="4639"/>
                  </a:lnTo>
                  <a:lnTo>
                    <a:pt x="4192" y="4880"/>
                  </a:lnTo>
                  <a:lnTo>
                    <a:pt x="4191" y="4882"/>
                  </a:lnTo>
                  <a:lnTo>
                    <a:pt x="4133" y="5111"/>
                  </a:lnTo>
                  <a:lnTo>
                    <a:pt x="4132" y="5114"/>
                  </a:lnTo>
                  <a:lnTo>
                    <a:pt x="4074" y="5332"/>
                  </a:lnTo>
                  <a:lnTo>
                    <a:pt x="4073" y="5335"/>
                  </a:lnTo>
                  <a:lnTo>
                    <a:pt x="4015" y="5544"/>
                  </a:lnTo>
                  <a:lnTo>
                    <a:pt x="4014" y="5546"/>
                  </a:lnTo>
                  <a:lnTo>
                    <a:pt x="3956" y="5747"/>
                  </a:lnTo>
                  <a:lnTo>
                    <a:pt x="3955" y="5749"/>
                  </a:lnTo>
                  <a:lnTo>
                    <a:pt x="3897" y="5942"/>
                  </a:lnTo>
                  <a:lnTo>
                    <a:pt x="3896" y="5944"/>
                  </a:lnTo>
                  <a:lnTo>
                    <a:pt x="3838" y="6132"/>
                  </a:lnTo>
                  <a:lnTo>
                    <a:pt x="3837" y="6133"/>
                  </a:lnTo>
                  <a:lnTo>
                    <a:pt x="3779" y="6316"/>
                  </a:lnTo>
                  <a:lnTo>
                    <a:pt x="3779" y="6317"/>
                  </a:lnTo>
                  <a:lnTo>
                    <a:pt x="3720" y="6496"/>
                  </a:lnTo>
                  <a:close/>
                  <a:moveTo>
                    <a:pt x="6111" y="2454"/>
                  </a:moveTo>
                  <a:lnTo>
                    <a:pt x="6112" y="2412"/>
                  </a:lnTo>
                  <a:lnTo>
                    <a:pt x="6111" y="2370"/>
                  </a:lnTo>
                  <a:lnTo>
                    <a:pt x="6109" y="2329"/>
                  </a:lnTo>
                  <a:lnTo>
                    <a:pt x="6105" y="2287"/>
                  </a:lnTo>
                  <a:lnTo>
                    <a:pt x="6099" y="2246"/>
                  </a:lnTo>
                  <a:lnTo>
                    <a:pt x="6093" y="2205"/>
                  </a:lnTo>
                  <a:lnTo>
                    <a:pt x="6084" y="2164"/>
                  </a:lnTo>
                  <a:lnTo>
                    <a:pt x="6074" y="2124"/>
                  </a:lnTo>
                  <a:lnTo>
                    <a:pt x="6063" y="2084"/>
                  </a:lnTo>
                  <a:lnTo>
                    <a:pt x="6050" y="2045"/>
                  </a:lnTo>
                  <a:lnTo>
                    <a:pt x="6035" y="2006"/>
                  </a:lnTo>
                  <a:lnTo>
                    <a:pt x="6019" y="1967"/>
                  </a:lnTo>
                  <a:lnTo>
                    <a:pt x="6002" y="1929"/>
                  </a:lnTo>
                  <a:lnTo>
                    <a:pt x="5983" y="1892"/>
                  </a:lnTo>
                  <a:lnTo>
                    <a:pt x="5963" y="1856"/>
                  </a:lnTo>
                  <a:lnTo>
                    <a:pt x="5942" y="1821"/>
                  </a:lnTo>
                  <a:lnTo>
                    <a:pt x="5919" y="1786"/>
                  </a:lnTo>
                  <a:lnTo>
                    <a:pt x="5895" y="1752"/>
                  </a:lnTo>
                  <a:lnTo>
                    <a:pt x="5869" y="1719"/>
                  </a:lnTo>
                  <a:lnTo>
                    <a:pt x="5843" y="1687"/>
                  </a:lnTo>
                  <a:lnTo>
                    <a:pt x="5815" y="1656"/>
                  </a:lnTo>
                  <a:lnTo>
                    <a:pt x="5786" y="1626"/>
                  </a:lnTo>
                  <a:lnTo>
                    <a:pt x="5756" y="1597"/>
                  </a:lnTo>
                  <a:lnTo>
                    <a:pt x="5725" y="1569"/>
                  </a:lnTo>
                  <a:lnTo>
                    <a:pt x="5693" y="1543"/>
                  </a:lnTo>
                  <a:lnTo>
                    <a:pt x="5660" y="1517"/>
                  </a:lnTo>
                  <a:lnTo>
                    <a:pt x="5626" y="1493"/>
                  </a:lnTo>
                  <a:lnTo>
                    <a:pt x="5591" y="1470"/>
                  </a:lnTo>
                  <a:lnTo>
                    <a:pt x="5556" y="1449"/>
                  </a:lnTo>
                  <a:lnTo>
                    <a:pt x="5520" y="1429"/>
                  </a:lnTo>
                  <a:lnTo>
                    <a:pt x="5483" y="1410"/>
                  </a:lnTo>
                  <a:lnTo>
                    <a:pt x="5445" y="1393"/>
                  </a:lnTo>
                  <a:lnTo>
                    <a:pt x="5406" y="1377"/>
                  </a:lnTo>
                  <a:lnTo>
                    <a:pt x="5367" y="1362"/>
                  </a:lnTo>
                  <a:lnTo>
                    <a:pt x="5328" y="1349"/>
                  </a:lnTo>
                  <a:lnTo>
                    <a:pt x="5288" y="1338"/>
                  </a:lnTo>
                  <a:lnTo>
                    <a:pt x="5248" y="1328"/>
                  </a:lnTo>
                  <a:lnTo>
                    <a:pt x="5207" y="1319"/>
                  </a:lnTo>
                  <a:lnTo>
                    <a:pt x="5166" y="1313"/>
                  </a:lnTo>
                  <a:lnTo>
                    <a:pt x="5125" y="1307"/>
                  </a:lnTo>
                  <a:lnTo>
                    <a:pt x="5083" y="1303"/>
                  </a:lnTo>
                  <a:lnTo>
                    <a:pt x="5042" y="1301"/>
                  </a:lnTo>
                  <a:lnTo>
                    <a:pt x="5000" y="1300"/>
                  </a:lnTo>
                  <a:lnTo>
                    <a:pt x="4958" y="1301"/>
                  </a:lnTo>
                  <a:lnTo>
                    <a:pt x="4917" y="1303"/>
                  </a:lnTo>
                  <a:lnTo>
                    <a:pt x="4875" y="1307"/>
                  </a:lnTo>
                  <a:lnTo>
                    <a:pt x="4834" y="1313"/>
                  </a:lnTo>
                  <a:lnTo>
                    <a:pt x="4793" y="1319"/>
                  </a:lnTo>
                  <a:lnTo>
                    <a:pt x="4752" y="1328"/>
                  </a:lnTo>
                  <a:lnTo>
                    <a:pt x="4712" y="1338"/>
                  </a:lnTo>
                  <a:lnTo>
                    <a:pt x="4672" y="1349"/>
                  </a:lnTo>
                  <a:lnTo>
                    <a:pt x="4633" y="1362"/>
                  </a:lnTo>
                  <a:lnTo>
                    <a:pt x="4594" y="1377"/>
                  </a:lnTo>
                  <a:lnTo>
                    <a:pt x="4555" y="1393"/>
                  </a:lnTo>
                  <a:lnTo>
                    <a:pt x="4517" y="1410"/>
                  </a:lnTo>
                  <a:lnTo>
                    <a:pt x="4480" y="1429"/>
                  </a:lnTo>
                  <a:lnTo>
                    <a:pt x="4444" y="1449"/>
                  </a:lnTo>
                  <a:lnTo>
                    <a:pt x="4409" y="1470"/>
                  </a:lnTo>
                  <a:lnTo>
                    <a:pt x="4374" y="1493"/>
                  </a:lnTo>
                  <a:lnTo>
                    <a:pt x="4340" y="1517"/>
                  </a:lnTo>
                  <a:lnTo>
                    <a:pt x="4307" y="1543"/>
                  </a:lnTo>
                  <a:lnTo>
                    <a:pt x="4275" y="1569"/>
                  </a:lnTo>
                  <a:lnTo>
                    <a:pt x="4244" y="1597"/>
                  </a:lnTo>
                  <a:lnTo>
                    <a:pt x="4214" y="1626"/>
                  </a:lnTo>
                  <a:lnTo>
                    <a:pt x="4185" y="1656"/>
                  </a:lnTo>
                  <a:lnTo>
                    <a:pt x="4157" y="1687"/>
                  </a:lnTo>
                  <a:lnTo>
                    <a:pt x="4131" y="1719"/>
                  </a:lnTo>
                  <a:lnTo>
                    <a:pt x="4105" y="1752"/>
                  </a:lnTo>
                  <a:lnTo>
                    <a:pt x="4081" y="1786"/>
                  </a:lnTo>
                  <a:lnTo>
                    <a:pt x="4058" y="1821"/>
                  </a:lnTo>
                  <a:lnTo>
                    <a:pt x="4037" y="1856"/>
                  </a:lnTo>
                  <a:lnTo>
                    <a:pt x="4017" y="1892"/>
                  </a:lnTo>
                  <a:lnTo>
                    <a:pt x="3998" y="1929"/>
                  </a:lnTo>
                  <a:lnTo>
                    <a:pt x="3981" y="1967"/>
                  </a:lnTo>
                  <a:lnTo>
                    <a:pt x="3965" y="2006"/>
                  </a:lnTo>
                  <a:lnTo>
                    <a:pt x="3950" y="2045"/>
                  </a:lnTo>
                  <a:lnTo>
                    <a:pt x="3937" y="2084"/>
                  </a:lnTo>
                  <a:lnTo>
                    <a:pt x="3926" y="2124"/>
                  </a:lnTo>
                  <a:lnTo>
                    <a:pt x="3916" y="2164"/>
                  </a:lnTo>
                  <a:lnTo>
                    <a:pt x="3907" y="2205"/>
                  </a:lnTo>
                  <a:lnTo>
                    <a:pt x="3901" y="2246"/>
                  </a:lnTo>
                  <a:lnTo>
                    <a:pt x="3895" y="2287"/>
                  </a:lnTo>
                  <a:lnTo>
                    <a:pt x="3891" y="2329"/>
                  </a:lnTo>
                  <a:lnTo>
                    <a:pt x="3889" y="2370"/>
                  </a:lnTo>
                  <a:lnTo>
                    <a:pt x="3888" y="2412"/>
                  </a:lnTo>
                  <a:lnTo>
                    <a:pt x="3889" y="2454"/>
                  </a:lnTo>
                  <a:lnTo>
                    <a:pt x="3891" y="2495"/>
                  </a:lnTo>
                  <a:lnTo>
                    <a:pt x="3895" y="2537"/>
                  </a:lnTo>
                  <a:lnTo>
                    <a:pt x="3901" y="2578"/>
                  </a:lnTo>
                  <a:lnTo>
                    <a:pt x="3907" y="2619"/>
                  </a:lnTo>
                  <a:lnTo>
                    <a:pt x="3916" y="2660"/>
                  </a:lnTo>
                  <a:lnTo>
                    <a:pt x="3926" y="2700"/>
                  </a:lnTo>
                  <a:lnTo>
                    <a:pt x="3937" y="2740"/>
                  </a:lnTo>
                  <a:lnTo>
                    <a:pt x="3950" y="2779"/>
                  </a:lnTo>
                  <a:lnTo>
                    <a:pt x="3965" y="2818"/>
                  </a:lnTo>
                  <a:lnTo>
                    <a:pt x="3981" y="2857"/>
                  </a:lnTo>
                  <a:lnTo>
                    <a:pt x="3998" y="2895"/>
                  </a:lnTo>
                  <a:lnTo>
                    <a:pt x="4017" y="2932"/>
                  </a:lnTo>
                  <a:lnTo>
                    <a:pt x="4037" y="2968"/>
                  </a:lnTo>
                  <a:lnTo>
                    <a:pt x="4058" y="3003"/>
                  </a:lnTo>
                  <a:lnTo>
                    <a:pt x="4081" y="3038"/>
                  </a:lnTo>
                  <a:lnTo>
                    <a:pt x="4105" y="3072"/>
                  </a:lnTo>
                  <a:lnTo>
                    <a:pt x="4131" y="3105"/>
                  </a:lnTo>
                  <a:lnTo>
                    <a:pt x="4157" y="3137"/>
                  </a:lnTo>
                  <a:lnTo>
                    <a:pt x="4185" y="3168"/>
                  </a:lnTo>
                  <a:lnTo>
                    <a:pt x="4214" y="3198"/>
                  </a:lnTo>
                  <a:lnTo>
                    <a:pt x="4244" y="3227"/>
                  </a:lnTo>
                  <a:lnTo>
                    <a:pt x="4275" y="3255"/>
                  </a:lnTo>
                  <a:lnTo>
                    <a:pt x="4307" y="3281"/>
                  </a:lnTo>
                  <a:lnTo>
                    <a:pt x="4340" y="3307"/>
                  </a:lnTo>
                  <a:lnTo>
                    <a:pt x="4374" y="3331"/>
                  </a:lnTo>
                  <a:lnTo>
                    <a:pt x="4409" y="3354"/>
                  </a:lnTo>
                  <a:lnTo>
                    <a:pt x="4444" y="3375"/>
                  </a:lnTo>
                  <a:lnTo>
                    <a:pt x="4480" y="3395"/>
                  </a:lnTo>
                  <a:lnTo>
                    <a:pt x="4517" y="3414"/>
                  </a:lnTo>
                  <a:lnTo>
                    <a:pt x="4555" y="3431"/>
                  </a:lnTo>
                  <a:lnTo>
                    <a:pt x="4594" y="3447"/>
                  </a:lnTo>
                  <a:lnTo>
                    <a:pt x="4633" y="3462"/>
                  </a:lnTo>
                  <a:lnTo>
                    <a:pt x="4672" y="3475"/>
                  </a:lnTo>
                  <a:lnTo>
                    <a:pt x="4712" y="3486"/>
                  </a:lnTo>
                  <a:lnTo>
                    <a:pt x="4752" y="3496"/>
                  </a:lnTo>
                  <a:lnTo>
                    <a:pt x="4793" y="3505"/>
                  </a:lnTo>
                  <a:lnTo>
                    <a:pt x="4834" y="3511"/>
                  </a:lnTo>
                  <a:lnTo>
                    <a:pt x="4875" y="3517"/>
                  </a:lnTo>
                  <a:lnTo>
                    <a:pt x="4917" y="3521"/>
                  </a:lnTo>
                  <a:lnTo>
                    <a:pt x="4958" y="3523"/>
                  </a:lnTo>
                  <a:lnTo>
                    <a:pt x="5000" y="3524"/>
                  </a:lnTo>
                  <a:lnTo>
                    <a:pt x="5042" y="3523"/>
                  </a:lnTo>
                  <a:lnTo>
                    <a:pt x="5083" y="3521"/>
                  </a:lnTo>
                  <a:lnTo>
                    <a:pt x="5125" y="3517"/>
                  </a:lnTo>
                  <a:lnTo>
                    <a:pt x="5166" y="3511"/>
                  </a:lnTo>
                  <a:lnTo>
                    <a:pt x="5207" y="3505"/>
                  </a:lnTo>
                  <a:lnTo>
                    <a:pt x="5248" y="3496"/>
                  </a:lnTo>
                  <a:lnTo>
                    <a:pt x="5288" y="3486"/>
                  </a:lnTo>
                  <a:lnTo>
                    <a:pt x="5328" y="3475"/>
                  </a:lnTo>
                  <a:lnTo>
                    <a:pt x="5367" y="3462"/>
                  </a:lnTo>
                  <a:lnTo>
                    <a:pt x="5406" y="3447"/>
                  </a:lnTo>
                  <a:lnTo>
                    <a:pt x="5445" y="3431"/>
                  </a:lnTo>
                  <a:lnTo>
                    <a:pt x="5483" y="3414"/>
                  </a:lnTo>
                  <a:lnTo>
                    <a:pt x="5520" y="3395"/>
                  </a:lnTo>
                  <a:lnTo>
                    <a:pt x="5556" y="3375"/>
                  </a:lnTo>
                  <a:lnTo>
                    <a:pt x="5591" y="3354"/>
                  </a:lnTo>
                  <a:lnTo>
                    <a:pt x="5626" y="3331"/>
                  </a:lnTo>
                  <a:lnTo>
                    <a:pt x="5660" y="3307"/>
                  </a:lnTo>
                  <a:lnTo>
                    <a:pt x="5693" y="3281"/>
                  </a:lnTo>
                  <a:lnTo>
                    <a:pt x="5725" y="3255"/>
                  </a:lnTo>
                  <a:lnTo>
                    <a:pt x="5756" y="3227"/>
                  </a:lnTo>
                  <a:lnTo>
                    <a:pt x="5786" y="3198"/>
                  </a:lnTo>
                  <a:lnTo>
                    <a:pt x="5815" y="3168"/>
                  </a:lnTo>
                  <a:lnTo>
                    <a:pt x="5843" y="3137"/>
                  </a:lnTo>
                  <a:lnTo>
                    <a:pt x="5869" y="3105"/>
                  </a:lnTo>
                  <a:lnTo>
                    <a:pt x="5895" y="3072"/>
                  </a:lnTo>
                  <a:lnTo>
                    <a:pt x="5919" y="3038"/>
                  </a:lnTo>
                  <a:lnTo>
                    <a:pt x="5942" y="3003"/>
                  </a:lnTo>
                  <a:lnTo>
                    <a:pt x="5963" y="2968"/>
                  </a:lnTo>
                  <a:lnTo>
                    <a:pt x="5983" y="2932"/>
                  </a:lnTo>
                  <a:lnTo>
                    <a:pt x="6002" y="2895"/>
                  </a:lnTo>
                  <a:lnTo>
                    <a:pt x="6019" y="2857"/>
                  </a:lnTo>
                  <a:lnTo>
                    <a:pt x="6035" y="2818"/>
                  </a:lnTo>
                  <a:lnTo>
                    <a:pt x="6050" y="2779"/>
                  </a:lnTo>
                  <a:lnTo>
                    <a:pt x="6063" y="2740"/>
                  </a:lnTo>
                  <a:lnTo>
                    <a:pt x="6074" y="2700"/>
                  </a:lnTo>
                  <a:lnTo>
                    <a:pt x="6084" y="2660"/>
                  </a:lnTo>
                  <a:lnTo>
                    <a:pt x="6093" y="2619"/>
                  </a:lnTo>
                  <a:lnTo>
                    <a:pt x="6099" y="2578"/>
                  </a:lnTo>
                  <a:lnTo>
                    <a:pt x="6105" y="2537"/>
                  </a:lnTo>
                  <a:lnTo>
                    <a:pt x="6109" y="2495"/>
                  </a:lnTo>
                  <a:lnTo>
                    <a:pt x="6111" y="24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" name="Google Shape;196;p4">
            <a:extLst>
              <a:ext uri="{FF2B5EF4-FFF2-40B4-BE49-F238E27FC236}">
                <a16:creationId xmlns:a16="http://schemas.microsoft.com/office/drawing/2014/main" id="{01C7CDA2-1FED-4A53-8745-DD82EDF6504C}"/>
              </a:ext>
            </a:extLst>
          </p:cNvPr>
          <p:cNvGrpSpPr/>
          <p:nvPr/>
        </p:nvGrpSpPr>
        <p:grpSpPr>
          <a:xfrm>
            <a:off x="1869633" y="861060"/>
            <a:ext cx="589280" cy="589280"/>
            <a:chOff x="1869633" y="861060"/>
            <a:chExt cx="589280" cy="589280"/>
          </a:xfrm>
          <a:solidFill>
            <a:schemeClr val="bg1"/>
          </a:solidFill>
        </p:grpSpPr>
        <p:sp>
          <p:nvSpPr>
            <p:cNvPr id="181" name="Google Shape;197;p4">
              <a:extLst>
                <a:ext uri="{FF2B5EF4-FFF2-40B4-BE49-F238E27FC236}">
                  <a16:creationId xmlns:a16="http://schemas.microsoft.com/office/drawing/2014/main" id="{14CA241E-EF80-4F71-8A1D-9E6D151431E8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82" y="2170"/>
                  </a:moveTo>
                  <a:lnTo>
                    <a:pt x="5295" y="2170"/>
                  </a:lnTo>
                  <a:lnTo>
                    <a:pt x="8596" y="2170"/>
                  </a:lnTo>
                  <a:lnTo>
                    <a:pt x="8609" y="2170"/>
                  </a:lnTo>
                  <a:lnTo>
                    <a:pt x="8622" y="2171"/>
                  </a:lnTo>
                  <a:lnTo>
                    <a:pt x="8636" y="2172"/>
                  </a:lnTo>
                  <a:lnTo>
                    <a:pt x="8649" y="2174"/>
                  </a:lnTo>
                  <a:lnTo>
                    <a:pt x="8662" y="2176"/>
                  </a:lnTo>
                  <a:lnTo>
                    <a:pt x="8675" y="2179"/>
                  </a:lnTo>
                  <a:lnTo>
                    <a:pt x="8688" y="2182"/>
                  </a:lnTo>
                  <a:lnTo>
                    <a:pt x="8700" y="2186"/>
                  </a:lnTo>
                  <a:lnTo>
                    <a:pt x="8713" y="2190"/>
                  </a:lnTo>
                  <a:lnTo>
                    <a:pt x="8725" y="2194"/>
                  </a:lnTo>
                  <a:lnTo>
                    <a:pt x="8737" y="2200"/>
                  </a:lnTo>
                  <a:lnTo>
                    <a:pt x="8749" y="2205"/>
                  </a:lnTo>
                  <a:lnTo>
                    <a:pt x="8761" y="2211"/>
                  </a:lnTo>
                  <a:lnTo>
                    <a:pt x="8773" y="2218"/>
                  </a:lnTo>
                  <a:lnTo>
                    <a:pt x="8784" y="2225"/>
                  </a:lnTo>
                  <a:lnTo>
                    <a:pt x="8796" y="2232"/>
                  </a:lnTo>
                  <a:lnTo>
                    <a:pt x="8806" y="2240"/>
                  </a:lnTo>
                  <a:lnTo>
                    <a:pt x="8817" y="2248"/>
                  </a:lnTo>
                  <a:lnTo>
                    <a:pt x="8827" y="2256"/>
                  </a:lnTo>
                  <a:lnTo>
                    <a:pt x="8837" y="2265"/>
                  </a:lnTo>
                  <a:lnTo>
                    <a:pt x="8847" y="2274"/>
                  </a:lnTo>
                  <a:lnTo>
                    <a:pt x="8856" y="2283"/>
                  </a:lnTo>
                  <a:lnTo>
                    <a:pt x="8865" y="2293"/>
                  </a:lnTo>
                  <a:lnTo>
                    <a:pt x="8873" y="2303"/>
                  </a:lnTo>
                  <a:lnTo>
                    <a:pt x="8881" y="2314"/>
                  </a:lnTo>
                  <a:lnTo>
                    <a:pt x="8889" y="2324"/>
                  </a:lnTo>
                  <a:lnTo>
                    <a:pt x="8896" y="2336"/>
                  </a:lnTo>
                  <a:lnTo>
                    <a:pt x="8903" y="2347"/>
                  </a:lnTo>
                  <a:lnTo>
                    <a:pt x="8909" y="2359"/>
                  </a:lnTo>
                  <a:lnTo>
                    <a:pt x="8915" y="2371"/>
                  </a:lnTo>
                  <a:lnTo>
                    <a:pt x="8921" y="2383"/>
                  </a:lnTo>
                  <a:lnTo>
                    <a:pt x="8926" y="2395"/>
                  </a:lnTo>
                  <a:lnTo>
                    <a:pt x="8930" y="2407"/>
                  </a:lnTo>
                  <a:lnTo>
                    <a:pt x="8935" y="2420"/>
                  </a:lnTo>
                  <a:lnTo>
                    <a:pt x="8938" y="2433"/>
                  </a:lnTo>
                  <a:lnTo>
                    <a:pt x="8941" y="2445"/>
                  </a:lnTo>
                  <a:lnTo>
                    <a:pt x="8944" y="2458"/>
                  </a:lnTo>
                  <a:lnTo>
                    <a:pt x="8946" y="2471"/>
                  </a:lnTo>
                  <a:lnTo>
                    <a:pt x="8948" y="2484"/>
                  </a:lnTo>
                  <a:lnTo>
                    <a:pt x="8949" y="2498"/>
                  </a:lnTo>
                  <a:lnTo>
                    <a:pt x="8950" y="2511"/>
                  </a:lnTo>
                  <a:lnTo>
                    <a:pt x="8950" y="2524"/>
                  </a:lnTo>
                  <a:lnTo>
                    <a:pt x="8950" y="4528"/>
                  </a:lnTo>
                  <a:lnTo>
                    <a:pt x="8950" y="4541"/>
                  </a:lnTo>
                  <a:lnTo>
                    <a:pt x="8949" y="4554"/>
                  </a:lnTo>
                  <a:lnTo>
                    <a:pt x="8948" y="4568"/>
                  </a:lnTo>
                  <a:lnTo>
                    <a:pt x="8946" y="4581"/>
                  </a:lnTo>
                  <a:lnTo>
                    <a:pt x="8944" y="4594"/>
                  </a:lnTo>
                  <a:lnTo>
                    <a:pt x="8941" y="4607"/>
                  </a:lnTo>
                  <a:lnTo>
                    <a:pt x="8938" y="4620"/>
                  </a:lnTo>
                  <a:lnTo>
                    <a:pt x="8935" y="4632"/>
                  </a:lnTo>
                  <a:lnTo>
                    <a:pt x="8930" y="4645"/>
                  </a:lnTo>
                  <a:lnTo>
                    <a:pt x="8926" y="4657"/>
                  </a:lnTo>
                  <a:lnTo>
                    <a:pt x="8921" y="4669"/>
                  </a:lnTo>
                  <a:lnTo>
                    <a:pt x="8915" y="4681"/>
                  </a:lnTo>
                  <a:lnTo>
                    <a:pt x="8909" y="4693"/>
                  </a:lnTo>
                  <a:lnTo>
                    <a:pt x="8903" y="4705"/>
                  </a:lnTo>
                  <a:lnTo>
                    <a:pt x="8896" y="4716"/>
                  </a:lnTo>
                  <a:lnTo>
                    <a:pt x="8889" y="4728"/>
                  </a:lnTo>
                  <a:lnTo>
                    <a:pt x="8881" y="4738"/>
                  </a:lnTo>
                  <a:lnTo>
                    <a:pt x="8873" y="4749"/>
                  </a:lnTo>
                  <a:lnTo>
                    <a:pt x="8865" y="4759"/>
                  </a:lnTo>
                  <a:lnTo>
                    <a:pt x="8856" y="4769"/>
                  </a:lnTo>
                  <a:lnTo>
                    <a:pt x="8847" y="4779"/>
                  </a:lnTo>
                  <a:lnTo>
                    <a:pt x="8837" y="4788"/>
                  </a:lnTo>
                  <a:lnTo>
                    <a:pt x="8827" y="4797"/>
                  </a:lnTo>
                  <a:lnTo>
                    <a:pt x="8817" y="4805"/>
                  </a:lnTo>
                  <a:lnTo>
                    <a:pt x="8806" y="4813"/>
                  </a:lnTo>
                  <a:lnTo>
                    <a:pt x="8796" y="4821"/>
                  </a:lnTo>
                  <a:lnTo>
                    <a:pt x="8784" y="4828"/>
                  </a:lnTo>
                  <a:lnTo>
                    <a:pt x="8773" y="4835"/>
                  </a:lnTo>
                  <a:lnTo>
                    <a:pt x="8761" y="4841"/>
                  </a:lnTo>
                  <a:lnTo>
                    <a:pt x="8749" y="4847"/>
                  </a:lnTo>
                  <a:lnTo>
                    <a:pt x="8737" y="4853"/>
                  </a:lnTo>
                  <a:lnTo>
                    <a:pt x="8725" y="4858"/>
                  </a:lnTo>
                  <a:lnTo>
                    <a:pt x="8713" y="4862"/>
                  </a:lnTo>
                  <a:lnTo>
                    <a:pt x="8700" y="4867"/>
                  </a:lnTo>
                  <a:lnTo>
                    <a:pt x="8688" y="4870"/>
                  </a:lnTo>
                  <a:lnTo>
                    <a:pt x="8675" y="4873"/>
                  </a:lnTo>
                  <a:lnTo>
                    <a:pt x="8662" y="4876"/>
                  </a:lnTo>
                  <a:lnTo>
                    <a:pt x="8649" y="4878"/>
                  </a:lnTo>
                  <a:lnTo>
                    <a:pt x="8636" y="4880"/>
                  </a:lnTo>
                  <a:lnTo>
                    <a:pt x="8622" y="4881"/>
                  </a:lnTo>
                  <a:lnTo>
                    <a:pt x="8609" y="4882"/>
                  </a:lnTo>
                  <a:lnTo>
                    <a:pt x="8596" y="4882"/>
                  </a:lnTo>
                  <a:lnTo>
                    <a:pt x="7181" y="4882"/>
                  </a:lnTo>
                  <a:lnTo>
                    <a:pt x="6474" y="5590"/>
                  </a:lnTo>
                  <a:lnTo>
                    <a:pt x="6474" y="4882"/>
                  </a:lnTo>
                  <a:lnTo>
                    <a:pt x="5295" y="4882"/>
                  </a:lnTo>
                  <a:lnTo>
                    <a:pt x="5282" y="4882"/>
                  </a:lnTo>
                  <a:lnTo>
                    <a:pt x="5269" y="4881"/>
                  </a:lnTo>
                  <a:lnTo>
                    <a:pt x="5255" y="4880"/>
                  </a:lnTo>
                  <a:lnTo>
                    <a:pt x="5242" y="4878"/>
                  </a:lnTo>
                  <a:lnTo>
                    <a:pt x="5229" y="4876"/>
                  </a:lnTo>
                  <a:lnTo>
                    <a:pt x="5216" y="4873"/>
                  </a:lnTo>
                  <a:lnTo>
                    <a:pt x="5204" y="4870"/>
                  </a:lnTo>
                  <a:lnTo>
                    <a:pt x="5191" y="4867"/>
                  </a:lnTo>
                  <a:lnTo>
                    <a:pt x="5178" y="4862"/>
                  </a:lnTo>
                  <a:lnTo>
                    <a:pt x="5166" y="4858"/>
                  </a:lnTo>
                  <a:lnTo>
                    <a:pt x="5154" y="4853"/>
                  </a:lnTo>
                  <a:lnTo>
                    <a:pt x="5142" y="4847"/>
                  </a:lnTo>
                  <a:lnTo>
                    <a:pt x="5130" y="4841"/>
                  </a:lnTo>
                  <a:lnTo>
                    <a:pt x="5118" y="4835"/>
                  </a:lnTo>
                  <a:lnTo>
                    <a:pt x="5107" y="4828"/>
                  </a:lnTo>
                  <a:lnTo>
                    <a:pt x="5095" y="4821"/>
                  </a:lnTo>
                  <a:lnTo>
                    <a:pt x="5085" y="4813"/>
                  </a:lnTo>
                  <a:lnTo>
                    <a:pt x="5074" y="4805"/>
                  </a:lnTo>
                  <a:lnTo>
                    <a:pt x="5064" y="4797"/>
                  </a:lnTo>
                  <a:lnTo>
                    <a:pt x="5054" y="4788"/>
                  </a:lnTo>
                  <a:lnTo>
                    <a:pt x="5044" y="4779"/>
                  </a:lnTo>
                  <a:lnTo>
                    <a:pt x="5035" y="4769"/>
                  </a:lnTo>
                  <a:lnTo>
                    <a:pt x="5026" y="4759"/>
                  </a:lnTo>
                  <a:lnTo>
                    <a:pt x="5018" y="4749"/>
                  </a:lnTo>
                  <a:lnTo>
                    <a:pt x="5010" y="4738"/>
                  </a:lnTo>
                  <a:lnTo>
                    <a:pt x="5002" y="4728"/>
                  </a:lnTo>
                  <a:lnTo>
                    <a:pt x="4995" y="4716"/>
                  </a:lnTo>
                  <a:lnTo>
                    <a:pt x="4988" y="4705"/>
                  </a:lnTo>
                  <a:lnTo>
                    <a:pt x="4982" y="4693"/>
                  </a:lnTo>
                  <a:lnTo>
                    <a:pt x="4976" y="4681"/>
                  </a:lnTo>
                  <a:lnTo>
                    <a:pt x="4970" y="4669"/>
                  </a:lnTo>
                  <a:lnTo>
                    <a:pt x="4965" y="4657"/>
                  </a:lnTo>
                  <a:lnTo>
                    <a:pt x="4961" y="4645"/>
                  </a:lnTo>
                  <a:lnTo>
                    <a:pt x="4956" y="4632"/>
                  </a:lnTo>
                  <a:lnTo>
                    <a:pt x="4953" y="4619"/>
                  </a:lnTo>
                  <a:lnTo>
                    <a:pt x="4950" y="4607"/>
                  </a:lnTo>
                  <a:lnTo>
                    <a:pt x="4947" y="4594"/>
                  </a:lnTo>
                  <a:lnTo>
                    <a:pt x="4945" y="4581"/>
                  </a:lnTo>
                  <a:lnTo>
                    <a:pt x="4943" y="4568"/>
                  </a:lnTo>
                  <a:lnTo>
                    <a:pt x="4942" y="4554"/>
                  </a:lnTo>
                  <a:lnTo>
                    <a:pt x="4941" y="4541"/>
                  </a:lnTo>
                  <a:lnTo>
                    <a:pt x="4941" y="4528"/>
                  </a:lnTo>
                  <a:lnTo>
                    <a:pt x="4941" y="2524"/>
                  </a:lnTo>
                  <a:lnTo>
                    <a:pt x="4941" y="2511"/>
                  </a:lnTo>
                  <a:lnTo>
                    <a:pt x="4942" y="2498"/>
                  </a:lnTo>
                  <a:lnTo>
                    <a:pt x="4943" y="2484"/>
                  </a:lnTo>
                  <a:lnTo>
                    <a:pt x="4945" y="2471"/>
                  </a:lnTo>
                  <a:lnTo>
                    <a:pt x="4947" y="2458"/>
                  </a:lnTo>
                  <a:lnTo>
                    <a:pt x="4950" y="2445"/>
                  </a:lnTo>
                  <a:lnTo>
                    <a:pt x="4953" y="2432"/>
                  </a:lnTo>
                  <a:lnTo>
                    <a:pt x="4956" y="2420"/>
                  </a:lnTo>
                  <a:lnTo>
                    <a:pt x="4961" y="2407"/>
                  </a:lnTo>
                  <a:lnTo>
                    <a:pt x="4965" y="2395"/>
                  </a:lnTo>
                  <a:lnTo>
                    <a:pt x="4970" y="2383"/>
                  </a:lnTo>
                  <a:lnTo>
                    <a:pt x="4976" y="2371"/>
                  </a:lnTo>
                  <a:lnTo>
                    <a:pt x="4982" y="2359"/>
                  </a:lnTo>
                  <a:lnTo>
                    <a:pt x="4988" y="2347"/>
                  </a:lnTo>
                  <a:lnTo>
                    <a:pt x="4995" y="2336"/>
                  </a:lnTo>
                  <a:lnTo>
                    <a:pt x="5002" y="2324"/>
                  </a:lnTo>
                  <a:lnTo>
                    <a:pt x="5010" y="2314"/>
                  </a:lnTo>
                  <a:lnTo>
                    <a:pt x="5018" y="2303"/>
                  </a:lnTo>
                  <a:lnTo>
                    <a:pt x="5026" y="2293"/>
                  </a:lnTo>
                  <a:lnTo>
                    <a:pt x="5035" y="2283"/>
                  </a:lnTo>
                  <a:lnTo>
                    <a:pt x="5044" y="2274"/>
                  </a:lnTo>
                  <a:lnTo>
                    <a:pt x="5054" y="2265"/>
                  </a:lnTo>
                  <a:lnTo>
                    <a:pt x="5064" y="2256"/>
                  </a:lnTo>
                  <a:lnTo>
                    <a:pt x="5074" y="2248"/>
                  </a:lnTo>
                  <a:lnTo>
                    <a:pt x="5085" y="2240"/>
                  </a:lnTo>
                  <a:lnTo>
                    <a:pt x="5095" y="2232"/>
                  </a:lnTo>
                  <a:lnTo>
                    <a:pt x="5107" y="2225"/>
                  </a:lnTo>
                  <a:lnTo>
                    <a:pt x="5118" y="2218"/>
                  </a:lnTo>
                  <a:lnTo>
                    <a:pt x="5130" y="2211"/>
                  </a:lnTo>
                  <a:lnTo>
                    <a:pt x="5142" y="2205"/>
                  </a:lnTo>
                  <a:lnTo>
                    <a:pt x="5154" y="2200"/>
                  </a:lnTo>
                  <a:lnTo>
                    <a:pt x="5166" y="2194"/>
                  </a:lnTo>
                  <a:lnTo>
                    <a:pt x="5178" y="2190"/>
                  </a:lnTo>
                  <a:lnTo>
                    <a:pt x="5191" y="2186"/>
                  </a:lnTo>
                  <a:lnTo>
                    <a:pt x="5204" y="2182"/>
                  </a:lnTo>
                  <a:lnTo>
                    <a:pt x="5216" y="2179"/>
                  </a:lnTo>
                  <a:lnTo>
                    <a:pt x="5229" y="2176"/>
                  </a:lnTo>
                  <a:lnTo>
                    <a:pt x="5242" y="2174"/>
                  </a:lnTo>
                  <a:lnTo>
                    <a:pt x="5255" y="2172"/>
                  </a:lnTo>
                  <a:lnTo>
                    <a:pt x="5269" y="2171"/>
                  </a:lnTo>
                  <a:lnTo>
                    <a:pt x="5282" y="2170"/>
                  </a:lnTo>
                  <a:close/>
                  <a:moveTo>
                    <a:pt x="6014" y="3573"/>
                  </a:moveTo>
                  <a:lnTo>
                    <a:pt x="6604" y="4163"/>
                  </a:lnTo>
                  <a:lnTo>
                    <a:pt x="6619" y="4176"/>
                  </a:lnTo>
                  <a:lnTo>
                    <a:pt x="6635" y="4187"/>
                  </a:lnTo>
                  <a:lnTo>
                    <a:pt x="6653" y="4196"/>
                  </a:lnTo>
                  <a:lnTo>
                    <a:pt x="6671" y="4202"/>
                  </a:lnTo>
                  <a:lnTo>
                    <a:pt x="6690" y="4206"/>
                  </a:lnTo>
                  <a:lnTo>
                    <a:pt x="6710" y="4207"/>
                  </a:lnTo>
                  <a:lnTo>
                    <a:pt x="6730" y="4206"/>
                  </a:lnTo>
                  <a:lnTo>
                    <a:pt x="6749" y="4202"/>
                  </a:lnTo>
                  <a:lnTo>
                    <a:pt x="6767" y="4196"/>
                  </a:lnTo>
                  <a:lnTo>
                    <a:pt x="6785" y="4187"/>
                  </a:lnTo>
                  <a:lnTo>
                    <a:pt x="6801" y="4176"/>
                  </a:lnTo>
                  <a:lnTo>
                    <a:pt x="6816" y="4163"/>
                  </a:lnTo>
                  <a:lnTo>
                    <a:pt x="7995" y="2984"/>
                  </a:lnTo>
                  <a:lnTo>
                    <a:pt x="8008" y="2969"/>
                  </a:lnTo>
                  <a:lnTo>
                    <a:pt x="8019" y="2953"/>
                  </a:lnTo>
                  <a:lnTo>
                    <a:pt x="8028" y="2935"/>
                  </a:lnTo>
                  <a:lnTo>
                    <a:pt x="8034" y="2917"/>
                  </a:lnTo>
                  <a:lnTo>
                    <a:pt x="8038" y="2898"/>
                  </a:lnTo>
                  <a:lnTo>
                    <a:pt x="8039" y="2878"/>
                  </a:lnTo>
                  <a:lnTo>
                    <a:pt x="8038" y="2858"/>
                  </a:lnTo>
                  <a:lnTo>
                    <a:pt x="8034" y="2839"/>
                  </a:lnTo>
                  <a:lnTo>
                    <a:pt x="8028" y="2821"/>
                  </a:lnTo>
                  <a:lnTo>
                    <a:pt x="8019" y="2803"/>
                  </a:lnTo>
                  <a:lnTo>
                    <a:pt x="8008" y="2787"/>
                  </a:lnTo>
                  <a:lnTo>
                    <a:pt x="7995" y="2772"/>
                  </a:lnTo>
                  <a:lnTo>
                    <a:pt x="7980" y="2759"/>
                  </a:lnTo>
                  <a:lnTo>
                    <a:pt x="7964" y="2748"/>
                  </a:lnTo>
                  <a:lnTo>
                    <a:pt x="7946" y="2739"/>
                  </a:lnTo>
                  <a:lnTo>
                    <a:pt x="7928" y="2733"/>
                  </a:lnTo>
                  <a:lnTo>
                    <a:pt x="7909" y="2729"/>
                  </a:lnTo>
                  <a:lnTo>
                    <a:pt x="7889" y="2728"/>
                  </a:lnTo>
                  <a:lnTo>
                    <a:pt x="7869" y="2729"/>
                  </a:lnTo>
                  <a:lnTo>
                    <a:pt x="7850" y="2733"/>
                  </a:lnTo>
                  <a:lnTo>
                    <a:pt x="7832" y="2739"/>
                  </a:lnTo>
                  <a:lnTo>
                    <a:pt x="7814" y="2748"/>
                  </a:lnTo>
                  <a:lnTo>
                    <a:pt x="7798" y="2759"/>
                  </a:lnTo>
                  <a:lnTo>
                    <a:pt x="7783" y="2772"/>
                  </a:lnTo>
                  <a:lnTo>
                    <a:pt x="6710" y="3845"/>
                  </a:lnTo>
                  <a:lnTo>
                    <a:pt x="6226" y="3361"/>
                  </a:lnTo>
                  <a:lnTo>
                    <a:pt x="6211" y="3348"/>
                  </a:lnTo>
                  <a:lnTo>
                    <a:pt x="6195" y="3337"/>
                  </a:lnTo>
                  <a:lnTo>
                    <a:pt x="6177" y="3328"/>
                  </a:lnTo>
                  <a:lnTo>
                    <a:pt x="6159" y="3322"/>
                  </a:lnTo>
                  <a:lnTo>
                    <a:pt x="6140" y="3318"/>
                  </a:lnTo>
                  <a:lnTo>
                    <a:pt x="6120" y="3317"/>
                  </a:lnTo>
                  <a:lnTo>
                    <a:pt x="6100" y="3318"/>
                  </a:lnTo>
                  <a:lnTo>
                    <a:pt x="6081" y="3322"/>
                  </a:lnTo>
                  <a:lnTo>
                    <a:pt x="6063" y="3328"/>
                  </a:lnTo>
                  <a:lnTo>
                    <a:pt x="6045" y="3337"/>
                  </a:lnTo>
                  <a:lnTo>
                    <a:pt x="6029" y="3348"/>
                  </a:lnTo>
                  <a:lnTo>
                    <a:pt x="6014" y="3361"/>
                  </a:lnTo>
                  <a:lnTo>
                    <a:pt x="6001" y="3376"/>
                  </a:lnTo>
                  <a:lnTo>
                    <a:pt x="5990" y="3392"/>
                  </a:lnTo>
                  <a:lnTo>
                    <a:pt x="5981" y="3410"/>
                  </a:lnTo>
                  <a:lnTo>
                    <a:pt x="5975" y="3428"/>
                  </a:lnTo>
                  <a:lnTo>
                    <a:pt x="5971" y="3447"/>
                  </a:lnTo>
                  <a:lnTo>
                    <a:pt x="5970" y="3467"/>
                  </a:lnTo>
                  <a:lnTo>
                    <a:pt x="5971" y="3487"/>
                  </a:lnTo>
                  <a:lnTo>
                    <a:pt x="5975" y="3506"/>
                  </a:lnTo>
                  <a:lnTo>
                    <a:pt x="5981" y="3524"/>
                  </a:lnTo>
                  <a:lnTo>
                    <a:pt x="5990" y="3542"/>
                  </a:lnTo>
                  <a:lnTo>
                    <a:pt x="6001" y="3558"/>
                  </a:lnTo>
                  <a:lnTo>
                    <a:pt x="6014" y="35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98;p4">
              <a:extLst>
                <a:ext uri="{FF2B5EF4-FFF2-40B4-BE49-F238E27FC236}">
                  <a16:creationId xmlns:a16="http://schemas.microsoft.com/office/drawing/2014/main" id="{690B87FD-3952-401F-8E9F-CAD317D21252}"/>
                </a:ext>
              </a:extLst>
            </p:cNvPr>
            <p:cNvSpPr/>
            <p:nvPr/>
          </p:nvSpPr>
          <p:spPr>
            <a:xfrm>
              <a:off x="1869633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60" y="2021"/>
                  </a:moveTo>
                  <a:lnTo>
                    <a:pt x="5273" y="2020"/>
                  </a:lnTo>
                  <a:lnTo>
                    <a:pt x="5279" y="2020"/>
                  </a:lnTo>
                  <a:lnTo>
                    <a:pt x="5292" y="2020"/>
                  </a:lnTo>
                  <a:lnTo>
                    <a:pt x="5295" y="2020"/>
                  </a:lnTo>
                  <a:lnTo>
                    <a:pt x="8596" y="2020"/>
                  </a:lnTo>
                  <a:lnTo>
                    <a:pt x="8599" y="2020"/>
                  </a:lnTo>
                  <a:lnTo>
                    <a:pt x="8612" y="2020"/>
                  </a:lnTo>
                  <a:lnTo>
                    <a:pt x="8618" y="2020"/>
                  </a:lnTo>
                  <a:lnTo>
                    <a:pt x="8631" y="2021"/>
                  </a:lnTo>
                  <a:lnTo>
                    <a:pt x="8636" y="2022"/>
                  </a:lnTo>
                  <a:lnTo>
                    <a:pt x="8650" y="2023"/>
                  </a:lnTo>
                  <a:lnTo>
                    <a:pt x="8655" y="2023"/>
                  </a:lnTo>
                  <a:lnTo>
                    <a:pt x="8668" y="2025"/>
                  </a:lnTo>
                  <a:lnTo>
                    <a:pt x="8674" y="2026"/>
                  </a:lnTo>
                  <a:lnTo>
                    <a:pt x="8687" y="2028"/>
                  </a:lnTo>
                  <a:lnTo>
                    <a:pt x="8692" y="2029"/>
                  </a:lnTo>
                  <a:lnTo>
                    <a:pt x="8705" y="2032"/>
                  </a:lnTo>
                  <a:lnTo>
                    <a:pt x="8711" y="2033"/>
                  </a:lnTo>
                  <a:lnTo>
                    <a:pt x="8724" y="2036"/>
                  </a:lnTo>
                  <a:lnTo>
                    <a:pt x="8729" y="2038"/>
                  </a:lnTo>
                  <a:lnTo>
                    <a:pt x="8742" y="2042"/>
                  </a:lnTo>
                  <a:lnTo>
                    <a:pt x="8747" y="2043"/>
                  </a:lnTo>
                  <a:lnTo>
                    <a:pt x="8760" y="2047"/>
                  </a:lnTo>
                  <a:lnTo>
                    <a:pt x="8765" y="2049"/>
                  </a:lnTo>
                  <a:lnTo>
                    <a:pt x="8778" y="2054"/>
                  </a:lnTo>
                  <a:lnTo>
                    <a:pt x="8783" y="2056"/>
                  </a:lnTo>
                  <a:lnTo>
                    <a:pt x="8795" y="2061"/>
                  </a:lnTo>
                  <a:lnTo>
                    <a:pt x="8801" y="2064"/>
                  </a:lnTo>
                  <a:lnTo>
                    <a:pt x="8813" y="2069"/>
                  </a:lnTo>
                  <a:lnTo>
                    <a:pt x="8818" y="2072"/>
                  </a:lnTo>
                  <a:lnTo>
                    <a:pt x="8830" y="2078"/>
                  </a:lnTo>
                  <a:lnTo>
                    <a:pt x="8835" y="2081"/>
                  </a:lnTo>
                  <a:lnTo>
                    <a:pt x="8847" y="2087"/>
                  </a:lnTo>
                  <a:lnTo>
                    <a:pt x="8850" y="2089"/>
                  </a:lnTo>
                  <a:lnTo>
                    <a:pt x="8861" y="2096"/>
                  </a:lnTo>
                  <a:lnTo>
                    <a:pt x="8866" y="2099"/>
                  </a:lnTo>
                  <a:lnTo>
                    <a:pt x="8877" y="2106"/>
                  </a:lnTo>
                  <a:lnTo>
                    <a:pt x="8882" y="2109"/>
                  </a:lnTo>
                  <a:lnTo>
                    <a:pt x="8893" y="2117"/>
                  </a:lnTo>
                  <a:lnTo>
                    <a:pt x="8897" y="2120"/>
                  </a:lnTo>
                  <a:lnTo>
                    <a:pt x="8908" y="2128"/>
                  </a:lnTo>
                  <a:lnTo>
                    <a:pt x="8912" y="2132"/>
                  </a:lnTo>
                  <a:lnTo>
                    <a:pt x="8922" y="2140"/>
                  </a:lnTo>
                  <a:lnTo>
                    <a:pt x="8926" y="2144"/>
                  </a:lnTo>
                  <a:lnTo>
                    <a:pt x="8936" y="2152"/>
                  </a:lnTo>
                  <a:lnTo>
                    <a:pt x="8941" y="2156"/>
                  </a:lnTo>
                  <a:lnTo>
                    <a:pt x="8950" y="2165"/>
                  </a:lnTo>
                  <a:lnTo>
                    <a:pt x="8954" y="2169"/>
                  </a:lnTo>
                  <a:lnTo>
                    <a:pt x="8963" y="2179"/>
                  </a:lnTo>
                  <a:lnTo>
                    <a:pt x="8967" y="2183"/>
                  </a:lnTo>
                  <a:lnTo>
                    <a:pt x="8976" y="2193"/>
                  </a:lnTo>
                  <a:lnTo>
                    <a:pt x="8980" y="2197"/>
                  </a:lnTo>
                  <a:lnTo>
                    <a:pt x="8988" y="2207"/>
                  </a:lnTo>
                  <a:lnTo>
                    <a:pt x="8992" y="2212"/>
                  </a:lnTo>
                  <a:lnTo>
                    <a:pt x="9000" y="2222"/>
                  </a:lnTo>
                  <a:lnTo>
                    <a:pt x="9003" y="2227"/>
                  </a:lnTo>
                  <a:lnTo>
                    <a:pt x="9011" y="2237"/>
                  </a:lnTo>
                  <a:lnTo>
                    <a:pt x="9014" y="2242"/>
                  </a:lnTo>
                  <a:lnTo>
                    <a:pt x="9022" y="2253"/>
                  </a:lnTo>
                  <a:lnTo>
                    <a:pt x="9025" y="2258"/>
                  </a:lnTo>
                  <a:lnTo>
                    <a:pt x="9032" y="2270"/>
                  </a:lnTo>
                  <a:lnTo>
                    <a:pt x="9034" y="2275"/>
                  </a:lnTo>
                  <a:lnTo>
                    <a:pt x="9041" y="2286"/>
                  </a:lnTo>
                  <a:lnTo>
                    <a:pt x="9044" y="2291"/>
                  </a:lnTo>
                  <a:lnTo>
                    <a:pt x="9049" y="2303"/>
                  </a:lnTo>
                  <a:lnTo>
                    <a:pt x="9052" y="2308"/>
                  </a:lnTo>
                  <a:lnTo>
                    <a:pt x="9057" y="2321"/>
                  </a:lnTo>
                  <a:lnTo>
                    <a:pt x="9060" y="2326"/>
                  </a:lnTo>
                  <a:lnTo>
                    <a:pt x="9065" y="2338"/>
                  </a:lnTo>
                  <a:lnTo>
                    <a:pt x="9067" y="2343"/>
                  </a:lnTo>
                  <a:lnTo>
                    <a:pt x="9071" y="2356"/>
                  </a:lnTo>
                  <a:lnTo>
                    <a:pt x="9073" y="2361"/>
                  </a:lnTo>
                  <a:lnTo>
                    <a:pt x="9077" y="2373"/>
                  </a:lnTo>
                  <a:lnTo>
                    <a:pt x="9079" y="2379"/>
                  </a:lnTo>
                  <a:lnTo>
                    <a:pt x="9082" y="2391"/>
                  </a:lnTo>
                  <a:lnTo>
                    <a:pt x="9084" y="2397"/>
                  </a:lnTo>
                  <a:lnTo>
                    <a:pt x="9087" y="2410"/>
                  </a:lnTo>
                  <a:lnTo>
                    <a:pt x="9088" y="2415"/>
                  </a:lnTo>
                  <a:lnTo>
                    <a:pt x="9091" y="2428"/>
                  </a:lnTo>
                  <a:lnTo>
                    <a:pt x="9092" y="2433"/>
                  </a:lnTo>
                  <a:lnTo>
                    <a:pt x="9094" y="2446"/>
                  </a:lnTo>
                  <a:lnTo>
                    <a:pt x="9095" y="2452"/>
                  </a:lnTo>
                  <a:lnTo>
                    <a:pt x="9097" y="2465"/>
                  </a:lnTo>
                  <a:lnTo>
                    <a:pt x="9097" y="2471"/>
                  </a:lnTo>
                  <a:lnTo>
                    <a:pt x="9098" y="2484"/>
                  </a:lnTo>
                  <a:lnTo>
                    <a:pt x="9099" y="2489"/>
                  </a:lnTo>
                  <a:lnTo>
                    <a:pt x="9100" y="2502"/>
                  </a:lnTo>
                  <a:lnTo>
                    <a:pt x="9100" y="2508"/>
                  </a:lnTo>
                  <a:lnTo>
                    <a:pt x="9100" y="2521"/>
                  </a:lnTo>
                  <a:lnTo>
                    <a:pt x="9100" y="2524"/>
                  </a:lnTo>
                  <a:lnTo>
                    <a:pt x="9100" y="4528"/>
                  </a:lnTo>
                  <a:lnTo>
                    <a:pt x="9100" y="4531"/>
                  </a:lnTo>
                  <a:lnTo>
                    <a:pt x="9100" y="4544"/>
                  </a:lnTo>
                  <a:lnTo>
                    <a:pt x="9100" y="4550"/>
                  </a:lnTo>
                  <a:lnTo>
                    <a:pt x="9099" y="4563"/>
                  </a:lnTo>
                  <a:lnTo>
                    <a:pt x="9098" y="4568"/>
                  </a:lnTo>
                  <a:lnTo>
                    <a:pt x="9097" y="4581"/>
                  </a:lnTo>
                  <a:lnTo>
                    <a:pt x="9097" y="4587"/>
                  </a:lnTo>
                  <a:lnTo>
                    <a:pt x="9095" y="4600"/>
                  </a:lnTo>
                  <a:lnTo>
                    <a:pt x="9094" y="4606"/>
                  </a:lnTo>
                  <a:lnTo>
                    <a:pt x="9092" y="4619"/>
                  </a:lnTo>
                  <a:lnTo>
                    <a:pt x="9091" y="4624"/>
                  </a:lnTo>
                  <a:lnTo>
                    <a:pt x="9088" y="4637"/>
                  </a:lnTo>
                  <a:lnTo>
                    <a:pt x="9087" y="4642"/>
                  </a:lnTo>
                  <a:lnTo>
                    <a:pt x="9084" y="4655"/>
                  </a:lnTo>
                  <a:lnTo>
                    <a:pt x="9082" y="4661"/>
                  </a:lnTo>
                  <a:lnTo>
                    <a:pt x="9079" y="4673"/>
                  </a:lnTo>
                  <a:lnTo>
                    <a:pt x="9077" y="4679"/>
                  </a:lnTo>
                  <a:lnTo>
                    <a:pt x="9073" y="4691"/>
                  </a:lnTo>
                  <a:lnTo>
                    <a:pt x="9071" y="4696"/>
                  </a:lnTo>
                  <a:lnTo>
                    <a:pt x="9067" y="4709"/>
                  </a:lnTo>
                  <a:lnTo>
                    <a:pt x="9065" y="4714"/>
                  </a:lnTo>
                  <a:lnTo>
                    <a:pt x="9060" y="4726"/>
                  </a:lnTo>
                  <a:lnTo>
                    <a:pt x="9057" y="4731"/>
                  </a:lnTo>
                  <a:lnTo>
                    <a:pt x="9052" y="4744"/>
                  </a:lnTo>
                  <a:lnTo>
                    <a:pt x="9049" y="4749"/>
                  </a:lnTo>
                  <a:lnTo>
                    <a:pt x="9044" y="4761"/>
                  </a:lnTo>
                  <a:lnTo>
                    <a:pt x="9041" y="4766"/>
                  </a:lnTo>
                  <a:lnTo>
                    <a:pt x="9034" y="4777"/>
                  </a:lnTo>
                  <a:lnTo>
                    <a:pt x="9032" y="4782"/>
                  </a:lnTo>
                  <a:lnTo>
                    <a:pt x="9025" y="4794"/>
                  </a:lnTo>
                  <a:lnTo>
                    <a:pt x="9022" y="4798"/>
                  </a:lnTo>
                  <a:lnTo>
                    <a:pt x="9014" y="4810"/>
                  </a:lnTo>
                  <a:lnTo>
                    <a:pt x="9011" y="4814"/>
                  </a:lnTo>
                  <a:lnTo>
                    <a:pt x="9004" y="4825"/>
                  </a:lnTo>
                  <a:lnTo>
                    <a:pt x="9000" y="4830"/>
                  </a:lnTo>
                  <a:lnTo>
                    <a:pt x="8992" y="4840"/>
                  </a:lnTo>
                  <a:lnTo>
                    <a:pt x="8989" y="4845"/>
                  </a:lnTo>
                  <a:lnTo>
                    <a:pt x="8980" y="4855"/>
                  </a:lnTo>
                  <a:lnTo>
                    <a:pt x="8977" y="4859"/>
                  </a:lnTo>
                  <a:lnTo>
                    <a:pt x="8968" y="4869"/>
                  </a:lnTo>
                  <a:lnTo>
                    <a:pt x="8964" y="4873"/>
                  </a:lnTo>
                  <a:lnTo>
                    <a:pt x="8955" y="4883"/>
                  </a:lnTo>
                  <a:lnTo>
                    <a:pt x="8951" y="4887"/>
                  </a:lnTo>
                  <a:lnTo>
                    <a:pt x="8941" y="4896"/>
                  </a:lnTo>
                  <a:lnTo>
                    <a:pt x="8937" y="4900"/>
                  </a:lnTo>
                  <a:lnTo>
                    <a:pt x="8927" y="4909"/>
                  </a:lnTo>
                  <a:lnTo>
                    <a:pt x="8923" y="4912"/>
                  </a:lnTo>
                  <a:lnTo>
                    <a:pt x="8913" y="4921"/>
                  </a:lnTo>
                  <a:lnTo>
                    <a:pt x="8908" y="4924"/>
                  </a:lnTo>
                  <a:lnTo>
                    <a:pt x="8898" y="4932"/>
                  </a:lnTo>
                  <a:lnTo>
                    <a:pt x="8893" y="4936"/>
                  </a:lnTo>
                  <a:lnTo>
                    <a:pt x="8882" y="4943"/>
                  </a:lnTo>
                  <a:lnTo>
                    <a:pt x="8878" y="4946"/>
                  </a:lnTo>
                  <a:lnTo>
                    <a:pt x="8866" y="4954"/>
                  </a:lnTo>
                  <a:lnTo>
                    <a:pt x="8862" y="4957"/>
                  </a:lnTo>
                  <a:lnTo>
                    <a:pt x="8850" y="4964"/>
                  </a:lnTo>
                  <a:lnTo>
                    <a:pt x="8845" y="4966"/>
                  </a:lnTo>
                  <a:lnTo>
                    <a:pt x="8834" y="4973"/>
                  </a:lnTo>
                  <a:lnTo>
                    <a:pt x="8829" y="4976"/>
                  </a:lnTo>
                  <a:lnTo>
                    <a:pt x="8817" y="4981"/>
                  </a:lnTo>
                  <a:lnTo>
                    <a:pt x="8812" y="4984"/>
                  </a:lnTo>
                  <a:lnTo>
                    <a:pt x="8799" y="4989"/>
                  </a:lnTo>
                  <a:lnTo>
                    <a:pt x="8794" y="4992"/>
                  </a:lnTo>
                  <a:lnTo>
                    <a:pt x="8782" y="4997"/>
                  </a:lnTo>
                  <a:lnTo>
                    <a:pt x="8777" y="4999"/>
                  </a:lnTo>
                  <a:lnTo>
                    <a:pt x="8764" y="5003"/>
                  </a:lnTo>
                  <a:lnTo>
                    <a:pt x="8759" y="5005"/>
                  </a:lnTo>
                  <a:lnTo>
                    <a:pt x="8747" y="5009"/>
                  </a:lnTo>
                  <a:lnTo>
                    <a:pt x="8741" y="5011"/>
                  </a:lnTo>
                  <a:lnTo>
                    <a:pt x="8729" y="5014"/>
                  </a:lnTo>
                  <a:lnTo>
                    <a:pt x="8723" y="5016"/>
                  </a:lnTo>
                  <a:lnTo>
                    <a:pt x="8710" y="5019"/>
                  </a:lnTo>
                  <a:lnTo>
                    <a:pt x="8705" y="5020"/>
                  </a:lnTo>
                  <a:lnTo>
                    <a:pt x="8692" y="5023"/>
                  </a:lnTo>
                  <a:lnTo>
                    <a:pt x="8687" y="5024"/>
                  </a:lnTo>
                  <a:lnTo>
                    <a:pt x="8674" y="5026"/>
                  </a:lnTo>
                  <a:lnTo>
                    <a:pt x="8668" y="5027"/>
                  </a:lnTo>
                  <a:lnTo>
                    <a:pt x="8655" y="5029"/>
                  </a:lnTo>
                  <a:lnTo>
                    <a:pt x="8649" y="5029"/>
                  </a:lnTo>
                  <a:lnTo>
                    <a:pt x="8636" y="5030"/>
                  </a:lnTo>
                  <a:lnTo>
                    <a:pt x="8631" y="5031"/>
                  </a:lnTo>
                  <a:lnTo>
                    <a:pt x="8618" y="5032"/>
                  </a:lnTo>
                  <a:lnTo>
                    <a:pt x="8612" y="5032"/>
                  </a:lnTo>
                  <a:lnTo>
                    <a:pt x="8599" y="5032"/>
                  </a:lnTo>
                  <a:lnTo>
                    <a:pt x="8596" y="5032"/>
                  </a:lnTo>
                  <a:lnTo>
                    <a:pt x="7243" y="5032"/>
                  </a:lnTo>
                  <a:lnTo>
                    <a:pt x="6580" y="5696"/>
                  </a:lnTo>
                  <a:lnTo>
                    <a:pt x="6565" y="5709"/>
                  </a:lnTo>
                  <a:lnTo>
                    <a:pt x="6549" y="5720"/>
                  </a:lnTo>
                  <a:lnTo>
                    <a:pt x="6531" y="5729"/>
                  </a:lnTo>
                  <a:lnTo>
                    <a:pt x="6513" y="5735"/>
                  </a:lnTo>
                  <a:lnTo>
                    <a:pt x="6494" y="5739"/>
                  </a:lnTo>
                  <a:lnTo>
                    <a:pt x="6474" y="5740"/>
                  </a:lnTo>
                  <a:lnTo>
                    <a:pt x="6454" y="5739"/>
                  </a:lnTo>
                  <a:lnTo>
                    <a:pt x="6435" y="5735"/>
                  </a:lnTo>
                  <a:lnTo>
                    <a:pt x="6417" y="5729"/>
                  </a:lnTo>
                  <a:lnTo>
                    <a:pt x="6399" y="5720"/>
                  </a:lnTo>
                  <a:lnTo>
                    <a:pt x="6383" y="5709"/>
                  </a:lnTo>
                  <a:lnTo>
                    <a:pt x="6368" y="5696"/>
                  </a:lnTo>
                  <a:lnTo>
                    <a:pt x="6355" y="5681"/>
                  </a:lnTo>
                  <a:lnTo>
                    <a:pt x="6344" y="5665"/>
                  </a:lnTo>
                  <a:lnTo>
                    <a:pt x="6335" y="5647"/>
                  </a:lnTo>
                  <a:lnTo>
                    <a:pt x="6329" y="5629"/>
                  </a:lnTo>
                  <a:lnTo>
                    <a:pt x="6325" y="5610"/>
                  </a:lnTo>
                  <a:lnTo>
                    <a:pt x="6324" y="5590"/>
                  </a:lnTo>
                  <a:lnTo>
                    <a:pt x="6324" y="5032"/>
                  </a:lnTo>
                  <a:lnTo>
                    <a:pt x="5295" y="5032"/>
                  </a:lnTo>
                  <a:lnTo>
                    <a:pt x="5292" y="5032"/>
                  </a:lnTo>
                  <a:lnTo>
                    <a:pt x="5279" y="5032"/>
                  </a:lnTo>
                  <a:lnTo>
                    <a:pt x="5273" y="5032"/>
                  </a:lnTo>
                  <a:lnTo>
                    <a:pt x="5260" y="5031"/>
                  </a:lnTo>
                  <a:lnTo>
                    <a:pt x="5255" y="5030"/>
                  </a:lnTo>
                  <a:lnTo>
                    <a:pt x="5242" y="5029"/>
                  </a:lnTo>
                  <a:lnTo>
                    <a:pt x="5236" y="5029"/>
                  </a:lnTo>
                  <a:lnTo>
                    <a:pt x="5223" y="5027"/>
                  </a:lnTo>
                  <a:lnTo>
                    <a:pt x="5217" y="5026"/>
                  </a:lnTo>
                  <a:lnTo>
                    <a:pt x="5204" y="5024"/>
                  </a:lnTo>
                  <a:lnTo>
                    <a:pt x="5199" y="5023"/>
                  </a:lnTo>
                  <a:lnTo>
                    <a:pt x="5186" y="5020"/>
                  </a:lnTo>
                  <a:lnTo>
                    <a:pt x="5181" y="5019"/>
                  </a:lnTo>
                  <a:lnTo>
                    <a:pt x="5168" y="5016"/>
                  </a:lnTo>
                  <a:lnTo>
                    <a:pt x="5162" y="5014"/>
                  </a:lnTo>
                  <a:lnTo>
                    <a:pt x="5150" y="5011"/>
                  </a:lnTo>
                  <a:lnTo>
                    <a:pt x="5144" y="5009"/>
                  </a:lnTo>
                  <a:lnTo>
                    <a:pt x="5132" y="5005"/>
                  </a:lnTo>
                  <a:lnTo>
                    <a:pt x="5127" y="5003"/>
                  </a:lnTo>
                  <a:lnTo>
                    <a:pt x="5114" y="4999"/>
                  </a:lnTo>
                  <a:lnTo>
                    <a:pt x="5109" y="4997"/>
                  </a:lnTo>
                  <a:lnTo>
                    <a:pt x="5097" y="4992"/>
                  </a:lnTo>
                  <a:lnTo>
                    <a:pt x="5092" y="4989"/>
                  </a:lnTo>
                  <a:lnTo>
                    <a:pt x="5079" y="4984"/>
                  </a:lnTo>
                  <a:lnTo>
                    <a:pt x="5074" y="4981"/>
                  </a:lnTo>
                  <a:lnTo>
                    <a:pt x="5062" y="4976"/>
                  </a:lnTo>
                  <a:lnTo>
                    <a:pt x="5057" y="4973"/>
                  </a:lnTo>
                  <a:lnTo>
                    <a:pt x="5046" y="4966"/>
                  </a:lnTo>
                  <a:lnTo>
                    <a:pt x="5041" y="4964"/>
                  </a:lnTo>
                  <a:lnTo>
                    <a:pt x="5029" y="4957"/>
                  </a:lnTo>
                  <a:lnTo>
                    <a:pt x="5025" y="4954"/>
                  </a:lnTo>
                  <a:lnTo>
                    <a:pt x="5013" y="4946"/>
                  </a:lnTo>
                  <a:lnTo>
                    <a:pt x="5009" y="4943"/>
                  </a:lnTo>
                  <a:lnTo>
                    <a:pt x="4998" y="4936"/>
                  </a:lnTo>
                  <a:lnTo>
                    <a:pt x="4993" y="4932"/>
                  </a:lnTo>
                  <a:lnTo>
                    <a:pt x="4983" y="4924"/>
                  </a:lnTo>
                  <a:lnTo>
                    <a:pt x="4978" y="4921"/>
                  </a:lnTo>
                  <a:lnTo>
                    <a:pt x="4968" y="4912"/>
                  </a:lnTo>
                  <a:lnTo>
                    <a:pt x="4964" y="4909"/>
                  </a:lnTo>
                  <a:lnTo>
                    <a:pt x="4954" y="4900"/>
                  </a:lnTo>
                  <a:lnTo>
                    <a:pt x="4950" y="4896"/>
                  </a:lnTo>
                  <a:lnTo>
                    <a:pt x="4940" y="4887"/>
                  </a:lnTo>
                  <a:lnTo>
                    <a:pt x="4936" y="4883"/>
                  </a:lnTo>
                  <a:lnTo>
                    <a:pt x="4927" y="4873"/>
                  </a:lnTo>
                  <a:lnTo>
                    <a:pt x="4923" y="4869"/>
                  </a:lnTo>
                  <a:lnTo>
                    <a:pt x="4914" y="4859"/>
                  </a:lnTo>
                  <a:lnTo>
                    <a:pt x="4911" y="4855"/>
                  </a:lnTo>
                  <a:lnTo>
                    <a:pt x="4902" y="4845"/>
                  </a:lnTo>
                  <a:lnTo>
                    <a:pt x="4899" y="4840"/>
                  </a:lnTo>
                  <a:lnTo>
                    <a:pt x="4891" y="4830"/>
                  </a:lnTo>
                  <a:lnTo>
                    <a:pt x="4887" y="4825"/>
                  </a:lnTo>
                  <a:lnTo>
                    <a:pt x="4880" y="4814"/>
                  </a:lnTo>
                  <a:lnTo>
                    <a:pt x="4877" y="4810"/>
                  </a:lnTo>
                  <a:lnTo>
                    <a:pt x="4869" y="4798"/>
                  </a:lnTo>
                  <a:lnTo>
                    <a:pt x="4866" y="4794"/>
                  </a:lnTo>
                  <a:lnTo>
                    <a:pt x="4859" y="4782"/>
                  </a:lnTo>
                  <a:lnTo>
                    <a:pt x="4857" y="4777"/>
                  </a:lnTo>
                  <a:lnTo>
                    <a:pt x="4850" y="4766"/>
                  </a:lnTo>
                  <a:lnTo>
                    <a:pt x="4847" y="4761"/>
                  </a:lnTo>
                  <a:lnTo>
                    <a:pt x="4842" y="4749"/>
                  </a:lnTo>
                  <a:lnTo>
                    <a:pt x="4839" y="4744"/>
                  </a:lnTo>
                  <a:lnTo>
                    <a:pt x="4834" y="4731"/>
                  </a:lnTo>
                  <a:lnTo>
                    <a:pt x="4831" y="4726"/>
                  </a:lnTo>
                  <a:lnTo>
                    <a:pt x="4826" y="4714"/>
                  </a:lnTo>
                  <a:lnTo>
                    <a:pt x="4824" y="4709"/>
                  </a:lnTo>
                  <a:lnTo>
                    <a:pt x="4820" y="4696"/>
                  </a:lnTo>
                  <a:lnTo>
                    <a:pt x="4818" y="4691"/>
                  </a:lnTo>
                  <a:lnTo>
                    <a:pt x="4814" y="4679"/>
                  </a:lnTo>
                  <a:lnTo>
                    <a:pt x="4812" y="4673"/>
                  </a:lnTo>
                  <a:lnTo>
                    <a:pt x="4809" y="4661"/>
                  </a:lnTo>
                  <a:lnTo>
                    <a:pt x="4807" y="4655"/>
                  </a:lnTo>
                  <a:lnTo>
                    <a:pt x="4804" y="4642"/>
                  </a:lnTo>
                  <a:lnTo>
                    <a:pt x="4803" y="4637"/>
                  </a:lnTo>
                  <a:lnTo>
                    <a:pt x="4800" y="4624"/>
                  </a:lnTo>
                  <a:lnTo>
                    <a:pt x="4799" y="4619"/>
                  </a:lnTo>
                  <a:lnTo>
                    <a:pt x="4797" y="4606"/>
                  </a:lnTo>
                  <a:lnTo>
                    <a:pt x="4796" y="4600"/>
                  </a:lnTo>
                  <a:lnTo>
                    <a:pt x="4794" y="4587"/>
                  </a:lnTo>
                  <a:lnTo>
                    <a:pt x="4794" y="4581"/>
                  </a:lnTo>
                  <a:lnTo>
                    <a:pt x="4793" y="4568"/>
                  </a:lnTo>
                  <a:lnTo>
                    <a:pt x="4792" y="4563"/>
                  </a:lnTo>
                  <a:lnTo>
                    <a:pt x="4791" y="4550"/>
                  </a:lnTo>
                  <a:lnTo>
                    <a:pt x="4791" y="4544"/>
                  </a:lnTo>
                  <a:lnTo>
                    <a:pt x="4791" y="4531"/>
                  </a:lnTo>
                  <a:lnTo>
                    <a:pt x="4791" y="4528"/>
                  </a:lnTo>
                  <a:lnTo>
                    <a:pt x="4791" y="2524"/>
                  </a:lnTo>
                  <a:lnTo>
                    <a:pt x="4791" y="2521"/>
                  </a:lnTo>
                  <a:lnTo>
                    <a:pt x="4791" y="2508"/>
                  </a:lnTo>
                  <a:lnTo>
                    <a:pt x="4791" y="2502"/>
                  </a:lnTo>
                  <a:lnTo>
                    <a:pt x="4792" y="2489"/>
                  </a:lnTo>
                  <a:lnTo>
                    <a:pt x="4793" y="2484"/>
                  </a:lnTo>
                  <a:lnTo>
                    <a:pt x="4794" y="2471"/>
                  </a:lnTo>
                  <a:lnTo>
                    <a:pt x="4794" y="2465"/>
                  </a:lnTo>
                  <a:lnTo>
                    <a:pt x="4796" y="2452"/>
                  </a:lnTo>
                  <a:lnTo>
                    <a:pt x="4797" y="2446"/>
                  </a:lnTo>
                  <a:lnTo>
                    <a:pt x="4799" y="2433"/>
                  </a:lnTo>
                  <a:lnTo>
                    <a:pt x="4800" y="2428"/>
                  </a:lnTo>
                  <a:lnTo>
                    <a:pt x="4803" y="2415"/>
                  </a:lnTo>
                  <a:lnTo>
                    <a:pt x="4804" y="2410"/>
                  </a:lnTo>
                  <a:lnTo>
                    <a:pt x="4807" y="2397"/>
                  </a:lnTo>
                  <a:lnTo>
                    <a:pt x="4809" y="2391"/>
                  </a:lnTo>
                  <a:lnTo>
                    <a:pt x="4812" y="2379"/>
                  </a:lnTo>
                  <a:lnTo>
                    <a:pt x="4814" y="2373"/>
                  </a:lnTo>
                  <a:lnTo>
                    <a:pt x="4818" y="2361"/>
                  </a:lnTo>
                  <a:lnTo>
                    <a:pt x="4820" y="2356"/>
                  </a:lnTo>
                  <a:lnTo>
                    <a:pt x="4824" y="2343"/>
                  </a:lnTo>
                  <a:lnTo>
                    <a:pt x="4826" y="2338"/>
                  </a:lnTo>
                  <a:lnTo>
                    <a:pt x="4831" y="2326"/>
                  </a:lnTo>
                  <a:lnTo>
                    <a:pt x="4834" y="2321"/>
                  </a:lnTo>
                  <a:lnTo>
                    <a:pt x="4839" y="2308"/>
                  </a:lnTo>
                  <a:lnTo>
                    <a:pt x="4842" y="2303"/>
                  </a:lnTo>
                  <a:lnTo>
                    <a:pt x="4847" y="2291"/>
                  </a:lnTo>
                  <a:lnTo>
                    <a:pt x="4850" y="2286"/>
                  </a:lnTo>
                  <a:lnTo>
                    <a:pt x="4857" y="2275"/>
                  </a:lnTo>
                  <a:lnTo>
                    <a:pt x="4859" y="2270"/>
                  </a:lnTo>
                  <a:lnTo>
                    <a:pt x="4866" y="2258"/>
                  </a:lnTo>
                  <a:lnTo>
                    <a:pt x="4869" y="2253"/>
                  </a:lnTo>
                  <a:lnTo>
                    <a:pt x="4877" y="2242"/>
                  </a:lnTo>
                  <a:lnTo>
                    <a:pt x="4880" y="2237"/>
                  </a:lnTo>
                  <a:lnTo>
                    <a:pt x="4888" y="2227"/>
                  </a:lnTo>
                  <a:lnTo>
                    <a:pt x="4891" y="2222"/>
                  </a:lnTo>
                  <a:lnTo>
                    <a:pt x="4899" y="2212"/>
                  </a:lnTo>
                  <a:lnTo>
                    <a:pt x="4903" y="2207"/>
                  </a:lnTo>
                  <a:lnTo>
                    <a:pt x="4911" y="2197"/>
                  </a:lnTo>
                  <a:lnTo>
                    <a:pt x="4915" y="2193"/>
                  </a:lnTo>
                  <a:lnTo>
                    <a:pt x="4924" y="2183"/>
                  </a:lnTo>
                  <a:lnTo>
                    <a:pt x="4928" y="2179"/>
                  </a:lnTo>
                  <a:lnTo>
                    <a:pt x="4937" y="2169"/>
                  </a:lnTo>
                  <a:lnTo>
                    <a:pt x="4941" y="2165"/>
                  </a:lnTo>
                  <a:lnTo>
                    <a:pt x="4950" y="2156"/>
                  </a:lnTo>
                  <a:lnTo>
                    <a:pt x="4955" y="2152"/>
                  </a:lnTo>
                  <a:lnTo>
                    <a:pt x="4965" y="2144"/>
                  </a:lnTo>
                  <a:lnTo>
                    <a:pt x="4969" y="2140"/>
                  </a:lnTo>
                  <a:lnTo>
                    <a:pt x="4979" y="2132"/>
                  </a:lnTo>
                  <a:lnTo>
                    <a:pt x="4983" y="2128"/>
                  </a:lnTo>
                  <a:lnTo>
                    <a:pt x="4994" y="2120"/>
                  </a:lnTo>
                  <a:lnTo>
                    <a:pt x="4998" y="2117"/>
                  </a:lnTo>
                  <a:lnTo>
                    <a:pt x="5009" y="2109"/>
                  </a:lnTo>
                  <a:lnTo>
                    <a:pt x="5014" y="2106"/>
                  </a:lnTo>
                  <a:lnTo>
                    <a:pt x="5025" y="2099"/>
                  </a:lnTo>
                  <a:lnTo>
                    <a:pt x="5030" y="2096"/>
                  </a:lnTo>
                  <a:lnTo>
                    <a:pt x="5041" y="2089"/>
                  </a:lnTo>
                  <a:lnTo>
                    <a:pt x="5044" y="2087"/>
                  </a:lnTo>
                  <a:lnTo>
                    <a:pt x="5056" y="2081"/>
                  </a:lnTo>
                  <a:lnTo>
                    <a:pt x="5061" y="2078"/>
                  </a:lnTo>
                  <a:lnTo>
                    <a:pt x="5073" y="2072"/>
                  </a:lnTo>
                  <a:lnTo>
                    <a:pt x="5078" y="2069"/>
                  </a:lnTo>
                  <a:lnTo>
                    <a:pt x="5090" y="2064"/>
                  </a:lnTo>
                  <a:lnTo>
                    <a:pt x="5096" y="2061"/>
                  </a:lnTo>
                  <a:lnTo>
                    <a:pt x="5108" y="2056"/>
                  </a:lnTo>
                  <a:lnTo>
                    <a:pt x="5113" y="2054"/>
                  </a:lnTo>
                  <a:lnTo>
                    <a:pt x="5126" y="2049"/>
                  </a:lnTo>
                  <a:lnTo>
                    <a:pt x="5131" y="2047"/>
                  </a:lnTo>
                  <a:lnTo>
                    <a:pt x="5144" y="2043"/>
                  </a:lnTo>
                  <a:lnTo>
                    <a:pt x="5149" y="2042"/>
                  </a:lnTo>
                  <a:lnTo>
                    <a:pt x="5162" y="2038"/>
                  </a:lnTo>
                  <a:lnTo>
                    <a:pt x="5167" y="2036"/>
                  </a:lnTo>
                  <a:lnTo>
                    <a:pt x="5180" y="2033"/>
                  </a:lnTo>
                  <a:lnTo>
                    <a:pt x="5186" y="2032"/>
                  </a:lnTo>
                  <a:lnTo>
                    <a:pt x="5199" y="2029"/>
                  </a:lnTo>
                  <a:lnTo>
                    <a:pt x="5204" y="2028"/>
                  </a:lnTo>
                  <a:lnTo>
                    <a:pt x="5217" y="2026"/>
                  </a:lnTo>
                  <a:lnTo>
                    <a:pt x="5223" y="2025"/>
                  </a:lnTo>
                  <a:lnTo>
                    <a:pt x="5236" y="2023"/>
                  </a:lnTo>
                  <a:lnTo>
                    <a:pt x="5241" y="2023"/>
                  </a:lnTo>
                  <a:lnTo>
                    <a:pt x="5255" y="2022"/>
                  </a:lnTo>
                  <a:lnTo>
                    <a:pt x="5260" y="2021"/>
                  </a:lnTo>
                  <a:close/>
                  <a:moveTo>
                    <a:pt x="8611" y="2321"/>
                  </a:moveTo>
                  <a:lnTo>
                    <a:pt x="8604" y="2320"/>
                  </a:lnTo>
                  <a:lnTo>
                    <a:pt x="8595" y="2320"/>
                  </a:lnTo>
                  <a:lnTo>
                    <a:pt x="5296" y="2320"/>
                  </a:lnTo>
                  <a:lnTo>
                    <a:pt x="5287" y="2320"/>
                  </a:lnTo>
                  <a:lnTo>
                    <a:pt x="5280" y="2321"/>
                  </a:lnTo>
                  <a:lnTo>
                    <a:pt x="5272" y="2321"/>
                  </a:lnTo>
                  <a:lnTo>
                    <a:pt x="5265" y="2322"/>
                  </a:lnTo>
                  <a:lnTo>
                    <a:pt x="5257" y="2324"/>
                  </a:lnTo>
                  <a:lnTo>
                    <a:pt x="5250" y="2325"/>
                  </a:lnTo>
                  <a:lnTo>
                    <a:pt x="5242" y="2327"/>
                  </a:lnTo>
                  <a:lnTo>
                    <a:pt x="5235" y="2329"/>
                  </a:lnTo>
                  <a:lnTo>
                    <a:pt x="5228" y="2331"/>
                  </a:lnTo>
                  <a:lnTo>
                    <a:pt x="5221" y="2334"/>
                  </a:lnTo>
                  <a:lnTo>
                    <a:pt x="5214" y="2337"/>
                  </a:lnTo>
                  <a:lnTo>
                    <a:pt x="5208" y="2340"/>
                  </a:lnTo>
                  <a:lnTo>
                    <a:pt x="5201" y="2343"/>
                  </a:lnTo>
                  <a:lnTo>
                    <a:pt x="5193" y="2348"/>
                  </a:lnTo>
                  <a:lnTo>
                    <a:pt x="5186" y="2352"/>
                  </a:lnTo>
                  <a:lnTo>
                    <a:pt x="5179" y="2356"/>
                  </a:lnTo>
                  <a:lnTo>
                    <a:pt x="5173" y="2361"/>
                  </a:lnTo>
                  <a:lnTo>
                    <a:pt x="5167" y="2366"/>
                  </a:lnTo>
                  <a:lnTo>
                    <a:pt x="5161" y="2370"/>
                  </a:lnTo>
                  <a:lnTo>
                    <a:pt x="5155" y="2375"/>
                  </a:lnTo>
                  <a:lnTo>
                    <a:pt x="5150" y="2381"/>
                  </a:lnTo>
                  <a:lnTo>
                    <a:pt x="5145" y="2386"/>
                  </a:lnTo>
                  <a:lnTo>
                    <a:pt x="5140" y="2391"/>
                  </a:lnTo>
                  <a:lnTo>
                    <a:pt x="5135" y="2397"/>
                  </a:lnTo>
                  <a:lnTo>
                    <a:pt x="5130" y="2403"/>
                  </a:lnTo>
                  <a:lnTo>
                    <a:pt x="5126" y="2409"/>
                  </a:lnTo>
                  <a:lnTo>
                    <a:pt x="5122" y="2415"/>
                  </a:lnTo>
                  <a:lnTo>
                    <a:pt x="5118" y="2422"/>
                  </a:lnTo>
                  <a:lnTo>
                    <a:pt x="5114" y="2428"/>
                  </a:lnTo>
                  <a:lnTo>
                    <a:pt x="5111" y="2435"/>
                  </a:lnTo>
                  <a:lnTo>
                    <a:pt x="5108" y="2442"/>
                  </a:lnTo>
                  <a:lnTo>
                    <a:pt x="5105" y="2449"/>
                  </a:lnTo>
                  <a:lnTo>
                    <a:pt x="5102" y="2456"/>
                  </a:lnTo>
                  <a:lnTo>
                    <a:pt x="5100" y="2464"/>
                  </a:lnTo>
                  <a:lnTo>
                    <a:pt x="5098" y="2471"/>
                  </a:lnTo>
                  <a:lnTo>
                    <a:pt x="5096" y="2478"/>
                  </a:lnTo>
                  <a:lnTo>
                    <a:pt x="5095" y="2486"/>
                  </a:lnTo>
                  <a:lnTo>
                    <a:pt x="5093" y="2493"/>
                  </a:lnTo>
                  <a:lnTo>
                    <a:pt x="5092" y="2501"/>
                  </a:lnTo>
                  <a:lnTo>
                    <a:pt x="5092" y="2509"/>
                  </a:lnTo>
                  <a:lnTo>
                    <a:pt x="5091" y="2516"/>
                  </a:lnTo>
                  <a:lnTo>
                    <a:pt x="5091" y="2525"/>
                  </a:lnTo>
                  <a:lnTo>
                    <a:pt x="5091" y="4527"/>
                  </a:lnTo>
                  <a:lnTo>
                    <a:pt x="5091" y="4536"/>
                  </a:lnTo>
                  <a:lnTo>
                    <a:pt x="5092" y="4543"/>
                  </a:lnTo>
                  <a:lnTo>
                    <a:pt x="5092" y="4551"/>
                  </a:lnTo>
                  <a:lnTo>
                    <a:pt x="5093" y="4559"/>
                  </a:lnTo>
                  <a:lnTo>
                    <a:pt x="5095" y="4566"/>
                  </a:lnTo>
                  <a:lnTo>
                    <a:pt x="5096" y="4574"/>
                  </a:lnTo>
                  <a:lnTo>
                    <a:pt x="5098" y="4581"/>
                  </a:lnTo>
                  <a:lnTo>
                    <a:pt x="5100" y="4588"/>
                  </a:lnTo>
                  <a:lnTo>
                    <a:pt x="5102" y="4596"/>
                  </a:lnTo>
                  <a:lnTo>
                    <a:pt x="5105" y="4603"/>
                  </a:lnTo>
                  <a:lnTo>
                    <a:pt x="5108" y="4610"/>
                  </a:lnTo>
                  <a:lnTo>
                    <a:pt x="5111" y="4617"/>
                  </a:lnTo>
                  <a:lnTo>
                    <a:pt x="5114" y="4624"/>
                  </a:lnTo>
                  <a:lnTo>
                    <a:pt x="5118" y="4630"/>
                  </a:lnTo>
                  <a:lnTo>
                    <a:pt x="5122" y="4637"/>
                  </a:lnTo>
                  <a:lnTo>
                    <a:pt x="5126" y="4643"/>
                  </a:lnTo>
                  <a:lnTo>
                    <a:pt x="5131" y="4649"/>
                  </a:lnTo>
                  <a:lnTo>
                    <a:pt x="5135" y="4655"/>
                  </a:lnTo>
                  <a:lnTo>
                    <a:pt x="5140" y="4661"/>
                  </a:lnTo>
                  <a:lnTo>
                    <a:pt x="5145" y="4667"/>
                  </a:lnTo>
                  <a:lnTo>
                    <a:pt x="5150" y="4673"/>
                  </a:lnTo>
                  <a:lnTo>
                    <a:pt x="5156" y="4678"/>
                  </a:lnTo>
                  <a:lnTo>
                    <a:pt x="5162" y="4683"/>
                  </a:lnTo>
                  <a:lnTo>
                    <a:pt x="5168" y="4688"/>
                  </a:lnTo>
                  <a:lnTo>
                    <a:pt x="5174" y="4692"/>
                  </a:lnTo>
                  <a:lnTo>
                    <a:pt x="5180" y="4697"/>
                  </a:lnTo>
                  <a:lnTo>
                    <a:pt x="5186" y="4701"/>
                  </a:lnTo>
                  <a:lnTo>
                    <a:pt x="5193" y="4705"/>
                  </a:lnTo>
                  <a:lnTo>
                    <a:pt x="5199" y="4709"/>
                  </a:lnTo>
                  <a:lnTo>
                    <a:pt x="5206" y="4712"/>
                  </a:lnTo>
                  <a:lnTo>
                    <a:pt x="5213" y="4715"/>
                  </a:lnTo>
                  <a:lnTo>
                    <a:pt x="5220" y="4718"/>
                  </a:lnTo>
                  <a:lnTo>
                    <a:pt x="5227" y="4721"/>
                  </a:lnTo>
                  <a:lnTo>
                    <a:pt x="5235" y="4723"/>
                  </a:lnTo>
                  <a:lnTo>
                    <a:pt x="5242" y="4725"/>
                  </a:lnTo>
                  <a:lnTo>
                    <a:pt x="5249" y="4727"/>
                  </a:lnTo>
                  <a:lnTo>
                    <a:pt x="5257" y="4728"/>
                  </a:lnTo>
                  <a:lnTo>
                    <a:pt x="5264" y="4730"/>
                  </a:lnTo>
                  <a:lnTo>
                    <a:pt x="5272" y="4731"/>
                  </a:lnTo>
                  <a:lnTo>
                    <a:pt x="5280" y="4731"/>
                  </a:lnTo>
                  <a:lnTo>
                    <a:pt x="5287" y="4732"/>
                  </a:lnTo>
                  <a:lnTo>
                    <a:pt x="5296" y="4732"/>
                  </a:lnTo>
                  <a:lnTo>
                    <a:pt x="6474" y="4732"/>
                  </a:lnTo>
                  <a:lnTo>
                    <a:pt x="6494" y="4733"/>
                  </a:lnTo>
                  <a:lnTo>
                    <a:pt x="6513" y="4737"/>
                  </a:lnTo>
                  <a:lnTo>
                    <a:pt x="6531" y="4743"/>
                  </a:lnTo>
                  <a:lnTo>
                    <a:pt x="6549" y="4752"/>
                  </a:lnTo>
                  <a:lnTo>
                    <a:pt x="6565" y="4763"/>
                  </a:lnTo>
                  <a:lnTo>
                    <a:pt x="6580" y="4776"/>
                  </a:lnTo>
                  <a:lnTo>
                    <a:pt x="6593" y="4791"/>
                  </a:lnTo>
                  <a:lnTo>
                    <a:pt x="6604" y="4807"/>
                  </a:lnTo>
                  <a:lnTo>
                    <a:pt x="6613" y="4825"/>
                  </a:lnTo>
                  <a:lnTo>
                    <a:pt x="6619" y="4843"/>
                  </a:lnTo>
                  <a:lnTo>
                    <a:pt x="6623" y="4862"/>
                  </a:lnTo>
                  <a:lnTo>
                    <a:pt x="6624" y="4882"/>
                  </a:lnTo>
                  <a:lnTo>
                    <a:pt x="6624" y="5228"/>
                  </a:lnTo>
                  <a:lnTo>
                    <a:pt x="7075" y="4776"/>
                  </a:lnTo>
                  <a:lnTo>
                    <a:pt x="7090" y="4763"/>
                  </a:lnTo>
                  <a:lnTo>
                    <a:pt x="7106" y="4752"/>
                  </a:lnTo>
                  <a:lnTo>
                    <a:pt x="7124" y="4743"/>
                  </a:lnTo>
                  <a:lnTo>
                    <a:pt x="7142" y="4737"/>
                  </a:lnTo>
                  <a:lnTo>
                    <a:pt x="7161" y="4733"/>
                  </a:lnTo>
                  <a:lnTo>
                    <a:pt x="7181" y="4732"/>
                  </a:lnTo>
                  <a:lnTo>
                    <a:pt x="8595" y="4732"/>
                  </a:lnTo>
                  <a:lnTo>
                    <a:pt x="8604" y="4732"/>
                  </a:lnTo>
                  <a:lnTo>
                    <a:pt x="8611" y="4731"/>
                  </a:lnTo>
                  <a:lnTo>
                    <a:pt x="8619" y="4731"/>
                  </a:lnTo>
                  <a:lnTo>
                    <a:pt x="8627" y="4730"/>
                  </a:lnTo>
                  <a:lnTo>
                    <a:pt x="8634" y="4728"/>
                  </a:lnTo>
                  <a:lnTo>
                    <a:pt x="8642" y="4727"/>
                  </a:lnTo>
                  <a:lnTo>
                    <a:pt x="8649" y="4725"/>
                  </a:lnTo>
                  <a:lnTo>
                    <a:pt x="8656" y="4723"/>
                  </a:lnTo>
                  <a:lnTo>
                    <a:pt x="8664" y="4721"/>
                  </a:lnTo>
                  <a:lnTo>
                    <a:pt x="8671" y="4718"/>
                  </a:lnTo>
                  <a:lnTo>
                    <a:pt x="8678" y="4715"/>
                  </a:lnTo>
                  <a:lnTo>
                    <a:pt x="8685" y="4712"/>
                  </a:lnTo>
                  <a:lnTo>
                    <a:pt x="8692" y="4709"/>
                  </a:lnTo>
                  <a:lnTo>
                    <a:pt x="8698" y="4705"/>
                  </a:lnTo>
                  <a:lnTo>
                    <a:pt x="8705" y="4701"/>
                  </a:lnTo>
                  <a:lnTo>
                    <a:pt x="8711" y="4697"/>
                  </a:lnTo>
                  <a:lnTo>
                    <a:pt x="8717" y="4692"/>
                  </a:lnTo>
                  <a:lnTo>
                    <a:pt x="8723" y="4688"/>
                  </a:lnTo>
                  <a:lnTo>
                    <a:pt x="8729" y="4683"/>
                  </a:lnTo>
                  <a:lnTo>
                    <a:pt x="8735" y="4678"/>
                  </a:lnTo>
                  <a:lnTo>
                    <a:pt x="8741" y="4673"/>
                  </a:lnTo>
                  <a:lnTo>
                    <a:pt x="8746" y="4667"/>
                  </a:lnTo>
                  <a:lnTo>
                    <a:pt x="8751" y="4661"/>
                  </a:lnTo>
                  <a:lnTo>
                    <a:pt x="8756" y="4655"/>
                  </a:lnTo>
                  <a:lnTo>
                    <a:pt x="8760" y="4649"/>
                  </a:lnTo>
                  <a:lnTo>
                    <a:pt x="8765" y="4643"/>
                  </a:lnTo>
                  <a:lnTo>
                    <a:pt x="8769" y="4637"/>
                  </a:lnTo>
                  <a:lnTo>
                    <a:pt x="8773" y="4630"/>
                  </a:lnTo>
                  <a:lnTo>
                    <a:pt x="8777" y="4624"/>
                  </a:lnTo>
                  <a:lnTo>
                    <a:pt x="8780" y="4617"/>
                  </a:lnTo>
                  <a:lnTo>
                    <a:pt x="8783" y="4610"/>
                  </a:lnTo>
                  <a:lnTo>
                    <a:pt x="8786" y="4603"/>
                  </a:lnTo>
                  <a:lnTo>
                    <a:pt x="8789" y="4596"/>
                  </a:lnTo>
                  <a:lnTo>
                    <a:pt x="8791" y="4588"/>
                  </a:lnTo>
                  <a:lnTo>
                    <a:pt x="8793" y="4581"/>
                  </a:lnTo>
                  <a:lnTo>
                    <a:pt x="8795" y="4574"/>
                  </a:lnTo>
                  <a:lnTo>
                    <a:pt x="8796" y="4566"/>
                  </a:lnTo>
                  <a:lnTo>
                    <a:pt x="8798" y="4559"/>
                  </a:lnTo>
                  <a:lnTo>
                    <a:pt x="8799" y="4551"/>
                  </a:lnTo>
                  <a:lnTo>
                    <a:pt x="8799" y="4543"/>
                  </a:lnTo>
                  <a:lnTo>
                    <a:pt x="8800" y="4536"/>
                  </a:lnTo>
                  <a:lnTo>
                    <a:pt x="8800" y="4527"/>
                  </a:lnTo>
                  <a:lnTo>
                    <a:pt x="8800" y="2525"/>
                  </a:lnTo>
                  <a:lnTo>
                    <a:pt x="8800" y="2516"/>
                  </a:lnTo>
                  <a:lnTo>
                    <a:pt x="8799" y="2509"/>
                  </a:lnTo>
                  <a:lnTo>
                    <a:pt x="8799" y="2501"/>
                  </a:lnTo>
                  <a:lnTo>
                    <a:pt x="8798" y="2493"/>
                  </a:lnTo>
                  <a:lnTo>
                    <a:pt x="8796" y="2486"/>
                  </a:lnTo>
                  <a:lnTo>
                    <a:pt x="8795" y="2478"/>
                  </a:lnTo>
                  <a:lnTo>
                    <a:pt x="8793" y="2471"/>
                  </a:lnTo>
                  <a:lnTo>
                    <a:pt x="8791" y="2464"/>
                  </a:lnTo>
                  <a:lnTo>
                    <a:pt x="8789" y="2456"/>
                  </a:lnTo>
                  <a:lnTo>
                    <a:pt x="8786" y="2449"/>
                  </a:lnTo>
                  <a:lnTo>
                    <a:pt x="8783" y="2442"/>
                  </a:lnTo>
                  <a:lnTo>
                    <a:pt x="8780" y="2435"/>
                  </a:lnTo>
                  <a:lnTo>
                    <a:pt x="8777" y="2428"/>
                  </a:lnTo>
                  <a:lnTo>
                    <a:pt x="8773" y="2422"/>
                  </a:lnTo>
                  <a:lnTo>
                    <a:pt x="8769" y="2415"/>
                  </a:lnTo>
                  <a:lnTo>
                    <a:pt x="8765" y="2409"/>
                  </a:lnTo>
                  <a:lnTo>
                    <a:pt x="8761" y="2403"/>
                  </a:lnTo>
                  <a:lnTo>
                    <a:pt x="8756" y="2397"/>
                  </a:lnTo>
                  <a:lnTo>
                    <a:pt x="8751" y="2391"/>
                  </a:lnTo>
                  <a:lnTo>
                    <a:pt x="8746" y="2386"/>
                  </a:lnTo>
                  <a:lnTo>
                    <a:pt x="8741" y="2381"/>
                  </a:lnTo>
                  <a:lnTo>
                    <a:pt x="8736" y="2375"/>
                  </a:lnTo>
                  <a:lnTo>
                    <a:pt x="8730" y="2370"/>
                  </a:lnTo>
                  <a:lnTo>
                    <a:pt x="8724" y="2366"/>
                  </a:lnTo>
                  <a:lnTo>
                    <a:pt x="8718" y="2361"/>
                  </a:lnTo>
                  <a:lnTo>
                    <a:pt x="8712" y="2356"/>
                  </a:lnTo>
                  <a:lnTo>
                    <a:pt x="8705" y="2352"/>
                  </a:lnTo>
                  <a:lnTo>
                    <a:pt x="8698" y="2348"/>
                  </a:lnTo>
                  <a:lnTo>
                    <a:pt x="8690" y="2343"/>
                  </a:lnTo>
                  <a:lnTo>
                    <a:pt x="8683" y="2340"/>
                  </a:lnTo>
                  <a:lnTo>
                    <a:pt x="8677" y="2337"/>
                  </a:lnTo>
                  <a:lnTo>
                    <a:pt x="8670" y="2334"/>
                  </a:lnTo>
                  <a:lnTo>
                    <a:pt x="8663" y="2331"/>
                  </a:lnTo>
                  <a:lnTo>
                    <a:pt x="8656" y="2329"/>
                  </a:lnTo>
                  <a:lnTo>
                    <a:pt x="8649" y="2327"/>
                  </a:lnTo>
                  <a:lnTo>
                    <a:pt x="8641" y="2325"/>
                  </a:lnTo>
                  <a:lnTo>
                    <a:pt x="8634" y="2324"/>
                  </a:lnTo>
                  <a:lnTo>
                    <a:pt x="8626" y="2322"/>
                  </a:lnTo>
                  <a:lnTo>
                    <a:pt x="8619" y="2321"/>
                  </a:lnTo>
                  <a:lnTo>
                    <a:pt x="8611" y="2321"/>
                  </a:lnTo>
                  <a:close/>
                  <a:moveTo>
                    <a:pt x="1916" y="6896"/>
                  </a:moveTo>
                  <a:lnTo>
                    <a:pt x="1660" y="7068"/>
                  </a:lnTo>
                  <a:lnTo>
                    <a:pt x="1468" y="7278"/>
                  </a:lnTo>
                  <a:lnTo>
                    <a:pt x="1347" y="7529"/>
                  </a:lnTo>
                  <a:lnTo>
                    <a:pt x="1297" y="7866"/>
                  </a:lnTo>
                  <a:lnTo>
                    <a:pt x="1291" y="7898"/>
                  </a:lnTo>
                  <a:lnTo>
                    <a:pt x="1280" y="7929"/>
                  </a:lnTo>
                  <a:lnTo>
                    <a:pt x="1265" y="7958"/>
                  </a:lnTo>
                  <a:lnTo>
                    <a:pt x="1246" y="7985"/>
                  </a:lnTo>
                  <a:lnTo>
                    <a:pt x="1224" y="8009"/>
                  </a:lnTo>
                  <a:lnTo>
                    <a:pt x="1199" y="8031"/>
                  </a:lnTo>
                  <a:lnTo>
                    <a:pt x="1172" y="8048"/>
                  </a:lnTo>
                  <a:lnTo>
                    <a:pt x="1142" y="8062"/>
                  </a:lnTo>
                  <a:lnTo>
                    <a:pt x="1111" y="8072"/>
                  </a:lnTo>
                  <a:lnTo>
                    <a:pt x="1079" y="8078"/>
                  </a:lnTo>
                  <a:lnTo>
                    <a:pt x="1046" y="8080"/>
                  </a:lnTo>
                  <a:lnTo>
                    <a:pt x="1014" y="8077"/>
                  </a:lnTo>
                  <a:lnTo>
                    <a:pt x="982" y="8071"/>
                  </a:lnTo>
                  <a:lnTo>
                    <a:pt x="951" y="8060"/>
                  </a:lnTo>
                  <a:lnTo>
                    <a:pt x="922" y="8045"/>
                  </a:lnTo>
                  <a:lnTo>
                    <a:pt x="895" y="8026"/>
                  </a:lnTo>
                  <a:lnTo>
                    <a:pt x="871" y="8004"/>
                  </a:lnTo>
                  <a:lnTo>
                    <a:pt x="849" y="7979"/>
                  </a:lnTo>
                  <a:lnTo>
                    <a:pt x="832" y="7952"/>
                  </a:lnTo>
                  <a:lnTo>
                    <a:pt x="818" y="7922"/>
                  </a:lnTo>
                  <a:lnTo>
                    <a:pt x="808" y="7891"/>
                  </a:lnTo>
                  <a:lnTo>
                    <a:pt x="802" y="7859"/>
                  </a:lnTo>
                  <a:lnTo>
                    <a:pt x="800" y="7826"/>
                  </a:lnTo>
                  <a:lnTo>
                    <a:pt x="803" y="7794"/>
                  </a:lnTo>
                  <a:lnTo>
                    <a:pt x="858" y="7418"/>
                  </a:lnTo>
                  <a:lnTo>
                    <a:pt x="866" y="7381"/>
                  </a:lnTo>
                  <a:lnTo>
                    <a:pt x="880" y="7345"/>
                  </a:lnTo>
                  <a:lnTo>
                    <a:pt x="1034" y="7028"/>
                  </a:lnTo>
                  <a:lnTo>
                    <a:pt x="1052" y="6997"/>
                  </a:lnTo>
                  <a:lnTo>
                    <a:pt x="1074" y="6969"/>
                  </a:lnTo>
                  <a:lnTo>
                    <a:pt x="1311" y="6709"/>
                  </a:lnTo>
                  <a:lnTo>
                    <a:pt x="1332" y="6687"/>
                  </a:lnTo>
                  <a:lnTo>
                    <a:pt x="1357" y="6669"/>
                  </a:lnTo>
                  <a:lnTo>
                    <a:pt x="1659" y="6467"/>
                  </a:lnTo>
                  <a:lnTo>
                    <a:pt x="1681" y="6454"/>
                  </a:lnTo>
                  <a:lnTo>
                    <a:pt x="1703" y="6443"/>
                  </a:lnTo>
                  <a:lnTo>
                    <a:pt x="2055" y="6299"/>
                  </a:lnTo>
                  <a:lnTo>
                    <a:pt x="2095" y="6286"/>
                  </a:lnTo>
                  <a:lnTo>
                    <a:pt x="2480" y="6200"/>
                  </a:lnTo>
                  <a:lnTo>
                    <a:pt x="2517" y="6194"/>
                  </a:lnTo>
                  <a:lnTo>
                    <a:pt x="2919" y="6165"/>
                  </a:lnTo>
                  <a:lnTo>
                    <a:pt x="2954" y="6165"/>
                  </a:lnTo>
                  <a:lnTo>
                    <a:pt x="3356" y="6194"/>
                  </a:lnTo>
                  <a:lnTo>
                    <a:pt x="3393" y="6200"/>
                  </a:lnTo>
                  <a:lnTo>
                    <a:pt x="3778" y="6286"/>
                  </a:lnTo>
                  <a:lnTo>
                    <a:pt x="3818" y="6299"/>
                  </a:lnTo>
                  <a:lnTo>
                    <a:pt x="4170" y="6443"/>
                  </a:lnTo>
                  <a:lnTo>
                    <a:pt x="4192" y="6454"/>
                  </a:lnTo>
                  <a:lnTo>
                    <a:pt x="4214" y="6467"/>
                  </a:lnTo>
                  <a:lnTo>
                    <a:pt x="4516" y="6669"/>
                  </a:lnTo>
                  <a:lnTo>
                    <a:pt x="4541" y="6687"/>
                  </a:lnTo>
                  <a:lnTo>
                    <a:pt x="4562" y="6709"/>
                  </a:lnTo>
                  <a:lnTo>
                    <a:pt x="4799" y="6969"/>
                  </a:lnTo>
                  <a:lnTo>
                    <a:pt x="4821" y="6997"/>
                  </a:lnTo>
                  <a:lnTo>
                    <a:pt x="4839" y="7028"/>
                  </a:lnTo>
                  <a:lnTo>
                    <a:pt x="4993" y="7345"/>
                  </a:lnTo>
                  <a:lnTo>
                    <a:pt x="5007" y="7381"/>
                  </a:lnTo>
                  <a:lnTo>
                    <a:pt x="5015" y="7418"/>
                  </a:lnTo>
                  <a:lnTo>
                    <a:pt x="5070" y="7794"/>
                  </a:lnTo>
                  <a:lnTo>
                    <a:pt x="5073" y="7826"/>
                  </a:lnTo>
                  <a:lnTo>
                    <a:pt x="5071" y="7859"/>
                  </a:lnTo>
                  <a:lnTo>
                    <a:pt x="5065" y="7891"/>
                  </a:lnTo>
                  <a:lnTo>
                    <a:pt x="5055" y="7922"/>
                  </a:lnTo>
                  <a:lnTo>
                    <a:pt x="5041" y="7952"/>
                  </a:lnTo>
                  <a:lnTo>
                    <a:pt x="5024" y="7979"/>
                  </a:lnTo>
                  <a:lnTo>
                    <a:pt x="5002" y="8004"/>
                  </a:lnTo>
                  <a:lnTo>
                    <a:pt x="4978" y="8026"/>
                  </a:lnTo>
                  <a:lnTo>
                    <a:pt x="4951" y="8045"/>
                  </a:lnTo>
                  <a:lnTo>
                    <a:pt x="4922" y="8060"/>
                  </a:lnTo>
                  <a:lnTo>
                    <a:pt x="4891" y="8071"/>
                  </a:lnTo>
                  <a:lnTo>
                    <a:pt x="4859" y="8077"/>
                  </a:lnTo>
                  <a:lnTo>
                    <a:pt x="4827" y="8080"/>
                  </a:lnTo>
                  <a:lnTo>
                    <a:pt x="4794" y="8078"/>
                  </a:lnTo>
                  <a:lnTo>
                    <a:pt x="4762" y="8072"/>
                  </a:lnTo>
                  <a:lnTo>
                    <a:pt x="4731" y="8062"/>
                  </a:lnTo>
                  <a:lnTo>
                    <a:pt x="4701" y="8048"/>
                  </a:lnTo>
                  <a:lnTo>
                    <a:pt x="4674" y="8031"/>
                  </a:lnTo>
                  <a:lnTo>
                    <a:pt x="4649" y="8009"/>
                  </a:lnTo>
                  <a:lnTo>
                    <a:pt x="4627" y="7985"/>
                  </a:lnTo>
                  <a:lnTo>
                    <a:pt x="4608" y="7958"/>
                  </a:lnTo>
                  <a:lnTo>
                    <a:pt x="4593" y="7929"/>
                  </a:lnTo>
                  <a:lnTo>
                    <a:pt x="4582" y="7898"/>
                  </a:lnTo>
                  <a:lnTo>
                    <a:pt x="4576" y="7866"/>
                  </a:lnTo>
                  <a:lnTo>
                    <a:pt x="4526" y="7529"/>
                  </a:lnTo>
                  <a:lnTo>
                    <a:pt x="4405" y="7278"/>
                  </a:lnTo>
                  <a:lnTo>
                    <a:pt x="4213" y="7068"/>
                  </a:lnTo>
                  <a:lnTo>
                    <a:pt x="3957" y="6896"/>
                  </a:lnTo>
                  <a:lnTo>
                    <a:pt x="3648" y="6770"/>
                  </a:lnTo>
                  <a:lnTo>
                    <a:pt x="3301" y="6692"/>
                  </a:lnTo>
                  <a:lnTo>
                    <a:pt x="2936" y="6665"/>
                  </a:lnTo>
                  <a:lnTo>
                    <a:pt x="2572" y="6692"/>
                  </a:lnTo>
                  <a:lnTo>
                    <a:pt x="2225" y="6770"/>
                  </a:lnTo>
                  <a:lnTo>
                    <a:pt x="1916" y="6896"/>
                  </a:lnTo>
                  <a:close/>
                  <a:moveTo>
                    <a:pt x="4483" y="3522"/>
                  </a:moveTo>
                  <a:lnTo>
                    <a:pt x="4483" y="3532"/>
                  </a:lnTo>
                  <a:lnTo>
                    <a:pt x="4484" y="3580"/>
                  </a:lnTo>
                  <a:lnTo>
                    <a:pt x="4484" y="3590"/>
                  </a:lnTo>
                  <a:lnTo>
                    <a:pt x="4483" y="3638"/>
                  </a:lnTo>
                  <a:lnTo>
                    <a:pt x="4483" y="3648"/>
                  </a:lnTo>
                  <a:lnTo>
                    <a:pt x="4480" y="3696"/>
                  </a:lnTo>
                  <a:lnTo>
                    <a:pt x="4479" y="3706"/>
                  </a:lnTo>
                  <a:lnTo>
                    <a:pt x="4475" y="3754"/>
                  </a:lnTo>
                  <a:lnTo>
                    <a:pt x="4474" y="3763"/>
                  </a:lnTo>
                  <a:lnTo>
                    <a:pt x="4467" y="3811"/>
                  </a:lnTo>
                  <a:lnTo>
                    <a:pt x="4466" y="3821"/>
                  </a:lnTo>
                  <a:lnTo>
                    <a:pt x="4458" y="3868"/>
                  </a:lnTo>
                  <a:lnTo>
                    <a:pt x="4456" y="3878"/>
                  </a:lnTo>
                  <a:lnTo>
                    <a:pt x="4446" y="3925"/>
                  </a:lnTo>
                  <a:lnTo>
                    <a:pt x="4444" y="3934"/>
                  </a:lnTo>
                  <a:lnTo>
                    <a:pt x="4432" y="3981"/>
                  </a:lnTo>
                  <a:lnTo>
                    <a:pt x="4430" y="3990"/>
                  </a:lnTo>
                  <a:lnTo>
                    <a:pt x="4417" y="4037"/>
                  </a:lnTo>
                  <a:lnTo>
                    <a:pt x="4414" y="4045"/>
                  </a:lnTo>
                  <a:lnTo>
                    <a:pt x="4399" y="4091"/>
                  </a:lnTo>
                  <a:lnTo>
                    <a:pt x="4396" y="4100"/>
                  </a:lnTo>
                  <a:lnTo>
                    <a:pt x="4379" y="4146"/>
                  </a:lnTo>
                  <a:lnTo>
                    <a:pt x="4375" y="4154"/>
                  </a:lnTo>
                  <a:lnTo>
                    <a:pt x="4357" y="4199"/>
                  </a:lnTo>
                  <a:lnTo>
                    <a:pt x="4353" y="4208"/>
                  </a:lnTo>
                  <a:lnTo>
                    <a:pt x="4333" y="4252"/>
                  </a:lnTo>
                  <a:lnTo>
                    <a:pt x="4329" y="4260"/>
                  </a:lnTo>
                  <a:lnTo>
                    <a:pt x="4307" y="4304"/>
                  </a:lnTo>
                  <a:lnTo>
                    <a:pt x="4303" y="4312"/>
                  </a:lnTo>
                  <a:lnTo>
                    <a:pt x="4279" y="4355"/>
                  </a:lnTo>
                  <a:lnTo>
                    <a:pt x="4274" y="4363"/>
                  </a:lnTo>
                  <a:lnTo>
                    <a:pt x="4249" y="4405"/>
                  </a:lnTo>
                  <a:lnTo>
                    <a:pt x="4244" y="4413"/>
                  </a:lnTo>
                  <a:lnTo>
                    <a:pt x="4217" y="4454"/>
                  </a:lnTo>
                  <a:lnTo>
                    <a:pt x="4212" y="4461"/>
                  </a:lnTo>
                  <a:lnTo>
                    <a:pt x="4184" y="4501"/>
                  </a:lnTo>
                  <a:lnTo>
                    <a:pt x="4178" y="4508"/>
                  </a:lnTo>
                  <a:lnTo>
                    <a:pt x="4148" y="4547"/>
                  </a:lnTo>
                  <a:lnTo>
                    <a:pt x="4143" y="4554"/>
                  </a:lnTo>
                  <a:lnTo>
                    <a:pt x="4112" y="4591"/>
                  </a:lnTo>
                  <a:lnTo>
                    <a:pt x="4106" y="4598"/>
                  </a:lnTo>
                  <a:lnTo>
                    <a:pt x="4073" y="4634"/>
                  </a:lnTo>
                  <a:lnTo>
                    <a:pt x="4067" y="4641"/>
                  </a:lnTo>
                  <a:lnTo>
                    <a:pt x="4033" y="4676"/>
                  </a:lnTo>
                  <a:lnTo>
                    <a:pt x="4027" y="4682"/>
                  </a:lnTo>
                  <a:lnTo>
                    <a:pt x="3992" y="4716"/>
                  </a:lnTo>
                  <a:lnTo>
                    <a:pt x="3985" y="4722"/>
                  </a:lnTo>
                  <a:lnTo>
                    <a:pt x="3949" y="4754"/>
                  </a:lnTo>
                  <a:lnTo>
                    <a:pt x="3942" y="4760"/>
                  </a:lnTo>
                  <a:lnTo>
                    <a:pt x="3905" y="4791"/>
                  </a:lnTo>
                  <a:lnTo>
                    <a:pt x="3897" y="4797"/>
                  </a:lnTo>
                  <a:lnTo>
                    <a:pt x="3859" y="4827"/>
                  </a:lnTo>
                  <a:lnTo>
                    <a:pt x="3852" y="4832"/>
                  </a:lnTo>
                  <a:lnTo>
                    <a:pt x="3812" y="4860"/>
                  </a:lnTo>
                  <a:lnTo>
                    <a:pt x="3804" y="4865"/>
                  </a:lnTo>
                  <a:lnTo>
                    <a:pt x="3764" y="4892"/>
                  </a:lnTo>
                  <a:lnTo>
                    <a:pt x="3756" y="4897"/>
                  </a:lnTo>
                  <a:lnTo>
                    <a:pt x="3714" y="4922"/>
                  </a:lnTo>
                  <a:lnTo>
                    <a:pt x="3706" y="4927"/>
                  </a:lnTo>
                  <a:lnTo>
                    <a:pt x="3663" y="4950"/>
                  </a:lnTo>
                  <a:lnTo>
                    <a:pt x="3655" y="4955"/>
                  </a:lnTo>
                  <a:lnTo>
                    <a:pt x="3612" y="4977"/>
                  </a:lnTo>
                  <a:lnTo>
                    <a:pt x="3603" y="4981"/>
                  </a:lnTo>
                  <a:lnTo>
                    <a:pt x="3559" y="5001"/>
                  </a:lnTo>
                  <a:lnTo>
                    <a:pt x="3551" y="5005"/>
                  </a:lnTo>
                  <a:lnTo>
                    <a:pt x="3506" y="5023"/>
                  </a:lnTo>
                  <a:lnTo>
                    <a:pt x="3497" y="5027"/>
                  </a:lnTo>
                  <a:lnTo>
                    <a:pt x="3452" y="5044"/>
                  </a:lnTo>
                  <a:lnTo>
                    <a:pt x="3443" y="5047"/>
                  </a:lnTo>
                  <a:lnTo>
                    <a:pt x="3397" y="5062"/>
                  </a:lnTo>
                  <a:lnTo>
                    <a:pt x="3388" y="5065"/>
                  </a:lnTo>
                  <a:lnTo>
                    <a:pt x="3342" y="5078"/>
                  </a:lnTo>
                  <a:lnTo>
                    <a:pt x="3333" y="5080"/>
                  </a:lnTo>
                  <a:lnTo>
                    <a:pt x="3286" y="5092"/>
                  </a:lnTo>
                  <a:lnTo>
                    <a:pt x="3277" y="5094"/>
                  </a:lnTo>
                  <a:lnTo>
                    <a:pt x="3229" y="5104"/>
                  </a:lnTo>
                  <a:lnTo>
                    <a:pt x="3220" y="5106"/>
                  </a:lnTo>
                  <a:lnTo>
                    <a:pt x="3172" y="5114"/>
                  </a:lnTo>
                  <a:lnTo>
                    <a:pt x="3163" y="5115"/>
                  </a:lnTo>
                  <a:lnTo>
                    <a:pt x="3115" y="5122"/>
                  </a:lnTo>
                  <a:lnTo>
                    <a:pt x="3106" y="5123"/>
                  </a:lnTo>
                  <a:lnTo>
                    <a:pt x="3058" y="5127"/>
                  </a:lnTo>
                  <a:lnTo>
                    <a:pt x="3048" y="5128"/>
                  </a:lnTo>
                  <a:lnTo>
                    <a:pt x="3000" y="5131"/>
                  </a:lnTo>
                  <a:lnTo>
                    <a:pt x="2990" y="5131"/>
                  </a:lnTo>
                  <a:lnTo>
                    <a:pt x="2942" y="5132"/>
                  </a:lnTo>
                  <a:lnTo>
                    <a:pt x="2932" y="5132"/>
                  </a:lnTo>
                  <a:lnTo>
                    <a:pt x="2884" y="5131"/>
                  </a:lnTo>
                  <a:lnTo>
                    <a:pt x="2874" y="5131"/>
                  </a:lnTo>
                  <a:lnTo>
                    <a:pt x="2826" y="5128"/>
                  </a:lnTo>
                  <a:lnTo>
                    <a:pt x="2816" y="5127"/>
                  </a:lnTo>
                  <a:lnTo>
                    <a:pt x="2768" y="5123"/>
                  </a:lnTo>
                  <a:lnTo>
                    <a:pt x="2759" y="5122"/>
                  </a:lnTo>
                  <a:lnTo>
                    <a:pt x="2710" y="5115"/>
                  </a:lnTo>
                  <a:lnTo>
                    <a:pt x="2701" y="5114"/>
                  </a:lnTo>
                  <a:lnTo>
                    <a:pt x="2653" y="5106"/>
                  </a:lnTo>
                  <a:lnTo>
                    <a:pt x="2644" y="5104"/>
                  </a:lnTo>
                  <a:lnTo>
                    <a:pt x="2597" y="5094"/>
                  </a:lnTo>
                  <a:lnTo>
                    <a:pt x="2588" y="5092"/>
                  </a:lnTo>
                  <a:lnTo>
                    <a:pt x="2541" y="5080"/>
                  </a:lnTo>
                  <a:lnTo>
                    <a:pt x="2532" y="5078"/>
                  </a:lnTo>
                  <a:lnTo>
                    <a:pt x="2485" y="5065"/>
                  </a:lnTo>
                  <a:lnTo>
                    <a:pt x="2476" y="5062"/>
                  </a:lnTo>
                  <a:lnTo>
                    <a:pt x="2430" y="5047"/>
                  </a:lnTo>
                  <a:lnTo>
                    <a:pt x="2421" y="5044"/>
                  </a:lnTo>
                  <a:lnTo>
                    <a:pt x="2376" y="5027"/>
                  </a:lnTo>
                  <a:lnTo>
                    <a:pt x="2367" y="5023"/>
                  </a:lnTo>
                  <a:lnTo>
                    <a:pt x="2322" y="5005"/>
                  </a:lnTo>
                  <a:lnTo>
                    <a:pt x="2314" y="5001"/>
                  </a:lnTo>
                  <a:lnTo>
                    <a:pt x="2270" y="4981"/>
                  </a:lnTo>
                  <a:lnTo>
                    <a:pt x="2261" y="4977"/>
                  </a:lnTo>
                  <a:lnTo>
                    <a:pt x="2218" y="4955"/>
                  </a:lnTo>
                  <a:lnTo>
                    <a:pt x="2210" y="4950"/>
                  </a:lnTo>
                  <a:lnTo>
                    <a:pt x="2167" y="4927"/>
                  </a:lnTo>
                  <a:lnTo>
                    <a:pt x="2159" y="4922"/>
                  </a:lnTo>
                  <a:lnTo>
                    <a:pt x="2117" y="4897"/>
                  </a:lnTo>
                  <a:lnTo>
                    <a:pt x="2109" y="4892"/>
                  </a:lnTo>
                  <a:lnTo>
                    <a:pt x="2069" y="4865"/>
                  </a:lnTo>
                  <a:lnTo>
                    <a:pt x="2061" y="4860"/>
                  </a:lnTo>
                  <a:lnTo>
                    <a:pt x="2021" y="4832"/>
                  </a:lnTo>
                  <a:lnTo>
                    <a:pt x="2014" y="4827"/>
                  </a:lnTo>
                  <a:lnTo>
                    <a:pt x="1976" y="4797"/>
                  </a:lnTo>
                  <a:lnTo>
                    <a:pt x="1968" y="4791"/>
                  </a:lnTo>
                  <a:lnTo>
                    <a:pt x="1931" y="4760"/>
                  </a:lnTo>
                  <a:lnTo>
                    <a:pt x="1924" y="4754"/>
                  </a:lnTo>
                  <a:lnTo>
                    <a:pt x="1888" y="4722"/>
                  </a:lnTo>
                  <a:lnTo>
                    <a:pt x="1881" y="4716"/>
                  </a:lnTo>
                  <a:lnTo>
                    <a:pt x="1846" y="4682"/>
                  </a:lnTo>
                  <a:lnTo>
                    <a:pt x="1840" y="4676"/>
                  </a:lnTo>
                  <a:lnTo>
                    <a:pt x="1806" y="4641"/>
                  </a:lnTo>
                  <a:lnTo>
                    <a:pt x="1800" y="4634"/>
                  </a:lnTo>
                  <a:lnTo>
                    <a:pt x="1767" y="4598"/>
                  </a:lnTo>
                  <a:lnTo>
                    <a:pt x="1761" y="4591"/>
                  </a:lnTo>
                  <a:lnTo>
                    <a:pt x="1730" y="4554"/>
                  </a:lnTo>
                  <a:lnTo>
                    <a:pt x="1725" y="4547"/>
                  </a:lnTo>
                  <a:lnTo>
                    <a:pt x="1695" y="4508"/>
                  </a:lnTo>
                  <a:lnTo>
                    <a:pt x="1689" y="4501"/>
                  </a:lnTo>
                  <a:lnTo>
                    <a:pt x="1661" y="4461"/>
                  </a:lnTo>
                  <a:lnTo>
                    <a:pt x="1656" y="4454"/>
                  </a:lnTo>
                  <a:lnTo>
                    <a:pt x="1629" y="4413"/>
                  </a:lnTo>
                  <a:lnTo>
                    <a:pt x="1624" y="4405"/>
                  </a:lnTo>
                  <a:lnTo>
                    <a:pt x="1599" y="4363"/>
                  </a:lnTo>
                  <a:lnTo>
                    <a:pt x="1594" y="4355"/>
                  </a:lnTo>
                  <a:lnTo>
                    <a:pt x="1570" y="4312"/>
                  </a:lnTo>
                  <a:lnTo>
                    <a:pt x="1566" y="4304"/>
                  </a:lnTo>
                  <a:lnTo>
                    <a:pt x="1544" y="4260"/>
                  </a:lnTo>
                  <a:lnTo>
                    <a:pt x="1540" y="4252"/>
                  </a:lnTo>
                  <a:lnTo>
                    <a:pt x="1520" y="4207"/>
                  </a:lnTo>
                  <a:lnTo>
                    <a:pt x="1516" y="4199"/>
                  </a:lnTo>
                  <a:lnTo>
                    <a:pt x="1498" y="4154"/>
                  </a:lnTo>
                  <a:lnTo>
                    <a:pt x="1494" y="4145"/>
                  </a:lnTo>
                  <a:lnTo>
                    <a:pt x="1478" y="4100"/>
                  </a:lnTo>
                  <a:lnTo>
                    <a:pt x="1474" y="4091"/>
                  </a:lnTo>
                  <a:lnTo>
                    <a:pt x="1459" y="4045"/>
                  </a:lnTo>
                  <a:lnTo>
                    <a:pt x="1457" y="4036"/>
                  </a:lnTo>
                  <a:lnTo>
                    <a:pt x="1443" y="3990"/>
                  </a:lnTo>
                  <a:lnTo>
                    <a:pt x="1441" y="3981"/>
                  </a:lnTo>
                  <a:lnTo>
                    <a:pt x="1429" y="3934"/>
                  </a:lnTo>
                  <a:lnTo>
                    <a:pt x="1427" y="3924"/>
                  </a:lnTo>
                  <a:lnTo>
                    <a:pt x="1418" y="3877"/>
                  </a:lnTo>
                  <a:lnTo>
                    <a:pt x="1416" y="3868"/>
                  </a:lnTo>
                  <a:lnTo>
                    <a:pt x="1408" y="3820"/>
                  </a:lnTo>
                  <a:lnTo>
                    <a:pt x="1406" y="3811"/>
                  </a:lnTo>
                  <a:lnTo>
                    <a:pt x="1400" y="3763"/>
                  </a:lnTo>
                  <a:lnTo>
                    <a:pt x="1399" y="3754"/>
                  </a:lnTo>
                  <a:lnTo>
                    <a:pt x="1395" y="3705"/>
                  </a:lnTo>
                  <a:lnTo>
                    <a:pt x="1394" y="3696"/>
                  </a:lnTo>
                  <a:lnTo>
                    <a:pt x="1391" y="3648"/>
                  </a:lnTo>
                  <a:lnTo>
                    <a:pt x="1391" y="3638"/>
                  </a:lnTo>
                  <a:lnTo>
                    <a:pt x="1390" y="3590"/>
                  </a:lnTo>
                  <a:lnTo>
                    <a:pt x="1390" y="3580"/>
                  </a:lnTo>
                  <a:lnTo>
                    <a:pt x="1391" y="3532"/>
                  </a:lnTo>
                  <a:lnTo>
                    <a:pt x="1391" y="3522"/>
                  </a:lnTo>
                  <a:lnTo>
                    <a:pt x="1394" y="3474"/>
                  </a:lnTo>
                  <a:lnTo>
                    <a:pt x="1395" y="3465"/>
                  </a:lnTo>
                  <a:lnTo>
                    <a:pt x="1399" y="3416"/>
                  </a:lnTo>
                  <a:lnTo>
                    <a:pt x="1400" y="3407"/>
                  </a:lnTo>
                  <a:lnTo>
                    <a:pt x="1406" y="3359"/>
                  </a:lnTo>
                  <a:lnTo>
                    <a:pt x="1408" y="3350"/>
                  </a:lnTo>
                  <a:lnTo>
                    <a:pt x="1416" y="3302"/>
                  </a:lnTo>
                  <a:lnTo>
                    <a:pt x="1418" y="3293"/>
                  </a:lnTo>
                  <a:lnTo>
                    <a:pt x="1427" y="3246"/>
                  </a:lnTo>
                  <a:lnTo>
                    <a:pt x="1429" y="3236"/>
                  </a:lnTo>
                  <a:lnTo>
                    <a:pt x="1441" y="3190"/>
                  </a:lnTo>
                  <a:lnTo>
                    <a:pt x="1443" y="3181"/>
                  </a:lnTo>
                  <a:lnTo>
                    <a:pt x="1457" y="3134"/>
                  </a:lnTo>
                  <a:lnTo>
                    <a:pt x="1459" y="3125"/>
                  </a:lnTo>
                  <a:lnTo>
                    <a:pt x="1475" y="3079"/>
                  </a:lnTo>
                  <a:lnTo>
                    <a:pt x="1478" y="3070"/>
                  </a:lnTo>
                  <a:lnTo>
                    <a:pt x="1494" y="3025"/>
                  </a:lnTo>
                  <a:lnTo>
                    <a:pt x="1498" y="3016"/>
                  </a:lnTo>
                  <a:lnTo>
                    <a:pt x="1516" y="2972"/>
                  </a:lnTo>
                  <a:lnTo>
                    <a:pt x="1520" y="2963"/>
                  </a:lnTo>
                  <a:lnTo>
                    <a:pt x="1540" y="2919"/>
                  </a:lnTo>
                  <a:lnTo>
                    <a:pt x="1544" y="2910"/>
                  </a:lnTo>
                  <a:lnTo>
                    <a:pt x="1566" y="2867"/>
                  </a:lnTo>
                  <a:lnTo>
                    <a:pt x="1571" y="2859"/>
                  </a:lnTo>
                  <a:lnTo>
                    <a:pt x="1594" y="2816"/>
                  </a:lnTo>
                  <a:lnTo>
                    <a:pt x="1599" y="2808"/>
                  </a:lnTo>
                  <a:lnTo>
                    <a:pt x="1624" y="2766"/>
                  </a:lnTo>
                  <a:lnTo>
                    <a:pt x="1629" y="2758"/>
                  </a:lnTo>
                  <a:lnTo>
                    <a:pt x="1656" y="2717"/>
                  </a:lnTo>
                  <a:lnTo>
                    <a:pt x="1661" y="2710"/>
                  </a:lnTo>
                  <a:lnTo>
                    <a:pt x="1689" y="2670"/>
                  </a:lnTo>
                  <a:lnTo>
                    <a:pt x="1695" y="2662"/>
                  </a:lnTo>
                  <a:lnTo>
                    <a:pt x="1724" y="2624"/>
                  </a:lnTo>
                  <a:lnTo>
                    <a:pt x="1730" y="2617"/>
                  </a:lnTo>
                  <a:lnTo>
                    <a:pt x="1761" y="2579"/>
                  </a:lnTo>
                  <a:lnTo>
                    <a:pt x="1767" y="2572"/>
                  </a:lnTo>
                  <a:lnTo>
                    <a:pt x="1799" y="2536"/>
                  </a:lnTo>
                  <a:lnTo>
                    <a:pt x="1806" y="2529"/>
                  </a:lnTo>
                  <a:lnTo>
                    <a:pt x="1839" y="2494"/>
                  </a:lnTo>
                  <a:lnTo>
                    <a:pt x="1846" y="2488"/>
                  </a:lnTo>
                  <a:lnTo>
                    <a:pt x="1881" y="2454"/>
                  </a:lnTo>
                  <a:lnTo>
                    <a:pt x="1888" y="2448"/>
                  </a:lnTo>
                  <a:lnTo>
                    <a:pt x="1924" y="2416"/>
                  </a:lnTo>
                  <a:lnTo>
                    <a:pt x="1931" y="2410"/>
                  </a:lnTo>
                  <a:lnTo>
                    <a:pt x="1968" y="2379"/>
                  </a:lnTo>
                  <a:lnTo>
                    <a:pt x="1975" y="2373"/>
                  </a:lnTo>
                  <a:lnTo>
                    <a:pt x="2014" y="2344"/>
                  </a:lnTo>
                  <a:lnTo>
                    <a:pt x="2021" y="2338"/>
                  </a:lnTo>
                  <a:lnTo>
                    <a:pt x="2061" y="2310"/>
                  </a:lnTo>
                  <a:lnTo>
                    <a:pt x="2069" y="2305"/>
                  </a:lnTo>
                  <a:lnTo>
                    <a:pt x="2109" y="2278"/>
                  </a:lnTo>
                  <a:lnTo>
                    <a:pt x="2117" y="2273"/>
                  </a:lnTo>
                  <a:lnTo>
                    <a:pt x="2159" y="2248"/>
                  </a:lnTo>
                  <a:lnTo>
                    <a:pt x="2167" y="2243"/>
                  </a:lnTo>
                  <a:lnTo>
                    <a:pt x="2210" y="2220"/>
                  </a:lnTo>
                  <a:lnTo>
                    <a:pt x="2218" y="2215"/>
                  </a:lnTo>
                  <a:lnTo>
                    <a:pt x="2261" y="2193"/>
                  </a:lnTo>
                  <a:lnTo>
                    <a:pt x="2270" y="2189"/>
                  </a:lnTo>
                  <a:lnTo>
                    <a:pt x="2314" y="2169"/>
                  </a:lnTo>
                  <a:lnTo>
                    <a:pt x="2322" y="2165"/>
                  </a:lnTo>
                  <a:lnTo>
                    <a:pt x="2367" y="2147"/>
                  </a:lnTo>
                  <a:lnTo>
                    <a:pt x="2376" y="2143"/>
                  </a:lnTo>
                  <a:lnTo>
                    <a:pt x="2421" y="2126"/>
                  </a:lnTo>
                  <a:lnTo>
                    <a:pt x="2430" y="2123"/>
                  </a:lnTo>
                  <a:lnTo>
                    <a:pt x="2476" y="2108"/>
                  </a:lnTo>
                  <a:lnTo>
                    <a:pt x="2485" y="2105"/>
                  </a:lnTo>
                  <a:lnTo>
                    <a:pt x="2532" y="2092"/>
                  </a:lnTo>
                  <a:lnTo>
                    <a:pt x="2541" y="2090"/>
                  </a:lnTo>
                  <a:lnTo>
                    <a:pt x="2588" y="2078"/>
                  </a:lnTo>
                  <a:lnTo>
                    <a:pt x="2597" y="2076"/>
                  </a:lnTo>
                  <a:lnTo>
                    <a:pt x="2644" y="2066"/>
                  </a:lnTo>
                  <a:lnTo>
                    <a:pt x="2653" y="2064"/>
                  </a:lnTo>
                  <a:lnTo>
                    <a:pt x="2701" y="2056"/>
                  </a:lnTo>
                  <a:lnTo>
                    <a:pt x="2710" y="2055"/>
                  </a:lnTo>
                  <a:lnTo>
                    <a:pt x="2759" y="2048"/>
                  </a:lnTo>
                  <a:lnTo>
                    <a:pt x="2768" y="2047"/>
                  </a:lnTo>
                  <a:lnTo>
                    <a:pt x="2816" y="2043"/>
                  </a:lnTo>
                  <a:lnTo>
                    <a:pt x="2826" y="2042"/>
                  </a:lnTo>
                  <a:lnTo>
                    <a:pt x="2874" y="2039"/>
                  </a:lnTo>
                  <a:lnTo>
                    <a:pt x="2884" y="2039"/>
                  </a:lnTo>
                  <a:lnTo>
                    <a:pt x="2932" y="2038"/>
                  </a:lnTo>
                  <a:lnTo>
                    <a:pt x="2942" y="2038"/>
                  </a:lnTo>
                  <a:lnTo>
                    <a:pt x="2990" y="2039"/>
                  </a:lnTo>
                  <a:lnTo>
                    <a:pt x="3000" y="2039"/>
                  </a:lnTo>
                  <a:lnTo>
                    <a:pt x="3048" y="2042"/>
                  </a:lnTo>
                  <a:lnTo>
                    <a:pt x="3058" y="2043"/>
                  </a:lnTo>
                  <a:lnTo>
                    <a:pt x="3106" y="2047"/>
                  </a:lnTo>
                  <a:lnTo>
                    <a:pt x="3115" y="2048"/>
                  </a:lnTo>
                  <a:lnTo>
                    <a:pt x="3163" y="2055"/>
                  </a:lnTo>
                  <a:lnTo>
                    <a:pt x="3172" y="2056"/>
                  </a:lnTo>
                  <a:lnTo>
                    <a:pt x="3220" y="2064"/>
                  </a:lnTo>
                  <a:lnTo>
                    <a:pt x="3229" y="2066"/>
                  </a:lnTo>
                  <a:lnTo>
                    <a:pt x="3277" y="2076"/>
                  </a:lnTo>
                  <a:lnTo>
                    <a:pt x="3286" y="2078"/>
                  </a:lnTo>
                  <a:lnTo>
                    <a:pt x="3333" y="2090"/>
                  </a:lnTo>
                  <a:lnTo>
                    <a:pt x="3342" y="2092"/>
                  </a:lnTo>
                  <a:lnTo>
                    <a:pt x="3388" y="2105"/>
                  </a:lnTo>
                  <a:lnTo>
                    <a:pt x="3397" y="2108"/>
                  </a:lnTo>
                  <a:lnTo>
                    <a:pt x="3443" y="2123"/>
                  </a:lnTo>
                  <a:lnTo>
                    <a:pt x="3452" y="2126"/>
                  </a:lnTo>
                  <a:lnTo>
                    <a:pt x="3497" y="2143"/>
                  </a:lnTo>
                  <a:lnTo>
                    <a:pt x="3506" y="2147"/>
                  </a:lnTo>
                  <a:lnTo>
                    <a:pt x="3551" y="2165"/>
                  </a:lnTo>
                  <a:lnTo>
                    <a:pt x="3559" y="2169"/>
                  </a:lnTo>
                  <a:lnTo>
                    <a:pt x="3603" y="2189"/>
                  </a:lnTo>
                  <a:lnTo>
                    <a:pt x="3612" y="2193"/>
                  </a:lnTo>
                  <a:lnTo>
                    <a:pt x="3655" y="2215"/>
                  </a:lnTo>
                  <a:lnTo>
                    <a:pt x="3663" y="2220"/>
                  </a:lnTo>
                  <a:lnTo>
                    <a:pt x="3706" y="2243"/>
                  </a:lnTo>
                  <a:lnTo>
                    <a:pt x="3714" y="2248"/>
                  </a:lnTo>
                  <a:lnTo>
                    <a:pt x="3756" y="2273"/>
                  </a:lnTo>
                  <a:lnTo>
                    <a:pt x="3764" y="2278"/>
                  </a:lnTo>
                  <a:lnTo>
                    <a:pt x="3804" y="2305"/>
                  </a:lnTo>
                  <a:lnTo>
                    <a:pt x="3812" y="2310"/>
                  </a:lnTo>
                  <a:lnTo>
                    <a:pt x="3852" y="2338"/>
                  </a:lnTo>
                  <a:lnTo>
                    <a:pt x="3859" y="2344"/>
                  </a:lnTo>
                  <a:lnTo>
                    <a:pt x="3898" y="2373"/>
                  </a:lnTo>
                  <a:lnTo>
                    <a:pt x="3905" y="2379"/>
                  </a:lnTo>
                  <a:lnTo>
                    <a:pt x="3942" y="2410"/>
                  </a:lnTo>
                  <a:lnTo>
                    <a:pt x="3949" y="2416"/>
                  </a:lnTo>
                  <a:lnTo>
                    <a:pt x="3985" y="2448"/>
                  </a:lnTo>
                  <a:lnTo>
                    <a:pt x="3992" y="2454"/>
                  </a:lnTo>
                  <a:lnTo>
                    <a:pt x="4027" y="2488"/>
                  </a:lnTo>
                  <a:lnTo>
                    <a:pt x="4034" y="2494"/>
                  </a:lnTo>
                  <a:lnTo>
                    <a:pt x="4067" y="2529"/>
                  </a:lnTo>
                  <a:lnTo>
                    <a:pt x="4074" y="2536"/>
                  </a:lnTo>
                  <a:lnTo>
                    <a:pt x="4106" y="2572"/>
                  </a:lnTo>
                  <a:lnTo>
                    <a:pt x="4112" y="2579"/>
                  </a:lnTo>
                  <a:lnTo>
                    <a:pt x="4143" y="2617"/>
                  </a:lnTo>
                  <a:lnTo>
                    <a:pt x="4149" y="2624"/>
                  </a:lnTo>
                  <a:lnTo>
                    <a:pt x="4178" y="2662"/>
                  </a:lnTo>
                  <a:lnTo>
                    <a:pt x="4184" y="2670"/>
                  </a:lnTo>
                  <a:lnTo>
                    <a:pt x="4212" y="2710"/>
                  </a:lnTo>
                  <a:lnTo>
                    <a:pt x="4217" y="2717"/>
                  </a:lnTo>
                  <a:lnTo>
                    <a:pt x="4244" y="2758"/>
                  </a:lnTo>
                  <a:lnTo>
                    <a:pt x="4249" y="2766"/>
                  </a:lnTo>
                  <a:lnTo>
                    <a:pt x="4274" y="2808"/>
                  </a:lnTo>
                  <a:lnTo>
                    <a:pt x="4279" y="2816"/>
                  </a:lnTo>
                  <a:lnTo>
                    <a:pt x="4302" y="2858"/>
                  </a:lnTo>
                  <a:lnTo>
                    <a:pt x="4307" y="2867"/>
                  </a:lnTo>
                  <a:lnTo>
                    <a:pt x="4329" y="2910"/>
                  </a:lnTo>
                  <a:lnTo>
                    <a:pt x="4333" y="2919"/>
                  </a:lnTo>
                  <a:lnTo>
                    <a:pt x="4353" y="2963"/>
                  </a:lnTo>
                  <a:lnTo>
                    <a:pt x="4357" y="2971"/>
                  </a:lnTo>
                  <a:lnTo>
                    <a:pt x="4375" y="3016"/>
                  </a:lnTo>
                  <a:lnTo>
                    <a:pt x="4379" y="3025"/>
                  </a:lnTo>
                  <a:lnTo>
                    <a:pt x="4396" y="3070"/>
                  </a:lnTo>
                  <a:lnTo>
                    <a:pt x="4399" y="3079"/>
                  </a:lnTo>
                  <a:lnTo>
                    <a:pt x="4414" y="3125"/>
                  </a:lnTo>
                  <a:lnTo>
                    <a:pt x="4417" y="3134"/>
                  </a:lnTo>
                  <a:lnTo>
                    <a:pt x="4430" y="3180"/>
                  </a:lnTo>
                  <a:lnTo>
                    <a:pt x="4432" y="3189"/>
                  </a:lnTo>
                  <a:lnTo>
                    <a:pt x="4444" y="3236"/>
                  </a:lnTo>
                  <a:lnTo>
                    <a:pt x="4446" y="3245"/>
                  </a:lnTo>
                  <a:lnTo>
                    <a:pt x="4456" y="3292"/>
                  </a:lnTo>
                  <a:lnTo>
                    <a:pt x="4458" y="3302"/>
                  </a:lnTo>
                  <a:lnTo>
                    <a:pt x="4466" y="3349"/>
                  </a:lnTo>
                  <a:lnTo>
                    <a:pt x="4467" y="3359"/>
                  </a:lnTo>
                  <a:lnTo>
                    <a:pt x="4474" y="3407"/>
                  </a:lnTo>
                  <a:lnTo>
                    <a:pt x="4475" y="3416"/>
                  </a:lnTo>
                  <a:lnTo>
                    <a:pt x="4479" y="3464"/>
                  </a:lnTo>
                  <a:lnTo>
                    <a:pt x="4480" y="3474"/>
                  </a:lnTo>
                  <a:lnTo>
                    <a:pt x="4483" y="3522"/>
                  </a:lnTo>
                  <a:close/>
                  <a:moveTo>
                    <a:pt x="3981" y="3664"/>
                  </a:moveTo>
                  <a:lnTo>
                    <a:pt x="3983" y="3624"/>
                  </a:lnTo>
                  <a:lnTo>
                    <a:pt x="3984" y="3585"/>
                  </a:lnTo>
                  <a:lnTo>
                    <a:pt x="3983" y="3546"/>
                  </a:lnTo>
                  <a:lnTo>
                    <a:pt x="3981" y="3506"/>
                  </a:lnTo>
                  <a:lnTo>
                    <a:pt x="3977" y="3467"/>
                  </a:lnTo>
                  <a:lnTo>
                    <a:pt x="3972" y="3429"/>
                  </a:lnTo>
                  <a:lnTo>
                    <a:pt x="3966" y="3390"/>
                  </a:lnTo>
                  <a:lnTo>
                    <a:pt x="3958" y="3352"/>
                  </a:lnTo>
                  <a:lnTo>
                    <a:pt x="3948" y="3314"/>
                  </a:lnTo>
                  <a:lnTo>
                    <a:pt x="3937" y="3277"/>
                  </a:lnTo>
                  <a:lnTo>
                    <a:pt x="3925" y="3240"/>
                  </a:lnTo>
                  <a:lnTo>
                    <a:pt x="3912" y="3203"/>
                  </a:lnTo>
                  <a:lnTo>
                    <a:pt x="3897" y="3167"/>
                  </a:lnTo>
                  <a:lnTo>
                    <a:pt x="3880" y="3132"/>
                  </a:lnTo>
                  <a:lnTo>
                    <a:pt x="3863" y="3097"/>
                  </a:lnTo>
                  <a:lnTo>
                    <a:pt x="3843" y="3062"/>
                  </a:lnTo>
                  <a:lnTo>
                    <a:pt x="3823" y="3028"/>
                  </a:lnTo>
                  <a:lnTo>
                    <a:pt x="3802" y="2995"/>
                  </a:lnTo>
                  <a:lnTo>
                    <a:pt x="3779" y="2963"/>
                  </a:lnTo>
                  <a:lnTo>
                    <a:pt x="3755" y="2932"/>
                  </a:lnTo>
                  <a:lnTo>
                    <a:pt x="3730" y="2902"/>
                  </a:lnTo>
                  <a:lnTo>
                    <a:pt x="3704" y="2873"/>
                  </a:lnTo>
                  <a:lnTo>
                    <a:pt x="3677" y="2845"/>
                  </a:lnTo>
                  <a:lnTo>
                    <a:pt x="3649" y="2818"/>
                  </a:lnTo>
                  <a:lnTo>
                    <a:pt x="3620" y="2792"/>
                  </a:lnTo>
                  <a:lnTo>
                    <a:pt x="3590" y="2767"/>
                  </a:lnTo>
                  <a:lnTo>
                    <a:pt x="3558" y="2743"/>
                  </a:lnTo>
                  <a:lnTo>
                    <a:pt x="3526" y="2720"/>
                  </a:lnTo>
                  <a:lnTo>
                    <a:pt x="3494" y="2699"/>
                  </a:lnTo>
                  <a:lnTo>
                    <a:pt x="3460" y="2678"/>
                  </a:lnTo>
                  <a:lnTo>
                    <a:pt x="3425" y="2659"/>
                  </a:lnTo>
                  <a:lnTo>
                    <a:pt x="3390" y="2642"/>
                  </a:lnTo>
                  <a:lnTo>
                    <a:pt x="3355" y="2625"/>
                  </a:lnTo>
                  <a:lnTo>
                    <a:pt x="3319" y="2610"/>
                  </a:lnTo>
                  <a:lnTo>
                    <a:pt x="3282" y="2597"/>
                  </a:lnTo>
                  <a:lnTo>
                    <a:pt x="3245" y="2585"/>
                  </a:lnTo>
                  <a:lnTo>
                    <a:pt x="3207" y="2574"/>
                  </a:lnTo>
                  <a:lnTo>
                    <a:pt x="3170" y="2564"/>
                  </a:lnTo>
                  <a:lnTo>
                    <a:pt x="3131" y="2556"/>
                  </a:lnTo>
                  <a:lnTo>
                    <a:pt x="3093" y="2550"/>
                  </a:lnTo>
                  <a:lnTo>
                    <a:pt x="3054" y="2545"/>
                  </a:lnTo>
                  <a:lnTo>
                    <a:pt x="3015" y="2541"/>
                  </a:lnTo>
                  <a:lnTo>
                    <a:pt x="2976" y="2539"/>
                  </a:lnTo>
                  <a:lnTo>
                    <a:pt x="2937" y="2538"/>
                  </a:lnTo>
                  <a:lnTo>
                    <a:pt x="2898" y="2539"/>
                  </a:lnTo>
                  <a:lnTo>
                    <a:pt x="2858" y="2541"/>
                  </a:lnTo>
                  <a:lnTo>
                    <a:pt x="2819" y="2545"/>
                  </a:lnTo>
                  <a:lnTo>
                    <a:pt x="2780" y="2550"/>
                  </a:lnTo>
                  <a:lnTo>
                    <a:pt x="2742" y="2556"/>
                  </a:lnTo>
                  <a:lnTo>
                    <a:pt x="2704" y="2564"/>
                  </a:lnTo>
                  <a:lnTo>
                    <a:pt x="2666" y="2574"/>
                  </a:lnTo>
                  <a:lnTo>
                    <a:pt x="2628" y="2585"/>
                  </a:lnTo>
                  <a:lnTo>
                    <a:pt x="2591" y="2597"/>
                  </a:lnTo>
                  <a:lnTo>
                    <a:pt x="2554" y="2610"/>
                  </a:lnTo>
                  <a:lnTo>
                    <a:pt x="2518" y="2625"/>
                  </a:lnTo>
                  <a:lnTo>
                    <a:pt x="2483" y="2642"/>
                  </a:lnTo>
                  <a:lnTo>
                    <a:pt x="2448" y="2659"/>
                  </a:lnTo>
                  <a:lnTo>
                    <a:pt x="2413" y="2678"/>
                  </a:lnTo>
                  <a:lnTo>
                    <a:pt x="2379" y="2699"/>
                  </a:lnTo>
                  <a:lnTo>
                    <a:pt x="2347" y="2720"/>
                  </a:lnTo>
                  <a:lnTo>
                    <a:pt x="2315" y="2743"/>
                  </a:lnTo>
                  <a:lnTo>
                    <a:pt x="2283" y="2767"/>
                  </a:lnTo>
                  <a:lnTo>
                    <a:pt x="2253" y="2792"/>
                  </a:lnTo>
                  <a:lnTo>
                    <a:pt x="2224" y="2818"/>
                  </a:lnTo>
                  <a:lnTo>
                    <a:pt x="2196" y="2845"/>
                  </a:lnTo>
                  <a:lnTo>
                    <a:pt x="2169" y="2873"/>
                  </a:lnTo>
                  <a:lnTo>
                    <a:pt x="2143" y="2902"/>
                  </a:lnTo>
                  <a:lnTo>
                    <a:pt x="2118" y="2932"/>
                  </a:lnTo>
                  <a:lnTo>
                    <a:pt x="2094" y="2963"/>
                  </a:lnTo>
                  <a:lnTo>
                    <a:pt x="2071" y="2995"/>
                  </a:lnTo>
                  <a:lnTo>
                    <a:pt x="2050" y="3028"/>
                  </a:lnTo>
                  <a:lnTo>
                    <a:pt x="2030" y="3062"/>
                  </a:lnTo>
                  <a:lnTo>
                    <a:pt x="2010" y="3097"/>
                  </a:lnTo>
                  <a:lnTo>
                    <a:pt x="1993" y="3131"/>
                  </a:lnTo>
                  <a:lnTo>
                    <a:pt x="1977" y="3167"/>
                  </a:lnTo>
                  <a:lnTo>
                    <a:pt x="1962" y="3203"/>
                  </a:lnTo>
                  <a:lnTo>
                    <a:pt x="1948" y="3239"/>
                  </a:lnTo>
                  <a:lnTo>
                    <a:pt x="1936" y="3276"/>
                  </a:lnTo>
                  <a:lnTo>
                    <a:pt x="1925" y="3314"/>
                  </a:lnTo>
                  <a:lnTo>
                    <a:pt x="1916" y="3352"/>
                  </a:lnTo>
                  <a:lnTo>
                    <a:pt x="1908" y="3390"/>
                  </a:lnTo>
                  <a:lnTo>
                    <a:pt x="1902" y="3428"/>
                  </a:lnTo>
                  <a:lnTo>
                    <a:pt x="1897" y="3467"/>
                  </a:lnTo>
                  <a:lnTo>
                    <a:pt x="1893" y="3506"/>
                  </a:lnTo>
                  <a:lnTo>
                    <a:pt x="1891" y="3545"/>
                  </a:lnTo>
                  <a:lnTo>
                    <a:pt x="1890" y="3585"/>
                  </a:lnTo>
                  <a:lnTo>
                    <a:pt x="1891" y="3625"/>
                  </a:lnTo>
                  <a:lnTo>
                    <a:pt x="1893" y="3664"/>
                  </a:lnTo>
                  <a:lnTo>
                    <a:pt x="1897" y="3703"/>
                  </a:lnTo>
                  <a:lnTo>
                    <a:pt x="1902" y="3742"/>
                  </a:lnTo>
                  <a:lnTo>
                    <a:pt x="1908" y="3780"/>
                  </a:lnTo>
                  <a:lnTo>
                    <a:pt x="1916" y="3819"/>
                  </a:lnTo>
                  <a:lnTo>
                    <a:pt x="1925" y="3856"/>
                  </a:lnTo>
                  <a:lnTo>
                    <a:pt x="1936" y="3894"/>
                  </a:lnTo>
                  <a:lnTo>
                    <a:pt x="1948" y="3931"/>
                  </a:lnTo>
                  <a:lnTo>
                    <a:pt x="1962" y="3968"/>
                  </a:lnTo>
                  <a:lnTo>
                    <a:pt x="1977" y="4004"/>
                  </a:lnTo>
                  <a:lnTo>
                    <a:pt x="1993" y="4040"/>
                  </a:lnTo>
                  <a:lnTo>
                    <a:pt x="2011" y="4075"/>
                  </a:lnTo>
                  <a:lnTo>
                    <a:pt x="2030" y="4109"/>
                  </a:lnTo>
                  <a:lnTo>
                    <a:pt x="2050" y="4142"/>
                  </a:lnTo>
                  <a:lnTo>
                    <a:pt x="2071" y="4175"/>
                  </a:lnTo>
                  <a:lnTo>
                    <a:pt x="2094" y="4207"/>
                  </a:lnTo>
                  <a:lnTo>
                    <a:pt x="2118" y="4238"/>
                  </a:lnTo>
                  <a:lnTo>
                    <a:pt x="2143" y="4268"/>
                  </a:lnTo>
                  <a:lnTo>
                    <a:pt x="2169" y="4297"/>
                  </a:lnTo>
                  <a:lnTo>
                    <a:pt x="2196" y="4325"/>
                  </a:lnTo>
                  <a:lnTo>
                    <a:pt x="2224" y="4352"/>
                  </a:lnTo>
                  <a:lnTo>
                    <a:pt x="2253" y="4378"/>
                  </a:lnTo>
                  <a:lnTo>
                    <a:pt x="2283" y="4403"/>
                  </a:lnTo>
                  <a:lnTo>
                    <a:pt x="2315" y="4427"/>
                  </a:lnTo>
                  <a:lnTo>
                    <a:pt x="2347" y="4450"/>
                  </a:lnTo>
                  <a:lnTo>
                    <a:pt x="2379" y="4471"/>
                  </a:lnTo>
                  <a:lnTo>
                    <a:pt x="2413" y="4492"/>
                  </a:lnTo>
                  <a:lnTo>
                    <a:pt x="2448" y="4511"/>
                  </a:lnTo>
                  <a:lnTo>
                    <a:pt x="2483" y="4528"/>
                  </a:lnTo>
                  <a:lnTo>
                    <a:pt x="2518" y="4545"/>
                  </a:lnTo>
                  <a:lnTo>
                    <a:pt x="2554" y="4560"/>
                  </a:lnTo>
                  <a:lnTo>
                    <a:pt x="2591" y="4573"/>
                  </a:lnTo>
                  <a:lnTo>
                    <a:pt x="2628" y="4585"/>
                  </a:lnTo>
                  <a:lnTo>
                    <a:pt x="2666" y="4596"/>
                  </a:lnTo>
                  <a:lnTo>
                    <a:pt x="2704" y="4606"/>
                  </a:lnTo>
                  <a:lnTo>
                    <a:pt x="2742" y="4614"/>
                  </a:lnTo>
                  <a:lnTo>
                    <a:pt x="2780" y="4620"/>
                  </a:lnTo>
                  <a:lnTo>
                    <a:pt x="2819" y="4625"/>
                  </a:lnTo>
                  <a:lnTo>
                    <a:pt x="2858" y="4629"/>
                  </a:lnTo>
                  <a:lnTo>
                    <a:pt x="2898" y="4631"/>
                  </a:lnTo>
                  <a:lnTo>
                    <a:pt x="2937" y="4632"/>
                  </a:lnTo>
                  <a:lnTo>
                    <a:pt x="2976" y="4631"/>
                  </a:lnTo>
                  <a:lnTo>
                    <a:pt x="3015" y="4629"/>
                  </a:lnTo>
                  <a:lnTo>
                    <a:pt x="3054" y="4625"/>
                  </a:lnTo>
                  <a:lnTo>
                    <a:pt x="3093" y="4620"/>
                  </a:lnTo>
                  <a:lnTo>
                    <a:pt x="3131" y="4614"/>
                  </a:lnTo>
                  <a:lnTo>
                    <a:pt x="3170" y="4606"/>
                  </a:lnTo>
                  <a:lnTo>
                    <a:pt x="3207" y="4596"/>
                  </a:lnTo>
                  <a:lnTo>
                    <a:pt x="3245" y="4585"/>
                  </a:lnTo>
                  <a:lnTo>
                    <a:pt x="3282" y="4573"/>
                  </a:lnTo>
                  <a:lnTo>
                    <a:pt x="3319" y="4560"/>
                  </a:lnTo>
                  <a:lnTo>
                    <a:pt x="3355" y="4545"/>
                  </a:lnTo>
                  <a:lnTo>
                    <a:pt x="3390" y="4528"/>
                  </a:lnTo>
                  <a:lnTo>
                    <a:pt x="3425" y="4511"/>
                  </a:lnTo>
                  <a:lnTo>
                    <a:pt x="3460" y="4492"/>
                  </a:lnTo>
                  <a:lnTo>
                    <a:pt x="3494" y="4471"/>
                  </a:lnTo>
                  <a:lnTo>
                    <a:pt x="3526" y="4450"/>
                  </a:lnTo>
                  <a:lnTo>
                    <a:pt x="3558" y="4427"/>
                  </a:lnTo>
                  <a:lnTo>
                    <a:pt x="3590" y="4403"/>
                  </a:lnTo>
                  <a:lnTo>
                    <a:pt x="3620" y="4378"/>
                  </a:lnTo>
                  <a:lnTo>
                    <a:pt x="3649" y="4352"/>
                  </a:lnTo>
                  <a:lnTo>
                    <a:pt x="3677" y="4325"/>
                  </a:lnTo>
                  <a:lnTo>
                    <a:pt x="3704" y="4297"/>
                  </a:lnTo>
                  <a:lnTo>
                    <a:pt x="3730" y="4268"/>
                  </a:lnTo>
                  <a:lnTo>
                    <a:pt x="3755" y="4238"/>
                  </a:lnTo>
                  <a:lnTo>
                    <a:pt x="3779" y="4207"/>
                  </a:lnTo>
                  <a:lnTo>
                    <a:pt x="3802" y="4175"/>
                  </a:lnTo>
                  <a:lnTo>
                    <a:pt x="3823" y="4142"/>
                  </a:lnTo>
                  <a:lnTo>
                    <a:pt x="3843" y="4109"/>
                  </a:lnTo>
                  <a:lnTo>
                    <a:pt x="3862" y="4075"/>
                  </a:lnTo>
                  <a:lnTo>
                    <a:pt x="3880" y="4039"/>
                  </a:lnTo>
                  <a:lnTo>
                    <a:pt x="3897" y="4004"/>
                  </a:lnTo>
                  <a:lnTo>
                    <a:pt x="3912" y="3967"/>
                  </a:lnTo>
                  <a:lnTo>
                    <a:pt x="3925" y="3931"/>
                  </a:lnTo>
                  <a:lnTo>
                    <a:pt x="3937" y="3893"/>
                  </a:lnTo>
                  <a:lnTo>
                    <a:pt x="3948" y="3856"/>
                  </a:lnTo>
                  <a:lnTo>
                    <a:pt x="3958" y="3818"/>
                  </a:lnTo>
                  <a:lnTo>
                    <a:pt x="3966" y="3780"/>
                  </a:lnTo>
                  <a:lnTo>
                    <a:pt x="3972" y="3741"/>
                  </a:lnTo>
                  <a:lnTo>
                    <a:pt x="3977" y="3703"/>
                  </a:lnTo>
                  <a:lnTo>
                    <a:pt x="3981" y="36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3" name="Google Shape;199;p4">
            <a:extLst>
              <a:ext uri="{FF2B5EF4-FFF2-40B4-BE49-F238E27FC236}">
                <a16:creationId xmlns:a16="http://schemas.microsoft.com/office/drawing/2014/main" id="{8338F34F-1C63-4E44-B53D-0F5122A53AAD}"/>
              </a:ext>
            </a:extLst>
          </p:cNvPr>
          <p:cNvGrpSpPr/>
          <p:nvPr/>
        </p:nvGrpSpPr>
        <p:grpSpPr>
          <a:xfrm>
            <a:off x="4124395" y="861060"/>
            <a:ext cx="589280" cy="589280"/>
            <a:chOff x="4124395" y="861060"/>
            <a:chExt cx="589280" cy="589280"/>
          </a:xfrm>
          <a:solidFill>
            <a:schemeClr val="bg1"/>
          </a:solidFill>
        </p:grpSpPr>
        <p:sp>
          <p:nvSpPr>
            <p:cNvPr id="184" name="Google Shape;200;p4">
              <a:extLst>
                <a:ext uri="{FF2B5EF4-FFF2-40B4-BE49-F238E27FC236}">
                  <a16:creationId xmlns:a16="http://schemas.microsoft.com/office/drawing/2014/main" id="{AF6CD93F-8F10-4D25-8782-DA55445FBB5C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190" y="2018"/>
                  </a:moveTo>
                  <a:lnTo>
                    <a:pt x="3190" y="1202"/>
                  </a:lnTo>
                  <a:lnTo>
                    <a:pt x="4618" y="1202"/>
                  </a:lnTo>
                  <a:lnTo>
                    <a:pt x="4210" y="1610"/>
                  </a:lnTo>
                  <a:lnTo>
                    <a:pt x="4618" y="2018"/>
                  </a:lnTo>
                  <a:lnTo>
                    <a:pt x="3190" y="20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01;p4">
              <a:extLst>
                <a:ext uri="{FF2B5EF4-FFF2-40B4-BE49-F238E27FC236}">
                  <a16:creationId xmlns:a16="http://schemas.microsoft.com/office/drawing/2014/main" id="{6C5D0DB4-E056-49CF-AB1D-C21AFAFCBD8B}"/>
                </a:ext>
              </a:extLst>
            </p:cNvPr>
            <p:cNvSpPr/>
            <p:nvPr/>
          </p:nvSpPr>
          <p:spPr>
            <a:xfrm>
              <a:off x="4124395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82" y="1062"/>
                  </a:moveTo>
                  <a:lnTo>
                    <a:pt x="3287" y="1074"/>
                  </a:lnTo>
                  <a:lnTo>
                    <a:pt x="3289" y="1087"/>
                  </a:lnTo>
                  <a:lnTo>
                    <a:pt x="3290" y="1100"/>
                  </a:lnTo>
                  <a:lnTo>
                    <a:pt x="3290" y="1102"/>
                  </a:lnTo>
                  <a:lnTo>
                    <a:pt x="4618" y="1102"/>
                  </a:lnTo>
                  <a:lnTo>
                    <a:pt x="4631" y="1103"/>
                  </a:lnTo>
                  <a:lnTo>
                    <a:pt x="4644" y="1105"/>
                  </a:lnTo>
                  <a:lnTo>
                    <a:pt x="4656" y="1110"/>
                  </a:lnTo>
                  <a:lnTo>
                    <a:pt x="4668" y="1115"/>
                  </a:lnTo>
                  <a:lnTo>
                    <a:pt x="4679" y="1123"/>
                  </a:lnTo>
                  <a:lnTo>
                    <a:pt x="4689" y="1131"/>
                  </a:lnTo>
                  <a:lnTo>
                    <a:pt x="4697" y="1141"/>
                  </a:lnTo>
                  <a:lnTo>
                    <a:pt x="4705" y="1152"/>
                  </a:lnTo>
                  <a:lnTo>
                    <a:pt x="4710" y="1164"/>
                  </a:lnTo>
                  <a:lnTo>
                    <a:pt x="4715" y="1176"/>
                  </a:lnTo>
                  <a:lnTo>
                    <a:pt x="4717" y="1189"/>
                  </a:lnTo>
                  <a:lnTo>
                    <a:pt x="4718" y="1202"/>
                  </a:lnTo>
                  <a:lnTo>
                    <a:pt x="4717" y="1215"/>
                  </a:lnTo>
                  <a:lnTo>
                    <a:pt x="4715" y="1228"/>
                  </a:lnTo>
                  <a:lnTo>
                    <a:pt x="4710" y="1240"/>
                  </a:lnTo>
                  <a:lnTo>
                    <a:pt x="4705" y="1252"/>
                  </a:lnTo>
                  <a:lnTo>
                    <a:pt x="4697" y="1263"/>
                  </a:lnTo>
                  <a:lnTo>
                    <a:pt x="4689" y="1273"/>
                  </a:lnTo>
                  <a:lnTo>
                    <a:pt x="4351" y="1610"/>
                  </a:lnTo>
                  <a:lnTo>
                    <a:pt x="4689" y="1947"/>
                  </a:lnTo>
                  <a:lnTo>
                    <a:pt x="4697" y="1957"/>
                  </a:lnTo>
                  <a:lnTo>
                    <a:pt x="4705" y="1968"/>
                  </a:lnTo>
                  <a:lnTo>
                    <a:pt x="4710" y="1980"/>
                  </a:lnTo>
                  <a:lnTo>
                    <a:pt x="4715" y="1992"/>
                  </a:lnTo>
                  <a:lnTo>
                    <a:pt x="4717" y="2005"/>
                  </a:lnTo>
                  <a:lnTo>
                    <a:pt x="4718" y="2018"/>
                  </a:lnTo>
                  <a:lnTo>
                    <a:pt x="4717" y="2031"/>
                  </a:lnTo>
                  <a:lnTo>
                    <a:pt x="4715" y="2044"/>
                  </a:lnTo>
                  <a:lnTo>
                    <a:pt x="4710" y="2056"/>
                  </a:lnTo>
                  <a:lnTo>
                    <a:pt x="4705" y="2068"/>
                  </a:lnTo>
                  <a:lnTo>
                    <a:pt x="4697" y="2079"/>
                  </a:lnTo>
                  <a:lnTo>
                    <a:pt x="4689" y="2089"/>
                  </a:lnTo>
                  <a:lnTo>
                    <a:pt x="4679" y="2097"/>
                  </a:lnTo>
                  <a:lnTo>
                    <a:pt x="4668" y="2105"/>
                  </a:lnTo>
                  <a:lnTo>
                    <a:pt x="4656" y="2110"/>
                  </a:lnTo>
                  <a:lnTo>
                    <a:pt x="4644" y="2115"/>
                  </a:lnTo>
                  <a:lnTo>
                    <a:pt x="4631" y="2117"/>
                  </a:lnTo>
                  <a:lnTo>
                    <a:pt x="4618" y="2118"/>
                  </a:lnTo>
                  <a:lnTo>
                    <a:pt x="3532" y="2118"/>
                  </a:lnTo>
                  <a:lnTo>
                    <a:pt x="3535" y="2135"/>
                  </a:lnTo>
                  <a:lnTo>
                    <a:pt x="3654" y="2337"/>
                  </a:lnTo>
                  <a:lnTo>
                    <a:pt x="3861" y="2538"/>
                  </a:lnTo>
                  <a:lnTo>
                    <a:pt x="4152" y="2732"/>
                  </a:lnTo>
                  <a:lnTo>
                    <a:pt x="4509" y="2917"/>
                  </a:lnTo>
                  <a:lnTo>
                    <a:pt x="4912" y="3095"/>
                  </a:lnTo>
                  <a:lnTo>
                    <a:pt x="5342" y="3269"/>
                  </a:lnTo>
                  <a:lnTo>
                    <a:pt x="5776" y="3445"/>
                  </a:lnTo>
                  <a:lnTo>
                    <a:pt x="5784" y="3448"/>
                  </a:lnTo>
                  <a:lnTo>
                    <a:pt x="6201" y="3631"/>
                  </a:lnTo>
                  <a:lnTo>
                    <a:pt x="6218" y="3640"/>
                  </a:lnTo>
                  <a:lnTo>
                    <a:pt x="6598" y="3837"/>
                  </a:lnTo>
                  <a:lnTo>
                    <a:pt x="6627" y="3854"/>
                  </a:lnTo>
                  <a:lnTo>
                    <a:pt x="6954" y="4073"/>
                  </a:lnTo>
                  <a:lnTo>
                    <a:pt x="6996" y="4106"/>
                  </a:lnTo>
                  <a:lnTo>
                    <a:pt x="7144" y="4250"/>
                  </a:lnTo>
                  <a:lnTo>
                    <a:pt x="7144" y="4567"/>
                  </a:lnTo>
                  <a:lnTo>
                    <a:pt x="7145" y="4583"/>
                  </a:lnTo>
                  <a:lnTo>
                    <a:pt x="7148" y="4599"/>
                  </a:lnTo>
                  <a:lnTo>
                    <a:pt x="7154" y="4615"/>
                  </a:lnTo>
                  <a:lnTo>
                    <a:pt x="7161" y="4630"/>
                  </a:lnTo>
                  <a:lnTo>
                    <a:pt x="7170" y="4643"/>
                  </a:lnTo>
                  <a:lnTo>
                    <a:pt x="7181" y="4655"/>
                  </a:lnTo>
                  <a:lnTo>
                    <a:pt x="7193" y="4666"/>
                  </a:lnTo>
                  <a:lnTo>
                    <a:pt x="7206" y="4675"/>
                  </a:lnTo>
                  <a:lnTo>
                    <a:pt x="7221" y="4682"/>
                  </a:lnTo>
                  <a:lnTo>
                    <a:pt x="7237" y="4688"/>
                  </a:lnTo>
                  <a:lnTo>
                    <a:pt x="7253" y="4691"/>
                  </a:lnTo>
                  <a:lnTo>
                    <a:pt x="7269" y="4692"/>
                  </a:lnTo>
                  <a:lnTo>
                    <a:pt x="7285" y="4691"/>
                  </a:lnTo>
                  <a:lnTo>
                    <a:pt x="7301" y="4688"/>
                  </a:lnTo>
                  <a:lnTo>
                    <a:pt x="7317" y="4682"/>
                  </a:lnTo>
                  <a:lnTo>
                    <a:pt x="7332" y="4675"/>
                  </a:lnTo>
                  <a:lnTo>
                    <a:pt x="7345" y="4666"/>
                  </a:lnTo>
                  <a:lnTo>
                    <a:pt x="7357" y="4655"/>
                  </a:lnTo>
                  <a:lnTo>
                    <a:pt x="7368" y="4643"/>
                  </a:lnTo>
                  <a:lnTo>
                    <a:pt x="7377" y="4630"/>
                  </a:lnTo>
                  <a:lnTo>
                    <a:pt x="7384" y="4615"/>
                  </a:lnTo>
                  <a:lnTo>
                    <a:pt x="7390" y="4599"/>
                  </a:lnTo>
                  <a:lnTo>
                    <a:pt x="7393" y="4583"/>
                  </a:lnTo>
                  <a:lnTo>
                    <a:pt x="7394" y="4573"/>
                  </a:lnTo>
                  <a:lnTo>
                    <a:pt x="7468" y="4700"/>
                  </a:lnTo>
                  <a:lnTo>
                    <a:pt x="7484" y="4731"/>
                  </a:lnTo>
                  <a:lnTo>
                    <a:pt x="7496" y="4764"/>
                  </a:lnTo>
                  <a:lnTo>
                    <a:pt x="7505" y="4798"/>
                  </a:lnTo>
                  <a:lnTo>
                    <a:pt x="7564" y="5124"/>
                  </a:lnTo>
                  <a:lnTo>
                    <a:pt x="7568" y="5160"/>
                  </a:lnTo>
                  <a:lnTo>
                    <a:pt x="7568" y="5196"/>
                  </a:lnTo>
                  <a:lnTo>
                    <a:pt x="7564" y="5232"/>
                  </a:lnTo>
                  <a:lnTo>
                    <a:pt x="7505" y="5558"/>
                  </a:lnTo>
                  <a:lnTo>
                    <a:pt x="7496" y="5592"/>
                  </a:lnTo>
                  <a:lnTo>
                    <a:pt x="7484" y="5625"/>
                  </a:lnTo>
                  <a:lnTo>
                    <a:pt x="7468" y="5656"/>
                  </a:lnTo>
                  <a:lnTo>
                    <a:pt x="7302" y="5939"/>
                  </a:lnTo>
                  <a:lnTo>
                    <a:pt x="7279" y="5973"/>
                  </a:lnTo>
                  <a:lnTo>
                    <a:pt x="7252" y="6003"/>
                  </a:lnTo>
                  <a:lnTo>
                    <a:pt x="6996" y="6250"/>
                  </a:lnTo>
                  <a:lnTo>
                    <a:pt x="6954" y="6284"/>
                  </a:lnTo>
                  <a:lnTo>
                    <a:pt x="6627" y="6503"/>
                  </a:lnTo>
                  <a:lnTo>
                    <a:pt x="6598" y="6520"/>
                  </a:lnTo>
                  <a:lnTo>
                    <a:pt x="6218" y="6717"/>
                  </a:lnTo>
                  <a:lnTo>
                    <a:pt x="6201" y="6725"/>
                  </a:lnTo>
                  <a:lnTo>
                    <a:pt x="5784" y="6908"/>
                  </a:lnTo>
                  <a:lnTo>
                    <a:pt x="5776" y="6912"/>
                  </a:lnTo>
                  <a:lnTo>
                    <a:pt x="5581" y="6991"/>
                  </a:lnTo>
                  <a:lnTo>
                    <a:pt x="5433" y="6991"/>
                  </a:lnTo>
                  <a:lnTo>
                    <a:pt x="5417" y="6992"/>
                  </a:lnTo>
                  <a:lnTo>
                    <a:pt x="5401" y="6995"/>
                  </a:lnTo>
                  <a:lnTo>
                    <a:pt x="5385" y="7001"/>
                  </a:lnTo>
                  <a:lnTo>
                    <a:pt x="5370" y="7008"/>
                  </a:lnTo>
                  <a:lnTo>
                    <a:pt x="5357" y="7017"/>
                  </a:lnTo>
                  <a:lnTo>
                    <a:pt x="5345" y="7028"/>
                  </a:lnTo>
                  <a:lnTo>
                    <a:pt x="5334" y="7040"/>
                  </a:lnTo>
                  <a:lnTo>
                    <a:pt x="5325" y="7054"/>
                  </a:lnTo>
                  <a:lnTo>
                    <a:pt x="5318" y="7068"/>
                  </a:lnTo>
                  <a:lnTo>
                    <a:pt x="5312" y="7084"/>
                  </a:lnTo>
                  <a:lnTo>
                    <a:pt x="5309" y="7100"/>
                  </a:lnTo>
                  <a:lnTo>
                    <a:pt x="5309" y="7101"/>
                  </a:lnTo>
                  <a:lnTo>
                    <a:pt x="4912" y="7262"/>
                  </a:lnTo>
                  <a:lnTo>
                    <a:pt x="4509" y="7440"/>
                  </a:lnTo>
                  <a:lnTo>
                    <a:pt x="4152" y="7625"/>
                  </a:lnTo>
                  <a:lnTo>
                    <a:pt x="3861" y="7819"/>
                  </a:lnTo>
                  <a:lnTo>
                    <a:pt x="3654" y="8020"/>
                  </a:lnTo>
                  <a:lnTo>
                    <a:pt x="3563" y="8174"/>
                  </a:lnTo>
                  <a:lnTo>
                    <a:pt x="3569" y="8183"/>
                  </a:lnTo>
                  <a:lnTo>
                    <a:pt x="3579" y="8197"/>
                  </a:lnTo>
                  <a:lnTo>
                    <a:pt x="3588" y="8212"/>
                  </a:lnTo>
                  <a:lnTo>
                    <a:pt x="3596" y="8227"/>
                  </a:lnTo>
                  <a:lnTo>
                    <a:pt x="3604" y="8243"/>
                  </a:lnTo>
                  <a:lnTo>
                    <a:pt x="3611" y="8258"/>
                  </a:lnTo>
                  <a:lnTo>
                    <a:pt x="3618" y="8274"/>
                  </a:lnTo>
                  <a:lnTo>
                    <a:pt x="3623" y="8290"/>
                  </a:lnTo>
                  <a:lnTo>
                    <a:pt x="3629" y="8306"/>
                  </a:lnTo>
                  <a:lnTo>
                    <a:pt x="3634" y="8323"/>
                  </a:lnTo>
                  <a:lnTo>
                    <a:pt x="3638" y="8339"/>
                  </a:lnTo>
                  <a:lnTo>
                    <a:pt x="3641" y="8356"/>
                  </a:lnTo>
                  <a:lnTo>
                    <a:pt x="3644" y="8373"/>
                  </a:lnTo>
                  <a:lnTo>
                    <a:pt x="3646" y="8390"/>
                  </a:lnTo>
                  <a:lnTo>
                    <a:pt x="3648" y="8407"/>
                  </a:lnTo>
                  <a:lnTo>
                    <a:pt x="3649" y="8424"/>
                  </a:lnTo>
                  <a:lnTo>
                    <a:pt x="3649" y="8441"/>
                  </a:lnTo>
                  <a:lnTo>
                    <a:pt x="3649" y="8458"/>
                  </a:lnTo>
                  <a:lnTo>
                    <a:pt x="3648" y="8476"/>
                  </a:lnTo>
                  <a:lnTo>
                    <a:pt x="3646" y="8493"/>
                  </a:lnTo>
                  <a:lnTo>
                    <a:pt x="3644" y="8510"/>
                  </a:lnTo>
                  <a:lnTo>
                    <a:pt x="3641" y="8527"/>
                  </a:lnTo>
                  <a:lnTo>
                    <a:pt x="3638" y="8543"/>
                  </a:lnTo>
                  <a:lnTo>
                    <a:pt x="3634" y="8560"/>
                  </a:lnTo>
                  <a:lnTo>
                    <a:pt x="3629" y="8577"/>
                  </a:lnTo>
                  <a:lnTo>
                    <a:pt x="3623" y="8593"/>
                  </a:lnTo>
                  <a:lnTo>
                    <a:pt x="3618" y="8609"/>
                  </a:lnTo>
                  <a:lnTo>
                    <a:pt x="3611" y="8625"/>
                  </a:lnTo>
                  <a:lnTo>
                    <a:pt x="3604" y="8640"/>
                  </a:lnTo>
                  <a:lnTo>
                    <a:pt x="3596" y="8656"/>
                  </a:lnTo>
                  <a:lnTo>
                    <a:pt x="3588" y="8671"/>
                  </a:lnTo>
                  <a:lnTo>
                    <a:pt x="3579" y="8686"/>
                  </a:lnTo>
                  <a:lnTo>
                    <a:pt x="3569" y="8700"/>
                  </a:lnTo>
                  <a:lnTo>
                    <a:pt x="3559" y="8714"/>
                  </a:lnTo>
                  <a:lnTo>
                    <a:pt x="3549" y="8727"/>
                  </a:lnTo>
                  <a:lnTo>
                    <a:pt x="3538" y="8740"/>
                  </a:lnTo>
                  <a:lnTo>
                    <a:pt x="3526" y="8753"/>
                  </a:lnTo>
                  <a:lnTo>
                    <a:pt x="3514" y="8766"/>
                  </a:lnTo>
                  <a:lnTo>
                    <a:pt x="3502" y="8777"/>
                  </a:lnTo>
                  <a:lnTo>
                    <a:pt x="3489" y="8789"/>
                  </a:lnTo>
                  <a:lnTo>
                    <a:pt x="3476" y="8800"/>
                  </a:lnTo>
                  <a:lnTo>
                    <a:pt x="3463" y="8810"/>
                  </a:lnTo>
                  <a:lnTo>
                    <a:pt x="3449" y="8820"/>
                  </a:lnTo>
                  <a:lnTo>
                    <a:pt x="3435" y="8830"/>
                  </a:lnTo>
                  <a:lnTo>
                    <a:pt x="3420" y="8839"/>
                  </a:lnTo>
                  <a:lnTo>
                    <a:pt x="3405" y="8847"/>
                  </a:lnTo>
                  <a:lnTo>
                    <a:pt x="3389" y="8855"/>
                  </a:lnTo>
                  <a:lnTo>
                    <a:pt x="3374" y="8862"/>
                  </a:lnTo>
                  <a:lnTo>
                    <a:pt x="3358" y="8869"/>
                  </a:lnTo>
                  <a:lnTo>
                    <a:pt x="3342" y="8874"/>
                  </a:lnTo>
                  <a:lnTo>
                    <a:pt x="3326" y="8880"/>
                  </a:lnTo>
                  <a:lnTo>
                    <a:pt x="3309" y="8884"/>
                  </a:lnTo>
                  <a:lnTo>
                    <a:pt x="3292" y="8889"/>
                  </a:lnTo>
                  <a:lnTo>
                    <a:pt x="3276" y="8892"/>
                  </a:lnTo>
                  <a:lnTo>
                    <a:pt x="3259" y="8895"/>
                  </a:lnTo>
                  <a:lnTo>
                    <a:pt x="3242" y="8897"/>
                  </a:lnTo>
                  <a:lnTo>
                    <a:pt x="3225" y="8899"/>
                  </a:lnTo>
                  <a:lnTo>
                    <a:pt x="3207" y="8900"/>
                  </a:lnTo>
                  <a:lnTo>
                    <a:pt x="3190" y="8900"/>
                  </a:lnTo>
                  <a:lnTo>
                    <a:pt x="3173" y="8900"/>
                  </a:lnTo>
                  <a:lnTo>
                    <a:pt x="3156" y="8899"/>
                  </a:lnTo>
                  <a:lnTo>
                    <a:pt x="3139" y="8897"/>
                  </a:lnTo>
                  <a:lnTo>
                    <a:pt x="3122" y="8895"/>
                  </a:lnTo>
                  <a:lnTo>
                    <a:pt x="3105" y="8892"/>
                  </a:lnTo>
                  <a:lnTo>
                    <a:pt x="3088" y="8889"/>
                  </a:lnTo>
                  <a:lnTo>
                    <a:pt x="3072" y="8884"/>
                  </a:lnTo>
                  <a:lnTo>
                    <a:pt x="3055" y="8880"/>
                  </a:lnTo>
                  <a:lnTo>
                    <a:pt x="3039" y="8874"/>
                  </a:lnTo>
                  <a:lnTo>
                    <a:pt x="3023" y="8869"/>
                  </a:lnTo>
                  <a:lnTo>
                    <a:pt x="3007" y="8862"/>
                  </a:lnTo>
                  <a:lnTo>
                    <a:pt x="2992" y="8855"/>
                  </a:lnTo>
                  <a:lnTo>
                    <a:pt x="2976" y="8847"/>
                  </a:lnTo>
                  <a:lnTo>
                    <a:pt x="2961" y="8839"/>
                  </a:lnTo>
                  <a:lnTo>
                    <a:pt x="2946" y="8830"/>
                  </a:lnTo>
                  <a:lnTo>
                    <a:pt x="2932" y="8820"/>
                  </a:lnTo>
                  <a:lnTo>
                    <a:pt x="2918" y="8810"/>
                  </a:lnTo>
                  <a:lnTo>
                    <a:pt x="2904" y="8800"/>
                  </a:lnTo>
                  <a:lnTo>
                    <a:pt x="2891" y="8789"/>
                  </a:lnTo>
                  <a:lnTo>
                    <a:pt x="2878" y="8777"/>
                  </a:lnTo>
                  <a:lnTo>
                    <a:pt x="2866" y="8766"/>
                  </a:lnTo>
                  <a:lnTo>
                    <a:pt x="2854" y="8753"/>
                  </a:lnTo>
                  <a:lnTo>
                    <a:pt x="2842" y="8740"/>
                  </a:lnTo>
                  <a:lnTo>
                    <a:pt x="2832" y="8727"/>
                  </a:lnTo>
                  <a:lnTo>
                    <a:pt x="2821" y="8714"/>
                  </a:lnTo>
                  <a:lnTo>
                    <a:pt x="2811" y="8700"/>
                  </a:lnTo>
                  <a:lnTo>
                    <a:pt x="2802" y="8686"/>
                  </a:lnTo>
                  <a:lnTo>
                    <a:pt x="2793" y="8671"/>
                  </a:lnTo>
                  <a:lnTo>
                    <a:pt x="2785" y="8656"/>
                  </a:lnTo>
                  <a:lnTo>
                    <a:pt x="2777" y="8640"/>
                  </a:lnTo>
                  <a:lnTo>
                    <a:pt x="2770" y="8625"/>
                  </a:lnTo>
                  <a:lnTo>
                    <a:pt x="2763" y="8609"/>
                  </a:lnTo>
                  <a:lnTo>
                    <a:pt x="2757" y="8593"/>
                  </a:lnTo>
                  <a:lnTo>
                    <a:pt x="2752" y="8577"/>
                  </a:lnTo>
                  <a:lnTo>
                    <a:pt x="2747" y="8560"/>
                  </a:lnTo>
                  <a:lnTo>
                    <a:pt x="2743" y="8543"/>
                  </a:lnTo>
                  <a:lnTo>
                    <a:pt x="2739" y="8527"/>
                  </a:lnTo>
                  <a:lnTo>
                    <a:pt x="2736" y="8510"/>
                  </a:lnTo>
                  <a:lnTo>
                    <a:pt x="2734" y="8493"/>
                  </a:lnTo>
                  <a:lnTo>
                    <a:pt x="2732" y="8476"/>
                  </a:lnTo>
                  <a:lnTo>
                    <a:pt x="2731" y="8458"/>
                  </a:lnTo>
                  <a:lnTo>
                    <a:pt x="2731" y="8441"/>
                  </a:lnTo>
                  <a:lnTo>
                    <a:pt x="2731" y="8424"/>
                  </a:lnTo>
                  <a:lnTo>
                    <a:pt x="2732" y="8407"/>
                  </a:lnTo>
                  <a:lnTo>
                    <a:pt x="2734" y="8390"/>
                  </a:lnTo>
                  <a:lnTo>
                    <a:pt x="2736" y="8373"/>
                  </a:lnTo>
                  <a:lnTo>
                    <a:pt x="2739" y="8356"/>
                  </a:lnTo>
                  <a:lnTo>
                    <a:pt x="2743" y="8339"/>
                  </a:lnTo>
                  <a:lnTo>
                    <a:pt x="2747" y="8323"/>
                  </a:lnTo>
                  <a:lnTo>
                    <a:pt x="2752" y="8306"/>
                  </a:lnTo>
                  <a:lnTo>
                    <a:pt x="2757" y="8290"/>
                  </a:lnTo>
                  <a:lnTo>
                    <a:pt x="2763" y="8274"/>
                  </a:lnTo>
                  <a:lnTo>
                    <a:pt x="2770" y="8258"/>
                  </a:lnTo>
                  <a:lnTo>
                    <a:pt x="2777" y="8243"/>
                  </a:lnTo>
                  <a:lnTo>
                    <a:pt x="2785" y="8227"/>
                  </a:lnTo>
                  <a:lnTo>
                    <a:pt x="2793" y="8212"/>
                  </a:lnTo>
                  <a:lnTo>
                    <a:pt x="2802" y="8197"/>
                  </a:lnTo>
                  <a:lnTo>
                    <a:pt x="2811" y="8183"/>
                  </a:lnTo>
                  <a:lnTo>
                    <a:pt x="2821" y="8169"/>
                  </a:lnTo>
                  <a:lnTo>
                    <a:pt x="2832" y="8155"/>
                  </a:lnTo>
                  <a:lnTo>
                    <a:pt x="2842" y="8142"/>
                  </a:lnTo>
                  <a:lnTo>
                    <a:pt x="2854" y="8129"/>
                  </a:lnTo>
                  <a:lnTo>
                    <a:pt x="2866" y="8117"/>
                  </a:lnTo>
                  <a:lnTo>
                    <a:pt x="2878" y="8105"/>
                  </a:lnTo>
                  <a:lnTo>
                    <a:pt x="2891" y="8093"/>
                  </a:lnTo>
                  <a:lnTo>
                    <a:pt x="2904" y="8083"/>
                  </a:lnTo>
                  <a:lnTo>
                    <a:pt x="2918" y="8072"/>
                  </a:lnTo>
                  <a:lnTo>
                    <a:pt x="2932" y="8062"/>
                  </a:lnTo>
                  <a:lnTo>
                    <a:pt x="2946" y="8053"/>
                  </a:lnTo>
                  <a:lnTo>
                    <a:pt x="2958" y="8046"/>
                  </a:lnTo>
                  <a:lnTo>
                    <a:pt x="2963" y="8027"/>
                  </a:lnTo>
                  <a:lnTo>
                    <a:pt x="2975" y="7994"/>
                  </a:lnTo>
                  <a:lnTo>
                    <a:pt x="2991" y="7963"/>
                  </a:lnTo>
                  <a:lnTo>
                    <a:pt x="3065" y="7836"/>
                  </a:lnTo>
                  <a:lnTo>
                    <a:pt x="3066" y="7845"/>
                  </a:lnTo>
                  <a:lnTo>
                    <a:pt x="3069" y="7861"/>
                  </a:lnTo>
                  <a:lnTo>
                    <a:pt x="3075" y="7877"/>
                  </a:lnTo>
                  <a:lnTo>
                    <a:pt x="3082" y="7892"/>
                  </a:lnTo>
                  <a:lnTo>
                    <a:pt x="3091" y="7905"/>
                  </a:lnTo>
                  <a:lnTo>
                    <a:pt x="3102" y="7917"/>
                  </a:lnTo>
                  <a:lnTo>
                    <a:pt x="3114" y="7928"/>
                  </a:lnTo>
                  <a:lnTo>
                    <a:pt x="3128" y="7937"/>
                  </a:lnTo>
                  <a:lnTo>
                    <a:pt x="3142" y="7944"/>
                  </a:lnTo>
                  <a:lnTo>
                    <a:pt x="3158" y="7950"/>
                  </a:lnTo>
                  <a:lnTo>
                    <a:pt x="3174" y="7953"/>
                  </a:lnTo>
                  <a:lnTo>
                    <a:pt x="3190" y="7954"/>
                  </a:lnTo>
                  <a:lnTo>
                    <a:pt x="3206" y="7953"/>
                  </a:lnTo>
                  <a:lnTo>
                    <a:pt x="3222" y="7950"/>
                  </a:lnTo>
                  <a:lnTo>
                    <a:pt x="3238" y="7944"/>
                  </a:lnTo>
                  <a:lnTo>
                    <a:pt x="3252" y="7937"/>
                  </a:lnTo>
                  <a:lnTo>
                    <a:pt x="3266" y="7928"/>
                  </a:lnTo>
                  <a:lnTo>
                    <a:pt x="3278" y="7917"/>
                  </a:lnTo>
                  <a:lnTo>
                    <a:pt x="3289" y="7905"/>
                  </a:lnTo>
                  <a:lnTo>
                    <a:pt x="3298" y="7892"/>
                  </a:lnTo>
                  <a:lnTo>
                    <a:pt x="3305" y="7877"/>
                  </a:lnTo>
                  <a:lnTo>
                    <a:pt x="3311" y="7861"/>
                  </a:lnTo>
                  <a:lnTo>
                    <a:pt x="3314" y="7845"/>
                  </a:lnTo>
                  <a:lnTo>
                    <a:pt x="3315" y="7829"/>
                  </a:lnTo>
                  <a:lnTo>
                    <a:pt x="3315" y="7513"/>
                  </a:lnTo>
                  <a:lnTo>
                    <a:pt x="3463" y="7369"/>
                  </a:lnTo>
                  <a:lnTo>
                    <a:pt x="3505" y="7336"/>
                  </a:lnTo>
                  <a:lnTo>
                    <a:pt x="3832" y="7117"/>
                  </a:lnTo>
                  <a:lnTo>
                    <a:pt x="3861" y="7100"/>
                  </a:lnTo>
                  <a:lnTo>
                    <a:pt x="4241" y="6903"/>
                  </a:lnTo>
                  <a:lnTo>
                    <a:pt x="4258" y="6894"/>
                  </a:lnTo>
                  <a:lnTo>
                    <a:pt x="4675" y="6711"/>
                  </a:lnTo>
                  <a:lnTo>
                    <a:pt x="4683" y="6708"/>
                  </a:lnTo>
                  <a:lnTo>
                    <a:pt x="5117" y="6532"/>
                  </a:lnTo>
                  <a:lnTo>
                    <a:pt x="5547" y="6358"/>
                  </a:lnTo>
                  <a:lnTo>
                    <a:pt x="5950" y="6180"/>
                  </a:lnTo>
                  <a:lnTo>
                    <a:pt x="6307" y="5995"/>
                  </a:lnTo>
                  <a:lnTo>
                    <a:pt x="6598" y="5800"/>
                  </a:lnTo>
                  <a:lnTo>
                    <a:pt x="6805" y="5600"/>
                  </a:lnTo>
                  <a:lnTo>
                    <a:pt x="6924" y="5398"/>
                  </a:lnTo>
                  <a:lnTo>
                    <a:pt x="6964" y="5178"/>
                  </a:lnTo>
                  <a:lnTo>
                    <a:pt x="6924" y="4959"/>
                  </a:lnTo>
                  <a:lnTo>
                    <a:pt x="6805" y="4757"/>
                  </a:lnTo>
                  <a:lnTo>
                    <a:pt x="6598" y="4556"/>
                  </a:lnTo>
                  <a:lnTo>
                    <a:pt x="6307" y="4362"/>
                  </a:lnTo>
                  <a:lnTo>
                    <a:pt x="5950" y="4177"/>
                  </a:lnTo>
                  <a:lnTo>
                    <a:pt x="5547" y="3999"/>
                  </a:lnTo>
                  <a:lnTo>
                    <a:pt x="5117" y="3825"/>
                  </a:lnTo>
                  <a:lnTo>
                    <a:pt x="4683" y="3649"/>
                  </a:lnTo>
                  <a:lnTo>
                    <a:pt x="4675" y="3646"/>
                  </a:lnTo>
                  <a:lnTo>
                    <a:pt x="4258" y="3463"/>
                  </a:lnTo>
                  <a:lnTo>
                    <a:pt x="4241" y="3454"/>
                  </a:lnTo>
                  <a:lnTo>
                    <a:pt x="3861" y="3257"/>
                  </a:lnTo>
                  <a:lnTo>
                    <a:pt x="3832" y="3240"/>
                  </a:lnTo>
                  <a:lnTo>
                    <a:pt x="3505" y="3021"/>
                  </a:lnTo>
                  <a:lnTo>
                    <a:pt x="3463" y="2988"/>
                  </a:lnTo>
                  <a:lnTo>
                    <a:pt x="3283" y="2814"/>
                  </a:lnTo>
                  <a:lnTo>
                    <a:pt x="3289" y="2807"/>
                  </a:lnTo>
                  <a:lnTo>
                    <a:pt x="3298" y="2794"/>
                  </a:lnTo>
                  <a:lnTo>
                    <a:pt x="3305" y="2779"/>
                  </a:lnTo>
                  <a:lnTo>
                    <a:pt x="3311" y="2763"/>
                  </a:lnTo>
                  <a:lnTo>
                    <a:pt x="3314" y="2747"/>
                  </a:lnTo>
                  <a:lnTo>
                    <a:pt x="3315" y="2731"/>
                  </a:lnTo>
                  <a:lnTo>
                    <a:pt x="3315" y="2324"/>
                  </a:lnTo>
                  <a:lnTo>
                    <a:pt x="3314" y="2308"/>
                  </a:lnTo>
                  <a:lnTo>
                    <a:pt x="3311" y="2292"/>
                  </a:lnTo>
                  <a:lnTo>
                    <a:pt x="3305" y="2276"/>
                  </a:lnTo>
                  <a:lnTo>
                    <a:pt x="3298" y="2262"/>
                  </a:lnTo>
                  <a:lnTo>
                    <a:pt x="3289" y="2248"/>
                  </a:lnTo>
                  <a:lnTo>
                    <a:pt x="3278" y="2236"/>
                  </a:lnTo>
                  <a:lnTo>
                    <a:pt x="3266" y="2225"/>
                  </a:lnTo>
                  <a:lnTo>
                    <a:pt x="3252" y="2216"/>
                  </a:lnTo>
                  <a:lnTo>
                    <a:pt x="3238" y="2209"/>
                  </a:lnTo>
                  <a:lnTo>
                    <a:pt x="3222" y="2203"/>
                  </a:lnTo>
                  <a:lnTo>
                    <a:pt x="3206" y="2200"/>
                  </a:lnTo>
                  <a:lnTo>
                    <a:pt x="3190" y="2199"/>
                  </a:lnTo>
                  <a:lnTo>
                    <a:pt x="3174" y="2200"/>
                  </a:lnTo>
                  <a:lnTo>
                    <a:pt x="3158" y="2203"/>
                  </a:lnTo>
                  <a:lnTo>
                    <a:pt x="3142" y="2209"/>
                  </a:lnTo>
                  <a:lnTo>
                    <a:pt x="3128" y="2216"/>
                  </a:lnTo>
                  <a:lnTo>
                    <a:pt x="3114" y="2225"/>
                  </a:lnTo>
                  <a:lnTo>
                    <a:pt x="3102" y="2236"/>
                  </a:lnTo>
                  <a:lnTo>
                    <a:pt x="3091" y="2248"/>
                  </a:lnTo>
                  <a:lnTo>
                    <a:pt x="3082" y="2262"/>
                  </a:lnTo>
                  <a:lnTo>
                    <a:pt x="3075" y="2276"/>
                  </a:lnTo>
                  <a:lnTo>
                    <a:pt x="3069" y="2292"/>
                  </a:lnTo>
                  <a:lnTo>
                    <a:pt x="3066" y="2308"/>
                  </a:lnTo>
                  <a:lnTo>
                    <a:pt x="3065" y="2324"/>
                  </a:lnTo>
                  <a:lnTo>
                    <a:pt x="3065" y="2520"/>
                  </a:lnTo>
                  <a:lnTo>
                    <a:pt x="2991" y="2394"/>
                  </a:lnTo>
                  <a:lnTo>
                    <a:pt x="2975" y="2363"/>
                  </a:lnTo>
                  <a:lnTo>
                    <a:pt x="2963" y="2330"/>
                  </a:lnTo>
                  <a:lnTo>
                    <a:pt x="2954" y="2296"/>
                  </a:lnTo>
                  <a:lnTo>
                    <a:pt x="2895" y="1970"/>
                  </a:lnTo>
                  <a:lnTo>
                    <a:pt x="2890" y="1931"/>
                  </a:lnTo>
                  <a:lnTo>
                    <a:pt x="2891" y="1892"/>
                  </a:lnTo>
                  <a:lnTo>
                    <a:pt x="2897" y="1853"/>
                  </a:lnTo>
                  <a:lnTo>
                    <a:pt x="2907" y="1815"/>
                  </a:lnTo>
                  <a:lnTo>
                    <a:pt x="2923" y="1779"/>
                  </a:lnTo>
                  <a:lnTo>
                    <a:pt x="2943" y="1745"/>
                  </a:lnTo>
                  <a:lnTo>
                    <a:pt x="2968" y="1715"/>
                  </a:lnTo>
                  <a:lnTo>
                    <a:pt x="2996" y="1687"/>
                  </a:lnTo>
                  <a:lnTo>
                    <a:pt x="3027" y="1664"/>
                  </a:lnTo>
                  <a:lnTo>
                    <a:pt x="3062" y="1645"/>
                  </a:lnTo>
                  <a:lnTo>
                    <a:pt x="3090" y="1634"/>
                  </a:lnTo>
                  <a:lnTo>
                    <a:pt x="3090" y="1202"/>
                  </a:lnTo>
                  <a:lnTo>
                    <a:pt x="3090" y="1100"/>
                  </a:lnTo>
                  <a:lnTo>
                    <a:pt x="3091" y="1087"/>
                  </a:lnTo>
                  <a:lnTo>
                    <a:pt x="3093" y="1074"/>
                  </a:lnTo>
                  <a:lnTo>
                    <a:pt x="3098" y="1062"/>
                  </a:lnTo>
                  <a:lnTo>
                    <a:pt x="3103" y="1050"/>
                  </a:lnTo>
                  <a:lnTo>
                    <a:pt x="3111" y="1039"/>
                  </a:lnTo>
                  <a:lnTo>
                    <a:pt x="3119" y="1029"/>
                  </a:lnTo>
                  <a:lnTo>
                    <a:pt x="3129" y="1021"/>
                  </a:lnTo>
                  <a:lnTo>
                    <a:pt x="3140" y="1013"/>
                  </a:lnTo>
                  <a:lnTo>
                    <a:pt x="3152" y="1008"/>
                  </a:lnTo>
                  <a:lnTo>
                    <a:pt x="3164" y="1003"/>
                  </a:lnTo>
                  <a:lnTo>
                    <a:pt x="3177" y="1001"/>
                  </a:lnTo>
                  <a:lnTo>
                    <a:pt x="3190" y="1000"/>
                  </a:lnTo>
                  <a:lnTo>
                    <a:pt x="3203" y="1001"/>
                  </a:lnTo>
                  <a:lnTo>
                    <a:pt x="3216" y="1003"/>
                  </a:lnTo>
                  <a:lnTo>
                    <a:pt x="3228" y="1008"/>
                  </a:lnTo>
                  <a:lnTo>
                    <a:pt x="3240" y="1013"/>
                  </a:lnTo>
                  <a:lnTo>
                    <a:pt x="3251" y="1021"/>
                  </a:lnTo>
                  <a:lnTo>
                    <a:pt x="3261" y="1029"/>
                  </a:lnTo>
                  <a:lnTo>
                    <a:pt x="3269" y="1039"/>
                  </a:lnTo>
                  <a:lnTo>
                    <a:pt x="3277" y="1050"/>
                  </a:lnTo>
                  <a:lnTo>
                    <a:pt x="3282" y="1062"/>
                  </a:lnTo>
                  <a:close/>
                  <a:moveTo>
                    <a:pt x="4377" y="1302"/>
                  </a:moveTo>
                  <a:lnTo>
                    <a:pt x="3290" y="1302"/>
                  </a:lnTo>
                  <a:lnTo>
                    <a:pt x="3290" y="1633"/>
                  </a:lnTo>
                  <a:lnTo>
                    <a:pt x="3291" y="1633"/>
                  </a:lnTo>
                  <a:lnTo>
                    <a:pt x="3327" y="1649"/>
                  </a:lnTo>
                  <a:lnTo>
                    <a:pt x="3361" y="1669"/>
                  </a:lnTo>
                  <a:lnTo>
                    <a:pt x="3391" y="1694"/>
                  </a:lnTo>
                  <a:lnTo>
                    <a:pt x="3419" y="1722"/>
                  </a:lnTo>
                  <a:lnTo>
                    <a:pt x="3442" y="1753"/>
                  </a:lnTo>
                  <a:lnTo>
                    <a:pt x="3461" y="1788"/>
                  </a:lnTo>
                  <a:lnTo>
                    <a:pt x="3476" y="1824"/>
                  </a:lnTo>
                  <a:lnTo>
                    <a:pt x="3485" y="1862"/>
                  </a:lnTo>
                  <a:lnTo>
                    <a:pt x="3495" y="1918"/>
                  </a:lnTo>
                  <a:lnTo>
                    <a:pt x="4377" y="1918"/>
                  </a:lnTo>
                  <a:lnTo>
                    <a:pt x="4139" y="1681"/>
                  </a:lnTo>
                  <a:lnTo>
                    <a:pt x="4131" y="1671"/>
                  </a:lnTo>
                  <a:lnTo>
                    <a:pt x="4123" y="1660"/>
                  </a:lnTo>
                  <a:lnTo>
                    <a:pt x="4118" y="1648"/>
                  </a:lnTo>
                  <a:lnTo>
                    <a:pt x="4113" y="1636"/>
                  </a:lnTo>
                  <a:lnTo>
                    <a:pt x="4111" y="1623"/>
                  </a:lnTo>
                  <a:lnTo>
                    <a:pt x="4110" y="1610"/>
                  </a:lnTo>
                  <a:lnTo>
                    <a:pt x="4111" y="1597"/>
                  </a:lnTo>
                  <a:lnTo>
                    <a:pt x="4113" y="1584"/>
                  </a:lnTo>
                  <a:lnTo>
                    <a:pt x="4118" y="1572"/>
                  </a:lnTo>
                  <a:lnTo>
                    <a:pt x="4123" y="1560"/>
                  </a:lnTo>
                  <a:lnTo>
                    <a:pt x="4131" y="1549"/>
                  </a:lnTo>
                  <a:lnTo>
                    <a:pt x="4139" y="1539"/>
                  </a:lnTo>
                  <a:lnTo>
                    <a:pt x="4377" y="1302"/>
                  </a:lnTo>
                  <a:close/>
                  <a:moveTo>
                    <a:pt x="5481" y="3764"/>
                  </a:moveTo>
                  <a:lnTo>
                    <a:pt x="5496" y="3757"/>
                  </a:lnTo>
                  <a:lnTo>
                    <a:pt x="5509" y="3748"/>
                  </a:lnTo>
                  <a:lnTo>
                    <a:pt x="5521" y="3737"/>
                  </a:lnTo>
                  <a:lnTo>
                    <a:pt x="5532" y="3725"/>
                  </a:lnTo>
                  <a:lnTo>
                    <a:pt x="5541" y="3712"/>
                  </a:lnTo>
                  <a:lnTo>
                    <a:pt x="5548" y="3697"/>
                  </a:lnTo>
                  <a:lnTo>
                    <a:pt x="5554" y="3681"/>
                  </a:lnTo>
                  <a:lnTo>
                    <a:pt x="5557" y="3665"/>
                  </a:lnTo>
                  <a:lnTo>
                    <a:pt x="5558" y="3649"/>
                  </a:lnTo>
                  <a:lnTo>
                    <a:pt x="5557" y="3633"/>
                  </a:lnTo>
                  <a:lnTo>
                    <a:pt x="5554" y="3617"/>
                  </a:lnTo>
                  <a:lnTo>
                    <a:pt x="5548" y="3601"/>
                  </a:lnTo>
                  <a:lnTo>
                    <a:pt x="5541" y="3586"/>
                  </a:lnTo>
                  <a:lnTo>
                    <a:pt x="5532" y="3573"/>
                  </a:lnTo>
                  <a:lnTo>
                    <a:pt x="5521" y="3561"/>
                  </a:lnTo>
                  <a:lnTo>
                    <a:pt x="5509" y="3550"/>
                  </a:lnTo>
                  <a:lnTo>
                    <a:pt x="5496" y="3541"/>
                  </a:lnTo>
                  <a:lnTo>
                    <a:pt x="5481" y="3534"/>
                  </a:lnTo>
                  <a:lnTo>
                    <a:pt x="5465" y="3528"/>
                  </a:lnTo>
                  <a:lnTo>
                    <a:pt x="5449" y="3525"/>
                  </a:lnTo>
                  <a:lnTo>
                    <a:pt x="5433" y="3524"/>
                  </a:lnTo>
                  <a:lnTo>
                    <a:pt x="5025" y="3524"/>
                  </a:lnTo>
                  <a:lnTo>
                    <a:pt x="5009" y="3525"/>
                  </a:lnTo>
                  <a:lnTo>
                    <a:pt x="4993" y="3528"/>
                  </a:lnTo>
                  <a:lnTo>
                    <a:pt x="4977" y="3534"/>
                  </a:lnTo>
                  <a:lnTo>
                    <a:pt x="4962" y="3541"/>
                  </a:lnTo>
                  <a:lnTo>
                    <a:pt x="4949" y="3550"/>
                  </a:lnTo>
                  <a:lnTo>
                    <a:pt x="4937" y="3561"/>
                  </a:lnTo>
                  <a:lnTo>
                    <a:pt x="4926" y="3573"/>
                  </a:lnTo>
                  <a:lnTo>
                    <a:pt x="4917" y="3586"/>
                  </a:lnTo>
                  <a:lnTo>
                    <a:pt x="4910" y="3601"/>
                  </a:lnTo>
                  <a:lnTo>
                    <a:pt x="4904" y="3617"/>
                  </a:lnTo>
                  <a:lnTo>
                    <a:pt x="4901" y="3633"/>
                  </a:lnTo>
                  <a:lnTo>
                    <a:pt x="4900" y="3649"/>
                  </a:lnTo>
                  <a:lnTo>
                    <a:pt x="4901" y="3665"/>
                  </a:lnTo>
                  <a:lnTo>
                    <a:pt x="4904" y="3681"/>
                  </a:lnTo>
                  <a:lnTo>
                    <a:pt x="4910" y="3697"/>
                  </a:lnTo>
                  <a:lnTo>
                    <a:pt x="4917" y="3712"/>
                  </a:lnTo>
                  <a:lnTo>
                    <a:pt x="4926" y="3725"/>
                  </a:lnTo>
                  <a:lnTo>
                    <a:pt x="4937" y="3737"/>
                  </a:lnTo>
                  <a:lnTo>
                    <a:pt x="4949" y="3748"/>
                  </a:lnTo>
                  <a:lnTo>
                    <a:pt x="4962" y="3757"/>
                  </a:lnTo>
                  <a:lnTo>
                    <a:pt x="4977" y="3764"/>
                  </a:lnTo>
                  <a:lnTo>
                    <a:pt x="4993" y="3770"/>
                  </a:lnTo>
                  <a:lnTo>
                    <a:pt x="5009" y="3773"/>
                  </a:lnTo>
                  <a:lnTo>
                    <a:pt x="5025" y="3774"/>
                  </a:lnTo>
                  <a:lnTo>
                    <a:pt x="5433" y="3774"/>
                  </a:lnTo>
                  <a:lnTo>
                    <a:pt x="5449" y="3773"/>
                  </a:lnTo>
                  <a:lnTo>
                    <a:pt x="5465" y="3770"/>
                  </a:lnTo>
                  <a:lnTo>
                    <a:pt x="5481" y="37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Google Shape;202;p4">
            <a:extLst>
              <a:ext uri="{FF2B5EF4-FFF2-40B4-BE49-F238E27FC236}">
                <a16:creationId xmlns:a16="http://schemas.microsoft.com/office/drawing/2014/main" id="{5C3F30C7-B2AC-4770-9FB3-4854DCCAA702}"/>
              </a:ext>
            </a:extLst>
          </p:cNvPr>
          <p:cNvGrpSpPr/>
          <p:nvPr/>
        </p:nvGrpSpPr>
        <p:grpSpPr>
          <a:xfrm>
            <a:off x="8633919" y="861060"/>
            <a:ext cx="589280" cy="589280"/>
            <a:chOff x="8633919" y="861060"/>
            <a:chExt cx="589280" cy="589280"/>
          </a:xfrm>
          <a:solidFill>
            <a:schemeClr val="bg1"/>
          </a:solidFill>
        </p:grpSpPr>
        <p:sp>
          <p:nvSpPr>
            <p:cNvPr id="187" name="Google Shape;203;p4">
              <a:extLst>
                <a:ext uri="{FF2B5EF4-FFF2-40B4-BE49-F238E27FC236}">
                  <a16:creationId xmlns:a16="http://schemas.microsoft.com/office/drawing/2014/main" id="{7D56AD98-1619-4912-8874-341246F991D3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664" y="5000"/>
                  </a:moveTo>
                  <a:lnTo>
                    <a:pt x="5664" y="5025"/>
                  </a:lnTo>
                  <a:lnTo>
                    <a:pt x="5662" y="5050"/>
                  </a:lnTo>
                  <a:lnTo>
                    <a:pt x="5660" y="5075"/>
                  </a:lnTo>
                  <a:lnTo>
                    <a:pt x="5657" y="5099"/>
                  </a:lnTo>
                  <a:lnTo>
                    <a:pt x="5652" y="5124"/>
                  </a:lnTo>
                  <a:lnTo>
                    <a:pt x="5647" y="5148"/>
                  </a:lnTo>
                  <a:lnTo>
                    <a:pt x="5641" y="5172"/>
                  </a:lnTo>
                  <a:lnTo>
                    <a:pt x="5634" y="5196"/>
                  </a:lnTo>
                  <a:lnTo>
                    <a:pt x="5627" y="5219"/>
                  </a:lnTo>
                  <a:lnTo>
                    <a:pt x="5618" y="5242"/>
                  </a:lnTo>
                  <a:lnTo>
                    <a:pt x="5609" y="5265"/>
                  </a:lnTo>
                  <a:lnTo>
                    <a:pt x="5598" y="5288"/>
                  </a:lnTo>
                  <a:lnTo>
                    <a:pt x="5587" y="5310"/>
                  </a:lnTo>
                  <a:lnTo>
                    <a:pt x="5575" y="5332"/>
                  </a:lnTo>
                  <a:lnTo>
                    <a:pt x="5562" y="5353"/>
                  </a:lnTo>
                  <a:lnTo>
                    <a:pt x="5549" y="5374"/>
                  </a:lnTo>
                  <a:lnTo>
                    <a:pt x="5534" y="5394"/>
                  </a:lnTo>
                  <a:lnTo>
                    <a:pt x="5519" y="5414"/>
                  </a:lnTo>
                  <a:lnTo>
                    <a:pt x="5503" y="5433"/>
                  </a:lnTo>
                  <a:lnTo>
                    <a:pt x="5487" y="5452"/>
                  </a:lnTo>
                  <a:lnTo>
                    <a:pt x="5470" y="5470"/>
                  </a:lnTo>
                  <a:lnTo>
                    <a:pt x="5452" y="5487"/>
                  </a:lnTo>
                  <a:lnTo>
                    <a:pt x="5433" y="5503"/>
                  </a:lnTo>
                  <a:lnTo>
                    <a:pt x="5414" y="5519"/>
                  </a:lnTo>
                  <a:lnTo>
                    <a:pt x="5394" y="5534"/>
                  </a:lnTo>
                  <a:lnTo>
                    <a:pt x="5374" y="5549"/>
                  </a:lnTo>
                  <a:lnTo>
                    <a:pt x="5353" y="5562"/>
                  </a:lnTo>
                  <a:lnTo>
                    <a:pt x="5332" y="5575"/>
                  </a:lnTo>
                  <a:lnTo>
                    <a:pt x="5310" y="5587"/>
                  </a:lnTo>
                  <a:lnTo>
                    <a:pt x="5288" y="5598"/>
                  </a:lnTo>
                  <a:lnTo>
                    <a:pt x="5265" y="5609"/>
                  </a:lnTo>
                  <a:lnTo>
                    <a:pt x="5242" y="5618"/>
                  </a:lnTo>
                  <a:lnTo>
                    <a:pt x="5219" y="5627"/>
                  </a:lnTo>
                  <a:lnTo>
                    <a:pt x="5196" y="5634"/>
                  </a:lnTo>
                  <a:lnTo>
                    <a:pt x="5172" y="5641"/>
                  </a:lnTo>
                  <a:lnTo>
                    <a:pt x="5148" y="5647"/>
                  </a:lnTo>
                  <a:lnTo>
                    <a:pt x="5124" y="5652"/>
                  </a:lnTo>
                  <a:lnTo>
                    <a:pt x="5099" y="5657"/>
                  </a:lnTo>
                  <a:lnTo>
                    <a:pt x="5075" y="5660"/>
                  </a:lnTo>
                  <a:lnTo>
                    <a:pt x="5050" y="5662"/>
                  </a:lnTo>
                  <a:lnTo>
                    <a:pt x="5025" y="5664"/>
                  </a:lnTo>
                  <a:lnTo>
                    <a:pt x="5000" y="5664"/>
                  </a:lnTo>
                  <a:lnTo>
                    <a:pt x="4975" y="5664"/>
                  </a:lnTo>
                  <a:lnTo>
                    <a:pt x="4950" y="5662"/>
                  </a:lnTo>
                  <a:lnTo>
                    <a:pt x="4925" y="5660"/>
                  </a:lnTo>
                  <a:lnTo>
                    <a:pt x="4901" y="5657"/>
                  </a:lnTo>
                  <a:lnTo>
                    <a:pt x="4876" y="5652"/>
                  </a:lnTo>
                  <a:lnTo>
                    <a:pt x="4852" y="5647"/>
                  </a:lnTo>
                  <a:lnTo>
                    <a:pt x="4828" y="5641"/>
                  </a:lnTo>
                  <a:lnTo>
                    <a:pt x="4804" y="5634"/>
                  </a:lnTo>
                  <a:lnTo>
                    <a:pt x="4781" y="5627"/>
                  </a:lnTo>
                  <a:lnTo>
                    <a:pt x="4758" y="5618"/>
                  </a:lnTo>
                  <a:lnTo>
                    <a:pt x="4735" y="5609"/>
                  </a:lnTo>
                  <a:lnTo>
                    <a:pt x="4712" y="5598"/>
                  </a:lnTo>
                  <a:lnTo>
                    <a:pt x="4690" y="5587"/>
                  </a:lnTo>
                  <a:lnTo>
                    <a:pt x="4668" y="5575"/>
                  </a:lnTo>
                  <a:lnTo>
                    <a:pt x="4647" y="5562"/>
                  </a:lnTo>
                  <a:lnTo>
                    <a:pt x="4626" y="5549"/>
                  </a:lnTo>
                  <a:lnTo>
                    <a:pt x="4606" y="5534"/>
                  </a:lnTo>
                  <a:lnTo>
                    <a:pt x="4586" y="5519"/>
                  </a:lnTo>
                  <a:lnTo>
                    <a:pt x="4567" y="5503"/>
                  </a:lnTo>
                  <a:lnTo>
                    <a:pt x="4548" y="5487"/>
                  </a:lnTo>
                  <a:lnTo>
                    <a:pt x="4530" y="5470"/>
                  </a:lnTo>
                  <a:lnTo>
                    <a:pt x="4513" y="5452"/>
                  </a:lnTo>
                  <a:lnTo>
                    <a:pt x="4497" y="5433"/>
                  </a:lnTo>
                  <a:lnTo>
                    <a:pt x="4481" y="5414"/>
                  </a:lnTo>
                  <a:lnTo>
                    <a:pt x="4466" y="5394"/>
                  </a:lnTo>
                  <a:lnTo>
                    <a:pt x="4451" y="5374"/>
                  </a:lnTo>
                  <a:lnTo>
                    <a:pt x="4438" y="5353"/>
                  </a:lnTo>
                  <a:lnTo>
                    <a:pt x="4425" y="5332"/>
                  </a:lnTo>
                  <a:lnTo>
                    <a:pt x="4413" y="5310"/>
                  </a:lnTo>
                  <a:lnTo>
                    <a:pt x="4402" y="5288"/>
                  </a:lnTo>
                  <a:lnTo>
                    <a:pt x="4391" y="5265"/>
                  </a:lnTo>
                  <a:lnTo>
                    <a:pt x="4382" y="5242"/>
                  </a:lnTo>
                  <a:lnTo>
                    <a:pt x="4373" y="5219"/>
                  </a:lnTo>
                  <a:lnTo>
                    <a:pt x="4366" y="5196"/>
                  </a:lnTo>
                  <a:lnTo>
                    <a:pt x="4359" y="5172"/>
                  </a:lnTo>
                  <a:lnTo>
                    <a:pt x="4353" y="5148"/>
                  </a:lnTo>
                  <a:lnTo>
                    <a:pt x="4348" y="5124"/>
                  </a:lnTo>
                  <a:lnTo>
                    <a:pt x="4343" y="5099"/>
                  </a:lnTo>
                  <a:lnTo>
                    <a:pt x="4340" y="5075"/>
                  </a:lnTo>
                  <a:lnTo>
                    <a:pt x="4338" y="5050"/>
                  </a:lnTo>
                  <a:lnTo>
                    <a:pt x="4336" y="5025"/>
                  </a:lnTo>
                  <a:lnTo>
                    <a:pt x="4336" y="5000"/>
                  </a:lnTo>
                  <a:lnTo>
                    <a:pt x="4336" y="4975"/>
                  </a:lnTo>
                  <a:lnTo>
                    <a:pt x="4338" y="4950"/>
                  </a:lnTo>
                  <a:lnTo>
                    <a:pt x="4340" y="4925"/>
                  </a:lnTo>
                  <a:lnTo>
                    <a:pt x="4343" y="4901"/>
                  </a:lnTo>
                  <a:lnTo>
                    <a:pt x="4348" y="4876"/>
                  </a:lnTo>
                  <a:lnTo>
                    <a:pt x="4353" y="4852"/>
                  </a:lnTo>
                  <a:lnTo>
                    <a:pt x="4359" y="4828"/>
                  </a:lnTo>
                  <a:lnTo>
                    <a:pt x="4366" y="4804"/>
                  </a:lnTo>
                  <a:lnTo>
                    <a:pt x="4373" y="4781"/>
                  </a:lnTo>
                  <a:lnTo>
                    <a:pt x="4382" y="4758"/>
                  </a:lnTo>
                  <a:lnTo>
                    <a:pt x="4391" y="4735"/>
                  </a:lnTo>
                  <a:lnTo>
                    <a:pt x="4402" y="4712"/>
                  </a:lnTo>
                  <a:lnTo>
                    <a:pt x="4413" y="4690"/>
                  </a:lnTo>
                  <a:lnTo>
                    <a:pt x="4425" y="4668"/>
                  </a:lnTo>
                  <a:lnTo>
                    <a:pt x="4438" y="4647"/>
                  </a:lnTo>
                  <a:lnTo>
                    <a:pt x="4451" y="4626"/>
                  </a:lnTo>
                  <a:lnTo>
                    <a:pt x="4466" y="4606"/>
                  </a:lnTo>
                  <a:lnTo>
                    <a:pt x="4481" y="4586"/>
                  </a:lnTo>
                  <a:lnTo>
                    <a:pt x="4497" y="4567"/>
                  </a:lnTo>
                  <a:lnTo>
                    <a:pt x="4513" y="4548"/>
                  </a:lnTo>
                  <a:lnTo>
                    <a:pt x="4530" y="4530"/>
                  </a:lnTo>
                  <a:lnTo>
                    <a:pt x="4548" y="4513"/>
                  </a:lnTo>
                  <a:lnTo>
                    <a:pt x="4567" y="4497"/>
                  </a:lnTo>
                  <a:lnTo>
                    <a:pt x="4586" y="4481"/>
                  </a:lnTo>
                  <a:lnTo>
                    <a:pt x="4606" y="4466"/>
                  </a:lnTo>
                  <a:lnTo>
                    <a:pt x="4626" y="4451"/>
                  </a:lnTo>
                  <a:lnTo>
                    <a:pt x="4647" y="4438"/>
                  </a:lnTo>
                  <a:lnTo>
                    <a:pt x="4668" y="4425"/>
                  </a:lnTo>
                  <a:lnTo>
                    <a:pt x="4690" y="4413"/>
                  </a:lnTo>
                  <a:lnTo>
                    <a:pt x="4712" y="4402"/>
                  </a:lnTo>
                  <a:lnTo>
                    <a:pt x="4735" y="4391"/>
                  </a:lnTo>
                  <a:lnTo>
                    <a:pt x="4758" y="4382"/>
                  </a:lnTo>
                  <a:lnTo>
                    <a:pt x="4781" y="4373"/>
                  </a:lnTo>
                  <a:lnTo>
                    <a:pt x="4804" y="4366"/>
                  </a:lnTo>
                  <a:lnTo>
                    <a:pt x="4828" y="4359"/>
                  </a:lnTo>
                  <a:lnTo>
                    <a:pt x="4852" y="4353"/>
                  </a:lnTo>
                  <a:lnTo>
                    <a:pt x="4876" y="4348"/>
                  </a:lnTo>
                  <a:lnTo>
                    <a:pt x="4901" y="4343"/>
                  </a:lnTo>
                  <a:lnTo>
                    <a:pt x="4925" y="4340"/>
                  </a:lnTo>
                  <a:lnTo>
                    <a:pt x="4950" y="4338"/>
                  </a:lnTo>
                  <a:lnTo>
                    <a:pt x="4975" y="4336"/>
                  </a:lnTo>
                  <a:lnTo>
                    <a:pt x="5000" y="4336"/>
                  </a:lnTo>
                  <a:lnTo>
                    <a:pt x="5025" y="4336"/>
                  </a:lnTo>
                  <a:lnTo>
                    <a:pt x="5050" y="4338"/>
                  </a:lnTo>
                  <a:lnTo>
                    <a:pt x="5075" y="4340"/>
                  </a:lnTo>
                  <a:lnTo>
                    <a:pt x="5099" y="4343"/>
                  </a:lnTo>
                  <a:lnTo>
                    <a:pt x="5124" y="4348"/>
                  </a:lnTo>
                  <a:lnTo>
                    <a:pt x="5148" y="4353"/>
                  </a:lnTo>
                  <a:lnTo>
                    <a:pt x="5172" y="4359"/>
                  </a:lnTo>
                  <a:lnTo>
                    <a:pt x="5196" y="4366"/>
                  </a:lnTo>
                  <a:lnTo>
                    <a:pt x="5219" y="4373"/>
                  </a:lnTo>
                  <a:lnTo>
                    <a:pt x="5242" y="4382"/>
                  </a:lnTo>
                  <a:lnTo>
                    <a:pt x="5265" y="4391"/>
                  </a:lnTo>
                  <a:lnTo>
                    <a:pt x="5288" y="4402"/>
                  </a:lnTo>
                  <a:lnTo>
                    <a:pt x="5310" y="4413"/>
                  </a:lnTo>
                  <a:lnTo>
                    <a:pt x="5332" y="4425"/>
                  </a:lnTo>
                  <a:lnTo>
                    <a:pt x="5353" y="4438"/>
                  </a:lnTo>
                  <a:lnTo>
                    <a:pt x="5374" y="4451"/>
                  </a:lnTo>
                  <a:lnTo>
                    <a:pt x="5394" y="4466"/>
                  </a:lnTo>
                  <a:lnTo>
                    <a:pt x="5414" y="4481"/>
                  </a:lnTo>
                  <a:lnTo>
                    <a:pt x="5433" y="4497"/>
                  </a:lnTo>
                  <a:lnTo>
                    <a:pt x="5452" y="4513"/>
                  </a:lnTo>
                  <a:lnTo>
                    <a:pt x="5470" y="4530"/>
                  </a:lnTo>
                  <a:lnTo>
                    <a:pt x="5487" y="4548"/>
                  </a:lnTo>
                  <a:lnTo>
                    <a:pt x="5503" y="4567"/>
                  </a:lnTo>
                  <a:lnTo>
                    <a:pt x="5519" y="4586"/>
                  </a:lnTo>
                  <a:lnTo>
                    <a:pt x="5534" y="4606"/>
                  </a:lnTo>
                  <a:lnTo>
                    <a:pt x="5549" y="4626"/>
                  </a:lnTo>
                  <a:lnTo>
                    <a:pt x="5562" y="4647"/>
                  </a:lnTo>
                  <a:lnTo>
                    <a:pt x="5575" y="4668"/>
                  </a:lnTo>
                  <a:lnTo>
                    <a:pt x="5587" y="4690"/>
                  </a:lnTo>
                  <a:lnTo>
                    <a:pt x="5598" y="4712"/>
                  </a:lnTo>
                  <a:lnTo>
                    <a:pt x="5609" y="4735"/>
                  </a:lnTo>
                  <a:lnTo>
                    <a:pt x="5618" y="4758"/>
                  </a:lnTo>
                  <a:lnTo>
                    <a:pt x="5627" y="4781"/>
                  </a:lnTo>
                  <a:lnTo>
                    <a:pt x="5634" y="4804"/>
                  </a:lnTo>
                  <a:lnTo>
                    <a:pt x="5641" y="4828"/>
                  </a:lnTo>
                  <a:lnTo>
                    <a:pt x="5647" y="4852"/>
                  </a:lnTo>
                  <a:lnTo>
                    <a:pt x="5652" y="4876"/>
                  </a:lnTo>
                  <a:lnTo>
                    <a:pt x="5657" y="4901"/>
                  </a:lnTo>
                  <a:lnTo>
                    <a:pt x="5660" y="4925"/>
                  </a:lnTo>
                  <a:lnTo>
                    <a:pt x="5662" y="4950"/>
                  </a:lnTo>
                  <a:lnTo>
                    <a:pt x="5664" y="4975"/>
                  </a:lnTo>
                  <a:lnTo>
                    <a:pt x="5664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04;p4">
              <a:extLst>
                <a:ext uri="{FF2B5EF4-FFF2-40B4-BE49-F238E27FC236}">
                  <a16:creationId xmlns:a16="http://schemas.microsoft.com/office/drawing/2014/main" id="{032B3C0F-9B4D-40ED-9E54-8DEA9044592D}"/>
                </a:ext>
              </a:extLst>
            </p:cNvPr>
            <p:cNvSpPr/>
            <p:nvPr/>
          </p:nvSpPr>
          <p:spPr>
            <a:xfrm>
              <a:off x="8633919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63" y="5594"/>
                  </a:moveTo>
                  <a:lnTo>
                    <a:pt x="567" y="5171"/>
                  </a:lnTo>
                  <a:lnTo>
                    <a:pt x="546" y="5144"/>
                  </a:lnTo>
                  <a:lnTo>
                    <a:pt x="528" y="5115"/>
                  </a:lnTo>
                  <a:lnTo>
                    <a:pt x="514" y="5084"/>
                  </a:lnTo>
                  <a:lnTo>
                    <a:pt x="505" y="5051"/>
                  </a:lnTo>
                  <a:lnTo>
                    <a:pt x="501" y="5017"/>
                  </a:lnTo>
                  <a:lnTo>
                    <a:pt x="501" y="4983"/>
                  </a:lnTo>
                  <a:lnTo>
                    <a:pt x="505" y="4949"/>
                  </a:lnTo>
                  <a:lnTo>
                    <a:pt x="514" y="4916"/>
                  </a:lnTo>
                  <a:lnTo>
                    <a:pt x="528" y="4885"/>
                  </a:lnTo>
                  <a:lnTo>
                    <a:pt x="546" y="4856"/>
                  </a:lnTo>
                  <a:lnTo>
                    <a:pt x="567" y="4829"/>
                  </a:lnTo>
                  <a:lnTo>
                    <a:pt x="963" y="4406"/>
                  </a:lnTo>
                  <a:lnTo>
                    <a:pt x="999" y="4375"/>
                  </a:lnTo>
                  <a:lnTo>
                    <a:pt x="1492" y="4017"/>
                  </a:lnTo>
                  <a:lnTo>
                    <a:pt x="1526" y="3997"/>
                  </a:lnTo>
                  <a:lnTo>
                    <a:pt x="2100" y="3704"/>
                  </a:lnTo>
                  <a:lnTo>
                    <a:pt x="2130" y="3691"/>
                  </a:lnTo>
                  <a:lnTo>
                    <a:pt x="2770" y="3463"/>
                  </a:lnTo>
                  <a:lnTo>
                    <a:pt x="2796" y="3456"/>
                  </a:lnTo>
                  <a:lnTo>
                    <a:pt x="3484" y="3293"/>
                  </a:lnTo>
                  <a:lnTo>
                    <a:pt x="3508" y="3289"/>
                  </a:lnTo>
                  <a:lnTo>
                    <a:pt x="4229" y="3191"/>
                  </a:lnTo>
                  <a:lnTo>
                    <a:pt x="4252" y="3189"/>
                  </a:lnTo>
                  <a:lnTo>
                    <a:pt x="4989" y="3156"/>
                  </a:lnTo>
                  <a:lnTo>
                    <a:pt x="5011" y="3156"/>
                  </a:lnTo>
                  <a:lnTo>
                    <a:pt x="5748" y="3189"/>
                  </a:lnTo>
                  <a:lnTo>
                    <a:pt x="5771" y="3191"/>
                  </a:lnTo>
                  <a:lnTo>
                    <a:pt x="6492" y="3289"/>
                  </a:lnTo>
                  <a:lnTo>
                    <a:pt x="6516" y="3293"/>
                  </a:lnTo>
                  <a:lnTo>
                    <a:pt x="7204" y="3456"/>
                  </a:lnTo>
                  <a:lnTo>
                    <a:pt x="7230" y="3463"/>
                  </a:lnTo>
                  <a:lnTo>
                    <a:pt x="7870" y="3691"/>
                  </a:lnTo>
                  <a:lnTo>
                    <a:pt x="7900" y="3704"/>
                  </a:lnTo>
                  <a:lnTo>
                    <a:pt x="8474" y="3997"/>
                  </a:lnTo>
                  <a:lnTo>
                    <a:pt x="8508" y="4017"/>
                  </a:lnTo>
                  <a:lnTo>
                    <a:pt x="9001" y="4375"/>
                  </a:lnTo>
                  <a:lnTo>
                    <a:pt x="9037" y="4406"/>
                  </a:lnTo>
                  <a:lnTo>
                    <a:pt x="9433" y="4829"/>
                  </a:lnTo>
                  <a:lnTo>
                    <a:pt x="9454" y="4856"/>
                  </a:lnTo>
                  <a:lnTo>
                    <a:pt x="9472" y="4885"/>
                  </a:lnTo>
                  <a:lnTo>
                    <a:pt x="9486" y="4916"/>
                  </a:lnTo>
                  <a:lnTo>
                    <a:pt x="9495" y="4949"/>
                  </a:lnTo>
                  <a:lnTo>
                    <a:pt x="9499" y="4983"/>
                  </a:lnTo>
                  <a:lnTo>
                    <a:pt x="9499" y="5017"/>
                  </a:lnTo>
                  <a:lnTo>
                    <a:pt x="9495" y="5051"/>
                  </a:lnTo>
                  <a:lnTo>
                    <a:pt x="9486" y="5084"/>
                  </a:lnTo>
                  <a:lnTo>
                    <a:pt x="9472" y="5115"/>
                  </a:lnTo>
                  <a:lnTo>
                    <a:pt x="9454" y="5144"/>
                  </a:lnTo>
                  <a:lnTo>
                    <a:pt x="9433" y="5171"/>
                  </a:lnTo>
                  <a:lnTo>
                    <a:pt x="9037" y="5594"/>
                  </a:lnTo>
                  <a:lnTo>
                    <a:pt x="9001" y="5625"/>
                  </a:lnTo>
                  <a:lnTo>
                    <a:pt x="8508" y="5983"/>
                  </a:lnTo>
                  <a:lnTo>
                    <a:pt x="8474" y="6003"/>
                  </a:lnTo>
                  <a:lnTo>
                    <a:pt x="7900" y="6296"/>
                  </a:lnTo>
                  <a:lnTo>
                    <a:pt x="7870" y="6309"/>
                  </a:lnTo>
                  <a:lnTo>
                    <a:pt x="7230" y="6537"/>
                  </a:lnTo>
                  <a:lnTo>
                    <a:pt x="7204" y="6544"/>
                  </a:lnTo>
                  <a:lnTo>
                    <a:pt x="6516" y="6707"/>
                  </a:lnTo>
                  <a:lnTo>
                    <a:pt x="6492" y="6711"/>
                  </a:lnTo>
                  <a:lnTo>
                    <a:pt x="5771" y="6809"/>
                  </a:lnTo>
                  <a:lnTo>
                    <a:pt x="5748" y="6811"/>
                  </a:lnTo>
                  <a:lnTo>
                    <a:pt x="5011" y="6844"/>
                  </a:lnTo>
                  <a:lnTo>
                    <a:pt x="4989" y="6844"/>
                  </a:lnTo>
                  <a:lnTo>
                    <a:pt x="4252" y="6811"/>
                  </a:lnTo>
                  <a:lnTo>
                    <a:pt x="4229" y="6809"/>
                  </a:lnTo>
                  <a:lnTo>
                    <a:pt x="3508" y="6711"/>
                  </a:lnTo>
                  <a:lnTo>
                    <a:pt x="3484" y="6707"/>
                  </a:lnTo>
                  <a:lnTo>
                    <a:pt x="2796" y="6544"/>
                  </a:lnTo>
                  <a:lnTo>
                    <a:pt x="2770" y="6537"/>
                  </a:lnTo>
                  <a:lnTo>
                    <a:pt x="2130" y="6309"/>
                  </a:lnTo>
                  <a:lnTo>
                    <a:pt x="2100" y="6296"/>
                  </a:lnTo>
                  <a:lnTo>
                    <a:pt x="1526" y="6003"/>
                  </a:lnTo>
                  <a:lnTo>
                    <a:pt x="1492" y="5983"/>
                  </a:lnTo>
                  <a:lnTo>
                    <a:pt x="999" y="5625"/>
                  </a:lnTo>
                  <a:lnTo>
                    <a:pt x="963" y="5594"/>
                  </a:lnTo>
                  <a:close/>
                  <a:moveTo>
                    <a:pt x="6413" y="3782"/>
                  </a:moveTo>
                  <a:lnTo>
                    <a:pt x="6168" y="3749"/>
                  </a:lnTo>
                  <a:lnTo>
                    <a:pt x="6207" y="3787"/>
                  </a:lnTo>
                  <a:lnTo>
                    <a:pt x="6213" y="3793"/>
                  </a:lnTo>
                  <a:lnTo>
                    <a:pt x="6251" y="3833"/>
                  </a:lnTo>
                  <a:lnTo>
                    <a:pt x="6257" y="3840"/>
                  </a:lnTo>
                  <a:lnTo>
                    <a:pt x="6294" y="3880"/>
                  </a:lnTo>
                  <a:lnTo>
                    <a:pt x="6300" y="3887"/>
                  </a:lnTo>
                  <a:lnTo>
                    <a:pt x="6335" y="3929"/>
                  </a:lnTo>
                  <a:lnTo>
                    <a:pt x="6340" y="3937"/>
                  </a:lnTo>
                  <a:lnTo>
                    <a:pt x="6374" y="3980"/>
                  </a:lnTo>
                  <a:lnTo>
                    <a:pt x="6379" y="3988"/>
                  </a:lnTo>
                  <a:lnTo>
                    <a:pt x="6411" y="4033"/>
                  </a:lnTo>
                  <a:lnTo>
                    <a:pt x="6416" y="4040"/>
                  </a:lnTo>
                  <a:lnTo>
                    <a:pt x="6446" y="4086"/>
                  </a:lnTo>
                  <a:lnTo>
                    <a:pt x="6451" y="4094"/>
                  </a:lnTo>
                  <a:lnTo>
                    <a:pt x="6479" y="4141"/>
                  </a:lnTo>
                  <a:lnTo>
                    <a:pt x="6484" y="4149"/>
                  </a:lnTo>
                  <a:lnTo>
                    <a:pt x="6510" y="4197"/>
                  </a:lnTo>
                  <a:lnTo>
                    <a:pt x="6515" y="4205"/>
                  </a:lnTo>
                  <a:lnTo>
                    <a:pt x="6539" y="4254"/>
                  </a:lnTo>
                  <a:lnTo>
                    <a:pt x="6543" y="4263"/>
                  </a:lnTo>
                  <a:lnTo>
                    <a:pt x="6566" y="4312"/>
                  </a:lnTo>
                  <a:lnTo>
                    <a:pt x="6570" y="4321"/>
                  </a:lnTo>
                  <a:lnTo>
                    <a:pt x="6591" y="4371"/>
                  </a:lnTo>
                  <a:lnTo>
                    <a:pt x="6594" y="4380"/>
                  </a:lnTo>
                  <a:lnTo>
                    <a:pt x="6613" y="4431"/>
                  </a:lnTo>
                  <a:lnTo>
                    <a:pt x="6616" y="4440"/>
                  </a:lnTo>
                  <a:lnTo>
                    <a:pt x="6633" y="4492"/>
                  </a:lnTo>
                  <a:lnTo>
                    <a:pt x="6636" y="4501"/>
                  </a:lnTo>
                  <a:lnTo>
                    <a:pt x="6651" y="4553"/>
                  </a:lnTo>
                  <a:lnTo>
                    <a:pt x="6654" y="4562"/>
                  </a:lnTo>
                  <a:lnTo>
                    <a:pt x="6667" y="4615"/>
                  </a:lnTo>
                  <a:lnTo>
                    <a:pt x="6669" y="4624"/>
                  </a:lnTo>
                  <a:lnTo>
                    <a:pt x="6680" y="4677"/>
                  </a:lnTo>
                  <a:lnTo>
                    <a:pt x="6682" y="4686"/>
                  </a:lnTo>
                  <a:lnTo>
                    <a:pt x="6691" y="4740"/>
                  </a:lnTo>
                  <a:lnTo>
                    <a:pt x="6692" y="4749"/>
                  </a:lnTo>
                  <a:lnTo>
                    <a:pt x="6700" y="4803"/>
                  </a:lnTo>
                  <a:lnTo>
                    <a:pt x="6701" y="4813"/>
                  </a:lnTo>
                  <a:lnTo>
                    <a:pt x="6706" y="4867"/>
                  </a:lnTo>
                  <a:lnTo>
                    <a:pt x="6706" y="4876"/>
                  </a:lnTo>
                  <a:lnTo>
                    <a:pt x="6710" y="4931"/>
                  </a:lnTo>
                  <a:lnTo>
                    <a:pt x="6710" y="4940"/>
                  </a:lnTo>
                  <a:lnTo>
                    <a:pt x="6711" y="4995"/>
                  </a:lnTo>
                  <a:lnTo>
                    <a:pt x="6711" y="5005"/>
                  </a:lnTo>
                  <a:lnTo>
                    <a:pt x="6710" y="5060"/>
                  </a:lnTo>
                  <a:lnTo>
                    <a:pt x="6710" y="5069"/>
                  </a:lnTo>
                  <a:lnTo>
                    <a:pt x="6706" y="5124"/>
                  </a:lnTo>
                  <a:lnTo>
                    <a:pt x="6706" y="5133"/>
                  </a:lnTo>
                  <a:lnTo>
                    <a:pt x="6701" y="5187"/>
                  </a:lnTo>
                  <a:lnTo>
                    <a:pt x="6700" y="5197"/>
                  </a:lnTo>
                  <a:lnTo>
                    <a:pt x="6692" y="5251"/>
                  </a:lnTo>
                  <a:lnTo>
                    <a:pt x="6691" y="5260"/>
                  </a:lnTo>
                  <a:lnTo>
                    <a:pt x="6682" y="5314"/>
                  </a:lnTo>
                  <a:lnTo>
                    <a:pt x="6680" y="5323"/>
                  </a:lnTo>
                  <a:lnTo>
                    <a:pt x="6669" y="5376"/>
                  </a:lnTo>
                  <a:lnTo>
                    <a:pt x="6667" y="5385"/>
                  </a:lnTo>
                  <a:lnTo>
                    <a:pt x="6654" y="5438"/>
                  </a:lnTo>
                  <a:lnTo>
                    <a:pt x="6651" y="5447"/>
                  </a:lnTo>
                  <a:lnTo>
                    <a:pt x="6636" y="5499"/>
                  </a:lnTo>
                  <a:lnTo>
                    <a:pt x="6633" y="5508"/>
                  </a:lnTo>
                  <a:lnTo>
                    <a:pt x="6616" y="5560"/>
                  </a:lnTo>
                  <a:lnTo>
                    <a:pt x="6613" y="5569"/>
                  </a:lnTo>
                  <a:lnTo>
                    <a:pt x="6594" y="5620"/>
                  </a:lnTo>
                  <a:lnTo>
                    <a:pt x="6591" y="5629"/>
                  </a:lnTo>
                  <a:lnTo>
                    <a:pt x="6570" y="5679"/>
                  </a:lnTo>
                  <a:lnTo>
                    <a:pt x="6566" y="5688"/>
                  </a:lnTo>
                  <a:lnTo>
                    <a:pt x="6543" y="5737"/>
                  </a:lnTo>
                  <a:lnTo>
                    <a:pt x="6539" y="5746"/>
                  </a:lnTo>
                  <a:lnTo>
                    <a:pt x="6515" y="5795"/>
                  </a:lnTo>
                  <a:lnTo>
                    <a:pt x="6510" y="5803"/>
                  </a:lnTo>
                  <a:lnTo>
                    <a:pt x="6484" y="5851"/>
                  </a:lnTo>
                  <a:lnTo>
                    <a:pt x="6479" y="5859"/>
                  </a:lnTo>
                  <a:lnTo>
                    <a:pt x="6451" y="5906"/>
                  </a:lnTo>
                  <a:lnTo>
                    <a:pt x="6446" y="5914"/>
                  </a:lnTo>
                  <a:lnTo>
                    <a:pt x="6416" y="5960"/>
                  </a:lnTo>
                  <a:lnTo>
                    <a:pt x="6411" y="5967"/>
                  </a:lnTo>
                  <a:lnTo>
                    <a:pt x="6379" y="6012"/>
                  </a:lnTo>
                  <a:lnTo>
                    <a:pt x="6374" y="6020"/>
                  </a:lnTo>
                  <a:lnTo>
                    <a:pt x="6340" y="6063"/>
                  </a:lnTo>
                  <a:lnTo>
                    <a:pt x="6335" y="6071"/>
                  </a:lnTo>
                  <a:lnTo>
                    <a:pt x="6300" y="6113"/>
                  </a:lnTo>
                  <a:lnTo>
                    <a:pt x="6294" y="6120"/>
                  </a:lnTo>
                  <a:lnTo>
                    <a:pt x="6257" y="6160"/>
                  </a:lnTo>
                  <a:lnTo>
                    <a:pt x="6251" y="6167"/>
                  </a:lnTo>
                  <a:lnTo>
                    <a:pt x="6213" y="6207"/>
                  </a:lnTo>
                  <a:lnTo>
                    <a:pt x="6207" y="6213"/>
                  </a:lnTo>
                  <a:lnTo>
                    <a:pt x="6168" y="6251"/>
                  </a:lnTo>
                  <a:lnTo>
                    <a:pt x="6413" y="6218"/>
                  </a:lnTo>
                  <a:lnTo>
                    <a:pt x="7076" y="6061"/>
                  </a:lnTo>
                  <a:lnTo>
                    <a:pt x="7687" y="5843"/>
                  </a:lnTo>
                  <a:lnTo>
                    <a:pt x="8230" y="5567"/>
                  </a:lnTo>
                  <a:lnTo>
                    <a:pt x="8688" y="5235"/>
                  </a:lnTo>
                  <a:lnTo>
                    <a:pt x="8908" y="5000"/>
                  </a:lnTo>
                  <a:lnTo>
                    <a:pt x="8688" y="4765"/>
                  </a:lnTo>
                  <a:lnTo>
                    <a:pt x="8230" y="4433"/>
                  </a:lnTo>
                  <a:lnTo>
                    <a:pt x="7687" y="4157"/>
                  </a:lnTo>
                  <a:lnTo>
                    <a:pt x="7076" y="3939"/>
                  </a:lnTo>
                  <a:lnTo>
                    <a:pt x="6413" y="3782"/>
                  </a:lnTo>
                  <a:close/>
                  <a:moveTo>
                    <a:pt x="6210" y="5045"/>
                  </a:moveTo>
                  <a:lnTo>
                    <a:pt x="6211" y="5000"/>
                  </a:lnTo>
                  <a:lnTo>
                    <a:pt x="6210" y="4955"/>
                  </a:lnTo>
                  <a:lnTo>
                    <a:pt x="6208" y="4909"/>
                  </a:lnTo>
                  <a:lnTo>
                    <a:pt x="6203" y="4864"/>
                  </a:lnTo>
                  <a:lnTo>
                    <a:pt x="6197" y="4820"/>
                  </a:lnTo>
                  <a:lnTo>
                    <a:pt x="6190" y="4775"/>
                  </a:lnTo>
                  <a:lnTo>
                    <a:pt x="6180" y="4731"/>
                  </a:lnTo>
                  <a:lnTo>
                    <a:pt x="6170" y="4687"/>
                  </a:lnTo>
                  <a:lnTo>
                    <a:pt x="6157" y="4644"/>
                  </a:lnTo>
                  <a:lnTo>
                    <a:pt x="6143" y="4601"/>
                  </a:lnTo>
                  <a:lnTo>
                    <a:pt x="6127" y="4558"/>
                  </a:lnTo>
                  <a:lnTo>
                    <a:pt x="6110" y="4517"/>
                  </a:lnTo>
                  <a:lnTo>
                    <a:pt x="6091" y="4475"/>
                  </a:lnTo>
                  <a:lnTo>
                    <a:pt x="6070" y="4435"/>
                  </a:lnTo>
                  <a:lnTo>
                    <a:pt x="6048" y="4395"/>
                  </a:lnTo>
                  <a:lnTo>
                    <a:pt x="6025" y="4355"/>
                  </a:lnTo>
                  <a:lnTo>
                    <a:pt x="6000" y="4317"/>
                  </a:lnTo>
                  <a:lnTo>
                    <a:pt x="5974" y="4280"/>
                  </a:lnTo>
                  <a:lnTo>
                    <a:pt x="5946" y="4244"/>
                  </a:lnTo>
                  <a:lnTo>
                    <a:pt x="5918" y="4210"/>
                  </a:lnTo>
                  <a:lnTo>
                    <a:pt x="5888" y="4176"/>
                  </a:lnTo>
                  <a:lnTo>
                    <a:pt x="5856" y="4144"/>
                  </a:lnTo>
                  <a:lnTo>
                    <a:pt x="5824" y="4112"/>
                  </a:lnTo>
                  <a:lnTo>
                    <a:pt x="5790" y="4082"/>
                  </a:lnTo>
                  <a:lnTo>
                    <a:pt x="5756" y="4054"/>
                  </a:lnTo>
                  <a:lnTo>
                    <a:pt x="5720" y="4026"/>
                  </a:lnTo>
                  <a:lnTo>
                    <a:pt x="5683" y="4000"/>
                  </a:lnTo>
                  <a:lnTo>
                    <a:pt x="5645" y="3975"/>
                  </a:lnTo>
                  <a:lnTo>
                    <a:pt x="5605" y="3952"/>
                  </a:lnTo>
                  <a:lnTo>
                    <a:pt x="5565" y="3930"/>
                  </a:lnTo>
                  <a:lnTo>
                    <a:pt x="5525" y="3909"/>
                  </a:lnTo>
                  <a:lnTo>
                    <a:pt x="5483" y="3890"/>
                  </a:lnTo>
                  <a:lnTo>
                    <a:pt x="5442" y="3873"/>
                  </a:lnTo>
                  <a:lnTo>
                    <a:pt x="5399" y="3857"/>
                  </a:lnTo>
                  <a:lnTo>
                    <a:pt x="5356" y="3843"/>
                  </a:lnTo>
                  <a:lnTo>
                    <a:pt x="5313" y="3830"/>
                  </a:lnTo>
                  <a:lnTo>
                    <a:pt x="5269" y="3820"/>
                  </a:lnTo>
                  <a:lnTo>
                    <a:pt x="5225" y="3810"/>
                  </a:lnTo>
                  <a:lnTo>
                    <a:pt x="5180" y="3803"/>
                  </a:lnTo>
                  <a:lnTo>
                    <a:pt x="5136" y="3797"/>
                  </a:lnTo>
                  <a:lnTo>
                    <a:pt x="5091" y="3792"/>
                  </a:lnTo>
                  <a:lnTo>
                    <a:pt x="5045" y="3790"/>
                  </a:lnTo>
                  <a:lnTo>
                    <a:pt x="5000" y="3789"/>
                  </a:lnTo>
                  <a:lnTo>
                    <a:pt x="4955" y="3790"/>
                  </a:lnTo>
                  <a:lnTo>
                    <a:pt x="4909" y="3792"/>
                  </a:lnTo>
                  <a:lnTo>
                    <a:pt x="4864" y="3797"/>
                  </a:lnTo>
                  <a:lnTo>
                    <a:pt x="4820" y="3803"/>
                  </a:lnTo>
                  <a:lnTo>
                    <a:pt x="4775" y="3810"/>
                  </a:lnTo>
                  <a:lnTo>
                    <a:pt x="4731" y="3820"/>
                  </a:lnTo>
                  <a:lnTo>
                    <a:pt x="4687" y="3830"/>
                  </a:lnTo>
                  <a:lnTo>
                    <a:pt x="4644" y="3843"/>
                  </a:lnTo>
                  <a:lnTo>
                    <a:pt x="4601" y="3857"/>
                  </a:lnTo>
                  <a:lnTo>
                    <a:pt x="4558" y="3873"/>
                  </a:lnTo>
                  <a:lnTo>
                    <a:pt x="4517" y="3890"/>
                  </a:lnTo>
                  <a:lnTo>
                    <a:pt x="4475" y="3909"/>
                  </a:lnTo>
                  <a:lnTo>
                    <a:pt x="4435" y="3930"/>
                  </a:lnTo>
                  <a:lnTo>
                    <a:pt x="4395" y="3952"/>
                  </a:lnTo>
                  <a:lnTo>
                    <a:pt x="4355" y="3975"/>
                  </a:lnTo>
                  <a:lnTo>
                    <a:pt x="4317" y="4000"/>
                  </a:lnTo>
                  <a:lnTo>
                    <a:pt x="4280" y="4026"/>
                  </a:lnTo>
                  <a:lnTo>
                    <a:pt x="4244" y="4054"/>
                  </a:lnTo>
                  <a:lnTo>
                    <a:pt x="4210" y="4082"/>
                  </a:lnTo>
                  <a:lnTo>
                    <a:pt x="4176" y="4112"/>
                  </a:lnTo>
                  <a:lnTo>
                    <a:pt x="4144" y="4144"/>
                  </a:lnTo>
                  <a:lnTo>
                    <a:pt x="4112" y="4176"/>
                  </a:lnTo>
                  <a:lnTo>
                    <a:pt x="4082" y="4210"/>
                  </a:lnTo>
                  <a:lnTo>
                    <a:pt x="4054" y="4244"/>
                  </a:lnTo>
                  <a:lnTo>
                    <a:pt x="4026" y="4280"/>
                  </a:lnTo>
                  <a:lnTo>
                    <a:pt x="4000" y="4317"/>
                  </a:lnTo>
                  <a:lnTo>
                    <a:pt x="3975" y="4355"/>
                  </a:lnTo>
                  <a:lnTo>
                    <a:pt x="3952" y="4395"/>
                  </a:lnTo>
                  <a:lnTo>
                    <a:pt x="3930" y="4435"/>
                  </a:lnTo>
                  <a:lnTo>
                    <a:pt x="3909" y="4475"/>
                  </a:lnTo>
                  <a:lnTo>
                    <a:pt x="3890" y="4517"/>
                  </a:lnTo>
                  <a:lnTo>
                    <a:pt x="3873" y="4558"/>
                  </a:lnTo>
                  <a:lnTo>
                    <a:pt x="3857" y="4601"/>
                  </a:lnTo>
                  <a:lnTo>
                    <a:pt x="3843" y="4644"/>
                  </a:lnTo>
                  <a:lnTo>
                    <a:pt x="3830" y="4687"/>
                  </a:lnTo>
                  <a:lnTo>
                    <a:pt x="3820" y="4731"/>
                  </a:lnTo>
                  <a:lnTo>
                    <a:pt x="3810" y="4775"/>
                  </a:lnTo>
                  <a:lnTo>
                    <a:pt x="3803" y="4820"/>
                  </a:lnTo>
                  <a:lnTo>
                    <a:pt x="3797" y="4864"/>
                  </a:lnTo>
                  <a:lnTo>
                    <a:pt x="3792" y="4909"/>
                  </a:lnTo>
                  <a:lnTo>
                    <a:pt x="3790" y="4955"/>
                  </a:lnTo>
                  <a:lnTo>
                    <a:pt x="3789" y="5000"/>
                  </a:lnTo>
                  <a:lnTo>
                    <a:pt x="3790" y="5045"/>
                  </a:lnTo>
                  <a:lnTo>
                    <a:pt x="3792" y="5091"/>
                  </a:lnTo>
                  <a:lnTo>
                    <a:pt x="3797" y="5136"/>
                  </a:lnTo>
                  <a:lnTo>
                    <a:pt x="3803" y="5180"/>
                  </a:lnTo>
                  <a:lnTo>
                    <a:pt x="3810" y="5225"/>
                  </a:lnTo>
                  <a:lnTo>
                    <a:pt x="3820" y="5269"/>
                  </a:lnTo>
                  <a:lnTo>
                    <a:pt x="3830" y="5313"/>
                  </a:lnTo>
                  <a:lnTo>
                    <a:pt x="3843" y="5356"/>
                  </a:lnTo>
                  <a:lnTo>
                    <a:pt x="3857" y="5399"/>
                  </a:lnTo>
                  <a:lnTo>
                    <a:pt x="3873" y="5442"/>
                  </a:lnTo>
                  <a:lnTo>
                    <a:pt x="3890" y="5483"/>
                  </a:lnTo>
                  <a:lnTo>
                    <a:pt x="3909" y="5525"/>
                  </a:lnTo>
                  <a:lnTo>
                    <a:pt x="3930" y="5565"/>
                  </a:lnTo>
                  <a:lnTo>
                    <a:pt x="3952" y="5605"/>
                  </a:lnTo>
                  <a:lnTo>
                    <a:pt x="3975" y="5645"/>
                  </a:lnTo>
                  <a:lnTo>
                    <a:pt x="4000" y="5683"/>
                  </a:lnTo>
                  <a:lnTo>
                    <a:pt x="4026" y="5720"/>
                  </a:lnTo>
                  <a:lnTo>
                    <a:pt x="4054" y="5756"/>
                  </a:lnTo>
                  <a:lnTo>
                    <a:pt x="4082" y="5790"/>
                  </a:lnTo>
                  <a:lnTo>
                    <a:pt x="4112" y="5824"/>
                  </a:lnTo>
                  <a:lnTo>
                    <a:pt x="4144" y="5856"/>
                  </a:lnTo>
                  <a:lnTo>
                    <a:pt x="4176" y="5888"/>
                  </a:lnTo>
                  <a:lnTo>
                    <a:pt x="4210" y="5918"/>
                  </a:lnTo>
                  <a:lnTo>
                    <a:pt x="4244" y="5946"/>
                  </a:lnTo>
                  <a:lnTo>
                    <a:pt x="4280" y="5974"/>
                  </a:lnTo>
                  <a:lnTo>
                    <a:pt x="4317" y="6000"/>
                  </a:lnTo>
                  <a:lnTo>
                    <a:pt x="4355" y="6025"/>
                  </a:lnTo>
                  <a:lnTo>
                    <a:pt x="4395" y="6048"/>
                  </a:lnTo>
                  <a:lnTo>
                    <a:pt x="4435" y="6070"/>
                  </a:lnTo>
                  <a:lnTo>
                    <a:pt x="4475" y="6091"/>
                  </a:lnTo>
                  <a:lnTo>
                    <a:pt x="4517" y="6110"/>
                  </a:lnTo>
                  <a:lnTo>
                    <a:pt x="4558" y="6127"/>
                  </a:lnTo>
                  <a:lnTo>
                    <a:pt x="4601" y="6143"/>
                  </a:lnTo>
                  <a:lnTo>
                    <a:pt x="4644" y="6157"/>
                  </a:lnTo>
                  <a:lnTo>
                    <a:pt x="4687" y="6170"/>
                  </a:lnTo>
                  <a:lnTo>
                    <a:pt x="4731" y="6180"/>
                  </a:lnTo>
                  <a:lnTo>
                    <a:pt x="4775" y="6190"/>
                  </a:lnTo>
                  <a:lnTo>
                    <a:pt x="4820" y="6197"/>
                  </a:lnTo>
                  <a:lnTo>
                    <a:pt x="4864" y="6203"/>
                  </a:lnTo>
                  <a:lnTo>
                    <a:pt x="4909" y="6208"/>
                  </a:lnTo>
                  <a:lnTo>
                    <a:pt x="4955" y="6210"/>
                  </a:lnTo>
                  <a:lnTo>
                    <a:pt x="5000" y="6211"/>
                  </a:lnTo>
                  <a:lnTo>
                    <a:pt x="5045" y="6210"/>
                  </a:lnTo>
                  <a:lnTo>
                    <a:pt x="5091" y="6208"/>
                  </a:lnTo>
                  <a:lnTo>
                    <a:pt x="5136" y="6203"/>
                  </a:lnTo>
                  <a:lnTo>
                    <a:pt x="5180" y="6197"/>
                  </a:lnTo>
                  <a:lnTo>
                    <a:pt x="5225" y="6190"/>
                  </a:lnTo>
                  <a:lnTo>
                    <a:pt x="5269" y="6180"/>
                  </a:lnTo>
                  <a:lnTo>
                    <a:pt x="5313" y="6170"/>
                  </a:lnTo>
                  <a:lnTo>
                    <a:pt x="5356" y="6157"/>
                  </a:lnTo>
                  <a:lnTo>
                    <a:pt x="5399" y="6143"/>
                  </a:lnTo>
                  <a:lnTo>
                    <a:pt x="5442" y="6127"/>
                  </a:lnTo>
                  <a:lnTo>
                    <a:pt x="5483" y="6110"/>
                  </a:lnTo>
                  <a:lnTo>
                    <a:pt x="5525" y="6091"/>
                  </a:lnTo>
                  <a:lnTo>
                    <a:pt x="5565" y="6070"/>
                  </a:lnTo>
                  <a:lnTo>
                    <a:pt x="5605" y="6048"/>
                  </a:lnTo>
                  <a:lnTo>
                    <a:pt x="5645" y="6025"/>
                  </a:lnTo>
                  <a:lnTo>
                    <a:pt x="5683" y="6000"/>
                  </a:lnTo>
                  <a:lnTo>
                    <a:pt x="5720" y="5974"/>
                  </a:lnTo>
                  <a:lnTo>
                    <a:pt x="5756" y="5946"/>
                  </a:lnTo>
                  <a:lnTo>
                    <a:pt x="5790" y="5918"/>
                  </a:lnTo>
                  <a:lnTo>
                    <a:pt x="5824" y="5888"/>
                  </a:lnTo>
                  <a:lnTo>
                    <a:pt x="5856" y="5856"/>
                  </a:lnTo>
                  <a:lnTo>
                    <a:pt x="5888" y="5824"/>
                  </a:lnTo>
                  <a:lnTo>
                    <a:pt x="5918" y="5790"/>
                  </a:lnTo>
                  <a:lnTo>
                    <a:pt x="5946" y="5756"/>
                  </a:lnTo>
                  <a:lnTo>
                    <a:pt x="5974" y="5720"/>
                  </a:lnTo>
                  <a:lnTo>
                    <a:pt x="6000" y="5683"/>
                  </a:lnTo>
                  <a:lnTo>
                    <a:pt x="6025" y="5645"/>
                  </a:lnTo>
                  <a:lnTo>
                    <a:pt x="6048" y="5605"/>
                  </a:lnTo>
                  <a:lnTo>
                    <a:pt x="6070" y="5565"/>
                  </a:lnTo>
                  <a:lnTo>
                    <a:pt x="6091" y="5525"/>
                  </a:lnTo>
                  <a:lnTo>
                    <a:pt x="6110" y="5483"/>
                  </a:lnTo>
                  <a:lnTo>
                    <a:pt x="6127" y="5442"/>
                  </a:lnTo>
                  <a:lnTo>
                    <a:pt x="6143" y="5399"/>
                  </a:lnTo>
                  <a:lnTo>
                    <a:pt x="6157" y="5356"/>
                  </a:lnTo>
                  <a:lnTo>
                    <a:pt x="6170" y="5313"/>
                  </a:lnTo>
                  <a:lnTo>
                    <a:pt x="6180" y="5269"/>
                  </a:lnTo>
                  <a:lnTo>
                    <a:pt x="6190" y="5225"/>
                  </a:lnTo>
                  <a:lnTo>
                    <a:pt x="6197" y="5180"/>
                  </a:lnTo>
                  <a:lnTo>
                    <a:pt x="6203" y="5136"/>
                  </a:lnTo>
                  <a:lnTo>
                    <a:pt x="6208" y="5091"/>
                  </a:lnTo>
                  <a:lnTo>
                    <a:pt x="6210" y="5045"/>
                  </a:lnTo>
                  <a:close/>
                  <a:moveTo>
                    <a:pt x="1312" y="4765"/>
                  </a:moveTo>
                  <a:lnTo>
                    <a:pt x="1092" y="5000"/>
                  </a:lnTo>
                  <a:lnTo>
                    <a:pt x="1312" y="5235"/>
                  </a:lnTo>
                  <a:lnTo>
                    <a:pt x="1770" y="5567"/>
                  </a:lnTo>
                  <a:lnTo>
                    <a:pt x="2313" y="5843"/>
                  </a:lnTo>
                  <a:lnTo>
                    <a:pt x="2924" y="6061"/>
                  </a:lnTo>
                  <a:lnTo>
                    <a:pt x="3587" y="6218"/>
                  </a:lnTo>
                  <a:lnTo>
                    <a:pt x="3832" y="6251"/>
                  </a:lnTo>
                  <a:lnTo>
                    <a:pt x="3793" y="6213"/>
                  </a:lnTo>
                  <a:lnTo>
                    <a:pt x="3787" y="6207"/>
                  </a:lnTo>
                  <a:lnTo>
                    <a:pt x="3749" y="6167"/>
                  </a:lnTo>
                  <a:lnTo>
                    <a:pt x="3743" y="6160"/>
                  </a:lnTo>
                  <a:lnTo>
                    <a:pt x="3706" y="6120"/>
                  </a:lnTo>
                  <a:lnTo>
                    <a:pt x="3700" y="6113"/>
                  </a:lnTo>
                  <a:lnTo>
                    <a:pt x="3665" y="6071"/>
                  </a:lnTo>
                  <a:lnTo>
                    <a:pt x="3660" y="6063"/>
                  </a:lnTo>
                  <a:lnTo>
                    <a:pt x="3626" y="6020"/>
                  </a:lnTo>
                  <a:lnTo>
                    <a:pt x="3621" y="6012"/>
                  </a:lnTo>
                  <a:lnTo>
                    <a:pt x="3589" y="5967"/>
                  </a:lnTo>
                  <a:lnTo>
                    <a:pt x="3584" y="5960"/>
                  </a:lnTo>
                  <a:lnTo>
                    <a:pt x="3554" y="5914"/>
                  </a:lnTo>
                  <a:lnTo>
                    <a:pt x="3549" y="5906"/>
                  </a:lnTo>
                  <a:lnTo>
                    <a:pt x="3521" y="5859"/>
                  </a:lnTo>
                  <a:lnTo>
                    <a:pt x="3516" y="5851"/>
                  </a:lnTo>
                  <a:lnTo>
                    <a:pt x="3490" y="5803"/>
                  </a:lnTo>
                  <a:lnTo>
                    <a:pt x="3485" y="5795"/>
                  </a:lnTo>
                  <a:lnTo>
                    <a:pt x="3461" y="5746"/>
                  </a:lnTo>
                  <a:lnTo>
                    <a:pt x="3457" y="5737"/>
                  </a:lnTo>
                  <a:lnTo>
                    <a:pt x="3434" y="5688"/>
                  </a:lnTo>
                  <a:lnTo>
                    <a:pt x="3430" y="5679"/>
                  </a:lnTo>
                  <a:lnTo>
                    <a:pt x="3409" y="5629"/>
                  </a:lnTo>
                  <a:lnTo>
                    <a:pt x="3406" y="5620"/>
                  </a:lnTo>
                  <a:lnTo>
                    <a:pt x="3387" y="5569"/>
                  </a:lnTo>
                  <a:lnTo>
                    <a:pt x="3384" y="5560"/>
                  </a:lnTo>
                  <a:lnTo>
                    <a:pt x="3367" y="5508"/>
                  </a:lnTo>
                  <a:lnTo>
                    <a:pt x="3364" y="5499"/>
                  </a:lnTo>
                  <a:lnTo>
                    <a:pt x="3349" y="5447"/>
                  </a:lnTo>
                  <a:lnTo>
                    <a:pt x="3346" y="5438"/>
                  </a:lnTo>
                  <a:lnTo>
                    <a:pt x="3333" y="5385"/>
                  </a:lnTo>
                  <a:lnTo>
                    <a:pt x="3331" y="5376"/>
                  </a:lnTo>
                  <a:lnTo>
                    <a:pt x="3320" y="5323"/>
                  </a:lnTo>
                  <a:lnTo>
                    <a:pt x="3318" y="5314"/>
                  </a:lnTo>
                  <a:lnTo>
                    <a:pt x="3309" y="5260"/>
                  </a:lnTo>
                  <a:lnTo>
                    <a:pt x="3308" y="5251"/>
                  </a:lnTo>
                  <a:lnTo>
                    <a:pt x="3300" y="5197"/>
                  </a:lnTo>
                  <a:lnTo>
                    <a:pt x="3299" y="5187"/>
                  </a:lnTo>
                  <a:lnTo>
                    <a:pt x="3294" y="5133"/>
                  </a:lnTo>
                  <a:lnTo>
                    <a:pt x="3294" y="5124"/>
                  </a:lnTo>
                  <a:lnTo>
                    <a:pt x="3290" y="5069"/>
                  </a:lnTo>
                  <a:lnTo>
                    <a:pt x="3290" y="5060"/>
                  </a:lnTo>
                  <a:lnTo>
                    <a:pt x="3289" y="5005"/>
                  </a:lnTo>
                  <a:lnTo>
                    <a:pt x="3289" y="4995"/>
                  </a:lnTo>
                  <a:lnTo>
                    <a:pt x="3290" y="4940"/>
                  </a:lnTo>
                  <a:lnTo>
                    <a:pt x="3290" y="4931"/>
                  </a:lnTo>
                  <a:lnTo>
                    <a:pt x="3294" y="4876"/>
                  </a:lnTo>
                  <a:lnTo>
                    <a:pt x="3294" y="4867"/>
                  </a:lnTo>
                  <a:lnTo>
                    <a:pt x="3299" y="4813"/>
                  </a:lnTo>
                  <a:lnTo>
                    <a:pt x="3300" y="4803"/>
                  </a:lnTo>
                  <a:lnTo>
                    <a:pt x="3308" y="4749"/>
                  </a:lnTo>
                  <a:lnTo>
                    <a:pt x="3309" y="4740"/>
                  </a:lnTo>
                  <a:lnTo>
                    <a:pt x="3318" y="4686"/>
                  </a:lnTo>
                  <a:lnTo>
                    <a:pt x="3320" y="4677"/>
                  </a:lnTo>
                  <a:lnTo>
                    <a:pt x="3331" y="4624"/>
                  </a:lnTo>
                  <a:lnTo>
                    <a:pt x="3333" y="4615"/>
                  </a:lnTo>
                  <a:lnTo>
                    <a:pt x="3346" y="4562"/>
                  </a:lnTo>
                  <a:lnTo>
                    <a:pt x="3349" y="4553"/>
                  </a:lnTo>
                  <a:lnTo>
                    <a:pt x="3364" y="4501"/>
                  </a:lnTo>
                  <a:lnTo>
                    <a:pt x="3367" y="4492"/>
                  </a:lnTo>
                  <a:lnTo>
                    <a:pt x="3384" y="4440"/>
                  </a:lnTo>
                  <a:lnTo>
                    <a:pt x="3387" y="4431"/>
                  </a:lnTo>
                  <a:lnTo>
                    <a:pt x="3406" y="4380"/>
                  </a:lnTo>
                  <a:lnTo>
                    <a:pt x="3409" y="4371"/>
                  </a:lnTo>
                  <a:lnTo>
                    <a:pt x="3430" y="4321"/>
                  </a:lnTo>
                  <a:lnTo>
                    <a:pt x="3434" y="4312"/>
                  </a:lnTo>
                  <a:lnTo>
                    <a:pt x="3457" y="4263"/>
                  </a:lnTo>
                  <a:lnTo>
                    <a:pt x="3461" y="4254"/>
                  </a:lnTo>
                  <a:lnTo>
                    <a:pt x="3485" y="4205"/>
                  </a:lnTo>
                  <a:lnTo>
                    <a:pt x="3490" y="4197"/>
                  </a:lnTo>
                  <a:lnTo>
                    <a:pt x="3516" y="4149"/>
                  </a:lnTo>
                  <a:lnTo>
                    <a:pt x="3521" y="4141"/>
                  </a:lnTo>
                  <a:lnTo>
                    <a:pt x="3549" y="4094"/>
                  </a:lnTo>
                  <a:lnTo>
                    <a:pt x="3554" y="4086"/>
                  </a:lnTo>
                  <a:lnTo>
                    <a:pt x="3584" y="4040"/>
                  </a:lnTo>
                  <a:lnTo>
                    <a:pt x="3589" y="4033"/>
                  </a:lnTo>
                  <a:lnTo>
                    <a:pt x="3621" y="3988"/>
                  </a:lnTo>
                  <a:lnTo>
                    <a:pt x="3626" y="3980"/>
                  </a:lnTo>
                  <a:lnTo>
                    <a:pt x="3660" y="3937"/>
                  </a:lnTo>
                  <a:lnTo>
                    <a:pt x="3665" y="3929"/>
                  </a:lnTo>
                  <a:lnTo>
                    <a:pt x="3700" y="3887"/>
                  </a:lnTo>
                  <a:lnTo>
                    <a:pt x="3706" y="3880"/>
                  </a:lnTo>
                  <a:lnTo>
                    <a:pt x="3743" y="3840"/>
                  </a:lnTo>
                  <a:lnTo>
                    <a:pt x="3749" y="3833"/>
                  </a:lnTo>
                  <a:lnTo>
                    <a:pt x="3787" y="3793"/>
                  </a:lnTo>
                  <a:lnTo>
                    <a:pt x="3793" y="3787"/>
                  </a:lnTo>
                  <a:lnTo>
                    <a:pt x="3832" y="3749"/>
                  </a:lnTo>
                  <a:lnTo>
                    <a:pt x="3587" y="3782"/>
                  </a:lnTo>
                  <a:lnTo>
                    <a:pt x="2924" y="3939"/>
                  </a:lnTo>
                  <a:lnTo>
                    <a:pt x="2313" y="4157"/>
                  </a:lnTo>
                  <a:lnTo>
                    <a:pt x="1770" y="4433"/>
                  </a:lnTo>
                  <a:lnTo>
                    <a:pt x="1312" y="47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" name="Google Shape;205;p4">
            <a:extLst>
              <a:ext uri="{FF2B5EF4-FFF2-40B4-BE49-F238E27FC236}">
                <a16:creationId xmlns:a16="http://schemas.microsoft.com/office/drawing/2014/main" id="{A349A7E0-2A13-45C4-ABA8-C4C42FE11206}"/>
              </a:ext>
            </a:extLst>
          </p:cNvPr>
          <p:cNvGrpSpPr/>
          <p:nvPr/>
        </p:nvGrpSpPr>
        <p:grpSpPr>
          <a:xfrm>
            <a:off x="2997014" y="861060"/>
            <a:ext cx="589280" cy="589280"/>
            <a:chOff x="2997014" y="861060"/>
            <a:chExt cx="589280" cy="589280"/>
          </a:xfrm>
          <a:solidFill>
            <a:schemeClr val="bg1"/>
          </a:solidFill>
        </p:grpSpPr>
        <p:sp>
          <p:nvSpPr>
            <p:cNvPr id="190" name="Google Shape;206;p4">
              <a:extLst>
                <a:ext uri="{FF2B5EF4-FFF2-40B4-BE49-F238E27FC236}">
                  <a16:creationId xmlns:a16="http://schemas.microsoft.com/office/drawing/2014/main" id="{8990B847-B6AB-4750-964C-F3D42C4E386A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28" y="1857"/>
                  </a:moveTo>
                  <a:lnTo>
                    <a:pt x="8447" y="1857"/>
                  </a:lnTo>
                  <a:lnTo>
                    <a:pt x="7940" y="2465"/>
                  </a:lnTo>
                  <a:lnTo>
                    <a:pt x="8447" y="3074"/>
                  </a:lnTo>
                  <a:lnTo>
                    <a:pt x="7028" y="3074"/>
                  </a:lnTo>
                  <a:lnTo>
                    <a:pt x="7028" y="18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207;p4">
              <a:extLst>
                <a:ext uri="{FF2B5EF4-FFF2-40B4-BE49-F238E27FC236}">
                  <a16:creationId xmlns:a16="http://schemas.microsoft.com/office/drawing/2014/main" id="{1EF734C3-78FD-449A-AD5D-41A6508267EA}"/>
                </a:ext>
              </a:extLst>
            </p:cNvPr>
            <p:cNvSpPr/>
            <p:nvPr/>
          </p:nvSpPr>
          <p:spPr>
            <a:xfrm>
              <a:off x="2997014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4" y="3198"/>
                  </a:moveTo>
                  <a:lnTo>
                    <a:pt x="8447" y="3199"/>
                  </a:lnTo>
                  <a:lnTo>
                    <a:pt x="7153" y="3199"/>
                  </a:lnTo>
                  <a:lnTo>
                    <a:pt x="7153" y="3263"/>
                  </a:lnTo>
                  <a:lnTo>
                    <a:pt x="7171" y="3274"/>
                  </a:lnTo>
                  <a:lnTo>
                    <a:pt x="7196" y="3294"/>
                  </a:lnTo>
                  <a:lnTo>
                    <a:pt x="7218" y="3317"/>
                  </a:lnTo>
                  <a:lnTo>
                    <a:pt x="7237" y="3343"/>
                  </a:lnTo>
                  <a:lnTo>
                    <a:pt x="7253" y="3370"/>
                  </a:lnTo>
                  <a:lnTo>
                    <a:pt x="7265" y="3400"/>
                  </a:lnTo>
                  <a:lnTo>
                    <a:pt x="8887" y="8267"/>
                  </a:lnTo>
                  <a:lnTo>
                    <a:pt x="8896" y="8300"/>
                  </a:lnTo>
                  <a:lnTo>
                    <a:pt x="8900" y="8333"/>
                  </a:lnTo>
                  <a:lnTo>
                    <a:pt x="8899" y="8367"/>
                  </a:lnTo>
                  <a:lnTo>
                    <a:pt x="8894" y="8400"/>
                  </a:lnTo>
                  <a:lnTo>
                    <a:pt x="8884" y="8433"/>
                  </a:lnTo>
                  <a:lnTo>
                    <a:pt x="8871" y="8464"/>
                  </a:lnTo>
                  <a:lnTo>
                    <a:pt x="8853" y="8492"/>
                  </a:lnTo>
                  <a:lnTo>
                    <a:pt x="8831" y="8518"/>
                  </a:lnTo>
                  <a:lnTo>
                    <a:pt x="8806" y="8541"/>
                  </a:lnTo>
                  <a:lnTo>
                    <a:pt x="8779" y="8560"/>
                  </a:lnTo>
                  <a:lnTo>
                    <a:pt x="8749" y="8576"/>
                  </a:lnTo>
                  <a:lnTo>
                    <a:pt x="8717" y="8587"/>
                  </a:lnTo>
                  <a:lnTo>
                    <a:pt x="8684" y="8594"/>
                  </a:lnTo>
                  <a:lnTo>
                    <a:pt x="8650" y="8596"/>
                  </a:lnTo>
                  <a:lnTo>
                    <a:pt x="1350" y="8596"/>
                  </a:lnTo>
                  <a:lnTo>
                    <a:pt x="1317" y="8594"/>
                  </a:lnTo>
                  <a:lnTo>
                    <a:pt x="1284" y="8587"/>
                  </a:lnTo>
                  <a:lnTo>
                    <a:pt x="1252" y="8576"/>
                  </a:lnTo>
                  <a:lnTo>
                    <a:pt x="1222" y="8561"/>
                  </a:lnTo>
                  <a:lnTo>
                    <a:pt x="1195" y="8542"/>
                  </a:lnTo>
                  <a:lnTo>
                    <a:pt x="1170" y="8519"/>
                  </a:lnTo>
                  <a:lnTo>
                    <a:pt x="1148" y="8494"/>
                  </a:lnTo>
                  <a:lnTo>
                    <a:pt x="1130" y="8465"/>
                  </a:lnTo>
                  <a:lnTo>
                    <a:pt x="1116" y="8435"/>
                  </a:lnTo>
                  <a:lnTo>
                    <a:pt x="1107" y="8403"/>
                  </a:lnTo>
                  <a:lnTo>
                    <a:pt x="1101" y="8370"/>
                  </a:lnTo>
                  <a:lnTo>
                    <a:pt x="1100" y="8336"/>
                  </a:lnTo>
                  <a:lnTo>
                    <a:pt x="1104" y="8303"/>
                  </a:lnTo>
                  <a:lnTo>
                    <a:pt x="1112" y="8270"/>
                  </a:lnTo>
                  <a:lnTo>
                    <a:pt x="1124" y="8239"/>
                  </a:lnTo>
                  <a:lnTo>
                    <a:pt x="1140" y="8210"/>
                  </a:lnTo>
                  <a:lnTo>
                    <a:pt x="3776" y="4154"/>
                  </a:lnTo>
                  <a:lnTo>
                    <a:pt x="3796" y="4128"/>
                  </a:lnTo>
                  <a:lnTo>
                    <a:pt x="3819" y="4104"/>
                  </a:lnTo>
                  <a:lnTo>
                    <a:pt x="3844" y="4084"/>
                  </a:lnTo>
                  <a:lnTo>
                    <a:pt x="3872" y="4067"/>
                  </a:lnTo>
                  <a:lnTo>
                    <a:pt x="3902" y="4055"/>
                  </a:lnTo>
                  <a:lnTo>
                    <a:pt x="3933" y="4046"/>
                  </a:lnTo>
                  <a:lnTo>
                    <a:pt x="3965" y="4041"/>
                  </a:lnTo>
                  <a:lnTo>
                    <a:pt x="3998" y="4040"/>
                  </a:lnTo>
                  <a:lnTo>
                    <a:pt x="4030" y="4044"/>
                  </a:lnTo>
                  <a:lnTo>
                    <a:pt x="4062" y="4052"/>
                  </a:lnTo>
                  <a:lnTo>
                    <a:pt x="4092" y="4064"/>
                  </a:lnTo>
                  <a:lnTo>
                    <a:pt x="4121" y="4079"/>
                  </a:lnTo>
                  <a:lnTo>
                    <a:pt x="4147" y="4099"/>
                  </a:lnTo>
                  <a:lnTo>
                    <a:pt x="4170" y="4121"/>
                  </a:lnTo>
                  <a:lnTo>
                    <a:pt x="4191" y="4147"/>
                  </a:lnTo>
                  <a:lnTo>
                    <a:pt x="5385" y="5852"/>
                  </a:lnTo>
                  <a:lnTo>
                    <a:pt x="6811" y="3355"/>
                  </a:lnTo>
                  <a:lnTo>
                    <a:pt x="6829" y="3328"/>
                  </a:lnTo>
                  <a:lnTo>
                    <a:pt x="6849" y="3304"/>
                  </a:lnTo>
                  <a:lnTo>
                    <a:pt x="6873" y="3283"/>
                  </a:lnTo>
                  <a:lnTo>
                    <a:pt x="6899" y="3265"/>
                  </a:lnTo>
                  <a:lnTo>
                    <a:pt x="6903" y="3263"/>
                  </a:lnTo>
                  <a:lnTo>
                    <a:pt x="6903" y="3074"/>
                  </a:lnTo>
                  <a:lnTo>
                    <a:pt x="6903" y="1857"/>
                  </a:lnTo>
                  <a:lnTo>
                    <a:pt x="6903" y="1654"/>
                  </a:lnTo>
                  <a:lnTo>
                    <a:pt x="6904" y="1638"/>
                  </a:lnTo>
                  <a:lnTo>
                    <a:pt x="6907" y="1622"/>
                  </a:lnTo>
                  <a:lnTo>
                    <a:pt x="6913" y="1606"/>
                  </a:lnTo>
                  <a:lnTo>
                    <a:pt x="6920" y="1592"/>
                  </a:lnTo>
                  <a:lnTo>
                    <a:pt x="6929" y="1578"/>
                  </a:lnTo>
                  <a:lnTo>
                    <a:pt x="6940" y="1566"/>
                  </a:lnTo>
                  <a:lnTo>
                    <a:pt x="6952" y="1555"/>
                  </a:lnTo>
                  <a:lnTo>
                    <a:pt x="6966" y="1546"/>
                  </a:lnTo>
                  <a:lnTo>
                    <a:pt x="6980" y="1539"/>
                  </a:lnTo>
                  <a:lnTo>
                    <a:pt x="6996" y="1533"/>
                  </a:lnTo>
                  <a:lnTo>
                    <a:pt x="7012" y="1530"/>
                  </a:lnTo>
                  <a:lnTo>
                    <a:pt x="7028" y="1529"/>
                  </a:lnTo>
                  <a:lnTo>
                    <a:pt x="7044" y="1530"/>
                  </a:lnTo>
                  <a:lnTo>
                    <a:pt x="7060" y="1533"/>
                  </a:lnTo>
                  <a:lnTo>
                    <a:pt x="7076" y="1539"/>
                  </a:lnTo>
                  <a:lnTo>
                    <a:pt x="7090" y="1546"/>
                  </a:lnTo>
                  <a:lnTo>
                    <a:pt x="7104" y="1555"/>
                  </a:lnTo>
                  <a:lnTo>
                    <a:pt x="7116" y="1566"/>
                  </a:lnTo>
                  <a:lnTo>
                    <a:pt x="7127" y="1578"/>
                  </a:lnTo>
                  <a:lnTo>
                    <a:pt x="7136" y="1592"/>
                  </a:lnTo>
                  <a:lnTo>
                    <a:pt x="7143" y="1606"/>
                  </a:lnTo>
                  <a:lnTo>
                    <a:pt x="7149" y="1622"/>
                  </a:lnTo>
                  <a:lnTo>
                    <a:pt x="7152" y="1638"/>
                  </a:lnTo>
                  <a:lnTo>
                    <a:pt x="7153" y="1654"/>
                  </a:lnTo>
                  <a:lnTo>
                    <a:pt x="7153" y="1732"/>
                  </a:lnTo>
                  <a:lnTo>
                    <a:pt x="8447" y="1732"/>
                  </a:lnTo>
                  <a:lnTo>
                    <a:pt x="8464" y="1733"/>
                  </a:lnTo>
                  <a:lnTo>
                    <a:pt x="8480" y="1736"/>
                  </a:lnTo>
                  <a:lnTo>
                    <a:pt x="8496" y="1742"/>
                  </a:lnTo>
                  <a:lnTo>
                    <a:pt x="8511" y="1749"/>
                  </a:lnTo>
                  <a:lnTo>
                    <a:pt x="8524" y="1759"/>
                  </a:lnTo>
                  <a:lnTo>
                    <a:pt x="8537" y="1770"/>
                  </a:lnTo>
                  <a:lnTo>
                    <a:pt x="8547" y="1783"/>
                  </a:lnTo>
                  <a:lnTo>
                    <a:pt x="8556" y="1797"/>
                  </a:lnTo>
                  <a:lnTo>
                    <a:pt x="8563" y="1812"/>
                  </a:lnTo>
                  <a:lnTo>
                    <a:pt x="8568" y="1828"/>
                  </a:lnTo>
                  <a:lnTo>
                    <a:pt x="8571" y="1844"/>
                  </a:lnTo>
                  <a:lnTo>
                    <a:pt x="8572" y="1861"/>
                  </a:lnTo>
                  <a:lnTo>
                    <a:pt x="8570" y="1877"/>
                  </a:lnTo>
                  <a:lnTo>
                    <a:pt x="8567" y="1893"/>
                  </a:lnTo>
                  <a:lnTo>
                    <a:pt x="8561" y="1909"/>
                  </a:lnTo>
                  <a:lnTo>
                    <a:pt x="8553" y="1924"/>
                  </a:lnTo>
                  <a:lnTo>
                    <a:pt x="8543" y="1937"/>
                  </a:lnTo>
                  <a:lnTo>
                    <a:pt x="8103" y="2465"/>
                  </a:lnTo>
                  <a:lnTo>
                    <a:pt x="8543" y="2994"/>
                  </a:lnTo>
                  <a:lnTo>
                    <a:pt x="8553" y="3007"/>
                  </a:lnTo>
                  <a:lnTo>
                    <a:pt x="8561" y="3022"/>
                  </a:lnTo>
                  <a:lnTo>
                    <a:pt x="8567" y="3038"/>
                  </a:lnTo>
                  <a:lnTo>
                    <a:pt x="8570" y="3054"/>
                  </a:lnTo>
                  <a:lnTo>
                    <a:pt x="8572" y="3070"/>
                  </a:lnTo>
                  <a:lnTo>
                    <a:pt x="8571" y="3087"/>
                  </a:lnTo>
                  <a:lnTo>
                    <a:pt x="8568" y="3104"/>
                  </a:lnTo>
                  <a:lnTo>
                    <a:pt x="8563" y="3119"/>
                  </a:lnTo>
                  <a:lnTo>
                    <a:pt x="8556" y="3134"/>
                  </a:lnTo>
                  <a:lnTo>
                    <a:pt x="8547" y="3148"/>
                  </a:lnTo>
                  <a:lnTo>
                    <a:pt x="8537" y="3161"/>
                  </a:lnTo>
                  <a:lnTo>
                    <a:pt x="8524" y="3172"/>
                  </a:lnTo>
                  <a:lnTo>
                    <a:pt x="8511" y="3182"/>
                  </a:lnTo>
                  <a:lnTo>
                    <a:pt x="8496" y="3189"/>
                  </a:lnTo>
                  <a:lnTo>
                    <a:pt x="8480" y="3195"/>
                  </a:lnTo>
                  <a:lnTo>
                    <a:pt x="8464" y="3198"/>
                  </a:lnTo>
                  <a:close/>
                  <a:moveTo>
                    <a:pt x="3994" y="4737"/>
                  </a:moveTo>
                  <a:lnTo>
                    <a:pt x="1811" y="8096"/>
                  </a:lnTo>
                  <a:lnTo>
                    <a:pt x="8303" y="8096"/>
                  </a:lnTo>
                  <a:lnTo>
                    <a:pt x="6968" y="4089"/>
                  </a:lnTo>
                  <a:lnTo>
                    <a:pt x="5623" y="6442"/>
                  </a:lnTo>
                  <a:lnTo>
                    <a:pt x="5605" y="6470"/>
                  </a:lnTo>
                  <a:lnTo>
                    <a:pt x="5582" y="6495"/>
                  </a:lnTo>
                  <a:lnTo>
                    <a:pt x="5557" y="6517"/>
                  </a:lnTo>
                  <a:lnTo>
                    <a:pt x="5529" y="6536"/>
                  </a:lnTo>
                  <a:lnTo>
                    <a:pt x="5499" y="6550"/>
                  </a:lnTo>
                  <a:lnTo>
                    <a:pt x="5467" y="6560"/>
                  </a:lnTo>
                  <a:lnTo>
                    <a:pt x="5434" y="6566"/>
                  </a:lnTo>
                  <a:lnTo>
                    <a:pt x="5401" y="6568"/>
                  </a:lnTo>
                  <a:lnTo>
                    <a:pt x="5367" y="6565"/>
                  </a:lnTo>
                  <a:lnTo>
                    <a:pt x="5335" y="6558"/>
                  </a:lnTo>
                  <a:lnTo>
                    <a:pt x="5303" y="6546"/>
                  </a:lnTo>
                  <a:lnTo>
                    <a:pt x="5274" y="6530"/>
                  </a:lnTo>
                  <a:lnTo>
                    <a:pt x="5247" y="6511"/>
                  </a:lnTo>
                  <a:lnTo>
                    <a:pt x="5222" y="6487"/>
                  </a:lnTo>
                  <a:lnTo>
                    <a:pt x="5201" y="6461"/>
                  </a:lnTo>
                  <a:lnTo>
                    <a:pt x="3994" y="4737"/>
                  </a:lnTo>
                  <a:close/>
                  <a:moveTo>
                    <a:pt x="7835" y="2398"/>
                  </a:moveTo>
                  <a:lnTo>
                    <a:pt x="7844" y="2385"/>
                  </a:lnTo>
                  <a:lnTo>
                    <a:pt x="8180" y="1982"/>
                  </a:lnTo>
                  <a:lnTo>
                    <a:pt x="7153" y="1982"/>
                  </a:lnTo>
                  <a:lnTo>
                    <a:pt x="7153" y="2949"/>
                  </a:lnTo>
                  <a:lnTo>
                    <a:pt x="8180" y="2949"/>
                  </a:lnTo>
                  <a:lnTo>
                    <a:pt x="7844" y="2545"/>
                  </a:lnTo>
                  <a:lnTo>
                    <a:pt x="7835" y="2532"/>
                  </a:lnTo>
                  <a:lnTo>
                    <a:pt x="7827" y="2518"/>
                  </a:lnTo>
                  <a:lnTo>
                    <a:pt x="7821" y="2504"/>
                  </a:lnTo>
                  <a:lnTo>
                    <a:pt x="7817" y="2488"/>
                  </a:lnTo>
                  <a:lnTo>
                    <a:pt x="7815" y="2473"/>
                  </a:lnTo>
                  <a:lnTo>
                    <a:pt x="7815" y="2457"/>
                  </a:lnTo>
                  <a:lnTo>
                    <a:pt x="7817" y="2441"/>
                  </a:lnTo>
                  <a:lnTo>
                    <a:pt x="7821" y="2426"/>
                  </a:lnTo>
                  <a:lnTo>
                    <a:pt x="7827" y="2411"/>
                  </a:lnTo>
                  <a:lnTo>
                    <a:pt x="7835" y="23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208;p4">
            <a:extLst>
              <a:ext uri="{FF2B5EF4-FFF2-40B4-BE49-F238E27FC236}">
                <a16:creationId xmlns:a16="http://schemas.microsoft.com/office/drawing/2014/main" id="{3212EFAA-9969-49E9-A606-340E75511DFD}"/>
              </a:ext>
            </a:extLst>
          </p:cNvPr>
          <p:cNvGrpSpPr/>
          <p:nvPr/>
        </p:nvGrpSpPr>
        <p:grpSpPr>
          <a:xfrm>
            <a:off x="5251776" y="861060"/>
            <a:ext cx="589280" cy="589280"/>
            <a:chOff x="5251776" y="861060"/>
            <a:chExt cx="589280" cy="589280"/>
          </a:xfrm>
          <a:solidFill>
            <a:schemeClr val="bg1"/>
          </a:solidFill>
        </p:grpSpPr>
        <p:sp>
          <p:nvSpPr>
            <p:cNvPr id="193" name="Google Shape;209;p4">
              <a:extLst>
                <a:ext uri="{FF2B5EF4-FFF2-40B4-BE49-F238E27FC236}">
                  <a16:creationId xmlns:a16="http://schemas.microsoft.com/office/drawing/2014/main" id="{114C134D-3F54-40B0-ACEF-3F4F75CA5B80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2" y="5000"/>
                  </a:moveTo>
                  <a:lnTo>
                    <a:pt x="5781" y="5029"/>
                  </a:lnTo>
                  <a:lnTo>
                    <a:pt x="5780" y="5059"/>
                  </a:lnTo>
                  <a:lnTo>
                    <a:pt x="5777" y="5088"/>
                  </a:lnTo>
                  <a:lnTo>
                    <a:pt x="5773" y="5117"/>
                  </a:lnTo>
                  <a:lnTo>
                    <a:pt x="5768" y="5145"/>
                  </a:lnTo>
                  <a:lnTo>
                    <a:pt x="5762" y="5174"/>
                  </a:lnTo>
                  <a:lnTo>
                    <a:pt x="5755" y="5202"/>
                  </a:lnTo>
                  <a:lnTo>
                    <a:pt x="5747" y="5230"/>
                  </a:lnTo>
                  <a:lnTo>
                    <a:pt x="5738" y="5258"/>
                  </a:lnTo>
                  <a:lnTo>
                    <a:pt x="5728" y="5285"/>
                  </a:lnTo>
                  <a:lnTo>
                    <a:pt x="5717" y="5312"/>
                  </a:lnTo>
                  <a:lnTo>
                    <a:pt x="5705" y="5339"/>
                  </a:lnTo>
                  <a:lnTo>
                    <a:pt x="5691" y="5365"/>
                  </a:lnTo>
                  <a:lnTo>
                    <a:pt x="5677" y="5391"/>
                  </a:lnTo>
                  <a:lnTo>
                    <a:pt x="5662" y="5416"/>
                  </a:lnTo>
                  <a:lnTo>
                    <a:pt x="5646" y="5441"/>
                  </a:lnTo>
                  <a:lnTo>
                    <a:pt x="5629" y="5465"/>
                  </a:lnTo>
                  <a:lnTo>
                    <a:pt x="5611" y="5488"/>
                  </a:lnTo>
                  <a:lnTo>
                    <a:pt x="5593" y="5510"/>
                  </a:lnTo>
                  <a:lnTo>
                    <a:pt x="5573" y="5532"/>
                  </a:lnTo>
                  <a:lnTo>
                    <a:pt x="5553" y="5553"/>
                  </a:lnTo>
                  <a:lnTo>
                    <a:pt x="5532" y="5573"/>
                  </a:lnTo>
                  <a:lnTo>
                    <a:pt x="5510" y="5593"/>
                  </a:lnTo>
                  <a:lnTo>
                    <a:pt x="5488" y="5611"/>
                  </a:lnTo>
                  <a:lnTo>
                    <a:pt x="5465" y="5629"/>
                  </a:lnTo>
                  <a:lnTo>
                    <a:pt x="5441" y="5646"/>
                  </a:lnTo>
                  <a:lnTo>
                    <a:pt x="5416" y="5662"/>
                  </a:lnTo>
                  <a:lnTo>
                    <a:pt x="5391" y="5677"/>
                  </a:lnTo>
                  <a:lnTo>
                    <a:pt x="5365" y="5691"/>
                  </a:lnTo>
                  <a:lnTo>
                    <a:pt x="5339" y="5705"/>
                  </a:lnTo>
                  <a:lnTo>
                    <a:pt x="5312" y="5717"/>
                  </a:lnTo>
                  <a:lnTo>
                    <a:pt x="5285" y="5728"/>
                  </a:lnTo>
                  <a:lnTo>
                    <a:pt x="5258" y="5738"/>
                  </a:lnTo>
                  <a:lnTo>
                    <a:pt x="5230" y="5747"/>
                  </a:lnTo>
                  <a:lnTo>
                    <a:pt x="5202" y="5755"/>
                  </a:lnTo>
                  <a:lnTo>
                    <a:pt x="5174" y="5762"/>
                  </a:lnTo>
                  <a:lnTo>
                    <a:pt x="5145" y="5768"/>
                  </a:lnTo>
                  <a:lnTo>
                    <a:pt x="5117" y="5773"/>
                  </a:lnTo>
                  <a:lnTo>
                    <a:pt x="5088" y="5777"/>
                  </a:lnTo>
                  <a:lnTo>
                    <a:pt x="5059" y="5780"/>
                  </a:lnTo>
                  <a:lnTo>
                    <a:pt x="5029" y="5781"/>
                  </a:lnTo>
                  <a:lnTo>
                    <a:pt x="5000" y="5782"/>
                  </a:lnTo>
                  <a:lnTo>
                    <a:pt x="4971" y="5781"/>
                  </a:lnTo>
                  <a:lnTo>
                    <a:pt x="4941" y="5780"/>
                  </a:lnTo>
                  <a:lnTo>
                    <a:pt x="4912" y="5777"/>
                  </a:lnTo>
                  <a:lnTo>
                    <a:pt x="4883" y="5773"/>
                  </a:lnTo>
                  <a:lnTo>
                    <a:pt x="4855" y="5768"/>
                  </a:lnTo>
                  <a:lnTo>
                    <a:pt x="4826" y="5762"/>
                  </a:lnTo>
                  <a:lnTo>
                    <a:pt x="4798" y="5755"/>
                  </a:lnTo>
                  <a:lnTo>
                    <a:pt x="4770" y="5747"/>
                  </a:lnTo>
                  <a:lnTo>
                    <a:pt x="4742" y="5738"/>
                  </a:lnTo>
                  <a:lnTo>
                    <a:pt x="4715" y="5728"/>
                  </a:lnTo>
                  <a:lnTo>
                    <a:pt x="4688" y="5717"/>
                  </a:lnTo>
                  <a:lnTo>
                    <a:pt x="4661" y="5705"/>
                  </a:lnTo>
                  <a:lnTo>
                    <a:pt x="4635" y="5691"/>
                  </a:lnTo>
                  <a:lnTo>
                    <a:pt x="4609" y="5677"/>
                  </a:lnTo>
                  <a:lnTo>
                    <a:pt x="4584" y="5662"/>
                  </a:lnTo>
                  <a:lnTo>
                    <a:pt x="4559" y="5646"/>
                  </a:lnTo>
                  <a:lnTo>
                    <a:pt x="4535" y="5629"/>
                  </a:lnTo>
                  <a:lnTo>
                    <a:pt x="4512" y="5611"/>
                  </a:lnTo>
                  <a:lnTo>
                    <a:pt x="4490" y="5593"/>
                  </a:lnTo>
                  <a:lnTo>
                    <a:pt x="4468" y="5573"/>
                  </a:lnTo>
                  <a:lnTo>
                    <a:pt x="4447" y="5553"/>
                  </a:lnTo>
                  <a:lnTo>
                    <a:pt x="4427" y="5532"/>
                  </a:lnTo>
                  <a:lnTo>
                    <a:pt x="4407" y="5510"/>
                  </a:lnTo>
                  <a:lnTo>
                    <a:pt x="4389" y="5488"/>
                  </a:lnTo>
                  <a:lnTo>
                    <a:pt x="4371" y="5465"/>
                  </a:lnTo>
                  <a:lnTo>
                    <a:pt x="4354" y="5441"/>
                  </a:lnTo>
                  <a:lnTo>
                    <a:pt x="4338" y="5416"/>
                  </a:lnTo>
                  <a:lnTo>
                    <a:pt x="4323" y="5391"/>
                  </a:lnTo>
                  <a:lnTo>
                    <a:pt x="4309" y="5365"/>
                  </a:lnTo>
                  <a:lnTo>
                    <a:pt x="4295" y="5339"/>
                  </a:lnTo>
                  <a:lnTo>
                    <a:pt x="4283" y="5312"/>
                  </a:lnTo>
                  <a:lnTo>
                    <a:pt x="4272" y="5285"/>
                  </a:lnTo>
                  <a:lnTo>
                    <a:pt x="4262" y="5258"/>
                  </a:lnTo>
                  <a:lnTo>
                    <a:pt x="4253" y="5230"/>
                  </a:lnTo>
                  <a:lnTo>
                    <a:pt x="4245" y="5202"/>
                  </a:lnTo>
                  <a:lnTo>
                    <a:pt x="4238" y="5174"/>
                  </a:lnTo>
                  <a:lnTo>
                    <a:pt x="4232" y="5145"/>
                  </a:lnTo>
                  <a:lnTo>
                    <a:pt x="4227" y="5117"/>
                  </a:lnTo>
                  <a:lnTo>
                    <a:pt x="4223" y="5088"/>
                  </a:lnTo>
                  <a:lnTo>
                    <a:pt x="4220" y="5059"/>
                  </a:lnTo>
                  <a:lnTo>
                    <a:pt x="4219" y="5029"/>
                  </a:lnTo>
                  <a:lnTo>
                    <a:pt x="4218" y="5000"/>
                  </a:lnTo>
                  <a:lnTo>
                    <a:pt x="4219" y="4971"/>
                  </a:lnTo>
                  <a:lnTo>
                    <a:pt x="4220" y="4941"/>
                  </a:lnTo>
                  <a:lnTo>
                    <a:pt x="4223" y="4912"/>
                  </a:lnTo>
                  <a:lnTo>
                    <a:pt x="4227" y="4883"/>
                  </a:lnTo>
                  <a:lnTo>
                    <a:pt x="4232" y="4855"/>
                  </a:lnTo>
                  <a:lnTo>
                    <a:pt x="4238" y="4826"/>
                  </a:lnTo>
                  <a:lnTo>
                    <a:pt x="4245" y="4798"/>
                  </a:lnTo>
                  <a:lnTo>
                    <a:pt x="4253" y="4770"/>
                  </a:lnTo>
                  <a:lnTo>
                    <a:pt x="4262" y="4742"/>
                  </a:lnTo>
                  <a:lnTo>
                    <a:pt x="4272" y="4715"/>
                  </a:lnTo>
                  <a:lnTo>
                    <a:pt x="4283" y="4688"/>
                  </a:lnTo>
                  <a:lnTo>
                    <a:pt x="4295" y="4661"/>
                  </a:lnTo>
                  <a:lnTo>
                    <a:pt x="4309" y="4635"/>
                  </a:lnTo>
                  <a:lnTo>
                    <a:pt x="4323" y="4609"/>
                  </a:lnTo>
                  <a:lnTo>
                    <a:pt x="4338" y="4584"/>
                  </a:lnTo>
                  <a:lnTo>
                    <a:pt x="4354" y="4559"/>
                  </a:lnTo>
                  <a:lnTo>
                    <a:pt x="4371" y="4535"/>
                  </a:lnTo>
                  <a:lnTo>
                    <a:pt x="4389" y="4512"/>
                  </a:lnTo>
                  <a:lnTo>
                    <a:pt x="4407" y="4490"/>
                  </a:lnTo>
                  <a:lnTo>
                    <a:pt x="4427" y="4468"/>
                  </a:lnTo>
                  <a:lnTo>
                    <a:pt x="4447" y="4447"/>
                  </a:lnTo>
                  <a:lnTo>
                    <a:pt x="4468" y="4427"/>
                  </a:lnTo>
                  <a:lnTo>
                    <a:pt x="4490" y="4407"/>
                  </a:lnTo>
                  <a:lnTo>
                    <a:pt x="4512" y="4389"/>
                  </a:lnTo>
                  <a:lnTo>
                    <a:pt x="4535" y="4371"/>
                  </a:lnTo>
                  <a:lnTo>
                    <a:pt x="4559" y="4354"/>
                  </a:lnTo>
                  <a:lnTo>
                    <a:pt x="4584" y="4338"/>
                  </a:lnTo>
                  <a:lnTo>
                    <a:pt x="4609" y="4323"/>
                  </a:lnTo>
                  <a:lnTo>
                    <a:pt x="4635" y="4309"/>
                  </a:lnTo>
                  <a:lnTo>
                    <a:pt x="4661" y="4295"/>
                  </a:lnTo>
                  <a:lnTo>
                    <a:pt x="4688" y="4283"/>
                  </a:lnTo>
                  <a:lnTo>
                    <a:pt x="4715" y="4272"/>
                  </a:lnTo>
                  <a:lnTo>
                    <a:pt x="4742" y="4262"/>
                  </a:lnTo>
                  <a:lnTo>
                    <a:pt x="4770" y="4253"/>
                  </a:lnTo>
                  <a:lnTo>
                    <a:pt x="4798" y="4245"/>
                  </a:lnTo>
                  <a:lnTo>
                    <a:pt x="4826" y="4238"/>
                  </a:lnTo>
                  <a:lnTo>
                    <a:pt x="4855" y="4232"/>
                  </a:lnTo>
                  <a:lnTo>
                    <a:pt x="4883" y="4227"/>
                  </a:lnTo>
                  <a:lnTo>
                    <a:pt x="4912" y="4223"/>
                  </a:lnTo>
                  <a:lnTo>
                    <a:pt x="4941" y="4220"/>
                  </a:lnTo>
                  <a:lnTo>
                    <a:pt x="4971" y="4219"/>
                  </a:lnTo>
                  <a:lnTo>
                    <a:pt x="5000" y="4218"/>
                  </a:lnTo>
                  <a:lnTo>
                    <a:pt x="5029" y="4219"/>
                  </a:lnTo>
                  <a:lnTo>
                    <a:pt x="5059" y="4220"/>
                  </a:lnTo>
                  <a:lnTo>
                    <a:pt x="5088" y="4223"/>
                  </a:lnTo>
                  <a:lnTo>
                    <a:pt x="5117" y="4227"/>
                  </a:lnTo>
                  <a:lnTo>
                    <a:pt x="5145" y="4232"/>
                  </a:lnTo>
                  <a:lnTo>
                    <a:pt x="5174" y="4238"/>
                  </a:lnTo>
                  <a:lnTo>
                    <a:pt x="5202" y="4245"/>
                  </a:lnTo>
                  <a:lnTo>
                    <a:pt x="5230" y="4253"/>
                  </a:lnTo>
                  <a:lnTo>
                    <a:pt x="5258" y="4262"/>
                  </a:lnTo>
                  <a:lnTo>
                    <a:pt x="5285" y="4272"/>
                  </a:lnTo>
                  <a:lnTo>
                    <a:pt x="5312" y="4283"/>
                  </a:lnTo>
                  <a:lnTo>
                    <a:pt x="5339" y="4295"/>
                  </a:lnTo>
                  <a:lnTo>
                    <a:pt x="5365" y="4309"/>
                  </a:lnTo>
                  <a:lnTo>
                    <a:pt x="5391" y="4323"/>
                  </a:lnTo>
                  <a:lnTo>
                    <a:pt x="5416" y="4338"/>
                  </a:lnTo>
                  <a:lnTo>
                    <a:pt x="5441" y="4354"/>
                  </a:lnTo>
                  <a:lnTo>
                    <a:pt x="5465" y="4371"/>
                  </a:lnTo>
                  <a:lnTo>
                    <a:pt x="5488" y="4389"/>
                  </a:lnTo>
                  <a:lnTo>
                    <a:pt x="5510" y="4407"/>
                  </a:lnTo>
                  <a:lnTo>
                    <a:pt x="5532" y="4427"/>
                  </a:lnTo>
                  <a:lnTo>
                    <a:pt x="5553" y="4447"/>
                  </a:lnTo>
                  <a:lnTo>
                    <a:pt x="5573" y="4468"/>
                  </a:lnTo>
                  <a:lnTo>
                    <a:pt x="5593" y="4490"/>
                  </a:lnTo>
                  <a:lnTo>
                    <a:pt x="5611" y="4512"/>
                  </a:lnTo>
                  <a:lnTo>
                    <a:pt x="5629" y="4535"/>
                  </a:lnTo>
                  <a:lnTo>
                    <a:pt x="5646" y="4559"/>
                  </a:lnTo>
                  <a:lnTo>
                    <a:pt x="5662" y="4584"/>
                  </a:lnTo>
                  <a:lnTo>
                    <a:pt x="5677" y="4609"/>
                  </a:lnTo>
                  <a:lnTo>
                    <a:pt x="5691" y="4635"/>
                  </a:lnTo>
                  <a:lnTo>
                    <a:pt x="5705" y="4661"/>
                  </a:lnTo>
                  <a:lnTo>
                    <a:pt x="5717" y="4688"/>
                  </a:lnTo>
                  <a:lnTo>
                    <a:pt x="5728" y="4715"/>
                  </a:lnTo>
                  <a:lnTo>
                    <a:pt x="5738" y="4742"/>
                  </a:lnTo>
                  <a:lnTo>
                    <a:pt x="5747" y="4770"/>
                  </a:lnTo>
                  <a:lnTo>
                    <a:pt x="5755" y="4798"/>
                  </a:lnTo>
                  <a:lnTo>
                    <a:pt x="5762" y="4826"/>
                  </a:lnTo>
                  <a:lnTo>
                    <a:pt x="5768" y="4855"/>
                  </a:lnTo>
                  <a:lnTo>
                    <a:pt x="5773" y="4883"/>
                  </a:lnTo>
                  <a:lnTo>
                    <a:pt x="5777" y="4912"/>
                  </a:lnTo>
                  <a:lnTo>
                    <a:pt x="5780" y="4941"/>
                  </a:lnTo>
                  <a:lnTo>
                    <a:pt x="5781" y="4971"/>
                  </a:lnTo>
                  <a:lnTo>
                    <a:pt x="5782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10;p4">
              <a:extLst>
                <a:ext uri="{FF2B5EF4-FFF2-40B4-BE49-F238E27FC236}">
                  <a16:creationId xmlns:a16="http://schemas.microsoft.com/office/drawing/2014/main" id="{41E70A4F-C1C7-4A65-85FB-A6CC3339C0C3}"/>
                </a:ext>
              </a:extLst>
            </p:cNvPr>
            <p:cNvSpPr/>
            <p:nvPr/>
          </p:nvSpPr>
          <p:spPr>
            <a:xfrm>
              <a:off x="5251776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464" y="4912"/>
                  </a:moveTo>
                  <a:lnTo>
                    <a:pt x="7466" y="4995"/>
                  </a:lnTo>
                  <a:lnTo>
                    <a:pt x="7466" y="5005"/>
                  </a:lnTo>
                  <a:lnTo>
                    <a:pt x="7464" y="5088"/>
                  </a:lnTo>
                  <a:lnTo>
                    <a:pt x="7464" y="5097"/>
                  </a:lnTo>
                  <a:lnTo>
                    <a:pt x="7459" y="5180"/>
                  </a:lnTo>
                  <a:lnTo>
                    <a:pt x="7459" y="5190"/>
                  </a:lnTo>
                  <a:lnTo>
                    <a:pt x="7451" y="5272"/>
                  </a:lnTo>
                  <a:lnTo>
                    <a:pt x="7450" y="5281"/>
                  </a:lnTo>
                  <a:lnTo>
                    <a:pt x="7439" y="5363"/>
                  </a:lnTo>
                  <a:lnTo>
                    <a:pt x="7438" y="5373"/>
                  </a:lnTo>
                  <a:lnTo>
                    <a:pt x="7424" y="5454"/>
                  </a:lnTo>
                  <a:lnTo>
                    <a:pt x="7422" y="5463"/>
                  </a:lnTo>
                  <a:lnTo>
                    <a:pt x="7405" y="5544"/>
                  </a:lnTo>
                  <a:lnTo>
                    <a:pt x="7403" y="5553"/>
                  </a:lnTo>
                  <a:lnTo>
                    <a:pt x="7383" y="5634"/>
                  </a:lnTo>
                  <a:lnTo>
                    <a:pt x="7381" y="5643"/>
                  </a:lnTo>
                  <a:lnTo>
                    <a:pt x="7358" y="5722"/>
                  </a:lnTo>
                  <a:lnTo>
                    <a:pt x="7355" y="5731"/>
                  </a:lnTo>
                  <a:lnTo>
                    <a:pt x="7329" y="5810"/>
                  </a:lnTo>
                  <a:lnTo>
                    <a:pt x="7326" y="5818"/>
                  </a:lnTo>
                  <a:lnTo>
                    <a:pt x="7298" y="5896"/>
                  </a:lnTo>
                  <a:lnTo>
                    <a:pt x="7294" y="5905"/>
                  </a:lnTo>
                  <a:lnTo>
                    <a:pt x="7262" y="5981"/>
                  </a:lnTo>
                  <a:lnTo>
                    <a:pt x="7259" y="5990"/>
                  </a:lnTo>
                  <a:lnTo>
                    <a:pt x="7224" y="6065"/>
                  </a:lnTo>
                  <a:lnTo>
                    <a:pt x="7220" y="6074"/>
                  </a:lnTo>
                  <a:lnTo>
                    <a:pt x="7182" y="6148"/>
                  </a:lnTo>
                  <a:lnTo>
                    <a:pt x="7178" y="6156"/>
                  </a:lnTo>
                  <a:lnTo>
                    <a:pt x="7138" y="6229"/>
                  </a:lnTo>
                  <a:lnTo>
                    <a:pt x="7133" y="6237"/>
                  </a:lnTo>
                  <a:lnTo>
                    <a:pt x="7090" y="6308"/>
                  </a:lnTo>
                  <a:lnTo>
                    <a:pt x="7085" y="6316"/>
                  </a:lnTo>
                  <a:lnTo>
                    <a:pt x="7040" y="6386"/>
                  </a:lnTo>
                  <a:lnTo>
                    <a:pt x="7035" y="6393"/>
                  </a:lnTo>
                  <a:lnTo>
                    <a:pt x="6987" y="6461"/>
                  </a:lnTo>
                  <a:lnTo>
                    <a:pt x="6981" y="6469"/>
                  </a:lnTo>
                  <a:lnTo>
                    <a:pt x="6931" y="6534"/>
                  </a:lnTo>
                  <a:lnTo>
                    <a:pt x="6925" y="6542"/>
                  </a:lnTo>
                  <a:lnTo>
                    <a:pt x="6872" y="6605"/>
                  </a:lnTo>
                  <a:lnTo>
                    <a:pt x="6866" y="6613"/>
                  </a:lnTo>
                  <a:lnTo>
                    <a:pt x="6811" y="6674"/>
                  </a:lnTo>
                  <a:lnTo>
                    <a:pt x="6805" y="6681"/>
                  </a:lnTo>
                  <a:lnTo>
                    <a:pt x="6747" y="6741"/>
                  </a:lnTo>
                  <a:lnTo>
                    <a:pt x="6741" y="6747"/>
                  </a:lnTo>
                  <a:lnTo>
                    <a:pt x="6681" y="6805"/>
                  </a:lnTo>
                  <a:lnTo>
                    <a:pt x="6674" y="6811"/>
                  </a:lnTo>
                  <a:lnTo>
                    <a:pt x="6613" y="6866"/>
                  </a:lnTo>
                  <a:lnTo>
                    <a:pt x="6605" y="6872"/>
                  </a:lnTo>
                  <a:lnTo>
                    <a:pt x="6542" y="6925"/>
                  </a:lnTo>
                  <a:lnTo>
                    <a:pt x="6534" y="6931"/>
                  </a:lnTo>
                  <a:lnTo>
                    <a:pt x="6469" y="6981"/>
                  </a:lnTo>
                  <a:lnTo>
                    <a:pt x="6461" y="6987"/>
                  </a:lnTo>
                  <a:lnTo>
                    <a:pt x="6393" y="7035"/>
                  </a:lnTo>
                  <a:lnTo>
                    <a:pt x="6386" y="7040"/>
                  </a:lnTo>
                  <a:lnTo>
                    <a:pt x="6316" y="7085"/>
                  </a:lnTo>
                  <a:lnTo>
                    <a:pt x="6308" y="7090"/>
                  </a:lnTo>
                  <a:lnTo>
                    <a:pt x="6237" y="7133"/>
                  </a:lnTo>
                  <a:lnTo>
                    <a:pt x="6229" y="7138"/>
                  </a:lnTo>
                  <a:lnTo>
                    <a:pt x="6156" y="7178"/>
                  </a:lnTo>
                  <a:lnTo>
                    <a:pt x="6148" y="7182"/>
                  </a:lnTo>
                  <a:lnTo>
                    <a:pt x="6074" y="7220"/>
                  </a:lnTo>
                  <a:lnTo>
                    <a:pt x="6065" y="7224"/>
                  </a:lnTo>
                  <a:lnTo>
                    <a:pt x="5990" y="7259"/>
                  </a:lnTo>
                  <a:lnTo>
                    <a:pt x="5981" y="7262"/>
                  </a:lnTo>
                  <a:lnTo>
                    <a:pt x="5905" y="7294"/>
                  </a:lnTo>
                  <a:lnTo>
                    <a:pt x="5896" y="7298"/>
                  </a:lnTo>
                  <a:lnTo>
                    <a:pt x="5818" y="7326"/>
                  </a:lnTo>
                  <a:lnTo>
                    <a:pt x="5810" y="7329"/>
                  </a:lnTo>
                  <a:lnTo>
                    <a:pt x="5731" y="7355"/>
                  </a:lnTo>
                  <a:lnTo>
                    <a:pt x="5722" y="7358"/>
                  </a:lnTo>
                  <a:lnTo>
                    <a:pt x="5643" y="7381"/>
                  </a:lnTo>
                  <a:lnTo>
                    <a:pt x="5634" y="7383"/>
                  </a:lnTo>
                  <a:lnTo>
                    <a:pt x="5553" y="7403"/>
                  </a:lnTo>
                  <a:lnTo>
                    <a:pt x="5544" y="7405"/>
                  </a:lnTo>
                  <a:lnTo>
                    <a:pt x="5463" y="7422"/>
                  </a:lnTo>
                  <a:lnTo>
                    <a:pt x="5454" y="7424"/>
                  </a:lnTo>
                  <a:lnTo>
                    <a:pt x="5373" y="7438"/>
                  </a:lnTo>
                  <a:lnTo>
                    <a:pt x="5363" y="7439"/>
                  </a:lnTo>
                  <a:lnTo>
                    <a:pt x="5281" y="7450"/>
                  </a:lnTo>
                  <a:lnTo>
                    <a:pt x="5272" y="7451"/>
                  </a:lnTo>
                  <a:lnTo>
                    <a:pt x="5190" y="7459"/>
                  </a:lnTo>
                  <a:lnTo>
                    <a:pt x="5180" y="7459"/>
                  </a:lnTo>
                  <a:lnTo>
                    <a:pt x="5097" y="7464"/>
                  </a:lnTo>
                  <a:lnTo>
                    <a:pt x="5088" y="7464"/>
                  </a:lnTo>
                  <a:lnTo>
                    <a:pt x="5005" y="7466"/>
                  </a:lnTo>
                  <a:lnTo>
                    <a:pt x="4995" y="7466"/>
                  </a:lnTo>
                  <a:lnTo>
                    <a:pt x="4912" y="7464"/>
                  </a:lnTo>
                  <a:lnTo>
                    <a:pt x="4903" y="7464"/>
                  </a:lnTo>
                  <a:lnTo>
                    <a:pt x="4820" y="7459"/>
                  </a:lnTo>
                  <a:lnTo>
                    <a:pt x="4810" y="7459"/>
                  </a:lnTo>
                  <a:lnTo>
                    <a:pt x="4728" y="7451"/>
                  </a:lnTo>
                  <a:lnTo>
                    <a:pt x="4719" y="7450"/>
                  </a:lnTo>
                  <a:lnTo>
                    <a:pt x="4637" y="7439"/>
                  </a:lnTo>
                  <a:lnTo>
                    <a:pt x="4627" y="7438"/>
                  </a:lnTo>
                  <a:lnTo>
                    <a:pt x="4546" y="7424"/>
                  </a:lnTo>
                  <a:lnTo>
                    <a:pt x="4537" y="7422"/>
                  </a:lnTo>
                  <a:lnTo>
                    <a:pt x="4456" y="7405"/>
                  </a:lnTo>
                  <a:lnTo>
                    <a:pt x="4447" y="7403"/>
                  </a:lnTo>
                  <a:lnTo>
                    <a:pt x="4366" y="7383"/>
                  </a:lnTo>
                  <a:lnTo>
                    <a:pt x="4357" y="7381"/>
                  </a:lnTo>
                  <a:lnTo>
                    <a:pt x="4278" y="7358"/>
                  </a:lnTo>
                  <a:lnTo>
                    <a:pt x="4269" y="7355"/>
                  </a:lnTo>
                  <a:lnTo>
                    <a:pt x="4190" y="7329"/>
                  </a:lnTo>
                  <a:lnTo>
                    <a:pt x="4182" y="7326"/>
                  </a:lnTo>
                  <a:lnTo>
                    <a:pt x="4104" y="7298"/>
                  </a:lnTo>
                  <a:lnTo>
                    <a:pt x="4095" y="7294"/>
                  </a:lnTo>
                  <a:lnTo>
                    <a:pt x="4019" y="7262"/>
                  </a:lnTo>
                  <a:lnTo>
                    <a:pt x="4010" y="7259"/>
                  </a:lnTo>
                  <a:lnTo>
                    <a:pt x="3935" y="7224"/>
                  </a:lnTo>
                  <a:lnTo>
                    <a:pt x="3926" y="7220"/>
                  </a:lnTo>
                  <a:lnTo>
                    <a:pt x="3852" y="7182"/>
                  </a:lnTo>
                  <a:lnTo>
                    <a:pt x="3844" y="7178"/>
                  </a:lnTo>
                  <a:lnTo>
                    <a:pt x="3771" y="7138"/>
                  </a:lnTo>
                  <a:lnTo>
                    <a:pt x="3763" y="7133"/>
                  </a:lnTo>
                  <a:lnTo>
                    <a:pt x="3692" y="7090"/>
                  </a:lnTo>
                  <a:lnTo>
                    <a:pt x="3684" y="7085"/>
                  </a:lnTo>
                  <a:lnTo>
                    <a:pt x="3614" y="7040"/>
                  </a:lnTo>
                  <a:lnTo>
                    <a:pt x="3607" y="7035"/>
                  </a:lnTo>
                  <a:lnTo>
                    <a:pt x="3539" y="6987"/>
                  </a:lnTo>
                  <a:lnTo>
                    <a:pt x="3531" y="6981"/>
                  </a:lnTo>
                  <a:lnTo>
                    <a:pt x="3466" y="6931"/>
                  </a:lnTo>
                  <a:lnTo>
                    <a:pt x="3458" y="6925"/>
                  </a:lnTo>
                  <a:lnTo>
                    <a:pt x="3395" y="6872"/>
                  </a:lnTo>
                  <a:lnTo>
                    <a:pt x="3387" y="6866"/>
                  </a:lnTo>
                  <a:lnTo>
                    <a:pt x="3326" y="6811"/>
                  </a:lnTo>
                  <a:lnTo>
                    <a:pt x="3319" y="6805"/>
                  </a:lnTo>
                  <a:lnTo>
                    <a:pt x="3259" y="6747"/>
                  </a:lnTo>
                  <a:lnTo>
                    <a:pt x="3253" y="6741"/>
                  </a:lnTo>
                  <a:lnTo>
                    <a:pt x="3195" y="6681"/>
                  </a:lnTo>
                  <a:lnTo>
                    <a:pt x="3189" y="6674"/>
                  </a:lnTo>
                  <a:lnTo>
                    <a:pt x="3134" y="6613"/>
                  </a:lnTo>
                  <a:lnTo>
                    <a:pt x="3128" y="6605"/>
                  </a:lnTo>
                  <a:lnTo>
                    <a:pt x="3075" y="6542"/>
                  </a:lnTo>
                  <a:lnTo>
                    <a:pt x="3069" y="6534"/>
                  </a:lnTo>
                  <a:lnTo>
                    <a:pt x="3019" y="6469"/>
                  </a:lnTo>
                  <a:lnTo>
                    <a:pt x="3013" y="6461"/>
                  </a:lnTo>
                  <a:lnTo>
                    <a:pt x="2965" y="6393"/>
                  </a:lnTo>
                  <a:lnTo>
                    <a:pt x="2960" y="6386"/>
                  </a:lnTo>
                  <a:lnTo>
                    <a:pt x="2915" y="6316"/>
                  </a:lnTo>
                  <a:lnTo>
                    <a:pt x="2910" y="6308"/>
                  </a:lnTo>
                  <a:lnTo>
                    <a:pt x="2867" y="6237"/>
                  </a:lnTo>
                  <a:lnTo>
                    <a:pt x="2862" y="6229"/>
                  </a:lnTo>
                  <a:lnTo>
                    <a:pt x="2822" y="6156"/>
                  </a:lnTo>
                  <a:lnTo>
                    <a:pt x="2818" y="6148"/>
                  </a:lnTo>
                  <a:lnTo>
                    <a:pt x="2780" y="6074"/>
                  </a:lnTo>
                  <a:lnTo>
                    <a:pt x="2776" y="6065"/>
                  </a:lnTo>
                  <a:lnTo>
                    <a:pt x="2741" y="5990"/>
                  </a:lnTo>
                  <a:lnTo>
                    <a:pt x="2738" y="5981"/>
                  </a:lnTo>
                  <a:lnTo>
                    <a:pt x="2706" y="5905"/>
                  </a:lnTo>
                  <a:lnTo>
                    <a:pt x="2702" y="5896"/>
                  </a:lnTo>
                  <a:lnTo>
                    <a:pt x="2674" y="5818"/>
                  </a:lnTo>
                  <a:lnTo>
                    <a:pt x="2671" y="5810"/>
                  </a:lnTo>
                  <a:lnTo>
                    <a:pt x="2645" y="5731"/>
                  </a:lnTo>
                  <a:lnTo>
                    <a:pt x="2642" y="5722"/>
                  </a:lnTo>
                  <a:lnTo>
                    <a:pt x="2619" y="5643"/>
                  </a:lnTo>
                  <a:lnTo>
                    <a:pt x="2617" y="5634"/>
                  </a:lnTo>
                  <a:lnTo>
                    <a:pt x="2597" y="5553"/>
                  </a:lnTo>
                  <a:lnTo>
                    <a:pt x="2595" y="5544"/>
                  </a:lnTo>
                  <a:lnTo>
                    <a:pt x="2578" y="5463"/>
                  </a:lnTo>
                  <a:lnTo>
                    <a:pt x="2576" y="5454"/>
                  </a:lnTo>
                  <a:lnTo>
                    <a:pt x="2562" y="5373"/>
                  </a:lnTo>
                  <a:lnTo>
                    <a:pt x="2561" y="5363"/>
                  </a:lnTo>
                  <a:lnTo>
                    <a:pt x="2550" y="5281"/>
                  </a:lnTo>
                  <a:lnTo>
                    <a:pt x="2549" y="5272"/>
                  </a:lnTo>
                  <a:lnTo>
                    <a:pt x="2541" y="5190"/>
                  </a:lnTo>
                  <a:lnTo>
                    <a:pt x="2541" y="5180"/>
                  </a:lnTo>
                  <a:lnTo>
                    <a:pt x="2536" y="5097"/>
                  </a:lnTo>
                  <a:lnTo>
                    <a:pt x="2536" y="5088"/>
                  </a:lnTo>
                  <a:lnTo>
                    <a:pt x="2534" y="5005"/>
                  </a:lnTo>
                  <a:lnTo>
                    <a:pt x="2534" y="4995"/>
                  </a:lnTo>
                  <a:lnTo>
                    <a:pt x="2536" y="4912"/>
                  </a:lnTo>
                  <a:lnTo>
                    <a:pt x="2536" y="4903"/>
                  </a:lnTo>
                  <a:lnTo>
                    <a:pt x="2541" y="4820"/>
                  </a:lnTo>
                  <a:lnTo>
                    <a:pt x="2541" y="4810"/>
                  </a:lnTo>
                  <a:lnTo>
                    <a:pt x="2549" y="4728"/>
                  </a:lnTo>
                  <a:lnTo>
                    <a:pt x="2550" y="4719"/>
                  </a:lnTo>
                  <a:lnTo>
                    <a:pt x="2561" y="4637"/>
                  </a:lnTo>
                  <a:lnTo>
                    <a:pt x="2562" y="4627"/>
                  </a:lnTo>
                  <a:lnTo>
                    <a:pt x="2576" y="4546"/>
                  </a:lnTo>
                  <a:lnTo>
                    <a:pt x="2578" y="4537"/>
                  </a:lnTo>
                  <a:lnTo>
                    <a:pt x="2595" y="4456"/>
                  </a:lnTo>
                  <a:lnTo>
                    <a:pt x="2597" y="4447"/>
                  </a:lnTo>
                  <a:lnTo>
                    <a:pt x="2617" y="4366"/>
                  </a:lnTo>
                  <a:lnTo>
                    <a:pt x="2619" y="4357"/>
                  </a:lnTo>
                  <a:lnTo>
                    <a:pt x="2642" y="4278"/>
                  </a:lnTo>
                  <a:lnTo>
                    <a:pt x="2645" y="4269"/>
                  </a:lnTo>
                  <a:lnTo>
                    <a:pt x="2671" y="4190"/>
                  </a:lnTo>
                  <a:lnTo>
                    <a:pt x="2674" y="4182"/>
                  </a:lnTo>
                  <a:lnTo>
                    <a:pt x="2702" y="4104"/>
                  </a:lnTo>
                  <a:lnTo>
                    <a:pt x="2706" y="4095"/>
                  </a:lnTo>
                  <a:lnTo>
                    <a:pt x="2738" y="4019"/>
                  </a:lnTo>
                  <a:lnTo>
                    <a:pt x="2741" y="4010"/>
                  </a:lnTo>
                  <a:lnTo>
                    <a:pt x="2776" y="3935"/>
                  </a:lnTo>
                  <a:lnTo>
                    <a:pt x="2780" y="3926"/>
                  </a:lnTo>
                  <a:lnTo>
                    <a:pt x="2818" y="3852"/>
                  </a:lnTo>
                  <a:lnTo>
                    <a:pt x="2822" y="3844"/>
                  </a:lnTo>
                  <a:lnTo>
                    <a:pt x="2862" y="3771"/>
                  </a:lnTo>
                  <a:lnTo>
                    <a:pt x="2867" y="3763"/>
                  </a:lnTo>
                  <a:lnTo>
                    <a:pt x="2910" y="3692"/>
                  </a:lnTo>
                  <a:lnTo>
                    <a:pt x="2915" y="3684"/>
                  </a:lnTo>
                  <a:lnTo>
                    <a:pt x="2960" y="3614"/>
                  </a:lnTo>
                  <a:lnTo>
                    <a:pt x="2965" y="3607"/>
                  </a:lnTo>
                  <a:lnTo>
                    <a:pt x="3013" y="3539"/>
                  </a:lnTo>
                  <a:lnTo>
                    <a:pt x="3019" y="3531"/>
                  </a:lnTo>
                  <a:lnTo>
                    <a:pt x="3069" y="3466"/>
                  </a:lnTo>
                  <a:lnTo>
                    <a:pt x="3075" y="3458"/>
                  </a:lnTo>
                  <a:lnTo>
                    <a:pt x="3128" y="3395"/>
                  </a:lnTo>
                  <a:lnTo>
                    <a:pt x="3134" y="3387"/>
                  </a:lnTo>
                  <a:lnTo>
                    <a:pt x="3189" y="3326"/>
                  </a:lnTo>
                  <a:lnTo>
                    <a:pt x="3195" y="3319"/>
                  </a:lnTo>
                  <a:lnTo>
                    <a:pt x="3253" y="3259"/>
                  </a:lnTo>
                  <a:lnTo>
                    <a:pt x="3259" y="3253"/>
                  </a:lnTo>
                  <a:lnTo>
                    <a:pt x="3319" y="3195"/>
                  </a:lnTo>
                  <a:lnTo>
                    <a:pt x="3326" y="3189"/>
                  </a:lnTo>
                  <a:lnTo>
                    <a:pt x="3387" y="3134"/>
                  </a:lnTo>
                  <a:lnTo>
                    <a:pt x="3395" y="3128"/>
                  </a:lnTo>
                  <a:lnTo>
                    <a:pt x="3458" y="3075"/>
                  </a:lnTo>
                  <a:lnTo>
                    <a:pt x="3466" y="3069"/>
                  </a:lnTo>
                  <a:lnTo>
                    <a:pt x="3531" y="3019"/>
                  </a:lnTo>
                  <a:lnTo>
                    <a:pt x="3539" y="3013"/>
                  </a:lnTo>
                  <a:lnTo>
                    <a:pt x="3607" y="2965"/>
                  </a:lnTo>
                  <a:lnTo>
                    <a:pt x="3614" y="2960"/>
                  </a:lnTo>
                  <a:lnTo>
                    <a:pt x="3684" y="2915"/>
                  </a:lnTo>
                  <a:lnTo>
                    <a:pt x="3692" y="2910"/>
                  </a:lnTo>
                  <a:lnTo>
                    <a:pt x="3763" y="2867"/>
                  </a:lnTo>
                  <a:lnTo>
                    <a:pt x="3771" y="2862"/>
                  </a:lnTo>
                  <a:lnTo>
                    <a:pt x="3844" y="2822"/>
                  </a:lnTo>
                  <a:lnTo>
                    <a:pt x="3852" y="2818"/>
                  </a:lnTo>
                  <a:lnTo>
                    <a:pt x="3926" y="2780"/>
                  </a:lnTo>
                  <a:lnTo>
                    <a:pt x="3935" y="2776"/>
                  </a:lnTo>
                  <a:lnTo>
                    <a:pt x="4010" y="2741"/>
                  </a:lnTo>
                  <a:lnTo>
                    <a:pt x="4019" y="2738"/>
                  </a:lnTo>
                  <a:lnTo>
                    <a:pt x="4095" y="2706"/>
                  </a:lnTo>
                  <a:lnTo>
                    <a:pt x="4104" y="2702"/>
                  </a:lnTo>
                  <a:lnTo>
                    <a:pt x="4182" y="2674"/>
                  </a:lnTo>
                  <a:lnTo>
                    <a:pt x="4190" y="2671"/>
                  </a:lnTo>
                  <a:lnTo>
                    <a:pt x="4269" y="2645"/>
                  </a:lnTo>
                  <a:lnTo>
                    <a:pt x="4278" y="2642"/>
                  </a:lnTo>
                  <a:lnTo>
                    <a:pt x="4357" y="2619"/>
                  </a:lnTo>
                  <a:lnTo>
                    <a:pt x="4366" y="2617"/>
                  </a:lnTo>
                  <a:lnTo>
                    <a:pt x="4447" y="2597"/>
                  </a:lnTo>
                  <a:lnTo>
                    <a:pt x="4456" y="2595"/>
                  </a:lnTo>
                  <a:lnTo>
                    <a:pt x="4537" y="2578"/>
                  </a:lnTo>
                  <a:lnTo>
                    <a:pt x="4546" y="2576"/>
                  </a:lnTo>
                  <a:lnTo>
                    <a:pt x="4627" y="2562"/>
                  </a:lnTo>
                  <a:lnTo>
                    <a:pt x="4637" y="2561"/>
                  </a:lnTo>
                  <a:lnTo>
                    <a:pt x="4719" y="2550"/>
                  </a:lnTo>
                  <a:lnTo>
                    <a:pt x="4728" y="2549"/>
                  </a:lnTo>
                  <a:lnTo>
                    <a:pt x="4810" y="2541"/>
                  </a:lnTo>
                  <a:lnTo>
                    <a:pt x="4820" y="2541"/>
                  </a:lnTo>
                  <a:lnTo>
                    <a:pt x="4903" y="2536"/>
                  </a:lnTo>
                  <a:lnTo>
                    <a:pt x="4912" y="2536"/>
                  </a:lnTo>
                  <a:lnTo>
                    <a:pt x="4995" y="2534"/>
                  </a:lnTo>
                  <a:lnTo>
                    <a:pt x="5005" y="2534"/>
                  </a:lnTo>
                  <a:lnTo>
                    <a:pt x="5088" y="2536"/>
                  </a:lnTo>
                  <a:lnTo>
                    <a:pt x="5097" y="2536"/>
                  </a:lnTo>
                  <a:lnTo>
                    <a:pt x="5180" y="2541"/>
                  </a:lnTo>
                  <a:lnTo>
                    <a:pt x="5190" y="2541"/>
                  </a:lnTo>
                  <a:lnTo>
                    <a:pt x="5272" y="2549"/>
                  </a:lnTo>
                  <a:lnTo>
                    <a:pt x="5281" y="2550"/>
                  </a:lnTo>
                  <a:lnTo>
                    <a:pt x="5363" y="2561"/>
                  </a:lnTo>
                  <a:lnTo>
                    <a:pt x="5373" y="2562"/>
                  </a:lnTo>
                  <a:lnTo>
                    <a:pt x="5454" y="2576"/>
                  </a:lnTo>
                  <a:lnTo>
                    <a:pt x="5463" y="2578"/>
                  </a:lnTo>
                  <a:lnTo>
                    <a:pt x="5544" y="2595"/>
                  </a:lnTo>
                  <a:lnTo>
                    <a:pt x="5553" y="2597"/>
                  </a:lnTo>
                  <a:lnTo>
                    <a:pt x="5634" y="2617"/>
                  </a:lnTo>
                  <a:lnTo>
                    <a:pt x="5643" y="2619"/>
                  </a:lnTo>
                  <a:lnTo>
                    <a:pt x="5722" y="2642"/>
                  </a:lnTo>
                  <a:lnTo>
                    <a:pt x="5731" y="2645"/>
                  </a:lnTo>
                  <a:lnTo>
                    <a:pt x="5810" y="2671"/>
                  </a:lnTo>
                  <a:lnTo>
                    <a:pt x="5818" y="2674"/>
                  </a:lnTo>
                  <a:lnTo>
                    <a:pt x="5896" y="2702"/>
                  </a:lnTo>
                  <a:lnTo>
                    <a:pt x="5905" y="2706"/>
                  </a:lnTo>
                  <a:lnTo>
                    <a:pt x="5981" y="2738"/>
                  </a:lnTo>
                  <a:lnTo>
                    <a:pt x="5990" y="2741"/>
                  </a:lnTo>
                  <a:lnTo>
                    <a:pt x="6065" y="2776"/>
                  </a:lnTo>
                  <a:lnTo>
                    <a:pt x="6074" y="2780"/>
                  </a:lnTo>
                  <a:lnTo>
                    <a:pt x="6148" y="2818"/>
                  </a:lnTo>
                  <a:lnTo>
                    <a:pt x="6156" y="2822"/>
                  </a:lnTo>
                  <a:lnTo>
                    <a:pt x="6229" y="2862"/>
                  </a:lnTo>
                  <a:lnTo>
                    <a:pt x="6237" y="2867"/>
                  </a:lnTo>
                  <a:lnTo>
                    <a:pt x="6308" y="2910"/>
                  </a:lnTo>
                  <a:lnTo>
                    <a:pt x="6316" y="2915"/>
                  </a:lnTo>
                  <a:lnTo>
                    <a:pt x="6386" y="2960"/>
                  </a:lnTo>
                  <a:lnTo>
                    <a:pt x="6393" y="2965"/>
                  </a:lnTo>
                  <a:lnTo>
                    <a:pt x="6461" y="3013"/>
                  </a:lnTo>
                  <a:lnTo>
                    <a:pt x="6469" y="3019"/>
                  </a:lnTo>
                  <a:lnTo>
                    <a:pt x="6534" y="3069"/>
                  </a:lnTo>
                  <a:lnTo>
                    <a:pt x="6542" y="3075"/>
                  </a:lnTo>
                  <a:lnTo>
                    <a:pt x="6605" y="3128"/>
                  </a:lnTo>
                  <a:lnTo>
                    <a:pt x="6613" y="3134"/>
                  </a:lnTo>
                  <a:lnTo>
                    <a:pt x="6674" y="3189"/>
                  </a:lnTo>
                  <a:lnTo>
                    <a:pt x="6681" y="3195"/>
                  </a:lnTo>
                  <a:lnTo>
                    <a:pt x="6741" y="3253"/>
                  </a:lnTo>
                  <a:lnTo>
                    <a:pt x="6747" y="3259"/>
                  </a:lnTo>
                  <a:lnTo>
                    <a:pt x="6805" y="3319"/>
                  </a:lnTo>
                  <a:lnTo>
                    <a:pt x="6811" y="3326"/>
                  </a:lnTo>
                  <a:lnTo>
                    <a:pt x="6866" y="3387"/>
                  </a:lnTo>
                  <a:lnTo>
                    <a:pt x="6872" y="3395"/>
                  </a:lnTo>
                  <a:lnTo>
                    <a:pt x="6925" y="3458"/>
                  </a:lnTo>
                  <a:lnTo>
                    <a:pt x="6931" y="3466"/>
                  </a:lnTo>
                  <a:lnTo>
                    <a:pt x="6981" y="3531"/>
                  </a:lnTo>
                  <a:lnTo>
                    <a:pt x="6987" y="3539"/>
                  </a:lnTo>
                  <a:lnTo>
                    <a:pt x="7035" y="3607"/>
                  </a:lnTo>
                  <a:lnTo>
                    <a:pt x="7040" y="3614"/>
                  </a:lnTo>
                  <a:lnTo>
                    <a:pt x="7085" y="3684"/>
                  </a:lnTo>
                  <a:lnTo>
                    <a:pt x="7090" y="3692"/>
                  </a:lnTo>
                  <a:lnTo>
                    <a:pt x="7133" y="3763"/>
                  </a:lnTo>
                  <a:lnTo>
                    <a:pt x="7138" y="3771"/>
                  </a:lnTo>
                  <a:lnTo>
                    <a:pt x="7178" y="3844"/>
                  </a:lnTo>
                  <a:lnTo>
                    <a:pt x="7182" y="3852"/>
                  </a:lnTo>
                  <a:lnTo>
                    <a:pt x="7220" y="3926"/>
                  </a:lnTo>
                  <a:lnTo>
                    <a:pt x="7224" y="3935"/>
                  </a:lnTo>
                  <a:lnTo>
                    <a:pt x="7259" y="4010"/>
                  </a:lnTo>
                  <a:lnTo>
                    <a:pt x="7262" y="4019"/>
                  </a:lnTo>
                  <a:lnTo>
                    <a:pt x="7294" y="4095"/>
                  </a:lnTo>
                  <a:lnTo>
                    <a:pt x="7298" y="4104"/>
                  </a:lnTo>
                  <a:lnTo>
                    <a:pt x="7326" y="4182"/>
                  </a:lnTo>
                  <a:lnTo>
                    <a:pt x="7329" y="4190"/>
                  </a:lnTo>
                  <a:lnTo>
                    <a:pt x="7355" y="4269"/>
                  </a:lnTo>
                  <a:lnTo>
                    <a:pt x="7358" y="4278"/>
                  </a:lnTo>
                  <a:lnTo>
                    <a:pt x="7381" y="4357"/>
                  </a:lnTo>
                  <a:lnTo>
                    <a:pt x="7383" y="4366"/>
                  </a:lnTo>
                  <a:lnTo>
                    <a:pt x="7403" y="4447"/>
                  </a:lnTo>
                  <a:lnTo>
                    <a:pt x="7405" y="4456"/>
                  </a:lnTo>
                  <a:lnTo>
                    <a:pt x="7422" y="4537"/>
                  </a:lnTo>
                  <a:lnTo>
                    <a:pt x="7424" y="4546"/>
                  </a:lnTo>
                  <a:lnTo>
                    <a:pt x="7438" y="4627"/>
                  </a:lnTo>
                  <a:lnTo>
                    <a:pt x="7439" y="4637"/>
                  </a:lnTo>
                  <a:lnTo>
                    <a:pt x="7450" y="4719"/>
                  </a:lnTo>
                  <a:lnTo>
                    <a:pt x="7451" y="4728"/>
                  </a:lnTo>
                  <a:lnTo>
                    <a:pt x="7459" y="4810"/>
                  </a:lnTo>
                  <a:lnTo>
                    <a:pt x="7459" y="4820"/>
                  </a:lnTo>
                  <a:lnTo>
                    <a:pt x="7464" y="4903"/>
                  </a:lnTo>
                  <a:lnTo>
                    <a:pt x="7464" y="4912"/>
                  </a:lnTo>
                  <a:close/>
                  <a:moveTo>
                    <a:pt x="6965" y="5074"/>
                  </a:moveTo>
                  <a:lnTo>
                    <a:pt x="6966" y="5000"/>
                  </a:lnTo>
                  <a:lnTo>
                    <a:pt x="6965" y="4926"/>
                  </a:lnTo>
                  <a:lnTo>
                    <a:pt x="6960" y="4853"/>
                  </a:lnTo>
                  <a:lnTo>
                    <a:pt x="6954" y="4779"/>
                  </a:lnTo>
                  <a:lnTo>
                    <a:pt x="6944" y="4706"/>
                  </a:lnTo>
                  <a:lnTo>
                    <a:pt x="6932" y="4634"/>
                  </a:lnTo>
                  <a:lnTo>
                    <a:pt x="6917" y="4562"/>
                  </a:lnTo>
                  <a:lnTo>
                    <a:pt x="6899" y="4491"/>
                  </a:lnTo>
                  <a:lnTo>
                    <a:pt x="6879" y="4421"/>
                  </a:lnTo>
                  <a:lnTo>
                    <a:pt x="6856" y="4351"/>
                  </a:lnTo>
                  <a:lnTo>
                    <a:pt x="6830" y="4282"/>
                  </a:lnTo>
                  <a:lnTo>
                    <a:pt x="6802" y="4214"/>
                  </a:lnTo>
                  <a:lnTo>
                    <a:pt x="6772" y="4148"/>
                  </a:lnTo>
                  <a:lnTo>
                    <a:pt x="6738" y="4082"/>
                  </a:lnTo>
                  <a:lnTo>
                    <a:pt x="6702" y="4017"/>
                  </a:lnTo>
                  <a:lnTo>
                    <a:pt x="6664" y="3954"/>
                  </a:lnTo>
                  <a:lnTo>
                    <a:pt x="6624" y="3892"/>
                  </a:lnTo>
                  <a:lnTo>
                    <a:pt x="6581" y="3832"/>
                  </a:lnTo>
                  <a:lnTo>
                    <a:pt x="6537" y="3774"/>
                  </a:lnTo>
                  <a:lnTo>
                    <a:pt x="6490" y="3717"/>
                  </a:lnTo>
                  <a:lnTo>
                    <a:pt x="6441" y="3662"/>
                  </a:lnTo>
                  <a:lnTo>
                    <a:pt x="6390" y="3610"/>
                  </a:lnTo>
                  <a:lnTo>
                    <a:pt x="6338" y="3559"/>
                  </a:lnTo>
                  <a:lnTo>
                    <a:pt x="6283" y="3510"/>
                  </a:lnTo>
                  <a:lnTo>
                    <a:pt x="6226" y="3463"/>
                  </a:lnTo>
                  <a:lnTo>
                    <a:pt x="6168" y="3419"/>
                  </a:lnTo>
                  <a:lnTo>
                    <a:pt x="6108" y="3376"/>
                  </a:lnTo>
                  <a:lnTo>
                    <a:pt x="6046" y="3336"/>
                  </a:lnTo>
                  <a:lnTo>
                    <a:pt x="5983" y="3298"/>
                  </a:lnTo>
                  <a:lnTo>
                    <a:pt x="5918" y="3262"/>
                  </a:lnTo>
                  <a:lnTo>
                    <a:pt x="5852" y="3228"/>
                  </a:lnTo>
                  <a:lnTo>
                    <a:pt x="5786" y="3198"/>
                  </a:lnTo>
                  <a:lnTo>
                    <a:pt x="5718" y="3170"/>
                  </a:lnTo>
                  <a:lnTo>
                    <a:pt x="5649" y="3144"/>
                  </a:lnTo>
                  <a:lnTo>
                    <a:pt x="5579" y="3121"/>
                  </a:lnTo>
                  <a:lnTo>
                    <a:pt x="5509" y="3101"/>
                  </a:lnTo>
                  <a:lnTo>
                    <a:pt x="5438" y="3083"/>
                  </a:lnTo>
                  <a:lnTo>
                    <a:pt x="5366" y="3068"/>
                  </a:lnTo>
                  <a:lnTo>
                    <a:pt x="5294" y="3056"/>
                  </a:lnTo>
                  <a:lnTo>
                    <a:pt x="5221" y="3046"/>
                  </a:lnTo>
                  <a:lnTo>
                    <a:pt x="5147" y="3040"/>
                  </a:lnTo>
                  <a:lnTo>
                    <a:pt x="5074" y="3035"/>
                  </a:lnTo>
                  <a:lnTo>
                    <a:pt x="5000" y="3034"/>
                  </a:lnTo>
                  <a:lnTo>
                    <a:pt x="4926" y="3035"/>
                  </a:lnTo>
                  <a:lnTo>
                    <a:pt x="4853" y="3040"/>
                  </a:lnTo>
                  <a:lnTo>
                    <a:pt x="4779" y="3046"/>
                  </a:lnTo>
                  <a:lnTo>
                    <a:pt x="4706" y="3056"/>
                  </a:lnTo>
                  <a:lnTo>
                    <a:pt x="4634" y="3068"/>
                  </a:lnTo>
                  <a:lnTo>
                    <a:pt x="4562" y="3083"/>
                  </a:lnTo>
                  <a:lnTo>
                    <a:pt x="4491" y="3101"/>
                  </a:lnTo>
                  <a:lnTo>
                    <a:pt x="4421" y="3121"/>
                  </a:lnTo>
                  <a:lnTo>
                    <a:pt x="4351" y="3144"/>
                  </a:lnTo>
                  <a:lnTo>
                    <a:pt x="4282" y="3170"/>
                  </a:lnTo>
                  <a:lnTo>
                    <a:pt x="4214" y="3198"/>
                  </a:lnTo>
                  <a:lnTo>
                    <a:pt x="4148" y="3228"/>
                  </a:lnTo>
                  <a:lnTo>
                    <a:pt x="4082" y="3262"/>
                  </a:lnTo>
                  <a:lnTo>
                    <a:pt x="4017" y="3298"/>
                  </a:lnTo>
                  <a:lnTo>
                    <a:pt x="3954" y="3336"/>
                  </a:lnTo>
                  <a:lnTo>
                    <a:pt x="3892" y="3376"/>
                  </a:lnTo>
                  <a:lnTo>
                    <a:pt x="3832" y="3419"/>
                  </a:lnTo>
                  <a:lnTo>
                    <a:pt x="3774" y="3463"/>
                  </a:lnTo>
                  <a:lnTo>
                    <a:pt x="3717" y="3510"/>
                  </a:lnTo>
                  <a:lnTo>
                    <a:pt x="3662" y="3559"/>
                  </a:lnTo>
                  <a:lnTo>
                    <a:pt x="3610" y="3610"/>
                  </a:lnTo>
                  <a:lnTo>
                    <a:pt x="3559" y="3662"/>
                  </a:lnTo>
                  <a:lnTo>
                    <a:pt x="3510" y="3717"/>
                  </a:lnTo>
                  <a:lnTo>
                    <a:pt x="3463" y="3774"/>
                  </a:lnTo>
                  <a:lnTo>
                    <a:pt x="3419" y="3832"/>
                  </a:lnTo>
                  <a:lnTo>
                    <a:pt x="3376" y="3892"/>
                  </a:lnTo>
                  <a:lnTo>
                    <a:pt x="3336" y="3954"/>
                  </a:lnTo>
                  <a:lnTo>
                    <a:pt x="3298" y="4017"/>
                  </a:lnTo>
                  <a:lnTo>
                    <a:pt x="3262" y="4082"/>
                  </a:lnTo>
                  <a:lnTo>
                    <a:pt x="3228" y="4148"/>
                  </a:lnTo>
                  <a:lnTo>
                    <a:pt x="3198" y="4214"/>
                  </a:lnTo>
                  <a:lnTo>
                    <a:pt x="3170" y="4282"/>
                  </a:lnTo>
                  <a:lnTo>
                    <a:pt x="3144" y="4351"/>
                  </a:lnTo>
                  <a:lnTo>
                    <a:pt x="3121" y="4421"/>
                  </a:lnTo>
                  <a:lnTo>
                    <a:pt x="3101" y="4491"/>
                  </a:lnTo>
                  <a:lnTo>
                    <a:pt x="3083" y="4562"/>
                  </a:lnTo>
                  <a:lnTo>
                    <a:pt x="3068" y="4634"/>
                  </a:lnTo>
                  <a:lnTo>
                    <a:pt x="3056" y="4706"/>
                  </a:lnTo>
                  <a:lnTo>
                    <a:pt x="3046" y="4779"/>
                  </a:lnTo>
                  <a:lnTo>
                    <a:pt x="3040" y="4853"/>
                  </a:lnTo>
                  <a:lnTo>
                    <a:pt x="3035" y="4926"/>
                  </a:lnTo>
                  <a:lnTo>
                    <a:pt x="3034" y="5000"/>
                  </a:lnTo>
                  <a:lnTo>
                    <a:pt x="3035" y="5074"/>
                  </a:lnTo>
                  <a:lnTo>
                    <a:pt x="3040" y="5147"/>
                  </a:lnTo>
                  <a:lnTo>
                    <a:pt x="3046" y="5221"/>
                  </a:lnTo>
                  <a:lnTo>
                    <a:pt x="3056" y="5294"/>
                  </a:lnTo>
                  <a:lnTo>
                    <a:pt x="3068" y="5366"/>
                  </a:lnTo>
                  <a:lnTo>
                    <a:pt x="3083" y="5438"/>
                  </a:lnTo>
                  <a:lnTo>
                    <a:pt x="3101" y="5509"/>
                  </a:lnTo>
                  <a:lnTo>
                    <a:pt x="3121" y="5579"/>
                  </a:lnTo>
                  <a:lnTo>
                    <a:pt x="3144" y="5649"/>
                  </a:lnTo>
                  <a:lnTo>
                    <a:pt x="3170" y="5718"/>
                  </a:lnTo>
                  <a:lnTo>
                    <a:pt x="3198" y="5786"/>
                  </a:lnTo>
                  <a:lnTo>
                    <a:pt x="3228" y="5852"/>
                  </a:lnTo>
                  <a:lnTo>
                    <a:pt x="3262" y="5918"/>
                  </a:lnTo>
                  <a:lnTo>
                    <a:pt x="3298" y="5983"/>
                  </a:lnTo>
                  <a:lnTo>
                    <a:pt x="3336" y="6046"/>
                  </a:lnTo>
                  <a:lnTo>
                    <a:pt x="3376" y="6108"/>
                  </a:lnTo>
                  <a:lnTo>
                    <a:pt x="3419" y="6168"/>
                  </a:lnTo>
                  <a:lnTo>
                    <a:pt x="3463" y="6226"/>
                  </a:lnTo>
                  <a:lnTo>
                    <a:pt x="3510" y="6283"/>
                  </a:lnTo>
                  <a:lnTo>
                    <a:pt x="3559" y="6338"/>
                  </a:lnTo>
                  <a:lnTo>
                    <a:pt x="3610" y="6390"/>
                  </a:lnTo>
                  <a:lnTo>
                    <a:pt x="3662" y="6441"/>
                  </a:lnTo>
                  <a:lnTo>
                    <a:pt x="3717" y="6490"/>
                  </a:lnTo>
                  <a:lnTo>
                    <a:pt x="3774" y="6537"/>
                  </a:lnTo>
                  <a:lnTo>
                    <a:pt x="3832" y="6581"/>
                  </a:lnTo>
                  <a:lnTo>
                    <a:pt x="3892" y="6624"/>
                  </a:lnTo>
                  <a:lnTo>
                    <a:pt x="3954" y="6664"/>
                  </a:lnTo>
                  <a:lnTo>
                    <a:pt x="4017" y="6702"/>
                  </a:lnTo>
                  <a:lnTo>
                    <a:pt x="4082" y="6738"/>
                  </a:lnTo>
                  <a:lnTo>
                    <a:pt x="4148" y="6772"/>
                  </a:lnTo>
                  <a:lnTo>
                    <a:pt x="4214" y="6802"/>
                  </a:lnTo>
                  <a:lnTo>
                    <a:pt x="4282" y="6830"/>
                  </a:lnTo>
                  <a:lnTo>
                    <a:pt x="4351" y="6856"/>
                  </a:lnTo>
                  <a:lnTo>
                    <a:pt x="4421" y="6879"/>
                  </a:lnTo>
                  <a:lnTo>
                    <a:pt x="4491" y="6899"/>
                  </a:lnTo>
                  <a:lnTo>
                    <a:pt x="4562" y="6917"/>
                  </a:lnTo>
                  <a:lnTo>
                    <a:pt x="4634" y="6932"/>
                  </a:lnTo>
                  <a:lnTo>
                    <a:pt x="4706" y="6944"/>
                  </a:lnTo>
                  <a:lnTo>
                    <a:pt x="4779" y="6954"/>
                  </a:lnTo>
                  <a:lnTo>
                    <a:pt x="4853" y="6960"/>
                  </a:lnTo>
                  <a:lnTo>
                    <a:pt x="4926" y="6965"/>
                  </a:lnTo>
                  <a:lnTo>
                    <a:pt x="5000" y="6966"/>
                  </a:lnTo>
                  <a:lnTo>
                    <a:pt x="5074" y="6965"/>
                  </a:lnTo>
                  <a:lnTo>
                    <a:pt x="5147" y="6960"/>
                  </a:lnTo>
                  <a:lnTo>
                    <a:pt x="5221" y="6954"/>
                  </a:lnTo>
                  <a:lnTo>
                    <a:pt x="5294" y="6944"/>
                  </a:lnTo>
                  <a:lnTo>
                    <a:pt x="5366" y="6932"/>
                  </a:lnTo>
                  <a:lnTo>
                    <a:pt x="5438" y="6917"/>
                  </a:lnTo>
                  <a:lnTo>
                    <a:pt x="5509" y="6899"/>
                  </a:lnTo>
                  <a:lnTo>
                    <a:pt x="5579" y="6879"/>
                  </a:lnTo>
                  <a:lnTo>
                    <a:pt x="5649" y="6856"/>
                  </a:lnTo>
                  <a:lnTo>
                    <a:pt x="5718" y="6830"/>
                  </a:lnTo>
                  <a:lnTo>
                    <a:pt x="5786" y="6802"/>
                  </a:lnTo>
                  <a:lnTo>
                    <a:pt x="5852" y="6772"/>
                  </a:lnTo>
                  <a:lnTo>
                    <a:pt x="5918" y="6738"/>
                  </a:lnTo>
                  <a:lnTo>
                    <a:pt x="5983" y="6702"/>
                  </a:lnTo>
                  <a:lnTo>
                    <a:pt x="6046" y="6664"/>
                  </a:lnTo>
                  <a:lnTo>
                    <a:pt x="6108" y="6624"/>
                  </a:lnTo>
                  <a:lnTo>
                    <a:pt x="6168" y="6581"/>
                  </a:lnTo>
                  <a:lnTo>
                    <a:pt x="6226" y="6537"/>
                  </a:lnTo>
                  <a:lnTo>
                    <a:pt x="6283" y="6490"/>
                  </a:lnTo>
                  <a:lnTo>
                    <a:pt x="6338" y="6441"/>
                  </a:lnTo>
                  <a:lnTo>
                    <a:pt x="6390" y="6390"/>
                  </a:lnTo>
                  <a:lnTo>
                    <a:pt x="6441" y="6338"/>
                  </a:lnTo>
                  <a:lnTo>
                    <a:pt x="6490" y="6283"/>
                  </a:lnTo>
                  <a:lnTo>
                    <a:pt x="6537" y="6226"/>
                  </a:lnTo>
                  <a:lnTo>
                    <a:pt x="6581" y="6168"/>
                  </a:lnTo>
                  <a:lnTo>
                    <a:pt x="6624" y="6108"/>
                  </a:lnTo>
                  <a:lnTo>
                    <a:pt x="6664" y="6046"/>
                  </a:lnTo>
                  <a:lnTo>
                    <a:pt x="6702" y="5983"/>
                  </a:lnTo>
                  <a:lnTo>
                    <a:pt x="6738" y="5918"/>
                  </a:lnTo>
                  <a:lnTo>
                    <a:pt x="6772" y="5852"/>
                  </a:lnTo>
                  <a:lnTo>
                    <a:pt x="6802" y="5786"/>
                  </a:lnTo>
                  <a:lnTo>
                    <a:pt x="6830" y="5718"/>
                  </a:lnTo>
                  <a:lnTo>
                    <a:pt x="6856" y="5649"/>
                  </a:lnTo>
                  <a:lnTo>
                    <a:pt x="6879" y="5579"/>
                  </a:lnTo>
                  <a:lnTo>
                    <a:pt x="6899" y="5509"/>
                  </a:lnTo>
                  <a:lnTo>
                    <a:pt x="6917" y="5438"/>
                  </a:lnTo>
                  <a:lnTo>
                    <a:pt x="6932" y="5366"/>
                  </a:lnTo>
                  <a:lnTo>
                    <a:pt x="6944" y="5294"/>
                  </a:lnTo>
                  <a:lnTo>
                    <a:pt x="6954" y="5221"/>
                  </a:lnTo>
                  <a:lnTo>
                    <a:pt x="6960" y="5147"/>
                  </a:lnTo>
                  <a:lnTo>
                    <a:pt x="6965" y="50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" name="Google Shape;214;p4">
            <a:extLst>
              <a:ext uri="{FF2B5EF4-FFF2-40B4-BE49-F238E27FC236}">
                <a16:creationId xmlns:a16="http://schemas.microsoft.com/office/drawing/2014/main" id="{FF7E95F8-2B60-4DEB-947F-E93EFAA7AD4A}"/>
              </a:ext>
            </a:extLst>
          </p:cNvPr>
          <p:cNvGrpSpPr/>
          <p:nvPr/>
        </p:nvGrpSpPr>
        <p:grpSpPr>
          <a:xfrm>
            <a:off x="6379157" y="861060"/>
            <a:ext cx="589280" cy="589280"/>
            <a:chOff x="6379157" y="861060"/>
            <a:chExt cx="589280" cy="589280"/>
          </a:xfrm>
          <a:solidFill>
            <a:schemeClr val="bg1"/>
          </a:solidFill>
        </p:grpSpPr>
        <p:sp>
          <p:nvSpPr>
            <p:cNvPr id="196" name="Google Shape;215;p4">
              <a:extLst>
                <a:ext uri="{FF2B5EF4-FFF2-40B4-BE49-F238E27FC236}">
                  <a16:creationId xmlns:a16="http://schemas.microsoft.com/office/drawing/2014/main" id="{7219E244-C52F-4C12-8D5B-59133FEE1A40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5" y="3674"/>
                  </a:moveTo>
                  <a:lnTo>
                    <a:pt x="7105" y="3693"/>
                  </a:lnTo>
                  <a:lnTo>
                    <a:pt x="7105" y="3699"/>
                  </a:lnTo>
                  <a:lnTo>
                    <a:pt x="7105" y="3718"/>
                  </a:lnTo>
                  <a:lnTo>
                    <a:pt x="7104" y="3724"/>
                  </a:lnTo>
                  <a:lnTo>
                    <a:pt x="7103" y="3744"/>
                  </a:lnTo>
                  <a:lnTo>
                    <a:pt x="7103" y="3749"/>
                  </a:lnTo>
                  <a:lnTo>
                    <a:pt x="7101" y="3769"/>
                  </a:lnTo>
                  <a:lnTo>
                    <a:pt x="7100" y="3774"/>
                  </a:lnTo>
                  <a:lnTo>
                    <a:pt x="7098" y="3794"/>
                  </a:lnTo>
                  <a:lnTo>
                    <a:pt x="7097" y="3799"/>
                  </a:lnTo>
                  <a:lnTo>
                    <a:pt x="7094" y="3818"/>
                  </a:lnTo>
                  <a:lnTo>
                    <a:pt x="7093" y="3824"/>
                  </a:lnTo>
                  <a:lnTo>
                    <a:pt x="7089" y="3843"/>
                  </a:lnTo>
                  <a:lnTo>
                    <a:pt x="7088" y="3849"/>
                  </a:lnTo>
                  <a:lnTo>
                    <a:pt x="7083" y="3867"/>
                  </a:lnTo>
                  <a:lnTo>
                    <a:pt x="7081" y="3873"/>
                  </a:lnTo>
                  <a:lnTo>
                    <a:pt x="7076" y="3892"/>
                  </a:lnTo>
                  <a:lnTo>
                    <a:pt x="7074" y="3897"/>
                  </a:lnTo>
                  <a:lnTo>
                    <a:pt x="7068" y="3915"/>
                  </a:lnTo>
                  <a:lnTo>
                    <a:pt x="7066" y="3921"/>
                  </a:lnTo>
                  <a:lnTo>
                    <a:pt x="7060" y="3939"/>
                  </a:lnTo>
                  <a:lnTo>
                    <a:pt x="7058" y="3944"/>
                  </a:lnTo>
                  <a:lnTo>
                    <a:pt x="7050" y="3962"/>
                  </a:lnTo>
                  <a:lnTo>
                    <a:pt x="7048" y="3968"/>
                  </a:lnTo>
                  <a:lnTo>
                    <a:pt x="7040" y="3985"/>
                  </a:lnTo>
                  <a:lnTo>
                    <a:pt x="7037" y="3990"/>
                  </a:lnTo>
                  <a:lnTo>
                    <a:pt x="7028" y="4008"/>
                  </a:lnTo>
                  <a:lnTo>
                    <a:pt x="7026" y="4013"/>
                  </a:lnTo>
                  <a:lnTo>
                    <a:pt x="7016" y="4030"/>
                  </a:lnTo>
                  <a:lnTo>
                    <a:pt x="7014" y="4034"/>
                  </a:lnTo>
                  <a:lnTo>
                    <a:pt x="7004" y="4050"/>
                  </a:lnTo>
                  <a:lnTo>
                    <a:pt x="7001" y="4055"/>
                  </a:lnTo>
                  <a:lnTo>
                    <a:pt x="6990" y="4072"/>
                  </a:lnTo>
                  <a:lnTo>
                    <a:pt x="6987" y="4076"/>
                  </a:lnTo>
                  <a:lnTo>
                    <a:pt x="6976" y="4092"/>
                  </a:lnTo>
                  <a:lnTo>
                    <a:pt x="6972" y="4097"/>
                  </a:lnTo>
                  <a:lnTo>
                    <a:pt x="6961" y="4112"/>
                  </a:lnTo>
                  <a:lnTo>
                    <a:pt x="6957" y="4117"/>
                  </a:lnTo>
                  <a:lnTo>
                    <a:pt x="6945" y="4132"/>
                  </a:lnTo>
                  <a:lnTo>
                    <a:pt x="6941" y="4136"/>
                  </a:lnTo>
                  <a:lnTo>
                    <a:pt x="6928" y="4151"/>
                  </a:lnTo>
                  <a:lnTo>
                    <a:pt x="6924" y="4155"/>
                  </a:lnTo>
                  <a:lnTo>
                    <a:pt x="6911" y="4169"/>
                  </a:lnTo>
                  <a:lnTo>
                    <a:pt x="6907" y="4173"/>
                  </a:lnTo>
                  <a:lnTo>
                    <a:pt x="6893" y="4186"/>
                  </a:lnTo>
                  <a:lnTo>
                    <a:pt x="6889" y="4190"/>
                  </a:lnTo>
                  <a:lnTo>
                    <a:pt x="6875" y="4203"/>
                  </a:lnTo>
                  <a:lnTo>
                    <a:pt x="6870" y="4207"/>
                  </a:lnTo>
                  <a:lnTo>
                    <a:pt x="6855" y="4219"/>
                  </a:lnTo>
                  <a:lnTo>
                    <a:pt x="6851" y="4223"/>
                  </a:lnTo>
                  <a:lnTo>
                    <a:pt x="6836" y="4234"/>
                  </a:lnTo>
                  <a:lnTo>
                    <a:pt x="6831" y="4238"/>
                  </a:lnTo>
                  <a:lnTo>
                    <a:pt x="6815" y="4249"/>
                  </a:lnTo>
                  <a:lnTo>
                    <a:pt x="6811" y="4252"/>
                  </a:lnTo>
                  <a:lnTo>
                    <a:pt x="6794" y="4263"/>
                  </a:lnTo>
                  <a:lnTo>
                    <a:pt x="6790" y="4266"/>
                  </a:lnTo>
                  <a:lnTo>
                    <a:pt x="6773" y="4276"/>
                  </a:lnTo>
                  <a:lnTo>
                    <a:pt x="6767" y="4279"/>
                  </a:lnTo>
                  <a:lnTo>
                    <a:pt x="6750" y="4289"/>
                  </a:lnTo>
                  <a:lnTo>
                    <a:pt x="6745" y="4292"/>
                  </a:lnTo>
                  <a:lnTo>
                    <a:pt x="6728" y="4300"/>
                  </a:lnTo>
                  <a:lnTo>
                    <a:pt x="6723" y="4303"/>
                  </a:lnTo>
                  <a:lnTo>
                    <a:pt x="6705" y="4311"/>
                  </a:lnTo>
                  <a:lnTo>
                    <a:pt x="6700" y="4313"/>
                  </a:lnTo>
                  <a:lnTo>
                    <a:pt x="6681" y="4321"/>
                  </a:lnTo>
                  <a:lnTo>
                    <a:pt x="6676" y="4323"/>
                  </a:lnTo>
                  <a:lnTo>
                    <a:pt x="6658" y="4329"/>
                  </a:lnTo>
                  <a:lnTo>
                    <a:pt x="6653" y="4331"/>
                  </a:lnTo>
                  <a:lnTo>
                    <a:pt x="6634" y="4337"/>
                  </a:lnTo>
                  <a:lnTo>
                    <a:pt x="6629" y="4339"/>
                  </a:lnTo>
                  <a:lnTo>
                    <a:pt x="6610" y="4344"/>
                  </a:lnTo>
                  <a:lnTo>
                    <a:pt x="6605" y="4346"/>
                  </a:lnTo>
                  <a:lnTo>
                    <a:pt x="6586" y="4351"/>
                  </a:lnTo>
                  <a:lnTo>
                    <a:pt x="6580" y="4352"/>
                  </a:lnTo>
                  <a:lnTo>
                    <a:pt x="6561" y="4356"/>
                  </a:lnTo>
                  <a:lnTo>
                    <a:pt x="6556" y="4357"/>
                  </a:lnTo>
                  <a:lnTo>
                    <a:pt x="6537" y="4360"/>
                  </a:lnTo>
                  <a:lnTo>
                    <a:pt x="6531" y="4361"/>
                  </a:lnTo>
                  <a:lnTo>
                    <a:pt x="6512" y="4363"/>
                  </a:lnTo>
                  <a:lnTo>
                    <a:pt x="6506" y="4364"/>
                  </a:lnTo>
                  <a:lnTo>
                    <a:pt x="6487" y="4366"/>
                  </a:lnTo>
                  <a:lnTo>
                    <a:pt x="6481" y="4366"/>
                  </a:lnTo>
                  <a:lnTo>
                    <a:pt x="6462" y="4367"/>
                  </a:lnTo>
                  <a:lnTo>
                    <a:pt x="6456" y="4368"/>
                  </a:lnTo>
                  <a:lnTo>
                    <a:pt x="6437" y="4368"/>
                  </a:lnTo>
                  <a:lnTo>
                    <a:pt x="6431" y="4368"/>
                  </a:lnTo>
                  <a:lnTo>
                    <a:pt x="6412" y="4368"/>
                  </a:lnTo>
                  <a:lnTo>
                    <a:pt x="6406" y="4367"/>
                  </a:lnTo>
                  <a:lnTo>
                    <a:pt x="6386" y="4366"/>
                  </a:lnTo>
                  <a:lnTo>
                    <a:pt x="6381" y="4366"/>
                  </a:lnTo>
                  <a:lnTo>
                    <a:pt x="6361" y="4364"/>
                  </a:lnTo>
                  <a:lnTo>
                    <a:pt x="6356" y="4363"/>
                  </a:lnTo>
                  <a:lnTo>
                    <a:pt x="6336" y="4361"/>
                  </a:lnTo>
                  <a:lnTo>
                    <a:pt x="6331" y="4360"/>
                  </a:lnTo>
                  <a:lnTo>
                    <a:pt x="6312" y="4357"/>
                  </a:lnTo>
                  <a:lnTo>
                    <a:pt x="6306" y="4356"/>
                  </a:lnTo>
                  <a:lnTo>
                    <a:pt x="6287" y="4352"/>
                  </a:lnTo>
                  <a:lnTo>
                    <a:pt x="6281" y="4351"/>
                  </a:lnTo>
                  <a:lnTo>
                    <a:pt x="6263" y="4346"/>
                  </a:lnTo>
                  <a:lnTo>
                    <a:pt x="6257" y="4344"/>
                  </a:lnTo>
                  <a:lnTo>
                    <a:pt x="6238" y="4339"/>
                  </a:lnTo>
                  <a:lnTo>
                    <a:pt x="6233" y="4337"/>
                  </a:lnTo>
                  <a:lnTo>
                    <a:pt x="6215" y="4331"/>
                  </a:lnTo>
                  <a:lnTo>
                    <a:pt x="6209" y="4329"/>
                  </a:lnTo>
                  <a:lnTo>
                    <a:pt x="6191" y="4323"/>
                  </a:lnTo>
                  <a:lnTo>
                    <a:pt x="6186" y="4321"/>
                  </a:lnTo>
                  <a:lnTo>
                    <a:pt x="6168" y="4313"/>
                  </a:lnTo>
                  <a:lnTo>
                    <a:pt x="6162" y="4311"/>
                  </a:lnTo>
                  <a:lnTo>
                    <a:pt x="6145" y="4303"/>
                  </a:lnTo>
                  <a:lnTo>
                    <a:pt x="6140" y="4300"/>
                  </a:lnTo>
                  <a:lnTo>
                    <a:pt x="6122" y="4291"/>
                  </a:lnTo>
                  <a:lnTo>
                    <a:pt x="6117" y="4289"/>
                  </a:lnTo>
                  <a:lnTo>
                    <a:pt x="6100" y="4279"/>
                  </a:lnTo>
                  <a:lnTo>
                    <a:pt x="6095" y="4276"/>
                  </a:lnTo>
                  <a:lnTo>
                    <a:pt x="6078" y="4266"/>
                  </a:lnTo>
                  <a:lnTo>
                    <a:pt x="6074" y="4263"/>
                  </a:lnTo>
                  <a:lnTo>
                    <a:pt x="6057" y="4252"/>
                  </a:lnTo>
                  <a:lnTo>
                    <a:pt x="6053" y="4249"/>
                  </a:lnTo>
                  <a:lnTo>
                    <a:pt x="6037" y="4238"/>
                  </a:lnTo>
                  <a:lnTo>
                    <a:pt x="6032" y="4235"/>
                  </a:lnTo>
                  <a:lnTo>
                    <a:pt x="6017" y="4223"/>
                  </a:lnTo>
                  <a:lnTo>
                    <a:pt x="6013" y="4219"/>
                  </a:lnTo>
                  <a:lnTo>
                    <a:pt x="5998" y="4207"/>
                  </a:lnTo>
                  <a:lnTo>
                    <a:pt x="5994" y="4203"/>
                  </a:lnTo>
                  <a:lnTo>
                    <a:pt x="5979" y="4190"/>
                  </a:lnTo>
                  <a:lnTo>
                    <a:pt x="5975" y="4186"/>
                  </a:lnTo>
                  <a:lnTo>
                    <a:pt x="5961" y="4173"/>
                  </a:lnTo>
                  <a:lnTo>
                    <a:pt x="5957" y="4169"/>
                  </a:lnTo>
                  <a:lnTo>
                    <a:pt x="5944" y="4155"/>
                  </a:lnTo>
                  <a:lnTo>
                    <a:pt x="5940" y="4151"/>
                  </a:lnTo>
                  <a:lnTo>
                    <a:pt x="5927" y="4136"/>
                  </a:lnTo>
                  <a:lnTo>
                    <a:pt x="5923" y="4132"/>
                  </a:lnTo>
                  <a:lnTo>
                    <a:pt x="5911" y="4117"/>
                  </a:lnTo>
                  <a:lnTo>
                    <a:pt x="5907" y="4113"/>
                  </a:lnTo>
                  <a:lnTo>
                    <a:pt x="5895" y="4098"/>
                  </a:lnTo>
                  <a:lnTo>
                    <a:pt x="5892" y="4093"/>
                  </a:lnTo>
                  <a:lnTo>
                    <a:pt x="5881" y="4077"/>
                  </a:lnTo>
                  <a:lnTo>
                    <a:pt x="5878" y="4073"/>
                  </a:lnTo>
                  <a:lnTo>
                    <a:pt x="5867" y="4056"/>
                  </a:lnTo>
                  <a:lnTo>
                    <a:pt x="5864" y="4052"/>
                  </a:lnTo>
                  <a:lnTo>
                    <a:pt x="5854" y="4035"/>
                  </a:lnTo>
                  <a:lnTo>
                    <a:pt x="5850" y="4029"/>
                  </a:lnTo>
                  <a:lnTo>
                    <a:pt x="5841" y="4012"/>
                  </a:lnTo>
                  <a:lnTo>
                    <a:pt x="5839" y="4007"/>
                  </a:lnTo>
                  <a:lnTo>
                    <a:pt x="5830" y="3990"/>
                  </a:lnTo>
                  <a:lnTo>
                    <a:pt x="5827" y="3985"/>
                  </a:lnTo>
                  <a:lnTo>
                    <a:pt x="5819" y="3967"/>
                  </a:lnTo>
                  <a:lnTo>
                    <a:pt x="5817" y="3962"/>
                  </a:lnTo>
                  <a:lnTo>
                    <a:pt x="5810" y="3944"/>
                  </a:lnTo>
                  <a:lnTo>
                    <a:pt x="5808" y="3939"/>
                  </a:lnTo>
                  <a:lnTo>
                    <a:pt x="5801" y="3921"/>
                  </a:lnTo>
                  <a:lnTo>
                    <a:pt x="5799" y="3916"/>
                  </a:lnTo>
                  <a:lnTo>
                    <a:pt x="5793" y="3897"/>
                  </a:lnTo>
                  <a:lnTo>
                    <a:pt x="5792" y="3892"/>
                  </a:lnTo>
                  <a:lnTo>
                    <a:pt x="5786" y="3873"/>
                  </a:lnTo>
                  <a:lnTo>
                    <a:pt x="5785" y="3868"/>
                  </a:lnTo>
                  <a:lnTo>
                    <a:pt x="5780" y="3849"/>
                  </a:lnTo>
                  <a:lnTo>
                    <a:pt x="5779" y="3844"/>
                  </a:lnTo>
                  <a:lnTo>
                    <a:pt x="5775" y="3824"/>
                  </a:lnTo>
                  <a:lnTo>
                    <a:pt x="5774" y="3819"/>
                  </a:lnTo>
                  <a:lnTo>
                    <a:pt x="5770" y="3800"/>
                  </a:lnTo>
                  <a:lnTo>
                    <a:pt x="5769" y="3794"/>
                  </a:lnTo>
                  <a:lnTo>
                    <a:pt x="5767" y="3775"/>
                  </a:lnTo>
                  <a:lnTo>
                    <a:pt x="5766" y="3769"/>
                  </a:lnTo>
                  <a:lnTo>
                    <a:pt x="5764" y="3750"/>
                  </a:lnTo>
                  <a:lnTo>
                    <a:pt x="5764" y="3744"/>
                  </a:lnTo>
                  <a:lnTo>
                    <a:pt x="5763" y="3724"/>
                  </a:lnTo>
                  <a:lnTo>
                    <a:pt x="5762" y="3719"/>
                  </a:lnTo>
                  <a:lnTo>
                    <a:pt x="5762" y="3699"/>
                  </a:lnTo>
                  <a:lnTo>
                    <a:pt x="5762" y="3693"/>
                  </a:lnTo>
                  <a:lnTo>
                    <a:pt x="5762" y="3674"/>
                  </a:lnTo>
                  <a:lnTo>
                    <a:pt x="5763" y="3668"/>
                  </a:lnTo>
                  <a:lnTo>
                    <a:pt x="5764" y="3648"/>
                  </a:lnTo>
                  <a:lnTo>
                    <a:pt x="5764" y="3643"/>
                  </a:lnTo>
                  <a:lnTo>
                    <a:pt x="5766" y="3623"/>
                  </a:lnTo>
                  <a:lnTo>
                    <a:pt x="5767" y="3618"/>
                  </a:lnTo>
                  <a:lnTo>
                    <a:pt x="5769" y="3598"/>
                  </a:lnTo>
                  <a:lnTo>
                    <a:pt x="5770" y="3593"/>
                  </a:lnTo>
                  <a:lnTo>
                    <a:pt x="5774" y="3574"/>
                  </a:lnTo>
                  <a:lnTo>
                    <a:pt x="5775" y="3568"/>
                  </a:lnTo>
                  <a:lnTo>
                    <a:pt x="5779" y="3549"/>
                  </a:lnTo>
                  <a:lnTo>
                    <a:pt x="5780" y="3544"/>
                  </a:lnTo>
                  <a:lnTo>
                    <a:pt x="5785" y="3525"/>
                  </a:lnTo>
                  <a:lnTo>
                    <a:pt x="5786" y="3520"/>
                  </a:lnTo>
                  <a:lnTo>
                    <a:pt x="5792" y="3501"/>
                  </a:lnTo>
                  <a:lnTo>
                    <a:pt x="5793" y="3496"/>
                  </a:lnTo>
                  <a:lnTo>
                    <a:pt x="5799" y="3477"/>
                  </a:lnTo>
                  <a:lnTo>
                    <a:pt x="5801" y="3472"/>
                  </a:lnTo>
                  <a:lnTo>
                    <a:pt x="5808" y="3454"/>
                  </a:lnTo>
                  <a:lnTo>
                    <a:pt x="5810" y="3449"/>
                  </a:lnTo>
                  <a:lnTo>
                    <a:pt x="5817" y="3431"/>
                  </a:lnTo>
                  <a:lnTo>
                    <a:pt x="5819" y="3426"/>
                  </a:lnTo>
                  <a:lnTo>
                    <a:pt x="5827" y="3408"/>
                  </a:lnTo>
                  <a:lnTo>
                    <a:pt x="5830" y="3403"/>
                  </a:lnTo>
                  <a:lnTo>
                    <a:pt x="5839" y="3386"/>
                  </a:lnTo>
                  <a:lnTo>
                    <a:pt x="5841" y="3381"/>
                  </a:lnTo>
                  <a:lnTo>
                    <a:pt x="5850" y="3364"/>
                  </a:lnTo>
                  <a:lnTo>
                    <a:pt x="5853" y="3359"/>
                  </a:lnTo>
                  <a:lnTo>
                    <a:pt x="5864" y="3342"/>
                  </a:lnTo>
                  <a:lnTo>
                    <a:pt x="5867" y="3337"/>
                  </a:lnTo>
                  <a:lnTo>
                    <a:pt x="5877" y="3321"/>
                  </a:lnTo>
                  <a:lnTo>
                    <a:pt x="5881" y="3316"/>
                  </a:lnTo>
                  <a:lnTo>
                    <a:pt x="5892" y="3300"/>
                  </a:lnTo>
                  <a:lnTo>
                    <a:pt x="5895" y="3295"/>
                  </a:lnTo>
                  <a:lnTo>
                    <a:pt x="5907" y="3280"/>
                  </a:lnTo>
                  <a:lnTo>
                    <a:pt x="5911" y="3275"/>
                  </a:lnTo>
                  <a:lnTo>
                    <a:pt x="5923" y="3260"/>
                  </a:lnTo>
                  <a:lnTo>
                    <a:pt x="5927" y="3256"/>
                  </a:lnTo>
                  <a:lnTo>
                    <a:pt x="5940" y="3242"/>
                  </a:lnTo>
                  <a:lnTo>
                    <a:pt x="5944" y="3237"/>
                  </a:lnTo>
                  <a:lnTo>
                    <a:pt x="5957" y="3223"/>
                  </a:lnTo>
                  <a:lnTo>
                    <a:pt x="5961" y="3220"/>
                  </a:lnTo>
                  <a:lnTo>
                    <a:pt x="5975" y="3206"/>
                  </a:lnTo>
                  <a:lnTo>
                    <a:pt x="5979" y="3202"/>
                  </a:lnTo>
                  <a:lnTo>
                    <a:pt x="5994" y="3189"/>
                  </a:lnTo>
                  <a:lnTo>
                    <a:pt x="5998" y="3186"/>
                  </a:lnTo>
                  <a:lnTo>
                    <a:pt x="6013" y="3173"/>
                  </a:lnTo>
                  <a:lnTo>
                    <a:pt x="6017" y="3170"/>
                  </a:lnTo>
                  <a:lnTo>
                    <a:pt x="6033" y="3158"/>
                  </a:lnTo>
                  <a:lnTo>
                    <a:pt x="6037" y="3155"/>
                  </a:lnTo>
                  <a:lnTo>
                    <a:pt x="6053" y="3144"/>
                  </a:lnTo>
                  <a:lnTo>
                    <a:pt x="6058" y="3141"/>
                  </a:lnTo>
                  <a:lnTo>
                    <a:pt x="6074" y="3130"/>
                  </a:lnTo>
                  <a:lnTo>
                    <a:pt x="6078" y="3127"/>
                  </a:lnTo>
                  <a:lnTo>
                    <a:pt x="6095" y="3117"/>
                  </a:lnTo>
                  <a:lnTo>
                    <a:pt x="6100" y="3114"/>
                  </a:lnTo>
                  <a:lnTo>
                    <a:pt x="6117" y="3104"/>
                  </a:lnTo>
                  <a:lnTo>
                    <a:pt x="6122" y="3102"/>
                  </a:lnTo>
                  <a:lnTo>
                    <a:pt x="6140" y="3093"/>
                  </a:lnTo>
                  <a:lnTo>
                    <a:pt x="6145" y="3090"/>
                  </a:lnTo>
                  <a:lnTo>
                    <a:pt x="6162" y="3082"/>
                  </a:lnTo>
                  <a:lnTo>
                    <a:pt x="6168" y="3080"/>
                  </a:lnTo>
                  <a:lnTo>
                    <a:pt x="6186" y="3072"/>
                  </a:lnTo>
                  <a:lnTo>
                    <a:pt x="6191" y="3070"/>
                  </a:lnTo>
                  <a:lnTo>
                    <a:pt x="6209" y="3064"/>
                  </a:lnTo>
                  <a:lnTo>
                    <a:pt x="6215" y="3062"/>
                  </a:lnTo>
                  <a:lnTo>
                    <a:pt x="6233" y="3056"/>
                  </a:lnTo>
                  <a:lnTo>
                    <a:pt x="6238" y="3054"/>
                  </a:lnTo>
                  <a:lnTo>
                    <a:pt x="6257" y="3049"/>
                  </a:lnTo>
                  <a:lnTo>
                    <a:pt x="6263" y="3047"/>
                  </a:lnTo>
                  <a:lnTo>
                    <a:pt x="6281" y="3042"/>
                  </a:lnTo>
                  <a:lnTo>
                    <a:pt x="6287" y="3041"/>
                  </a:lnTo>
                  <a:lnTo>
                    <a:pt x="6306" y="3037"/>
                  </a:lnTo>
                  <a:lnTo>
                    <a:pt x="6312" y="3036"/>
                  </a:lnTo>
                  <a:lnTo>
                    <a:pt x="6331" y="3033"/>
                  </a:lnTo>
                  <a:lnTo>
                    <a:pt x="6336" y="3032"/>
                  </a:lnTo>
                  <a:lnTo>
                    <a:pt x="6356" y="3030"/>
                  </a:lnTo>
                  <a:lnTo>
                    <a:pt x="6361" y="3029"/>
                  </a:lnTo>
                  <a:lnTo>
                    <a:pt x="6381" y="3027"/>
                  </a:lnTo>
                  <a:lnTo>
                    <a:pt x="6386" y="3027"/>
                  </a:lnTo>
                  <a:lnTo>
                    <a:pt x="6406" y="3026"/>
                  </a:lnTo>
                  <a:lnTo>
                    <a:pt x="6412" y="3025"/>
                  </a:lnTo>
                  <a:lnTo>
                    <a:pt x="6431" y="3025"/>
                  </a:lnTo>
                  <a:lnTo>
                    <a:pt x="6437" y="3025"/>
                  </a:lnTo>
                  <a:lnTo>
                    <a:pt x="6456" y="3025"/>
                  </a:lnTo>
                  <a:lnTo>
                    <a:pt x="6462" y="3026"/>
                  </a:lnTo>
                  <a:lnTo>
                    <a:pt x="6481" y="3027"/>
                  </a:lnTo>
                  <a:lnTo>
                    <a:pt x="6487" y="3027"/>
                  </a:lnTo>
                  <a:lnTo>
                    <a:pt x="6506" y="3029"/>
                  </a:lnTo>
                  <a:lnTo>
                    <a:pt x="6512" y="3030"/>
                  </a:lnTo>
                  <a:lnTo>
                    <a:pt x="6531" y="3032"/>
                  </a:lnTo>
                  <a:lnTo>
                    <a:pt x="6537" y="3033"/>
                  </a:lnTo>
                  <a:lnTo>
                    <a:pt x="6556" y="3036"/>
                  </a:lnTo>
                  <a:lnTo>
                    <a:pt x="6561" y="3037"/>
                  </a:lnTo>
                  <a:lnTo>
                    <a:pt x="6580" y="3041"/>
                  </a:lnTo>
                  <a:lnTo>
                    <a:pt x="6586" y="3042"/>
                  </a:lnTo>
                  <a:lnTo>
                    <a:pt x="6605" y="3047"/>
                  </a:lnTo>
                  <a:lnTo>
                    <a:pt x="6610" y="3049"/>
                  </a:lnTo>
                  <a:lnTo>
                    <a:pt x="6629" y="3054"/>
                  </a:lnTo>
                  <a:lnTo>
                    <a:pt x="6634" y="3056"/>
                  </a:lnTo>
                  <a:lnTo>
                    <a:pt x="6653" y="3062"/>
                  </a:lnTo>
                  <a:lnTo>
                    <a:pt x="6658" y="3064"/>
                  </a:lnTo>
                  <a:lnTo>
                    <a:pt x="6676" y="3070"/>
                  </a:lnTo>
                  <a:lnTo>
                    <a:pt x="6681" y="3072"/>
                  </a:lnTo>
                  <a:lnTo>
                    <a:pt x="6700" y="3080"/>
                  </a:lnTo>
                  <a:lnTo>
                    <a:pt x="6705" y="3082"/>
                  </a:lnTo>
                  <a:lnTo>
                    <a:pt x="6723" y="3090"/>
                  </a:lnTo>
                  <a:lnTo>
                    <a:pt x="6728" y="3093"/>
                  </a:lnTo>
                  <a:lnTo>
                    <a:pt x="6745" y="3101"/>
                  </a:lnTo>
                  <a:lnTo>
                    <a:pt x="6750" y="3104"/>
                  </a:lnTo>
                  <a:lnTo>
                    <a:pt x="6767" y="3114"/>
                  </a:lnTo>
                  <a:lnTo>
                    <a:pt x="6773" y="3117"/>
                  </a:lnTo>
                  <a:lnTo>
                    <a:pt x="6790" y="3127"/>
                  </a:lnTo>
                  <a:lnTo>
                    <a:pt x="6794" y="3130"/>
                  </a:lnTo>
                  <a:lnTo>
                    <a:pt x="6810" y="3141"/>
                  </a:lnTo>
                  <a:lnTo>
                    <a:pt x="6815" y="3144"/>
                  </a:lnTo>
                  <a:lnTo>
                    <a:pt x="6831" y="3155"/>
                  </a:lnTo>
                  <a:lnTo>
                    <a:pt x="6835" y="3158"/>
                  </a:lnTo>
                  <a:lnTo>
                    <a:pt x="6851" y="3170"/>
                  </a:lnTo>
                  <a:lnTo>
                    <a:pt x="6855" y="3173"/>
                  </a:lnTo>
                  <a:lnTo>
                    <a:pt x="6870" y="3186"/>
                  </a:lnTo>
                  <a:lnTo>
                    <a:pt x="6874" y="3189"/>
                  </a:lnTo>
                  <a:lnTo>
                    <a:pt x="6889" y="3202"/>
                  </a:lnTo>
                  <a:lnTo>
                    <a:pt x="6893" y="3206"/>
                  </a:lnTo>
                  <a:lnTo>
                    <a:pt x="6907" y="3220"/>
                  </a:lnTo>
                  <a:lnTo>
                    <a:pt x="6911" y="3224"/>
                  </a:lnTo>
                  <a:lnTo>
                    <a:pt x="6924" y="3238"/>
                  </a:lnTo>
                  <a:lnTo>
                    <a:pt x="6928" y="3242"/>
                  </a:lnTo>
                  <a:lnTo>
                    <a:pt x="6941" y="3256"/>
                  </a:lnTo>
                  <a:lnTo>
                    <a:pt x="6945" y="3261"/>
                  </a:lnTo>
                  <a:lnTo>
                    <a:pt x="6957" y="3276"/>
                  </a:lnTo>
                  <a:lnTo>
                    <a:pt x="6961" y="3280"/>
                  </a:lnTo>
                  <a:lnTo>
                    <a:pt x="6973" y="3296"/>
                  </a:lnTo>
                  <a:lnTo>
                    <a:pt x="6976" y="3301"/>
                  </a:lnTo>
                  <a:lnTo>
                    <a:pt x="6987" y="3317"/>
                  </a:lnTo>
                  <a:lnTo>
                    <a:pt x="6991" y="3321"/>
                  </a:lnTo>
                  <a:lnTo>
                    <a:pt x="7001" y="3338"/>
                  </a:lnTo>
                  <a:lnTo>
                    <a:pt x="7004" y="3343"/>
                  </a:lnTo>
                  <a:lnTo>
                    <a:pt x="7014" y="3360"/>
                  </a:lnTo>
                  <a:lnTo>
                    <a:pt x="7016" y="3363"/>
                  </a:lnTo>
                  <a:lnTo>
                    <a:pt x="7026" y="3380"/>
                  </a:lnTo>
                  <a:lnTo>
                    <a:pt x="7028" y="3385"/>
                  </a:lnTo>
                  <a:lnTo>
                    <a:pt x="7037" y="3403"/>
                  </a:lnTo>
                  <a:lnTo>
                    <a:pt x="7040" y="3408"/>
                  </a:lnTo>
                  <a:lnTo>
                    <a:pt x="7048" y="3425"/>
                  </a:lnTo>
                  <a:lnTo>
                    <a:pt x="7050" y="3431"/>
                  </a:lnTo>
                  <a:lnTo>
                    <a:pt x="7057" y="3449"/>
                  </a:lnTo>
                  <a:lnTo>
                    <a:pt x="7060" y="3454"/>
                  </a:lnTo>
                  <a:lnTo>
                    <a:pt x="7066" y="3472"/>
                  </a:lnTo>
                  <a:lnTo>
                    <a:pt x="7068" y="3477"/>
                  </a:lnTo>
                  <a:lnTo>
                    <a:pt x="7074" y="3496"/>
                  </a:lnTo>
                  <a:lnTo>
                    <a:pt x="7076" y="3501"/>
                  </a:lnTo>
                  <a:lnTo>
                    <a:pt x="7081" y="3520"/>
                  </a:lnTo>
                  <a:lnTo>
                    <a:pt x="7083" y="3525"/>
                  </a:lnTo>
                  <a:lnTo>
                    <a:pt x="7088" y="3544"/>
                  </a:lnTo>
                  <a:lnTo>
                    <a:pt x="7089" y="3550"/>
                  </a:lnTo>
                  <a:lnTo>
                    <a:pt x="7093" y="3569"/>
                  </a:lnTo>
                  <a:lnTo>
                    <a:pt x="7094" y="3574"/>
                  </a:lnTo>
                  <a:lnTo>
                    <a:pt x="7097" y="3593"/>
                  </a:lnTo>
                  <a:lnTo>
                    <a:pt x="7098" y="3599"/>
                  </a:lnTo>
                  <a:lnTo>
                    <a:pt x="7100" y="3618"/>
                  </a:lnTo>
                  <a:lnTo>
                    <a:pt x="7101" y="3624"/>
                  </a:lnTo>
                  <a:lnTo>
                    <a:pt x="7103" y="3643"/>
                  </a:lnTo>
                  <a:lnTo>
                    <a:pt x="7103" y="3649"/>
                  </a:lnTo>
                  <a:lnTo>
                    <a:pt x="7104" y="3668"/>
                  </a:lnTo>
                  <a:lnTo>
                    <a:pt x="7105" y="3674"/>
                  </a:lnTo>
                  <a:close/>
                  <a:moveTo>
                    <a:pt x="6805" y="3710"/>
                  </a:moveTo>
                  <a:lnTo>
                    <a:pt x="6805" y="3696"/>
                  </a:lnTo>
                  <a:lnTo>
                    <a:pt x="6805" y="3682"/>
                  </a:lnTo>
                  <a:lnTo>
                    <a:pt x="6804" y="3668"/>
                  </a:lnTo>
                  <a:lnTo>
                    <a:pt x="6803" y="3655"/>
                  </a:lnTo>
                  <a:lnTo>
                    <a:pt x="6801" y="3641"/>
                  </a:lnTo>
                  <a:lnTo>
                    <a:pt x="6799" y="3627"/>
                  </a:lnTo>
                  <a:lnTo>
                    <a:pt x="6796" y="3614"/>
                  </a:lnTo>
                  <a:lnTo>
                    <a:pt x="6792" y="3600"/>
                  </a:lnTo>
                  <a:lnTo>
                    <a:pt x="6789" y="3587"/>
                  </a:lnTo>
                  <a:lnTo>
                    <a:pt x="6784" y="3574"/>
                  </a:lnTo>
                  <a:lnTo>
                    <a:pt x="6779" y="3561"/>
                  </a:lnTo>
                  <a:lnTo>
                    <a:pt x="6774" y="3548"/>
                  </a:lnTo>
                  <a:lnTo>
                    <a:pt x="6768" y="3536"/>
                  </a:lnTo>
                  <a:lnTo>
                    <a:pt x="6762" y="3524"/>
                  </a:lnTo>
                  <a:lnTo>
                    <a:pt x="6755" y="3511"/>
                  </a:lnTo>
                  <a:lnTo>
                    <a:pt x="6747" y="3498"/>
                  </a:lnTo>
                  <a:lnTo>
                    <a:pt x="6740" y="3486"/>
                  </a:lnTo>
                  <a:lnTo>
                    <a:pt x="6732" y="3475"/>
                  </a:lnTo>
                  <a:lnTo>
                    <a:pt x="6724" y="3464"/>
                  </a:lnTo>
                  <a:lnTo>
                    <a:pt x="6715" y="3454"/>
                  </a:lnTo>
                  <a:lnTo>
                    <a:pt x="6706" y="3444"/>
                  </a:lnTo>
                  <a:lnTo>
                    <a:pt x="6697" y="3434"/>
                  </a:lnTo>
                  <a:lnTo>
                    <a:pt x="6687" y="3424"/>
                  </a:lnTo>
                  <a:lnTo>
                    <a:pt x="6676" y="3415"/>
                  </a:lnTo>
                  <a:lnTo>
                    <a:pt x="6666" y="3406"/>
                  </a:lnTo>
                  <a:lnTo>
                    <a:pt x="6655" y="3398"/>
                  </a:lnTo>
                  <a:lnTo>
                    <a:pt x="6643" y="3390"/>
                  </a:lnTo>
                  <a:lnTo>
                    <a:pt x="6632" y="3382"/>
                  </a:lnTo>
                  <a:lnTo>
                    <a:pt x="6620" y="3375"/>
                  </a:lnTo>
                  <a:lnTo>
                    <a:pt x="6608" y="3368"/>
                  </a:lnTo>
                  <a:lnTo>
                    <a:pt x="6595" y="3362"/>
                  </a:lnTo>
                  <a:lnTo>
                    <a:pt x="6582" y="3356"/>
                  </a:lnTo>
                  <a:lnTo>
                    <a:pt x="6570" y="3351"/>
                  </a:lnTo>
                  <a:lnTo>
                    <a:pt x="6556" y="3346"/>
                  </a:lnTo>
                  <a:lnTo>
                    <a:pt x="6543" y="3342"/>
                  </a:lnTo>
                  <a:lnTo>
                    <a:pt x="6530" y="3338"/>
                  </a:lnTo>
                  <a:lnTo>
                    <a:pt x="6516" y="3334"/>
                  </a:lnTo>
                  <a:lnTo>
                    <a:pt x="6503" y="3331"/>
                  </a:lnTo>
                  <a:lnTo>
                    <a:pt x="6489" y="3329"/>
                  </a:lnTo>
                  <a:lnTo>
                    <a:pt x="6475" y="3327"/>
                  </a:lnTo>
                  <a:lnTo>
                    <a:pt x="6462" y="3326"/>
                  </a:lnTo>
                  <a:lnTo>
                    <a:pt x="6448" y="3325"/>
                  </a:lnTo>
                  <a:lnTo>
                    <a:pt x="6434" y="3325"/>
                  </a:lnTo>
                  <a:lnTo>
                    <a:pt x="6420" y="3325"/>
                  </a:lnTo>
                  <a:lnTo>
                    <a:pt x="6406" y="3326"/>
                  </a:lnTo>
                  <a:lnTo>
                    <a:pt x="6392" y="3327"/>
                  </a:lnTo>
                  <a:lnTo>
                    <a:pt x="6378" y="3329"/>
                  </a:lnTo>
                  <a:lnTo>
                    <a:pt x="6364" y="3332"/>
                  </a:lnTo>
                  <a:lnTo>
                    <a:pt x="6351" y="3334"/>
                  </a:lnTo>
                  <a:lnTo>
                    <a:pt x="6337" y="3338"/>
                  </a:lnTo>
                  <a:lnTo>
                    <a:pt x="6324" y="3341"/>
                  </a:lnTo>
                  <a:lnTo>
                    <a:pt x="6311" y="3346"/>
                  </a:lnTo>
                  <a:lnTo>
                    <a:pt x="6298" y="3351"/>
                  </a:lnTo>
                  <a:lnTo>
                    <a:pt x="6285" y="3356"/>
                  </a:lnTo>
                  <a:lnTo>
                    <a:pt x="6273" y="3362"/>
                  </a:lnTo>
                  <a:lnTo>
                    <a:pt x="6261" y="3368"/>
                  </a:lnTo>
                  <a:lnTo>
                    <a:pt x="6248" y="3375"/>
                  </a:lnTo>
                  <a:lnTo>
                    <a:pt x="6236" y="3382"/>
                  </a:lnTo>
                  <a:lnTo>
                    <a:pt x="6225" y="3390"/>
                  </a:lnTo>
                  <a:lnTo>
                    <a:pt x="6213" y="3398"/>
                  </a:lnTo>
                  <a:lnTo>
                    <a:pt x="6202" y="3406"/>
                  </a:lnTo>
                  <a:lnTo>
                    <a:pt x="6191" y="3415"/>
                  </a:lnTo>
                  <a:lnTo>
                    <a:pt x="6181" y="3424"/>
                  </a:lnTo>
                  <a:lnTo>
                    <a:pt x="6171" y="3434"/>
                  </a:lnTo>
                  <a:lnTo>
                    <a:pt x="6161" y="3444"/>
                  </a:lnTo>
                  <a:lnTo>
                    <a:pt x="6152" y="3454"/>
                  </a:lnTo>
                  <a:lnTo>
                    <a:pt x="6143" y="3465"/>
                  </a:lnTo>
                  <a:lnTo>
                    <a:pt x="6135" y="3476"/>
                  </a:lnTo>
                  <a:lnTo>
                    <a:pt x="6127" y="3487"/>
                  </a:lnTo>
                  <a:lnTo>
                    <a:pt x="6119" y="3499"/>
                  </a:lnTo>
                  <a:lnTo>
                    <a:pt x="6112" y="3511"/>
                  </a:lnTo>
                  <a:lnTo>
                    <a:pt x="6106" y="3523"/>
                  </a:lnTo>
                  <a:lnTo>
                    <a:pt x="6099" y="3535"/>
                  </a:lnTo>
                  <a:lnTo>
                    <a:pt x="6093" y="3548"/>
                  </a:lnTo>
                  <a:lnTo>
                    <a:pt x="6088" y="3561"/>
                  </a:lnTo>
                  <a:lnTo>
                    <a:pt x="6083" y="3574"/>
                  </a:lnTo>
                  <a:lnTo>
                    <a:pt x="6079" y="3587"/>
                  </a:lnTo>
                  <a:lnTo>
                    <a:pt x="6075" y="3601"/>
                  </a:lnTo>
                  <a:lnTo>
                    <a:pt x="6072" y="3614"/>
                  </a:lnTo>
                  <a:lnTo>
                    <a:pt x="6069" y="3628"/>
                  </a:lnTo>
                  <a:lnTo>
                    <a:pt x="6066" y="3641"/>
                  </a:lnTo>
                  <a:lnTo>
                    <a:pt x="6064" y="3655"/>
                  </a:lnTo>
                  <a:lnTo>
                    <a:pt x="6063" y="3669"/>
                  </a:lnTo>
                  <a:lnTo>
                    <a:pt x="6062" y="3682"/>
                  </a:lnTo>
                  <a:lnTo>
                    <a:pt x="6062" y="3696"/>
                  </a:lnTo>
                  <a:lnTo>
                    <a:pt x="6062" y="3710"/>
                  </a:lnTo>
                  <a:lnTo>
                    <a:pt x="6063" y="3724"/>
                  </a:lnTo>
                  <a:lnTo>
                    <a:pt x="6064" y="3738"/>
                  </a:lnTo>
                  <a:lnTo>
                    <a:pt x="6066" y="3751"/>
                  </a:lnTo>
                  <a:lnTo>
                    <a:pt x="6069" y="3765"/>
                  </a:lnTo>
                  <a:lnTo>
                    <a:pt x="6072" y="3779"/>
                  </a:lnTo>
                  <a:lnTo>
                    <a:pt x="6075" y="3792"/>
                  </a:lnTo>
                  <a:lnTo>
                    <a:pt x="6079" y="3806"/>
                  </a:lnTo>
                  <a:lnTo>
                    <a:pt x="6083" y="3819"/>
                  </a:lnTo>
                  <a:lnTo>
                    <a:pt x="6088" y="3832"/>
                  </a:lnTo>
                  <a:lnTo>
                    <a:pt x="6093" y="3845"/>
                  </a:lnTo>
                  <a:lnTo>
                    <a:pt x="6099" y="3858"/>
                  </a:lnTo>
                  <a:lnTo>
                    <a:pt x="6106" y="3870"/>
                  </a:lnTo>
                  <a:lnTo>
                    <a:pt x="6112" y="3882"/>
                  </a:lnTo>
                  <a:lnTo>
                    <a:pt x="6119" y="3893"/>
                  </a:lnTo>
                  <a:lnTo>
                    <a:pt x="6127" y="3905"/>
                  </a:lnTo>
                  <a:lnTo>
                    <a:pt x="6135" y="3917"/>
                  </a:lnTo>
                  <a:lnTo>
                    <a:pt x="6143" y="3928"/>
                  </a:lnTo>
                  <a:lnTo>
                    <a:pt x="6152" y="3938"/>
                  </a:lnTo>
                  <a:lnTo>
                    <a:pt x="6162" y="3949"/>
                  </a:lnTo>
                  <a:lnTo>
                    <a:pt x="6171" y="3959"/>
                  </a:lnTo>
                  <a:lnTo>
                    <a:pt x="6181" y="3968"/>
                  </a:lnTo>
                  <a:lnTo>
                    <a:pt x="6192" y="3978"/>
                  </a:lnTo>
                  <a:lnTo>
                    <a:pt x="6202" y="3987"/>
                  </a:lnTo>
                  <a:lnTo>
                    <a:pt x="6213" y="3995"/>
                  </a:lnTo>
                  <a:lnTo>
                    <a:pt x="6225" y="4003"/>
                  </a:lnTo>
                  <a:lnTo>
                    <a:pt x="6237" y="4011"/>
                  </a:lnTo>
                  <a:lnTo>
                    <a:pt x="6248" y="4018"/>
                  </a:lnTo>
                  <a:lnTo>
                    <a:pt x="6261" y="4025"/>
                  </a:lnTo>
                  <a:lnTo>
                    <a:pt x="6273" y="4031"/>
                  </a:lnTo>
                  <a:lnTo>
                    <a:pt x="6285" y="4037"/>
                  </a:lnTo>
                  <a:lnTo>
                    <a:pt x="6298" y="4042"/>
                  </a:lnTo>
                  <a:lnTo>
                    <a:pt x="6311" y="4047"/>
                  </a:lnTo>
                  <a:lnTo>
                    <a:pt x="6324" y="4052"/>
                  </a:lnTo>
                  <a:lnTo>
                    <a:pt x="6337" y="4055"/>
                  </a:lnTo>
                  <a:lnTo>
                    <a:pt x="6351" y="4059"/>
                  </a:lnTo>
                  <a:lnTo>
                    <a:pt x="6364" y="4061"/>
                  </a:lnTo>
                  <a:lnTo>
                    <a:pt x="6378" y="4064"/>
                  </a:lnTo>
                  <a:lnTo>
                    <a:pt x="6392" y="4066"/>
                  </a:lnTo>
                  <a:lnTo>
                    <a:pt x="6406" y="4067"/>
                  </a:lnTo>
                  <a:lnTo>
                    <a:pt x="6420" y="4068"/>
                  </a:lnTo>
                  <a:lnTo>
                    <a:pt x="6434" y="4068"/>
                  </a:lnTo>
                  <a:lnTo>
                    <a:pt x="6448" y="4068"/>
                  </a:lnTo>
                  <a:lnTo>
                    <a:pt x="6462" y="4067"/>
                  </a:lnTo>
                  <a:lnTo>
                    <a:pt x="6475" y="4066"/>
                  </a:lnTo>
                  <a:lnTo>
                    <a:pt x="6489" y="4064"/>
                  </a:lnTo>
                  <a:lnTo>
                    <a:pt x="6503" y="4062"/>
                  </a:lnTo>
                  <a:lnTo>
                    <a:pt x="6516" y="4059"/>
                  </a:lnTo>
                  <a:lnTo>
                    <a:pt x="6530" y="4055"/>
                  </a:lnTo>
                  <a:lnTo>
                    <a:pt x="6543" y="4051"/>
                  </a:lnTo>
                  <a:lnTo>
                    <a:pt x="6556" y="4047"/>
                  </a:lnTo>
                  <a:lnTo>
                    <a:pt x="6570" y="4042"/>
                  </a:lnTo>
                  <a:lnTo>
                    <a:pt x="6582" y="4037"/>
                  </a:lnTo>
                  <a:lnTo>
                    <a:pt x="6595" y="4031"/>
                  </a:lnTo>
                  <a:lnTo>
                    <a:pt x="6608" y="4025"/>
                  </a:lnTo>
                  <a:lnTo>
                    <a:pt x="6620" y="4018"/>
                  </a:lnTo>
                  <a:lnTo>
                    <a:pt x="6631" y="4011"/>
                  </a:lnTo>
                  <a:lnTo>
                    <a:pt x="6643" y="4003"/>
                  </a:lnTo>
                  <a:lnTo>
                    <a:pt x="6654" y="3995"/>
                  </a:lnTo>
                  <a:lnTo>
                    <a:pt x="6666" y="3987"/>
                  </a:lnTo>
                  <a:lnTo>
                    <a:pt x="6676" y="3978"/>
                  </a:lnTo>
                  <a:lnTo>
                    <a:pt x="6687" y="3969"/>
                  </a:lnTo>
                  <a:lnTo>
                    <a:pt x="6696" y="3959"/>
                  </a:lnTo>
                  <a:lnTo>
                    <a:pt x="6706" y="3949"/>
                  </a:lnTo>
                  <a:lnTo>
                    <a:pt x="6715" y="3939"/>
                  </a:lnTo>
                  <a:lnTo>
                    <a:pt x="6724" y="3928"/>
                  </a:lnTo>
                  <a:lnTo>
                    <a:pt x="6732" y="3917"/>
                  </a:lnTo>
                  <a:lnTo>
                    <a:pt x="6740" y="3906"/>
                  </a:lnTo>
                  <a:lnTo>
                    <a:pt x="6748" y="3894"/>
                  </a:lnTo>
                  <a:lnTo>
                    <a:pt x="6755" y="3882"/>
                  </a:lnTo>
                  <a:lnTo>
                    <a:pt x="6762" y="3869"/>
                  </a:lnTo>
                  <a:lnTo>
                    <a:pt x="6768" y="3857"/>
                  </a:lnTo>
                  <a:lnTo>
                    <a:pt x="6774" y="3845"/>
                  </a:lnTo>
                  <a:lnTo>
                    <a:pt x="6779" y="3832"/>
                  </a:lnTo>
                  <a:lnTo>
                    <a:pt x="6784" y="3819"/>
                  </a:lnTo>
                  <a:lnTo>
                    <a:pt x="6789" y="3806"/>
                  </a:lnTo>
                  <a:lnTo>
                    <a:pt x="6792" y="3793"/>
                  </a:lnTo>
                  <a:lnTo>
                    <a:pt x="6796" y="3779"/>
                  </a:lnTo>
                  <a:lnTo>
                    <a:pt x="6798" y="3766"/>
                  </a:lnTo>
                  <a:lnTo>
                    <a:pt x="6801" y="3752"/>
                  </a:lnTo>
                  <a:lnTo>
                    <a:pt x="6803" y="3738"/>
                  </a:lnTo>
                  <a:lnTo>
                    <a:pt x="6804" y="3724"/>
                  </a:lnTo>
                  <a:lnTo>
                    <a:pt x="6805" y="3710"/>
                  </a:lnTo>
                  <a:close/>
                  <a:moveTo>
                    <a:pt x="5096" y="5655"/>
                  </a:moveTo>
                  <a:lnTo>
                    <a:pt x="4940" y="5530"/>
                  </a:lnTo>
                  <a:lnTo>
                    <a:pt x="4931" y="5523"/>
                  </a:lnTo>
                  <a:lnTo>
                    <a:pt x="4768" y="5371"/>
                  </a:lnTo>
                  <a:lnTo>
                    <a:pt x="4754" y="5357"/>
                  </a:lnTo>
                  <a:lnTo>
                    <a:pt x="4743" y="5341"/>
                  </a:lnTo>
                  <a:lnTo>
                    <a:pt x="4734" y="5323"/>
                  </a:lnTo>
                  <a:lnTo>
                    <a:pt x="4727" y="5305"/>
                  </a:lnTo>
                  <a:lnTo>
                    <a:pt x="4722" y="5286"/>
                  </a:lnTo>
                  <a:lnTo>
                    <a:pt x="4720" y="5266"/>
                  </a:lnTo>
                  <a:lnTo>
                    <a:pt x="4721" y="5247"/>
                  </a:lnTo>
                  <a:lnTo>
                    <a:pt x="4724" y="5227"/>
                  </a:lnTo>
                  <a:lnTo>
                    <a:pt x="4729" y="5209"/>
                  </a:lnTo>
                  <a:lnTo>
                    <a:pt x="4737" y="5191"/>
                  </a:lnTo>
                  <a:lnTo>
                    <a:pt x="4748" y="5174"/>
                  </a:lnTo>
                  <a:lnTo>
                    <a:pt x="4760" y="5159"/>
                  </a:lnTo>
                  <a:lnTo>
                    <a:pt x="4774" y="5145"/>
                  </a:lnTo>
                  <a:lnTo>
                    <a:pt x="4790" y="5134"/>
                  </a:lnTo>
                  <a:lnTo>
                    <a:pt x="4808" y="5125"/>
                  </a:lnTo>
                  <a:lnTo>
                    <a:pt x="4826" y="5118"/>
                  </a:lnTo>
                  <a:lnTo>
                    <a:pt x="4845" y="5113"/>
                  </a:lnTo>
                  <a:lnTo>
                    <a:pt x="4865" y="5111"/>
                  </a:lnTo>
                  <a:lnTo>
                    <a:pt x="4884" y="5112"/>
                  </a:lnTo>
                  <a:lnTo>
                    <a:pt x="4904" y="5115"/>
                  </a:lnTo>
                  <a:lnTo>
                    <a:pt x="4922" y="5120"/>
                  </a:lnTo>
                  <a:lnTo>
                    <a:pt x="4940" y="5128"/>
                  </a:lnTo>
                  <a:lnTo>
                    <a:pt x="4957" y="5139"/>
                  </a:lnTo>
                  <a:lnTo>
                    <a:pt x="4972" y="5151"/>
                  </a:lnTo>
                  <a:lnTo>
                    <a:pt x="5132" y="5300"/>
                  </a:lnTo>
                  <a:lnTo>
                    <a:pt x="5279" y="5418"/>
                  </a:lnTo>
                  <a:lnTo>
                    <a:pt x="5420" y="5514"/>
                  </a:lnTo>
                  <a:lnTo>
                    <a:pt x="5555" y="5593"/>
                  </a:lnTo>
                  <a:lnTo>
                    <a:pt x="5686" y="5660"/>
                  </a:lnTo>
                  <a:lnTo>
                    <a:pt x="5814" y="5719"/>
                  </a:lnTo>
                  <a:lnTo>
                    <a:pt x="5941" y="5775"/>
                  </a:lnTo>
                  <a:lnTo>
                    <a:pt x="5942" y="5776"/>
                  </a:lnTo>
                  <a:lnTo>
                    <a:pt x="6066" y="5833"/>
                  </a:lnTo>
                  <a:lnTo>
                    <a:pt x="6072" y="5835"/>
                  </a:lnTo>
                  <a:lnTo>
                    <a:pt x="6192" y="5896"/>
                  </a:lnTo>
                  <a:lnTo>
                    <a:pt x="6201" y="5901"/>
                  </a:lnTo>
                  <a:lnTo>
                    <a:pt x="6319" y="5972"/>
                  </a:lnTo>
                  <a:lnTo>
                    <a:pt x="6330" y="5979"/>
                  </a:lnTo>
                  <a:lnTo>
                    <a:pt x="6445" y="6063"/>
                  </a:lnTo>
                  <a:lnTo>
                    <a:pt x="6457" y="6073"/>
                  </a:lnTo>
                  <a:lnTo>
                    <a:pt x="6571" y="6175"/>
                  </a:lnTo>
                  <a:lnTo>
                    <a:pt x="6582" y="6186"/>
                  </a:lnTo>
                  <a:lnTo>
                    <a:pt x="6695" y="6311"/>
                  </a:lnTo>
                  <a:lnTo>
                    <a:pt x="6704" y="6323"/>
                  </a:lnTo>
                  <a:lnTo>
                    <a:pt x="6816" y="6475"/>
                  </a:lnTo>
                  <a:lnTo>
                    <a:pt x="6826" y="6492"/>
                  </a:lnTo>
                  <a:lnTo>
                    <a:pt x="6835" y="6510"/>
                  </a:lnTo>
                  <a:lnTo>
                    <a:pt x="6841" y="6528"/>
                  </a:lnTo>
                  <a:lnTo>
                    <a:pt x="6844" y="6548"/>
                  </a:lnTo>
                  <a:lnTo>
                    <a:pt x="6845" y="6567"/>
                  </a:lnTo>
                  <a:lnTo>
                    <a:pt x="6843" y="6587"/>
                  </a:lnTo>
                  <a:lnTo>
                    <a:pt x="6839" y="6606"/>
                  </a:lnTo>
                  <a:lnTo>
                    <a:pt x="6832" y="6624"/>
                  </a:lnTo>
                  <a:lnTo>
                    <a:pt x="6823" y="6642"/>
                  </a:lnTo>
                  <a:lnTo>
                    <a:pt x="6812" y="6658"/>
                  </a:lnTo>
                  <a:lnTo>
                    <a:pt x="6799" y="6672"/>
                  </a:lnTo>
                  <a:lnTo>
                    <a:pt x="6784" y="6685"/>
                  </a:lnTo>
                  <a:lnTo>
                    <a:pt x="6767" y="6695"/>
                  </a:lnTo>
                  <a:lnTo>
                    <a:pt x="6749" y="6704"/>
                  </a:lnTo>
                  <a:lnTo>
                    <a:pt x="6731" y="6710"/>
                  </a:lnTo>
                  <a:lnTo>
                    <a:pt x="6711" y="6713"/>
                  </a:lnTo>
                  <a:lnTo>
                    <a:pt x="6692" y="6714"/>
                  </a:lnTo>
                  <a:lnTo>
                    <a:pt x="6672" y="6712"/>
                  </a:lnTo>
                  <a:lnTo>
                    <a:pt x="6653" y="6708"/>
                  </a:lnTo>
                  <a:lnTo>
                    <a:pt x="6635" y="6701"/>
                  </a:lnTo>
                  <a:lnTo>
                    <a:pt x="6617" y="6692"/>
                  </a:lnTo>
                  <a:lnTo>
                    <a:pt x="6601" y="6681"/>
                  </a:lnTo>
                  <a:lnTo>
                    <a:pt x="6587" y="6668"/>
                  </a:lnTo>
                  <a:lnTo>
                    <a:pt x="6574" y="6653"/>
                  </a:lnTo>
                  <a:lnTo>
                    <a:pt x="6467" y="6506"/>
                  </a:lnTo>
                  <a:lnTo>
                    <a:pt x="6364" y="6393"/>
                  </a:lnTo>
                  <a:lnTo>
                    <a:pt x="6262" y="6301"/>
                  </a:lnTo>
                  <a:lnTo>
                    <a:pt x="6159" y="6226"/>
                  </a:lnTo>
                  <a:lnTo>
                    <a:pt x="6052" y="6162"/>
                  </a:lnTo>
                  <a:lnTo>
                    <a:pt x="5939" y="6104"/>
                  </a:lnTo>
                  <a:lnTo>
                    <a:pt x="5818" y="6049"/>
                  </a:lnTo>
                  <a:lnTo>
                    <a:pt x="5691" y="5993"/>
                  </a:lnTo>
                  <a:lnTo>
                    <a:pt x="5689" y="5992"/>
                  </a:lnTo>
                  <a:lnTo>
                    <a:pt x="5557" y="5931"/>
                  </a:lnTo>
                  <a:lnTo>
                    <a:pt x="5552" y="5928"/>
                  </a:lnTo>
                  <a:lnTo>
                    <a:pt x="5414" y="5858"/>
                  </a:lnTo>
                  <a:lnTo>
                    <a:pt x="5407" y="5854"/>
                  </a:lnTo>
                  <a:lnTo>
                    <a:pt x="5263" y="5770"/>
                  </a:lnTo>
                  <a:lnTo>
                    <a:pt x="5255" y="5764"/>
                  </a:lnTo>
                  <a:lnTo>
                    <a:pt x="5105" y="5662"/>
                  </a:lnTo>
                  <a:lnTo>
                    <a:pt x="5096" y="5655"/>
                  </a:lnTo>
                  <a:close/>
                  <a:moveTo>
                    <a:pt x="5324" y="4380"/>
                  </a:moveTo>
                  <a:lnTo>
                    <a:pt x="5304" y="4370"/>
                  </a:lnTo>
                  <a:lnTo>
                    <a:pt x="5284" y="4357"/>
                  </a:lnTo>
                  <a:lnTo>
                    <a:pt x="5267" y="4342"/>
                  </a:lnTo>
                  <a:lnTo>
                    <a:pt x="4869" y="3944"/>
                  </a:lnTo>
                  <a:lnTo>
                    <a:pt x="4472" y="4342"/>
                  </a:lnTo>
                  <a:lnTo>
                    <a:pt x="4455" y="4357"/>
                  </a:lnTo>
                  <a:lnTo>
                    <a:pt x="4436" y="4370"/>
                  </a:lnTo>
                  <a:lnTo>
                    <a:pt x="4415" y="4380"/>
                  </a:lnTo>
                  <a:lnTo>
                    <a:pt x="4393" y="4387"/>
                  </a:lnTo>
                  <a:lnTo>
                    <a:pt x="4371" y="4392"/>
                  </a:lnTo>
                  <a:lnTo>
                    <a:pt x="4348" y="4393"/>
                  </a:lnTo>
                  <a:lnTo>
                    <a:pt x="4325" y="4392"/>
                  </a:lnTo>
                  <a:lnTo>
                    <a:pt x="4303" y="4387"/>
                  </a:lnTo>
                  <a:lnTo>
                    <a:pt x="4281" y="4380"/>
                  </a:lnTo>
                  <a:lnTo>
                    <a:pt x="4260" y="4370"/>
                  </a:lnTo>
                  <a:lnTo>
                    <a:pt x="4241" y="4357"/>
                  </a:lnTo>
                  <a:lnTo>
                    <a:pt x="4224" y="4342"/>
                  </a:lnTo>
                  <a:lnTo>
                    <a:pt x="4209" y="4325"/>
                  </a:lnTo>
                  <a:lnTo>
                    <a:pt x="4196" y="4306"/>
                  </a:lnTo>
                  <a:lnTo>
                    <a:pt x="4186" y="4285"/>
                  </a:lnTo>
                  <a:lnTo>
                    <a:pt x="4179" y="4263"/>
                  </a:lnTo>
                  <a:lnTo>
                    <a:pt x="4174" y="4241"/>
                  </a:lnTo>
                  <a:lnTo>
                    <a:pt x="4173" y="4218"/>
                  </a:lnTo>
                  <a:lnTo>
                    <a:pt x="4174" y="4195"/>
                  </a:lnTo>
                  <a:lnTo>
                    <a:pt x="4179" y="4173"/>
                  </a:lnTo>
                  <a:lnTo>
                    <a:pt x="4186" y="4151"/>
                  </a:lnTo>
                  <a:lnTo>
                    <a:pt x="4196" y="4130"/>
                  </a:lnTo>
                  <a:lnTo>
                    <a:pt x="4209" y="4111"/>
                  </a:lnTo>
                  <a:lnTo>
                    <a:pt x="4224" y="4094"/>
                  </a:lnTo>
                  <a:lnTo>
                    <a:pt x="4622" y="3697"/>
                  </a:lnTo>
                  <a:lnTo>
                    <a:pt x="4224" y="3299"/>
                  </a:lnTo>
                  <a:lnTo>
                    <a:pt x="4209" y="3282"/>
                  </a:lnTo>
                  <a:lnTo>
                    <a:pt x="4196" y="3262"/>
                  </a:lnTo>
                  <a:lnTo>
                    <a:pt x="4186" y="3242"/>
                  </a:lnTo>
                  <a:lnTo>
                    <a:pt x="4179" y="3220"/>
                  </a:lnTo>
                  <a:lnTo>
                    <a:pt x="4174" y="3198"/>
                  </a:lnTo>
                  <a:lnTo>
                    <a:pt x="4173" y="3175"/>
                  </a:lnTo>
                  <a:lnTo>
                    <a:pt x="4174" y="3152"/>
                  </a:lnTo>
                  <a:lnTo>
                    <a:pt x="4179" y="3130"/>
                  </a:lnTo>
                  <a:lnTo>
                    <a:pt x="4186" y="3108"/>
                  </a:lnTo>
                  <a:lnTo>
                    <a:pt x="4196" y="3088"/>
                  </a:lnTo>
                  <a:lnTo>
                    <a:pt x="4209" y="3068"/>
                  </a:lnTo>
                  <a:lnTo>
                    <a:pt x="4224" y="3051"/>
                  </a:lnTo>
                  <a:lnTo>
                    <a:pt x="4241" y="3036"/>
                  </a:lnTo>
                  <a:lnTo>
                    <a:pt x="4260" y="3023"/>
                  </a:lnTo>
                  <a:lnTo>
                    <a:pt x="4281" y="3013"/>
                  </a:lnTo>
                  <a:lnTo>
                    <a:pt x="4303" y="3006"/>
                  </a:lnTo>
                  <a:lnTo>
                    <a:pt x="4325" y="3001"/>
                  </a:lnTo>
                  <a:lnTo>
                    <a:pt x="4348" y="3000"/>
                  </a:lnTo>
                  <a:lnTo>
                    <a:pt x="4371" y="3001"/>
                  </a:lnTo>
                  <a:lnTo>
                    <a:pt x="4393" y="3006"/>
                  </a:lnTo>
                  <a:lnTo>
                    <a:pt x="4415" y="3013"/>
                  </a:lnTo>
                  <a:lnTo>
                    <a:pt x="4436" y="3023"/>
                  </a:lnTo>
                  <a:lnTo>
                    <a:pt x="4455" y="3036"/>
                  </a:lnTo>
                  <a:lnTo>
                    <a:pt x="4472" y="3051"/>
                  </a:lnTo>
                  <a:lnTo>
                    <a:pt x="4869" y="3449"/>
                  </a:lnTo>
                  <a:lnTo>
                    <a:pt x="5267" y="3051"/>
                  </a:lnTo>
                  <a:lnTo>
                    <a:pt x="5284" y="3036"/>
                  </a:lnTo>
                  <a:lnTo>
                    <a:pt x="5304" y="3023"/>
                  </a:lnTo>
                  <a:lnTo>
                    <a:pt x="5324" y="3013"/>
                  </a:lnTo>
                  <a:lnTo>
                    <a:pt x="5346" y="3006"/>
                  </a:lnTo>
                  <a:lnTo>
                    <a:pt x="5368" y="3001"/>
                  </a:lnTo>
                  <a:lnTo>
                    <a:pt x="5391" y="3000"/>
                  </a:lnTo>
                  <a:lnTo>
                    <a:pt x="5414" y="3001"/>
                  </a:lnTo>
                  <a:lnTo>
                    <a:pt x="5436" y="3006"/>
                  </a:lnTo>
                  <a:lnTo>
                    <a:pt x="5458" y="3013"/>
                  </a:lnTo>
                  <a:lnTo>
                    <a:pt x="5478" y="3023"/>
                  </a:lnTo>
                  <a:lnTo>
                    <a:pt x="5498" y="3036"/>
                  </a:lnTo>
                  <a:lnTo>
                    <a:pt x="5515" y="3051"/>
                  </a:lnTo>
                  <a:lnTo>
                    <a:pt x="5530" y="3068"/>
                  </a:lnTo>
                  <a:lnTo>
                    <a:pt x="5543" y="3088"/>
                  </a:lnTo>
                  <a:lnTo>
                    <a:pt x="5553" y="3108"/>
                  </a:lnTo>
                  <a:lnTo>
                    <a:pt x="5560" y="3130"/>
                  </a:lnTo>
                  <a:lnTo>
                    <a:pt x="5565" y="3152"/>
                  </a:lnTo>
                  <a:lnTo>
                    <a:pt x="5566" y="3175"/>
                  </a:lnTo>
                  <a:lnTo>
                    <a:pt x="5565" y="3198"/>
                  </a:lnTo>
                  <a:lnTo>
                    <a:pt x="5560" y="3220"/>
                  </a:lnTo>
                  <a:lnTo>
                    <a:pt x="5553" y="3242"/>
                  </a:lnTo>
                  <a:lnTo>
                    <a:pt x="5543" y="3262"/>
                  </a:lnTo>
                  <a:lnTo>
                    <a:pt x="5530" y="3282"/>
                  </a:lnTo>
                  <a:lnTo>
                    <a:pt x="5515" y="3299"/>
                  </a:lnTo>
                  <a:lnTo>
                    <a:pt x="5117" y="3697"/>
                  </a:lnTo>
                  <a:lnTo>
                    <a:pt x="5515" y="4094"/>
                  </a:lnTo>
                  <a:lnTo>
                    <a:pt x="5530" y="4111"/>
                  </a:lnTo>
                  <a:lnTo>
                    <a:pt x="5543" y="4130"/>
                  </a:lnTo>
                  <a:lnTo>
                    <a:pt x="5553" y="4151"/>
                  </a:lnTo>
                  <a:lnTo>
                    <a:pt x="5560" y="4173"/>
                  </a:lnTo>
                  <a:lnTo>
                    <a:pt x="5565" y="4195"/>
                  </a:lnTo>
                  <a:lnTo>
                    <a:pt x="5566" y="4218"/>
                  </a:lnTo>
                  <a:lnTo>
                    <a:pt x="5565" y="4241"/>
                  </a:lnTo>
                  <a:lnTo>
                    <a:pt x="5560" y="4263"/>
                  </a:lnTo>
                  <a:lnTo>
                    <a:pt x="5553" y="4285"/>
                  </a:lnTo>
                  <a:lnTo>
                    <a:pt x="5543" y="4306"/>
                  </a:lnTo>
                  <a:lnTo>
                    <a:pt x="5530" y="4325"/>
                  </a:lnTo>
                  <a:lnTo>
                    <a:pt x="5515" y="4342"/>
                  </a:lnTo>
                  <a:lnTo>
                    <a:pt x="5498" y="4357"/>
                  </a:lnTo>
                  <a:lnTo>
                    <a:pt x="5478" y="4370"/>
                  </a:lnTo>
                  <a:lnTo>
                    <a:pt x="5458" y="4380"/>
                  </a:lnTo>
                  <a:lnTo>
                    <a:pt x="5436" y="4387"/>
                  </a:lnTo>
                  <a:lnTo>
                    <a:pt x="5414" y="4392"/>
                  </a:lnTo>
                  <a:lnTo>
                    <a:pt x="5391" y="4393"/>
                  </a:lnTo>
                  <a:lnTo>
                    <a:pt x="5368" y="4392"/>
                  </a:lnTo>
                  <a:lnTo>
                    <a:pt x="5346" y="4387"/>
                  </a:lnTo>
                  <a:lnTo>
                    <a:pt x="5324" y="43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16;p4">
              <a:extLst>
                <a:ext uri="{FF2B5EF4-FFF2-40B4-BE49-F238E27FC236}">
                  <a16:creationId xmlns:a16="http://schemas.microsoft.com/office/drawing/2014/main" id="{EF46F992-CCD1-4B5C-89DE-9BF2FB0C3679}"/>
                </a:ext>
              </a:extLst>
            </p:cNvPr>
            <p:cNvSpPr/>
            <p:nvPr/>
          </p:nvSpPr>
          <p:spPr>
            <a:xfrm>
              <a:off x="6379157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752" y="8650"/>
                  </a:moveTo>
                  <a:lnTo>
                    <a:pt x="1752" y="1350"/>
                  </a:lnTo>
                  <a:lnTo>
                    <a:pt x="1754" y="1317"/>
                  </a:lnTo>
                  <a:lnTo>
                    <a:pt x="1761" y="1285"/>
                  </a:lnTo>
                  <a:lnTo>
                    <a:pt x="1771" y="1254"/>
                  </a:lnTo>
                  <a:lnTo>
                    <a:pt x="1785" y="1225"/>
                  </a:lnTo>
                  <a:lnTo>
                    <a:pt x="1804" y="1198"/>
                  </a:lnTo>
                  <a:lnTo>
                    <a:pt x="1825" y="1173"/>
                  </a:lnTo>
                  <a:lnTo>
                    <a:pt x="1850" y="1152"/>
                  </a:lnTo>
                  <a:lnTo>
                    <a:pt x="1877" y="1133"/>
                  </a:lnTo>
                  <a:lnTo>
                    <a:pt x="1906" y="1119"/>
                  </a:lnTo>
                  <a:lnTo>
                    <a:pt x="1937" y="1109"/>
                  </a:lnTo>
                  <a:lnTo>
                    <a:pt x="1969" y="1102"/>
                  </a:lnTo>
                  <a:lnTo>
                    <a:pt x="2002" y="1100"/>
                  </a:lnTo>
                  <a:lnTo>
                    <a:pt x="7216" y="1100"/>
                  </a:lnTo>
                  <a:lnTo>
                    <a:pt x="7221" y="1100"/>
                  </a:lnTo>
                  <a:lnTo>
                    <a:pt x="7250" y="1101"/>
                  </a:lnTo>
                  <a:lnTo>
                    <a:pt x="7259" y="1101"/>
                  </a:lnTo>
                  <a:lnTo>
                    <a:pt x="7289" y="1103"/>
                  </a:lnTo>
                  <a:lnTo>
                    <a:pt x="7298" y="1103"/>
                  </a:lnTo>
                  <a:lnTo>
                    <a:pt x="7327" y="1106"/>
                  </a:lnTo>
                  <a:lnTo>
                    <a:pt x="7336" y="1107"/>
                  </a:lnTo>
                  <a:lnTo>
                    <a:pt x="7365" y="1111"/>
                  </a:lnTo>
                  <a:lnTo>
                    <a:pt x="7375" y="1112"/>
                  </a:lnTo>
                  <a:lnTo>
                    <a:pt x="7403" y="1117"/>
                  </a:lnTo>
                  <a:lnTo>
                    <a:pt x="7412" y="1119"/>
                  </a:lnTo>
                  <a:lnTo>
                    <a:pt x="7441" y="1125"/>
                  </a:lnTo>
                  <a:lnTo>
                    <a:pt x="7450" y="1127"/>
                  </a:lnTo>
                  <a:lnTo>
                    <a:pt x="7478" y="1134"/>
                  </a:lnTo>
                  <a:lnTo>
                    <a:pt x="7487" y="1136"/>
                  </a:lnTo>
                  <a:lnTo>
                    <a:pt x="7516" y="1144"/>
                  </a:lnTo>
                  <a:lnTo>
                    <a:pt x="7524" y="1147"/>
                  </a:lnTo>
                  <a:lnTo>
                    <a:pt x="7552" y="1156"/>
                  </a:lnTo>
                  <a:lnTo>
                    <a:pt x="7561" y="1159"/>
                  </a:lnTo>
                  <a:lnTo>
                    <a:pt x="7588" y="1170"/>
                  </a:lnTo>
                  <a:lnTo>
                    <a:pt x="7597" y="1173"/>
                  </a:lnTo>
                  <a:lnTo>
                    <a:pt x="7624" y="1184"/>
                  </a:lnTo>
                  <a:lnTo>
                    <a:pt x="7633" y="1188"/>
                  </a:lnTo>
                  <a:lnTo>
                    <a:pt x="7659" y="1200"/>
                  </a:lnTo>
                  <a:lnTo>
                    <a:pt x="7668" y="1204"/>
                  </a:lnTo>
                  <a:lnTo>
                    <a:pt x="7694" y="1218"/>
                  </a:lnTo>
                  <a:lnTo>
                    <a:pt x="7703" y="1222"/>
                  </a:lnTo>
                  <a:lnTo>
                    <a:pt x="7728" y="1236"/>
                  </a:lnTo>
                  <a:lnTo>
                    <a:pt x="7735" y="1240"/>
                  </a:lnTo>
                  <a:lnTo>
                    <a:pt x="7760" y="1255"/>
                  </a:lnTo>
                  <a:lnTo>
                    <a:pt x="7768" y="1260"/>
                  </a:lnTo>
                  <a:lnTo>
                    <a:pt x="7793" y="1276"/>
                  </a:lnTo>
                  <a:lnTo>
                    <a:pt x="7801" y="1282"/>
                  </a:lnTo>
                  <a:lnTo>
                    <a:pt x="7825" y="1299"/>
                  </a:lnTo>
                  <a:lnTo>
                    <a:pt x="7832" y="1304"/>
                  </a:lnTo>
                  <a:lnTo>
                    <a:pt x="7856" y="1322"/>
                  </a:lnTo>
                  <a:lnTo>
                    <a:pt x="7863" y="1328"/>
                  </a:lnTo>
                  <a:lnTo>
                    <a:pt x="7886" y="1347"/>
                  </a:lnTo>
                  <a:lnTo>
                    <a:pt x="7893" y="1353"/>
                  </a:lnTo>
                  <a:lnTo>
                    <a:pt x="7915" y="1372"/>
                  </a:lnTo>
                  <a:lnTo>
                    <a:pt x="7922" y="1379"/>
                  </a:lnTo>
                  <a:lnTo>
                    <a:pt x="7943" y="1399"/>
                  </a:lnTo>
                  <a:lnTo>
                    <a:pt x="7949" y="1405"/>
                  </a:lnTo>
                  <a:lnTo>
                    <a:pt x="7969" y="1426"/>
                  </a:lnTo>
                  <a:lnTo>
                    <a:pt x="7976" y="1433"/>
                  </a:lnTo>
                  <a:lnTo>
                    <a:pt x="7995" y="1455"/>
                  </a:lnTo>
                  <a:lnTo>
                    <a:pt x="8001" y="1462"/>
                  </a:lnTo>
                  <a:lnTo>
                    <a:pt x="8020" y="1485"/>
                  </a:lnTo>
                  <a:lnTo>
                    <a:pt x="8026" y="1492"/>
                  </a:lnTo>
                  <a:lnTo>
                    <a:pt x="8044" y="1516"/>
                  </a:lnTo>
                  <a:lnTo>
                    <a:pt x="8049" y="1523"/>
                  </a:lnTo>
                  <a:lnTo>
                    <a:pt x="8066" y="1547"/>
                  </a:lnTo>
                  <a:lnTo>
                    <a:pt x="8072" y="1555"/>
                  </a:lnTo>
                  <a:lnTo>
                    <a:pt x="8088" y="1580"/>
                  </a:lnTo>
                  <a:lnTo>
                    <a:pt x="8093" y="1588"/>
                  </a:lnTo>
                  <a:lnTo>
                    <a:pt x="8108" y="1613"/>
                  </a:lnTo>
                  <a:lnTo>
                    <a:pt x="8112" y="1620"/>
                  </a:lnTo>
                  <a:lnTo>
                    <a:pt x="8126" y="1645"/>
                  </a:lnTo>
                  <a:lnTo>
                    <a:pt x="8130" y="1654"/>
                  </a:lnTo>
                  <a:lnTo>
                    <a:pt x="8144" y="1680"/>
                  </a:lnTo>
                  <a:lnTo>
                    <a:pt x="8148" y="1689"/>
                  </a:lnTo>
                  <a:lnTo>
                    <a:pt x="8160" y="1715"/>
                  </a:lnTo>
                  <a:lnTo>
                    <a:pt x="8164" y="1724"/>
                  </a:lnTo>
                  <a:lnTo>
                    <a:pt x="8175" y="1751"/>
                  </a:lnTo>
                  <a:lnTo>
                    <a:pt x="8178" y="1760"/>
                  </a:lnTo>
                  <a:lnTo>
                    <a:pt x="8189" y="1787"/>
                  </a:lnTo>
                  <a:lnTo>
                    <a:pt x="8192" y="1796"/>
                  </a:lnTo>
                  <a:lnTo>
                    <a:pt x="8201" y="1824"/>
                  </a:lnTo>
                  <a:lnTo>
                    <a:pt x="8204" y="1832"/>
                  </a:lnTo>
                  <a:lnTo>
                    <a:pt x="8212" y="1861"/>
                  </a:lnTo>
                  <a:lnTo>
                    <a:pt x="8214" y="1870"/>
                  </a:lnTo>
                  <a:lnTo>
                    <a:pt x="8221" y="1898"/>
                  </a:lnTo>
                  <a:lnTo>
                    <a:pt x="8223" y="1907"/>
                  </a:lnTo>
                  <a:lnTo>
                    <a:pt x="8229" y="1936"/>
                  </a:lnTo>
                  <a:lnTo>
                    <a:pt x="8231" y="1945"/>
                  </a:lnTo>
                  <a:lnTo>
                    <a:pt x="8236" y="1973"/>
                  </a:lnTo>
                  <a:lnTo>
                    <a:pt x="8237" y="1983"/>
                  </a:lnTo>
                  <a:lnTo>
                    <a:pt x="8241" y="2012"/>
                  </a:lnTo>
                  <a:lnTo>
                    <a:pt x="8242" y="2021"/>
                  </a:lnTo>
                  <a:lnTo>
                    <a:pt x="8245" y="2050"/>
                  </a:lnTo>
                  <a:lnTo>
                    <a:pt x="8245" y="2059"/>
                  </a:lnTo>
                  <a:lnTo>
                    <a:pt x="8247" y="2089"/>
                  </a:lnTo>
                  <a:lnTo>
                    <a:pt x="8247" y="2098"/>
                  </a:lnTo>
                  <a:lnTo>
                    <a:pt x="8248" y="2127"/>
                  </a:lnTo>
                  <a:lnTo>
                    <a:pt x="8248" y="2132"/>
                  </a:lnTo>
                  <a:lnTo>
                    <a:pt x="8248" y="8650"/>
                  </a:lnTo>
                  <a:lnTo>
                    <a:pt x="8246" y="8683"/>
                  </a:lnTo>
                  <a:lnTo>
                    <a:pt x="8239" y="8715"/>
                  </a:lnTo>
                  <a:lnTo>
                    <a:pt x="8229" y="8746"/>
                  </a:lnTo>
                  <a:lnTo>
                    <a:pt x="8215" y="8775"/>
                  </a:lnTo>
                  <a:lnTo>
                    <a:pt x="8196" y="8802"/>
                  </a:lnTo>
                  <a:lnTo>
                    <a:pt x="8175" y="8827"/>
                  </a:lnTo>
                  <a:lnTo>
                    <a:pt x="8150" y="8848"/>
                  </a:lnTo>
                  <a:lnTo>
                    <a:pt x="8123" y="8867"/>
                  </a:lnTo>
                  <a:lnTo>
                    <a:pt x="8094" y="8881"/>
                  </a:lnTo>
                  <a:lnTo>
                    <a:pt x="8063" y="8891"/>
                  </a:lnTo>
                  <a:lnTo>
                    <a:pt x="8031" y="8898"/>
                  </a:lnTo>
                  <a:lnTo>
                    <a:pt x="7998" y="8900"/>
                  </a:lnTo>
                  <a:lnTo>
                    <a:pt x="2002" y="8900"/>
                  </a:lnTo>
                  <a:lnTo>
                    <a:pt x="1969" y="8898"/>
                  </a:lnTo>
                  <a:lnTo>
                    <a:pt x="1937" y="8891"/>
                  </a:lnTo>
                  <a:lnTo>
                    <a:pt x="1906" y="8881"/>
                  </a:lnTo>
                  <a:lnTo>
                    <a:pt x="1877" y="8867"/>
                  </a:lnTo>
                  <a:lnTo>
                    <a:pt x="1850" y="8848"/>
                  </a:lnTo>
                  <a:lnTo>
                    <a:pt x="1825" y="8827"/>
                  </a:lnTo>
                  <a:lnTo>
                    <a:pt x="1804" y="8802"/>
                  </a:lnTo>
                  <a:lnTo>
                    <a:pt x="1785" y="8775"/>
                  </a:lnTo>
                  <a:lnTo>
                    <a:pt x="1771" y="8746"/>
                  </a:lnTo>
                  <a:lnTo>
                    <a:pt x="1761" y="8715"/>
                  </a:lnTo>
                  <a:lnTo>
                    <a:pt x="1754" y="8683"/>
                  </a:lnTo>
                  <a:lnTo>
                    <a:pt x="1752" y="8650"/>
                  </a:lnTo>
                  <a:close/>
                  <a:moveTo>
                    <a:pt x="2934" y="1600"/>
                  </a:moveTo>
                  <a:lnTo>
                    <a:pt x="2934" y="8400"/>
                  </a:lnTo>
                  <a:lnTo>
                    <a:pt x="7748" y="8400"/>
                  </a:lnTo>
                  <a:lnTo>
                    <a:pt x="7748" y="2134"/>
                  </a:lnTo>
                  <a:lnTo>
                    <a:pt x="7748" y="2112"/>
                  </a:lnTo>
                  <a:lnTo>
                    <a:pt x="7746" y="2092"/>
                  </a:lnTo>
                  <a:lnTo>
                    <a:pt x="7745" y="2072"/>
                  </a:lnTo>
                  <a:lnTo>
                    <a:pt x="7742" y="2053"/>
                  </a:lnTo>
                  <a:lnTo>
                    <a:pt x="7739" y="2033"/>
                  </a:lnTo>
                  <a:lnTo>
                    <a:pt x="7735" y="2014"/>
                  </a:lnTo>
                  <a:lnTo>
                    <a:pt x="7730" y="1994"/>
                  </a:lnTo>
                  <a:lnTo>
                    <a:pt x="7724" y="1975"/>
                  </a:lnTo>
                  <a:lnTo>
                    <a:pt x="7718" y="1957"/>
                  </a:lnTo>
                  <a:lnTo>
                    <a:pt x="7711" y="1938"/>
                  </a:lnTo>
                  <a:lnTo>
                    <a:pt x="7704" y="1920"/>
                  </a:lnTo>
                  <a:lnTo>
                    <a:pt x="7695" y="1902"/>
                  </a:lnTo>
                  <a:lnTo>
                    <a:pt x="7686" y="1884"/>
                  </a:lnTo>
                  <a:lnTo>
                    <a:pt x="7676" y="1866"/>
                  </a:lnTo>
                  <a:lnTo>
                    <a:pt x="7666" y="1848"/>
                  </a:lnTo>
                  <a:lnTo>
                    <a:pt x="7655" y="1832"/>
                  </a:lnTo>
                  <a:lnTo>
                    <a:pt x="7644" y="1815"/>
                  </a:lnTo>
                  <a:lnTo>
                    <a:pt x="7632" y="1800"/>
                  </a:lnTo>
                  <a:lnTo>
                    <a:pt x="7619" y="1785"/>
                  </a:lnTo>
                  <a:lnTo>
                    <a:pt x="7606" y="1770"/>
                  </a:lnTo>
                  <a:lnTo>
                    <a:pt x="7592" y="1756"/>
                  </a:lnTo>
                  <a:lnTo>
                    <a:pt x="7578" y="1742"/>
                  </a:lnTo>
                  <a:lnTo>
                    <a:pt x="7563" y="1729"/>
                  </a:lnTo>
                  <a:lnTo>
                    <a:pt x="7548" y="1716"/>
                  </a:lnTo>
                  <a:lnTo>
                    <a:pt x="7533" y="1704"/>
                  </a:lnTo>
                  <a:lnTo>
                    <a:pt x="7516" y="1693"/>
                  </a:lnTo>
                  <a:lnTo>
                    <a:pt x="7500" y="1682"/>
                  </a:lnTo>
                  <a:lnTo>
                    <a:pt x="7482" y="1672"/>
                  </a:lnTo>
                  <a:lnTo>
                    <a:pt x="7464" y="1662"/>
                  </a:lnTo>
                  <a:lnTo>
                    <a:pt x="7446" y="1653"/>
                  </a:lnTo>
                  <a:lnTo>
                    <a:pt x="7428" y="1644"/>
                  </a:lnTo>
                  <a:lnTo>
                    <a:pt x="7410" y="1637"/>
                  </a:lnTo>
                  <a:lnTo>
                    <a:pt x="7391" y="1630"/>
                  </a:lnTo>
                  <a:lnTo>
                    <a:pt x="7373" y="1624"/>
                  </a:lnTo>
                  <a:lnTo>
                    <a:pt x="7354" y="1618"/>
                  </a:lnTo>
                  <a:lnTo>
                    <a:pt x="7334" y="1613"/>
                  </a:lnTo>
                  <a:lnTo>
                    <a:pt x="7315" y="1609"/>
                  </a:lnTo>
                  <a:lnTo>
                    <a:pt x="7295" y="1606"/>
                  </a:lnTo>
                  <a:lnTo>
                    <a:pt x="7276" y="1603"/>
                  </a:lnTo>
                  <a:lnTo>
                    <a:pt x="7256" y="1602"/>
                  </a:lnTo>
                  <a:lnTo>
                    <a:pt x="7236" y="1600"/>
                  </a:lnTo>
                  <a:lnTo>
                    <a:pt x="7214" y="1600"/>
                  </a:lnTo>
                  <a:lnTo>
                    <a:pt x="2934" y="1600"/>
                  </a:lnTo>
                  <a:close/>
                  <a:moveTo>
                    <a:pt x="2634" y="8400"/>
                  </a:moveTo>
                  <a:lnTo>
                    <a:pt x="2634" y="1600"/>
                  </a:lnTo>
                  <a:lnTo>
                    <a:pt x="2252" y="1600"/>
                  </a:lnTo>
                  <a:lnTo>
                    <a:pt x="2252" y="8400"/>
                  </a:lnTo>
                  <a:lnTo>
                    <a:pt x="2634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" name="Google Shape;220;p4">
            <a:extLst>
              <a:ext uri="{FF2B5EF4-FFF2-40B4-BE49-F238E27FC236}">
                <a16:creationId xmlns:a16="http://schemas.microsoft.com/office/drawing/2014/main" id="{56061E1D-9FB1-45E3-BAC3-7489440322B7}"/>
              </a:ext>
            </a:extLst>
          </p:cNvPr>
          <p:cNvGrpSpPr/>
          <p:nvPr/>
        </p:nvGrpSpPr>
        <p:grpSpPr>
          <a:xfrm>
            <a:off x="9761300" y="861060"/>
            <a:ext cx="589280" cy="589280"/>
            <a:chOff x="9761300" y="861060"/>
            <a:chExt cx="589280" cy="589280"/>
          </a:xfrm>
          <a:solidFill>
            <a:schemeClr val="bg1"/>
          </a:solidFill>
        </p:grpSpPr>
        <p:sp>
          <p:nvSpPr>
            <p:cNvPr id="199" name="Google Shape;221;p4">
              <a:extLst>
                <a:ext uri="{FF2B5EF4-FFF2-40B4-BE49-F238E27FC236}">
                  <a16:creationId xmlns:a16="http://schemas.microsoft.com/office/drawing/2014/main" id="{D3C9AB15-E7FB-406F-89D4-B3468A26E2CD}"/>
                </a:ext>
              </a:extLst>
            </p:cNvPr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14" y="3802"/>
                  </a:moveTo>
                  <a:lnTo>
                    <a:pt x="8015" y="3876"/>
                  </a:lnTo>
                  <a:lnTo>
                    <a:pt x="8015" y="3886"/>
                  </a:lnTo>
                  <a:lnTo>
                    <a:pt x="8014" y="3960"/>
                  </a:lnTo>
                  <a:lnTo>
                    <a:pt x="8013" y="3969"/>
                  </a:lnTo>
                  <a:lnTo>
                    <a:pt x="8009" y="4043"/>
                  </a:lnTo>
                  <a:lnTo>
                    <a:pt x="8008" y="4052"/>
                  </a:lnTo>
                  <a:lnTo>
                    <a:pt x="8001" y="4126"/>
                  </a:lnTo>
                  <a:lnTo>
                    <a:pt x="8000" y="4135"/>
                  </a:lnTo>
                  <a:lnTo>
                    <a:pt x="7991" y="4208"/>
                  </a:lnTo>
                  <a:lnTo>
                    <a:pt x="7989" y="4217"/>
                  </a:lnTo>
                  <a:lnTo>
                    <a:pt x="7977" y="4290"/>
                  </a:lnTo>
                  <a:lnTo>
                    <a:pt x="7975" y="4299"/>
                  </a:lnTo>
                  <a:lnTo>
                    <a:pt x="7960" y="4371"/>
                  </a:lnTo>
                  <a:lnTo>
                    <a:pt x="7958" y="4380"/>
                  </a:lnTo>
                  <a:lnTo>
                    <a:pt x="7940" y="4452"/>
                  </a:lnTo>
                  <a:lnTo>
                    <a:pt x="7938" y="4461"/>
                  </a:lnTo>
                  <a:lnTo>
                    <a:pt x="7918" y="4532"/>
                  </a:lnTo>
                  <a:lnTo>
                    <a:pt x="7915" y="4541"/>
                  </a:lnTo>
                  <a:lnTo>
                    <a:pt x="7892" y="4611"/>
                  </a:lnTo>
                  <a:lnTo>
                    <a:pt x="7889" y="4620"/>
                  </a:lnTo>
                  <a:lnTo>
                    <a:pt x="7863" y="4689"/>
                  </a:lnTo>
                  <a:lnTo>
                    <a:pt x="7860" y="4697"/>
                  </a:lnTo>
                  <a:lnTo>
                    <a:pt x="7831" y="4766"/>
                  </a:lnTo>
                  <a:lnTo>
                    <a:pt x="7827" y="4774"/>
                  </a:lnTo>
                  <a:lnTo>
                    <a:pt x="7797" y="4841"/>
                  </a:lnTo>
                  <a:lnTo>
                    <a:pt x="7793" y="4850"/>
                  </a:lnTo>
                  <a:lnTo>
                    <a:pt x="7759" y="4916"/>
                  </a:lnTo>
                  <a:lnTo>
                    <a:pt x="7755" y="4924"/>
                  </a:lnTo>
                  <a:lnTo>
                    <a:pt x="7719" y="4989"/>
                  </a:lnTo>
                  <a:lnTo>
                    <a:pt x="7714" y="4997"/>
                  </a:lnTo>
                  <a:lnTo>
                    <a:pt x="7676" y="5060"/>
                  </a:lnTo>
                  <a:lnTo>
                    <a:pt x="7671" y="5068"/>
                  </a:lnTo>
                  <a:lnTo>
                    <a:pt x="7631" y="5130"/>
                  </a:lnTo>
                  <a:lnTo>
                    <a:pt x="7625" y="5138"/>
                  </a:lnTo>
                  <a:lnTo>
                    <a:pt x="7583" y="5199"/>
                  </a:lnTo>
                  <a:lnTo>
                    <a:pt x="7577" y="5206"/>
                  </a:lnTo>
                  <a:lnTo>
                    <a:pt x="7532" y="5265"/>
                  </a:lnTo>
                  <a:lnTo>
                    <a:pt x="7530" y="5267"/>
                  </a:lnTo>
                  <a:lnTo>
                    <a:pt x="9127" y="6864"/>
                  </a:lnTo>
                  <a:lnTo>
                    <a:pt x="9148" y="6889"/>
                  </a:lnTo>
                  <a:lnTo>
                    <a:pt x="9167" y="6916"/>
                  </a:lnTo>
                  <a:lnTo>
                    <a:pt x="9181" y="6945"/>
                  </a:lnTo>
                  <a:lnTo>
                    <a:pt x="9191" y="6976"/>
                  </a:lnTo>
                  <a:lnTo>
                    <a:pt x="9198" y="7008"/>
                  </a:lnTo>
                  <a:lnTo>
                    <a:pt x="9200" y="7041"/>
                  </a:lnTo>
                  <a:lnTo>
                    <a:pt x="9198" y="7074"/>
                  </a:lnTo>
                  <a:lnTo>
                    <a:pt x="9191" y="7106"/>
                  </a:lnTo>
                  <a:lnTo>
                    <a:pt x="9181" y="7137"/>
                  </a:lnTo>
                  <a:lnTo>
                    <a:pt x="9167" y="7166"/>
                  </a:lnTo>
                  <a:lnTo>
                    <a:pt x="9148" y="7193"/>
                  </a:lnTo>
                  <a:lnTo>
                    <a:pt x="9127" y="7218"/>
                  </a:lnTo>
                  <a:lnTo>
                    <a:pt x="9102" y="7239"/>
                  </a:lnTo>
                  <a:lnTo>
                    <a:pt x="9075" y="7258"/>
                  </a:lnTo>
                  <a:lnTo>
                    <a:pt x="9046" y="7272"/>
                  </a:lnTo>
                  <a:lnTo>
                    <a:pt x="9015" y="7282"/>
                  </a:lnTo>
                  <a:lnTo>
                    <a:pt x="8983" y="7289"/>
                  </a:lnTo>
                  <a:lnTo>
                    <a:pt x="8950" y="7291"/>
                  </a:lnTo>
                  <a:lnTo>
                    <a:pt x="8917" y="7289"/>
                  </a:lnTo>
                  <a:lnTo>
                    <a:pt x="8885" y="7282"/>
                  </a:lnTo>
                  <a:lnTo>
                    <a:pt x="8854" y="7272"/>
                  </a:lnTo>
                  <a:lnTo>
                    <a:pt x="8825" y="7258"/>
                  </a:lnTo>
                  <a:lnTo>
                    <a:pt x="8798" y="7239"/>
                  </a:lnTo>
                  <a:lnTo>
                    <a:pt x="8773" y="7218"/>
                  </a:lnTo>
                  <a:lnTo>
                    <a:pt x="7177" y="5621"/>
                  </a:lnTo>
                  <a:lnTo>
                    <a:pt x="7174" y="5623"/>
                  </a:lnTo>
                  <a:lnTo>
                    <a:pt x="7116" y="5668"/>
                  </a:lnTo>
                  <a:lnTo>
                    <a:pt x="7108" y="5673"/>
                  </a:lnTo>
                  <a:lnTo>
                    <a:pt x="7048" y="5716"/>
                  </a:lnTo>
                  <a:lnTo>
                    <a:pt x="7040" y="5721"/>
                  </a:lnTo>
                  <a:lnTo>
                    <a:pt x="6978" y="5762"/>
                  </a:lnTo>
                  <a:lnTo>
                    <a:pt x="6970" y="5767"/>
                  </a:lnTo>
                  <a:lnTo>
                    <a:pt x="6907" y="5805"/>
                  </a:lnTo>
                  <a:lnTo>
                    <a:pt x="6899" y="5810"/>
                  </a:lnTo>
                  <a:lnTo>
                    <a:pt x="6834" y="5846"/>
                  </a:lnTo>
                  <a:lnTo>
                    <a:pt x="6826" y="5850"/>
                  </a:lnTo>
                  <a:lnTo>
                    <a:pt x="6759" y="5884"/>
                  </a:lnTo>
                  <a:lnTo>
                    <a:pt x="6751" y="5888"/>
                  </a:lnTo>
                  <a:lnTo>
                    <a:pt x="6684" y="5919"/>
                  </a:lnTo>
                  <a:lnTo>
                    <a:pt x="6675" y="5922"/>
                  </a:lnTo>
                  <a:lnTo>
                    <a:pt x="6607" y="5951"/>
                  </a:lnTo>
                  <a:lnTo>
                    <a:pt x="6598" y="5954"/>
                  </a:lnTo>
                  <a:lnTo>
                    <a:pt x="6529" y="5980"/>
                  </a:lnTo>
                  <a:lnTo>
                    <a:pt x="6520" y="5983"/>
                  </a:lnTo>
                  <a:lnTo>
                    <a:pt x="6450" y="6006"/>
                  </a:lnTo>
                  <a:lnTo>
                    <a:pt x="6441" y="6009"/>
                  </a:lnTo>
                  <a:lnTo>
                    <a:pt x="6370" y="6029"/>
                  </a:lnTo>
                  <a:lnTo>
                    <a:pt x="6361" y="6031"/>
                  </a:lnTo>
                  <a:lnTo>
                    <a:pt x="6290" y="6049"/>
                  </a:lnTo>
                  <a:lnTo>
                    <a:pt x="6281" y="6051"/>
                  </a:lnTo>
                  <a:lnTo>
                    <a:pt x="6209" y="6066"/>
                  </a:lnTo>
                  <a:lnTo>
                    <a:pt x="6200" y="6068"/>
                  </a:lnTo>
                  <a:lnTo>
                    <a:pt x="6127" y="6080"/>
                  </a:lnTo>
                  <a:lnTo>
                    <a:pt x="6118" y="6082"/>
                  </a:lnTo>
                  <a:lnTo>
                    <a:pt x="6044" y="6091"/>
                  </a:lnTo>
                  <a:lnTo>
                    <a:pt x="6035" y="6092"/>
                  </a:lnTo>
                  <a:lnTo>
                    <a:pt x="5962" y="6099"/>
                  </a:lnTo>
                  <a:lnTo>
                    <a:pt x="5952" y="6100"/>
                  </a:lnTo>
                  <a:lnTo>
                    <a:pt x="5878" y="6104"/>
                  </a:lnTo>
                  <a:lnTo>
                    <a:pt x="5869" y="6105"/>
                  </a:lnTo>
                  <a:lnTo>
                    <a:pt x="5795" y="6106"/>
                  </a:lnTo>
                  <a:lnTo>
                    <a:pt x="5785" y="6106"/>
                  </a:lnTo>
                  <a:lnTo>
                    <a:pt x="5711" y="6105"/>
                  </a:lnTo>
                  <a:lnTo>
                    <a:pt x="5702" y="6104"/>
                  </a:lnTo>
                  <a:lnTo>
                    <a:pt x="5628" y="6100"/>
                  </a:lnTo>
                  <a:lnTo>
                    <a:pt x="5618" y="6099"/>
                  </a:lnTo>
                  <a:lnTo>
                    <a:pt x="5545" y="6092"/>
                  </a:lnTo>
                  <a:lnTo>
                    <a:pt x="5536" y="6091"/>
                  </a:lnTo>
                  <a:lnTo>
                    <a:pt x="5462" y="6082"/>
                  </a:lnTo>
                  <a:lnTo>
                    <a:pt x="5453" y="6080"/>
                  </a:lnTo>
                  <a:lnTo>
                    <a:pt x="5380" y="6068"/>
                  </a:lnTo>
                  <a:lnTo>
                    <a:pt x="5371" y="6066"/>
                  </a:lnTo>
                  <a:lnTo>
                    <a:pt x="5299" y="6051"/>
                  </a:lnTo>
                  <a:lnTo>
                    <a:pt x="5290" y="6049"/>
                  </a:lnTo>
                  <a:lnTo>
                    <a:pt x="5219" y="6031"/>
                  </a:lnTo>
                  <a:lnTo>
                    <a:pt x="5210" y="6029"/>
                  </a:lnTo>
                  <a:lnTo>
                    <a:pt x="5139" y="6009"/>
                  </a:lnTo>
                  <a:lnTo>
                    <a:pt x="5130" y="6006"/>
                  </a:lnTo>
                  <a:lnTo>
                    <a:pt x="5060" y="5983"/>
                  </a:lnTo>
                  <a:lnTo>
                    <a:pt x="5051" y="5980"/>
                  </a:lnTo>
                  <a:lnTo>
                    <a:pt x="4982" y="5954"/>
                  </a:lnTo>
                  <a:lnTo>
                    <a:pt x="4973" y="5951"/>
                  </a:lnTo>
                  <a:lnTo>
                    <a:pt x="4905" y="5922"/>
                  </a:lnTo>
                  <a:lnTo>
                    <a:pt x="4896" y="5919"/>
                  </a:lnTo>
                  <a:lnTo>
                    <a:pt x="4829" y="5888"/>
                  </a:lnTo>
                  <a:lnTo>
                    <a:pt x="4821" y="5884"/>
                  </a:lnTo>
                  <a:lnTo>
                    <a:pt x="4754" y="5850"/>
                  </a:lnTo>
                  <a:lnTo>
                    <a:pt x="4746" y="5846"/>
                  </a:lnTo>
                  <a:lnTo>
                    <a:pt x="4681" y="5810"/>
                  </a:lnTo>
                  <a:lnTo>
                    <a:pt x="4673" y="5805"/>
                  </a:lnTo>
                  <a:lnTo>
                    <a:pt x="4610" y="5767"/>
                  </a:lnTo>
                  <a:lnTo>
                    <a:pt x="4602" y="5762"/>
                  </a:lnTo>
                  <a:lnTo>
                    <a:pt x="4540" y="5721"/>
                  </a:lnTo>
                  <a:lnTo>
                    <a:pt x="4532" y="5716"/>
                  </a:lnTo>
                  <a:lnTo>
                    <a:pt x="4472" y="5673"/>
                  </a:lnTo>
                  <a:lnTo>
                    <a:pt x="4464" y="5668"/>
                  </a:lnTo>
                  <a:lnTo>
                    <a:pt x="4406" y="5623"/>
                  </a:lnTo>
                  <a:lnTo>
                    <a:pt x="4398" y="5617"/>
                  </a:lnTo>
                  <a:lnTo>
                    <a:pt x="4342" y="5570"/>
                  </a:lnTo>
                  <a:lnTo>
                    <a:pt x="4335" y="5564"/>
                  </a:lnTo>
                  <a:lnTo>
                    <a:pt x="4280" y="5515"/>
                  </a:lnTo>
                  <a:lnTo>
                    <a:pt x="4273" y="5509"/>
                  </a:lnTo>
                  <a:lnTo>
                    <a:pt x="4220" y="5457"/>
                  </a:lnTo>
                  <a:lnTo>
                    <a:pt x="4213" y="5451"/>
                  </a:lnTo>
                  <a:lnTo>
                    <a:pt x="4162" y="5398"/>
                  </a:lnTo>
                  <a:lnTo>
                    <a:pt x="4156" y="5391"/>
                  </a:lnTo>
                  <a:lnTo>
                    <a:pt x="4107" y="5336"/>
                  </a:lnTo>
                  <a:lnTo>
                    <a:pt x="4101" y="5329"/>
                  </a:lnTo>
                  <a:lnTo>
                    <a:pt x="4054" y="5272"/>
                  </a:lnTo>
                  <a:lnTo>
                    <a:pt x="4048" y="5265"/>
                  </a:lnTo>
                  <a:lnTo>
                    <a:pt x="4003" y="5206"/>
                  </a:lnTo>
                  <a:lnTo>
                    <a:pt x="3997" y="5199"/>
                  </a:lnTo>
                  <a:lnTo>
                    <a:pt x="3955" y="5138"/>
                  </a:lnTo>
                  <a:lnTo>
                    <a:pt x="3949" y="5130"/>
                  </a:lnTo>
                  <a:lnTo>
                    <a:pt x="3909" y="5068"/>
                  </a:lnTo>
                  <a:lnTo>
                    <a:pt x="3904" y="5060"/>
                  </a:lnTo>
                  <a:lnTo>
                    <a:pt x="3866" y="4997"/>
                  </a:lnTo>
                  <a:lnTo>
                    <a:pt x="3861" y="4989"/>
                  </a:lnTo>
                  <a:lnTo>
                    <a:pt x="3825" y="4924"/>
                  </a:lnTo>
                  <a:lnTo>
                    <a:pt x="3821" y="4916"/>
                  </a:lnTo>
                  <a:lnTo>
                    <a:pt x="3787" y="4850"/>
                  </a:lnTo>
                  <a:lnTo>
                    <a:pt x="3783" y="4841"/>
                  </a:lnTo>
                  <a:lnTo>
                    <a:pt x="3753" y="4774"/>
                  </a:lnTo>
                  <a:lnTo>
                    <a:pt x="3749" y="4766"/>
                  </a:lnTo>
                  <a:lnTo>
                    <a:pt x="3720" y="4697"/>
                  </a:lnTo>
                  <a:lnTo>
                    <a:pt x="3717" y="4689"/>
                  </a:lnTo>
                  <a:lnTo>
                    <a:pt x="3691" y="4620"/>
                  </a:lnTo>
                  <a:lnTo>
                    <a:pt x="3688" y="4611"/>
                  </a:lnTo>
                  <a:lnTo>
                    <a:pt x="3665" y="4541"/>
                  </a:lnTo>
                  <a:lnTo>
                    <a:pt x="3662" y="4532"/>
                  </a:lnTo>
                  <a:lnTo>
                    <a:pt x="3642" y="4461"/>
                  </a:lnTo>
                  <a:lnTo>
                    <a:pt x="3640" y="4452"/>
                  </a:lnTo>
                  <a:lnTo>
                    <a:pt x="3622" y="4380"/>
                  </a:lnTo>
                  <a:lnTo>
                    <a:pt x="3620" y="4371"/>
                  </a:lnTo>
                  <a:lnTo>
                    <a:pt x="3605" y="4299"/>
                  </a:lnTo>
                  <a:lnTo>
                    <a:pt x="3603" y="4290"/>
                  </a:lnTo>
                  <a:lnTo>
                    <a:pt x="3591" y="4217"/>
                  </a:lnTo>
                  <a:lnTo>
                    <a:pt x="3589" y="4208"/>
                  </a:lnTo>
                  <a:lnTo>
                    <a:pt x="3580" y="4135"/>
                  </a:lnTo>
                  <a:lnTo>
                    <a:pt x="3579" y="4126"/>
                  </a:lnTo>
                  <a:lnTo>
                    <a:pt x="3572" y="4052"/>
                  </a:lnTo>
                  <a:lnTo>
                    <a:pt x="3571" y="4043"/>
                  </a:lnTo>
                  <a:lnTo>
                    <a:pt x="3567" y="3969"/>
                  </a:lnTo>
                  <a:lnTo>
                    <a:pt x="3566" y="3960"/>
                  </a:lnTo>
                  <a:lnTo>
                    <a:pt x="3565" y="3886"/>
                  </a:lnTo>
                  <a:lnTo>
                    <a:pt x="3565" y="3876"/>
                  </a:lnTo>
                  <a:lnTo>
                    <a:pt x="3566" y="3802"/>
                  </a:lnTo>
                  <a:lnTo>
                    <a:pt x="3567" y="3793"/>
                  </a:lnTo>
                  <a:lnTo>
                    <a:pt x="3571" y="3719"/>
                  </a:lnTo>
                  <a:lnTo>
                    <a:pt x="3572" y="3709"/>
                  </a:lnTo>
                  <a:lnTo>
                    <a:pt x="3579" y="3636"/>
                  </a:lnTo>
                  <a:lnTo>
                    <a:pt x="3580" y="3627"/>
                  </a:lnTo>
                  <a:lnTo>
                    <a:pt x="3589" y="3553"/>
                  </a:lnTo>
                  <a:lnTo>
                    <a:pt x="3591" y="3544"/>
                  </a:lnTo>
                  <a:lnTo>
                    <a:pt x="3603" y="3471"/>
                  </a:lnTo>
                  <a:lnTo>
                    <a:pt x="3605" y="3462"/>
                  </a:lnTo>
                  <a:lnTo>
                    <a:pt x="3620" y="3390"/>
                  </a:lnTo>
                  <a:lnTo>
                    <a:pt x="3622" y="3381"/>
                  </a:lnTo>
                  <a:lnTo>
                    <a:pt x="3640" y="3310"/>
                  </a:lnTo>
                  <a:lnTo>
                    <a:pt x="3642" y="3301"/>
                  </a:lnTo>
                  <a:lnTo>
                    <a:pt x="3662" y="3230"/>
                  </a:lnTo>
                  <a:lnTo>
                    <a:pt x="3665" y="3221"/>
                  </a:lnTo>
                  <a:lnTo>
                    <a:pt x="3688" y="3151"/>
                  </a:lnTo>
                  <a:lnTo>
                    <a:pt x="3691" y="3142"/>
                  </a:lnTo>
                  <a:lnTo>
                    <a:pt x="3717" y="3073"/>
                  </a:lnTo>
                  <a:lnTo>
                    <a:pt x="3720" y="3064"/>
                  </a:lnTo>
                  <a:lnTo>
                    <a:pt x="3749" y="2996"/>
                  </a:lnTo>
                  <a:lnTo>
                    <a:pt x="3752" y="2987"/>
                  </a:lnTo>
                  <a:lnTo>
                    <a:pt x="3783" y="2920"/>
                  </a:lnTo>
                  <a:lnTo>
                    <a:pt x="3787" y="2912"/>
                  </a:lnTo>
                  <a:lnTo>
                    <a:pt x="3821" y="2845"/>
                  </a:lnTo>
                  <a:lnTo>
                    <a:pt x="3825" y="2837"/>
                  </a:lnTo>
                  <a:lnTo>
                    <a:pt x="3861" y="2772"/>
                  </a:lnTo>
                  <a:lnTo>
                    <a:pt x="3866" y="2764"/>
                  </a:lnTo>
                  <a:lnTo>
                    <a:pt x="3904" y="2701"/>
                  </a:lnTo>
                  <a:lnTo>
                    <a:pt x="3909" y="2693"/>
                  </a:lnTo>
                  <a:lnTo>
                    <a:pt x="3950" y="2631"/>
                  </a:lnTo>
                  <a:lnTo>
                    <a:pt x="3955" y="2623"/>
                  </a:lnTo>
                  <a:lnTo>
                    <a:pt x="3998" y="2563"/>
                  </a:lnTo>
                  <a:lnTo>
                    <a:pt x="4003" y="2555"/>
                  </a:lnTo>
                  <a:lnTo>
                    <a:pt x="4048" y="2497"/>
                  </a:lnTo>
                  <a:lnTo>
                    <a:pt x="4054" y="2489"/>
                  </a:lnTo>
                  <a:lnTo>
                    <a:pt x="4101" y="2433"/>
                  </a:lnTo>
                  <a:lnTo>
                    <a:pt x="4107" y="2426"/>
                  </a:lnTo>
                  <a:lnTo>
                    <a:pt x="4156" y="2371"/>
                  </a:lnTo>
                  <a:lnTo>
                    <a:pt x="4162" y="2364"/>
                  </a:lnTo>
                  <a:lnTo>
                    <a:pt x="4213" y="2311"/>
                  </a:lnTo>
                  <a:lnTo>
                    <a:pt x="4220" y="2304"/>
                  </a:lnTo>
                  <a:lnTo>
                    <a:pt x="4273" y="2253"/>
                  </a:lnTo>
                  <a:lnTo>
                    <a:pt x="4280" y="2247"/>
                  </a:lnTo>
                  <a:lnTo>
                    <a:pt x="4334" y="2198"/>
                  </a:lnTo>
                  <a:lnTo>
                    <a:pt x="4342" y="2192"/>
                  </a:lnTo>
                  <a:lnTo>
                    <a:pt x="4398" y="2145"/>
                  </a:lnTo>
                  <a:lnTo>
                    <a:pt x="4405" y="2139"/>
                  </a:lnTo>
                  <a:lnTo>
                    <a:pt x="4464" y="2094"/>
                  </a:lnTo>
                  <a:lnTo>
                    <a:pt x="4471" y="2088"/>
                  </a:lnTo>
                  <a:lnTo>
                    <a:pt x="4532" y="2045"/>
                  </a:lnTo>
                  <a:lnTo>
                    <a:pt x="4539" y="2040"/>
                  </a:lnTo>
                  <a:lnTo>
                    <a:pt x="4601" y="2000"/>
                  </a:lnTo>
                  <a:lnTo>
                    <a:pt x="4609" y="1995"/>
                  </a:lnTo>
                  <a:lnTo>
                    <a:pt x="4673" y="1956"/>
                  </a:lnTo>
                  <a:lnTo>
                    <a:pt x="4681" y="1951"/>
                  </a:lnTo>
                  <a:lnTo>
                    <a:pt x="4747" y="1915"/>
                  </a:lnTo>
                  <a:lnTo>
                    <a:pt x="4755" y="1911"/>
                  </a:lnTo>
                  <a:lnTo>
                    <a:pt x="4821" y="1878"/>
                  </a:lnTo>
                  <a:lnTo>
                    <a:pt x="4829" y="1874"/>
                  </a:lnTo>
                  <a:lnTo>
                    <a:pt x="4897" y="1843"/>
                  </a:lnTo>
                  <a:lnTo>
                    <a:pt x="4905" y="1839"/>
                  </a:lnTo>
                  <a:lnTo>
                    <a:pt x="4973" y="1811"/>
                  </a:lnTo>
                  <a:lnTo>
                    <a:pt x="4982" y="1808"/>
                  </a:lnTo>
                  <a:lnTo>
                    <a:pt x="5051" y="1782"/>
                  </a:lnTo>
                  <a:lnTo>
                    <a:pt x="5060" y="1779"/>
                  </a:lnTo>
                  <a:lnTo>
                    <a:pt x="5130" y="1756"/>
                  </a:lnTo>
                  <a:lnTo>
                    <a:pt x="5139" y="1753"/>
                  </a:lnTo>
                  <a:lnTo>
                    <a:pt x="5210" y="1733"/>
                  </a:lnTo>
                  <a:lnTo>
                    <a:pt x="5219" y="1730"/>
                  </a:lnTo>
                  <a:lnTo>
                    <a:pt x="5290" y="1713"/>
                  </a:lnTo>
                  <a:lnTo>
                    <a:pt x="5299" y="1711"/>
                  </a:lnTo>
                  <a:lnTo>
                    <a:pt x="5371" y="1696"/>
                  </a:lnTo>
                  <a:lnTo>
                    <a:pt x="5381" y="1694"/>
                  </a:lnTo>
                  <a:lnTo>
                    <a:pt x="5453" y="1682"/>
                  </a:lnTo>
                  <a:lnTo>
                    <a:pt x="5462" y="1680"/>
                  </a:lnTo>
                  <a:lnTo>
                    <a:pt x="5536" y="1671"/>
                  </a:lnTo>
                  <a:lnTo>
                    <a:pt x="5545" y="1670"/>
                  </a:lnTo>
                  <a:lnTo>
                    <a:pt x="5618" y="1663"/>
                  </a:lnTo>
                  <a:lnTo>
                    <a:pt x="5628" y="1662"/>
                  </a:lnTo>
                  <a:lnTo>
                    <a:pt x="5702" y="1658"/>
                  </a:lnTo>
                  <a:lnTo>
                    <a:pt x="5711" y="1657"/>
                  </a:lnTo>
                  <a:lnTo>
                    <a:pt x="5785" y="1656"/>
                  </a:lnTo>
                  <a:lnTo>
                    <a:pt x="5795" y="1656"/>
                  </a:lnTo>
                  <a:lnTo>
                    <a:pt x="5869" y="1657"/>
                  </a:lnTo>
                  <a:lnTo>
                    <a:pt x="5878" y="1658"/>
                  </a:lnTo>
                  <a:lnTo>
                    <a:pt x="5952" y="1662"/>
                  </a:lnTo>
                  <a:lnTo>
                    <a:pt x="5962" y="1663"/>
                  </a:lnTo>
                  <a:lnTo>
                    <a:pt x="6035" y="1670"/>
                  </a:lnTo>
                  <a:lnTo>
                    <a:pt x="6044" y="1671"/>
                  </a:lnTo>
                  <a:lnTo>
                    <a:pt x="6118" y="1680"/>
                  </a:lnTo>
                  <a:lnTo>
                    <a:pt x="6127" y="1682"/>
                  </a:lnTo>
                  <a:lnTo>
                    <a:pt x="6199" y="1694"/>
                  </a:lnTo>
                  <a:lnTo>
                    <a:pt x="6209" y="1696"/>
                  </a:lnTo>
                  <a:lnTo>
                    <a:pt x="6281" y="1711"/>
                  </a:lnTo>
                  <a:lnTo>
                    <a:pt x="6290" y="1713"/>
                  </a:lnTo>
                  <a:lnTo>
                    <a:pt x="6361" y="1730"/>
                  </a:lnTo>
                  <a:lnTo>
                    <a:pt x="6370" y="1733"/>
                  </a:lnTo>
                  <a:lnTo>
                    <a:pt x="6441" y="1753"/>
                  </a:lnTo>
                  <a:lnTo>
                    <a:pt x="6450" y="1756"/>
                  </a:lnTo>
                  <a:lnTo>
                    <a:pt x="6520" y="1779"/>
                  </a:lnTo>
                  <a:lnTo>
                    <a:pt x="6529" y="1782"/>
                  </a:lnTo>
                  <a:lnTo>
                    <a:pt x="6598" y="1808"/>
                  </a:lnTo>
                  <a:lnTo>
                    <a:pt x="6607" y="1811"/>
                  </a:lnTo>
                  <a:lnTo>
                    <a:pt x="6675" y="1839"/>
                  </a:lnTo>
                  <a:lnTo>
                    <a:pt x="6683" y="1843"/>
                  </a:lnTo>
                  <a:lnTo>
                    <a:pt x="6751" y="1874"/>
                  </a:lnTo>
                  <a:lnTo>
                    <a:pt x="6759" y="1878"/>
                  </a:lnTo>
                  <a:lnTo>
                    <a:pt x="6825" y="1911"/>
                  </a:lnTo>
                  <a:lnTo>
                    <a:pt x="6833" y="1915"/>
                  </a:lnTo>
                  <a:lnTo>
                    <a:pt x="6899" y="1951"/>
                  </a:lnTo>
                  <a:lnTo>
                    <a:pt x="6907" y="1956"/>
                  </a:lnTo>
                  <a:lnTo>
                    <a:pt x="6971" y="1995"/>
                  </a:lnTo>
                  <a:lnTo>
                    <a:pt x="6979" y="2000"/>
                  </a:lnTo>
                  <a:lnTo>
                    <a:pt x="7041" y="2040"/>
                  </a:lnTo>
                  <a:lnTo>
                    <a:pt x="7048" y="2045"/>
                  </a:lnTo>
                  <a:lnTo>
                    <a:pt x="7109" y="2088"/>
                  </a:lnTo>
                  <a:lnTo>
                    <a:pt x="7116" y="2094"/>
                  </a:lnTo>
                  <a:lnTo>
                    <a:pt x="7175" y="2139"/>
                  </a:lnTo>
                  <a:lnTo>
                    <a:pt x="7182" y="2145"/>
                  </a:lnTo>
                  <a:lnTo>
                    <a:pt x="7238" y="2192"/>
                  </a:lnTo>
                  <a:lnTo>
                    <a:pt x="7246" y="2198"/>
                  </a:lnTo>
                  <a:lnTo>
                    <a:pt x="7300" y="2247"/>
                  </a:lnTo>
                  <a:lnTo>
                    <a:pt x="7307" y="2253"/>
                  </a:lnTo>
                  <a:lnTo>
                    <a:pt x="7360" y="2304"/>
                  </a:lnTo>
                  <a:lnTo>
                    <a:pt x="7367" y="2311"/>
                  </a:lnTo>
                  <a:lnTo>
                    <a:pt x="7418" y="2364"/>
                  </a:lnTo>
                  <a:lnTo>
                    <a:pt x="7424" y="2371"/>
                  </a:lnTo>
                  <a:lnTo>
                    <a:pt x="7473" y="2426"/>
                  </a:lnTo>
                  <a:lnTo>
                    <a:pt x="7479" y="2433"/>
                  </a:lnTo>
                  <a:lnTo>
                    <a:pt x="7526" y="2489"/>
                  </a:lnTo>
                  <a:lnTo>
                    <a:pt x="7532" y="2497"/>
                  </a:lnTo>
                  <a:lnTo>
                    <a:pt x="7577" y="2555"/>
                  </a:lnTo>
                  <a:lnTo>
                    <a:pt x="7582" y="2563"/>
                  </a:lnTo>
                  <a:lnTo>
                    <a:pt x="7625" y="2623"/>
                  </a:lnTo>
                  <a:lnTo>
                    <a:pt x="7630" y="2631"/>
                  </a:lnTo>
                  <a:lnTo>
                    <a:pt x="7671" y="2693"/>
                  </a:lnTo>
                  <a:lnTo>
                    <a:pt x="7676" y="2701"/>
                  </a:lnTo>
                  <a:lnTo>
                    <a:pt x="7714" y="2764"/>
                  </a:lnTo>
                  <a:lnTo>
                    <a:pt x="7719" y="2772"/>
                  </a:lnTo>
                  <a:lnTo>
                    <a:pt x="7755" y="2837"/>
                  </a:lnTo>
                  <a:lnTo>
                    <a:pt x="7759" y="2845"/>
                  </a:lnTo>
                  <a:lnTo>
                    <a:pt x="7793" y="2912"/>
                  </a:lnTo>
                  <a:lnTo>
                    <a:pt x="7797" y="2920"/>
                  </a:lnTo>
                  <a:lnTo>
                    <a:pt x="7828" y="2987"/>
                  </a:lnTo>
                  <a:lnTo>
                    <a:pt x="7831" y="2996"/>
                  </a:lnTo>
                  <a:lnTo>
                    <a:pt x="7860" y="3064"/>
                  </a:lnTo>
                  <a:lnTo>
                    <a:pt x="7863" y="3073"/>
                  </a:lnTo>
                  <a:lnTo>
                    <a:pt x="7889" y="3142"/>
                  </a:lnTo>
                  <a:lnTo>
                    <a:pt x="7892" y="3151"/>
                  </a:lnTo>
                  <a:lnTo>
                    <a:pt x="7915" y="3221"/>
                  </a:lnTo>
                  <a:lnTo>
                    <a:pt x="7918" y="3230"/>
                  </a:lnTo>
                  <a:lnTo>
                    <a:pt x="7938" y="3301"/>
                  </a:lnTo>
                  <a:lnTo>
                    <a:pt x="7940" y="3310"/>
                  </a:lnTo>
                  <a:lnTo>
                    <a:pt x="7958" y="3381"/>
                  </a:lnTo>
                  <a:lnTo>
                    <a:pt x="7960" y="3390"/>
                  </a:lnTo>
                  <a:lnTo>
                    <a:pt x="7975" y="3462"/>
                  </a:lnTo>
                  <a:lnTo>
                    <a:pt x="7977" y="3471"/>
                  </a:lnTo>
                  <a:lnTo>
                    <a:pt x="7989" y="3544"/>
                  </a:lnTo>
                  <a:lnTo>
                    <a:pt x="7991" y="3553"/>
                  </a:lnTo>
                  <a:lnTo>
                    <a:pt x="8000" y="3627"/>
                  </a:lnTo>
                  <a:lnTo>
                    <a:pt x="8001" y="3636"/>
                  </a:lnTo>
                  <a:lnTo>
                    <a:pt x="8008" y="3709"/>
                  </a:lnTo>
                  <a:lnTo>
                    <a:pt x="8009" y="3719"/>
                  </a:lnTo>
                  <a:lnTo>
                    <a:pt x="8013" y="3793"/>
                  </a:lnTo>
                  <a:lnTo>
                    <a:pt x="8014" y="3802"/>
                  </a:lnTo>
                  <a:close/>
                  <a:moveTo>
                    <a:pt x="7514" y="3946"/>
                  </a:moveTo>
                  <a:lnTo>
                    <a:pt x="7515" y="3881"/>
                  </a:lnTo>
                  <a:lnTo>
                    <a:pt x="7514" y="3816"/>
                  </a:lnTo>
                  <a:lnTo>
                    <a:pt x="7510" y="3752"/>
                  </a:lnTo>
                  <a:lnTo>
                    <a:pt x="7504" y="3687"/>
                  </a:lnTo>
                  <a:lnTo>
                    <a:pt x="7496" y="3623"/>
                  </a:lnTo>
                  <a:lnTo>
                    <a:pt x="7485" y="3560"/>
                  </a:lnTo>
                  <a:lnTo>
                    <a:pt x="7472" y="3497"/>
                  </a:lnTo>
                  <a:lnTo>
                    <a:pt x="7456" y="3434"/>
                  </a:lnTo>
                  <a:lnTo>
                    <a:pt x="7438" y="3373"/>
                  </a:lnTo>
                  <a:lnTo>
                    <a:pt x="7418" y="3312"/>
                  </a:lnTo>
                  <a:lnTo>
                    <a:pt x="7396" y="3251"/>
                  </a:lnTo>
                  <a:lnTo>
                    <a:pt x="7371" y="3192"/>
                  </a:lnTo>
                  <a:lnTo>
                    <a:pt x="7344" y="3133"/>
                  </a:lnTo>
                  <a:lnTo>
                    <a:pt x="7315" y="3075"/>
                  </a:lnTo>
                  <a:lnTo>
                    <a:pt x="7283" y="3018"/>
                  </a:lnTo>
                  <a:lnTo>
                    <a:pt x="7250" y="2962"/>
                  </a:lnTo>
                  <a:lnTo>
                    <a:pt x="7215" y="2908"/>
                  </a:lnTo>
                  <a:lnTo>
                    <a:pt x="7177" y="2856"/>
                  </a:lnTo>
                  <a:lnTo>
                    <a:pt x="7138" y="2805"/>
                  </a:lnTo>
                  <a:lnTo>
                    <a:pt x="7097" y="2755"/>
                  </a:lnTo>
                  <a:lnTo>
                    <a:pt x="7054" y="2707"/>
                  </a:lnTo>
                  <a:lnTo>
                    <a:pt x="7010" y="2661"/>
                  </a:lnTo>
                  <a:lnTo>
                    <a:pt x="6963" y="2616"/>
                  </a:lnTo>
                  <a:lnTo>
                    <a:pt x="6915" y="2573"/>
                  </a:lnTo>
                  <a:lnTo>
                    <a:pt x="6866" y="2532"/>
                  </a:lnTo>
                  <a:lnTo>
                    <a:pt x="6815" y="2493"/>
                  </a:lnTo>
                  <a:lnTo>
                    <a:pt x="6762" y="2455"/>
                  </a:lnTo>
                  <a:lnTo>
                    <a:pt x="6708" y="2420"/>
                  </a:lnTo>
                  <a:lnTo>
                    <a:pt x="6653" y="2387"/>
                  </a:lnTo>
                  <a:lnTo>
                    <a:pt x="6596" y="2355"/>
                  </a:lnTo>
                  <a:lnTo>
                    <a:pt x="6539" y="2326"/>
                  </a:lnTo>
                  <a:lnTo>
                    <a:pt x="6480" y="2299"/>
                  </a:lnTo>
                  <a:lnTo>
                    <a:pt x="6420" y="2275"/>
                  </a:lnTo>
                  <a:lnTo>
                    <a:pt x="6360" y="2253"/>
                  </a:lnTo>
                  <a:lnTo>
                    <a:pt x="6299" y="2232"/>
                  </a:lnTo>
                  <a:lnTo>
                    <a:pt x="6237" y="2215"/>
                  </a:lnTo>
                  <a:lnTo>
                    <a:pt x="6174" y="2199"/>
                  </a:lnTo>
                  <a:lnTo>
                    <a:pt x="6111" y="2186"/>
                  </a:lnTo>
                  <a:lnTo>
                    <a:pt x="6048" y="2175"/>
                  </a:lnTo>
                  <a:lnTo>
                    <a:pt x="5984" y="2167"/>
                  </a:lnTo>
                  <a:lnTo>
                    <a:pt x="5920" y="2161"/>
                  </a:lnTo>
                  <a:lnTo>
                    <a:pt x="5855" y="2157"/>
                  </a:lnTo>
                  <a:lnTo>
                    <a:pt x="5790" y="2156"/>
                  </a:lnTo>
                  <a:lnTo>
                    <a:pt x="5725" y="2157"/>
                  </a:lnTo>
                  <a:lnTo>
                    <a:pt x="5660" y="2161"/>
                  </a:lnTo>
                  <a:lnTo>
                    <a:pt x="5596" y="2167"/>
                  </a:lnTo>
                  <a:lnTo>
                    <a:pt x="5532" y="2175"/>
                  </a:lnTo>
                  <a:lnTo>
                    <a:pt x="5469" y="2186"/>
                  </a:lnTo>
                  <a:lnTo>
                    <a:pt x="5406" y="2199"/>
                  </a:lnTo>
                  <a:lnTo>
                    <a:pt x="5343" y="2215"/>
                  </a:lnTo>
                  <a:lnTo>
                    <a:pt x="5281" y="2232"/>
                  </a:lnTo>
                  <a:lnTo>
                    <a:pt x="5220" y="2253"/>
                  </a:lnTo>
                  <a:lnTo>
                    <a:pt x="5160" y="2275"/>
                  </a:lnTo>
                  <a:lnTo>
                    <a:pt x="5100" y="2299"/>
                  </a:lnTo>
                  <a:lnTo>
                    <a:pt x="5041" y="2326"/>
                  </a:lnTo>
                  <a:lnTo>
                    <a:pt x="4984" y="2355"/>
                  </a:lnTo>
                  <a:lnTo>
                    <a:pt x="4927" y="2387"/>
                  </a:lnTo>
                  <a:lnTo>
                    <a:pt x="4872" y="2420"/>
                  </a:lnTo>
                  <a:lnTo>
                    <a:pt x="4818" y="2455"/>
                  </a:lnTo>
                  <a:lnTo>
                    <a:pt x="4765" y="2493"/>
                  </a:lnTo>
                  <a:lnTo>
                    <a:pt x="4714" y="2532"/>
                  </a:lnTo>
                  <a:lnTo>
                    <a:pt x="4665" y="2573"/>
                  </a:lnTo>
                  <a:lnTo>
                    <a:pt x="4617" y="2616"/>
                  </a:lnTo>
                  <a:lnTo>
                    <a:pt x="4570" y="2661"/>
                  </a:lnTo>
                  <a:lnTo>
                    <a:pt x="4526" y="2707"/>
                  </a:lnTo>
                  <a:lnTo>
                    <a:pt x="4483" y="2755"/>
                  </a:lnTo>
                  <a:lnTo>
                    <a:pt x="4442" y="2805"/>
                  </a:lnTo>
                  <a:lnTo>
                    <a:pt x="4403" y="2856"/>
                  </a:lnTo>
                  <a:lnTo>
                    <a:pt x="4365" y="2908"/>
                  </a:lnTo>
                  <a:lnTo>
                    <a:pt x="4330" y="2962"/>
                  </a:lnTo>
                  <a:lnTo>
                    <a:pt x="4297" y="3018"/>
                  </a:lnTo>
                  <a:lnTo>
                    <a:pt x="4265" y="3075"/>
                  </a:lnTo>
                  <a:lnTo>
                    <a:pt x="4236" y="3133"/>
                  </a:lnTo>
                  <a:lnTo>
                    <a:pt x="4209" y="3192"/>
                  </a:lnTo>
                  <a:lnTo>
                    <a:pt x="4184" y="3251"/>
                  </a:lnTo>
                  <a:lnTo>
                    <a:pt x="4162" y="3312"/>
                  </a:lnTo>
                  <a:lnTo>
                    <a:pt x="4142" y="3373"/>
                  </a:lnTo>
                  <a:lnTo>
                    <a:pt x="4124" y="3434"/>
                  </a:lnTo>
                  <a:lnTo>
                    <a:pt x="4108" y="3497"/>
                  </a:lnTo>
                  <a:lnTo>
                    <a:pt x="4095" y="3560"/>
                  </a:lnTo>
                  <a:lnTo>
                    <a:pt x="4084" y="3623"/>
                  </a:lnTo>
                  <a:lnTo>
                    <a:pt x="4076" y="3687"/>
                  </a:lnTo>
                  <a:lnTo>
                    <a:pt x="4070" y="3752"/>
                  </a:lnTo>
                  <a:lnTo>
                    <a:pt x="4066" y="3816"/>
                  </a:lnTo>
                  <a:lnTo>
                    <a:pt x="4065" y="3881"/>
                  </a:lnTo>
                  <a:lnTo>
                    <a:pt x="4066" y="3946"/>
                  </a:lnTo>
                  <a:lnTo>
                    <a:pt x="4070" y="4010"/>
                  </a:lnTo>
                  <a:lnTo>
                    <a:pt x="4076" y="4074"/>
                  </a:lnTo>
                  <a:lnTo>
                    <a:pt x="4084" y="4138"/>
                  </a:lnTo>
                  <a:lnTo>
                    <a:pt x="4095" y="4202"/>
                  </a:lnTo>
                  <a:lnTo>
                    <a:pt x="4108" y="4265"/>
                  </a:lnTo>
                  <a:lnTo>
                    <a:pt x="4124" y="4327"/>
                  </a:lnTo>
                  <a:lnTo>
                    <a:pt x="4142" y="4389"/>
                  </a:lnTo>
                  <a:lnTo>
                    <a:pt x="4162" y="4450"/>
                  </a:lnTo>
                  <a:lnTo>
                    <a:pt x="4184" y="4510"/>
                  </a:lnTo>
                  <a:lnTo>
                    <a:pt x="4209" y="4570"/>
                  </a:lnTo>
                  <a:lnTo>
                    <a:pt x="4236" y="4628"/>
                  </a:lnTo>
                  <a:lnTo>
                    <a:pt x="4265" y="4686"/>
                  </a:lnTo>
                  <a:lnTo>
                    <a:pt x="4297" y="4743"/>
                  </a:lnTo>
                  <a:lnTo>
                    <a:pt x="4330" y="4799"/>
                  </a:lnTo>
                  <a:lnTo>
                    <a:pt x="4366" y="4853"/>
                  </a:lnTo>
                  <a:lnTo>
                    <a:pt x="4403" y="4906"/>
                  </a:lnTo>
                  <a:lnTo>
                    <a:pt x="4442" y="4957"/>
                  </a:lnTo>
                  <a:lnTo>
                    <a:pt x="4483" y="5007"/>
                  </a:lnTo>
                  <a:lnTo>
                    <a:pt x="4526" y="5054"/>
                  </a:lnTo>
                  <a:lnTo>
                    <a:pt x="4570" y="5101"/>
                  </a:lnTo>
                  <a:lnTo>
                    <a:pt x="4617" y="5145"/>
                  </a:lnTo>
                  <a:lnTo>
                    <a:pt x="4664" y="5188"/>
                  </a:lnTo>
                  <a:lnTo>
                    <a:pt x="4714" y="5229"/>
                  </a:lnTo>
                  <a:lnTo>
                    <a:pt x="4765" y="5268"/>
                  </a:lnTo>
                  <a:lnTo>
                    <a:pt x="4817" y="5306"/>
                  </a:lnTo>
                  <a:lnTo>
                    <a:pt x="4871" y="5341"/>
                  </a:lnTo>
                  <a:lnTo>
                    <a:pt x="4927" y="5374"/>
                  </a:lnTo>
                  <a:lnTo>
                    <a:pt x="4984" y="5406"/>
                  </a:lnTo>
                  <a:lnTo>
                    <a:pt x="5042" y="5435"/>
                  </a:lnTo>
                  <a:lnTo>
                    <a:pt x="5101" y="5462"/>
                  </a:lnTo>
                  <a:lnTo>
                    <a:pt x="5160" y="5487"/>
                  </a:lnTo>
                  <a:lnTo>
                    <a:pt x="5221" y="5509"/>
                  </a:lnTo>
                  <a:lnTo>
                    <a:pt x="5282" y="5529"/>
                  </a:lnTo>
                  <a:lnTo>
                    <a:pt x="5343" y="5547"/>
                  </a:lnTo>
                  <a:lnTo>
                    <a:pt x="5406" y="5563"/>
                  </a:lnTo>
                  <a:lnTo>
                    <a:pt x="5469" y="5576"/>
                  </a:lnTo>
                  <a:lnTo>
                    <a:pt x="5532" y="5587"/>
                  </a:lnTo>
                  <a:lnTo>
                    <a:pt x="5596" y="5595"/>
                  </a:lnTo>
                  <a:lnTo>
                    <a:pt x="5661" y="5601"/>
                  </a:lnTo>
                  <a:lnTo>
                    <a:pt x="5725" y="5605"/>
                  </a:lnTo>
                  <a:lnTo>
                    <a:pt x="5790" y="5606"/>
                  </a:lnTo>
                  <a:lnTo>
                    <a:pt x="5855" y="5605"/>
                  </a:lnTo>
                  <a:lnTo>
                    <a:pt x="5919" y="5601"/>
                  </a:lnTo>
                  <a:lnTo>
                    <a:pt x="5984" y="5595"/>
                  </a:lnTo>
                  <a:lnTo>
                    <a:pt x="6048" y="5587"/>
                  </a:lnTo>
                  <a:lnTo>
                    <a:pt x="6111" y="5576"/>
                  </a:lnTo>
                  <a:lnTo>
                    <a:pt x="6174" y="5563"/>
                  </a:lnTo>
                  <a:lnTo>
                    <a:pt x="6237" y="5547"/>
                  </a:lnTo>
                  <a:lnTo>
                    <a:pt x="6298" y="5529"/>
                  </a:lnTo>
                  <a:lnTo>
                    <a:pt x="6359" y="5509"/>
                  </a:lnTo>
                  <a:lnTo>
                    <a:pt x="6420" y="5487"/>
                  </a:lnTo>
                  <a:lnTo>
                    <a:pt x="6479" y="5462"/>
                  </a:lnTo>
                  <a:lnTo>
                    <a:pt x="6538" y="5435"/>
                  </a:lnTo>
                  <a:lnTo>
                    <a:pt x="6596" y="5406"/>
                  </a:lnTo>
                  <a:lnTo>
                    <a:pt x="6653" y="5374"/>
                  </a:lnTo>
                  <a:lnTo>
                    <a:pt x="6709" y="5341"/>
                  </a:lnTo>
                  <a:lnTo>
                    <a:pt x="6763" y="5306"/>
                  </a:lnTo>
                  <a:lnTo>
                    <a:pt x="6815" y="5268"/>
                  </a:lnTo>
                  <a:lnTo>
                    <a:pt x="6866" y="5229"/>
                  </a:lnTo>
                  <a:lnTo>
                    <a:pt x="6916" y="5188"/>
                  </a:lnTo>
                  <a:lnTo>
                    <a:pt x="6963" y="5145"/>
                  </a:lnTo>
                  <a:lnTo>
                    <a:pt x="7010" y="5101"/>
                  </a:lnTo>
                  <a:lnTo>
                    <a:pt x="7054" y="5054"/>
                  </a:lnTo>
                  <a:lnTo>
                    <a:pt x="7097" y="5007"/>
                  </a:lnTo>
                  <a:lnTo>
                    <a:pt x="7138" y="4957"/>
                  </a:lnTo>
                  <a:lnTo>
                    <a:pt x="7177" y="4906"/>
                  </a:lnTo>
                  <a:lnTo>
                    <a:pt x="7214" y="4853"/>
                  </a:lnTo>
                  <a:lnTo>
                    <a:pt x="7250" y="4799"/>
                  </a:lnTo>
                  <a:lnTo>
                    <a:pt x="7283" y="4743"/>
                  </a:lnTo>
                  <a:lnTo>
                    <a:pt x="7315" y="4686"/>
                  </a:lnTo>
                  <a:lnTo>
                    <a:pt x="7344" y="4628"/>
                  </a:lnTo>
                  <a:lnTo>
                    <a:pt x="7371" y="4570"/>
                  </a:lnTo>
                  <a:lnTo>
                    <a:pt x="7396" y="4510"/>
                  </a:lnTo>
                  <a:lnTo>
                    <a:pt x="7418" y="4450"/>
                  </a:lnTo>
                  <a:lnTo>
                    <a:pt x="7438" y="4389"/>
                  </a:lnTo>
                  <a:lnTo>
                    <a:pt x="7456" y="4327"/>
                  </a:lnTo>
                  <a:lnTo>
                    <a:pt x="7472" y="4265"/>
                  </a:lnTo>
                  <a:lnTo>
                    <a:pt x="7485" y="4202"/>
                  </a:lnTo>
                  <a:lnTo>
                    <a:pt x="7496" y="4138"/>
                  </a:lnTo>
                  <a:lnTo>
                    <a:pt x="7504" y="4074"/>
                  </a:lnTo>
                  <a:lnTo>
                    <a:pt x="7510" y="4010"/>
                  </a:lnTo>
                  <a:lnTo>
                    <a:pt x="7514" y="39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22;p4">
              <a:extLst>
                <a:ext uri="{FF2B5EF4-FFF2-40B4-BE49-F238E27FC236}">
                  <a16:creationId xmlns:a16="http://schemas.microsoft.com/office/drawing/2014/main" id="{F315B856-9198-4478-B4EA-CDCDD1609B8E}"/>
                </a:ext>
              </a:extLst>
            </p:cNvPr>
            <p:cNvSpPr/>
            <p:nvPr/>
          </p:nvSpPr>
          <p:spPr>
            <a:xfrm>
              <a:off x="9761300" y="861060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88" y="5102"/>
                  </a:moveTo>
                  <a:lnTo>
                    <a:pt x="3398" y="5133"/>
                  </a:lnTo>
                  <a:lnTo>
                    <a:pt x="3405" y="5165"/>
                  </a:lnTo>
                  <a:lnTo>
                    <a:pt x="3407" y="5198"/>
                  </a:lnTo>
                  <a:lnTo>
                    <a:pt x="3407" y="7844"/>
                  </a:lnTo>
                  <a:lnTo>
                    <a:pt x="4223" y="7844"/>
                  </a:lnTo>
                  <a:lnTo>
                    <a:pt x="4223" y="6778"/>
                  </a:lnTo>
                  <a:lnTo>
                    <a:pt x="4225" y="6745"/>
                  </a:lnTo>
                  <a:lnTo>
                    <a:pt x="4232" y="6713"/>
                  </a:lnTo>
                  <a:lnTo>
                    <a:pt x="4242" y="6682"/>
                  </a:lnTo>
                  <a:lnTo>
                    <a:pt x="4256" y="6653"/>
                  </a:lnTo>
                  <a:lnTo>
                    <a:pt x="4275" y="6626"/>
                  </a:lnTo>
                  <a:lnTo>
                    <a:pt x="4296" y="6601"/>
                  </a:lnTo>
                  <a:lnTo>
                    <a:pt x="4321" y="6580"/>
                  </a:lnTo>
                  <a:lnTo>
                    <a:pt x="4348" y="6561"/>
                  </a:lnTo>
                  <a:lnTo>
                    <a:pt x="4377" y="6547"/>
                  </a:lnTo>
                  <a:lnTo>
                    <a:pt x="4408" y="6537"/>
                  </a:lnTo>
                  <a:lnTo>
                    <a:pt x="4440" y="6530"/>
                  </a:lnTo>
                  <a:lnTo>
                    <a:pt x="4473" y="6528"/>
                  </a:lnTo>
                  <a:lnTo>
                    <a:pt x="4506" y="6530"/>
                  </a:lnTo>
                  <a:lnTo>
                    <a:pt x="4538" y="6537"/>
                  </a:lnTo>
                  <a:lnTo>
                    <a:pt x="4569" y="6547"/>
                  </a:lnTo>
                  <a:lnTo>
                    <a:pt x="4598" y="6561"/>
                  </a:lnTo>
                  <a:lnTo>
                    <a:pt x="4625" y="6580"/>
                  </a:lnTo>
                  <a:lnTo>
                    <a:pt x="4650" y="6601"/>
                  </a:lnTo>
                  <a:lnTo>
                    <a:pt x="4671" y="6626"/>
                  </a:lnTo>
                  <a:lnTo>
                    <a:pt x="4690" y="6653"/>
                  </a:lnTo>
                  <a:lnTo>
                    <a:pt x="4704" y="6682"/>
                  </a:lnTo>
                  <a:lnTo>
                    <a:pt x="4714" y="6713"/>
                  </a:lnTo>
                  <a:lnTo>
                    <a:pt x="4721" y="6745"/>
                  </a:lnTo>
                  <a:lnTo>
                    <a:pt x="4723" y="6778"/>
                  </a:lnTo>
                  <a:lnTo>
                    <a:pt x="4723" y="7844"/>
                  </a:lnTo>
                  <a:lnTo>
                    <a:pt x="7897" y="7844"/>
                  </a:lnTo>
                  <a:lnTo>
                    <a:pt x="7930" y="7846"/>
                  </a:lnTo>
                  <a:lnTo>
                    <a:pt x="7962" y="7853"/>
                  </a:lnTo>
                  <a:lnTo>
                    <a:pt x="7993" y="7863"/>
                  </a:lnTo>
                  <a:lnTo>
                    <a:pt x="8022" y="7877"/>
                  </a:lnTo>
                  <a:lnTo>
                    <a:pt x="8049" y="7896"/>
                  </a:lnTo>
                  <a:lnTo>
                    <a:pt x="8074" y="7917"/>
                  </a:lnTo>
                  <a:lnTo>
                    <a:pt x="8095" y="7942"/>
                  </a:lnTo>
                  <a:lnTo>
                    <a:pt x="8114" y="7969"/>
                  </a:lnTo>
                  <a:lnTo>
                    <a:pt x="8128" y="7998"/>
                  </a:lnTo>
                  <a:lnTo>
                    <a:pt x="8138" y="8029"/>
                  </a:lnTo>
                  <a:lnTo>
                    <a:pt x="8145" y="8061"/>
                  </a:lnTo>
                  <a:lnTo>
                    <a:pt x="8147" y="8094"/>
                  </a:lnTo>
                  <a:lnTo>
                    <a:pt x="8145" y="8127"/>
                  </a:lnTo>
                  <a:lnTo>
                    <a:pt x="8138" y="8159"/>
                  </a:lnTo>
                  <a:lnTo>
                    <a:pt x="8128" y="8190"/>
                  </a:lnTo>
                  <a:lnTo>
                    <a:pt x="8114" y="8219"/>
                  </a:lnTo>
                  <a:lnTo>
                    <a:pt x="8095" y="8246"/>
                  </a:lnTo>
                  <a:lnTo>
                    <a:pt x="8074" y="8271"/>
                  </a:lnTo>
                  <a:lnTo>
                    <a:pt x="8049" y="8292"/>
                  </a:lnTo>
                  <a:lnTo>
                    <a:pt x="8022" y="8311"/>
                  </a:lnTo>
                  <a:lnTo>
                    <a:pt x="7993" y="8325"/>
                  </a:lnTo>
                  <a:lnTo>
                    <a:pt x="7962" y="8335"/>
                  </a:lnTo>
                  <a:lnTo>
                    <a:pt x="7930" y="8342"/>
                  </a:lnTo>
                  <a:lnTo>
                    <a:pt x="7897" y="8344"/>
                  </a:lnTo>
                  <a:lnTo>
                    <a:pt x="4473" y="8344"/>
                  </a:lnTo>
                  <a:lnTo>
                    <a:pt x="3157" y="8344"/>
                  </a:lnTo>
                  <a:lnTo>
                    <a:pt x="1840" y="8344"/>
                  </a:lnTo>
                  <a:lnTo>
                    <a:pt x="1050" y="8344"/>
                  </a:lnTo>
                  <a:lnTo>
                    <a:pt x="1017" y="8342"/>
                  </a:lnTo>
                  <a:lnTo>
                    <a:pt x="985" y="8335"/>
                  </a:lnTo>
                  <a:lnTo>
                    <a:pt x="954" y="8325"/>
                  </a:lnTo>
                  <a:lnTo>
                    <a:pt x="925" y="8311"/>
                  </a:lnTo>
                  <a:lnTo>
                    <a:pt x="898" y="8292"/>
                  </a:lnTo>
                  <a:lnTo>
                    <a:pt x="873" y="8271"/>
                  </a:lnTo>
                  <a:lnTo>
                    <a:pt x="852" y="8246"/>
                  </a:lnTo>
                  <a:lnTo>
                    <a:pt x="833" y="8219"/>
                  </a:lnTo>
                  <a:lnTo>
                    <a:pt x="819" y="8190"/>
                  </a:lnTo>
                  <a:lnTo>
                    <a:pt x="809" y="8159"/>
                  </a:lnTo>
                  <a:lnTo>
                    <a:pt x="802" y="8127"/>
                  </a:lnTo>
                  <a:lnTo>
                    <a:pt x="800" y="8094"/>
                  </a:lnTo>
                  <a:lnTo>
                    <a:pt x="802" y="8061"/>
                  </a:lnTo>
                  <a:lnTo>
                    <a:pt x="809" y="8029"/>
                  </a:lnTo>
                  <a:lnTo>
                    <a:pt x="819" y="7998"/>
                  </a:lnTo>
                  <a:lnTo>
                    <a:pt x="833" y="7969"/>
                  </a:lnTo>
                  <a:lnTo>
                    <a:pt x="852" y="7942"/>
                  </a:lnTo>
                  <a:lnTo>
                    <a:pt x="873" y="7917"/>
                  </a:lnTo>
                  <a:lnTo>
                    <a:pt x="898" y="7896"/>
                  </a:lnTo>
                  <a:lnTo>
                    <a:pt x="925" y="7877"/>
                  </a:lnTo>
                  <a:lnTo>
                    <a:pt x="954" y="7863"/>
                  </a:lnTo>
                  <a:lnTo>
                    <a:pt x="985" y="7853"/>
                  </a:lnTo>
                  <a:lnTo>
                    <a:pt x="1017" y="7846"/>
                  </a:lnTo>
                  <a:lnTo>
                    <a:pt x="1050" y="7844"/>
                  </a:lnTo>
                  <a:lnTo>
                    <a:pt x="1590" y="7844"/>
                  </a:lnTo>
                  <a:lnTo>
                    <a:pt x="1590" y="6514"/>
                  </a:lnTo>
                  <a:lnTo>
                    <a:pt x="1592" y="6481"/>
                  </a:lnTo>
                  <a:lnTo>
                    <a:pt x="1599" y="6449"/>
                  </a:lnTo>
                  <a:lnTo>
                    <a:pt x="1609" y="6418"/>
                  </a:lnTo>
                  <a:lnTo>
                    <a:pt x="1623" y="6389"/>
                  </a:lnTo>
                  <a:lnTo>
                    <a:pt x="1642" y="6362"/>
                  </a:lnTo>
                  <a:lnTo>
                    <a:pt x="1663" y="6337"/>
                  </a:lnTo>
                  <a:lnTo>
                    <a:pt x="1688" y="6316"/>
                  </a:lnTo>
                  <a:lnTo>
                    <a:pt x="1715" y="6297"/>
                  </a:lnTo>
                  <a:lnTo>
                    <a:pt x="1744" y="6283"/>
                  </a:lnTo>
                  <a:lnTo>
                    <a:pt x="1775" y="6273"/>
                  </a:lnTo>
                  <a:lnTo>
                    <a:pt x="1807" y="6266"/>
                  </a:lnTo>
                  <a:lnTo>
                    <a:pt x="1840" y="6264"/>
                  </a:lnTo>
                  <a:lnTo>
                    <a:pt x="1873" y="6266"/>
                  </a:lnTo>
                  <a:lnTo>
                    <a:pt x="1905" y="6273"/>
                  </a:lnTo>
                  <a:lnTo>
                    <a:pt x="1936" y="6283"/>
                  </a:lnTo>
                  <a:lnTo>
                    <a:pt x="1965" y="6297"/>
                  </a:lnTo>
                  <a:lnTo>
                    <a:pt x="1992" y="6316"/>
                  </a:lnTo>
                  <a:lnTo>
                    <a:pt x="2017" y="6337"/>
                  </a:lnTo>
                  <a:lnTo>
                    <a:pt x="2038" y="6362"/>
                  </a:lnTo>
                  <a:lnTo>
                    <a:pt x="2057" y="6389"/>
                  </a:lnTo>
                  <a:lnTo>
                    <a:pt x="2071" y="6418"/>
                  </a:lnTo>
                  <a:lnTo>
                    <a:pt x="2081" y="6449"/>
                  </a:lnTo>
                  <a:lnTo>
                    <a:pt x="2088" y="6481"/>
                  </a:lnTo>
                  <a:lnTo>
                    <a:pt x="2090" y="6514"/>
                  </a:lnTo>
                  <a:lnTo>
                    <a:pt x="2090" y="7844"/>
                  </a:lnTo>
                  <a:lnTo>
                    <a:pt x="2907" y="7844"/>
                  </a:lnTo>
                  <a:lnTo>
                    <a:pt x="2907" y="5198"/>
                  </a:lnTo>
                  <a:lnTo>
                    <a:pt x="2909" y="5165"/>
                  </a:lnTo>
                  <a:lnTo>
                    <a:pt x="2916" y="5133"/>
                  </a:lnTo>
                  <a:lnTo>
                    <a:pt x="2926" y="5102"/>
                  </a:lnTo>
                  <a:lnTo>
                    <a:pt x="2940" y="5073"/>
                  </a:lnTo>
                  <a:lnTo>
                    <a:pt x="2959" y="5046"/>
                  </a:lnTo>
                  <a:lnTo>
                    <a:pt x="2980" y="5021"/>
                  </a:lnTo>
                  <a:lnTo>
                    <a:pt x="3005" y="5000"/>
                  </a:lnTo>
                  <a:lnTo>
                    <a:pt x="3032" y="4981"/>
                  </a:lnTo>
                  <a:lnTo>
                    <a:pt x="3061" y="4967"/>
                  </a:lnTo>
                  <a:lnTo>
                    <a:pt x="3092" y="4957"/>
                  </a:lnTo>
                  <a:lnTo>
                    <a:pt x="3124" y="4950"/>
                  </a:lnTo>
                  <a:lnTo>
                    <a:pt x="3157" y="4948"/>
                  </a:lnTo>
                  <a:lnTo>
                    <a:pt x="3190" y="4950"/>
                  </a:lnTo>
                  <a:lnTo>
                    <a:pt x="3222" y="4957"/>
                  </a:lnTo>
                  <a:lnTo>
                    <a:pt x="3253" y="4967"/>
                  </a:lnTo>
                  <a:lnTo>
                    <a:pt x="3282" y="4981"/>
                  </a:lnTo>
                  <a:lnTo>
                    <a:pt x="3309" y="5000"/>
                  </a:lnTo>
                  <a:lnTo>
                    <a:pt x="3334" y="5021"/>
                  </a:lnTo>
                  <a:lnTo>
                    <a:pt x="3355" y="5046"/>
                  </a:lnTo>
                  <a:lnTo>
                    <a:pt x="3374" y="5073"/>
                  </a:lnTo>
                  <a:lnTo>
                    <a:pt x="3388" y="5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" name="Google Shape;227;p4">
            <a:extLst>
              <a:ext uri="{FF2B5EF4-FFF2-40B4-BE49-F238E27FC236}">
                <a16:creationId xmlns:a16="http://schemas.microsoft.com/office/drawing/2014/main" id="{AF779C1D-9676-4243-B6B4-A8E3D6FBDA7C}"/>
              </a:ext>
            </a:extLst>
          </p:cNvPr>
          <p:cNvGrpSpPr/>
          <p:nvPr/>
        </p:nvGrpSpPr>
        <p:grpSpPr>
          <a:xfrm>
            <a:off x="1869633" y="1769449"/>
            <a:ext cx="589280" cy="589280"/>
            <a:chOff x="1869633" y="1769449"/>
            <a:chExt cx="589280" cy="589280"/>
          </a:xfrm>
          <a:solidFill>
            <a:schemeClr val="bg1"/>
          </a:solidFill>
        </p:grpSpPr>
        <p:sp>
          <p:nvSpPr>
            <p:cNvPr id="202" name="Google Shape;228;p4">
              <a:extLst>
                <a:ext uri="{FF2B5EF4-FFF2-40B4-BE49-F238E27FC236}">
                  <a16:creationId xmlns:a16="http://schemas.microsoft.com/office/drawing/2014/main" id="{EDFE6CFE-1C09-4920-BBCC-6B9501C5499D}"/>
                </a:ext>
              </a:extLst>
            </p:cNvPr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01" y="6174"/>
                  </a:moveTo>
                  <a:lnTo>
                    <a:pt x="7102" y="6229"/>
                  </a:lnTo>
                  <a:lnTo>
                    <a:pt x="7102" y="6239"/>
                  </a:lnTo>
                  <a:lnTo>
                    <a:pt x="7101" y="6294"/>
                  </a:lnTo>
                  <a:lnTo>
                    <a:pt x="7101" y="6304"/>
                  </a:lnTo>
                  <a:lnTo>
                    <a:pt x="7097" y="6359"/>
                  </a:lnTo>
                  <a:lnTo>
                    <a:pt x="7097" y="6369"/>
                  </a:lnTo>
                  <a:lnTo>
                    <a:pt x="7091" y="6424"/>
                  </a:lnTo>
                  <a:lnTo>
                    <a:pt x="7090" y="6433"/>
                  </a:lnTo>
                  <a:lnTo>
                    <a:pt x="7083" y="6488"/>
                  </a:lnTo>
                  <a:lnTo>
                    <a:pt x="7082" y="6497"/>
                  </a:lnTo>
                  <a:lnTo>
                    <a:pt x="7072" y="6552"/>
                  </a:lnTo>
                  <a:lnTo>
                    <a:pt x="7071" y="6561"/>
                  </a:lnTo>
                  <a:lnTo>
                    <a:pt x="7059" y="6615"/>
                  </a:lnTo>
                  <a:lnTo>
                    <a:pt x="7057" y="6624"/>
                  </a:lnTo>
                  <a:lnTo>
                    <a:pt x="7044" y="6678"/>
                  </a:lnTo>
                  <a:lnTo>
                    <a:pt x="7041" y="6687"/>
                  </a:lnTo>
                  <a:lnTo>
                    <a:pt x="7026" y="6740"/>
                  </a:lnTo>
                  <a:lnTo>
                    <a:pt x="7023" y="6749"/>
                  </a:lnTo>
                  <a:lnTo>
                    <a:pt x="7006" y="6802"/>
                  </a:lnTo>
                  <a:lnTo>
                    <a:pt x="7003" y="6810"/>
                  </a:lnTo>
                  <a:lnTo>
                    <a:pt x="6984" y="6862"/>
                  </a:lnTo>
                  <a:lnTo>
                    <a:pt x="6980" y="6871"/>
                  </a:lnTo>
                  <a:lnTo>
                    <a:pt x="6959" y="6922"/>
                  </a:lnTo>
                  <a:lnTo>
                    <a:pt x="6955" y="6931"/>
                  </a:lnTo>
                  <a:lnTo>
                    <a:pt x="6932" y="6981"/>
                  </a:lnTo>
                  <a:lnTo>
                    <a:pt x="6928" y="6989"/>
                  </a:lnTo>
                  <a:lnTo>
                    <a:pt x="6903" y="7039"/>
                  </a:lnTo>
                  <a:lnTo>
                    <a:pt x="6899" y="7047"/>
                  </a:lnTo>
                  <a:lnTo>
                    <a:pt x="6872" y="7096"/>
                  </a:lnTo>
                  <a:lnTo>
                    <a:pt x="6867" y="7104"/>
                  </a:lnTo>
                  <a:lnTo>
                    <a:pt x="6838" y="7152"/>
                  </a:lnTo>
                  <a:lnTo>
                    <a:pt x="6833" y="7160"/>
                  </a:lnTo>
                  <a:lnTo>
                    <a:pt x="6803" y="7206"/>
                  </a:lnTo>
                  <a:lnTo>
                    <a:pt x="6798" y="7214"/>
                  </a:lnTo>
                  <a:lnTo>
                    <a:pt x="6766" y="7259"/>
                  </a:lnTo>
                  <a:lnTo>
                    <a:pt x="6760" y="7267"/>
                  </a:lnTo>
                  <a:lnTo>
                    <a:pt x="6758" y="7269"/>
                  </a:lnTo>
                  <a:lnTo>
                    <a:pt x="8263" y="8773"/>
                  </a:lnTo>
                  <a:lnTo>
                    <a:pt x="8284" y="8798"/>
                  </a:lnTo>
                  <a:lnTo>
                    <a:pt x="8303" y="8825"/>
                  </a:lnTo>
                  <a:lnTo>
                    <a:pt x="8317" y="8854"/>
                  </a:lnTo>
                  <a:lnTo>
                    <a:pt x="8327" y="8885"/>
                  </a:lnTo>
                  <a:lnTo>
                    <a:pt x="8334" y="8917"/>
                  </a:lnTo>
                  <a:lnTo>
                    <a:pt x="8336" y="8950"/>
                  </a:lnTo>
                  <a:lnTo>
                    <a:pt x="8334" y="8983"/>
                  </a:lnTo>
                  <a:lnTo>
                    <a:pt x="8327" y="9015"/>
                  </a:lnTo>
                  <a:lnTo>
                    <a:pt x="8317" y="9046"/>
                  </a:lnTo>
                  <a:lnTo>
                    <a:pt x="8303" y="9075"/>
                  </a:lnTo>
                  <a:lnTo>
                    <a:pt x="8284" y="9102"/>
                  </a:lnTo>
                  <a:lnTo>
                    <a:pt x="8263" y="9127"/>
                  </a:lnTo>
                  <a:lnTo>
                    <a:pt x="8238" y="9148"/>
                  </a:lnTo>
                  <a:lnTo>
                    <a:pt x="8211" y="9167"/>
                  </a:lnTo>
                  <a:lnTo>
                    <a:pt x="8182" y="9181"/>
                  </a:lnTo>
                  <a:lnTo>
                    <a:pt x="8151" y="9191"/>
                  </a:lnTo>
                  <a:lnTo>
                    <a:pt x="8119" y="9198"/>
                  </a:lnTo>
                  <a:lnTo>
                    <a:pt x="8086" y="9200"/>
                  </a:lnTo>
                  <a:lnTo>
                    <a:pt x="8053" y="9198"/>
                  </a:lnTo>
                  <a:lnTo>
                    <a:pt x="8021" y="9191"/>
                  </a:lnTo>
                  <a:lnTo>
                    <a:pt x="7990" y="9181"/>
                  </a:lnTo>
                  <a:lnTo>
                    <a:pt x="7961" y="9167"/>
                  </a:lnTo>
                  <a:lnTo>
                    <a:pt x="7934" y="9148"/>
                  </a:lnTo>
                  <a:lnTo>
                    <a:pt x="7909" y="9127"/>
                  </a:lnTo>
                  <a:lnTo>
                    <a:pt x="6405" y="7622"/>
                  </a:lnTo>
                  <a:lnTo>
                    <a:pt x="6403" y="7624"/>
                  </a:lnTo>
                  <a:lnTo>
                    <a:pt x="6395" y="7630"/>
                  </a:lnTo>
                  <a:lnTo>
                    <a:pt x="6350" y="7662"/>
                  </a:lnTo>
                  <a:lnTo>
                    <a:pt x="6342" y="7667"/>
                  </a:lnTo>
                  <a:lnTo>
                    <a:pt x="6296" y="7697"/>
                  </a:lnTo>
                  <a:lnTo>
                    <a:pt x="6288" y="7702"/>
                  </a:lnTo>
                  <a:lnTo>
                    <a:pt x="6240" y="7731"/>
                  </a:lnTo>
                  <a:lnTo>
                    <a:pt x="6232" y="7736"/>
                  </a:lnTo>
                  <a:lnTo>
                    <a:pt x="6183" y="7763"/>
                  </a:lnTo>
                  <a:lnTo>
                    <a:pt x="6175" y="7767"/>
                  </a:lnTo>
                  <a:lnTo>
                    <a:pt x="6125" y="7792"/>
                  </a:lnTo>
                  <a:lnTo>
                    <a:pt x="6117" y="7796"/>
                  </a:lnTo>
                  <a:lnTo>
                    <a:pt x="6067" y="7819"/>
                  </a:lnTo>
                  <a:lnTo>
                    <a:pt x="6058" y="7823"/>
                  </a:lnTo>
                  <a:lnTo>
                    <a:pt x="6007" y="7844"/>
                  </a:lnTo>
                  <a:lnTo>
                    <a:pt x="5998" y="7848"/>
                  </a:lnTo>
                  <a:lnTo>
                    <a:pt x="5946" y="7867"/>
                  </a:lnTo>
                  <a:lnTo>
                    <a:pt x="5938" y="7870"/>
                  </a:lnTo>
                  <a:lnTo>
                    <a:pt x="5885" y="7887"/>
                  </a:lnTo>
                  <a:lnTo>
                    <a:pt x="5876" y="7890"/>
                  </a:lnTo>
                  <a:lnTo>
                    <a:pt x="5823" y="7905"/>
                  </a:lnTo>
                  <a:lnTo>
                    <a:pt x="5814" y="7908"/>
                  </a:lnTo>
                  <a:lnTo>
                    <a:pt x="5760" y="7921"/>
                  </a:lnTo>
                  <a:lnTo>
                    <a:pt x="5751" y="7923"/>
                  </a:lnTo>
                  <a:lnTo>
                    <a:pt x="5697" y="7935"/>
                  </a:lnTo>
                  <a:lnTo>
                    <a:pt x="5688" y="7936"/>
                  </a:lnTo>
                  <a:lnTo>
                    <a:pt x="5633" y="7946"/>
                  </a:lnTo>
                  <a:lnTo>
                    <a:pt x="5624" y="7947"/>
                  </a:lnTo>
                  <a:lnTo>
                    <a:pt x="5569" y="7954"/>
                  </a:lnTo>
                  <a:lnTo>
                    <a:pt x="5560" y="7955"/>
                  </a:lnTo>
                  <a:lnTo>
                    <a:pt x="5505" y="7961"/>
                  </a:lnTo>
                  <a:lnTo>
                    <a:pt x="5495" y="7961"/>
                  </a:lnTo>
                  <a:lnTo>
                    <a:pt x="5440" y="7965"/>
                  </a:lnTo>
                  <a:lnTo>
                    <a:pt x="5430" y="7965"/>
                  </a:lnTo>
                  <a:lnTo>
                    <a:pt x="5375" y="7966"/>
                  </a:lnTo>
                  <a:lnTo>
                    <a:pt x="5365" y="7966"/>
                  </a:lnTo>
                  <a:lnTo>
                    <a:pt x="5310" y="7965"/>
                  </a:lnTo>
                  <a:lnTo>
                    <a:pt x="5300" y="7965"/>
                  </a:lnTo>
                  <a:lnTo>
                    <a:pt x="5245" y="7961"/>
                  </a:lnTo>
                  <a:lnTo>
                    <a:pt x="5235" y="7961"/>
                  </a:lnTo>
                  <a:lnTo>
                    <a:pt x="5180" y="7955"/>
                  </a:lnTo>
                  <a:lnTo>
                    <a:pt x="5171" y="7954"/>
                  </a:lnTo>
                  <a:lnTo>
                    <a:pt x="5116" y="7947"/>
                  </a:lnTo>
                  <a:lnTo>
                    <a:pt x="5107" y="7946"/>
                  </a:lnTo>
                  <a:lnTo>
                    <a:pt x="5052" y="7936"/>
                  </a:lnTo>
                  <a:lnTo>
                    <a:pt x="5043" y="7935"/>
                  </a:lnTo>
                  <a:lnTo>
                    <a:pt x="4989" y="7923"/>
                  </a:lnTo>
                  <a:lnTo>
                    <a:pt x="4980" y="7921"/>
                  </a:lnTo>
                  <a:lnTo>
                    <a:pt x="4926" y="7908"/>
                  </a:lnTo>
                  <a:lnTo>
                    <a:pt x="4917" y="7905"/>
                  </a:lnTo>
                  <a:lnTo>
                    <a:pt x="4864" y="7890"/>
                  </a:lnTo>
                  <a:lnTo>
                    <a:pt x="4855" y="7887"/>
                  </a:lnTo>
                  <a:lnTo>
                    <a:pt x="4803" y="7870"/>
                  </a:lnTo>
                  <a:lnTo>
                    <a:pt x="4794" y="7867"/>
                  </a:lnTo>
                  <a:lnTo>
                    <a:pt x="4742" y="7848"/>
                  </a:lnTo>
                  <a:lnTo>
                    <a:pt x="4734" y="7844"/>
                  </a:lnTo>
                  <a:lnTo>
                    <a:pt x="4683" y="7823"/>
                  </a:lnTo>
                  <a:lnTo>
                    <a:pt x="4674" y="7819"/>
                  </a:lnTo>
                  <a:lnTo>
                    <a:pt x="4624" y="7796"/>
                  </a:lnTo>
                  <a:lnTo>
                    <a:pt x="4615" y="7792"/>
                  </a:lnTo>
                  <a:lnTo>
                    <a:pt x="4566" y="7767"/>
                  </a:lnTo>
                  <a:lnTo>
                    <a:pt x="4558" y="7763"/>
                  </a:lnTo>
                  <a:lnTo>
                    <a:pt x="4509" y="7736"/>
                  </a:lnTo>
                  <a:lnTo>
                    <a:pt x="4501" y="7731"/>
                  </a:lnTo>
                  <a:lnTo>
                    <a:pt x="4453" y="7702"/>
                  </a:lnTo>
                  <a:lnTo>
                    <a:pt x="4445" y="7697"/>
                  </a:lnTo>
                  <a:lnTo>
                    <a:pt x="4399" y="7667"/>
                  </a:lnTo>
                  <a:lnTo>
                    <a:pt x="4391" y="7662"/>
                  </a:lnTo>
                  <a:lnTo>
                    <a:pt x="4346" y="7630"/>
                  </a:lnTo>
                  <a:lnTo>
                    <a:pt x="4338" y="7624"/>
                  </a:lnTo>
                  <a:lnTo>
                    <a:pt x="4295" y="7590"/>
                  </a:lnTo>
                  <a:lnTo>
                    <a:pt x="4287" y="7585"/>
                  </a:lnTo>
                  <a:lnTo>
                    <a:pt x="4245" y="7549"/>
                  </a:lnTo>
                  <a:lnTo>
                    <a:pt x="4238" y="7543"/>
                  </a:lnTo>
                  <a:lnTo>
                    <a:pt x="4197" y="7506"/>
                  </a:lnTo>
                  <a:lnTo>
                    <a:pt x="4190" y="7500"/>
                  </a:lnTo>
                  <a:lnTo>
                    <a:pt x="4150" y="7462"/>
                  </a:lnTo>
                  <a:lnTo>
                    <a:pt x="4143" y="7455"/>
                  </a:lnTo>
                  <a:lnTo>
                    <a:pt x="4105" y="7415"/>
                  </a:lnTo>
                  <a:lnTo>
                    <a:pt x="4099" y="7408"/>
                  </a:lnTo>
                  <a:lnTo>
                    <a:pt x="4062" y="7367"/>
                  </a:lnTo>
                  <a:lnTo>
                    <a:pt x="4056" y="7360"/>
                  </a:lnTo>
                  <a:lnTo>
                    <a:pt x="4020" y="7318"/>
                  </a:lnTo>
                  <a:lnTo>
                    <a:pt x="4015" y="7310"/>
                  </a:lnTo>
                  <a:lnTo>
                    <a:pt x="3981" y="7267"/>
                  </a:lnTo>
                  <a:lnTo>
                    <a:pt x="3975" y="7259"/>
                  </a:lnTo>
                  <a:lnTo>
                    <a:pt x="3943" y="7214"/>
                  </a:lnTo>
                  <a:lnTo>
                    <a:pt x="3938" y="7206"/>
                  </a:lnTo>
                  <a:lnTo>
                    <a:pt x="3908" y="7160"/>
                  </a:lnTo>
                  <a:lnTo>
                    <a:pt x="3903" y="7152"/>
                  </a:lnTo>
                  <a:lnTo>
                    <a:pt x="3874" y="7104"/>
                  </a:lnTo>
                  <a:lnTo>
                    <a:pt x="3869" y="7096"/>
                  </a:lnTo>
                  <a:lnTo>
                    <a:pt x="3842" y="7047"/>
                  </a:lnTo>
                  <a:lnTo>
                    <a:pt x="3838" y="7039"/>
                  </a:lnTo>
                  <a:lnTo>
                    <a:pt x="3813" y="6989"/>
                  </a:lnTo>
                  <a:lnTo>
                    <a:pt x="3809" y="6981"/>
                  </a:lnTo>
                  <a:lnTo>
                    <a:pt x="3786" y="6931"/>
                  </a:lnTo>
                  <a:lnTo>
                    <a:pt x="3782" y="6922"/>
                  </a:lnTo>
                  <a:lnTo>
                    <a:pt x="3761" y="6871"/>
                  </a:lnTo>
                  <a:lnTo>
                    <a:pt x="3757" y="6862"/>
                  </a:lnTo>
                  <a:lnTo>
                    <a:pt x="3738" y="6810"/>
                  </a:lnTo>
                  <a:lnTo>
                    <a:pt x="3735" y="6802"/>
                  </a:lnTo>
                  <a:lnTo>
                    <a:pt x="3718" y="6749"/>
                  </a:lnTo>
                  <a:lnTo>
                    <a:pt x="3715" y="6740"/>
                  </a:lnTo>
                  <a:lnTo>
                    <a:pt x="3700" y="6687"/>
                  </a:lnTo>
                  <a:lnTo>
                    <a:pt x="3697" y="6678"/>
                  </a:lnTo>
                  <a:lnTo>
                    <a:pt x="3684" y="6624"/>
                  </a:lnTo>
                  <a:lnTo>
                    <a:pt x="3682" y="6615"/>
                  </a:lnTo>
                  <a:lnTo>
                    <a:pt x="3670" y="6561"/>
                  </a:lnTo>
                  <a:lnTo>
                    <a:pt x="3669" y="6552"/>
                  </a:lnTo>
                  <a:lnTo>
                    <a:pt x="3659" y="6497"/>
                  </a:lnTo>
                  <a:lnTo>
                    <a:pt x="3658" y="6488"/>
                  </a:lnTo>
                  <a:lnTo>
                    <a:pt x="3651" y="6433"/>
                  </a:lnTo>
                  <a:lnTo>
                    <a:pt x="3650" y="6424"/>
                  </a:lnTo>
                  <a:lnTo>
                    <a:pt x="3644" y="6369"/>
                  </a:lnTo>
                  <a:lnTo>
                    <a:pt x="3644" y="6359"/>
                  </a:lnTo>
                  <a:lnTo>
                    <a:pt x="3640" y="6304"/>
                  </a:lnTo>
                  <a:lnTo>
                    <a:pt x="3640" y="6294"/>
                  </a:lnTo>
                  <a:lnTo>
                    <a:pt x="3639" y="6239"/>
                  </a:lnTo>
                  <a:lnTo>
                    <a:pt x="3639" y="6229"/>
                  </a:lnTo>
                  <a:lnTo>
                    <a:pt x="3640" y="6174"/>
                  </a:lnTo>
                  <a:lnTo>
                    <a:pt x="3640" y="6164"/>
                  </a:lnTo>
                  <a:lnTo>
                    <a:pt x="3644" y="6109"/>
                  </a:lnTo>
                  <a:lnTo>
                    <a:pt x="3644" y="6099"/>
                  </a:lnTo>
                  <a:lnTo>
                    <a:pt x="3650" y="6044"/>
                  </a:lnTo>
                  <a:lnTo>
                    <a:pt x="3651" y="6035"/>
                  </a:lnTo>
                  <a:lnTo>
                    <a:pt x="3658" y="5980"/>
                  </a:lnTo>
                  <a:lnTo>
                    <a:pt x="3659" y="5971"/>
                  </a:lnTo>
                  <a:lnTo>
                    <a:pt x="3669" y="5916"/>
                  </a:lnTo>
                  <a:lnTo>
                    <a:pt x="3670" y="5907"/>
                  </a:lnTo>
                  <a:lnTo>
                    <a:pt x="3682" y="5853"/>
                  </a:lnTo>
                  <a:lnTo>
                    <a:pt x="3684" y="5844"/>
                  </a:lnTo>
                  <a:lnTo>
                    <a:pt x="3697" y="5790"/>
                  </a:lnTo>
                  <a:lnTo>
                    <a:pt x="3700" y="5781"/>
                  </a:lnTo>
                  <a:lnTo>
                    <a:pt x="3715" y="5728"/>
                  </a:lnTo>
                  <a:lnTo>
                    <a:pt x="3718" y="5719"/>
                  </a:lnTo>
                  <a:lnTo>
                    <a:pt x="3735" y="5667"/>
                  </a:lnTo>
                  <a:lnTo>
                    <a:pt x="3738" y="5658"/>
                  </a:lnTo>
                  <a:lnTo>
                    <a:pt x="3757" y="5606"/>
                  </a:lnTo>
                  <a:lnTo>
                    <a:pt x="3761" y="5598"/>
                  </a:lnTo>
                  <a:lnTo>
                    <a:pt x="3782" y="5547"/>
                  </a:lnTo>
                  <a:lnTo>
                    <a:pt x="3786" y="5538"/>
                  </a:lnTo>
                  <a:lnTo>
                    <a:pt x="3809" y="5488"/>
                  </a:lnTo>
                  <a:lnTo>
                    <a:pt x="3813" y="5479"/>
                  </a:lnTo>
                  <a:lnTo>
                    <a:pt x="3838" y="5430"/>
                  </a:lnTo>
                  <a:lnTo>
                    <a:pt x="3842" y="5422"/>
                  </a:lnTo>
                  <a:lnTo>
                    <a:pt x="3869" y="5373"/>
                  </a:lnTo>
                  <a:lnTo>
                    <a:pt x="3874" y="5365"/>
                  </a:lnTo>
                  <a:lnTo>
                    <a:pt x="3903" y="5317"/>
                  </a:lnTo>
                  <a:lnTo>
                    <a:pt x="3908" y="5309"/>
                  </a:lnTo>
                  <a:lnTo>
                    <a:pt x="3938" y="5263"/>
                  </a:lnTo>
                  <a:lnTo>
                    <a:pt x="3943" y="5255"/>
                  </a:lnTo>
                  <a:lnTo>
                    <a:pt x="3975" y="5210"/>
                  </a:lnTo>
                  <a:lnTo>
                    <a:pt x="3981" y="5202"/>
                  </a:lnTo>
                  <a:lnTo>
                    <a:pt x="4015" y="5159"/>
                  </a:lnTo>
                  <a:lnTo>
                    <a:pt x="4020" y="5151"/>
                  </a:lnTo>
                  <a:lnTo>
                    <a:pt x="4056" y="5109"/>
                  </a:lnTo>
                  <a:lnTo>
                    <a:pt x="4062" y="5102"/>
                  </a:lnTo>
                  <a:lnTo>
                    <a:pt x="4099" y="5061"/>
                  </a:lnTo>
                  <a:lnTo>
                    <a:pt x="4105" y="5054"/>
                  </a:lnTo>
                  <a:lnTo>
                    <a:pt x="4143" y="5014"/>
                  </a:lnTo>
                  <a:lnTo>
                    <a:pt x="4150" y="5007"/>
                  </a:lnTo>
                  <a:lnTo>
                    <a:pt x="4190" y="4969"/>
                  </a:lnTo>
                  <a:lnTo>
                    <a:pt x="4197" y="4963"/>
                  </a:lnTo>
                  <a:lnTo>
                    <a:pt x="4238" y="4926"/>
                  </a:lnTo>
                  <a:lnTo>
                    <a:pt x="4245" y="4920"/>
                  </a:lnTo>
                  <a:lnTo>
                    <a:pt x="4287" y="4884"/>
                  </a:lnTo>
                  <a:lnTo>
                    <a:pt x="4295" y="4879"/>
                  </a:lnTo>
                  <a:lnTo>
                    <a:pt x="4338" y="4845"/>
                  </a:lnTo>
                  <a:lnTo>
                    <a:pt x="4346" y="4839"/>
                  </a:lnTo>
                  <a:lnTo>
                    <a:pt x="4391" y="4807"/>
                  </a:lnTo>
                  <a:lnTo>
                    <a:pt x="4399" y="4802"/>
                  </a:lnTo>
                  <a:lnTo>
                    <a:pt x="4445" y="4772"/>
                  </a:lnTo>
                  <a:lnTo>
                    <a:pt x="4453" y="4767"/>
                  </a:lnTo>
                  <a:lnTo>
                    <a:pt x="4501" y="4738"/>
                  </a:lnTo>
                  <a:lnTo>
                    <a:pt x="4509" y="4733"/>
                  </a:lnTo>
                  <a:lnTo>
                    <a:pt x="4558" y="4706"/>
                  </a:lnTo>
                  <a:lnTo>
                    <a:pt x="4566" y="4702"/>
                  </a:lnTo>
                  <a:lnTo>
                    <a:pt x="4615" y="4677"/>
                  </a:lnTo>
                  <a:lnTo>
                    <a:pt x="4624" y="4673"/>
                  </a:lnTo>
                  <a:lnTo>
                    <a:pt x="4674" y="4650"/>
                  </a:lnTo>
                  <a:lnTo>
                    <a:pt x="4683" y="4646"/>
                  </a:lnTo>
                  <a:lnTo>
                    <a:pt x="4734" y="4625"/>
                  </a:lnTo>
                  <a:lnTo>
                    <a:pt x="4742" y="4621"/>
                  </a:lnTo>
                  <a:lnTo>
                    <a:pt x="4794" y="4602"/>
                  </a:lnTo>
                  <a:lnTo>
                    <a:pt x="4803" y="4599"/>
                  </a:lnTo>
                  <a:lnTo>
                    <a:pt x="4855" y="4582"/>
                  </a:lnTo>
                  <a:lnTo>
                    <a:pt x="4864" y="4579"/>
                  </a:lnTo>
                  <a:lnTo>
                    <a:pt x="4917" y="4564"/>
                  </a:lnTo>
                  <a:lnTo>
                    <a:pt x="4926" y="4561"/>
                  </a:lnTo>
                  <a:lnTo>
                    <a:pt x="4980" y="4548"/>
                  </a:lnTo>
                  <a:lnTo>
                    <a:pt x="4989" y="4546"/>
                  </a:lnTo>
                  <a:lnTo>
                    <a:pt x="5043" y="4534"/>
                  </a:lnTo>
                  <a:lnTo>
                    <a:pt x="5052" y="4533"/>
                  </a:lnTo>
                  <a:lnTo>
                    <a:pt x="5107" y="4523"/>
                  </a:lnTo>
                  <a:lnTo>
                    <a:pt x="5116" y="4522"/>
                  </a:lnTo>
                  <a:lnTo>
                    <a:pt x="5171" y="4515"/>
                  </a:lnTo>
                  <a:lnTo>
                    <a:pt x="5180" y="4514"/>
                  </a:lnTo>
                  <a:lnTo>
                    <a:pt x="5235" y="4508"/>
                  </a:lnTo>
                  <a:lnTo>
                    <a:pt x="5245" y="4508"/>
                  </a:lnTo>
                  <a:lnTo>
                    <a:pt x="5300" y="4504"/>
                  </a:lnTo>
                  <a:lnTo>
                    <a:pt x="5310" y="4504"/>
                  </a:lnTo>
                  <a:lnTo>
                    <a:pt x="5365" y="4503"/>
                  </a:lnTo>
                  <a:lnTo>
                    <a:pt x="5375" y="4503"/>
                  </a:lnTo>
                  <a:lnTo>
                    <a:pt x="5430" y="4504"/>
                  </a:lnTo>
                  <a:lnTo>
                    <a:pt x="5440" y="4504"/>
                  </a:lnTo>
                  <a:lnTo>
                    <a:pt x="5495" y="4508"/>
                  </a:lnTo>
                  <a:lnTo>
                    <a:pt x="5505" y="4508"/>
                  </a:lnTo>
                  <a:lnTo>
                    <a:pt x="5560" y="4514"/>
                  </a:lnTo>
                  <a:lnTo>
                    <a:pt x="5569" y="4515"/>
                  </a:lnTo>
                  <a:lnTo>
                    <a:pt x="5624" y="4522"/>
                  </a:lnTo>
                  <a:lnTo>
                    <a:pt x="5633" y="4523"/>
                  </a:lnTo>
                  <a:lnTo>
                    <a:pt x="5688" y="4533"/>
                  </a:lnTo>
                  <a:lnTo>
                    <a:pt x="5697" y="4534"/>
                  </a:lnTo>
                  <a:lnTo>
                    <a:pt x="5751" y="4546"/>
                  </a:lnTo>
                  <a:lnTo>
                    <a:pt x="5760" y="4548"/>
                  </a:lnTo>
                  <a:lnTo>
                    <a:pt x="5814" y="4561"/>
                  </a:lnTo>
                  <a:lnTo>
                    <a:pt x="5823" y="4564"/>
                  </a:lnTo>
                  <a:lnTo>
                    <a:pt x="5876" y="4579"/>
                  </a:lnTo>
                  <a:lnTo>
                    <a:pt x="5885" y="4582"/>
                  </a:lnTo>
                  <a:lnTo>
                    <a:pt x="5938" y="4599"/>
                  </a:lnTo>
                  <a:lnTo>
                    <a:pt x="5946" y="4602"/>
                  </a:lnTo>
                  <a:lnTo>
                    <a:pt x="5998" y="4621"/>
                  </a:lnTo>
                  <a:lnTo>
                    <a:pt x="6007" y="4625"/>
                  </a:lnTo>
                  <a:lnTo>
                    <a:pt x="6058" y="4646"/>
                  </a:lnTo>
                  <a:lnTo>
                    <a:pt x="6067" y="4650"/>
                  </a:lnTo>
                  <a:lnTo>
                    <a:pt x="6117" y="4673"/>
                  </a:lnTo>
                  <a:lnTo>
                    <a:pt x="6125" y="4677"/>
                  </a:lnTo>
                  <a:lnTo>
                    <a:pt x="6175" y="4702"/>
                  </a:lnTo>
                  <a:lnTo>
                    <a:pt x="6183" y="4706"/>
                  </a:lnTo>
                  <a:lnTo>
                    <a:pt x="6232" y="4733"/>
                  </a:lnTo>
                  <a:lnTo>
                    <a:pt x="6240" y="4738"/>
                  </a:lnTo>
                  <a:lnTo>
                    <a:pt x="6288" y="4767"/>
                  </a:lnTo>
                  <a:lnTo>
                    <a:pt x="6296" y="4772"/>
                  </a:lnTo>
                  <a:lnTo>
                    <a:pt x="6342" y="4802"/>
                  </a:lnTo>
                  <a:lnTo>
                    <a:pt x="6350" y="4807"/>
                  </a:lnTo>
                  <a:lnTo>
                    <a:pt x="6395" y="4839"/>
                  </a:lnTo>
                  <a:lnTo>
                    <a:pt x="6403" y="4845"/>
                  </a:lnTo>
                  <a:lnTo>
                    <a:pt x="6446" y="4879"/>
                  </a:lnTo>
                  <a:lnTo>
                    <a:pt x="6454" y="4884"/>
                  </a:lnTo>
                  <a:lnTo>
                    <a:pt x="6496" y="4920"/>
                  </a:lnTo>
                  <a:lnTo>
                    <a:pt x="6503" y="4926"/>
                  </a:lnTo>
                  <a:lnTo>
                    <a:pt x="6544" y="4963"/>
                  </a:lnTo>
                  <a:lnTo>
                    <a:pt x="6551" y="4969"/>
                  </a:lnTo>
                  <a:lnTo>
                    <a:pt x="6591" y="5007"/>
                  </a:lnTo>
                  <a:lnTo>
                    <a:pt x="6598" y="5014"/>
                  </a:lnTo>
                  <a:lnTo>
                    <a:pt x="6636" y="5054"/>
                  </a:lnTo>
                  <a:lnTo>
                    <a:pt x="6642" y="5061"/>
                  </a:lnTo>
                  <a:lnTo>
                    <a:pt x="6679" y="5102"/>
                  </a:lnTo>
                  <a:lnTo>
                    <a:pt x="6685" y="5109"/>
                  </a:lnTo>
                  <a:lnTo>
                    <a:pt x="6721" y="5151"/>
                  </a:lnTo>
                  <a:lnTo>
                    <a:pt x="6726" y="5159"/>
                  </a:lnTo>
                  <a:lnTo>
                    <a:pt x="6760" y="5202"/>
                  </a:lnTo>
                  <a:lnTo>
                    <a:pt x="6766" y="5210"/>
                  </a:lnTo>
                  <a:lnTo>
                    <a:pt x="6798" y="5255"/>
                  </a:lnTo>
                  <a:lnTo>
                    <a:pt x="6803" y="5263"/>
                  </a:lnTo>
                  <a:lnTo>
                    <a:pt x="6833" y="5309"/>
                  </a:lnTo>
                  <a:lnTo>
                    <a:pt x="6838" y="5317"/>
                  </a:lnTo>
                  <a:lnTo>
                    <a:pt x="6867" y="5365"/>
                  </a:lnTo>
                  <a:lnTo>
                    <a:pt x="6872" y="5373"/>
                  </a:lnTo>
                  <a:lnTo>
                    <a:pt x="6899" y="5422"/>
                  </a:lnTo>
                  <a:lnTo>
                    <a:pt x="6903" y="5430"/>
                  </a:lnTo>
                  <a:lnTo>
                    <a:pt x="6928" y="5479"/>
                  </a:lnTo>
                  <a:lnTo>
                    <a:pt x="6932" y="5488"/>
                  </a:lnTo>
                  <a:lnTo>
                    <a:pt x="6955" y="5538"/>
                  </a:lnTo>
                  <a:lnTo>
                    <a:pt x="6959" y="5547"/>
                  </a:lnTo>
                  <a:lnTo>
                    <a:pt x="6980" y="5598"/>
                  </a:lnTo>
                  <a:lnTo>
                    <a:pt x="6984" y="5606"/>
                  </a:lnTo>
                  <a:lnTo>
                    <a:pt x="7003" y="5658"/>
                  </a:lnTo>
                  <a:lnTo>
                    <a:pt x="7006" y="5667"/>
                  </a:lnTo>
                  <a:lnTo>
                    <a:pt x="7023" y="5719"/>
                  </a:lnTo>
                  <a:lnTo>
                    <a:pt x="7026" y="5728"/>
                  </a:lnTo>
                  <a:lnTo>
                    <a:pt x="7041" y="5781"/>
                  </a:lnTo>
                  <a:lnTo>
                    <a:pt x="7044" y="5790"/>
                  </a:lnTo>
                  <a:lnTo>
                    <a:pt x="7057" y="5844"/>
                  </a:lnTo>
                  <a:lnTo>
                    <a:pt x="7059" y="5853"/>
                  </a:lnTo>
                  <a:lnTo>
                    <a:pt x="7071" y="5907"/>
                  </a:lnTo>
                  <a:lnTo>
                    <a:pt x="7072" y="5916"/>
                  </a:lnTo>
                  <a:lnTo>
                    <a:pt x="7082" y="5971"/>
                  </a:lnTo>
                  <a:lnTo>
                    <a:pt x="7083" y="5980"/>
                  </a:lnTo>
                  <a:lnTo>
                    <a:pt x="7090" y="6035"/>
                  </a:lnTo>
                  <a:lnTo>
                    <a:pt x="7091" y="6044"/>
                  </a:lnTo>
                  <a:lnTo>
                    <a:pt x="7097" y="6099"/>
                  </a:lnTo>
                  <a:lnTo>
                    <a:pt x="7097" y="6109"/>
                  </a:lnTo>
                  <a:lnTo>
                    <a:pt x="7101" y="6164"/>
                  </a:lnTo>
                  <a:lnTo>
                    <a:pt x="7101" y="6174"/>
                  </a:lnTo>
                  <a:close/>
                  <a:moveTo>
                    <a:pt x="6601" y="6280"/>
                  </a:moveTo>
                  <a:lnTo>
                    <a:pt x="6602" y="6234"/>
                  </a:lnTo>
                  <a:lnTo>
                    <a:pt x="6601" y="6188"/>
                  </a:lnTo>
                  <a:lnTo>
                    <a:pt x="6598" y="6142"/>
                  </a:lnTo>
                  <a:lnTo>
                    <a:pt x="6594" y="6096"/>
                  </a:lnTo>
                  <a:lnTo>
                    <a:pt x="6588" y="6051"/>
                  </a:lnTo>
                  <a:lnTo>
                    <a:pt x="6580" y="6005"/>
                  </a:lnTo>
                  <a:lnTo>
                    <a:pt x="6571" y="5960"/>
                  </a:lnTo>
                  <a:lnTo>
                    <a:pt x="6560" y="5916"/>
                  </a:lnTo>
                  <a:lnTo>
                    <a:pt x="6547" y="5872"/>
                  </a:lnTo>
                  <a:lnTo>
                    <a:pt x="6533" y="5828"/>
                  </a:lnTo>
                  <a:lnTo>
                    <a:pt x="6517" y="5785"/>
                  </a:lnTo>
                  <a:lnTo>
                    <a:pt x="6499" y="5743"/>
                  </a:lnTo>
                  <a:lnTo>
                    <a:pt x="6480" y="5701"/>
                  </a:lnTo>
                  <a:lnTo>
                    <a:pt x="6459" y="5660"/>
                  </a:lnTo>
                  <a:lnTo>
                    <a:pt x="6437" y="5619"/>
                  </a:lnTo>
                  <a:lnTo>
                    <a:pt x="6413" y="5579"/>
                  </a:lnTo>
                  <a:lnTo>
                    <a:pt x="6387" y="5541"/>
                  </a:lnTo>
                  <a:lnTo>
                    <a:pt x="6361" y="5503"/>
                  </a:lnTo>
                  <a:lnTo>
                    <a:pt x="6333" y="5467"/>
                  </a:lnTo>
                  <a:lnTo>
                    <a:pt x="6303" y="5431"/>
                  </a:lnTo>
                  <a:lnTo>
                    <a:pt x="6273" y="5397"/>
                  </a:lnTo>
                  <a:lnTo>
                    <a:pt x="6241" y="5364"/>
                  </a:lnTo>
                  <a:lnTo>
                    <a:pt x="6208" y="5332"/>
                  </a:lnTo>
                  <a:lnTo>
                    <a:pt x="6174" y="5302"/>
                  </a:lnTo>
                  <a:lnTo>
                    <a:pt x="6138" y="5272"/>
                  </a:lnTo>
                  <a:lnTo>
                    <a:pt x="6102" y="5244"/>
                  </a:lnTo>
                  <a:lnTo>
                    <a:pt x="6064" y="5218"/>
                  </a:lnTo>
                  <a:lnTo>
                    <a:pt x="6026" y="5192"/>
                  </a:lnTo>
                  <a:lnTo>
                    <a:pt x="5986" y="5169"/>
                  </a:lnTo>
                  <a:lnTo>
                    <a:pt x="5945" y="5146"/>
                  </a:lnTo>
                  <a:lnTo>
                    <a:pt x="5904" y="5125"/>
                  </a:lnTo>
                  <a:lnTo>
                    <a:pt x="5862" y="5106"/>
                  </a:lnTo>
                  <a:lnTo>
                    <a:pt x="5820" y="5088"/>
                  </a:lnTo>
                  <a:lnTo>
                    <a:pt x="5777" y="5072"/>
                  </a:lnTo>
                  <a:lnTo>
                    <a:pt x="5733" y="5058"/>
                  </a:lnTo>
                  <a:lnTo>
                    <a:pt x="5689" y="5045"/>
                  </a:lnTo>
                  <a:lnTo>
                    <a:pt x="5644" y="5034"/>
                  </a:lnTo>
                  <a:lnTo>
                    <a:pt x="5599" y="5025"/>
                  </a:lnTo>
                  <a:lnTo>
                    <a:pt x="5554" y="5017"/>
                  </a:lnTo>
                  <a:lnTo>
                    <a:pt x="5508" y="5011"/>
                  </a:lnTo>
                  <a:lnTo>
                    <a:pt x="5462" y="5007"/>
                  </a:lnTo>
                  <a:lnTo>
                    <a:pt x="5416" y="5004"/>
                  </a:lnTo>
                  <a:lnTo>
                    <a:pt x="5370" y="5003"/>
                  </a:lnTo>
                  <a:lnTo>
                    <a:pt x="5324" y="5004"/>
                  </a:lnTo>
                  <a:lnTo>
                    <a:pt x="5278" y="5007"/>
                  </a:lnTo>
                  <a:lnTo>
                    <a:pt x="5232" y="5011"/>
                  </a:lnTo>
                  <a:lnTo>
                    <a:pt x="5187" y="5017"/>
                  </a:lnTo>
                  <a:lnTo>
                    <a:pt x="5141" y="5025"/>
                  </a:lnTo>
                  <a:lnTo>
                    <a:pt x="5096" y="5034"/>
                  </a:lnTo>
                  <a:lnTo>
                    <a:pt x="5052" y="5045"/>
                  </a:lnTo>
                  <a:lnTo>
                    <a:pt x="5008" y="5058"/>
                  </a:lnTo>
                  <a:lnTo>
                    <a:pt x="4964" y="5072"/>
                  </a:lnTo>
                  <a:lnTo>
                    <a:pt x="4921" y="5088"/>
                  </a:lnTo>
                  <a:lnTo>
                    <a:pt x="4879" y="5106"/>
                  </a:lnTo>
                  <a:lnTo>
                    <a:pt x="4837" y="5125"/>
                  </a:lnTo>
                  <a:lnTo>
                    <a:pt x="4796" y="5146"/>
                  </a:lnTo>
                  <a:lnTo>
                    <a:pt x="4755" y="5168"/>
                  </a:lnTo>
                  <a:lnTo>
                    <a:pt x="4715" y="5192"/>
                  </a:lnTo>
                  <a:lnTo>
                    <a:pt x="4677" y="5218"/>
                  </a:lnTo>
                  <a:lnTo>
                    <a:pt x="4639" y="5244"/>
                  </a:lnTo>
                  <a:lnTo>
                    <a:pt x="4603" y="5272"/>
                  </a:lnTo>
                  <a:lnTo>
                    <a:pt x="4567" y="5302"/>
                  </a:lnTo>
                  <a:lnTo>
                    <a:pt x="4533" y="5332"/>
                  </a:lnTo>
                  <a:lnTo>
                    <a:pt x="4500" y="5364"/>
                  </a:lnTo>
                  <a:lnTo>
                    <a:pt x="4468" y="5397"/>
                  </a:lnTo>
                  <a:lnTo>
                    <a:pt x="4438" y="5431"/>
                  </a:lnTo>
                  <a:lnTo>
                    <a:pt x="4408" y="5467"/>
                  </a:lnTo>
                  <a:lnTo>
                    <a:pt x="4380" y="5503"/>
                  </a:lnTo>
                  <a:lnTo>
                    <a:pt x="4354" y="5541"/>
                  </a:lnTo>
                  <a:lnTo>
                    <a:pt x="4328" y="5579"/>
                  </a:lnTo>
                  <a:lnTo>
                    <a:pt x="4304" y="5619"/>
                  </a:lnTo>
                  <a:lnTo>
                    <a:pt x="4282" y="5660"/>
                  </a:lnTo>
                  <a:lnTo>
                    <a:pt x="4261" y="5701"/>
                  </a:lnTo>
                  <a:lnTo>
                    <a:pt x="4242" y="5743"/>
                  </a:lnTo>
                  <a:lnTo>
                    <a:pt x="4224" y="5785"/>
                  </a:lnTo>
                  <a:lnTo>
                    <a:pt x="4208" y="5828"/>
                  </a:lnTo>
                  <a:lnTo>
                    <a:pt x="4194" y="5872"/>
                  </a:lnTo>
                  <a:lnTo>
                    <a:pt x="4181" y="5916"/>
                  </a:lnTo>
                  <a:lnTo>
                    <a:pt x="4170" y="5960"/>
                  </a:lnTo>
                  <a:lnTo>
                    <a:pt x="4161" y="6005"/>
                  </a:lnTo>
                  <a:lnTo>
                    <a:pt x="4153" y="6051"/>
                  </a:lnTo>
                  <a:lnTo>
                    <a:pt x="4147" y="6096"/>
                  </a:lnTo>
                  <a:lnTo>
                    <a:pt x="4143" y="6142"/>
                  </a:lnTo>
                  <a:lnTo>
                    <a:pt x="4140" y="6188"/>
                  </a:lnTo>
                  <a:lnTo>
                    <a:pt x="4139" y="6234"/>
                  </a:lnTo>
                  <a:lnTo>
                    <a:pt x="4140" y="6280"/>
                  </a:lnTo>
                  <a:lnTo>
                    <a:pt x="4143" y="6326"/>
                  </a:lnTo>
                  <a:lnTo>
                    <a:pt x="4147" y="6372"/>
                  </a:lnTo>
                  <a:lnTo>
                    <a:pt x="4153" y="6418"/>
                  </a:lnTo>
                  <a:lnTo>
                    <a:pt x="4161" y="6463"/>
                  </a:lnTo>
                  <a:lnTo>
                    <a:pt x="4170" y="6508"/>
                  </a:lnTo>
                  <a:lnTo>
                    <a:pt x="4181" y="6553"/>
                  </a:lnTo>
                  <a:lnTo>
                    <a:pt x="4194" y="6597"/>
                  </a:lnTo>
                  <a:lnTo>
                    <a:pt x="4208" y="6641"/>
                  </a:lnTo>
                  <a:lnTo>
                    <a:pt x="4224" y="6684"/>
                  </a:lnTo>
                  <a:lnTo>
                    <a:pt x="4242" y="6726"/>
                  </a:lnTo>
                  <a:lnTo>
                    <a:pt x="4261" y="6768"/>
                  </a:lnTo>
                  <a:lnTo>
                    <a:pt x="4282" y="6809"/>
                  </a:lnTo>
                  <a:lnTo>
                    <a:pt x="4305" y="6850"/>
                  </a:lnTo>
                  <a:lnTo>
                    <a:pt x="4328" y="6890"/>
                  </a:lnTo>
                  <a:lnTo>
                    <a:pt x="4354" y="6928"/>
                  </a:lnTo>
                  <a:lnTo>
                    <a:pt x="4380" y="6966"/>
                  </a:lnTo>
                  <a:lnTo>
                    <a:pt x="4408" y="7002"/>
                  </a:lnTo>
                  <a:lnTo>
                    <a:pt x="4438" y="7038"/>
                  </a:lnTo>
                  <a:lnTo>
                    <a:pt x="4468" y="7072"/>
                  </a:lnTo>
                  <a:lnTo>
                    <a:pt x="4500" y="7105"/>
                  </a:lnTo>
                  <a:lnTo>
                    <a:pt x="4533" y="7137"/>
                  </a:lnTo>
                  <a:lnTo>
                    <a:pt x="4567" y="7167"/>
                  </a:lnTo>
                  <a:lnTo>
                    <a:pt x="4603" y="7197"/>
                  </a:lnTo>
                  <a:lnTo>
                    <a:pt x="4639" y="7225"/>
                  </a:lnTo>
                  <a:lnTo>
                    <a:pt x="4677" y="7251"/>
                  </a:lnTo>
                  <a:lnTo>
                    <a:pt x="4715" y="7277"/>
                  </a:lnTo>
                  <a:lnTo>
                    <a:pt x="4755" y="7301"/>
                  </a:lnTo>
                  <a:lnTo>
                    <a:pt x="4796" y="7323"/>
                  </a:lnTo>
                  <a:lnTo>
                    <a:pt x="4837" y="7344"/>
                  </a:lnTo>
                  <a:lnTo>
                    <a:pt x="4879" y="7363"/>
                  </a:lnTo>
                  <a:lnTo>
                    <a:pt x="4921" y="7381"/>
                  </a:lnTo>
                  <a:lnTo>
                    <a:pt x="4964" y="7397"/>
                  </a:lnTo>
                  <a:lnTo>
                    <a:pt x="5008" y="7411"/>
                  </a:lnTo>
                  <a:lnTo>
                    <a:pt x="5052" y="7424"/>
                  </a:lnTo>
                  <a:lnTo>
                    <a:pt x="5096" y="7435"/>
                  </a:lnTo>
                  <a:lnTo>
                    <a:pt x="5141" y="7444"/>
                  </a:lnTo>
                  <a:lnTo>
                    <a:pt x="5187" y="7452"/>
                  </a:lnTo>
                  <a:lnTo>
                    <a:pt x="5232" y="7458"/>
                  </a:lnTo>
                  <a:lnTo>
                    <a:pt x="5278" y="7462"/>
                  </a:lnTo>
                  <a:lnTo>
                    <a:pt x="5324" y="7465"/>
                  </a:lnTo>
                  <a:lnTo>
                    <a:pt x="5370" y="7466"/>
                  </a:lnTo>
                  <a:lnTo>
                    <a:pt x="5416" y="7465"/>
                  </a:lnTo>
                  <a:lnTo>
                    <a:pt x="5462" y="7462"/>
                  </a:lnTo>
                  <a:lnTo>
                    <a:pt x="5508" y="7458"/>
                  </a:lnTo>
                  <a:lnTo>
                    <a:pt x="5554" y="7452"/>
                  </a:lnTo>
                  <a:lnTo>
                    <a:pt x="5599" y="7444"/>
                  </a:lnTo>
                  <a:lnTo>
                    <a:pt x="5644" y="7435"/>
                  </a:lnTo>
                  <a:lnTo>
                    <a:pt x="5689" y="7424"/>
                  </a:lnTo>
                  <a:lnTo>
                    <a:pt x="5733" y="7411"/>
                  </a:lnTo>
                  <a:lnTo>
                    <a:pt x="5777" y="7397"/>
                  </a:lnTo>
                  <a:lnTo>
                    <a:pt x="5820" y="7381"/>
                  </a:lnTo>
                  <a:lnTo>
                    <a:pt x="5862" y="7363"/>
                  </a:lnTo>
                  <a:lnTo>
                    <a:pt x="5904" y="7344"/>
                  </a:lnTo>
                  <a:lnTo>
                    <a:pt x="5945" y="7323"/>
                  </a:lnTo>
                  <a:lnTo>
                    <a:pt x="5986" y="7300"/>
                  </a:lnTo>
                  <a:lnTo>
                    <a:pt x="6026" y="7277"/>
                  </a:lnTo>
                  <a:lnTo>
                    <a:pt x="6064" y="7251"/>
                  </a:lnTo>
                  <a:lnTo>
                    <a:pt x="6102" y="7225"/>
                  </a:lnTo>
                  <a:lnTo>
                    <a:pt x="6138" y="7197"/>
                  </a:lnTo>
                  <a:lnTo>
                    <a:pt x="6174" y="7167"/>
                  </a:lnTo>
                  <a:lnTo>
                    <a:pt x="6208" y="7137"/>
                  </a:lnTo>
                  <a:lnTo>
                    <a:pt x="6241" y="7105"/>
                  </a:lnTo>
                  <a:lnTo>
                    <a:pt x="6273" y="7072"/>
                  </a:lnTo>
                  <a:lnTo>
                    <a:pt x="6303" y="7038"/>
                  </a:lnTo>
                  <a:lnTo>
                    <a:pt x="6333" y="7002"/>
                  </a:lnTo>
                  <a:lnTo>
                    <a:pt x="6361" y="6966"/>
                  </a:lnTo>
                  <a:lnTo>
                    <a:pt x="6387" y="6928"/>
                  </a:lnTo>
                  <a:lnTo>
                    <a:pt x="6413" y="6890"/>
                  </a:lnTo>
                  <a:lnTo>
                    <a:pt x="6436" y="6850"/>
                  </a:lnTo>
                  <a:lnTo>
                    <a:pt x="6459" y="6809"/>
                  </a:lnTo>
                  <a:lnTo>
                    <a:pt x="6480" y="6768"/>
                  </a:lnTo>
                  <a:lnTo>
                    <a:pt x="6499" y="6726"/>
                  </a:lnTo>
                  <a:lnTo>
                    <a:pt x="6517" y="6684"/>
                  </a:lnTo>
                  <a:lnTo>
                    <a:pt x="6533" y="6641"/>
                  </a:lnTo>
                  <a:lnTo>
                    <a:pt x="6547" y="6597"/>
                  </a:lnTo>
                  <a:lnTo>
                    <a:pt x="6560" y="6553"/>
                  </a:lnTo>
                  <a:lnTo>
                    <a:pt x="6571" y="6508"/>
                  </a:lnTo>
                  <a:lnTo>
                    <a:pt x="6580" y="6463"/>
                  </a:lnTo>
                  <a:lnTo>
                    <a:pt x="6588" y="6418"/>
                  </a:lnTo>
                  <a:lnTo>
                    <a:pt x="6594" y="6372"/>
                  </a:lnTo>
                  <a:lnTo>
                    <a:pt x="6598" y="6326"/>
                  </a:lnTo>
                  <a:lnTo>
                    <a:pt x="6601" y="62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29;p4">
              <a:extLst>
                <a:ext uri="{FF2B5EF4-FFF2-40B4-BE49-F238E27FC236}">
                  <a16:creationId xmlns:a16="http://schemas.microsoft.com/office/drawing/2014/main" id="{AA0B4840-94F7-4AE4-996D-03591DB127A6}"/>
                </a:ext>
              </a:extLst>
            </p:cNvPr>
            <p:cNvSpPr/>
            <p:nvPr/>
          </p:nvSpPr>
          <p:spPr>
            <a:xfrm>
              <a:off x="1869633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46" y="2498"/>
                  </a:moveTo>
                  <a:lnTo>
                    <a:pt x="7348" y="2531"/>
                  </a:lnTo>
                  <a:lnTo>
                    <a:pt x="7348" y="7962"/>
                  </a:lnTo>
                  <a:lnTo>
                    <a:pt x="7346" y="7995"/>
                  </a:lnTo>
                  <a:lnTo>
                    <a:pt x="7339" y="8027"/>
                  </a:lnTo>
                  <a:lnTo>
                    <a:pt x="7329" y="8058"/>
                  </a:lnTo>
                  <a:lnTo>
                    <a:pt x="7315" y="8087"/>
                  </a:lnTo>
                  <a:lnTo>
                    <a:pt x="7296" y="8114"/>
                  </a:lnTo>
                  <a:lnTo>
                    <a:pt x="7275" y="8139"/>
                  </a:lnTo>
                  <a:lnTo>
                    <a:pt x="7250" y="8160"/>
                  </a:lnTo>
                  <a:lnTo>
                    <a:pt x="7223" y="8179"/>
                  </a:lnTo>
                  <a:lnTo>
                    <a:pt x="7194" y="8193"/>
                  </a:lnTo>
                  <a:lnTo>
                    <a:pt x="7163" y="8203"/>
                  </a:lnTo>
                  <a:lnTo>
                    <a:pt x="7131" y="8210"/>
                  </a:lnTo>
                  <a:lnTo>
                    <a:pt x="7098" y="8212"/>
                  </a:lnTo>
                  <a:lnTo>
                    <a:pt x="1914" y="8212"/>
                  </a:lnTo>
                  <a:lnTo>
                    <a:pt x="1881" y="8210"/>
                  </a:lnTo>
                  <a:lnTo>
                    <a:pt x="1849" y="8203"/>
                  </a:lnTo>
                  <a:lnTo>
                    <a:pt x="1818" y="8193"/>
                  </a:lnTo>
                  <a:lnTo>
                    <a:pt x="1789" y="8179"/>
                  </a:lnTo>
                  <a:lnTo>
                    <a:pt x="1762" y="8160"/>
                  </a:lnTo>
                  <a:lnTo>
                    <a:pt x="1737" y="8139"/>
                  </a:lnTo>
                  <a:lnTo>
                    <a:pt x="1716" y="8114"/>
                  </a:lnTo>
                  <a:lnTo>
                    <a:pt x="1697" y="8087"/>
                  </a:lnTo>
                  <a:lnTo>
                    <a:pt x="1683" y="8058"/>
                  </a:lnTo>
                  <a:lnTo>
                    <a:pt x="1673" y="8027"/>
                  </a:lnTo>
                  <a:lnTo>
                    <a:pt x="1666" y="7995"/>
                  </a:lnTo>
                  <a:lnTo>
                    <a:pt x="1664" y="7962"/>
                  </a:lnTo>
                  <a:lnTo>
                    <a:pt x="1664" y="1050"/>
                  </a:lnTo>
                  <a:lnTo>
                    <a:pt x="1666" y="1017"/>
                  </a:lnTo>
                  <a:lnTo>
                    <a:pt x="1673" y="985"/>
                  </a:lnTo>
                  <a:lnTo>
                    <a:pt x="1683" y="954"/>
                  </a:lnTo>
                  <a:lnTo>
                    <a:pt x="1697" y="925"/>
                  </a:lnTo>
                  <a:lnTo>
                    <a:pt x="1716" y="898"/>
                  </a:lnTo>
                  <a:lnTo>
                    <a:pt x="1737" y="873"/>
                  </a:lnTo>
                  <a:lnTo>
                    <a:pt x="1762" y="852"/>
                  </a:lnTo>
                  <a:lnTo>
                    <a:pt x="1789" y="833"/>
                  </a:lnTo>
                  <a:lnTo>
                    <a:pt x="1818" y="819"/>
                  </a:lnTo>
                  <a:lnTo>
                    <a:pt x="1849" y="809"/>
                  </a:lnTo>
                  <a:lnTo>
                    <a:pt x="1881" y="802"/>
                  </a:lnTo>
                  <a:lnTo>
                    <a:pt x="1914" y="800"/>
                  </a:lnTo>
                  <a:lnTo>
                    <a:pt x="5617" y="800"/>
                  </a:lnTo>
                  <a:lnTo>
                    <a:pt x="5650" y="802"/>
                  </a:lnTo>
                  <a:lnTo>
                    <a:pt x="5682" y="809"/>
                  </a:lnTo>
                  <a:lnTo>
                    <a:pt x="5713" y="819"/>
                  </a:lnTo>
                  <a:lnTo>
                    <a:pt x="5742" y="833"/>
                  </a:lnTo>
                  <a:lnTo>
                    <a:pt x="5769" y="852"/>
                  </a:lnTo>
                  <a:lnTo>
                    <a:pt x="5794" y="873"/>
                  </a:lnTo>
                  <a:lnTo>
                    <a:pt x="7275" y="2354"/>
                  </a:lnTo>
                  <a:lnTo>
                    <a:pt x="7296" y="2379"/>
                  </a:lnTo>
                  <a:lnTo>
                    <a:pt x="7315" y="2406"/>
                  </a:lnTo>
                  <a:lnTo>
                    <a:pt x="7329" y="2435"/>
                  </a:lnTo>
                  <a:lnTo>
                    <a:pt x="7339" y="2466"/>
                  </a:lnTo>
                  <a:lnTo>
                    <a:pt x="7346" y="2498"/>
                  </a:lnTo>
                  <a:close/>
                  <a:moveTo>
                    <a:pt x="5376" y="2596"/>
                  </a:moveTo>
                  <a:lnTo>
                    <a:pt x="5369" y="2564"/>
                  </a:lnTo>
                  <a:lnTo>
                    <a:pt x="5367" y="2531"/>
                  </a:lnTo>
                  <a:lnTo>
                    <a:pt x="5367" y="1300"/>
                  </a:lnTo>
                  <a:lnTo>
                    <a:pt x="2164" y="1300"/>
                  </a:lnTo>
                  <a:lnTo>
                    <a:pt x="2164" y="7712"/>
                  </a:lnTo>
                  <a:lnTo>
                    <a:pt x="6848" y="7712"/>
                  </a:lnTo>
                  <a:lnTo>
                    <a:pt x="6848" y="2781"/>
                  </a:lnTo>
                  <a:lnTo>
                    <a:pt x="5617" y="2781"/>
                  </a:lnTo>
                  <a:lnTo>
                    <a:pt x="5584" y="2779"/>
                  </a:lnTo>
                  <a:lnTo>
                    <a:pt x="5552" y="2772"/>
                  </a:lnTo>
                  <a:lnTo>
                    <a:pt x="5521" y="2762"/>
                  </a:lnTo>
                  <a:lnTo>
                    <a:pt x="5492" y="2748"/>
                  </a:lnTo>
                  <a:lnTo>
                    <a:pt x="5465" y="2729"/>
                  </a:lnTo>
                  <a:lnTo>
                    <a:pt x="5440" y="2708"/>
                  </a:lnTo>
                  <a:lnTo>
                    <a:pt x="5419" y="2683"/>
                  </a:lnTo>
                  <a:lnTo>
                    <a:pt x="5400" y="2656"/>
                  </a:lnTo>
                  <a:lnTo>
                    <a:pt x="5386" y="2627"/>
                  </a:lnTo>
                  <a:lnTo>
                    <a:pt x="5376" y="2596"/>
                  </a:lnTo>
                  <a:close/>
                  <a:moveTo>
                    <a:pt x="5867" y="2281"/>
                  </a:moveTo>
                  <a:lnTo>
                    <a:pt x="6494" y="2281"/>
                  </a:lnTo>
                  <a:lnTo>
                    <a:pt x="5867" y="1654"/>
                  </a:lnTo>
                  <a:lnTo>
                    <a:pt x="5867" y="2281"/>
                  </a:lnTo>
                  <a:close/>
                  <a:moveTo>
                    <a:pt x="5427" y="3905"/>
                  </a:moveTo>
                  <a:lnTo>
                    <a:pt x="5409" y="3911"/>
                  </a:lnTo>
                  <a:lnTo>
                    <a:pt x="5390" y="3915"/>
                  </a:lnTo>
                  <a:lnTo>
                    <a:pt x="5370" y="3916"/>
                  </a:lnTo>
                  <a:lnTo>
                    <a:pt x="2902" y="3916"/>
                  </a:lnTo>
                  <a:lnTo>
                    <a:pt x="2882" y="3915"/>
                  </a:lnTo>
                  <a:lnTo>
                    <a:pt x="2863" y="3911"/>
                  </a:lnTo>
                  <a:lnTo>
                    <a:pt x="2845" y="3905"/>
                  </a:lnTo>
                  <a:lnTo>
                    <a:pt x="2827" y="3896"/>
                  </a:lnTo>
                  <a:lnTo>
                    <a:pt x="2811" y="3885"/>
                  </a:lnTo>
                  <a:lnTo>
                    <a:pt x="2796" y="3872"/>
                  </a:lnTo>
                  <a:lnTo>
                    <a:pt x="2783" y="3857"/>
                  </a:lnTo>
                  <a:lnTo>
                    <a:pt x="2772" y="3841"/>
                  </a:lnTo>
                  <a:lnTo>
                    <a:pt x="2763" y="3823"/>
                  </a:lnTo>
                  <a:lnTo>
                    <a:pt x="2757" y="3805"/>
                  </a:lnTo>
                  <a:lnTo>
                    <a:pt x="2753" y="3786"/>
                  </a:lnTo>
                  <a:lnTo>
                    <a:pt x="2752" y="3766"/>
                  </a:lnTo>
                  <a:lnTo>
                    <a:pt x="2753" y="3746"/>
                  </a:lnTo>
                  <a:lnTo>
                    <a:pt x="2757" y="3727"/>
                  </a:lnTo>
                  <a:lnTo>
                    <a:pt x="2763" y="3709"/>
                  </a:lnTo>
                  <a:lnTo>
                    <a:pt x="2772" y="3691"/>
                  </a:lnTo>
                  <a:lnTo>
                    <a:pt x="2783" y="3675"/>
                  </a:lnTo>
                  <a:lnTo>
                    <a:pt x="2796" y="3660"/>
                  </a:lnTo>
                  <a:lnTo>
                    <a:pt x="2811" y="3647"/>
                  </a:lnTo>
                  <a:lnTo>
                    <a:pt x="2827" y="3636"/>
                  </a:lnTo>
                  <a:lnTo>
                    <a:pt x="2845" y="3627"/>
                  </a:lnTo>
                  <a:lnTo>
                    <a:pt x="2863" y="3621"/>
                  </a:lnTo>
                  <a:lnTo>
                    <a:pt x="2882" y="3617"/>
                  </a:lnTo>
                  <a:lnTo>
                    <a:pt x="2902" y="3616"/>
                  </a:lnTo>
                  <a:lnTo>
                    <a:pt x="5370" y="3616"/>
                  </a:lnTo>
                  <a:lnTo>
                    <a:pt x="5390" y="3617"/>
                  </a:lnTo>
                  <a:lnTo>
                    <a:pt x="5409" y="3621"/>
                  </a:lnTo>
                  <a:lnTo>
                    <a:pt x="5427" y="3627"/>
                  </a:lnTo>
                  <a:lnTo>
                    <a:pt x="5445" y="3636"/>
                  </a:lnTo>
                  <a:lnTo>
                    <a:pt x="5461" y="3647"/>
                  </a:lnTo>
                  <a:lnTo>
                    <a:pt x="5476" y="3660"/>
                  </a:lnTo>
                  <a:lnTo>
                    <a:pt x="5489" y="3675"/>
                  </a:lnTo>
                  <a:lnTo>
                    <a:pt x="5500" y="3691"/>
                  </a:lnTo>
                  <a:lnTo>
                    <a:pt x="5509" y="3709"/>
                  </a:lnTo>
                  <a:lnTo>
                    <a:pt x="5515" y="3727"/>
                  </a:lnTo>
                  <a:lnTo>
                    <a:pt x="5519" y="3746"/>
                  </a:lnTo>
                  <a:lnTo>
                    <a:pt x="5520" y="3766"/>
                  </a:lnTo>
                  <a:lnTo>
                    <a:pt x="5519" y="3786"/>
                  </a:lnTo>
                  <a:lnTo>
                    <a:pt x="5515" y="3805"/>
                  </a:lnTo>
                  <a:lnTo>
                    <a:pt x="5509" y="3823"/>
                  </a:lnTo>
                  <a:lnTo>
                    <a:pt x="5500" y="3841"/>
                  </a:lnTo>
                  <a:lnTo>
                    <a:pt x="5489" y="3857"/>
                  </a:lnTo>
                  <a:lnTo>
                    <a:pt x="5476" y="3872"/>
                  </a:lnTo>
                  <a:lnTo>
                    <a:pt x="5461" y="3885"/>
                  </a:lnTo>
                  <a:lnTo>
                    <a:pt x="5445" y="3896"/>
                  </a:lnTo>
                  <a:lnTo>
                    <a:pt x="5427" y="3905"/>
                  </a:lnTo>
                  <a:close/>
                  <a:moveTo>
                    <a:pt x="4687" y="4892"/>
                  </a:moveTo>
                  <a:lnTo>
                    <a:pt x="4669" y="4898"/>
                  </a:lnTo>
                  <a:lnTo>
                    <a:pt x="4650" y="4902"/>
                  </a:lnTo>
                  <a:lnTo>
                    <a:pt x="4630" y="4903"/>
                  </a:lnTo>
                  <a:lnTo>
                    <a:pt x="2902" y="4903"/>
                  </a:lnTo>
                  <a:lnTo>
                    <a:pt x="2882" y="4902"/>
                  </a:lnTo>
                  <a:lnTo>
                    <a:pt x="2863" y="4898"/>
                  </a:lnTo>
                  <a:lnTo>
                    <a:pt x="2845" y="4892"/>
                  </a:lnTo>
                  <a:lnTo>
                    <a:pt x="2827" y="4883"/>
                  </a:lnTo>
                  <a:lnTo>
                    <a:pt x="2811" y="4872"/>
                  </a:lnTo>
                  <a:lnTo>
                    <a:pt x="2796" y="4859"/>
                  </a:lnTo>
                  <a:lnTo>
                    <a:pt x="2783" y="4844"/>
                  </a:lnTo>
                  <a:lnTo>
                    <a:pt x="2772" y="4828"/>
                  </a:lnTo>
                  <a:lnTo>
                    <a:pt x="2763" y="4810"/>
                  </a:lnTo>
                  <a:lnTo>
                    <a:pt x="2757" y="4792"/>
                  </a:lnTo>
                  <a:lnTo>
                    <a:pt x="2753" y="4773"/>
                  </a:lnTo>
                  <a:lnTo>
                    <a:pt x="2752" y="4753"/>
                  </a:lnTo>
                  <a:lnTo>
                    <a:pt x="2753" y="4733"/>
                  </a:lnTo>
                  <a:lnTo>
                    <a:pt x="2757" y="4714"/>
                  </a:lnTo>
                  <a:lnTo>
                    <a:pt x="2763" y="4696"/>
                  </a:lnTo>
                  <a:lnTo>
                    <a:pt x="2772" y="4678"/>
                  </a:lnTo>
                  <a:lnTo>
                    <a:pt x="2783" y="4662"/>
                  </a:lnTo>
                  <a:lnTo>
                    <a:pt x="2796" y="4647"/>
                  </a:lnTo>
                  <a:lnTo>
                    <a:pt x="2811" y="4634"/>
                  </a:lnTo>
                  <a:lnTo>
                    <a:pt x="2827" y="4623"/>
                  </a:lnTo>
                  <a:lnTo>
                    <a:pt x="2845" y="4614"/>
                  </a:lnTo>
                  <a:lnTo>
                    <a:pt x="2863" y="4608"/>
                  </a:lnTo>
                  <a:lnTo>
                    <a:pt x="2882" y="4604"/>
                  </a:lnTo>
                  <a:lnTo>
                    <a:pt x="2902" y="4603"/>
                  </a:lnTo>
                  <a:lnTo>
                    <a:pt x="4630" y="4603"/>
                  </a:lnTo>
                  <a:lnTo>
                    <a:pt x="4650" y="4604"/>
                  </a:lnTo>
                  <a:lnTo>
                    <a:pt x="4669" y="4608"/>
                  </a:lnTo>
                  <a:lnTo>
                    <a:pt x="4687" y="4614"/>
                  </a:lnTo>
                  <a:lnTo>
                    <a:pt x="4705" y="4623"/>
                  </a:lnTo>
                  <a:lnTo>
                    <a:pt x="4721" y="4634"/>
                  </a:lnTo>
                  <a:lnTo>
                    <a:pt x="4736" y="4647"/>
                  </a:lnTo>
                  <a:lnTo>
                    <a:pt x="4749" y="4662"/>
                  </a:lnTo>
                  <a:lnTo>
                    <a:pt x="4760" y="4678"/>
                  </a:lnTo>
                  <a:lnTo>
                    <a:pt x="4769" y="4696"/>
                  </a:lnTo>
                  <a:lnTo>
                    <a:pt x="4775" y="4714"/>
                  </a:lnTo>
                  <a:lnTo>
                    <a:pt x="4779" y="4733"/>
                  </a:lnTo>
                  <a:lnTo>
                    <a:pt x="4780" y="4753"/>
                  </a:lnTo>
                  <a:lnTo>
                    <a:pt x="4779" y="4773"/>
                  </a:lnTo>
                  <a:lnTo>
                    <a:pt x="4775" y="4792"/>
                  </a:lnTo>
                  <a:lnTo>
                    <a:pt x="4769" y="4810"/>
                  </a:lnTo>
                  <a:lnTo>
                    <a:pt x="4760" y="4828"/>
                  </a:lnTo>
                  <a:lnTo>
                    <a:pt x="4749" y="4844"/>
                  </a:lnTo>
                  <a:lnTo>
                    <a:pt x="4736" y="4859"/>
                  </a:lnTo>
                  <a:lnTo>
                    <a:pt x="4721" y="4872"/>
                  </a:lnTo>
                  <a:lnTo>
                    <a:pt x="4705" y="4883"/>
                  </a:lnTo>
                  <a:lnTo>
                    <a:pt x="4687" y="48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" name="Google Shape;230;p4">
            <a:extLst>
              <a:ext uri="{FF2B5EF4-FFF2-40B4-BE49-F238E27FC236}">
                <a16:creationId xmlns:a16="http://schemas.microsoft.com/office/drawing/2014/main" id="{7F914EAD-8B0A-47CA-93A5-80FE0F4B9E56}"/>
              </a:ext>
            </a:extLst>
          </p:cNvPr>
          <p:cNvGrpSpPr/>
          <p:nvPr/>
        </p:nvGrpSpPr>
        <p:grpSpPr>
          <a:xfrm>
            <a:off x="742252" y="1769449"/>
            <a:ext cx="589280" cy="589280"/>
            <a:chOff x="742252" y="2677838"/>
            <a:chExt cx="589280" cy="589280"/>
          </a:xfrm>
          <a:solidFill>
            <a:schemeClr val="bg1"/>
          </a:solidFill>
        </p:grpSpPr>
        <p:sp>
          <p:nvSpPr>
            <p:cNvPr id="205" name="Google Shape;231;p4">
              <a:extLst>
                <a:ext uri="{FF2B5EF4-FFF2-40B4-BE49-F238E27FC236}">
                  <a16:creationId xmlns:a16="http://schemas.microsoft.com/office/drawing/2014/main" id="{E6C73CD4-AAA0-492F-A8B7-C61AEEAEF0F8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71" y="5000"/>
                  </a:moveTo>
                  <a:lnTo>
                    <a:pt x="5929" y="6162"/>
                  </a:lnTo>
                  <a:lnTo>
                    <a:pt x="4071" y="7324"/>
                  </a:lnTo>
                  <a:lnTo>
                    <a:pt x="4071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32;p4">
              <a:extLst>
                <a:ext uri="{FF2B5EF4-FFF2-40B4-BE49-F238E27FC236}">
                  <a16:creationId xmlns:a16="http://schemas.microsoft.com/office/drawing/2014/main" id="{B3F29552-7AAB-43F8-A8F4-AB74D3A5BF5E}"/>
                </a:ext>
              </a:extLst>
            </p:cNvPr>
            <p:cNvSpPr/>
            <p:nvPr/>
          </p:nvSpPr>
          <p:spPr>
            <a:xfrm>
              <a:off x="742252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411"/>
                  </a:moveTo>
                  <a:lnTo>
                    <a:pt x="7806" y="2444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162" y="800"/>
                  </a:lnTo>
                  <a:lnTo>
                    <a:pt x="6195" y="802"/>
                  </a:lnTo>
                  <a:lnTo>
                    <a:pt x="6227" y="809"/>
                  </a:lnTo>
                  <a:lnTo>
                    <a:pt x="6258" y="819"/>
                  </a:lnTo>
                  <a:lnTo>
                    <a:pt x="6287" y="833"/>
                  </a:lnTo>
                  <a:lnTo>
                    <a:pt x="6314" y="852"/>
                  </a:lnTo>
                  <a:lnTo>
                    <a:pt x="6339" y="873"/>
                  </a:lnTo>
                  <a:lnTo>
                    <a:pt x="7733" y="2267"/>
                  </a:lnTo>
                  <a:lnTo>
                    <a:pt x="7754" y="2292"/>
                  </a:lnTo>
                  <a:lnTo>
                    <a:pt x="7773" y="2319"/>
                  </a:lnTo>
                  <a:lnTo>
                    <a:pt x="7787" y="2348"/>
                  </a:lnTo>
                  <a:lnTo>
                    <a:pt x="7797" y="2379"/>
                  </a:lnTo>
                  <a:lnTo>
                    <a:pt x="7804" y="2411"/>
                  </a:lnTo>
                  <a:close/>
                  <a:moveTo>
                    <a:pt x="5914" y="2477"/>
                  </a:moveTo>
                  <a:lnTo>
                    <a:pt x="5912" y="2444"/>
                  </a:lnTo>
                  <a:lnTo>
                    <a:pt x="5912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694"/>
                  </a:lnTo>
                  <a:lnTo>
                    <a:pt x="6162" y="2694"/>
                  </a:lnTo>
                  <a:lnTo>
                    <a:pt x="6129" y="2692"/>
                  </a:lnTo>
                  <a:lnTo>
                    <a:pt x="6097" y="2685"/>
                  </a:lnTo>
                  <a:lnTo>
                    <a:pt x="6066" y="2675"/>
                  </a:lnTo>
                  <a:lnTo>
                    <a:pt x="6037" y="2661"/>
                  </a:lnTo>
                  <a:lnTo>
                    <a:pt x="6010" y="2642"/>
                  </a:lnTo>
                  <a:lnTo>
                    <a:pt x="5985" y="2621"/>
                  </a:lnTo>
                  <a:lnTo>
                    <a:pt x="5964" y="2596"/>
                  </a:lnTo>
                  <a:lnTo>
                    <a:pt x="5945" y="2569"/>
                  </a:lnTo>
                  <a:lnTo>
                    <a:pt x="5931" y="2540"/>
                  </a:lnTo>
                  <a:lnTo>
                    <a:pt x="5921" y="2509"/>
                  </a:lnTo>
                  <a:lnTo>
                    <a:pt x="5914" y="2477"/>
                  </a:lnTo>
                  <a:close/>
                  <a:moveTo>
                    <a:pt x="6412" y="2194"/>
                  </a:moveTo>
                  <a:lnTo>
                    <a:pt x="6952" y="2194"/>
                  </a:lnTo>
                  <a:lnTo>
                    <a:pt x="6412" y="1654"/>
                  </a:lnTo>
                  <a:lnTo>
                    <a:pt x="6412" y="2194"/>
                  </a:lnTo>
                  <a:close/>
                  <a:moveTo>
                    <a:pt x="3947" y="7341"/>
                  </a:moveTo>
                  <a:lnTo>
                    <a:pt x="3946" y="7324"/>
                  </a:lnTo>
                  <a:lnTo>
                    <a:pt x="3946" y="5000"/>
                  </a:lnTo>
                  <a:lnTo>
                    <a:pt x="3947" y="4983"/>
                  </a:lnTo>
                  <a:lnTo>
                    <a:pt x="3950" y="4967"/>
                  </a:lnTo>
                  <a:lnTo>
                    <a:pt x="3956" y="4951"/>
                  </a:lnTo>
                  <a:lnTo>
                    <a:pt x="3963" y="4937"/>
                  </a:lnTo>
                  <a:lnTo>
                    <a:pt x="3973" y="4923"/>
                  </a:lnTo>
                  <a:lnTo>
                    <a:pt x="3984" y="4910"/>
                  </a:lnTo>
                  <a:lnTo>
                    <a:pt x="3996" y="4900"/>
                  </a:lnTo>
                  <a:lnTo>
                    <a:pt x="4010" y="4891"/>
                  </a:lnTo>
                  <a:lnTo>
                    <a:pt x="4025" y="4884"/>
                  </a:lnTo>
                  <a:lnTo>
                    <a:pt x="4041" y="4879"/>
                  </a:lnTo>
                  <a:lnTo>
                    <a:pt x="4058" y="4876"/>
                  </a:lnTo>
                  <a:lnTo>
                    <a:pt x="4074" y="4875"/>
                  </a:lnTo>
                  <a:lnTo>
                    <a:pt x="4091" y="4877"/>
                  </a:lnTo>
                  <a:lnTo>
                    <a:pt x="4107" y="4880"/>
                  </a:lnTo>
                  <a:lnTo>
                    <a:pt x="4123" y="4886"/>
                  </a:lnTo>
                  <a:lnTo>
                    <a:pt x="4137" y="4894"/>
                  </a:lnTo>
                  <a:lnTo>
                    <a:pt x="5995" y="6056"/>
                  </a:lnTo>
                  <a:lnTo>
                    <a:pt x="6009" y="6066"/>
                  </a:lnTo>
                  <a:lnTo>
                    <a:pt x="6021" y="6078"/>
                  </a:lnTo>
                  <a:lnTo>
                    <a:pt x="6032" y="6091"/>
                  </a:lnTo>
                  <a:lnTo>
                    <a:pt x="6040" y="6105"/>
                  </a:lnTo>
                  <a:lnTo>
                    <a:pt x="6047" y="6121"/>
                  </a:lnTo>
                  <a:lnTo>
                    <a:pt x="6051" y="6137"/>
                  </a:lnTo>
                  <a:lnTo>
                    <a:pt x="6054" y="6154"/>
                  </a:lnTo>
                  <a:lnTo>
                    <a:pt x="6054" y="6170"/>
                  </a:lnTo>
                  <a:lnTo>
                    <a:pt x="6051" y="6187"/>
                  </a:lnTo>
                  <a:lnTo>
                    <a:pt x="6047" y="6203"/>
                  </a:lnTo>
                  <a:lnTo>
                    <a:pt x="6040" y="6219"/>
                  </a:lnTo>
                  <a:lnTo>
                    <a:pt x="6032" y="6233"/>
                  </a:lnTo>
                  <a:lnTo>
                    <a:pt x="6021" y="6246"/>
                  </a:lnTo>
                  <a:lnTo>
                    <a:pt x="6009" y="6258"/>
                  </a:lnTo>
                  <a:lnTo>
                    <a:pt x="5995" y="6268"/>
                  </a:lnTo>
                  <a:lnTo>
                    <a:pt x="4137" y="7430"/>
                  </a:lnTo>
                  <a:lnTo>
                    <a:pt x="4123" y="7438"/>
                  </a:lnTo>
                  <a:lnTo>
                    <a:pt x="4107" y="7444"/>
                  </a:lnTo>
                  <a:lnTo>
                    <a:pt x="4091" y="7447"/>
                  </a:lnTo>
                  <a:lnTo>
                    <a:pt x="4074" y="7449"/>
                  </a:lnTo>
                  <a:lnTo>
                    <a:pt x="4058" y="7448"/>
                  </a:lnTo>
                  <a:lnTo>
                    <a:pt x="4041" y="7445"/>
                  </a:lnTo>
                  <a:lnTo>
                    <a:pt x="4025" y="7440"/>
                  </a:lnTo>
                  <a:lnTo>
                    <a:pt x="4010" y="7433"/>
                  </a:lnTo>
                  <a:lnTo>
                    <a:pt x="3996" y="7424"/>
                  </a:lnTo>
                  <a:lnTo>
                    <a:pt x="3984" y="7414"/>
                  </a:lnTo>
                  <a:lnTo>
                    <a:pt x="3973" y="7401"/>
                  </a:lnTo>
                  <a:lnTo>
                    <a:pt x="3963" y="7387"/>
                  </a:lnTo>
                  <a:lnTo>
                    <a:pt x="3956" y="7373"/>
                  </a:lnTo>
                  <a:lnTo>
                    <a:pt x="3950" y="7357"/>
                  </a:lnTo>
                  <a:lnTo>
                    <a:pt x="3947" y="7341"/>
                  </a:lnTo>
                  <a:close/>
                  <a:moveTo>
                    <a:pt x="4196" y="7098"/>
                  </a:moveTo>
                  <a:lnTo>
                    <a:pt x="5693" y="6162"/>
                  </a:lnTo>
                  <a:lnTo>
                    <a:pt x="4196" y="5226"/>
                  </a:lnTo>
                  <a:lnTo>
                    <a:pt x="4196" y="70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33;p4">
            <a:extLst>
              <a:ext uri="{FF2B5EF4-FFF2-40B4-BE49-F238E27FC236}">
                <a16:creationId xmlns:a16="http://schemas.microsoft.com/office/drawing/2014/main" id="{B1CEBF94-356A-4556-9528-4B966B8AFA80}"/>
              </a:ext>
            </a:extLst>
          </p:cNvPr>
          <p:cNvGrpSpPr/>
          <p:nvPr/>
        </p:nvGrpSpPr>
        <p:grpSpPr>
          <a:xfrm>
            <a:off x="2997014" y="1769449"/>
            <a:ext cx="589280" cy="589280"/>
            <a:chOff x="2997014" y="1769449"/>
            <a:chExt cx="589280" cy="589280"/>
          </a:xfrm>
          <a:solidFill>
            <a:schemeClr val="bg1"/>
          </a:solidFill>
        </p:grpSpPr>
        <p:sp>
          <p:nvSpPr>
            <p:cNvPr id="208" name="Google Shape;234;p4">
              <a:extLst>
                <a:ext uri="{FF2B5EF4-FFF2-40B4-BE49-F238E27FC236}">
                  <a16:creationId xmlns:a16="http://schemas.microsoft.com/office/drawing/2014/main" id="{5D32A092-2F56-43B6-BED9-3568D7A6F4B3}"/>
                </a:ext>
              </a:extLst>
            </p:cNvPr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6" y="5000"/>
                  </a:moveTo>
                  <a:lnTo>
                    <a:pt x="5644" y="5000"/>
                  </a:lnTo>
                  <a:lnTo>
                    <a:pt x="5652" y="5000"/>
                  </a:lnTo>
                  <a:lnTo>
                    <a:pt x="5660" y="5001"/>
                  </a:lnTo>
                  <a:lnTo>
                    <a:pt x="5668" y="5001"/>
                  </a:lnTo>
                  <a:lnTo>
                    <a:pt x="5676" y="5002"/>
                  </a:lnTo>
                  <a:lnTo>
                    <a:pt x="5684" y="5004"/>
                  </a:lnTo>
                  <a:lnTo>
                    <a:pt x="5692" y="5005"/>
                  </a:lnTo>
                  <a:lnTo>
                    <a:pt x="5700" y="5007"/>
                  </a:lnTo>
                  <a:lnTo>
                    <a:pt x="5707" y="5010"/>
                  </a:lnTo>
                  <a:lnTo>
                    <a:pt x="5715" y="5012"/>
                  </a:lnTo>
                  <a:lnTo>
                    <a:pt x="5722" y="5015"/>
                  </a:lnTo>
                  <a:lnTo>
                    <a:pt x="5730" y="5018"/>
                  </a:lnTo>
                  <a:lnTo>
                    <a:pt x="5737" y="5021"/>
                  </a:lnTo>
                  <a:lnTo>
                    <a:pt x="5744" y="5025"/>
                  </a:lnTo>
                  <a:lnTo>
                    <a:pt x="5751" y="5029"/>
                  </a:lnTo>
                  <a:lnTo>
                    <a:pt x="5758" y="5033"/>
                  </a:lnTo>
                  <a:lnTo>
                    <a:pt x="5765" y="5038"/>
                  </a:lnTo>
                  <a:lnTo>
                    <a:pt x="5771" y="5042"/>
                  </a:lnTo>
                  <a:lnTo>
                    <a:pt x="5778" y="5047"/>
                  </a:lnTo>
                  <a:lnTo>
                    <a:pt x="5784" y="5052"/>
                  </a:lnTo>
                  <a:lnTo>
                    <a:pt x="5790" y="5058"/>
                  </a:lnTo>
                  <a:lnTo>
                    <a:pt x="5796" y="5063"/>
                  </a:lnTo>
                  <a:lnTo>
                    <a:pt x="5801" y="5069"/>
                  </a:lnTo>
                  <a:lnTo>
                    <a:pt x="5807" y="5075"/>
                  </a:lnTo>
                  <a:lnTo>
                    <a:pt x="5812" y="5081"/>
                  </a:lnTo>
                  <a:lnTo>
                    <a:pt x="5817" y="5087"/>
                  </a:lnTo>
                  <a:lnTo>
                    <a:pt x="5821" y="5094"/>
                  </a:lnTo>
                  <a:lnTo>
                    <a:pt x="5826" y="5100"/>
                  </a:lnTo>
                  <a:lnTo>
                    <a:pt x="5830" y="5107"/>
                  </a:lnTo>
                  <a:lnTo>
                    <a:pt x="5834" y="5114"/>
                  </a:lnTo>
                  <a:lnTo>
                    <a:pt x="5838" y="5121"/>
                  </a:lnTo>
                  <a:lnTo>
                    <a:pt x="5841" y="5129"/>
                  </a:lnTo>
                  <a:lnTo>
                    <a:pt x="5844" y="5136"/>
                  </a:lnTo>
                  <a:lnTo>
                    <a:pt x="5847" y="5144"/>
                  </a:lnTo>
                  <a:lnTo>
                    <a:pt x="5849" y="5151"/>
                  </a:lnTo>
                  <a:lnTo>
                    <a:pt x="5852" y="5159"/>
                  </a:lnTo>
                  <a:lnTo>
                    <a:pt x="5854" y="5167"/>
                  </a:lnTo>
                  <a:lnTo>
                    <a:pt x="5855" y="5175"/>
                  </a:lnTo>
                  <a:lnTo>
                    <a:pt x="5857" y="5183"/>
                  </a:lnTo>
                  <a:lnTo>
                    <a:pt x="5858" y="5191"/>
                  </a:lnTo>
                  <a:lnTo>
                    <a:pt x="5858" y="5199"/>
                  </a:lnTo>
                  <a:lnTo>
                    <a:pt x="5859" y="5207"/>
                  </a:lnTo>
                  <a:lnTo>
                    <a:pt x="5859" y="5215"/>
                  </a:lnTo>
                  <a:lnTo>
                    <a:pt x="5859" y="5966"/>
                  </a:lnTo>
                  <a:lnTo>
                    <a:pt x="5859" y="5974"/>
                  </a:lnTo>
                  <a:lnTo>
                    <a:pt x="5858" y="5982"/>
                  </a:lnTo>
                  <a:lnTo>
                    <a:pt x="5858" y="5990"/>
                  </a:lnTo>
                  <a:lnTo>
                    <a:pt x="5857" y="5998"/>
                  </a:lnTo>
                  <a:lnTo>
                    <a:pt x="5855" y="6006"/>
                  </a:lnTo>
                  <a:lnTo>
                    <a:pt x="5854" y="6014"/>
                  </a:lnTo>
                  <a:lnTo>
                    <a:pt x="5852" y="6022"/>
                  </a:lnTo>
                  <a:lnTo>
                    <a:pt x="5849" y="6030"/>
                  </a:lnTo>
                  <a:lnTo>
                    <a:pt x="5847" y="6037"/>
                  </a:lnTo>
                  <a:lnTo>
                    <a:pt x="5844" y="6045"/>
                  </a:lnTo>
                  <a:lnTo>
                    <a:pt x="5841" y="6052"/>
                  </a:lnTo>
                  <a:lnTo>
                    <a:pt x="5838" y="6060"/>
                  </a:lnTo>
                  <a:lnTo>
                    <a:pt x="5834" y="6067"/>
                  </a:lnTo>
                  <a:lnTo>
                    <a:pt x="5830" y="6074"/>
                  </a:lnTo>
                  <a:lnTo>
                    <a:pt x="5826" y="6081"/>
                  </a:lnTo>
                  <a:lnTo>
                    <a:pt x="5821" y="6087"/>
                  </a:lnTo>
                  <a:lnTo>
                    <a:pt x="5817" y="6094"/>
                  </a:lnTo>
                  <a:lnTo>
                    <a:pt x="5812" y="6100"/>
                  </a:lnTo>
                  <a:lnTo>
                    <a:pt x="5807" y="6106"/>
                  </a:lnTo>
                  <a:lnTo>
                    <a:pt x="5801" y="6112"/>
                  </a:lnTo>
                  <a:lnTo>
                    <a:pt x="5796" y="6118"/>
                  </a:lnTo>
                  <a:lnTo>
                    <a:pt x="5790" y="6123"/>
                  </a:lnTo>
                  <a:lnTo>
                    <a:pt x="5784" y="6129"/>
                  </a:lnTo>
                  <a:lnTo>
                    <a:pt x="5778" y="6134"/>
                  </a:lnTo>
                  <a:lnTo>
                    <a:pt x="5771" y="6139"/>
                  </a:lnTo>
                  <a:lnTo>
                    <a:pt x="5765" y="6143"/>
                  </a:lnTo>
                  <a:lnTo>
                    <a:pt x="5758" y="6148"/>
                  </a:lnTo>
                  <a:lnTo>
                    <a:pt x="5751" y="6152"/>
                  </a:lnTo>
                  <a:lnTo>
                    <a:pt x="5744" y="6156"/>
                  </a:lnTo>
                  <a:lnTo>
                    <a:pt x="5737" y="6160"/>
                  </a:lnTo>
                  <a:lnTo>
                    <a:pt x="5730" y="6163"/>
                  </a:lnTo>
                  <a:lnTo>
                    <a:pt x="5722" y="6166"/>
                  </a:lnTo>
                  <a:lnTo>
                    <a:pt x="5715" y="6169"/>
                  </a:lnTo>
                  <a:lnTo>
                    <a:pt x="5707" y="6171"/>
                  </a:lnTo>
                  <a:lnTo>
                    <a:pt x="5700" y="6174"/>
                  </a:lnTo>
                  <a:lnTo>
                    <a:pt x="5692" y="6176"/>
                  </a:lnTo>
                  <a:lnTo>
                    <a:pt x="5684" y="6177"/>
                  </a:lnTo>
                  <a:lnTo>
                    <a:pt x="5676" y="6179"/>
                  </a:lnTo>
                  <a:lnTo>
                    <a:pt x="5668" y="6180"/>
                  </a:lnTo>
                  <a:lnTo>
                    <a:pt x="5660" y="6180"/>
                  </a:lnTo>
                  <a:lnTo>
                    <a:pt x="5652" y="6181"/>
                  </a:lnTo>
                  <a:lnTo>
                    <a:pt x="5644" y="6181"/>
                  </a:lnTo>
                  <a:lnTo>
                    <a:pt x="4356" y="6181"/>
                  </a:lnTo>
                  <a:lnTo>
                    <a:pt x="4348" y="6181"/>
                  </a:lnTo>
                  <a:lnTo>
                    <a:pt x="4340" y="6180"/>
                  </a:lnTo>
                  <a:lnTo>
                    <a:pt x="4332" y="6180"/>
                  </a:lnTo>
                  <a:lnTo>
                    <a:pt x="4324" y="6179"/>
                  </a:lnTo>
                  <a:lnTo>
                    <a:pt x="4316" y="6177"/>
                  </a:lnTo>
                  <a:lnTo>
                    <a:pt x="4308" y="6176"/>
                  </a:lnTo>
                  <a:lnTo>
                    <a:pt x="4300" y="6174"/>
                  </a:lnTo>
                  <a:lnTo>
                    <a:pt x="4293" y="6171"/>
                  </a:lnTo>
                  <a:lnTo>
                    <a:pt x="4285" y="6169"/>
                  </a:lnTo>
                  <a:lnTo>
                    <a:pt x="4278" y="6166"/>
                  </a:lnTo>
                  <a:lnTo>
                    <a:pt x="4270" y="6163"/>
                  </a:lnTo>
                  <a:lnTo>
                    <a:pt x="4263" y="6160"/>
                  </a:lnTo>
                  <a:lnTo>
                    <a:pt x="4256" y="6156"/>
                  </a:lnTo>
                  <a:lnTo>
                    <a:pt x="4249" y="6152"/>
                  </a:lnTo>
                  <a:lnTo>
                    <a:pt x="4242" y="6148"/>
                  </a:lnTo>
                  <a:lnTo>
                    <a:pt x="4235" y="6143"/>
                  </a:lnTo>
                  <a:lnTo>
                    <a:pt x="4229" y="6139"/>
                  </a:lnTo>
                  <a:lnTo>
                    <a:pt x="4222" y="6134"/>
                  </a:lnTo>
                  <a:lnTo>
                    <a:pt x="4216" y="6129"/>
                  </a:lnTo>
                  <a:lnTo>
                    <a:pt x="4210" y="6123"/>
                  </a:lnTo>
                  <a:lnTo>
                    <a:pt x="4204" y="6118"/>
                  </a:lnTo>
                  <a:lnTo>
                    <a:pt x="4199" y="6112"/>
                  </a:lnTo>
                  <a:lnTo>
                    <a:pt x="4193" y="6106"/>
                  </a:lnTo>
                  <a:lnTo>
                    <a:pt x="4188" y="6100"/>
                  </a:lnTo>
                  <a:lnTo>
                    <a:pt x="4183" y="6094"/>
                  </a:lnTo>
                  <a:lnTo>
                    <a:pt x="4179" y="6087"/>
                  </a:lnTo>
                  <a:lnTo>
                    <a:pt x="4174" y="6081"/>
                  </a:lnTo>
                  <a:lnTo>
                    <a:pt x="4170" y="6074"/>
                  </a:lnTo>
                  <a:lnTo>
                    <a:pt x="4166" y="6067"/>
                  </a:lnTo>
                  <a:lnTo>
                    <a:pt x="4162" y="6060"/>
                  </a:lnTo>
                  <a:lnTo>
                    <a:pt x="4159" y="6052"/>
                  </a:lnTo>
                  <a:lnTo>
                    <a:pt x="4156" y="6045"/>
                  </a:lnTo>
                  <a:lnTo>
                    <a:pt x="4153" y="6037"/>
                  </a:lnTo>
                  <a:lnTo>
                    <a:pt x="4151" y="6030"/>
                  </a:lnTo>
                  <a:lnTo>
                    <a:pt x="4148" y="6022"/>
                  </a:lnTo>
                  <a:lnTo>
                    <a:pt x="4146" y="6014"/>
                  </a:lnTo>
                  <a:lnTo>
                    <a:pt x="4145" y="6006"/>
                  </a:lnTo>
                  <a:lnTo>
                    <a:pt x="4143" y="5998"/>
                  </a:lnTo>
                  <a:lnTo>
                    <a:pt x="4142" y="5990"/>
                  </a:lnTo>
                  <a:lnTo>
                    <a:pt x="4142" y="5982"/>
                  </a:lnTo>
                  <a:lnTo>
                    <a:pt x="4141" y="5974"/>
                  </a:lnTo>
                  <a:lnTo>
                    <a:pt x="4141" y="5966"/>
                  </a:lnTo>
                  <a:lnTo>
                    <a:pt x="4141" y="5215"/>
                  </a:lnTo>
                  <a:lnTo>
                    <a:pt x="4141" y="5207"/>
                  </a:lnTo>
                  <a:lnTo>
                    <a:pt x="4142" y="5199"/>
                  </a:lnTo>
                  <a:lnTo>
                    <a:pt x="4142" y="5191"/>
                  </a:lnTo>
                  <a:lnTo>
                    <a:pt x="4143" y="5183"/>
                  </a:lnTo>
                  <a:lnTo>
                    <a:pt x="4145" y="5175"/>
                  </a:lnTo>
                  <a:lnTo>
                    <a:pt x="4146" y="5167"/>
                  </a:lnTo>
                  <a:lnTo>
                    <a:pt x="4148" y="5159"/>
                  </a:lnTo>
                  <a:lnTo>
                    <a:pt x="4151" y="5151"/>
                  </a:lnTo>
                  <a:lnTo>
                    <a:pt x="4153" y="5144"/>
                  </a:lnTo>
                  <a:lnTo>
                    <a:pt x="4156" y="5136"/>
                  </a:lnTo>
                  <a:lnTo>
                    <a:pt x="4159" y="5129"/>
                  </a:lnTo>
                  <a:lnTo>
                    <a:pt x="4162" y="5121"/>
                  </a:lnTo>
                  <a:lnTo>
                    <a:pt x="4166" y="5114"/>
                  </a:lnTo>
                  <a:lnTo>
                    <a:pt x="4170" y="5107"/>
                  </a:lnTo>
                  <a:lnTo>
                    <a:pt x="4174" y="5100"/>
                  </a:lnTo>
                  <a:lnTo>
                    <a:pt x="4179" y="5094"/>
                  </a:lnTo>
                  <a:lnTo>
                    <a:pt x="4183" y="5087"/>
                  </a:lnTo>
                  <a:lnTo>
                    <a:pt x="4188" y="5081"/>
                  </a:lnTo>
                  <a:lnTo>
                    <a:pt x="4193" y="5075"/>
                  </a:lnTo>
                  <a:lnTo>
                    <a:pt x="4199" y="5069"/>
                  </a:lnTo>
                  <a:lnTo>
                    <a:pt x="4204" y="5063"/>
                  </a:lnTo>
                  <a:lnTo>
                    <a:pt x="4210" y="5058"/>
                  </a:lnTo>
                  <a:lnTo>
                    <a:pt x="4216" y="5052"/>
                  </a:lnTo>
                  <a:lnTo>
                    <a:pt x="4222" y="5047"/>
                  </a:lnTo>
                  <a:lnTo>
                    <a:pt x="4229" y="5042"/>
                  </a:lnTo>
                  <a:lnTo>
                    <a:pt x="4235" y="5038"/>
                  </a:lnTo>
                  <a:lnTo>
                    <a:pt x="4242" y="5033"/>
                  </a:lnTo>
                  <a:lnTo>
                    <a:pt x="4249" y="5029"/>
                  </a:lnTo>
                  <a:lnTo>
                    <a:pt x="4256" y="5025"/>
                  </a:lnTo>
                  <a:lnTo>
                    <a:pt x="4263" y="5021"/>
                  </a:lnTo>
                  <a:lnTo>
                    <a:pt x="4270" y="5018"/>
                  </a:lnTo>
                  <a:lnTo>
                    <a:pt x="4278" y="5015"/>
                  </a:lnTo>
                  <a:lnTo>
                    <a:pt x="4285" y="5012"/>
                  </a:lnTo>
                  <a:lnTo>
                    <a:pt x="4293" y="5010"/>
                  </a:lnTo>
                  <a:lnTo>
                    <a:pt x="4300" y="5007"/>
                  </a:lnTo>
                  <a:lnTo>
                    <a:pt x="4308" y="5005"/>
                  </a:lnTo>
                  <a:lnTo>
                    <a:pt x="4316" y="5004"/>
                  </a:lnTo>
                  <a:lnTo>
                    <a:pt x="4324" y="5002"/>
                  </a:lnTo>
                  <a:lnTo>
                    <a:pt x="4332" y="5001"/>
                  </a:lnTo>
                  <a:lnTo>
                    <a:pt x="4340" y="5001"/>
                  </a:lnTo>
                  <a:lnTo>
                    <a:pt x="4348" y="5000"/>
                  </a:lnTo>
                  <a:lnTo>
                    <a:pt x="4356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35;p4">
              <a:extLst>
                <a:ext uri="{FF2B5EF4-FFF2-40B4-BE49-F238E27FC236}">
                  <a16:creationId xmlns:a16="http://schemas.microsoft.com/office/drawing/2014/main" id="{751543DB-4AAA-4E87-BEF1-A86046C879E1}"/>
                </a:ext>
              </a:extLst>
            </p:cNvPr>
            <p:cNvSpPr/>
            <p:nvPr/>
          </p:nvSpPr>
          <p:spPr>
            <a:xfrm>
              <a:off x="2997014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538" y="2424"/>
                  </a:moveTo>
                  <a:lnTo>
                    <a:pt x="6538" y="3032"/>
                  </a:lnTo>
                  <a:lnTo>
                    <a:pt x="8113" y="3032"/>
                  </a:lnTo>
                  <a:lnTo>
                    <a:pt x="8118" y="3032"/>
                  </a:lnTo>
                  <a:lnTo>
                    <a:pt x="8138" y="3032"/>
                  </a:lnTo>
                  <a:lnTo>
                    <a:pt x="8147" y="3033"/>
                  </a:lnTo>
                  <a:lnTo>
                    <a:pt x="8167" y="3034"/>
                  </a:lnTo>
                  <a:lnTo>
                    <a:pt x="8177" y="3035"/>
                  </a:lnTo>
                  <a:lnTo>
                    <a:pt x="8197" y="3037"/>
                  </a:lnTo>
                  <a:lnTo>
                    <a:pt x="8206" y="3038"/>
                  </a:lnTo>
                  <a:lnTo>
                    <a:pt x="8226" y="3040"/>
                  </a:lnTo>
                  <a:lnTo>
                    <a:pt x="8235" y="3042"/>
                  </a:lnTo>
                  <a:lnTo>
                    <a:pt x="8255" y="3045"/>
                  </a:lnTo>
                  <a:lnTo>
                    <a:pt x="8264" y="3047"/>
                  </a:lnTo>
                  <a:lnTo>
                    <a:pt x="8284" y="3051"/>
                  </a:lnTo>
                  <a:lnTo>
                    <a:pt x="8293" y="3053"/>
                  </a:lnTo>
                  <a:lnTo>
                    <a:pt x="8312" y="3058"/>
                  </a:lnTo>
                  <a:lnTo>
                    <a:pt x="8321" y="3060"/>
                  </a:lnTo>
                  <a:lnTo>
                    <a:pt x="8340" y="3066"/>
                  </a:lnTo>
                  <a:lnTo>
                    <a:pt x="8349" y="3068"/>
                  </a:lnTo>
                  <a:lnTo>
                    <a:pt x="8368" y="3075"/>
                  </a:lnTo>
                  <a:lnTo>
                    <a:pt x="8377" y="3078"/>
                  </a:lnTo>
                  <a:lnTo>
                    <a:pt x="8396" y="3085"/>
                  </a:lnTo>
                  <a:lnTo>
                    <a:pt x="8405" y="3088"/>
                  </a:lnTo>
                  <a:lnTo>
                    <a:pt x="8423" y="3096"/>
                  </a:lnTo>
                  <a:lnTo>
                    <a:pt x="8432" y="3099"/>
                  </a:lnTo>
                  <a:lnTo>
                    <a:pt x="8450" y="3108"/>
                  </a:lnTo>
                  <a:lnTo>
                    <a:pt x="8458" y="3112"/>
                  </a:lnTo>
                  <a:lnTo>
                    <a:pt x="8476" y="3121"/>
                  </a:lnTo>
                  <a:lnTo>
                    <a:pt x="8485" y="3125"/>
                  </a:lnTo>
                  <a:lnTo>
                    <a:pt x="8502" y="3135"/>
                  </a:lnTo>
                  <a:lnTo>
                    <a:pt x="8512" y="3140"/>
                  </a:lnTo>
                  <a:lnTo>
                    <a:pt x="8529" y="3151"/>
                  </a:lnTo>
                  <a:lnTo>
                    <a:pt x="8537" y="3156"/>
                  </a:lnTo>
                  <a:lnTo>
                    <a:pt x="8553" y="3167"/>
                  </a:lnTo>
                  <a:lnTo>
                    <a:pt x="8561" y="3172"/>
                  </a:lnTo>
                  <a:lnTo>
                    <a:pt x="8577" y="3184"/>
                  </a:lnTo>
                  <a:lnTo>
                    <a:pt x="8585" y="3189"/>
                  </a:lnTo>
                  <a:lnTo>
                    <a:pt x="8601" y="3201"/>
                  </a:lnTo>
                  <a:lnTo>
                    <a:pt x="8608" y="3207"/>
                  </a:lnTo>
                  <a:lnTo>
                    <a:pt x="8623" y="3220"/>
                  </a:lnTo>
                  <a:lnTo>
                    <a:pt x="8630" y="3226"/>
                  </a:lnTo>
                  <a:lnTo>
                    <a:pt x="8645" y="3239"/>
                  </a:lnTo>
                  <a:lnTo>
                    <a:pt x="8652" y="3246"/>
                  </a:lnTo>
                  <a:lnTo>
                    <a:pt x="8667" y="3260"/>
                  </a:lnTo>
                  <a:lnTo>
                    <a:pt x="8673" y="3266"/>
                  </a:lnTo>
                  <a:lnTo>
                    <a:pt x="8687" y="3281"/>
                  </a:lnTo>
                  <a:lnTo>
                    <a:pt x="8693" y="3288"/>
                  </a:lnTo>
                  <a:lnTo>
                    <a:pt x="8707" y="3303"/>
                  </a:lnTo>
                  <a:lnTo>
                    <a:pt x="8713" y="3310"/>
                  </a:lnTo>
                  <a:lnTo>
                    <a:pt x="8726" y="3325"/>
                  </a:lnTo>
                  <a:lnTo>
                    <a:pt x="8731" y="3332"/>
                  </a:lnTo>
                  <a:lnTo>
                    <a:pt x="8744" y="3348"/>
                  </a:lnTo>
                  <a:lnTo>
                    <a:pt x="8749" y="3356"/>
                  </a:lnTo>
                  <a:lnTo>
                    <a:pt x="8761" y="3372"/>
                  </a:lnTo>
                  <a:lnTo>
                    <a:pt x="8766" y="3380"/>
                  </a:lnTo>
                  <a:lnTo>
                    <a:pt x="8777" y="3397"/>
                  </a:lnTo>
                  <a:lnTo>
                    <a:pt x="8782" y="3405"/>
                  </a:lnTo>
                  <a:lnTo>
                    <a:pt x="8792" y="3423"/>
                  </a:lnTo>
                  <a:lnTo>
                    <a:pt x="8797" y="3430"/>
                  </a:lnTo>
                  <a:lnTo>
                    <a:pt x="8806" y="3447"/>
                  </a:lnTo>
                  <a:lnTo>
                    <a:pt x="8811" y="3456"/>
                  </a:lnTo>
                  <a:lnTo>
                    <a:pt x="8820" y="3473"/>
                  </a:lnTo>
                  <a:lnTo>
                    <a:pt x="8824" y="3482"/>
                  </a:lnTo>
                  <a:lnTo>
                    <a:pt x="8832" y="3500"/>
                  </a:lnTo>
                  <a:lnTo>
                    <a:pt x="8836" y="3509"/>
                  </a:lnTo>
                  <a:lnTo>
                    <a:pt x="8844" y="3527"/>
                  </a:lnTo>
                  <a:lnTo>
                    <a:pt x="8847" y="3536"/>
                  </a:lnTo>
                  <a:lnTo>
                    <a:pt x="8854" y="3555"/>
                  </a:lnTo>
                  <a:lnTo>
                    <a:pt x="8857" y="3564"/>
                  </a:lnTo>
                  <a:lnTo>
                    <a:pt x="8864" y="3583"/>
                  </a:lnTo>
                  <a:lnTo>
                    <a:pt x="8866" y="3592"/>
                  </a:lnTo>
                  <a:lnTo>
                    <a:pt x="8872" y="3611"/>
                  </a:lnTo>
                  <a:lnTo>
                    <a:pt x="8874" y="3620"/>
                  </a:lnTo>
                  <a:lnTo>
                    <a:pt x="8879" y="3639"/>
                  </a:lnTo>
                  <a:lnTo>
                    <a:pt x="8881" y="3648"/>
                  </a:lnTo>
                  <a:lnTo>
                    <a:pt x="8885" y="3668"/>
                  </a:lnTo>
                  <a:lnTo>
                    <a:pt x="8887" y="3677"/>
                  </a:lnTo>
                  <a:lnTo>
                    <a:pt x="8890" y="3697"/>
                  </a:lnTo>
                  <a:lnTo>
                    <a:pt x="8892" y="3706"/>
                  </a:lnTo>
                  <a:lnTo>
                    <a:pt x="8894" y="3726"/>
                  </a:lnTo>
                  <a:lnTo>
                    <a:pt x="8895" y="3735"/>
                  </a:lnTo>
                  <a:lnTo>
                    <a:pt x="8897" y="3755"/>
                  </a:lnTo>
                  <a:lnTo>
                    <a:pt x="8898" y="3765"/>
                  </a:lnTo>
                  <a:lnTo>
                    <a:pt x="8899" y="3785"/>
                  </a:lnTo>
                  <a:lnTo>
                    <a:pt x="8900" y="3794"/>
                  </a:lnTo>
                  <a:lnTo>
                    <a:pt x="8900" y="3814"/>
                  </a:lnTo>
                  <a:lnTo>
                    <a:pt x="8900" y="3819"/>
                  </a:lnTo>
                  <a:lnTo>
                    <a:pt x="8900" y="7469"/>
                  </a:lnTo>
                  <a:lnTo>
                    <a:pt x="8900" y="7474"/>
                  </a:lnTo>
                  <a:lnTo>
                    <a:pt x="8900" y="7494"/>
                  </a:lnTo>
                  <a:lnTo>
                    <a:pt x="8899" y="7503"/>
                  </a:lnTo>
                  <a:lnTo>
                    <a:pt x="8898" y="7523"/>
                  </a:lnTo>
                  <a:lnTo>
                    <a:pt x="8897" y="7533"/>
                  </a:lnTo>
                  <a:lnTo>
                    <a:pt x="8895" y="7553"/>
                  </a:lnTo>
                  <a:lnTo>
                    <a:pt x="8894" y="7562"/>
                  </a:lnTo>
                  <a:lnTo>
                    <a:pt x="8892" y="7582"/>
                  </a:lnTo>
                  <a:lnTo>
                    <a:pt x="8890" y="7591"/>
                  </a:lnTo>
                  <a:lnTo>
                    <a:pt x="8887" y="7611"/>
                  </a:lnTo>
                  <a:lnTo>
                    <a:pt x="8885" y="7620"/>
                  </a:lnTo>
                  <a:lnTo>
                    <a:pt x="8881" y="7640"/>
                  </a:lnTo>
                  <a:lnTo>
                    <a:pt x="8879" y="7649"/>
                  </a:lnTo>
                  <a:lnTo>
                    <a:pt x="8874" y="7668"/>
                  </a:lnTo>
                  <a:lnTo>
                    <a:pt x="8872" y="7677"/>
                  </a:lnTo>
                  <a:lnTo>
                    <a:pt x="8866" y="7696"/>
                  </a:lnTo>
                  <a:lnTo>
                    <a:pt x="8864" y="7705"/>
                  </a:lnTo>
                  <a:lnTo>
                    <a:pt x="8857" y="7724"/>
                  </a:lnTo>
                  <a:lnTo>
                    <a:pt x="8854" y="7733"/>
                  </a:lnTo>
                  <a:lnTo>
                    <a:pt x="8847" y="7752"/>
                  </a:lnTo>
                  <a:lnTo>
                    <a:pt x="8844" y="7761"/>
                  </a:lnTo>
                  <a:lnTo>
                    <a:pt x="8836" y="7779"/>
                  </a:lnTo>
                  <a:lnTo>
                    <a:pt x="8833" y="7788"/>
                  </a:lnTo>
                  <a:lnTo>
                    <a:pt x="8824" y="7806"/>
                  </a:lnTo>
                  <a:lnTo>
                    <a:pt x="8820" y="7814"/>
                  </a:lnTo>
                  <a:lnTo>
                    <a:pt x="8811" y="7832"/>
                  </a:lnTo>
                  <a:lnTo>
                    <a:pt x="8807" y="7841"/>
                  </a:lnTo>
                  <a:lnTo>
                    <a:pt x="8797" y="7858"/>
                  </a:lnTo>
                  <a:lnTo>
                    <a:pt x="8792" y="7868"/>
                  </a:lnTo>
                  <a:lnTo>
                    <a:pt x="8781" y="7885"/>
                  </a:lnTo>
                  <a:lnTo>
                    <a:pt x="8776" y="7893"/>
                  </a:lnTo>
                  <a:lnTo>
                    <a:pt x="8765" y="7909"/>
                  </a:lnTo>
                  <a:lnTo>
                    <a:pt x="8760" y="7917"/>
                  </a:lnTo>
                  <a:lnTo>
                    <a:pt x="8749" y="7933"/>
                  </a:lnTo>
                  <a:lnTo>
                    <a:pt x="8743" y="7941"/>
                  </a:lnTo>
                  <a:lnTo>
                    <a:pt x="8731" y="7957"/>
                  </a:lnTo>
                  <a:lnTo>
                    <a:pt x="8725" y="7964"/>
                  </a:lnTo>
                  <a:lnTo>
                    <a:pt x="8712" y="7979"/>
                  </a:lnTo>
                  <a:lnTo>
                    <a:pt x="8706" y="7986"/>
                  </a:lnTo>
                  <a:lnTo>
                    <a:pt x="8693" y="8001"/>
                  </a:lnTo>
                  <a:lnTo>
                    <a:pt x="8687" y="8008"/>
                  </a:lnTo>
                  <a:lnTo>
                    <a:pt x="8673" y="8022"/>
                  </a:lnTo>
                  <a:lnTo>
                    <a:pt x="8666" y="8029"/>
                  </a:lnTo>
                  <a:lnTo>
                    <a:pt x="8652" y="8043"/>
                  </a:lnTo>
                  <a:lnTo>
                    <a:pt x="8645" y="8049"/>
                  </a:lnTo>
                  <a:lnTo>
                    <a:pt x="8630" y="8062"/>
                  </a:lnTo>
                  <a:lnTo>
                    <a:pt x="8623" y="8068"/>
                  </a:lnTo>
                  <a:lnTo>
                    <a:pt x="8608" y="8081"/>
                  </a:lnTo>
                  <a:lnTo>
                    <a:pt x="8601" y="8087"/>
                  </a:lnTo>
                  <a:lnTo>
                    <a:pt x="8585" y="8099"/>
                  </a:lnTo>
                  <a:lnTo>
                    <a:pt x="8577" y="8105"/>
                  </a:lnTo>
                  <a:lnTo>
                    <a:pt x="8561" y="8116"/>
                  </a:lnTo>
                  <a:lnTo>
                    <a:pt x="8553" y="8121"/>
                  </a:lnTo>
                  <a:lnTo>
                    <a:pt x="8537" y="8132"/>
                  </a:lnTo>
                  <a:lnTo>
                    <a:pt x="8529" y="8137"/>
                  </a:lnTo>
                  <a:lnTo>
                    <a:pt x="8512" y="8148"/>
                  </a:lnTo>
                  <a:lnTo>
                    <a:pt x="8502" y="8153"/>
                  </a:lnTo>
                  <a:lnTo>
                    <a:pt x="8485" y="8163"/>
                  </a:lnTo>
                  <a:lnTo>
                    <a:pt x="8476" y="8167"/>
                  </a:lnTo>
                  <a:lnTo>
                    <a:pt x="8458" y="8176"/>
                  </a:lnTo>
                  <a:lnTo>
                    <a:pt x="8450" y="8180"/>
                  </a:lnTo>
                  <a:lnTo>
                    <a:pt x="8432" y="8189"/>
                  </a:lnTo>
                  <a:lnTo>
                    <a:pt x="8423" y="8192"/>
                  </a:lnTo>
                  <a:lnTo>
                    <a:pt x="8405" y="8200"/>
                  </a:lnTo>
                  <a:lnTo>
                    <a:pt x="8396" y="8203"/>
                  </a:lnTo>
                  <a:lnTo>
                    <a:pt x="8377" y="8210"/>
                  </a:lnTo>
                  <a:lnTo>
                    <a:pt x="8368" y="8213"/>
                  </a:lnTo>
                  <a:lnTo>
                    <a:pt x="8349" y="8220"/>
                  </a:lnTo>
                  <a:lnTo>
                    <a:pt x="8340" y="8222"/>
                  </a:lnTo>
                  <a:lnTo>
                    <a:pt x="8321" y="8228"/>
                  </a:lnTo>
                  <a:lnTo>
                    <a:pt x="8312" y="8230"/>
                  </a:lnTo>
                  <a:lnTo>
                    <a:pt x="8293" y="8235"/>
                  </a:lnTo>
                  <a:lnTo>
                    <a:pt x="8284" y="8237"/>
                  </a:lnTo>
                  <a:lnTo>
                    <a:pt x="8264" y="8241"/>
                  </a:lnTo>
                  <a:lnTo>
                    <a:pt x="8255" y="8243"/>
                  </a:lnTo>
                  <a:lnTo>
                    <a:pt x="8235" y="8246"/>
                  </a:lnTo>
                  <a:lnTo>
                    <a:pt x="8226" y="8248"/>
                  </a:lnTo>
                  <a:lnTo>
                    <a:pt x="8206" y="8250"/>
                  </a:lnTo>
                  <a:lnTo>
                    <a:pt x="8197" y="8251"/>
                  </a:lnTo>
                  <a:lnTo>
                    <a:pt x="8177" y="8253"/>
                  </a:lnTo>
                  <a:lnTo>
                    <a:pt x="8167" y="8254"/>
                  </a:lnTo>
                  <a:lnTo>
                    <a:pt x="8147" y="8255"/>
                  </a:lnTo>
                  <a:lnTo>
                    <a:pt x="8138" y="8256"/>
                  </a:lnTo>
                  <a:lnTo>
                    <a:pt x="8118" y="8256"/>
                  </a:lnTo>
                  <a:lnTo>
                    <a:pt x="8113" y="8256"/>
                  </a:lnTo>
                  <a:lnTo>
                    <a:pt x="1887" y="8256"/>
                  </a:lnTo>
                  <a:lnTo>
                    <a:pt x="1882" y="8256"/>
                  </a:lnTo>
                  <a:lnTo>
                    <a:pt x="1862" y="8256"/>
                  </a:lnTo>
                  <a:lnTo>
                    <a:pt x="1853" y="8255"/>
                  </a:lnTo>
                  <a:lnTo>
                    <a:pt x="1833" y="8254"/>
                  </a:lnTo>
                  <a:lnTo>
                    <a:pt x="1823" y="8253"/>
                  </a:lnTo>
                  <a:lnTo>
                    <a:pt x="1803" y="8251"/>
                  </a:lnTo>
                  <a:lnTo>
                    <a:pt x="1794" y="8250"/>
                  </a:lnTo>
                  <a:lnTo>
                    <a:pt x="1774" y="8248"/>
                  </a:lnTo>
                  <a:lnTo>
                    <a:pt x="1765" y="8246"/>
                  </a:lnTo>
                  <a:lnTo>
                    <a:pt x="1745" y="8243"/>
                  </a:lnTo>
                  <a:lnTo>
                    <a:pt x="1736" y="8241"/>
                  </a:lnTo>
                  <a:lnTo>
                    <a:pt x="1716" y="8237"/>
                  </a:lnTo>
                  <a:lnTo>
                    <a:pt x="1707" y="8235"/>
                  </a:lnTo>
                  <a:lnTo>
                    <a:pt x="1688" y="8230"/>
                  </a:lnTo>
                  <a:lnTo>
                    <a:pt x="1679" y="8228"/>
                  </a:lnTo>
                  <a:lnTo>
                    <a:pt x="1660" y="8222"/>
                  </a:lnTo>
                  <a:lnTo>
                    <a:pt x="1651" y="8220"/>
                  </a:lnTo>
                  <a:lnTo>
                    <a:pt x="1632" y="8213"/>
                  </a:lnTo>
                  <a:lnTo>
                    <a:pt x="1623" y="8210"/>
                  </a:lnTo>
                  <a:lnTo>
                    <a:pt x="1604" y="8203"/>
                  </a:lnTo>
                  <a:lnTo>
                    <a:pt x="1595" y="8200"/>
                  </a:lnTo>
                  <a:lnTo>
                    <a:pt x="1577" y="8192"/>
                  </a:lnTo>
                  <a:lnTo>
                    <a:pt x="1568" y="8189"/>
                  </a:lnTo>
                  <a:lnTo>
                    <a:pt x="1550" y="8180"/>
                  </a:lnTo>
                  <a:lnTo>
                    <a:pt x="1542" y="8176"/>
                  </a:lnTo>
                  <a:lnTo>
                    <a:pt x="1524" y="8167"/>
                  </a:lnTo>
                  <a:lnTo>
                    <a:pt x="1515" y="8163"/>
                  </a:lnTo>
                  <a:lnTo>
                    <a:pt x="1498" y="8153"/>
                  </a:lnTo>
                  <a:lnTo>
                    <a:pt x="1488" y="8148"/>
                  </a:lnTo>
                  <a:lnTo>
                    <a:pt x="1471" y="8137"/>
                  </a:lnTo>
                  <a:lnTo>
                    <a:pt x="1463" y="8132"/>
                  </a:lnTo>
                  <a:lnTo>
                    <a:pt x="1447" y="8121"/>
                  </a:lnTo>
                  <a:lnTo>
                    <a:pt x="1439" y="8116"/>
                  </a:lnTo>
                  <a:lnTo>
                    <a:pt x="1423" y="8105"/>
                  </a:lnTo>
                  <a:lnTo>
                    <a:pt x="1415" y="8099"/>
                  </a:lnTo>
                  <a:lnTo>
                    <a:pt x="1399" y="8087"/>
                  </a:lnTo>
                  <a:lnTo>
                    <a:pt x="1392" y="8081"/>
                  </a:lnTo>
                  <a:lnTo>
                    <a:pt x="1377" y="8068"/>
                  </a:lnTo>
                  <a:lnTo>
                    <a:pt x="1370" y="8062"/>
                  </a:lnTo>
                  <a:lnTo>
                    <a:pt x="1355" y="8049"/>
                  </a:lnTo>
                  <a:lnTo>
                    <a:pt x="1348" y="8043"/>
                  </a:lnTo>
                  <a:lnTo>
                    <a:pt x="1334" y="8029"/>
                  </a:lnTo>
                  <a:lnTo>
                    <a:pt x="1327" y="8022"/>
                  </a:lnTo>
                  <a:lnTo>
                    <a:pt x="1313" y="8008"/>
                  </a:lnTo>
                  <a:lnTo>
                    <a:pt x="1307" y="8001"/>
                  </a:lnTo>
                  <a:lnTo>
                    <a:pt x="1294" y="7986"/>
                  </a:lnTo>
                  <a:lnTo>
                    <a:pt x="1288" y="7979"/>
                  </a:lnTo>
                  <a:lnTo>
                    <a:pt x="1275" y="7964"/>
                  </a:lnTo>
                  <a:lnTo>
                    <a:pt x="1269" y="7957"/>
                  </a:lnTo>
                  <a:lnTo>
                    <a:pt x="1257" y="7941"/>
                  </a:lnTo>
                  <a:lnTo>
                    <a:pt x="1251" y="7933"/>
                  </a:lnTo>
                  <a:lnTo>
                    <a:pt x="1240" y="7917"/>
                  </a:lnTo>
                  <a:lnTo>
                    <a:pt x="1235" y="7909"/>
                  </a:lnTo>
                  <a:lnTo>
                    <a:pt x="1224" y="7893"/>
                  </a:lnTo>
                  <a:lnTo>
                    <a:pt x="1219" y="7885"/>
                  </a:lnTo>
                  <a:lnTo>
                    <a:pt x="1208" y="7868"/>
                  </a:lnTo>
                  <a:lnTo>
                    <a:pt x="1203" y="7858"/>
                  </a:lnTo>
                  <a:lnTo>
                    <a:pt x="1193" y="7841"/>
                  </a:lnTo>
                  <a:lnTo>
                    <a:pt x="1189" y="7832"/>
                  </a:lnTo>
                  <a:lnTo>
                    <a:pt x="1180" y="7814"/>
                  </a:lnTo>
                  <a:lnTo>
                    <a:pt x="1176" y="7806"/>
                  </a:lnTo>
                  <a:lnTo>
                    <a:pt x="1167" y="7788"/>
                  </a:lnTo>
                  <a:lnTo>
                    <a:pt x="1164" y="7779"/>
                  </a:lnTo>
                  <a:lnTo>
                    <a:pt x="1156" y="7761"/>
                  </a:lnTo>
                  <a:lnTo>
                    <a:pt x="1153" y="7752"/>
                  </a:lnTo>
                  <a:lnTo>
                    <a:pt x="1146" y="7733"/>
                  </a:lnTo>
                  <a:lnTo>
                    <a:pt x="1143" y="7724"/>
                  </a:lnTo>
                  <a:lnTo>
                    <a:pt x="1136" y="7705"/>
                  </a:lnTo>
                  <a:lnTo>
                    <a:pt x="1134" y="7696"/>
                  </a:lnTo>
                  <a:lnTo>
                    <a:pt x="1128" y="7677"/>
                  </a:lnTo>
                  <a:lnTo>
                    <a:pt x="1126" y="7668"/>
                  </a:lnTo>
                  <a:lnTo>
                    <a:pt x="1121" y="7649"/>
                  </a:lnTo>
                  <a:lnTo>
                    <a:pt x="1119" y="7640"/>
                  </a:lnTo>
                  <a:lnTo>
                    <a:pt x="1115" y="7620"/>
                  </a:lnTo>
                  <a:lnTo>
                    <a:pt x="1113" y="7611"/>
                  </a:lnTo>
                  <a:lnTo>
                    <a:pt x="1110" y="7591"/>
                  </a:lnTo>
                  <a:lnTo>
                    <a:pt x="1108" y="7582"/>
                  </a:lnTo>
                  <a:lnTo>
                    <a:pt x="1106" y="7562"/>
                  </a:lnTo>
                  <a:lnTo>
                    <a:pt x="1105" y="7553"/>
                  </a:lnTo>
                  <a:lnTo>
                    <a:pt x="1103" y="7533"/>
                  </a:lnTo>
                  <a:lnTo>
                    <a:pt x="1102" y="7523"/>
                  </a:lnTo>
                  <a:lnTo>
                    <a:pt x="1101" y="7503"/>
                  </a:lnTo>
                  <a:lnTo>
                    <a:pt x="1100" y="7494"/>
                  </a:lnTo>
                  <a:lnTo>
                    <a:pt x="1100" y="7474"/>
                  </a:lnTo>
                  <a:lnTo>
                    <a:pt x="1100" y="7469"/>
                  </a:lnTo>
                  <a:lnTo>
                    <a:pt x="1100" y="3819"/>
                  </a:lnTo>
                  <a:lnTo>
                    <a:pt x="1100" y="3814"/>
                  </a:lnTo>
                  <a:lnTo>
                    <a:pt x="1100" y="3794"/>
                  </a:lnTo>
                  <a:lnTo>
                    <a:pt x="1101" y="3785"/>
                  </a:lnTo>
                  <a:lnTo>
                    <a:pt x="1102" y="3765"/>
                  </a:lnTo>
                  <a:lnTo>
                    <a:pt x="1103" y="3755"/>
                  </a:lnTo>
                  <a:lnTo>
                    <a:pt x="1105" y="3735"/>
                  </a:lnTo>
                  <a:lnTo>
                    <a:pt x="1106" y="3726"/>
                  </a:lnTo>
                  <a:lnTo>
                    <a:pt x="1108" y="3706"/>
                  </a:lnTo>
                  <a:lnTo>
                    <a:pt x="1110" y="3697"/>
                  </a:lnTo>
                  <a:lnTo>
                    <a:pt x="1113" y="3677"/>
                  </a:lnTo>
                  <a:lnTo>
                    <a:pt x="1115" y="3668"/>
                  </a:lnTo>
                  <a:lnTo>
                    <a:pt x="1119" y="3648"/>
                  </a:lnTo>
                  <a:lnTo>
                    <a:pt x="1121" y="3639"/>
                  </a:lnTo>
                  <a:lnTo>
                    <a:pt x="1126" y="3620"/>
                  </a:lnTo>
                  <a:lnTo>
                    <a:pt x="1128" y="3611"/>
                  </a:lnTo>
                  <a:lnTo>
                    <a:pt x="1134" y="3592"/>
                  </a:lnTo>
                  <a:lnTo>
                    <a:pt x="1136" y="3583"/>
                  </a:lnTo>
                  <a:lnTo>
                    <a:pt x="1143" y="3564"/>
                  </a:lnTo>
                  <a:lnTo>
                    <a:pt x="1146" y="3555"/>
                  </a:lnTo>
                  <a:lnTo>
                    <a:pt x="1153" y="3536"/>
                  </a:lnTo>
                  <a:lnTo>
                    <a:pt x="1156" y="3527"/>
                  </a:lnTo>
                  <a:lnTo>
                    <a:pt x="1164" y="3509"/>
                  </a:lnTo>
                  <a:lnTo>
                    <a:pt x="1168" y="3500"/>
                  </a:lnTo>
                  <a:lnTo>
                    <a:pt x="1176" y="3482"/>
                  </a:lnTo>
                  <a:lnTo>
                    <a:pt x="1180" y="3473"/>
                  </a:lnTo>
                  <a:lnTo>
                    <a:pt x="1189" y="3456"/>
                  </a:lnTo>
                  <a:lnTo>
                    <a:pt x="1194" y="3447"/>
                  </a:lnTo>
                  <a:lnTo>
                    <a:pt x="1203" y="3430"/>
                  </a:lnTo>
                  <a:lnTo>
                    <a:pt x="1208" y="3423"/>
                  </a:lnTo>
                  <a:lnTo>
                    <a:pt x="1218" y="3405"/>
                  </a:lnTo>
                  <a:lnTo>
                    <a:pt x="1223" y="3397"/>
                  </a:lnTo>
                  <a:lnTo>
                    <a:pt x="1234" y="3380"/>
                  </a:lnTo>
                  <a:lnTo>
                    <a:pt x="1239" y="3372"/>
                  </a:lnTo>
                  <a:lnTo>
                    <a:pt x="1251" y="3356"/>
                  </a:lnTo>
                  <a:lnTo>
                    <a:pt x="1256" y="3348"/>
                  </a:lnTo>
                  <a:lnTo>
                    <a:pt x="1269" y="3332"/>
                  </a:lnTo>
                  <a:lnTo>
                    <a:pt x="1274" y="3325"/>
                  </a:lnTo>
                  <a:lnTo>
                    <a:pt x="1287" y="3310"/>
                  </a:lnTo>
                  <a:lnTo>
                    <a:pt x="1293" y="3303"/>
                  </a:lnTo>
                  <a:lnTo>
                    <a:pt x="1307" y="3288"/>
                  </a:lnTo>
                  <a:lnTo>
                    <a:pt x="1313" y="3281"/>
                  </a:lnTo>
                  <a:lnTo>
                    <a:pt x="1327" y="3266"/>
                  </a:lnTo>
                  <a:lnTo>
                    <a:pt x="1333" y="3260"/>
                  </a:lnTo>
                  <a:lnTo>
                    <a:pt x="1348" y="3246"/>
                  </a:lnTo>
                  <a:lnTo>
                    <a:pt x="1355" y="3239"/>
                  </a:lnTo>
                  <a:lnTo>
                    <a:pt x="1370" y="3226"/>
                  </a:lnTo>
                  <a:lnTo>
                    <a:pt x="1377" y="3220"/>
                  </a:lnTo>
                  <a:lnTo>
                    <a:pt x="1392" y="3207"/>
                  </a:lnTo>
                  <a:lnTo>
                    <a:pt x="1399" y="3201"/>
                  </a:lnTo>
                  <a:lnTo>
                    <a:pt x="1415" y="3189"/>
                  </a:lnTo>
                  <a:lnTo>
                    <a:pt x="1423" y="3184"/>
                  </a:lnTo>
                  <a:lnTo>
                    <a:pt x="1439" y="3172"/>
                  </a:lnTo>
                  <a:lnTo>
                    <a:pt x="1447" y="3167"/>
                  </a:lnTo>
                  <a:lnTo>
                    <a:pt x="1463" y="3156"/>
                  </a:lnTo>
                  <a:lnTo>
                    <a:pt x="1471" y="3151"/>
                  </a:lnTo>
                  <a:lnTo>
                    <a:pt x="1488" y="3140"/>
                  </a:lnTo>
                  <a:lnTo>
                    <a:pt x="1498" y="3135"/>
                  </a:lnTo>
                  <a:lnTo>
                    <a:pt x="1515" y="3125"/>
                  </a:lnTo>
                  <a:lnTo>
                    <a:pt x="1524" y="3121"/>
                  </a:lnTo>
                  <a:lnTo>
                    <a:pt x="1542" y="3112"/>
                  </a:lnTo>
                  <a:lnTo>
                    <a:pt x="1550" y="3108"/>
                  </a:lnTo>
                  <a:lnTo>
                    <a:pt x="1568" y="3099"/>
                  </a:lnTo>
                  <a:lnTo>
                    <a:pt x="1577" y="3096"/>
                  </a:lnTo>
                  <a:lnTo>
                    <a:pt x="1595" y="3088"/>
                  </a:lnTo>
                  <a:lnTo>
                    <a:pt x="1604" y="3085"/>
                  </a:lnTo>
                  <a:lnTo>
                    <a:pt x="1623" y="3078"/>
                  </a:lnTo>
                  <a:lnTo>
                    <a:pt x="1632" y="3075"/>
                  </a:lnTo>
                  <a:lnTo>
                    <a:pt x="1651" y="3068"/>
                  </a:lnTo>
                  <a:lnTo>
                    <a:pt x="1660" y="3066"/>
                  </a:lnTo>
                  <a:lnTo>
                    <a:pt x="1679" y="3060"/>
                  </a:lnTo>
                  <a:lnTo>
                    <a:pt x="1688" y="3058"/>
                  </a:lnTo>
                  <a:lnTo>
                    <a:pt x="1707" y="3053"/>
                  </a:lnTo>
                  <a:lnTo>
                    <a:pt x="1716" y="3051"/>
                  </a:lnTo>
                  <a:lnTo>
                    <a:pt x="1736" y="3047"/>
                  </a:lnTo>
                  <a:lnTo>
                    <a:pt x="1745" y="3045"/>
                  </a:lnTo>
                  <a:lnTo>
                    <a:pt x="1765" y="3042"/>
                  </a:lnTo>
                  <a:lnTo>
                    <a:pt x="1774" y="3040"/>
                  </a:lnTo>
                  <a:lnTo>
                    <a:pt x="1794" y="3038"/>
                  </a:lnTo>
                  <a:lnTo>
                    <a:pt x="1803" y="3037"/>
                  </a:lnTo>
                  <a:lnTo>
                    <a:pt x="1823" y="3035"/>
                  </a:lnTo>
                  <a:lnTo>
                    <a:pt x="1833" y="3034"/>
                  </a:lnTo>
                  <a:lnTo>
                    <a:pt x="1853" y="3033"/>
                  </a:lnTo>
                  <a:lnTo>
                    <a:pt x="1862" y="3032"/>
                  </a:lnTo>
                  <a:lnTo>
                    <a:pt x="1882" y="3032"/>
                  </a:lnTo>
                  <a:lnTo>
                    <a:pt x="1887" y="3032"/>
                  </a:lnTo>
                  <a:lnTo>
                    <a:pt x="3462" y="3032"/>
                  </a:lnTo>
                  <a:lnTo>
                    <a:pt x="3462" y="2424"/>
                  </a:lnTo>
                  <a:lnTo>
                    <a:pt x="3462" y="2419"/>
                  </a:lnTo>
                  <a:lnTo>
                    <a:pt x="3462" y="2403"/>
                  </a:lnTo>
                  <a:lnTo>
                    <a:pt x="3463" y="2394"/>
                  </a:lnTo>
                  <a:lnTo>
                    <a:pt x="3464" y="2378"/>
                  </a:lnTo>
                  <a:lnTo>
                    <a:pt x="3464" y="2368"/>
                  </a:lnTo>
                  <a:lnTo>
                    <a:pt x="3466" y="2352"/>
                  </a:lnTo>
                  <a:lnTo>
                    <a:pt x="3467" y="2343"/>
                  </a:lnTo>
                  <a:lnTo>
                    <a:pt x="3469" y="2327"/>
                  </a:lnTo>
                  <a:lnTo>
                    <a:pt x="3470" y="2318"/>
                  </a:lnTo>
                  <a:lnTo>
                    <a:pt x="3473" y="2302"/>
                  </a:lnTo>
                  <a:lnTo>
                    <a:pt x="3475" y="2293"/>
                  </a:lnTo>
                  <a:lnTo>
                    <a:pt x="3478" y="2277"/>
                  </a:lnTo>
                  <a:lnTo>
                    <a:pt x="3480" y="2268"/>
                  </a:lnTo>
                  <a:lnTo>
                    <a:pt x="3484" y="2252"/>
                  </a:lnTo>
                  <a:lnTo>
                    <a:pt x="3486" y="2244"/>
                  </a:lnTo>
                  <a:lnTo>
                    <a:pt x="3491" y="2228"/>
                  </a:lnTo>
                  <a:lnTo>
                    <a:pt x="3493" y="2219"/>
                  </a:lnTo>
                  <a:lnTo>
                    <a:pt x="3498" y="2204"/>
                  </a:lnTo>
                  <a:lnTo>
                    <a:pt x="3501" y="2195"/>
                  </a:lnTo>
                  <a:lnTo>
                    <a:pt x="3507" y="2180"/>
                  </a:lnTo>
                  <a:lnTo>
                    <a:pt x="3510" y="2172"/>
                  </a:lnTo>
                  <a:lnTo>
                    <a:pt x="3516" y="2157"/>
                  </a:lnTo>
                  <a:lnTo>
                    <a:pt x="3520" y="2149"/>
                  </a:lnTo>
                  <a:lnTo>
                    <a:pt x="3527" y="2134"/>
                  </a:lnTo>
                  <a:lnTo>
                    <a:pt x="3530" y="2126"/>
                  </a:lnTo>
                  <a:lnTo>
                    <a:pt x="3538" y="2112"/>
                  </a:lnTo>
                  <a:lnTo>
                    <a:pt x="3542" y="2103"/>
                  </a:lnTo>
                  <a:lnTo>
                    <a:pt x="3550" y="2089"/>
                  </a:lnTo>
                  <a:lnTo>
                    <a:pt x="3555" y="2079"/>
                  </a:lnTo>
                  <a:lnTo>
                    <a:pt x="3564" y="2065"/>
                  </a:lnTo>
                  <a:lnTo>
                    <a:pt x="3569" y="2058"/>
                  </a:lnTo>
                  <a:lnTo>
                    <a:pt x="3578" y="2044"/>
                  </a:lnTo>
                  <a:lnTo>
                    <a:pt x="3583" y="2037"/>
                  </a:lnTo>
                  <a:lnTo>
                    <a:pt x="3592" y="2024"/>
                  </a:lnTo>
                  <a:lnTo>
                    <a:pt x="3597" y="2016"/>
                  </a:lnTo>
                  <a:lnTo>
                    <a:pt x="3607" y="2004"/>
                  </a:lnTo>
                  <a:lnTo>
                    <a:pt x="3613" y="1997"/>
                  </a:lnTo>
                  <a:lnTo>
                    <a:pt x="3623" y="1984"/>
                  </a:lnTo>
                  <a:lnTo>
                    <a:pt x="3629" y="1977"/>
                  </a:lnTo>
                  <a:lnTo>
                    <a:pt x="3640" y="1965"/>
                  </a:lnTo>
                  <a:lnTo>
                    <a:pt x="3646" y="1959"/>
                  </a:lnTo>
                  <a:lnTo>
                    <a:pt x="3657" y="1947"/>
                  </a:lnTo>
                  <a:lnTo>
                    <a:pt x="3663" y="1940"/>
                  </a:lnTo>
                  <a:lnTo>
                    <a:pt x="3675" y="1929"/>
                  </a:lnTo>
                  <a:lnTo>
                    <a:pt x="3682" y="1923"/>
                  </a:lnTo>
                  <a:lnTo>
                    <a:pt x="3694" y="1912"/>
                  </a:lnTo>
                  <a:lnTo>
                    <a:pt x="3701" y="1906"/>
                  </a:lnTo>
                  <a:lnTo>
                    <a:pt x="3713" y="1896"/>
                  </a:lnTo>
                  <a:lnTo>
                    <a:pt x="3721" y="1890"/>
                  </a:lnTo>
                  <a:lnTo>
                    <a:pt x="3733" y="1880"/>
                  </a:lnTo>
                  <a:lnTo>
                    <a:pt x="3741" y="1874"/>
                  </a:lnTo>
                  <a:lnTo>
                    <a:pt x="3754" y="1865"/>
                  </a:lnTo>
                  <a:lnTo>
                    <a:pt x="3762" y="1859"/>
                  </a:lnTo>
                  <a:lnTo>
                    <a:pt x="3776" y="1851"/>
                  </a:lnTo>
                  <a:lnTo>
                    <a:pt x="3784" y="1845"/>
                  </a:lnTo>
                  <a:lnTo>
                    <a:pt x="3798" y="1837"/>
                  </a:lnTo>
                  <a:lnTo>
                    <a:pt x="3805" y="1833"/>
                  </a:lnTo>
                  <a:lnTo>
                    <a:pt x="3820" y="1825"/>
                  </a:lnTo>
                  <a:lnTo>
                    <a:pt x="3828" y="1821"/>
                  </a:lnTo>
                  <a:lnTo>
                    <a:pt x="3842" y="1814"/>
                  </a:lnTo>
                  <a:lnTo>
                    <a:pt x="3850" y="1810"/>
                  </a:lnTo>
                  <a:lnTo>
                    <a:pt x="3865" y="1803"/>
                  </a:lnTo>
                  <a:lnTo>
                    <a:pt x="3874" y="1799"/>
                  </a:lnTo>
                  <a:lnTo>
                    <a:pt x="3889" y="1793"/>
                  </a:lnTo>
                  <a:lnTo>
                    <a:pt x="3897" y="1790"/>
                  </a:lnTo>
                  <a:lnTo>
                    <a:pt x="3912" y="1784"/>
                  </a:lnTo>
                  <a:lnTo>
                    <a:pt x="3921" y="1781"/>
                  </a:lnTo>
                  <a:lnTo>
                    <a:pt x="3936" y="1776"/>
                  </a:lnTo>
                  <a:lnTo>
                    <a:pt x="3945" y="1773"/>
                  </a:lnTo>
                  <a:lnTo>
                    <a:pt x="3961" y="1769"/>
                  </a:lnTo>
                  <a:lnTo>
                    <a:pt x="3969" y="1766"/>
                  </a:lnTo>
                  <a:lnTo>
                    <a:pt x="3985" y="1762"/>
                  </a:lnTo>
                  <a:lnTo>
                    <a:pt x="3994" y="1760"/>
                  </a:lnTo>
                  <a:lnTo>
                    <a:pt x="4010" y="1757"/>
                  </a:lnTo>
                  <a:lnTo>
                    <a:pt x="4019" y="1755"/>
                  </a:lnTo>
                  <a:lnTo>
                    <a:pt x="4035" y="1752"/>
                  </a:lnTo>
                  <a:lnTo>
                    <a:pt x="4044" y="1751"/>
                  </a:lnTo>
                  <a:lnTo>
                    <a:pt x="4060" y="1749"/>
                  </a:lnTo>
                  <a:lnTo>
                    <a:pt x="4069" y="1748"/>
                  </a:lnTo>
                  <a:lnTo>
                    <a:pt x="4085" y="1746"/>
                  </a:lnTo>
                  <a:lnTo>
                    <a:pt x="4095" y="1746"/>
                  </a:lnTo>
                  <a:lnTo>
                    <a:pt x="4111" y="1745"/>
                  </a:lnTo>
                  <a:lnTo>
                    <a:pt x="4120" y="1744"/>
                  </a:lnTo>
                  <a:lnTo>
                    <a:pt x="4136" y="1744"/>
                  </a:lnTo>
                  <a:lnTo>
                    <a:pt x="4141" y="1744"/>
                  </a:lnTo>
                  <a:lnTo>
                    <a:pt x="5859" y="1744"/>
                  </a:lnTo>
                  <a:lnTo>
                    <a:pt x="5864" y="1744"/>
                  </a:lnTo>
                  <a:lnTo>
                    <a:pt x="5880" y="1744"/>
                  </a:lnTo>
                  <a:lnTo>
                    <a:pt x="5889" y="1745"/>
                  </a:lnTo>
                  <a:lnTo>
                    <a:pt x="5905" y="1746"/>
                  </a:lnTo>
                  <a:lnTo>
                    <a:pt x="5915" y="1746"/>
                  </a:lnTo>
                  <a:lnTo>
                    <a:pt x="5931" y="1748"/>
                  </a:lnTo>
                  <a:lnTo>
                    <a:pt x="5940" y="1749"/>
                  </a:lnTo>
                  <a:lnTo>
                    <a:pt x="5956" y="1751"/>
                  </a:lnTo>
                  <a:lnTo>
                    <a:pt x="5965" y="1752"/>
                  </a:lnTo>
                  <a:lnTo>
                    <a:pt x="5981" y="1755"/>
                  </a:lnTo>
                  <a:lnTo>
                    <a:pt x="5990" y="1757"/>
                  </a:lnTo>
                  <a:lnTo>
                    <a:pt x="6006" y="1760"/>
                  </a:lnTo>
                  <a:lnTo>
                    <a:pt x="6015" y="1762"/>
                  </a:lnTo>
                  <a:lnTo>
                    <a:pt x="6031" y="1766"/>
                  </a:lnTo>
                  <a:lnTo>
                    <a:pt x="6039" y="1769"/>
                  </a:lnTo>
                  <a:lnTo>
                    <a:pt x="6055" y="1773"/>
                  </a:lnTo>
                  <a:lnTo>
                    <a:pt x="6064" y="1776"/>
                  </a:lnTo>
                  <a:lnTo>
                    <a:pt x="6079" y="1781"/>
                  </a:lnTo>
                  <a:lnTo>
                    <a:pt x="6088" y="1784"/>
                  </a:lnTo>
                  <a:lnTo>
                    <a:pt x="6103" y="1790"/>
                  </a:lnTo>
                  <a:lnTo>
                    <a:pt x="6111" y="1793"/>
                  </a:lnTo>
                  <a:lnTo>
                    <a:pt x="6126" y="1799"/>
                  </a:lnTo>
                  <a:lnTo>
                    <a:pt x="6135" y="1803"/>
                  </a:lnTo>
                  <a:lnTo>
                    <a:pt x="6150" y="1810"/>
                  </a:lnTo>
                  <a:lnTo>
                    <a:pt x="6158" y="1814"/>
                  </a:lnTo>
                  <a:lnTo>
                    <a:pt x="6172" y="1821"/>
                  </a:lnTo>
                  <a:lnTo>
                    <a:pt x="6180" y="1825"/>
                  </a:lnTo>
                  <a:lnTo>
                    <a:pt x="6195" y="1833"/>
                  </a:lnTo>
                  <a:lnTo>
                    <a:pt x="6202" y="1837"/>
                  </a:lnTo>
                  <a:lnTo>
                    <a:pt x="6216" y="1845"/>
                  </a:lnTo>
                  <a:lnTo>
                    <a:pt x="6224" y="1851"/>
                  </a:lnTo>
                  <a:lnTo>
                    <a:pt x="6238" y="1859"/>
                  </a:lnTo>
                  <a:lnTo>
                    <a:pt x="6246" y="1865"/>
                  </a:lnTo>
                  <a:lnTo>
                    <a:pt x="6259" y="1874"/>
                  </a:lnTo>
                  <a:lnTo>
                    <a:pt x="6267" y="1880"/>
                  </a:lnTo>
                  <a:lnTo>
                    <a:pt x="6279" y="1890"/>
                  </a:lnTo>
                  <a:lnTo>
                    <a:pt x="6287" y="1896"/>
                  </a:lnTo>
                  <a:lnTo>
                    <a:pt x="6299" y="1906"/>
                  </a:lnTo>
                  <a:lnTo>
                    <a:pt x="6306" y="1912"/>
                  </a:lnTo>
                  <a:lnTo>
                    <a:pt x="6318" y="1923"/>
                  </a:lnTo>
                  <a:lnTo>
                    <a:pt x="6325" y="1929"/>
                  </a:lnTo>
                  <a:lnTo>
                    <a:pt x="6337" y="1940"/>
                  </a:lnTo>
                  <a:lnTo>
                    <a:pt x="6343" y="1947"/>
                  </a:lnTo>
                  <a:lnTo>
                    <a:pt x="6354" y="1959"/>
                  </a:lnTo>
                  <a:lnTo>
                    <a:pt x="6360" y="1965"/>
                  </a:lnTo>
                  <a:lnTo>
                    <a:pt x="6371" y="1977"/>
                  </a:lnTo>
                  <a:lnTo>
                    <a:pt x="6377" y="1984"/>
                  </a:lnTo>
                  <a:lnTo>
                    <a:pt x="6387" y="1997"/>
                  </a:lnTo>
                  <a:lnTo>
                    <a:pt x="6393" y="2004"/>
                  </a:lnTo>
                  <a:lnTo>
                    <a:pt x="6403" y="2016"/>
                  </a:lnTo>
                  <a:lnTo>
                    <a:pt x="6408" y="2024"/>
                  </a:lnTo>
                  <a:lnTo>
                    <a:pt x="6417" y="2037"/>
                  </a:lnTo>
                  <a:lnTo>
                    <a:pt x="6422" y="2044"/>
                  </a:lnTo>
                  <a:lnTo>
                    <a:pt x="6431" y="2058"/>
                  </a:lnTo>
                  <a:lnTo>
                    <a:pt x="6436" y="2065"/>
                  </a:lnTo>
                  <a:lnTo>
                    <a:pt x="6445" y="2079"/>
                  </a:lnTo>
                  <a:lnTo>
                    <a:pt x="6450" y="2089"/>
                  </a:lnTo>
                  <a:lnTo>
                    <a:pt x="6458" y="2103"/>
                  </a:lnTo>
                  <a:lnTo>
                    <a:pt x="6462" y="2112"/>
                  </a:lnTo>
                  <a:lnTo>
                    <a:pt x="6470" y="2126"/>
                  </a:lnTo>
                  <a:lnTo>
                    <a:pt x="6473" y="2134"/>
                  </a:lnTo>
                  <a:lnTo>
                    <a:pt x="6480" y="2149"/>
                  </a:lnTo>
                  <a:lnTo>
                    <a:pt x="6484" y="2157"/>
                  </a:lnTo>
                  <a:lnTo>
                    <a:pt x="6490" y="2172"/>
                  </a:lnTo>
                  <a:lnTo>
                    <a:pt x="6493" y="2180"/>
                  </a:lnTo>
                  <a:lnTo>
                    <a:pt x="6499" y="2195"/>
                  </a:lnTo>
                  <a:lnTo>
                    <a:pt x="6502" y="2204"/>
                  </a:lnTo>
                  <a:lnTo>
                    <a:pt x="6507" y="2219"/>
                  </a:lnTo>
                  <a:lnTo>
                    <a:pt x="6509" y="2228"/>
                  </a:lnTo>
                  <a:lnTo>
                    <a:pt x="6514" y="2244"/>
                  </a:lnTo>
                  <a:lnTo>
                    <a:pt x="6516" y="2252"/>
                  </a:lnTo>
                  <a:lnTo>
                    <a:pt x="6520" y="2268"/>
                  </a:lnTo>
                  <a:lnTo>
                    <a:pt x="6522" y="2277"/>
                  </a:lnTo>
                  <a:lnTo>
                    <a:pt x="6525" y="2293"/>
                  </a:lnTo>
                  <a:lnTo>
                    <a:pt x="6527" y="2302"/>
                  </a:lnTo>
                  <a:lnTo>
                    <a:pt x="6530" y="2318"/>
                  </a:lnTo>
                  <a:lnTo>
                    <a:pt x="6531" y="2327"/>
                  </a:lnTo>
                  <a:lnTo>
                    <a:pt x="6533" y="2343"/>
                  </a:lnTo>
                  <a:lnTo>
                    <a:pt x="6534" y="2352"/>
                  </a:lnTo>
                  <a:lnTo>
                    <a:pt x="6536" y="2368"/>
                  </a:lnTo>
                  <a:lnTo>
                    <a:pt x="6536" y="2378"/>
                  </a:lnTo>
                  <a:lnTo>
                    <a:pt x="6537" y="2394"/>
                  </a:lnTo>
                  <a:lnTo>
                    <a:pt x="6538" y="2403"/>
                  </a:lnTo>
                  <a:lnTo>
                    <a:pt x="6538" y="2419"/>
                  </a:lnTo>
                  <a:lnTo>
                    <a:pt x="6538" y="2424"/>
                  </a:lnTo>
                  <a:close/>
                  <a:moveTo>
                    <a:pt x="3712" y="3532"/>
                  </a:moveTo>
                  <a:lnTo>
                    <a:pt x="1889" y="3532"/>
                  </a:lnTo>
                  <a:lnTo>
                    <a:pt x="1876" y="3532"/>
                  </a:lnTo>
                  <a:lnTo>
                    <a:pt x="1866" y="3533"/>
                  </a:lnTo>
                  <a:lnTo>
                    <a:pt x="1855" y="3534"/>
                  </a:lnTo>
                  <a:lnTo>
                    <a:pt x="1844" y="3535"/>
                  </a:lnTo>
                  <a:lnTo>
                    <a:pt x="1834" y="3537"/>
                  </a:lnTo>
                  <a:lnTo>
                    <a:pt x="1823" y="3539"/>
                  </a:lnTo>
                  <a:lnTo>
                    <a:pt x="1813" y="3542"/>
                  </a:lnTo>
                  <a:lnTo>
                    <a:pt x="1802" y="3545"/>
                  </a:lnTo>
                  <a:lnTo>
                    <a:pt x="1792" y="3548"/>
                  </a:lnTo>
                  <a:lnTo>
                    <a:pt x="1782" y="3552"/>
                  </a:lnTo>
                  <a:lnTo>
                    <a:pt x="1772" y="3556"/>
                  </a:lnTo>
                  <a:lnTo>
                    <a:pt x="1762" y="3561"/>
                  </a:lnTo>
                  <a:lnTo>
                    <a:pt x="1752" y="3566"/>
                  </a:lnTo>
                  <a:lnTo>
                    <a:pt x="1743" y="3571"/>
                  </a:lnTo>
                  <a:lnTo>
                    <a:pt x="1734" y="3576"/>
                  </a:lnTo>
                  <a:lnTo>
                    <a:pt x="1725" y="3582"/>
                  </a:lnTo>
                  <a:lnTo>
                    <a:pt x="1717" y="3588"/>
                  </a:lnTo>
                  <a:lnTo>
                    <a:pt x="1708" y="3594"/>
                  </a:lnTo>
                  <a:lnTo>
                    <a:pt x="1700" y="3601"/>
                  </a:lnTo>
                  <a:lnTo>
                    <a:pt x="1692" y="3608"/>
                  </a:lnTo>
                  <a:lnTo>
                    <a:pt x="1684" y="3616"/>
                  </a:lnTo>
                  <a:lnTo>
                    <a:pt x="1677" y="3624"/>
                  </a:lnTo>
                  <a:lnTo>
                    <a:pt x="1670" y="3632"/>
                  </a:lnTo>
                  <a:lnTo>
                    <a:pt x="1663" y="3640"/>
                  </a:lnTo>
                  <a:lnTo>
                    <a:pt x="1656" y="3648"/>
                  </a:lnTo>
                  <a:lnTo>
                    <a:pt x="1650" y="3657"/>
                  </a:lnTo>
                  <a:lnTo>
                    <a:pt x="1644" y="3666"/>
                  </a:lnTo>
                  <a:lnTo>
                    <a:pt x="1639" y="3676"/>
                  </a:lnTo>
                  <a:lnTo>
                    <a:pt x="1633" y="3686"/>
                  </a:lnTo>
                  <a:lnTo>
                    <a:pt x="1628" y="3695"/>
                  </a:lnTo>
                  <a:lnTo>
                    <a:pt x="1624" y="3705"/>
                  </a:lnTo>
                  <a:lnTo>
                    <a:pt x="1620" y="3715"/>
                  </a:lnTo>
                  <a:lnTo>
                    <a:pt x="1616" y="3725"/>
                  </a:lnTo>
                  <a:lnTo>
                    <a:pt x="1613" y="3735"/>
                  </a:lnTo>
                  <a:lnTo>
                    <a:pt x="1610" y="3745"/>
                  </a:lnTo>
                  <a:lnTo>
                    <a:pt x="1607" y="3755"/>
                  </a:lnTo>
                  <a:lnTo>
                    <a:pt x="1605" y="3766"/>
                  </a:lnTo>
                  <a:lnTo>
                    <a:pt x="1603" y="3776"/>
                  </a:lnTo>
                  <a:lnTo>
                    <a:pt x="1602" y="3787"/>
                  </a:lnTo>
                  <a:lnTo>
                    <a:pt x="1601" y="3798"/>
                  </a:lnTo>
                  <a:lnTo>
                    <a:pt x="1600" y="3808"/>
                  </a:lnTo>
                  <a:lnTo>
                    <a:pt x="1600" y="3821"/>
                  </a:lnTo>
                  <a:lnTo>
                    <a:pt x="1600" y="7467"/>
                  </a:lnTo>
                  <a:lnTo>
                    <a:pt x="1600" y="7480"/>
                  </a:lnTo>
                  <a:lnTo>
                    <a:pt x="1601" y="7490"/>
                  </a:lnTo>
                  <a:lnTo>
                    <a:pt x="1602" y="7501"/>
                  </a:lnTo>
                  <a:lnTo>
                    <a:pt x="1603" y="7512"/>
                  </a:lnTo>
                  <a:lnTo>
                    <a:pt x="1605" y="7522"/>
                  </a:lnTo>
                  <a:lnTo>
                    <a:pt x="1607" y="7533"/>
                  </a:lnTo>
                  <a:lnTo>
                    <a:pt x="1610" y="7543"/>
                  </a:lnTo>
                  <a:lnTo>
                    <a:pt x="1613" y="7554"/>
                  </a:lnTo>
                  <a:lnTo>
                    <a:pt x="1616" y="7564"/>
                  </a:lnTo>
                  <a:lnTo>
                    <a:pt x="1620" y="7574"/>
                  </a:lnTo>
                  <a:lnTo>
                    <a:pt x="1624" y="7584"/>
                  </a:lnTo>
                  <a:lnTo>
                    <a:pt x="1629" y="7594"/>
                  </a:lnTo>
                  <a:lnTo>
                    <a:pt x="1634" y="7604"/>
                  </a:lnTo>
                  <a:lnTo>
                    <a:pt x="1639" y="7613"/>
                  </a:lnTo>
                  <a:lnTo>
                    <a:pt x="1644" y="7622"/>
                  </a:lnTo>
                  <a:lnTo>
                    <a:pt x="1650" y="7631"/>
                  </a:lnTo>
                  <a:lnTo>
                    <a:pt x="1656" y="7639"/>
                  </a:lnTo>
                  <a:lnTo>
                    <a:pt x="1662" y="7648"/>
                  </a:lnTo>
                  <a:lnTo>
                    <a:pt x="1669" y="7656"/>
                  </a:lnTo>
                  <a:lnTo>
                    <a:pt x="1677" y="7664"/>
                  </a:lnTo>
                  <a:lnTo>
                    <a:pt x="1684" y="7672"/>
                  </a:lnTo>
                  <a:lnTo>
                    <a:pt x="1692" y="7679"/>
                  </a:lnTo>
                  <a:lnTo>
                    <a:pt x="1700" y="7687"/>
                  </a:lnTo>
                  <a:lnTo>
                    <a:pt x="1708" y="7694"/>
                  </a:lnTo>
                  <a:lnTo>
                    <a:pt x="1717" y="7700"/>
                  </a:lnTo>
                  <a:lnTo>
                    <a:pt x="1725" y="7706"/>
                  </a:lnTo>
                  <a:lnTo>
                    <a:pt x="1734" y="7712"/>
                  </a:lnTo>
                  <a:lnTo>
                    <a:pt x="1743" y="7717"/>
                  </a:lnTo>
                  <a:lnTo>
                    <a:pt x="1752" y="7722"/>
                  </a:lnTo>
                  <a:lnTo>
                    <a:pt x="1762" y="7727"/>
                  </a:lnTo>
                  <a:lnTo>
                    <a:pt x="1772" y="7732"/>
                  </a:lnTo>
                  <a:lnTo>
                    <a:pt x="1782" y="7736"/>
                  </a:lnTo>
                  <a:lnTo>
                    <a:pt x="1792" y="7740"/>
                  </a:lnTo>
                  <a:lnTo>
                    <a:pt x="1802" y="7743"/>
                  </a:lnTo>
                  <a:lnTo>
                    <a:pt x="1813" y="7746"/>
                  </a:lnTo>
                  <a:lnTo>
                    <a:pt x="1823" y="7749"/>
                  </a:lnTo>
                  <a:lnTo>
                    <a:pt x="1834" y="7751"/>
                  </a:lnTo>
                  <a:lnTo>
                    <a:pt x="1844" y="7753"/>
                  </a:lnTo>
                  <a:lnTo>
                    <a:pt x="1855" y="7754"/>
                  </a:lnTo>
                  <a:lnTo>
                    <a:pt x="1866" y="7755"/>
                  </a:lnTo>
                  <a:lnTo>
                    <a:pt x="1876" y="7756"/>
                  </a:lnTo>
                  <a:lnTo>
                    <a:pt x="1889" y="7756"/>
                  </a:lnTo>
                  <a:lnTo>
                    <a:pt x="8111" y="7756"/>
                  </a:lnTo>
                  <a:lnTo>
                    <a:pt x="8124" y="7756"/>
                  </a:lnTo>
                  <a:lnTo>
                    <a:pt x="8134" y="7755"/>
                  </a:lnTo>
                  <a:lnTo>
                    <a:pt x="8145" y="7754"/>
                  </a:lnTo>
                  <a:lnTo>
                    <a:pt x="8156" y="7753"/>
                  </a:lnTo>
                  <a:lnTo>
                    <a:pt x="8166" y="7751"/>
                  </a:lnTo>
                  <a:lnTo>
                    <a:pt x="8177" y="7749"/>
                  </a:lnTo>
                  <a:lnTo>
                    <a:pt x="8187" y="7746"/>
                  </a:lnTo>
                  <a:lnTo>
                    <a:pt x="8198" y="7743"/>
                  </a:lnTo>
                  <a:lnTo>
                    <a:pt x="8208" y="7740"/>
                  </a:lnTo>
                  <a:lnTo>
                    <a:pt x="8218" y="7736"/>
                  </a:lnTo>
                  <a:lnTo>
                    <a:pt x="8228" y="7732"/>
                  </a:lnTo>
                  <a:lnTo>
                    <a:pt x="8238" y="7727"/>
                  </a:lnTo>
                  <a:lnTo>
                    <a:pt x="8248" y="7722"/>
                  </a:lnTo>
                  <a:lnTo>
                    <a:pt x="8257" y="7717"/>
                  </a:lnTo>
                  <a:lnTo>
                    <a:pt x="8266" y="7712"/>
                  </a:lnTo>
                  <a:lnTo>
                    <a:pt x="8275" y="7706"/>
                  </a:lnTo>
                  <a:lnTo>
                    <a:pt x="8283" y="7700"/>
                  </a:lnTo>
                  <a:lnTo>
                    <a:pt x="8292" y="7694"/>
                  </a:lnTo>
                  <a:lnTo>
                    <a:pt x="8300" y="7687"/>
                  </a:lnTo>
                  <a:lnTo>
                    <a:pt x="8308" y="7679"/>
                  </a:lnTo>
                  <a:lnTo>
                    <a:pt x="8316" y="7672"/>
                  </a:lnTo>
                  <a:lnTo>
                    <a:pt x="8323" y="7664"/>
                  </a:lnTo>
                  <a:lnTo>
                    <a:pt x="8331" y="7656"/>
                  </a:lnTo>
                  <a:lnTo>
                    <a:pt x="8338" y="7648"/>
                  </a:lnTo>
                  <a:lnTo>
                    <a:pt x="8344" y="7639"/>
                  </a:lnTo>
                  <a:lnTo>
                    <a:pt x="8350" y="7631"/>
                  </a:lnTo>
                  <a:lnTo>
                    <a:pt x="8356" y="7622"/>
                  </a:lnTo>
                  <a:lnTo>
                    <a:pt x="8361" y="7613"/>
                  </a:lnTo>
                  <a:lnTo>
                    <a:pt x="8366" y="7604"/>
                  </a:lnTo>
                  <a:lnTo>
                    <a:pt x="8371" y="7594"/>
                  </a:lnTo>
                  <a:lnTo>
                    <a:pt x="8376" y="7584"/>
                  </a:lnTo>
                  <a:lnTo>
                    <a:pt x="8380" y="7574"/>
                  </a:lnTo>
                  <a:lnTo>
                    <a:pt x="8384" y="7564"/>
                  </a:lnTo>
                  <a:lnTo>
                    <a:pt x="8387" y="7554"/>
                  </a:lnTo>
                  <a:lnTo>
                    <a:pt x="8390" y="7543"/>
                  </a:lnTo>
                  <a:lnTo>
                    <a:pt x="8393" y="7533"/>
                  </a:lnTo>
                  <a:lnTo>
                    <a:pt x="8395" y="7522"/>
                  </a:lnTo>
                  <a:lnTo>
                    <a:pt x="8397" y="7512"/>
                  </a:lnTo>
                  <a:lnTo>
                    <a:pt x="8398" y="7501"/>
                  </a:lnTo>
                  <a:lnTo>
                    <a:pt x="8399" y="7490"/>
                  </a:lnTo>
                  <a:lnTo>
                    <a:pt x="8400" y="7480"/>
                  </a:lnTo>
                  <a:lnTo>
                    <a:pt x="8400" y="7467"/>
                  </a:lnTo>
                  <a:lnTo>
                    <a:pt x="8400" y="3821"/>
                  </a:lnTo>
                  <a:lnTo>
                    <a:pt x="8400" y="3808"/>
                  </a:lnTo>
                  <a:lnTo>
                    <a:pt x="8399" y="3798"/>
                  </a:lnTo>
                  <a:lnTo>
                    <a:pt x="8398" y="3787"/>
                  </a:lnTo>
                  <a:lnTo>
                    <a:pt x="8397" y="3776"/>
                  </a:lnTo>
                  <a:lnTo>
                    <a:pt x="8395" y="3766"/>
                  </a:lnTo>
                  <a:lnTo>
                    <a:pt x="8393" y="3755"/>
                  </a:lnTo>
                  <a:lnTo>
                    <a:pt x="8390" y="3745"/>
                  </a:lnTo>
                  <a:lnTo>
                    <a:pt x="8387" y="3735"/>
                  </a:lnTo>
                  <a:lnTo>
                    <a:pt x="8384" y="3725"/>
                  </a:lnTo>
                  <a:lnTo>
                    <a:pt x="8380" y="3715"/>
                  </a:lnTo>
                  <a:lnTo>
                    <a:pt x="8376" y="3705"/>
                  </a:lnTo>
                  <a:lnTo>
                    <a:pt x="8372" y="3695"/>
                  </a:lnTo>
                  <a:lnTo>
                    <a:pt x="8367" y="3686"/>
                  </a:lnTo>
                  <a:lnTo>
                    <a:pt x="8361" y="3676"/>
                  </a:lnTo>
                  <a:lnTo>
                    <a:pt x="8356" y="3666"/>
                  </a:lnTo>
                  <a:lnTo>
                    <a:pt x="8350" y="3657"/>
                  </a:lnTo>
                  <a:lnTo>
                    <a:pt x="8344" y="3648"/>
                  </a:lnTo>
                  <a:lnTo>
                    <a:pt x="8337" y="3640"/>
                  </a:lnTo>
                  <a:lnTo>
                    <a:pt x="8330" y="3632"/>
                  </a:lnTo>
                  <a:lnTo>
                    <a:pt x="8323" y="3624"/>
                  </a:lnTo>
                  <a:lnTo>
                    <a:pt x="8316" y="3616"/>
                  </a:lnTo>
                  <a:lnTo>
                    <a:pt x="8308" y="3608"/>
                  </a:lnTo>
                  <a:lnTo>
                    <a:pt x="8300" y="3601"/>
                  </a:lnTo>
                  <a:lnTo>
                    <a:pt x="8292" y="3594"/>
                  </a:lnTo>
                  <a:lnTo>
                    <a:pt x="8283" y="3588"/>
                  </a:lnTo>
                  <a:lnTo>
                    <a:pt x="8275" y="3582"/>
                  </a:lnTo>
                  <a:lnTo>
                    <a:pt x="8266" y="3576"/>
                  </a:lnTo>
                  <a:lnTo>
                    <a:pt x="8257" y="3571"/>
                  </a:lnTo>
                  <a:lnTo>
                    <a:pt x="8248" y="3566"/>
                  </a:lnTo>
                  <a:lnTo>
                    <a:pt x="8238" y="3561"/>
                  </a:lnTo>
                  <a:lnTo>
                    <a:pt x="8228" y="3556"/>
                  </a:lnTo>
                  <a:lnTo>
                    <a:pt x="8218" y="3552"/>
                  </a:lnTo>
                  <a:lnTo>
                    <a:pt x="8208" y="3548"/>
                  </a:lnTo>
                  <a:lnTo>
                    <a:pt x="8198" y="3545"/>
                  </a:lnTo>
                  <a:lnTo>
                    <a:pt x="8187" y="3542"/>
                  </a:lnTo>
                  <a:lnTo>
                    <a:pt x="8177" y="3539"/>
                  </a:lnTo>
                  <a:lnTo>
                    <a:pt x="8166" y="3537"/>
                  </a:lnTo>
                  <a:lnTo>
                    <a:pt x="8156" y="3535"/>
                  </a:lnTo>
                  <a:lnTo>
                    <a:pt x="8145" y="3534"/>
                  </a:lnTo>
                  <a:lnTo>
                    <a:pt x="8134" y="3533"/>
                  </a:lnTo>
                  <a:lnTo>
                    <a:pt x="8124" y="3532"/>
                  </a:lnTo>
                  <a:lnTo>
                    <a:pt x="8111" y="3532"/>
                  </a:lnTo>
                  <a:lnTo>
                    <a:pt x="6288" y="3532"/>
                  </a:lnTo>
                  <a:lnTo>
                    <a:pt x="3712" y="3532"/>
                  </a:lnTo>
                  <a:close/>
                  <a:moveTo>
                    <a:pt x="3962" y="2417"/>
                  </a:moveTo>
                  <a:lnTo>
                    <a:pt x="3962" y="2426"/>
                  </a:lnTo>
                  <a:lnTo>
                    <a:pt x="3962" y="3032"/>
                  </a:lnTo>
                  <a:lnTo>
                    <a:pt x="6038" y="3032"/>
                  </a:lnTo>
                  <a:lnTo>
                    <a:pt x="6038" y="2426"/>
                  </a:lnTo>
                  <a:lnTo>
                    <a:pt x="6038" y="2417"/>
                  </a:lnTo>
                  <a:lnTo>
                    <a:pt x="6037" y="2410"/>
                  </a:lnTo>
                  <a:lnTo>
                    <a:pt x="6037" y="2403"/>
                  </a:lnTo>
                  <a:lnTo>
                    <a:pt x="6036" y="2397"/>
                  </a:lnTo>
                  <a:lnTo>
                    <a:pt x="6035" y="2390"/>
                  </a:lnTo>
                  <a:lnTo>
                    <a:pt x="6033" y="2383"/>
                  </a:lnTo>
                  <a:lnTo>
                    <a:pt x="6032" y="2377"/>
                  </a:lnTo>
                  <a:lnTo>
                    <a:pt x="6030" y="2370"/>
                  </a:lnTo>
                  <a:lnTo>
                    <a:pt x="6028" y="2364"/>
                  </a:lnTo>
                  <a:lnTo>
                    <a:pt x="6025" y="2357"/>
                  </a:lnTo>
                  <a:lnTo>
                    <a:pt x="6023" y="2351"/>
                  </a:lnTo>
                  <a:lnTo>
                    <a:pt x="6020" y="2345"/>
                  </a:lnTo>
                  <a:lnTo>
                    <a:pt x="6017" y="2339"/>
                  </a:lnTo>
                  <a:lnTo>
                    <a:pt x="6014" y="2334"/>
                  </a:lnTo>
                  <a:lnTo>
                    <a:pt x="6011" y="2329"/>
                  </a:lnTo>
                  <a:lnTo>
                    <a:pt x="6007" y="2323"/>
                  </a:lnTo>
                  <a:lnTo>
                    <a:pt x="6003" y="2317"/>
                  </a:lnTo>
                  <a:lnTo>
                    <a:pt x="5999" y="2312"/>
                  </a:lnTo>
                  <a:lnTo>
                    <a:pt x="5995" y="2306"/>
                  </a:lnTo>
                  <a:lnTo>
                    <a:pt x="5990" y="2301"/>
                  </a:lnTo>
                  <a:lnTo>
                    <a:pt x="5985" y="2296"/>
                  </a:lnTo>
                  <a:lnTo>
                    <a:pt x="5981" y="2292"/>
                  </a:lnTo>
                  <a:lnTo>
                    <a:pt x="5976" y="2287"/>
                  </a:lnTo>
                  <a:lnTo>
                    <a:pt x="5971" y="2283"/>
                  </a:lnTo>
                  <a:lnTo>
                    <a:pt x="5966" y="2279"/>
                  </a:lnTo>
                  <a:lnTo>
                    <a:pt x="5961" y="2276"/>
                  </a:lnTo>
                  <a:lnTo>
                    <a:pt x="5955" y="2272"/>
                  </a:lnTo>
                  <a:lnTo>
                    <a:pt x="5950" y="2269"/>
                  </a:lnTo>
                  <a:lnTo>
                    <a:pt x="5943" y="2265"/>
                  </a:lnTo>
                  <a:lnTo>
                    <a:pt x="5937" y="2262"/>
                  </a:lnTo>
                  <a:lnTo>
                    <a:pt x="5930" y="2259"/>
                  </a:lnTo>
                  <a:lnTo>
                    <a:pt x="5924" y="2257"/>
                  </a:lnTo>
                  <a:lnTo>
                    <a:pt x="5918" y="2254"/>
                  </a:lnTo>
                  <a:lnTo>
                    <a:pt x="5911" y="2252"/>
                  </a:lnTo>
                  <a:lnTo>
                    <a:pt x="5905" y="2250"/>
                  </a:lnTo>
                  <a:lnTo>
                    <a:pt x="5898" y="2249"/>
                  </a:lnTo>
                  <a:lnTo>
                    <a:pt x="5892" y="2247"/>
                  </a:lnTo>
                  <a:lnTo>
                    <a:pt x="5885" y="2246"/>
                  </a:lnTo>
                  <a:lnTo>
                    <a:pt x="5879" y="2245"/>
                  </a:lnTo>
                  <a:lnTo>
                    <a:pt x="5872" y="2245"/>
                  </a:lnTo>
                  <a:lnTo>
                    <a:pt x="5866" y="2244"/>
                  </a:lnTo>
                  <a:lnTo>
                    <a:pt x="5857" y="2244"/>
                  </a:lnTo>
                  <a:lnTo>
                    <a:pt x="4143" y="2244"/>
                  </a:lnTo>
                  <a:lnTo>
                    <a:pt x="4134" y="2244"/>
                  </a:lnTo>
                  <a:lnTo>
                    <a:pt x="4128" y="2245"/>
                  </a:lnTo>
                  <a:lnTo>
                    <a:pt x="4121" y="2245"/>
                  </a:lnTo>
                  <a:lnTo>
                    <a:pt x="4115" y="2246"/>
                  </a:lnTo>
                  <a:lnTo>
                    <a:pt x="4108" y="2247"/>
                  </a:lnTo>
                  <a:lnTo>
                    <a:pt x="4102" y="2249"/>
                  </a:lnTo>
                  <a:lnTo>
                    <a:pt x="4095" y="2250"/>
                  </a:lnTo>
                  <a:lnTo>
                    <a:pt x="4089" y="2252"/>
                  </a:lnTo>
                  <a:lnTo>
                    <a:pt x="4082" y="2254"/>
                  </a:lnTo>
                  <a:lnTo>
                    <a:pt x="4076" y="2257"/>
                  </a:lnTo>
                  <a:lnTo>
                    <a:pt x="4070" y="2259"/>
                  </a:lnTo>
                  <a:lnTo>
                    <a:pt x="4063" y="2262"/>
                  </a:lnTo>
                  <a:lnTo>
                    <a:pt x="4057" y="2265"/>
                  </a:lnTo>
                  <a:lnTo>
                    <a:pt x="4050" y="2269"/>
                  </a:lnTo>
                  <a:lnTo>
                    <a:pt x="4045" y="2272"/>
                  </a:lnTo>
                  <a:lnTo>
                    <a:pt x="4039" y="2276"/>
                  </a:lnTo>
                  <a:lnTo>
                    <a:pt x="4034" y="2279"/>
                  </a:lnTo>
                  <a:lnTo>
                    <a:pt x="4029" y="2283"/>
                  </a:lnTo>
                  <a:lnTo>
                    <a:pt x="4024" y="2287"/>
                  </a:lnTo>
                  <a:lnTo>
                    <a:pt x="4019" y="2292"/>
                  </a:lnTo>
                  <a:lnTo>
                    <a:pt x="4015" y="2296"/>
                  </a:lnTo>
                  <a:lnTo>
                    <a:pt x="4010" y="2301"/>
                  </a:lnTo>
                  <a:lnTo>
                    <a:pt x="4005" y="2306"/>
                  </a:lnTo>
                  <a:lnTo>
                    <a:pt x="4001" y="2312"/>
                  </a:lnTo>
                  <a:lnTo>
                    <a:pt x="3997" y="2317"/>
                  </a:lnTo>
                  <a:lnTo>
                    <a:pt x="3993" y="2323"/>
                  </a:lnTo>
                  <a:lnTo>
                    <a:pt x="3989" y="2329"/>
                  </a:lnTo>
                  <a:lnTo>
                    <a:pt x="3986" y="2334"/>
                  </a:lnTo>
                  <a:lnTo>
                    <a:pt x="3983" y="2339"/>
                  </a:lnTo>
                  <a:lnTo>
                    <a:pt x="3980" y="2345"/>
                  </a:lnTo>
                  <a:lnTo>
                    <a:pt x="3977" y="2351"/>
                  </a:lnTo>
                  <a:lnTo>
                    <a:pt x="3975" y="2357"/>
                  </a:lnTo>
                  <a:lnTo>
                    <a:pt x="3972" y="2364"/>
                  </a:lnTo>
                  <a:lnTo>
                    <a:pt x="3970" y="2370"/>
                  </a:lnTo>
                  <a:lnTo>
                    <a:pt x="3968" y="2377"/>
                  </a:lnTo>
                  <a:lnTo>
                    <a:pt x="3967" y="2383"/>
                  </a:lnTo>
                  <a:lnTo>
                    <a:pt x="3965" y="2390"/>
                  </a:lnTo>
                  <a:lnTo>
                    <a:pt x="3964" y="2397"/>
                  </a:lnTo>
                  <a:lnTo>
                    <a:pt x="3963" y="2403"/>
                  </a:lnTo>
                  <a:lnTo>
                    <a:pt x="3963" y="2410"/>
                  </a:lnTo>
                  <a:lnTo>
                    <a:pt x="3962" y="24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" name="Google Shape;242;p4">
            <a:extLst>
              <a:ext uri="{FF2B5EF4-FFF2-40B4-BE49-F238E27FC236}">
                <a16:creationId xmlns:a16="http://schemas.microsoft.com/office/drawing/2014/main" id="{B595536A-C3D7-40D0-9AA1-0901012964BC}"/>
              </a:ext>
            </a:extLst>
          </p:cNvPr>
          <p:cNvGrpSpPr/>
          <p:nvPr/>
        </p:nvGrpSpPr>
        <p:grpSpPr>
          <a:xfrm>
            <a:off x="8633919" y="1769449"/>
            <a:ext cx="589280" cy="589280"/>
            <a:chOff x="8633919" y="1769449"/>
            <a:chExt cx="589280" cy="589280"/>
          </a:xfrm>
          <a:solidFill>
            <a:schemeClr val="bg1"/>
          </a:solidFill>
        </p:grpSpPr>
        <p:sp>
          <p:nvSpPr>
            <p:cNvPr id="211" name="Google Shape;243;p4">
              <a:extLst>
                <a:ext uri="{FF2B5EF4-FFF2-40B4-BE49-F238E27FC236}">
                  <a16:creationId xmlns:a16="http://schemas.microsoft.com/office/drawing/2014/main" id="{6493179C-6039-43AC-84D3-6D64A7C77BA2}"/>
                </a:ext>
              </a:extLst>
            </p:cNvPr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4" y="7821"/>
                  </a:moveTo>
                  <a:lnTo>
                    <a:pt x="7257" y="5339"/>
                  </a:lnTo>
                  <a:lnTo>
                    <a:pt x="8160" y="6241"/>
                  </a:lnTo>
                  <a:lnTo>
                    <a:pt x="5677" y="8724"/>
                  </a:lnTo>
                  <a:lnTo>
                    <a:pt x="4549" y="8950"/>
                  </a:lnTo>
                  <a:lnTo>
                    <a:pt x="4774" y="78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44;p4">
              <a:extLst>
                <a:ext uri="{FF2B5EF4-FFF2-40B4-BE49-F238E27FC236}">
                  <a16:creationId xmlns:a16="http://schemas.microsoft.com/office/drawing/2014/main" id="{CE58451C-1E62-4D11-B9F2-E8287DD7E678}"/>
                </a:ext>
              </a:extLst>
            </p:cNvPr>
            <p:cNvSpPr/>
            <p:nvPr/>
          </p:nvSpPr>
          <p:spPr>
            <a:xfrm>
              <a:off x="8633919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54" y="2371"/>
                  </a:moveTo>
                  <a:lnTo>
                    <a:pt x="7056" y="2404"/>
                  </a:lnTo>
                  <a:lnTo>
                    <a:pt x="7056" y="5363"/>
                  </a:lnTo>
                  <a:lnTo>
                    <a:pt x="7169" y="5251"/>
                  </a:lnTo>
                  <a:lnTo>
                    <a:pt x="7181" y="5240"/>
                  </a:lnTo>
                  <a:lnTo>
                    <a:pt x="7195" y="5231"/>
                  </a:lnTo>
                  <a:lnTo>
                    <a:pt x="7209" y="5224"/>
                  </a:lnTo>
                  <a:lnTo>
                    <a:pt x="7225" y="5218"/>
                  </a:lnTo>
                  <a:lnTo>
                    <a:pt x="7241" y="5215"/>
                  </a:lnTo>
                  <a:lnTo>
                    <a:pt x="7257" y="5214"/>
                  </a:lnTo>
                  <a:lnTo>
                    <a:pt x="7273" y="5215"/>
                  </a:lnTo>
                  <a:lnTo>
                    <a:pt x="7289" y="5218"/>
                  </a:lnTo>
                  <a:lnTo>
                    <a:pt x="7305" y="5223"/>
                  </a:lnTo>
                  <a:lnTo>
                    <a:pt x="7319" y="5231"/>
                  </a:lnTo>
                  <a:lnTo>
                    <a:pt x="7333" y="5240"/>
                  </a:lnTo>
                  <a:lnTo>
                    <a:pt x="7345" y="5251"/>
                  </a:lnTo>
                  <a:lnTo>
                    <a:pt x="8248" y="6153"/>
                  </a:lnTo>
                  <a:lnTo>
                    <a:pt x="8259" y="6165"/>
                  </a:lnTo>
                  <a:lnTo>
                    <a:pt x="8268" y="6178"/>
                  </a:lnTo>
                  <a:lnTo>
                    <a:pt x="8275" y="6193"/>
                  </a:lnTo>
                  <a:lnTo>
                    <a:pt x="8281" y="6209"/>
                  </a:lnTo>
                  <a:lnTo>
                    <a:pt x="8284" y="6225"/>
                  </a:lnTo>
                  <a:lnTo>
                    <a:pt x="8285" y="6241"/>
                  </a:lnTo>
                  <a:lnTo>
                    <a:pt x="8284" y="6257"/>
                  </a:lnTo>
                  <a:lnTo>
                    <a:pt x="8281" y="6273"/>
                  </a:lnTo>
                  <a:lnTo>
                    <a:pt x="8275" y="6289"/>
                  </a:lnTo>
                  <a:lnTo>
                    <a:pt x="8268" y="6303"/>
                  </a:lnTo>
                  <a:lnTo>
                    <a:pt x="8259" y="6317"/>
                  </a:lnTo>
                  <a:lnTo>
                    <a:pt x="8248" y="6329"/>
                  </a:lnTo>
                  <a:lnTo>
                    <a:pt x="7056" y="7522"/>
                  </a:lnTo>
                  <a:lnTo>
                    <a:pt x="7056" y="8273"/>
                  </a:lnTo>
                  <a:lnTo>
                    <a:pt x="7054" y="8306"/>
                  </a:lnTo>
                  <a:lnTo>
                    <a:pt x="7047" y="8338"/>
                  </a:lnTo>
                  <a:lnTo>
                    <a:pt x="7037" y="8369"/>
                  </a:lnTo>
                  <a:lnTo>
                    <a:pt x="7023" y="8398"/>
                  </a:lnTo>
                  <a:lnTo>
                    <a:pt x="7004" y="8425"/>
                  </a:lnTo>
                  <a:lnTo>
                    <a:pt x="6983" y="8450"/>
                  </a:lnTo>
                  <a:lnTo>
                    <a:pt x="6958" y="8471"/>
                  </a:lnTo>
                  <a:lnTo>
                    <a:pt x="6931" y="8490"/>
                  </a:lnTo>
                  <a:lnTo>
                    <a:pt x="6902" y="8504"/>
                  </a:lnTo>
                  <a:lnTo>
                    <a:pt x="6871" y="8514"/>
                  </a:lnTo>
                  <a:lnTo>
                    <a:pt x="6839" y="8521"/>
                  </a:lnTo>
                  <a:lnTo>
                    <a:pt x="6806" y="8523"/>
                  </a:lnTo>
                  <a:lnTo>
                    <a:pt x="6055" y="8523"/>
                  </a:lnTo>
                  <a:lnTo>
                    <a:pt x="5765" y="8812"/>
                  </a:lnTo>
                  <a:lnTo>
                    <a:pt x="5751" y="8824"/>
                  </a:lnTo>
                  <a:lnTo>
                    <a:pt x="5736" y="8834"/>
                  </a:lnTo>
                  <a:lnTo>
                    <a:pt x="5719" y="8842"/>
                  </a:lnTo>
                  <a:lnTo>
                    <a:pt x="5702" y="8847"/>
                  </a:lnTo>
                  <a:lnTo>
                    <a:pt x="4574" y="9073"/>
                  </a:lnTo>
                  <a:lnTo>
                    <a:pt x="4557" y="9075"/>
                  </a:lnTo>
                  <a:lnTo>
                    <a:pt x="4541" y="9075"/>
                  </a:lnTo>
                  <a:lnTo>
                    <a:pt x="4525" y="9073"/>
                  </a:lnTo>
                  <a:lnTo>
                    <a:pt x="4509" y="9068"/>
                  </a:lnTo>
                  <a:lnTo>
                    <a:pt x="4494" y="9062"/>
                  </a:lnTo>
                  <a:lnTo>
                    <a:pt x="4480" y="9054"/>
                  </a:lnTo>
                  <a:lnTo>
                    <a:pt x="4467" y="9044"/>
                  </a:lnTo>
                  <a:lnTo>
                    <a:pt x="4455" y="9032"/>
                  </a:lnTo>
                  <a:lnTo>
                    <a:pt x="4445" y="9019"/>
                  </a:lnTo>
                  <a:lnTo>
                    <a:pt x="4437" y="9005"/>
                  </a:lnTo>
                  <a:lnTo>
                    <a:pt x="4431" y="8990"/>
                  </a:lnTo>
                  <a:lnTo>
                    <a:pt x="4426" y="8974"/>
                  </a:lnTo>
                  <a:lnTo>
                    <a:pt x="4424" y="8958"/>
                  </a:lnTo>
                  <a:lnTo>
                    <a:pt x="4424" y="8942"/>
                  </a:lnTo>
                  <a:lnTo>
                    <a:pt x="4426" y="8926"/>
                  </a:lnTo>
                  <a:lnTo>
                    <a:pt x="4507" y="8523"/>
                  </a:lnTo>
                  <a:lnTo>
                    <a:pt x="1840" y="8523"/>
                  </a:lnTo>
                  <a:lnTo>
                    <a:pt x="1807" y="8521"/>
                  </a:lnTo>
                  <a:lnTo>
                    <a:pt x="1775" y="8514"/>
                  </a:lnTo>
                  <a:lnTo>
                    <a:pt x="1744" y="8504"/>
                  </a:lnTo>
                  <a:lnTo>
                    <a:pt x="1715" y="8490"/>
                  </a:lnTo>
                  <a:lnTo>
                    <a:pt x="1688" y="8471"/>
                  </a:lnTo>
                  <a:lnTo>
                    <a:pt x="1663" y="8450"/>
                  </a:lnTo>
                  <a:lnTo>
                    <a:pt x="1642" y="8425"/>
                  </a:lnTo>
                  <a:lnTo>
                    <a:pt x="1623" y="8398"/>
                  </a:lnTo>
                  <a:lnTo>
                    <a:pt x="1609" y="8369"/>
                  </a:lnTo>
                  <a:lnTo>
                    <a:pt x="1599" y="8338"/>
                  </a:lnTo>
                  <a:lnTo>
                    <a:pt x="1592" y="8306"/>
                  </a:lnTo>
                  <a:lnTo>
                    <a:pt x="1590" y="8273"/>
                  </a:lnTo>
                  <a:lnTo>
                    <a:pt x="1590" y="1050"/>
                  </a:lnTo>
                  <a:lnTo>
                    <a:pt x="1592" y="1017"/>
                  </a:lnTo>
                  <a:lnTo>
                    <a:pt x="1599" y="985"/>
                  </a:lnTo>
                  <a:lnTo>
                    <a:pt x="1609" y="954"/>
                  </a:lnTo>
                  <a:lnTo>
                    <a:pt x="1623" y="925"/>
                  </a:lnTo>
                  <a:lnTo>
                    <a:pt x="1642" y="898"/>
                  </a:lnTo>
                  <a:lnTo>
                    <a:pt x="1663" y="873"/>
                  </a:lnTo>
                  <a:lnTo>
                    <a:pt x="1688" y="852"/>
                  </a:lnTo>
                  <a:lnTo>
                    <a:pt x="1715" y="833"/>
                  </a:lnTo>
                  <a:lnTo>
                    <a:pt x="1744" y="819"/>
                  </a:lnTo>
                  <a:lnTo>
                    <a:pt x="1775" y="809"/>
                  </a:lnTo>
                  <a:lnTo>
                    <a:pt x="1807" y="802"/>
                  </a:lnTo>
                  <a:lnTo>
                    <a:pt x="1840" y="800"/>
                  </a:lnTo>
                  <a:lnTo>
                    <a:pt x="5451" y="800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84" y="802"/>
                  </a:lnTo>
                  <a:lnTo>
                    <a:pt x="5494" y="804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16" y="809"/>
                  </a:lnTo>
                  <a:lnTo>
                    <a:pt x="5528" y="813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47" y="819"/>
                  </a:lnTo>
                  <a:lnTo>
                    <a:pt x="5559" y="825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76" y="833"/>
                  </a:lnTo>
                  <a:lnTo>
                    <a:pt x="5588" y="84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03" y="852"/>
                  </a:lnTo>
                  <a:lnTo>
                    <a:pt x="5614" y="861"/>
                  </a:lnTo>
                  <a:lnTo>
                    <a:pt x="5628" y="873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83" y="2227"/>
                  </a:lnTo>
                  <a:lnTo>
                    <a:pt x="6995" y="2241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04" y="2252"/>
                  </a:lnTo>
                  <a:lnTo>
                    <a:pt x="7014" y="2267"/>
                  </a:lnTo>
                  <a:lnTo>
                    <a:pt x="7022" y="2279"/>
                  </a:lnTo>
                  <a:lnTo>
                    <a:pt x="7022" y="2279"/>
                  </a:lnTo>
                  <a:lnTo>
                    <a:pt x="7023" y="2279"/>
                  </a:lnTo>
                  <a:lnTo>
                    <a:pt x="7031" y="2296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37" y="2308"/>
                  </a:lnTo>
                  <a:lnTo>
                    <a:pt x="7043" y="2327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47" y="2339"/>
                  </a:lnTo>
                  <a:lnTo>
                    <a:pt x="7052" y="2361"/>
                  </a:lnTo>
                  <a:lnTo>
                    <a:pt x="7054" y="2371"/>
                  </a:lnTo>
                  <a:lnTo>
                    <a:pt x="7054" y="2371"/>
                  </a:lnTo>
                  <a:lnTo>
                    <a:pt x="7054" y="2371"/>
                  </a:lnTo>
                  <a:close/>
                  <a:moveTo>
                    <a:pt x="7983" y="6241"/>
                  </a:moveTo>
                  <a:lnTo>
                    <a:pt x="7257" y="5516"/>
                  </a:lnTo>
                  <a:lnTo>
                    <a:pt x="7056" y="5717"/>
                  </a:lnTo>
                  <a:lnTo>
                    <a:pt x="7056" y="7168"/>
                  </a:lnTo>
                  <a:lnTo>
                    <a:pt x="7983" y="6241"/>
                  </a:lnTo>
                  <a:close/>
                  <a:moveTo>
                    <a:pt x="4861" y="8023"/>
                  </a:moveTo>
                  <a:lnTo>
                    <a:pt x="6201" y="8023"/>
                  </a:lnTo>
                  <a:lnTo>
                    <a:pt x="6556" y="7668"/>
                  </a:lnTo>
                  <a:lnTo>
                    <a:pt x="6556" y="6216"/>
                  </a:lnTo>
                  <a:lnTo>
                    <a:pt x="4889" y="7883"/>
                  </a:lnTo>
                  <a:lnTo>
                    <a:pt x="4861" y="8023"/>
                  </a:lnTo>
                  <a:close/>
                  <a:moveTo>
                    <a:pt x="5210" y="2469"/>
                  </a:moveTo>
                  <a:lnTo>
                    <a:pt x="5203" y="2437"/>
                  </a:lnTo>
                  <a:lnTo>
                    <a:pt x="5201" y="2404"/>
                  </a:lnTo>
                  <a:lnTo>
                    <a:pt x="5201" y="1300"/>
                  </a:lnTo>
                  <a:lnTo>
                    <a:pt x="2090" y="1300"/>
                  </a:lnTo>
                  <a:lnTo>
                    <a:pt x="2090" y="8023"/>
                  </a:lnTo>
                  <a:lnTo>
                    <a:pt x="4606" y="8023"/>
                  </a:lnTo>
                  <a:lnTo>
                    <a:pt x="4651" y="7797"/>
                  </a:lnTo>
                  <a:lnTo>
                    <a:pt x="4656" y="7779"/>
                  </a:lnTo>
                  <a:lnTo>
                    <a:pt x="4664" y="7762"/>
                  </a:lnTo>
                  <a:lnTo>
                    <a:pt x="4674" y="7747"/>
                  </a:lnTo>
                  <a:lnTo>
                    <a:pt x="4686" y="7733"/>
                  </a:lnTo>
                  <a:lnTo>
                    <a:pt x="6556" y="5863"/>
                  </a:lnTo>
                  <a:lnTo>
                    <a:pt x="6556" y="2654"/>
                  </a:lnTo>
                  <a:lnTo>
                    <a:pt x="5451" y="2654"/>
                  </a:lnTo>
                  <a:lnTo>
                    <a:pt x="5418" y="2652"/>
                  </a:lnTo>
                  <a:lnTo>
                    <a:pt x="5386" y="2645"/>
                  </a:lnTo>
                  <a:lnTo>
                    <a:pt x="5355" y="2635"/>
                  </a:lnTo>
                  <a:lnTo>
                    <a:pt x="5326" y="2621"/>
                  </a:lnTo>
                  <a:lnTo>
                    <a:pt x="5299" y="2602"/>
                  </a:lnTo>
                  <a:lnTo>
                    <a:pt x="5274" y="2581"/>
                  </a:lnTo>
                  <a:lnTo>
                    <a:pt x="5253" y="2556"/>
                  </a:lnTo>
                  <a:lnTo>
                    <a:pt x="5234" y="2529"/>
                  </a:lnTo>
                  <a:lnTo>
                    <a:pt x="5220" y="2500"/>
                  </a:lnTo>
                  <a:lnTo>
                    <a:pt x="5210" y="2469"/>
                  </a:lnTo>
                  <a:close/>
                  <a:moveTo>
                    <a:pt x="6556" y="8022"/>
                  </a:moveTo>
                  <a:lnTo>
                    <a:pt x="6555" y="8023"/>
                  </a:lnTo>
                  <a:lnTo>
                    <a:pt x="6556" y="8023"/>
                  </a:lnTo>
                  <a:lnTo>
                    <a:pt x="6556" y="8022"/>
                  </a:lnTo>
                  <a:close/>
                  <a:moveTo>
                    <a:pt x="5701" y="2154"/>
                  </a:moveTo>
                  <a:lnTo>
                    <a:pt x="6202" y="2154"/>
                  </a:lnTo>
                  <a:lnTo>
                    <a:pt x="5701" y="1653"/>
                  </a:lnTo>
                  <a:lnTo>
                    <a:pt x="5701" y="2154"/>
                  </a:lnTo>
                  <a:close/>
                  <a:moveTo>
                    <a:pt x="4708" y="8791"/>
                  </a:moveTo>
                  <a:lnTo>
                    <a:pt x="5615" y="8609"/>
                  </a:lnTo>
                  <a:lnTo>
                    <a:pt x="5701" y="8523"/>
                  </a:lnTo>
                  <a:lnTo>
                    <a:pt x="4762" y="8523"/>
                  </a:lnTo>
                  <a:lnTo>
                    <a:pt x="4708" y="8791"/>
                  </a:lnTo>
                  <a:close/>
                  <a:moveTo>
                    <a:pt x="5283" y="3672"/>
                  </a:moveTo>
                  <a:lnTo>
                    <a:pt x="5265" y="3678"/>
                  </a:lnTo>
                  <a:lnTo>
                    <a:pt x="5246" y="3682"/>
                  </a:lnTo>
                  <a:lnTo>
                    <a:pt x="5226" y="3683"/>
                  </a:lnTo>
                  <a:lnTo>
                    <a:pt x="2743" y="3683"/>
                  </a:lnTo>
                  <a:lnTo>
                    <a:pt x="2723" y="3682"/>
                  </a:lnTo>
                  <a:lnTo>
                    <a:pt x="2704" y="3678"/>
                  </a:lnTo>
                  <a:lnTo>
                    <a:pt x="2686" y="3672"/>
                  </a:lnTo>
                  <a:lnTo>
                    <a:pt x="2668" y="3663"/>
                  </a:lnTo>
                  <a:lnTo>
                    <a:pt x="2652" y="3652"/>
                  </a:lnTo>
                  <a:lnTo>
                    <a:pt x="2637" y="3639"/>
                  </a:lnTo>
                  <a:lnTo>
                    <a:pt x="2624" y="3624"/>
                  </a:lnTo>
                  <a:lnTo>
                    <a:pt x="2613" y="3608"/>
                  </a:lnTo>
                  <a:lnTo>
                    <a:pt x="2604" y="3590"/>
                  </a:lnTo>
                  <a:lnTo>
                    <a:pt x="2598" y="3572"/>
                  </a:lnTo>
                  <a:lnTo>
                    <a:pt x="2594" y="3553"/>
                  </a:lnTo>
                  <a:lnTo>
                    <a:pt x="2593" y="3533"/>
                  </a:lnTo>
                  <a:lnTo>
                    <a:pt x="2594" y="3513"/>
                  </a:lnTo>
                  <a:lnTo>
                    <a:pt x="2598" y="3494"/>
                  </a:lnTo>
                  <a:lnTo>
                    <a:pt x="2604" y="3476"/>
                  </a:lnTo>
                  <a:lnTo>
                    <a:pt x="2613" y="3458"/>
                  </a:lnTo>
                  <a:lnTo>
                    <a:pt x="2624" y="3442"/>
                  </a:lnTo>
                  <a:lnTo>
                    <a:pt x="2637" y="3427"/>
                  </a:lnTo>
                  <a:lnTo>
                    <a:pt x="2652" y="3414"/>
                  </a:lnTo>
                  <a:lnTo>
                    <a:pt x="2668" y="3403"/>
                  </a:lnTo>
                  <a:lnTo>
                    <a:pt x="2686" y="3394"/>
                  </a:lnTo>
                  <a:lnTo>
                    <a:pt x="2704" y="3388"/>
                  </a:lnTo>
                  <a:lnTo>
                    <a:pt x="2723" y="3384"/>
                  </a:lnTo>
                  <a:lnTo>
                    <a:pt x="2743" y="3383"/>
                  </a:lnTo>
                  <a:lnTo>
                    <a:pt x="5226" y="3383"/>
                  </a:lnTo>
                  <a:lnTo>
                    <a:pt x="5246" y="3384"/>
                  </a:lnTo>
                  <a:lnTo>
                    <a:pt x="5265" y="3388"/>
                  </a:lnTo>
                  <a:lnTo>
                    <a:pt x="5283" y="3394"/>
                  </a:lnTo>
                  <a:lnTo>
                    <a:pt x="5301" y="3403"/>
                  </a:lnTo>
                  <a:lnTo>
                    <a:pt x="5317" y="3414"/>
                  </a:lnTo>
                  <a:lnTo>
                    <a:pt x="5332" y="3427"/>
                  </a:lnTo>
                  <a:lnTo>
                    <a:pt x="5345" y="3442"/>
                  </a:lnTo>
                  <a:lnTo>
                    <a:pt x="5356" y="3458"/>
                  </a:lnTo>
                  <a:lnTo>
                    <a:pt x="5365" y="3476"/>
                  </a:lnTo>
                  <a:lnTo>
                    <a:pt x="5371" y="3494"/>
                  </a:lnTo>
                  <a:lnTo>
                    <a:pt x="5375" y="3513"/>
                  </a:lnTo>
                  <a:lnTo>
                    <a:pt x="5376" y="3533"/>
                  </a:lnTo>
                  <a:lnTo>
                    <a:pt x="5375" y="3553"/>
                  </a:lnTo>
                  <a:lnTo>
                    <a:pt x="5371" y="3572"/>
                  </a:lnTo>
                  <a:lnTo>
                    <a:pt x="5365" y="3590"/>
                  </a:lnTo>
                  <a:lnTo>
                    <a:pt x="5356" y="3608"/>
                  </a:lnTo>
                  <a:lnTo>
                    <a:pt x="5345" y="3624"/>
                  </a:lnTo>
                  <a:lnTo>
                    <a:pt x="5332" y="3639"/>
                  </a:lnTo>
                  <a:lnTo>
                    <a:pt x="5317" y="3652"/>
                  </a:lnTo>
                  <a:lnTo>
                    <a:pt x="5301" y="3663"/>
                  </a:lnTo>
                  <a:lnTo>
                    <a:pt x="5283" y="3672"/>
                  </a:lnTo>
                  <a:close/>
                  <a:moveTo>
                    <a:pt x="4606" y="4575"/>
                  </a:moveTo>
                  <a:lnTo>
                    <a:pt x="4588" y="4581"/>
                  </a:lnTo>
                  <a:lnTo>
                    <a:pt x="4569" y="4585"/>
                  </a:lnTo>
                  <a:lnTo>
                    <a:pt x="4549" y="4586"/>
                  </a:lnTo>
                  <a:lnTo>
                    <a:pt x="2743" y="4586"/>
                  </a:lnTo>
                  <a:lnTo>
                    <a:pt x="2723" y="4585"/>
                  </a:lnTo>
                  <a:lnTo>
                    <a:pt x="2704" y="4581"/>
                  </a:lnTo>
                  <a:lnTo>
                    <a:pt x="2686" y="4575"/>
                  </a:lnTo>
                  <a:lnTo>
                    <a:pt x="2668" y="4566"/>
                  </a:lnTo>
                  <a:lnTo>
                    <a:pt x="2652" y="4555"/>
                  </a:lnTo>
                  <a:lnTo>
                    <a:pt x="2637" y="4542"/>
                  </a:lnTo>
                  <a:lnTo>
                    <a:pt x="2624" y="4527"/>
                  </a:lnTo>
                  <a:lnTo>
                    <a:pt x="2613" y="4511"/>
                  </a:lnTo>
                  <a:lnTo>
                    <a:pt x="2604" y="4493"/>
                  </a:lnTo>
                  <a:lnTo>
                    <a:pt x="2598" y="4475"/>
                  </a:lnTo>
                  <a:lnTo>
                    <a:pt x="2594" y="4456"/>
                  </a:lnTo>
                  <a:lnTo>
                    <a:pt x="2593" y="4436"/>
                  </a:lnTo>
                  <a:lnTo>
                    <a:pt x="2594" y="4416"/>
                  </a:lnTo>
                  <a:lnTo>
                    <a:pt x="2598" y="4397"/>
                  </a:lnTo>
                  <a:lnTo>
                    <a:pt x="2604" y="4379"/>
                  </a:lnTo>
                  <a:lnTo>
                    <a:pt x="2613" y="4361"/>
                  </a:lnTo>
                  <a:lnTo>
                    <a:pt x="2624" y="4345"/>
                  </a:lnTo>
                  <a:lnTo>
                    <a:pt x="2637" y="4330"/>
                  </a:lnTo>
                  <a:lnTo>
                    <a:pt x="2652" y="4317"/>
                  </a:lnTo>
                  <a:lnTo>
                    <a:pt x="2668" y="4306"/>
                  </a:lnTo>
                  <a:lnTo>
                    <a:pt x="2686" y="4297"/>
                  </a:lnTo>
                  <a:lnTo>
                    <a:pt x="2704" y="4291"/>
                  </a:lnTo>
                  <a:lnTo>
                    <a:pt x="2723" y="4287"/>
                  </a:lnTo>
                  <a:lnTo>
                    <a:pt x="2743" y="4286"/>
                  </a:lnTo>
                  <a:lnTo>
                    <a:pt x="4549" y="4286"/>
                  </a:lnTo>
                  <a:lnTo>
                    <a:pt x="4569" y="4287"/>
                  </a:lnTo>
                  <a:lnTo>
                    <a:pt x="4588" y="4291"/>
                  </a:lnTo>
                  <a:lnTo>
                    <a:pt x="4606" y="4297"/>
                  </a:lnTo>
                  <a:lnTo>
                    <a:pt x="4624" y="4306"/>
                  </a:lnTo>
                  <a:lnTo>
                    <a:pt x="4640" y="4317"/>
                  </a:lnTo>
                  <a:lnTo>
                    <a:pt x="4655" y="4330"/>
                  </a:lnTo>
                  <a:lnTo>
                    <a:pt x="4668" y="4345"/>
                  </a:lnTo>
                  <a:lnTo>
                    <a:pt x="4679" y="4361"/>
                  </a:lnTo>
                  <a:lnTo>
                    <a:pt x="4688" y="4379"/>
                  </a:lnTo>
                  <a:lnTo>
                    <a:pt x="4694" y="4397"/>
                  </a:lnTo>
                  <a:lnTo>
                    <a:pt x="4698" y="4416"/>
                  </a:lnTo>
                  <a:lnTo>
                    <a:pt x="4699" y="4436"/>
                  </a:lnTo>
                  <a:lnTo>
                    <a:pt x="4698" y="4456"/>
                  </a:lnTo>
                  <a:lnTo>
                    <a:pt x="4694" y="4475"/>
                  </a:lnTo>
                  <a:lnTo>
                    <a:pt x="4688" y="4493"/>
                  </a:lnTo>
                  <a:lnTo>
                    <a:pt x="4679" y="4511"/>
                  </a:lnTo>
                  <a:lnTo>
                    <a:pt x="4668" y="4527"/>
                  </a:lnTo>
                  <a:lnTo>
                    <a:pt x="4655" y="4542"/>
                  </a:lnTo>
                  <a:lnTo>
                    <a:pt x="4640" y="4555"/>
                  </a:lnTo>
                  <a:lnTo>
                    <a:pt x="4624" y="4566"/>
                  </a:lnTo>
                  <a:lnTo>
                    <a:pt x="4606" y="45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45;p4">
            <a:extLst>
              <a:ext uri="{FF2B5EF4-FFF2-40B4-BE49-F238E27FC236}">
                <a16:creationId xmlns:a16="http://schemas.microsoft.com/office/drawing/2014/main" id="{EB64D074-B885-47E5-9E36-C6DAE7D09FF2}"/>
              </a:ext>
            </a:extLst>
          </p:cNvPr>
          <p:cNvGrpSpPr/>
          <p:nvPr/>
        </p:nvGrpSpPr>
        <p:grpSpPr>
          <a:xfrm>
            <a:off x="6379157" y="1769449"/>
            <a:ext cx="589280" cy="589280"/>
            <a:chOff x="6379157" y="1769449"/>
            <a:chExt cx="589280" cy="589280"/>
          </a:xfrm>
          <a:solidFill>
            <a:schemeClr val="bg1"/>
          </a:solidFill>
        </p:grpSpPr>
        <p:sp>
          <p:nvSpPr>
            <p:cNvPr id="214" name="Google Shape;246;p4">
              <a:extLst>
                <a:ext uri="{FF2B5EF4-FFF2-40B4-BE49-F238E27FC236}">
                  <a16:creationId xmlns:a16="http://schemas.microsoft.com/office/drawing/2014/main" id="{91096FE1-79D8-4290-9FE7-C222E8726044}"/>
                </a:ext>
              </a:extLst>
            </p:cNvPr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457" y="6621"/>
                  </a:moveTo>
                  <a:lnTo>
                    <a:pt x="3372" y="6722"/>
                  </a:lnTo>
                  <a:lnTo>
                    <a:pt x="3358" y="6737"/>
                  </a:lnTo>
                  <a:lnTo>
                    <a:pt x="3343" y="6749"/>
                  </a:lnTo>
                  <a:lnTo>
                    <a:pt x="3326" y="6759"/>
                  </a:lnTo>
                  <a:lnTo>
                    <a:pt x="3308" y="6767"/>
                  </a:lnTo>
                  <a:lnTo>
                    <a:pt x="3290" y="6772"/>
                  </a:lnTo>
                  <a:lnTo>
                    <a:pt x="3270" y="6775"/>
                  </a:lnTo>
                  <a:lnTo>
                    <a:pt x="3251" y="6776"/>
                  </a:lnTo>
                  <a:lnTo>
                    <a:pt x="3231" y="6774"/>
                  </a:lnTo>
                  <a:lnTo>
                    <a:pt x="3212" y="6769"/>
                  </a:lnTo>
                  <a:lnTo>
                    <a:pt x="3194" y="6762"/>
                  </a:lnTo>
                  <a:lnTo>
                    <a:pt x="3176" y="6753"/>
                  </a:lnTo>
                  <a:lnTo>
                    <a:pt x="3161" y="6741"/>
                  </a:lnTo>
                  <a:lnTo>
                    <a:pt x="3146" y="6727"/>
                  </a:lnTo>
                  <a:lnTo>
                    <a:pt x="3134" y="6712"/>
                  </a:lnTo>
                  <a:lnTo>
                    <a:pt x="3124" y="6695"/>
                  </a:lnTo>
                  <a:lnTo>
                    <a:pt x="3116" y="6677"/>
                  </a:lnTo>
                  <a:lnTo>
                    <a:pt x="3111" y="6659"/>
                  </a:lnTo>
                  <a:lnTo>
                    <a:pt x="3108" y="6639"/>
                  </a:lnTo>
                  <a:lnTo>
                    <a:pt x="3107" y="6620"/>
                  </a:lnTo>
                  <a:lnTo>
                    <a:pt x="3109" y="6600"/>
                  </a:lnTo>
                  <a:lnTo>
                    <a:pt x="3114" y="6581"/>
                  </a:lnTo>
                  <a:lnTo>
                    <a:pt x="3121" y="6563"/>
                  </a:lnTo>
                  <a:lnTo>
                    <a:pt x="3130" y="6545"/>
                  </a:lnTo>
                  <a:lnTo>
                    <a:pt x="3142" y="6530"/>
                  </a:lnTo>
                  <a:lnTo>
                    <a:pt x="3242" y="6411"/>
                  </a:lnTo>
                  <a:lnTo>
                    <a:pt x="3258" y="6395"/>
                  </a:lnTo>
                  <a:lnTo>
                    <a:pt x="3276" y="6381"/>
                  </a:lnTo>
                  <a:lnTo>
                    <a:pt x="3375" y="6317"/>
                  </a:lnTo>
                  <a:lnTo>
                    <a:pt x="3392" y="6308"/>
                  </a:lnTo>
                  <a:lnTo>
                    <a:pt x="3410" y="6300"/>
                  </a:lnTo>
                  <a:lnTo>
                    <a:pt x="3429" y="6296"/>
                  </a:lnTo>
                  <a:lnTo>
                    <a:pt x="3529" y="6277"/>
                  </a:lnTo>
                  <a:lnTo>
                    <a:pt x="3547" y="6275"/>
                  </a:lnTo>
                  <a:lnTo>
                    <a:pt x="3565" y="6275"/>
                  </a:lnTo>
                  <a:lnTo>
                    <a:pt x="3583" y="6277"/>
                  </a:lnTo>
                  <a:lnTo>
                    <a:pt x="3683" y="6296"/>
                  </a:lnTo>
                  <a:lnTo>
                    <a:pt x="3701" y="6300"/>
                  </a:lnTo>
                  <a:lnTo>
                    <a:pt x="3718" y="6307"/>
                  </a:lnTo>
                  <a:lnTo>
                    <a:pt x="3818" y="6353"/>
                  </a:lnTo>
                  <a:lnTo>
                    <a:pt x="3836" y="6363"/>
                  </a:lnTo>
                  <a:lnTo>
                    <a:pt x="3936" y="6427"/>
                  </a:lnTo>
                  <a:lnTo>
                    <a:pt x="3944" y="6432"/>
                  </a:lnTo>
                  <a:lnTo>
                    <a:pt x="4043" y="6506"/>
                  </a:lnTo>
                  <a:lnTo>
                    <a:pt x="4139" y="6576"/>
                  </a:lnTo>
                  <a:lnTo>
                    <a:pt x="4226" y="6632"/>
                  </a:lnTo>
                  <a:lnTo>
                    <a:pt x="4299" y="6665"/>
                  </a:lnTo>
                  <a:lnTo>
                    <a:pt x="4352" y="6675"/>
                  </a:lnTo>
                  <a:lnTo>
                    <a:pt x="4396" y="6667"/>
                  </a:lnTo>
                  <a:lnTo>
                    <a:pt x="4451" y="6631"/>
                  </a:lnTo>
                  <a:lnTo>
                    <a:pt x="4536" y="6530"/>
                  </a:lnTo>
                  <a:lnTo>
                    <a:pt x="4536" y="6530"/>
                  </a:lnTo>
                  <a:lnTo>
                    <a:pt x="4636" y="6411"/>
                  </a:lnTo>
                  <a:lnTo>
                    <a:pt x="4652" y="6395"/>
                  </a:lnTo>
                  <a:lnTo>
                    <a:pt x="4670" y="6381"/>
                  </a:lnTo>
                  <a:lnTo>
                    <a:pt x="4769" y="6317"/>
                  </a:lnTo>
                  <a:lnTo>
                    <a:pt x="4786" y="6308"/>
                  </a:lnTo>
                  <a:lnTo>
                    <a:pt x="4804" y="6300"/>
                  </a:lnTo>
                  <a:lnTo>
                    <a:pt x="4823" y="6296"/>
                  </a:lnTo>
                  <a:lnTo>
                    <a:pt x="4923" y="6277"/>
                  </a:lnTo>
                  <a:lnTo>
                    <a:pt x="4941" y="6275"/>
                  </a:lnTo>
                  <a:lnTo>
                    <a:pt x="4959" y="6275"/>
                  </a:lnTo>
                  <a:lnTo>
                    <a:pt x="4977" y="6277"/>
                  </a:lnTo>
                  <a:lnTo>
                    <a:pt x="5077" y="6296"/>
                  </a:lnTo>
                  <a:lnTo>
                    <a:pt x="5095" y="6300"/>
                  </a:lnTo>
                  <a:lnTo>
                    <a:pt x="5112" y="6307"/>
                  </a:lnTo>
                  <a:lnTo>
                    <a:pt x="5212" y="6353"/>
                  </a:lnTo>
                  <a:lnTo>
                    <a:pt x="5230" y="6363"/>
                  </a:lnTo>
                  <a:lnTo>
                    <a:pt x="5330" y="6427"/>
                  </a:lnTo>
                  <a:lnTo>
                    <a:pt x="5338" y="6432"/>
                  </a:lnTo>
                  <a:lnTo>
                    <a:pt x="5437" y="6505"/>
                  </a:lnTo>
                  <a:lnTo>
                    <a:pt x="5533" y="6576"/>
                  </a:lnTo>
                  <a:lnTo>
                    <a:pt x="5620" y="6632"/>
                  </a:lnTo>
                  <a:lnTo>
                    <a:pt x="5693" y="6665"/>
                  </a:lnTo>
                  <a:lnTo>
                    <a:pt x="5747" y="6675"/>
                  </a:lnTo>
                  <a:lnTo>
                    <a:pt x="5790" y="6667"/>
                  </a:lnTo>
                  <a:lnTo>
                    <a:pt x="5846" y="6631"/>
                  </a:lnTo>
                  <a:lnTo>
                    <a:pt x="5931" y="6530"/>
                  </a:lnTo>
                  <a:lnTo>
                    <a:pt x="5945" y="6516"/>
                  </a:lnTo>
                  <a:lnTo>
                    <a:pt x="5960" y="6503"/>
                  </a:lnTo>
                  <a:lnTo>
                    <a:pt x="5977" y="6493"/>
                  </a:lnTo>
                  <a:lnTo>
                    <a:pt x="5995" y="6485"/>
                  </a:lnTo>
                  <a:lnTo>
                    <a:pt x="6013" y="6480"/>
                  </a:lnTo>
                  <a:lnTo>
                    <a:pt x="6033" y="6477"/>
                  </a:lnTo>
                  <a:lnTo>
                    <a:pt x="6052" y="6476"/>
                  </a:lnTo>
                  <a:lnTo>
                    <a:pt x="6072" y="6478"/>
                  </a:lnTo>
                  <a:lnTo>
                    <a:pt x="6091" y="6483"/>
                  </a:lnTo>
                  <a:lnTo>
                    <a:pt x="6109" y="6490"/>
                  </a:lnTo>
                  <a:lnTo>
                    <a:pt x="6126" y="6499"/>
                  </a:lnTo>
                  <a:lnTo>
                    <a:pt x="6142" y="6511"/>
                  </a:lnTo>
                  <a:lnTo>
                    <a:pt x="6156" y="6525"/>
                  </a:lnTo>
                  <a:lnTo>
                    <a:pt x="6169" y="6540"/>
                  </a:lnTo>
                  <a:lnTo>
                    <a:pt x="6179" y="6557"/>
                  </a:lnTo>
                  <a:lnTo>
                    <a:pt x="6187" y="6575"/>
                  </a:lnTo>
                  <a:lnTo>
                    <a:pt x="6192" y="6593"/>
                  </a:lnTo>
                  <a:lnTo>
                    <a:pt x="6195" y="6613"/>
                  </a:lnTo>
                  <a:lnTo>
                    <a:pt x="6196" y="6632"/>
                  </a:lnTo>
                  <a:lnTo>
                    <a:pt x="6194" y="6652"/>
                  </a:lnTo>
                  <a:lnTo>
                    <a:pt x="6189" y="6671"/>
                  </a:lnTo>
                  <a:lnTo>
                    <a:pt x="6182" y="6689"/>
                  </a:lnTo>
                  <a:lnTo>
                    <a:pt x="6173" y="6706"/>
                  </a:lnTo>
                  <a:lnTo>
                    <a:pt x="6161" y="6722"/>
                  </a:lnTo>
                  <a:lnTo>
                    <a:pt x="6061" y="6841"/>
                  </a:lnTo>
                  <a:lnTo>
                    <a:pt x="6046" y="6858"/>
                  </a:lnTo>
                  <a:lnTo>
                    <a:pt x="6028" y="6871"/>
                  </a:lnTo>
                  <a:lnTo>
                    <a:pt x="5928" y="6935"/>
                  </a:lnTo>
                  <a:lnTo>
                    <a:pt x="5911" y="6945"/>
                  </a:lnTo>
                  <a:lnTo>
                    <a:pt x="5893" y="6952"/>
                  </a:lnTo>
                  <a:lnTo>
                    <a:pt x="5874" y="6957"/>
                  </a:lnTo>
                  <a:lnTo>
                    <a:pt x="5774" y="6975"/>
                  </a:lnTo>
                  <a:lnTo>
                    <a:pt x="5756" y="6977"/>
                  </a:lnTo>
                  <a:lnTo>
                    <a:pt x="5738" y="6977"/>
                  </a:lnTo>
                  <a:lnTo>
                    <a:pt x="5720" y="6975"/>
                  </a:lnTo>
                  <a:lnTo>
                    <a:pt x="5620" y="6957"/>
                  </a:lnTo>
                  <a:lnTo>
                    <a:pt x="5602" y="6952"/>
                  </a:lnTo>
                  <a:lnTo>
                    <a:pt x="5585" y="6946"/>
                  </a:lnTo>
                  <a:lnTo>
                    <a:pt x="5485" y="6900"/>
                  </a:lnTo>
                  <a:lnTo>
                    <a:pt x="5467" y="6890"/>
                  </a:lnTo>
                  <a:lnTo>
                    <a:pt x="5367" y="6826"/>
                  </a:lnTo>
                  <a:lnTo>
                    <a:pt x="5359" y="6820"/>
                  </a:lnTo>
                  <a:lnTo>
                    <a:pt x="5260" y="6747"/>
                  </a:lnTo>
                  <a:lnTo>
                    <a:pt x="5164" y="6677"/>
                  </a:lnTo>
                  <a:lnTo>
                    <a:pt x="5077" y="6621"/>
                  </a:lnTo>
                  <a:lnTo>
                    <a:pt x="5004" y="6587"/>
                  </a:lnTo>
                  <a:lnTo>
                    <a:pt x="4950" y="6577"/>
                  </a:lnTo>
                  <a:lnTo>
                    <a:pt x="4906" y="6585"/>
                  </a:lnTo>
                  <a:lnTo>
                    <a:pt x="4851" y="6621"/>
                  </a:lnTo>
                  <a:lnTo>
                    <a:pt x="4766" y="6722"/>
                  </a:lnTo>
                  <a:lnTo>
                    <a:pt x="4667" y="6841"/>
                  </a:lnTo>
                  <a:lnTo>
                    <a:pt x="4651" y="6857"/>
                  </a:lnTo>
                  <a:lnTo>
                    <a:pt x="4633" y="6871"/>
                  </a:lnTo>
                  <a:lnTo>
                    <a:pt x="4533" y="6935"/>
                  </a:lnTo>
                  <a:lnTo>
                    <a:pt x="4516" y="6945"/>
                  </a:lnTo>
                  <a:lnTo>
                    <a:pt x="4498" y="6952"/>
                  </a:lnTo>
                  <a:lnTo>
                    <a:pt x="4479" y="6957"/>
                  </a:lnTo>
                  <a:lnTo>
                    <a:pt x="4380" y="6975"/>
                  </a:lnTo>
                  <a:lnTo>
                    <a:pt x="4362" y="6977"/>
                  </a:lnTo>
                  <a:lnTo>
                    <a:pt x="4344" y="6977"/>
                  </a:lnTo>
                  <a:lnTo>
                    <a:pt x="4326" y="6975"/>
                  </a:lnTo>
                  <a:lnTo>
                    <a:pt x="4226" y="6957"/>
                  </a:lnTo>
                  <a:lnTo>
                    <a:pt x="4208" y="6952"/>
                  </a:lnTo>
                  <a:lnTo>
                    <a:pt x="4190" y="6946"/>
                  </a:lnTo>
                  <a:lnTo>
                    <a:pt x="4091" y="6900"/>
                  </a:lnTo>
                  <a:lnTo>
                    <a:pt x="4072" y="6890"/>
                  </a:lnTo>
                  <a:lnTo>
                    <a:pt x="3973" y="6826"/>
                  </a:lnTo>
                  <a:lnTo>
                    <a:pt x="3965" y="6820"/>
                  </a:lnTo>
                  <a:lnTo>
                    <a:pt x="3866" y="6747"/>
                  </a:lnTo>
                  <a:lnTo>
                    <a:pt x="3770" y="6677"/>
                  </a:lnTo>
                  <a:lnTo>
                    <a:pt x="3683" y="6621"/>
                  </a:lnTo>
                  <a:lnTo>
                    <a:pt x="3610" y="6587"/>
                  </a:lnTo>
                  <a:lnTo>
                    <a:pt x="3556" y="6577"/>
                  </a:lnTo>
                  <a:lnTo>
                    <a:pt x="3512" y="6585"/>
                  </a:lnTo>
                  <a:lnTo>
                    <a:pt x="3457" y="66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47;p4">
              <a:extLst>
                <a:ext uri="{FF2B5EF4-FFF2-40B4-BE49-F238E27FC236}">
                  <a16:creationId xmlns:a16="http://schemas.microsoft.com/office/drawing/2014/main" id="{7C0ACE98-A339-4193-9FB9-55AD99AF8F04}"/>
                </a:ext>
              </a:extLst>
            </p:cNvPr>
            <p:cNvSpPr/>
            <p:nvPr/>
          </p:nvSpPr>
          <p:spPr>
            <a:xfrm>
              <a:off x="6379157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920" y="2411"/>
                  </a:moveTo>
                  <a:lnTo>
                    <a:pt x="7922" y="2444"/>
                  </a:lnTo>
                  <a:lnTo>
                    <a:pt x="7922" y="8950"/>
                  </a:lnTo>
                  <a:lnTo>
                    <a:pt x="7920" y="8983"/>
                  </a:lnTo>
                  <a:lnTo>
                    <a:pt x="7913" y="9015"/>
                  </a:lnTo>
                  <a:lnTo>
                    <a:pt x="7903" y="9046"/>
                  </a:lnTo>
                  <a:lnTo>
                    <a:pt x="7889" y="9075"/>
                  </a:lnTo>
                  <a:lnTo>
                    <a:pt x="7870" y="9102"/>
                  </a:lnTo>
                  <a:lnTo>
                    <a:pt x="7849" y="9127"/>
                  </a:lnTo>
                  <a:lnTo>
                    <a:pt x="7824" y="9148"/>
                  </a:lnTo>
                  <a:lnTo>
                    <a:pt x="7797" y="9167"/>
                  </a:lnTo>
                  <a:lnTo>
                    <a:pt x="7768" y="9181"/>
                  </a:lnTo>
                  <a:lnTo>
                    <a:pt x="7737" y="9191"/>
                  </a:lnTo>
                  <a:lnTo>
                    <a:pt x="7705" y="9198"/>
                  </a:lnTo>
                  <a:lnTo>
                    <a:pt x="7672" y="9200"/>
                  </a:lnTo>
                  <a:lnTo>
                    <a:pt x="2328" y="9200"/>
                  </a:lnTo>
                  <a:lnTo>
                    <a:pt x="2295" y="9198"/>
                  </a:lnTo>
                  <a:lnTo>
                    <a:pt x="2263" y="9191"/>
                  </a:lnTo>
                  <a:lnTo>
                    <a:pt x="2232" y="9181"/>
                  </a:lnTo>
                  <a:lnTo>
                    <a:pt x="2203" y="9167"/>
                  </a:lnTo>
                  <a:lnTo>
                    <a:pt x="2176" y="9148"/>
                  </a:lnTo>
                  <a:lnTo>
                    <a:pt x="2151" y="9127"/>
                  </a:lnTo>
                  <a:lnTo>
                    <a:pt x="2130" y="9102"/>
                  </a:lnTo>
                  <a:lnTo>
                    <a:pt x="2111" y="9075"/>
                  </a:lnTo>
                  <a:lnTo>
                    <a:pt x="2097" y="9046"/>
                  </a:lnTo>
                  <a:lnTo>
                    <a:pt x="2087" y="9015"/>
                  </a:lnTo>
                  <a:lnTo>
                    <a:pt x="2080" y="8983"/>
                  </a:lnTo>
                  <a:lnTo>
                    <a:pt x="2078" y="8950"/>
                  </a:lnTo>
                  <a:lnTo>
                    <a:pt x="2078" y="1050"/>
                  </a:lnTo>
                  <a:lnTo>
                    <a:pt x="2080" y="1017"/>
                  </a:lnTo>
                  <a:lnTo>
                    <a:pt x="2087" y="985"/>
                  </a:lnTo>
                  <a:lnTo>
                    <a:pt x="2097" y="954"/>
                  </a:lnTo>
                  <a:lnTo>
                    <a:pt x="2111" y="925"/>
                  </a:lnTo>
                  <a:lnTo>
                    <a:pt x="2130" y="898"/>
                  </a:lnTo>
                  <a:lnTo>
                    <a:pt x="2151" y="873"/>
                  </a:lnTo>
                  <a:lnTo>
                    <a:pt x="2176" y="852"/>
                  </a:lnTo>
                  <a:lnTo>
                    <a:pt x="2203" y="833"/>
                  </a:lnTo>
                  <a:lnTo>
                    <a:pt x="2232" y="819"/>
                  </a:lnTo>
                  <a:lnTo>
                    <a:pt x="2263" y="809"/>
                  </a:lnTo>
                  <a:lnTo>
                    <a:pt x="2295" y="802"/>
                  </a:lnTo>
                  <a:lnTo>
                    <a:pt x="2328" y="800"/>
                  </a:lnTo>
                  <a:lnTo>
                    <a:pt x="6278" y="800"/>
                  </a:lnTo>
                  <a:lnTo>
                    <a:pt x="6311" y="802"/>
                  </a:lnTo>
                  <a:lnTo>
                    <a:pt x="6343" y="809"/>
                  </a:lnTo>
                  <a:lnTo>
                    <a:pt x="6374" y="819"/>
                  </a:lnTo>
                  <a:lnTo>
                    <a:pt x="6403" y="833"/>
                  </a:lnTo>
                  <a:lnTo>
                    <a:pt x="6430" y="852"/>
                  </a:lnTo>
                  <a:lnTo>
                    <a:pt x="6455" y="873"/>
                  </a:lnTo>
                  <a:lnTo>
                    <a:pt x="7849" y="2267"/>
                  </a:lnTo>
                  <a:lnTo>
                    <a:pt x="7870" y="2292"/>
                  </a:lnTo>
                  <a:lnTo>
                    <a:pt x="7889" y="2319"/>
                  </a:lnTo>
                  <a:lnTo>
                    <a:pt x="7903" y="2348"/>
                  </a:lnTo>
                  <a:lnTo>
                    <a:pt x="7913" y="2379"/>
                  </a:lnTo>
                  <a:lnTo>
                    <a:pt x="7920" y="2411"/>
                  </a:lnTo>
                  <a:close/>
                  <a:moveTo>
                    <a:pt x="6037" y="2509"/>
                  </a:moveTo>
                  <a:lnTo>
                    <a:pt x="6030" y="2477"/>
                  </a:lnTo>
                  <a:lnTo>
                    <a:pt x="6028" y="2444"/>
                  </a:lnTo>
                  <a:lnTo>
                    <a:pt x="6028" y="1300"/>
                  </a:lnTo>
                  <a:lnTo>
                    <a:pt x="2578" y="1300"/>
                  </a:lnTo>
                  <a:lnTo>
                    <a:pt x="2578" y="8700"/>
                  </a:lnTo>
                  <a:lnTo>
                    <a:pt x="7422" y="8700"/>
                  </a:lnTo>
                  <a:lnTo>
                    <a:pt x="7422" y="2694"/>
                  </a:lnTo>
                  <a:lnTo>
                    <a:pt x="6278" y="2694"/>
                  </a:lnTo>
                  <a:lnTo>
                    <a:pt x="6245" y="2692"/>
                  </a:lnTo>
                  <a:lnTo>
                    <a:pt x="6213" y="2685"/>
                  </a:lnTo>
                  <a:lnTo>
                    <a:pt x="6182" y="2675"/>
                  </a:lnTo>
                  <a:lnTo>
                    <a:pt x="6153" y="2661"/>
                  </a:lnTo>
                  <a:lnTo>
                    <a:pt x="6126" y="2642"/>
                  </a:lnTo>
                  <a:lnTo>
                    <a:pt x="6101" y="2621"/>
                  </a:lnTo>
                  <a:lnTo>
                    <a:pt x="6080" y="2596"/>
                  </a:lnTo>
                  <a:lnTo>
                    <a:pt x="6061" y="2569"/>
                  </a:lnTo>
                  <a:lnTo>
                    <a:pt x="6047" y="2540"/>
                  </a:lnTo>
                  <a:lnTo>
                    <a:pt x="6037" y="2509"/>
                  </a:lnTo>
                  <a:close/>
                  <a:moveTo>
                    <a:pt x="6528" y="2194"/>
                  </a:moveTo>
                  <a:lnTo>
                    <a:pt x="7068" y="2194"/>
                  </a:lnTo>
                  <a:lnTo>
                    <a:pt x="6528" y="1654"/>
                  </a:lnTo>
                  <a:lnTo>
                    <a:pt x="6528" y="2194"/>
                  </a:lnTo>
                  <a:close/>
                  <a:moveTo>
                    <a:pt x="7123" y="7727"/>
                  </a:moveTo>
                  <a:lnTo>
                    <a:pt x="7124" y="7753"/>
                  </a:lnTo>
                  <a:lnTo>
                    <a:pt x="7124" y="7759"/>
                  </a:lnTo>
                  <a:lnTo>
                    <a:pt x="7125" y="7785"/>
                  </a:lnTo>
                  <a:lnTo>
                    <a:pt x="7125" y="7791"/>
                  </a:lnTo>
                  <a:lnTo>
                    <a:pt x="7124" y="7817"/>
                  </a:lnTo>
                  <a:lnTo>
                    <a:pt x="7124" y="7823"/>
                  </a:lnTo>
                  <a:lnTo>
                    <a:pt x="7123" y="7849"/>
                  </a:lnTo>
                  <a:lnTo>
                    <a:pt x="7122" y="7854"/>
                  </a:lnTo>
                  <a:lnTo>
                    <a:pt x="7120" y="7880"/>
                  </a:lnTo>
                  <a:lnTo>
                    <a:pt x="7119" y="7886"/>
                  </a:lnTo>
                  <a:lnTo>
                    <a:pt x="7116" y="7912"/>
                  </a:lnTo>
                  <a:lnTo>
                    <a:pt x="7115" y="7917"/>
                  </a:lnTo>
                  <a:lnTo>
                    <a:pt x="7111" y="7943"/>
                  </a:lnTo>
                  <a:lnTo>
                    <a:pt x="7110" y="7949"/>
                  </a:lnTo>
                  <a:lnTo>
                    <a:pt x="7104" y="7974"/>
                  </a:lnTo>
                  <a:lnTo>
                    <a:pt x="7103" y="7980"/>
                  </a:lnTo>
                  <a:lnTo>
                    <a:pt x="7097" y="8005"/>
                  </a:lnTo>
                  <a:lnTo>
                    <a:pt x="7096" y="8010"/>
                  </a:lnTo>
                  <a:lnTo>
                    <a:pt x="7088" y="8035"/>
                  </a:lnTo>
                  <a:lnTo>
                    <a:pt x="7087" y="8041"/>
                  </a:lnTo>
                  <a:lnTo>
                    <a:pt x="7079" y="8065"/>
                  </a:lnTo>
                  <a:lnTo>
                    <a:pt x="7077" y="8071"/>
                  </a:lnTo>
                  <a:lnTo>
                    <a:pt x="7068" y="8095"/>
                  </a:lnTo>
                  <a:lnTo>
                    <a:pt x="7066" y="8100"/>
                  </a:lnTo>
                  <a:lnTo>
                    <a:pt x="7056" y="8124"/>
                  </a:lnTo>
                  <a:lnTo>
                    <a:pt x="7054" y="8129"/>
                  </a:lnTo>
                  <a:lnTo>
                    <a:pt x="7043" y="8153"/>
                  </a:lnTo>
                  <a:lnTo>
                    <a:pt x="7040" y="8158"/>
                  </a:lnTo>
                  <a:lnTo>
                    <a:pt x="7029" y="8181"/>
                  </a:lnTo>
                  <a:lnTo>
                    <a:pt x="7026" y="8186"/>
                  </a:lnTo>
                  <a:lnTo>
                    <a:pt x="7013" y="8209"/>
                  </a:lnTo>
                  <a:lnTo>
                    <a:pt x="7010" y="8215"/>
                  </a:lnTo>
                  <a:lnTo>
                    <a:pt x="6996" y="8238"/>
                  </a:lnTo>
                  <a:lnTo>
                    <a:pt x="6993" y="8242"/>
                  </a:lnTo>
                  <a:lnTo>
                    <a:pt x="6979" y="8264"/>
                  </a:lnTo>
                  <a:lnTo>
                    <a:pt x="6976" y="8269"/>
                  </a:lnTo>
                  <a:lnTo>
                    <a:pt x="6961" y="8290"/>
                  </a:lnTo>
                  <a:lnTo>
                    <a:pt x="6957" y="8294"/>
                  </a:lnTo>
                  <a:lnTo>
                    <a:pt x="6941" y="8315"/>
                  </a:lnTo>
                  <a:lnTo>
                    <a:pt x="6938" y="8319"/>
                  </a:lnTo>
                  <a:lnTo>
                    <a:pt x="6921" y="8339"/>
                  </a:lnTo>
                  <a:lnTo>
                    <a:pt x="6918" y="8343"/>
                  </a:lnTo>
                  <a:lnTo>
                    <a:pt x="6900" y="8363"/>
                  </a:lnTo>
                  <a:lnTo>
                    <a:pt x="6896" y="8367"/>
                  </a:lnTo>
                  <a:lnTo>
                    <a:pt x="6878" y="8386"/>
                  </a:lnTo>
                  <a:lnTo>
                    <a:pt x="6874" y="8390"/>
                  </a:lnTo>
                  <a:lnTo>
                    <a:pt x="6856" y="8408"/>
                  </a:lnTo>
                  <a:lnTo>
                    <a:pt x="6852" y="8411"/>
                  </a:lnTo>
                  <a:lnTo>
                    <a:pt x="6832" y="8429"/>
                  </a:lnTo>
                  <a:lnTo>
                    <a:pt x="6828" y="8432"/>
                  </a:lnTo>
                  <a:lnTo>
                    <a:pt x="6808" y="8449"/>
                  </a:lnTo>
                  <a:lnTo>
                    <a:pt x="6803" y="8452"/>
                  </a:lnTo>
                  <a:lnTo>
                    <a:pt x="6783" y="8468"/>
                  </a:lnTo>
                  <a:lnTo>
                    <a:pt x="6778" y="8472"/>
                  </a:lnTo>
                  <a:lnTo>
                    <a:pt x="6757" y="8487"/>
                  </a:lnTo>
                  <a:lnTo>
                    <a:pt x="6752" y="8490"/>
                  </a:lnTo>
                  <a:lnTo>
                    <a:pt x="6730" y="8504"/>
                  </a:lnTo>
                  <a:lnTo>
                    <a:pt x="6726" y="8507"/>
                  </a:lnTo>
                  <a:lnTo>
                    <a:pt x="6703" y="8521"/>
                  </a:lnTo>
                  <a:lnTo>
                    <a:pt x="6699" y="8523"/>
                  </a:lnTo>
                  <a:lnTo>
                    <a:pt x="6676" y="8536"/>
                  </a:lnTo>
                  <a:lnTo>
                    <a:pt x="6671" y="8538"/>
                  </a:lnTo>
                  <a:lnTo>
                    <a:pt x="6648" y="8550"/>
                  </a:lnTo>
                  <a:lnTo>
                    <a:pt x="6643" y="8553"/>
                  </a:lnTo>
                  <a:lnTo>
                    <a:pt x="6619" y="8564"/>
                  </a:lnTo>
                  <a:lnTo>
                    <a:pt x="6614" y="8566"/>
                  </a:lnTo>
                  <a:lnTo>
                    <a:pt x="6590" y="8576"/>
                  </a:lnTo>
                  <a:lnTo>
                    <a:pt x="6584" y="8578"/>
                  </a:lnTo>
                  <a:lnTo>
                    <a:pt x="6560" y="8587"/>
                  </a:lnTo>
                  <a:lnTo>
                    <a:pt x="6555" y="8589"/>
                  </a:lnTo>
                  <a:lnTo>
                    <a:pt x="6530" y="8597"/>
                  </a:lnTo>
                  <a:lnTo>
                    <a:pt x="6525" y="8598"/>
                  </a:lnTo>
                  <a:lnTo>
                    <a:pt x="6500" y="8606"/>
                  </a:lnTo>
                  <a:lnTo>
                    <a:pt x="6494" y="8607"/>
                  </a:lnTo>
                  <a:lnTo>
                    <a:pt x="6469" y="8613"/>
                  </a:lnTo>
                  <a:lnTo>
                    <a:pt x="6464" y="8614"/>
                  </a:lnTo>
                  <a:lnTo>
                    <a:pt x="6438" y="8620"/>
                  </a:lnTo>
                  <a:lnTo>
                    <a:pt x="6433" y="8621"/>
                  </a:lnTo>
                  <a:lnTo>
                    <a:pt x="6407" y="8625"/>
                  </a:lnTo>
                  <a:lnTo>
                    <a:pt x="6401" y="8626"/>
                  </a:lnTo>
                  <a:lnTo>
                    <a:pt x="6376" y="8629"/>
                  </a:lnTo>
                  <a:lnTo>
                    <a:pt x="6370" y="8630"/>
                  </a:lnTo>
                  <a:lnTo>
                    <a:pt x="6344" y="8632"/>
                  </a:lnTo>
                  <a:lnTo>
                    <a:pt x="6339" y="8633"/>
                  </a:lnTo>
                  <a:lnTo>
                    <a:pt x="6313" y="8634"/>
                  </a:lnTo>
                  <a:lnTo>
                    <a:pt x="6307" y="8634"/>
                  </a:lnTo>
                  <a:lnTo>
                    <a:pt x="6281" y="8635"/>
                  </a:lnTo>
                  <a:lnTo>
                    <a:pt x="6275" y="8635"/>
                  </a:lnTo>
                  <a:lnTo>
                    <a:pt x="6249" y="8634"/>
                  </a:lnTo>
                  <a:lnTo>
                    <a:pt x="6243" y="8634"/>
                  </a:lnTo>
                  <a:lnTo>
                    <a:pt x="6217" y="8633"/>
                  </a:lnTo>
                  <a:lnTo>
                    <a:pt x="6212" y="8632"/>
                  </a:lnTo>
                  <a:lnTo>
                    <a:pt x="6186" y="8630"/>
                  </a:lnTo>
                  <a:lnTo>
                    <a:pt x="6180" y="8629"/>
                  </a:lnTo>
                  <a:lnTo>
                    <a:pt x="6155" y="8626"/>
                  </a:lnTo>
                  <a:lnTo>
                    <a:pt x="6149" y="8625"/>
                  </a:lnTo>
                  <a:lnTo>
                    <a:pt x="6123" y="8621"/>
                  </a:lnTo>
                  <a:lnTo>
                    <a:pt x="6118" y="8620"/>
                  </a:lnTo>
                  <a:lnTo>
                    <a:pt x="6092" y="8614"/>
                  </a:lnTo>
                  <a:lnTo>
                    <a:pt x="6087" y="8613"/>
                  </a:lnTo>
                  <a:lnTo>
                    <a:pt x="6062" y="8607"/>
                  </a:lnTo>
                  <a:lnTo>
                    <a:pt x="6056" y="8606"/>
                  </a:lnTo>
                  <a:lnTo>
                    <a:pt x="6031" y="8598"/>
                  </a:lnTo>
                  <a:lnTo>
                    <a:pt x="6026" y="8597"/>
                  </a:lnTo>
                  <a:lnTo>
                    <a:pt x="6001" y="8589"/>
                  </a:lnTo>
                  <a:lnTo>
                    <a:pt x="5996" y="8587"/>
                  </a:lnTo>
                  <a:lnTo>
                    <a:pt x="5971" y="8578"/>
                  </a:lnTo>
                  <a:lnTo>
                    <a:pt x="5966" y="8576"/>
                  </a:lnTo>
                  <a:lnTo>
                    <a:pt x="5942" y="8566"/>
                  </a:lnTo>
                  <a:lnTo>
                    <a:pt x="5937" y="8564"/>
                  </a:lnTo>
                  <a:lnTo>
                    <a:pt x="5913" y="8553"/>
                  </a:lnTo>
                  <a:lnTo>
                    <a:pt x="5908" y="8550"/>
                  </a:lnTo>
                  <a:lnTo>
                    <a:pt x="5885" y="8539"/>
                  </a:lnTo>
                  <a:lnTo>
                    <a:pt x="5880" y="8536"/>
                  </a:lnTo>
                  <a:lnTo>
                    <a:pt x="5857" y="8523"/>
                  </a:lnTo>
                  <a:lnTo>
                    <a:pt x="5852" y="8521"/>
                  </a:lnTo>
                  <a:lnTo>
                    <a:pt x="5829" y="8507"/>
                  </a:lnTo>
                  <a:lnTo>
                    <a:pt x="5825" y="8504"/>
                  </a:lnTo>
                  <a:lnTo>
                    <a:pt x="5803" y="8490"/>
                  </a:lnTo>
                  <a:lnTo>
                    <a:pt x="5798" y="8487"/>
                  </a:lnTo>
                  <a:lnTo>
                    <a:pt x="5777" y="8472"/>
                  </a:lnTo>
                  <a:lnTo>
                    <a:pt x="5772" y="8468"/>
                  </a:lnTo>
                  <a:lnTo>
                    <a:pt x="5751" y="8452"/>
                  </a:lnTo>
                  <a:lnTo>
                    <a:pt x="5747" y="8449"/>
                  </a:lnTo>
                  <a:lnTo>
                    <a:pt x="5727" y="8432"/>
                  </a:lnTo>
                  <a:lnTo>
                    <a:pt x="5723" y="8429"/>
                  </a:lnTo>
                  <a:lnTo>
                    <a:pt x="5703" y="8411"/>
                  </a:lnTo>
                  <a:lnTo>
                    <a:pt x="5699" y="8407"/>
                  </a:lnTo>
                  <a:lnTo>
                    <a:pt x="5681" y="8389"/>
                  </a:lnTo>
                  <a:lnTo>
                    <a:pt x="5677" y="8385"/>
                  </a:lnTo>
                  <a:lnTo>
                    <a:pt x="5659" y="8367"/>
                  </a:lnTo>
                  <a:lnTo>
                    <a:pt x="5655" y="8363"/>
                  </a:lnTo>
                  <a:lnTo>
                    <a:pt x="5637" y="8343"/>
                  </a:lnTo>
                  <a:lnTo>
                    <a:pt x="5634" y="8339"/>
                  </a:lnTo>
                  <a:lnTo>
                    <a:pt x="5617" y="8319"/>
                  </a:lnTo>
                  <a:lnTo>
                    <a:pt x="5614" y="8315"/>
                  </a:lnTo>
                  <a:lnTo>
                    <a:pt x="5598" y="8294"/>
                  </a:lnTo>
                  <a:lnTo>
                    <a:pt x="5594" y="8289"/>
                  </a:lnTo>
                  <a:lnTo>
                    <a:pt x="5579" y="8268"/>
                  </a:lnTo>
                  <a:lnTo>
                    <a:pt x="5576" y="8263"/>
                  </a:lnTo>
                  <a:lnTo>
                    <a:pt x="5562" y="8241"/>
                  </a:lnTo>
                  <a:lnTo>
                    <a:pt x="5559" y="8237"/>
                  </a:lnTo>
                  <a:lnTo>
                    <a:pt x="5545" y="8214"/>
                  </a:lnTo>
                  <a:lnTo>
                    <a:pt x="5543" y="8209"/>
                  </a:lnTo>
                  <a:lnTo>
                    <a:pt x="5530" y="8186"/>
                  </a:lnTo>
                  <a:lnTo>
                    <a:pt x="5527" y="8181"/>
                  </a:lnTo>
                  <a:lnTo>
                    <a:pt x="5516" y="8158"/>
                  </a:lnTo>
                  <a:lnTo>
                    <a:pt x="5513" y="8153"/>
                  </a:lnTo>
                  <a:lnTo>
                    <a:pt x="5502" y="8129"/>
                  </a:lnTo>
                  <a:lnTo>
                    <a:pt x="5500" y="8124"/>
                  </a:lnTo>
                  <a:lnTo>
                    <a:pt x="5490" y="8100"/>
                  </a:lnTo>
                  <a:lnTo>
                    <a:pt x="5488" y="8095"/>
                  </a:lnTo>
                  <a:lnTo>
                    <a:pt x="5479" y="8071"/>
                  </a:lnTo>
                  <a:lnTo>
                    <a:pt x="5477" y="8065"/>
                  </a:lnTo>
                  <a:lnTo>
                    <a:pt x="5469" y="8041"/>
                  </a:lnTo>
                  <a:lnTo>
                    <a:pt x="5468" y="8035"/>
                  </a:lnTo>
                  <a:lnTo>
                    <a:pt x="5460" y="8010"/>
                  </a:lnTo>
                  <a:lnTo>
                    <a:pt x="5459" y="8005"/>
                  </a:lnTo>
                  <a:lnTo>
                    <a:pt x="5453" y="7980"/>
                  </a:lnTo>
                  <a:lnTo>
                    <a:pt x="5452" y="7974"/>
                  </a:lnTo>
                  <a:lnTo>
                    <a:pt x="5446" y="7949"/>
                  </a:lnTo>
                  <a:lnTo>
                    <a:pt x="5445" y="7943"/>
                  </a:lnTo>
                  <a:lnTo>
                    <a:pt x="5441" y="7917"/>
                  </a:lnTo>
                  <a:lnTo>
                    <a:pt x="5440" y="7912"/>
                  </a:lnTo>
                  <a:lnTo>
                    <a:pt x="5437" y="7886"/>
                  </a:lnTo>
                  <a:lnTo>
                    <a:pt x="5436" y="7880"/>
                  </a:lnTo>
                  <a:lnTo>
                    <a:pt x="5434" y="7854"/>
                  </a:lnTo>
                  <a:lnTo>
                    <a:pt x="5433" y="7849"/>
                  </a:lnTo>
                  <a:lnTo>
                    <a:pt x="5432" y="7823"/>
                  </a:lnTo>
                  <a:lnTo>
                    <a:pt x="5432" y="7817"/>
                  </a:lnTo>
                  <a:lnTo>
                    <a:pt x="5431" y="7791"/>
                  </a:lnTo>
                  <a:lnTo>
                    <a:pt x="5431" y="7785"/>
                  </a:lnTo>
                  <a:lnTo>
                    <a:pt x="5432" y="7759"/>
                  </a:lnTo>
                  <a:lnTo>
                    <a:pt x="5432" y="7753"/>
                  </a:lnTo>
                  <a:lnTo>
                    <a:pt x="5433" y="7727"/>
                  </a:lnTo>
                  <a:lnTo>
                    <a:pt x="5434" y="7722"/>
                  </a:lnTo>
                  <a:lnTo>
                    <a:pt x="5436" y="7696"/>
                  </a:lnTo>
                  <a:lnTo>
                    <a:pt x="5437" y="7690"/>
                  </a:lnTo>
                  <a:lnTo>
                    <a:pt x="5440" y="7665"/>
                  </a:lnTo>
                  <a:lnTo>
                    <a:pt x="5441" y="7659"/>
                  </a:lnTo>
                  <a:lnTo>
                    <a:pt x="5445" y="7634"/>
                  </a:lnTo>
                  <a:lnTo>
                    <a:pt x="5446" y="7628"/>
                  </a:lnTo>
                  <a:lnTo>
                    <a:pt x="5452" y="7603"/>
                  </a:lnTo>
                  <a:lnTo>
                    <a:pt x="5453" y="7597"/>
                  </a:lnTo>
                  <a:lnTo>
                    <a:pt x="5459" y="7572"/>
                  </a:lnTo>
                  <a:lnTo>
                    <a:pt x="5460" y="7567"/>
                  </a:lnTo>
                  <a:lnTo>
                    <a:pt x="5468" y="7542"/>
                  </a:lnTo>
                  <a:lnTo>
                    <a:pt x="5469" y="7536"/>
                  </a:lnTo>
                  <a:lnTo>
                    <a:pt x="5477" y="7512"/>
                  </a:lnTo>
                  <a:lnTo>
                    <a:pt x="5479" y="7506"/>
                  </a:lnTo>
                  <a:lnTo>
                    <a:pt x="5488" y="7482"/>
                  </a:lnTo>
                  <a:lnTo>
                    <a:pt x="5490" y="7477"/>
                  </a:lnTo>
                  <a:lnTo>
                    <a:pt x="5500" y="7453"/>
                  </a:lnTo>
                  <a:lnTo>
                    <a:pt x="5502" y="7448"/>
                  </a:lnTo>
                  <a:lnTo>
                    <a:pt x="5513" y="7424"/>
                  </a:lnTo>
                  <a:lnTo>
                    <a:pt x="5516" y="7419"/>
                  </a:lnTo>
                  <a:lnTo>
                    <a:pt x="5527" y="7396"/>
                  </a:lnTo>
                  <a:lnTo>
                    <a:pt x="5530" y="7391"/>
                  </a:lnTo>
                  <a:lnTo>
                    <a:pt x="5543" y="7368"/>
                  </a:lnTo>
                  <a:lnTo>
                    <a:pt x="5545" y="7363"/>
                  </a:lnTo>
                  <a:lnTo>
                    <a:pt x="5559" y="7340"/>
                  </a:lnTo>
                  <a:lnTo>
                    <a:pt x="5562" y="7336"/>
                  </a:lnTo>
                  <a:lnTo>
                    <a:pt x="5576" y="7314"/>
                  </a:lnTo>
                  <a:lnTo>
                    <a:pt x="5579" y="7309"/>
                  </a:lnTo>
                  <a:lnTo>
                    <a:pt x="5594" y="7288"/>
                  </a:lnTo>
                  <a:lnTo>
                    <a:pt x="5598" y="7283"/>
                  </a:lnTo>
                  <a:lnTo>
                    <a:pt x="5614" y="7262"/>
                  </a:lnTo>
                  <a:lnTo>
                    <a:pt x="5617" y="7258"/>
                  </a:lnTo>
                  <a:lnTo>
                    <a:pt x="5634" y="7238"/>
                  </a:lnTo>
                  <a:lnTo>
                    <a:pt x="5637" y="7234"/>
                  </a:lnTo>
                  <a:lnTo>
                    <a:pt x="5655" y="7214"/>
                  </a:lnTo>
                  <a:lnTo>
                    <a:pt x="5659" y="7210"/>
                  </a:lnTo>
                  <a:lnTo>
                    <a:pt x="5677" y="7192"/>
                  </a:lnTo>
                  <a:lnTo>
                    <a:pt x="5681" y="7188"/>
                  </a:lnTo>
                  <a:lnTo>
                    <a:pt x="5699" y="7170"/>
                  </a:lnTo>
                  <a:lnTo>
                    <a:pt x="5703" y="7166"/>
                  </a:lnTo>
                  <a:lnTo>
                    <a:pt x="5723" y="7148"/>
                  </a:lnTo>
                  <a:lnTo>
                    <a:pt x="5727" y="7145"/>
                  </a:lnTo>
                  <a:lnTo>
                    <a:pt x="5747" y="7128"/>
                  </a:lnTo>
                  <a:lnTo>
                    <a:pt x="5751" y="7125"/>
                  </a:lnTo>
                  <a:lnTo>
                    <a:pt x="5772" y="7109"/>
                  </a:lnTo>
                  <a:lnTo>
                    <a:pt x="5777" y="7105"/>
                  </a:lnTo>
                  <a:lnTo>
                    <a:pt x="5798" y="7090"/>
                  </a:lnTo>
                  <a:lnTo>
                    <a:pt x="5803" y="7087"/>
                  </a:lnTo>
                  <a:lnTo>
                    <a:pt x="5825" y="7073"/>
                  </a:lnTo>
                  <a:lnTo>
                    <a:pt x="5829" y="7070"/>
                  </a:lnTo>
                  <a:lnTo>
                    <a:pt x="5852" y="7056"/>
                  </a:lnTo>
                  <a:lnTo>
                    <a:pt x="5856" y="7054"/>
                  </a:lnTo>
                  <a:lnTo>
                    <a:pt x="5879" y="7041"/>
                  </a:lnTo>
                  <a:lnTo>
                    <a:pt x="5884" y="7039"/>
                  </a:lnTo>
                  <a:lnTo>
                    <a:pt x="5907" y="7027"/>
                  </a:lnTo>
                  <a:lnTo>
                    <a:pt x="5912" y="7024"/>
                  </a:lnTo>
                  <a:lnTo>
                    <a:pt x="5936" y="7013"/>
                  </a:lnTo>
                  <a:lnTo>
                    <a:pt x="5941" y="7011"/>
                  </a:lnTo>
                  <a:lnTo>
                    <a:pt x="5966" y="7001"/>
                  </a:lnTo>
                  <a:lnTo>
                    <a:pt x="5971" y="6999"/>
                  </a:lnTo>
                  <a:lnTo>
                    <a:pt x="5995" y="6990"/>
                  </a:lnTo>
                  <a:lnTo>
                    <a:pt x="6001" y="6988"/>
                  </a:lnTo>
                  <a:lnTo>
                    <a:pt x="6025" y="6980"/>
                  </a:lnTo>
                  <a:lnTo>
                    <a:pt x="6031" y="6978"/>
                  </a:lnTo>
                  <a:lnTo>
                    <a:pt x="6056" y="6971"/>
                  </a:lnTo>
                  <a:lnTo>
                    <a:pt x="6061" y="6969"/>
                  </a:lnTo>
                  <a:lnTo>
                    <a:pt x="6087" y="6963"/>
                  </a:lnTo>
                  <a:lnTo>
                    <a:pt x="6092" y="6962"/>
                  </a:lnTo>
                  <a:lnTo>
                    <a:pt x="6118" y="6956"/>
                  </a:lnTo>
                  <a:lnTo>
                    <a:pt x="6123" y="6955"/>
                  </a:lnTo>
                  <a:lnTo>
                    <a:pt x="6149" y="6951"/>
                  </a:lnTo>
                  <a:lnTo>
                    <a:pt x="6154" y="6950"/>
                  </a:lnTo>
                  <a:lnTo>
                    <a:pt x="6180" y="6947"/>
                  </a:lnTo>
                  <a:lnTo>
                    <a:pt x="6186" y="6946"/>
                  </a:lnTo>
                  <a:lnTo>
                    <a:pt x="6212" y="6944"/>
                  </a:lnTo>
                  <a:lnTo>
                    <a:pt x="6217" y="6943"/>
                  </a:lnTo>
                  <a:lnTo>
                    <a:pt x="6243" y="6942"/>
                  </a:lnTo>
                  <a:lnTo>
                    <a:pt x="6249" y="6942"/>
                  </a:lnTo>
                  <a:lnTo>
                    <a:pt x="6275" y="6941"/>
                  </a:lnTo>
                  <a:lnTo>
                    <a:pt x="6281" y="6941"/>
                  </a:lnTo>
                  <a:lnTo>
                    <a:pt x="6307" y="6942"/>
                  </a:lnTo>
                  <a:lnTo>
                    <a:pt x="6313" y="6942"/>
                  </a:lnTo>
                  <a:lnTo>
                    <a:pt x="6339" y="6943"/>
                  </a:lnTo>
                  <a:lnTo>
                    <a:pt x="6344" y="6944"/>
                  </a:lnTo>
                  <a:lnTo>
                    <a:pt x="6370" y="6946"/>
                  </a:lnTo>
                  <a:lnTo>
                    <a:pt x="6376" y="6947"/>
                  </a:lnTo>
                  <a:lnTo>
                    <a:pt x="6402" y="6950"/>
                  </a:lnTo>
                  <a:lnTo>
                    <a:pt x="6407" y="6951"/>
                  </a:lnTo>
                  <a:lnTo>
                    <a:pt x="6433" y="6955"/>
                  </a:lnTo>
                  <a:lnTo>
                    <a:pt x="6438" y="6956"/>
                  </a:lnTo>
                  <a:lnTo>
                    <a:pt x="6464" y="6962"/>
                  </a:lnTo>
                  <a:lnTo>
                    <a:pt x="6469" y="6963"/>
                  </a:lnTo>
                  <a:lnTo>
                    <a:pt x="6495" y="6969"/>
                  </a:lnTo>
                  <a:lnTo>
                    <a:pt x="6500" y="6971"/>
                  </a:lnTo>
                  <a:lnTo>
                    <a:pt x="6525" y="6978"/>
                  </a:lnTo>
                  <a:lnTo>
                    <a:pt x="6530" y="6980"/>
                  </a:lnTo>
                  <a:lnTo>
                    <a:pt x="6555" y="6988"/>
                  </a:lnTo>
                  <a:lnTo>
                    <a:pt x="6561" y="6990"/>
                  </a:lnTo>
                  <a:lnTo>
                    <a:pt x="6585" y="6999"/>
                  </a:lnTo>
                  <a:lnTo>
                    <a:pt x="6590" y="7001"/>
                  </a:lnTo>
                  <a:lnTo>
                    <a:pt x="6614" y="7011"/>
                  </a:lnTo>
                  <a:lnTo>
                    <a:pt x="6620" y="7013"/>
                  </a:lnTo>
                  <a:lnTo>
                    <a:pt x="6643" y="7024"/>
                  </a:lnTo>
                  <a:lnTo>
                    <a:pt x="6649" y="7027"/>
                  </a:lnTo>
                  <a:lnTo>
                    <a:pt x="6672" y="7039"/>
                  </a:lnTo>
                  <a:lnTo>
                    <a:pt x="6677" y="7042"/>
                  </a:lnTo>
                  <a:lnTo>
                    <a:pt x="6700" y="7054"/>
                  </a:lnTo>
                  <a:lnTo>
                    <a:pt x="6703" y="7056"/>
                  </a:lnTo>
                  <a:lnTo>
                    <a:pt x="6726" y="7070"/>
                  </a:lnTo>
                  <a:lnTo>
                    <a:pt x="6730" y="7073"/>
                  </a:lnTo>
                  <a:lnTo>
                    <a:pt x="6752" y="7087"/>
                  </a:lnTo>
                  <a:lnTo>
                    <a:pt x="6757" y="7090"/>
                  </a:lnTo>
                  <a:lnTo>
                    <a:pt x="6778" y="7105"/>
                  </a:lnTo>
                  <a:lnTo>
                    <a:pt x="6783" y="7109"/>
                  </a:lnTo>
                  <a:lnTo>
                    <a:pt x="6803" y="7125"/>
                  </a:lnTo>
                  <a:lnTo>
                    <a:pt x="6808" y="7128"/>
                  </a:lnTo>
                  <a:lnTo>
                    <a:pt x="6828" y="7145"/>
                  </a:lnTo>
                  <a:lnTo>
                    <a:pt x="6832" y="7148"/>
                  </a:lnTo>
                  <a:lnTo>
                    <a:pt x="6852" y="7166"/>
                  </a:lnTo>
                  <a:lnTo>
                    <a:pt x="6856" y="7169"/>
                  </a:lnTo>
                  <a:lnTo>
                    <a:pt x="6874" y="7187"/>
                  </a:lnTo>
                  <a:lnTo>
                    <a:pt x="6878" y="7191"/>
                  </a:lnTo>
                  <a:lnTo>
                    <a:pt x="6896" y="7210"/>
                  </a:lnTo>
                  <a:lnTo>
                    <a:pt x="6900" y="7214"/>
                  </a:lnTo>
                  <a:lnTo>
                    <a:pt x="6918" y="7234"/>
                  </a:lnTo>
                  <a:lnTo>
                    <a:pt x="6921" y="7238"/>
                  </a:lnTo>
                  <a:lnTo>
                    <a:pt x="6938" y="7258"/>
                  </a:lnTo>
                  <a:lnTo>
                    <a:pt x="6941" y="7262"/>
                  </a:lnTo>
                  <a:lnTo>
                    <a:pt x="6957" y="7283"/>
                  </a:lnTo>
                  <a:lnTo>
                    <a:pt x="6961" y="7287"/>
                  </a:lnTo>
                  <a:lnTo>
                    <a:pt x="6976" y="7308"/>
                  </a:lnTo>
                  <a:lnTo>
                    <a:pt x="6979" y="7313"/>
                  </a:lnTo>
                  <a:lnTo>
                    <a:pt x="6993" y="7335"/>
                  </a:lnTo>
                  <a:lnTo>
                    <a:pt x="6996" y="7339"/>
                  </a:lnTo>
                  <a:lnTo>
                    <a:pt x="7010" y="7362"/>
                  </a:lnTo>
                  <a:lnTo>
                    <a:pt x="7013" y="7368"/>
                  </a:lnTo>
                  <a:lnTo>
                    <a:pt x="7026" y="7391"/>
                  </a:lnTo>
                  <a:lnTo>
                    <a:pt x="7029" y="7396"/>
                  </a:lnTo>
                  <a:lnTo>
                    <a:pt x="7040" y="7419"/>
                  </a:lnTo>
                  <a:lnTo>
                    <a:pt x="7043" y="7424"/>
                  </a:lnTo>
                  <a:lnTo>
                    <a:pt x="7054" y="7448"/>
                  </a:lnTo>
                  <a:lnTo>
                    <a:pt x="7056" y="7453"/>
                  </a:lnTo>
                  <a:lnTo>
                    <a:pt x="7066" y="7477"/>
                  </a:lnTo>
                  <a:lnTo>
                    <a:pt x="7068" y="7482"/>
                  </a:lnTo>
                  <a:lnTo>
                    <a:pt x="7077" y="7506"/>
                  </a:lnTo>
                  <a:lnTo>
                    <a:pt x="7079" y="7512"/>
                  </a:lnTo>
                  <a:lnTo>
                    <a:pt x="7087" y="7536"/>
                  </a:lnTo>
                  <a:lnTo>
                    <a:pt x="7088" y="7542"/>
                  </a:lnTo>
                  <a:lnTo>
                    <a:pt x="7096" y="7567"/>
                  </a:lnTo>
                  <a:lnTo>
                    <a:pt x="7097" y="7572"/>
                  </a:lnTo>
                  <a:lnTo>
                    <a:pt x="7103" y="7597"/>
                  </a:lnTo>
                  <a:lnTo>
                    <a:pt x="7104" y="7603"/>
                  </a:lnTo>
                  <a:lnTo>
                    <a:pt x="7110" y="7628"/>
                  </a:lnTo>
                  <a:lnTo>
                    <a:pt x="7111" y="7634"/>
                  </a:lnTo>
                  <a:lnTo>
                    <a:pt x="7115" y="7659"/>
                  </a:lnTo>
                  <a:lnTo>
                    <a:pt x="7116" y="7665"/>
                  </a:lnTo>
                  <a:lnTo>
                    <a:pt x="7119" y="7690"/>
                  </a:lnTo>
                  <a:lnTo>
                    <a:pt x="7120" y="7696"/>
                  </a:lnTo>
                  <a:lnTo>
                    <a:pt x="7122" y="7722"/>
                  </a:lnTo>
                  <a:lnTo>
                    <a:pt x="7123" y="7727"/>
                  </a:lnTo>
                  <a:close/>
                  <a:moveTo>
                    <a:pt x="6822" y="7850"/>
                  </a:moveTo>
                  <a:lnTo>
                    <a:pt x="6823" y="7829"/>
                  </a:lnTo>
                  <a:lnTo>
                    <a:pt x="6825" y="7809"/>
                  </a:lnTo>
                  <a:lnTo>
                    <a:pt x="6825" y="7788"/>
                  </a:lnTo>
                  <a:lnTo>
                    <a:pt x="6825" y="7768"/>
                  </a:lnTo>
                  <a:lnTo>
                    <a:pt x="6823" y="7747"/>
                  </a:lnTo>
                  <a:lnTo>
                    <a:pt x="6822" y="7727"/>
                  </a:lnTo>
                  <a:lnTo>
                    <a:pt x="6819" y="7707"/>
                  </a:lnTo>
                  <a:lnTo>
                    <a:pt x="6815" y="7686"/>
                  </a:lnTo>
                  <a:lnTo>
                    <a:pt x="6811" y="7666"/>
                  </a:lnTo>
                  <a:lnTo>
                    <a:pt x="6806" y="7647"/>
                  </a:lnTo>
                  <a:lnTo>
                    <a:pt x="6801" y="7627"/>
                  </a:lnTo>
                  <a:lnTo>
                    <a:pt x="6794" y="7608"/>
                  </a:lnTo>
                  <a:lnTo>
                    <a:pt x="6787" y="7589"/>
                  </a:lnTo>
                  <a:lnTo>
                    <a:pt x="6780" y="7570"/>
                  </a:lnTo>
                  <a:lnTo>
                    <a:pt x="6771" y="7551"/>
                  </a:lnTo>
                  <a:lnTo>
                    <a:pt x="6762" y="7533"/>
                  </a:lnTo>
                  <a:lnTo>
                    <a:pt x="6752" y="7515"/>
                  </a:lnTo>
                  <a:lnTo>
                    <a:pt x="6742" y="7498"/>
                  </a:lnTo>
                  <a:lnTo>
                    <a:pt x="6730" y="7481"/>
                  </a:lnTo>
                  <a:lnTo>
                    <a:pt x="6718" y="7464"/>
                  </a:lnTo>
                  <a:lnTo>
                    <a:pt x="6706" y="7448"/>
                  </a:lnTo>
                  <a:lnTo>
                    <a:pt x="6693" y="7432"/>
                  </a:lnTo>
                  <a:lnTo>
                    <a:pt x="6679" y="7417"/>
                  </a:lnTo>
                  <a:lnTo>
                    <a:pt x="6665" y="7402"/>
                  </a:lnTo>
                  <a:lnTo>
                    <a:pt x="6650" y="7388"/>
                  </a:lnTo>
                  <a:lnTo>
                    <a:pt x="6635" y="7374"/>
                  </a:lnTo>
                  <a:lnTo>
                    <a:pt x="6619" y="7361"/>
                  </a:lnTo>
                  <a:lnTo>
                    <a:pt x="6603" y="7349"/>
                  </a:lnTo>
                  <a:lnTo>
                    <a:pt x="6586" y="7337"/>
                  </a:lnTo>
                  <a:lnTo>
                    <a:pt x="6569" y="7326"/>
                  </a:lnTo>
                  <a:lnTo>
                    <a:pt x="6551" y="7315"/>
                  </a:lnTo>
                  <a:lnTo>
                    <a:pt x="6532" y="7304"/>
                  </a:lnTo>
                  <a:lnTo>
                    <a:pt x="6514" y="7295"/>
                  </a:lnTo>
                  <a:lnTo>
                    <a:pt x="6496" y="7287"/>
                  </a:lnTo>
                  <a:lnTo>
                    <a:pt x="6477" y="7279"/>
                  </a:lnTo>
                  <a:lnTo>
                    <a:pt x="6458" y="7272"/>
                  </a:lnTo>
                  <a:lnTo>
                    <a:pt x="6439" y="7265"/>
                  </a:lnTo>
                  <a:lnTo>
                    <a:pt x="6419" y="7260"/>
                  </a:lnTo>
                  <a:lnTo>
                    <a:pt x="6400" y="7255"/>
                  </a:lnTo>
                  <a:lnTo>
                    <a:pt x="6380" y="7251"/>
                  </a:lnTo>
                  <a:lnTo>
                    <a:pt x="6360" y="7247"/>
                  </a:lnTo>
                  <a:lnTo>
                    <a:pt x="6339" y="7244"/>
                  </a:lnTo>
                  <a:lnTo>
                    <a:pt x="6319" y="7243"/>
                  </a:lnTo>
                  <a:lnTo>
                    <a:pt x="6299" y="7241"/>
                  </a:lnTo>
                  <a:lnTo>
                    <a:pt x="6278" y="7241"/>
                  </a:lnTo>
                  <a:lnTo>
                    <a:pt x="6257" y="7241"/>
                  </a:lnTo>
                  <a:lnTo>
                    <a:pt x="6237" y="7243"/>
                  </a:lnTo>
                  <a:lnTo>
                    <a:pt x="6217" y="7244"/>
                  </a:lnTo>
                  <a:lnTo>
                    <a:pt x="6196" y="7247"/>
                  </a:lnTo>
                  <a:lnTo>
                    <a:pt x="6176" y="7251"/>
                  </a:lnTo>
                  <a:lnTo>
                    <a:pt x="6156" y="7255"/>
                  </a:lnTo>
                  <a:lnTo>
                    <a:pt x="6136" y="7260"/>
                  </a:lnTo>
                  <a:lnTo>
                    <a:pt x="6117" y="7265"/>
                  </a:lnTo>
                  <a:lnTo>
                    <a:pt x="6097" y="7272"/>
                  </a:lnTo>
                  <a:lnTo>
                    <a:pt x="6078" y="7279"/>
                  </a:lnTo>
                  <a:lnTo>
                    <a:pt x="6059" y="7287"/>
                  </a:lnTo>
                  <a:lnTo>
                    <a:pt x="6041" y="7295"/>
                  </a:lnTo>
                  <a:lnTo>
                    <a:pt x="6023" y="7305"/>
                  </a:lnTo>
                  <a:lnTo>
                    <a:pt x="6004" y="7315"/>
                  </a:lnTo>
                  <a:lnTo>
                    <a:pt x="5986" y="7326"/>
                  </a:lnTo>
                  <a:lnTo>
                    <a:pt x="5969" y="7337"/>
                  </a:lnTo>
                  <a:lnTo>
                    <a:pt x="5952" y="7349"/>
                  </a:lnTo>
                  <a:lnTo>
                    <a:pt x="5936" y="7361"/>
                  </a:lnTo>
                  <a:lnTo>
                    <a:pt x="5921" y="7374"/>
                  </a:lnTo>
                  <a:lnTo>
                    <a:pt x="5905" y="7388"/>
                  </a:lnTo>
                  <a:lnTo>
                    <a:pt x="5891" y="7402"/>
                  </a:lnTo>
                  <a:lnTo>
                    <a:pt x="5877" y="7416"/>
                  </a:lnTo>
                  <a:lnTo>
                    <a:pt x="5863" y="7432"/>
                  </a:lnTo>
                  <a:lnTo>
                    <a:pt x="5850" y="7447"/>
                  </a:lnTo>
                  <a:lnTo>
                    <a:pt x="5838" y="7463"/>
                  </a:lnTo>
                  <a:lnTo>
                    <a:pt x="5826" y="7480"/>
                  </a:lnTo>
                  <a:lnTo>
                    <a:pt x="5815" y="7497"/>
                  </a:lnTo>
                  <a:lnTo>
                    <a:pt x="5804" y="7515"/>
                  </a:lnTo>
                  <a:lnTo>
                    <a:pt x="5794" y="7533"/>
                  </a:lnTo>
                  <a:lnTo>
                    <a:pt x="5785" y="7551"/>
                  </a:lnTo>
                  <a:lnTo>
                    <a:pt x="5776" y="7570"/>
                  </a:lnTo>
                  <a:lnTo>
                    <a:pt x="5769" y="7589"/>
                  </a:lnTo>
                  <a:lnTo>
                    <a:pt x="5762" y="7608"/>
                  </a:lnTo>
                  <a:lnTo>
                    <a:pt x="5755" y="7627"/>
                  </a:lnTo>
                  <a:lnTo>
                    <a:pt x="5750" y="7647"/>
                  </a:lnTo>
                  <a:lnTo>
                    <a:pt x="5745" y="7666"/>
                  </a:lnTo>
                  <a:lnTo>
                    <a:pt x="5741" y="7686"/>
                  </a:lnTo>
                  <a:lnTo>
                    <a:pt x="5737" y="7707"/>
                  </a:lnTo>
                  <a:lnTo>
                    <a:pt x="5734" y="7727"/>
                  </a:lnTo>
                  <a:lnTo>
                    <a:pt x="5733" y="7747"/>
                  </a:lnTo>
                  <a:lnTo>
                    <a:pt x="5731" y="7768"/>
                  </a:lnTo>
                  <a:lnTo>
                    <a:pt x="5731" y="7788"/>
                  </a:lnTo>
                  <a:lnTo>
                    <a:pt x="5731" y="7809"/>
                  </a:lnTo>
                  <a:lnTo>
                    <a:pt x="5733" y="7829"/>
                  </a:lnTo>
                  <a:lnTo>
                    <a:pt x="5734" y="7850"/>
                  </a:lnTo>
                  <a:lnTo>
                    <a:pt x="5737" y="7870"/>
                  </a:lnTo>
                  <a:lnTo>
                    <a:pt x="5741" y="7890"/>
                  </a:lnTo>
                  <a:lnTo>
                    <a:pt x="5745" y="7910"/>
                  </a:lnTo>
                  <a:lnTo>
                    <a:pt x="5750" y="7930"/>
                  </a:lnTo>
                  <a:lnTo>
                    <a:pt x="5755" y="7950"/>
                  </a:lnTo>
                  <a:lnTo>
                    <a:pt x="5762" y="7969"/>
                  </a:lnTo>
                  <a:lnTo>
                    <a:pt x="5769" y="7988"/>
                  </a:lnTo>
                  <a:lnTo>
                    <a:pt x="5776" y="8007"/>
                  </a:lnTo>
                  <a:lnTo>
                    <a:pt x="5785" y="8026"/>
                  </a:lnTo>
                  <a:lnTo>
                    <a:pt x="5794" y="8044"/>
                  </a:lnTo>
                  <a:lnTo>
                    <a:pt x="5804" y="8062"/>
                  </a:lnTo>
                  <a:lnTo>
                    <a:pt x="5815" y="8080"/>
                  </a:lnTo>
                  <a:lnTo>
                    <a:pt x="5826" y="8097"/>
                  </a:lnTo>
                  <a:lnTo>
                    <a:pt x="5838" y="8114"/>
                  </a:lnTo>
                  <a:lnTo>
                    <a:pt x="5850" y="8130"/>
                  </a:lnTo>
                  <a:lnTo>
                    <a:pt x="5863" y="8145"/>
                  </a:lnTo>
                  <a:lnTo>
                    <a:pt x="5877" y="8161"/>
                  </a:lnTo>
                  <a:lnTo>
                    <a:pt x="5891" y="8175"/>
                  </a:lnTo>
                  <a:lnTo>
                    <a:pt x="5905" y="8189"/>
                  </a:lnTo>
                  <a:lnTo>
                    <a:pt x="5921" y="8203"/>
                  </a:lnTo>
                  <a:lnTo>
                    <a:pt x="5936" y="8216"/>
                  </a:lnTo>
                  <a:lnTo>
                    <a:pt x="5952" y="8228"/>
                  </a:lnTo>
                  <a:lnTo>
                    <a:pt x="5969" y="8240"/>
                  </a:lnTo>
                  <a:lnTo>
                    <a:pt x="5986" y="8251"/>
                  </a:lnTo>
                  <a:lnTo>
                    <a:pt x="6004" y="8262"/>
                  </a:lnTo>
                  <a:lnTo>
                    <a:pt x="6022" y="8272"/>
                  </a:lnTo>
                  <a:lnTo>
                    <a:pt x="6040" y="8281"/>
                  </a:lnTo>
                  <a:lnTo>
                    <a:pt x="6059" y="8290"/>
                  </a:lnTo>
                  <a:lnTo>
                    <a:pt x="6078" y="8297"/>
                  </a:lnTo>
                  <a:lnTo>
                    <a:pt x="6097" y="8304"/>
                  </a:lnTo>
                  <a:lnTo>
                    <a:pt x="6116" y="8311"/>
                  </a:lnTo>
                  <a:lnTo>
                    <a:pt x="6136" y="8316"/>
                  </a:lnTo>
                  <a:lnTo>
                    <a:pt x="6156" y="8321"/>
                  </a:lnTo>
                  <a:lnTo>
                    <a:pt x="6176" y="8325"/>
                  </a:lnTo>
                  <a:lnTo>
                    <a:pt x="6196" y="8329"/>
                  </a:lnTo>
                  <a:lnTo>
                    <a:pt x="6217" y="8332"/>
                  </a:lnTo>
                  <a:lnTo>
                    <a:pt x="6237" y="8333"/>
                  </a:lnTo>
                  <a:lnTo>
                    <a:pt x="6257" y="8335"/>
                  </a:lnTo>
                  <a:lnTo>
                    <a:pt x="6278" y="8335"/>
                  </a:lnTo>
                  <a:lnTo>
                    <a:pt x="6299" y="8335"/>
                  </a:lnTo>
                  <a:lnTo>
                    <a:pt x="6319" y="8333"/>
                  </a:lnTo>
                  <a:lnTo>
                    <a:pt x="6339" y="8332"/>
                  </a:lnTo>
                  <a:lnTo>
                    <a:pt x="6360" y="8329"/>
                  </a:lnTo>
                  <a:lnTo>
                    <a:pt x="6380" y="8325"/>
                  </a:lnTo>
                  <a:lnTo>
                    <a:pt x="6400" y="8321"/>
                  </a:lnTo>
                  <a:lnTo>
                    <a:pt x="6420" y="8316"/>
                  </a:lnTo>
                  <a:lnTo>
                    <a:pt x="6439" y="8311"/>
                  </a:lnTo>
                  <a:lnTo>
                    <a:pt x="6459" y="8304"/>
                  </a:lnTo>
                  <a:lnTo>
                    <a:pt x="6478" y="8297"/>
                  </a:lnTo>
                  <a:lnTo>
                    <a:pt x="6497" y="8290"/>
                  </a:lnTo>
                  <a:lnTo>
                    <a:pt x="6515" y="8281"/>
                  </a:lnTo>
                  <a:lnTo>
                    <a:pt x="6533" y="8272"/>
                  </a:lnTo>
                  <a:lnTo>
                    <a:pt x="6551" y="8262"/>
                  </a:lnTo>
                  <a:lnTo>
                    <a:pt x="6569" y="8251"/>
                  </a:lnTo>
                  <a:lnTo>
                    <a:pt x="6586" y="8240"/>
                  </a:lnTo>
                  <a:lnTo>
                    <a:pt x="6603" y="8228"/>
                  </a:lnTo>
                  <a:lnTo>
                    <a:pt x="6619" y="8216"/>
                  </a:lnTo>
                  <a:lnTo>
                    <a:pt x="6635" y="8203"/>
                  </a:lnTo>
                  <a:lnTo>
                    <a:pt x="6650" y="8189"/>
                  </a:lnTo>
                  <a:lnTo>
                    <a:pt x="6665" y="8175"/>
                  </a:lnTo>
                  <a:lnTo>
                    <a:pt x="6679" y="8160"/>
                  </a:lnTo>
                  <a:lnTo>
                    <a:pt x="6693" y="8145"/>
                  </a:lnTo>
                  <a:lnTo>
                    <a:pt x="6706" y="8129"/>
                  </a:lnTo>
                  <a:lnTo>
                    <a:pt x="6718" y="8113"/>
                  </a:lnTo>
                  <a:lnTo>
                    <a:pt x="6730" y="8096"/>
                  </a:lnTo>
                  <a:lnTo>
                    <a:pt x="6742" y="8079"/>
                  </a:lnTo>
                  <a:lnTo>
                    <a:pt x="6752" y="8062"/>
                  </a:lnTo>
                  <a:lnTo>
                    <a:pt x="6762" y="8044"/>
                  </a:lnTo>
                  <a:lnTo>
                    <a:pt x="6771" y="8026"/>
                  </a:lnTo>
                  <a:lnTo>
                    <a:pt x="6780" y="8007"/>
                  </a:lnTo>
                  <a:lnTo>
                    <a:pt x="6787" y="7988"/>
                  </a:lnTo>
                  <a:lnTo>
                    <a:pt x="6794" y="7969"/>
                  </a:lnTo>
                  <a:lnTo>
                    <a:pt x="6801" y="7950"/>
                  </a:lnTo>
                  <a:lnTo>
                    <a:pt x="6806" y="7930"/>
                  </a:lnTo>
                  <a:lnTo>
                    <a:pt x="6811" y="7910"/>
                  </a:lnTo>
                  <a:lnTo>
                    <a:pt x="6815" y="7890"/>
                  </a:lnTo>
                  <a:lnTo>
                    <a:pt x="6819" y="7870"/>
                  </a:lnTo>
                  <a:lnTo>
                    <a:pt x="6822" y="7850"/>
                  </a:lnTo>
                  <a:close/>
                  <a:moveTo>
                    <a:pt x="6567" y="3745"/>
                  </a:moveTo>
                  <a:lnTo>
                    <a:pt x="6549" y="3751"/>
                  </a:lnTo>
                  <a:lnTo>
                    <a:pt x="6530" y="3755"/>
                  </a:lnTo>
                  <a:lnTo>
                    <a:pt x="6510" y="3756"/>
                  </a:lnTo>
                  <a:lnTo>
                    <a:pt x="3257" y="3756"/>
                  </a:lnTo>
                  <a:lnTo>
                    <a:pt x="3237" y="3755"/>
                  </a:lnTo>
                  <a:lnTo>
                    <a:pt x="3218" y="3751"/>
                  </a:lnTo>
                  <a:lnTo>
                    <a:pt x="3200" y="3745"/>
                  </a:lnTo>
                  <a:lnTo>
                    <a:pt x="3182" y="3736"/>
                  </a:lnTo>
                  <a:lnTo>
                    <a:pt x="3166" y="3725"/>
                  </a:lnTo>
                  <a:lnTo>
                    <a:pt x="3151" y="3712"/>
                  </a:lnTo>
                  <a:lnTo>
                    <a:pt x="3138" y="3697"/>
                  </a:lnTo>
                  <a:lnTo>
                    <a:pt x="3127" y="3681"/>
                  </a:lnTo>
                  <a:lnTo>
                    <a:pt x="3118" y="3663"/>
                  </a:lnTo>
                  <a:lnTo>
                    <a:pt x="3112" y="3645"/>
                  </a:lnTo>
                  <a:lnTo>
                    <a:pt x="3108" y="3626"/>
                  </a:lnTo>
                  <a:lnTo>
                    <a:pt x="3107" y="3606"/>
                  </a:lnTo>
                  <a:lnTo>
                    <a:pt x="3108" y="3586"/>
                  </a:lnTo>
                  <a:lnTo>
                    <a:pt x="3112" y="3567"/>
                  </a:lnTo>
                  <a:lnTo>
                    <a:pt x="3118" y="3549"/>
                  </a:lnTo>
                  <a:lnTo>
                    <a:pt x="3127" y="3531"/>
                  </a:lnTo>
                  <a:lnTo>
                    <a:pt x="3138" y="3515"/>
                  </a:lnTo>
                  <a:lnTo>
                    <a:pt x="3151" y="3500"/>
                  </a:lnTo>
                  <a:lnTo>
                    <a:pt x="3166" y="3487"/>
                  </a:lnTo>
                  <a:lnTo>
                    <a:pt x="3182" y="3476"/>
                  </a:lnTo>
                  <a:lnTo>
                    <a:pt x="3200" y="3467"/>
                  </a:lnTo>
                  <a:lnTo>
                    <a:pt x="3218" y="3461"/>
                  </a:lnTo>
                  <a:lnTo>
                    <a:pt x="3237" y="3457"/>
                  </a:lnTo>
                  <a:lnTo>
                    <a:pt x="3257" y="3456"/>
                  </a:lnTo>
                  <a:lnTo>
                    <a:pt x="6510" y="3456"/>
                  </a:lnTo>
                  <a:lnTo>
                    <a:pt x="6530" y="3457"/>
                  </a:lnTo>
                  <a:lnTo>
                    <a:pt x="6549" y="3461"/>
                  </a:lnTo>
                  <a:lnTo>
                    <a:pt x="6567" y="3467"/>
                  </a:lnTo>
                  <a:lnTo>
                    <a:pt x="6585" y="3476"/>
                  </a:lnTo>
                  <a:lnTo>
                    <a:pt x="6601" y="3487"/>
                  </a:lnTo>
                  <a:lnTo>
                    <a:pt x="6616" y="3500"/>
                  </a:lnTo>
                  <a:lnTo>
                    <a:pt x="6629" y="3515"/>
                  </a:lnTo>
                  <a:lnTo>
                    <a:pt x="6640" y="3531"/>
                  </a:lnTo>
                  <a:lnTo>
                    <a:pt x="6649" y="3549"/>
                  </a:lnTo>
                  <a:lnTo>
                    <a:pt x="6655" y="3567"/>
                  </a:lnTo>
                  <a:lnTo>
                    <a:pt x="6659" y="3586"/>
                  </a:lnTo>
                  <a:lnTo>
                    <a:pt x="6660" y="3606"/>
                  </a:lnTo>
                  <a:lnTo>
                    <a:pt x="6659" y="3626"/>
                  </a:lnTo>
                  <a:lnTo>
                    <a:pt x="6655" y="3645"/>
                  </a:lnTo>
                  <a:lnTo>
                    <a:pt x="6649" y="3663"/>
                  </a:lnTo>
                  <a:lnTo>
                    <a:pt x="6640" y="3681"/>
                  </a:lnTo>
                  <a:lnTo>
                    <a:pt x="6629" y="3697"/>
                  </a:lnTo>
                  <a:lnTo>
                    <a:pt x="6616" y="3712"/>
                  </a:lnTo>
                  <a:lnTo>
                    <a:pt x="6601" y="3725"/>
                  </a:lnTo>
                  <a:lnTo>
                    <a:pt x="6585" y="3736"/>
                  </a:lnTo>
                  <a:lnTo>
                    <a:pt x="6567" y="3745"/>
                  </a:lnTo>
                  <a:close/>
                  <a:moveTo>
                    <a:pt x="5870" y="4674"/>
                  </a:moveTo>
                  <a:lnTo>
                    <a:pt x="5852" y="4680"/>
                  </a:lnTo>
                  <a:lnTo>
                    <a:pt x="5833" y="4684"/>
                  </a:lnTo>
                  <a:lnTo>
                    <a:pt x="5813" y="4685"/>
                  </a:lnTo>
                  <a:lnTo>
                    <a:pt x="3257" y="4685"/>
                  </a:lnTo>
                  <a:lnTo>
                    <a:pt x="3237" y="4684"/>
                  </a:lnTo>
                  <a:lnTo>
                    <a:pt x="3218" y="4680"/>
                  </a:lnTo>
                  <a:lnTo>
                    <a:pt x="3200" y="4674"/>
                  </a:lnTo>
                  <a:lnTo>
                    <a:pt x="3182" y="4665"/>
                  </a:lnTo>
                  <a:lnTo>
                    <a:pt x="3166" y="4654"/>
                  </a:lnTo>
                  <a:lnTo>
                    <a:pt x="3151" y="4641"/>
                  </a:lnTo>
                  <a:lnTo>
                    <a:pt x="3138" y="4626"/>
                  </a:lnTo>
                  <a:lnTo>
                    <a:pt x="3127" y="4610"/>
                  </a:lnTo>
                  <a:lnTo>
                    <a:pt x="3118" y="4592"/>
                  </a:lnTo>
                  <a:lnTo>
                    <a:pt x="3112" y="4574"/>
                  </a:lnTo>
                  <a:lnTo>
                    <a:pt x="3108" y="4555"/>
                  </a:lnTo>
                  <a:lnTo>
                    <a:pt x="3107" y="4535"/>
                  </a:lnTo>
                  <a:lnTo>
                    <a:pt x="3108" y="4515"/>
                  </a:lnTo>
                  <a:lnTo>
                    <a:pt x="3112" y="4496"/>
                  </a:lnTo>
                  <a:lnTo>
                    <a:pt x="3118" y="4478"/>
                  </a:lnTo>
                  <a:lnTo>
                    <a:pt x="3127" y="4460"/>
                  </a:lnTo>
                  <a:lnTo>
                    <a:pt x="3138" y="4444"/>
                  </a:lnTo>
                  <a:lnTo>
                    <a:pt x="3151" y="4429"/>
                  </a:lnTo>
                  <a:lnTo>
                    <a:pt x="3166" y="4416"/>
                  </a:lnTo>
                  <a:lnTo>
                    <a:pt x="3182" y="4405"/>
                  </a:lnTo>
                  <a:lnTo>
                    <a:pt x="3200" y="4396"/>
                  </a:lnTo>
                  <a:lnTo>
                    <a:pt x="3218" y="4390"/>
                  </a:lnTo>
                  <a:lnTo>
                    <a:pt x="3237" y="4386"/>
                  </a:lnTo>
                  <a:lnTo>
                    <a:pt x="3257" y="4385"/>
                  </a:lnTo>
                  <a:lnTo>
                    <a:pt x="5813" y="4385"/>
                  </a:lnTo>
                  <a:lnTo>
                    <a:pt x="5833" y="4386"/>
                  </a:lnTo>
                  <a:lnTo>
                    <a:pt x="5852" y="4390"/>
                  </a:lnTo>
                  <a:lnTo>
                    <a:pt x="5870" y="4396"/>
                  </a:lnTo>
                  <a:lnTo>
                    <a:pt x="5888" y="4405"/>
                  </a:lnTo>
                  <a:lnTo>
                    <a:pt x="5904" y="4416"/>
                  </a:lnTo>
                  <a:lnTo>
                    <a:pt x="5919" y="4429"/>
                  </a:lnTo>
                  <a:lnTo>
                    <a:pt x="5932" y="4444"/>
                  </a:lnTo>
                  <a:lnTo>
                    <a:pt x="5943" y="4460"/>
                  </a:lnTo>
                  <a:lnTo>
                    <a:pt x="5952" y="4478"/>
                  </a:lnTo>
                  <a:lnTo>
                    <a:pt x="5958" y="4496"/>
                  </a:lnTo>
                  <a:lnTo>
                    <a:pt x="5962" y="4515"/>
                  </a:lnTo>
                  <a:lnTo>
                    <a:pt x="5963" y="4535"/>
                  </a:lnTo>
                  <a:lnTo>
                    <a:pt x="5962" y="4555"/>
                  </a:lnTo>
                  <a:lnTo>
                    <a:pt x="5958" y="4574"/>
                  </a:lnTo>
                  <a:lnTo>
                    <a:pt x="5952" y="4592"/>
                  </a:lnTo>
                  <a:lnTo>
                    <a:pt x="5943" y="4610"/>
                  </a:lnTo>
                  <a:lnTo>
                    <a:pt x="5932" y="4626"/>
                  </a:lnTo>
                  <a:lnTo>
                    <a:pt x="5919" y="4641"/>
                  </a:lnTo>
                  <a:lnTo>
                    <a:pt x="5904" y="4654"/>
                  </a:lnTo>
                  <a:lnTo>
                    <a:pt x="5888" y="4665"/>
                  </a:lnTo>
                  <a:lnTo>
                    <a:pt x="5870" y="46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6" name="Google Shape;248;p4">
            <a:extLst>
              <a:ext uri="{FF2B5EF4-FFF2-40B4-BE49-F238E27FC236}">
                <a16:creationId xmlns:a16="http://schemas.microsoft.com/office/drawing/2014/main" id="{BA9FD8EF-9F57-4EFF-9570-507BE889E8AB}"/>
              </a:ext>
            </a:extLst>
          </p:cNvPr>
          <p:cNvGrpSpPr/>
          <p:nvPr/>
        </p:nvGrpSpPr>
        <p:grpSpPr>
          <a:xfrm>
            <a:off x="7506538" y="861060"/>
            <a:ext cx="589280" cy="589280"/>
            <a:chOff x="7506538" y="1769449"/>
            <a:chExt cx="589280" cy="589280"/>
          </a:xfrm>
          <a:solidFill>
            <a:schemeClr val="bg1"/>
          </a:solidFill>
        </p:grpSpPr>
        <p:sp>
          <p:nvSpPr>
            <p:cNvPr id="217" name="Google Shape;249;p4">
              <a:extLst>
                <a:ext uri="{FF2B5EF4-FFF2-40B4-BE49-F238E27FC236}">
                  <a16:creationId xmlns:a16="http://schemas.microsoft.com/office/drawing/2014/main" id="{B3416019-01EC-4541-B7F5-FC3B5F40FC4F}"/>
                </a:ext>
              </a:extLst>
            </p:cNvPr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3" y="2710"/>
                  </a:moveTo>
                  <a:lnTo>
                    <a:pt x="7375" y="2733"/>
                  </a:lnTo>
                  <a:lnTo>
                    <a:pt x="7383" y="2758"/>
                  </a:lnTo>
                  <a:lnTo>
                    <a:pt x="7388" y="2784"/>
                  </a:lnTo>
                  <a:lnTo>
                    <a:pt x="7390" y="2810"/>
                  </a:lnTo>
                  <a:lnTo>
                    <a:pt x="7390" y="5243"/>
                  </a:lnTo>
                  <a:lnTo>
                    <a:pt x="7388" y="5269"/>
                  </a:lnTo>
                  <a:lnTo>
                    <a:pt x="7383" y="5295"/>
                  </a:lnTo>
                  <a:lnTo>
                    <a:pt x="7375" y="5320"/>
                  </a:lnTo>
                  <a:lnTo>
                    <a:pt x="7363" y="5343"/>
                  </a:lnTo>
                  <a:lnTo>
                    <a:pt x="7349" y="5365"/>
                  </a:lnTo>
                  <a:lnTo>
                    <a:pt x="7331" y="5384"/>
                  </a:lnTo>
                  <a:lnTo>
                    <a:pt x="7312" y="5402"/>
                  </a:lnTo>
                  <a:lnTo>
                    <a:pt x="7290" y="5416"/>
                  </a:lnTo>
                  <a:lnTo>
                    <a:pt x="7267" y="5428"/>
                  </a:lnTo>
                  <a:lnTo>
                    <a:pt x="7242" y="5436"/>
                  </a:lnTo>
                  <a:lnTo>
                    <a:pt x="7216" y="5441"/>
                  </a:lnTo>
                  <a:lnTo>
                    <a:pt x="7190" y="5443"/>
                  </a:lnTo>
                  <a:lnTo>
                    <a:pt x="7164" y="5441"/>
                  </a:lnTo>
                  <a:lnTo>
                    <a:pt x="7138" y="5436"/>
                  </a:lnTo>
                  <a:lnTo>
                    <a:pt x="7113" y="5428"/>
                  </a:lnTo>
                  <a:lnTo>
                    <a:pt x="7090" y="5416"/>
                  </a:lnTo>
                  <a:lnTo>
                    <a:pt x="7068" y="5402"/>
                  </a:lnTo>
                  <a:lnTo>
                    <a:pt x="7049" y="5384"/>
                  </a:lnTo>
                  <a:lnTo>
                    <a:pt x="7031" y="5365"/>
                  </a:lnTo>
                  <a:lnTo>
                    <a:pt x="7017" y="5343"/>
                  </a:lnTo>
                  <a:lnTo>
                    <a:pt x="7005" y="5320"/>
                  </a:lnTo>
                  <a:lnTo>
                    <a:pt x="6997" y="5295"/>
                  </a:lnTo>
                  <a:lnTo>
                    <a:pt x="6992" y="5269"/>
                  </a:lnTo>
                  <a:lnTo>
                    <a:pt x="6990" y="5243"/>
                  </a:lnTo>
                  <a:lnTo>
                    <a:pt x="6990" y="2810"/>
                  </a:lnTo>
                  <a:lnTo>
                    <a:pt x="6992" y="2784"/>
                  </a:lnTo>
                  <a:lnTo>
                    <a:pt x="6997" y="2758"/>
                  </a:lnTo>
                  <a:lnTo>
                    <a:pt x="7005" y="2733"/>
                  </a:lnTo>
                  <a:lnTo>
                    <a:pt x="7017" y="2710"/>
                  </a:lnTo>
                  <a:lnTo>
                    <a:pt x="7031" y="2688"/>
                  </a:lnTo>
                  <a:lnTo>
                    <a:pt x="7049" y="2669"/>
                  </a:lnTo>
                  <a:lnTo>
                    <a:pt x="7068" y="2651"/>
                  </a:lnTo>
                  <a:lnTo>
                    <a:pt x="7090" y="2637"/>
                  </a:lnTo>
                  <a:lnTo>
                    <a:pt x="7113" y="2625"/>
                  </a:lnTo>
                  <a:lnTo>
                    <a:pt x="7138" y="2617"/>
                  </a:lnTo>
                  <a:lnTo>
                    <a:pt x="7164" y="2612"/>
                  </a:lnTo>
                  <a:lnTo>
                    <a:pt x="7190" y="2610"/>
                  </a:lnTo>
                  <a:lnTo>
                    <a:pt x="7216" y="2612"/>
                  </a:lnTo>
                  <a:lnTo>
                    <a:pt x="7242" y="2617"/>
                  </a:lnTo>
                  <a:lnTo>
                    <a:pt x="7267" y="2625"/>
                  </a:lnTo>
                  <a:lnTo>
                    <a:pt x="7290" y="2637"/>
                  </a:lnTo>
                  <a:lnTo>
                    <a:pt x="7312" y="2651"/>
                  </a:lnTo>
                  <a:lnTo>
                    <a:pt x="7331" y="2669"/>
                  </a:lnTo>
                  <a:lnTo>
                    <a:pt x="7349" y="2688"/>
                  </a:lnTo>
                  <a:lnTo>
                    <a:pt x="7363" y="2710"/>
                  </a:lnTo>
                  <a:close/>
                  <a:moveTo>
                    <a:pt x="5903" y="4170"/>
                  </a:moveTo>
                  <a:lnTo>
                    <a:pt x="5915" y="4193"/>
                  </a:lnTo>
                  <a:lnTo>
                    <a:pt x="5923" y="4218"/>
                  </a:lnTo>
                  <a:lnTo>
                    <a:pt x="5928" y="4244"/>
                  </a:lnTo>
                  <a:lnTo>
                    <a:pt x="5930" y="4270"/>
                  </a:lnTo>
                  <a:lnTo>
                    <a:pt x="5930" y="5243"/>
                  </a:lnTo>
                  <a:lnTo>
                    <a:pt x="5928" y="5269"/>
                  </a:lnTo>
                  <a:lnTo>
                    <a:pt x="5923" y="5295"/>
                  </a:lnTo>
                  <a:lnTo>
                    <a:pt x="5915" y="5320"/>
                  </a:lnTo>
                  <a:lnTo>
                    <a:pt x="5903" y="5343"/>
                  </a:lnTo>
                  <a:lnTo>
                    <a:pt x="5889" y="5365"/>
                  </a:lnTo>
                  <a:lnTo>
                    <a:pt x="5871" y="5384"/>
                  </a:lnTo>
                  <a:lnTo>
                    <a:pt x="5852" y="5402"/>
                  </a:lnTo>
                  <a:lnTo>
                    <a:pt x="5830" y="5416"/>
                  </a:lnTo>
                  <a:lnTo>
                    <a:pt x="5807" y="5428"/>
                  </a:lnTo>
                  <a:lnTo>
                    <a:pt x="5782" y="5436"/>
                  </a:lnTo>
                  <a:lnTo>
                    <a:pt x="5756" y="5441"/>
                  </a:lnTo>
                  <a:lnTo>
                    <a:pt x="5730" y="5443"/>
                  </a:lnTo>
                  <a:lnTo>
                    <a:pt x="5704" y="5441"/>
                  </a:lnTo>
                  <a:lnTo>
                    <a:pt x="5678" y="5436"/>
                  </a:lnTo>
                  <a:lnTo>
                    <a:pt x="5653" y="5428"/>
                  </a:lnTo>
                  <a:lnTo>
                    <a:pt x="5630" y="5416"/>
                  </a:lnTo>
                  <a:lnTo>
                    <a:pt x="5608" y="5402"/>
                  </a:lnTo>
                  <a:lnTo>
                    <a:pt x="5589" y="5384"/>
                  </a:lnTo>
                  <a:lnTo>
                    <a:pt x="5571" y="5365"/>
                  </a:lnTo>
                  <a:lnTo>
                    <a:pt x="5557" y="5343"/>
                  </a:lnTo>
                  <a:lnTo>
                    <a:pt x="5545" y="5320"/>
                  </a:lnTo>
                  <a:lnTo>
                    <a:pt x="5537" y="5295"/>
                  </a:lnTo>
                  <a:lnTo>
                    <a:pt x="5532" y="5269"/>
                  </a:lnTo>
                  <a:lnTo>
                    <a:pt x="5530" y="5243"/>
                  </a:lnTo>
                  <a:lnTo>
                    <a:pt x="5530" y="4270"/>
                  </a:lnTo>
                  <a:lnTo>
                    <a:pt x="5532" y="4244"/>
                  </a:lnTo>
                  <a:lnTo>
                    <a:pt x="5537" y="4218"/>
                  </a:lnTo>
                  <a:lnTo>
                    <a:pt x="5545" y="4193"/>
                  </a:lnTo>
                  <a:lnTo>
                    <a:pt x="5557" y="4170"/>
                  </a:lnTo>
                  <a:lnTo>
                    <a:pt x="5571" y="4148"/>
                  </a:lnTo>
                  <a:lnTo>
                    <a:pt x="5589" y="4129"/>
                  </a:lnTo>
                  <a:lnTo>
                    <a:pt x="5608" y="4111"/>
                  </a:lnTo>
                  <a:lnTo>
                    <a:pt x="5630" y="4097"/>
                  </a:lnTo>
                  <a:lnTo>
                    <a:pt x="5653" y="4085"/>
                  </a:lnTo>
                  <a:lnTo>
                    <a:pt x="5678" y="4077"/>
                  </a:lnTo>
                  <a:lnTo>
                    <a:pt x="5704" y="4072"/>
                  </a:lnTo>
                  <a:lnTo>
                    <a:pt x="5730" y="4070"/>
                  </a:lnTo>
                  <a:lnTo>
                    <a:pt x="5756" y="4072"/>
                  </a:lnTo>
                  <a:lnTo>
                    <a:pt x="5782" y="4077"/>
                  </a:lnTo>
                  <a:lnTo>
                    <a:pt x="5807" y="4085"/>
                  </a:lnTo>
                  <a:lnTo>
                    <a:pt x="5830" y="4097"/>
                  </a:lnTo>
                  <a:lnTo>
                    <a:pt x="5852" y="4111"/>
                  </a:lnTo>
                  <a:lnTo>
                    <a:pt x="5871" y="4129"/>
                  </a:lnTo>
                  <a:lnTo>
                    <a:pt x="5889" y="4148"/>
                  </a:lnTo>
                  <a:lnTo>
                    <a:pt x="5903" y="4170"/>
                  </a:lnTo>
                  <a:close/>
                  <a:moveTo>
                    <a:pt x="4443" y="3197"/>
                  </a:moveTo>
                  <a:lnTo>
                    <a:pt x="4455" y="3220"/>
                  </a:lnTo>
                  <a:lnTo>
                    <a:pt x="4463" y="3245"/>
                  </a:lnTo>
                  <a:lnTo>
                    <a:pt x="4468" y="3271"/>
                  </a:lnTo>
                  <a:lnTo>
                    <a:pt x="4470" y="3297"/>
                  </a:lnTo>
                  <a:lnTo>
                    <a:pt x="4470" y="5243"/>
                  </a:lnTo>
                  <a:lnTo>
                    <a:pt x="4468" y="5269"/>
                  </a:lnTo>
                  <a:lnTo>
                    <a:pt x="4463" y="5295"/>
                  </a:lnTo>
                  <a:lnTo>
                    <a:pt x="4455" y="5320"/>
                  </a:lnTo>
                  <a:lnTo>
                    <a:pt x="4443" y="5343"/>
                  </a:lnTo>
                  <a:lnTo>
                    <a:pt x="4429" y="5365"/>
                  </a:lnTo>
                  <a:lnTo>
                    <a:pt x="4411" y="5384"/>
                  </a:lnTo>
                  <a:lnTo>
                    <a:pt x="4392" y="5402"/>
                  </a:lnTo>
                  <a:lnTo>
                    <a:pt x="4370" y="5416"/>
                  </a:lnTo>
                  <a:lnTo>
                    <a:pt x="4347" y="5428"/>
                  </a:lnTo>
                  <a:lnTo>
                    <a:pt x="4322" y="5436"/>
                  </a:lnTo>
                  <a:lnTo>
                    <a:pt x="4296" y="5441"/>
                  </a:lnTo>
                  <a:lnTo>
                    <a:pt x="4270" y="5443"/>
                  </a:lnTo>
                  <a:lnTo>
                    <a:pt x="4244" y="5441"/>
                  </a:lnTo>
                  <a:lnTo>
                    <a:pt x="4218" y="5436"/>
                  </a:lnTo>
                  <a:lnTo>
                    <a:pt x="4193" y="5428"/>
                  </a:lnTo>
                  <a:lnTo>
                    <a:pt x="4170" y="5416"/>
                  </a:lnTo>
                  <a:lnTo>
                    <a:pt x="4148" y="5402"/>
                  </a:lnTo>
                  <a:lnTo>
                    <a:pt x="4129" y="5384"/>
                  </a:lnTo>
                  <a:lnTo>
                    <a:pt x="4111" y="5365"/>
                  </a:lnTo>
                  <a:lnTo>
                    <a:pt x="4097" y="5343"/>
                  </a:lnTo>
                  <a:lnTo>
                    <a:pt x="4085" y="5320"/>
                  </a:lnTo>
                  <a:lnTo>
                    <a:pt x="4077" y="5295"/>
                  </a:lnTo>
                  <a:lnTo>
                    <a:pt x="4072" y="5269"/>
                  </a:lnTo>
                  <a:lnTo>
                    <a:pt x="4070" y="5243"/>
                  </a:lnTo>
                  <a:lnTo>
                    <a:pt x="4070" y="3297"/>
                  </a:lnTo>
                  <a:lnTo>
                    <a:pt x="4072" y="3271"/>
                  </a:lnTo>
                  <a:lnTo>
                    <a:pt x="4077" y="3245"/>
                  </a:lnTo>
                  <a:lnTo>
                    <a:pt x="4085" y="3220"/>
                  </a:lnTo>
                  <a:lnTo>
                    <a:pt x="4097" y="3197"/>
                  </a:lnTo>
                  <a:lnTo>
                    <a:pt x="4111" y="3175"/>
                  </a:lnTo>
                  <a:lnTo>
                    <a:pt x="4129" y="3156"/>
                  </a:lnTo>
                  <a:lnTo>
                    <a:pt x="4148" y="3138"/>
                  </a:lnTo>
                  <a:lnTo>
                    <a:pt x="4170" y="3124"/>
                  </a:lnTo>
                  <a:lnTo>
                    <a:pt x="4193" y="3112"/>
                  </a:lnTo>
                  <a:lnTo>
                    <a:pt x="4218" y="3104"/>
                  </a:lnTo>
                  <a:lnTo>
                    <a:pt x="4244" y="3099"/>
                  </a:lnTo>
                  <a:lnTo>
                    <a:pt x="4270" y="3097"/>
                  </a:lnTo>
                  <a:lnTo>
                    <a:pt x="4296" y="3099"/>
                  </a:lnTo>
                  <a:lnTo>
                    <a:pt x="4322" y="3104"/>
                  </a:lnTo>
                  <a:lnTo>
                    <a:pt x="4347" y="3112"/>
                  </a:lnTo>
                  <a:lnTo>
                    <a:pt x="4370" y="3124"/>
                  </a:lnTo>
                  <a:lnTo>
                    <a:pt x="4392" y="3138"/>
                  </a:lnTo>
                  <a:lnTo>
                    <a:pt x="4411" y="3156"/>
                  </a:lnTo>
                  <a:lnTo>
                    <a:pt x="4429" y="3175"/>
                  </a:lnTo>
                  <a:lnTo>
                    <a:pt x="4443" y="3197"/>
                  </a:lnTo>
                  <a:close/>
                  <a:moveTo>
                    <a:pt x="2983" y="3927"/>
                  </a:moveTo>
                  <a:lnTo>
                    <a:pt x="2995" y="3950"/>
                  </a:lnTo>
                  <a:lnTo>
                    <a:pt x="3003" y="3975"/>
                  </a:lnTo>
                  <a:lnTo>
                    <a:pt x="3008" y="4001"/>
                  </a:lnTo>
                  <a:lnTo>
                    <a:pt x="3010" y="4027"/>
                  </a:lnTo>
                  <a:lnTo>
                    <a:pt x="3010" y="5243"/>
                  </a:lnTo>
                  <a:lnTo>
                    <a:pt x="3008" y="5269"/>
                  </a:lnTo>
                  <a:lnTo>
                    <a:pt x="3003" y="5295"/>
                  </a:lnTo>
                  <a:lnTo>
                    <a:pt x="2995" y="5320"/>
                  </a:lnTo>
                  <a:lnTo>
                    <a:pt x="2983" y="5343"/>
                  </a:lnTo>
                  <a:lnTo>
                    <a:pt x="2969" y="5365"/>
                  </a:lnTo>
                  <a:lnTo>
                    <a:pt x="2951" y="5384"/>
                  </a:lnTo>
                  <a:lnTo>
                    <a:pt x="2932" y="5402"/>
                  </a:lnTo>
                  <a:lnTo>
                    <a:pt x="2910" y="5416"/>
                  </a:lnTo>
                  <a:lnTo>
                    <a:pt x="2887" y="5428"/>
                  </a:lnTo>
                  <a:lnTo>
                    <a:pt x="2862" y="5436"/>
                  </a:lnTo>
                  <a:lnTo>
                    <a:pt x="2836" y="5441"/>
                  </a:lnTo>
                  <a:lnTo>
                    <a:pt x="2810" y="5443"/>
                  </a:lnTo>
                  <a:lnTo>
                    <a:pt x="2784" y="5441"/>
                  </a:lnTo>
                  <a:lnTo>
                    <a:pt x="2758" y="5436"/>
                  </a:lnTo>
                  <a:lnTo>
                    <a:pt x="2733" y="5428"/>
                  </a:lnTo>
                  <a:lnTo>
                    <a:pt x="2710" y="5416"/>
                  </a:lnTo>
                  <a:lnTo>
                    <a:pt x="2688" y="5402"/>
                  </a:lnTo>
                  <a:lnTo>
                    <a:pt x="2669" y="5384"/>
                  </a:lnTo>
                  <a:lnTo>
                    <a:pt x="2651" y="5365"/>
                  </a:lnTo>
                  <a:lnTo>
                    <a:pt x="2637" y="5343"/>
                  </a:lnTo>
                  <a:lnTo>
                    <a:pt x="2625" y="5320"/>
                  </a:lnTo>
                  <a:lnTo>
                    <a:pt x="2617" y="5295"/>
                  </a:lnTo>
                  <a:lnTo>
                    <a:pt x="2612" y="5269"/>
                  </a:lnTo>
                  <a:lnTo>
                    <a:pt x="2610" y="5243"/>
                  </a:lnTo>
                  <a:lnTo>
                    <a:pt x="2610" y="4027"/>
                  </a:lnTo>
                  <a:lnTo>
                    <a:pt x="2612" y="4001"/>
                  </a:lnTo>
                  <a:lnTo>
                    <a:pt x="2617" y="3975"/>
                  </a:lnTo>
                  <a:lnTo>
                    <a:pt x="2625" y="3950"/>
                  </a:lnTo>
                  <a:lnTo>
                    <a:pt x="2637" y="3927"/>
                  </a:lnTo>
                  <a:lnTo>
                    <a:pt x="2651" y="3905"/>
                  </a:lnTo>
                  <a:lnTo>
                    <a:pt x="2669" y="3886"/>
                  </a:lnTo>
                  <a:lnTo>
                    <a:pt x="2688" y="3868"/>
                  </a:lnTo>
                  <a:lnTo>
                    <a:pt x="2710" y="3854"/>
                  </a:lnTo>
                  <a:lnTo>
                    <a:pt x="2733" y="3842"/>
                  </a:lnTo>
                  <a:lnTo>
                    <a:pt x="2758" y="3834"/>
                  </a:lnTo>
                  <a:lnTo>
                    <a:pt x="2784" y="3829"/>
                  </a:lnTo>
                  <a:lnTo>
                    <a:pt x="2810" y="3827"/>
                  </a:lnTo>
                  <a:lnTo>
                    <a:pt x="2836" y="3829"/>
                  </a:lnTo>
                  <a:lnTo>
                    <a:pt x="2862" y="3834"/>
                  </a:lnTo>
                  <a:lnTo>
                    <a:pt x="2887" y="3842"/>
                  </a:lnTo>
                  <a:lnTo>
                    <a:pt x="2910" y="3854"/>
                  </a:lnTo>
                  <a:lnTo>
                    <a:pt x="2932" y="3868"/>
                  </a:lnTo>
                  <a:lnTo>
                    <a:pt x="2951" y="3886"/>
                  </a:lnTo>
                  <a:lnTo>
                    <a:pt x="2969" y="3905"/>
                  </a:lnTo>
                  <a:lnTo>
                    <a:pt x="2983" y="39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50;p4">
              <a:extLst>
                <a:ext uri="{FF2B5EF4-FFF2-40B4-BE49-F238E27FC236}">
                  <a16:creationId xmlns:a16="http://schemas.microsoft.com/office/drawing/2014/main" id="{A95129AE-84E7-42A3-B354-2A8E6958B304}"/>
                </a:ext>
              </a:extLst>
            </p:cNvPr>
            <p:cNvSpPr/>
            <p:nvPr/>
          </p:nvSpPr>
          <p:spPr>
            <a:xfrm>
              <a:off x="7506538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79" y="1100"/>
                  </a:moveTo>
                  <a:lnTo>
                    <a:pt x="1588" y="1100"/>
                  </a:lnTo>
                  <a:lnTo>
                    <a:pt x="1593" y="1100"/>
                  </a:lnTo>
                  <a:lnTo>
                    <a:pt x="8407" y="1100"/>
                  </a:lnTo>
                  <a:lnTo>
                    <a:pt x="8412" y="1100"/>
                  </a:lnTo>
                  <a:lnTo>
                    <a:pt x="8421" y="1100"/>
                  </a:lnTo>
                  <a:lnTo>
                    <a:pt x="8430" y="1101"/>
                  </a:lnTo>
                  <a:lnTo>
                    <a:pt x="8439" y="1101"/>
                  </a:lnTo>
                  <a:lnTo>
                    <a:pt x="8448" y="1102"/>
                  </a:lnTo>
                  <a:lnTo>
                    <a:pt x="8457" y="1103"/>
                  </a:lnTo>
                  <a:lnTo>
                    <a:pt x="8467" y="1104"/>
                  </a:lnTo>
                  <a:lnTo>
                    <a:pt x="8476" y="1105"/>
                  </a:lnTo>
                  <a:lnTo>
                    <a:pt x="8485" y="1106"/>
                  </a:lnTo>
                  <a:lnTo>
                    <a:pt x="8494" y="1108"/>
                  </a:lnTo>
                  <a:lnTo>
                    <a:pt x="8503" y="1110"/>
                  </a:lnTo>
                  <a:lnTo>
                    <a:pt x="8512" y="1111"/>
                  </a:lnTo>
                  <a:lnTo>
                    <a:pt x="8521" y="1114"/>
                  </a:lnTo>
                  <a:lnTo>
                    <a:pt x="8530" y="1116"/>
                  </a:lnTo>
                  <a:lnTo>
                    <a:pt x="8539" y="1118"/>
                  </a:lnTo>
                  <a:lnTo>
                    <a:pt x="8548" y="1121"/>
                  </a:lnTo>
                  <a:lnTo>
                    <a:pt x="8557" y="1124"/>
                  </a:lnTo>
                  <a:lnTo>
                    <a:pt x="8566" y="1126"/>
                  </a:lnTo>
                  <a:lnTo>
                    <a:pt x="8575" y="1130"/>
                  </a:lnTo>
                  <a:lnTo>
                    <a:pt x="8583" y="1133"/>
                  </a:lnTo>
                  <a:lnTo>
                    <a:pt x="8592" y="1136"/>
                  </a:lnTo>
                  <a:lnTo>
                    <a:pt x="8601" y="1140"/>
                  </a:lnTo>
                  <a:lnTo>
                    <a:pt x="8610" y="1144"/>
                  </a:lnTo>
                  <a:lnTo>
                    <a:pt x="8618" y="1148"/>
                  </a:lnTo>
                  <a:lnTo>
                    <a:pt x="8627" y="1152"/>
                  </a:lnTo>
                  <a:lnTo>
                    <a:pt x="8635" y="1156"/>
                  </a:lnTo>
                  <a:lnTo>
                    <a:pt x="8643" y="1161"/>
                  </a:lnTo>
                  <a:lnTo>
                    <a:pt x="8651" y="1166"/>
                  </a:lnTo>
                  <a:lnTo>
                    <a:pt x="8656" y="1168"/>
                  </a:lnTo>
                  <a:lnTo>
                    <a:pt x="8663" y="1173"/>
                  </a:lnTo>
                  <a:lnTo>
                    <a:pt x="8672" y="1178"/>
                  </a:lnTo>
                  <a:lnTo>
                    <a:pt x="8679" y="1183"/>
                  </a:lnTo>
                  <a:lnTo>
                    <a:pt x="8687" y="1188"/>
                  </a:lnTo>
                  <a:lnTo>
                    <a:pt x="8695" y="1193"/>
                  </a:lnTo>
                  <a:lnTo>
                    <a:pt x="8703" y="1199"/>
                  </a:lnTo>
                  <a:lnTo>
                    <a:pt x="8710" y="1205"/>
                  </a:lnTo>
                  <a:lnTo>
                    <a:pt x="8717" y="1211"/>
                  </a:lnTo>
                  <a:lnTo>
                    <a:pt x="8724" y="1216"/>
                  </a:lnTo>
                  <a:lnTo>
                    <a:pt x="8732" y="1223"/>
                  </a:lnTo>
                  <a:lnTo>
                    <a:pt x="8738" y="1229"/>
                  </a:lnTo>
                  <a:lnTo>
                    <a:pt x="8745" y="1235"/>
                  </a:lnTo>
                  <a:lnTo>
                    <a:pt x="8752" y="1241"/>
                  </a:lnTo>
                  <a:lnTo>
                    <a:pt x="8759" y="1248"/>
                  </a:lnTo>
                  <a:lnTo>
                    <a:pt x="8765" y="1255"/>
                  </a:lnTo>
                  <a:lnTo>
                    <a:pt x="8771" y="1262"/>
                  </a:lnTo>
                  <a:lnTo>
                    <a:pt x="8777" y="1268"/>
                  </a:lnTo>
                  <a:lnTo>
                    <a:pt x="8784" y="1276"/>
                  </a:lnTo>
                  <a:lnTo>
                    <a:pt x="8789" y="1283"/>
                  </a:lnTo>
                  <a:lnTo>
                    <a:pt x="8795" y="1290"/>
                  </a:lnTo>
                  <a:lnTo>
                    <a:pt x="8801" y="1297"/>
                  </a:lnTo>
                  <a:lnTo>
                    <a:pt x="8807" y="1305"/>
                  </a:lnTo>
                  <a:lnTo>
                    <a:pt x="8812" y="1313"/>
                  </a:lnTo>
                  <a:lnTo>
                    <a:pt x="8817" y="1321"/>
                  </a:lnTo>
                  <a:lnTo>
                    <a:pt x="8822" y="1328"/>
                  </a:lnTo>
                  <a:lnTo>
                    <a:pt x="8827" y="1337"/>
                  </a:lnTo>
                  <a:lnTo>
                    <a:pt x="8832" y="1344"/>
                  </a:lnTo>
                  <a:lnTo>
                    <a:pt x="8834" y="1349"/>
                  </a:lnTo>
                  <a:lnTo>
                    <a:pt x="8839" y="1357"/>
                  </a:lnTo>
                  <a:lnTo>
                    <a:pt x="8844" y="1365"/>
                  </a:lnTo>
                  <a:lnTo>
                    <a:pt x="8848" y="1373"/>
                  </a:lnTo>
                  <a:lnTo>
                    <a:pt x="8852" y="1382"/>
                  </a:lnTo>
                  <a:lnTo>
                    <a:pt x="8856" y="1390"/>
                  </a:lnTo>
                  <a:lnTo>
                    <a:pt x="8860" y="1399"/>
                  </a:lnTo>
                  <a:lnTo>
                    <a:pt x="8864" y="1408"/>
                  </a:lnTo>
                  <a:lnTo>
                    <a:pt x="8867" y="1417"/>
                  </a:lnTo>
                  <a:lnTo>
                    <a:pt x="8870" y="1425"/>
                  </a:lnTo>
                  <a:lnTo>
                    <a:pt x="8874" y="1434"/>
                  </a:lnTo>
                  <a:lnTo>
                    <a:pt x="8876" y="1443"/>
                  </a:lnTo>
                  <a:lnTo>
                    <a:pt x="8879" y="1452"/>
                  </a:lnTo>
                  <a:lnTo>
                    <a:pt x="8882" y="1461"/>
                  </a:lnTo>
                  <a:lnTo>
                    <a:pt x="8884" y="1470"/>
                  </a:lnTo>
                  <a:lnTo>
                    <a:pt x="8886" y="1479"/>
                  </a:lnTo>
                  <a:lnTo>
                    <a:pt x="8889" y="1488"/>
                  </a:lnTo>
                  <a:lnTo>
                    <a:pt x="8890" y="1497"/>
                  </a:lnTo>
                  <a:lnTo>
                    <a:pt x="8892" y="1506"/>
                  </a:lnTo>
                  <a:lnTo>
                    <a:pt x="8894" y="1515"/>
                  </a:lnTo>
                  <a:lnTo>
                    <a:pt x="8895" y="1524"/>
                  </a:lnTo>
                  <a:lnTo>
                    <a:pt x="8896" y="1533"/>
                  </a:lnTo>
                  <a:lnTo>
                    <a:pt x="8897" y="1543"/>
                  </a:lnTo>
                  <a:lnTo>
                    <a:pt x="8898" y="1552"/>
                  </a:lnTo>
                  <a:lnTo>
                    <a:pt x="8899" y="1561"/>
                  </a:lnTo>
                  <a:lnTo>
                    <a:pt x="8899" y="1570"/>
                  </a:lnTo>
                  <a:lnTo>
                    <a:pt x="8900" y="1579"/>
                  </a:lnTo>
                  <a:lnTo>
                    <a:pt x="8900" y="1588"/>
                  </a:lnTo>
                  <a:lnTo>
                    <a:pt x="8900" y="1593"/>
                  </a:lnTo>
                  <a:lnTo>
                    <a:pt x="8900" y="6217"/>
                  </a:lnTo>
                  <a:lnTo>
                    <a:pt x="8900" y="6222"/>
                  </a:lnTo>
                  <a:lnTo>
                    <a:pt x="8900" y="6231"/>
                  </a:lnTo>
                  <a:lnTo>
                    <a:pt x="8899" y="6240"/>
                  </a:lnTo>
                  <a:lnTo>
                    <a:pt x="8899" y="6249"/>
                  </a:lnTo>
                  <a:lnTo>
                    <a:pt x="8898" y="6258"/>
                  </a:lnTo>
                  <a:lnTo>
                    <a:pt x="8897" y="6267"/>
                  </a:lnTo>
                  <a:lnTo>
                    <a:pt x="8896" y="6277"/>
                  </a:lnTo>
                  <a:lnTo>
                    <a:pt x="8895" y="6286"/>
                  </a:lnTo>
                  <a:lnTo>
                    <a:pt x="8894" y="6295"/>
                  </a:lnTo>
                  <a:lnTo>
                    <a:pt x="8892" y="6304"/>
                  </a:lnTo>
                  <a:lnTo>
                    <a:pt x="8890" y="6313"/>
                  </a:lnTo>
                  <a:lnTo>
                    <a:pt x="8889" y="6322"/>
                  </a:lnTo>
                  <a:lnTo>
                    <a:pt x="8886" y="6331"/>
                  </a:lnTo>
                  <a:lnTo>
                    <a:pt x="8884" y="6340"/>
                  </a:lnTo>
                  <a:lnTo>
                    <a:pt x="8882" y="6349"/>
                  </a:lnTo>
                  <a:lnTo>
                    <a:pt x="8879" y="6358"/>
                  </a:lnTo>
                  <a:lnTo>
                    <a:pt x="8876" y="6367"/>
                  </a:lnTo>
                  <a:lnTo>
                    <a:pt x="8874" y="6376"/>
                  </a:lnTo>
                  <a:lnTo>
                    <a:pt x="8870" y="6385"/>
                  </a:lnTo>
                  <a:lnTo>
                    <a:pt x="8867" y="6393"/>
                  </a:lnTo>
                  <a:lnTo>
                    <a:pt x="8864" y="6402"/>
                  </a:lnTo>
                  <a:lnTo>
                    <a:pt x="8860" y="6411"/>
                  </a:lnTo>
                  <a:lnTo>
                    <a:pt x="8856" y="6420"/>
                  </a:lnTo>
                  <a:lnTo>
                    <a:pt x="8852" y="6428"/>
                  </a:lnTo>
                  <a:lnTo>
                    <a:pt x="8848" y="6437"/>
                  </a:lnTo>
                  <a:lnTo>
                    <a:pt x="8844" y="6445"/>
                  </a:lnTo>
                  <a:lnTo>
                    <a:pt x="8839" y="6453"/>
                  </a:lnTo>
                  <a:lnTo>
                    <a:pt x="8834" y="6461"/>
                  </a:lnTo>
                  <a:lnTo>
                    <a:pt x="8832" y="6466"/>
                  </a:lnTo>
                  <a:lnTo>
                    <a:pt x="8827" y="6473"/>
                  </a:lnTo>
                  <a:lnTo>
                    <a:pt x="8822" y="6482"/>
                  </a:lnTo>
                  <a:lnTo>
                    <a:pt x="8817" y="6489"/>
                  </a:lnTo>
                  <a:lnTo>
                    <a:pt x="8812" y="6497"/>
                  </a:lnTo>
                  <a:lnTo>
                    <a:pt x="8807" y="6505"/>
                  </a:lnTo>
                  <a:lnTo>
                    <a:pt x="8801" y="6513"/>
                  </a:lnTo>
                  <a:lnTo>
                    <a:pt x="8795" y="6520"/>
                  </a:lnTo>
                  <a:lnTo>
                    <a:pt x="8789" y="6527"/>
                  </a:lnTo>
                  <a:lnTo>
                    <a:pt x="8784" y="6534"/>
                  </a:lnTo>
                  <a:lnTo>
                    <a:pt x="8777" y="6542"/>
                  </a:lnTo>
                  <a:lnTo>
                    <a:pt x="8771" y="6548"/>
                  </a:lnTo>
                  <a:lnTo>
                    <a:pt x="8765" y="6555"/>
                  </a:lnTo>
                  <a:lnTo>
                    <a:pt x="8759" y="6562"/>
                  </a:lnTo>
                  <a:lnTo>
                    <a:pt x="8752" y="6569"/>
                  </a:lnTo>
                  <a:lnTo>
                    <a:pt x="8745" y="6575"/>
                  </a:lnTo>
                  <a:lnTo>
                    <a:pt x="8738" y="6581"/>
                  </a:lnTo>
                  <a:lnTo>
                    <a:pt x="8732" y="6587"/>
                  </a:lnTo>
                  <a:lnTo>
                    <a:pt x="8724" y="6594"/>
                  </a:lnTo>
                  <a:lnTo>
                    <a:pt x="8717" y="6599"/>
                  </a:lnTo>
                  <a:lnTo>
                    <a:pt x="8710" y="6605"/>
                  </a:lnTo>
                  <a:lnTo>
                    <a:pt x="8703" y="6611"/>
                  </a:lnTo>
                  <a:lnTo>
                    <a:pt x="8695" y="6617"/>
                  </a:lnTo>
                  <a:lnTo>
                    <a:pt x="8687" y="6622"/>
                  </a:lnTo>
                  <a:lnTo>
                    <a:pt x="8679" y="6627"/>
                  </a:lnTo>
                  <a:lnTo>
                    <a:pt x="8672" y="6632"/>
                  </a:lnTo>
                  <a:lnTo>
                    <a:pt x="8663" y="6637"/>
                  </a:lnTo>
                  <a:lnTo>
                    <a:pt x="8656" y="6642"/>
                  </a:lnTo>
                  <a:lnTo>
                    <a:pt x="8651" y="6644"/>
                  </a:lnTo>
                  <a:lnTo>
                    <a:pt x="8643" y="6649"/>
                  </a:lnTo>
                  <a:lnTo>
                    <a:pt x="8635" y="6654"/>
                  </a:lnTo>
                  <a:lnTo>
                    <a:pt x="8627" y="6658"/>
                  </a:lnTo>
                  <a:lnTo>
                    <a:pt x="8618" y="6662"/>
                  </a:lnTo>
                  <a:lnTo>
                    <a:pt x="8610" y="6666"/>
                  </a:lnTo>
                  <a:lnTo>
                    <a:pt x="8601" y="6670"/>
                  </a:lnTo>
                  <a:lnTo>
                    <a:pt x="8592" y="6674"/>
                  </a:lnTo>
                  <a:lnTo>
                    <a:pt x="8583" y="6677"/>
                  </a:lnTo>
                  <a:lnTo>
                    <a:pt x="8575" y="6680"/>
                  </a:lnTo>
                  <a:lnTo>
                    <a:pt x="8566" y="6684"/>
                  </a:lnTo>
                  <a:lnTo>
                    <a:pt x="8557" y="6686"/>
                  </a:lnTo>
                  <a:lnTo>
                    <a:pt x="8548" y="6689"/>
                  </a:lnTo>
                  <a:lnTo>
                    <a:pt x="8539" y="6692"/>
                  </a:lnTo>
                  <a:lnTo>
                    <a:pt x="8530" y="6694"/>
                  </a:lnTo>
                  <a:lnTo>
                    <a:pt x="8521" y="6696"/>
                  </a:lnTo>
                  <a:lnTo>
                    <a:pt x="8512" y="6699"/>
                  </a:lnTo>
                  <a:lnTo>
                    <a:pt x="8503" y="6700"/>
                  </a:lnTo>
                  <a:lnTo>
                    <a:pt x="8494" y="6702"/>
                  </a:lnTo>
                  <a:lnTo>
                    <a:pt x="8485" y="6704"/>
                  </a:lnTo>
                  <a:lnTo>
                    <a:pt x="8476" y="6705"/>
                  </a:lnTo>
                  <a:lnTo>
                    <a:pt x="8467" y="6706"/>
                  </a:lnTo>
                  <a:lnTo>
                    <a:pt x="8457" y="6707"/>
                  </a:lnTo>
                  <a:lnTo>
                    <a:pt x="8448" y="6708"/>
                  </a:lnTo>
                  <a:lnTo>
                    <a:pt x="8439" y="6709"/>
                  </a:lnTo>
                  <a:lnTo>
                    <a:pt x="8430" y="6709"/>
                  </a:lnTo>
                  <a:lnTo>
                    <a:pt x="8421" y="6710"/>
                  </a:lnTo>
                  <a:lnTo>
                    <a:pt x="8412" y="6710"/>
                  </a:lnTo>
                  <a:lnTo>
                    <a:pt x="8407" y="6710"/>
                  </a:lnTo>
                  <a:lnTo>
                    <a:pt x="5250" y="6710"/>
                  </a:lnTo>
                  <a:lnTo>
                    <a:pt x="5250" y="8400"/>
                  </a:lnTo>
                  <a:lnTo>
                    <a:pt x="6460" y="8400"/>
                  </a:lnTo>
                  <a:lnTo>
                    <a:pt x="6493" y="8402"/>
                  </a:lnTo>
                  <a:lnTo>
                    <a:pt x="6525" y="8409"/>
                  </a:lnTo>
                  <a:lnTo>
                    <a:pt x="6556" y="8419"/>
                  </a:lnTo>
                  <a:lnTo>
                    <a:pt x="6585" y="8433"/>
                  </a:lnTo>
                  <a:lnTo>
                    <a:pt x="6612" y="8452"/>
                  </a:lnTo>
                  <a:lnTo>
                    <a:pt x="6637" y="8473"/>
                  </a:lnTo>
                  <a:lnTo>
                    <a:pt x="6658" y="8498"/>
                  </a:lnTo>
                  <a:lnTo>
                    <a:pt x="6677" y="8525"/>
                  </a:lnTo>
                  <a:lnTo>
                    <a:pt x="6691" y="8554"/>
                  </a:lnTo>
                  <a:lnTo>
                    <a:pt x="6701" y="8585"/>
                  </a:lnTo>
                  <a:lnTo>
                    <a:pt x="6708" y="8617"/>
                  </a:lnTo>
                  <a:lnTo>
                    <a:pt x="6710" y="8650"/>
                  </a:lnTo>
                  <a:lnTo>
                    <a:pt x="6708" y="8683"/>
                  </a:lnTo>
                  <a:lnTo>
                    <a:pt x="6701" y="8715"/>
                  </a:lnTo>
                  <a:lnTo>
                    <a:pt x="6691" y="8746"/>
                  </a:lnTo>
                  <a:lnTo>
                    <a:pt x="6677" y="8775"/>
                  </a:lnTo>
                  <a:lnTo>
                    <a:pt x="6658" y="8802"/>
                  </a:lnTo>
                  <a:lnTo>
                    <a:pt x="6637" y="8827"/>
                  </a:lnTo>
                  <a:lnTo>
                    <a:pt x="6612" y="8848"/>
                  </a:lnTo>
                  <a:lnTo>
                    <a:pt x="6585" y="8867"/>
                  </a:lnTo>
                  <a:lnTo>
                    <a:pt x="6556" y="8881"/>
                  </a:lnTo>
                  <a:lnTo>
                    <a:pt x="6525" y="8891"/>
                  </a:lnTo>
                  <a:lnTo>
                    <a:pt x="6493" y="8898"/>
                  </a:lnTo>
                  <a:lnTo>
                    <a:pt x="6460" y="8900"/>
                  </a:lnTo>
                  <a:lnTo>
                    <a:pt x="3540" y="8900"/>
                  </a:lnTo>
                  <a:lnTo>
                    <a:pt x="3507" y="8898"/>
                  </a:lnTo>
                  <a:lnTo>
                    <a:pt x="3475" y="8891"/>
                  </a:lnTo>
                  <a:lnTo>
                    <a:pt x="3444" y="8881"/>
                  </a:lnTo>
                  <a:lnTo>
                    <a:pt x="3415" y="8867"/>
                  </a:lnTo>
                  <a:lnTo>
                    <a:pt x="3388" y="8848"/>
                  </a:lnTo>
                  <a:lnTo>
                    <a:pt x="3363" y="8827"/>
                  </a:lnTo>
                  <a:lnTo>
                    <a:pt x="3342" y="8802"/>
                  </a:lnTo>
                  <a:lnTo>
                    <a:pt x="3323" y="8775"/>
                  </a:lnTo>
                  <a:lnTo>
                    <a:pt x="3309" y="8746"/>
                  </a:lnTo>
                  <a:lnTo>
                    <a:pt x="3299" y="8715"/>
                  </a:lnTo>
                  <a:lnTo>
                    <a:pt x="3292" y="8683"/>
                  </a:lnTo>
                  <a:lnTo>
                    <a:pt x="3290" y="8650"/>
                  </a:lnTo>
                  <a:lnTo>
                    <a:pt x="3292" y="8617"/>
                  </a:lnTo>
                  <a:lnTo>
                    <a:pt x="3299" y="8585"/>
                  </a:lnTo>
                  <a:lnTo>
                    <a:pt x="3309" y="8554"/>
                  </a:lnTo>
                  <a:lnTo>
                    <a:pt x="3323" y="8525"/>
                  </a:lnTo>
                  <a:lnTo>
                    <a:pt x="3342" y="8498"/>
                  </a:lnTo>
                  <a:lnTo>
                    <a:pt x="3363" y="8473"/>
                  </a:lnTo>
                  <a:lnTo>
                    <a:pt x="3388" y="8452"/>
                  </a:lnTo>
                  <a:lnTo>
                    <a:pt x="3415" y="8433"/>
                  </a:lnTo>
                  <a:lnTo>
                    <a:pt x="3444" y="8419"/>
                  </a:lnTo>
                  <a:lnTo>
                    <a:pt x="3475" y="8409"/>
                  </a:lnTo>
                  <a:lnTo>
                    <a:pt x="3507" y="8402"/>
                  </a:lnTo>
                  <a:lnTo>
                    <a:pt x="3540" y="8400"/>
                  </a:lnTo>
                  <a:lnTo>
                    <a:pt x="4750" y="8400"/>
                  </a:lnTo>
                  <a:lnTo>
                    <a:pt x="4750" y="6710"/>
                  </a:lnTo>
                  <a:lnTo>
                    <a:pt x="1593" y="6710"/>
                  </a:lnTo>
                  <a:lnTo>
                    <a:pt x="1588" y="6710"/>
                  </a:lnTo>
                  <a:lnTo>
                    <a:pt x="1579" y="6710"/>
                  </a:lnTo>
                  <a:lnTo>
                    <a:pt x="1570" y="6709"/>
                  </a:lnTo>
                  <a:lnTo>
                    <a:pt x="1561" y="6709"/>
                  </a:lnTo>
                  <a:lnTo>
                    <a:pt x="1552" y="6708"/>
                  </a:lnTo>
                  <a:lnTo>
                    <a:pt x="1543" y="6707"/>
                  </a:lnTo>
                  <a:lnTo>
                    <a:pt x="1533" y="6706"/>
                  </a:lnTo>
                  <a:lnTo>
                    <a:pt x="1524" y="6705"/>
                  </a:lnTo>
                  <a:lnTo>
                    <a:pt x="1515" y="6704"/>
                  </a:lnTo>
                  <a:lnTo>
                    <a:pt x="1506" y="6702"/>
                  </a:lnTo>
                  <a:lnTo>
                    <a:pt x="1497" y="6700"/>
                  </a:lnTo>
                  <a:lnTo>
                    <a:pt x="1488" y="6699"/>
                  </a:lnTo>
                  <a:lnTo>
                    <a:pt x="1479" y="6696"/>
                  </a:lnTo>
                  <a:lnTo>
                    <a:pt x="1470" y="6694"/>
                  </a:lnTo>
                  <a:lnTo>
                    <a:pt x="1461" y="6692"/>
                  </a:lnTo>
                  <a:lnTo>
                    <a:pt x="1452" y="6689"/>
                  </a:lnTo>
                  <a:lnTo>
                    <a:pt x="1443" y="6686"/>
                  </a:lnTo>
                  <a:lnTo>
                    <a:pt x="1434" y="6684"/>
                  </a:lnTo>
                  <a:lnTo>
                    <a:pt x="1425" y="6680"/>
                  </a:lnTo>
                  <a:lnTo>
                    <a:pt x="1417" y="6677"/>
                  </a:lnTo>
                  <a:lnTo>
                    <a:pt x="1408" y="6674"/>
                  </a:lnTo>
                  <a:lnTo>
                    <a:pt x="1399" y="6670"/>
                  </a:lnTo>
                  <a:lnTo>
                    <a:pt x="1390" y="6666"/>
                  </a:lnTo>
                  <a:lnTo>
                    <a:pt x="1382" y="6662"/>
                  </a:lnTo>
                  <a:lnTo>
                    <a:pt x="1373" y="6658"/>
                  </a:lnTo>
                  <a:lnTo>
                    <a:pt x="1365" y="6654"/>
                  </a:lnTo>
                  <a:lnTo>
                    <a:pt x="1357" y="6649"/>
                  </a:lnTo>
                  <a:lnTo>
                    <a:pt x="1349" y="6644"/>
                  </a:lnTo>
                  <a:lnTo>
                    <a:pt x="1344" y="6642"/>
                  </a:lnTo>
                  <a:lnTo>
                    <a:pt x="1337" y="6637"/>
                  </a:lnTo>
                  <a:lnTo>
                    <a:pt x="1328" y="6632"/>
                  </a:lnTo>
                  <a:lnTo>
                    <a:pt x="1321" y="6627"/>
                  </a:lnTo>
                  <a:lnTo>
                    <a:pt x="1313" y="6622"/>
                  </a:lnTo>
                  <a:lnTo>
                    <a:pt x="1305" y="6617"/>
                  </a:lnTo>
                  <a:lnTo>
                    <a:pt x="1297" y="6611"/>
                  </a:lnTo>
                  <a:lnTo>
                    <a:pt x="1290" y="6605"/>
                  </a:lnTo>
                  <a:lnTo>
                    <a:pt x="1283" y="6599"/>
                  </a:lnTo>
                  <a:lnTo>
                    <a:pt x="1276" y="6594"/>
                  </a:lnTo>
                  <a:lnTo>
                    <a:pt x="1268" y="6587"/>
                  </a:lnTo>
                  <a:lnTo>
                    <a:pt x="1262" y="6581"/>
                  </a:lnTo>
                  <a:lnTo>
                    <a:pt x="1255" y="6575"/>
                  </a:lnTo>
                  <a:lnTo>
                    <a:pt x="1248" y="6569"/>
                  </a:lnTo>
                  <a:lnTo>
                    <a:pt x="1241" y="6562"/>
                  </a:lnTo>
                  <a:lnTo>
                    <a:pt x="1235" y="6555"/>
                  </a:lnTo>
                  <a:lnTo>
                    <a:pt x="1229" y="6548"/>
                  </a:lnTo>
                  <a:lnTo>
                    <a:pt x="1223" y="6542"/>
                  </a:lnTo>
                  <a:lnTo>
                    <a:pt x="1216" y="6534"/>
                  </a:lnTo>
                  <a:lnTo>
                    <a:pt x="1211" y="6527"/>
                  </a:lnTo>
                  <a:lnTo>
                    <a:pt x="1205" y="6520"/>
                  </a:lnTo>
                  <a:lnTo>
                    <a:pt x="1199" y="6513"/>
                  </a:lnTo>
                  <a:lnTo>
                    <a:pt x="1193" y="6505"/>
                  </a:lnTo>
                  <a:lnTo>
                    <a:pt x="1188" y="6497"/>
                  </a:lnTo>
                  <a:lnTo>
                    <a:pt x="1183" y="6489"/>
                  </a:lnTo>
                  <a:lnTo>
                    <a:pt x="1178" y="6482"/>
                  </a:lnTo>
                  <a:lnTo>
                    <a:pt x="1173" y="6473"/>
                  </a:lnTo>
                  <a:lnTo>
                    <a:pt x="1168" y="6466"/>
                  </a:lnTo>
                  <a:lnTo>
                    <a:pt x="1166" y="6461"/>
                  </a:lnTo>
                  <a:lnTo>
                    <a:pt x="1161" y="6453"/>
                  </a:lnTo>
                  <a:lnTo>
                    <a:pt x="1156" y="6445"/>
                  </a:lnTo>
                  <a:lnTo>
                    <a:pt x="1152" y="6437"/>
                  </a:lnTo>
                  <a:lnTo>
                    <a:pt x="1148" y="6428"/>
                  </a:lnTo>
                  <a:lnTo>
                    <a:pt x="1144" y="6420"/>
                  </a:lnTo>
                  <a:lnTo>
                    <a:pt x="1140" y="6411"/>
                  </a:lnTo>
                  <a:lnTo>
                    <a:pt x="1136" y="6402"/>
                  </a:lnTo>
                  <a:lnTo>
                    <a:pt x="1133" y="6393"/>
                  </a:lnTo>
                  <a:lnTo>
                    <a:pt x="1130" y="6385"/>
                  </a:lnTo>
                  <a:lnTo>
                    <a:pt x="1126" y="6376"/>
                  </a:lnTo>
                  <a:lnTo>
                    <a:pt x="1124" y="6367"/>
                  </a:lnTo>
                  <a:lnTo>
                    <a:pt x="1121" y="6358"/>
                  </a:lnTo>
                  <a:lnTo>
                    <a:pt x="1118" y="6349"/>
                  </a:lnTo>
                  <a:lnTo>
                    <a:pt x="1116" y="6340"/>
                  </a:lnTo>
                  <a:lnTo>
                    <a:pt x="1114" y="6331"/>
                  </a:lnTo>
                  <a:lnTo>
                    <a:pt x="1111" y="6322"/>
                  </a:lnTo>
                  <a:lnTo>
                    <a:pt x="1110" y="6313"/>
                  </a:lnTo>
                  <a:lnTo>
                    <a:pt x="1108" y="6304"/>
                  </a:lnTo>
                  <a:lnTo>
                    <a:pt x="1106" y="6295"/>
                  </a:lnTo>
                  <a:lnTo>
                    <a:pt x="1105" y="6286"/>
                  </a:lnTo>
                  <a:lnTo>
                    <a:pt x="1104" y="6277"/>
                  </a:lnTo>
                  <a:lnTo>
                    <a:pt x="1103" y="6267"/>
                  </a:lnTo>
                  <a:lnTo>
                    <a:pt x="1102" y="6258"/>
                  </a:lnTo>
                  <a:lnTo>
                    <a:pt x="1101" y="6249"/>
                  </a:lnTo>
                  <a:lnTo>
                    <a:pt x="1101" y="6240"/>
                  </a:lnTo>
                  <a:lnTo>
                    <a:pt x="1100" y="6231"/>
                  </a:lnTo>
                  <a:lnTo>
                    <a:pt x="1100" y="6222"/>
                  </a:lnTo>
                  <a:lnTo>
                    <a:pt x="1100" y="6217"/>
                  </a:lnTo>
                  <a:lnTo>
                    <a:pt x="1100" y="1593"/>
                  </a:lnTo>
                  <a:lnTo>
                    <a:pt x="1100" y="1588"/>
                  </a:lnTo>
                  <a:lnTo>
                    <a:pt x="1100" y="1579"/>
                  </a:lnTo>
                  <a:lnTo>
                    <a:pt x="1101" y="1570"/>
                  </a:lnTo>
                  <a:lnTo>
                    <a:pt x="1101" y="1561"/>
                  </a:lnTo>
                  <a:lnTo>
                    <a:pt x="1102" y="1552"/>
                  </a:lnTo>
                  <a:lnTo>
                    <a:pt x="1103" y="1543"/>
                  </a:lnTo>
                  <a:lnTo>
                    <a:pt x="1104" y="1533"/>
                  </a:lnTo>
                  <a:lnTo>
                    <a:pt x="1105" y="1524"/>
                  </a:lnTo>
                  <a:lnTo>
                    <a:pt x="1106" y="1515"/>
                  </a:lnTo>
                  <a:lnTo>
                    <a:pt x="1108" y="1506"/>
                  </a:lnTo>
                  <a:lnTo>
                    <a:pt x="1110" y="1497"/>
                  </a:lnTo>
                  <a:lnTo>
                    <a:pt x="1111" y="1488"/>
                  </a:lnTo>
                  <a:lnTo>
                    <a:pt x="1114" y="1479"/>
                  </a:lnTo>
                  <a:lnTo>
                    <a:pt x="1116" y="1470"/>
                  </a:lnTo>
                  <a:lnTo>
                    <a:pt x="1118" y="1461"/>
                  </a:lnTo>
                  <a:lnTo>
                    <a:pt x="1121" y="1452"/>
                  </a:lnTo>
                  <a:lnTo>
                    <a:pt x="1124" y="1443"/>
                  </a:lnTo>
                  <a:lnTo>
                    <a:pt x="1126" y="1434"/>
                  </a:lnTo>
                  <a:lnTo>
                    <a:pt x="1130" y="1425"/>
                  </a:lnTo>
                  <a:lnTo>
                    <a:pt x="1133" y="1417"/>
                  </a:lnTo>
                  <a:lnTo>
                    <a:pt x="1136" y="1408"/>
                  </a:lnTo>
                  <a:lnTo>
                    <a:pt x="1140" y="1399"/>
                  </a:lnTo>
                  <a:lnTo>
                    <a:pt x="1144" y="1390"/>
                  </a:lnTo>
                  <a:lnTo>
                    <a:pt x="1148" y="1382"/>
                  </a:lnTo>
                  <a:lnTo>
                    <a:pt x="1152" y="1373"/>
                  </a:lnTo>
                  <a:lnTo>
                    <a:pt x="1156" y="1365"/>
                  </a:lnTo>
                  <a:lnTo>
                    <a:pt x="1161" y="1357"/>
                  </a:lnTo>
                  <a:lnTo>
                    <a:pt x="1166" y="1349"/>
                  </a:lnTo>
                  <a:lnTo>
                    <a:pt x="1168" y="1344"/>
                  </a:lnTo>
                  <a:lnTo>
                    <a:pt x="1173" y="1337"/>
                  </a:lnTo>
                  <a:lnTo>
                    <a:pt x="1178" y="1328"/>
                  </a:lnTo>
                  <a:lnTo>
                    <a:pt x="1183" y="1321"/>
                  </a:lnTo>
                  <a:lnTo>
                    <a:pt x="1188" y="1313"/>
                  </a:lnTo>
                  <a:lnTo>
                    <a:pt x="1193" y="1305"/>
                  </a:lnTo>
                  <a:lnTo>
                    <a:pt x="1199" y="1297"/>
                  </a:lnTo>
                  <a:lnTo>
                    <a:pt x="1205" y="1290"/>
                  </a:lnTo>
                  <a:lnTo>
                    <a:pt x="1211" y="1283"/>
                  </a:lnTo>
                  <a:lnTo>
                    <a:pt x="1216" y="1276"/>
                  </a:lnTo>
                  <a:lnTo>
                    <a:pt x="1223" y="1268"/>
                  </a:lnTo>
                  <a:lnTo>
                    <a:pt x="1229" y="1262"/>
                  </a:lnTo>
                  <a:lnTo>
                    <a:pt x="1235" y="1255"/>
                  </a:lnTo>
                  <a:lnTo>
                    <a:pt x="1241" y="1248"/>
                  </a:lnTo>
                  <a:lnTo>
                    <a:pt x="1248" y="1241"/>
                  </a:lnTo>
                  <a:lnTo>
                    <a:pt x="1255" y="1235"/>
                  </a:lnTo>
                  <a:lnTo>
                    <a:pt x="1262" y="1229"/>
                  </a:lnTo>
                  <a:lnTo>
                    <a:pt x="1268" y="1223"/>
                  </a:lnTo>
                  <a:lnTo>
                    <a:pt x="1276" y="1216"/>
                  </a:lnTo>
                  <a:lnTo>
                    <a:pt x="1283" y="1211"/>
                  </a:lnTo>
                  <a:lnTo>
                    <a:pt x="1290" y="1205"/>
                  </a:lnTo>
                  <a:lnTo>
                    <a:pt x="1297" y="1199"/>
                  </a:lnTo>
                  <a:lnTo>
                    <a:pt x="1305" y="1193"/>
                  </a:lnTo>
                  <a:lnTo>
                    <a:pt x="1313" y="1188"/>
                  </a:lnTo>
                  <a:lnTo>
                    <a:pt x="1321" y="1183"/>
                  </a:lnTo>
                  <a:lnTo>
                    <a:pt x="1328" y="1178"/>
                  </a:lnTo>
                  <a:lnTo>
                    <a:pt x="1337" y="1173"/>
                  </a:lnTo>
                  <a:lnTo>
                    <a:pt x="1344" y="1168"/>
                  </a:lnTo>
                  <a:lnTo>
                    <a:pt x="1349" y="1166"/>
                  </a:lnTo>
                  <a:lnTo>
                    <a:pt x="1357" y="1161"/>
                  </a:lnTo>
                  <a:lnTo>
                    <a:pt x="1365" y="1156"/>
                  </a:lnTo>
                  <a:lnTo>
                    <a:pt x="1373" y="1152"/>
                  </a:lnTo>
                  <a:lnTo>
                    <a:pt x="1382" y="1148"/>
                  </a:lnTo>
                  <a:lnTo>
                    <a:pt x="1390" y="1144"/>
                  </a:lnTo>
                  <a:lnTo>
                    <a:pt x="1399" y="1140"/>
                  </a:lnTo>
                  <a:lnTo>
                    <a:pt x="1408" y="1136"/>
                  </a:lnTo>
                  <a:lnTo>
                    <a:pt x="1417" y="1133"/>
                  </a:lnTo>
                  <a:lnTo>
                    <a:pt x="1425" y="1130"/>
                  </a:lnTo>
                  <a:lnTo>
                    <a:pt x="1434" y="1126"/>
                  </a:lnTo>
                  <a:lnTo>
                    <a:pt x="1443" y="1124"/>
                  </a:lnTo>
                  <a:lnTo>
                    <a:pt x="1452" y="1121"/>
                  </a:lnTo>
                  <a:lnTo>
                    <a:pt x="1461" y="1118"/>
                  </a:lnTo>
                  <a:lnTo>
                    <a:pt x="1470" y="1116"/>
                  </a:lnTo>
                  <a:lnTo>
                    <a:pt x="1479" y="1114"/>
                  </a:lnTo>
                  <a:lnTo>
                    <a:pt x="1488" y="1111"/>
                  </a:lnTo>
                  <a:lnTo>
                    <a:pt x="1497" y="1110"/>
                  </a:lnTo>
                  <a:lnTo>
                    <a:pt x="1506" y="1108"/>
                  </a:lnTo>
                  <a:lnTo>
                    <a:pt x="1515" y="1106"/>
                  </a:lnTo>
                  <a:lnTo>
                    <a:pt x="1524" y="1105"/>
                  </a:lnTo>
                  <a:lnTo>
                    <a:pt x="1533" y="1104"/>
                  </a:lnTo>
                  <a:lnTo>
                    <a:pt x="1543" y="1103"/>
                  </a:lnTo>
                  <a:lnTo>
                    <a:pt x="1552" y="1102"/>
                  </a:lnTo>
                  <a:lnTo>
                    <a:pt x="1561" y="1101"/>
                  </a:lnTo>
                  <a:lnTo>
                    <a:pt x="1570" y="1101"/>
                  </a:lnTo>
                  <a:lnTo>
                    <a:pt x="1579" y="1100"/>
                  </a:lnTo>
                  <a:close/>
                  <a:moveTo>
                    <a:pt x="8400" y="1600"/>
                  </a:moveTo>
                  <a:lnTo>
                    <a:pt x="1600" y="1600"/>
                  </a:lnTo>
                  <a:lnTo>
                    <a:pt x="1600" y="6210"/>
                  </a:lnTo>
                  <a:lnTo>
                    <a:pt x="5000" y="6210"/>
                  </a:lnTo>
                  <a:lnTo>
                    <a:pt x="8400" y="6210"/>
                  </a:lnTo>
                  <a:lnTo>
                    <a:pt x="8400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51;p4">
            <a:extLst>
              <a:ext uri="{FF2B5EF4-FFF2-40B4-BE49-F238E27FC236}">
                <a16:creationId xmlns:a16="http://schemas.microsoft.com/office/drawing/2014/main" id="{AA727217-1E8E-423D-BF03-CC7184E6AA52}"/>
              </a:ext>
            </a:extLst>
          </p:cNvPr>
          <p:cNvGrpSpPr/>
          <p:nvPr/>
        </p:nvGrpSpPr>
        <p:grpSpPr>
          <a:xfrm>
            <a:off x="9761300" y="1769449"/>
            <a:ext cx="589280" cy="589280"/>
            <a:chOff x="9761300" y="1769449"/>
            <a:chExt cx="589280" cy="589280"/>
          </a:xfrm>
          <a:solidFill>
            <a:schemeClr val="bg1"/>
          </a:solidFill>
        </p:grpSpPr>
        <p:sp>
          <p:nvSpPr>
            <p:cNvPr id="220" name="Google Shape;252;p4">
              <a:extLst>
                <a:ext uri="{FF2B5EF4-FFF2-40B4-BE49-F238E27FC236}">
                  <a16:creationId xmlns:a16="http://schemas.microsoft.com/office/drawing/2014/main" id="{007583D1-D21D-4B23-8C29-4AA2970E0372}"/>
                </a:ext>
              </a:extLst>
            </p:cNvPr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90" y="2762"/>
                  </a:moveTo>
                  <a:lnTo>
                    <a:pt x="5789" y="2792"/>
                  </a:lnTo>
                  <a:lnTo>
                    <a:pt x="5788" y="2821"/>
                  </a:lnTo>
                  <a:lnTo>
                    <a:pt x="5785" y="2850"/>
                  </a:lnTo>
                  <a:lnTo>
                    <a:pt x="5781" y="2880"/>
                  </a:lnTo>
                  <a:lnTo>
                    <a:pt x="5776" y="2909"/>
                  </a:lnTo>
                  <a:lnTo>
                    <a:pt x="5770" y="2938"/>
                  </a:lnTo>
                  <a:lnTo>
                    <a:pt x="5763" y="2966"/>
                  </a:lnTo>
                  <a:lnTo>
                    <a:pt x="5755" y="2995"/>
                  </a:lnTo>
                  <a:lnTo>
                    <a:pt x="5745" y="3023"/>
                  </a:lnTo>
                  <a:lnTo>
                    <a:pt x="5735" y="3050"/>
                  </a:lnTo>
                  <a:lnTo>
                    <a:pt x="5724" y="3078"/>
                  </a:lnTo>
                  <a:lnTo>
                    <a:pt x="5712" y="3105"/>
                  </a:lnTo>
                  <a:lnTo>
                    <a:pt x="5698" y="3131"/>
                  </a:lnTo>
                  <a:lnTo>
                    <a:pt x="5684" y="3157"/>
                  </a:lnTo>
                  <a:lnTo>
                    <a:pt x="5669" y="3182"/>
                  </a:lnTo>
                  <a:lnTo>
                    <a:pt x="5653" y="3207"/>
                  </a:lnTo>
                  <a:lnTo>
                    <a:pt x="5635" y="3231"/>
                  </a:lnTo>
                  <a:lnTo>
                    <a:pt x="5618" y="3255"/>
                  </a:lnTo>
                  <a:lnTo>
                    <a:pt x="5599" y="3277"/>
                  </a:lnTo>
                  <a:lnTo>
                    <a:pt x="5579" y="3299"/>
                  </a:lnTo>
                  <a:lnTo>
                    <a:pt x="5559" y="3320"/>
                  </a:lnTo>
                  <a:lnTo>
                    <a:pt x="5537" y="3341"/>
                  </a:lnTo>
                  <a:lnTo>
                    <a:pt x="5515" y="3360"/>
                  </a:lnTo>
                  <a:lnTo>
                    <a:pt x="5493" y="3379"/>
                  </a:lnTo>
                  <a:lnTo>
                    <a:pt x="5469" y="3397"/>
                  </a:lnTo>
                  <a:lnTo>
                    <a:pt x="5445" y="3414"/>
                  </a:lnTo>
                  <a:lnTo>
                    <a:pt x="5420" y="3431"/>
                  </a:lnTo>
                  <a:lnTo>
                    <a:pt x="5395" y="3446"/>
                  </a:lnTo>
                  <a:lnTo>
                    <a:pt x="5369" y="3460"/>
                  </a:lnTo>
                  <a:lnTo>
                    <a:pt x="5343" y="3474"/>
                  </a:lnTo>
                  <a:lnTo>
                    <a:pt x="5316" y="3486"/>
                  </a:lnTo>
                  <a:lnTo>
                    <a:pt x="5289" y="3497"/>
                  </a:lnTo>
                  <a:lnTo>
                    <a:pt x="5261" y="3507"/>
                  </a:lnTo>
                  <a:lnTo>
                    <a:pt x="5233" y="3517"/>
                  </a:lnTo>
                  <a:lnTo>
                    <a:pt x="5205" y="3525"/>
                  </a:lnTo>
                  <a:lnTo>
                    <a:pt x="5176" y="3532"/>
                  </a:lnTo>
                  <a:lnTo>
                    <a:pt x="5147" y="3538"/>
                  </a:lnTo>
                  <a:lnTo>
                    <a:pt x="5118" y="3543"/>
                  </a:lnTo>
                  <a:lnTo>
                    <a:pt x="5089" y="3547"/>
                  </a:lnTo>
                  <a:lnTo>
                    <a:pt x="5059" y="3550"/>
                  </a:lnTo>
                  <a:lnTo>
                    <a:pt x="5030" y="3551"/>
                  </a:lnTo>
                  <a:lnTo>
                    <a:pt x="5000" y="3552"/>
                  </a:lnTo>
                  <a:lnTo>
                    <a:pt x="4970" y="3551"/>
                  </a:lnTo>
                  <a:lnTo>
                    <a:pt x="4941" y="3550"/>
                  </a:lnTo>
                  <a:lnTo>
                    <a:pt x="4911" y="3547"/>
                  </a:lnTo>
                  <a:lnTo>
                    <a:pt x="4882" y="3543"/>
                  </a:lnTo>
                  <a:lnTo>
                    <a:pt x="4853" y="3538"/>
                  </a:lnTo>
                  <a:lnTo>
                    <a:pt x="4824" y="3532"/>
                  </a:lnTo>
                  <a:lnTo>
                    <a:pt x="4795" y="3525"/>
                  </a:lnTo>
                  <a:lnTo>
                    <a:pt x="4767" y="3517"/>
                  </a:lnTo>
                  <a:lnTo>
                    <a:pt x="4739" y="3507"/>
                  </a:lnTo>
                  <a:lnTo>
                    <a:pt x="4711" y="3497"/>
                  </a:lnTo>
                  <a:lnTo>
                    <a:pt x="4684" y="3486"/>
                  </a:lnTo>
                  <a:lnTo>
                    <a:pt x="4657" y="3474"/>
                  </a:lnTo>
                  <a:lnTo>
                    <a:pt x="4631" y="3460"/>
                  </a:lnTo>
                  <a:lnTo>
                    <a:pt x="4605" y="3446"/>
                  </a:lnTo>
                  <a:lnTo>
                    <a:pt x="4580" y="3431"/>
                  </a:lnTo>
                  <a:lnTo>
                    <a:pt x="4555" y="3414"/>
                  </a:lnTo>
                  <a:lnTo>
                    <a:pt x="4531" y="3397"/>
                  </a:lnTo>
                  <a:lnTo>
                    <a:pt x="4507" y="3379"/>
                  </a:lnTo>
                  <a:lnTo>
                    <a:pt x="4485" y="3360"/>
                  </a:lnTo>
                  <a:lnTo>
                    <a:pt x="4463" y="3341"/>
                  </a:lnTo>
                  <a:lnTo>
                    <a:pt x="4441" y="3320"/>
                  </a:lnTo>
                  <a:lnTo>
                    <a:pt x="4421" y="3299"/>
                  </a:lnTo>
                  <a:lnTo>
                    <a:pt x="4401" y="3277"/>
                  </a:lnTo>
                  <a:lnTo>
                    <a:pt x="4382" y="3255"/>
                  </a:lnTo>
                  <a:lnTo>
                    <a:pt x="4365" y="3231"/>
                  </a:lnTo>
                  <a:lnTo>
                    <a:pt x="4347" y="3207"/>
                  </a:lnTo>
                  <a:lnTo>
                    <a:pt x="4331" y="3182"/>
                  </a:lnTo>
                  <a:lnTo>
                    <a:pt x="4316" y="3157"/>
                  </a:lnTo>
                  <a:lnTo>
                    <a:pt x="4302" y="3131"/>
                  </a:lnTo>
                  <a:lnTo>
                    <a:pt x="4288" y="3105"/>
                  </a:lnTo>
                  <a:lnTo>
                    <a:pt x="4276" y="3078"/>
                  </a:lnTo>
                  <a:lnTo>
                    <a:pt x="4265" y="3050"/>
                  </a:lnTo>
                  <a:lnTo>
                    <a:pt x="4255" y="3023"/>
                  </a:lnTo>
                  <a:lnTo>
                    <a:pt x="4245" y="2995"/>
                  </a:lnTo>
                  <a:lnTo>
                    <a:pt x="4237" y="2966"/>
                  </a:lnTo>
                  <a:lnTo>
                    <a:pt x="4230" y="2938"/>
                  </a:lnTo>
                  <a:lnTo>
                    <a:pt x="4224" y="2909"/>
                  </a:lnTo>
                  <a:lnTo>
                    <a:pt x="4219" y="2880"/>
                  </a:lnTo>
                  <a:lnTo>
                    <a:pt x="4215" y="2850"/>
                  </a:lnTo>
                  <a:lnTo>
                    <a:pt x="4212" y="2821"/>
                  </a:lnTo>
                  <a:lnTo>
                    <a:pt x="4211" y="2792"/>
                  </a:lnTo>
                  <a:lnTo>
                    <a:pt x="4210" y="2762"/>
                  </a:lnTo>
                  <a:lnTo>
                    <a:pt x="4211" y="2732"/>
                  </a:lnTo>
                  <a:lnTo>
                    <a:pt x="4212" y="2703"/>
                  </a:lnTo>
                  <a:lnTo>
                    <a:pt x="4215" y="2673"/>
                  </a:lnTo>
                  <a:lnTo>
                    <a:pt x="4219" y="2644"/>
                  </a:lnTo>
                  <a:lnTo>
                    <a:pt x="4224" y="2615"/>
                  </a:lnTo>
                  <a:lnTo>
                    <a:pt x="4230" y="2586"/>
                  </a:lnTo>
                  <a:lnTo>
                    <a:pt x="4237" y="2557"/>
                  </a:lnTo>
                  <a:lnTo>
                    <a:pt x="4245" y="2529"/>
                  </a:lnTo>
                  <a:lnTo>
                    <a:pt x="4255" y="2501"/>
                  </a:lnTo>
                  <a:lnTo>
                    <a:pt x="4265" y="2473"/>
                  </a:lnTo>
                  <a:lnTo>
                    <a:pt x="4276" y="2446"/>
                  </a:lnTo>
                  <a:lnTo>
                    <a:pt x="4288" y="2419"/>
                  </a:lnTo>
                  <a:lnTo>
                    <a:pt x="4302" y="2393"/>
                  </a:lnTo>
                  <a:lnTo>
                    <a:pt x="4316" y="2367"/>
                  </a:lnTo>
                  <a:lnTo>
                    <a:pt x="4331" y="2342"/>
                  </a:lnTo>
                  <a:lnTo>
                    <a:pt x="4347" y="2317"/>
                  </a:lnTo>
                  <a:lnTo>
                    <a:pt x="4365" y="2293"/>
                  </a:lnTo>
                  <a:lnTo>
                    <a:pt x="4382" y="2269"/>
                  </a:lnTo>
                  <a:lnTo>
                    <a:pt x="4401" y="2247"/>
                  </a:lnTo>
                  <a:lnTo>
                    <a:pt x="4421" y="2225"/>
                  </a:lnTo>
                  <a:lnTo>
                    <a:pt x="4441" y="2203"/>
                  </a:lnTo>
                  <a:lnTo>
                    <a:pt x="4463" y="2183"/>
                  </a:lnTo>
                  <a:lnTo>
                    <a:pt x="4485" y="2163"/>
                  </a:lnTo>
                  <a:lnTo>
                    <a:pt x="4507" y="2144"/>
                  </a:lnTo>
                  <a:lnTo>
                    <a:pt x="4531" y="2127"/>
                  </a:lnTo>
                  <a:lnTo>
                    <a:pt x="4555" y="2109"/>
                  </a:lnTo>
                  <a:lnTo>
                    <a:pt x="4580" y="2093"/>
                  </a:lnTo>
                  <a:lnTo>
                    <a:pt x="4605" y="2078"/>
                  </a:lnTo>
                  <a:lnTo>
                    <a:pt x="4631" y="2064"/>
                  </a:lnTo>
                  <a:lnTo>
                    <a:pt x="4657" y="2050"/>
                  </a:lnTo>
                  <a:lnTo>
                    <a:pt x="4684" y="2038"/>
                  </a:lnTo>
                  <a:lnTo>
                    <a:pt x="4711" y="2026"/>
                  </a:lnTo>
                  <a:lnTo>
                    <a:pt x="4739" y="2016"/>
                  </a:lnTo>
                  <a:lnTo>
                    <a:pt x="4767" y="2007"/>
                  </a:lnTo>
                  <a:lnTo>
                    <a:pt x="4795" y="1999"/>
                  </a:lnTo>
                  <a:lnTo>
                    <a:pt x="4824" y="1992"/>
                  </a:lnTo>
                  <a:lnTo>
                    <a:pt x="4853" y="1986"/>
                  </a:lnTo>
                  <a:lnTo>
                    <a:pt x="4882" y="1981"/>
                  </a:lnTo>
                  <a:lnTo>
                    <a:pt x="4911" y="1977"/>
                  </a:lnTo>
                  <a:lnTo>
                    <a:pt x="4941" y="1974"/>
                  </a:lnTo>
                  <a:lnTo>
                    <a:pt x="4970" y="1973"/>
                  </a:lnTo>
                  <a:lnTo>
                    <a:pt x="5000" y="1972"/>
                  </a:lnTo>
                  <a:lnTo>
                    <a:pt x="5030" y="1973"/>
                  </a:lnTo>
                  <a:lnTo>
                    <a:pt x="5059" y="1974"/>
                  </a:lnTo>
                  <a:lnTo>
                    <a:pt x="5089" y="1977"/>
                  </a:lnTo>
                  <a:lnTo>
                    <a:pt x="5118" y="1981"/>
                  </a:lnTo>
                  <a:lnTo>
                    <a:pt x="5147" y="1986"/>
                  </a:lnTo>
                  <a:lnTo>
                    <a:pt x="5176" y="1992"/>
                  </a:lnTo>
                  <a:lnTo>
                    <a:pt x="5205" y="1999"/>
                  </a:lnTo>
                  <a:lnTo>
                    <a:pt x="5233" y="2007"/>
                  </a:lnTo>
                  <a:lnTo>
                    <a:pt x="5261" y="2016"/>
                  </a:lnTo>
                  <a:lnTo>
                    <a:pt x="5289" y="2026"/>
                  </a:lnTo>
                  <a:lnTo>
                    <a:pt x="5316" y="2038"/>
                  </a:lnTo>
                  <a:lnTo>
                    <a:pt x="5343" y="2050"/>
                  </a:lnTo>
                  <a:lnTo>
                    <a:pt x="5369" y="2064"/>
                  </a:lnTo>
                  <a:lnTo>
                    <a:pt x="5395" y="2078"/>
                  </a:lnTo>
                  <a:lnTo>
                    <a:pt x="5420" y="2093"/>
                  </a:lnTo>
                  <a:lnTo>
                    <a:pt x="5445" y="2109"/>
                  </a:lnTo>
                  <a:lnTo>
                    <a:pt x="5469" y="2127"/>
                  </a:lnTo>
                  <a:lnTo>
                    <a:pt x="5493" y="2144"/>
                  </a:lnTo>
                  <a:lnTo>
                    <a:pt x="5515" y="2163"/>
                  </a:lnTo>
                  <a:lnTo>
                    <a:pt x="5537" y="2183"/>
                  </a:lnTo>
                  <a:lnTo>
                    <a:pt x="5559" y="2203"/>
                  </a:lnTo>
                  <a:lnTo>
                    <a:pt x="5579" y="2225"/>
                  </a:lnTo>
                  <a:lnTo>
                    <a:pt x="5599" y="2247"/>
                  </a:lnTo>
                  <a:lnTo>
                    <a:pt x="5618" y="2269"/>
                  </a:lnTo>
                  <a:lnTo>
                    <a:pt x="5635" y="2293"/>
                  </a:lnTo>
                  <a:lnTo>
                    <a:pt x="5653" y="2317"/>
                  </a:lnTo>
                  <a:lnTo>
                    <a:pt x="5669" y="2342"/>
                  </a:lnTo>
                  <a:lnTo>
                    <a:pt x="5684" y="2367"/>
                  </a:lnTo>
                  <a:lnTo>
                    <a:pt x="5698" y="2393"/>
                  </a:lnTo>
                  <a:lnTo>
                    <a:pt x="5712" y="2419"/>
                  </a:lnTo>
                  <a:lnTo>
                    <a:pt x="5724" y="2446"/>
                  </a:lnTo>
                  <a:lnTo>
                    <a:pt x="5735" y="2473"/>
                  </a:lnTo>
                  <a:lnTo>
                    <a:pt x="5745" y="2501"/>
                  </a:lnTo>
                  <a:lnTo>
                    <a:pt x="5755" y="2529"/>
                  </a:lnTo>
                  <a:lnTo>
                    <a:pt x="5763" y="2557"/>
                  </a:lnTo>
                  <a:lnTo>
                    <a:pt x="5770" y="2586"/>
                  </a:lnTo>
                  <a:lnTo>
                    <a:pt x="5776" y="2615"/>
                  </a:lnTo>
                  <a:lnTo>
                    <a:pt x="5781" y="2644"/>
                  </a:lnTo>
                  <a:lnTo>
                    <a:pt x="5785" y="2673"/>
                  </a:lnTo>
                  <a:lnTo>
                    <a:pt x="5788" y="2703"/>
                  </a:lnTo>
                  <a:lnTo>
                    <a:pt x="5789" y="2732"/>
                  </a:lnTo>
                  <a:lnTo>
                    <a:pt x="5790" y="27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53;p4">
              <a:extLst>
                <a:ext uri="{FF2B5EF4-FFF2-40B4-BE49-F238E27FC236}">
                  <a16:creationId xmlns:a16="http://schemas.microsoft.com/office/drawing/2014/main" id="{3C0FC06E-8CE6-4311-9D2F-BEF1E7B8F0F5}"/>
                </a:ext>
              </a:extLst>
            </p:cNvPr>
            <p:cNvSpPr/>
            <p:nvPr/>
          </p:nvSpPr>
          <p:spPr>
            <a:xfrm>
              <a:off x="9761300" y="1769449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04" y="3775"/>
                  </a:moveTo>
                  <a:lnTo>
                    <a:pt x="2804" y="3782"/>
                  </a:lnTo>
                  <a:lnTo>
                    <a:pt x="2805" y="3812"/>
                  </a:lnTo>
                  <a:lnTo>
                    <a:pt x="2805" y="3818"/>
                  </a:lnTo>
                  <a:lnTo>
                    <a:pt x="2804" y="3848"/>
                  </a:lnTo>
                  <a:lnTo>
                    <a:pt x="2804" y="3855"/>
                  </a:lnTo>
                  <a:lnTo>
                    <a:pt x="2802" y="3884"/>
                  </a:lnTo>
                  <a:lnTo>
                    <a:pt x="2802" y="3891"/>
                  </a:lnTo>
                  <a:lnTo>
                    <a:pt x="2799" y="3920"/>
                  </a:lnTo>
                  <a:lnTo>
                    <a:pt x="2798" y="3927"/>
                  </a:lnTo>
                  <a:lnTo>
                    <a:pt x="2795" y="3956"/>
                  </a:lnTo>
                  <a:lnTo>
                    <a:pt x="2794" y="3963"/>
                  </a:lnTo>
                  <a:lnTo>
                    <a:pt x="2789" y="3992"/>
                  </a:lnTo>
                  <a:lnTo>
                    <a:pt x="2787" y="3998"/>
                  </a:lnTo>
                  <a:lnTo>
                    <a:pt x="2781" y="4027"/>
                  </a:lnTo>
                  <a:lnTo>
                    <a:pt x="2780" y="4033"/>
                  </a:lnTo>
                  <a:lnTo>
                    <a:pt x="2773" y="4062"/>
                  </a:lnTo>
                  <a:lnTo>
                    <a:pt x="2771" y="4068"/>
                  </a:lnTo>
                  <a:lnTo>
                    <a:pt x="2763" y="4097"/>
                  </a:lnTo>
                  <a:lnTo>
                    <a:pt x="2761" y="4103"/>
                  </a:lnTo>
                  <a:lnTo>
                    <a:pt x="2752" y="4131"/>
                  </a:lnTo>
                  <a:lnTo>
                    <a:pt x="2749" y="4137"/>
                  </a:lnTo>
                  <a:lnTo>
                    <a:pt x="2739" y="4164"/>
                  </a:lnTo>
                  <a:lnTo>
                    <a:pt x="2737" y="4171"/>
                  </a:lnTo>
                  <a:lnTo>
                    <a:pt x="2726" y="4198"/>
                  </a:lnTo>
                  <a:lnTo>
                    <a:pt x="2723" y="4204"/>
                  </a:lnTo>
                  <a:lnTo>
                    <a:pt x="2711" y="4231"/>
                  </a:lnTo>
                  <a:lnTo>
                    <a:pt x="2708" y="4236"/>
                  </a:lnTo>
                  <a:lnTo>
                    <a:pt x="2695" y="4263"/>
                  </a:lnTo>
                  <a:lnTo>
                    <a:pt x="2692" y="4268"/>
                  </a:lnTo>
                  <a:lnTo>
                    <a:pt x="2738" y="4254"/>
                  </a:lnTo>
                  <a:lnTo>
                    <a:pt x="2743" y="4252"/>
                  </a:lnTo>
                  <a:lnTo>
                    <a:pt x="2855" y="4221"/>
                  </a:lnTo>
                  <a:lnTo>
                    <a:pt x="2860" y="4220"/>
                  </a:lnTo>
                  <a:lnTo>
                    <a:pt x="2976" y="4190"/>
                  </a:lnTo>
                  <a:lnTo>
                    <a:pt x="2981" y="4189"/>
                  </a:lnTo>
                  <a:lnTo>
                    <a:pt x="3099" y="4161"/>
                  </a:lnTo>
                  <a:lnTo>
                    <a:pt x="3104" y="4160"/>
                  </a:lnTo>
                  <a:lnTo>
                    <a:pt x="3225" y="4133"/>
                  </a:lnTo>
                  <a:lnTo>
                    <a:pt x="3230" y="4132"/>
                  </a:lnTo>
                  <a:lnTo>
                    <a:pt x="3353" y="4108"/>
                  </a:lnTo>
                  <a:lnTo>
                    <a:pt x="3357" y="4107"/>
                  </a:lnTo>
                  <a:lnTo>
                    <a:pt x="3483" y="4085"/>
                  </a:lnTo>
                  <a:lnTo>
                    <a:pt x="3487" y="4084"/>
                  </a:lnTo>
                  <a:lnTo>
                    <a:pt x="3614" y="4063"/>
                  </a:lnTo>
                  <a:lnTo>
                    <a:pt x="3618" y="4063"/>
                  </a:lnTo>
                  <a:lnTo>
                    <a:pt x="3747" y="4044"/>
                  </a:lnTo>
                  <a:lnTo>
                    <a:pt x="3751" y="4043"/>
                  </a:lnTo>
                  <a:lnTo>
                    <a:pt x="3882" y="4026"/>
                  </a:lnTo>
                  <a:lnTo>
                    <a:pt x="3886" y="4026"/>
                  </a:lnTo>
                  <a:lnTo>
                    <a:pt x="4018" y="4011"/>
                  </a:lnTo>
                  <a:lnTo>
                    <a:pt x="4022" y="4011"/>
                  </a:lnTo>
                  <a:lnTo>
                    <a:pt x="4155" y="3998"/>
                  </a:lnTo>
                  <a:lnTo>
                    <a:pt x="4159" y="3997"/>
                  </a:lnTo>
                  <a:lnTo>
                    <a:pt x="4294" y="3986"/>
                  </a:lnTo>
                  <a:lnTo>
                    <a:pt x="4297" y="3986"/>
                  </a:lnTo>
                  <a:lnTo>
                    <a:pt x="4433" y="3977"/>
                  </a:lnTo>
                  <a:lnTo>
                    <a:pt x="4437" y="3977"/>
                  </a:lnTo>
                  <a:lnTo>
                    <a:pt x="4573" y="3969"/>
                  </a:lnTo>
                  <a:lnTo>
                    <a:pt x="4577" y="3969"/>
                  </a:lnTo>
                  <a:lnTo>
                    <a:pt x="4714" y="3964"/>
                  </a:lnTo>
                  <a:lnTo>
                    <a:pt x="4718" y="3964"/>
                  </a:lnTo>
                  <a:lnTo>
                    <a:pt x="4856" y="3961"/>
                  </a:lnTo>
                  <a:lnTo>
                    <a:pt x="4860" y="3961"/>
                  </a:lnTo>
                  <a:lnTo>
                    <a:pt x="4998" y="3960"/>
                  </a:lnTo>
                  <a:lnTo>
                    <a:pt x="5002" y="3960"/>
                  </a:lnTo>
                  <a:lnTo>
                    <a:pt x="5140" y="3961"/>
                  </a:lnTo>
                  <a:lnTo>
                    <a:pt x="5144" y="3961"/>
                  </a:lnTo>
                  <a:lnTo>
                    <a:pt x="5282" y="3964"/>
                  </a:lnTo>
                  <a:lnTo>
                    <a:pt x="5286" y="3964"/>
                  </a:lnTo>
                  <a:lnTo>
                    <a:pt x="5423" y="3969"/>
                  </a:lnTo>
                  <a:lnTo>
                    <a:pt x="5427" y="3969"/>
                  </a:lnTo>
                  <a:lnTo>
                    <a:pt x="5563" y="3977"/>
                  </a:lnTo>
                  <a:lnTo>
                    <a:pt x="5567" y="3977"/>
                  </a:lnTo>
                  <a:lnTo>
                    <a:pt x="5703" y="3986"/>
                  </a:lnTo>
                  <a:lnTo>
                    <a:pt x="5706" y="3986"/>
                  </a:lnTo>
                  <a:lnTo>
                    <a:pt x="5841" y="3997"/>
                  </a:lnTo>
                  <a:lnTo>
                    <a:pt x="5845" y="3998"/>
                  </a:lnTo>
                  <a:lnTo>
                    <a:pt x="5978" y="4011"/>
                  </a:lnTo>
                  <a:lnTo>
                    <a:pt x="5982" y="4011"/>
                  </a:lnTo>
                  <a:lnTo>
                    <a:pt x="6114" y="4026"/>
                  </a:lnTo>
                  <a:lnTo>
                    <a:pt x="6118" y="4026"/>
                  </a:lnTo>
                  <a:lnTo>
                    <a:pt x="6249" y="4043"/>
                  </a:lnTo>
                  <a:lnTo>
                    <a:pt x="6253" y="4044"/>
                  </a:lnTo>
                  <a:lnTo>
                    <a:pt x="6382" y="4063"/>
                  </a:lnTo>
                  <a:lnTo>
                    <a:pt x="6386" y="4063"/>
                  </a:lnTo>
                  <a:lnTo>
                    <a:pt x="6513" y="4084"/>
                  </a:lnTo>
                  <a:lnTo>
                    <a:pt x="6517" y="4085"/>
                  </a:lnTo>
                  <a:lnTo>
                    <a:pt x="6643" y="4107"/>
                  </a:lnTo>
                  <a:lnTo>
                    <a:pt x="6647" y="4108"/>
                  </a:lnTo>
                  <a:lnTo>
                    <a:pt x="6770" y="4132"/>
                  </a:lnTo>
                  <a:lnTo>
                    <a:pt x="6775" y="4133"/>
                  </a:lnTo>
                  <a:lnTo>
                    <a:pt x="6896" y="4160"/>
                  </a:lnTo>
                  <a:lnTo>
                    <a:pt x="6901" y="4161"/>
                  </a:lnTo>
                  <a:lnTo>
                    <a:pt x="7019" y="4189"/>
                  </a:lnTo>
                  <a:lnTo>
                    <a:pt x="7024" y="4190"/>
                  </a:lnTo>
                  <a:lnTo>
                    <a:pt x="7140" y="4220"/>
                  </a:lnTo>
                  <a:lnTo>
                    <a:pt x="7145" y="4221"/>
                  </a:lnTo>
                  <a:lnTo>
                    <a:pt x="7257" y="4252"/>
                  </a:lnTo>
                  <a:lnTo>
                    <a:pt x="7262" y="4254"/>
                  </a:lnTo>
                  <a:lnTo>
                    <a:pt x="7308" y="4268"/>
                  </a:lnTo>
                  <a:lnTo>
                    <a:pt x="7305" y="4263"/>
                  </a:lnTo>
                  <a:lnTo>
                    <a:pt x="7292" y="4236"/>
                  </a:lnTo>
                  <a:lnTo>
                    <a:pt x="7289" y="4231"/>
                  </a:lnTo>
                  <a:lnTo>
                    <a:pt x="7277" y="4204"/>
                  </a:lnTo>
                  <a:lnTo>
                    <a:pt x="7274" y="4198"/>
                  </a:lnTo>
                  <a:lnTo>
                    <a:pt x="7263" y="4171"/>
                  </a:lnTo>
                  <a:lnTo>
                    <a:pt x="7261" y="4164"/>
                  </a:lnTo>
                  <a:lnTo>
                    <a:pt x="7251" y="4137"/>
                  </a:lnTo>
                  <a:lnTo>
                    <a:pt x="7248" y="4131"/>
                  </a:lnTo>
                  <a:lnTo>
                    <a:pt x="7239" y="4103"/>
                  </a:lnTo>
                  <a:lnTo>
                    <a:pt x="7237" y="4097"/>
                  </a:lnTo>
                  <a:lnTo>
                    <a:pt x="7229" y="4068"/>
                  </a:lnTo>
                  <a:lnTo>
                    <a:pt x="7227" y="4062"/>
                  </a:lnTo>
                  <a:lnTo>
                    <a:pt x="7220" y="4033"/>
                  </a:lnTo>
                  <a:lnTo>
                    <a:pt x="7219" y="4027"/>
                  </a:lnTo>
                  <a:lnTo>
                    <a:pt x="7213" y="3998"/>
                  </a:lnTo>
                  <a:lnTo>
                    <a:pt x="7211" y="3992"/>
                  </a:lnTo>
                  <a:lnTo>
                    <a:pt x="7206" y="3963"/>
                  </a:lnTo>
                  <a:lnTo>
                    <a:pt x="7205" y="3956"/>
                  </a:lnTo>
                  <a:lnTo>
                    <a:pt x="7202" y="3927"/>
                  </a:lnTo>
                  <a:lnTo>
                    <a:pt x="7201" y="3920"/>
                  </a:lnTo>
                  <a:lnTo>
                    <a:pt x="7198" y="3891"/>
                  </a:lnTo>
                  <a:lnTo>
                    <a:pt x="7198" y="3884"/>
                  </a:lnTo>
                  <a:lnTo>
                    <a:pt x="7196" y="3855"/>
                  </a:lnTo>
                  <a:lnTo>
                    <a:pt x="7196" y="3848"/>
                  </a:lnTo>
                  <a:lnTo>
                    <a:pt x="7195" y="3818"/>
                  </a:lnTo>
                  <a:lnTo>
                    <a:pt x="7195" y="3812"/>
                  </a:lnTo>
                  <a:lnTo>
                    <a:pt x="7196" y="3782"/>
                  </a:lnTo>
                  <a:lnTo>
                    <a:pt x="7196" y="3775"/>
                  </a:lnTo>
                  <a:lnTo>
                    <a:pt x="7198" y="3746"/>
                  </a:lnTo>
                  <a:lnTo>
                    <a:pt x="7198" y="3739"/>
                  </a:lnTo>
                  <a:lnTo>
                    <a:pt x="7201" y="3710"/>
                  </a:lnTo>
                  <a:lnTo>
                    <a:pt x="7202" y="3703"/>
                  </a:lnTo>
                  <a:lnTo>
                    <a:pt x="7205" y="3674"/>
                  </a:lnTo>
                  <a:lnTo>
                    <a:pt x="7206" y="3667"/>
                  </a:lnTo>
                  <a:lnTo>
                    <a:pt x="7211" y="3638"/>
                  </a:lnTo>
                  <a:lnTo>
                    <a:pt x="7213" y="3632"/>
                  </a:lnTo>
                  <a:lnTo>
                    <a:pt x="7219" y="3603"/>
                  </a:lnTo>
                  <a:lnTo>
                    <a:pt x="7220" y="3597"/>
                  </a:lnTo>
                  <a:lnTo>
                    <a:pt x="7227" y="3568"/>
                  </a:lnTo>
                  <a:lnTo>
                    <a:pt x="7229" y="3562"/>
                  </a:lnTo>
                  <a:lnTo>
                    <a:pt x="7237" y="3533"/>
                  </a:lnTo>
                  <a:lnTo>
                    <a:pt x="7239" y="3527"/>
                  </a:lnTo>
                  <a:lnTo>
                    <a:pt x="7248" y="3499"/>
                  </a:lnTo>
                  <a:lnTo>
                    <a:pt x="7251" y="3493"/>
                  </a:lnTo>
                  <a:lnTo>
                    <a:pt x="7261" y="3466"/>
                  </a:lnTo>
                  <a:lnTo>
                    <a:pt x="7263" y="3459"/>
                  </a:lnTo>
                  <a:lnTo>
                    <a:pt x="7274" y="3432"/>
                  </a:lnTo>
                  <a:lnTo>
                    <a:pt x="7277" y="3426"/>
                  </a:lnTo>
                  <a:lnTo>
                    <a:pt x="7289" y="3399"/>
                  </a:lnTo>
                  <a:lnTo>
                    <a:pt x="7292" y="3394"/>
                  </a:lnTo>
                  <a:lnTo>
                    <a:pt x="7305" y="3367"/>
                  </a:lnTo>
                  <a:lnTo>
                    <a:pt x="7308" y="3362"/>
                  </a:lnTo>
                  <a:lnTo>
                    <a:pt x="7323" y="3336"/>
                  </a:lnTo>
                  <a:lnTo>
                    <a:pt x="7326" y="3330"/>
                  </a:lnTo>
                  <a:lnTo>
                    <a:pt x="7341" y="3304"/>
                  </a:lnTo>
                  <a:lnTo>
                    <a:pt x="7345" y="3299"/>
                  </a:lnTo>
                  <a:lnTo>
                    <a:pt x="7361" y="3274"/>
                  </a:lnTo>
                  <a:lnTo>
                    <a:pt x="7365" y="3269"/>
                  </a:lnTo>
                  <a:lnTo>
                    <a:pt x="7382" y="3245"/>
                  </a:lnTo>
                  <a:lnTo>
                    <a:pt x="7386" y="3239"/>
                  </a:lnTo>
                  <a:lnTo>
                    <a:pt x="7404" y="3216"/>
                  </a:lnTo>
                  <a:lnTo>
                    <a:pt x="7408" y="3211"/>
                  </a:lnTo>
                  <a:lnTo>
                    <a:pt x="7427" y="3188"/>
                  </a:lnTo>
                  <a:lnTo>
                    <a:pt x="7431" y="3183"/>
                  </a:lnTo>
                  <a:lnTo>
                    <a:pt x="7450" y="3161"/>
                  </a:lnTo>
                  <a:lnTo>
                    <a:pt x="7455" y="3156"/>
                  </a:lnTo>
                  <a:lnTo>
                    <a:pt x="7475" y="3135"/>
                  </a:lnTo>
                  <a:lnTo>
                    <a:pt x="7480" y="3130"/>
                  </a:lnTo>
                  <a:lnTo>
                    <a:pt x="7501" y="3110"/>
                  </a:lnTo>
                  <a:lnTo>
                    <a:pt x="7506" y="3105"/>
                  </a:lnTo>
                  <a:lnTo>
                    <a:pt x="7528" y="3086"/>
                  </a:lnTo>
                  <a:lnTo>
                    <a:pt x="7533" y="3082"/>
                  </a:lnTo>
                  <a:lnTo>
                    <a:pt x="7556" y="3063"/>
                  </a:lnTo>
                  <a:lnTo>
                    <a:pt x="7561" y="3059"/>
                  </a:lnTo>
                  <a:lnTo>
                    <a:pt x="7584" y="3041"/>
                  </a:lnTo>
                  <a:lnTo>
                    <a:pt x="7590" y="3037"/>
                  </a:lnTo>
                  <a:lnTo>
                    <a:pt x="7614" y="3020"/>
                  </a:lnTo>
                  <a:lnTo>
                    <a:pt x="7619" y="3016"/>
                  </a:lnTo>
                  <a:lnTo>
                    <a:pt x="7644" y="3000"/>
                  </a:lnTo>
                  <a:lnTo>
                    <a:pt x="7649" y="2996"/>
                  </a:lnTo>
                  <a:lnTo>
                    <a:pt x="7675" y="2981"/>
                  </a:lnTo>
                  <a:lnTo>
                    <a:pt x="7681" y="2978"/>
                  </a:lnTo>
                  <a:lnTo>
                    <a:pt x="7707" y="2963"/>
                  </a:lnTo>
                  <a:lnTo>
                    <a:pt x="7712" y="2960"/>
                  </a:lnTo>
                  <a:lnTo>
                    <a:pt x="7739" y="2947"/>
                  </a:lnTo>
                  <a:lnTo>
                    <a:pt x="7744" y="2944"/>
                  </a:lnTo>
                  <a:lnTo>
                    <a:pt x="7771" y="2932"/>
                  </a:lnTo>
                  <a:lnTo>
                    <a:pt x="7777" y="2929"/>
                  </a:lnTo>
                  <a:lnTo>
                    <a:pt x="7804" y="2918"/>
                  </a:lnTo>
                  <a:lnTo>
                    <a:pt x="7811" y="2916"/>
                  </a:lnTo>
                  <a:lnTo>
                    <a:pt x="7838" y="2906"/>
                  </a:lnTo>
                  <a:lnTo>
                    <a:pt x="7844" y="2903"/>
                  </a:lnTo>
                  <a:lnTo>
                    <a:pt x="7872" y="2894"/>
                  </a:lnTo>
                  <a:lnTo>
                    <a:pt x="7878" y="2892"/>
                  </a:lnTo>
                  <a:lnTo>
                    <a:pt x="7907" y="2884"/>
                  </a:lnTo>
                  <a:lnTo>
                    <a:pt x="7913" y="2882"/>
                  </a:lnTo>
                  <a:lnTo>
                    <a:pt x="7942" y="2875"/>
                  </a:lnTo>
                  <a:lnTo>
                    <a:pt x="7948" y="2874"/>
                  </a:lnTo>
                  <a:lnTo>
                    <a:pt x="7977" y="2868"/>
                  </a:lnTo>
                  <a:lnTo>
                    <a:pt x="7983" y="2866"/>
                  </a:lnTo>
                  <a:lnTo>
                    <a:pt x="8012" y="2861"/>
                  </a:lnTo>
                  <a:lnTo>
                    <a:pt x="8019" y="2860"/>
                  </a:lnTo>
                  <a:lnTo>
                    <a:pt x="8048" y="2857"/>
                  </a:lnTo>
                  <a:lnTo>
                    <a:pt x="8055" y="2856"/>
                  </a:lnTo>
                  <a:lnTo>
                    <a:pt x="8084" y="2853"/>
                  </a:lnTo>
                  <a:lnTo>
                    <a:pt x="8091" y="2853"/>
                  </a:lnTo>
                  <a:lnTo>
                    <a:pt x="8120" y="2851"/>
                  </a:lnTo>
                  <a:lnTo>
                    <a:pt x="8127" y="2851"/>
                  </a:lnTo>
                  <a:lnTo>
                    <a:pt x="8157" y="2850"/>
                  </a:lnTo>
                  <a:lnTo>
                    <a:pt x="8163" y="2850"/>
                  </a:lnTo>
                  <a:lnTo>
                    <a:pt x="8193" y="2851"/>
                  </a:lnTo>
                  <a:lnTo>
                    <a:pt x="8200" y="2851"/>
                  </a:lnTo>
                  <a:lnTo>
                    <a:pt x="8229" y="2853"/>
                  </a:lnTo>
                  <a:lnTo>
                    <a:pt x="8236" y="2853"/>
                  </a:lnTo>
                  <a:lnTo>
                    <a:pt x="8265" y="2856"/>
                  </a:lnTo>
                  <a:lnTo>
                    <a:pt x="8272" y="2857"/>
                  </a:lnTo>
                  <a:lnTo>
                    <a:pt x="8301" y="2860"/>
                  </a:lnTo>
                  <a:lnTo>
                    <a:pt x="8308" y="2861"/>
                  </a:lnTo>
                  <a:lnTo>
                    <a:pt x="8337" y="2866"/>
                  </a:lnTo>
                  <a:lnTo>
                    <a:pt x="8343" y="2868"/>
                  </a:lnTo>
                  <a:lnTo>
                    <a:pt x="8372" y="2874"/>
                  </a:lnTo>
                  <a:lnTo>
                    <a:pt x="8378" y="2875"/>
                  </a:lnTo>
                  <a:lnTo>
                    <a:pt x="8407" y="2882"/>
                  </a:lnTo>
                  <a:lnTo>
                    <a:pt x="8413" y="2884"/>
                  </a:lnTo>
                  <a:lnTo>
                    <a:pt x="8442" y="2892"/>
                  </a:lnTo>
                  <a:lnTo>
                    <a:pt x="8448" y="2894"/>
                  </a:lnTo>
                  <a:lnTo>
                    <a:pt x="8476" y="2903"/>
                  </a:lnTo>
                  <a:lnTo>
                    <a:pt x="8482" y="2906"/>
                  </a:lnTo>
                  <a:lnTo>
                    <a:pt x="8509" y="2916"/>
                  </a:lnTo>
                  <a:lnTo>
                    <a:pt x="8516" y="2918"/>
                  </a:lnTo>
                  <a:lnTo>
                    <a:pt x="8543" y="2929"/>
                  </a:lnTo>
                  <a:lnTo>
                    <a:pt x="8549" y="2932"/>
                  </a:lnTo>
                  <a:lnTo>
                    <a:pt x="8576" y="2944"/>
                  </a:lnTo>
                  <a:lnTo>
                    <a:pt x="8581" y="2947"/>
                  </a:lnTo>
                  <a:lnTo>
                    <a:pt x="8608" y="2960"/>
                  </a:lnTo>
                  <a:lnTo>
                    <a:pt x="8613" y="2963"/>
                  </a:lnTo>
                  <a:lnTo>
                    <a:pt x="8639" y="2978"/>
                  </a:lnTo>
                  <a:lnTo>
                    <a:pt x="8645" y="2981"/>
                  </a:lnTo>
                  <a:lnTo>
                    <a:pt x="8671" y="2996"/>
                  </a:lnTo>
                  <a:lnTo>
                    <a:pt x="8676" y="3000"/>
                  </a:lnTo>
                  <a:lnTo>
                    <a:pt x="8701" y="3016"/>
                  </a:lnTo>
                  <a:lnTo>
                    <a:pt x="8706" y="3020"/>
                  </a:lnTo>
                  <a:lnTo>
                    <a:pt x="8730" y="3037"/>
                  </a:lnTo>
                  <a:lnTo>
                    <a:pt x="8736" y="3041"/>
                  </a:lnTo>
                  <a:lnTo>
                    <a:pt x="8759" y="3059"/>
                  </a:lnTo>
                  <a:lnTo>
                    <a:pt x="8764" y="3063"/>
                  </a:lnTo>
                  <a:lnTo>
                    <a:pt x="8787" y="3082"/>
                  </a:lnTo>
                  <a:lnTo>
                    <a:pt x="8792" y="3086"/>
                  </a:lnTo>
                  <a:lnTo>
                    <a:pt x="8814" y="3105"/>
                  </a:lnTo>
                  <a:lnTo>
                    <a:pt x="8819" y="3110"/>
                  </a:lnTo>
                  <a:lnTo>
                    <a:pt x="8840" y="3130"/>
                  </a:lnTo>
                  <a:lnTo>
                    <a:pt x="8845" y="3135"/>
                  </a:lnTo>
                  <a:lnTo>
                    <a:pt x="8865" y="3156"/>
                  </a:lnTo>
                  <a:lnTo>
                    <a:pt x="8870" y="3161"/>
                  </a:lnTo>
                  <a:lnTo>
                    <a:pt x="8889" y="3183"/>
                  </a:lnTo>
                  <a:lnTo>
                    <a:pt x="8893" y="3188"/>
                  </a:lnTo>
                  <a:lnTo>
                    <a:pt x="8912" y="3211"/>
                  </a:lnTo>
                  <a:lnTo>
                    <a:pt x="8916" y="3216"/>
                  </a:lnTo>
                  <a:lnTo>
                    <a:pt x="8934" y="3239"/>
                  </a:lnTo>
                  <a:lnTo>
                    <a:pt x="8938" y="3245"/>
                  </a:lnTo>
                  <a:lnTo>
                    <a:pt x="8955" y="3269"/>
                  </a:lnTo>
                  <a:lnTo>
                    <a:pt x="8959" y="3274"/>
                  </a:lnTo>
                  <a:lnTo>
                    <a:pt x="8975" y="3299"/>
                  </a:lnTo>
                  <a:lnTo>
                    <a:pt x="8979" y="3304"/>
                  </a:lnTo>
                  <a:lnTo>
                    <a:pt x="8994" y="3330"/>
                  </a:lnTo>
                  <a:lnTo>
                    <a:pt x="8997" y="3336"/>
                  </a:lnTo>
                  <a:lnTo>
                    <a:pt x="9012" y="3362"/>
                  </a:lnTo>
                  <a:lnTo>
                    <a:pt x="9015" y="3367"/>
                  </a:lnTo>
                  <a:lnTo>
                    <a:pt x="9028" y="3394"/>
                  </a:lnTo>
                  <a:lnTo>
                    <a:pt x="9031" y="3399"/>
                  </a:lnTo>
                  <a:lnTo>
                    <a:pt x="9043" y="3426"/>
                  </a:lnTo>
                  <a:lnTo>
                    <a:pt x="9046" y="3432"/>
                  </a:lnTo>
                  <a:lnTo>
                    <a:pt x="9057" y="3459"/>
                  </a:lnTo>
                  <a:lnTo>
                    <a:pt x="9059" y="3466"/>
                  </a:lnTo>
                  <a:lnTo>
                    <a:pt x="9069" y="3493"/>
                  </a:lnTo>
                  <a:lnTo>
                    <a:pt x="9072" y="3499"/>
                  </a:lnTo>
                  <a:lnTo>
                    <a:pt x="9081" y="3527"/>
                  </a:lnTo>
                  <a:lnTo>
                    <a:pt x="9083" y="3533"/>
                  </a:lnTo>
                  <a:lnTo>
                    <a:pt x="9091" y="3562"/>
                  </a:lnTo>
                  <a:lnTo>
                    <a:pt x="9093" y="3568"/>
                  </a:lnTo>
                  <a:lnTo>
                    <a:pt x="9100" y="3597"/>
                  </a:lnTo>
                  <a:lnTo>
                    <a:pt x="9101" y="3603"/>
                  </a:lnTo>
                  <a:lnTo>
                    <a:pt x="9107" y="3632"/>
                  </a:lnTo>
                  <a:lnTo>
                    <a:pt x="9109" y="3638"/>
                  </a:lnTo>
                  <a:lnTo>
                    <a:pt x="9114" y="3667"/>
                  </a:lnTo>
                  <a:lnTo>
                    <a:pt x="9115" y="3674"/>
                  </a:lnTo>
                  <a:lnTo>
                    <a:pt x="9118" y="3703"/>
                  </a:lnTo>
                  <a:lnTo>
                    <a:pt x="9119" y="3710"/>
                  </a:lnTo>
                  <a:lnTo>
                    <a:pt x="9122" y="3739"/>
                  </a:lnTo>
                  <a:lnTo>
                    <a:pt x="9122" y="3746"/>
                  </a:lnTo>
                  <a:lnTo>
                    <a:pt x="9124" y="3775"/>
                  </a:lnTo>
                  <a:lnTo>
                    <a:pt x="9124" y="3782"/>
                  </a:lnTo>
                  <a:lnTo>
                    <a:pt x="9125" y="3812"/>
                  </a:lnTo>
                  <a:lnTo>
                    <a:pt x="9125" y="3818"/>
                  </a:lnTo>
                  <a:lnTo>
                    <a:pt x="9124" y="3848"/>
                  </a:lnTo>
                  <a:lnTo>
                    <a:pt x="9124" y="3855"/>
                  </a:lnTo>
                  <a:lnTo>
                    <a:pt x="9122" y="3884"/>
                  </a:lnTo>
                  <a:lnTo>
                    <a:pt x="9122" y="3891"/>
                  </a:lnTo>
                  <a:lnTo>
                    <a:pt x="9119" y="3920"/>
                  </a:lnTo>
                  <a:lnTo>
                    <a:pt x="9118" y="3927"/>
                  </a:lnTo>
                  <a:lnTo>
                    <a:pt x="9115" y="3956"/>
                  </a:lnTo>
                  <a:lnTo>
                    <a:pt x="9114" y="3963"/>
                  </a:lnTo>
                  <a:lnTo>
                    <a:pt x="9109" y="3992"/>
                  </a:lnTo>
                  <a:lnTo>
                    <a:pt x="9107" y="3998"/>
                  </a:lnTo>
                  <a:lnTo>
                    <a:pt x="9101" y="4027"/>
                  </a:lnTo>
                  <a:lnTo>
                    <a:pt x="9100" y="4033"/>
                  </a:lnTo>
                  <a:lnTo>
                    <a:pt x="9093" y="4062"/>
                  </a:lnTo>
                  <a:lnTo>
                    <a:pt x="9091" y="4068"/>
                  </a:lnTo>
                  <a:lnTo>
                    <a:pt x="9083" y="4097"/>
                  </a:lnTo>
                  <a:lnTo>
                    <a:pt x="9081" y="4103"/>
                  </a:lnTo>
                  <a:lnTo>
                    <a:pt x="9072" y="4131"/>
                  </a:lnTo>
                  <a:lnTo>
                    <a:pt x="9069" y="4137"/>
                  </a:lnTo>
                  <a:lnTo>
                    <a:pt x="9059" y="4164"/>
                  </a:lnTo>
                  <a:lnTo>
                    <a:pt x="9057" y="4171"/>
                  </a:lnTo>
                  <a:lnTo>
                    <a:pt x="9046" y="4198"/>
                  </a:lnTo>
                  <a:lnTo>
                    <a:pt x="9043" y="4204"/>
                  </a:lnTo>
                  <a:lnTo>
                    <a:pt x="9031" y="4231"/>
                  </a:lnTo>
                  <a:lnTo>
                    <a:pt x="9028" y="4236"/>
                  </a:lnTo>
                  <a:lnTo>
                    <a:pt x="9015" y="4263"/>
                  </a:lnTo>
                  <a:lnTo>
                    <a:pt x="9012" y="4268"/>
                  </a:lnTo>
                  <a:lnTo>
                    <a:pt x="8997" y="4294"/>
                  </a:lnTo>
                  <a:lnTo>
                    <a:pt x="8994" y="4300"/>
                  </a:lnTo>
                  <a:lnTo>
                    <a:pt x="8979" y="4326"/>
                  </a:lnTo>
                  <a:lnTo>
                    <a:pt x="8975" y="4331"/>
                  </a:lnTo>
                  <a:lnTo>
                    <a:pt x="8959" y="4356"/>
                  </a:lnTo>
                  <a:lnTo>
                    <a:pt x="8955" y="4361"/>
                  </a:lnTo>
                  <a:lnTo>
                    <a:pt x="8938" y="4385"/>
                  </a:lnTo>
                  <a:lnTo>
                    <a:pt x="8934" y="4391"/>
                  </a:lnTo>
                  <a:lnTo>
                    <a:pt x="8916" y="4414"/>
                  </a:lnTo>
                  <a:lnTo>
                    <a:pt x="8912" y="4419"/>
                  </a:lnTo>
                  <a:lnTo>
                    <a:pt x="8893" y="4442"/>
                  </a:lnTo>
                  <a:lnTo>
                    <a:pt x="8889" y="4447"/>
                  </a:lnTo>
                  <a:lnTo>
                    <a:pt x="8870" y="4469"/>
                  </a:lnTo>
                  <a:lnTo>
                    <a:pt x="8865" y="4474"/>
                  </a:lnTo>
                  <a:lnTo>
                    <a:pt x="8845" y="4495"/>
                  </a:lnTo>
                  <a:lnTo>
                    <a:pt x="8840" y="4500"/>
                  </a:lnTo>
                  <a:lnTo>
                    <a:pt x="8819" y="4520"/>
                  </a:lnTo>
                  <a:lnTo>
                    <a:pt x="8814" y="4525"/>
                  </a:lnTo>
                  <a:lnTo>
                    <a:pt x="8792" y="4544"/>
                  </a:lnTo>
                  <a:lnTo>
                    <a:pt x="8787" y="4548"/>
                  </a:lnTo>
                  <a:lnTo>
                    <a:pt x="8764" y="4567"/>
                  </a:lnTo>
                  <a:lnTo>
                    <a:pt x="8759" y="4571"/>
                  </a:lnTo>
                  <a:lnTo>
                    <a:pt x="8736" y="4589"/>
                  </a:lnTo>
                  <a:lnTo>
                    <a:pt x="8730" y="4593"/>
                  </a:lnTo>
                  <a:lnTo>
                    <a:pt x="8706" y="4610"/>
                  </a:lnTo>
                  <a:lnTo>
                    <a:pt x="8701" y="4614"/>
                  </a:lnTo>
                  <a:lnTo>
                    <a:pt x="8676" y="4630"/>
                  </a:lnTo>
                  <a:lnTo>
                    <a:pt x="8671" y="4634"/>
                  </a:lnTo>
                  <a:lnTo>
                    <a:pt x="8645" y="4649"/>
                  </a:lnTo>
                  <a:lnTo>
                    <a:pt x="8639" y="4652"/>
                  </a:lnTo>
                  <a:lnTo>
                    <a:pt x="8613" y="4667"/>
                  </a:lnTo>
                  <a:lnTo>
                    <a:pt x="8608" y="4670"/>
                  </a:lnTo>
                  <a:lnTo>
                    <a:pt x="8581" y="4683"/>
                  </a:lnTo>
                  <a:lnTo>
                    <a:pt x="8576" y="4686"/>
                  </a:lnTo>
                  <a:lnTo>
                    <a:pt x="8549" y="4698"/>
                  </a:lnTo>
                  <a:lnTo>
                    <a:pt x="8543" y="4701"/>
                  </a:lnTo>
                  <a:lnTo>
                    <a:pt x="8516" y="4712"/>
                  </a:lnTo>
                  <a:lnTo>
                    <a:pt x="8509" y="4714"/>
                  </a:lnTo>
                  <a:lnTo>
                    <a:pt x="8482" y="4724"/>
                  </a:lnTo>
                  <a:lnTo>
                    <a:pt x="8476" y="4727"/>
                  </a:lnTo>
                  <a:lnTo>
                    <a:pt x="8448" y="4736"/>
                  </a:lnTo>
                  <a:lnTo>
                    <a:pt x="8442" y="4738"/>
                  </a:lnTo>
                  <a:lnTo>
                    <a:pt x="8413" y="4746"/>
                  </a:lnTo>
                  <a:lnTo>
                    <a:pt x="8407" y="4748"/>
                  </a:lnTo>
                  <a:lnTo>
                    <a:pt x="8378" y="4755"/>
                  </a:lnTo>
                  <a:lnTo>
                    <a:pt x="8374" y="4756"/>
                  </a:lnTo>
                  <a:lnTo>
                    <a:pt x="8405" y="4778"/>
                  </a:lnTo>
                  <a:lnTo>
                    <a:pt x="8414" y="4784"/>
                  </a:lnTo>
                  <a:lnTo>
                    <a:pt x="8476" y="4833"/>
                  </a:lnTo>
                  <a:lnTo>
                    <a:pt x="8485" y="4840"/>
                  </a:lnTo>
                  <a:lnTo>
                    <a:pt x="8542" y="4890"/>
                  </a:lnTo>
                  <a:lnTo>
                    <a:pt x="8552" y="4898"/>
                  </a:lnTo>
                  <a:lnTo>
                    <a:pt x="8604" y="4948"/>
                  </a:lnTo>
                  <a:lnTo>
                    <a:pt x="8614" y="4958"/>
                  </a:lnTo>
                  <a:lnTo>
                    <a:pt x="8662" y="5008"/>
                  </a:lnTo>
                  <a:lnTo>
                    <a:pt x="8672" y="5019"/>
                  </a:lnTo>
                  <a:lnTo>
                    <a:pt x="8715" y="5071"/>
                  </a:lnTo>
                  <a:lnTo>
                    <a:pt x="8725" y="5083"/>
                  </a:lnTo>
                  <a:lnTo>
                    <a:pt x="8763" y="5135"/>
                  </a:lnTo>
                  <a:lnTo>
                    <a:pt x="8772" y="5150"/>
                  </a:lnTo>
                  <a:lnTo>
                    <a:pt x="8806" y="5202"/>
                  </a:lnTo>
                  <a:lnTo>
                    <a:pt x="8815" y="5218"/>
                  </a:lnTo>
                  <a:lnTo>
                    <a:pt x="8843" y="5271"/>
                  </a:lnTo>
                  <a:lnTo>
                    <a:pt x="8852" y="5289"/>
                  </a:lnTo>
                  <a:lnTo>
                    <a:pt x="8875" y="5342"/>
                  </a:lnTo>
                  <a:lnTo>
                    <a:pt x="8882" y="5362"/>
                  </a:lnTo>
                  <a:lnTo>
                    <a:pt x="8901" y="5416"/>
                  </a:lnTo>
                  <a:lnTo>
                    <a:pt x="8907" y="5437"/>
                  </a:lnTo>
                  <a:lnTo>
                    <a:pt x="8920" y="5491"/>
                  </a:lnTo>
                  <a:lnTo>
                    <a:pt x="8924" y="5514"/>
                  </a:lnTo>
                  <a:lnTo>
                    <a:pt x="8932" y="5568"/>
                  </a:lnTo>
                  <a:lnTo>
                    <a:pt x="8934" y="5592"/>
                  </a:lnTo>
                  <a:lnTo>
                    <a:pt x="8937" y="5646"/>
                  </a:lnTo>
                  <a:lnTo>
                    <a:pt x="8937" y="5670"/>
                  </a:lnTo>
                  <a:lnTo>
                    <a:pt x="8934" y="5724"/>
                  </a:lnTo>
                  <a:lnTo>
                    <a:pt x="8932" y="5748"/>
                  </a:lnTo>
                  <a:lnTo>
                    <a:pt x="8924" y="5802"/>
                  </a:lnTo>
                  <a:lnTo>
                    <a:pt x="8920" y="5825"/>
                  </a:lnTo>
                  <a:lnTo>
                    <a:pt x="8907" y="5879"/>
                  </a:lnTo>
                  <a:lnTo>
                    <a:pt x="8901" y="5901"/>
                  </a:lnTo>
                  <a:lnTo>
                    <a:pt x="8883" y="5954"/>
                  </a:lnTo>
                  <a:lnTo>
                    <a:pt x="8875" y="5974"/>
                  </a:lnTo>
                  <a:lnTo>
                    <a:pt x="8852" y="6027"/>
                  </a:lnTo>
                  <a:lnTo>
                    <a:pt x="8843" y="6045"/>
                  </a:lnTo>
                  <a:lnTo>
                    <a:pt x="8815" y="6098"/>
                  </a:lnTo>
                  <a:lnTo>
                    <a:pt x="8806" y="6114"/>
                  </a:lnTo>
                  <a:lnTo>
                    <a:pt x="8772" y="6167"/>
                  </a:lnTo>
                  <a:lnTo>
                    <a:pt x="8763" y="6181"/>
                  </a:lnTo>
                  <a:lnTo>
                    <a:pt x="8725" y="6233"/>
                  </a:lnTo>
                  <a:lnTo>
                    <a:pt x="8715" y="6246"/>
                  </a:lnTo>
                  <a:lnTo>
                    <a:pt x="8672" y="6297"/>
                  </a:lnTo>
                  <a:lnTo>
                    <a:pt x="8662" y="6308"/>
                  </a:lnTo>
                  <a:lnTo>
                    <a:pt x="8614" y="6359"/>
                  </a:lnTo>
                  <a:lnTo>
                    <a:pt x="8604" y="6368"/>
                  </a:lnTo>
                  <a:lnTo>
                    <a:pt x="8552" y="6419"/>
                  </a:lnTo>
                  <a:lnTo>
                    <a:pt x="8542" y="6427"/>
                  </a:lnTo>
                  <a:lnTo>
                    <a:pt x="8485" y="6476"/>
                  </a:lnTo>
                  <a:lnTo>
                    <a:pt x="8476" y="6484"/>
                  </a:lnTo>
                  <a:lnTo>
                    <a:pt x="8414" y="6532"/>
                  </a:lnTo>
                  <a:lnTo>
                    <a:pt x="8405" y="6539"/>
                  </a:lnTo>
                  <a:lnTo>
                    <a:pt x="8338" y="6586"/>
                  </a:lnTo>
                  <a:lnTo>
                    <a:pt x="8329" y="6593"/>
                  </a:lnTo>
                  <a:lnTo>
                    <a:pt x="8258" y="6639"/>
                  </a:lnTo>
                  <a:lnTo>
                    <a:pt x="8250" y="6644"/>
                  </a:lnTo>
                  <a:lnTo>
                    <a:pt x="8174" y="6689"/>
                  </a:lnTo>
                  <a:lnTo>
                    <a:pt x="8167" y="6694"/>
                  </a:lnTo>
                  <a:lnTo>
                    <a:pt x="8087" y="6738"/>
                  </a:lnTo>
                  <a:lnTo>
                    <a:pt x="8080" y="6742"/>
                  </a:lnTo>
                  <a:lnTo>
                    <a:pt x="7996" y="6785"/>
                  </a:lnTo>
                  <a:lnTo>
                    <a:pt x="7989" y="6788"/>
                  </a:lnTo>
                  <a:lnTo>
                    <a:pt x="7901" y="6830"/>
                  </a:lnTo>
                  <a:lnTo>
                    <a:pt x="7895" y="6833"/>
                  </a:lnTo>
                  <a:lnTo>
                    <a:pt x="7803" y="6873"/>
                  </a:lnTo>
                  <a:lnTo>
                    <a:pt x="7797" y="6875"/>
                  </a:lnTo>
                  <a:lnTo>
                    <a:pt x="7746" y="6896"/>
                  </a:lnTo>
                  <a:lnTo>
                    <a:pt x="7753" y="6917"/>
                  </a:lnTo>
                  <a:lnTo>
                    <a:pt x="7755" y="6923"/>
                  </a:lnTo>
                  <a:lnTo>
                    <a:pt x="7764" y="6951"/>
                  </a:lnTo>
                  <a:lnTo>
                    <a:pt x="7766" y="6957"/>
                  </a:lnTo>
                  <a:lnTo>
                    <a:pt x="7774" y="6985"/>
                  </a:lnTo>
                  <a:lnTo>
                    <a:pt x="7776" y="6992"/>
                  </a:lnTo>
                  <a:lnTo>
                    <a:pt x="7783" y="7020"/>
                  </a:lnTo>
                  <a:lnTo>
                    <a:pt x="7785" y="7027"/>
                  </a:lnTo>
                  <a:lnTo>
                    <a:pt x="7791" y="7056"/>
                  </a:lnTo>
                  <a:lnTo>
                    <a:pt x="7792" y="7062"/>
                  </a:lnTo>
                  <a:lnTo>
                    <a:pt x="7797" y="7091"/>
                  </a:lnTo>
                  <a:lnTo>
                    <a:pt x="7798" y="7098"/>
                  </a:lnTo>
                  <a:lnTo>
                    <a:pt x="7802" y="7127"/>
                  </a:lnTo>
                  <a:lnTo>
                    <a:pt x="7802" y="7133"/>
                  </a:lnTo>
                  <a:lnTo>
                    <a:pt x="7805" y="7163"/>
                  </a:lnTo>
                  <a:lnTo>
                    <a:pt x="7806" y="7169"/>
                  </a:lnTo>
                  <a:lnTo>
                    <a:pt x="7807" y="7199"/>
                  </a:lnTo>
                  <a:lnTo>
                    <a:pt x="7807" y="7205"/>
                  </a:lnTo>
                  <a:lnTo>
                    <a:pt x="7808" y="7235"/>
                  </a:lnTo>
                  <a:lnTo>
                    <a:pt x="7808" y="7241"/>
                  </a:lnTo>
                  <a:lnTo>
                    <a:pt x="7807" y="7271"/>
                  </a:lnTo>
                  <a:lnTo>
                    <a:pt x="7807" y="7277"/>
                  </a:lnTo>
                  <a:lnTo>
                    <a:pt x="7806" y="7307"/>
                  </a:lnTo>
                  <a:lnTo>
                    <a:pt x="7805" y="7314"/>
                  </a:lnTo>
                  <a:lnTo>
                    <a:pt x="7802" y="7343"/>
                  </a:lnTo>
                  <a:lnTo>
                    <a:pt x="7802" y="7350"/>
                  </a:lnTo>
                  <a:lnTo>
                    <a:pt x="7798" y="7379"/>
                  </a:lnTo>
                  <a:lnTo>
                    <a:pt x="7797" y="7385"/>
                  </a:lnTo>
                  <a:lnTo>
                    <a:pt x="7792" y="7414"/>
                  </a:lnTo>
                  <a:lnTo>
                    <a:pt x="7791" y="7421"/>
                  </a:lnTo>
                  <a:lnTo>
                    <a:pt x="7785" y="7450"/>
                  </a:lnTo>
                  <a:lnTo>
                    <a:pt x="7783" y="7456"/>
                  </a:lnTo>
                  <a:lnTo>
                    <a:pt x="7776" y="7485"/>
                  </a:lnTo>
                  <a:lnTo>
                    <a:pt x="7774" y="7491"/>
                  </a:lnTo>
                  <a:lnTo>
                    <a:pt x="7766" y="7519"/>
                  </a:lnTo>
                  <a:lnTo>
                    <a:pt x="7764" y="7526"/>
                  </a:lnTo>
                  <a:lnTo>
                    <a:pt x="7755" y="7554"/>
                  </a:lnTo>
                  <a:lnTo>
                    <a:pt x="7753" y="7560"/>
                  </a:lnTo>
                  <a:lnTo>
                    <a:pt x="7743" y="7588"/>
                  </a:lnTo>
                  <a:lnTo>
                    <a:pt x="7740" y="7594"/>
                  </a:lnTo>
                  <a:lnTo>
                    <a:pt x="7729" y="7621"/>
                  </a:lnTo>
                  <a:lnTo>
                    <a:pt x="7726" y="7627"/>
                  </a:lnTo>
                  <a:lnTo>
                    <a:pt x="7714" y="7654"/>
                  </a:lnTo>
                  <a:lnTo>
                    <a:pt x="7711" y="7660"/>
                  </a:lnTo>
                  <a:lnTo>
                    <a:pt x="7697" y="7686"/>
                  </a:lnTo>
                  <a:lnTo>
                    <a:pt x="7694" y="7692"/>
                  </a:lnTo>
                  <a:lnTo>
                    <a:pt x="7680" y="7718"/>
                  </a:lnTo>
                  <a:lnTo>
                    <a:pt x="7677" y="7723"/>
                  </a:lnTo>
                  <a:lnTo>
                    <a:pt x="7662" y="7749"/>
                  </a:lnTo>
                  <a:lnTo>
                    <a:pt x="7658" y="7754"/>
                  </a:lnTo>
                  <a:lnTo>
                    <a:pt x="7642" y="7779"/>
                  </a:lnTo>
                  <a:lnTo>
                    <a:pt x="7638" y="7784"/>
                  </a:lnTo>
                  <a:lnTo>
                    <a:pt x="7621" y="7808"/>
                  </a:lnTo>
                  <a:lnTo>
                    <a:pt x="7617" y="7814"/>
                  </a:lnTo>
                  <a:lnTo>
                    <a:pt x="7599" y="7837"/>
                  </a:lnTo>
                  <a:lnTo>
                    <a:pt x="7595" y="7842"/>
                  </a:lnTo>
                  <a:lnTo>
                    <a:pt x="7576" y="7865"/>
                  </a:lnTo>
                  <a:lnTo>
                    <a:pt x="7572" y="7870"/>
                  </a:lnTo>
                  <a:lnTo>
                    <a:pt x="7553" y="7892"/>
                  </a:lnTo>
                  <a:lnTo>
                    <a:pt x="7548" y="7897"/>
                  </a:lnTo>
                  <a:lnTo>
                    <a:pt x="7528" y="7918"/>
                  </a:lnTo>
                  <a:lnTo>
                    <a:pt x="7523" y="7923"/>
                  </a:lnTo>
                  <a:lnTo>
                    <a:pt x="7502" y="7943"/>
                  </a:lnTo>
                  <a:lnTo>
                    <a:pt x="7497" y="7948"/>
                  </a:lnTo>
                  <a:lnTo>
                    <a:pt x="7475" y="7967"/>
                  </a:lnTo>
                  <a:lnTo>
                    <a:pt x="7470" y="7971"/>
                  </a:lnTo>
                  <a:lnTo>
                    <a:pt x="7447" y="7990"/>
                  </a:lnTo>
                  <a:lnTo>
                    <a:pt x="7442" y="7994"/>
                  </a:lnTo>
                  <a:lnTo>
                    <a:pt x="7419" y="8012"/>
                  </a:lnTo>
                  <a:lnTo>
                    <a:pt x="7413" y="8016"/>
                  </a:lnTo>
                  <a:lnTo>
                    <a:pt x="7389" y="8033"/>
                  </a:lnTo>
                  <a:lnTo>
                    <a:pt x="7384" y="8037"/>
                  </a:lnTo>
                  <a:lnTo>
                    <a:pt x="7359" y="8053"/>
                  </a:lnTo>
                  <a:lnTo>
                    <a:pt x="7354" y="8057"/>
                  </a:lnTo>
                  <a:lnTo>
                    <a:pt x="7328" y="8072"/>
                  </a:lnTo>
                  <a:lnTo>
                    <a:pt x="7323" y="8075"/>
                  </a:lnTo>
                  <a:lnTo>
                    <a:pt x="7297" y="8089"/>
                  </a:lnTo>
                  <a:lnTo>
                    <a:pt x="7291" y="8092"/>
                  </a:lnTo>
                  <a:lnTo>
                    <a:pt x="7265" y="8106"/>
                  </a:lnTo>
                  <a:lnTo>
                    <a:pt x="7259" y="8109"/>
                  </a:lnTo>
                  <a:lnTo>
                    <a:pt x="7232" y="8121"/>
                  </a:lnTo>
                  <a:lnTo>
                    <a:pt x="7226" y="8124"/>
                  </a:lnTo>
                  <a:lnTo>
                    <a:pt x="7199" y="8135"/>
                  </a:lnTo>
                  <a:lnTo>
                    <a:pt x="7193" y="8138"/>
                  </a:lnTo>
                  <a:lnTo>
                    <a:pt x="7165" y="8148"/>
                  </a:lnTo>
                  <a:lnTo>
                    <a:pt x="7159" y="8150"/>
                  </a:lnTo>
                  <a:lnTo>
                    <a:pt x="7131" y="8159"/>
                  </a:lnTo>
                  <a:lnTo>
                    <a:pt x="7124" y="8161"/>
                  </a:lnTo>
                  <a:lnTo>
                    <a:pt x="7096" y="8169"/>
                  </a:lnTo>
                  <a:lnTo>
                    <a:pt x="7090" y="8171"/>
                  </a:lnTo>
                  <a:lnTo>
                    <a:pt x="7061" y="8178"/>
                  </a:lnTo>
                  <a:lnTo>
                    <a:pt x="7055" y="8180"/>
                  </a:lnTo>
                  <a:lnTo>
                    <a:pt x="7026" y="8186"/>
                  </a:lnTo>
                  <a:lnTo>
                    <a:pt x="7019" y="8187"/>
                  </a:lnTo>
                  <a:lnTo>
                    <a:pt x="6990" y="8192"/>
                  </a:lnTo>
                  <a:lnTo>
                    <a:pt x="6984" y="8193"/>
                  </a:lnTo>
                  <a:lnTo>
                    <a:pt x="6955" y="8197"/>
                  </a:lnTo>
                  <a:lnTo>
                    <a:pt x="6948" y="8197"/>
                  </a:lnTo>
                  <a:lnTo>
                    <a:pt x="6919" y="8200"/>
                  </a:lnTo>
                  <a:lnTo>
                    <a:pt x="6912" y="8201"/>
                  </a:lnTo>
                  <a:lnTo>
                    <a:pt x="6882" y="8202"/>
                  </a:lnTo>
                  <a:lnTo>
                    <a:pt x="6876" y="8202"/>
                  </a:lnTo>
                  <a:lnTo>
                    <a:pt x="6846" y="8203"/>
                  </a:lnTo>
                  <a:lnTo>
                    <a:pt x="6840" y="8203"/>
                  </a:lnTo>
                  <a:lnTo>
                    <a:pt x="6810" y="8202"/>
                  </a:lnTo>
                  <a:lnTo>
                    <a:pt x="6804" y="8202"/>
                  </a:lnTo>
                  <a:lnTo>
                    <a:pt x="6774" y="8201"/>
                  </a:lnTo>
                  <a:lnTo>
                    <a:pt x="6768" y="8200"/>
                  </a:lnTo>
                  <a:lnTo>
                    <a:pt x="6738" y="8197"/>
                  </a:lnTo>
                  <a:lnTo>
                    <a:pt x="6732" y="8197"/>
                  </a:lnTo>
                  <a:lnTo>
                    <a:pt x="6703" y="8193"/>
                  </a:lnTo>
                  <a:lnTo>
                    <a:pt x="6696" y="8192"/>
                  </a:lnTo>
                  <a:lnTo>
                    <a:pt x="6667" y="8187"/>
                  </a:lnTo>
                  <a:lnTo>
                    <a:pt x="6661" y="8186"/>
                  </a:lnTo>
                  <a:lnTo>
                    <a:pt x="6632" y="8180"/>
                  </a:lnTo>
                  <a:lnTo>
                    <a:pt x="6625" y="8178"/>
                  </a:lnTo>
                  <a:lnTo>
                    <a:pt x="6597" y="8171"/>
                  </a:lnTo>
                  <a:lnTo>
                    <a:pt x="6590" y="8169"/>
                  </a:lnTo>
                  <a:lnTo>
                    <a:pt x="6562" y="8161"/>
                  </a:lnTo>
                  <a:lnTo>
                    <a:pt x="6556" y="8159"/>
                  </a:lnTo>
                  <a:lnTo>
                    <a:pt x="6528" y="8150"/>
                  </a:lnTo>
                  <a:lnTo>
                    <a:pt x="6522" y="8148"/>
                  </a:lnTo>
                  <a:lnTo>
                    <a:pt x="6494" y="8138"/>
                  </a:lnTo>
                  <a:lnTo>
                    <a:pt x="6488" y="8135"/>
                  </a:lnTo>
                  <a:lnTo>
                    <a:pt x="6460" y="8124"/>
                  </a:lnTo>
                  <a:lnTo>
                    <a:pt x="6454" y="8121"/>
                  </a:lnTo>
                  <a:lnTo>
                    <a:pt x="6427" y="8109"/>
                  </a:lnTo>
                  <a:lnTo>
                    <a:pt x="6421" y="8106"/>
                  </a:lnTo>
                  <a:lnTo>
                    <a:pt x="6395" y="8093"/>
                  </a:lnTo>
                  <a:lnTo>
                    <a:pt x="6389" y="8089"/>
                  </a:lnTo>
                  <a:lnTo>
                    <a:pt x="6363" y="8075"/>
                  </a:lnTo>
                  <a:lnTo>
                    <a:pt x="6358" y="8072"/>
                  </a:lnTo>
                  <a:lnTo>
                    <a:pt x="6332" y="8057"/>
                  </a:lnTo>
                  <a:lnTo>
                    <a:pt x="6327" y="8053"/>
                  </a:lnTo>
                  <a:lnTo>
                    <a:pt x="6302" y="8037"/>
                  </a:lnTo>
                  <a:lnTo>
                    <a:pt x="6297" y="8033"/>
                  </a:lnTo>
                  <a:lnTo>
                    <a:pt x="6272" y="8016"/>
                  </a:lnTo>
                  <a:lnTo>
                    <a:pt x="6267" y="8012"/>
                  </a:lnTo>
                  <a:lnTo>
                    <a:pt x="6244" y="7994"/>
                  </a:lnTo>
                  <a:lnTo>
                    <a:pt x="6239" y="7990"/>
                  </a:lnTo>
                  <a:lnTo>
                    <a:pt x="6216" y="7971"/>
                  </a:lnTo>
                  <a:lnTo>
                    <a:pt x="6211" y="7967"/>
                  </a:lnTo>
                  <a:lnTo>
                    <a:pt x="6189" y="7947"/>
                  </a:lnTo>
                  <a:lnTo>
                    <a:pt x="6184" y="7943"/>
                  </a:lnTo>
                  <a:lnTo>
                    <a:pt x="6163" y="7922"/>
                  </a:lnTo>
                  <a:lnTo>
                    <a:pt x="6159" y="7918"/>
                  </a:lnTo>
                  <a:lnTo>
                    <a:pt x="6138" y="7897"/>
                  </a:lnTo>
                  <a:lnTo>
                    <a:pt x="6134" y="7892"/>
                  </a:lnTo>
                  <a:lnTo>
                    <a:pt x="6114" y="7870"/>
                  </a:lnTo>
                  <a:lnTo>
                    <a:pt x="6110" y="7865"/>
                  </a:lnTo>
                  <a:lnTo>
                    <a:pt x="6091" y="7842"/>
                  </a:lnTo>
                  <a:lnTo>
                    <a:pt x="6087" y="7837"/>
                  </a:lnTo>
                  <a:lnTo>
                    <a:pt x="6069" y="7814"/>
                  </a:lnTo>
                  <a:lnTo>
                    <a:pt x="6065" y="7809"/>
                  </a:lnTo>
                  <a:lnTo>
                    <a:pt x="6048" y="7785"/>
                  </a:lnTo>
                  <a:lnTo>
                    <a:pt x="6045" y="7779"/>
                  </a:lnTo>
                  <a:lnTo>
                    <a:pt x="6028" y="7755"/>
                  </a:lnTo>
                  <a:lnTo>
                    <a:pt x="6025" y="7749"/>
                  </a:lnTo>
                  <a:lnTo>
                    <a:pt x="6009" y="7724"/>
                  </a:lnTo>
                  <a:lnTo>
                    <a:pt x="6006" y="7717"/>
                  </a:lnTo>
                  <a:lnTo>
                    <a:pt x="5991" y="7691"/>
                  </a:lnTo>
                  <a:lnTo>
                    <a:pt x="5988" y="7686"/>
                  </a:lnTo>
                  <a:lnTo>
                    <a:pt x="5975" y="7659"/>
                  </a:lnTo>
                  <a:lnTo>
                    <a:pt x="5972" y="7654"/>
                  </a:lnTo>
                  <a:lnTo>
                    <a:pt x="5960" y="7627"/>
                  </a:lnTo>
                  <a:lnTo>
                    <a:pt x="5957" y="7621"/>
                  </a:lnTo>
                  <a:lnTo>
                    <a:pt x="5946" y="7594"/>
                  </a:lnTo>
                  <a:lnTo>
                    <a:pt x="5944" y="7587"/>
                  </a:lnTo>
                  <a:lnTo>
                    <a:pt x="5934" y="7560"/>
                  </a:lnTo>
                  <a:lnTo>
                    <a:pt x="5931" y="7554"/>
                  </a:lnTo>
                  <a:lnTo>
                    <a:pt x="5922" y="7526"/>
                  </a:lnTo>
                  <a:lnTo>
                    <a:pt x="5920" y="7520"/>
                  </a:lnTo>
                  <a:lnTo>
                    <a:pt x="5912" y="7491"/>
                  </a:lnTo>
                  <a:lnTo>
                    <a:pt x="5910" y="7485"/>
                  </a:lnTo>
                  <a:lnTo>
                    <a:pt x="5903" y="7456"/>
                  </a:lnTo>
                  <a:lnTo>
                    <a:pt x="5902" y="7450"/>
                  </a:lnTo>
                  <a:lnTo>
                    <a:pt x="5896" y="7421"/>
                  </a:lnTo>
                  <a:lnTo>
                    <a:pt x="5894" y="7415"/>
                  </a:lnTo>
                  <a:lnTo>
                    <a:pt x="5889" y="7386"/>
                  </a:lnTo>
                  <a:lnTo>
                    <a:pt x="5888" y="7379"/>
                  </a:lnTo>
                  <a:lnTo>
                    <a:pt x="5885" y="7350"/>
                  </a:lnTo>
                  <a:lnTo>
                    <a:pt x="5884" y="7343"/>
                  </a:lnTo>
                  <a:lnTo>
                    <a:pt x="5881" y="7316"/>
                  </a:lnTo>
                  <a:lnTo>
                    <a:pt x="5845" y="7319"/>
                  </a:lnTo>
                  <a:lnTo>
                    <a:pt x="5841" y="7320"/>
                  </a:lnTo>
                  <a:lnTo>
                    <a:pt x="5706" y="7331"/>
                  </a:lnTo>
                  <a:lnTo>
                    <a:pt x="5703" y="7331"/>
                  </a:lnTo>
                  <a:lnTo>
                    <a:pt x="5567" y="7340"/>
                  </a:lnTo>
                  <a:lnTo>
                    <a:pt x="5563" y="7340"/>
                  </a:lnTo>
                  <a:lnTo>
                    <a:pt x="5427" y="7348"/>
                  </a:lnTo>
                  <a:lnTo>
                    <a:pt x="5423" y="7348"/>
                  </a:lnTo>
                  <a:lnTo>
                    <a:pt x="5286" y="7353"/>
                  </a:lnTo>
                  <a:lnTo>
                    <a:pt x="5282" y="7353"/>
                  </a:lnTo>
                  <a:lnTo>
                    <a:pt x="5144" y="7356"/>
                  </a:lnTo>
                  <a:lnTo>
                    <a:pt x="5140" y="7356"/>
                  </a:lnTo>
                  <a:lnTo>
                    <a:pt x="5002" y="7357"/>
                  </a:lnTo>
                  <a:lnTo>
                    <a:pt x="4998" y="7357"/>
                  </a:lnTo>
                  <a:lnTo>
                    <a:pt x="4860" y="7356"/>
                  </a:lnTo>
                  <a:lnTo>
                    <a:pt x="4856" y="7356"/>
                  </a:lnTo>
                  <a:lnTo>
                    <a:pt x="4718" y="7353"/>
                  </a:lnTo>
                  <a:lnTo>
                    <a:pt x="4714" y="7353"/>
                  </a:lnTo>
                  <a:lnTo>
                    <a:pt x="4577" y="7348"/>
                  </a:lnTo>
                  <a:lnTo>
                    <a:pt x="4573" y="7348"/>
                  </a:lnTo>
                  <a:lnTo>
                    <a:pt x="4437" y="7340"/>
                  </a:lnTo>
                  <a:lnTo>
                    <a:pt x="4433" y="7340"/>
                  </a:lnTo>
                  <a:lnTo>
                    <a:pt x="4297" y="7331"/>
                  </a:lnTo>
                  <a:lnTo>
                    <a:pt x="4294" y="7331"/>
                  </a:lnTo>
                  <a:lnTo>
                    <a:pt x="4159" y="7320"/>
                  </a:lnTo>
                  <a:lnTo>
                    <a:pt x="4155" y="7319"/>
                  </a:lnTo>
                  <a:lnTo>
                    <a:pt x="4119" y="7316"/>
                  </a:lnTo>
                  <a:lnTo>
                    <a:pt x="4116" y="7343"/>
                  </a:lnTo>
                  <a:lnTo>
                    <a:pt x="4115" y="7350"/>
                  </a:lnTo>
                  <a:lnTo>
                    <a:pt x="4112" y="7379"/>
                  </a:lnTo>
                  <a:lnTo>
                    <a:pt x="4111" y="7386"/>
                  </a:lnTo>
                  <a:lnTo>
                    <a:pt x="4106" y="7415"/>
                  </a:lnTo>
                  <a:lnTo>
                    <a:pt x="4104" y="7421"/>
                  </a:lnTo>
                  <a:lnTo>
                    <a:pt x="4098" y="7450"/>
                  </a:lnTo>
                  <a:lnTo>
                    <a:pt x="4097" y="7456"/>
                  </a:lnTo>
                  <a:lnTo>
                    <a:pt x="4090" y="7485"/>
                  </a:lnTo>
                  <a:lnTo>
                    <a:pt x="4088" y="7491"/>
                  </a:lnTo>
                  <a:lnTo>
                    <a:pt x="4080" y="7520"/>
                  </a:lnTo>
                  <a:lnTo>
                    <a:pt x="4078" y="7526"/>
                  </a:lnTo>
                  <a:lnTo>
                    <a:pt x="4069" y="7554"/>
                  </a:lnTo>
                  <a:lnTo>
                    <a:pt x="4066" y="7560"/>
                  </a:lnTo>
                  <a:lnTo>
                    <a:pt x="4056" y="7587"/>
                  </a:lnTo>
                  <a:lnTo>
                    <a:pt x="4054" y="7594"/>
                  </a:lnTo>
                  <a:lnTo>
                    <a:pt x="4043" y="7621"/>
                  </a:lnTo>
                  <a:lnTo>
                    <a:pt x="4040" y="7627"/>
                  </a:lnTo>
                  <a:lnTo>
                    <a:pt x="4028" y="7654"/>
                  </a:lnTo>
                  <a:lnTo>
                    <a:pt x="4025" y="7659"/>
                  </a:lnTo>
                  <a:lnTo>
                    <a:pt x="4012" y="7686"/>
                  </a:lnTo>
                  <a:lnTo>
                    <a:pt x="4009" y="7691"/>
                  </a:lnTo>
                  <a:lnTo>
                    <a:pt x="3994" y="7717"/>
                  </a:lnTo>
                  <a:lnTo>
                    <a:pt x="3991" y="7724"/>
                  </a:lnTo>
                  <a:lnTo>
                    <a:pt x="3975" y="7749"/>
                  </a:lnTo>
                  <a:lnTo>
                    <a:pt x="3972" y="7755"/>
                  </a:lnTo>
                  <a:lnTo>
                    <a:pt x="3955" y="7779"/>
                  </a:lnTo>
                  <a:lnTo>
                    <a:pt x="3952" y="7785"/>
                  </a:lnTo>
                  <a:lnTo>
                    <a:pt x="3935" y="7809"/>
                  </a:lnTo>
                  <a:lnTo>
                    <a:pt x="3931" y="7814"/>
                  </a:lnTo>
                  <a:lnTo>
                    <a:pt x="3913" y="7837"/>
                  </a:lnTo>
                  <a:lnTo>
                    <a:pt x="3909" y="7842"/>
                  </a:lnTo>
                  <a:lnTo>
                    <a:pt x="3890" y="7865"/>
                  </a:lnTo>
                  <a:lnTo>
                    <a:pt x="3886" y="7870"/>
                  </a:lnTo>
                  <a:lnTo>
                    <a:pt x="3866" y="7892"/>
                  </a:lnTo>
                  <a:lnTo>
                    <a:pt x="3862" y="7897"/>
                  </a:lnTo>
                  <a:lnTo>
                    <a:pt x="3841" y="7918"/>
                  </a:lnTo>
                  <a:lnTo>
                    <a:pt x="3837" y="7922"/>
                  </a:lnTo>
                  <a:lnTo>
                    <a:pt x="3816" y="7943"/>
                  </a:lnTo>
                  <a:lnTo>
                    <a:pt x="3811" y="7947"/>
                  </a:lnTo>
                  <a:lnTo>
                    <a:pt x="3789" y="7967"/>
                  </a:lnTo>
                  <a:lnTo>
                    <a:pt x="3784" y="7971"/>
                  </a:lnTo>
                  <a:lnTo>
                    <a:pt x="3761" y="7990"/>
                  </a:lnTo>
                  <a:lnTo>
                    <a:pt x="3756" y="7994"/>
                  </a:lnTo>
                  <a:lnTo>
                    <a:pt x="3733" y="8012"/>
                  </a:lnTo>
                  <a:lnTo>
                    <a:pt x="3728" y="8016"/>
                  </a:lnTo>
                  <a:lnTo>
                    <a:pt x="3703" y="8033"/>
                  </a:lnTo>
                  <a:lnTo>
                    <a:pt x="3698" y="8037"/>
                  </a:lnTo>
                  <a:lnTo>
                    <a:pt x="3673" y="8053"/>
                  </a:lnTo>
                  <a:lnTo>
                    <a:pt x="3668" y="8057"/>
                  </a:lnTo>
                  <a:lnTo>
                    <a:pt x="3642" y="8072"/>
                  </a:lnTo>
                  <a:lnTo>
                    <a:pt x="3637" y="8075"/>
                  </a:lnTo>
                  <a:lnTo>
                    <a:pt x="3611" y="8089"/>
                  </a:lnTo>
                  <a:lnTo>
                    <a:pt x="3605" y="8093"/>
                  </a:lnTo>
                  <a:lnTo>
                    <a:pt x="3579" y="8106"/>
                  </a:lnTo>
                  <a:lnTo>
                    <a:pt x="3573" y="8109"/>
                  </a:lnTo>
                  <a:lnTo>
                    <a:pt x="3546" y="8121"/>
                  </a:lnTo>
                  <a:lnTo>
                    <a:pt x="3540" y="8124"/>
                  </a:lnTo>
                  <a:lnTo>
                    <a:pt x="3512" y="8135"/>
                  </a:lnTo>
                  <a:lnTo>
                    <a:pt x="3506" y="8138"/>
                  </a:lnTo>
                  <a:lnTo>
                    <a:pt x="3478" y="8148"/>
                  </a:lnTo>
                  <a:lnTo>
                    <a:pt x="3472" y="8150"/>
                  </a:lnTo>
                  <a:lnTo>
                    <a:pt x="3444" y="8159"/>
                  </a:lnTo>
                  <a:lnTo>
                    <a:pt x="3438" y="8161"/>
                  </a:lnTo>
                  <a:lnTo>
                    <a:pt x="3410" y="8169"/>
                  </a:lnTo>
                  <a:lnTo>
                    <a:pt x="3403" y="8171"/>
                  </a:lnTo>
                  <a:lnTo>
                    <a:pt x="3375" y="8178"/>
                  </a:lnTo>
                  <a:lnTo>
                    <a:pt x="3368" y="8180"/>
                  </a:lnTo>
                  <a:lnTo>
                    <a:pt x="3339" y="8186"/>
                  </a:lnTo>
                  <a:lnTo>
                    <a:pt x="3333" y="8187"/>
                  </a:lnTo>
                  <a:lnTo>
                    <a:pt x="3304" y="8192"/>
                  </a:lnTo>
                  <a:lnTo>
                    <a:pt x="3297" y="8193"/>
                  </a:lnTo>
                  <a:lnTo>
                    <a:pt x="3268" y="8197"/>
                  </a:lnTo>
                  <a:lnTo>
                    <a:pt x="3262" y="8197"/>
                  </a:lnTo>
                  <a:lnTo>
                    <a:pt x="3232" y="8200"/>
                  </a:lnTo>
                  <a:lnTo>
                    <a:pt x="3226" y="8201"/>
                  </a:lnTo>
                  <a:lnTo>
                    <a:pt x="3196" y="8202"/>
                  </a:lnTo>
                  <a:lnTo>
                    <a:pt x="3190" y="8202"/>
                  </a:lnTo>
                  <a:lnTo>
                    <a:pt x="3160" y="8203"/>
                  </a:lnTo>
                  <a:lnTo>
                    <a:pt x="3154" y="8203"/>
                  </a:lnTo>
                  <a:lnTo>
                    <a:pt x="3124" y="8202"/>
                  </a:lnTo>
                  <a:lnTo>
                    <a:pt x="3118" y="8202"/>
                  </a:lnTo>
                  <a:lnTo>
                    <a:pt x="3088" y="8201"/>
                  </a:lnTo>
                  <a:lnTo>
                    <a:pt x="3081" y="8200"/>
                  </a:lnTo>
                  <a:lnTo>
                    <a:pt x="3052" y="8197"/>
                  </a:lnTo>
                  <a:lnTo>
                    <a:pt x="3045" y="8197"/>
                  </a:lnTo>
                  <a:lnTo>
                    <a:pt x="3016" y="8193"/>
                  </a:lnTo>
                  <a:lnTo>
                    <a:pt x="3010" y="8192"/>
                  </a:lnTo>
                  <a:lnTo>
                    <a:pt x="2981" y="8187"/>
                  </a:lnTo>
                  <a:lnTo>
                    <a:pt x="2974" y="8186"/>
                  </a:lnTo>
                  <a:lnTo>
                    <a:pt x="2945" y="8180"/>
                  </a:lnTo>
                  <a:lnTo>
                    <a:pt x="2939" y="8178"/>
                  </a:lnTo>
                  <a:lnTo>
                    <a:pt x="2910" y="8171"/>
                  </a:lnTo>
                  <a:lnTo>
                    <a:pt x="2904" y="8169"/>
                  </a:lnTo>
                  <a:lnTo>
                    <a:pt x="2876" y="8161"/>
                  </a:lnTo>
                  <a:lnTo>
                    <a:pt x="2869" y="8159"/>
                  </a:lnTo>
                  <a:lnTo>
                    <a:pt x="2841" y="8150"/>
                  </a:lnTo>
                  <a:lnTo>
                    <a:pt x="2835" y="8148"/>
                  </a:lnTo>
                  <a:lnTo>
                    <a:pt x="2807" y="8138"/>
                  </a:lnTo>
                  <a:lnTo>
                    <a:pt x="2801" y="8135"/>
                  </a:lnTo>
                  <a:lnTo>
                    <a:pt x="2774" y="8124"/>
                  </a:lnTo>
                  <a:lnTo>
                    <a:pt x="2768" y="8121"/>
                  </a:lnTo>
                  <a:lnTo>
                    <a:pt x="2741" y="8109"/>
                  </a:lnTo>
                  <a:lnTo>
                    <a:pt x="2735" y="8106"/>
                  </a:lnTo>
                  <a:lnTo>
                    <a:pt x="2709" y="8092"/>
                  </a:lnTo>
                  <a:lnTo>
                    <a:pt x="2703" y="8089"/>
                  </a:lnTo>
                  <a:lnTo>
                    <a:pt x="2677" y="8075"/>
                  </a:lnTo>
                  <a:lnTo>
                    <a:pt x="2672" y="8072"/>
                  </a:lnTo>
                  <a:lnTo>
                    <a:pt x="2646" y="8057"/>
                  </a:lnTo>
                  <a:lnTo>
                    <a:pt x="2641" y="8053"/>
                  </a:lnTo>
                  <a:lnTo>
                    <a:pt x="2616" y="8037"/>
                  </a:lnTo>
                  <a:lnTo>
                    <a:pt x="2611" y="8033"/>
                  </a:lnTo>
                  <a:lnTo>
                    <a:pt x="2587" y="8016"/>
                  </a:lnTo>
                  <a:lnTo>
                    <a:pt x="2581" y="8012"/>
                  </a:lnTo>
                  <a:lnTo>
                    <a:pt x="2558" y="7994"/>
                  </a:lnTo>
                  <a:lnTo>
                    <a:pt x="2553" y="7990"/>
                  </a:lnTo>
                  <a:lnTo>
                    <a:pt x="2530" y="7971"/>
                  </a:lnTo>
                  <a:lnTo>
                    <a:pt x="2525" y="7967"/>
                  </a:lnTo>
                  <a:lnTo>
                    <a:pt x="2503" y="7948"/>
                  </a:lnTo>
                  <a:lnTo>
                    <a:pt x="2498" y="7943"/>
                  </a:lnTo>
                  <a:lnTo>
                    <a:pt x="2477" y="7923"/>
                  </a:lnTo>
                  <a:lnTo>
                    <a:pt x="2472" y="7918"/>
                  </a:lnTo>
                  <a:lnTo>
                    <a:pt x="2452" y="7897"/>
                  </a:lnTo>
                  <a:lnTo>
                    <a:pt x="2447" y="7892"/>
                  </a:lnTo>
                  <a:lnTo>
                    <a:pt x="2428" y="7870"/>
                  </a:lnTo>
                  <a:lnTo>
                    <a:pt x="2424" y="7865"/>
                  </a:lnTo>
                  <a:lnTo>
                    <a:pt x="2405" y="7842"/>
                  </a:lnTo>
                  <a:lnTo>
                    <a:pt x="2401" y="7837"/>
                  </a:lnTo>
                  <a:lnTo>
                    <a:pt x="2383" y="7814"/>
                  </a:lnTo>
                  <a:lnTo>
                    <a:pt x="2379" y="7808"/>
                  </a:lnTo>
                  <a:lnTo>
                    <a:pt x="2362" y="7784"/>
                  </a:lnTo>
                  <a:lnTo>
                    <a:pt x="2358" y="7779"/>
                  </a:lnTo>
                  <a:lnTo>
                    <a:pt x="2342" y="7754"/>
                  </a:lnTo>
                  <a:lnTo>
                    <a:pt x="2338" y="7749"/>
                  </a:lnTo>
                  <a:lnTo>
                    <a:pt x="2323" y="7723"/>
                  </a:lnTo>
                  <a:lnTo>
                    <a:pt x="2320" y="7718"/>
                  </a:lnTo>
                  <a:lnTo>
                    <a:pt x="2306" y="7692"/>
                  </a:lnTo>
                  <a:lnTo>
                    <a:pt x="2303" y="7686"/>
                  </a:lnTo>
                  <a:lnTo>
                    <a:pt x="2289" y="7660"/>
                  </a:lnTo>
                  <a:lnTo>
                    <a:pt x="2286" y="7654"/>
                  </a:lnTo>
                  <a:lnTo>
                    <a:pt x="2274" y="7627"/>
                  </a:lnTo>
                  <a:lnTo>
                    <a:pt x="2271" y="7621"/>
                  </a:lnTo>
                  <a:lnTo>
                    <a:pt x="2260" y="7594"/>
                  </a:lnTo>
                  <a:lnTo>
                    <a:pt x="2257" y="7588"/>
                  </a:lnTo>
                  <a:lnTo>
                    <a:pt x="2247" y="7560"/>
                  </a:lnTo>
                  <a:lnTo>
                    <a:pt x="2245" y="7554"/>
                  </a:lnTo>
                  <a:lnTo>
                    <a:pt x="2236" y="7526"/>
                  </a:lnTo>
                  <a:lnTo>
                    <a:pt x="2234" y="7519"/>
                  </a:lnTo>
                  <a:lnTo>
                    <a:pt x="2226" y="7491"/>
                  </a:lnTo>
                  <a:lnTo>
                    <a:pt x="2224" y="7485"/>
                  </a:lnTo>
                  <a:lnTo>
                    <a:pt x="2217" y="7456"/>
                  </a:lnTo>
                  <a:lnTo>
                    <a:pt x="2215" y="7450"/>
                  </a:lnTo>
                  <a:lnTo>
                    <a:pt x="2209" y="7421"/>
                  </a:lnTo>
                  <a:lnTo>
                    <a:pt x="2208" y="7414"/>
                  </a:lnTo>
                  <a:lnTo>
                    <a:pt x="2203" y="7385"/>
                  </a:lnTo>
                  <a:lnTo>
                    <a:pt x="2202" y="7379"/>
                  </a:lnTo>
                  <a:lnTo>
                    <a:pt x="2198" y="7350"/>
                  </a:lnTo>
                  <a:lnTo>
                    <a:pt x="2198" y="7343"/>
                  </a:lnTo>
                  <a:lnTo>
                    <a:pt x="2195" y="7314"/>
                  </a:lnTo>
                  <a:lnTo>
                    <a:pt x="2194" y="7307"/>
                  </a:lnTo>
                  <a:lnTo>
                    <a:pt x="2193" y="7277"/>
                  </a:lnTo>
                  <a:lnTo>
                    <a:pt x="2193" y="7271"/>
                  </a:lnTo>
                  <a:lnTo>
                    <a:pt x="2192" y="7241"/>
                  </a:lnTo>
                  <a:lnTo>
                    <a:pt x="2192" y="7235"/>
                  </a:lnTo>
                  <a:lnTo>
                    <a:pt x="2193" y="7205"/>
                  </a:lnTo>
                  <a:lnTo>
                    <a:pt x="2193" y="7199"/>
                  </a:lnTo>
                  <a:lnTo>
                    <a:pt x="2194" y="7169"/>
                  </a:lnTo>
                  <a:lnTo>
                    <a:pt x="2195" y="7163"/>
                  </a:lnTo>
                  <a:lnTo>
                    <a:pt x="2198" y="7133"/>
                  </a:lnTo>
                  <a:lnTo>
                    <a:pt x="2198" y="7127"/>
                  </a:lnTo>
                  <a:lnTo>
                    <a:pt x="2202" y="7098"/>
                  </a:lnTo>
                  <a:lnTo>
                    <a:pt x="2203" y="7091"/>
                  </a:lnTo>
                  <a:lnTo>
                    <a:pt x="2208" y="7062"/>
                  </a:lnTo>
                  <a:lnTo>
                    <a:pt x="2209" y="7056"/>
                  </a:lnTo>
                  <a:lnTo>
                    <a:pt x="2215" y="7027"/>
                  </a:lnTo>
                  <a:lnTo>
                    <a:pt x="2217" y="7020"/>
                  </a:lnTo>
                  <a:lnTo>
                    <a:pt x="2224" y="6992"/>
                  </a:lnTo>
                  <a:lnTo>
                    <a:pt x="2226" y="6985"/>
                  </a:lnTo>
                  <a:lnTo>
                    <a:pt x="2234" y="6957"/>
                  </a:lnTo>
                  <a:lnTo>
                    <a:pt x="2236" y="6951"/>
                  </a:lnTo>
                  <a:lnTo>
                    <a:pt x="2245" y="6923"/>
                  </a:lnTo>
                  <a:lnTo>
                    <a:pt x="2247" y="6917"/>
                  </a:lnTo>
                  <a:lnTo>
                    <a:pt x="2254" y="6896"/>
                  </a:lnTo>
                  <a:lnTo>
                    <a:pt x="2203" y="6875"/>
                  </a:lnTo>
                  <a:lnTo>
                    <a:pt x="2197" y="6873"/>
                  </a:lnTo>
                  <a:lnTo>
                    <a:pt x="2105" y="6833"/>
                  </a:lnTo>
                  <a:lnTo>
                    <a:pt x="2099" y="6830"/>
                  </a:lnTo>
                  <a:lnTo>
                    <a:pt x="2011" y="6788"/>
                  </a:lnTo>
                  <a:lnTo>
                    <a:pt x="2004" y="6785"/>
                  </a:lnTo>
                  <a:lnTo>
                    <a:pt x="1920" y="6742"/>
                  </a:lnTo>
                  <a:lnTo>
                    <a:pt x="1913" y="6738"/>
                  </a:lnTo>
                  <a:lnTo>
                    <a:pt x="1833" y="6694"/>
                  </a:lnTo>
                  <a:lnTo>
                    <a:pt x="1826" y="6689"/>
                  </a:lnTo>
                  <a:lnTo>
                    <a:pt x="1750" y="6644"/>
                  </a:lnTo>
                  <a:lnTo>
                    <a:pt x="1742" y="6639"/>
                  </a:lnTo>
                  <a:lnTo>
                    <a:pt x="1671" y="6593"/>
                  </a:lnTo>
                  <a:lnTo>
                    <a:pt x="1662" y="6586"/>
                  </a:lnTo>
                  <a:lnTo>
                    <a:pt x="1595" y="6539"/>
                  </a:lnTo>
                  <a:lnTo>
                    <a:pt x="1586" y="6532"/>
                  </a:lnTo>
                  <a:lnTo>
                    <a:pt x="1524" y="6484"/>
                  </a:lnTo>
                  <a:lnTo>
                    <a:pt x="1515" y="6476"/>
                  </a:lnTo>
                  <a:lnTo>
                    <a:pt x="1458" y="6427"/>
                  </a:lnTo>
                  <a:lnTo>
                    <a:pt x="1448" y="6419"/>
                  </a:lnTo>
                  <a:lnTo>
                    <a:pt x="1396" y="6368"/>
                  </a:lnTo>
                  <a:lnTo>
                    <a:pt x="1386" y="6359"/>
                  </a:lnTo>
                  <a:lnTo>
                    <a:pt x="1338" y="6308"/>
                  </a:lnTo>
                  <a:lnTo>
                    <a:pt x="1328" y="6297"/>
                  </a:lnTo>
                  <a:lnTo>
                    <a:pt x="1285" y="6246"/>
                  </a:lnTo>
                  <a:lnTo>
                    <a:pt x="1275" y="6233"/>
                  </a:lnTo>
                  <a:lnTo>
                    <a:pt x="1237" y="6181"/>
                  </a:lnTo>
                  <a:lnTo>
                    <a:pt x="1228" y="6167"/>
                  </a:lnTo>
                  <a:lnTo>
                    <a:pt x="1194" y="6114"/>
                  </a:lnTo>
                  <a:lnTo>
                    <a:pt x="1185" y="6098"/>
                  </a:lnTo>
                  <a:lnTo>
                    <a:pt x="1157" y="6045"/>
                  </a:lnTo>
                  <a:lnTo>
                    <a:pt x="1148" y="6027"/>
                  </a:lnTo>
                  <a:lnTo>
                    <a:pt x="1125" y="5974"/>
                  </a:lnTo>
                  <a:lnTo>
                    <a:pt x="1117" y="5954"/>
                  </a:lnTo>
                  <a:lnTo>
                    <a:pt x="1099" y="5901"/>
                  </a:lnTo>
                  <a:lnTo>
                    <a:pt x="1093" y="5879"/>
                  </a:lnTo>
                  <a:lnTo>
                    <a:pt x="1080" y="5825"/>
                  </a:lnTo>
                  <a:lnTo>
                    <a:pt x="1076" y="5802"/>
                  </a:lnTo>
                  <a:lnTo>
                    <a:pt x="1068" y="5748"/>
                  </a:lnTo>
                  <a:lnTo>
                    <a:pt x="1066" y="5724"/>
                  </a:lnTo>
                  <a:lnTo>
                    <a:pt x="1063" y="5670"/>
                  </a:lnTo>
                  <a:lnTo>
                    <a:pt x="1063" y="5646"/>
                  </a:lnTo>
                  <a:lnTo>
                    <a:pt x="1066" y="5592"/>
                  </a:lnTo>
                  <a:lnTo>
                    <a:pt x="1068" y="5568"/>
                  </a:lnTo>
                  <a:lnTo>
                    <a:pt x="1076" y="5514"/>
                  </a:lnTo>
                  <a:lnTo>
                    <a:pt x="1080" y="5491"/>
                  </a:lnTo>
                  <a:lnTo>
                    <a:pt x="1093" y="5437"/>
                  </a:lnTo>
                  <a:lnTo>
                    <a:pt x="1099" y="5416"/>
                  </a:lnTo>
                  <a:lnTo>
                    <a:pt x="1118" y="5362"/>
                  </a:lnTo>
                  <a:lnTo>
                    <a:pt x="1125" y="5342"/>
                  </a:lnTo>
                  <a:lnTo>
                    <a:pt x="1148" y="5289"/>
                  </a:lnTo>
                  <a:lnTo>
                    <a:pt x="1157" y="5271"/>
                  </a:lnTo>
                  <a:lnTo>
                    <a:pt x="1185" y="5218"/>
                  </a:lnTo>
                  <a:lnTo>
                    <a:pt x="1194" y="5202"/>
                  </a:lnTo>
                  <a:lnTo>
                    <a:pt x="1228" y="5150"/>
                  </a:lnTo>
                  <a:lnTo>
                    <a:pt x="1237" y="5135"/>
                  </a:lnTo>
                  <a:lnTo>
                    <a:pt x="1275" y="5083"/>
                  </a:lnTo>
                  <a:lnTo>
                    <a:pt x="1285" y="5071"/>
                  </a:lnTo>
                  <a:lnTo>
                    <a:pt x="1328" y="5019"/>
                  </a:lnTo>
                  <a:lnTo>
                    <a:pt x="1338" y="5008"/>
                  </a:lnTo>
                  <a:lnTo>
                    <a:pt x="1386" y="4958"/>
                  </a:lnTo>
                  <a:lnTo>
                    <a:pt x="1396" y="4948"/>
                  </a:lnTo>
                  <a:lnTo>
                    <a:pt x="1448" y="4898"/>
                  </a:lnTo>
                  <a:lnTo>
                    <a:pt x="1458" y="4890"/>
                  </a:lnTo>
                  <a:lnTo>
                    <a:pt x="1515" y="4840"/>
                  </a:lnTo>
                  <a:lnTo>
                    <a:pt x="1524" y="4833"/>
                  </a:lnTo>
                  <a:lnTo>
                    <a:pt x="1586" y="4784"/>
                  </a:lnTo>
                  <a:lnTo>
                    <a:pt x="1595" y="4778"/>
                  </a:lnTo>
                  <a:lnTo>
                    <a:pt x="1626" y="4756"/>
                  </a:lnTo>
                  <a:lnTo>
                    <a:pt x="1622" y="4755"/>
                  </a:lnTo>
                  <a:lnTo>
                    <a:pt x="1593" y="4748"/>
                  </a:lnTo>
                  <a:lnTo>
                    <a:pt x="1587" y="4746"/>
                  </a:lnTo>
                  <a:lnTo>
                    <a:pt x="1558" y="4738"/>
                  </a:lnTo>
                  <a:lnTo>
                    <a:pt x="1552" y="4736"/>
                  </a:lnTo>
                  <a:lnTo>
                    <a:pt x="1524" y="4727"/>
                  </a:lnTo>
                  <a:lnTo>
                    <a:pt x="1518" y="4724"/>
                  </a:lnTo>
                  <a:lnTo>
                    <a:pt x="1491" y="4714"/>
                  </a:lnTo>
                  <a:lnTo>
                    <a:pt x="1484" y="4712"/>
                  </a:lnTo>
                  <a:lnTo>
                    <a:pt x="1457" y="4701"/>
                  </a:lnTo>
                  <a:lnTo>
                    <a:pt x="1451" y="4698"/>
                  </a:lnTo>
                  <a:lnTo>
                    <a:pt x="1424" y="4686"/>
                  </a:lnTo>
                  <a:lnTo>
                    <a:pt x="1419" y="4683"/>
                  </a:lnTo>
                  <a:lnTo>
                    <a:pt x="1392" y="4670"/>
                  </a:lnTo>
                  <a:lnTo>
                    <a:pt x="1387" y="4667"/>
                  </a:lnTo>
                  <a:lnTo>
                    <a:pt x="1361" y="4652"/>
                  </a:lnTo>
                  <a:lnTo>
                    <a:pt x="1355" y="4649"/>
                  </a:lnTo>
                  <a:lnTo>
                    <a:pt x="1329" y="4634"/>
                  </a:lnTo>
                  <a:lnTo>
                    <a:pt x="1324" y="4630"/>
                  </a:lnTo>
                  <a:lnTo>
                    <a:pt x="1299" y="4614"/>
                  </a:lnTo>
                  <a:lnTo>
                    <a:pt x="1294" y="4610"/>
                  </a:lnTo>
                  <a:lnTo>
                    <a:pt x="1270" y="4593"/>
                  </a:lnTo>
                  <a:lnTo>
                    <a:pt x="1264" y="4589"/>
                  </a:lnTo>
                  <a:lnTo>
                    <a:pt x="1241" y="4571"/>
                  </a:lnTo>
                  <a:lnTo>
                    <a:pt x="1236" y="4567"/>
                  </a:lnTo>
                  <a:lnTo>
                    <a:pt x="1213" y="4548"/>
                  </a:lnTo>
                  <a:lnTo>
                    <a:pt x="1208" y="4544"/>
                  </a:lnTo>
                  <a:lnTo>
                    <a:pt x="1186" y="4525"/>
                  </a:lnTo>
                  <a:lnTo>
                    <a:pt x="1181" y="4520"/>
                  </a:lnTo>
                  <a:lnTo>
                    <a:pt x="1160" y="4500"/>
                  </a:lnTo>
                  <a:lnTo>
                    <a:pt x="1155" y="4495"/>
                  </a:lnTo>
                  <a:lnTo>
                    <a:pt x="1135" y="4474"/>
                  </a:lnTo>
                  <a:lnTo>
                    <a:pt x="1130" y="4469"/>
                  </a:lnTo>
                  <a:lnTo>
                    <a:pt x="1111" y="4447"/>
                  </a:lnTo>
                  <a:lnTo>
                    <a:pt x="1107" y="4442"/>
                  </a:lnTo>
                  <a:lnTo>
                    <a:pt x="1088" y="4419"/>
                  </a:lnTo>
                  <a:lnTo>
                    <a:pt x="1084" y="4414"/>
                  </a:lnTo>
                  <a:lnTo>
                    <a:pt x="1066" y="4391"/>
                  </a:lnTo>
                  <a:lnTo>
                    <a:pt x="1062" y="4385"/>
                  </a:lnTo>
                  <a:lnTo>
                    <a:pt x="1045" y="4361"/>
                  </a:lnTo>
                  <a:lnTo>
                    <a:pt x="1041" y="4356"/>
                  </a:lnTo>
                  <a:lnTo>
                    <a:pt x="1025" y="4331"/>
                  </a:lnTo>
                  <a:lnTo>
                    <a:pt x="1021" y="4326"/>
                  </a:lnTo>
                  <a:lnTo>
                    <a:pt x="1006" y="4300"/>
                  </a:lnTo>
                  <a:lnTo>
                    <a:pt x="1003" y="4294"/>
                  </a:lnTo>
                  <a:lnTo>
                    <a:pt x="988" y="4268"/>
                  </a:lnTo>
                  <a:lnTo>
                    <a:pt x="985" y="4263"/>
                  </a:lnTo>
                  <a:lnTo>
                    <a:pt x="972" y="4236"/>
                  </a:lnTo>
                  <a:lnTo>
                    <a:pt x="969" y="4231"/>
                  </a:lnTo>
                  <a:lnTo>
                    <a:pt x="957" y="4204"/>
                  </a:lnTo>
                  <a:lnTo>
                    <a:pt x="954" y="4198"/>
                  </a:lnTo>
                  <a:lnTo>
                    <a:pt x="943" y="4171"/>
                  </a:lnTo>
                  <a:lnTo>
                    <a:pt x="941" y="4164"/>
                  </a:lnTo>
                  <a:lnTo>
                    <a:pt x="931" y="4137"/>
                  </a:lnTo>
                  <a:lnTo>
                    <a:pt x="928" y="4131"/>
                  </a:lnTo>
                  <a:lnTo>
                    <a:pt x="919" y="4103"/>
                  </a:lnTo>
                  <a:lnTo>
                    <a:pt x="917" y="4097"/>
                  </a:lnTo>
                  <a:lnTo>
                    <a:pt x="909" y="4068"/>
                  </a:lnTo>
                  <a:lnTo>
                    <a:pt x="907" y="4062"/>
                  </a:lnTo>
                  <a:lnTo>
                    <a:pt x="900" y="4033"/>
                  </a:lnTo>
                  <a:lnTo>
                    <a:pt x="899" y="4027"/>
                  </a:lnTo>
                  <a:lnTo>
                    <a:pt x="893" y="3998"/>
                  </a:lnTo>
                  <a:lnTo>
                    <a:pt x="891" y="3992"/>
                  </a:lnTo>
                  <a:lnTo>
                    <a:pt x="886" y="3963"/>
                  </a:lnTo>
                  <a:lnTo>
                    <a:pt x="885" y="3956"/>
                  </a:lnTo>
                  <a:lnTo>
                    <a:pt x="882" y="3927"/>
                  </a:lnTo>
                  <a:lnTo>
                    <a:pt x="881" y="3920"/>
                  </a:lnTo>
                  <a:lnTo>
                    <a:pt x="878" y="3891"/>
                  </a:lnTo>
                  <a:lnTo>
                    <a:pt x="878" y="3884"/>
                  </a:lnTo>
                  <a:lnTo>
                    <a:pt x="876" y="3855"/>
                  </a:lnTo>
                  <a:lnTo>
                    <a:pt x="876" y="3848"/>
                  </a:lnTo>
                  <a:lnTo>
                    <a:pt x="875" y="3818"/>
                  </a:lnTo>
                  <a:lnTo>
                    <a:pt x="875" y="3812"/>
                  </a:lnTo>
                  <a:lnTo>
                    <a:pt x="876" y="3782"/>
                  </a:lnTo>
                  <a:lnTo>
                    <a:pt x="876" y="3775"/>
                  </a:lnTo>
                  <a:lnTo>
                    <a:pt x="878" y="3746"/>
                  </a:lnTo>
                  <a:lnTo>
                    <a:pt x="878" y="3739"/>
                  </a:lnTo>
                  <a:lnTo>
                    <a:pt x="881" y="3710"/>
                  </a:lnTo>
                  <a:lnTo>
                    <a:pt x="882" y="3703"/>
                  </a:lnTo>
                  <a:lnTo>
                    <a:pt x="885" y="3674"/>
                  </a:lnTo>
                  <a:lnTo>
                    <a:pt x="886" y="3667"/>
                  </a:lnTo>
                  <a:lnTo>
                    <a:pt x="891" y="3638"/>
                  </a:lnTo>
                  <a:lnTo>
                    <a:pt x="893" y="3632"/>
                  </a:lnTo>
                  <a:lnTo>
                    <a:pt x="899" y="3603"/>
                  </a:lnTo>
                  <a:lnTo>
                    <a:pt x="900" y="3597"/>
                  </a:lnTo>
                  <a:lnTo>
                    <a:pt x="907" y="3568"/>
                  </a:lnTo>
                  <a:lnTo>
                    <a:pt x="909" y="3562"/>
                  </a:lnTo>
                  <a:lnTo>
                    <a:pt x="917" y="3533"/>
                  </a:lnTo>
                  <a:lnTo>
                    <a:pt x="919" y="3527"/>
                  </a:lnTo>
                  <a:lnTo>
                    <a:pt x="928" y="3499"/>
                  </a:lnTo>
                  <a:lnTo>
                    <a:pt x="931" y="3493"/>
                  </a:lnTo>
                  <a:lnTo>
                    <a:pt x="941" y="3466"/>
                  </a:lnTo>
                  <a:lnTo>
                    <a:pt x="943" y="3459"/>
                  </a:lnTo>
                  <a:lnTo>
                    <a:pt x="954" y="3432"/>
                  </a:lnTo>
                  <a:lnTo>
                    <a:pt x="957" y="3426"/>
                  </a:lnTo>
                  <a:lnTo>
                    <a:pt x="969" y="3399"/>
                  </a:lnTo>
                  <a:lnTo>
                    <a:pt x="972" y="3394"/>
                  </a:lnTo>
                  <a:lnTo>
                    <a:pt x="985" y="3367"/>
                  </a:lnTo>
                  <a:lnTo>
                    <a:pt x="988" y="3362"/>
                  </a:lnTo>
                  <a:lnTo>
                    <a:pt x="1003" y="3336"/>
                  </a:lnTo>
                  <a:lnTo>
                    <a:pt x="1006" y="3330"/>
                  </a:lnTo>
                  <a:lnTo>
                    <a:pt x="1021" y="3304"/>
                  </a:lnTo>
                  <a:lnTo>
                    <a:pt x="1025" y="3299"/>
                  </a:lnTo>
                  <a:lnTo>
                    <a:pt x="1041" y="3274"/>
                  </a:lnTo>
                  <a:lnTo>
                    <a:pt x="1045" y="3269"/>
                  </a:lnTo>
                  <a:lnTo>
                    <a:pt x="1062" y="3245"/>
                  </a:lnTo>
                  <a:lnTo>
                    <a:pt x="1066" y="3239"/>
                  </a:lnTo>
                  <a:lnTo>
                    <a:pt x="1084" y="3216"/>
                  </a:lnTo>
                  <a:lnTo>
                    <a:pt x="1088" y="3211"/>
                  </a:lnTo>
                  <a:lnTo>
                    <a:pt x="1107" y="3188"/>
                  </a:lnTo>
                  <a:lnTo>
                    <a:pt x="1111" y="3183"/>
                  </a:lnTo>
                  <a:lnTo>
                    <a:pt x="1130" y="3161"/>
                  </a:lnTo>
                  <a:lnTo>
                    <a:pt x="1135" y="3156"/>
                  </a:lnTo>
                  <a:lnTo>
                    <a:pt x="1155" y="3135"/>
                  </a:lnTo>
                  <a:lnTo>
                    <a:pt x="1160" y="3130"/>
                  </a:lnTo>
                  <a:lnTo>
                    <a:pt x="1181" y="3110"/>
                  </a:lnTo>
                  <a:lnTo>
                    <a:pt x="1186" y="3105"/>
                  </a:lnTo>
                  <a:lnTo>
                    <a:pt x="1208" y="3086"/>
                  </a:lnTo>
                  <a:lnTo>
                    <a:pt x="1213" y="3082"/>
                  </a:lnTo>
                  <a:lnTo>
                    <a:pt x="1236" y="3063"/>
                  </a:lnTo>
                  <a:lnTo>
                    <a:pt x="1241" y="3059"/>
                  </a:lnTo>
                  <a:lnTo>
                    <a:pt x="1264" y="3041"/>
                  </a:lnTo>
                  <a:lnTo>
                    <a:pt x="1270" y="3037"/>
                  </a:lnTo>
                  <a:lnTo>
                    <a:pt x="1294" y="3020"/>
                  </a:lnTo>
                  <a:lnTo>
                    <a:pt x="1299" y="3016"/>
                  </a:lnTo>
                  <a:lnTo>
                    <a:pt x="1324" y="3000"/>
                  </a:lnTo>
                  <a:lnTo>
                    <a:pt x="1329" y="2996"/>
                  </a:lnTo>
                  <a:lnTo>
                    <a:pt x="1355" y="2981"/>
                  </a:lnTo>
                  <a:lnTo>
                    <a:pt x="1361" y="2978"/>
                  </a:lnTo>
                  <a:lnTo>
                    <a:pt x="1387" y="2963"/>
                  </a:lnTo>
                  <a:lnTo>
                    <a:pt x="1392" y="2960"/>
                  </a:lnTo>
                  <a:lnTo>
                    <a:pt x="1419" y="2947"/>
                  </a:lnTo>
                  <a:lnTo>
                    <a:pt x="1424" y="2944"/>
                  </a:lnTo>
                  <a:lnTo>
                    <a:pt x="1451" y="2932"/>
                  </a:lnTo>
                  <a:lnTo>
                    <a:pt x="1457" y="2929"/>
                  </a:lnTo>
                  <a:lnTo>
                    <a:pt x="1484" y="2918"/>
                  </a:lnTo>
                  <a:lnTo>
                    <a:pt x="1491" y="2916"/>
                  </a:lnTo>
                  <a:lnTo>
                    <a:pt x="1518" y="2906"/>
                  </a:lnTo>
                  <a:lnTo>
                    <a:pt x="1524" y="2903"/>
                  </a:lnTo>
                  <a:lnTo>
                    <a:pt x="1552" y="2894"/>
                  </a:lnTo>
                  <a:lnTo>
                    <a:pt x="1558" y="2892"/>
                  </a:lnTo>
                  <a:lnTo>
                    <a:pt x="1587" y="2884"/>
                  </a:lnTo>
                  <a:lnTo>
                    <a:pt x="1593" y="2882"/>
                  </a:lnTo>
                  <a:lnTo>
                    <a:pt x="1622" y="2875"/>
                  </a:lnTo>
                  <a:lnTo>
                    <a:pt x="1628" y="2874"/>
                  </a:lnTo>
                  <a:lnTo>
                    <a:pt x="1657" y="2868"/>
                  </a:lnTo>
                  <a:lnTo>
                    <a:pt x="1663" y="2866"/>
                  </a:lnTo>
                  <a:lnTo>
                    <a:pt x="1692" y="2861"/>
                  </a:lnTo>
                  <a:lnTo>
                    <a:pt x="1699" y="2860"/>
                  </a:lnTo>
                  <a:lnTo>
                    <a:pt x="1728" y="2857"/>
                  </a:lnTo>
                  <a:lnTo>
                    <a:pt x="1735" y="2856"/>
                  </a:lnTo>
                  <a:lnTo>
                    <a:pt x="1764" y="2853"/>
                  </a:lnTo>
                  <a:lnTo>
                    <a:pt x="1771" y="2853"/>
                  </a:lnTo>
                  <a:lnTo>
                    <a:pt x="1800" y="2851"/>
                  </a:lnTo>
                  <a:lnTo>
                    <a:pt x="1807" y="2851"/>
                  </a:lnTo>
                  <a:lnTo>
                    <a:pt x="1837" y="2850"/>
                  </a:lnTo>
                  <a:lnTo>
                    <a:pt x="1843" y="2850"/>
                  </a:lnTo>
                  <a:lnTo>
                    <a:pt x="1873" y="2851"/>
                  </a:lnTo>
                  <a:lnTo>
                    <a:pt x="1880" y="2851"/>
                  </a:lnTo>
                  <a:lnTo>
                    <a:pt x="1909" y="2853"/>
                  </a:lnTo>
                  <a:lnTo>
                    <a:pt x="1916" y="2853"/>
                  </a:lnTo>
                  <a:lnTo>
                    <a:pt x="1945" y="2856"/>
                  </a:lnTo>
                  <a:lnTo>
                    <a:pt x="1952" y="2857"/>
                  </a:lnTo>
                  <a:lnTo>
                    <a:pt x="1981" y="2860"/>
                  </a:lnTo>
                  <a:lnTo>
                    <a:pt x="1988" y="2861"/>
                  </a:lnTo>
                  <a:lnTo>
                    <a:pt x="2017" y="2866"/>
                  </a:lnTo>
                  <a:lnTo>
                    <a:pt x="2023" y="2868"/>
                  </a:lnTo>
                  <a:lnTo>
                    <a:pt x="2052" y="2874"/>
                  </a:lnTo>
                  <a:lnTo>
                    <a:pt x="2058" y="2875"/>
                  </a:lnTo>
                  <a:lnTo>
                    <a:pt x="2087" y="2882"/>
                  </a:lnTo>
                  <a:lnTo>
                    <a:pt x="2093" y="2884"/>
                  </a:lnTo>
                  <a:lnTo>
                    <a:pt x="2122" y="2892"/>
                  </a:lnTo>
                  <a:lnTo>
                    <a:pt x="2128" y="2894"/>
                  </a:lnTo>
                  <a:lnTo>
                    <a:pt x="2156" y="2903"/>
                  </a:lnTo>
                  <a:lnTo>
                    <a:pt x="2162" y="2906"/>
                  </a:lnTo>
                  <a:lnTo>
                    <a:pt x="2189" y="2916"/>
                  </a:lnTo>
                  <a:lnTo>
                    <a:pt x="2196" y="2918"/>
                  </a:lnTo>
                  <a:lnTo>
                    <a:pt x="2223" y="2929"/>
                  </a:lnTo>
                  <a:lnTo>
                    <a:pt x="2229" y="2932"/>
                  </a:lnTo>
                  <a:lnTo>
                    <a:pt x="2256" y="2944"/>
                  </a:lnTo>
                  <a:lnTo>
                    <a:pt x="2261" y="2947"/>
                  </a:lnTo>
                  <a:lnTo>
                    <a:pt x="2288" y="2960"/>
                  </a:lnTo>
                  <a:lnTo>
                    <a:pt x="2293" y="2963"/>
                  </a:lnTo>
                  <a:lnTo>
                    <a:pt x="2319" y="2978"/>
                  </a:lnTo>
                  <a:lnTo>
                    <a:pt x="2325" y="2981"/>
                  </a:lnTo>
                  <a:lnTo>
                    <a:pt x="2351" y="2996"/>
                  </a:lnTo>
                  <a:lnTo>
                    <a:pt x="2356" y="3000"/>
                  </a:lnTo>
                  <a:lnTo>
                    <a:pt x="2381" y="3016"/>
                  </a:lnTo>
                  <a:lnTo>
                    <a:pt x="2386" y="3020"/>
                  </a:lnTo>
                  <a:lnTo>
                    <a:pt x="2410" y="3037"/>
                  </a:lnTo>
                  <a:lnTo>
                    <a:pt x="2416" y="3041"/>
                  </a:lnTo>
                  <a:lnTo>
                    <a:pt x="2439" y="3059"/>
                  </a:lnTo>
                  <a:lnTo>
                    <a:pt x="2444" y="3063"/>
                  </a:lnTo>
                  <a:lnTo>
                    <a:pt x="2467" y="3082"/>
                  </a:lnTo>
                  <a:lnTo>
                    <a:pt x="2472" y="3086"/>
                  </a:lnTo>
                  <a:lnTo>
                    <a:pt x="2494" y="3105"/>
                  </a:lnTo>
                  <a:lnTo>
                    <a:pt x="2499" y="3110"/>
                  </a:lnTo>
                  <a:lnTo>
                    <a:pt x="2520" y="3130"/>
                  </a:lnTo>
                  <a:lnTo>
                    <a:pt x="2525" y="3135"/>
                  </a:lnTo>
                  <a:lnTo>
                    <a:pt x="2545" y="3156"/>
                  </a:lnTo>
                  <a:lnTo>
                    <a:pt x="2550" y="3161"/>
                  </a:lnTo>
                  <a:lnTo>
                    <a:pt x="2569" y="3183"/>
                  </a:lnTo>
                  <a:lnTo>
                    <a:pt x="2573" y="3188"/>
                  </a:lnTo>
                  <a:lnTo>
                    <a:pt x="2592" y="3211"/>
                  </a:lnTo>
                  <a:lnTo>
                    <a:pt x="2596" y="3216"/>
                  </a:lnTo>
                  <a:lnTo>
                    <a:pt x="2614" y="3239"/>
                  </a:lnTo>
                  <a:lnTo>
                    <a:pt x="2618" y="3245"/>
                  </a:lnTo>
                  <a:lnTo>
                    <a:pt x="2635" y="3269"/>
                  </a:lnTo>
                  <a:lnTo>
                    <a:pt x="2639" y="3274"/>
                  </a:lnTo>
                  <a:lnTo>
                    <a:pt x="2655" y="3299"/>
                  </a:lnTo>
                  <a:lnTo>
                    <a:pt x="2659" y="3304"/>
                  </a:lnTo>
                  <a:lnTo>
                    <a:pt x="2674" y="3330"/>
                  </a:lnTo>
                  <a:lnTo>
                    <a:pt x="2677" y="3336"/>
                  </a:lnTo>
                  <a:lnTo>
                    <a:pt x="2692" y="3362"/>
                  </a:lnTo>
                  <a:lnTo>
                    <a:pt x="2695" y="3367"/>
                  </a:lnTo>
                  <a:lnTo>
                    <a:pt x="2708" y="3394"/>
                  </a:lnTo>
                  <a:lnTo>
                    <a:pt x="2711" y="3399"/>
                  </a:lnTo>
                  <a:lnTo>
                    <a:pt x="2723" y="3426"/>
                  </a:lnTo>
                  <a:lnTo>
                    <a:pt x="2726" y="3432"/>
                  </a:lnTo>
                  <a:lnTo>
                    <a:pt x="2737" y="3459"/>
                  </a:lnTo>
                  <a:lnTo>
                    <a:pt x="2739" y="3466"/>
                  </a:lnTo>
                  <a:lnTo>
                    <a:pt x="2749" y="3493"/>
                  </a:lnTo>
                  <a:lnTo>
                    <a:pt x="2752" y="3499"/>
                  </a:lnTo>
                  <a:lnTo>
                    <a:pt x="2761" y="3527"/>
                  </a:lnTo>
                  <a:lnTo>
                    <a:pt x="2763" y="3533"/>
                  </a:lnTo>
                  <a:lnTo>
                    <a:pt x="2771" y="3562"/>
                  </a:lnTo>
                  <a:lnTo>
                    <a:pt x="2773" y="3568"/>
                  </a:lnTo>
                  <a:lnTo>
                    <a:pt x="2780" y="3597"/>
                  </a:lnTo>
                  <a:lnTo>
                    <a:pt x="2781" y="3603"/>
                  </a:lnTo>
                  <a:lnTo>
                    <a:pt x="2787" y="3632"/>
                  </a:lnTo>
                  <a:lnTo>
                    <a:pt x="2789" y="3638"/>
                  </a:lnTo>
                  <a:lnTo>
                    <a:pt x="2794" y="3667"/>
                  </a:lnTo>
                  <a:lnTo>
                    <a:pt x="2795" y="3674"/>
                  </a:lnTo>
                  <a:lnTo>
                    <a:pt x="2798" y="3703"/>
                  </a:lnTo>
                  <a:lnTo>
                    <a:pt x="2799" y="3710"/>
                  </a:lnTo>
                  <a:lnTo>
                    <a:pt x="2802" y="3739"/>
                  </a:lnTo>
                  <a:lnTo>
                    <a:pt x="2802" y="3746"/>
                  </a:lnTo>
                  <a:lnTo>
                    <a:pt x="2804" y="3775"/>
                  </a:lnTo>
                  <a:close/>
                  <a:moveTo>
                    <a:pt x="8773" y="3861"/>
                  </a:moveTo>
                  <a:lnTo>
                    <a:pt x="8775" y="3838"/>
                  </a:lnTo>
                  <a:lnTo>
                    <a:pt x="8775" y="3815"/>
                  </a:lnTo>
                  <a:lnTo>
                    <a:pt x="8775" y="3792"/>
                  </a:lnTo>
                  <a:lnTo>
                    <a:pt x="8773" y="3769"/>
                  </a:lnTo>
                  <a:lnTo>
                    <a:pt x="8771" y="3746"/>
                  </a:lnTo>
                  <a:lnTo>
                    <a:pt x="8768" y="3723"/>
                  </a:lnTo>
                  <a:lnTo>
                    <a:pt x="8764" y="3701"/>
                  </a:lnTo>
                  <a:lnTo>
                    <a:pt x="8759" y="3678"/>
                  </a:lnTo>
                  <a:lnTo>
                    <a:pt x="8754" y="3656"/>
                  </a:lnTo>
                  <a:lnTo>
                    <a:pt x="8747" y="3634"/>
                  </a:lnTo>
                  <a:lnTo>
                    <a:pt x="8740" y="3612"/>
                  </a:lnTo>
                  <a:lnTo>
                    <a:pt x="8732" y="3590"/>
                  </a:lnTo>
                  <a:lnTo>
                    <a:pt x="8723" y="3569"/>
                  </a:lnTo>
                  <a:lnTo>
                    <a:pt x="8714" y="3548"/>
                  </a:lnTo>
                  <a:lnTo>
                    <a:pt x="8703" y="3528"/>
                  </a:lnTo>
                  <a:lnTo>
                    <a:pt x="8692" y="3507"/>
                  </a:lnTo>
                  <a:lnTo>
                    <a:pt x="8680" y="3488"/>
                  </a:lnTo>
                  <a:lnTo>
                    <a:pt x="8668" y="3468"/>
                  </a:lnTo>
                  <a:lnTo>
                    <a:pt x="8655" y="3450"/>
                  </a:lnTo>
                  <a:lnTo>
                    <a:pt x="8641" y="3431"/>
                  </a:lnTo>
                  <a:lnTo>
                    <a:pt x="8626" y="3414"/>
                  </a:lnTo>
                  <a:lnTo>
                    <a:pt x="8611" y="3397"/>
                  </a:lnTo>
                  <a:lnTo>
                    <a:pt x="8595" y="3380"/>
                  </a:lnTo>
                  <a:lnTo>
                    <a:pt x="8578" y="3364"/>
                  </a:lnTo>
                  <a:lnTo>
                    <a:pt x="8561" y="3349"/>
                  </a:lnTo>
                  <a:lnTo>
                    <a:pt x="8544" y="3334"/>
                  </a:lnTo>
                  <a:lnTo>
                    <a:pt x="8525" y="3320"/>
                  </a:lnTo>
                  <a:lnTo>
                    <a:pt x="8507" y="3307"/>
                  </a:lnTo>
                  <a:lnTo>
                    <a:pt x="8487" y="3295"/>
                  </a:lnTo>
                  <a:lnTo>
                    <a:pt x="8468" y="3283"/>
                  </a:lnTo>
                  <a:lnTo>
                    <a:pt x="8447" y="3272"/>
                  </a:lnTo>
                  <a:lnTo>
                    <a:pt x="8427" y="3261"/>
                  </a:lnTo>
                  <a:lnTo>
                    <a:pt x="8406" y="3252"/>
                  </a:lnTo>
                  <a:lnTo>
                    <a:pt x="8385" y="3243"/>
                  </a:lnTo>
                  <a:lnTo>
                    <a:pt x="8363" y="3235"/>
                  </a:lnTo>
                  <a:lnTo>
                    <a:pt x="8341" y="3228"/>
                  </a:lnTo>
                  <a:lnTo>
                    <a:pt x="8319" y="3221"/>
                  </a:lnTo>
                  <a:lnTo>
                    <a:pt x="8297" y="3216"/>
                  </a:lnTo>
                  <a:lnTo>
                    <a:pt x="8274" y="3211"/>
                  </a:lnTo>
                  <a:lnTo>
                    <a:pt x="8252" y="3207"/>
                  </a:lnTo>
                  <a:lnTo>
                    <a:pt x="8229" y="3204"/>
                  </a:lnTo>
                  <a:lnTo>
                    <a:pt x="8206" y="3202"/>
                  </a:lnTo>
                  <a:lnTo>
                    <a:pt x="8183" y="3200"/>
                  </a:lnTo>
                  <a:lnTo>
                    <a:pt x="8160" y="3200"/>
                  </a:lnTo>
                  <a:lnTo>
                    <a:pt x="8137" y="3200"/>
                  </a:lnTo>
                  <a:lnTo>
                    <a:pt x="8114" y="3202"/>
                  </a:lnTo>
                  <a:lnTo>
                    <a:pt x="8091" y="3204"/>
                  </a:lnTo>
                  <a:lnTo>
                    <a:pt x="8068" y="3207"/>
                  </a:lnTo>
                  <a:lnTo>
                    <a:pt x="8046" y="3211"/>
                  </a:lnTo>
                  <a:lnTo>
                    <a:pt x="8023" y="3216"/>
                  </a:lnTo>
                  <a:lnTo>
                    <a:pt x="8001" y="3221"/>
                  </a:lnTo>
                  <a:lnTo>
                    <a:pt x="7979" y="3228"/>
                  </a:lnTo>
                  <a:lnTo>
                    <a:pt x="7957" y="3235"/>
                  </a:lnTo>
                  <a:lnTo>
                    <a:pt x="7935" y="3243"/>
                  </a:lnTo>
                  <a:lnTo>
                    <a:pt x="7914" y="3252"/>
                  </a:lnTo>
                  <a:lnTo>
                    <a:pt x="7893" y="3261"/>
                  </a:lnTo>
                  <a:lnTo>
                    <a:pt x="7873" y="3272"/>
                  </a:lnTo>
                  <a:lnTo>
                    <a:pt x="7852" y="3283"/>
                  </a:lnTo>
                  <a:lnTo>
                    <a:pt x="7833" y="3295"/>
                  </a:lnTo>
                  <a:lnTo>
                    <a:pt x="7813" y="3307"/>
                  </a:lnTo>
                  <a:lnTo>
                    <a:pt x="7795" y="3320"/>
                  </a:lnTo>
                  <a:lnTo>
                    <a:pt x="7776" y="3334"/>
                  </a:lnTo>
                  <a:lnTo>
                    <a:pt x="7759" y="3349"/>
                  </a:lnTo>
                  <a:lnTo>
                    <a:pt x="7742" y="3364"/>
                  </a:lnTo>
                  <a:lnTo>
                    <a:pt x="7725" y="3380"/>
                  </a:lnTo>
                  <a:lnTo>
                    <a:pt x="7709" y="3397"/>
                  </a:lnTo>
                  <a:lnTo>
                    <a:pt x="7694" y="3414"/>
                  </a:lnTo>
                  <a:lnTo>
                    <a:pt x="7679" y="3431"/>
                  </a:lnTo>
                  <a:lnTo>
                    <a:pt x="7665" y="3450"/>
                  </a:lnTo>
                  <a:lnTo>
                    <a:pt x="7652" y="3468"/>
                  </a:lnTo>
                  <a:lnTo>
                    <a:pt x="7640" y="3488"/>
                  </a:lnTo>
                  <a:lnTo>
                    <a:pt x="7628" y="3507"/>
                  </a:lnTo>
                  <a:lnTo>
                    <a:pt x="7617" y="3528"/>
                  </a:lnTo>
                  <a:lnTo>
                    <a:pt x="7606" y="3548"/>
                  </a:lnTo>
                  <a:lnTo>
                    <a:pt x="7597" y="3569"/>
                  </a:lnTo>
                  <a:lnTo>
                    <a:pt x="7588" y="3590"/>
                  </a:lnTo>
                  <a:lnTo>
                    <a:pt x="7580" y="3612"/>
                  </a:lnTo>
                  <a:lnTo>
                    <a:pt x="7573" y="3634"/>
                  </a:lnTo>
                  <a:lnTo>
                    <a:pt x="7566" y="3656"/>
                  </a:lnTo>
                  <a:lnTo>
                    <a:pt x="7561" y="3678"/>
                  </a:lnTo>
                  <a:lnTo>
                    <a:pt x="7556" y="3701"/>
                  </a:lnTo>
                  <a:lnTo>
                    <a:pt x="7552" y="3723"/>
                  </a:lnTo>
                  <a:lnTo>
                    <a:pt x="7549" y="3746"/>
                  </a:lnTo>
                  <a:lnTo>
                    <a:pt x="7547" y="3769"/>
                  </a:lnTo>
                  <a:lnTo>
                    <a:pt x="7545" y="3792"/>
                  </a:lnTo>
                  <a:lnTo>
                    <a:pt x="7545" y="3815"/>
                  </a:lnTo>
                  <a:lnTo>
                    <a:pt x="7545" y="3838"/>
                  </a:lnTo>
                  <a:lnTo>
                    <a:pt x="7547" y="3861"/>
                  </a:lnTo>
                  <a:lnTo>
                    <a:pt x="7549" y="3884"/>
                  </a:lnTo>
                  <a:lnTo>
                    <a:pt x="7552" y="3907"/>
                  </a:lnTo>
                  <a:lnTo>
                    <a:pt x="7556" y="3929"/>
                  </a:lnTo>
                  <a:lnTo>
                    <a:pt x="7561" y="3952"/>
                  </a:lnTo>
                  <a:lnTo>
                    <a:pt x="7566" y="3974"/>
                  </a:lnTo>
                  <a:lnTo>
                    <a:pt x="7573" y="3996"/>
                  </a:lnTo>
                  <a:lnTo>
                    <a:pt x="7580" y="4018"/>
                  </a:lnTo>
                  <a:lnTo>
                    <a:pt x="7588" y="4040"/>
                  </a:lnTo>
                  <a:lnTo>
                    <a:pt x="7597" y="4061"/>
                  </a:lnTo>
                  <a:lnTo>
                    <a:pt x="7606" y="4082"/>
                  </a:lnTo>
                  <a:lnTo>
                    <a:pt x="7617" y="4102"/>
                  </a:lnTo>
                  <a:lnTo>
                    <a:pt x="7628" y="4123"/>
                  </a:lnTo>
                  <a:lnTo>
                    <a:pt x="7640" y="4142"/>
                  </a:lnTo>
                  <a:lnTo>
                    <a:pt x="7652" y="4162"/>
                  </a:lnTo>
                  <a:lnTo>
                    <a:pt x="7665" y="4180"/>
                  </a:lnTo>
                  <a:lnTo>
                    <a:pt x="7679" y="4199"/>
                  </a:lnTo>
                  <a:lnTo>
                    <a:pt x="7694" y="4216"/>
                  </a:lnTo>
                  <a:lnTo>
                    <a:pt x="7709" y="4233"/>
                  </a:lnTo>
                  <a:lnTo>
                    <a:pt x="7725" y="4250"/>
                  </a:lnTo>
                  <a:lnTo>
                    <a:pt x="7742" y="4266"/>
                  </a:lnTo>
                  <a:lnTo>
                    <a:pt x="7759" y="4281"/>
                  </a:lnTo>
                  <a:lnTo>
                    <a:pt x="7776" y="4296"/>
                  </a:lnTo>
                  <a:lnTo>
                    <a:pt x="7795" y="4310"/>
                  </a:lnTo>
                  <a:lnTo>
                    <a:pt x="7813" y="4323"/>
                  </a:lnTo>
                  <a:lnTo>
                    <a:pt x="7833" y="4335"/>
                  </a:lnTo>
                  <a:lnTo>
                    <a:pt x="7852" y="4347"/>
                  </a:lnTo>
                  <a:lnTo>
                    <a:pt x="7873" y="4358"/>
                  </a:lnTo>
                  <a:lnTo>
                    <a:pt x="7893" y="4369"/>
                  </a:lnTo>
                  <a:lnTo>
                    <a:pt x="7914" y="4378"/>
                  </a:lnTo>
                  <a:lnTo>
                    <a:pt x="7935" y="4387"/>
                  </a:lnTo>
                  <a:lnTo>
                    <a:pt x="7957" y="4395"/>
                  </a:lnTo>
                  <a:lnTo>
                    <a:pt x="7979" y="4402"/>
                  </a:lnTo>
                  <a:lnTo>
                    <a:pt x="8001" y="4409"/>
                  </a:lnTo>
                  <a:lnTo>
                    <a:pt x="8023" y="4414"/>
                  </a:lnTo>
                  <a:lnTo>
                    <a:pt x="8046" y="4419"/>
                  </a:lnTo>
                  <a:lnTo>
                    <a:pt x="8068" y="4423"/>
                  </a:lnTo>
                  <a:lnTo>
                    <a:pt x="8091" y="4426"/>
                  </a:lnTo>
                  <a:lnTo>
                    <a:pt x="8114" y="4428"/>
                  </a:lnTo>
                  <a:lnTo>
                    <a:pt x="8137" y="4430"/>
                  </a:lnTo>
                  <a:lnTo>
                    <a:pt x="8160" y="4430"/>
                  </a:lnTo>
                  <a:lnTo>
                    <a:pt x="8183" y="4430"/>
                  </a:lnTo>
                  <a:lnTo>
                    <a:pt x="8206" y="4428"/>
                  </a:lnTo>
                  <a:lnTo>
                    <a:pt x="8229" y="4426"/>
                  </a:lnTo>
                  <a:lnTo>
                    <a:pt x="8252" y="4423"/>
                  </a:lnTo>
                  <a:lnTo>
                    <a:pt x="8274" y="4419"/>
                  </a:lnTo>
                  <a:lnTo>
                    <a:pt x="8297" y="4414"/>
                  </a:lnTo>
                  <a:lnTo>
                    <a:pt x="8319" y="4409"/>
                  </a:lnTo>
                  <a:lnTo>
                    <a:pt x="8341" y="4402"/>
                  </a:lnTo>
                  <a:lnTo>
                    <a:pt x="8363" y="4395"/>
                  </a:lnTo>
                  <a:lnTo>
                    <a:pt x="8385" y="4387"/>
                  </a:lnTo>
                  <a:lnTo>
                    <a:pt x="8406" y="4378"/>
                  </a:lnTo>
                  <a:lnTo>
                    <a:pt x="8427" y="4369"/>
                  </a:lnTo>
                  <a:lnTo>
                    <a:pt x="8447" y="4358"/>
                  </a:lnTo>
                  <a:lnTo>
                    <a:pt x="8468" y="4347"/>
                  </a:lnTo>
                  <a:lnTo>
                    <a:pt x="8487" y="4335"/>
                  </a:lnTo>
                  <a:lnTo>
                    <a:pt x="8507" y="4323"/>
                  </a:lnTo>
                  <a:lnTo>
                    <a:pt x="8525" y="4310"/>
                  </a:lnTo>
                  <a:lnTo>
                    <a:pt x="8544" y="4296"/>
                  </a:lnTo>
                  <a:lnTo>
                    <a:pt x="8561" y="4281"/>
                  </a:lnTo>
                  <a:lnTo>
                    <a:pt x="8578" y="4266"/>
                  </a:lnTo>
                  <a:lnTo>
                    <a:pt x="8595" y="4250"/>
                  </a:lnTo>
                  <a:lnTo>
                    <a:pt x="8611" y="4233"/>
                  </a:lnTo>
                  <a:lnTo>
                    <a:pt x="8626" y="4216"/>
                  </a:lnTo>
                  <a:lnTo>
                    <a:pt x="8641" y="4199"/>
                  </a:lnTo>
                  <a:lnTo>
                    <a:pt x="8655" y="4180"/>
                  </a:lnTo>
                  <a:lnTo>
                    <a:pt x="8668" y="4162"/>
                  </a:lnTo>
                  <a:lnTo>
                    <a:pt x="8680" y="4142"/>
                  </a:lnTo>
                  <a:lnTo>
                    <a:pt x="8692" y="4123"/>
                  </a:lnTo>
                  <a:lnTo>
                    <a:pt x="8703" y="4102"/>
                  </a:lnTo>
                  <a:lnTo>
                    <a:pt x="8714" y="4082"/>
                  </a:lnTo>
                  <a:lnTo>
                    <a:pt x="8723" y="4061"/>
                  </a:lnTo>
                  <a:lnTo>
                    <a:pt x="8732" y="4040"/>
                  </a:lnTo>
                  <a:lnTo>
                    <a:pt x="8740" y="4018"/>
                  </a:lnTo>
                  <a:lnTo>
                    <a:pt x="8747" y="3996"/>
                  </a:lnTo>
                  <a:lnTo>
                    <a:pt x="8754" y="3974"/>
                  </a:lnTo>
                  <a:lnTo>
                    <a:pt x="8759" y="3952"/>
                  </a:lnTo>
                  <a:lnTo>
                    <a:pt x="8764" y="3929"/>
                  </a:lnTo>
                  <a:lnTo>
                    <a:pt x="8768" y="3907"/>
                  </a:lnTo>
                  <a:lnTo>
                    <a:pt x="8771" y="3884"/>
                  </a:lnTo>
                  <a:lnTo>
                    <a:pt x="8773" y="3861"/>
                  </a:lnTo>
                  <a:close/>
                  <a:moveTo>
                    <a:pt x="8431" y="5720"/>
                  </a:moveTo>
                  <a:lnTo>
                    <a:pt x="8435" y="5689"/>
                  </a:lnTo>
                  <a:lnTo>
                    <a:pt x="8437" y="5658"/>
                  </a:lnTo>
                  <a:lnTo>
                    <a:pt x="8435" y="5628"/>
                  </a:lnTo>
                  <a:lnTo>
                    <a:pt x="8431" y="5597"/>
                  </a:lnTo>
                  <a:lnTo>
                    <a:pt x="8423" y="5565"/>
                  </a:lnTo>
                  <a:lnTo>
                    <a:pt x="8412" y="5532"/>
                  </a:lnTo>
                  <a:lnTo>
                    <a:pt x="8397" y="5497"/>
                  </a:lnTo>
                  <a:lnTo>
                    <a:pt x="8378" y="5461"/>
                  </a:lnTo>
                  <a:lnTo>
                    <a:pt x="8354" y="5424"/>
                  </a:lnTo>
                  <a:lnTo>
                    <a:pt x="8326" y="5386"/>
                  </a:lnTo>
                  <a:lnTo>
                    <a:pt x="8293" y="5346"/>
                  </a:lnTo>
                  <a:lnTo>
                    <a:pt x="8255" y="5306"/>
                  </a:lnTo>
                  <a:lnTo>
                    <a:pt x="8212" y="5265"/>
                  </a:lnTo>
                  <a:lnTo>
                    <a:pt x="8164" y="5224"/>
                  </a:lnTo>
                  <a:lnTo>
                    <a:pt x="8111" y="5182"/>
                  </a:lnTo>
                  <a:lnTo>
                    <a:pt x="8052" y="5141"/>
                  </a:lnTo>
                  <a:lnTo>
                    <a:pt x="7989" y="5100"/>
                  </a:lnTo>
                  <a:lnTo>
                    <a:pt x="7921" y="5059"/>
                  </a:lnTo>
                  <a:lnTo>
                    <a:pt x="7848" y="5019"/>
                  </a:lnTo>
                  <a:lnTo>
                    <a:pt x="7771" y="4979"/>
                  </a:lnTo>
                  <a:lnTo>
                    <a:pt x="7690" y="4941"/>
                  </a:lnTo>
                  <a:lnTo>
                    <a:pt x="7605" y="4903"/>
                  </a:lnTo>
                  <a:lnTo>
                    <a:pt x="7515" y="4867"/>
                  </a:lnTo>
                  <a:lnTo>
                    <a:pt x="7422" y="4832"/>
                  </a:lnTo>
                  <a:lnTo>
                    <a:pt x="7325" y="4797"/>
                  </a:lnTo>
                  <a:lnTo>
                    <a:pt x="7225" y="4765"/>
                  </a:lnTo>
                  <a:lnTo>
                    <a:pt x="7120" y="4733"/>
                  </a:lnTo>
                  <a:lnTo>
                    <a:pt x="7013" y="4703"/>
                  </a:lnTo>
                  <a:lnTo>
                    <a:pt x="6902" y="4675"/>
                  </a:lnTo>
                  <a:lnTo>
                    <a:pt x="6788" y="4648"/>
                  </a:lnTo>
                  <a:lnTo>
                    <a:pt x="6671" y="4622"/>
                  </a:lnTo>
                  <a:lnTo>
                    <a:pt x="6552" y="4599"/>
                  </a:lnTo>
                  <a:lnTo>
                    <a:pt x="6431" y="4577"/>
                  </a:lnTo>
                  <a:lnTo>
                    <a:pt x="6308" y="4557"/>
                  </a:lnTo>
                  <a:lnTo>
                    <a:pt x="6183" y="4539"/>
                  </a:lnTo>
                  <a:lnTo>
                    <a:pt x="6056" y="4523"/>
                  </a:lnTo>
                  <a:lnTo>
                    <a:pt x="5928" y="4508"/>
                  </a:lnTo>
                  <a:lnTo>
                    <a:pt x="5798" y="4495"/>
                  </a:lnTo>
                  <a:lnTo>
                    <a:pt x="5667" y="4485"/>
                  </a:lnTo>
                  <a:lnTo>
                    <a:pt x="5536" y="4476"/>
                  </a:lnTo>
                  <a:lnTo>
                    <a:pt x="5403" y="4469"/>
                  </a:lnTo>
                  <a:lnTo>
                    <a:pt x="5269" y="4464"/>
                  </a:lnTo>
                  <a:lnTo>
                    <a:pt x="5135" y="4461"/>
                  </a:lnTo>
                  <a:lnTo>
                    <a:pt x="5000" y="4460"/>
                  </a:lnTo>
                  <a:lnTo>
                    <a:pt x="4865" y="4461"/>
                  </a:lnTo>
                  <a:lnTo>
                    <a:pt x="4731" y="4464"/>
                  </a:lnTo>
                  <a:lnTo>
                    <a:pt x="4597" y="4469"/>
                  </a:lnTo>
                  <a:lnTo>
                    <a:pt x="4464" y="4476"/>
                  </a:lnTo>
                  <a:lnTo>
                    <a:pt x="4333" y="4485"/>
                  </a:lnTo>
                  <a:lnTo>
                    <a:pt x="4202" y="4495"/>
                  </a:lnTo>
                  <a:lnTo>
                    <a:pt x="4072" y="4508"/>
                  </a:lnTo>
                  <a:lnTo>
                    <a:pt x="3944" y="4523"/>
                  </a:lnTo>
                  <a:lnTo>
                    <a:pt x="3817" y="4539"/>
                  </a:lnTo>
                  <a:lnTo>
                    <a:pt x="3692" y="4557"/>
                  </a:lnTo>
                  <a:lnTo>
                    <a:pt x="3569" y="4577"/>
                  </a:lnTo>
                  <a:lnTo>
                    <a:pt x="3448" y="4599"/>
                  </a:lnTo>
                  <a:lnTo>
                    <a:pt x="3329" y="4622"/>
                  </a:lnTo>
                  <a:lnTo>
                    <a:pt x="3212" y="4648"/>
                  </a:lnTo>
                  <a:lnTo>
                    <a:pt x="3098" y="4675"/>
                  </a:lnTo>
                  <a:lnTo>
                    <a:pt x="2987" y="4703"/>
                  </a:lnTo>
                  <a:lnTo>
                    <a:pt x="2880" y="4733"/>
                  </a:lnTo>
                  <a:lnTo>
                    <a:pt x="2775" y="4765"/>
                  </a:lnTo>
                  <a:lnTo>
                    <a:pt x="2675" y="4797"/>
                  </a:lnTo>
                  <a:lnTo>
                    <a:pt x="2578" y="4832"/>
                  </a:lnTo>
                  <a:lnTo>
                    <a:pt x="2485" y="4867"/>
                  </a:lnTo>
                  <a:lnTo>
                    <a:pt x="2395" y="4903"/>
                  </a:lnTo>
                  <a:lnTo>
                    <a:pt x="2310" y="4941"/>
                  </a:lnTo>
                  <a:lnTo>
                    <a:pt x="2229" y="4979"/>
                  </a:lnTo>
                  <a:lnTo>
                    <a:pt x="2152" y="5019"/>
                  </a:lnTo>
                  <a:lnTo>
                    <a:pt x="2079" y="5059"/>
                  </a:lnTo>
                  <a:lnTo>
                    <a:pt x="2011" y="5100"/>
                  </a:lnTo>
                  <a:lnTo>
                    <a:pt x="1948" y="5141"/>
                  </a:lnTo>
                  <a:lnTo>
                    <a:pt x="1889" y="5182"/>
                  </a:lnTo>
                  <a:lnTo>
                    <a:pt x="1836" y="5224"/>
                  </a:lnTo>
                  <a:lnTo>
                    <a:pt x="1788" y="5265"/>
                  </a:lnTo>
                  <a:lnTo>
                    <a:pt x="1745" y="5306"/>
                  </a:lnTo>
                  <a:lnTo>
                    <a:pt x="1707" y="5346"/>
                  </a:lnTo>
                  <a:lnTo>
                    <a:pt x="1674" y="5386"/>
                  </a:lnTo>
                  <a:lnTo>
                    <a:pt x="1646" y="5424"/>
                  </a:lnTo>
                  <a:lnTo>
                    <a:pt x="1622" y="5461"/>
                  </a:lnTo>
                  <a:lnTo>
                    <a:pt x="1603" y="5497"/>
                  </a:lnTo>
                  <a:lnTo>
                    <a:pt x="1588" y="5532"/>
                  </a:lnTo>
                  <a:lnTo>
                    <a:pt x="1577" y="5565"/>
                  </a:lnTo>
                  <a:lnTo>
                    <a:pt x="1569" y="5597"/>
                  </a:lnTo>
                  <a:lnTo>
                    <a:pt x="1565" y="5628"/>
                  </a:lnTo>
                  <a:lnTo>
                    <a:pt x="1563" y="5658"/>
                  </a:lnTo>
                  <a:lnTo>
                    <a:pt x="1565" y="5689"/>
                  </a:lnTo>
                  <a:lnTo>
                    <a:pt x="1569" y="5720"/>
                  </a:lnTo>
                  <a:lnTo>
                    <a:pt x="1577" y="5752"/>
                  </a:lnTo>
                  <a:lnTo>
                    <a:pt x="1588" y="5785"/>
                  </a:lnTo>
                  <a:lnTo>
                    <a:pt x="1603" y="5819"/>
                  </a:lnTo>
                  <a:lnTo>
                    <a:pt x="1622" y="5855"/>
                  </a:lnTo>
                  <a:lnTo>
                    <a:pt x="1646" y="5892"/>
                  </a:lnTo>
                  <a:lnTo>
                    <a:pt x="1674" y="5931"/>
                  </a:lnTo>
                  <a:lnTo>
                    <a:pt x="1707" y="5970"/>
                  </a:lnTo>
                  <a:lnTo>
                    <a:pt x="1745" y="6011"/>
                  </a:lnTo>
                  <a:lnTo>
                    <a:pt x="1788" y="6052"/>
                  </a:lnTo>
                  <a:lnTo>
                    <a:pt x="1836" y="6093"/>
                  </a:lnTo>
                  <a:lnTo>
                    <a:pt x="1890" y="6135"/>
                  </a:lnTo>
                  <a:lnTo>
                    <a:pt x="1948" y="6176"/>
                  </a:lnTo>
                  <a:lnTo>
                    <a:pt x="2011" y="6217"/>
                  </a:lnTo>
                  <a:lnTo>
                    <a:pt x="2079" y="6258"/>
                  </a:lnTo>
                  <a:lnTo>
                    <a:pt x="2152" y="6298"/>
                  </a:lnTo>
                  <a:lnTo>
                    <a:pt x="2229" y="6338"/>
                  </a:lnTo>
                  <a:lnTo>
                    <a:pt x="2310" y="6376"/>
                  </a:lnTo>
                  <a:lnTo>
                    <a:pt x="2395" y="6414"/>
                  </a:lnTo>
                  <a:lnTo>
                    <a:pt x="2485" y="6450"/>
                  </a:lnTo>
                  <a:lnTo>
                    <a:pt x="2561" y="6479"/>
                  </a:lnTo>
                  <a:lnTo>
                    <a:pt x="2581" y="6464"/>
                  </a:lnTo>
                  <a:lnTo>
                    <a:pt x="2586" y="6460"/>
                  </a:lnTo>
                  <a:lnTo>
                    <a:pt x="2610" y="6443"/>
                  </a:lnTo>
                  <a:lnTo>
                    <a:pt x="2616" y="6440"/>
                  </a:lnTo>
                  <a:lnTo>
                    <a:pt x="2640" y="6423"/>
                  </a:lnTo>
                  <a:lnTo>
                    <a:pt x="2646" y="6420"/>
                  </a:lnTo>
                  <a:lnTo>
                    <a:pt x="2671" y="6404"/>
                  </a:lnTo>
                  <a:lnTo>
                    <a:pt x="2678" y="6401"/>
                  </a:lnTo>
                  <a:lnTo>
                    <a:pt x="2704" y="6386"/>
                  </a:lnTo>
                  <a:lnTo>
                    <a:pt x="2709" y="6383"/>
                  </a:lnTo>
                  <a:lnTo>
                    <a:pt x="2736" y="6370"/>
                  </a:lnTo>
                  <a:lnTo>
                    <a:pt x="2741" y="6367"/>
                  </a:lnTo>
                  <a:lnTo>
                    <a:pt x="2768" y="6355"/>
                  </a:lnTo>
                  <a:lnTo>
                    <a:pt x="2774" y="6352"/>
                  </a:lnTo>
                  <a:lnTo>
                    <a:pt x="2801" y="6341"/>
                  </a:lnTo>
                  <a:lnTo>
                    <a:pt x="2808" y="6339"/>
                  </a:lnTo>
                  <a:lnTo>
                    <a:pt x="2835" y="6329"/>
                  </a:lnTo>
                  <a:lnTo>
                    <a:pt x="2841" y="6326"/>
                  </a:lnTo>
                  <a:lnTo>
                    <a:pt x="2869" y="6317"/>
                  </a:lnTo>
                  <a:lnTo>
                    <a:pt x="2875" y="6315"/>
                  </a:lnTo>
                  <a:lnTo>
                    <a:pt x="2904" y="6307"/>
                  </a:lnTo>
                  <a:lnTo>
                    <a:pt x="2910" y="6305"/>
                  </a:lnTo>
                  <a:lnTo>
                    <a:pt x="2939" y="6298"/>
                  </a:lnTo>
                  <a:lnTo>
                    <a:pt x="2945" y="6297"/>
                  </a:lnTo>
                  <a:lnTo>
                    <a:pt x="2974" y="6291"/>
                  </a:lnTo>
                  <a:lnTo>
                    <a:pt x="2980" y="6289"/>
                  </a:lnTo>
                  <a:lnTo>
                    <a:pt x="3009" y="6284"/>
                  </a:lnTo>
                  <a:lnTo>
                    <a:pt x="3016" y="6283"/>
                  </a:lnTo>
                  <a:lnTo>
                    <a:pt x="3045" y="6280"/>
                  </a:lnTo>
                  <a:lnTo>
                    <a:pt x="3052" y="6279"/>
                  </a:lnTo>
                  <a:lnTo>
                    <a:pt x="3081" y="6276"/>
                  </a:lnTo>
                  <a:lnTo>
                    <a:pt x="3088" y="6276"/>
                  </a:lnTo>
                  <a:lnTo>
                    <a:pt x="3117" y="6274"/>
                  </a:lnTo>
                  <a:lnTo>
                    <a:pt x="3124" y="6274"/>
                  </a:lnTo>
                  <a:lnTo>
                    <a:pt x="3154" y="6273"/>
                  </a:lnTo>
                  <a:lnTo>
                    <a:pt x="3160" y="6273"/>
                  </a:lnTo>
                  <a:lnTo>
                    <a:pt x="3190" y="6274"/>
                  </a:lnTo>
                  <a:lnTo>
                    <a:pt x="3197" y="6274"/>
                  </a:lnTo>
                  <a:lnTo>
                    <a:pt x="3226" y="6276"/>
                  </a:lnTo>
                  <a:lnTo>
                    <a:pt x="3233" y="6276"/>
                  </a:lnTo>
                  <a:lnTo>
                    <a:pt x="3262" y="6279"/>
                  </a:lnTo>
                  <a:lnTo>
                    <a:pt x="3269" y="6280"/>
                  </a:lnTo>
                  <a:lnTo>
                    <a:pt x="3298" y="6283"/>
                  </a:lnTo>
                  <a:lnTo>
                    <a:pt x="3304" y="6284"/>
                  </a:lnTo>
                  <a:lnTo>
                    <a:pt x="3333" y="6289"/>
                  </a:lnTo>
                  <a:lnTo>
                    <a:pt x="3340" y="6291"/>
                  </a:lnTo>
                  <a:lnTo>
                    <a:pt x="3369" y="6297"/>
                  </a:lnTo>
                  <a:lnTo>
                    <a:pt x="3375" y="6298"/>
                  </a:lnTo>
                  <a:lnTo>
                    <a:pt x="3404" y="6305"/>
                  </a:lnTo>
                  <a:lnTo>
                    <a:pt x="3410" y="6307"/>
                  </a:lnTo>
                  <a:lnTo>
                    <a:pt x="3438" y="6315"/>
                  </a:lnTo>
                  <a:lnTo>
                    <a:pt x="3444" y="6317"/>
                  </a:lnTo>
                  <a:lnTo>
                    <a:pt x="3472" y="6326"/>
                  </a:lnTo>
                  <a:lnTo>
                    <a:pt x="3478" y="6328"/>
                  </a:lnTo>
                  <a:lnTo>
                    <a:pt x="3506" y="6339"/>
                  </a:lnTo>
                  <a:lnTo>
                    <a:pt x="3512" y="6341"/>
                  </a:lnTo>
                  <a:lnTo>
                    <a:pt x="3540" y="6352"/>
                  </a:lnTo>
                  <a:lnTo>
                    <a:pt x="3545" y="6355"/>
                  </a:lnTo>
                  <a:lnTo>
                    <a:pt x="3572" y="6367"/>
                  </a:lnTo>
                  <a:lnTo>
                    <a:pt x="3578" y="6370"/>
                  </a:lnTo>
                  <a:lnTo>
                    <a:pt x="3605" y="6383"/>
                  </a:lnTo>
                  <a:lnTo>
                    <a:pt x="3610" y="6386"/>
                  </a:lnTo>
                  <a:lnTo>
                    <a:pt x="3636" y="6401"/>
                  </a:lnTo>
                  <a:lnTo>
                    <a:pt x="3643" y="6404"/>
                  </a:lnTo>
                  <a:lnTo>
                    <a:pt x="3668" y="6420"/>
                  </a:lnTo>
                  <a:lnTo>
                    <a:pt x="3674" y="6423"/>
                  </a:lnTo>
                  <a:lnTo>
                    <a:pt x="3698" y="6440"/>
                  </a:lnTo>
                  <a:lnTo>
                    <a:pt x="3704" y="6443"/>
                  </a:lnTo>
                  <a:lnTo>
                    <a:pt x="3728" y="6460"/>
                  </a:lnTo>
                  <a:lnTo>
                    <a:pt x="3733" y="6464"/>
                  </a:lnTo>
                  <a:lnTo>
                    <a:pt x="3756" y="6482"/>
                  </a:lnTo>
                  <a:lnTo>
                    <a:pt x="3761" y="6486"/>
                  </a:lnTo>
                  <a:lnTo>
                    <a:pt x="3784" y="6505"/>
                  </a:lnTo>
                  <a:lnTo>
                    <a:pt x="3789" y="6509"/>
                  </a:lnTo>
                  <a:lnTo>
                    <a:pt x="3811" y="6529"/>
                  </a:lnTo>
                  <a:lnTo>
                    <a:pt x="3816" y="6533"/>
                  </a:lnTo>
                  <a:lnTo>
                    <a:pt x="3837" y="6554"/>
                  </a:lnTo>
                  <a:lnTo>
                    <a:pt x="3841" y="6558"/>
                  </a:lnTo>
                  <a:lnTo>
                    <a:pt x="3862" y="6579"/>
                  </a:lnTo>
                  <a:lnTo>
                    <a:pt x="3866" y="6584"/>
                  </a:lnTo>
                  <a:lnTo>
                    <a:pt x="3886" y="6606"/>
                  </a:lnTo>
                  <a:lnTo>
                    <a:pt x="3890" y="6611"/>
                  </a:lnTo>
                  <a:lnTo>
                    <a:pt x="3909" y="6634"/>
                  </a:lnTo>
                  <a:lnTo>
                    <a:pt x="3913" y="6639"/>
                  </a:lnTo>
                  <a:lnTo>
                    <a:pt x="3931" y="6662"/>
                  </a:lnTo>
                  <a:lnTo>
                    <a:pt x="3935" y="6667"/>
                  </a:lnTo>
                  <a:lnTo>
                    <a:pt x="3952" y="6691"/>
                  </a:lnTo>
                  <a:lnTo>
                    <a:pt x="3955" y="6697"/>
                  </a:lnTo>
                  <a:lnTo>
                    <a:pt x="3972" y="6721"/>
                  </a:lnTo>
                  <a:lnTo>
                    <a:pt x="3975" y="6727"/>
                  </a:lnTo>
                  <a:lnTo>
                    <a:pt x="3991" y="6752"/>
                  </a:lnTo>
                  <a:lnTo>
                    <a:pt x="3994" y="6759"/>
                  </a:lnTo>
                  <a:lnTo>
                    <a:pt x="4009" y="6785"/>
                  </a:lnTo>
                  <a:lnTo>
                    <a:pt x="4012" y="6790"/>
                  </a:lnTo>
                  <a:lnTo>
                    <a:pt x="4018" y="6803"/>
                  </a:lnTo>
                  <a:lnTo>
                    <a:pt x="4072" y="6809"/>
                  </a:lnTo>
                  <a:lnTo>
                    <a:pt x="4202" y="6822"/>
                  </a:lnTo>
                  <a:lnTo>
                    <a:pt x="4333" y="6832"/>
                  </a:lnTo>
                  <a:lnTo>
                    <a:pt x="4464" y="6841"/>
                  </a:lnTo>
                  <a:lnTo>
                    <a:pt x="4597" y="6848"/>
                  </a:lnTo>
                  <a:lnTo>
                    <a:pt x="4731" y="6853"/>
                  </a:lnTo>
                  <a:lnTo>
                    <a:pt x="4865" y="6856"/>
                  </a:lnTo>
                  <a:lnTo>
                    <a:pt x="5000" y="6857"/>
                  </a:lnTo>
                  <a:lnTo>
                    <a:pt x="5135" y="6856"/>
                  </a:lnTo>
                  <a:lnTo>
                    <a:pt x="5269" y="6853"/>
                  </a:lnTo>
                  <a:lnTo>
                    <a:pt x="5403" y="6848"/>
                  </a:lnTo>
                  <a:lnTo>
                    <a:pt x="5536" y="6841"/>
                  </a:lnTo>
                  <a:lnTo>
                    <a:pt x="5667" y="6832"/>
                  </a:lnTo>
                  <a:lnTo>
                    <a:pt x="5798" y="6822"/>
                  </a:lnTo>
                  <a:lnTo>
                    <a:pt x="5928" y="6809"/>
                  </a:lnTo>
                  <a:lnTo>
                    <a:pt x="5982" y="6803"/>
                  </a:lnTo>
                  <a:lnTo>
                    <a:pt x="5988" y="6790"/>
                  </a:lnTo>
                  <a:lnTo>
                    <a:pt x="5991" y="6785"/>
                  </a:lnTo>
                  <a:lnTo>
                    <a:pt x="6006" y="6759"/>
                  </a:lnTo>
                  <a:lnTo>
                    <a:pt x="6009" y="6752"/>
                  </a:lnTo>
                  <a:lnTo>
                    <a:pt x="6025" y="6727"/>
                  </a:lnTo>
                  <a:lnTo>
                    <a:pt x="6028" y="6721"/>
                  </a:lnTo>
                  <a:lnTo>
                    <a:pt x="6045" y="6697"/>
                  </a:lnTo>
                  <a:lnTo>
                    <a:pt x="6048" y="6691"/>
                  </a:lnTo>
                  <a:lnTo>
                    <a:pt x="6065" y="6667"/>
                  </a:lnTo>
                  <a:lnTo>
                    <a:pt x="6069" y="6662"/>
                  </a:lnTo>
                  <a:lnTo>
                    <a:pt x="6087" y="6639"/>
                  </a:lnTo>
                  <a:lnTo>
                    <a:pt x="6091" y="6634"/>
                  </a:lnTo>
                  <a:lnTo>
                    <a:pt x="6110" y="6611"/>
                  </a:lnTo>
                  <a:lnTo>
                    <a:pt x="6114" y="6606"/>
                  </a:lnTo>
                  <a:lnTo>
                    <a:pt x="6134" y="6584"/>
                  </a:lnTo>
                  <a:lnTo>
                    <a:pt x="6138" y="6579"/>
                  </a:lnTo>
                  <a:lnTo>
                    <a:pt x="6159" y="6558"/>
                  </a:lnTo>
                  <a:lnTo>
                    <a:pt x="6163" y="6554"/>
                  </a:lnTo>
                  <a:lnTo>
                    <a:pt x="6184" y="6533"/>
                  </a:lnTo>
                  <a:lnTo>
                    <a:pt x="6189" y="6529"/>
                  </a:lnTo>
                  <a:lnTo>
                    <a:pt x="6211" y="6509"/>
                  </a:lnTo>
                  <a:lnTo>
                    <a:pt x="6216" y="6505"/>
                  </a:lnTo>
                  <a:lnTo>
                    <a:pt x="6239" y="6486"/>
                  </a:lnTo>
                  <a:lnTo>
                    <a:pt x="6244" y="6482"/>
                  </a:lnTo>
                  <a:lnTo>
                    <a:pt x="6267" y="6464"/>
                  </a:lnTo>
                  <a:lnTo>
                    <a:pt x="6272" y="6460"/>
                  </a:lnTo>
                  <a:lnTo>
                    <a:pt x="6296" y="6443"/>
                  </a:lnTo>
                  <a:lnTo>
                    <a:pt x="6302" y="6440"/>
                  </a:lnTo>
                  <a:lnTo>
                    <a:pt x="6326" y="6423"/>
                  </a:lnTo>
                  <a:lnTo>
                    <a:pt x="6332" y="6420"/>
                  </a:lnTo>
                  <a:lnTo>
                    <a:pt x="6357" y="6404"/>
                  </a:lnTo>
                  <a:lnTo>
                    <a:pt x="6364" y="6401"/>
                  </a:lnTo>
                  <a:lnTo>
                    <a:pt x="6390" y="6386"/>
                  </a:lnTo>
                  <a:lnTo>
                    <a:pt x="6395" y="6383"/>
                  </a:lnTo>
                  <a:lnTo>
                    <a:pt x="6422" y="6370"/>
                  </a:lnTo>
                  <a:lnTo>
                    <a:pt x="6428" y="6367"/>
                  </a:lnTo>
                  <a:lnTo>
                    <a:pt x="6455" y="6355"/>
                  </a:lnTo>
                  <a:lnTo>
                    <a:pt x="6460" y="6352"/>
                  </a:lnTo>
                  <a:lnTo>
                    <a:pt x="6488" y="6341"/>
                  </a:lnTo>
                  <a:lnTo>
                    <a:pt x="6494" y="6339"/>
                  </a:lnTo>
                  <a:lnTo>
                    <a:pt x="6522" y="6328"/>
                  </a:lnTo>
                  <a:lnTo>
                    <a:pt x="6528" y="6326"/>
                  </a:lnTo>
                  <a:lnTo>
                    <a:pt x="6556" y="6317"/>
                  </a:lnTo>
                  <a:lnTo>
                    <a:pt x="6562" y="6315"/>
                  </a:lnTo>
                  <a:lnTo>
                    <a:pt x="6590" y="6307"/>
                  </a:lnTo>
                  <a:lnTo>
                    <a:pt x="6596" y="6305"/>
                  </a:lnTo>
                  <a:lnTo>
                    <a:pt x="6625" y="6298"/>
                  </a:lnTo>
                  <a:lnTo>
                    <a:pt x="6631" y="6297"/>
                  </a:lnTo>
                  <a:lnTo>
                    <a:pt x="6660" y="6291"/>
                  </a:lnTo>
                  <a:lnTo>
                    <a:pt x="6667" y="6289"/>
                  </a:lnTo>
                  <a:lnTo>
                    <a:pt x="6696" y="6284"/>
                  </a:lnTo>
                  <a:lnTo>
                    <a:pt x="6702" y="6283"/>
                  </a:lnTo>
                  <a:lnTo>
                    <a:pt x="6731" y="6280"/>
                  </a:lnTo>
                  <a:lnTo>
                    <a:pt x="6738" y="6279"/>
                  </a:lnTo>
                  <a:lnTo>
                    <a:pt x="6767" y="6276"/>
                  </a:lnTo>
                  <a:lnTo>
                    <a:pt x="6774" y="6276"/>
                  </a:lnTo>
                  <a:lnTo>
                    <a:pt x="6803" y="6274"/>
                  </a:lnTo>
                  <a:lnTo>
                    <a:pt x="6810" y="6274"/>
                  </a:lnTo>
                  <a:lnTo>
                    <a:pt x="6840" y="6273"/>
                  </a:lnTo>
                  <a:lnTo>
                    <a:pt x="6846" y="6273"/>
                  </a:lnTo>
                  <a:lnTo>
                    <a:pt x="6876" y="6274"/>
                  </a:lnTo>
                  <a:lnTo>
                    <a:pt x="6883" y="6274"/>
                  </a:lnTo>
                  <a:lnTo>
                    <a:pt x="6912" y="6276"/>
                  </a:lnTo>
                  <a:lnTo>
                    <a:pt x="6919" y="6276"/>
                  </a:lnTo>
                  <a:lnTo>
                    <a:pt x="6948" y="6279"/>
                  </a:lnTo>
                  <a:lnTo>
                    <a:pt x="6955" y="6280"/>
                  </a:lnTo>
                  <a:lnTo>
                    <a:pt x="6984" y="6283"/>
                  </a:lnTo>
                  <a:lnTo>
                    <a:pt x="6991" y="6284"/>
                  </a:lnTo>
                  <a:lnTo>
                    <a:pt x="7020" y="6289"/>
                  </a:lnTo>
                  <a:lnTo>
                    <a:pt x="7026" y="6291"/>
                  </a:lnTo>
                  <a:lnTo>
                    <a:pt x="7055" y="6297"/>
                  </a:lnTo>
                  <a:lnTo>
                    <a:pt x="7061" y="6298"/>
                  </a:lnTo>
                  <a:lnTo>
                    <a:pt x="7090" y="6305"/>
                  </a:lnTo>
                  <a:lnTo>
                    <a:pt x="7096" y="6307"/>
                  </a:lnTo>
                  <a:lnTo>
                    <a:pt x="7125" y="6315"/>
                  </a:lnTo>
                  <a:lnTo>
                    <a:pt x="7131" y="6317"/>
                  </a:lnTo>
                  <a:lnTo>
                    <a:pt x="7159" y="6326"/>
                  </a:lnTo>
                  <a:lnTo>
                    <a:pt x="7165" y="6329"/>
                  </a:lnTo>
                  <a:lnTo>
                    <a:pt x="7192" y="6339"/>
                  </a:lnTo>
                  <a:lnTo>
                    <a:pt x="7199" y="6341"/>
                  </a:lnTo>
                  <a:lnTo>
                    <a:pt x="7226" y="6352"/>
                  </a:lnTo>
                  <a:lnTo>
                    <a:pt x="7232" y="6355"/>
                  </a:lnTo>
                  <a:lnTo>
                    <a:pt x="7259" y="6367"/>
                  </a:lnTo>
                  <a:lnTo>
                    <a:pt x="7264" y="6370"/>
                  </a:lnTo>
                  <a:lnTo>
                    <a:pt x="7291" y="6383"/>
                  </a:lnTo>
                  <a:lnTo>
                    <a:pt x="7296" y="6386"/>
                  </a:lnTo>
                  <a:lnTo>
                    <a:pt x="7322" y="6401"/>
                  </a:lnTo>
                  <a:lnTo>
                    <a:pt x="7329" y="6404"/>
                  </a:lnTo>
                  <a:lnTo>
                    <a:pt x="7354" y="6420"/>
                  </a:lnTo>
                  <a:lnTo>
                    <a:pt x="7360" y="6423"/>
                  </a:lnTo>
                  <a:lnTo>
                    <a:pt x="7384" y="6440"/>
                  </a:lnTo>
                  <a:lnTo>
                    <a:pt x="7390" y="6443"/>
                  </a:lnTo>
                  <a:lnTo>
                    <a:pt x="7414" y="6460"/>
                  </a:lnTo>
                  <a:lnTo>
                    <a:pt x="7419" y="6464"/>
                  </a:lnTo>
                  <a:lnTo>
                    <a:pt x="7439" y="6479"/>
                  </a:lnTo>
                  <a:lnTo>
                    <a:pt x="7515" y="6450"/>
                  </a:lnTo>
                  <a:lnTo>
                    <a:pt x="7605" y="6414"/>
                  </a:lnTo>
                  <a:lnTo>
                    <a:pt x="7690" y="6376"/>
                  </a:lnTo>
                  <a:lnTo>
                    <a:pt x="7771" y="6338"/>
                  </a:lnTo>
                  <a:lnTo>
                    <a:pt x="7848" y="6298"/>
                  </a:lnTo>
                  <a:lnTo>
                    <a:pt x="7921" y="6258"/>
                  </a:lnTo>
                  <a:lnTo>
                    <a:pt x="7989" y="6217"/>
                  </a:lnTo>
                  <a:lnTo>
                    <a:pt x="8052" y="6176"/>
                  </a:lnTo>
                  <a:lnTo>
                    <a:pt x="8110" y="6135"/>
                  </a:lnTo>
                  <a:lnTo>
                    <a:pt x="8164" y="6093"/>
                  </a:lnTo>
                  <a:lnTo>
                    <a:pt x="8212" y="6052"/>
                  </a:lnTo>
                  <a:lnTo>
                    <a:pt x="8255" y="6011"/>
                  </a:lnTo>
                  <a:lnTo>
                    <a:pt x="8293" y="5970"/>
                  </a:lnTo>
                  <a:lnTo>
                    <a:pt x="8326" y="5931"/>
                  </a:lnTo>
                  <a:lnTo>
                    <a:pt x="8354" y="5892"/>
                  </a:lnTo>
                  <a:lnTo>
                    <a:pt x="8378" y="5855"/>
                  </a:lnTo>
                  <a:lnTo>
                    <a:pt x="8397" y="5819"/>
                  </a:lnTo>
                  <a:lnTo>
                    <a:pt x="8412" y="5785"/>
                  </a:lnTo>
                  <a:lnTo>
                    <a:pt x="8423" y="5752"/>
                  </a:lnTo>
                  <a:lnTo>
                    <a:pt x="8431" y="5720"/>
                  </a:lnTo>
                  <a:close/>
                  <a:moveTo>
                    <a:pt x="6253" y="7273"/>
                  </a:moveTo>
                  <a:lnTo>
                    <a:pt x="6249" y="7274"/>
                  </a:lnTo>
                  <a:lnTo>
                    <a:pt x="6229" y="7276"/>
                  </a:lnTo>
                  <a:lnTo>
                    <a:pt x="6230" y="7284"/>
                  </a:lnTo>
                  <a:lnTo>
                    <a:pt x="6232" y="7307"/>
                  </a:lnTo>
                  <a:lnTo>
                    <a:pt x="6235" y="7330"/>
                  </a:lnTo>
                  <a:lnTo>
                    <a:pt x="6239" y="7352"/>
                  </a:lnTo>
                  <a:lnTo>
                    <a:pt x="6244" y="7375"/>
                  </a:lnTo>
                  <a:lnTo>
                    <a:pt x="6249" y="7397"/>
                  </a:lnTo>
                  <a:lnTo>
                    <a:pt x="6256" y="7419"/>
                  </a:lnTo>
                  <a:lnTo>
                    <a:pt x="6263" y="7441"/>
                  </a:lnTo>
                  <a:lnTo>
                    <a:pt x="6271" y="7463"/>
                  </a:lnTo>
                  <a:lnTo>
                    <a:pt x="6280" y="7484"/>
                  </a:lnTo>
                  <a:lnTo>
                    <a:pt x="6289" y="7505"/>
                  </a:lnTo>
                  <a:lnTo>
                    <a:pt x="6300" y="7525"/>
                  </a:lnTo>
                  <a:lnTo>
                    <a:pt x="6310" y="7545"/>
                  </a:lnTo>
                  <a:lnTo>
                    <a:pt x="6322" y="7565"/>
                  </a:lnTo>
                  <a:lnTo>
                    <a:pt x="6335" y="7584"/>
                  </a:lnTo>
                  <a:lnTo>
                    <a:pt x="6349" y="7603"/>
                  </a:lnTo>
                  <a:lnTo>
                    <a:pt x="6363" y="7622"/>
                  </a:lnTo>
                  <a:lnTo>
                    <a:pt x="6377" y="7639"/>
                  </a:lnTo>
                  <a:lnTo>
                    <a:pt x="6393" y="7656"/>
                  </a:lnTo>
                  <a:lnTo>
                    <a:pt x="6409" y="7673"/>
                  </a:lnTo>
                  <a:lnTo>
                    <a:pt x="6425" y="7689"/>
                  </a:lnTo>
                  <a:lnTo>
                    <a:pt x="6442" y="7704"/>
                  </a:lnTo>
                  <a:lnTo>
                    <a:pt x="6460" y="7719"/>
                  </a:lnTo>
                  <a:lnTo>
                    <a:pt x="6478" y="7733"/>
                  </a:lnTo>
                  <a:lnTo>
                    <a:pt x="6496" y="7746"/>
                  </a:lnTo>
                  <a:lnTo>
                    <a:pt x="6516" y="7758"/>
                  </a:lnTo>
                  <a:lnTo>
                    <a:pt x="6536" y="7771"/>
                  </a:lnTo>
                  <a:lnTo>
                    <a:pt x="6556" y="7782"/>
                  </a:lnTo>
                  <a:lnTo>
                    <a:pt x="6577" y="7792"/>
                  </a:lnTo>
                  <a:lnTo>
                    <a:pt x="6597" y="7802"/>
                  </a:lnTo>
                  <a:lnTo>
                    <a:pt x="6619" y="7811"/>
                  </a:lnTo>
                  <a:lnTo>
                    <a:pt x="6640" y="7819"/>
                  </a:lnTo>
                  <a:lnTo>
                    <a:pt x="6662" y="7826"/>
                  </a:lnTo>
                  <a:lnTo>
                    <a:pt x="6684" y="7832"/>
                  </a:lnTo>
                  <a:lnTo>
                    <a:pt x="6706" y="7838"/>
                  </a:lnTo>
                  <a:lnTo>
                    <a:pt x="6729" y="7842"/>
                  </a:lnTo>
                  <a:lnTo>
                    <a:pt x="6751" y="7846"/>
                  </a:lnTo>
                  <a:lnTo>
                    <a:pt x="6774" y="7849"/>
                  </a:lnTo>
                  <a:lnTo>
                    <a:pt x="6797" y="7851"/>
                  </a:lnTo>
                  <a:lnTo>
                    <a:pt x="6820" y="7853"/>
                  </a:lnTo>
                  <a:lnTo>
                    <a:pt x="6843" y="7853"/>
                  </a:lnTo>
                  <a:lnTo>
                    <a:pt x="6866" y="7853"/>
                  </a:lnTo>
                  <a:lnTo>
                    <a:pt x="6889" y="7851"/>
                  </a:lnTo>
                  <a:lnTo>
                    <a:pt x="6912" y="7849"/>
                  </a:lnTo>
                  <a:lnTo>
                    <a:pt x="6935" y="7846"/>
                  </a:lnTo>
                  <a:lnTo>
                    <a:pt x="6958" y="7842"/>
                  </a:lnTo>
                  <a:lnTo>
                    <a:pt x="6980" y="7838"/>
                  </a:lnTo>
                  <a:lnTo>
                    <a:pt x="7002" y="7832"/>
                  </a:lnTo>
                  <a:lnTo>
                    <a:pt x="7024" y="7826"/>
                  </a:lnTo>
                  <a:lnTo>
                    <a:pt x="7046" y="7819"/>
                  </a:lnTo>
                  <a:lnTo>
                    <a:pt x="7067" y="7811"/>
                  </a:lnTo>
                  <a:lnTo>
                    <a:pt x="7089" y="7802"/>
                  </a:lnTo>
                  <a:lnTo>
                    <a:pt x="7109" y="7792"/>
                  </a:lnTo>
                  <a:lnTo>
                    <a:pt x="7130" y="7782"/>
                  </a:lnTo>
                  <a:lnTo>
                    <a:pt x="7150" y="7771"/>
                  </a:lnTo>
                  <a:lnTo>
                    <a:pt x="7170" y="7758"/>
                  </a:lnTo>
                  <a:lnTo>
                    <a:pt x="7190" y="7746"/>
                  </a:lnTo>
                  <a:lnTo>
                    <a:pt x="7208" y="7733"/>
                  </a:lnTo>
                  <a:lnTo>
                    <a:pt x="7227" y="7719"/>
                  </a:lnTo>
                  <a:lnTo>
                    <a:pt x="7244" y="7704"/>
                  </a:lnTo>
                  <a:lnTo>
                    <a:pt x="7261" y="7689"/>
                  </a:lnTo>
                  <a:lnTo>
                    <a:pt x="7278" y="7673"/>
                  </a:lnTo>
                  <a:lnTo>
                    <a:pt x="7294" y="7656"/>
                  </a:lnTo>
                  <a:lnTo>
                    <a:pt x="7309" y="7639"/>
                  </a:lnTo>
                  <a:lnTo>
                    <a:pt x="7324" y="7622"/>
                  </a:lnTo>
                  <a:lnTo>
                    <a:pt x="7338" y="7603"/>
                  </a:lnTo>
                  <a:lnTo>
                    <a:pt x="7351" y="7585"/>
                  </a:lnTo>
                  <a:lnTo>
                    <a:pt x="7363" y="7565"/>
                  </a:lnTo>
                  <a:lnTo>
                    <a:pt x="7376" y="7545"/>
                  </a:lnTo>
                  <a:lnTo>
                    <a:pt x="7387" y="7525"/>
                  </a:lnTo>
                  <a:lnTo>
                    <a:pt x="7397" y="7504"/>
                  </a:lnTo>
                  <a:lnTo>
                    <a:pt x="7407" y="7484"/>
                  </a:lnTo>
                  <a:lnTo>
                    <a:pt x="7416" y="7462"/>
                  </a:lnTo>
                  <a:lnTo>
                    <a:pt x="7424" y="7441"/>
                  </a:lnTo>
                  <a:lnTo>
                    <a:pt x="7431" y="7419"/>
                  </a:lnTo>
                  <a:lnTo>
                    <a:pt x="7437" y="7397"/>
                  </a:lnTo>
                  <a:lnTo>
                    <a:pt x="7443" y="7375"/>
                  </a:lnTo>
                  <a:lnTo>
                    <a:pt x="7447" y="7353"/>
                  </a:lnTo>
                  <a:lnTo>
                    <a:pt x="7451" y="7330"/>
                  </a:lnTo>
                  <a:lnTo>
                    <a:pt x="7454" y="7307"/>
                  </a:lnTo>
                  <a:lnTo>
                    <a:pt x="7456" y="7284"/>
                  </a:lnTo>
                  <a:lnTo>
                    <a:pt x="7458" y="7261"/>
                  </a:lnTo>
                  <a:lnTo>
                    <a:pt x="7458" y="7238"/>
                  </a:lnTo>
                  <a:lnTo>
                    <a:pt x="7458" y="7215"/>
                  </a:lnTo>
                  <a:lnTo>
                    <a:pt x="7456" y="7192"/>
                  </a:lnTo>
                  <a:lnTo>
                    <a:pt x="7454" y="7169"/>
                  </a:lnTo>
                  <a:lnTo>
                    <a:pt x="7451" y="7146"/>
                  </a:lnTo>
                  <a:lnTo>
                    <a:pt x="7447" y="7124"/>
                  </a:lnTo>
                  <a:lnTo>
                    <a:pt x="7443" y="7101"/>
                  </a:lnTo>
                  <a:lnTo>
                    <a:pt x="7437" y="7079"/>
                  </a:lnTo>
                  <a:lnTo>
                    <a:pt x="7431" y="7057"/>
                  </a:lnTo>
                  <a:lnTo>
                    <a:pt x="7424" y="7035"/>
                  </a:lnTo>
                  <a:lnTo>
                    <a:pt x="7416" y="7016"/>
                  </a:lnTo>
                  <a:lnTo>
                    <a:pt x="7377" y="7029"/>
                  </a:lnTo>
                  <a:lnTo>
                    <a:pt x="7371" y="7030"/>
                  </a:lnTo>
                  <a:lnTo>
                    <a:pt x="7262" y="7063"/>
                  </a:lnTo>
                  <a:lnTo>
                    <a:pt x="7257" y="7065"/>
                  </a:lnTo>
                  <a:lnTo>
                    <a:pt x="7145" y="7096"/>
                  </a:lnTo>
                  <a:lnTo>
                    <a:pt x="7140" y="7097"/>
                  </a:lnTo>
                  <a:lnTo>
                    <a:pt x="7024" y="7127"/>
                  </a:lnTo>
                  <a:lnTo>
                    <a:pt x="7019" y="7128"/>
                  </a:lnTo>
                  <a:lnTo>
                    <a:pt x="6901" y="7156"/>
                  </a:lnTo>
                  <a:lnTo>
                    <a:pt x="6896" y="7157"/>
                  </a:lnTo>
                  <a:lnTo>
                    <a:pt x="6775" y="7184"/>
                  </a:lnTo>
                  <a:lnTo>
                    <a:pt x="6770" y="7185"/>
                  </a:lnTo>
                  <a:lnTo>
                    <a:pt x="6647" y="7209"/>
                  </a:lnTo>
                  <a:lnTo>
                    <a:pt x="6643" y="7210"/>
                  </a:lnTo>
                  <a:lnTo>
                    <a:pt x="6517" y="7232"/>
                  </a:lnTo>
                  <a:lnTo>
                    <a:pt x="6513" y="7233"/>
                  </a:lnTo>
                  <a:lnTo>
                    <a:pt x="6386" y="7254"/>
                  </a:lnTo>
                  <a:lnTo>
                    <a:pt x="6382" y="7254"/>
                  </a:lnTo>
                  <a:lnTo>
                    <a:pt x="6253" y="7273"/>
                  </a:lnTo>
                  <a:close/>
                  <a:moveTo>
                    <a:pt x="6788" y="6669"/>
                  </a:moveTo>
                  <a:lnTo>
                    <a:pt x="6902" y="6642"/>
                  </a:lnTo>
                  <a:lnTo>
                    <a:pt x="6944" y="6631"/>
                  </a:lnTo>
                  <a:lnTo>
                    <a:pt x="6935" y="6630"/>
                  </a:lnTo>
                  <a:lnTo>
                    <a:pt x="6912" y="6627"/>
                  </a:lnTo>
                  <a:lnTo>
                    <a:pt x="6889" y="6625"/>
                  </a:lnTo>
                  <a:lnTo>
                    <a:pt x="6866" y="6623"/>
                  </a:lnTo>
                  <a:lnTo>
                    <a:pt x="6843" y="6623"/>
                  </a:lnTo>
                  <a:lnTo>
                    <a:pt x="6820" y="6623"/>
                  </a:lnTo>
                  <a:lnTo>
                    <a:pt x="6797" y="6625"/>
                  </a:lnTo>
                  <a:lnTo>
                    <a:pt x="6774" y="6627"/>
                  </a:lnTo>
                  <a:lnTo>
                    <a:pt x="6752" y="6630"/>
                  </a:lnTo>
                  <a:lnTo>
                    <a:pt x="6729" y="6634"/>
                  </a:lnTo>
                  <a:lnTo>
                    <a:pt x="6707" y="6639"/>
                  </a:lnTo>
                  <a:lnTo>
                    <a:pt x="6684" y="6644"/>
                  </a:lnTo>
                  <a:lnTo>
                    <a:pt x="6662" y="6651"/>
                  </a:lnTo>
                  <a:lnTo>
                    <a:pt x="6640" y="6658"/>
                  </a:lnTo>
                  <a:lnTo>
                    <a:pt x="6618" y="6666"/>
                  </a:lnTo>
                  <a:lnTo>
                    <a:pt x="6597" y="6675"/>
                  </a:lnTo>
                  <a:lnTo>
                    <a:pt x="6576" y="6684"/>
                  </a:lnTo>
                  <a:lnTo>
                    <a:pt x="6556" y="6695"/>
                  </a:lnTo>
                  <a:lnTo>
                    <a:pt x="6536" y="6705"/>
                  </a:lnTo>
                  <a:lnTo>
                    <a:pt x="6516" y="6717"/>
                  </a:lnTo>
                  <a:lnTo>
                    <a:pt x="6501" y="6727"/>
                  </a:lnTo>
                  <a:lnTo>
                    <a:pt x="6552" y="6718"/>
                  </a:lnTo>
                  <a:lnTo>
                    <a:pt x="6671" y="6695"/>
                  </a:lnTo>
                  <a:lnTo>
                    <a:pt x="6788" y="6669"/>
                  </a:lnTo>
                  <a:close/>
                  <a:moveTo>
                    <a:pt x="2629" y="7030"/>
                  </a:moveTo>
                  <a:lnTo>
                    <a:pt x="2623" y="7029"/>
                  </a:lnTo>
                  <a:lnTo>
                    <a:pt x="2584" y="7016"/>
                  </a:lnTo>
                  <a:lnTo>
                    <a:pt x="2576" y="7035"/>
                  </a:lnTo>
                  <a:lnTo>
                    <a:pt x="2569" y="7057"/>
                  </a:lnTo>
                  <a:lnTo>
                    <a:pt x="2563" y="7079"/>
                  </a:lnTo>
                  <a:lnTo>
                    <a:pt x="2557" y="7101"/>
                  </a:lnTo>
                  <a:lnTo>
                    <a:pt x="2553" y="7124"/>
                  </a:lnTo>
                  <a:lnTo>
                    <a:pt x="2549" y="7146"/>
                  </a:lnTo>
                  <a:lnTo>
                    <a:pt x="2546" y="7169"/>
                  </a:lnTo>
                  <a:lnTo>
                    <a:pt x="2544" y="7192"/>
                  </a:lnTo>
                  <a:lnTo>
                    <a:pt x="2542" y="7215"/>
                  </a:lnTo>
                  <a:lnTo>
                    <a:pt x="2542" y="7238"/>
                  </a:lnTo>
                  <a:lnTo>
                    <a:pt x="2542" y="7261"/>
                  </a:lnTo>
                  <a:lnTo>
                    <a:pt x="2544" y="7284"/>
                  </a:lnTo>
                  <a:lnTo>
                    <a:pt x="2546" y="7307"/>
                  </a:lnTo>
                  <a:lnTo>
                    <a:pt x="2549" y="7330"/>
                  </a:lnTo>
                  <a:lnTo>
                    <a:pt x="2553" y="7353"/>
                  </a:lnTo>
                  <a:lnTo>
                    <a:pt x="2557" y="7375"/>
                  </a:lnTo>
                  <a:lnTo>
                    <a:pt x="2563" y="7397"/>
                  </a:lnTo>
                  <a:lnTo>
                    <a:pt x="2569" y="7419"/>
                  </a:lnTo>
                  <a:lnTo>
                    <a:pt x="2576" y="7441"/>
                  </a:lnTo>
                  <a:lnTo>
                    <a:pt x="2584" y="7462"/>
                  </a:lnTo>
                  <a:lnTo>
                    <a:pt x="2593" y="7484"/>
                  </a:lnTo>
                  <a:lnTo>
                    <a:pt x="2603" y="7504"/>
                  </a:lnTo>
                  <a:lnTo>
                    <a:pt x="2613" y="7525"/>
                  </a:lnTo>
                  <a:lnTo>
                    <a:pt x="2624" y="7545"/>
                  </a:lnTo>
                  <a:lnTo>
                    <a:pt x="2637" y="7565"/>
                  </a:lnTo>
                  <a:lnTo>
                    <a:pt x="2649" y="7585"/>
                  </a:lnTo>
                  <a:lnTo>
                    <a:pt x="2662" y="7603"/>
                  </a:lnTo>
                  <a:lnTo>
                    <a:pt x="2676" y="7622"/>
                  </a:lnTo>
                  <a:lnTo>
                    <a:pt x="2691" y="7639"/>
                  </a:lnTo>
                  <a:lnTo>
                    <a:pt x="2706" y="7656"/>
                  </a:lnTo>
                  <a:lnTo>
                    <a:pt x="2722" y="7673"/>
                  </a:lnTo>
                  <a:lnTo>
                    <a:pt x="2739" y="7689"/>
                  </a:lnTo>
                  <a:lnTo>
                    <a:pt x="2756" y="7704"/>
                  </a:lnTo>
                  <a:lnTo>
                    <a:pt x="2773" y="7719"/>
                  </a:lnTo>
                  <a:lnTo>
                    <a:pt x="2792" y="7733"/>
                  </a:lnTo>
                  <a:lnTo>
                    <a:pt x="2810" y="7746"/>
                  </a:lnTo>
                  <a:lnTo>
                    <a:pt x="2830" y="7758"/>
                  </a:lnTo>
                  <a:lnTo>
                    <a:pt x="2850" y="7771"/>
                  </a:lnTo>
                  <a:lnTo>
                    <a:pt x="2870" y="7782"/>
                  </a:lnTo>
                  <a:lnTo>
                    <a:pt x="2891" y="7792"/>
                  </a:lnTo>
                  <a:lnTo>
                    <a:pt x="2911" y="7802"/>
                  </a:lnTo>
                  <a:lnTo>
                    <a:pt x="2933" y="7811"/>
                  </a:lnTo>
                  <a:lnTo>
                    <a:pt x="2954" y="7819"/>
                  </a:lnTo>
                  <a:lnTo>
                    <a:pt x="2976" y="7826"/>
                  </a:lnTo>
                  <a:lnTo>
                    <a:pt x="2998" y="7832"/>
                  </a:lnTo>
                  <a:lnTo>
                    <a:pt x="3020" y="7838"/>
                  </a:lnTo>
                  <a:lnTo>
                    <a:pt x="3042" y="7842"/>
                  </a:lnTo>
                  <a:lnTo>
                    <a:pt x="3065" y="7846"/>
                  </a:lnTo>
                  <a:lnTo>
                    <a:pt x="3088" y="7849"/>
                  </a:lnTo>
                  <a:lnTo>
                    <a:pt x="3111" y="7851"/>
                  </a:lnTo>
                  <a:lnTo>
                    <a:pt x="3134" y="7853"/>
                  </a:lnTo>
                  <a:lnTo>
                    <a:pt x="3157" y="7853"/>
                  </a:lnTo>
                  <a:lnTo>
                    <a:pt x="3180" y="7853"/>
                  </a:lnTo>
                  <a:lnTo>
                    <a:pt x="3203" y="7851"/>
                  </a:lnTo>
                  <a:lnTo>
                    <a:pt x="3226" y="7849"/>
                  </a:lnTo>
                  <a:lnTo>
                    <a:pt x="3249" y="7846"/>
                  </a:lnTo>
                  <a:lnTo>
                    <a:pt x="3271" y="7842"/>
                  </a:lnTo>
                  <a:lnTo>
                    <a:pt x="3294" y="7838"/>
                  </a:lnTo>
                  <a:lnTo>
                    <a:pt x="3316" y="7832"/>
                  </a:lnTo>
                  <a:lnTo>
                    <a:pt x="3338" y="7826"/>
                  </a:lnTo>
                  <a:lnTo>
                    <a:pt x="3360" y="7819"/>
                  </a:lnTo>
                  <a:lnTo>
                    <a:pt x="3381" y="7811"/>
                  </a:lnTo>
                  <a:lnTo>
                    <a:pt x="3403" y="7802"/>
                  </a:lnTo>
                  <a:lnTo>
                    <a:pt x="3423" y="7792"/>
                  </a:lnTo>
                  <a:lnTo>
                    <a:pt x="3444" y="7782"/>
                  </a:lnTo>
                  <a:lnTo>
                    <a:pt x="3464" y="7771"/>
                  </a:lnTo>
                  <a:lnTo>
                    <a:pt x="3484" y="7758"/>
                  </a:lnTo>
                  <a:lnTo>
                    <a:pt x="3504" y="7746"/>
                  </a:lnTo>
                  <a:lnTo>
                    <a:pt x="3522" y="7733"/>
                  </a:lnTo>
                  <a:lnTo>
                    <a:pt x="3540" y="7719"/>
                  </a:lnTo>
                  <a:lnTo>
                    <a:pt x="3558" y="7704"/>
                  </a:lnTo>
                  <a:lnTo>
                    <a:pt x="3575" y="7689"/>
                  </a:lnTo>
                  <a:lnTo>
                    <a:pt x="3591" y="7673"/>
                  </a:lnTo>
                  <a:lnTo>
                    <a:pt x="3607" y="7656"/>
                  </a:lnTo>
                  <a:lnTo>
                    <a:pt x="3623" y="7639"/>
                  </a:lnTo>
                  <a:lnTo>
                    <a:pt x="3637" y="7622"/>
                  </a:lnTo>
                  <a:lnTo>
                    <a:pt x="3651" y="7603"/>
                  </a:lnTo>
                  <a:lnTo>
                    <a:pt x="3665" y="7584"/>
                  </a:lnTo>
                  <a:lnTo>
                    <a:pt x="3678" y="7565"/>
                  </a:lnTo>
                  <a:lnTo>
                    <a:pt x="3690" y="7545"/>
                  </a:lnTo>
                  <a:lnTo>
                    <a:pt x="3700" y="7525"/>
                  </a:lnTo>
                  <a:lnTo>
                    <a:pt x="3711" y="7505"/>
                  </a:lnTo>
                  <a:lnTo>
                    <a:pt x="3720" y="7484"/>
                  </a:lnTo>
                  <a:lnTo>
                    <a:pt x="3729" y="7463"/>
                  </a:lnTo>
                  <a:lnTo>
                    <a:pt x="3737" y="7441"/>
                  </a:lnTo>
                  <a:lnTo>
                    <a:pt x="3744" y="7419"/>
                  </a:lnTo>
                  <a:lnTo>
                    <a:pt x="3751" y="7397"/>
                  </a:lnTo>
                  <a:lnTo>
                    <a:pt x="3756" y="7375"/>
                  </a:lnTo>
                  <a:lnTo>
                    <a:pt x="3761" y="7352"/>
                  </a:lnTo>
                  <a:lnTo>
                    <a:pt x="3765" y="7330"/>
                  </a:lnTo>
                  <a:lnTo>
                    <a:pt x="3768" y="7307"/>
                  </a:lnTo>
                  <a:lnTo>
                    <a:pt x="3770" y="7284"/>
                  </a:lnTo>
                  <a:lnTo>
                    <a:pt x="3771" y="7276"/>
                  </a:lnTo>
                  <a:lnTo>
                    <a:pt x="3751" y="7274"/>
                  </a:lnTo>
                  <a:lnTo>
                    <a:pt x="3747" y="7273"/>
                  </a:lnTo>
                  <a:lnTo>
                    <a:pt x="3618" y="7254"/>
                  </a:lnTo>
                  <a:lnTo>
                    <a:pt x="3614" y="7254"/>
                  </a:lnTo>
                  <a:lnTo>
                    <a:pt x="3487" y="7233"/>
                  </a:lnTo>
                  <a:lnTo>
                    <a:pt x="3483" y="7232"/>
                  </a:lnTo>
                  <a:lnTo>
                    <a:pt x="3357" y="7210"/>
                  </a:lnTo>
                  <a:lnTo>
                    <a:pt x="3353" y="7209"/>
                  </a:lnTo>
                  <a:lnTo>
                    <a:pt x="3230" y="7185"/>
                  </a:lnTo>
                  <a:lnTo>
                    <a:pt x="3225" y="7184"/>
                  </a:lnTo>
                  <a:lnTo>
                    <a:pt x="3104" y="7157"/>
                  </a:lnTo>
                  <a:lnTo>
                    <a:pt x="3099" y="7156"/>
                  </a:lnTo>
                  <a:lnTo>
                    <a:pt x="2981" y="7128"/>
                  </a:lnTo>
                  <a:lnTo>
                    <a:pt x="2976" y="7127"/>
                  </a:lnTo>
                  <a:lnTo>
                    <a:pt x="2860" y="7097"/>
                  </a:lnTo>
                  <a:lnTo>
                    <a:pt x="2855" y="7096"/>
                  </a:lnTo>
                  <a:lnTo>
                    <a:pt x="2743" y="7065"/>
                  </a:lnTo>
                  <a:lnTo>
                    <a:pt x="2738" y="7063"/>
                  </a:lnTo>
                  <a:lnTo>
                    <a:pt x="2629" y="7030"/>
                  </a:lnTo>
                  <a:close/>
                  <a:moveTo>
                    <a:pt x="3329" y="6695"/>
                  </a:moveTo>
                  <a:lnTo>
                    <a:pt x="3448" y="6718"/>
                  </a:lnTo>
                  <a:lnTo>
                    <a:pt x="3499" y="6727"/>
                  </a:lnTo>
                  <a:lnTo>
                    <a:pt x="3484" y="6717"/>
                  </a:lnTo>
                  <a:lnTo>
                    <a:pt x="3464" y="6705"/>
                  </a:lnTo>
                  <a:lnTo>
                    <a:pt x="3444" y="6695"/>
                  </a:lnTo>
                  <a:lnTo>
                    <a:pt x="3424" y="6684"/>
                  </a:lnTo>
                  <a:lnTo>
                    <a:pt x="3403" y="6675"/>
                  </a:lnTo>
                  <a:lnTo>
                    <a:pt x="3382" y="6666"/>
                  </a:lnTo>
                  <a:lnTo>
                    <a:pt x="3360" y="6658"/>
                  </a:lnTo>
                  <a:lnTo>
                    <a:pt x="3338" y="6651"/>
                  </a:lnTo>
                  <a:lnTo>
                    <a:pt x="3316" y="6644"/>
                  </a:lnTo>
                  <a:lnTo>
                    <a:pt x="3293" y="6639"/>
                  </a:lnTo>
                  <a:lnTo>
                    <a:pt x="3271" y="6634"/>
                  </a:lnTo>
                  <a:lnTo>
                    <a:pt x="3248" y="6630"/>
                  </a:lnTo>
                  <a:lnTo>
                    <a:pt x="3226" y="6627"/>
                  </a:lnTo>
                  <a:lnTo>
                    <a:pt x="3203" y="6625"/>
                  </a:lnTo>
                  <a:lnTo>
                    <a:pt x="3180" y="6623"/>
                  </a:lnTo>
                  <a:lnTo>
                    <a:pt x="3157" y="6623"/>
                  </a:lnTo>
                  <a:lnTo>
                    <a:pt x="3134" y="6623"/>
                  </a:lnTo>
                  <a:lnTo>
                    <a:pt x="3111" y="6625"/>
                  </a:lnTo>
                  <a:lnTo>
                    <a:pt x="3088" y="6627"/>
                  </a:lnTo>
                  <a:lnTo>
                    <a:pt x="3065" y="6630"/>
                  </a:lnTo>
                  <a:lnTo>
                    <a:pt x="3056" y="6631"/>
                  </a:lnTo>
                  <a:lnTo>
                    <a:pt x="3098" y="6642"/>
                  </a:lnTo>
                  <a:lnTo>
                    <a:pt x="3212" y="6669"/>
                  </a:lnTo>
                  <a:lnTo>
                    <a:pt x="3329" y="6695"/>
                  </a:lnTo>
                  <a:close/>
                  <a:moveTo>
                    <a:pt x="2453" y="3861"/>
                  </a:moveTo>
                  <a:lnTo>
                    <a:pt x="2455" y="3838"/>
                  </a:lnTo>
                  <a:lnTo>
                    <a:pt x="2455" y="3815"/>
                  </a:lnTo>
                  <a:lnTo>
                    <a:pt x="2455" y="3792"/>
                  </a:lnTo>
                  <a:lnTo>
                    <a:pt x="2453" y="3769"/>
                  </a:lnTo>
                  <a:lnTo>
                    <a:pt x="2451" y="3746"/>
                  </a:lnTo>
                  <a:lnTo>
                    <a:pt x="2448" y="3723"/>
                  </a:lnTo>
                  <a:lnTo>
                    <a:pt x="2444" y="3701"/>
                  </a:lnTo>
                  <a:lnTo>
                    <a:pt x="2439" y="3678"/>
                  </a:lnTo>
                  <a:lnTo>
                    <a:pt x="2434" y="3656"/>
                  </a:lnTo>
                  <a:lnTo>
                    <a:pt x="2427" y="3634"/>
                  </a:lnTo>
                  <a:lnTo>
                    <a:pt x="2420" y="3612"/>
                  </a:lnTo>
                  <a:lnTo>
                    <a:pt x="2412" y="3590"/>
                  </a:lnTo>
                  <a:lnTo>
                    <a:pt x="2403" y="3569"/>
                  </a:lnTo>
                  <a:lnTo>
                    <a:pt x="2394" y="3548"/>
                  </a:lnTo>
                  <a:lnTo>
                    <a:pt x="2383" y="3528"/>
                  </a:lnTo>
                  <a:lnTo>
                    <a:pt x="2372" y="3507"/>
                  </a:lnTo>
                  <a:lnTo>
                    <a:pt x="2360" y="3488"/>
                  </a:lnTo>
                  <a:lnTo>
                    <a:pt x="2348" y="3468"/>
                  </a:lnTo>
                  <a:lnTo>
                    <a:pt x="2335" y="3450"/>
                  </a:lnTo>
                  <a:lnTo>
                    <a:pt x="2321" y="3431"/>
                  </a:lnTo>
                  <a:lnTo>
                    <a:pt x="2306" y="3414"/>
                  </a:lnTo>
                  <a:lnTo>
                    <a:pt x="2291" y="3397"/>
                  </a:lnTo>
                  <a:lnTo>
                    <a:pt x="2275" y="3380"/>
                  </a:lnTo>
                  <a:lnTo>
                    <a:pt x="2258" y="3364"/>
                  </a:lnTo>
                  <a:lnTo>
                    <a:pt x="2241" y="3349"/>
                  </a:lnTo>
                  <a:lnTo>
                    <a:pt x="2224" y="3334"/>
                  </a:lnTo>
                  <a:lnTo>
                    <a:pt x="2205" y="3320"/>
                  </a:lnTo>
                  <a:lnTo>
                    <a:pt x="2187" y="3307"/>
                  </a:lnTo>
                  <a:lnTo>
                    <a:pt x="2167" y="3295"/>
                  </a:lnTo>
                  <a:lnTo>
                    <a:pt x="2148" y="3283"/>
                  </a:lnTo>
                  <a:lnTo>
                    <a:pt x="2127" y="3272"/>
                  </a:lnTo>
                  <a:lnTo>
                    <a:pt x="2107" y="3261"/>
                  </a:lnTo>
                  <a:lnTo>
                    <a:pt x="2086" y="3252"/>
                  </a:lnTo>
                  <a:lnTo>
                    <a:pt x="2065" y="3243"/>
                  </a:lnTo>
                  <a:lnTo>
                    <a:pt x="2043" y="3235"/>
                  </a:lnTo>
                  <a:lnTo>
                    <a:pt x="2021" y="3228"/>
                  </a:lnTo>
                  <a:lnTo>
                    <a:pt x="1999" y="3221"/>
                  </a:lnTo>
                  <a:lnTo>
                    <a:pt x="1977" y="3216"/>
                  </a:lnTo>
                  <a:lnTo>
                    <a:pt x="1954" y="3211"/>
                  </a:lnTo>
                  <a:lnTo>
                    <a:pt x="1932" y="3207"/>
                  </a:lnTo>
                  <a:lnTo>
                    <a:pt x="1909" y="3204"/>
                  </a:lnTo>
                  <a:lnTo>
                    <a:pt x="1886" y="3202"/>
                  </a:lnTo>
                  <a:lnTo>
                    <a:pt x="1863" y="3200"/>
                  </a:lnTo>
                  <a:lnTo>
                    <a:pt x="1840" y="3200"/>
                  </a:lnTo>
                  <a:lnTo>
                    <a:pt x="1817" y="3200"/>
                  </a:lnTo>
                  <a:lnTo>
                    <a:pt x="1794" y="3202"/>
                  </a:lnTo>
                  <a:lnTo>
                    <a:pt x="1771" y="3204"/>
                  </a:lnTo>
                  <a:lnTo>
                    <a:pt x="1748" y="3207"/>
                  </a:lnTo>
                  <a:lnTo>
                    <a:pt x="1726" y="3211"/>
                  </a:lnTo>
                  <a:lnTo>
                    <a:pt x="1703" y="3216"/>
                  </a:lnTo>
                  <a:lnTo>
                    <a:pt x="1681" y="3221"/>
                  </a:lnTo>
                  <a:lnTo>
                    <a:pt x="1659" y="3228"/>
                  </a:lnTo>
                  <a:lnTo>
                    <a:pt x="1637" y="3235"/>
                  </a:lnTo>
                  <a:lnTo>
                    <a:pt x="1615" y="3243"/>
                  </a:lnTo>
                  <a:lnTo>
                    <a:pt x="1594" y="3252"/>
                  </a:lnTo>
                  <a:lnTo>
                    <a:pt x="1573" y="3261"/>
                  </a:lnTo>
                  <a:lnTo>
                    <a:pt x="1553" y="3272"/>
                  </a:lnTo>
                  <a:lnTo>
                    <a:pt x="1532" y="3283"/>
                  </a:lnTo>
                  <a:lnTo>
                    <a:pt x="1513" y="3295"/>
                  </a:lnTo>
                  <a:lnTo>
                    <a:pt x="1493" y="3307"/>
                  </a:lnTo>
                  <a:lnTo>
                    <a:pt x="1475" y="3320"/>
                  </a:lnTo>
                  <a:lnTo>
                    <a:pt x="1456" y="3334"/>
                  </a:lnTo>
                  <a:lnTo>
                    <a:pt x="1439" y="3349"/>
                  </a:lnTo>
                  <a:lnTo>
                    <a:pt x="1422" y="3364"/>
                  </a:lnTo>
                  <a:lnTo>
                    <a:pt x="1405" y="3380"/>
                  </a:lnTo>
                  <a:lnTo>
                    <a:pt x="1389" y="3397"/>
                  </a:lnTo>
                  <a:lnTo>
                    <a:pt x="1374" y="3414"/>
                  </a:lnTo>
                  <a:lnTo>
                    <a:pt x="1359" y="3431"/>
                  </a:lnTo>
                  <a:lnTo>
                    <a:pt x="1345" y="3450"/>
                  </a:lnTo>
                  <a:lnTo>
                    <a:pt x="1332" y="3468"/>
                  </a:lnTo>
                  <a:lnTo>
                    <a:pt x="1320" y="3488"/>
                  </a:lnTo>
                  <a:lnTo>
                    <a:pt x="1308" y="3507"/>
                  </a:lnTo>
                  <a:lnTo>
                    <a:pt x="1297" y="3528"/>
                  </a:lnTo>
                  <a:lnTo>
                    <a:pt x="1286" y="3548"/>
                  </a:lnTo>
                  <a:lnTo>
                    <a:pt x="1277" y="3569"/>
                  </a:lnTo>
                  <a:lnTo>
                    <a:pt x="1268" y="3590"/>
                  </a:lnTo>
                  <a:lnTo>
                    <a:pt x="1260" y="3612"/>
                  </a:lnTo>
                  <a:lnTo>
                    <a:pt x="1253" y="3634"/>
                  </a:lnTo>
                  <a:lnTo>
                    <a:pt x="1246" y="3656"/>
                  </a:lnTo>
                  <a:lnTo>
                    <a:pt x="1241" y="3678"/>
                  </a:lnTo>
                  <a:lnTo>
                    <a:pt x="1236" y="3701"/>
                  </a:lnTo>
                  <a:lnTo>
                    <a:pt x="1232" y="3723"/>
                  </a:lnTo>
                  <a:lnTo>
                    <a:pt x="1229" y="3746"/>
                  </a:lnTo>
                  <a:lnTo>
                    <a:pt x="1227" y="3769"/>
                  </a:lnTo>
                  <a:lnTo>
                    <a:pt x="1225" y="3792"/>
                  </a:lnTo>
                  <a:lnTo>
                    <a:pt x="1225" y="3815"/>
                  </a:lnTo>
                  <a:lnTo>
                    <a:pt x="1225" y="3838"/>
                  </a:lnTo>
                  <a:lnTo>
                    <a:pt x="1227" y="3861"/>
                  </a:lnTo>
                  <a:lnTo>
                    <a:pt x="1229" y="3884"/>
                  </a:lnTo>
                  <a:lnTo>
                    <a:pt x="1232" y="3907"/>
                  </a:lnTo>
                  <a:lnTo>
                    <a:pt x="1236" y="3929"/>
                  </a:lnTo>
                  <a:lnTo>
                    <a:pt x="1241" y="3952"/>
                  </a:lnTo>
                  <a:lnTo>
                    <a:pt x="1246" y="3974"/>
                  </a:lnTo>
                  <a:lnTo>
                    <a:pt x="1253" y="3996"/>
                  </a:lnTo>
                  <a:lnTo>
                    <a:pt x="1260" y="4018"/>
                  </a:lnTo>
                  <a:lnTo>
                    <a:pt x="1268" y="4040"/>
                  </a:lnTo>
                  <a:lnTo>
                    <a:pt x="1277" y="4061"/>
                  </a:lnTo>
                  <a:lnTo>
                    <a:pt x="1286" y="4082"/>
                  </a:lnTo>
                  <a:lnTo>
                    <a:pt x="1297" y="4102"/>
                  </a:lnTo>
                  <a:lnTo>
                    <a:pt x="1308" y="4123"/>
                  </a:lnTo>
                  <a:lnTo>
                    <a:pt x="1320" y="4142"/>
                  </a:lnTo>
                  <a:lnTo>
                    <a:pt x="1332" y="4162"/>
                  </a:lnTo>
                  <a:lnTo>
                    <a:pt x="1345" y="4180"/>
                  </a:lnTo>
                  <a:lnTo>
                    <a:pt x="1359" y="4199"/>
                  </a:lnTo>
                  <a:lnTo>
                    <a:pt x="1374" y="4216"/>
                  </a:lnTo>
                  <a:lnTo>
                    <a:pt x="1389" y="4233"/>
                  </a:lnTo>
                  <a:lnTo>
                    <a:pt x="1405" y="4250"/>
                  </a:lnTo>
                  <a:lnTo>
                    <a:pt x="1422" y="4266"/>
                  </a:lnTo>
                  <a:lnTo>
                    <a:pt x="1439" y="4281"/>
                  </a:lnTo>
                  <a:lnTo>
                    <a:pt x="1456" y="4296"/>
                  </a:lnTo>
                  <a:lnTo>
                    <a:pt x="1475" y="4310"/>
                  </a:lnTo>
                  <a:lnTo>
                    <a:pt x="1493" y="4323"/>
                  </a:lnTo>
                  <a:lnTo>
                    <a:pt x="1513" y="4335"/>
                  </a:lnTo>
                  <a:lnTo>
                    <a:pt x="1532" y="4347"/>
                  </a:lnTo>
                  <a:lnTo>
                    <a:pt x="1553" y="4358"/>
                  </a:lnTo>
                  <a:lnTo>
                    <a:pt x="1573" y="4369"/>
                  </a:lnTo>
                  <a:lnTo>
                    <a:pt x="1594" y="4378"/>
                  </a:lnTo>
                  <a:lnTo>
                    <a:pt x="1615" y="4387"/>
                  </a:lnTo>
                  <a:lnTo>
                    <a:pt x="1637" y="4395"/>
                  </a:lnTo>
                  <a:lnTo>
                    <a:pt x="1659" y="4402"/>
                  </a:lnTo>
                  <a:lnTo>
                    <a:pt x="1681" y="4409"/>
                  </a:lnTo>
                  <a:lnTo>
                    <a:pt x="1703" y="4414"/>
                  </a:lnTo>
                  <a:lnTo>
                    <a:pt x="1726" y="4419"/>
                  </a:lnTo>
                  <a:lnTo>
                    <a:pt x="1748" y="4423"/>
                  </a:lnTo>
                  <a:lnTo>
                    <a:pt x="1771" y="4426"/>
                  </a:lnTo>
                  <a:lnTo>
                    <a:pt x="1794" y="4428"/>
                  </a:lnTo>
                  <a:lnTo>
                    <a:pt x="1817" y="4430"/>
                  </a:lnTo>
                  <a:lnTo>
                    <a:pt x="1840" y="4430"/>
                  </a:lnTo>
                  <a:lnTo>
                    <a:pt x="1863" y="4430"/>
                  </a:lnTo>
                  <a:lnTo>
                    <a:pt x="1886" y="4428"/>
                  </a:lnTo>
                  <a:lnTo>
                    <a:pt x="1909" y="4426"/>
                  </a:lnTo>
                  <a:lnTo>
                    <a:pt x="1932" y="4423"/>
                  </a:lnTo>
                  <a:lnTo>
                    <a:pt x="1954" y="4419"/>
                  </a:lnTo>
                  <a:lnTo>
                    <a:pt x="1977" y="4414"/>
                  </a:lnTo>
                  <a:lnTo>
                    <a:pt x="1999" y="4409"/>
                  </a:lnTo>
                  <a:lnTo>
                    <a:pt x="2021" y="4402"/>
                  </a:lnTo>
                  <a:lnTo>
                    <a:pt x="2043" y="4395"/>
                  </a:lnTo>
                  <a:lnTo>
                    <a:pt x="2065" y="4387"/>
                  </a:lnTo>
                  <a:lnTo>
                    <a:pt x="2086" y="4378"/>
                  </a:lnTo>
                  <a:lnTo>
                    <a:pt x="2107" y="4369"/>
                  </a:lnTo>
                  <a:lnTo>
                    <a:pt x="2127" y="4358"/>
                  </a:lnTo>
                  <a:lnTo>
                    <a:pt x="2148" y="4347"/>
                  </a:lnTo>
                  <a:lnTo>
                    <a:pt x="2167" y="4335"/>
                  </a:lnTo>
                  <a:lnTo>
                    <a:pt x="2187" y="4323"/>
                  </a:lnTo>
                  <a:lnTo>
                    <a:pt x="2205" y="4310"/>
                  </a:lnTo>
                  <a:lnTo>
                    <a:pt x="2224" y="4296"/>
                  </a:lnTo>
                  <a:lnTo>
                    <a:pt x="2241" y="4281"/>
                  </a:lnTo>
                  <a:lnTo>
                    <a:pt x="2258" y="4266"/>
                  </a:lnTo>
                  <a:lnTo>
                    <a:pt x="2275" y="4250"/>
                  </a:lnTo>
                  <a:lnTo>
                    <a:pt x="2291" y="4233"/>
                  </a:lnTo>
                  <a:lnTo>
                    <a:pt x="2306" y="4216"/>
                  </a:lnTo>
                  <a:lnTo>
                    <a:pt x="2321" y="4199"/>
                  </a:lnTo>
                  <a:lnTo>
                    <a:pt x="2335" y="4180"/>
                  </a:lnTo>
                  <a:lnTo>
                    <a:pt x="2348" y="4162"/>
                  </a:lnTo>
                  <a:lnTo>
                    <a:pt x="2360" y="4142"/>
                  </a:lnTo>
                  <a:lnTo>
                    <a:pt x="2372" y="4123"/>
                  </a:lnTo>
                  <a:lnTo>
                    <a:pt x="2383" y="4102"/>
                  </a:lnTo>
                  <a:lnTo>
                    <a:pt x="2394" y="4082"/>
                  </a:lnTo>
                  <a:lnTo>
                    <a:pt x="2403" y="4061"/>
                  </a:lnTo>
                  <a:lnTo>
                    <a:pt x="2412" y="4040"/>
                  </a:lnTo>
                  <a:lnTo>
                    <a:pt x="2420" y="4018"/>
                  </a:lnTo>
                  <a:lnTo>
                    <a:pt x="2427" y="3996"/>
                  </a:lnTo>
                  <a:lnTo>
                    <a:pt x="2434" y="3974"/>
                  </a:lnTo>
                  <a:lnTo>
                    <a:pt x="2439" y="3952"/>
                  </a:lnTo>
                  <a:lnTo>
                    <a:pt x="2444" y="3929"/>
                  </a:lnTo>
                  <a:lnTo>
                    <a:pt x="2448" y="3907"/>
                  </a:lnTo>
                  <a:lnTo>
                    <a:pt x="2451" y="3884"/>
                  </a:lnTo>
                  <a:lnTo>
                    <a:pt x="2453" y="38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Google Shape;257;p4">
            <a:extLst>
              <a:ext uri="{FF2B5EF4-FFF2-40B4-BE49-F238E27FC236}">
                <a16:creationId xmlns:a16="http://schemas.microsoft.com/office/drawing/2014/main" id="{0098AF4A-76DF-40CC-B416-F70D080AC946}"/>
              </a:ext>
            </a:extLst>
          </p:cNvPr>
          <p:cNvGrpSpPr/>
          <p:nvPr/>
        </p:nvGrpSpPr>
        <p:grpSpPr>
          <a:xfrm>
            <a:off x="1869633" y="2677838"/>
            <a:ext cx="589280" cy="589280"/>
            <a:chOff x="1869633" y="2677838"/>
            <a:chExt cx="589280" cy="589280"/>
          </a:xfrm>
          <a:solidFill>
            <a:schemeClr val="bg1"/>
          </a:solidFill>
        </p:grpSpPr>
        <p:sp>
          <p:nvSpPr>
            <p:cNvPr id="223" name="Google Shape;258;p4">
              <a:extLst>
                <a:ext uri="{FF2B5EF4-FFF2-40B4-BE49-F238E27FC236}">
                  <a16:creationId xmlns:a16="http://schemas.microsoft.com/office/drawing/2014/main" id="{618CBC7C-0EC7-437F-87DB-4C53670E2E92}"/>
                </a:ext>
              </a:extLst>
            </p:cNvPr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41" y="4154"/>
                  </a:moveTo>
                  <a:lnTo>
                    <a:pt x="5705" y="4436"/>
                  </a:lnTo>
                  <a:lnTo>
                    <a:pt x="6241" y="4718"/>
                  </a:lnTo>
                  <a:lnTo>
                    <a:pt x="6072" y="5113"/>
                  </a:lnTo>
                  <a:lnTo>
                    <a:pt x="5494" y="4929"/>
                  </a:lnTo>
                  <a:lnTo>
                    <a:pt x="5677" y="5508"/>
                  </a:lnTo>
                  <a:lnTo>
                    <a:pt x="5282" y="5677"/>
                  </a:lnTo>
                  <a:lnTo>
                    <a:pt x="5000" y="5141"/>
                  </a:lnTo>
                  <a:lnTo>
                    <a:pt x="4718" y="5677"/>
                  </a:lnTo>
                  <a:lnTo>
                    <a:pt x="4323" y="5508"/>
                  </a:lnTo>
                  <a:lnTo>
                    <a:pt x="4506" y="4929"/>
                  </a:lnTo>
                  <a:lnTo>
                    <a:pt x="3928" y="5113"/>
                  </a:lnTo>
                  <a:lnTo>
                    <a:pt x="3759" y="4718"/>
                  </a:lnTo>
                  <a:lnTo>
                    <a:pt x="4295" y="4436"/>
                  </a:lnTo>
                  <a:lnTo>
                    <a:pt x="3759" y="4154"/>
                  </a:lnTo>
                  <a:lnTo>
                    <a:pt x="3928" y="3759"/>
                  </a:lnTo>
                  <a:lnTo>
                    <a:pt x="4506" y="3942"/>
                  </a:lnTo>
                  <a:lnTo>
                    <a:pt x="4323" y="3364"/>
                  </a:lnTo>
                  <a:lnTo>
                    <a:pt x="4718" y="3194"/>
                  </a:lnTo>
                  <a:lnTo>
                    <a:pt x="5000" y="3730"/>
                  </a:lnTo>
                  <a:lnTo>
                    <a:pt x="5282" y="3194"/>
                  </a:lnTo>
                  <a:lnTo>
                    <a:pt x="5677" y="3364"/>
                  </a:lnTo>
                  <a:lnTo>
                    <a:pt x="5494" y="3942"/>
                  </a:lnTo>
                  <a:lnTo>
                    <a:pt x="6072" y="3759"/>
                  </a:lnTo>
                  <a:lnTo>
                    <a:pt x="6241" y="4154"/>
                  </a:lnTo>
                  <a:close/>
                  <a:moveTo>
                    <a:pt x="5367" y="4450"/>
                  </a:moveTo>
                  <a:lnTo>
                    <a:pt x="5367" y="4436"/>
                  </a:lnTo>
                  <a:lnTo>
                    <a:pt x="5367" y="4422"/>
                  </a:lnTo>
                  <a:lnTo>
                    <a:pt x="5366" y="4408"/>
                  </a:lnTo>
                  <a:lnTo>
                    <a:pt x="5365" y="4395"/>
                  </a:lnTo>
                  <a:lnTo>
                    <a:pt x="5363" y="4381"/>
                  </a:lnTo>
                  <a:lnTo>
                    <a:pt x="5361" y="4367"/>
                  </a:lnTo>
                  <a:lnTo>
                    <a:pt x="5358" y="4354"/>
                  </a:lnTo>
                  <a:lnTo>
                    <a:pt x="5354" y="4341"/>
                  </a:lnTo>
                  <a:lnTo>
                    <a:pt x="5351" y="4327"/>
                  </a:lnTo>
                  <a:lnTo>
                    <a:pt x="5346" y="4314"/>
                  </a:lnTo>
                  <a:lnTo>
                    <a:pt x="5342" y="4302"/>
                  </a:lnTo>
                  <a:lnTo>
                    <a:pt x="5336" y="4289"/>
                  </a:lnTo>
                  <a:lnTo>
                    <a:pt x="5331" y="4276"/>
                  </a:lnTo>
                  <a:lnTo>
                    <a:pt x="5325" y="4264"/>
                  </a:lnTo>
                  <a:lnTo>
                    <a:pt x="5318" y="4252"/>
                  </a:lnTo>
                  <a:lnTo>
                    <a:pt x="5311" y="4240"/>
                  </a:lnTo>
                  <a:lnTo>
                    <a:pt x="5303" y="4229"/>
                  </a:lnTo>
                  <a:lnTo>
                    <a:pt x="5295" y="4218"/>
                  </a:lnTo>
                  <a:lnTo>
                    <a:pt x="5287" y="4207"/>
                  </a:lnTo>
                  <a:lnTo>
                    <a:pt x="5278" y="4196"/>
                  </a:lnTo>
                  <a:lnTo>
                    <a:pt x="5269" y="4186"/>
                  </a:lnTo>
                  <a:lnTo>
                    <a:pt x="5259" y="4176"/>
                  </a:lnTo>
                  <a:lnTo>
                    <a:pt x="5249" y="4167"/>
                  </a:lnTo>
                  <a:lnTo>
                    <a:pt x="5239" y="4158"/>
                  </a:lnTo>
                  <a:lnTo>
                    <a:pt x="5228" y="4149"/>
                  </a:lnTo>
                  <a:lnTo>
                    <a:pt x="5218" y="4141"/>
                  </a:lnTo>
                  <a:lnTo>
                    <a:pt x="5206" y="4133"/>
                  </a:lnTo>
                  <a:lnTo>
                    <a:pt x="5195" y="4125"/>
                  </a:lnTo>
                  <a:lnTo>
                    <a:pt x="5183" y="4118"/>
                  </a:lnTo>
                  <a:lnTo>
                    <a:pt x="5171" y="4111"/>
                  </a:lnTo>
                  <a:lnTo>
                    <a:pt x="5159" y="4105"/>
                  </a:lnTo>
                  <a:lnTo>
                    <a:pt x="5146" y="4100"/>
                  </a:lnTo>
                  <a:lnTo>
                    <a:pt x="5134" y="4094"/>
                  </a:lnTo>
                  <a:lnTo>
                    <a:pt x="5121" y="4090"/>
                  </a:lnTo>
                  <a:lnTo>
                    <a:pt x="5108" y="4085"/>
                  </a:lnTo>
                  <a:lnTo>
                    <a:pt x="5095" y="4082"/>
                  </a:lnTo>
                  <a:lnTo>
                    <a:pt x="5082" y="4078"/>
                  </a:lnTo>
                  <a:lnTo>
                    <a:pt x="5068" y="4075"/>
                  </a:lnTo>
                  <a:lnTo>
                    <a:pt x="5055" y="4073"/>
                  </a:lnTo>
                  <a:lnTo>
                    <a:pt x="5041" y="4071"/>
                  </a:lnTo>
                  <a:lnTo>
                    <a:pt x="5027" y="4070"/>
                  </a:lnTo>
                  <a:lnTo>
                    <a:pt x="5014" y="4069"/>
                  </a:lnTo>
                  <a:lnTo>
                    <a:pt x="5000" y="4069"/>
                  </a:lnTo>
                  <a:lnTo>
                    <a:pt x="4986" y="4069"/>
                  </a:lnTo>
                  <a:lnTo>
                    <a:pt x="4973" y="4070"/>
                  </a:lnTo>
                  <a:lnTo>
                    <a:pt x="4959" y="4071"/>
                  </a:lnTo>
                  <a:lnTo>
                    <a:pt x="4945" y="4073"/>
                  </a:lnTo>
                  <a:lnTo>
                    <a:pt x="4932" y="4075"/>
                  </a:lnTo>
                  <a:lnTo>
                    <a:pt x="4918" y="4078"/>
                  </a:lnTo>
                  <a:lnTo>
                    <a:pt x="4905" y="4082"/>
                  </a:lnTo>
                  <a:lnTo>
                    <a:pt x="4892" y="4085"/>
                  </a:lnTo>
                  <a:lnTo>
                    <a:pt x="4879" y="4090"/>
                  </a:lnTo>
                  <a:lnTo>
                    <a:pt x="4866" y="4094"/>
                  </a:lnTo>
                  <a:lnTo>
                    <a:pt x="4854" y="4100"/>
                  </a:lnTo>
                  <a:lnTo>
                    <a:pt x="4841" y="4105"/>
                  </a:lnTo>
                  <a:lnTo>
                    <a:pt x="4829" y="4111"/>
                  </a:lnTo>
                  <a:lnTo>
                    <a:pt x="4817" y="4118"/>
                  </a:lnTo>
                  <a:lnTo>
                    <a:pt x="4805" y="4125"/>
                  </a:lnTo>
                  <a:lnTo>
                    <a:pt x="4794" y="4133"/>
                  </a:lnTo>
                  <a:lnTo>
                    <a:pt x="4782" y="4141"/>
                  </a:lnTo>
                  <a:lnTo>
                    <a:pt x="4772" y="4149"/>
                  </a:lnTo>
                  <a:lnTo>
                    <a:pt x="4761" y="4158"/>
                  </a:lnTo>
                  <a:lnTo>
                    <a:pt x="4751" y="4167"/>
                  </a:lnTo>
                  <a:lnTo>
                    <a:pt x="4741" y="4176"/>
                  </a:lnTo>
                  <a:lnTo>
                    <a:pt x="4731" y="4186"/>
                  </a:lnTo>
                  <a:lnTo>
                    <a:pt x="4722" y="4196"/>
                  </a:lnTo>
                  <a:lnTo>
                    <a:pt x="4713" y="4207"/>
                  </a:lnTo>
                  <a:lnTo>
                    <a:pt x="4705" y="4218"/>
                  </a:lnTo>
                  <a:lnTo>
                    <a:pt x="4697" y="4229"/>
                  </a:lnTo>
                  <a:lnTo>
                    <a:pt x="4689" y="4240"/>
                  </a:lnTo>
                  <a:lnTo>
                    <a:pt x="4682" y="4252"/>
                  </a:lnTo>
                  <a:lnTo>
                    <a:pt x="4675" y="4264"/>
                  </a:lnTo>
                  <a:lnTo>
                    <a:pt x="4669" y="4276"/>
                  </a:lnTo>
                  <a:lnTo>
                    <a:pt x="4664" y="4289"/>
                  </a:lnTo>
                  <a:lnTo>
                    <a:pt x="4658" y="4302"/>
                  </a:lnTo>
                  <a:lnTo>
                    <a:pt x="4654" y="4314"/>
                  </a:lnTo>
                  <a:lnTo>
                    <a:pt x="4649" y="4327"/>
                  </a:lnTo>
                  <a:lnTo>
                    <a:pt x="4646" y="4341"/>
                  </a:lnTo>
                  <a:lnTo>
                    <a:pt x="4642" y="4354"/>
                  </a:lnTo>
                  <a:lnTo>
                    <a:pt x="4639" y="4367"/>
                  </a:lnTo>
                  <a:lnTo>
                    <a:pt x="4637" y="4381"/>
                  </a:lnTo>
                  <a:lnTo>
                    <a:pt x="4635" y="4395"/>
                  </a:lnTo>
                  <a:lnTo>
                    <a:pt x="4634" y="4408"/>
                  </a:lnTo>
                  <a:lnTo>
                    <a:pt x="4633" y="4422"/>
                  </a:lnTo>
                  <a:lnTo>
                    <a:pt x="4633" y="4436"/>
                  </a:lnTo>
                  <a:lnTo>
                    <a:pt x="4633" y="4450"/>
                  </a:lnTo>
                  <a:lnTo>
                    <a:pt x="4634" y="4463"/>
                  </a:lnTo>
                  <a:lnTo>
                    <a:pt x="4635" y="4477"/>
                  </a:lnTo>
                  <a:lnTo>
                    <a:pt x="4637" y="4490"/>
                  </a:lnTo>
                  <a:lnTo>
                    <a:pt x="4639" y="4504"/>
                  </a:lnTo>
                  <a:lnTo>
                    <a:pt x="4642" y="4517"/>
                  </a:lnTo>
                  <a:lnTo>
                    <a:pt x="4646" y="4531"/>
                  </a:lnTo>
                  <a:lnTo>
                    <a:pt x="4649" y="4544"/>
                  </a:lnTo>
                  <a:lnTo>
                    <a:pt x="4654" y="4557"/>
                  </a:lnTo>
                  <a:lnTo>
                    <a:pt x="4658" y="4569"/>
                  </a:lnTo>
                  <a:lnTo>
                    <a:pt x="4664" y="4582"/>
                  </a:lnTo>
                  <a:lnTo>
                    <a:pt x="4669" y="4595"/>
                  </a:lnTo>
                  <a:lnTo>
                    <a:pt x="4675" y="4607"/>
                  </a:lnTo>
                  <a:lnTo>
                    <a:pt x="4682" y="4619"/>
                  </a:lnTo>
                  <a:lnTo>
                    <a:pt x="4689" y="4631"/>
                  </a:lnTo>
                  <a:lnTo>
                    <a:pt x="4697" y="4642"/>
                  </a:lnTo>
                  <a:lnTo>
                    <a:pt x="4705" y="4654"/>
                  </a:lnTo>
                  <a:lnTo>
                    <a:pt x="4713" y="4664"/>
                  </a:lnTo>
                  <a:lnTo>
                    <a:pt x="4722" y="4675"/>
                  </a:lnTo>
                  <a:lnTo>
                    <a:pt x="4731" y="4685"/>
                  </a:lnTo>
                  <a:lnTo>
                    <a:pt x="4741" y="4695"/>
                  </a:lnTo>
                  <a:lnTo>
                    <a:pt x="4751" y="4704"/>
                  </a:lnTo>
                  <a:lnTo>
                    <a:pt x="4761" y="4714"/>
                  </a:lnTo>
                  <a:lnTo>
                    <a:pt x="4772" y="4722"/>
                  </a:lnTo>
                  <a:lnTo>
                    <a:pt x="4782" y="4731"/>
                  </a:lnTo>
                  <a:lnTo>
                    <a:pt x="4794" y="4738"/>
                  </a:lnTo>
                  <a:lnTo>
                    <a:pt x="4805" y="4746"/>
                  </a:lnTo>
                  <a:lnTo>
                    <a:pt x="4817" y="4753"/>
                  </a:lnTo>
                  <a:lnTo>
                    <a:pt x="4829" y="4760"/>
                  </a:lnTo>
                  <a:lnTo>
                    <a:pt x="4841" y="4766"/>
                  </a:lnTo>
                  <a:lnTo>
                    <a:pt x="4854" y="4772"/>
                  </a:lnTo>
                  <a:lnTo>
                    <a:pt x="4866" y="4777"/>
                  </a:lnTo>
                  <a:lnTo>
                    <a:pt x="4879" y="4782"/>
                  </a:lnTo>
                  <a:lnTo>
                    <a:pt x="4892" y="4786"/>
                  </a:lnTo>
                  <a:lnTo>
                    <a:pt x="4905" y="4790"/>
                  </a:lnTo>
                  <a:lnTo>
                    <a:pt x="4918" y="4793"/>
                  </a:lnTo>
                  <a:lnTo>
                    <a:pt x="4932" y="4796"/>
                  </a:lnTo>
                  <a:lnTo>
                    <a:pt x="4945" y="4798"/>
                  </a:lnTo>
                  <a:lnTo>
                    <a:pt x="4959" y="4800"/>
                  </a:lnTo>
                  <a:lnTo>
                    <a:pt x="4973" y="4801"/>
                  </a:lnTo>
                  <a:lnTo>
                    <a:pt x="4986" y="4802"/>
                  </a:lnTo>
                  <a:lnTo>
                    <a:pt x="5000" y="4802"/>
                  </a:lnTo>
                  <a:lnTo>
                    <a:pt x="5014" y="4802"/>
                  </a:lnTo>
                  <a:lnTo>
                    <a:pt x="5027" y="4801"/>
                  </a:lnTo>
                  <a:lnTo>
                    <a:pt x="5041" y="4800"/>
                  </a:lnTo>
                  <a:lnTo>
                    <a:pt x="5055" y="4798"/>
                  </a:lnTo>
                  <a:lnTo>
                    <a:pt x="5068" y="4796"/>
                  </a:lnTo>
                  <a:lnTo>
                    <a:pt x="5082" y="4793"/>
                  </a:lnTo>
                  <a:lnTo>
                    <a:pt x="5095" y="4790"/>
                  </a:lnTo>
                  <a:lnTo>
                    <a:pt x="5108" y="4786"/>
                  </a:lnTo>
                  <a:lnTo>
                    <a:pt x="5121" y="4782"/>
                  </a:lnTo>
                  <a:lnTo>
                    <a:pt x="5134" y="4777"/>
                  </a:lnTo>
                  <a:lnTo>
                    <a:pt x="5146" y="4772"/>
                  </a:lnTo>
                  <a:lnTo>
                    <a:pt x="5159" y="4766"/>
                  </a:lnTo>
                  <a:lnTo>
                    <a:pt x="5171" y="4760"/>
                  </a:lnTo>
                  <a:lnTo>
                    <a:pt x="5183" y="4753"/>
                  </a:lnTo>
                  <a:lnTo>
                    <a:pt x="5195" y="4746"/>
                  </a:lnTo>
                  <a:lnTo>
                    <a:pt x="5206" y="4738"/>
                  </a:lnTo>
                  <a:lnTo>
                    <a:pt x="5218" y="4731"/>
                  </a:lnTo>
                  <a:lnTo>
                    <a:pt x="5228" y="4722"/>
                  </a:lnTo>
                  <a:lnTo>
                    <a:pt x="5239" y="4714"/>
                  </a:lnTo>
                  <a:lnTo>
                    <a:pt x="5249" y="4704"/>
                  </a:lnTo>
                  <a:lnTo>
                    <a:pt x="5259" y="4695"/>
                  </a:lnTo>
                  <a:lnTo>
                    <a:pt x="5269" y="4685"/>
                  </a:lnTo>
                  <a:lnTo>
                    <a:pt x="5278" y="4675"/>
                  </a:lnTo>
                  <a:lnTo>
                    <a:pt x="5287" y="4664"/>
                  </a:lnTo>
                  <a:lnTo>
                    <a:pt x="5295" y="4654"/>
                  </a:lnTo>
                  <a:lnTo>
                    <a:pt x="5303" y="4642"/>
                  </a:lnTo>
                  <a:lnTo>
                    <a:pt x="5311" y="4631"/>
                  </a:lnTo>
                  <a:lnTo>
                    <a:pt x="5318" y="4619"/>
                  </a:lnTo>
                  <a:lnTo>
                    <a:pt x="5325" y="4607"/>
                  </a:lnTo>
                  <a:lnTo>
                    <a:pt x="5331" y="4595"/>
                  </a:lnTo>
                  <a:lnTo>
                    <a:pt x="5336" y="4582"/>
                  </a:lnTo>
                  <a:lnTo>
                    <a:pt x="5342" y="4569"/>
                  </a:lnTo>
                  <a:lnTo>
                    <a:pt x="5346" y="4557"/>
                  </a:lnTo>
                  <a:lnTo>
                    <a:pt x="5351" y="4544"/>
                  </a:lnTo>
                  <a:lnTo>
                    <a:pt x="5354" y="4530"/>
                  </a:lnTo>
                  <a:lnTo>
                    <a:pt x="5358" y="4517"/>
                  </a:lnTo>
                  <a:lnTo>
                    <a:pt x="5361" y="4504"/>
                  </a:lnTo>
                  <a:lnTo>
                    <a:pt x="5363" y="4490"/>
                  </a:lnTo>
                  <a:lnTo>
                    <a:pt x="5365" y="4477"/>
                  </a:lnTo>
                  <a:lnTo>
                    <a:pt x="5366" y="4463"/>
                  </a:lnTo>
                  <a:lnTo>
                    <a:pt x="5367" y="44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59;p4">
              <a:extLst>
                <a:ext uri="{FF2B5EF4-FFF2-40B4-BE49-F238E27FC236}">
                  <a16:creationId xmlns:a16="http://schemas.microsoft.com/office/drawing/2014/main" id="{E2FECB9E-410D-458A-8287-8A672FEFA6BA}"/>
                </a:ext>
              </a:extLst>
            </p:cNvPr>
            <p:cNvSpPr/>
            <p:nvPr/>
          </p:nvSpPr>
          <p:spPr>
            <a:xfrm>
              <a:off x="1869633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05" y="810"/>
                  </a:moveTo>
                  <a:lnTo>
                    <a:pt x="4894" y="804"/>
                  </a:lnTo>
                  <a:lnTo>
                    <a:pt x="4902" y="803"/>
                  </a:ln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close/>
                  <a:moveTo>
                    <a:pt x="4240" y="6802"/>
                  </a:moveTo>
                  <a:lnTo>
                    <a:pt x="4252" y="6943"/>
                  </a:lnTo>
                  <a:lnTo>
                    <a:pt x="4253" y="6952"/>
                  </a:ln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close/>
                  <a:moveTo>
                    <a:pt x="6296" y="4212"/>
                  </a:moveTo>
                  <a:lnTo>
                    <a:pt x="6287" y="4219"/>
                  </a:lnTo>
                  <a:lnTo>
                    <a:pt x="6278" y="4225"/>
                  </a:lnTo>
                  <a:lnTo>
                    <a:pt x="5877" y="4436"/>
                  </a:lnTo>
                  <a:lnTo>
                    <a:pt x="6278" y="4647"/>
                  </a:lnTo>
                  <a:lnTo>
                    <a:pt x="6287" y="4653"/>
                  </a:lnTo>
                  <a:lnTo>
                    <a:pt x="6296" y="4660"/>
                  </a:lnTo>
                  <a:lnTo>
                    <a:pt x="6303" y="4668"/>
                  </a:lnTo>
                  <a:lnTo>
                    <a:pt x="6309" y="4677"/>
                  </a:lnTo>
                  <a:lnTo>
                    <a:pt x="6314" y="4686"/>
                  </a:lnTo>
                  <a:lnTo>
                    <a:pt x="6318" y="4696"/>
                  </a:lnTo>
                  <a:lnTo>
                    <a:pt x="6320" y="4707"/>
                  </a:lnTo>
                  <a:lnTo>
                    <a:pt x="6321" y="4718"/>
                  </a:lnTo>
                  <a:lnTo>
                    <a:pt x="6320" y="4729"/>
                  </a:lnTo>
                  <a:lnTo>
                    <a:pt x="6318" y="4739"/>
                  </a:lnTo>
                  <a:lnTo>
                    <a:pt x="6315" y="4749"/>
                  </a:lnTo>
                  <a:lnTo>
                    <a:pt x="6146" y="5144"/>
                  </a:lnTo>
                  <a:lnTo>
                    <a:pt x="6141" y="5154"/>
                  </a:lnTo>
                  <a:lnTo>
                    <a:pt x="6135" y="5163"/>
                  </a:lnTo>
                  <a:lnTo>
                    <a:pt x="6127" y="5171"/>
                  </a:lnTo>
                  <a:lnTo>
                    <a:pt x="6119" y="5178"/>
                  </a:lnTo>
                  <a:lnTo>
                    <a:pt x="6110" y="5183"/>
                  </a:lnTo>
                  <a:lnTo>
                    <a:pt x="6100" y="5188"/>
                  </a:lnTo>
                  <a:lnTo>
                    <a:pt x="6090" y="5191"/>
                  </a:lnTo>
                  <a:lnTo>
                    <a:pt x="6080" y="5193"/>
                  </a:lnTo>
                  <a:lnTo>
                    <a:pt x="6069" y="5193"/>
                  </a:lnTo>
                  <a:lnTo>
                    <a:pt x="6058" y="5192"/>
                  </a:lnTo>
                  <a:lnTo>
                    <a:pt x="6048" y="5189"/>
                  </a:lnTo>
                  <a:lnTo>
                    <a:pt x="5617" y="5052"/>
                  </a:lnTo>
                  <a:lnTo>
                    <a:pt x="5753" y="5484"/>
                  </a:lnTo>
                  <a:lnTo>
                    <a:pt x="5756" y="5494"/>
                  </a:lnTo>
                  <a:lnTo>
                    <a:pt x="5757" y="5505"/>
                  </a:lnTo>
                  <a:lnTo>
                    <a:pt x="5757" y="5516"/>
                  </a:lnTo>
                  <a:lnTo>
                    <a:pt x="5755" y="5526"/>
                  </a:lnTo>
                  <a:lnTo>
                    <a:pt x="5752" y="5536"/>
                  </a:lnTo>
                  <a:lnTo>
                    <a:pt x="5747" y="5546"/>
                  </a:lnTo>
                  <a:lnTo>
                    <a:pt x="5742" y="5555"/>
                  </a:lnTo>
                  <a:lnTo>
                    <a:pt x="5735" y="5563"/>
                  </a:lnTo>
                  <a:lnTo>
                    <a:pt x="5727" y="5571"/>
                  </a:lnTo>
                  <a:lnTo>
                    <a:pt x="5718" y="5577"/>
                  </a:lnTo>
                  <a:lnTo>
                    <a:pt x="5708" y="5582"/>
                  </a:lnTo>
                  <a:lnTo>
                    <a:pt x="5313" y="5751"/>
                  </a:lnTo>
                  <a:lnTo>
                    <a:pt x="5303" y="5754"/>
                  </a:lnTo>
                  <a:lnTo>
                    <a:pt x="5293" y="5756"/>
                  </a:lnTo>
                  <a:lnTo>
                    <a:pt x="5282" y="5757"/>
                  </a:lnTo>
                  <a:lnTo>
                    <a:pt x="5271" y="5756"/>
                  </a:lnTo>
                  <a:lnTo>
                    <a:pt x="5260" y="5754"/>
                  </a:lnTo>
                  <a:lnTo>
                    <a:pt x="5250" y="5750"/>
                  </a:lnTo>
                  <a:lnTo>
                    <a:pt x="5241" y="5745"/>
                  </a:lnTo>
                  <a:lnTo>
                    <a:pt x="5232" y="5739"/>
                  </a:lnTo>
                  <a:lnTo>
                    <a:pt x="5224" y="5732"/>
                  </a:lnTo>
                  <a:lnTo>
                    <a:pt x="5217" y="5723"/>
                  </a:lnTo>
                  <a:lnTo>
                    <a:pt x="5211" y="5714"/>
                  </a:lnTo>
                  <a:lnTo>
                    <a:pt x="5000" y="5313"/>
                  </a:lnTo>
                  <a:lnTo>
                    <a:pt x="4789" y="5714"/>
                  </a:lnTo>
                  <a:lnTo>
                    <a:pt x="4783" y="5723"/>
                  </a:lnTo>
                  <a:lnTo>
                    <a:pt x="4776" y="5732"/>
                  </a:lnTo>
                  <a:lnTo>
                    <a:pt x="4768" y="5739"/>
                  </a:lnTo>
                  <a:lnTo>
                    <a:pt x="4759" y="5745"/>
                  </a:lnTo>
                  <a:lnTo>
                    <a:pt x="4750" y="5750"/>
                  </a:lnTo>
                  <a:lnTo>
                    <a:pt x="4740" y="5754"/>
                  </a:lnTo>
                  <a:lnTo>
                    <a:pt x="4729" y="5756"/>
                  </a:lnTo>
                  <a:lnTo>
                    <a:pt x="4718" y="5757"/>
                  </a:lnTo>
                  <a:lnTo>
                    <a:pt x="4707" y="5756"/>
                  </a:lnTo>
                  <a:lnTo>
                    <a:pt x="4697" y="5754"/>
                  </a:lnTo>
                  <a:lnTo>
                    <a:pt x="4687" y="5751"/>
                  </a:lnTo>
                  <a:lnTo>
                    <a:pt x="4292" y="5582"/>
                  </a:lnTo>
                  <a:lnTo>
                    <a:pt x="4282" y="5577"/>
                  </a:lnTo>
                  <a:lnTo>
                    <a:pt x="4273" y="5571"/>
                  </a:lnTo>
                  <a:lnTo>
                    <a:pt x="4265" y="5563"/>
                  </a:lnTo>
                  <a:lnTo>
                    <a:pt x="4258" y="5555"/>
                  </a:lnTo>
                  <a:lnTo>
                    <a:pt x="4253" y="5546"/>
                  </a:lnTo>
                  <a:lnTo>
                    <a:pt x="4248" y="5536"/>
                  </a:lnTo>
                  <a:lnTo>
                    <a:pt x="4245" y="5526"/>
                  </a:lnTo>
                  <a:lnTo>
                    <a:pt x="4243" y="5516"/>
                  </a:lnTo>
                  <a:lnTo>
                    <a:pt x="4243" y="5505"/>
                  </a:lnTo>
                  <a:lnTo>
                    <a:pt x="4244" y="5494"/>
                  </a:lnTo>
                  <a:lnTo>
                    <a:pt x="4247" y="5484"/>
                  </a:lnTo>
                  <a:lnTo>
                    <a:pt x="4383" y="5052"/>
                  </a:lnTo>
                  <a:lnTo>
                    <a:pt x="3952" y="5189"/>
                  </a:lnTo>
                  <a:lnTo>
                    <a:pt x="3942" y="5192"/>
                  </a:lnTo>
                  <a:lnTo>
                    <a:pt x="3931" y="5193"/>
                  </a:lnTo>
                  <a:lnTo>
                    <a:pt x="3920" y="5193"/>
                  </a:lnTo>
                  <a:lnTo>
                    <a:pt x="3910" y="5191"/>
                  </a:lnTo>
                  <a:lnTo>
                    <a:pt x="3900" y="5188"/>
                  </a:lnTo>
                  <a:lnTo>
                    <a:pt x="3890" y="5183"/>
                  </a:lnTo>
                  <a:lnTo>
                    <a:pt x="3881" y="5178"/>
                  </a:lnTo>
                  <a:lnTo>
                    <a:pt x="3873" y="5171"/>
                  </a:lnTo>
                  <a:lnTo>
                    <a:pt x="3865" y="5163"/>
                  </a:lnTo>
                  <a:lnTo>
                    <a:pt x="3859" y="5154"/>
                  </a:lnTo>
                  <a:lnTo>
                    <a:pt x="3854" y="5144"/>
                  </a:lnTo>
                  <a:lnTo>
                    <a:pt x="3685" y="4749"/>
                  </a:lnTo>
                  <a:lnTo>
                    <a:pt x="3682" y="4739"/>
                  </a:lnTo>
                  <a:lnTo>
                    <a:pt x="3680" y="4729"/>
                  </a:lnTo>
                  <a:lnTo>
                    <a:pt x="3679" y="4718"/>
                  </a:lnTo>
                  <a:lnTo>
                    <a:pt x="3680" y="4707"/>
                  </a:lnTo>
                  <a:lnTo>
                    <a:pt x="3682" y="4696"/>
                  </a:lnTo>
                  <a:lnTo>
                    <a:pt x="3686" y="4686"/>
                  </a:lnTo>
                  <a:lnTo>
                    <a:pt x="3691" y="4677"/>
                  </a:lnTo>
                  <a:lnTo>
                    <a:pt x="3697" y="4668"/>
                  </a:lnTo>
                  <a:lnTo>
                    <a:pt x="3704" y="4660"/>
                  </a:lnTo>
                  <a:lnTo>
                    <a:pt x="3713" y="4653"/>
                  </a:lnTo>
                  <a:lnTo>
                    <a:pt x="3722" y="4647"/>
                  </a:lnTo>
                  <a:lnTo>
                    <a:pt x="4123" y="4436"/>
                  </a:lnTo>
                  <a:lnTo>
                    <a:pt x="3722" y="4225"/>
                  </a:lnTo>
                  <a:lnTo>
                    <a:pt x="3713" y="4219"/>
                  </a:lnTo>
                  <a:lnTo>
                    <a:pt x="3704" y="4212"/>
                  </a:lnTo>
                  <a:lnTo>
                    <a:pt x="3697" y="4204"/>
                  </a:lnTo>
                  <a:lnTo>
                    <a:pt x="3691" y="4195"/>
                  </a:lnTo>
                  <a:lnTo>
                    <a:pt x="3686" y="4186"/>
                  </a:lnTo>
                  <a:lnTo>
                    <a:pt x="3682" y="4176"/>
                  </a:lnTo>
                  <a:lnTo>
                    <a:pt x="3680" y="4165"/>
                  </a:lnTo>
                  <a:lnTo>
                    <a:pt x="3679" y="4154"/>
                  </a:lnTo>
                  <a:lnTo>
                    <a:pt x="3680" y="4143"/>
                  </a:lnTo>
                  <a:lnTo>
                    <a:pt x="3682" y="4133"/>
                  </a:lnTo>
                  <a:lnTo>
                    <a:pt x="3685" y="4123"/>
                  </a:lnTo>
                  <a:lnTo>
                    <a:pt x="3854" y="3728"/>
                  </a:lnTo>
                  <a:lnTo>
                    <a:pt x="3859" y="3718"/>
                  </a:lnTo>
                  <a:lnTo>
                    <a:pt x="3865" y="3709"/>
                  </a:lnTo>
                  <a:lnTo>
                    <a:pt x="3873" y="3701"/>
                  </a:lnTo>
                  <a:lnTo>
                    <a:pt x="3881" y="3694"/>
                  </a:lnTo>
                  <a:lnTo>
                    <a:pt x="3890" y="3689"/>
                  </a:lnTo>
                  <a:lnTo>
                    <a:pt x="3900" y="3684"/>
                  </a:lnTo>
                  <a:lnTo>
                    <a:pt x="3910" y="3681"/>
                  </a:lnTo>
                  <a:lnTo>
                    <a:pt x="3920" y="3679"/>
                  </a:lnTo>
                  <a:lnTo>
                    <a:pt x="3931" y="3679"/>
                  </a:lnTo>
                  <a:lnTo>
                    <a:pt x="3942" y="3680"/>
                  </a:lnTo>
                  <a:lnTo>
                    <a:pt x="3952" y="3683"/>
                  </a:lnTo>
                  <a:lnTo>
                    <a:pt x="4383" y="3819"/>
                  </a:lnTo>
                  <a:lnTo>
                    <a:pt x="4247" y="3388"/>
                  </a:lnTo>
                  <a:lnTo>
                    <a:pt x="4244" y="3378"/>
                  </a:lnTo>
                  <a:lnTo>
                    <a:pt x="4243" y="3367"/>
                  </a:lnTo>
                  <a:lnTo>
                    <a:pt x="4243" y="3356"/>
                  </a:lnTo>
                  <a:lnTo>
                    <a:pt x="4245" y="3346"/>
                  </a:lnTo>
                  <a:lnTo>
                    <a:pt x="4248" y="3336"/>
                  </a:lnTo>
                  <a:lnTo>
                    <a:pt x="4253" y="3326"/>
                  </a:lnTo>
                  <a:lnTo>
                    <a:pt x="4258" y="3317"/>
                  </a:lnTo>
                  <a:lnTo>
                    <a:pt x="4265" y="3309"/>
                  </a:lnTo>
                  <a:lnTo>
                    <a:pt x="4273" y="3301"/>
                  </a:lnTo>
                  <a:lnTo>
                    <a:pt x="4282" y="3295"/>
                  </a:lnTo>
                  <a:lnTo>
                    <a:pt x="4291" y="3291"/>
                  </a:lnTo>
                  <a:lnTo>
                    <a:pt x="4686" y="3121"/>
                  </a:lnTo>
                  <a:lnTo>
                    <a:pt x="4697" y="3117"/>
                  </a:lnTo>
                  <a:lnTo>
                    <a:pt x="4707" y="3115"/>
                  </a:lnTo>
                  <a:lnTo>
                    <a:pt x="4718" y="3114"/>
                  </a:lnTo>
                  <a:lnTo>
                    <a:pt x="4729" y="3115"/>
                  </a:lnTo>
                  <a:lnTo>
                    <a:pt x="4740" y="3117"/>
                  </a:lnTo>
                  <a:lnTo>
                    <a:pt x="4750" y="3121"/>
                  </a:lnTo>
                  <a:lnTo>
                    <a:pt x="4759" y="3126"/>
                  </a:lnTo>
                  <a:lnTo>
                    <a:pt x="4768" y="3132"/>
                  </a:lnTo>
                  <a:lnTo>
                    <a:pt x="4776" y="3139"/>
                  </a:lnTo>
                  <a:lnTo>
                    <a:pt x="4783" y="3148"/>
                  </a:lnTo>
                  <a:lnTo>
                    <a:pt x="4789" y="3157"/>
                  </a:lnTo>
                  <a:lnTo>
                    <a:pt x="5000" y="3558"/>
                  </a:lnTo>
                  <a:lnTo>
                    <a:pt x="5211" y="3157"/>
                  </a:lnTo>
                  <a:lnTo>
                    <a:pt x="5217" y="3148"/>
                  </a:lnTo>
                  <a:lnTo>
                    <a:pt x="5224" y="3139"/>
                  </a:lnTo>
                  <a:lnTo>
                    <a:pt x="5232" y="3132"/>
                  </a:lnTo>
                  <a:lnTo>
                    <a:pt x="5241" y="3126"/>
                  </a:lnTo>
                  <a:lnTo>
                    <a:pt x="5250" y="3121"/>
                  </a:lnTo>
                  <a:lnTo>
                    <a:pt x="5260" y="3117"/>
                  </a:lnTo>
                  <a:lnTo>
                    <a:pt x="5271" y="3115"/>
                  </a:lnTo>
                  <a:lnTo>
                    <a:pt x="5282" y="3114"/>
                  </a:lnTo>
                  <a:lnTo>
                    <a:pt x="5293" y="3115"/>
                  </a:lnTo>
                  <a:lnTo>
                    <a:pt x="5303" y="3117"/>
                  </a:lnTo>
                  <a:lnTo>
                    <a:pt x="5314" y="3121"/>
                  </a:lnTo>
                  <a:lnTo>
                    <a:pt x="5709" y="3291"/>
                  </a:lnTo>
                  <a:lnTo>
                    <a:pt x="5718" y="3295"/>
                  </a:lnTo>
                  <a:lnTo>
                    <a:pt x="5727" y="3301"/>
                  </a:lnTo>
                  <a:lnTo>
                    <a:pt x="5735" y="3309"/>
                  </a:lnTo>
                  <a:lnTo>
                    <a:pt x="5742" y="3317"/>
                  </a:lnTo>
                  <a:lnTo>
                    <a:pt x="5747" y="3326"/>
                  </a:lnTo>
                  <a:lnTo>
                    <a:pt x="5752" y="3336"/>
                  </a:lnTo>
                  <a:lnTo>
                    <a:pt x="5755" y="3346"/>
                  </a:lnTo>
                  <a:lnTo>
                    <a:pt x="5757" y="3356"/>
                  </a:lnTo>
                  <a:lnTo>
                    <a:pt x="5757" y="3367"/>
                  </a:lnTo>
                  <a:lnTo>
                    <a:pt x="5756" y="3378"/>
                  </a:lnTo>
                  <a:lnTo>
                    <a:pt x="5753" y="3388"/>
                  </a:lnTo>
                  <a:lnTo>
                    <a:pt x="5617" y="3819"/>
                  </a:lnTo>
                  <a:lnTo>
                    <a:pt x="6048" y="3683"/>
                  </a:lnTo>
                  <a:lnTo>
                    <a:pt x="6058" y="3680"/>
                  </a:lnTo>
                  <a:lnTo>
                    <a:pt x="6069" y="3679"/>
                  </a:lnTo>
                  <a:lnTo>
                    <a:pt x="6080" y="3679"/>
                  </a:lnTo>
                  <a:lnTo>
                    <a:pt x="6090" y="3681"/>
                  </a:lnTo>
                  <a:lnTo>
                    <a:pt x="6100" y="3684"/>
                  </a:lnTo>
                  <a:lnTo>
                    <a:pt x="6110" y="3689"/>
                  </a:lnTo>
                  <a:lnTo>
                    <a:pt x="6119" y="3694"/>
                  </a:lnTo>
                  <a:lnTo>
                    <a:pt x="6127" y="3701"/>
                  </a:lnTo>
                  <a:lnTo>
                    <a:pt x="6135" y="3709"/>
                  </a:lnTo>
                  <a:lnTo>
                    <a:pt x="6141" y="3718"/>
                  </a:lnTo>
                  <a:lnTo>
                    <a:pt x="6146" y="3728"/>
                  </a:lnTo>
                  <a:lnTo>
                    <a:pt x="6315" y="4123"/>
                  </a:lnTo>
                  <a:lnTo>
                    <a:pt x="6318" y="4133"/>
                  </a:lnTo>
                  <a:lnTo>
                    <a:pt x="6320" y="4143"/>
                  </a:lnTo>
                  <a:lnTo>
                    <a:pt x="6321" y="4154"/>
                  </a:lnTo>
                  <a:lnTo>
                    <a:pt x="6320" y="4165"/>
                  </a:lnTo>
                  <a:lnTo>
                    <a:pt x="6318" y="4176"/>
                  </a:lnTo>
                  <a:lnTo>
                    <a:pt x="6314" y="4186"/>
                  </a:lnTo>
                  <a:lnTo>
                    <a:pt x="6309" y="4195"/>
                  </a:lnTo>
                  <a:lnTo>
                    <a:pt x="6303" y="4204"/>
                  </a:lnTo>
                  <a:lnTo>
                    <a:pt x="6296" y="4212"/>
                  </a:lnTo>
                  <a:close/>
                  <a:moveTo>
                    <a:pt x="5644" y="4384"/>
                  </a:moveTo>
                  <a:lnTo>
                    <a:pt x="5651" y="4377"/>
                  </a:lnTo>
                  <a:lnTo>
                    <a:pt x="5659" y="4371"/>
                  </a:lnTo>
                  <a:lnTo>
                    <a:pt x="5668" y="4365"/>
                  </a:lnTo>
                  <a:lnTo>
                    <a:pt x="6138" y="4118"/>
                  </a:lnTo>
                  <a:lnTo>
                    <a:pt x="6027" y="3857"/>
                  </a:lnTo>
                  <a:lnTo>
                    <a:pt x="5518" y="4018"/>
                  </a:lnTo>
                  <a:lnTo>
                    <a:pt x="5508" y="4021"/>
                  </a:lnTo>
                  <a:lnTo>
                    <a:pt x="5498" y="4022"/>
                  </a:lnTo>
                  <a:lnTo>
                    <a:pt x="5488" y="4022"/>
                  </a:lnTo>
                  <a:lnTo>
                    <a:pt x="5478" y="4020"/>
                  </a:lnTo>
                  <a:lnTo>
                    <a:pt x="5468" y="4018"/>
                  </a:lnTo>
                  <a:lnTo>
                    <a:pt x="5458" y="4014"/>
                  </a:lnTo>
                  <a:lnTo>
                    <a:pt x="5449" y="4008"/>
                  </a:lnTo>
                  <a:lnTo>
                    <a:pt x="5441" y="4002"/>
                  </a:lnTo>
                  <a:lnTo>
                    <a:pt x="5434" y="3995"/>
                  </a:lnTo>
                  <a:lnTo>
                    <a:pt x="5428" y="3987"/>
                  </a:lnTo>
                  <a:lnTo>
                    <a:pt x="5422" y="3978"/>
                  </a:lnTo>
                  <a:lnTo>
                    <a:pt x="5418" y="3968"/>
                  </a:lnTo>
                  <a:lnTo>
                    <a:pt x="5416" y="3958"/>
                  </a:lnTo>
                  <a:lnTo>
                    <a:pt x="5414" y="3948"/>
                  </a:lnTo>
                  <a:lnTo>
                    <a:pt x="5414" y="3938"/>
                  </a:lnTo>
                  <a:lnTo>
                    <a:pt x="5415" y="3928"/>
                  </a:lnTo>
                  <a:lnTo>
                    <a:pt x="5418" y="3918"/>
                  </a:lnTo>
                  <a:lnTo>
                    <a:pt x="5579" y="3409"/>
                  </a:lnTo>
                  <a:lnTo>
                    <a:pt x="5318" y="3297"/>
                  </a:lnTo>
                  <a:lnTo>
                    <a:pt x="5071" y="3767"/>
                  </a:lnTo>
                  <a:lnTo>
                    <a:pt x="5065" y="3776"/>
                  </a:lnTo>
                  <a:lnTo>
                    <a:pt x="5059" y="3784"/>
                  </a:lnTo>
                  <a:lnTo>
                    <a:pt x="5052" y="3791"/>
                  </a:lnTo>
                  <a:lnTo>
                    <a:pt x="5044" y="3797"/>
                  </a:lnTo>
                  <a:lnTo>
                    <a:pt x="5035" y="3802"/>
                  </a:lnTo>
                  <a:lnTo>
                    <a:pt x="5025" y="3806"/>
                  </a:lnTo>
                  <a:lnTo>
                    <a:pt x="5015" y="3809"/>
                  </a:lnTo>
                  <a:lnTo>
                    <a:pt x="5005" y="3810"/>
                  </a:lnTo>
                  <a:lnTo>
                    <a:pt x="4995" y="3810"/>
                  </a:lnTo>
                  <a:lnTo>
                    <a:pt x="4985" y="3809"/>
                  </a:lnTo>
                  <a:lnTo>
                    <a:pt x="4975" y="3806"/>
                  </a:lnTo>
                  <a:lnTo>
                    <a:pt x="4965" y="3802"/>
                  </a:lnTo>
                  <a:lnTo>
                    <a:pt x="4956" y="3797"/>
                  </a:lnTo>
                  <a:lnTo>
                    <a:pt x="4948" y="3791"/>
                  </a:lnTo>
                  <a:lnTo>
                    <a:pt x="4941" y="3784"/>
                  </a:lnTo>
                  <a:lnTo>
                    <a:pt x="4935" y="3776"/>
                  </a:lnTo>
                  <a:lnTo>
                    <a:pt x="4929" y="3767"/>
                  </a:lnTo>
                  <a:lnTo>
                    <a:pt x="4682" y="3297"/>
                  </a:lnTo>
                  <a:lnTo>
                    <a:pt x="4421" y="3409"/>
                  </a:lnTo>
                  <a:lnTo>
                    <a:pt x="4582" y="3918"/>
                  </a:lnTo>
                  <a:lnTo>
                    <a:pt x="4585" y="3928"/>
                  </a:lnTo>
                  <a:lnTo>
                    <a:pt x="4586" y="3938"/>
                  </a:lnTo>
                  <a:lnTo>
                    <a:pt x="4586" y="3948"/>
                  </a:lnTo>
                  <a:lnTo>
                    <a:pt x="4584" y="3958"/>
                  </a:lnTo>
                  <a:lnTo>
                    <a:pt x="4582" y="3968"/>
                  </a:lnTo>
                  <a:lnTo>
                    <a:pt x="4578" y="3978"/>
                  </a:lnTo>
                  <a:lnTo>
                    <a:pt x="4572" y="3987"/>
                  </a:lnTo>
                  <a:lnTo>
                    <a:pt x="4566" y="3995"/>
                  </a:lnTo>
                  <a:lnTo>
                    <a:pt x="4559" y="4002"/>
                  </a:lnTo>
                  <a:lnTo>
                    <a:pt x="4551" y="4008"/>
                  </a:lnTo>
                  <a:lnTo>
                    <a:pt x="4542" y="4014"/>
                  </a:lnTo>
                  <a:lnTo>
                    <a:pt x="4532" y="4018"/>
                  </a:lnTo>
                  <a:lnTo>
                    <a:pt x="4522" y="4020"/>
                  </a:lnTo>
                  <a:lnTo>
                    <a:pt x="4512" y="4022"/>
                  </a:lnTo>
                  <a:lnTo>
                    <a:pt x="4502" y="4022"/>
                  </a:lnTo>
                  <a:lnTo>
                    <a:pt x="4492" y="4021"/>
                  </a:lnTo>
                  <a:lnTo>
                    <a:pt x="4482" y="4018"/>
                  </a:lnTo>
                  <a:lnTo>
                    <a:pt x="3973" y="3857"/>
                  </a:lnTo>
                  <a:lnTo>
                    <a:pt x="3862" y="4118"/>
                  </a:lnTo>
                  <a:lnTo>
                    <a:pt x="4332" y="4365"/>
                  </a:lnTo>
                  <a:lnTo>
                    <a:pt x="4341" y="4371"/>
                  </a:lnTo>
                  <a:lnTo>
                    <a:pt x="4349" y="4377"/>
                  </a:lnTo>
                  <a:lnTo>
                    <a:pt x="4356" y="4384"/>
                  </a:lnTo>
                  <a:lnTo>
                    <a:pt x="4362" y="4392"/>
                  </a:lnTo>
                  <a:lnTo>
                    <a:pt x="4367" y="4401"/>
                  </a:lnTo>
                  <a:lnTo>
                    <a:pt x="4371" y="4411"/>
                  </a:lnTo>
                  <a:lnTo>
                    <a:pt x="4374" y="4421"/>
                  </a:lnTo>
                  <a:lnTo>
                    <a:pt x="4375" y="4431"/>
                  </a:lnTo>
                  <a:lnTo>
                    <a:pt x="4375" y="4441"/>
                  </a:lnTo>
                  <a:lnTo>
                    <a:pt x="4374" y="4451"/>
                  </a:lnTo>
                  <a:lnTo>
                    <a:pt x="4371" y="4461"/>
                  </a:lnTo>
                  <a:lnTo>
                    <a:pt x="4367" y="4471"/>
                  </a:lnTo>
                  <a:lnTo>
                    <a:pt x="4362" y="4480"/>
                  </a:lnTo>
                  <a:lnTo>
                    <a:pt x="4356" y="4488"/>
                  </a:lnTo>
                  <a:lnTo>
                    <a:pt x="4349" y="4495"/>
                  </a:lnTo>
                  <a:lnTo>
                    <a:pt x="4341" y="4501"/>
                  </a:lnTo>
                  <a:lnTo>
                    <a:pt x="4332" y="4507"/>
                  </a:lnTo>
                  <a:lnTo>
                    <a:pt x="3862" y="4754"/>
                  </a:lnTo>
                  <a:lnTo>
                    <a:pt x="3973" y="5015"/>
                  </a:lnTo>
                  <a:lnTo>
                    <a:pt x="4482" y="4853"/>
                  </a:lnTo>
                  <a:lnTo>
                    <a:pt x="4492" y="4850"/>
                  </a:lnTo>
                  <a:lnTo>
                    <a:pt x="4502" y="4849"/>
                  </a:lnTo>
                  <a:lnTo>
                    <a:pt x="4512" y="4849"/>
                  </a:lnTo>
                  <a:lnTo>
                    <a:pt x="4522" y="4851"/>
                  </a:lnTo>
                  <a:lnTo>
                    <a:pt x="4532" y="4853"/>
                  </a:lnTo>
                  <a:lnTo>
                    <a:pt x="4542" y="4857"/>
                  </a:lnTo>
                  <a:lnTo>
                    <a:pt x="4551" y="4863"/>
                  </a:lnTo>
                  <a:lnTo>
                    <a:pt x="4559" y="4869"/>
                  </a:lnTo>
                  <a:lnTo>
                    <a:pt x="4566" y="4876"/>
                  </a:lnTo>
                  <a:lnTo>
                    <a:pt x="4572" y="4884"/>
                  </a:lnTo>
                  <a:lnTo>
                    <a:pt x="4578" y="4893"/>
                  </a:lnTo>
                  <a:lnTo>
                    <a:pt x="4582" y="4903"/>
                  </a:lnTo>
                  <a:lnTo>
                    <a:pt x="4584" y="4912"/>
                  </a:lnTo>
                  <a:lnTo>
                    <a:pt x="4586" y="4923"/>
                  </a:lnTo>
                  <a:lnTo>
                    <a:pt x="4586" y="4933"/>
                  </a:lnTo>
                  <a:lnTo>
                    <a:pt x="4585" y="4943"/>
                  </a:lnTo>
                  <a:lnTo>
                    <a:pt x="4582" y="4953"/>
                  </a:lnTo>
                  <a:lnTo>
                    <a:pt x="4421" y="5463"/>
                  </a:lnTo>
                  <a:lnTo>
                    <a:pt x="4682" y="5574"/>
                  </a:lnTo>
                  <a:lnTo>
                    <a:pt x="4929" y="5104"/>
                  </a:lnTo>
                  <a:lnTo>
                    <a:pt x="4935" y="5095"/>
                  </a:lnTo>
                  <a:lnTo>
                    <a:pt x="4941" y="5087"/>
                  </a:lnTo>
                  <a:lnTo>
                    <a:pt x="4948" y="5080"/>
                  </a:lnTo>
                  <a:lnTo>
                    <a:pt x="4956" y="5074"/>
                  </a:lnTo>
                  <a:lnTo>
                    <a:pt x="4965" y="5069"/>
                  </a:lnTo>
                  <a:lnTo>
                    <a:pt x="4975" y="5065"/>
                  </a:lnTo>
                  <a:lnTo>
                    <a:pt x="4985" y="5062"/>
                  </a:lnTo>
                  <a:lnTo>
                    <a:pt x="4995" y="5061"/>
                  </a:lnTo>
                  <a:lnTo>
                    <a:pt x="5005" y="5061"/>
                  </a:lnTo>
                  <a:lnTo>
                    <a:pt x="5015" y="5062"/>
                  </a:lnTo>
                  <a:lnTo>
                    <a:pt x="5025" y="5065"/>
                  </a:lnTo>
                  <a:lnTo>
                    <a:pt x="5035" y="5069"/>
                  </a:lnTo>
                  <a:lnTo>
                    <a:pt x="5044" y="5074"/>
                  </a:lnTo>
                  <a:lnTo>
                    <a:pt x="5052" y="5080"/>
                  </a:lnTo>
                  <a:lnTo>
                    <a:pt x="5059" y="5087"/>
                  </a:lnTo>
                  <a:lnTo>
                    <a:pt x="5065" y="5095"/>
                  </a:lnTo>
                  <a:lnTo>
                    <a:pt x="5071" y="5104"/>
                  </a:lnTo>
                  <a:lnTo>
                    <a:pt x="5318" y="5574"/>
                  </a:lnTo>
                  <a:lnTo>
                    <a:pt x="5579" y="5463"/>
                  </a:lnTo>
                  <a:lnTo>
                    <a:pt x="5418" y="4953"/>
                  </a:lnTo>
                  <a:lnTo>
                    <a:pt x="5415" y="4943"/>
                  </a:lnTo>
                  <a:lnTo>
                    <a:pt x="5414" y="4933"/>
                  </a:lnTo>
                  <a:lnTo>
                    <a:pt x="5414" y="4923"/>
                  </a:lnTo>
                  <a:lnTo>
                    <a:pt x="5416" y="4912"/>
                  </a:lnTo>
                  <a:lnTo>
                    <a:pt x="5418" y="4903"/>
                  </a:lnTo>
                  <a:lnTo>
                    <a:pt x="5422" y="4893"/>
                  </a:lnTo>
                  <a:lnTo>
                    <a:pt x="5428" y="4884"/>
                  </a:lnTo>
                  <a:lnTo>
                    <a:pt x="5434" y="4876"/>
                  </a:lnTo>
                  <a:lnTo>
                    <a:pt x="5441" y="4869"/>
                  </a:lnTo>
                  <a:lnTo>
                    <a:pt x="5449" y="4863"/>
                  </a:lnTo>
                  <a:lnTo>
                    <a:pt x="5458" y="4857"/>
                  </a:lnTo>
                  <a:lnTo>
                    <a:pt x="5468" y="4853"/>
                  </a:lnTo>
                  <a:lnTo>
                    <a:pt x="5478" y="4851"/>
                  </a:lnTo>
                  <a:lnTo>
                    <a:pt x="5488" y="4849"/>
                  </a:lnTo>
                  <a:lnTo>
                    <a:pt x="5498" y="4849"/>
                  </a:lnTo>
                  <a:lnTo>
                    <a:pt x="5508" y="4850"/>
                  </a:lnTo>
                  <a:lnTo>
                    <a:pt x="5518" y="4853"/>
                  </a:lnTo>
                  <a:lnTo>
                    <a:pt x="6027" y="5015"/>
                  </a:lnTo>
                  <a:lnTo>
                    <a:pt x="6138" y="4754"/>
                  </a:lnTo>
                  <a:lnTo>
                    <a:pt x="5668" y="4507"/>
                  </a:lnTo>
                  <a:lnTo>
                    <a:pt x="5659" y="4501"/>
                  </a:lnTo>
                  <a:lnTo>
                    <a:pt x="5651" y="4495"/>
                  </a:lnTo>
                  <a:lnTo>
                    <a:pt x="5644" y="4488"/>
                  </a:lnTo>
                  <a:lnTo>
                    <a:pt x="5638" y="4480"/>
                  </a:lnTo>
                  <a:lnTo>
                    <a:pt x="5633" y="4471"/>
                  </a:lnTo>
                  <a:lnTo>
                    <a:pt x="5629" y="4461"/>
                  </a:lnTo>
                  <a:lnTo>
                    <a:pt x="5626" y="4451"/>
                  </a:lnTo>
                  <a:lnTo>
                    <a:pt x="5625" y="4441"/>
                  </a:lnTo>
                  <a:lnTo>
                    <a:pt x="5625" y="4431"/>
                  </a:lnTo>
                  <a:lnTo>
                    <a:pt x="5626" y="4421"/>
                  </a:lnTo>
                  <a:lnTo>
                    <a:pt x="5629" y="4411"/>
                  </a:lnTo>
                  <a:lnTo>
                    <a:pt x="5633" y="4401"/>
                  </a:lnTo>
                  <a:lnTo>
                    <a:pt x="5638" y="4392"/>
                  </a:lnTo>
                  <a:lnTo>
                    <a:pt x="5644" y="4384"/>
                  </a:lnTo>
                  <a:close/>
                  <a:moveTo>
                    <a:pt x="5971" y="8321"/>
                  </a:moveTo>
                  <a:lnTo>
                    <a:pt x="5942" y="8335"/>
                  </a:ln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close/>
                  <a:moveTo>
                    <a:pt x="5689" y="9167"/>
                  </a:moveTo>
                  <a:lnTo>
                    <a:pt x="5660" y="9181"/>
                  </a:ln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269;p4">
            <a:extLst>
              <a:ext uri="{FF2B5EF4-FFF2-40B4-BE49-F238E27FC236}">
                <a16:creationId xmlns:a16="http://schemas.microsoft.com/office/drawing/2014/main" id="{5A3FEE19-5C58-4F8E-8C1A-0D1FD975FE5C}"/>
              </a:ext>
            </a:extLst>
          </p:cNvPr>
          <p:cNvGrpSpPr/>
          <p:nvPr/>
        </p:nvGrpSpPr>
        <p:grpSpPr>
          <a:xfrm>
            <a:off x="6379157" y="2677838"/>
            <a:ext cx="589280" cy="589280"/>
            <a:chOff x="6379157" y="2677838"/>
            <a:chExt cx="589280" cy="589280"/>
          </a:xfrm>
          <a:solidFill>
            <a:schemeClr val="bg1"/>
          </a:solidFill>
        </p:grpSpPr>
        <p:sp>
          <p:nvSpPr>
            <p:cNvPr id="226" name="Google Shape;270;p4">
              <a:extLst>
                <a:ext uri="{FF2B5EF4-FFF2-40B4-BE49-F238E27FC236}">
                  <a16:creationId xmlns:a16="http://schemas.microsoft.com/office/drawing/2014/main" id="{ACA9E276-19D1-42E9-B287-9525D944D4C6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828" y="8340"/>
                  </a:moveTo>
                  <a:lnTo>
                    <a:pt x="3828" y="3418"/>
                  </a:lnTo>
                  <a:lnTo>
                    <a:pt x="6172" y="3418"/>
                  </a:lnTo>
                  <a:lnTo>
                    <a:pt x="6172" y="8340"/>
                  </a:lnTo>
                  <a:lnTo>
                    <a:pt x="3828" y="8340"/>
                  </a:lnTo>
                  <a:close/>
                  <a:moveTo>
                    <a:pt x="4801" y="2199"/>
                  </a:moveTo>
                  <a:lnTo>
                    <a:pt x="5000" y="1660"/>
                  </a:lnTo>
                  <a:lnTo>
                    <a:pt x="5199" y="2199"/>
                  </a:lnTo>
                  <a:lnTo>
                    <a:pt x="5785" y="2223"/>
                  </a:lnTo>
                  <a:lnTo>
                    <a:pt x="5328" y="2586"/>
                  </a:lnTo>
                  <a:lnTo>
                    <a:pt x="5480" y="3148"/>
                  </a:lnTo>
                  <a:lnTo>
                    <a:pt x="5000" y="2820"/>
                  </a:lnTo>
                  <a:lnTo>
                    <a:pt x="4520" y="3148"/>
                  </a:lnTo>
                  <a:lnTo>
                    <a:pt x="4672" y="2586"/>
                  </a:lnTo>
                  <a:lnTo>
                    <a:pt x="4215" y="2223"/>
                  </a:lnTo>
                  <a:lnTo>
                    <a:pt x="4801" y="21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71;p4">
              <a:extLst>
                <a:ext uri="{FF2B5EF4-FFF2-40B4-BE49-F238E27FC236}">
                  <a16:creationId xmlns:a16="http://schemas.microsoft.com/office/drawing/2014/main" id="{F4E1CAA3-4AF5-4A0A-B5D4-CD11A683CA8E}"/>
                </a:ext>
              </a:extLst>
            </p:cNvPr>
            <p:cNvSpPr/>
            <p:nvPr/>
          </p:nvSpPr>
          <p:spPr>
            <a:xfrm>
              <a:off x="6379157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722" y="8446"/>
                  </a:moveTo>
                  <a:lnTo>
                    <a:pt x="3711" y="8434"/>
                  </a:lnTo>
                  <a:lnTo>
                    <a:pt x="3700" y="8446"/>
                  </a:lnTo>
                  <a:lnTo>
                    <a:pt x="3685" y="8459"/>
                  </a:lnTo>
                  <a:lnTo>
                    <a:pt x="3669" y="8470"/>
                  </a:lnTo>
                  <a:lnTo>
                    <a:pt x="3651" y="8479"/>
                  </a:lnTo>
                  <a:lnTo>
                    <a:pt x="3633" y="8485"/>
                  </a:lnTo>
                  <a:lnTo>
                    <a:pt x="3614" y="8489"/>
                  </a:lnTo>
                  <a:lnTo>
                    <a:pt x="3594" y="8490"/>
                  </a:lnTo>
                  <a:lnTo>
                    <a:pt x="1250" y="8490"/>
                  </a:lnTo>
                  <a:lnTo>
                    <a:pt x="1230" y="8489"/>
                  </a:lnTo>
                  <a:lnTo>
                    <a:pt x="1211" y="8485"/>
                  </a:lnTo>
                  <a:lnTo>
                    <a:pt x="1193" y="8479"/>
                  </a:lnTo>
                  <a:lnTo>
                    <a:pt x="1175" y="8470"/>
                  </a:lnTo>
                  <a:lnTo>
                    <a:pt x="1159" y="8459"/>
                  </a:lnTo>
                  <a:lnTo>
                    <a:pt x="1144" y="8446"/>
                  </a:lnTo>
                  <a:lnTo>
                    <a:pt x="1131" y="8431"/>
                  </a:lnTo>
                  <a:lnTo>
                    <a:pt x="1120" y="8415"/>
                  </a:lnTo>
                  <a:lnTo>
                    <a:pt x="1111" y="8397"/>
                  </a:lnTo>
                  <a:lnTo>
                    <a:pt x="1105" y="8379"/>
                  </a:lnTo>
                  <a:lnTo>
                    <a:pt x="1101" y="8360"/>
                  </a:lnTo>
                  <a:lnTo>
                    <a:pt x="1100" y="8340"/>
                  </a:lnTo>
                  <a:lnTo>
                    <a:pt x="1100" y="5293"/>
                  </a:lnTo>
                  <a:lnTo>
                    <a:pt x="1101" y="5273"/>
                  </a:lnTo>
                  <a:lnTo>
                    <a:pt x="1105" y="5254"/>
                  </a:lnTo>
                  <a:lnTo>
                    <a:pt x="1111" y="5236"/>
                  </a:lnTo>
                  <a:lnTo>
                    <a:pt x="1120" y="5218"/>
                  </a:lnTo>
                  <a:lnTo>
                    <a:pt x="1131" y="5202"/>
                  </a:lnTo>
                  <a:lnTo>
                    <a:pt x="1144" y="5187"/>
                  </a:lnTo>
                  <a:lnTo>
                    <a:pt x="1159" y="5174"/>
                  </a:lnTo>
                  <a:lnTo>
                    <a:pt x="1175" y="5163"/>
                  </a:lnTo>
                  <a:lnTo>
                    <a:pt x="1193" y="5154"/>
                  </a:lnTo>
                  <a:lnTo>
                    <a:pt x="1211" y="5148"/>
                  </a:lnTo>
                  <a:lnTo>
                    <a:pt x="1230" y="5144"/>
                  </a:lnTo>
                  <a:lnTo>
                    <a:pt x="1250" y="5143"/>
                  </a:lnTo>
                  <a:lnTo>
                    <a:pt x="3594" y="5143"/>
                  </a:lnTo>
                  <a:lnTo>
                    <a:pt x="3614" y="5144"/>
                  </a:lnTo>
                  <a:lnTo>
                    <a:pt x="3633" y="5148"/>
                  </a:lnTo>
                  <a:lnTo>
                    <a:pt x="3651" y="5154"/>
                  </a:lnTo>
                  <a:lnTo>
                    <a:pt x="3669" y="5163"/>
                  </a:lnTo>
                  <a:lnTo>
                    <a:pt x="3678" y="5169"/>
                  </a:lnTo>
                  <a:lnTo>
                    <a:pt x="3678" y="3418"/>
                  </a:lnTo>
                  <a:lnTo>
                    <a:pt x="3679" y="3398"/>
                  </a:lnTo>
                  <a:lnTo>
                    <a:pt x="3683" y="3379"/>
                  </a:lnTo>
                  <a:lnTo>
                    <a:pt x="3689" y="3361"/>
                  </a:lnTo>
                  <a:lnTo>
                    <a:pt x="3698" y="3343"/>
                  </a:lnTo>
                  <a:lnTo>
                    <a:pt x="3709" y="3327"/>
                  </a:lnTo>
                  <a:lnTo>
                    <a:pt x="3722" y="3312"/>
                  </a:lnTo>
                  <a:lnTo>
                    <a:pt x="3737" y="3299"/>
                  </a:lnTo>
                  <a:lnTo>
                    <a:pt x="3753" y="3288"/>
                  </a:lnTo>
                  <a:lnTo>
                    <a:pt x="3771" y="3279"/>
                  </a:lnTo>
                  <a:lnTo>
                    <a:pt x="3789" y="3273"/>
                  </a:lnTo>
                  <a:lnTo>
                    <a:pt x="3808" y="3269"/>
                  </a:lnTo>
                  <a:lnTo>
                    <a:pt x="3828" y="3268"/>
                  </a:lnTo>
                  <a:lnTo>
                    <a:pt x="6172" y="3268"/>
                  </a:lnTo>
                  <a:lnTo>
                    <a:pt x="6192" y="3269"/>
                  </a:lnTo>
                  <a:lnTo>
                    <a:pt x="6211" y="3273"/>
                  </a:lnTo>
                  <a:lnTo>
                    <a:pt x="6229" y="3279"/>
                  </a:lnTo>
                  <a:lnTo>
                    <a:pt x="6247" y="3288"/>
                  </a:lnTo>
                  <a:lnTo>
                    <a:pt x="6263" y="3299"/>
                  </a:lnTo>
                  <a:lnTo>
                    <a:pt x="6278" y="3312"/>
                  </a:lnTo>
                  <a:lnTo>
                    <a:pt x="6291" y="3327"/>
                  </a:lnTo>
                  <a:lnTo>
                    <a:pt x="6302" y="3343"/>
                  </a:lnTo>
                  <a:lnTo>
                    <a:pt x="6311" y="3361"/>
                  </a:lnTo>
                  <a:lnTo>
                    <a:pt x="6317" y="3379"/>
                  </a:lnTo>
                  <a:lnTo>
                    <a:pt x="6321" y="3398"/>
                  </a:lnTo>
                  <a:lnTo>
                    <a:pt x="6322" y="3418"/>
                  </a:lnTo>
                  <a:lnTo>
                    <a:pt x="6322" y="5872"/>
                  </a:lnTo>
                  <a:lnTo>
                    <a:pt x="6331" y="5866"/>
                  </a:lnTo>
                  <a:lnTo>
                    <a:pt x="6349" y="5857"/>
                  </a:lnTo>
                  <a:lnTo>
                    <a:pt x="6367" y="5851"/>
                  </a:lnTo>
                  <a:lnTo>
                    <a:pt x="6386" y="5847"/>
                  </a:lnTo>
                  <a:lnTo>
                    <a:pt x="6406" y="5846"/>
                  </a:lnTo>
                  <a:lnTo>
                    <a:pt x="8750" y="5846"/>
                  </a:lnTo>
                  <a:lnTo>
                    <a:pt x="8770" y="5847"/>
                  </a:lnTo>
                  <a:lnTo>
                    <a:pt x="8789" y="5851"/>
                  </a:lnTo>
                  <a:lnTo>
                    <a:pt x="8807" y="5857"/>
                  </a:lnTo>
                  <a:lnTo>
                    <a:pt x="8825" y="5866"/>
                  </a:lnTo>
                  <a:lnTo>
                    <a:pt x="8841" y="5877"/>
                  </a:lnTo>
                  <a:lnTo>
                    <a:pt x="8856" y="5890"/>
                  </a:lnTo>
                  <a:lnTo>
                    <a:pt x="8869" y="5905"/>
                  </a:lnTo>
                  <a:lnTo>
                    <a:pt x="8880" y="5921"/>
                  </a:lnTo>
                  <a:lnTo>
                    <a:pt x="8889" y="5939"/>
                  </a:lnTo>
                  <a:lnTo>
                    <a:pt x="8895" y="5957"/>
                  </a:lnTo>
                  <a:lnTo>
                    <a:pt x="8899" y="5976"/>
                  </a:lnTo>
                  <a:lnTo>
                    <a:pt x="8900" y="5996"/>
                  </a:lnTo>
                  <a:lnTo>
                    <a:pt x="8900" y="8340"/>
                  </a:lnTo>
                  <a:lnTo>
                    <a:pt x="8899" y="8360"/>
                  </a:lnTo>
                  <a:lnTo>
                    <a:pt x="8895" y="8379"/>
                  </a:lnTo>
                  <a:lnTo>
                    <a:pt x="8889" y="8397"/>
                  </a:lnTo>
                  <a:lnTo>
                    <a:pt x="8880" y="8415"/>
                  </a:lnTo>
                  <a:lnTo>
                    <a:pt x="8869" y="8431"/>
                  </a:lnTo>
                  <a:lnTo>
                    <a:pt x="8856" y="8446"/>
                  </a:lnTo>
                  <a:lnTo>
                    <a:pt x="8841" y="8459"/>
                  </a:lnTo>
                  <a:lnTo>
                    <a:pt x="8825" y="8470"/>
                  </a:lnTo>
                  <a:lnTo>
                    <a:pt x="8807" y="8479"/>
                  </a:lnTo>
                  <a:lnTo>
                    <a:pt x="8789" y="8485"/>
                  </a:lnTo>
                  <a:lnTo>
                    <a:pt x="8770" y="8489"/>
                  </a:lnTo>
                  <a:lnTo>
                    <a:pt x="8750" y="8490"/>
                  </a:lnTo>
                  <a:lnTo>
                    <a:pt x="6406" y="8490"/>
                  </a:lnTo>
                  <a:lnTo>
                    <a:pt x="6386" y="8489"/>
                  </a:lnTo>
                  <a:lnTo>
                    <a:pt x="6367" y="8485"/>
                  </a:lnTo>
                  <a:lnTo>
                    <a:pt x="6349" y="8479"/>
                  </a:lnTo>
                  <a:lnTo>
                    <a:pt x="6331" y="8470"/>
                  </a:lnTo>
                  <a:lnTo>
                    <a:pt x="6315" y="8459"/>
                  </a:lnTo>
                  <a:lnTo>
                    <a:pt x="6300" y="8446"/>
                  </a:lnTo>
                  <a:lnTo>
                    <a:pt x="6289" y="8434"/>
                  </a:lnTo>
                  <a:lnTo>
                    <a:pt x="6278" y="8446"/>
                  </a:lnTo>
                  <a:lnTo>
                    <a:pt x="6263" y="8459"/>
                  </a:lnTo>
                  <a:lnTo>
                    <a:pt x="6247" y="8470"/>
                  </a:lnTo>
                  <a:lnTo>
                    <a:pt x="6229" y="8479"/>
                  </a:lnTo>
                  <a:lnTo>
                    <a:pt x="6211" y="8485"/>
                  </a:lnTo>
                  <a:lnTo>
                    <a:pt x="6192" y="8489"/>
                  </a:lnTo>
                  <a:lnTo>
                    <a:pt x="6172" y="8490"/>
                  </a:lnTo>
                  <a:lnTo>
                    <a:pt x="3828" y="8490"/>
                  </a:lnTo>
                  <a:lnTo>
                    <a:pt x="3808" y="8489"/>
                  </a:lnTo>
                  <a:lnTo>
                    <a:pt x="3789" y="8485"/>
                  </a:lnTo>
                  <a:lnTo>
                    <a:pt x="3771" y="8479"/>
                  </a:lnTo>
                  <a:lnTo>
                    <a:pt x="3753" y="8470"/>
                  </a:lnTo>
                  <a:lnTo>
                    <a:pt x="3737" y="8459"/>
                  </a:lnTo>
                  <a:lnTo>
                    <a:pt x="3722" y="8446"/>
                  </a:lnTo>
                  <a:close/>
                  <a:moveTo>
                    <a:pt x="8600" y="8190"/>
                  </a:moveTo>
                  <a:lnTo>
                    <a:pt x="8600" y="6146"/>
                  </a:lnTo>
                  <a:lnTo>
                    <a:pt x="6556" y="6146"/>
                  </a:lnTo>
                  <a:lnTo>
                    <a:pt x="6556" y="8190"/>
                  </a:lnTo>
                  <a:lnTo>
                    <a:pt x="8600" y="8190"/>
                  </a:lnTo>
                  <a:close/>
                  <a:moveTo>
                    <a:pt x="6022" y="8190"/>
                  </a:moveTo>
                  <a:lnTo>
                    <a:pt x="6022" y="3568"/>
                  </a:lnTo>
                  <a:lnTo>
                    <a:pt x="3978" y="3568"/>
                  </a:lnTo>
                  <a:lnTo>
                    <a:pt x="3978" y="8190"/>
                  </a:lnTo>
                  <a:lnTo>
                    <a:pt x="6022" y="8190"/>
                  </a:lnTo>
                  <a:close/>
                  <a:moveTo>
                    <a:pt x="3444" y="8190"/>
                  </a:moveTo>
                  <a:lnTo>
                    <a:pt x="3444" y="5443"/>
                  </a:lnTo>
                  <a:lnTo>
                    <a:pt x="1400" y="5443"/>
                  </a:lnTo>
                  <a:lnTo>
                    <a:pt x="1400" y="8190"/>
                  </a:lnTo>
                  <a:lnTo>
                    <a:pt x="3444" y="8190"/>
                  </a:lnTo>
                  <a:close/>
                  <a:moveTo>
                    <a:pt x="4211" y="2123"/>
                  </a:moveTo>
                  <a:lnTo>
                    <a:pt x="4730" y="2102"/>
                  </a:lnTo>
                  <a:lnTo>
                    <a:pt x="4906" y="1625"/>
                  </a:lnTo>
                  <a:lnTo>
                    <a:pt x="4911" y="1614"/>
                  </a:lnTo>
                  <a:lnTo>
                    <a:pt x="4918" y="1603"/>
                  </a:lnTo>
                  <a:lnTo>
                    <a:pt x="4926" y="1593"/>
                  </a:lnTo>
                  <a:lnTo>
                    <a:pt x="4935" y="1584"/>
                  </a:lnTo>
                  <a:lnTo>
                    <a:pt x="4945" y="1576"/>
                  </a:lnTo>
                  <a:lnTo>
                    <a:pt x="4957" y="1570"/>
                  </a:lnTo>
                  <a:lnTo>
                    <a:pt x="4969" y="1565"/>
                  </a:lnTo>
                  <a:lnTo>
                    <a:pt x="4981" y="1562"/>
                  </a:lnTo>
                  <a:lnTo>
                    <a:pt x="4994" y="1560"/>
                  </a:lnTo>
                  <a:lnTo>
                    <a:pt x="5006" y="1560"/>
                  </a:lnTo>
                  <a:lnTo>
                    <a:pt x="5019" y="1562"/>
                  </a:lnTo>
                  <a:lnTo>
                    <a:pt x="5031" y="1565"/>
                  </a:lnTo>
                  <a:lnTo>
                    <a:pt x="5043" y="1570"/>
                  </a:lnTo>
                  <a:lnTo>
                    <a:pt x="5055" y="1576"/>
                  </a:lnTo>
                  <a:lnTo>
                    <a:pt x="5065" y="1584"/>
                  </a:lnTo>
                  <a:lnTo>
                    <a:pt x="5074" y="1593"/>
                  </a:lnTo>
                  <a:lnTo>
                    <a:pt x="5082" y="1603"/>
                  </a:lnTo>
                  <a:lnTo>
                    <a:pt x="5089" y="1614"/>
                  </a:lnTo>
                  <a:lnTo>
                    <a:pt x="5094" y="1625"/>
                  </a:lnTo>
                  <a:lnTo>
                    <a:pt x="5270" y="2102"/>
                  </a:lnTo>
                  <a:lnTo>
                    <a:pt x="5789" y="2123"/>
                  </a:lnTo>
                  <a:lnTo>
                    <a:pt x="5802" y="2124"/>
                  </a:lnTo>
                  <a:lnTo>
                    <a:pt x="5814" y="2127"/>
                  </a:lnTo>
                  <a:lnTo>
                    <a:pt x="5826" y="2132"/>
                  </a:lnTo>
                  <a:lnTo>
                    <a:pt x="5837" y="2138"/>
                  </a:lnTo>
                  <a:lnTo>
                    <a:pt x="5848" y="2145"/>
                  </a:lnTo>
                  <a:lnTo>
                    <a:pt x="5857" y="2154"/>
                  </a:lnTo>
                  <a:lnTo>
                    <a:pt x="5866" y="2164"/>
                  </a:lnTo>
                  <a:lnTo>
                    <a:pt x="5872" y="2174"/>
                  </a:lnTo>
                  <a:lnTo>
                    <a:pt x="5878" y="2186"/>
                  </a:lnTo>
                  <a:lnTo>
                    <a:pt x="5882" y="2198"/>
                  </a:lnTo>
                  <a:lnTo>
                    <a:pt x="5884" y="2211"/>
                  </a:lnTo>
                  <a:lnTo>
                    <a:pt x="5885" y="2223"/>
                  </a:lnTo>
                  <a:lnTo>
                    <a:pt x="5884" y="2236"/>
                  </a:lnTo>
                  <a:lnTo>
                    <a:pt x="5882" y="2249"/>
                  </a:lnTo>
                  <a:lnTo>
                    <a:pt x="5878" y="2261"/>
                  </a:lnTo>
                  <a:lnTo>
                    <a:pt x="5872" y="2272"/>
                  </a:lnTo>
                  <a:lnTo>
                    <a:pt x="5865" y="2283"/>
                  </a:lnTo>
                  <a:lnTo>
                    <a:pt x="5857" y="2293"/>
                  </a:lnTo>
                  <a:lnTo>
                    <a:pt x="5847" y="2301"/>
                  </a:lnTo>
                  <a:lnTo>
                    <a:pt x="5442" y="2623"/>
                  </a:lnTo>
                  <a:lnTo>
                    <a:pt x="5577" y="3122"/>
                  </a:lnTo>
                  <a:lnTo>
                    <a:pt x="5579" y="3134"/>
                  </a:lnTo>
                  <a:lnTo>
                    <a:pt x="5580" y="3147"/>
                  </a:lnTo>
                  <a:lnTo>
                    <a:pt x="5579" y="3160"/>
                  </a:lnTo>
                  <a:lnTo>
                    <a:pt x="5577" y="3173"/>
                  </a:lnTo>
                  <a:lnTo>
                    <a:pt x="5573" y="3185"/>
                  </a:lnTo>
                  <a:lnTo>
                    <a:pt x="5568" y="3196"/>
                  </a:lnTo>
                  <a:lnTo>
                    <a:pt x="5561" y="3207"/>
                  </a:lnTo>
                  <a:lnTo>
                    <a:pt x="5552" y="3217"/>
                  </a:lnTo>
                  <a:lnTo>
                    <a:pt x="5543" y="3226"/>
                  </a:lnTo>
                  <a:lnTo>
                    <a:pt x="5533" y="3233"/>
                  </a:lnTo>
                  <a:lnTo>
                    <a:pt x="5521" y="3239"/>
                  </a:lnTo>
                  <a:lnTo>
                    <a:pt x="5509" y="3244"/>
                  </a:lnTo>
                  <a:lnTo>
                    <a:pt x="5497" y="3247"/>
                  </a:lnTo>
                  <a:lnTo>
                    <a:pt x="5484" y="3248"/>
                  </a:lnTo>
                  <a:lnTo>
                    <a:pt x="5471" y="3248"/>
                  </a:lnTo>
                  <a:lnTo>
                    <a:pt x="5459" y="3246"/>
                  </a:lnTo>
                  <a:lnTo>
                    <a:pt x="5446" y="3242"/>
                  </a:lnTo>
                  <a:lnTo>
                    <a:pt x="5435" y="3237"/>
                  </a:lnTo>
                  <a:lnTo>
                    <a:pt x="5424" y="3231"/>
                  </a:lnTo>
                  <a:lnTo>
                    <a:pt x="5000" y="2941"/>
                  </a:lnTo>
                  <a:lnTo>
                    <a:pt x="4576" y="3231"/>
                  </a:lnTo>
                  <a:lnTo>
                    <a:pt x="4565" y="3237"/>
                  </a:lnTo>
                  <a:lnTo>
                    <a:pt x="4554" y="3242"/>
                  </a:lnTo>
                  <a:lnTo>
                    <a:pt x="4541" y="3246"/>
                  </a:lnTo>
                  <a:lnTo>
                    <a:pt x="4529" y="3248"/>
                  </a:lnTo>
                  <a:lnTo>
                    <a:pt x="4516" y="3248"/>
                  </a:lnTo>
                  <a:lnTo>
                    <a:pt x="4503" y="3247"/>
                  </a:lnTo>
                  <a:lnTo>
                    <a:pt x="4491" y="3244"/>
                  </a:lnTo>
                  <a:lnTo>
                    <a:pt x="4479" y="3239"/>
                  </a:lnTo>
                  <a:lnTo>
                    <a:pt x="4467" y="3233"/>
                  </a:lnTo>
                  <a:lnTo>
                    <a:pt x="4457" y="3226"/>
                  </a:lnTo>
                  <a:lnTo>
                    <a:pt x="4448" y="3217"/>
                  </a:lnTo>
                  <a:lnTo>
                    <a:pt x="4439" y="3207"/>
                  </a:lnTo>
                  <a:lnTo>
                    <a:pt x="4432" y="3196"/>
                  </a:lnTo>
                  <a:lnTo>
                    <a:pt x="4427" y="3185"/>
                  </a:lnTo>
                  <a:lnTo>
                    <a:pt x="4423" y="3173"/>
                  </a:lnTo>
                  <a:lnTo>
                    <a:pt x="4421" y="3160"/>
                  </a:lnTo>
                  <a:lnTo>
                    <a:pt x="4420" y="3147"/>
                  </a:lnTo>
                  <a:lnTo>
                    <a:pt x="4421" y="3134"/>
                  </a:lnTo>
                  <a:lnTo>
                    <a:pt x="4423" y="3122"/>
                  </a:lnTo>
                  <a:lnTo>
                    <a:pt x="4558" y="2623"/>
                  </a:lnTo>
                  <a:lnTo>
                    <a:pt x="4153" y="2301"/>
                  </a:lnTo>
                  <a:lnTo>
                    <a:pt x="4143" y="2293"/>
                  </a:lnTo>
                  <a:lnTo>
                    <a:pt x="4135" y="2283"/>
                  </a:lnTo>
                  <a:lnTo>
                    <a:pt x="4128" y="2272"/>
                  </a:lnTo>
                  <a:lnTo>
                    <a:pt x="4122" y="2261"/>
                  </a:lnTo>
                  <a:lnTo>
                    <a:pt x="4118" y="2249"/>
                  </a:lnTo>
                  <a:lnTo>
                    <a:pt x="4116" y="2236"/>
                  </a:lnTo>
                  <a:lnTo>
                    <a:pt x="4115" y="2223"/>
                  </a:lnTo>
                  <a:lnTo>
                    <a:pt x="4116" y="2211"/>
                  </a:lnTo>
                  <a:lnTo>
                    <a:pt x="4118" y="2198"/>
                  </a:lnTo>
                  <a:lnTo>
                    <a:pt x="4122" y="2186"/>
                  </a:lnTo>
                  <a:lnTo>
                    <a:pt x="4128" y="2174"/>
                  </a:lnTo>
                  <a:lnTo>
                    <a:pt x="4134" y="2164"/>
                  </a:lnTo>
                  <a:lnTo>
                    <a:pt x="4143" y="2154"/>
                  </a:lnTo>
                  <a:lnTo>
                    <a:pt x="4152" y="2145"/>
                  </a:lnTo>
                  <a:lnTo>
                    <a:pt x="4163" y="2138"/>
                  </a:lnTo>
                  <a:lnTo>
                    <a:pt x="4174" y="2132"/>
                  </a:lnTo>
                  <a:lnTo>
                    <a:pt x="4186" y="2127"/>
                  </a:lnTo>
                  <a:lnTo>
                    <a:pt x="4198" y="2124"/>
                  </a:lnTo>
                  <a:lnTo>
                    <a:pt x="4211" y="2123"/>
                  </a:lnTo>
                  <a:close/>
                  <a:moveTo>
                    <a:pt x="5111" y="2246"/>
                  </a:moveTo>
                  <a:lnTo>
                    <a:pt x="5105" y="2234"/>
                  </a:lnTo>
                  <a:lnTo>
                    <a:pt x="5000" y="1949"/>
                  </a:lnTo>
                  <a:lnTo>
                    <a:pt x="4895" y="2234"/>
                  </a:lnTo>
                  <a:lnTo>
                    <a:pt x="4889" y="2246"/>
                  </a:lnTo>
                  <a:lnTo>
                    <a:pt x="4883" y="2257"/>
                  </a:lnTo>
                  <a:lnTo>
                    <a:pt x="4874" y="2267"/>
                  </a:lnTo>
                  <a:lnTo>
                    <a:pt x="4865" y="2276"/>
                  </a:lnTo>
                  <a:lnTo>
                    <a:pt x="4854" y="2284"/>
                  </a:lnTo>
                  <a:lnTo>
                    <a:pt x="4843" y="2290"/>
                  </a:lnTo>
                  <a:lnTo>
                    <a:pt x="4831" y="2294"/>
                  </a:lnTo>
                  <a:lnTo>
                    <a:pt x="4818" y="2298"/>
                  </a:lnTo>
                  <a:lnTo>
                    <a:pt x="4805" y="2299"/>
                  </a:lnTo>
                  <a:lnTo>
                    <a:pt x="4488" y="2312"/>
                  </a:lnTo>
                  <a:lnTo>
                    <a:pt x="4734" y="2508"/>
                  </a:lnTo>
                  <a:lnTo>
                    <a:pt x="4744" y="2516"/>
                  </a:lnTo>
                  <a:lnTo>
                    <a:pt x="4752" y="2526"/>
                  </a:lnTo>
                  <a:lnTo>
                    <a:pt x="4759" y="2537"/>
                  </a:lnTo>
                  <a:lnTo>
                    <a:pt x="4765" y="2549"/>
                  </a:lnTo>
                  <a:lnTo>
                    <a:pt x="4769" y="2561"/>
                  </a:lnTo>
                  <a:lnTo>
                    <a:pt x="4771" y="2574"/>
                  </a:lnTo>
                  <a:lnTo>
                    <a:pt x="4772" y="2587"/>
                  </a:lnTo>
                  <a:lnTo>
                    <a:pt x="4771" y="2599"/>
                  </a:lnTo>
                  <a:lnTo>
                    <a:pt x="4769" y="2612"/>
                  </a:lnTo>
                  <a:lnTo>
                    <a:pt x="4687" y="2913"/>
                  </a:lnTo>
                  <a:lnTo>
                    <a:pt x="4944" y="2737"/>
                  </a:lnTo>
                  <a:lnTo>
                    <a:pt x="4955" y="2731"/>
                  </a:lnTo>
                  <a:lnTo>
                    <a:pt x="4967" y="2725"/>
                  </a:lnTo>
                  <a:lnTo>
                    <a:pt x="4980" y="2722"/>
                  </a:lnTo>
                  <a:lnTo>
                    <a:pt x="4993" y="2720"/>
                  </a:lnTo>
                  <a:lnTo>
                    <a:pt x="5007" y="2720"/>
                  </a:lnTo>
                  <a:lnTo>
                    <a:pt x="5020" y="2722"/>
                  </a:lnTo>
                  <a:lnTo>
                    <a:pt x="5033" y="2725"/>
                  </a:lnTo>
                  <a:lnTo>
                    <a:pt x="5045" y="2731"/>
                  </a:lnTo>
                  <a:lnTo>
                    <a:pt x="5056" y="2737"/>
                  </a:lnTo>
                  <a:lnTo>
                    <a:pt x="5313" y="2913"/>
                  </a:lnTo>
                  <a:lnTo>
                    <a:pt x="5231" y="2612"/>
                  </a:lnTo>
                  <a:lnTo>
                    <a:pt x="5229" y="2599"/>
                  </a:lnTo>
                  <a:lnTo>
                    <a:pt x="5228" y="2587"/>
                  </a:lnTo>
                  <a:lnTo>
                    <a:pt x="5229" y="2574"/>
                  </a:lnTo>
                  <a:lnTo>
                    <a:pt x="5231" y="2561"/>
                  </a:lnTo>
                  <a:lnTo>
                    <a:pt x="5235" y="2549"/>
                  </a:lnTo>
                  <a:lnTo>
                    <a:pt x="5241" y="2537"/>
                  </a:lnTo>
                  <a:lnTo>
                    <a:pt x="5248" y="2526"/>
                  </a:lnTo>
                  <a:lnTo>
                    <a:pt x="5256" y="2516"/>
                  </a:lnTo>
                  <a:lnTo>
                    <a:pt x="5266" y="2508"/>
                  </a:lnTo>
                  <a:lnTo>
                    <a:pt x="5512" y="2312"/>
                  </a:lnTo>
                  <a:lnTo>
                    <a:pt x="5195" y="2299"/>
                  </a:lnTo>
                  <a:lnTo>
                    <a:pt x="5182" y="2298"/>
                  </a:lnTo>
                  <a:lnTo>
                    <a:pt x="5169" y="2294"/>
                  </a:lnTo>
                  <a:lnTo>
                    <a:pt x="5157" y="2290"/>
                  </a:lnTo>
                  <a:lnTo>
                    <a:pt x="5146" y="2284"/>
                  </a:lnTo>
                  <a:lnTo>
                    <a:pt x="5135" y="2276"/>
                  </a:lnTo>
                  <a:lnTo>
                    <a:pt x="5126" y="2267"/>
                  </a:lnTo>
                  <a:lnTo>
                    <a:pt x="5117" y="2257"/>
                  </a:lnTo>
                  <a:lnTo>
                    <a:pt x="5111" y="22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275;p4">
            <a:extLst>
              <a:ext uri="{FF2B5EF4-FFF2-40B4-BE49-F238E27FC236}">
                <a16:creationId xmlns:a16="http://schemas.microsoft.com/office/drawing/2014/main" id="{0E765496-25CE-4AB2-971B-9C2A8EB715B0}"/>
              </a:ext>
            </a:extLst>
          </p:cNvPr>
          <p:cNvGrpSpPr/>
          <p:nvPr/>
        </p:nvGrpSpPr>
        <p:grpSpPr>
          <a:xfrm>
            <a:off x="10888678" y="1789516"/>
            <a:ext cx="589280" cy="589280"/>
            <a:chOff x="9761300" y="2677838"/>
            <a:chExt cx="589280" cy="589280"/>
          </a:xfrm>
          <a:solidFill>
            <a:schemeClr val="bg1"/>
          </a:solidFill>
        </p:grpSpPr>
        <p:sp>
          <p:nvSpPr>
            <p:cNvPr id="229" name="Google Shape;276;p4">
              <a:extLst>
                <a:ext uri="{FF2B5EF4-FFF2-40B4-BE49-F238E27FC236}">
                  <a16:creationId xmlns:a16="http://schemas.microsoft.com/office/drawing/2014/main" id="{53BA4E28-AB03-40A2-8DFE-183A037D1199}"/>
                </a:ext>
              </a:extLst>
            </p:cNvPr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78" y="4900"/>
                  </a:moveTo>
                  <a:lnTo>
                    <a:pt x="5890" y="4923"/>
                  </a:lnTo>
                  <a:lnTo>
                    <a:pt x="5898" y="4948"/>
                  </a:lnTo>
                  <a:lnTo>
                    <a:pt x="5903" y="4974"/>
                  </a:lnTo>
                  <a:lnTo>
                    <a:pt x="5905" y="5000"/>
                  </a:lnTo>
                  <a:lnTo>
                    <a:pt x="5905" y="5564"/>
                  </a:lnTo>
                  <a:lnTo>
                    <a:pt x="5903" y="5590"/>
                  </a:lnTo>
                  <a:lnTo>
                    <a:pt x="5898" y="5616"/>
                  </a:lnTo>
                  <a:lnTo>
                    <a:pt x="5890" y="5641"/>
                  </a:lnTo>
                  <a:lnTo>
                    <a:pt x="5878" y="5664"/>
                  </a:lnTo>
                  <a:lnTo>
                    <a:pt x="5864" y="5686"/>
                  </a:lnTo>
                  <a:lnTo>
                    <a:pt x="5846" y="5705"/>
                  </a:lnTo>
                  <a:lnTo>
                    <a:pt x="5827" y="5723"/>
                  </a:lnTo>
                  <a:lnTo>
                    <a:pt x="5805" y="5737"/>
                  </a:lnTo>
                  <a:lnTo>
                    <a:pt x="5782" y="5749"/>
                  </a:lnTo>
                  <a:lnTo>
                    <a:pt x="5757" y="5757"/>
                  </a:lnTo>
                  <a:lnTo>
                    <a:pt x="5731" y="5762"/>
                  </a:lnTo>
                  <a:lnTo>
                    <a:pt x="5705" y="5764"/>
                  </a:lnTo>
                  <a:lnTo>
                    <a:pt x="5679" y="5762"/>
                  </a:lnTo>
                  <a:lnTo>
                    <a:pt x="5653" y="5757"/>
                  </a:lnTo>
                  <a:lnTo>
                    <a:pt x="5628" y="5749"/>
                  </a:lnTo>
                  <a:lnTo>
                    <a:pt x="5605" y="5737"/>
                  </a:lnTo>
                  <a:lnTo>
                    <a:pt x="5583" y="5723"/>
                  </a:lnTo>
                  <a:lnTo>
                    <a:pt x="5564" y="5705"/>
                  </a:lnTo>
                  <a:lnTo>
                    <a:pt x="5546" y="5686"/>
                  </a:lnTo>
                  <a:lnTo>
                    <a:pt x="5532" y="5664"/>
                  </a:lnTo>
                  <a:lnTo>
                    <a:pt x="5520" y="5641"/>
                  </a:lnTo>
                  <a:lnTo>
                    <a:pt x="5512" y="5616"/>
                  </a:lnTo>
                  <a:lnTo>
                    <a:pt x="5507" y="5590"/>
                  </a:lnTo>
                  <a:lnTo>
                    <a:pt x="5505" y="5564"/>
                  </a:lnTo>
                  <a:lnTo>
                    <a:pt x="5505" y="5000"/>
                  </a:lnTo>
                  <a:lnTo>
                    <a:pt x="5507" y="4974"/>
                  </a:lnTo>
                  <a:lnTo>
                    <a:pt x="5512" y="4948"/>
                  </a:lnTo>
                  <a:lnTo>
                    <a:pt x="5520" y="4923"/>
                  </a:lnTo>
                  <a:lnTo>
                    <a:pt x="5532" y="4900"/>
                  </a:lnTo>
                  <a:lnTo>
                    <a:pt x="5546" y="4878"/>
                  </a:lnTo>
                  <a:lnTo>
                    <a:pt x="5564" y="4859"/>
                  </a:lnTo>
                  <a:lnTo>
                    <a:pt x="5583" y="4841"/>
                  </a:lnTo>
                  <a:lnTo>
                    <a:pt x="5605" y="4827"/>
                  </a:lnTo>
                  <a:lnTo>
                    <a:pt x="5628" y="4815"/>
                  </a:lnTo>
                  <a:lnTo>
                    <a:pt x="5653" y="4807"/>
                  </a:lnTo>
                  <a:lnTo>
                    <a:pt x="5679" y="4802"/>
                  </a:lnTo>
                  <a:lnTo>
                    <a:pt x="5705" y="4800"/>
                  </a:lnTo>
                  <a:lnTo>
                    <a:pt x="5731" y="4802"/>
                  </a:lnTo>
                  <a:lnTo>
                    <a:pt x="5757" y="4807"/>
                  </a:lnTo>
                  <a:lnTo>
                    <a:pt x="5782" y="4815"/>
                  </a:lnTo>
                  <a:lnTo>
                    <a:pt x="5805" y="4827"/>
                  </a:lnTo>
                  <a:lnTo>
                    <a:pt x="5827" y="4841"/>
                  </a:lnTo>
                  <a:lnTo>
                    <a:pt x="5846" y="4859"/>
                  </a:lnTo>
                  <a:lnTo>
                    <a:pt x="5864" y="4878"/>
                  </a:lnTo>
                  <a:lnTo>
                    <a:pt x="5878" y="4900"/>
                  </a:lnTo>
                  <a:close/>
                  <a:moveTo>
                    <a:pt x="5193" y="3819"/>
                  </a:moveTo>
                  <a:lnTo>
                    <a:pt x="5198" y="3845"/>
                  </a:lnTo>
                  <a:lnTo>
                    <a:pt x="5200" y="3871"/>
                  </a:lnTo>
                  <a:lnTo>
                    <a:pt x="5200" y="5564"/>
                  </a:lnTo>
                  <a:lnTo>
                    <a:pt x="5198" y="5590"/>
                  </a:lnTo>
                  <a:lnTo>
                    <a:pt x="5193" y="5616"/>
                  </a:lnTo>
                  <a:lnTo>
                    <a:pt x="5185" y="5641"/>
                  </a:lnTo>
                  <a:lnTo>
                    <a:pt x="5173" y="5664"/>
                  </a:lnTo>
                  <a:lnTo>
                    <a:pt x="5159" y="5686"/>
                  </a:lnTo>
                  <a:lnTo>
                    <a:pt x="5141" y="5705"/>
                  </a:lnTo>
                  <a:lnTo>
                    <a:pt x="5122" y="5723"/>
                  </a:lnTo>
                  <a:lnTo>
                    <a:pt x="5100" y="5737"/>
                  </a:lnTo>
                  <a:lnTo>
                    <a:pt x="5077" y="5749"/>
                  </a:lnTo>
                  <a:lnTo>
                    <a:pt x="5052" y="5757"/>
                  </a:lnTo>
                  <a:lnTo>
                    <a:pt x="5026" y="5762"/>
                  </a:lnTo>
                  <a:lnTo>
                    <a:pt x="5000" y="5764"/>
                  </a:lnTo>
                  <a:lnTo>
                    <a:pt x="4974" y="5762"/>
                  </a:lnTo>
                  <a:lnTo>
                    <a:pt x="4948" y="5757"/>
                  </a:lnTo>
                  <a:lnTo>
                    <a:pt x="4923" y="5749"/>
                  </a:lnTo>
                  <a:lnTo>
                    <a:pt x="4900" y="5737"/>
                  </a:lnTo>
                  <a:lnTo>
                    <a:pt x="4878" y="5723"/>
                  </a:lnTo>
                  <a:lnTo>
                    <a:pt x="4859" y="5705"/>
                  </a:lnTo>
                  <a:lnTo>
                    <a:pt x="4841" y="5686"/>
                  </a:lnTo>
                  <a:lnTo>
                    <a:pt x="4827" y="5664"/>
                  </a:lnTo>
                  <a:lnTo>
                    <a:pt x="4815" y="5641"/>
                  </a:lnTo>
                  <a:lnTo>
                    <a:pt x="4807" y="5616"/>
                  </a:lnTo>
                  <a:lnTo>
                    <a:pt x="4802" y="5590"/>
                  </a:lnTo>
                  <a:lnTo>
                    <a:pt x="4800" y="5564"/>
                  </a:lnTo>
                  <a:lnTo>
                    <a:pt x="4800" y="3871"/>
                  </a:lnTo>
                  <a:lnTo>
                    <a:pt x="4802" y="3845"/>
                  </a:lnTo>
                  <a:lnTo>
                    <a:pt x="4807" y="3819"/>
                  </a:lnTo>
                  <a:lnTo>
                    <a:pt x="4815" y="3794"/>
                  </a:lnTo>
                  <a:lnTo>
                    <a:pt x="4827" y="3771"/>
                  </a:lnTo>
                  <a:lnTo>
                    <a:pt x="4841" y="3749"/>
                  </a:lnTo>
                  <a:lnTo>
                    <a:pt x="4859" y="3730"/>
                  </a:lnTo>
                  <a:lnTo>
                    <a:pt x="4878" y="3712"/>
                  </a:lnTo>
                  <a:lnTo>
                    <a:pt x="4900" y="3698"/>
                  </a:lnTo>
                  <a:lnTo>
                    <a:pt x="4923" y="3686"/>
                  </a:lnTo>
                  <a:lnTo>
                    <a:pt x="4948" y="3678"/>
                  </a:lnTo>
                  <a:lnTo>
                    <a:pt x="4974" y="3673"/>
                  </a:lnTo>
                  <a:lnTo>
                    <a:pt x="5000" y="3671"/>
                  </a:lnTo>
                  <a:lnTo>
                    <a:pt x="5026" y="3673"/>
                  </a:lnTo>
                  <a:lnTo>
                    <a:pt x="5052" y="3678"/>
                  </a:lnTo>
                  <a:lnTo>
                    <a:pt x="5077" y="3686"/>
                  </a:lnTo>
                  <a:lnTo>
                    <a:pt x="5100" y="3698"/>
                  </a:lnTo>
                  <a:lnTo>
                    <a:pt x="5122" y="3712"/>
                  </a:lnTo>
                  <a:lnTo>
                    <a:pt x="5141" y="3730"/>
                  </a:lnTo>
                  <a:lnTo>
                    <a:pt x="5159" y="3749"/>
                  </a:lnTo>
                  <a:lnTo>
                    <a:pt x="5173" y="3771"/>
                  </a:lnTo>
                  <a:lnTo>
                    <a:pt x="5185" y="3794"/>
                  </a:lnTo>
                  <a:lnTo>
                    <a:pt x="5193" y="3819"/>
                  </a:lnTo>
                  <a:close/>
                  <a:moveTo>
                    <a:pt x="4468" y="4618"/>
                  </a:moveTo>
                  <a:lnTo>
                    <a:pt x="4480" y="4641"/>
                  </a:lnTo>
                  <a:lnTo>
                    <a:pt x="4488" y="4666"/>
                  </a:lnTo>
                  <a:lnTo>
                    <a:pt x="4493" y="4692"/>
                  </a:lnTo>
                  <a:lnTo>
                    <a:pt x="4495" y="4718"/>
                  </a:lnTo>
                  <a:lnTo>
                    <a:pt x="4495" y="5564"/>
                  </a:lnTo>
                  <a:lnTo>
                    <a:pt x="4493" y="5590"/>
                  </a:lnTo>
                  <a:lnTo>
                    <a:pt x="4488" y="5616"/>
                  </a:lnTo>
                  <a:lnTo>
                    <a:pt x="4480" y="5641"/>
                  </a:lnTo>
                  <a:lnTo>
                    <a:pt x="4468" y="5664"/>
                  </a:lnTo>
                  <a:lnTo>
                    <a:pt x="4454" y="5686"/>
                  </a:lnTo>
                  <a:lnTo>
                    <a:pt x="4436" y="5705"/>
                  </a:lnTo>
                  <a:lnTo>
                    <a:pt x="4417" y="5723"/>
                  </a:lnTo>
                  <a:lnTo>
                    <a:pt x="4395" y="5737"/>
                  </a:lnTo>
                  <a:lnTo>
                    <a:pt x="4372" y="5749"/>
                  </a:lnTo>
                  <a:lnTo>
                    <a:pt x="4347" y="5757"/>
                  </a:lnTo>
                  <a:lnTo>
                    <a:pt x="4321" y="5762"/>
                  </a:lnTo>
                  <a:lnTo>
                    <a:pt x="4295" y="5764"/>
                  </a:lnTo>
                  <a:lnTo>
                    <a:pt x="4269" y="5762"/>
                  </a:lnTo>
                  <a:lnTo>
                    <a:pt x="4243" y="5757"/>
                  </a:lnTo>
                  <a:lnTo>
                    <a:pt x="4218" y="5749"/>
                  </a:lnTo>
                  <a:lnTo>
                    <a:pt x="4195" y="5737"/>
                  </a:lnTo>
                  <a:lnTo>
                    <a:pt x="4173" y="5723"/>
                  </a:lnTo>
                  <a:lnTo>
                    <a:pt x="4154" y="5705"/>
                  </a:lnTo>
                  <a:lnTo>
                    <a:pt x="4136" y="5686"/>
                  </a:lnTo>
                  <a:lnTo>
                    <a:pt x="4122" y="5664"/>
                  </a:lnTo>
                  <a:lnTo>
                    <a:pt x="4110" y="5641"/>
                  </a:lnTo>
                  <a:lnTo>
                    <a:pt x="4102" y="5616"/>
                  </a:lnTo>
                  <a:lnTo>
                    <a:pt x="4097" y="5590"/>
                  </a:lnTo>
                  <a:lnTo>
                    <a:pt x="4095" y="5564"/>
                  </a:lnTo>
                  <a:lnTo>
                    <a:pt x="4095" y="4718"/>
                  </a:lnTo>
                  <a:lnTo>
                    <a:pt x="4097" y="4692"/>
                  </a:lnTo>
                  <a:lnTo>
                    <a:pt x="4102" y="4666"/>
                  </a:lnTo>
                  <a:lnTo>
                    <a:pt x="4110" y="4641"/>
                  </a:lnTo>
                  <a:lnTo>
                    <a:pt x="4122" y="4618"/>
                  </a:lnTo>
                  <a:lnTo>
                    <a:pt x="4136" y="4596"/>
                  </a:lnTo>
                  <a:lnTo>
                    <a:pt x="4154" y="4577"/>
                  </a:lnTo>
                  <a:lnTo>
                    <a:pt x="4173" y="4559"/>
                  </a:lnTo>
                  <a:lnTo>
                    <a:pt x="4195" y="4545"/>
                  </a:lnTo>
                  <a:lnTo>
                    <a:pt x="4218" y="4533"/>
                  </a:lnTo>
                  <a:lnTo>
                    <a:pt x="4243" y="4525"/>
                  </a:lnTo>
                  <a:lnTo>
                    <a:pt x="4269" y="4520"/>
                  </a:lnTo>
                  <a:lnTo>
                    <a:pt x="4295" y="4518"/>
                  </a:lnTo>
                  <a:lnTo>
                    <a:pt x="4321" y="4520"/>
                  </a:lnTo>
                  <a:lnTo>
                    <a:pt x="4347" y="4525"/>
                  </a:lnTo>
                  <a:lnTo>
                    <a:pt x="4372" y="4533"/>
                  </a:lnTo>
                  <a:lnTo>
                    <a:pt x="4395" y="4545"/>
                  </a:lnTo>
                  <a:lnTo>
                    <a:pt x="4417" y="4559"/>
                  </a:lnTo>
                  <a:lnTo>
                    <a:pt x="4436" y="4577"/>
                  </a:lnTo>
                  <a:lnTo>
                    <a:pt x="4454" y="4596"/>
                  </a:lnTo>
                  <a:lnTo>
                    <a:pt x="4468" y="46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77;p4">
              <a:extLst>
                <a:ext uri="{FF2B5EF4-FFF2-40B4-BE49-F238E27FC236}">
                  <a16:creationId xmlns:a16="http://schemas.microsoft.com/office/drawing/2014/main" id="{60B7779A-608D-44A3-AE45-EDE6A8475A97}"/>
                </a:ext>
              </a:extLst>
            </p:cNvPr>
            <p:cNvSpPr/>
            <p:nvPr/>
          </p:nvSpPr>
          <p:spPr>
            <a:xfrm>
              <a:off x="9761300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2" y="803"/>
                  </a:moveTo>
                  <a:lnTo>
                    <a:pt x="4991" y="800"/>
                  </a:lnTo>
                  <a:lnTo>
                    <a:pt x="5009" y="800"/>
                  </a:lnTo>
                  <a:lnTo>
                    <a:pt x="5098" y="803"/>
                  </a:lnTo>
                  <a:lnTo>
                    <a:pt x="5106" y="804"/>
                  </a:lnTo>
                  <a:lnTo>
                    <a:pt x="5195" y="810"/>
                  </a:lnTo>
                  <a:lnTo>
                    <a:pt x="5204" y="811"/>
                  </a:lnTo>
                  <a:lnTo>
                    <a:pt x="5292" y="820"/>
                  </a:lnTo>
                  <a:lnTo>
                    <a:pt x="5301" y="821"/>
                  </a:lnTo>
                  <a:lnTo>
                    <a:pt x="5388" y="833"/>
                  </a:lnTo>
                  <a:lnTo>
                    <a:pt x="5397" y="835"/>
                  </a:lnTo>
                  <a:lnTo>
                    <a:pt x="5484" y="850"/>
                  </a:lnTo>
                  <a:lnTo>
                    <a:pt x="5493" y="852"/>
                  </a:lnTo>
                  <a:lnTo>
                    <a:pt x="5579" y="870"/>
                  </a:lnTo>
                  <a:lnTo>
                    <a:pt x="5588" y="872"/>
                  </a:lnTo>
                  <a:lnTo>
                    <a:pt x="5674" y="893"/>
                  </a:lnTo>
                  <a:lnTo>
                    <a:pt x="5682" y="896"/>
                  </a:lnTo>
                  <a:lnTo>
                    <a:pt x="5767" y="920"/>
                  </a:lnTo>
                  <a:lnTo>
                    <a:pt x="5776" y="922"/>
                  </a:lnTo>
                  <a:lnTo>
                    <a:pt x="5860" y="950"/>
                  </a:lnTo>
                  <a:lnTo>
                    <a:pt x="5868" y="953"/>
                  </a:lnTo>
                  <a:lnTo>
                    <a:pt x="5951" y="983"/>
                  </a:lnTo>
                  <a:lnTo>
                    <a:pt x="5959" y="986"/>
                  </a:lnTo>
                  <a:lnTo>
                    <a:pt x="6042" y="1019"/>
                  </a:lnTo>
                  <a:lnTo>
                    <a:pt x="6050" y="1023"/>
                  </a:lnTo>
                  <a:lnTo>
                    <a:pt x="6131" y="1059"/>
                  </a:lnTo>
                  <a:lnTo>
                    <a:pt x="6139" y="1063"/>
                  </a:lnTo>
                  <a:lnTo>
                    <a:pt x="6218" y="1102"/>
                  </a:lnTo>
                  <a:lnTo>
                    <a:pt x="6226" y="1106"/>
                  </a:lnTo>
                  <a:lnTo>
                    <a:pt x="6305" y="1147"/>
                  </a:lnTo>
                  <a:lnTo>
                    <a:pt x="6312" y="1152"/>
                  </a:lnTo>
                  <a:lnTo>
                    <a:pt x="6389" y="1196"/>
                  </a:lnTo>
                  <a:lnTo>
                    <a:pt x="6397" y="1201"/>
                  </a:lnTo>
                  <a:lnTo>
                    <a:pt x="6472" y="1248"/>
                  </a:lnTo>
                  <a:lnTo>
                    <a:pt x="6479" y="1253"/>
                  </a:lnTo>
                  <a:lnTo>
                    <a:pt x="6553" y="1302"/>
                  </a:lnTo>
                  <a:lnTo>
                    <a:pt x="6560" y="1307"/>
                  </a:lnTo>
                  <a:lnTo>
                    <a:pt x="6632" y="1359"/>
                  </a:lnTo>
                  <a:lnTo>
                    <a:pt x="6639" y="1365"/>
                  </a:lnTo>
                  <a:lnTo>
                    <a:pt x="6709" y="1419"/>
                  </a:lnTo>
                  <a:lnTo>
                    <a:pt x="6715" y="1425"/>
                  </a:lnTo>
                  <a:lnTo>
                    <a:pt x="6783" y="1482"/>
                  </a:lnTo>
                  <a:lnTo>
                    <a:pt x="6790" y="1487"/>
                  </a:lnTo>
                  <a:lnTo>
                    <a:pt x="6856" y="1547"/>
                  </a:lnTo>
                  <a:lnTo>
                    <a:pt x="6862" y="1553"/>
                  </a:lnTo>
                  <a:lnTo>
                    <a:pt x="6926" y="1614"/>
                  </a:lnTo>
                  <a:lnTo>
                    <a:pt x="6932" y="1620"/>
                  </a:lnTo>
                  <a:lnTo>
                    <a:pt x="6993" y="1684"/>
                  </a:lnTo>
                  <a:lnTo>
                    <a:pt x="6999" y="1690"/>
                  </a:lnTo>
                  <a:lnTo>
                    <a:pt x="7058" y="1756"/>
                  </a:lnTo>
                  <a:lnTo>
                    <a:pt x="7064" y="1763"/>
                  </a:lnTo>
                  <a:lnTo>
                    <a:pt x="7121" y="1831"/>
                  </a:lnTo>
                  <a:lnTo>
                    <a:pt x="7127" y="1837"/>
                  </a:lnTo>
                  <a:lnTo>
                    <a:pt x="7181" y="1907"/>
                  </a:lnTo>
                  <a:lnTo>
                    <a:pt x="7187" y="1914"/>
                  </a:lnTo>
                  <a:lnTo>
                    <a:pt x="7239" y="1986"/>
                  </a:lnTo>
                  <a:lnTo>
                    <a:pt x="7244" y="1994"/>
                  </a:lnTo>
                  <a:lnTo>
                    <a:pt x="7293" y="2067"/>
                  </a:lnTo>
                  <a:lnTo>
                    <a:pt x="7298" y="2074"/>
                  </a:lnTo>
                  <a:lnTo>
                    <a:pt x="7345" y="2150"/>
                  </a:lnTo>
                  <a:lnTo>
                    <a:pt x="7350" y="2157"/>
                  </a:lnTo>
                  <a:lnTo>
                    <a:pt x="7394" y="2234"/>
                  </a:lnTo>
                  <a:lnTo>
                    <a:pt x="7398" y="2242"/>
                  </a:lnTo>
                  <a:lnTo>
                    <a:pt x="7440" y="2321"/>
                  </a:lnTo>
                  <a:lnTo>
                    <a:pt x="7444" y="2328"/>
                  </a:lnTo>
                  <a:lnTo>
                    <a:pt x="7483" y="2408"/>
                  </a:lnTo>
                  <a:lnTo>
                    <a:pt x="7487" y="2416"/>
                  </a:lnTo>
                  <a:lnTo>
                    <a:pt x="7523" y="2497"/>
                  </a:lnTo>
                  <a:lnTo>
                    <a:pt x="7526" y="2505"/>
                  </a:lnTo>
                  <a:lnTo>
                    <a:pt x="7559" y="2587"/>
                  </a:lnTo>
                  <a:lnTo>
                    <a:pt x="7562" y="2595"/>
                  </a:lnTo>
                  <a:lnTo>
                    <a:pt x="7593" y="2678"/>
                  </a:lnTo>
                  <a:lnTo>
                    <a:pt x="7595" y="2686"/>
                  </a:lnTo>
                  <a:lnTo>
                    <a:pt x="7623" y="2771"/>
                  </a:lnTo>
                  <a:lnTo>
                    <a:pt x="7625" y="2779"/>
                  </a:lnTo>
                  <a:lnTo>
                    <a:pt x="7650" y="2864"/>
                  </a:lnTo>
                  <a:lnTo>
                    <a:pt x="7652" y="2872"/>
                  </a:lnTo>
                  <a:lnTo>
                    <a:pt x="7673" y="2958"/>
                  </a:lnTo>
                  <a:lnTo>
                    <a:pt x="7675" y="2967"/>
                  </a:lnTo>
                  <a:lnTo>
                    <a:pt x="7694" y="3053"/>
                  </a:lnTo>
                  <a:lnTo>
                    <a:pt x="7695" y="3062"/>
                  </a:lnTo>
                  <a:lnTo>
                    <a:pt x="7711" y="3149"/>
                  </a:lnTo>
                  <a:lnTo>
                    <a:pt x="7712" y="3158"/>
                  </a:lnTo>
                  <a:lnTo>
                    <a:pt x="7724" y="3246"/>
                  </a:lnTo>
                  <a:lnTo>
                    <a:pt x="7725" y="3255"/>
                  </a:lnTo>
                  <a:lnTo>
                    <a:pt x="7735" y="3343"/>
                  </a:lnTo>
                  <a:lnTo>
                    <a:pt x="7735" y="3352"/>
                  </a:lnTo>
                  <a:lnTo>
                    <a:pt x="7742" y="3441"/>
                  </a:lnTo>
                  <a:lnTo>
                    <a:pt x="7742" y="3449"/>
                  </a:lnTo>
                  <a:lnTo>
                    <a:pt x="7745" y="3538"/>
                  </a:lnTo>
                  <a:lnTo>
                    <a:pt x="7745" y="3547"/>
                  </a:lnTo>
                  <a:lnTo>
                    <a:pt x="7745" y="3636"/>
                  </a:lnTo>
                  <a:lnTo>
                    <a:pt x="7745" y="3645"/>
                  </a:lnTo>
                  <a:lnTo>
                    <a:pt x="7742" y="3733"/>
                  </a:lnTo>
                  <a:lnTo>
                    <a:pt x="7741" y="3742"/>
                  </a:lnTo>
                  <a:lnTo>
                    <a:pt x="7735" y="3830"/>
                  </a:lnTo>
                  <a:lnTo>
                    <a:pt x="7734" y="3839"/>
                  </a:lnTo>
                  <a:lnTo>
                    <a:pt x="7725" y="3927"/>
                  </a:lnTo>
                  <a:lnTo>
                    <a:pt x="7724" y="3936"/>
                  </a:lnTo>
                  <a:lnTo>
                    <a:pt x="7712" y="4023"/>
                  </a:lnTo>
                  <a:lnTo>
                    <a:pt x="7710" y="4032"/>
                  </a:lnTo>
                  <a:lnTo>
                    <a:pt x="7695" y="4119"/>
                  </a:lnTo>
                  <a:lnTo>
                    <a:pt x="7693" y="4128"/>
                  </a:lnTo>
                  <a:lnTo>
                    <a:pt x="7675" y="4214"/>
                  </a:lnTo>
                  <a:lnTo>
                    <a:pt x="7673" y="4223"/>
                  </a:lnTo>
                  <a:lnTo>
                    <a:pt x="7651" y="4308"/>
                  </a:lnTo>
                  <a:lnTo>
                    <a:pt x="7649" y="4317"/>
                  </a:lnTo>
                  <a:lnTo>
                    <a:pt x="7625" y="4402"/>
                  </a:lnTo>
                  <a:lnTo>
                    <a:pt x="7622" y="4410"/>
                  </a:lnTo>
                  <a:lnTo>
                    <a:pt x="7595" y="4495"/>
                  </a:lnTo>
                  <a:lnTo>
                    <a:pt x="7592" y="4503"/>
                  </a:lnTo>
                  <a:lnTo>
                    <a:pt x="7561" y="4586"/>
                  </a:lnTo>
                  <a:lnTo>
                    <a:pt x="7558" y="4595"/>
                  </a:lnTo>
                  <a:lnTo>
                    <a:pt x="7525" y="4677"/>
                  </a:lnTo>
                  <a:lnTo>
                    <a:pt x="7521" y="4685"/>
                  </a:lnTo>
                  <a:lnTo>
                    <a:pt x="7485" y="4766"/>
                  </a:lnTo>
                  <a:lnTo>
                    <a:pt x="7481" y="4774"/>
                  </a:lnTo>
                  <a:lnTo>
                    <a:pt x="7442" y="4854"/>
                  </a:lnTo>
                  <a:lnTo>
                    <a:pt x="7438" y="4862"/>
                  </a:lnTo>
                  <a:lnTo>
                    <a:pt x="7396" y="4940"/>
                  </a:lnTo>
                  <a:lnTo>
                    <a:pt x="7392" y="4948"/>
                  </a:lnTo>
                  <a:lnTo>
                    <a:pt x="7348" y="5025"/>
                  </a:lnTo>
                  <a:lnTo>
                    <a:pt x="7343" y="5032"/>
                  </a:lnTo>
                  <a:lnTo>
                    <a:pt x="7296" y="5107"/>
                  </a:lnTo>
                  <a:lnTo>
                    <a:pt x="7291" y="5114"/>
                  </a:lnTo>
                  <a:lnTo>
                    <a:pt x="7242" y="5188"/>
                  </a:lnTo>
                  <a:lnTo>
                    <a:pt x="7237" y="5195"/>
                  </a:lnTo>
                  <a:lnTo>
                    <a:pt x="7185" y="5266"/>
                  </a:lnTo>
                  <a:lnTo>
                    <a:pt x="7179" y="5273"/>
                  </a:lnTo>
                  <a:lnTo>
                    <a:pt x="7125" y="5343"/>
                  </a:lnTo>
                  <a:lnTo>
                    <a:pt x="7119" y="5350"/>
                  </a:lnTo>
                  <a:lnTo>
                    <a:pt x="7062" y="5418"/>
                  </a:lnTo>
                  <a:lnTo>
                    <a:pt x="7057" y="5424"/>
                  </a:lnTo>
                  <a:lnTo>
                    <a:pt x="6997" y="5490"/>
                  </a:lnTo>
                  <a:lnTo>
                    <a:pt x="6991" y="5496"/>
                  </a:lnTo>
                  <a:lnTo>
                    <a:pt x="6930" y="5560"/>
                  </a:lnTo>
                  <a:lnTo>
                    <a:pt x="6924" y="5566"/>
                  </a:lnTo>
                  <a:lnTo>
                    <a:pt x="6860" y="5628"/>
                  </a:lnTo>
                  <a:lnTo>
                    <a:pt x="6853" y="5634"/>
                  </a:lnTo>
                  <a:lnTo>
                    <a:pt x="6787" y="5693"/>
                  </a:lnTo>
                  <a:lnTo>
                    <a:pt x="6781" y="5699"/>
                  </a:lnTo>
                  <a:lnTo>
                    <a:pt x="6725" y="5746"/>
                  </a:lnTo>
                  <a:lnTo>
                    <a:pt x="6655" y="5821"/>
                  </a:lnTo>
                  <a:lnTo>
                    <a:pt x="6588" y="5904"/>
                  </a:lnTo>
                  <a:lnTo>
                    <a:pt x="6528" y="5991"/>
                  </a:lnTo>
                  <a:lnTo>
                    <a:pt x="6475" y="6081"/>
                  </a:lnTo>
                  <a:lnTo>
                    <a:pt x="6427" y="6176"/>
                  </a:lnTo>
                  <a:lnTo>
                    <a:pt x="6386" y="6276"/>
                  </a:lnTo>
                  <a:lnTo>
                    <a:pt x="6350" y="6380"/>
                  </a:lnTo>
                  <a:lnTo>
                    <a:pt x="6319" y="6489"/>
                  </a:lnTo>
                  <a:lnTo>
                    <a:pt x="6293" y="6604"/>
                  </a:lnTo>
                  <a:lnTo>
                    <a:pt x="6272" y="6724"/>
                  </a:lnTo>
                  <a:lnTo>
                    <a:pt x="6257" y="6849"/>
                  </a:lnTo>
                  <a:lnTo>
                    <a:pt x="6246" y="6980"/>
                  </a:lnTo>
                  <a:lnTo>
                    <a:pt x="6239" y="7116"/>
                  </a:lnTo>
                  <a:lnTo>
                    <a:pt x="6237" y="7261"/>
                  </a:lnTo>
                  <a:lnTo>
                    <a:pt x="6234" y="7293"/>
                  </a:lnTo>
                  <a:lnTo>
                    <a:pt x="6228" y="7325"/>
                  </a:lnTo>
                  <a:lnTo>
                    <a:pt x="6217" y="7355"/>
                  </a:lnTo>
                  <a:lnTo>
                    <a:pt x="6202" y="7384"/>
                  </a:lnTo>
                  <a:lnTo>
                    <a:pt x="6184" y="7411"/>
                  </a:lnTo>
                  <a:lnTo>
                    <a:pt x="6162" y="7435"/>
                  </a:lnTo>
                  <a:lnTo>
                    <a:pt x="6138" y="7456"/>
                  </a:lnTo>
                  <a:lnTo>
                    <a:pt x="6111" y="7474"/>
                  </a:lnTo>
                  <a:lnTo>
                    <a:pt x="6082" y="7488"/>
                  </a:lnTo>
                  <a:lnTo>
                    <a:pt x="6051" y="7499"/>
                  </a:lnTo>
                  <a:lnTo>
                    <a:pt x="6019" y="7505"/>
                  </a:lnTo>
                  <a:lnTo>
                    <a:pt x="5987" y="7507"/>
                  </a:lnTo>
                  <a:lnTo>
                    <a:pt x="4012" y="7507"/>
                  </a:lnTo>
                  <a:lnTo>
                    <a:pt x="3980" y="7505"/>
                  </a:lnTo>
                  <a:lnTo>
                    <a:pt x="3948" y="7499"/>
                  </a:lnTo>
                  <a:lnTo>
                    <a:pt x="3917" y="7488"/>
                  </a:lnTo>
                  <a:lnTo>
                    <a:pt x="3888" y="7474"/>
                  </a:lnTo>
                  <a:lnTo>
                    <a:pt x="3861" y="7456"/>
                  </a:lnTo>
                  <a:lnTo>
                    <a:pt x="3837" y="7435"/>
                  </a:lnTo>
                  <a:lnTo>
                    <a:pt x="3815" y="7411"/>
                  </a:lnTo>
                  <a:lnTo>
                    <a:pt x="3797" y="7384"/>
                  </a:lnTo>
                  <a:lnTo>
                    <a:pt x="3782" y="7355"/>
                  </a:lnTo>
                  <a:lnTo>
                    <a:pt x="3771" y="7325"/>
                  </a:lnTo>
                  <a:lnTo>
                    <a:pt x="3765" y="7293"/>
                  </a:lnTo>
                  <a:lnTo>
                    <a:pt x="3762" y="7261"/>
                  </a:lnTo>
                  <a:lnTo>
                    <a:pt x="3760" y="7116"/>
                  </a:lnTo>
                  <a:lnTo>
                    <a:pt x="3753" y="6980"/>
                  </a:lnTo>
                  <a:lnTo>
                    <a:pt x="3742" y="6849"/>
                  </a:lnTo>
                  <a:lnTo>
                    <a:pt x="3727" y="6724"/>
                  </a:lnTo>
                  <a:lnTo>
                    <a:pt x="3706" y="6604"/>
                  </a:lnTo>
                  <a:lnTo>
                    <a:pt x="3681" y="6489"/>
                  </a:lnTo>
                  <a:lnTo>
                    <a:pt x="3650" y="6380"/>
                  </a:lnTo>
                  <a:lnTo>
                    <a:pt x="3614" y="6275"/>
                  </a:lnTo>
                  <a:lnTo>
                    <a:pt x="3572" y="6176"/>
                  </a:lnTo>
                  <a:lnTo>
                    <a:pt x="3525" y="6081"/>
                  </a:lnTo>
                  <a:lnTo>
                    <a:pt x="3472" y="5990"/>
                  </a:lnTo>
                  <a:lnTo>
                    <a:pt x="3412" y="5904"/>
                  </a:lnTo>
                  <a:lnTo>
                    <a:pt x="3345" y="5821"/>
                  </a:lnTo>
                  <a:lnTo>
                    <a:pt x="3275" y="5746"/>
                  </a:lnTo>
                  <a:lnTo>
                    <a:pt x="3219" y="5699"/>
                  </a:lnTo>
                  <a:lnTo>
                    <a:pt x="3213" y="5693"/>
                  </a:lnTo>
                  <a:lnTo>
                    <a:pt x="3147" y="5634"/>
                  </a:lnTo>
                  <a:lnTo>
                    <a:pt x="3140" y="5628"/>
                  </a:lnTo>
                  <a:lnTo>
                    <a:pt x="3076" y="5566"/>
                  </a:lnTo>
                  <a:lnTo>
                    <a:pt x="3070" y="5560"/>
                  </a:lnTo>
                  <a:lnTo>
                    <a:pt x="3009" y="5496"/>
                  </a:lnTo>
                  <a:lnTo>
                    <a:pt x="3003" y="5490"/>
                  </a:lnTo>
                  <a:lnTo>
                    <a:pt x="2943" y="5424"/>
                  </a:lnTo>
                  <a:lnTo>
                    <a:pt x="2938" y="5418"/>
                  </a:lnTo>
                  <a:lnTo>
                    <a:pt x="2881" y="5350"/>
                  </a:lnTo>
                  <a:lnTo>
                    <a:pt x="2875" y="5343"/>
                  </a:lnTo>
                  <a:lnTo>
                    <a:pt x="2821" y="5273"/>
                  </a:lnTo>
                  <a:lnTo>
                    <a:pt x="2815" y="5266"/>
                  </a:lnTo>
                  <a:lnTo>
                    <a:pt x="2763" y="5195"/>
                  </a:lnTo>
                  <a:lnTo>
                    <a:pt x="2758" y="5188"/>
                  </a:lnTo>
                  <a:lnTo>
                    <a:pt x="2709" y="5114"/>
                  </a:lnTo>
                  <a:lnTo>
                    <a:pt x="2704" y="5107"/>
                  </a:lnTo>
                  <a:lnTo>
                    <a:pt x="2657" y="5032"/>
                  </a:lnTo>
                  <a:lnTo>
                    <a:pt x="2652" y="5025"/>
                  </a:lnTo>
                  <a:lnTo>
                    <a:pt x="2608" y="4948"/>
                  </a:lnTo>
                  <a:lnTo>
                    <a:pt x="2604" y="4940"/>
                  </a:lnTo>
                  <a:lnTo>
                    <a:pt x="2562" y="4862"/>
                  </a:lnTo>
                  <a:lnTo>
                    <a:pt x="2558" y="4854"/>
                  </a:lnTo>
                  <a:lnTo>
                    <a:pt x="2519" y="4774"/>
                  </a:lnTo>
                  <a:lnTo>
                    <a:pt x="2515" y="4766"/>
                  </a:lnTo>
                  <a:lnTo>
                    <a:pt x="2479" y="4685"/>
                  </a:lnTo>
                  <a:lnTo>
                    <a:pt x="2475" y="4677"/>
                  </a:lnTo>
                  <a:lnTo>
                    <a:pt x="2442" y="4595"/>
                  </a:lnTo>
                  <a:lnTo>
                    <a:pt x="2439" y="4586"/>
                  </a:lnTo>
                  <a:lnTo>
                    <a:pt x="2408" y="4503"/>
                  </a:lnTo>
                  <a:lnTo>
                    <a:pt x="2405" y="4495"/>
                  </a:lnTo>
                  <a:lnTo>
                    <a:pt x="2378" y="4410"/>
                  </a:lnTo>
                  <a:lnTo>
                    <a:pt x="2375" y="4402"/>
                  </a:lnTo>
                  <a:lnTo>
                    <a:pt x="2351" y="4317"/>
                  </a:lnTo>
                  <a:lnTo>
                    <a:pt x="2349" y="4308"/>
                  </a:lnTo>
                  <a:lnTo>
                    <a:pt x="2327" y="4223"/>
                  </a:lnTo>
                  <a:lnTo>
                    <a:pt x="2325" y="4214"/>
                  </a:lnTo>
                  <a:lnTo>
                    <a:pt x="2307" y="4128"/>
                  </a:lnTo>
                  <a:lnTo>
                    <a:pt x="2305" y="4119"/>
                  </a:lnTo>
                  <a:lnTo>
                    <a:pt x="2290" y="4032"/>
                  </a:lnTo>
                  <a:lnTo>
                    <a:pt x="2288" y="4023"/>
                  </a:lnTo>
                  <a:lnTo>
                    <a:pt x="2276" y="3936"/>
                  </a:lnTo>
                  <a:lnTo>
                    <a:pt x="2275" y="3927"/>
                  </a:lnTo>
                  <a:lnTo>
                    <a:pt x="2266" y="3839"/>
                  </a:lnTo>
                  <a:lnTo>
                    <a:pt x="2265" y="3830"/>
                  </a:lnTo>
                  <a:lnTo>
                    <a:pt x="2259" y="3742"/>
                  </a:lnTo>
                  <a:lnTo>
                    <a:pt x="2258" y="3733"/>
                  </a:lnTo>
                  <a:lnTo>
                    <a:pt x="2255" y="3645"/>
                  </a:lnTo>
                  <a:lnTo>
                    <a:pt x="2255" y="3636"/>
                  </a:lnTo>
                  <a:lnTo>
                    <a:pt x="2255" y="3547"/>
                  </a:lnTo>
                  <a:lnTo>
                    <a:pt x="2255" y="3538"/>
                  </a:lnTo>
                  <a:lnTo>
                    <a:pt x="2258" y="3449"/>
                  </a:lnTo>
                  <a:lnTo>
                    <a:pt x="2258" y="3441"/>
                  </a:lnTo>
                  <a:lnTo>
                    <a:pt x="2265" y="3352"/>
                  </a:lnTo>
                  <a:lnTo>
                    <a:pt x="2265" y="3343"/>
                  </a:lnTo>
                  <a:lnTo>
                    <a:pt x="2275" y="3255"/>
                  </a:lnTo>
                  <a:lnTo>
                    <a:pt x="2276" y="3246"/>
                  </a:lnTo>
                  <a:lnTo>
                    <a:pt x="2288" y="3158"/>
                  </a:lnTo>
                  <a:lnTo>
                    <a:pt x="2289" y="3149"/>
                  </a:lnTo>
                  <a:lnTo>
                    <a:pt x="2305" y="3062"/>
                  </a:lnTo>
                  <a:lnTo>
                    <a:pt x="2306" y="3053"/>
                  </a:lnTo>
                  <a:lnTo>
                    <a:pt x="2325" y="2967"/>
                  </a:lnTo>
                  <a:lnTo>
                    <a:pt x="2327" y="2958"/>
                  </a:lnTo>
                  <a:lnTo>
                    <a:pt x="2348" y="2872"/>
                  </a:lnTo>
                  <a:lnTo>
                    <a:pt x="2350" y="2864"/>
                  </a:lnTo>
                  <a:lnTo>
                    <a:pt x="2375" y="2779"/>
                  </a:lnTo>
                  <a:lnTo>
                    <a:pt x="2377" y="2771"/>
                  </a:lnTo>
                  <a:lnTo>
                    <a:pt x="2405" y="2686"/>
                  </a:lnTo>
                  <a:lnTo>
                    <a:pt x="2407" y="2678"/>
                  </a:lnTo>
                  <a:lnTo>
                    <a:pt x="2438" y="2595"/>
                  </a:lnTo>
                  <a:lnTo>
                    <a:pt x="2441" y="2587"/>
                  </a:lnTo>
                  <a:lnTo>
                    <a:pt x="2474" y="2505"/>
                  </a:lnTo>
                  <a:lnTo>
                    <a:pt x="2477" y="2497"/>
                  </a:lnTo>
                  <a:lnTo>
                    <a:pt x="2513" y="2416"/>
                  </a:lnTo>
                  <a:lnTo>
                    <a:pt x="2517" y="2408"/>
                  </a:lnTo>
                  <a:lnTo>
                    <a:pt x="2556" y="2328"/>
                  </a:lnTo>
                  <a:lnTo>
                    <a:pt x="2560" y="2321"/>
                  </a:lnTo>
                  <a:lnTo>
                    <a:pt x="2602" y="2242"/>
                  </a:lnTo>
                  <a:lnTo>
                    <a:pt x="2606" y="2234"/>
                  </a:lnTo>
                  <a:lnTo>
                    <a:pt x="2650" y="2157"/>
                  </a:lnTo>
                  <a:lnTo>
                    <a:pt x="2655" y="2150"/>
                  </a:lnTo>
                  <a:lnTo>
                    <a:pt x="2702" y="2074"/>
                  </a:lnTo>
                  <a:lnTo>
                    <a:pt x="2707" y="2067"/>
                  </a:lnTo>
                  <a:lnTo>
                    <a:pt x="2756" y="1994"/>
                  </a:lnTo>
                  <a:lnTo>
                    <a:pt x="2761" y="1986"/>
                  </a:lnTo>
                  <a:lnTo>
                    <a:pt x="2813" y="1914"/>
                  </a:lnTo>
                  <a:lnTo>
                    <a:pt x="2819" y="1907"/>
                  </a:lnTo>
                  <a:lnTo>
                    <a:pt x="2873" y="1837"/>
                  </a:lnTo>
                  <a:lnTo>
                    <a:pt x="2879" y="1831"/>
                  </a:lnTo>
                  <a:lnTo>
                    <a:pt x="2936" y="1763"/>
                  </a:lnTo>
                  <a:lnTo>
                    <a:pt x="2942" y="1756"/>
                  </a:lnTo>
                  <a:lnTo>
                    <a:pt x="3001" y="1690"/>
                  </a:lnTo>
                  <a:lnTo>
                    <a:pt x="3007" y="1684"/>
                  </a:lnTo>
                  <a:lnTo>
                    <a:pt x="3068" y="1620"/>
                  </a:lnTo>
                  <a:lnTo>
                    <a:pt x="3074" y="1614"/>
                  </a:lnTo>
                  <a:lnTo>
                    <a:pt x="3138" y="1553"/>
                  </a:lnTo>
                  <a:lnTo>
                    <a:pt x="3144" y="1547"/>
                  </a:lnTo>
                  <a:lnTo>
                    <a:pt x="3210" y="1487"/>
                  </a:lnTo>
                  <a:lnTo>
                    <a:pt x="3217" y="1482"/>
                  </a:lnTo>
                  <a:lnTo>
                    <a:pt x="3285" y="1425"/>
                  </a:lnTo>
                  <a:lnTo>
                    <a:pt x="3291" y="1419"/>
                  </a:lnTo>
                  <a:lnTo>
                    <a:pt x="3361" y="1365"/>
                  </a:lnTo>
                  <a:lnTo>
                    <a:pt x="3368" y="1359"/>
                  </a:lnTo>
                  <a:lnTo>
                    <a:pt x="3440" y="1307"/>
                  </a:lnTo>
                  <a:lnTo>
                    <a:pt x="3447" y="1302"/>
                  </a:lnTo>
                  <a:lnTo>
                    <a:pt x="3521" y="1253"/>
                  </a:lnTo>
                  <a:lnTo>
                    <a:pt x="3528" y="1248"/>
                  </a:lnTo>
                  <a:lnTo>
                    <a:pt x="3603" y="1201"/>
                  </a:lnTo>
                  <a:lnTo>
                    <a:pt x="3611" y="1196"/>
                  </a:lnTo>
                  <a:lnTo>
                    <a:pt x="3688" y="1152"/>
                  </a:lnTo>
                  <a:lnTo>
                    <a:pt x="3695" y="1147"/>
                  </a:lnTo>
                  <a:lnTo>
                    <a:pt x="3774" y="1106"/>
                  </a:lnTo>
                  <a:lnTo>
                    <a:pt x="3782" y="1102"/>
                  </a:lnTo>
                  <a:lnTo>
                    <a:pt x="3861" y="1063"/>
                  </a:lnTo>
                  <a:lnTo>
                    <a:pt x="3869" y="1059"/>
                  </a:lnTo>
                  <a:lnTo>
                    <a:pt x="3950" y="1023"/>
                  </a:lnTo>
                  <a:lnTo>
                    <a:pt x="3958" y="1019"/>
                  </a:lnTo>
                  <a:lnTo>
                    <a:pt x="4041" y="986"/>
                  </a:lnTo>
                  <a:lnTo>
                    <a:pt x="4049" y="983"/>
                  </a:lnTo>
                  <a:lnTo>
                    <a:pt x="4132" y="953"/>
                  </a:lnTo>
                  <a:lnTo>
                    <a:pt x="4140" y="950"/>
                  </a:lnTo>
                  <a:lnTo>
                    <a:pt x="4224" y="922"/>
                  </a:lnTo>
                  <a:lnTo>
                    <a:pt x="4233" y="920"/>
                  </a:lnTo>
                  <a:lnTo>
                    <a:pt x="4318" y="896"/>
                  </a:lnTo>
                  <a:lnTo>
                    <a:pt x="4326" y="893"/>
                  </a:lnTo>
                  <a:lnTo>
                    <a:pt x="4412" y="872"/>
                  </a:lnTo>
                  <a:lnTo>
                    <a:pt x="4421" y="870"/>
                  </a:lnTo>
                  <a:lnTo>
                    <a:pt x="4507" y="852"/>
                  </a:lnTo>
                  <a:lnTo>
                    <a:pt x="4516" y="850"/>
                  </a:lnTo>
                  <a:lnTo>
                    <a:pt x="4603" y="835"/>
                  </a:lnTo>
                  <a:lnTo>
                    <a:pt x="4612" y="833"/>
                  </a:lnTo>
                  <a:lnTo>
                    <a:pt x="4699" y="821"/>
                  </a:lnTo>
                  <a:lnTo>
                    <a:pt x="4708" y="820"/>
                  </a:lnTo>
                  <a:lnTo>
                    <a:pt x="4796" y="811"/>
                  </a:lnTo>
                  <a:lnTo>
                    <a:pt x="4805" y="810"/>
                  </a:lnTo>
                  <a:lnTo>
                    <a:pt x="4894" y="804"/>
                  </a:lnTo>
                  <a:lnTo>
                    <a:pt x="4902" y="803"/>
                  </a:lnTo>
                  <a:close/>
                  <a:moveTo>
                    <a:pt x="4253" y="6952"/>
                  </a:moveTo>
                  <a:lnTo>
                    <a:pt x="4255" y="7007"/>
                  </a:lnTo>
                  <a:lnTo>
                    <a:pt x="5744" y="7007"/>
                  </a:lnTo>
                  <a:lnTo>
                    <a:pt x="5746" y="6952"/>
                  </a:lnTo>
                  <a:lnTo>
                    <a:pt x="5747" y="6942"/>
                  </a:lnTo>
                  <a:lnTo>
                    <a:pt x="5759" y="6802"/>
                  </a:lnTo>
                  <a:lnTo>
                    <a:pt x="5760" y="6792"/>
                  </a:lnTo>
                  <a:lnTo>
                    <a:pt x="5777" y="6656"/>
                  </a:lnTo>
                  <a:lnTo>
                    <a:pt x="5779" y="6645"/>
                  </a:lnTo>
                  <a:lnTo>
                    <a:pt x="5801" y="6513"/>
                  </a:lnTo>
                  <a:lnTo>
                    <a:pt x="5804" y="6501"/>
                  </a:lnTo>
                  <a:lnTo>
                    <a:pt x="5832" y="6374"/>
                  </a:lnTo>
                  <a:lnTo>
                    <a:pt x="5836" y="6360"/>
                  </a:lnTo>
                  <a:lnTo>
                    <a:pt x="5870" y="6237"/>
                  </a:lnTo>
                  <a:lnTo>
                    <a:pt x="5875" y="6223"/>
                  </a:lnTo>
                  <a:lnTo>
                    <a:pt x="5916" y="6104"/>
                  </a:lnTo>
                  <a:lnTo>
                    <a:pt x="5921" y="6090"/>
                  </a:lnTo>
                  <a:lnTo>
                    <a:pt x="5969" y="5975"/>
                  </a:lnTo>
                  <a:lnTo>
                    <a:pt x="5976" y="5960"/>
                  </a:lnTo>
                  <a:lnTo>
                    <a:pt x="6031" y="5850"/>
                  </a:lnTo>
                  <a:lnTo>
                    <a:pt x="6040" y="5835"/>
                  </a:lnTo>
                  <a:lnTo>
                    <a:pt x="6102" y="5729"/>
                  </a:lnTo>
                  <a:lnTo>
                    <a:pt x="6112" y="5714"/>
                  </a:lnTo>
                  <a:lnTo>
                    <a:pt x="6182" y="5612"/>
                  </a:lnTo>
                  <a:lnTo>
                    <a:pt x="6193" y="5598"/>
                  </a:lnTo>
                  <a:lnTo>
                    <a:pt x="6271" y="5501"/>
                  </a:lnTo>
                  <a:lnTo>
                    <a:pt x="6282" y="5487"/>
                  </a:lnTo>
                  <a:lnTo>
                    <a:pt x="6369" y="5394"/>
                  </a:lnTo>
                  <a:lnTo>
                    <a:pt x="6391" y="5372"/>
                  </a:lnTo>
                  <a:lnTo>
                    <a:pt x="6456" y="5318"/>
                  </a:lnTo>
                  <a:lnTo>
                    <a:pt x="6516" y="5265"/>
                  </a:lnTo>
                  <a:lnTo>
                    <a:pt x="6573" y="5209"/>
                  </a:lnTo>
                  <a:lnTo>
                    <a:pt x="6629" y="5152"/>
                  </a:lnTo>
                  <a:lnTo>
                    <a:pt x="6682" y="5092"/>
                  </a:lnTo>
                  <a:lnTo>
                    <a:pt x="6734" y="5031"/>
                  </a:lnTo>
                  <a:lnTo>
                    <a:pt x="6783" y="4969"/>
                  </a:lnTo>
                  <a:lnTo>
                    <a:pt x="6830" y="4904"/>
                  </a:lnTo>
                  <a:lnTo>
                    <a:pt x="6875" y="4838"/>
                  </a:lnTo>
                  <a:lnTo>
                    <a:pt x="6917" y="4770"/>
                  </a:lnTo>
                  <a:lnTo>
                    <a:pt x="6957" y="4701"/>
                  </a:lnTo>
                  <a:lnTo>
                    <a:pt x="6995" y="4630"/>
                  </a:lnTo>
                  <a:lnTo>
                    <a:pt x="7030" y="4558"/>
                  </a:lnTo>
                  <a:lnTo>
                    <a:pt x="7063" y="4485"/>
                  </a:lnTo>
                  <a:lnTo>
                    <a:pt x="7093" y="4411"/>
                  </a:lnTo>
                  <a:lnTo>
                    <a:pt x="7121" y="4336"/>
                  </a:lnTo>
                  <a:lnTo>
                    <a:pt x="7145" y="4260"/>
                  </a:lnTo>
                  <a:lnTo>
                    <a:pt x="7167" y="4183"/>
                  </a:lnTo>
                  <a:lnTo>
                    <a:pt x="7187" y="4106"/>
                  </a:lnTo>
                  <a:lnTo>
                    <a:pt x="7203" y="4028"/>
                  </a:lnTo>
                  <a:lnTo>
                    <a:pt x="7217" y="3949"/>
                  </a:lnTo>
                  <a:lnTo>
                    <a:pt x="7228" y="3870"/>
                  </a:lnTo>
                  <a:lnTo>
                    <a:pt x="7237" y="3791"/>
                  </a:lnTo>
                  <a:lnTo>
                    <a:pt x="7242" y="3711"/>
                  </a:lnTo>
                  <a:lnTo>
                    <a:pt x="7245" y="3631"/>
                  </a:lnTo>
                  <a:lnTo>
                    <a:pt x="7245" y="3551"/>
                  </a:lnTo>
                  <a:lnTo>
                    <a:pt x="7242" y="3471"/>
                  </a:lnTo>
                  <a:lnTo>
                    <a:pt x="7237" y="3391"/>
                  </a:lnTo>
                  <a:lnTo>
                    <a:pt x="7229" y="3311"/>
                  </a:lnTo>
                  <a:lnTo>
                    <a:pt x="7217" y="3232"/>
                  </a:lnTo>
                  <a:lnTo>
                    <a:pt x="7204" y="3153"/>
                  </a:lnTo>
                  <a:lnTo>
                    <a:pt x="7187" y="3075"/>
                  </a:lnTo>
                  <a:lnTo>
                    <a:pt x="7168" y="2997"/>
                  </a:lnTo>
                  <a:lnTo>
                    <a:pt x="7146" y="2921"/>
                  </a:lnTo>
                  <a:lnTo>
                    <a:pt x="7121" y="2845"/>
                  </a:lnTo>
                  <a:lnTo>
                    <a:pt x="7094" y="2770"/>
                  </a:lnTo>
                  <a:lnTo>
                    <a:pt x="7064" y="2696"/>
                  </a:lnTo>
                  <a:lnTo>
                    <a:pt x="7032" y="2623"/>
                  </a:lnTo>
                  <a:lnTo>
                    <a:pt x="6997" y="2551"/>
                  </a:lnTo>
                  <a:lnTo>
                    <a:pt x="6959" y="2481"/>
                  </a:lnTo>
                  <a:lnTo>
                    <a:pt x="6919" y="2411"/>
                  </a:lnTo>
                  <a:lnTo>
                    <a:pt x="6876" y="2343"/>
                  </a:lnTo>
                  <a:lnTo>
                    <a:pt x="6831" y="2276"/>
                  </a:lnTo>
                  <a:lnTo>
                    <a:pt x="6784" y="2212"/>
                  </a:lnTo>
                  <a:lnTo>
                    <a:pt x="6735" y="2149"/>
                  </a:lnTo>
                  <a:lnTo>
                    <a:pt x="6684" y="2087"/>
                  </a:lnTo>
                  <a:lnTo>
                    <a:pt x="6630" y="2028"/>
                  </a:lnTo>
                  <a:lnTo>
                    <a:pt x="6575" y="1971"/>
                  </a:lnTo>
                  <a:lnTo>
                    <a:pt x="6518" y="1915"/>
                  </a:lnTo>
                  <a:lnTo>
                    <a:pt x="6458" y="1862"/>
                  </a:lnTo>
                  <a:lnTo>
                    <a:pt x="6397" y="1810"/>
                  </a:lnTo>
                  <a:lnTo>
                    <a:pt x="6334" y="1761"/>
                  </a:lnTo>
                  <a:lnTo>
                    <a:pt x="6270" y="1714"/>
                  </a:lnTo>
                  <a:lnTo>
                    <a:pt x="6203" y="1669"/>
                  </a:lnTo>
                  <a:lnTo>
                    <a:pt x="6135" y="1627"/>
                  </a:lnTo>
                  <a:lnTo>
                    <a:pt x="6066" y="1587"/>
                  </a:lnTo>
                  <a:lnTo>
                    <a:pt x="5995" y="1549"/>
                  </a:lnTo>
                  <a:lnTo>
                    <a:pt x="5923" y="1514"/>
                  </a:lnTo>
                  <a:lnTo>
                    <a:pt x="5850" y="1481"/>
                  </a:lnTo>
                  <a:lnTo>
                    <a:pt x="5776" y="1451"/>
                  </a:lnTo>
                  <a:lnTo>
                    <a:pt x="5701" y="1424"/>
                  </a:lnTo>
                  <a:lnTo>
                    <a:pt x="5625" y="1399"/>
                  </a:lnTo>
                  <a:lnTo>
                    <a:pt x="5549" y="1377"/>
                  </a:lnTo>
                  <a:lnTo>
                    <a:pt x="5471" y="1358"/>
                  </a:lnTo>
                  <a:lnTo>
                    <a:pt x="5393" y="1342"/>
                  </a:lnTo>
                  <a:lnTo>
                    <a:pt x="5315" y="1328"/>
                  </a:lnTo>
                  <a:lnTo>
                    <a:pt x="5236" y="1317"/>
                  </a:lnTo>
                  <a:lnTo>
                    <a:pt x="5156" y="1308"/>
                  </a:lnTo>
                  <a:lnTo>
                    <a:pt x="5076" y="1303"/>
                  </a:lnTo>
                  <a:lnTo>
                    <a:pt x="5000" y="1300"/>
                  </a:lnTo>
                  <a:lnTo>
                    <a:pt x="4924" y="1303"/>
                  </a:lnTo>
                  <a:lnTo>
                    <a:pt x="4844" y="1308"/>
                  </a:lnTo>
                  <a:lnTo>
                    <a:pt x="4764" y="1317"/>
                  </a:lnTo>
                  <a:lnTo>
                    <a:pt x="4685" y="1328"/>
                  </a:lnTo>
                  <a:lnTo>
                    <a:pt x="4607" y="1342"/>
                  </a:lnTo>
                  <a:lnTo>
                    <a:pt x="4529" y="1358"/>
                  </a:lnTo>
                  <a:lnTo>
                    <a:pt x="4451" y="1377"/>
                  </a:lnTo>
                  <a:lnTo>
                    <a:pt x="4375" y="1399"/>
                  </a:lnTo>
                  <a:lnTo>
                    <a:pt x="4299" y="1424"/>
                  </a:lnTo>
                  <a:lnTo>
                    <a:pt x="4224" y="1451"/>
                  </a:lnTo>
                  <a:lnTo>
                    <a:pt x="4150" y="1481"/>
                  </a:lnTo>
                  <a:lnTo>
                    <a:pt x="4077" y="1514"/>
                  </a:lnTo>
                  <a:lnTo>
                    <a:pt x="4005" y="1549"/>
                  </a:lnTo>
                  <a:lnTo>
                    <a:pt x="3934" y="1587"/>
                  </a:lnTo>
                  <a:lnTo>
                    <a:pt x="3865" y="1627"/>
                  </a:lnTo>
                  <a:lnTo>
                    <a:pt x="3797" y="1669"/>
                  </a:lnTo>
                  <a:lnTo>
                    <a:pt x="3730" y="1714"/>
                  </a:lnTo>
                  <a:lnTo>
                    <a:pt x="3666" y="1761"/>
                  </a:lnTo>
                  <a:lnTo>
                    <a:pt x="3603" y="1810"/>
                  </a:lnTo>
                  <a:lnTo>
                    <a:pt x="3542" y="1862"/>
                  </a:lnTo>
                  <a:lnTo>
                    <a:pt x="3482" y="1915"/>
                  </a:lnTo>
                  <a:lnTo>
                    <a:pt x="3425" y="1971"/>
                  </a:lnTo>
                  <a:lnTo>
                    <a:pt x="3370" y="2028"/>
                  </a:lnTo>
                  <a:lnTo>
                    <a:pt x="3316" y="2087"/>
                  </a:lnTo>
                  <a:lnTo>
                    <a:pt x="3265" y="2149"/>
                  </a:lnTo>
                  <a:lnTo>
                    <a:pt x="3216" y="2212"/>
                  </a:lnTo>
                  <a:lnTo>
                    <a:pt x="3169" y="2276"/>
                  </a:lnTo>
                  <a:lnTo>
                    <a:pt x="3124" y="2343"/>
                  </a:lnTo>
                  <a:lnTo>
                    <a:pt x="3081" y="2411"/>
                  </a:lnTo>
                  <a:lnTo>
                    <a:pt x="3041" y="2481"/>
                  </a:lnTo>
                  <a:lnTo>
                    <a:pt x="3003" y="2551"/>
                  </a:lnTo>
                  <a:lnTo>
                    <a:pt x="2968" y="2623"/>
                  </a:lnTo>
                  <a:lnTo>
                    <a:pt x="2936" y="2696"/>
                  </a:lnTo>
                  <a:lnTo>
                    <a:pt x="2906" y="2770"/>
                  </a:lnTo>
                  <a:lnTo>
                    <a:pt x="2879" y="2845"/>
                  </a:lnTo>
                  <a:lnTo>
                    <a:pt x="2854" y="2921"/>
                  </a:lnTo>
                  <a:lnTo>
                    <a:pt x="2832" y="2997"/>
                  </a:lnTo>
                  <a:lnTo>
                    <a:pt x="2813" y="3075"/>
                  </a:lnTo>
                  <a:lnTo>
                    <a:pt x="2796" y="3153"/>
                  </a:lnTo>
                  <a:lnTo>
                    <a:pt x="2783" y="3232"/>
                  </a:lnTo>
                  <a:lnTo>
                    <a:pt x="2771" y="3311"/>
                  </a:lnTo>
                  <a:lnTo>
                    <a:pt x="2763" y="3391"/>
                  </a:lnTo>
                  <a:lnTo>
                    <a:pt x="2758" y="3471"/>
                  </a:lnTo>
                  <a:lnTo>
                    <a:pt x="2755" y="3551"/>
                  </a:lnTo>
                  <a:lnTo>
                    <a:pt x="2755" y="3631"/>
                  </a:lnTo>
                  <a:lnTo>
                    <a:pt x="2758" y="3711"/>
                  </a:lnTo>
                  <a:lnTo>
                    <a:pt x="2763" y="3791"/>
                  </a:lnTo>
                  <a:lnTo>
                    <a:pt x="2772" y="3870"/>
                  </a:lnTo>
                  <a:lnTo>
                    <a:pt x="2783" y="3949"/>
                  </a:lnTo>
                  <a:lnTo>
                    <a:pt x="2797" y="4028"/>
                  </a:lnTo>
                  <a:lnTo>
                    <a:pt x="2813" y="4106"/>
                  </a:lnTo>
                  <a:lnTo>
                    <a:pt x="2833" y="4183"/>
                  </a:lnTo>
                  <a:lnTo>
                    <a:pt x="2855" y="4260"/>
                  </a:lnTo>
                  <a:lnTo>
                    <a:pt x="2879" y="4336"/>
                  </a:lnTo>
                  <a:lnTo>
                    <a:pt x="2907" y="4411"/>
                  </a:lnTo>
                  <a:lnTo>
                    <a:pt x="2937" y="4485"/>
                  </a:lnTo>
                  <a:lnTo>
                    <a:pt x="2970" y="4558"/>
                  </a:lnTo>
                  <a:lnTo>
                    <a:pt x="3005" y="4630"/>
                  </a:lnTo>
                  <a:lnTo>
                    <a:pt x="3043" y="4701"/>
                  </a:lnTo>
                  <a:lnTo>
                    <a:pt x="3083" y="4770"/>
                  </a:lnTo>
                  <a:lnTo>
                    <a:pt x="3125" y="4838"/>
                  </a:lnTo>
                  <a:lnTo>
                    <a:pt x="3170" y="4904"/>
                  </a:lnTo>
                  <a:lnTo>
                    <a:pt x="3217" y="4969"/>
                  </a:lnTo>
                  <a:lnTo>
                    <a:pt x="3266" y="5031"/>
                  </a:lnTo>
                  <a:lnTo>
                    <a:pt x="3318" y="5092"/>
                  </a:lnTo>
                  <a:lnTo>
                    <a:pt x="3371" y="5152"/>
                  </a:lnTo>
                  <a:lnTo>
                    <a:pt x="3427" y="5209"/>
                  </a:lnTo>
                  <a:lnTo>
                    <a:pt x="3484" y="5265"/>
                  </a:lnTo>
                  <a:lnTo>
                    <a:pt x="3544" y="5318"/>
                  </a:lnTo>
                  <a:lnTo>
                    <a:pt x="3609" y="5372"/>
                  </a:lnTo>
                  <a:lnTo>
                    <a:pt x="3631" y="5394"/>
                  </a:lnTo>
                  <a:lnTo>
                    <a:pt x="3718" y="5487"/>
                  </a:lnTo>
                  <a:lnTo>
                    <a:pt x="3729" y="5501"/>
                  </a:lnTo>
                  <a:lnTo>
                    <a:pt x="3807" y="5598"/>
                  </a:lnTo>
                  <a:lnTo>
                    <a:pt x="3818" y="5612"/>
                  </a:lnTo>
                  <a:lnTo>
                    <a:pt x="3888" y="5714"/>
                  </a:lnTo>
                  <a:lnTo>
                    <a:pt x="3898" y="5729"/>
                  </a:lnTo>
                  <a:lnTo>
                    <a:pt x="3960" y="5835"/>
                  </a:lnTo>
                  <a:lnTo>
                    <a:pt x="3969" y="5850"/>
                  </a:lnTo>
                  <a:lnTo>
                    <a:pt x="4023" y="5960"/>
                  </a:lnTo>
                  <a:lnTo>
                    <a:pt x="4030" y="5975"/>
                  </a:lnTo>
                  <a:lnTo>
                    <a:pt x="4078" y="6090"/>
                  </a:lnTo>
                  <a:lnTo>
                    <a:pt x="4084" y="6105"/>
                  </a:lnTo>
                  <a:lnTo>
                    <a:pt x="4125" y="6223"/>
                  </a:lnTo>
                  <a:lnTo>
                    <a:pt x="4129" y="6237"/>
                  </a:lnTo>
                  <a:lnTo>
                    <a:pt x="4164" y="6361"/>
                  </a:lnTo>
                  <a:lnTo>
                    <a:pt x="4167" y="6374"/>
                  </a:lnTo>
                  <a:lnTo>
                    <a:pt x="4196" y="6501"/>
                  </a:lnTo>
                  <a:lnTo>
                    <a:pt x="4198" y="6513"/>
                  </a:lnTo>
                  <a:lnTo>
                    <a:pt x="4221" y="6645"/>
                  </a:lnTo>
                  <a:lnTo>
                    <a:pt x="4222" y="6656"/>
                  </a:lnTo>
                  <a:lnTo>
                    <a:pt x="4239" y="6792"/>
                  </a:lnTo>
                  <a:lnTo>
                    <a:pt x="4240" y="6802"/>
                  </a:lnTo>
                  <a:lnTo>
                    <a:pt x="4252" y="6943"/>
                  </a:lnTo>
                  <a:lnTo>
                    <a:pt x="4253" y="6952"/>
                  </a:lnTo>
                  <a:close/>
                  <a:moveTo>
                    <a:pt x="5942" y="8335"/>
                  </a:moveTo>
                  <a:lnTo>
                    <a:pt x="5911" y="8345"/>
                  </a:lnTo>
                  <a:lnTo>
                    <a:pt x="5879" y="8352"/>
                  </a:lnTo>
                  <a:lnTo>
                    <a:pt x="5846" y="8354"/>
                  </a:lnTo>
                  <a:lnTo>
                    <a:pt x="4154" y="8354"/>
                  </a:lnTo>
                  <a:lnTo>
                    <a:pt x="4121" y="8352"/>
                  </a:lnTo>
                  <a:lnTo>
                    <a:pt x="4089" y="8345"/>
                  </a:lnTo>
                  <a:lnTo>
                    <a:pt x="4058" y="8335"/>
                  </a:lnTo>
                  <a:lnTo>
                    <a:pt x="4029" y="8321"/>
                  </a:lnTo>
                  <a:lnTo>
                    <a:pt x="4002" y="8302"/>
                  </a:lnTo>
                  <a:lnTo>
                    <a:pt x="3977" y="8281"/>
                  </a:lnTo>
                  <a:lnTo>
                    <a:pt x="3956" y="8256"/>
                  </a:lnTo>
                  <a:lnTo>
                    <a:pt x="3937" y="8229"/>
                  </a:lnTo>
                  <a:lnTo>
                    <a:pt x="3923" y="8200"/>
                  </a:lnTo>
                  <a:lnTo>
                    <a:pt x="3913" y="8169"/>
                  </a:lnTo>
                  <a:lnTo>
                    <a:pt x="3906" y="8137"/>
                  </a:lnTo>
                  <a:lnTo>
                    <a:pt x="3904" y="8104"/>
                  </a:lnTo>
                  <a:lnTo>
                    <a:pt x="3906" y="8071"/>
                  </a:lnTo>
                  <a:lnTo>
                    <a:pt x="3913" y="8039"/>
                  </a:lnTo>
                  <a:lnTo>
                    <a:pt x="3923" y="8008"/>
                  </a:lnTo>
                  <a:lnTo>
                    <a:pt x="3937" y="7979"/>
                  </a:lnTo>
                  <a:lnTo>
                    <a:pt x="3956" y="7952"/>
                  </a:lnTo>
                  <a:lnTo>
                    <a:pt x="3977" y="7927"/>
                  </a:lnTo>
                  <a:lnTo>
                    <a:pt x="4002" y="7906"/>
                  </a:lnTo>
                  <a:lnTo>
                    <a:pt x="4029" y="7887"/>
                  </a:lnTo>
                  <a:lnTo>
                    <a:pt x="4058" y="7873"/>
                  </a:lnTo>
                  <a:lnTo>
                    <a:pt x="4089" y="7863"/>
                  </a:lnTo>
                  <a:lnTo>
                    <a:pt x="4121" y="7856"/>
                  </a:lnTo>
                  <a:lnTo>
                    <a:pt x="4154" y="7854"/>
                  </a:lnTo>
                  <a:lnTo>
                    <a:pt x="5846" y="7854"/>
                  </a:lnTo>
                  <a:lnTo>
                    <a:pt x="5879" y="7856"/>
                  </a:lnTo>
                  <a:lnTo>
                    <a:pt x="5911" y="7863"/>
                  </a:lnTo>
                  <a:lnTo>
                    <a:pt x="5942" y="7873"/>
                  </a:lnTo>
                  <a:lnTo>
                    <a:pt x="5971" y="7887"/>
                  </a:lnTo>
                  <a:lnTo>
                    <a:pt x="5998" y="7906"/>
                  </a:lnTo>
                  <a:lnTo>
                    <a:pt x="6023" y="7927"/>
                  </a:lnTo>
                  <a:lnTo>
                    <a:pt x="6044" y="7952"/>
                  </a:lnTo>
                  <a:lnTo>
                    <a:pt x="6063" y="7979"/>
                  </a:lnTo>
                  <a:lnTo>
                    <a:pt x="6077" y="8008"/>
                  </a:lnTo>
                  <a:lnTo>
                    <a:pt x="6087" y="8039"/>
                  </a:lnTo>
                  <a:lnTo>
                    <a:pt x="6094" y="8071"/>
                  </a:lnTo>
                  <a:lnTo>
                    <a:pt x="6096" y="8104"/>
                  </a:lnTo>
                  <a:lnTo>
                    <a:pt x="6094" y="8137"/>
                  </a:lnTo>
                  <a:lnTo>
                    <a:pt x="6087" y="8169"/>
                  </a:lnTo>
                  <a:lnTo>
                    <a:pt x="6077" y="8200"/>
                  </a:lnTo>
                  <a:lnTo>
                    <a:pt x="6063" y="8229"/>
                  </a:lnTo>
                  <a:lnTo>
                    <a:pt x="6044" y="8256"/>
                  </a:lnTo>
                  <a:lnTo>
                    <a:pt x="6023" y="8281"/>
                  </a:lnTo>
                  <a:lnTo>
                    <a:pt x="5998" y="8302"/>
                  </a:lnTo>
                  <a:lnTo>
                    <a:pt x="5971" y="8321"/>
                  </a:lnTo>
                  <a:lnTo>
                    <a:pt x="5942" y="8335"/>
                  </a:lnTo>
                  <a:close/>
                  <a:moveTo>
                    <a:pt x="5660" y="9181"/>
                  </a:moveTo>
                  <a:lnTo>
                    <a:pt x="5629" y="9191"/>
                  </a:lnTo>
                  <a:lnTo>
                    <a:pt x="5597" y="9198"/>
                  </a:lnTo>
                  <a:lnTo>
                    <a:pt x="5564" y="9200"/>
                  </a:lnTo>
                  <a:lnTo>
                    <a:pt x="4436" y="9200"/>
                  </a:lnTo>
                  <a:lnTo>
                    <a:pt x="4403" y="9198"/>
                  </a:lnTo>
                  <a:lnTo>
                    <a:pt x="4371" y="9191"/>
                  </a:lnTo>
                  <a:lnTo>
                    <a:pt x="4340" y="9181"/>
                  </a:lnTo>
                  <a:lnTo>
                    <a:pt x="4311" y="9167"/>
                  </a:lnTo>
                  <a:lnTo>
                    <a:pt x="4284" y="9148"/>
                  </a:lnTo>
                  <a:lnTo>
                    <a:pt x="4259" y="9127"/>
                  </a:lnTo>
                  <a:lnTo>
                    <a:pt x="4238" y="9102"/>
                  </a:lnTo>
                  <a:lnTo>
                    <a:pt x="4219" y="9075"/>
                  </a:lnTo>
                  <a:lnTo>
                    <a:pt x="4205" y="9046"/>
                  </a:lnTo>
                  <a:lnTo>
                    <a:pt x="4195" y="9015"/>
                  </a:lnTo>
                  <a:lnTo>
                    <a:pt x="4188" y="8983"/>
                  </a:lnTo>
                  <a:lnTo>
                    <a:pt x="4186" y="8950"/>
                  </a:lnTo>
                  <a:lnTo>
                    <a:pt x="4188" y="8917"/>
                  </a:lnTo>
                  <a:lnTo>
                    <a:pt x="4195" y="8885"/>
                  </a:lnTo>
                  <a:lnTo>
                    <a:pt x="4205" y="8854"/>
                  </a:lnTo>
                  <a:lnTo>
                    <a:pt x="4219" y="8825"/>
                  </a:lnTo>
                  <a:lnTo>
                    <a:pt x="4238" y="8798"/>
                  </a:lnTo>
                  <a:lnTo>
                    <a:pt x="4259" y="8773"/>
                  </a:lnTo>
                  <a:lnTo>
                    <a:pt x="4284" y="8752"/>
                  </a:lnTo>
                  <a:lnTo>
                    <a:pt x="4311" y="8733"/>
                  </a:lnTo>
                  <a:lnTo>
                    <a:pt x="4340" y="8719"/>
                  </a:lnTo>
                  <a:lnTo>
                    <a:pt x="4371" y="8709"/>
                  </a:lnTo>
                  <a:lnTo>
                    <a:pt x="4403" y="8702"/>
                  </a:lnTo>
                  <a:lnTo>
                    <a:pt x="4436" y="8700"/>
                  </a:lnTo>
                  <a:lnTo>
                    <a:pt x="5564" y="8700"/>
                  </a:lnTo>
                  <a:lnTo>
                    <a:pt x="5597" y="8702"/>
                  </a:lnTo>
                  <a:lnTo>
                    <a:pt x="5629" y="8709"/>
                  </a:lnTo>
                  <a:lnTo>
                    <a:pt x="5660" y="8719"/>
                  </a:lnTo>
                  <a:lnTo>
                    <a:pt x="5689" y="8733"/>
                  </a:lnTo>
                  <a:lnTo>
                    <a:pt x="5716" y="8752"/>
                  </a:lnTo>
                  <a:lnTo>
                    <a:pt x="5741" y="8773"/>
                  </a:lnTo>
                  <a:lnTo>
                    <a:pt x="5762" y="8798"/>
                  </a:lnTo>
                  <a:lnTo>
                    <a:pt x="5781" y="8825"/>
                  </a:lnTo>
                  <a:lnTo>
                    <a:pt x="5795" y="8854"/>
                  </a:lnTo>
                  <a:lnTo>
                    <a:pt x="5805" y="8885"/>
                  </a:lnTo>
                  <a:lnTo>
                    <a:pt x="5812" y="8917"/>
                  </a:lnTo>
                  <a:lnTo>
                    <a:pt x="5814" y="8950"/>
                  </a:lnTo>
                  <a:lnTo>
                    <a:pt x="5812" y="8983"/>
                  </a:lnTo>
                  <a:lnTo>
                    <a:pt x="5805" y="9015"/>
                  </a:lnTo>
                  <a:lnTo>
                    <a:pt x="5795" y="9046"/>
                  </a:lnTo>
                  <a:lnTo>
                    <a:pt x="5781" y="9075"/>
                  </a:lnTo>
                  <a:lnTo>
                    <a:pt x="5762" y="9102"/>
                  </a:lnTo>
                  <a:lnTo>
                    <a:pt x="5741" y="9127"/>
                  </a:lnTo>
                  <a:lnTo>
                    <a:pt x="5716" y="9148"/>
                  </a:lnTo>
                  <a:lnTo>
                    <a:pt x="5689" y="9167"/>
                  </a:lnTo>
                  <a:lnTo>
                    <a:pt x="5660" y="9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1" name="Google Shape;278;p4">
            <a:extLst>
              <a:ext uri="{FF2B5EF4-FFF2-40B4-BE49-F238E27FC236}">
                <a16:creationId xmlns:a16="http://schemas.microsoft.com/office/drawing/2014/main" id="{A4E0557F-DFB2-42A6-8B9A-0B29CF298961}"/>
              </a:ext>
            </a:extLst>
          </p:cNvPr>
          <p:cNvGrpSpPr/>
          <p:nvPr/>
        </p:nvGrpSpPr>
        <p:grpSpPr>
          <a:xfrm>
            <a:off x="10888678" y="861060"/>
            <a:ext cx="589280" cy="589280"/>
            <a:chOff x="10888678" y="2677838"/>
            <a:chExt cx="589280" cy="589280"/>
          </a:xfrm>
          <a:solidFill>
            <a:schemeClr val="bg1"/>
          </a:solidFill>
        </p:grpSpPr>
        <p:sp>
          <p:nvSpPr>
            <p:cNvPr id="232" name="Google Shape;279;p4">
              <a:extLst>
                <a:ext uri="{FF2B5EF4-FFF2-40B4-BE49-F238E27FC236}">
                  <a16:creationId xmlns:a16="http://schemas.microsoft.com/office/drawing/2014/main" id="{E8C85BCD-22E7-437E-8F16-A6345835D5D5}"/>
                </a:ext>
              </a:extLst>
            </p:cNvPr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531" y="4433"/>
                  </a:moveTo>
                  <a:lnTo>
                    <a:pt x="3515" y="4422"/>
                  </a:lnTo>
                  <a:lnTo>
                    <a:pt x="3500" y="4409"/>
                  </a:lnTo>
                  <a:lnTo>
                    <a:pt x="3035" y="3944"/>
                  </a:lnTo>
                  <a:lnTo>
                    <a:pt x="3022" y="3929"/>
                  </a:lnTo>
                  <a:lnTo>
                    <a:pt x="3011" y="3913"/>
                  </a:lnTo>
                  <a:lnTo>
                    <a:pt x="3002" y="3895"/>
                  </a:lnTo>
                  <a:lnTo>
                    <a:pt x="2996" y="3877"/>
                  </a:lnTo>
                  <a:lnTo>
                    <a:pt x="2992" y="3858"/>
                  </a:lnTo>
                  <a:lnTo>
                    <a:pt x="2991" y="3838"/>
                  </a:lnTo>
                  <a:lnTo>
                    <a:pt x="2992" y="3818"/>
                  </a:lnTo>
                  <a:lnTo>
                    <a:pt x="2996" y="3799"/>
                  </a:lnTo>
                  <a:lnTo>
                    <a:pt x="3002" y="3781"/>
                  </a:lnTo>
                  <a:lnTo>
                    <a:pt x="3011" y="3763"/>
                  </a:lnTo>
                  <a:lnTo>
                    <a:pt x="3022" y="3747"/>
                  </a:lnTo>
                  <a:lnTo>
                    <a:pt x="3035" y="3732"/>
                  </a:lnTo>
                  <a:lnTo>
                    <a:pt x="3050" y="3719"/>
                  </a:lnTo>
                  <a:lnTo>
                    <a:pt x="3066" y="3708"/>
                  </a:lnTo>
                  <a:lnTo>
                    <a:pt x="3084" y="3699"/>
                  </a:lnTo>
                  <a:lnTo>
                    <a:pt x="3102" y="3693"/>
                  </a:lnTo>
                  <a:lnTo>
                    <a:pt x="3121" y="3689"/>
                  </a:lnTo>
                  <a:lnTo>
                    <a:pt x="3141" y="3688"/>
                  </a:lnTo>
                  <a:lnTo>
                    <a:pt x="3161" y="3689"/>
                  </a:lnTo>
                  <a:lnTo>
                    <a:pt x="3180" y="3693"/>
                  </a:lnTo>
                  <a:lnTo>
                    <a:pt x="3198" y="3699"/>
                  </a:lnTo>
                  <a:lnTo>
                    <a:pt x="3216" y="3708"/>
                  </a:lnTo>
                  <a:lnTo>
                    <a:pt x="3232" y="3719"/>
                  </a:lnTo>
                  <a:lnTo>
                    <a:pt x="3247" y="3732"/>
                  </a:lnTo>
                  <a:lnTo>
                    <a:pt x="3606" y="4091"/>
                  </a:lnTo>
                  <a:lnTo>
                    <a:pt x="4429" y="3268"/>
                  </a:lnTo>
                  <a:lnTo>
                    <a:pt x="4444" y="3255"/>
                  </a:lnTo>
                  <a:lnTo>
                    <a:pt x="4460" y="3244"/>
                  </a:lnTo>
                  <a:lnTo>
                    <a:pt x="4478" y="3235"/>
                  </a:lnTo>
                  <a:lnTo>
                    <a:pt x="4496" y="3229"/>
                  </a:lnTo>
                  <a:lnTo>
                    <a:pt x="4515" y="3225"/>
                  </a:lnTo>
                  <a:lnTo>
                    <a:pt x="4535" y="3224"/>
                  </a:lnTo>
                  <a:lnTo>
                    <a:pt x="4555" y="3225"/>
                  </a:lnTo>
                  <a:lnTo>
                    <a:pt x="4574" y="3229"/>
                  </a:lnTo>
                  <a:lnTo>
                    <a:pt x="4592" y="3235"/>
                  </a:lnTo>
                  <a:lnTo>
                    <a:pt x="4610" y="3244"/>
                  </a:lnTo>
                  <a:lnTo>
                    <a:pt x="4626" y="3255"/>
                  </a:lnTo>
                  <a:lnTo>
                    <a:pt x="4641" y="3268"/>
                  </a:lnTo>
                  <a:lnTo>
                    <a:pt x="4654" y="3283"/>
                  </a:lnTo>
                  <a:lnTo>
                    <a:pt x="4665" y="3299"/>
                  </a:lnTo>
                  <a:lnTo>
                    <a:pt x="4674" y="3317"/>
                  </a:lnTo>
                  <a:lnTo>
                    <a:pt x="4680" y="3335"/>
                  </a:lnTo>
                  <a:lnTo>
                    <a:pt x="4684" y="3354"/>
                  </a:lnTo>
                  <a:lnTo>
                    <a:pt x="4685" y="3374"/>
                  </a:lnTo>
                  <a:lnTo>
                    <a:pt x="4684" y="3394"/>
                  </a:lnTo>
                  <a:lnTo>
                    <a:pt x="4680" y="3413"/>
                  </a:lnTo>
                  <a:lnTo>
                    <a:pt x="4674" y="3431"/>
                  </a:lnTo>
                  <a:lnTo>
                    <a:pt x="4665" y="3449"/>
                  </a:lnTo>
                  <a:lnTo>
                    <a:pt x="4654" y="3465"/>
                  </a:lnTo>
                  <a:lnTo>
                    <a:pt x="4641" y="3480"/>
                  </a:lnTo>
                  <a:lnTo>
                    <a:pt x="3712" y="4409"/>
                  </a:lnTo>
                  <a:lnTo>
                    <a:pt x="3697" y="4422"/>
                  </a:lnTo>
                  <a:lnTo>
                    <a:pt x="3681" y="4433"/>
                  </a:lnTo>
                  <a:lnTo>
                    <a:pt x="3663" y="4442"/>
                  </a:lnTo>
                  <a:lnTo>
                    <a:pt x="3645" y="4448"/>
                  </a:lnTo>
                  <a:lnTo>
                    <a:pt x="3626" y="4452"/>
                  </a:lnTo>
                  <a:lnTo>
                    <a:pt x="3606" y="4453"/>
                  </a:lnTo>
                  <a:lnTo>
                    <a:pt x="3586" y="4452"/>
                  </a:lnTo>
                  <a:lnTo>
                    <a:pt x="3567" y="4448"/>
                  </a:lnTo>
                  <a:lnTo>
                    <a:pt x="3549" y="4442"/>
                  </a:lnTo>
                  <a:lnTo>
                    <a:pt x="3531" y="4433"/>
                  </a:lnTo>
                  <a:close/>
                  <a:moveTo>
                    <a:pt x="3531" y="6059"/>
                  </a:moveTo>
                  <a:lnTo>
                    <a:pt x="3515" y="6048"/>
                  </a:lnTo>
                  <a:lnTo>
                    <a:pt x="3500" y="6035"/>
                  </a:lnTo>
                  <a:lnTo>
                    <a:pt x="3035" y="5571"/>
                  </a:lnTo>
                  <a:lnTo>
                    <a:pt x="3022" y="5556"/>
                  </a:lnTo>
                  <a:lnTo>
                    <a:pt x="3011" y="5540"/>
                  </a:lnTo>
                  <a:lnTo>
                    <a:pt x="3002" y="5523"/>
                  </a:lnTo>
                  <a:lnTo>
                    <a:pt x="2996" y="5504"/>
                  </a:lnTo>
                  <a:lnTo>
                    <a:pt x="2992" y="5485"/>
                  </a:lnTo>
                  <a:lnTo>
                    <a:pt x="2991" y="5465"/>
                  </a:lnTo>
                  <a:lnTo>
                    <a:pt x="2992" y="5446"/>
                  </a:lnTo>
                  <a:lnTo>
                    <a:pt x="2996" y="5426"/>
                  </a:lnTo>
                  <a:lnTo>
                    <a:pt x="3002" y="5408"/>
                  </a:lnTo>
                  <a:lnTo>
                    <a:pt x="3011" y="5390"/>
                  </a:lnTo>
                  <a:lnTo>
                    <a:pt x="3022" y="5374"/>
                  </a:lnTo>
                  <a:lnTo>
                    <a:pt x="3035" y="5359"/>
                  </a:lnTo>
                  <a:lnTo>
                    <a:pt x="3050" y="5346"/>
                  </a:lnTo>
                  <a:lnTo>
                    <a:pt x="3066" y="5335"/>
                  </a:lnTo>
                  <a:lnTo>
                    <a:pt x="3083" y="5326"/>
                  </a:lnTo>
                  <a:lnTo>
                    <a:pt x="3102" y="5320"/>
                  </a:lnTo>
                  <a:lnTo>
                    <a:pt x="3121" y="5316"/>
                  </a:lnTo>
                  <a:lnTo>
                    <a:pt x="3141" y="5315"/>
                  </a:lnTo>
                  <a:lnTo>
                    <a:pt x="3160" y="5316"/>
                  </a:lnTo>
                  <a:lnTo>
                    <a:pt x="3180" y="5320"/>
                  </a:lnTo>
                  <a:lnTo>
                    <a:pt x="3198" y="5326"/>
                  </a:lnTo>
                  <a:lnTo>
                    <a:pt x="3216" y="5335"/>
                  </a:lnTo>
                  <a:lnTo>
                    <a:pt x="3232" y="5346"/>
                  </a:lnTo>
                  <a:lnTo>
                    <a:pt x="3247" y="5359"/>
                  </a:lnTo>
                  <a:lnTo>
                    <a:pt x="3606" y="5717"/>
                  </a:lnTo>
                  <a:lnTo>
                    <a:pt x="4429" y="4894"/>
                  </a:lnTo>
                  <a:lnTo>
                    <a:pt x="4444" y="4881"/>
                  </a:lnTo>
                  <a:lnTo>
                    <a:pt x="4460" y="4870"/>
                  </a:lnTo>
                  <a:lnTo>
                    <a:pt x="4478" y="4861"/>
                  </a:lnTo>
                  <a:lnTo>
                    <a:pt x="4496" y="4855"/>
                  </a:lnTo>
                  <a:lnTo>
                    <a:pt x="4515" y="4851"/>
                  </a:lnTo>
                  <a:lnTo>
                    <a:pt x="4535" y="4850"/>
                  </a:lnTo>
                  <a:lnTo>
                    <a:pt x="4555" y="4851"/>
                  </a:lnTo>
                  <a:lnTo>
                    <a:pt x="4574" y="4855"/>
                  </a:lnTo>
                  <a:lnTo>
                    <a:pt x="4592" y="4861"/>
                  </a:lnTo>
                  <a:lnTo>
                    <a:pt x="4610" y="4870"/>
                  </a:lnTo>
                  <a:lnTo>
                    <a:pt x="4626" y="4881"/>
                  </a:lnTo>
                  <a:lnTo>
                    <a:pt x="4641" y="4894"/>
                  </a:lnTo>
                  <a:lnTo>
                    <a:pt x="4654" y="4909"/>
                  </a:lnTo>
                  <a:lnTo>
                    <a:pt x="4665" y="4925"/>
                  </a:lnTo>
                  <a:lnTo>
                    <a:pt x="4674" y="4943"/>
                  </a:lnTo>
                  <a:lnTo>
                    <a:pt x="4680" y="4961"/>
                  </a:lnTo>
                  <a:lnTo>
                    <a:pt x="4684" y="4980"/>
                  </a:lnTo>
                  <a:lnTo>
                    <a:pt x="4685" y="5000"/>
                  </a:lnTo>
                  <a:lnTo>
                    <a:pt x="4684" y="5020"/>
                  </a:lnTo>
                  <a:lnTo>
                    <a:pt x="4680" y="5039"/>
                  </a:lnTo>
                  <a:lnTo>
                    <a:pt x="4674" y="5057"/>
                  </a:lnTo>
                  <a:lnTo>
                    <a:pt x="4665" y="5075"/>
                  </a:lnTo>
                  <a:lnTo>
                    <a:pt x="4654" y="5091"/>
                  </a:lnTo>
                  <a:lnTo>
                    <a:pt x="4641" y="5106"/>
                  </a:lnTo>
                  <a:lnTo>
                    <a:pt x="3712" y="6035"/>
                  </a:lnTo>
                  <a:lnTo>
                    <a:pt x="3697" y="6048"/>
                  </a:lnTo>
                  <a:lnTo>
                    <a:pt x="3681" y="6059"/>
                  </a:lnTo>
                  <a:lnTo>
                    <a:pt x="3663" y="6068"/>
                  </a:lnTo>
                  <a:lnTo>
                    <a:pt x="3645" y="6074"/>
                  </a:lnTo>
                  <a:lnTo>
                    <a:pt x="3626" y="6078"/>
                  </a:lnTo>
                  <a:lnTo>
                    <a:pt x="3606" y="6079"/>
                  </a:lnTo>
                  <a:lnTo>
                    <a:pt x="3587" y="6078"/>
                  </a:lnTo>
                  <a:lnTo>
                    <a:pt x="3567" y="6074"/>
                  </a:lnTo>
                  <a:lnTo>
                    <a:pt x="3549" y="6068"/>
                  </a:lnTo>
                  <a:lnTo>
                    <a:pt x="3531" y="60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80;p4">
              <a:extLst>
                <a:ext uri="{FF2B5EF4-FFF2-40B4-BE49-F238E27FC236}">
                  <a16:creationId xmlns:a16="http://schemas.microsoft.com/office/drawing/2014/main" id="{C011A1C3-E818-4048-8B4D-564BC6D9CA3D}"/>
                </a:ext>
              </a:extLst>
            </p:cNvPr>
            <p:cNvSpPr/>
            <p:nvPr/>
          </p:nvSpPr>
          <p:spPr>
            <a:xfrm>
              <a:off x="10888678" y="2677838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48" y="801"/>
                  </a:moveTo>
                  <a:lnTo>
                    <a:pt x="4057" y="800"/>
                  </a:lnTo>
                  <a:lnTo>
                    <a:pt x="4066" y="800"/>
                  </a:lnTo>
                  <a:lnTo>
                    <a:pt x="4071" y="800"/>
                  </a:lnTo>
                  <a:lnTo>
                    <a:pt x="5929" y="800"/>
                  </a:lnTo>
                  <a:lnTo>
                    <a:pt x="5934" y="800"/>
                  </a:lnTo>
                  <a:lnTo>
                    <a:pt x="5943" y="800"/>
                  </a:lnTo>
                  <a:lnTo>
                    <a:pt x="5952" y="801"/>
                  </a:lnTo>
                  <a:lnTo>
                    <a:pt x="5961" y="801"/>
                  </a:lnTo>
                  <a:lnTo>
                    <a:pt x="5970" y="802"/>
                  </a:lnTo>
                  <a:lnTo>
                    <a:pt x="5979" y="803"/>
                  </a:lnTo>
                  <a:lnTo>
                    <a:pt x="5988" y="804"/>
                  </a:lnTo>
                  <a:lnTo>
                    <a:pt x="5997" y="805"/>
                  </a:lnTo>
                  <a:lnTo>
                    <a:pt x="6006" y="806"/>
                  </a:lnTo>
                  <a:lnTo>
                    <a:pt x="6015" y="808"/>
                  </a:lnTo>
                  <a:lnTo>
                    <a:pt x="6024" y="809"/>
                  </a:lnTo>
                  <a:lnTo>
                    <a:pt x="6032" y="811"/>
                  </a:lnTo>
                  <a:lnTo>
                    <a:pt x="6041" y="813"/>
                  </a:lnTo>
                  <a:lnTo>
                    <a:pt x="6050" y="815"/>
                  </a:lnTo>
                  <a:lnTo>
                    <a:pt x="6058" y="818"/>
                  </a:lnTo>
                  <a:lnTo>
                    <a:pt x="6067" y="820"/>
                  </a:lnTo>
                  <a:lnTo>
                    <a:pt x="6075" y="823"/>
                  </a:lnTo>
                  <a:lnTo>
                    <a:pt x="6084" y="825"/>
                  </a:lnTo>
                  <a:lnTo>
                    <a:pt x="6092" y="828"/>
                  </a:lnTo>
                  <a:lnTo>
                    <a:pt x="6100" y="831"/>
                  </a:lnTo>
                  <a:lnTo>
                    <a:pt x="6108" y="835"/>
                  </a:lnTo>
                  <a:lnTo>
                    <a:pt x="6117" y="838"/>
                  </a:lnTo>
                  <a:lnTo>
                    <a:pt x="6125" y="841"/>
                  </a:lnTo>
                  <a:lnTo>
                    <a:pt x="6133" y="845"/>
                  </a:lnTo>
                  <a:lnTo>
                    <a:pt x="6140" y="849"/>
                  </a:lnTo>
                  <a:lnTo>
                    <a:pt x="6148" y="852"/>
                  </a:lnTo>
                  <a:lnTo>
                    <a:pt x="6156" y="856"/>
                  </a:lnTo>
                  <a:lnTo>
                    <a:pt x="6164" y="860"/>
                  </a:lnTo>
                  <a:lnTo>
                    <a:pt x="6178" y="869"/>
                  </a:lnTo>
                  <a:lnTo>
                    <a:pt x="6186" y="874"/>
                  </a:lnTo>
                  <a:lnTo>
                    <a:pt x="6193" y="878"/>
                  </a:lnTo>
                  <a:lnTo>
                    <a:pt x="6200" y="883"/>
                  </a:lnTo>
                  <a:lnTo>
                    <a:pt x="6207" y="888"/>
                  </a:lnTo>
                  <a:lnTo>
                    <a:pt x="6214" y="893"/>
                  </a:lnTo>
                  <a:lnTo>
                    <a:pt x="6221" y="898"/>
                  </a:lnTo>
                  <a:lnTo>
                    <a:pt x="6228" y="904"/>
                  </a:lnTo>
                  <a:lnTo>
                    <a:pt x="6235" y="909"/>
                  </a:lnTo>
                  <a:lnTo>
                    <a:pt x="6242" y="915"/>
                  </a:lnTo>
                  <a:lnTo>
                    <a:pt x="6248" y="921"/>
                  </a:lnTo>
                  <a:lnTo>
                    <a:pt x="6255" y="926"/>
                  </a:lnTo>
                  <a:lnTo>
                    <a:pt x="6261" y="932"/>
                  </a:lnTo>
                  <a:lnTo>
                    <a:pt x="6267" y="938"/>
                  </a:lnTo>
                  <a:lnTo>
                    <a:pt x="6274" y="945"/>
                  </a:lnTo>
                  <a:lnTo>
                    <a:pt x="6280" y="951"/>
                  </a:lnTo>
                  <a:lnTo>
                    <a:pt x="6286" y="957"/>
                  </a:lnTo>
                  <a:lnTo>
                    <a:pt x="6291" y="964"/>
                  </a:lnTo>
                  <a:lnTo>
                    <a:pt x="6297" y="970"/>
                  </a:lnTo>
                  <a:lnTo>
                    <a:pt x="6303" y="977"/>
                  </a:lnTo>
                  <a:lnTo>
                    <a:pt x="6308" y="984"/>
                  </a:lnTo>
                  <a:lnTo>
                    <a:pt x="6314" y="991"/>
                  </a:lnTo>
                  <a:lnTo>
                    <a:pt x="6319" y="998"/>
                  </a:lnTo>
                  <a:lnTo>
                    <a:pt x="6324" y="1005"/>
                  </a:lnTo>
                  <a:lnTo>
                    <a:pt x="6329" y="1012"/>
                  </a:lnTo>
                  <a:lnTo>
                    <a:pt x="6334" y="1019"/>
                  </a:lnTo>
                  <a:lnTo>
                    <a:pt x="6338" y="1026"/>
                  </a:lnTo>
                  <a:lnTo>
                    <a:pt x="6343" y="1034"/>
                  </a:lnTo>
                  <a:lnTo>
                    <a:pt x="6350" y="1046"/>
                  </a:lnTo>
                  <a:lnTo>
                    <a:pt x="6355" y="1054"/>
                  </a:lnTo>
                  <a:lnTo>
                    <a:pt x="6359" y="1062"/>
                  </a:lnTo>
                  <a:lnTo>
                    <a:pt x="6363" y="1070"/>
                  </a:lnTo>
                  <a:lnTo>
                    <a:pt x="6367" y="1078"/>
                  </a:lnTo>
                  <a:lnTo>
                    <a:pt x="6370" y="1086"/>
                  </a:lnTo>
                  <a:lnTo>
                    <a:pt x="6374" y="1095"/>
                  </a:lnTo>
                  <a:lnTo>
                    <a:pt x="6377" y="1103"/>
                  </a:lnTo>
                  <a:lnTo>
                    <a:pt x="6381" y="1111"/>
                  </a:lnTo>
                  <a:lnTo>
                    <a:pt x="6384" y="1119"/>
                  </a:lnTo>
                  <a:lnTo>
                    <a:pt x="6387" y="1128"/>
                  </a:lnTo>
                  <a:lnTo>
                    <a:pt x="6389" y="1136"/>
                  </a:lnTo>
                  <a:lnTo>
                    <a:pt x="6392" y="1145"/>
                  </a:lnTo>
                  <a:lnTo>
                    <a:pt x="6394" y="1153"/>
                  </a:lnTo>
                  <a:lnTo>
                    <a:pt x="6397" y="1162"/>
                  </a:lnTo>
                  <a:lnTo>
                    <a:pt x="6399" y="1170"/>
                  </a:lnTo>
                  <a:lnTo>
                    <a:pt x="6401" y="1179"/>
                  </a:lnTo>
                  <a:lnTo>
                    <a:pt x="6403" y="1188"/>
                  </a:lnTo>
                  <a:lnTo>
                    <a:pt x="6404" y="1197"/>
                  </a:lnTo>
                  <a:lnTo>
                    <a:pt x="6406" y="1205"/>
                  </a:lnTo>
                  <a:lnTo>
                    <a:pt x="6407" y="1214"/>
                  </a:lnTo>
                  <a:lnTo>
                    <a:pt x="6408" y="1223"/>
                  </a:lnTo>
                  <a:lnTo>
                    <a:pt x="6409" y="1232"/>
                  </a:lnTo>
                  <a:lnTo>
                    <a:pt x="6410" y="1241"/>
                  </a:lnTo>
                  <a:lnTo>
                    <a:pt x="6411" y="1250"/>
                  </a:lnTo>
                  <a:lnTo>
                    <a:pt x="6411" y="1259"/>
                  </a:lnTo>
                  <a:lnTo>
                    <a:pt x="6412" y="1269"/>
                  </a:lnTo>
                  <a:lnTo>
                    <a:pt x="6412" y="1277"/>
                  </a:lnTo>
                  <a:lnTo>
                    <a:pt x="6412" y="1282"/>
                  </a:lnTo>
                  <a:lnTo>
                    <a:pt x="6412" y="1497"/>
                  </a:lnTo>
                  <a:lnTo>
                    <a:pt x="7440" y="1497"/>
                  </a:lnTo>
                  <a:lnTo>
                    <a:pt x="7445" y="1497"/>
                  </a:lnTo>
                  <a:lnTo>
                    <a:pt x="7458" y="1497"/>
                  </a:lnTo>
                  <a:lnTo>
                    <a:pt x="7467" y="1498"/>
                  </a:lnTo>
                  <a:lnTo>
                    <a:pt x="7480" y="1498"/>
                  </a:lnTo>
                  <a:lnTo>
                    <a:pt x="7489" y="1499"/>
                  </a:lnTo>
                  <a:lnTo>
                    <a:pt x="7502" y="1500"/>
                  </a:lnTo>
                  <a:lnTo>
                    <a:pt x="7512" y="1501"/>
                  </a:lnTo>
                  <a:lnTo>
                    <a:pt x="7525" y="1503"/>
                  </a:lnTo>
                  <a:lnTo>
                    <a:pt x="7534" y="1504"/>
                  </a:lnTo>
                  <a:lnTo>
                    <a:pt x="7547" y="1507"/>
                  </a:lnTo>
                  <a:lnTo>
                    <a:pt x="7556" y="1508"/>
                  </a:lnTo>
                  <a:lnTo>
                    <a:pt x="7569" y="1511"/>
                  </a:lnTo>
                  <a:lnTo>
                    <a:pt x="7578" y="1513"/>
                  </a:lnTo>
                  <a:lnTo>
                    <a:pt x="7590" y="1516"/>
                  </a:lnTo>
                  <a:lnTo>
                    <a:pt x="7600" y="1519"/>
                  </a:lnTo>
                  <a:lnTo>
                    <a:pt x="7612" y="1522"/>
                  </a:lnTo>
                  <a:lnTo>
                    <a:pt x="7621" y="1525"/>
                  </a:lnTo>
                  <a:lnTo>
                    <a:pt x="7633" y="1529"/>
                  </a:lnTo>
                  <a:lnTo>
                    <a:pt x="7642" y="1532"/>
                  </a:lnTo>
                  <a:lnTo>
                    <a:pt x="7655" y="1537"/>
                  </a:lnTo>
                  <a:lnTo>
                    <a:pt x="7663" y="1540"/>
                  </a:lnTo>
                  <a:lnTo>
                    <a:pt x="7675" y="1545"/>
                  </a:lnTo>
                  <a:lnTo>
                    <a:pt x="7684" y="1549"/>
                  </a:lnTo>
                  <a:lnTo>
                    <a:pt x="7696" y="1555"/>
                  </a:lnTo>
                  <a:lnTo>
                    <a:pt x="7705" y="1559"/>
                  </a:lnTo>
                  <a:lnTo>
                    <a:pt x="7716" y="1565"/>
                  </a:lnTo>
                  <a:lnTo>
                    <a:pt x="7725" y="1569"/>
                  </a:lnTo>
                  <a:lnTo>
                    <a:pt x="7736" y="1576"/>
                  </a:lnTo>
                  <a:lnTo>
                    <a:pt x="7741" y="1579"/>
                  </a:lnTo>
                  <a:lnTo>
                    <a:pt x="7753" y="1586"/>
                  </a:lnTo>
                  <a:lnTo>
                    <a:pt x="7761" y="1591"/>
                  </a:lnTo>
                  <a:lnTo>
                    <a:pt x="7772" y="1598"/>
                  </a:lnTo>
                  <a:lnTo>
                    <a:pt x="7780" y="1603"/>
                  </a:lnTo>
                  <a:lnTo>
                    <a:pt x="7790" y="1611"/>
                  </a:lnTo>
                  <a:lnTo>
                    <a:pt x="7798" y="1616"/>
                  </a:lnTo>
                  <a:lnTo>
                    <a:pt x="7808" y="1624"/>
                  </a:lnTo>
                  <a:lnTo>
                    <a:pt x="7816" y="1630"/>
                  </a:lnTo>
                  <a:lnTo>
                    <a:pt x="7826" y="1638"/>
                  </a:lnTo>
                  <a:lnTo>
                    <a:pt x="7833" y="1644"/>
                  </a:lnTo>
                  <a:lnTo>
                    <a:pt x="7843" y="1653"/>
                  </a:lnTo>
                  <a:lnTo>
                    <a:pt x="7850" y="1659"/>
                  </a:lnTo>
                  <a:lnTo>
                    <a:pt x="7859" y="1668"/>
                  </a:lnTo>
                  <a:lnTo>
                    <a:pt x="7866" y="1675"/>
                  </a:lnTo>
                  <a:lnTo>
                    <a:pt x="7875" y="1684"/>
                  </a:lnTo>
                  <a:lnTo>
                    <a:pt x="7881" y="1691"/>
                  </a:lnTo>
                  <a:lnTo>
                    <a:pt x="7890" y="1701"/>
                  </a:lnTo>
                  <a:lnTo>
                    <a:pt x="7896" y="1708"/>
                  </a:lnTo>
                  <a:lnTo>
                    <a:pt x="7904" y="1718"/>
                  </a:lnTo>
                  <a:lnTo>
                    <a:pt x="7910" y="1725"/>
                  </a:lnTo>
                  <a:lnTo>
                    <a:pt x="7918" y="1735"/>
                  </a:lnTo>
                  <a:lnTo>
                    <a:pt x="7924" y="1743"/>
                  </a:lnTo>
                  <a:lnTo>
                    <a:pt x="7931" y="1753"/>
                  </a:lnTo>
                  <a:lnTo>
                    <a:pt x="7936" y="1761"/>
                  </a:lnTo>
                  <a:lnTo>
                    <a:pt x="7944" y="1772"/>
                  </a:lnTo>
                  <a:lnTo>
                    <a:pt x="7949" y="1780"/>
                  </a:lnTo>
                  <a:lnTo>
                    <a:pt x="7955" y="1791"/>
                  </a:lnTo>
                  <a:lnTo>
                    <a:pt x="7962" y="1802"/>
                  </a:lnTo>
                  <a:lnTo>
                    <a:pt x="7968" y="1813"/>
                  </a:lnTo>
                  <a:lnTo>
                    <a:pt x="7972" y="1821"/>
                  </a:lnTo>
                  <a:lnTo>
                    <a:pt x="7978" y="1833"/>
                  </a:lnTo>
                  <a:lnTo>
                    <a:pt x="7982" y="1841"/>
                  </a:lnTo>
                  <a:lnTo>
                    <a:pt x="7987" y="1853"/>
                  </a:lnTo>
                  <a:lnTo>
                    <a:pt x="7991" y="1862"/>
                  </a:lnTo>
                  <a:lnTo>
                    <a:pt x="7996" y="1874"/>
                  </a:lnTo>
                  <a:lnTo>
                    <a:pt x="7999" y="1882"/>
                  </a:lnTo>
                  <a:lnTo>
                    <a:pt x="8004" y="1895"/>
                  </a:lnTo>
                  <a:lnTo>
                    <a:pt x="8007" y="1903"/>
                  </a:lnTo>
                  <a:lnTo>
                    <a:pt x="8011" y="1916"/>
                  </a:lnTo>
                  <a:lnTo>
                    <a:pt x="8013" y="1924"/>
                  </a:lnTo>
                  <a:lnTo>
                    <a:pt x="8017" y="1937"/>
                  </a:lnTo>
                  <a:lnTo>
                    <a:pt x="8019" y="1946"/>
                  </a:lnTo>
                  <a:lnTo>
                    <a:pt x="8022" y="1958"/>
                  </a:lnTo>
                  <a:lnTo>
                    <a:pt x="8024" y="1967"/>
                  </a:lnTo>
                  <a:lnTo>
                    <a:pt x="8027" y="1980"/>
                  </a:lnTo>
                  <a:lnTo>
                    <a:pt x="8029" y="1989"/>
                  </a:lnTo>
                  <a:lnTo>
                    <a:pt x="8031" y="2002"/>
                  </a:lnTo>
                  <a:lnTo>
                    <a:pt x="8032" y="2011"/>
                  </a:lnTo>
                  <a:lnTo>
                    <a:pt x="8034" y="2024"/>
                  </a:lnTo>
                  <a:lnTo>
                    <a:pt x="8035" y="2033"/>
                  </a:lnTo>
                  <a:lnTo>
                    <a:pt x="8036" y="2047"/>
                  </a:lnTo>
                  <a:lnTo>
                    <a:pt x="8037" y="2056"/>
                  </a:lnTo>
                  <a:lnTo>
                    <a:pt x="8037" y="2069"/>
                  </a:lnTo>
                  <a:lnTo>
                    <a:pt x="8038" y="2078"/>
                  </a:lnTo>
                  <a:lnTo>
                    <a:pt x="8038" y="2091"/>
                  </a:lnTo>
                  <a:lnTo>
                    <a:pt x="8038" y="2096"/>
                  </a:lnTo>
                  <a:lnTo>
                    <a:pt x="8038" y="8369"/>
                  </a:lnTo>
                  <a:lnTo>
                    <a:pt x="8038" y="8374"/>
                  </a:lnTo>
                  <a:lnTo>
                    <a:pt x="8038" y="8387"/>
                  </a:lnTo>
                  <a:lnTo>
                    <a:pt x="8037" y="8396"/>
                  </a:lnTo>
                  <a:lnTo>
                    <a:pt x="8037" y="8409"/>
                  </a:lnTo>
                  <a:lnTo>
                    <a:pt x="8036" y="8418"/>
                  </a:lnTo>
                  <a:lnTo>
                    <a:pt x="8035" y="8431"/>
                  </a:lnTo>
                  <a:lnTo>
                    <a:pt x="8034" y="8440"/>
                  </a:lnTo>
                  <a:lnTo>
                    <a:pt x="8032" y="8453"/>
                  </a:lnTo>
                  <a:lnTo>
                    <a:pt x="8031" y="8462"/>
                  </a:lnTo>
                  <a:lnTo>
                    <a:pt x="8028" y="8475"/>
                  </a:lnTo>
                  <a:lnTo>
                    <a:pt x="8027" y="8484"/>
                  </a:lnTo>
                  <a:lnTo>
                    <a:pt x="8024" y="8497"/>
                  </a:lnTo>
                  <a:lnTo>
                    <a:pt x="8022" y="8506"/>
                  </a:lnTo>
                  <a:lnTo>
                    <a:pt x="8019" y="8519"/>
                  </a:lnTo>
                  <a:lnTo>
                    <a:pt x="8017" y="8527"/>
                  </a:lnTo>
                  <a:lnTo>
                    <a:pt x="8013" y="8540"/>
                  </a:lnTo>
                  <a:lnTo>
                    <a:pt x="8010" y="8549"/>
                  </a:lnTo>
                  <a:lnTo>
                    <a:pt x="8006" y="8561"/>
                  </a:lnTo>
                  <a:lnTo>
                    <a:pt x="8003" y="8570"/>
                  </a:lnTo>
                  <a:lnTo>
                    <a:pt x="7999" y="8582"/>
                  </a:lnTo>
                  <a:lnTo>
                    <a:pt x="7996" y="8590"/>
                  </a:lnTo>
                  <a:lnTo>
                    <a:pt x="7991" y="8602"/>
                  </a:lnTo>
                  <a:lnTo>
                    <a:pt x="7987" y="8611"/>
                  </a:lnTo>
                  <a:lnTo>
                    <a:pt x="7982" y="8623"/>
                  </a:lnTo>
                  <a:lnTo>
                    <a:pt x="7978" y="8631"/>
                  </a:lnTo>
                  <a:lnTo>
                    <a:pt x="7972" y="8643"/>
                  </a:lnTo>
                  <a:lnTo>
                    <a:pt x="7968" y="8651"/>
                  </a:lnTo>
                  <a:lnTo>
                    <a:pt x="7962" y="8662"/>
                  </a:lnTo>
                  <a:lnTo>
                    <a:pt x="7955" y="8673"/>
                  </a:lnTo>
                  <a:lnTo>
                    <a:pt x="7949" y="8684"/>
                  </a:lnTo>
                  <a:lnTo>
                    <a:pt x="7944" y="8692"/>
                  </a:lnTo>
                  <a:lnTo>
                    <a:pt x="7936" y="8703"/>
                  </a:lnTo>
                  <a:lnTo>
                    <a:pt x="7931" y="8711"/>
                  </a:lnTo>
                  <a:lnTo>
                    <a:pt x="7924" y="8721"/>
                  </a:lnTo>
                  <a:lnTo>
                    <a:pt x="7918" y="8729"/>
                  </a:lnTo>
                  <a:lnTo>
                    <a:pt x="7910" y="8739"/>
                  </a:lnTo>
                  <a:lnTo>
                    <a:pt x="7905" y="8746"/>
                  </a:lnTo>
                  <a:lnTo>
                    <a:pt x="7896" y="8756"/>
                  </a:lnTo>
                  <a:lnTo>
                    <a:pt x="7890" y="8763"/>
                  </a:lnTo>
                  <a:lnTo>
                    <a:pt x="7881" y="8773"/>
                  </a:lnTo>
                  <a:lnTo>
                    <a:pt x="7875" y="8779"/>
                  </a:lnTo>
                  <a:lnTo>
                    <a:pt x="7866" y="8789"/>
                  </a:lnTo>
                  <a:lnTo>
                    <a:pt x="7860" y="8795"/>
                  </a:lnTo>
                  <a:lnTo>
                    <a:pt x="7852" y="8802"/>
                  </a:lnTo>
                  <a:lnTo>
                    <a:pt x="7894" y="8844"/>
                  </a:lnTo>
                  <a:lnTo>
                    <a:pt x="7907" y="8859"/>
                  </a:lnTo>
                  <a:lnTo>
                    <a:pt x="7918" y="8875"/>
                  </a:lnTo>
                  <a:lnTo>
                    <a:pt x="7927" y="8893"/>
                  </a:lnTo>
                  <a:lnTo>
                    <a:pt x="7933" y="8911"/>
                  </a:lnTo>
                  <a:lnTo>
                    <a:pt x="7937" y="8930"/>
                  </a:lnTo>
                  <a:lnTo>
                    <a:pt x="7938" y="8950"/>
                  </a:lnTo>
                  <a:lnTo>
                    <a:pt x="7937" y="8970"/>
                  </a:lnTo>
                  <a:lnTo>
                    <a:pt x="7933" y="8989"/>
                  </a:lnTo>
                  <a:lnTo>
                    <a:pt x="7927" y="9007"/>
                  </a:lnTo>
                  <a:lnTo>
                    <a:pt x="7918" y="9025"/>
                  </a:lnTo>
                  <a:lnTo>
                    <a:pt x="7907" y="9041"/>
                  </a:lnTo>
                  <a:lnTo>
                    <a:pt x="7894" y="9056"/>
                  </a:lnTo>
                  <a:lnTo>
                    <a:pt x="7879" y="9069"/>
                  </a:lnTo>
                  <a:lnTo>
                    <a:pt x="7863" y="9080"/>
                  </a:lnTo>
                  <a:lnTo>
                    <a:pt x="7845" y="9089"/>
                  </a:lnTo>
                  <a:lnTo>
                    <a:pt x="7827" y="9095"/>
                  </a:lnTo>
                  <a:lnTo>
                    <a:pt x="7808" y="9099"/>
                  </a:lnTo>
                  <a:lnTo>
                    <a:pt x="7788" y="9100"/>
                  </a:lnTo>
                  <a:lnTo>
                    <a:pt x="7768" y="9099"/>
                  </a:lnTo>
                  <a:lnTo>
                    <a:pt x="7749" y="9095"/>
                  </a:lnTo>
                  <a:lnTo>
                    <a:pt x="7731" y="9089"/>
                  </a:lnTo>
                  <a:lnTo>
                    <a:pt x="7713" y="9080"/>
                  </a:lnTo>
                  <a:lnTo>
                    <a:pt x="7697" y="9069"/>
                  </a:lnTo>
                  <a:lnTo>
                    <a:pt x="7682" y="9056"/>
                  </a:lnTo>
                  <a:lnTo>
                    <a:pt x="7578" y="8952"/>
                  </a:lnTo>
                  <a:lnTo>
                    <a:pt x="7569" y="8954"/>
                  </a:lnTo>
                  <a:lnTo>
                    <a:pt x="7556" y="8957"/>
                  </a:lnTo>
                  <a:lnTo>
                    <a:pt x="7547" y="8958"/>
                  </a:lnTo>
                  <a:lnTo>
                    <a:pt x="7534" y="8961"/>
                  </a:lnTo>
                  <a:lnTo>
                    <a:pt x="7525" y="8962"/>
                  </a:lnTo>
                  <a:lnTo>
                    <a:pt x="7512" y="8964"/>
                  </a:lnTo>
                  <a:lnTo>
                    <a:pt x="7502" y="8965"/>
                  </a:lnTo>
                  <a:lnTo>
                    <a:pt x="7489" y="8966"/>
                  </a:lnTo>
                  <a:lnTo>
                    <a:pt x="7480" y="8967"/>
                  </a:lnTo>
                  <a:lnTo>
                    <a:pt x="7467" y="8967"/>
                  </a:lnTo>
                  <a:lnTo>
                    <a:pt x="7458" y="8968"/>
                  </a:lnTo>
                  <a:lnTo>
                    <a:pt x="7445" y="8968"/>
                  </a:lnTo>
                  <a:lnTo>
                    <a:pt x="7440" y="8968"/>
                  </a:lnTo>
                  <a:lnTo>
                    <a:pt x="2560" y="8968"/>
                  </a:lnTo>
                  <a:lnTo>
                    <a:pt x="2555" y="8968"/>
                  </a:lnTo>
                  <a:lnTo>
                    <a:pt x="2542" y="8968"/>
                  </a:lnTo>
                  <a:lnTo>
                    <a:pt x="2533" y="8967"/>
                  </a:lnTo>
                  <a:lnTo>
                    <a:pt x="2520" y="8967"/>
                  </a:lnTo>
                  <a:lnTo>
                    <a:pt x="2511" y="8966"/>
                  </a:lnTo>
                  <a:lnTo>
                    <a:pt x="2498" y="8965"/>
                  </a:lnTo>
                  <a:lnTo>
                    <a:pt x="2488" y="8964"/>
                  </a:lnTo>
                  <a:lnTo>
                    <a:pt x="2475" y="8962"/>
                  </a:lnTo>
                  <a:lnTo>
                    <a:pt x="2466" y="8961"/>
                  </a:lnTo>
                  <a:lnTo>
                    <a:pt x="2453" y="8958"/>
                  </a:lnTo>
                  <a:lnTo>
                    <a:pt x="2444" y="8957"/>
                  </a:lnTo>
                  <a:lnTo>
                    <a:pt x="2431" y="8954"/>
                  </a:lnTo>
                  <a:lnTo>
                    <a:pt x="2422" y="8952"/>
                  </a:lnTo>
                  <a:lnTo>
                    <a:pt x="2410" y="8949"/>
                  </a:lnTo>
                  <a:lnTo>
                    <a:pt x="2400" y="8946"/>
                  </a:lnTo>
                  <a:lnTo>
                    <a:pt x="2388" y="8943"/>
                  </a:lnTo>
                  <a:lnTo>
                    <a:pt x="2379" y="8940"/>
                  </a:lnTo>
                  <a:lnTo>
                    <a:pt x="2367" y="8936"/>
                  </a:lnTo>
                  <a:lnTo>
                    <a:pt x="2358" y="8933"/>
                  </a:lnTo>
                  <a:lnTo>
                    <a:pt x="2345" y="8928"/>
                  </a:lnTo>
                  <a:lnTo>
                    <a:pt x="2337" y="8925"/>
                  </a:lnTo>
                  <a:lnTo>
                    <a:pt x="2325" y="8920"/>
                  </a:lnTo>
                  <a:lnTo>
                    <a:pt x="2316" y="8916"/>
                  </a:lnTo>
                  <a:lnTo>
                    <a:pt x="2304" y="8910"/>
                  </a:lnTo>
                  <a:lnTo>
                    <a:pt x="2295" y="8906"/>
                  </a:lnTo>
                  <a:lnTo>
                    <a:pt x="2284" y="8900"/>
                  </a:lnTo>
                  <a:lnTo>
                    <a:pt x="2275" y="8896"/>
                  </a:lnTo>
                  <a:lnTo>
                    <a:pt x="2264" y="8889"/>
                  </a:lnTo>
                  <a:lnTo>
                    <a:pt x="2256" y="8884"/>
                  </a:lnTo>
                  <a:lnTo>
                    <a:pt x="2245" y="8878"/>
                  </a:lnTo>
                  <a:lnTo>
                    <a:pt x="2237" y="8873"/>
                  </a:lnTo>
                  <a:lnTo>
                    <a:pt x="2226" y="8865"/>
                  </a:lnTo>
                  <a:lnTo>
                    <a:pt x="2218" y="8860"/>
                  </a:lnTo>
                  <a:lnTo>
                    <a:pt x="2208" y="8853"/>
                  </a:lnTo>
                  <a:lnTo>
                    <a:pt x="2200" y="8847"/>
                  </a:lnTo>
                  <a:lnTo>
                    <a:pt x="2190" y="8839"/>
                  </a:lnTo>
                  <a:lnTo>
                    <a:pt x="2183" y="8834"/>
                  </a:lnTo>
                  <a:lnTo>
                    <a:pt x="2173" y="8825"/>
                  </a:lnTo>
                  <a:lnTo>
                    <a:pt x="2166" y="8819"/>
                  </a:lnTo>
                  <a:lnTo>
                    <a:pt x="2156" y="8810"/>
                  </a:lnTo>
                  <a:lnTo>
                    <a:pt x="2150" y="8804"/>
                  </a:lnTo>
                  <a:lnTo>
                    <a:pt x="2140" y="8795"/>
                  </a:lnTo>
                  <a:lnTo>
                    <a:pt x="2134" y="8789"/>
                  </a:lnTo>
                  <a:lnTo>
                    <a:pt x="2125" y="8779"/>
                  </a:lnTo>
                  <a:lnTo>
                    <a:pt x="2119" y="8773"/>
                  </a:lnTo>
                  <a:lnTo>
                    <a:pt x="2110" y="8763"/>
                  </a:lnTo>
                  <a:lnTo>
                    <a:pt x="2104" y="8756"/>
                  </a:lnTo>
                  <a:lnTo>
                    <a:pt x="2095" y="8746"/>
                  </a:lnTo>
                  <a:lnTo>
                    <a:pt x="2090" y="8739"/>
                  </a:lnTo>
                  <a:lnTo>
                    <a:pt x="2082" y="8729"/>
                  </a:lnTo>
                  <a:lnTo>
                    <a:pt x="2076" y="8721"/>
                  </a:lnTo>
                  <a:lnTo>
                    <a:pt x="2069" y="8711"/>
                  </a:lnTo>
                  <a:lnTo>
                    <a:pt x="2064" y="8703"/>
                  </a:lnTo>
                  <a:lnTo>
                    <a:pt x="2056" y="8692"/>
                  </a:lnTo>
                  <a:lnTo>
                    <a:pt x="2051" y="8684"/>
                  </a:lnTo>
                  <a:lnTo>
                    <a:pt x="2045" y="8673"/>
                  </a:lnTo>
                  <a:lnTo>
                    <a:pt x="2038" y="8662"/>
                  </a:lnTo>
                  <a:lnTo>
                    <a:pt x="2032" y="8651"/>
                  </a:lnTo>
                  <a:lnTo>
                    <a:pt x="2028" y="8643"/>
                  </a:lnTo>
                  <a:lnTo>
                    <a:pt x="2022" y="8631"/>
                  </a:lnTo>
                  <a:lnTo>
                    <a:pt x="2018" y="8623"/>
                  </a:lnTo>
                  <a:lnTo>
                    <a:pt x="2013" y="8611"/>
                  </a:lnTo>
                  <a:lnTo>
                    <a:pt x="2009" y="8602"/>
                  </a:lnTo>
                  <a:lnTo>
                    <a:pt x="2004" y="8590"/>
                  </a:lnTo>
                  <a:lnTo>
                    <a:pt x="2001" y="8582"/>
                  </a:lnTo>
                  <a:lnTo>
                    <a:pt x="1997" y="8570"/>
                  </a:lnTo>
                  <a:lnTo>
                    <a:pt x="1994" y="8561"/>
                  </a:lnTo>
                  <a:lnTo>
                    <a:pt x="1990" y="8549"/>
                  </a:lnTo>
                  <a:lnTo>
                    <a:pt x="1987" y="8540"/>
                  </a:lnTo>
                  <a:lnTo>
                    <a:pt x="1983" y="8527"/>
                  </a:lnTo>
                  <a:lnTo>
                    <a:pt x="1981" y="8519"/>
                  </a:lnTo>
                  <a:lnTo>
                    <a:pt x="1978" y="8506"/>
                  </a:lnTo>
                  <a:lnTo>
                    <a:pt x="1976" y="8497"/>
                  </a:lnTo>
                  <a:lnTo>
                    <a:pt x="1973" y="8484"/>
                  </a:lnTo>
                  <a:lnTo>
                    <a:pt x="1972" y="8475"/>
                  </a:lnTo>
                  <a:lnTo>
                    <a:pt x="1969" y="8462"/>
                  </a:lnTo>
                  <a:lnTo>
                    <a:pt x="1968" y="8453"/>
                  </a:lnTo>
                  <a:lnTo>
                    <a:pt x="1966" y="8440"/>
                  </a:lnTo>
                  <a:lnTo>
                    <a:pt x="1965" y="8431"/>
                  </a:lnTo>
                  <a:lnTo>
                    <a:pt x="1964" y="8418"/>
                  </a:lnTo>
                  <a:lnTo>
                    <a:pt x="1963" y="8409"/>
                  </a:lnTo>
                  <a:lnTo>
                    <a:pt x="1963" y="8396"/>
                  </a:lnTo>
                  <a:lnTo>
                    <a:pt x="1962" y="8387"/>
                  </a:lnTo>
                  <a:lnTo>
                    <a:pt x="1962" y="8374"/>
                  </a:lnTo>
                  <a:lnTo>
                    <a:pt x="1962" y="8369"/>
                  </a:lnTo>
                  <a:lnTo>
                    <a:pt x="1962" y="2096"/>
                  </a:lnTo>
                  <a:lnTo>
                    <a:pt x="1962" y="2091"/>
                  </a:lnTo>
                  <a:lnTo>
                    <a:pt x="1962" y="2078"/>
                  </a:lnTo>
                  <a:lnTo>
                    <a:pt x="1963" y="2069"/>
                  </a:lnTo>
                  <a:lnTo>
                    <a:pt x="1963" y="2056"/>
                  </a:lnTo>
                  <a:lnTo>
                    <a:pt x="1964" y="2047"/>
                  </a:lnTo>
                  <a:lnTo>
                    <a:pt x="1965" y="2033"/>
                  </a:lnTo>
                  <a:lnTo>
                    <a:pt x="1966" y="2024"/>
                  </a:lnTo>
                  <a:lnTo>
                    <a:pt x="1968" y="2011"/>
                  </a:lnTo>
                  <a:lnTo>
                    <a:pt x="1969" y="2002"/>
                  </a:lnTo>
                  <a:lnTo>
                    <a:pt x="1971" y="1989"/>
                  </a:lnTo>
                  <a:lnTo>
                    <a:pt x="1973" y="1980"/>
                  </a:lnTo>
                  <a:lnTo>
                    <a:pt x="1976" y="1967"/>
                  </a:lnTo>
                  <a:lnTo>
                    <a:pt x="1978" y="1958"/>
                  </a:lnTo>
                  <a:lnTo>
                    <a:pt x="1981" y="1946"/>
                  </a:lnTo>
                  <a:lnTo>
                    <a:pt x="1983" y="1937"/>
                  </a:lnTo>
                  <a:lnTo>
                    <a:pt x="1987" y="1924"/>
                  </a:lnTo>
                  <a:lnTo>
                    <a:pt x="1989" y="1916"/>
                  </a:lnTo>
                  <a:lnTo>
                    <a:pt x="1993" y="1903"/>
                  </a:lnTo>
                  <a:lnTo>
                    <a:pt x="1996" y="1895"/>
                  </a:lnTo>
                  <a:lnTo>
                    <a:pt x="2001" y="1882"/>
                  </a:lnTo>
                  <a:lnTo>
                    <a:pt x="2004" y="1874"/>
                  </a:lnTo>
                  <a:lnTo>
                    <a:pt x="2009" y="1862"/>
                  </a:lnTo>
                  <a:lnTo>
                    <a:pt x="2013" y="1853"/>
                  </a:lnTo>
                  <a:lnTo>
                    <a:pt x="2018" y="1841"/>
                  </a:lnTo>
                  <a:lnTo>
                    <a:pt x="2022" y="1833"/>
                  </a:lnTo>
                  <a:lnTo>
                    <a:pt x="2028" y="1821"/>
                  </a:lnTo>
                  <a:lnTo>
                    <a:pt x="2032" y="1813"/>
                  </a:lnTo>
                  <a:lnTo>
                    <a:pt x="2038" y="1802"/>
                  </a:lnTo>
                  <a:lnTo>
                    <a:pt x="2045" y="1791"/>
                  </a:lnTo>
                  <a:lnTo>
                    <a:pt x="2051" y="1780"/>
                  </a:lnTo>
                  <a:lnTo>
                    <a:pt x="2056" y="1772"/>
                  </a:lnTo>
                  <a:lnTo>
                    <a:pt x="2064" y="1761"/>
                  </a:lnTo>
                  <a:lnTo>
                    <a:pt x="2069" y="1753"/>
                  </a:lnTo>
                  <a:lnTo>
                    <a:pt x="2076" y="1743"/>
                  </a:lnTo>
                  <a:lnTo>
                    <a:pt x="2082" y="1735"/>
                  </a:lnTo>
                  <a:lnTo>
                    <a:pt x="2090" y="1725"/>
                  </a:lnTo>
                  <a:lnTo>
                    <a:pt x="2096" y="1718"/>
                  </a:lnTo>
                  <a:lnTo>
                    <a:pt x="2104" y="1708"/>
                  </a:lnTo>
                  <a:lnTo>
                    <a:pt x="2110" y="1701"/>
                  </a:lnTo>
                  <a:lnTo>
                    <a:pt x="2119" y="1691"/>
                  </a:lnTo>
                  <a:lnTo>
                    <a:pt x="2125" y="1684"/>
                  </a:lnTo>
                  <a:lnTo>
                    <a:pt x="2134" y="1675"/>
                  </a:lnTo>
                  <a:lnTo>
                    <a:pt x="2141" y="1668"/>
                  </a:lnTo>
                  <a:lnTo>
                    <a:pt x="2150" y="1659"/>
                  </a:lnTo>
                  <a:lnTo>
                    <a:pt x="2157" y="1653"/>
                  </a:lnTo>
                  <a:lnTo>
                    <a:pt x="2167" y="1644"/>
                  </a:lnTo>
                  <a:lnTo>
                    <a:pt x="2174" y="1638"/>
                  </a:lnTo>
                  <a:lnTo>
                    <a:pt x="2184" y="1630"/>
                  </a:lnTo>
                  <a:lnTo>
                    <a:pt x="2192" y="1624"/>
                  </a:lnTo>
                  <a:lnTo>
                    <a:pt x="2202" y="1616"/>
                  </a:lnTo>
                  <a:lnTo>
                    <a:pt x="2210" y="1611"/>
                  </a:lnTo>
                  <a:lnTo>
                    <a:pt x="2220" y="1603"/>
                  </a:lnTo>
                  <a:lnTo>
                    <a:pt x="2228" y="1598"/>
                  </a:lnTo>
                  <a:lnTo>
                    <a:pt x="2239" y="1591"/>
                  </a:lnTo>
                  <a:lnTo>
                    <a:pt x="2247" y="1586"/>
                  </a:lnTo>
                  <a:lnTo>
                    <a:pt x="2259" y="1579"/>
                  </a:lnTo>
                  <a:lnTo>
                    <a:pt x="2264" y="1576"/>
                  </a:lnTo>
                  <a:lnTo>
                    <a:pt x="2275" y="1569"/>
                  </a:lnTo>
                  <a:lnTo>
                    <a:pt x="2284" y="1565"/>
                  </a:lnTo>
                  <a:lnTo>
                    <a:pt x="2295" y="1559"/>
                  </a:lnTo>
                  <a:lnTo>
                    <a:pt x="2304" y="1555"/>
                  </a:lnTo>
                  <a:lnTo>
                    <a:pt x="2316" y="1549"/>
                  </a:lnTo>
                  <a:lnTo>
                    <a:pt x="2325" y="1545"/>
                  </a:lnTo>
                  <a:lnTo>
                    <a:pt x="2337" y="1540"/>
                  </a:lnTo>
                  <a:lnTo>
                    <a:pt x="2345" y="1537"/>
                  </a:lnTo>
                  <a:lnTo>
                    <a:pt x="2358" y="1532"/>
                  </a:lnTo>
                  <a:lnTo>
                    <a:pt x="2367" y="1529"/>
                  </a:lnTo>
                  <a:lnTo>
                    <a:pt x="2379" y="1525"/>
                  </a:lnTo>
                  <a:lnTo>
                    <a:pt x="2388" y="1522"/>
                  </a:lnTo>
                  <a:lnTo>
                    <a:pt x="2400" y="1519"/>
                  </a:lnTo>
                  <a:lnTo>
                    <a:pt x="2410" y="1516"/>
                  </a:lnTo>
                  <a:lnTo>
                    <a:pt x="2422" y="1513"/>
                  </a:lnTo>
                  <a:lnTo>
                    <a:pt x="2431" y="1511"/>
                  </a:lnTo>
                  <a:lnTo>
                    <a:pt x="2444" y="1508"/>
                  </a:lnTo>
                  <a:lnTo>
                    <a:pt x="2453" y="1507"/>
                  </a:lnTo>
                  <a:lnTo>
                    <a:pt x="2466" y="1504"/>
                  </a:lnTo>
                  <a:lnTo>
                    <a:pt x="2475" y="1503"/>
                  </a:lnTo>
                  <a:lnTo>
                    <a:pt x="2488" y="1501"/>
                  </a:lnTo>
                  <a:lnTo>
                    <a:pt x="2498" y="1500"/>
                  </a:lnTo>
                  <a:lnTo>
                    <a:pt x="2511" y="1499"/>
                  </a:lnTo>
                  <a:lnTo>
                    <a:pt x="2520" y="1498"/>
                  </a:lnTo>
                  <a:lnTo>
                    <a:pt x="2533" y="1498"/>
                  </a:lnTo>
                  <a:lnTo>
                    <a:pt x="2542" y="1497"/>
                  </a:lnTo>
                  <a:lnTo>
                    <a:pt x="2555" y="1497"/>
                  </a:lnTo>
                  <a:lnTo>
                    <a:pt x="2560" y="1497"/>
                  </a:lnTo>
                  <a:lnTo>
                    <a:pt x="3588" y="1497"/>
                  </a:lnTo>
                  <a:lnTo>
                    <a:pt x="3588" y="1282"/>
                  </a:lnTo>
                  <a:lnTo>
                    <a:pt x="3588" y="1277"/>
                  </a:lnTo>
                  <a:lnTo>
                    <a:pt x="3588" y="1269"/>
                  </a:lnTo>
                  <a:lnTo>
                    <a:pt x="3589" y="1259"/>
                  </a:lnTo>
                  <a:lnTo>
                    <a:pt x="3589" y="1250"/>
                  </a:lnTo>
                  <a:lnTo>
                    <a:pt x="3590" y="1241"/>
                  </a:lnTo>
                  <a:lnTo>
                    <a:pt x="3591" y="1232"/>
                  </a:lnTo>
                  <a:lnTo>
                    <a:pt x="3592" y="1223"/>
                  </a:lnTo>
                  <a:lnTo>
                    <a:pt x="3593" y="1214"/>
                  </a:lnTo>
                  <a:lnTo>
                    <a:pt x="3594" y="1205"/>
                  </a:lnTo>
                  <a:lnTo>
                    <a:pt x="3596" y="1197"/>
                  </a:lnTo>
                  <a:lnTo>
                    <a:pt x="3597" y="1188"/>
                  </a:lnTo>
                  <a:lnTo>
                    <a:pt x="3599" y="1179"/>
                  </a:lnTo>
                  <a:lnTo>
                    <a:pt x="3601" y="1170"/>
                  </a:lnTo>
                  <a:lnTo>
                    <a:pt x="3603" y="1162"/>
                  </a:lnTo>
                  <a:lnTo>
                    <a:pt x="3606" y="1153"/>
                  </a:lnTo>
                  <a:lnTo>
                    <a:pt x="3608" y="1145"/>
                  </a:lnTo>
                  <a:lnTo>
                    <a:pt x="3611" y="1136"/>
                  </a:lnTo>
                  <a:lnTo>
                    <a:pt x="3613" y="1128"/>
                  </a:lnTo>
                  <a:lnTo>
                    <a:pt x="3616" y="1119"/>
                  </a:lnTo>
                  <a:lnTo>
                    <a:pt x="3619" y="1111"/>
                  </a:lnTo>
                  <a:lnTo>
                    <a:pt x="3623" y="1103"/>
                  </a:lnTo>
                  <a:lnTo>
                    <a:pt x="3626" y="1095"/>
                  </a:lnTo>
                  <a:lnTo>
                    <a:pt x="3630" y="1086"/>
                  </a:lnTo>
                  <a:lnTo>
                    <a:pt x="3633" y="1078"/>
                  </a:lnTo>
                  <a:lnTo>
                    <a:pt x="3637" y="1070"/>
                  </a:lnTo>
                  <a:lnTo>
                    <a:pt x="3641" y="1062"/>
                  </a:lnTo>
                  <a:lnTo>
                    <a:pt x="3645" y="1054"/>
                  </a:lnTo>
                  <a:lnTo>
                    <a:pt x="3650" y="1046"/>
                  </a:lnTo>
                  <a:lnTo>
                    <a:pt x="3657" y="1034"/>
                  </a:lnTo>
                  <a:lnTo>
                    <a:pt x="3662" y="1026"/>
                  </a:lnTo>
                  <a:lnTo>
                    <a:pt x="3666" y="1019"/>
                  </a:lnTo>
                  <a:lnTo>
                    <a:pt x="3671" y="1012"/>
                  </a:lnTo>
                  <a:lnTo>
                    <a:pt x="3676" y="1005"/>
                  </a:lnTo>
                  <a:lnTo>
                    <a:pt x="3681" y="998"/>
                  </a:lnTo>
                  <a:lnTo>
                    <a:pt x="3686" y="991"/>
                  </a:lnTo>
                  <a:lnTo>
                    <a:pt x="3692" y="984"/>
                  </a:lnTo>
                  <a:lnTo>
                    <a:pt x="3697" y="977"/>
                  </a:lnTo>
                  <a:lnTo>
                    <a:pt x="3703" y="970"/>
                  </a:lnTo>
                  <a:lnTo>
                    <a:pt x="3709" y="964"/>
                  </a:lnTo>
                  <a:lnTo>
                    <a:pt x="3714" y="957"/>
                  </a:lnTo>
                  <a:lnTo>
                    <a:pt x="3720" y="951"/>
                  </a:lnTo>
                  <a:lnTo>
                    <a:pt x="3726" y="945"/>
                  </a:lnTo>
                  <a:lnTo>
                    <a:pt x="3733" y="938"/>
                  </a:lnTo>
                  <a:lnTo>
                    <a:pt x="3739" y="932"/>
                  </a:lnTo>
                  <a:lnTo>
                    <a:pt x="3745" y="926"/>
                  </a:lnTo>
                  <a:lnTo>
                    <a:pt x="3752" y="921"/>
                  </a:lnTo>
                  <a:lnTo>
                    <a:pt x="3758" y="915"/>
                  </a:lnTo>
                  <a:lnTo>
                    <a:pt x="3765" y="909"/>
                  </a:lnTo>
                  <a:lnTo>
                    <a:pt x="3772" y="904"/>
                  </a:lnTo>
                  <a:lnTo>
                    <a:pt x="3779" y="898"/>
                  </a:lnTo>
                  <a:lnTo>
                    <a:pt x="3786" y="893"/>
                  </a:lnTo>
                  <a:lnTo>
                    <a:pt x="3793" y="888"/>
                  </a:lnTo>
                  <a:lnTo>
                    <a:pt x="3800" y="883"/>
                  </a:lnTo>
                  <a:lnTo>
                    <a:pt x="3807" y="878"/>
                  </a:lnTo>
                  <a:lnTo>
                    <a:pt x="3814" y="874"/>
                  </a:lnTo>
                  <a:lnTo>
                    <a:pt x="3822" y="869"/>
                  </a:lnTo>
                  <a:lnTo>
                    <a:pt x="3836" y="860"/>
                  </a:lnTo>
                  <a:lnTo>
                    <a:pt x="3844" y="856"/>
                  </a:lnTo>
                  <a:lnTo>
                    <a:pt x="3852" y="852"/>
                  </a:lnTo>
                  <a:lnTo>
                    <a:pt x="3860" y="849"/>
                  </a:lnTo>
                  <a:lnTo>
                    <a:pt x="3867" y="845"/>
                  </a:lnTo>
                  <a:lnTo>
                    <a:pt x="3875" y="841"/>
                  </a:lnTo>
                  <a:lnTo>
                    <a:pt x="3883" y="838"/>
                  </a:lnTo>
                  <a:lnTo>
                    <a:pt x="3892" y="835"/>
                  </a:lnTo>
                  <a:lnTo>
                    <a:pt x="3900" y="831"/>
                  </a:lnTo>
                  <a:lnTo>
                    <a:pt x="3908" y="828"/>
                  </a:lnTo>
                  <a:lnTo>
                    <a:pt x="3916" y="825"/>
                  </a:lnTo>
                  <a:lnTo>
                    <a:pt x="3925" y="823"/>
                  </a:lnTo>
                  <a:lnTo>
                    <a:pt x="3933" y="820"/>
                  </a:lnTo>
                  <a:lnTo>
                    <a:pt x="3942" y="818"/>
                  </a:lnTo>
                  <a:lnTo>
                    <a:pt x="3950" y="815"/>
                  </a:lnTo>
                  <a:lnTo>
                    <a:pt x="3959" y="813"/>
                  </a:lnTo>
                  <a:lnTo>
                    <a:pt x="3968" y="811"/>
                  </a:lnTo>
                  <a:lnTo>
                    <a:pt x="3976" y="809"/>
                  </a:lnTo>
                  <a:lnTo>
                    <a:pt x="3985" y="808"/>
                  </a:lnTo>
                  <a:lnTo>
                    <a:pt x="3994" y="806"/>
                  </a:lnTo>
                  <a:lnTo>
                    <a:pt x="4003" y="805"/>
                  </a:lnTo>
                  <a:lnTo>
                    <a:pt x="4012" y="804"/>
                  </a:lnTo>
                  <a:lnTo>
                    <a:pt x="4021" y="803"/>
                  </a:lnTo>
                  <a:lnTo>
                    <a:pt x="4030" y="802"/>
                  </a:lnTo>
                  <a:lnTo>
                    <a:pt x="4039" y="801"/>
                  </a:lnTo>
                  <a:lnTo>
                    <a:pt x="4048" y="801"/>
                  </a:lnTo>
                  <a:close/>
                  <a:moveTo>
                    <a:pt x="3588" y="2101"/>
                  </a:moveTo>
                  <a:lnTo>
                    <a:pt x="3588" y="2096"/>
                  </a:lnTo>
                  <a:lnTo>
                    <a:pt x="3588" y="1997"/>
                  </a:lnTo>
                  <a:lnTo>
                    <a:pt x="2562" y="1997"/>
                  </a:lnTo>
                  <a:lnTo>
                    <a:pt x="2556" y="1997"/>
                  </a:lnTo>
                  <a:lnTo>
                    <a:pt x="2553" y="1997"/>
                  </a:lnTo>
                  <a:lnTo>
                    <a:pt x="2549" y="1998"/>
                  </a:lnTo>
                  <a:lnTo>
                    <a:pt x="2545" y="1998"/>
                  </a:lnTo>
                  <a:lnTo>
                    <a:pt x="2542" y="1999"/>
                  </a:lnTo>
                  <a:lnTo>
                    <a:pt x="2538" y="1999"/>
                  </a:lnTo>
                  <a:lnTo>
                    <a:pt x="2535" y="2000"/>
                  </a:lnTo>
                  <a:lnTo>
                    <a:pt x="2532" y="2001"/>
                  </a:lnTo>
                  <a:lnTo>
                    <a:pt x="2528" y="2002"/>
                  </a:lnTo>
                  <a:lnTo>
                    <a:pt x="2525" y="2004"/>
                  </a:lnTo>
                  <a:lnTo>
                    <a:pt x="2522" y="2005"/>
                  </a:lnTo>
                  <a:lnTo>
                    <a:pt x="2519" y="2006"/>
                  </a:lnTo>
                  <a:lnTo>
                    <a:pt x="2515" y="2008"/>
                  </a:lnTo>
                  <a:lnTo>
                    <a:pt x="2511" y="2011"/>
                  </a:lnTo>
                  <a:lnTo>
                    <a:pt x="2506" y="2013"/>
                  </a:lnTo>
                  <a:lnTo>
                    <a:pt x="2503" y="2015"/>
                  </a:lnTo>
                  <a:lnTo>
                    <a:pt x="2501" y="2017"/>
                  </a:lnTo>
                  <a:lnTo>
                    <a:pt x="2498" y="2019"/>
                  </a:lnTo>
                  <a:lnTo>
                    <a:pt x="2495" y="2021"/>
                  </a:lnTo>
                  <a:lnTo>
                    <a:pt x="2493" y="2024"/>
                  </a:lnTo>
                  <a:lnTo>
                    <a:pt x="2490" y="2026"/>
                  </a:lnTo>
                  <a:lnTo>
                    <a:pt x="2487" y="2029"/>
                  </a:lnTo>
                  <a:lnTo>
                    <a:pt x="2485" y="2032"/>
                  </a:lnTo>
                  <a:lnTo>
                    <a:pt x="2483" y="2034"/>
                  </a:lnTo>
                  <a:lnTo>
                    <a:pt x="2480" y="2037"/>
                  </a:lnTo>
                  <a:lnTo>
                    <a:pt x="2478" y="2041"/>
                  </a:lnTo>
                  <a:lnTo>
                    <a:pt x="2476" y="2044"/>
                  </a:lnTo>
                  <a:lnTo>
                    <a:pt x="2475" y="2046"/>
                  </a:lnTo>
                  <a:lnTo>
                    <a:pt x="2474" y="2048"/>
                  </a:lnTo>
                  <a:lnTo>
                    <a:pt x="2472" y="2051"/>
                  </a:lnTo>
                  <a:lnTo>
                    <a:pt x="2470" y="2055"/>
                  </a:lnTo>
                  <a:lnTo>
                    <a:pt x="2469" y="2058"/>
                  </a:lnTo>
                  <a:lnTo>
                    <a:pt x="2468" y="2062"/>
                  </a:lnTo>
                  <a:lnTo>
                    <a:pt x="2467" y="2065"/>
                  </a:lnTo>
                  <a:lnTo>
                    <a:pt x="2466" y="2069"/>
                  </a:lnTo>
                  <a:lnTo>
                    <a:pt x="2465" y="2073"/>
                  </a:lnTo>
                  <a:lnTo>
                    <a:pt x="2464" y="2076"/>
                  </a:lnTo>
                  <a:lnTo>
                    <a:pt x="2463" y="2080"/>
                  </a:lnTo>
                  <a:lnTo>
                    <a:pt x="2463" y="2084"/>
                  </a:lnTo>
                  <a:lnTo>
                    <a:pt x="2462" y="2088"/>
                  </a:lnTo>
                  <a:lnTo>
                    <a:pt x="2462" y="2092"/>
                  </a:lnTo>
                  <a:lnTo>
                    <a:pt x="2462" y="2098"/>
                  </a:lnTo>
                  <a:lnTo>
                    <a:pt x="2462" y="8367"/>
                  </a:lnTo>
                  <a:lnTo>
                    <a:pt x="2462" y="8373"/>
                  </a:lnTo>
                  <a:lnTo>
                    <a:pt x="2462" y="8376"/>
                  </a:lnTo>
                  <a:lnTo>
                    <a:pt x="2463" y="8380"/>
                  </a:lnTo>
                  <a:lnTo>
                    <a:pt x="2463" y="8384"/>
                  </a:lnTo>
                  <a:lnTo>
                    <a:pt x="2464" y="8388"/>
                  </a:lnTo>
                  <a:lnTo>
                    <a:pt x="2465" y="8391"/>
                  </a:lnTo>
                  <a:lnTo>
                    <a:pt x="2465" y="8395"/>
                  </a:lnTo>
                  <a:lnTo>
                    <a:pt x="2466" y="8399"/>
                  </a:lnTo>
                  <a:lnTo>
                    <a:pt x="2468" y="8402"/>
                  </a:lnTo>
                  <a:lnTo>
                    <a:pt x="2469" y="8406"/>
                  </a:lnTo>
                  <a:lnTo>
                    <a:pt x="2470" y="8409"/>
                  </a:lnTo>
                  <a:lnTo>
                    <a:pt x="2472" y="8413"/>
                  </a:lnTo>
                  <a:lnTo>
                    <a:pt x="2474" y="8416"/>
                  </a:lnTo>
                  <a:lnTo>
                    <a:pt x="2475" y="8418"/>
                  </a:lnTo>
                  <a:lnTo>
                    <a:pt x="2476" y="8420"/>
                  </a:lnTo>
                  <a:lnTo>
                    <a:pt x="2478" y="8423"/>
                  </a:lnTo>
                  <a:lnTo>
                    <a:pt x="2480" y="8427"/>
                  </a:lnTo>
                  <a:lnTo>
                    <a:pt x="2483" y="8430"/>
                  </a:lnTo>
                  <a:lnTo>
                    <a:pt x="2485" y="8433"/>
                  </a:lnTo>
                  <a:lnTo>
                    <a:pt x="2488" y="8436"/>
                  </a:lnTo>
                  <a:lnTo>
                    <a:pt x="2491" y="8438"/>
                  </a:lnTo>
                  <a:lnTo>
                    <a:pt x="2493" y="8441"/>
                  </a:lnTo>
                  <a:lnTo>
                    <a:pt x="2496" y="8444"/>
                  </a:lnTo>
                  <a:lnTo>
                    <a:pt x="2499" y="8446"/>
                  </a:lnTo>
                  <a:lnTo>
                    <a:pt x="2502" y="8449"/>
                  </a:lnTo>
                  <a:lnTo>
                    <a:pt x="2506" y="8451"/>
                  </a:lnTo>
                  <a:lnTo>
                    <a:pt x="2509" y="8453"/>
                  </a:lnTo>
                  <a:lnTo>
                    <a:pt x="2512" y="8455"/>
                  </a:lnTo>
                  <a:lnTo>
                    <a:pt x="2515" y="8457"/>
                  </a:lnTo>
                  <a:lnTo>
                    <a:pt x="2519" y="8459"/>
                  </a:lnTo>
                  <a:lnTo>
                    <a:pt x="2522" y="8460"/>
                  </a:lnTo>
                  <a:lnTo>
                    <a:pt x="2525" y="8461"/>
                  </a:lnTo>
                  <a:lnTo>
                    <a:pt x="2528" y="8463"/>
                  </a:lnTo>
                  <a:lnTo>
                    <a:pt x="2532" y="8464"/>
                  </a:lnTo>
                  <a:lnTo>
                    <a:pt x="2535" y="8465"/>
                  </a:lnTo>
                  <a:lnTo>
                    <a:pt x="2538" y="8466"/>
                  </a:lnTo>
                  <a:lnTo>
                    <a:pt x="2542" y="8466"/>
                  </a:lnTo>
                  <a:lnTo>
                    <a:pt x="2545" y="8467"/>
                  </a:lnTo>
                  <a:lnTo>
                    <a:pt x="2549" y="8467"/>
                  </a:lnTo>
                  <a:lnTo>
                    <a:pt x="2553" y="8468"/>
                  </a:lnTo>
                  <a:lnTo>
                    <a:pt x="2556" y="8468"/>
                  </a:lnTo>
                  <a:lnTo>
                    <a:pt x="2562" y="8468"/>
                  </a:lnTo>
                  <a:lnTo>
                    <a:pt x="7094" y="8468"/>
                  </a:lnTo>
                  <a:lnTo>
                    <a:pt x="6662" y="8036"/>
                  </a:lnTo>
                  <a:lnTo>
                    <a:pt x="6642" y="8051"/>
                  </a:lnTo>
                  <a:lnTo>
                    <a:pt x="6637" y="8055"/>
                  </a:lnTo>
                  <a:lnTo>
                    <a:pt x="6605" y="8077"/>
                  </a:lnTo>
                  <a:lnTo>
                    <a:pt x="6601" y="8081"/>
                  </a:lnTo>
                  <a:lnTo>
                    <a:pt x="6568" y="8102"/>
                  </a:lnTo>
                  <a:lnTo>
                    <a:pt x="6563" y="8105"/>
                  </a:lnTo>
                  <a:lnTo>
                    <a:pt x="6530" y="8125"/>
                  </a:lnTo>
                  <a:lnTo>
                    <a:pt x="6524" y="8129"/>
                  </a:lnTo>
                  <a:lnTo>
                    <a:pt x="6490" y="8147"/>
                  </a:lnTo>
                  <a:lnTo>
                    <a:pt x="6485" y="8150"/>
                  </a:lnTo>
                  <a:lnTo>
                    <a:pt x="6450" y="8167"/>
                  </a:lnTo>
                  <a:lnTo>
                    <a:pt x="6445" y="8170"/>
                  </a:lnTo>
                  <a:lnTo>
                    <a:pt x="6409" y="8186"/>
                  </a:lnTo>
                  <a:lnTo>
                    <a:pt x="6404" y="8188"/>
                  </a:lnTo>
                  <a:lnTo>
                    <a:pt x="6368" y="8203"/>
                  </a:lnTo>
                  <a:lnTo>
                    <a:pt x="6363" y="8205"/>
                  </a:lnTo>
                  <a:lnTo>
                    <a:pt x="6327" y="8219"/>
                  </a:lnTo>
                  <a:lnTo>
                    <a:pt x="6321" y="8221"/>
                  </a:lnTo>
                  <a:lnTo>
                    <a:pt x="6284" y="8233"/>
                  </a:lnTo>
                  <a:lnTo>
                    <a:pt x="6279" y="8234"/>
                  </a:lnTo>
                  <a:lnTo>
                    <a:pt x="6241" y="8245"/>
                  </a:lnTo>
                  <a:lnTo>
                    <a:pt x="6236" y="8247"/>
                  </a:lnTo>
                  <a:lnTo>
                    <a:pt x="6198" y="8256"/>
                  </a:lnTo>
                  <a:lnTo>
                    <a:pt x="6193" y="8257"/>
                  </a:lnTo>
                  <a:lnTo>
                    <a:pt x="6155" y="8265"/>
                  </a:lnTo>
                  <a:lnTo>
                    <a:pt x="6149" y="8266"/>
                  </a:lnTo>
                  <a:lnTo>
                    <a:pt x="6111" y="8273"/>
                  </a:lnTo>
                  <a:lnTo>
                    <a:pt x="6105" y="8274"/>
                  </a:lnTo>
                  <a:lnTo>
                    <a:pt x="6066" y="8279"/>
                  </a:lnTo>
                  <a:lnTo>
                    <a:pt x="6061" y="8280"/>
                  </a:lnTo>
                  <a:lnTo>
                    <a:pt x="6022" y="8283"/>
                  </a:lnTo>
                  <a:lnTo>
                    <a:pt x="6016" y="8284"/>
                  </a:lnTo>
                  <a:lnTo>
                    <a:pt x="5977" y="8286"/>
                  </a:lnTo>
                  <a:lnTo>
                    <a:pt x="5971" y="8286"/>
                  </a:lnTo>
                  <a:lnTo>
                    <a:pt x="5932" y="8287"/>
                  </a:lnTo>
                  <a:lnTo>
                    <a:pt x="5926" y="8287"/>
                  </a:lnTo>
                  <a:lnTo>
                    <a:pt x="5887" y="8286"/>
                  </a:lnTo>
                  <a:lnTo>
                    <a:pt x="5881" y="8286"/>
                  </a:lnTo>
                  <a:lnTo>
                    <a:pt x="5842" y="8284"/>
                  </a:lnTo>
                  <a:lnTo>
                    <a:pt x="5837" y="8283"/>
                  </a:lnTo>
                  <a:lnTo>
                    <a:pt x="5798" y="8280"/>
                  </a:lnTo>
                  <a:lnTo>
                    <a:pt x="5792" y="8279"/>
                  </a:lnTo>
                  <a:lnTo>
                    <a:pt x="5753" y="8274"/>
                  </a:lnTo>
                  <a:lnTo>
                    <a:pt x="5748" y="8273"/>
                  </a:lnTo>
                  <a:lnTo>
                    <a:pt x="5710" y="8266"/>
                  </a:lnTo>
                  <a:lnTo>
                    <a:pt x="5704" y="8265"/>
                  </a:lnTo>
                  <a:lnTo>
                    <a:pt x="5666" y="8257"/>
                  </a:lnTo>
                  <a:lnTo>
                    <a:pt x="5660" y="8256"/>
                  </a:lnTo>
                  <a:lnTo>
                    <a:pt x="5623" y="8247"/>
                  </a:lnTo>
                  <a:lnTo>
                    <a:pt x="5617" y="8245"/>
                  </a:lnTo>
                  <a:lnTo>
                    <a:pt x="5580" y="8234"/>
                  </a:lnTo>
                  <a:lnTo>
                    <a:pt x="5575" y="8233"/>
                  </a:lnTo>
                  <a:lnTo>
                    <a:pt x="5538" y="8221"/>
                  </a:lnTo>
                  <a:lnTo>
                    <a:pt x="5532" y="8219"/>
                  </a:lnTo>
                  <a:lnTo>
                    <a:pt x="5496" y="8205"/>
                  </a:lnTo>
                  <a:lnTo>
                    <a:pt x="5491" y="8203"/>
                  </a:lnTo>
                  <a:lnTo>
                    <a:pt x="5455" y="8188"/>
                  </a:lnTo>
                  <a:lnTo>
                    <a:pt x="5450" y="8186"/>
                  </a:lnTo>
                  <a:lnTo>
                    <a:pt x="5414" y="8170"/>
                  </a:lnTo>
                  <a:lnTo>
                    <a:pt x="5409" y="8167"/>
                  </a:lnTo>
                  <a:lnTo>
                    <a:pt x="5374" y="8150"/>
                  </a:lnTo>
                  <a:lnTo>
                    <a:pt x="5369" y="8147"/>
                  </a:lnTo>
                  <a:lnTo>
                    <a:pt x="5335" y="8129"/>
                  </a:lnTo>
                  <a:lnTo>
                    <a:pt x="5329" y="8125"/>
                  </a:lnTo>
                  <a:lnTo>
                    <a:pt x="5296" y="8105"/>
                  </a:lnTo>
                  <a:lnTo>
                    <a:pt x="5291" y="8102"/>
                  </a:lnTo>
                  <a:lnTo>
                    <a:pt x="5258" y="8081"/>
                  </a:lnTo>
                  <a:lnTo>
                    <a:pt x="5254" y="8077"/>
                  </a:lnTo>
                  <a:lnTo>
                    <a:pt x="5222" y="8055"/>
                  </a:lnTo>
                  <a:lnTo>
                    <a:pt x="5217" y="8051"/>
                  </a:lnTo>
                  <a:lnTo>
                    <a:pt x="5186" y="8028"/>
                  </a:lnTo>
                  <a:lnTo>
                    <a:pt x="5182" y="8024"/>
                  </a:lnTo>
                  <a:lnTo>
                    <a:pt x="5152" y="7999"/>
                  </a:lnTo>
                  <a:lnTo>
                    <a:pt x="5148" y="7996"/>
                  </a:lnTo>
                  <a:lnTo>
                    <a:pt x="5118" y="7970"/>
                  </a:lnTo>
                  <a:lnTo>
                    <a:pt x="5114" y="7966"/>
                  </a:lnTo>
                  <a:lnTo>
                    <a:pt x="5086" y="7939"/>
                  </a:lnTo>
                  <a:lnTo>
                    <a:pt x="5082" y="7935"/>
                  </a:lnTo>
                  <a:lnTo>
                    <a:pt x="5055" y="7907"/>
                  </a:lnTo>
                  <a:lnTo>
                    <a:pt x="5051" y="7903"/>
                  </a:lnTo>
                  <a:lnTo>
                    <a:pt x="5025" y="7873"/>
                  </a:lnTo>
                  <a:lnTo>
                    <a:pt x="5022" y="7869"/>
                  </a:lnTo>
                  <a:lnTo>
                    <a:pt x="4997" y="7839"/>
                  </a:lnTo>
                  <a:lnTo>
                    <a:pt x="4993" y="7835"/>
                  </a:lnTo>
                  <a:lnTo>
                    <a:pt x="4970" y="7804"/>
                  </a:lnTo>
                  <a:lnTo>
                    <a:pt x="4966" y="7799"/>
                  </a:lnTo>
                  <a:lnTo>
                    <a:pt x="4944" y="7767"/>
                  </a:lnTo>
                  <a:lnTo>
                    <a:pt x="4940" y="7763"/>
                  </a:lnTo>
                  <a:lnTo>
                    <a:pt x="4919" y="7730"/>
                  </a:lnTo>
                  <a:lnTo>
                    <a:pt x="4916" y="7725"/>
                  </a:lnTo>
                  <a:lnTo>
                    <a:pt x="4896" y="7692"/>
                  </a:lnTo>
                  <a:lnTo>
                    <a:pt x="4893" y="7687"/>
                  </a:lnTo>
                  <a:lnTo>
                    <a:pt x="4874" y="7652"/>
                  </a:lnTo>
                  <a:lnTo>
                    <a:pt x="4871" y="7647"/>
                  </a:lnTo>
                  <a:lnTo>
                    <a:pt x="4853" y="7612"/>
                  </a:lnTo>
                  <a:lnTo>
                    <a:pt x="4851" y="7607"/>
                  </a:lnTo>
                  <a:lnTo>
                    <a:pt x="4835" y="7572"/>
                  </a:lnTo>
                  <a:lnTo>
                    <a:pt x="4832" y="7566"/>
                  </a:lnTo>
                  <a:lnTo>
                    <a:pt x="4817" y="7530"/>
                  </a:lnTo>
                  <a:lnTo>
                    <a:pt x="4815" y="7525"/>
                  </a:lnTo>
                  <a:lnTo>
                    <a:pt x="4802" y="7489"/>
                  </a:lnTo>
                  <a:lnTo>
                    <a:pt x="4800" y="7483"/>
                  </a:lnTo>
                  <a:lnTo>
                    <a:pt x="4788" y="7446"/>
                  </a:lnTo>
                  <a:lnTo>
                    <a:pt x="4786" y="7441"/>
                  </a:lnTo>
                  <a:lnTo>
                    <a:pt x="4775" y="7403"/>
                  </a:lnTo>
                  <a:lnTo>
                    <a:pt x="4774" y="7398"/>
                  </a:lnTo>
                  <a:lnTo>
                    <a:pt x="4765" y="7360"/>
                  </a:lnTo>
                  <a:lnTo>
                    <a:pt x="4763" y="7355"/>
                  </a:lnTo>
                  <a:lnTo>
                    <a:pt x="4755" y="7316"/>
                  </a:lnTo>
                  <a:lnTo>
                    <a:pt x="4754" y="7311"/>
                  </a:lnTo>
                  <a:lnTo>
                    <a:pt x="4748" y="7272"/>
                  </a:lnTo>
                  <a:lnTo>
                    <a:pt x="4747" y="7267"/>
                  </a:lnTo>
                  <a:lnTo>
                    <a:pt x="4742" y="7228"/>
                  </a:lnTo>
                  <a:lnTo>
                    <a:pt x="4741" y="7223"/>
                  </a:lnTo>
                  <a:lnTo>
                    <a:pt x="4738" y="7184"/>
                  </a:lnTo>
                  <a:lnTo>
                    <a:pt x="4737" y="7178"/>
                  </a:lnTo>
                  <a:lnTo>
                    <a:pt x="4735" y="7139"/>
                  </a:lnTo>
                  <a:lnTo>
                    <a:pt x="4735" y="7133"/>
                  </a:lnTo>
                  <a:lnTo>
                    <a:pt x="4734" y="7094"/>
                  </a:lnTo>
                  <a:lnTo>
                    <a:pt x="4734" y="7088"/>
                  </a:lnTo>
                  <a:lnTo>
                    <a:pt x="4735" y="7049"/>
                  </a:lnTo>
                  <a:lnTo>
                    <a:pt x="4735" y="7043"/>
                  </a:lnTo>
                  <a:lnTo>
                    <a:pt x="4737" y="7004"/>
                  </a:lnTo>
                  <a:lnTo>
                    <a:pt x="4738" y="6999"/>
                  </a:lnTo>
                  <a:lnTo>
                    <a:pt x="4741" y="6960"/>
                  </a:lnTo>
                  <a:lnTo>
                    <a:pt x="4742" y="6954"/>
                  </a:lnTo>
                  <a:lnTo>
                    <a:pt x="4747" y="6916"/>
                  </a:lnTo>
                  <a:lnTo>
                    <a:pt x="4748" y="6910"/>
                  </a:lnTo>
                  <a:lnTo>
                    <a:pt x="4754" y="6872"/>
                  </a:lnTo>
                  <a:lnTo>
                    <a:pt x="4755" y="6866"/>
                  </a:lnTo>
                  <a:lnTo>
                    <a:pt x="4763" y="6828"/>
                  </a:lnTo>
                  <a:lnTo>
                    <a:pt x="4765" y="6822"/>
                  </a:lnTo>
                  <a:lnTo>
                    <a:pt x="4774" y="6785"/>
                  </a:lnTo>
                  <a:lnTo>
                    <a:pt x="4775" y="6779"/>
                  </a:lnTo>
                  <a:lnTo>
                    <a:pt x="4786" y="6742"/>
                  </a:lnTo>
                  <a:lnTo>
                    <a:pt x="4788" y="6736"/>
                  </a:lnTo>
                  <a:lnTo>
                    <a:pt x="4800" y="6699"/>
                  </a:lnTo>
                  <a:lnTo>
                    <a:pt x="4802" y="6694"/>
                  </a:lnTo>
                  <a:lnTo>
                    <a:pt x="4815" y="6657"/>
                  </a:lnTo>
                  <a:lnTo>
                    <a:pt x="4817" y="6652"/>
                  </a:lnTo>
                  <a:lnTo>
                    <a:pt x="4832" y="6616"/>
                  </a:lnTo>
                  <a:lnTo>
                    <a:pt x="4835" y="6611"/>
                  </a:lnTo>
                  <a:lnTo>
                    <a:pt x="4851" y="6575"/>
                  </a:lnTo>
                  <a:lnTo>
                    <a:pt x="4853" y="6570"/>
                  </a:lnTo>
                  <a:lnTo>
                    <a:pt x="4871" y="6535"/>
                  </a:lnTo>
                  <a:lnTo>
                    <a:pt x="4874" y="6530"/>
                  </a:lnTo>
                  <a:lnTo>
                    <a:pt x="4893" y="6495"/>
                  </a:lnTo>
                  <a:lnTo>
                    <a:pt x="4896" y="6490"/>
                  </a:lnTo>
                  <a:lnTo>
                    <a:pt x="4916" y="6457"/>
                  </a:lnTo>
                  <a:lnTo>
                    <a:pt x="4919" y="6452"/>
                  </a:lnTo>
                  <a:lnTo>
                    <a:pt x="4940" y="6419"/>
                  </a:lnTo>
                  <a:lnTo>
                    <a:pt x="4944" y="6415"/>
                  </a:lnTo>
                  <a:lnTo>
                    <a:pt x="4966" y="6383"/>
                  </a:lnTo>
                  <a:lnTo>
                    <a:pt x="4970" y="6378"/>
                  </a:lnTo>
                  <a:lnTo>
                    <a:pt x="4993" y="6347"/>
                  </a:lnTo>
                  <a:lnTo>
                    <a:pt x="4997" y="6343"/>
                  </a:lnTo>
                  <a:lnTo>
                    <a:pt x="5022" y="6313"/>
                  </a:lnTo>
                  <a:lnTo>
                    <a:pt x="5026" y="6309"/>
                  </a:lnTo>
                  <a:lnTo>
                    <a:pt x="5052" y="6279"/>
                  </a:lnTo>
                  <a:lnTo>
                    <a:pt x="5055" y="6275"/>
                  </a:lnTo>
                  <a:lnTo>
                    <a:pt x="5082" y="6247"/>
                  </a:lnTo>
                  <a:lnTo>
                    <a:pt x="5086" y="6243"/>
                  </a:lnTo>
                  <a:lnTo>
                    <a:pt x="5115" y="6216"/>
                  </a:lnTo>
                  <a:lnTo>
                    <a:pt x="5119" y="6213"/>
                  </a:lnTo>
                  <a:lnTo>
                    <a:pt x="5148" y="6187"/>
                  </a:lnTo>
                  <a:lnTo>
                    <a:pt x="5152" y="6183"/>
                  </a:lnTo>
                  <a:lnTo>
                    <a:pt x="5182" y="6158"/>
                  </a:lnTo>
                  <a:lnTo>
                    <a:pt x="5187" y="6155"/>
                  </a:lnTo>
                  <a:lnTo>
                    <a:pt x="5218" y="6131"/>
                  </a:lnTo>
                  <a:lnTo>
                    <a:pt x="5222" y="6127"/>
                  </a:lnTo>
                  <a:lnTo>
                    <a:pt x="5254" y="6105"/>
                  </a:lnTo>
                  <a:lnTo>
                    <a:pt x="5259" y="6102"/>
                  </a:lnTo>
                  <a:lnTo>
                    <a:pt x="5292" y="6080"/>
                  </a:lnTo>
                  <a:lnTo>
                    <a:pt x="5296" y="6077"/>
                  </a:lnTo>
                  <a:lnTo>
                    <a:pt x="5330" y="6057"/>
                  </a:lnTo>
                  <a:lnTo>
                    <a:pt x="5334" y="6055"/>
                  </a:lnTo>
                  <a:lnTo>
                    <a:pt x="5369" y="6036"/>
                  </a:lnTo>
                  <a:lnTo>
                    <a:pt x="5374" y="6033"/>
                  </a:lnTo>
                  <a:lnTo>
                    <a:pt x="5409" y="6015"/>
                  </a:lnTo>
                  <a:lnTo>
                    <a:pt x="5414" y="6013"/>
                  </a:lnTo>
                  <a:lnTo>
                    <a:pt x="5449" y="5997"/>
                  </a:lnTo>
                  <a:lnTo>
                    <a:pt x="5455" y="5994"/>
                  </a:lnTo>
                  <a:lnTo>
                    <a:pt x="5491" y="5979"/>
                  </a:lnTo>
                  <a:lnTo>
                    <a:pt x="5496" y="5977"/>
                  </a:lnTo>
                  <a:lnTo>
                    <a:pt x="5532" y="5964"/>
                  </a:lnTo>
                  <a:lnTo>
                    <a:pt x="5538" y="5962"/>
                  </a:lnTo>
                  <a:lnTo>
                    <a:pt x="5575" y="5950"/>
                  </a:lnTo>
                  <a:lnTo>
                    <a:pt x="5580" y="5948"/>
                  </a:lnTo>
                  <a:lnTo>
                    <a:pt x="5617" y="5937"/>
                  </a:lnTo>
                  <a:lnTo>
                    <a:pt x="5623" y="5936"/>
                  </a:lnTo>
                  <a:lnTo>
                    <a:pt x="5661" y="5927"/>
                  </a:lnTo>
                  <a:lnTo>
                    <a:pt x="5666" y="5925"/>
                  </a:lnTo>
                  <a:lnTo>
                    <a:pt x="5704" y="5917"/>
                  </a:lnTo>
                  <a:lnTo>
                    <a:pt x="5710" y="5916"/>
                  </a:lnTo>
                  <a:lnTo>
                    <a:pt x="5748" y="5910"/>
                  </a:lnTo>
                  <a:lnTo>
                    <a:pt x="5754" y="5909"/>
                  </a:lnTo>
                  <a:lnTo>
                    <a:pt x="5792" y="5904"/>
                  </a:lnTo>
                  <a:lnTo>
                    <a:pt x="5798" y="5903"/>
                  </a:lnTo>
                  <a:lnTo>
                    <a:pt x="5837" y="5900"/>
                  </a:lnTo>
                  <a:lnTo>
                    <a:pt x="5842" y="5899"/>
                  </a:lnTo>
                  <a:lnTo>
                    <a:pt x="5881" y="5897"/>
                  </a:lnTo>
                  <a:lnTo>
                    <a:pt x="5887" y="5897"/>
                  </a:lnTo>
                  <a:lnTo>
                    <a:pt x="5926" y="5896"/>
                  </a:lnTo>
                  <a:lnTo>
                    <a:pt x="5932" y="5896"/>
                  </a:lnTo>
                  <a:lnTo>
                    <a:pt x="5971" y="5897"/>
                  </a:lnTo>
                  <a:lnTo>
                    <a:pt x="5977" y="5897"/>
                  </a:lnTo>
                  <a:lnTo>
                    <a:pt x="6016" y="5899"/>
                  </a:lnTo>
                  <a:lnTo>
                    <a:pt x="6022" y="5900"/>
                  </a:lnTo>
                  <a:lnTo>
                    <a:pt x="6061" y="5903"/>
                  </a:lnTo>
                  <a:lnTo>
                    <a:pt x="6066" y="5904"/>
                  </a:lnTo>
                  <a:lnTo>
                    <a:pt x="6105" y="5909"/>
                  </a:lnTo>
                  <a:lnTo>
                    <a:pt x="6110" y="5910"/>
                  </a:lnTo>
                  <a:lnTo>
                    <a:pt x="6149" y="5916"/>
                  </a:lnTo>
                  <a:lnTo>
                    <a:pt x="6154" y="5917"/>
                  </a:lnTo>
                  <a:lnTo>
                    <a:pt x="6193" y="5925"/>
                  </a:lnTo>
                  <a:lnTo>
                    <a:pt x="6198" y="5927"/>
                  </a:lnTo>
                  <a:lnTo>
                    <a:pt x="6236" y="5936"/>
                  </a:lnTo>
                  <a:lnTo>
                    <a:pt x="6241" y="5937"/>
                  </a:lnTo>
                  <a:lnTo>
                    <a:pt x="6279" y="5948"/>
                  </a:lnTo>
                  <a:lnTo>
                    <a:pt x="6284" y="5950"/>
                  </a:lnTo>
                  <a:lnTo>
                    <a:pt x="6321" y="5962"/>
                  </a:lnTo>
                  <a:lnTo>
                    <a:pt x="6327" y="5964"/>
                  </a:lnTo>
                  <a:lnTo>
                    <a:pt x="6363" y="5977"/>
                  </a:lnTo>
                  <a:lnTo>
                    <a:pt x="6368" y="5979"/>
                  </a:lnTo>
                  <a:lnTo>
                    <a:pt x="6404" y="5994"/>
                  </a:lnTo>
                  <a:lnTo>
                    <a:pt x="6410" y="5997"/>
                  </a:lnTo>
                  <a:lnTo>
                    <a:pt x="6445" y="6013"/>
                  </a:lnTo>
                  <a:lnTo>
                    <a:pt x="6450" y="6015"/>
                  </a:lnTo>
                  <a:lnTo>
                    <a:pt x="6485" y="6033"/>
                  </a:lnTo>
                  <a:lnTo>
                    <a:pt x="6490" y="6036"/>
                  </a:lnTo>
                  <a:lnTo>
                    <a:pt x="6525" y="6055"/>
                  </a:lnTo>
                  <a:lnTo>
                    <a:pt x="6529" y="6057"/>
                  </a:lnTo>
                  <a:lnTo>
                    <a:pt x="6563" y="6077"/>
                  </a:lnTo>
                  <a:lnTo>
                    <a:pt x="6567" y="6080"/>
                  </a:lnTo>
                  <a:lnTo>
                    <a:pt x="6600" y="6102"/>
                  </a:lnTo>
                  <a:lnTo>
                    <a:pt x="6605" y="6105"/>
                  </a:lnTo>
                  <a:lnTo>
                    <a:pt x="6637" y="6127"/>
                  </a:lnTo>
                  <a:lnTo>
                    <a:pt x="6641" y="6131"/>
                  </a:lnTo>
                  <a:lnTo>
                    <a:pt x="6672" y="6155"/>
                  </a:lnTo>
                  <a:lnTo>
                    <a:pt x="6677" y="6158"/>
                  </a:lnTo>
                  <a:lnTo>
                    <a:pt x="6707" y="6183"/>
                  </a:lnTo>
                  <a:lnTo>
                    <a:pt x="6711" y="6187"/>
                  </a:lnTo>
                  <a:lnTo>
                    <a:pt x="6740" y="6213"/>
                  </a:lnTo>
                  <a:lnTo>
                    <a:pt x="6744" y="6216"/>
                  </a:lnTo>
                  <a:lnTo>
                    <a:pt x="6773" y="6243"/>
                  </a:lnTo>
                  <a:lnTo>
                    <a:pt x="6777" y="6247"/>
                  </a:lnTo>
                  <a:lnTo>
                    <a:pt x="6804" y="6275"/>
                  </a:lnTo>
                  <a:lnTo>
                    <a:pt x="6807" y="6279"/>
                  </a:lnTo>
                  <a:lnTo>
                    <a:pt x="6833" y="6309"/>
                  </a:lnTo>
                  <a:lnTo>
                    <a:pt x="6837" y="6313"/>
                  </a:lnTo>
                  <a:lnTo>
                    <a:pt x="6862" y="6343"/>
                  </a:lnTo>
                  <a:lnTo>
                    <a:pt x="6866" y="6347"/>
                  </a:lnTo>
                  <a:lnTo>
                    <a:pt x="6889" y="6378"/>
                  </a:lnTo>
                  <a:lnTo>
                    <a:pt x="6893" y="6383"/>
                  </a:lnTo>
                  <a:lnTo>
                    <a:pt x="6915" y="6415"/>
                  </a:lnTo>
                  <a:lnTo>
                    <a:pt x="6919" y="6419"/>
                  </a:lnTo>
                  <a:lnTo>
                    <a:pt x="6940" y="6452"/>
                  </a:lnTo>
                  <a:lnTo>
                    <a:pt x="6943" y="6457"/>
                  </a:lnTo>
                  <a:lnTo>
                    <a:pt x="6963" y="6490"/>
                  </a:lnTo>
                  <a:lnTo>
                    <a:pt x="6966" y="6495"/>
                  </a:lnTo>
                  <a:lnTo>
                    <a:pt x="6985" y="6530"/>
                  </a:lnTo>
                  <a:lnTo>
                    <a:pt x="6988" y="6535"/>
                  </a:lnTo>
                  <a:lnTo>
                    <a:pt x="7006" y="6570"/>
                  </a:lnTo>
                  <a:lnTo>
                    <a:pt x="7008" y="6575"/>
                  </a:lnTo>
                  <a:lnTo>
                    <a:pt x="7024" y="6611"/>
                  </a:lnTo>
                  <a:lnTo>
                    <a:pt x="7027" y="6616"/>
                  </a:lnTo>
                  <a:lnTo>
                    <a:pt x="7042" y="6652"/>
                  </a:lnTo>
                  <a:lnTo>
                    <a:pt x="7044" y="6657"/>
                  </a:lnTo>
                  <a:lnTo>
                    <a:pt x="7057" y="6694"/>
                  </a:lnTo>
                  <a:lnTo>
                    <a:pt x="7059" y="6699"/>
                  </a:lnTo>
                  <a:lnTo>
                    <a:pt x="7071" y="6736"/>
                  </a:lnTo>
                  <a:lnTo>
                    <a:pt x="7073" y="6742"/>
                  </a:lnTo>
                  <a:lnTo>
                    <a:pt x="7084" y="6779"/>
                  </a:lnTo>
                  <a:lnTo>
                    <a:pt x="7085" y="6785"/>
                  </a:lnTo>
                  <a:lnTo>
                    <a:pt x="7094" y="6822"/>
                  </a:lnTo>
                  <a:lnTo>
                    <a:pt x="7096" y="6828"/>
                  </a:lnTo>
                  <a:lnTo>
                    <a:pt x="7104" y="6866"/>
                  </a:lnTo>
                  <a:lnTo>
                    <a:pt x="7105" y="6872"/>
                  </a:lnTo>
                  <a:lnTo>
                    <a:pt x="7111" y="6910"/>
                  </a:lnTo>
                  <a:lnTo>
                    <a:pt x="7112" y="6916"/>
                  </a:lnTo>
                  <a:lnTo>
                    <a:pt x="7117" y="6954"/>
                  </a:lnTo>
                  <a:lnTo>
                    <a:pt x="7118" y="6960"/>
                  </a:lnTo>
                  <a:lnTo>
                    <a:pt x="7121" y="6999"/>
                  </a:lnTo>
                  <a:lnTo>
                    <a:pt x="7122" y="7004"/>
                  </a:lnTo>
                  <a:lnTo>
                    <a:pt x="7124" y="7043"/>
                  </a:lnTo>
                  <a:lnTo>
                    <a:pt x="7124" y="7049"/>
                  </a:lnTo>
                  <a:lnTo>
                    <a:pt x="7125" y="7088"/>
                  </a:lnTo>
                  <a:lnTo>
                    <a:pt x="7125" y="7094"/>
                  </a:lnTo>
                  <a:lnTo>
                    <a:pt x="7124" y="7133"/>
                  </a:lnTo>
                  <a:lnTo>
                    <a:pt x="7124" y="7139"/>
                  </a:lnTo>
                  <a:lnTo>
                    <a:pt x="7122" y="7178"/>
                  </a:lnTo>
                  <a:lnTo>
                    <a:pt x="7121" y="7184"/>
                  </a:lnTo>
                  <a:lnTo>
                    <a:pt x="7118" y="7223"/>
                  </a:lnTo>
                  <a:lnTo>
                    <a:pt x="7117" y="7228"/>
                  </a:lnTo>
                  <a:lnTo>
                    <a:pt x="7112" y="7267"/>
                  </a:lnTo>
                  <a:lnTo>
                    <a:pt x="7111" y="7272"/>
                  </a:lnTo>
                  <a:lnTo>
                    <a:pt x="7105" y="7311"/>
                  </a:lnTo>
                  <a:lnTo>
                    <a:pt x="7104" y="7316"/>
                  </a:lnTo>
                  <a:lnTo>
                    <a:pt x="7096" y="7355"/>
                  </a:lnTo>
                  <a:lnTo>
                    <a:pt x="7094" y="7360"/>
                  </a:lnTo>
                  <a:lnTo>
                    <a:pt x="7085" y="7398"/>
                  </a:lnTo>
                  <a:lnTo>
                    <a:pt x="7084" y="7403"/>
                  </a:lnTo>
                  <a:lnTo>
                    <a:pt x="7073" y="7441"/>
                  </a:lnTo>
                  <a:lnTo>
                    <a:pt x="7071" y="7446"/>
                  </a:lnTo>
                  <a:lnTo>
                    <a:pt x="7059" y="7483"/>
                  </a:lnTo>
                  <a:lnTo>
                    <a:pt x="7057" y="7489"/>
                  </a:lnTo>
                  <a:lnTo>
                    <a:pt x="7044" y="7525"/>
                  </a:lnTo>
                  <a:lnTo>
                    <a:pt x="7042" y="7530"/>
                  </a:lnTo>
                  <a:lnTo>
                    <a:pt x="7027" y="7566"/>
                  </a:lnTo>
                  <a:lnTo>
                    <a:pt x="7024" y="7572"/>
                  </a:lnTo>
                  <a:lnTo>
                    <a:pt x="7008" y="7607"/>
                  </a:lnTo>
                  <a:lnTo>
                    <a:pt x="7006" y="7612"/>
                  </a:lnTo>
                  <a:lnTo>
                    <a:pt x="6988" y="7647"/>
                  </a:lnTo>
                  <a:lnTo>
                    <a:pt x="6985" y="7652"/>
                  </a:lnTo>
                  <a:lnTo>
                    <a:pt x="6966" y="7687"/>
                  </a:lnTo>
                  <a:lnTo>
                    <a:pt x="6963" y="7692"/>
                  </a:lnTo>
                  <a:lnTo>
                    <a:pt x="6943" y="7725"/>
                  </a:lnTo>
                  <a:lnTo>
                    <a:pt x="6940" y="7730"/>
                  </a:lnTo>
                  <a:lnTo>
                    <a:pt x="6919" y="7763"/>
                  </a:lnTo>
                  <a:lnTo>
                    <a:pt x="6915" y="7767"/>
                  </a:lnTo>
                  <a:lnTo>
                    <a:pt x="6893" y="7799"/>
                  </a:lnTo>
                  <a:lnTo>
                    <a:pt x="6889" y="7804"/>
                  </a:lnTo>
                  <a:lnTo>
                    <a:pt x="6874" y="7823"/>
                  </a:lnTo>
                  <a:lnTo>
                    <a:pt x="7498" y="8448"/>
                  </a:lnTo>
                  <a:lnTo>
                    <a:pt x="7501" y="8446"/>
                  </a:lnTo>
                  <a:lnTo>
                    <a:pt x="7504" y="8444"/>
                  </a:lnTo>
                  <a:lnTo>
                    <a:pt x="7507" y="8441"/>
                  </a:lnTo>
                  <a:lnTo>
                    <a:pt x="7509" y="8438"/>
                  </a:lnTo>
                  <a:lnTo>
                    <a:pt x="7512" y="8436"/>
                  </a:lnTo>
                  <a:lnTo>
                    <a:pt x="7515" y="8433"/>
                  </a:lnTo>
                  <a:lnTo>
                    <a:pt x="7517" y="8430"/>
                  </a:lnTo>
                  <a:lnTo>
                    <a:pt x="7520" y="8427"/>
                  </a:lnTo>
                  <a:lnTo>
                    <a:pt x="7522" y="8423"/>
                  </a:lnTo>
                  <a:lnTo>
                    <a:pt x="7524" y="8420"/>
                  </a:lnTo>
                  <a:lnTo>
                    <a:pt x="7525" y="8418"/>
                  </a:lnTo>
                  <a:lnTo>
                    <a:pt x="7526" y="8416"/>
                  </a:lnTo>
                  <a:lnTo>
                    <a:pt x="7528" y="8413"/>
                  </a:lnTo>
                  <a:lnTo>
                    <a:pt x="7530" y="8409"/>
                  </a:lnTo>
                  <a:lnTo>
                    <a:pt x="7531" y="8406"/>
                  </a:lnTo>
                  <a:lnTo>
                    <a:pt x="7532" y="8402"/>
                  </a:lnTo>
                  <a:lnTo>
                    <a:pt x="7534" y="8399"/>
                  </a:lnTo>
                  <a:lnTo>
                    <a:pt x="7535" y="8395"/>
                  </a:lnTo>
                  <a:lnTo>
                    <a:pt x="7535" y="8391"/>
                  </a:lnTo>
                  <a:lnTo>
                    <a:pt x="7536" y="8388"/>
                  </a:lnTo>
                  <a:lnTo>
                    <a:pt x="7537" y="8384"/>
                  </a:lnTo>
                  <a:lnTo>
                    <a:pt x="7537" y="8380"/>
                  </a:lnTo>
                  <a:lnTo>
                    <a:pt x="7538" y="8376"/>
                  </a:lnTo>
                  <a:lnTo>
                    <a:pt x="7538" y="8373"/>
                  </a:lnTo>
                  <a:lnTo>
                    <a:pt x="7538" y="8367"/>
                  </a:lnTo>
                  <a:lnTo>
                    <a:pt x="7538" y="2098"/>
                  </a:lnTo>
                  <a:lnTo>
                    <a:pt x="7538" y="2092"/>
                  </a:lnTo>
                  <a:lnTo>
                    <a:pt x="7538" y="2088"/>
                  </a:lnTo>
                  <a:lnTo>
                    <a:pt x="7537" y="2084"/>
                  </a:lnTo>
                  <a:lnTo>
                    <a:pt x="7537" y="2080"/>
                  </a:lnTo>
                  <a:lnTo>
                    <a:pt x="7536" y="2076"/>
                  </a:lnTo>
                  <a:lnTo>
                    <a:pt x="7535" y="2073"/>
                  </a:lnTo>
                  <a:lnTo>
                    <a:pt x="7534" y="2069"/>
                  </a:lnTo>
                  <a:lnTo>
                    <a:pt x="7533" y="2065"/>
                  </a:lnTo>
                  <a:lnTo>
                    <a:pt x="7532" y="2062"/>
                  </a:lnTo>
                  <a:lnTo>
                    <a:pt x="7531" y="2058"/>
                  </a:lnTo>
                  <a:lnTo>
                    <a:pt x="7530" y="2055"/>
                  </a:lnTo>
                  <a:lnTo>
                    <a:pt x="7528" y="2051"/>
                  </a:lnTo>
                  <a:lnTo>
                    <a:pt x="7526" y="2048"/>
                  </a:lnTo>
                  <a:lnTo>
                    <a:pt x="7525" y="2046"/>
                  </a:lnTo>
                  <a:lnTo>
                    <a:pt x="7524" y="2044"/>
                  </a:lnTo>
                  <a:lnTo>
                    <a:pt x="7522" y="2041"/>
                  </a:lnTo>
                  <a:lnTo>
                    <a:pt x="7520" y="2037"/>
                  </a:lnTo>
                  <a:lnTo>
                    <a:pt x="7517" y="2034"/>
                  </a:lnTo>
                  <a:lnTo>
                    <a:pt x="7515" y="2032"/>
                  </a:lnTo>
                  <a:lnTo>
                    <a:pt x="7513" y="2029"/>
                  </a:lnTo>
                  <a:lnTo>
                    <a:pt x="7510" y="2026"/>
                  </a:lnTo>
                  <a:lnTo>
                    <a:pt x="7507" y="2024"/>
                  </a:lnTo>
                  <a:lnTo>
                    <a:pt x="7505" y="2021"/>
                  </a:lnTo>
                  <a:lnTo>
                    <a:pt x="7502" y="2019"/>
                  </a:lnTo>
                  <a:lnTo>
                    <a:pt x="7499" y="2017"/>
                  </a:lnTo>
                  <a:lnTo>
                    <a:pt x="7497" y="2015"/>
                  </a:lnTo>
                  <a:lnTo>
                    <a:pt x="7494" y="2013"/>
                  </a:lnTo>
                  <a:lnTo>
                    <a:pt x="7489" y="2011"/>
                  </a:lnTo>
                  <a:lnTo>
                    <a:pt x="7485" y="2008"/>
                  </a:lnTo>
                  <a:lnTo>
                    <a:pt x="7481" y="2006"/>
                  </a:lnTo>
                  <a:lnTo>
                    <a:pt x="7478" y="2005"/>
                  </a:lnTo>
                  <a:lnTo>
                    <a:pt x="7475" y="2004"/>
                  </a:lnTo>
                  <a:lnTo>
                    <a:pt x="7472" y="2002"/>
                  </a:lnTo>
                  <a:lnTo>
                    <a:pt x="7468" y="2001"/>
                  </a:lnTo>
                  <a:lnTo>
                    <a:pt x="7465" y="2000"/>
                  </a:lnTo>
                  <a:lnTo>
                    <a:pt x="7462" y="1999"/>
                  </a:lnTo>
                  <a:lnTo>
                    <a:pt x="7458" y="1999"/>
                  </a:lnTo>
                  <a:lnTo>
                    <a:pt x="7455" y="1998"/>
                  </a:lnTo>
                  <a:lnTo>
                    <a:pt x="7451" y="1998"/>
                  </a:lnTo>
                  <a:lnTo>
                    <a:pt x="7447" y="1997"/>
                  </a:lnTo>
                  <a:lnTo>
                    <a:pt x="7444" y="1997"/>
                  </a:lnTo>
                  <a:lnTo>
                    <a:pt x="7438" y="1997"/>
                  </a:lnTo>
                  <a:lnTo>
                    <a:pt x="6412" y="1997"/>
                  </a:lnTo>
                  <a:lnTo>
                    <a:pt x="6412" y="2096"/>
                  </a:lnTo>
                  <a:lnTo>
                    <a:pt x="6412" y="2101"/>
                  </a:lnTo>
                  <a:lnTo>
                    <a:pt x="6412" y="2109"/>
                  </a:lnTo>
                  <a:lnTo>
                    <a:pt x="6411" y="2119"/>
                  </a:lnTo>
                  <a:lnTo>
                    <a:pt x="6411" y="2128"/>
                  </a:lnTo>
                  <a:lnTo>
                    <a:pt x="6410" y="2137"/>
                  </a:lnTo>
                  <a:lnTo>
                    <a:pt x="6409" y="2146"/>
                  </a:lnTo>
                  <a:lnTo>
                    <a:pt x="6408" y="2155"/>
                  </a:lnTo>
                  <a:lnTo>
                    <a:pt x="6407" y="2164"/>
                  </a:lnTo>
                  <a:lnTo>
                    <a:pt x="6406" y="2173"/>
                  </a:lnTo>
                  <a:lnTo>
                    <a:pt x="6404" y="2181"/>
                  </a:lnTo>
                  <a:lnTo>
                    <a:pt x="6402" y="2190"/>
                  </a:lnTo>
                  <a:lnTo>
                    <a:pt x="6401" y="2199"/>
                  </a:lnTo>
                  <a:lnTo>
                    <a:pt x="6399" y="2208"/>
                  </a:lnTo>
                  <a:lnTo>
                    <a:pt x="6397" y="2216"/>
                  </a:lnTo>
                  <a:lnTo>
                    <a:pt x="6394" y="2225"/>
                  </a:lnTo>
                  <a:lnTo>
                    <a:pt x="6392" y="2233"/>
                  </a:lnTo>
                  <a:lnTo>
                    <a:pt x="6389" y="2242"/>
                  </a:lnTo>
                  <a:lnTo>
                    <a:pt x="6386" y="2250"/>
                  </a:lnTo>
                  <a:lnTo>
                    <a:pt x="6384" y="2258"/>
                  </a:lnTo>
                  <a:lnTo>
                    <a:pt x="6381" y="2266"/>
                  </a:lnTo>
                  <a:lnTo>
                    <a:pt x="6377" y="2275"/>
                  </a:lnTo>
                  <a:lnTo>
                    <a:pt x="6374" y="2283"/>
                  </a:lnTo>
                  <a:lnTo>
                    <a:pt x="6371" y="2291"/>
                  </a:lnTo>
                  <a:lnTo>
                    <a:pt x="6367" y="2299"/>
                  </a:lnTo>
                  <a:lnTo>
                    <a:pt x="6363" y="2306"/>
                  </a:lnTo>
                  <a:lnTo>
                    <a:pt x="6360" y="2314"/>
                  </a:lnTo>
                  <a:lnTo>
                    <a:pt x="6356" y="2322"/>
                  </a:lnTo>
                  <a:lnTo>
                    <a:pt x="6352" y="2330"/>
                  </a:lnTo>
                  <a:lnTo>
                    <a:pt x="6343" y="2344"/>
                  </a:lnTo>
                  <a:lnTo>
                    <a:pt x="6338" y="2352"/>
                  </a:lnTo>
                  <a:lnTo>
                    <a:pt x="6334" y="2359"/>
                  </a:lnTo>
                  <a:lnTo>
                    <a:pt x="6329" y="2366"/>
                  </a:lnTo>
                  <a:lnTo>
                    <a:pt x="6324" y="2373"/>
                  </a:lnTo>
                  <a:lnTo>
                    <a:pt x="6319" y="2380"/>
                  </a:lnTo>
                  <a:lnTo>
                    <a:pt x="6314" y="2387"/>
                  </a:lnTo>
                  <a:lnTo>
                    <a:pt x="6308" y="2394"/>
                  </a:lnTo>
                  <a:lnTo>
                    <a:pt x="6303" y="2401"/>
                  </a:lnTo>
                  <a:lnTo>
                    <a:pt x="6297" y="2408"/>
                  </a:lnTo>
                  <a:lnTo>
                    <a:pt x="6291" y="2414"/>
                  </a:lnTo>
                  <a:lnTo>
                    <a:pt x="6286" y="2421"/>
                  </a:lnTo>
                  <a:lnTo>
                    <a:pt x="6280" y="2427"/>
                  </a:lnTo>
                  <a:lnTo>
                    <a:pt x="6274" y="2433"/>
                  </a:lnTo>
                  <a:lnTo>
                    <a:pt x="6267" y="2440"/>
                  </a:lnTo>
                  <a:lnTo>
                    <a:pt x="6261" y="2446"/>
                  </a:lnTo>
                  <a:lnTo>
                    <a:pt x="6255" y="2452"/>
                  </a:lnTo>
                  <a:lnTo>
                    <a:pt x="6248" y="2457"/>
                  </a:lnTo>
                  <a:lnTo>
                    <a:pt x="6242" y="2463"/>
                  </a:lnTo>
                  <a:lnTo>
                    <a:pt x="6235" y="2469"/>
                  </a:lnTo>
                  <a:lnTo>
                    <a:pt x="6228" y="2474"/>
                  </a:lnTo>
                  <a:lnTo>
                    <a:pt x="6221" y="2480"/>
                  </a:lnTo>
                  <a:lnTo>
                    <a:pt x="6214" y="2485"/>
                  </a:lnTo>
                  <a:lnTo>
                    <a:pt x="6207" y="2490"/>
                  </a:lnTo>
                  <a:lnTo>
                    <a:pt x="6200" y="2495"/>
                  </a:lnTo>
                  <a:lnTo>
                    <a:pt x="6193" y="2500"/>
                  </a:lnTo>
                  <a:lnTo>
                    <a:pt x="6186" y="2504"/>
                  </a:lnTo>
                  <a:lnTo>
                    <a:pt x="6178" y="2509"/>
                  </a:lnTo>
                  <a:lnTo>
                    <a:pt x="6164" y="2518"/>
                  </a:lnTo>
                  <a:lnTo>
                    <a:pt x="6156" y="2522"/>
                  </a:lnTo>
                  <a:lnTo>
                    <a:pt x="6148" y="2526"/>
                  </a:lnTo>
                  <a:lnTo>
                    <a:pt x="6140" y="2529"/>
                  </a:lnTo>
                  <a:lnTo>
                    <a:pt x="6133" y="2533"/>
                  </a:lnTo>
                  <a:lnTo>
                    <a:pt x="6125" y="2537"/>
                  </a:lnTo>
                  <a:lnTo>
                    <a:pt x="6117" y="2540"/>
                  </a:lnTo>
                  <a:lnTo>
                    <a:pt x="6108" y="2543"/>
                  </a:lnTo>
                  <a:lnTo>
                    <a:pt x="6100" y="2547"/>
                  </a:lnTo>
                  <a:lnTo>
                    <a:pt x="6092" y="2550"/>
                  </a:lnTo>
                  <a:lnTo>
                    <a:pt x="6084" y="2553"/>
                  </a:lnTo>
                  <a:lnTo>
                    <a:pt x="6075" y="2555"/>
                  </a:lnTo>
                  <a:lnTo>
                    <a:pt x="6067" y="2558"/>
                  </a:lnTo>
                  <a:lnTo>
                    <a:pt x="6058" y="2560"/>
                  </a:lnTo>
                  <a:lnTo>
                    <a:pt x="6050" y="2563"/>
                  </a:lnTo>
                  <a:lnTo>
                    <a:pt x="6041" y="2565"/>
                  </a:lnTo>
                  <a:lnTo>
                    <a:pt x="6032" y="2567"/>
                  </a:lnTo>
                  <a:lnTo>
                    <a:pt x="6024" y="2569"/>
                  </a:lnTo>
                  <a:lnTo>
                    <a:pt x="6015" y="2570"/>
                  </a:lnTo>
                  <a:lnTo>
                    <a:pt x="6006" y="2572"/>
                  </a:lnTo>
                  <a:lnTo>
                    <a:pt x="5997" y="2573"/>
                  </a:lnTo>
                  <a:lnTo>
                    <a:pt x="5988" y="2574"/>
                  </a:lnTo>
                  <a:lnTo>
                    <a:pt x="5979" y="2575"/>
                  </a:lnTo>
                  <a:lnTo>
                    <a:pt x="5970" y="2576"/>
                  </a:lnTo>
                  <a:lnTo>
                    <a:pt x="5961" y="2577"/>
                  </a:lnTo>
                  <a:lnTo>
                    <a:pt x="5952" y="2577"/>
                  </a:lnTo>
                  <a:lnTo>
                    <a:pt x="5943" y="2578"/>
                  </a:lnTo>
                  <a:lnTo>
                    <a:pt x="5934" y="2578"/>
                  </a:lnTo>
                  <a:lnTo>
                    <a:pt x="5929" y="2578"/>
                  </a:lnTo>
                  <a:lnTo>
                    <a:pt x="4071" y="2578"/>
                  </a:lnTo>
                  <a:lnTo>
                    <a:pt x="4066" y="2578"/>
                  </a:lnTo>
                  <a:lnTo>
                    <a:pt x="4057" y="2578"/>
                  </a:lnTo>
                  <a:lnTo>
                    <a:pt x="4048" y="2577"/>
                  </a:lnTo>
                  <a:lnTo>
                    <a:pt x="4039" y="2577"/>
                  </a:lnTo>
                  <a:lnTo>
                    <a:pt x="4030" y="2576"/>
                  </a:lnTo>
                  <a:lnTo>
                    <a:pt x="4021" y="2575"/>
                  </a:lnTo>
                  <a:lnTo>
                    <a:pt x="4012" y="2574"/>
                  </a:lnTo>
                  <a:lnTo>
                    <a:pt x="4003" y="2573"/>
                  </a:lnTo>
                  <a:lnTo>
                    <a:pt x="3994" y="2572"/>
                  </a:lnTo>
                  <a:lnTo>
                    <a:pt x="3985" y="2570"/>
                  </a:lnTo>
                  <a:lnTo>
                    <a:pt x="3976" y="2569"/>
                  </a:lnTo>
                  <a:lnTo>
                    <a:pt x="3968" y="2567"/>
                  </a:lnTo>
                  <a:lnTo>
                    <a:pt x="3959" y="2565"/>
                  </a:lnTo>
                  <a:lnTo>
                    <a:pt x="3950" y="2563"/>
                  </a:lnTo>
                  <a:lnTo>
                    <a:pt x="3942" y="2560"/>
                  </a:lnTo>
                  <a:lnTo>
                    <a:pt x="3933" y="2558"/>
                  </a:lnTo>
                  <a:lnTo>
                    <a:pt x="3925" y="2555"/>
                  </a:lnTo>
                  <a:lnTo>
                    <a:pt x="3916" y="2553"/>
                  </a:lnTo>
                  <a:lnTo>
                    <a:pt x="3908" y="2550"/>
                  </a:lnTo>
                  <a:lnTo>
                    <a:pt x="3900" y="2547"/>
                  </a:lnTo>
                  <a:lnTo>
                    <a:pt x="3892" y="2543"/>
                  </a:lnTo>
                  <a:lnTo>
                    <a:pt x="3883" y="2540"/>
                  </a:lnTo>
                  <a:lnTo>
                    <a:pt x="3875" y="2537"/>
                  </a:lnTo>
                  <a:lnTo>
                    <a:pt x="3867" y="2533"/>
                  </a:lnTo>
                  <a:lnTo>
                    <a:pt x="3860" y="2529"/>
                  </a:lnTo>
                  <a:lnTo>
                    <a:pt x="3852" y="2526"/>
                  </a:lnTo>
                  <a:lnTo>
                    <a:pt x="3844" y="2522"/>
                  </a:lnTo>
                  <a:lnTo>
                    <a:pt x="3836" y="2518"/>
                  </a:lnTo>
                  <a:lnTo>
                    <a:pt x="3822" y="2509"/>
                  </a:lnTo>
                  <a:lnTo>
                    <a:pt x="3814" y="2504"/>
                  </a:lnTo>
                  <a:lnTo>
                    <a:pt x="3807" y="2500"/>
                  </a:lnTo>
                  <a:lnTo>
                    <a:pt x="3800" y="2495"/>
                  </a:lnTo>
                  <a:lnTo>
                    <a:pt x="3793" y="2490"/>
                  </a:lnTo>
                  <a:lnTo>
                    <a:pt x="3786" y="2485"/>
                  </a:lnTo>
                  <a:lnTo>
                    <a:pt x="3779" y="2480"/>
                  </a:lnTo>
                  <a:lnTo>
                    <a:pt x="3772" y="2474"/>
                  </a:lnTo>
                  <a:lnTo>
                    <a:pt x="3765" y="2469"/>
                  </a:lnTo>
                  <a:lnTo>
                    <a:pt x="3758" y="2463"/>
                  </a:lnTo>
                  <a:lnTo>
                    <a:pt x="3752" y="2457"/>
                  </a:lnTo>
                  <a:lnTo>
                    <a:pt x="3745" y="2452"/>
                  </a:lnTo>
                  <a:lnTo>
                    <a:pt x="3739" y="2446"/>
                  </a:lnTo>
                  <a:lnTo>
                    <a:pt x="3733" y="2440"/>
                  </a:lnTo>
                  <a:lnTo>
                    <a:pt x="3726" y="2433"/>
                  </a:lnTo>
                  <a:lnTo>
                    <a:pt x="3720" y="2427"/>
                  </a:lnTo>
                  <a:lnTo>
                    <a:pt x="3714" y="2421"/>
                  </a:lnTo>
                  <a:lnTo>
                    <a:pt x="3709" y="2414"/>
                  </a:lnTo>
                  <a:lnTo>
                    <a:pt x="3703" y="2408"/>
                  </a:lnTo>
                  <a:lnTo>
                    <a:pt x="3697" y="2401"/>
                  </a:lnTo>
                  <a:lnTo>
                    <a:pt x="3692" y="2394"/>
                  </a:lnTo>
                  <a:lnTo>
                    <a:pt x="3686" y="2387"/>
                  </a:lnTo>
                  <a:lnTo>
                    <a:pt x="3681" y="2380"/>
                  </a:lnTo>
                  <a:lnTo>
                    <a:pt x="3676" y="2373"/>
                  </a:lnTo>
                  <a:lnTo>
                    <a:pt x="3671" y="2366"/>
                  </a:lnTo>
                  <a:lnTo>
                    <a:pt x="3666" y="2359"/>
                  </a:lnTo>
                  <a:lnTo>
                    <a:pt x="3662" y="2352"/>
                  </a:lnTo>
                  <a:lnTo>
                    <a:pt x="3657" y="2344"/>
                  </a:lnTo>
                  <a:lnTo>
                    <a:pt x="3648" y="2330"/>
                  </a:lnTo>
                  <a:lnTo>
                    <a:pt x="3644" y="2322"/>
                  </a:lnTo>
                  <a:lnTo>
                    <a:pt x="3640" y="2314"/>
                  </a:lnTo>
                  <a:lnTo>
                    <a:pt x="3637" y="2306"/>
                  </a:lnTo>
                  <a:lnTo>
                    <a:pt x="3633" y="2299"/>
                  </a:lnTo>
                  <a:lnTo>
                    <a:pt x="3629" y="2291"/>
                  </a:lnTo>
                  <a:lnTo>
                    <a:pt x="3626" y="2283"/>
                  </a:lnTo>
                  <a:lnTo>
                    <a:pt x="3623" y="2275"/>
                  </a:lnTo>
                  <a:lnTo>
                    <a:pt x="3619" y="2266"/>
                  </a:lnTo>
                  <a:lnTo>
                    <a:pt x="3616" y="2258"/>
                  </a:lnTo>
                  <a:lnTo>
                    <a:pt x="3614" y="2250"/>
                  </a:lnTo>
                  <a:lnTo>
                    <a:pt x="3611" y="2242"/>
                  </a:lnTo>
                  <a:lnTo>
                    <a:pt x="3608" y="2233"/>
                  </a:lnTo>
                  <a:lnTo>
                    <a:pt x="3606" y="2225"/>
                  </a:lnTo>
                  <a:lnTo>
                    <a:pt x="3603" y="2216"/>
                  </a:lnTo>
                  <a:lnTo>
                    <a:pt x="3601" y="2208"/>
                  </a:lnTo>
                  <a:lnTo>
                    <a:pt x="3599" y="2199"/>
                  </a:lnTo>
                  <a:lnTo>
                    <a:pt x="3598" y="2190"/>
                  </a:lnTo>
                  <a:lnTo>
                    <a:pt x="3596" y="2181"/>
                  </a:lnTo>
                  <a:lnTo>
                    <a:pt x="3594" y="2173"/>
                  </a:lnTo>
                  <a:lnTo>
                    <a:pt x="3593" y="2164"/>
                  </a:lnTo>
                  <a:lnTo>
                    <a:pt x="3592" y="2155"/>
                  </a:lnTo>
                  <a:lnTo>
                    <a:pt x="3591" y="2146"/>
                  </a:lnTo>
                  <a:lnTo>
                    <a:pt x="3590" y="2137"/>
                  </a:lnTo>
                  <a:lnTo>
                    <a:pt x="3589" y="2128"/>
                  </a:lnTo>
                  <a:lnTo>
                    <a:pt x="3589" y="2119"/>
                  </a:lnTo>
                  <a:lnTo>
                    <a:pt x="3588" y="2109"/>
                  </a:lnTo>
                  <a:lnTo>
                    <a:pt x="3588" y="2101"/>
                  </a:lnTo>
                  <a:close/>
                  <a:moveTo>
                    <a:pt x="6819" y="7192"/>
                  </a:moveTo>
                  <a:lnTo>
                    <a:pt x="6822" y="7158"/>
                  </a:lnTo>
                  <a:lnTo>
                    <a:pt x="6824" y="7125"/>
                  </a:lnTo>
                  <a:lnTo>
                    <a:pt x="6825" y="7091"/>
                  </a:lnTo>
                  <a:lnTo>
                    <a:pt x="6824" y="7057"/>
                  </a:lnTo>
                  <a:lnTo>
                    <a:pt x="6822" y="7024"/>
                  </a:lnTo>
                  <a:lnTo>
                    <a:pt x="6819" y="6991"/>
                  </a:lnTo>
                  <a:lnTo>
                    <a:pt x="6815" y="6957"/>
                  </a:lnTo>
                  <a:lnTo>
                    <a:pt x="6809" y="6924"/>
                  </a:lnTo>
                  <a:lnTo>
                    <a:pt x="6803" y="6892"/>
                  </a:lnTo>
                  <a:lnTo>
                    <a:pt x="6795" y="6859"/>
                  </a:lnTo>
                  <a:lnTo>
                    <a:pt x="6785" y="6827"/>
                  </a:lnTo>
                  <a:lnTo>
                    <a:pt x="6775" y="6795"/>
                  </a:lnTo>
                  <a:lnTo>
                    <a:pt x="6763" y="6764"/>
                  </a:lnTo>
                  <a:lnTo>
                    <a:pt x="6750" y="6733"/>
                  </a:lnTo>
                  <a:lnTo>
                    <a:pt x="6737" y="6702"/>
                  </a:lnTo>
                  <a:lnTo>
                    <a:pt x="6721" y="6673"/>
                  </a:lnTo>
                  <a:lnTo>
                    <a:pt x="6705" y="6643"/>
                  </a:lnTo>
                  <a:lnTo>
                    <a:pt x="6688" y="6614"/>
                  </a:lnTo>
                  <a:lnTo>
                    <a:pt x="6669" y="6586"/>
                  </a:lnTo>
                  <a:lnTo>
                    <a:pt x="6650" y="6559"/>
                  </a:lnTo>
                  <a:lnTo>
                    <a:pt x="6629" y="6532"/>
                  </a:lnTo>
                  <a:lnTo>
                    <a:pt x="6608" y="6507"/>
                  </a:lnTo>
                  <a:lnTo>
                    <a:pt x="6586" y="6482"/>
                  </a:lnTo>
                  <a:lnTo>
                    <a:pt x="6563" y="6458"/>
                  </a:lnTo>
                  <a:lnTo>
                    <a:pt x="6539" y="6435"/>
                  </a:lnTo>
                  <a:lnTo>
                    <a:pt x="6514" y="6412"/>
                  </a:lnTo>
                  <a:lnTo>
                    <a:pt x="6488" y="6391"/>
                  </a:lnTo>
                  <a:lnTo>
                    <a:pt x="6462" y="6371"/>
                  </a:lnTo>
                  <a:lnTo>
                    <a:pt x="6434" y="6352"/>
                  </a:lnTo>
                  <a:lnTo>
                    <a:pt x="6406" y="6333"/>
                  </a:lnTo>
                  <a:lnTo>
                    <a:pt x="6377" y="6316"/>
                  </a:lnTo>
                  <a:lnTo>
                    <a:pt x="6347" y="6300"/>
                  </a:lnTo>
                  <a:lnTo>
                    <a:pt x="6317" y="6284"/>
                  </a:lnTo>
                  <a:lnTo>
                    <a:pt x="6287" y="6270"/>
                  </a:lnTo>
                  <a:lnTo>
                    <a:pt x="6256" y="6258"/>
                  </a:lnTo>
                  <a:lnTo>
                    <a:pt x="6225" y="6246"/>
                  </a:lnTo>
                  <a:lnTo>
                    <a:pt x="6193" y="6236"/>
                  </a:lnTo>
                  <a:lnTo>
                    <a:pt x="6161" y="6226"/>
                  </a:lnTo>
                  <a:lnTo>
                    <a:pt x="6129" y="6218"/>
                  </a:lnTo>
                  <a:lnTo>
                    <a:pt x="6096" y="6212"/>
                  </a:lnTo>
                  <a:lnTo>
                    <a:pt x="6063" y="6206"/>
                  </a:lnTo>
                  <a:lnTo>
                    <a:pt x="6030" y="6202"/>
                  </a:lnTo>
                  <a:lnTo>
                    <a:pt x="5996" y="6199"/>
                  </a:lnTo>
                  <a:lnTo>
                    <a:pt x="5963" y="6197"/>
                  </a:lnTo>
                  <a:lnTo>
                    <a:pt x="5929" y="6196"/>
                  </a:lnTo>
                  <a:lnTo>
                    <a:pt x="5895" y="6197"/>
                  </a:lnTo>
                  <a:lnTo>
                    <a:pt x="5862" y="6199"/>
                  </a:lnTo>
                  <a:lnTo>
                    <a:pt x="5829" y="6202"/>
                  </a:lnTo>
                  <a:lnTo>
                    <a:pt x="5796" y="6206"/>
                  </a:lnTo>
                  <a:lnTo>
                    <a:pt x="5763" y="6212"/>
                  </a:lnTo>
                  <a:lnTo>
                    <a:pt x="5730" y="6218"/>
                  </a:lnTo>
                  <a:lnTo>
                    <a:pt x="5698" y="6226"/>
                  </a:lnTo>
                  <a:lnTo>
                    <a:pt x="5666" y="6236"/>
                  </a:lnTo>
                  <a:lnTo>
                    <a:pt x="5634" y="6246"/>
                  </a:lnTo>
                  <a:lnTo>
                    <a:pt x="5603" y="6258"/>
                  </a:lnTo>
                  <a:lnTo>
                    <a:pt x="5572" y="6270"/>
                  </a:lnTo>
                  <a:lnTo>
                    <a:pt x="5542" y="6284"/>
                  </a:lnTo>
                  <a:lnTo>
                    <a:pt x="5512" y="6300"/>
                  </a:lnTo>
                  <a:lnTo>
                    <a:pt x="5482" y="6316"/>
                  </a:lnTo>
                  <a:lnTo>
                    <a:pt x="5453" y="6333"/>
                  </a:lnTo>
                  <a:lnTo>
                    <a:pt x="5425" y="6352"/>
                  </a:lnTo>
                  <a:lnTo>
                    <a:pt x="5397" y="6371"/>
                  </a:lnTo>
                  <a:lnTo>
                    <a:pt x="5371" y="6391"/>
                  </a:lnTo>
                  <a:lnTo>
                    <a:pt x="5345" y="6412"/>
                  </a:lnTo>
                  <a:lnTo>
                    <a:pt x="5320" y="6435"/>
                  </a:lnTo>
                  <a:lnTo>
                    <a:pt x="5296" y="6458"/>
                  </a:lnTo>
                  <a:lnTo>
                    <a:pt x="5273" y="6482"/>
                  </a:lnTo>
                  <a:lnTo>
                    <a:pt x="5251" y="6507"/>
                  </a:lnTo>
                  <a:lnTo>
                    <a:pt x="5230" y="6532"/>
                  </a:lnTo>
                  <a:lnTo>
                    <a:pt x="5209" y="6559"/>
                  </a:lnTo>
                  <a:lnTo>
                    <a:pt x="5190" y="6586"/>
                  </a:lnTo>
                  <a:lnTo>
                    <a:pt x="5171" y="6614"/>
                  </a:lnTo>
                  <a:lnTo>
                    <a:pt x="5154" y="6643"/>
                  </a:lnTo>
                  <a:lnTo>
                    <a:pt x="5138" y="6673"/>
                  </a:lnTo>
                  <a:lnTo>
                    <a:pt x="5122" y="6702"/>
                  </a:lnTo>
                  <a:lnTo>
                    <a:pt x="5109" y="6733"/>
                  </a:lnTo>
                  <a:lnTo>
                    <a:pt x="5096" y="6764"/>
                  </a:lnTo>
                  <a:lnTo>
                    <a:pt x="5084" y="6795"/>
                  </a:lnTo>
                  <a:lnTo>
                    <a:pt x="5074" y="6827"/>
                  </a:lnTo>
                  <a:lnTo>
                    <a:pt x="5064" y="6859"/>
                  </a:lnTo>
                  <a:lnTo>
                    <a:pt x="5056" y="6892"/>
                  </a:lnTo>
                  <a:lnTo>
                    <a:pt x="5050" y="6924"/>
                  </a:lnTo>
                  <a:lnTo>
                    <a:pt x="5044" y="6957"/>
                  </a:lnTo>
                  <a:lnTo>
                    <a:pt x="5040" y="6991"/>
                  </a:lnTo>
                  <a:lnTo>
                    <a:pt x="5037" y="7024"/>
                  </a:lnTo>
                  <a:lnTo>
                    <a:pt x="5035" y="7057"/>
                  </a:lnTo>
                  <a:lnTo>
                    <a:pt x="5034" y="7091"/>
                  </a:lnTo>
                  <a:lnTo>
                    <a:pt x="5035" y="7125"/>
                  </a:lnTo>
                  <a:lnTo>
                    <a:pt x="5037" y="7158"/>
                  </a:lnTo>
                  <a:lnTo>
                    <a:pt x="5040" y="7192"/>
                  </a:lnTo>
                  <a:lnTo>
                    <a:pt x="5044" y="7225"/>
                  </a:lnTo>
                  <a:lnTo>
                    <a:pt x="5050" y="7258"/>
                  </a:lnTo>
                  <a:lnTo>
                    <a:pt x="5056" y="7291"/>
                  </a:lnTo>
                  <a:lnTo>
                    <a:pt x="5064" y="7323"/>
                  </a:lnTo>
                  <a:lnTo>
                    <a:pt x="5074" y="7355"/>
                  </a:lnTo>
                  <a:lnTo>
                    <a:pt x="5084" y="7387"/>
                  </a:lnTo>
                  <a:lnTo>
                    <a:pt x="5096" y="7418"/>
                  </a:lnTo>
                  <a:lnTo>
                    <a:pt x="5108" y="7449"/>
                  </a:lnTo>
                  <a:lnTo>
                    <a:pt x="5122" y="7479"/>
                  </a:lnTo>
                  <a:lnTo>
                    <a:pt x="5138" y="7509"/>
                  </a:lnTo>
                  <a:lnTo>
                    <a:pt x="5154" y="7539"/>
                  </a:lnTo>
                  <a:lnTo>
                    <a:pt x="5171" y="7568"/>
                  </a:lnTo>
                  <a:lnTo>
                    <a:pt x="5190" y="7596"/>
                  </a:lnTo>
                  <a:lnTo>
                    <a:pt x="5209" y="7623"/>
                  </a:lnTo>
                  <a:lnTo>
                    <a:pt x="5230" y="7650"/>
                  </a:lnTo>
                  <a:lnTo>
                    <a:pt x="5251" y="7676"/>
                  </a:lnTo>
                  <a:lnTo>
                    <a:pt x="5273" y="7700"/>
                  </a:lnTo>
                  <a:lnTo>
                    <a:pt x="5296" y="7725"/>
                  </a:lnTo>
                  <a:lnTo>
                    <a:pt x="5321" y="7748"/>
                  </a:lnTo>
                  <a:lnTo>
                    <a:pt x="5345" y="7770"/>
                  </a:lnTo>
                  <a:lnTo>
                    <a:pt x="5371" y="7791"/>
                  </a:lnTo>
                  <a:lnTo>
                    <a:pt x="5398" y="7812"/>
                  </a:lnTo>
                  <a:lnTo>
                    <a:pt x="5425" y="7831"/>
                  </a:lnTo>
                  <a:lnTo>
                    <a:pt x="5453" y="7850"/>
                  </a:lnTo>
                  <a:lnTo>
                    <a:pt x="5482" y="7867"/>
                  </a:lnTo>
                  <a:lnTo>
                    <a:pt x="5511" y="7883"/>
                  </a:lnTo>
                  <a:lnTo>
                    <a:pt x="5541" y="7898"/>
                  </a:lnTo>
                  <a:lnTo>
                    <a:pt x="5572" y="7912"/>
                  </a:lnTo>
                  <a:lnTo>
                    <a:pt x="5603" y="7925"/>
                  </a:lnTo>
                  <a:lnTo>
                    <a:pt x="5634" y="7937"/>
                  </a:lnTo>
                  <a:lnTo>
                    <a:pt x="5666" y="7947"/>
                  </a:lnTo>
                  <a:lnTo>
                    <a:pt x="5698" y="7956"/>
                  </a:lnTo>
                  <a:lnTo>
                    <a:pt x="5730" y="7964"/>
                  </a:lnTo>
                  <a:lnTo>
                    <a:pt x="5763" y="7971"/>
                  </a:lnTo>
                  <a:lnTo>
                    <a:pt x="5796" y="7977"/>
                  </a:lnTo>
                  <a:lnTo>
                    <a:pt x="5829" y="7981"/>
                  </a:lnTo>
                  <a:lnTo>
                    <a:pt x="5862" y="7984"/>
                  </a:lnTo>
                  <a:lnTo>
                    <a:pt x="5896" y="7986"/>
                  </a:lnTo>
                  <a:lnTo>
                    <a:pt x="5929" y="7987"/>
                  </a:lnTo>
                  <a:lnTo>
                    <a:pt x="5963" y="7986"/>
                  </a:lnTo>
                  <a:lnTo>
                    <a:pt x="5996" y="7984"/>
                  </a:lnTo>
                  <a:lnTo>
                    <a:pt x="6030" y="7981"/>
                  </a:lnTo>
                  <a:lnTo>
                    <a:pt x="6063" y="7977"/>
                  </a:lnTo>
                  <a:lnTo>
                    <a:pt x="6096" y="7971"/>
                  </a:lnTo>
                  <a:lnTo>
                    <a:pt x="6128" y="7964"/>
                  </a:lnTo>
                  <a:lnTo>
                    <a:pt x="6161" y="7956"/>
                  </a:lnTo>
                  <a:lnTo>
                    <a:pt x="6193" y="7947"/>
                  </a:lnTo>
                  <a:lnTo>
                    <a:pt x="6225" y="7936"/>
                  </a:lnTo>
                  <a:lnTo>
                    <a:pt x="6256" y="7925"/>
                  </a:lnTo>
                  <a:lnTo>
                    <a:pt x="6287" y="7912"/>
                  </a:lnTo>
                  <a:lnTo>
                    <a:pt x="6318" y="7898"/>
                  </a:lnTo>
                  <a:lnTo>
                    <a:pt x="6348" y="7883"/>
                  </a:lnTo>
                  <a:lnTo>
                    <a:pt x="6377" y="7867"/>
                  </a:lnTo>
                  <a:lnTo>
                    <a:pt x="6406" y="7850"/>
                  </a:lnTo>
                  <a:lnTo>
                    <a:pt x="6434" y="7831"/>
                  </a:lnTo>
                  <a:lnTo>
                    <a:pt x="6461" y="7812"/>
                  </a:lnTo>
                  <a:lnTo>
                    <a:pt x="6488" y="7791"/>
                  </a:lnTo>
                  <a:lnTo>
                    <a:pt x="6514" y="7770"/>
                  </a:lnTo>
                  <a:lnTo>
                    <a:pt x="6538" y="7748"/>
                  </a:lnTo>
                  <a:lnTo>
                    <a:pt x="6563" y="7725"/>
                  </a:lnTo>
                  <a:lnTo>
                    <a:pt x="6586" y="7700"/>
                  </a:lnTo>
                  <a:lnTo>
                    <a:pt x="6608" y="7676"/>
                  </a:lnTo>
                  <a:lnTo>
                    <a:pt x="6629" y="7650"/>
                  </a:lnTo>
                  <a:lnTo>
                    <a:pt x="6650" y="7623"/>
                  </a:lnTo>
                  <a:lnTo>
                    <a:pt x="6669" y="7596"/>
                  </a:lnTo>
                  <a:lnTo>
                    <a:pt x="6688" y="7568"/>
                  </a:lnTo>
                  <a:lnTo>
                    <a:pt x="6705" y="7539"/>
                  </a:lnTo>
                  <a:lnTo>
                    <a:pt x="6721" y="7509"/>
                  </a:lnTo>
                  <a:lnTo>
                    <a:pt x="6737" y="7479"/>
                  </a:lnTo>
                  <a:lnTo>
                    <a:pt x="6751" y="7449"/>
                  </a:lnTo>
                  <a:lnTo>
                    <a:pt x="6763" y="7418"/>
                  </a:lnTo>
                  <a:lnTo>
                    <a:pt x="6775" y="7387"/>
                  </a:lnTo>
                  <a:lnTo>
                    <a:pt x="6785" y="7355"/>
                  </a:lnTo>
                  <a:lnTo>
                    <a:pt x="6795" y="7323"/>
                  </a:lnTo>
                  <a:lnTo>
                    <a:pt x="6803" y="7291"/>
                  </a:lnTo>
                  <a:lnTo>
                    <a:pt x="6809" y="7258"/>
                  </a:lnTo>
                  <a:lnTo>
                    <a:pt x="6815" y="7225"/>
                  </a:lnTo>
                  <a:lnTo>
                    <a:pt x="6819" y="7192"/>
                  </a:lnTo>
                  <a:close/>
                  <a:moveTo>
                    <a:pt x="4088" y="2078"/>
                  </a:moveTo>
                  <a:lnTo>
                    <a:pt x="5912" y="2078"/>
                  </a:lnTo>
                  <a:lnTo>
                    <a:pt x="5912" y="1997"/>
                  </a:lnTo>
                  <a:lnTo>
                    <a:pt x="4088" y="1997"/>
                  </a:lnTo>
                  <a:lnTo>
                    <a:pt x="4088" y="2078"/>
                  </a:lnTo>
                  <a:close/>
                  <a:moveTo>
                    <a:pt x="5912" y="1497"/>
                  </a:moveTo>
                  <a:lnTo>
                    <a:pt x="5912" y="1300"/>
                  </a:lnTo>
                  <a:lnTo>
                    <a:pt x="4088" y="1300"/>
                  </a:lnTo>
                  <a:lnTo>
                    <a:pt x="4088" y="1497"/>
                  </a:lnTo>
                  <a:lnTo>
                    <a:pt x="5912" y="1497"/>
                  </a:lnTo>
                  <a:close/>
                  <a:moveTo>
                    <a:pt x="6934" y="3968"/>
                  </a:moveTo>
                  <a:lnTo>
                    <a:pt x="6916" y="3977"/>
                  </a:lnTo>
                  <a:lnTo>
                    <a:pt x="6898" y="3983"/>
                  </a:lnTo>
                  <a:lnTo>
                    <a:pt x="6879" y="3987"/>
                  </a:lnTo>
                  <a:lnTo>
                    <a:pt x="6859" y="3988"/>
                  </a:lnTo>
                  <a:lnTo>
                    <a:pt x="5232" y="3988"/>
                  </a:lnTo>
                  <a:lnTo>
                    <a:pt x="5212" y="3987"/>
                  </a:lnTo>
                  <a:lnTo>
                    <a:pt x="5193" y="3983"/>
                  </a:lnTo>
                  <a:lnTo>
                    <a:pt x="5175" y="3977"/>
                  </a:lnTo>
                  <a:lnTo>
                    <a:pt x="5157" y="3968"/>
                  </a:lnTo>
                  <a:lnTo>
                    <a:pt x="5141" y="3957"/>
                  </a:lnTo>
                  <a:lnTo>
                    <a:pt x="5126" y="3944"/>
                  </a:lnTo>
                  <a:lnTo>
                    <a:pt x="5113" y="3929"/>
                  </a:lnTo>
                  <a:lnTo>
                    <a:pt x="5102" y="3913"/>
                  </a:lnTo>
                  <a:lnTo>
                    <a:pt x="5093" y="3895"/>
                  </a:lnTo>
                  <a:lnTo>
                    <a:pt x="5087" y="3877"/>
                  </a:lnTo>
                  <a:lnTo>
                    <a:pt x="5083" y="3858"/>
                  </a:lnTo>
                  <a:lnTo>
                    <a:pt x="5082" y="3838"/>
                  </a:lnTo>
                  <a:lnTo>
                    <a:pt x="5083" y="3818"/>
                  </a:lnTo>
                  <a:lnTo>
                    <a:pt x="5087" y="3799"/>
                  </a:lnTo>
                  <a:lnTo>
                    <a:pt x="5093" y="3781"/>
                  </a:lnTo>
                  <a:lnTo>
                    <a:pt x="5102" y="3763"/>
                  </a:lnTo>
                  <a:lnTo>
                    <a:pt x="5113" y="3747"/>
                  </a:lnTo>
                  <a:lnTo>
                    <a:pt x="5126" y="3732"/>
                  </a:lnTo>
                  <a:lnTo>
                    <a:pt x="5141" y="3719"/>
                  </a:lnTo>
                  <a:lnTo>
                    <a:pt x="5157" y="3708"/>
                  </a:lnTo>
                  <a:lnTo>
                    <a:pt x="5175" y="3699"/>
                  </a:lnTo>
                  <a:lnTo>
                    <a:pt x="5193" y="3693"/>
                  </a:lnTo>
                  <a:lnTo>
                    <a:pt x="5212" y="3689"/>
                  </a:lnTo>
                  <a:lnTo>
                    <a:pt x="5232" y="3688"/>
                  </a:lnTo>
                  <a:lnTo>
                    <a:pt x="6859" y="3688"/>
                  </a:lnTo>
                  <a:lnTo>
                    <a:pt x="6879" y="3689"/>
                  </a:lnTo>
                  <a:lnTo>
                    <a:pt x="6898" y="3693"/>
                  </a:lnTo>
                  <a:lnTo>
                    <a:pt x="6916" y="3699"/>
                  </a:lnTo>
                  <a:lnTo>
                    <a:pt x="6934" y="3708"/>
                  </a:lnTo>
                  <a:lnTo>
                    <a:pt x="6950" y="3719"/>
                  </a:lnTo>
                  <a:lnTo>
                    <a:pt x="6965" y="3732"/>
                  </a:lnTo>
                  <a:lnTo>
                    <a:pt x="6978" y="3747"/>
                  </a:lnTo>
                  <a:lnTo>
                    <a:pt x="6989" y="3763"/>
                  </a:lnTo>
                  <a:lnTo>
                    <a:pt x="6998" y="3781"/>
                  </a:lnTo>
                  <a:lnTo>
                    <a:pt x="7004" y="3799"/>
                  </a:lnTo>
                  <a:lnTo>
                    <a:pt x="7008" y="3818"/>
                  </a:lnTo>
                  <a:lnTo>
                    <a:pt x="7009" y="3838"/>
                  </a:lnTo>
                  <a:lnTo>
                    <a:pt x="7008" y="3858"/>
                  </a:lnTo>
                  <a:lnTo>
                    <a:pt x="7004" y="3877"/>
                  </a:lnTo>
                  <a:lnTo>
                    <a:pt x="6998" y="3895"/>
                  </a:lnTo>
                  <a:lnTo>
                    <a:pt x="6989" y="3913"/>
                  </a:lnTo>
                  <a:lnTo>
                    <a:pt x="6978" y="3929"/>
                  </a:lnTo>
                  <a:lnTo>
                    <a:pt x="6965" y="3944"/>
                  </a:lnTo>
                  <a:lnTo>
                    <a:pt x="6950" y="3957"/>
                  </a:lnTo>
                  <a:lnTo>
                    <a:pt x="6934" y="3968"/>
                  </a:lnTo>
                  <a:close/>
                  <a:moveTo>
                    <a:pt x="6683" y="5604"/>
                  </a:moveTo>
                  <a:lnTo>
                    <a:pt x="6665" y="5610"/>
                  </a:lnTo>
                  <a:lnTo>
                    <a:pt x="6646" y="5614"/>
                  </a:lnTo>
                  <a:lnTo>
                    <a:pt x="6626" y="5615"/>
                  </a:lnTo>
                  <a:lnTo>
                    <a:pt x="5232" y="5615"/>
                  </a:lnTo>
                  <a:lnTo>
                    <a:pt x="5212" y="5614"/>
                  </a:lnTo>
                  <a:lnTo>
                    <a:pt x="5193" y="5610"/>
                  </a:lnTo>
                  <a:lnTo>
                    <a:pt x="5175" y="5604"/>
                  </a:lnTo>
                  <a:lnTo>
                    <a:pt x="5157" y="5595"/>
                  </a:lnTo>
                  <a:lnTo>
                    <a:pt x="5141" y="5584"/>
                  </a:lnTo>
                  <a:lnTo>
                    <a:pt x="5126" y="5571"/>
                  </a:lnTo>
                  <a:lnTo>
                    <a:pt x="5113" y="5556"/>
                  </a:lnTo>
                  <a:lnTo>
                    <a:pt x="5102" y="5540"/>
                  </a:lnTo>
                  <a:lnTo>
                    <a:pt x="5093" y="5522"/>
                  </a:lnTo>
                  <a:lnTo>
                    <a:pt x="5087" y="5504"/>
                  </a:lnTo>
                  <a:lnTo>
                    <a:pt x="5083" y="5485"/>
                  </a:lnTo>
                  <a:lnTo>
                    <a:pt x="5082" y="5465"/>
                  </a:lnTo>
                  <a:lnTo>
                    <a:pt x="5083" y="5445"/>
                  </a:lnTo>
                  <a:lnTo>
                    <a:pt x="5087" y="5426"/>
                  </a:lnTo>
                  <a:lnTo>
                    <a:pt x="5093" y="5408"/>
                  </a:lnTo>
                  <a:lnTo>
                    <a:pt x="5102" y="5390"/>
                  </a:lnTo>
                  <a:lnTo>
                    <a:pt x="5113" y="5374"/>
                  </a:lnTo>
                  <a:lnTo>
                    <a:pt x="5126" y="5359"/>
                  </a:lnTo>
                  <a:lnTo>
                    <a:pt x="5141" y="5346"/>
                  </a:lnTo>
                  <a:lnTo>
                    <a:pt x="5157" y="5335"/>
                  </a:lnTo>
                  <a:lnTo>
                    <a:pt x="5175" y="5326"/>
                  </a:lnTo>
                  <a:lnTo>
                    <a:pt x="5193" y="5320"/>
                  </a:lnTo>
                  <a:lnTo>
                    <a:pt x="5212" y="5316"/>
                  </a:lnTo>
                  <a:lnTo>
                    <a:pt x="5232" y="5315"/>
                  </a:lnTo>
                  <a:lnTo>
                    <a:pt x="6626" y="5315"/>
                  </a:lnTo>
                  <a:lnTo>
                    <a:pt x="6646" y="5316"/>
                  </a:lnTo>
                  <a:lnTo>
                    <a:pt x="6665" y="5320"/>
                  </a:lnTo>
                  <a:lnTo>
                    <a:pt x="6683" y="5326"/>
                  </a:lnTo>
                  <a:lnTo>
                    <a:pt x="6701" y="5335"/>
                  </a:lnTo>
                  <a:lnTo>
                    <a:pt x="6717" y="5346"/>
                  </a:lnTo>
                  <a:lnTo>
                    <a:pt x="6732" y="5359"/>
                  </a:lnTo>
                  <a:lnTo>
                    <a:pt x="6745" y="5374"/>
                  </a:lnTo>
                  <a:lnTo>
                    <a:pt x="6756" y="5390"/>
                  </a:lnTo>
                  <a:lnTo>
                    <a:pt x="6765" y="5408"/>
                  </a:lnTo>
                  <a:lnTo>
                    <a:pt x="6771" y="5426"/>
                  </a:lnTo>
                  <a:lnTo>
                    <a:pt x="6775" y="5445"/>
                  </a:lnTo>
                  <a:lnTo>
                    <a:pt x="6776" y="5465"/>
                  </a:lnTo>
                  <a:lnTo>
                    <a:pt x="6775" y="5485"/>
                  </a:lnTo>
                  <a:lnTo>
                    <a:pt x="6771" y="5504"/>
                  </a:lnTo>
                  <a:lnTo>
                    <a:pt x="6765" y="5522"/>
                  </a:lnTo>
                  <a:lnTo>
                    <a:pt x="6756" y="5540"/>
                  </a:lnTo>
                  <a:lnTo>
                    <a:pt x="6745" y="5556"/>
                  </a:lnTo>
                  <a:lnTo>
                    <a:pt x="6732" y="5571"/>
                  </a:lnTo>
                  <a:lnTo>
                    <a:pt x="6717" y="5584"/>
                  </a:lnTo>
                  <a:lnTo>
                    <a:pt x="6701" y="5595"/>
                  </a:lnTo>
                  <a:lnTo>
                    <a:pt x="6683" y="56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287;p4">
            <a:extLst>
              <a:ext uri="{FF2B5EF4-FFF2-40B4-BE49-F238E27FC236}">
                <a16:creationId xmlns:a16="http://schemas.microsoft.com/office/drawing/2014/main" id="{9592F829-A36A-4477-BF6E-6E60493731CE}"/>
              </a:ext>
            </a:extLst>
          </p:cNvPr>
          <p:cNvGrpSpPr/>
          <p:nvPr/>
        </p:nvGrpSpPr>
        <p:grpSpPr>
          <a:xfrm>
            <a:off x="5251776" y="1789516"/>
            <a:ext cx="589280" cy="589280"/>
            <a:chOff x="5251776" y="3586227"/>
            <a:chExt cx="589280" cy="589280"/>
          </a:xfrm>
          <a:solidFill>
            <a:schemeClr val="bg1"/>
          </a:solidFill>
        </p:grpSpPr>
        <p:sp>
          <p:nvSpPr>
            <p:cNvPr id="235" name="Google Shape;288;p4">
              <a:extLst>
                <a:ext uri="{FF2B5EF4-FFF2-40B4-BE49-F238E27FC236}">
                  <a16:creationId xmlns:a16="http://schemas.microsoft.com/office/drawing/2014/main" id="{48831459-6FE5-4DA4-AC40-22AE1D0252CB}"/>
                </a:ext>
              </a:extLst>
            </p:cNvPr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743" y="7556"/>
                  </a:moveTo>
                  <a:lnTo>
                    <a:pt x="5929" y="7556"/>
                  </a:lnTo>
                  <a:lnTo>
                    <a:pt x="5929" y="6162"/>
                  </a:lnTo>
                  <a:lnTo>
                    <a:pt x="6743" y="6162"/>
                  </a:lnTo>
                  <a:lnTo>
                    <a:pt x="6743" y="7556"/>
                  </a:lnTo>
                  <a:close/>
                  <a:moveTo>
                    <a:pt x="4651" y="7556"/>
                  </a:moveTo>
                  <a:lnTo>
                    <a:pt x="4651" y="5000"/>
                  </a:lnTo>
                  <a:lnTo>
                    <a:pt x="5465" y="5000"/>
                  </a:lnTo>
                  <a:lnTo>
                    <a:pt x="5465" y="7556"/>
                  </a:lnTo>
                  <a:lnTo>
                    <a:pt x="4651" y="7556"/>
                  </a:lnTo>
                  <a:close/>
                  <a:moveTo>
                    <a:pt x="4187" y="7556"/>
                  </a:moveTo>
                  <a:lnTo>
                    <a:pt x="3374" y="7556"/>
                  </a:lnTo>
                  <a:lnTo>
                    <a:pt x="3374" y="5697"/>
                  </a:lnTo>
                  <a:lnTo>
                    <a:pt x="4187" y="5697"/>
                  </a:lnTo>
                  <a:lnTo>
                    <a:pt x="4187" y="75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89;p4">
              <a:extLst>
                <a:ext uri="{FF2B5EF4-FFF2-40B4-BE49-F238E27FC236}">
                  <a16:creationId xmlns:a16="http://schemas.microsoft.com/office/drawing/2014/main" id="{FF75881B-FC94-4F3C-9FD3-30FC3A4872D4}"/>
                </a:ext>
              </a:extLst>
            </p:cNvPr>
            <p:cNvSpPr/>
            <p:nvPr/>
          </p:nvSpPr>
          <p:spPr>
            <a:xfrm>
              <a:off x="5251776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04" y="2179"/>
                  </a:moveTo>
                  <a:lnTo>
                    <a:pt x="7806" y="2212"/>
                  </a:lnTo>
                  <a:lnTo>
                    <a:pt x="7806" y="8950"/>
                  </a:lnTo>
                  <a:lnTo>
                    <a:pt x="7804" y="8983"/>
                  </a:lnTo>
                  <a:lnTo>
                    <a:pt x="7797" y="9015"/>
                  </a:lnTo>
                  <a:lnTo>
                    <a:pt x="7787" y="9046"/>
                  </a:lnTo>
                  <a:lnTo>
                    <a:pt x="7773" y="9075"/>
                  </a:lnTo>
                  <a:lnTo>
                    <a:pt x="7754" y="9102"/>
                  </a:lnTo>
                  <a:lnTo>
                    <a:pt x="7733" y="9127"/>
                  </a:lnTo>
                  <a:lnTo>
                    <a:pt x="7708" y="9148"/>
                  </a:lnTo>
                  <a:lnTo>
                    <a:pt x="7681" y="9167"/>
                  </a:lnTo>
                  <a:lnTo>
                    <a:pt x="7652" y="9181"/>
                  </a:lnTo>
                  <a:lnTo>
                    <a:pt x="7621" y="9191"/>
                  </a:lnTo>
                  <a:lnTo>
                    <a:pt x="7589" y="9198"/>
                  </a:lnTo>
                  <a:lnTo>
                    <a:pt x="755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4" y="1050"/>
                  </a:lnTo>
                  <a:lnTo>
                    <a:pt x="2196" y="1017"/>
                  </a:lnTo>
                  <a:lnTo>
                    <a:pt x="2203" y="985"/>
                  </a:lnTo>
                  <a:lnTo>
                    <a:pt x="2213" y="954"/>
                  </a:lnTo>
                  <a:lnTo>
                    <a:pt x="2227" y="925"/>
                  </a:lnTo>
                  <a:lnTo>
                    <a:pt x="2246" y="898"/>
                  </a:lnTo>
                  <a:lnTo>
                    <a:pt x="2267" y="873"/>
                  </a:lnTo>
                  <a:lnTo>
                    <a:pt x="2292" y="852"/>
                  </a:lnTo>
                  <a:lnTo>
                    <a:pt x="2319" y="833"/>
                  </a:lnTo>
                  <a:lnTo>
                    <a:pt x="2348" y="819"/>
                  </a:lnTo>
                  <a:lnTo>
                    <a:pt x="2379" y="809"/>
                  </a:lnTo>
                  <a:lnTo>
                    <a:pt x="2411" y="802"/>
                  </a:lnTo>
                  <a:lnTo>
                    <a:pt x="2444" y="800"/>
                  </a:lnTo>
                  <a:lnTo>
                    <a:pt x="6394" y="800"/>
                  </a:lnTo>
                  <a:lnTo>
                    <a:pt x="6427" y="802"/>
                  </a:lnTo>
                  <a:lnTo>
                    <a:pt x="6459" y="809"/>
                  </a:lnTo>
                  <a:lnTo>
                    <a:pt x="6490" y="819"/>
                  </a:lnTo>
                  <a:lnTo>
                    <a:pt x="6519" y="833"/>
                  </a:lnTo>
                  <a:lnTo>
                    <a:pt x="6546" y="852"/>
                  </a:lnTo>
                  <a:lnTo>
                    <a:pt x="6571" y="873"/>
                  </a:lnTo>
                  <a:lnTo>
                    <a:pt x="7733" y="2035"/>
                  </a:lnTo>
                  <a:lnTo>
                    <a:pt x="7754" y="2060"/>
                  </a:lnTo>
                  <a:lnTo>
                    <a:pt x="7773" y="2087"/>
                  </a:lnTo>
                  <a:lnTo>
                    <a:pt x="7787" y="2116"/>
                  </a:lnTo>
                  <a:lnTo>
                    <a:pt x="7797" y="2147"/>
                  </a:lnTo>
                  <a:lnTo>
                    <a:pt x="7804" y="2179"/>
                  </a:lnTo>
                  <a:close/>
                  <a:moveTo>
                    <a:pt x="6153" y="2277"/>
                  </a:moveTo>
                  <a:lnTo>
                    <a:pt x="6146" y="2245"/>
                  </a:lnTo>
                  <a:lnTo>
                    <a:pt x="6144" y="2212"/>
                  </a:lnTo>
                  <a:lnTo>
                    <a:pt x="6144" y="1300"/>
                  </a:lnTo>
                  <a:lnTo>
                    <a:pt x="2694" y="1300"/>
                  </a:lnTo>
                  <a:lnTo>
                    <a:pt x="2694" y="8700"/>
                  </a:lnTo>
                  <a:lnTo>
                    <a:pt x="7306" y="8700"/>
                  </a:lnTo>
                  <a:lnTo>
                    <a:pt x="7306" y="2462"/>
                  </a:lnTo>
                  <a:lnTo>
                    <a:pt x="6394" y="2462"/>
                  </a:lnTo>
                  <a:lnTo>
                    <a:pt x="6361" y="2460"/>
                  </a:lnTo>
                  <a:lnTo>
                    <a:pt x="6329" y="2453"/>
                  </a:lnTo>
                  <a:lnTo>
                    <a:pt x="6298" y="2443"/>
                  </a:lnTo>
                  <a:lnTo>
                    <a:pt x="6269" y="2429"/>
                  </a:lnTo>
                  <a:lnTo>
                    <a:pt x="6242" y="2410"/>
                  </a:lnTo>
                  <a:lnTo>
                    <a:pt x="6217" y="2389"/>
                  </a:lnTo>
                  <a:lnTo>
                    <a:pt x="6196" y="2364"/>
                  </a:lnTo>
                  <a:lnTo>
                    <a:pt x="6177" y="2337"/>
                  </a:lnTo>
                  <a:lnTo>
                    <a:pt x="6163" y="2308"/>
                  </a:lnTo>
                  <a:lnTo>
                    <a:pt x="6153" y="2277"/>
                  </a:lnTo>
                  <a:close/>
                  <a:moveTo>
                    <a:pt x="6644" y="1962"/>
                  </a:moveTo>
                  <a:lnTo>
                    <a:pt x="6952" y="1962"/>
                  </a:lnTo>
                  <a:lnTo>
                    <a:pt x="6644" y="1654"/>
                  </a:lnTo>
                  <a:lnTo>
                    <a:pt x="6644" y="1962"/>
                  </a:lnTo>
                  <a:close/>
                  <a:moveTo>
                    <a:pt x="6683" y="3513"/>
                  </a:moveTo>
                  <a:lnTo>
                    <a:pt x="6665" y="3519"/>
                  </a:lnTo>
                  <a:lnTo>
                    <a:pt x="6646" y="3523"/>
                  </a:lnTo>
                  <a:lnTo>
                    <a:pt x="6626" y="3524"/>
                  </a:lnTo>
                  <a:lnTo>
                    <a:pt x="3374" y="3524"/>
                  </a:lnTo>
                  <a:lnTo>
                    <a:pt x="3354" y="3523"/>
                  </a:lnTo>
                  <a:lnTo>
                    <a:pt x="3335" y="3519"/>
                  </a:lnTo>
                  <a:lnTo>
                    <a:pt x="3317" y="3513"/>
                  </a:lnTo>
                  <a:lnTo>
                    <a:pt x="3299" y="3504"/>
                  </a:lnTo>
                  <a:lnTo>
                    <a:pt x="3283" y="3493"/>
                  </a:lnTo>
                  <a:lnTo>
                    <a:pt x="3268" y="3480"/>
                  </a:lnTo>
                  <a:lnTo>
                    <a:pt x="3255" y="3465"/>
                  </a:lnTo>
                  <a:lnTo>
                    <a:pt x="3244" y="3449"/>
                  </a:lnTo>
                  <a:lnTo>
                    <a:pt x="3235" y="3431"/>
                  </a:lnTo>
                  <a:lnTo>
                    <a:pt x="3229" y="3413"/>
                  </a:lnTo>
                  <a:lnTo>
                    <a:pt x="3225" y="3394"/>
                  </a:lnTo>
                  <a:lnTo>
                    <a:pt x="3224" y="3374"/>
                  </a:lnTo>
                  <a:lnTo>
                    <a:pt x="3225" y="3354"/>
                  </a:lnTo>
                  <a:lnTo>
                    <a:pt x="3229" y="3335"/>
                  </a:lnTo>
                  <a:lnTo>
                    <a:pt x="3235" y="3317"/>
                  </a:lnTo>
                  <a:lnTo>
                    <a:pt x="3244" y="3299"/>
                  </a:lnTo>
                  <a:lnTo>
                    <a:pt x="3255" y="3283"/>
                  </a:lnTo>
                  <a:lnTo>
                    <a:pt x="3268" y="3268"/>
                  </a:lnTo>
                  <a:lnTo>
                    <a:pt x="3283" y="3255"/>
                  </a:lnTo>
                  <a:lnTo>
                    <a:pt x="3299" y="3244"/>
                  </a:lnTo>
                  <a:lnTo>
                    <a:pt x="3317" y="3235"/>
                  </a:lnTo>
                  <a:lnTo>
                    <a:pt x="3335" y="3229"/>
                  </a:lnTo>
                  <a:lnTo>
                    <a:pt x="3354" y="3225"/>
                  </a:lnTo>
                  <a:lnTo>
                    <a:pt x="3374" y="3224"/>
                  </a:lnTo>
                  <a:lnTo>
                    <a:pt x="6626" y="3224"/>
                  </a:lnTo>
                  <a:lnTo>
                    <a:pt x="6646" y="3225"/>
                  </a:lnTo>
                  <a:lnTo>
                    <a:pt x="6665" y="3229"/>
                  </a:lnTo>
                  <a:lnTo>
                    <a:pt x="6683" y="3235"/>
                  </a:lnTo>
                  <a:lnTo>
                    <a:pt x="6701" y="3244"/>
                  </a:lnTo>
                  <a:lnTo>
                    <a:pt x="6717" y="3255"/>
                  </a:lnTo>
                  <a:lnTo>
                    <a:pt x="6732" y="3268"/>
                  </a:lnTo>
                  <a:lnTo>
                    <a:pt x="6745" y="3283"/>
                  </a:lnTo>
                  <a:lnTo>
                    <a:pt x="6756" y="3299"/>
                  </a:lnTo>
                  <a:lnTo>
                    <a:pt x="6765" y="3317"/>
                  </a:lnTo>
                  <a:lnTo>
                    <a:pt x="6771" y="3335"/>
                  </a:lnTo>
                  <a:lnTo>
                    <a:pt x="6775" y="3354"/>
                  </a:lnTo>
                  <a:lnTo>
                    <a:pt x="6776" y="3374"/>
                  </a:lnTo>
                  <a:lnTo>
                    <a:pt x="6775" y="3394"/>
                  </a:lnTo>
                  <a:lnTo>
                    <a:pt x="6771" y="3413"/>
                  </a:lnTo>
                  <a:lnTo>
                    <a:pt x="6765" y="3431"/>
                  </a:lnTo>
                  <a:lnTo>
                    <a:pt x="6756" y="3449"/>
                  </a:lnTo>
                  <a:lnTo>
                    <a:pt x="6745" y="3465"/>
                  </a:lnTo>
                  <a:lnTo>
                    <a:pt x="6732" y="3480"/>
                  </a:lnTo>
                  <a:lnTo>
                    <a:pt x="6717" y="3493"/>
                  </a:lnTo>
                  <a:lnTo>
                    <a:pt x="6701" y="3504"/>
                  </a:lnTo>
                  <a:lnTo>
                    <a:pt x="6683" y="3513"/>
                  </a:lnTo>
                  <a:close/>
                  <a:moveTo>
                    <a:pt x="5754" y="4442"/>
                  </a:moveTo>
                  <a:lnTo>
                    <a:pt x="5736" y="4448"/>
                  </a:lnTo>
                  <a:lnTo>
                    <a:pt x="5717" y="4452"/>
                  </a:lnTo>
                  <a:lnTo>
                    <a:pt x="5697" y="4453"/>
                  </a:lnTo>
                  <a:lnTo>
                    <a:pt x="3374" y="4453"/>
                  </a:lnTo>
                  <a:lnTo>
                    <a:pt x="3354" y="4452"/>
                  </a:lnTo>
                  <a:lnTo>
                    <a:pt x="3335" y="4448"/>
                  </a:lnTo>
                  <a:lnTo>
                    <a:pt x="3317" y="4442"/>
                  </a:lnTo>
                  <a:lnTo>
                    <a:pt x="3299" y="4433"/>
                  </a:lnTo>
                  <a:lnTo>
                    <a:pt x="3283" y="4422"/>
                  </a:lnTo>
                  <a:lnTo>
                    <a:pt x="3268" y="4409"/>
                  </a:lnTo>
                  <a:lnTo>
                    <a:pt x="3255" y="4394"/>
                  </a:lnTo>
                  <a:lnTo>
                    <a:pt x="3244" y="4378"/>
                  </a:lnTo>
                  <a:lnTo>
                    <a:pt x="3235" y="4360"/>
                  </a:lnTo>
                  <a:lnTo>
                    <a:pt x="3229" y="4342"/>
                  </a:lnTo>
                  <a:lnTo>
                    <a:pt x="3225" y="4323"/>
                  </a:lnTo>
                  <a:lnTo>
                    <a:pt x="3224" y="4303"/>
                  </a:lnTo>
                  <a:lnTo>
                    <a:pt x="3225" y="4283"/>
                  </a:lnTo>
                  <a:lnTo>
                    <a:pt x="3229" y="4264"/>
                  </a:lnTo>
                  <a:lnTo>
                    <a:pt x="3235" y="4246"/>
                  </a:lnTo>
                  <a:lnTo>
                    <a:pt x="3244" y="4228"/>
                  </a:lnTo>
                  <a:lnTo>
                    <a:pt x="3255" y="4212"/>
                  </a:lnTo>
                  <a:lnTo>
                    <a:pt x="3268" y="4197"/>
                  </a:lnTo>
                  <a:lnTo>
                    <a:pt x="3283" y="4184"/>
                  </a:lnTo>
                  <a:lnTo>
                    <a:pt x="3299" y="4173"/>
                  </a:lnTo>
                  <a:lnTo>
                    <a:pt x="3317" y="4164"/>
                  </a:lnTo>
                  <a:lnTo>
                    <a:pt x="3335" y="4158"/>
                  </a:lnTo>
                  <a:lnTo>
                    <a:pt x="3354" y="4154"/>
                  </a:lnTo>
                  <a:lnTo>
                    <a:pt x="3374" y="4153"/>
                  </a:lnTo>
                  <a:lnTo>
                    <a:pt x="5697" y="4153"/>
                  </a:lnTo>
                  <a:lnTo>
                    <a:pt x="5717" y="4154"/>
                  </a:lnTo>
                  <a:lnTo>
                    <a:pt x="5736" y="4158"/>
                  </a:lnTo>
                  <a:lnTo>
                    <a:pt x="5754" y="4164"/>
                  </a:lnTo>
                  <a:lnTo>
                    <a:pt x="5772" y="4173"/>
                  </a:lnTo>
                  <a:lnTo>
                    <a:pt x="5788" y="4184"/>
                  </a:lnTo>
                  <a:lnTo>
                    <a:pt x="5803" y="4197"/>
                  </a:lnTo>
                  <a:lnTo>
                    <a:pt x="5816" y="4212"/>
                  </a:lnTo>
                  <a:lnTo>
                    <a:pt x="5827" y="4228"/>
                  </a:lnTo>
                  <a:lnTo>
                    <a:pt x="5836" y="4246"/>
                  </a:lnTo>
                  <a:lnTo>
                    <a:pt x="5842" y="4264"/>
                  </a:lnTo>
                  <a:lnTo>
                    <a:pt x="5846" y="4283"/>
                  </a:lnTo>
                  <a:lnTo>
                    <a:pt x="5847" y="4303"/>
                  </a:lnTo>
                  <a:lnTo>
                    <a:pt x="5846" y="4323"/>
                  </a:lnTo>
                  <a:lnTo>
                    <a:pt x="5842" y="4342"/>
                  </a:lnTo>
                  <a:lnTo>
                    <a:pt x="5836" y="4360"/>
                  </a:lnTo>
                  <a:lnTo>
                    <a:pt x="5827" y="4378"/>
                  </a:lnTo>
                  <a:lnTo>
                    <a:pt x="5816" y="4394"/>
                  </a:lnTo>
                  <a:lnTo>
                    <a:pt x="5803" y="4409"/>
                  </a:lnTo>
                  <a:lnTo>
                    <a:pt x="5788" y="4422"/>
                  </a:lnTo>
                  <a:lnTo>
                    <a:pt x="5772" y="4433"/>
                  </a:lnTo>
                  <a:lnTo>
                    <a:pt x="5754" y="44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7" name="Google Shape;290;p4">
            <a:extLst>
              <a:ext uri="{FF2B5EF4-FFF2-40B4-BE49-F238E27FC236}">
                <a16:creationId xmlns:a16="http://schemas.microsoft.com/office/drawing/2014/main" id="{D1D30A68-7FBF-493E-8EE9-D38E4D63D82E}"/>
              </a:ext>
            </a:extLst>
          </p:cNvPr>
          <p:cNvGrpSpPr/>
          <p:nvPr/>
        </p:nvGrpSpPr>
        <p:grpSpPr>
          <a:xfrm>
            <a:off x="4124588" y="2717972"/>
            <a:ext cx="589280" cy="589280"/>
            <a:chOff x="1869633" y="3586227"/>
            <a:chExt cx="589280" cy="589280"/>
          </a:xfrm>
          <a:solidFill>
            <a:schemeClr val="bg1"/>
          </a:solidFill>
        </p:grpSpPr>
        <p:sp>
          <p:nvSpPr>
            <p:cNvPr id="238" name="Google Shape;291;p4">
              <a:extLst>
                <a:ext uri="{FF2B5EF4-FFF2-40B4-BE49-F238E27FC236}">
                  <a16:creationId xmlns:a16="http://schemas.microsoft.com/office/drawing/2014/main" id="{B144C560-B5A4-4B99-AB51-76071E6DA58C}"/>
                </a:ext>
              </a:extLst>
            </p:cNvPr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361" y="4056"/>
                  </a:moveTo>
                  <a:lnTo>
                    <a:pt x="9250" y="4056"/>
                  </a:lnTo>
                  <a:lnTo>
                    <a:pt x="9250" y="5944"/>
                  </a:lnTo>
                  <a:lnTo>
                    <a:pt x="7361" y="5944"/>
                  </a:lnTo>
                  <a:lnTo>
                    <a:pt x="7361" y="40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92;p4">
              <a:extLst>
                <a:ext uri="{FF2B5EF4-FFF2-40B4-BE49-F238E27FC236}">
                  <a16:creationId xmlns:a16="http://schemas.microsoft.com/office/drawing/2014/main" id="{0DA9C2B1-87E9-444A-9D8D-CB8CB3F0F96F}"/>
                </a:ext>
              </a:extLst>
            </p:cNvPr>
            <p:cNvSpPr/>
            <p:nvPr/>
          </p:nvSpPr>
          <p:spPr>
            <a:xfrm>
              <a:off x="1869633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2" y="5977"/>
                  </a:moveTo>
                  <a:lnTo>
                    <a:pt x="500" y="5944"/>
                  </a:lnTo>
                  <a:lnTo>
                    <a:pt x="500" y="4056"/>
                  </a:lnTo>
                  <a:lnTo>
                    <a:pt x="502" y="4023"/>
                  </a:lnTo>
                  <a:lnTo>
                    <a:pt x="509" y="3991"/>
                  </a:lnTo>
                  <a:lnTo>
                    <a:pt x="519" y="3960"/>
                  </a:lnTo>
                  <a:lnTo>
                    <a:pt x="533" y="3931"/>
                  </a:lnTo>
                  <a:lnTo>
                    <a:pt x="552" y="3904"/>
                  </a:lnTo>
                  <a:lnTo>
                    <a:pt x="573" y="3879"/>
                  </a:lnTo>
                  <a:lnTo>
                    <a:pt x="598" y="3858"/>
                  </a:lnTo>
                  <a:lnTo>
                    <a:pt x="625" y="3839"/>
                  </a:lnTo>
                  <a:lnTo>
                    <a:pt x="654" y="3825"/>
                  </a:lnTo>
                  <a:lnTo>
                    <a:pt x="685" y="3815"/>
                  </a:lnTo>
                  <a:lnTo>
                    <a:pt x="717" y="3808"/>
                  </a:lnTo>
                  <a:lnTo>
                    <a:pt x="750" y="3806"/>
                  </a:lnTo>
                  <a:lnTo>
                    <a:pt x="2639" y="3806"/>
                  </a:lnTo>
                  <a:lnTo>
                    <a:pt x="2672" y="3808"/>
                  </a:lnTo>
                  <a:lnTo>
                    <a:pt x="2704" y="3815"/>
                  </a:lnTo>
                  <a:lnTo>
                    <a:pt x="2735" y="3825"/>
                  </a:lnTo>
                  <a:lnTo>
                    <a:pt x="2764" y="3839"/>
                  </a:lnTo>
                  <a:lnTo>
                    <a:pt x="2791" y="3858"/>
                  </a:lnTo>
                  <a:lnTo>
                    <a:pt x="2816" y="3879"/>
                  </a:lnTo>
                  <a:lnTo>
                    <a:pt x="2837" y="3904"/>
                  </a:lnTo>
                  <a:lnTo>
                    <a:pt x="2856" y="3931"/>
                  </a:lnTo>
                  <a:lnTo>
                    <a:pt x="2870" y="3960"/>
                  </a:lnTo>
                  <a:lnTo>
                    <a:pt x="2880" y="3991"/>
                  </a:lnTo>
                  <a:lnTo>
                    <a:pt x="2887" y="4023"/>
                  </a:lnTo>
                  <a:lnTo>
                    <a:pt x="2889" y="4056"/>
                  </a:lnTo>
                  <a:lnTo>
                    <a:pt x="2889" y="4850"/>
                  </a:lnTo>
                  <a:lnTo>
                    <a:pt x="3628" y="4850"/>
                  </a:lnTo>
                  <a:lnTo>
                    <a:pt x="3371" y="4645"/>
                  </a:lnTo>
                  <a:lnTo>
                    <a:pt x="3357" y="4632"/>
                  </a:lnTo>
                  <a:lnTo>
                    <a:pt x="3344" y="4617"/>
                  </a:lnTo>
                  <a:lnTo>
                    <a:pt x="3334" y="4600"/>
                  </a:lnTo>
                  <a:lnTo>
                    <a:pt x="3325" y="4583"/>
                  </a:lnTo>
                  <a:lnTo>
                    <a:pt x="3319" y="4564"/>
                  </a:lnTo>
                  <a:lnTo>
                    <a:pt x="3316" y="4545"/>
                  </a:lnTo>
                  <a:lnTo>
                    <a:pt x="3315" y="4525"/>
                  </a:lnTo>
                  <a:lnTo>
                    <a:pt x="3317" y="4506"/>
                  </a:lnTo>
                  <a:lnTo>
                    <a:pt x="3321" y="4486"/>
                  </a:lnTo>
                  <a:lnTo>
                    <a:pt x="3328" y="4468"/>
                  </a:lnTo>
                  <a:lnTo>
                    <a:pt x="3337" y="4450"/>
                  </a:lnTo>
                  <a:lnTo>
                    <a:pt x="3348" y="4434"/>
                  </a:lnTo>
                  <a:lnTo>
                    <a:pt x="3361" y="4420"/>
                  </a:lnTo>
                  <a:lnTo>
                    <a:pt x="3376" y="4407"/>
                  </a:lnTo>
                  <a:lnTo>
                    <a:pt x="3393" y="4397"/>
                  </a:lnTo>
                  <a:lnTo>
                    <a:pt x="3410" y="4388"/>
                  </a:lnTo>
                  <a:lnTo>
                    <a:pt x="3429" y="4382"/>
                  </a:lnTo>
                  <a:lnTo>
                    <a:pt x="3448" y="4379"/>
                  </a:lnTo>
                  <a:lnTo>
                    <a:pt x="3468" y="4378"/>
                  </a:lnTo>
                  <a:lnTo>
                    <a:pt x="3487" y="4380"/>
                  </a:lnTo>
                  <a:lnTo>
                    <a:pt x="3507" y="4384"/>
                  </a:lnTo>
                  <a:lnTo>
                    <a:pt x="3525" y="4391"/>
                  </a:lnTo>
                  <a:lnTo>
                    <a:pt x="3543" y="4400"/>
                  </a:lnTo>
                  <a:lnTo>
                    <a:pt x="3559" y="4411"/>
                  </a:lnTo>
                  <a:lnTo>
                    <a:pt x="3806" y="4608"/>
                  </a:lnTo>
                  <a:lnTo>
                    <a:pt x="3806" y="4056"/>
                  </a:lnTo>
                  <a:lnTo>
                    <a:pt x="3808" y="4023"/>
                  </a:lnTo>
                  <a:lnTo>
                    <a:pt x="3815" y="3991"/>
                  </a:lnTo>
                  <a:lnTo>
                    <a:pt x="3825" y="3960"/>
                  </a:lnTo>
                  <a:lnTo>
                    <a:pt x="3839" y="3931"/>
                  </a:lnTo>
                  <a:lnTo>
                    <a:pt x="3858" y="3904"/>
                  </a:lnTo>
                  <a:lnTo>
                    <a:pt x="3879" y="3879"/>
                  </a:lnTo>
                  <a:lnTo>
                    <a:pt x="3904" y="3858"/>
                  </a:lnTo>
                  <a:lnTo>
                    <a:pt x="3931" y="3839"/>
                  </a:lnTo>
                  <a:lnTo>
                    <a:pt x="3960" y="3825"/>
                  </a:lnTo>
                  <a:lnTo>
                    <a:pt x="3991" y="3815"/>
                  </a:lnTo>
                  <a:lnTo>
                    <a:pt x="4023" y="3808"/>
                  </a:lnTo>
                  <a:lnTo>
                    <a:pt x="4056" y="3806"/>
                  </a:lnTo>
                  <a:lnTo>
                    <a:pt x="5944" y="3806"/>
                  </a:lnTo>
                  <a:lnTo>
                    <a:pt x="5977" y="3808"/>
                  </a:lnTo>
                  <a:lnTo>
                    <a:pt x="6009" y="3815"/>
                  </a:lnTo>
                  <a:lnTo>
                    <a:pt x="6040" y="3825"/>
                  </a:lnTo>
                  <a:lnTo>
                    <a:pt x="6069" y="3839"/>
                  </a:lnTo>
                  <a:lnTo>
                    <a:pt x="6096" y="3858"/>
                  </a:lnTo>
                  <a:lnTo>
                    <a:pt x="6121" y="3879"/>
                  </a:lnTo>
                  <a:lnTo>
                    <a:pt x="6142" y="3904"/>
                  </a:lnTo>
                  <a:lnTo>
                    <a:pt x="6161" y="3931"/>
                  </a:lnTo>
                  <a:lnTo>
                    <a:pt x="6175" y="3960"/>
                  </a:lnTo>
                  <a:lnTo>
                    <a:pt x="6185" y="3991"/>
                  </a:lnTo>
                  <a:lnTo>
                    <a:pt x="6192" y="4023"/>
                  </a:lnTo>
                  <a:lnTo>
                    <a:pt x="6194" y="4056"/>
                  </a:lnTo>
                  <a:lnTo>
                    <a:pt x="6194" y="4850"/>
                  </a:lnTo>
                  <a:lnTo>
                    <a:pt x="6933" y="4850"/>
                  </a:lnTo>
                  <a:lnTo>
                    <a:pt x="6677" y="4645"/>
                  </a:lnTo>
                  <a:lnTo>
                    <a:pt x="6663" y="4632"/>
                  </a:lnTo>
                  <a:lnTo>
                    <a:pt x="6650" y="4617"/>
                  </a:lnTo>
                  <a:lnTo>
                    <a:pt x="6640" y="4600"/>
                  </a:lnTo>
                  <a:lnTo>
                    <a:pt x="6631" y="4583"/>
                  </a:lnTo>
                  <a:lnTo>
                    <a:pt x="6625" y="4564"/>
                  </a:lnTo>
                  <a:lnTo>
                    <a:pt x="6622" y="4545"/>
                  </a:lnTo>
                  <a:lnTo>
                    <a:pt x="6621" y="4525"/>
                  </a:lnTo>
                  <a:lnTo>
                    <a:pt x="6623" y="4505"/>
                  </a:lnTo>
                  <a:lnTo>
                    <a:pt x="6627" y="4486"/>
                  </a:lnTo>
                  <a:lnTo>
                    <a:pt x="6634" y="4468"/>
                  </a:lnTo>
                  <a:lnTo>
                    <a:pt x="6643" y="4450"/>
                  </a:lnTo>
                  <a:lnTo>
                    <a:pt x="6654" y="4434"/>
                  </a:lnTo>
                  <a:lnTo>
                    <a:pt x="6667" y="4420"/>
                  </a:lnTo>
                  <a:lnTo>
                    <a:pt x="6682" y="4407"/>
                  </a:lnTo>
                  <a:lnTo>
                    <a:pt x="6699" y="4397"/>
                  </a:lnTo>
                  <a:lnTo>
                    <a:pt x="6716" y="4388"/>
                  </a:lnTo>
                  <a:lnTo>
                    <a:pt x="6735" y="4382"/>
                  </a:lnTo>
                  <a:lnTo>
                    <a:pt x="6754" y="4379"/>
                  </a:lnTo>
                  <a:lnTo>
                    <a:pt x="6774" y="4378"/>
                  </a:lnTo>
                  <a:lnTo>
                    <a:pt x="6794" y="4380"/>
                  </a:lnTo>
                  <a:lnTo>
                    <a:pt x="6813" y="4384"/>
                  </a:lnTo>
                  <a:lnTo>
                    <a:pt x="6831" y="4391"/>
                  </a:lnTo>
                  <a:lnTo>
                    <a:pt x="6849" y="4400"/>
                  </a:lnTo>
                  <a:lnTo>
                    <a:pt x="6865" y="4411"/>
                  </a:lnTo>
                  <a:lnTo>
                    <a:pt x="7455" y="4883"/>
                  </a:lnTo>
                  <a:lnTo>
                    <a:pt x="7461" y="4889"/>
                  </a:lnTo>
                  <a:lnTo>
                    <a:pt x="7467" y="4894"/>
                  </a:lnTo>
                  <a:lnTo>
                    <a:pt x="7468" y="4895"/>
                  </a:lnTo>
                  <a:lnTo>
                    <a:pt x="7469" y="4896"/>
                  </a:lnTo>
                  <a:lnTo>
                    <a:pt x="7475" y="4903"/>
                  </a:lnTo>
                  <a:lnTo>
                    <a:pt x="7480" y="4909"/>
                  </a:lnTo>
                  <a:lnTo>
                    <a:pt x="7481" y="4910"/>
                  </a:lnTo>
                  <a:lnTo>
                    <a:pt x="7481" y="4910"/>
                  </a:lnTo>
                  <a:lnTo>
                    <a:pt x="7487" y="4919"/>
                  </a:lnTo>
                  <a:lnTo>
                    <a:pt x="7491" y="4925"/>
                  </a:lnTo>
                  <a:lnTo>
                    <a:pt x="7491" y="4926"/>
                  </a:lnTo>
                  <a:lnTo>
                    <a:pt x="7492" y="4927"/>
                  </a:lnTo>
                  <a:lnTo>
                    <a:pt x="7496" y="4936"/>
                  </a:lnTo>
                  <a:lnTo>
                    <a:pt x="7500" y="4943"/>
                  </a:lnTo>
                  <a:lnTo>
                    <a:pt x="7500" y="4943"/>
                  </a:lnTo>
                  <a:lnTo>
                    <a:pt x="7500" y="4944"/>
                  </a:lnTo>
                  <a:lnTo>
                    <a:pt x="7504" y="4954"/>
                  </a:lnTo>
                  <a:lnTo>
                    <a:pt x="7506" y="4961"/>
                  </a:lnTo>
                  <a:lnTo>
                    <a:pt x="7506" y="4962"/>
                  </a:lnTo>
                  <a:lnTo>
                    <a:pt x="7506" y="4962"/>
                  </a:lnTo>
                  <a:lnTo>
                    <a:pt x="7508" y="4974"/>
                  </a:lnTo>
                  <a:lnTo>
                    <a:pt x="7510" y="4980"/>
                  </a:lnTo>
                  <a:lnTo>
                    <a:pt x="7510" y="4981"/>
                  </a:lnTo>
                  <a:lnTo>
                    <a:pt x="7510" y="4981"/>
                  </a:lnTo>
                  <a:lnTo>
                    <a:pt x="7511" y="5000"/>
                  </a:lnTo>
                  <a:lnTo>
                    <a:pt x="7510" y="5019"/>
                  </a:lnTo>
                  <a:lnTo>
                    <a:pt x="7510" y="5019"/>
                  </a:lnTo>
                  <a:lnTo>
                    <a:pt x="7510" y="5020"/>
                  </a:lnTo>
                  <a:lnTo>
                    <a:pt x="7508" y="5026"/>
                  </a:lnTo>
                  <a:lnTo>
                    <a:pt x="7506" y="5038"/>
                  </a:lnTo>
                  <a:lnTo>
                    <a:pt x="7506" y="5038"/>
                  </a:lnTo>
                  <a:lnTo>
                    <a:pt x="7506" y="5039"/>
                  </a:lnTo>
                  <a:lnTo>
                    <a:pt x="7504" y="5046"/>
                  </a:lnTo>
                  <a:lnTo>
                    <a:pt x="7500" y="5056"/>
                  </a:lnTo>
                  <a:lnTo>
                    <a:pt x="7500" y="5057"/>
                  </a:lnTo>
                  <a:lnTo>
                    <a:pt x="7500" y="5057"/>
                  </a:lnTo>
                  <a:lnTo>
                    <a:pt x="7496" y="5064"/>
                  </a:lnTo>
                  <a:lnTo>
                    <a:pt x="7492" y="5073"/>
                  </a:lnTo>
                  <a:lnTo>
                    <a:pt x="7491" y="5074"/>
                  </a:lnTo>
                  <a:lnTo>
                    <a:pt x="7491" y="5075"/>
                  </a:lnTo>
                  <a:lnTo>
                    <a:pt x="7487" y="5081"/>
                  </a:lnTo>
                  <a:lnTo>
                    <a:pt x="7481" y="5090"/>
                  </a:lnTo>
                  <a:lnTo>
                    <a:pt x="7481" y="5090"/>
                  </a:lnTo>
                  <a:lnTo>
                    <a:pt x="7480" y="5091"/>
                  </a:lnTo>
                  <a:lnTo>
                    <a:pt x="7475" y="5097"/>
                  </a:lnTo>
                  <a:lnTo>
                    <a:pt x="7469" y="5104"/>
                  </a:lnTo>
                  <a:lnTo>
                    <a:pt x="7468" y="5105"/>
                  </a:lnTo>
                  <a:lnTo>
                    <a:pt x="7467" y="5106"/>
                  </a:lnTo>
                  <a:lnTo>
                    <a:pt x="7461" y="5111"/>
                  </a:lnTo>
                  <a:lnTo>
                    <a:pt x="7455" y="5117"/>
                  </a:lnTo>
                  <a:lnTo>
                    <a:pt x="6865" y="5589"/>
                  </a:lnTo>
                  <a:lnTo>
                    <a:pt x="6849" y="5600"/>
                  </a:lnTo>
                  <a:lnTo>
                    <a:pt x="6831" y="5609"/>
                  </a:lnTo>
                  <a:lnTo>
                    <a:pt x="6813" y="5616"/>
                  </a:lnTo>
                  <a:lnTo>
                    <a:pt x="6794" y="5620"/>
                  </a:lnTo>
                  <a:lnTo>
                    <a:pt x="6774" y="5622"/>
                  </a:lnTo>
                  <a:lnTo>
                    <a:pt x="6754" y="5621"/>
                  </a:lnTo>
                  <a:lnTo>
                    <a:pt x="6735" y="5618"/>
                  </a:lnTo>
                  <a:lnTo>
                    <a:pt x="6716" y="5612"/>
                  </a:lnTo>
                  <a:lnTo>
                    <a:pt x="6699" y="5603"/>
                  </a:lnTo>
                  <a:lnTo>
                    <a:pt x="6682" y="5593"/>
                  </a:lnTo>
                  <a:lnTo>
                    <a:pt x="6667" y="5580"/>
                  </a:lnTo>
                  <a:lnTo>
                    <a:pt x="6654" y="5566"/>
                  </a:lnTo>
                  <a:lnTo>
                    <a:pt x="6643" y="5550"/>
                  </a:lnTo>
                  <a:lnTo>
                    <a:pt x="6634" y="5532"/>
                  </a:lnTo>
                  <a:lnTo>
                    <a:pt x="6627" y="5514"/>
                  </a:lnTo>
                  <a:lnTo>
                    <a:pt x="6623" y="5495"/>
                  </a:lnTo>
                  <a:lnTo>
                    <a:pt x="6621" y="5475"/>
                  </a:lnTo>
                  <a:lnTo>
                    <a:pt x="6622" y="5455"/>
                  </a:lnTo>
                  <a:lnTo>
                    <a:pt x="6625" y="5436"/>
                  </a:lnTo>
                  <a:lnTo>
                    <a:pt x="6631" y="5417"/>
                  </a:lnTo>
                  <a:lnTo>
                    <a:pt x="6640" y="5400"/>
                  </a:lnTo>
                  <a:lnTo>
                    <a:pt x="6650" y="5383"/>
                  </a:lnTo>
                  <a:lnTo>
                    <a:pt x="6663" y="5368"/>
                  </a:lnTo>
                  <a:lnTo>
                    <a:pt x="6677" y="5355"/>
                  </a:lnTo>
                  <a:lnTo>
                    <a:pt x="6933" y="5150"/>
                  </a:lnTo>
                  <a:lnTo>
                    <a:pt x="6194" y="5150"/>
                  </a:lnTo>
                  <a:lnTo>
                    <a:pt x="6194" y="5944"/>
                  </a:lnTo>
                  <a:lnTo>
                    <a:pt x="6192" y="5977"/>
                  </a:lnTo>
                  <a:lnTo>
                    <a:pt x="6185" y="6009"/>
                  </a:lnTo>
                  <a:lnTo>
                    <a:pt x="6175" y="6040"/>
                  </a:lnTo>
                  <a:lnTo>
                    <a:pt x="6161" y="6069"/>
                  </a:lnTo>
                  <a:lnTo>
                    <a:pt x="6142" y="6096"/>
                  </a:lnTo>
                  <a:lnTo>
                    <a:pt x="6121" y="6121"/>
                  </a:lnTo>
                  <a:lnTo>
                    <a:pt x="6096" y="6142"/>
                  </a:lnTo>
                  <a:lnTo>
                    <a:pt x="6069" y="6161"/>
                  </a:lnTo>
                  <a:lnTo>
                    <a:pt x="6040" y="6175"/>
                  </a:lnTo>
                  <a:lnTo>
                    <a:pt x="6009" y="6185"/>
                  </a:lnTo>
                  <a:lnTo>
                    <a:pt x="5977" y="6192"/>
                  </a:lnTo>
                  <a:lnTo>
                    <a:pt x="5944" y="6194"/>
                  </a:lnTo>
                  <a:lnTo>
                    <a:pt x="4056" y="6194"/>
                  </a:lnTo>
                  <a:lnTo>
                    <a:pt x="4023" y="6192"/>
                  </a:lnTo>
                  <a:lnTo>
                    <a:pt x="3991" y="6185"/>
                  </a:lnTo>
                  <a:lnTo>
                    <a:pt x="3960" y="6175"/>
                  </a:lnTo>
                  <a:lnTo>
                    <a:pt x="3931" y="6161"/>
                  </a:lnTo>
                  <a:lnTo>
                    <a:pt x="3904" y="6142"/>
                  </a:lnTo>
                  <a:lnTo>
                    <a:pt x="3879" y="6121"/>
                  </a:lnTo>
                  <a:lnTo>
                    <a:pt x="3858" y="6096"/>
                  </a:lnTo>
                  <a:lnTo>
                    <a:pt x="3839" y="6069"/>
                  </a:lnTo>
                  <a:lnTo>
                    <a:pt x="3825" y="6040"/>
                  </a:lnTo>
                  <a:lnTo>
                    <a:pt x="3815" y="6009"/>
                  </a:lnTo>
                  <a:lnTo>
                    <a:pt x="3808" y="5977"/>
                  </a:lnTo>
                  <a:lnTo>
                    <a:pt x="3806" y="5944"/>
                  </a:lnTo>
                  <a:lnTo>
                    <a:pt x="3806" y="5392"/>
                  </a:lnTo>
                  <a:lnTo>
                    <a:pt x="3559" y="5589"/>
                  </a:lnTo>
                  <a:lnTo>
                    <a:pt x="3543" y="5600"/>
                  </a:lnTo>
                  <a:lnTo>
                    <a:pt x="3525" y="5609"/>
                  </a:lnTo>
                  <a:lnTo>
                    <a:pt x="3507" y="5616"/>
                  </a:lnTo>
                  <a:lnTo>
                    <a:pt x="3487" y="5620"/>
                  </a:lnTo>
                  <a:lnTo>
                    <a:pt x="3468" y="5622"/>
                  </a:lnTo>
                  <a:lnTo>
                    <a:pt x="3448" y="5621"/>
                  </a:lnTo>
                  <a:lnTo>
                    <a:pt x="3429" y="5618"/>
                  </a:lnTo>
                  <a:lnTo>
                    <a:pt x="3410" y="5612"/>
                  </a:lnTo>
                  <a:lnTo>
                    <a:pt x="3393" y="5603"/>
                  </a:lnTo>
                  <a:lnTo>
                    <a:pt x="3376" y="5593"/>
                  </a:lnTo>
                  <a:lnTo>
                    <a:pt x="3361" y="5580"/>
                  </a:lnTo>
                  <a:lnTo>
                    <a:pt x="3348" y="5566"/>
                  </a:lnTo>
                  <a:lnTo>
                    <a:pt x="3337" y="5550"/>
                  </a:lnTo>
                  <a:lnTo>
                    <a:pt x="3328" y="5532"/>
                  </a:lnTo>
                  <a:lnTo>
                    <a:pt x="3321" y="5514"/>
                  </a:lnTo>
                  <a:lnTo>
                    <a:pt x="3317" y="5494"/>
                  </a:lnTo>
                  <a:lnTo>
                    <a:pt x="3315" y="5475"/>
                  </a:lnTo>
                  <a:lnTo>
                    <a:pt x="3316" y="5455"/>
                  </a:lnTo>
                  <a:lnTo>
                    <a:pt x="3319" y="5436"/>
                  </a:lnTo>
                  <a:lnTo>
                    <a:pt x="3325" y="5417"/>
                  </a:lnTo>
                  <a:lnTo>
                    <a:pt x="3334" y="5400"/>
                  </a:lnTo>
                  <a:lnTo>
                    <a:pt x="3344" y="5383"/>
                  </a:lnTo>
                  <a:lnTo>
                    <a:pt x="3357" y="5368"/>
                  </a:lnTo>
                  <a:lnTo>
                    <a:pt x="3371" y="5355"/>
                  </a:lnTo>
                  <a:lnTo>
                    <a:pt x="3628" y="5150"/>
                  </a:lnTo>
                  <a:lnTo>
                    <a:pt x="2889" y="5150"/>
                  </a:lnTo>
                  <a:lnTo>
                    <a:pt x="2889" y="5944"/>
                  </a:lnTo>
                  <a:lnTo>
                    <a:pt x="2887" y="5977"/>
                  </a:lnTo>
                  <a:lnTo>
                    <a:pt x="2880" y="6009"/>
                  </a:lnTo>
                  <a:lnTo>
                    <a:pt x="2870" y="6040"/>
                  </a:lnTo>
                  <a:lnTo>
                    <a:pt x="2856" y="6069"/>
                  </a:lnTo>
                  <a:lnTo>
                    <a:pt x="2837" y="6096"/>
                  </a:lnTo>
                  <a:lnTo>
                    <a:pt x="2816" y="6121"/>
                  </a:lnTo>
                  <a:lnTo>
                    <a:pt x="2791" y="6142"/>
                  </a:lnTo>
                  <a:lnTo>
                    <a:pt x="2764" y="6161"/>
                  </a:lnTo>
                  <a:lnTo>
                    <a:pt x="2735" y="6175"/>
                  </a:lnTo>
                  <a:lnTo>
                    <a:pt x="2704" y="6185"/>
                  </a:lnTo>
                  <a:lnTo>
                    <a:pt x="2672" y="6192"/>
                  </a:lnTo>
                  <a:lnTo>
                    <a:pt x="2639" y="6194"/>
                  </a:lnTo>
                  <a:lnTo>
                    <a:pt x="750" y="6194"/>
                  </a:lnTo>
                  <a:lnTo>
                    <a:pt x="717" y="6192"/>
                  </a:lnTo>
                  <a:lnTo>
                    <a:pt x="685" y="6185"/>
                  </a:lnTo>
                  <a:lnTo>
                    <a:pt x="654" y="6175"/>
                  </a:lnTo>
                  <a:lnTo>
                    <a:pt x="625" y="6161"/>
                  </a:lnTo>
                  <a:lnTo>
                    <a:pt x="598" y="6142"/>
                  </a:lnTo>
                  <a:lnTo>
                    <a:pt x="573" y="6121"/>
                  </a:lnTo>
                  <a:lnTo>
                    <a:pt x="552" y="6096"/>
                  </a:lnTo>
                  <a:lnTo>
                    <a:pt x="533" y="6069"/>
                  </a:lnTo>
                  <a:lnTo>
                    <a:pt x="519" y="6040"/>
                  </a:lnTo>
                  <a:lnTo>
                    <a:pt x="509" y="6009"/>
                  </a:lnTo>
                  <a:lnTo>
                    <a:pt x="502" y="5977"/>
                  </a:lnTo>
                  <a:close/>
                  <a:moveTo>
                    <a:pt x="5694" y="5694"/>
                  </a:moveTo>
                  <a:lnTo>
                    <a:pt x="5694" y="4306"/>
                  </a:lnTo>
                  <a:lnTo>
                    <a:pt x="4306" y="4306"/>
                  </a:lnTo>
                  <a:lnTo>
                    <a:pt x="4306" y="5694"/>
                  </a:lnTo>
                  <a:lnTo>
                    <a:pt x="5694" y="5694"/>
                  </a:lnTo>
                  <a:close/>
                  <a:moveTo>
                    <a:pt x="2389" y="5694"/>
                  </a:moveTo>
                  <a:lnTo>
                    <a:pt x="2389" y="4306"/>
                  </a:lnTo>
                  <a:lnTo>
                    <a:pt x="1000" y="4306"/>
                  </a:lnTo>
                  <a:lnTo>
                    <a:pt x="1000" y="5694"/>
                  </a:lnTo>
                  <a:lnTo>
                    <a:pt x="2389" y="569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305;p4">
            <a:extLst>
              <a:ext uri="{FF2B5EF4-FFF2-40B4-BE49-F238E27FC236}">
                <a16:creationId xmlns:a16="http://schemas.microsoft.com/office/drawing/2014/main" id="{8F5874BD-2CF3-479D-AA2D-0E1E90CF9F9A}"/>
              </a:ext>
            </a:extLst>
          </p:cNvPr>
          <p:cNvGrpSpPr/>
          <p:nvPr/>
        </p:nvGrpSpPr>
        <p:grpSpPr>
          <a:xfrm>
            <a:off x="8605706" y="2677838"/>
            <a:ext cx="589280" cy="589280"/>
            <a:chOff x="8633919" y="3586227"/>
            <a:chExt cx="589280" cy="589280"/>
          </a:xfrm>
          <a:solidFill>
            <a:schemeClr val="bg1"/>
          </a:solidFill>
        </p:grpSpPr>
        <p:sp>
          <p:nvSpPr>
            <p:cNvPr id="241" name="Google Shape;306;p4">
              <a:extLst>
                <a:ext uri="{FF2B5EF4-FFF2-40B4-BE49-F238E27FC236}">
                  <a16:creationId xmlns:a16="http://schemas.microsoft.com/office/drawing/2014/main" id="{077245D5-ABC9-4D40-A276-D6AAB775DE0B}"/>
                </a:ext>
              </a:extLst>
            </p:cNvPr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07" y="1332"/>
                  </a:moveTo>
                  <a:lnTo>
                    <a:pt x="7821" y="1332"/>
                  </a:lnTo>
                  <a:lnTo>
                    <a:pt x="6693" y="2743"/>
                  </a:lnTo>
                  <a:lnTo>
                    <a:pt x="7821" y="4154"/>
                  </a:lnTo>
                  <a:lnTo>
                    <a:pt x="3307" y="4154"/>
                  </a:lnTo>
                  <a:lnTo>
                    <a:pt x="3307" y="13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307;p4">
              <a:extLst>
                <a:ext uri="{FF2B5EF4-FFF2-40B4-BE49-F238E27FC236}">
                  <a16:creationId xmlns:a16="http://schemas.microsoft.com/office/drawing/2014/main" id="{A1080BEA-F4EC-4F0B-B192-E588FC575363}"/>
                </a:ext>
              </a:extLst>
            </p:cNvPr>
            <p:cNvSpPr/>
            <p:nvPr/>
          </p:nvSpPr>
          <p:spPr>
            <a:xfrm>
              <a:off x="8633919" y="358622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57" y="4154"/>
                  </a:moveTo>
                  <a:lnTo>
                    <a:pt x="3057" y="1332"/>
                  </a:lnTo>
                  <a:lnTo>
                    <a:pt x="3057" y="1050"/>
                  </a:lnTo>
                  <a:lnTo>
                    <a:pt x="3059" y="1017"/>
                  </a:lnTo>
                  <a:lnTo>
                    <a:pt x="3066" y="985"/>
                  </a:lnTo>
                  <a:lnTo>
                    <a:pt x="3076" y="954"/>
                  </a:lnTo>
                  <a:lnTo>
                    <a:pt x="3090" y="925"/>
                  </a:lnTo>
                  <a:lnTo>
                    <a:pt x="3109" y="898"/>
                  </a:lnTo>
                  <a:lnTo>
                    <a:pt x="3130" y="873"/>
                  </a:lnTo>
                  <a:lnTo>
                    <a:pt x="3155" y="852"/>
                  </a:lnTo>
                  <a:lnTo>
                    <a:pt x="3182" y="833"/>
                  </a:lnTo>
                  <a:lnTo>
                    <a:pt x="3211" y="819"/>
                  </a:lnTo>
                  <a:lnTo>
                    <a:pt x="3242" y="809"/>
                  </a:lnTo>
                  <a:lnTo>
                    <a:pt x="3274" y="802"/>
                  </a:lnTo>
                  <a:lnTo>
                    <a:pt x="3307" y="800"/>
                  </a:lnTo>
                  <a:lnTo>
                    <a:pt x="3340" y="802"/>
                  </a:lnTo>
                  <a:lnTo>
                    <a:pt x="3372" y="809"/>
                  </a:lnTo>
                  <a:lnTo>
                    <a:pt x="3403" y="819"/>
                  </a:lnTo>
                  <a:lnTo>
                    <a:pt x="3432" y="833"/>
                  </a:lnTo>
                  <a:lnTo>
                    <a:pt x="3459" y="852"/>
                  </a:lnTo>
                  <a:lnTo>
                    <a:pt x="3484" y="873"/>
                  </a:lnTo>
                  <a:lnTo>
                    <a:pt x="3505" y="898"/>
                  </a:lnTo>
                  <a:lnTo>
                    <a:pt x="3524" y="925"/>
                  </a:lnTo>
                  <a:lnTo>
                    <a:pt x="3538" y="954"/>
                  </a:lnTo>
                  <a:lnTo>
                    <a:pt x="3548" y="985"/>
                  </a:lnTo>
                  <a:lnTo>
                    <a:pt x="3555" y="1017"/>
                  </a:lnTo>
                  <a:lnTo>
                    <a:pt x="3557" y="1050"/>
                  </a:lnTo>
                  <a:lnTo>
                    <a:pt x="3557" y="1082"/>
                  </a:lnTo>
                  <a:lnTo>
                    <a:pt x="7821" y="1082"/>
                  </a:lnTo>
                  <a:lnTo>
                    <a:pt x="7854" y="1084"/>
                  </a:lnTo>
                  <a:lnTo>
                    <a:pt x="7886" y="1091"/>
                  </a:lnTo>
                  <a:lnTo>
                    <a:pt x="7917" y="1101"/>
                  </a:lnTo>
                  <a:lnTo>
                    <a:pt x="7947" y="1116"/>
                  </a:lnTo>
                  <a:lnTo>
                    <a:pt x="7974" y="1135"/>
                  </a:lnTo>
                  <a:lnTo>
                    <a:pt x="7999" y="1156"/>
                  </a:lnTo>
                  <a:lnTo>
                    <a:pt x="8021" y="1181"/>
                  </a:lnTo>
                  <a:lnTo>
                    <a:pt x="8039" y="1209"/>
                  </a:lnTo>
                  <a:lnTo>
                    <a:pt x="8053" y="1239"/>
                  </a:lnTo>
                  <a:lnTo>
                    <a:pt x="8063" y="1270"/>
                  </a:lnTo>
                  <a:lnTo>
                    <a:pt x="8069" y="1303"/>
                  </a:lnTo>
                  <a:lnTo>
                    <a:pt x="8071" y="1336"/>
                  </a:lnTo>
                  <a:lnTo>
                    <a:pt x="8068" y="1368"/>
                  </a:lnTo>
                  <a:lnTo>
                    <a:pt x="8061" y="1401"/>
                  </a:lnTo>
                  <a:lnTo>
                    <a:pt x="8050" y="1432"/>
                  </a:lnTo>
                  <a:lnTo>
                    <a:pt x="8035" y="1461"/>
                  </a:lnTo>
                  <a:lnTo>
                    <a:pt x="8016" y="1488"/>
                  </a:lnTo>
                  <a:lnTo>
                    <a:pt x="7013" y="2743"/>
                  </a:lnTo>
                  <a:lnTo>
                    <a:pt x="8016" y="3998"/>
                  </a:lnTo>
                  <a:lnTo>
                    <a:pt x="8035" y="4025"/>
                  </a:lnTo>
                  <a:lnTo>
                    <a:pt x="8050" y="4054"/>
                  </a:lnTo>
                  <a:lnTo>
                    <a:pt x="8061" y="4085"/>
                  </a:lnTo>
                  <a:lnTo>
                    <a:pt x="8068" y="4118"/>
                  </a:lnTo>
                  <a:lnTo>
                    <a:pt x="8071" y="4150"/>
                  </a:lnTo>
                  <a:lnTo>
                    <a:pt x="8069" y="4183"/>
                  </a:lnTo>
                  <a:lnTo>
                    <a:pt x="8063" y="4216"/>
                  </a:lnTo>
                  <a:lnTo>
                    <a:pt x="8053" y="4247"/>
                  </a:lnTo>
                  <a:lnTo>
                    <a:pt x="8039" y="4277"/>
                  </a:lnTo>
                  <a:lnTo>
                    <a:pt x="8021" y="4305"/>
                  </a:lnTo>
                  <a:lnTo>
                    <a:pt x="7999" y="4330"/>
                  </a:lnTo>
                  <a:lnTo>
                    <a:pt x="7974" y="4351"/>
                  </a:lnTo>
                  <a:lnTo>
                    <a:pt x="7947" y="4370"/>
                  </a:lnTo>
                  <a:lnTo>
                    <a:pt x="7917" y="4385"/>
                  </a:lnTo>
                  <a:lnTo>
                    <a:pt x="7886" y="4395"/>
                  </a:lnTo>
                  <a:lnTo>
                    <a:pt x="7854" y="4402"/>
                  </a:lnTo>
                  <a:lnTo>
                    <a:pt x="7821" y="4404"/>
                  </a:lnTo>
                  <a:lnTo>
                    <a:pt x="3557" y="4404"/>
                  </a:lnTo>
                  <a:lnTo>
                    <a:pt x="3557" y="8700"/>
                  </a:lnTo>
                  <a:lnTo>
                    <a:pt x="4436" y="8700"/>
                  </a:lnTo>
                  <a:lnTo>
                    <a:pt x="4469" y="8702"/>
                  </a:lnTo>
                  <a:lnTo>
                    <a:pt x="4501" y="8709"/>
                  </a:lnTo>
                  <a:lnTo>
                    <a:pt x="4532" y="8719"/>
                  </a:lnTo>
                  <a:lnTo>
                    <a:pt x="4561" y="8733"/>
                  </a:lnTo>
                  <a:lnTo>
                    <a:pt x="4588" y="8752"/>
                  </a:lnTo>
                  <a:lnTo>
                    <a:pt x="4613" y="8773"/>
                  </a:lnTo>
                  <a:lnTo>
                    <a:pt x="4634" y="8798"/>
                  </a:lnTo>
                  <a:lnTo>
                    <a:pt x="4653" y="8825"/>
                  </a:lnTo>
                  <a:lnTo>
                    <a:pt x="4667" y="8854"/>
                  </a:lnTo>
                  <a:lnTo>
                    <a:pt x="4677" y="8885"/>
                  </a:lnTo>
                  <a:lnTo>
                    <a:pt x="4684" y="8917"/>
                  </a:lnTo>
                  <a:lnTo>
                    <a:pt x="4686" y="8950"/>
                  </a:lnTo>
                  <a:lnTo>
                    <a:pt x="4684" y="8983"/>
                  </a:lnTo>
                  <a:lnTo>
                    <a:pt x="4677" y="9015"/>
                  </a:lnTo>
                  <a:lnTo>
                    <a:pt x="4667" y="9046"/>
                  </a:lnTo>
                  <a:lnTo>
                    <a:pt x="4653" y="9075"/>
                  </a:lnTo>
                  <a:lnTo>
                    <a:pt x="4634" y="9102"/>
                  </a:lnTo>
                  <a:lnTo>
                    <a:pt x="4613" y="9127"/>
                  </a:lnTo>
                  <a:lnTo>
                    <a:pt x="4588" y="9148"/>
                  </a:lnTo>
                  <a:lnTo>
                    <a:pt x="4561" y="9167"/>
                  </a:lnTo>
                  <a:lnTo>
                    <a:pt x="4532" y="9181"/>
                  </a:lnTo>
                  <a:lnTo>
                    <a:pt x="4501" y="9191"/>
                  </a:lnTo>
                  <a:lnTo>
                    <a:pt x="4469" y="9198"/>
                  </a:lnTo>
                  <a:lnTo>
                    <a:pt x="4436" y="9200"/>
                  </a:lnTo>
                  <a:lnTo>
                    <a:pt x="3307" y="9200"/>
                  </a:lnTo>
                  <a:lnTo>
                    <a:pt x="2179" y="9200"/>
                  </a:lnTo>
                  <a:lnTo>
                    <a:pt x="2146" y="9198"/>
                  </a:lnTo>
                  <a:lnTo>
                    <a:pt x="2114" y="9191"/>
                  </a:lnTo>
                  <a:lnTo>
                    <a:pt x="2083" y="9181"/>
                  </a:lnTo>
                  <a:lnTo>
                    <a:pt x="2054" y="9167"/>
                  </a:lnTo>
                  <a:lnTo>
                    <a:pt x="2027" y="9148"/>
                  </a:lnTo>
                  <a:lnTo>
                    <a:pt x="2002" y="9127"/>
                  </a:lnTo>
                  <a:lnTo>
                    <a:pt x="1981" y="9102"/>
                  </a:lnTo>
                  <a:lnTo>
                    <a:pt x="1962" y="9075"/>
                  </a:lnTo>
                  <a:lnTo>
                    <a:pt x="1948" y="9046"/>
                  </a:lnTo>
                  <a:lnTo>
                    <a:pt x="1938" y="9015"/>
                  </a:lnTo>
                  <a:lnTo>
                    <a:pt x="1931" y="8983"/>
                  </a:lnTo>
                  <a:lnTo>
                    <a:pt x="1929" y="8950"/>
                  </a:lnTo>
                  <a:lnTo>
                    <a:pt x="1931" y="8917"/>
                  </a:lnTo>
                  <a:lnTo>
                    <a:pt x="1938" y="8885"/>
                  </a:lnTo>
                  <a:lnTo>
                    <a:pt x="1948" y="8854"/>
                  </a:lnTo>
                  <a:lnTo>
                    <a:pt x="1962" y="8825"/>
                  </a:lnTo>
                  <a:lnTo>
                    <a:pt x="1981" y="8798"/>
                  </a:lnTo>
                  <a:lnTo>
                    <a:pt x="2002" y="8773"/>
                  </a:lnTo>
                  <a:lnTo>
                    <a:pt x="2027" y="8752"/>
                  </a:lnTo>
                  <a:lnTo>
                    <a:pt x="2054" y="8733"/>
                  </a:lnTo>
                  <a:lnTo>
                    <a:pt x="2083" y="8719"/>
                  </a:lnTo>
                  <a:lnTo>
                    <a:pt x="2114" y="8709"/>
                  </a:lnTo>
                  <a:lnTo>
                    <a:pt x="2146" y="8702"/>
                  </a:lnTo>
                  <a:lnTo>
                    <a:pt x="2179" y="8700"/>
                  </a:lnTo>
                  <a:lnTo>
                    <a:pt x="3057" y="8700"/>
                  </a:lnTo>
                  <a:lnTo>
                    <a:pt x="3057" y="4154"/>
                  </a:lnTo>
                  <a:close/>
                  <a:moveTo>
                    <a:pt x="7301" y="1582"/>
                  </a:moveTo>
                  <a:lnTo>
                    <a:pt x="3557" y="1582"/>
                  </a:lnTo>
                  <a:lnTo>
                    <a:pt x="3557" y="3904"/>
                  </a:lnTo>
                  <a:lnTo>
                    <a:pt x="7301" y="3904"/>
                  </a:lnTo>
                  <a:lnTo>
                    <a:pt x="6498" y="2899"/>
                  </a:lnTo>
                  <a:lnTo>
                    <a:pt x="6479" y="2871"/>
                  </a:lnTo>
                  <a:lnTo>
                    <a:pt x="6463" y="2841"/>
                  </a:lnTo>
                  <a:lnTo>
                    <a:pt x="6452" y="2810"/>
                  </a:lnTo>
                  <a:lnTo>
                    <a:pt x="6445" y="2777"/>
                  </a:lnTo>
                  <a:lnTo>
                    <a:pt x="6443" y="2743"/>
                  </a:lnTo>
                  <a:lnTo>
                    <a:pt x="6445" y="2709"/>
                  </a:lnTo>
                  <a:lnTo>
                    <a:pt x="6452" y="2676"/>
                  </a:lnTo>
                  <a:lnTo>
                    <a:pt x="6463" y="2645"/>
                  </a:lnTo>
                  <a:lnTo>
                    <a:pt x="6479" y="2615"/>
                  </a:lnTo>
                  <a:lnTo>
                    <a:pt x="6498" y="2587"/>
                  </a:lnTo>
                  <a:lnTo>
                    <a:pt x="7301" y="15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3" name="Google Shape;314;p4">
            <a:extLst>
              <a:ext uri="{FF2B5EF4-FFF2-40B4-BE49-F238E27FC236}">
                <a16:creationId xmlns:a16="http://schemas.microsoft.com/office/drawing/2014/main" id="{9FF2D02D-09D3-41A6-9255-0D3DACF8DCCB}"/>
              </a:ext>
            </a:extLst>
          </p:cNvPr>
          <p:cNvGrpSpPr/>
          <p:nvPr/>
        </p:nvGrpSpPr>
        <p:grpSpPr>
          <a:xfrm>
            <a:off x="742252" y="2677838"/>
            <a:ext cx="589280" cy="589280"/>
            <a:chOff x="742252" y="4494616"/>
            <a:chExt cx="589280" cy="589280"/>
          </a:xfrm>
          <a:solidFill>
            <a:schemeClr val="bg1"/>
          </a:solidFill>
        </p:grpSpPr>
        <p:sp>
          <p:nvSpPr>
            <p:cNvPr id="244" name="Google Shape;315;p4">
              <a:extLst>
                <a:ext uri="{FF2B5EF4-FFF2-40B4-BE49-F238E27FC236}">
                  <a16:creationId xmlns:a16="http://schemas.microsoft.com/office/drawing/2014/main" id="{134C2CDD-90D7-4CF7-A6BC-E73971CF0675}"/>
                </a:ext>
              </a:extLst>
            </p:cNvPr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700" y="6210"/>
                  </a:moveTo>
                  <a:lnTo>
                    <a:pt x="8176" y="6620"/>
                  </a:lnTo>
                  <a:lnTo>
                    <a:pt x="8700" y="7030"/>
                  </a:lnTo>
                  <a:lnTo>
                    <a:pt x="8459" y="7596"/>
                  </a:lnTo>
                  <a:lnTo>
                    <a:pt x="7809" y="7526"/>
                  </a:lnTo>
                  <a:lnTo>
                    <a:pt x="7879" y="8176"/>
                  </a:lnTo>
                  <a:lnTo>
                    <a:pt x="7313" y="8417"/>
                  </a:lnTo>
                  <a:lnTo>
                    <a:pt x="6903" y="7893"/>
                  </a:lnTo>
                  <a:lnTo>
                    <a:pt x="6493" y="8417"/>
                  </a:lnTo>
                  <a:lnTo>
                    <a:pt x="5927" y="8176"/>
                  </a:lnTo>
                  <a:lnTo>
                    <a:pt x="5998" y="7526"/>
                  </a:lnTo>
                  <a:lnTo>
                    <a:pt x="5347" y="7596"/>
                  </a:lnTo>
                  <a:lnTo>
                    <a:pt x="5106" y="7030"/>
                  </a:lnTo>
                  <a:lnTo>
                    <a:pt x="5630" y="6620"/>
                  </a:lnTo>
                  <a:lnTo>
                    <a:pt x="5106" y="6210"/>
                  </a:lnTo>
                  <a:lnTo>
                    <a:pt x="5347" y="5644"/>
                  </a:lnTo>
                  <a:lnTo>
                    <a:pt x="5998" y="5715"/>
                  </a:lnTo>
                  <a:lnTo>
                    <a:pt x="5927" y="5064"/>
                  </a:lnTo>
                  <a:lnTo>
                    <a:pt x="6493" y="4823"/>
                  </a:lnTo>
                  <a:lnTo>
                    <a:pt x="6903" y="5347"/>
                  </a:lnTo>
                  <a:lnTo>
                    <a:pt x="7313" y="4823"/>
                  </a:lnTo>
                  <a:lnTo>
                    <a:pt x="7879" y="5064"/>
                  </a:lnTo>
                  <a:lnTo>
                    <a:pt x="7809" y="5715"/>
                  </a:lnTo>
                  <a:lnTo>
                    <a:pt x="8459" y="5644"/>
                  </a:lnTo>
                  <a:lnTo>
                    <a:pt x="8700" y="6210"/>
                  </a:lnTo>
                  <a:close/>
                  <a:moveTo>
                    <a:pt x="7469" y="6641"/>
                  </a:moveTo>
                  <a:lnTo>
                    <a:pt x="7469" y="6620"/>
                  </a:lnTo>
                  <a:lnTo>
                    <a:pt x="7469" y="6599"/>
                  </a:lnTo>
                  <a:lnTo>
                    <a:pt x="7467" y="6578"/>
                  </a:lnTo>
                  <a:lnTo>
                    <a:pt x="7465" y="6557"/>
                  </a:lnTo>
                  <a:lnTo>
                    <a:pt x="7463" y="6536"/>
                  </a:lnTo>
                  <a:lnTo>
                    <a:pt x="7459" y="6515"/>
                  </a:lnTo>
                  <a:lnTo>
                    <a:pt x="7455" y="6494"/>
                  </a:lnTo>
                  <a:lnTo>
                    <a:pt x="7450" y="6474"/>
                  </a:lnTo>
                  <a:lnTo>
                    <a:pt x="7444" y="6453"/>
                  </a:lnTo>
                  <a:lnTo>
                    <a:pt x="7437" y="6433"/>
                  </a:lnTo>
                  <a:lnTo>
                    <a:pt x="7430" y="6413"/>
                  </a:lnTo>
                  <a:lnTo>
                    <a:pt x="7422" y="6394"/>
                  </a:lnTo>
                  <a:lnTo>
                    <a:pt x="7413" y="6375"/>
                  </a:lnTo>
                  <a:lnTo>
                    <a:pt x="7403" y="6356"/>
                  </a:lnTo>
                  <a:lnTo>
                    <a:pt x="7393" y="6337"/>
                  </a:lnTo>
                  <a:lnTo>
                    <a:pt x="7382" y="6319"/>
                  </a:lnTo>
                  <a:lnTo>
                    <a:pt x="7371" y="6301"/>
                  </a:lnTo>
                  <a:lnTo>
                    <a:pt x="7358" y="6284"/>
                  </a:lnTo>
                  <a:lnTo>
                    <a:pt x="7346" y="6267"/>
                  </a:lnTo>
                  <a:lnTo>
                    <a:pt x="7332" y="6251"/>
                  </a:lnTo>
                  <a:lnTo>
                    <a:pt x="7318" y="6235"/>
                  </a:lnTo>
                  <a:lnTo>
                    <a:pt x="7303" y="6220"/>
                  </a:lnTo>
                  <a:lnTo>
                    <a:pt x="7288" y="6205"/>
                  </a:lnTo>
                  <a:lnTo>
                    <a:pt x="7272" y="6191"/>
                  </a:lnTo>
                  <a:lnTo>
                    <a:pt x="7256" y="6178"/>
                  </a:lnTo>
                  <a:lnTo>
                    <a:pt x="7239" y="6165"/>
                  </a:lnTo>
                  <a:lnTo>
                    <a:pt x="7222" y="6153"/>
                  </a:lnTo>
                  <a:lnTo>
                    <a:pt x="7204" y="6141"/>
                  </a:lnTo>
                  <a:lnTo>
                    <a:pt x="7186" y="6130"/>
                  </a:lnTo>
                  <a:lnTo>
                    <a:pt x="7167" y="6120"/>
                  </a:lnTo>
                  <a:lnTo>
                    <a:pt x="7148" y="6110"/>
                  </a:lnTo>
                  <a:lnTo>
                    <a:pt x="7129" y="6101"/>
                  </a:lnTo>
                  <a:lnTo>
                    <a:pt x="7110" y="6093"/>
                  </a:lnTo>
                  <a:lnTo>
                    <a:pt x="7090" y="6086"/>
                  </a:lnTo>
                  <a:lnTo>
                    <a:pt x="7070" y="6079"/>
                  </a:lnTo>
                  <a:lnTo>
                    <a:pt x="7049" y="6073"/>
                  </a:lnTo>
                  <a:lnTo>
                    <a:pt x="7029" y="6068"/>
                  </a:lnTo>
                  <a:lnTo>
                    <a:pt x="7008" y="6064"/>
                  </a:lnTo>
                  <a:lnTo>
                    <a:pt x="6987" y="6060"/>
                  </a:lnTo>
                  <a:lnTo>
                    <a:pt x="6966" y="6058"/>
                  </a:lnTo>
                  <a:lnTo>
                    <a:pt x="6945" y="6056"/>
                  </a:lnTo>
                  <a:lnTo>
                    <a:pt x="6924" y="6054"/>
                  </a:lnTo>
                  <a:lnTo>
                    <a:pt x="6903" y="6054"/>
                  </a:lnTo>
                  <a:lnTo>
                    <a:pt x="6882" y="6054"/>
                  </a:lnTo>
                  <a:lnTo>
                    <a:pt x="6861" y="6056"/>
                  </a:lnTo>
                  <a:lnTo>
                    <a:pt x="6840" y="6058"/>
                  </a:lnTo>
                  <a:lnTo>
                    <a:pt x="6819" y="6060"/>
                  </a:lnTo>
                  <a:lnTo>
                    <a:pt x="6798" y="6064"/>
                  </a:lnTo>
                  <a:lnTo>
                    <a:pt x="6777" y="6068"/>
                  </a:lnTo>
                  <a:lnTo>
                    <a:pt x="6757" y="6073"/>
                  </a:lnTo>
                  <a:lnTo>
                    <a:pt x="6736" y="6079"/>
                  </a:lnTo>
                  <a:lnTo>
                    <a:pt x="6716" y="6086"/>
                  </a:lnTo>
                  <a:lnTo>
                    <a:pt x="6696" y="6093"/>
                  </a:lnTo>
                  <a:lnTo>
                    <a:pt x="6677" y="6101"/>
                  </a:lnTo>
                  <a:lnTo>
                    <a:pt x="6658" y="6110"/>
                  </a:lnTo>
                  <a:lnTo>
                    <a:pt x="6639" y="6120"/>
                  </a:lnTo>
                  <a:lnTo>
                    <a:pt x="6620" y="6130"/>
                  </a:lnTo>
                  <a:lnTo>
                    <a:pt x="6602" y="6141"/>
                  </a:lnTo>
                  <a:lnTo>
                    <a:pt x="6584" y="6153"/>
                  </a:lnTo>
                  <a:lnTo>
                    <a:pt x="6567" y="6165"/>
                  </a:lnTo>
                  <a:lnTo>
                    <a:pt x="6550" y="6178"/>
                  </a:lnTo>
                  <a:lnTo>
                    <a:pt x="6534" y="6191"/>
                  </a:lnTo>
                  <a:lnTo>
                    <a:pt x="6518" y="6205"/>
                  </a:lnTo>
                  <a:lnTo>
                    <a:pt x="6503" y="6220"/>
                  </a:lnTo>
                  <a:lnTo>
                    <a:pt x="6488" y="6235"/>
                  </a:lnTo>
                  <a:lnTo>
                    <a:pt x="6474" y="6251"/>
                  </a:lnTo>
                  <a:lnTo>
                    <a:pt x="6461" y="6267"/>
                  </a:lnTo>
                  <a:lnTo>
                    <a:pt x="6448" y="6284"/>
                  </a:lnTo>
                  <a:lnTo>
                    <a:pt x="6436" y="6301"/>
                  </a:lnTo>
                  <a:lnTo>
                    <a:pt x="6424" y="6319"/>
                  </a:lnTo>
                  <a:lnTo>
                    <a:pt x="6413" y="6337"/>
                  </a:lnTo>
                  <a:lnTo>
                    <a:pt x="6403" y="6356"/>
                  </a:lnTo>
                  <a:lnTo>
                    <a:pt x="6393" y="6375"/>
                  </a:lnTo>
                  <a:lnTo>
                    <a:pt x="6384" y="6394"/>
                  </a:lnTo>
                  <a:lnTo>
                    <a:pt x="6376" y="6413"/>
                  </a:lnTo>
                  <a:lnTo>
                    <a:pt x="6369" y="6433"/>
                  </a:lnTo>
                  <a:lnTo>
                    <a:pt x="6362" y="6453"/>
                  </a:lnTo>
                  <a:lnTo>
                    <a:pt x="6356" y="6474"/>
                  </a:lnTo>
                  <a:lnTo>
                    <a:pt x="6351" y="6494"/>
                  </a:lnTo>
                  <a:lnTo>
                    <a:pt x="6347" y="6515"/>
                  </a:lnTo>
                  <a:lnTo>
                    <a:pt x="6343" y="6536"/>
                  </a:lnTo>
                  <a:lnTo>
                    <a:pt x="6341" y="6557"/>
                  </a:lnTo>
                  <a:lnTo>
                    <a:pt x="6339" y="6578"/>
                  </a:lnTo>
                  <a:lnTo>
                    <a:pt x="6337" y="6599"/>
                  </a:lnTo>
                  <a:lnTo>
                    <a:pt x="6337" y="6620"/>
                  </a:lnTo>
                  <a:lnTo>
                    <a:pt x="6337" y="6641"/>
                  </a:lnTo>
                  <a:lnTo>
                    <a:pt x="6339" y="6662"/>
                  </a:lnTo>
                  <a:lnTo>
                    <a:pt x="6341" y="6683"/>
                  </a:lnTo>
                  <a:lnTo>
                    <a:pt x="6343" y="6704"/>
                  </a:lnTo>
                  <a:lnTo>
                    <a:pt x="6347" y="6725"/>
                  </a:lnTo>
                  <a:lnTo>
                    <a:pt x="6351" y="6746"/>
                  </a:lnTo>
                  <a:lnTo>
                    <a:pt x="6356" y="6766"/>
                  </a:lnTo>
                  <a:lnTo>
                    <a:pt x="6362" y="6787"/>
                  </a:lnTo>
                  <a:lnTo>
                    <a:pt x="6369" y="6807"/>
                  </a:lnTo>
                  <a:lnTo>
                    <a:pt x="6376" y="6827"/>
                  </a:lnTo>
                  <a:lnTo>
                    <a:pt x="6384" y="6846"/>
                  </a:lnTo>
                  <a:lnTo>
                    <a:pt x="6393" y="6865"/>
                  </a:lnTo>
                  <a:lnTo>
                    <a:pt x="6403" y="6884"/>
                  </a:lnTo>
                  <a:lnTo>
                    <a:pt x="6413" y="6903"/>
                  </a:lnTo>
                  <a:lnTo>
                    <a:pt x="6424" y="6921"/>
                  </a:lnTo>
                  <a:lnTo>
                    <a:pt x="6436" y="6939"/>
                  </a:lnTo>
                  <a:lnTo>
                    <a:pt x="6448" y="6956"/>
                  </a:lnTo>
                  <a:lnTo>
                    <a:pt x="6461" y="6973"/>
                  </a:lnTo>
                  <a:lnTo>
                    <a:pt x="6474" y="6989"/>
                  </a:lnTo>
                  <a:lnTo>
                    <a:pt x="6488" y="7005"/>
                  </a:lnTo>
                  <a:lnTo>
                    <a:pt x="6503" y="7020"/>
                  </a:lnTo>
                  <a:lnTo>
                    <a:pt x="6518" y="7035"/>
                  </a:lnTo>
                  <a:lnTo>
                    <a:pt x="6534" y="7049"/>
                  </a:lnTo>
                  <a:lnTo>
                    <a:pt x="6550" y="7063"/>
                  </a:lnTo>
                  <a:lnTo>
                    <a:pt x="6567" y="7075"/>
                  </a:lnTo>
                  <a:lnTo>
                    <a:pt x="6584" y="7088"/>
                  </a:lnTo>
                  <a:lnTo>
                    <a:pt x="6602" y="7099"/>
                  </a:lnTo>
                  <a:lnTo>
                    <a:pt x="6620" y="7110"/>
                  </a:lnTo>
                  <a:lnTo>
                    <a:pt x="6639" y="7120"/>
                  </a:lnTo>
                  <a:lnTo>
                    <a:pt x="6658" y="7130"/>
                  </a:lnTo>
                  <a:lnTo>
                    <a:pt x="6677" y="7139"/>
                  </a:lnTo>
                  <a:lnTo>
                    <a:pt x="6696" y="7147"/>
                  </a:lnTo>
                  <a:lnTo>
                    <a:pt x="6716" y="7154"/>
                  </a:lnTo>
                  <a:lnTo>
                    <a:pt x="6736" y="7161"/>
                  </a:lnTo>
                  <a:lnTo>
                    <a:pt x="6757" y="7167"/>
                  </a:lnTo>
                  <a:lnTo>
                    <a:pt x="6777" y="7172"/>
                  </a:lnTo>
                  <a:lnTo>
                    <a:pt x="6798" y="7176"/>
                  </a:lnTo>
                  <a:lnTo>
                    <a:pt x="6819" y="7180"/>
                  </a:lnTo>
                  <a:lnTo>
                    <a:pt x="6840" y="7182"/>
                  </a:lnTo>
                  <a:lnTo>
                    <a:pt x="6861" y="7184"/>
                  </a:lnTo>
                  <a:lnTo>
                    <a:pt x="6882" y="7186"/>
                  </a:lnTo>
                  <a:lnTo>
                    <a:pt x="6903" y="7186"/>
                  </a:lnTo>
                  <a:lnTo>
                    <a:pt x="6924" y="7186"/>
                  </a:lnTo>
                  <a:lnTo>
                    <a:pt x="6945" y="7184"/>
                  </a:lnTo>
                  <a:lnTo>
                    <a:pt x="6966" y="7182"/>
                  </a:lnTo>
                  <a:lnTo>
                    <a:pt x="6987" y="7180"/>
                  </a:lnTo>
                  <a:lnTo>
                    <a:pt x="7008" y="7176"/>
                  </a:lnTo>
                  <a:lnTo>
                    <a:pt x="7029" y="7172"/>
                  </a:lnTo>
                  <a:lnTo>
                    <a:pt x="7049" y="7167"/>
                  </a:lnTo>
                  <a:lnTo>
                    <a:pt x="7070" y="7161"/>
                  </a:lnTo>
                  <a:lnTo>
                    <a:pt x="7090" y="7154"/>
                  </a:lnTo>
                  <a:lnTo>
                    <a:pt x="7110" y="7147"/>
                  </a:lnTo>
                  <a:lnTo>
                    <a:pt x="7129" y="7139"/>
                  </a:lnTo>
                  <a:lnTo>
                    <a:pt x="7148" y="7130"/>
                  </a:lnTo>
                  <a:lnTo>
                    <a:pt x="7167" y="7120"/>
                  </a:lnTo>
                  <a:lnTo>
                    <a:pt x="7186" y="7110"/>
                  </a:lnTo>
                  <a:lnTo>
                    <a:pt x="7204" y="7099"/>
                  </a:lnTo>
                  <a:lnTo>
                    <a:pt x="7222" y="7088"/>
                  </a:lnTo>
                  <a:lnTo>
                    <a:pt x="7239" y="7075"/>
                  </a:lnTo>
                  <a:lnTo>
                    <a:pt x="7256" y="7063"/>
                  </a:lnTo>
                  <a:lnTo>
                    <a:pt x="7272" y="7049"/>
                  </a:lnTo>
                  <a:lnTo>
                    <a:pt x="7288" y="7035"/>
                  </a:lnTo>
                  <a:lnTo>
                    <a:pt x="7303" y="7020"/>
                  </a:lnTo>
                  <a:lnTo>
                    <a:pt x="7318" y="7005"/>
                  </a:lnTo>
                  <a:lnTo>
                    <a:pt x="7332" y="6989"/>
                  </a:lnTo>
                  <a:lnTo>
                    <a:pt x="7346" y="6973"/>
                  </a:lnTo>
                  <a:lnTo>
                    <a:pt x="7358" y="6956"/>
                  </a:lnTo>
                  <a:lnTo>
                    <a:pt x="7371" y="6939"/>
                  </a:lnTo>
                  <a:lnTo>
                    <a:pt x="7382" y="6921"/>
                  </a:lnTo>
                  <a:lnTo>
                    <a:pt x="7393" y="6903"/>
                  </a:lnTo>
                  <a:lnTo>
                    <a:pt x="7403" y="6884"/>
                  </a:lnTo>
                  <a:lnTo>
                    <a:pt x="7413" y="6865"/>
                  </a:lnTo>
                  <a:lnTo>
                    <a:pt x="7422" y="6846"/>
                  </a:lnTo>
                  <a:lnTo>
                    <a:pt x="7430" y="6827"/>
                  </a:lnTo>
                  <a:lnTo>
                    <a:pt x="7437" y="6807"/>
                  </a:lnTo>
                  <a:lnTo>
                    <a:pt x="7444" y="6787"/>
                  </a:lnTo>
                  <a:lnTo>
                    <a:pt x="7450" y="6766"/>
                  </a:lnTo>
                  <a:lnTo>
                    <a:pt x="7455" y="6746"/>
                  </a:lnTo>
                  <a:lnTo>
                    <a:pt x="7459" y="6725"/>
                  </a:lnTo>
                  <a:lnTo>
                    <a:pt x="7463" y="6704"/>
                  </a:lnTo>
                  <a:lnTo>
                    <a:pt x="7465" y="6683"/>
                  </a:lnTo>
                  <a:lnTo>
                    <a:pt x="7467" y="6662"/>
                  </a:lnTo>
                  <a:lnTo>
                    <a:pt x="7469" y="66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316;p4">
              <a:extLst>
                <a:ext uri="{FF2B5EF4-FFF2-40B4-BE49-F238E27FC236}">
                  <a16:creationId xmlns:a16="http://schemas.microsoft.com/office/drawing/2014/main" id="{01C6B9A1-7459-4322-A2B5-2C25A86898B5}"/>
                </a:ext>
              </a:extLst>
            </p:cNvPr>
            <p:cNvSpPr/>
            <p:nvPr/>
          </p:nvSpPr>
          <p:spPr>
            <a:xfrm>
              <a:off x="742252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00" y="6285"/>
                  </a:moveTo>
                  <a:lnTo>
                    <a:pt x="8789" y="6298"/>
                  </a:lnTo>
                  <a:lnTo>
                    <a:pt x="8777" y="6308"/>
                  </a:lnTo>
                  <a:lnTo>
                    <a:pt x="8379" y="6620"/>
                  </a:lnTo>
                  <a:lnTo>
                    <a:pt x="8777" y="6932"/>
                  </a:lnTo>
                  <a:lnTo>
                    <a:pt x="8789" y="6942"/>
                  </a:lnTo>
                  <a:lnTo>
                    <a:pt x="8800" y="6955"/>
                  </a:lnTo>
                  <a:lnTo>
                    <a:pt x="8809" y="6969"/>
                  </a:lnTo>
                  <a:lnTo>
                    <a:pt x="8816" y="6983"/>
                  </a:lnTo>
                  <a:lnTo>
                    <a:pt x="8821" y="6999"/>
                  </a:lnTo>
                  <a:lnTo>
                    <a:pt x="8824" y="7015"/>
                  </a:lnTo>
                  <a:lnTo>
                    <a:pt x="8825" y="7031"/>
                  </a:lnTo>
                  <a:lnTo>
                    <a:pt x="8824" y="7048"/>
                  </a:lnTo>
                  <a:lnTo>
                    <a:pt x="8820" y="7064"/>
                  </a:lnTo>
                  <a:lnTo>
                    <a:pt x="8815" y="7079"/>
                  </a:lnTo>
                  <a:lnTo>
                    <a:pt x="8574" y="7645"/>
                  </a:lnTo>
                  <a:lnTo>
                    <a:pt x="8567" y="7659"/>
                  </a:lnTo>
                  <a:lnTo>
                    <a:pt x="8558" y="7672"/>
                  </a:lnTo>
                  <a:lnTo>
                    <a:pt x="8547" y="7684"/>
                  </a:lnTo>
                  <a:lnTo>
                    <a:pt x="8535" y="7695"/>
                  </a:lnTo>
                  <a:lnTo>
                    <a:pt x="8522" y="7704"/>
                  </a:lnTo>
                  <a:lnTo>
                    <a:pt x="8508" y="7711"/>
                  </a:lnTo>
                  <a:lnTo>
                    <a:pt x="8493" y="7716"/>
                  </a:lnTo>
                  <a:lnTo>
                    <a:pt x="8477" y="7720"/>
                  </a:lnTo>
                  <a:lnTo>
                    <a:pt x="8462" y="7721"/>
                  </a:lnTo>
                  <a:lnTo>
                    <a:pt x="8446" y="7720"/>
                  </a:lnTo>
                  <a:lnTo>
                    <a:pt x="7950" y="7667"/>
                  </a:lnTo>
                  <a:lnTo>
                    <a:pt x="8003" y="8163"/>
                  </a:lnTo>
                  <a:lnTo>
                    <a:pt x="8004" y="8179"/>
                  </a:lnTo>
                  <a:lnTo>
                    <a:pt x="8003" y="8194"/>
                  </a:lnTo>
                  <a:lnTo>
                    <a:pt x="7999" y="8210"/>
                  </a:lnTo>
                  <a:lnTo>
                    <a:pt x="7994" y="8225"/>
                  </a:lnTo>
                  <a:lnTo>
                    <a:pt x="7987" y="8239"/>
                  </a:lnTo>
                  <a:lnTo>
                    <a:pt x="7978" y="8252"/>
                  </a:lnTo>
                  <a:lnTo>
                    <a:pt x="7967" y="8264"/>
                  </a:lnTo>
                  <a:lnTo>
                    <a:pt x="7955" y="8275"/>
                  </a:lnTo>
                  <a:lnTo>
                    <a:pt x="7942" y="8284"/>
                  </a:lnTo>
                  <a:lnTo>
                    <a:pt x="7928" y="8291"/>
                  </a:lnTo>
                  <a:lnTo>
                    <a:pt x="7362" y="8532"/>
                  </a:lnTo>
                  <a:lnTo>
                    <a:pt x="7347" y="8537"/>
                  </a:lnTo>
                  <a:lnTo>
                    <a:pt x="7331" y="8541"/>
                  </a:lnTo>
                  <a:lnTo>
                    <a:pt x="7314" y="8542"/>
                  </a:lnTo>
                  <a:lnTo>
                    <a:pt x="7298" y="8541"/>
                  </a:lnTo>
                  <a:lnTo>
                    <a:pt x="7282" y="8538"/>
                  </a:lnTo>
                  <a:lnTo>
                    <a:pt x="7266" y="8533"/>
                  </a:lnTo>
                  <a:lnTo>
                    <a:pt x="7252" y="8526"/>
                  </a:lnTo>
                  <a:lnTo>
                    <a:pt x="7238" y="8517"/>
                  </a:lnTo>
                  <a:lnTo>
                    <a:pt x="7225" y="8506"/>
                  </a:lnTo>
                  <a:lnTo>
                    <a:pt x="7215" y="8494"/>
                  </a:lnTo>
                  <a:lnTo>
                    <a:pt x="6903" y="8096"/>
                  </a:lnTo>
                  <a:lnTo>
                    <a:pt x="6591" y="8494"/>
                  </a:lnTo>
                  <a:lnTo>
                    <a:pt x="6581" y="8506"/>
                  </a:lnTo>
                  <a:lnTo>
                    <a:pt x="6568" y="8517"/>
                  </a:lnTo>
                  <a:lnTo>
                    <a:pt x="6554" y="8526"/>
                  </a:lnTo>
                  <a:lnTo>
                    <a:pt x="6540" y="8533"/>
                  </a:lnTo>
                  <a:lnTo>
                    <a:pt x="6524" y="8538"/>
                  </a:lnTo>
                  <a:lnTo>
                    <a:pt x="6508" y="8541"/>
                  </a:lnTo>
                  <a:lnTo>
                    <a:pt x="6492" y="8542"/>
                  </a:lnTo>
                  <a:lnTo>
                    <a:pt x="6475" y="8541"/>
                  </a:lnTo>
                  <a:lnTo>
                    <a:pt x="6459" y="8537"/>
                  </a:lnTo>
                  <a:lnTo>
                    <a:pt x="6444" y="8532"/>
                  </a:lnTo>
                  <a:lnTo>
                    <a:pt x="5878" y="8291"/>
                  </a:lnTo>
                  <a:lnTo>
                    <a:pt x="5864" y="8284"/>
                  </a:lnTo>
                  <a:lnTo>
                    <a:pt x="5851" y="8275"/>
                  </a:lnTo>
                  <a:lnTo>
                    <a:pt x="5839" y="8264"/>
                  </a:lnTo>
                  <a:lnTo>
                    <a:pt x="5828" y="8252"/>
                  </a:lnTo>
                  <a:lnTo>
                    <a:pt x="5819" y="8239"/>
                  </a:lnTo>
                  <a:lnTo>
                    <a:pt x="5812" y="8225"/>
                  </a:lnTo>
                  <a:lnTo>
                    <a:pt x="5807" y="8210"/>
                  </a:lnTo>
                  <a:lnTo>
                    <a:pt x="5803" y="8194"/>
                  </a:lnTo>
                  <a:lnTo>
                    <a:pt x="5802" y="8178"/>
                  </a:lnTo>
                  <a:lnTo>
                    <a:pt x="5803" y="8162"/>
                  </a:lnTo>
                  <a:lnTo>
                    <a:pt x="5857" y="7667"/>
                  </a:lnTo>
                  <a:lnTo>
                    <a:pt x="5360" y="7720"/>
                  </a:lnTo>
                  <a:lnTo>
                    <a:pt x="5344" y="7721"/>
                  </a:lnTo>
                  <a:lnTo>
                    <a:pt x="5329" y="7720"/>
                  </a:lnTo>
                  <a:lnTo>
                    <a:pt x="5313" y="7716"/>
                  </a:lnTo>
                  <a:lnTo>
                    <a:pt x="5298" y="7711"/>
                  </a:lnTo>
                  <a:lnTo>
                    <a:pt x="5284" y="7704"/>
                  </a:lnTo>
                  <a:lnTo>
                    <a:pt x="5271" y="7695"/>
                  </a:lnTo>
                  <a:lnTo>
                    <a:pt x="5259" y="7684"/>
                  </a:lnTo>
                  <a:lnTo>
                    <a:pt x="5248" y="7672"/>
                  </a:lnTo>
                  <a:lnTo>
                    <a:pt x="5239" y="7659"/>
                  </a:lnTo>
                  <a:lnTo>
                    <a:pt x="5232" y="7645"/>
                  </a:lnTo>
                  <a:lnTo>
                    <a:pt x="4991" y="7079"/>
                  </a:lnTo>
                  <a:lnTo>
                    <a:pt x="4986" y="7064"/>
                  </a:lnTo>
                  <a:lnTo>
                    <a:pt x="4982" y="7048"/>
                  </a:lnTo>
                  <a:lnTo>
                    <a:pt x="4981" y="7031"/>
                  </a:lnTo>
                  <a:lnTo>
                    <a:pt x="4982" y="7015"/>
                  </a:lnTo>
                  <a:lnTo>
                    <a:pt x="4985" y="6999"/>
                  </a:lnTo>
                  <a:lnTo>
                    <a:pt x="4990" y="6983"/>
                  </a:lnTo>
                  <a:lnTo>
                    <a:pt x="4997" y="6969"/>
                  </a:lnTo>
                  <a:lnTo>
                    <a:pt x="5006" y="6955"/>
                  </a:lnTo>
                  <a:lnTo>
                    <a:pt x="5017" y="6942"/>
                  </a:lnTo>
                  <a:lnTo>
                    <a:pt x="5029" y="6932"/>
                  </a:lnTo>
                  <a:lnTo>
                    <a:pt x="5427" y="6620"/>
                  </a:lnTo>
                  <a:lnTo>
                    <a:pt x="5029" y="6308"/>
                  </a:lnTo>
                  <a:lnTo>
                    <a:pt x="5017" y="6298"/>
                  </a:lnTo>
                  <a:lnTo>
                    <a:pt x="5006" y="6285"/>
                  </a:lnTo>
                  <a:lnTo>
                    <a:pt x="4997" y="6271"/>
                  </a:lnTo>
                  <a:lnTo>
                    <a:pt x="4990" y="6257"/>
                  </a:lnTo>
                  <a:lnTo>
                    <a:pt x="4985" y="6241"/>
                  </a:lnTo>
                  <a:lnTo>
                    <a:pt x="4982" y="6225"/>
                  </a:lnTo>
                  <a:lnTo>
                    <a:pt x="4981" y="6209"/>
                  </a:lnTo>
                  <a:lnTo>
                    <a:pt x="4982" y="6192"/>
                  </a:lnTo>
                  <a:lnTo>
                    <a:pt x="4986" y="6176"/>
                  </a:lnTo>
                  <a:lnTo>
                    <a:pt x="4991" y="6161"/>
                  </a:lnTo>
                  <a:lnTo>
                    <a:pt x="5232" y="5595"/>
                  </a:lnTo>
                  <a:lnTo>
                    <a:pt x="5239" y="5581"/>
                  </a:lnTo>
                  <a:lnTo>
                    <a:pt x="5248" y="5568"/>
                  </a:lnTo>
                  <a:lnTo>
                    <a:pt x="5259" y="5556"/>
                  </a:lnTo>
                  <a:lnTo>
                    <a:pt x="5271" y="5545"/>
                  </a:lnTo>
                  <a:lnTo>
                    <a:pt x="5284" y="5536"/>
                  </a:lnTo>
                  <a:lnTo>
                    <a:pt x="5298" y="5529"/>
                  </a:lnTo>
                  <a:lnTo>
                    <a:pt x="5313" y="5524"/>
                  </a:lnTo>
                  <a:lnTo>
                    <a:pt x="5329" y="5520"/>
                  </a:lnTo>
                  <a:lnTo>
                    <a:pt x="5345" y="5519"/>
                  </a:lnTo>
                  <a:lnTo>
                    <a:pt x="5361" y="5520"/>
                  </a:lnTo>
                  <a:lnTo>
                    <a:pt x="5857" y="5574"/>
                  </a:lnTo>
                  <a:lnTo>
                    <a:pt x="5803" y="5078"/>
                  </a:lnTo>
                  <a:lnTo>
                    <a:pt x="5802" y="5062"/>
                  </a:lnTo>
                  <a:lnTo>
                    <a:pt x="5803" y="5046"/>
                  </a:lnTo>
                  <a:lnTo>
                    <a:pt x="5807" y="5030"/>
                  </a:lnTo>
                  <a:lnTo>
                    <a:pt x="5812" y="5015"/>
                  </a:lnTo>
                  <a:lnTo>
                    <a:pt x="5819" y="5001"/>
                  </a:lnTo>
                  <a:lnTo>
                    <a:pt x="5828" y="4988"/>
                  </a:lnTo>
                  <a:lnTo>
                    <a:pt x="5839" y="4976"/>
                  </a:lnTo>
                  <a:lnTo>
                    <a:pt x="5851" y="4965"/>
                  </a:lnTo>
                  <a:lnTo>
                    <a:pt x="5864" y="4956"/>
                  </a:lnTo>
                  <a:lnTo>
                    <a:pt x="5878" y="4949"/>
                  </a:lnTo>
                  <a:lnTo>
                    <a:pt x="6444" y="4708"/>
                  </a:lnTo>
                  <a:lnTo>
                    <a:pt x="6459" y="4703"/>
                  </a:lnTo>
                  <a:lnTo>
                    <a:pt x="6475" y="4699"/>
                  </a:lnTo>
                  <a:lnTo>
                    <a:pt x="6492" y="4698"/>
                  </a:lnTo>
                  <a:lnTo>
                    <a:pt x="6508" y="4699"/>
                  </a:lnTo>
                  <a:lnTo>
                    <a:pt x="6524" y="4702"/>
                  </a:lnTo>
                  <a:lnTo>
                    <a:pt x="6540" y="4707"/>
                  </a:lnTo>
                  <a:lnTo>
                    <a:pt x="6554" y="4714"/>
                  </a:lnTo>
                  <a:lnTo>
                    <a:pt x="6568" y="4723"/>
                  </a:lnTo>
                  <a:lnTo>
                    <a:pt x="6581" y="4734"/>
                  </a:lnTo>
                  <a:lnTo>
                    <a:pt x="6591" y="4746"/>
                  </a:lnTo>
                  <a:lnTo>
                    <a:pt x="6903" y="5144"/>
                  </a:lnTo>
                  <a:lnTo>
                    <a:pt x="7215" y="4746"/>
                  </a:lnTo>
                  <a:lnTo>
                    <a:pt x="7225" y="4734"/>
                  </a:lnTo>
                  <a:lnTo>
                    <a:pt x="7238" y="4723"/>
                  </a:lnTo>
                  <a:lnTo>
                    <a:pt x="7252" y="4714"/>
                  </a:lnTo>
                  <a:lnTo>
                    <a:pt x="7266" y="4707"/>
                  </a:lnTo>
                  <a:lnTo>
                    <a:pt x="7282" y="4702"/>
                  </a:lnTo>
                  <a:lnTo>
                    <a:pt x="7298" y="4699"/>
                  </a:lnTo>
                  <a:lnTo>
                    <a:pt x="7314" y="4698"/>
                  </a:lnTo>
                  <a:lnTo>
                    <a:pt x="7331" y="4699"/>
                  </a:lnTo>
                  <a:lnTo>
                    <a:pt x="7347" y="4703"/>
                  </a:lnTo>
                  <a:lnTo>
                    <a:pt x="7362" y="4708"/>
                  </a:lnTo>
                  <a:lnTo>
                    <a:pt x="7928" y="4949"/>
                  </a:lnTo>
                  <a:lnTo>
                    <a:pt x="7942" y="4956"/>
                  </a:lnTo>
                  <a:lnTo>
                    <a:pt x="7955" y="4965"/>
                  </a:lnTo>
                  <a:lnTo>
                    <a:pt x="7967" y="4976"/>
                  </a:lnTo>
                  <a:lnTo>
                    <a:pt x="7978" y="4988"/>
                  </a:lnTo>
                  <a:lnTo>
                    <a:pt x="7987" y="5001"/>
                  </a:lnTo>
                  <a:lnTo>
                    <a:pt x="7994" y="5015"/>
                  </a:lnTo>
                  <a:lnTo>
                    <a:pt x="7999" y="5030"/>
                  </a:lnTo>
                  <a:lnTo>
                    <a:pt x="8003" y="5046"/>
                  </a:lnTo>
                  <a:lnTo>
                    <a:pt x="8004" y="5061"/>
                  </a:lnTo>
                  <a:lnTo>
                    <a:pt x="8003" y="5077"/>
                  </a:lnTo>
                  <a:lnTo>
                    <a:pt x="7950" y="5574"/>
                  </a:lnTo>
                  <a:lnTo>
                    <a:pt x="8445" y="5520"/>
                  </a:lnTo>
                  <a:lnTo>
                    <a:pt x="8461" y="5519"/>
                  </a:lnTo>
                  <a:lnTo>
                    <a:pt x="8477" y="5520"/>
                  </a:lnTo>
                  <a:lnTo>
                    <a:pt x="8493" y="5524"/>
                  </a:lnTo>
                  <a:lnTo>
                    <a:pt x="8508" y="5529"/>
                  </a:lnTo>
                  <a:lnTo>
                    <a:pt x="8522" y="5536"/>
                  </a:lnTo>
                  <a:lnTo>
                    <a:pt x="8535" y="5545"/>
                  </a:lnTo>
                  <a:lnTo>
                    <a:pt x="8547" y="5556"/>
                  </a:lnTo>
                  <a:lnTo>
                    <a:pt x="8558" y="5568"/>
                  </a:lnTo>
                  <a:lnTo>
                    <a:pt x="8567" y="5581"/>
                  </a:lnTo>
                  <a:lnTo>
                    <a:pt x="8574" y="5595"/>
                  </a:lnTo>
                  <a:lnTo>
                    <a:pt x="8815" y="6161"/>
                  </a:lnTo>
                  <a:lnTo>
                    <a:pt x="8820" y="6176"/>
                  </a:lnTo>
                  <a:lnTo>
                    <a:pt x="8824" y="6192"/>
                  </a:lnTo>
                  <a:lnTo>
                    <a:pt x="8825" y="6209"/>
                  </a:lnTo>
                  <a:lnTo>
                    <a:pt x="8824" y="6225"/>
                  </a:lnTo>
                  <a:lnTo>
                    <a:pt x="8821" y="6241"/>
                  </a:lnTo>
                  <a:lnTo>
                    <a:pt x="8816" y="6257"/>
                  </a:lnTo>
                  <a:lnTo>
                    <a:pt x="8809" y="6271"/>
                  </a:lnTo>
                  <a:lnTo>
                    <a:pt x="8800" y="6285"/>
                  </a:lnTo>
                  <a:close/>
                  <a:moveTo>
                    <a:pt x="8067" y="6558"/>
                  </a:moveTo>
                  <a:lnTo>
                    <a:pt x="8076" y="6545"/>
                  </a:lnTo>
                  <a:lnTo>
                    <a:pt x="8087" y="6532"/>
                  </a:lnTo>
                  <a:lnTo>
                    <a:pt x="8099" y="6522"/>
                  </a:lnTo>
                  <a:lnTo>
                    <a:pt x="8547" y="6171"/>
                  </a:lnTo>
                  <a:lnTo>
                    <a:pt x="8380" y="5778"/>
                  </a:lnTo>
                  <a:lnTo>
                    <a:pt x="7823" y="5839"/>
                  </a:lnTo>
                  <a:lnTo>
                    <a:pt x="7807" y="5840"/>
                  </a:lnTo>
                  <a:lnTo>
                    <a:pt x="7791" y="5839"/>
                  </a:lnTo>
                  <a:lnTo>
                    <a:pt x="7775" y="5835"/>
                  </a:lnTo>
                  <a:lnTo>
                    <a:pt x="7760" y="5830"/>
                  </a:lnTo>
                  <a:lnTo>
                    <a:pt x="7746" y="5823"/>
                  </a:lnTo>
                  <a:lnTo>
                    <a:pt x="7733" y="5814"/>
                  </a:lnTo>
                  <a:lnTo>
                    <a:pt x="7721" y="5803"/>
                  </a:lnTo>
                  <a:lnTo>
                    <a:pt x="7710" y="5792"/>
                  </a:lnTo>
                  <a:lnTo>
                    <a:pt x="7701" y="5778"/>
                  </a:lnTo>
                  <a:lnTo>
                    <a:pt x="7694" y="5764"/>
                  </a:lnTo>
                  <a:lnTo>
                    <a:pt x="7689" y="5749"/>
                  </a:lnTo>
                  <a:lnTo>
                    <a:pt x="7685" y="5733"/>
                  </a:lnTo>
                  <a:lnTo>
                    <a:pt x="7684" y="5718"/>
                  </a:lnTo>
                  <a:lnTo>
                    <a:pt x="7685" y="5702"/>
                  </a:lnTo>
                  <a:lnTo>
                    <a:pt x="7745" y="5143"/>
                  </a:lnTo>
                  <a:lnTo>
                    <a:pt x="7352" y="4976"/>
                  </a:lnTo>
                  <a:lnTo>
                    <a:pt x="7001" y="5424"/>
                  </a:lnTo>
                  <a:lnTo>
                    <a:pt x="6991" y="5436"/>
                  </a:lnTo>
                  <a:lnTo>
                    <a:pt x="6978" y="5447"/>
                  </a:lnTo>
                  <a:lnTo>
                    <a:pt x="6965" y="5456"/>
                  </a:lnTo>
                  <a:lnTo>
                    <a:pt x="6950" y="5463"/>
                  </a:lnTo>
                  <a:lnTo>
                    <a:pt x="6935" y="5468"/>
                  </a:lnTo>
                  <a:lnTo>
                    <a:pt x="6919" y="5471"/>
                  </a:lnTo>
                  <a:lnTo>
                    <a:pt x="6903" y="5472"/>
                  </a:lnTo>
                  <a:lnTo>
                    <a:pt x="6887" y="5471"/>
                  </a:lnTo>
                  <a:lnTo>
                    <a:pt x="6871" y="5468"/>
                  </a:lnTo>
                  <a:lnTo>
                    <a:pt x="6856" y="5463"/>
                  </a:lnTo>
                  <a:lnTo>
                    <a:pt x="6841" y="5456"/>
                  </a:lnTo>
                  <a:lnTo>
                    <a:pt x="6828" y="5447"/>
                  </a:lnTo>
                  <a:lnTo>
                    <a:pt x="6815" y="5436"/>
                  </a:lnTo>
                  <a:lnTo>
                    <a:pt x="6805" y="5424"/>
                  </a:lnTo>
                  <a:lnTo>
                    <a:pt x="6454" y="4976"/>
                  </a:lnTo>
                  <a:lnTo>
                    <a:pt x="6061" y="5143"/>
                  </a:lnTo>
                  <a:lnTo>
                    <a:pt x="6122" y="5701"/>
                  </a:lnTo>
                  <a:lnTo>
                    <a:pt x="6123" y="5717"/>
                  </a:lnTo>
                  <a:lnTo>
                    <a:pt x="6122" y="5733"/>
                  </a:lnTo>
                  <a:lnTo>
                    <a:pt x="6118" y="5749"/>
                  </a:lnTo>
                  <a:lnTo>
                    <a:pt x="6113" y="5764"/>
                  </a:lnTo>
                  <a:lnTo>
                    <a:pt x="6106" y="5778"/>
                  </a:lnTo>
                  <a:lnTo>
                    <a:pt x="6097" y="5791"/>
                  </a:lnTo>
                  <a:lnTo>
                    <a:pt x="6086" y="5803"/>
                  </a:lnTo>
                  <a:lnTo>
                    <a:pt x="6074" y="5814"/>
                  </a:lnTo>
                  <a:lnTo>
                    <a:pt x="6061" y="5823"/>
                  </a:lnTo>
                  <a:lnTo>
                    <a:pt x="6047" y="5830"/>
                  </a:lnTo>
                  <a:lnTo>
                    <a:pt x="6032" y="5835"/>
                  </a:lnTo>
                  <a:lnTo>
                    <a:pt x="6016" y="5839"/>
                  </a:lnTo>
                  <a:lnTo>
                    <a:pt x="6000" y="5840"/>
                  </a:lnTo>
                  <a:lnTo>
                    <a:pt x="5984" y="5839"/>
                  </a:lnTo>
                  <a:lnTo>
                    <a:pt x="5426" y="5778"/>
                  </a:lnTo>
                  <a:lnTo>
                    <a:pt x="5259" y="6171"/>
                  </a:lnTo>
                  <a:lnTo>
                    <a:pt x="5707" y="6522"/>
                  </a:lnTo>
                  <a:lnTo>
                    <a:pt x="5719" y="6532"/>
                  </a:lnTo>
                  <a:lnTo>
                    <a:pt x="5730" y="6545"/>
                  </a:lnTo>
                  <a:lnTo>
                    <a:pt x="5739" y="6558"/>
                  </a:lnTo>
                  <a:lnTo>
                    <a:pt x="5746" y="6573"/>
                  </a:lnTo>
                  <a:lnTo>
                    <a:pt x="5751" y="6588"/>
                  </a:lnTo>
                  <a:lnTo>
                    <a:pt x="5754" y="6604"/>
                  </a:lnTo>
                  <a:lnTo>
                    <a:pt x="5755" y="6620"/>
                  </a:lnTo>
                  <a:lnTo>
                    <a:pt x="5754" y="6636"/>
                  </a:lnTo>
                  <a:lnTo>
                    <a:pt x="5751" y="6652"/>
                  </a:lnTo>
                  <a:lnTo>
                    <a:pt x="5746" y="6667"/>
                  </a:lnTo>
                  <a:lnTo>
                    <a:pt x="5739" y="6682"/>
                  </a:lnTo>
                  <a:lnTo>
                    <a:pt x="5730" y="6695"/>
                  </a:lnTo>
                  <a:lnTo>
                    <a:pt x="5719" y="6708"/>
                  </a:lnTo>
                  <a:lnTo>
                    <a:pt x="5707" y="6718"/>
                  </a:lnTo>
                  <a:lnTo>
                    <a:pt x="5259" y="7069"/>
                  </a:lnTo>
                  <a:lnTo>
                    <a:pt x="5426" y="7462"/>
                  </a:lnTo>
                  <a:lnTo>
                    <a:pt x="5985" y="7402"/>
                  </a:lnTo>
                  <a:lnTo>
                    <a:pt x="6001" y="7401"/>
                  </a:lnTo>
                  <a:lnTo>
                    <a:pt x="6016" y="7402"/>
                  </a:lnTo>
                  <a:lnTo>
                    <a:pt x="6032" y="7406"/>
                  </a:lnTo>
                  <a:lnTo>
                    <a:pt x="6047" y="7411"/>
                  </a:lnTo>
                  <a:lnTo>
                    <a:pt x="6061" y="7418"/>
                  </a:lnTo>
                  <a:lnTo>
                    <a:pt x="6075" y="7427"/>
                  </a:lnTo>
                  <a:lnTo>
                    <a:pt x="6086" y="7438"/>
                  </a:lnTo>
                  <a:lnTo>
                    <a:pt x="6097" y="7450"/>
                  </a:lnTo>
                  <a:lnTo>
                    <a:pt x="6106" y="7463"/>
                  </a:lnTo>
                  <a:lnTo>
                    <a:pt x="6113" y="7477"/>
                  </a:lnTo>
                  <a:lnTo>
                    <a:pt x="6118" y="7492"/>
                  </a:lnTo>
                  <a:lnTo>
                    <a:pt x="6122" y="7508"/>
                  </a:lnTo>
                  <a:lnTo>
                    <a:pt x="6123" y="7524"/>
                  </a:lnTo>
                  <a:lnTo>
                    <a:pt x="6122" y="7540"/>
                  </a:lnTo>
                  <a:lnTo>
                    <a:pt x="6061" y="8097"/>
                  </a:lnTo>
                  <a:lnTo>
                    <a:pt x="6454" y="8264"/>
                  </a:lnTo>
                  <a:lnTo>
                    <a:pt x="6805" y="7816"/>
                  </a:lnTo>
                  <a:lnTo>
                    <a:pt x="6815" y="7804"/>
                  </a:lnTo>
                  <a:lnTo>
                    <a:pt x="6828" y="7793"/>
                  </a:lnTo>
                  <a:lnTo>
                    <a:pt x="6841" y="7784"/>
                  </a:lnTo>
                  <a:lnTo>
                    <a:pt x="6856" y="7777"/>
                  </a:lnTo>
                  <a:lnTo>
                    <a:pt x="6871" y="7772"/>
                  </a:lnTo>
                  <a:lnTo>
                    <a:pt x="6887" y="7769"/>
                  </a:lnTo>
                  <a:lnTo>
                    <a:pt x="6903" y="7768"/>
                  </a:lnTo>
                  <a:lnTo>
                    <a:pt x="6919" y="7769"/>
                  </a:lnTo>
                  <a:lnTo>
                    <a:pt x="6935" y="7772"/>
                  </a:lnTo>
                  <a:lnTo>
                    <a:pt x="6950" y="7777"/>
                  </a:lnTo>
                  <a:lnTo>
                    <a:pt x="6965" y="7784"/>
                  </a:lnTo>
                  <a:lnTo>
                    <a:pt x="6978" y="7793"/>
                  </a:lnTo>
                  <a:lnTo>
                    <a:pt x="6991" y="7804"/>
                  </a:lnTo>
                  <a:lnTo>
                    <a:pt x="7001" y="7816"/>
                  </a:lnTo>
                  <a:lnTo>
                    <a:pt x="7352" y="8264"/>
                  </a:lnTo>
                  <a:lnTo>
                    <a:pt x="7745" y="8097"/>
                  </a:lnTo>
                  <a:lnTo>
                    <a:pt x="7685" y="7539"/>
                  </a:lnTo>
                  <a:lnTo>
                    <a:pt x="7684" y="7523"/>
                  </a:lnTo>
                  <a:lnTo>
                    <a:pt x="7685" y="7508"/>
                  </a:lnTo>
                  <a:lnTo>
                    <a:pt x="7689" y="7492"/>
                  </a:lnTo>
                  <a:lnTo>
                    <a:pt x="7694" y="7477"/>
                  </a:lnTo>
                  <a:lnTo>
                    <a:pt x="7701" y="7463"/>
                  </a:lnTo>
                  <a:lnTo>
                    <a:pt x="7710" y="7450"/>
                  </a:lnTo>
                  <a:lnTo>
                    <a:pt x="7721" y="7438"/>
                  </a:lnTo>
                  <a:lnTo>
                    <a:pt x="7733" y="7427"/>
                  </a:lnTo>
                  <a:lnTo>
                    <a:pt x="7746" y="7418"/>
                  </a:lnTo>
                  <a:lnTo>
                    <a:pt x="7760" y="7411"/>
                  </a:lnTo>
                  <a:lnTo>
                    <a:pt x="7775" y="7406"/>
                  </a:lnTo>
                  <a:lnTo>
                    <a:pt x="7791" y="7402"/>
                  </a:lnTo>
                  <a:lnTo>
                    <a:pt x="7806" y="7401"/>
                  </a:lnTo>
                  <a:lnTo>
                    <a:pt x="7822" y="7402"/>
                  </a:lnTo>
                  <a:lnTo>
                    <a:pt x="8380" y="7462"/>
                  </a:lnTo>
                  <a:lnTo>
                    <a:pt x="8547" y="7069"/>
                  </a:lnTo>
                  <a:lnTo>
                    <a:pt x="8099" y="6718"/>
                  </a:lnTo>
                  <a:lnTo>
                    <a:pt x="8087" y="6708"/>
                  </a:lnTo>
                  <a:lnTo>
                    <a:pt x="8076" y="6695"/>
                  </a:lnTo>
                  <a:lnTo>
                    <a:pt x="8067" y="6682"/>
                  </a:lnTo>
                  <a:lnTo>
                    <a:pt x="8060" y="6667"/>
                  </a:lnTo>
                  <a:lnTo>
                    <a:pt x="8055" y="6652"/>
                  </a:lnTo>
                  <a:lnTo>
                    <a:pt x="8052" y="6636"/>
                  </a:lnTo>
                  <a:lnTo>
                    <a:pt x="8051" y="6620"/>
                  </a:lnTo>
                  <a:lnTo>
                    <a:pt x="8052" y="6604"/>
                  </a:lnTo>
                  <a:lnTo>
                    <a:pt x="8055" y="6588"/>
                  </a:lnTo>
                  <a:lnTo>
                    <a:pt x="8060" y="6573"/>
                  </a:lnTo>
                  <a:lnTo>
                    <a:pt x="8067" y="6558"/>
                  </a:lnTo>
                  <a:close/>
                  <a:moveTo>
                    <a:pt x="5874" y="3402"/>
                  </a:moveTo>
                  <a:lnTo>
                    <a:pt x="5858" y="3421"/>
                  </a:lnTo>
                  <a:lnTo>
                    <a:pt x="5838" y="3439"/>
                  </a:lnTo>
                  <a:lnTo>
                    <a:pt x="5389" y="3790"/>
                  </a:lnTo>
                  <a:lnTo>
                    <a:pt x="5838" y="4143"/>
                  </a:lnTo>
                  <a:lnTo>
                    <a:pt x="5858" y="4160"/>
                  </a:lnTo>
                  <a:lnTo>
                    <a:pt x="5875" y="4179"/>
                  </a:lnTo>
                  <a:lnTo>
                    <a:pt x="5889" y="4201"/>
                  </a:lnTo>
                  <a:lnTo>
                    <a:pt x="5900" y="4224"/>
                  </a:lnTo>
                  <a:lnTo>
                    <a:pt x="5908" y="4249"/>
                  </a:lnTo>
                  <a:lnTo>
                    <a:pt x="5913" y="4274"/>
                  </a:lnTo>
                  <a:lnTo>
                    <a:pt x="5915" y="4300"/>
                  </a:lnTo>
                  <a:lnTo>
                    <a:pt x="5913" y="4326"/>
                  </a:lnTo>
                  <a:lnTo>
                    <a:pt x="5908" y="4351"/>
                  </a:lnTo>
                  <a:lnTo>
                    <a:pt x="5900" y="4376"/>
                  </a:lnTo>
                  <a:lnTo>
                    <a:pt x="5617" y="5069"/>
                  </a:lnTo>
                  <a:lnTo>
                    <a:pt x="5606" y="5092"/>
                  </a:lnTo>
                  <a:lnTo>
                    <a:pt x="5591" y="5114"/>
                  </a:lnTo>
                  <a:lnTo>
                    <a:pt x="5574" y="5133"/>
                  </a:lnTo>
                  <a:lnTo>
                    <a:pt x="5555" y="5151"/>
                  </a:lnTo>
                  <a:lnTo>
                    <a:pt x="5533" y="5165"/>
                  </a:lnTo>
                  <a:lnTo>
                    <a:pt x="5510" y="5177"/>
                  </a:lnTo>
                  <a:lnTo>
                    <a:pt x="5486" y="5186"/>
                  </a:lnTo>
                  <a:lnTo>
                    <a:pt x="5460" y="5191"/>
                  </a:lnTo>
                  <a:lnTo>
                    <a:pt x="5434" y="5193"/>
                  </a:lnTo>
                  <a:lnTo>
                    <a:pt x="5408" y="5192"/>
                  </a:lnTo>
                  <a:lnTo>
                    <a:pt x="4840" y="5123"/>
                  </a:lnTo>
                  <a:lnTo>
                    <a:pt x="4909" y="5691"/>
                  </a:lnTo>
                  <a:lnTo>
                    <a:pt x="4910" y="5717"/>
                  </a:lnTo>
                  <a:lnTo>
                    <a:pt x="4908" y="5743"/>
                  </a:lnTo>
                  <a:lnTo>
                    <a:pt x="4903" y="5769"/>
                  </a:lnTo>
                  <a:lnTo>
                    <a:pt x="4894" y="5793"/>
                  </a:lnTo>
                  <a:lnTo>
                    <a:pt x="4882" y="5816"/>
                  </a:lnTo>
                  <a:lnTo>
                    <a:pt x="4868" y="5838"/>
                  </a:lnTo>
                  <a:lnTo>
                    <a:pt x="4850" y="5857"/>
                  </a:lnTo>
                  <a:lnTo>
                    <a:pt x="4831" y="5874"/>
                  </a:lnTo>
                  <a:lnTo>
                    <a:pt x="4809" y="5889"/>
                  </a:lnTo>
                  <a:lnTo>
                    <a:pt x="4786" y="5900"/>
                  </a:lnTo>
                  <a:lnTo>
                    <a:pt x="4093" y="6183"/>
                  </a:lnTo>
                  <a:lnTo>
                    <a:pt x="4068" y="6191"/>
                  </a:lnTo>
                  <a:lnTo>
                    <a:pt x="4043" y="6196"/>
                  </a:lnTo>
                  <a:lnTo>
                    <a:pt x="4017" y="6198"/>
                  </a:lnTo>
                  <a:lnTo>
                    <a:pt x="3991" y="6196"/>
                  </a:lnTo>
                  <a:lnTo>
                    <a:pt x="3966" y="6191"/>
                  </a:lnTo>
                  <a:lnTo>
                    <a:pt x="3941" y="6183"/>
                  </a:lnTo>
                  <a:lnTo>
                    <a:pt x="3918" y="6172"/>
                  </a:lnTo>
                  <a:lnTo>
                    <a:pt x="3896" y="6158"/>
                  </a:lnTo>
                  <a:lnTo>
                    <a:pt x="3877" y="6141"/>
                  </a:lnTo>
                  <a:lnTo>
                    <a:pt x="3860" y="6121"/>
                  </a:lnTo>
                  <a:lnTo>
                    <a:pt x="3507" y="5672"/>
                  </a:lnTo>
                  <a:lnTo>
                    <a:pt x="3156" y="6121"/>
                  </a:lnTo>
                  <a:lnTo>
                    <a:pt x="3138" y="6141"/>
                  </a:lnTo>
                  <a:lnTo>
                    <a:pt x="3119" y="6157"/>
                  </a:lnTo>
                  <a:lnTo>
                    <a:pt x="3097" y="6172"/>
                  </a:lnTo>
                  <a:lnTo>
                    <a:pt x="3074" y="6183"/>
                  </a:lnTo>
                  <a:lnTo>
                    <a:pt x="3049" y="6191"/>
                  </a:lnTo>
                  <a:lnTo>
                    <a:pt x="3024" y="6196"/>
                  </a:lnTo>
                  <a:lnTo>
                    <a:pt x="2998" y="6198"/>
                  </a:lnTo>
                  <a:lnTo>
                    <a:pt x="2972" y="6196"/>
                  </a:lnTo>
                  <a:lnTo>
                    <a:pt x="2947" y="6191"/>
                  </a:lnTo>
                  <a:lnTo>
                    <a:pt x="2922" y="6183"/>
                  </a:lnTo>
                  <a:lnTo>
                    <a:pt x="2229" y="5900"/>
                  </a:lnTo>
                  <a:lnTo>
                    <a:pt x="2206" y="5889"/>
                  </a:lnTo>
                  <a:lnTo>
                    <a:pt x="2184" y="5874"/>
                  </a:lnTo>
                  <a:lnTo>
                    <a:pt x="2165" y="5857"/>
                  </a:lnTo>
                  <a:lnTo>
                    <a:pt x="2147" y="5838"/>
                  </a:lnTo>
                  <a:lnTo>
                    <a:pt x="2133" y="5816"/>
                  </a:lnTo>
                  <a:lnTo>
                    <a:pt x="2121" y="5793"/>
                  </a:lnTo>
                  <a:lnTo>
                    <a:pt x="2112" y="5769"/>
                  </a:lnTo>
                  <a:lnTo>
                    <a:pt x="2107" y="5743"/>
                  </a:lnTo>
                  <a:lnTo>
                    <a:pt x="2105" y="5717"/>
                  </a:lnTo>
                  <a:lnTo>
                    <a:pt x="2106" y="5691"/>
                  </a:lnTo>
                  <a:lnTo>
                    <a:pt x="2175" y="5123"/>
                  </a:lnTo>
                  <a:lnTo>
                    <a:pt x="1607" y="5192"/>
                  </a:lnTo>
                  <a:lnTo>
                    <a:pt x="1581" y="5193"/>
                  </a:lnTo>
                  <a:lnTo>
                    <a:pt x="1555" y="5191"/>
                  </a:lnTo>
                  <a:lnTo>
                    <a:pt x="1529" y="5186"/>
                  </a:lnTo>
                  <a:lnTo>
                    <a:pt x="1505" y="5177"/>
                  </a:lnTo>
                  <a:lnTo>
                    <a:pt x="1482" y="5165"/>
                  </a:lnTo>
                  <a:lnTo>
                    <a:pt x="1460" y="5151"/>
                  </a:lnTo>
                  <a:lnTo>
                    <a:pt x="1441" y="5133"/>
                  </a:lnTo>
                  <a:lnTo>
                    <a:pt x="1424" y="5114"/>
                  </a:lnTo>
                  <a:lnTo>
                    <a:pt x="1409" y="5092"/>
                  </a:lnTo>
                  <a:lnTo>
                    <a:pt x="1398" y="5069"/>
                  </a:lnTo>
                  <a:lnTo>
                    <a:pt x="1115" y="4376"/>
                  </a:lnTo>
                  <a:lnTo>
                    <a:pt x="1107" y="4351"/>
                  </a:lnTo>
                  <a:lnTo>
                    <a:pt x="1102" y="4326"/>
                  </a:lnTo>
                  <a:lnTo>
                    <a:pt x="1100" y="4300"/>
                  </a:lnTo>
                  <a:lnTo>
                    <a:pt x="1102" y="4274"/>
                  </a:lnTo>
                  <a:lnTo>
                    <a:pt x="1107" y="4249"/>
                  </a:lnTo>
                  <a:lnTo>
                    <a:pt x="1115" y="4224"/>
                  </a:lnTo>
                  <a:lnTo>
                    <a:pt x="1126" y="4201"/>
                  </a:lnTo>
                  <a:lnTo>
                    <a:pt x="1140" y="4179"/>
                  </a:lnTo>
                  <a:lnTo>
                    <a:pt x="1157" y="4160"/>
                  </a:lnTo>
                  <a:lnTo>
                    <a:pt x="1177" y="4143"/>
                  </a:lnTo>
                  <a:lnTo>
                    <a:pt x="1626" y="3790"/>
                  </a:lnTo>
                  <a:lnTo>
                    <a:pt x="1177" y="3439"/>
                  </a:lnTo>
                  <a:lnTo>
                    <a:pt x="1157" y="3421"/>
                  </a:lnTo>
                  <a:lnTo>
                    <a:pt x="1141" y="3402"/>
                  </a:lnTo>
                  <a:lnTo>
                    <a:pt x="1126" y="3380"/>
                  </a:lnTo>
                  <a:lnTo>
                    <a:pt x="1115" y="3357"/>
                  </a:lnTo>
                  <a:lnTo>
                    <a:pt x="1107" y="3332"/>
                  </a:lnTo>
                  <a:lnTo>
                    <a:pt x="1102" y="3307"/>
                  </a:lnTo>
                  <a:lnTo>
                    <a:pt x="1100" y="3281"/>
                  </a:lnTo>
                  <a:lnTo>
                    <a:pt x="1102" y="3255"/>
                  </a:lnTo>
                  <a:lnTo>
                    <a:pt x="1107" y="3230"/>
                  </a:lnTo>
                  <a:lnTo>
                    <a:pt x="1115" y="3205"/>
                  </a:lnTo>
                  <a:lnTo>
                    <a:pt x="1398" y="2512"/>
                  </a:lnTo>
                  <a:lnTo>
                    <a:pt x="1409" y="2489"/>
                  </a:lnTo>
                  <a:lnTo>
                    <a:pt x="1424" y="2467"/>
                  </a:lnTo>
                  <a:lnTo>
                    <a:pt x="1441" y="2448"/>
                  </a:lnTo>
                  <a:lnTo>
                    <a:pt x="1460" y="2430"/>
                  </a:lnTo>
                  <a:lnTo>
                    <a:pt x="1482" y="2416"/>
                  </a:lnTo>
                  <a:lnTo>
                    <a:pt x="1505" y="2404"/>
                  </a:lnTo>
                  <a:lnTo>
                    <a:pt x="1529" y="2395"/>
                  </a:lnTo>
                  <a:lnTo>
                    <a:pt x="1555" y="2390"/>
                  </a:lnTo>
                  <a:lnTo>
                    <a:pt x="1581" y="2388"/>
                  </a:lnTo>
                  <a:lnTo>
                    <a:pt x="1607" y="2389"/>
                  </a:lnTo>
                  <a:lnTo>
                    <a:pt x="2175" y="2458"/>
                  </a:lnTo>
                  <a:lnTo>
                    <a:pt x="2106" y="1890"/>
                  </a:lnTo>
                  <a:lnTo>
                    <a:pt x="2105" y="1864"/>
                  </a:lnTo>
                  <a:lnTo>
                    <a:pt x="2107" y="1838"/>
                  </a:lnTo>
                  <a:lnTo>
                    <a:pt x="2112" y="1812"/>
                  </a:lnTo>
                  <a:lnTo>
                    <a:pt x="2121" y="1788"/>
                  </a:lnTo>
                  <a:lnTo>
                    <a:pt x="2133" y="1765"/>
                  </a:lnTo>
                  <a:lnTo>
                    <a:pt x="2147" y="1743"/>
                  </a:lnTo>
                  <a:lnTo>
                    <a:pt x="2165" y="1724"/>
                  </a:lnTo>
                  <a:lnTo>
                    <a:pt x="2184" y="1707"/>
                  </a:lnTo>
                  <a:lnTo>
                    <a:pt x="2206" y="1692"/>
                  </a:lnTo>
                  <a:lnTo>
                    <a:pt x="2229" y="1681"/>
                  </a:lnTo>
                  <a:lnTo>
                    <a:pt x="2922" y="1398"/>
                  </a:lnTo>
                  <a:lnTo>
                    <a:pt x="2947" y="1390"/>
                  </a:lnTo>
                  <a:lnTo>
                    <a:pt x="2972" y="1385"/>
                  </a:lnTo>
                  <a:lnTo>
                    <a:pt x="2998" y="1383"/>
                  </a:lnTo>
                  <a:lnTo>
                    <a:pt x="3024" y="1385"/>
                  </a:lnTo>
                  <a:lnTo>
                    <a:pt x="3049" y="1390"/>
                  </a:lnTo>
                  <a:lnTo>
                    <a:pt x="3074" y="1398"/>
                  </a:lnTo>
                  <a:lnTo>
                    <a:pt x="3097" y="1409"/>
                  </a:lnTo>
                  <a:lnTo>
                    <a:pt x="3119" y="1424"/>
                  </a:lnTo>
                  <a:lnTo>
                    <a:pt x="3138" y="1440"/>
                  </a:lnTo>
                  <a:lnTo>
                    <a:pt x="3156" y="1460"/>
                  </a:lnTo>
                  <a:lnTo>
                    <a:pt x="3507" y="1909"/>
                  </a:lnTo>
                  <a:lnTo>
                    <a:pt x="3860" y="1460"/>
                  </a:lnTo>
                  <a:lnTo>
                    <a:pt x="3877" y="1440"/>
                  </a:lnTo>
                  <a:lnTo>
                    <a:pt x="3896" y="1423"/>
                  </a:lnTo>
                  <a:lnTo>
                    <a:pt x="3918" y="1409"/>
                  </a:lnTo>
                  <a:lnTo>
                    <a:pt x="3941" y="1398"/>
                  </a:lnTo>
                  <a:lnTo>
                    <a:pt x="3966" y="1390"/>
                  </a:lnTo>
                  <a:lnTo>
                    <a:pt x="3991" y="1385"/>
                  </a:lnTo>
                  <a:lnTo>
                    <a:pt x="4017" y="1383"/>
                  </a:lnTo>
                  <a:lnTo>
                    <a:pt x="4043" y="1385"/>
                  </a:lnTo>
                  <a:lnTo>
                    <a:pt x="4068" y="1390"/>
                  </a:lnTo>
                  <a:lnTo>
                    <a:pt x="4093" y="1398"/>
                  </a:lnTo>
                  <a:lnTo>
                    <a:pt x="4786" y="1681"/>
                  </a:lnTo>
                  <a:lnTo>
                    <a:pt x="4809" y="1692"/>
                  </a:lnTo>
                  <a:lnTo>
                    <a:pt x="4831" y="1707"/>
                  </a:lnTo>
                  <a:lnTo>
                    <a:pt x="4850" y="1724"/>
                  </a:lnTo>
                  <a:lnTo>
                    <a:pt x="4868" y="1743"/>
                  </a:lnTo>
                  <a:lnTo>
                    <a:pt x="4882" y="1765"/>
                  </a:lnTo>
                  <a:lnTo>
                    <a:pt x="4894" y="1788"/>
                  </a:lnTo>
                  <a:lnTo>
                    <a:pt x="4903" y="1812"/>
                  </a:lnTo>
                  <a:lnTo>
                    <a:pt x="4908" y="1838"/>
                  </a:lnTo>
                  <a:lnTo>
                    <a:pt x="4910" y="1864"/>
                  </a:lnTo>
                  <a:lnTo>
                    <a:pt x="4909" y="1890"/>
                  </a:lnTo>
                  <a:lnTo>
                    <a:pt x="4840" y="2458"/>
                  </a:lnTo>
                  <a:lnTo>
                    <a:pt x="5408" y="2389"/>
                  </a:lnTo>
                  <a:lnTo>
                    <a:pt x="5434" y="2388"/>
                  </a:lnTo>
                  <a:lnTo>
                    <a:pt x="5460" y="2390"/>
                  </a:lnTo>
                  <a:lnTo>
                    <a:pt x="5486" y="2395"/>
                  </a:lnTo>
                  <a:lnTo>
                    <a:pt x="5510" y="2404"/>
                  </a:lnTo>
                  <a:lnTo>
                    <a:pt x="5533" y="2416"/>
                  </a:lnTo>
                  <a:lnTo>
                    <a:pt x="5555" y="2430"/>
                  </a:lnTo>
                  <a:lnTo>
                    <a:pt x="5574" y="2448"/>
                  </a:lnTo>
                  <a:lnTo>
                    <a:pt x="5591" y="2467"/>
                  </a:lnTo>
                  <a:lnTo>
                    <a:pt x="5606" y="2489"/>
                  </a:lnTo>
                  <a:lnTo>
                    <a:pt x="5617" y="2512"/>
                  </a:lnTo>
                  <a:lnTo>
                    <a:pt x="5900" y="3205"/>
                  </a:lnTo>
                  <a:lnTo>
                    <a:pt x="5908" y="3230"/>
                  </a:lnTo>
                  <a:lnTo>
                    <a:pt x="5913" y="3255"/>
                  </a:lnTo>
                  <a:lnTo>
                    <a:pt x="5915" y="3281"/>
                  </a:lnTo>
                  <a:lnTo>
                    <a:pt x="5913" y="3307"/>
                  </a:lnTo>
                  <a:lnTo>
                    <a:pt x="5908" y="3332"/>
                  </a:lnTo>
                  <a:lnTo>
                    <a:pt x="5900" y="3357"/>
                  </a:lnTo>
                  <a:lnTo>
                    <a:pt x="5889" y="3380"/>
                  </a:lnTo>
                  <a:lnTo>
                    <a:pt x="5874" y="3402"/>
                  </a:lnTo>
                  <a:close/>
                  <a:moveTo>
                    <a:pt x="4890" y="3691"/>
                  </a:moveTo>
                  <a:lnTo>
                    <a:pt x="4905" y="3669"/>
                  </a:lnTo>
                  <a:lnTo>
                    <a:pt x="4921" y="3650"/>
                  </a:lnTo>
                  <a:lnTo>
                    <a:pt x="4941" y="3632"/>
                  </a:lnTo>
                  <a:lnTo>
                    <a:pt x="5473" y="3217"/>
                  </a:lnTo>
                  <a:lnTo>
                    <a:pt x="5305" y="2805"/>
                  </a:lnTo>
                  <a:lnTo>
                    <a:pt x="4635" y="2886"/>
                  </a:lnTo>
                  <a:lnTo>
                    <a:pt x="4609" y="2887"/>
                  </a:lnTo>
                  <a:lnTo>
                    <a:pt x="4583" y="2885"/>
                  </a:lnTo>
                  <a:lnTo>
                    <a:pt x="4558" y="2880"/>
                  </a:lnTo>
                  <a:lnTo>
                    <a:pt x="4534" y="2871"/>
                  </a:lnTo>
                  <a:lnTo>
                    <a:pt x="4510" y="2860"/>
                  </a:lnTo>
                  <a:lnTo>
                    <a:pt x="4489" y="2845"/>
                  </a:lnTo>
                  <a:lnTo>
                    <a:pt x="4470" y="2828"/>
                  </a:lnTo>
                  <a:lnTo>
                    <a:pt x="4453" y="2809"/>
                  </a:lnTo>
                  <a:lnTo>
                    <a:pt x="4438" y="2788"/>
                  </a:lnTo>
                  <a:lnTo>
                    <a:pt x="4427" y="2764"/>
                  </a:lnTo>
                  <a:lnTo>
                    <a:pt x="4418" y="2740"/>
                  </a:lnTo>
                  <a:lnTo>
                    <a:pt x="4413" y="2715"/>
                  </a:lnTo>
                  <a:lnTo>
                    <a:pt x="4411" y="2689"/>
                  </a:lnTo>
                  <a:lnTo>
                    <a:pt x="4412" y="2663"/>
                  </a:lnTo>
                  <a:lnTo>
                    <a:pt x="4493" y="1993"/>
                  </a:lnTo>
                  <a:lnTo>
                    <a:pt x="4081" y="1825"/>
                  </a:lnTo>
                  <a:lnTo>
                    <a:pt x="3664" y="2357"/>
                  </a:lnTo>
                  <a:lnTo>
                    <a:pt x="3647" y="2377"/>
                  </a:lnTo>
                  <a:lnTo>
                    <a:pt x="3628" y="2394"/>
                  </a:lnTo>
                  <a:lnTo>
                    <a:pt x="3606" y="2408"/>
                  </a:lnTo>
                  <a:lnTo>
                    <a:pt x="3583" y="2419"/>
                  </a:lnTo>
                  <a:lnTo>
                    <a:pt x="3558" y="2427"/>
                  </a:lnTo>
                  <a:lnTo>
                    <a:pt x="3533" y="2432"/>
                  </a:lnTo>
                  <a:lnTo>
                    <a:pt x="3507" y="2434"/>
                  </a:lnTo>
                  <a:lnTo>
                    <a:pt x="3481" y="2432"/>
                  </a:lnTo>
                  <a:lnTo>
                    <a:pt x="3456" y="2427"/>
                  </a:lnTo>
                  <a:lnTo>
                    <a:pt x="3431" y="2419"/>
                  </a:lnTo>
                  <a:lnTo>
                    <a:pt x="3408" y="2408"/>
                  </a:lnTo>
                  <a:lnTo>
                    <a:pt x="3386" y="2393"/>
                  </a:lnTo>
                  <a:lnTo>
                    <a:pt x="3367" y="2377"/>
                  </a:lnTo>
                  <a:lnTo>
                    <a:pt x="3349" y="2357"/>
                  </a:lnTo>
                  <a:lnTo>
                    <a:pt x="2934" y="1825"/>
                  </a:lnTo>
                  <a:lnTo>
                    <a:pt x="2522" y="1993"/>
                  </a:lnTo>
                  <a:lnTo>
                    <a:pt x="2603" y="2663"/>
                  </a:lnTo>
                  <a:lnTo>
                    <a:pt x="2604" y="2689"/>
                  </a:lnTo>
                  <a:lnTo>
                    <a:pt x="2602" y="2715"/>
                  </a:lnTo>
                  <a:lnTo>
                    <a:pt x="2597" y="2740"/>
                  </a:lnTo>
                  <a:lnTo>
                    <a:pt x="2588" y="2764"/>
                  </a:lnTo>
                  <a:lnTo>
                    <a:pt x="2577" y="2788"/>
                  </a:lnTo>
                  <a:lnTo>
                    <a:pt x="2562" y="2809"/>
                  </a:lnTo>
                  <a:lnTo>
                    <a:pt x="2545" y="2828"/>
                  </a:lnTo>
                  <a:lnTo>
                    <a:pt x="2526" y="2845"/>
                  </a:lnTo>
                  <a:lnTo>
                    <a:pt x="2505" y="2860"/>
                  </a:lnTo>
                  <a:lnTo>
                    <a:pt x="2481" y="2871"/>
                  </a:lnTo>
                  <a:lnTo>
                    <a:pt x="2457" y="2880"/>
                  </a:lnTo>
                  <a:lnTo>
                    <a:pt x="2432" y="2885"/>
                  </a:lnTo>
                  <a:lnTo>
                    <a:pt x="2406" y="2887"/>
                  </a:lnTo>
                  <a:lnTo>
                    <a:pt x="2380" y="2886"/>
                  </a:lnTo>
                  <a:lnTo>
                    <a:pt x="1710" y="2805"/>
                  </a:lnTo>
                  <a:lnTo>
                    <a:pt x="1542" y="3217"/>
                  </a:lnTo>
                  <a:lnTo>
                    <a:pt x="2074" y="3632"/>
                  </a:lnTo>
                  <a:lnTo>
                    <a:pt x="2094" y="3650"/>
                  </a:lnTo>
                  <a:lnTo>
                    <a:pt x="2110" y="3669"/>
                  </a:lnTo>
                  <a:lnTo>
                    <a:pt x="2125" y="3691"/>
                  </a:lnTo>
                  <a:lnTo>
                    <a:pt x="2136" y="3714"/>
                  </a:lnTo>
                  <a:lnTo>
                    <a:pt x="2144" y="3739"/>
                  </a:lnTo>
                  <a:lnTo>
                    <a:pt x="2149" y="3764"/>
                  </a:lnTo>
                  <a:lnTo>
                    <a:pt x="2151" y="3790"/>
                  </a:lnTo>
                  <a:lnTo>
                    <a:pt x="2149" y="3816"/>
                  </a:lnTo>
                  <a:lnTo>
                    <a:pt x="2144" y="3841"/>
                  </a:lnTo>
                  <a:lnTo>
                    <a:pt x="2136" y="3866"/>
                  </a:lnTo>
                  <a:lnTo>
                    <a:pt x="2125" y="3889"/>
                  </a:lnTo>
                  <a:lnTo>
                    <a:pt x="2111" y="3911"/>
                  </a:lnTo>
                  <a:lnTo>
                    <a:pt x="2094" y="3930"/>
                  </a:lnTo>
                  <a:lnTo>
                    <a:pt x="2074" y="3947"/>
                  </a:lnTo>
                  <a:lnTo>
                    <a:pt x="1542" y="4364"/>
                  </a:lnTo>
                  <a:lnTo>
                    <a:pt x="1710" y="4776"/>
                  </a:lnTo>
                  <a:lnTo>
                    <a:pt x="2380" y="4695"/>
                  </a:lnTo>
                  <a:lnTo>
                    <a:pt x="2406" y="4694"/>
                  </a:lnTo>
                  <a:lnTo>
                    <a:pt x="2432" y="4696"/>
                  </a:lnTo>
                  <a:lnTo>
                    <a:pt x="2457" y="4701"/>
                  </a:lnTo>
                  <a:lnTo>
                    <a:pt x="2481" y="4710"/>
                  </a:lnTo>
                  <a:lnTo>
                    <a:pt x="2505" y="4721"/>
                  </a:lnTo>
                  <a:lnTo>
                    <a:pt x="2526" y="4736"/>
                  </a:lnTo>
                  <a:lnTo>
                    <a:pt x="2545" y="4753"/>
                  </a:lnTo>
                  <a:lnTo>
                    <a:pt x="2562" y="4772"/>
                  </a:lnTo>
                  <a:lnTo>
                    <a:pt x="2577" y="4793"/>
                  </a:lnTo>
                  <a:lnTo>
                    <a:pt x="2588" y="4817"/>
                  </a:lnTo>
                  <a:lnTo>
                    <a:pt x="2597" y="4841"/>
                  </a:lnTo>
                  <a:lnTo>
                    <a:pt x="2602" y="4866"/>
                  </a:lnTo>
                  <a:lnTo>
                    <a:pt x="2604" y="4892"/>
                  </a:lnTo>
                  <a:lnTo>
                    <a:pt x="2603" y="4918"/>
                  </a:lnTo>
                  <a:lnTo>
                    <a:pt x="2522" y="5588"/>
                  </a:lnTo>
                  <a:lnTo>
                    <a:pt x="2934" y="5756"/>
                  </a:lnTo>
                  <a:lnTo>
                    <a:pt x="3349" y="5224"/>
                  </a:lnTo>
                  <a:lnTo>
                    <a:pt x="3367" y="5204"/>
                  </a:lnTo>
                  <a:lnTo>
                    <a:pt x="3386" y="5188"/>
                  </a:lnTo>
                  <a:lnTo>
                    <a:pt x="3408" y="5173"/>
                  </a:lnTo>
                  <a:lnTo>
                    <a:pt x="3431" y="5162"/>
                  </a:lnTo>
                  <a:lnTo>
                    <a:pt x="3456" y="5154"/>
                  </a:lnTo>
                  <a:lnTo>
                    <a:pt x="3481" y="5149"/>
                  </a:lnTo>
                  <a:lnTo>
                    <a:pt x="3507" y="5147"/>
                  </a:lnTo>
                  <a:lnTo>
                    <a:pt x="3533" y="5149"/>
                  </a:lnTo>
                  <a:lnTo>
                    <a:pt x="3558" y="5154"/>
                  </a:lnTo>
                  <a:lnTo>
                    <a:pt x="3583" y="5162"/>
                  </a:lnTo>
                  <a:lnTo>
                    <a:pt x="3606" y="5173"/>
                  </a:lnTo>
                  <a:lnTo>
                    <a:pt x="3628" y="5187"/>
                  </a:lnTo>
                  <a:lnTo>
                    <a:pt x="3647" y="5204"/>
                  </a:lnTo>
                  <a:lnTo>
                    <a:pt x="3664" y="5224"/>
                  </a:lnTo>
                  <a:lnTo>
                    <a:pt x="4081" y="5756"/>
                  </a:lnTo>
                  <a:lnTo>
                    <a:pt x="4493" y="5588"/>
                  </a:lnTo>
                  <a:lnTo>
                    <a:pt x="4412" y="4918"/>
                  </a:lnTo>
                  <a:lnTo>
                    <a:pt x="4411" y="4892"/>
                  </a:lnTo>
                  <a:lnTo>
                    <a:pt x="4413" y="4866"/>
                  </a:lnTo>
                  <a:lnTo>
                    <a:pt x="4418" y="4841"/>
                  </a:lnTo>
                  <a:lnTo>
                    <a:pt x="4427" y="4817"/>
                  </a:lnTo>
                  <a:lnTo>
                    <a:pt x="4438" y="4793"/>
                  </a:lnTo>
                  <a:lnTo>
                    <a:pt x="4453" y="4772"/>
                  </a:lnTo>
                  <a:lnTo>
                    <a:pt x="4470" y="4753"/>
                  </a:lnTo>
                  <a:lnTo>
                    <a:pt x="4489" y="4736"/>
                  </a:lnTo>
                  <a:lnTo>
                    <a:pt x="4510" y="4721"/>
                  </a:lnTo>
                  <a:lnTo>
                    <a:pt x="4534" y="4710"/>
                  </a:lnTo>
                  <a:lnTo>
                    <a:pt x="4558" y="4701"/>
                  </a:lnTo>
                  <a:lnTo>
                    <a:pt x="4583" y="4696"/>
                  </a:lnTo>
                  <a:lnTo>
                    <a:pt x="4609" y="4694"/>
                  </a:lnTo>
                  <a:lnTo>
                    <a:pt x="4635" y="4695"/>
                  </a:lnTo>
                  <a:lnTo>
                    <a:pt x="5305" y="4776"/>
                  </a:lnTo>
                  <a:lnTo>
                    <a:pt x="5473" y="4364"/>
                  </a:lnTo>
                  <a:lnTo>
                    <a:pt x="4941" y="3947"/>
                  </a:lnTo>
                  <a:lnTo>
                    <a:pt x="4921" y="3930"/>
                  </a:lnTo>
                  <a:lnTo>
                    <a:pt x="4904" y="3911"/>
                  </a:lnTo>
                  <a:lnTo>
                    <a:pt x="4890" y="3889"/>
                  </a:lnTo>
                  <a:lnTo>
                    <a:pt x="4879" y="3866"/>
                  </a:lnTo>
                  <a:lnTo>
                    <a:pt x="4871" y="3841"/>
                  </a:lnTo>
                  <a:lnTo>
                    <a:pt x="4866" y="3816"/>
                  </a:lnTo>
                  <a:lnTo>
                    <a:pt x="4864" y="3790"/>
                  </a:lnTo>
                  <a:lnTo>
                    <a:pt x="4866" y="3764"/>
                  </a:lnTo>
                  <a:lnTo>
                    <a:pt x="4871" y="3739"/>
                  </a:lnTo>
                  <a:lnTo>
                    <a:pt x="4879" y="3714"/>
                  </a:lnTo>
                  <a:lnTo>
                    <a:pt x="4890" y="3691"/>
                  </a:lnTo>
                  <a:close/>
                  <a:moveTo>
                    <a:pt x="4389" y="3754"/>
                  </a:moveTo>
                  <a:lnTo>
                    <a:pt x="4389" y="3760"/>
                  </a:lnTo>
                  <a:lnTo>
                    <a:pt x="4390" y="3787"/>
                  </a:lnTo>
                  <a:lnTo>
                    <a:pt x="4390" y="3793"/>
                  </a:lnTo>
                  <a:lnTo>
                    <a:pt x="4389" y="3820"/>
                  </a:lnTo>
                  <a:lnTo>
                    <a:pt x="4389" y="3826"/>
                  </a:lnTo>
                  <a:lnTo>
                    <a:pt x="4388" y="3853"/>
                  </a:lnTo>
                  <a:lnTo>
                    <a:pt x="4387" y="3860"/>
                  </a:lnTo>
                  <a:lnTo>
                    <a:pt x="4385" y="3886"/>
                  </a:lnTo>
                  <a:lnTo>
                    <a:pt x="4384" y="3892"/>
                  </a:lnTo>
                  <a:lnTo>
                    <a:pt x="4380" y="3919"/>
                  </a:lnTo>
                  <a:lnTo>
                    <a:pt x="4380" y="3925"/>
                  </a:lnTo>
                  <a:lnTo>
                    <a:pt x="4375" y="3951"/>
                  </a:lnTo>
                  <a:lnTo>
                    <a:pt x="4374" y="3957"/>
                  </a:lnTo>
                  <a:lnTo>
                    <a:pt x="4368" y="3983"/>
                  </a:lnTo>
                  <a:lnTo>
                    <a:pt x="4367" y="3990"/>
                  </a:lnTo>
                  <a:lnTo>
                    <a:pt x="4361" y="4015"/>
                  </a:lnTo>
                  <a:lnTo>
                    <a:pt x="4359" y="4022"/>
                  </a:lnTo>
                  <a:lnTo>
                    <a:pt x="4352" y="4047"/>
                  </a:lnTo>
                  <a:lnTo>
                    <a:pt x="4350" y="4053"/>
                  </a:lnTo>
                  <a:lnTo>
                    <a:pt x="4341" y="4078"/>
                  </a:lnTo>
                  <a:lnTo>
                    <a:pt x="4339" y="4084"/>
                  </a:lnTo>
                  <a:lnTo>
                    <a:pt x="4330" y="4109"/>
                  </a:lnTo>
                  <a:lnTo>
                    <a:pt x="4328" y="4115"/>
                  </a:lnTo>
                  <a:lnTo>
                    <a:pt x="4318" y="4140"/>
                  </a:lnTo>
                  <a:lnTo>
                    <a:pt x="4315" y="4146"/>
                  </a:lnTo>
                  <a:lnTo>
                    <a:pt x="4304" y="4170"/>
                  </a:lnTo>
                  <a:lnTo>
                    <a:pt x="4301" y="4176"/>
                  </a:lnTo>
                  <a:lnTo>
                    <a:pt x="4289" y="4199"/>
                  </a:lnTo>
                  <a:lnTo>
                    <a:pt x="4286" y="4205"/>
                  </a:lnTo>
                  <a:lnTo>
                    <a:pt x="4273" y="4228"/>
                  </a:lnTo>
                  <a:lnTo>
                    <a:pt x="4270" y="4234"/>
                  </a:lnTo>
                  <a:lnTo>
                    <a:pt x="4256" y="4257"/>
                  </a:lnTo>
                  <a:lnTo>
                    <a:pt x="4253" y="4262"/>
                  </a:lnTo>
                  <a:lnTo>
                    <a:pt x="4238" y="4285"/>
                  </a:lnTo>
                  <a:lnTo>
                    <a:pt x="4235" y="4290"/>
                  </a:lnTo>
                  <a:lnTo>
                    <a:pt x="4219" y="4312"/>
                  </a:lnTo>
                  <a:lnTo>
                    <a:pt x="4215" y="4317"/>
                  </a:lnTo>
                  <a:lnTo>
                    <a:pt x="4199" y="4338"/>
                  </a:lnTo>
                  <a:lnTo>
                    <a:pt x="4195" y="4343"/>
                  </a:lnTo>
                  <a:lnTo>
                    <a:pt x="4178" y="4364"/>
                  </a:lnTo>
                  <a:lnTo>
                    <a:pt x="4174" y="4369"/>
                  </a:lnTo>
                  <a:lnTo>
                    <a:pt x="4157" y="4388"/>
                  </a:lnTo>
                  <a:lnTo>
                    <a:pt x="4152" y="4393"/>
                  </a:lnTo>
                  <a:lnTo>
                    <a:pt x="4134" y="4412"/>
                  </a:lnTo>
                  <a:lnTo>
                    <a:pt x="4129" y="4417"/>
                  </a:lnTo>
                  <a:lnTo>
                    <a:pt x="4110" y="4435"/>
                  </a:lnTo>
                  <a:lnTo>
                    <a:pt x="4105" y="4440"/>
                  </a:lnTo>
                  <a:lnTo>
                    <a:pt x="4086" y="4457"/>
                  </a:lnTo>
                  <a:lnTo>
                    <a:pt x="4081" y="4461"/>
                  </a:lnTo>
                  <a:lnTo>
                    <a:pt x="4060" y="4478"/>
                  </a:lnTo>
                  <a:lnTo>
                    <a:pt x="4055" y="4482"/>
                  </a:lnTo>
                  <a:lnTo>
                    <a:pt x="4034" y="4498"/>
                  </a:lnTo>
                  <a:lnTo>
                    <a:pt x="4029" y="4502"/>
                  </a:lnTo>
                  <a:lnTo>
                    <a:pt x="4007" y="4518"/>
                  </a:lnTo>
                  <a:lnTo>
                    <a:pt x="4002" y="4521"/>
                  </a:lnTo>
                  <a:lnTo>
                    <a:pt x="3979" y="4536"/>
                  </a:lnTo>
                  <a:lnTo>
                    <a:pt x="3974" y="4539"/>
                  </a:lnTo>
                  <a:lnTo>
                    <a:pt x="3951" y="4553"/>
                  </a:lnTo>
                  <a:lnTo>
                    <a:pt x="3945" y="4556"/>
                  </a:lnTo>
                  <a:lnTo>
                    <a:pt x="3922" y="4569"/>
                  </a:lnTo>
                  <a:lnTo>
                    <a:pt x="3916" y="4572"/>
                  </a:lnTo>
                  <a:lnTo>
                    <a:pt x="3893" y="4584"/>
                  </a:lnTo>
                  <a:lnTo>
                    <a:pt x="3887" y="4587"/>
                  </a:lnTo>
                  <a:lnTo>
                    <a:pt x="3863" y="4598"/>
                  </a:lnTo>
                  <a:lnTo>
                    <a:pt x="3857" y="4601"/>
                  </a:lnTo>
                  <a:lnTo>
                    <a:pt x="3832" y="4611"/>
                  </a:lnTo>
                  <a:lnTo>
                    <a:pt x="3826" y="4613"/>
                  </a:lnTo>
                  <a:lnTo>
                    <a:pt x="3801" y="4622"/>
                  </a:lnTo>
                  <a:lnTo>
                    <a:pt x="3795" y="4624"/>
                  </a:lnTo>
                  <a:lnTo>
                    <a:pt x="3770" y="4633"/>
                  </a:lnTo>
                  <a:lnTo>
                    <a:pt x="3764" y="4635"/>
                  </a:lnTo>
                  <a:lnTo>
                    <a:pt x="3739" y="4642"/>
                  </a:lnTo>
                  <a:lnTo>
                    <a:pt x="3732" y="4644"/>
                  </a:lnTo>
                  <a:lnTo>
                    <a:pt x="3707" y="4650"/>
                  </a:lnTo>
                  <a:lnTo>
                    <a:pt x="3700" y="4651"/>
                  </a:lnTo>
                  <a:lnTo>
                    <a:pt x="3674" y="4657"/>
                  </a:lnTo>
                  <a:lnTo>
                    <a:pt x="3668" y="4658"/>
                  </a:lnTo>
                  <a:lnTo>
                    <a:pt x="3642" y="4663"/>
                  </a:lnTo>
                  <a:lnTo>
                    <a:pt x="3636" y="4663"/>
                  </a:lnTo>
                  <a:lnTo>
                    <a:pt x="3609" y="4667"/>
                  </a:lnTo>
                  <a:lnTo>
                    <a:pt x="3603" y="4668"/>
                  </a:lnTo>
                  <a:lnTo>
                    <a:pt x="3577" y="4670"/>
                  </a:lnTo>
                  <a:lnTo>
                    <a:pt x="3570" y="4671"/>
                  </a:lnTo>
                  <a:lnTo>
                    <a:pt x="3543" y="4672"/>
                  </a:lnTo>
                  <a:lnTo>
                    <a:pt x="3537" y="4672"/>
                  </a:lnTo>
                  <a:lnTo>
                    <a:pt x="3510" y="4673"/>
                  </a:lnTo>
                  <a:lnTo>
                    <a:pt x="3504" y="4673"/>
                  </a:lnTo>
                  <a:lnTo>
                    <a:pt x="3477" y="4672"/>
                  </a:lnTo>
                  <a:lnTo>
                    <a:pt x="3471" y="4672"/>
                  </a:lnTo>
                  <a:lnTo>
                    <a:pt x="3444" y="4671"/>
                  </a:lnTo>
                  <a:lnTo>
                    <a:pt x="3437" y="4670"/>
                  </a:lnTo>
                  <a:lnTo>
                    <a:pt x="3411" y="4668"/>
                  </a:lnTo>
                  <a:lnTo>
                    <a:pt x="3405" y="4667"/>
                  </a:lnTo>
                  <a:lnTo>
                    <a:pt x="3378" y="4663"/>
                  </a:lnTo>
                  <a:lnTo>
                    <a:pt x="3372" y="4662"/>
                  </a:lnTo>
                  <a:lnTo>
                    <a:pt x="3346" y="4658"/>
                  </a:lnTo>
                  <a:lnTo>
                    <a:pt x="3340" y="4657"/>
                  </a:lnTo>
                  <a:lnTo>
                    <a:pt x="3314" y="4651"/>
                  </a:lnTo>
                  <a:lnTo>
                    <a:pt x="3307" y="4650"/>
                  </a:lnTo>
                  <a:lnTo>
                    <a:pt x="3282" y="4644"/>
                  </a:lnTo>
                  <a:lnTo>
                    <a:pt x="3275" y="4642"/>
                  </a:lnTo>
                  <a:lnTo>
                    <a:pt x="3250" y="4635"/>
                  </a:lnTo>
                  <a:lnTo>
                    <a:pt x="3244" y="4633"/>
                  </a:lnTo>
                  <a:lnTo>
                    <a:pt x="3219" y="4624"/>
                  </a:lnTo>
                  <a:lnTo>
                    <a:pt x="3213" y="4622"/>
                  </a:lnTo>
                  <a:lnTo>
                    <a:pt x="3188" y="4613"/>
                  </a:lnTo>
                  <a:lnTo>
                    <a:pt x="3182" y="4611"/>
                  </a:lnTo>
                  <a:lnTo>
                    <a:pt x="3158" y="4600"/>
                  </a:lnTo>
                  <a:lnTo>
                    <a:pt x="3152" y="4598"/>
                  </a:lnTo>
                  <a:lnTo>
                    <a:pt x="3128" y="4587"/>
                  </a:lnTo>
                  <a:lnTo>
                    <a:pt x="3122" y="4584"/>
                  </a:lnTo>
                  <a:lnTo>
                    <a:pt x="3098" y="4572"/>
                  </a:lnTo>
                  <a:lnTo>
                    <a:pt x="3092" y="4569"/>
                  </a:lnTo>
                  <a:lnTo>
                    <a:pt x="3069" y="4556"/>
                  </a:lnTo>
                  <a:lnTo>
                    <a:pt x="3064" y="4553"/>
                  </a:lnTo>
                  <a:lnTo>
                    <a:pt x="3041" y="4539"/>
                  </a:lnTo>
                  <a:lnTo>
                    <a:pt x="3036" y="4536"/>
                  </a:lnTo>
                  <a:lnTo>
                    <a:pt x="3013" y="4521"/>
                  </a:lnTo>
                  <a:lnTo>
                    <a:pt x="3008" y="4518"/>
                  </a:lnTo>
                  <a:lnTo>
                    <a:pt x="2986" y="4502"/>
                  </a:lnTo>
                  <a:lnTo>
                    <a:pt x="2981" y="4498"/>
                  </a:lnTo>
                  <a:lnTo>
                    <a:pt x="2960" y="4482"/>
                  </a:lnTo>
                  <a:lnTo>
                    <a:pt x="2955" y="4478"/>
                  </a:lnTo>
                  <a:lnTo>
                    <a:pt x="2934" y="4461"/>
                  </a:lnTo>
                  <a:lnTo>
                    <a:pt x="2929" y="4457"/>
                  </a:lnTo>
                  <a:lnTo>
                    <a:pt x="2910" y="4440"/>
                  </a:lnTo>
                  <a:lnTo>
                    <a:pt x="2905" y="4435"/>
                  </a:lnTo>
                  <a:lnTo>
                    <a:pt x="2886" y="4417"/>
                  </a:lnTo>
                  <a:lnTo>
                    <a:pt x="2881" y="4412"/>
                  </a:lnTo>
                  <a:lnTo>
                    <a:pt x="2863" y="4393"/>
                  </a:lnTo>
                  <a:lnTo>
                    <a:pt x="2858" y="4388"/>
                  </a:lnTo>
                  <a:lnTo>
                    <a:pt x="2841" y="4369"/>
                  </a:lnTo>
                  <a:lnTo>
                    <a:pt x="2837" y="4364"/>
                  </a:lnTo>
                  <a:lnTo>
                    <a:pt x="2820" y="4343"/>
                  </a:lnTo>
                  <a:lnTo>
                    <a:pt x="2816" y="4338"/>
                  </a:lnTo>
                  <a:lnTo>
                    <a:pt x="2800" y="4317"/>
                  </a:lnTo>
                  <a:lnTo>
                    <a:pt x="2796" y="4312"/>
                  </a:lnTo>
                  <a:lnTo>
                    <a:pt x="2780" y="4290"/>
                  </a:lnTo>
                  <a:lnTo>
                    <a:pt x="2777" y="4285"/>
                  </a:lnTo>
                  <a:lnTo>
                    <a:pt x="2762" y="4262"/>
                  </a:lnTo>
                  <a:lnTo>
                    <a:pt x="2759" y="4257"/>
                  </a:lnTo>
                  <a:lnTo>
                    <a:pt x="2745" y="4234"/>
                  </a:lnTo>
                  <a:lnTo>
                    <a:pt x="2742" y="4228"/>
                  </a:lnTo>
                  <a:lnTo>
                    <a:pt x="2729" y="4205"/>
                  </a:lnTo>
                  <a:lnTo>
                    <a:pt x="2726" y="4199"/>
                  </a:lnTo>
                  <a:lnTo>
                    <a:pt x="2714" y="4176"/>
                  </a:lnTo>
                  <a:lnTo>
                    <a:pt x="2711" y="4170"/>
                  </a:lnTo>
                  <a:lnTo>
                    <a:pt x="2700" y="4146"/>
                  </a:lnTo>
                  <a:lnTo>
                    <a:pt x="2697" y="4140"/>
                  </a:lnTo>
                  <a:lnTo>
                    <a:pt x="2687" y="4115"/>
                  </a:lnTo>
                  <a:lnTo>
                    <a:pt x="2685" y="4109"/>
                  </a:lnTo>
                  <a:lnTo>
                    <a:pt x="2676" y="4084"/>
                  </a:lnTo>
                  <a:lnTo>
                    <a:pt x="2674" y="4078"/>
                  </a:lnTo>
                  <a:lnTo>
                    <a:pt x="2665" y="4053"/>
                  </a:lnTo>
                  <a:lnTo>
                    <a:pt x="2663" y="4047"/>
                  </a:lnTo>
                  <a:lnTo>
                    <a:pt x="2656" y="4022"/>
                  </a:lnTo>
                  <a:lnTo>
                    <a:pt x="2654" y="4015"/>
                  </a:lnTo>
                  <a:lnTo>
                    <a:pt x="2648" y="3990"/>
                  </a:lnTo>
                  <a:lnTo>
                    <a:pt x="2647" y="3983"/>
                  </a:lnTo>
                  <a:lnTo>
                    <a:pt x="2641" y="3957"/>
                  </a:lnTo>
                  <a:lnTo>
                    <a:pt x="2640" y="3951"/>
                  </a:lnTo>
                  <a:lnTo>
                    <a:pt x="2635" y="3925"/>
                  </a:lnTo>
                  <a:lnTo>
                    <a:pt x="2635" y="3919"/>
                  </a:lnTo>
                  <a:lnTo>
                    <a:pt x="2631" y="3892"/>
                  </a:lnTo>
                  <a:lnTo>
                    <a:pt x="2630" y="3886"/>
                  </a:lnTo>
                  <a:lnTo>
                    <a:pt x="2628" y="3860"/>
                  </a:lnTo>
                  <a:lnTo>
                    <a:pt x="2627" y="3853"/>
                  </a:lnTo>
                  <a:lnTo>
                    <a:pt x="2626" y="3826"/>
                  </a:lnTo>
                  <a:lnTo>
                    <a:pt x="2626" y="3820"/>
                  </a:lnTo>
                  <a:lnTo>
                    <a:pt x="2625" y="3793"/>
                  </a:lnTo>
                  <a:lnTo>
                    <a:pt x="2625" y="3787"/>
                  </a:lnTo>
                  <a:lnTo>
                    <a:pt x="2626" y="3760"/>
                  </a:lnTo>
                  <a:lnTo>
                    <a:pt x="2626" y="3754"/>
                  </a:lnTo>
                  <a:lnTo>
                    <a:pt x="2627" y="3727"/>
                  </a:lnTo>
                  <a:lnTo>
                    <a:pt x="2628" y="3720"/>
                  </a:lnTo>
                  <a:lnTo>
                    <a:pt x="2630" y="3694"/>
                  </a:lnTo>
                  <a:lnTo>
                    <a:pt x="2631" y="3688"/>
                  </a:lnTo>
                  <a:lnTo>
                    <a:pt x="2635" y="3661"/>
                  </a:lnTo>
                  <a:lnTo>
                    <a:pt x="2636" y="3655"/>
                  </a:lnTo>
                  <a:lnTo>
                    <a:pt x="2640" y="3629"/>
                  </a:lnTo>
                  <a:lnTo>
                    <a:pt x="2641" y="3623"/>
                  </a:lnTo>
                  <a:lnTo>
                    <a:pt x="2647" y="3597"/>
                  </a:lnTo>
                  <a:lnTo>
                    <a:pt x="2648" y="3590"/>
                  </a:lnTo>
                  <a:lnTo>
                    <a:pt x="2654" y="3565"/>
                  </a:lnTo>
                  <a:lnTo>
                    <a:pt x="2656" y="3558"/>
                  </a:lnTo>
                  <a:lnTo>
                    <a:pt x="2663" y="3533"/>
                  </a:lnTo>
                  <a:lnTo>
                    <a:pt x="2665" y="3527"/>
                  </a:lnTo>
                  <a:lnTo>
                    <a:pt x="2674" y="3502"/>
                  </a:lnTo>
                  <a:lnTo>
                    <a:pt x="2676" y="3496"/>
                  </a:lnTo>
                  <a:lnTo>
                    <a:pt x="2685" y="3471"/>
                  </a:lnTo>
                  <a:lnTo>
                    <a:pt x="2687" y="3465"/>
                  </a:lnTo>
                  <a:lnTo>
                    <a:pt x="2698" y="3441"/>
                  </a:lnTo>
                  <a:lnTo>
                    <a:pt x="2700" y="3435"/>
                  </a:lnTo>
                  <a:lnTo>
                    <a:pt x="2711" y="3411"/>
                  </a:lnTo>
                  <a:lnTo>
                    <a:pt x="2714" y="3405"/>
                  </a:lnTo>
                  <a:lnTo>
                    <a:pt x="2726" y="3381"/>
                  </a:lnTo>
                  <a:lnTo>
                    <a:pt x="2729" y="3375"/>
                  </a:lnTo>
                  <a:lnTo>
                    <a:pt x="2742" y="3352"/>
                  </a:lnTo>
                  <a:lnTo>
                    <a:pt x="2745" y="3347"/>
                  </a:lnTo>
                  <a:lnTo>
                    <a:pt x="2759" y="3324"/>
                  </a:lnTo>
                  <a:lnTo>
                    <a:pt x="2762" y="3319"/>
                  </a:lnTo>
                  <a:lnTo>
                    <a:pt x="2777" y="3296"/>
                  </a:lnTo>
                  <a:lnTo>
                    <a:pt x="2780" y="3291"/>
                  </a:lnTo>
                  <a:lnTo>
                    <a:pt x="2796" y="3269"/>
                  </a:lnTo>
                  <a:lnTo>
                    <a:pt x="2800" y="3264"/>
                  </a:lnTo>
                  <a:lnTo>
                    <a:pt x="2816" y="3243"/>
                  </a:lnTo>
                  <a:lnTo>
                    <a:pt x="2820" y="3238"/>
                  </a:lnTo>
                  <a:lnTo>
                    <a:pt x="2837" y="3217"/>
                  </a:lnTo>
                  <a:lnTo>
                    <a:pt x="2841" y="3212"/>
                  </a:lnTo>
                  <a:lnTo>
                    <a:pt x="2858" y="3193"/>
                  </a:lnTo>
                  <a:lnTo>
                    <a:pt x="2863" y="3188"/>
                  </a:lnTo>
                  <a:lnTo>
                    <a:pt x="2881" y="3169"/>
                  </a:lnTo>
                  <a:lnTo>
                    <a:pt x="2886" y="3164"/>
                  </a:lnTo>
                  <a:lnTo>
                    <a:pt x="2905" y="3146"/>
                  </a:lnTo>
                  <a:lnTo>
                    <a:pt x="2910" y="3141"/>
                  </a:lnTo>
                  <a:lnTo>
                    <a:pt x="2929" y="3124"/>
                  </a:lnTo>
                  <a:lnTo>
                    <a:pt x="2934" y="3120"/>
                  </a:lnTo>
                  <a:lnTo>
                    <a:pt x="2955" y="3103"/>
                  </a:lnTo>
                  <a:lnTo>
                    <a:pt x="2960" y="3099"/>
                  </a:lnTo>
                  <a:lnTo>
                    <a:pt x="2981" y="3083"/>
                  </a:lnTo>
                  <a:lnTo>
                    <a:pt x="2986" y="3079"/>
                  </a:lnTo>
                  <a:lnTo>
                    <a:pt x="3008" y="3063"/>
                  </a:lnTo>
                  <a:lnTo>
                    <a:pt x="3013" y="3060"/>
                  </a:lnTo>
                  <a:lnTo>
                    <a:pt x="3036" y="3045"/>
                  </a:lnTo>
                  <a:lnTo>
                    <a:pt x="3041" y="3042"/>
                  </a:lnTo>
                  <a:lnTo>
                    <a:pt x="3064" y="3028"/>
                  </a:lnTo>
                  <a:lnTo>
                    <a:pt x="3068" y="3025"/>
                  </a:lnTo>
                  <a:lnTo>
                    <a:pt x="3091" y="3012"/>
                  </a:lnTo>
                  <a:lnTo>
                    <a:pt x="3097" y="3009"/>
                  </a:lnTo>
                  <a:lnTo>
                    <a:pt x="3121" y="2997"/>
                  </a:lnTo>
                  <a:lnTo>
                    <a:pt x="3127" y="2994"/>
                  </a:lnTo>
                  <a:lnTo>
                    <a:pt x="3151" y="2983"/>
                  </a:lnTo>
                  <a:lnTo>
                    <a:pt x="3157" y="2980"/>
                  </a:lnTo>
                  <a:lnTo>
                    <a:pt x="3182" y="2970"/>
                  </a:lnTo>
                  <a:lnTo>
                    <a:pt x="3188" y="2968"/>
                  </a:lnTo>
                  <a:lnTo>
                    <a:pt x="3213" y="2958"/>
                  </a:lnTo>
                  <a:lnTo>
                    <a:pt x="3219" y="2956"/>
                  </a:lnTo>
                  <a:lnTo>
                    <a:pt x="3244" y="2948"/>
                  </a:lnTo>
                  <a:lnTo>
                    <a:pt x="3250" y="2946"/>
                  </a:lnTo>
                  <a:lnTo>
                    <a:pt x="3276" y="2939"/>
                  </a:lnTo>
                  <a:lnTo>
                    <a:pt x="3282" y="2937"/>
                  </a:lnTo>
                  <a:lnTo>
                    <a:pt x="3308" y="2931"/>
                  </a:lnTo>
                  <a:lnTo>
                    <a:pt x="3314" y="2929"/>
                  </a:lnTo>
                  <a:lnTo>
                    <a:pt x="3340" y="2924"/>
                  </a:lnTo>
                  <a:lnTo>
                    <a:pt x="3346" y="2923"/>
                  </a:lnTo>
                  <a:lnTo>
                    <a:pt x="3372" y="2918"/>
                  </a:lnTo>
                  <a:lnTo>
                    <a:pt x="3379" y="2917"/>
                  </a:lnTo>
                  <a:lnTo>
                    <a:pt x="3405" y="2914"/>
                  </a:lnTo>
                  <a:lnTo>
                    <a:pt x="3412" y="2913"/>
                  </a:lnTo>
                  <a:lnTo>
                    <a:pt x="3438" y="2911"/>
                  </a:lnTo>
                  <a:lnTo>
                    <a:pt x="3444" y="2910"/>
                  </a:lnTo>
                  <a:lnTo>
                    <a:pt x="3471" y="2909"/>
                  </a:lnTo>
                  <a:lnTo>
                    <a:pt x="3477" y="2909"/>
                  </a:lnTo>
                  <a:lnTo>
                    <a:pt x="3504" y="2908"/>
                  </a:lnTo>
                  <a:lnTo>
                    <a:pt x="3510" y="2908"/>
                  </a:lnTo>
                  <a:lnTo>
                    <a:pt x="3537" y="2909"/>
                  </a:lnTo>
                  <a:lnTo>
                    <a:pt x="3543" y="2909"/>
                  </a:lnTo>
                  <a:lnTo>
                    <a:pt x="3570" y="2910"/>
                  </a:lnTo>
                  <a:lnTo>
                    <a:pt x="3576" y="2911"/>
                  </a:lnTo>
                  <a:lnTo>
                    <a:pt x="3602" y="2913"/>
                  </a:lnTo>
                  <a:lnTo>
                    <a:pt x="3609" y="2914"/>
                  </a:lnTo>
                  <a:lnTo>
                    <a:pt x="3635" y="2917"/>
                  </a:lnTo>
                  <a:lnTo>
                    <a:pt x="3642" y="2918"/>
                  </a:lnTo>
                  <a:lnTo>
                    <a:pt x="3668" y="2923"/>
                  </a:lnTo>
                  <a:lnTo>
                    <a:pt x="3674" y="2924"/>
                  </a:lnTo>
                  <a:lnTo>
                    <a:pt x="3700" y="2929"/>
                  </a:lnTo>
                  <a:lnTo>
                    <a:pt x="3706" y="2931"/>
                  </a:lnTo>
                  <a:lnTo>
                    <a:pt x="3732" y="2937"/>
                  </a:lnTo>
                  <a:lnTo>
                    <a:pt x="3738" y="2939"/>
                  </a:lnTo>
                  <a:lnTo>
                    <a:pt x="3764" y="2946"/>
                  </a:lnTo>
                  <a:lnTo>
                    <a:pt x="3770" y="2948"/>
                  </a:lnTo>
                  <a:lnTo>
                    <a:pt x="3795" y="2956"/>
                  </a:lnTo>
                  <a:lnTo>
                    <a:pt x="3801" y="2958"/>
                  </a:lnTo>
                  <a:lnTo>
                    <a:pt x="3826" y="2968"/>
                  </a:lnTo>
                  <a:lnTo>
                    <a:pt x="3832" y="2970"/>
                  </a:lnTo>
                  <a:lnTo>
                    <a:pt x="3857" y="2980"/>
                  </a:lnTo>
                  <a:lnTo>
                    <a:pt x="3863" y="2983"/>
                  </a:lnTo>
                  <a:lnTo>
                    <a:pt x="3887" y="2994"/>
                  </a:lnTo>
                  <a:lnTo>
                    <a:pt x="3893" y="2997"/>
                  </a:lnTo>
                  <a:lnTo>
                    <a:pt x="3917" y="3009"/>
                  </a:lnTo>
                  <a:lnTo>
                    <a:pt x="3923" y="3012"/>
                  </a:lnTo>
                  <a:lnTo>
                    <a:pt x="3946" y="3025"/>
                  </a:lnTo>
                  <a:lnTo>
                    <a:pt x="3951" y="3028"/>
                  </a:lnTo>
                  <a:lnTo>
                    <a:pt x="3974" y="3042"/>
                  </a:lnTo>
                  <a:lnTo>
                    <a:pt x="3979" y="3045"/>
                  </a:lnTo>
                  <a:lnTo>
                    <a:pt x="4002" y="3060"/>
                  </a:lnTo>
                  <a:lnTo>
                    <a:pt x="4007" y="3063"/>
                  </a:lnTo>
                  <a:lnTo>
                    <a:pt x="4029" y="3079"/>
                  </a:lnTo>
                  <a:lnTo>
                    <a:pt x="4034" y="3083"/>
                  </a:lnTo>
                  <a:lnTo>
                    <a:pt x="4055" y="3099"/>
                  </a:lnTo>
                  <a:lnTo>
                    <a:pt x="4060" y="3103"/>
                  </a:lnTo>
                  <a:lnTo>
                    <a:pt x="4081" y="3120"/>
                  </a:lnTo>
                  <a:lnTo>
                    <a:pt x="4086" y="3124"/>
                  </a:lnTo>
                  <a:lnTo>
                    <a:pt x="4105" y="3141"/>
                  </a:lnTo>
                  <a:lnTo>
                    <a:pt x="4110" y="3146"/>
                  </a:lnTo>
                  <a:lnTo>
                    <a:pt x="4129" y="3164"/>
                  </a:lnTo>
                  <a:lnTo>
                    <a:pt x="4134" y="3169"/>
                  </a:lnTo>
                  <a:lnTo>
                    <a:pt x="4152" y="3188"/>
                  </a:lnTo>
                  <a:lnTo>
                    <a:pt x="4157" y="3193"/>
                  </a:lnTo>
                  <a:lnTo>
                    <a:pt x="4174" y="3212"/>
                  </a:lnTo>
                  <a:lnTo>
                    <a:pt x="4178" y="3217"/>
                  </a:lnTo>
                  <a:lnTo>
                    <a:pt x="4195" y="3238"/>
                  </a:lnTo>
                  <a:lnTo>
                    <a:pt x="4199" y="3243"/>
                  </a:lnTo>
                  <a:lnTo>
                    <a:pt x="4215" y="3264"/>
                  </a:lnTo>
                  <a:lnTo>
                    <a:pt x="4219" y="3269"/>
                  </a:lnTo>
                  <a:lnTo>
                    <a:pt x="4235" y="3291"/>
                  </a:lnTo>
                  <a:lnTo>
                    <a:pt x="4238" y="3296"/>
                  </a:lnTo>
                  <a:lnTo>
                    <a:pt x="4253" y="3319"/>
                  </a:lnTo>
                  <a:lnTo>
                    <a:pt x="4256" y="3324"/>
                  </a:lnTo>
                  <a:lnTo>
                    <a:pt x="4270" y="3347"/>
                  </a:lnTo>
                  <a:lnTo>
                    <a:pt x="4273" y="3352"/>
                  </a:lnTo>
                  <a:lnTo>
                    <a:pt x="4286" y="3375"/>
                  </a:lnTo>
                  <a:lnTo>
                    <a:pt x="4289" y="3381"/>
                  </a:lnTo>
                  <a:lnTo>
                    <a:pt x="4301" y="3405"/>
                  </a:lnTo>
                  <a:lnTo>
                    <a:pt x="4304" y="3411"/>
                  </a:lnTo>
                  <a:lnTo>
                    <a:pt x="4315" y="3435"/>
                  </a:lnTo>
                  <a:lnTo>
                    <a:pt x="4317" y="3441"/>
                  </a:lnTo>
                  <a:lnTo>
                    <a:pt x="4328" y="3465"/>
                  </a:lnTo>
                  <a:lnTo>
                    <a:pt x="4330" y="3471"/>
                  </a:lnTo>
                  <a:lnTo>
                    <a:pt x="4339" y="3496"/>
                  </a:lnTo>
                  <a:lnTo>
                    <a:pt x="4341" y="3502"/>
                  </a:lnTo>
                  <a:lnTo>
                    <a:pt x="4350" y="3527"/>
                  </a:lnTo>
                  <a:lnTo>
                    <a:pt x="4352" y="3533"/>
                  </a:lnTo>
                  <a:lnTo>
                    <a:pt x="4359" y="3558"/>
                  </a:lnTo>
                  <a:lnTo>
                    <a:pt x="4361" y="3565"/>
                  </a:lnTo>
                  <a:lnTo>
                    <a:pt x="4367" y="3590"/>
                  </a:lnTo>
                  <a:lnTo>
                    <a:pt x="4368" y="3597"/>
                  </a:lnTo>
                  <a:lnTo>
                    <a:pt x="4374" y="3623"/>
                  </a:lnTo>
                  <a:lnTo>
                    <a:pt x="4375" y="3629"/>
                  </a:lnTo>
                  <a:lnTo>
                    <a:pt x="4379" y="3655"/>
                  </a:lnTo>
                  <a:lnTo>
                    <a:pt x="4380" y="3661"/>
                  </a:lnTo>
                  <a:lnTo>
                    <a:pt x="4384" y="3688"/>
                  </a:lnTo>
                  <a:lnTo>
                    <a:pt x="4385" y="3694"/>
                  </a:lnTo>
                  <a:lnTo>
                    <a:pt x="4387" y="3720"/>
                  </a:lnTo>
                  <a:lnTo>
                    <a:pt x="4388" y="3727"/>
                  </a:lnTo>
                  <a:lnTo>
                    <a:pt x="4389" y="3754"/>
                  </a:lnTo>
                  <a:close/>
                  <a:moveTo>
                    <a:pt x="4038" y="3830"/>
                  </a:moveTo>
                  <a:lnTo>
                    <a:pt x="4040" y="3810"/>
                  </a:lnTo>
                  <a:lnTo>
                    <a:pt x="4040" y="3790"/>
                  </a:lnTo>
                  <a:lnTo>
                    <a:pt x="4040" y="3770"/>
                  </a:lnTo>
                  <a:lnTo>
                    <a:pt x="4038" y="3750"/>
                  </a:lnTo>
                  <a:lnTo>
                    <a:pt x="4037" y="3730"/>
                  </a:lnTo>
                  <a:lnTo>
                    <a:pt x="4034" y="3711"/>
                  </a:lnTo>
                  <a:lnTo>
                    <a:pt x="4031" y="3691"/>
                  </a:lnTo>
                  <a:lnTo>
                    <a:pt x="4027" y="3672"/>
                  </a:lnTo>
                  <a:lnTo>
                    <a:pt x="4022" y="3653"/>
                  </a:lnTo>
                  <a:lnTo>
                    <a:pt x="4016" y="3634"/>
                  </a:lnTo>
                  <a:lnTo>
                    <a:pt x="4010" y="3615"/>
                  </a:lnTo>
                  <a:lnTo>
                    <a:pt x="4003" y="3596"/>
                  </a:lnTo>
                  <a:lnTo>
                    <a:pt x="3995" y="3578"/>
                  </a:lnTo>
                  <a:lnTo>
                    <a:pt x="3987" y="3560"/>
                  </a:lnTo>
                  <a:lnTo>
                    <a:pt x="3978" y="3542"/>
                  </a:lnTo>
                  <a:lnTo>
                    <a:pt x="3968" y="3524"/>
                  </a:lnTo>
                  <a:lnTo>
                    <a:pt x="3958" y="3507"/>
                  </a:lnTo>
                  <a:lnTo>
                    <a:pt x="3947" y="3490"/>
                  </a:lnTo>
                  <a:lnTo>
                    <a:pt x="3936" y="3474"/>
                  </a:lnTo>
                  <a:lnTo>
                    <a:pt x="3923" y="3458"/>
                  </a:lnTo>
                  <a:lnTo>
                    <a:pt x="3911" y="3443"/>
                  </a:lnTo>
                  <a:lnTo>
                    <a:pt x="3898" y="3428"/>
                  </a:lnTo>
                  <a:lnTo>
                    <a:pt x="3884" y="3414"/>
                  </a:lnTo>
                  <a:lnTo>
                    <a:pt x="3870" y="3400"/>
                  </a:lnTo>
                  <a:lnTo>
                    <a:pt x="3855" y="3387"/>
                  </a:lnTo>
                  <a:lnTo>
                    <a:pt x="3840" y="3375"/>
                  </a:lnTo>
                  <a:lnTo>
                    <a:pt x="3824" y="3362"/>
                  </a:lnTo>
                  <a:lnTo>
                    <a:pt x="3808" y="3351"/>
                  </a:lnTo>
                  <a:lnTo>
                    <a:pt x="3791" y="3340"/>
                  </a:lnTo>
                  <a:lnTo>
                    <a:pt x="3773" y="3330"/>
                  </a:lnTo>
                  <a:lnTo>
                    <a:pt x="3755" y="3319"/>
                  </a:lnTo>
                  <a:lnTo>
                    <a:pt x="3738" y="3310"/>
                  </a:lnTo>
                  <a:lnTo>
                    <a:pt x="3720" y="3302"/>
                  </a:lnTo>
                  <a:lnTo>
                    <a:pt x="3701" y="3295"/>
                  </a:lnTo>
                  <a:lnTo>
                    <a:pt x="3683" y="3288"/>
                  </a:lnTo>
                  <a:lnTo>
                    <a:pt x="3664" y="3281"/>
                  </a:lnTo>
                  <a:lnTo>
                    <a:pt x="3645" y="3276"/>
                  </a:lnTo>
                  <a:lnTo>
                    <a:pt x="3626" y="3271"/>
                  </a:lnTo>
                  <a:lnTo>
                    <a:pt x="3606" y="3267"/>
                  </a:lnTo>
                  <a:lnTo>
                    <a:pt x="3587" y="3264"/>
                  </a:lnTo>
                  <a:lnTo>
                    <a:pt x="3567" y="3261"/>
                  </a:lnTo>
                  <a:lnTo>
                    <a:pt x="3547" y="3260"/>
                  </a:lnTo>
                  <a:lnTo>
                    <a:pt x="3527" y="3258"/>
                  </a:lnTo>
                  <a:lnTo>
                    <a:pt x="3507" y="3258"/>
                  </a:lnTo>
                  <a:lnTo>
                    <a:pt x="3487" y="3258"/>
                  </a:lnTo>
                  <a:lnTo>
                    <a:pt x="3467" y="3260"/>
                  </a:lnTo>
                  <a:lnTo>
                    <a:pt x="3447" y="3261"/>
                  </a:lnTo>
                  <a:lnTo>
                    <a:pt x="3427" y="3264"/>
                  </a:lnTo>
                  <a:lnTo>
                    <a:pt x="3408" y="3267"/>
                  </a:lnTo>
                  <a:lnTo>
                    <a:pt x="3388" y="3271"/>
                  </a:lnTo>
                  <a:lnTo>
                    <a:pt x="3369" y="3276"/>
                  </a:lnTo>
                  <a:lnTo>
                    <a:pt x="3350" y="3281"/>
                  </a:lnTo>
                  <a:lnTo>
                    <a:pt x="3332" y="3288"/>
                  </a:lnTo>
                  <a:lnTo>
                    <a:pt x="3313" y="3294"/>
                  </a:lnTo>
                  <a:lnTo>
                    <a:pt x="3295" y="3302"/>
                  </a:lnTo>
                  <a:lnTo>
                    <a:pt x="3277" y="3310"/>
                  </a:lnTo>
                  <a:lnTo>
                    <a:pt x="3260" y="3319"/>
                  </a:lnTo>
                  <a:lnTo>
                    <a:pt x="3242" y="3329"/>
                  </a:lnTo>
                  <a:lnTo>
                    <a:pt x="3224" y="3340"/>
                  </a:lnTo>
                  <a:lnTo>
                    <a:pt x="3207" y="3351"/>
                  </a:lnTo>
                  <a:lnTo>
                    <a:pt x="3191" y="3362"/>
                  </a:lnTo>
                  <a:lnTo>
                    <a:pt x="3175" y="3375"/>
                  </a:lnTo>
                  <a:lnTo>
                    <a:pt x="3160" y="3387"/>
                  </a:lnTo>
                  <a:lnTo>
                    <a:pt x="3145" y="3400"/>
                  </a:lnTo>
                  <a:lnTo>
                    <a:pt x="3131" y="3414"/>
                  </a:lnTo>
                  <a:lnTo>
                    <a:pt x="3117" y="3428"/>
                  </a:lnTo>
                  <a:lnTo>
                    <a:pt x="3104" y="3443"/>
                  </a:lnTo>
                  <a:lnTo>
                    <a:pt x="3092" y="3458"/>
                  </a:lnTo>
                  <a:lnTo>
                    <a:pt x="3079" y="3474"/>
                  </a:lnTo>
                  <a:lnTo>
                    <a:pt x="3068" y="3490"/>
                  </a:lnTo>
                  <a:lnTo>
                    <a:pt x="3057" y="3507"/>
                  </a:lnTo>
                  <a:lnTo>
                    <a:pt x="3047" y="3524"/>
                  </a:lnTo>
                  <a:lnTo>
                    <a:pt x="3037" y="3542"/>
                  </a:lnTo>
                  <a:lnTo>
                    <a:pt x="3028" y="3560"/>
                  </a:lnTo>
                  <a:lnTo>
                    <a:pt x="3020" y="3578"/>
                  </a:lnTo>
                  <a:lnTo>
                    <a:pt x="3012" y="3596"/>
                  </a:lnTo>
                  <a:lnTo>
                    <a:pt x="3005" y="3615"/>
                  </a:lnTo>
                  <a:lnTo>
                    <a:pt x="2999" y="3634"/>
                  </a:lnTo>
                  <a:lnTo>
                    <a:pt x="2993" y="3653"/>
                  </a:lnTo>
                  <a:lnTo>
                    <a:pt x="2988" y="3672"/>
                  </a:lnTo>
                  <a:lnTo>
                    <a:pt x="2984" y="3691"/>
                  </a:lnTo>
                  <a:lnTo>
                    <a:pt x="2981" y="3711"/>
                  </a:lnTo>
                  <a:lnTo>
                    <a:pt x="2978" y="3730"/>
                  </a:lnTo>
                  <a:lnTo>
                    <a:pt x="2977" y="3750"/>
                  </a:lnTo>
                  <a:lnTo>
                    <a:pt x="2975" y="3770"/>
                  </a:lnTo>
                  <a:lnTo>
                    <a:pt x="2975" y="3790"/>
                  </a:lnTo>
                  <a:lnTo>
                    <a:pt x="2975" y="3810"/>
                  </a:lnTo>
                  <a:lnTo>
                    <a:pt x="2977" y="3830"/>
                  </a:lnTo>
                  <a:lnTo>
                    <a:pt x="2978" y="3850"/>
                  </a:lnTo>
                  <a:lnTo>
                    <a:pt x="2981" y="3869"/>
                  </a:lnTo>
                  <a:lnTo>
                    <a:pt x="2984" y="3889"/>
                  </a:lnTo>
                  <a:lnTo>
                    <a:pt x="2988" y="3908"/>
                  </a:lnTo>
                  <a:lnTo>
                    <a:pt x="2993" y="3928"/>
                  </a:lnTo>
                  <a:lnTo>
                    <a:pt x="2999" y="3947"/>
                  </a:lnTo>
                  <a:lnTo>
                    <a:pt x="3005" y="3966"/>
                  </a:lnTo>
                  <a:lnTo>
                    <a:pt x="3012" y="3984"/>
                  </a:lnTo>
                  <a:lnTo>
                    <a:pt x="3020" y="4003"/>
                  </a:lnTo>
                  <a:lnTo>
                    <a:pt x="3028" y="4021"/>
                  </a:lnTo>
                  <a:lnTo>
                    <a:pt x="3037" y="4039"/>
                  </a:lnTo>
                  <a:lnTo>
                    <a:pt x="3047" y="4057"/>
                  </a:lnTo>
                  <a:lnTo>
                    <a:pt x="3057" y="4074"/>
                  </a:lnTo>
                  <a:lnTo>
                    <a:pt x="3068" y="4091"/>
                  </a:lnTo>
                  <a:lnTo>
                    <a:pt x="3079" y="4107"/>
                  </a:lnTo>
                  <a:lnTo>
                    <a:pt x="3092" y="4123"/>
                  </a:lnTo>
                  <a:lnTo>
                    <a:pt x="3104" y="4138"/>
                  </a:lnTo>
                  <a:lnTo>
                    <a:pt x="3117" y="4153"/>
                  </a:lnTo>
                  <a:lnTo>
                    <a:pt x="3131" y="4167"/>
                  </a:lnTo>
                  <a:lnTo>
                    <a:pt x="3145" y="4181"/>
                  </a:lnTo>
                  <a:lnTo>
                    <a:pt x="3160" y="4194"/>
                  </a:lnTo>
                  <a:lnTo>
                    <a:pt x="3175" y="4206"/>
                  </a:lnTo>
                  <a:lnTo>
                    <a:pt x="3191" y="4219"/>
                  </a:lnTo>
                  <a:lnTo>
                    <a:pt x="3207" y="4230"/>
                  </a:lnTo>
                  <a:lnTo>
                    <a:pt x="3224" y="4241"/>
                  </a:lnTo>
                  <a:lnTo>
                    <a:pt x="3241" y="4251"/>
                  </a:lnTo>
                  <a:lnTo>
                    <a:pt x="3259" y="4261"/>
                  </a:lnTo>
                  <a:lnTo>
                    <a:pt x="3277" y="4270"/>
                  </a:lnTo>
                  <a:lnTo>
                    <a:pt x="3295" y="4278"/>
                  </a:lnTo>
                  <a:lnTo>
                    <a:pt x="3313" y="4286"/>
                  </a:lnTo>
                  <a:lnTo>
                    <a:pt x="3332" y="4293"/>
                  </a:lnTo>
                  <a:lnTo>
                    <a:pt x="3351" y="4299"/>
                  </a:lnTo>
                  <a:lnTo>
                    <a:pt x="3370" y="4305"/>
                  </a:lnTo>
                  <a:lnTo>
                    <a:pt x="3389" y="4310"/>
                  </a:lnTo>
                  <a:lnTo>
                    <a:pt x="3408" y="4314"/>
                  </a:lnTo>
                  <a:lnTo>
                    <a:pt x="3428" y="4317"/>
                  </a:lnTo>
                  <a:lnTo>
                    <a:pt x="3447" y="4320"/>
                  </a:lnTo>
                  <a:lnTo>
                    <a:pt x="3467" y="4321"/>
                  </a:lnTo>
                  <a:lnTo>
                    <a:pt x="3487" y="4323"/>
                  </a:lnTo>
                  <a:lnTo>
                    <a:pt x="3507" y="4323"/>
                  </a:lnTo>
                  <a:lnTo>
                    <a:pt x="3527" y="4323"/>
                  </a:lnTo>
                  <a:lnTo>
                    <a:pt x="3547" y="4321"/>
                  </a:lnTo>
                  <a:lnTo>
                    <a:pt x="3567" y="4320"/>
                  </a:lnTo>
                  <a:lnTo>
                    <a:pt x="3586" y="4317"/>
                  </a:lnTo>
                  <a:lnTo>
                    <a:pt x="3606" y="4314"/>
                  </a:lnTo>
                  <a:lnTo>
                    <a:pt x="3625" y="4310"/>
                  </a:lnTo>
                  <a:lnTo>
                    <a:pt x="3645" y="4305"/>
                  </a:lnTo>
                  <a:lnTo>
                    <a:pt x="3664" y="4299"/>
                  </a:lnTo>
                  <a:lnTo>
                    <a:pt x="3683" y="4293"/>
                  </a:lnTo>
                  <a:lnTo>
                    <a:pt x="3701" y="4286"/>
                  </a:lnTo>
                  <a:lnTo>
                    <a:pt x="3720" y="4278"/>
                  </a:lnTo>
                  <a:lnTo>
                    <a:pt x="3738" y="4270"/>
                  </a:lnTo>
                  <a:lnTo>
                    <a:pt x="3756" y="4261"/>
                  </a:lnTo>
                  <a:lnTo>
                    <a:pt x="3774" y="4251"/>
                  </a:lnTo>
                  <a:lnTo>
                    <a:pt x="3791" y="4241"/>
                  </a:lnTo>
                  <a:lnTo>
                    <a:pt x="3808" y="4230"/>
                  </a:lnTo>
                  <a:lnTo>
                    <a:pt x="3824" y="4219"/>
                  </a:lnTo>
                  <a:lnTo>
                    <a:pt x="3840" y="4206"/>
                  </a:lnTo>
                  <a:lnTo>
                    <a:pt x="3855" y="4194"/>
                  </a:lnTo>
                  <a:lnTo>
                    <a:pt x="3870" y="4181"/>
                  </a:lnTo>
                  <a:lnTo>
                    <a:pt x="3884" y="4167"/>
                  </a:lnTo>
                  <a:lnTo>
                    <a:pt x="3898" y="4153"/>
                  </a:lnTo>
                  <a:lnTo>
                    <a:pt x="3911" y="4138"/>
                  </a:lnTo>
                  <a:lnTo>
                    <a:pt x="3923" y="4123"/>
                  </a:lnTo>
                  <a:lnTo>
                    <a:pt x="3936" y="4107"/>
                  </a:lnTo>
                  <a:lnTo>
                    <a:pt x="3947" y="4091"/>
                  </a:lnTo>
                  <a:lnTo>
                    <a:pt x="3958" y="4074"/>
                  </a:lnTo>
                  <a:lnTo>
                    <a:pt x="3968" y="4057"/>
                  </a:lnTo>
                  <a:lnTo>
                    <a:pt x="3978" y="4039"/>
                  </a:lnTo>
                  <a:lnTo>
                    <a:pt x="3987" y="4021"/>
                  </a:lnTo>
                  <a:lnTo>
                    <a:pt x="3995" y="4003"/>
                  </a:lnTo>
                  <a:lnTo>
                    <a:pt x="4003" y="3984"/>
                  </a:lnTo>
                  <a:lnTo>
                    <a:pt x="4010" y="3966"/>
                  </a:lnTo>
                  <a:lnTo>
                    <a:pt x="4016" y="3947"/>
                  </a:lnTo>
                  <a:lnTo>
                    <a:pt x="4022" y="3928"/>
                  </a:lnTo>
                  <a:lnTo>
                    <a:pt x="4027" y="3908"/>
                  </a:lnTo>
                  <a:lnTo>
                    <a:pt x="4031" y="3889"/>
                  </a:lnTo>
                  <a:lnTo>
                    <a:pt x="4034" y="3869"/>
                  </a:lnTo>
                  <a:lnTo>
                    <a:pt x="4037" y="3850"/>
                  </a:lnTo>
                  <a:lnTo>
                    <a:pt x="4038" y="38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6" name="Google Shape;320;p4">
            <a:extLst>
              <a:ext uri="{FF2B5EF4-FFF2-40B4-BE49-F238E27FC236}">
                <a16:creationId xmlns:a16="http://schemas.microsoft.com/office/drawing/2014/main" id="{6B08199C-C7F7-412C-8017-E3AF5189E25E}"/>
              </a:ext>
            </a:extLst>
          </p:cNvPr>
          <p:cNvGrpSpPr/>
          <p:nvPr/>
        </p:nvGrpSpPr>
        <p:grpSpPr>
          <a:xfrm>
            <a:off x="4124395" y="1789516"/>
            <a:ext cx="589280" cy="589280"/>
            <a:chOff x="4124395" y="4494616"/>
            <a:chExt cx="589280" cy="589280"/>
          </a:xfrm>
          <a:solidFill>
            <a:schemeClr val="bg1"/>
          </a:solidFill>
        </p:grpSpPr>
        <p:sp>
          <p:nvSpPr>
            <p:cNvPr id="247" name="Google Shape;321;p4">
              <a:extLst>
                <a:ext uri="{FF2B5EF4-FFF2-40B4-BE49-F238E27FC236}">
                  <a16:creationId xmlns:a16="http://schemas.microsoft.com/office/drawing/2014/main" id="{04F0196C-E5D0-4BCB-9BF9-A66A6E6D6C48}"/>
                </a:ext>
              </a:extLst>
            </p:cNvPr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1" y="7788"/>
                  </a:moveTo>
                  <a:lnTo>
                    <a:pt x="2909" y="7788"/>
                  </a:lnTo>
                  <a:lnTo>
                    <a:pt x="2970" y="7418"/>
                  </a:lnTo>
                  <a:lnTo>
                    <a:pt x="3141" y="7105"/>
                  </a:lnTo>
                  <a:lnTo>
                    <a:pt x="3403" y="6849"/>
                  </a:lnTo>
                  <a:lnTo>
                    <a:pt x="3738" y="6650"/>
                  </a:lnTo>
                  <a:lnTo>
                    <a:pt x="4128" y="6508"/>
                  </a:lnTo>
                  <a:lnTo>
                    <a:pt x="4555" y="6422"/>
                  </a:lnTo>
                  <a:lnTo>
                    <a:pt x="5000" y="6394"/>
                  </a:lnTo>
                  <a:lnTo>
                    <a:pt x="5445" y="6422"/>
                  </a:lnTo>
                  <a:lnTo>
                    <a:pt x="5872" y="6508"/>
                  </a:lnTo>
                  <a:lnTo>
                    <a:pt x="6262" y="6650"/>
                  </a:lnTo>
                  <a:lnTo>
                    <a:pt x="6597" y="6849"/>
                  </a:lnTo>
                  <a:lnTo>
                    <a:pt x="6859" y="7105"/>
                  </a:lnTo>
                  <a:lnTo>
                    <a:pt x="7030" y="7418"/>
                  </a:lnTo>
                  <a:lnTo>
                    <a:pt x="7091" y="7788"/>
                  </a:lnTo>
                  <a:close/>
                  <a:moveTo>
                    <a:pt x="6161" y="3330"/>
                  </a:moveTo>
                  <a:lnTo>
                    <a:pt x="6162" y="3374"/>
                  </a:lnTo>
                  <a:lnTo>
                    <a:pt x="6161" y="3417"/>
                  </a:lnTo>
                  <a:lnTo>
                    <a:pt x="6159" y="3461"/>
                  </a:lnTo>
                  <a:lnTo>
                    <a:pt x="6155" y="3504"/>
                  </a:lnTo>
                  <a:lnTo>
                    <a:pt x="6149" y="3547"/>
                  </a:lnTo>
                  <a:lnTo>
                    <a:pt x="6142" y="3590"/>
                  </a:lnTo>
                  <a:lnTo>
                    <a:pt x="6133" y="3632"/>
                  </a:lnTo>
                  <a:lnTo>
                    <a:pt x="6122" y="3674"/>
                  </a:lnTo>
                  <a:lnTo>
                    <a:pt x="6110" y="3716"/>
                  </a:lnTo>
                  <a:lnTo>
                    <a:pt x="6097" y="3757"/>
                  </a:lnTo>
                  <a:lnTo>
                    <a:pt x="6082" y="3798"/>
                  </a:lnTo>
                  <a:lnTo>
                    <a:pt x="6065" y="3838"/>
                  </a:lnTo>
                  <a:lnTo>
                    <a:pt x="6047" y="3877"/>
                  </a:lnTo>
                  <a:lnTo>
                    <a:pt x="6027" y="3916"/>
                  </a:lnTo>
                  <a:lnTo>
                    <a:pt x="6006" y="3954"/>
                  </a:lnTo>
                  <a:lnTo>
                    <a:pt x="5983" y="3991"/>
                  </a:lnTo>
                  <a:lnTo>
                    <a:pt x="5960" y="4028"/>
                  </a:lnTo>
                  <a:lnTo>
                    <a:pt x="5934" y="4064"/>
                  </a:lnTo>
                  <a:lnTo>
                    <a:pt x="5908" y="4098"/>
                  </a:lnTo>
                  <a:lnTo>
                    <a:pt x="5880" y="4131"/>
                  </a:lnTo>
                  <a:lnTo>
                    <a:pt x="5851" y="4164"/>
                  </a:lnTo>
                  <a:lnTo>
                    <a:pt x="5821" y="4195"/>
                  </a:lnTo>
                  <a:lnTo>
                    <a:pt x="5790" y="4225"/>
                  </a:lnTo>
                  <a:lnTo>
                    <a:pt x="5758" y="4254"/>
                  </a:lnTo>
                  <a:lnTo>
                    <a:pt x="5724" y="4282"/>
                  </a:lnTo>
                  <a:lnTo>
                    <a:pt x="5690" y="4308"/>
                  </a:lnTo>
                  <a:lnTo>
                    <a:pt x="5655" y="4334"/>
                  </a:lnTo>
                  <a:lnTo>
                    <a:pt x="5618" y="4357"/>
                  </a:lnTo>
                  <a:lnTo>
                    <a:pt x="5581" y="4380"/>
                  </a:lnTo>
                  <a:lnTo>
                    <a:pt x="5543" y="4401"/>
                  </a:lnTo>
                  <a:lnTo>
                    <a:pt x="5504" y="4421"/>
                  </a:lnTo>
                  <a:lnTo>
                    <a:pt x="5464" y="4439"/>
                  </a:lnTo>
                  <a:lnTo>
                    <a:pt x="5424" y="4455"/>
                  </a:lnTo>
                  <a:lnTo>
                    <a:pt x="5383" y="4470"/>
                  </a:lnTo>
                  <a:lnTo>
                    <a:pt x="5342" y="4484"/>
                  </a:lnTo>
                  <a:lnTo>
                    <a:pt x="5301" y="4496"/>
                  </a:lnTo>
                  <a:lnTo>
                    <a:pt x="5259" y="4506"/>
                  </a:lnTo>
                  <a:lnTo>
                    <a:pt x="5216" y="4515"/>
                  </a:lnTo>
                  <a:lnTo>
                    <a:pt x="5173" y="4522"/>
                  </a:lnTo>
                  <a:lnTo>
                    <a:pt x="5130" y="4528"/>
                  </a:lnTo>
                  <a:lnTo>
                    <a:pt x="5087" y="4532"/>
                  </a:lnTo>
                  <a:lnTo>
                    <a:pt x="5044" y="4534"/>
                  </a:lnTo>
                  <a:lnTo>
                    <a:pt x="5000" y="4535"/>
                  </a:lnTo>
                  <a:lnTo>
                    <a:pt x="4956" y="4534"/>
                  </a:lnTo>
                  <a:lnTo>
                    <a:pt x="4913" y="4532"/>
                  </a:lnTo>
                  <a:lnTo>
                    <a:pt x="4870" y="4528"/>
                  </a:lnTo>
                  <a:lnTo>
                    <a:pt x="4827" y="4522"/>
                  </a:lnTo>
                  <a:lnTo>
                    <a:pt x="4784" y="4515"/>
                  </a:lnTo>
                  <a:lnTo>
                    <a:pt x="4741" y="4506"/>
                  </a:lnTo>
                  <a:lnTo>
                    <a:pt x="4699" y="4496"/>
                  </a:lnTo>
                  <a:lnTo>
                    <a:pt x="4658" y="4484"/>
                  </a:lnTo>
                  <a:lnTo>
                    <a:pt x="4617" y="4470"/>
                  </a:lnTo>
                  <a:lnTo>
                    <a:pt x="4576" y="4455"/>
                  </a:lnTo>
                  <a:lnTo>
                    <a:pt x="4536" y="4439"/>
                  </a:lnTo>
                  <a:lnTo>
                    <a:pt x="4496" y="4421"/>
                  </a:lnTo>
                  <a:lnTo>
                    <a:pt x="4457" y="4401"/>
                  </a:lnTo>
                  <a:lnTo>
                    <a:pt x="4419" y="4380"/>
                  </a:lnTo>
                  <a:lnTo>
                    <a:pt x="4382" y="4357"/>
                  </a:lnTo>
                  <a:lnTo>
                    <a:pt x="4345" y="4334"/>
                  </a:lnTo>
                  <a:lnTo>
                    <a:pt x="4310" y="4308"/>
                  </a:lnTo>
                  <a:lnTo>
                    <a:pt x="4276" y="4282"/>
                  </a:lnTo>
                  <a:lnTo>
                    <a:pt x="4242" y="4254"/>
                  </a:lnTo>
                  <a:lnTo>
                    <a:pt x="4210" y="4225"/>
                  </a:lnTo>
                  <a:lnTo>
                    <a:pt x="4179" y="4195"/>
                  </a:lnTo>
                  <a:lnTo>
                    <a:pt x="4149" y="4164"/>
                  </a:lnTo>
                  <a:lnTo>
                    <a:pt x="4120" y="4131"/>
                  </a:lnTo>
                  <a:lnTo>
                    <a:pt x="4092" y="4098"/>
                  </a:lnTo>
                  <a:lnTo>
                    <a:pt x="4066" y="4064"/>
                  </a:lnTo>
                  <a:lnTo>
                    <a:pt x="4040" y="4028"/>
                  </a:lnTo>
                  <a:lnTo>
                    <a:pt x="4017" y="3991"/>
                  </a:lnTo>
                  <a:lnTo>
                    <a:pt x="3994" y="3954"/>
                  </a:lnTo>
                  <a:lnTo>
                    <a:pt x="3973" y="3916"/>
                  </a:lnTo>
                  <a:lnTo>
                    <a:pt x="3953" y="3877"/>
                  </a:lnTo>
                  <a:lnTo>
                    <a:pt x="3935" y="3838"/>
                  </a:lnTo>
                  <a:lnTo>
                    <a:pt x="3918" y="3798"/>
                  </a:lnTo>
                  <a:lnTo>
                    <a:pt x="3903" y="3757"/>
                  </a:lnTo>
                  <a:lnTo>
                    <a:pt x="3890" y="3716"/>
                  </a:lnTo>
                  <a:lnTo>
                    <a:pt x="3878" y="3674"/>
                  </a:lnTo>
                  <a:lnTo>
                    <a:pt x="3867" y="3632"/>
                  </a:lnTo>
                  <a:lnTo>
                    <a:pt x="3858" y="3590"/>
                  </a:lnTo>
                  <a:lnTo>
                    <a:pt x="3851" y="3547"/>
                  </a:lnTo>
                  <a:lnTo>
                    <a:pt x="3845" y="3504"/>
                  </a:lnTo>
                  <a:lnTo>
                    <a:pt x="3841" y="3461"/>
                  </a:lnTo>
                  <a:lnTo>
                    <a:pt x="3839" y="3417"/>
                  </a:lnTo>
                  <a:lnTo>
                    <a:pt x="3838" y="3374"/>
                  </a:lnTo>
                  <a:lnTo>
                    <a:pt x="3839" y="3330"/>
                  </a:lnTo>
                  <a:lnTo>
                    <a:pt x="3841" y="3287"/>
                  </a:lnTo>
                  <a:lnTo>
                    <a:pt x="3845" y="3243"/>
                  </a:lnTo>
                  <a:lnTo>
                    <a:pt x="3851" y="3200"/>
                  </a:lnTo>
                  <a:lnTo>
                    <a:pt x="3858" y="3158"/>
                  </a:lnTo>
                  <a:lnTo>
                    <a:pt x="3867" y="3115"/>
                  </a:lnTo>
                  <a:lnTo>
                    <a:pt x="3878" y="3073"/>
                  </a:lnTo>
                  <a:lnTo>
                    <a:pt x="3890" y="3031"/>
                  </a:lnTo>
                  <a:lnTo>
                    <a:pt x="3903" y="2990"/>
                  </a:lnTo>
                  <a:lnTo>
                    <a:pt x="3918" y="2949"/>
                  </a:lnTo>
                  <a:lnTo>
                    <a:pt x="3935" y="2909"/>
                  </a:lnTo>
                  <a:lnTo>
                    <a:pt x="3953" y="2870"/>
                  </a:lnTo>
                  <a:lnTo>
                    <a:pt x="3973" y="2831"/>
                  </a:lnTo>
                  <a:lnTo>
                    <a:pt x="3994" y="2793"/>
                  </a:lnTo>
                  <a:lnTo>
                    <a:pt x="4017" y="2756"/>
                  </a:lnTo>
                  <a:lnTo>
                    <a:pt x="4040" y="2719"/>
                  </a:lnTo>
                  <a:lnTo>
                    <a:pt x="4066" y="2683"/>
                  </a:lnTo>
                  <a:lnTo>
                    <a:pt x="4092" y="2649"/>
                  </a:lnTo>
                  <a:lnTo>
                    <a:pt x="4120" y="2616"/>
                  </a:lnTo>
                  <a:lnTo>
                    <a:pt x="4149" y="2583"/>
                  </a:lnTo>
                  <a:lnTo>
                    <a:pt x="4179" y="2552"/>
                  </a:lnTo>
                  <a:lnTo>
                    <a:pt x="4210" y="2522"/>
                  </a:lnTo>
                  <a:lnTo>
                    <a:pt x="4242" y="2493"/>
                  </a:lnTo>
                  <a:lnTo>
                    <a:pt x="4276" y="2465"/>
                  </a:lnTo>
                  <a:lnTo>
                    <a:pt x="4310" y="2439"/>
                  </a:lnTo>
                  <a:lnTo>
                    <a:pt x="4345" y="2413"/>
                  </a:lnTo>
                  <a:lnTo>
                    <a:pt x="4382" y="2390"/>
                  </a:lnTo>
                  <a:lnTo>
                    <a:pt x="4419" y="2367"/>
                  </a:lnTo>
                  <a:lnTo>
                    <a:pt x="4457" y="2346"/>
                  </a:lnTo>
                  <a:lnTo>
                    <a:pt x="4496" y="2326"/>
                  </a:lnTo>
                  <a:lnTo>
                    <a:pt x="4536" y="2308"/>
                  </a:lnTo>
                  <a:lnTo>
                    <a:pt x="4576" y="2292"/>
                  </a:lnTo>
                  <a:lnTo>
                    <a:pt x="4617" y="2277"/>
                  </a:lnTo>
                  <a:lnTo>
                    <a:pt x="4658" y="2263"/>
                  </a:lnTo>
                  <a:lnTo>
                    <a:pt x="4699" y="2251"/>
                  </a:lnTo>
                  <a:lnTo>
                    <a:pt x="4741" y="2241"/>
                  </a:lnTo>
                  <a:lnTo>
                    <a:pt x="4784" y="2232"/>
                  </a:lnTo>
                  <a:lnTo>
                    <a:pt x="4827" y="2225"/>
                  </a:lnTo>
                  <a:lnTo>
                    <a:pt x="4870" y="2219"/>
                  </a:lnTo>
                  <a:lnTo>
                    <a:pt x="4913" y="2215"/>
                  </a:lnTo>
                  <a:lnTo>
                    <a:pt x="4956" y="2213"/>
                  </a:lnTo>
                  <a:lnTo>
                    <a:pt x="5000" y="2212"/>
                  </a:lnTo>
                  <a:lnTo>
                    <a:pt x="5044" y="2213"/>
                  </a:lnTo>
                  <a:lnTo>
                    <a:pt x="5087" y="2215"/>
                  </a:lnTo>
                  <a:lnTo>
                    <a:pt x="5130" y="2219"/>
                  </a:lnTo>
                  <a:lnTo>
                    <a:pt x="5173" y="2225"/>
                  </a:lnTo>
                  <a:lnTo>
                    <a:pt x="5216" y="2232"/>
                  </a:lnTo>
                  <a:lnTo>
                    <a:pt x="5259" y="2241"/>
                  </a:lnTo>
                  <a:lnTo>
                    <a:pt x="5301" y="2251"/>
                  </a:lnTo>
                  <a:lnTo>
                    <a:pt x="5342" y="2263"/>
                  </a:lnTo>
                  <a:lnTo>
                    <a:pt x="5383" y="2277"/>
                  </a:lnTo>
                  <a:lnTo>
                    <a:pt x="5424" y="2292"/>
                  </a:lnTo>
                  <a:lnTo>
                    <a:pt x="5464" y="2308"/>
                  </a:lnTo>
                  <a:lnTo>
                    <a:pt x="5504" y="2326"/>
                  </a:lnTo>
                  <a:lnTo>
                    <a:pt x="5543" y="2346"/>
                  </a:lnTo>
                  <a:lnTo>
                    <a:pt x="5581" y="2367"/>
                  </a:lnTo>
                  <a:lnTo>
                    <a:pt x="5618" y="2390"/>
                  </a:lnTo>
                  <a:lnTo>
                    <a:pt x="5655" y="2413"/>
                  </a:lnTo>
                  <a:lnTo>
                    <a:pt x="5690" y="2439"/>
                  </a:lnTo>
                  <a:lnTo>
                    <a:pt x="5724" y="2465"/>
                  </a:lnTo>
                  <a:lnTo>
                    <a:pt x="5758" y="2493"/>
                  </a:lnTo>
                  <a:lnTo>
                    <a:pt x="5790" y="2522"/>
                  </a:lnTo>
                  <a:lnTo>
                    <a:pt x="5821" y="2552"/>
                  </a:lnTo>
                  <a:lnTo>
                    <a:pt x="5851" y="2583"/>
                  </a:lnTo>
                  <a:lnTo>
                    <a:pt x="5880" y="2616"/>
                  </a:lnTo>
                  <a:lnTo>
                    <a:pt x="5908" y="2649"/>
                  </a:lnTo>
                  <a:lnTo>
                    <a:pt x="5934" y="2683"/>
                  </a:lnTo>
                  <a:lnTo>
                    <a:pt x="5960" y="2719"/>
                  </a:lnTo>
                  <a:lnTo>
                    <a:pt x="5983" y="2756"/>
                  </a:lnTo>
                  <a:lnTo>
                    <a:pt x="6006" y="2793"/>
                  </a:lnTo>
                  <a:lnTo>
                    <a:pt x="6027" y="2831"/>
                  </a:lnTo>
                  <a:lnTo>
                    <a:pt x="6047" y="2870"/>
                  </a:lnTo>
                  <a:lnTo>
                    <a:pt x="6065" y="2909"/>
                  </a:lnTo>
                  <a:lnTo>
                    <a:pt x="6082" y="2949"/>
                  </a:lnTo>
                  <a:lnTo>
                    <a:pt x="6097" y="2990"/>
                  </a:lnTo>
                  <a:lnTo>
                    <a:pt x="6110" y="3031"/>
                  </a:lnTo>
                  <a:lnTo>
                    <a:pt x="6122" y="3073"/>
                  </a:lnTo>
                  <a:lnTo>
                    <a:pt x="6133" y="3115"/>
                  </a:lnTo>
                  <a:lnTo>
                    <a:pt x="6142" y="3158"/>
                  </a:lnTo>
                  <a:lnTo>
                    <a:pt x="6149" y="3200"/>
                  </a:lnTo>
                  <a:lnTo>
                    <a:pt x="6155" y="3243"/>
                  </a:lnTo>
                  <a:lnTo>
                    <a:pt x="6159" y="3287"/>
                  </a:lnTo>
                  <a:lnTo>
                    <a:pt x="6161" y="3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322;p4">
              <a:extLst>
                <a:ext uri="{FF2B5EF4-FFF2-40B4-BE49-F238E27FC236}">
                  <a16:creationId xmlns:a16="http://schemas.microsoft.com/office/drawing/2014/main" id="{18D1C48D-0BD2-4BB2-9417-16150831CB65}"/>
                </a:ext>
              </a:extLst>
            </p:cNvPr>
            <p:cNvSpPr/>
            <p:nvPr/>
          </p:nvSpPr>
          <p:spPr>
            <a:xfrm>
              <a:off x="4124395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231" y="6357"/>
                  </a:moveTo>
                  <a:lnTo>
                    <a:pt x="6076" y="6503"/>
                  </a:lnTo>
                  <a:lnTo>
                    <a:pt x="5983" y="6667"/>
                  </a:lnTo>
                  <a:lnTo>
                    <a:pt x="5943" y="6901"/>
                  </a:lnTo>
                  <a:lnTo>
                    <a:pt x="5936" y="6933"/>
                  </a:lnTo>
                  <a:lnTo>
                    <a:pt x="5924" y="6963"/>
                  </a:lnTo>
                  <a:lnTo>
                    <a:pt x="5909" y="6992"/>
                  </a:lnTo>
                  <a:lnTo>
                    <a:pt x="5889" y="7019"/>
                  </a:lnTo>
                  <a:lnTo>
                    <a:pt x="5867" y="7042"/>
                  </a:lnTo>
                  <a:lnTo>
                    <a:pt x="5841" y="7063"/>
                  </a:lnTo>
                  <a:lnTo>
                    <a:pt x="5814" y="7080"/>
                  </a:lnTo>
                  <a:lnTo>
                    <a:pt x="5784" y="7093"/>
                  </a:lnTo>
                  <a:lnTo>
                    <a:pt x="5752" y="7103"/>
                  </a:lnTo>
                  <a:lnTo>
                    <a:pt x="5720" y="7108"/>
                  </a:lnTo>
                  <a:lnTo>
                    <a:pt x="5687" y="7109"/>
                  </a:lnTo>
                  <a:lnTo>
                    <a:pt x="5655" y="7105"/>
                  </a:lnTo>
                  <a:lnTo>
                    <a:pt x="5623" y="7098"/>
                  </a:lnTo>
                  <a:lnTo>
                    <a:pt x="5593" y="7086"/>
                  </a:lnTo>
                  <a:lnTo>
                    <a:pt x="5564" y="7071"/>
                  </a:lnTo>
                  <a:lnTo>
                    <a:pt x="5537" y="7051"/>
                  </a:lnTo>
                  <a:lnTo>
                    <a:pt x="5514" y="7029"/>
                  </a:lnTo>
                  <a:lnTo>
                    <a:pt x="5493" y="7003"/>
                  </a:lnTo>
                  <a:lnTo>
                    <a:pt x="5476" y="6976"/>
                  </a:lnTo>
                  <a:lnTo>
                    <a:pt x="5463" y="6946"/>
                  </a:lnTo>
                  <a:lnTo>
                    <a:pt x="5453" y="6914"/>
                  </a:lnTo>
                  <a:lnTo>
                    <a:pt x="5448" y="6882"/>
                  </a:lnTo>
                  <a:lnTo>
                    <a:pt x="5447" y="6849"/>
                  </a:lnTo>
                  <a:lnTo>
                    <a:pt x="5451" y="6817"/>
                  </a:lnTo>
                  <a:lnTo>
                    <a:pt x="5498" y="6539"/>
                  </a:lnTo>
                  <a:lnTo>
                    <a:pt x="5504" y="6511"/>
                  </a:lnTo>
                  <a:lnTo>
                    <a:pt x="5514" y="6484"/>
                  </a:lnTo>
                  <a:lnTo>
                    <a:pt x="5527" y="6459"/>
                  </a:lnTo>
                  <a:lnTo>
                    <a:pt x="5660" y="6224"/>
                  </a:lnTo>
                  <a:lnTo>
                    <a:pt x="5680" y="6193"/>
                  </a:lnTo>
                  <a:lnTo>
                    <a:pt x="5706" y="6165"/>
                  </a:lnTo>
                  <a:lnTo>
                    <a:pt x="5910" y="5973"/>
                  </a:lnTo>
                  <a:lnTo>
                    <a:pt x="5932" y="5954"/>
                  </a:lnTo>
                  <a:lnTo>
                    <a:pt x="5957" y="5938"/>
                  </a:lnTo>
                  <a:lnTo>
                    <a:pt x="6218" y="5789"/>
                  </a:lnTo>
                  <a:lnTo>
                    <a:pt x="6259" y="5770"/>
                  </a:lnTo>
                  <a:lnTo>
                    <a:pt x="6562" y="5663"/>
                  </a:lnTo>
                  <a:lnTo>
                    <a:pt x="6598" y="5653"/>
                  </a:lnTo>
                  <a:lnTo>
                    <a:pt x="6930" y="5589"/>
                  </a:lnTo>
                  <a:lnTo>
                    <a:pt x="6962" y="5585"/>
                  </a:lnTo>
                  <a:lnTo>
                    <a:pt x="7308" y="5564"/>
                  </a:lnTo>
                  <a:lnTo>
                    <a:pt x="7339" y="5564"/>
                  </a:lnTo>
                  <a:lnTo>
                    <a:pt x="7685" y="5585"/>
                  </a:lnTo>
                  <a:lnTo>
                    <a:pt x="7717" y="5589"/>
                  </a:lnTo>
                  <a:lnTo>
                    <a:pt x="8049" y="5653"/>
                  </a:lnTo>
                  <a:lnTo>
                    <a:pt x="8085" y="5663"/>
                  </a:lnTo>
                  <a:lnTo>
                    <a:pt x="8388" y="5770"/>
                  </a:lnTo>
                  <a:lnTo>
                    <a:pt x="8429" y="5789"/>
                  </a:lnTo>
                  <a:lnTo>
                    <a:pt x="8690" y="5938"/>
                  </a:lnTo>
                  <a:lnTo>
                    <a:pt x="8715" y="5954"/>
                  </a:lnTo>
                  <a:lnTo>
                    <a:pt x="8737" y="5973"/>
                  </a:lnTo>
                  <a:lnTo>
                    <a:pt x="8941" y="6165"/>
                  </a:lnTo>
                  <a:lnTo>
                    <a:pt x="8967" y="6193"/>
                  </a:lnTo>
                  <a:lnTo>
                    <a:pt x="8987" y="6224"/>
                  </a:lnTo>
                  <a:lnTo>
                    <a:pt x="9120" y="6459"/>
                  </a:lnTo>
                  <a:lnTo>
                    <a:pt x="9133" y="6484"/>
                  </a:lnTo>
                  <a:lnTo>
                    <a:pt x="9143" y="6511"/>
                  </a:lnTo>
                  <a:lnTo>
                    <a:pt x="9149" y="6539"/>
                  </a:lnTo>
                  <a:lnTo>
                    <a:pt x="9196" y="6817"/>
                  </a:lnTo>
                  <a:lnTo>
                    <a:pt x="9200" y="6849"/>
                  </a:lnTo>
                  <a:lnTo>
                    <a:pt x="9199" y="6882"/>
                  </a:lnTo>
                  <a:lnTo>
                    <a:pt x="9194" y="6914"/>
                  </a:lnTo>
                  <a:lnTo>
                    <a:pt x="9184" y="6946"/>
                  </a:lnTo>
                  <a:lnTo>
                    <a:pt x="9171" y="6976"/>
                  </a:lnTo>
                  <a:lnTo>
                    <a:pt x="9154" y="7003"/>
                  </a:lnTo>
                  <a:lnTo>
                    <a:pt x="9133" y="7029"/>
                  </a:lnTo>
                  <a:lnTo>
                    <a:pt x="9110" y="7051"/>
                  </a:lnTo>
                  <a:lnTo>
                    <a:pt x="9083" y="7071"/>
                  </a:lnTo>
                  <a:lnTo>
                    <a:pt x="9054" y="7086"/>
                  </a:lnTo>
                  <a:lnTo>
                    <a:pt x="9024" y="7098"/>
                  </a:lnTo>
                  <a:lnTo>
                    <a:pt x="8992" y="7105"/>
                  </a:lnTo>
                  <a:lnTo>
                    <a:pt x="8960" y="7109"/>
                  </a:lnTo>
                  <a:lnTo>
                    <a:pt x="8927" y="7108"/>
                  </a:lnTo>
                  <a:lnTo>
                    <a:pt x="8895" y="7103"/>
                  </a:lnTo>
                  <a:lnTo>
                    <a:pt x="8863" y="7093"/>
                  </a:lnTo>
                  <a:lnTo>
                    <a:pt x="8833" y="7080"/>
                  </a:lnTo>
                  <a:lnTo>
                    <a:pt x="8806" y="7063"/>
                  </a:lnTo>
                  <a:lnTo>
                    <a:pt x="8780" y="7042"/>
                  </a:lnTo>
                  <a:lnTo>
                    <a:pt x="8758" y="7019"/>
                  </a:lnTo>
                  <a:lnTo>
                    <a:pt x="8738" y="6992"/>
                  </a:lnTo>
                  <a:lnTo>
                    <a:pt x="8723" y="6963"/>
                  </a:lnTo>
                  <a:lnTo>
                    <a:pt x="8711" y="6933"/>
                  </a:lnTo>
                  <a:lnTo>
                    <a:pt x="8704" y="6901"/>
                  </a:lnTo>
                  <a:lnTo>
                    <a:pt x="8664" y="6667"/>
                  </a:lnTo>
                  <a:lnTo>
                    <a:pt x="8571" y="6503"/>
                  </a:lnTo>
                  <a:lnTo>
                    <a:pt x="8416" y="6357"/>
                  </a:lnTo>
                  <a:lnTo>
                    <a:pt x="8201" y="6234"/>
                  </a:lnTo>
                  <a:lnTo>
                    <a:pt x="7936" y="6141"/>
                  </a:lnTo>
                  <a:lnTo>
                    <a:pt x="7638" y="6083"/>
                  </a:lnTo>
                  <a:lnTo>
                    <a:pt x="7323" y="6064"/>
                  </a:lnTo>
                  <a:lnTo>
                    <a:pt x="7009" y="6083"/>
                  </a:lnTo>
                  <a:lnTo>
                    <a:pt x="6711" y="6141"/>
                  </a:lnTo>
                  <a:lnTo>
                    <a:pt x="6446" y="6234"/>
                  </a:lnTo>
                  <a:lnTo>
                    <a:pt x="6231" y="6357"/>
                  </a:lnTo>
                  <a:close/>
                  <a:moveTo>
                    <a:pt x="8502" y="4022"/>
                  </a:moveTo>
                  <a:lnTo>
                    <a:pt x="8502" y="4031"/>
                  </a:lnTo>
                  <a:lnTo>
                    <a:pt x="8503" y="4066"/>
                  </a:lnTo>
                  <a:lnTo>
                    <a:pt x="8503" y="4076"/>
                  </a:lnTo>
                  <a:lnTo>
                    <a:pt x="8502" y="4111"/>
                  </a:lnTo>
                  <a:lnTo>
                    <a:pt x="8502" y="4120"/>
                  </a:lnTo>
                  <a:lnTo>
                    <a:pt x="8500" y="4155"/>
                  </a:lnTo>
                  <a:lnTo>
                    <a:pt x="8499" y="4164"/>
                  </a:lnTo>
                  <a:lnTo>
                    <a:pt x="8496" y="4199"/>
                  </a:lnTo>
                  <a:lnTo>
                    <a:pt x="8495" y="4208"/>
                  </a:lnTo>
                  <a:lnTo>
                    <a:pt x="8490" y="4242"/>
                  </a:lnTo>
                  <a:lnTo>
                    <a:pt x="8489" y="4252"/>
                  </a:lnTo>
                  <a:lnTo>
                    <a:pt x="8483" y="4286"/>
                  </a:lnTo>
                  <a:lnTo>
                    <a:pt x="8481" y="4295"/>
                  </a:lnTo>
                  <a:lnTo>
                    <a:pt x="8474" y="4329"/>
                  </a:lnTo>
                  <a:lnTo>
                    <a:pt x="8472" y="4338"/>
                  </a:lnTo>
                  <a:lnTo>
                    <a:pt x="8464" y="4372"/>
                  </a:lnTo>
                  <a:lnTo>
                    <a:pt x="8461" y="4381"/>
                  </a:lnTo>
                  <a:lnTo>
                    <a:pt x="8452" y="4414"/>
                  </a:lnTo>
                  <a:lnTo>
                    <a:pt x="8449" y="4423"/>
                  </a:lnTo>
                  <a:lnTo>
                    <a:pt x="8438" y="4456"/>
                  </a:lnTo>
                  <a:lnTo>
                    <a:pt x="8435" y="4465"/>
                  </a:lnTo>
                  <a:lnTo>
                    <a:pt x="8423" y="4497"/>
                  </a:lnTo>
                  <a:lnTo>
                    <a:pt x="8419" y="4506"/>
                  </a:lnTo>
                  <a:lnTo>
                    <a:pt x="8406" y="4538"/>
                  </a:lnTo>
                  <a:lnTo>
                    <a:pt x="8402" y="4547"/>
                  </a:lnTo>
                  <a:lnTo>
                    <a:pt x="8388" y="4578"/>
                  </a:lnTo>
                  <a:lnTo>
                    <a:pt x="8384" y="4587"/>
                  </a:lnTo>
                  <a:lnTo>
                    <a:pt x="8368" y="4618"/>
                  </a:lnTo>
                  <a:lnTo>
                    <a:pt x="8363" y="4626"/>
                  </a:lnTo>
                  <a:lnTo>
                    <a:pt x="8346" y="4657"/>
                  </a:lnTo>
                  <a:lnTo>
                    <a:pt x="8343" y="4663"/>
                  </a:lnTo>
                  <a:lnTo>
                    <a:pt x="8325" y="4693"/>
                  </a:lnTo>
                  <a:lnTo>
                    <a:pt x="8320" y="4701"/>
                  </a:lnTo>
                  <a:lnTo>
                    <a:pt x="8301" y="4730"/>
                  </a:lnTo>
                  <a:lnTo>
                    <a:pt x="8295" y="4738"/>
                  </a:lnTo>
                  <a:lnTo>
                    <a:pt x="8275" y="4767"/>
                  </a:lnTo>
                  <a:lnTo>
                    <a:pt x="8270" y="4774"/>
                  </a:lnTo>
                  <a:lnTo>
                    <a:pt x="8249" y="4802"/>
                  </a:lnTo>
                  <a:lnTo>
                    <a:pt x="8243" y="4809"/>
                  </a:lnTo>
                  <a:lnTo>
                    <a:pt x="8221" y="4836"/>
                  </a:lnTo>
                  <a:lnTo>
                    <a:pt x="8215" y="4843"/>
                  </a:lnTo>
                  <a:lnTo>
                    <a:pt x="8191" y="4869"/>
                  </a:lnTo>
                  <a:lnTo>
                    <a:pt x="8185" y="4876"/>
                  </a:lnTo>
                  <a:lnTo>
                    <a:pt x="8161" y="4901"/>
                  </a:lnTo>
                  <a:lnTo>
                    <a:pt x="8154" y="4908"/>
                  </a:lnTo>
                  <a:lnTo>
                    <a:pt x="8129" y="4932"/>
                  </a:lnTo>
                  <a:lnTo>
                    <a:pt x="8122" y="4938"/>
                  </a:lnTo>
                  <a:lnTo>
                    <a:pt x="8096" y="4962"/>
                  </a:lnTo>
                  <a:lnTo>
                    <a:pt x="8089" y="4968"/>
                  </a:lnTo>
                  <a:lnTo>
                    <a:pt x="8062" y="4990"/>
                  </a:lnTo>
                  <a:lnTo>
                    <a:pt x="8055" y="4996"/>
                  </a:lnTo>
                  <a:lnTo>
                    <a:pt x="8027" y="5017"/>
                  </a:lnTo>
                  <a:lnTo>
                    <a:pt x="8020" y="5022"/>
                  </a:lnTo>
                  <a:lnTo>
                    <a:pt x="7991" y="5042"/>
                  </a:lnTo>
                  <a:lnTo>
                    <a:pt x="7983" y="5048"/>
                  </a:lnTo>
                  <a:lnTo>
                    <a:pt x="7954" y="5067"/>
                  </a:lnTo>
                  <a:lnTo>
                    <a:pt x="7946" y="5072"/>
                  </a:lnTo>
                  <a:lnTo>
                    <a:pt x="7916" y="5090"/>
                  </a:lnTo>
                  <a:lnTo>
                    <a:pt x="7910" y="5093"/>
                  </a:lnTo>
                  <a:lnTo>
                    <a:pt x="7879" y="5110"/>
                  </a:lnTo>
                  <a:lnTo>
                    <a:pt x="7871" y="5115"/>
                  </a:lnTo>
                  <a:lnTo>
                    <a:pt x="7840" y="5131"/>
                  </a:lnTo>
                  <a:lnTo>
                    <a:pt x="7831" y="5135"/>
                  </a:lnTo>
                  <a:lnTo>
                    <a:pt x="7800" y="5149"/>
                  </a:lnTo>
                  <a:lnTo>
                    <a:pt x="7791" y="5153"/>
                  </a:lnTo>
                  <a:lnTo>
                    <a:pt x="7759" y="5166"/>
                  </a:lnTo>
                  <a:lnTo>
                    <a:pt x="7750" y="5170"/>
                  </a:lnTo>
                  <a:lnTo>
                    <a:pt x="7718" y="5182"/>
                  </a:lnTo>
                  <a:lnTo>
                    <a:pt x="7709" y="5185"/>
                  </a:lnTo>
                  <a:lnTo>
                    <a:pt x="7676" y="5196"/>
                  </a:lnTo>
                  <a:lnTo>
                    <a:pt x="7667" y="5199"/>
                  </a:lnTo>
                  <a:lnTo>
                    <a:pt x="7634" y="5208"/>
                  </a:lnTo>
                  <a:lnTo>
                    <a:pt x="7625" y="5211"/>
                  </a:lnTo>
                  <a:lnTo>
                    <a:pt x="7591" y="5219"/>
                  </a:lnTo>
                  <a:lnTo>
                    <a:pt x="7582" y="5221"/>
                  </a:lnTo>
                  <a:lnTo>
                    <a:pt x="7548" y="5228"/>
                  </a:lnTo>
                  <a:lnTo>
                    <a:pt x="7539" y="5230"/>
                  </a:lnTo>
                  <a:lnTo>
                    <a:pt x="7505" y="5236"/>
                  </a:lnTo>
                  <a:lnTo>
                    <a:pt x="7495" y="5237"/>
                  </a:lnTo>
                  <a:lnTo>
                    <a:pt x="7461" y="5242"/>
                  </a:lnTo>
                  <a:lnTo>
                    <a:pt x="7452" y="5243"/>
                  </a:lnTo>
                  <a:lnTo>
                    <a:pt x="7417" y="5246"/>
                  </a:lnTo>
                  <a:lnTo>
                    <a:pt x="7408" y="5247"/>
                  </a:lnTo>
                  <a:lnTo>
                    <a:pt x="7373" y="5249"/>
                  </a:lnTo>
                  <a:lnTo>
                    <a:pt x="7364" y="5249"/>
                  </a:lnTo>
                  <a:lnTo>
                    <a:pt x="7329" y="5250"/>
                  </a:lnTo>
                  <a:lnTo>
                    <a:pt x="7319" y="5250"/>
                  </a:lnTo>
                  <a:lnTo>
                    <a:pt x="7284" y="5249"/>
                  </a:lnTo>
                  <a:lnTo>
                    <a:pt x="7275" y="5249"/>
                  </a:lnTo>
                  <a:lnTo>
                    <a:pt x="7240" y="5247"/>
                  </a:lnTo>
                  <a:lnTo>
                    <a:pt x="7231" y="5246"/>
                  </a:lnTo>
                  <a:lnTo>
                    <a:pt x="7196" y="5243"/>
                  </a:lnTo>
                  <a:lnTo>
                    <a:pt x="7187" y="5242"/>
                  </a:lnTo>
                  <a:lnTo>
                    <a:pt x="7152" y="5237"/>
                  </a:lnTo>
                  <a:lnTo>
                    <a:pt x="7143" y="5236"/>
                  </a:lnTo>
                  <a:lnTo>
                    <a:pt x="7109" y="5230"/>
                  </a:lnTo>
                  <a:lnTo>
                    <a:pt x="7099" y="5228"/>
                  </a:lnTo>
                  <a:lnTo>
                    <a:pt x="7065" y="5221"/>
                  </a:lnTo>
                  <a:lnTo>
                    <a:pt x="7056" y="5219"/>
                  </a:lnTo>
                  <a:lnTo>
                    <a:pt x="7023" y="5211"/>
                  </a:lnTo>
                  <a:lnTo>
                    <a:pt x="7013" y="5208"/>
                  </a:lnTo>
                  <a:lnTo>
                    <a:pt x="6980" y="5199"/>
                  </a:lnTo>
                  <a:lnTo>
                    <a:pt x="6971" y="5196"/>
                  </a:lnTo>
                  <a:lnTo>
                    <a:pt x="6938" y="5185"/>
                  </a:lnTo>
                  <a:lnTo>
                    <a:pt x="6929" y="5182"/>
                  </a:lnTo>
                  <a:lnTo>
                    <a:pt x="6897" y="5170"/>
                  </a:lnTo>
                  <a:lnTo>
                    <a:pt x="6888" y="5166"/>
                  </a:lnTo>
                  <a:lnTo>
                    <a:pt x="6856" y="5153"/>
                  </a:lnTo>
                  <a:lnTo>
                    <a:pt x="6847" y="5149"/>
                  </a:lnTo>
                  <a:lnTo>
                    <a:pt x="6816" y="5135"/>
                  </a:lnTo>
                  <a:lnTo>
                    <a:pt x="6807" y="5131"/>
                  </a:lnTo>
                  <a:lnTo>
                    <a:pt x="6776" y="5115"/>
                  </a:lnTo>
                  <a:lnTo>
                    <a:pt x="6768" y="5110"/>
                  </a:lnTo>
                  <a:lnTo>
                    <a:pt x="6737" y="5093"/>
                  </a:lnTo>
                  <a:lnTo>
                    <a:pt x="6730" y="5089"/>
                  </a:lnTo>
                  <a:lnTo>
                    <a:pt x="6701" y="5072"/>
                  </a:lnTo>
                  <a:lnTo>
                    <a:pt x="6693" y="5067"/>
                  </a:lnTo>
                  <a:lnTo>
                    <a:pt x="6664" y="5048"/>
                  </a:lnTo>
                  <a:lnTo>
                    <a:pt x="6656" y="5042"/>
                  </a:lnTo>
                  <a:lnTo>
                    <a:pt x="6627" y="5022"/>
                  </a:lnTo>
                  <a:lnTo>
                    <a:pt x="6620" y="5017"/>
                  </a:lnTo>
                  <a:lnTo>
                    <a:pt x="6592" y="4996"/>
                  </a:lnTo>
                  <a:lnTo>
                    <a:pt x="6585" y="4990"/>
                  </a:lnTo>
                  <a:lnTo>
                    <a:pt x="6558" y="4968"/>
                  </a:lnTo>
                  <a:lnTo>
                    <a:pt x="6551" y="4962"/>
                  </a:lnTo>
                  <a:lnTo>
                    <a:pt x="6525" y="4939"/>
                  </a:lnTo>
                  <a:lnTo>
                    <a:pt x="6518" y="4932"/>
                  </a:lnTo>
                  <a:lnTo>
                    <a:pt x="6493" y="4908"/>
                  </a:lnTo>
                  <a:lnTo>
                    <a:pt x="6487" y="4901"/>
                  </a:lnTo>
                  <a:lnTo>
                    <a:pt x="6463" y="4877"/>
                  </a:lnTo>
                  <a:lnTo>
                    <a:pt x="6456" y="4870"/>
                  </a:lnTo>
                  <a:lnTo>
                    <a:pt x="6433" y="4844"/>
                  </a:lnTo>
                  <a:lnTo>
                    <a:pt x="6427" y="4837"/>
                  </a:lnTo>
                  <a:lnTo>
                    <a:pt x="6405" y="4810"/>
                  </a:lnTo>
                  <a:lnTo>
                    <a:pt x="6399" y="4802"/>
                  </a:lnTo>
                  <a:lnTo>
                    <a:pt x="6378" y="4775"/>
                  </a:lnTo>
                  <a:lnTo>
                    <a:pt x="6372" y="4767"/>
                  </a:lnTo>
                  <a:lnTo>
                    <a:pt x="6352" y="4739"/>
                  </a:lnTo>
                  <a:lnTo>
                    <a:pt x="6346" y="4731"/>
                  </a:lnTo>
                  <a:lnTo>
                    <a:pt x="6327" y="4701"/>
                  </a:lnTo>
                  <a:lnTo>
                    <a:pt x="6322" y="4693"/>
                  </a:lnTo>
                  <a:lnTo>
                    <a:pt x="6304" y="4663"/>
                  </a:lnTo>
                  <a:lnTo>
                    <a:pt x="6301" y="4657"/>
                  </a:lnTo>
                  <a:lnTo>
                    <a:pt x="6284" y="4626"/>
                  </a:lnTo>
                  <a:lnTo>
                    <a:pt x="6279" y="4618"/>
                  </a:lnTo>
                  <a:lnTo>
                    <a:pt x="6263" y="4587"/>
                  </a:lnTo>
                  <a:lnTo>
                    <a:pt x="6259" y="4578"/>
                  </a:lnTo>
                  <a:lnTo>
                    <a:pt x="6245" y="4547"/>
                  </a:lnTo>
                  <a:lnTo>
                    <a:pt x="6241" y="4538"/>
                  </a:lnTo>
                  <a:lnTo>
                    <a:pt x="6228" y="4506"/>
                  </a:lnTo>
                  <a:lnTo>
                    <a:pt x="6224" y="4497"/>
                  </a:lnTo>
                  <a:lnTo>
                    <a:pt x="6212" y="4465"/>
                  </a:lnTo>
                  <a:lnTo>
                    <a:pt x="6209" y="4456"/>
                  </a:lnTo>
                  <a:lnTo>
                    <a:pt x="6198" y="4423"/>
                  </a:lnTo>
                  <a:lnTo>
                    <a:pt x="6195" y="4414"/>
                  </a:lnTo>
                  <a:lnTo>
                    <a:pt x="6186" y="4381"/>
                  </a:lnTo>
                  <a:lnTo>
                    <a:pt x="6183" y="4372"/>
                  </a:lnTo>
                  <a:lnTo>
                    <a:pt x="6175" y="4338"/>
                  </a:lnTo>
                  <a:lnTo>
                    <a:pt x="6173" y="4329"/>
                  </a:lnTo>
                  <a:lnTo>
                    <a:pt x="6166" y="4295"/>
                  </a:lnTo>
                  <a:lnTo>
                    <a:pt x="6164" y="4286"/>
                  </a:lnTo>
                  <a:lnTo>
                    <a:pt x="6158" y="4252"/>
                  </a:lnTo>
                  <a:lnTo>
                    <a:pt x="6157" y="4242"/>
                  </a:lnTo>
                  <a:lnTo>
                    <a:pt x="6152" y="4208"/>
                  </a:lnTo>
                  <a:lnTo>
                    <a:pt x="6151" y="4199"/>
                  </a:lnTo>
                  <a:lnTo>
                    <a:pt x="6148" y="4164"/>
                  </a:lnTo>
                  <a:lnTo>
                    <a:pt x="6147" y="4155"/>
                  </a:lnTo>
                  <a:lnTo>
                    <a:pt x="6145" y="4120"/>
                  </a:lnTo>
                  <a:lnTo>
                    <a:pt x="6145" y="4111"/>
                  </a:lnTo>
                  <a:lnTo>
                    <a:pt x="6144" y="4076"/>
                  </a:lnTo>
                  <a:lnTo>
                    <a:pt x="6144" y="4066"/>
                  </a:lnTo>
                  <a:lnTo>
                    <a:pt x="6145" y="4031"/>
                  </a:lnTo>
                  <a:lnTo>
                    <a:pt x="6145" y="4022"/>
                  </a:lnTo>
                  <a:lnTo>
                    <a:pt x="6147" y="3987"/>
                  </a:lnTo>
                  <a:lnTo>
                    <a:pt x="6148" y="3978"/>
                  </a:lnTo>
                  <a:lnTo>
                    <a:pt x="6151" y="3943"/>
                  </a:lnTo>
                  <a:lnTo>
                    <a:pt x="6152" y="3934"/>
                  </a:lnTo>
                  <a:lnTo>
                    <a:pt x="6157" y="3899"/>
                  </a:lnTo>
                  <a:lnTo>
                    <a:pt x="6158" y="3890"/>
                  </a:lnTo>
                  <a:lnTo>
                    <a:pt x="6164" y="3856"/>
                  </a:lnTo>
                  <a:lnTo>
                    <a:pt x="6166" y="3846"/>
                  </a:lnTo>
                  <a:lnTo>
                    <a:pt x="6173" y="3812"/>
                  </a:lnTo>
                  <a:lnTo>
                    <a:pt x="6175" y="3803"/>
                  </a:lnTo>
                  <a:lnTo>
                    <a:pt x="6183" y="3770"/>
                  </a:lnTo>
                  <a:lnTo>
                    <a:pt x="6186" y="3760"/>
                  </a:lnTo>
                  <a:lnTo>
                    <a:pt x="6195" y="3727"/>
                  </a:lnTo>
                  <a:lnTo>
                    <a:pt x="6198" y="3718"/>
                  </a:lnTo>
                  <a:lnTo>
                    <a:pt x="6209" y="3685"/>
                  </a:lnTo>
                  <a:lnTo>
                    <a:pt x="6212" y="3676"/>
                  </a:lnTo>
                  <a:lnTo>
                    <a:pt x="6224" y="3644"/>
                  </a:lnTo>
                  <a:lnTo>
                    <a:pt x="6228" y="3635"/>
                  </a:lnTo>
                  <a:lnTo>
                    <a:pt x="6241" y="3603"/>
                  </a:lnTo>
                  <a:lnTo>
                    <a:pt x="6245" y="3594"/>
                  </a:lnTo>
                  <a:lnTo>
                    <a:pt x="6259" y="3563"/>
                  </a:lnTo>
                  <a:lnTo>
                    <a:pt x="6263" y="3554"/>
                  </a:lnTo>
                  <a:lnTo>
                    <a:pt x="6279" y="3523"/>
                  </a:lnTo>
                  <a:lnTo>
                    <a:pt x="6284" y="3515"/>
                  </a:lnTo>
                  <a:lnTo>
                    <a:pt x="6301" y="3484"/>
                  </a:lnTo>
                  <a:lnTo>
                    <a:pt x="6305" y="3477"/>
                  </a:lnTo>
                  <a:lnTo>
                    <a:pt x="6323" y="3447"/>
                  </a:lnTo>
                  <a:lnTo>
                    <a:pt x="6328" y="3439"/>
                  </a:lnTo>
                  <a:lnTo>
                    <a:pt x="6347" y="3410"/>
                  </a:lnTo>
                  <a:lnTo>
                    <a:pt x="6352" y="3402"/>
                  </a:lnTo>
                  <a:lnTo>
                    <a:pt x="6372" y="3374"/>
                  </a:lnTo>
                  <a:lnTo>
                    <a:pt x="6378" y="3367"/>
                  </a:lnTo>
                  <a:lnTo>
                    <a:pt x="6399" y="3339"/>
                  </a:lnTo>
                  <a:lnTo>
                    <a:pt x="6405" y="3332"/>
                  </a:lnTo>
                  <a:lnTo>
                    <a:pt x="6427" y="3305"/>
                  </a:lnTo>
                  <a:lnTo>
                    <a:pt x="6433" y="3298"/>
                  </a:lnTo>
                  <a:lnTo>
                    <a:pt x="6456" y="3272"/>
                  </a:lnTo>
                  <a:lnTo>
                    <a:pt x="6462" y="3265"/>
                  </a:lnTo>
                  <a:lnTo>
                    <a:pt x="6486" y="3240"/>
                  </a:lnTo>
                  <a:lnTo>
                    <a:pt x="6493" y="3233"/>
                  </a:lnTo>
                  <a:lnTo>
                    <a:pt x="6518" y="3209"/>
                  </a:lnTo>
                  <a:lnTo>
                    <a:pt x="6525" y="3203"/>
                  </a:lnTo>
                  <a:lnTo>
                    <a:pt x="6551" y="3180"/>
                  </a:lnTo>
                  <a:lnTo>
                    <a:pt x="6558" y="3174"/>
                  </a:lnTo>
                  <a:lnTo>
                    <a:pt x="6585" y="3152"/>
                  </a:lnTo>
                  <a:lnTo>
                    <a:pt x="6592" y="3146"/>
                  </a:lnTo>
                  <a:lnTo>
                    <a:pt x="6620" y="3125"/>
                  </a:lnTo>
                  <a:lnTo>
                    <a:pt x="6627" y="3119"/>
                  </a:lnTo>
                  <a:lnTo>
                    <a:pt x="6655" y="3099"/>
                  </a:lnTo>
                  <a:lnTo>
                    <a:pt x="6663" y="3094"/>
                  </a:lnTo>
                  <a:lnTo>
                    <a:pt x="6692" y="3075"/>
                  </a:lnTo>
                  <a:lnTo>
                    <a:pt x="6700" y="3070"/>
                  </a:lnTo>
                  <a:lnTo>
                    <a:pt x="6730" y="3052"/>
                  </a:lnTo>
                  <a:lnTo>
                    <a:pt x="6737" y="3048"/>
                  </a:lnTo>
                  <a:lnTo>
                    <a:pt x="6768" y="3031"/>
                  </a:lnTo>
                  <a:lnTo>
                    <a:pt x="6776" y="3026"/>
                  </a:lnTo>
                  <a:lnTo>
                    <a:pt x="6807" y="3010"/>
                  </a:lnTo>
                  <a:lnTo>
                    <a:pt x="6816" y="3006"/>
                  </a:lnTo>
                  <a:lnTo>
                    <a:pt x="6847" y="2992"/>
                  </a:lnTo>
                  <a:lnTo>
                    <a:pt x="6856" y="2988"/>
                  </a:lnTo>
                  <a:lnTo>
                    <a:pt x="6888" y="2975"/>
                  </a:lnTo>
                  <a:lnTo>
                    <a:pt x="6897" y="2971"/>
                  </a:lnTo>
                  <a:lnTo>
                    <a:pt x="6929" y="2959"/>
                  </a:lnTo>
                  <a:lnTo>
                    <a:pt x="6938" y="2956"/>
                  </a:lnTo>
                  <a:lnTo>
                    <a:pt x="6971" y="2945"/>
                  </a:lnTo>
                  <a:lnTo>
                    <a:pt x="6980" y="2942"/>
                  </a:lnTo>
                  <a:lnTo>
                    <a:pt x="7013" y="2933"/>
                  </a:lnTo>
                  <a:lnTo>
                    <a:pt x="7023" y="2930"/>
                  </a:lnTo>
                  <a:lnTo>
                    <a:pt x="7056" y="2922"/>
                  </a:lnTo>
                  <a:lnTo>
                    <a:pt x="7065" y="2920"/>
                  </a:lnTo>
                  <a:lnTo>
                    <a:pt x="7099" y="2913"/>
                  </a:lnTo>
                  <a:lnTo>
                    <a:pt x="7109" y="2911"/>
                  </a:lnTo>
                  <a:lnTo>
                    <a:pt x="7143" y="2905"/>
                  </a:lnTo>
                  <a:lnTo>
                    <a:pt x="7152" y="2904"/>
                  </a:lnTo>
                  <a:lnTo>
                    <a:pt x="7187" y="2899"/>
                  </a:lnTo>
                  <a:lnTo>
                    <a:pt x="7196" y="2898"/>
                  </a:lnTo>
                  <a:lnTo>
                    <a:pt x="7231" y="2895"/>
                  </a:lnTo>
                  <a:lnTo>
                    <a:pt x="7240" y="2894"/>
                  </a:lnTo>
                  <a:lnTo>
                    <a:pt x="7275" y="2892"/>
                  </a:lnTo>
                  <a:lnTo>
                    <a:pt x="7284" y="2892"/>
                  </a:lnTo>
                  <a:lnTo>
                    <a:pt x="7319" y="2891"/>
                  </a:lnTo>
                  <a:lnTo>
                    <a:pt x="7329" y="2891"/>
                  </a:lnTo>
                  <a:lnTo>
                    <a:pt x="7364" y="2892"/>
                  </a:lnTo>
                  <a:lnTo>
                    <a:pt x="7373" y="2892"/>
                  </a:lnTo>
                  <a:lnTo>
                    <a:pt x="7408" y="2894"/>
                  </a:lnTo>
                  <a:lnTo>
                    <a:pt x="7417" y="2895"/>
                  </a:lnTo>
                  <a:lnTo>
                    <a:pt x="7452" y="2898"/>
                  </a:lnTo>
                  <a:lnTo>
                    <a:pt x="7461" y="2899"/>
                  </a:lnTo>
                  <a:lnTo>
                    <a:pt x="7495" y="2904"/>
                  </a:lnTo>
                  <a:lnTo>
                    <a:pt x="7505" y="2905"/>
                  </a:lnTo>
                  <a:lnTo>
                    <a:pt x="7539" y="2911"/>
                  </a:lnTo>
                  <a:lnTo>
                    <a:pt x="7548" y="2913"/>
                  </a:lnTo>
                  <a:lnTo>
                    <a:pt x="7582" y="2920"/>
                  </a:lnTo>
                  <a:lnTo>
                    <a:pt x="7591" y="2922"/>
                  </a:lnTo>
                  <a:lnTo>
                    <a:pt x="7625" y="2930"/>
                  </a:lnTo>
                  <a:lnTo>
                    <a:pt x="7634" y="2933"/>
                  </a:lnTo>
                  <a:lnTo>
                    <a:pt x="7667" y="2942"/>
                  </a:lnTo>
                  <a:lnTo>
                    <a:pt x="7676" y="2945"/>
                  </a:lnTo>
                  <a:lnTo>
                    <a:pt x="7709" y="2956"/>
                  </a:lnTo>
                  <a:lnTo>
                    <a:pt x="7718" y="2959"/>
                  </a:lnTo>
                  <a:lnTo>
                    <a:pt x="7750" y="2971"/>
                  </a:lnTo>
                  <a:lnTo>
                    <a:pt x="7759" y="2975"/>
                  </a:lnTo>
                  <a:lnTo>
                    <a:pt x="7791" y="2988"/>
                  </a:lnTo>
                  <a:lnTo>
                    <a:pt x="7800" y="2992"/>
                  </a:lnTo>
                  <a:lnTo>
                    <a:pt x="7831" y="3006"/>
                  </a:lnTo>
                  <a:lnTo>
                    <a:pt x="7840" y="3010"/>
                  </a:lnTo>
                  <a:lnTo>
                    <a:pt x="7871" y="3026"/>
                  </a:lnTo>
                  <a:lnTo>
                    <a:pt x="7879" y="3031"/>
                  </a:lnTo>
                  <a:lnTo>
                    <a:pt x="7910" y="3048"/>
                  </a:lnTo>
                  <a:lnTo>
                    <a:pt x="7916" y="3051"/>
                  </a:lnTo>
                  <a:lnTo>
                    <a:pt x="7946" y="3069"/>
                  </a:lnTo>
                  <a:lnTo>
                    <a:pt x="7954" y="3074"/>
                  </a:lnTo>
                  <a:lnTo>
                    <a:pt x="7984" y="3093"/>
                  </a:lnTo>
                  <a:lnTo>
                    <a:pt x="7992" y="3099"/>
                  </a:lnTo>
                  <a:lnTo>
                    <a:pt x="8020" y="3119"/>
                  </a:lnTo>
                  <a:lnTo>
                    <a:pt x="8028" y="3125"/>
                  </a:lnTo>
                  <a:lnTo>
                    <a:pt x="8055" y="3146"/>
                  </a:lnTo>
                  <a:lnTo>
                    <a:pt x="8063" y="3152"/>
                  </a:lnTo>
                  <a:lnTo>
                    <a:pt x="8090" y="3174"/>
                  </a:lnTo>
                  <a:lnTo>
                    <a:pt x="8097" y="3180"/>
                  </a:lnTo>
                  <a:lnTo>
                    <a:pt x="8123" y="3203"/>
                  </a:lnTo>
                  <a:lnTo>
                    <a:pt x="8130" y="3210"/>
                  </a:lnTo>
                  <a:lnTo>
                    <a:pt x="8154" y="3234"/>
                  </a:lnTo>
                  <a:lnTo>
                    <a:pt x="8161" y="3240"/>
                  </a:lnTo>
                  <a:lnTo>
                    <a:pt x="8185" y="3265"/>
                  </a:lnTo>
                  <a:lnTo>
                    <a:pt x="8192" y="3272"/>
                  </a:lnTo>
                  <a:lnTo>
                    <a:pt x="8215" y="3298"/>
                  </a:lnTo>
                  <a:lnTo>
                    <a:pt x="8221" y="3305"/>
                  </a:lnTo>
                  <a:lnTo>
                    <a:pt x="8243" y="3332"/>
                  </a:lnTo>
                  <a:lnTo>
                    <a:pt x="8249" y="3339"/>
                  </a:lnTo>
                  <a:lnTo>
                    <a:pt x="8270" y="3367"/>
                  </a:lnTo>
                  <a:lnTo>
                    <a:pt x="8275" y="3374"/>
                  </a:lnTo>
                  <a:lnTo>
                    <a:pt x="8295" y="3403"/>
                  </a:lnTo>
                  <a:lnTo>
                    <a:pt x="8301" y="3411"/>
                  </a:lnTo>
                  <a:lnTo>
                    <a:pt x="8320" y="3440"/>
                  </a:lnTo>
                  <a:lnTo>
                    <a:pt x="8325" y="3448"/>
                  </a:lnTo>
                  <a:lnTo>
                    <a:pt x="8342" y="3477"/>
                  </a:lnTo>
                  <a:lnTo>
                    <a:pt x="8346" y="3484"/>
                  </a:lnTo>
                  <a:lnTo>
                    <a:pt x="8363" y="3515"/>
                  </a:lnTo>
                  <a:lnTo>
                    <a:pt x="8368" y="3523"/>
                  </a:lnTo>
                  <a:lnTo>
                    <a:pt x="8384" y="3554"/>
                  </a:lnTo>
                  <a:lnTo>
                    <a:pt x="8388" y="3563"/>
                  </a:lnTo>
                  <a:lnTo>
                    <a:pt x="8402" y="3594"/>
                  </a:lnTo>
                  <a:lnTo>
                    <a:pt x="8406" y="3603"/>
                  </a:lnTo>
                  <a:lnTo>
                    <a:pt x="8419" y="3635"/>
                  </a:lnTo>
                  <a:lnTo>
                    <a:pt x="8423" y="3644"/>
                  </a:lnTo>
                  <a:lnTo>
                    <a:pt x="8435" y="3676"/>
                  </a:lnTo>
                  <a:lnTo>
                    <a:pt x="8438" y="3685"/>
                  </a:lnTo>
                  <a:lnTo>
                    <a:pt x="8449" y="3718"/>
                  </a:lnTo>
                  <a:lnTo>
                    <a:pt x="8452" y="3727"/>
                  </a:lnTo>
                  <a:lnTo>
                    <a:pt x="8461" y="3760"/>
                  </a:lnTo>
                  <a:lnTo>
                    <a:pt x="8464" y="3770"/>
                  </a:lnTo>
                  <a:lnTo>
                    <a:pt x="8472" y="3803"/>
                  </a:lnTo>
                  <a:lnTo>
                    <a:pt x="8474" y="3812"/>
                  </a:lnTo>
                  <a:lnTo>
                    <a:pt x="8481" y="3846"/>
                  </a:lnTo>
                  <a:lnTo>
                    <a:pt x="8483" y="3856"/>
                  </a:lnTo>
                  <a:lnTo>
                    <a:pt x="8489" y="3890"/>
                  </a:lnTo>
                  <a:lnTo>
                    <a:pt x="8490" y="3899"/>
                  </a:lnTo>
                  <a:lnTo>
                    <a:pt x="8495" y="3934"/>
                  </a:lnTo>
                  <a:lnTo>
                    <a:pt x="8496" y="3943"/>
                  </a:lnTo>
                  <a:lnTo>
                    <a:pt x="8499" y="3978"/>
                  </a:lnTo>
                  <a:lnTo>
                    <a:pt x="8500" y="3987"/>
                  </a:lnTo>
                  <a:lnTo>
                    <a:pt x="8502" y="4022"/>
                  </a:lnTo>
                  <a:close/>
                  <a:moveTo>
                    <a:pt x="8001" y="4122"/>
                  </a:moveTo>
                  <a:lnTo>
                    <a:pt x="8002" y="4096"/>
                  </a:lnTo>
                  <a:lnTo>
                    <a:pt x="8003" y="4071"/>
                  </a:lnTo>
                  <a:lnTo>
                    <a:pt x="8002" y="4045"/>
                  </a:lnTo>
                  <a:lnTo>
                    <a:pt x="8001" y="4020"/>
                  </a:lnTo>
                  <a:lnTo>
                    <a:pt x="7999" y="3994"/>
                  </a:lnTo>
                  <a:lnTo>
                    <a:pt x="7995" y="3969"/>
                  </a:lnTo>
                  <a:lnTo>
                    <a:pt x="7991" y="3944"/>
                  </a:lnTo>
                  <a:lnTo>
                    <a:pt x="7986" y="3919"/>
                  </a:lnTo>
                  <a:lnTo>
                    <a:pt x="7980" y="3895"/>
                  </a:lnTo>
                  <a:lnTo>
                    <a:pt x="7973" y="3871"/>
                  </a:lnTo>
                  <a:lnTo>
                    <a:pt x="7965" y="3847"/>
                  </a:lnTo>
                  <a:lnTo>
                    <a:pt x="7956" y="3823"/>
                  </a:lnTo>
                  <a:lnTo>
                    <a:pt x="7946" y="3800"/>
                  </a:lnTo>
                  <a:lnTo>
                    <a:pt x="7936" y="3777"/>
                  </a:lnTo>
                  <a:lnTo>
                    <a:pt x="7924" y="3754"/>
                  </a:lnTo>
                  <a:lnTo>
                    <a:pt x="7912" y="3731"/>
                  </a:lnTo>
                  <a:lnTo>
                    <a:pt x="7898" y="3709"/>
                  </a:lnTo>
                  <a:lnTo>
                    <a:pt x="7884" y="3687"/>
                  </a:lnTo>
                  <a:lnTo>
                    <a:pt x="7870" y="3667"/>
                  </a:lnTo>
                  <a:lnTo>
                    <a:pt x="7854" y="3647"/>
                  </a:lnTo>
                  <a:lnTo>
                    <a:pt x="7838" y="3627"/>
                  </a:lnTo>
                  <a:lnTo>
                    <a:pt x="7821" y="3608"/>
                  </a:lnTo>
                  <a:lnTo>
                    <a:pt x="7804" y="3590"/>
                  </a:lnTo>
                  <a:lnTo>
                    <a:pt x="7786" y="3573"/>
                  </a:lnTo>
                  <a:lnTo>
                    <a:pt x="7767" y="3556"/>
                  </a:lnTo>
                  <a:lnTo>
                    <a:pt x="7748" y="3540"/>
                  </a:lnTo>
                  <a:lnTo>
                    <a:pt x="7728" y="3524"/>
                  </a:lnTo>
                  <a:lnTo>
                    <a:pt x="7707" y="3510"/>
                  </a:lnTo>
                  <a:lnTo>
                    <a:pt x="7686" y="3496"/>
                  </a:lnTo>
                  <a:lnTo>
                    <a:pt x="7663" y="3483"/>
                  </a:lnTo>
                  <a:lnTo>
                    <a:pt x="7640" y="3470"/>
                  </a:lnTo>
                  <a:lnTo>
                    <a:pt x="7617" y="3458"/>
                  </a:lnTo>
                  <a:lnTo>
                    <a:pt x="7594" y="3448"/>
                  </a:lnTo>
                  <a:lnTo>
                    <a:pt x="7571" y="3438"/>
                  </a:lnTo>
                  <a:lnTo>
                    <a:pt x="7547" y="3429"/>
                  </a:lnTo>
                  <a:lnTo>
                    <a:pt x="7523" y="3421"/>
                  </a:lnTo>
                  <a:lnTo>
                    <a:pt x="7499" y="3414"/>
                  </a:lnTo>
                  <a:lnTo>
                    <a:pt x="7475" y="3408"/>
                  </a:lnTo>
                  <a:lnTo>
                    <a:pt x="7450" y="3403"/>
                  </a:lnTo>
                  <a:lnTo>
                    <a:pt x="7425" y="3399"/>
                  </a:lnTo>
                  <a:lnTo>
                    <a:pt x="7400" y="3395"/>
                  </a:lnTo>
                  <a:lnTo>
                    <a:pt x="7375" y="3393"/>
                  </a:lnTo>
                  <a:lnTo>
                    <a:pt x="7349" y="3392"/>
                  </a:lnTo>
                  <a:lnTo>
                    <a:pt x="7324" y="3391"/>
                  </a:lnTo>
                  <a:lnTo>
                    <a:pt x="7298" y="3392"/>
                  </a:lnTo>
                  <a:lnTo>
                    <a:pt x="7273" y="3393"/>
                  </a:lnTo>
                  <a:lnTo>
                    <a:pt x="7247" y="3395"/>
                  </a:lnTo>
                  <a:lnTo>
                    <a:pt x="7222" y="3399"/>
                  </a:lnTo>
                  <a:lnTo>
                    <a:pt x="7197" y="3403"/>
                  </a:lnTo>
                  <a:lnTo>
                    <a:pt x="7172" y="3408"/>
                  </a:lnTo>
                  <a:lnTo>
                    <a:pt x="7148" y="3414"/>
                  </a:lnTo>
                  <a:lnTo>
                    <a:pt x="7124" y="3421"/>
                  </a:lnTo>
                  <a:lnTo>
                    <a:pt x="7100" y="3429"/>
                  </a:lnTo>
                  <a:lnTo>
                    <a:pt x="7076" y="3438"/>
                  </a:lnTo>
                  <a:lnTo>
                    <a:pt x="7053" y="3448"/>
                  </a:lnTo>
                  <a:lnTo>
                    <a:pt x="7030" y="3458"/>
                  </a:lnTo>
                  <a:lnTo>
                    <a:pt x="7007" y="3470"/>
                  </a:lnTo>
                  <a:lnTo>
                    <a:pt x="6984" y="3482"/>
                  </a:lnTo>
                  <a:lnTo>
                    <a:pt x="6962" y="3496"/>
                  </a:lnTo>
                  <a:lnTo>
                    <a:pt x="6941" y="3510"/>
                  </a:lnTo>
                  <a:lnTo>
                    <a:pt x="6920" y="3524"/>
                  </a:lnTo>
                  <a:lnTo>
                    <a:pt x="6900" y="3540"/>
                  </a:lnTo>
                  <a:lnTo>
                    <a:pt x="6880" y="3556"/>
                  </a:lnTo>
                  <a:lnTo>
                    <a:pt x="6862" y="3573"/>
                  </a:lnTo>
                  <a:lnTo>
                    <a:pt x="6843" y="3590"/>
                  </a:lnTo>
                  <a:lnTo>
                    <a:pt x="6826" y="3609"/>
                  </a:lnTo>
                  <a:lnTo>
                    <a:pt x="6809" y="3627"/>
                  </a:lnTo>
                  <a:lnTo>
                    <a:pt x="6793" y="3647"/>
                  </a:lnTo>
                  <a:lnTo>
                    <a:pt x="6777" y="3667"/>
                  </a:lnTo>
                  <a:lnTo>
                    <a:pt x="6763" y="3688"/>
                  </a:lnTo>
                  <a:lnTo>
                    <a:pt x="6749" y="3709"/>
                  </a:lnTo>
                  <a:lnTo>
                    <a:pt x="6735" y="3731"/>
                  </a:lnTo>
                  <a:lnTo>
                    <a:pt x="6723" y="3754"/>
                  </a:lnTo>
                  <a:lnTo>
                    <a:pt x="6711" y="3777"/>
                  </a:lnTo>
                  <a:lnTo>
                    <a:pt x="6701" y="3800"/>
                  </a:lnTo>
                  <a:lnTo>
                    <a:pt x="6691" y="3823"/>
                  </a:lnTo>
                  <a:lnTo>
                    <a:pt x="6682" y="3847"/>
                  </a:lnTo>
                  <a:lnTo>
                    <a:pt x="6674" y="3871"/>
                  </a:lnTo>
                  <a:lnTo>
                    <a:pt x="6667" y="3895"/>
                  </a:lnTo>
                  <a:lnTo>
                    <a:pt x="6661" y="3919"/>
                  </a:lnTo>
                  <a:lnTo>
                    <a:pt x="6656" y="3944"/>
                  </a:lnTo>
                  <a:lnTo>
                    <a:pt x="6652" y="3969"/>
                  </a:lnTo>
                  <a:lnTo>
                    <a:pt x="6648" y="3994"/>
                  </a:lnTo>
                  <a:lnTo>
                    <a:pt x="6646" y="4020"/>
                  </a:lnTo>
                  <a:lnTo>
                    <a:pt x="6645" y="4045"/>
                  </a:lnTo>
                  <a:lnTo>
                    <a:pt x="6644" y="4071"/>
                  </a:lnTo>
                  <a:lnTo>
                    <a:pt x="6645" y="4096"/>
                  </a:lnTo>
                  <a:lnTo>
                    <a:pt x="6646" y="4122"/>
                  </a:lnTo>
                  <a:lnTo>
                    <a:pt x="6648" y="4147"/>
                  </a:lnTo>
                  <a:lnTo>
                    <a:pt x="6652" y="4172"/>
                  </a:lnTo>
                  <a:lnTo>
                    <a:pt x="6656" y="4197"/>
                  </a:lnTo>
                  <a:lnTo>
                    <a:pt x="6661" y="4222"/>
                  </a:lnTo>
                  <a:lnTo>
                    <a:pt x="6667" y="4246"/>
                  </a:lnTo>
                  <a:lnTo>
                    <a:pt x="6674" y="4270"/>
                  </a:lnTo>
                  <a:lnTo>
                    <a:pt x="6682" y="4294"/>
                  </a:lnTo>
                  <a:lnTo>
                    <a:pt x="6691" y="4318"/>
                  </a:lnTo>
                  <a:lnTo>
                    <a:pt x="6701" y="4341"/>
                  </a:lnTo>
                  <a:lnTo>
                    <a:pt x="6711" y="4364"/>
                  </a:lnTo>
                  <a:lnTo>
                    <a:pt x="6723" y="4387"/>
                  </a:lnTo>
                  <a:lnTo>
                    <a:pt x="6736" y="4410"/>
                  </a:lnTo>
                  <a:lnTo>
                    <a:pt x="6749" y="4433"/>
                  </a:lnTo>
                  <a:lnTo>
                    <a:pt x="6763" y="4454"/>
                  </a:lnTo>
                  <a:lnTo>
                    <a:pt x="6777" y="4475"/>
                  </a:lnTo>
                  <a:lnTo>
                    <a:pt x="6793" y="4495"/>
                  </a:lnTo>
                  <a:lnTo>
                    <a:pt x="6809" y="4514"/>
                  </a:lnTo>
                  <a:lnTo>
                    <a:pt x="6826" y="4533"/>
                  </a:lnTo>
                  <a:lnTo>
                    <a:pt x="6843" y="4551"/>
                  </a:lnTo>
                  <a:lnTo>
                    <a:pt x="6861" y="4568"/>
                  </a:lnTo>
                  <a:lnTo>
                    <a:pt x="6880" y="4585"/>
                  </a:lnTo>
                  <a:lnTo>
                    <a:pt x="6900" y="4601"/>
                  </a:lnTo>
                  <a:lnTo>
                    <a:pt x="6920" y="4617"/>
                  </a:lnTo>
                  <a:lnTo>
                    <a:pt x="6940" y="4631"/>
                  </a:lnTo>
                  <a:lnTo>
                    <a:pt x="6962" y="4645"/>
                  </a:lnTo>
                  <a:lnTo>
                    <a:pt x="6984" y="4659"/>
                  </a:lnTo>
                  <a:lnTo>
                    <a:pt x="7007" y="4671"/>
                  </a:lnTo>
                  <a:lnTo>
                    <a:pt x="7030" y="4683"/>
                  </a:lnTo>
                  <a:lnTo>
                    <a:pt x="7053" y="4693"/>
                  </a:lnTo>
                  <a:lnTo>
                    <a:pt x="7076" y="4703"/>
                  </a:lnTo>
                  <a:lnTo>
                    <a:pt x="7100" y="4712"/>
                  </a:lnTo>
                  <a:lnTo>
                    <a:pt x="7124" y="4720"/>
                  </a:lnTo>
                  <a:lnTo>
                    <a:pt x="7148" y="4727"/>
                  </a:lnTo>
                  <a:lnTo>
                    <a:pt x="7172" y="4733"/>
                  </a:lnTo>
                  <a:lnTo>
                    <a:pt x="7197" y="4738"/>
                  </a:lnTo>
                  <a:lnTo>
                    <a:pt x="7222" y="4742"/>
                  </a:lnTo>
                  <a:lnTo>
                    <a:pt x="7247" y="4746"/>
                  </a:lnTo>
                  <a:lnTo>
                    <a:pt x="7273" y="4748"/>
                  </a:lnTo>
                  <a:lnTo>
                    <a:pt x="7298" y="4749"/>
                  </a:lnTo>
                  <a:lnTo>
                    <a:pt x="7324" y="4750"/>
                  </a:lnTo>
                  <a:lnTo>
                    <a:pt x="7349" y="4749"/>
                  </a:lnTo>
                  <a:lnTo>
                    <a:pt x="7375" y="4748"/>
                  </a:lnTo>
                  <a:lnTo>
                    <a:pt x="7400" y="4746"/>
                  </a:lnTo>
                  <a:lnTo>
                    <a:pt x="7425" y="4742"/>
                  </a:lnTo>
                  <a:lnTo>
                    <a:pt x="7450" y="4738"/>
                  </a:lnTo>
                  <a:lnTo>
                    <a:pt x="7475" y="4733"/>
                  </a:lnTo>
                  <a:lnTo>
                    <a:pt x="7499" y="4727"/>
                  </a:lnTo>
                  <a:lnTo>
                    <a:pt x="7523" y="4720"/>
                  </a:lnTo>
                  <a:lnTo>
                    <a:pt x="7547" y="4712"/>
                  </a:lnTo>
                  <a:lnTo>
                    <a:pt x="7571" y="4703"/>
                  </a:lnTo>
                  <a:lnTo>
                    <a:pt x="7594" y="4693"/>
                  </a:lnTo>
                  <a:lnTo>
                    <a:pt x="7617" y="4683"/>
                  </a:lnTo>
                  <a:lnTo>
                    <a:pt x="7640" y="4671"/>
                  </a:lnTo>
                  <a:lnTo>
                    <a:pt x="7663" y="4658"/>
                  </a:lnTo>
                  <a:lnTo>
                    <a:pt x="7686" y="4645"/>
                  </a:lnTo>
                  <a:lnTo>
                    <a:pt x="7707" y="4631"/>
                  </a:lnTo>
                  <a:lnTo>
                    <a:pt x="7728" y="4616"/>
                  </a:lnTo>
                  <a:lnTo>
                    <a:pt x="7748" y="4601"/>
                  </a:lnTo>
                  <a:lnTo>
                    <a:pt x="7767" y="4585"/>
                  </a:lnTo>
                  <a:lnTo>
                    <a:pt x="7786" y="4568"/>
                  </a:lnTo>
                  <a:lnTo>
                    <a:pt x="7804" y="4551"/>
                  </a:lnTo>
                  <a:lnTo>
                    <a:pt x="7821" y="4533"/>
                  </a:lnTo>
                  <a:lnTo>
                    <a:pt x="7838" y="4514"/>
                  </a:lnTo>
                  <a:lnTo>
                    <a:pt x="7854" y="4495"/>
                  </a:lnTo>
                  <a:lnTo>
                    <a:pt x="7869" y="4475"/>
                  </a:lnTo>
                  <a:lnTo>
                    <a:pt x="7884" y="4454"/>
                  </a:lnTo>
                  <a:lnTo>
                    <a:pt x="7898" y="4433"/>
                  </a:lnTo>
                  <a:lnTo>
                    <a:pt x="7911" y="4410"/>
                  </a:lnTo>
                  <a:lnTo>
                    <a:pt x="7924" y="4387"/>
                  </a:lnTo>
                  <a:lnTo>
                    <a:pt x="7936" y="4364"/>
                  </a:lnTo>
                  <a:lnTo>
                    <a:pt x="7946" y="4341"/>
                  </a:lnTo>
                  <a:lnTo>
                    <a:pt x="7956" y="4318"/>
                  </a:lnTo>
                  <a:lnTo>
                    <a:pt x="7965" y="4294"/>
                  </a:lnTo>
                  <a:lnTo>
                    <a:pt x="7973" y="4270"/>
                  </a:lnTo>
                  <a:lnTo>
                    <a:pt x="7980" y="4246"/>
                  </a:lnTo>
                  <a:lnTo>
                    <a:pt x="7986" y="4222"/>
                  </a:lnTo>
                  <a:lnTo>
                    <a:pt x="7991" y="4197"/>
                  </a:lnTo>
                  <a:lnTo>
                    <a:pt x="7995" y="4172"/>
                  </a:lnTo>
                  <a:lnTo>
                    <a:pt x="7999" y="4147"/>
                  </a:lnTo>
                  <a:lnTo>
                    <a:pt x="8001" y="4122"/>
                  </a:lnTo>
                  <a:close/>
                  <a:moveTo>
                    <a:pt x="1584" y="6357"/>
                  </a:moveTo>
                  <a:lnTo>
                    <a:pt x="1429" y="6503"/>
                  </a:lnTo>
                  <a:lnTo>
                    <a:pt x="1336" y="6667"/>
                  </a:lnTo>
                  <a:lnTo>
                    <a:pt x="1296" y="6901"/>
                  </a:lnTo>
                  <a:lnTo>
                    <a:pt x="1289" y="6933"/>
                  </a:lnTo>
                  <a:lnTo>
                    <a:pt x="1277" y="6963"/>
                  </a:lnTo>
                  <a:lnTo>
                    <a:pt x="1262" y="6992"/>
                  </a:lnTo>
                  <a:lnTo>
                    <a:pt x="1242" y="7019"/>
                  </a:lnTo>
                  <a:lnTo>
                    <a:pt x="1220" y="7042"/>
                  </a:lnTo>
                  <a:lnTo>
                    <a:pt x="1194" y="7063"/>
                  </a:lnTo>
                  <a:lnTo>
                    <a:pt x="1167" y="7080"/>
                  </a:lnTo>
                  <a:lnTo>
                    <a:pt x="1137" y="7093"/>
                  </a:lnTo>
                  <a:lnTo>
                    <a:pt x="1105" y="7103"/>
                  </a:lnTo>
                  <a:lnTo>
                    <a:pt x="1073" y="7108"/>
                  </a:lnTo>
                  <a:lnTo>
                    <a:pt x="1040" y="7109"/>
                  </a:lnTo>
                  <a:lnTo>
                    <a:pt x="1008" y="7105"/>
                  </a:lnTo>
                  <a:lnTo>
                    <a:pt x="976" y="7098"/>
                  </a:lnTo>
                  <a:lnTo>
                    <a:pt x="946" y="7086"/>
                  </a:lnTo>
                  <a:lnTo>
                    <a:pt x="917" y="7071"/>
                  </a:lnTo>
                  <a:lnTo>
                    <a:pt x="890" y="7051"/>
                  </a:lnTo>
                  <a:lnTo>
                    <a:pt x="867" y="7029"/>
                  </a:lnTo>
                  <a:lnTo>
                    <a:pt x="846" y="7003"/>
                  </a:lnTo>
                  <a:lnTo>
                    <a:pt x="829" y="6976"/>
                  </a:lnTo>
                  <a:lnTo>
                    <a:pt x="816" y="6946"/>
                  </a:lnTo>
                  <a:lnTo>
                    <a:pt x="806" y="6914"/>
                  </a:lnTo>
                  <a:lnTo>
                    <a:pt x="801" y="6882"/>
                  </a:lnTo>
                  <a:lnTo>
                    <a:pt x="800" y="6849"/>
                  </a:lnTo>
                  <a:lnTo>
                    <a:pt x="804" y="6817"/>
                  </a:lnTo>
                  <a:lnTo>
                    <a:pt x="851" y="6539"/>
                  </a:lnTo>
                  <a:lnTo>
                    <a:pt x="857" y="6511"/>
                  </a:lnTo>
                  <a:lnTo>
                    <a:pt x="867" y="6484"/>
                  </a:lnTo>
                  <a:lnTo>
                    <a:pt x="880" y="6459"/>
                  </a:lnTo>
                  <a:lnTo>
                    <a:pt x="1013" y="6224"/>
                  </a:lnTo>
                  <a:lnTo>
                    <a:pt x="1033" y="6193"/>
                  </a:lnTo>
                  <a:lnTo>
                    <a:pt x="1059" y="6165"/>
                  </a:lnTo>
                  <a:lnTo>
                    <a:pt x="1263" y="5973"/>
                  </a:lnTo>
                  <a:lnTo>
                    <a:pt x="1285" y="5954"/>
                  </a:lnTo>
                  <a:lnTo>
                    <a:pt x="1310" y="5938"/>
                  </a:lnTo>
                  <a:lnTo>
                    <a:pt x="1571" y="5789"/>
                  </a:lnTo>
                  <a:lnTo>
                    <a:pt x="1612" y="5770"/>
                  </a:lnTo>
                  <a:lnTo>
                    <a:pt x="1915" y="5663"/>
                  </a:lnTo>
                  <a:lnTo>
                    <a:pt x="1951" y="5653"/>
                  </a:lnTo>
                  <a:lnTo>
                    <a:pt x="2283" y="5589"/>
                  </a:lnTo>
                  <a:lnTo>
                    <a:pt x="2315" y="5585"/>
                  </a:lnTo>
                  <a:lnTo>
                    <a:pt x="2661" y="5564"/>
                  </a:lnTo>
                  <a:lnTo>
                    <a:pt x="2692" y="5564"/>
                  </a:lnTo>
                  <a:lnTo>
                    <a:pt x="3038" y="5585"/>
                  </a:lnTo>
                  <a:lnTo>
                    <a:pt x="3070" y="5589"/>
                  </a:lnTo>
                  <a:lnTo>
                    <a:pt x="3402" y="5653"/>
                  </a:lnTo>
                  <a:lnTo>
                    <a:pt x="3438" y="5663"/>
                  </a:lnTo>
                  <a:lnTo>
                    <a:pt x="3741" y="5770"/>
                  </a:lnTo>
                  <a:lnTo>
                    <a:pt x="3782" y="5789"/>
                  </a:lnTo>
                  <a:lnTo>
                    <a:pt x="4043" y="5938"/>
                  </a:lnTo>
                  <a:lnTo>
                    <a:pt x="4068" y="5954"/>
                  </a:lnTo>
                  <a:lnTo>
                    <a:pt x="4090" y="5973"/>
                  </a:lnTo>
                  <a:lnTo>
                    <a:pt x="4294" y="6165"/>
                  </a:lnTo>
                  <a:lnTo>
                    <a:pt x="4320" y="6193"/>
                  </a:lnTo>
                  <a:lnTo>
                    <a:pt x="4340" y="6224"/>
                  </a:lnTo>
                  <a:lnTo>
                    <a:pt x="4473" y="6459"/>
                  </a:lnTo>
                  <a:lnTo>
                    <a:pt x="4486" y="6484"/>
                  </a:lnTo>
                  <a:lnTo>
                    <a:pt x="4496" y="6511"/>
                  </a:lnTo>
                  <a:lnTo>
                    <a:pt x="4502" y="6539"/>
                  </a:lnTo>
                  <a:lnTo>
                    <a:pt x="4549" y="6817"/>
                  </a:lnTo>
                  <a:lnTo>
                    <a:pt x="4553" y="6849"/>
                  </a:lnTo>
                  <a:lnTo>
                    <a:pt x="4552" y="6882"/>
                  </a:lnTo>
                  <a:lnTo>
                    <a:pt x="4547" y="6914"/>
                  </a:lnTo>
                  <a:lnTo>
                    <a:pt x="4537" y="6946"/>
                  </a:lnTo>
                  <a:lnTo>
                    <a:pt x="4524" y="6976"/>
                  </a:lnTo>
                  <a:lnTo>
                    <a:pt x="4507" y="7003"/>
                  </a:lnTo>
                  <a:lnTo>
                    <a:pt x="4486" y="7029"/>
                  </a:lnTo>
                  <a:lnTo>
                    <a:pt x="4463" y="7051"/>
                  </a:lnTo>
                  <a:lnTo>
                    <a:pt x="4436" y="7071"/>
                  </a:lnTo>
                  <a:lnTo>
                    <a:pt x="4407" y="7086"/>
                  </a:lnTo>
                  <a:lnTo>
                    <a:pt x="4377" y="7098"/>
                  </a:lnTo>
                  <a:lnTo>
                    <a:pt x="4345" y="7105"/>
                  </a:lnTo>
                  <a:lnTo>
                    <a:pt x="4313" y="7109"/>
                  </a:lnTo>
                  <a:lnTo>
                    <a:pt x="4280" y="7108"/>
                  </a:lnTo>
                  <a:lnTo>
                    <a:pt x="4248" y="7103"/>
                  </a:lnTo>
                  <a:lnTo>
                    <a:pt x="4216" y="7093"/>
                  </a:lnTo>
                  <a:lnTo>
                    <a:pt x="4186" y="7080"/>
                  </a:lnTo>
                  <a:lnTo>
                    <a:pt x="4159" y="7063"/>
                  </a:lnTo>
                  <a:lnTo>
                    <a:pt x="4133" y="7042"/>
                  </a:lnTo>
                  <a:lnTo>
                    <a:pt x="4111" y="7019"/>
                  </a:lnTo>
                  <a:lnTo>
                    <a:pt x="4091" y="6992"/>
                  </a:lnTo>
                  <a:lnTo>
                    <a:pt x="4076" y="6963"/>
                  </a:lnTo>
                  <a:lnTo>
                    <a:pt x="4064" y="6933"/>
                  </a:lnTo>
                  <a:lnTo>
                    <a:pt x="4057" y="6901"/>
                  </a:lnTo>
                  <a:lnTo>
                    <a:pt x="4017" y="6667"/>
                  </a:lnTo>
                  <a:lnTo>
                    <a:pt x="3924" y="6503"/>
                  </a:lnTo>
                  <a:lnTo>
                    <a:pt x="3769" y="6357"/>
                  </a:lnTo>
                  <a:lnTo>
                    <a:pt x="3554" y="6234"/>
                  </a:lnTo>
                  <a:lnTo>
                    <a:pt x="3289" y="6141"/>
                  </a:lnTo>
                  <a:lnTo>
                    <a:pt x="2991" y="6083"/>
                  </a:lnTo>
                  <a:lnTo>
                    <a:pt x="2676" y="6064"/>
                  </a:lnTo>
                  <a:lnTo>
                    <a:pt x="2362" y="6083"/>
                  </a:lnTo>
                  <a:lnTo>
                    <a:pt x="2064" y="6141"/>
                  </a:lnTo>
                  <a:lnTo>
                    <a:pt x="1799" y="6234"/>
                  </a:lnTo>
                  <a:lnTo>
                    <a:pt x="1584" y="6357"/>
                  </a:lnTo>
                  <a:close/>
                  <a:moveTo>
                    <a:pt x="3855" y="4022"/>
                  </a:moveTo>
                  <a:lnTo>
                    <a:pt x="3855" y="4031"/>
                  </a:lnTo>
                  <a:lnTo>
                    <a:pt x="3856" y="4066"/>
                  </a:lnTo>
                  <a:lnTo>
                    <a:pt x="3856" y="4076"/>
                  </a:lnTo>
                  <a:lnTo>
                    <a:pt x="3855" y="4111"/>
                  </a:lnTo>
                  <a:lnTo>
                    <a:pt x="3855" y="4120"/>
                  </a:lnTo>
                  <a:lnTo>
                    <a:pt x="3853" y="4155"/>
                  </a:lnTo>
                  <a:lnTo>
                    <a:pt x="3852" y="4164"/>
                  </a:lnTo>
                  <a:lnTo>
                    <a:pt x="3849" y="4199"/>
                  </a:lnTo>
                  <a:lnTo>
                    <a:pt x="3848" y="4208"/>
                  </a:lnTo>
                  <a:lnTo>
                    <a:pt x="3843" y="4242"/>
                  </a:lnTo>
                  <a:lnTo>
                    <a:pt x="3842" y="4252"/>
                  </a:lnTo>
                  <a:lnTo>
                    <a:pt x="3836" y="4286"/>
                  </a:lnTo>
                  <a:lnTo>
                    <a:pt x="3834" y="4295"/>
                  </a:lnTo>
                  <a:lnTo>
                    <a:pt x="3827" y="4329"/>
                  </a:lnTo>
                  <a:lnTo>
                    <a:pt x="3825" y="4338"/>
                  </a:lnTo>
                  <a:lnTo>
                    <a:pt x="3817" y="4372"/>
                  </a:lnTo>
                  <a:lnTo>
                    <a:pt x="3814" y="4381"/>
                  </a:lnTo>
                  <a:lnTo>
                    <a:pt x="3805" y="4414"/>
                  </a:lnTo>
                  <a:lnTo>
                    <a:pt x="3802" y="4423"/>
                  </a:lnTo>
                  <a:lnTo>
                    <a:pt x="3791" y="4456"/>
                  </a:lnTo>
                  <a:lnTo>
                    <a:pt x="3788" y="4465"/>
                  </a:lnTo>
                  <a:lnTo>
                    <a:pt x="3776" y="4497"/>
                  </a:lnTo>
                  <a:lnTo>
                    <a:pt x="3772" y="4506"/>
                  </a:lnTo>
                  <a:lnTo>
                    <a:pt x="3759" y="4538"/>
                  </a:lnTo>
                  <a:lnTo>
                    <a:pt x="3755" y="4547"/>
                  </a:lnTo>
                  <a:lnTo>
                    <a:pt x="3741" y="4578"/>
                  </a:lnTo>
                  <a:lnTo>
                    <a:pt x="3737" y="4587"/>
                  </a:lnTo>
                  <a:lnTo>
                    <a:pt x="3721" y="4618"/>
                  </a:lnTo>
                  <a:lnTo>
                    <a:pt x="3716" y="4626"/>
                  </a:lnTo>
                  <a:lnTo>
                    <a:pt x="3699" y="4657"/>
                  </a:lnTo>
                  <a:lnTo>
                    <a:pt x="3696" y="4663"/>
                  </a:lnTo>
                  <a:lnTo>
                    <a:pt x="3678" y="4693"/>
                  </a:lnTo>
                  <a:lnTo>
                    <a:pt x="3673" y="4701"/>
                  </a:lnTo>
                  <a:lnTo>
                    <a:pt x="3654" y="4731"/>
                  </a:lnTo>
                  <a:lnTo>
                    <a:pt x="3648" y="4739"/>
                  </a:lnTo>
                  <a:lnTo>
                    <a:pt x="3628" y="4767"/>
                  </a:lnTo>
                  <a:lnTo>
                    <a:pt x="3622" y="4775"/>
                  </a:lnTo>
                  <a:lnTo>
                    <a:pt x="3601" y="4802"/>
                  </a:lnTo>
                  <a:lnTo>
                    <a:pt x="3595" y="4810"/>
                  </a:lnTo>
                  <a:lnTo>
                    <a:pt x="3573" y="4837"/>
                  </a:lnTo>
                  <a:lnTo>
                    <a:pt x="3567" y="4844"/>
                  </a:lnTo>
                  <a:lnTo>
                    <a:pt x="3544" y="4870"/>
                  </a:lnTo>
                  <a:lnTo>
                    <a:pt x="3537" y="4877"/>
                  </a:lnTo>
                  <a:lnTo>
                    <a:pt x="3513" y="4901"/>
                  </a:lnTo>
                  <a:lnTo>
                    <a:pt x="3507" y="4908"/>
                  </a:lnTo>
                  <a:lnTo>
                    <a:pt x="3482" y="4932"/>
                  </a:lnTo>
                  <a:lnTo>
                    <a:pt x="3475" y="4939"/>
                  </a:lnTo>
                  <a:lnTo>
                    <a:pt x="3449" y="4962"/>
                  </a:lnTo>
                  <a:lnTo>
                    <a:pt x="3442" y="4968"/>
                  </a:lnTo>
                  <a:lnTo>
                    <a:pt x="3415" y="4990"/>
                  </a:lnTo>
                  <a:lnTo>
                    <a:pt x="3408" y="4996"/>
                  </a:lnTo>
                  <a:lnTo>
                    <a:pt x="3380" y="5017"/>
                  </a:lnTo>
                  <a:lnTo>
                    <a:pt x="3373" y="5022"/>
                  </a:lnTo>
                  <a:lnTo>
                    <a:pt x="3344" y="5042"/>
                  </a:lnTo>
                  <a:lnTo>
                    <a:pt x="3336" y="5048"/>
                  </a:lnTo>
                  <a:lnTo>
                    <a:pt x="3307" y="5067"/>
                  </a:lnTo>
                  <a:lnTo>
                    <a:pt x="3299" y="5072"/>
                  </a:lnTo>
                  <a:lnTo>
                    <a:pt x="3270" y="5089"/>
                  </a:lnTo>
                  <a:lnTo>
                    <a:pt x="3263" y="5093"/>
                  </a:lnTo>
                  <a:lnTo>
                    <a:pt x="3232" y="5110"/>
                  </a:lnTo>
                  <a:lnTo>
                    <a:pt x="3224" y="5115"/>
                  </a:lnTo>
                  <a:lnTo>
                    <a:pt x="3193" y="5131"/>
                  </a:lnTo>
                  <a:lnTo>
                    <a:pt x="3184" y="5135"/>
                  </a:lnTo>
                  <a:lnTo>
                    <a:pt x="3153" y="5149"/>
                  </a:lnTo>
                  <a:lnTo>
                    <a:pt x="3144" y="5153"/>
                  </a:lnTo>
                  <a:lnTo>
                    <a:pt x="3112" y="5166"/>
                  </a:lnTo>
                  <a:lnTo>
                    <a:pt x="3103" y="5170"/>
                  </a:lnTo>
                  <a:lnTo>
                    <a:pt x="3071" y="5182"/>
                  </a:lnTo>
                  <a:lnTo>
                    <a:pt x="3062" y="5185"/>
                  </a:lnTo>
                  <a:lnTo>
                    <a:pt x="3029" y="5196"/>
                  </a:lnTo>
                  <a:lnTo>
                    <a:pt x="3020" y="5199"/>
                  </a:lnTo>
                  <a:lnTo>
                    <a:pt x="2987" y="5208"/>
                  </a:lnTo>
                  <a:lnTo>
                    <a:pt x="2977" y="5211"/>
                  </a:lnTo>
                  <a:lnTo>
                    <a:pt x="2944" y="5219"/>
                  </a:lnTo>
                  <a:lnTo>
                    <a:pt x="2935" y="5221"/>
                  </a:lnTo>
                  <a:lnTo>
                    <a:pt x="2901" y="5228"/>
                  </a:lnTo>
                  <a:lnTo>
                    <a:pt x="2891" y="5230"/>
                  </a:lnTo>
                  <a:lnTo>
                    <a:pt x="2857" y="5236"/>
                  </a:lnTo>
                  <a:lnTo>
                    <a:pt x="2848" y="5237"/>
                  </a:lnTo>
                  <a:lnTo>
                    <a:pt x="2813" y="5242"/>
                  </a:lnTo>
                  <a:lnTo>
                    <a:pt x="2804" y="5243"/>
                  </a:lnTo>
                  <a:lnTo>
                    <a:pt x="2769" y="5246"/>
                  </a:lnTo>
                  <a:lnTo>
                    <a:pt x="2760" y="5247"/>
                  </a:lnTo>
                  <a:lnTo>
                    <a:pt x="2725" y="5249"/>
                  </a:lnTo>
                  <a:lnTo>
                    <a:pt x="2716" y="5249"/>
                  </a:lnTo>
                  <a:lnTo>
                    <a:pt x="2681" y="5250"/>
                  </a:lnTo>
                  <a:lnTo>
                    <a:pt x="2671" y="5250"/>
                  </a:lnTo>
                  <a:lnTo>
                    <a:pt x="2636" y="5249"/>
                  </a:lnTo>
                  <a:lnTo>
                    <a:pt x="2627" y="5249"/>
                  </a:lnTo>
                  <a:lnTo>
                    <a:pt x="2592" y="5247"/>
                  </a:lnTo>
                  <a:lnTo>
                    <a:pt x="2583" y="5246"/>
                  </a:lnTo>
                  <a:lnTo>
                    <a:pt x="2548" y="5243"/>
                  </a:lnTo>
                  <a:lnTo>
                    <a:pt x="2539" y="5242"/>
                  </a:lnTo>
                  <a:lnTo>
                    <a:pt x="2505" y="5237"/>
                  </a:lnTo>
                  <a:lnTo>
                    <a:pt x="2495" y="5236"/>
                  </a:lnTo>
                  <a:lnTo>
                    <a:pt x="2461" y="5230"/>
                  </a:lnTo>
                  <a:lnTo>
                    <a:pt x="2452" y="5228"/>
                  </a:lnTo>
                  <a:lnTo>
                    <a:pt x="2418" y="5221"/>
                  </a:lnTo>
                  <a:lnTo>
                    <a:pt x="2409" y="5219"/>
                  </a:lnTo>
                  <a:lnTo>
                    <a:pt x="2375" y="5211"/>
                  </a:lnTo>
                  <a:lnTo>
                    <a:pt x="2366" y="5208"/>
                  </a:lnTo>
                  <a:lnTo>
                    <a:pt x="2333" y="5199"/>
                  </a:lnTo>
                  <a:lnTo>
                    <a:pt x="2324" y="5196"/>
                  </a:lnTo>
                  <a:lnTo>
                    <a:pt x="2291" y="5185"/>
                  </a:lnTo>
                  <a:lnTo>
                    <a:pt x="2282" y="5182"/>
                  </a:lnTo>
                  <a:lnTo>
                    <a:pt x="2250" y="5170"/>
                  </a:lnTo>
                  <a:lnTo>
                    <a:pt x="2241" y="5166"/>
                  </a:lnTo>
                  <a:lnTo>
                    <a:pt x="2209" y="5153"/>
                  </a:lnTo>
                  <a:lnTo>
                    <a:pt x="2200" y="5149"/>
                  </a:lnTo>
                  <a:lnTo>
                    <a:pt x="2169" y="5135"/>
                  </a:lnTo>
                  <a:lnTo>
                    <a:pt x="2160" y="5131"/>
                  </a:lnTo>
                  <a:lnTo>
                    <a:pt x="2129" y="5115"/>
                  </a:lnTo>
                  <a:lnTo>
                    <a:pt x="2121" y="5110"/>
                  </a:lnTo>
                  <a:lnTo>
                    <a:pt x="2090" y="5093"/>
                  </a:lnTo>
                  <a:lnTo>
                    <a:pt x="2084" y="5090"/>
                  </a:lnTo>
                  <a:lnTo>
                    <a:pt x="2054" y="5072"/>
                  </a:lnTo>
                  <a:lnTo>
                    <a:pt x="2046" y="5067"/>
                  </a:lnTo>
                  <a:lnTo>
                    <a:pt x="2017" y="5048"/>
                  </a:lnTo>
                  <a:lnTo>
                    <a:pt x="2009" y="5042"/>
                  </a:lnTo>
                  <a:lnTo>
                    <a:pt x="1980" y="5022"/>
                  </a:lnTo>
                  <a:lnTo>
                    <a:pt x="1973" y="5017"/>
                  </a:lnTo>
                  <a:lnTo>
                    <a:pt x="1945" y="4996"/>
                  </a:lnTo>
                  <a:lnTo>
                    <a:pt x="1938" y="4990"/>
                  </a:lnTo>
                  <a:lnTo>
                    <a:pt x="1911" y="4968"/>
                  </a:lnTo>
                  <a:lnTo>
                    <a:pt x="1904" y="4962"/>
                  </a:lnTo>
                  <a:lnTo>
                    <a:pt x="1878" y="4938"/>
                  </a:lnTo>
                  <a:lnTo>
                    <a:pt x="1871" y="4932"/>
                  </a:lnTo>
                  <a:lnTo>
                    <a:pt x="1846" y="4908"/>
                  </a:lnTo>
                  <a:lnTo>
                    <a:pt x="1839" y="4901"/>
                  </a:lnTo>
                  <a:lnTo>
                    <a:pt x="1815" y="4876"/>
                  </a:lnTo>
                  <a:lnTo>
                    <a:pt x="1809" y="4869"/>
                  </a:lnTo>
                  <a:lnTo>
                    <a:pt x="1785" y="4843"/>
                  </a:lnTo>
                  <a:lnTo>
                    <a:pt x="1779" y="4836"/>
                  </a:lnTo>
                  <a:lnTo>
                    <a:pt x="1757" y="4809"/>
                  </a:lnTo>
                  <a:lnTo>
                    <a:pt x="1751" y="4802"/>
                  </a:lnTo>
                  <a:lnTo>
                    <a:pt x="1730" y="4774"/>
                  </a:lnTo>
                  <a:lnTo>
                    <a:pt x="1725" y="4767"/>
                  </a:lnTo>
                  <a:lnTo>
                    <a:pt x="1705" y="4738"/>
                  </a:lnTo>
                  <a:lnTo>
                    <a:pt x="1699" y="4730"/>
                  </a:lnTo>
                  <a:lnTo>
                    <a:pt x="1680" y="4701"/>
                  </a:lnTo>
                  <a:lnTo>
                    <a:pt x="1675" y="4693"/>
                  </a:lnTo>
                  <a:lnTo>
                    <a:pt x="1657" y="4663"/>
                  </a:lnTo>
                  <a:lnTo>
                    <a:pt x="1654" y="4657"/>
                  </a:lnTo>
                  <a:lnTo>
                    <a:pt x="1637" y="4626"/>
                  </a:lnTo>
                  <a:lnTo>
                    <a:pt x="1632" y="4618"/>
                  </a:lnTo>
                  <a:lnTo>
                    <a:pt x="1616" y="4587"/>
                  </a:lnTo>
                  <a:lnTo>
                    <a:pt x="1612" y="4578"/>
                  </a:lnTo>
                  <a:lnTo>
                    <a:pt x="1598" y="4547"/>
                  </a:lnTo>
                  <a:lnTo>
                    <a:pt x="1594" y="4538"/>
                  </a:lnTo>
                  <a:lnTo>
                    <a:pt x="1581" y="4506"/>
                  </a:lnTo>
                  <a:lnTo>
                    <a:pt x="1577" y="4497"/>
                  </a:lnTo>
                  <a:lnTo>
                    <a:pt x="1565" y="4465"/>
                  </a:lnTo>
                  <a:lnTo>
                    <a:pt x="1562" y="4456"/>
                  </a:lnTo>
                  <a:lnTo>
                    <a:pt x="1551" y="4423"/>
                  </a:lnTo>
                  <a:lnTo>
                    <a:pt x="1548" y="4414"/>
                  </a:lnTo>
                  <a:lnTo>
                    <a:pt x="1539" y="4381"/>
                  </a:lnTo>
                  <a:lnTo>
                    <a:pt x="1536" y="4372"/>
                  </a:lnTo>
                  <a:lnTo>
                    <a:pt x="1528" y="4338"/>
                  </a:lnTo>
                  <a:lnTo>
                    <a:pt x="1526" y="4329"/>
                  </a:lnTo>
                  <a:lnTo>
                    <a:pt x="1519" y="4295"/>
                  </a:lnTo>
                  <a:lnTo>
                    <a:pt x="1517" y="4286"/>
                  </a:lnTo>
                  <a:lnTo>
                    <a:pt x="1511" y="4252"/>
                  </a:lnTo>
                  <a:lnTo>
                    <a:pt x="1510" y="4242"/>
                  </a:lnTo>
                  <a:lnTo>
                    <a:pt x="1505" y="4208"/>
                  </a:lnTo>
                  <a:lnTo>
                    <a:pt x="1504" y="4199"/>
                  </a:lnTo>
                  <a:lnTo>
                    <a:pt x="1501" y="4164"/>
                  </a:lnTo>
                  <a:lnTo>
                    <a:pt x="1500" y="4155"/>
                  </a:lnTo>
                  <a:lnTo>
                    <a:pt x="1498" y="4120"/>
                  </a:lnTo>
                  <a:lnTo>
                    <a:pt x="1498" y="4111"/>
                  </a:lnTo>
                  <a:lnTo>
                    <a:pt x="1497" y="4076"/>
                  </a:lnTo>
                  <a:lnTo>
                    <a:pt x="1497" y="4066"/>
                  </a:lnTo>
                  <a:lnTo>
                    <a:pt x="1498" y="4031"/>
                  </a:lnTo>
                  <a:lnTo>
                    <a:pt x="1498" y="4022"/>
                  </a:lnTo>
                  <a:lnTo>
                    <a:pt x="1500" y="3987"/>
                  </a:lnTo>
                  <a:lnTo>
                    <a:pt x="1501" y="3978"/>
                  </a:lnTo>
                  <a:lnTo>
                    <a:pt x="1504" y="3943"/>
                  </a:lnTo>
                  <a:lnTo>
                    <a:pt x="1505" y="3934"/>
                  </a:lnTo>
                  <a:lnTo>
                    <a:pt x="1510" y="3899"/>
                  </a:lnTo>
                  <a:lnTo>
                    <a:pt x="1511" y="3890"/>
                  </a:lnTo>
                  <a:lnTo>
                    <a:pt x="1517" y="3856"/>
                  </a:lnTo>
                  <a:lnTo>
                    <a:pt x="1519" y="3846"/>
                  </a:lnTo>
                  <a:lnTo>
                    <a:pt x="1526" y="3812"/>
                  </a:lnTo>
                  <a:lnTo>
                    <a:pt x="1528" y="3803"/>
                  </a:lnTo>
                  <a:lnTo>
                    <a:pt x="1536" y="3770"/>
                  </a:lnTo>
                  <a:lnTo>
                    <a:pt x="1539" y="3760"/>
                  </a:lnTo>
                  <a:lnTo>
                    <a:pt x="1548" y="3727"/>
                  </a:lnTo>
                  <a:lnTo>
                    <a:pt x="1551" y="3718"/>
                  </a:lnTo>
                  <a:lnTo>
                    <a:pt x="1562" y="3685"/>
                  </a:lnTo>
                  <a:lnTo>
                    <a:pt x="1565" y="3676"/>
                  </a:lnTo>
                  <a:lnTo>
                    <a:pt x="1577" y="3644"/>
                  </a:lnTo>
                  <a:lnTo>
                    <a:pt x="1581" y="3635"/>
                  </a:lnTo>
                  <a:lnTo>
                    <a:pt x="1594" y="3603"/>
                  </a:lnTo>
                  <a:lnTo>
                    <a:pt x="1598" y="3594"/>
                  </a:lnTo>
                  <a:lnTo>
                    <a:pt x="1612" y="3563"/>
                  </a:lnTo>
                  <a:lnTo>
                    <a:pt x="1616" y="3554"/>
                  </a:lnTo>
                  <a:lnTo>
                    <a:pt x="1632" y="3523"/>
                  </a:lnTo>
                  <a:lnTo>
                    <a:pt x="1637" y="3515"/>
                  </a:lnTo>
                  <a:lnTo>
                    <a:pt x="1654" y="3484"/>
                  </a:lnTo>
                  <a:lnTo>
                    <a:pt x="1658" y="3477"/>
                  </a:lnTo>
                  <a:lnTo>
                    <a:pt x="1675" y="3448"/>
                  </a:lnTo>
                  <a:lnTo>
                    <a:pt x="1680" y="3440"/>
                  </a:lnTo>
                  <a:lnTo>
                    <a:pt x="1699" y="3411"/>
                  </a:lnTo>
                  <a:lnTo>
                    <a:pt x="1705" y="3403"/>
                  </a:lnTo>
                  <a:lnTo>
                    <a:pt x="1725" y="3374"/>
                  </a:lnTo>
                  <a:lnTo>
                    <a:pt x="1730" y="3367"/>
                  </a:lnTo>
                  <a:lnTo>
                    <a:pt x="1751" y="3339"/>
                  </a:lnTo>
                  <a:lnTo>
                    <a:pt x="1757" y="3332"/>
                  </a:lnTo>
                  <a:lnTo>
                    <a:pt x="1779" y="3305"/>
                  </a:lnTo>
                  <a:lnTo>
                    <a:pt x="1785" y="3298"/>
                  </a:lnTo>
                  <a:lnTo>
                    <a:pt x="1808" y="3272"/>
                  </a:lnTo>
                  <a:lnTo>
                    <a:pt x="1815" y="3265"/>
                  </a:lnTo>
                  <a:lnTo>
                    <a:pt x="1839" y="3240"/>
                  </a:lnTo>
                  <a:lnTo>
                    <a:pt x="1846" y="3234"/>
                  </a:lnTo>
                  <a:lnTo>
                    <a:pt x="1870" y="3210"/>
                  </a:lnTo>
                  <a:lnTo>
                    <a:pt x="1877" y="3203"/>
                  </a:lnTo>
                  <a:lnTo>
                    <a:pt x="1903" y="3180"/>
                  </a:lnTo>
                  <a:lnTo>
                    <a:pt x="1910" y="3174"/>
                  </a:lnTo>
                  <a:lnTo>
                    <a:pt x="1937" y="3152"/>
                  </a:lnTo>
                  <a:lnTo>
                    <a:pt x="1945" y="3146"/>
                  </a:lnTo>
                  <a:lnTo>
                    <a:pt x="1972" y="3125"/>
                  </a:lnTo>
                  <a:lnTo>
                    <a:pt x="1980" y="3119"/>
                  </a:lnTo>
                  <a:lnTo>
                    <a:pt x="2008" y="3099"/>
                  </a:lnTo>
                  <a:lnTo>
                    <a:pt x="2016" y="3093"/>
                  </a:lnTo>
                  <a:lnTo>
                    <a:pt x="2046" y="3074"/>
                  </a:lnTo>
                  <a:lnTo>
                    <a:pt x="2054" y="3069"/>
                  </a:lnTo>
                  <a:lnTo>
                    <a:pt x="2084" y="3051"/>
                  </a:lnTo>
                  <a:lnTo>
                    <a:pt x="2090" y="3048"/>
                  </a:lnTo>
                  <a:lnTo>
                    <a:pt x="2121" y="3031"/>
                  </a:lnTo>
                  <a:lnTo>
                    <a:pt x="2129" y="3026"/>
                  </a:lnTo>
                  <a:lnTo>
                    <a:pt x="2160" y="3010"/>
                  </a:lnTo>
                  <a:lnTo>
                    <a:pt x="2169" y="3006"/>
                  </a:lnTo>
                  <a:lnTo>
                    <a:pt x="2200" y="2992"/>
                  </a:lnTo>
                  <a:lnTo>
                    <a:pt x="2209" y="2988"/>
                  </a:lnTo>
                  <a:lnTo>
                    <a:pt x="2241" y="2975"/>
                  </a:lnTo>
                  <a:lnTo>
                    <a:pt x="2250" y="2971"/>
                  </a:lnTo>
                  <a:lnTo>
                    <a:pt x="2282" y="2959"/>
                  </a:lnTo>
                  <a:lnTo>
                    <a:pt x="2291" y="2956"/>
                  </a:lnTo>
                  <a:lnTo>
                    <a:pt x="2324" y="2945"/>
                  </a:lnTo>
                  <a:lnTo>
                    <a:pt x="2333" y="2942"/>
                  </a:lnTo>
                  <a:lnTo>
                    <a:pt x="2366" y="2933"/>
                  </a:lnTo>
                  <a:lnTo>
                    <a:pt x="2375" y="2930"/>
                  </a:lnTo>
                  <a:lnTo>
                    <a:pt x="2409" y="2922"/>
                  </a:lnTo>
                  <a:lnTo>
                    <a:pt x="2418" y="2920"/>
                  </a:lnTo>
                  <a:lnTo>
                    <a:pt x="2452" y="2913"/>
                  </a:lnTo>
                  <a:lnTo>
                    <a:pt x="2461" y="2911"/>
                  </a:lnTo>
                  <a:lnTo>
                    <a:pt x="2495" y="2905"/>
                  </a:lnTo>
                  <a:lnTo>
                    <a:pt x="2505" y="2904"/>
                  </a:lnTo>
                  <a:lnTo>
                    <a:pt x="2539" y="2899"/>
                  </a:lnTo>
                  <a:lnTo>
                    <a:pt x="2548" y="2898"/>
                  </a:lnTo>
                  <a:lnTo>
                    <a:pt x="2583" y="2895"/>
                  </a:lnTo>
                  <a:lnTo>
                    <a:pt x="2592" y="2894"/>
                  </a:lnTo>
                  <a:lnTo>
                    <a:pt x="2627" y="2892"/>
                  </a:lnTo>
                  <a:lnTo>
                    <a:pt x="2636" y="2892"/>
                  </a:lnTo>
                  <a:lnTo>
                    <a:pt x="2671" y="2891"/>
                  </a:lnTo>
                  <a:lnTo>
                    <a:pt x="2681" y="2891"/>
                  </a:lnTo>
                  <a:lnTo>
                    <a:pt x="2716" y="2892"/>
                  </a:lnTo>
                  <a:lnTo>
                    <a:pt x="2725" y="2892"/>
                  </a:lnTo>
                  <a:lnTo>
                    <a:pt x="2760" y="2894"/>
                  </a:lnTo>
                  <a:lnTo>
                    <a:pt x="2769" y="2895"/>
                  </a:lnTo>
                  <a:lnTo>
                    <a:pt x="2804" y="2898"/>
                  </a:lnTo>
                  <a:lnTo>
                    <a:pt x="2813" y="2899"/>
                  </a:lnTo>
                  <a:lnTo>
                    <a:pt x="2848" y="2904"/>
                  </a:lnTo>
                  <a:lnTo>
                    <a:pt x="2857" y="2905"/>
                  </a:lnTo>
                  <a:lnTo>
                    <a:pt x="2891" y="2911"/>
                  </a:lnTo>
                  <a:lnTo>
                    <a:pt x="2901" y="2913"/>
                  </a:lnTo>
                  <a:lnTo>
                    <a:pt x="2935" y="2920"/>
                  </a:lnTo>
                  <a:lnTo>
                    <a:pt x="2944" y="2922"/>
                  </a:lnTo>
                  <a:lnTo>
                    <a:pt x="2977" y="2930"/>
                  </a:lnTo>
                  <a:lnTo>
                    <a:pt x="2987" y="2933"/>
                  </a:lnTo>
                  <a:lnTo>
                    <a:pt x="3020" y="2942"/>
                  </a:lnTo>
                  <a:lnTo>
                    <a:pt x="3029" y="2945"/>
                  </a:lnTo>
                  <a:lnTo>
                    <a:pt x="3062" y="2956"/>
                  </a:lnTo>
                  <a:lnTo>
                    <a:pt x="3071" y="2959"/>
                  </a:lnTo>
                  <a:lnTo>
                    <a:pt x="3103" y="2971"/>
                  </a:lnTo>
                  <a:lnTo>
                    <a:pt x="3112" y="2975"/>
                  </a:lnTo>
                  <a:lnTo>
                    <a:pt x="3144" y="2988"/>
                  </a:lnTo>
                  <a:lnTo>
                    <a:pt x="3153" y="2992"/>
                  </a:lnTo>
                  <a:lnTo>
                    <a:pt x="3184" y="3006"/>
                  </a:lnTo>
                  <a:lnTo>
                    <a:pt x="3193" y="3010"/>
                  </a:lnTo>
                  <a:lnTo>
                    <a:pt x="3224" y="3026"/>
                  </a:lnTo>
                  <a:lnTo>
                    <a:pt x="3232" y="3031"/>
                  </a:lnTo>
                  <a:lnTo>
                    <a:pt x="3263" y="3048"/>
                  </a:lnTo>
                  <a:lnTo>
                    <a:pt x="3270" y="3052"/>
                  </a:lnTo>
                  <a:lnTo>
                    <a:pt x="3300" y="3070"/>
                  </a:lnTo>
                  <a:lnTo>
                    <a:pt x="3308" y="3075"/>
                  </a:lnTo>
                  <a:lnTo>
                    <a:pt x="3337" y="3094"/>
                  </a:lnTo>
                  <a:lnTo>
                    <a:pt x="3345" y="3099"/>
                  </a:lnTo>
                  <a:lnTo>
                    <a:pt x="3373" y="3119"/>
                  </a:lnTo>
                  <a:lnTo>
                    <a:pt x="3380" y="3125"/>
                  </a:lnTo>
                  <a:lnTo>
                    <a:pt x="3408" y="3146"/>
                  </a:lnTo>
                  <a:lnTo>
                    <a:pt x="3415" y="3152"/>
                  </a:lnTo>
                  <a:lnTo>
                    <a:pt x="3442" y="3174"/>
                  </a:lnTo>
                  <a:lnTo>
                    <a:pt x="3449" y="3180"/>
                  </a:lnTo>
                  <a:lnTo>
                    <a:pt x="3475" y="3203"/>
                  </a:lnTo>
                  <a:lnTo>
                    <a:pt x="3482" y="3209"/>
                  </a:lnTo>
                  <a:lnTo>
                    <a:pt x="3507" y="3233"/>
                  </a:lnTo>
                  <a:lnTo>
                    <a:pt x="3514" y="3240"/>
                  </a:lnTo>
                  <a:lnTo>
                    <a:pt x="3538" y="3265"/>
                  </a:lnTo>
                  <a:lnTo>
                    <a:pt x="3544" y="3272"/>
                  </a:lnTo>
                  <a:lnTo>
                    <a:pt x="3567" y="3298"/>
                  </a:lnTo>
                  <a:lnTo>
                    <a:pt x="3573" y="3305"/>
                  </a:lnTo>
                  <a:lnTo>
                    <a:pt x="3595" y="3332"/>
                  </a:lnTo>
                  <a:lnTo>
                    <a:pt x="3601" y="3339"/>
                  </a:lnTo>
                  <a:lnTo>
                    <a:pt x="3622" y="3367"/>
                  </a:lnTo>
                  <a:lnTo>
                    <a:pt x="3628" y="3374"/>
                  </a:lnTo>
                  <a:lnTo>
                    <a:pt x="3648" y="3402"/>
                  </a:lnTo>
                  <a:lnTo>
                    <a:pt x="3653" y="3410"/>
                  </a:lnTo>
                  <a:lnTo>
                    <a:pt x="3672" y="3439"/>
                  </a:lnTo>
                  <a:lnTo>
                    <a:pt x="3677" y="3447"/>
                  </a:lnTo>
                  <a:lnTo>
                    <a:pt x="3695" y="3477"/>
                  </a:lnTo>
                  <a:lnTo>
                    <a:pt x="3699" y="3484"/>
                  </a:lnTo>
                  <a:lnTo>
                    <a:pt x="3716" y="3515"/>
                  </a:lnTo>
                  <a:lnTo>
                    <a:pt x="3721" y="3523"/>
                  </a:lnTo>
                  <a:lnTo>
                    <a:pt x="3737" y="3554"/>
                  </a:lnTo>
                  <a:lnTo>
                    <a:pt x="3741" y="3563"/>
                  </a:lnTo>
                  <a:lnTo>
                    <a:pt x="3755" y="3594"/>
                  </a:lnTo>
                  <a:lnTo>
                    <a:pt x="3759" y="3603"/>
                  </a:lnTo>
                  <a:lnTo>
                    <a:pt x="3772" y="3635"/>
                  </a:lnTo>
                  <a:lnTo>
                    <a:pt x="3776" y="3644"/>
                  </a:lnTo>
                  <a:lnTo>
                    <a:pt x="3788" y="3676"/>
                  </a:lnTo>
                  <a:lnTo>
                    <a:pt x="3791" y="3685"/>
                  </a:lnTo>
                  <a:lnTo>
                    <a:pt x="3802" y="3718"/>
                  </a:lnTo>
                  <a:lnTo>
                    <a:pt x="3805" y="3727"/>
                  </a:lnTo>
                  <a:lnTo>
                    <a:pt x="3814" y="3760"/>
                  </a:lnTo>
                  <a:lnTo>
                    <a:pt x="3817" y="3770"/>
                  </a:lnTo>
                  <a:lnTo>
                    <a:pt x="3825" y="3803"/>
                  </a:lnTo>
                  <a:lnTo>
                    <a:pt x="3827" y="3812"/>
                  </a:lnTo>
                  <a:lnTo>
                    <a:pt x="3834" y="3846"/>
                  </a:lnTo>
                  <a:lnTo>
                    <a:pt x="3836" y="3856"/>
                  </a:lnTo>
                  <a:lnTo>
                    <a:pt x="3842" y="3890"/>
                  </a:lnTo>
                  <a:lnTo>
                    <a:pt x="3843" y="3899"/>
                  </a:lnTo>
                  <a:lnTo>
                    <a:pt x="3848" y="3934"/>
                  </a:lnTo>
                  <a:lnTo>
                    <a:pt x="3849" y="3943"/>
                  </a:lnTo>
                  <a:lnTo>
                    <a:pt x="3852" y="3978"/>
                  </a:lnTo>
                  <a:lnTo>
                    <a:pt x="3853" y="3987"/>
                  </a:lnTo>
                  <a:lnTo>
                    <a:pt x="3855" y="4022"/>
                  </a:lnTo>
                  <a:close/>
                  <a:moveTo>
                    <a:pt x="3354" y="4122"/>
                  </a:moveTo>
                  <a:lnTo>
                    <a:pt x="3355" y="4096"/>
                  </a:lnTo>
                  <a:lnTo>
                    <a:pt x="3356" y="4071"/>
                  </a:lnTo>
                  <a:lnTo>
                    <a:pt x="3355" y="4045"/>
                  </a:lnTo>
                  <a:lnTo>
                    <a:pt x="3354" y="4020"/>
                  </a:lnTo>
                  <a:lnTo>
                    <a:pt x="3352" y="3994"/>
                  </a:lnTo>
                  <a:lnTo>
                    <a:pt x="3348" y="3969"/>
                  </a:lnTo>
                  <a:lnTo>
                    <a:pt x="3344" y="3944"/>
                  </a:lnTo>
                  <a:lnTo>
                    <a:pt x="3339" y="3919"/>
                  </a:lnTo>
                  <a:lnTo>
                    <a:pt x="3333" y="3895"/>
                  </a:lnTo>
                  <a:lnTo>
                    <a:pt x="3326" y="3871"/>
                  </a:lnTo>
                  <a:lnTo>
                    <a:pt x="3318" y="3847"/>
                  </a:lnTo>
                  <a:lnTo>
                    <a:pt x="3309" y="3823"/>
                  </a:lnTo>
                  <a:lnTo>
                    <a:pt x="3299" y="3800"/>
                  </a:lnTo>
                  <a:lnTo>
                    <a:pt x="3289" y="3777"/>
                  </a:lnTo>
                  <a:lnTo>
                    <a:pt x="3277" y="3754"/>
                  </a:lnTo>
                  <a:lnTo>
                    <a:pt x="3265" y="3731"/>
                  </a:lnTo>
                  <a:lnTo>
                    <a:pt x="3251" y="3709"/>
                  </a:lnTo>
                  <a:lnTo>
                    <a:pt x="3237" y="3688"/>
                  </a:lnTo>
                  <a:lnTo>
                    <a:pt x="3223" y="3667"/>
                  </a:lnTo>
                  <a:lnTo>
                    <a:pt x="3207" y="3647"/>
                  </a:lnTo>
                  <a:lnTo>
                    <a:pt x="3191" y="3627"/>
                  </a:lnTo>
                  <a:lnTo>
                    <a:pt x="3174" y="3609"/>
                  </a:lnTo>
                  <a:lnTo>
                    <a:pt x="3157" y="3590"/>
                  </a:lnTo>
                  <a:lnTo>
                    <a:pt x="3138" y="3573"/>
                  </a:lnTo>
                  <a:lnTo>
                    <a:pt x="3120" y="3556"/>
                  </a:lnTo>
                  <a:lnTo>
                    <a:pt x="3100" y="3540"/>
                  </a:lnTo>
                  <a:lnTo>
                    <a:pt x="3080" y="3524"/>
                  </a:lnTo>
                  <a:lnTo>
                    <a:pt x="3059" y="3510"/>
                  </a:lnTo>
                  <a:lnTo>
                    <a:pt x="3038" y="3496"/>
                  </a:lnTo>
                  <a:lnTo>
                    <a:pt x="3016" y="3482"/>
                  </a:lnTo>
                  <a:lnTo>
                    <a:pt x="2993" y="3470"/>
                  </a:lnTo>
                  <a:lnTo>
                    <a:pt x="2970" y="3458"/>
                  </a:lnTo>
                  <a:lnTo>
                    <a:pt x="2947" y="3448"/>
                  </a:lnTo>
                  <a:lnTo>
                    <a:pt x="2924" y="3438"/>
                  </a:lnTo>
                  <a:lnTo>
                    <a:pt x="2900" y="3429"/>
                  </a:lnTo>
                  <a:lnTo>
                    <a:pt x="2876" y="3421"/>
                  </a:lnTo>
                  <a:lnTo>
                    <a:pt x="2852" y="3414"/>
                  </a:lnTo>
                  <a:lnTo>
                    <a:pt x="2828" y="3408"/>
                  </a:lnTo>
                  <a:lnTo>
                    <a:pt x="2803" y="3403"/>
                  </a:lnTo>
                  <a:lnTo>
                    <a:pt x="2778" y="3399"/>
                  </a:lnTo>
                  <a:lnTo>
                    <a:pt x="2753" y="3395"/>
                  </a:lnTo>
                  <a:lnTo>
                    <a:pt x="2727" y="3393"/>
                  </a:lnTo>
                  <a:lnTo>
                    <a:pt x="2702" y="3392"/>
                  </a:lnTo>
                  <a:lnTo>
                    <a:pt x="2676" y="3391"/>
                  </a:lnTo>
                  <a:lnTo>
                    <a:pt x="2651" y="3392"/>
                  </a:lnTo>
                  <a:lnTo>
                    <a:pt x="2625" y="3393"/>
                  </a:lnTo>
                  <a:lnTo>
                    <a:pt x="2600" y="3395"/>
                  </a:lnTo>
                  <a:lnTo>
                    <a:pt x="2575" y="3399"/>
                  </a:lnTo>
                  <a:lnTo>
                    <a:pt x="2550" y="3403"/>
                  </a:lnTo>
                  <a:lnTo>
                    <a:pt x="2525" y="3408"/>
                  </a:lnTo>
                  <a:lnTo>
                    <a:pt x="2501" y="3414"/>
                  </a:lnTo>
                  <a:lnTo>
                    <a:pt x="2477" y="3421"/>
                  </a:lnTo>
                  <a:lnTo>
                    <a:pt x="2453" y="3429"/>
                  </a:lnTo>
                  <a:lnTo>
                    <a:pt x="2429" y="3438"/>
                  </a:lnTo>
                  <a:lnTo>
                    <a:pt x="2406" y="3448"/>
                  </a:lnTo>
                  <a:lnTo>
                    <a:pt x="2383" y="3458"/>
                  </a:lnTo>
                  <a:lnTo>
                    <a:pt x="2360" y="3470"/>
                  </a:lnTo>
                  <a:lnTo>
                    <a:pt x="2337" y="3483"/>
                  </a:lnTo>
                  <a:lnTo>
                    <a:pt x="2314" y="3496"/>
                  </a:lnTo>
                  <a:lnTo>
                    <a:pt x="2293" y="3510"/>
                  </a:lnTo>
                  <a:lnTo>
                    <a:pt x="2272" y="3524"/>
                  </a:lnTo>
                  <a:lnTo>
                    <a:pt x="2252" y="3540"/>
                  </a:lnTo>
                  <a:lnTo>
                    <a:pt x="2233" y="3556"/>
                  </a:lnTo>
                  <a:lnTo>
                    <a:pt x="2214" y="3573"/>
                  </a:lnTo>
                  <a:lnTo>
                    <a:pt x="2196" y="3590"/>
                  </a:lnTo>
                  <a:lnTo>
                    <a:pt x="2179" y="3608"/>
                  </a:lnTo>
                  <a:lnTo>
                    <a:pt x="2162" y="3627"/>
                  </a:lnTo>
                  <a:lnTo>
                    <a:pt x="2146" y="3647"/>
                  </a:lnTo>
                  <a:lnTo>
                    <a:pt x="2130" y="3667"/>
                  </a:lnTo>
                  <a:lnTo>
                    <a:pt x="2116" y="3687"/>
                  </a:lnTo>
                  <a:lnTo>
                    <a:pt x="2102" y="3709"/>
                  </a:lnTo>
                  <a:lnTo>
                    <a:pt x="2088" y="3731"/>
                  </a:lnTo>
                  <a:lnTo>
                    <a:pt x="2076" y="3754"/>
                  </a:lnTo>
                  <a:lnTo>
                    <a:pt x="2064" y="3777"/>
                  </a:lnTo>
                  <a:lnTo>
                    <a:pt x="2054" y="3800"/>
                  </a:lnTo>
                  <a:lnTo>
                    <a:pt x="2044" y="3823"/>
                  </a:lnTo>
                  <a:lnTo>
                    <a:pt x="2035" y="3847"/>
                  </a:lnTo>
                  <a:lnTo>
                    <a:pt x="2027" y="3871"/>
                  </a:lnTo>
                  <a:lnTo>
                    <a:pt x="2020" y="3895"/>
                  </a:lnTo>
                  <a:lnTo>
                    <a:pt x="2014" y="3919"/>
                  </a:lnTo>
                  <a:lnTo>
                    <a:pt x="2009" y="3944"/>
                  </a:lnTo>
                  <a:lnTo>
                    <a:pt x="2005" y="3969"/>
                  </a:lnTo>
                  <a:lnTo>
                    <a:pt x="2001" y="3994"/>
                  </a:lnTo>
                  <a:lnTo>
                    <a:pt x="1999" y="4020"/>
                  </a:lnTo>
                  <a:lnTo>
                    <a:pt x="1998" y="4045"/>
                  </a:lnTo>
                  <a:lnTo>
                    <a:pt x="1997" y="4071"/>
                  </a:lnTo>
                  <a:lnTo>
                    <a:pt x="1998" y="4096"/>
                  </a:lnTo>
                  <a:lnTo>
                    <a:pt x="1999" y="4122"/>
                  </a:lnTo>
                  <a:lnTo>
                    <a:pt x="2001" y="4147"/>
                  </a:lnTo>
                  <a:lnTo>
                    <a:pt x="2005" y="4172"/>
                  </a:lnTo>
                  <a:lnTo>
                    <a:pt x="2009" y="4197"/>
                  </a:lnTo>
                  <a:lnTo>
                    <a:pt x="2014" y="4222"/>
                  </a:lnTo>
                  <a:lnTo>
                    <a:pt x="2020" y="4246"/>
                  </a:lnTo>
                  <a:lnTo>
                    <a:pt x="2027" y="4270"/>
                  </a:lnTo>
                  <a:lnTo>
                    <a:pt x="2035" y="4294"/>
                  </a:lnTo>
                  <a:lnTo>
                    <a:pt x="2044" y="4318"/>
                  </a:lnTo>
                  <a:lnTo>
                    <a:pt x="2054" y="4341"/>
                  </a:lnTo>
                  <a:lnTo>
                    <a:pt x="2064" y="4364"/>
                  </a:lnTo>
                  <a:lnTo>
                    <a:pt x="2076" y="4387"/>
                  </a:lnTo>
                  <a:lnTo>
                    <a:pt x="2089" y="4410"/>
                  </a:lnTo>
                  <a:lnTo>
                    <a:pt x="2102" y="4433"/>
                  </a:lnTo>
                  <a:lnTo>
                    <a:pt x="2116" y="4454"/>
                  </a:lnTo>
                  <a:lnTo>
                    <a:pt x="2131" y="4475"/>
                  </a:lnTo>
                  <a:lnTo>
                    <a:pt x="2146" y="4495"/>
                  </a:lnTo>
                  <a:lnTo>
                    <a:pt x="2162" y="4514"/>
                  </a:lnTo>
                  <a:lnTo>
                    <a:pt x="2179" y="4533"/>
                  </a:lnTo>
                  <a:lnTo>
                    <a:pt x="2196" y="4551"/>
                  </a:lnTo>
                  <a:lnTo>
                    <a:pt x="2214" y="4568"/>
                  </a:lnTo>
                  <a:lnTo>
                    <a:pt x="2233" y="4585"/>
                  </a:lnTo>
                  <a:lnTo>
                    <a:pt x="2252" y="4601"/>
                  </a:lnTo>
                  <a:lnTo>
                    <a:pt x="2272" y="4616"/>
                  </a:lnTo>
                  <a:lnTo>
                    <a:pt x="2293" y="4631"/>
                  </a:lnTo>
                  <a:lnTo>
                    <a:pt x="2314" y="4645"/>
                  </a:lnTo>
                  <a:lnTo>
                    <a:pt x="2337" y="4658"/>
                  </a:lnTo>
                  <a:lnTo>
                    <a:pt x="2360" y="4671"/>
                  </a:lnTo>
                  <a:lnTo>
                    <a:pt x="2383" y="4683"/>
                  </a:lnTo>
                  <a:lnTo>
                    <a:pt x="2406" y="4693"/>
                  </a:lnTo>
                  <a:lnTo>
                    <a:pt x="2429" y="4703"/>
                  </a:lnTo>
                  <a:lnTo>
                    <a:pt x="2453" y="4712"/>
                  </a:lnTo>
                  <a:lnTo>
                    <a:pt x="2477" y="4720"/>
                  </a:lnTo>
                  <a:lnTo>
                    <a:pt x="2501" y="4727"/>
                  </a:lnTo>
                  <a:lnTo>
                    <a:pt x="2525" y="4733"/>
                  </a:lnTo>
                  <a:lnTo>
                    <a:pt x="2550" y="4738"/>
                  </a:lnTo>
                  <a:lnTo>
                    <a:pt x="2575" y="4742"/>
                  </a:lnTo>
                  <a:lnTo>
                    <a:pt x="2600" y="4746"/>
                  </a:lnTo>
                  <a:lnTo>
                    <a:pt x="2625" y="4748"/>
                  </a:lnTo>
                  <a:lnTo>
                    <a:pt x="2651" y="4749"/>
                  </a:lnTo>
                  <a:lnTo>
                    <a:pt x="2676" y="4750"/>
                  </a:lnTo>
                  <a:lnTo>
                    <a:pt x="2702" y="4749"/>
                  </a:lnTo>
                  <a:lnTo>
                    <a:pt x="2727" y="4748"/>
                  </a:lnTo>
                  <a:lnTo>
                    <a:pt x="2753" y="4746"/>
                  </a:lnTo>
                  <a:lnTo>
                    <a:pt x="2778" y="4742"/>
                  </a:lnTo>
                  <a:lnTo>
                    <a:pt x="2803" y="4738"/>
                  </a:lnTo>
                  <a:lnTo>
                    <a:pt x="2828" y="4733"/>
                  </a:lnTo>
                  <a:lnTo>
                    <a:pt x="2852" y="4727"/>
                  </a:lnTo>
                  <a:lnTo>
                    <a:pt x="2876" y="4720"/>
                  </a:lnTo>
                  <a:lnTo>
                    <a:pt x="2900" y="4712"/>
                  </a:lnTo>
                  <a:lnTo>
                    <a:pt x="2924" y="4703"/>
                  </a:lnTo>
                  <a:lnTo>
                    <a:pt x="2947" y="4693"/>
                  </a:lnTo>
                  <a:lnTo>
                    <a:pt x="2970" y="4683"/>
                  </a:lnTo>
                  <a:lnTo>
                    <a:pt x="2993" y="4671"/>
                  </a:lnTo>
                  <a:lnTo>
                    <a:pt x="3016" y="4659"/>
                  </a:lnTo>
                  <a:lnTo>
                    <a:pt x="3038" y="4645"/>
                  </a:lnTo>
                  <a:lnTo>
                    <a:pt x="3060" y="4631"/>
                  </a:lnTo>
                  <a:lnTo>
                    <a:pt x="3080" y="4617"/>
                  </a:lnTo>
                  <a:lnTo>
                    <a:pt x="3100" y="4601"/>
                  </a:lnTo>
                  <a:lnTo>
                    <a:pt x="3120" y="4585"/>
                  </a:lnTo>
                  <a:lnTo>
                    <a:pt x="3139" y="4568"/>
                  </a:lnTo>
                  <a:lnTo>
                    <a:pt x="3157" y="4551"/>
                  </a:lnTo>
                  <a:lnTo>
                    <a:pt x="3174" y="4533"/>
                  </a:lnTo>
                  <a:lnTo>
                    <a:pt x="3191" y="4514"/>
                  </a:lnTo>
                  <a:lnTo>
                    <a:pt x="3207" y="4495"/>
                  </a:lnTo>
                  <a:lnTo>
                    <a:pt x="3223" y="4475"/>
                  </a:lnTo>
                  <a:lnTo>
                    <a:pt x="3237" y="4454"/>
                  </a:lnTo>
                  <a:lnTo>
                    <a:pt x="3251" y="4433"/>
                  </a:lnTo>
                  <a:lnTo>
                    <a:pt x="3264" y="4410"/>
                  </a:lnTo>
                  <a:lnTo>
                    <a:pt x="3277" y="4387"/>
                  </a:lnTo>
                  <a:lnTo>
                    <a:pt x="3289" y="4364"/>
                  </a:lnTo>
                  <a:lnTo>
                    <a:pt x="3299" y="4341"/>
                  </a:lnTo>
                  <a:lnTo>
                    <a:pt x="3309" y="4318"/>
                  </a:lnTo>
                  <a:lnTo>
                    <a:pt x="3318" y="4294"/>
                  </a:lnTo>
                  <a:lnTo>
                    <a:pt x="3326" y="4270"/>
                  </a:lnTo>
                  <a:lnTo>
                    <a:pt x="3333" y="4246"/>
                  </a:lnTo>
                  <a:lnTo>
                    <a:pt x="3339" y="4222"/>
                  </a:lnTo>
                  <a:lnTo>
                    <a:pt x="3344" y="4197"/>
                  </a:lnTo>
                  <a:lnTo>
                    <a:pt x="3348" y="4172"/>
                  </a:lnTo>
                  <a:lnTo>
                    <a:pt x="3352" y="4147"/>
                  </a:lnTo>
                  <a:lnTo>
                    <a:pt x="3354" y="41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" name="Google Shape;326;p4">
            <a:extLst>
              <a:ext uri="{FF2B5EF4-FFF2-40B4-BE49-F238E27FC236}">
                <a16:creationId xmlns:a16="http://schemas.microsoft.com/office/drawing/2014/main" id="{14699444-6688-464C-BF3C-24CE43C71B74}"/>
              </a:ext>
            </a:extLst>
          </p:cNvPr>
          <p:cNvGrpSpPr/>
          <p:nvPr/>
        </p:nvGrpSpPr>
        <p:grpSpPr>
          <a:xfrm>
            <a:off x="2997014" y="2677838"/>
            <a:ext cx="589280" cy="589280"/>
            <a:chOff x="2997014" y="4494616"/>
            <a:chExt cx="589280" cy="589280"/>
          </a:xfrm>
          <a:solidFill>
            <a:schemeClr val="bg1"/>
          </a:solidFill>
        </p:grpSpPr>
        <p:sp>
          <p:nvSpPr>
            <p:cNvPr id="250" name="Google Shape;327;p4">
              <a:extLst>
                <a:ext uri="{FF2B5EF4-FFF2-40B4-BE49-F238E27FC236}">
                  <a16:creationId xmlns:a16="http://schemas.microsoft.com/office/drawing/2014/main" id="{582DBEAB-F274-4137-B2C7-BD7B1FAD497B}"/>
                </a:ext>
              </a:extLst>
            </p:cNvPr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141" y="1940"/>
                  </a:moveTo>
                  <a:lnTo>
                    <a:pt x="5859" y="1940"/>
                  </a:lnTo>
                  <a:lnTo>
                    <a:pt x="5867" y="1940"/>
                  </a:lnTo>
                  <a:lnTo>
                    <a:pt x="5875" y="1941"/>
                  </a:lnTo>
                  <a:lnTo>
                    <a:pt x="5883" y="1941"/>
                  </a:lnTo>
                  <a:lnTo>
                    <a:pt x="5891" y="1942"/>
                  </a:lnTo>
                  <a:lnTo>
                    <a:pt x="5899" y="1944"/>
                  </a:lnTo>
                  <a:lnTo>
                    <a:pt x="5907" y="1945"/>
                  </a:lnTo>
                  <a:lnTo>
                    <a:pt x="5915" y="1947"/>
                  </a:lnTo>
                  <a:lnTo>
                    <a:pt x="5922" y="1950"/>
                  </a:lnTo>
                  <a:lnTo>
                    <a:pt x="5930" y="1952"/>
                  </a:lnTo>
                  <a:lnTo>
                    <a:pt x="5937" y="1955"/>
                  </a:lnTo>
                  <a:lnTo>
                    <a:pt x="5945" y="1958"/>
                  </a:lnTo>
                  <a:lnTo>
                    <a:pt x="5952" y="1961"/>
                  </a:lnTo>
                  <a:lnTo>
                    <a:pt x="5959" y="1965"/>
                  </a:lnTo>
                  <a:lnTo>
                    <a:pt x="5966" y="1969"/>
                  </a:lnTo>
                  <a:lnTo>
                    <a:pt x="5973" y="1973"/>
                  </a:lnTo>
                  <a:lnTo>
                    <a:pt x="5980" y="1978"/>
                  </a:lnTo>
                  <a:lnTo>
                    <a:pt x="5986" y="1982"/>
                  </a:lnTo>
                  <a:lnTo>
                    <a:pt x="5993" y="1987"/>
                  </a:lnTo>
                  <a:lnTo>
                    <a:pt x="5999" y="1992"/>
                  </a:lnTo>
                  <a:lnTo>
                    <a:pt x="6005" y="1998"/>
                  </a:lnTo>
                  <a:lnTo>
                    <a:pt x="6011" y="2003"/>
                  </a:lnTo>
                  <a:lnTo>
                    <a:pt x="6016" y="2009"/>
                  </a:lnTo>
                  <a:lnTo>
                    <a:pt x="6022" y="2015"/>
                  </a:lnTo>
                  <a:lnTo>
                    <a:pt x="6027" y="2021"/>
                  </a:lnTo>
                  <a:lnTo>
                    <a:pt x="6032" y="2028"/>
                  </a:lnTo>
                  <a:lnTo>
                    <a:pt x="6036" y="2034"/>
                  </a:lnTo>
                  <a:lnTo>
                    <a:pt x="6041" y="2041"/>
                  </a:lnTo>
                  <a:lnTo>
                    <a:pt x="6045" y="2048"/>
                  </a:lnTo>
                  <a:lnTo>
                    <a:pt x="6049" y="2055"/>
                  </a:lnTo>
                  <a:lnTo>
                    <a:pt x="6053" y="2062"/>
                  </a:lnTo>
                  <a:lnTo>
                    <a:pt x="6056" y="2069"/>
                  </a:lnTo>
                  <a:lnTo>
                    <a:pt x="6059" y="2077"/>
                  </a:lnTo>
                  <a:lnTo>
                    <a:pt x="6062" y="2084"/>
                  </a:lnTo>
                  <a:lnTo>
                    <a:pt x="6064" y="2092"/>
                  </a:lnTo>
                  <a:lnTo>
                    <a:pt x="6067" y="2099"/>
                  </a:lnTo>
                  <a:lnTo>
                    <a:pt x="6069" y="2107"/>
                  </a:lnTo>
                  <a:lnTo>
                    <a:pt x="6070" y="2115"/>
                  </a:lnTo>
                  <a:lnTo>
                    <a:pt x="6072" y="2123"/>
                  </a:lnTo>
                  <a:lnTo>
                    <a:pt x="6073" y="2131"/>
                  </a:lnTo>
                  <a:lnTo>
                    <a:pt x="6073" y="2139"/>
                  </a:lnTo>
                  <a:lnTo>
                    <a:pt x="6074" y="2147"/>
                  </a:lnTo>
                  <a:lnTo>
                    <a:pt x="6074" y="2155"/>
                  </a:lnTo>
                  <a:lnTo>
                    <a:pt x="6074" y="3336"/>
                  </a:lnTo>
                  <a:lnTo>
                    <a:pt x="6074" y="3344"/>
                  </a:lnTo>
                  <a:lnTo>
                    <a:pt x="6073" y="3352"/>
                  </a:lnTo>
                  <a:lnTo>
                    <a:pt x="6073" y="3360"/>
                  </a:lnTo>
                  <a:lnTo>
                    <a:pt x="6072" y="3368"/>
                  </a:lnTo>
                  <a:lnTo>
                    <a:pt x="6070" y="3376"/>
                  </a:lnTo>
                  <a:lnTo>
                    <a:pt x="6069" y="3384"/>
                  </a:lnTo>
                  <a:lnTo>
                    <a:pt x="6067" y="3392"/>
                  </a:lnTo>
                  <a:lnTo>
                    <a:pt x="6064" y="3399"/>
                  </a:lnTo>
                  <a:lnTo>
                    <a:pt x="6062" y="3407"/>
                  </a:lnTo>
                  <a:lnTo>
                    <a:pt x="6059" y="3414"/>
                  </a:lnTo>
                  <a:lnTo>
                    <a:pt x="6056" y="3422"/>
                  </a:lnTo>
                  <a:lnTo>
                    <a:pt x="6053" y="3429"/>
                  </a:lnTo>
                  <a:lnTo>
                    <a:pt x="6049" y="3436"/>
                  </a:lnTo>
                  <a:lnTo>
                    <a:pt x="6045" y="3443"/>
                  </a:lnTo>
                  <a:lnTo>
                    <a:pt x="6041" y="3450"/>
                  </a:lnTo>
                  <a:lnTo>
                    <a:pt x="6036" y="3457"/>
                  </a:lnTo>
                  <a:lnTo>
                    <a:pt x="6032" y="3463"/>
                  </a:lnTo>
                  <a:lnTo>
                    <a:pt x="6027" y="3470"/>
                  </a:lnTo>
                  <a:lnTo>
                    <a:pt x="6022" y="3476"/>
                  </a:lnTo>
                  <a:lnTo>
                    <a:pt x="6016" y="3482"/>
                  </a:lnTo>
                  <a:lnTo>
                    <a:pt x="6011" y="3488"/>
                  </a:lnTo>
                  <a:lnTo>
                    <a:pt x="6005" y="3493"/>
                  </a:lnTo>
                  <a:lnTo>
                    <a:pt x="5999" y="3499"/>
                  </a:lnTo>
                  <a:lnTo>
                    <a:pt x="5993" y="3504"/>
                  </a:lnTo>
                  <a:lnTo>
                    <a:pt x="5986" y="3509"/>
                  </a:lnTo>
                  <a:lnTo>
                    <a:pt x="5980" y="3513"/>
                  </a:lnTo>
                  <a:lnTo>
                    <a:pt x="5973" y="3518"/>
                  </a:lnTo>
                  <a:lnTo>
                    <a:pt x="5966" y="3522"/>
                  </a:lnTo>
                  <a:lnTo>
                    <a:pt x="5959" y="3526"/>
                  </a:lnTo>
                  <a:lnTo>
                    <a:pt x="5952" y="3530"/>
                  </a:lnTo>
                  <a:lnTo>
                    <a:pt x="5945" y="3533"/>
                  </a:lnTo>
                  <a:lnTo>
                    <a:pt x="5937" y="3536"/>
                  </a:lnTo>
                  <a:lnTo>
                    <a:pt x="5930" y="3539"/>
                  </a:lnTo>
                  <a:lnTo>
                    <a:pt x="5922" y="3541"/>
                  </a:lnTo>
                  <a:lnTo>
                    <a:pt x="5915" y="3544"/>
                  </a:lnTo>
                  <a:lnTo>
                    <a:pt x="5907" y="3546"/>
                  </a:lnTo>
                  <a:lnTo>
                    <a:pt x="5899" y="3547"/>
                  </a:lnTo>
                  <a:lnTo>
                    <a:pt x="5891" y="3549"/>
                  </a:lnTo>
                  <a:lnTo>
                    <a:pt x="5883" y="3550"/>
                  </a:lnTo>
                  <a:lnTo>
                    <a:pt x="5875" y="3550"/>
                  </a:lnTo>
                  <a:lnTo>
                    <a:pt x="5867" y="3551"/>
                  </a:lnTo>
                  <a:lnTo>
                    <a:pt x="5859" y="3551"/>
                  </a:lnTo>
                  <a:lnTo>
                    <a:pt x="4141" y="3551"/>
                  </a:lnTo>
                  <a:lnTo>
                    <a:pt x="4133" y="3551"/>
                  </a:lnTo>
                  <a:lnTo>
                    <a:pt x="4125" y="3550"/>
                  </a:lnTo>
                  <a:lnTo>
                    <a:pt x="4117" y="3550"/>
                  </a:lnTo>
                  <a:lnTo>
                    <a:pt x="4109" y="3549"/>
                  </a:lnTo>
                  <a:lnTo>
                    <a:pt x="4101" y="3547"/>
                  </a:lnTo>
                  <a:lnTo>
                    <a:pt x="4093" y="3546"/>
                  </a:lnTo>
                  <a:lnTo>
                    <a:pt x="4085" y="3544"/>
                  </a:lnTo>
                  <a:lnTo>
                    <a:pt x="4078" y="3541"/>
                  </a:lnTo>
                  <a:lnTo>
                    <a:pt x="4070" y="3539"/>
                  </a:lnTo>
                  <a:lnTo>
                    <a:pt x="4063" y="3536"/>
                  </a:lnTo>
                  <a:lnTo>
                    <a:pt x="4055" y="3533"/>
                  </a:lnTo>
                  <a:lnTo>
                    <a:pt x="4048" y="3530"/>
                  </a:lnTo>
                  <a:lnTo>
                    <a:pt x="4041" y="3526"/>
                  </a:lnTo>
                  <a:lnTo>
                    <a:pt x="4034" y="3522"/>
                  </a:lnTo>
                  <a:lnTo>
                    <a:pt x="4027" y="3518"/>
                  </a:lnTo>
                  <a:lnTo>
                    <a:pt x="4020" y="3513"/>
                  </a:lnTo>
                  <a:lnTo>
                    <a:pt x="4014" y="3509"/>
                  </a:lnTo>
                  <a:lnTo>
                    <a:pt x="4007" y="3504"/>
                  </a:lnTo>
                  <a:lnTo>
                    <a:pt x="4001" y="3499"/>
                  </a:lnTo>
                  <a:lnTo>
                    <a:pt x="3995" y="3493"/>
                  </a:lnTo>
                  <a:lnTo>
                    <a:pt x="3989" y="3488"/>
                  </a:lnTo>
                  <a:lnTo>
                    <a:pt x="3984" y="3482"/>
                  </a:lnTo>
                  <a:lnTo>
                    <a:pt x="3978" y="3476"/>
                  </a:lnTo>
                  <a:lnTo>
                    <a:pt x="3973" y="3470"/>
                  </a:lnTo>
                  <a:lnTo>
                    <a:pt x="3968" y="3463"/>
                  </a:lnTo>
                  <a:lnTo>
                    <a:pt x="3964" y="3457"/>
                  </a:lnTo>
                  <a:lnTo>
                    <a:pt x="3959" y="3450"/>
                  </a:lnTo>
                  <a:lnTo>
                    <a:pt x="3955" y="3443"/>
                  </a:lnTo>
                  <a:lnTo>
                    <a:pt x="3951" y="3436"/>
                  </a:lnTo>
                  <a:lnTo>
                    <a:pt x="3947" y="3429"/>
                  </a:lnTo>
                  <a:lnTo>
                    <a:pt x="3944" y="3422"/>
                  </a:lnTo>
                  <a:lnTo>
                    <a:pt x="3941" y="3414"/>
                  </a:lnTo>
                  <a:lnTo>
                    <a:pt x="3938" y="3407"/>
                  </a:lnTo>
                  <a:lnTo>
                    <a:pt x="3936" y="3399"/>
                  </a:lnTo>
                  <a:lnTo>
                    <a:pt x="3933" y="3392"/>
                  </a:lnTo>
                  <a:lnTo>
                    <a:pt x="3931" y="3384"/>
                  </a:lnTo>
                  <a:lnTo>
                    <a:pt x="3930" y="3376"/>
                  </a:lnTo>
                  <a:lnTo>
                    <a:pt x="3928" y="3368"/>
                  </a:lnTo>
                  <a:lnTo>
                    <a:pt x="3927" y="3360"/>
                  </a:lnTo>
                  <a:lnTo>
                    <a:pt x="3927" y="3352"/>
                  </a:lnTo>
                  <a:lnTo>
                    <a:pt x="3926" y="3344"/>
                  </a:lnTo>
                  <a:lnTo>
                    <a:pt x="3926" y="3336"/>
                  </a:lnTo>
                  <a:lnTo>
                    <a:pt x="3926" y="2155"/>
                  </a:lnTo>
                  <a:lnTo>
                    <a:pt x="3926" y="2147"/>
                  </a:lnTo>
                  <a:lnTo>
                    <a:pt x="3927" y="2139"/>
                  </a:lnTo>
                  <a:lnTo>
                    <a:pt x="3927" y="2131"/>
                  </a:lnTo>
                  <a:lnTo>
                    <a:pt x="3928" y="2123"/>
                  </a:lnTo>
                  <a:lnTo>
                    <a:pt x="3930" y="2115"/>
                  </a:lnTo>
                  <a:lnTo>
                    <a:pt x="3931" y="2107"/>
                  </a:lnTo>
                  <a:lnTo>
                    <a:pt x="3933" y="2099"/>
                  </a:lnTo>
                  <a:lnTo>
                    <a:pt x="3936" y="2092"/>
                  </a:lnTo>
                  <a:lnTo>
                    <a:pt x="3938" y="2084"/>
                  </a:lnTo>
                  <a:lnTo>
                    <a:pt x="3941" y="2077"/>
                  </a:lnTo>
                  <a:lnTo>
                    <a:pt x="3944" y="2069"/>
                  </a:lnTo>
                  <a:lnTo>
                    <a:pt x="3947" y="2062"/>
                  </a:lnTo>
                  <a:lnTo>
                    <a:pt x="3951" y="2055"/>
                  </a:lnTo>
                  <a:lnTo>
                    <a:pt x="3955" y="2048"/>
                  </a:lnTo>
                  <a:lnTo>
                    <a:pt x="3959" y="2041"/>
                  </a:lnTo>
                  <a:lnTo>
                    <a:pt x="3964" y="2034"/>
                  </a:lnTo>
                  <a:lnTo>
                    <a:pt x="3968" y="2028"/>
                  </a:lnTo>
                  <a:lnTo>
                    <a:pt x="3973" y="2021"/>
                  </a:lnTo>
                  <a:lnTo>
                    <a:pt x="3978" y="2015"/>
                  </a:lnTo>
                  <a:lnTo>
                    <a:pt x="3984" y="2009"/>
                  </a:lnTo>
                  <a:lnTo>
                    <a:pt x="3989" y="2003"/>
                  </a:lnTo>
                  <a:lnTo>
                    <a:pt x="3995" y="1998"/>
                  </a:lnTo>
                  <a:lnTo>
                    <a:pt x="4001" y="1992"/>
                  </a:lnTo>
                  <a:lnTo>
                    <a:pt x="4007" y="1987"/>
                  </a:lnTo>
                  <a:lnTo>
                    <a:pt x="4014" y="1982"/>
                  </a:lnTo>
                  <a:lnTo>
                    <a:pt x="4020" y="1978"/>
                  </a:lnTo>
                  <a:lnTo>
                    <a:pt x="4027" y="1973"/>
                  </a:lnTo>
                  <a:lnTo>
                    <a:pt x="4034" y="1969"/>
                  </a:lnTo>
                  <a:lnTo>
                    <a:pt x="4041" y="1965"/>
                  </a:lnTo>
                  <a:lnTo>
                    <a:pt x="4048" y="1961"/>
                  </a:lnTo>
                  <a:lnTo>
                    <a:pt x="4055" y="1958"/>
                  </a:lnTo>
                  <a:lnTo>
                    <a:pt x="4063" y="1955"/>
                  </a:lnTo>
                  <a:lnTo>
                    <a:pt x="4070" y="1952"/>
                  </a:lnTo>
                  <a:lnTo>
                    <a:pt x="4078" y="1950"/>
                  </a:lnTo>
                  <a:lnTo>
                    <a:pt x="4085" y="1947"/>
                  </a:lnTo>
                  <a:lnTo>
                    <a:pt x="4093" y="1945"/>
                  </a:lnTo>
                  <a:lnTo>
                    <a:pt x="4101" y="1944"/>
                  </a:lnTo>
                  <a:lnTo>
                    <a:pt x="4109" y="1942"/>
                  </a:lnTo>
                  <a:lnTo>
                    <a:pt x="4117" y="1941"/>
                  </a:lnTo>
                  <a:lnTo>
                    <a:pt x="4125" y="1941"/>
                  </a:lnTo>
                  <a:lnTo>
                    <a:pt x="4133" y="1940"/>
                  </a:lnTo>
                  <a:lnTo>
                    <a:pt x="4141" y="19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328;p4">
              <a:extLst>
                <a:ext uri="{FF2B5EF4-FFF2-40B4-BE49-F238E27FC236}">
                  <a16:creationId xmlns:a16="http://schemas.microsoft.com/office/drawing/2014/main" id="{418B377B-EEA5-47D3-AEF1-DBB78F676520}"/>
                </a:ext>
              </a:extLst>
            </p:cNvPr>
            <p:cNvSpPr/>
            <p:nvPr/>
          </p:nvSpPr>
          <p:spPr>
            <a:xfrm>
              <a:off x="2997014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149" y="3531"/>
                  </a:moveTo>
                  <a:lnTo>
                    <a:pt x="5150" y="3551"/>
                  </a:lnTo>
                  <a:lnTo>
                    <a:pt x="5150" y="4796"/>
                  </a:lnTo>
                  <a:lnTo>
                    <a:pt x="7576" y="4796"/>
                  </a:lnTo>
                  <a:lnTo>
                    <a:pt x="7596" y="4797"/>
                  </a:lnTo>
                  <a:lnTo>
                    <a:pt x="7615" y="4801"/>
                  </a:lnTo>
                  <a:lnTo>
                    <a:pt x="7633" y="4807"/>
                  </a:lnTo>
                  <a:lnTo>
                    <a:pt x="7651" y="4816"/>
                  </a:lnTo>
                  <a:lnTo>
                    <a:pt x="7667" y="4827"/>
                  </a:lnTo>
                  <a:lnTo>
                    <a:pt x="7682" y="4840"/>
                  </a:lnTo>
                  <a:lnTo>
                    <a:pt x="7695" y="4855"/>
                  </a:lnTo>
                  <a:lnTo>
                    <a:pt x="7706" y="4871"/>
                  </a:lnTo>
                  <a:lnTo>
                    <a:pt x="7715" y="4889"/>
                  </a:lnTo>
                  <a:lnTo>
                    <a:pt x="7721" y="4907"/>
                  </a:lnTo>
                  <a:lnTo>
                    <a:pt x="7725" y="4926"/>
                  </a:lnTo>
                  <a:lnTo>
                    <a:pt x="7726" y="4946"/>
                  </a:lnTo>
                  <a:lnTo>
                    <a:pt x="7726" y="6199"/>
                  </a:lnTo>
                  <a:lnTo>
                    <a:pt x="8435" y="6199"/>
                  </a:lnTo>
                  <a:lnTo>
                    <a:pt x="8440" y="6199"/>
                  </a:lnTo>
                  <a:lnTo>
                    <a:pt x="8448" y="6199"/>
                  </a:lnTo>
                  <a:lnTo>
                    <a:pt x="8457" y="6200"/>
                  </a:lnTo>
                  <a:lnTo>
                    <a:pt x="8465" y="6200"/>
                  </a:lnTo>
                  <a:lnTo>
                    <a:pt x="8475" y="6201"/>
                  </a:lnTo>
                  <a:lnTo>
                    <a:pt x="8483" y="6201"/>
                  </a:lnTo>
                  <a:lnTo>
                    <a:pt x="8492" y="6203"/>
                  </a:lnTo>
                  <a:lnTo>
                    <a:pt x="8500" y="6204"/>
                  </a:lnTo>
                  <a:lnTo>
                    <a:pt x="8509" y="6205"/>
                  </a:lnTo>
                  <a:lnTo>
                    <a:pt x="8517" y="6206"/>
                  </a:lnTo>
                  <a:lnTo>
                    <a:pt x="8526" y="6208"/>
                  </a:lnTo>
                  <a:lnTo>
                    <a:pt x="8534" y="6210"/>
                  </a:lnTo>
                  <a:lnTo>
                    <a:pt x="8543" y="6212"/>
                  </a:lnTo>
                  <a:lnTo>
                    <a:pt x="8551" y="6214"/>
                  </a:lnTo>
                  <a:lnTo>
                    <a:pt x="8560" y="6216"/>
                  </a:lnTo>
                  <a:lnTo>
                    <a:pt x="8568" y="6218"/>
                  </a:lnTo>
                  <a:lnTo>
                    <a:pt x="8577" y="6221"/>
                  </a:lnTo>
                  <a:lnTo>
                    <a:pt x="8585" y="6224"/>
                  </a:lnTo>
                  <a:lnTo>
                    <a:pt x="8593" y="6227"/>
                  </a:lnTo>
                  <a:lnTo>
                    <a:pt x="8601" y="6230"/>
                  </a:lnTo>
                  <a:lnTo>
                    <a:pt x="8610" y="6233"/>
                  </a:lnTo>
                  <a:lnTo>
                    <a:pt x="8617" y="6236"/>
                  </a:lnTo>
                  <a:lnTo>
                    <a:pt x="8626" y="6240"/>
                  </a:lnTo>
                  <a:lnTo>
                    <a:pt x="8633" y="6243"/>
                  </a:lnTo>
                  <a:lnTo>
                    <a:pt x="8641" y="6247"/>
                  </a:lnTo>
                  <a:lnTo>
                    <a:pt x="8648" y="6251"/>
                  </a:lnTo>
                  <a:lnTo>
                    <a:pt x="8657" y="6255"/>
                  </a:lnTo>
                  <a:lnTo>
                    <a:pt x="8664" y="6259"/>
                  </a:lnTo>
                  <a:lnTo>
                    <a:pt x="8675" y="6265"/>
                  </a:lnTo>
                  <a:lnTo>
                    <a:pt x="8681" y="6270"/>
                  </a:lnTo>
                  <a:lnTo>
                    <a:pt x="8689" y="6274"/>
                  </a:lnTo>
                  <a:lnTo>
                    <a:pt x="8696" y="6279"/>
                  </a:lnTo>
                  <a:lnTo>
                    <a:pt x="8703" y="6284"/>
                  </a:lnTo>
                  <a:lnTo>
                    <a:pt x="8709" y="6289"/>
                  </a:lnTo>
                  <a:lnTo>
                    <a:pt x="8717" y="6294"/>
                  </a:lnTo>
                  <a:lnTo>
                    <a:pt x="8723" y="6299"/>
                  </a:lnTo>
                  <a:lnTo>
                    <a:pt x="8730" y="6305"/>
                  </a:lnTo>
                  <a:lnTo>
                    <a:pt x="8736" y="6310"/>
                  </a:lnTo>
                  <a:lnTo>
                    <a:pt x="8743" y="6316"/>
                  </a:lnTo>
                  <a:lnTo>
                    <a:pt x="8749" y="6321"/>
                  </a:lnTo>
                  <a:lnTo>
                    <a:pt x="8756" y="6328"/>
                  </a:lnTo>
                  <a:lnTo>
                    <a:pt x="8761" y="6333"/>
                  </a:lnTo>
                  <a:lnTo>
                    <a:pt x="8768" y="6340"/>
                  </a:lnTo>
                  <a:lnTo>
                    <a:pt x="8773" y="6345"/>
                  </a:lnTo>
                  <a:lnTo>
                    <a:pt x="8779" y="6352"/>
                  </a:lnTo>
                  <a:lnTo>
                    <a:pt x="8785" y="6358"/>
                  </a:lnTo>
                  <a:lnTo>
                    <a:pt x="8791" y="6365"/>
                  </a:lnTo>
                  <a:lnTo>
                    <a:pt x="8796" y="6371"/>
                  </a:lnTo>
                  <a:lnTo>
                    <a:pt x="8802" y="6379"/>
                  </a:lnTo>
                  <a:lnTo>
                    <a:pt x="8806" y="6385"/>
                  </a:lnTo>
                  <a:lnTo>
                    <a:pt x="8812" y="6392"/>
                  </a:lnTo>
                  <a:lnTo>
                    <a:pt x="8817" y="6399"/>
                  </a:lnTo>
                  <a:lnTo>
                    <a:pt x="8822" y="6407"/>
                  </a:lnTo>
                  <a:lnTo>
                    <a:pt x="8826" y="6413"/>
                  </a:lnTo>
                  <a:lnTo>
                    <a:pt x="8831" y="6421"/>
                  </a:lnTo>
                  <a:lnTo>
                    <a:pt x="8835" y="6428"/>
                  </a:lnTo>
                  <a:lnTo>
                    <a:pt x="8838" y="6434"/>
                  </a:lnTo>
                  <a:lnTo>
                    <a:pt x="8842" y="6441"/>
                  </a:lnTo>
                  <a:lnTo>
                    <a:pt x="8847" y="6449"/>
                  </a:lnTo>
                  <a:lnTo>
                    <a:pt x="8851" y="6456"/>
                  </a:lnTo>
                  <a:lnTo>
                    <a:pt x="8855" y="6465"/>
                  </a:lnTo>
                  <a:lnTo>
                    <a:pt x="8858" y="6472"/>
                  </a:lnTo>
                  <a:lnTo>
                    <a:pt x="8862" y="6481"/>
                  </a:lnTo>
                  <a:lnTo>
                    <a:pt x="8865" y="6488"/>
                  </a:lnTo>
                  <a:lnTo>
                    <a:pt x="8869" y="6497"/>
                  </a:lnTo>
                  <a:lnTo>
                    <a:pt x="8872" y="6505"/>
                  </a:lnTo>
                  <a:lnTo>
                    <a:pt x="8875" y="6514"/>
                  </a:lnTo>
                  <a:lnTo>
                    <a:pt x="8878" y="6522"/>
                  </a:lnTo>
                  <a:lnTo>
                    <a:pt x="8880" y="6531"/>
                  </a:lnTo>
                  <a:lnTo>
                    <a:pt x="8883" y="6538"/>
                  </a:lnTo>
                  <a:lnTo>
                    <a:pt x="8885" y="6548"/>
                  </a:lnTo>
                  <a:lnTo>
                    <a:pt x="8887" y="6555"/>
                  </a:lnTo>
                  <a:lnTo>
                    <a:pt x="8889" y="6565"/>
                  </a:lnTo>
                  <a:lnTo>
                    <a:pt x="8891" y="6572"/>
                  </a:lnTo>
                  <a:lnTo>
                    <a:pt x="8893" y="6582"/>
                  </a:lnTo>
                  <a:lnTo>
                    <a:pt x="8894" y="6590"/>
                  </a:lnTo>
                  <a:lnTo>
                    <a:pt x="8895" y="6599"/>
                  </a:lnTo>
                  <a:lnTo>
                    <a:pt x="8896" y="6607"/>
                  </a:lnTo>
                  <a:lnTo>
                    <a:pt x="8898" y="6616"/>
                  </a:lnTo>
                  <a:lnTo>
                    <a:pt x="8898" y="6624"/>
                  </a:lnTo>
                  <a:lnTo>
                    <a:pt x="8899" y="6634"/>
                  </a:lnTo>
                  <a:lnTo>
                    <a:pt x="8899" y="6642"/>
                  </a:lnTo>
                  <a:lnTo>
                    <a:pt x="8900" y="6651"/>
                  </a:lnTo>
                  <a:lnTo>
                    <a:pt x="8900" y="6659"/>
                  </a:lnTo>
                  <a:lnTo>
                    <a:pt x="8900" y="6664"/>
                  </a:lnTo>
                  <a:lnTo>
                    <a:pt x="8900" y="7845"/>
                  </a:lnTo>
                  <a:lnTo>
                    <a:pt x="8900" y="7850"/>
                  </a:lnTo>
                  <a:lnTo>
                    <a:pt x="8900" y="7858"/>
                  </a:lnTo>
                  <a:lnTo>
                    <a:pt x="8899" y="7867"/>
                  </a:lnTo>
                  <a:lnTo>
                    <a:pt x="8899" y="7875"/>
                  </a:lnTo>
                  <a:lnTo>
                    <a:pt x="8898" y="7885"/>
                  </a:lnTo>
                  <a:lnTo>
                    <a:pt x="8898" y="7893"/>
                  </a:lnTo>
                  <a:lnTo>
                    <a:pt x="8896" y="7902"/>
                  </a:lnTo>
                  <a:lnTo>
                    <a:pt x="8895" y="7910"/>
                  </a:lnTo>
                  <a:lnTo>
                    <a:pt x="8894" y="7919"/>
                  </a:lnTo>
                  <a:lnTo>
                    <a:pt x="8893" y="7927"/>
                  </a:lnTo>
                  <a:lnTo>
                    <a:pt x="8891" y="7937"/>
                  </a:lnTo>
                  <a:lnTo>
                    <a:pt x="8889" y="7944"/>
                  </a:lnTo>
                  <a:lnTo>
                    <a:pt x="8887" y="7954"/>
                  </a:lnTo>
                  <a:lnTo>
                    <a:pt x="8885" y="7961"/>
                  </a:lnTo>
                  <a:lnTo>
                    <a:pt x="8883" y="7971"/>
                  </a:lnTo>
                  <a:lnTo>
                    <a:pt x="8880" y="7978"/>
                  </a:lnTo>
                  <a:lnTo>
                    <a:pt x="8878" y="7987"/>
                  </a:lnTo>
                  <a:lnTo>
                    <a:pt x="8875" y="7995"/>
                  </a:lnTo>
                  <a:lnTo>
                    <a:pt x="8872" y="8004"/>
                  </a:lnTo>
                  <a:lnTo>
                    <a:pt x="8869" y="8012"/>
                  </a:lnTo>
                  <a:lnTo>
                    <a:pt x="8865" y="8021"/>
                  </a:lnTo>
                  <a:lnTo>
                    <a:pt x="8862" y="8028"/>
                  </a:lnTo>
                  <a:lnTo>
                    <a:pt x="8858" y="8037"/>
                  </a:lnTo>
                  <a:lnTo>
                    <a:pt x="8855" y="8044"/>
                  </a:lnTo>
                  <a:lnTo>
                    <a:pt x="8851" y="8053"/>
                  </a:lnTo>
                  <a:lnTo>
                    <a:pt x="8847" y="8060"/>
                  </a:lnTo>
                  <a:lnTo>
                    <a:pt x="8842" y="8068"/>
                  </a:lnTo>
                  <a:lnTo>
                    <a:pt x="8838" y="8075"/>
                  </a:lnTo>
                  <a:lnTo>
                    <a:pt x="8835" y="8081"/>
                  </a:lnTo>
                  <a:lnTo>
                    <a:pt x="8831" y="8088"/>
                  </a:lnTo>
                  <a:lnTo>
                    <a:pt x="8826" y="8096"/>
                  </a:lnTo>
                  <a:lnTo>
                    <a:pt x="8822" y="8102"/>
                  </a:lnTo>
                  <a:lnTo>
                    <a:pt x="8817" y="8110"/>
                  </a:lnTo>
                  <a:lnTo>
                    <a:pt x="8812" y="8117"/>
                  </a:lnTo>
                  <a:lnTo>
                    <a:pt x="8806" y="8124"/>
                  </a:lnTo>
                  <a:lnTo>
                    <a:pt x="8802" y="8130"/>
                  </a:lnTo>
                  <a:lnTo>
                    <a:pt x="8796" y="8138"/>
                  </a:lnTo>
                  <a:lnTo>
                    <a:pt x="8791" y="8144"/>
                  </a:lnTo>
                  <a:lnTo>
                    <a:pt x="8785" y="8151"/>
                  </a:lnTo>
                  <a:lnTo>
                    <a:pt x="8779" y="8157"/>
                  </a:lnTo>
                  <a:lnTo>
                    <a:pt x="8773" y="8164"/>
                  </a:lnTo>
                  <a:lnTo>
                    <a:pt x="8768" y="8169"/>
                  </a:lnTo>
                  <a:lnTo>
                    <a:pt x="8761" y="8176"/>
                  </a:lnTo>
                  <a:lnTo>
                    <a:pt x="8756" y="8181"/>
                  </a:lnTo>
                  <a:lnTo>
                    <a:pt x="8749" y="8188"/>
                  </a:lnTo>
                  <a:lnTo>
                    <a:pt x="8743" y="8193"/>
                  </a:lnTo>
                  <a:lnTo>
                    <a:pt x="8736" y="8199"/>
                  </a:lnTo>
                  <a:lnTo>
                    <a:pt x="8730" y="8204"/>
                  </a:lnTo>
                  <a:lnTo>
                    <a:pt x="8723" y="8210"/>
                  </a:lnTo>
                  <a:lnTo>
                    <a:pt x="8717" y="8215"/>
                  </a:lnTo>
                  <a:lnTo>
                    <a:pt x="8709" y="8220"/>
                  </a:lnTo>
                  <a:lnTo>
                    <a:pt x="8703" y="8225"/>
                  </a:lnTo>
                  <a:lnTo>
                    <a:pt x="8696" y="8230"/>
                  </a:lnTo>
                  <a:lnTo>
                    <a:pt x="8689" y="8235"/>
                  </a:lnTo>
                  <a:lnTo>
                    <a:pt x="8681" y="8239"/>
                  </a:lnTo>
                  <a:lnTo>
                    <a:pt x="8675" y="8244"/>
                  </a:lnTo>
                  <a:lnTo>
                    <a:pt x="8664" y="8250"/>
                  </a:lnTo>
                  <a:lnTo>
                    <a:pt x="8657" y="8254"/>
                  </a:lnTo>
                  <a:lnTo>
                    <a:pt x="8648" y="8258"/>
                  </a:lnTo>
                  <a:lnTo>
                    <a:pt x="8641" y="8262"/>
                  </a:lnTo>
                  <a:lnTo>
                    <a:pt x="8633" y="8266"/>
                  </a:lnTo>
                  <a:lnTo>
                    <a:pt x="8626" y="8269"/>
                  </a:lnTo>
                  <a:lnTo>
                    <a:pt x="8617" y="8273"/>
                  </a:lnTo>
                  <a:lnTo>
                    <a:pt x="8610" y="8276"/>
                  </a:lnTo>
                  <a:lnTo>
                    <a:pt x="8601" y="8279"/>
                  </a:lnTo>
                  <a:lnTo>
                    <a:pt x="8593" y="8282"/>
                  </a:lnTo>
                  <a:lnTo>
                    <a:pt x="8585" y="8285"/>
                  </a:lnTo>
                  <a:lnTo>
                    <a:pt x="8577" y="8288"/>
                  </a:lnTo>
                  <a:lnTo>
                    <a:pt x="8568" y="8291"/>
                  </a:lnTo>
                  <a:lnTo>
                    <a:pt x="8560" y="8293"/>
                  </a:lnTo>
                  <a:lnTo>
                    <a:pt x="8551" y="8295"/>
                  </a:lnTo>
                  <a:lnTo>
                    <a:pt x="8543" y="8297"/>
                  </a:lnTo>
                  <a:lnTo>
                    <a:pt x="8534" y="8299"/>
                  </a:lnTo>
                  <a:lnTo>
                    <a:pt x="8526" y="8301"/>
                  </a:lnTo>
                  <a:lnTo>
                    <a:pt x="8517" y="8303"/>
                  </a:lnTo>
                  <a:lnTo>
                    <a:pt x="8509" y="8304"/>
                  </a:lnTo>
                  <a:lnTo>
                    <a:pt x="8500" y="8305"/>
                  </a:lnTo>
                  <a:lnTo>
                    <a:pt x="8492" y="8306"/>
                  </a:lnTo>
                  <a:lnTo>
                    <a:pt x="8483" y="8308"/>
                  </a:lnTo>
                  <a:lnTo>
                    <a:pt x="8475" y="8308"/>
                  </a:lnTo>
                  <a:lnTo>
                    <a:pt x="8465" y="8309"/>
                  </a:lnTo>
                  <a:lnTo>
                    <a:pt x="8457" y="8309"/>
                  </a:lnTo>
                  <a:lnTo>
                    <a:pt x="8448" y="8310"/>
                  </a:lnTo>
                  <a:lnTo>
                    <a:pt x="8440" y="8310"/>
                  </a:lnTo>
                  <a:lnTo>
                    <a:pt x="8435" y="8310"/>
                  </a:lnTo>
                  <a:lnTo>
                    <a:pt x="6718" y="8310"/>
                  </a:lnTo>
                  <a:lnTo>
                    <a:pt x="6713" y="8310"/>
                  </a:lnTo>
                  <a:lnTo>
                    <a:pt x="6705" y="8310"/>
                  </a:lnTo>
                  <a:lnTo>
                    <a:pt x="6696" y="8309"/>
                  </a:lnTo>
                  <a:lnTo>
                    <a:pt x="6688" y="8309"/>
                  </a:lnTo>
                  <a:lnTo>
                    <a:pt x="6678" y="8308"/>
                  </a:lnTo>
                  <a:lnTo>
                    <a:pt x="6670" y="8308"/>
                  </a:lnTo>
                  <a:lnTo>
                    <a:pt x="6661" y="8306"/>
                  </a:lnTo>
                  <a:lnTo>
                    <a:pt x="6653" y="8305"/>
                  </a:lnTo>
                  <a:lnTo>
                    <a:pt x="6644" y="8304"/>
                  </a:lnTo>
                  <a:lnTo>
                    <a:pt x="6636" y="8303"/>
                  </a:lnTo>
                  <a:lnTo>
                    <a:pt x="6627" y="8301"/>
                  </a:lnTo>
                  <a:lnTo>
                    <a:pt x="6619" y="8299"/>
                  </a:lnTo>
                  <a:lnTo>
                    <a:pt x="6610" y="8297"/>
                  </a:lnTo>
                  <a:lnTo>
                    <a:pt x="6602" y="8295"/>
                  </a:lnTo>
                  <a:lnTo>
                    <a:pt x="6593" y="8293"/>
                  </a:lnTo>
                  <a:lnTo>
                    <a:pt x="6585" y="8291"/>
                  </a:lnTo>
                  <a:lnTo>
                    <a:pt x="6576" y="8288"/>
                  </a:lnTo>
                  <a:lnTo>
                    <a:pt x="6568" y="8285"/>
                  </a:lnTo>
                  <a:lnTo>
                    <a:pt x="6560" y="8282"/>
                  </a:lnTo>
                  <a:lnTo>
                    <a:pt x="6552" y="8279"/>
                  </a:lnTo>
                  <a:lnTo>
                    <a:pt x="6543" y="8276"/>
                  </a:lnTo>
                  <a:lnTo>
                    <a:pt x="6536" y="8273"/>
                  </a:lnTo>
                  <a:lnTo>
                    <a:pt x="6527" y="8269"/>
                  </a:lnTo>
                  <a:lnTo>
                    <a:pt x="6520" y="8266"/>
                  </a:lnTo>
                  <a:lnTo>
                    <a:pt x="6512" y="8262"/>
                  </a:lnTo>
                  <a:lnTo>
                    <a:pt x="6505" y="8258"/>
                  </a:lnTo>
                  <a:lnTo>
                    <a:pt x="6496" y="8254"/>
                  </a:lnTo>
                  <a:lnTo>
                    <a:pt x="6489" y="8250"/>
                  </a:lnTo>
                  <a:lnTo>
                    <a:pt x="6478" y="8244"/>
                  </a:lnTo>
                  <a:lnTo>
                    <a:pt x="6472" y="8239"/>
                  </a:lnTo>
                  <a:lnTo>
                    <a:pt x="6464" y="8235"/>
                  </a:lnTo>
                  <a:lnTo>
                    <a:pt x="6457" y="8230"/>
                  </a:lnTo>
                  <a:lnTo>
                    <a:pt x="6450" y="8225"/>
                  </a:lnTo>
                  <a:lnTo>
                    <a:pt x="6444" y="8220"/>
                  </a:lnTo>
                  <a:lnTo>
                    <a:pt x="6436" y="8215"/>
                  </a:lnTo>
                  <a:lnTo>
                    <a:pt x="6430" y="8210"/>
                  </a:lnTo>
                  <a:lnTo>
                    <a:pt x="6423" y="8204"/>
                  </a:lnTo>
                  <a:lnTo>
                    <a:pt x="6417" y="8199"/>
                  </a:lnTo>
                  <a:lnTo>
                    <a:pt x="6410" y="8193"/>
                  </a:lnTo>
                  <a:lnTo>
                    <a:pt x="6404" y="8188"/>
                  </a:lnTo>
                  <a:lnTo>
                    <a:pt x="6397" y="8181"/>
                  </a:lnTo>
                  <a:lnTo>
                    <a:pt x="6392" y="8176"/>
                  </a:lnTo>
                  <a:lnTo>
                    <a:pt x="6385" y="8169"/>
                  </a:lnTo>
                  <a:lnTo>
                    <a:pt x="6380" y="8164"/>
                  </a:lnTo>
                  <a:lnTo>
                    <a:pt x="6374" y="8157"/>
                  </a:lnTo>
                  <a:lnTo>
                    <a:pt x="6368" y="8151"/>
                  </a:lnTo>
                  <a:lnTo>
                    <a:pt x="6362" y="8144"/>
                  </a:lnTo>
                  <a:lnTo>
                    <a:pt x="6357" y="8138"/>
                  </a:lnTo>
                  <a:lnTo>
                    <a:pt x="6351" y="8130"/>
                  </a:lnTo>
                  <a:lnTo>
                    <a:pt x="6347" y="8124"/>
                  </a:lnTo>
                  <a:lnTo>
                    <a:pt x="6341" y="8117"/>
                  </a:lnTo>
                  <a:lnTo>
                    <a:pt x="6336" y="8110"/>
                  </a:lnTo>
                  <a:lnTo>
                    <a:pt x="6331" y="8102"/>
                  </a:lnTo>
                  <a:lnTo>
                    <a:pt x="6327" y="8096"/>
                  </a:lnTo>
                  <a:lnTo>
                    <a:pt x="6322" y="8088"/>
                  </a:lnTo>
                  <a:lnTo>
                    <a:pt x="6318" y="8081"/>
                  </a:lnTo>
                  <a:lnTo>
                    <a:pt x="6315" y="8075"/>
                  </a:lnTo>
                  <a:lnTo>
                    <a:pt x="6311" y="8068"/>
                  </a:lnTo>
                  <a:lnTo>
                    <a:pt x="6306" y="8060"/>
                  </a:lnTo>
                  <a:lnTo>
                    <a:pt x="6302" y="8053"/>
                  </a:lnTo>
                  <a:lnTo>
                    <a:pt x="6298" y="8044"/>
                  </a:lnTo>
                  <a:lnTo>
                    <a:pt x="6295" y="8037"/>
                  </a:lnTo>
                  <a:lnTo>
                    <a:pt x="6291" y="8028"/>
                  </a:lnTo>
                  <a:lnTo>
                    <a:pt x="6288" y="8021"/>
                  </a:lnTo>
                  <a:lnTo>
                    <a:pt x="6284" y="8012"/>
                  </a:lnTo>
                  <a:lnTo>
                    <a:pt x="6281" y="8004"/>
                  </a:lnTo>
                  <a:lnTo>
                    <a:pt x="6278" y="7995"/>
                  </a:lnTo>
                  <a:lnTo>
                    <a:pt x="6275" y="7987"/>
                  </a:lnTo>
                  <a:lnTo>
                    <a:pt x="6273" y="7978"/>
                  </a:lnTo>
                  <a:lnTo>
                    <a:pt x="6270" y="7971"/>
                  </a:lnTo>
                  <a:lnTo>
                    <a:pt x="6268" y="7961"/>
                  </a:lnTo>
                  <a:lnTo>
                    <a:pt x="6266" y="7954"/>
                  </a:lnTo>
                  <a:lnTo>
                    <a:pt x="6264" y="7944"/>
                  </a:lnTo>
                  <a:lnTo>
                    <a:pt x="6262" y="7937"/>
                  </a:lnTo>
                  <a:lnTo>
                    <a:pt x="6260" y="7927"/>
                  </a:lnTo>
                  <a:lnTo>
                    <a:pt x="6259" y="7919"/>
                  </a:lnTo>
                  <a:lnTo>
                    <a:pt x="6258" y="7910"/>
                  </a:lnTo>
                  <a:lnTo>
                    <a:pt x="6257" y="7902"/>
                  </a:lnTo>
                  <a:lnTo>
                    <a:pt x="6255" y="7893"/>
                  </a:lnTo>
                  <a:lnTo>
                    <a:pt x="6255" y="7885"/>
                  </a:lnTo>
                  <a:lnTo>
                    <a:pt x="6254" y="7875"/>
                  </a:lnTo>
                  <a:lnTo>
                    <a:pt x="6254" y="7867"/>
                  </a:lnTo>
                  <a:lnTo>
                    <a:pt x="6253" y="7858"/>
                  </a:lnTo>
                  <a:lnTo>
                    <a:pt x="6253" y="7850"/>
                  </a:lnTo>
                  <a:lnTo>
                    <a:pt x="6253" y="7845"/>
                  </a:lnTo>
                  <a:lnTo>
                    <a:pt x="6253" y="6664"/>
                  </a:lnTo>
                  <a:lnTo>
                    <a:pt x="6253" y="6659"/>
                  </a:lnTo>
                  <a:lnTo>
                    <a:pt x="6253" y="6651"/>
                  </a:lnTo>
                  <a:lnTo>
                    <a:pt x="6254" y="6642"/>
                  </a:lnTo>
                  <a:lnTo>
                    <a:pt x="6254" y="6634"/>
                  </a:lnTo>
                  <a:lnTo>
                    <a:pt x="6255" y="6624"/>
                  </a:lnTo>
                  <a:lnTo>
                    <a:pt x="6255" y="6616"/>
                  </a:lnTo>
                  <a:lnTo>
                    <a:pt x="6257" y="6607"/>
                  </a:lnTo>
                  <a:lnTo>
                    <a:pt x="6258" y="6599"/>
                  </a:lnTo>
                  <a:lnTo>
                    <a:pt x="6259" y="6590"/>
                  </a:lnTo>
                  <a:lnTo>
                    <a:pt x="6260" y="6582"/>
                  </a:lnTo>
                  <a:lnTo>
                    <a:pt x="6262" y="6572"/>
                  </a:lnTo>
                  <a:lnTo>
                    <a:pt x="6264" y="6565"/>
                  </a:lnTo>
                  <a:lnTo>
                    <a:pt x="6266" y="6555"/>
                  </a:lnTo>
                  <a:lnTo>
                    <a:pt x="6268" y="6548"/>
                  </a:lnTo>
                  <a:lnTo>
                    <a:pt x="6270" y="6538"/>
                  </a:lnTo>
                  <a:lnTo>
                    <a:pt x="6273" y="6531"/>
                  </a:lnTo>
                  <a:lnTo>
                    <a:pt x="6275" y="6522"/>
                  </a:lnTo>
                  <a:lnTo>
                    <a:pt x="6278" y="6514"/>
                  </a:lnTo>
                  <a:lnTo>
                    <a:pt x="6281" y="6505"/>
                  </a:lnTo>
                  <a:lnTo>
                    <a:pt x="6284" y="6497"/>
                  </a:lnTo>
                  <a:lnTo>
                    <a:pt x="6288" y="6488"/>
                  </a:lnTo>
                  <a:lnTo>
                    <a:pt x="6291" y="6481"/>
                  </a:lnTo>
                  <a:lnTo>
                    <a:pt x="6295" y="6472"/>
                  </a:lnTo>
                  <a:lnTo>
                    <a:pt x="6298" y="6465"/>
                  </a:lnTo>
                  <a:lnTo>
                    <a:pt x="6302" y="6456"/>
                  </a:lnTo>
                  <a:lnTo>
                    <a:pt x="6306" y="6449"/>
                  </a:lnTo>
                  <a:lnTo>
                    <a:pt x="6311" y="6441"/>
                  </a:lnTo>
                  <a:lnTo>
                    <a:pt x="6315" y="6434"/>
                  </a:lnTo>
                  <a:lnTo>
                    <a:pt x="6318" y="6428"/>
                  </a:lnTo>
                  <a:lnTo>
                    <a:pt x="6322" y="6421"/>
                  </a:lnTo>
                  <a:lnTo>
                    <a:pt x="6327" y="6413"/>
                  </a:lnTo>
                  <a:lnTo>
                    <a:pt x="6331" y="6407"/>
                  </a:lnTo>
                  <a:lnTo>
                    <a:pt x="6336" y="6399"/>
                  </a:lnTo>
                  <a:lnTo>
                    <a:pt x="6341" y="6392"/>
                  </a:lnTo>
                  <a:lnTo>
                    <a:pt x="6347" y="6385"/>
                  </a:lnTo>
                  <a:lnTo>
                    <a:pt x="6351" y="6379"/>
                  </a:lnTo>
                  <a:lnTo>
                    <a:pt x="6357" y="6371"/>
                  </a:lnTo>
                  <a:lnTo>
                    <a:pt x="6362" y="6365"/>
                  </a:lnTo>
                  <a:lnTo>
                    <a:pt x="6368" y="6358"/>
                  </a:lnTo>
                  <a:lnTo>
                    <a:pt x="6374" y="6352"/>
                  </a:lnTo>
                  <a:lnTo>
                    <a:pt x="6380" y="6345"/>
                  </a:lnTo>
                  <a:lnTo>
                    <a:pt x="6385" y="6340"/>
                  </a:lnTo>
                  <a:lnTo>
                    <a:pt x="6392" y="6333"/>
                  </a:lnTo>
                  <a:lnTo>
                    <a:pt x="6397" y="6328"/>
                  </a:lnTo>
                  <a:lnTo>
                    <a:pt x="6404" y="6321"/>
                  </a:lnTo>
                  <a:lnTo>
                    <a:pt x="6410" y="6316"/>
                  </a:lnTo>
                  <a:lnTo>
                    <a:pt x="6417" y="6310"/>
                  </a:lnTo>
                  <a:lnTo>
                    <a:pt x="6423" y="6305"/>
                  </a:lnTo>
                  <a:lnTo>
                    <a:pt x="6430" y="6299"/>
                  </a:lnTo>
                  <a:lnTo>
                    <a:pt x="6436" y="6294"/>
                  </a:lnTo>
                  <a:lnTo>
                    <a:pt x="6444" y="6289"/>
                  </a:lnTo>
                  <a:lnTo>
                    <a:pt x="6450" y="6284"/>
                  </a:lnTo>
                  <a:lnTo>
                    <a:pt x="6457" y="6279"/>
                  </a:lnTo>
                  <a:lnTo>
                    <a:pt x="6464" y="6274"/>
                  </a:lnTo>
                  <a:lnTo>
                    <a:pt x="6472" y="6270"/>
                  </a:lnTo>
                  <a:lnTo>
                    <a:pt x="6478" y="6265"/>
                  </a:lnTo>
                  <a:lnTo>
                    <a:pt x="6489" y="6259"/>
                  </a:lnTo>
                  <a:lnTo>
                    <a:pt x="6496" y="6255"/>
                  </a:lnTo>
                  <a:lnTo>
                    <a:pt x="6505" y="6251"/>
                  </a:lnTo>
                  <a:lnTo>
                    <a:pt x="6512" y="6247"/>
                  </a:lnTo>
                  <a:lnTo>
                    <a:pt x="6520" y="6243"/>
                  </a:lnTo>
                  <a:lnTo>
                    <a:pt x="6527" y="6240"/>
                  </a:lnTo>
                  <a:lnTo>
                    <a:pt x="6536" y="6236"/>
                  </a:lnTo>
                  <a:lnTo>
                    <a:pt x="6543" y="6233"/>
                  </a:lnTo>
                  <a:lnTo>
                    <a:pt x="6552" y="6230"/>
                  </a:lnTo>
                  <a:lnTo>
                    <a:pt x="6560" y="6227"/>
                  </a:lnTo>
                  <a:lnTo>
                    <a:pt x="6568" y="6224"/>
                  </a:lnTo>
                  <a:lnTo>
                    <a:pt x="6576" y="6221"/>
                  </a:lnTo>
                  <a:lnTo>
                    <a:pt x="6585" y="6218"/>
                  </a:lnTo>
                  <a:lnTo>
                    <a:pt x="6593" y="6216"/>
                  </a:lnTo>
                  <a:lnTo>
                    <a:pt x="6602" y="6214"/>
                  </a:lnTo>
                  <a:lnTo>
                    <a:pt x="6610" y="6212"/>
                  </a:lnTo>
                  <a:lnTo>
                    <a:pt x="6619" y="6210"/>
                  </a:lnTo>
                  <a:lnTo>
                    <a:pt x="6627" y="6208"/>
                  </a:lnTo>
                  <a:lnTo>
                    <a:pt x="6636" y="6206"/>
                  </a:lnTo>
                  <a:lnTo>
                    <a:pt x="6644" y="6205"/>
                  </a:lnTo>
                  <a:lnTo>
                    <a:pt x="6653" y="6204"/>
                  </a:lnTo>
                  <a:lnTo>
                    <a:pt x="6661" y="6203"/>
                  </a:lnTo>
                  <a:lnTo>
                    <a:pt x="6670" y="6201"/>
                  </a:lnTo>
                  <a:lnTo>
                    <a:pt x="6678" y="6201"/>
                  </a:lnTo>
                  <a:lnTo>
                    <a:pt x="6688" y="6200"/>
                  </a:lnTo>
                  <a:lnTo>
                    <a:pt x="6696" y="6200"/>
                  </a:lnTo>
                  <a:lnTo>
                    <a:pt x="6705" y="6199"/>
                  </a:lnTo>
                  <a:lnTo>
                    <a:pt x="6713" y="6199"/>
                  </a:lnTo>
                  <a:lnTo>
                    <a:pt x="6718" y="6199"/>
                  </a:lnTo>
                  <a:lnTo>
                    <a:pt x="7426" y="6199"/>
                  </a:lnTo>
                  <a:lnTo>
                    <a:pt x="7426" y="5096"/>
                  </a:lnTo>
                  <a:lnTo>
                    <a:pt x="5000" y="5096"/>
                  </a:lnTo>
                  <a:lnTo>
                    <a:pt x="2574" y="5096"/>
                  </a:lnTo>
                  <a:lnTo>
                    <a:pt x="2574" y="6199"/>
                  </a:lnTo>
                  <a:lnTo>
                    <a:pt x="3282" y="6199"/>
                  </a:lnTo>
                  <a:lnTo>
                    <a:pt x="3287" y="6199"/>
                  </a:lnTo>
                  <a:lnTo>
                    <a:pt x="3295" y="6199"/>
                  </a:lnTo>
                  <a:lnTo>
                    <a:pt x="3304" y="6200"/>
                  </a:lnTo>
                  <a:lnTo>
                    <a:pt x="3312" y="6200"/>
                  </a:lnTo>
                  <a:lnTo>
                    <a:pt x="3322" y="6201"/>
                  </a:lnTo>
                  <a:lnTo>
                    <a:pt x="3330" y="6201"/>
                  </a:lnTo>
                  <a:lnTo>
                    <a:pt x="3339" y="6203"/>
                  </a:lnTo>
                  <a:lnTo>
                    <a:pt x="3347" y="6204"/>
                  </a:lnTo>
                  <a:lnTo>
                    <a:pt x="3356" y="6205"/>
                  </a:lnTo>
                  <a:lnTo>
                    <a:pt x="3364" y="6206"/>
                  </a:lnTo>
                  <a:lnTo>
                    <a:pt x="3373" y="6208"/>
                  </a:lnTo>
                  <a:lnTo>
                    <a:pt x="3381" y="6210"/>
                  </a:lnTo>
                  <a:lnTo>
                    <a:pt x="3390" y="6212"/>
                  </a:lnTo>
                  <a:lnTo>
                    <a:pt x="3398" y="6214"/>
                  </a:lnTo>
                  <a:lnTo>
                    <a:pt x="3407" y="6216"/>
                  </a:lnTo>
                  <a:lnTo>
                    <a:pt x="3415" y="6218"/>
                  </a:lnTo>
                  <a:lnTo>
                    <a:pt x="3424" y="6221"/>
                  </a:lnTo>
                  <a:lnTo>
                    <a:pt x="3432" y="6224"/>
                  </a:lnTo>
                  <a:lnTo>
                    <a:pt x="3440" y="6227"/>
                  </a:lnTo>
                  <a:lnTo>
                    <a:pt x="3448" y="6230"/>
                  </a:lnTo>
                  <a:lnTo>
                    <a:pt x="3457" y="6233"/>
                  </a:lnTo>
                  <a:lnTo>
                    <a:pt x="3464" y="6236"/>
                  </a:lnTo>
                  <a:lnTo>
                    <a:pt x="3473" y="6240"/>
                  </a:lnTo>
                  <a:lnTo>
                    <a:pt x="3480" y="6243"/>
                  </a:lnTo>
                  <a:lnTo>
                    <a:pt x="3488" y="6247"/>
                  </a:lnTo>
                  <a:lnTo>
                    <a:pt x="3495" y="6251"/>
                  </a:lnTo>
                  <a:lnTo>
                    <a:pt x="3504" y="6255"/>
                  </a:lnTo>
                  <a:lnTo>
                    <a:pt x="3511" y="6259"/>
                  </a:lnTo>
                  <a:lnTo>
                    <a:pt x="3522" y="6265"/>
                  </a:lnTo>
                  <a:lnTo>
                    <a:pt x="3528" y="6270"/>
                  </a:lnTo>
                  <a:lnTo>
                    <a:pt x="3536" y="6274"/>
                  </a:lnTo>
                  <a:lnTo>
                    <a:pt x="3543" y="6279"/>
                  </a:lnTo>
                  <a:lnTo>
                    <a:pt x="3550" y="6284"/>
                  </a:lnTo>
                  <a:lnTo>
                    <a:pt x="3556" y="6289"/>
                  </a:lnTo>
                  <a:lnTo>
                    <a:pt x="3564" y="6294"/>
                  </a:lnTo>
                  <a:lnTo>
                    <a:pt x="3570" y="6299"/>
                  </a:lnTo>
                  <a:lnTo>
                    <a:pt x="3577" y="6305"/>
                  </a:lnTo>
                  <a:lnTo>
                    <a:pt x="3583" y="6310"/>
                  </a:lnTo>
                  <a:lnTo>
                    <a:pt x="3590" y="6316"/>
                  </a:lnTo>
                  <a:lnTo>
                    <a:pt x="3596" y="6321"/>
                  </a:lnTo>
                  <a:lnTo>
                    <a:pt x="3603" y="6328"/>
                  </a:lnTo>
                  <a:lnTo>
                    <a:pt x="3608" y="6333"/>
                  </a:lnTo>
                  <a:lnTo>
                    <a:pt x="3615" y="6340"/>
                  </a:lnTo>
                  <a:lnTo>
                    <a:pt x="3620" y="6345"/>
                  </a:lnTo>
                  <a:lnTo>
                    <a:pt x="3626" y="6352"/>
                  </a:lnTo>
                  <a:lnTo>
                    <a:pt x="3632" y="6358"/>
                  </a:lnTo>
                  <a:lnTo>
                    <a:pt x="3638" y="6365"/>
                  </a:lnTo>
                  <a:lnTo>
                    <a:pt x="3643" y="6371"/>
                  </a:lnTo>
                  <a:lnTo>
                    <a:pt x="3649" y="6379"/>
                  </a:lnTo>
                  <a:lnTo>
                    <a:pt x="3653" y="6385"/>
                  </a:lnTo>
                  <a:lnTo>
                    <a:pt x="3659" y="6392"/>
                  </a:lnTo>
                  <a:lnTo>
                    <a:pt x="3664" y="6399"/>
                  </a:lnTo>
                  <a:lnTo>
                    <a:pt x="3669" y="6407"/>
                  </a:lnTo>
                  <a:lnTo>
                    <a:pt x="3673" y="6413"/>
                  </a:lnTo>
                  <a:lnTo>
                    <a:pt x="3678" y="6421"/>
                  </a:lnTo>
                  <a:lnTo>
                    <a:pt x="3682" y="6428"/>
                  </a:lnTo>
                  <a:lnTo>
                    <a:pt x="3685" y="6434"/>
                  </a:lnTo>
                  <a:lnTo>
                    <a:pt x="3689" y="6441"/>
                  </a:lnTo>
                  <a:lnTo>
                    <a:pt x="3694" y="6449"/>
                  </a:lnTo>
                  <a:lnTo>
                    <a:pt x="3698" y="6456"/>
                  </a:lnTo>
                  <a:lnTo>
                    <a:pt x="3702" y="6465"/>
                  </a:lnTo>
                  <a:lnTo>
                    <a:pt x="3705" y="6472"/>
                  </a:lnTo>
                  <a:lnTo>
                    <a:pt x="3709" y="6481"/>
                  </a:lnTo>
                  <a:lnTo>
                    <a:pt x="3712" y="6488"/>
                  </a:lnTo>
                  <a:lnTo>
                    <a:pt x="3716" y="6497"/>
                  </a:lnTo>
                  <a:lnTo>
                    <a:pt x="3719" y="6505"/>
                  </a:lnTo>
                  <a:lnTo>
                    <a:pt x="3722" y="6514"/>
                  </a:lnTo>
                  <a:lnTo>
                    <a:pt x="3725" y="6522"/>
                  </a:lnTo>
                  <a:lnTo>
                    <a:pt x="3727" y="6531"/>
                  </a:lnTo>
                  <a:lnTo>
                    <a:pt x="3730" y="6538"/>
                  </a:lnTo>
                  <a:lnTo>
                    <a:pt x="3732" y="6548"/>
                  </a:lnTo>
                  <a:lnTo>
                    <a:pt x="3734" y="6555"/>
                  </a:lnTo>
                  <a:lnTo>
                    <a:pt x="3736" y="6565"/>
                  </a:lnTo>
                  <a:lnTo>
                    <a:pt x="3738" y="6572"/>
                  </a:lnTo>
                  <a:lnTo>
                    <a:pt x="3740" y="6582"/>
                  </a:lnTo>
                  <a:lnTo>
                    <a:pt x="3741" y="6590"/>
                  </a:lnTo>
                  <a:lnTo>
                    <a:pt x="3742" y="6599"/>
                  </a:lnTo>
                  <a:lnTo>
                    <a:pt x="3743" y="6607"/>
                  </a:lnTo>
                  <a:lnTo>
                    <a:pt x="3745" y="6616"/>
                  </a:lnTo>
                  <a:lnTo>
                    <a:pt x="3745" y="6624"/>
                  </a:lnTo>
                  <a:lnTo>
                    <a:pt x="3746" y="6634"/>
                  </a:lnTo>
                  <a:lnTo>
                    <a:pt x="3746" y="6642"/>
                  </a:lnTo>
                  <a:lnTo>
                    <a:pt x="3747" y="6651"/>
                  </a:lnTo>
                  <a:lnTo>
                    <a:pt x="3747" y="6659"/>
                  </a:lnTo>
                  <a:lnTo>
                    <a:pt x="3747" y="6664"/>
                  </a:lnTo>
                  <a:lnTo>
                    <a:pt x="3747" y="7845"/>
                  </a:lnTo>
                  <a:lnTo>
                    <a:pt x="3747" y="7850"/>
                  </a:lnTo>
                  <a:lnTo>
                    <a:pt x="3747" y="7858"/>
                  </a:lnTo>
                  <a:lnTo>
                    <a:pt x="3746" y="7867"/>
                  </a:lnTo>
                  <a:lnTo>
                    <a:pt x="3746" y="7875"/>
                  </a:lnTo>
                  <a:lnTo>
                    <a:pt x="3745" y="7885"/>
                  </a:lnTo>
                  <a:lnTo>
                    <a:pt x="3745" y="7893"/>
                  </a:lnTo>
                  <a:lnTo>
                    <a:pt x="3743" y="7902"/>
                  </a:lnTo>
                  <a:lnTo>
                    <a:pt x="3742" y="7910"/>
                  </a:lnTo>
                  <a:lnTo>
                    <a:pt x="3741" y="7919"/>
                  </a:lnTo>
                  <a:lnTo>
                    <a:pt x="3740" y="7927"/>
                  </a:lnTo>
                  <a:lnTo>
                    <a:pt x="3738" y="7937"/>
                  </a:lnTo>
                  <a:lnTo>
                    <a:pt x="3736" y="7944"/>
                  </a:lnTo>
                  <a:lnTo>
                    <a:pt x="3734" y="7954"/>
                  </a:lnTo>
                  <a:lnTo>
                    <a:pt x="3732" y="7961"/>
                  </a:lnTo>
                  <a:lnTo>
                    <a:pt x="3730" y="7971"/>
                  </a:lnTo>
                  <a:lnTo>
                    <a:pt x="3727" y="7978"/>
                  </a:lnTo>
                  <a:lnTo>
                    <a:pt x="3725" y="7987"/>
                  </a:lnTo>
                  <a:lnTo>
                    <a:pt x="3722" y="7995"/>
                  </a:lnTo>
                  <a:lnTo>
                    <a:pt x="3719" y="8004"/>
                  </a:lnTo>
                  <a:lnTo>
                    <a:pt x="3716" y="8012"/>
                  </a:lnTo>
                  <a:lnTo>
                    <a:pt x="3712" y="8021"/>
                  </a:lnTo>
                  <a:lnTo>
                    <a:pt x="3709" y="8028"/>
                  </a:lnTo>
                  <a:lnTo>
                    <a:pt x="3705" y="8037"/>
                  </a:lnTo>
                  <a:lnTo>
                    <a:pt x="3702" y="8044"/>
                  </a:lnTo>
                  <a:lnTo>
                    <a:pt x="3698" y="8053"/>
                  </a:lnTo>
                  <a:lnTo>
                    <a:pt x="3694" y="8060"/>
                  </a:lnTo>
                  <a:lnTo>
                    <a:pt x="3689" y="8068"/>
                  </a:lnTo>
                  <a:lnTo>
                    <a:pt x="3685" y="8075"/>
                  </a:lnTo>
                  <a:lnTo>
                    <a:pt x="3682" y="8081"/>
                  </a:lnTo>
                  <a:lnTo>
                    <a:pt x="3678" y="8088"/>
                  </a:lnTo>
                  <a:lnTo>
                    <a:pt x="3673" y="8096"/>
                  </a:lnTo>
                  <a:lnTo>
                    <a:pt x="3669" y="8102"/>
                  </a:lnTo>
                  <a:lnTo>
                    <a:pt x="3664" y="8110"/>
                  </a:lnTo>
                  <a:lnTo>
                    <a:pt x="3659" y="8117"/>
                  </a:lnTo>
                  <a:lnTo>
                    <a:pt x="3653" y="8124"/>
                  </a:lnTo>
                  <a:lnTo>
                    <a:pt x="3649" y="8130"/>
                  </a:lnTo>
                  <a:lnTo>
                    <a:pt x="3643" y="8138"/>
                  </a:lnTo>
                  <a:lnTo>
                    <a:pt x="3638" y="8144"/>
                  </a:lnTo>
                  <a:lnTo>
                    <a:pt x="3632" y="8151"/>
                  </a:lnTo>
                  <a:lnTo>
                    <a:pt x="3626" y="8157"/>
                  </a:lnTo>
                  <a:lnTo>
                    <a:pt x="3620" y="8164"/>
                  </a:lnTo>
                  <a:lnTo>
                    <a:pt x="3615" y="8169"/>
                  </a:lnTo>
                  <a:lnTo>
                    <a:pt x="3608" y="8176"/>
                  </a:lnTo>
                  <a:lnTo>
                    <a:pt x="3603" y="8181"/>
                  </a:lnTo>
                  <a:lnTo>
                    <a:pt x="3596" y="8188"/>
                  </a:lnTo>
                  <a:lnTo>
                    <a:pt x="3590" y="8193"/>
                  </a:lnTo>
                  <a:lnTo>
                    <a:pt x="3583" y="8199"/>
                  </a:lnTo>
                  <a:lnTo>
                    <a:pt x="3577" y="8204"/>
                  </a:lnTo>
                  <a:lnTo>
                    <a:pt x="3570" y="8210"/>
                  </a:lnTo>
                  <a:lnTo>
                    <a:pt x="3564" y="8215"/>
                  </a:lnTo>
                  <a:lnTo>
                    <a:pt x="3556" y="8220"/>
                  </a:lnTo>
                  <a:lnTo>
                    <a:pt x="3550" y="8225"/>
                  </a:lnTo>
                  <a:lnTo>
                    <a:pt x="3543" y="8230"/>
                  </a:lnTo>
                  <a:lnTo>
                    <a:pt x="3536" y="8235"/>
                  </a:lnTo>
                  <a:lnTo>
                    <a:pt x="3528" y="8239"/>
                  </a:lnTo>
                  <a:lnTo>
                    <a:pt x="3522" y="8244"/>
                  </a:lnTo>
                  <a:lnTo>
                    <a:pt x="3511" y="8250"/>
                  </a:lnTo>
                  <a:lnTo>
                    <a:pt x="3504" y="8254"/>
                  </a:lnTo>
                  <a:lnTo>
                    <a:pt x="3495" y="8258"/>
                  </a:lnTo>
                  <a:lnTo>
                    <a:pt x="3488" y="8262"/>
                  </a:lnTo>
                  <a:lnTo>
                    <a:pt x="3480" y="8266"/>
                  </a:lnTo>
                  <a:lnTo>
                    <a:pt x="3473" y="8269"/>
                  </a:lnTo>
                  <a:lnTo>
                    <a:pt x="3464" y="8273"/>
                  </a:lnTo>
                  <a:lnTo>
                    <a:pt x="3457" y="8276"/>
                  </a:lnTo>
                  <a:lnTo>
                    <a:pt x="3448" y="8279"/>
                  </a:lnTo>
                  <a:lnTo>
                    <a:pt x="3440" y="8282"/>
                  </a:lnTo>
                  <a:lnTo>
                    <a:pt x="3432" y="8285"/>
                  </a:lnTo>
                  <a:lnTo>
                    <a:pt x="3424" y="8288"/>
                  </a:lnTo>
                  <a:lnTo>
                    <a:pt x="3415" y="8291"/>
                  </a:lnTo>
                  <a:lnTo>
                    <a:pt x="3407" y="8293"/>
                  </a:lnTo>
                  <a:lnTo>
                    <a:pt x="3398" y="8295"/>
                  </a:lnTo>
                  <a:lnTo>
                    <a:pt x="3390" y="8297"/>
                  </a:lnTo>
                  <a:lnTo>
                    <a:pt x="3381" y="8299"/>
                  </a:lnTo>
                  <a:lnTo>
                    <a:pt x="3373" y="8301"/>
                  </a:lnTo>
                  <a:lnTo>
                    <a:pt x="3364" y="8303"/>
                  </a:lnTo>
                  <a:lnTo>
                    <a:pt x="3356" y="8304"/>
                  </a:lnTo>
                  <a:lnTo>
                    <a:pt x="3347" y="8305"/>
                  </a:lnTo>
                  <a:lnTo>
                    <a:pt x="3339" y="8306"/>
                  </a:lnTo>
                  <a:lnTo>
                    <a:pt x="3330" y="8308"/>
                  </a:lnTo>
                  <a:lnTo>
                    <a:pt x="3322" y="8308"/>
                  </a:lnTo>
                  <a:lnTo>
                    <a:pt x="3312" y="8309"/>
                  </a:lnTo>
                  <a:lnTo>
                    <a:pt x="3304" y="8309"/>
                  </a:lnTo>
                  <a:lnTo>
                    <a:pt x="3295" y="8310"/>
                  </a:lnTo>
                  <a:lnTo>
                    <a:pt x="3287" y="8310"/>
                  </a:lnTo>
                  <a:lnTo>
                    <a:pt x="3282" y="8310"/>
                  </a:lnTo>
                  <a:lnTo>
                    <a:pt x="1565" y="8310"/>
                  </a:lnTo>
                  <a:lnTo>
                    <a:pt x="1560" y="8310"/>
                  </a:lnTo>
                  <a:lnTo>
                    <a:pt x="1552" y="8310"/>
                  </a:lnTo>
                  <a:lnTo>
                    <a:pt x="1543" y="8309"/>
                  </a:lnTo>
                  <a:lnTo>
                    <a:pt x="1535" y="8309"/>
                  </a:lnTo>
                  <a:lnTo>
                    <a:pt x="1525" y="8308"/>
                  </a:lnTo>
                  <a:lnTo>
                    <a:pt x="1517" y="8308"/>
                  </a:lnTo>
                  <a:lnTo>
                    <a:pt x="1508" y="8306"/>
                  </a:lnTo>
                  <a:lnTo>
                    <a:pt x="1500" y="8305"/>
                  </a:lnTo>
                  <a:lnTo>
                    <a:pt x="1491" y="8304"/>
                  </a:lnTo>
                  <a:lnTo>
                    <a:pt x="1483" y="8303"/>
                  </a:lnTo>
                  <a:lnTo>
                    <a:pt x="1474" y="8301"/>
                  </a:lnTo>
                  <a:lnTo>
                    <a:pt x="1466" y="8299"/>
                  </a:lnTo>
                  <a:lnTo>
                    <a:pt x="1457" y="8297"/>
                  </a:lnTo>
                  <a:lnTo>
                    <a:pt x="1449" y="8295"/>
                  </a:lnTo>
                  <a:lnTo>
                    <a:pt x="1440" y="8293"/>
                  </a:lnTo>
                  <a:lnTo>
                    <a:pt x="1432" y="8291"/>
                  </a:lnTo>
                  <a:lnTo>
                    <a:pt x="1423" y="8288"/>
                  </a:lnTo>
                  <a:lnTo>
                    <a:pt x="1415" y="8285"/>
                  </a:lnTo>
                  <a:lnTo>
                    <a:pt x="1407" y="8282"/>
                  </a:lnTo>
                  <a:lnTo>
                    <a:pt x="1399" y="8279"/>
                  </a:lnTo>
                  <a:lnTo>
                    <a:pt x="1390" y="8276"/>
                  </a:lnTo>
                  <a:lnTo>
                    <a:pt x="1383" y="8273"/>
                  </a:lnTo>
                  <a:lnTo>
                    <a:pt x="1374" y="8269"/>
                  </a:lnTo>
                  <a:lnTo>
                    <a:pt x="1367" y="8266"/>
                  </a:lnTo>
                  <a:lnTo>
                    <a:pt x="1359" y="8262"/>
                  </a:lnTo>
                  <a:lnTo>
                    <a:pt x="1352" y="8258"/>
                  </a:lnTo>
                  <a:lnTo>
                    <a:pt x="1343" y="8254"/>
                  </a:lnTo>
                  <a:lnTo>
                    <a:pt x="1336" y="8250"/>
                  </a:lnTo>
                  <a:lnTo>
                    <a:pt x="1325" y="8244"/>
                  </a:lnTo>
                  <a:lnTo>
                    <a:pt x="1319" y="8239"/>
                  </a:lnTo>
                  <a:lnTo>
                    <a:pt x="1311" y="8235"/>
                  </a:lnTo>
                  <a:lnTo>
                    <a:pt x="1304" y="8230"/>
                  </a:lnTo>
                  <a:lnTo>
                    <a:pt x="1297" y="8225"/>
                  </a:lnTo>
                  <a:lnTo>
                    <a:pt x="1291" y="8220"/>
                  </a:lnTo>
                  <a:lnTo>
                    <a:pt x="1283" y="8215"/>
                  </a:lnTo>
                  <a:lnTo>
                    <a:pt x="1277" y="8210"/>
                  </a:lnTo>
                  <a:lnTo>
                    <a:pt x="1270" y="8204"/>
                  </a:lnTo>
                  <a:lnTo>
                    <a:pt x="1264" y="8199"/>
                  </a:lnTo>
                  <a:lnTo>
                    <a:pt x="1257" y="8193"/>
                  </a:lnTo>
                  <a:lnTo>
                    <a:pt x="1251" y="8188"/>
                  </a:lnTo>
                  <a:lnTo>
                    <a:pt x="1244" y="8181"/>
                  </a:lnTo>
                  <a:lnTo>
                    <a:pt x="1239" y="8176"/>
                  </a:lnTo>
                  <a:lnTo>
                    <a:pt x="1232" y="8169"/>
                  </a:lnTo>
                  <a:lnTo>
                    <a:pt x="1227" y="8164"/>
                  </a:lnTo>
                  <a:lnTo>
                    <a:pt x="1221" y="8157"/>
                  </a:lnTo>
                  <a:lnTo>
                    <a:pt x="1215" y="8151"/>
                  </a:lnTo>
                  <a:lnTo>
                    <a:pt x="1209" y="8144"/>
                  </a:lnTo>
                  <a:lnTo>
                    <a:pt x="1204" y="8138"/>
                  </a:lnTo>
                  <a:lnTo>
                    <a:pt x="1198" y="8130"/>
                  </a:lnTo>
                  <a:lnTo>
                    <a:pt x="1194" y="8124"/>
                  </a:lnTo>
                  <a:lnTo>
                    <a:pt x="1188" y="8117"/>
                  </a:lnTo>
                  <a:lnTo>
                    <a:pt x="1183" y="8110"/>
                  </a:lnTo>
                  <a:lnTo>
                    <a:pt x="1178" y="8102"/>
                  </a:lnTo>
                  <a:lnTo>
                    <a:pt x="1174" y="8096"/>
                  </a:lnTo>
                  <a:lnTo>
                    <a:pt x="1169" y="8088"/>
                  </a:lnTo>
                  <a:lnTo>
                    <a:pt x="1165" y="8081"/>
                  </a:lnTo>
                  <a:lnTo>
                    <a:pt x="1162" y="8075"/>
                  </a:lnTo>
                  <a:lnTo>
                    <a:pt x="1158" y="8068"/>
                  </a:lnTo>
                  <a:lnTo>
                    <a:pt x="1153" y="8060"/>
                  </a:lnTo>
                  <a:lnTo>
                    <a:pt x="1149" y="8053"/>
                  </a:lnTo>
                  <a:lnTo>
                    <a:pt x="1145" y="8044"/>
                  </a:lnTo>
                  <a:lnTo>
                    <a:pt x="1142" y="8037"/>
                  </a:lnTo>
                  <a:lnTo>
                    <a:pt x="1138" y="8028"/>
                  </a:lnTo>
                  <a:lnTo>
                    <a:pt x="1135" y="8021"/>
                  </a:lnTo>
                  <a:lnTo>
                    <a:pt x="1131" y="8012"/>
                  </a:lnTo>
                  <a:lnTo>
                    <a:pt x="1128" y="8004"/>
                  </a:lnTo>
                  <a:lnTo>
                    <a:pt x="1125" y="7995"/>
                  </a:lnTo>
                  <a:lnTo>
                    <a:pt x="1122" y="7987"/>
                  </a:lnTo>
                  <a:lnTo>
                    <a:pt x="1120" y="7978"/>
                  </a:lnTo>
                  <a:lnTo>
                    <a:pt x="1117" y="7971"/>
                  </a:lnTo>
                  <a:lnTo>
                    <a:pt x="1115" y="7961"/>
                  </a:lnTo>
                  <a:lnTo>
                    <a:pt x="1113" y="7954"/>
                  </a:lnTo>
                  <a:lnTo>
                    <a:pt x="1111" y="7944"/>
                  </a:lnTo>
                  <a:lnTo>
                    <a:pt x="1109" y="7937"/>
                  </a:lnTo>
                  <a:lnTo>
                    <a:pt x="1107" y="7927"/>
                  </a:lnTo>
                  <a:lnTo>
                    <a:pt x="1106" y="7919"/>
                  </a:lnTo>
                  <a:lnTo>
                    <a:pt x="1105" y="7910"/>
                  </a:lnTo>
                  <a:lnTo>
                    <a:pt x="1104" y="7902"/>
                  </a:lnTo>
                  <a:lnTo>
                    <a:pt x="1102" y="7893"/>
                  </a:lnTo>
                  <a:lnTo>
                    <a:pt x="1102" y="7885"/>
                  </a:lnTo>
                  <a:lnTo>
                    <a:pt x="1101" y="7875"/>
                  </a:lnTo>
                  <a:lnTo>
                    <a:pt x="1101" y="7867"/>
                  </a:lnTo>
                  <a:lnTo>
                    <a:pt x="1100" y="7858"/>
                  </a:lnTo>
                  <a:lnTo>
                    <a:pt x="1100" y="7850"/>
                  </a:lnTo>
                  <a:lnTo>
                    <a:pt x="1100" y="7845"/>
                  </a:lnTo>
                  <a:lnTo>
                    <a:pt x="1100" y="6664"/>
                  </a:lnTo>
                  <a:lnTo>
                    <a:pt x="1100" y="6659"/>
                  </a:lnTo>
                  <a:lnTo>
                    <a:pt x="1100" y="6651"/>
                  </a:lnTo>
                  <a:lnTo>
                    <a:pt x="1101" y="6642"/>
                  </a:lnTo>
                  <a:lnTo>
                    <a:pt x="1101" y="6634"/>
                  </a:lnTo>
                  <a:lnTo>
                    <a:pt x="1102" y="6624"/>
                  </a:lnTo>
                  <a:lnTo>
                    <a:pt x="1102" y="6616"/>
                  </a:lnTo>
                  <a:lnTo>
                    <a:pt x="1104" y="6607"/>
                  </a:lnTo>
                  <a:lnTo>
                    <a:pt x="1105" y="6599"/>
                  </a:lnTo>
                  <a:lnTo>
                    <a:pt x="1106" y="6590"/>
                  </a:lnTo>
                  <a:lnTo>
                    <a:pt x="1107" y="6582"/>
                  </a:lnTo>
                  <a:lnTo>
                    <a:pt x="1109" y="6572"/>
                  </a:lnTo>
                  <a:lnTo>
                    <a:pt x="1111" y="6565"/>
                  </a:lnTo>
                  <a:lnTo>
                    <a:pt x="1113" y="6555"/>
                  </a:lnTo>
                  <a:lnTo>
                    <a:pt x="1115" y="6548"/>
                  </a:lnTo>
                  <a:lnTo>
                    <a:pt x="1117" y="6538"/>
                  </a:lnTo>
                  <a:lnTo>
                    <a:pt x="1120" y="6531"/>
                  </a:lnTo>
                  <a:lnTo>
                    <a:pt x="1122" y="6522"/>
                  </a:lnTo>
                  <a:lnTo>
                    <a:pt x="1125" y="6514"/>
                  </a:lnTo>
                  <a:lnTo>
                    <a:pt x="1128" y="6505"/>
                  </a:lnTo>
                  <a:lnTo>
                    <a:pt x="1131" y="6497"/>
                  </a:lnTo>
                  <a:lnTo>
                    <a:pt x="1135" y="6488"/>
                  </a:lnTo>
                  <a:lnTo>
                    <a:pt x="1138" y="6481"/>
                  </a:lnTo>
                  <a:lnTo>
                    <a:pt x="1142" y="6472"/>
                  </a:lnTo>
                  <a:lnTo>
                    <a:pt x="1145" y="6465"/>
                  </a:lnTo>
                  <a:lnTo>
                    <a:pt x="1149" y="6456"/>
                  </a:lnTo>
                  <a:lnTo>
                    <a:pt x="1153" y="6449"/>
                  </a:lnTo>
                  <a:lnTo>
                    <a:pt x="1158" y="6441"/>
                  </a:lnTo>
                  <a:lnTo>
                    <a:pt x="1162" y="6434"/>
                  </a:lnTo>
                  <a:lnTo>
                    <a:pt x="1165" y="6428"/>
                  </a:lnTo>
                  <a:lnTo>
                    <a:pt x="1169" y="6421"/>
                  </a:lnTo>
                  <a:lnTo>
                    <a:pt x="1174" y="6413"/>
                  </a:lnTo>
                  <a:lnTo>
                    <a:pt x="1178" y="6407"/>
                  </a:lnTo>
                  <a:lnTo>
                    <a:pt x="1183" y="6399"/>
                  </a:lnTo>
                  <a:lnTo>
                    <a:pt x="1188" y="6392"/>
                  </a:lnTo>
                  <a:lnTo>
                    <a:pt x="1194" y="6385"/>
                  </a:lnTo>
                  <a:lnTo>
                    <a:pt x="1198" y="6379"/>
                  </a:lnTo>
                  <a:lnTo>
                    <a:pt x="1204" y="6371"/>
                  </a:lnTo>
                  <a:lnTo>
                    <a:pt x="1209" y="6365"/>
                  </a:lnTo>
                  <a:lnTo>
                    <a:pt x="1215" y="6358"/>
                  </a:lnTo>
                  <a:lnTo>
                    <a:pt x="1221" y="6352"/>
                  </a:lnTo>
                  <a:lnTo>
                    <a:pt x="1227" y="6345"/>
                  </a:lnTo>
                  <a:lnTo>
                    <a:pt x="1232" y="6340"/>
                  </a:lnTo>
                  <a:lnTo>
                    <a:pt x="1239" y="6333"/>
                  </a:lnTo>
                  <a:lnTo>
                    <a:pt x="1244" y="6328"/>
                  </a:lnTo>
                  <a:lnTo>
                    <a:pt x="1251" y="6321"/>
                  </a:lnTo>
                  <a:lnTo>
                    <a:pt x="1257" y="6316"/>
                  </a:lnTo>
                  <a:lnTo>
                    <a:pt x="1264" y="6310"/>
                  </a:lnTo>
                  <a:lnTo>
                    <a:pt x="1270" y="6305"/>
                  </a:lnTo>
                  <a:lnTo>
                    <a:pt x="1277" y="6299"/>
                  </a:lnTo>
                  <a:lnTo>
                    <a:pt x="1283" y="6294"/>
                  </a:lnTo>
                  <a:lnTo>
                    <a:pt x="1291" y="6289"/>
                  </a:lnTo>
                  <a:lnTo>
                    <a:pt x="1297" y="6284"/>
                  </a:lnTo>
                  <a:lnTo>
                    <a:pt x="1304" y="6279"/>
                  </a:lnTo>
                  <a:lnTo>
                    <a:pt x="1311" y="6274"/>
                  </a:lnTo>
                  <a:lnTo>
                    <a:pt x="1319" y="6270"/>
                  </a:lnTo>
                  <a:lnTo>
                    <a:pt x="1325" y="6265"/>
                  </a:lnTo>
                  <a:lnTo>
                    <a:pt x="1336" y="6259"/>
                  </a:lnTo>
                  <a:lnTo>
                    <a:pt x="1343" y="6255"/>
                  </a:lnTo>
                  <a:lnTo>
                    <a:pt x="1352" y="6251"/>
                  </a:lnTo>
                  <a:lnTo>
                    <a:pt x="1359" y="6247"/>
                  </a:lnTo>
                  <a:lnTo>
                    <a:pt x="1367" y="6243"/>
                  </a:lnTo>
                  <a:lnTo>
                    <a:pt x="1374" y="6240"/>
                  </a:lnTo>
                  <a:lnTo>
                    <a:pt x="1383" y="6236"/>
                  </a:lnTo>
                  <a:lnTo>
                    <a:pt x="1390" y="6233"/>
                  </a:lnTo>
                  <a:lnTo>
                    <a:pt x="1399" y="6230"/>
                  </a:lnTo>
                  <a:lnTo>
                    <a:pt x="1407" y="6227"/>
                  </a:lnTo>
                  <a:lnTo>
                    <a:pt x="1415" y="6224"/>
                  </a:lnTo>
                  <a:lnTo>
                    <a:pt x="1423" y="6221"/>
                  </a:lnTo>
                  <a:lnTo>
                    <a:pt x="1432" y="6218"/>
                  </a:lnTo>
                  <a:lnTo>
                    <a:pt x="1440" y="6216"/>
                  </a:lnTo>
                  <a:lnTo>
                    <a:pt x="1449" y="6214"/>
                  </a:lnTo>
                  <a:lnTo>
                    <a:pt x="1457" y="6212"/>
                  </a:lnTo>
                  <a:lnTo>
                    <a:pt x="1466" y="6210"/>
                  </a:lnTo>
                  <a:lnTo>
                    <a:pt x="1474" y="6208"/>
                  </a:lnTo>
                  <a:lnTo>
                    <a:pt x="1483" y="6206"/>
                  </a:lnTo>
                  <a:lnTo>
                    <a:pt x="1491" y="6205"/>
                  </a:lnTo>
                  <a:lnTo>
                    <a:pt x="1500" y="6204"/>
                  </a:lnTo>
                  <a:lnTo>
                    <a:pt x="1508" y="6203"/>
                  </a:lnTo>
                  <a:lnTo>
                    <a:pt x="1517" y="6201"/>
                  </a:lnTo>
                  <a:lnTo>
                    <a:pt x="1525" y="6201"/>
                  </a:lnTo>
                  <a:lnTo>
                    <a:pt x="1535" y="6200"/>
                  </a:lnTo>
                  <a:lnTo>
                    <a:pt x="1543" y="6200"/>
                  </a:lnTo>
                  <a:lnTo>
                    <a:pt x="1552" y="6199"/>
                  </a:lnTo>
                  <a:lnTo>
                    <a:pt x="1560" y="6199"/>
                  </a:lnTo>
                  <a:lnTo>
                    <a:pt x="1565" y="6199"/>
                  </a:lnTo>
                  <a:lnTo>
                    <a:pt x="2274" y="6199"/>
                  </a:lnTo>
                  <a:lnTo>
                    <a:pt x="2274" y="4946"/>
                  </a:lnTo>
                  <a:lnTo>
                    <a:pt x="2275" y="4926"/>
                  </a:lnTo>
                  <a:lnTo>
                    <a:pt x="2279" y="4907"/>
                  </a:lnTo>
                  <a:lnTo>
                    <a:pt x="2285" y="4889"/>
                  </a:lnTo>
                  <a:lnTo>
                    <a:pt x="2294" y="4871"/>
                  </a:lnTo>
                  <a:lnTo>
                    <a:pt x="2305" y="4855"/>
                  </a:lnTo>
                  <a:lnTo>
                    <a:pt x="2318" y="4840"/>
                  </a:lnTo>
                  <a:lnTo>
                    <a:pt x="2333" y="4827"/>
                  </a:lnTo>
                  <a:lnTo>
                    <a:pt x="2349" y="4816"/>
                  </a:lnTo>
                  <a:lnTo>
                    <a:pt x="2367" y="4807"/>
                  </a:lnTo>
                  <a:lnTo>
                    <a:pt x="2385" y="4801"/>
                  </a:lnTo>
                  <a:lnTo>
                    <a:pt x="2404" y="4797"/>
                  </a:lnTo>
                  <a:lnTo>
                    <a:pt x="2424" y="4796"/>
                  </a:lnTo>
                  <a:lnTo>
                    <a:pt x="4850" y="4796"/>
                  </a:lnTo>
                  <a:lnTo>
                    <a:pt x="4850" y="3551"/>
                  </a:lnTo>
                  <a:lnTo>
                    <a:pt x="4851" y="3531"/>
                  </a:lnTo>
                  <a:lnTo>
                    <a:pt x="4855" y="3512"/>
                  </a:lnTo>
                  <a:lnTo>
                    <a:pt x="4861" y="3494"/>
                  </a:lnTo>
                  <a:lnTo>
                    <a:pt x="4870" y="3476"/>
                  </a:lnTo>
                  <a:lnTo>
                    <a:pt x="4881" y="3460"/>
                  </a:lnTo>
                  <a:lnTo>
                    <a:pt x="4894" y="3445"/>
                  </a:lnTo>
                  <a:lnTo>
                    <a:pt x="4909" y="3432"/>
                  </a:lnTo>
                  <a:lnTo>
                    <a:pt x="4925" y="3421"/>
                  </a:lnTo>
                  <a:lnTo>
                    <a:pt x="4943" y="3412"/>
                  </a:lnTo>
                  <a:lnTo>
                    <a:pt x="4961" y="3406"/>
                  </a:lnTo>
                  <a:lnTo>
                    <a:pt x="4980" y="3402"/>
                  </a:lnTo>
                  <a:lnTo>
                    <a:pt x="5000" y="3401"/>
                  </a:lnTo>
                  <a:lnTo>
                    <a:pt x="5020" y="3402"/>
                  </a:lnTo>
                  <a:lnTo>
                    <a:pt x="5039" y="3406"/>
                  </a:lnTo>
                  <a:lnTo>
                    <a:pt x="5057" y="3412"/>
                  </a:lnTo>
                  <a:lnTo>
                    <a:pt x="5075" y="3421"/>
                  </a:lnTo>
                  <a:lnTo>
                    <a:pt x="5091" y="3432"/>
                  </a:lnTo>
                  <a:lnTo>
                    <a:pt x="5106" y="3445"/>
                  </a:lnTo>
                  <a:lnTo>
                    <a:pt x="5119" y="3460"/>
                  </a:lnTo>
                  <a:lnTo>
                    <a:pt x="5130" y="3476"/>
                  </a:lnTo>
                  <a:lnTo>
                    <a:pt x="5139" y="3494"/>
                  </a:lnTo>
                  <a:lnTo>
                    <a:pt x="5145" y="3512"/>
                  </a:lnTo>
                  <a:lnTo>
                    <a:pt x="5149" y="3531"/>
                  </a:lnTo>
                  <a:close/>
                  <a:moveTo>
                    <a:pt x="8400" y="7810"/>
                  </a:moveTo>
                  <a:lnTo>
                    <a:pt x="8400" y="6699"/>
                  </a:lnTo>
                  <a:lnTo>
                    <a:pt x="6753" y="6699"/>
                  </a:lnTo>
                  <a:lnTo>
                    <a:pt x="6753" y="7810"/>
                  </a:lnTo>
                  <a:lnTo>
                    <a:pt x="8400" y="7810"/>
                  </a:lnTo>
                  <a:close/>
                  <a:moveTo>
                    <a:pt x="3247" y="7810"/>
                  </a:moveTo>
                  <a:lnTo>
                    <a:pt x="3247" y="6699"/>
                  </a:lnTo>
                  <a:lnTo>
                    <a:pt x="1600" y="6699"/>
                  </a:lnTo>
                  <a:lnTo>
                    <a:pt x="1600" y="7810"/>
                  </a:lnTo>
                  <a:lnTo>
                    <a:pt x="3247" y="78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329;p4">
            <a:extLst>
              <a:ext uri="{FF2B5EF4-FFF2-40B4-BE49-F238E27FC236}">
                <a16:creationId xmlns:a16="http://schemas.microsoft.com/office/drawing/2014/main" id="{0011A847-0922-4D9A-9E7F-664CCA6CE0DA}"/>
              </a:ext>
            </a:extLst>
          </p:cNvPr>
          <p:cNvGrpSpPr/>
          <p:nvPr/>
        </p:nvGrpSpPr>
        <p:grpSpPr>
          <a:xfrm>
            <a:off x="5251776" y="2677838"/>
            <a:ext cx="589280" cy="589280"/>
            <a:chOff x="6379157" y="4494616"/>
            <a:chExt cx="589280" cy="589280"/>
          </a:xfrm>
          <a:solidFill>
            <a:schemeClr val="bg1"/>
          </a:solidFill>
        </p:grpSpPr>
        <p:sp>
          <p:nvSpPr>
            <p:cNvPr id="253" name="Google Shape;330;p4">
              <a:extLst>
                <a:ext uri="{FF2B5EF4-FFF2-40B4-BE49-F238E27FC236}">
                  <a16:creationId xmlns:a16="http://schemas.microsoft.com/office/drawing/2014/main" id="{C9348478-6087-48DE-8A8D-2F50B0AEFFEF}"/>
                </a:ext>
              </a:extLst>
            </p:cNvPr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852"/>
                  </a:moveTo>
                  <a:lnTo>
                    <a:pt x="5232" y="6472"/>
                  </a:lnTo>
                  <a:lnTo>
                    <a:pt x="5883" y="6487"/>
                  </a:lnTo>
                  <a:lnTo>
                    <a:pt x="5372" y="6905"/>
                  </a:lnTo>
                  <a:lnTo>
                    <a:pt x="5542" y="7540"/>
                  </a:lnTo>
                  <a:lnTo>
                    <a:pt x="5000" y="7169"/>
                  </a:lnTo>
                  <a:lnTo>
                    <a:pt x="4458" y="7540"/>
                  </a:lnTo>
                  <a:lnTo>
                    <a:pt x="4628" y="6905"/>
                  </a:lnTo>
                  <a:lnTo>
                    <a:pt x="4117" y="6487"/>
                  </a:lnTo>
                  <a:lnTo>
                    <a:pt x="4768" y="6472"/>
                  </a:lnTo>
                  <a:lnTo>
                    <a:pt x="5000" y="58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331;p4">
              <a:extLst>
                <a:ext uri="{FF2B5EF4-FFF2-40B4-BE49-F238E27FC236}">
                  <a16:creationId xmlns:a16="http://schemas.microsoft.com/office/drawing/2014/main" id="{D48595F1-EC29-4813-B3BA-1CA36EA9CEC2}"/>
                </a:ext>
              </a:extLst>
            </p:cNvPr>
            <p:cNvSpPr/>
            <p:nvPr/>
          </p:nvSpPr>
          <p:spPr>
            <a:xfrm>
              <a:off x="6379157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448" y="8077"/>
                  </a:moveTo>
                  <a:lnTo>
                    <a:pt x="2232" y="8477"/>
                  </a:lnTo>
                  <a:lnTo>
                    <a:pt x="2149" y="8990"/>
                  </a:lnTo>
                  <a:lnTo>
                    <a:pt x="2141" y="9022"/>
                  </a:lnTo>
                  <a:lnTo>
                    <a:pt x="2130" y="9053"/>
                  </a:lnTo>
                  <a:lnTo>
                    <a:pt x="2115" y="9082"/>
                  </a:lnTo>
                  <a:lnTo>
                    <a:pt x="2096" y="9108"/>
                  </a:lnTo>
                  <a:lnTo>
                    <a:pt x="2073" y="9132"/>
                  </a:lnTo>
                  <a:lnTo>
                    <a:pt x="2048" y="9153"/>
                  </a:lnTo>
                  <a:lnTo>
                    <a:pt x="2020" y="9170"/>
                  </a:lnTo>
                  <a:lnTo>
                    <a:pt x="1991" y="9184"/>
                  </a:lnTo>
                  <a:lnTo>
                    <a:pt x="1959" y="9193"/>
                  </a:lnTo>
                  <a:lnTo>
                    <a:pt x="1927" y="9199"/>
                  </a:lnTo>
                  <a:lnTo>
                    <a:pt x="1894" y="9200"/>
                  </a:lnTo>
                  <a:lnTo>
                    <a:pt x="1862" y="9197"/>
                  </a:lnTo>
                  <a:lnTo>
                    <a:pt x="1830" y="9189"/>
                  </a:lnTo>
                  <a:lnTo>
                    <a:pt x="1799" y="9178"/>
                  </a:lnTo>
                  <a:lnTo>
                    <a:pt x="1770" y="9163"/>
                  </a:lnTo>
                  <a:lnTo>
                    <a:pt x="1744" y="9144"/>
                  </a:lnTo>
                  <a:lnTo>
                    <a:pt x="1720" y="9121"/>
                  </a:lnTo>
                  <a:lnTo>
                    <a:pt x="1699" y="9096"/>
                  </a:lnTo>
                  <a:lnTo>
                    <a:pt x="1682" y="9068"/>
                  </a:lnTo>
                  <a:lnTo>
                    <a:pt x="1668" y="9039"/>
                  </a:lnTo>
                  <a:lnTo>
                    <a:pt x="1659" y="9007"/>
                  </a:lnTo>
                  <a:lnTo>
                    <a:pt x="1653" y="8975"/>
                  </a:lnTo>
                  <a:lnTo>
                    <a:pt x="1652" y="8942"/>
                  </a:lnTo>
                  <a:lnTo>
                    <a:pt x="1655" y="8910"/>
                  </a:lnTo>
                  <a:lnTo>
                    <a:pt x="1746" y="8355"/>
                  </a:lnTo>
                  <a:lnTo>
                    <a:pt x="1752" y="8328"/>
                  </a:lnTo>
                  <a:lnTo>
                    <a:pt x="1760" y="8302"/>
                  </a:lnTo>
                  <a:lnTo>
                    <a:pt x="1772" y="8277"/>
                  </a:lnTo>
                  <a:lnTo>
                    <a:pt x="2025" y="7807"/>
                  </a:lnTo>
                  <a:lnTo>
                    <a:pt x="2045" y="7776"/>
                  </a:lnTo>
                  <a:lnTo>
                    <a:pt x="2069" y="7748"/>
                  </a:lnTo>
                  <a:lnTo>
                    <a:pt x="2458" y="7364"/>
                  </a:lnTo>
                  <a:lnTo>
                    <a:pt x="2480" y="7344"/>
                  </a:lnTo>
                  <a:lnTo>
                    <a:pt x="2505" y="7328"/>
                  </a:lnTo>
                  <a:lnTo>
                    <a:pt x="3002" y="7029"/>
                  </a:lnTo>
                  <a:lnTo>
                    <a:pt x="3044" y="7009"/>
                  </a:lnTo>
                  <a:lnTo>
                    <a:pt x="3622" y="6795"/>
                  </a:lnTo>
                  <a:lnTo>
                    <a:pt x="3659" y="6785"/>
                  </a:lnTo>
                  <a:lnTo>
                    <a:pt x="4291" y="6657"/>
                  </a:lnTo>
                  <a:lnTo>
                    <a:pt x="4325" y="6652"/>
                  </a:lnTo>
                  <a:lnTo>
                    <a:pt x="4984" y="6610"/>
                  </a:lnTo>
                  <a:lnTo>
                    <a:pt x="5016" y="6610"/>
                  </a:lnTo>
                  <a:lnTo>
                    <a:pt x="5675" y="6652"/>
                  </a:lnTo>
                  <a:lnTo>
                    <a:pt x="5709" y="6657"/>
                  </a:lnTo>
                  <a:lnTo>
                    <a:pt x="6341" y="6785"/>
                  </a:lnTo>
                  <a:lnTo>
                    <a:pt x="6378" y="6795"/>
                  </a:lnTo>
                  <a:lnTo>
                    <a:pt x="6956" y="7009"/>
                  </a:lnTo>
                  <a:lnTo>
                    <a:pt x="6998" y="7029"/>
                  </a:lnTo>
                  <a:lnTo>
                    <a:pt x="7495" y="7328"/>
                  </a:lnTo>
                  <a:lnTo>
                    <a:pt x="7520" y="7344"/>
                  </a:lnTo>
                  <a:lnTo>
                    <a:pt x="7542" y="7364"/>
                  </a:lnTo>
                  <a:lnTo>
                    <a:pt x="7931" y="7748"/>
                  </a:lnTo>
                  <a:lnTo>
                    <a:pt x="7955" y="7776"/>
                  </a:lnTo>
                  <a:lnTo>
                    <a:pt x="7975" y="7807"/>
                  </a:lnTo>
                  <a:lnTo>
                    <a:pt x="8228" y="8277"/>
                  </a:lnTo>
                  <a:lnTo>
                    <a:pt x="8240" y="8302"/>
                  </a:lnTo>
                  <a:lnTo>
                    <a:pt x="8248" y="8328"/>
                  </a:lnTo>
                  <a:lnTo>
                    <a:pt x="8254" y="8355"/>
                  </a:lnTo>
                  <a:lnTo>
                    <a:pt x="8345" y="8910"/>
                  </a:lnTo>
                  <a:lnTo>
                    <a:pt x="8348" y="8942"/>
                  </a:lnTo>
                  <a:lnTo>
                    <a:pt x="8347" y="8975"/>
                  </a:lnTo>
                  <a:lnTo>
                    <a:pt x="8341" y="9007"/>
                  </a:lnTo>
                  <a:lnTo>
                    <a:pt x="8332" y="9039"/>
                  </a:lnTo>
                  <a:lnTo>
                    <a:pt x="8318" y="9068"/>
                  </a:lnTo>
                  <a:lnTo>
                    <a:pt x="8301" y="9096"/>
                  </a:lnTo>
                  <a:lnTo>
                    <a:pt x="8280" y="9121"/>
                  </a:lnTo>
                  <a:lnTo>
                    <a:pt x="8256" y="9144"/>
                  </a:lnTo>
                  <a:lnTo>
                    <a:pt x="8230" y="9163"/>
                  </a:lnTo>
                  <a:lnTo>
                    <a:pt x="8201" y="9178"/>
                  </a:lnTo>
                  <a:lnTo>
                    <a:pt x="8170" y="9189"/>
                  </a:lnTo>
                  <a:lnTo>
                    <a:pt x="8138" y="9197"/>
                  </a:lnTo>
                  <a:lnTo>
                    <a:pt x="8106" y="9200"/>
                  </a:lnTo>
                  <a:lnTo>
                    <a:pt x="8073" y="9199"/>
                  </a:lnTo>
                  <a:lnTo>
                    <a:pt x="8041" y="9193"/>
                  </a:lnTo>
                  <a:lnTo>
                    <a:pt x="8009" y="9184"/>
                  </a:lnTo>
                  <a:lnTo>
                    <a:pt x="7980" y="9170"/>
                  </a:lnTo>
                  <a:lnTo>
                    <a:pt x="7952" y="9153"/>
                  </a:lnTo>
                  <a:lnTo>
                    <a:pt x="7927" y="9132"/>
                  </a:lnTo>
                  <a:lnTo>
                    <a:pt x="7904" y="9108"/>
                  </a:lnTo>
                  <a:lnTo>
                    <a:pt x="7885" y="9082"/>
                  </a:lnTo>
                  <a:lnTo>
                    <a:pt x="7870" y="9053"/>
                  </a:lnTo>
                  <a:lnTo>
                    <a:pt x="7859" y="9022"/>
                  </a:lnTo>
                  <a:lnTo>
                    <a:pt x="7851" y="8990"/>
                  </a:lnTo>
                  <a:lnTo>
                    <a:pt x="7768" y="8477"/>
                  </a:lnTo>
                  <a:lnTo>
                    <a:pt x="7552" y="8077"/>
                  </a:lnTo>
                  <a:lnTo>
                    <a:pt x="7212" y="7741"/>
                  </a:lnTo>
                  <a:lnTo>
                    <a:pt x="6761" y="7469"/>
                  </a:lnTo>
                  <a:lnTo>
                    <a:pt x="6223" y="7271"/>
                  </a:lnTo>
                  <a:lnTo>
                    <a:pt x="5626" y="7150"/>
                  </a:lnTo>
                  <a:lnTo>
                    <a:pt x="5000" y="7110"/>
                  </a:lnTo>
                  <a:lnTo>
                    <a:pt x="4374" y="7150"/>
                  </a:lnTo>
                  <a:lnTo>
                    <a:pt x="3777" y="7271"/>
                  </a:lnTo>
                  <a:lnTo>
                    <a:pt x="3239" y="7469"/>
                  </a:lnTo>
                  <a:lnTo>
                    <a:pt x="2788" y="7741"/>
                  </a:lnTo>
                  <a:lnTo>
                    <a:pt x="2448" y="8077"/>
                  </a:lnTo>
                  <a:close/>
                  <a:moveTo>
                    <a:pt x="6953" y="2685"/>
                  </a:moveTo>
                  <a:lnTo>
                    <a:pt x="6954" y="2749"/>
                  </a:lnTo>
                  <a:lnTo>
                    <a:pt x="6954" y="2759"/>
                  </a:lnTo>
                  <a:lnTo>
                    <a:pt x="6953" y="2823"/>
                  </a:lnTo>
                  <a:lnTo>
                    <a:pt x="6952" y="2832"/>
                  </a:lnTo>
                  <a:lnTo>
                    <a:pt x="6949" y="2896"/>
                  </a:lnTo>
                  <a:lnTo>
                    <a:pt x="6948" y="2905"/>
                  </a:lnTo>
                  <a:lnTo>
                    <a:pt x="6942" y="2969"/>
                  </a:lnTo>
                  <a:lnTo>
                    <a:pt x="6941" y="2978"/>
                  </a:lnTo>
                  <a:lnTo>
                    <a:pt x="6933" y="3041"/>
                  </a:lnTo>
                  <a:lnTo>
                    <a:pt x="6931" y="3050"/>
                  </a:lnTo>
                  <a:lnTo>
                    <a:pt x="6921" y="3113"/>
                  </a:lnTo>
                  <a:lnTo>
                    <a:pt x="6919" y="3122"/>
                  </a:lnTo>
                  <a:lnTo>
                    <a:pt x="6906" y="3184"/>
                  </a:lnTo>
                  <a:lnTo>
                    <a:pt x="6904" y="3194"/>
                  </a:lnTo>
                  <a:lnTo>
                    <a:pt x="6889" y="3255"/>
                  </a:lnTo>
                  <a:lnTo>
                    <a:pt x="6886" y="3264"/>
                  </a:lnTo>
                  <a:lnTo>
                    <a:pt x="6869" y="3325"/>
                  </a:lnTo>
                  <a:lnTo>
                    <a:pt x="6866" y="3334"/>
                  </a:lnTo>
                  <a:lnTo>
                    <a:pt x="6846" y="3395"/>
                  </a:lnTo>
                  <a:lnTo>
                    <a:pt x="6843" y="3403"/>
                  </a:lnTo>
                  <a:lnTo>
                    <a:pt x="6821" y="3463"/>
                  </a:lnTo>
                  <a:lnTo>
                    <a:pt x="6817" y="3472"/>
                  </a:lnTo>
                  <a:lnTo>
                    <a:pt x="6793" y="3530"/>
                  </a:lnTo>
                  <a:lnTo>
                    <a:pt x="6789" y="3539"/>
                  </a:lnTo>
                  <a:lnTo>
                    <a:pt x="6763" y="3597"/>
                  </a:lnTo>
                  <a:lnTo>
                    <a:pt x="6759" y="3605"/>
                  </a:lnTo>
                  <a:lnTo>
                    <a:pt x="6730" y="3662"/>
                  </a:lnTo>
                  <a:lnTo>
                    <a:pt x="6726" y="3671"/>
                  </a:lnTo>
                  <a:lnTo>
                    <a:pt x="6695" y="3727"/>
                  </a:lnTo>
                  <a:lnTo>
                    <a:pt x="6690" y="3735"/>
                  </a:lnTo>
                  <a:lnTo>
                    <a:pt x="6657" y="3790"/>
                  </a:lnTo>
                  <a:lnTo>
                    <a:pt x="6652" y="3798"/>
                  </a:lnTo>
                  <a:lnTo>
                    <a:pt x="6617" y="3851"/>
                  </a:lnTo>
                  <a:lnTo>
                    <a:pt x="6612" y="3859"/>
                  </a:lnTo>
                  <a:lnTo>
                    <a:pt x="6575" y="3911"/>
                  </a:lnTo>
                  <a:lnTo>
                    <a:pt x="6569" y="3919"/>
                  </a:lnTo>
                  <a:lnTo>
                    <a:pt x="6530" y="3969"/>
                  </a:lnTo>
                  <a:lnTo>
                    <a:pt x="6524" y="3976"/>
                  </a:lnTo>
                  <a:lnTo>
                    <a:pt x="6484" y="4025"/>
                  </a:lnTo>
                  <a:lnTo>
                    <a:pt x="6478" y="4032"/>
                  </a:lnTo>
                  <a:lnTo>
                    <a:pt x="6435" y="4080"/>
                  </a:lnTo>
                  <a:lnTo>
                    <a:pt x="6429" y="4087"/>
                  </a:lnTo>
                  <a:lnTo>
                    <a:pt x="6385" y="4132"/>
                  </a:lnTo>
                  <a:lnTo>
                    <a:pt x="6378" y="4139"/>
                  </a:lnTo>
                  <a:lnTo>
                    <a:pt x="6333" y="4183"/>
                  </a:lnTo>
                  <a:lnTo>
                    <a:pt x="6326" y="4189"/>
                  </a:lnTo>
                  <a:lnTo>
                    <a:pt x="6278" y="4232"/>
                  </a:lnTo>
                  <a:lnTo>
                    <a:pt x="6271" y="4238"/>
                  </a:lnTo>
                  <a:lnTo>
                    <a:pt x="6222" y="4278"/>
                  </a:lnTo>
                  <a:lnTo>
                    <a:pt x="6215" y="4284"/>
                  </a:lnTo>
                  <a:lnTo>
                    <a:pt x="6165" y="4323"/>
                  </a:lnTo>
                  <a:lnTo>
                    <a:pt x="6157" y="4329"/>
                  </a:lnTo>
                  <a:lnTo>
                    <a:pt x="6105" y="4366"/>
                  </a:lnTo>
                  <a:lnTo>
                    <a:pt x="6097" y="4371"/>
                  </a:lnTo>
                  <a:lnTo>
                    <a:pt x="6044" y="4406"/>
                  </a:lnTo>
                  <a:lnTo>
                    <a:pt x="6036" y="4411"/>
                  </a:lnTo>
                  <a:lnTo>
                    <a:pt x="5981" y="4444"/>
                  </a:lnTo>
                  <a:lnTo>
                    <a:pt x="5973" y="4449"/>
                  </a:lnTo>
                  <a:lnTo>
                    <a:pt x="5917" y="4480"/>
                  </a:lnTo>
                  <a:lnTo>
                    <a:pt x="5908" y="4484"/>
                  </a:lnTo>
                  <a:lnTo>
                    <a:pt x="5851" y="4513"/>
                  </a:lnTo>
                  <a:lnTo>
                    <a:pt x="5843" y="4517"/>
                  </a:lnTo>
                  <a:lnTo>
                    <a:pt x="5785" y="4543"/>
                  </a:lnTo>
                  <a:lnTo>
                    <a:pt x="5776" y="4547"/>
                  </a:lnTo>
                  <a:lnTo>
                    <a:pt x="5718" y="4571"/>
                  </a:lnTo>
                  <a:lnTo>
                    <a:pt x="5709" y="4575"/>
                  </a:lnTo>
                  <a:lnTo>
                    <a:pt x="5649" y="4597"/>
                  </a:lnTo>
                  <a:lnTo>
                    <a:pt x="5641" y="4600"/>
                  </a:lnTo>
                  <a:lnTo>
                    <a:pt x="5580" y="4620"/>
                  </a:lnTo>
                  <a:lnTo>
                    <a:pt x="5571" y="4623"/>
                  </a:lnTo>
                  <a:lnTo>
                    <a:pt x="5510" y="4640"/>
                  </a:lnTo>
                  <a:lnTo>
                    <a:pt x="5501" y="4643"/>
                  </a:lnTo>
                  <a:lnTo>
                    <a:pt x="5440" y="4658"/>
                  </a:lnTo>
                  <a:lnTo>
                    <a:pt x="5430" y="4660"/>
                  </a:lnTo>
                  <a:lnTo>
                    <a:pt x="5368" y="4673"/>
                  </a:lnTo>
                  <a:lnTo>
                    <a:pt x="5359" y="4675"/>
                  </a:lnTo>
                  <a:lnTo>
                    <a:pt x="5296" y="4685"/>
                  </a:lnTo>
                  <a:lnTo>
                    <a:pt x="5287" y="4687"/>
                  </a:lnTo>
                  <a:lnTo>
                    <a:pt x="5224" y="4695"/>
                  </a:lnTo>
                  <a:lnTo>
                    <a:pt x="5215" y="4696"/>
                  </a:lnTo>
                  <a:lnTo>
                    <a:pt x="5151" y="4702"/>
                  </a:lnTo>
                  <a:lnTo>
                    <a:pt x="5142" y="4703"/>
                  </a:lnTo>
                  <a:lnTo>
                    <a:pt x="5078" y="4706"/>
                  </a:lnTo>
                  <a:lnTo>
                    <a:pt x="5069" y="4707"/>
                  </a:lnTo>
                  <a:lnTo>
                    <a:pt x="5005" y="4708"/>
                  </a:lnTo>
                  <a:lnTo>
                    <a:pt x="4995" y="4708"/>
                  </a:lnTo>
                  <a:lnTo>
                    <a:pt x="4931" y="4707"/>
                  </a:lnTo>
                  <a:lnTo>
                    <a:pt x="4922" y="4706"/>
                  </a:lnTo>
                  <a:lnTo>
                    <a:pt x="4858" y="4703"/>
                  </a:lnTo>
                  <a:lnTo>
                    <a:pt x="4849" y="4702"/>
                  </a:lnTo>
                  <a:lnTo>
                    <a:pt x="4785" y="4696"/>
                  </a:lnTo>
                  <a:lnTo>
                    <a:pt x="4776" y="4695"/>
                  </a:lnTo>
                  <a:lnTo>
                    <a:pt x="4713" y="4687"/>
                  </a:lnTo>
                  <a:lnTo>
                    <a:pt x="4704" y="4685"/>
                  </a:lnTo>
                  <a:lnTo>
                    <a:pt x="4641" y="4675"/>
                  </a:lnTo>
                  <a:lnTo>
                    <a:pt x="4632" y="4673"/>
                  </a:lnTo>
                  <a:lnTo>
                    <a:pt x="4570" y="4660"/>
                  </a:lnTo>
                  <a:lnTo>
                    <a:pt x="4560" y="4658"/>
                  </a:lnTo>
                  <a:lnTo>
                    <a:pt x="4499" y="4643"/>
                  </a:lnTo>
                  <a:lnTo>
                    <a:pt x="4490" y="4640"/>
                  </a:lnTo>
                  <a:lnTo>
                    <a:pt x="4429" y="4623"/>
                  </a:lnTo>
                  <a:lnTo>
                    <a:pt x="4420" y="4620"/>
                  </a:lnTo>
                  <a:lnTo>
                    <a:pt x="4359" y="4600"/>
                  </a:lnTo>
                  <a:lnTo>
                    <a:pt x="4351" y="4597"/>
                  </a:lnTo>
                  <a:lnTo>
                    <a:pt x="4291" y="4575"/>
                  </a:lnTo>
                  <a:lnTo>
                    <a:pt x="4282" y="4571"/>
                  </a:lnTo>
                  <a:lnTo>
                    <a:pt x="4224" y="4547"/>
                  </a:lnTo>
                  <a:lnTo>
                    <a:pt x="4215" y="4543"/>
                  </a:lnTo>
                  <a:lnTo>
                    <a:pt x="4157" y="4517"/>
                  </a:lnTo>
                  <a:lnTo>
                    <a:pt x="4149" y="4513"/>
                  </a:lnTo>
                  <a:lnTo>
                    <a:pt x="4092" y="4484"/>
                  </a:lnTo>
                  <a:lnTo>
                    <a:pt x="4083" y="4480"/>
                  </a:lnTo>
                  <a:lnTo>
                    <a:pt x="4027" y="4449"/>
                  </a:lnTo>
                  <a:lnTo>
                    <a:pt x="4019" y="4444"/>
                  </a:lnTo>
                  <a:lnTo>
                    <a:pt x="3964" y="4411"/>
                  </a:lnTo>
                  <a:lnTo>
                    <a:pt x="3956" y="4406"/>
                  </a:lnTo>
                  <a:lnTo>
                    <a:pt x="3903" y="4371"/>
                  </a:lnTo>
                  <a:lnTo>
                    <a:pt x="3895" y="4366"/>
                  </a:lnTo>
                  <a:lnTo>
                    <a:pt x="3843" y="4329"/>
                  </a:lnTo>
                  <a:lnTo>
                    <a:pt x="3835" y="4323"/>
                  </a:lnTo>
                  <a:lnTo>
                    <a:pt x="3785" y="4284"/>
                  </a:lnTo>
                  <a:lnTo>
                    <a:pt x="3778" y="4278"/>
                  </a:lnTo>
                  <a:lnTo>
                    <a:pt x="3729" y="4238"/>
                  </a:lnTo>
                  <a:lnTo>
                    <a:pt x="3722" y="4232"/>
                  </a:lnTo>
                  <a:lnTo>
                    <a:pt x="3674" y="4189"/>
                  </a:lnTo>
                  <a:lnTo>
                    <a:pt x="3667" y="4183"/>
                  </a:lnTo>
                  <a:lnTo>
                    <a:pt x="3622" y="4139"/>
                  </a:lnTo>
                  <a:lnTo>
                    <a:pt x="3615" y="4132"/>
                  </a:lnTo>
                  <a:lnTo>
                    <a:pt x="3571" y="4087"/>
                  </a:lnTo>
                  <a:lnTo>
                    <a:pt x="3565" y="4080"/>
                  </a:lnTo>
                  <a:lnTo>
                    <a:pt x="3522" y="4032"/>
                  </a:lnTo>
                  <a:lnTo>
                    <a:pt x="3516" y="4025"/>
                  </a:lnTo>
                  <a:lnTo>
                    <a:pt x="3476" y="3976"/>
                  </a:lnTo>
                  <a:lnTo>
                    <a:pt x="3470" y="3969"/>
                  </a:lnTo>
                  <a:lnTo>
                    <a:pt x="3431" y="3919"/>
                  </a:lnTo>
                  <a:lnTo>
                    <a:pt x="3425" y="3911"/>
                  </a:lnTo>
                  <a:lnTo>
                    <a:pt x="3388" y="3859"/>
                  </a:lnTo>
                  <a:lnTo>
                    <a:pt x="3383" y="3851"/>
                  </a:lnTo>
                  <a:lnTo>
                    <a:pt x="3348" y="3798"/>
                  </a:lnTo>
                  <a:lnTo>
                    <a:pt x="3343" y="3790"/>
                  </a:lnTo>
                  <a:lnTo>
                    <a:pt x="3310" y="3735"/>
                  </a:lnTo>
                  <a:lnTo>
                    <a:pt x="3305" y="3727"/>
                  </a:lnTo>
                  <a:lnTo>
                    <a:pt x="3274" y="3671"/>
                  </a:lnTo>
                  <a:lnTo>
                    <a:pt x="3270" y="3662"/>
                  </a:lnTo>
                  <a:lnTo>
                    <a:pt x="3241" y="3605"/>
                  </a:lnTo>
                  <a:lnTo>
                    <a:pt x="3237" y="3597"/>
                  </a:lnTo>
                  <a:lnTo>
                    <a:pt x="3211" y="3539"/>
                  </a:lnTo>
                  <a:lnTo>
                    <a:pt x="3207" y="3530"/>
                  </a:lnTo>
                  <a:lnTo>
                    <a:pt x="3183" y="3472"/>
                  </a:lnTo>
                  <a:lnTo>
                    <a:pt x="3179" y="3463"/>
                  </a:lnTo>
                  <a:lnTo>
                    <a:pt x="3157" y="3403"/>
                  </a:lnTo>
                  <a:lnTo>
                    <a:pt x="3154" y="3395"/>
                  </a:lnTo>
                  <a:lnTo>
                    <a:pt x="3134" y="3334"/>
                  </a:lnTo>
                  <a:lnTo>
                    <a:pt x="3131" y="3325"/>
                  </a:lnTo>
                  <a:lnTo>
                    <a:pt x="3114" y="3264"/>
                  </a:lnTo>
                  <a:lnTo>
                    <a:pt x="3111" y="3255"/>
                  </a:lnTo>
                  <a:lnTo>
                    <a:pt x="3096" y="3194"/>
                  </a:lnTo>
                  <a:lnTo>
                    <a:pt x="3094" y="3184"/>
                  </a:lnTo>
                  <a:lnTo>
                    <a:pt x="3081" y="3122"/>
                  </a:lnTo>
                  <a:lnTo>
                    <a:pt x="3079" y="3113"/>
                  </a:lnTo>
                  <a:lnTo>
                    <a:pt x="3069" y="3050"/>
                  </a:lnTo>
                  <a:lnTo>
                    <a:pt x="3067" y="3041"/>
                  </a:lnTo>
                  <a:lnTo>
                    <a:pt x="3059" y="2978"/>
                  </a:lnTo>
                  <a:lnTo>
                    <a:pt x="3058" y="2969"/>
                  </a:lnTo>
                  <a:lnTo>
                    <a:pt x="3052" y="2905"/>
                  </a:lnTo>
                  <a:lnTo>
                    <a:pt x="3051" y="2896"/>
                  </a:lnTo>
                  <a:lnTo>
                    <a:pt x="3048" y="2832"/>
                  </a:lnTo>
                  <a:lnTo>
                    <a:pt x="3047" y="2823"/>
                  </a:lnTo>
                  <a:lnTo>
                    <a:pt x="3046" y="2759"/>
                  </a:lnTo>
                  <a:lnTo>
                    <a:pt x="3046" y="2749"/>
                  </a:lnTo>
                  <a:lnTo>
                    <a:pt x="3047" y="2685"/>
                  </a:lnTo>
                  <a:lnTo>
                    <a:pt x="3048" y="2676"/>
                  </a:lnTo>
                  <a:lnTo>
                    <a:pt x="3051" y="2612"/>
                  </a:lnTo>
                  <a:lnTo>
                    <a:pt x="3052" y="2603"/>
                  </a:lnTo>
                  <a:lnTo>
                    <a:pt x="3058" y="2539"/>
                  </a:lnTo>
                  <a:lnTo>
                    <a:pt x="3059" y="2530"/>
                  </a:lnTo>
                  <a:lnTo>
                    <a:pt x="3067" y="2467"/>
                  </a:lnTo>
                  <a:lnTo>
                    <a:pt x="3069" y="2458"/>
                  </a:lnTo>
                  <a:lnTo>
                    <a:pt x="3079" y="2395"/>
                  </a:lnTo>
                  <a:lnTo>
                    <a:pt x="3081" y="2386"/>
                  </a:lnTo>
                  <a:lnTo>
                    <a:pt x="3094" y="2324"/>
                  </a:lnTo>
                  <a:lnTo>
                    <a:pt x="3096" y="2314"/>
                  </a:lnTo>
                  <a:lnTo>
                    <a:pt x="3111" y="2253"/>
                  </a:lnTo>
                  <a:lnTo>
                    <a:pt x="3114" y="2244"/>
                  </a:lnTo>
                  <a:lnTo>
                    <a:pt x="3131" y="2183"/>
                  </a:lnTo>
                  <a:lnTo>
                    <a:pt x="3134" y="2174"/>
                  </a:lnTo>
                  <a:lnTo>
                    <a:pt x="3154" y="2113"/>
                  </a:lnTo>
                  <a:lnTo>
                    <a:pt x="3157" y="2105"/>
                  </a:lnTo>
                  <a:lnTo>
                    <a:pt x="3179" y="2045"/>
                  </a:lnTo>
                  <a:lnTo>
                    <a:pt x="3183" y="2036"/>
                  </a:lnTo>
                  <a:lnTo>
                    <a:pt x="3207" y="1978"/>
                  </a:lnTo>
                  <a:lnTo>
                    <a:pt x="3211" y="1969"/>
                  </a:lnTo>
                  <a:lnTo>
                    <a:pt x="3237" y="1911"/>
                  </a:lnTo>
                  <a:lnTo>
                    <a:pt x="3241" y="1903"/>
                  </a:lnTo>
                  <a:lnTo>
                    <a:pt x="3270" y="1846"/>
                  </a:lnTo>
                  <a:lnTo>
                    <a:pt x="3274" y="1837"/>
                  </a:lnTo>
                  <a:lnTo>
                    <a:pt x="3305" y="1781"/>
                  </a:lnTo>
                  <a:lnTo>
                    <a:pt x="3310" y="1773"/>
                  </a:lnTo>
                  <a:lnTo>
                    <a:pt x="3343" y="1718"/>
                  </a:lnTo>
                  <a:lnTo>
                    <a:pt x="3348" y="1710"/>
                  </a:lnTo>
                  <a:lnTo>
                    <a:pt x="3383" y="1657"/>
                  </a:lnTo>
                  <a:lnTo>
                    <a:pt x="3388" y="1649"/>
                  </a:lnTo>
                  <a:lnTo>
                    <a:pt x="3425" y="1597"/>
                  </a:lnTo>
                  <a:lnTo>
                    <a:pt x="3431" y="1589"/>
                  </a:lnTo>
                  <a:lnTo>
                    <a:pt x="3470" y="1539"/>
                  </a:lnTo>
                  <a:lnTo>
                    <a:pt x="3476" y="1532"/>
                  </a:lnTo>
                  <a:lnTo>
                    <a:pt x="3516" y="1483"/>
                  </a:lnTo>
                  <a:lnTo>
                    <a:pt x="3522" y="1476"/>
                  </a:lnTo>
                  <a:lnTo>
                    <a:pt x="3565" y="1428"/>
                  </a:lnTo>
                  <a:lnTo>
                    <a:pt x="3571" y="1421"/>
                  </a:lnTo>
                  <a:lnTo>
                    <a:pt x="3615" y="1376"/>
                  </a:lnTo>
                  <a:lnTo>
                    <a:pt x="3622" y="1369"/>
                  </a:lnTo>
                  <a:lnTo>
                    <a:pt x="3667" y="1325"/>
                  </a:lnTo>
                  <a:lnTo>
                    <a:pt x="3674" y="1319"/>
                  </a:lnTo>
                  <a:lnTo>
                    <a:pt x="3722" y="1276"/>
                  </a:lnTo>
                  <a:lnTo>
                    <a:pt x="3729" y="1270"/>
                  </a:lnTo>
                  <a:lnTo>
                    <a:pt x="3778" y="1230"/>
                  </a:lnTo>
                  <a:lnTo>
                    <a:pt x="3785" y="1224"/>
                  </a:lnTo>
                  <a:lnTo>
                    <a:pt x="3835" y="1185"/>
                  </a:lnTo>
                  <a:lnTo>
                    <a:pt x="3843" y="1179"/>
                  </a:lnTo>
                  <a:lnTo>
                    <a:pt x="3895" y="1142"/>
                  </a:lnTo>
                  <a:lnTo>
                    <a:pt x="3903" y="1137"/>
                  </a:lnTo>
                  <a:lnTo>
                    <a:pt x="3956" y="1102"/>
                  </a:lnTo>
                  <a:lnTo>
                    <a:pt x="3964" y="1097"/>
                  </a:lnTo>
                  <a:lnTo>
                    <a:pt x="4019" y="1064"/>
                  </a:lnTo>
                  <a:lnTo>
                    <a:pt x="4027" y="1059"/>
                  </a:lnTo>
                  <a:lnTo>
                    <a:pt x="4083" y="1028"/>
                  </a:lnTo>
                  <a:lnTo>
                    <a:pt x="4092" y="1024"/>
                  </a:lnTo>
                  <a:lnTo>
                    <a:pt x="4149" y="995"/>
                  </a:lnTo>
                  <a:lnTo>
                    <a:pt x="4157" y="991"/>
                  </a:lnTo>
                  <a:lnTo>
                    <a:pt x="4215" y="965"/>
                  </a:lnTo>
                  <a:lnTo>
                    <a:pt x="4224" y="961"/>
                  </a:lnTo>
                  <a:lnTo>
                    <a:pt x="4282" y="937"/>
                  </a:lnTo>
                  <a:lnTo>
                    <a:pt x="4291" y="933"/>
                  </a:lnTo>
                  <a:lnTo>
                    <a:pt x="4351" y="911"/>
                  </a:lnTo>
                  <a:lnTo>
                    <a:pt x="4359" y="908"/>
                  </a:lnTo>
                  <a:lnTo>
                    <a:pt x="4420" y="888"/>
                  </a:lnTo>
                  <a:lnTo>
                    <a:pt x="4429" y="885"/>
                  </a:lnTo>
                  <a:lnTo>
                    <a:pt x="4490" y="868"/>
                  </a:lnTo>
                  <a:lnTo>
                    <a:pt x="4499" y="865"/>
                  </a:lnTo>
                  <a:lnTo>
                    <a:pt x="4560" y="850"/>
                  </a:lnTo>
                  <a:lnTo>
                    <a:pt x="4570" y="848"/>
                  </a:lnTo>
                  <a:lnTo>
                    <a:pt x="4632" y="835"/>
                  </a:lnTo>
                  <a:lnTo>
                    <a:pt x="4641" y="833"/>
                  </a:lnTo>
                  <a:lnTo>
                    <a:pt x="4704" y="823"/>
                  </a:lnTo>
                  <a:lnTo>
                    <a:pt x="4713" y="821"/>
                  </a:lnTo>
                  <a:lnTo>
                    <a:pt x="4776" y="813"/>
                  </a:lnTo>
                  <a:lnTo>
                    <a:pt x="4785" y="812"/>
                  </a:lnTo>
                  <a:lnTo>
                    <a:pt x="4849" y="806"/>
                  </a:lnTo>
                  <a:lnTo>
                    <a:pt x="4858" y="805"/>
                  </a:lnTo>
                  <a:lnTo>
                    <a:pt x="4922" y="802"/>
                  </a:lnTo>
                  <a:lnTo>
                    <a:pt x="4931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69" y="801"/>
                  </a:lnTo>
                  <a:lnTo>
                    <a:pt x="5078" y="802"/>
                  </a:lnTo>
                  <a:lnTo>
                    <a:pt x="5142" y="805"/>
                  </a:lnTo>
                  <a:lnTo>
                    <a:pt x="5151" y="806"/>
                  </a:lnTo>
                  <a:lnTo>
                    <a:pt x="5215" y="812"/>
                  </a:lnTo>
                  <a:lnTo>
                    <a:pt x="5224" y="813"/>
                  </a:lnTo>
                  <a:lnTo>
                    <a:pt x="5287" y="821"/>
                  </a:lnTo>
                  <a:lnTo>
                    <a:pt x="5296" y="823"/>
                  </a:lnTo>
                  <a:lnTo>
                    <a:pt x="5359" y="833"/>
                  </a:lnTo>
                  <a:lnTo>
                    <a:pt x="5368" y="835"/>
                  </a:lnTo>
                  <a:lnTo>
                    <a:pt x="5430" y="848"/>
                  </a:lnTo>
                  <a:lnTo>
                    <a:pt x="5440" y="850"/>
                  </a:lnTo>
                  <a:lnTo>
                    <a:pt x="5501" y="865"/>
                  </a:lnTo>
                  <a:lnTo>
                    <a:pt x="5510" y="868"/>
                  </a:lnTo>
                  <a:lnTo>
                    <a:pt x="5571" y="885"/>
                  </a:lnTo>
                  <a:lnTo>
                    <a:pt x="5580" y="888"/>
                  </a:lnTo>
                  <a:lnTo>
                    <a:pt x="5641" y="908"/>
                  </a:lnTo>
                  <a:lnTo>
                    <a:pt x="5649" y="911"/>
                  </a:lnTo>
                  <a:lnTo>
                    <a:pt x="5709" y="933"/>
                  </a:lnTo>
                  <a:lnTo>
                    <a:pt x="5718" y="937"/>
                  </a:lnTo>
                  <a:lnTo>
                    <a:pt x="5776" y="961"/>
                  </a:lnTo>
                  <a:lnTo>
                    <a:pt x="5785" y="965"/>
                  </a:lnTo>
                  <a:lnTo>
                    <a:pt x="5843" y="991"/>
                  </a:lnTo>
                  <a:lnTo>
                    <a:pt x="5851" y="995"/>
                  </a:lnTo>
                  <a:lnTo>
                    <a:pt x="5908" y="1024"/>
                  </a:lnTo>
                  <a:lnTo>
                    <a:pt x="5917" y="1028"/>
                  </a:lnTo>
                  <a:lnTo>
                    <a:pt x="5973" y="1059"/>
                  </a:lnTo>
                  <a:lnTo>
                    <a:pt x="5981" y="1064"/>
                  </a:lnTo>
                  <a:lnTo>
                    <a:pt x="6036" y="1097"/>
                  </a:lnTo>
                  <a:lnTo>
                    <a:pt x="6044" y="1102"/>
                  </a:lnTo>
                  <a:lnTo>
                    <a:pt x="6097" y="1137"/>
                  </a:lnTo>
                  <a:lnTo>
                    <a:pt x="6105" y="1142"/>
                  </a:lnTo>
                  <a:lnTo>
                    <a:pt x="6157" y="1179"/>
                  </a:lnTo>
                  <a:lnTo>
                    <a:pt x="6165" y="1185"/>
                  </a:lnTo>
                  <a:lnTo>
                    <a:pt x="6215" y="1224"/>
                  </a:lnTo>
                  <a:lnTo>
                    <a:pt x="6222" y="1230"/>
                  </a:lnTo>
                  <a:lnTo>
                    <a:pt x="6271" y="1270"/>
                  </a:lnTo>
                  <a:lnTo>
                    <a:pt x="6278" y="1276"/>
                  </a:lnTo>
                  <a:lnTo>
                    <a:pt x="6326" y="1319"/>
                  </a:lnTo>
                  <a:lnTo>
                    <a:pt x="6333" y="1325"/>
                  </a:lnTo>
                  <a:lnTo>
                    <a:pt x="6378" y="1369"/>
                  </a:lnTo>
                  <a:lnTo>
                    <a:pt x="6385" y="1376"/>
                  </a:lnTo>
                  <a:lnTo>
                    <a:pt x="6429" y="1421"/>
                  </a:lnTo>
                  <a:lnTo>
                    <a:pt x="6435" y="1428"/>
                  </a:lnTo>
                  <a:lnTo>
                    <a:pt x="6478" y="1476"/>
                  </a:lnTo>
                  <a:lnTo>
                    <a:pt x="6484" y="1483"/>
                  </a:lnTo>
                  <a:lnTo>
                    <a:pt x="6524" y="1532"/>
                  </a:lnTo>
                  <a:lnTo>
                    <a:pt x="6530" y="1539"/>
                  </a:lnTo>
                  <a:lnTo>
                    <a:pt x="6569" y="1589"/>
                  </a:lnTo>
                  <a:lnTo>
                    <a:pt x="6575" y="1597"/>
                  </a:lnTo>
                  <a:lnTo>
                    <a:pt x="6612" y="1649"/>
                  </a:lnTo>
                  <a:lnTo>
                    <a:pt x="6617" y="1657"/>
                  </a:lnTo>
                  <a:lnTo>
                    <a:pt x="6652" y="1710"/>
                  </a:lnTo>
                  <a:lnTo>
                    <a:pt x="6657" y="1718"/>
                  </a:lnTo>
                  <a:lnTo>
                    <a:pt x="6690" y="1773"/>
                  </a:lnTo>
                  <a:lnTo>
                    <a:pt x="6695" y="1781"/>
                  </a:lnTo>
                  <a:lnTo>
                    <a:pt x="6726" y="1837"/>
                  </a:lnTo>
                  <a:lnTo>
                    <a:pt x="6730" y="1846"/>
                  </a:lnTo>
                  <a:lnTo>
                    <a:pt x="6759" y="1903"/>
                  </a:lnTo>
                  <a:lnTo>
                    <a:pt x="6763" y="1911"/>
                  </a:lnTo>
                  <a:lnTo>
                    <a:pt x="6789" y="1969"/>
                  </a:lnTo>
                  <a:lnTo>
                    <a:pt x="6793" y="1978"/>
                  </a:lnTo>
                  <a:lnTo>
                    <a:pt x="6817" y="2036"/>
                  </a:lnTo>
                  <a:lnTo>
                    <a:pt x="6821" y="2045"/>
                  </a:lnTo>
                  <a:lnTo>
                    <a:pt x="6843" y="2105"/>
                  </a:lnTo>
                  <a:lnTo>
                    <a:pt x="6846" y="2113"/>
                  </a:lnTo>
                  <a:lnTo>
                    <a:pt x="6866" y="2174"/>
                  </a:lnTo>
                  <a:lnTo>
                    <a:pt x="6869" y="2183"/>
                  </a:lnTo>
                  <a:lnTo>
                    <a:pt x="6886" y="2244"/>
                  </a:lnTo>
                  <a:lnTo>
                    <a:pt x="6889" y="2253"/>
                  </a:lnTo>
                  <a:lnTo>
                    <a:pt x="6904" y="2314"/>
                  </a:lnTo>
                  <a:lnTo>
                    <a:pt x="6906" y="2324"/>
                  </a:lnTo>
                  <a:lnTo>
                    <a:pt x="6919" y="2386"/>
                  </a:lnTo>
                  <a:lnTo>
                    <a:pt x="6921" y="2395"/>
                  </a:lnTo>
                  <a:lnTo>
                    <a:pt x="6931" y="2458"/>
                  </a:lnTo>
                  <a:lnTo>
                    <a:pt x="6933" y="2467"/>
                  </a:lnTo>
                  <a:lnTo>
                    <a:pt x="6941" y="2530"/>
                  </a:lnTo>
                  <a:lnTo>
                    <a:pt x="6942" y="2539"/>
                  </a:lnTo>
                  <a:lnTo>
                    <a:pt x="6948" y="2603"/>
                  </a:lnTo>
                  <a:lnTo>
                    <a:pt x="6949" y="2612"/>
                  </a:lnTo>
                  <a:lnTo>
                    <a:pt x="6952" y="2676"/>
                  </a:lnTo>
                  <a:lnTo>
                    <a:pt x="6953" y="2685"/>
                  </a:lnTo>
                  <a:close/>
                  <a:moveTo>
                    <a:pt x="6453" y="2809"/>
                  </a:moveTo>
                  <a:lnTo>
                    <a:pt x="6454" y="2754"/>
                  </a:lnTo>
                  <a:lnTo>
                    <a:pt x="6453" y="2699"/>
                  </a:lnTo>
                  <a:lnTo>
                    <a:pt x="6450" y="2645"/>
                  </a:lnTo>
                  <a:lnTo>
                    <a:pt x="6445" y="2591"/>
                  </a:lnTo>
                  <a:lnTo>
                    <a:pt x="6438" y="2537"/>
                  </a:lnTo>
                  <a:lnTo>
                    <a:pt x="6429" y="2483"/>
                  </a:lnTo>
                  <a:lnTo>
                    <a:pt x="6417" y="2430"/>
                  </a:lnTo>
                  <a:lnTo>
                    <a:pt x="6404" y="2378"/>
                  </a:lnTo>
                  <a:lnTo>
                    <a:pt x="6389" y="2326"/>
                  </a:lnTo>
                  <a:lnTo>
                    <a:pt x="6372" y="2274"/>
                  </a:lnTo>
                  <a:lnTo>
                    <a:pt x="6354" y="2223"/>
                  </a:lnTo>
                  <a:lnTo>
                    <a:pt x="6333" y="2173"/>
                  </a:lnTo>
                  <a:lnTo>
                    <a:pt x="6310" y="2123"/>
                  </a:lnTo>
                  <a:lnTo>
                    <a:pt x="6286" y="2075"/>
                  </a:lnTo>
                  <a:lnTo>
                    <a:pt x="6259" y="2027"/>
                  </a:lnTo>
                  <a:lnTo>
                    <a:pt x="6231" y="1980"/>
                  </a:lnTo>
                  <a:lnTo>
                    <a:pt x="6201" y="1935"/>
                  </a:lnTo>
                  <a:lnTo>
                    <a:pt x="6170" y="1890"/>
                  </a:lnTo>
                  <a:lnTo>
                    <a:pt x="6137" y="1847"/>
                  </a:lnTo>
                  <a:lnTo>
                    <a:pt x="6102" y="1805"/>
                  </a:lnTo>
                  <a:lnTo>
                    <a:pt x="6066" y="1765"/>
                  </a:lnTo>
                  <a:lnTo>
                    <a:pt x="6028" y="1726"/>
                  </a:lnTo>
                  <a:lnTo>
                    <a:pt x="5989" y="1688"/>
                  </a:lnTo>
                  <a:lnTo>
                    <a:pt x="5949" y="1652"/>
                  </a:lnTo>
                  <a:lnTo>
                    <a:pt x="5907" y="1617"/>
                  </a:lnTo>
                  <a:lnTo>
                    <a:pt x="5864" y="1584"/>
                  </a:lnTo>
                  <a:lnTo>
                    <a:pt x="5819" y="1553"/>
                  </a:lnTo>
                  <a:lnTo>
                    <a:pt x="5774" y="1523"/>
                  </a:lnTo>
                  <a:lnTo>
                    <a:pt x="5727" y="1495"/>
                  </a:lnTo>
                  <a:lnTo>
                    <a:pt x="5679" y="1468"/>
                  </a:lnTo>
                  <a:lnTo>
                    <a:pt x="5631" y="1444"/>
                  </a:lnTo>
                  <a:lnTo>
                    <a:pt x="5581" y="1421"/>
                  </a:lnTo>
                  <a:lnTo>
                    <a:pt x="5531" y="1400"/>
                  </a:lnTo>
                  <a:lnTo>
                    <a:pt x="5480" y="1382"/>
                  </a:lnTo>
                  <a:lnTo>
                    <a:pt x="5428" y="1365"/>
                  </a:lnTo>
                  <a:lnTo>
                    <a:pt x="5376" y="1350"/>
                  </a:lnTo>
                  <a:lnTo>
                    <a:pt x="5324" y="1337"/>
                  </a:lnTo>
                  <a:lnTo>
                    <a:pt x="5271" y="1325"/>
                  </a:lnTo>
                  <a:lnTo>
                    <a:pt x="5217" y="1316"/>
                  </a:lnTo>
                  <a:lnTo>
                    <a:pt x="5163" y="1309"/>
                  </a:lnTo>
                  <a:lnTo>
                    <a:pt x="5109" y="1304"/>
                  </a:lnTo>
                  <a:lnTo>
                    <a:pt x="5055" y="1301"/>
                  </a:lnTo>
                  <a:lnTo>
                    <a:pt x="5000" y="1300"/>
                  </a:lnTo>
                  <a:lnTo>
                    <a:pt x="4945" y="1301"/>
                  </a:lnTo>
                  <a:lnTo>
                    <a:pt x="4891" y="1304"/>
                  </a:lnTo>
                  <a:lnTo>
                    <a:pt x="4837" y="1309"/>
                  </a:lnTo>
                  <a:lnTo>
                    <a:pt x="4783" y="1316"/>
                  </a:lnTo>
                  <a:lnTo>
                    <a:pt x="4729" y="1325"/>
                  </a:lnTo>
                  <a:lnTo>
                    <a:pt x="4676" y="1337"/>
                  </a:lnTo>
                  <a:lnTo>
                    <a:pt x="4624" y="1350"/>
                  </a:lnTo>
                  <a:lnTo>
                    <a:pt x="4572" y="1365"/>
                  </a:lnTo>
                  <a:lnTo>
                    <a:pt x="4520" y="1382"/>
                  </a:lnTo>
                  <a:lnTo>
                    <a:pt x="4469" y="1400"/>
                  </a:lnTo>
                  <a:lnTo>
                    <a:pt x="4419" y="1421"/>
                  </a:lnTo>
                  <a:lnTo>
                    <a:pt x="4369" y="1444"/>
                  </a:lnTo>
                  <a:lnTo>
                    <a:pt x="4321" y="1468"/>
                  </a:lnTo>
                  <a:lnTo>
                    <a:pt x="4273" y="1495"/>
                  </a:lnTo>
                  <a:lnTo>
                    <a:pt x="4226" y="1523"/>
                  </a:lnTo>
                  <a:lnTo>
                    <a:pt x="4181" y="1553"/>
                  </a:lnTo>
                  <a:lnTo>
                    <a:pt x="4136" y="1584"/>
                  </a:lnTo>
                  <a:lnTo>
                    <a:pt x="4093" y="1617"/>
                  </a:lnTo>
                  <a:lnTo>
                    <a:pt x="4051" y="1652"/>
                  </a:lnTo>
                  <a:lnTo>
                    <a:pt x="4011" y="1688"/>
                  </a:lnTo>
                  <a:lnTo>
                    <a:pt x="3972" y="1726"/>
                  </a:lnTo>
                  <a:lnTo>
                    <a:pt x="3934" y="1765"/>
                  </a:lnTo>
                  <a:lnTo>
                    <a:pt x="3898" y="1805"/>
                  </a:lnTo>
                  <a:lnTo>
                    <a:pt x="3863" y="1847"/>
                  </a:lnTo>
                  <a:lnTo>
                    <a:pt x="3830" y="1890"/>
                  </a:lnTo>
                  <a:lnTo>
                    <a:pt x="3799" y="1935"/>
                  </a:lnTo>
                  <a:lnTo>
                    <a:pt x="3769" y="1980"/>
                  </a:lnTo>
                  <a:lnTo>
                    <a:pt x="3741" y="2027"/>
                  </a:lnTo>
                  <a:lnTo>
                    <a:pt x="3714" y="2075"/>
                  </a:lnTo>
                  <a:lnTo>
                    <a:pt x="3690" y="2123"/>
                  </a:lnTo>
                  <a:lnTo>
                    <a:pt x="3667" y="2173"/>
                  </a:lnTo>
                  <a:lnTo>
                    <a:pt x="3646" y="2223"/>
                  </a:lnTo>
                  <a:lnTo>
                    <a:pt x="3628" y="2274"/>
                  </a:lnTo>
                  <a:lnTo>
                    <a:pt x="3611" y="2326"/>
                  </a:lnTo>
                  <a:lnTo>
                    <a:pt x="3596" y="2378"/>
                  </a:lnTo>
                  <a:lnTo>
                    <a:pt x="3583" y="2430"/>
                  </a:lnTo>
                  <a:lnTo>
                    <a:pt x="3571" y="2483"/>
                  </a:lnTo>
                  <a:lnTo>
                    <a:pt x="3562" y="2537"/>
                  </a:lnTo>
                  <a:lnTo>
                    <a:pt x="3555" y="2591"/>
                  </a:lnTo>
                  <a:lnTo>
                    <a:pt x="3550" y="2645"/>
                  </a:lnTo>
                  <a:lnTo>
                    <a:pt x="3547" y="2699"/>
                  </a:lnTo>
                  <a:lnTo>
                    <a:pt x="3546" y="2754"/>
                  </a:lnTo>
                  <a:lnTo>
                    <a:pt x="3547" y="2809"/>
                  </a:lnTo>
                  <a:lnTo>
                    <a:pt x="3550" y="2863"/>
                  </a:lnTo>
                  <a:lnTo>
                    <a:pt x="3555" y="2917"/>
                  </a:lnTo>
                  <a:lnTo>
                    <a:pt x="3562" y="2971"/>
                  </a:lnTo>
                  <a:lnTo>
                    <a:pt x="3571" y="3025"/>
                  </a:lnTo>
                  <a:lnTo>
                    <a:pt x="3583" y="3078"/>
                  </a:lnTo>
                  <a:lnTo>
                    <a:pt x="3596" y="3130"/>
                  </a:lnTo>
                  <a:lnTo>
                    <a:pt x="3611" y="3182"/>
                  </a:lnTo>
                  <a:lnTo>
                    <a:pt x="3628" y="3234"/>
                  </a:lnTo>
                  <a:lnTo>
                    <a:pt x="3646" y="3285"/>
                  </a:lnTo>
                  <a:lnTo>
                    <a:pt x="3667" y="3335"/>
                  </a:lnTo>
                  <a:lnTo>
                    <a:pt x="3690" y="3385"/>
                  </a:lnTo>
                  <a:lnTo>
                    <a:pt x="3714" y="3433"/>
                  </a:lnTo>
                  <a:lnTo>
                    <a:pt x="3741" y="3481"/>
                  </a:lnTo>
                  <a:lnTo>
                    <a:pt x="3769" y="3528"/>
                  </a:lnTo>
                  <a:lnTo>
                    <a:pt x="3799" y="3573"/>
                  </a:lnTo>
                  <a:lnTo>
                    <a:pt x="3830" y="3618"/>
                  </a:lnTo>
                  <a:lnTo>
                    <a:pt x="3863" y="3661"/>
                  </a:lnTo>
                  <a:lnTo>
                    <a:pt x="3898" y="3703"/>
                  </a:lnTo>
                  <a:lnTo>
                    <a:pt x="3934" y="3743"/>
                  </a:lnTo>
                  <a:lnTo>
                    <a:pt x="3972" y="3782"/>
                  </a:lnTo>
                  <a:lnTo>
                    <a:pt x="4011" y="3820"/>
                  </a:lnTo>
                  <a:lnTo>
                    <a:pt x="4051" y="3856"/>
                  </a:lnTo>
                  <a:lnTo>
                    <a:pt x="4093" y="3891"/>
                  </a:lnTo>
                  <a:lnTo>
                    <a:pt x="4136" y="3924"/>
                  </a:lnTo>
                  <a:lnTo>
                    <a:pt x="4181" y="3955"/>
                  </a:lnTo>
                  <a:lnTo>
                    <a:pt x="4226" y="3985"/>
                  </a:lnTo>
                  <a:lnTo>
                    <a:pt x="4273" y="4013"/>
                  </a:lnTo>
                  <a:lnTo>
                    <a:pt x="4321" y="4040"/>
                  </a:lnTo>
                  <a:lnTo>
                    <a:pt x="4369" y="4064"/>
                  </a:lnTo>
                  <a:lnTo>
                    <a:pt x="4419" y="4087"/>
                  </a:lnTo>
                  <a:lnTo>
                    <a:pt x="4469" y="4108"/>
                  </a:lnTo>
                  <a:lnTo>
                    <a:pt x="4520" y="4126"/>
                  </a:lnTo>
                  <a:lnTo>
                    <a:pt x="4572" y="4143"/>
                  </a:lnTo>
                  <a:lnTo>
                    <a:pt x="4624" y="4158"/>
                  </a:lnTo>
                  <a:lnTo>
                    <a:pt x="4676" y="4171"/>
                  </a:lnTo>
                  <a:lnTo>
                    <a:pt x="4729" y="4183"/>
                  </a:lnTo>
                  <a:lnTo>
                    <a:pt x="4783" y="4192"/>
                  </a:lnTo>
                  <a:lnTo>
                    <a:pt x="4837" y="4199"/>
                  </a:lnTo>
                  <a:lnTo>
                    <a:pt x="4891" y="4204"/>
                  </a:lnTo>
                  <a:lnTo>
                    <a:pt x="4945" y="4207"/>
                  </a:lnTo>
                  <a:lnTo>
                    <a:pt x="5000" y="4208"/>
                  </a:lnTo>
                  <a:lnTo>
                    <a:pt x="5055" y="4207"/>
                  </a:lnTo>
                  <a:lnTo>
                    <a:pt x="5109" y="4204"/>
                  </a:lnTo>
                  <a:lnTo>
                    <a:pt x="5163" y="4199"/>
                  </a:lnTo>
                  <a:lnTo>
                    <a:pt x="5217" y="4192"/>
                  </a:lnTo>
                  <a:lnTo>
                    <a:pt x="5271" y="4183"/>
                  </a:lnTo>
                  <a:lnTo>
                    <a:pt x="5324" y="4171"/>
                  </a:lnTo>
                  <a:lnTo>
                    <a:pt x="5376" y="4158"/>
                  </a:lnTo>
                  <a:lnTo>
                    <a:pt x="5428" y="4143"/>
                  </a:lnTo>
                  <a:lnTo>
                    <a:pt x="5480" y="4126"/>
                  </a:lnTo>
                  <a:lnTo>
                    <a:pt x="5531" y="4108"/>
                  </a:lnTo>
                  <a:lnTo>
                    <a:pt x="5581" y="4087"/>
                  </a:lnTo>
                  <a:lnTo>
                    <a:pt x="5631" y="4064"/>
                  </a:lnTo>
                  <a:lnTo>
                    <a:pt x="5679" y="4040"/>
                  </a:lnTo>
                  <a:lnTo>
                    <a:pt x="5727" y="4013"/>
                  </a:lnTo>
                  <a:lnTo>
                    <a:pt x="5774" y="3985"/>
                  </a:lnTo>
                  <a:lnTo>
                    <a:pt x="5819" y="3955"/>
                  </a:lnTo>
                  <a:lnTo>
                    <a:pt x="5864" y="3924"/>
                  </a:lnTo>
                  <a:lnTo>
                    <a:pt x="5907" y="3891"/>
                  </a:lnTo>
                  <a:lnTo>
                    <a:pt x="5949" y="3856"/>
                  </a:lnTo>
                  <a:lnTo>
                    <a:pt x="5989" y="3820"/>
                  </a:lnTo>
                  <a:lnTo>
                    <a:pt x="6028" y="3782"/>
                  </a:lnTo>
                  <a:lnTo>
                    <a:pt x="6066" y="3743"/>
                  </a:lnTo>
                  <a:lnTo>
                    <a:pt x="6102" y="3703"/>
                  </a:lnTo>
                  <a:lnTo>
                    <a:pt x="6137" y="3661"/>
                  </a:lnTo>
                  <a:lnTo>
                    <a:pt x="6170" y="3618"/>
                  </a:lnTo>
                  <a:lnTo>
                    <a:pt x="6201" y="3573"/>
                  </a:lnTo>
                  <a:lnTo>
                    <a:pt x="6231" y="3528"/>
                  </a:lnTo>
                  <a:lnTo>
                    <a:pt x="6259" y="3481"/>
                  </a:lnTo>
                  <a:lnTo>
                    <a:pt x="6286" y="3433"/>
                  </a:lnTo>
                  <a:lnTo>
                    <a:pt x="6310" y="3385"/>
                  </a:lnTo>
                  <a:lnTo>
                    <a:pt x="6333" y="3335"/>
                  </a:lnTo>
                  <a:lnTo>
                    <a:pt x="6354" y="3285"/>
                  </a:lnTo>
                  <a:lnTo>
                    <a:pt x="6372" y="3234"/>
                  </a:lnTo>
                  <a:lnTo>
                    <a:pt x="6389" y="3182"/>
                  </a:lnTo>
                  <a:lnTo>
                    <a:pt x="6404" y="3130"/>
                  </a:lnTo>
                  <a:lnTo>
                    <a:pt x="6417" y="3078"/>
                  </a:lnTo>
                  <a:lnTo>
                    <a:pt x="6429" y="3025"/>
                  </a:lnTo>
                  <a:lnTo>
                    <a:pt x="6438" y="2971"/>
                  </a:lnTo>
                  <a:lnTo>
                    <a:pt x="6445" y="2917"/>
                  </a:lnTo>
                  <a:lnTo>
                    <a:pt x="6450" y="2863"/>
                  </a:lnTo>
                  <a:lnTo>
                    <a:pt x="6453" y="28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" name="Google Shape;332;p4">
            <a:extLst>
              <a:ext uri="{FF2B5EF4-FFF2-40B4-BE49-F238E27FC236}">
                <a16:creationId xmlns:a16="http://schemas.microsoft.com/office/drawing/2014/main" id="{8BF96FA2-F540-41A0-BB83-B1AB7E07DA77}"/>
              </a:ext>
            </a:extLst>
          </p:cNvPr>
          <p:cNvGrpSpPr/>
          <p:nvPr/>
        </p:nvGrpSpPr>
        <p:grpSpPr>
          <a:xfrm>
            <a:off x="7506538" y="1789516"/>
            <a:ext cx="589280" cy="589280"/>
            <a:chOff x="7506538" y="4494616"/>
            <a:chExt cx="589280" cy="589280"/>
          </a:xfrm>
          <a:solidFill>
            <a:schemeClr val="bg1"/>
          </a:solidFill>
        </p:grpSpPr>
        <p:sp>
          <p:nvSpPr>
            <p:cNvPr id="256" name="Google Shape;333;p4">
              <a:extLst>
                <a:ext uri="{FF2B5EF4-FFF2-40B4-BE49-F238E27FC236}">
                  <a16:creationId xmlns:a16="http://schemas.microsoft.com/office/drawing/2014/main" id="{990F5E84-088E-4469-A69D-B9214744C80D}"/>
                </a:ext>
              </a:extLst>
            </p:cNvPr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635" y="4004"/>
                  </a:moveTo>
                  <a:lnTo>
                    <a:pt x="8635" y="6353"/>
                  </a:lnTo>
                  <a:lnTo>
                    <a:pt x="8639" y="6354"/>
                  </a:lnTo>
                  <a:lnTo>
                    <a:pt x="8655" y="6360"/>
                  </a:lnTo>
                  <a:lnTo>
                    <a:pt x="8671" y="6366"/>
                  </a:lnTo>
                  <a:lnTo>
                    <a:pt x="8687" y="6374"/>
                  </a:lnTo>
                  <a:lnTo>
                    <a:pt x="8703" y="6382"/>
                  </a:lnTo>
                  <a:lnTo>
                    <a:pt x="8718" y="6390"/>
                  </a:lnTo>
                  <a:lnTo>
                    <a:pt x="8733" y="6399"/>
                  </a:lnTo>
                  <a:lnTo>
                    <a:pt x="8747" y="6409"/>
                  </a:lnTo>
                  <a:lnTo>
                    <a:pt x="8761" y="6419"/>
                  </a:lnTo>
                  <a:lnTo>
                    <a:pt x="8775" y="6429"/>
                  </a:lnTo>
                  <a:lnTo>
                    <a:pt x="8788" y="6440"/>
                  </a:lnTo>
                  <a:lnTo>
                    <a:pt x="8801" y="6452"/>
                  </a:lnTo>
                  <a:lnTo>
                    <a:pt x="8814" y="6464"/>
                  </a:lnTo>
                  <a:lnTo>
                    <a:pt x="8826" y="6476"/>
                  </a:lnTo>
                  <a:lnTo>
                    <a:pt x="8838" y="6489"/>
                  </a:lnTo>
                  <a:lnTo>
                    <a:pt x="8849" y="6502"/>
                  </a:lnTo>
                  <a:lnTo>
                    <a:pt x="8859" y="6516"/>
                  </a:lnTo>
                  <a:lnTo>
                    <a:pt x="8869" y="6530"/>
                  </a:lnTo>
                  <a:lnTo>
                    <a:pt x="8879" y="6545"/>
                  </a:lnTo>
                  <a:lnTo>
                    <a:pt x="8888" y="6560"/>
                  </a:lnTo>
                  <a:lnTo>
                    <a:pt x="8896" y="6575"/>
                  </a:lnTo>
                  <a:lnTo>
                    <a:pt x="8904" y="6591"/>
                  </a:lnTo>
                  <a:lnTo>
                    <a:pt x="8912" y="6607"/>
                  </a:lnTo>
                  <a:lnTo>
                    <a:pt x="8918" y="6623"/>
                  </a:lnTo>
                  <a:lnTo>
                    <a:pt x="8924" y="6639"/>
                  </a:lnTo>
                  <a:lnTo>
                    <a:pt x="8930" y="6656"/>
                  </a:lnTo>
                  <a:lnTo>
                    <a:pt x="8934" y="6672"/>
                  </a:lnTo>
                  <a:lnTo>
                    <a:pt x="8939" y="6689"/>
                  </a:lnTo>
                  <a:lnTo>
                    <a:pt x="8942" y="6706"/>
                  </a:lnTo>
                  <a:lnTo>
                    <a:pt x="8945" y="6723"/>
                  </a:lnTo>
                  <a:lnTo>
                    <a:pt x="8947" y="6740"/>
                  </a:lnTo>
                  <a:lnTo>
                    <a:pt x="8949" y="6757"/>
                  </a:lnTo>
                  <a:lnTo>
                    <a:pt x="8950" y="6775"/>
                  </a:lnTo>
                  <a:lnTo>
                    <a:pt x="8950" y="6792"/>
                  </a:lnTo>
                  <a:lnTo>
                    <a:pt x="8950" y="6810"/>
                  </a:lnTo>
                  <a:lnTo>
                    <a:pt x="8949" y="6827"/>
                  </a:lnTo>
                  <a:lnTo>
                    <a:pt x="8947" y="6844"/>
                  </a:lnTo>
                  <a:lnTo>
                    <a:pt x="8945" y="6862"/>
                  </a:lnTo>
                  <a:lnTo>
                    <a:pt x="8942" y="6879"/>
                  </a:lnTo>
                  <a:lnTo>
                    <a:pt x="8939" y="6896"/>
                  </a:lnTo>
                  <a:lnTo>
                    <a:pt x="8934" y="6913"/>
                  </a:lnTo>
                  <a:lnTo>
                    <a:pt x="8930" y="6929"/>
                  </a:lnTo>
                  <a:lnTo>
                    <a:pt x="8924" y="6946"/>
                  </a:lnTo>
                  <a:lnTo>
                    <a:pt x="8918" y="6962"/>
                  </a:lnTo>
                  <a:lnTo>
                    <a:pt x="8912" y="6978"/>
                  </a:lnTo>
                  <a:lnTo>
                    <a:pt x="8904" y="6994"/>
                  </a:lnTo>
                  <a:lnTo>
                    <a:pt x="8896" y="7010"/>
                  </a:lnTo>
                  <a:lnTo>
                    <a:pt x="8888" y="7025"/>
                  </a:lnTo>
                  <a:lnTo>
                    <a:pt x="8879" y="7040"/>
                  </a:lnTo>
                  <a:lnTo>
                    <a:pt x="8869" y="7054"/>
                  </a:lnTo>
                  <a:lnTo>
                    <a:pt x="8859" y="7068"/>
                  </a:lnTo>
                  <a:lnTo>
                    <a:pt x="8849" y="7082"/>
                  </a:lnTo>
                  <a:lnTo>
                    <a:pt x="8838" y="7095"/>
                  </a:lnTo>
                  <a:lnTo>
                    <a:pt x="8826" y="7108"/>
                  </a:lnTo>
                  <a:lnTo>
                    <a:pt x="8814" y="7121"/>
                  </a:lnTo>
                  <a:lnTo>
                    <a:pt x="8801" y="7133"/>
                  </a:lnTo>
                  <a:lnTo>
                    <a:pt x="8788" y="7145"/>
                  </a:lnTo>
                  <a:lnTo>
                    <a:pt x="8775" y="7156"/>
                  </a:lnTo>
                  <a:lnTo>
                    <a:pt x="8761" y="7166"/>
                  </a:lnTo>
                  <a:lnTo>
                    <a:pt x="8747" y="7176"/>
                  </a:lnTo>
                  <a:lnTo>
                    <a:pt x="8733" y="7186"/>
                  </a:lnTo>
                  <a:lnTo>
                    <a:pt x="8718" y="7195"/>
                  </a:lnTo>
                  <a:lnTo>
                    <a:pt x="8703" y="7203"/>
                  </a:lnTo>
                  <a:lnTo>
                    <a:pt x="8687" y="7211"/>
                  </a:lnTo>
                  <a:lnTo>
                    <a:pt x="8671" y="7219"/>
                  </a:lnTo>
                  <a:lnTo>
                    <a:pt x="8655" y="7225"/>
                  </a:lnTo>
                  <a:lnTo>
                    <a:pt x="8639" y="7231"/>
                  </a:lnTo>
                  <a:lnTo>
                    <a:pt x="8622" y="7237"/>
                  </a:lnTo>
                  <a:lnTo>
                    <a:pt x="8606" y="7241"/>
                  </a:lnTo>
                  <a:lnTo>
                    <a:pt x="8589" y="7246"/>
                  </a:lnTo>
                  <a:lnTo>
                    <a:pt x="8572" y="7249"/>
                  </a:lnTo>
                  <a:lnTo>
                    <a:pt x="8555" y="7252"/>
                  </a:lnTo>
                  <a:lnTo>
                    <a:pt x="8537" y="7254"/>
                  </a:lnTo>
                  <a:lnTo>
                    <a:pt x="8520" y="7256"/>
                  </a:lnTo>
                  <a:lnTo>
                    <a:pt x="8503" y="7257"/>
                  </a:lnTo>
                  <a:lnTo>
                    <a:pt x="8485" y="7257"/>
                  </a:lnTo>
                  <a:lnTo>
                    <a:pt x="8468" y="7257"/>
                  </a:lnTo>
                  <a:lnTo>
                    <a:pt x="8450" y="7256"/>
                  </a:lnTo>
                  <a:lnTo>
                    <a:pt x="8433" y="7254"/>
                  </a:lnTo>
                  <a:lnTo>
                    <a:pt x="8416" y="7252"/>
                  </a:lnTo>
                  <a:lnTo>
                    <a:pt x="8399" y="7249"/>
                  </a:lnTo>
                  <a:lnTo>
                    <a:pt x="8382" y="7246"/>
                  </a:lnTo>
                  <a:lnTo>
                    <a:pt x="8365" y="7241"/>
                  </a:lnTo>
                  <a:lnTo>
                    <a:pt x="8349" y="7237"/>
                  </a:lnTo>
                  <a:lnTo>
                    <a:pt x="8332" y="7231"/>
                  </a:lnTo>
                  <a:lnTo>
                    <a:pt x="8316" y="7225"/>
                  </a:lnTo>
                  <a:lnTo>
                    <a:pt x="8300" y="7219"/>
                  </a:lnTo>
                  <a:lnTo>
                    <a:pt x="8284" y="7211"/>
                  </a:lnTo>
                  <a:lnTo>
                    <a:pt x="8268" y="7203"/>
                  </a:lnTo>
                  <a:lnTo>
                    <a:pt x="8253" y="7195"/>
                  </a:lnTo>
                  <a:lnTo>
                    <a:pt x="8238" y="7186"/>
                  </a:lnTo>
                  <a:lnTo>
                    <a:pt x="8223" y="7176"/>
                  </a:lnTo>
                  <a:lnTo>
                    <a:pt x="8209" y="7166"/>
                  </a:lnTo>
                  <a:lnTo>
                    <a:pt x="8195" y="7156"/>
                  </a:lnTo>
                  <a:lnTo>
                    <a:pt x="8182" y="7145"/>
                  </a:lnTo>
                  <a:lnTo>
                    <a:pt x="8169" y="7133"/>
                  </a:lnTo>
                  <a:lnTo>
                    <a:pt x="8157" y="7121"/>
                  </a:lnTo>
                  <a:lnTo>
                    <a:pt x="8145" y="7108"/>
                  </a:lnTo>
                  <a:lnTo>
                    <a:pt x="8133" y="7095"/>
                  </a:lnTo>
                  <a:lnTo>
                    <a:pt x="8122" y="7082"/>
                  </a:lnTo>
                  <a:lnTo>
                    <a:pt x="8112" y="7068"/>
                  </a:lnTo>
                  <a:lnTo>
                    <a:pt x="8102" y="7054"/>
                  </a:lnTo>
                  <a:lnTo>
                    <a:pt x="8092" y="7040"/>
                  </a:lnTo>
                  <a:lnTo>
                    <a:pt x="8083" y="7025"/>
                  </a:lnTo>
                  <a:lnTo>
                    <a:pt x="8075" y="7010"/>
                  </a:lnTo>
                  <a:lnTo>
                    <a:pt x="8067" y="6994"/>
                  </a:lnTo>
                  <a:lnTo>
                    <a:pt x="8059" y="6978"/>
                  </a:lnTo>
                  <a:lnTo>
                    <a:pt x="8053" y="6962"/>
                  </a:lnTo>
                  <a:lnTo>
                    <a:pt x="8047" y="6946"/>
                  </a:lnTo>
                  <a:lnTo>
                    <a:pt x="8041" y="6929"/>
                  </a:lnTo>
                  <a:lnTo>
                    <a:pt x="8037" y="6913"/>
                  </a:lnTo>
                  <a:lnTo>
                    <a:pt x="8032" y="6896"/>
                  </a:lnTo>
                  <a:lnTo>
                    <a:pt x="8029" y="6879"/>
                  </a:lnTo>
                  <a:lnTo>
                    <a:pt x="8026" y="6862"/>
                  </a:lnTo>
                  <a:lnTo>
                    <a:pt x="8024" y="6844"/>
                  </a:lnTo>
                  <a:lnTo>
                    <a:pt x="8022" y="6827"/>
                  </a:lnTo>
                  <a:lnTo>
                    <a:pt x="8021" y="6810"/>
                  </a:lnTo>
                  <a:lnTo>
                    <a:pt x="8021" y="6792"/>
                  </a:lnTo>
                  <a:lnTo>
                    <a:pt x="8021" y="6775"/>
                  </a:lnTo>
                  <a:lnTo>
                    <a:pt x="8022" y="6757"/>
                  </a:lnTo>
                  <a:lnTo>
                    <a:pt x="8024" y="6740"/>
                  </a:lnTo>
                  <a:lnTo>
                    <a:pt x="8026" y="6723"/>
                  </a:lnTo>
                  <a:lnTo>
                    <a:pt x="8029" y="6706"/>
                  </a:lnTo>
                  <a:lnTo>
                    <a:pt x="8032" y="6689"/>
                  </a:lnTo>
                  <a:lnTo>
                    <a:pt x="8037" y="6672"/>
                  </a:lnTo>
                  <a:lnTo>
                    <a:pt x="8041" y="6656"/>
                  </a:lnTo>
                  <a:lnTo>
                    <a:pt x="8047" y="6639"/>
                  </a:lnTo>
                  <a:lnTo>
                    <a:pt x="8053" y="6623"/>
                  </a:lnTo>
                  <a:lnTo>
                    <a:pt x="8059" y="6607"/>
                  </a:lnTo>
                  <a:lnTo>
                    <a:pt x="8067" y="6591"/>
                  </a:lnTo>
                  <a:lnTo>
                    <a:pt x="8075" y="6575"/>
                  </a:lnTo>
                  <a:lnTo>
                    <a:pt x="8083" y="6560"/>
                  </a:lnTo>
                  <a:lnTo>
                    <a:pt x="8092" y="6545"/>
                  </a:lnTo>
                  <a:lnTo>
                    <a:pt x="8102" y="6530"/>
                  </a:lnTo>
                  <a:lnTo>
                    <a:pt x="8112" y="6516"/>
                  </a:lnTo>
                  <a:lnTo>
                    <a:pt x="8122" y="6502"/>
                  </a:lnTo>
                  <a:lnTo>
                    <a:pt x="8133" y="6489"/>
                  </a:lnTo>
                  <a:lnTo>
                    <a:pt x="8145" y="6476"/>
                  </a:lnTo>
                  <a:lnTo>
                    <a:pt x="8157" y="6464"/>
                  </a:lnTo>
                  <a:lnTo>
                    <a:pt x="8169" y="6452"/>
                  </a:lnTo>
                  <a:lnTo>
                    <a:pt x="8182" y="6440"/>
                  </a:lnTo>
                  <a:lnTo>
                    <a:pt x="8195" y="6429"/>
                  </a:lnTo>
                  <a:lnTo>
                    <a:pt x="8209" y="6419"/>
                  </a:lnTo>
                  <a:lnTo>
                    <a:pt x="8223" y="6409"/>
                  </a:lnTo>
                  <a:lnTo>
                    <a:pt x="8238" y="6399"/>
                  </a:lnTo>
                  <a:lnTo>
                    <a:pt x="8253" y="6390"/>
                  </a:lnTo>
                  <a:lnTo>
                    <a:pt x="8268" y="6382"/>
                  </a:lnTo>
                  <a:lnTo>
                    <a:pt x="8284" y="6374"/>
                  </a:lnTo>
                  <a:lnTo>
                    <a:pt x="8300" y="6366"/>
                  </a:lnTo>
                  <a:lnTo>
                    <a:pt x="8316" y="6360"/>
                  </a:lnTo>
                  <a:lnTo>
                    <a:pt x="8332" y="6354"/>
                  </a:lnTo>
                  <a:lnTo>
                    <a:pt x="8335" y="6353"/>
                  </a:lnTo>
                  <a:lnTo>
                    <a:pt x="8335" y="4004"/>
                  </a:lnTo>
                  <a:lnTo>
                    <a:pt x="8336" y="3984"/>
                  </a:lnTo>
                  <a:lnTo>
                    <a:pt x="8340" y="3965"/>
                  </a:lnTo>
                  <a:lnTo>
                    <a:pt x="8346" y="3947"/>
                  </a:lnTo>
                  <a:lnTo>
                    <a:pt x="8355" y="3929"/>
                  </a:lnTo>
                  <a:lnTo>
                    <a:pt x="8366" y="3913"/>
                  </a:lnTo>
                  <a:lnTo>
                    <a:pt x="8379" y="3898"/>
                  </a:lnTo>
                  <a:lnTo>
                    <a:pt x="8394" y="3885"/>
                  </a:lnTo>
                  <a:lnTo>
                    <a:pt x="8410" y="3874"/>
                  </a:lnTo>
                  <a:lnTo>
                    <a:pt x="8428" y="3865"/>
                  </a:lnTo>
                  <a:lnTo>
                    <a:pt x="8446" y="3859"/>
                  </a:lnTo>
                  <a:lnTo>
                    <a:pt x="8465" y="3855"/>
                  </a:lnTo>
                  <a:lnTo>
                    <a:pt x="8485" y="3854"/>
                  </a:lnTo>
                  <a:lnTo>
                    <a:pt x="8505" y="3855"/>
                  </a:lnTo>
                  <a:lnTo>
                    <a:pt x="8524" y="3859"/>
                  </a:lnTo>
                  <a:lnTo>
                    <a:pt x="8542" y="3865"/>
                  </a:lnTo>
                  <a:lnTo>
                    <a:pt x="8560" y="3874"/>
                  </a:lnTo>
                  <a:lnTo>
                    <a:pt x="8576" y="3885"/>
                  </a:lnTo>
                  <a:lnTo>
                    <a:pt x="8591" y="3898"/>
                  </a:lnTo>
                  <a:lnTo>
                    <a:pt x="8604" y="3913"/>
                  </a:lnTo>
                  <a:lnTo>
                    <a:pt x="8615" y="3929"/>
                  </a:lnTo>
                  <a:lnTo>
                    <a:pt x="8624" y="3947"/>
                  </a:lnTo>
                  <a:lnTo>
                    <a:pt x="8630" y="3965"/>
                  </a:lnTo>
                  <a:lnTo>
                    <a:pt x="8634" y="3984"/>
                  </a:lnTo>
                  <a:lnTo>
                    <a:pt x="8635" y="40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334;p4">
              <a:extLst>
                <a:ext uri="{FF2B5EF4-FFF2-40B4-BE49-F238E27FC236}">
                  <a16:creationId xmlns:a16="http://schemas.microsoft.com/office/drawing/2014/main" id="{90ED94BB-96DB-4CBF-977E-6F52927A3B12}"/>
                </a:ext>
              </a:extLst>
            </p:cNvPr>
            <p:cNvSpPr/>
            <p:nvPr/>
          </p:nvSpPr>
          <p:spPr>
            <a:xfrm>
              <a:off x="7506538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835" y="2170"/>
                  </a:moveTo>
                  <a:lnTo>
                    <a:pt x="4866" y="2181"/>
                  </a:lnTo>
                  <a:lnTo>
                    <a:pt x="8583" y="3774"/>
                  </a:lnTo>
                  <a:lnTo>
                    <a:pt x="8612" y="3789"/>
                  </a:lnTo>
                  <a:lnTo>
                    <a:pt x="8639" y="3807"/>
                  </a:lnTo>
                  <a:lnTo>
                    <a:pt x="8663" y="3829"/>
                  </a:lnTo>
                  <a:lnTo>
                    <a:pt x="8684" y="3853"/>
                  </a:lnTo>
                  <a:lnTo>
                    <a:pt x="8702" y="3880"/>
                  </a:lnTo>
                  <a:lnTo>
                    <a:pt x="8716" y="3909"/>
                  </a:lnTo>
                  <a:lnTo>
                    <a:pt x="8727" y="3940"/>
                  </a:lnTo>
                  <a:lnTo>
                    <a:pt x="8733" y="3972"/>
                  </a:lnTo>
                  <a:lnTo>
                    <a:pt x="8735" y="4004"/>
                  </a:lnTo>
                  <a:lnTo>
                    <a:pt x="8733" y="4036"/>
                  </a:lnTo>
                  <a:lnTo>
                    <a:pt x="8727" y="4068"/>
                  </a:lnTo>
                  <a:lnTo>
                    <a:pt x="8716" y="4099"/>
                  </a:lnTo>
                  <a:lnTo>
                    <a:pt x="8702" y="4128"/>
                  </a:lnTo>
                  <a:lnTo>
                    <a:pt x="8684" y="4155"/>
                  </a:lnTo>
                  <a:lnTo>
                    <a:pt x="8663" y="4179"/>
                  </a:lnTo>
                  <a:lnTo>
                    <a:pt x="8639" y="4201"/>
                  </a:lnTo>
                  <a:lnTo>
                    <a:pt x="8612" y="4219"/>
                  </a:lnTo>
                  <a:lnTo>
                    <a:pt x="8583" y="4234"/>
                  </a:lnTo>
                  <a:lnTo>
                    <a:pt x="6345" y="5193"/>
                  </a:lnTo>
                  <a:lnTo>
                    <a:pt x="6345" y="6925"/>
                  </a:lnTo>
                  <a:lnTo>
                    <a:pt x="6345" y="6934"/>
                  </a:lnTo>
                  <a:lnTo>
                    <a:pt x="6344" y="6959"/>
                  </a:lnTo>
                  <a:lnTo>
                    <a:pt x="6343" y="6978"/>
                  </a:lnTo>
                  <a:lnTo>
                    <a:pt x="6340" y="7003"/>
                  </a:lnTo>
                  <a:lnTo>
                    <a:pt x="6337" y="7021"/>
                  </a:lnTo>
                  <a:lnTo>
                    <a:pt x="6332" y="7046"/>
                  </a:lnTo>
                  <a:lnTo>
                    <a:pt x="6328" y="7063"/>
                  </a:lnTo>
                  <a:lnTo>
                    <a:pt x="6322" y="7088"/>
                  </a:lnTo>
                  <a:lnTo>
                    <a:pt x="6317" y="7105"/>
                  </a:lnTo>
                  <a:lnTo>
                    <a:pt x="6309" y="7129"/>
                  </a:lnTo>
                  <a:lnTo>
                    <a:pt x="6303" y="7145"/>
                  </a:lnTo>
                  <a:lnTo>
                    <a:pt x="6293" y="7169"/>
                  </a:lnTo>
                  <a:lnTo>
                    <a:pt x="6286" y="7184"/>
                  </a:lnTo>
                  <a:lnTo>
                    <a:pt x="6274" y="7208"/>
                  </a:lnTo>
                  <a:lnTo>
                    <a:pt x="6266" y="7222"/>
                  </a:lnTo>
                  <a:lnTo>
                    <a:pt x="6253" y="7246"/>
                  </a:lnTo>
                  <a:lnTo>
                    <a:pt x="6245" y="7258"/>
                  </a:lnTo>
                  <a:lnTo>
                    <a:pt x="6229" y="7282"/>
                  </a:lnTo>
                  <a:lnTo>
                    <a:pt x="6221" y="7293"/>
                  </a:lnTo>
                  <a:lnTo>
                    <a:pt x="6204" y="7317"/>
                  </a:lnTo>
                  <a:lnTo>
                    <a:pt x="6196" y="7327"/>
                  </a:lnTo>
                  <a:lnTo>
                    <a:pt x="6177" y="7350"/>
                  </a:lnTo>
                  <a:lnTo>
                    <a:pt x="6168" y="7360"/>
                  </a:lnTo>
                  <a:lnTo>
                    <a:pt x="6148" y="7382"/>
                  </a:lnTo>
                  <a:lnTo>
                    <a:pt x="6139" y="7391"/>
                  </a:lnTo>
                  <a:lnTo>
                    <a:pt x="6117" y="7413"/>
                  </a:lnTo>
                  <a:lnTo>
                    <a:pt x="6109" y="7421"/>
                  </a:lnTo>
                  <a:lnTo>
                    <a:pt x="6084" y="7443"/>
                  </a:lnTo>
                  <a:lnTo>
                    <a:pt x="6077" y="7449"/>
                  </a:lnTo>
                  <a:lnTo>
                    <a:pt x="6051" y="7470"/>
                  </a:lnTo>
                  <a:lnTo>
                    <a:pt x="6043" y="7477"/>
                  </a:lnTo>
                  <a:lnTo>
                    <a:pt x="6016" y="7498"/>
                  </a:lnTo>
                  <a:lnTo>
                    <a:pt x="6008" y="7503"/>
                  </a:lnTo>
                  <a:lnTo>
                    <a:pt x="5980" y="7524"/>
                  </a:lnTo>
                  <a:lnTo>
                    <a:pt x="5972" y="7529"/>
                  </a:lnTo>
                  <a:lnTo>
                    <a:pt x="5942" y="7549"/>
                  </a:lnTo>
                  <a:lnTo>
                    <a:pt x="5935" y="7553"/>
                  </a:lnTo>
                  <a:lnTo>
                    <a:pt x="5903" y="7572"/>
                  </a:lnTo>
                  <a:lnTo>
                    <a:pt x="5896" y="7576"/>
                  </a:lnTo>
                  <a:lnTo>
                    <a:pt x="5863" y="7595"/>
                  </a:lnTo>
                  <a:lnTo>
                    <a:pt x="5856" y="7599"/>
                  </a:lnTo>
                  <a:lnTo>
                    <a:pt x="5822" y="7616"/>
                  </a:lnTo>
                  <a:lnTo>
                    <a:pt x="5815" y="7620"/>
                  </a:lnTo>
                  <a:lnTo>
                    <a:pt x="5779" y="7637"/>
                  </a:lnTo>
                  <a:lnTo>
                    <a:pt x="5773" y="7640"/>
                  </a:lnTo>
                  <a:lnTo>
                    <a:pt x="5736" y="7657"/>
                  </a:lnTo>
                  <a:lnTo>
                    <a:pt x="5730" y="7659"/>
                  </a:lnTo>
                  <a:lnTo>
                    <a:pt x="5692" y="7675"/>
                  </a:lnTo>
                  <a:lnTo>
                    <a:pt x="5685" y="7677"/>
                  </a:lnTo>
                  <a:lnTo>
                    <a:pt x="5646" y="7693"/>
                  </a:lnTo>
                  <a:lnTo>
                    <a:pt x="5640" y="7695"/>
                  </a:lnTo>
                  <a:lnTo>
                    <a:pt x="5600" y="7709"/>
                  </a:lnTo>
                  <a:lnTo>
                    <a:pt x="5594" y="7711"/>
                  </a:lnTo>
                  <a:lnTo>
                    <a:pt x="5552" y="7725"/>
                  </a:lnTo>
                  <a:lnTo>
                    <a:pt x="5547" y="7727"/>
                  </a:lnTo>
                  <a:lnTo>
                    <a:pt x="5504" y="7739"/>
                  </a:lnTo>
                  <a:lnTo>
                    <a:pt x="5498" y="7741"/>
                  </a:lnTo>
                  <a:lnTo>
                    <a:pt x="5455" y="7753"/>
                  </a:lnTo>
                  <a:lnTo>
                    <a:pt x="5449" y="7754"/>
                  </a:lnTo>
                  <a:lnTo>
                    <a:pt x="5405" y="7766"/>
                  </a:lnTo>
                  <a:lnTo>
                    <a:pt x="5400" y="7767"/>
                  </a:lnTo>
                  <a:lnTo>
                    <a:pt x="5354" y="7777"/>
                  </a:lnTo>
                  <a:lnTo>
                    <a:pt x="5349" y="7778"/>
                  </a:lnTo>
                  <a:lnTo>
                    <a:pt x="5303" y="7788"/>
                  </a:lnTo>
                  <a:lnTo>
                    <a:pt x="5298" y="7789"/>
                  </a:lnTo>
                  <a:lnTo>
                    <a:pt x="5252" y="7797"/>
                  </a:lnTo>
                  <a:lnTo>
                    <a:pt x="5247" y="7798"/>
                  </a:lnTo>
                  <a:lnTo>
                    <a:pt x="5200" y="7806"/>
                  </a:lnTo>
                  <a:lnTo>
                    <a:pt x="5195" y="7807"/>
                  </a:lnTo>
                  <a:lnTo>
                    <a:pt x="5147" y="7814"/>
                  </a:lnTo>
                  <a:lnTo>
                    <a:pt x="5143" y="7814"/>
                  </a:lnTo>
                  <a:lnTo>
                    <a:pt x="5094" y="7820"/>
                  </a:lnTo>
                  <a:lnTo>
                    <a:pt x="5090" y="7821"/>
                  </a:lnTo>
                  <a:lnTo>
                    <a:pt x="5041" y="7826"/>
                  </a:lnTo>
                  <a:lnTo>
                    <a:pt x="5036" y="7826"/>
                  </a:lnTo>
                  <a:lnTo>
                    <a:pt x="4988" y="7831"/>
                  </a:lnTo>
                  <a:lnTo>
                    <a:pt x="4983" y="7831"/>
                  </a:lnTo>
                  <a:lnTo>
                    <a:pt x="4934" y="7834"/>
                  </a:lnTo>
                  <a:lnTo>
                    <a:pt x="4929" y="7834"/>
                  </a:lnTo>
                  <a:lnTo>
                    <a:pt x="4879" y="7837"/>
                  </a:lnTo>
                  <a:lnTo>
                    <a:pt x="4875" y="7837"/>
                  </a:lnTo>
                  <a:lnTo>
                    <a:pt x="4825" y="7838"/>
                  </a:lnTo>
                  <a:lnTo>
                    <a:pt x="4820" y="7839"/>
                  </a:lnTo>
                  <a:lnTo>
                    <a:pt x="4770" y="7839"/>
                  </a:lnTo>
                  <a:lnTo>
                    <a:pt x="4766" y="7839"/>
                  </a:lnTo>
                  <a:lnTo>
                    <a:pt x="4716" y="7839"/>
                  </a:lnTo>
                  <a:lnTo>
                    <a:pt x="4711" y="7838"/>
                  </a:lnTo>
                  <a:lnTo>
                    <a:pt x="4661" y="7837"/>
                  </a:lnTo>
                  <a:lnTo>
                    <a:pt x="4657" y="7837"/>
                  </a:lnTo>
                  <a:lnTo>
                    <a:pt x="4607" y="7834"/>
                  </a:lnTo>
                  <a:lnTo>
                    <a:pt x="4602" y="7834"/>
                  </a:lnTo>
                  <a:lnTo>
                    <a:pt x="4553" y="7831"/>
                  </a:lnTo>
                  <a:lnTo>
                    <a:pt x="4548" y="7831"/>
                  </a:lnTo>
                  <a:lnTo>
                    <a:pt x="4500" y="7826"/>
                  </a:lnTo>
                  <a:lnTo>
                    <a:pt x="4495" y="7826"/>
                  </a:lnTo>
                  <a:lnTo>
                    <a:pt x="4446" y="7821"/>
                  </a:lnTo>
                  <a:lnTo>
                    <a:pt x="4442" y="7820"/>
                  </a:lnTo>
                  <a:lnTo>
                    <a:pt x="4393" y="7814"/>
                  </a:lnTo>
                  <a:lnTo>
                    <a:pt x="4389" y="7814"/>
                  </a:lnTo>
                  <a:lnTo>
                    <a:pt x="4341" y="7807"/>
                  </a:lnTo>
                  <a:lnTo>
                    <a:pt x="4336" y="7806"/>
                  </a:lnTo>
                  <a:lnTo>
                    <a:pt x="4289" y="7798"/>
                  </a:lnTo>
                  <a:lnTo>
                    <a:pt x="4284" y="7797"/>
                  </a:lnTo>
                  <a:lnTo>
                    <a:pt x="4238" y="7789"/>
                  </a:lnTo>
                  <a:lnTo>
                    <a:pt x="4233" y="7788"/>
                  </a:lnTo>
                  <a:lnTo>
                    <a:pt x="4187" y="7778"/>
                  </a:lnTo>
                  <a:lnTo>
                    <a:pt x="4182" y="7777"/>
                  </a:lnTo>
                  <a:lnTo>
                    <a:pt x="4136" y="7767"/>
                  </a:lnTo>
                  <a:lnTo>
                    <a:pt x="4131" y="7766"/>
                  </a:lnTo>
                  <a:lnTo>
                    <a:pt x="4087" y="7754"/>
                  </a:lnTo>
                  <a:lnTo>
                    <a:pt x="4081" y="7753"/>
                  </a:lnTo>
                  <a:lnTo>
                    <a:pt x="4038" y="7741"/>
                  </a:lnTo>
                  <a:lnTo>
                    <a:pt x="4032" y="7739"/>
                  </a:lnTo>
                  <a:lnTo>
                    <a:pt x="3989" y="7727"/>
                  </a:lnTo>
                  <a:lnTo>
                    <a:pt x="3984" y="7725"/>
                  </a:lnTo>
                  <a:lnTo>
                    <a:pt x="3942" y="7711"/>
                  </a:lnTo>
                  <a:lnTo>
                    <a:pt x="3936" y="7709"/>
                  </a:lnTo>
                  <a:lnTo>
                    <a:pt x="3896" y="7695"/>
                  </a:lnTo>
                  <a:lnTo>
                    <a:pt x="3890" y="7693"/>
                  </a:lnTo>
                  <a:lnTo>
                    <a:pt x="3850" y="7678"/>
                  </a:lnTo>
                  <a:lnTo>
                    <a:pt x="3844" y="7675"/>
                  </a:lnTo>
                  <a:lnTo>
                    <a:pt x="3806" y="7659"/>
                  </a:lnTo>
                  <a:lnTo>
                    <a:pt x="3799" y="7657"/>
                  </a:lnTo>
                  <a:lnTo>
                    <a:pt x="3762" y="7640"/>
                  </a:lnTo>
                  <a:lnTo>
                    <a:pt x="3756" y="7637"/>
                  </a:lnTo>
                  <a:lnTo>
                    <a:pt x="3720" y="7620"/>
                  </a:lnTo>
                  <a:lnTo>
                    <a:pt x="3714" y="7617"/>
                  </a:lnTo>
                  <a:lnTo>
                    <a:pt x="3679" y="7599"/>
                  </a:lnTo>
                  <a:lnTo>
                    <a:pt x="3672" y="7595"/>
                  </a:lnTo>
                  <a:lnTo>
                    <a:pt x="3639" y="7576"/>
                  </a:lnTo>
                  <a:lnTo>
                    <a:pt x="3632" y="7572"/>
                  </a:lnTo>
                  <a:lnTo>
                    <a:pt x="3600" y="7553"/>
                  </a:lnTo>
                  <a:lnTo>
                    <a:pt x="3593" y="7549"/>
                  </a:lnTo>
                  <a:lnTo>
                    <a:pt x="3563" y="7529"/>
                  </a:lnTo>
                  <a:lnTo>
                    <a:pt x="3555" y="7524"/>
                  </a:lnTo>
                  <a:lnTo>
                    <a:pt x="3527" y="7503"/>
                  </a:lnTo>
                  <a:lnTo>
                    <a:pt x="3519" y="7498"/>
                  </a:lnTo>
                  <a:lnTo>
                    <a:pt x="3492" y="7477"/>
                  </a:lnTo>
                  <a:lnTo>
                    <a:pt x="3484" y="7470"/>
                  </a:lnTo>
                  <a:lnTo>
                    <a:pt x="3458" y="7449"/>
                  </a:lnTo>
                  <a:lnTo>
                    <a:pt x="3451" y="7443"/>
                  </a:lnTo>
                  <a:lnTo>
                    <a:pt x="3426" y="7421"/>
                  </a:lnTo>
                  <a:lnTo>
                    <a:pt x="3418" y="7413"/>
                  </a:lnTo>
                  <a:lnTo>
                    <a:pt x="3396" y="7391"/>
                  </a:lnTo>
                  <a:lnTo>
                    <a:pt x="3387" y="7382"/>
                  </a:lnTo>
                  <a:lnTo>
                    <a:pt x="3367" y="7360"/>
                  </a:lnTo>
                  <a:lnTo>
                    <a:pt x="3358" y="7350"/>
                  </a:lnTo>
                  <a:lnTo>
                    <a:pt x="3339" y="7327"/>
                  </a:lnTo>
                  <a:lnTo>
                    <a:pt x="3331" y="7317"/>
                  </a:lnTo>
                  <a:lnTo>
                    <a:pt x="3314" y="7293"/>
                  </a:lnTo>
                  <a:lnTo>
                    <a:pt x="3306" y="7282"/>
                  </a:lnTo>
                  <a:lnTo>
                    <a:pt x="3290" y="7258"/>
                  </a:lnTo>
                  <a:lnTo>
                    <a:pt x="3282" y="7246"/>
                  </a:lnTo>
                  <a:lnTo>
                    <a:pt x="3269" y="7222"/>
                  </a:lnTo>
                  <a:lnTo>
                    <a:pt x="3261" y="7208"/>
                  </a:lnTo>
                  <a:lnTo>
                    <a:pt x="3249" y="7184"/>
                  </a:lnTo>
                  <a:lnTo>
                    <a:pt x="3242" y="7169"/>
                  </a:lnTo>
                  <a:lnTo>
                    <a:pt x="3232" y="7145"/>
                  </a:lnTo>
                  <a:lnTo>
                    <a:pt x="3226" y="7129"/>
                  </a:lnTo>
                  <a:lnTo>
                    <a:pt x="3218" y="7105"/>
                  </a:lnTo>
                  <a:lnTo>
                    <a:pt x="3213" y="7088"/>
                  </a:lnTo>
                  <a:lnTo>
                    <a:pt x="3207" y="7063"/>
                  </a:lnTo>
                  <a:lnTo>
                    <a:pt x="3203" y="7046"/>
                  </a:lnTo>
                  <a:lnTo>
                    <a:pt x="3198" y="7021"/>
                  </a:lnTo>
                  <a:lnTo>
                    <a:pt x="3195" y="7003"/>
                  </a:lnTo>
                  <a:lnTo>
                    <a:pt x="3192" y="6978"/>
                  </a:lnTo>
                  <a:lnTo>
                    <a:pt x="3191" y="6959"/>
                  </a:lnTo>
                  <a:lnTo>
                    <a:pt x="3190" y="6934"/>
                  </a:lnTo>
                  <a:lnTo>
                    <a:pt x="3190" y="6925"/>
                  </a:lnTo>
                  <a:lnTo>
                    <a:pt x="3190" y="5193"/>
                  </a:lnTo>
                  <a:lnTo>
                    <a:pt x="952" y="4234"/>
                  </a:lnTo>
                  <a:lnTo>
                    <a:pt x="923" y="4219"/>
                  </a:lnTo>
                  <a:lnTo>
                    <a:pt x="896" y="4201"/>
                  </a:lnTo>
                  <a:lnTo>
                    <a:pt x="872" y="4179"/>
                  </a:lnTo>
                  <a:lnTo>
                    <a:pt x="851" y="4155"/>
                  </a:lnTo>
                  <a:lnTo>
                    <a:pt x="833" y="4128"/>
                  </a:lnTo>
                  <a:lnTo>
                    <a:pt x="819" y="4099"/>
                  </a:lnTo>
                  <a:lnTo>
                    <a:pt x="808" y="4068"/>
                  </a:lnTo>
                  <a:lnTo>
                    <a:pt x="802" y="4036"/>
                  </a:lnTo>
                  <a:lnTo>
                    <a:pt x="800" y="4004"/>
                  </a:lnTo>
                  <a:lnTo>
                    <a:pt x="802" y="3972"/>
                  </a:lnTo>
                  <a:lnTo>
                    <a:pt x="808" y="3940"/>
                  </a:lnTo>
                  <a:lnTo>
                    <a:pt x="819" y="3909"/>
                  </a:lnTo>
                  <a:lnTo>
                    <a:pt x="833" y="3880"/>
                  </a:lnTo>
                  <a:lnTo>
                    <a:pt x="851" y="3853"/>
                  </a:lnTo>
                  <a:lnTo>
                    <a:pt x="872" y="3829"/>
                  </a:lnTo>
                  <a:lnTo>
                    <a:pt x="896" y="3807"/>
                  </a:lnTo>
                  <a:lnTo>
                    <a:pt x="923" y="3789"/>
                  </a:lnTo>
                  <a:lnTo>
                    <a:pt x="952" y="3774"/>
                  </a:lnTo>
                  <a:lnTo>
                    <a:pt x="4670" y="2181"/>
                  </a:lnTo>
                  <a:lnTo>
                    <a:pt x="4701" y="2170"/>
                  </a:lnTo>
                  <a:lnTo>
                    <a:pt x="4734" y="2163"/>
                  </a:lnTo>
                  <a:lnTo>
                    <a:pt x="4768" y="2161"/>
                  </a:lnTo>
                  <a:lnTo>
                    <a:pt x="4802" y="2163"/>
                  </a:lnTo>
                  <a:lnTo>
                    <a:pt x="4835" y="2170"/>
                  </a:lnTo>
                  <a:close/>
                  <a:moveTo>
                    <a:pt x="7850" y="4004"/>
                  </a:moveTo>
                  <a:lnTo>
                    <a:pt x="4768" y="2683"/>
                  </a:lnTo>
                  <a:lnTo>
                    <a:pt x="1685" y="4004"/>
                  </a:lnTo>
                  <a:lnTo>
                    <a:pt x="3331" y="4709"/>
                  </a:lnTo>
                  <a:lnTo>
                    <a:pt x="3344" y="4703"/>
                  </a:lnTo>
                  <a:lnTo>
                    <a:pt x="3375" y="4693"/>
                  </a:lnTo>
                  <a:lnTo>
                    <a:pt x="3407" y="4686"/>
                  </a:lnTo>
                  <a:lnTo>
                    <a:pt x="3440" y="4684"/>
                  </a:lnTo>
                  <a:lnTo>
                    <a:pt x="3473" y="4686"/>
                  </a:lnTo>
                  <a:lnTo>
                    <a:pt x="3505" y="4693"/>
                  </a:lnTo>
                  <a:lnTo>
                    <a:pt x="3536" y="4703"/>
                  </a:lnTo>
                  <a:lnTo>
                    <a:pt x="3565" y="4717"/>
                  </a:lnTo>
                  <a:lnTo>
                    <a:pt x="3592" y="4736"/>
                  </a:lnTo>
                  <a:lnTo>
                    <a:pt x="3617" y="4757"/>
                  </a:lnTo>
                  <a:lnTo>
                    <a:pt x="3638" y="4782"/>
                  </a:lnTo>
                  <a:lnTo>
                    <a:pt x="3657" y="4809"/>
                  </a:lnTo>
                  <a:lnTo>
                    <a:pt x="3671" y="4838"/>
                  </a:lnTo>
                  <a:lnTo>
                    <a:pt x="3678" y="4858"/>
                  </a:lnTo>
                  <a:lnTo>
                    <a:pt x="4768" y="5325"/>
                  </a:lnTo>
                  <a:lnTo>
                    <a:pt x="5857" y="4858"/>
                  </a:lnTo>
                  <a:lnTo>
                    <a:pt x="5864" y="4838"/>
                  </a:lnTo>
                  <a:lnTo>
                    <a:pt x="5878" y="4809"/>
                  </a:lnTo>
                  <a:lnTo>
                    <a:pt x="5897" y="4782"/>
                  </a:lnTo>
                  <a:lnTo>
                    <a:pt x="5918" y="4757"/>
                  </a:lnTo>
                  <a:lnTo>
                    <a:pt x="5943" y="4736"/>
                  </a:lnTo>
                  <a:lnTo>
                    <a:pt x="5970" y="4717"/>
                  </a:lnTo>
                  <a:lnTo>
                    <a:pt x="5999" y="4703"/>
                  </a:lnTo>
                  <a:lnTo>
                    <a:pt x="6030" y="4693"/>
                  </a:lnTo>
                  <a:lnTo>
                    <a:pt x="6062" y="4686"/>
                  </a:lnTo>
                  <a:lnTo>
                    <a:pt x="6095" y="4684"/>
                  </a:lnTo>
                  <a:lnTo>
                    <a:pt x="6128" y="4686"/>
                  </a:lnTo>
                  <a:lnTo>
                    <a:pt x="6160" y="4693"/>
                  </a:lnTo>
                  <a:lnTo>
                    <a:pt x="6191" y="4703"/>
                  </a:lnTo>
                  <a:lnTo>
                    <a:pt x="6204" y="4710"/>
                  </a:lnTo>
                  <a:lnTo>
                    <a:pt x="7850" y="4004"/>
                  </a:lnTo>
                  <a:close/>
                  <a:moveTo>
                    <a:pt x="4670" y="5827"/>
                  </a:moveTo>
                  <a:lnTo>
                    <a:pt x="3690" y="5407"/>
                  </a:lnTo>
                  <a:lnTo>
                    <a:pt x="3690" y="6920"/>
                  </a:lnTo>
                  <a:lnTo>
                    <a:pt x="3690" y="6931"/>
                  </a:lnTo>
                  <a:lnTo>
                    <a:pt x="3691" y="6938"/>
                  </a:lnTo>
                  <a:lnTo>
                    <a:pt x="3692" y="6945"/>
                  </a:lnTo>
                  <a:lnTo>
                    <a:pt x="3694" y="6952"/>
                  </a:lnTo>
                  <a:lnTo>
                    <a:pt x="3697" y="6960"/>
                  </a:lnTo>
                  <a:lnTo>
                    <a:pt x="3701" y="6969"/>
                  </a:lnTo>
                  <a:lnTo>
                    <a:pt x="3706" y="6979"/>
                  </a:lnTo>
                  <a:lnTo>
                    <a:pt x="3712" y="6989"/>
                  </a:lnTo>
                  <a:lnTo>
                    <a:pt x="3719" y="7001"/>
                  </a:lnTo>
                  <a:lnTo>
                    <a:pt x="3728" y="7013"/>
                  </a:lnTo>
                  <a:lnTo>
                    <a:pt x="3739" y="7026"/>
                  </a:lnTo>
                  <a:lnTo>
                    <a:pt x="3751" y="7039"/>
                  </a:lnTo>
                  <a:lnTo>
                    <a:pt x="3765" y="7053"/>
                  </a:lnTo>
                  <a:lnTo>
                    <a:pt x="3782" y="7068"/>
                  </a:lnTo>
                  <a:lnTo>
                    <a:pt x="3800" y="7083"/>
                  </a:lnTo>
                  <a:lnTo>
                    <a:pt x="3819" y="7098"/>
                  </a:lnTo>
                  <a:lnTo>
                    <a:pt x="3840" y="7113"/>
                  </a:lnTo>
                  <a:lnTo>
                    <a:pt x="3863" y="7127"/>
                  </a:lnTo>
                  <a:lnTo>
                    <a:pt x="3887" y="7142"/>
                  </a:lnTo>
                  <a:lnTo>
                    <a:pt x="3913" y="7157"/>
                  </a:lnTo>
                  <a:lnTo>
                    <a:pt x="3941" y="7171"/>
                  </a:lnTo>
                  <a:lnTo>
                    <a:pt x="3970" y="7185"/>
                  </a:lnTo>
                  <a:lnTo>
                    <a:pt x="4000" y="7199"/>
                  </a:lnTo>
                  <a:lnTo>
                    <a:pt x="4032" y="7212"/>
                  </a:lnTo>
                  <a:lnTo>
                    <a:pt x="4065" y="7225"/>
                  </a:lnTo>
                  <a:lnTo>
                    <a:pt x="4100" y="7237"/>
                  </a:lnTo>
                  <a:lnTo>
                    <a:pt x="4136" y="7249"/>
                  </a:lnTo>
                  <a:lnTo>
                    <a:pt x="4173" y="7260"/>
                  </a:lnTo>
                  <a:lnTo>
                    <a:pt x="4211" y="7270"/>
                  </a:lnTo>
                  <a:lnTo>
                    <a:pt x="4251" y="7280"/>
                  </a:lnTo>
                  <a:lnTo>
                    <a:pt x="4291" y="7289"/>
                  </a:lnTo>
                  <a:lnTo>
                    <a:pt x="4331" y="7298"/>
                  </a:lnTo>
                  <a:lnTo>
                    <a:pt x="4373" y="7305"/>
                  </a:lnTo>
                  <a:lnTo>
                    <a:pt x="4415" y="7312"/>
                  </a:lnTo>
                  <a:lnTo>
                    <a:pt x="4458" y="7318"/>
                  </a:lnTo>
                  <a:lnTo>
                    <a:pt x="4501" y="7324"/>
                  </a:lnTo>
                  <a:lnTo>
                    <a:pt x="4545" y="7328"/>
                  </a:lnTo>
                  <a:lnTo>
                    <a:pt x="4589" y="7332"/>
                  </a:lnTo>
                  <a:lnTo>
                    <a:pt x="4633" y="7335"/>
                  </a:lnTo>
                  <a:lnTo>
                    <a:pt x="4678" y="7337"/>
                  </a:lnTo>
                  <a:lnTo>
                    <a:pt x="4723" y="7339"/>
                  </a:lnTo>
                  <a:lnTo>
                    <a:pt x="4768" y="7339"/>
                  </a:lnTo>
                  <a:lnTo>
                    <a:pt x="4813" y="7339"/>
                  </a:lnTo>
                  <a:lnTo>
                    <a:pt x="4858" y="7337"/>
                  </a:lnTo>
                  <a:lnTo>
                    <a:pt x="4903" y="7335"/>
                  </a:lnTo>
                  <a:lnTo>
                    <a:pt x="4947" y="7332"/>
                  </a:lnTo>
                  <a:lnTo>
                    <a:pt x="4991" y="7328"/>
                  </a:lnTo>
                  <a:lnTo>
                    <a:pt x="5035" y="7324"/>
                  </a:lnTo>
                  <a:lnTo>
                    <a:pt x="5078" y="7318"/>
                  </a:lnTo>
                  <a:lnTo>
                    <a:pt x="5121" y="7312"/>
                  </a:lnTo>
                  <a:lnTo>
                    <a:pt x="5163" y="7305"/>
                  </a:lnTo>
                  <a:lnTo>
                    <a:pt x="5205" y="7298"/>
                  </a:lnTo>
                  <a:lnTo>
                    <a:pt x="5245" y="7289"/>
                  </a:lnTo>
                  <a:lnTo>
                    <a:pt x="5285" y="7280"/>
                  </a:lnTo>
                  <a:lnTo>
                    <a:pt x="5325" y="7270"/>
                  </a:lnTo>
                  <a:lnTo>
                    <a:pt x="5363" y="7260"/>
                  </a:lnTo>
                  <a:lnTo>
                    <a:pt x="5400" y="7249"/>
                  </a:lnTo>
                  <a:lnTo>
                    <a:pt x="5435" y="7237"/>
                  </a:lnTo>
                  <a:lnTo>
                    <a:pt x="5470" y="7225"/>
                  </a:lnTo>
                  <a:lnTo>
                    <a:pt x="5503" y="7212"/>
                  </a:lnTo>
                  <a:lnTo>
                    <a:pt x="5535" y="7199"/>
                  </a:lnTo>
                  <a:lnTo>
                    <a:pt x="5565" y="7185"/>
                  </a:lnTo>
                  <a:lnTo>
                    <a:pt x="5594" y="7171"/>
                  </a:lnTo>
                  <a:lnTo>
                    <a:pt x="5622" y="7157"/>
                  </a:lnTo>
                  <a:lnTo>
                    <a:pt x="5648" y="7142"/>
                  </a:lnTo>
                  <a:lnTo>
                    <a:pt x="5672" y="7127"/>
                  </a:lnTo>
                  <a:lnTo>
                    <a:pt x="5695" y="7113"/>
                  </a:lnTo>
                  <a:lnTo>
                    <a:pt x="5716" y="7098"/>
                  </a:lnTo>
                  <a:lnTo>
                    <a:pt x="5735" y="7083"/>
                  </a:lnTo>
                  <a:lnTo>
                    <a:pt x="5753" y="7068"/>
                  </a:lnTo>
                  <a:lnTo>
                    <a:pt x="5770" y="7053"/>
                  </a:lnTo>
                  <a:lnTo>
                    <a:pt x="5784" y="7039"/>
                  </a:lnTo>
                  <a:lnTo>
                    <a:pt x="5796" y="7026"/>
                  </a:lnTo>
                  <a:lnTo>
                    <a:pt x="5807" y="7013"/>
                  </a:lnTo>
                  <a:lnTo>
                    <a:pt x="5816" y="7001"/>
                  </a:lnTo>
                  <a:lnTo>
                    <a:pt x="5823" y="6989"/>
                  </a:lnTo>
                  <a:lnTo>
                    <a:pt x="5829" y="6979"/>
                  </a:lnTo>
                  <a:lnTo>
                    <a:pt x="5834" y="6969"/>
                  </a:lnTo>
                  <a:lnTo>
                    <a:pt x="5838" y="6960"/>
                  </a:lnTo>
                  <a:lnTo>
                    <a:pt x="5841" y="6952"/>
                  </a:lnTo>
                  <a:lnTo>
                    <a:pt x="5843" y="6945"/>
                  </a:lnTo>
                  <a:lnTo>
                    <a:pt x="5844" y="6938"/>
                  </a:lnTo>
                  <a:lnTo>
                    <a:pt x="5845" y="6931"/>
                  </a:lnTo>
                  <a:lnTo>
                    <a:pt x="5845" y="6920"/>
                  </a:lnTo>
                  <a:lnTo>
                    <a:pt x="5845" y="5407"/>
                  </a:lnTo>
                  <a:lnTo>
                    <a:pt x="4866" y="5827"/>
                  </a:lnTo>
                  <a:lnTo>
                    <a:pt x="4835" y="5838"/>
                  </a:lnTo>
                  <a:lnTo>
                    <a:pt x="4802" y="5845"/>
                  </a:lnTo>
                  <a:lnTo>
                    <a:pt x="4768" y="5847"/>
                  </a:lnTo>
                  <a:lnTo>
                    <a:pt x="4734" y="5845"/>
                  </a:lnTo>
                  <a:lnTo>
                    <a:pt x="4701" y="5838"/>
                  </a:lnTo>
                  <a:lnTo>
                    <a:pt x="4670" y="58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8" name="Google Shape;335;p4">
            <a:extLst>
              <a:ext uri="{FF2B5EF4-FFF2-40B4-BE49-F238E27FC236}">
                <a16:creationId xmlns:a16="http://schemas.microsoft.com/office/drawing/2014/main" id="{ACFACCFF-C355-4402-AAAD-AC4D432A5415}"/>
              </a:ext>
            </a:extLst>
          </p:cNvPr>
          <p:cNvGrpSpPr/>
          <p:nvPr/>
        </p:nvGrpSpPr>
        <p:grpSpPr>
          <a:xfrm>
            <a:off x="7524777" y="2717972"/>
            <a:ext cx="589280" cy="589280"/>
            <a:chOff x="8633919" y="4494616"/>
            <a:chExt cx="589280" cy="589280"/>
          </a:xfrm>
          <a:solidFill>
            <a:schemeClr val="bg1"/>
          </a:solidFill>
        </p:grpSpPr>
        <p:sp>
          <p:nvSpPr>
            <p:cNvPr id="259" name="Google Shape;336;p4">
              <a:extLst>
                <a:ext uri="{FF2B5EF4-FFF2-40B4-BE49-F238E27FC236}">
                  <a16:creationId xmlns:a16="http://schemas.microsoft.com/office/drawing/2014/main" id="{D3D8C1CA-77A4-403A-9D0A-55FDEC2866E3}"/>
                </a:ext>
              </a:extLst>
            </p:cNvPr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91" y="6072"/>
                  </a:moveTo>
                  <a:lnTo>
                    <a:pt x="5598" y="4042"/>
                  </a:lnTo>
                  <a:lnTo>
                    <a:pt x="5598" y="2845"/>
                  </a:lnTo>
                  <a:lnTo>
                    <a:pt x="5599" y="2818"/>
                  </a:lnTo>
                  <a:lnTo>
                    <a:pt x="5600" y="2791"/>
                  </a:lnTo>
                  <a:lnTo>
                    <a:pt x="5603" y="2765"/>
                  </a:lnTo>
                  <a:lnTo>
                    <a:pt x="5606" y="2738"/>
                  </a:lnTo>
                  <a:lnTo>
                    <a:pt x="5611" y="2712"/>
                  </a:lnTo>
                  <a:lnTo>
                    <a:pt x="5616" y="2685"/>
                  </a:lnTo>
                  <a:lnTo>
                    <a:pt x="5623" y="2660"/>
                  </a:lnTo>
                  <a:lnTo>
                    <a:pt x="5630" y="2634"/>
                  </a:lnTo>
                  <a:lnTo>
                    <a:pt x="5639" y="2608"/>
                  </a:lnTo>
                  <a:lnTo>
                    <a:pt x="5648" y="2583"/>
                  </a:lnTo>
                  <a:lnTo>
                    <a:pt x="5659" y="2558"/>
                  </a:lnTo>
                  <a:lnTo>
                    <a:pt x="5670" y="2534"/>
                  </a:lnTo>
                  <a:lnTo>
                    <a:pt x="5682" y="2510"/>
                  </a:lnTo>
                  <a:lnTo>
                    <a:pt x="5695" y="2486"/>
                  </a:lnTo>
                  <a:lnTo>
                    <a:pt x="5709" y="2463"/>
                  </a:lnTo>
                  <a:lnTo>
                    <a:pt x="5724" y="2440"/>
                  </a:lnTo>
                  <a:lnTo>
                    <a:pt x="5739" y="2419"/>
                  </a:lnTo>
                  <a:lnTo>
                    <a:pt x="5755" y="2397"/>
                  </a:lnTo>
                  <a:lnTo>
                    <a:pt x="5773" y="2377"/>
                  </a:lnTo>
                  <a:lnTo>
                    <a:pt x="5790" y="2357"/>
                  </a:lnTo>
                  <a:lnTo>
                    <a:pt x="5809" y="2338"/>
                  </a:lnTo>
                  <a:lnTo>
                    <a:pt x="5828" y="2319"/>
                  </a:lnTo>
                  <a:lnTo>
                    <a:pt x="5848" y="2301"/>
                  </a:lnTo>
                  <a:lnTo>
                    <a:pt x="5869" y="2284"/>
                  </a:lnTo>
                  <a:lnTo>
                    <a:pt x="5890" y="2268"/>
                  </a:lnTo>
                  <a:lnTo>
                    <a:pt x="5912" y="2252"/>
                  </a:lnTo>
                  <a:lnTo>
                    <a:pt x="5935" y="2237"/>
                  </a:lnTo>
                  <a:lnTo>
                    <a:pt x="5958" y="2223"/>
                  </a:lnTo>
                  <a:lnTo>
                    <a:pt x="5982" y="2210"/>
                  </a:lnTo>
                  <a:lnTo>
                    <a:pt x="6006" y="2198"/>
                  </a:lnTo>
                  <a:lnTo>
                    <a:pt x="6030" y="2187"/>
                  </a:lnTo>
                  <a:lnTo>
                    <a:pt x="6055" y="2176"/>
                  </a:lnTo>
                  <a:lnTo>
                    <a:pt x="6080" y="2167"/>
                  </a:lnTo>
                  <a:lnTo>
                    <a:pt x="6105" y="2159"/>
                  </a:lnTo>
                  <a:lnTo>
                    <a:pt x="6131" y="2151"/>
                  </a:lnTo>
                  <a:lnTo>
                    <a:pt x="6157" y="2145"/>
                  </a:lnTo>
                  <a:lnTo>
                    <a:pt x="6183" y="2139"/>
                  </a:lnTo>
                  <a:lnTo>
                    <a:pt x="6210" y="2135"/>
                  </a:lnTo>
                  <a:lnTo>
                    <a:pt x="6236" y="2132"/>
                  </a:lnTo>
                  <a:lnTo>
                    <a:pt x="6263" y="2129"/>
                  </a:lnTo>
                  <a:lnTo>
                    <a:pt x="6290" y="2128"/>
                  </a:lnTo>
                  <a:lnTo>
                    <a:pt x="6317" y="2127"/>
                  </a:lnTo>
                  <a:lnTo>
                    <a:pt x="6344" y="2128"/>
                  </a:lnTo>
                  <a:lnTo>
                    <a:pt x="6371" y="2129"/>
                  </a:lnTo>
                  <a:lnTo>
                    <a:pt x="6398" y="2132"/>
                  </a:lnTo>
                  <a:lnTo>
                    <a:pt x="6424" y="2135"/>
                  </a:lnTo>
                  <a:lnTo>
                    <a:pt x="6451" y="2139"/>
                  </a:lnTo>
                  <a:lnTo>
                    <a:pt x="6477" y="2145"/>
                  </a:lnTo>
                  <a:lnTo>
                    <a:pt x="6503" y="2151"/>
                  </a:lnTo>
                  <a:lnTo>
                    <a:pt x="6529" y="2159"/>
                  </a:lnTo>
                  <a:lnTo>
                    <a:pt x="6554" y="2167"/>
                  </a:lnTo>
                  <a:lnTo>
                    <a:pt x="6579" y="2176"/>
                  </a:lnTo>
                  <a:lnTo>
                    <a:pt x="6604" y="2187"/>
                  </a:lnTo>
                  <a:lnTo>
                    <a:pt x="6628" y="2198"/>
                  </a:lnTo>
                  <a:lnTo>
                    <a:pt x="6652" y="2210"/>
                  </a:lnTo>
                  <a:lnTo>
                    <a:pt x="6676" y="2223"/>
                  </a:lnTo>
                  <a:lnTo>
                    <a:pt x="6699" y="2237"/>
                  </a:lnTo>
                  <a:lnTo>
                    <a:pt x="6722" y="2252"/>
                  </a:lnTo>
                  <a:lnTo>
                    <a:pt x="6743" y="2268"/>
                  </a:lnTo>
                  <a:lnTo>
                    <a:pt x="6765" y="2284"/>
                  </a:lnTo>
                  <a:lnTo>
                    <a:pt x="6785" y="2301"/>
                  </a:lnTo>
                  <a:lnTo>
                    <a:pt x="6805" y="2319"/>
                  </a:lnTo>
                  <a:lnTo>
                    <a:pt x="6825" y="2338"/>
                  </a:lnTo>
                  <a:lnTo>
                    <a:pt x="6843" y="2357"/>
                  </a:lnTo>
                  <a:lnTo>
                    <a:pt x="6861" y="2377"/>
                  </a:lnTo>
                  <a:lnTo>
                    <a:pt x="6878" y="2397"/>
                  </a:lnTo>
                  <a:lnTo>
                    <a:pt x="6895" y="2419"/>
                  </a:lnTo>
                  <a:lnTo>
                    <a:pt x="6910" y="2440"/>
                  </a:lnTo>
                  <a:lnTo>
                    <a:pt x="6925" y="2463"/>
                  </a:lnTo>
                  <a:lnTo>
                    <a:pt x="6939" y="2486"/>
                  </a:lnTo>
                  <a:lnTo>
                    <a:pt x="6952" y="2510"/>
                  </a:lnTo>
                  <a:lnTo>
                    <a:pt x="6964" y="2534"/>
                  </a:lnTo>
                  <a:lnTo>
                    <a:pt x="6975" y="2558"/>
                  </a:lnTo>
                  <a:lnTo>
                    <a:pt x="6986" y="2583"/>
                  </a:lnTo>
                  <a:lnTo>
                    <a:pt x="6995" y="2608"/>
                  </a:lnTo>
                  <a:lnTo>
                    <a:pt x="7003" y="2634"/>
                  </a:lnTo>
                  <a:lnTo>
                    <a:pt x="7011" y="2660"/>
                  </a:lnTo>
                  <a:lnTo>
                    <a:pt x="7017" y="2685"/>
                  </a:lnTo>
                  <a:lnTo>
                    <a:pt x="7023" y="2712"/>
                  </a:lnTo>
                  <a:lnTo>
                    <a:pt x="7027" y="2738"/>
                  </a:lnTo>
                  <a:lnTo>
                    <a:pt x="7030" y="2765"/>
                  </a:lnTo>
                  <a:lnTo>
                    <a:pt x="7033" y="2791"/>
                  </a:lnTo>
                  <a:lnTo>
                    <a:pt x="7034" y="2818"/>
                  </a:lnTo>
                  <a:lnTo>
                    <a:pt x="7035" y="2845"/>
                  </a:lnTo>
                  <a:lnTo>
                    <a:pt x="7035" y="4042"/>
                  </a:lnTo>
                  <a:lnTo>
                    <a:pt x="8232" y="4042"/>
                  </a:lnTo>
                  <a:lnTo>
                    <a:pt x="8259" y="4043"/>
                  </a:lnTo>
                  <a:lnTo>
                    <a:pt x="8286" y="4044"/>
                  </a:lnTo>
                  <a:lnTo>
                    <a:pt x="8313" y="4047"/>
                  </a:lnTo>
                  <a:lnTo>
                    <a:pt x="8339" y="4050"/>
                  </a:lnTo>
                  <a:lnTo>
                    <a:pt x="8366" y="4055"/>
                  </a:lnTo>
                  <a:lnTo>
                    <a:pt x="8392" y="4060"/>
                  </a:lnTo>
                  <a:lnTo>
                    <a:pt x="8418" y="4067"/>
                  </a:lnTo>
                  <a:lnTo>
                    <a:pt x="8444" y="4074"/>
                  </a:lnTo>
                  <a:lnTo>
                    <a:pt x="8469" y="4083"/>
                  </a:lnTo>
                  <a:lnTo>
                    <a:pt x="8494" y="4092"/>
                  </a:lnTo>
                  <a:lnTo>
                    <a:pt x="8519" y="4103"/>
                  </a:lnTo>
                  <a:lnTo>
                    <a:pt x="8543" y="4114"/>
                  </a:lnTo>
                  <a:lnTo>
                    <a:pt x="8567" y="4126"/>
                  </a:lnTo>
                  <a:lnTo>
                    <a:pt x="8591" y="4139"/>
                  </a:lnTo>
                  <a:lnTo>
                    <a:pt x="8614" y="4153"/>
                  </a:lnTo>
                  <a:lnTo>
                    <a:pt x="8637" y="4168"/>
                  </a:lnTo>
                  <a:lnTo>
                    <a:pt x="8658" y="4183"/>
                  </a:lnTo>
                  <a:lnTo>
                    <a:pt x="8680" y="4199"/>
                  </a:lnTo>
                  <a:lnTo>
                    <a:pt x="8700" y="4217"/>
                  </a:lnTo>
                  <a:lnTo>
                    <a:pt x="8720" y="4234"/>
                  </a:lnTo>
                  <a:lnTo>
                    <a:pt x="8740" y="4253"/>
                  </a:lnTo>
                  <a:lnTo>
                    <a:pt x="8758" y="4272"/>
                  </a:lnTo>
                  <a:lnTo>
                    <a:pt x="8776" y="4292"/>
                  </a:lnTo>
                  <a:lnTo>
                    <a:pt x="8793" y="4313"/>
                  </a:lnTo>
                  <a:lnTo>
                    <a:pt x="8810" y="4334"/>
                  </a:lnTo>
                  <a:lnTo>
                    <a:pt x="8825" y="4356"/>
                  </a:lnTo>
                  <a:lnTo>
                    <a:pt x="8840" y="4379"/>
                  </a:lnTo>
                  <a:lnTo>
                    <a:pt x="8854" y="4402"/>
                  </a:lnTo>
                  <a:lnTo>
                    <a:pt x="8867" y="4426"/>
                  </a:lnTo>
                  <a:lnTo>
                    <a:pt x="8879" y="4450"/>
                  </a:lnTo>
                  <a:lnTo>
                    <a:pt x="8890" y="4474"/>
                  </a:lnTo>
                  <a:lnTo>
                    <a:pt x="8901" y="4499"/>
                  </a:lnTo>
                  <a:lnTo>
                    <a:pt x="8910" y="4524"/>
                  </a:lnTo>
                  <a:lnTo>
                    <a:pt x="8918" y="4549"/>
                  </a:lnTo>
                  <a:lnTo>
                    <a:pt x="8926" y="4575"/>
                  </a:lnTo>
                  <a:lnTo>
                    <a:pt x="8932" y="4601"/>
                  </a:lnTo>
                  <a:lnTo>
                    <a:pt x="8938" y="4627"/>
                  </a:lnTo>
                  <a:lnTo>
                    <a:pt x="8942" y="4654"/>
                  </a:lnTo>
                  <a:lnTo>
                    <a:pt x="8945" y="4680"/>
                  </a:lnTo>
                  <a:lnTo>
                    <a:pt x="8948" y="4707"/>
                  </a:lnTo>
                  <a:lnTo>
                    <a:pt x="8949" y="4734"/>
                  </a:lnTo>
                  <a:lnTo>
                    <a:pt x="8950" y="4761"/>
                  </a:lnTo>
                  <a:lnTo>
                    <a:pt x="8949" y="4788"/>
                  </a:lnTo>
                  <a:lnTo>
                    <a:pt x="8948" y="4815"/>
                  </a:lnTo>
                  <a:lnTo>
                    <a:pt x="8945" y="4842"/>
                  </a:lnTo>
                  <a:lnTo>
                    <a:pt x="8942" y="4868"/>
                  </a:lnTo>
                  <a:lnTo>
                    <a:pt x="8938" y="4895"/>
                  </a:lnTo>
                  <a:lnTo>
                    <a:pt x="8932" y="4921"/>
                  </a:lnTo>
                  <a:lnTo>
                    <a:pt x="8926" y="4947"/>
                  </a:lnTo>
                  <a:lnTo>
                    <a:pt x="8918" y="4973"/>
                  </a:lnTo>
                  <a:lnTo>
                    <a:pt x="8910" y="4998"/>
                  </a:lnTo>
                  <a:lnTo>
                    <a:pt x="8901" y="5023"/>
                  </a:lnTo>
                  <a:lnTo>
                    <a:pt x="8890" y="5048"/>
                  </a:lnTo>
                  <a:lnTo>
                    <a:pt x="8879" y="5072"/>
                  </a:lnTo>
                  <a:lnTo>
                    <a:pt x="8867" y="5096"/>
                  </a:lnTo>
                  <a:lnTo>
                    <a:pt x="8854" y="5120"/>
                  </a:lnTo>
                  <a:lnTo>
                    <a:pt x="8840" y="5143"/>
                  </a:lnTo>
                  <a:lnTo>
                    <a:pt x="8825" y="5166"/>
                  </a:lnTo>
                  <a:lnTo>
                    <a:pt x="8810" y="5187"/>
                  </a:lnTo>
                  <a:lnTo>
                    <a:pt x="8793" y="5209"/>
                  </a:lnTo>
                  <a:lnTo>
                    <a:pt x="8776" y="5229"/>
                  </a:lnTo>
                  <a:lnTo>
                    <a:pt x="8758" y="5249"/>
                  </a:lnTo>
                  <a:lnTo>
                    <a:pt x="8740" y="5269"/>
                  </a:lnTo>
                  <a:lnTo>
                    <a:pt x="8720" y="5287"/>
                  </a:lnTo>
                  <a:lnTo>
                    <a:pt x="8700" y="5305"/>
                  </a:lnTo>
                  <a:lnTo>
                    <a:pt x="8680" y="5322"/>
                  </a:lnTo>
                  <a:lnTo>
                    <a:pt x="8658" y="5339"/>
                  </a:lnTo>
                  <a:lnTo>
                    <a:pt x="8637" y="5354"/>
                  </a:lnTo>
                  <a:lnTo>
                    <a:pt x="8614" y="5369"/>
                  </a:lnTo>
                  <a:lnTo>
                    <a:pt x="8591" y="5383"/>
                  </a:lnTo>
                  <a:lnTo>
                    <a:pt x="8567" y="5396"/>
                  </a:lnTo>
                  <a:lnTo>
                    <a:pt x="8543" y="5408"/>
                  </a:lnTo>
                  <a:lnTo>
                    <a:pt x="8519" y="5419"/>
                  </a:lnTo>
                  <a:lnTo>
                    <a:pt x="8494" y="5430"/>
                  </a:lnTo>
                  <a:lnTo>
                    <a:pt x="8469" y="5439"/>
                  </a:lnTo>
                  <a:lnTo>
                    <a:pt x="8444" y="5447"/>
                  </a:lnTo>
                  <a:lnTo>
                    <a:pt x="8418" y="5455"/>
                  </a:lnTo>
                  <a:lnTo>
                    <a:pt x="8392" y="5461"/>
                  </a:lnTo>
                  <a:lnTo>
                    <a:pt x="8366" y="5467"/>
                  </a:lnTo>
                  <a:lnTo>
                    <a:pt x="8339" y="5471"/>
                  </a:lnTo>
                  <a:lnTo>
                    <a:pt x="8313" y="5474"/>
                  </a:lnTo>
                  <a:lnTo>
                    <a:pt x="8286" y="5477"/>
                  </a:lnTo>
                  <a:lnTo>
                    <a:pt x="8259" y="5478"/>
                  </a:lnTo>
                  <a:lnTo>
                    <a:pt x="8232" y="5479"/>
                  </a:lnTo>
                  <a:lnTo>
                    <a:pt x="7035" y="5479"/>
                  </a:lnTo>
                  <a:lnTo>
                    <a:pt x="7035" y="7873"/>
                  </a:lnTo>
                  <a:lnTo>
                    <a:pt x="5598" y="7873"/>
                  </a:lnTo>
                  <a:lnTo>
                    <a:pt x="5598" y="6676"/>
                  </a:lnTo>
                  <a:lnTo>
                    <a:pt x="5597" y="6649"/>
                  </a:lnTo>
                  <a:lnTo>
                    <a:pt x="5596" y="6622"/>
                  </a:lnTo>
                  <a:lnTo>
                    <a:pt x="5593" y="6595"/>
                  </a:lnTo>
                  <a:lnTo>
                    <a:pt x="5590" y="6569"/>
                  </a:lnTo>
                  <a:lnTo>
                    <a:pt x="5586" y="6542"/>
                  </a:lnTo>
                  <a:lnTo>
                    <a:pt x="5580" y="6516"/>
                  </a:lnTo>
                  <a:lnTo>
                    <a:pt x="5574" y="6490"/>
                  </a:lnTo>
                  <a:lnTo>
                    <a:pt x="5566" y="6464"/>
                  </a:lnTo>
                  <a:lnTo>
                    <a:pt x="5558" y="6439"/>
                  </a:lnTo>
                  <a:lnTo>
                    <a:pt x="5549" y="6414"/>
                  </a:lnTo>
                  <a:lnTo>
                    <a:pt x="5538" y="6389"/>
                  </a:lnTo>
                  <a:lnTo>
                    <a:pt x="5527" y="6365"/>
                  </a:lnTo>
                  <a:lnTo>
                    <a:pt x="5515" y="6341"/>
                  </a:lnTo>
                  <a:lnTo>
                    <a:pt x="5502" y="6317"/>
                  </a:lnTo>
                  <a:lnTo>
                    <a:pt x="5488" y="6294"/>
                  </a:lnTo>
                  <a:lnTo>
                    <a:pt x="5473" y="6271"/>
                  </a:lnTo>
                  <a:lnTo>
                    <a:pt x="5458" y="6249"/>
                  </a:lnTo>
                  <a:lnTo>
                    <a:pt x="5442" y="6228"/>
                  </a:lnTo>
                  <a:lnTo>
                    <a:pt x="5424" y="6207"/>
                  </a:lnTo>
                  <a:lnTo>
                    <a:pt x="5407" y="6187"/>
                  </a:lnTo>
                  <a:lnTo>
                    <a:pt x="5388" y="6168"/>
                  </a:lnTo>
                  <a:lnTo>
                    <a:pt x="5369" y="6149"/>
                  </a:lnTo>
                  <a:lnTo>
                    <a:pt x="5349" y="6132"/>
                  </a:lnTo>
                  <a:lnTo>
                    <a:pt x="5328" y="6114"/>
                  </a:lnTo>
                  <a:lnTo>
                    <a:pt x="5307" y="6098"/>
                  </a:lnTo>
                  <a:lnTo>
                    <a:pt x="5285" y="6083"/>
                  </a:lnTo>
                  <a:lnTo>
                    <a:pt x="5262" y="6068"/>
                  </a:lnTo>
                  <a:lnTo>
                    <a:pt x="5239" y="6054"/>
                  </a:lnTo>
                  <a:lnTo>
                    <a:pt x="5215" y="6041"/>
                  </a:lnTo>
                  <a:lnTo>
                    <a:pt x="5191" y="6029"/>
                  </a:lnTo>
                  <a:lnTo>
                    <a:pt x="5167" y="6018"/>
                  </a:lnTo>
                  <a:lnTo>
                    <a:pt x="5142" y="6007"/>
                  </a:lnTo>
                  <a:lnTo>
                    <a:pt x="5117" y="5998"/>
                  </a:lnTo>
                  <a:lnTo>
                    <a:pt x="5092" y="5990"/>
                  </a:lnTo>
                  <a:lnTo>
                    <a:pt x="5066" y="5982"/>
                  </a:lnTo>
                  <a:lnTo>
                    <a:pt x="5040" y="5976"/>
                  </a:lnTo>
                  <a:lnTo>
                    <a:pt x="5014" y="5970"/>
                  </a:lnTo>
                  <a:lnTo>
                    <a:pt x="4987" y="5966"/>
                  </a:lnTo>
                  <a:lnTo>
                    <a:pt x="4961" y="5963"/>
                  </a:lnTo>
                  <a:lnTo>
                    <a:pt x="4934" y="5960"/>
                  </a:lnTo>
                  <a:lnTo>
                    <a:pt x="4907" y="5959"/>
                  </a:lnTo>
                  <a:lnTo>
                    <a:pt x="4880" y="5958"/>
                  </a:lnTo>
                  <a:lnTo>
                    <a:pt x="4853" y="5959"/>
                  </a:lnTo>
                  <a:lnTo>
                    <a:pt x="4826" y="5960"/>
                  </a:lnTo>
                  <a:lnTo>
                    <a:pt x="4799" y="5963"/>
                  </a:lnTo>
                  <a:lnTo>
                    <a:pt x="4773" y="5966"/>
                  </a:lnTo>
                  <a:lnTo>
                    <a:pt x="4746" y="5970"/>
                  </a:lnTo>
                  <a:lnTo>
                    <a:pt x="4720" y="5976"/>
                  </a:lnTo>
                  <a:lnTo>
                    <a:pt x="4694" y="5982"/>
                  </a:lnTo>
                  <a:lnTo>
                    <a:pt x="4668" y="5990"/>
                  </a:lnTo>
                  <a:lnTo>
                    <a:pt x="4643" y="5998"/>
                  </a:lnTo>
                  <a:lnTo>
                    <a:pt x="4618" y="6007"/>
                  </a:lnTo>
                  <a:lnTo>
                    <a:pt x="4593" y="6018"/>
                  </a:lnTo>
                  <a:lnTo>
                    <a:pt x="4569" y="6029"/>
                  </a:lnTo>
                  <a:lnTo>
                    <a:pt x="4545" y="6041"/>
                  </a:lnTo>
                  <a:lnTo>
                    <a:pt x="4521" y="6054"/>
                  </a:lnTo>
                  <a:lnTo>
                    <a:pt x="4498" y="6068"/>
                  </a:lnTo>
                  <a:lnTo>
                    <a:pt x="4491" y="60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337;p4">
              <a:extLst>
                <a:ext uri="{FF2B5EF4-FFF2-40B4-BE49-F238E27FC236}">
                  <a16:creationId xmlns:a16="http://schemas.microsoft.com/office/drawing/2014/main" id="{C5E34FE1-2A2E-432D-9B05-BA4A05051D37}"/>
                </a:ext>
              </a:extLst>
            </p:cNvPr>
            <p:cNvSpPr/>
            <p:nvPr/>
          </p:nvSpPr>
          <p:spPr>
            <a:xfrm>
              <a:off x="8633919" y="4494616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8" y="4065"/>
                  </a:moveTo>
                  <a:lnTo>
                    <a:pt x="1518" y="3085"/>
                  </a:lnTo>
                  <a:lnTo>
                    <a:pt x="1520" y="3052"/>
                  </a:lnTo>
                  <a:lnTo>
                    <a:pt x="1527" y="3020"/>
                  </a:lnTo>
                  <a:lnTo>
                    <a:pt x="1537" y="2989"/>
                  </a:lnTo>
                  <a:lnTo>
                    <a:pt x="1551" y="2960"/>
                  </a:lnTo>
                  <a:lnTo>
                    <a:pt x="1570" y="2933"/>
                  </a:lnTo>
                  <a:lnTo>
                    <a:pt x="1591" y="2908"/>
                  </a:lnTo>
                  <a:lnTo>
                    <a:pt x="1616" y="2887"/>
                  </a:lnTo>
                  <a:lnTo>
                    <a:pt x="1643" y="2868"/>
                  </a:lnTo>
                  <a:lnTo>
                    <a:pt x="1672" y="2854"/>
                  </a:lnTo>
                  <a:lnTo>
                    <a:pt x="1703" y="2844"/>
                  </a:lnTo>
                  <a:lnTo>
                    <a:pt x="1735" y="2837"/>
                  </a:lnTo>
                  <a:lnTo>
                    <a:pt x="1768" y="2835"/>
                  </a:lnTo>
                  <a:lnTo>
                    <a:pt x="4162" y="2835"/>
                  </a:lnTo>
                  <a:lnTo>
                    <a:pt x="4195" y="2837"/>
                  </a:lnTo>
                  <a:lnTo>
                    <a:pt x="4227" y="2844"/>
                  </a:lnTo>
                  <a:lnTo>
                    <a:pt x="4258" y="2854"/>
                  </a:lnTo>
                  <a:lnTo>
                    <a:pt x="4287" y="2868"/>
                  </a:lnTo>
                  <a:lnTo>
                    <a:pt x="4314" y="2887"/>
                  </a:lnTo>
                  <a:lnTo>
                    <a:pt x="4339" y="2908"/>
                  </a:lnTo>
                  <a:lnTo>
                    <a:pt x="4360" y="2933"/>
                  </a:lnTo>
                  <a:lnTo>
                    <a:pt x="4379" y="2960"/>
                  </a:lnTo>
                  <a:lnTo>
                    <a:pt x="4393" y="2989"/>
                  </a:lnTo>
                  <a:lnTo>
                    <a:pt x="4403" y="3020"/>
                  </a:lnTo>
                  <a:lnTo>
                    <a:pt x="4410" y="3052"/>
                  </a:lnTo>
                  <a:lnTo>
                    <a:pt x="4412" y="3085"/>
                  </a:lnTo>
                  <a:lnTo>
                    <a:pt x="4412" y="4282"/>
                  </a:lnTo>
                  <a:lnTo>
                    <a:pt x="4410" y="4314"/>
                  </a:lnTo>
                  <a:lnTo>
                    <a:pt x="4404" y="4346"/>
                  </a:lnTo>
                  <a:lnTo>
                    <a:pt x="4393" y="4377"/>
                  </a:lnTo>
                  <a:lnTo>
                    <a:pt x="4379" y="4406"/>
                  </a:lnTo>
                  <a:lnTo>
                    <a:pt x="4362" y="4433"/>
                  </a:lnTo>
                  <a:lnTo>
                    <a:pt x="4340" y="4457"/>
                  </a:lnTo>
                  <a:lnTo>
                    <a:pt x="4316" y="4479"/>
                  </a:lnTo>
                  <a:lnTo>
                    <a:pt x="4290" y="4497"/>
                  </a:lnTo>
                  <a:lnTo>
                    <a:pt x="4261" y="4512"/>
                  </a:lnTo>
                  <a:lnTo>
                    <a:pt x="4230" y="4522"/>
                  </a:lnTo>
                  <a:lnTo>
                    <a:pt x="4199" y="4529"/>
                  </a:lnTo>
                  <a:lnTo>
                    <a:pt x="4167" y="4532"/>
                  </a:lnTo>
                  <a:lnTo>
                    <a:pt x="4144" y="4532"/>
                  </a:lnTo>
                  <a:lnTo>
                    <a:pt x="4127" y="4533"/>
                  </a:lnTo>
                  <a:lnTo>
                    <a:pt x="4109" y="4535"/>
                  </a:lnTo>
                  <a:lnTo>
                    <a:pt x="4092" y="4537"/>
                  </a:lnTo>
                  <a:lnTo>
                    <a:pt x="4075" y="4540"/>
                  </a:lnTo>
                  <a:lnTo>
                    <a:pt x="4058" y="4544"/>
                  </a:lnTo>
                  <a:lnTo>
                    <a:pt x="4041" y="4548"/>
                  </a:lnTo>
                  <a:lnTo>
                    <a:pt x="4024" y="4553"/>
                  </a:lnTo>
                  <a:lnTo>
                    <a:pt x="4007" y="4558"/>
                  </a:lnTo>
                  <a:lnTo>
                    <a:pt x="3991" y="4564"/>
                  </a:lnTo>
                  <a:lnTo>
                    <a:pt x="3975" y="4571"/>
                  </a:lnTo>
                  <a:lnTo>
                    <a:pt x="3959" y="4578"/>
                  </a:lnTo>
                  <a:lnTo>
                    <a:pt x="3943" y="4586"/>
                  </a:lnTo>
                  <a:lnTo>
                    <a:pt x="3928" y="4594"/>
                  </a:lnTo>
                  <a:lnTo>
                    <a:pt x="3913" y="4604"/>
                  </a:lnTo>
                  <a:lnTo>
                    <a:pt x="3898" y="4613"/>
                  </a:lnTo>
                  <a:lnTo>
                    <a:pt x="3884" y="4623"/>
                  </a:lnTo>
                  <a:lnTo>
                    <a:pt x="3870" y="4634"/>
                  </a:lnTo>
                  <a:lnTo>
                    <a:pt x="3857" y="4645"/>
                  </a:lnTo>
                  <a:lnTo>
                    <a:pt x="3844" y="4657"/>
                  </a:lnTo>
                  <a:lnTo>
                    <a:pt x="3831" y="4669"/>
                  </a:lnTo>
                  <a:lnTo>
                    <a:pt x="3819" y="4682"/>
                  </a:lnTo>
                  <a:lnTo>
                    <a:pt x="3807" y="4695"/>
                  </a:lnTo>
                  <a:lnTo>
                    <a:pt x="3796" y="4708"/>
                  </a:lnTo>
                  <a:lnTo>
                    <a:pt x="3785" y="4722"/>
                  </a:lnTo>
                  <a:lnTo>
                    <a:pt x="3775" y="4736"/>
                  </a:lnTo>
                  <a:lnTo>
                    <a:pt x="3766" y="4751"/>
                  </a:lnTo>
                  <a:lnTo>
                    <a:pt x="3756" y="4766"/>
                  </a:lnTo>
                  <a:lnTo>
                    <a:pt x="3748" y="4781"/>
                  </a:lnTo>
                  <a:lnTo>
                    <a:pt x="3740" y="4797"/>
                  </a:lnTo>
                  <a:lnTo>
                    <a:pt x="3733" y="4813"/>
                  </a:lnTo>
                  <a:lnTo>
                    <a:pt x="3726" y="4829"/>
                  </a:lnTo>
                  <a:lnTo>
                    <a:pt x="3720" y="4845"/>
                  </a:lnTo>
                  <a:lnTo>
                    <a:pt x="3715" y="4862"/>
                  </a:lnTo>
                  <a:lnTo>
                    <a:pt x="3710" y="4879"/>
                  </a:lnTo>
                  <a:lnTo>
                    <a:pt x="3706" y="4896"/>
                  </a:lnTo>
                  <a:lnTo>
                    <a:pt x="3702" y="4913"/>
                  </a:lnTo>
                  <a:lnTo>
                    <a:pt x="3699" y="4930"/>
                  </a:lnTo>
                  <a:lnTo>
                    <a:pt x="3697" y="4947"/>
                  </a:lnTo>
                  <a:lnTo>
                    <a:pt x="3695" y="4965"/>
                  </a:lnTo>
                  <a:lnTo>
                    <a:pt x="3694" y="4982"/>
                  </a:lnTo>
                  <a:lnTo>
                    <a:pt x="3694" y="5000"/>
                  </a:lnTo>
                  <a:lnTo>
                    <a:pt x="3694" y="5018"/>
                  </a:lnTo>
                  <a:lnTo>
                    <a:pt x="3695" y="5035"/>
                  </a:lnTo>
                  <a:lnTo>
                    <a:pt x="3697" y="5053"/>
                  </a:lnTo>
                  <a:lnTo>
                    <a:pt x="3699" y="5070"/>
                  </a:lnTo>
                  <a:lnTo>
                    <a:pt x="3702" y="5087"/>
                  </a:lnTo>
                  <a:lnTo>
                    <a:pt x="3706" y="5104"/>
                  </a:lnTo>
                  <a:lnTo>
                    <a:pt x="3710" y="5121"/>
                  </a:lnTo>
                  <a:lnTo>
                    <a:pt x="3715" y="5138"/>
                  </a:lnTo>
                  <a:lnTo>
                    <a:pt x="3720" y="5155"/>
                  </a:lnTo>
                  <a:lnTo>
                    <a:pt x="3726" y="5171"/>
                  </a:lnTo>
                  <a:lnTo>
                    <a:pt x="3733" y="5187"/>
                  </a:lnTo>
                  <a:lnTo>
                    <a:pt x="3740" y="5203"/>
                  </a:lnTo>
                  <a:lnTo>
                    <a:pt x="3748" y="5219"/>
                  </a:lnTo>
                  <a:lnTo>
                    <a:pt x="3756" y="5234"/>
                  </a:lnTo>
                  <a:lnTo>
                    <a:pt x="3766" y="5249"/>
                  </a:lnTo>
                  <a:lnTo>
                    <a:pt x="3775" y="5264"/>
                  </a:lnTo>
                  <a:lnTo>
                    <a:pt x="3785" y="5278"/>
                  </a:lnTo>
                  <a:lnTo>
                    <a:pt x="3796" y="5292"/>
                  </a:lnTo>
                  <a:lnTo>
                    <a:pt x="3807" y="5305"/>
                  </a:lnTo>
                  <a:lnTo>
                    <a:pt x="3819" y="5318"/>
                  </a:lnTo>
                  <a:lnTo>
                    <a:pt x="3831" y="5331"/>
                  </a:lnTo>
                  <a:lnTo>
                    <a:pt x="3844" y="5343"/>
                  </a:lnTo>
                  <a:lnTo>
                    <a:pt x="3857" y="5355"/>
                  </a:lnTo>
                  <a:lnTo>
                    <a:pt x="3870" y="5366"/>
                  </a:lnTo>
                  <a:lnTo>
                    <a:pt x="3884" y="5377"/>
                  </a:lnTo>
                  <a:lnTo>
                    <a:pt x="3898" y="5387"/>
                  </a:lnTo>
                  <a:lnTo>
                    <a:pt x="3913" y="5396"/>
                  </a:lnTo>
                  <a:lnTo>
                    <a:pt x="3928" y="5406"/>
                  </a:lnTo>
                  <a:lnTo>
                    <a:pt x="3943" y="5414"/>
                  </a:lnTo>
                  <a:lnTo>
                    <a:pt x="3959" y="5422"/>
                  </a:lnTo>
                  <a:lnTo>
                    <a:pt x="3975" y="5429"/>
                  </a:lnTo>
                  <a:lnTo>
                    <a:pt x="3991" y="5436"/>
                  </a:lnTo>
                  <a:lnTo>
                    <a:pt x="4007" y="5442"/>
                  </a:lnTo>
                  <a:lnTo>
                    <a:pt x="4024" y="5447"/>
                  </a:lnTo>
                  <a:lnTo>
                    <a:pt x="4041" y="5452"/>
                  </a:lnTo>
                  <a:lnTo>
                    <a:pt x="4058" y="5456"/>
                  </a:lnTo>
                  <a:lnTo>
                    <a:pt x="4075" y="5460"/>
                  </a:lnTo>
                  <a:lnTo>
                    <a:pt x="4092" y="5463"/>
                  </a:lnTo>
                  <a:lnTo>
                    <a:pt x="4109" y="5465"/>
                  </a:lnTo>
                  <a:lnTo>
                    <a:pt x="4127" y="5467"/>
                  </a:lnTo>
                  <a:lnTo>
                    <a:pt x="4144" y="5468"/>
                  </a:lnTo>
                  <a:lnTo>
                    <a:pt x="4167" y="5468"/>
                  </a:lnTo>
                  <a:lnTo>
                    <a:pt x="4199" y="5471"/>
                  </a:lnTo>
                  <a:lnTo>
                    <a:pt x="4230" y="5478"/>
                  </a:lnTo>
                  <a:lnTo>
                    <a:pt x="4261" y="5488"/>
                  </a:lnTo>
                  <a:lnTo>
                    <a:pt x="4290" y="5503"/>
                  </a:lnTo>
                  <a:lnTo>
                    <a:pt x="4316" y="5521"/>
                  </a:lnTo>
                  <a:lnTo>
                    <a:pt x="4340" y="5543"/>
                  </a:lnTo>
                  <a:lnTo>
                    <a:pt x="4362" y="5567"/>
                  </a:lnTo>
                  <a:lnTo>
                    <a:pt x="4379" y="5594"/>
                  </a:lnTo>
                  <a:lnTo>
                    <a:pt x="4393" y="5623"/>
                  </a:lnTo>
                  <a:lnTo>
                    <a:pt x="4404" y="5654"/>
                  </a:lnTo>
                  <a:lnTo>
                    <a:pt x="4410" y="5686"/>
                  </a:lnTo>
                  <a:lnTo>
                    <a:pt x="4412" y="5718"/>
                  </a:lnTo>
                  <a:lnTo>
                    <a:pt x="4412" y="5945"/>
                  </a:lnTo>
                  <a:lnTo>
                    <a:pt x="4416" y="5942"/>
                  </a:lnTo>
                  <a:lnTo>
                    <a:pt x="4420" y="5939"/>
                  </a:lnTo>
                  <a:lnTo>
                    <a:pt x="4444" y="5926"/>
                  </a:lnTo>
                  <a:lnTo>
                    <a:pt x="4448" y="5923"/>
                  </a:lnTo>
                  <a:lnTo>
                    <a:pt x="4472" y="5910"/>
                  </a:lnTo>
                  <a:lnTo>
                    <a:pt x="4477" y="5907"/>
                  </a:lnTo>
                  <a:lnTo>
                    <a:pt x="4501" y="5895"/>
                  </a:lnTo>
                  <a:lnTo>
                    <a:pt x="4506" y="5892"/>
                  </a:lnTo>
                  <a:lnTo>
                    <a:pt x="4531" y="5881"/>
                  </a:lnTo>
                  <a:lnTo>
                    <a:pt x="4536" y="5879"/>
                  </a:lnTo>
                  <a:lnTo>
                    <a:pt x="4561" y="5869"/>
                  </a:lnTo>
                  <a:lnTo>
                    <a:pt x="4566" y="5867"/>
                  </a:lnTo>
                  <a:lnTo>
                    <a:pt x="4591" y="5857"/>
                  </a:lnTo>
                  <a:lnTo>
                    <a:pt x="4596" y="5856"/>
                  </a:lnTo>
                  <a:lnTo>
                    <a:pt x="4622" y="5847"/>
                  </a:lnTo>
                  <a:lnTo>
                    <a:pt x="4627" y="5846"/>
                  </a:lnTo>
                  <a:lnTo>
                    <a:pt x="4653" y="5838"/>
                  </a:lnTo>
                  <a:lnTo>
                    <a:pt x="4658" y="5837"/>
                  </a:lnTo>
                  <a:lnTo>
                    <a:pt x="4684" y="5830"/>
                  </a:lnTo>
                  <a:lnTo>
                    <a:pt x="4690" y="5829"/>
                  </a:lnTo>
                  <a:lnTo>
                    <a:pt x="4716" y="5824"/>
                  </a:lnTo>
                  <a:lnTo>
                    <a:pt x="4721" y="5823"/>
                  </a:lnTo>
                  <a:lnTo>
                    <a:pt x="4748" y="5818"/>
                  </a:lnTo>
                  <a:lnTo>
                    <a:pt x="4753" y="5817"/>
                  </a:lnTo>
                  <a:lnTo>
                    <a:pt x="4780" y="5814"/>
                  </a:lnTo>
                  <a:lnTo>
                    <a:pt x="4785" y="5813"/>
                  </a:lnTo>
                  <a:lnTo>
                    <a:pt x="4812" y="5811"/>
                  </a:lnTo>
                  <a:lnTo>
                    <a:pt x="4818" y="5810"/>
                  </a:lnTo>
                  <a:lnTo>
                    <a:pt x="4845" y="5809"/>
                  </a:lnTo>
                  <a:lnTo>
                    <a:pt x="4850" y="5809"/>
                  </a:lnTo>
                  <a:lnTo>
                    <a:pt x="4877" y="5808"/>
                  </a:lnTo>
                  <a:lnTo>
                    <a:pt x="4883" y="5808"/>
                  </a:lnTo>
                  <a:lnTo>
                    <a:pt x="4910" y="5809"/>
                  </a:lnTo>
                  <a:lnTo>
                    <a:pt x="4915" y="5809"/>
                  </a:lnTo>
                  <a:lnTo>
                    <a:pt x="4942" y="5810"/>
                  </a:lnTo>
                  <a:lnTo>
                    <a:pt x="4948" y="5811"/>
                  </a:lnTo>
                  <a:lnTo>
                    <a:pt x="4975" y="5813"/>
                  </a:lnTo>
                  <a:lnTo>
                    <a:pt x="4980" y="5814"/>
                  </a:lnTo>
                  <a:lnTo>
                    <a:pt x="5007" y="5817"/>
                  </a:lnTo>
                  <a:lnTo>
                    <a:pt x="5012" y="5818"/>
                  </a:lnTo>
                  <a:lnTo>
                    <a:pt x="5039" y="5823"/>
                  </a:lnTo>
                  <a:lnTo>
                    <a:pt x="5044" y="5824"/>
                  </a:lnTo>
                  <a:lnTo>
                    <a:pt x="5070" y="5829"/>
                  </a:lnTo>
                  <a:lnTo>
                    <a:pt x="5076" y="5830"/>
                  </a:lnTo>
                  <a:lnTo>
                    <a:pt x="5102" y="5837"/>
                  </a:lnTo>
                  <a:lnTo>
                    <a:pt x="5107" y="5838"/>
                  </a:lnTo>
                  <a:lnTo>
                    <a:pt x="5133" y="5846"/>
                  </a:lnTo>
                  <a:lnTo>
                    <a:pt x="5138" y="5847"/>
                  </a:lnTo>
                  <a:lnTo>
                    <a:pt x="5164" y="5856"/>
                  </a:lnTo>
                  <a:lnTo>
                    <a:pt x="5169" y="5857"/>
                  </a:lnTo>
                  <a:lnTo>
                    <a:pt x="5194" y="5867"/>
                  </a:lnTo>
                  <a:lnTo>
                    <a:pt x="5199" y="5869"/>
                  </a:lnTo>
                  <a:lnTo>
                    <a:pt x="5224" y="5879"/>
                  </a:lnTo>
                  <a:lnTo>
                    <a:pt x="5229" y="5881"/>
                  </a:lnTo>
                  <a:lnTo>
                    <a:pt x="5254" y="5892"/>
                  </a:lnTo>
                  <a:lnTo>
                    <a:pt x="5259" y="5895"/>
                  </a:lnTo>
                  <a:lnTo>
                    <a:pt x="5283" y="5907"/>
                  </a:lnTo>
                  <a:lnTo>
                    <a:pt x="5288" y="5910"/>
                  </a:lnTo>
                  <a:lnTo>
                    <a:pt x="5312" y="5923"/>
                  </a:lnTo>
                  <a:lnTo>
                    <a:pt x="5316" y="5925"/>
                  </a:lnTo>
                  <a:lnTo>
                    <a:pt x="5339" y="5939"/>
                  </a:lnTo>
                  <a:lnTo>
                    <a:pt x="5344" y="5942"/>
                  </a:lnTo>
                  <a:lnTo>
                    <a:pt x="5367" y="5957"/>
                  </a:lnTo>
                  <a:lnTo>
                    <a:pt x="5371" y="5960"/>
                  </a:lnTo>
                  <a:lnTo>
                    <a:pt x="5393" y="5976"/>
                  </a:lnTo>
                  <a:lnTo>
                    <a:pt x="5398" y="5979"/>
                  </a:lnTo>
                  <a:lnTo>
                    <a:pt x="5419" y="5995"/>
                  </a:lnTo>
                  <a:lnTo>
                    <a:pt x="5424" y="5999"/>
                  </a:lnTo>
                  <a:lnTo>
                    <a:pt x="5444" y="6016"/>
                  </a:lnTo>
                  <a:lnTo>
                    <a:pt x="5449" y="6020"/>
                  </a:lnTo>
                  <a:lnTo>
                    <a:pt x="5469" y="6037"/>
                  </a:lnTo>
                  <a:lnTo>
                    <a:pt x="5473" y="6041"/>
                  </a:lnTo>
                  <a:lnTo>
                    <a:pt x="5492" y="6060"/>
                  </a:lnTo>
                  <a:lnTo>
                    <a:pt x="5496" y="6064"/>
                  </a:lnTo>
                  <a:lnTo>
                    <a:pt x="5515" y="6083"/>
                  </a:lnTo>
                  <a:lnTo>
                    <a:pt x="5519" y="6087"/>
                  </a:lnTo>
                  <a:lnTo>
                    <a:pt x="5536" y="6107"/>
                  </a:lnTo>
                  <a:lnTo>
                    <a:pt x="5540" y="6112"/>
                  </a:lnTo>
                  <a:lnTo>
                    <a:pt x="5557" y="6132"/>
                  </a:lnTo>
                  <a:lnTo>
                    <a:pt x="5561" y="6137"/>
                  </a:lnTo>
                  <a:lnTo>
                    <a:pt x="5577" y="6158"/>
                  </a:lnTo>
                  <a:lnTo>
                    <a:pt x="5580" y="6163"/>
                  </a:lnTo>
                  <a:lnTo>
                    <a:pt x="5596" y="6185"/>
                  </a:lnTo>
                  <a:lnTo>
                    <a:pt x="5599" y="6189"/>
                  </a:lnTo>
                  <a:lnTo>
                    <a:pt x="5614" y="6212"/>
                  </a:lnTo>
                  <a:lnTo>
                    <a:pt x="5617" y="6217"/>
                  </a:lnTo>
                  <a:lnTo>
                    <a:pt x="5631" y="6240"/>
                  </a:lnTo>
                  <a:lnTo>
                    <a:pt x="5633" y="6244"/>
                  </a:lnTo>
                  <a:lnTo>
                    <a:pt x="5646" y="6268"/>
                  </a:lnTo>
                  <a:lnTo>
                    <a:pt x="5649" y="6273"/>
                  </a:lnTo>
                  <a:lnTo>
                    <a:pt x="5661" y="6297"/>
                  </a:lnTo>
                  <a:lnTo>
                    <a:pt x="5664" y="6302"/>
                  </a:lnTo>
                  <a:lnTo>
                    <a:pt x="5675" y="6327"/>
                  </a:lnTo>
                  <a:lnTo>
                    <a:pt x="5677" y="6332"/>
                  </a:lnTo>
                  <a:lnTo>
                    <a:pt x="5687" y="6357"/>
                  </a:lnTo>
                  <a:lnTo>
                    <a:pt x="5689" y="6362"/>
                  </a:lnTo>
                  <a:lnTo>
                    <a:pt x="5699" y="6387"/>
                  </a:lnTo>
                  <a:lnTo>
                    <a:pt x="5700" y="6392"/>
                  </a:lnTo>
                  <a:lnTo>
                    <a:pt x="5709" y="6418"/>
                  </a:lnTo>
                  <a:lnTo>
                    <a:pt x="5710" y="6423"/>
                  </a:lnTo>
                  <a:lnTo>
                    <a:pt x="5718" y="6449"/>
                  </a:lnTo>
                  <a:lnTo>
                    <a:pt x="5719" y="6454"/>
                  </a:lnTo>
                  <a:lnTo>
                    <a:pt x="5726" y="6480"/>
                  </a:lnTo>
                  <a:lnTo>
                    <a:pt x="5727" y="6486"/>
                  </a:lnTo>
                  <a:lnTo>
                    <a:pt x="5732" y="6512"/>
                  </a:lnTo>
                  <a:lnTo>
                    <a:pt x="5733" y="6517"/>
                  </a:lnTo>
                  <a:lnTo>
                    <a:pt x="5738" y="6544"/>
                  </a:lnTo>
                  <a:lnTo>
                    <a:pt x="5739" y="6549"/>
                  </a:lnTo>
                  <a:lnTo>
                    <a:pt x="5742" y="6576"/>
                  </a:lnTo>
                  <a:lnTo>
                    <a:pt x="5743" y="6581"/>
                  </a:lnTo>
                  <a:lnTo>
                    <a:pt x="5745" y="6608"/>
                  </a:lnTo>
                  <a:lnTo>
                    <a:pt x="5746" y="6614"/>
                  </a:lnTo>
                  <a:lnTo>
                    <a:pt x="5747" y="6641"/>
                  </a:lnTo>
                  <a:lnTo>
                    <a:pt x="5747" y="6646"/>
                  </a:lnTo>
                  <a:lnTo>
                    <a:pt x="5748" y="6673"/>
                  </a:lnTo>
                  <a:lnTo>
                    <a:pt x="5748" y="6676"/>
                  </a:lnTo>
                  <a:lnTo>
                    <a:pt x="5748" y="7723"/>
                  </a:lnTo>
                  <a:lnTo>
                    <a:pt x="6885" y="7723"/>
                  </a:lnTo>
                  <a:lnTo>
                    <a:pt x="6885" y="5479"/>
                  </a:lnTo>
                  <a:lnTo>
                    <a:pt x="6886" y="5459"/>
                  </a:lnTo>
                  <a:lnTo>
                    <a:pt x="6890" y="5440"/>
                  </a:lnTo>
                  <a:lnTo>
                    <a:pt x="6896" y="5422"/>
                  </a:lnTo>
                  <a:lnTo>
                    <a:pt x="6905" y="5404"/>
                  </a:lnTo>
                  <a:lnTo>
                    <a:pt x="6916" y="5388"/>
                  </a:lnTo>
                  <a:lnTo>
                    <a:pt x="6929" y="5373"/>
                  </a:lnTo>
                  <a:lnTo>
                    <a:pt x="6944" y="5360"/>
                  </a:lnTo>
                  <a:lnTo>
                    <a:pt x="6960" y="5349"/>
                  </a:lnTo>
                  <a:lnTo>
                    <a:pt x="6978" y="5340"/>
                  </a:lnTo>
                  <a:lnTo>
                    <a:pt x="6996" y="5334"/>
                  </a:lnTo>
                  <a:lnTo>
                    <a:pt x="7015" y="5330"/>
                  </a:lnTo>
                  <a:lnTo>
                    <a:pt x="7035" y="5329"/>
                  </a:lnTo>
                  <a:lnTo>
                    <a:pt x="8231" y="5329"/>
                  </a:lnTo>
                  <a:lnTo>
                    <a:pt x="8253" y="5329"/>
                  </a:lnTo>
                  <a:lnTo>
                    <a:pt x="8275" y="5327"/>
                  </a:lnTo>
                  <a:lnTo>
                    <a:pt x="8296" y="5325"/>
                  </a:lnTo>
                  <a:lnTo>
                    <a:pt x="8317" y="5323"/>
                  </a:lnTo>
                  <a:lnTo>
                    <a:pt x="8338" y="5319"/>
                  </a:lnTo>
                  <a:lnTo>
                    <a:pt x="8359" y="5315"/>
                  </a:lnTo>
                  <a:lnTo>
                    <a:pt x="8379" y="5310"/>
                  </a:lnTo>
                  <a:lnTo>
                    <a:pt x="8400" y="5304"/>
                  </a:lnTo>
                  <a:lnTo>
                    <a:pt x="8420" y="5297"/>
                  </a:lnTo>
                  <a:lnTo>
                    <a:pt x="8440" y="5290"/>
                  </a:lnTo>
                  <a:lnTo>
                    <a:pt x="8459" y="5282"/>
                  </a:lnTo>
                  <a:lnTo>
                    <a:pt x="8478" y="5273"/>
                  </a:lnTo>
                  <a:lnTo>
                    <a:pt x="8497" y="5263"/>
                  </a:lnTo>
                  <a:lnTo>
                    <a:pt x="8516" y="5253"/>
                  </a:lnTo>
                  <a:lnTo>
                    <a:pt x="8534" y="5242"/>
                  </a:lnTo>
                  <a:lnTo>
                    <a:pt x="8552" y="5230"/>
                  </a:lnTo>
                  <a:lnTo>
                    <a:pt x="8569" y="5218"/>
                  </a:lnTo>
                  <a:lnTo>
                    <a:pt x="8586" y="5205"/>
                  </a:lnTo>
                  <a:lnTo>
                    <a:pt x="8603" y="5192"/>
                  </a:lnTo>
                  <a:lnTo>
                    <a:pt x="8618" y="5177"/>
                  </a:lnTo>
                  <a:lnTo>
                    <a:pt x="8634" y="5163"/>
                  </a:lnTo>
                  <a:lnTo>
                    <a:pt x="8648" y="5147"/>
                  </a:lnTo>
                  <a:lnTo>
                    <a:pt x="8663" y="5132"/>
                  </a:lnTo>
                  <a:lnTo>
                    <a:pt x="8676" y="5115"/>
                  </a:lnTo>
                  <a:lnTo>
                    <a:pt x="8689" y="5098"/>
                  </a:lnTo>
                  <a:lnTo>
                    <a:pt x="8701" y="5081"/>
                  </a:lnTo>
                  <a:lnTo>
                    <a:pt x="8713" y="5063"/>
                  </a:lnTo>
                  <a:lnTo>
                    <a:pt x="8724" y="5045"/>
                  </a:lnTo>
                  <a:lnTo>
                    <a:pt x="8734" y="5026"/>
                  </a:lnTo>
                  <a:lnTo>
                    <a:pt x="8744" y="5007"/>
                  </a:lnTo>
                  <a:lnTo>
                    <a:pt x="8753" y="4988"/>
                  </a:lnTo>
                  <a:lnTo>
                    <a:pt x="8761" y="4969"/>
                  </a:lnTo>
                  <a:lnTo>
                    <a:pt x="8768" y="4949"/>
                  </a:lnTo>
                  <a:lnTo>
                    <a:pt x="8775" y="4929"/>
                  </a:lnTo>
                  <a:lnTo>
                    <a:pt x="8781" y="4908"/>
                  </a:lnTo>
                  <a:lnTo>
                    <a:pt x="8786" y="4888"/>
                  </a:lnTo>
                  <a:lnTo>
                    <a:pt x="8790" y="4867"/>
                  </a:lnTo>
                  <a:lnTo>
                    <a:pt x="8794" y="4846"/>
                  </a:lnTo>
                  <a:lnTo>
                    <a:pt x="8796" y="4825"/>
                  </a:lnTo>
                  <a:lnTo>
                    <a:pt x="8798" y="4804"/>
                  </a:lnTo>
                  <a:lnTo>
                    <a:pt x="8800" y="4782"/>
                  </a:lnTo>
                  <a:lnTo>
                    <a:pt x="8800" y="4761"/>
                  </a:lnTo>
                  <a:lnTo>
                    <a:pt x="8800" y="4740"/>
                  </a:lnTo>
                  <a:lnTo>
                    <a:pt x="8798" y="4718"/>
                  </a:lnTo>
                  <a:lnTo>
                    <a:pt x="8796" y="4697"/>
                  </a:lnTo>
                  <a:lnTo>
                    <a:pt x="8794" y="4676"/>
                  </a:lnTo>
                  <a:lnTo>
                    <a:pt x="8790" y="4655"/>
                  </a:lnTo>
                  <a:lnTo>
                    <a:pt x="8786" y="4634"/>
                  </a:lnTo>
                  <a:lnTo>
                    <a:pt x="8781" y="4614"/>
                  </a:lnTo>
                  <a:lnTo>
                    <a:pt x="8775" y="4593"/>
                  </a:lnTo>
                  <a:lnTo>
                    <a:pt x="8768" y="4573"/>
                  </a:lnTo>
                  <a:lnTo>
                    <a:pt x="8761" y="4553"/>
                  </a:lnTo>
                  <a:lnTo>
                    <a:pt x="8753" y="4534"/>
                  </a:lnTo>
                  <a:lnTo>
                    <a:pt x="8744" y="4515"/>
                  </a:lnTo>
                  <a:lnTo>
                    <a:pt x="8734" y="4496"/>
                  </a:lnTo>
                  <a:lnTo>
                    <a:pt x="8724" y="4477"/>
                  </a:lnTo>
                  <a:lnTo>
                    <a:pt x="8713" y="4458"/>
                  </a:lnTo>
                  <a:lnTo>
                    <a:pt x="8701" y="4440"/>
                  </a:lnTo>
                  <a:lnTo>
                    <a:pt x="8689" y="4423"/>
                  </a:lnTo>
                  <a:lnTo>
                    <a:pt x="8676" y="4406"/>
                  </a:lnTo>
                  <a:lnTo>
                    <a:pt x="8663" y="4390"/>
                  </a:lnTo>
                  <a:lnTo>
                    <a:pt x="8648" y="4374"/>
                  </a:lnTo>
                  <a:lnTo>
                    <a:pt x="8634" y="4359"/>
                  </a:lnTo>
                  <a:lnTo>
                    <a:pt x="8619" y="4344"/>
                  </a:lnTo>
                  <a:lnTo>
                    <a:pt x="8603" y="4330"/>
                  </a:lnTo>
                  <a:lnTo>
                    <a:pt x="8586" y="4317"/>
                  </a:lnTo>
                  <a:lnTo>
                    <a:pt x="8570" y="4304"/>
                  </a:lnTo>
                  <a:lnTo>
                    <a:pt x="8552" y="4292"/>
                  </a:lnTo>
                  <a:lnTo>
                    <a:pt x="8534" y="4280"/>
                  </a:lnTo>
                  <a:lnTo>
                    <a:pt x="8516" y="4269"/>
                  </a:lnTo>
                  <a:lnTo>
                    <a:pt x="8497" y="4259"/>
                  </a:lnTo>
                  <a:lnTo>
                    <a:pt x="8478" y="4249"/>
                  </a:lnTo>
                  <a:lnTo>
                    <a:pt x="8459" y="4240"/>
                  </a:lnTo>
                  <a:lnTo>
                    <a:pt x="8439" y="4232"/>
                  </a:lnTo>
                  <a:lnTo>
                    <a:pt x="8419" y="4224"/>
                  </a:lnTo>
                  <a:lnTo>
                    <a:pt x="8399" y="4218"/>
                  </a:lnTo>
                  <a:lnTo>
                    <a:pt x="8379" y="4212"/>
                  </a:lnTo>
                  <a:lnTo>
                    <a:pt x="8358" y="4207"/>
                  </a:lnTo>
                  <a:lnTo>
                    <a:pt x="8337" y="4202"/>
                  </a:lnTo>
                  <a:lnTo>
                    <a:pt x="8316" y="4198"/>
                  </a:lnTo>
                  <a:lnTo>
                    <a:pt x="8295" y="4196"/>
                  </a:lnTo>
                  <a:lnTo>
                    <a:pt x="8274" y="4194"/>
                  </a:lnTo>
                  <a:lnTo>
                    <a:pt x="8253" y="4192"/>
                  </a:lnTo>
                  <a:lnTo>
                    <a:pt x="8231" y="4192"/>
                  </a:lnTo>
                  <a:lnTo>
                    <a:pt x="7035" y="4192"/>
                  </a:lnTo>
                  <a:lnTo>
                    <a:pt x="7015" y="4191"/>
                  </a:lnTo>
                  <a:lnTo>
                    <a:pt x="6996" y="4187"/>
                  </a:lnTo>
                  <a:lnTo>
                    <a:pt x="6978" y="4181"/>
                  </a:lnTo>
                  <a:lnTo>
                    <a:pt x="6960" y="4172"/>
                  </a:lnTo>
                  <a:lnTo>
                    <a:pt x="6944" y="4161"/>
                  </a:lnTo>
                  <a:lnTo>
                    <a:pt x="6929" y="4148"/>
                  </a:lnTo>
                  <a:lnTo>
                    <a:pt x="6916" y="4133"/>
                  </a:lnTo>
                  <a:lnTo>
                    <a:pt x="6905" y="4117"/>
                  </a:lnTo>
                  <a:lnTo>
                    <a:pt x="6896" y="4099"/>
                  </a:lnTo>
                  <a:lnTo>
                    <a:pt x="6890" y="4081"/>
                  </a:lnTo>
                  <a:lnTo>
                    <a:pt x="6886" y="4062"/>
                  </a:lnTo>
                  <a:lnTo>
                    <a:pt x="6885" y="4042"/>
                  </a:lnTo>
                  <a:lnTo>
                    <a:pt x="6885" y="2846"/>
                  </a:lnTo>
                  <a:lnTo>
                    <a:pt x="6885" y="2824"/>
                  </a:lnTo>
                  <a:lnTo>
                    <a:pt x="6883" y="2802"/>
                  </a:lnTo>
                  <a:lnTo>
                    <a:pt x="6881" y="2781"/>
                  </a:lnTo>
                  <a:lnTo>
                    <a:pt x="6879" y="2760"/>
                  </a:lnTo>
                  <a:lnTo>
                    <a:pt x="6875" y="2739"/>
                  </a:lnTo>
                  <a:lnTo>
                    <a:pt x="6871" y="2719"/>
                  </a:lnTo>
                  <a:lnTo>
                    <a:pt x="6866" y="2698"/>
                  </a:lnTo>
                  <a:lnTo>
                    <a:pt x="6860" y="2678"/>
                  </a:lnTo>
                  <a:lnTo>
                    <a:pt x="6853" y="2658"/>
                  </a:lnTo>
                  <a:lnTo>
                    <a:pt x="6846" y="2638"/>
                  </a:lnTo>
                  <a:lnTo>
                    <a:pt x="6838" y="2618"/>
                  </a:lnTo>
                  <a:lnTo>
                    <a:pt x="6829" y="2599"/>
                  </a:lnTo>
                  <a:lnTo>
                    <a:pt x="6819" y="2580"/>
                  </a:lnTo>
                  <a:lnTo>
                    <a:pt x="6809" y="2561"/>
                  </a:lnTo>
                  <a:lnTo>
                    <a:pt x="6798" y="2543"/>
                  </a:lnTo>
                  <a:lnTo>
                    <a:pt x="6787" y="2525"/>
                  </a:lnTo>
                  <a:lnTo>
                    <a:pt x="6774" y="2508"/>
                  </a:lnTo>
                  <a:lnTo>
                    <a:pt x="6761" y="2491"/>
                  </a:lnTo>
                  <a:lnTo>
                    <a:pt x="6748" y="2475"/>
                  </a:lnTo>
                  <a:lnTo>
                    <a:pt x="6734" y="2459"/>
                  </a:lnTo>
                  <a:lnTo>
                    <a:pt x="6719" y="2444"/>
                  </a:lnTo>
                  <a:lnTo>
                    <a:pt x="6703" y="2429"/>
                  </a:lnTo>
                  <a:lnTo>
                    <a:pt x="6688" y="2415"/>
                  </a:lnTo>
                  <a:lnTo>
                    <a:pt x="6671" y="2401"/>
                  </a:lnTo>
                  <a:lnTo>
                    <a:pt x="6654" y="2388"/>
                  </a:lnTo>
                  <a:lnTo>
                    <a:pt x="6637" y="2376"/>
                  </a:lnTo>
                  <a:lnTo>
                    <a:pt x="6619" y="2364"/>
                  </a:lnTo>
                  <a:lnTo>
                    <a:pt x="6601" y="2353"/>
                  </a:lnTo>
                  <a:lnTo>
                    <a:pt x="6582" y="2343"/>
                  </a:lnTo>
                  <a:lnTo>
                    <a:pt x="6563" y="2333"/>
                  </a:lnTo>
                  <a:lnTo>
                    <a:pt x="6544" y="2324"/>
                  </a:lnTo>
                  <a:lnTo>
                    <a:pt x="6525" y="2316"/>
                  </a:lnTo>
                  <a:lnTo>
                    <a:pt x="6505" y="2309"/>
                  </a:lnTo>
                  <a:lnTo>
                    <a:pt x="6485" y="2302"/>
                  </a:lnTo>
                  <a:lnTo>
                    <a:pt x="6464" y="2296"/>
                  </a:lnTo>
                  <a:lnTo>
                    <a:pt x="6444" y="2291"/>
                  </a:lnTo>
                  <a:lnTo>
                    <a:pt x="6423" y="2287"/>
                  </a:lnTo>
                  <a:lnTo>
                    <a:pt x="6402" y="2283"/>
                  </a:lnTo>
                  <a:lnTo>
                    <a:pt x="6381" y="2281"/>
                  </a:lnTo>
                  <a:lnTo>
                    <a:pt x="6360" y="2279"/>
                  </a:lnTo>
                  <a:lnTo>
                    <a:pt x="6338" y="2277"/>
                  </a:lnTo>
                  <a:lnTo>
                    <a:pt x="6317" y="2277"/>
                  </a:lnTo>
                  <a:lnTo>
                    <a:pt x="6296" y="2277"/>
                  </a:lnTo>
                  <a:lnTo>
                    <a:pt x="6274" y="2279"/>
                  </a:lnTo>
                  <a:lnTo>
                    <a:pt x="6253" y="2281"/>
                  </a:lnTo>
                  <a:lnTo>
                    <a:pt x="6232" y="2283"/>
                  </a:lnTo>
                  <a:lnTo>
                    <a:pt x="6211" y="2287"/>
                  </a:lnTo>
                  <a:lnTo>
                    <a:pt x="6190" y="2291"/>
                  </a:lnTo>
                  <a:lnTo>
                    <a:pt x="6170" y="2296"/>
                  </a:lnTo>
                  <a:lnTo>
                    <a:pt x="6149" y="2302"/>
                  </a:lnTo>
                  <a:lnTo>
                    <a:pt x="6129" y="2309"/>
                  </a:lnTo>
                  <a:lnTo>
                    <a:pt x="6109" y="2316"/>
                  </a:lnTo>
                  <a:lnTo>
                    <a:pt x="6090" y="2324"/>
                  </a:lnTo>
                  <a:lnTo>
                    <a:pt x="6071" y="2333"/>
                  </a:lnTo>
                  <a:lnTo>
                    <a:pt x="6052" y="2343"/>
                  </a:lnTo>
                  <a:lnTo>
                    <a:pt x="6033" y="2353"/>
                  </a:lnTo>
                  <a:lnTo>
                    <a:pt x="6015" y="2364"/>
                  </a:lnTo>
                  <a:lnTo>
                    <a:pt x="5997" y="2376"/>
                  </a:lnTo>
                  <a:lnTo>
                    <a:pt x="5979" y="2388"/>
                  </a:lnTo>
                  <a:lnTo>
                    <a:pt x="5962" y="2401"/>
                  </a:lnTo>
                  <a:lnTo>
                    <a:pt x="5946" y="2415"/>
                  </a:lnTo>
                  <a:lnTo>
                    <a:pt x="5930" y="2429"/>
                  </a:lnTo>
                  <a:lnTo>
                    <a:pt x="5915" y="2444"/>
                  </a:lnTo>
                  <a:lnTo>
                    <a:pt x="5900" y="2459"/>
                  </a:lnTo>
                  <a:lnTo>
                    <a:pt x="5886" y="2475"/>
                  </a:lnTo>
                  <a:lnTo>
                    <a:pt x="5873" y="2491"/>
                  </a:lnTo>
                  <a:lnTo>
                    <a:pt x="5860" y="2508"/>
                  </a:lnTo>
                  <a:lnTo>
                    <a:pt x="5848" y="2525"/>
                  </a:lnTo>
                  <a:lnTo>
                    <a:pt x="5836" y="2543"/>
                  </a:lnTo>
                  <a:lnTo>
                    <a:pt x="5825" y="2561"/>
                  </a:lnTo>
                  <a:lnTo>
                    <a:pt x="5815" y="2580"/>
                  </a:lnTo>
                  <a:lnTo>
                    <a:pt x="5805" y="2599"/>
                  </a:lnTo>
                  <a:lnTo>
                    <a:pt x="5796" y="2619"/>
                  </a:lnTo>
                  <a:lnTo>
                    <a:pt x="5788" y="2638"/>
                  </a:lnTo>
                  <a:lnTo>
                    <a:pt x="5780" y="2658"/>
                  </a:lnTo>
                  <a:lnTo>
                    <a:pt x="5774" y="2678"/>
                  </a:lnTo>
                  <a:lnTo>
                    <a:pt x="5768" y="2699"/>
                  </a:lnTo>
                  <a:lnTo>
                    <a:pt x="5762" y="2719"/>
                  </a:lnTo>
                  <a:lnTo>
                    <a:pt x="5758" y="2740"/>
                  </a:lnTo>
                  <a:lnTo>
                    <a:pt x="5754" y="2761"/>
                  </a:lnTo>
                  <a:lnTo>
                    <a:pt x="5752" y="2782"/>
                  </a:lnTo>
                  <a:lnTo>
                    <a:pt x="5750" y="2803"/>
                  </a:lnTo>
                  <a:lnTo>
                    <a:pt x="5748" y="2824"/>
                  </a:lnTo>
                  <a:lnTo>
                    <a:pt x="5748" y="2846"/>
                  </a:lnTo>
                  <a:lnTo>
                    <a:pt x="5748" y="4042"/>
                  </a:lnTo>
                  <a:lnTo>
                    <a:pt x="5747" y="4062"/>
                  </a:lnTo>
                  <a:lnTo>
                    <a:pt x="5743" y="4081"/>
                  </a:lnTo>
                  <a:lnTo>
                    <a:pt x="5737" y="4099"/>
                  </a:lnTo>
                  <a:lnTo>
                    <a:pt x="5728" y="4117"/>
                  </a:lnTo>
                  <a:lnTo>
                    <a:pt x="5717" y="4133"/>
                  </a:lnTo>
                  <a:lnTo>
                    <a:pt x="5704" y="4148"/>
                  </a:lnTo>
                  <a:lnTo>
                    <a:pt x="5689" y="4161"/>
                  </a:lnTo>
                  <a:lnTo>
                    <a:pt x="5673" y="4172"/>
                  </a:lnTo>
                  <a:lnTo>
                    <a:pt x="5655" y="4181"/>
                  </a:lnTo>
                  <a:lnTo>
                    <a:pt x="5637" y="4187"/>
                  </a:lnTo>
                  <a:lnTo>
                    <a:pt x="5618" y="4191"/>
                  </a:lnTo>
                  <a:lnTo>
                    <a:pt x="5598" y="4192"/>
                  </a:lnTo>
                  <a:lnTo>
                    <a:pt x="5578" y="4191"/>
                  </a:lnTo>
                  <a:lnTo>
                    <a:pt x="5559" y="4187"/>
                  </a:lnTo>
                  <a:lnTo>
                    <a:pt x="5541" y="4181"/>
                  </a:lnTo>
                  <a:lnTo>
                    <a:pt x="5523" y="4172"/>
                  </a:lnTo>
                  <a:lnTo>
                    <a:pt x="5507" y="4161"/>
                  </a:lnTo>
                  <a:lnTo>
                    <a:pt x="5492" y="4148"/>
                  </a:lnTo>
                  <a:lnTo>
                    <a:pt x="5479" y="4133"/>
                  </a:lnTo>
                  <a:lnTo>
                    <a:pt x="5468" y="4117"/>
                  </a:lnTo>
                  <a:lnTo>
                    <a:pt x="5459" y="4099"/>
                  </a:lnTo>
                  <a:lnTo>
                    <a:pt x="5453" y="4081"/>
                  </a:lnTo>
                  <a:lnTo>
                    <a:pt x="5449" y="4062"/>
                  </a:lnTo>
                  <a:lnTo>
                    <a:pt x="5448" y="4042"/>
                  </a:lnTo>
                  <a:lnTo>
                    <a:pt x="5448" y="2845"/>
                  </a:lnTo>
                  <a:lnTo>
                    <a:pt x="5448" y="2842"/>
                  </a:lnTo>
                  <a:lnTo>
                    <a:pt x="5449" y="2815"/>
                  </a:lnTo>
                  <a:lnTo>
                    <a:pt x="5449" y="2809"/>
                  </a:lnTo>
                  <a:lnTo>
                    <a:pt x="5450" y="2783"/>
                  </a:lnTo>
                  <a:lnTo>
                    <a:pt x="5451" y="2777"/>
                  </a:lnTo>
                  <a:lnTo>
                    <a:pt x="5453" y="2750"/>
                  </a:lnTo>
                  <a:lnTo>
                    <a:pt x="5454" y="2744"/>
                  </a:lnTo>
                  <a:lnTo>
                    <a:pt x="5458" y="2718"/>
                  </a:lnTo>
                  <a:lnTo>
                    <a:pt x="5458" y="2712"/>
                  </a:lnTo>
                  <a:lnTo>
                    <a:pt x="5463" y="2686"/>
                  </a:lnTo>
                  <a:lnTo>
                    <a:pt x="5464" y="2680"/>
                  </a:lnTo>
                  <a:lnTo>
                    <a:pt x="5470" y="2654"/>
                  </a:lnTo>
                  <a:lnTo>
                    <a:pt x="5471" y="2649"/>
                  </a:lnTo>
                  <a:lnTo>
                    <a:pt x="5477" y="2623"/>
                  </a:lnTo>
                  <a:lnTo>
                    <a:pt x="5479" y="2617"/>
                  </a:lnTo>
                  <a:lnTo>
                    <a:pt x="5486" y="2592"/>
                  </a:lnTo>
                  <a:lnTo>
                    <a:pt x="5488" y="2586"/>
                  </a:lnTo>
                  <a:lnTo>
                    <a:pt x="5496" y="2561"/>
                  </a:lnTo>
                  <a:lnTo>
                    <a:pt x="5498" y="2556"/>
                  </a:lnTo>
                  <a:lnTo>
                    <a:pt x="5508" y="2531"/>
                  </a:lnTo>
                  <a:lnTo>
                    <a:pt x="5510" y="2526"/>
                  </a:lnTo>
                  <a:lnTo>
                    <a:pt x="5520" y="2501"/>
                  </a:lnTo>
                  <a:lnTo>
                    <a:pt x="5522" y="2496"/>
                  </a:lnTo>
                  <a:lnTo>
                    <a:pt x="5533" y="2471"/>
                  </a:lnTo>
                  <a:lnTo>
                    <a:pt x="5536" y="2466"/>
                  </a:lnTo>
                  <a:lnTo>
                    <a:pt x="5548" y="2442"/>
                  </a:lnTo>
                  <a:lnTo>
                    <a:pt x="5550" y="2438"/>
                  </a:lnTo>
                  <a:lnTo>
                    <a:pt x="5564" y="2414"/>
                  </a:lnTo>
                  <a:lnTo>
                    <a:pt x="5567" y="2409"/>
                  </a:lnTo>
                  <a:lnTo>
                    <a:pt x="5580" y="2385"/>
                  </a:lnTo>
                  <a:lnTo>
                    <a:pt x="5583" y="2381"/>
                  </a:lnTo>
                  <a:lnTo>
                    <a:pt x="5598" y="2358"/>
                  </a:lnTo>
                  <a:lnTo>
                    <a:pt x="5601" y="2354"/>
                  </a:lnTo>
                  <a:lnTo>
                    <a:pt x="5617" y="2332"/>
                  </a:lnTo>
                  <a:lnTo>
                    <a:pt x="5620" y="2327"/>
                  </a:lnTo>
                  <a:lnTo>
                    <a:pt x="5636" y="2306"/>
                  </a:lnTo>
                  <a:lnTo>
                    <a:pt x="5640" y="2302"/>
                  </a:lnTo>
                  <a:lnTo>
                    <a:pt x="5657" y="2281"/>
                  </a:lnTo>
                  <a:lnTo>
                    <a:pt x="5661" y="2277"/>
                  </a:lnTo>
                  <a:lnTo>
                    <a:pt x="5678" y="2257"/>
                  </a:lnTo>
                  <a:lnTo>
                    <a:pt x="5682" y="2253"/>
                  </a:lnTo>
                  <a:lnTo>
                    <a:pt x="5701" y="2234"/>
                  </a:lnTo>
                  <a:lnTo>
                    <a:pt x="5705" y="2230"/>
                  </a:lnTo>
                  <a:lnTo>
                    <a:pt x="5724" y="2211"/>
                  </a:lnTo>
                  <a:lnTo>
                    <a:pt x="5728" y="2207"/>
                  </a:lnTo>
                  <a:lnTo>
                    <a:pt x="5748" y="2189"/>
                  </a:lnTo>
                  <a:lnTo>
                    <a:pt x="5752" y="2186"/>
                  </a:lnTo>
                  <a:lnTo>
                    <a:pt x="5773" y="2169"/>
                  </a:lnTo>
                  <a:lnTo>
                    <a:pt x="5777" y="2165"/>
                  </a:lnTo>
                  <a:lnTo>
                    <a:pt x="5799" y="2149"/>
                  </a:lnTo>
                  <a:lnTo>
                    <a:pt x="5803" y="2145"/>
                  </a:lnTo>
                  <a:lnTo>
                    <a:pt x="5825" y="2130"/>
                  </a:lnTo>
                  <a:lnTo>
                    <a:pt x="5830" y="2127"/>
                  </a:lnTo>
                  <a:lnTo>
                    <a:pt x="5852" y="2112"/>
                  </a:lnTo>
                  <a:lnTo>
                    <a:pt x="5857" y="2109"/>
                  </a:lnTo>
                  <a:lnTo>
                    <a:pt x="5880" y="2095"/>
                  </a:lnTo>
                  <a:lnTo>
                    <a:pt x="5885" y="2092"/>
                  </a:lnTo>
                  <a:lnTo>
                    <a:pt x="5909" y="2079"/>
                  </a:lnTo>
                  <a:lnTo>
                    <a:pt x="5914" y="2076"/>
                  </a:lnTo>
                  <a:lnTo>
                    <a:pt x="5938" y="2064"/>
                  </a:lnTo>
                  <a:lnTo>
                    <a:pt x="5943" y="2061"/>
                  </a:lnTo>
                  <a:lnTo>
                    <a:pt x="5968" y="2050"/>
                  </a:lnTo>
                  <a:lnTo>
                    <a:pt x="5973" y="2048"/>
                  </a:lnTo>
                  <a:lnTo>
                    <a:pt x="5998" y="2038"/>
                  </a:lnTo>
                  <a:lnTo>
                    <a:pt x="6003" y="2036"/>
                  </a:lnTo>
                  <a:lnTo>
                    <a:pt x="6028" y="2026"/>
                  </a:lnTo>
                  <a:lnTo>
                    <a:pt x="6033" y="2025"/>
                  </a:lnTo>
                  <a:lnTo>
                    <a:pt x="6059" y="2016"/>
                  </a:lnTo>
                  <a:lnTo>
                    <a:pt x="6064" y="2015"/>
                  </a:lnTo>
                  <a:lnTo>
                    <a:pt x="6090" y="2007"/>
                  </a:lnTo>
                  <a:lnTo>
                    <a:pt x="6095" y="2006"/>
                  </a:lnTo>
                  <a:lnTo>
                    <a:pt x="6121" y="1999"/>
                  </a:lnTo>
                  <a:lnTo>
                    <a:pt x="6127" y="1998"/>
                  </a:lnTo>
                  <a:lnTo>
                    <a:pt x="6153" y="1993"/>
                  </a:lnTo>
                  <a:lnTo>
                    <a:pt x="6158" y="1992"/>
                  </a:lnTo>
                  <a:lnTo>
                    <a:pt x="6185" y="1987"/>
                  </a:lnTo>
                  <a:lnTo>
                    <a:pt x="6190" y="1986"/>
                  </a:lnTo>
                  <a:lnTo>
                    <a:pt x="6217" y="1983"/>
                  </a:lnTo>
                  <a:lnTo>
                    <a:pt x="6222" y="1982"/>
                  </a:lnTo>
                  <a:lnTo>
                    <a:pt x="6249" y="1980"/>
                  </a:lnTo>
                  <a:lnTo>
                    <a:pt x="6255" y="1979"/>
                  </a:lnTo>
                  <a:lnTo>
                    <a:pt x="6282" y="1978"/>
                  </a:lnTo>
                  <a:lnTo>
                    <a:pt x="6287" y="1978"/>
                  </a:lnTo>
                  <a:lnTo>
                    <a:pt x="6314" y="1977"/>
                  </a:lnTo>
                  <a:lnTo>
                    <a:pt x="6320" y="1977"/>
                  </a:lnTo>
                  <a:lnTo>
                    <a:pt x="6347" y="1978"/>
                  </a:lnTo>
                  <a:lnTo>
                    <a:pt x="6352" y="1978"/>
                  </a:lnTo>
                  <a:lnTo>
                    <a:pt x="6379" y="1979"/>
                  </a:lnTo>
                  <a:lnTo>
                    <a:pt x="6385" y="1980"/>
                  </a:lnTo>
                  <a:lnTo>
                    <a:pt x="6412" y="1982"/>
                  </a:lnTo>
                  <a:lnTo>
                    <a:pt x="6417" y="1983"/>
                  </a:lnTo>
                  <a:lnTo>
                    <a:pt x="6444" y="1986"/>
                  </a:lnTo>
                  <a:lnTo>
                    <a:pt x="6449" y="1987"/>
                  </a:lnTo>
                  <a:lnTo>
                    <a:pt x="6476" y="1992"/>
                  </a:lnTo>
                  <a:lnTo>
                    <a:pt x="6481" y="1993"/>
                  </a:lnTo>
                  <a:lnTo>
                    <a:pt x="6507" y="1998"/>
                  </a:lnTo>
                  <a:lnTo>
                    <a:pt x="6513" y="1999"/>
                  </a:lnTo>
                  <a:lnTo>
                    <a:pt x="6539" y="2006"/>
                  </a:lnTo>
                  <a:lnTo>
                    <a:pt x="6544" y="2007"/>
                  </a:lnTo>
                  <a:lnTo>
                    <a:pt x="6570" y="2015"/>
                  </a:lnTo>
                  <a:lnTo>
                    <a:pt x="6575" y="2016"/>
                  </a:lnTo>
                  <a:lnTo>
                    <a:pt x="6601" y="2025"/>
                  </a:lnTo>
                  <a:lnTo>
                    <a:pt x="6606" y="2026"/>
                  </a:lnTo>
                  <a:lnTo>
                    <a:pt x="6631" y="2036"/>
                  </a:lnTo>
                  <a:lnTo>
                    <a:pt x="6636" y="2038"/>
                  </a:lnTo>
                  <a:lnTo>
                    <a:pt x="6661" y="2048"/>
                  </a:lnTo>
                  <a:lnTo>
                    <a:pt x="6666" y="2050"/>
                  </a:lnTo>
                  <a:lnTo>
                    <a:pt x="6691" y="2061"/>
                  </a:lnTo>
                  <a:lnTo>
                    <a:pt x="6696" y="2064"/>
                  </a:lnTo>
                  <a:lnTo>
                    <a:pt x="6720" y="2076"/>
                  </a:lnTo>
                  <a:lnTo>
                    <a:pt x="6725" y="2079"/>
                  </a:lnTo>
                  <a:lnTo>
                    <a:pt x="6749" y="2092"/>
                  </a:lnTo>
                  <a:lnTo>
                    <a:pt x="6754" y="2095"/>
                  </a:lnTo>
                  <a:lnTo>
                    <a:pt x="6777" y="2109"/>
                  </a:lnTo>
                  <a:lnTo>
                    <a:pt x="6782" y="2112"/>
                  </a:lnTo>
                  <a:lnTo>
                    <a:pt x="6804" y="2127"/>
                  </a:lnTo>
                  <a:lnTo>
                    <a:pt x="6809" y="2130"/>
                  </a:lnTo>
                  <a:lnTo>
                    <a:pt x="6831" y="2146"/>
                  </a:lnTo>
                  <a:lnTo>
                    <a:pt x="6835" y="2149"/>
                  </a:lnTo>
                  <a:lnTo>
                    <a:pt x="6856" y="2165"/>
                  </a:lnTo>
                  <a:lnTo>
                    <a:pt x="6861" y="2169"/>
                  </a:lnTo>
                  <a:lnTo>
                    <a:pt x="6881" y="2186"/>
                  </a:lnTo>
                  <a:lnTo>
                    <a:pt x="6885" y="2189"/>
                  </a:lnTo>
                  <a:lnTo>
                    <a:pt x="6905" y="2207"/>
                  </a:lnTo>
                  <a:lnTo>
                    <a:pt x="6909" y="2211"/>
                  </a:lnTo>
                  <a:lnTo>
                    <a:pt x="6929" y="2229"/>
                  </a:lnTo>
                  <a:lnTo>
                    <a:pt x="6933" y="2233"/>
                  </a:lnTo>
                  <a:lnTo>
                    <a:pt x="6951" y="2253"/>
                  </a:lnTo>
                  <a:lnTo>
                    <a:pt x="6955" y="2257"/>
                  </a:lnTo>
                  <a:lnTo>
                    <a:pt x="6973" y="2277"/>
                  </a:lnTo>
                  <a:lnTo>
                    <a:pt x="6977" y="2281"/>
                  </a:lnTo>
                  <a:lnTo>
                    <a:pt x="6994" y="2301"/>
                  </a:lnTo>
                  <a:lnTo>
                    <a:pt x="6997" y="2306"/>
                  </a:lnTo>
                  <a:lnTo>
                    <a:pt x="7014" y="2327"/>
                  </a:lnTo>
                  <a:lnTo>
                    <a:pt x="7017" y="2332"/>
                  </a:lnTo>
                  <a:lnTo>
                    <a:pt x="7032" y="2353"/>
                  </a:lnTo>
                  <a:lnTo>
                    <a:pt x="7036" y="2358"/>
                  </a:lnTo>
                  <a:lnTo>
                    <a:pt x="7050" y="2381"/>
                  </a:lnTo>
                  <a:lnTo>
                    <a:pt x="7053" y="2385"/>
                  </a:lnTo>
                  <a:lnTo>
                    <a:pt x="7067" y="2408"/>
                  </a:lnTo>
                  <a:lnTo>
                    <a:pt x="7071" y="2414"/>
                  </a:lnTo>
                  <a:lnTo>
                    <a:pt x="7084" y="2438"/>
                  </a:lnTo>
                  <a:lnTo>
                    <a:pt x="7086" y="2442"/>
                  </a:lnTo>
                  <a:lnTo>
                    <a:pt x="7098" y="2467"/>
                  </a:lnTo>
                  <a:lnTo>
                    <a:pt x="7101" y="2472"/>
                  </a:lnTo>
                  <a:lnTo>
                    <a:pt x="7112" y="2496"/>
                  </a:lnTo>
                  <a:lnTo>
                    <a:pt x="7114" y="2501"/>
                  </a:lnTo>
                  <a:lnTo>
                    <a:pt x="7124" y="2526"/>
                  </a:lnTo>
                  <a:lnTo>
                    <a:pt x="7126" y="2531"/>
                  </a:lnTo>
                  <a:lnTo>
                    <a:pt x="7136" y="2556"/>
                  </a:lnTo>
                  <a:lnTo>
                    <a:pt x="7137" y="2562"/>
                  </a:lnTo>
                  <a:lnTo>
                    <a:pt x="7146" y="2587"/>
                  </a:lnTo>
                  <a:lnTo>
                    <a:pt x="7147" y="2592"/>
                  </a:lnTo>
                  <a:lnTo>
                    <a:pt x="7155" y="2618"/>
                  </a:lnTo>
                  <a:lnTo>
                    <a:pt x="7156" y="2623"/>
                  </a:lnTo>
                  <a:lnTo>
                    <a:pt x="7163" y="2649"/>
                  </a:lnTo>
                  <a:lnTo>
                    <a:pt x="7164" y="2655"/>
                  </a:lnTo>
                  <a:lnTo>
                    <a:pt x="7169" y="2681"/>
                  </a:lnTo>
                  <a:lnTo>
                    <a:pt x="7170" y="2686"/>
                  </a:lnTo>
                  <a:lnTo>
                    <a:pt x="7175" y="2713"/>
                  </a:lnTo>
                  <a:lnTo>
                    <a:pt x="7176" y="2718"/>
                  </a:lnTo>
                  <a:lnTo>
                    <a:pt x="7179" y="2745"/>
                  </a:lnTo>
                  <a:lnTo>
                    <a:pt x="7180" y="2751"/>
                  </a:lnTo>
                  <a:lnTo>
                    <a:pt x="7182" y="2777"/>
                  </a:lnTo>
                  <a:lnTo>
                    <a:pt x="7183" y="2783"/>
                  </a:lnTo>
                  <a:lnTo>
                    <a:pt x="7184" y="2810"/>
                  </a:lnTo>
                  <a:lnTo>
                    <a:pt x="7184" y="2815"/>
                  </a:lnTo>
                  <a:lnTo>
                    <a:pt x="7185" y="2842"/>
                  </a:lnTo>
                  <a:lnTo>
                    <a:pt x="7185" y="2845"/>
                  </a:lnTo>
                  <a:lnTo>
                    <a:pt x="7185" y="3892"/>
                  </a:lnTo>
                  <a:lnTo>
                    <a:pt x="8232" y="3892"/>
                  </a:lnTo>
                  <a:lnTo>
                    <a:pt x="8235" y="3892"/>
                  </a:lnTo>
                  <a:lnTo>
                    <a:pt x="8262" y="3893"/>
                  </a:lnTo>
                  <a:lnTo>
                    <a:pt x="8268" y="3893"/>
                  </a:lnTo>
                  <a:lnTo>
                    <a:pt x="8294" y="3894"/>
                  </a:lnTo>
                  <a:lnTo>
                    <a:pt x="8300" y="3895"/>
                  </a:lnTo>
                  <a:lnTo>
                    <a:pt x="8327" y="3897"/>
                  </a:lnTo>
                  <a:lnTo>
                    <a:pt x="8333" y="3898"/>
                  </a:lnTo>
                  <a:lnTo>
                    <a:pt x="8359" y="3902"/>
                  </a:lnTo>
                  <a:lnTo>
                    <a:pt x="8365" y="3902"/>
                  </a:lnTo>
                  <a:lnTo>
                    <a:pt x="8391" y="3907"/>
                  </a:lnTo>
                  <a:lnTo>
                    <a:pt x="8397" y="3908"/>
                  </a:lnTo>
                  <a:lnTo>
                    <a:pt x="8423" y="3914"/>
                  </a:lnTo>
                  <a:lnTo>
                    <a:pt x="8428" y="3915"/>
                  </a:lnTo>
                  <a:lnTo>
                    <a:pt x="8454" y="3921"/>
                  </a:lnTo>
                  <a:lnTo>
                    <a:pt x="8460" y="3923"/>
                  </a:lnTo>
                  <a:lnTo>
                    <a:pt x="8486" y="3930"/>
                  </a:lnTo>
                  <a:lnTo>
                    <a:pt x="8491" y="3932"/>
                  </a:lnTo>
                  <a:lnTo>
                    <a:pt x="8516" y="3940"/>
                  </a:lnTo>
                  <a:lnTo>
                    <a:pt x="8522" y="3942"/>
                  </a:lnTo>
                  <a:lnTo>
                    <a:pt x="8547" y="3952"/>
                  </a:lnTo>
                  <a:lnTo>
                    <a:pt x="8552" y="3954"/>
                  </a:lnTo>
                  <a:lnTo>
                    <a:pt x="8577" y="3964"/>
                  </a:lnTo>
                  <a:lnTo>
                    <a:pt x="8582" y="3966"/>
                  </a:lnTo>
                  <a:lnTo>
                    <a:pt x="8606" y="3978"/>
                  </a:lnTo>
                  <a:lnTo>
                    <a:pt x="8611" y="3980"/>
                  </a:lnTo>
                  <a:lnTo>
                    <a:pt x="8635" y="3992"/>
                  </a:lnTo>
                  <a:lnTo>
                    <a:pt x="8640" y="3995"/>
                  </a:lnTo>
                  <a:lnTo>
                    <a:pt x="8664" y="4008"/>
                  </a:lnTo>
                  <a:lnTo>
                    <a:pt x="8668" y="4011"/>
                  </a:lnTo>
                  <a:lnTo>
                    <a:pt x="8692" y="4024"/>
                  </a:lnTo>
                  <a:lnTo>
                    <a:pt x="8696" y="4027"/>
                  </a:lnTo>
                  <a:lnTo>
                    <a:pt x="8719" y="4042"/>
                  </a:lnTo>
                  <a:lnTo>
                    <a:pt x="8723" y="4045"/>
                  </a:lnTo>
                  <a:lnTo>
                    <a:pt x="8745" y="4061"/>
                  </a:lnTo>
                  <a:lnTo>
                    <a:pt x="8750" y="4064"/>
                  </a:lnTo>
                  <a:lnTo>
                    <a:pt x="8771" y="4080"/>
                  </a:lnTo>
                  <a:lnTo>
                    <a:pt x="8775" y="4084"/>
                  </a:lnTo>
                  <a:lnTo>
                    <a:pt x="8796" y="4101"/>
                  </a:lnTo>
                  <a:lnTo>
                    <a:pt x="8800" y="4105"/>
                  </a:lnTo>
                  <a:lnTo>
                    <a:pt x="8820" y="4122"/>
                  </a:lnTo>
                  <a:lnTo>
                    <a:pt x="8824" y="4126"/>
                  </a:lnTo>
                  <a:lnTo>
                    <a:pt x="8844" y="4145"/>
                  </a:lnTo>
                  <a:lnTo>
                    <a:pt x="8848" y="4149"/>
                  </a:lnTo>
                  <a:lnTo>
                    <a:pt x="8866" y="4168"/>
                  </a:lnTo>
                  <a:lnTo>
                    <a:pt x="8870" y="4172"/>
                  </a:lnTo>
                  <a:lnTo>
                    <a:pt x="8888" y="4192"/>
                  </a:lnTo>
                  <a:lnTo>
                    <a:pt x="8892" y="4196"/>
                  </a:lnTo>
                  <a:lnTo>
                    <a:pt x="8909" y="4217"/>
                  </a:lnTo>
                  <a:lnTo>
                    <a:pt x="8912" y="4221"/>
                  </a:lnTo>
                  <a:lnTo>
                    <a:pt x="8929" y="4243"/>
                  </a:lnTo>
                  <a:lnTo>
                    <a:pt x="8932" y="4247"/>
                  </a:lnTo>
                  <a:lnTo>
                    <a:pt x="8948" y="4269"/>
                  </a:lnTo>
                  <a:lnTo>
                    <a:pt x="8951" y="4274"/>
                  </a:lnTo>
                  <a:lnTo>
                    <a:pt x="8966" y="4297"/>
                  </a:lnTo>
                  <a:lnTo>
                    <a:pt x="8969" y="4302"/>
                  </a:lnTo>
                  <a:lnTo>
                    <a:pt x="8983" y="4325"/>
                  </a:lnTo>
                  <a:lnTo>
                    <a:pt x="8985" y="4329"/>
                  </a:lnTo>
                  <a:lnTo>
                    <a:pt x="8998" y="4353"/>
                  </a:lnTo>
                  <a:lnTo>
                    <a:pt x="9001" y="4358"/>
                  </a:lnTo>
                  <a:lnTo>
                    <a:pt x="9013" y="4382"/>
                  </a:lnTo>
                  <a:lnTo>
                    <a:pt x="9016" y="4387"/>
                  </a:lnTo>
                  <a:lnTo>
                    <a:pt x="9027" y="4412"/>
                  </a:lnTo>
                  <a:lnTo>
                    <a:pt x="9029" y="4417"/>
                  </a:lnTo>
                  <a:lnTo>
                    <a:pt x="9039" y="4442"/>
                  </a:lnTo>
                  <a:lnTo>
                    <a:pt x="9041" y="4447"/>
                  </a:lnTo>
                  <a:lnTo>
                    <a:pt x="9051" y="4472"/>
                  </a:lnTo>
                  <a:lnTo>
                    <a:pt x="9052" y="4477"/>
                  </a:lnTo>
                  <a:lnTo>
                    <a:pt x="9061" y="4503"/>
                  </a:lnTo>
                  <a:lnTo>
                    <a:pt x="9062" y="4508"/>
                  </a:lnTo>
                  <a:lnTo>
                    <a:pt x="9070" y="4534"/>
                  </a:lnTo>
                  <a:lnTo>
                    <a:pt x="9071" y="4539"/>
                  </a:lnTo>
                  <a:lnTo>
                    <a:pt x="9078" y="4565"/>
                  </a:lnTo>
                  <a:lnTo>
                    <a:pt x="9079" y="4571"/>
                  </a:lnTo>
                  <a:lnTo>
                    <a:pt x="9084" y="4597"/>
                  </a:lnTo>
                  <a:lnTo>
                    <a:pt x="9085" y="4602"/>
                  </a:lnTo>
                  <a:lnTo>
                    <a:pt x="9090" y="4629"/>
                  </a:lnTo>
                  <a:lnTo>
                    <a:pt x="9091" y="4634"/>
                  </a:lnTo>
                  <a:lnTo>
                    <a:pt x="9094" y="4661"/>
                  </a:lnTo>
                  <a:lnTo>
                    <a:pt x="9095" y="4666"/>
                  </a:lnTo>
                  <a:lnTo>
                    <a:pt x="9097" y="4693"/>
                  </a:lnTo>
                  <a:lnTo>
                    <a:pt x="9098" y="4699"/>
                  </a:lnTo>
                  <a:lnTo>
                    <a:pt x="9099" y="4726"/>
                  </a:lnTo>
                  <a:lnTo>
                    <a:pt x="9099" y="4731"/>
                  </a:lnTo>
                  <a:lnTo>
                    <a:pt x="9100" y="4758"/>
                  </a:lnTo>
                  <a:lnTo>
                    <a:pt x="9100" y="4764"/>
                  </a:lnTo>
                  <a:lnTo>
                    <a:pt x="9099" y="4791"/>
                  </a:lnTo>
                  <a:lnTo>
                    <a:pt x="9099" y="4796"/>
                  </a:lnTo>
                  <a:lnTo>
                    <a:pt x="9098" y="4823"/>
                  </a:lnTo>
                  <a:lnTo>
                    <a:pt x="9097" y="4829"/>
                  </a:lnTo>
                  <a:lnTo>
                    <a:pt x="9095" y="4856"/>
                  </a:lnTo>
                  <a:lnTo>
                    <a:pt x="9094" y="4861"/>
                  </a:lnTo>
                  <a:lnTo>
                    <a:pt x="9091" y="4888"/>
                  </a:lnTo>
                  <a:lnTo>
                    <a:pt x="9090" y="4893"/>
                  </a:lnTo>
                  <a:lnTo>
                    <a:pt x="9085" y="4920"/>
                  </a:lnTo>
                  <a:lnTo>
                    <a:pt x="9084" y="4925"/>
                  </a:lnTo>
                  <a:lnTo>
                    <a:pt x="9079" y="4951"/>
                  </a:lnTo>
                  <a:lnTo>
                    <a:pt x="9078" y="4957"/>
                  </a:lnTo>
                  <a:lnTo>
                    <a:pt x="9071" y="4983"/>
                  </a:lnTo>
                  <a:lnTo>
                    <a:pt x="9070" y="4988"/>
                  </a:lnTo>
                  <a:lnTo>
                    <a:pt x="9062" y="5014"/>
                  </a:lnTo>
                  <a:lnTo>
                    <a:pt x="9061" y="5019"/>
                  </a:lnTo>
                  <a:lnTo>
                    <a:pt x="9052" y="5045"/>
                  </a:lnTo>
                  <a:lnTo>
                    <a:pt x="9051" y="5050"/>
                  </a:lnTo>
                  <a:lnTo>
                    <a:pt x="9041" y="5075"/>
                  </a:lnTo>
                  <a:lnTo>
                    <a:pt x="9039" y="5080"/>
                  </a:lnTo>
                  <a:lnTo>
                    <a:pt x="9029" y="5105"/>
                  </a:lnTo>
                  <a:lnTo>
                    <a:pt x="9027" y="5110"/>
                  </a:lnTo>
                  <a:lnTo>
                    <a:pt x="9016" y="5135"/>
                  </a:lnTo>
                  <a:lnTo>
                    <a:pt x="9013" y="5140"/>
                  </a:lnTo>
                  <a:lnTo>
                    <a:pt x="9001" y="5164"/>
                  </a:lnTo>
                  <a:lnTo>
                    <a:pt x="8998" y="5169"/>
                  </a:lnTo>
                  <a:lnTo>
                    <a:pt x="8985" y="5193"/>
                  </a:lnTo>
                  <a:lnTo>
                    <a:pt x="8982" y="5197"/>
                  </a:lnTo>
                  <a:lnTo>
                    <a:pt x="8969" y="5221"/>
                  </a:lnTo>
                  <a:lnTo>
                    <a:pt x="8966" y="5225"/>
                  </a:lnTo>
                  <a:lnTo>
                    <a:pt x="8951" y="5248"/>
                  </a:lnTo>
                  <a:lnTo>
                    <a:pt x="8948" y="5252"/>
                  </a:lnTo>
                  <a:lnTo>
                    <a:pt x="8932" y="5274"/>
                  </a:lnTo>
                  <a:lnTo>
                    <a:pt x="8929" y="5279"/>
                  </a:lnTo>
                  <a:lnTo>
                    <a:pt x="8912" y="5300"/>
                  </a:lnTo>
                  <a:lnTo>
                    <a:pt x="8909" y="5305"/>
                  </a:lnTo>
                  <a:lnTo>
                    <a:pt x="8892" y="5325"/>
                  </a:lnTo>
                  <a:lnTo>
                    <a:pt x="8888" y="5329"/>
                  </a:lnTo>
                  <a:lnTo>
                    <a:pt x="8870" y="5349"/>
                  </a:lnTo>
                  <a:lnTo>
                    <a:pt x="8866" y="5354"/>
                  </a:lnTo>
                  <a:lnTo>
                    <a:pt x="8848" y="5373"/>
                  </a:lnTo>
                  <a:lnTo>
                    <a:pt x="8844" y="5377"/>
                  </a:lnTo>
                  <a:lnTo>
                    <a:pt x="8825" y="5395"/>
                  </a:lnTo>
                  <a:lnTo>
                    <a:pt x="8820" y="5399"/>
                  </a:lnTo>
                  <a:lnTo>
                    <a:pt x="8800" y="5417"/>
                  </a:lnTo>
                  <a:lnTo>
                    <a:pt x="8796" y="5421"/>
                  </a:lnTo>
                  <a:lnTo>
                    <a:pt x="8776" y="5438"/>
                  </a:lnTo>
                  <a:lnTo>
                    <a:pt x="8771" y="5441"/>
                  </a:lnTo>
                  <a:lnTo>
                    <a:pt x="8750" y="5458"/>
                  </a:lnTo>
                  <a:lnTo>
                    <a:pt x="8745" y="5461"/>
                  </a:lnTo>
                  <a:lnTo>
                    <a:pt x="8723" y="5477"/>
                  </a:lnTo>
                  <a:lnTo>
                    <a:pt x="8719" y="5480"/>
                  </a:lnTo>
                  <a:lnTo>
                    <a:pt x="8696" y="5495"/>
                  </a:lnTo>
                  <a:lnTo>
                    <a:pt x="8692" y="5498"/>
                  </a:lnTo>
                  <a:lnTo>
                    <a:pt x="8668" y="5511"/>
                  </a:lnTo>
                  <a:lnTo>
                    <a:pt x="8664" y="5514"/>
                  </a:lnTo>
                  <a:lnTo>
                    <a:pt x="8640" y="5527"/>
                  </a:lnTo>
                  <a:lnTo>
                    <a:pt x="8635" y="5530"/>
                  </a:lnTo>
                  <a:lnTo>
                    <a:pt x="8611" y="5542"/>
                  </a:lnTo>
                  <a:lnTo>
                    <a:pt x="8606" y="5545"/>
                  </a:lnTo>
                  <a:lnTo>
                    <a:pt x="8581" y="5556"/>
                  </a:lnTo>
                  <a:lnTo>
                    <a:pt x="8576" y="5558"/>
                  </a:lnTo>
                  <a:lnTo>
                    <a:pt x="8551" y="5568"/>
                  </a:lnTo>
                  <a:lnTo>
                    <a:pt x="8546" y="5570"/>
                  </a:lnTo>
                  <a:lnTo>
                    <a:pt x="8521" y="5580"/>
                  </a:lnTo>
                  <a:lnTo>
                    <a:pt x="8516" y="5581"/>
                  </a:lnTo>
                  <a:lnTo>
                    <a:pt x="8490" y="5590"/>
                  </a:lnTo>
                  <a:lnTo>
                    <a:pt x="8485" y="5591"/>
                  </a:lnTo>
                  <a:lnTo>
                    <a:pt x="8459" y="5599"/>
                  </a:lnTo>
                  <a:lnTo>
                    <a:pt x="8454" y="5600"/>
                  </a:lnTo>
                  <a:lnTo>
                    <a:pt x="8428" y="5607"/>
                  </a:lnTo>
                  <a:lnTo>
                    <a:pt x="8422" y="5608"/>
                  </a:lnTo>
                  <a:lnTo>
                    <a:pt x="8396" y="5613"/>
                  </a:lnTo>
                  <a:lnTo>
                    <a:pt x="8391" y="5614"/>
                  </a:lnTo>
                  <a:lnTo>
                    <a:pt x="8364" y="5619"/>
                  </a:lnTo>
                  <a:lnTo>
                    <a:pt x="8359" y="5620"/>
                  </a:lnTo>
                  <a:lnTo>
                    <a:pt x="8332" y="5623"/>
                  </a:lnTo>
                  <a:lnTo>
                    <a:pt x="8327" y="5624"/>
                  </a:lnTo>
                  <a:lnTo>
                    <a:pt x="8300" y="5626"/>
                  </a:lnTo>
                  <a:lnTo>
                    <a:pt x="8294" y="5627"/>
                  </a:lnTo>
                  <a:lnTo>
                    <a:pt x="8267" y="5628"/>
                  </a:lnTo>
                  <a:lnTo>
                    <a:pt x="8262" y="5628"/>
                  </a:lnTo>
                  <a:lnTo>
                    <a:pt x="8235" y="5629"/>
                  </a:lnTo>
                  <a:lnTo>
                    <a:pt x="8232" y="5629"/>
                  </a:lnTo>
                  <a:lnTo>
                    <a:pt x="7185" y="5629"/>
                  </a:lnTo>
                  <a:lnTo>
                    <a:pt x="7185" y="7873"/>
                  </a:lnTo>
                  <a:lnTo>
                    <a:pt x="7184" y="7893"/>
                  </a:lnTo>
                  <a:lnTo>
                    <a:pt x="7180" y="7912"/>
                  </a:lnTo>
                  <a:lnTo>
                    <a:pt x="7174" y="7930"/>
                  </a:lnTo>
                  <a:lnTo>
                    <a:pt x="7165" y="7948"/>
                  </a:lnTo>
                  <a:lnTo>
                    <a:pt x="7154" y="7964"/>
                  </a:lnTo>
                  <a:lnTo>
                    <a:pt x="7141" y="7979"/>
                  </a:lnTo>
                  <a:lnTo>
                    <a:pt x="7126" y="7992"/>
                  </a:lnTo>
                  <a:lnTo>
                    <a:pt x="7110" y="8003"/>
                  </a:lnTo>
                  <a:lnTo>
                    <a:pt x="7092" y="8012"/>
                  </a:lnTo>
                  <a:lnTo>
                    <a:pt x="7074" y="8018"/>
                  </a:lnTo>
                  <a:lnTo>
                    <a:pt x="7055" y="8022"/>
                  </a:lnTo>
                  <a:lnTo>
                    <a:pt x="7035" y="8023"/>
                  </a:lnTo>
                  <a:lnTo>
                    <a:pt x="5598" y="8023"/>
                  </a:lnTo>
                  <a:lnTo>
                    <a:pt x="5578" y="8022"/>
                  </a:lnTo>
                  <a:lnTo>
                    <a:pt x="5559" y="8018"/>
                  </a:lnTo>
                  <a:lnTo>
                    <a:pt x="5541" y="8012"/>
                  </a:lnTo>
                  <a:lnTo>
                    <a:pt x="5523" y="8003"/>
                  </a:lnTo>
                  <a:lnTo>
                    <a:pt x="5507" y="7992"/>
                  </a:lnTo>
                  <a:lnTo>
                    <a:pt x="5492" y="7979"/>
                  </a:lnTo>
                  <a:lnTo>
                    <a:pt x="5479" y="7964"/>
                  </a:lnTo>
                  <a:lnTo>
                    <a:pt x="5468" y="7948"/>
                  </a:lnTo>
                  <a:lnTo>
                    <a:pt x="5459" y="7930"/>
                  </a:lnTo>
                  <a:lnTo>
                    <a:pt x="5453" y="7912"/>
                  </a:lnTo>
                  <a:lnTo>
                    <a:pt x="5449" y="7893"/>
                  </a:lnTo>
                  <a:lnTo>
                    <a:pt x="5448" y="7873"/>
                  </a:lnTo>
                  <a:lnTo>
                    <a:pt x="5448" y="6677"/>
                  </a:lnTo>
                  <a:lnTo>
                    <a:pt x="5448" y="6655"/>
                  </a:lnTo>
                  <a:lnTo>
                    <a:pt x="5446" y="6633"/>
                  </a:lnTo>
                  <a:lnTo>
                    <a:pt x="5444" y="6612"/>
                  </a:lnTo>
                  <a:lnTo>
                    <a:pt x="5442" y="6591"/>
                  </a:lnTo>
                  <a:lnTo>
                    <a:pt x="5438" y="6570"/>
                  </a:lnTo>
                  <a:lnTo>
                    <a:pt x="5434" y="6549"/>
                  </a:lnTo>
                  <a:lnTo>
                    <a:pt x="5429" y="6529"/>
                  </a:lnTo>
                  <a:lnTo>
                    <a:pt x="5423" y="6508"/>
                  </a:lnTo>
                  <a:lnTo>
                    <a:pt x="5416" y="6488"/>
                  </a:lnTo>
                  <a:lnTo>
                    <a:pt x="5409" y="6468"/>
                  </a:lnTo>
                  <a:lnTo>
                    <a:pt x="5401" y="6449"/>
                  </a:lnTo>
                  <a:lnTo>
                    <a:pt x="5392" y="6430"/>
                  </a:lnTo>
                  <a:lnTo>
                    <a:pt x="5382" y="6411"/>
                  </a:lnTo>
                  <a:lnTo>
                    <a:pt x="5372" y="6392"/>
                  </a:lnTo>
                  <a:lnTo>
                    <a:pt x="5361" y="6373"/>
                  </a:lnTo>
                  <a:lnTo>
                    <a:pt x="5349" y="6355"/>
                  </a:lnTo>
                  <a:lnTo>
                    <a:pt x="5337" y="6338"/>
                  </a:lnTo>
                  <a:lnTo>
                    <a:pt x="5324" y="6321"/>
                  </a:lnTo>
                  <a:lnTo>
                    <a:pt x="5311" y="6305"/>
                  </a:lnTo>
                  <a:lnTo>
                    <a:pt x="5297" y="6289"/>
                  </a:lnTo>
                  <a:lnTo>
                    <a:pt x="5282" y="6274"/>
                  </a:lnTo>
                  <a:lnTo>
                    <a:pt x="5267" y="6259"/>
                  </a:lnTo>
                  <a:lnTo>
                    <a:pt x="5251" y="6245"/>
                  </a:lnTo>
                  <a:lnTo>
                    <a:pt x="5235" y="6232"/>
                  </a:lnTo>
                  <a:lnTo>
                    <a:pt x="5218" y="6219"/>
                  </a:lnTo>
                  <a:lnTo>
                    <a:pt x="5201" y="6207"/>
                  </a:lnTo>
                  <a:lnTo>
                    <a:pt x="5183" y="6195"/>
                  </a:lnTo>
                  <a:lnTo>
                    <a:pt x="5164" y="6184"/>
                  </a:lnTo>
                  <a:lnTo>
                    <a:pt x="5145" y="6174"/>
                  </a:lnTo>
                  <a:lnTo>
                    <a:pt x="5126" y="6164"/>
                  </a:lnTo>
                  <a:lnTo>
                    <a:pt x="5107" y="6155"/>
                  </a:lnTo>
                  <a:lnTo>
                    <a:pt x="5088" y="6147"/>
                  </a:lnTo>
                  <a:lnTo>
                    <a:pt x="5068" y="6140"/>
                  </a:lnTo>
                  <a:lnTo>
                    <a:pt x="5048" y="6133"/>
                  </a:lnTo>
                  <a:lnTo>
                    <a:pt x="5027" y="6127"/>
                  </a:lnTo>
                  <a:lnTo>
                    <a:pt x="5007" y="6122"/>
                  </a:lnTo>
                  <a:lnTo>
                    <a:pt x="4986" y="6118"/>
                  </a:lnTo>
                  <a:lnTo>
                    <a:pt x="4965" y="6114"/>
                  </a:lnTo>
                  <a:lnTo>
                    <a:pt x="4944" y="6112"/>
                  </a:lnTo>
                  <a:lnTo>
                    <a:pt x="4923" y="6110"/>
                  </a:lnTo>
                  <a:lnTo>
                    <a:pt x="4901" y="6108"/>
                  </a:lnTo>
                  <a:lnTo>
                    <a:pt x="4880" y="6108"/>
                  </a:lnTo>
                  <a:lnTo>
                    <a:pt x="4859" y="6108"/>
                  </a:lnTo>
                  <a:lnTo>
                    <a:pt x="4837" y="6110"/>
                  </a:lnTo>
                  <a:lnTo>
                    <a:pt x="4816" y="6112"/>
                  </a:lnTo>
                  <a:lnTo>
                    <a:pt x="4795" y="6114"/>
                  </a:lnTo>
                  <a:lnTo>
                    <a:pt x="4774" y="6118"/>
                  </a:lnTo>
                  <a:lnTo>
                    <a:pt x="4753" y="6122"/>
                  </a:lnTo>
                  <a:lnTo>
                    <a:pt x="4733" y="6127"/>
                  </a:lnTo>
                  <a:lnTo>
                    <a:pt x="4712" y="6133"/>
                  </a:lnTo>
                  <a:lnTo>
                    <a:pt x="4692" y="6140"/>
                  </a:lnTo>
                  <a:lnTo>
                    <a:pt x="4672" y="6147"/>
                  </a:lnTo>
                  <a:lnTo>
                    <a:pt x="4653" y="6155"/>
                  </a:lnTo>
                  <a:lnTo>
                    <a:pt x="4634" y="6164"/>
                  </a:lnTo>
                  <a:lnTo>
                    <a:pt x="4615" y="6174"/>
                  </a:lnTo>
                  <a:lnTo>
                    <a:pt x="4596" y="6184"/>
                  </a:lnTo>
                  <a:lnTo>
                    <a:pt x="4578" y="6195"/>
                  </a:lnTo>
                  <a:lnTo>
                    <a:pt x="4560" y="6207"/>
                  </a:lnTo>
                  <a:lnTo>
                    <a:pt x="4542" y="6219"/>
                  </a:lnTo>
                  <a:lnTo>
                    <a:pt x="4526" y="6232"/>
                  </a:lnTo>
                  <a:lnTo>
                    <a:pt x="4509" y="6245"/>
                  </a:lnTo>
                  <a:lnTo>
                    <a:pt x="4493" y="6259"/>
                  </a:lnTo>
                  <a:lnTo>
                    <a:pt x="4478" y="6274"/>
                  </a:lnTo>
                  <a:lnTo>
                    <a:pt x="4464" y="6289"/>
                  </a:lnTo>
                  <a:lnTo>
                    <a:pt x="4449" y="6305"/>
                  </a:lnTo>
                  <a:lnTo>
                    <a:pt x="4436" y="6321"/>
                  </a:lnTo>
                  <a:lnTo>
                    <a:pt x="4423" y="6338"/>
                  </a:lnTo>
                  <a:lnTo>
                    <a:pt x="4412" y="6354"/>
                  </a:lnTo>
                  <a:lnTo>
                    <a:pt x="4412" y="6915"/>
                  </a:lnTo>
                  <a:lnTo>
                    <a:pt x="4410" y="6948"/>
                  </a:lnTo>
                  <a:lnTo>
                    <a:pt x="4403" y="6980"/>
                  </a:lnTo>
                  <a:lnTo>
                    <a:pt x="4393" y="7011"/>
                  </a:lnTo>
                  <a:lnTo>
                    <a:pt x="4379" y="7040"/>
                  </a:lnTo>
                  <a:lnTo>
                    <a:pt x="4360" y="7067"/>
                  </a:lnTo>
                  <a:lnTo>
                    <a:pt x="4339" y="7092"/>
                  </a:lnTo>
                  <a:lnTo>
                    <a:pt x="4314" y="7113"/>
                  </a:lnTo>
                  <a:lnTo>
                    <a:pt x="4287" y="7132"/>
                  </a:lnTo>
                  <a:lnTo>
                    <a:pt x="4258" y="7146"/>
                  </a:lnTo>
                  <a:lnTo>
                    <a:pt x="4227" y="7156"/>
                  </a:lnTo>
                  <a:lnTo>
                    <a:pt x="4195" y="7163"/>
                  </a:lnTo>
                  <a:lnTo>
                    <a:pt x="4162" y="7165"/>
                  </a:lnTo>
                  <a:lnTo>
                    <a:pt x="1768" y="7165"/>
                  </a:lnTo>
                  <a:lnTo>
                    <a:pt x="1735" y="7163"/>
                  </a:lnTo>
                  <a:lnTo>
                    <a:pt x="1703" y="7156"/>
                  </a:lnTo>
                  <a:lnTo>
                    <a:pt x="1672" y="7146"/>
                  </a:lnTo>
                  <a:lnTo>
                    <a:pt x="1643" y="7132"/>
                  </a:lnTo>
                  <a:lnTo>
                    <a:pt x="1616" y="7113"/>
                  </a:lnTo>
                  <a:lnTo>
                    <a:pt x="1591" y="7092"/>
                  </a:lnTo>
                  <a:lnTo>
                    <a:pt x="1570" y="7067"/>
                  </a:lnTo>
                  <a:lnTo>
                    <a:pt x="1551" y="7040"/>
                  </a:lnTo>
                  <a:lnTo>
                    <a:pt x="1537" y="7011"/>
                  </a:lnTo>
                  <a:lnTo>
                    <a:pt x="1527" y="6980"/>
                  </a:lnTo>
                  <a:lnTo>
                    <a:pt x="1520" y="6948"/>
                  </a:lnTo>
                  <a:lnTo>
                    <a:pt x="1518" y="6915"/>
                  </a:lnTo>
                  <a:lnTo>
                    <a:pt x="1518" y="5935"/>
                  </a:lnTo>
                  <a:lnTo>
                    <a:pt x="1513" y="5934"/>
                  </a:lnTo>
                  <a:lnTo>
                    <a:pt x="1487" y="5927"/>
                  </a:lnTo>
                  <a:lnTo>
                    <a:pt x="1478" y="5924"/>
                  </a:lnTo>
                  <a:lnTo>
                    <a:pt x="1453" y="5915"/>
                  </a:lnTo>
                  <a:lnTo>
                    <a:pt x="1444" y="5912"/>
                  </a:lnTo>
                  <a:lnTo>
                    <a:pt x="1419" y="5903"/>
                  </a:lnTo>
                  <a:lnTo>
                    <a:pt x="1410" y="5900"/>
                  </a:lnTo>
                  <a:lnTo>
                    <a:pt x="1386" y="5889"/>
                  </a:lnTo>
                  <a:lnTo>
                    <a:pt x="1377" y="5886"/>
                  </a:lnTo>
                  <a:lnTo>
                    <a:pt x="1352" y="5874"/>
                  </a:lnTo>
                  <a:lnTo>
                    <a:pt x="1344" y="5870"/>
                  </a:lnTo>
                  <a:lnTo>
                    <a:pt x="1320" y="5858"/>
                  </a:lnTo>
                  <a:lnTo>
                    <a:pt x="1312" y="5854"/>
                  </a:lnTo>
                  <a:lnTo>
                    <a:pt x="1288" y="5841"/>
                  </a:lnTo>
                  <a:lnTo>
                    <a:pt x="1280" y="5836"/>
                  </a:lnTo>
                  <a:lnTo>
                    <a:pt x="1257" y="5822"/>
                  </a:lnTo>
                  <a:lnTo>
                    <a:pt x="1249" y="5817"/>
                  </a:lnTo>
                  <a:lnTo>
                    <a:pt x="1226" y="5802"/>
                  </a:lnTo>
                  <a:lnTo>
                    <a:pt x="1219" y="5797"/>
                  </a:lnTo>
                  <a:lnTo>
                    <a:pt x="1197" y="5782"/>
                  </a:lnTo>
                  <a:lnTo>
                    <a:pt x="1189" y="5776"/>
                  </a:lnTo>
                  <a:lnTo>
                    <a:pt x="1168" y="5760"/>
                  </a:lnTo>
                  <a:lnTo>
                    <a:pt x="1161" y="5754"/>
                  </a:lnTo>
                  <a:lnTo>
                    <a:pt x="1140" y="5737"/>
                  </a:lnTo>
                  <a:lnTo>
                    <a:pt x="1133" y="5731"/>
                  </a:lnTo>
                  <a:lnTo>
                    <a:pt x="1113" y="5713"/>
                  </a:lnTo>
                  <a:lnTo>
                    <a:pt x="1106" y="5706"/>
                  </a:lnTo>
                  <a:lnTo>
                    <a:pt x="1087" y="5688"/>
                  </a:lnTo>
                  <a:lnTo>
                    <a:pt x="1080" y="5681"/>
                  </a:lnTo>
                  <a:lnTo>
                    <a:pt x="1062" y="5662"/>
                  </a:lnTo>
                  <a:lnTo>
                    <a:pt x="1055" y="5655"/>
                  </a:lnTo>
                  <a:lnTo>
                    <a:pt x="1037" y="5635"/>
                  </a:lnTo>
                  <a:lnTo>
                    <a:pt x="1031" y="5628"/>
                  </a:lnTo>
                  <a:lnTo>
                    <a:pt x="1014" y="5607"/>
                  </a:lnTo>
                  <a:lnTo>
                    <a:pt x="1008" y="5600"/>
                  </a:lnTo>
                  <a:lnTo>
                    <a:pt x="992" y="5579"/>
                  </a:lnTo>
                  <a:lnTo>
                    <a:pt x="986" y="5571"/>
                  </a:lnTo>
                  <a:lnTo>
                    <a:pt x="971" y="5549"/>
                  </a:lnTo>
                  <a:lnTo>
                    <a:pt x="966" y="5542"/>
                  </a:lnTo>
                  <a:lnTo>
                    <a:pt x="951" y="5519"/>
                  </a:lnTo>
                  <a:lnTo>
                    <a:pt x="946" y="5511"/>
                  </a:lnTo>
                  <a:lnTo>
                    <a:pt x="932" y="5488"/>
                  </a:lnTo>
                  <a:lnTo>
                    <a:pt x="927" y="5480"/>
                  </a:lnTo>
                  <a:lnTo>
                    <a:pt x="914" y="5456"/>
                  </a:lnTo>
                  <a:lnTo>
                    <a:pt x="910" y="5448"/>
                  </a:lnTo>
                  <a:lnTo>
                    <a:pt x="898" y="5424"/>
                  </a:lnTo>
                  <a:lnTo>
                    <a:pt x="894" y="5416"/>
                  </a:lnTo>
                  <a:lnTo>
                    <a:pt x="882" y="5391"/>
                  </a:lnTo>
                  <a:lnTo>
                    <a:pt x="879" y="5382"/>
                  </a:lnTo>
                  <a:lnTo>
                    <a:pt x="868" y="5358"/>
                  </a:lnTo>
                  <a:lnTo>
                    <a:pt x="865" y="5349"/>
                  </a:lnTo>
                  <a:lnTo>
                    <a:pt x="856" y="5324"/>
                  </a:lnTo>
                  <a:lnTo>
                    <a:pt x="853" y="5315"/>
                  </a:lnTo>
                  <a:lnTo>
                    <a:pt x="844" y="5290"/>
                  </a:lnTo>
                  <a:lnTo>
                    <a:pt x="841" y="5281"/>
                  </a:lnTo>
                  <a:lnTo>
                    <a:pt x="834" y="5255"/>
                  </a:lnTo>
                  <a:lnTo>
                    <a:pt x="832" y="5246"/>
                  </a:lnTo>
                  <a:lnTo>
                    <a:pt x="825" y="5220"/>
                  </a:lnTo>
                  <a:lnTo>
                    <a:pt x="823" y="5211"/>
                  </a:lnTo>
                  <a:lnTo>
                    <a:pt x="818" y="5185"/>
                  </a:lnTo>
                  <a:lnTo>
                    <a:pt x="816" y="5175"/>
                  </a:lnTo>
                  <a:lnTo>
                    <a:pt x="812" y="5149"/>
                  </a:lnTo>
                  <a:lnTo>
                    <a:pt x="810" y="5140"/>
                  </a:lnTo>
                  <a:lnTo>
                    <a:pt x="807" y="5113"/>
                  </a:lnTo>
                  <a:lnTo>
                    <a:pt x="806" y="5104"/>
                  </a:lnTo>
                  <a:lnTo>
                    <a:pt x="803" y="5077"/>
                  </a:lnTo>
                  <a:lnTo>
                    <a:pt x="802" y="5068"/>
                  </a:lnTo>
                  <a:lnTo>
                    <a:pt x="801" y="5041"/>
                  </a:lnTo>
                  <a:lnTo>
                    <a:pt x="801" y="5032"/>
                  </a:lnTo>
                  <a:lnTo>
                    <a:pt x="800" y="5005"/>
                  </a:lnTo>
                  <a:lnTo>
                    <a:pt x="800" y="4995"/>
                  </a:lnTo>
                  <a:lnTo>
                    <a:pt x="801" y="4968"/>
                  </a:lnTo>
                  <a:lnTo>
                    <a:pt x="801" y="4959"/>
                  </a:lnTo>
                  <a:lnTo>
                    <a:pt x="802" y="4932"/>
                  </a:lnTo>
                  <a:lnTo>
                    <a:pt x="803" y="4923"/>
                  </a:lnTo>
                  <a:lnTo>
                    <a:pt x="806" y="4896"/>
                  </a:lnTo>
                  <a:lnTo>
                    <a:pt x="807" y="4887"/>
                  </a:lnTo>
                  <a:lnTo>
                    <a:pt x="810" y="4860"/>
                  </a:lnTo>
                  <a:lnTo>
                    <a:pt x="812" y="4851"/>
                  </a:lnTo>
                  <a:lnTo>
                    <a:pt x="816" y="4825"/>
                  </a:lnTo>
                  <a:lnTo>
                    <a:pt x="818" y="4815"/>
                  </a:lnTo>
                  <a:lnTo>
                    <a:pt x="823" y="4789"/>
                  </a:lnTo>
                  <a:lnTo>
                    <a:pt x="825" y="4780"/>
                  </a:lnTo>
                  <a:lnTo>
                    <a:pt x="832" y="4754"/>
                  </a:lnTo>
                  <a:lnTo>
                    <a:pt x="834" y="4745"/>
                  </a:lnTo>
                  <a:lnTo>
                    <a:pt x="841" y="4719"/>
                  </a:lnTo>
                  <a:lnTo>
                    <a:pt x="844" y="4710"/>
                  </a:lnTo>
                  <a:lnTo>
                    <a:pt x="853" y="4685"/>
                  </a:lnTo>
                  <a:lnTo>
                    <a:pt x="856" y="4676"/>
                  </a:lnTo>
                  <a:lnTo>
                    <a:pt x="865" y="4651"/>
                  </a:lnTo>
                  <a:lnTo>
                    <a:pt x="868" y="4642"/>
                  </a:lnTo>
                  <a:lnTo>
                    <a:pt x="879" y="4618"/>
                  </a:lnTo>
                  <a:lnTo>
                    <a:pt x="882" y="4609"/>
                  </a:lnTo>
                  <a:lnTo>
                    <a:pt x="894" y="4584"/>
                  </a:lnTo>
                  <a:lnTo>
                    <a:pt x="898" y="4576"/>
                  </a:lnTo>
                  <a:lnTo>
                    <a:pt x="910" y="4552"/>
                  </a:lnTo>
                  <a:lnTo>
                    <a:pt x="914" y="4544"/>
                  </a:lnTo>
                  <a:lnTo>
                    <a:pt x="927" y="4520"/>
                  </a:lnTo>
                  <a:lnTo>
                    <a:pt x="932" y="4512"/>
                  </a:lnTo>
                  <a:lnTo>
                    <a:pt x="946" y="4489"/>
                  </a:lnTo>
                  <a:lnTo>
                    <a:pt x="951" y="4481"/>
                  </a:lnTo>
                  <a:lnTo>
                    <a:pt x="966" y="4458"/>
                  </a:lnTo>
                  <a:lnTo>
                    <a:pt x="971" y="4451"/>
                  </a:lnTo>
                  <a:lnTo>
                    <a:pt x="986" y="4429"/>
                  </a:lnTo>
                  <a:lnTo>
                    <a:pt x="992" y="4421"/>
                  </a:lnTo>
                  <a:lnTo>
                    <a:pt x="1008" y="4400"/>
                  </a:lnTo>
                  <a:lnTo>
                    <a:pt x="1014" y="4393"/>
                  </a:lnTo>
                  <a:lnTo>
                    <a:pt x="1031" y="4372"/>
                  </a:lnTo>
                  <a:lnTo>
                    <a:pt x="1037" y="4365"/>
                  </a:lnTo>
                  <a:lnTo>
                    <a:pt x="1055" y="4345"/>
                  </a:lnTo>
                  <a:lnTo>
                    <a:pt x="1062" y="4338"/>
                  </a:lnTo>
                  <a:lnTo>
                    <a:pt x="1080" y="4319"/>
                  </a:lnTo>
                  <a:lnTo>
                    <a:pt x="1087" y="4312"/>
                  </a:lnTo>
                  <a:lnTo>
                    <a:pt x="1106" y="4294"/>
                  </a:lnTo>
                  <a:lnTo>
                    <a:pt x="1113" y="4287"/>
                  </a:lnTo>
                  <a:lnTo>
                    <a:pt x="1133" y="4269"/>
                  </a:lnTo>
                  <a:lnTo>
                    <a:pt x="1140" y="4263"/>
                  </a:lnTo>
                  <a:lnTo>
                    <a:pt x="1161" y="4246"/>
                  </a:lnTo>
                  <a:lnTo>
                    <a:pt x="1168" y="4240"/>
                  </a:lnTo>
                  <a:lnTo>
                    <a:pt x="1189" y="4224"/>
                  </a:lnTo>
                  <a:lnTo>
                    <a:pt x="1197" y="4218"/>
                  </a:lnTo>
                  <a:lnTo>
                    <a:pt x="1219" y="4203"/>
                  </a:lnTo>
                  <a:lnTo>
                    <a:pt x="1226" y="4198"/>
                  </a:lnTo>
                  <a:lnTo>
                    <a:pt x="1249" y="4183"/>
                  </a:lnTo>
                  <a:lnTo>
                    <a:pt x="1257" y="4178"/>
                  </a:lnTo>
                  <a:lnTo>
                    <a:pt x="1280" y="4164"/>
                  </a:lnTo>
                  <a:lnTo>
                    <a:pt x="1288" y="4159"/>
                  </a:lnTo>
                  <a:lnTo>
                    <a:pt x="1312" y="4146"/>
                  </a:lnTo>
                  <a:lnTo>
                    <a:pt x="1320" y="4142"/>
                  </a:lnTo>
                  <a:lnTo>
                    <a:pt x="1344" y="4130"/>
                  </a:lnTo>
                  <a:lnTo>
                    <a:pt x="1352" y="4126"/>
                  </a:lnTo>
                  <a:lnTo>
                    <a:pt x="1377" y="4114"/>
                  </a:lnTo>
                  <a:lnTo>
                    <a:pt x="1386" y="4111"/>
                  </a:lnTo>
                  <a:lnTo>
                    <a:pt x="1410" y="4100"/>
                  </a:lnTo>
                  <a:lnTo>
                    <a:pt x="1419" y="4097"/>
                  </a:lnTo>
                  <a:lnTo>
                    <a:pt x="1444" y="4088"/>
                  </a:lnTo>
                  <a:lnTo>
                    <a:pt x="1453" y="4085"/>
                  </a:lnTo>
                  <a:lnTo>
                    <a:pt x="1478" y="4076"/>
                  </a:lnTo>
                  <a:lnTo>
                    <a:pt x="1487" y="4073"/>
                  </a:lnTo>
                  <a:lnTo>
                    <a:pt x="1513" y="4066"/>
                  </a:lnTo>
                  <a:lnTo>
                    <a:pt x="1518" y="4065"/>
                  </a:lnTo>
                  <a:close/>
                  <a:moveTo>
                    <a:pt x="3912" y="3335"/>
                  </a:moveTo>
                  <a:lnTo>
                    <a:pt x="2018" y="3335"/>
                  </a:lnTo>
                  <a:lnTo>
                    <a:pt x="2018" y="4282"/>
                  </a:lnTo>
                  <a:lnTo>
                    <a:pt x="2016" y="4314"/>
                  </a:lnTo>
                  <a:lnTo>
                    <a:pt x="2010" y="4346"/>
                  </a:lnTo>
                  <a:lnTo>
                    <a:pt x="1999" y="4377"/>
                  </a:lnTo>
                  <a:lnTo>
                    <a:pt x="1985" y="4406"/>
                  </a:lnTo>
                  <a:lnTo>
                    <a:pt x="1968" y="4433"/>
                  </a:lnTo>
                  <a:lnTo>
                    <a:pt x="1946" y="4457"/>
                  </a:lnTo>
                  <a:lnTo>
                    <a:pt x="1922" y="4479"/>
                  </a:lnTo>
                  <a:lnTo>
                    <a:pt x="1896" y="4497"/>
                  </a:lnTo>
                  <a:lnTo>
                    <a:pt x="1867" y="4512"/>
                  </a:lnTo>
                  <a:lnTo>
                    <a:pt x="1836" y="4522"/>
                  </a:lnTo>
                  <a:lnTo>
                    <a:pt x="1805" y="4529"/>
                  </a:lnTo>
                  <a:lnTo>
                    <a:pt x="1773" y="4532"/>
                  </a:lnTo>
                  <a:lnTo>
                    <a:pt x="1750" y="4532"/>
                  </a:lnTo>
                  <a:lnTo>
                    <a:pt x="1733" y="4533"/>
                  </a:lnTo>
                  <a:lnTo>
                    <a:pt x="1715" y="4535"/>
                  </a:lnTo>
                  <a:lnTo>
                    <a:pt x="1698" y="4537"/>
                  </a:lnTo>
                  <a:lnTo>
                    <a:pt x="1681" y="4540"/>
                  </a:lnTo>
                  <a:lnTo>
                    <a:pt x="1664" y="4544"/>
                  </a:lnTo>
                  <a:lnTo>
                    <a:pt x="1647" y="4548"/>
                  </a:lnTo>
                  <a:lnTo>
                    <a:pt x="1630" y="4553"/>
                  </a:lnTo>
                  <a:lnTo>
                    <a:pt x="1613" y="4558"/>
                  </a:lnTo>
                  <a:lnTo>
                    <a:pt x="1597" y="4564"/>
                  </a:lnTo>
                  <a:lnTo>
                    <a:pt x="1581" y="4571"/>
                  </a:lnTo>
                  <a:lnTo>
                    <a:pt x="1565" y="4578"/>
                  </a:lnTo>
                  <a:lnTo>
                    <a:pt x="1549" y="4586"/>
                  </a:lnTo>
                  <a:lnTo>
                    <a:pt x="1534" y="4594"/>
                  </a:lnTo>
                  <a:lnTo>
                    <a:pt x="1519" y="4604"/>
                  </a:lnTo>
                  <a:lnTo>
                    <a:pt x="1504" y="4613"/>
                  </a:lnTo>
                  <a:lnTo>
                    <a:pt x="1490" y="4623"/>
                  </a:lnTo>
                  <a:lnTo>
                    <a:pt x="1476" y="4634"/>
                  </a:lnTo>
                  <a:lnTo>
                    <a:pt x="1463" y="4645"/>
                  </a:lnTo>
                  <a:lnTo>
                    <a:pt x="1450" y="4657"/>
                  </a:lnTo>
                  <a:lnTo>
                    <a:pt x="1437" y="4669"/>
                  </a:lnTo>
                  <a:lnTo>
                    <a:pt x="1425" y="4682"/>
                  </a:lnTo>
                  <a:lnTo>
                    <a:pt x="1413" y="4695"/>
                  </a:lnTo>
                  <a:lnTo>
                    <a:pt x="1402" y="4708"/>
                  </a:lnTo>
                  <a:lnTo>
                    <a:pt x="1391" y="4722"/>
                  </a:lnTo>
                  <a:lnTo>
                    <a:pt x="1381" y="4736"/>
                  </a:lnTo>
                  <a:lnTo>
                    <a:pt x="1372" y="4751"/>
                  </a:lnTo>
                  <a:lnTo>
                    <a:pt x="1362" y="4766"/>
                  </a:lnTo>
                  <a:lnTo>
                    <a:pt x="1354" y="4781"/>
                  </a:lnTo>
                  <a:lnTo>
                    <a:pt x="1346" y="4797"/>
                  </a:lnTo>
                  <a:lnTo>
                    <a:pt x="1339" y="4813"/>
                  </a:lnTo>
                  <a:lnTo>
                    <a:pt x="1332" y="4829"/>
                  </a:lnTo>
                  <a:lnTo>
                    <a:pt x="1326" y="4845"/>
                  </a:lnTo>
                  <a:lnTo>
                    <a:pt x="1321" y="4862"/>
                  </a:lnTo>
                  <a:lnTo>
                    <a:pt x="1316" y="4879"/>
                  </a:lnTo>
                  <a:lnTo>
                    <a:pt x="1312" y="4896"/>
                  </a:lnTo>
                  <a:lnTo>
                    <a:pt x="1308" y="4913"/>
                  </a:lnTo>
                  <a:lnTo>
                    <a:pt x="1305" y="4930"/>
                  </a:lnTo>
                  <a:lnTo>
                    <a:pt x="1303" y="4947"/>
                  </a:lnTo>
                  <a:lnTo>
                    <a:pt x="1301" y="4965"/>
                  </a:lnTo>
                  <a:lnTo>
                    <a:pt x="1300" y="4982"/>
                  </a:lnTo>
                  <a:lnTo>
                    <a:pt x="1300" y="5000"/>
                  </a:lnTo>
                  <a:lnTo>
                    <a:pt x="1300" y="5018"/>
                  </a:lnTo>
                  <a:lnTo>
                    <a:pt x="1301" y="5035"/>
                  </a:lnTo>
                  <a:lnTo>
                    <a:pt x="1303" y="5053"/>
                  </a:lnTo>
                  <a:lnTo>
                    <a:pt x="1305" y="5070"/>
                  </a:lnTo>
                  <a:lnTo>
                    <a:pt x="1308" y="5087"/>
                  </a:lnTo>
                  <a:lnTo>
                    <a:pt x="1312" y="5104"/>
                  </a:lnTo>
                  <a:lnTo>
                    <a:pt x="1316" y="5121"/>
                  </a:lnTo>
                  <a:lnTo>
                    <a:pt x="1321" y="5138"/>
                  </a:lnTo>
                  <a:lnTo>
                    <a:pt x="1326" y="5155"/>
                  </a:lnTo>
                  <a:lnTo>
                    <a:pt x="1332" y="5171"/>
                  </a:lnTo>
                  <a:lnTo>
                    <a:pt x="1339" y="5187"/>
                  </a:lnTo>
                  <a:lnTo>
                    <a:pt x="1346" y="5203"/>
                  </a:lnTo>
                  <a:lnTo>
                    <a:pt x="1354" y="5219"/>
                  </a:lnTo>
                  <a:lnTo>
                    <a:pt x="1362" y="5234"/>
                  </a:lnTo>
                  <a:lnTo>
                    <a:pt x="1372" y="5249"/>
                  </a:lnTo>
                  <a:lnTo>
                    <a:pt x="1381" y="5264"/>
                  </a:lnTo>
                  <a:lnTo>
                    <a:pt x="1391" y="5278"/>
                  </a:lnTo>
                  <a:lnTo>
                    <a:pt x="1402" y="5292"/>
                  </a:lnTo>
                  <a:lnTo>
                    <a:pt x="1413" y="5305"/>
                  </a:lnTo>
                  <a:lnTo>
                    <a:pt x="1425" y="5318"/>
                  </a:lnTo>
                  <a:lnTo>
                    <a:pt x="1437" y="5331"/>
                  </a:lnTo>
                  <a:lnTo>
                    <a:pt x="1450" y="5343"/>
                  </a:lnTo>
                  <a:lnTo>
                    <a:pt x="1463" y="5355"/>
                  </a:lnTo>
                  <a:lnTo>
                    <a:pt x="1476" y="5366"/>
                  </a:lnTo>
                  <a:lnTo>
                    <a:pt x="1490" y="5377"/>
                  </a:lnTo>
                  <a:lnTo>
                    <a:pt x="1504" y="5387"/>
                  </a:lnTo>
                  <a:lnTo>
                    <a:pt x="1519" y="5396"/>
                  </a:lnTo>
                  <a:lnTo>
                    <a:pt x="1534" y="5406"/>
                  </a:lnTo>
                  <a:lnTo>
                    <a:pt x="1549" y="5414"/>
                  </a:lnTo>
                  <a:lnTo>
                    <a:pt x="1565" y="5422"/>
                  </a:lnTo>
                  <a:lnTo>
                    <a:pt x="1581" y="5429"/>
                  </a:lnTo>
                  <a:lnTo>
                    <a:pt x="1597" y="5436"/>
                  </a:lnTo>
                  <a:lnTo>
                    <a:pt x="1613" y="5442"/>
                  </a:lnTo>
                  <a:lnTo>
                    <a:pt x="1630" y="5447"/>
                  </a:lnTo>
                  <a:lnTo>
                    <a:pt x="1647" y="5452"/>
                  </a:lnTo>
                  <a:lnTo>
                    <a:pt x="1664" y="5456"/>
                  </a:lnTo>
                  <a:lnTo>
                    <a:pt x="1681" y="5460"/>
                  </a:lnTo>
                  <a:lnTo>
                    <a:pt x="1698" y="5463"/>
                  </a:lnTo>
                  <a:lnTo>
                    <a:pt x="1715" y="5465"/>
                  </a:lnTo>
                  <a:lnTo>
                    <a:pt x="1733" y="5467"/>
                  </a:lnTo>
                  <a:lnTo>
                    <a:pt x="1750" y="5468"/>
                  </a:lnTo>
                  <a:lnTo>
                    <a:pt x="1773" y="5468"/>
                  </a:lnTo>
                  <a:lnTo>
                    <a:pt x="1805" y="5471"/>
                  </a:lnTo>
                  <a:lnTo>
                    <a:pt x="1836" y="5478"/>
                  </a:lnTo>
                  <a:lnTo>
                    <a:pt x="1867" y="5488"/>
                  </a:lnTo>
                  <a:lnTo>
                    <a:pt x="1896" y="5503"/>
                  </a:lnTo>
                  <a:lnTo>
                    <a:pt x="1922" y="5521"/>
                  </a:lnTo>
                  <a:lnTo>
                    <a:pt x="1946" y="5543"/>
                  </a:lnTo>
                  <a:lnTo>
                    <a:pt x="1968" y="5567"/>
                  </a:lnTo>
                  <a:lnTo>
                    <a:pt x="1985" y="5594"/>
                  </a:lnTo>
                  <a:lnTo>
                    <a:pt x="1999" y="5623"/>
                  </a:lnTo>
                  <a:lnTo>
                    <a:pt x="2010" y="5654"/>
                  </a:lnTo>
                  <a:lnTo>
                    <a:pt x="2016" y="5686"/>
                  </a:lnTo>
                  <a:lnTo>
                    <a:pt x="2018" y="5718"/>
                  </a:lnTo>
                  <a:lnTo>
                    <a:pt x="2018" y="6665"/>
                  </a:lnTo>
                  <a:lnTo>
                    <a:pt x="3912" y="6665"/>
                  </a:lnTo>
                  <a:lnTo>
                    <a:pt x="3912" y="5935"/>
                  </a:lnTo>
                  <a:lnTo>
                    <a:pt x="3907" y="5934"/>
                  </a:lnTo>
                  <a:lnTo>
                    <a:pt x="3881" y="5927"/>
                  </a:lnTo>
                  <a:lnTo>
                    <a:pt x="3872" y="5924"/>
                  </a:lnTo>
                  <a:lnTo>
                    <a:pt x="3847" y="5915"/>
                  </a:lnTo>
                  <a:lnTo>
                    <a:pt x="3838" y="5912"/>
                  </a:lnTo>
                  <a:lnTo>
                    <a:pt x="3813" y="5903"/>
                  </a:lnTo>
                  <a:lnTo>
                    <a:pt x="3804" y="5900"/>
                  </a:lnTo>
                  <a:lnTo>
                    <a:pt x="3780" y="5889"/>
                  </a:lnTo>
                  <a:lnTo>
                    <a:pt x="3771" y="5886"/>
                  </a:lnTo>
                  <a:lnTo>
                    <a:pt x="3746" y="5874"/>
                  </a:lnTo>
                  <a:lnTo>
                    <a:pt x="3738" y="5870"/>
                  </a:lnTo>
                  <a:lnTo>
                    <a:pt x="3714" y="5858"/>
                  </a:lnTo>
                  <a:lnTo>
                    <a:pt x="3706" y="5854"/>
                  </a:lnTo>
                  <a:lnTo>
                    <a:pt x="3682" y="5841"/>
                  </a:lnTo>
                  <a:lnTo>
                    <a:pt x="3674" y="5836"/>
                  </a:lnTo>
                  <a:lnTo>
                    <a:pt x="3651" y="5822"/>
                  </a:lnTo>
                  <a:lnTo>
                    <a:pt x="3643" y="5817"/>
                  </a:lnTo>
                  <a:lnTo>
                    <a:pt x="3620" y="5802"/>
                  </a:lnTo>
                  <a:lnTo>
                    <a:pt x="3613" y="5797"/>
                  </a:lnTo>
                  <a:lnTo>
                    <a:pt x="3591" y="5782"/>
                  </a:lnTo>
                  <a:lnTo>
                    <a:pt x="3583" y="5776"/>
                  </a:lnTo>
                  <a:lnTo>
                    <a:pt x="3562" y="5760"/>
                  </a:lnTo>
                  <a:lnTo>
                    <a:pt x="3555" y="5754"/>
                  </a:lnTo>
                  <a:lnTo>
                    <a:pt x="3534" y="5737"/>
                  </a:lnTo>
                  <a:lnTo>
                    <a:pt x="3527" y="5731"/>
                  </a:lnTo>
                  <a:lnTo>
                    <a:pt x="3507" y="5713"/>
                  </a:lnTo>
                  <a:lnTo>
                    <a:pt x="3500" y="5706"/>
                  </a:lnTo>
                  <a:lnTo>
                    <a:pt x="3481" y="5688"/>
                  </a:lnTo>
                  <a:lnTo>
                    <a:pt x="3474" y="5681"/>
                  </a:lnTo>
                  <a:lnTo>
                    <a:pt x="3456" y="5662"/>
                  </a:lnTo>
                  <a:lnTo>
                    <a:pt x="3449" y="5655"/>
                  </a:lnTo>
                  <a:lnTo>
                    <a:pt x="3431" y="5635"/>
                  </a:lnTo>
                  <a:lnTo>
                    <a:pt x="3425" y="5628"/>
                  </a:lnTo>
                  <a:lnTo>
                    <a:pt x="3408" y="5607"/>
                  </a:lnTo>
                  <a:lnTo>
                    <a:pt x="3402" y="5600"/>
                  </a:lnTo>
                  <a:lnTo>
                    <a:pt x="3386" y="5579"/>
                  </a:lnTo>
                  <a:lnTo>
                    <a:pt x="3380" y="5571"/>
                  </a:lnTo>
                  <a:lnTo>
                    <a:pt x="3365" y="5549"/>
                  </a:lnTo>
                  <a:lnTo>
                    <a:pt x="3360" y="5542"/>
                  </a:lnTo>
                  <a:lnTo>
                    <a:pt x="3345" y="5519"/>
                  </a:lnTo>
                  <a:lnTo>
                    <a:pt x="3340" y="5511"/>
                  </a:lnTo>
                  <a:lnTo>
                    <a:pt x="3326" y="5488"/>
                  </a:lnTo>
                  <a:lnTo>
                    <a:pt x="3321" y="5480"/>
                  </a:lnTo>
                  <a:lnTo>
                    <a:pt x="3308" y="5456"/>
                  </a:lnTo>
                  <a:lnTo>
                    <a:pt x="3304" y="5448"/>
                  </a:lnTo>
                  <a:lnTo>
                    <a:pt x="3292" y="5424"/>
                  </a:lnTo>
                  <a:lnTo>
                    <a:pt x="3288" y="5416"/>
                  </a:lnTo>
                  <a:lnTo>
                    <a:pt x="3276" y="5391"/>
                  </a:lnTo>
                  <a:lnTo>
                    <a:pt x="3273" y="5382"/>
                  </a:lnTo>
                  <a:lnTo>
                    <a:pt x="3262" y="5358"/>
                  </a:lnTo>
                  <a:lnTo>
                    <a:pt x="3259" y="5349"/>
                  </a:lnTo>
                  <a:lnTo>
                    <a:pt x="3250" y="5324"/>
                  </a:lnTo>
                  <a:lnTo>
                    <a:pt x="3247" y="5315"/>
                  </a:lnTo>
                  <a:lnTo>
                    <a:pt x="3238" y="5290"/>
                  </a:lnTo>
                  <a:lnTo>
                    <a:pt x="3235" y="5281"/>
                  </a:lnTo>
                  <a:lnTo>
                    <a:pt x="3228" y="5255"/>
                  </a:lnTo>
                  <a:lnTo>
                    <a:pt x="3226" y="5246"/>
                  </a:lnTo>
                  <a:lnTo>
                    <a:pt x="3219" y="5220"/>
                  </a:lnTo>
                  <a:lnTo>
                    <a:pt x="3217" y="5211"/>
                  </a:lnTo>
                  <a:lnTo>
                    <a:pt x="3212" y="5185"/>
                  </a:lnTo>
                  <a:lnTo>
                    <a:pt x="3210" y="5175"/>
                  </a:lnTo>
                  <a:lnTo>
                    <a:pt x="3206" y="5149"/>
                  </a:lnTo>
                  <a:lnTo>
                    <a:pt x="3204" y="5140"/>
                  </a:lnTo>
                  <a:lnTo>
                    <a:pt x="3201" y="5113"/>
                  </a:lnTo>
                  <a:lnTo>
                    <a:pt x="3200" y="5104"/>
                  </a:lnTo>
                  <a:lnTo>
                    <a:pt x="3197" y="5077"/>
                  </a:lnTo>
                  <a:lnTo>
                    <a:pt x="3196" y="5068"/>
                  </a:lnTo>
                  <a:lnTo>
                    <a:pt x="3195" y="5041"/>
                  </a:lnTo>
                  <a:lnTo>
                    <a:pt x="3195" y="5032"/>
                  </a:lnTo>
                  <a:lnTo>
                    <a:pt x="3194" y="5005"/>
                  </a:lnTo>
                  <a:lnTo>
                    <a:pt x="3194" y="4995"/>
                  </a:lnTo>
                  <a:lnTo>
                    <a:pt x="3195" y="4968"/>
                  </a:lnTo>
                  <a:lnTo>
                    <a:pt x="3195" y="4959"/>
                  </a:lnTo>
                  <a:lnTo>
                    <a:pt x="3196" y="4932"/>
                  </a:lnTo>
                  <a:lnTo>
                    <a:pt x="3197" y="4923"/>
                  </a:lnTo>
                  <a:lnTo>
                    <a:pt x="3200" y="4896"/>
                  </a:lnTo>
                  <a:lnTo>
                    <a:pt x="3201" y="4887"/>
                  </a:lnTo>
                  <a:lnTo>
                    <a:pt x="3204" y="4860"/>
                  </a:lnTo>
                  <a:lnTo>
                    <a:pt x="3206" y="4851"/>
                  </a:lnTo>
                  <a:lnTo>
                    <a:pt x="3210" y="4825"/>
                  </a:lnTo>
                  <a:lnTo>
                    <a:pt x="3212" y="4815"/>
                  </a:lnTo>
                  <a:lnTo>
                    <a:pt x="3217" y="4789"/>
                  </a:lnTo>
                  <a:lnTo>
                    <a:pt x="3219" y="4780"/>
                  </a:lnTo>
                  <a:lnTo>
                    <a:pt x="3226" y="4754"/>
                  </a:lnTo>
                  <a:lnTo>
                    <a:pt x="3228" y="4745"/>
                  </a:lnTo>
                  <a:lnTo>
                    <a:pt x="3235" y="4719"/>
                  </a:lnTo>
                  <a:lnTo>
                    <a:pt x="3238" y="4710"/>
                  </a:lnTo>
                  <a:lnTo>
                    <a:pt x="3247" y="4685"/>
                  </a:lnTo>
                  <a:lnTo>
                    <a:pt x="3250" y="4676"/>
                  </a:lnTo>
                  <a:lnTo>
                    <a:pt x="3259" y="4651"/>
                  </a:lnTo>
                  <a:lnTo>
                    <a:pt x="3262" y="4642"/>
                  </a:lnTo>
                  <a:lnTo>
                    <a:pt x="3273" y="4618"/>
                  </a:lnTo>
                  <a:lnTo>
                    <a:pt x="3276" y="4609"/>
                  </a:lnTo>
                  <a:lnTo>
                    <a:pt x="3288" y="4584"/>
                  </a:lnTo>
                  <a:lnTo>
                    <a:pt x="3292" y="4576"/>
                  </a:lnTo>
                  <a:lnTo>
                    <a:pt x="3304" y="4552"/>
                  </a:lnTo>
                  <a:lnTo>
                    <a:pt x="3308" y="4544"/>
                  </a:lnTo>
                  <a:lnTo>
                    <a:pt x="3321" y="4520"/>
                  </a:lnTo>
                  <a:lnTo>
                    <a:pt x="3326" y="4512"/>
                  </a:lnTo>
                  <a:lnTo>
                    <a:pt x="3340" y="4489"/>
                  </a:lnTo>
                  <a:lnTo>
                    <a:pt x="3345" y="4481"/>
                  </a:lnTo>
                  <a:lnTo>
                    <a:pt x="3360" y="4458"/>
                  </a:lnTo>
                  <a:lnTo>
                    <a:pt x="3365" y="4451"/>
                  </a:lnTo>
                  <a:lnTo>
                    <a:pt x="3380" y="4429"/>
                  </a:lnTo>
                  <a:lnTo>
                    <a:pt x="3386" y="4421"/>
                  </a:lnTo>
                  <a:lnTo>
                    <a:pt x="3402" y="4400"/>
                  </a:lnTo>
                  <a:lnTo>
                    <a:pt x="3408" y="4393"/>
                  </a:lnTo>
                  <a:lnTo>
                    <a:pt x="3425" y="4372"/>
                  </a:lnTo>
                  <a:lnTo>
                    <a:pt x="3431" y="4365"/>
                  </a:lnTo>
                  <a:lnTo>
                    <a:pt x="3449" y="4345"/>
                  </a:lnTo>
                  <a:lnTo>
                    <a:pt x="3456" y="4338"/>
                  </a:lnTo>
                  <a:lnTo>
                    <a:pt x="3474" y="4319"/>
                  </a:lnTo>
                  <a:lnTo>
                    <a:pt x="3481" y="4312"/>
                  </a:lnTo>
                  <a:lnTo>
                    <a:pt x="3500" y="4294"/>
                  </a:lnTo>
                  <a:lnTo>
                    <a:pt x="3507" y="4287"/>
                  </a:lnTo>
                  <a:lnTo>
                    <a:pt x="3527" y="4269"/>
                  </a:lnTo>
                  <a:lnTo>
                    <a:pt x="3534" y="4263"/>
                  </a:lnTo>
                  <a:lnTo>
                    <a:pt x="3555" y="4246"/>
                  </a:lnTo>
                  <a:lnTo>
                    <a:pt x="3562" y="4240"/>
                  </a:lnTo>
                  <a:lnTo>
                    <a:pt x="3583" y="4224"/>
                  </a:lnTo>
                  <a:lnTo>
                    <a:pt x="3591" y="4218"/>
                  </a:lnTo>
                  <a:lnTo>
                    <a:pt x="3613" y="4203"/>
                  </a:lnTo>
                  <a:lnTo>
                    <a:pt x="3620" y="4198"/>
                  </a:lnTo>
                  <a:lnTo>
                    <a:pt x="3643" y="4183"/>
                  </a:lnTo>
                  <a:lnTo>
                    <a:pt x="3651" y="4178"/>
                  </a:lnTo>
                  <a:lnTo>
                    <a:pt x="3674" y="4164"/>
                  </a:lnTo>
                  <a:lnTo>
                    <a:pt x="3682" y="4159"/>
                  </a:lnTo>
                  <a:lnTo>
                    <a:pt x="3706" y="4146"/>
                  </a:lnTo>
                  <a:lnTo>
                    <a:pt x="3714" y="4142"/>
                  </a:lnTo>
                  <a:lnTo>
                    <a:pt x="3738" y="4130"/>
                  </a:lnTo>
                  <a:lnTo>
                    <a:pt x="3746" y="4126"/>
                  </a:lnTo>
                  <a:lnTo>
                    <a:pt x="3771" y="4114"/>
                  </a:lnTo>
                  <a:lnTo>
                    <a:pt x="3780" y="4111"/>
                  </a:lnTo>
                  <a:lnTo>
                    <a:pt x="3804" y="4100"/>
                  </a:lnTo>
                  <a:lnTo>
                    <a:pt x="3813" y="4097"/>
                  </a:lnTo>
                  <a:lnTo>
                    <a:pt x="3838" y="4088"/>
                  </a:lnTo>
                  <a:lnTo>
                    <a:pt x="3847" y="4085"/>
                  </a:lnTo>
                  <a:lnTo>
                    <a:pt x="3872" y="4076"/>
                  </a:lnTo>
                  <a:lnTo>
                    <a:pt x="3881" y="4073"/>
                  </a:lnTo>
                  <a:lnTo>
                    <a:pt x="3907" y="4066"/>
                  </a:lnTo>
                  <a:lnTo>
                    <a:pt x="3912" y="4065"/>
                  </a:lnTo>
                  <a:lnTo>
                    <a:pt x="3912" y="33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1" name="Google Shape;341;p4">
            <a:extLst>
              <a:ext uri="{FF2B5EF4-FFF2-40B4-BE49-F238E27FC236}">
                <a16:creationId xmlns:a16="http://schemas.microsoft.com/office/drawing/2014/main" id="{CDEA1D56-3388-4EF1-A58E-D912F4951512}"/>
              </a:ext>
            </a:extLst>
          </p:cNvPr>
          <p:cNvGrpSpPr/>
          <p:nvPr/>
        </p:nvGrpSpPr>
        <p:grpSpPr>
          <a:xfrm>
            <a:off x="10924966" y="2717972"/>
            <a:ext cx="589280" cy="589280"/>
            <a:chOff x="1869633" y="5358687"/>
            <a:chExt cx="589280" cy="589280"/>
          </a:xfrm>
          <a:solidFill>
            <a:schemeClr val="bg1"/>
          </a:solidFill>
        </p:grpSpPr>
        <p:sp>
          <p:nvSpPr>
            <p:cNvPr id="262" name="Google Shape;342;p4">
              <a:extLst>
                <a:ext uri="{FF2B5EF4-FFF2-40B4-BE49-F238E27FC236}">
                  <a16:creationId xmlns:a16="http://schemas.microsoft.com/office/drawing/2014/main" id="{776952E8-4C2E-494D-ADF5-417D8E4F6101}"/>
                </a:ext>
              </a:extLst>
            </p:cNvPr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97" y="4966"/>
                  </a:moveTo>
                  <a:lnTo>
                    <a:pt x="7495" y="4933"/>
                  </a:lnTo>
                  <a:lnTo>
                    <a:pt x="7495" y="3978"/>
                  </a:lnTo>
                  <a:lnTo>
                    <a:pt x="6540" y="3978"/>
                  </a:lnTo>
                  <a:lnTo>
                    <a:pt x="6507" y="3976"/>
                  </a:lnTo>
                  <a:lnTo>
                    <a:pt x="6475" y="3969"/>
                  </a:lnTo>
                  <a:lnTo>
                    <a:pt x="6444" y="3959"/>
                  </a:lnTo>
                  <a:lnTo>
                    <a:pt x="6415" y="3945"/>
                  </a:lnTo>
                  <a:lnTo>
                    <a:pt x="6388" y="3926"/>
                  </a:lnTo>
                  <a:lnTo>
                    <a:pt x="6363" y="3905"/>
                  </a:lnTo>
                  <a:lnTo>
                    <a:pt x="6342" y="3880"/>
                  </a:lnTo>
                  <a:lnTo>
                    <a:pt x="6323" y="3853"/>
                  </a:lnTo>
                  <a:lnTo>
                    <a:pt x="6309" y="3824"/>
                  </a:lnTo>
                  <a:lnTo>
                    <a:pt x="6299" y="3793"/>
                  </a:lnTo>
                  <a:lnTo>
                    <a:pt x="6292" y="3761"/>
                  </a:lnTo>
                  <a:lnTo>
                    <a:pt x="6290" y="3728"/>
                  </a:lnTo>
                  <a:lnTo>
                    <a:pt x="6292" y="3695"/>
                  </a:lnTo>
                  <a:lnTo>
                    <a:pt x="6299" y="3663"/>
                  </a:lnTo>
                  <a:lnTo>
                    <a:pt x="6309" y="3632"/>
                  </a:lnTo>
                  <a:lnTo>
                    <a:pt x="6323" y="3603"/>
                  </a:lnTo>
                  <a:lnTo>
                    <a:pt x="6342" y="3576"/>
                  </a:lnTo>
                  <a:lnTo>
                    <a:pt x="6363" y="3551"/>
                  </a:lnTo>
                  <a:lnTo>
                    <a:pt x="6388" y="3530"/>
                  </a:lnTo>
                  <a:lnTo>
                    <a:pt x="6415" y="3511"/>
                  </a:lnTo>
                  <a:lnTo>
                    <a:pt x="6444" y="3497"/>
                  </a:lnTo>
                  <a:lnTo>
                    <a:pt x="6475" y="3487"/>
                  </a:lnTo>
                  <a:lnTo>
                    <a:pt x="6507" y="3480"/>
                  </a:lnTo>
                  <a:lnTo>
                    <a:pt x="6540" y="3478"/>
                  </a:lnTo>
                  <a:lnTo>
                    <a:pt x="7495" y="3478"/>
                  </a:lnTo>
                  <a:lnTo>
                    <a:pt x="7495" y="2523"/>
                  </a:lnTo>
                  <a:lnTo>
                    <a:pt x="7497" y="2490"/>
                  </a:lnTo>
                  <a:lnTo>
                    <a:pt x="7504" y="2458"/>
                  </a:lnTo>
                  <a:lnTo>
                    <a:pt x="7514" y="2427"/>
                  </a:lnTo>
                  <a:lnTo>
                    <a:pt x="7528" y="2398"/>
                  </a:lnTo>
                  <a:lnTo>
                    <a:pt x="7547" y="2371"/>
                  </a:lnTo>
                  <a:lnTo>
                    <a:pt x="7568" y="2346"/>
                  </a:lnTo>
                  <a:lnTo>
                    <a:pt x="7593" y="2325"/>
                  </a:lnTo>
                  <a:lnTo>
                    <a:pt x="7620" y="2306"/>
                  </a:lnTo>
                  <a:lnTo>
                    <a:pt x="7649" y="2292"/>
                  </a:lnTo>
                  <a:lnTo>
                    <a:pt x="7680" y="2282"/>
                  </a:lnTo>
                  <a:lnTo>
                    <a:pt x="7712" y="2275"/>
                  </a:lnTo>
                  <a:lnTo>
                    <a:pt x="7745" y="2273"/>
                  </a:lnTo>
                  <a:lnTo>
                    <a:pt x="7778" y="2275"/>
                  </a:lnTo>
                  <a:lnTo>
                    <a:pt x="7810" y="2282"/>
                  </a:lnTo>
                  <a:lnTo>
                    <a:pt x="7841" y="2292"/>
                  </a:lnTo>
                  <a:lnTo>
                    <a:pt x="7870" y="2306"/>
                  </a:lnTo>
                  <a:lnTo>
                    <a:pt x="7897" y="2325"/>
                  </a:lnTo>
                  <a:lnTo>
                    <a:pt x="7922" y="2346"/>
                  </a:lnTo>
                  <a:lnTo>
                    <a:pt x="7943" y="2371"/>
                  </a:lnTo>
                  <a:lnTo>
                    <a:pt x="7962" y="2398"/>
                  </a:lnTo>
                  <a:lnTo>
                    <a:pt x="7976" y="2427"/>
                  </a:lnTo>
                  <a:lnTo>
                    <a:pt x="7986" y="2458"/>
                  </a:lnTo>
                  <a:lnTo>
                    <a:pt x="7993" y="2490"/>
                  </a:lnTo>
                  <a:lnTo>
                    <a:pt x="7995" y="2523"/>
                  </a:lnTo>
                  <a:lnTo>
                    <a:pt x="7995" y="3478"/>
                  </a:lnTo>
                  <a:lnTo>
                    <a:pt x="8950" y="3478"/>
                  </a:lnTo>
                  <a:lnTo>
                    <a:pt x="8983" y="3480"/>
                  </a:lnTo>
                  <a:lnTo>
                    <a:pt x="9015" y="3487"/>
                  </a:lnTo>
                  <a:lnTo>
                    <a:pt x="9046" y="3497"/>
                  </a:lnTo>
                  <a:lnTo>
                    <a:pt x="9075" y="3511"/>
                  </a:lnTo>
                  <a:lnTo>
                    <a:pt x="9102" y="3530"/>
                  </a:lnTo>
                  <a:lnTo>
                    <a:pt x="9127" y="3551"/>
                  </a:lnTo>
                  <a:lnTo>
                    <a:pt x="9148" y="3576"/>
                  </a:lnTo>
                  <a:lnTo>
                    <a:pt x="9167" y="3603"/>
                  </a:lnTo>
                  <a:lnTo>
                    <a:pt x="9181" y="3632"/>
                  </a:lnTo>
                  <a:lnTo>
                    <a:pt x="9191" y="3663"/>
                  </a:lnTo>
                  <a:lnTo>
                    <a:pt x="9198" y="3695"/>
                  </a:lnTo>
                  <a:lnTo>
                    <a:pt x="9200" y="3728"/>
                  </a:lnTo>
                  <a:lnTo>
                    <a:pt x="9198" y="3761"/>
                  </a:lnTo>
                  <a:lnTo>
                    <a:pt x="9191" y="3793"/>
                  </a:lnTo>
                  <a:lnTo>
                    <a:pt x="9181" y="3824"/>
                  </a:lnTo>
                  <a:lnTo>
                    <a:pt x="9167" y="3853"/>
                  </a:lnTo>
                  <a:lnTo>
                    <a:pt x="9148" y="3880"/>
                  </a:lnTo>
                  <a:lnTo>
                    <a:pt x="9127" y="3905"/>
                  </a:lnTo>
                  <a:lnTo>
                    <a:pt x="9102" y="3926"/>
                  </a:lnTo>
                  <a:lnTo>
                    <a:pt x="9075" y="3945"/>
                  </a:lnTo>
                  <a:lnTo>
                    <a:pt x="9046" y="3959"/>
                  </a:lnTo>
                  <a:lnTo>
                    <a:pt x="9015" y="3969"/>
                  </a:lnTo>
                  <a:lnTo>
                    <a:pt x="8983" y="3976"/>
                  </a:lnTo>
                  <a:lnTo>
                    <a:pt x="8950" y="3978"/>
                  </a:lnTo>
                  <a:lnTo>
                    <a:pt x="7995" y="3978"/>
                  </a:lnTo>
                  <a:lnTo>
                    <a:pt x="7995" y="4933"/>
                  </a:lnTo>
                  <a:lnTo>
                    <a:pt x="7993" y="4966"/>
                  </a:lnTo>
                  <a:lnTo>
                    <a:pt x="7986" y="4998"/>
                  </a:lnTo>
                  <a:lnTo>
                    <a:pt x="7976" y="5029"/>
                  </a:lnTo>
                  <a:lnTo>
                    <a:pt x="7962" y="5058"/>
                  </a:lnTo>
                  <a:lnTo>
                    <a:pt x="7943" y="5085"/>
                  </a:lnTo>
                  <a:lnTo>
                    <a:pt x="7922" y="5110"/>
                  </a:lnTo>
                  <a:lnTo>
                    <a:pt x="7897" y="5131"/>
                  </a:lnTo>
                  <a:lnTo>
                    <a:pt x="7870" y="5150"/>
                  </a:lnTo>
                  <a:lnTo>
                    <a:pt x="7841" y="5164"/>
                  </a:lnTo>
                  <a:lnTo>
                    <a:pt x="7810" y="5174"/>
                  </a:lnTo>
                  <a:lnTo>
                    <a:pt x="7778" y="5181"/>
                  </a:lnTo>
                  <a:lnTo>
                    <a:pt x="7745" y="5183"/>
                  </a:lnTo>
                  <a:lnTo>
                    <a:pt x="7712" y="5181"/>
                  </a:lnTo>
                  <a:lnTo>
                    <a:pt x="7680" y="5174"/>
                  </a:lnTo>
                  <a:lnTo>
                    <a:pt x="7649" y="5164"/>
                  </a:lnTo>
                  <a:lnTo>
                    <a:pt x="7620" y="5150"/>
                  </a:lnTo>
                  <a:lnTo>
                    <a:pt x="7593" y="5131"/>
                  </a:lnTo>
                  <a:lnTo>
                    <a:pt x="7568" y="5110"/>
                  </a:lnTo>
                  <a:lnTo>
                    <a:pt x="7547" y="5085"/>
                  </a:lnTo>
                  <a:lnTo>
                    <a:pt x="7528" y="5058"/>
                  </a:lnTo>
                  <a:lnTo>
                    <a:pt x="7514" y="5029"/>
                  </a:lnTo>
                  <a:lnTo>
                    <a:pt x="7504" y="4998"/>
                  </a:lnTo>
                  <a:lnTo>
                    <a:pt x="7497" y="49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343;p4">
              <a:extLst>
                <a:ext uri="{FF2B5EF4-FFF2-40B4-BE49-F238E27FC236}">
                  <a16:creationId xmlns:a16="http://schemas.microsoft.com/office/drawing/2014/main" id="{2F4C57FB-4B8B-4D21-ABC0-765DC4824CBA}"/>
                </a:ext>
              </a:extLst>
            </p:cNvPr>
            <p:cNvSpPr/>
            <p:nvPr/>
          </p:nvSpPr>
          <p:spPr>
            <a:xfrm>
              <a:off x="1869633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19" y="7512"/>
                  </a:moveTo>
                  <a:lnTo>
                    <a:pt x="1360" y="7803"/>
                  </a:lnTo>
                  <a:lnTo>
                    <a:pt x="1297" y="8188"/>
                  </a:lnTo>
                  <a:lnTo>
                    <a:pt x="1289" y="8219"/>
                  </a:lnTo>
                  <a:lnTo>
                    <a:pt x="1278" y="8250"/>
                  </a:lnTo>
                  <a:lnTo>
                    <a:pt x="1262" y="8279"/>
                  </a:lnTo>
                  <a:lnTo>
                    <a:pt x="1243" y="8306"/>
                  </a:lnTo>
                  <a:lnTo>
                    <a:pt x="1221" y="8329"/>
                  </a:lnTo>
                  <a:lnTo>
                    <a:pt x="1196" y="8350"/>
                  </a:lnTo>
                  <a:lnTo>
                    <a:pt x="1168" y="8367"/>
                  </a:lnTo>
                  <a:lnTo>
                    <a:pt x="1138" y="8381"/>
                  </a:lnTo>
                  <a:lnTo>
                    <a:pt x="1107" y="8390"/>
                  </a:lnTo>
                  <a:lnTo>
                    <a:pt x="1075" y="8396"/>
                  </a:lnTo>
                  <a:lnTo>
                    <a:pt x="1042" y="8397"/>
                  </a:lnTo>
                  <a:lnTo>
                    <a:pt x="1009" y="8394"/>
                  </a:lnTo>
                  <a:lnTo>
                    <a:pt x="978" y="8386"/>
                  </a:lnTo>
                  <a:lnTo>
                    <a:pt x="947" y="8375"/>
                  </a:lnTo>
                  <a:lnTo>
                    <a:pt x="918" y="8359"/>
                  </a:lnTo>
                  <a:lnTo>
                    <a:pt x="891" y="8340"/>
                  </a:lnTo>
                  <a:lnTo>
                    <a:pt x="868" y="8318"/>
                  </a:lnTo>
                  <a:lnTo>
                    <a:pt x="847" y="8293"/>
                  </a:lnTo>
                  <a:lnTo>
                    <a:pt x="830" y="8265"/>
                  </a:lnTo>
                  <a:lnTo>
                    <a:pt x="816" y="8235"/>
                  </a:lnTo>
                  <a:lnTo>
                    <a:pt x="807" y="8204"/>
                  </a:lnTo>
                  <a:lnTo>
                    <a:pt x="801" y="8172"/>
                  </a:lnTo>
                  <a:lnTo>
                    <a:pt x="800" y="8139"/>
                  </a:lnTo>
                  <a:lnTo>
                    <a:pt x="803" y="8106"/>
                  </a:lnTo>
                  <a:lnTo>
                    <a:pt x="874" y="7680"/>
                  </a:lnTo>
                  <a:lnTo>
                    <a:pt x="880" y="7653"/>
                  </a:lnTo>
                  <a:lnTo>
                    <a:pt x="889" y="7626"/>
                  </a:lnTo>
                  <a:lnTo>
                    <a:pt x="901" y="7601"/>
                  </a:lnTo>
                  <a:lnTo>
                    <a:pt x="1098" y="7240"/>
                  </a:lnTo>
                  <a:lnTo>
                    <a:pt x="1118" y="7209"/>
                  </a:lnTo>
                  <a:lnTo>
                    <a:pt x="1142" y="7181"/>
                  </a:lnTo>
                  <a:lnTo>
                    <a:pt x="1444" y="6886"/>
                  </a:lnTo>
                  <a:lnTo>
                    <a:pt x="1467" y="6866"/>
                  </a:lnTo>
                  <a:lnTo>
                    <a:pt x="1491" y="6850"/>
                  </a:lnTo>
                  <a:lnTo>
                    <a:pt x="1878" y="6620"/>
                  </a:lnTo>
                  <a:lnTo>
                    <a:pt x="1920" y="6600"/>
                  </a:lnTo>
                  <a:lnTo>
                    <a:pt x="2370" y="6436"/>
                  </a:lnTo>
                  <a:lnTo>
                    <a:pt x="2406" y="6426"/>
                  </a:lnTo>
                  <a:lnTo>
                    <a:pt x="2898" y="6327"/>
                  </a:lnTo>
                  <a:lnTo>
                    <a:pt x="2931" y="6323"/>
                  </a:lnTo>
                  <a:lnTo>
                    <a:pt x="3444" y="6290"/>
                  </a:lnTo>
                  <a:lnTo>
                    <a:pt x="3476" y="6290"/>
                  </a:lnTo>
                  <a:lnTo>
                    <a:pt x="3989" y="6323"/>
                  </a:lnTo>
                  <a:lnTo>
                    <a:pt x="4022" y="6327"/>
                  </a:lnTo>
                  <a:lnTo>
                    <a:pt x="4514" y="6426"/>
                  </a:lnTo>
                  <a:lnTo>
                    <a:pt x="4550" y="6436"/>
                  </a:lnTo>
                  <a:lnTo>
                    <a:pt x="5000" y="6600"/>
                  </a:lnTo>
                  <a:lnTo>
                    <a:pt x="5042" y="6620"/>
                  </a:lnTo>
                  <a:lnTo>
                    <a:pt x="5429" y="6850"/>
                  </a:lnTo>
                  <a:lnTo>
                    <a:pt x="5453" y="6866"/>
                  </a:lnTo>
                  <a:lnTo>
                    <a:pt x="5476" y="6886"/>
                  </a:lnTo>
                  <a:lnTo>
                    <a:pt x="5778" y="7181"/>
                  </a:lnTo>
                  <a:lnTo>
                    <a:pt x="5802" y="7209"/>
                  </a:lnTo>
                  <a:lnTo>
                    <a:pt x="5822" y="7240"/>
                  </a:lnTo>
                  <a:lnTo>
                    <a:pt x="6019" y="7601"/>
                  </a:lnTo>
                  <a:lnTo>
                    <a:pt x="6031" y="7626"/>
                  </a:lnTo>
                  <a:lnTo>
                    <a:pt x="6040" y="7653"/>
                  </a:lnTo>
                  <a:lnTo>
                    <a:pt x="6046" y="7680"/>
                  </a:lnTo>
                  <a:lnTo>
                    <a:pt x="6117" y="8106"/>
                  </a:lnTo>
                  <a:lnTo>
                    <a:pt x="6120" y="8139"/>
                  </a:lnTo>
                  <a:lnTo>
                    <a:pt x="6119" y="8172"/>
                  </a:lnTo>
                  <a:lnTo>
                    <a:pt x="6113" y="8204"/>
                  </a:lnTo>
                  <a:lnTo>
                    <a:pt x="6104" y="8235"/>
                  </a:lnTo>
                  <a:lnTo>
                    <a:pt x="6090" y="8265"/>
                  </a:lnTo>
                  <a:lnTo>
                    <a:pt x="6073" y="8293"/>
                  </a:lnTo>
                  <a:lnTo>
                    <a:pt x="6052" y="8318"/>
                  </a:lnTo>
                  <a:lnTo>
                    <a:pt x="6029" y="8340"/>
                  </a:lnTo>
                  <a:lnTo>
                    <a:pt x="6002" y="8359"/>
                  </a:lnTo>
                  <a:lnTo>
                    <a:pt x="5973" y="8375"/>
                  </a:lnTo>
                  <a:lnTo>
                    <a:pt x="5942" y="8386"/>
                  </a:lnTo>
                  <a:lnTo>
                    <a:pt x="5911" y="8394"/>
                  </a:lnTo>
                  <a:lnTo>
                    <a:pt x="5878" y="8397"/>
                  </a:lnTo>
                  <a:lnTo>
                    <a:pt x="5845" y="8396"/>
                  </a:lnTo>
                  <a:lnTo>
                    <a:pt x="5813" y="8390"/>
                  </a:lnTo>
                  <a:lnTo>
                    <a:pt x="5782" y="8381"/>
                  </a:lnTo>
                  <a:lnTo>
                    <a:pt x="5752" y="8367"/>
                  </a:lnTo>
                  <a:lnTo>
                    <a:pt x="5724" y="8350"/>
                  </a:lnTo>
                  <a:lnTo>
                    <a:pt x="5699" y="8329"/>
                  </a:lnTo>
                  <a:lnTo>
                    <a:pt x="5677" y="8306"/>
                  </a:lnTo>
                  <a:lnTo>
                    <a:pt x="5658" y="8279"/>
                  </a:lnTo>
                  <a:lnTo>
                    <a:pt x="5642" y="8250"/>
                  </a:lnTo>
                  <a:lnTo>
                    <a:pt x="5631" y="8219"/>
                  </a:lnTo>
                  <a:lnTo>
                    <a:pt x="5623" y="8188"/>
                  </a:lnTo>
                  <a:lnTo>
                    <a:pt x="5560" y="7803"/>
                  </a:lnTo>
                  <a:lnTo>
                    <a:pt x="5401" y="7512"/>
                  </a:lnTo>
                  <a:lnTo>
                    <a:pt x="5148" y="7264"/>
                  </a:lnTo>
                  <a:lnTo>
                    <a:pt x="4807" y="7062"/>
                  </a:lnTo>
                  <a:lnTo>
                    <a:pt x="4397" y="6912"/>
                  </a:lnTo>
                  <a:lnTo>
                    <a:pt x="3940" y="6821"/>
                  </a:lnTo>
                  <a:lnTo>
                    <a:pt x="3460" y="6790"/>
                  </a:lnTo>
                  <a:lnTo>
                    <a:pt x="2980" y="6821"/>
                  </a:lnTo>
                  <a:lnTo>
                    <a:pt x="2523" y="6912"/>
                  </a:lnTo>
                  <a:lnTo>
                    <a:pt x="2113" y="7062"/>
                  </a:lnTo>
                  <a:lnTo>
                    <a:pt x="1772" y="7264"/>
                  </a:lnTo>
                  <a:lnTo>
                    <a:pt x="1519" y="7512"/>
                  </a:lnTo>
                  <a:close/>
                  <a:moveTo>
                    <a:pt x="5182" y="3266"/>
                  </a:moveTo>
                  <a:lnTo>
                    <a:pt x="5183" y="3321"/>
                  </a:lnTo>
                  <a:lnTo>
                    <a:pt x="5183" y="3331"/>
                  </a:lnTo>
                  <a:lnTo>
                    <a:pt x="5182" y="3386"/>
                  </a:lnTo>
                  <a:lnTo>
                    <a:pt x="5182" y="3395"/>
                  </a:lnTo>
                  <a:lnTo>
                    <a:pt x="5178" y="3451"/>
                  </a:lnTo>
                  <a:lnTo>
                    <a:pt x="5178" y="3460"/>
                  </a:lnTo>
                  <a:lnTo>
                    <a:pt x="5173" y="3515"/>
                  </a:lnTo>
                  <a:lnTo>
                    <a:pt x="5172" y="3524"/>
                  </a:lnTo>
                  <a:lnTo>
                    <a:pt x="5164" y="3579"/>
                  </a:lnTo>
                  <a:lnTo>
                    <a:pt x="5163" y="3588"/>
                  </a:lnTo>
                  <a:lnTo>
                    <a:pt x="5154" y="3642"/>
                  </a:lnTo>
                  <a:lnTo>
                    <a:pt x="5152" y="3651"/>
                  </a:lnTo>
                  <a:lnTo>
                    <a:pt x="5141" y="3705"/>
                  </a:lnTo>
                  <a:lnTo>
                    <a:pt x="5139" y="3714"/>
                  </a:lnTo>
                  <a:lnTo>
                    <a:pt x="5126" y="3768"/>
                  </a:lnTo>
                  <a:lnTo>
                    <a:pt x="5123" y="3777"/>
                  </a:lnTo>
                  <a:lnTo>
                    <a:pt x="5108" y="3830"/>
                  </a:lnTo>
                  <a:lnTo>
                    <a:pt x="5105" y="3838"/>
                  </a:lnTo>
                  <a:lnTo>
                    <a:pt x="5088" y="3891"/>
                  </a:lnTo>
                  <a:lnTo>
                    <a:pt x="5085" y="3899"/>
                  </a:lnTo>
                  <a:lnTo>
                    <a:pt x="5066" y="3951"/>
                  </a:lnTo>
                  <a:lnTo>
                    <a:pt x="5063" y="3960"/>
                  </a:lnTo>
                  <a:lnTo>
                    <a:pt x="5042" y="4011"/>
                  </a:lnTo>
                  <a:lnTo>
                    <a:pt x="5038" y="4019"/>
                  </a:lnTo>
                  <a:lnTo>
                    <a:pt x="5015" y="4069"/>
                  </a:lnTo>
                  <a:lnTo>
                    <a:pt x="5011" y="4078"/>
                  </a:lnTo>
                  <a:lnTo>
                    <a:pt x="4986" y="4127"/>
                  </a:lnTo>
                  <a:lnTo>
                    <a:pt x="4982" y="4135"/>
                  </a:lnTo>
                  <a:lnTo>
                    <a:pt x="4955" y="4184"/>
                  </a:lnTo>
                  <a:lnTo>
                    <a:pt x="4950" y="4192"/>
                  </a:lnTo>
                  <a:lnTo>
                    <a:pt x="4921" y="4240"/>
                  </a:lnTo>
                  <a:lnTo>
                    <a:pt x="4916" y="4248"/>
                  </a:lnTo>
                  <a:lnTo>
                    <a:pt x="4886" y="4294"/>
                  </a:lnTo>
                  <a:lnTo>
                    <a:pt x="4881" y="4302"/>
                  </a:lnTo>
                  <a:lnTo>
                    <a:pt x="4849" y="4347"/>
                  </a:lnTo>
                  <a:lnTo>
                    <a:pt x="4843" y="4354"/>
                  </a:lnTo>
                  <a:lnTo>
                    <a:pt x="4809" y="4398"/>
                  </a:lnTo>
                  <a:lnTo>
                    <a:pt x="4804" y="4405"/>
                  </a:lnTo>
                  <a:lnTo>
                    <a:pt x="4769" y="4447"/>
                  </a:lnTo>
                  <a:lnTo>
                    <a:pt x="4762" y="4454"/>
                  </a:lnTo>
                  <a:lnTo>
                    <a:pt x="4726" y="4495"/>
                  </a:lnTo>
                  <a:lnTo>
                    <a:pt x="4720" y="4502"/>
                  </a:lnTo>
                  <a:lnTo>
                    <a:pt x="4681" y="4542"/>
                  </a:lnTo>
                  <a:lnTo>
                    <a:pt x="4675" y="4548"/>
                  </a:lnTo>
                  <a:lnTo>
                    <a:pt x="4635" y="4586"/>
                  </a:lnTo>
                  <a:lnTo>
                    <a:pt x="4629" y="4593"/>
                  </a:lnTo>
                  <a:lnTo>
                    <a:pt x="4588" y="4629"/>
                  </a:lnTo>
                  <a:lnTo>
                    <a:pt x="4581" y="4635"/>
                  </a:lnTo>
                  <a:lnTo>
                    <a:pt x="4538" y="4670"/>
                  </a:lnTo>
                  <a:lnTo>
                    <a:pt x="4531" y="4676"/>
                  </a:lnTo>
                  <a:lnTo>
                    <a:pt x="4487" y="4710"/>
                  </a:lnTo>
                  <a:lnTo>
                    <a:pt x="4480" y="4715"/>
                  </a:lnTo>
                  <a:lnTo>
                    <a:pt x="4435" y="4747"/>
                  </a:lnTo>
                  <a:lnTo>
                    <a:pt x="4427" y="4752"/>
                  </a:lnTo>
                  <a:lnTo>
                    <a:pt x="4381" y="4783"/>
                  </a:lnTo>
                  <a:lnTo>
                    <a:pt x="4373" y="4788"/>
                  </a:lnTo>
                  <a:lnTo>
                    <a:pt x="4326" y="4816"/>
                  </a:lnTo>
                  <a:lnTo>
                    <a:pt x="4318" y="4821"/>
                  </a:lnTo>
                  <a:lnTo>
                    <a:pt x="4269" y="4848"/>
                  </a:lnTo>
                  <a:lnTo>
                    <a:pt x="4261" y="4852"/>
                  </a:lnTo>
                  <a:lnTo>
                    <a:pt x="4212" y="4877"/>
                  </a:lnTo>
                  <a:lnTo>
                    <a:pt x="4203" y="4881"/>
                  </a:lnTo>
                  <a:lnTo>
                    <a:pt x="4153" y="4904"/>
                  </a:lnTo>
                  <a:lnTo>
                    <a:pt x="4145" y="4908"/>
                  </a:lnTo>
                  <a:lnTo>
                    <a:pt x="4094" y="4929"/>
                  </a:lnTo>
                  <a:lnTo>
                    <a:pt x="4085" y="4932"/>
                  </a:lnTo>
                  <a:lnTo>
                    <a:pt x="4033" y="4951"/>
                  </a:lnTo>
                  <a:lnTo>
                    <a:pt x="4025" y="4954"/>
                  </a:lnTo>
                  <a:lnTo>
                    <a:pt x="3972" y="4971"/>
                  </a:lnTo>
                  <a:lnTo>
                    <a:pt x="3964" y="4974"/>
                  </a:lnTo>
                  <a:lnTo>
                    <a:pt x="3911" y="4989"/>
                  </a:lnTo>
                  <a:lnTo>
                    <a:pt x="3902" y="4992"/>
                  </a:lnTo>
                  <a:lnTo>
                    <a:pt x="3848" y="5005"/>
                  </a:lnTo>
                  <a:lnTo>
                    <a:pt x="3839" y="5007"/>
                  </a:lnTo>
                  <a:lnTo>
                    <a:pt x="3785" y="5018"/>
                  </a:lnTo>
                  <a:lnTo>
                    <a:pt x="3776" y="5020"/>
                  </a:lnTo>
                  <a:lnTo>
                    <a:pt x="3722" y="5029"/>
                  </a:lnTo>
                  <a:lnTo>
                    <a:pt x="3713" y="5030"/>
                  </a:lnTo>
                  <a:lnTo>
                    <a:pt x="3658" y="5038"/>
                  </a:lnTo>
                  <a:lnTo>
                    <a:pt x="3649" y="5039"/>
                  </a:lnTo>
                  <a:lnTo>
                    <a:pt x="3594" y="5044"/>
                  </a:lnTo>
                  <a:lnTo>
                    <a:pt x="3585" y="5044"/>
                  </a:lnTo>
                  <a:lnTo>
                    <a:pt x="3529" y="5048"/>
                  </a:lnTo>
                  <a:lnTo>
                    <a:pt x="3520" y="5048"/>
                  </a:lnTo>
                  <a:lnTo>
                    <a:pt x="3465" y="5049"/>
                  </a:lnTo>
                  <a:lnTo>
                    <a:pt x="3455" y="5049"/>
                  </a:lnTo>
                  <a:lnTo>
                    <a:pt x="3400" y="5048"/>
                  </a:lnTo>
                  <a:lnTo>
                    <a:pt x="3391" y="5048"/>
                  </a:lnTo>
                  <a:lnTo>
                    <a:pt x="3336" y="5044"/>
                  </a:lnTo>
                  <a:lnTo>
                    <a:pt x="3326" y="5044"/>
                  </a:lnTo>
                  <a:lnTo>
                    <a:pt x="3272" y="5039"/>
                  </a:lnTo>
                  <a:lnTo>
                    <a:pt x="3262" y="5038"/>
                  </a:lnTo>
                  <a:lnTo>
                    <a:pt x="3208" y="5030"/>
                  </a:lnTo>
                  <a:lnTo>
                    <a:pt x="3199" y="5029"/>
                  </a:lnTo>
                  <a:lnTo>
                    <a:pt x="3144" y="5020"/>
                  </a:lnTo>
                  <a:lnTo>
                    <a:pt x="3135" y="5018"/>
                  </a:lnTo>
                  <a:lnTo>
                    <a:pt x="3081" y="5007"/>
                  </a:lnTo>
                  <a:lnTo>
                    <a:pt x="3072" y="5005"/>
                  </a:lnTo>
                  <a:lnTo>
                    <a:pt x="3019" y="4992"/>
                  </a:lnTo>
                  <a:lnTo>
                    <a:pt x="3010" y="4989"/>
                  </a:lnTo>
                  <a:lnTo>
                    <a:pt x="2957" y="4974"/>
                  </a:lnTo>
                  <a:lnTo>
                    <a:pt x="2948" y="4971"/>
                  </a:lnTo>
                  <a:lnTo>
                    <a:pt x="2896" y="4954"/>
                  </a:lnTo>
                  <a:lnTo>
                    <a:pt x="2888" y="4951"/>
                  </a:lnTo>
                  <a:lnTo>
                    <a:pt x="2836" y="4932"/>
                  </a:lnTo>
                  <a:lnTo>
                    <a:pt x="2827" y="4929"/>
                  </a:lnTo>
                  <a:lnTo>
                    <a:pt x="2776" y="4908"/>
                  </a:lnTo>
                  <a:lnTo>
                    <a:pt x="2768" y="4904"/>
                  </a:lnTo>
                  <a:lnTo>
                    <a:pt x="2718" y="4881"/>
                  </a:lnTo>
                  <a:lnTo>
                    <a:pt x="2709" y="4877"/>
                  </a:lnTo>
                  <a:lnTo>
                    <a:pt x="2660" y="4852"/>
                  </a:lnTo>
                  <a:lnTo>
                    <a:pt x="2652" y="4848"/>
                  </a:lnTo>
                  <a:lnTo>
                    <a:pt x="2603" y="4821"/>
                  </a:lnTo>
                  <a:lnTo>
                    <a:pt x="2595" y="4816"/>
                  </a:lnTo>
                  <a:lnTo>
                    <a:pt x="2548" y="4788"/>
                  </a:lnTo>
                  <a:lnTo>
                    <a:pt x="2540" y="4783"/>
                  </a:lnTo>
                  <a:lnTo>
                    <a:pt x="2494" y="4753"/>
                  </a:lnTo>
                  <a:lnTo>
                    <a:pt x="2486" y="4747"/>
                  </a:lnTo>
                  <a:lnTo>
                    <a:pt x="2441" y="4715"/>
                  </a:lnTo>
                  <a:lnTo>
                    <a:pt x="2433" y="4710"/>
                  </a:lnTo>
                  <a:lnTo>
                    <a:pt x="2390" y="4676"/>
                  </a:lnTo>
                  <a:lnTo>
                    <a:pt x="2382" y="4670"/>
                  </a:lnTo>
                  <a:lnTo>
                    <a:pt x="2340" y="4635"/>
                  </a:lnTo>
                  <a:lnTo>
                    <a:pt x="2333" y="4629"/>
                  </a:lnTo>
                  <a:lnTo>
                    <a:pt x="2292" y="4593"/>
                  </a:lnTo>
                  <a:lnTo>
                    <a:pt x="2285" y="4586"/>
                  </a:lnTo>
                  <a:lnTo>
                    <a:pt x="2245" y="4548"/>
                  </a:lnTo>
                  <a:lnTo>
                    <a:pt x="2239" y="4542"/>
                  </a:lnTo>
                  <a:lnTo>
                    <a:pt x="2201" y="4502"/>
                  </a:lnTo>
                  <a:lnTo>
                    <a:pt x="2194" y="4495"/>
                  </a:lnTo>
                  <a:lnTo>
                    <a:pt x="2158" y="4454"/>
                  </a:lnTo>
                  <a:lnTo>
                    <a:pt x="2152" y="4447"/>
                  </a:lnTo>
                  <a:lnTo>
                    <a:pt x="2117" y="4405"/>
                  </a:lnTo>
                  <a:lnTo>
                    <a:pt x="2111" y="4397"/>
                  </a:lnTo>
                  <a:lnTo>
                    <a:pt x="2077" y="4354"/>
                  </a:lnTo>
                  <a:lnTo>
                    <a:pt x="2072" y="4346"/>
                  </a:lnTo>
                  <a:lnTo>
                    <a:pt x="2040" y="4301"/>
                  </a:lnTo>
                  <a:lnTo>
                    <a:pt x="2034" y="4293"/>
                  </a:lnTo>
                  <a:lnTo>
                    <a:pt x="2004" y="4247"/>
                  </a:lnTo>
                  <a:lnTo>
                    <a:pt x="1999" y="4239"/>
                  </a:lnTo>
                  <a:lnTo>
                    <a:pt x="1971" y="4192"/>
                  </a:lnTo>
                  <a:lnTo>
                    <a:pt x="1966" y="4184"/>
                  </a:lnTo>
                  <a:lnTo>
                    <a:pt x="1940" y="4136"/>
                  </a:lnTo>
                  <a:lnTo>
                    <a:pt x="1935" y="4128"/>
                  </a:lnTo>
                  <a:lnTo>
                    <a:pt x="1910" y="4078"/>
                  </a:lnTo>
                  <a:lnTo>
                    <a:pt x="1906" y="4070"/>
                  </a:lnTo>
                  <a:lnTo>
                    <a:pt x="1883" y="4020"/>
                  </a:lnTo>
                  <a:lnTo>
                    <a:pt x="1879" y="4011"/>
                  </a:lnTo>
                  <a:lnTo>
                    <a:pt x="1858" y="3960"/>
                  </a:lnTo>
                  <a:lnTo>
                    <a:pt x="1855" y="3951"/>
                  </a:lnTo>
                  <a:lnTo>
                    <a:pt x="1835" y="3900"/>
                  </a:lnTo>
                  <a:lnTo>
                    <a:pt x="1832" y="3891"/>
                  </a:lnTo>
                  <a:lnTo>
                    <a:pt x="1815" y="3839"/>
                  </a:lnTo>
                  <a:lnTo>
                    <a:pt x="1812" y="3830"/>
                  </a:lnTo>
                  <a:lnTo>
                    <a:pt x="1797" y="3777"/>
                  </a:lnTo>
                  <a:lnTo>
                    <a:pt x="1795" y="3768"/>
                  </a:lnTo>
                  <a:lnTo>
                    <a:pt x="1781" y="3715"/>
                  </a:lnTo>
                  <a:lnTo>
                    <a:pt x="1779" y="3705"/>
                  </a:lnTo>
                  <a:lnTo>
                    <a:pt x="1768" y="3652"/>
                  </a:lnTo>
                  <a:lnTo>
                    <a:pt x="1766" y="3642"/>
                  </a:lnTo>
                  <a:lnTo>
                    <a:pt x="1757" y="3588"/>
                  </a:lnTo>
                  <a:lnTo>
                    <a:pt x="1756" y="3579"/>
                  </a:lnTo>
                  <a:lnTo>
                    <a:pt x="1748" y="3524"/>
                  </a:lnTo>
                  <a:lnTo>
                    <a:pt x="1747" y="3515"/>
                  </a:lnTo>
                  <a:lnTo>
                    <a:pt x="1742" y="3460"/>
                  </a:lnTo>
                  <a:lnTo>
                    <a:pt x="1742" y="3451"/>
                  </a:lnTo>
                  <a:lnTo>
                    <a:pt x="1738" y="3395"/>
                  </a:lnTo>
                  <a:lnTo>
                    <a:pt x="1738" y="3386"/>
                  </a:lnTo>
                  <a:lnTo>
                    <a:pt x="1737" y="3331"/>
                  </a:lnTo>
                  <a:lnTo>
                    <a:pt x="1737" y="3321"/>
                  </a:lnTo>
                  <a:lnTo>
                    <a:pt x="1738" y="3266"/>
                  </a:lnTo>
                  <a:lnTo>
                    <a:pt x="1738" y="3257"/>
                  </a:lnTo>
                  <a:lnTo>
                    <a:pt x="1742" y="3202"/>
                  </a:lnTo>
                  <a:lnTo>
                    <a:pt x="1742" y="3192"/>
                  </a:lnTo>
                  <a:lnTo>
                    <a:pt x="1747" y="3138"/>
                  </a:lnTo>
                  <a:lnTo>
                    <a:pt x="1748" y="3128"/>
                  </a:lnTo>
                  <a:lnTo>
                    <a:pt x="1756" y="3074"/>
                  </a:lnTo>
                  <a:lnTo>
                    <a:pt x="1757" y="3064"/>
                  </a:lnTo>
                  <a:lnTo>
                    <a:pt x="1766" y="3010"/>
                  </a:lnTo>
                  <a:lnTo>
                    <a:pt x="1768" y="3001"/>
                  </a:lnTo>
                  <a:lnTo>
                    <a:pt x="1779" y="2947"/>
                  </a:lnTo>
                  <a:lnTo>
                    <a:pt x="1781" y="2938"/>
                  </a:lnTo>
                  <a:lnTo>
                    <a:pt x="1795" y="2885"/>
                  </a:lnTo>
                  <a:lnTo>
                    <a:pt x="1797" y="2876"/>
                  </a:lnTo>
                  <a:lnTo>
                    <a:pt x="1812" y="2823"/>
                  </a:lnTo>
                  <a:lnTo>
                    <a:pt x="1815" y="2814"/>
                  </a:lnTo>
                  <a:lnTo>
                    <a:pt x="1832" y="2762"/>
                  </a:lnTo>
                  <a:lnTo>
                    <a:pt x="1835" y="2753"/>
                  </a:lnTo>
                  <a:lnTo>
                    <a:pt x="1855" y="2702"/>
                  </a:lnTo>
                  <a:lnTo>
                    <a:pt x="1858" y="2693"/>
                  </a:lnTo>
                  <a:lnTo>
                    <a:pt x="1879" y="2642"/>
                  </a:lnTo>
                  <a:lnTo>
                    <a:pt x="1883" y="2633"/>
                  </a:lnTo>
                  <a:lnTo>
                    <a:pt x="1906" y="2583"/>
                  </a:lnTo>
                  <a:lnTo>
                    <a:pt x="1910" y="2575"/>
                  </a:lnTo>
                  <a:lnTo>
                    <a:pt x="1935" y="2525"/>
                  </a:lnTo>
                  <a:lnTo>
                    <a:pt x="1940" y="2517"/>
                  </a:lnTo>
                  <a:lnTo>
                    <a:pt x="1966" y="2469"/>
                  </a:lnTo>
                  <a:lnTo>
                    <a:pt x="1971" y="2461"/>
                  </a:lnTo>
                  <a:lnTo>
                    <a:pt x="1999" y="2414"/>
                  </a:lnTo>
                  <a:lnTo>
                    <a:pt x="2004" y="2406"/>
                  </a:lnTo>
                  <a:lnTo>
                    <a:pt x="2034" y="2360"/>
                  </a:lnTo>
                  <a:lnTo>
                    <a:pt x="2040" y="2352"/>
                  </a:lnTo>
                  <a:lnTo>
                    <a:pt x="2072" y="2307"/>
                  </a:lnTo>
                  <a:lnTo>
                    <a:pt x="2077" y="2299"/>
                  </a:lnTo>
                  <a:lnTo>
                    <a:pt x="2111" y="2256"/>
                  </a:lnTo>
                  <a:lnTo>
                    <a:pt x="2117" y="2248"/>
                  </a:lnTo>
                  <a:lnTo>
                    <a:pt x="2152" y="2206"/>
                  </a:lnTo>
                  <a:lnTo>
                    <a:pt x="2158" y="2199"/>
                  </a:lnTo>
                  <a:lnTo>
                    <a:pt x="2194" y="2158"/>
                  </a:lnTo>
                  <a:lnTo>
                    <a:pt x="2201" y="2151"/>
                  </a:lnTo>
                  <a:lnTo>
                    <a:pt x="2239" y="2111"/>
                  </a:lnTo>
                  <a:lnTo>
                    <a:pt x="2245" y="2105"/>
                  </a:lnTo>
                  <a:lnTo>
                    <a:pt x="2285" y="2067"/>
                  </a:lnTo>
                  <a:lnTo>
                    <a:pt x="2292" y="2060"/>
                  </a:lnTo>
                  <a:lnTo>
                    <a:pt x="2333" y="2024"/>
                  </a:lnTo>
                  <a:lnTo>
                    <a:pt x="2340" y="2018"/>
                  </a:lnTo>
                  <a:lnTo>
                    <a:pt x="2382" y="1983"/>
                  </a:lnTo>
                  <a:lnTo>
                    <a:pt x="2390" y="1977"/>
                  </a:lnTo>
                  <a:lnTo>
                    <a:pt x="2433" y="1943"/>
                  </a:lnTo>
                  <a:lnTo>
                    <a:pt x="2441" y="1938"/>
                  </a:lnTo>
                  <a:lnTo>
                    <a:pt x="2486" y="1906"/>
                  </a:lnTo>
                  <a:lnTo>
                    <a:pt x="2494" y="1900"/>
                  </a:lnTo>
                  <a:lnTo>
                    <a:pt x="2540" y="1870"/>
                  </a:lnTo>
                  <a:lnTo>
                    <a:pt x="2548" y="1865"/>
                  </a:lnTo>
                  <a:lnTo>
                    <a:pt x="2595" y="1837"/>
                  </a:lnTo>
                  <a:lnTo>
                    <a:pt x="2603" y="1832"/>
                  </a:lnTo>
                  <a:lnTo>
                    <a:pt x="2651" y="1806"/>
                  </a:lnTo>
                  <a:lnTo>
                    <a:pt x="2659" y="1801"/>
                  </a:lnTo>
                  <a:lnTo>
                    <a:pt x="2709" y="1776"/>
                  </a:lnTo>
                  <a:lnTo>
                    <a:pt x="2717" y="1772"/>
                  </a:lnTo>
                  <a:lnTo>
                    <a:pt x="2767" y="1749"/>
                  </a:lnTo>
                  <a:lnTo>
                    <a:pt x="2776" y="1745"/>
                  </a:lnTo>
                  <a:lnTo>
                    <a:pt x="2827" y="1724"/>
                  </a:lnTo>
                  <a:lnTo>
                    <a:pt x="2836" y="1721"/>
                  </a:lnTo>
                  <a:lnTo>
                    <a:pt x="2887" y="1701"/>
                  </a:lnTo>
                  <a:lnTo>
                    <a:pt x="2896" y="1698"/>
                  </a:lnTo>
                  <a:lnTo>
                    <a:pt x="2948" y="1681"/>
                  </a:lnTo>
                  <a:lnTo>
                    <a:pt x="2957" y="1678"/>
                  </a:lnTo>
                  <a:lnTo>
                    <a:pt x="3010" y="1663"/>
                  </a:lnTo>
                  <a:lnTo>
                    <a:pt x="3019" y="1661"/>
                  </a:lnTo>
                  <a:lnTo>
                    <a:pt x="3072" y="1647"/>
                  </a:lnTo>
                  <a:lnTo>
                    <a:pt x="3081" y="1645"/>
                  </a:lnTo>
                  <a:lnTo>
                    <a:pt x="3135" y="1634"/>
                  </a:lnTo>
                  <a:lnTo>
                    <a:pt x="3144" y="1632"/>
                  </a:lnTo>
                  <a:lnTo>
                    <a:pt x="3198" y="1623"/>
                  </a:lnTo>
                  <a:lnTo>
                    <a:pt x="3208" y="1622"/>
                  </a:lnTo>
                  <a:lnTo>
                    <a:pt x="3262" y="1614"/>
                  </a:lnTo>
                  <a:lnTo>
                    <a:pt x="3272" y="1613"/>
                  </a:lnTo>
                  <a:lnTo>
                    <a:pt x="3326" y="1608"/>
                  </a:lnTo>
                  <a:lnTo>
                    <a:pt x="3336" y="1608"/>
                  </a:lnTo>
                  <a:lnTo>
                    <a:pt x="3391" y="1604"/>
                  </a:lnTo>
                  <a:lnTo>
                    <a:pt x="3400" y="1604"/>
                  </a:lnTo>
                  <a:lnTo>
                    <a:pt x="3455" y="1603"/>
                  </a:lnTo>
                  <a:lnTo>
                    <a:pt x="3465" y="1603"/>
                  </a:lnTo>
                  <a:lnTo>
                    <a:pt x="3520" y="1604"/>
                  </a:lnTo>
                  <a:lnTo>
                    <a:pt x="3529" y="1604"/>
                  </a:lnTo>
                  <a:lnTo>
                    <a:pt x="3585" y="1608"/>
                  </a:lnTo>
                  <a:lnTo>
                    <a:pt x="3594" y="1608"/>
                  </a:lnTo>
                  <a:lnTo>
                    <a:pt x="3649" y="1613"/>
                  </a:lnTo>
                  <a:lnTo>
                    <a:pt x="3658" y="1614"/>
                  </a:lnTo>
                  <a:lnTo>
                    <a:pt x="3713" y="1622"/>
                  </a:lnTo>
                  <a:lnTo>
                    <a:pt x="3722" y="1623"/>
                  </a:lnTo>
                  <a:lnTo>
                    <a:pt x="3776" y="1632"/>
                  </a:lnTo>
                  <a:lnTo>
                    <a:pt x="3786" y="1634"/>
                  </a:lnTo>
                  <a:lnTo>
                    <a:pt x="3839" y="1645"/>
                  </a:lnTo>
                  <a:lnTo>
                    <a:pt x="3849" y="1647"/>
                  </a:lnTo>
                  <a:lnTo>
                    <a:pt x="3902" y="1661"/>
                  </a:lnTo>
                  <a:lnTo>
                    <a:pt x="3911" y="1663"/>
                  </a:lnTo>
                  <a:lnTo>
                    <a:pt x="3964" y="1678"/>
                  </a:lnTo>
                  <a:lnTo>
                    <a:pt x="3973" y="1681"/>
                  </a:lnTo>
                  <a:lnTo>
                    <a:pt x="4025" y="1698"/>
                  </a:lnTo>
                  <a:lnTo>
                    <a:pt x="4034" y="1701"/>
                  </a:lnTo>
                  <a:lnTo>
                    <a:pt x="4085" y="1721"/>
                  </a:lnTo>
                  <a:lnTo>
                    <a:pt x="4094" y="1724"/>
                  </a:lnTo>
                  <a:lnTo>
                    <a:pt x="4145" y="1745"/>
                  </a:lnTo>
                  <a:lnTo>
                    <a:pt x="4154" y="1749"/>
                  </a:lnTo>
                  <a:lnTo>
                    <a:pt x="4204" y="1772"/>
                  </a:lnTo>
                  <a:lnTo>
                    <a:pt x="4212" y="1776"/>
                  </a:lnTo>
                  <a:lnTo>
                    <a:pt x="4262" y="1801"/>
                  </a:lnTo>
                  <a:lnTo>
                    <a:pt x="4270" y="1806"/>
                  </a:lnTo>
                  <a:lnTo>
                    <a:pt x="4318" y="1832"/>
                  </a:lnTo>
                  <a:lnTo>
                    <a:pt x="4326" y="1837"/>
                  </a:lnTo>
                  <a:lnTo>
                    <a:pt x="4373" y="1865"/>
                  </a:lnTo>
                  <a:lnTo>
                    <a:pt x="4381" y="1870"/>
                  </a:lnTo>
                  <a:lnTo>
                    <a:pt x="4427" y="1901"/>
                  </a:lnTo>
                  <a:lnTo>
                    <a:pt x="4435" y="1906"/>
                  </a:lnTo>
                  <a:lnTo>
                    <a:pt x="4480" y="1938"/>
                  </a:lnTo>
                  <a:lnTo>
                    <a:pt x="4487" y="1943"/>
                  </a:lnTo>
                  <a:lnTo>
                    <a:pt x="4531" y="1977"/>
                  </a:lnTo>
                  <a:lnTo>
                    <a:pt x="4538" y="1983"/>
                  </a:lnTo>
                  <a:lnTo>
                    <a:pt x="4581" y="2018"/>
                  </a:lnTo>
                  <a:lnTo>
                    <a:pt x="4588" y="2024"/>
                  </a:lnTo>
                  <a:lnTo>
                    <a:pt x="4629" y="2060"/>
                  </a:lnTo>
                  <a:lnTo>
                    <a:pt x="4635" y="2067"/>
                  </a:lnTo>
                  <a:lnTo>
                    <a:pt x="4675" y="2105"/>
                  </a:lnTo>
                  <a:lnTo>
                    <a:pt x="4681" y="2111"/>
                  </a:lnTo>
                  <a:lnTo>
                    <a:pt x="4720" y="2151"/>
                  </a:lnTo>
                  <a:lnTo>
                    <a:pt x="4726" y="2158"/>
                  </a:lnTo>
                  <a:lnTo>
                    <a:pt x="4762" y="2199"/>
                  </a:lnTo>
                  <a:lnTo>
                    <a:pt x="4769" y="2206"/>
                  </a:lnTo>
                  <a:lnTo>
                    <a:pt x="4804" y="2248"/>
                  </a:lnTo>
                  <a:lnTo>
                    <a:pt x="4809" y="2255"/>
                  </a:lnTo>
                  <a:lnTo>
                    <a:pt x="4843" y="2299"/>
                  </a:lnTo>
                  <a:lnTo>
                    <a:pt x="4849" y="2306"/>
                  </a:lnTo>
                  <a:lnTo>
                    <a:pt x="4881" y="2351"/>
                  </a:lnTo>
                  <a:lnTo>
                    <a:pt x="4886" y="2359"/>
                  </a:lnTo>
                  <a:lnTo>
                    <a:pt x="4916" y="2405"/>
                  </a:lnTo>
                  <a:lnTo>
                    <a:pt x="4921" y="2413"/>
                  </a:lnTo>
                  <a:lnTo>
                    <a:pt x="4950" y="2461"/>
                  </a:lnTo>
                  <a:lnTo>
                    <a:pt x="4955" y="2469"/>
                  </a:lnTo>
                  <a:lnTo>
                    <a:pt x="4982" y="2518"/>
                  </a:lnTo>
                  <a:lnTo>
                    <a:pt x="4986" y="2526"/>
                  </a:lnTo>
                  <a:lnTo>
                    <a:pt x="5011" y="2575"/>
                  </a:lnTo>
                  <a:lnTo>
                    <a:pt x="5015" y="2584"/>
                  </a:lnTo>
                  <a:lnTo>
                    <a:pt x="5038" y="2634"/>
                  </a:lnTo>
                  <a:lnTo>
                    <a:pt x="5042" y="2642"/>
                  </a:lnTo>
                  <a:lnTo>
                    <a:pt x="5063" y="2693"/>
                  </a:lnTo>
                  <a:lnTo>
                    <a:pt x="5066" y="2702"/>
                  </a:lnTo>
                  <a:lnTo>
                    <a:pt x="5085" y="2754"/>
                  </a:lnTo>
                  <a:lnTo>
                    <a:pt x="5088" y="2762"/>
                  </a:lnTo>
                  <a:lnTo>
                    <a:pt x="5105" y="2814"/>
                  </a:lnTo>
                  <a:lnTo>
                    <a:pt x="5108" y="2823"/>
                  </a:lnTo>
                  <a:lnTo>
                    <a:pt x="5123" y="2876"/>
                  </a:lnTo>
                  <a:lnTo>
                    <a:pt x="5126" y="2885"/>
                  </a:lnTo>
                  <a:lnTo>
                    <a:pt x="5139" y="2938"/>
                  </a:lnTo>
                  <a:lnTo>
                    <a:pt x="5141" y="2947"/>
                  </a:lnTo>
                  <a:lnTo>
                    <a:pt x="5152" y="3001"/>
                  </a:lnTo>
                  <a:lnTo>
                    <a:pt x="5154" y="3010"/>
                  </a:lnTo>
                  <a:lnTo>
                    <a:pt x="5163" y="3065"/>
                  </a:lnTo>
                  <a:lnTo>
                    <a:pt x="5164" y="3074"/>
                  </a:lnTo>
                  <a:lnTo>
                    <a:pt x="5172" y="3128"/>
                  </a:lnTo>
                  <a:lnTo>
                    <a:pt x="5173" y="3138"/>
                  </a:lnTo>
                  <a:lnTo>
                    <a:pt x="5178" y="3192"/>
                  </a:lnTo>
                  <a:lnTo>
                    <a:pt x="5178" y="3202"/>
                  </a:lnTo>
                  <a:lnTo>
                    <a:pt x="5182" y="3257"/>
                  </a:lnTo>
                  <a:lnTo>
                    <a:pt x="5182" y="3266"/>
                  </a:lnTo>
                  <a:close/>
                  <a:moveTo>
                    <a:pt x="4682" y="3372"/>
                  </a:moveTo>
                  <a:lnTo>
                    <a:pt x="4683" y="3326"/>
                  </a:lnTo>
                  <a:lnTo>
                    <a:pt x="4682" y="3280"/>
                  </a:lnTo>
                  <a:lnTo>
                    <a:pt x="4680" y="3235"/>
                  </a:lnTo>
                  <a:lnTo>
                    <a:pt x="4675" y="3189"/>
                  </a:lnTo>
                  <a:lnTo>
                    <a:pt x="4669" y="3144"/>
                  </a:lnTo>
                  <a:lnTo>
                    <a:pt x="4662" y="3099"/>
                  </a:lnTo>
                  <a:lnTo>
                    <a:pt x="4652" y="3054"/>
                  </a:lnTo>
                  <a:lnTo>
                    <a:pt x="4641" y="3010"/>
                  </a:lnTo>
                  <a:lnTo>
                    <a:pt x="4629" y="2966"/>
                  </a:lnTo>
                  <a:lnTo>
                    <a:pt x="4614" y="2923"/>
                  </a:lnTo>
                  <a:lnTo>
                    <a:pt x="4599" y="2880"/>
                  </a:lnTo>
                  <a:lnTo>
                    <a:pt x="4581" y="2838"/>
                  </a:lnTo>
                  <a:lnTo>
                    <a:pt x="4562" y="2796"/>
                  </a:lnTo>
                  <a:lnTo>
                    <a:pt x="4542" y="2755"/>
                  </a:lnTo>
                  <a:lnTo>
                    <a:pt x="4520" y="2715"/>
                  </a:lnTo>
                  <a:lnTo>
                    <a:pt x="4496" y="2676"/>
                  </a:lnTo>
                  <a:lnTo>
                    <a:pt x="4471" y="2638"/>
                  </a:lnTo>
                  <a:lnTo>
                    <a:pt x="4444" y="2600"/>
                  </a:lnTo>
                  <a:lnTo>
                    <a:pt x="4416" y="2564"/>
                  </a:lnTo>
                  <a:lnTo>
                    <a:pt x="4387" y="2529"/>
                  </a:lnTo>
                  <a:lnTo>
                    <a:pt x="4356" y="2495"/>
                  </a:lnTo>
                  <a:lnTo>
                    <a:pt x="4325" y="2462"/>
                  </a:lnTo>
                  <a:lnTo>
                    <a:pt x="4292" y="2430"/>
                  </a:lnTo>
                  <a:lnTo>
                    <a:pt x="4258" y="2400"/>
                  </a:lnTo>
                  <a:lnTo>
                    <a:pt x="4223" y="2370"/>
                  </a:lnTo>
                  <a:lnTo>
                    <a:pt x="4186" y="2343"/>
                  </a:lnTo>
                  <a:lnTo>
                    <a:pt x="4149" y="2316"/>
                  </a:lnTo>
                  <a:lnTo>
                    <a:pt x="4111" y="2291"/>
                  </a:lnTo>
                  <a:lnTo>
                    <a:pt x="4072" y="2267"/>
                  </a:lnTo>
                  <a:lnTo>
                    <a:pt x="4031" y="2245"/>
                  </a:lnTo>
                  <a:lnTo>
                    <a:pt x="3990" y="2224"/>
                  </a:lnTo>
                  <a:lnTo>
                    <a:pt x="3949" y="2205"/>
                  </a:lnTo>
                  <a:lnTo>
                    <a:pt x="3907" y="2188"/>
                  </a:lnTo>
                  <a:lnTo>
                    <a:pt x="3864" y="2172"/>
                  </a:lnTo>
                  <a:lnTo>
                    <a:pt x="3821" y="2157"/>
                  </a:lnTo>
                  <a:lnTo>
                    <a:pt x="3777" y="2145"/>
                  </a:lnTo>
                  <a:lnTo>
                    <a:pt x="3733" y="2134"/>
                  </a:lnTo>
                  <a:lnTo>
                    <a:pt x="3688" y="2124"/>
                  </a:lnTo>
                  <a:lnTo>
                    <a:pt x="3643" y="2117"/>
                  </a:lnTo>
                  <a:lnTo>
                    <a:pt x="3598" y="2111"/>
                  </a:lnTo>
                  <a:lnTo>
                    <a:pt x="3552" y="2106"/>
                  </a:lnTo>
                  <a:lnTo>
                    <a:pt x="3506" y="2104"/>
                  </a:lnTo>
                  <a:lnTo>
                    <a:pt x="3460" y="2103"/>
                  </a:lnTo>
                  <a:lnTo>
                    <a:pt x="3414" y="2104"/>
                  </a:lnTo>
                  <a:lnTo>
                    <a:pt x="3369" y="2106"/>
                  </a:lnTo>
                  <a:lnTo>
                    <a:pt x="3323" y="2111"/>
                  </a:lnTo>
                  <a:lnTo>
                    <a:pt x="3278" y="2117"/>
                  </a:lnTo>
                  <a:lnTo>
                    <a:pt x="3233" y="2124"/>
                  </a:lnTo>
                  <a:lnTo>
                    <a:pt x="3188" y="2134"/>
                  </a:lnTo>
                  <a:lnTo>
                    <a:pt x="3144" y="2145"/>
                  </a:lnTo>
                  <a:lnTo>
                    <a:pt x="3100" y="2157"/>
                  </a:lnTo>
                  <a:lnTo>
                    <a:pt x="3057" y="2172"/>
                  </a:lnTo>
                  <a:lnTo>
                    <a:pt x="3014" y="2188"/>
                  </a:lnTo>
                  <a:lnTo>
                    <a:pt x="2972" y="2205"/>
                  </a:lnTo>
                  <a:lnTo>
                    <a:pt x="2931" y="2224"/>
                  </a:lnTo>
                  <a:lnTo>
                    <a:pt x="2890" y="2245"/>
                  </a:lnTo>
                  <a:lnTo>
                    <a:pt x="2849" y="2267"/>
                  </a:lnTo>
                  <a:lnTo>
                    <a:pt x="2809" y="2291"/>
                  </a:lnTo>
                  <a:lnTo>
                    <a:pt x="2771" y="2316"/>
                  </a:lnTo>
                  <a:lnTo>
                    <a:pt x="2734" y="2343"/>
                  </a:lnTo>
                  <a:lnTo>
                    <a:pt x="2698" y="2371"/>
                  </a:lnTo>
                  <a:lnTo>
                    <a:pt x="2662" y="2400"/>
                  </a:lnTo>
                  <a:lnTo>
                    <a:pt x="2628" y="2430"/>
                  </a:lnTo>
                  <a:lnTo>
                    <a:pt x="2596" y="2462"/>
                  </a:lnTo>
                  <a:lnTo>
                    <a:pt x="2564" y="2494"/>
                  </a:lnTo>
                  <a:lnTo>
                    <a:pt x="2534" y="2528"/>
                  </a:lnTo>
                  <a:lnTo>
                    <a:pt x="2505" y="2564"/>
                  </a:lnTo>
                  <a:lnTo>
                    <a:pt x="2477" y="2600"/>
                  </a:lnTo>
                  <a:lnTo>
                    <a:pt x="2450" y="2637"/>
                  </a:lnTo>
                  <a:lnTo>
                    <a:pt x="2425" y="2675"/>
                  </a:lnTo>
                  <a:lnTo>
                    <a:pt x="2401" y="2715"/>
                  </a:lnTo>
                  <a:lnTo>
                    <a:pt x="2379" y="2756"/>
                  </a:lnTo>
                  <a:lnTo>
                    <a:pt x="2358" y="2797"/>
                  </a:lnTo>
                  <a:lnTo>
                    <a:pt x="2339" y="2838"/>
                  </a:lnTo>
                  <a:lnTo>
                    <a:pt x="2322" y="2880"/>
                  </a:lnTo>
                  <a:lnTo>
                    <a:pt x="2306" y="2923"/>
                  </a:lnTo>
                  <a:lnTo>
                    <a:pt x="2291" y="2966"/>
                  </a:lnTo>
                  <a:lnTo>
                    <a:pt x="2279" y="3010"/>
                  </a:lnTo>
                  <a:lnTo>
                    <a:pt x="2268" y="3054"/>
                  </a:lnTo>
                  <a:lnTo>
                    <a:pt x="2258" y="3099"/>
                  </a:lnTo>
                  <a:lnTo>
                    <a:pt x="2251" y="3144"/>
                  </a:lnTo>
                  <a:lnTo>
                    <a:pt x="2245" y="3189"/>
                  </a:lnTo>
                  <a:lnTo>
                    <a:pt x="2240" y="3235"/>
                  </a:lnTo>
                  <a:lnTo>
                    <a:pt x="2238" y="3280"/>
                  </a:lnTo>
                  <a:lnTo>
                    <a:pt x="2237" y="3326"/>
                  </a:lnTo>
                  <a:lnTo>
                    <a:pt x="2238" y="3372"/>
                  </a:lnTo>
                  <a:lnTo>
                    <a:pt x="2240" y="3418"/>
                  </a:lnTo>
                  <a:lnTo>
                    <a:pt x="2245" y="3464"/>
                  </a:lnTo>
                  <a:lnTo>
                    <a:pt x="2251" y="3509"/>
                  </a:lnTo>
                  <a:lnTo>
                    <a:pt x="2258" y="3554"/>
                  </a:lnTo>
                  <a:lnTo>
                    <a:pt x="2268" y="3599"/>
                  </a:lnTo>
                  <a:lnTo>
                    <a:pt x="2279" y="3643"/>
                  </a:lnTo>
                  <a:lnTo>
                    <a:pt x="2291" y="3687"/>
                  </a:lnTo>
                  <a:lnTo>
                    <a:pt x="2306" y="3730"/>
                  </a:lnTo>
                  <a:lnTo>
                    <a:pt x="2322" y="3773"/>
                  </a:lnTo>
                  <a:lnTo>
                    <a:pt x="2339" y="3815"/>
                  </a:lnTo>
                  <a:lnTo>
                    <a:pt x="2358" y="3856"/>
                  </a:lnTo>
                  <a:lnTo>
                    <a:pt x="2379" y="3897"/>
                  </a:lnTo>
                  <a:lnTo>
                    <a:pt x="2401" y="3938"/>
                  </a:lnTo>
                  <a:lnTo>
                    <a:pt x="2425" y="3978"/>
                  </a:lnTo>
                  <a:lnTo>
                    <a:pt x="2450" y="4016"/>
                  </a:lnTo>
                  <a:lnTo>
                    <a:pt x="2477" y="4053"/>
                  </a:lnTo>
                  <a:lnTo>
                    <a:pt x="2505" y="4089"/>
                  </a:lnTo>
                  <a:lnTo>
                    <a:pt x="2534" y="4125"/>
                  </a:lnTo>
                  <a:lnTo>
                    <a:pt x="2564" y="4159"/>
                  </a:lnTo>
                  <a:lnTo>
                    <a:pt x="2596" y="4191"/>
                  </a:lnTo>
                  <a:lnTo>
                    <a:pt x="2628" y="4223"/>
                  </a:lnTo>
                  <a:lnTo>
                    <a:pt x="2662" y="4253"/>
                  </a:lnTo>
                  <a:lnTo>
                    <a:pt x="2698" y="4282"/>
                  </a:lnTo>
                  <a:lnTo>
                    <a:pt x="2734" y="4310"/>
                  </a:lnTo>
                  <a:lnTo>
                    <a:pt x="2771" y="4337"/>
                  </a:lnTo>
                  <a:lnTo>
                    <a:pt x="2809" y="4362"/>
                  </a:lnTo>
                  <a:lnTo>
                    <a:pt x="2849" y="4385"/>
                  </a:lnTo>
                  <a:lnTo>
                    <a:pt x="2889" y="4408"/>
                  </a:lnTo>
                  <a:lnTo>
                    <a:pt x="2930" y="4428"/>
                  </a:lnTo>
                  <a:lnTo>
                    <a:pt x="2972" y="4447"/>
                  </a:lnTo>
                  <a:lnTo>
                    <a:pt x="3014" y="4465"/>
                  </a:lnTo>
                  <a:lnTo>
                    <a:pt x="3057" y="4480"/>
                  </a:lnTo>
                  <a:lnTo>
                    <a:pt x="3100" y="4495"/>
                  </a:lnTo>
                  <a:lnTo>
                    <a:pt x="3144" y="4507"/>
                  </a:lnTo>
                  <a:lnTo>
                    <a:pt x="3188" y="4518"/>
                  </a:lnTo>
                  <a:lnTo>
                    <a:pt x="3233" y="4528"/>
                  </a:lnTo>
                  <a:lnTo>
                    <a:pt x="3278" y="4535"/>
                  </a:lnTo>
                  <a:lnTo>
                    <a:pt x="3323" y="4541"/>
                  </a:lnTo>
                  <a:lnTo>
                    <a:pt x="3369" y="4546"/>
                  </a:lnTo>
                  <a:lnTo>
                    <a:pt x="3414" y="4548"/>
                  </a:lnTo>
                  <a:lnTo>
                    <a:pt x="3460" y="4549"/>
                  </a:lnTo>
                  <a:lnTo>
                    <a:pt x="3506" y="4548"/>
                  </a:lnTo>
                  <a:lnTo>
                    <a:pt x="3552" y="4546"/>
                  </a:lnTo>
                  <a:lnTo>
                    <a:pt x="3598" y="4541"/>
                  </a:lnTo>
                  <a:lnTo>
                    <a:pt x="3643" y="4535"/>
                  </a:lnTo>
                  <a:lnTo>
                    <a:pt x="3688" y="4528"/>
                  </a:lnTo>
                  <a:lnTo>
                    <a:pt x="3733" y="4518"/>
                  </a:lnTo>
                  <a:lnTo>
                    <a:pt x="3777" y="4507"/>
                  </a:lnTo>
                  <a:lnTo>
                    <a:pt x="3821" y="4495"/>
                  </a:lnTo>
                  <a:lnTo>
                    <a:pt x="3864" y="4480"/>
                  </a:lnTo>
                  <a:lnTo>
                    <a:pt x="3907" y="4465"/>
                  </a:lnTo>
                  <a:lnTo>
                    <a:pt x="3949" y="4447"/>
                  </a:lnTo>
                  <a:lnTo>
                    <a:pt x="3991" y="4428"/>
                  </a:lnTo>
                  <a:lnTo>
                    <a:pt x="4032" y="4408"/>
                  </a:lnTo>
                  <a:lnTo>
                    <a:pt x="4072" y="4385"/>
                  </a:lnTo>
                  <a:lnTo>
                    <a:pt x="4111" y="4362"/>
                  </a:lnTo>
                  <a:lnTo>
                    <a:pt x="4149" y="4337"/>
                  </a:lnTo>
                  <a:lnTo>
                    <a:pt x="4186" y="4310"/>
                  </a:lnTo>
                  <a:lnTo>
                    <a:pt x="4223" y="4283"/>
                  </a:lnTo>
                  <a:lnTo>
                    <a:pt x="4258" y="4253"/>
                  </a:lnTo>
                  <a:lnTo>
                    <a:pt x="4292" y="4223"/>
                  </a:lnTo>
                  <a:lnTo>
                    <a:pt x="4325" y="4191"/>
                  </a:lnTo>
                  <a:lnTo>
                    <a:pt x="4356" y="4158"/>
                  </a:lnTo>
                  <a:lnTo>
                    <a:pt x="4387" y="4124"/>
                  </a:lnTo>
                  <a:lnTo>
                    <a:pt x="4416" y="4089"/>
                  </a:lnTo>
                  <a:lnTo>
                    <a:pt x="4444" y="4053"/>
                  </a:lnTo>
                  <a:lnTo>
                    <a:pt x="4471" y="4015"/>
                  </a:lnTo>
                  <a:lnTo>
                    <a:pt x="4496" y="3977"/>
                  </a:lnTo>
                  <a:lnTo>
                    <a:pt x="4520" y="3938"/>
                  </a:lnTo>
                  <a:lnTo>
                    <a:pt x="4542" y="3898"/>
                  </a:lnTo>
                  <a:lnTo>
                    <a:pt x="4562" y="3857"/>
                  </a:lnTo>
                  <a:lnTo>
                    <a:pt x="4581" y="3815"/>
                  </a:lnTo>
                  <a:lnTo>
                    <a:pt x="4599" y="3773"/>
                  </a:lnTo>
                  <a:lnTo>
                    <a:pt x="4614" y="3730"/>
                  </a:lnTo>
                  <a:lnTo>
                    <a:pt x="4629" y="3687"/>
                  </a:lnTo>
                  <a:lnTo>
                    <a:pt x="4641" y="3643"/>
                  </a:lnTo>
                  <a:lnTo>
                    <a:pt x="4652" y="3599"/>
                  </a:lnTo>
                  <a:lnTo>
                    <a:pt x="4662" y="3554"/>
                  </a:lnTo>
                  <a:lnTo>
                    <a:pt x="4669" y="3509"/>
                  </a:lnTo>
                  <a:lnTo>
                    <a:pt x="4675" y="3464"/>
                  </a:lnTo>
                  <a:lnTo>
                    <a:pt x="4680" y="3418"/>
                  </a:lnTo>
                  <a:lnTo>
                    <a:pt x="4682" y="337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353;p4">
            <a:extLst>
              <a:ext uri="{FF2B5EF4-FFF2-40B4-BE49-F238E27FC236}">
                <a16:creationId xmlns:a16="http://schemas.microsoft.com/office/drawing/2014/main" id="{23D6BB92-94BF-4BF8-BA58-09D149B4B1E5}"/>
              </a:ext>
            </a:extLst>
          </p:cNvPr>
          <p:cNvGrpSpPr/>
          <p:nvPr/>
        </p:nvGrpSpPr>
        <p:grpSpPr>
          <a:xfrm>
            <a:off x="9733087" y="2677838"/>
            <a:ext cx="589280" cy="589280"/>
            <a:chOff x="4124395" y="5358687"/>
            <a:chExt cx="589280" cy="589280"/>
          </a:xfrm>
          <a:solidFill>
            <a:schemeClr val="bg1"/>
          </a:solidFill>
        </p:grpSpPr>
        <p:sp>
          <p:nvSpPr>
            <p:cNvPr id="265" name="Google Shape;354;p4">
              <a:extLst>
                <a:ext uri="{FF2B5EF4-FFF2-40B4-BE49-F238E27FC236}">
                  <a16:creationId xmlns:a16="http://schemas.microsoft.com/office/drawing/2014/main" id="{711544D3-7BCB-4DFE-AF13-19D1A18BA42E}"/>
                </a:ext>
              </a:extLst>
            </p:cNvPr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28" y="1680"/>
                  </a:moveTo>
                  <a:lnTo>
                    <a:pt x="4850" y="1828"/>
                  </a:lnTo>
                  <a:lnTo>
                    <a:pt x="4850" y="1625"/>
                  </a:lnTo>
                  <a:lnTo>
                    <a:pt x="4851" y="1605"/>
                  </a:lnTo>
                  <a:lnTo>
                    <a:pt x="4855" y="1586"/>
                  </a:lnTo>
                  <a:lnTo>
                    <a:pt x="4861" y="1568"/>
                  </a:lnTo>
                  <a:lnTo>
                    <a:pt x="4870" y="1550"/>
                  </a:lnTo>
                  <a:lnTo>
                    <a:pt x="4881" y="1534"/>
                  </a:lnTo>
                  <a:lnTo>
                    <a:pt x="4894" y="1519"/>
                  </a:lnTo>
                  <a:lnTo>
                    <a:pt x="4909" y="1506"/>
                  </a:lnTo>
                  <a:lnTo>
                    <a:pt x="4925" y="1495"/>
                  </a:lnTo>
                  <a:lnTo>
                    <a:pt x="4943" y="1486"/>
                  </a:lnTo>
                  <a:lnTo>
                    <a:pt x="4961" y="1480"/>
                  </a:lnTo>
                  <a:lnTo>
                    <a:pt x="4980" y="1476"/>
                  </a:lnTo>
                  <a:lnTo>
                    <a:pt x="5000" y="1475"/>
                  </a:lnTo>
                  <a:lnTo>
                    <a:pt x="5020" y="1476"/>
                  </a:lnTo>
                  <a:lnTo>
                    <a:pt x="5039" y="1480"/>
                  </a:lnTo>
                  <a:lnTo>
                    <a:pt x="5057" y="1486"/>
                  </a:lnTo>
                  <a:lnTo>
                    <a:pt x="5075" y="1495"/>
                  </a:lnTo>
                  <a:lnTo>
                    <a:pt x="5091" y="1506"/>
                  </a:lnTo>
                  <a:lnTo>
                    <a:pt x="5106" y="1519"/>
                  </a:lnTo>
                  <a:lnTo>
                    <a:pt x="5119" y="1534"/>
                  </a:lnTo>
                  <a:lnTo>
                    <a:pt x="5130" y="1550"/>
                  </a:lnTo>
                  <a:lnTo>
                    <a:pt x="5139" y="1568"/>
                  </a:lnTo>
                  <a:lnTo>
                    <a:pt x="5145" y="1586"/>
                  </a:lnTo>
                  <a:lnTo>
                    <a:pt x="5149" y="1605"/>
                  </a:lnTo>
                  <a:lnTo>
                    <a:pt x="5150" y="1625"/>
                  </a:lnTo>
                  <a:lnTo>
                    <a:pt x="5150" y="2342"/>
                  </a:lnTo>
                  <a:lnTo>
                    <a:pt x="5265" y="2179"/>
                  </a:lnTo>
                  <a:lnTo>
                    <a:pt x="5277" y="2165"/>
                  </a:lnTo>
                  <a:lnTo>
                    <a:pt x="5432" y="1995"/>
                  </a:lnTo>
                  <a:lnTo>
                    <a:pt x="5446" y="1983"/>
                  </a:lnTo>
                  <a:lnTo>
                    <a:pt x="5621" y="1833"/>
                  </a:lnTo>
                  <a:lnTo>
                    <a:pt x="5636" y="1822"/>
                  </a:lnTo>
                  <a:lnTo>
                    <a:pt x="5829" y="1695"/>
                  </a:lnTo>
                  <a:lnTo>
                    <a:pt x="5844" y="1686"/>
                  </a:lnTo>
                  <a:lnTo>
                    <a:pt x="6053" y="1583"/>
                  </a:lnTo>
                  <a:lnTo>
                    <a:pt x="6070" y="1576"/>
                  </a:lnTo>
                  <a:lnTo>
                    <a:pt x="6290" y="1498"/>
                  </a:lnTo>
                  <a:lnTo>
                    <a:pt x="6308" y="1493"/>
                  </a:lnTo>
                  <a:lnTo>
                    <a:pt x="6539" y="1443"/>
                  </a:lnTo>
                  <a:lnTo>
                    <a:pt x="6558" y="1440"/>
                  </a:lnTo>
                  <a:lnTo>
                    <a:pt x="6796" y="1420"/>
                  </a:lnTo>
                  <a:lnTo>
                    <a:pt x="6816" y="1420"/>
                  </a:lnTo>
                  <a:lnTo>
                    <a:pt x="7059" y="1431"/>
                  </a:lnTo>
                  <a:lnTo>
                    <a:pt x="7079" y="1433"/>
                  </a:lnTo>
                  <a:lnTo>
                    <a:pt x="7325" y="1477"/>
                  </a:lnTo>
                  <a:lnTo>
                    <a:pt x="7343" y="1482"/>
                  </a:lnTo>
                  <a:lnTo>
                    <a:pt x="7362" y="1489"/>
                  </a:lnTo>
                  <a:lnTo>
                    <a:pt x="7378" y="1498"/>
                  </a:lnTo>
                  <a:lnTo>
                    <a:pt x="7394" y="1510"/>
                  </a:lnTo>
                  <a:lnTo>
                    <a:pt x="7408" y="1523"/>
                  </a:lnTo>
                  <a:lnTo>
                    <a:pt x="7420" y="1538"/>
                  </a:lnTo>
                  <a:lnTo>
                    <a:pt x="7431" y="1555"/>
                  </a:lnTo>
                  <a:lnTo>
                    <a:pt x="7438" y="1572"/>
                  </a:lnTo>
                  <a:lnTo>
                    <a:pt x="7444" y="1591"/>
                  </a:lnTo>
                  <a:lnTo>
                    <a:pt x="7447" y="1610"/>
                  </a:lnTo>
                  <a:lnTo>
                    <a:pt x="7448" y="1629"/>
                  </a:lnTo>
                  <a:lnTo>
                    <a:pt x="7446" y="1649"/>
                  </a:lnTo>
                  <a:lnTo>
                    <a:pt x="7442" y="1668"/>
                  </a:lnTo>
                  <a:lnTo>
                    <a:pt x="7435" y="1686"/>
                  </a:lnTo>
                  <a:lnTo>
                    <a:pt x="7361" y="1854"/>
                  </a:lnTo>
                  <a:lnTo>
                    <a:pt x="7354" y="1867"/>
                  </a:lnTo>
                  <a:lnTo>
                    <a:pt x="7346" y="1880"/>
                  </a:lnTo>
                  <a:lnTo>
                    <a:pt x="7248" y="2018"/>
                  </a:lnTo>
                  <a:lnTo>
                    <a:pt x="7229" y="2040"/>
                  </a:lnTo>
                  <a:lnTo>
                    <a:pt x="7110" y="2154"/>
                  </a:lnTo>
                  <a:lnTo>
                    <a:pt x="7092" y="2169"/>
                  </a:lnTo>
                  <a:lnTo>
                    <a:pt x="6953" y="2265"/>
                  </a:lnTo>
                  <a:lnTo>
                    <a:pt x="6939" y="2274"/>
                  </a:lnTo>
                  <a:lnTo>
                    <a:pt x="6784" y="2358"/>
                  </a:lnTo>
                  <a:lnTo>
                    <a:pt x="6775" y="2362"/>
                  </a:lnTo>
                  <a:lnTo>
                    <a:pt x="6607" y="2439"/>
                  </a:lnTo>
                  <a:lnTo>
                    <a:pt x="6603" y="2441"/>
                  </a:lnTo>
                  <a:lnTo>
                    <a:pt x="6423" y="2517"/>
                  </a:lnTo>
                  <a:lnTo>
                    <a:pt x="6237" y="2596"/>
                  </a:lnTo>
                  <a:lnTo>
                    <a:pt x="6048" y="2683"/>
                  </a:lnTo>
                  <a:lnTo>
                    <a:pt x="5858" y="2784"/>
                  </a:lnTo>
                  <a:lnTo>
                    <a:pt x="5669" y="2905"/>
                  </a:lnTo>
                  <a:lnTo>
                    <a:pt x="5482" y="3050"/>
                  </a:lnTo>
                  <a:lnTo>
                    <a:pt x="5298" y="3225"/>
                  </a:lnTo>
                  <a:lnTo>
                    <a:pt x="5150" y="3403"/>
                  </a:lnTo>
                  <a:lnTo>
                    <a:pt x="5150" y="4641"/>
                  </a:lnTo>
                  <a:lnTo>
                    <a:pt x="5149" y="4661"/>
                  </a:lnTo>
                  <a:lnTo>
                    <a:pt x="5145" y="4680"/>
                  </a:lnTo>
                  <a:lnTo>
                    <a:pt x="5139" y="4698"/>
                  </a:lnTo>
                  <a:lnTo>
                    <a:pt x="5130" y="4716"/>
                  </a:lnTo>
                  <a:lnTo>
                    <a:pt x="5119" y="4732"/>
                  </a:lnTo>
                  <a:lnTo>
                    <a:pt x="5106" y="4747"/>
                  </a:lnTo>
                  <a:lnTo>
                    <a:pt x="5091" y="4760"/>
                  </a:lnTo>
                  <a:lnTo>
                    <a:pt x="5075" y="4771"/>
                  </a:lnTo>
                  <a:lnTo>
                    <a:pt x="5057" y="4780"/>
                  </a:lnTo>
                  <a:lnTo>
                    <a:pt x="5039" y="4786"/>
                  </a:lnTo>
                  <a:lnTo>
                    <a:pt x="5020" y="4790"/>
                  </a:lnTo>
                  <a:lnTo>
                    <a:pt x="5000" y="4791"/>
                  </a:lnTo>
                  <a:lnTo>
                    <a:pt x="4980" y="4790"/>
                  </a:lnTo>
                  <a:lnTo>
                    <a:pt x="4961" y="4786"/>
                  </a:lnTo>
                  <a:lnTo>
                    <a:pt x="4943" y="4780"/>
                  </a:lnTo>
                  <a:lnTo>
                    <a:pt x="4925" y="4771"/>
                  </a:lnTo>
                  <a:lnTo>
                    <a:pt x="4909" y="4760"/>
                  </a:lnTo>
                  <a:lnTo>
                    <a:pt x="4894" y="4747"/>
                  </a:lnTo>
                  <a:lnTo>
                    <a:pt x="4881" y="4732"/>
                  </a:lnTo>
                  <a:lnTo>
                    <a:pt x="4870" y="4716"/>
                  </a:lnTo>
                  <a:lnTo>
                    <a:pt x="4861" y="4698"/>
                  </a:lnTo>
                  <a:lnTo>
                    <a:pt x="4855" y="4680"/>
                  </a:lnTo>
                  <a:lnTo>
                    <a:pt x="4851" y="4661"/>
                  </a:lnTo>
                  <a:lnTo>
                    <a:pt x="4850" y="4641"/>
                  </a:lnTo>
                  <a:lnTo>
                    <a:pt x="4850" y="2841"/>
                  </a:lnTo>
                  <a:lnTo>
                    <a:pt x="4718" y="2724"/>
                  </a:lnTo>
                  <a:lnTo>
                    <a:pt x="4536" y="2595"/>
                  </a:lnTo>
                  <a:lnTo>
                    <a:pt x="4349" y="2489"/>
                  </a:lnTo>
                  <a:lnTo>
                    <a:pt x="4159" y="2401"/>
                  </a:lnTo>
                  <a:lnTo>
                    <a:pt x="3967" y="2326"/>
                  </a:lnTo>
                  <a:lnTo>
                    <a:pt x="3776" y="2260"/>
                  </a:lnTo>
                  <a:lnTo>
                    <a:pt x="3588" y="2198"/>
                  </a:lnTo>
                  <a:lnTo>
                    <a:pt x="3586" y="2197"/>
                  </a:lnTo>
                  <a:lnTo>
                    <a:pt x="3406" y="2135"/>
                  </a:lnTo>
                  <a:lnTo>
                    <a:pt x="3400" y="2132"/>
                  </a:lnTo>
                  <a:lnTo>
                    <a:pt x="3231" y="2065"/>
                  </a:lnTo>
                  <a:lnTo>
                    <a:pt x="3220" y="2060"/>
                  </a:lnTo>
                  <a:lnTo>
                    <a:pt x="3065" y="1982"/>
                  </a:lnTo>
                  <a:lnTo>
                    <a:pt x="3049" y="1973"/>
                  </a:lnTo>
                  <a:lnTo>
                    <a:pt x="2911" y="1880"/>
                  </a:lnTo>
                  <a:lnTo>
                    <a:pt x="2891" y="1865"/>
                  </a:lnTo>
                  <a:lnTo>
                    <a:pt x="2772" y="1752"/>
                  </a:lnTo>
                  <a:lnTo>
                    <a:pt x="2752" y="1730"/>
                  </a:lnTo>
                  <a:lnTo>
                    <a:pt x="2654" y="1592"/>
                  </a:lnTo>
                  <a:lnTo>
                    <a:pt x="2646" y="1579"/>
                  </a:lnTo>
                  <a:lnTo>
                    <a:pt x="2639" y="1566"/>
                  </a:lnTo>
                  <a:lnTo>
                    <a:pt x="2565" y="1398"/>
                  </a:lnTo>
                  <a:lnTo>
                    <a:pt x="2558" y="1380"/>
                  </a:lnTo>
                  <a:lnTo>
                    <a:pt x="2554" y="1361"/>
                  </a:lnTo>
                  <a:lnTo>
                    <a:pt x="2552" y="1342"/>
                  </a:lnTo>
                  <a:lnTo>
                    <a:pt x="2553" y="1323"/>
                  </a:lnTo>
                  <a:lnTo>
                    <a:pt x="2556" y="1304"/>
                  </a:lnTo>
                  <a:lnTo>
                    <a:pt x="2561" y="1285"/>
                  </a:lnTo>
                  <a:lnTo>
                    <a:pt x="2569" y="1268"/>
                  </a:lnTo>
                  <a:lnTo>
                    <a:pt x="2579" y="1251"/>
                  </a:lnTo>
                  <a:lnTo>
                    <a:pt x="2591" y="1236"/>
                  </a:lnTo>
                  <a:lnTo>
                    <a:pt x="2605" y="1223"/>
                  </a:lnTo>
                  <a:lnTo>
                    <a:pt x="2620" y="1211"/>
                  </a:lnTo>
                  <a:lnTo>
                    <a:pt x="2637" y="1202"/>
                  </a:lnTo>
                  <a:lnTo>
                    <a:pt x="2654" y="1195"/>
                  </a:lnTo>
                  <a:lnTo>
                    <a:pt x="2673" y="1190"/>
                  </a:lnTo>
                  <a:lnTo>
                    <a:pt x="2919" y="1141"/>
                  </a:lnTo>
                  <a:lnTo>
                    <a:pt x="2934" y="1139"/>
                  </a:lnTo>
                  <a:lnTo>
                    <a:pt x="3177" y="1117"/>
                  </a:lnTo>
                  <a:lnTo>
                    <a:pt x="3193" y="1116"/>
                  </a:lnTo>
                  <a:lnTo>
                    <a:pt x="3431" y="1118"/>
                  </a:lnTo>
                  <a:lnTo>
                    <a:pt x="3447" y="1119"/>
                  </a:lnTo>
                  <a:lnTo>
                    <a:pt x="3677" y="1146"/>
                  </a:lnTo>
                  <a:lnTo>
                    <a:pt x="3694" y="1149"/>
                  </a:lnTo>
                  <a:lnTo>
                    <a:pt x="3914" y="1200"/>
                  </a:lnTo>
                  <a:lnTo>
                    <a:pt x="3931" y="1205"/>
                  </a:lnTo>
                  <a:lnTo>
                    <a:pt x="4139" y="1279"/>
                  </a:lnTo>
                  <a:lnTo>
                    <a:pt x="4156" y="1286"/>
                  </a:lnTo>
                  <a:lnTo>
                    <a:pt x="4349" y="1383"/>
                  </a:lnTo>
                  <a:lnTo>
                    <a:pt x="4366" y="1393"/>
                  </a:lnTo>
                  <a:lnTo>
                    <a:pt x="4541" y="1511"/>
                  </a:lnTo>
                  <a:lnTo>
                    <a:pt x="4558" y="1524"/>
                  </a:lnTo>
                  <a:lnTo>
                    <a:pt x="4713" y="1664"/>
                  </a:lnTo>
                  <a:lnTo>
                    <a:pt x="4728" y="1680"/>
                  </a:lnTo>
                  <a:close/>
                  <a:moveTo>
                    <a:pt x="5383" y="2532"/>
                  </a:moveTo>
                  <a:lnTo>
                    <a:pt x="5284" y="2718"/>
                  </a:lnTo>
                  <a:lnTo>
                    <a:pt x="5225" y="2880"/>
                  </a:lnTo>
                  <a:lnTo>
                    <a:pt x="5280" y="2828"/>
                  </a:lnTo>
                  <a:lnTo>
                    <a:pt x="5292" y="2817"/>
                  </a:lnTo>
                  <a:lnTo>
                    <a:pt x="5490" y="2663"/>
                  </a:lnTo>
                  <a:lnTo>
                    <a:pt x="5502" y="2655"/>
                  </a:lnTo>
                  <a:lnTo>
                    <a:pt x="5702" y="2528"/>
                  </a:lnTo>
                  <a:lnTo>
                    <a:pt x="5712" y="2522"/>
                  </a:lnTo>
                  <a:lnTo>
                    <a:pt x="5911" y="2416"/>
                  </a:lnTo>
                  <a:lnTo>
                    <a:pt x="5918" y="2413"/>
                  </a:lnTo>
                  <a:lnTo>
                    <a:pt x="6113" y="2322"/>
                  </a:lnTo>
                  <a:lnTo>
                    <a:pt x="6117" y="2320"/>
                  </a:lnTo>
                  <a:lnTo>
                    <a:pt x="6306" y="2240"/>
                  </a:lnTo>
                  <a:lnTo>
                    <a:pt x="6306" y="2240"/>
                  </a:lnTo>
                  <a:lnTo>
                    <a:pt x="6484" y="2165"/>
                  </a:lnTo>
                  <a:lnTo>
                    <a:pt x="6646" y="2092"/>
                  </a:lnTo>
                  <a:lnTo>
                    <a:pt x="6789" y="2014"/>
                  </a:lnTo>
                  <a:lnTo>
                    <a:pt x="6911" y="1929"/>
                  </a:lnTo>
                  <a:lnTo>
                    <a:pt x="7011" y="1833"/>
                  </a:lnTo>
                  <a:lnTo>
                    <a:pt x="7079" y="1738"/>
                  </a:lnTo>
                  <a:lnTo>
                    <a:pt x="7035" y="1730"/>
                  </a:lnTo>
                  <a:lnTo>
                    <a:pt x="6812" y="1720"/>
                  </a:lnTo>
                  <a:lnTo>
                    <a:pt x="6593" y="1738"/>
                  </a:lnTo>
                  <a:lnTo>
                    <a:pt x="6381" y="1784"/>
                  </a:lnTo>
                  <a:lnTo>
                    <a:pt x="6178" y="1856"/>
                  </a:lnTo>
                  <a:lnTo>
                    <a:pt x="5986" y="1951"/>
                  </a:lnTo>
                  <a:lnTo>
                    <a:pt x="5808" y="2068"/>
                  </a:lnTo>
                  <a:lnTo>
                    <a:pt x="5647" y="2205"/>
                  </a:lnTo>
                  <a:lnTo>
                    <a:pt x="5504" y="2360"/>
                  </a:lnTo>
                  <a:lnTo>
                    <a:pt x="5383" y="2532"/>
                  </a:lnTo>
                  <a:close/>
                  <a:moveTo>
                    <a:pt x="2969" y="1437"/>
                  </a:moveTo>
                  <a:lnTo>
                    <a:pt x="2919" y="1447"/>
                  </a:lnTo>
                  <a:lnTo>
                    <a:pt x="2988" y="1544"/>
                  </a:lnTo>
                  <a:lnTo>
                    <a:pt x="3088" y="1638"/>
                  </a:lnTo>
                  <a:lnTo>
                    <a:pt x="3208" y="1718"/>
                  </a:lnTo>
                  <a:lnTo>
                    <a:pt x="3349" y="1789"/>
                  </a:lnTo>
                  <a:lnTo>
                    <a:pt x="3508" y="1853"/>
                  </a:lnTo>
                  <a:lnTo>
                    <a:pt x="3684" y="1913"/>
                  </a:lnTo>
                  <a:lnTo>
                    <a:pt x="3871" y="1976"/>
                  </a:lnTo>
                  <a:lnTo>
                    <a:pt x="3873" y="1976"/>
                  </a:lnTo>
                  <a:lnTo>
                    <a:pt x="4068" y="2044"/>
                  </a:lnTo>
                  <a:lnTo>
                    <a:pt x="4073" y="2046"/>
                  </a:lnTo>
                  <a:lnTo>
                    <a:pt x="4272" y="2123"/>
                  </a:lnTo>
                  <a:lnTo>
                    <a:pt x="4281" y="2127"/>
                  </a:lnTo>
                  <a:lnTo>
                    <a:pt x="4481" y="2219"/>
                  </a:lnTo>
                  <a:lnTo>
                    <a:pt x="4492" y="2225"/>
                  </a:lnTo>
                  <a:lnTo>
                    <a:pt x="4690" y="2338"/>
                  </a:lnTo>
                  <a:lnTo>
                    <a:pt x="4703" y="2346"/>
                  </a:lnTo>
                  <a:lnTo>
                    <a:pt x="4801" y="2415"/>
                  </a:lnTo>
                  <a:lnTo>
                    <a:pt x="4789" y="2362"/>
                  </a:lnTo>
                  <a:lnTo>
                    <a:pt x="4718" y="2184"/>
                  </a:lnTo>
                  <a:lnTo>
                    <a:pt x="4622" y="2023"/>
                  </a:lnTo>
                  <a:lnTo>
                    <a:pt x="4504" y="1880"/>
                  </a:lnTo>
                  <a:lnTo>
                    <a:pt x="4365" y="1754"/>
                  </a:lnTo>
                  <a:lnTo>
                    <a:pt x="4206" y="1647"/>
                  </a:lnTo>
                  <a:lnTo>
                    <a:pt x="4030" y="1559"/>
                  </a:lnTo>
                  <a:lnTo>
                    <a:pt x="3839" y="1490"/>
                  </a:lnTo>
                  <a:lnTo>
                    <a:pt x="3634" y="1443"/>
                  </a:lnTo>
                  <a:lnTo>
                    <a:pt x="3420" y="1418"/>
                  </a:lnTo>
                  <a:lnTo>
                    <a:pt x="3197" y="1416"/>
                  </a:lnTo>
                  <a:lnTo>
                    <a:pt x="2969" y="14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355;p4">
              <a:extLst>
                <a:ext uri="{FF2B5EF4-FFF2-40B4-BE49-F238E27FC236}">
                  <a16:creationId xmlns:a16="http://schemas.microsoft.com/office/drawing/2014/main" id="{2FB160A5-DF5D-4D5C-A6A6-660A7C691F32}"/>
                </a:ext>
              </a:extLst>
            </p:cNvPr>
            <p:cNvSpPr/>
            <p:nvPr/>
          </p:nvSpPr>
          <p:spPr>
            <a:xfrm>
              <a:off x="4124395" y="5358687"/>
              <a:ext cx="589280" cy="58928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403" y="6709"/>
                  </a:moveTo>
                  <a:lnTo>
                    <a:pt x="7405" y="6790"/>
                  </a:lnTo>
                  <a:lnTo>
                    <a:pt x="7405" y="6800"/>
                  </a:lnTo>
                  <a:lnTo>
                    <a:pt x="7403" y="6881"/>
                  </a:lnTo>
                  <a:lnTo>
                    <a:pt x="7403" y="6890"/>
                  </a:lnTo>
                  <a:lnTo>
                    <a:pt x="7399" y="6971"/>
                  </a:lnTo>
                  <a:lnTo>
                    <a:pt x="7398" y="6980"/>
                  </a:lnTo>
                  <a:lnTo>
                    <a:pt x="7390" y="7061"/>
                  </a:lnTo>
                  <a:lnTo>
                    <a:pt x="7389" y="7070"/>
                  </a:lnTo>
                  <a:lnTo>
                    <a:pt x="7379" y="7150"/>
                  </a:lnTo>
                  <a:lnTo>
                    <a:pt x="7377" y="7159"/>
                  </a:lnTo>
                  <a:lnTo>
                    <a:pt x="7364" y="7238"/>
                  </a:lnTo>
                  <a:lnTo>
                    <a:pt x="7362" y="7248"/>
                  </a:lnTo>
                  <a:lnTo>
                    <a:pt x="7345" y="7326"/>
                  </a:lnTo>
                  <a:lnTo>
                    <a:pt x="7343" y="7335"/>
                  </a:lnTo>
                  <a:lnTo>
                    <a:pt x="7324" y="7413"/>
                  </a:lnTo>
                  <a:lnTo>
                    <a:pt x="7322" y="7422"/>
                  </a:lnTo>
                  <a:lnTo>
                    <a:pt x="7299" y="7500"/>
                  </a:lnTo>
                  <a:lnTo>
                    <a:pt x="7297" y="7509"/>
                  </a:lnTo>
                  <a:lnTo>
                    <a:pt x="7271" y="7585"/>
                  </a:lnTo>
                  <a:lnTo>
                    <a:pt x="7268" y="7594"/>
                  </a:lnTo>
                  <a:lnTo>
                    <a:pt x="7240" y="7669"/>
                  </a:lnTo>
                  <a:lnTo>
                    <a:pt x="7237" y="7678"/>
                  </a:lnTo>
                  <a:lnTo>
                    <a:pt x="7206" y="7752"/>
                  </a:lnTo>
                  <a:lnTo>
                    <a:pt x="7202" y="7761"/>
                  </a:lnTo>
                  <a:lnTo>
                    <a:pt x="7169" y="7834"/>
                  </a:lnTo>
                  <a:lnTo>
                    <a:pt x="7165" y="7842"/>
                  </a:lnTo>
                  <a:lnTo>
                    <a:pt x="7128" y="7915"/>
                  </a:lnTo>
                  <a:lnTo>
                    <a:pt x="7124" y="7923"/>
                  </a:lnTo>
                  <a:lnTo>
                    <a:pt x="7085" y="7994"/>
                  </a:lnTo>
                  <a:lnTo>
                    <a:pt x="7080" y="8002"/>
                  </a:lnTo>
                  <a:lnTo>
                    <a:pt x="7038" y="8071"/>
                  </a:lnTo>
                  <a:lnTo>
                    <a:pt x="7033" y="8079"/>
                  </a:lnTo>
                  <a:lnTo>
                    <a:pt x="6989" y="8147"/>
                  </a:lnTo>
                  <a:lnTo>
                    <a:pt x="6984" y="8155"/>
                  </a:lnTo>
                  <a:lnTo>
                    <a:pt x="6937" y="8220"/>
                  </a:lnTo>
                  <a:lnTo>
                    <a:pt x="6932" y="8228"/>
                  </a:lnTo>
                  <a:lnTo>
                    <a:pt x="6883" y="8291"/>
                  </a:lnTo>
                  <a:lnTo>
                    <a:pt x="6877" y="8299"/>
                  </a:lnTo>
                  <a:lnTo>
                    <a:pt x="6825" y="8361"/>
                  </a:lnTo>
                  <a:lnTo>
                    <a:pt x="6819" y="8368"/>
                  </a:lnTo>
                  <a:lnTo>
                    <a:pt x="6766" y="8428"/>
                  </a:lnTo>
                  <a:lnTo>
                    <a:pt x="6759" y="8434"/>
                  </a:lnTo>
                  <a:lnTo>
                    <a:pt x="6704" y="8492"/>
                  </a:lnTo>
                  <a:lnTo>
                    <a:pt x="6697" y="8499"/>
                  </a:lnTo>
                  <a:lnTo>
                    <a:pt x="6639" y="8555"/>
                  </a:lnTo>
                  <a:lnTo>
                    <a:pt x="6632" y="8561"/>
                  </a:lnTo>
                  <a:lnTo>
                    <a:pt x="6572" y="8614"/>
                  </a:lnTo>
                  <a:lnTo>
                    <a:pt x="6565" y="8621"/>
                  </a:lnTo>
                  <a:lnTo>
                    <a:pt x="6503" y="8672"/>
                  </a:lnTo>
                  <a:lnTo>
                    <a:pt x="6496" y="8678"/>
                  </a:lnTo>
                  <a:lnTo>
                    <a:pt x="6432" y="8727"/>
                  </a:lnTo>
                  <a:lnTo>
                    <a:pt x="6424" y="8732"/>
                  </a:lnTo>
                  <a:lnTo>
                    <a:pt x="6359" y="8779"/>
                  </a:lnTo>
                  <a:lnTo>
                    <a:pt x="6351" y="8784"/>
                  </a:lnTo>
                  <a:lnTo>
                    <a:pt x="6283" y="8828"/>
                  </a:lnTo>
                  <a:lnTo>
                    <a:pt x="6275" y="8833"/>
                  </a:lnTo>
                  <a:lnTo>
                    <a:pt x="6206" y="8875"/>
                  </a:lnTo>
                  <a:lnTo>
                    <a:pt x="6198" y="8880"/>
                  </a:lnTo>
                  <a:lnTo>
                    <a:pt x="6127" y="8919"/>
                  </a:lnTo>
                  <a:lnTo>
                    <a:pt x="6119" y="8923"/>
                  </a:lnTo>
                  <a:lnTo>
                    <a:pt x="6047" y="8960"/>
                  </a:lnTo>
                  <a:lnTo>
                    <a:pt x="6038" y="8964"/>
                  </a:lnTo>
                  <a:lnTo>
                    <a:pt x="5965" y="8997"/>
                  </a:lnTo>
                  <a:lnTo>
                    <a:pt x="5957" y="9001"/>
                  </a:lnTo>
                  <a:lnTo>
                    <a:pt x="5882" y="9032"/>
                  </a:lnTo>
                  <a:lnTo>
                    <a:pt x="5874" y="9035"/>
                  </a:lnTo>
                  <a:lnTo>
                    <a:pt x="5798" y="9063"/>
                  </a:lnTo>
                  <a:lnTo>
                    <a:pt x="5789" y="9066"/>
                  </a:lnTo>
                  <a:lnTo>
                    <a:pt x="5713" y="9092"/>
                  </a:lnTo>
                  <a:lnTo>
                    <a:pt x="5704" y="9094"/>
                  </a:lnTo>
                  <a:lnTo>
                    <a:pt x="5627" y="9117"/>
                  </a:lnTo>
                  <a:lnTo>
                    <a:pt x="5618" y="9119"/>
                  </a:lnTo>
                  <a:lnTo>
                    <a:pt x="5540" y="9138"/>
                  </a:lnTo>
                  <a:lnTo>
                    <a:pt x="5531" y="9140"/>
                  </a:lnTo>
                  <a:lnTo>
                    <a:pt x="5452" y="9157"/>
                  </a:lnTo>
                  <a:lnTo>
                    <a:pt x="5443" y="9159"/>
                  </a:lnTo>
                  <a:lnTo>
                    <a:pt x="5364" y="9172"/>
                  </a:lnTo>
                  <a:lnTo>
                    <a:pt x="5354" y="9174"/>
                  </a:lnTo>
                  <a:lnTo>
                    <a:pt x="5275" y="9184"/>
                  </a:lnTo>
                  <a:lnTo>
                    <a:pt x="5265" y="9185"/>
                  </a:lnTo>
                  <a:lnTo>
                    <a:pt x="5185" y="9193"/>
                  </a:lnTo>
                  <a:lnTo>
                    <a:pt x="5176" y="9194"/>
                  </a:lnTo>
                  <a:lnTo>
                    <a:pt x="5095" y="9198"/>
                  </a:lnTo>
                  <a:lnTo>
                    <a:pt x="5086" y="9198"/>
                  </a:lnTo>
                  <a:lnTo>
                    <a:pt x="5005" y="9200"/>
                  </a:lnTo>
                  <a:lnTo>
                    <a:pt x="4995" y="9200"/>
                  </a:lnTo>
                  <a:lnTo>
                    <a:pt x="4914" y="9198"/>
                  </a:lnTo>
                  <a:lnTo>
                    <a:pt x="4905" y="9198"/>
                  </a:lnTo>
                  <a:lnTo>
                    <a:pt x="4824" y="9194"/>
                  </a:lnTo>
                  <a:lnTo>
                    <a:pt x="4815" y="9193"/>
                  </a:lnTo>
                  <a:lnTo>
                    <a:pt x="4735" y="9185"/>
                  </a:lnTo>
                  <a:lnTo>
                    <a:pt x="4725" y="9184"/>
                  </a:lnTo>
                  <a:lnTo>
                    <a:pt x="4646" y="9174"/>
                  </a:lnTo>
                  <a:lnTo>
                    <a:pt x="4636" y="9172"/>
                  </a:lnTo>
                  <a:lnTo>
                    <a:pt x="4557" y="9159"/>
                  </a:lnTo>
                  <a:lnTo>
                    <a:pt x="4548" y="9157"/>
                  </a:lnTo>
                  <a:lnTo>
                    <a:pt x="4469" y="9140"/>
                  </a:lnTo>
                  <a:lnTo>
                    <a:pt x="4460" y="9138"/>
                  </a:lnTo>
                  <a:lnTo>
                    <a:pt x="4382" y="9119"/>
                  </a:lnTo>
                  <a:lnTo>
                    <a:pt x="4373" y="9117"/>
                  </a:lnTo>
                  <a:lnTo>
                    <a:pt x="4296" y="9094"/>
                  </a:lnTo>
                  <a:lnTo>
                    <a:pt x="4287" y="9092"/>
                  </a:lnTo>
                  <a:lnTo>
                    <a:pt x="4211" y="9066"/>
                  </a:lnTo>
                  <a:lnTo>
                    <a:pt x="4202" y="9063"/>
                  </a:lnTo>
                  <a:lnTo>
                    <a:pt x="4126" y="9035"/>
                  </a:lnTo>
                  <a:lnTo>
                    <a:pt x="4118" y="9032"/>
                  </a:lnTo>
                  <a:lnTo>
                    <a:pt x="4043" y="9001"/>
                  </a:lnTo>
                  <a:lnTo>
                    <a:pt x="4035" y="8997"/>
                  </a:lnTo>
                  <a:lnTo>
                    <a:pt x="3962" y="8964"/>
                  </a:lnTo>
                  <a:lnTo>
                    <a:pt x="3953" y="8960"/>
                  </a:lnTo>
                  <a:lnTo>
                    <a:pt x="3881" y="8923"/>
                  </a:lnTo>
                  <a:lnTo>
                    <a:pt x="3873" y="8919"/>
                  </a:lnTo>
                  <a:lnTo>
                    <a:pt x="3802" y="8880"/>
                  </a:lnTo>
                  <a:lnTo>
                    <a:pt x="3794" y="8875"/>
                  </a:lnTo>
                  <a:lnTo>
                    <a:pt x="3725" y="8833"/>
                  </a:lnTo>
                  <a:lnTo>
                    <a:pt x="3717" y="8828"/>
                  </a:lnTo>
                  <a:lnTo>
                    <a:pt x="3649" y="8784"/>
                  </a:lnTo>
                  <a:lnTo>
                    <a:pt x="3641" y="8779"/>
                  </a:lnTo>
                  <a:lnTo>
                    <a:pt x="3576" y="8732"/>
                  </a:lnTo>
                  <a:lnTo>
                    <a:pt x="3568" y="8727"/>
                  </a:lnTo>
                  <a:lnTo>
                    <a:pt x="3504" y="8678"/>
                  </a:lnTo>
                  <a:lnTo>
                    <a:pt x="3497" y="8672"/>
                  </a:lnTo>
                  <a:lnTo>
                    <a:pt x="3435" y="8621"/>
                  </a:lnTo>
                  <a:lnTo>
                    <a:pt x="3428" y="8614"/>
                  </a:lnTo>
                  <a:lnTo>
                    <a:pt x="3368" y="8561"/>
                  </a:lnTo>
                  <a:lnTo>
                    <a:pt x="3361" y="8555"/>
                  </a:lnTo>
                  <a:lnTo>
                    <a:pt x="3303" y="8499"/>
                  </a:lnTo>
                  <a:lnTo>
                    <a:pt x="3296" y="8492"/>
                  </a:lnTo>
                  <a:lnTo>
                    <a:pt x="3241" y="8434"/>
                  </a:lnTo>
                  <a:lnTo>
                    <a:pt x="3234" y="8428"/>
                  </a:lnTo>
                  <a:lnTo>
                    <a:pt x="3181" y="8368"/>
                  </a:lnTo>
                  <a:lnTo>
                    <a:pt x="3175" y="8361"/>
                  </a:lnTo>
                  <a:lnTo>
                    <a:pt x="3123" y="8299"/>
                  </a:lnTo>
                  <a:lnTo>
                    <a:pt x="3117" y="8291"/>
                  </a:lnTo>
                  <a:lnTo>
                    <a:pt x="3068" y="8228"/>
                  </a:lnTo>
                  <a:lnTo>
                    <a:pt x="3063" y="8220"/>
                  </a:lnTo>
                  <a:lnTo>
                    <a:pt x="3016" y="8155"/>
                  </a:lnTo>
                  <a:lnTo>
                    <a:pt x="3011" y="8147"/>
                  </a:lnTo>
                  <a:lnTo>
                    <a:pt x="2967" y="8079"/>
                  </a:lnTo>
                  <a:lnTo>
                    <a:pt x="2962" y="8071"/>
                  </a:lnTo>
                  <a:lnTo>
                    <a:pt x="2920" y="8002"/>
                  </a:lnTo>
                  <a:lnTo>
                    <a:pt x="2915" y="7994"/>
                  </a:lnTo>
                  <a:lnTo>
                    <a:pt x="2876" y="7923"/>
                  </a:lnTo>
                  <a:lnTo>
                    <a:pt x="2872" y="7915"/>
                  </a:lnTo>
                  <a:lnTo>
                    <a:pt x="2835" y="7842"/>
                  </a:lnTo>
                  <a:lnTo>
                    <a:pt x="2831" y="7834"/>
                  </a:lnTo>
                  <a:lnTo>
                    <a:pt x="2798" y="7761"/>
                  </a:lnTo>
                  <a:lnTo>
                    <a:pt x="2794" y="7752"/>
                  </a:lnTo>
                  <a:lnTo>
                    <a:pt x="2763" y="7678"/>
                  </a:lnTo>
                  <a:lnTo>
                    <a:pt x="2760" y="7669"/>
                  </a:lnTo>
                  <a:lnTo>
                    <a:pt x="2732" y="7594"/>
                  </a:lnTo>
                  <a:lnTo>
                    <a:pt x="2729" y="7585"/>
                  </a:lnTo>
                  <a:lnTo>
                    <a:pt x="2703" y="7509"/>
                  </a:lnTo>
                  <a:lnTo>
                    <a:pt x="2701" y="7500"/>
                  </a:lnTo>
                  <a:lnTo>
                    <a:pt x="2678" y="7422"/>
                  </a:lnTo>
                  <a:lnTo>
                    <a:pt x="2676" y="7413"/>
                  </a:lnTo>
                  <a:lnTo>
                    <a:pt x="2657" y="7335"/>
                  </a:lnTo>
                  <a:lnTo>
                    <a:pt x="2655" y="7326"/>
                  </a:lnTo>
                  <a:lnTo>
                    <a:pt x="2638" y="7248"/>
                  </a:lnTo>
                  <a:lnTo>
                    <a:pt x="2636" y="7238"/>
                  </a:lnTo>
                  <a:lnTo>
                    <a:pt x="2623" y="7159"/>
                  </a:lnTo>
                  <a:lnTo>
                    <a:pt x="2621" y="7150"/>
                  </a:lnTo>
                  <a:lnTo>
                    <a:pt x="2611" y="7070"/>
                  </a:lnTo>
                  <a:lnTo>
                    <a:pt x="2610" y="7061"/>
                  </a:lnTo>
                  <a:lnTo>
                    <a:pt x="2602" y="6980"/>
                  </a:lnTo>
                  <a:lnTo>
                    <a:pt x="2601" y="6971"/>
                  </a:lnTo>
                  <a:lnTo>
                    <a:pt x="2597" y="6890"/>
                  </a:lnTo>
                  <a:lnTo>
                    <a:pt x="2597" y="6881"/>
                  </a:lnTo>
                  <a:lnTo>
                    <a:pt x="2595" y="6800"/>
                  </a:lnTo>
                  <a:lnTo>
                    <a:pt x="2595" y="6790"/>
                  </a:lnTo>
                  <a:lnTo>
                    <a:pt x="2597" y="6709"/>
                  </a:lnTo>
                  <a:lnTo>
                    <a:pt x="2597" y="6700"/>
                  </a:lnTo>
                  <a:lnTo>
                    <a:pt x="2601" y="6619"/>
                  </a:lnTo>
                  <a:lnTo>
                    <a:pt x="2602" y="6610"/>
                  </a:lnTo>
                  <a:lnTo>
                    <a:pt x="2610" y="6530"/>
                  </a:lnTo>
                  <a:lnTo>
                    <a:pt x="2611" y="6520"/>
                  </a:lnTo>
                  <a:lnTo>
                    <a:pt x="2621" y="6441"/>
                  </a:lnTo>
                  <a:lnTo>
                    <a:pt x="2623" y="6431"/>
                  </a:lnTo>
                  <a:lnTo>
                    <a:pt x="2636" y="6352"/>
                  </a:lnTo>
                  <a:lnTo>
                    <a:pt x="2638" y="6343"/>
                  </a:lnTo>
                  <a:lnTo>
                    <a:pt x="2655" y="6264"/>
                  </a:lnTo>
                  <a:lnTo>
                    <a:pt x="2657" y="6255"/>
                  </a:lnTo>
                  <a:lnTo>
                    <a:pt x="2676" y="6177"/>
                  </a:lnTo>
                  <a:lnTo>
                    <a:pt x="2678" y="6168"/>
                  </a:lnTo>
                  <a:lnTo>
                    <a:pt x="2701" y="6091"/>
                  </a:lnTo>
                  <a:lnTo>
                    <a:pt x="2703" y="6082"/>
                  </a:lnTo>
                  <a:lnTo>
                    <a:pt x="2729" y="6006"/>
                  </a:lnTo>
                  <a:lnTo>
                    <a:pt x="2732" y="5997"/>
                  </a:lnTo>
                  <a:lnTo>
                    <a:pt x="2760" y="5922"/>
                  </a:lnTo>
                  <a:lnTo>
                    <a:pt x="2763" y="5913"/>
                  </a:lnTo>
                  <a:lnTo>
                    <a:pt x="2794" y="5839"/>
                  </a:lnTo>
                  <a:lnTo>
                    <a:pt x="2798" y="5830"/>
                  </a:lnTo>
                  <a:lnTo>
                    <a:pt x="2831" y="5757"/>
                  </a:lnTo>
                  <a:lnTo>
                    <a:pt x="2835" y="5749"/>
                  </a:lnTo>
                  <a:lnTo>
                    <a:pt x="2872" y="5676"/>
                  </a:lnTo>
                  <a:lnTo>
                    <a:pt x="2876" y="5668"/>
                  </a:lnTo>
                  <a:lnTo>
                    <a:pt x="2915" y="5597"/>
                  </a:lnTo>
                  <a:lnTo>
                    <a:pt x="2920" y="5589"/>
                  </a:lnTo>
                  <a:lnTo>
                    <a:pt x="2962" y="5520"/>
                  </a:lnTo>
                  <a:lnTo>
                    <a:pt x="2967" y="5512"/>
                  </a:lnTo>
                  <a:lnTo>
                    <a:pt x="3011" y="5444"/>
                  </a:lnTo>
                  <a:lnTo>
                    <a:pt x="3016" y="5436"/>
                  </a:lnTo>
                  <a:lnTo>
                    <a:pt x="3063" y="5371"/>
                  </a:lnTo>
                  <a:lnTo>
                    <a:pt x="3068" y="5363"/>
                  </a:lnTo>
                  <a:lnTo>
                    <a:pt x="3117" y="5300"/>
                  </a:lnTo>
                  <a:lnTo>
                    <a:pt x="3123" y="5292"/>
                  </a:lnTo>
                  <a:lnTo>
                    <a:pt x="3175" y="5230"/>
                  </a:lnTo>
                  <a:lnTo>
                    <a:pt x="3181" y="5223"/>
                  </a:lnTo>
                  <a:lnTo>
                    <a:pt x="3234" y="5163"/>
                  </a:lnTo>
                  <a:lnTo>
                    <a:pt x="3241" y="5157"/>
                  </a:lnTo>
                  <a:lnTo>
                    <a:pt x="3296" y="5099"/>
                  </a:lnTo>
                  <a:lnTo>
                    <a:pt x="3303" y="5092"/>
                  </a:lnTo>
                  <a:lnTo>
                    <a:pt x="3361" y="5036"/>
                  </a:lnTo>
                  <a:lnTo>
                    <a:pt x="3368" y="5030"/>
                  </a:lnTo>
                  <a:lnTo>
                    <a:pt x="3428" y="4977"/>
                  </a:lnTo>
                  <a:lnTo>
                    <a:pt x="3435" y="4970"/>
                  </a:lnTo>
                  <a:lnTo>
                    <a:pt x="3497" y="4919"/>
                  </a:lnTo>
                  <a:lnTo>
                    <a:pt x="3504" y="4913"/>
                  </a:lnTo>
                  <a:lnTo>
                    <a:pt x="3568" y="4864"/>
                  </a:lnTo>
                  <a:lnTo>
                    <a:pt x="3576" y="4859"/>
                  </a:lnTo>
                  <a:lnTo>
                    <a:pt x="3641" y="4812"/>
                  </a:lnTo>
                  <a:lnTo>
                    <a:pt x="3649" y="4807"/>
                  </a:lnTo>
                  <a:lnTo>
                    <a:pt x="3717" y="4763"/>
                  </a:lnTo>
                  <a:lnTo>
                    <a:pt x="3725" y="4758"/>
                  </a:lnTo>
                  <a:lnTo>
                    <a:pt x="3794" y="4716"/>
                  </a:lnTo>
                  <a:lnTo>
                    <a:pt x="3802" y="4711"/>
                  </a:lnTo>
                  <a:lnTo>
                    <a:pt x="3872" y="4672"/>
                  </a:lnTo>
                  <a:lnTo>
                    <a:pt x="3881" y="4668"/>
                  </a:lnTo>
                  <a:lnTo>
                    <a:pt x="3953" y="4631"/>
                  </a:lnTo>
                  <a:lnTo>
                    <a:pt x="3961" y="4627"/>
                  </a:lnTo>
                  <a:lnTo>
                    <a:pt x="4035" y="4593"/>
                  </a:lnTo>
                  <a:lnTo>
                    <a:pt x="4043" y="4590"/>
                  </a:lnTo>
                  <a:lnTo>
                    <a:pt x="4118" y="4559"/>
                  </a:lnTo>
                  <a:lnTo>
                    <a:pt x="4126" y="4555"/>
                  </a:lnTo>
                  <a:lnTo>
                    <a:pt x="4202" y="4527"/>
                  </a:lnTo>
                  <a:lnTo>
                    <a:pt x="4211" y="4524"/>
                  </a:lnTo>
                  <a:lnTo>
                    <a:pt x="4287" y="4499"/>
                  </a:lnTo>
                  <a:lnTo>
                    <a:pt x="4296" y="4496"/>
                  </a:lnTo>
                  <a:lnTo>
                    <a:pt x="4373" y="4474"/>
                  </a:lnTo>
                  <a:lnTo>
                    <a:pt x="4382" y="4472"/>
                  </a:lnTo>
                  <a:lnTo>
                    <a:pt x="4460" y="4452"/>
                  </a:lnTo>
                  <a:lnTo>
                    <a:pt x="4469" y="4450"/>
                  </a:lnTo>
                  <a:lnTo>
                    <a:pt x="4548" y="4434"/>
                  </a:lnTo>
                  <a:lnTo>
                    <a:pt x="4557" y="4432"/>
                  </a:lnTo>
                  <a:lnTo>
                    <a:pt x="4637" y="4419"/>
                  </a:lnTo>
                  <a:lnTo>
                    <a:pt x="4646" y="4417"/>
                  </a:lnTo>
                  <a:lnTo>
                    <a:pt x="4726" y="4407"/>
                  </a:lnTo>
                  <a:lnTo>
                    <a:pt x="4735" y="4406"/>
                  </a:lnTo>
                  <a:lnTo>
                    <a:pt x="4815" y="4398"/>
                  </a:lnTo>
                  <a:lnTo>
                    <a:pt x="4824" y="4397"/>
                  </a:lnTo>
                  <a:lnTo>
                    <a:pt x="4905" y="4393"/>
                  </a:lnTo>
                  <a:lnTo>
                    <a:pt x="4914" y="4393"/>
                  </a:lnTo>
                  <a:lnTo>
                    <a:pt x="4995" y="4391"/>
                  </a:lnTo>
                  <a:lnTo>
                    <a:pt x="5005" y="4391"/>
                  </a:lnTo>
                  <a:lnTo>
                    <a:pt x="5086" y="4393"/>
                  </a:lnTo>
                  <a:lnTo>
                    <a:pt x="5095" y="4393"/>
                  </a:lnTo>
                  <a:lnTo>
                    <a:pt x="5176" y="4397"/>
                  </a:lnTo>
                  <a:lnTo>
                    <a:pt x="5185" y="4398"/>
                  </a:lnTo>
                  <a:lnTo>
                    <a:pt x="5265" y="4406"/>
                  </a:lnTo>
                  <a:lnTo>
                    <a:pt x="5274" y="4407"/>
                  </a:lnTo>
                  <a:lnTo>
                    <a:pt x="5354" y="4417"/>
                  </a:lnTo>
                  <a:lnTo>
                    <a:pt x="5363" y="4419"/>
                  </a:lnTo>
                  <a:lnTo>
                    <a:pt x="5443" y="4432"/>
                  </a:lnTo>
                  <a:lnTo>
                    <a:pt x="5452" y="4434"/>
                  </a:lnTo>
                  <a:lnTo>
                    <a:pt x="5531" y="4450"/>
                  </a:lnTo>
                  <a:lnTo>
                    <a:pt x="5540" y="4452"/>
                  </a:lnTo>
                  <a:lnTo>
                    <a:pt x="5618" y="4472"/>
                  </a:lnTo>
                  <a:lnTo>
                    <a:pt x="5627" y="4474"/>
                  </a:lnTo>
                  <a:lnTo>
                    <a:pt x="5704" y="4496"/>
                  </a:lnTo>
                  <a:lnTo>
                    <a:pt x="5713" y="4499"/>
                  </a:lnTo>
                  <a:lnTo>
                    <a:pt x="5789" y="4524"/>
                  </a:lnTo>
                  <a:lnTo>
                    <a:pt x="5798" y="4527"/>
                  </a:lnTo>
                  <a:lnTo>
                    <a:pt x="5874" y="4555"/>
                  </a:lnTo>
                  <a:lnTo>
                    <a:pt x="5882" y="4559"/>
                  </a:lnTo>
                  <a:lnTo>
                    <a:pt x="5957" y="4590"/>
                  </a:lnTo>
                  <a:lnTo>
                    <a:pt x="5965" y="4593"/>
                  </a:lnTo>
                  <a:lnTo>
                    <a:pt x="6039" y="4627"/>
                  </a:lnTo>
                  <a:lnTo>
                    <a:pt x="6047" y="4631"/>
                  </a:lnTo>
                  <a:lnTo>
                    <a:pt x="6119" y="4668"/>
                  </a:lnTo>
                  <a:lnTo>
                    <a:pt x="6128" y="4672"/>
                  </a:lnTo>
                  <a:lnTo>
                    <a:pt x="6198" y="4711"/>
                  </a:lnTo>
                  <a:lnTo>
                    <a:pt x="6206" y="4716"/>
                  </a:lnTo>
                  <a:lnTo>
                    <a:pt x="6275" y="4758"/>
                  </a:lnTo>
                  <a:lnTo>
                    <a:pt x="6283" y="4763"/>
                  </a:lnTo>
                  <a:lnTo>
                    <a:pt x="6351" y="4807"/>
                  </a:lnTo>
                  <a:lnTo>
                    <a:pt x="6359" y="4812"/>
                  </a:lnTo>
                  <a:lnTo>
                    <a:pt x="6424" y="4859"/>
                  </a:lnTo>
                  <a:lnTo>
                    <a:pt x="6432" y="4864"/>
                  </a:lnTo>
                  <a:lnTo>
                    <a:pt x="6496" y="4913"/>
                  </a:lnTo>
                  <a:lnTo>
                    <a:pt x="6503" y="4919"/>
                  </a:lnTo>
                  <a:lnTo>
                    <a:pt x="6565" y="4970"/>
                  </a:lnTo>
                  <a:lnTo>
                    <a:pt x="6572" y="4977"/>
                  </a:lnTo>
                  <a:lnTo>
                    <a:pt x="6632" y="5030"/>
                  </a:lnTo>
                  <a:lnTo>
                    <a:pt x="6639" y="5036"/>
                  </a:lnTo>
                  <a:lnTo>
                    <a:pt x="6697" y="5092"/>
                  </a:lnTo>
                  <a:lnTo>
                    <a:pt x="6704" y="5099"/>
                  </a:lnTo>
                  <a:lnTo>
                    <a:pt x="6759" y="5157"/>
                  </a:lnTo>
                  <a:lnTo>
                    <a:pt x="6766" y="5163"/>
                  </a:lnTo>
                  <a:lnTo>
                    <a:pt x="6819" y="5223"/>
                  </a:lnTo>
                  <a:lnTo>
                    <a:pt x="6825" y="5230"/>
                  </a:lnTo>
                  <a:lnTo>
                    <a:pt x="6877" y="5292"/>
                  </a:lnTo>
                  <a:lnTo>
                    <a:pt x="6883" y="5300"/>
                  </a:lnTo>
                  <a:lnTo>
                    <a:pt x="6932" y="5363"/>
                  </a:lnTo>
                  <a:lnTo>
                    <a:pt x="6937" y="5371"/>
                  </a:lnTo>
                  <a:lnTo>
                    <a:pt x="6984" y="5436"/>
                  </a:lnTo>
                  <a:lnTo>
                    <a:pt x="6989" y="5444"/>
                  </a:lnTo>
                  <a:lnTo>
                    <a:pt x="7033" y="5512"/>
                  </a:lnTo>
                  <a:lnTo>
                    <a:pt x="7038" y="5520"/>
                  </a:lnTo>
                  <a:lnTo>
                    <a:pt x="7080" y="5589"/>
                  </a:lnTo>
                  <a:lnTo>
                    <a:pt x="7085" y="5597"/>
                  </a:lnTo>
                  <a:lnTo>
                    <a:pt x="7124" y="5668"/>
                  </a:lnTo>
                  <a:lnTo>
                    <a:pt x="7128" y="5676"/>
                  </a:lnTo>
                  <a:lnTo>
                    <a:pt x="7165" y="5749"/>
                  </a:lnTo>
                  <a:lnTo>
                    <a:pt x="7169" y="5757"/>
                  </a:lnTo>
                  <a:lnTo>
                    <a:pt x="7202" y="5830"/>
                  </a:lnTo>
                  <a:lnTo>
                    <a:pt x="7206" y="5839"/>
                  </a:lnTo>
                  <a:lnTo>
                    <a:pt x="7237" y="5913"/>
                  </a:lnTo>
                  <a:lnTo>
                    <a:pt x="7240" y="5922"/>
                  </a:lnTo>
                  <a:lnTo>
                    <a:pt x="7268" y="5997"/>
                  </a:lnTo>
                  <a:lnTo>
                    <a:pt x="7271" y="6006"/>
                  </a:lnTo>
                  <a:lnTo>
                    <a:pt x="7297" y="6082"/>
                  </a:lnTo>
                  <a:lnTo>
                    <a:pt x="7299" y="6091"/>
                  </a:lnTo>
                  <a:lnTo>
                    <a:pt x="7322" y="6168"/>
                  </a:lnTo>
                  <a:lnTo>
                    <a:pt x="7324" y="6177"/>
                  </a:lnTo>
                  <a:lnTo>
                    <a:pt x="7343" y="6255"/>
                  </a:lnTo>
                  <a:lnTo>
                    <a:pt x="7345" y="6264"/>
                  </a:lnTo>
                  <a:lnTo>
                    <a:pt x="7362" y="6343"/>
                  </a:lnTo>
                  <a:lnTo>
                    <a:pt x="7364" y="6352"/>
                  </a:lnTo>
                  <a:lnTo>
                    <a:pt x="7377" y="6431"/>
                  </a:lnTo>
                  <a:lnTo>
                    <a:pt x="7379" y="6441"/>
                  </a:lnTo>
                  <a:lnTo>
                    <a:pt x="7389" y="6520"/>
                  </a:lnTo>
                  <a:lnTo>
                    <a:pt x="7390" y="6530"/>
                  </a:lnTo>
                  <a:lnTo>
                    <a:pt x="7398" y="6610"/>
                  </a:lnTo>
                  <a:lnTo>
                    <a:pt x="7399" y="6619"/>
                  </a:lnTo>
                  <a:lnTo>
                    <a:pt x="7403" y="6700"/>
                  </a:lnTo>
                  <a:lnTo>
                    <a:pt x="7403" y="6709"/>
                  </a:lnTo>
                  <a:close/>
                  <a:moveTo>
                    <a:pt x="6904" y="6867"/>
                  </a:moveTo>
                  <a:lnTo>
                    <a:pt x="6905" y="6795"/>
                  </a:lnTo>
                  <a:lnTo>
                    <a:pt x="6904" y="6724"/>
                  </a:lnTo>
                  <a:lnTo>
                    <a:pt x="6900" y="6652"/>
                  </a:lnTo>
                  <a:lnTo>
                    <a:pt x="6893" y="6581"/>
                  </a:lnTo>
                  <a:lnTo>
                    <a:pt x="6884" y="6511"/>
                  </a:lnTo>
                  <a:lnTo>
                    <a:pt x="6872" y="6441"/>
                  </a:lnTo>
                  <a:lnTo>
                    <a:pt x="6857" y="6372"/>
                  </a:lnTo>
                  <a:lnTo>
                    <a:pt x="6840" y="6303"/>
                  </a:lnTo>
                  <a:lnTo>
                    <a:pt x="6820" y="6234"/>
                  </a:lnTo>
                  <a:lnTo>
                    <a:pt x="6798" y="6167"/>
                  </a:lnTo>
                  <a:lnTo>
                    <a:pt x="6773" y="6100"/>
                  </a:lnTo>
                  <a:lnTo>
                    <a:pt x="6746" y="6034"/>
                  </a:lnTo>
                  <a:lnTo>
                    <a:pt x="6716" y="5969"/>
                  </a:lnTo>
                  <a:lnTo>
                    <a:pt x="6684" y="5906"/>
                  </a:lnTo>
                  <a:lnTo>
                    <a:pt x="6649" y="5843"/>
                  </a:lnTo>
                  <a:lnTo>
                    <a:pt x="6613" y="5782"/>
                  </a:lnTo>
                  <a:lnTo>
                    <a:pt x="6573" y="5722"/>
                  </a:lnTo>
                  <a:lnTo>
                    <a:pt x="6532" y="5664"/>
                  </a:lnTo>
                  <a:lnTo>
                    <a:pt x="6489" y="5608"/>
                  </a:lnTo>
                  <a:lnTo>
                    <a:pt x="6444" y="5553"/>
                  </a:lnTo>
                  <a:lnTo>
                    <a:pt x="6396" y="5500"/>
                  </a:lnTo>
                  <a:lnTo>
                    <a:pt x="6347" y="5449"/>
                  </a:lnTo>
                  <a:lnTo>
                    <a:pt x="6296" y="5400"/>
                  </a:lnTo>
                  <a:lnTo>
                    <a:pt x="6243" y="5353"/>
                  </a:lnTo>
                  <a:lnTo>
                    <a:pt x="6188" y="5307"/>
                  </a:lnTo>
                  <a:lnTo>
                    <a:pt x="6131" y="5264"/>
                  </a:lnTo>
                  <a:lnTo>
                    <a:pt x="6073" y="5223"/>
                  </a:lnTo>
                  <a:lnTo>
                    <a:pt x="6014" y="5184"/>
                  </a:lnTo>
                  <a:lnTo>
                    <a:pt x="5952" y="5146"/>
                  </a:lnTo>
                  <a:lnTo>
                    <a:pt x="5889" y="5112"/>
                  </a:lnTo>
                  <a:lnTo>
                    <a:pt x="5825" y="5079"/>
                  </a:lnTo>
                  <a:lnTo>
                    <a:pt x="5761" y="5050"/>
                  </a:lnTo>
                  <a:lnTo>
                    <a:pt x="5695" y="5022"/>
                  </a:lnTo>
                  <a:lnTo>
                    <a:pt x="5629" y="4998"/>
                  </a:lnTo>
                  <a:lnTo>
                    <a:pt x="5561" y="4975"/>
                  </a:lnTo>
                  <a:lnTo>
                    <a:pt x="5493" y="4956"/>
                  </a:lnTo>
                  <a:lnTo>
                    <a:pt x="5424" y="4939"/>
                  </a:lnTo>
                  <a:lnTo>
                    <a:pt x="5354" y="4924"/>
                  </a:lnTo>
                  <a:lnTo>
                    <a:pt x="5284" y="4912"/>
                  </a:lnTo>
                  <a:lnTo>
                    <a:pt x="5214" y="4903"/>
                  </a:lnTo>
                  <a:lnTo>
                    <a:pt x="5143" y="4896"/>
                  </a:lnTo>
                  <a:lnTo>
                    <a:pt x="5072" y="4892"/>
                  </a:lnTo>
                  <a:lnTo>
                    <a:pt x="5000" y="4891"/>
                  </a:lnTo>
                  <a:lnTo>
                    <a:pt x="4928" y="4892"/>
                  </a:lnTo>
                  <a:lnTo>
                    <a:pt x="4857" y="4896"/>
                  </a:lnTo>
                  <a:lnTo>
                    <a:pt x="4786" y="4903"/>
                  </a:lnTo>
                  <a:lnTo>
                    <a:pt x="4716" y="4912"/>
                  </a:lnTo>
                  <a:lnTo>
                    <a:pt x="4646" y="4924"/>
                  </a:lnTo>
                  <a:lnTo>
                    <a:pt x="4576" y="4939"/>
                  </a:lnTo>
                  <a:lnTo>
                    <a:pt x="4507" y="4956"/>
                  </a:lnTo>
                  <a:lnTo>
                    <a:pt x="4439" y="4975"/>
                  </a:lnTo>
                  <a:lnTo>
                    <a:pt x="4371" y="4998"/>
                  </a:lnTo>
                  <a:lnTo>
                    <a:pt x="4305" y="5022"/>
                  </a:lnTo>
                  <a:lnTo>
                    <a:pt x="4239" y="5050"/>
                  </a:lnTo>
                  <a:lnTo>
                    <a:pt x="4175" y="5079"/>
                  </a:lnTo>
                  <a:lnTo>
                    <a:pt x="4111" y="5112"/>
                  </a:lnTo>
                  <a:lnTo>
                    <a:pt x="4048" y="5146"/>
                  </a:lnTo>
                  <a:lnTo>
                    <a:pt x="3986" y="5184"/>
                  </a:lnTo>
                  <a:lnTo>
                    <a:pt x="3927" y="5223"/>
                  </a:lnTo>
                  <a:lnTo>
                    <a:pt x="3869" y="5264"/>
                  </a:lnTo>
                  <a:lnTo>
                    <a:pt x="3812" y="5307"/>
                  </a:lnTo>
                  <a:lnTo>
                    <a:pt x="3757" y="5353"/>
                  </a:lnTo>
                  <a:lnTo>
                    <a:pt x="3704" y="5400"/>
                  </a:lnTo>
                  <a:lnTo>
                    <a:pt x="3653" y="5449"/>
                  </a:lnTo>
                  <a:lnTo>
                    <a:pt x="3604" y="5500"/>
                  </a:lnTo>
                  <a:lnTo>
                    <a:pt x="3556" y="5553"/>
                  </a:lnTo>
                  <a:lnTo>
                    <a:pt x="3511" y="5608"/>
                  </a:lnTo>
                  <a:lnTo>
                    <a:pt x="3468" y="5664"/>
                  </a:lnTo>
                  <a:lnTo>
                    <a:pt x="3427" y="5722"/>
                  </a:lnTo>
                  <a:lnTo>
                    <a:pt x="3387" y="5782"/>
                  </a:lnTo>
                  <a:lnTo>
                    <a:pt x="3351" y="5843"/>
                  </a:lnTo>
                  <a:lnTo>
                    <a:pt x="3316" y="5906"/>
                  </a:lnTo>
                  <a:lnTo>
                    <a:pt x="3284" y="5969"/>
                  </a:lnTo>
                  <a:lnTo>
                    <a:pt x="3254" y="6034"/>
                  </a:lnTo>
                  <a:lnTo>
                    <a:pt x="3227" y="6100"/>
                  </a:lnTo>
                  <a:lnTo>
                    <a:pt x="3202" y="6167"/>
                  </a:lnTo>
                  <a:lnTo>
                    <a:pt x="3180" y="6234"/>
                  </a:lnTo>
                  <a:lnTo>
                    <a:pt x="3160" y="6303"/>
                  </a:lnTo>
                  <a:lnTo>
                    <a:pt x="3143" y="6372"/>
                  </a:lnTo>
                  <a:lnTo>
                    <a:pt x="3128" y="6441"/>
                  </a:lnTo>
                  <a:lnTo>
                    <a:pt x="3116" y="6511"/>
                  </a:lnTo>
                  <a:lnTo>
                    <a:pt x="3107" y="6581"/>
                  </a:lnTo>
                  <a:lnTo>
                    <a:pt x="3100" y="6652"/>
                  </a:lnTo>
                  <a:lnTo>
                    <a:pt x="3096" y="6724"/>
                  </a:lnTo>
                  <a:lnTo>
                    <a:pt x="3095" y="6795"/>
                  </a:lnTo>
                  <a:lnTo>
                    <a:pt x="3096" y="6867"/>
                  </a:lnTo>
                  <a:lnTo>
                    <a:pt x="3100" y="6938"/>
                  </a:lnTo>
                  <a:lnTo>
                    <a:pt x="3107" y="7009"/>
                  </a:lnTo>
                  <a:lnTo>
                    <a:pt x="3116" y="7080"/>
                  </a:lnTo>
                  <a:lnTo>
                    <a:pt x="3128" y="7150"/>
                  </a:lnTo>
                  <a:lnTo>
                    <a:pt x="3143" y="7219"/>
                  </a:lnTo>
                  <a:lnTo>
                    <a:pt x="3160" y="7288"/>
                  </a:lnTo>
                  <a:lnTo>
                    <a:pt x="3180" y="7357"/>
                  </a:lnTo>
                  <a:lnTo>
                    <a:pt x="3202" y="7424"/>
                  </a:lnTo>
                  <a:lnTo>
                    <a:pt x="3227" y="7491"/>
                  </a:lnTo>
                  <a:lnTo>
                    <a:pt x="3254" y="7557"/>
                  </a:lnTo>
                  <a:lnTo>
                    <a:pt x="3284" y="7622"/>
                  </a:lnTo>
                  <a:lnTo>
                    <a:pt x="3316" y="7685"/>
                  </a:lnTo>
                  <a:lnTo>
                    <a:pt x="3351" y="7748"/>
                  </a:lnTo>
                  <a:lnTo>
                    <a:pt x="3387" y="7809"/>
                  </a:lnTo>
                  <a:lnTo>
                    <a:pt x="3427" y="7869"/>
                  </a:lnTo>
                  <a:lnTo>
                    <a:pt x="3468" y="7927"/>
                  </a:lnTo>
                  <a:lnTo>
                    <a:pt x="3511" y="7983"/>
                  </a:lnTo>
                  <a:lnTo>
                    <a:pt x="3556" y="8038"/>
                  </a:lnTo>
                  <a:lnTo>
                    <a:pt x="3604" y="8091"/>
                  </a:lnTo>
                  <a:lnTo>
                    <a:pt x="3653" y="8142"/>
                  </a:lnTo>
                  <a:lnTo>
                    <a:pt x="3704" y="8191"/>
                  </a:lnTo>
                  <a:lnTo>
                    <a:pt x="3757" y="8238"/>
                  </a:lnTo>
                  <a:lnTo>
                    <a:pt x="3812" y="8284"/>
                  </a:lnTo>
                  <a:lnTo>
                    <a:pt x="3869" y="8327"/>
                  </a:lnTo>
                  <a:lnTo>
                    <a:pt x="3927" y="8368"/>
                  </a:lnTo>
                  <a:lnTo>
                    <a:pt x="3986" y="8407"/>
                  </a:lnTo>
                  <a:lnTo>
                    <a:pt x="4048" y="8444"/>
                  </a:lnTo>
                  <a:lnTo>
                    <a:pt x="4111" y="8479"/>
                  </a:lnTo>
                  <a:lnTo>
                    <a:pt x="4174" y="8511"/>
                  </a:lnTo>
                  <a:lnTo>
                    <a:pt x="4239" y="8541"/>
                  </a:lnTo>
                  <a:lnTo>
                    <a:pt x="4305" y="8568"/>
                  </a:lnTo>
                  <a:lnTo>
                    <a:pt x="4371" y="8593"/>
                  </a:lnTo>
                  <a:lnTo>
                    <a:pt x="4439" y="8615"/>
                  </a:lnTo>
                  <a:lnTo>
                    <a:pt x="4507" y="8635"/>
                  </a:lnTo>
                  <a:lnTo>
                    <a:pt x="4576" y="8652"/>
                  </a:lnTo>
                  <a:lnTo>
                    <a:pt x="4646" y="8667"/>
                  </a:lnTo>
                  <a:lnTo>
                    <a:pt x="4716" y="8679"/>
                  </a:lnTo>
                  <a:lnTo>
                    <a:pt x="4786" y="8688"/>
                  </a:lnTo>
                  <a:lnTo>
                    <a:pt x="4857" y="8695"/>
                  </a:lnTo>
                  <a:lnTo>
                    <a:pt x="4929" y="8699"/>
                  </a:lnTo>
                  <a:lnTo>
                    <a:pt x="5000" y="8700"/>
                  </a:lnTo>
                  <a:lnTo>
                    <a:pt x="5071" y="8699"/>
                  </a:lnTo>
                  <a:lnTo>
                    <a:pt x="5143" y="8695"/>
                  </a:lnTo>
                  <a:lnTo>
                    <a:pt x="5214" y="8688"/>
                  </a:lnTo>
                  <a:lnTo>
                    <a:pt x="5284" y="8679"/>
                  </a:lnTo>
                  <a:lnTo>
                    <a:pt x="5354" y="8667"/>
                  </a:lnTo>
                  <a:lnTo>
                    <a:pt x="5424" y="8652"/>
                  </a:lnTo>
                  <a:lnTo>
                    <a:pt x="5493" y="8635"/>
                  </a:lnTo>
                  <a:lnTo>
                    <a:pt x="5561" y="8615"/>
                  </a:lnTo>
                  <a:lnTo>
                    <a:pt x="5629" y="8593"/>
                  </a:lnTo>
                  <a:lnTo>
                    <a:pt x="5695" y="8568"/>
                  </a:lnTo>
                  <a:lnTo>
                    <a:pt x="5761" y="8541"/>
                  </a:lnTo>
                  <a:lnTo>
                    <a:pt x="5826" y="8511"/>
                  </a:lnTo>
                  <a:lnTo>
                    <a:pt x="5889" y="8479"/>
                  </a:lnTo>
                  <a:lnTo>
                    <a:pt x="5952" y="8444"/>
                  </a:lnTo>
                  <a:lnTo>
                    <a:pt x="6014" y="8407"/>
                  </a:lnTo>
                  <a:lnTo>
                    <a:pt x="6073" y="8368"/>
                  </a:lnTo>
                  <a:lnTo>
                    <a:pt x="6131" y="8327"/>
                  </a:lnTo>
                  <a:lnTo>
                    <a:pt x="6188" y="8284"/>
                  </a:lnTo>
                  <a:lnTo>
                    <a:pt x="6243" y="8238"/>
                  </a:lnTo>
                  <a:lnTo>
                    <a:pt x="6296" y="8191"/>
                  </a:lnTo>
                  <a:lnTo>
                    <a:pt x="6347" y="8142"/>
                  </a:lnTo>
                  <a:lnTo>
                    <a:pt x="6396" y="8091"/>
                  </a:lnTo>
                  <a:lnTo>
                    <a:pt x="6444" y="8038"/>
                  </a:lnTo>
                  <a:lnTo>
                    <a:pt x="6489" y="7983"/>
                  </a:lnTo>
                  <a:lnTo>
                    <a:pt x="6532" y="7927"/>
                  </a:lnTo>
                  <a:lnTo>
                    <a:pt x="6573" y="7869"/>
                  </a:lnTo>
                  <a:lnTo>
                    <a:pt x="6613" y="7809"/>
                  </a:lnTo>
                  <a:lnTo>
                    <a:pt x="6649" y="7748"/>
                  </a:lnTo>
                  <a:lnTo>
                    <a:pt x="6684" y="7685"/>
                  </a:lnTo>
                  <a:lnTo>
                    <a:pt x="6716" y="7622"/>
                  </a:lnTo>
                  <a:lnTo>
                    <a:pt x="6746" y="7557"/>
                  </a:lnTo>
                  <a:lnTo>
                    <a:pt x="6773" y="7491"/>
                  </a:lnTo>
                  <a:lnTo>
                    <a:pt x="6798" y="7424"/>
                  </a:lnTo>
                  <a:lnTo>
                    <a:pt x="6820" y="7357"/>
                  </a:lnTo>
                  <a:lnTo>
                    <a:pt x="6840" y="7288"/>
                  </a:lnTo>
                  <a:lnTo>
                    <a:pt x="6857" y="7219"/>
                  </a:lnTo>
                  <a:lnTo>
                    <a:pt x="6872" y="7150"/>
                  </a:lnTo>
                  <a:lnTo>
                    <a:pt x="6884" y="7080"/>
                  </a:lnTo>
                  <a:lnTo>
                    <a:pt x="6893" y="7009"/>
                  </a:lnTo>
                  <a:lnTo>
                    <a:pt x="6900" y="6938"/>
                  </a:lnTo>
                  <a:lnTo>
                    <a:pt x="6904" y="6867"/>
                  </a:lnTo>
                  <a:close/>
                  <a:moveTo>
                    <a:pt x="5188" y="6857"/>
                  </a:moveTo>
                  <a:lnTo>
                    <a:pt x="5184" y="6858"/>
                  </a:lnTo>
                  <a:lnTo>
                    <a:pt x="5125" y="6874"/>
                  </a:lnTo>
                  <a:lnTo>
                    <a:pt x="5125" y="7276"/>
                  </a:lnTo>
                  <a:lnTo>
                    <a:pt x="5142" y="7275"/>
                  </a:lnTo>
                  <a:lnTo>
                    <a:pt x="5276" y="7257"/>
                  </a:lnTo>
                  <a:lnTo>
                    <a:pt x="5395" y="7228"/>
                  </a:lnTo>
                  <a:lnTo>
                    <a:pt x="5490" y="7189"/>
                  </a:lnTo>
                  <a:lnTo>
                    <a:pt x="5553" y="7148"/>
                  </a:lnTo>
                  <a:lnTo>
                    <a:pt x="5582" y="7112"/>
                  </a:lnTo>
                  <a:lnTo>
                    <a:pt x="5597" y="7053"/>
                  </a:lnTo>
                  <a:lnTo>
                    <a:pt x="5601" y="7038"/>
                  </a:lnTo>
                  <a:lnTo>
                    <a:pt x="5608" y="7023"/>
                  </a:lnTo>
                  <a:lnTo>
                    <a:pt x="5617" y="7009"/>
                  </a:lnTo>
                  <a:lnTo>
                    <a:pt x="5628" y="6997"/>
                  </a:lnTo>
                  <a:lnTo>
                    <a:pt x="5640" y="6986"/>
                  </a:lnTo>
                  <a:lnTo>
                    <a:pt x="5653" y="6976"/>
                  </a:lnTo>
                  <a:lnTo>
                    <a:pt x="5668" y="6969"/>
                  </a:lnTo>
                  <a:lnTo>
                    <a:pt x="5683" y="6963"/>
                  </a:lnTo>
                  <a:lnTo>
                    <a:pt x="5699" y="6959"/>
                  </a:lnTo>
                  <a:lnTo>
                    <a:pt x="5715" y="6958"/>
                  </a:lnTo>
                  <a:lnTo>
                    <a:pt x="5732" y="6959"/>
                  </a:lnTo>
                  <a:lnTo>
                    <a:pt x="5748" y="6962"/>
                  </a:lnTo>
                  <a:lnTo>
                    <a:pt x="5763" y="6966"/>
                  </a:lnTo>
                  <a:lnTo>
                    <a:pt x="5778" y="6973"/>
                  </a:lnTo>
                  <a:lnTo>
                    <a:pt x="5792" y="6982"/>
                  </a:lnTo>
                  <a:lnTo>
                    <a:pt x="5804" y="6993"/>
                  </a:lnTo>
                  <a:lnTo>
                    <a:pt x="5815" y="7005"/>
                  </a:lnTo>
                  <a:lnTo>
                    <a:pt x="5825" y="7018"/>
                  </a:lnTo>
                  <a:lnTo>
                    <a:pt x="5832" y="7033"/>
                  </a:lnTo>
                  <a:lnTo>
                    <a:pt x="5838" y="7048"/>
                  </a:lnTo>
                  <a:lnTo>
                    <a:pt x="5842" y="7064"/>
                  </a:lnTo>
                  <a:lnTo>
                    <a:pt x="5843" y="7080"/>
                  </a:lnTo>
                  <a:lnTo>
                    <a:pt x="5842" y="7097"/>
                  </a:lnTo>
                  <a:lnTo>
                    <a:pt x="5839" y="7113"/>
                  </a:lnTo>
                  <a:lnTo>
                    <a:pt x="5819" y="7198"/>
                  </a:lnTo>
                  <a:lnTo>
                    <a:pt x="5813" y="7216"/>
                  </a:lnTo>
                  <a:lnTo>
                    <a:pt x="5805" y="7232"/>
                  </a:lnTo>
                  <a:lnTo>
                    <a:pt x="5794" y="7247"/>
                  </a:lnTo>
                  <a:lnTo>
                    <a:pt x="5736" y="7320"/>
                  </a:lnTo>
                  <a:lnTo>
                    <a:pt x="5722" y="7334"/>
                  </a:lnTo>
                  <a:lnTo>
                    <a:pt x="5707" y="7346"/>
                  </a:lnTo>
                  <a:lnTo>
                    <a:pt x="5617" y="7405"/>
                  </a:lnTo>
                  <a:lnTo>
                    <a:pt x="5606" y="7411"/>
                  </a:lnTo>
                  <a:lnTo>
                    <a:pt x="5595" y="7417"/>
                  </a:lnTo>
                  <a:lnTo>
                    <a:pt x="5480" y="7463"/>
                  </a:lnTo>
                  <a:lnTo>
                    <a:pt x="5463" y="7468"/>
                  </a:lnTo>
                  <a:lnTo>
                    <a:pt x="5329" y="7501"/>
                  </a:lnTo>
                  <a:lnTo>
                    <a:pt x="5316" y="7504"/>
                  </a:lnTo>
                  <a:lnTo>
                    <a:pt x="5170" y="7524"/>
                  </a:lnTo>
                  <a:lnTo>
                    <a:pt x="5158" y="7525"/>
                  </a:lnTo>
                  <a:lnTo>
                    <a:pt x="5125" y="7526"/>
                  </a:lnTo>
                  <a:lnTo>
                    <a:pt x="5125" y="7801"/>
                  </a:lnTo>
                  <a:lnTo>
                    <a:pt x="5124" y="7817"/>
                  </a:lnTo>
                  <a:lnTo>
                    <a:pt x="5121" y="7833"/>
                  </a:lnTo>
                  <a:lnTo>
                    <a:pt x="5115" y="7849"/>
                  </a:lnTo>
                  <a:lnTo>
                    <a:pt x="5108" y="7864"/>
                  </a:lnTo>
                  <a:lnTo>
                    <a:pt x="5099" y="7877"/>
                  </a:lnTo>
                  <a:lnTo>
                    <a:pt x="5088" y="7889"/>
                  </a:lnTo>
                  <a:lnTo>
                    <a:pt x="5076" y="7900"/>
                  </a:lnTo>
                  <a:lnTo>
                    <a:pt x="5062" y="7909"/>
                  </a:lnTo>
                  <a:lnTo>
                    <a:pt x="5048" y="7916"/>
                  </a:lnTo>
                  <a:lnTo>
                    <a:pt x="5032" y="7922"/>
                  </a:lnTo>
                  <a:lnTo>
                    <a:pt x="5016" y="7925"/>
                  </a:lnTo>
                  <a:lnTo>
                    <a:pt x="5000" y="7926"/>
                  </a:lnTo>
                  <a:lnTo>
                    <a:pt x="4984" y="7925"/>
                  </a:lnTo>
                  <a:lnTo>
                    <a:pt x="4968" y="7922"/>
                  </a:lnTo>
                  <a:lnTo>
                    <a:pt x="4952" y="7916"/>
                  </a:lnTo>
                  <a:lnTo>
                    <a:pt x="4938" y="7909"/>
                  </a:lnTo>
                  <a:lnTo>
                    <a:pt x="4924" y="7900"/>
                  </a:lnTo>
                  <a:lnTo>
                    <a:pt x="4912" y="7889"/>
                  </a:lnTo>
                  <a:lnTo>
                    <a:pt x="4901" y="7877"/>
                  </a:lnTo>
                  <a:lnTo>
                    <a:pt x="4892" y="7864"/>
                  </a:lnTo>
                  <a:lnTo>
                    <a:pt x="4885" y="7849"/>
                  </a:lnTo>
                  <a:lnTo>
                    <a:pt x="4879" y="7833"/>
                  </a:lnTo>
                  <a:lnTo>
                    <a:pt x="4876" y="7817"/>
                  </a:lnTo>
                  <a:lnTo>
                    <a:pt x="4875" y="7801"/>
                  </a:lnTo>
                  <a:lnTo>
                    <a:pt x="4875" y="7526"/>
                  </a:lnTo>
                  <a:lnTo>
                    <a:pt x="4842" y="7525"/>
                  </a:lnTo>
                  <a:lnTo>
                    <a:pt x="4830" y="7524"/>
                  </a:lnTo>
                  <a:lnTo>
                    <a:pt x="4684" y="7504"/>
                  </a:lnTo>
                  <a:lnTo>
                    <a:pt x="4671" y="7501"/>
                  </a:lnTo>
                  <a:lnTo>
                    <a:pt x="4537" y="7468"/>
                  </a:lnTo>
                  <a:lnTo>
                    <a:pt x="4520" y="7463"/>
                  </a:lnTo>
                  <a:lnTo>
                    <a:pt x="4405" y="7417"/>
                  </a:lnTo>
                  <a:lnTo>
                    <a:pt x="4394" y="7411"/>
                  </a:lnTo>
                  <a:lnTo>
                    <a:pt x="4383" y="7405"/>
                  </a:lnTo>
                  <a:lnTo>
                    <a:pt x="4293" y="7346"/>
                  </a:lnTo>
                  <a:lnTo>
                    <a:pt x="4278" y="7334"/>
                  </a:lnTo>
                  <a:lnTo>
                    <a:pt x="4264" y="7320"/>
                  </a:lnTo>
                  <a:lnTo>
                    <a:pt x="4206" y="7247"/>
                  </a:lnTo>
                  <a:lnTo>
                    <a:pt x="4195" y="7232"/>
                  </a:lnTo>
                  <a:lnTo>
                    <a:pt x="4187" y="7216"/>
                  </a:lnTo>
                  <a:lnTo>
                    <a:pt x="4181" y="7198"/>
                  </a:lnTo>
                  <a:lnTo>
                    <a:pt x="4161" y="7113"/>
                  </a:lnTo>
                  <a:lnTo>
                    <a:pt x="4158" y="7095"/>
                  </a:lnTo>
                  <a:lnTo>
                    <a:pt x="4157" y="7076"/>
                  </a:lnTo>
                  <a:lnTo>
                    <a:pt x="4160" y="7058"/>
                  </a:lnTo>
                  <a:lnTo>
                    <a:pt x="4165" y="7040"/>
                  </a:lnTo>
                  <a:lnTo>
                    <a:pt x="4185" y="6983"/>
                  </a:lnTo>
                  <a:lnTo>
                    <a:pt x="4192" y="6968"/>
                  </a:lnTo>
                  <a:lnTo>
                    <a:pt x="4200" y="6954"/>
                  </a:lnTo>
                  <a:lnTo>
                    <a:pt x="4210" y="6942"/>
                  </a:lnTo>
                  <a:lnTo>
                    <a:pt x="4222" y="6931"/>
                  </a:lnTo>
                  <a:lnTo>
                    <a:pt x="4280" y="6880"/>
                  </a:lnTo>
                  <a:lnTo>
                    <a:pt x="4293" y="6871"/>
                  </a:lnTo>
                  <a:lnTo>
                    <a:pt x="4306" y="6863"/>
                  </a:lnTo>
                  <a:lnTo>
                    <a:pt x="4396" y="6818"/>
                  </a:lnTo>
                  <a:lnTo>
                    <a:pt x="4410" y="6813"/>
                  </a:lnTo>
                  <a:lnTo>
                    <a:pt x="4525" y="6772"/>
                  </a:lnTo>
                  <a:lnTo>
                    <a:pt x="4533" y="6770"/>
                  </a:lnTo>
                  <a:lnTo>
                    <a:pt x="4667" y="6732"/>
                  </a:lnTo>
                  <a:lnTo>
                    <a:pt x="4670" y="6731"/>
                  </a:lnTo>
                  <a:lnTo>
                    <a:pt x="4817" y="6694"/>
                  </a:lnTo>
                  <a:lnTo>
                    <a:pt x="4817" y="6694"/>
                  </a:lnTo>
                  <a:lnTo>
                    <a:pt x="4875" y="6679"/>
                  </a:lnTo>
                  <a:lnTo>
                    <a:pt x="4875" y="5935"/>
                  </a:lnTo>
                  <a:lnTo>
                    <a:pt x="4857" y="5935"/>
                  </a:lnTo>
                  <a:lnTo>
                    <a:pt x="4728" y="5954"/>
                  </a:lnTo>
                  <a:lnTo>
                    <a:pt x="4614" y="5989"/>
                  </a:lnTo>
                  <a:lnTo>
                    <a:pt x="4522" y="6036"/>
                  </a:lnTo>
                  <a:lnTo>
                    <a:pt x="4458" y="6092"/>
                  </a:lnTo>
                  <a:lnTo>
                    <a:pt x="4422" y="6152"/>
                  </a:lnTo>
                  <a:lnTo>
                    <a:pt x="4405" y="6244"/>
                  </a:lnTo>
                  <a:lnTo>
                    <a:pt x="4401" y="6259"/>
                  </a:lnTo>
                  <a:lnTo>
                    <a:pt x="4395" y="6275"/>
                  </a:lnTo>
                  <a:lnTo>
                    <a:pt x="4387" y="6289"/>
                  </a:lnTo>
                  <a:lnTo>
                    <a:pt x="4377" y="6302"/>
                  </a:lnTo>
                  <a:lnTo>
                    <a:pt x="4366" y="6314"/>
                  </a:lnTo>
                  <a:lnTo>
                    <a:pt x="4353" y="6324"/>
                  </a:lnTo>
                  <a:lnTo>
                    <a:pt x="4339" y="6332"/>
                  </a:lnTo>
                  <a:lnTo>
                    <a:pt x="4324" y="6339"/>
                  </a:lnTo>
                  <a:lnTo>
                    <a:pt x="4308" y="6343"/>
                  </a:lnTo>
                  <a:lnTo>
                    <a:pt x="4292" y="6346"/>
                  </a:lnTo>
                  <a:lnTo>
                    <a:pt x="4276" y="6346"/>
                  </a:lnTo>
                  <a:lnTo>
                    <a:pt x="4259" y="6344"/>
                  </a:lnTo>
                  <a:lnTo>
                    <a:pt x="4244" y="6340"/>
                  </a:lnTo>
                  <a:lnTo>
                    <a:pt x="4228" y="6334"/>
                  </a:lnTo>
                  <a:lnTo>
                    <a:pt x="4214" y="6326"/>
                  </a:lnTo>
                  <a:lnTo>
                    <a:pt x="4201" y="6316"/>
                  </a:lnTo>
                  <a:lnTo>
                    <a:pt x="4189" y="6305"/>
                  </a:lnTo>
                  <a:lnTo>
                    <a:pt x="4179" y="6292"/>
                  </a:lnTo>
                  <a:lnTo>
                    <a:pt x="4171" y="6278"/>
                  </a:lnTo>
                  <a:lnTo>
                    <a:pt x="4164" y="6263"/>
                  </a:lnTo>
                  <a:lnTo>
                    <a:pt x="4160" y="6247"/>
                  </a:lnTo>
                  <a:lnTo>
                    <a:pt x="4157" y="6231"/>
                  </a:lnTo>
                  <a:lnTo>
                    <a:pt x="4157" y="6215"/>
                  </a:lnTo>
                  <a:lnTo>
                    <a:pt x="4159" y="6198"/>
                  </a:lnTo>
                  <a:lnTo>
                    <a:pt x="4180" y="6084"/>
                  </a:lnTo>
                  <a:lnTo>
                    <a:pt x="4184" y="6069"/>
                  </a:lnTo>
                  <a:lnTo>
                    <a:pt x="4189" y="6055"/>
                  </a:lnTo>
                  <a:lnTo>
                    <a:pt x="4196" y="6042"/>
                  </a:lnTo>
                  <a:lnTo>
                    <a:pt x="4255" y="5945"/>
                  </a:lnTo>
                  <a:lnTo>
                    <a:pt x="4266" y="5930"/>
                  </a:lnTo>
                  <a:lnTo>
                    <a:pt x="4280" y="5916"/>
                  </a:lnTo>
                  <a:lnTo>
                    <a:pt x="4370" y="5838"/>
                  </a:lnTo>
                  <a:lnTo>
                    <a:pt x="4381" y="5829"/>
                  </a:lnTo>
                  <a:lnTo>
                    <a:pt x="4394" y="5821"/>
                  </a:lnTo>
                  <a:lnTo>
                    <a:pt x="4509" y="5761"/>
                  </a:lnTo>
                  <a:lnTo>
                    <a:pt x="4530" y="5753"/>
                  </a:lnTo>
                  <a:lnTo>
                    <a:pt x="4664" y="5712"/>
                  </a:lnTo>
                  <a:lnTo>
                    <a:pt x="4682" y="5708"/>
                  </a:lnTo>
                  <a:lnTo>
                    <a:pt x="4829" y="5686"/>
                  </a:lnTo>
                  <a:lnTo>
                    <a:pt x="4845" y="5685"/>
                  </a:lnTo>
                  <a:lnTo>
                    <a:pt x="4935" y="5684"/>
                  </a:lnTo>
                  <a:lnTo>
                    <a:pt x="4938" y="5682"/>
                  </a:lnTo>
                  <a:lnTo>
                    <a:pt x="4952" y="5675"/>
                  </a:lnTo>
                  <a:lnTo>
                    <a:pt x="4968" y="5669"/>
                  </a:lnTo>
                  <a:lnTo>
                    <a:pt x="4984" y="5666"/>
                  </a:lnTo>
                  <a:lnTo>
                    <a:pt x="5000" y="5665"/>
                  </a:lnTo>
                  <a:lnTo>
                    <a:pt x="5016" y="5666"/>
                  </a:lnTo>
                  <a:lnTo>
                    <a:pt x="5032" y="5669"/>
                  </a:lnTo>
                  <a:lnTo>
                    <a:pt x="5048" y="5675"/>
                  </a:lnTo>
                  <a:lnTo>
                    <a:pt x="5062" y="5682"/>
                  </a:lnTo>
                  <a:lnTo>
                    <a:pt x="5076" y="5691"/>
                  </a:lnTo>
                  <a:lnTo>
                    <a:pt x="5167" y="5701"/>
                  </a:lnTo>
                  <a:lnTo>
                    <a:pt x="5184" y="5704"/>
                  </a:lnTo>
                  <a:lnTo>
                    <a:pt x="5331" y="5742"/>
                  </a:lnTo>
                  <a:lnTo>
                    <a:pt x="5349" y="5749"/>
                  </a:lnTo>
                  <a:lnTo>
                    <a:pt x="5483" y="5807"/>
                  </a:lnTo>
                  <a:lnTo>
                    <a:pt x="5504" y="5818"/>
                  </a:lnTo>
                  <a:lnTo>
                    <a:pt x="5619" y="5897"/>
                  </a:lnTo>
                  <a:lnTo>
                    <a:pt x="5631" y="5906"/>
                  </a:lnTo>
                  <a:lnTo>
                    <a:pt x="5641" y="5917"/>
                  </a:lnTo>
                  <a:lnTo>
                    <a:pt x="5731" y="6017"/>
                  </a:lnTo>
                  <a:lnTo>
                    <a:pt x="5742" y="6031"/>
                  </a:lnTo>
                  <a:lnTo>
                    <a:pt x="5751" y="6046"/>
                  </a:lnTo>
                  <a:lnTo>
                    <a:pt x="5810" y="6168"/>
                  </a:lnTo>
                  <a:lnTo>
                    <a:pt x="5817" y="6185"/>
                  </a:lnTo>
                  <a:lnTo>
                    <a:pt x="5821" y="6204"/>
                  </a:lnTo>
                  <a:lnTo>
                    <a:pt x="5842" y="6347"/>
                  </a:lnTo>
                  <a:lnTo>
                    <a:pt x="5843" y="6363"/>
                  </a:lnTo>
                  <a:lnTo>
                    <a:pt x="5842" y="6379"/>
                  </a:lnTo>
                  <a:lnTo>
                    <a:pt x="5839" y="6395"/>
                  </a:lnTo>
                  <a:lnTo>
                    <a:pt x="5819" y="6480"/>
                  </a:lnTo>
                  <a:lnTo>
                    <a:pt x="5813" y="6497"/>
                  </a:lnTo>
                  <a:lnTo>
                    <a:pt x="5805" y="6514"/>
                  </a:lnTo>
                  <a:lnTo>
                    <a:pt x="5795" y="6528"/>
                  </a:lnTo>
                  <a:lnTo>
                    <a:pt x="5737" y="6603"/>
                  </a:lnTo>
                  <a:lnTo>
                    <a:pt x="5725" y="6616"/>
                  </a:lnTo>
                  <a:lnTo>
                    <a:pt x="5711" y="6627"/>
                  </a:lnTo>
                  <a:lnTo>
                    <a:pt x="5621" y="6691"/>
                  </a:lnTo>
                  <a:lnTo>
                    <a:pt x="5603" y="6702"/>
                  </a:lnTo>
                  <a:lnTo>
                    <a:pt x="5488" y="6758"/>
                  </a:lnTo>
                  <a:lnTo>
                    <a:pt x="5476" y="6762"/>
                  </a:lnTo>
                  <a:lnTo>
                    <a:pt x="5342" y="6811"/>
                  </a:lnTo>
                  <a:lnTo>
                    <a:pt x="5335" y="6814"/>
                  </a:lnTo>
                  <a:lnTo>
                    <a:pt x="5188" y="6857"/>
                  </a:lnTo>
                  <a:close/>
                  <a:moveTo>
                    <a:pt x="5259" y="5982"/>
                  </a:moveTo>
                  <a:lnTo>
                    <a:pt x="5130" y="5949"/>
                  </a:lnTo>
                  <a:lnTo>
                    <a:pt x="5125" y="5948"/>
                  </a:lnTo>
                  <a:lnTo>
                    <a:pt x="5125" y="6615"/>
                  </a:lnTo>
                  <a:lnTo>
                    <a:pt x="5260" y="6575"/>
                  </a:lnTo>
                  <a:lnTo>
                    <a:pt x="5385" y="6530"/>
                  </a:lnTo>
                  <a:lnTo>
                    <a:pt x="5484" y="6481"/>
                  </a:lnTo>
                  <a:lnTo>
                    <a:pt x="5551" y="6434"/>
                  </a:lnTo>
                  <a:lnTo>
                    <a:pt x="5582" y="6395"/>
                  </a:lnTo>
                  <a:lnTo>
                    <a:pt x="5591" y="6359"/>
                  </a:lnTo>
                  <a:lnTo>
                    <a:pt x="5576" y="6259"/>
                  </a:lnTo>
                  <a:lnTo>
                    <a:pt x="5534" y="6171"/>
                  </a:lnTo>
                  <a:lnTo>
                    <a:pt x="5465" y="6095"/>
                  </a:lnTo>
                  <a:lnTo>
                    <a:pt x="5372" y="6031"/>
                  </a:lnTo>
                  <a:lnTo>
                    <a:pt x="5259" y="5982"/>
                  </a:lnTo>
                  <a:close/>
                  <a:moveTo>
                    <a:pt x="4500" y="7046"/>
                  </a:moveTo>
                  <a:lnTo>
                    <a:pt x="4431" y="7080"/>
                  </a:lnTo>
                  <a:lnTo>
                    <a:pt x="4414" y="7095"/>
                  </a:lnTo>
                  <a:lnTo>
                    <a:pt x="4418" y="7112"/>
                  </a:lnTo>
                  <a:lnTo>
                    <a:pt x="4447" y="7148"/>
                  </a:lnTo>
                  <a:lnTo>
                    <a:pt x="4510" y="7189"/>
                  </a:lnTo>
                  <a:lnTo>
                    <a:pt x="4605" y="7228"/>
                  </a:lnTo>
                  <a:lnTo>
                    <a:pt x="4724" y="7257"/>
                  </a:lnTo>
                  <a:lnTo>
                    <a:pt x="4858" y="7275"/>
                  </a:lnTo>
                  <a:lnTo>
                    <a:pt x="4875" y="7276"/>
                  </a:lnTo>
                  <a:lnTo>
                    <a:pt x="4875" y="6937"/>
                  </a:lnTo>
                  <a:lnTo>
                    <a:pt x="4733" y="6973"/>
                  </a:lnTo>
                  <a:lnTo>
                    <a:pt x="4605" y="7009"/>
                  </a:lnTo>
                  <a:lnTo>
                    <a:pt x="4500" y="70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" name="Google Shape;551;p6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 b="1"/>
              <a:t>Business Icons</a:t>
            </a:r>
            <a:endParaRPr b="1"/>
          </a:p>
        </p:txBody>
      </p:sp>
      <p:sp>
        <p:nvSpPr>
          <p:cNvPr id="552" name="Google Shape;552;p6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7"/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</p:grpSpPr>
        <p:sp>
          <p:nvSpPr>
            <p:cNvPr id="558" name="Google Shape;558;p7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000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5000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1" y="5250"/>
                  </a:moveTo>
                  <a:lnTo>
                    <a:pt x="5104" y="5250"/>
                  </a:lnTo>
                  <a:lnTo>
                    <a:pt x="2779" y="7575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1" y="5250"/>
                  </a:lnTo>
                  <a:close/>
                  <a:moveTo>
                    <a:pt x="5255" y="1610"/>
                  </a:moveTo>
                  <a:lnTo>
                    <a:pt x="5250" y="1609"/>
                  </a:lnTo>
                  <a:lnTo>
                    <a:pt x="5250" y="4750"/>
                  </a:lnTo>
                  <a:lnTo>
                    <a:pt x="8391" y="47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close/>
                  <a:moveTo>
                    <a:pt x="4750" y="4896"/>
                  </a:moveTo>
                  <a:lnTo>
                    <a:pt x="4750" y="1609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425" y="7221"/>
                  </a:lnTo>
                  <a:lnTo>
                    <a:pt x="4750" y="489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0" name="Google Shape;560;p7"/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</p:grpSpPr>
        <p:sp>
          <p:nvSpPr>
            <p:cNvPr id="561" name="Google Shape;561;p7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94" y="4785"/>
                  </a:moveTo>
                  <a:lnTo>
                    <a:pt x="3606" y="4785"/>
                  </a:lnTo>
                  <a:lnTo>
                    <a:pt x="3573" y="4783"/>
                  </a:lnTo>
                  <a:lnTo>
                    <a:pt x="3541" y="4776"/>
                  </a:lnTo>
                  <a:lnTo>
                    <a:pt x="3510" y="4766"/>
                  </a:lnTo>
                  <a:lnTo>
                    <a:pt x="3481" y="4752"/>
                  </a:lnTo>
                  <a:lnTo>
                    <a:pt x="3454" y="4733"/>
                  </a:lnTo>
                  <a:lnTo>
                    <a:pt x="3429" y="4712"/>
                  </a:lnTo>
                  <a:lnTo>
                    <a:pt x="3408" y="4687"/>
                  </a:lnTo>
                  <a:lnTo>
                    <a:pt x="3389" y="4660"/>
                  </a:lnTo>
                  <a:lnTo>
                    <a:pt x="3375" y="4631"/>
                  </a:lnTo>
                  <a:lnTo>
                    <a:pt x="3365" y="4600"/>
                  </a:lnTo>
                  <a:lnTo>
                    <a:pt x="3358" y="4568"/>
                  </a:lnTo>
                  <a:lnTo>
                    <a:pt x="3356" y="4535"/>
                  </a:lnTo>
                  <a:lnTo>
                    <a:pt x="3358" y="4502"/>
                  </a:lnTo>
                  <a:lnTo>
                    <a:pt x="3365" y="4470"/>
                  </a:lnTo>
                  <a:lnTo>
                    <a:pt x="3375" y="4439"/>
                  </a:lnTo>
                  <a:lnTo>
                    <a:pt x="3389" y="4410"/>
                  </a:lnTo>
                  <a:lnTo>
                    <a:pt x="3408" y="4383"/>
                  </a:lnTo>
                  <a:lnTo>
                    <a:pt x="3429" y="4358"/>
                  </a:lnTo>
                  <a:lnTo>
                    <a:pt x="3454" y="4337"/>
                  </a:lnTo>
                  <a:lnTo>
                    <a:pt x="3481" y="4318"/>
                  </a:lnTo>
                  <a:lnTo>
                    <a:pt x="3510" y="4304"/>
                  </a:lnTo>
                  <a:lnTo>
                    <a:pt x="3541" y="4294"/>
                  </a:lnTo>
                  <a:lnTo>
                    <a:pt x="3573" y="4287"/>
                  </a:lnTo>
                  <a:lnTo>
                    <a:pt x="3606" y="4285"/>
                  </a:lnTo>
                  <a:lnTo>
                    <a:pt x="6394" y="4285"/>
                  </a:lnTo>
                  <a:lnTo>
                    <a:pt x="6427" y="4287"/>
                  </a:lnTo>
                  <a:lnTo>
                    <a:pt x="6459" y="4294"/>
                  </a:lnTo>
                  <a:lnTo>
                    <a:pt x="6490" y="4304"/>
                  </a:lnTo>
                  <a:lnTo>
                    <a:pt x="6519" y="4318"/>
                  </a:lnTo>
                  <a:lnTo>
                    <a:pt x="6546" y="4337"/>
                  </a:lnTo>
                  <a:lnTo>
                    <a:pt x="6571" y="4358"/>
                  </a:lnTo>
                  <a:lnTo>
                    <a:pt x="6592" y="4383"/>
                  </a:lnTo>
                  <a:lnTo>
                    <a:pt x="6611" y="4410"/>
                  </a:lnTo>
                  <a:lnTo>
                    <a:pt x="6625" y="4439"/>
                  </a:lnTo>
                  <a:lnTo>
                    <a:pt x="6635" y="4470"/>
                  </a:lnTo>
                  <a:lnTo>
                    <a:pt x="6642" y="4502"/>
                  </a:lnTo>
                  <a:lnTo>
                    <a:pt x="6644" y="4535"/>
                  </a:lnTo>
                  <a:lnTo>
                    <a:pt x="6642" y="4568"/>
                  </a:lnTo>
                  <a:lnTo>
                    <a:pt x="6635" y="4600"/>
                  </a:lnTo>
                  <a:lnTo>
                    <a:pt x="6625" y="4631"/>
                  </a:lnTo>
                  <a:lnTo>
                    <a:pt x="6611" y="4660"/>
                  </a:lnTo>
                  <a:lnTo>
                    <a:pt x="6592" y="4687"/>
                  </a:lnTo>
                  <a:lnTo>
                    <a:pt x="6571" y="4712"/>
                  </a:lnTo>
                  <a:lnTo>
                    <a:pt x="6546" y="4733"/>
                  </a:lnTo>
                  <a:lnTo>
                    <a:pt x="6519" y="4752"/>
                  </a:lnTo>
                  <a:lnTo>
                    <a:pt x="6490" y="4766"/>
                  </a:lnTo>
                  <a:lnTo>
                    <a:pt x="6459" y="4776"/>
                  </a:lnTo>
                  <a:lnTo>
                    <a:pt x="6427" y="4783"/>
                  </a:lnTo>
                  <a:lnTo>
                    <a:pt x="6394" y="47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2" y="2643"/>
                  </a:ln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56" y="2741"/>
                  </a:moveTo>
                  <a:lnTo>
                    <a:pt x="5449" y="2709"/>
                  </a:ln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close/>
                  <a:moveTo>
                    <a:pt x="5947" y="1653"/>
                  </a:moveTo>
                  <a:lnTo>
                    <a:pt x="5947" y="2426"/>
                  </a:lnTo>
                  <a:lnTo>
                    <a:pt x="6720" y="2426"/>
                  </a:lnTo>
                  <a:lnTo>
                    <a:pt x="5947" y="1653"/>
                  </a:lnTo>
                  <a:close/>
                  <a:moveTo>
                    <a:pt x="6459" y="6170"/>
                  </a:moveTo>
                  <a:lnTo>
                    <a:pt x="6427" y="6177"/>
                  </a:lnTo>
                  <a:lnTo>
                    <a:pt x="6394" y="6179"/>
                  </a:lnTo>
                  <a:lnTo>
                    <a:pt x="3606" y="6179"/>
                  </a:lnTo>
                  <a:lnTo>
                    <a:pt x="3573" y="6177"/>
                  </a:lnTo>
                  <a:lnTo>
                    <a:pt x="3541" y="6170"/>
                  </a:lnTo>
                  <a:lnTo>
                    <a:pt x="3510" y="6160"/>
                  </a:lnTo>
                  <a:lnTo>
                    <a:pt x="3481" y="6146"/>
                  </a:lnTo>
                  <a:lnTo>
                    <a:pt x="3454" y="6127"/>
                  </a:lnTo>
                  <a:lnTo>
                    <a:pt x="3429" y="6106"/>
                  </a:lnTo>
                  <a:lnTo>
                    <a:pt x="3408" y="6081"/>
                  </a:lnTo>
                  <a:lnTo>
                    <a:pt x="3389" y="6054"/>
                  </a:lnTo>
                  <a:lnTo>
                    <a:pt x="3375" y="6025"/>
                  </a:lnTo>
                  <a:lnTo>
                    <a:pt x="3365" y="5994"/>
                  </a:lnTo>
                  <a:lnTo>
                    <a:pt x="3358" y="5962"/>
                  </a:lnTo>
                  <a:lnTo>
                    <a:pt x="3356" y="5929"/>
                  </a:lnTo>
                  <a:lnTo>
                    <a:pt x="3358" y="5896"/>
                  </a:lnTo>
                  <a:lnTo>
                    <a:pt x="3365" y="5864"/>
                  </a:lnTo>
                  <a:lnTo>
                    <a:pt x="3375" y="5833"/>
                  </a:lnTo>
                  <a:lnTo>
                    <a:pt x="3389" y="5804"/>
                  </a:lnTo>
                  <a:lnTo>
                    <a:pt x="3408" y="5777"/>
                  </a:lnTo>
                  <a:lnTo>
                    <a:pt x="3429" y="5752"/>
                  </a:lnTo>
                  <a:lnTo>
                    <a:pt x="3454" y="5731"/>
                  </a:lnTo>
                  <a:lnTo>
                    <a:pt x="3481" y="5712"/>
                  </a:lnTo>
                  <a:lnTo>
                    <a:pt x="3510" y="5698"/>
                  </a:lnTo>
                  <a:lnTo>
                    <a:pt x="3541" y="5688"/>
                  </a:lnTo>
                  <a:lnTo>
                    <a:pt x="3573" y="5681"/>
                  </a:lnTo>
                  <a:lnTo>
                    <a:pt x="3606" y="5679"/>
                  </a:lnTo>
                  <a:lnTo>
                    <a:pt x="6394" y="5679"/>
                  </a:lnTo>
                  <a:lnTo>
                    <a:pt x="6427" y="5681"/>
                  </a:lnTo>
                  <a:lnTo>
                    <a:pt x="6459" y="5688"/>
                  </a:lnTo>
                  <a:lnTo>
                    <a:pt x="6490" y="5698"/>
                  </a:lnTo>
                  <a:lnTo>
                    <a:pt x="6519" y="5712"/>
                  </a:lnTo>
                  <a:lnTo>
                    <a:pt x="6546" y="5731"/>
                  </a:lnTo>
                  <a:lnTo>
                    <a:pt x="6571" y="5752"/>
                  </a:lnTo>
                  <a:lnTo>
                    <a:pt x="6592" y="5777"/>
                  </a:lnTo>
                  <a:lnTo>
                    <a:pt x="6611" y="5804"/>
                  </a:lnTo>
                  <a:lnTo>
                    <a:pt x="6625" y="5833"/>
                  </a:lnTo>
                  <a:lnTo>
                    <a:pt x="6635" y="5864"/>
                  </a:lnTo>
                  <a:lnTo>
                    <a:pt x="6642" y="5896"/>
                  </a:lnTo>
                  <a:lnTo>
                    <a:pt x="6644" y="5929"/>
                  </a:lnTo>
                  <a:lnTo>
                    <a:pt x="6642" y="5962"/>
                  </a:lnTo>
                  <a:lnTo>
                    <a:pt x="6635" y="5994"/>
                  </a:lnTo>
                  <a:lnTo>
                    <a:pt x="6625" y="6025"/>
                  </a:lnTo>
                  <a:lnTo>
                    <a:pt x="6611" y="6054"/>
                  </a:lnTo>
                  <a:lnTo>
                    <a:pt x="6592" y="6081"/>
                  </a:lnTo>
                  <a:lnTo>
                    <a:pt x="6571" y="6106"/>
                  </a:lnTo>
                  <a:lnTo>
                    <a:pt x="6546" y="6127"/>
                  </a:lnTo>
                  <a:lnTo>
                    <a:pt x="6519" y="6146"/>
                  </a:lnTo>
                  <a:lnTo>
                    <a:pt x="6490" y="6160"/>
                  </a:lnTo>
                  <a:lnTo>
                    <a:pt x="6459" y="6170"/>
                  </a:lnTo>
                  <a:close/>
                  <a:moveTo>
                    <a:pt x="5530" y="7565"/>
                  </a:moveTo>
                  <a:lnTo>
                    <a:pt x="5498" y="7572"/>
                  </a:lnTo>
                  <a:lnTo>
                    <a:pt x="5465" y="7574"/>
                  </a:lnTo>
                  <a:lnTo>
                    <a:pt x="3606" y="7574"/>
                  </a:lnTo>
                  <a:lnTo>
                    <a:pt x="3573" y="7572"/>
                  </a:lnTo>
                  <a:lnTo>
                    <a:pt x="3541" y="7565"/>
                  </a:lnTo>
                  <a:lnTo>
                    <a:pt x="3510" y="7555"/>
                  </a:lnTo>
                  <a:lnTo>
                    <a:pt x="3481" y="7541"/>
                  </a:lnTo>
                  <a:lnTo>
                    <a:pt x="3454" y="7522"/>
                  </a:lnTo>
                  <a:lnTo>
                    <a:pt x="3429" y="7501"/>
                  </a:lnTo>
                  <a:lnTo>
                    <a:pt x="3408" y="7476"/>
                  </a:lnTo>
                  <a:lnTo>
                    <a:pt x="3389" y="7449"/>
                  </a:lnTo>
                  <a:lnTo>
                    <a:pt x="3375" y="7420"/>
                  </a:lnTo>
                  <a:lnTo>
                    <a:pt x="3365" y="7389"/>
                  </a:lnTo>
                  <a:lnTo>
                    <a:pt x="3358" y="7357"/>
                  </a:lnTo>
                  <a:lnTo>
                    <a:pt x="3356" y="7324"/>
                  </a:lnTo>
                  <a:lnTo>
                    <a:pt x="3358" y="7291"/>
                  </a:lnTo>
                  <a:lnTo>
                    <a:pt x="3365" y="7259"/>
                  </a:lnTo>
                  <a:lnTo>
                    <a:pt x="3375" y="7228"/>
                  </a:lnTo>
                  <a:lnTo>
                    <a:pt x="3389" y="7199"/>
                  </a:lnTo>
                  <a:lnTo>
                    <a:pt x="3408" y="7172"/>
                  </a:lnTo>
                  <a:lnTo>
                    <a:pt x="3429" y="7147"/>
                  </a:lnTo>
                  <a:lnTo>
                    <a:pt x="3454" y="7126"/>
                  </a:lnTo>
                  <a:lnTo>
                    <a:pt x="3481" y="7107"/>
                  </a:lnTo>
                  <a:lnTo>
                    <a:pt x="3510" y="7093"/>
                  </a:lnTo>
                  <a:lnTo>
                    <a:pt x="3541" y="7083"/>
                  </a:lnTo>
                  <a:lnTo>
                    <a:pt x="3573" y="7076"/>
                  </a:lnTo>
                  <a:lnTo>
                    <a:pt x="3606" y="7074"/>
                  </a:lnTo>
                  <a:lnTo>
                    <a:pt x="5465" y="7074"/>
                  </a:lnTo>
                  <a:lnTo>
                    <a:pt x="5498" y="7076"/>
                  </a:lnTo>
                  <a:lnTo>
                    <a:pt x="5530" y="7083"/>
                  </a:lnTo>
                  <a:lnTo>
                    <a:pt x="5561" y="7093"/>
                  </a:lnTo>
                  <a:lnTo>
                    <a:pt x="5590" y="7107"/>
                  </a:lnTo>
                  <a:lnTo>
                    <a:pt x="5617" y="7126"/>
                  </a:lnTo>
                  <a:lnTo>
                    <a:pt x="5642" y="7147"/>
                  </a:lnTo>
                  <a:lnTo>
                    <a:pt x="5663" y="7172"/>
                  </a:lnTo>
                  <a:lnTo>
                    <a:pt x="5682" y="7199"/>
                  </a:lnTo>
                  <a:lnTo>
                    <a:pt x="5696" y="7228"/>
                  </a:lnTo>
                  <a:lnTo>
                    <a:pt x="5706" y="7259"/>
                  </a:lnTo>
                  <a:lnTo>
                    <a:pt x="5713" y="7291"/>
                  </a:lnTo>
                  <a:lnTo>
                    <a:pt x="5715" y="7324"/>
                  </a:lnTo>
                  <a:lnTo>
                    <a:pt x="5713" y="7357"/>
                  </a:lnTo>
                  <a:lnTo>
                    <a:pt x="5706" y="7389"/>
                  </a:lnTo>
                  <a:lnTo>
                    <a:pt x="5696" y="7420"/>
                  </a:lnTo>
                  <a:lnTo>
                    <a:pt x="5682" y="7449"/>
                  </a:lnTo>
                  <a:lnTo>
                    <a:pt x="5663" y="7476"/>
                  </a:lnTo>
                  <a:lnTo>
                    <a:pt x="5642" y="7501"/>
                  </a:lnTo>
                  <a:lnTo>
                    <a:pt x="5617" y="7522"/>
                  </a:lnTo>
                  <a:lnTo>
                    <a:pt x="5590" y="7541"/>
                  </a:lnTo>
                  <a:lnTo>
                    <a:pt x="5561" y="7555"/>
                  </a:lnTo>
                  <a:lnTo>
                    <a:pt x="5530" y="756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3" name="Google Shape;563;p7"/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</p:grpSpPr>
        <p:sp>
          <p:nvSpPr>
            <p:cNvPr id="564" name="Google Shape;564;p7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6" y="8308"/>
                  </a:moveTo>
                  <a:lnTo>
                    <a:pt x="4316" y="6483"/>
                  </a:lnTo>
                  <a:lnTo>
                    <a:pt x="4316" y="6457"/>
                  </a:lnTo>
                  <a:lnTo>
                    <a:pt x="4318" y="6432"/>
                  </a:lnTo>
                  <a:lnTo>
                    <a:pt x="4320" y="6406"/>
                  </a:lnTo>
                  <a:lnTo>
                    <a:pt x="4324" y="6381"/>
                  </a:lnTo>
                  <a:lnTo>
                    <a:pt x="4328" y="6356"/>
                  </a:lnTo>
                  <a:lnTo>
                    <a:pt x="4333" y="6331"/>
                  </a:lnTo>
                  <a:lnTo>
                    <a:pt x="4339" y="6306"/>
                  </a:lnTo>
                  <a:lnTo>
                    <a:pt x="4346" y="6281"/>
                  </a:lnTo>
                  <a:lnTo>
                    <a:pt x="4354" y="6257"/>
                  </a:lnTo>
                  <a:lnTo>
                    <a:pt x="4363" y="6233"/>
                  </a:lnTo>
                  <a:lnTo>
                    <a:pt x="4372" y="6210"/>
                  </a:lnTo>
                  <a:lnTo>
                    <a:pt x="4383" y="6186"/>
                  </a:lnTo>
                  <a:lnTo>
                    <a:pt x="4395" y="6163"/>
                  </a:lnTo>
                  <a:lnTo>
                    <a:pt x="4407" y="6141"/>
                  </a:lnTo>
                  <a:lnTo>
                    <a:pt x="4420" y="6119"/>
                  </a:lnTo>
                  <a:lnTo>
                    <a:pt x="4434" y="6097"/>
                  </a:lnTo>
                  <a:lnTo>
                    <a:pt x="4449" y="6077"/>
                  </a:lnTo>
                  <a:lnTo>
                    <a:pt x="4465" y="6056"/>
                  </a:lnTo>
                  <a:lnTo>
                    <a:pt x="4481" y="6037"/>
                  </a:lnTo>
                  <a:lnTo>
                    <a:pt x="4498" y="6017"/>
                  </a:lnTo>
                  <a:lnTo>
                    <a:pt x="4516" y="5999"/>
                  </a:lnTo>
                  <a:lnTo>
                    <a:pt x="4534" y="5981"/>
                  </a:lnTo>
                  <a:lnTo>
                    <a:pt x="4554" y="5964"/>
                  </a:lnTo>
                  <a:lnTo>
                    <a:pt x="4573" y="5948"/>
                  </a:lnTo>
                  <a:lnTo>
                    <a:pt x="4594" y="5932"/>
                  </a:lnTo>
                  <a:lnTo>
                    <a:pt x="4614" y="5917"/>
                  </a:lnTo>
                  <a:lnTo>
                    <a:pt x="4636" y="5903"/>
                  </a:lnTo>
                  <a:lnTo>
                    <a:pt x="4658" y="5890"/>
                  </a:lnTo>
                  <a:lnTo>
                    <a:pt x="4680" y="5878"/>
                  </a:lnTo>
                  <a:lnTo>
                    <a:pt x="4703" y="5866"/>
                  </a:lnTo>
                  <a:lnTo>
                    <a:pt x="4727" y="5855"/>
                  </a:lnTo>
                  <a:lnTo>
                    <a:pt x="4750" y="5846"/>
                  </a:lnTo>
                  <a:lnTo>
                    <a:pt x="4774" y="5837"/>
                  </a:lnTo>
                  <a:lnTo>
                    <a:pt x="4798" y="5829"/>
                  </a:lnTo>
                  <a:lnTo>
                    <a:pt x="4823" y="5822"/>
                  </a:lnTo>
                  <a:lnTo>
                    <a:pt x="4848" y="5815"/>
                  </a:lnTo>
                  <a:lnTo>
                    <a:pt x="4873" y="5810"/>
                  </a:lnTo>
                  <a:lnTo>
                    <a:pt x="4898" y="5806"/>
                  </a:lnTo>
                  <a:lnTo>
                    <a:pt x="4923" y="5802"/>
                  </a:lnTo>
                  <a:lnTo>
                    <a:pt x="4949" y="5800"/>
                  </a:lnTo>
                  <a:lnTo>
                    <a:pt x="4974" y="5798"/>
                  </a:lnTo>
                  <a:lnTo>
                    <a:pt x="5000" y="5798"/>
                  </a:lnTo>
                  <a:lnTo>
                    <a:pt x="5026" y="5798"/>
                  </a:lnTo>
                  <a:lnTo>
                    <a:pt x="5051" y="5800"/>
                  </a:lnTo>
                  <a:lnTo>
                    <a:pt x="5077" y="5802"/>
                  </a:lnTo>
                  <a:lnTo>
                    <a:pt x="5102" y="5806"/>
                  </a:lnTo>
                  <a:lnTo>
                    <a:pt x="5127" y="5810"/>
                  </a:lnTo>
                  <a:lnTo>
                    <a:pt x="5152" y="5815"/>
                  </a:lnTo>
                  <a:lnTo>
                    <a:pt x="5177" y="5821"/>
                  </a:lnTo>
                  <a:lnTo>
                    <a:pt x="5202" y="5829"/>
                  </a:lnTo>
                  <a:lnTo>
                    <a:pt x="5226" y="5837"/>
                  </a:lnTo>
                  <a:lnTo>
                    <a:pt x="5250" y="5846"/>
                  </a:lnTo>
                  <a:lnTo>
                    <a:pt x="5273" y="5855"/>
                  </a:lnTo>
                  <a:lnTo>
                    <a:pt x="5297" y="5866"/>
                  </a:lnTo>
                  <a:lnTo>
                    <a:pt x="5320" y="5878"/>
                  </a:lnTo>
                  <a:lnTo>
                    <a:pt x="5342" y="5890"/>
                  </a:lnTo>
                  <a:lnTo>
                    <a:pt x="5364" y="5903"/>
                  </a:lnTo>
                  <a:lnTo>
                    <a:pt x="5386" y="5917"/>
                  </a:lnTo>
                  <a:lnTo>
                    <a:pt x="5406" y="5932"/>
                  </a:lnTo>
                  <a:lnTo>
                    <a:pt x="5427" y="5948"/>
                  </a:lnTo>
                  <a:lnTo>
                    <a:pt x="5446" y="5964"/>
                  </a:lnTo>
                  <a:lnTo>
                    <a:pt x="5466" y="5981"/>
                  </a:lnTo>
                  <a:lnTo>
                    <a:pt x="5484" y="5999"/>
                  </a:lnTo>
                  <a:lnTo>
                    <a:pt x="5502" y="6017"/>
                  </a:lnTo>
                  <a:lnTo>
                    <a:pt x="5519" y="6037"/>
                  </a:lnTo>
                  <a:lnTo>
                    <a:pt x="5535" y="6056"/>
                  </a:lnTo>
                  <a:lnTo>
                    <a:pt x="5551" y="6077"/>
                  </a:lnTo>
                  <a:lnTo>
                    <a:pt x="5566" y="6097"/>
                  </a:lnTo>
                  <a:lnTo>
                    <a:pt x="5580" y="6119"/>
                  </a:lnTo>
                  <a:lnTo>
                    <a:pt x="5593" y="6141"/>
                  </a:lnTo>
                  <a:lnTo>
                    <a:pt x="5605" y="6163"/>
                  </a:lnTo>
                  <a:lnTo>
                    <a:pt x="5617" y="6186"/>
                  </a:lnTo>
                  <a:lnTo>
                    <a:pt x="5628" y="6210"/>
                  </a:lnTo>
                  <a:lnTo>
                    <a:pt x="5637" y="6233"/>
                  </a:lnTo>
                  <a:lnTo>
                    <a:pt x="5646" y="6257"/>
                  </a:lnTo>
                  <a:lnTo>
                    <a:pt x="5654" y="6281"/>
                  </a:lnTo>
                  <a:lnTo>
                    <a:pt x="5661" y="6306"/>
                  </a:lnTo>
                  <a:lnTo>
                    <a:pt x="5667" y="6331"/>
                  </a:lnTo>
                  <a:lnTo>
                    <a:pt x="5672" y="6356"/>
                  </a:lnTo>
                  <a:lnTo>
                    <a:pt x="5676" y="6381"/>
                  </a:lnTo>
                  <a:lnTo>
                    <a:pt x="5680" y="6406"/>
                  </a:lnTo>
                  <a:lnTo>
                    <a:pt x="5682" y="6432"/>
                  </a:lnTo>
                  <a:lnTo>
                    <a:pt x="5684" y="6457"/>
                  </a:lnTo>
                  <a:lnTo>
                    <a:pt x="5684" y="6483"/>
                  </a:lnTo>
                  <a:lnTo>
                    <a:pt x="5684" y="8308"/>
                  </a:lnTo>
                  <a:lnTo>
                    <a:pt x="4316" y="83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7"/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3" y="6453"/>
                  </a:moveTo>
                  <a:lnTo>
                    <a:pt x="5934" y="6478"/>
                  </a:lnTo>
                  <a:lnTo>
                    <a:pt x="5934" y="6483"/>
                  </a:lnTo>
                  <a:lnTo>
                    <a:pt x="5934" y="8286"/>
                  </a:lnTo>
                  <a:lnTo>
                    <a:pt x="8650" y="8286"/>
                  </a:lnTo>
                  <a:lnTo>
                    <a:pt x="8683" y="8288"/>
                  </a:lnTo>
                  <a:lnTo>
                    <a:pt x="8715" y="8295"/>
                  </a:lnTo>
                  <a:lnTo>
                    <a:pt x="8746" y="8305"/>
                  </a:lnTo>
                  <a:lnTo>
                    <a:pt x="8775" y="8319"/>
                  </a:lnTo>
                  <a:lnTo>
                    <a:pt x="8802" y="8338"/>
                  </a:lnTo>
                  <a:lnTo>
                    <a:pt x="8827" y="8359"/>
                  </a:lnTo>
                  <a:lnTo>
                    <a:pt x="8848" y="8384"/>
                  </a:lnTo>
                  <a:lnTo>
                    <a:pt x="8867" y="8411"/>
                  </a:lnTo>
                  <a:lnTo>
                    <a:pt x="8881" y="8440"/>
                  </a:lnTo>
                  <a:lnTo>
                    <a:pt x="8891" y="8471"/>
                  </a:lnTo>
                  <a:lnTo>
                    <a:pt x="8898" y="8503"/>
                  </a:lnTo>
                  <a:lnTo>
                    <a:pt x="8900" y="8536"/>
                  </a:lnTo>
                  <a:lnTo>
                    <a:pt x="8898" y="8569"/>
                  </a:lnTo>
                  <a:lnTo>
                    <a:pt x="8891" y="8601"/>
                  </a:lnTo>
                  <a:lnTo>
                    <a:pt x="8881" y="8632"/>
                  </a:lnTo>
                  <a:lnTo>
                    <a:pt x="8867" y="8661"/>
                  </a:lnTo>
                  <a:lnTo>
                    <a:pt x="8848" y="8688"/>
                  </a:lnTo>
                  <a:lnTo>
                    <a:pt x="8827" y="8713"/>
                  </a:lnTo>
                  <a:lnTo>
                    <a:pt x="8802" y="8734"/>
                  </a:lnTo>
                  <a:lnTo>
                    <a:pt x="8775" y="8753"/>
                  </a:lnTo>
                  <a:lnTo>
                    <a:pt x="8746" y="8767"/>
                  </a:lnTo>
                  <a:lnTo>
                    <a:pt x="8715" y="8777"/>
                  </a:lnTo>
                  <a:lnTo>
                    <a:pt x="8683" y="8784"/>
                  </a:lnTo>
                  <a:lnTo>
                    <a:pt x="8650" y="8786"/>
                  </a:lnTo>
                  <a:lnTo>
                    <a:pt x="1350" y="8786"/>
                  </a:lnTo>
                  <a:lnTo>
                    <a:pt x="1317" y="8784"/>
                  </a:lnTo>
                  <a:lnTo>
                    <a:pt x="1285" y="8777"/>
                  </a:lnTo>
                  <a:lnTo>
                    <a:pt x="1254" y="8767"/>
                  </a:lnTo>
                  <a:lnTo>
                    <a:pt x="1225" y="8753"/>
                  </a:lnTo>
                  <a:lnTo>
                    <a:pt x="1198" y="8734"/>
                  </a:lnTo>
                  <a:lnTo>
                    <a:pt x="1173" y="8713"/>
                  </a:lnTo>
                  <a:lnTo>
                    <a:pt x="1152" y="8688"/>
                  </a:lnTo>
                  <a:lnTo>
                    <a:pt x="1133" y="8661"/>
                  </a:lnTo>
                  <a:lnTo>
                    <a:pt x="1119" y="8632"/>
                  </a:lnTo>
                  <a:lnTo>
                    <a:pt x="1109" y="8601"/>
                  </a:lnTo>
                  <a:lnTo>
                    <a:pt x="1102" y="8569"/>
                  </a:lnTo>
                  <a:lnTo>
                    <a:pt x="1100" y="8536"/>
                  </a:lnTo>
                  <a:lnTo>
                    <a:pt x="1102" y="8503"/>
                  </a:lnTo>
                  <a:lnTo>
                    <a:pt x="1109" y="8471"/>
                  </a:lnTo>
                  <a:lnTo>
                    <a:pt x="1119" y="8440"/>
                  </a:lnTo>
                  <a:lnTo>
                    <a:pt x="1133" y="8411"/>
                  </a:lnTo>
                  <a:lnTo>
                    <a:pt x="1152" y="8384"/>
                  </a:lnTo>
                  <a:lnTo>
                    <a:pt x="1173" y="8359"/>
                  </a:lnTo>
                  <a:lnTo>
                    <a:pt x="1198" y="8338"/>
                  </a:lnTo>
                  <a:lnTo>
                    <a:pt x="1225" y="8319"/>
                  </a:lnTo>
                  <a:lnTo>
                    <a:pt x="1254" y="8305"/>
                  </a:lnTo>
                  <a:lnTo>
                    <a:pt x="1285" y="8295"/>
                  </a:lnTo>
                  <a:lnTo>
                    <a:pt x="1317" y="8288"/>
                  </a:lnTo>
                  <a:lnTo>
                    <a:pt x="1350" y="8286"/>
                  </a:lnTo>
                  <a:lnTo>
                    <a:pt x="4066" y="8286"/>
                  </a:lnTo>
                  <a:lnTo>
                    <a:pt x="4066" y="6483"/>
                  </a:lnTo>
                  <a:lnTo>
                    <a:pt x="4066" y="6478"/>
                  </a:lnTo>
                  <a:lnTo>
                    <a:pt x="4067" y="6453"/>
                  </a:lnTo>
                  <a:lnTo>
                    <a:pt x="4067" y="6443"/>
                  </a:lnTo>
                  <a:lnTo>
                    <a:pt x="4068" y="6418"/>
                  </a:lnTo>
                  <a:lnTo>
                    <a:pt x="4069" y="6409"/>
                  </a:lnTo>
                  <a:lnTo>
                    <a:pt x="4071" y="6383"/>
                  </a:lnTo>
                  <a:lnTo>
                    <a:pt x="4072" y="6374"/>
                  </a:lnTo>
                  <a:lnTo>
                    <a:pt x="4076" y="6349"/>
                  </a:lnTo>
                  <a:lnTo>
                    <a:pt x="4077" y="6340"/>
                  </a:lnTo>
                  <a:lnTo>
                    <a:pt x="4081" y="6314"/>
                  </a:lnTo>
                  <a:lnTo>
                    <a:pt x="4083" y="6305"/>
                  </a:lnTo>
                  <a:lnTo>
                    <a:pt x="4088" y="6280"/>
                  </a:lnTo>
                  <a:lnTo>
                    <a:pt x="4090" y="6271"/>
                  </a:lnTo>
                  <a:lnTo>
                    <a:pt x="4096" y="6246"/>
                  </a:lnTo>
                  <a:lnTo>
                    <a:pt x="4099" y="6237"/>
                  </a:lnTo>
                  <a:lnTo>
                    <a:pt x="4106" y="6213"/>
                  </a:lnTo>
                  <a:lnTo>
                    <a:pt x="4108" y="6204"/>
                  </a:lnTo>
                  <a:lnTo>
                    <a:pt x="4116" y="6180"/>
                  </a:lnTo>
                  <a:lnTo>
                    <a:pt x="4119" y="6171"/>
                  </a:lnTo>
                  <a:lnTo>
                    <a:pt x="4128" y="6147"/>
                  </a:lnTo>
                  <a:lnTo>
                    <a:pt x="4132" y="6138"/>
                  </a:lnTo>
                  <a:lnTo>
                    <a:pt x="4141" y="6115"/>
                  </a:lnTo>
                  <a:lnTo>
                    <a:pt x="4145" y="6106"/>
                  </a:lnTo>
                  <a:lnTo>
                    <a:pt x="4156" y="6083"/>
                  </a:lnTo>
                  <a:lnTo>
                    <a:pt x="4160" y="6074"/>
                  </a:lnTo>
                  <a:lnTo>
                    <a:pt x="4171" y="6051"/>
                  </a:lnTo>
                  <a:lnTo>
                    <a:pt x="4176" y="6043"/>
                  </a:lnTo>
                  <a:lnTo>
                    <a:pt x="4188" y="6020"/>
                  </a:lnTo>
                  <a:lnTo>
                    <a:pt x="4193" y="6012"/>
                  </a:lnTo>
                  <a:lnTo>
                    <a:pt x="4206" y="5990"/>
                  </a:lnTo>
                  <a:lnTo>
                    <a:pt x="4211" y="5982"/>
                  </a:lnTo>
                  <a:lnTo>
                    <a:pt x="4225" y="5961"/>
                  </a:lnTo>
                  <a:lnTo>
                    <a:pt x="4231" y="5953"/>
                  </a:lnTo>
                  <a:lnTo>
                    <a:pt x="4245" y="5932"/>
                  </a:lnTo>
                  <a:lnTo>
                    <a:pt x="4251" y="5924"/>
                  </a:lnTo>
                  <a:lnTo>
                    <a:pt x="4267" y="5904"/>
                  </a:lnTo>
                  <a:lnTo>
                    <a:pt x="4272" y="5897"/>
                  </a:lnTo>
                  <a:lnTo>
                    <a:pt x="4289" y="5877"/>
                  </a:lnTo>
                  <a:lnTo>
                    <a:pt x="4295" y="5870"/>
                  </a:lnTo>
                  <a:lnTo>
                    <a:pt x="4312" y="5851"/>
                  </a:lnTo>
                  <a:lnTo>
                    <a:pt x="4318" y="5844"/>
                  </a:lnTo>
                  <a:lnTo>
                    <a:pt x="4336" y="5826"/>
                  </a:lnTo>
                  <a:lnTo>
                    <a:pt x="4343" y="5819"/>
                  </a:lnTo>
                  <a:lnTo>
                    <a:pt x="4361" y="5801"/>
                  </a:lnTo>
                  <a:lnTo>
                    <a:pt x="4368" y="5795"/>
                  </a:lnTo>
                  <a:lnTo>
                    <a:pt x="4387" y="5778"/>
                  </a:lnTo>
                  <a:lnTo>
                    <a:pt x="4394" y="5772"/>
                  </a:lnTo>
                  <a:lnTo>
                    <a:pt x="4414" y="5755"/>
                  </a:lnTo>
                  <a:lnTo>
                    <a:pt x="4421" y="5750"/>
                  </a:lnTo>
                  <a:lnTo>
                    <a:pt x="4441" y="5734"/>
                  </a:lnTo>
                  <a:lnTo>
                    <a:pt x="4449" y="5728"/>
                  </a:lnTo>
                  <a:lnTo>
                    <a:pt x="4470" y="5714"/>
                  </a:lnTo>
                  <a:lnTo>
                    <a:pt x="4478" y="5708"/>
                  </a:lnTo>
                  <a:lnTo>
                    <a:pt x="4499" y="5694"/>
                  </a:lnTo>
                  <a:lnTo>
                    <a:pt x="4507" y="5689"/>
                  </a:lnTo>
                  <a:lnTo>
                    <a:pt x="4529" y="5676"/>
                  </a:lnTo>
                  <a:lnTo>
                    <a:pt x="4537" y="5671"/>
                  </a:lnTo>
                  <a:lnTo>
                    <a:pt x="4560" y="5659"/>
                  </a:lnTo>
                  <a:lnTo>
                    <a:pt x="4568" y="5654"/>
                  </a:lnTo>
                  <a:lnTo>
                    <a:pt x="4591" y="5643"/>
                  </a:lnTo>
                  <a:lnTo>
                    <a:pt x="4599" y="5639"/>
                  </a:lnTo>
                  <a:lnTo>
                    <a:pt x="4622" y="5628"/>
                  </a:lnTo>
                  <a:lnTo>
                    <a:pt x="4631" y="5624"/>
                  </a:lnTo>
                  <a:lnTo>
                    <a:pt x="4654" y="5615"/>
                  </a:lnTo>
                  <a:lnTo>
                    <a:pt x="4663" y="5611"/>
                  </a:lnTo>
                  <a:lnTo>
                    <a:pt x="4687" y="5602"/>
                  </a:lnTo>
                  <a:lnTo>
                    <a:pt x="4696" y="5599"/>
                  </a:lnTo>
                  <a:lnTo>
                    <a:pt x="4720" y="5591"/>
                  </a:lnTo>
                  <a:lnTo>
                    <a:pt x="4729" y="5588"/>
                  </a:lnTo>
                  <a:lnTo>
                    <a:pt x="4753" y="5581"/>
                  </a:lnTo>
                  <a:lnTo>
                    <a:pt x="4762" y="5579"/>
                  </a:lnTo>
                  <a:lnTo>
                    <a:pt x="4787" y="5573"/>
                  </a:lnTo>
                  <a:lnTo>
                    <a:pt x="4796" y="5571"/>
                  </a:lnTo>
                  <a:lnTo>
                    <a:pt x="4821" y="5565"/>
                  </a:lnTo>
                  <a:lnTo>
                    <a:pt x="4830" y="5564"/>
                  </a:lnTo>
                  <a:lnTo>
                    <a:pt x="4856" y="5559"/>
                  </a:lnTo>
                  <a:lnTo>
                    <a:pt x="4865" y="5558"/>
                  </a:lnTo>
                  <a:lnTo>
                    <a:pt x="4890" y="5555"/>
                  </a:lnTo>
                  <a:lnTo>
                    <a:pt x="4900" y="5553"/>
                  </a:lnTo>
                  <a:lnTo>
                    <a:pt x="4925" y="5551"/>
                  </a:lnTo>
                  <a:lnTo>
                    <a:pt x="4934" y="5550"/>
                  </a:lnTo>
                  <a:lnTo>
                    <a:pt x="4960" y="5549"/>
                  </a:lnTo>
                  <a:lnTo>
                    <a:pt x="4970" y="5549"/>
                  </a:lnTo>
                  <a:lnTo>
                    <a:pt x="4995" y="5548"/>
                  </a:lnTo>
                  <a:lnTo>
                    <a:pt x="5005" y="5548"/>
                  </a:lnTo>
                  <a:lnTo>
                    <a:pt x="5030" y="5549"/>
                  </a:lnTo>
                  <a:lnTo>
                    <a:pt x="5040" y="5549"/>
                  </a:lnTo>
                  <a:lnTo>
                    <a:pt x="5066" y="5550"/>
                  </a:lnTo>
                  <a:lnTo>
                    <a:pt x="5075" y="5551"/>
                  </a:lnTo>
                  <a:lnTo>
                    <a:pt x="5100" y="5553"/>
                  </a:lnTo>
                  <a:lnTo>
                    <a:pt x="5110" y="5555"/>
                  </a:lnTo>
                  <a:lnTo>
                    <a:pt x="5135" y="5558"/>
                  </a:lnTo>
                  <a:lnTo>
                    <a:pt x="5144" y="5559"/>
                  </a:lnTo>
                  <a:lnTo>
                    <a:pt x="5170" y="5564"/>
                  </a:lnTo>
                  <a:lnTo>
                    <a:pt x="5179" y="5565"/>
                  </a:lnTo>
                  <a:lnTo>
                    <a:pt x="5204" y="5571"/>
                  </a:lnTo>
                  <a:lnTo>
                    <a:pt x="5213" y="5573"/>
                  </a:lnTo>
                  <a:lnTo>
                    <a:pt x="5238" y="5579"/>
                  </a:lnTo>
                  <a:lnTo>
                    <a:pt x="5247" y="5581"/>
                  </a:lnTo>
                  <a:lnTo>
                    <a:pt x="5271" y="5588"/>
                  </a:lnTo>
                  <a:lnTo>
                    <a:pt x="5280" y="5591"/>
                  </a:lnTo>
                  <a:lnTo>
                    <a:pt x="5304" y="5599"/>
                  </a:lnTo>
                  <a:lnTo>
                    <a:pt x="5313" y="5602"/>
                  </a:lnTo>
                  <a:lnTo>
                    <a:pt x="5337" y="5611"/>
                  </a:lnTo>
                  <a:lnTo>
                    <a:pt x="5346" y="5615"/>
                  </a:lnTo>
                  <a:lnTo>
                    <a:pt x="5369" y="5624"/>
                  </a:lnTo>
                  <a:lnTo>
                    <a:pt x="5378" y="5628"/>
                  </a:lnTo>
                  <a:lnTo>
                    <a:pt x="5401" y="5639"/>
                  </a:lnTo>
                  <a:lnTo>
                    <a:pt x="5409" y="5643"/>
                  </a:lnTo>
                  <a:lnTo>
                    <a:pt x="5432" y="5654"/>
                  </a:lnTo>
                  <a:lnTo>
                    <a:pt x="5440" y="5659"/>
                  </a:lnTo>
                  <a:lnTo>
                    <a:pt x="5463" y="5671"/>
                  </a:lnTo>
                  <a:lnTo>
                    <a:pt x="5471" y="5676"/>
                  </a:lnTo>
                  <a:lnTo>
                    <a:pt x="5493" y="5689"/>
                  </a:lnTo>
                  <a:lnTo>
                    <a:pt x="5501" y="5694"/>
                  </a:lnTo>
                  <a:lnTo>
                    <a:pt x="5522" y="5708"/>
                  </a:lnTo>
                  <a:lnTo>
                    <a:pt x="5530" y="5714"/>
                  </a:lnTo>
                  <a:lnTo>
                    <a:pt x="5551" y="5728"/>
                  </a:lnTo>
                  <a:lnTo>
                    <a:pt x="5559" y="5734"/>
                  </a:lnTo>
                  <a:lnTo>
                    <a:pt x="5579" y="5750"/>
                  </a:lnTo>
                  <a:lnTo>
                    <a:pt x="5586" y="5755"/>
                  </a:lnTo>
                  <a:lnTo>
                    <a:pt x="5606" y="5772"/>
                  </a:lnTo>
                  <a:lnTo>
                    <a:pt x="5613" y="5778"/>
                  </a:lnTo>
                  <a:lnTo>
                    <a:pt x="5632" y="5795"/>
                  </a:lnTo>
                  <a:lnTo>
                    <a:pt x="5639" y="5801"/>
                  </a:lnTo>
                  <a:lnTo>
                    <a:pt x="5657" y="5819"/>
                  </a:lnTo>
                  <a:lnTo>
                    <a:pt x="5664" y="5826"/>
                  </a:lnTo>
                  <a:lnTo>
                    <a:pt x="5682" y="5844"/>
                  </a:lnTo>
                  <a:lnTo>
                    <a:pt x="5688" y="5851"/>
                  </a:lnTo>
                  <a:lnTo>
                    <a:pt x="5705" y="5870"/>
                  </a:lnTo>
                  <a:lnTo>
                    <a:pt x="5711" y="5877"/>
                  </a:lnTo>
                  <a:lnTo>
                    <a:pt x="5728" y="5897"/>
                  </a:lnTo>
                  <a:lnTo>
                    <a:pt x="5733" y="5904"/>
                  </a:lnTo>
                  <a:lnTo>
                    <a:pt x="5749" y="5924"/>
                  </a:lnTo>
                  <a:lnTo>
                    <a:pt x="5755" y="5932"/>
                  </a:lnTo>
                  <a:lnTo>
                    <a:pt x="5769" y="5953"/>
                  </a:lnTo>
                  <a:lnTo>
                    <a:pt x="5775" y="5961"/>
                  </a:lnTo>
                  <a:lnTo>
                    <a:pt x="5789" y="5982"/>
                  </a:lnTo>
                  <a:lnTo>
                    <a:pt x="5794" y="5990"/>
                  </a:lnTo>
                  <a:lnTo>
                    <a:pt x="5807" y="6012"/>
                  </a:lnTo>
                  <a:lnTo>
                    <a:pt x="5812" y="6020"/>
                  </a:lnTo>
                  <a:lnTo>
                    <a:pt x="5824" y="6043"/>
                  </a:lnTo>
                  <a:lnTo>
                    <a:pt x="5829" y="6051"/>
                  </a:lnTo>
                  <a:lnTo>
                    <a:pt x="5840" y="6074"/>
                  </a:lnTo>
                  <a:lnTo>
                    <a:pt x="5844" y="6083"/>
                  </a:lnTo>
                  <a:lnTo>
                    <a:pt x="5855" y="6106"/>
                  </a:lnTo>
                  <a:lnTo>
                    <a:pt x="5859" y="6115"/>
                  </a:lnTo>
                  <a:lnTo>
                    <a:pt x="5868" y="6138"/>
                  </a:lnTo>
                  <a:lnTo>
                    <a:pt x="5872" y="6147"/>
                  </a:lnTo>
                  <a:lnTo>
                    <a:pt x="5881" y="6171"/>
                  </a:lnTo>
                  <a:lnTo>
                    <a:pt x="5884" y="6180"/>
                  </a:lnTo>
                  <a:lnTo>
                    <a:pt x="5892" y="6204"/>
                  </a:lnTo>
                  <a:lnTo>
                    <a:pt x="5894" y="6213"/>
                  </a:lnTo>
                  <a:lnTo>
                    <a:pt x="5901" y="6237"/>
                  </a:lnTo>
                  <a:lnTo>
                    <a:pt x="5904" y="6246"/>
                  </a:lnTo>
                  <a:lnTo>
                    <a:pt x="5910" y="6271"/>
                  </a:lnTo>
                  <a:lnTo>
                    <a:pt x="5912" y="6280"/>
                  </a:lnTo>
                  <a:lnTo>
                    <a:pt x="5917" y="6305"/>
                  </a:lnTo>
                  <a:lnTo>
                    <a:pt x="5919" y="6314"/>
                  </a:lnTo>
                  <a:lnTo>
                    <a:pt x="5923" y="6340"/>
                  </a:lnTo>
                  <a:lnTo>
                    <a:pt x="5924" y="6349"/>
                  </a:lnTo>
                  <a:lnTo>
                    <a:pt x="5928" y="6374"/>
                  </a:lnTo>
                  <a:lnTo>
                    <a:pt x="5929" y="6383"/>
                  </a:lnTo>
                  <a:lnTo>
                    <a:pt x="5931" y="6409"/>
                  </a:lnTo>
                  <a:lnTo>
                    <a:pt x="5932" y="6418"/>
                  </a:lnTo>
                  <a:lnTo>
                    <a:pt x="5933" y="6443"/>
                  </a:lnTo>
                  <a:lnTo>
                    <a:pt x="5933" y="6453"/>
                  </a:lnTo>
                  <a:close/>
                  <a:moveTo>
                    <a:pt x="4567" y="6450"/>
                  </a:moveTo>
                  <a:lnTo>
                    <a:pt x="4566" y="6467"/>
                  </a:lnTo>
                  <a:lnTo>
                    <a:pt x="4566" y="6485"/>
                  </a:lnTo>
                  <a:lnTo>
                    <a:pt x="4566" y="8058"/>
                  </a:lnTo>
                  <a:lnTo>
                    <a:pt x="5434" y="8058"/>
                  </a:lnTo>
                  <a:lnTo>
                    <a:pt x="5434" y="6485"/>
                  </a:lnTo>
                  <a:lnTo>
                    <a:pt x="5434" y="6467"/>
                  </a:lnTo>
                  <a:lnTo>
                    <a:pt x="5433" y="6450"/>
                  </a:lnTo>
                  <a:lnTo>
                    <a:pt x="5431" y="6434"/>
                  </a:lnTo>
                  <a:lnTo>
                    <a:pt x="5429" y="6418"/>
                  </a:lnTo>
                  <a:lnTo>
                    <a:pt x="5426" y="6402"/>
                  </a:lnTo>
                  <a:lnTo>
                    <a:pt x="5423" y="6386"/>
                  </a:lnTo>
                  <a:lnTo>
                    <a:pt x="5419" y="6370"/>
                  </a:lnTo>
                  <a:lnTo>
                    <a:pt x="5415" y="6355"/>
                  </a:lnTo>
                  <a:lnTo>
                    <a:pt x="5410" y="6339"/>
                  </a:lnTo>
                  <a:lnTo>
                    <a:pt x="5404" y="6324"/>
                  </a:lnTo>
                  <a:lnTo>
                    <a:pt x="5398" y="6309"/>
                  </a:lnTo>
                  <a:lnTo>
                    <a:pt x="5391" y="6295"/>
                  </a:lnTo>
                  <a:lnTo>
                    <a:pt x="5384" y="6280"/>
                  </a:lnTo>
                  <a:lnTo>
                    <a:pt x="5376" y="6266"/>
                  </a:lnTo>
                  <a:lnTo>
                    <a:pt x="5368" y="6252"/>
                  </a:lnTo>
                  <a:lnTo>
                    <a:pt x="5359" y="6238"/>
                  </a:lnTo>
                  <a:lnTo>
                    <a:pt x="5350" y="6225"/>
                  </a:lnTo>
                  <a:lnTo>
                    <a:pt x="5340" y="6212"/>
                  </a:lnTo>
                  <a:lnTo>
                    <a:pt x="5329" y="6200"/>
                  </a:lnTo>
                  <a:lnTo>
                    <a:pt x="5319" y="6188"/>
                  </a:lnTo>
                  <a:lnTo>
                    <a:pt x="5307" y="6176"/>
                  </a:lnTo>
                  <a:lnTo>
                    <a:pt x="5295" y="6164"/>
                  </a:lnTo>
                  <a:lnTo>
                    <a:pt x="5283" y="6154"/>
                  </a:lnTo>
                  <a:lnTo>
                    <a:pt x="5271" y="6143"/>
                  </a:lnTo>
                  <a:lnTo>
                    <a:pt x="5258" y="6133"/>
                  </a:lnTo>
                  <a:lnTo>
                    <a:pt x="5245" y="6124"/>
                  </a:lnTo>
                  <a:lnTo>
                    <a:pt x="5231" y="6115"/>
                  </a:lnTo>
                  <a:lnTo>
                    <a:pt x="5217" y="6107"/>
                  </a:lnTo>
                  <a:lnTo>
                    <a:pt x="5203" y="6099"/>
                  </a:lnTo>
                  <a:lnTo>
                    <a:pt x="5188" y="6091"/>
                  </a:lnTo>
                  <a:lnTo>
                    <a:pt x="5173" y="6084"/>
                  </a:lnTo>
                  <a:lnTo>
                    <a:pt x="5158" y="6078"/>
                  </a:lnTo>
                  <a:lnTo>
                    <a:pt x="5143" y="6073"/>
                  </a:lnTo>
                  <a:lnTo>
                    <a:pt x="5128" y="6067"/>
                  </a:lnTo>
                  <a:lnTo>
                    <a:pt x="5112" y="6063"/>
                  </a:lnTo>
                  <a:lnTo>
                    <a:pt x="5096" y="6059"/>
                  </a:lnTo>
                  <a:lnTo>
                    <a:pt x="5080" y="6056"/>
                  </a:lnTo>
                  <a:lnTo>
                    <a:pt x="5064" y="6053"/>
                  </a:lnTo>
                  <a:lnTo>
                    <a:pt x="5048" y="6051"/>
                  </a:lnTo>
                  <a:lnTo>
                    <a:pt x="5032" y="6049"/>
                  </a:lnTo>
                  <a:lnTo>
                    <a:pt x="5016" y="6048"/>
                  </a:lnTo>
                  <a:lnTo>
                    <a:pt x="5000" y="6048"/>
                  </a:lnTo>
                  <a:lnTo>
                    <a:pt x="4984" y="6048"/>
                  </a:lnTo>
                  <a:lnTo>
                    <a:pt x="4968" y="6049"/>
                  </a:lnTo>
                  <a:lnTo>
                    <a:pt x="4952" y="6051"/>
                  </a:lnTo>
                  <a:lnTo>
                    <a:pt x="4936" y="6053"/>
                  </a:lnTo>
                  <a:lnTo>
                    <a:pt x="4920" y="6056"/>
                  </a:lnTo>
                  <a:lnTo>
                    <a:pt x="4904" y="6059"/>
                  </a:lnTo>
                  <a:lnTo>
                    <a:pt x="4888" y="6063"/>
                  </a:lnTo>
                  <a:lnTo>
                    <a:pt x="4872" y="6067"/>
                  </a:lnTo>
                  <a:lnTo>
                    <a:pt x="4857" y="6073"/>
                  </a:lnTo>
                  <a:lnTo>
                    <a:pt x="4842" y="6078"/>
                  </a:lnTo>
                  <a:lnTo>
                    <a:pt x="4827" y="6084"/>
                  </a:lnTo>
                  <a:lnTo>
                    <a:pt x="4812" y="6091"/>
                  </a:lnTo>
                  <a:lnTo>
                    <a:pt x="4797" y="6099"/>
                  </a:lnTo>
                  <a:lnTo>
                    <a:pt x="4783" y="6107"/>
                  </a:lnTo>
                  <a:lnTo>
                    <a:pt x="4769" y="6115"/>
                  </a:lnTo>
                  <a:lnTo>
                    <a:pt x="4755" y="6124"/>
                  </a:lnTo>
                  <a:lnTo>
                    <a:pt x="4742" y="6133"/>
                  </a:lnTo>
                  <a:lnTo>
                    <a:pt x="4729" y="6143"/>
                  </a:lnTo>
                  <a:lnTo>
                    <a:pt x="4717" y="6154"/>
                  </a:lnTo>
                  <a:lnTo>
                    <a:pt x="4705" y="6164"/>
                  </a:lnTo>
                  <a:lnTo>
                    <a:pt x="4693" y="6176"/>
                  </a:lnTo>
                  <a:lnTo>
                    <a:pt x="4681" y="6188"/>
                  </a:lnTo>
                  <a:lnTo>
                    <a:pt x="4671" y="6200"/>
                  </a:lnTo>
                  <a:lnTo>
                    <a:pt x="4660" y="6212"/>
                  </a:lnTo>
                  <a:lnTo>
                    <a:pt x="4650" y="6225"/>
                  </a:lnTo>
                  <a:lnTo>
                    <a:pt x="4641" y="6238"/>
                  </a:lnTo>
                  <a:lnTo>
                    <a:pt x="4632" y="6252"/>
                  </a:lnTo>
                  <a:lnTo>
                    <a:pt x="4624" y="6266"/>
                  </a:lnTo>
                  <a:lnTo>
                    <a:pt x="4616" y="6280"/>
                  </a:lnTo>
                  <a:lnTo>
                    <a:pt x="4609" y="6295"/>
                  </a:lnTo>
                  <a:lnTo>
                    <a:pt x="4602" y="6309"/>
                  </a:lnTo>
                  <a:lnTo>
                    <a:pt x="4596" y="6324"/>
                  </a:lnTo>
                  <a:lnTo>
                    <a:pt x="4590" y="6339"/>
                  </a:lnTo>
                  <a:lnTo>
                    <a:pt x="4585" y="6355"/>
                  </a:lnTo>
                  <a:lnTo>
                    <a:pt x="4581" y="6370"/>
                  </a:lnTo>
                  <a:lnTo>
                    <a:pt x="4577" y="6386"/>
                  </a:lnTo>
                  <a:lnTo>
                    <a:pt x="4574" y="6402"/>
                  </a:lnTo>
                  <a:lnTo>
                    <a:pt x="4571" y="6418"/>
                  </a:lnTo>
                  <a:lnTo>
                    <a:pt x="4569" y="6434"/>
                  </a:lnTo>
                  <a:lnTo>
                    <a:pt x="4567" y="6450"/>
                  </a:lnTo>
                  <a:close/>
                  <a:moveTo>
                    <a:pt x="8746" y="4661"/>
                  </a:moveTo>
                  <a:lnTo>
                    <a:pt x="8715" y="4671"/>
                  </a:lnTo>
                  <a:lnTo>
                    <a:pt x="8683" y="4678"/>
                  </a:lnTo>
                  <a:lnTo>
                    <a:pt x="8650" y="4680"/>
                  </a:lnTo>
                  <a:lnTo>
                    <a:pt x="7531" y="4680"/>
                  </a:lnTo>
                  <a:lnTo>
                    <a:pt x="7531" y="7623"/>
                  </a:lnTo>
                  <a:lnTo>
                    <a:pt x="7529" y="7656"/>
                  </a:lnTo>
                  <a:lnTo>
                    <a:pt x="7522" y="7688"/>
                  </a:lnTo>
                  <a:lnTo>
                    <a:pt x="7512" y="7719"/>
                  </a:lnTo>
                  <a:lnTo>
                    <a:pt x="7498" y="7748"/>
                  </a:lnTo>
                  <a:lnTo>
                    <a:pt x="7479" y="7775"/>
                  </a:lnTo>
                  <a:lnTo>
                    <a:pt x="7458" y="7800"/>
                  </a:lnTo>
                  <a:lnTo>
                    <a:pt x="7433" y="7821"/>
                  </a:lnTo>
                  <a:lnTo>
                    <a:pt x="7406" y="7840"/>
                  </a:lnTo>
                  <a:lnTo>
                    <a:pt x="7377" y="7854"/>
                  </a:lnTo>
                  <a:lnTo>
                    <a:pt x="7346" y="7864"/>
                  </a:lnTo>
                  <a:lnTo>
                    <a:pt x="7314" y="7871"/>
                  </a:lnTo>
                  <a:lnTo>
                    <a:pt x="7281" y="7873"/>
                  </a:lnTo>
                  <a:lnTo>
                    <a:pt x="7248" y="7871"/>
                  </a:lnTo>
                  <a:lnTo>
                    <a:pt x="7216" y="7864"/>
                  </a:lnTo>
                  <a:lnTo>
                    <a:pt x="7185" y="7854"/>
                  </a:lnTo>
                  <a:lnTo>
                    <a:pt x="7156" y="7840"/>
                  </a:lnTo>
                  <a:lnTo>
                    <a:pt x="7129" y="7821"/>
                  </a:lnTo>
                  <a:lnTo>
                    <a:pt x="7104" y="7800"/>
                  </a:lnTo>
                  <a:lnTo>
                    <a:pt x="7083" y="7775"/>
                  </a:lnTo>
                  <a:lnTo>
                    <a:pt x="7064" y="7748"/>
                  </a:lnTo>
                  <a:lnTo>
                    <a:pt x="7050" y="7719"/>
                  </a:lnTo>
                  <a:lnTo>
                    <a:pt x="7040" y="7688"/>
                  </a:lnTo>
                  <a:lnTo>
                    <a:pt x="7033" y="7656"/>
                  </a:lnTo>
                  <a:lnTo>
                    <a:pt x="7031" y="7623"/>
                  </a:lnTo>
                  <a:lnTo>
                    <a:pt x="7031" y="4680"/>
                  </a:lnTo>
                  <a:lnTo>
                    <a:pt x="2969" y="4680"/>
                  </a:lnTo>
                  <a:lnTo>
                    <a:pt x="2969" y="7623"/>
                  </a:lnTo>
                  <a:lnTo>
                    <a:pt x="2967" y="7656"/>
                  </a:lnTo>
                  <a:lnTo>
                    <a:pt x="2960" y="7688"/>
                  </a:lnTo>
                  <a:lnTo>
                    <a:pt x="2950" y="7719"/>
                  </a:lnTo>
                  <a:lnTo>
                    <a:pt x="2936" y="7748"/>
                  </a:lnTo>
                  <a:lnTo>
                    <a:pt x="2917" y="7775"/>
                  </a:lnTo>
                  <a:lnTo>
                    <a:pt x="2896" y="7800"/>
                  </a:lnTo>
                  <a:lnTo>
                    <a:pt x="2871" y="7821"/>
                  </a:lnTo>
                  <a:lnTo>
                    <a:pt x="2844" y="7840"/>
                  </a:lnTo>
                  <a:lnTo>
                    <a:pt x="2815" y="7854"/>
                  </a:lnTo>
                  <a:lnTo>
                    <a:pt x="2784" y="7864"/>
                  </a:lnTo>
                  <a:lnTo>
                    <a:pt x="2752" y="7871"/>
                  </a:lnTo>
                  <a:lnTo>
                    <a:pt x="2719" y="7873"/>
                  </a:lnTo>
                  <a:lnTo>
                    <a:pt x="2686" y="7871"/>
                  </a:lnTo>
                  <a:lnTo>
                    <a:pt x="2654" y="7864"/>
                  </a:lnTo>
                  <a:lnTo>
                    <a:pt x="2623" y="7854"/>
                  </a:lnTo>
                  <a:lnTo>
                    <a:pt x="2594" y="7840"/>
                  </a:lnTo>
                  <a:lnTo>
                    <a:pt x="2567" y="7821"/>
                  </a:lnTo>
                  <a:lnTo>
                    <a:pt x="2542" y="7800"/>
                  </a:lnTo>
                  <a:lnTo>
                    <a:pt x="2521" y="7775"/>
                  </a:lnTo>
                  <a:lnTo>
                    <a:pt x="2502" y="7748"/>
                  </a:lnTo>
                  <a:lnTo>
                    <a:pt x="2488" y="7719"/>
                  </a:lnTo>
                  <a:lnTo>
                    <a:pt x="2478" y="7688"/>
                  </a:lnTo>
                  <a:lnTo>
                    <a:pt x="2471" y="7656"/>
                  </a:lnTo>
                  <a:lnTo>
                    <a:pt x="2469" y="7623"/>
                  </a:lnTo>
                  <a:lnTo>
                    <a:pt x="2469" y="4680"/>
                  </a:lnTo>
                  <a:lnTo>
                    <a:pt x="1350" y="4680"/>
                  </a:lnTo>
                  <a:lnTo>
                    <a:pt x="1317" y="4678"/>
                  </a:lnTo>
                  <a:lnTo>
                    <a:pt x="1285" y="4671"/>
                  </a:lnTo>
                  <a:lnTo>
                    <a:pt x="1254" y="4661"/>
                  </a:lnTo>
                  <a:lnTo>
                    <a:pt x="1225" y="4647"/>
                  </a:lnTo>
                  <a:lnTo>
                    <a:pt x="1198" y="4628"/>
                  </a:lnTo>
                  <a:lnTo>
                    <a:pt x="1173" y="4607"/>
                  </a:lnTo>
                  <a:lnTo>
                    <a:pt x="1152" y="4582"/>
                  </a:lnTo>
                  <a:lnTo>
                    <a:pt x="1133" y="4555"/>
                  </a:lnTo>
                  <a:lnTo>
                    <a:pt x="1119" y="4526"/>
                  </a:lnTo>
                  <a:lnTo>
                    <a:pt x="1109" y="4495"/>
                  </a:lnTo>
                  <a:lnTo>
                    <a:pt x="1102" y="4463"/>
                  </a:lnTo>
                  <a:lnTo>
                    <a:pt x="1100" y="4430"/>
                  </a:lnTo>
                  <a:lnTo>
                    <a:pt x="1102" y="4397"/>
                  </a:lnTo>
                  <a:lnTo>
                    <a:pt x="1109" y="4365"/>
                  </a:lnTo>
                  <a:lnTo>
                    <a:pt x="1119" y="4334"/>
                  </a:lnTo>
                  <a:lnTo>
                    <a:pt x="1133" y="4305"/>
                  </a:lnTo>
                  <a:lnTo>
                    <a:pt x="1152" y="4278"/>
                  </a:lnTo>
                  <a:lnTo>
                    <a:pt x="1173" y="4253"/>
                  </a:lnTo>
                  <a:lnTo>
                    <a:pt x="1198" y="4232"/>
                  </a:lnTo>
                  <a:lnTo>
                    <a:pt x="1225" y="4213"/>
                  </a:lnTo>
                  <a:lnTo>
                    <a:pt x="1254" y="4199"/>
                  </a:lnTo>
                  <a:lnTo>
                    <a:pt x="1285" y="4189"/>
                  </a:lnTo>
                  <a:lnTo>
                    <a:pt x="1317" y="4182"/>
                  </a:lnTo>
                  <a:lnTo>
                    <a:pt x="1350" y="4180"/>
                  </a:lnTo>
                  <a:lnTo>
                    <a:pt x="8650" y="4180"/>
                  </a:lnTo>
                  <a:lnTo>
                    <a:pt x="8683" y="4182"/>
                  </a:lnTo>
                  <a:lnTo>
                    <a:pt x="8715" y="4189"/>
                  </a:lnTo>
                  <a:lnTo>
                    <a:pt x="8746" y="4199"/>
                  </a:lnTo>
                  <a:lnTo>
                    <a:pt x="8775" y="4213"/>
                  </a:lnTo>
                  <a:lnTo>
                    <a:pt x="8802" y="4232"/>
                  </a:lnTo>
                  <a:lnTo>
                    <a:pt x="8827" y="4253"/>
                  </a:lnTo>
                  <a:lnTo>
                    <a:pt x="8848" y="4278"/>
                  </a:lnTo>
                  <a:lnTo>
                    <a:pt x="8867" y="4305"/>
                  </a:lnTo>
                  <a:lnTo>
                    <a:pt x="8881" y="4334"/>
                  </a:lnTo>
                  <a:lnTo>
                    <a:pt x="8891" y="4365"/>
                  </a:lnTo>
                  <a:lnTo>
                    <a:pt x="8898" y="4397"/>
                  </a:lnTo>
                  <a:lnTo>
                    <a:pt x="8900" y="4430"/>
                  </a:lnTo>
                  <a:lnTo>
                    <a:pt x="8898" y="4463"/>
                  </a:lnTo>
                  <a:lnTo>
                    <a:pt x="8891" y="4495"/>
                  </a:lnTo>
                  <a:lnTo>
                    <a:pt x="8881" y="4526"/>
                  </a:lnTo>
                  <a:lnTo>
                    <a:pt x="8867" y="4555"/>
                  </a:lnTo>
                  <a:lnTo>
                    <a:pt x="8848" y="4582"/>
                  </a:lnTo>
                  <a:lnTo>
                    <a:pt x="8827" y="4607"/>
                  </a:lnTo>
                  <a:lnTo>
                    <a:pt x="8802" y="4628"/>
                  </a:lnTo>
                  <a:lnTo>
                    <a:pt x="8775" y="4647"/>
                  </a:lnTo>
                  <a:lnTo>
                    <a:pt x="8746" y="4661"/>
                  </a:lnTo>
                  <a:close/>
                  <a:moveTo>
                    <a:pt x="1423" y="3321"/>
                  </a:moveTo>
                  <a:lnTo>
                    <a:pt x="1449" y="3303"/>
                  </a:lnTo>
                  <a:lnTo>
                    <a:pt x="4871" y="1250"/>
                  </a:lnTo>
                  <a:lnTo>
                    <a:pt x="4901" y="1234"/>
                  </a:lnTo>
                  <a:lnTo>
                    <a:pt x="4933" y="1223"/>
                  </a:lnTo>
                  <a:lnTo>
                    <a:pt x="4966" y="1216"/>
                  </a:lnTo>
                  <a:lnTo>
                    <a:pt x="5000" y="1214"/>
                  </a:lnTo>
                  <a:lnTo>
                    <a:pt x="5034" y="1216"/>
                  </a:lnTo>
                  <a:lnTo>
                    <a:pt x="5067" y="1223"/>
                  </a:lnTo>
                  <a:lnTo>
                    <a:pt x="5099" y="1234"/>
                  </a:lnTo>
                  <a:lnTo>
                    <a:pt x="5129" y="1250"/>
                  </a:lnTo>
                  <a:lnTo>
                    <a:pt x="8551" y="3303"/>
                  </a:lnTo>
                  <a:lnTo>
                    <a:pt x="8577" y="3321"/>
                  </a:lnTo>
                  <a:lnTo>
                    <a:pt x="8601" y="3343"/>
                  </a:lnTo>
                  <a:lnTo>
                    <a:pt x="8622" y="3368"/>
                  </a:lnTo>
                  <a:lnTo>
                    <a:pt x="8640" y="3395"/>
                  </a:lnTo>
                  <a:lnTo>
                    <a:pt x="8654" y="3424"/>
                  </a:lnTo>
                  <a:lnTo>
                    <a:pt x="8664" y="3455"/>
                  </a:lnTo>
                  <a:lnTo>
                    <a:pt x="8670" y="3487"/>
                  </a:lnTo>
                  <a:lnTo>
                    <a:pt x="8672" y="3520"/>
                  </a:lnTo>
                  <a:lnTo>
                    <a:pt x="8670" y="3552"/>
                  </a:lnTo>
                  <a:lnTo>
                    <a:pt x="8663" y="3584"/>
                  </a:lnTo>
                  <a:lnTo>
                    <a:pt x="8652" y="3614"/>
                  </a:lnTo>
                  <a:lnTo>
                    <a:pt x="8638" y="3643"/>
                  </a:lnTo>
                  <a:lnTo>
                    <a:pt x="8619" y="3670"/>
                  </a:lnTo>
                  <a:lnTo>
                    <a:pt x="8598" y="3695"/>
                  </a:lnTo>
                  <a:lnTo>
                    <a:pt x="8573" y="3716"/>
                  </a:lnTo>
                  <a:lnTo>
                    <a:pt x="8546" y="3734"/>
                  </a:lnTo>
                  <a:lnTo>
                    <a:pt x="8517" y="3748"/>
                  </a:lnTo>
                  <a:lnTo>
                    <a:pt x="8486" y="3759"/>
                  </a:lnTo>
                  <a:lnTo>
                    <a:pt x="8454" y="3765"/>
                  </a:lnTo>
                  <a:lnTo>
                    <a:pt x="8422" y="3767"/>
                  </a:lnTo>
                  <a:lnTo>
                    <a:pt x="1578" y="3767"/>
                  </a:lnTo>
                  <a:lnTo>
                    <a:pt x="1546" y="3765"/>
                  </a:lnTo>
                  <a:lnTo>
                    <a:pt x="1514" y="3759"/>
                  </a:lnTo>
                  <a:lnTo>
                    <a:pt x="1483" y="3748"/>
                  </a:lnTo>
                  <a:lnTo>
                    <a:pt x="1454" y="3734"/>
                  </a:lnTo>
                  <a:lnTo>
                    <a:pt x="1427" y="3716"/>
                  </a:lnTo>
                  <a:lnTo>
                    <a:pt x="1402" y="3695"/>
                  </a:lnTo>
                  <a:lnTo>
                    <a:pt x="1381" y="3670"/>
                  </a:lnTo>
                  <a:lnTo>
                    <a:pt x="1362" y="3643"/>
                  </a:lnTo>
                  <a:lnTo>
                    <a:pt x="1348" y="3614"/>
                  </a:lnTo>
                  <a:lnTo>
                    <a:pt x="1337" y="3584"/>
                  </a:lnTo>
                  <a:lnTo>
                    <a:pt x="1330" y="3552"/>
                  </a:lnTo>
                  <a:lnTo>
                    <a:pt x="1328" y="3520"/>
                  </a:lnTo>
                  <a:lnTo>
                    <a:pt x="1330" y="3487"/>
                  </a:lnTo>
                  <a:lnTo>
                    <a:pt x="1336" y="3455"/>
                  </a:lnTo>
                  <a:lnTo>
                    <a:pt x="1346" y="3424"/>
                  </a:lnTo>
                  <a:lnTo>
                    <a:pt x="1360" y="3395"/>
                  </a:lnTo>
                  <a:lnTo>
                    <a:pt x="1378" y="3368"/>
                  </a:lnTo>
                  <a:lnTo>
                    <a:pt x="1399" y="3343"/>
                  </a:lnTo>
                  <a:lnTo>
                    <a:pt x="1423" y="3321"/>
                  </a:lnTo>
                  <a:close/>
                  <a:moveTo>
                    <a:pt x="2481" y="3267"/>
                  </a:moveTo>
                  <a:lnTo>
                    <a:pt x="7519" y="3267"/>
                  </a:lnTo>
                  <a:lnTo>
                    <a:pt x="5000" y="1756"/>
                  </a:lnTo>
                  <a:lnTo>
                    <a:pt x="2481" y="32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6" name="Google Shape;566;p7"/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</p:grpSpPr>
        <p:sp>
          <p:nvSpPr>
            <p:cNvPr id="567" name="Google Shape;567;p7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13" y="2498"/>
                  </a:moveTo>
                  <a:lnTo>
                    <a:pt x="8687" y="2498"/>
                  </a:lnTo>
                  <a:lnTo>
                    <a:pt x="5000" y="5263"/>
                  </a:lnTo>
                  <a:lnTo>
                    <a:pt x="1313" y="24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9" y="1854"/>
                  </a:moveTo>
                  <a:lnTo>
                    <a:pt x="1679" y="1854"/>
                  </a:lnTo>
                  <a:lnTo>
                    <a:pt x="1703" y="1853"/>
                  </a:lnTo>
                  <a:lnTo>
                    <a:pt x="1708" y="1853"/>
                  </a:lnTo>
                  <a:lnTo>
                    <a:pt x="8292" y="1853"/>
                  </a:lnTo>
                  <a:lnTo>
                    <a:pt x="8297" y="1853"/>
                  </a:lnTo>
                  <a:lnTo>
                    <a:pt x="8321" y="1854"/>
                  </a:lnTo>
                  <a:lnTo>
                    <a:pt x="8331" y="1854"/>
                  </a:lnTo>
                  <a:lnTo>
                    <a:pt x="8356" y="1855"/>
                  </a:lnTo>
                  <a:lnTo>
                    <a:pt x="8365" y="1856"/>
                  </a:lnTo>
                  <a:lnTo>
                    <a:pt x="8390" y="1858"/>
                  </a:lnTo>
                  <a:lnTo>
                    <a:pt x="8399" y="1859"/>
                  </a:lnTo>
                  <a:lnTo>
                    <a:pt x="8423" y="1863"/>
                  </a:lnTo>
                  <a:lnTo>
                    <a:pt x="8433" y="1864"/>
                  </a:lnTo>
                  <a:lnTo>
                    <a:pt x="8457" y="1868"/>
                  </a:lnTo>
                  <a:lnTo>
                    <a:pt x="8466" y="1870"/>
                  </a:lnTo>
                  <a:lnTo>
                    <a:pt x="8490" y="1875"/>
                  </a:lnTo>
                  <a:lnTo>
                    <a:pt x="8499" y="1877"/>
                  </a:lnTo>
                  <a:lnTo>
                    <a:pt x="8523" y="1883"/>
                  </a:lnTo>
                  <a:lnTo>
                    <a:pt x="8532" y="1886"/>
                  </a:lnTo>
                  <a:lnTo>
                    <a:pt x="8556" y="1893"/>
                  </a:lnTo>
                  <a:lnTo>
                    <a:pt x="8564" y="1895"/>
                  </a:lnTo>
                  <a:lnTo>
                    <a:pt x="8588" y="1903"/>
                  </a:lnTo>
                  <a:lnTo>
                    <a:pt x="8597" y="1906"/>
                  </a:lnTo>
                  <a:lnTo>
                    <a:pt x="8620" y="1915"/>
                  </a:lnTo>
                  <a:lnTo>
                    <a:pt x="8628" y="1918"/>
                  </a:lnTo>
                  <a:lnTo>
                    <a:pt x="8651" y="1928"/>
                  </a:lnTo>
                  <a:lnTo>
                    <a:pt x="8660" y="1931"/>
                  </a:lnTo>
                  <a:lnTo>
                    <a:pt x="8682" y="1942"/>
                  </a:lnTo>
                  <a:lnTo>
                    <a:pt x="8690" y="1946"/>
                  </a:lnTo>
                  <a:lnTo>
                    <a:pt x="8712" y="1957"/>
                  </a:lnTo>
                  <a:lnTo>
                    <a:pt x="8721" y="1961"/>
                  </a:lnTo>
                  <a:lnTo>
                    <a:pt x="8742" y="1973"/>
                  </a:lnTo>
                  <a:lnTo>
                    <a:pt x="8749" y="1977"/>
                  </a:lnTo>
                  <a:lnTo>
                    <a:pt x="8770" y="1990"/>
                  </a:lnTo>
                  <a:lnTo>
                    <a:pt x="8778" y="1995"/>
                  </a:lnTo>
                  <a:lnTo>
                    <a:pt x="8799" y="2008"/>
                  </a:lnTo>
                  <a:lnTo>
                    <a:pt x="8807" y="2014"/>
                  </a:lnTo>
                  <a:lnTo>
                    <a:pt x="8827" y="2028"/>
                  </a:lnTo>
                  <a:lnTo>
                    <a:pt x="8835" y="2033"/>
                  </a:lnTo>
                  <a:lnTo>
                    <a:pt x="8854" y="2048"/>
                  </a:lnTo>
                  <a:lnTo>
                    <a:pt x="8861" y="2054"/>
                  </a:lnTo>
                  <a:lnTo>
                    <a:pt x="8880" y="2070"/>
                  </a:lnTo>
                  <a:lnTo>
                    <a:pt x="8888" y="2076"/>
                  </a:lnTo>
                  <a:lnTo>
                    <a:pt x="8906" y="2092"/>
                  </a:lnTo>
                  <a:lnTo>
                    <a:pt x="8913" y="2099"/>
                  </a:lnTo>
                  <a:lnTo>
                    <a:pt x="8930" y="2116"/>
                  </a:lnTo>
                  <a:lnTo>
                    <a:pt x="8937" y="2122"/>
                  </a:lnTo>
                  <a:lnTo>
                    <a:pt x="8954" y="2140"/>
                  </a:lnTo>
                  <a:lnTo>
                    <a:pt x="8960" y="2147"/>
                  </a:lnTo>
                  <a:lnTo>
                    <a:pt x="8977" y="2165"/>
                  </a:lnTo>
                  <a:lnTo>
                    <a:pt x="8983" y="2172"/>
                  </a:lnTo>
                  <a:lnTo>
                    <a:pt x="8999" y="2191"/>
                  </a:lnTo>
                  <a:lnTo>
                    <a:pt x="9004" y="2198"/>
                  </a:lnTo>
                  <a:lnTo>
                    <a:pt x="9019" y="2218"/>
                  </a:lnTo>
                  <a:lnTo>
                    <a:pt x="9025" y="2225"/>
                  </a:lnTo>
                  <a:lnTo>
                    <a:pt x="9039" y="2245"/>
                  </a:lnTo>
                  <a:lnTo>
                    <a:pt x="9045" y="2253"/>
                  </a:lnTo>
                  <a:lnTo>
                    <a:pt x="9058" y="2274"/>
                  </a:lnTo>
                  <a:lnTo>
                    <a:pt x="9063" y="2281"/>
                  </a:lnTo>
                  <a:lnTo>
                    <a:pt x="9076" y="2303"/>
                  </a:lnTo>
                  <a:lnTo>
                    <a:pt x="9081" y="2312"/>
                  </a:lnTo>
                  <a:lnTo>
                    <a:pt x="9093" y="2333"/>
                  </a:lnTo>
                  <a:lnTo>
                    <a:pt x="9097" y="2342"/>
                  </a:lnTo>
                  <a:lnTo>
                    <a:pt x="9109" y="2364"/>
                  </a:lnTo>
                  <a:lnTo>
                    <a:pt x="9113" y="2372"/>
                  </a:lnTo>
                  <a:lnTo>
                    <a:pt x="9123" y="2395"/>
                  </a:lnTo>
                  <a:lnTo>
                    <a:pt x="9127" y="2403"/>
                  </a:lnTo>
                  <a:lnTo>
                    <a:pt x="9136" y="2426"/>
                  </a:lnTo>
                  <a:lnTo>
                    <a:pt x="9139" y="2435"/>
                  </a:lnTo>
                  <a:lnTo>
                    <a:pt x="9148" y="2458"/>
                  </a:lnTo>
                  <a:lnTo>
                    <a:pt x="9151" y="2467"/>
                  </a:lnTo>
                  <a:lnTo>
                    <a:pt x="9159" y="2490"/>
                  </a:lnTo>
                  <a:lnTo>
                    <a:pt x="9161" y="2499"/>
                  </a:lnTo>
                  <a:lnTo>
                    <a:pt x="9168" y="2523"/>
                  </a:lnTo>
                  <a:lnTo>
                    <a:pt x="9170" y="2532"/>
                  </a:lnTo>
                  <a:lnTo>
                    <a:pt x="9176" y="2555"/>
                  </a:lnTo>
                  <a:lnTo>
                    <a:pt x="9178" y="2564"/>
                  </a:lnTo>
                  <a:lnTo>
                    <a:pt x="9183" y="2589"/>
                  </a:lnTo>
                  <a:lnTo>
                    <a:pt x="9185" y="2598"/>
                  </a:lnTo>
                  <a:lnTo>
                    <a:pt x="9189" y="2622"/>
                  </a:lnTo>
                  <a:lnTo>
                    <a:pt x="9191" y="2631"/>
                  </a:lnTo>
                  <a:lnTo>
                    <a:pt x="9194" y="2656"/>
                  </a:lnTo>
                  <a:lnTo>
                    <a:pt x="9195" y="2665"/>
                  </a:lnTo>
                  <a:lnTo>
                    <a:pt x="9197" y="2689"/>
                  </a:lnTo>
                  <a:lnTo>
                    <a:pt x="9198" y="2699"/>
                  </a:lnTo>
                  <a:lnTo>
                    <a:pt x="9199" y="2723"/>
                  </a:lnTo>
                  <a:lnTo>
                    <a:pt x="9199" y="2733"/>
                  </a:lnTo>
                  <a:lnTo>
                    <a:pt x="9200" y="2757"/>
                  </a:lnTo>
                  <a:lnTo>
                    <a:pt x="9200" y="2762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199" y="7267"/>
                  </a:lnTo>
                  <a:lnTo>
                    <a:pt x="9199" y="7277"/>
                  </a:lnTo>
                  <a:lnTo>
                    <a:pt x="9198" y="7301"/>
                  </a:lnTo>
                  <a:lnTo>
                    <a:pt x="9197" y="7311"/>
                  </a:lnTo>
                  <a:lnTo>
                    <a:pt x="9195" y="7335"/>
                  </a:lnTo>
                  <a:lnTo>
                    <a:pt x="9194" y="7344"/>
                  </a:lnTo>
                  <a:lnTo>
                    <a:pt x="9191" y="7369"/>
                  </a:lnTo>
                  <a:lnTo>
                    <a:pt x="9189" y="7378"/>
                  </a:lnTo>
                  <a:lnTo>
                    <a:pt x="9185" y="7402"/>
                  </a:lnTo>
                  <a:lnTo>
                    <a:pt x="9183" y="7411"/>
                  </a:lnTo>
                  <a:lnTo>
                    <a:pt x="9178" y="7436"/>
                  </a:lnTo>
                  <a:lnTo>
                    <a:pt x="9176" y="7445"/>
                  </a:lnTo>
                  <a:lnTo>
                    <a:pt x="9170" y="7468"/>
                  </a:lnTo>
                  <a:lnTo>
                    <a:pt x="9168" y="7478"/>
                  </a:lnTo>
                  <a:lnTo>
                    <a:pt x="9161" y="7501"/>
                  </a:lnTo>
                  <a:lnTo>
                    <a:pt x="9159" y="7510"/>
                  </a:lnTo>
                  <a:lnTo>
                    <a:pt x="9151" y="7533"/>
                  </a:lnTo>
                  <a:lnTo>
                    <a:pt x="9148" y="7542"/>
                  </a:lnTo>
                  <a:lnTo>
                    <a:pt x="9139" y="7565"/>
                  </a:lnTo>
                  <a:lnTo>
                    <a:pt x="9136" y="7574"/>
                  </a:lnTo>
                  <a:lnTo>
                    <a:pt x="9126" y="7597"/>
                  </a:lnTo>
                  <a:lnTo>
                    <a:pt x="9123" y="7605"/>
                  </a:lnTo>
                  <a:lnTo>
                    <a:pt x="9112" y="7628"/>
                  </a:lnTo>
                  <a:lnTo>
                    <a:pt x="9108" y="7636"/>
                  </a:lnTo>
                  <a:lnTo>
                    <a:pt x="9097" y="7658"/>
                  </a:lnTo>
                  <a:lnTo>
                    <a:pt x="9093" y="7667"/>
                  </a:lnTo>
                  <a:lnTo>
                    <a:pt x="9081" y="7688"/>
                  </a:lnTo>
                  <a:lnTo>
                    <a:pt x="9076" y="7696"/>
                  </a:lnTo>
                  <a:lnTo>
                    <a:pt x="9064" y="7717"/>
                  </a:lnTo>
                  <a:lnTo>
                    <a:pt x="9059" y="7725"/>
                  </a:lnTo>
                  <a:lnTo>
                    <a:pt x="9045" y="7746"/>
                  </a:lnTo>
                  <a:lnTo>
                    <a:pt x="9040" y="7753"/>
                  </a:lnTo>
                  <a:lnTo>
                    <a:pt x="9025" y="7774"/>
                  </a:lnTo>
                  <a:lnTo>
                    <a:pt x="9020" y="7781"/>
                  </a:lnTo>
                  <a:lnTo>
                    <a:pt x="9005" y="7801"/>
                  </a:lnTo>
                  <a:lnTo>
                    <a:pt x="8999" y="7808"/>
                  </a:lnTo>
                  <a:lnTo>
                    <a:pt x="8983" y="7827"/>
                  </a:lnTo>
                  <a:lnTo>
                    <a:pt x="8977" y="7834"/>
                  </a:lnTo>
                  <a:lnTo>
                    <a:pt x="8961" y="7853"/>
                  </a:lnTo>
                  <a:lnTo>
                    <a:pt x="8954" y="7860"/>
                  </a:lnTo>
                  <a:lnTo>
                    <a:pt x="8937" y="7877"/>
                  </a:lnTo>
                  <a:lnTo>
                    <a:pt x="8931" y="7884"/>
                  </a:lnTo>
                  <a:lnTo>
                    <a:pt x="8913" y="7901"/>
                  </a:lnTo>
                  <a:lnTo>
                    <a:pt x="8906" y="7908"/>
                  </a:lnTo>
                  <a:lnTo>
                    <a:pt x="8888" y="7924"/>
                  </a:lnTo>
                  <a:lnTo>
                    <a:pt x="8880" y="7930"/>
                  </a:lnTo>
                  <a:lnTo>
                    <a:pt x="8862" y="7946"/>
                  </a:lnTo>
                  <a:lnTo>
                    <a:pt x="8854" y="7952"/>
                  </a:lnTo>
                  <a:lnTo>
                    <a:pt x="8835" y="7967"/>
                  </a:lnTo>
                  <a:lnTo>
                    <a:pt x="8827" y="7972"/>
                  </a:lnTo>
                  <a:lnTo>
                    <a:pt x="8807" y="7986"/>
                  </a:lnTo>
                  <a:lnTo>
                    <a:pt x="8799" y="7992"/>
                  </a:lnTo>
                  <a:lnTo>
                    <a:pt x="8778" y="8005"/>
                  </a:lnTo>
                  <a:lnTo>
                    <a:pt x="8770" y="8010"/>
                  </a:lnTo>
                  <a:lnTo>
                    <a:pt x="8749" y="8023"/>
                  </a:lnTo>
                  <a:lnTo>
                    <a:pt x="8742" y="8027"/>
                  </a:lnTo>
                  <a:lnTo>
                    <a:pt x="8721" y="8039"/>
                  </a:lnTo>
                  <a:lnTo>
                    <a:pt x="8712" y="8043"/>
                  </a:lnTo>
                  <a:lnTo>
                    <a:pt x="8690" y="8054"/>
                  </a:lnTo>
                  <a:lnTo>
                    <a:pt x="8682" y="8058"/>
                  </a:lnTo>
                  <a:lnTo>
                    <a:pt x="8660" y="8069"/>
                  </a:lnTo>
                  <a:lnTo>
                    <a:pt x="8651" y="8072"/>
                  </a:lnTo>
                  <a:lnTo>
                    <a:pt x="8628" y="8082"/>
                  </a:lnTo>
                  <a:lnTo>
                    <a:pt x="8620" y="8085"/>
                  </a:lnTo>
                  <a:lnTo>
                    <a:pt x="8597" y="8094"/>
                  </a:lnTo>
                  <a:lnTo>
                    <a:pt x="8588" y="8097"/>
                  </a:lnTo>
                  <a:lnTo>
                    <a:pt x="8564" y="8105"/>
                  </a:lnTo>
                  <a:lnTo>
                    <a:pt x="8556" y="8107"/>
                  </a:lnTo>
                  <a:lnTo>
                    <a:pt x="8532" y="8114"/>
                  </a:lnTo>
                  <a:lnTo>
                    <a:pt x="8523" y="8117"/>
                  </a:lnTo>
                  <a:lnTo>
                    <a:pt x="8499" y="8123"/>
                  </a:lnTo>
                  <a:lnTo>
                    <a:pt x="8490" y="8125"/>
                  </a:lnTo>
                  <a:lnTo>
                    <a:pt x="8466" y="8130"/>
                  </a:lnTo>
                  <a:lnTo>
                    <a:pt x="8457" y="8132"/>
                  </a:lnTo>
                  <a:lnTo>
                    <a:pt x="8433" y="8136"/>
                  </a:lnTo>
                  <a:lnTo>
                    <a:pt x="8423" y="8137"/>
                  </a:lnTo>
                  <a:lnTo>
                    <a:pt x="8399" y="8141"/>
                  </a:lnTo>
                  <a:lnTo>
                    <a:pt x="8390" y="8142"/>
                  </a:lnTo>
                  <a:lnTo>
                    <a:pt x="8365" y="8144"/>
                  </a:lnTo>
                  <a:lnTo>
                    <a:pt x="8356" y="8145"/>
                  </a:lnTo>
                  <a:lnTo>
                    <a:pt x="8331" y="8146"/>
                  </a:lnTo>
                  <a:lnTo>
                    <a:pt x="8321" y="8146"/>
                  </a:lnTo>
                  <a:lnTo>
                    <a:pt x="8297" y="8147"/>
                  </a:lnTo>
                  <a:lnTo>
                    <a:pt x="8292" y="8147"/>
                  </a:lnTo>
                  <a:lnTo>
                    <a:pt x="1708" y="8147"/>
                  </a:lnTo>
                  <a:lnTo>
                    <a:pt x="1703" y="8147"/>
                  </a:lnTo>
                  <a:lnTo>
                    <a:pt x="1679" y="8146"/>
                  </a:lnTo>
                  <a:lnTo>
                    <a:pt x="1669" y="8146"/>
                  </a:lnTo>
                  <a:lnTo>
                    <a:pt x="1644" y="8145"/>
                  </a:lnTo>
                  <a:lnTo>
                    <a:pt x="1635" y="8144"/>
                  </a:lnTo>
                  <a:lnTo>
                    <a:pt x="1610" y="8142"/>
                  </a:lnTo>
                  <a:lnTo>
                    <a:pt x="1601" y="8141"/>
                  </a:lnTo>
                  <a:lnTo>
                    <a:pt x="1577" y="8137"/>
                  </a:lnTo>
                  <a:lnTo>
                    <a:pt x="1567" y="8136"/>
                  </a:lnTo>
                  <a:lnTo>
                    <a:pt x="1543" y="8132"/>
                  </a:lnTo>
                  <a:lnTo>
                    <a:pt x="1534" y="8130"/>
                  </a:lnTo>
                  <a:lnTo>
                    <a:pt x="1510" y="8125"/>
                  </a:lnTo>
                  <a:lnTo>
                    <a:pt x="1501" y="8123"/>
                  </a:lnTo>
                  <a:lnTo>
                    <a:pt x="1477" y="8117"/>
                  </a:lnTo>
                  <a:lnTo>
                    <a:pt x="1468" y="8114"/>
                  </a:lnTo>
                  <a:lnTo>
                    <a:pt x="1444" y="8107"/>
                  </a:lnTo>
                  <a:lnTo>
                    <a:pt x="1436" y="8105"/>
                  </a:lnTo>
                  <a:lnTo>
                    <a:pt x="1412" y="8097"/>
                  </a:lnTo>
                  <a:lnTo>
                    <a:pt x="1403" y="8094"/>
                  </a:lnTo>
                  <a:lnTo>
                    <a:pt x="1380" y="8085"/>
                  </a:lnTo>
                  <a:lnTo>
                    <a:pt x="1372" y="8082"/>
                  </a:lnTo>
                  <a:lnTo>
                    <a:pt x="1349" y="8072"/>
                  </a:lnTo>
                  <a:lnTo>
                    <a:pt x="1340" y="8069"/>
                  </a:lnTo>
                  <a:lnTo>
                    <a:pt x="1318" y="8058"/>
                  </a:lnTo>
                  <a:lnTo>
                    <a:pt x="1310" y="8054"/>
                  </a:lnTo>
                  <a:lnTo>
                    <a:pt x="1288" y="8043"/>
                  </a:lnTo>
                  <a:lnTo>
                    <a:pt x="1279" y="8039"/>
                  </a:lnTo>
                  <a:lnTo>
                    <a:pt x="1258" y="8027"/>
                  </a:lnTo>
                  <a:lnTo>
                    <a:pt x="1251" y="8023"/>
                  </a:lnTo>
                  <a:lnTo>
                    <a:pt x="1230" y="8010"/>
                  </a:lnTo>
                  <a:lnTo>
                    <a:pt x="1222" y="8005"/>
                  </a:lnTo>
                  <a:lnTo>
                    <a:pt x="1201" y="7992"/>
                  </a:lnTo>
                  <a:lnTo>
                    <a:pt x="1193" y="7986"/>
                  </a:lnTo>
                  <a:lnTo>
                    <a:pt x="1173" y="7972"/>
                  </a:lnTo>
                  <a:lnTo>
                    <a:pt x="1165" y="7967"/>
                  </a:lnTo>
                  <a:lnTo>
                    <a:pt x="1146" y="7952"/>
                  </a:lnTo>
                  <a:lnTo>
                    <a:pt x="1138" y="7946"/>
                  </a:lnTo>
                  <a:lnTo>
                    <a:pt x="1120" y="7930"/>
                  </a:lnTo>
                  <a:lnTo>
                    <a:pt x="1112" y="7924"/>
                  </a:lnTo>
                  <a:lnTo>
                    <a:pt x="1094" y="7908"/>
                  </a:lnTo>
                  <a:lnTo>
                    <a:pt x="1087" y="7901"/>
                  </a:lnTo>
                  <a:lnTo>
                    <a:pt x="1069" y="7884"/>
                  </a:lnTo>
                  <a:lnTo>
                    <a:pt x="1063" y="7877"/>
                  </a:lnTo>
                  <a:lnTo>
                    <a:pt x="1046" y="7860"/>
                  </a:lnTo>
                  <a:lnTo>
                    <a:pt x="1039" y="7853"/>
                  </a:lnTo>
                  <a:lnTo>
                    <a:pt x="1023" y="7834"/>
                  </a:lnTo>
                  <a:lnTo>
                    <a:pt x="1017" y="7827"/>
                  </a:lnTo>
                  <a:lnTo>
                    <a:pt x="1001" y="7808"/>
                  </a:lnTo>
                  <a:lnTo>
                    <a:pt x="995" y="7801"/>
                  </a:lnTo>
                  <a:lnTo>
                    <a:pt x="980" y="7781"/>
                  </a:lnTo>
                  <a:lnTo>
                    <a:pt x="975" y="7774"/>
                  </a:lnTo>
                  <a:lnTo>
                    <a:pt x="960" y="7753"/>
                  </a:lnTo>
                  <a:lnTo>
                    <a:pt x="955" y="7746"/>
                  </a:lnTo>
                  <a:lnTo>
                    <a:pt x="941" y="7725"/>
                  </a:lnTo>
                  <a:lnTo>
                    <a:pt x="936" y="7717"/>
                  </a:lnTo>
                  <a:lnTo>
                    <a:pt x="924" y="7696"/>
                  </a:lnTo>
                  <a:lnTo>
                    <a:pt x="919" y="7688"/>
                  </a:lnTo>
                  <a:lnTo>
                    <a:pt x="907" y="7667"/>
                  </a:lnTo>
                  <a:lnTo>
                    <a:pt x="903" y="7658"/>
                  </a:lnTo>
                  <a:lnTo>
                    <a:pt x="892" y="7636"/>
                  </a:lnTo>
                  <a:lnTo>
                    <a:pt x="888" y="7628"/>
                  </a:lnTo>
                  <a:lnTo>
                    <a:pt x="877" y="7605"/>
                  </a:lnTo>
                  <a:lnTo>
                    <a:pt x="874" y="7597"/>
                  </a:lnTo>
                  <a:lnTo>
                    <a:pt x="864" y="7574"/>
                  </a:lnTo>
                  <a:lnTo>
                    <a:pt x="861" y="7565"/>
                  </a:lnTo>
                  <a:lnTo>
                    <a:pt x="852" y="7542"/>
                  </a:lnTo>
                  <a:lnTo>
                    <a:pt x="849" y="7533"/>
                  </a:lnTo>
                  <a:lnTo>
                    <a:pt x="841" y="7510"/>
                  </a:lnTo>
                  <a:lnTo>
                    <a:pt x="839" y="7501"/>
                  </a:lnTo>
                  <a:lnTo>
                    <a:pt x="832" y="7478"/>
                  </a:lnTo>
                  <a:lnTo>
                    <a:pt x="830" y="7468"/>
                  </a:lnTo>
                  <a:lnTo>
                    <a:pt x="824" y="7445"/>
                  </a:lnTo>
                  <a:lnTo>
                    <a:pt x="822" y="7436"/>
                  </a:lnTo>
                  <a:lnTo>
                    <a:pt x="817" y="7411"/>
                  </a:lnTo>
                  <a:lnTo>
                    <a:pt x="815" y="7402"/>
                  </a:lnTo>
                  <a:lnTo>
                    <a:pt x="811" y="7378"/>
                  </a:lnTo>
                  <a:lnTo>
                    <a:pt x="809" y="7369"/>
                  </a:lnTo>
                  <a:lnTo>
                    <a:pt x="806" y="7344"/>
                  </a:lnTo>
                  <a:lnTo>
                    <a:pt x="805" y="7335"/>
                  </a:lnTo>
                  <a:lnTo>
                    <a:pt x="803" y="7311"/>
                  </a:lnTo>
                  <a:lnTo>
                    <a:pt x="802" y="7301"/>
                  </a:lnTo>
                  <a:lnTo>
                    <a:pt x="801" y="7277"/>
                  </a:lnTo>
                  <a:lnTo>
                    <a:pt x="801" y="7267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2762"/>
                  </a:lnTo>
                  <a:lnTo>
                    <a:pt x="800" y="2757"/>
                  </a:lnTo>
                  <a:lnTo>
                    <a:pt x="801" y="2733"/>
                  </a:lnTo>
                  <a:lnTo>
                    <a:pt x="801" y="2723"/>
                  </a:lnTo>
                  <a:lnTo>
                    <a:pt x="802" y="2699"/>
                  </a:lnTo>
                  <a:lnTo>
                    <a:pt x="803" y="2689"/>
                  </a:lnTo>
                  <a:lnTo>
                    <a:pt x="805" y="2665"/>
                  </a:lnTo>
                  <a:lnTo>
                    <a:pt x="806" y="2656"/>
                  </a:lnTo>
                  <a:lnTo>
                    <a:pt x="809" y="2631"/>
                  </a:lnTo>
                  <a:lnTo>
                    <a:pt x="811" y="2622"/>
                  </a:lnTo>
                  <a:lnTo>
                    <a:pt x="815" y="2598"/>
                  </a:lnTo>
                  <a:lnTo>
                    <a:pt x="817" y="2589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30" y="2532"/>
                  </a:lnTo>
                  <a:lnTo>
                    <a:pt x="832" y="2523"/>
                  </a:lnTo>
                  <a:lnTo>
                    <a:pt x="839" y="2499"/>
                  </a:lnTo>
                  <a:lnTo>
                    <a:pt x="841" y="2490"/>
                  </a:lnTo>
                  <a:lnTo>
                    <a:pt x="849" y="2467"/>
                  </a:lnTo>
                  <a:lnTo>
                    <a:pt x="852" y="2458"/>
                  </a:lnTo>
                  <a:lnTo>
                    <a:pt x="861" y="2435"/>
                  </a:lnTo>
                  <a:lnTo>
                    <a:pt x="864" y="2426"/>
                  </a:lnTo>
                  <a:lnTo>
                    <a:pt x="873" y="2403"/>
                  </a:lnTo>
                  <a:lnTo>
                    <a:pt x="877" y="2395"/>
                  </a:lnTo>
                  <a:lnTo>
                    <a:pt x="887" y="2372"/>
                  </a:lnTo>
                  <a:lnTo>
                    <a:pt x="891" y="2364"/>
                  </a:lnTo>
                  <a:lnTo>
                    <a:pt x="903" y="2342"/>
                  </a:lnTo>
                  <a:lnTo>
                    <a:pt x="907" y="2333"/>
                  </a:lnTo>
                  <a:lnTo>
                    <a:pt x="919" y="2312"/>
                  </a:lnTo>
                  <a:lnTo>
                    <a:pt x="924" y="2303"/>
                  </a:lnTo>
                  <a:lnTo>
                    <a:pt x="937" y="2281"/>
                  </a:lnTo>
                  <a:lnTo>
                    <a:pt x="942" y="2274"/>
                  </a:lnTo>
                  <a:lnTo>
                    <a:pt x="955" y="2253"/>
                  </a:lnTo>
                  <a:lnTo>
                    <a:pt x="961" y="2245"/>
                  </a:lnTo>
                  <a:lnTo>
                    <a:pt x="975" y="2225"/>
                  </a:lnTo>
                  <a:lnTo>
                    <a:pt x="981" y="2218"/>
                  </a:lnTo>
                  <a:lnTo>
                    <a:pt x="996" y="2198"/>
                  </a:lnTo>
                  <a:lnTo>
                    <a:pt x="1001" y="2191"/>
                  </a:lnTo>
                  <a:lnTo>
                    <a:pt x="1017" y="2172"/>
                  </a:lnTo>
                  <a:lnTo>
                    <a:pt x="1023" y="2165"/>
                  </a:lnTo>
                  <a:lnTo>
                    <a:pt x="1040" y="2147"/>
                  </a:lnTo>
                  <a:lnTo>
                    <a:pt x="1046" y="2140"/>
                  </a:lnTo>
                  <a:lnTo>
                    <a:pt x="1063" y="2122"/>
                  </a:lnTo>
                  <a:lnTo>
                    <a:pt x="1070" y="2116"/>
                  </a:lnTo>
                  <a:lnTo>
                    <a:pt x="1087" y="2099"/>
                  </a:lnTo>
                  <a:lnTo>
                    <a:pt x="1094" y="2092"/>
                  </a:lnTo>
                  <a:lnTo>
                    <a:pt x="1112" y="2076"/>
                  </a:lnTo>
                  <a:lnTo>
                    <a:pt x="1120" y="2070"/>
                  </a:lnTo>
                  <a:lnTo>
                    <a:pt x="1139" y="2054"/>
                  </a:lnTo>
                  <a:lnTo>
                    <a:pt x="1146" y="2048"/>
                  </a:lnTo>
                  <a:lnTo>
                    <a:pt x="1165" y="2033"/>
                  </a:lnTo>
                  <a:lnTo>
                    <a:pt x="1173" y="2028"/>
                  </a:lnTo>
                  <a:lnTo>
                    <a:pt x="1193" y="2014"/>
                  </a:lnTo>
                  <a:lnTo>
                    <a:pt x="1201" y="2008"/>
                  </a:lnTo>
                  <a:lnTo>
                    <a:pt x="1222" y="1995"/>
                  </a:lnTo>
                  <a:lnTo>
                    <a:pt x="1230" y="1990"/>
                  </a:lnTo>
                  <a:lnTo>
                    <a:pt x="1251" y="1977"/>
                  </a:lnTo>
                  <a:lnTo>
                    <a:pt x="1258" y="1973"/>
                  </a:lnTo>
                  <a:lnTo>
                    <a:pt x="1279" y="1961"/>
                  </a:lnTo>
                  <a:lnTo>
                    <a:pt x="1288" y="1957"/>
                  </a:lnTo>
                  <a:lnTo>
                    <a:pt x="1310" y="1946"/>
                  </a:lnTo>
                  <a:lnTo>
                    <a:pt x="1318" y="1942"/>
                  </a:lnTo>
                  <a:lnTo>
                    <a:pt x="1340" y="1931"/>
                  </a:lnTo>
                  <a:lnTo>
                    <a:pt x="1349" y="1928"/>
                  </a:lnTo>
                  <a:lnTo>
                    <a:pt x="1372" y="1918"/>
                  </a:lnTo>
                  <a:lnTo>
                    <a:pt x="1380" y="1915"/>
                  </a:lnTo>
                  <a:lnTo>
                    <a:pt x="1403" y="1906"/>
                  </a:lnTo>
                  <a:lnTo>
                    <a:pt x="1412" y="1903"/>
                  </a:lnTo>
                  <a:lnTo>
                    <a:pt x="1436" y="1895"/>
                  </a:lnTo>
                  <a:lnTo>
                    <a:pt x="1444" y="1893"/>
                  </a:lnTo>
                  <a:lnTo>
                    <a:pt x="1468" y="1886"/>
                  </a:lnTo>
                  <a:lnTo>
                    <a:pt x="1477" y="1883"/>
                  </a:lnTo>
                  <a:lnTo>
                    <a:pt x="1501" y="1877"/>
                  </a:lnTo>
                  <a:lnTo>
                    <a:pt x="1510" y="1875"/>
                  </a:lnTo>
                  <a:lnTo>
                    <a:pt x="1534" y="1870"/>
                  </a:lnTo>
                  <a:lnTo>
                    <a:pt x="1543" y="1868"/>
                  </a:lnTo>
                  <a:lnTo>
                    <a:pt x="1567" y="1864"/>
                  </a:lnTo>
                  <a:lnTo>
                    <a:pt x="1577" y="1863"/>
                  </a:lnTo>
                  <a:lnTo>
                    <a:pt x="1601" y="1859"/>
                  </a:lnTo>
                  <a:lnTo>
                    <a:pt x="1610" y="1858"/>
                  </a:lnTo>
                  <a:lnTo>
                    <a:pt x="1635" y="1856"/>
                  </a:lnTo>
                  <a:lnTo>
                    <a:pt x="1644" y="1855"/>
                  </a:lnTo>
                  <a:lnTo>
                    <a:pt x="1669" y="1854"/>
                  </a:lnTo>
                  <a:close/>
                  <a:moveTo>
                    <a:pt x="4877" y="5481"/>
                  </a:moveTo>
                  <a:lnTo>
                    <a:pt x="4850" y="5463"/>
                  </a:lnTo>
                  <a:lnTo>
                    <a:pt x="1300" y="2801"/>
                  </a:lnTo>
                  <a:lnTo>
                    <a:pt x="1300" y="7236"/>
                  </a:lnTo>
                  <a:lnTo>
                    <a:pt x="1300" y="7254"/>
                  </a:lnTo>
                  <a:lnTo>
                    <a:pt x="1301" y="7269"/>
                  </a:lnTo>
                  <a:lnTo>
                    <a:pt x="1303" y="7284"/>
                  </a:lnTo>
                  <a:lnTo>
                    <a:pt x="1305" y="7299"/>
                  </a:lnTo>
                  <a:lnTo>
                    <a:pt x="1307" y="7314"/>
                  </a:lnTo>
                  <a:lnTo>
                    <a:pt x="1310" y="7329"/>
                  </a:lnTo>
                  <a:lnTo>
                    <a:pt x="1314" y="7344"/>
                  </a:lnTo>
                  <a:lnTo>
                    <a:pt x="1318" y="7359"/>
                  </a:lnTo>
                  <a:lnTo>
                    <a:pt x="1323" y="7373"/>
                  </a:lnTo>
                  <a:lnTo>
                    <a:pt x="1328" y="7387"/>
                  </a:lnTo>
                  <a:lnTo>
                    <a:pt x="1334" y="7401"/>
                  </a:lnTo>
                  <a:lnTo>
                    <a:pt x="1340" y="7415"/>
                  </a:lnTo>
                  <a:lnTo>
                    <a:pt x="1342" y="7418"/>
                  </a:lnTo>
                  <a:lnTo>
                    <a:pt x="1342" y="7417"/>
                  </a:lnTo>
                  <a:lnTo>
                    <a:pt x="1355" y="7387"/>
                  </a:lnTo>
                  <a:lnTo>
                    <a:pt x="1372" y="7359"/>
                  </a:lnTo>
                  <a:lnTo>
                    <a:pt x="1392" y="7333"/>
                  </a:lnTo>
                  <a:lnTo>
                    <a:pt x="1416" y="7311"/>
                  </a:lnTo>
                  <a:lnTo>
                    <a:pt x="3917" y="5204"/>
                  </a:lnTo>
                  <a:lnTo>
                    <a:pt x="3943" y="5184"/>
                  </a:lnTo>
                  <a:lnTo>
                    <a:pt x="3972" y="5169"/>
                  </a:lnTo>
                  <a:lnTo>
                    <a:pt x="4002" y="5157"/>
                  </a:lnTo>
                  <a:lnTo>
                    <a:pt x="4034" y="5149"/>
                  </a:lnTo>
                  <a:lnTo>
                    <a:pt x="4067" y="5145"/>
                  </a:lnTo>
                  <a:lnTo>
                    <a:pt x="4099" y="5146"/>
                  </a:lnTo>
                  <a:lnTo>
                    <a:pt x="4132" y="5151"/>
                  </a:lnTo>
                  <a:lnTo>
                    <a:pt x="4163" y="5160"/>
                  </a:lnTo>
                  <a:lnTo>
                    <a:pt x="4193" y="5173"/>
                  </a:lnTo>
                  <a:lnTo>
                    <a:pt x="4221" y="5190"/>
                  </a:lnTo>
                  <a:lnTo>
                    <a:pt x="4247" y="5210"/>
                  </a:lnTo>
                  <a:lnTo>
                    <a:pt x="4269" y="5234"/>
                  </a:lnTo>
                  <a:lnTo>
                    <a:pt x="4289" y="5260"/>
                  </a:lnTo>
                  <a:lnTo>
                    <a:pt x="4304" y="5289"/>
                  </a:lnTo>
                  <a:lnTo>
                    <a:pt x="4316" y="5319"/>
                  </a:lnTo>
                  <a:lnTo>
                    <a:pt x="4324" y="5351"/>
                  </a:lnTo>
                  <a:lnTo>
                    <a:pt x="4328" y="5384"/>
                  </a:lnTo>
                  <a:lnTo>
                    <a:pt x="4327" y="5416"/>
                  </a:lnTo>
                  <a:lnTo>
                    <a:pt x="4322" y="5449"/>
                  </a:lnTo>
                  <a:lnTo>
                    <a:pt x="4313" y="5480"/>
                  </a:lnTo>
                  <a:lnTo>
                    <a:pt x="4300" y="5510"/>
                  </a:lnTo>
                  <a:lnTo>
                    <a:pt x="4283" y="5538"/>
                  </a:lnTo>
                  <a:lnTo>
                    <a:pt x="4263" y="5564"/>
                  </a:lnTo>
                  <a:lnTo>
                    <a:pt x="4239" y="5586"/>
                  </a:lnTo>
                  <a:lnTo>
                    <a:pt x="1793" y="7647"/>
                  </a:lnTo>
                  <a:lnTo>
                    <a:pt x="8207" y="7647"/>
                  </a:lnTo>
                  <a:lnTo>
                    <a:pt x="5761" y="5586"/>
                  </a:lnTo>
                  <a:lnTo>
                    <a:pt x="5737" y="5564"/>
                  </a:lnTo>
                  <a:lnTo>
                    <a:pt x="5717" y="5538"/>
                  </a:lnTo>
                  <a:lnTo>
                    <a:pt x="5700" y="5510"/>
                  </a:lnTo>
                  <a:lnTo>
                    <a:pt x="5687" y="5480"/>
                  </a:lnTo>
                  <a:lnTo>
                    <a:pt x="5678" y="5449"/>
                  </a:lnTo>
                  <a:lnTo>
                    <a:pt x="5673" y="5416"/>
                  </a:lnTo>
                  <a:lnTo>
                    <a:pt x="5672" y="5384"/>
                  </a:lnTo>
                  <a:lnTo>
                    <a:pt x="5676" y="5351"/>
                  </a:lnTo>
                  <a:lnTo>
                    <a:pt x="5684" y="5319"/>
                  </a:lnTo>
                  <a:lnTo>
                    <a:pt x="5696" y="5289"/>
                  </a:lnTo>
                  <a:lnTo>
                    <a:pt x="5711" y="5260"/>
                  </a:lnTo>
                  <a:lnTo>
                    <a:pt x="5731" y="5234"/>
                  </a:lnTo>
                  <a:lnTo>
                    <a:pt x="5753" y="5210"/>
                  </a:lnTo>
                  <a:lnTo>
                    <a:pt x="5779" y="5190"/>
                  </a:lnTo>
                  <a:lnTo>
                    <a:pt x="5807" y="5173"/>
                  </a:lnTo>
                  <a:lnTo>
                    <a:pt x="5837" y="5160"/>
                  </a:lnTo>
                  <a:lnTo>
                    <a:pt x="5868" y="5151"/>
                  </a:lnTo>
                  <a:lnTo>
                    <a:pt x="5901" y="5146"/>
                  </a:lnTo>
                  <a:lnTo>
                    <a:pt x="5933" y="5145"/>
                  </a:lnTo>
                  <a:lnTo>
                    <a:pt x="5966" y="5149"/>
                  </a:lnTo>
                  <a:lnTo>
                    <a:pt x="5998" y="5157"/>
                  </a:lnTo>
                  <a:lnTo>
                    <a:pt x="6028" y="5169"/>
                  </a:lnTo>
                  <a:lnTo>
                    <a:pt x="6057" y="5184"/>
                  </a:lnTo>
                  <a:lnTo>
                    <a:pt x="6083" y="5204"/>
                  </a:lnTo>
                  <a:lnTo>
                    <a:pt x="8584" y="7311"/>
                  </a:lnTo>
                  <a:lnTo>
                    <a:pt x="8608" y="7333"/>
                  </a:lnTo>
                  <a:lnTo>
                    <a:pt x="8628" y="7359"/>
                  </a:lnTo>
                  <a:lnTo>
                    <a:pt x="8645" y="7387"/>
                  </a:lnTo>
                  <a:lnTo>
                    <a:pt x="8658" y="7417"/>
                  </a:lnTo>
                  <a:lnTo>
                    <a:pt x="8658" y="7418"/>
                  </a:lnTo>
                  <a:lnTo>
                    <a:pt x="8660" y="7415"/>
                  </a:lnTo>
                  <a:lnTo>
                    <a:pt x="8666" y="7401"/>
                  </a:lnTo>
                  <a:lnTo>
                    <a:pt x="8672" y="7387"/>
                  </a:lnTo>
                  <a:lnTo>
                    <a:pt x="8677" y="7373"/>
                  </a:lnTo>
                  <a:lnTo>
                    <a:pt x="8682" y="7359"/>
                  </a:lnTo>
                  <a:lnTo>
                    <a:pt x="8686" y="7344"/>
                  </a:lnTo>
                  <a:lnTo>
                    <a:pt x="8690" y="7329"/>
                  </a:lnTo>
                  <a:lnTo>
                    <a:pt x="8693" y="7314"/>
                  </a:lnTo>
                  <a:lnTo>
                    <a:pt x="8695" y="7299"/>
                  </a:lnTo>
                  <a:lnTo>
                    <a:pt x="8697" y="7284"/>
                  </a:lnTo>
                  <a:lnTo>
                    <a:pt x="8699" y="7269"/>
                  </a:lnTo>
                  <a:lnTo>
                    <a:pt x="8700" y="7254"/>
                  </a:lnTo>
                  <a:lnTo>
                    <a:pt x="8700" y="7236"/>
                  </a:lnTo>
                  <a:lnTo>
                    <a:pt x="8700" y="2801"/>
                  </a:lnTo>
                  <a:lnTo>
                    <a:pt x="5150" y="5463"/>
                  </a:lnTo>
                  <a:lnTo>
                    <a:pt x="5123" y="5481"/>
                  </a:lnTo>
                  <a:lnTo>
                    <a:pt x="5094" y="5495"/>
                  </a:lnTo>
                  <a:lnTo>
                    <a:pt x="5064" y="5505"/>
                  </a:lnTo>
                  <a:lnTo>
                    <a:pt x="5032" y="5511"/>
                  </a:lnTo>
                  <a:lnTo>
                    <a:pt x="5000" y="5513"/>
                  </a:lnTo>
                  <a:lnTo>
                    <a:pt x="4968" y="5511"/>
                  </a:lnTo>
                  <a:lnTo>
                    <a:pt x="4936" y="5505"/>
                  </a:lnTo>
                  <a:lnTo>
                    <a:pt x="4906" y="5495"/>
                  </a:lnTo>
                  <a:lnTo>
                    <a:pt x="4877" y="5481"/>
                  </a:lnTo>
                  <a:close/>
                  <a:moveTo>
                    <a:pt x="5000" y="4951"/>
                  </a:moveTo>
                  <a:lnTo>
                    <a:pt x="7937" y="2748"/>
                  </a:lnTo>
                  <a:lnTo>
                    <a:pt x="2063" y="2748"/>
                  </a:lnTo>
                  <a:lnTo>
                    <a:pt x="5000" y="495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9" name="Google Shape;569;p7"/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</p:grpSpPr>
        <p:sp>
          <p:nvSpPr>
            <p:cNvPr id="570" name="Google Shape;570;p7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8" y="6307"/>
                  </a:moveTo>
                  <a:lnTo>
                    <a:pt x="3302" y="5191"/>
                  </a:lnTo>
                  <a:lnTo>
                    <a:pt x="3271" y="5157"/>
                  </a:lnTo>
                  <a:lnTo>
                    <a:pt x="3246" y="5119"/>
                  </a:lnTo>
                  <a:lnTo>
                    <a:pt x="3226" y="5078"/>
                  </a:lnTo>
                  <a:lnTo>
                    <a:pt x="3211" y="5035"/>
                  </a:lnTo>
                  <a:lnTo>
                    <a:pt x="3202" y="4990"/>
                  </a:lnTo>
                  <a:lnTo>
                    <a:pt x="3199" y="4944"/>
                  </a:lnTo>
                  <a:lnTo>
                    <a:pt x="3202" y="4898"/>
                  </a:lnTo>
                  <a:lnTo>
                    <a:pt x="3211" y="4853"/>
                  </a:lnTo>
                  <a:lnTo>
                    <a:pt x="3226" y="4810"/>
                  </a:lnTo>
                  <a:lnTo>
                    <a:pt x="3246" y="4769"/>
                  </a:lnTo>
                  <a:lnTo>
                    <a:pt x="3271" y="4731"/>
                  </a:lnTo>
                  <a:lnTo>
                    <a:pt x="3302" y="4697"/>
                  </a:lnTo>
                  <a:lnTo>
                    <a:pt x="3336" y="4666"/>
                  </a:lnTo>
                  <a:lnTo>
                    <a:pt x="3374" y="4641"/>
                  </a:lnTo>
                  <a:lnTo>
                    <a:pt x="3415" y="4621"/>
                  </a:lnTo>
                  <a:lnTo>
                    <a:pt x="3458" y="4606"/>
                  </a:lnTo>
                  <a:lnTo>
                    <a:pt x="3503" y="4597"/>
                  </a:lnTo>
                  <a:lnTo>
                    <a:pt x="3549" y="4594"/>
                  </a:lnTo>
                  <a:lnTo>
                    <a:pt x="3595" y="4597"/>
                  </a:lnTo>
                  <a:lnTo>
                    <a:pt x="3640" y="4606"/>
                  </a:lnTo>
                  <a:lnTo>
                    <a:pt x="3683" y="4621"/>
                  </a:lnTo>
                  <a:lnTo>
                    <a:pt x="3724" y="4641"/>
                  </a:lnTo>
                  <a:lnTo>
                    <a:pt x="3762" y="4666"/>
                  </a:lnTo>
                  <a:lnTo>
                    <a:pt x="3796" y="4697"/>
                  </a:lnTo>
                  <a:lnTo>
                    <a:pt x="4645" y="5545"/>
                  </a:lnTo>
                  <a:lnTo>
                    <a:pt x="6408" y="3489"/>
                  </a:lnTo>
                  <a:lnTo>
                    <a:pt x="6440" y="3456"/>
                  </a:lnTo>
                  <a:lnTo>
                    <a:pt x="6476" y="3428"/>
                  </a:lnTo>
                  <a:lnTo>
                    <a:pt x="6516" y="3405"/>
                  </a:lnTo>
                  <a:lnTo>
                    <a:pt x="6558" y="3387"/>
                  </a:lnTo>
                  <a:lnTo>
                    <a:pt x="6602" y="3375"/>
                  </a:lnTo>
                  <a:lnTo>
                    <a:pt x="6647" y="3368"/>
                  </a:lnTo>
                  <a:lnTo>
                    <a:pt x="6693" y="3368"/>
                  </a:lnTo>
                  <a:lnTo>
                    <a:pt x="6738" y="3373"/>
                  </a:lnTo>
                  <a:lnTo>
                    <a:pt x="6783" y="3384"/>
                  </a:lnTo>
                  <a:lnTo>
                    <a:pt x="6825" y="3401"/>
                  </a:lnTo>
                  <a:lnTo>
                    <a:pt x="6865" y="3424"/>
                  </a:lnTo>
                  <a:lnTo>
                    <a:pt x="6902" y="3451"/>
                  </a:lnTo>
                  <a:lnTo>
                    <a:pt x="6935" y="3483"/>
                  </a:lnTo>
                  <a:lnTo>
                    <a:pt x="6963" y="3519"/>
                  </a:lnTo>
                  <a:lnTo>
                    <a:pt x="6986" y="3559"/>
                  </a:lnTo>
                  <a:lnTo>
                    <a:pt x="7004" y="3601"/>
                  </a:lnTo>
                  <a:lnTo>
                    <a:pt x="7016" y="3645"/>
                  </a:lnTo>
                  <a:lnTo>
                    <a:pt x="7023" y="3690"/>
                  </a:lnTo>
                  <a:lnTo>
                    <a:pt x="7023" y="3736"/>
                  </a:lnTo>
                  <a:lnTo>
                    <a:pt x="7018" y="3781"/>
                  </a:lnTo>
                  <a:lnTo>
                    <a:pt x="7007" y="3826"/>
                  </a:lnTo>
                  <a:lnTo>
                    <a:pt x="6990" y="3868"/>
                  </a:lnTo>
                  <a:lnTo>
                    <a:pt x="6967" y="3908"/>
                  </a:lnTo>
                  <a:lnTo>
                    <a:pt x="6940" y="3945"/>
                  </a:lnTo>
                  <a:lnTo>
                    <a:pt x="4931" y="6288"/>
                  </a:lnTo>
                  <a:lnTo>
                    <a:pt x="4900" y="6320"/>
                  </a:lnTo>
                  <a:lnTo>
                    <a:pt x="4865" y="6347"/>
                  </a:lnTo>
                  <a:lnTo>
                    <a:pt x="4827" y="6370"/>
                  </a:lnTo>
                  <a:lnTo>
                    <a:pt x="4787" y="6388"/>
                  </a:lnTo>
                  <a:lnTo>
                    <a:pt x="4744" y="6401"/>
                  </a:lnTo>
                  <a:lnTo>
                    <a:pt x="4701" y="6408"/>
                  </a:lnTo>
                  <a:lnTo>
                    <a:pt x="4656" y="6410"/>
                  </a:lnTo>
                  <a:lnTo>
                    <a:pt x="4612" y="6406"/>
                  </a:lnTo>
                  <a:lnTo>
                    <a:pt x="4569" y="6397"/>
                  </a:lnTo>
                  <a:lnTo>
                    <a:pt x="4527" y="6382"/>
                  </a:lnTo>
                  <a:lnTo>
                    <a:pt x="4487" y="6362"/>
                  </a:lnTo>
                  <a:lnTo>
                    <a:pt x="4451" y="6337"/>
                  </a:lnTo>
                  <a:lnTo>
                    <a:pt x="4418" y="63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16" y="915"/>
                  </a:moveTo>
                  <a:lnTo>
                    <a:pt x="4949" y="905"/>
                  </a:lnTo>
                  <a:lnTo>
                    <a:pt x="4983" y="901"/>
                  </a:lnTo>
                  <a:lnTo>
                    <a:pt x="5017" y="901"/>
                  </a:lnTo>
                  <a:lnTo>
                    <a:pt x="5051" y="905"/>
                  </a:lnTo>
                  <a:lnTo>
                    <a:pt x="5084" y="915"/>
                  </a:lnTo>
                  <a:lnTo>
                    <a:pt x="8209" y="2031"/>
                  </a:lnTo>
                  <a:lnTo>
                    <a:pt x="8240" y="2044"/>
                  </a:lnTo>
                  <a:lnTo>
                    <a:pt x="8269" y="2062"/>
                  </a:lnTo>
                  <a:lnTo>
                    <a:pt x="8296" y="2083"/>
                  </a:lnTo>
                  <a:lnTo>
                    <a:pt x="8319" y="2108"/>
                  </a:lnTo>
                  <a:lnTo>
                    <a:pt x="8339" y="2136"/>
                  </a:lnTo>
                  <a:lnTo>
                    <a:pt x="8354" y="2167"/>
                  </a:lnTo>
                  <a:lnTo>
                    <a:pt x="8366" y="2199"/>
                  </a:lnTo>
                  <a:lnTo>
                    <a:pt x="8373" y="2232"/>
                  </a:lnTo>
                  <a:lnTo>
                    <a:pt x="8375" y="2266"/>
                  </a:lnTo>
                  <a:lnTo>
                    <a:pt x="8375" y="4833"/>
                  </a:lnTo>
                  <a:lnTo>
                    <a:pt x="8375" y="4845"/>
                  </a:lnTo>
                  <a:lnTo>
                    <a:pt x="8355" y="5264"/>
                  </a:lnTo>
                  <a:lnTo>
                    <a:pt x="8352" y="5288"/>
                  </a:lnTo>
                  <a:lnTo>
                    <a:pt x="8293" y="5684"/>
                  </a:lnTo>
                  <a:lnTo>
                    <a:pt x="8288" y="5709"/>
                  </a:lnTo>
                  <a:lnTo>
                    <a:pt x="8191" y="6082"/>
                  </a:lnTo>
                  <a:lnTo>
                    <a:pt x="8183" y="6107"/>
                  </a:lnTo>
                  <a:lnTo>
                    <a:pt x="8052" y="6459"/>
                  </a:lnTo>
                  <a:lnTo>
                    <a:pt x="8042" y="6482"/>
                  </a:lnTo>
                  <a:lnTo>
                    <a:pt x="7877" y="6813"/>
                  </a:lnTo>
                  <a:lnTo>
                    <a:pt x="7865" y="6835"/>
                  </a:lnTo>
                  <a:lnTo>
                    <a:pt x="7669" y="7145"/>
                  </a:lnTo>
                  <a:lnTo>
                    <a:pt x="7655" y="7164"/>
                  </a:lnTo>
                  <a:lnTo>
                    <a:pt x="7430" y="7455"/>
                  </a:lnTo>
                  <a:lnTo>
                    <a:pt x="7415" y="7472"/>
                  </a:lnTo>
                  <a:lnTo>
                    <a:pt x="7163" y="7744"/>
                  </a:lnTo>
                  <a:lnTo>
                    <a:pt x="7148" y="7758"/>
                  </a:lnTo>
                  <a:lnTo>
                    <a:pt x="6870" y="8012"/>
                  </a:lnTo>
                  <a:lnTo>
                    <a:pt x="6856" y="8024"/>
                  </a:lnTo>
                  <a:lnTo>
                    <a:pt x="6555" y="8260"/>
                  </a:lnTo>
                  <a:lnTo>
                    <a:pt x="6541" y="8270"/>
                  </a:lnTo>
                  <a:lnTo>
                    <a:pt x="6218" y="8490"/>
                  </a:lnTo>
                  <a:lnTo>
                    <a:pt x="6206" y="8498"/>
                  </a:lnTo>
                  <a:lnTo>
                    <a:pt x="5863" y="8702"/>
                  </a:lnTo>
                  <a:lnTo>
                    <a:pt x="5852" y="8708"/>
                  </a:lnTo>
                  <a:lnTo>
                    <a:pt x="5492" y="8897"/>
                  </a:lnTo>
                  <a:lnTo>
                    <a:pt x="5481" y="8902"/>
                  </a:lnTo>
                  <a:lnTo>
                    <a:pt x="5105" y="9077"/>
                  </a:lnTo>
                  <a:lnTo>
                    <a:pt x="5076" y="9088"/>
                  </a:lnTo>
                  <a:lnTo>
                    <a:pt x="5046" y="9096"/>
                  </a:lnTo>
                  <a:lnTo>
                    <a:pt x="5016" y="9100"/>
                  </a:lnTo>
                  <a:lnTo>
                    <a:pt x="4984" y="9100"/>
                  </a:lnTo>
                  <a:lnTo>
                    <a:pt x="4954" y="9096"/>
                  </a:lnTo>
                  <a:lnTo>
                    <a:pt x="4924" y="9088"/>
                  </a:lnTo>
                  <a:lnTo>
                    <a:pt x="4895" y="9077"/>
                  </a:lnTo>
                  <a:lnTo>
                    <a:pt x="4519" y="8902"/>
                  </a:lnTo>
                  <a:lnTo>
                    <a:pt x="4508" y="8897"/>
                  </a:lnTo>
                  <a:lnTo>
                    <a:pt x="4148" y="8708"/>
                  </a:lnTo>
                  <a:lnTo>
                    <a:pt x="4137" y="8702"/>
                  </a:lnTo>
                  <a:lnTo>
                    <a:pt x="3794" y="8498"/>
                  </a:lnTo>
                  <a:lnTo>
                    <a:pt x="3782" y="8490"/>
                  </a:lnTo>
                  <a:lnTo>
                    <a:pt x="3459" y="8270"/>
                  </a:lnTo>
                  <a:lnTo>
                    <a:pt x="3445" y="8260"/>
                  </a:lnTo>
                  <a:lnTo>
                    <a:pt x="3144" y="8024"/>
                  </a:lnTo>
                  <a:lnTo>
                    <a:pt x="3130" y="8012"/>
                  </a:lnTo>
                  <a:lnTo>
                    <a:pt x="2852" y="7758"/>
                  </a:lnTo>
                  <a:lnTo>
                    <a:pt x="2837" y="7744"/>
                  </a:lnTo>
                  <a:lnTo>
                    <a:pt x="2585" y="7472"/>
                  </a:lnTo>
                  <a:lnTo>
                    <a:pt x="2570" y="7455"/>
                  </a:lnTo>
                  <a:lnTo>
                    <a:pt x="2345" y="7164"/>
                  </a:lnTo>
                  <a:lnTo>
                    <a:pt x="2331" y="7145"/>
                  </a:lnTo>
                  <a:lnTo>
                    <a:pt x="2135" y="6835"/>
                  </a:lnTo>
                  <a:lnTo>
                    <a:pt x="2123" y="6813"/>
                  </a:lnTo>
                  <a:lnTo>
                    <a:pt x="1958" y="6482"/>
                  </a:lnTo>
                  <a:lnTo>
                    <a:pt x="1948" y="6459"/>
                  </a:lnTo>
                  <a:lnTo>
                    <a:pt x="1817" y="6107"/>
                  </a:lnTo>
                  <a:lnTo>
                    <a:pt x="1809" y="6082"/>
                  </a:lnTo>
                  <a:lnTo>
                    <a:pt x="1712" y="5709"/>
                  </a:lnTo>
                  <a:lnTo>
                    <a:pt x="1707" y="5684"/>
                  </a:lnTo>
                  <a:lnTo>
                    <a:pt x="1648" y="5288"/>
                  </a:lnTo>
                  <a:lnTo>
                    <a:pt x="1645" y="5264"/>
                  </a:lnTo>
                  <a:lnTo>
                    <a:pt x="1625" y="4845"/>
                  </a:lnTo>
                  <a:lnTo>
                    <a:pt x="1625" y="4833"/>
                  </a:lnTo>
                  <a:lnTo>
                    <a:pt x="1625" y="2266"/>
                  </a:lnTo>
                  <a:lnTo>
                    <a:pt x="1627" y="2232"/>
                  </a:lnTo>
                  <a:lnTo>
                    <a:pt x="1634" y="2199"/>
                  </a:lnTo>
                  <a:lnTo>
                    <a:pt x="1646" y="2167"/>
                  </a:lnTo>
                  <a:lnTo>
                    <a:pt x="1661" y="2136"/>
                  </a:lnTo>
                  <a:lnTo>
                    <a:pt x="1681" y="2108"/>
                  </a:lnTo>
                  <a:lnTo>
                    <a:pt x="1704" y="2083"/>
                  </a:lnTo>
                  <a:lnTo>
                    <a:pt x="1731" y="2062"/>
                  </a:lnTo>
                  <a:lnTo>
                    <a:pt x="1760" y="2044"/>
                  </a:lnTo>
                  <a:lnTo>
                    <a:pt x="1791" y="2031"/>
                  </a:lnTo>
                  <a:lnTo>
                    <a:pt x="4916" y="915"/>
                  </a:lnTo>
                  <a:close/>
                  <a:moveTo>
                    <a:pt x="5000" y="1415"/>
                  </a:moveTo>
                  <a:lnTo>
                    <a:pt x="2125" y="2442"/>
                  </a:lnTo>
                  <a:lnTo>
                    <a:pt x="2125" y="4827"/>
                  </a:lnTo>
                  <a:lnTo>
                    <a:pt x="2144" y="5227"/>
                  </a:lnTo>
                  <a:lnTo>
                    <a:pt x="2200" y="5597"/>
                  </a:lnTo>
                  <a:lnTo>
                    <a:pt x="2289" y="5944"/>
                  </a:lnTo>
                  <a:lnTo>
                    <a:pt x="2412" y="6271"/>
                  </a:lnTo>
                  <a:lnTo>
                    <a:pt x="2565" y="6578"/>
                  </a:lnTo>
                  <a:lnTo>
                    <a:pt x="2748" y="6867"/>
                  </a:lnTo>
                  <a:lnTo>
                    <a:pt x="2958" y="7140"/>
                  </a:lnTo>
                  <a:lnTo>
                    <a:pt x="3196" y="7396"/>
                  </a:lnTo>
                  <a:lnTo>
                    <a:pt x="3460" y="7636"/>
                  </a:lnTo>
                  <a:lnTo>
                    <a:pt x="3747" y="7861"/>
                  </a:lnTo>
                  <a:lnTo>
                    <a:pt x="4057" y="8072"/>
                  </a:lnTo>
                  <a:lnTo>
                    <a:pt x="4387" y="8269"/>
                  </a:lnTo>
                  <a:lnTo>
                    <a:pt x="4735" y="8451"/>
                  </a:lnTo>
                  <a:lnTo>
                    <a:pt x="5000" y="8574"/>
                  </a:lnTo>
                  <a:lnTo>
                    <a:pt x="5265" y="8451"/>
                  </a:lnTo>
                  <a:lnTo>
                    <a:pt x="5613" y="8269"/>
                  </a:lnTo>
                  <a:lnTo>
                    <a:pt x="5943" y="8072"/>
                  </a:lnTo>
                  <a:lnTo>
                    <a:pt x="6253" y="7861"/>
                  </a:lnTo>
                  <a:lnTo>
                    <a:pt x="6540" y="7636"/>
                  </a:lnTo>
                  <a:lnTo>
                    <a:pt x="6804" y="7396"/>
                  </a:lnTo>
                  <a:lnTo>
                    <a:pt x="7042" y="7140"/>
                  </a:lnTo>
                  <a:lnTo>
                    <a:pt x="7252" y="6867"/>
                  </a:lnTo>
                  <a:lnTo>
                    <a:pt x="7435" y="6578"/>
                  </a:lnTo>
                  <a:lnTo>
                    <a:pt x="7588" y="6271"/>
                  </a:lnTo>
                  <a:lnTo>
                    <a:pt x="7711" y="5944"/>
                  </a:lnTo>
                  <a:lnTo>
                    <a:pt x="7800" y="5597"/>
                  </a:lnTo>
                  <a:lnTo>
                    <a:pt x="7856" y="5227"/>
                  </a:lnTo>
                  <a:lnTo>
                    <a:pt x="7875" y="4827"/>
                  </a:lnTo>
                  <a:lnTo>
                    <a:pt x="7875" y="2442"/>
                  </a:lnTo>
                  <a:lnTo>
                    <a:pt x="5000" y="141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2" name="Google Shape;572;p7"/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</p:grpSpPr>
        <p:sp>
          <p:nvSpPr>
            <p:cNvPr id="573" name="Google Shape;573;p7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38" y="1350"/>
                  </a:moveTo>
                  <a:lnTo>
                    <a:pt x="6762" y="1350"/>
                  </a:lnTo>
                  <a:lnTo>
                    <a:pt x="6762" y="3616"/>
                  </a:lnTo>
                  <a:lnTo>
                    <a:pt x="6751" y="3905"/>
                  </a:lnTo>
                  <a:lnTo>
                    <a:pt x="6717" y="4177"/>
                  </a:lnTo>
                  <a:lnTo>
                    <a:pt x="6663" y="4433"/>
                  </a:lnTo>
                  <a:lnTo>
                    <a:pt x="6589" y="4670"/>
                  </a:lnTo>
                  <a:lnTo>
                    <a:pt x="6496" y="4889"/>
                  </a:lnTo>
                  <a:lnTo>
                    <a:pt x="6386" y="5089"/>
                  </a:lnTo>
                  <a:lnTo>
                    <a:pt x="6259" y="5268"/>
                  </a:lnTo>
                  <a:lnTo>
                    <a:pt x="6116" y="5425"/>
                  </a:lnTo>
                  <a:lnTo>
                    <a:pt x="5960" y="5561"/>
                  </a:lnTo>
                  <a:lnTo>
                    <a:pt x="5790" y="5674"/>
                  </a:lnTo>
                  <a:lnTo>
                    <a:pt x="5608" y="5763"/>
                  </a:lnTo>
                  <a:lnTo>
                    <a:pt x="5415" y="5828"/>
                  </a:lnTo>
                  <a:lnTo>
                    <a:pt x="5212" y="5868"/>
                  </a:lnTo>
                  <a:lnTo>
                    <a:pt x="5000" y="5881"/>
                  </a:lnTo>
                  <a:lnTo>
                    <a:pt x="4788" y="5868"/>
                  </a:lnTo>
                  <a:lnTo>
                    <a:pt x="4585" y="5828"/>
                  </a:lnTo>
                  <a:lnTo>
                    <a:pt x="4392" y="5763"/>
                  </a:lnTo>
                  <a:lnTo>
                    <a:pt x="4210" y="5674"/>
                  </a:lnTo>
                  <a:lnTo>
                    <a:pt x="4040" y="5561"/>
                  </a:lnTo>
                  <a:lnTo>
                    <a:pt x="3884" y="5425"/>
                  </a:lnTo>
                  <a:lnTo>
                    <a:pt x="3741" y="5268"/>
                  </a:lnTo>
                  <a:lnTo>
                    <a:pt x="3614" y="5089"/>
                  </a:lnTo>
                  <a:lnTo>
                    <a:pt x="3504" y="4889"/>
                  </a:lnTo>
                  <a:lnTo>
                    <a:pt x="3411" y="4670"/>
                  </a:lnTo>
                  <a:lnTo>
                    <a:pt x="3337" y="4433"/>
                  </a:lnTo>
                  <a:lnTo>
                    <a:pt x="3283" y="4177"/>
                  </a:lnTo>
                  <a:lnTo>
                    <a:pt x="3249" y="3905"/>
                  </a:lnTo>
                  <a:lnTo>
                    <a:pt x="3238" y="3616"/>
                  </a:lnTo>
                  <a:lnTo>
                    <a:pt x="3238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0" y="1849"/>
                  </a:moveTo>
                  <a:lnTo>
                    <a:pt x="2902" y="1772"/>
                  </a:lnTo>
                  <a:lnTo>
                    <a:pt x="2931" y="1763"/>
                  </a:lnTo>
                  <a:lnTo>
                    <a:pt x="2960" y="1758"/>
                  </a:lnTo>
                  <a:lnTo>
                    <a:pt x="2988" y="1755"/>
                  </a:lnTo>
                  <a:lnTo>
                    <a:pt x="2988" y="1350"/>
                  </a:lnTo>
                  <a:lnTo>
                    <a:pt x="2990" y="1317"/>
                  </a:lnTo>
                  <a:lnTo>
                    <a:pt x="2997" y="1285"/>
                  </a:lnTo>
                  <a:lnTo>
                    <a:pt x="3007" y="1254"/>
                  </a:lnTo>
                  <a:lnTo>
                    <a:pt x="3021" y="1225"/>
                  </a:lnTo>
                  <a:lnTo>
                    <a:pt x="3040" y="1198"/>
                  </a:lnTo>
                  <a:lnTo>
                    <a:pt x="3061" y="1173"/>
                  </a:lnTo>
                  <a:lnTo>
                    <a:pt x="3086" y="1152"/>
                  </a:lnTo>
                  <a:lnTo>
                    <a:pt x="3113" y="1133"/>
                  </a:lnTo>
                  <a:lnTo>
                    <a:pt x="3142" y="1119"/>
                  </a:lnTo>
                  <a:lnTo>
                    <a:pt x="3173" y="1109"/>
                  </a:lnTo>
                  <a:lnTo>
                    <a:pt x="3205" y="1102"/>
                  </a:lnTo>
                  <a:lnTo>
                    <a:pt x="3238" y="1100"/>
                  </a:lnTo>
                  <a:lnTo>
                    <a:pt x="6762" y="1100"/>
                  </a:lnTo>
                  <a:lnTo>
                    <a:pt x="6795" y="1102"/>
                  </a:lnTo>
                  <a:lnTo>
                    <a:pt x="6827" y="1109"/>
                  </a:lnTo>
                  <a:lnTo>
                    <a:pt x="6858" y="1119"/>
                  </a:lnTo>
                  <a:lnTo>
                    <a:pt x="6887" y="1133"/>
                  </a:lnTo>
                  <a:lnTo>
                    <a:pt x="6914" y="1152"/>
                  </a:lnTo>
                  <a:lnTo>
                    <a:pt x="6939" y="1173"/>
                  </a:lnTo>
                  <a:lnTo>
                    <a:pt x="6960" y="1198"/>
                  </a:lnTo>
                  <a:lnTo>
                    <a:pt x="6979" y="1225"/>
                  </a:lnTo>
                  <a:lnTo>
                    <a:pt x="6993" y="1254"/>
                  </a:lnTo>
                  <a:lnTo>
                    <a:pt x="7003" y="1285"/>
                  </a:lnTo>
                  <a:lnTo>
                    <a:pt x="7010" y="1317"/>
                  </a:lnTo>
                  <a:lnTo>
                    <a:pt x="7012" y="1350"/>
                  </a:lnTo>
                  <a:lnTo>
                    <a:pt x="7012" y="1755"/>
                  </a:lnTo>
                  <a:lnTo>
                    <a:pt x="7040" y="1758"/>
                  </a:lnTo>
                  <a:lnTo>
                    <a:pt x="7069" y="1763"/>
                  </a:lnTo>
                  <a:lnTo>
                    <a:pt x="7098" y="1772"/>
                  </a:lnTo>
                  <a:lnTo>
                    <a:pt x="7310" y="1849"/>
                  </a:lnTo>
                  <a:lnTo>
                    <a:pt x="7339" y="1862"/>
                  </a:lnTo>
                  <a:lnTo>
                    <a:pt x="7366" y="1878"/>
                  </a:lnTo>
                  <a:lnTo>
                    <a:pt x="7539" y="1997"/>
                  </a:lnTo>
                  <a:lnTo>
                    <a:pt x="7563" y="2017"/>
                  </a:lnTo>
                  <a:lnTo>
                    <a:pt x="7585" y="2039"/>
                  </a:lnTo>
                  <a:lnTo>
                    <a:pt x="7718" y="2192"/>
                  </a:lnTo>
                  <a:lnTo>
                    <a:pt x="7736" y="2215"/>
                  </a:lnTo>
                  <a:lnTo>
                    <a:pt x="7751" y="2240"/>
                  </a:lnTo>
                  <a:lnTo>
                    <a:pt x="7845" y="2419"/>
                  </a:lnTo>
                  <a:lnTo>
                    <a:pt x="7856" y="2444"/>
                  </a:lnTo>
                  <a:lnTo>
                    <a:pt x="7865" y="2469"/>
                  </a:lnTo>
                  <a:lnTo>
                    <a:pt x="7918" y="2666"/>
                  </a:lnTo>
                  <a:lnTo>
                    <a:pt x="7924" y="2691"/>
                  </a:lnTo>
                  <a:lnTo>
                    <a:pt x="7927" y="2716"/>
                  </a:lnTo>
                  <a:lnTo>
                    <a:pt x="7940" y="2923"/>
                  </a:lnTo>
                  <a:lnTo>
                    <a:pt x="7938" y="2971"/>
                  </a:lnTo>
                  <a:lnTo>
                    <a:pt x="7911" y="3180"/>
                  </a:lnTo>
                  <a:lnTo>
                    <a:pt x="7901" y="3227"/>
                  </a:lnTo>
                  <a:lnTo>
                    <a:pt x="7833" y="3429"/>
                  </a:lnTo>
                  <a:lnTo>
                    <a:pt x="7824" y="3453"/>
                  </a:lnTo>
                  <a:lnTo>
                    <a:pt x="7812" y="3475"/>
                  </a:lnTo>
                  <a:lnTo>
                    <a:pt x="7703" y="3664"/>
                  </a:lnTo>
                  <a:lnTo>
                    <a:pt x="7689" y="3686"/>
                  </a:lnTo>
                  <a:lnTo>
                    <a:pt x="7673" y="3706"/>
                  </a:lnTo>
                  <a:lnTo>
                    <a:pt x="7523" y="3873"/>
                  </a:lnTo>
                  <a:lnTo>
                    <a:pt x="7503" y="3892"/>
                  </a:lnTo>
                  <a:lnTo>
                    <a:pt x="7482" y="3909"/>
                  </a:lnTo>
                  <a:lnTo>
                    <a:pt x="7290" y="4045"/>
                  </a:lnTo>
                  <a:lnTo>
                    <a:pt x="7267" y="4060"/>
                  </a:lnTo>
                  <a:lnTo>
                    <a:pt x="7242" y="4072"/>
                  </a:lnTo>
                  <a:lnTo>
                    <a:pt x="7009" y="4171"/>
                  </a:lnTo>
                  <a:lnTo>
                    <a:pt x="6984" y="4180"/>
                  </a:lnTo>
                  <a:lnTo>
                    <a:pt x="6968" y="4184"/>
                  </a:lnTo>
                  <a:lnTo>
                    <a:pt x="6965" y="4208"/>
                  </a:lnTo>
                  <a:lnTo>
                    <a:pt x="6962" y="4229"/>
                  </a:lnTo>
                  <a:lnTo>
                    <a:pt x="6907" y="4485"/>
                  </a:lnTo>
                  <a:lnTo>
                    <a:pt x="6902" y="4507"/>
                  </a:lnTo>
                  <a:lnTo>
                    <a:pt x="6827" y="4745"/>
                  </a:lnTo>
                  <a:lnTo>
                    <a:pt x="6819" y="4768"/>
                  </a:lnTo>
                  <a:lnTo>
                    <a:pt x="6726" y="4987"/>
                  </a:lnTo>
                  <a:lnTo>
                    <a:pt x="6715" y="5010"/>
                  </a:lnTo>
                  <a:lnTo>
                    <a:pt x="6604" y="5210"/>
                  </a:lnTo>
                  <a:lnTo>
                    <a:pt x="6589" y="5233"/>
                  </a:lnTo>
                  <a:lnTo>
                    <a:pt x="6463" y="5412"/>
                  </a:lnTo>
                  <a:lnTo>
                    <a:pt x="6444" y="5435"/>
                  </a:lnTo>
                  <a:lnTo>
                    <a:pt x="6302" y="5593"/>
                  </a:lnTo>
                  <a:lnTo>
                    <a:pt x="6280" y="5614"/>
                  </a:lnTo>
                  <a:lnTo>
                    <a:pt x="6123" y="5750"/>
                  </a:lnTo>
                  <a:lnTo>
                    <a:pt x="6098" y="5769"/>
                  </a:lnTo>
                  <a:lnTo>
                    <a:pt x="5928" y="5882"/>
                  </a:lnTo>
                  <a:lnTo>
                    <a:pt x="5900" y="5899"/>
                  </a:lnTo>
                  <a:lnTo>
                    <a:pt x="5718" y="5988"/>
                  </a:lnTo>
                  <a:lnTo>
                    <a:pt x="5687" y="6000"/>
                  </a:lnTo>
                  <a:lnTo>
                    <a:pt x="5494" y="6065"/>
                  </a:lnTo>
                  <a:lnTo>
                    <a:pt x="5462" y="6074"/>
                  </a:lnTo>
                  <a:lnTo>
                    <a:pt x="5259" y="6113"/>
                  </a:lnTo>
                  <a:lnTo>
                    <a:pt x="5250" y="6114"/>
                  </a:lnTo>
                  <a:lnTo>
                    <a:pt x="5250" y="6890"/>
                  </a:lnTo>
                  <a:lnTo>
                    <a:pt x="6259" y="6890"/>
                  </a:lnTo>
                  <a:lnTo>
                    <a:pt x="6292" y="6892"/>
                  </a:lnTo>
                  <a:lnTo>
                    <a:pt x="6324" y="6899"/>
                  </a:lnTo>
                  <a:lnTo>
                    <a:pt x="6355" y="6909"/>
                  </a:lnTo>
                  <a:lnTo>
                    <a:pt x="6384" y="6923"/>
                  </a:lnTo>
                  <a:lnTo>
                    <a:pt x="6411" y="6942"/>
                  </a:lnTo>
                  <a:lnTo>
                    <a:pt x="6436" y="6963"/>
                  </a:lnTo>
                  <a:lnTo>
                    <a:pt x="6457" y="6988"/>
                  </a:lnTo>
                  <a:lnTo>
                    <a:pt x="6476" y="7015"/>
                  </a:lnTo>
                  <a:lnTo>
                    <a:pt x="6490" y="7044"/>
                  </a:lnTo>
                  <a:lnTo>
                    <a:pt x="6500" y="7075"/>
                  </a:lnTo>
                  <a:lnTo>
                    <a:pt x="6507" y="7107"/>
                  </a:lnTo>
                  <a:lnTo>
                    <a:pt x="6509" y="7140"/>
                  </a:lnTo>
                  <a:lnTo>
                    <a:pt x="6507" y="7173"/>
                  </a:lnTo>
                  <a:lnTo>
                    <a:pt x="6500" y="7205"/>
                  </a:lnTo>
                  <a:lnTo>
                    <a:pt x="6490" y="7236"/>
                  </a:lnTo>
                  <a:lnTo>
                    <a:pt x="6476" y="7265"/>
                  </a:lnTo>
                  <a:lnTo>
                    <a:pt x="6457" y="7292"/>
                  </a:lnTo>
                  <a:lnTo>
                    <a:pt x="6436" y="7317"/>
                  </a:lnTo>
                  <a:lnTo>
                    <a:pt x="6411" y="7338"/>
                  </a:lnTo>
                  <a:lnTo>
                    <a:pt x="6384" y="7357"/>
                  </a:lnTo>
                  <a:lnTo>
                    <a:pt x="6355" y="7371"/>
                  </a:lnTo>
                  <a:lnTo>
                    <a:pt x="6324" y="7381"/>
                  </a:lnTo>
                  <a:lnTo>
                    <a:pt x="6292" y="7388"/>
                  </a:lnTo>
                  <a:lnTo>
                    <a:pt x="6259" y="7390"/>
                  </a:lnTo>
                  <a:lnTo>
                    <a:pt x="6102" y="7390"/>
                  </a:lnTo>
                  <a:lnTo>
                    <a:pt x="6439" y="8400"/>
                  </a:lnTo>
                  <a:lnTo>
                    <a:pt x="6762" y="8400"/>
                  </a:lnTo>
                  <a:lnTo>
                    <a:pt x="6795" y="8402"/>
                  </a:lnTo>
                  <a:lnTo>
                    <a:pt x="6827" y="8409"/>
                  </a:lnTo>
                  <a:lnTo>
                    <a:pt x="6858" y="8419"/>
                  </a:lnTo>
                  <a:lnTo>
                    <a:pt x="6887" y="8433"/>
                  </a:lnTo>
                  <a:lnTo>
                    <a:pt x="6914" y="8452"/>
                  </a:lnTo>
                  <a:lnTo>
                    <a:pt x="6939" y="8473"/>
                  </a:lnTo>
                  <a:lnTo>
                    <a:pt x="6960" y="8498"/>
                  </a:lnTo>
                  <a:lnTo>
                    <a:pt x="6979" y="8525"/>
                  </a:lnTo>
                  <a:lnTo>
                    <a:pt x="6993" y="8554"/>
                  </a:lnTo>
                  <a:lnTo>
                    <a:pt x="7003" y="8585"/>
                  </a:lnTo>
                  <a:lnTo>
                    <a:pt x="7010" y="8617"/>
                  </a:lnTo>
                  <a:lnTo>
                    <a:pt x="7012" y="8650"/>
                  </a:lnTo>
                  <a:lnTo>
                    <a:pt x="7010" y="8683"/>
                  </a:lnTo>
                  <a:lnTo>
                    <a:pt x="7003" y="8715"/>
                  </a:lnTo>
                  <a:lnTo>
                    <a:pt x="6993" y="8746"/>
                  </a:lnTo>
                  <a:lnTo>
                    <a:pt x="6979" y="8775"/>
                  </a:lnTo>
                  <a:lnTo>
                    <a:pt x="6960" y="8802"/>
                  </a:lnTo>
                  <a:lnTo>
                    <a:pt x="6939" y="8827"/>
                  </a:lnTo>
                  <a:lnTo>
                    <a:pt x="6914" y="8848"/>
                  </a:lnTo>
                  <a:lnTo>
                    <a:pt x="6887" y="8867"/>
                  </a:lnTo>
                  <a:lnTo>
                    <a:pt x="6858" y="8881"/>
                  </a:lnTo>
                  <a:lnTo>
                    <a:pt x="6827" y="8891"/>
                  </a:lnTo>
                  <a:lnTo>
                    <a:pt x="6795" y="8898"/>
                  </a:lnTo>
                  <a:lnTo>
                    <a:pt x="6762" y="8900"/>
                  </a:lnTo>
                  <a:lnTo>
                    <a:pt x="3238" y="8900"/>
                  </a:lnTo>
                  <a:lnTo>
                    <a:pt x="3205" y="8898"/>
                  </a:lnTo>
                  <a:lnTo>
                    <a:pt x="3173" y="8891"/>
                  </a:lnTo>
                  <a:lnTo>
                    <a:pt x="3142" y="8881"/>
                  </a:lnTo>
                  <a:lnTo>
                    <a:pt x="3113" y="8867"/>
                  </a:lnTo>
                  <a:lnTo>
                    <a:pt x="3086" y="8848"/>
                  </a:lnTo>
                  <a:lnTo>
                    <a:pt x="3061" y="8827"/>
                  </a:lnTo>
                  <a:lnTo>
                    <a:pt x="3040" y="8802"/>
                  </a:lnTo>
                  <a:lnTo>
                    <a:pt x="3021" y="8775"/>
                  </a:lnTo>
                  <a:lnTo>
                    <a:pt x="3007" y="8746"/>
                  </a:lnTo>
                  <a:lnTo>
                    <a:pt x="2997" y="8715"/>
                  </a:lnTo>
                  <a:lnTo>
                    <a:pt x="2990" y="8683"/>
                  </a:lnTo>
                  <a:lnTo>
                    <a:pt x="2988" y="8650"/>
                  </a:lnTo>
                  <a:lnTo>
                    <a:pt x="2990" y="8617"/>
                  </a:lnTo>
                  <a:lnTo>
                    <a:pt x="2997" y="8585"/>
                  </a:lnTo>
                  <a:lnTo>
                    <a:pt x="3007" y="8554"/>
                  </a:lnTo>
                  <a:lnTo>
                    <a:pt x="3021" y="8525"/>
                  </a:lnTo>
                  <a:lnTo>
                    <a:pt x="3040" y="8498"/>
                  </a:lnTo>
                  <a:lnTo>
                    <a:pt x="3061" y="8473"/>
                  </a:lnTo>
                  <a:lnTo>
                    <a:pt x="3086" y="8452"/>
                  </a:lnTo>
                  <a:lnTo>
                    <a:pt x="3113" y="8433"/>
                  </a:lnTo>
                  <a:lnTo>
                    <a:pt x="3142" y="8419"/>
                  </a:lnTo>
                  <a:lnTo>
                    <a:pt x="3173" y="8409"/>
                  </a:lnTo>
                  <a:lnTo>
                    <a:pt x="3205" y="8402"/>
                  </a:lnTo>
                  <a:lnTo>
                    <a:pt x="3238" y="8400"/>
                  </a:lnTo>
                  <a:lnTo>
                    <a:pt x="3561" y="8400"/>
                  </a:lnTo>
                  <a:lnTo>
                    <a:pt x="3898" y="7390"/>
                  </a:lnTo>
                  <a:lnTo>
                    <a:pt x="3741" y="7390"/>
                  </a:lnTo>
                  <a:lnTo>
                    <a:pt x="3708" y="7388"/>
                  </a:lnTo>
                  <a:lnTo>
                    <a:pt x="3676" y="7381"/>
                  </a:lnTo>
                  <a:lnTo>
                    <a:pt x="3645" y="7371"/>
                  </a:lnTo>
                  <a:lnTo>
                    <a:pt x="3616" y="7357"/>
                  </a:lnTo>
                  <a:lnTo>
                    <a:pt x="3589" y="7338"/>
                  </a:lnTo>
                  <a:lnTo>
                    <a:pt x="3564" y="7317"/>
                  </a:lnTo>
                  <a:lnTo>
                    <a:pt x="3543" y="7292"/>
                  </a:lnTo>
                  <a:lnTo>
                    <a:pt x="3524" y="7265"/>
                  </a:lnTo>
                  <a:lnTo>
                    <a:pt x="3510" y="7236"/>
                  </a:lnTo>
                  <a:lnTo>
                    <a:pt x="3500" y="7205"/>
                  </a:lnTo>
                  <a:lnTo>
                    <a:pt x="3493" y="7173"/>
                  </a:lnTo>
                  <a:lnTo>
                    <a:pt x="3491" y="7140"/>
                  </a:lnTo>
                  <a:lnTo>
                    <a:pt x="3493" y="7107"/>
                  </a:lnTo>
                  <a:lnTo>
                    <a:pt x="3500" y="7075"/>
                  </a:lnTo>
                  <a:lnTo>
                    <a:pt x="3510" y="7044"/>
                  </a:lnTo>
                  <a:lnTo>
                    <a:pt x="3524" y="7015"/>
                  </a:lnTo>
                  <a:lnTo>
                    <a:pt x="3543" y="6988"/>
                  </a:lnTo>
                  <a:lnTo>
                    <a:pt x="3564" y="6963"/>
                  </a:lnTo>
                  <a:lnTo>
                    <a:pt x="3589" y="6942"/>
                  </a:lnTo>
                  <a:lnTo>
                    <a:pt x="3616" y="6923"/>
                  </a:lnTo>
                  <a:lnTo>
                    <a:pt x="3645" y="6909"/>
                  </a:lnTo>
                  <a:lnTo>
                    <a:pt x="3676" y="6899"/>
                  </a:lnTo>
                  <a:lnTo>
                    <a:pt x="3708" y="6892"/>
                  </a:lnTo>
                  <a:lnTo>
                    <a:pt x="3741" y="6890"/>
                  </a:lnTo>
                  <a:lnTo>
                    <a:pt x="4750" y="6890"/>
                  </a:lnTo>
                  <a:lnTo>
                    <a:pt x="4750" y="6114"/>
                  </a:lnTo>
                  <a:lnTo>
                    <a:pt x="4741" y="6113"/>
                  </a:lnTo>
                  <a:lnTo>
                    <a:pt x="4538" y="6074"/>
                  </a:lnTo>
                  <a:lnTo>
                    <a:pt x="4506" y="6065"/>
                  </a:lnTo>
                  <a:lnTo>
                    <a:pt x="4313" y="6000"/>
                  </a:lnTo>
                  <a:lnTo>
                    <a:pt x="4282" y="5988"/>
                  </a:lnTo>
                  <a:lnTo>
                    <a:pt x="4100" y="5899"/>
                  </a:lnTo>
                  <a:lnTo>
                    <a:pt x="4072" y="5882"/>
                  </a:lnTo>
                  <a:lnTo>
                    <a:pt x="3902" y="5769"/>
                  </a:lnTo>
                  <a:lnTo>
                    <a:pt x="3877" y="5750"/>
                  </a:lnTo>
                  <a:lnTo>
                    <a:pt x="3720" y="5614"/>
                  </a:lnTo>
                  <a:lnTo>
                    <a:pt x="3698" y="5593"/>
                  </a:lnTo>
                  <a:lnTo>
                    <a:pt x="3556" y="5435"/>
                  </a:lnTo>
                  <a:lnTo>
                    <a:pt x="3537" y="5412"/>
                  </a:lnTo>
                  <a:lnTo>
                    <a:pt x="3411" y="5233"/>
                  </a:lnTo>
                  <a:lnTo>
                    <a:pt x="3396" y="5210"/>
                  </a:lnTo>
                  <a:lnTo>
                    <a:pt x="3285" y="5010"/>
                  </a:lnTo>
                  <a:lnTo>
                    <a:pt x="3274" y="4987"/>
                  </a:lnTo>
                  <a:lnTo>
                    <a:pt x="3181" y="4768"/>
                  </a:lnTo>
                  <a:lnTo>
                    <a:pt x="3173" y="4745"/>
                  </a:lnTo>
                  <a:lnTo>
                    <a:pt x="3098" y="4507"/>
                  </a:lnTo>
                  <a:lnTo>
                    <a:pt x="3093" y="4485"/>
                  </a:lnTo>
                  <a:lnTo>
                    <a:pt x="3038" y="4229"/>
                  </a:lnTo>
                  <a:lnTo>
                    <a:pt x="3035" y="4208"/>
                  </a:lnTo>
                  <a:lnTo>
                    <a:pt x="3032" y="4184"/>
                  </a:lnTo>
                  <a:lnTo>
                    <a:pt x="3016" y="4180"/>
                  </a:lnTo>
                  <a:lnTo>
                    <a:pt x="2991" y="4171"/>
                  </a:lnTo>
                  <a:lnTo>
                    <a:pt x="2758" y="4072"/>
                  </a:lnTo>
                  <a:lnTo>
                    <a:pt x="2733" y="4060"/>
                  </a:lnTo>
                  <a:lnTo>
                    <a:pt x="2710" y="4045"/>
                  </a:lnTo>
                  <a:lnTo>
                    <a:pt x="2518" y="3909"/>
                  </a:lnTo>
                  <a:lnTo>
                    <a:pt x="2497" y="3892"/>
                  </a:lnTo>
                  <a:lnTo>
                    <a:pt x="2477" y="3873"/>
                  </a:lnTo>
                  <a:lnTo>
                    <a:pt x="2327" y="3706"/>
                  </a:lnTo>
                  <a:lnTo>
                    <a:pt x="2311" y="3686"/>
                  </a:lnTo>
                  <a:lnTo>
                    <a:pt x="2297" y="3664"/>
                  </a:lnTo>
                  <a:lnTo>
                    <a:pt x="2188" y="3475"/>
                  </a:lnTo>
                  <a:lnTo>
                    <a:pt x="2176" y="3453"/>
                  </a:lnTo>
                  <a:lnTo>
                    <a:pt x="2167" y="3429"/>
                  </a:lnTo>
                  <a:lnTo>
                    <a:pt x="2099" y="3227"/>
                  </a:lnTo>
                  <a:lnTo>
                    <a:pt x="2089" y="3180"/>
                  </a:lnTo>
                  <a:lnTo>
                    <a:pt x="2062" y="2971"/>
                  </a:lnTo>
                  <a:lnTo>
                    <a:pt x="2060" y="2923"/>
                  </a:lnTo>
                  <a:lnTo>
                    <a:pt x="2073" y="2716"/>
                  </a:lnTo>
                  <a:lnTo>
                    <a:pt x="2076" y="2691"/>
                  </a:lnTo>
                  <a:lnTo>
                    <a:pt x="2082" y="2666"/>
                  </a:lnTo>
                  <a:lnTo>
                    <a:pt x="2135" y="2469"/>
                  </a:lnTo>
                  <a:lnTo>
                    <a:pt x="2144" y="2444"/>
                  </a:lnTo>
                  <a:lnTo>
                    <a:pt x="2155" y="2419"/>
                  </a:lnTo>
                  <a:lnTo>
                    <a:pt x="2249" y="2240"/>
                  </a:lnTo>
                  <a:lnTo>
                    <a:pt x="2264" y="2215"/>
                  </a:lnTo>
                  <a:lnTo>
                    <a:pt x="2282" y="2192"/>
                  </a:lnTo>
                  <a:lnTo>
                    <a:pt x="2415" y="2039"/>
                  </a:lnTo>
                  <a:lnTo>
                    <a:pt x="2437" y="2017"/>
                  </a:lnTo>
                  <a:lnTo>
                    <a:pt x="2461" y="1997"/>
                  </a:lnTo>
                  <a:lnTo>
                    <a:pt x="2634" y="1878"/>
                  </a:lnTo>
                  <a:lnTo>
                    <a:pt x="2661" y="1862"/>
                  </a:lnTo>
                  <a:lnTo>
                    <a:pt x="2690" y="1849"/>
                  </a:lnTo>
                  <a:close/>
                  <a:moveTo>
                    <a:pt x="7322" y="2498"/>
                  </a:moveTo>
                  <a:lnTo>
                    <a:pt x="7229" y="2391"/>
                  </a:lnTo>
                  <a:lnTo>
                    <a:pt x="7108" y="2308"/>
                  </a:lnTo>
                  <a:lnTo>
                    <a:pt x="7012" y="2273"/>
                  </a:lnTo>
                  <a:lnTo>
                    <a:pt x="7012" y="3616"/>
                  </a:lnTo>
                  <a:lnTo>
                    <a:pt x="7012" y="3626"/>
                  </a:lnTo>
                  <a:lnTo>
                    <a:pt x="7012" y="3627"/>
                  </a:lnTo>
                  <a:lnTo>
                    <a:pt x="7023" y="3622"/>
                  </a:lnTo>
                  <a:lnTo>
                    <a:pt x="7169" y="3517"/>
                  </a:lnTo>
                  <a:lnTo>
                    <a:pt x="7284" y="3391"/>
                  </a:lnTo>
                  <a:lnTo>
                    <a:pt x="7367" y="3247"/>
                  </a:lnTo>
                  <a:lnTo>
                    <a:pt x="7419" y="3091"/>
                  </a:lnTo>
                  <a:lnTo>
                    <a:pt x="7439" y="2931"/>
                  </a:lnTo>
                  <a:lnTo>
                    <a:pt x="7429" y="2773"/>
                  </a:lnTo>
                  <a:lnTo>
                    <a:pt x="7389" y="2627"/>
                  </a:lnTo>
                  <a:lnTo>
                    <a:pt x="7322" y="2498"/>
                  </a:lnTo>
                  <a:close/>
                  <a:moveTo>
                    <a:pt x="3573" y="4130"/>
                  </a:moveTo>
                  <a:lnTo>
                    <a:pt x="3553" y="4156"/>
                  </a:lnTo>
                  <a:lnTo>
                    <a:pt x="3537" y="4173"/>
                  </a:lnTo>
                  <a:lnTo>
                    <a:pt x="3579" y="4369"/>
                  </a:lnTo>
                  <a:lnTo>
                    <a:pt x="3646" y="4584"/>
                  </a:lnTo>
                  <a:lnTo>
                    <a:pt x="3729" y="4779"/>
                  </a:lnTo>
                  <a:lnTo>
                    <a:pt x="3826" y="4955"/>
                  </a:lnTo>
                  <a:lnTo>
                    <a:pt x="3937" y="5111"/>
                  </a:lnTo>
                  <a:lnTo>
                    <a:pt x="4059" y="5246"/>
                  </a:lnTo>
                  <a:lnTo>
                    <a:pt x="4192" y="5362"/>
                  </a:lnTo>
                  <a:lnTo>
                    <a:pt x="4335" y="5457"/>
                  </a:lnTo>
                  <a:lnTo>
                    <a:pt x="4488" y="5532"/>
                  </a:lnTo>
                  <a:lnTo>
                    <a:pt x="4649" y="5586"/>
                  </a:lnTo>
                  <a:lnTo>
                    <a:pt x="4820" y="5619"/>
                  </a:lnTo>
                  <a:lnTo>
                    <a:pt x="5000" y="5631"/>
                  </a:lnTo>
                  <a:lnTo>
                    <a:pt x="5180" y="5619"/>
                  </a:lnTo>
                  <a:lnTo>
                    <a:pt x="5351" y="5586"/>
                  </a:lnTo>
                  <a:lnTo>
                    <a:pt x="5512" y="5532"/>
                  </a:lnTo>
                  <a:lnTo>
                    <a:pt x="5665" y="5457"/>
                  </a:lnTo>
                  <a:lnTo>
                    <a:pt x="5808" y="5362"/>
                  </a:lnTo>
                  <a:lnTo>
                    <a:pt x="5941" y="5246"/>
                  </a:lnTo>
                  <a:lnTo>
                    <a:pt x="6063" y="5111"/>
                  </a:lnTo>
                  <a:lnTo>
                    <a:pt x="6174" y="4955"/>
                  </a:lnTo>
                  <a:lnTo>
                    <a:pt x="6271" y="4779"/>
                  </a:lnTo>
                  <a:lnTo>
                    <a:pt x="6354" y="4584"/>
                  </a:lnTo>
                  <a:lnTo>
                    <a:pt x="6421" y="4369"/>
                  </a:lnTo>
                  <a:lnTo>
                    <a:pt x="6463" y="4173"/>
                  </a:lnTo>
                  <a:lnTo>
                    <a:pt x="6447" y="4156"/>
                  </a:lnTo>
                  <a:lnTo>
                    <a:pt x="6427" y="4130"/>
                  </a:lnTo>
                  <a:lnTo>
                    <a:pt x="6411" y="4102"/>
                  </a:lnTo>
                  <a:lnTo>
                    <a:pt x="6399" y="4072"/>
                  </a:lnTo>
                  <a:lnTo>
                    <a:pt x="6390" y="4040"/>
                  </a:lnTo>
                  <a:lnTo>
                    <a:pt x="6386" y="4007"/>
                  </a:lnTo>
                  <a:lnTo>
                    <a:pt x="6387" y="3975"/>
                  </a:lnTo>
                  <a:lnTo>
                    <a:pt x="6391" y="3942"/>
                  </a:lnTo>
                  <a:lnTo>
                    <a:pt x="6400" y="3911"/>
                  </a:lnTo>
                  <a:lnTo>
                    <a:pt x="6413" y="3881"/>
                  </a:lnTo>
                  <a:lnTo>
                    <a:pt x="6429" y="3853"/>
                  </a:lnTo>
                  <a:lnTo>
                    <a:pt x="6449" y="3827"/>
                  </a:lnTo>
                  <a:lnTo>
                    <a:pt x="6473" y="3804"/>
                  </a:lnTo>
                  <a:lnTo>
                    <a:pt x="6499" y="3784"/>
                  </a:lnTo>
                  <a:lnTo>
                    <a:pt x="6505" y="3780"/>
                  </a:lnTo>
                  <a:lnTo>
                    <a:pt x="6512" y="3611"/>
                  </a:lnTo>
                  <a:lnTo>
                    <a:pt x="6512" y="1600"/>
                  </a:lnTo>
                  <a:lnTo>
                    <a:pt x="3488" y="1600"/>
                  </a:lnTo>
                  <a:lnTo>
                    <a:pt x="3488" y="3611"/>
                  </a:lnTo>
                  <a:lnTo>
                    <a:pt x="3495" y="3780"/>
                  </a:lnTo>
                  <a:lnTo>
                    <a:pt x="3501" y="3784"/>
                  </a:lnTo>
                  <a:lnTo>
                    <a:pt x="3527" y="3804"/>
                  </a:lnTo>
                  <a:lnTo>
                    <a:pt x="3551" y="3827"/>
                  </a:lnTo>
                  <a:lnTo>
                    <a:pt x="3571" y="3853"/>
                  </a:lnTo>
                  <a:lnTo>
                    <a:pt x="3587" y="3881"/>
                  </a:lnTo>
                  <a:lnTo>
                    <a:pt x="3600" y="3911"/>
                  </a:lnTo>
                  <a:lnTo>
                    <a:pt x="3609" y="3942"/>
                  </a:lnTo>
                  <a:lnTo>
                    <a:pt x="3613" y="3975"/>
                  </a:lnTo>
                  <a:lnTo>
                    <a:pt x="3614" y="4007"/>
                  </a:lnTo>
                  <a:lnTo>
                    <a:pt x="3610" y="4040"/>
                  </a:lnTo>
                  <a:lnTo>
                    <a:pt x="3601" y="4072"/>
                  </a:lnTo>
                  <a:lnTo>
                    <a:pt x="3589" y="4102"/>
                  </a:lnTo>
                  <a:lnTo>
                    <a:pt x="3573" y="4130"/>
                  </a:lnTo>
                  <a:close/>
                  <a:moveTo>
                    <a:pt x="5000" y="7390"/>
                  </a:moveTo>
                  <a:lnTo>
                    <a:pt x="4425" y="7390"/>
                  </a:lnTo>
                  <a:lnTo>
                    <a:pt x="4088" y="8400"/>
                  </a:lnTo>
                  <a:lnTo>
                    <a:pt x="5912" y="8400"/>
                  </a:lnTo>
                  <a:lnTo>
                    <a:pt x="5575" y="7390"/>
                  </a:lnTo>
                  <a:lnTo>
                    <a:pt x="5000" y="7390"/>
                  </a:lnTo>
                  <a:close/>
                  <a:moveTo>
                    <a:pt x="2831" y="3517"/>
                  </a:moveTo>
                  <a:lnTo>
                    <a:pt x="2977" y="3622"/>
                  </a:lnTo>
                  <a:lnTo>
                    <a:pt x="2988" y="3627"/>
                  </a:lnTo>
                  <a:lnTo>
                    <a:pt x="2988" y="3626"/>
                  </a:lnTo>
                  <a:lnTo>
                    <a:pt x="2988" y="3616"/>
                  </a:lnTo>
                  <a:lnTo>
                    <a:pt x="2988" y="2273"/>
                  </a:lnTo>
                  <a:lnTo>
                    <a:pt x="2892" y="2308"/>
                  </a:lnTo>
                  <a:lnTo>
                    <a:pt x="2771" y="2391"/>
                  </a:lnTo>
                  <a:lnTo>
                    <a:pt x="2678" y="2498"/>
                  </a:lnTo>
                  <a:lnTo>
                    <a:pt x="2611" y="2627"/>
                  </a:lnTo>
                  <a:lnTo>
                    <a:pt x="2571" y="2773"/>
                  </a:lnTo>
                  <a:lnTo>
                    <a:pt x="2561" y="2931"/>
                  </a:lnTo>
                  <a:lnTo>
                    <a:pt x="2581" y="3091"/>
                  </a:lnTo>
                  <a:lnTo>
                    <a:pt x="2633" y="3247"/>
                  </a:lnTo>
                  <a:lnTo>
                    <a:pt x="2716" y="3391"/>
                  </a:lnTo>
                  <a:lnTo>
                    <a:pt x="2831" y="351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5" name="Google Shape;575;p7"/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</p:grpSpPr>
        <p:sp>
          <p:nvSpPr>
            <p:cNvPr id="576" name="Google Shape;576;p7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5" y="7901"/>
                  </a:moveTo>
                  <a:lnTo>
                    <a:pt x="3025" y="7901"/>
                  </a:lnTo>
                  <a:lnTo>
                    <a:pt x="3083" y="7508"/>
                  </a:lnTo>
                  <a:lnTo>
                    <a:pt x="3244" y="7175"/>
                  </a:lnTo>
                  <a:lnTo>
                    <a:pt x="3491" y="6903"/>
                  </a:lnTo>
                  <a:lnTo>
                    <a:pt x="3808" y="6692"/>
                  </a:lnTo>
                  <a:lnTo>
                    <a:pt x="4177" y="6541"/>
                  </a:lnTo>
                  <a:lnTo>
                    <a:pt x="4580" y="6450"/>
                  </a:lnTo>
                  <a:lnTo>
                    <a:pt x="5000" y="6420"/>
                  </a:lnTo>
                  <a:lnTo>
                    <a:pt x="5420" y="6450"/>
                  </a:lnTo>
                  <a:lnTo>
                    <a:pt x="5823" y="6541"/>
                  </a:lnTo>
                  <a:lnTo>
                    <a:pt x="6192" y="6692"/>
                  </a:lnTo>
                  <a:lnTo>
                    <a:pt x="6509" y="6903"/>
                  </a:lnTo>
                  <a:lnTo>
                    <a:pt x="6756" y="7175"/>
                  </a:lnTo>
                  <a:lnTo>
                    <a:pt x="6917" y="7508"/>
                  </a:lnTo>
                  <a:lnTo>
                    <a:pt x="6975" y="7901"/>
                  </a:lnTo>
                  <a:close/>
                  <a:moveTo>
                    <a:pt x="6110" y="3168"/>
                  </a:moveTo>
                  <a:lnTo>
                    <a:pt x="6111" y="3210"/>
                  </a:lnTo>
                  <a:lnTo>
                    <a:pt x="6110" y="3252"/>
                  </a:lnTo>
                  <a:lnTo>
                    <a:pt x="6108" y="3293"/>
                  </a:lnTo>
                  <a:lnTo>
                    <a:pt x="6104" y="3335"/>
                  </a:lnTo>
                  <a:lnTo>
                    <a:pt x="6099" y="3376"/>
                  </a:lnTo>
                  <a:lnTo>
                    <a:pt x="6092" y="3417"/>
                  </a:lnTo>
                  <a:lnTo>
                    <a:pt x="6083" y="3457"/>
                  </a:lnTo>
                  <a:lnTo>
                    <a:pt x="6073" y="3498"/>
                  </a:lnTo>
                  <a:lnTo>
                    <a:pt x="6062" y="3538"/>
                  </a:lnTo>
                  <a:lnTo>
                    <a:pt x="6049" y="3577"/>
                  </a:lnTo>
                  <a:lnTo>
                    <a:pt x="6034" y="3616"/>
                  </a:lnTo>
                  <a:lnTo>
                    <a:pt x="6018" y="3654"/>
                  </a:lnTo>
                  <a:lnTo>
                    <a:pt x="6001" y="3692"/>
                  </a:lnTo>
                  <a:lnTo>
                    <a:pt x="5982" y="3729"/>
                  </a:lnTo>
                  <a:lnTo>
                    <a:pt x="5962" y="3766"/>
                  </a:lnTo>
                  <a:lnTo>
                    <a:pt x="5941" y="3802"/>
                  </a:lnTo>
                  <a:lnTo>
                    <a:pt x="5918" y="3836"/>
                  </a:lnTo>
                  <a:lnTo>
                    <a:pt x="5894" y="3870"/>
                  </a:lnTo>
                  <a:lnTo>
                    <a:pt x="5868" y="3903"/>
                  </a:lnTo>
                  <a:lnTo>
                    <a:pt x="5842" y="3935"/>
                  </a:lnTo>
                  <a:lnTo>
                    <a:pt x="5814" y="3966"/>
                  </a:lnTo>
                  <a:lnTo>
                    <a:pt x="5786" y="3996"/>
                  </a:lnTo>
                  <a:lnTo>
                    <a:pt x="5756" y="4024"/>
                  </a:lnTo>
                  <a:lnTo>
                    <a:pt x="5725" y="4052"/>
                  </a:lnTo>
                  <a:lnTo>
                    <a:pt x="5693" y="4078"/>
                  </a:lnTo>
                  <a:lnTo>
                    <a:pt x="5660" y="4104"/>
                  </a:lnTo>
                  <a:lnTo>
                    <a:pt x="5626" y="4128"/>
                  </a:lnTo>
                  <a:lnTo>
                    <a:pt x="5591" y="4151"/>
                  </a:lnTo>
                  <a:lnTo>
                    <a:pt x="5555" y="4172"/>
                  </a:lnTo>
                  <a:lnTo>
                    <a:pt x="5519" y="4192"/>
                  </a:lnTo>
                  <a:lnTo>
                    <a:pt x="5482" y="4211"/>
                  </a:lnTo>
                  <a:lnTo>
                    <a:pt x="5444" y="4228"/>
                  </a:lnTo>
                  <a:lnTo>
                    <a:pt x="5406" y="4244"/>
                  </a:lnTo>
                  <a:lnTo>
                    <a:pt x="5367" y="4259"/>
                  </a:lnTo>
                  <a:lnTo>
                    <a:pt x="5327" y="4272"/>
                  </a:lnTo>
                  <a:lnTo>
                    <a:pt x="5288" y="4283"/>
                  </a:lnTo>
                  <a:lnTo>
                    <a:pt x="5247" y="4293"/>
                  </a:lnTo>
                  <a:lnTo>
                    <a:pt x="5207" y="4302"/>
                  </a:lnTo>
                  <a:lnTo>
                    <a:pt x="5166" y="4309"/>
                  </a:lnTo>
                  <a:lnTo>
                    <a:pt x="5125" y="4314"/>
                  </a:lnTo>
                  <a:lnTo>
                    <a:pt x="5083" y="4318"/>
                  </a:lnTo>
                  <a:lnTo>
                    <a:pt x="5042" y="4320"/>
                  </a:lnTo>
                  <a:lnTo>
                    <a:pt x="5000" y="4321"/>
                  </a:lnTo>
                  <a:lnTo>
                    <a:pt x="4958" y="4320"/>
                  </a:lnTo>
                  <a:lnTo>
                    <a:pt x="4917" y="4318"/>
                  </a:lnTo>
                  <a:lnTo>
                    <a:pt x="4875" y="4314"/>
                  </a:lnTo>
                  <a:lnTo>
                    <a:pt x="4834" y="4309"/>
                  </a:lnTo>
                  <a:lnTo>
                    <a:pt x="4793" y="4302"/>
                  </a:lnTo>
                  <a:lnTo>
                    <a:pt x="4753" y="4293"/>
                  </a:lnTo>
                  <a:lnTo>
                    <a:pt x="4712" y="4283"/>
                  </a:lnTo>
                  <a:lnTo>
                    <a:pt x="4673" y="4272"/>
                  </a:lnTo>
                  <a:lnTo>
                    <a:pt x="4633" y="4259"/>
                  </a:lnTo>
                  <a:lnTo>
                    <a:pt x="4594" y="4244"/>
                  </a:lnTo>
                  <a:lnTo>
                    <a:pt x="4556" y="4228"/>
                  </a:lnTo>
                  <a:lnTo>
                    <a:pt x="4518" y="4211"/>
                  </a:lnTo>
                  <a:lnTo>
                    <a:pt x="4481" y="4192"/>
                  </a:lnTo>
                  <a:lnTo>
                    <a:pt x="4445" y="4172"/>
                  </a:lnTo>
                  <a:lnTo>
                    <a:pt x="4409" y="4151"/>
                  </a:lnTo>
                  <a:lnTo>
                    <a:pt x="4374" y="4128"/>
                  </a:lnTo>
                  <a:lnTo>
                    <a:pt x="4340" y="4104"/>
                  </a:lnTo>
                  <a:lnTo>
                    <a:pt x="4307" y="4078"/>
                  </a:lnTo>
                  <a:lnTo>
                    <a:pt x="4275" y="4052"/>
                  </a:lnTo>
                  <a:lnTo>
                    <a:pt x="4244" y="4024"/>
                  </a:lnTo>
                  <a:lnTo>
                    <a:pt x="4214" y="3996"/>
                  </a:lnTo>
                  <a:lnTo>
                    <a:pt x="4186" y="3966"/>
                  </a:lnTo>
                  <a:lnTo>
                    <a:pt x="4158" y="3935"/>
                  </a:lnTo>
                  <a:lnTo>
                    <a:pt x="4132" y="3903"/>
                  </a:lnTo>
                  <a:lnTo>
                    <a:pt x="4106" y="3870"/>
                  </a:lnTo>
                  <a:lnTo>
                    <a:pt x="4082" y="3836"/>
                  </a:lnTo>
                  <a:lnTo>
                    <a:pt x="4059" y="3802"/>
                  </a:lnTo>
                  <a:lnTo>
                    <a:pt x="4038" y="3766"/>
                  </a:lnTo>
                  <a:lnTo>
                    <a:pt x="4018" y="3729"/>
                  </a:lnTo>
                  <a:lnTo>
                    <a:pt x="3999" y="3692"/>
                  </a:lnTo>
                  <a:lnTo>
                    <a:pt x="3982" y="3654"/>
                  </a:lnTo>
                  <a:lnTo>
                    <a:pt x="3966" y="3616"/>
                  </a:lnTo>
                  <a:lnTo>
                    <a:pt x="3951" y="3577"/>
                  </a:lnTo>
                  <a:lnTo>
                    <a:pt x="3938" y="3538"/>
                  </a:lnTo>
                  <a:lnTo>
                    <a:pt x="3927" y="3498"/>
                  </a:lnTo>
                  <a:lnTo>
                    <a:pt x="3917" y="3457"/>
                  </a:lnTo>
                  <a:lnTo>
                    <a:pt x="3908" y="3417"/>
                  </a:lnTo>
                  <a:lnTo>
                    <a:pt x="3901" y="3376"/>
                  </a:lnTo>
                  <a:lnTo>
                    <a:pt x="3896" y="3335"/>
                  </a:lnTo>
                  <a:lnTo>
                    <a:pt x="3892" y="3293"/>
                  </a:lnTo>
                  <a:lnTo>
                    <a:pt x="3890" y="3252"/>
                  </a:lnTo>
                  <a:lnTo>
                    <a:pt x="3889" y="3210"/>
                  </a:lnTo>
                  <a:lnTo>
                    <a:pt x="3890" y="3168"/>
                  </a:lnTo>
                  <a:lnTo>
                    <a:pt x="3892" y="3127"/>
                  </a:lnTo>
                  <a:lnTo>
                    <a:pt x="3896" y="3085"/>
                  </a:lnTo>
                  <a:lnTo>
                    <a:pt x="3901" y="3044"/>
                  </a:lnTo>
                  <a:lnTo>
                    <a:pt x="3908" y="3003"/>
                  </a:lnTo>
                  <a:lnTo>
                    <a:pt x="3917" y="2963"/>
                  </a:lnTo>
                  <a:lnTo>
                    <a:pt x="3927" y="2923"/>
                  </a:lnTo>
                  <a:lnTo>
                    <a:pt x="3938" y="2883"/>
                  </a:lnTo>
                  <a:lnTo>
                    <a:pt x="3951" y="2844"/>
                  </a:lnTo>
                  <a:lnTo>
                    <a:pt x="3966" y="2805"/>
                  </a:lnTo>
                  <a:lnTo>
                    <a:pt x="3982" y="2766"/>
                  </a:lnTo>
                  <a:lnTo>
                    <a:pt x="3999" y="2729"/>
                  </a:lnTo>
                  <a:lnTo>
                    <a:pt x="4018" y="2692"/>
                  </a:lnTo>
                  <a:lnTo>
                    <a:pt x="4038" y="2655"/>
                  </a:lnTo>
                  <a:lnTo>
                    <a:pt x="4059" y="2619"/>
                  </a:lnTo>
                  <a:lnTo>
                    <a:pt x="4082" y="2584"/>
                  </a:lnTo>
                  <a:lnTo>
                    <a:pt x="4106" y="2550"/>
                  </a:lnTo>
                  <a:lnTo>
                    <a:pt x="4132" y="2518"/>
                  </a:lnTo>
                  <a:lnTo>
                    <a:pt x="4158" y="2486"/>
                  </a:lnTo>
                  <a:lnTo>
                    <a:pt x="4186" y="2455"/>
                  </a:lnTo>
                  <a:lnTo>
                    <a:pt x="4214" y="2425"/>
                  </a:lnTo>
                  <a:lnTo>
                    <a:pt x="4244" y="2396"/>
                  </a:lnTo>
                  <a:lnTo>
                    <a:pt x="4275" y="2368"/>
                  </a:lnTo>
                  <a:lnTo>
                    <a:pt x="4307" y="2342"/>
                  </a:lnTo>
                  <a:lnTo>
                    <a:pt x="4340" y="2317"/>
                  </a:lnTo>
                  <a:lnTo>
                    <a:pt x="4374" y="2293"/>
                  </a:lnTo>
                  <a:lnTo>
                    <a:pt x="4409" y="2270"/>
                  </a:lnTo>
                  <a:lnTo>
                    <a:pt x="4445" y="2248"/>
                  </a:lnTo>
                  <a:lnTo>
                    <a:pt x="4481" y="2228"/>
                  </a:lnTo>
                  <a:lnTo>
                    <a:pt x="4518" y="2209"/>
                  </a:lnTo>
                  <a:lnTo>
                    <a:pt x="4556" y="2192"/>
                  </a:lnTo>
                  <a:lnTo>
                    <a:pt x="4594" y="2176"/>
                  </a:lnTo>
                  <a:lnTo>
                    <a:pt x="4633" y="2162"/>
                  </a:lnTo>
                  <a:lnTo>
                    <a:pt x="4673" y="2149"/>
                  </a:lnTo>
                  <a:lnTo>
                    <a:pt x="4712" y="2137"/>
                  </a:lnTo>
                  <a:lnTo>
                    <a:pt x="4753" y="2127"/>
                  </a:lnTo>
                  <a:lnTo>
                    <a:pt x="4793" y="2119"/>
                  </a:lnTo>
                  <a:lnTo>
                    <a:pt x="4834" y="2112"/>
                  </a:lnTo>
                  <a:lnTo>
                    <a:pt x="4875" y="2106"/>
                  </a:lnTo>
                  <a:lnTo>
                    <a:pt x="4917" y="2102"/>
                  </a:lnTo>
                  <a:lnTo>
                    <a:pt x="4958" y="2100"/>
                  </a:lnTo>
                  <a:lnTo>
                    <a:pt x="5000" y="2099"/>
                  </a:lnTo>
                  <a:lnTo>
                    <a:pt x="5042" y="2100"/>
                  </a:lnTo>
                  <a:lnTo>
                    <a:pt x="5083" y="2102"/>
                  </a:lnTo>
                  <a:lnTo>
                    <a:pt x="5125" y="2106"/>
                  </a:lnTo>
                  <a:lnTo>
                    <a:pt x="5166" y="2112"/>
                  </a:lnTo>
                  <a:lnTo>
                    <a:pt x="5207" y="2119"/>
                  </a:lnTo>
                  <a:lnTo>
                    <a:pt x="5247" y="2127"/>
                  </a:lnTo>
                  <a:lnTo>
                    <a:pt x="5288" y="2137"/>
                  </a:lnTo>
                  <a:lnTo>
                    <a:pt x="5327" y="2149"/>
                  </a:lnTo>
                  <a:lnTo>
                    <a:pt x="5367" y="2162"/>
                  </a:lnTo>
                  <a:lnTo>
                    <a:pt x="5406" y="2176"/>
                  </a:lnTo>
                  <a:lnTo>
                    <a:pt x="5444" y="2192"/>
                  </a:lnTo>
                  <a:lnTo>
                    <a:pt x="5482" y="2209"/>
                  </a:lnTo>
                  <a:lnTo>
                    <a:pt x="5519" y="2228"/>
                  </a:lnTo>
                  <a:lnTo>
                    <a:pt x="5555" y="2248"/>
                  </a:lnTo>
                  <a:lnTo>
                    <a:pt x="5591" y="2270"/>
                  </a:lnTo>
                  <a:lnTo>
                    <a:pt x="5626" y="2293"/>
                  </a:lnTo>
                  <a:lnTo>
                    <a:pt x="5660" y="2317"/>
                  </a:lnTo>
                  <a:lnTo>
                    <a:pt x="5693" y="2342"/>
                  </a:lnTo>
                  <a:lnTo>
                    <a:pt x="5725" y="2368"/>
                  </a:lnTo>
                  <a:lnTo>
                    <a:pt x="5756" y="2396"/>
                  </a:lnTo>
                  <a:lnTo>
                    <a:pt x="5786" y="2425"/>
                  </a:lnTo>
                  <a:lnTo>
                    <a:pt x="5814" y="2455"/>
                  </a:lnTo>
                  <a:lnTo>
                    <a:pt x="5842" y="2486"/>
                  </a:lnTo>
                  <a:lnTo>
                    <a:pt x="5868" y="2518"/>
                  </a:lnTo>
                  <a:lnTo>
                    <a:pt x="5894" y="2550"/>
                  </a:lnTo>
                  <a:lnTo>
                    <a:pt x="5918" y="2584"/>
                  </a:lnTo>
                  <a:lnTo>
                    <a:pt x="5941" y="2619"/>
                  </a:lnTo>
                  <a:lnTo>
                    <a:pt x="5962" y="2655"/>
                  </a:lnTo>
                  <a:lnTo>
                    <a:pt x="5982" y="2692"/>
                  </a:lnTo>
                  <a:lnTo>
                    <a:pt x="6001" y="2729"/>
                  </a:lnTo>
                  <a:lnTo>
                    <a:pt x="6018" y="2766"/>
                  </a:lnTo>
                  <a:lnTo>
                    <a:pt x="6034" y="2805"/>
                  </a:lnTo>
                  <a:lnTo>
                    <a:pt x="6049" y="2844"/>
                  </a:lnTo>
                  <a:lnTo>
                    <a:pt x="6062" y="2883"/>
                  </a:lnTo>
                  <a:lnTo>
                    <a:pt x="6073" y="2923"/>
                  </a:lnTo>
                  <a:lnTo>
                    <a:pt x="6083" y="2963"/>
                  </a:lnTo>
                  <a:lnTo>
                    <a:pt x="6092" y="3003"/>
                  </a:lnTo>
                  <a:lnTo>
                    <a:pt x="6099" y="3044"/>
                  </a:lnTo>
                  <a:lnTo>
                    <a:pt x="6104" y="3085"/>
                  </a:lnTo>
                  <a:lnTo>
                    <a:pt x="6108" y="3127"/>
                  </a:lnTo>
                  <a:lnTo>
                    <a:pt x="6110" y="316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64" y="7097"/>
                  </a:moveTo>
                  <a:lnTo>
                    <a:pt x="1423" y="7252"/>
                  </a:lnTo>
                  <a:lnTo>
                    <a:pt x="1335" y="7434"/>
                  </a:lnTo>
                  <a:lnTo>
                    <a:pt x="1297" y="7690"/>
                  </a:lnTo>
                  <a:lnTo>
                    <a:pt x="1291" y="7722"/>
                  </a:lnTo>
                  <a:lnTo>
                    <a:pt x="1280" y="7753"/>
                  </a:lnTo>
                  <a:lnTo>
                    <a:pt x="1265" y="7782"/>
                  </a:lnTo>
                  <a:lnTo>
                    <a:pt x="1246" y="7809"/>
                  </a:lnTo>
                  <a:lnTo>
                    <a:pt x="1224" y="7833"/>
                  </a:lnTo>
                  <a:lnTo>
                    <a:pt x="1199" y="7855"/>
                  </a:lnTo>
                  <a:lnTo>
                    <a:pt x="1172" y="7872"/>
                  </a:lnTo>
                  <a:lnTo>
                    <a:pt x="1142" y="7886"/>
                  </a:lnTo>
                  <a:lnTo>
                    <a:pt x="1111" y="7896"/>
                  </a:lnTo>
                  <a:lnTo>
                    <a:pt x="1079" y="7902"/>
                  </a:lnTo>
                  <a:lnTo>
                    <a:pt x="1046" y="7904"/>
                  </a:lnTo>
                  <a:lnTo>
                    <a:pt x="1014" y="7901"/>
                  </a:lnTo>
                  <a:lnTo>
                    <a:pt x="982" y="7895"/>
                  </a:lnTo>
                  <a:lnTo>
                    <a:pt x="951" y="7884"/>
                  </a:lnTo>
                  <a:lnTo>
                    <a:pt x="922" y="7869"/>
                  </a:lnTo>
                  <a:lnTo>
                    <a:pt x="895" y="7850"/>
                  </a:lnTo>
                  <a:lnTo>
                    <a:pt x="871" y="7828"/>
                  </a:lnTo>
                  <a:lnTo>
                    <a:pt x="849" y="7803"/>
                  </a:lnTo>
                  <a:lnTo>
                    <a:pt x="832" y="7776"/>
                  </a:lnTo>
                  <a:lnTo>
                    <a:pt x="818" y="7746"/>
                  </a:lnTo>
                  <a:lnTo>
                    <a:pt x="808" y="7715"/>
                  </a:lnTo>
                  <a:lnTo>
                    <a:pt x="802" y="7683"/>
                  </a:lnTo>
                  <a:lnTo>
                    <a:pt x="800" y="7650"/>
                  </a:lnTo>
                  <a:lnTo>
                    <a:pt x="803" y="7618"/>
                  </a:lnTo>
                  <a:lnTo>
                    <a:pt x="846" y="7323"/>
                  </a:lnTo>
                  <a:lnTo>
                    <a:pt x="854" y="7286"/>
                  </a:lnTo>
                  <a:lnTo>
                    <a:pt x="868" y="7250"/>
                  </a:lnTo>
                  <a:lnTo>
                    <a:pt x="989" y="7001"/>
                  </a:lnTo>
                  <a:lnTo>
                    <a:pt x="1007" y="6970"/>
                  </a:lnTo>
                  <a:lnTo>
                    <a:pt x="1029" y="6942"/>
                  </a:lnTo>
                  <a:lnTo>
                    <a:pt x="1215" y="6738"/>
                  </a:lnTo>
                  <a:lnTo>
                    <a:pt x="1237" y="6716"/>
                  </a:lnTo>
                  <a:lnTo>
                    <a:pt x="1261" y="6698"/>
                  </a:lnTo>
                  <a:lnTo>
                    <a:pt x="1498" y="6539"/>
                  </a:lnTo>
                  <a:lnTo>
                    <a:pt x="1520" y="6527"/>
                  </a:lnTo>
                  <a:lnTo>
                    <a:pt x="1542" y="6516"/>
                  </a:lnTo>
                  <a:lnTo>
                    <a:pt x="1819" y="6403"/>
                  </a:lnTo>
                  <a:lnTo>
                    <a:pt x="1859" y="6390"/>
                  </a:lnTo>
                  <a:lnTo>
                    <a:pt x="2161" y="6322"/>
                  </a:lnTo>
                  <a:lnTo>
                    <a:pt x="2198" y="6317"/>
                  </a:lnTo>
                  <a:lnTo>
                    <a:pt x="2513" y="6294"/>
                  </a:lnTo>
                  <a:lnTo>
                    <a:pt x="2549" y="6294"/>
                  </a:lnTo>
                  <a:lnTo>
                    <a:pt x="2864" y="6317"/>
                  </a:lnTo>
                  <a:lnTo>
                    <a:pt x="2901" y="6322"/>
                  </a:lnTo>
                  <a:lnTo>
                    <a:pt x="3203" y="6390"/>
                  </a:lnTo>
                  <a:lnTo>
                    <a:pt x="3243" y="6403"/>
                  </a:lnTo>
                  <a:lnTo>
                    <a:pt x="3520" y="6516"/>
                  </a:lnTo>
                  <a:lnTo>
                    <a:pt x="3542" y="6527"/>
                  </a:lnTo>
                  <a:lnTo>
                    <a:pt x="3564" y="6539"/>
                  </a:lnTo>
                  <a:lnTo>
                    <a:pt x="3575" y="6547"/>
                  </a:lnTo>
                  <a:lnTo>
                    <a:pt x="3669" y="6484"/>
                  </a:lnTo>
                  <a:lnTo>
                    <a:pt x="3691" y="6471"/>
                  </a:lnTo>
                  <a:lnTo>
                    <a:pt x="3713" y="6461"/>
                  </a:lnTo>
                  <a:lnTo>
                    <a:pt x="4082" y="6309"/>
                  </a:lnTo>
                  <a:lnTo>
                    <a:pt x="4122" y="6297"/>
                  </a:lnTo>
                  <a:lnTo>
                    <a:pt x="4525" y="6206"/>
                  </a:lnTo>
                  <a:lnTo>
                    <a:pt x="4562" y="6201"/>
                  </a:lnTo>
                  <a:lnTo>
                    <a:pt x="4982" y="6170"/>
                  </a:lnTo>
                  <a:lnTo>
                    <a:pt x="5018" y="6170"/>
                  </a:lnTo>
                  <a:lnTo>
                    <a:pt x="5438" y="6201"/>
                  </a:lnTo>
                  <a:lnTo>
                    <a:pt x="5475" y="6206"/>
                  </a:lnTo>
                  <a:lnTo>
                    <a:pt x="5878" y="6297"/>
                  </a:lnTo>
                  <a:lnTo>
                    <a:pt x="5918" y="6309"/>
                  </a:lnTo>
                  <a:lnTo>
                    <a:pt x="6287" y="6461"/>
                  </a:lnTo>
                  <a:lnTo>
                    <a:pt x="6309" y="6471"/>
                  </a:lnTo>
                  <a:lnTo>
                    <a:pt x="6331" y="6484"/>
                  </a:lnTo>
                  <a:lnTo>
                    <a:pt x="6425" y="6547"/>
                  </a:lnTo>
                  <a:lnTo>
                    <a:pt x="6436" y="6539"/>
                  </a:lnTo>
                  <a:lnTo>
                    <a:pt x="6458" y="6527"/>
                  </a:lnTo>
                  <a:lnTo>
                    <a:pt x="6480" y="6516"/>
                  </a:lnTo>
                  <a:lnTo>
                    <a:pt x="6757" y="6403"/>
                  </a:lnTo>
                  <a:lnTo>
                    <a:pt x="6797" y="6390"/>
                  </a:lnTo>
                  <a:lnTo>
                    <a:pt x="7099" y="6322"/>
                  </a:lnTo>
                  <a:lnTo>
                    <a:pt x="7136" y="6317"/>
                  </a:lnTo>
                  <a:lnTo>
                    <a:pt x="7451" y="6294"/>
                  </a:lnTo>
                  <a:lnTo>
                    <a:pt x="7487" y="6294"/>
                  </a:lnTo>
                  <a:lnTo>
                    <a:pt x="7802" y="6317"/>
                  </a:lnTo>
                  <a:lnTo>
                    <a:pt x="7839" y="6322"/>
                  </a:lnTo>
                  <a:lnTo>
                    <a:pt x="8141" y="6390"/>
                  </a:lnTo>
                  <a:lnTo>
                    <a:pt x="8181" y="6403"/>
                  </a:lnTo>
                  <a:lnTo>
                    <a:pt x="8458" y="6516"/>
                  </a:lnTo>
                  <a:lnTo>
                    <a:pt x="8480" y="6527"/>
                  </a:lnTo>
                  <a:lnTo>
                    <a:pt x="8502" y="6539"/>
                  </a:lnTo>
                  <a:lnTo>
                    <a:pt x="8739" y="6698"/>
                  </a:lnTo>
                  <a:lnTo>
                    <a:pt x="8763" y="6716"/>
                  </a:lnTo>
                  <a:lnTo>
                    <a:pt x="8785" y="6738"/>
                  </a:lnTo>
                  <a:lnTo>
                    <a:pt x="8971" y="6942"/>
                  </a:lnTo>
                  <a:lnTo>
                    <a:pt x="8993" y="6970"/>
                  </a:lnTo>
                  <a:lnTo>
                    <a:pt x="9011" y="7001"/>
                  </a:lnTo>
                  <a:lnTo>
                    <a:pt x="9132" y="7250"/>
                  </a:lnTo>
                  <a:lnTo>
                    <a:pt x="9146" y="7286"/>
                  </a:lnTo>
                  <a:lnTo>
                    <a:pt x="9154" y="7323"/>
                  </a:lnTo>
                  <a:lnTo>
                    <a:pt x="9197" y="7618"/>
                  </a:lnTo>
                  <a:lnTo>
                    <a:pt x="9200" y="7650"/>
                  </a:lnTo>
                  <a:lnTo>
                    <a:pt x="9198" y="7683"/>
                  </a:lnTo>
                  <a:lnTo>
                    <a:pt x="9192" y="7715"/>
                  </a:lnTo>
                  <a:lnTo>
                    <a:pt x="9182" y="7746"/>
                  </a:lnTo>
                  <a:lnTo>
                    <a:pt x="9168" y="7776"/>
                  </a:lnTo>
                  <a:lnTo>
                    <a:pt x="9151" y="7803"/>
                  </a:lnTo>
                  <a:lnTo>
                    <a:pt x="9129" y="7828"/>
                  </a:lnTo>
                  <a:lnTo>
                    <a:pt x="9105" y="7850"/>
                  </a:lnTo>
                  <a:lnTo>
                    <a:pt x="9078" y="7869"/>
                  </a:lnTo>
                  <a:lnTo>
                    <a:pt x="9049" y="7884"/>
                  </a:lnTo>
                  <a:lnTo>
                    <a:pt x="9018" y="7895"/>
                  </a:lnTo>
                  <a:lnTo>
                    <a:pt x="8986" y="7901"/>
                  </a:lnTo>
                  <a:lnTo>
                    <a:pt x="8954" y="7904"/>
                  </a:lnTo>
                  <a:lnTo>
                    <a:pt x="8921" y="7902"/>
                  </a:lnTo>
                  <a:lnTo>
                    <a:pt x="8889" y="7896"/>
                  </a:lnTo>
                  <a:lnTo>
                    <a:pt x="8858" y="7886"/>
                  </a:lnTo>
                  <a:lnTo>
                    <a:pt x="8828" y="7872"/>
                  </a:lnTo>
                  <a:lnTo>
                    <a:pt x="8801" y="7855"/>
                  </a:lnTo>
                  <a:lnTo>
                    <a:pt x="8776" y="7833"/>
                  </a:lnTo>
                  <a:lnTo>
                    <a:pt x="8754" y="7809"/>
                  </a:lnTo>
                  <a:lnTo>
                    <a:pt x="8735" y="7782"/>
                  </a:lnTo>
                  <a:lnTo>
                    <a:pt x="8720" y="7753"/>
                  </a:lnTo>
                  <a:lnTo>
                    <a:pt x="8709" y="7722"/>
                  </a:lnTo>
                  <a:lnTo>
                    <a:pt x="8703" y="7690"/>
                  </a:lnTo>
                  <a:lnTo>
                    <a:pt x="8665" y="7434"/>
                  </a:lnTo>
                  <a:lnTo>
                    <a:pt x="8577" y="7252"/>
                  </a:lnTo>
                  <a:lnTo>
                    <a:pt x="8436" y="7097"/>
                  </a:lnTo>
                  <a:lnTo>
                    <a:pt x="8245" y="6969"/>
                  </a:lnTo>
                  <a:lnTo>
                    <a:pt x="8011" y="6873"/>
                  </a:lnTo>
                  <a:lnTo>
                    <a:pt x="7748" y="6814"/>
                  </a:lnTo>
                  <a:lnTo>
                    <a:pt x="7469" y="6794"/>
                  </a:lnTo>
                  <a:lnTo>
                    <a:pt x="7190" y="6814"/>
                  </a:lnTo>
                  <a:lnTo>
                    <a:pt x="6927" y="6873"/>
                  </a:lnTo>
                  <a:lnTo>
                    <a:pt x="6848" y="6905"/>
                  </a:lnTo>
                  <a:lnTo>
                    <a:pt x="6941" y="7007"/>
                  </a:lnTo>
                  <a:lnTo>
                    <a:pt x="6963" y="7035"/>
                  </a:lnTo>
                  <a:lnTo>
                    <a:pt x="6981" y="7066"/>
                  </a:lnTo>
                  <a:lnTo>
                    <a:pt x="7142" y="7399"/>
                  </a:lnTo>
                  <a:lnTo>
                    <a:pt x="7156" y="7435"/>
                  </a:lnTo>
                  <a:lnTo>
                    <a:pt x="7165" y="7472"/>
                  </a:lnTo>
                  <a:lnTo>
                    <a:pt x="7222" y="7865"/>
                  </a:lnTo>
                  <a:lnTo>
                    <a:pt x="7225" y="7897"/>
                  </a:lnTo>
                  <a:lnTo>
                    <a:pt x="7223" y="7930"/>
                  </a:lnTo>
                  <a:lnTo>
                    <a:pt x="7217" y="7962"/>
                  </a:lnTo>
                  <a:lnTo>
                    <a:pt x="7207" y="7993"/>
                  </a:lnTo>
                  <a:lnTo>
                    <a:pt x="7193" y="8023"/>
                  </a:lnTo>
                  <a:lnTo>
                    <a:pt x="7176" y="8050"/>
                  </a:lnTo>
                  <a:lnTo>
                    <a:pt x="7154" y="8075"/>
                  </a:lnTo>
                  <a:lnTo>
                    <a:pt x="7130" y="8097"/>
                  </a:lnTo>
                  <a:lnTo>
                    <a:pt x="7103" y="8116"/>
                  </a:lnTo>
                  <a:lnTo>
                    <a:pt x="7074" y="8131"/>
                  </a:lnTo>
                  <a:lnTo>
                    <a:pt x="7043" y="8142"/>
                  </a:lnTo>
                  <a:lnTo>
                    <a:pt x="7011" y="8148"/>
                  </a:lnTo>
                  <a:lnTo>
                    <a:pt x="6979" y="8151"/>
                  </a:lnTo>
                  <a:lnTo>
                    <a:pt x="6946" y="8149"/>
                  </a:lnTo>
                  <a:lnTo>
                    <a:pt x="6914" y="8143"/>
                  </a:lnTo>
                  <a:lnTo>
                    <a:pt x="6883" y="8133"/>
                  </a:lnTo>
                  <a:lnTo>
                    <a:pt x="6853" y="8119"/>
                  </a:lnTo>
                  <a:lnTo>
                    <a:pt x="6826" y="8102"/>
                  </a:lnTo>
                  <a:lnTo>
                    <a:pt x="6801" y="8080"/>
                  </a:lnTo>
                  <a:lnTo>
                    <a:pt x="6779" y="8056"/>
                  </a:lnTo>
                  <a:lnTo>
                    <a:pt x="6760" y="8029"/>
                  </a:lnTo>
                  <a:lnTo>
                    <a:pt x="6745" y="8000"/>
                  </a:lnTo>
                  <a:lnTo>
                    <a:pt x="6734" y="7969"/>
                  </a:lnTo>
                  <a:lnTo>
                    <a:pt x="6728" y="7937"/>
                  </a:lnTo>
                  <a:lnTo>
                    <a:pt x="6676" y="7582"/>
                  </a:lnTo>
                  <a:lnTo>
                    <a:pt x="6547" y="7317"/>
                  </a:lnTo>
                  <a:lnTo>
                    <a:pt x="6424" y="7182"/>
                  </a:lnTo>
                  <a:lnTo>
                    <a:pt x="6361" y="7252"/>
                  </a:lnTo>
                  <a:lnTo>
                    <a:pt x="6273" y="7434"/>
                  </a:lnTo>
                  <a:lnTo>
                    <a:pt x="6235" y="7690"/>
                  </a:lnTo>
                  <a:lnTo>
                    <a:pt x="6229" y="7722"/>
                  </a:lnTo>
                  <a:lnTo>
                    <a:pt x="6218" y="7753"/>
                  </a:lnTo>
                  <a:lnTo>
                    <a:pt x="6203" y="7782"/>
                  </a:lnTo>
                  <a:lnTo>
                    <a:pt x="6184" y="7809"/>
                  </a:lnTo>
                  <a:lnTo>
                    <a:pt x="6162" y="7833"/>
                  </a:lnTo>
                  <a:lnTo>
                    <a:pt x="6137" y="7855"/>
                  </a:lnTo>
                  <a:lnTo>
                    <a:pt x="6110" y="7872"/>
                  </a:lnTo>
                  <a:lnTo>
                    <a:pt x="6080" y="7886"/>
                  </a:lnTo>
                  <a:lnTo>
                    <a:pt x="6049" y="7896"/>
                  </a:lnTo>
                  <a:lnTo>
                    <a:pt x="6017" y="7902"/>
                  </a:lnTo>
                  <a:lnTo>
                    <a:pt x="5984" y="7904"/>
                  </a:lnTo>
                  <a:lnTo>
                    <a:pt x="5952" y="7901"/>
                  </a:lnTo>
                  <a:lnTo>
                    <a:pt x="5920" y="7895"/>
                  </a:lnTo>
                  <a:lnTo>
                    <a:pt x="5889" y="7884"/>
                  </a:lnTo>
                  <a:lnTo>
                    <a:pt x="5860" y="7869"/>
                  </a:lnTo>
                  <a:lnTo>
                    <a:pt x="5833" y="7850"/>
                  </a:lnTo>
                  <a:lnTo>
                    <a:pt x="5809" y="7828"/>
                  </a:lnTo>
                  <a:lnTo>
                    <a:pt x="5787" y="7803"/>
                  </a:lnTo>
                  <a:lnTo>
                    <a:pt x="5770" y="7776"/>
                  </a:lnTo>
                  <a:lnTo>
                    <a:pt x="5756" y="7746"/>
                  </a:lnTo>
                  <a:lnTo>
                    <a:pt x="5746" y="7715"/>
                  </a:lnTo>
                  <a:lnTo>
                    <a:pt x="5740" y="7683"/>
                  </a:lnTo>
                  <a:lnTo>
                    <a:pt x="5738" y="7650"/>
                  </a:lnTo>
                  <a:lnTo>
                    <a:pt x="5741" y="7618"/>
                  </a:lnTo>
                  <a:lnTo>
                    <a:pt x="5784" y="7323"/>
                  </a:lnTo>
                  <a:lnTo>
                    <a:pt x="5792" y="7286"/>
                  </a:lnTo>
                  <a:lnTo>
                    <a:pt x="5806" y="7250"/>
                  </a:lnTo>
                  <a:lnTo>
                    <a:pt x="5927" y="7001"/>
                  </a:lnTo>
                  <a:lnTo>
                    <a:pt x="5945" y="6970"/>
                  </a:lnTo>
                  <a:lnTo>
                    <a:pt x="5967" y="6942"/>
                  </a:lnTo>
                  <a:lnTo>
                    <a:pt x="6015" y="6889"/>
                  </a:lnTo>
                  <a:lnTo>
                    <a:pt x="5748" y="6780"/>
                  </a:lnTo>
                  <a:lnTo>
                    <a:pt x="5384" y="6698"/>
                  </a:lnTo>
                  <a:lnTo>
                    <a:pt x="5000" y="6670"/>
                  </a:lnTo>
                  <a:lnTo>
                    <a:pt x="4616" y="6698"/>
                  </a:lnTo>
                  <a:lnTo>
                    <a:pt x="4252" y="6780"/>
                  </a:lnTo>
                  <a:lnTo>
                    <a:pt x="3985" y="6889"/>
                  </a:lnTo>
                  <a:lnTo>
                    <a:pt x="4033" y="6942"/>
                  </a:lnTo>
                  <a:lnTo>
                    <a:pt x="4055" y="6970"/>
                  </a:lnTo>
                  <a:lnTo>
                    <a:pt x="4073" y="7001"/>
                  </a:lnTo>
                  <a:lnTo>
                    <a:pt x="4194" y="7250"/>
                  </a:lnTo>
                  <a:lnTo>
                    <a:pt x="4208" y="7286"/>
                  </a:lnTo>
                  <a:lnTo>
                    <a:pt x="4216" y="7323"/>
                  </a:lnTo>
                  <a:lnTo>
                    <a:pt x="4259" y="7618"/>
                  </a:lnTo>
                  <a:lnTo>
                    <a:pt x="4262" y="7650"/>
                  </a:lnTo>
                  <a:lnTo>
                    <a:pt x="4260" y="7683"/>
                  </a:lnTo>
                  <a:lnTo>
                    <a:pt x="4254" y="7715"/>
                  </a:lnTo>
                  <a:lnTo>
                    <a:pt x="4244" y="7746"/>
                  </a:lnTo>
                  <a:lnTo>
                    <a:pt x="4230" y="7776"/>
                  </a:lnTo>
                  <a:lnTo>
                    <a:pt x="4213" y="7803"/>
                  </a:lnTo>
                  <a:lnTo>
                    <a:pt x="4191" y="7828"/>
                  </a:lnTo>
                  <a:lnTo>
                    <a:pt x="4167" y="7850"/>
                  </a:lnTo>
                  <a:lnTo>
                    <a:pt x="4140" y="7869"/>
                  </a:lnTo>
                  <a:lnTo>
                    <a:pt x="4111" y="7884"/>
                  </a:lnTo>
                  <a:lnTo>
                    <a:pt x="4080" y="7895"/>
                  </a:lnTo>
                  <a:lnTo>
                    <a:pt x="4048" y="7901"/>
                  </a:lnTo>
                  <a:lnTo>
                    <a:pt x="4016" y="7904"/>
                  </a:lnTo>
                  <a:lnTo>
                    <a:pt x="3983" y="7902"/>
                  </a:lnTo>
                  <a:lnTo>
                    <a:pt x="3951" y="7896"/>
                  </a:lnTo>
                  <a:lnTo>
                    <a:pt x="3920" y="7886"/>
                  </a:lnTo>
                  <a:lnTo>
                    <a:pt x="3890" y="7872"/>
                  </a:lnTo>
                  <a:lnTo>
                    <a:pt x="3863" y="7855"/>
                  </a:lnTo>
                  <a:lnTo>
                    <a:pt x="3838" y="7833"/>
                  </a:lnTo>
                  <a:lnTo>
                    <a:pt x="3816" y="7809"/>
                  </a:lnTo>
                  <a:lnTo>
                    <a:pt x="3797" y="7782"/>
                  </a:lnTo>
                  <a:lnTo>
                    <a:pt x="3782" y="7753"/>
                  </a:lnTo>
                  <a:lnTo>
                    <a:pt x="3771" y="7722"/>
                  </a:lnTo>
                  <a:lnTo>
                    <a:pt x="3765" y="7690"/>
                  </a:lnTo>
                  <a:lnTo>
                    <a:pt x="3727" y="7434"/>
                  </a:lnTo>
                  <a:lnTo>
                    <a:pt x="3639" y="7252"/>
                  </a:lnTo>
                  <a:lnTo>
                    <a:pt x="3576" y="7182"/>
                  </a:lnTo>
                  <a:lnTo>
                    <a:pt x="3453" y="7317"/>
                  </a:lnTo>
                  <a:lnTo>
                    <a:pt x="3324" y="7582"/>
                  </a:lnTo>
                  <a:lnTo>
                    <a:pt x="3272" y="7937"/>
                  </a:lnTo>
                  <a:lnTo>
                    <a:pt x="3266" y="7969"/>
                  </a:lnTo>
                  <a:lnTo>
                    <a:pt x="3255" y="8000"/>
                  </a:lnTo>
                  <a:lnTo>
                    <a:pt x="3240" y="8029"/>
                  </a:lnTo>
                  <a:lnTo>
                    <a:pt x="3221" y="8056"/>
                  </a:lnTo>
                  <a:lnTo>
                    <a:pt x="3199" y="8080"/>
                  </a:lnTo>
                  <a:lnTo>
                    <a:pt x="3174" y="8102"/>
                  </a:lnTo>
                  <a:lnTo>
                    <a:pt x="3147" y="8119"/>
                  </a:lnTo>
                  <a:lnTo>
                    <a:pt x="3117" y="8133"/>
                  </a:lnTo>
                  <a:lnTo>
                    <a:pt x="3086" y="8143"/>
                  </a:lnTo>
                  <a:lnTo>
                    <a:pt x="3054" y="8149"/>
                  </a:lnTo>
                  <a:lnTo>
                    <a:pt x="3021" y="8151"/>
                  </a:lnTo>
                  <a:lnTo>
                    <a:pt x="2989" y="8148"/>
                  </a:lnTo>
                  <a:lnTo>
                    <a:pt x="2957" y="8142"/>
                  </a:lnTo>
                  <a:lnTo>
                    <a:pt x="2926" y="8131"/>
                  </a:lnTo>
                  <a:lnTo>
                    <a:pt x="2897" y="8116"/>
                  </a:lnTo>
                  <a:lnTo>
                    <a:pt x="2870" y="8097"/>
                  </a:lnTo>
                  <a:lnTo>
                    <a:pt x="2846" y="8075"/>
                  </a:lnTo>
                  <a:lnTo>
                    <a:pt x="2824" y="8050"/>
                  </a:lnTo>
                  <a:lnTo>
                    <a:pt x="2807" y="8023"/>
                  </a:lnTo>
                  <a:lnTo>
                    <a:pt x="2793" y="7993"/>
                  </a:lnTo>
                  <a:lnTo>
                    <a:pt x="2783" y="7962"/>
                  </a:lnTo>
                  <a:lnTo>
                    <a:pt x="2777" y="7930"/>
                  </a:lnTo>
                  <a:lnTo>
                    <a:pt x="2775" y="7897"/>
                  </a:lnTo>
                  <a:lnTo>
                    <a:pt x="2778" y="7865"/>
                  </a:lnTo>
                  <a:lnTo>
                    <a:pt x="2835" y="7472"/>
                  </a:lnTo>
                  <a:lnTo>
                    <a:pt x="2844" y="7435"/>
                  </a:lnTo>
                  <a:lnTo>
                    <a:pt x="2858" y="7399"/>
                  </a:lnTo>
                  <a:lnTo>
                    <a:pt x="3019" y="7066"/>
                  </a:lnTo>
                  <a:lnTo>
                    <a:pt x="3037" y="7035"/>
                  </a:lnTo>
                  <a:lnTo>
                    <a:pt x="3059" y="7007"/>
                  </a:lnTo>
                  <a:lnTo>
                    <a:pt x="3152" y="6905"/>
                  </a:lnTo>
                  <a:lnTo>
                    <a:pt x="3073" y="6873"/>
                  </a:lnTo>
                  <a:lnTo>
                    <a:pt x="2810" y="6814"/>
                  </a:lnTo>
                  <a:lnTo>
                    <a:pt x="2531" y="6794"/>
                  </a:lnTo>
                  <a:lnTo>
                    <a:pt x="2252" y="6814"/>
                  </a:lnTo>
                  <a:lnTo>
                    <a:pt x="1989" y="6873"/>
                  </a:lnTo>
                  <a:lnTo>
                    <a:pt x="1755" y="6969"/>
                  </a:lnTo>
                  <a:lnTo>
                    <a:pt x="1564" y="7097"/>
                  </a:lnTo>
                  <a:close/>
                  <a:moveTo>
                    <a:pt x="8580" y="4119"/>
                  </a:moveTo>
                  <a:lnTo>
                    <a:pt x="8582" y="4151"/>
                  </a:lnTo>
                  <a:lnTo>
                    <a:pt x="8582" y="4161"/>
                  </a:lnTo>
                  <a:lnTo>
                    <a:pt x="8583" y="4193"/>
                  </a:lnTo>
                  <a:lnTo>
                    <a:pt x="8583" y="4203"/>
                  </a:lnTo>
                  <a:lnTo>
                    <a:pt x="8582" y="4235"/>
                  </a:lnTo>
                  <a:lnTo>
                    <a:pt x="8582" y="4244"/>
                  </a:lnTo>
                  <a:lnTo>
                    <a:pt x="8580" y="4277"/>
                  </a:lnTo>
                  <a:lnTo>
                    <a:pt x="8579" y="4286"/>
                  </a:lnTo>
                  <a:lnTo>
                    <a:pt x="8576" y="4318"/>
                  </a:lnTo>
                  <a:lnTo>
                    <a:pt x="8575" y="4327"/>
                  </a:lnTo>
                  <a:lnTo>
                    <a:pt x="8571" y="4359"/>
                  </a:lnTo>
                  <a:lnTo>
                    <a:pt x="8570" y="4369"/>
                  </a:lnTo>
                  <a:lnTo>
                    <a:pt x="8564" y="4400"/>
                  </a:lnTo>
                  <a:lnTo>
                    <a:pt x="8563" y="4410"/>
                  </a:lnTo>
                  <a:lnTo>
                    <a:pt x="8556" y="4441"/>
                  </a:lnTo>
                  <a:lnTo>
                    <a:pt x="8554" y="4450"/>
                  </a:lnTo>
                  <a:lnTo>
                    <a:pt x="8546" y="4481"/>
                  </a:lnTo>
                  <a:lnTo>
                    <a:pt x="8544" y="4490"/>
                  </a:lnTo>
                  <a:lnTo>
                    <a:pt x="8535" y="4521"/>
                  </a:lnTo>
                  <a:lnTo>
                    <a:pt x="8532" y="4530"/>
                  </a:lnTo>
                  <a:lnTo>
                    <a:pt x="8522" y="4561"/>
                  </a:lnTo>
                  <a:lnTo>
                    <a:pt x="8519" y="4570"/>
                  </a:lnTo>
                  <a:lnTo>
                    <a:pt x="8508" y="4600"/>
                  </a:lnTo>
                  <a:lnTo>
                    <a:pt x="8504" y="4609"/>
                  </a:lnTo>
                  <a:lnTo>
                    <a:pt x="8492" y="4639"/>
                  </a:lnTo>
                  <a:lnTo>
                    <a:pt x="8488" y="4647"/>
                  </a:lnTo>
                  <a:lnTo>
                    <a:pt x="8475" y="4677"/>
                  </a:lnTo>
                  <a:lnTo>
                    <a:pt x="8471" y="4685"/>
                  </a:lnTo>
                  <a:lnTo>
                    <a:pt x="8456" y="4714"/>
                  </a:lnTo>
                  <a:lnTo>
                    <a:pt x="8452" y="4722"/>
                  </a:lnTo>
                  <a:lnTo>
                    <a:pt x="8436" y="4751"/>
                  </a:lnTo>
                  <a:lnTo>
                    <a:pt x="8431" y="4759"/>
                  </a:lnTo>
                  <a:lnTo>
                    <a:pt x="8414" y="4787"/>
                  </a:lnTo>
                  <a:lnTo>
                    <a:pt x="8409" y="4795"/>
                  </a:lnTo>
                  <a:lnTo>
                    <a:pt x="8391" y="4822"/>
                  </a:lnTo>
                  <a:lnTo>
                    <a:pt x="8386" y="4830"/>
                  </a:lnTo>
                  <a:lnTo>
                    <a:pt x="8367" y="4856"/>
                  </a:lnTo>
                  <a:lnTo>
                    <a:pt x="8362" y="4864"/>
                  </a:lnTo>
                  <a:lnTo>
                    <a:pt x="8342" y="4889"/>
                  </a:lnTo>
                  <a:lnTo>
                    <a:pt x="8336" y="4896"/>
                  </a:lnTo>
                  <a:lnTo>
                    <a:pt x="8316" y="4921"/>
                  </a:lnTo>
                  <a:lnTo>
                    <a:pt x="8310" y="4928"/>
                  </a:lnTo>
                  <a:lnTo>
                    <a:pt x="8288" y="4952"/>
                  </a:lnTo>
                  <a:lnTo>
                    <a:pt x="8282" y="4959"/>
                  </a:lnTo>
                  <a:lnTo>
                    <a:pt x="8260" y="4982"/>
                  </a:lnTo>
                  <a:lnTo>
                    <a:pt x="8253" y="4989"/>
                  </a:lnTo>
                  <a:lnTo>
                    <a:pt x="8230" y="5011"/>
                  </a:lnTo>
                  <a:lnTo>
                    <a:pt x="8223" y="5017"/>
                  </a:lnTo>
                  <a:lnTo>
                    <a:pt x="8199" y="5039"/>
                  </a:lnTo>
                  <a:lnTo>
                    <a:pt x="8192" y="5045"/>
                  </a:lnTo>
                  <a:lnTo>
                    <a:pt x="8167" y="5065"/>
                  </a:lnTo>
                  <a:lnTo>
                    <a:pt x="8160" y="5071"/>
                  </a:lnTo>
                  <a:lnTo>
                    <a:pt x="8135" y="5091"/>
                  </a:lnTo>
                  <a:lnTo>
                    <a:pt x="8127" y="5096"/>
                  </a:lnTo>
                  <a:lnTo>
                    <a:pt x="8101" y="5115"/>
                  </a:lnTo>
                  <a:lnTo>
                    <a:pt x="8093" y="5120"/>
                  </a:lnTo>
                  <a:lnTo>
                    <a:pt x="8066" y="5138"/>
                  </a:lnTo>
                  <a:lnTo>
                    <a:pt x="8058" y="5143"/>
                  </a:lnTo>
                  <a:lnTo>
                    <a:pt x="8030" y="5160"/>
                  </a:lnTo>
                  <a:lnTo>
                    <a:pt x="8022" y="5165"/>
                  </a:lnTo>
                  <a:lnTo>
                    <a:pt x="7993" y="5181"/>
                  </a:lnTo>
                  <a:lnTo>
                    <a:pt x="7985" y="5185"/>
                  </a:lnTo>
                  <a:lnTo>
                    <a:pt x="7956" y="5200"/>
                  </a:lnTo>
                  <a:lnTo>
                    <a:pt x="7948" y="5204"/>
                  </a:lnTo>
                  <a:lnTo>
                    <a:pt x="7918" y="5217"/>
                  </a:lnTo>
                  <a:lnTo>
                    <a:pt x="7910" y="5221"/>
                  </a:lnTo>
                  <a:lnTo>
                    <a:pt x="7880" y="5233"/>
                  </a:lnTo>
                  <a:lnTo>
                    <a:pt x="7871" y="5237"/>
                  </a:lnTo>
                  <a:lnTo>
                    <a:pt x="7841" y="5248"/>
                  </a:lnTo>
                  <a:lnTo>
                    <a:pt x="7832" y="5251"/>
                  </a:lnTo>
                  <a:lnTo>
                    <a:pt x="7801" y="5261"/>
                  </a:lnTo>
                  <a:lnTo>
                    <a:pt x="7792" y="5264"/>
                  </a:lnTo>
                  <a:lnTo>
                    <a:pt x="7761" y="5273"/>
                  </a:lnTo>
                  <a:lnTo>
                    <a:pt x="7752" y="5275"/>
                  </a:lnTo>
                  <a:lnTo>
                    <a:pt x="7721" y="5283"/>
                  </a:lnTo>
                  <a:lnTo>
                    <a:pt x="7712" y="5285"/>
                  </a:lnTo>
                  <a:lnTo>
                    <a:pt x="7681" y="5292"/>
                  </a:lnTo>
                  <a:lnTo>
                    <a:pt x="7671" y="5293"/>
                  </a:lnTo>
                  <a:lnTo>
                    <a:pt x="7640" y="5299"/>
                  </a:lnTo>
                  <a:lnTo>
                    <a:pt x="7630" y="5300"/>
                  </a:lnTo>
                  <a:lnTo>
                    <a:pt x="7598" y="5304"/>
                  </a:lnTo>
                  <a:lnTo>
                    <a:pt x="7589" y="5305"/>
                  </a:lnTo>
                  <a:lnTo>
                    <a:pt x="7557" y="5308"/>
                  </a:lnTo>
                  <a:lnTo>
                    <a:pt x="7548" y="5309"/>
                  </a:lnTo>
                  <a:lnTo>
                    <a:pt x="7515" y="5311"/>
                  </a:lnTo>
                  <a:lnTo>
                    <a:pt x="7506" y="5311"/>
                  </a:lnTo>
                  <a:lnTo>
                    <a:pt x="7474" y="5312"/>
                  </a:lnTo>
                  <a:lnTo>
                    <a:pt x="7464" y="5312"/>
                  </a:lnTo>
                  <a:lnTo>
                    <a:pt x="7432" y="5311"/>
                  </a:lnTo>
                  <a:lnTo>
                    <a:pt x="7422" y="5311"/>
                  </a:lnTo>
                  <a:lnTo>
                    <a:pt x="7390" y="5309"/>
                  </a:lnTo>
                  <a:lnTo>
                    <a:pt x="7381" y="5308"/>
                  </a:lnTo>
                  <a:lnTo>
                    <a:pt x="7348" y="5305"/>
                  </a:lnTo>
                  <a:lnTo>
                    <a:pt x="7339" y="5304"/>
                  </a:lnTo>
                  <a:lnTo>
                    <a:pt x="7307" y="5300"/>
                  </a:lnTo>
                  <a:lnTo>
                    <a:pt x="7298" y="5299"/>
                  </a:lnTo>
                  <a:lnTo>
                    <a:pt x="7266" y="5293"/>
                  </a:lnTo>
                  <a:lnTo>
                    <a:pt x="7257" y="5292"/>
                  </a:lnTo>
                  <a:lnTo>
                    <a:pt x="7225" y="5285"/>
                  </a:lnTo>
                  <a:lnTo>
                    <a:pt x="7216" y="5283"/>
                  </a:lnTo>
                  <a:lnTo>
                    <a:pt x="7185" y="5275"/>
                  </a:lnTo>
                  <a:lnTo>
                    <a:pt x="7176" y="5273"/>
                  </a:lnTo>
                  <a:lnTo>
                    <a:pt x="7145" y="5264"/>
                  </a:lnTo>
                  <a:lnTo>
                    <a:pt x="7136" y="5261"/>
                  </a:lnTo>
                  <a:lnTo>
                    <a:pt x="7105" y="5251"/>
                  </a:lnTo>
                  <a:lnTo>
                    <a:pt x="7096" y="5248"/>
                  </a:lnTo>
                  <a:lnTo>
                    <a:pt x="7066" y="5237"/>
                  </a:lnTo>
                  <a:lnTo>
                    <a:pt x="7057" y="5233"/>
                  </a:lnTo>
                  <a:lnTo>
                    <a:pt x="7028" y="5221"/>
                  </a:lnTo>
                  <a:lnTo>
                    <a:pt x="7019" y="5217"/>
                  </a:lnTo>
                  <a:lnTo>
                    <a:pt x="6990" y="5203"/>
                  </a:lnTo>
                  <a:lnTo>
                    <a:pt x="6981" y="5199"/>
                  </a:lnTo>
                  <a:lnTo>
                    <a:pt x="6952" y="5185"/>
                  </a:lnTo>
                  <a:lnTo>
                    <a:pt x="6944" y="5180"/>
                  </a:lnTo>
                  <a:lnTo>
                    <a:pt x="6916" y="5165"/>
                  </a:lnTo>
                  <a:lnTo>
                    <a:pt x="6908" y="5160"/>
                  </a:lnTo>
                  <a:lnTo>
                    <a:pt x="6880" y="5143"/>
                  </a:lnTo>
                  <a:lnTo>
                    <a:pt x="6872" y="5139"/>
                  </a:lnTo>
                  <a:lnTo>
                    <a:pt x="6845" y="5121"/>
                  </a:lnTo>
                  <a:lnTo>
                    <a:pt x="6837" y="5115"/>
                  </a:lnTo>
                  <a:lnTo>
                    <a:pt x="6811" y="5097"/>
                  </a:lnTo>
                  <a:lnTo>
                    <a:pt x="6803" y="5091"/>
                  </a:lnTo>
                  <a:lnTo>
                    <a:pt x="6778" y="5072"/>
                  </a:lnTo>
                  <a:lnTo>
                    <a:pt x="6770" y="5066"/>
                  </a:lnTo>
                  <a:lnTo>
                    <a:pt x="6746" y="5045"/>
                  </a:lnTo>
                  <a:lnTo>
                    <a:pt x="6738" y="5039"/>
                  </a:lnTo>
                  <a:lnTo>
                    <a:pt x="6714" y="5018"/>
                  </a:lnTo>
                  <a:lnTo>
                    <a:pt x="6708" y="5011"/>
                  </a:lnTo>
                  <a:lnTo>
                    <a:pt x="6684" y="4989"/>
                  </a:lnTo>
                  <a:lnTo>
                    <a:pt x="6678" y="4982"/>
                  </a:lnTo>
                  <a:lnTo>
                    <a:pt x="6655" y="4959"/>
                  </a:lnTo>
                  <a:lnTo>
                    <a:pt x="6649" y="4952"/>
                  </a:lnTo>
                  <a:lnTo>
                    <a:pt x="6627" y="4928"/>
                  </a:lnTo>
                  <a:lnTo>
                    <a:pt x="6621" y="4921"/>
                  </a:lnTo>
                  <a:lnTo>
                    <a:pt x="6601" y="4896"/>
                  </a:lnTo>
                  <a:lnTo>
                    <a:pt x="6595" y="4889"/>
                  </a:lnTo>
                  <a:lnTo>
                    <a:pt x="6575" y="4864"/>
                  </a:lnTo>
                  <a:lnTo>
                    <a:pt x="6570" y="4856"/>
                  </a:lnTo>
                  <a:lnTo>
                    <a:pt x="6551" y="4830"/>
                  </a:lnTo>
                  <a:lnTo>
                    <a:pt x="6546" y="4822"/>
                  </a:lnTo>
                  <a:lnTo>
                    <a:pt x="6528" y="4795"/>
                  </a:lnTo>
                  <a:lnTo>
                    <a:pt x="6523" y="4787"/>
                  </a:lnTo>
                  <a:lnTo>
                    <a:pt x="6506" y="4759"/>
                  </a:lnTo>
                  <a:lnTo>
                    <a:pt x="6500" y="4750"/>
                  </a:lnTo>
                  <a:lnTo>
                    <a:pt x="6485" y="4721"/>
                  </a:lnTo>
                  <a:lnTo>
                    <a:pt x="6481" y="4713"/>
                  </a:lnTo>
                  <a:lnTo>
                    <a:pt x="6466" y="4684"/>
                  </a:lnTo>
                  <a:lnTo>
                    <a:pt x="6462" y="4676"/>
                  </a:lnTo>
                  <a:lnTo>
                    <a:pt x="6449" y="4646"/>
                  </a:lnTo>
                  <a:lnTo>
                    <a:pt x="6445" y="4638"/>
                  </a:lnTo>
                  <a:lnTo>
                    <a:pt x="6433" y="4608"/>
                  </a:lnTo>
                  <a:lnTo>
                    <a:pt x="6430" y="4599"/>
                  </a:lnTo>
                  <a:lnTo>
                    <a:pt x="6419" y="4569"/>
                  </a:lnTo>
                  <a:lnTo>
                    <a:pt x="6416" y="4560"/>
                  </a:lnTo>
                  <a:lnTo>
                    <a:pt x="6406" y="4530"/>
                  </a:lnTo>
                  <a:lnTo>
                    <a:pt x="6403" y="4521"/>
                  </a:lnTo>
                  <a:lnTo>
                    <a:pt x="6394" y="4490"/>
                  </a:lnTo>
                  <a:lnTo>
                    <a:pt x="6392" y="4481"/>
                  </a:lnTo>
                  <a:lnTo>
                    <a:pt x="6384" y="4450"/>
                  </a:lnTo>
                  <a:lnTo>
                    <a:pt x="6382" y="4441"/>
                  </a:lnTo>
                  <a:lnTo>
                    <a:pt x="6375" y="4409"/>
                  </a:lnTo>
                  <a:lnTo>
                    <a:pt x="6374" y="4400"/>
                  </a:lnTo>
                  <a:lnTo>
                    <a:pt x="6368" y="4369"/>
                  </a:lnTo>
                  <a:lnTo>
                    <a:pt x="6367" y="4359"/>
                  </a:lnTo>
                  <a:lnTo>
                    <a:pt x="6363" y="4327"/>
                  </a:lnTo>
                  <a:lnTo>
                    <a:pt x="6362" y="4318"/>
                  </a:lnTo>
                  <a:lnTo>
                    <a:pt x="6359" y="4286"/>
                  </a:lnTo>
                  <a:lnTo>
                    <a:pt x="6358" y="4277"/>
                  </a:lnTo>
                  <a:lnTo>
                    <a:pt x="6356" y="4244"/>
                  </a:lnTo>
                  <a:lnTo>
                    <a:pt x="6356" y="4235"/>
                  </a:lnTo>
                  <a:lnTo>
                    <a:pt x="6355" y="4203"/>
                  </a:lnTo>
                  <a:lnTo>
                    <a:pt x="6355" y="4193"/>
                  </a:lnTo>
                  <a:lnTo>
                    <a:pt x="6356" y="4161"/>
                  </a:lnTo>
                  <a:lnTo>
                    <a:pt x="6356" y="4151"/>
                  </a:lnTo>
                  <a:lnTo>
                    <a:pt x="6358" y="4119"/>
                  </a:lnTo>
                  <a:lnTo>
                    <a:pt x="6359" y="4110"/>
                  </a:lnTo>
                  <a:lnTo>
                    <a:pt x="6362" y="4077"/>
                  </a:lnTo>
                  <a:lnTo>
                    <a:pt x="6363" y="4068"/>
                  </a:lnTo>
                  <a:lnTo>
                    <a:pt x="6367" y="4036"/>
                  </a:lnTo>
                  <a:lnTo>
                    <a:pt x="6368" y="4027"/>
                  </a:lnTo>
                  <a:lnTo>
                    <a:pt x="6374" y="3995"/>
                  </a:lnTo>
                  <a:lnTo>
                    <a:pt x="6375" y="3986"/>
                  </a:lnTo>
                  <a:lnTo>
                    <a:pt x="6382" y="3954"/>
                  </a:lnTo>
                  <a:lnTo>
                    <a:pt x="6384" y="3945"/>
                  </a:lnTo>
                  <a:lnTo>
                    <a:pt x="6392" y="3914"/>
                  </a:lnTo>
                  <a:lnTo>
                    <a:pt x="6394" y="3905"/>
                  </a:lnTo>
                  <a:lnTo>
                    <a:pt x="6403" y="3874"/>
                  </a:lnTo>
                  <a:lnTo>
                    <a:pt x="6406" y="3865"/>
                  </a:lnTo>
                  <a:lnTo>
                    <a:pt x="6416" y="3835"/>
                  </a:lnTo>
                  <a:lnTo>
                    <a:pt x="6419" y="3826"/>
                  </a:lnTo>
                  <a:lnTo>
                    <a:pt x="6430" y="3796"/>
                  </a:lnTo>
                  <a:lnTo>
                    <a:pt x="6433" y="3787"/>
                  </a:lnTo>
                  <a:lnTo>
                    <a:pt x="6445" y="3757"/>
                  </a:lnTo>
                  <a:lnTo>
                    <a:pt x="6449" y="3749"/>
                  </a:lnTo>
                  <a:lnTo>
                    <a:pt x="6462" y="3720"/>
                  </a:lnTo>
                  <a:lnTo>
                    <a:pt x="6466" y="3711"/>
                  </a:lnTo>
                  <a:lnTo>
                    <a:pt x="6481" y="3682"/>
                  </a:lnTo>
                  <a:lnTo>
                    <a:pt x="6485" y="3674"/>
                  </a:lnTo>
                  <a:lnTo>
                    <a:pt x="6501" y="3646"/>
                  </a:lnTo>
                  <a:lnTo>
                    <a:pt x="6506" y="3637"/>
                  </a:lnTo>
                  <a:lnTo>
                    <a:pt x="6523" y="3609"/>
                  </a:lnTo>
                  <a:lnTo>
                    <a:pt x="6528" y="3601"/>
                  </a:lnTo>
                  <a:lnTo>
                    <a:pt x="6545" y="3574"/>
                  </a:lnTo>
                  <a:lnTo>
                    <a:pt x="6551" y="3566"/>
                  </a:lnTo>
                  <a:lnTo>
                    <a:pt x="6569" y="3540"/>
                  </a:lnTo>
                  <a:lnTo>
                    <a:pt x="6575" y="3532"/>
                  </a:lnTo>
                  <a:lnTo>
                    <a:pt x="6595" y="3507"/>
                  </a:lnTo>
                  <a:lnTo>
                    <a:pt x="6600" y="3499"/>
                  </a:lnTo>
                  <a:lnTo>
                    <a:pt x="6621" y="3474"/>
                  </a:lnTo>
                  <a:lnTo>
                    <a:pt x="6627" y="3467"/>
                  </a:lnTo>
                  <a:lnTo>
                    <a:pt x="6649" y="3443"/>
                  </a:lnTo>
                  <a:lnTo>
                    <a:pt x="6655" y="3436"/>
                  </a:lnTo>
                  <a:lnTo>
                    <a:pt x="6677" y="3413"/>
                  </a:lnTo>
                  <a:lnTo>
                    <a:pt x="6684" y="3406"/>
                  </a:lnTo>
                  <a:lnTo>
                    <a:pt x="6707" y="3384"/>
                  </a:lnTo>
                  <a:lnTo>
                    <a:pt x="6714" y="3378"/>
                  </a:lnTo>
                  <a:lnTo>
                    <a:pt x="6738" y="3356"/>
                  </a:lnTo>
                  <a:lnTo>
                    <a:pt x="6745" y="3350"/>
                  </a:lnTo>
                  <a:lnTo>
                    <a:pt x="6770" y="3329"/>
                  </a:lnTo>
                  <a:lnTo>
                    <a:pt x="6778" y="3324"/>
                  </a:lnTo>
                  <a:lnTo>
                    <a:pt x="6803" y="3304"/>
                  </a:lnTo>
                  <a:lnTo>
                    <a:pt x="6811" y="3298"/>
                  </a:lnTo>
                  <a:lnTo>
                    <a:pt x="6837" y="3280"/>
                  </a:lnTo>
                  <a:lnTo>
                    <a:pt x="6845" y="3274"/>
                  </a:lnTo>
                  <a:lnTo>
                    <a:pt x="6872" y="3257"/>
                  </a:lnTo>
                  <a:lnTo>
                    <a:pt x="6880" y="3252"/>
                  </a:lnTo>
                  <a:lnTo>
                    <a:pt x="6908" y="3235"/>
                  </a:lnTo>
                  <a:lnTo>
                    <a:pt x="6917" y="3230"/>
                  </a:lnTo>
                  <a:lnTo>
                    <a:pt x="6945" y="3214"/>
                  </a:lnTo>
                  <a:lnTo>
                    <a:pt x="6953" y="3210"/>
                  </a:lnTo>
                  <a:lnTo>
                    <a:pt x="6982" y="3195"/>
                  </a:lnTo>
                  <a:lnTo>
                    <a:pt x="6991" y="3191"/>
                  </a:lnTo>
                  <a:lnTo>
                    <a:pt x="7020" y="3178"/>
                  </a:lnTo>
                  <a:lnTo>
                    <a:pt x="7028" y="3174"/>
                  </a:lnTo>
                  <a:lnTo>
                    <a:pt x="7058" y="3162"/>
                  </a:lnTo>
                  <a:lnTo>
                    <a:pt x="7067" y="3159"/>
                  </a:lnTo>
                  <a:lnTo>
                    <a:pt x="7097" y="3148"/>
                  </a:lnTo>
                  <a:lnTo>
                    <a:pt x="7106" y="3145"/>
                  </a:lnTo>
                  <a:lnTo>
                    <a:pt x="7136" y="3135"/>
                  </a:lnTo>
                  <a:lnTo>
                    <a:pt x="7145" y="3132"/>
                  </a:lnTo>
                  <a:lnTo>
                    <a:pt x="7176" y="3123"/>
                  </a:lnTo>
                  <a:lnTo>
                    <a:pt x="7185" y="3121"/>
                  </a:lnTo>
                  <a:lnTo>
                    <a:pt x="7216" y="3113"/>
                  </a:lnTo>
                  <a:lnTo>
                    <a:pt x="7225" y="3111"/>
                  </a:lnTo>
                  <a:lnTo>
                    <a:pt x="7257" y="3104"/>
                  </a:lnTo>
                  <a:lnTo>
                    <a:pt x="7266" y="3103"/>
                  </a:lnTo>
                  <a:lnTo>
                    <a:pt x="7298" y="3097"/>
                  </a:lnTo>
                  <a:lnTo>
                    <a:pt x="7307" y="3096"/>
                  </a:lnTo>
                  <a:lnTo>
                    <a:pt x="7339" y="3092"/>
                  </a:lnTo>
                  <a:lnTo>
                    <a:pt x="7348" y="3091"/>
                  </a:lnTo>
                  <a:lnTo>
                    <a:pt x="7381" y="3088"/>
                  </a:lnTo>
                  <a:lnTo>
                    <a:pt x="7390" y="3087"/>
                  </a:lnTo>
                  <a:lnTo>
                    <a:pt x="7422" y="3085"/>
                  </a:lnTo>
                  <a:lnTo>
                    <a:pt x="7432" y="3085"/>
                  </a:lnTo>
                  <a:lnTo>
                    <a:pt x="7464" y="3084"/>
                  </a:lnTo>
                  <a:lnTo>
                    <a:pt x="7474" y="3084"/>
                  </a:lnTo>
                  <a:lnTo>
                    <a:pt x="7506" y="3085"/>
                  </a:lnTo>
                  <a:lnTo>
                    <a:pt x="7515" y="3085"/>
                  </a:lnTo>
                  <a:lnTo>
                    <a:pt x="7548" y="3087"/>
                  </a:lnTo>
                  <a:lnTo>
                    <a:pt x="7557" y="3088"/>
                  </a:lnTo>
                  <a:lnTo>
                    <a:pt x="7589" y="3091"/>
                  </a:lnTo>
                  <a:lnTo>
                    <a:pt x="7598" y="3092"/>
                  </a:lnTo>
                  <a:lnTo>
                    <a:pt x="7630" y="3096"/>
                  </a:lnTo>
                  <a:lnTo>
                    <a:pt x="7640" y="3097"/>
                  </a:lnTo>
                  <a:lnTo>
                    <a:pt x="7671" y="3103"/>
                  </a:lnTo>
                  <a:lnTo>
                    <a:pt x="7680" y="3104"/>
                  </a:lnTo>
                  <a:lnTo>
                    <a:pt x="7712" y="3111"/>
                  </a:lnTo>
                  <a:lnTo>
                    <a:pt x="7721" y="3113"/>
                  </a:lnTo>
                  <a:lnTo>
                    <a:pt x="7752" y="3121"/>
                  </a:lnTo>
                  <a:lnTo>
                    <a:pt x="7761" y="3123"/>
                  </a:lnTo>
                  <a:lnTo>
                    <a:pt x="7792" y="3132"/>
                  </a:lnTo>
                  <a:lnTo>
                    <a:pt x="7801" y="3135"/>
                  </a:lnTo>
                  <a:lnTo>
                    <a:pt x="7831" y="3145"/>
                  </a:lnTo>
                  <a:lnTo>
                    <a:pt x="7840" y="3148"/>
                  </a:lnTo>
                  <a:lnTo>
                    <a:pt x="7870" y="3159"/>
                  </a:lnTo>
                  <a:lnTo>
                    <a:pt x="7879" y="3162"/>
                  </a:lnTo>
                  <a:lnTo>
                    <a:pt x="7909" y="3174"/>
                  </a:lnTo>
                  <a:lnTo>
                    <a:pt x="7917" y="3178"/>
                  </a:lnTo>
                  <a:lnTo>
                    <a:pt x="7947" y="3191"/>
                  </a:lnTo>
                  <a:lnTo>
                    <a:pt x="7955" y="3195"/>
                  </a:lnTo>
                  <a:lnTo>
                    <a:pt x="7984" y="3210"/>
                  </a:lnTo>
                  <a:lnTo>
                    <a:pt x="7992" y="3214"/>
                  </a:lnTo>
                  <a:lnTo>
                    <a:pt x="8021" y="3229"/>
                  </a:lnTo>
                  <a:lnTo>
                    <a:pt x="8030" y="3235"/>
                  </a:lnTo>
                  <a:lnTo>
                    <a:pt x="8058" y="3252"/>
                  </a:lnTo>
                  <a:lnTo>
                    <a:pt x="8066" y="3257"/>
                  </a:lnTo>
                  <a:lnTo>
                    <a:pt x="8093" y="3275"/>
                  </a:lnTo>
                  <a:lnTo>
                    <a:pt x="8101" y="3280"/>
                  </a:lnTo>
                  <a:lnTo>
                    <a:pt x="8127" y="3299"/>
                  </a:lnTo>
                  <a:lnTo>
                    <a:pt x="8135" y="3304"/>
                  </a:lnTo>
                  <a:lnTo>
                    <a:pt x="8160" y="3324"/>
                  </a:lnTo>
                  <a:lnTo>
                    <a:pt x="8167" y="3330"/>
                  </a:lnTo>
                  <a:lnTo>
                    <a:pt x="8192" y="3350"/>
                  </a:lnTo>
                  <a:lnTo>
                    <a:pt x="8199" y="3356"/>
                  </a:lnTo>
                  <a:lnTo>
                    <a:pt x="8223" y="3378"/>
                  </a:lnTo>
                  <a:lnTo>
                    <a:pt x="8230" y="3384"/>
                  </a:lnTo>
                  <a:lnTo>
                    <a:pt x="8253" y="3407"/>
                  </a:lnTo>
                  <a:lnTo>
                    <a:pt x="8260" y="3413"/>
                  </a:lnTo>
                  <a:lnTo>
                    <a:pt x="8282" y="3437"/>
                  </a:lnTo>
                  <a:lnTo>
                    <a:pt x="8289" y="3443"/>
                  </a:lnTo>
                  <a:lnTo>
                    <a:pt x="8310" y="3467"/>
                  </a:lnTo>
                  <a:lnTo>
                    <a:pt x="8316" y="3475"/>
                  </a:lnTo>
                  <a:lnTo>
                    <a:pt x="8337" y="3499"/>
                  </a:lnTo>
                  <a:lnTo>
                    <a:pt x="8343" y="3507"/>
                  </a:lnTo>
                  <a:lnTo>
                    <a:pt x="8362" y="3532"/>
                  </a:lnTo>
                  <a:lnTo>
                    <a:pt x="8368" y="3540"/>
                  </a:lnTo>
                  <a:lnTo>
                    <a:pt x="8386" y="3566"/>
                  </a:lnTo>
                  <a:lnTo>
                    <a:pt x="8392" y="3574"/>
                  </a:lnTo>
                  <a:lnTo>
                    <a:pt x="8410" y="3601"/>
                  </a:lnTo>
                  <a:lnTo>
                    <a:pt x="8414" y="3609"/>
                  </a:lnTo>
                  <a:lnTo>
                    <a:pt x="8431" y="3637"/>
                  </a:lnTo>
                  <a:lnTo>
                    <a:pt x="8436" y="3645"/>
                  </a:lnTo>
                  <a:lnTo>
                    <a:pt x="8451" y="3673"/>
                  </a:lnTo>
                  <a:lnTo>
                    <a:pt x="8456" y="3681"/>
                  </a:lnTo>
                  <a:lnTo>
                    <a:pt x="8470" y="3710"/>
                  </a:lnTo>
                  <a:lnTo>
                    <a:pt x="8474" y="3719"/>
                  </a:lnTo>
                  <a:lnTo>
                    <a:pt x="8488" y="3748"/>
                  </a:lnTo>
                  <a:lnTo>
                    <a:pt x="8492" y="3757"/>
                  </a:lnTo>
                  <a:lnTo>
                    <a:pt x="8504" y="3786"/>
                  </a:lnTo>
                  <a:lnTo>
                    <a:pt x="8508" y="3795"/>
                  </a:lnTo>
                  <a:lnTo>
                    <a:pt x="8519" y="3825"/>
                  </a:lnTo>
                  <a:lnTo>
                    <a:pt x="8522" y="3834"/>
                  </a:lnTo>
                  <a:lnTo>
                    <a:pt x="8532" y="3865"/>
                  </a:lnTo>
                  <a:lnTo>
                    <a:pt x="8535" y="3874"/>
                  </a:lnTo>
                  <a:lnTo>
                    <a:pt x="8544" y="3905"/>
                  </a:lnTo>
                  <a:lnTo>
                    <a:pt x="8546" y="3914"/>
                  </a:lnTo>
                  <a:lnTo>
                    <a:pt x="8554" y="3945"/>
                  </a:lnTo>
                  <a:lnTo>
                    <a:pt x="8556" y="3954"/>
                  </a:lnTo>
                  <a:lnTo>
                    <a:pt x="8563" y="3986"/>
                  </a:lnTo>
                  <a:lnTo>
                    <a:pt x="8564" y="3995"/>
                  </a:lnTo>
                  <a:lnTo>
                    <a:pt x="8570" y="4027"/>
                  </a:lnTo>
                  <a:lnTo>
                    <a:pt x="8571" y="4036"/>
                  </a:lnTo>
                  <a:lnTo>
                    <a:pt x="8575" y="4068"/>
                  </a:lnTo>
                  <a:lnTo>
                    <a:pt x="8576" y="4077"/>
                  </a:lnTo>
                  <a:lnTo>
                    <a:pt x="8579" y="4110"/>
                  </a:lnTo>
                  <a:lnTo>
                    <a:pt x="8580" y="4119"/>
                  </a:lnTo>
                  <a:close/>
                  <a:moveTo>
                    <a:pt x="8079" y="4266"/>
                  </a:moveTo>
                  <a:lnTo>
                    <a:pt x="8081" y="4244"/>
                  </a:lnTo>
                  <a:lnTo>
                    <a:pt x="8083" y="4221"/>
                  </a:lnTo>
                  <a:lnTo>
                    <a:pt x="8083" y="4198"/>
                  </a:lnTo>
                  <a:lnTo>
                    <a:pt x="8083" y="4175"/>
                  </a:lnTo>
                  <a:lnTo>
                    <a:pt x="8081" y="4152"/>
                  </a:lnTo>
                  <a:lnTo>
                    <a:pt x="8079" y="4129"/>
                  </a:lnTo>
                  <a:lnTo>
                    <a:pt x="8076" y="4106"/>
                  </a:lnTo>
                  <a:lnTo>
                    <a:pt x="8072" y="4084"/>
                  </a:lnTo>
                  <a:lnTo>
                    <a:pt x="8068" y="4061"/>
                  </a:lnTo>
                  <a:lnTo>
                    <a:pt x="8062" y="4039"/>
                  </a:lnTo>
                  <a:lnTo>
                    <a:pt x="8056" y="4017"/>
                  </a:lnTo>
                  <a:lnTo>
                    <a:pt x="8049" y="3995"/>
                  </a:lnTo>
                  <a:lnTo>
                    <a:pt x="8041" y="3974"/>
                  </a:lnTo>
                  <a:lnTo>
                    <a:pt x="8032" y="3953"/>
                  </a:lnTo>
                  <a:lnTo>
                    <a:pt x="8022" y="3932"/>
                  </a:lnTo>
                  <a:lnTo>
                    <a:pt x="8012" y="3912"/>
                  </a:lnTo>
                  <a:lnTo>
                    <a:pt x="8001" y="3891"/>
                  </a:lnTo>
                  <a:lnTo>
                    <a:pt x="7988" y="3871"/>
                  </a:lnTo>
                  <a:lnTo>
                    <a:pt x="7976" y="3852"/>
                  </a:lnTo>
                  <a:lnTo>
                    <a:pt x="7962" y="3833"/>
                  </a:lnTo>
                  <a:lnTo>
                    <a:pt x="7948" y="3814"/>
                  </a:lnTo>
                  <a:lnTo>
                    <a:pt x="7934" y="3797"/>
                  </a:lnTo>
                  <a:lnTo>
                    <a:pt x="7918" y="3780"/>
                  </a:lnTo>
                  <a:lnTo>
                    <a:pt x="7903" y="3763"/>
                  </a:lnTo>
                  <a:lnTo>
                    <a:pt x="7886" y="3747"/>
                  </a:lnTo>
                  <a:lnTo>
                    <a:pt x="7869" y="3732"/>
                  </a:lnTo>
                  <a:lnTo>
                    <a:pt x="7851" y="3717"/>
                  </a:lnTo>
                  <a:lnTo>
                    <a:pt x="7833" y="3703"/>
                  </a:lnTo>
                  <a:lnTo>
                    <a:pt x="7815" y="3690"/>
                  </a:lnTo>
                  <a:lnTo>
                    <a:pt x="7795" y="3677"/>
                  </a:lnTo>
                  <a:lnTo>
                    <a:pt x="7776" y="3666"/>
                  </a:lnTo>
                  <a:lnTo>
                    <a:pt x="7757" y="3655"/>
                  </a:lnTo>
                  <a:lnTo>
                    <a:pt x="7736" y="3645"/>
                  </a:lnTo>
                  <a:lnTo>
                    <a:pt x="7715" y="3635"/>
                  </a:lnTo>
                  <a:lnTo>
                    <a:pt x="7693" y="3626"/>
                  </a:lnTo>
                  <a:lnTo>
                    <a:pt x="7672" y="3618"/>
                  </a:lnTo>
                  <a:lnTo>
                    <a:pt x="7650" y="3611"/>
                  </a:lnTo>
                  <a:lnTo>
                    <a:pt x="7628" y="3605"/>
                  </a:lnTo>
                  <a:lnTo>
                    <a:pt x="7605" y="3599"/>
                  </a:lnTo>
                  <a:lnTo>
                    <a:pt x="7583" y="3595"/>
                  </a:lnTo>
                  <a:lnTo>
                    <a:pt x="7560" y="3591"/>
                  </a:lnTo>
                  <a:lnTo>
                    <a:pt x="7538" y="3588"/>
                  </a:lnTo>
                  <a:lnTo>
                    <a:pt x="7515" y="3586"/>
                  </a:lnTo>
                  <a:lnTo>
                    <a:pt x="7492" y="3584"/>
                  </a:lnTo>
                  <a:lnTo>
                    <a:pt x="7469" y="3584"/>
                  </a:lnTo>
                  <a:lnTo>
                    <a:pt x="7446" y="3584"/>
                  </a:lnTo>
                  <a:lnTo>
                    <a:pt x="7423" y="3586"/>
                  </a:lnTo>
                  <a:lnTo>
                    <a:pt x="7400" y="3588"/>
                  </a:lnTo>
                  <a:lnTo>
                    <a:pt x="7377" y="3591"/>
                  </a:lnTo>
                  <a:lnTo>
                    <a:pt x="7354" y="3595"/>
                  </a:lnTo>
                  <a:lnTo>
                    <a:pt x="7332" y="3599"/>
                  </a:lnTo>
                  <a:lnTo>
                    <a:pt x="7310" y="3605"/>
                  </a:lnTo>
                  <a:lnTo>
                    <a:pt x="7288" y="3611"/>
                  </a:lnTo>
                  <a:lnTo>
                    <a:pt x="7266" y="3618"/>
                  </a:lnTo>
                  <a:lnTo>
                    <a:pt x="7244" y="3626"/>
                  </a:lnTo>
                  <a:lnTo>
                    <a:pt x="7223" y="3635"/>
                  </a:lnTo>
                  <a:lnTo>
                    <a:pt x="7202" y="3645"/>
                  </a:lnTo>
                  <a:lnTo>
                    <a:pt x="7181" y="3655"/>
                  </a:lnTo>
                  <a:lnTo>
                    <a:pt x="7162" y="3666"/>
                  </a:lnTo>
                  <a:lnTo>
                    <a:pt x="7142" y="3678"/>
                  </a:lnTo>
                  <a:lnTo>
                    <a:pt x="7123" y="3690"/>
                  </a:lnTo>
                  <a:lnTo>
                    <a:pt x="7104" y="3704"/>
                  </a:lnTo>
                  <a:lnTo>
                    <a:pt x="7086" y="3718"/>
                  </a:lnTo>
                  <a:lnTo>
                    <a:pt x="7068" y="3732"/>
                  </a:lnTo>
                  <a:lnTo>
                    <a:pt x="7051" y="3747"/>
                  </a:lnTo>
                  <a:lnTo>
                    <a:pt x="7034" y="3763"/>
                  </a:lnTo>
                  <a:lnTo>
                    <a:pt x="7018" y="3780"/>
                  </a:lnTo>
                  <a:lnTo>
                    <a:pt x="7003" y="3797"/>
                  </a:lnTo>
                  <a:lnTo>
                    <a:pt x="6989" y="3815"/>
                  </a:lnTo>
                  <a:lnTo>
                    <a:pt x="6975" y="3833"/>
                  </a:lnTo>
                  <a:lnTo>
                    <a:pt x="6961" y="3852"/>
                  </a:lnTo>
                  <a:lnTo>
                    <a:pt x="6949" y="3871"/>
                  </a:lnTo>
                  <a:lnTo>
                    <a:pt x="6937" y="3891"/>
                  </a:lnTo>
                  <a:lnTo>
                    <a:pt x="6926" y="3910"/>
                  </a:lnTo>
                  <a:lnTo>
                    <a:pt x="6916" y="3931"/>
                  </a:lnTo>
                  <a:lnTo>
                    <a:pt x="6906" y="3952"/>
                  </a:lnTo>
                  <a:lnTo>
                    <a:pt x="6897" y="3973"/>
                  </a:lnTo>
                  <a:lnTo>
                    <a:pt x="6889" y="3995"/>
                  </a:lnTo>
                  <a:lnTo>
                    <a:pt x="6882" y="4017"/>
                  </a:lnTo>
                  <a:lnTo>
                    <a:pt x="6876" y="4039"/>
                  </a:lnTo>
                  <a:lnTo>
                    <a:pt x="6870" y="4061"/>
                  </a:lnTo>
                  <a:lnTo>
                    <a:pt x="6866" y="4083"/>
                  </a:lnTo>
                  <a:lnTo>
                    <a:pt x="6862" y="4106"/>
                  </a:lnTo>
                  <a:lnTo>
                    <a:pt x="6859" y="4129"/>
                  </a:lnTo>
                  <a:lnTo>
                    <a:pt x="6857" y="4152"/>
                  </a:lnTo>
                  <a:lnTo>
                    <a:pt x="6855" y="4175"/>
                  </a:lnTo>
                  <a:lnTo>
                    <a:pt x="6855" y="4198"/>
                  </a:lnTo>
                  <a:lnTo>
                    <a:pt x="6855" y="4221"/>
                  </a:lnTo>
                  <a:lnTo>
                    <a:pt x="6857" y="4244"/>
                  </a:lnTo>
                  <a:lnTo>
                    <a:pt x="6859" y="4267"/>
                  </a:lnTo>
                  <a:lnTo>
                    <a:pt x="6862" y="4289"/>
                  </a:lnTo>
                  <a:lnTo>
                    <a:pt x="6866" y="4312"/>
                  </a:lnTo>
                  <a:lnTo>
                    <a:pt x="6870" y="4334"/>
                  </a:lnTo>
                  <a:lnTo>
                    <a:pt x="6876" y="4357"/>
                  </a:lnTo>
                  <a:lnTo>
                    <a:pt x="6882" y="4379"/>
                  </a:lnTo>
                  <a:lnTo>
                    <a:pt x="6889" y="4401"/>
                  </a:lnTo>
                  <a:lnTo>
                    <a:pt x="6897" y="4422"/>
                  </a:lnTo>
                  <a:lnTo>
                    <a:pt x="6906" y="4444"/>
                  </a:lnTo>
                  <a:lnTo>
                    <a:pt x="6916" y="4465"/>
                  </a:lnTo>
                  <a:lnTo>
                    <a:pt x="6926" y="4486"/>
                  </a:lnTo>
                  <a:lnTo>
                    <a:pt x="6937" y="4505"/>
                  </a:lnTo>
                  <a:lnTo>
                    <a:pt x="6948" y="4524"/>
                  </a:lnTo>
                  <a:lnTo>
                    <a:pt x="6961" y="4544"/>
                  </a:lnTo>
                  <a:lnTo>
                    <a:pt x="6974" y="4562"/>
                  </a:lnTo>
                  <a:lnTo>
                    <a:pt x="6988" y="4580"/>
                  </a:lnTo>
                  <a:lnTo>
                    <a:pt x="7003" y="4598"/>
                  </a:lnTo>
                  <a:lnTo>
                    <a:pt x="7018" y="4615"/>
                  </a:lnTo>
                  <a:lnTo>
                    <a:pt x="7034" y="4632"/>
                  </a:lnTo>
                  <a:lnTo>
                    <a:pt x="7051" y="4647"/>
                  </a:lnTo>
                  <a:lnTo>
                    <a:pt x="7068" y="4663"/>
                  </a:lnTo>
                  <a:lnTo>
                    <a:pt x="7085" y="4677"/>
                  </a:lnTo>
                  <a:lnTo>
                    <a:pt x="7104" y="4691"/>
                  </a:lnTo>
                  <a:lnTo>
                    <a:pt x="7123" y="4705"/>
                  </a:lnTo>
                  <a:lnTo>
                    <a:pt x="7142" y="4717"/>
                  </a:lnTo>
                  <a:lnTo>
                    <a:pt x="7162" y="4730"/>
                  </a:lnTo>
                  <a:lnTo>
                    <a:pt x="7183" y="4741"/>
                  </a:lnTo>
                  <a:lnTo>
                    <a:pt x="7203" y="4751"/>
                  </a:lnTo>
                  <a:lnTo>
                    <a:pt x="7224" y="4761"/>
                  </a:lnTo>
                  <a:lnTo>
                    <a:pt x="7245" y="4770"/>
                  </a:lnTo>
                  <a:lnTo>
                    <a:pt x="7266" y="4778"/>
                  </a:lnTo>
                  <a:lnTo>
                    <a:pt x="7288" y="4785"/>
                  </a:lnTo>
                  <a:lnTo>
                    <a:pt x="7310" y="4791"/>
                  </a:lnTo>
                  <a:lnTo>
                    <a:pt x="7332" y="4797"/>
                  </a:lnTo>
                  <a:lnTo>
                    <a:pt x="7355" y="4801"/>
                  </a:lnTo>
                  <a:lnTo>
                    <a:pt x="7377" y="4805"/>
                  </a:lnTo>
                  <a:lnTo>
                    <a:pt x="7400" y="4808"/>
                  </a:lnTo>
                  <a:lnTo>
                    <a:pt x="7423" y="4810"/>
                  </a:lnTo>
                  <a:lnTo>
                    <a:pt x="7446" y="4812"/>
                  </a:lnTo>
                  <a:lnTo>
                    <a:pt x="7469" y="4812"/>
                  </a:lnTo>
                  <a:lnTo>
                    <a:pt x="7492" y="4812"/>
                  </a:lnTo>
                  <a:lnTo>
                    <a:pt x="7515" y="4810"/>
                  </a:lnTo>
                  <a:lnTo>
                    <a:pt x="7537" y="4808"/>
                  </a:lnTo>
                  <a:lnTo>
                    <a:pt x="7560" y="4805"/>
                  </a:lnTo>
                  <a:lnTo>
                    <a:pt x="7583" y="4801"/>
                  </a:lnTo>
                  <a:lnTo>
                    <a:pt x="7605" y="4797"/>
                  </a:lnTo>
                  <a:lnTo>
                    <a:pt x="7627" y="4791"/>
                  </a:lnTo>
                  <a:lnTo>
                    <a:pt x="7649" y="4785"/>
                  </a:lnTo>
                  <a:lnTo>
                    <a:pt x="7671" y="4777"/>
                  </a:lnTo>
                  <a:lnTo>
                    <a:pt x="7693" y="4769"/>
                  </a:lnTo>
                  <a:lnTo>
                    <a:pt x="7714" y="4761"/>
                  </a:lnTo>
                  <a:lnTo>
                    <a:pt x="7735" y="4751"/>
                  </a:lnTo>
                  <a:lnTo>
                    <a:pt x="7756" y="4741"/>
                  </a:lnTo>
                  <a:lnTo>
                    <a:pt x="7776" y="4730"/>
                  </a:lnTo>
                  <a:lnTo>
                    <a:pt x="7795" y="4718"/>
                  </a:lnTo>
                  <a:lnTo>
                    <a:pt x="7815" y="4705"/>
                  </a:lnTo>
                  <a:lnTo>
                    <a:pt x="7833" y="4692"/>
                  </a:lnTo>
                  <a:lnTo>
                    <a:pt x="7852" y="4678"/>
                  </a:lnTo>
                  <a:lnTo>
                    <a:pt x="7869" y="4663"/>
                  </a:lnTo>
                  <a:lnTo>
                    <a:pt x="7886" y="4648"/>
                  </a:lnTo>
                  <a:lnTo>
                    <a:pt x="7903" y="4632"/>
                  </a:lnTo>
                  <a:lnTo>
                    <a:pt x="7919" y="4615"/>
                  </a:lnTo>
                  <a:lnTo>
                    <a:pt x="7934" y="4598"/>
                  </a:lnTo>
                  <a:lnTo>
                    <a:pt x="7949" y="4581"/>
                  </a:lnTo>
                  <a:lnTo>
                    <a:pt x="7963" y="4562"/>
                  </a:lnTo>
                  <a:lnTo>
                    <a:pt x="7976" y="4544"/>
                  </a:lnTo>
                  <a:lnTo>
                    <a:pt x="7989" y="4524"/>
                  </a:lnTo>
                  <a:lnTo>
                    <a:pt x="8001" y="4505"/>
                  </a:lnTo>
                  <a:lnTo>
                    <a:pt x="8012" y="4485"/>
                  </a:lnTo>
                  <a:lnTo>
                    <a:pt x="8022" y="4464"/>
                  </a:lnTo>
                  <a:lnTo>
                    <a:pt x="8032" y="4443"/>
                  </a:lnTo>
                  <a:lnTo>
                    <a:pt x="8040" y="4422"/>
                  </a:lnTo>
                  <a:lnTo>
                    <a:pt x="8048" y="4400"/>
                  </a:lnTo>
                  <a:lnTo>
                    <a:pt x="8056" y="4378"/>
                  </a:lnTo>
                  <a:lnTo>
                    <a:pt x="8062" y="4356"/>
                  </a:lnTo>
                  <a:lnTo>
                    <a:pt x="8068" y="4334"/>
                  </a:lnTo>
                  <a:lnTo>
                    <a:pt x="8072" y="4312"/>
                  </a:lnTo>
                  <a:lnTo>
                    <a:pt x="8076" y="4289"/>
                  </a:lnTo>
                  <a:lnTo>
                    <a:pt x="8079" y="4266"/>
                  </a:lnTo>
                  <a:close/>
                  <a:moveTo>
                    <a:pt x="6360" y="3154"/>
                  </a:moveTo>
                  <a:lnTo>
                    <a:pt x="6360" y="3164"/>
                  </a:lnTo>
                  <a:lnTo>
                    <a:pt x="6361" y="3205"/>
                  </a:lnTo>
                  <a:lnTo>
                    <a:pt x="6361" y="3215"/>
                  </a:lnTo>
                  <a:lnTo>
                    <a:pt x="6360" y="3256"/>
                  </a:lnTo>
                  <a:lnTo>
                    <a:pt x="6360" y="3266"/>
                  </a:lnTo>
                  <a:lnTo>
                    <a:pt x="6357" y="3307"/>
                  </a:lnTo>
                  <a:lnTo>
                    <a:pt x="6357" y="3317"/>
                  </a:lnTo>
                  <a:lnTo>
                    <a:pt x="6353" y="3358"/>
                  </a:lnTo>
                  <a:lnTo>
                    <a:pt x="6352" y="3367"/>
                  </a:lnTo>
                  <a:lnTo>
                    <a:pt x="6346" y="3408"/>
                  </a:lnTo>
                  <a:lnTo>
                    <a:pt x="6345" y="3418"/>
                  </a:lnTo>
                  <a:lnTo>
                    <a:pt x="6338" y="3459"/>
                  </a:lnTo>
                  <a:lnTo>
                    <a:pt x="6336" y="3468"/>
                  </a:lnTo>
                  <a:lnTo>
                    <a:pt x="6328" y="3508"/>
                  </a:lnTo>
                  <a:lnTo>
                    <a:pt x="6326" y="3518"/>
                  </a:lnTo>
                  <a:lnTo>
                    <a:pt x="6316" y="3558"/>
                  </a:lnTo>
                  <a:lnTo>
                    <a:pt x="6314" y="3567"/>
                  </a:lnTo>
                  <a:lnTo>
                    <a:pt x="6302" y="3607"/>
                  </a:lnTo>
                  <a:lnTo>
                    <a:pt x="6299" y="3616"/>
                  </a:lnTo>
                  <a:lnTo>
                    <a:pt x="6286" y="3655"/>
                  </a:lnTo>
                  <a:lnTo>
                    <a:pt x="6283" y="3664"/>
                  </a:lnTo>
                  <a:lnTo>
                    <a:pt x="6269" y="3703"/>
                  </a:lnTo>
                  <a:lnTo>
                    <a:pt x="6265" y="3712"/>
                  </a:lnTo>
                  <a:lnTo>
                    <a:pt x="6249" y="3750"/>
                  </a:lnTo>
                  <a:lnTo>
                    <a:pt x="6246" y="3759"/>
                  </a:lnTo>
                  <a:lnTo>
                    <a:pt x="6228" y="3797"/>
                  </a:lnTo>
                  <a:lnTo>
                    <a:pt x="6224" y="3805"/>
                  </a:lnTo>
                  <a:lnTo>
                    <a:pt x="6205" y="3842"/>
                  </a:lnTo>
                  <a:lnTo>
                    <a:pt x="6201" y="3851"/>
                  </a:lnTo>
                  <a:lnTo>
                    <a:pt x="6181" y="3887"/>
                  </a:lnTo>
                  <a:lnTo>
                    <a:pt x="6176" y="3895"/>
                  </a:lnTo>
                  <a:lnTo>
                    <a:pt x="6155" y="3931"/>
                  </a:lnTo>
                  <a:lnTo>
                    <a:pt x="6150" y="3939"/>
                  </a:lnTo>
                  <a:lnTo>
                    <a:pt x="6127" y="3973"/>
                  </a:lnTo>
                  <a:lnTo>
                    <a:pt x="6122" y="3981"/>
                  </a:lnTo>
                  <a:lnTo>
                    <a:pt x="6097" y="4015"/>
                  </a:lnTo>
                  <a:lnTo>
                    <a:pt x="6092" y="4023"/>
                  </a:lnTo>
                  <a:lnTo>
                    <a:pt x="6067" y="4055"/>
                  </a:lnTo>
                  <a:lnTo>
                    <a:pt x="6061" y="4063"/>
                  </a:lnTo>
                  <a:lnTo>
                    <a:pt x="6034" y="4095"/>
                  </a:lnTo>
                  <a:lnTo>
                    <a:pt x="6028" y="4102"/>
                  </a:lnTo>
                  <a:lnTo>
                    <a:pt x="6001" y="4133"/>
                  </a:lnTo>
                  <a:lnTo>
                    <a:pt x="5994" y="4139"/>
                  </a:lnTo>
                  <a:lnTo>
                    <a:pt x="5965" y="4169"/>
                  </a:lnTo>
                  <a:lnTo>
                    <a:pt x="5959" y="4176"/>
                  </a:lnTo>
                  <a:lnTo>
                    <a:pt x="5929" y="4205"/>
                  </a:lnTo>
                  <a:lnTo>
                    <a:pt x="5922" y="4211"/>
                  </a:lnTo>
                  <a:lnTo>
                    <a:pt x="5891" y="4239"/>
                  </a:lnTo>
                  <a:lnTo>
                    <a:pt x="5884" y="4245"/>
                  </a:lnTo>
                  <a:lnTo>
                    <a:pt x="5852" y="4271"/>
                  </a:lnTo>
                  <a:lnTo>
                    <a:pt x="5845" y="4277"/>
                  </a:lnTo>
                  <a:lnTo>
                    <a:pt x="5812" y="4302"/>
                  </a:lnTo>
                  <a:lnTo>
                    <a:pt x="5804" y="4308"/>
                  </a:lnTo>
                  <a:lnTo>
                    <a:pt x="5770" y="4332"/>
                  </a:lnTo>
                  <a:lnTo>
                    <a:pt x="5762" y="4337"/>
                  </a:lnTo>
                  <a:lnTo>
                    <a:pt x="5727" y="4360"/>
                  </a:lnTo>
                  <a:lnTo>
                    <a:pt x="5719" y="4365"/>
                  </a:lnTo>
                  <a:lnTo>
                    <a:pt x="5684" y="4386"/>
                  </a:lnTo>
                  <a:lnTo>
                    <a:pt x="5677" y="4390"/>
                  </a:lnTo>
                  <a:lnTo>
                    <a:pt x="5640" y="4411"/>
                  </a:lnTo>
                  <a:lnTo>
                    <a:pt x="5632" y="4415"/>
                  </a:lnTo>
                  <a:lnTo>
                    <a:pt x="5595" y="4434"/>
                  </a:lnTo>
                  <a:lnTo>
                    <a:pt x="5586" y="4438"/>
                  </a:lnTo>
                  <a:lnTo>
                    <a:pt x="5549" y="4456"/>
                  </a:lnTo>
                  <a:lnTo>
                    <a:pt x="5540" y="4459"/>
                  </a:lnTo>
                  <a:lnTo>
                    <a:pt x="5502" y="4475"/>
                  </a:lnTo>
                  <a:lnTo>
                    <a:pt x="5493" y="4479"/>
                  </a:lnTo>
                  <a:lnTo>
                    <a:pt x="5454" y="4493"/>
                  </a:lnTo>
                  <a:lnTo>
                    <a:pt x="5445" y="4496"/>
                  </a:lnTo>
                  <a:lnTo>
                    <a:pt x="5406" y="4509"/>
                  </a:lnTo>
                  <a:lnTo>
                    <a:pt x="5397" y="4512"/>
                  </a:lnTo>
                  <a:lnTo>
                    <a:pt x="5357" y="4523"/>
                  </a:lnTo>
                  <a:lnTo>
                    <a:pt x="5348" y="4526"/>
                  </a:lnTo>
                  <a:lnTo>
                    <a:pt x="5308" y="4536"/>
                  </a:lnTo>
                  <a:lnTo>
                    <a:pt x="5298" y="4538"/>
                  </a:lnTo>
                  <a:lnTo>
                    <a:pt x="5258" y="4546"/>
                  </a:lnTo>
                  <a:lnTo>
                    <a:pt x="5249" y="4548"/>
                  </a:lnTo>
                  <a:lnTo>
                    <a:pt x="5208" y="4555"/>
                  </a:lnTo>
                  <a:lnTo>
                    <a:pt x="5198" y="4556"/>
                  </a:lnTo>
                  <a:lnTo>
                    <a:pt x="5157" y="4562"/>
                  </a:lnTo>
                  <a:lnTo>
                    <a:pt x="5148" y="4563"/>
                  </a:lnTo>
                  <a:lnTo>
                    <a:pt x="5107" y="4567"/>
                  </a:lnTo>
                  <a:lnTo>
                    <a:pt x="5097" y="4567"/>
                  </a:lnTo>
                  <a:lnTo>
                    <a:pt x="5056" y="4570"/>
                  </a:lnTo>
                  <a:lnTo>
                    <a:pt x="5046" y="4570"/>
                  </a:lnTo>
                  <a:lnTo>
                    <a:pt x="5005" y="4571"/>
                  </a:lnTo>
                  <a:lnTo>
                    <a:pt x="4995" y="4571"/>
                  </a:lnTo>
                  <a:lnTo>
                    <a:pt x="4954" y="4570"/>
                  </a:lnTo>
                  <a:lnTo>
                    <a:pt x="4944" y="4570"/>
                  </a:lnTo>
                  <a:lnTo>
                    <a:pt x="4903" y="4567"/>
                  </a:lnTo>
                  <a:lnTo>
                    <a:pt x="4893" y="4567"/>
                  </a:lnTo>
                  <a:lnTo>
                    <a:pt x="4852" y="4563"/>
                  </a:lnTo>
                  <a:lnTo>
                    <a:pt x="4843" y="4562"/>
                  </a:lnTo>
                  <a:lnTo>
                    <a:pt x="4802" y="4556"/>
                  </a:lnTo>
                  <a:lnTo>
                    <a:pt x="4792" y="4555"/>
                  </a:lnTo>
                  <a:lnTo>
                    <a:pt x="4751" y="4548"/>
                  </a:lnTo>
                  <a:lnTo>
                    <a:pt x="4742" y="4546"/>
                  </a:lnTo>
                  <a:lnTo>
                    <a:pt x="4702" y="4538"/>
                  </a:lnTo>
                  <a:lnTo>
                    <a:pt x="4692" y="4536"/>
                  </a:lnTo>
                  <a:lnTo>
                    <a:pt x="4652" y="4526"/>
                  </a:lnTo>
                  <a:lnTo>
                    <a:pt x="4643" y="4523"/>
                  </a:lnTo>
                  <a:lnTo>
                    <a:pt x="4603" y="4512"/>
                  </a:lnTo>
                  <a:lnTo>
                    <a:pt x="4594" y="4509"/>
                  </a:lnTo>
                  <a:lnTo>
                    <a:pt x="4555" y="4496"/>
                  </a:lnTo>
                  <a:lnTo>
                    <a:pt x="4546" y="4493"/>
                  </a:lnTo>
                  <a:lnTo>
                    <a:pt x="4507" y="4479"/>
                  </a:lnTo>
                  <a:lnTo>
                    <a:pt x="4498" y="4475"/>
                  </a:lnTo>
                  <a:lnTo>
                    <a:pt x="4460" y="4459"/>
                  </a:lnTo>
                  <a:lnTo>
                    <a:pt x="4451" y="4456"/>
                  </a:lnTo>
                  <a:lnTo>
                    <a:pt x="4414" y="4438"/>
                  </a:lnTo>
                  <a:lnTo>
                    <a:pt x="4405" y="4434"/>
                  </a:lnTo>
                  <a:lnTo>
                    <a:pt x="4368" y="4415"/>
                  </a:lnTo>
                  <a:lnTo>
                    <a:pt x="4360" y="4411"/>
                  </a:lnTo>
                  <a:lnTo>
                    <a:pt x="4323" y="4390"/>
                  </a:lnTo>
                  <a:lnTo>
                    <a:pt x="4316" y="4386"/>
                  </a:lnTo>
                  <a:lnTo>
                    <a:pt x="4281" y="4365"/>
                  </a:lnTo>
                  <a:lnTo>
                    <a:pt x="4273" y="4360"/>
                  </a:lnTo>
                  <a:lnTo>
                    <a:pt x="4238" y="4337"/>
                  </a:lnTo>
                  <a:lnTo>
                    <a:pt x="4230" y="4332"/>
                  </a:lnTo>
                  <a:lnTo>
                    <a:pt x="4196" y="4308"/>
                  </a:lnTo>
                  <a:lnTo>
                    <a:pt x="4188" y="4302"/>
                  </a:lnTo>
                  <a:lnTo>
                    <a:pt x="4155" y="4277"/>
                  </a:lnTo>
                  <a:lnTo>
                    <a:pt x="4148" y="4271"/>
                  </a:lnTo>
                  <a:lnTo>
                    <a:pt x="4116" y="4245"/>
                  </a:lnTo>
                  <a:lnTo>
                    <a:pt x="4109" y="4239"/>
                  </a:lnTo>
                  <a:lnTo>
                    <a:pt x="4078" y="4211"/>
                  </a:lnTo>
                  <a:lnTo>
                    <a:pt x="4071" y="4205"/>
                  </a:lnTo>
                  <a:lnTo>
                    <a:pt x="4041" y="4176"/>
                  </a:lnTo>
                  <a:lnTo>
                    <a:pt x="4035" y="4169"/>
                  </a:lnTo>
                  <a:lnTo>
                    <a:pt x="4006" y="4139"/>
                  </a:lnTo>
                  <a:lnTo>
                    <a:pt x="3999" y="4133"/>
                  </a:lnTo>
                  <a:lnTo>
                    <a:pt x="3972" y="4102"/>
                  </a:lnTo>
                  <a:lnTo>
                    <a:pt x="3966" y="4095"/>
                  </a:lnTo>
                  <a:lnTo>
                    <a:pt x="3939" y="4063"/>
                  </a:lnTo>
                  <a:lnTo>
                    <a:pt x="3933" y="4055"/>
                  </a:lnTo>
                  <a:lnTo>
                    <a:pt x="3908" y="4023"/>
                  </a:lnTo>
                  <a:lnTo>
                    <a:pt x="3903" y="4015"/>
                  </a:lnTo>
                  <a:lnTo>
                    <a:pt x="3878" y="3981"/>
                  </a:lnTo>
                  <a:lnTo>
                    <a:pt x="3873" y="3973"/>
                  </a:lnTo>
                  <a:lnTo>
                    <a:pt x="3850" y="3939"/>
                  </a:lnTo>
                  <a:lnTo>
                    <a:pt x="3845" y="3931"/>
                  </a:lnTo>
                  <a:lnTo>
                    <a:pt x="3824" y="3895"/>
                  </a:lnTo>
                  <a:lnTo>
                    <a:pt x="3819" y="3887"/>
                  </a:lnTo>
                  <a:lnTo>
                    <a:pt x="3799" y="3851"/>
                  </a:lnTo>
                  <a:lnTo>
                    <a:pt x="3795" y="3842"/>
                  </a:lnTo>
                  <a:lnTo>
                    <a:pt x="3776" y="3805"/>
                  </a:lnTo>
                  <a:lnTo>
                    <a:pt x="3772" y="3797"/>
                  </a:lnTo>
                  <a:lnTo>
                    <a:pt x="3754" y="3759"/>
                  </a:lnTo>
                  <a:lnTo>
                    <a:pt x="3751" y="3750"/>
                  </a:lnTo>
                  <a:lnTo>
                    <a:pt x="3735" y="3712"/>
                  </a:lnTo>
                  <a:lnTo>
                    <a:pt x="3731" y="3703"/>
                  </a:lnTo>
                  <a:lnTo>
                    <a:pt x="3717" y="3664"/>
                  </a:lnTo>
                  <a:lnTo>
                    <a:pt x="3714" y="3655"/>
                  </a:lnTo>
                  <a:lnTo>
                    <a:pt x="3701" y="3616"/>
                  </a:lnTo>
                  <a:lnTo>
                    <a:pt x="3698" y="3607"/>
                  </a:lnTo>
                  <a:lnTo>
                    <a:pt x="3686" y="3567"/>
                  </a:lnTo>
                  <a:lnTo>
                    <a:pt x="3684" y="3558"/>
                  </a:lnTo>
                  <a:lnTo>
                    <a:pt x="3674" y="3518"/>
                  </a:lnTo>
                  <a:lnTo>
                    <a:pt x="3672" y="3508"/>
                  </a:lnTo>
                  <a:lnTo>
                    <a:pt x="3664" y="3468"/>
                  </a:lnTo>
                  <a:lnTo>
                    <a:pt x="3662" y="3459"/>
                  </a:lnTo>
                  <a:lnTo>
                    <a:pt x="3655" y="3418"/>
                  </a:lnTo>
                  <a:lnTo>
                    <a:pt x="3654" y="3408"/>
                  </a:lnTo>
                  <a:lnTo>
                    <a:pt x="3648" y="3367"/>
                  </a:lnTo>
                  <a:lnTo>
                    <a:pt x="3647" y="3358"/>
                  </a:lnTo>
                  <a:lnTo>
                    <a:pt x="3643" y="3317"/>
                  </a:lnTo>
                  <a:lnTo>
                    <a:pt x="3643" y="3307"/>
                  </a:lnTo>
                  <a:lnTo>
                    <a:pt x="3640" y="3266"/>
                  </a:lnTo>
                  <a:lnTo>
                    <a:pt x="3640" y="3256"/>
                  </a:lnTo>
                  <a:lnTo>
                    <a:pt x="3639" y="3215"/>
                  </a:lnTo>
                  <a:lnTo>
                    <a:pt x="3639" y="3205"/>
                  </a:lnTo>
                  <a:lnTo>
                    <a:pt x="3640" y="3164"/>
                  </a:lnTo>
                  <a:lnTo>
                    <a:pt x="3640" y="3154"/>
                  </a:lnTo>
                  <a:lnTo>
                    <a:pt x="3643" y="3113"/>
                  </a:lnTo>
                  <a:lnTo>
                    <a:pt x="3643" y="3103"/>
                  </a:lnTo>
                  <a:lnTo>
                    <a:pt x="3647" y="3062"/>
                  </a:lnTo>
                  <a:lnTo>
                    <a:pt x="3648" y="3053"/>
                  </a:lnTo>
                  <a:lnTo>
                    <a:pt x="3654" y="3012"/>
                  </a:lnTo>
                  <a:lnTo>
                    <a:pt x="3655" y="3002"/>
                  </a:lnTo>
                  <a:lnTo>
                    <a:pt x="3662" y="2962"/>
                  </a:lnTo>
                  <a:lnTo>
                    <a:pt x="3664" y="2952"/>
                  </a:lnTo>
                  <a:lnTo>
                    <a:pt x="3672" y="2912"/>
                  </a:lnTo>
                  <a:lnTo>
                    <a:pt x="3674" y="2903"/>
                  </a:lnTo>
                  <a:lnTo>
                    <a:pt x="3684" y="2863"/>
                  </a:lnTo>
                  <a:lnTo>
                    <a:pt x="3687" y="2853"/>
                  </a:lnTo>
                  <a:lnTo>
                    <a:pt x="3698" y="2814"/>
                  </a:lnTo>
                  <a:lnTo>
                    <a:pt x="3701" y="2805"/>
                  </a:lnTo>
                  <a:lnTo>
                    <a:pt x="3714" y="2765"/>
                  </a:lnTo>
                  <a:lnTo>
                    <a:pt x="3717" y="2757"/>
                  </a:lnTo>
                  <a:lnTo>
                    <a:pt x="3731" y="2718"/>
                  </a:lnTo>
                  <a:lnTo>
                    <a:pt x="3735" y="2709"/>
                  </a:lnTo>
                  <a:lnTo>
                    <a:pt x="3751" y="2671"/>
                  </a:lnTo>
                  <a:lnTo>
                    <a:pt x="3754" y="2662"/>
                  </a:lnTo>
                  <a:lnTo>
                    <a:pt x="3772" y="2624"/>
                  </a:lnTo>
                  <a:lnTo>
                    <a:pt x="3776" y="2616"/>
                  </a:lnTo>
                  <a:lnTo>
                    <a:pt x="3795" y="2579"/>
                  </a:lnTo>
                  <a:lnTo>
                    <a:pt x="3799" y="2570"/>
                  </a:lnTo>
                  <a:lnTo>
                    <a:pt x="3819" y="2534"/>
                  </a:lnTo>
                  <a:lnTo>
                    <a:pt x="3824" y="2526"/>
                  </a:lnTo>
                  <a:lnTo>
                    <a:pt x="3845" y="2491"/>
                  </a:lnTo>
                  <a:lnTo>
                    <a:pt x="3850" y="2483"/>
                  </a:lnTo>
                  <a:lnTo>
                    <a:pt x="3873" y="2448"/>
                  </a:lnTo>
                  <a:lnTo>
                    <a:pt x="3878" y="2440"/>
                  </a:lnTo>
                  <a:lnTo>
                    <a:pt x="3902" y="2406"/>
                  </a:lnTo>
                  <a:lnTo>
                    <a:pt x="3908" y="2398"/>
                  </a:lnTo>
                  <a:lnTo>
                    <a:pt x="3933" y="2365"/>
                  </a:lnTo>
                  <a:lnTo>
                    <a:pt x="3939" y="2358"/>
                  </a:lnTo>
                  <a:lnTo>
                    <a:pt x="3966" y="2326"/>
                  </a:lnTo>
                  <a:lnTo>
                    <a:pt x="3972" y="2319"/>
                  </a:lnTo>
                  <a:lnTo>
                    <a:pt x="3999" y="2288"/>
                  </a:lnTo>
                  <a:lnTo>
                    <a:pt x="4006" y="2281"/>
                  </a:lnTo>
                  <a:lnTo>
                    <a:pt x="4035" y="2251"/>
                  </a:lnTo>
                  <a:lnTo>
                    <a:pt x="4041" y="2245"/>
                  </a:lnTo>
                  <a:lnTo>
                    <a:pt x="4071" y="2216"/>
                  </a:lnTo>
                  <a:lnTo>
                    <a:pt x="4078" y="2210"/>
                  </a:lnTo>
                  <a:lnTo>
                    <a:pt x="4109" y="2182"/>
                  </a:lnTo>
                  <a:lnTo>
                    <a:pt x="4116" y="2176"/>
                  </a:lnTo>
                  <a:lnTo>
                    <a:pt x="4148" y="2149"/>
                  </a:lnTo>
                  <a:lnTo>
                    <a:pt x="4155" y="2144"/>
                  </a:lnTo>
                  <a:lnTo>
                    <a:pt x="4188" y="2118"/>
                  </a:lnTo>
                  <a:lnTo>
                    <a:pt x="4196" y="2113"/>
                  </a:lnTo>
                  <a:lnTo>
                    <a:pt x="4230" y="2089"/>
                  </a:lnTo>
                  <a:lnTo>
                    <a:pt x="4237" y="2084"/>
                  </a:lnTo>
                  <a:lnTo>
                    <a:pt x="4272" y="2061"/>
                  </a:lnTo>
                  <a:lnTo>
                    <a:pt x="4280" y="2056"/>
                  </a:lnTo>
                  <a:lnTo>
                    <a:pt x="4316" y="2034"/>
                  </a:lnTo>
                  <a:lnTo>
                    <a:pt x="4324" y="2029"/>
                  </a:lnTo>
                  <a:lnTo>
                    <a:pt x="4360" y="2009"/>
                  </a:lnTo>
                  <a:lnTo>
                    <a:pt x="4369" y="2005"/>
                  </a:lnTo>
                  <a:lnTo>
                    <a:pt x="4406" y="1986"/>
                  </a:lnTo>
                  <a:lnTo>
                    <a:pt x="4414" y="1982"/>
                  </a:lnTo>
                  <a:lnTo>
                    <a:pt x="4452" y="1965"/>
                  </a:lnTo>
                  <a:lnTo>
                    <a:pt x="4460" y="1961"/>
                  </a:lnTo>
                  <a:lnTo>
                    <a:pt x="4499" y="1945"/>
                  </a:lnTo>
                  <a:lnTo>
                    <a:pt x="4507" y="1942"/>
                  </a:lnTo>
                  <a:lnTo>
                    <a:pt x="4546" y="1927"/>
                  </a:lnTo>
                  <a:lnTo>
                    <a:pt x="4555" y="1924"/>
                  </a:lnTo>
                  <a:lnTo>
                    <a:pt x="4594" y="1911"/>
                  </a:lnTo>
                  <a:lnTo>
                    <a:pt x="4603" y="1908"/>
                  </a:lnTo>
                  <a:lnTo>
                    <a:pt x="4643" y="1897"/>
                  </a:lnTo>
                  <a:lnTo>
                    <a:pt x="4652" y="1895"/>
                  </a:lnTo>
                  <a:lnTo>
                    <a:pt x="4692" y="1885"/>
                  </a:lnTo>
                  <a:lnTo>
                    <a:pt x="4701" y="1882"/>
                  </a:lnTo>
                  <a:lnTo>
                    <a:pt x="4742" y="1874"/>
                  </a:lnTo>
                  <a:lnTo>
                    <a:pt x="4751" y="1872"/>
                  </a:lnTo>
                  <a:lnTo>
                    <a:pt x="4792" y="1865"/>
                  </a:lnTo>
                  <a:lnTo>
                    <a:pt x="4801" y="1864"/>
                  </a:lnTo>
                  <a:lnTo>
                    <a:pt x="4842" y="1858"/>
                  </a:lnTo>
                  <a:lnTo>
                    <a:pt x="4852" y="1857"/>
                  </a:lnTo>
                  <a:lnTo>
                    <a:pt x="4893" y="1853"/>
                  </a:lnTo>
                  <a:lnTo>
                    <a:pt x="4902" y="1853"/>
                  </a:lnTo>
                  <a:lnTo>
                    <a:pt x="4944" y="1850"/>
                  </a:lnTo>
                  <a:lnTo>
                    <a:pt x="4954" y="1850"/>
                  </a:lnTo>
                  <a:lnTo>
                    <a:pt x="4995" y="1849"/>
                  </a:lnTo>
                  <a:lnTo>
                    <a:pt x="5005" y="1849"/>
                  </a:lnTo>
                  <a:lnTo>
                    <a:pt x="5046" y="1850"/>
                  </a:lnTo>
                  <a:lnTo>
                    <a:pt x="5056" y="1850"/>
                  </a:lnTo>
                  <a:lnTo>
                    <a:pt x="5098" y="1853"/>
                  </a:lnTo>
                  <a:lnTo>
                    <a:pt x="5107" y="1853"/>
                  </a:lnTo>
                  <a:lnTo>
                    <a:pt x="5148" y="1857"/>
                  </a:lnTo>
                  <a:lnTo>
                    <a:pt x="5158" y="1858"/>
                  </a:lnTo>
                  <a:lnTo>
                    <a:pt x="5199" y="1864"/>
                  </a:lnTo>
                  <a:lnTo>
                    <a:pt x="5208" y="1865"/>
                  </a:lnTo>
                  <a:lnTo>
                    <a:pt x="5249" y="1872"/>
                  </a:lnTo>
                  <a:lnTo>
                    <a:pt x="5258" y="1874"/>
                  </a:lnTo>
                  <a:lnTo>
                    <a:pt x="5299" y="1882"/>
                  </a:lnTo>
                  <a:lnTo>
                    <a:pt x="5308" y="1885"/>
                  </a:lnTo>
                  <a:lnTo>
                    <a:pt x="5348" y="1895"/>
                  </a:lnTo>
                  <a:lnTo>
                    <a:pt x="5357" y="1897"/>
                  </a:lnTo>
                  <a:lnTo>
                    <a:pt x="5397" y="1908"/>
                  </a:lnTo>
                  <a:lnTo>
                    <a:pt x="5406" y="1911"/>
                  </a:lnTo>
                  <a:lnTo>
                    <a:pt x="5445" y="1924"/>
                  </a:lnTo>
                  <a:lnTo>
                    <a:pt x="5454" y="1927"/>
                  </a:lnTo>
                  <a:lnTo>
                    <a:pt x="5493" y="1942"/>
                  </a:lnTo>
                  <a:lnTo>
                    <a:pt x="5501" y="1945"/>
                  </a:lnTo>
                  <a:lnTo>
                    <a:pt x="5540" y="1961"/>
                  </a:lnTo>
                  <a:lnTo>
                    <a:pt x="5548" y="1965"/>
                  </a:lnTo>
                  <a:lnTo>
                    <a:pt x="5586" y="1982"/>
                  </a:lnTo>
                  <a:lnTo>
                    <a:pt x="5594" y="1986"/>
                  </a:lnTo>
                  <a:lnTo>
                    <a:pt x="5631" y="2005"/>
                  </a:lnTo>
                  <a:lnTo>
                    <a:pt x="5640" y="2009"/>
                  </a:lnTo>
                  <a:lnTo>
                    <a:pt x="5676" y="2029"/>
                  </a:lnTo>
                  <a:lnTo>
                    <a:pt x="5684" y="2034"/>
                  </a:lnTo>
                  <a:lnTo>
                    <a:pt x="5720" y="2056"/>
                  </a:lnTo>
                  <a:lnTo>
                    <a:pt x="5728" y="2061"/>
                  </a:lnTo>
                  <a:lnTo>
                    <a:pt x="5763" y="2084"/>
                  </a:lnTo>
                  <a:lnTo>
                    <a:pt x="5770" y="2089"/>
                  </a:lnTo>
                  <a:lnTo>
                    <a:pt x="5804" y="2113"/>
                  </a:lnTo>
                  <a:lnTo>
                    <a:pt x="5812" y="2118"/>
                  </a:lnTo>
                  <a:lnTo>
                    <a:pt x="5845" y="2144"/>
                  </a:lnTo>
                  <a:lnTo>
                    <a:pt x="5852" y="2149"/>
                  </a:lnTo>
                  <a:lnTo>
                    <a:pt x="5884" y="2176"/>
                  </a:lnTo>
                  <a:lnTo>
                    <a:pt x="5891" y="2182"/>
                  </a:lnTo>
                  <a:lnTo>
                    <a:pt x="5922" y="2210"/>
                  </a:lnTo>
                  <a:lnTo>
                    <a:pt x="5929" y="2216"/>
                  </a:lnTo>
                  <a:lnTo>
                    <a:pt x="5959" y="2245"/>
                  </a:lnTo>
                  <a:lnTo>
                    <a:pt x="5965" y="2251"/>
                  </a:lnTo>
                  <a:lnTo>
                    <a:pt x="5994" y="2281"/>
                  </a:lnTo>
                  <a:lnTo>
                    <a:pt x="6001" y="2288"/>
                  </a:lnTo>
                  <a:lnTo>
                    <a:pt x="6028" y="2319"/>
                  </a:lnTo>
                  <a:lnTo>
                    <a:pt x="6034" y="2326"/>
                  </a:lnTo>
                  <a:lnTo>
                    <a:pt x="6061" y="2358"/>
                  </a:lnTo>
                  <a:lnTo>
                    <a:pt x="6067" y="2365"/>
                  </a:lnTo>
                  <a:lnTo>
                    <a:pt x="6092" y="2398"/>
                  </a:lnTo>
                  <a:lnTo>
                    <a:pt x="6098" y="2406"/>
                  </a:lnTo>
                  <a:lnTo>
                    <a:pt x="6122" y="2440"/>
                  </a:lnTo>
                  <a:lnTo>
                    <a:pt x="6127" y="2448"/>
                  </a:lnTo>
                  <a:lnTo>
                    <a:pt x="6150" y="2483"/>
                  </a:lnTo>
                  <a:lnTo>
                    <a:pt x="6155" y="2491"/>
                  </a:lnTo>
                  <a:lnTo>
                    <a:pt x="6176" y="2526"/>
                  </a:lnTo>
                  <a:lnTo>
                    <a:pt x="6181" y="2534"/>
                  </a:lnTo>
                  <a:lnTo>
                    <a:pt x="6201" y="2570"/>
                  </a:lnTo>
                  <a:lnTo>
                    <a:pt x="6205" y="2579"/>
                  </a:lnTo>
                  <a:lnTo>
                    <a:pt x="6224" y="2616"/>
                  </a:lnTo>
                  <a:lnTo>
                    <a:pt x="6228" y="2624"/>
                  </a:lnTo>
                  <a:lnTo>
                    <a:pt x="6246" y="2662"/>
                  </a:lnTo>
                  <a:lnTo>
                    <a:pt x="6249" y="2671"/>
                  </a:lnTo>
                  <a:lnTo>
                    <a:pt x="6265" y="2709"/>
                  </a:lnTo>
                  <a:lnTo>
                    <a:pt x="6269" y="2718"/>
                  </a:lnTo>
                  <a:lnTo>
                    <a:pt x="6283" y="2757"/>
                  </a:lnTo>
                  <a:lnTo>
                    <a:pt x="6286" y="2765"/>
                  </a:lnTo>
                  <a:lnTo>
                    <a:pt x="6299" y="2805"/>
                  </a:lnTo>
                  <a:lnTo>
                    <a:pt x="6302" y="2814"/>
                  </a:lnTo>
                  <a:lnTo>
                    <a:pt x="6313" y="2853"/>
                  </a:lnTo>
                  <a:lnTo>
                    <a:pt x="6316" y="2863"/>
                  </a:lnTo>
                  <a:lnTo>
                    <a:pt x="6326" y="2903"/>
                  </a:lnTo>
                  <a:lnTo>
                    <a:pt x="6328" y="2912"/>
                  </a:lnTo>
                  <a:lnTo>
                    <a:pt x="6336" y="2952"/>
                  </a:lnTo>
                  <a:lnTo>
                    <a:pt x="6338" y="2962"/>
                  </a:lnTo>
                  <a:lnTo>
                    <a:pt x="6345" y="3002"/>
                  </a:lnTo>
                  <a:lnTo>
                    <a:pt x="6346" y="3012"/>
                  </a:lnTo>
                  <a:lnTo>
                    <a:pt x="6352" y="3053"/>
                  </a:lnTo>
                  <a:lnTo>
                    <a:pt x="6353" y="3062"/>
                  </a:lnTo>
                  <a:lnTo>
                    <a:pt x="6357" y="3103"/>
                  </a:lnTo>
                  <a:lnTo>
                    <a:pt x="6357" y="3113"/>
                  </a:lnTo>
                  <a:lnTo>
                    <a:pt x="6360" y="3154"/>
                  </a:lnTo>
                  <a:close/>
                  <a:moveTo>
                    <a:pt x="5859" y="3275"/>
                  </a:moveTo>
                  <a:lnTo>
                    <a:pt x="5860" y="3242"/>
                  </a:lnTo>
                  <a:lnTo>
                    <a:pt x="5861" y="3210"/>
                  </a:lnTo>
                  <a:lnTo>
                    <a:pt x="5860" y="3178"/>
                  </a:lnTo>
                  <a:lnTo>
                    <a:pt x="5859" y="3145"/>
                  </a:lnTo>
                  <a:lnTo>
                    <a:pt x="5856" y="3113"/>
                  </a:lnTo>
                  <a:lnTo>
                    <a:pt x="5851" y="3082"/>
                  </a:lnTo>
                  <a:lnTo>
                    <a:pt x="5846" y="3050"/>
                  </a:lnTo>
                  <a:lnTo>
                    <a:pt x="5839" y="3019"/>
                  </a:lnTo>
                  <a:lnTo>
                    <a:pt x="5832" y="2988"/>
                  </a:lnTo>
                  <a:lnTo>
                    <a:pt x="5823" y="2957"/>
                  </a:lnTo>
                  <a:lnTo>
                    <a:pt x="5813" y="2926"/>
                  </a:lnTo>
                  <a:lnTo>
                    <a:pt x="5802" y="2896"/>
                  </a:lnTo>
                  <a:lnTo>
                    <a:pt x="5789" y="2867"/>
                  </a:lnTo>
                  <a:lnTo>
                    <a:pt x="5776" y="2837"/>
                  </a:lnTo>
                  <a:lnTo>
                    <a:pt x="5761" y="2809"/>
                  </a:lnTo>
                  <a:lnTo>
                    <a:pt x="5745" y="2780"/>
                  </a:lnTo>
                  <a:lnTo>
                    <a:pt x="5729" y="2752"/>
                  </a:lnTo>
                  <a:lnTo>
                    <a:pt x="5711" y="2725"/>
                  </a:lnTo>
                  <a:lnTo>
                    <a:pt x="5693" y="2699"/>
                  </a:lnTo>
                  <a:lnTo>
                    <a:pt x="5673" y="2674"/>
                  </a:lnTo>
                  <a:lnTo>
                    <a:pt x="5653" y="2649"/>
                  </a:lnTo>
                  <a:lnTo>
                    <a:pt x="5631" y="2625"/>
                  </a:lnTo>
                  <a:lnTo>
                    <a:pt x="5609" y="2602"/>
                  </a:lnTo>
                  <a:lnTo>
                    <a:pt x="5586" y="2580"/>
                  </a:lnTo>
                  <a:lnTo>
                    <a:pt x="5562" y="2558"/>
                  </a:lnTo>
                  <a:lnTo>
                    <a:pt x="5537" y="2537"/>
                  </a:lnTo>
                  <a:lnTo>
                    <a:pt x="5511" y="2518"/>
                  </a:lnTo>
                  <a:lnTo>
                    <a:pt x="5485" y="2499"/>
                  </a:lnTo>
                  <a:lnTo>
                    <a:pt x="5457" y="2481"/>
                  </a:lnTo>
                  <a:lnTo>
                    <a:pt x="5430" y="2464"/>
                  </a:lnTo>
                  <a:lnTo>
                    <a:pt x="5402" y="2449"/>
                  </a:lnTo>
                  <a:lnTo>
                    <a:pt x="5373" y="2434"/>
                  </a:lnTo>
                  <a:lnTo>
                    <a:pt x="5344" y="2421"/>
                  </a:lnTo>
                  <a:lnTo>
                    <a:pt x="5314" y="2409"/>
                  </a:lnTo>
                  <a:lnTo>
                    <a:pt x="5284" y="2398"/>
                  </a:lnTo>
                  <a:lnTo>
                    <a:pt x="5254" y="2388"/>
                  </a:lnTo>
                  <a:lnTo>
                    <a:pt x="5223" y="2379"/>
                  </a:lnTo>
                  <a:lnTo>
                    <a:pt x="5191" y="2371"/>
                  </a:lnTo>
                  <a:lnTo>
                    <a:pt x="5160" y="2364"/>
                  </a:lnTo>
                  <a:lnTo>
                    <a:pt x="5128" y="2359"/>
                  </a:lnTo>
                  <a:lnTo>
                    <a:pt x="5096" y="2355"/>
                  </a:lnTo>
                  <a:lnTo>
                    <a:pt x="5064" y="2351"/>
                  </a:lnTo>
                  <a:lnTo>
                    <a:pt x="5032" y="2350"/>
                  </a:lnTo>
                  <a:lnTo>
                    <a:pt x="5000" y="2349"/>
                  </a:lnTo>
                  <a:lnTo>
                    <a:pt x="4968" y="2350"/>
                  </a:lnTo>
                  <a:lnTo>
                    <a:pt x="4936" y="2351"/>
                  </a:lnTo>
                  <a:lnTo>
                    <a:pt x="4904" y="2355"/>
                  </a:lnTo>
                  <a:lnTo>
                    <a:pt x="4872" y="2359"/>
                  </a:lnTo>
                  <a:lnTo>
                    <a:pt x="4840" y="2364"/>
                  </a:lnTo>
                  <a:lnTo>
                    <a:pt x="4809" y="2371"/>
                  </a:lnTo>
                  <a:lnTo>
                    <a:pt x="4777" y="2379"/>
                  </a:lnTo>
                  <a:lnTo>
                    <a:pt x="4746" y="2388"/>
                  </a:lnTo>
                  <a:lnTo>
                    <a:pt x="4716" y="2398"/>
                  </a:lnTo>
                  <a:lnTo>
                    <a:pt x="4686" y="2409"/>
                  </a:lnTo>
                  <a:lnTo>
                    <a:pt x="4656" y="2421"/>
                  </a:lnTo>
                  <a:lnTo>
                    <a:pt x="4627" y="2434"/>
                  </a:lnTo>
                  <a:lnTo>
                    <a:pt x="4598" y="2449"/>
                  </a:lnTo>
                  <a:lnTo>
                    <a:pt x="4570" y="2464"/>
                  </a:lnTo>
                  <a:lnTo>
                    <a:pt x="4543" y="2481"/>
                  </a:lnTo>
                  <a:lnTo>
                    <a:pt x="4515" y="2499"/>
                  </a:lnTo>
                  <a:lnTo>
                    <a:pt x="4489" y="2518"/>
                  </a:lnTo>
                  <a:lnTo>
                    <a:pt x="4463" y="2537"/>
                  </a:lnTo>
                  <a:lnTo>
                    <a:pt x="4438" y="2558"/>
                  </a:lnTo>
                  <a:lnTo>
                    <a:pt x="4414" y="2580"/>
                  </a:lnTo>
                  <a:lnTo>
                    <a:pt x="4391" y="2602"/>
                  </a:lnTo>
                  <a:lnTo>
                    <a:pt x="4369" y="2625"/>
                  </a:lnTo>
                  <a:lnTo>
                    <a:pt x="4347" y="2649"/>
                  </a:lnTo>
                  <a:lnTo>
                    <a:pt x="4327" y="2674"/>
                  </a:lnTo>
                  <a:lnTo>
                    <a:pt x="4307" y="2699"/>
                  </a:lnTo>
                  <a:lnTo>
                    <a:pt x="4289" y="2725"/>
                  </a:lnTo>
                  <a:lnTo>
                    <a:pt x="4271" y="2752"/>
                  </a:lnTo>
                  <a:lnTo>
                    <a:pt x="4255" y="2780"/>
                  </a:lnTo>
                  <a:lnTo>
                    <a:pt x="4239" y="2809"/>
                  </a:lnTo>
                  <a:lnTo>
                    <a:pt x="4224" y="2837"/>
                  </a:lnTo>
                  <a:lnTo>
                    <a:pt x="4211" y="2867"/>
                  </a:lnTo>
                  <a:lnTo>
                    <a:pt x="4198" y="2896"/>
                  </a:lnTo>
                  <a:lnTo>
                    <a:pt x="4187" y="2926"/>
                  </a:lnTo>
                  <a:lnTo>
                    <a:pt x="4177" y="2957"/>
                  </a:lnTo>
                  <a:lnTo>
                    <a:pt x="4168" y="2988"/>
                  </a:lnTo>
                  <a:lnTo>
                    <a:pt x="4161" y="3019"/>
                  </a:lnTo>
                  <a:lnTo>
                    <a:pt x="4154" y="3050"/>
                  </a:lnTo>
                  <a:lnTo>
                    <a:pt x="4149" y="3082"/>
                  </a:lnTo>
                  <a:lnTo>
                    <a:pt x="4144" y="3113"/>
                  </a:lnTo>
                  <a:lnTo>
                    <a:pt x="4141" y="3145"/>
                  </a:lnTo>
                  <a:lnTo>
                    <a:pt x="4140" y="3178"/>
                  </a:lnTo>
                  <a:lnTo>
                    <a:pt x="4139" y="3210"/>
                  </a:lnTo>
                  <a:lnTo>
                    <a:pt x="4140" y="3242"/>
                  </a:lnTo>
                  <a:lnTo>
                    <a:pt x="4141" y="3275"/>
                  </a:lnTo>
                  <a:lnTo>
                    <a:pt x="4144" y="3307"/>
                  </a:lnTo>
                  <a:lnTo>
                    <a:pt x="4149" y="3339"/>
                  </a:lnTo>
                  <a:lnTo>
                    <a:pt x="4154" y="3370"/>
                  </a:lnTo>
                  <a:lnTo>
                    <a:pt x="4161" y="3402"/>
                  </a:lnTo>
                  <a:lnTo>
                    <a:pt x="4168" y="3433"/>
                  </a:lnTo>
                  <a:lnTo>
                    <a:pt x="4177" y="3464"/>
                  </a:lnTo>
                  <a:lnTo>
                    <a:pt x="4187" y="3495"/>
                  </a:lnTo>
                  <a:lnTo>
                    <a:pt x="4198" y="3525"/>
                  </a:lnTo>
                  <a:lnTo>
                    <a:pt x="4211" y="3554"/>
                  </a:lnTo>
                  <a:lnTo>
                    <a:pt x="4224" y="3584"/>
                  </a:lnTo>
                  <a:lnTo>
                    <a:pt x="4239" y="3612"/>
                  </a:lnTo>
                  <a:lnTo>
                    <a:pt x="4254" y="3641"/>
                  </a:lnTo>
                  <a:lnTo>
                    <a:pt x="4271" y="3668"/>
                  </a:lnTo>
                  <a:lnTo>
                    <a:pt x="4289" y="3695"/>
                  </a:lnTo>
                  <a:lnTo>
                    <a:pt x="4307" y="3721"/>
                  </a:lnTo>
                  <a:lnTo>
                    <a:pt x="4327" y="3747"/>
                  </a:lnTo>
                  <a:lnTo>
                    <a:pt x="4347" y="3772"/>
                  </a:lnTo>
                  <a:lnTo>
                    <a:pt x="4369" y="3796"/>
                  </a:lnTo>
                  <a:lnTo>
                    <a:pt x="4391" y="3819"/>
                  </a:lnTo>
                  <a:lnTo>
                    <a:pt x="4414" y="3841"/>
                  </a:lnTo>
                  <a:lnTo>
                    <a:pt x="4438" y="3862"/>
                  </a:lnTo>
                  <a:lnTo>
                    <a:pt x="4463" y="3883"/>
                  </a:lnTo>
                  <a:lnTo>
                    <a:pt x="4489" y="3902"/>
                  </a:lnTo>
                  <a:lnTo>
                    <a:pt x="4515" y="3921"/>
                  </a:lnTo>
                  <a:lnTo>
                    <a:pt x="4542" y="3939"/>
                  </a:lnTo>
                  <a:lnTo>
                    <a:pt x="4570" y="3956"/>
                  </a:lnTo>
                  <a:lnTo>
                    <a:pt x="4599" y="3972"/>
                  </a:lnTo>
                  <a:lnTo>
                    <a:pt x="4627" y="3986"/>
                  </a:lnTo>
                  <a:lnTo>
                    <a:pt x="4656" y="3999"/>
                  </a:lnTo>
                  <a:lnTo>
                    <a:pt x="4686" y="4012"/>
                  </a:lnTo>
                  <a:lnTo>
                    <a:pt x="4716" y="4023"/>
                  </a:lnTo>
                  <a:lnTo>
                    <a:pt x="4746" y="4033"/>
                  </a:lnTo>
                  <a:lnTo>
                    <a:pt x="4777" y="4042"/>
                  </a:lnTo>
                  <a:lnTo>
                    <a:pt x="4808" y="4049"/>
                  </a:lnTo>
                  <a:lnTo>
                    <a:pt x="4840" y="4056"/>
                  </a:lnTo>
                  <a:lnTo>
                    <a:pt x="4871" y="4061"/>
                  </a:lnTo>
                  <a:lnTo>
                    <a:pt x="4903" y="4066"/>
                  </a:lnTo>
                  <a:lnTo>
                    <a:pt x="4935" y="4069"/>
                  </a:lnTo>
                  <a:lnTo>
                    <a:pt x="4968" y="4070"/>
                  </a:lnTo>
                  <a:lnTo>
                    <a:pt x="5000" y="4071"/>
                  </a:lnTo>
                  <a:lnTo>
                    <a:pt x="5032" y="4070"/>
                  </a:lnTo>
                  <a:lnTo>
                    <a:pt x="5065" y="4069"/>
                  </a:lnTo>
                  <a:lnTo>
                    <a:pt x="5097" y="4066"/>
                  </a:lnTo>
                  <a:lnTo>
                    <a:pt x="5129" y="4061"/>
                  </a:lnTo>
                  <a:lnTo>
                    <a:pt x="5160" y="4056"/>
                  </a:lnTo>
                  <a:lnTo>
                    <a:pt x="5192" y="4049"/>
                  </a:lnTo>
                  <a:lnTo>
                    <a:pt x="5223" y="4042"/>
                  </a:lnTo>
                  <a:lnTo>
                    <a:pt x="5254" y="4033"/>
                  </a:lnTo>
                  <a:lnTo>
                    <a:pt x="5284" y="4023"/>
                  </a:lnTo>
                  <a:lnTo>
                    <a:pt x="5314" y="4012"/>
                  </a:lnTo>
                  <a:lnTo>
                    <a:pt x="5344" y="3999"/>
                  </a:lnTo>
                  <a:lnTo>
                    <a:pt x="5373" y="3986"/>
                  </a:lnTo>
                  <a:lnTo>
                    <a:pt x="5401" y="3972"/>
                  </a:lnTo>
                  <a:lnTo>
                    <a:pt x="5430" y="3956"/>
                  </a:lnTo>
                  <a:lnTo>
                    <a:pt x="5458" y="3939"/>
                  </a:lnTo>
                  <a:lnTo>
                    <a:pt x="5485" y="3921"/>
                  </a:lnTo>
                  <a:lnTo>
                    <a:pt x="5511" y="3902"/>
                  </a:lnTo>
                  <a:lnTo>
                    <a:pt x="5537" y="3883"/>
                  </a:lnTo>
                  <a:lnTo>
                    <a:pt x="5562" y="3862"/>
                  </a:lnTo>
                  <a:lnTo>
                    <a:pt x="5586" y="3841"/>
                  </a:lnTo>
                  <a:lnTo>
                    <a:pt x="5609" y="3819"/>
                  </a:lnTo>
                  <a:lnTo>
                    <a:pt x="5631" y="3796"/>
                  </a:lnTo>
                  <a:lnTo>
                    <a:pt x="5653" y="3772"/>
                  </a:lnTo>
                  <a:lnTo>
                    <a:pt x="5673" y="3747"/>
                  </a:lnTo>
                  <a:lnTo>
                    <a:pt x="5693" y="3721"/>
                  </a:lnTo>
                  <a:lnTo>
                    <a:pt x="5711" y="3695"/>
                  </a:lnTo>
                  <a:lnTo>
                    <a:pt x="5729" y="3668"/>
                  </a:lnTo>
                  <a:lnTo>
                    <a:pt x="5746" y="3641"/>
                  </a:lnTo>
                  <a:lnTo>
                    <a:pt x="5761" y="3612"/>
                  </a:lnTo>
                  <a:lnTo>
                    <a:pt x="5776" y="3584"/>
                  </a:lnTo>
                  <a:lnTo>
                    <a:pt x="5789" y="3554"/>
                  </a:lnTo>
                  <a:lnTo>
                    <a:pt x="5802" y="3525"/>
                  </a:lnTo>
                  <a:lnTo>
                    <a:pt x="5813" y="3495"/>
                  </a:lnTo>
                  <a:lnTo>
                    <a:pt x="5823" y="3464"/>
                  </a:lnTo>
                  <a:lnTo>
                    <a:pt x="5832" y="3433"/>
                  </a:lnTo>
                  <a:lnTo>
                    <a:pt x="5839" y="3402"/>
                  </a:lnTo>
                  <a:lnTo>
                    <a:pt x="5846" y="3370"/>
                  </a:lnTo>
                  <a:lnTo>
                    <a:pt x="5851" y="3339"/>
                  </a:lnTo>
                  <a:lnTo>
                    <a:pt x="5856" y="3307"/>
                  </a:lnTo>
                  <a:lnTo>
                    <a:pt x="5859" y="3275"/>
                  </a:lnTo>
                  <a:close/>
                  <a:moveTo>
                    <a:pt x="3642" y="4119"/>
                  </a:moveTo>
                  <a:lnTo>
                    <a:pt x="3644" y="4151"/>
                  </a:lnTo>
                  <a:lnTo>
                    <a:pt x="3644" y="4161"/>
                  </a:lnTo>
                  <a:lnTo>
                    <a:pt x="3645" y="4193"/>
                  </a:lnTo>
                  <a:lnTo>
                    <a:pt x="3645" y="4203"/>
                  </a:lnTo>
                  <a:lnTo>
                    <a:pt x="3644" y="4235"/>
                  </a:lnTo>
                  <a:lnTo>
                    <a:pt x="3644" y="4244"/>
                  </a:lnTo>
                  <a:lnTo>
                    <a:pt x="3642" y="4277"/>
                  </a:lnTo>
                  <a:lnTo>
                    <a:pt x="3641" y="4286"/>
                  </a:lnTo>
                  <a:lnTo>
                    <a:pt x="3638" y="4318"/>
                  </a:lnTo>
                  <a:lnTo>
                    <a:pt x="3637" y="4327"/>
                  </a:lnTo>
                  <a:lnTo>
                    <a:pt x="3633" y="4359"/>
                  </a:lnTo>
                  <a:lnTo>
                    <a:pt x="3632" y="4369"/>
                  </a:lnTo>
                  <a:lnTo>
                    <a:pt x="3626" y="4400"/>
                  </a:lnTo>
                  <a:lnTo>
                    <a:pt x="3625" y="4409"/>
                  </a:lnTo>
                  <a:lnTo>
                    <a:pt x="3618" y="4441"/>
                  </a:lnTo>
                  <a:lnTo>
                    <a:pt x="3616" y="4450"/>
                  </a:lnTo>
                  <a:lnTo>
                    <a:pt x="3608" y="4481"/>
                  </a:lnTo>
                  <a:lnTo>
                    <a:pt x="3606" y="4490"/>
                  </a:lnTo>
                  <a:lnTo>
                    <a:pt x="3597" y="4521"/>
                  </a:lnTo>
                  <a:lnTo>
                    <a:pt x="3594" y="4530"/>
                  </a:lnTo>
                  <a:lnTo>
                    <a:pt x="3584" y="4560"/>
                  </a:lnTo>
                  <a:lnTo>
                    <a:pt x="3581" y="4569"/>
                  </a:lnTo>
                  <a:lnTo>
                    <a:pt x="3570" y="4599"/>
                  </a:lnTo>
                  <a:lnTo>
                    <a:pt x="3567" y="4608"/>
                  </a:lnTo>
                  <a:lnTo>
                    <a:pt x="3555" y="4638"/>
                  </a:lnTo>
                  <a:lnTo>
                    <a:pt x="3551" y="4646"/>
                  </a:lnTo>
                  <a:lnTo>
                    <a:pt x="3538" y="4676"/>
                  </a:lnTo>
                  <a:lnTo>
                    <a:pt x="3534" y="4684"/>
                  </a:lnTo>
                  <a:lnTo>
                    <a:pt x="3519" y="4713"/>
                  </a:lnTo>
                  <a:lnTo>
                    <a:pt x="3515" y="4721"/>
                  </a:lnTo>
                  <a:lnTo>
                    <a:pt x="3500" y="4750"/>
                  </a:lnTo>
                  <a:lnTo>
                    <a:pt x="3494" y="4759"/>
                  </a:lnTo>
                  <a:lnTo>
                    <a:pt x="3477" y="4787"/>
                  </a:lnTo>
                  <a:lnTo>
                    <a:pt x="3472" y="4795"/>
                  </a:lnTo>
                  <a:lnTo>
                    <a:pt x="3454" y="4822"/>
                  </a:lnTo>
                  <a:lnTo>
                    <a:pt x="3449" y="4830"/>
                  </a:lnTo>
                  <a:lnTo>
                    <a:pt x="3430" y="4856"/>
                  </a:lnTo>
                  <a:lnTo>
                    <a:pt x="3425" y="4864"/>
                  </a:lnTo>
                  <a:lnTo>
                    <a:pt x="3405" y="4889"/>
                  </a:lnTo>
                  <a:lnTo>
                    <a:pt x="3399" y="4896"/>
                  </a:lnTo>
                  <a:lnTo>
                    <a:pt x="3379" y="4921"/>
                  </a:lnTo>
                  <a:lnTo>
                    <a:pt x="3373" y="4928"/>
                  </a:lnTo>
                  <a:lnTo>
                    <a:pt x="3351" y="4952"/>
                  </a:lnTo>
                  <a:lnTo>
                    <a:pt x="3345" y="4959"/>
                  </a:lnTo>
                  <a:lnTo>
                    <a:pt x="3322" y="4982"/>
                  </a:lnTo>
                  <a:lnTo>
                    <a:pt x="3316" y="4989"/>
                  </a:lnTo>
                  <a:lnTo>
                    <a:pt x="3292" y="5011"/>
                  </a:lnTo>
                  <a:lnTo>
                    <a:pt x="3286" y="5018"/>
                  </a:lnTo>
                  <a:lnTo>
                    <a:pt x="3262" y="5039"/>
                  </a:lnTo>
                  <a:lnTo>
                    <a:pt x="3254" y="5045"/>
                  </a:lnTo>
                  <a:lnTo>
                    <a:pt x="3230" y="5066"/>
                  </a:lnTo>
                  <a:lnTo>
                    <a:pt x="3222" y="5072"/>
                  </a:lnTo>
                  <a:lnTo>
                    <a:pt x="3197" y="5091"/>
                  </a:lnTo>
                  <a:lnTo>
                    <a:pt x="3189" y="5097"/>
                  </a:lnTo>
                  <a:lnTo>
                    <a:pt x="3163" y="5115"/>
                  </a:lnTo>
                  <a:lnTo>
                    <a:pt x="3155" y="5121"/>
                  </a:lnTo>
                  <a:lnTo>
                    <a:pt x="3128" y="5139"/>
                  </a:lnTo>
                  <a:lnTo>
                    <a:pt x="3120" y="5143"/>
                  </a:lnTo>
                  <a:lnTo>
                    <a:pt x="3092" y="5160"/>
                  </a:lnTo>
                  <a:lnTo>
                    <a:pt x="3084" y="5165"/>
                  </a:lnTo>
                  <a:lnTo>
                    <a:pt x="3056" y="5180"/>
                  </a:lnTo>
                  <a:lnTo>
                    <a:pt x="3048" y="5185"/>
                  </a:lnTo>
                  <a:lnTo>
                    <a:pt x="3019" y="5199"/>
                  </a:lnTo>
                  <a:lnTo>
                    <a:pt x="3010" y="5203"/>
                  </a:lnTo>
                  <a:lnTo>
                    <a:pt x="2981" y="5217"/>
                  </a:lnTo>
                  <a:lnTo>
                    <a:pt x="2972" y="5221"/>
                  </a:lnTo>
                  <a:lnTo>
                    <a:pt x="2943" y="5233"/>
                  </a:lnTo>
                  <a:lnTo>
                    <a:pt x="2934" y="5237"/>
                  </a:lnTo>
                  <a:lnTo>
                    <a:pt x="2904" y="5248"/>
                  </a:lnTo>
                  <a:lnTo>
                    <a:pt x="2895" y="5251"/>
                  </a:lnTo>
                  <a:lnTo>
                    <a:pt x="2864" y="5261"/>
                  </a:lnTo>
                  <a:lnTo>
                    <a:pt x="2855" y="5264"/>
                  </a:lnTo>
                  <a:lnTo>
                    <a:pt x="2824" y="5273"/>
                  </a:lnTo>
                  <a:lnTo>
                    <a:pt x="2815" y="5275"/>
                  </a:lnTo>
                  <a:lnTo>
                    <a:pt x="2784" y="5283"/>
                  </a:lnTo>
                  <a:lnTo>
                    <a:pt x="2775" y="5285"/>
                  </a:lnTo>
                  <a:lnTo>
                    <a:pt x="2743" y="5292"/>
                  </a:lnTo>
                  <a:lnTo>
                    <a:pt x="2734" y="5293"/>
                  </a:lnTo>
                  <a:lnTo>
                    <a:pt x="2702" y="5299"/>
                  </a:lnTo>
                  <a:lnTo>
                    <a:pt x="2693" y="5300"/>
                  </a:lnTo>
                  <a:lnTo>
                    <a:pt x="2661" y="5304"/>
                  </a:lnTo>
                  <a:lnTo>
                    <a:pt x="2652" y="5305"/>
                  </a:lnTo>
                  <a:lnTo>
                    <a:pt x="2619" y="5308"/>
                  </a:lnTo>
                  <a:lnTo>
                    <a:pt x="2610" y="5309"/>
                  </a:lnTo>
                  <a:lnTo>
                    <a:pt x="2578" y="5311"/>
                  </a:lnTo>
                  <a:lnTo>
                    <a:pt x="2568" y="5311"/>
                  </a:lnTo>
                  <a:lnTo>
                    <a:pt x="2536" y="5312"/>
                  </a:lnTo>
                  <a:lnTo>
                    <a:pt x="2526" y="5312"/>
                  </a:lnTo>
                  <a:lnTo>
                    <a:pt x="2494" y="5311"/>
                  </a:lnTo>
                  <a:lnTo>
                    <a:pt x="2485" y="5311"/>
                  </a:lnTo>
                  <a:lnTo>
                    <a:pt x="2452" y="5309"/>
                  </a:lnTo>
                  <a:lnTo>
                    <a:pt x="2443" y="5308"/>
                  </a:lnTo>
                  <a:lnTo>
                    <a:pt x="2411" y="5305"/>
                  </a:lnTo>
                  <a:lnTo>
                    <a:pt x="2402" y="5304"/>
                  </a:lnTo>
                  <a:lnTo>
                    <a:pt x="2370" y="5300"/>
                  </a:lnTo>
                  <a:lnTo>
                    <a:pt x="2360" y="5299"/>
                  </a:lnTo>
                  <a:lnTo>
                    <a:pt x="2329" y="5293"/>
                  </a:lnTo>
                  <a:lnTo>
                    <a:pt x="2319" y="5292"/>
                  </a:lnTo>
                  <a:lnTo>
                    <a:pt x="2288" y="5285"/>
                  </a:lnTo>
                  <a:lnTo>
                    <a:pt x="2279" y="5283"/>
                  </a:lnTo>
                  <a:lnTo>
                    <a:pt x="2248" y="5275"/>
                  </a:lnTo>
                  <a:lnTo>
                    <a:pt x="2239" y="5273"/>
                  </a:lnTo>
                  <a:lnTo>
                    <a:pt x="2208" y="5264"/>
                  </a:lnTo>
                  <a:lnTo>
                    <a:pt x="2199" y="5261"/>
                  </a:lnTo>
                  <a:lnTo>
                    <a:pt x="2168" y="5251"/>
                  </a:lnTo>
                  <a:lnTo>
                    <a:pt x="2159" y="5248"/>
                  </a:lnTo>
                  <a:lnTo>
                    <a:pt x="2129" y="5237"/>
                  </a:lnTo>
                  <a:lnTo>
                    <a:pt x="2120" y="5233"/>
                  </a:lnTo>
                  <a:lnTo>
                    <a:pt x="2090" y="5221"/>
                  </a:lnTo>
                  <a:lnTo>
                    <a:pt x="2082" y="5217"/>
                  </a:lnTo>
                  <a:lnTo>
                    <a:pt x="2052" y="5204"/>
                  </a:lnTo>
                  <a:lnTo>
                    <a:pt x="2044" y="5200"/>
                  </a:lnTo>
                  <a:lnTo>
                    <a:pt x="2015" y="5185"/>
                  </a:lnTo>
                  <a:lnTo>
                    <a:pt x="2007" y="5181"/>
                  </a:lnTo>
                  <a:lnTo>
                    <a:pt x="1978" y="5165"/>
                  </a:lnTo>
                  <a:lnTo>
                    <a:pt x="1970" y="5160"/>
                  </a:lnTo>
                  <a:lnTo>
                    <a:pt x="1942" y="5143"/>
                  </a:lnTo>
                  <a:lnTo>
                    <a:pt x="1934" y="5138"/>
                  </a:lnTo>
                  <a:lnTo>
                    <a:pt x="1907" y="5120"/>
                  </a:lnTo>
                  <a:lnTo>
                    <a:pt x="1899" y="5115"/>
                  </a:lnTo>
                  <a:lnTo>
                    <a:pt x="1873" y="5096"/>
                  </a:lnTo>
                  <a:lnTo>
                    <a:pt x="1865" y="5091"/>
                  </a:lnTo>
                  <a:lnTo>
                    <a:pt x="1840" y="5071"/>
                  </a:lnTo>
                  <a:lnTo>
                    <a:pt x="1833" y="5065"/>
                  </a:lnTo>
                  <a:lnTo>
                    <a:pt x="1808" y="5045"/>
                  </a:lnTo>
                  <a:lnTo>
                    <a:pt x="1801" y="5039"/>
                  </a:lnTo>
                  <a:lnTo>
                    <a:pt x="1777" y="5017"/>
                  </a:lnTo>
                  <a:lnTo>
                    <a:pt x="1770" y="5011"/>
                  </a:lnTo>
                  <a:lnTo>
                    <a:pt x="1747" y="4989"/>
                  </a:lnTo>
                  <a:lnTo>
                    <a:pt x="1740" y="4982"/>
                  </a:lnTo>
                  <a:lnTo>
                    <a:pt x="1718" y="4959"/>
                  </a:lnTo>
                  <a:lnTo>
                    <a:pt x="1712" y="4952"/>
                  </a:lnTo>
                  <a:lnTo>
                    <a:pt x="1690" y="4928"/>
                  </a:lnTo>
                  <a:lnTo>
                    <a:pt x="1684" y="4921"/>
                  </a:lnTo>
                  <a:lnTo>
                    <a:pt x="1664" y="4896"/>
                  </a:lnTo>
                  <a:lnTo>
                    <a:pt x="1658" y="4889"/>
                  </a:lnTo>
                  <a:lnTo>
                    <a:pt x="1638" y="4864"/>
                  </a:lnTo>
                  <a:lnTo>
                    <a:pt x="1633" y="4856"/>
                  </a:lnTo>
                  <a:lnTo>
                    <a:pt x="1614" y="4830"/>
                  </a:lnTo>
                  <a:lnTo>
                    <a:pt x="1609" y="4822"/>
                  </a:lnTo>
                  <a:lnTo>
                    <a:pt x="1591" y="4795"/>
                  </a:lnTo>
                  <a:lnTo>
                    <a:pt x="1586" y="4787"/>
                  </a:lnTo>
                  <a:lnTo>
                    <a:pt x="1569" y="4759"/>
                  </a:lnTo>
                  <a:lnTo>
                    <a:pt x="1564" y="4751"/>
                  </a:lnTo>
                  <a:lnTo>
                    <a:pt x="1548" y="4722"/>
                  </a:lnTo>
                  <a:lnTo>
                    <a:pt x="1544" y="4714"/>
                  </a:lnTo>
                  <a:lnTo>
                    <a:pt x="1529" y="4685"/>
                  </a:lnTo>
                  <a:lnTo>
                    <a:pt x="1525" y="4677"/>
                  </a:lnTo>
                  <a:lnTo>
                    <a:pt x="1512" y="4647"/>
                  </a:lnTo>
                  <a:lnTo>
                    <a:pt x="1508" y="4639"/>
                  </a:lnTo>
                  <a:lnTo>
                    <a:pt x="1496" y="4609"/>
                  </a:lnTo>
                  <a:lnTo>
                    <a:pt x="1492" y="4600"/>
                  </a:lnTo>
                  <a:lnTo>
                    <a:pt x="1481" y="4570"/>
                  </a:lnTo>
                  <a:lnTo>
                    <a:pt x="1478" y="4561"/>
                  </a:lnTo>
                  <a:lnTo>
                    <a:pt x="1468" y="4530"/>
                  </a:lnTo>
                  <a:lnTo>
                    <a:pt x="1465" y="4521"/>
                  </a:lnTo>
                  <a:lnTo>
                    <a:pt x="1456" y="4490"/>
                  </a:lnTo>
                  <a:lnTo>
                    <a:pt x="1454" y="4481"/>
                  </a:lnTo>
                  <a:lnTo>
                    <a:pt x="1446" y="4450"/>
                  </a:lnTo>
                  <a:lnTo>
                    <a:pt x="1444" y="4441"/>
                  </a:lnTo>
                  <a:lnTo>
                    <a:pt x="1437" y="4410"/>
                  </a:lnTo>
                  <a:lnTo>
                    <a:pt x="1436" y="4400"/>
                  </a:lnTo>
                  <a:lnTo>
                    <a:pt x="1430" y="4369"/>
                  </a:lnTo>
                  <a:lnTo>
                    <a:pt x="1429" y="4359"/>
                  </a:lnTo>
                  <a:lnTo>
                    <a:pt x="1425" y="4327"/>
                  </a:lnTo>
                  <a:lnTo>
                    <a:pt x="1424" y="4318"/>
                  </a:lnTo>
                  <a:lnTo>
                    <a:pt x="1421" y="4286"/>
                  </a:lnTo>
                  <a:lnTo>
                    <a:pt x="1420" y="4277"/>
                  </a:lnTo>
                  <a:lnTo>
                    <a:pt x="1418" y="4244"/>
                  </a:lnTo>
                  <a:lnTo>
                    <a:pt x="1418" y="4235"/>
                  </a:lnTo>
                  <a:lnTo>
                    <a:pt x="1417" y="4203"/>
                  </a:lnTo>
                  <a:lnTo>
                    <a:pt x="1417" y="4193"/>
                  </a:lnTo>
                  <a:lnTo>
                    <a:pt x="1418" y="4161"/>
                  </a:lnTo>
                  <a:lnTo>
                    <a:pt x="1418" y="4151"/>
                  </a:lnTo>
                  <a:lnTo>
                    <a:pt x="1420" y="4119"/>
                  </a:lnTo>
                  <a:lnTo>
                    <a:pt x="1421" y="4110"/>
                  </a:lnTo>
                  <a:lnTo>
                    <a:pt x="1424" y="4077"/>
                  </a:lnTo>
                  <a:lnTo>
                    <a:pt x="1425" y="4068"/>
                  </a:lnTo>
                  <a:lnTo>
                    <a:pt x="1429" y="4036"/>
                  </a:lnTo>
                  <a:lnTo>
                    <a:pt x="1430" y="4027"/>
                  </a:lnTo>
                  <a:lnTo>
                    <a:pt x="1436" y="3995"/>
                  </a:lnTo>
                  <a:lnTo>
                    <a:pt x="1437" y="3986"/>
                  </a:lnTo>
                  <a:lnTo>
                    <a:pt x="1444" y="3954"/>
                  </a:lnTo>
                  <a:lnTo>
                    <a:pt x="1446" y="3945"/>
                  </a:lnTo>
                  <a:lnTo>
                    <a:pt x="1454" y="3914"/>
                  </a:lnTo>
                  <a:lnTo>
                    <a:pt x="1456" y="3905"/>
                  </a:lnTo>
                  <a:lnTo>
                    <a:pt x="1465" y="3874"/>
                  </a:lnTo>
                  <a:lnTo>
                    <a:pt x="1468" y="3865"/>
                  </a:lnTo>
                  <a:lnTo>
                    <a:pt x="1478" y="3834"/>
                  </a:lnTo>
                  <a:lnTo>
                    <a:pt x="1481" y="3825"/>
                  </a:lnTo>
                  <a:lnTo>
                    <a:pt x="1492" y="3795"/>
                  </a:lnTo>
                  <a:lnTo>
                    <a:pt x="1496" y="3786"/>
                  </a:lnTo>
                  <a:lnTo>
                    <a:pt x="1508" y="3757"/>
                  </a:lnTo>
                  <a:lnTo>
                    <a:pt x="1512" y="3748"/>
                  </a:lnTo>
                  <a:lnTo>
                    <a:pt x="1526" y="3719"/>
                  </a:lnTo>
                  <a:lnTo>
                    <a:pt x="1530" y="3710"/>
                  </a:lnTo>
                  <a:lnTo>
                    <a:pt x="1544" y="3681"/>
                  </a:lnTo>
                  <a:lnTo>
                    <a:pt x="1549" y="3673"/>
                  </a:lnTo>
                  <a:lnTo>
                    <a:pt x="1564" y="3645"/>
                  </a:lnTo>
                  <a:lnTo>
                    <a:pt x="1569" y="3637"/>
                  </a:lnTo>
                  <a:lnTo>
                    <a:pt x="1586" y="3609"/>
                  </a:lnTo>
                  <a:lnTo>
                    <a:pt x="1590" y="3601"/>
                  </a:lnTo>
                  <a:lnTo>
                    <a:pt x="1608" y="3574"/>
                  </a:lnTo>
                  <a:lnTo>
                    <a:pt x="1614" y="3566"/>
                  </a:lnTo>
                  <a:lnTo>
                    <a:pt x="1632" y="3540"/>
                  </a:lnTo>
                  <a:lnTo>
                    <a:pt x="1638" y="3532"/>
                  </a:lnTo>
                  <a:lnTo>
                    <a:pt x="1657" y="3507"/>
                  </a:lnTo>
                  <a:lnTo>
                    <a:pt x="1663" y="3499"/>
                  </a:lnTo>
                  <a:lnTo>
                    <a:pt x="1684" y="3475"/>
                  </a:lnTo>
                  <a:lnTo>
                    <a:pt x="1690" y="3467"/>
                  </a:lnTo>
                  <a:lnTo>
                    <a:pt x="1711" y="3443"/>
                  </a:lnTo>
                  <a:lnTo>
                    <a:pt x="1718" y="3437"/>
                  </a:lnTo>
                  <a:lnTo>
                    <a:pt x="1740" y="3413"/>
                  </a:lnTo>
                  <a:lnTo>
                    <a:pt x="1747" y="3407"/>
                  </a:lnTo>
                  <a:lnTo>
                    <a:pt x="1770" y="3384"/>
                  </a:lnTo>
                  <a:lnTo>
                    <a:pt x="1777" y="3378"/>
                  </a:lnTo>
                  <a:lnTo>
                    <a:pt x="1801" y="3356"/>
                  </a:lnTo>
                  <a:lnTo>
                    <a:pt x="1808" y="3350"/>
                  </a:lnTo>
                  <a:lnTo>
                    <a:pt x="1833" y="3330"/>
                  </a:lnTo>
                  <a:lnTo>
                    <a:pt x="1840" y="3324"/>
                  </a:lnTo>
                  <a:lnTo>
                    <a:pt x="1865" y="3304"/>
                  </a:lnTo>
                  <a:lnTo>
                    <a:pt x="1873" y="3299"/>
                  </a:lnTo>
                  <a:lnTo>
                    <a:pt x="1899" y="3280"/>
                  </a:lnTo>
                  <a:lnTo>
                    <a:pt x="1907" y="3275"/>
                  </a:lnTo>
                  <a:lnTo>
                    <a:pt x="1934" y="3257"/>
                  </a:lnTo>
                  <a:lnTo>
                    <a:pt x="1942" y="3252"/>
                  </a:lnTo>
                  <a:lnTo>
                    <a:pt x="1970" y="3235"/>
                  </a:lnTo>
                  <a:lnTo>
                    <a:pt x="1979" y="3229"/>
                  </a:lnTo>
                  <a:lnTo>
                    <a:pt x="2008" y="3214"/>
                  </a:lnTo>
                  <a:lnTo>
                    <a:pt x="2016" y="3210"/>
                  </a:lnTo>
                  <a:lnTo>
                    <a:pt x="2045" y="3195"/>
                  </a:lnTo>
                  <a:lnTo>
                    <a:pt x="2053" y="3191"/>
                  </a:lnTo>
                  <a:lnTo>
                    <a:pt x="2083" y="3178"/>
                  </a:lnTo>
                  <a:lnTo>
                    <a:pt x="2091" y="3174"/>
                  </a:lnTo>
                  <a:lnTo>
                    <a:pt x="2121" y="3162"/>
                  </a:lnTo>
                  <a:lnTo>
                    <a:pt x="2130" y="3159"/>
                  </a:lnTo>
                  <a:lnTo>
                    <a:pt x="2160" y="3148"/>
                  </a:lnTo>
                  <a:lnTo>
                    <a:pt x="2169" y="3145"/>
                  </a:lnTo>
                  <a:lnTo>
                    <a:pt x="2199" y="3135"/>
                  </a:lnTo>
                  <a:lnTo>
                    <a:pt x="2208" y="3132"/>
                  </a:lnTo>
                  <a:lnTo>
                    <a:pt x="2239" y="3123"/>
                  </a:lnTo>
                  <a:lnTo>
                    <a:pt x="2248" y="3121"/>
                  </a:lnTo>
                  <a:lnTo>
                    <a:pt x="2279" y="3113"/>
                  </a:lnTo>
                  <a:lnTo>
                    <a:pt x="2288" y="3111"/>
                  </a:lnTo>
                  <a:lnTo>
                    <a:pt x="2320" y="3104"/>
                  </a:lnTo>
                  <a:lnTo>
                    <a:pt x="2329" y="3103"/>
                  </a:lnTo>
                  <a:lnTo>
                    <a:pt x="2360" y="3097"/>
                  </a:lnTo>
                  <a:lnTo>
                    <a:pt x="2370" y="3096"/>
                  </a:lnTo>
                  <a:lnTo>
                    <a:pt x="2402" y="3092"/>
                  </a:lnTo>
                  <a:lnTo>
                    <a:pt x="2411" y="3091"/>
                  </a:lnTo>
                  <a:lnTo>
                    <a:pt x="2443" y="3088"/>
                  </a:lnTo>
                  <a:lnTo>
                    <a:pt x="2452" y="3087"/>
                  </a:lnTo>
                  <a:lnTo>
                    <a:pt x="2485" y="3085"/>
                  </a:lnTo>
                  <a:lnTo>
                    <a:pt x="2494" y="3085"/>
                  </a:lnTo>
                  <a:lnTo>
                    <a:pt x="2526" y="3084"/>
                  </a:lnTo>
                  <a:lnTo>
                    <a:pt x="2536" y="3084"/>
                  </a:lnTo>
                  <a:lnTo>
                    <a:pt x="2568" y="3085"/>
                  </a:lnTo>
                  <a:lnTo>
                    <a:pt x="2578" y="3085"/>
                  </a:lnTo>
                  <a:lnTo>
                    <a:pt x="2610" y="3087"/>
                  </a:lnTo>
                  <a:lnTo>
                    <a:pt x="2619" y="3088"/>
                  </a:lnTo>
                  <a:lnTo>
                    <a:pt x="2652" y="3091"/>
                  </a:lnTo>
                  <a:lnTo>
                    <a:pt x="2661" y="3092"/>
                  </a:lnTo>
                  <a:lnTo>
                    <a:pt x="2693" y="3096"/>
                  </a:lnTo>
                  <a:lnTo>
                    <a:pt x="2702" y="3097"/>
                  </a:lnTo>
                  <a:lnTo>
                    <a:pt x="2734" y="3103"/>
                  </a:lnTo>
                  <a:lnTo>
                    <a:pt x="2743" y="3104"/>
                  </a:lnTo>
                  <a:lnTo>
                    <a:pt x="2775" y="3111"/>
                  </a:lnTo>
                  <a:lnTo>
                    <a:pt x="2784" y="3113"/>
                  </a:lnTo>
                  <a:lnTo>
                    <a:pt x="2815" y="3121"/>
                  </a:lnTo>
                  <a:lnTo>
                    <a:pt x="2824" y="3123"/>
                  </a:lnTo>
                  <a:lnTo>
                    <a:pt x="2855" y="3132"/>
                  </a:lnTo>
                  <a:lnTo>
                    <a:pt x="2864" y="3135"/>
                  </a:lnTo>
                  <a:lnTo>
                    <a:pt x="2894" y="3145"/>
                  </a:lnTo>
                  <a:lnTo>
                    <a:pt x="2903" y="3148"/>
                  </a:lnTo>
                  <a:lnTo>
                    <a:pt x="2933" y="3159"/>
                  </a:lnTo>
                  <a:lnTo>
                    <a:pt x="2942" y="3162"/>
                  </a:lnTo>
                  <a:lnTo>
                    <a:pt x="2972" y="3174"/>
                  </a:lnTo>
                  <a:lnTo>
                    <a:pt x="2980" y="3178"/>
                  </a:lnTo>
                  <a:lnTo>
                    <a:pt x="3009" y="3191"/>
                  </a:lnTo>
                  <a:lnTo>
                    <a:pt x="3018" y="3195"/>
                  </a:lnTo>
                  <a:lnTo>
                    <a:pt x="3047" y="3210"/>
                  </a:lnTo>
                  <a:lnTo>
                    <a:pt x="3055" y="3214"/>
                  </a:lnTo>
                  <a:lnTo>
                    <a:pt x="3083" y="3230"/>
                  </a:lnTo>
                  <a:lnTo>
                    <a:pt x="3092" y="3235"/>
                  </a:lnTo>
                  <a:lnTo>
                    <a:pt x="3120" y="3252"/>
                  </a:lnTo>
                  <a:lnTo>
                    <a:pt x="3128" y="3257"/>
                  </a:lnTo>
                  <a:lnTo>
                    <a:pt x="3155" y="3274"/>
                  </a:lnTo>
                  <a:lnTo>
                    <a:pt x="3163" y="3280"/>
                  </a:lnTo>
                  <a:lnTo>
                    <a:pt x="3189" y="3298"/>
                  </a:lnTo>
                  <a:lnTo>
                    <a:pt x="3197" y="3304"/>
                  </a:lnTo>
                  <a:lnTo>
                    <a:pt x="3222" y="3324"/>
                  </a:lnTo>
                  <a:lnTo>
                    <a:pt x="3230" y="3329"/>
                  </a:lnTo>
                  <a:lnTo>
                    <a:pt x="3255" y="3350"/>
                  </a:lnTo>
                  <a:lnTo>
                    <a:pt x="3262" y="3356"/>
                  </a:lnTo>
                  <a:lnTo>
                    <a:pt x="3286" y="3378"/>
                  </a:lnTo>
                  <a:lnTo>
                    <a:pt x="3293" y="3384"/>
                  </a:lnTo>
                  <a:lnTo>
                    <a:pt x="3316" y="3406"/>
                  </a:lnTo>
                  <a:lnTo>
                    <a:pt x="3323" y="3413"/>
                  </a:lnTo>
                  <a:lnTo>
                    <a:pt x="3345" y="3436"/>
                  </a:lnTo>
                  <a:lnTo>
                    <a:pt x="3351" y="3443"/>
                  </a:lnTo>
                  <a:lnTo>
                    <a:pt x="3373" y="3467"/>
                  </a:lnTo>
                  <a:lnTo>
                    <a:pt x="3379" y="3474"/>
                  </a:lnTo>
                  <a:lnTo>
                    <a:pt x="3400" y="3499"/>
                  </a:lnTo>
                  <a:lnTo>
                    <a:pt x="3405" y="3507"/>
                  </a:lnTo>
                  <a:lnTo>
                    <a:pt x="3425" y="3532"/>
                  </a:lnTo>
                  <a:lnTo>
                    <a:pt x="3431" y="3540"/>
                  </a:lnTo>
                  <a:lnTo>
                    <a:pt x="3449" y="3566"/>
                  </a:lnTo>
                  <a:lnTo>
                    <a:pt x="3455" y="3574"/>
                  </a:lnTo>
                  <a:lnTo>
                    <a:pt x="3472" y="3601"/>
                  </a:lnTo>
                  <a:lnTo>
                    <a:pt x="3477" y="3609"/>
                  </a:lnTo>
                  <a:lnTo>
                    <a:pt x="3494" y="3637"/>
                  </a:lnTo>
                  <a:lnTo>
                    <a:pt x="3499" y="3646"/>
                  </a:lnTo>
                  <a:lnTo>
                    <a:pt x="3515" y="3674"/>
                  </a:lnTo>
                  <a:lnTo>
                    <a:pt x="3519" y="3682"/>
                  </a:lnTo>
                  <a:lnTo>
                    <a:pt x="3534" y="3711"/>
                  </a:lnTo>
                  <a:lnTo>
                    <a:pt x="3538" y="3720"/>
                  </a:lnTo>
                  <a:lnTo>
                    <a:pt x="3551" y="3749"/>
                  </a:lnTo>
                  <a:lnTo>
                    <a:pt x="3555" y="3757"/>
                  </a:lnTo>
                  <a:lnTo>
                    <a:pt x="3567" y="3787"/>
                  </a:lnTo>
                  <a:lnTo>
                    <a:pt x="3570" y="3796"/>
                  </a:lnTo>
                  <a:lnTo>
                    <a:pt x="3581" y="3826"/>
                  </a:lnTo>
                  <a:lnTo>
                    <a:pt x="3584" y="3835"/>
                  </a:lnTo>
                  <a:lnTo>
                    <a:pt x="3594" y="3865"/>
                  </a:lnTo>
                  <a:lnTo>
                    <a:pt x="3597" y="3874"/>
                  </a:lnTo>
                  <a:lnTo>
                    <a:pt x="3606" y="3905"/>
                  </a:lnTo>
                  <a:lnTo>
                    <a:pt x="3608" y="3914"/>
                  </a:lnTo>
                  <a:lnTo>
                    <a:pt x="3616" y="3945"/>
                  </a:lnTo>
                  <a:lnTo>
                    <a:pt x="3618" y="3954"/>
                  </a:lnTo>
                  <a:lnTo>
                    <a:pt x="3625" y="3986"/>
                  </a:lnTo>
                  <a:lnTo>
                    <a:pt x="3626" y="3995"/>
                  </a:lnTo>
                  <a:lnTo>
                    <a:pt x="3632" y="4027"/>
                  </a:lnTo>
                  <a:lnTo>
                    <a:pt x="3633" y="4036"/>
                  </a:lnTo>
                  <a:lnTo>
                    <a:pt x="3637" y="4068"/>
                  </a:lnTo>
                  <a:lnTo>
                    <a:pt x="3638" y="4077"/>
                  </a:lnTo>
                  <a:lnTo>
                    <a:pt x="3641" y="4110"/>
                  </a:lnTo>
                  <a:lnTo>
                    <a:pt x="3642" y="4119"/>
                  </a:lnTo>
                  <a:close/>
                  <a:moveTo>
                    <a:pt x="3141" y="4267"/>
                  </a:moveTo>
                  <a:lnTo>
                    <a:pt x="3143" y="4244"/>
                  </a:lnTo>
                  <a:lnTo>
                    <a:pt x="3145" y="4221"/>
                  </a:lnTo>
                  <a:lnTo>
                    <a:pt x="3145" y="4198"/>
                  </a:lnTo>
                  <a:lnTo>
                    <a:pt x="3145" y="4175"/>
                  </a:lnTo>
                  <a:lnTo>
                    <a:pt x="3143" y="4152"/>
                  </a:lnTo>
                  <a:lnTo>
                    <a:pt x="3141" y="4129"/>
                  </a:lnTo>
                  <a:lnTo>
                    <a:pt x="3138" y="4106"/>
                  </a:lnTo>
                  <a:lnTo>
                    <a:pt x="3134" y="4083"/>
                  </a:lnTo>
                  <a:lnTo>
                    <a:pt x="3130" y="4061"/>
                  </a:lnTo>
                  <a:lnTo>
                    <a:pt x="3124" y="4039"/>
                  </a:lnTo>
                  <a:lnTo>
                    <a:pt x="3118" y="4017"/>
                  </a:lnTo>
                  <a:lnTo>
                    <a:pt x="3111" y="3995"/>
                  </a:lnTo>
                  <a:lnTo>
                    <a:pt x="3103" y="3973"/>
                  </a:lnTo>
                  <a:lnTo>
                    <a:pt x="3094" y="3952"/>
                  </a:lnTo>
                  <a:lnTo>
                    <a:pt x="3084" y="3931"/>
                  </a:lnTo>
                  <a:lnTo>
                    <a:pt x="3074" y="3910"/>
                  </a:lnTo>
                  <a:lnTo>
                    <a:pt x="3063" y="3891"/>
                  </a:lnTo>
                  <a:lnTo>
                    <a:pt x="3051" y="3871"/>
                  </a:lnTo>
                  <a:lnTo>
                    <a:pt x="3039" y="3852"/>
                  </a:lnTo>
                  <a:lnTo>
                    <a:pt x="3025" y="3833"/>
                  </a:lnTo>
                  <a:lnTo>
                    <a:pt x="3011" y="3815"/>
                  </a:lnTo>
                  <a:lnTo>
                    <a:pt x="2997" y="3797"/>
                  </a:lnTo>
                  <a:lnTo>
                    <a:pt x="2982" y="3780"/>
                  </a:lnTo>
                  <a:lnTo>
                    <a:pt x="2966" y="3763"/>
                  </a:lnTo>
                  <a:lnTo>
                    <a:pt x="2949" y="3747"/>
                  </a:lnTo>
                  <a:lnTo>
                    <a:pt x="2932" y="3732"/>
                  </a:lnTo>
                  <a:lnTo>
                    <a:pt x="2914" y="3718"/>
                  </a:lnTo>
                  <a:lnTo>
                    <a:pt x="2896" y="3704"/>
                  </a:lnTo>
                  <a:lnTo>
                    <a:pt x="2877" y="3690"/>
                  </a:lnTo>
                  <a:lnTo>
                    <a:pt x="2858" y="3678"/>
                  </a:lnTo>
                  <a:lnTo>
                    <a:pt x="2838" y="3666"/>
                  </a:lnTo>
                  <a:lnTo>
                    <a:pt x="2819" y="3655"/>
                  </a:lnTo>
                  <a:lnTo>
                    <a:pt x="2798" y="3645"/>
                  </a:lnTo>
                  <a:lnTo>
                    <a:pt x="2777" y="3635"/>
                  </a:lnTo>
                  <a:lnTo>
                    <a:pt x="2756" y="3626"/>
                  </a:lnTo>
                  <a:lnTo>
                    <a:pt x="2734" y="3618"/>
                  </a:lnTo>
                  <a:lnTo>
                    <a:pt x="2712" y="3611"/>
                  </a:lnTo>
                  <a:lnTo>
                    <a:pt x="2690" y="3605"/>
                  </a:lnTo>
                  <a:lnTo>
                    <a:pt x="2668" y="3599"/>
                  </a:lnTo>
                  <a:lnTo>
                    <a:pt x="2646" y="3595"/>
                  </a:lnTo>
                  <a:lnTo>
                    <a:pt x="2623" y="3591"/>
                  </a:lnTo>
                  <a:lnTo>
                    <a:pt x="2600" y="3588"/>
                  </a:lnTo>
                  <a:lnTo>
                    <a:pt x="2577" y="3586"/>
                  </a:lnTo>
                  <a:lnTo>
                    <a:pt x="2554" y="3584"/>
                  </a:lnTo>
                  <a:lnTo>
                    <a:pt x="2531" y="3584"/>
                  </a:lnTo>
                  <a:lnTo>
                    <a:pt x="2508" y="3584"/>
                  </a:lnTo>
                  <a:lnTo>
                    <a:pt x="2485" y="3586"/>
                  </a:lnTo>
                  <a:lnTo>
                    <a:pt x="2462" y="3588"/>
                  </a:lnTo>
                  <a:lnTo>
                    <a:pt x="2440" y="3591"/>
                  </a:lnTo>
                  <a:lnTo>
                    <a:pt x="2417" y="3595"/>
                  </a:lnTo>
                  <a:lnTo>
                    <a:pt x="2395" y="3599"/>
                  </a:lnTo>
                  <a:lnTo>
                    <a:pt x="2372" y="3605"/>
                  </a:lnTo>
                  <a:lnTo>
                    <a:pt x="2350" y="3611"/>
                  </a:lnTo>
                  <a:lnTo>
                    <a:pt x="2328" y="3618"/>
                  </a:lnTo>
                  <a:lnTo>
                    <a:pt x="2307" y="3626"/>
                  </a:lnTo>
                  <a:lnTo>
                    <a:pt x="2285" y="3635"/>
                  </a:lnTo>
                  <a:lnTo>
                    <a:pt x="2264" y="3645"/>
                  </a:lnTo>
                  <a:lnTo>
                    <a:pt x="2243" y="3655"/>
                  </a:lnTo>
                  <a:lnTo>
                    <a:pt x="2224" y="3666"/>
                  </a:lnTo>
                  <a:lnTo>
                    <a:pt x="2205" y="3677"/>
                  </a:lnTo>
                  <a:lnTo>
                    <a:pt x="2185" y="3690"/>
                  </a:lnTo>
                  <a:lnTo>
                    <a:pt x="2167" y="3703"/>
                  </a:lnTo>
                  <a:lnTo>
                    <a:pt x="2149" y="3717"/>
                  </a:lnTo>
                  <a:lnTo>
                    <a:pt x="2131" y="3732"/>
                  </a:lnTo>
                  <a:lnTo>
                    <a:pt x="2114" y="3747"/>
                  </a:lnTo>
                  <a:lnTo>
                    <a:pt x="2097" y="3763"/>
                  </a:lnTo>
                  <a:lnTo>
                    <a:pt x="2082" y="3780"/>
                  </a:lnTo>
                  <a:lnTo>
                    <a:pt x="2066" y="3797"/>
                  </a:lnTo>
                  <a:lnTo>
                    <a:pt x="2052" y="3814"/>
                  </a:lnTo>
                  <a:lnTo>
                    <a:pt x="2038" y="3833"/>
                  </a:lnTo>
                  <a:lnTo>
                    <a:pt x="2024" y="3852"/>
                  </a:lnTo>
                  <a:lnTo>
                    <a:pt x="2012" y="3871"/>
                  </a:lnTo>
                  <a:lnTo>
                    <a:pt x="1999" y="3891"/>
                  </a:lnTo>
                  <a:lnTo>
                    <a:pt x="1988" y="3912"/>
                  </a:lnTo>
                  <a:lnTo>
                    <a:pt x="1978" y="3932"/>
                  </a:lnTo>
                  <a:lnTo>
                    <a:pt x="1968" y="3953"/>
                  </a:lnTo>
                  <a:lnTo>
                    <a:pt x="1959" y="3974"/>
                  </a:lnTo>
                  <a:lnTo>
                    <a:pt x="1951" y="3995"/>
                  </a:lnTo>
                  <a:lnTo>
                    <a:pt x="1944" y="4017"/>
                  </a:lnTo>
                  <a:lnTo>
                    <a:pt x="1938" y="4039"/>
                  </a:lnTo>
                  <a:lnTo>
                    <a:pt x="1932" y="4061"/>
                  </a:lnTo>
                  <a:lnTo>
                    <a:pt x="1928" y="4084"/>
                  </a:lnTo>
                  <a:lnTo>
                    <a:pt x="1924" y="4106"/>
                  </a:lnTo>
                  <a:lnTo>
                    <a:pt x="1921" y="4129"/>
                  </a:lnTo>
                  <a:lnTo>
                    <a:pt x="1919" y="4152"/>
                  </a:lnTo>
                  <a:lnTo>
                    <a:pt x="1917" y="4175"/>
                  </a:lnTo>
                  <a:lnTo>
                    <a:pt x="1917" y="4198"/>
                  </a:lnTo>
                  <a:lnTo>
                    <a:pt x="1917" y="4221"/>
                  </a:lnTo>
                  <a:lnTo>
                    <a:pt x="1919" y="4244"/>
                  </a:lnTo>
                  <a:lnTo>
                    <a:pt x="1921" y="4266"/>
                  </a:lnTo>
                  <a:lnTo>
                    <a:pt x="1924" y="4289"/>
                  </a:lnTo>
                  <a:lnTo>
                    <a:pt x="1928" y="4312"/>
                  </a:lnTo>
                  <a:lnTo>
                    <a:pt x="1932" y="4334"/>
                  </a:lnTo>
                  <a:lnTo>
                    <a:pt x="1938" y="4356"/>
                  </a:lnTo>
                  <a:lnTo>
                    <a:pt x="1944" y="4378"/>
                  </a:lnTo>
                  <a:lnTo>
                    <a:pt x="1952" y="4400"/>
                  </a:lnTo>
                  <a:lnTo>
                    <a:pt x="1960" y="4422"/>
                  </a:lnTo>
                  <a:lnTo>
                    <a:pt x="1968" y="4443"/>
                  </a:lnTo>
                  <a:lnTo>
                    <a:pt x="1978" y="4464"/>
                  </a:lnTo>
                  <a:lnTo>
                    <a:pt x="1988" y="4485"/>
                  </a:lnTo>
                  <a:lnTo>
                    <a:pt x="1999" y="4505"/>
                  </a:lnTo>
                  <a:lnTo>
                    <a:pt x="2011" y="4524"/>
                  </a:lnTo>
                  <a:lnTo>
                    <a:pt x="2024" y="4544"/>
                  </a:lnTo>
                  <a:lnTo>
                    <a:pt x="2037" y="4562"/>
                  </a:lnTo>
                  <a:lnTo>
                    <a:pt x="2051" y="4581"/>
                  </a:lnTo>
                  <a:lnTo>
                    <a:pt x="2066" y="4598"/>
                  </a:lnTo>
                  <a:lnTo>
                    <a:pt x="2081" y="4615"/>
                  </a:lnTo>
                  <a:lnTo>
                    <a:pt x="2097" y="4632"/>
                  </a:lnTo>
                  <a:lnTo>
                    <a:pt x="2114" y="4648"/>
                  </a:lnTo>
                  <a:lnTo>
                    <a:pt x="2131" y="4663"/>
                  </a:lnTo>
                  <a:lnTo>
                    <a:pt x="2148" y="4678"/>
                  </a:lnTo>
                  <a:lnTo>
                    <a:pt x="2167" y="4692"/>
                  </a:lnTo>
                  <a:lnTo>
                    <a:pt x="2185" y="4705"/>
                  </a:lnTo>
                  <a:lnTo>
                    <a:pt x="2205" y="4718"/>
                  </a:lnTo>
                  <a:lnTo>
                    <a:pt x="2224" y="4730"/>
                  </a:lnTo>
                  <a:lnTo>
                    <a:pt x="2244" y="4741"/>
                  </a:lnTo>
                  <a:lnTo>
                    <a:pt x="2265" y="4751"/>
                  </a:lnTo>
                  <a:lnTo>
                    <a:pt x="2286" y="4761"/>
                  </a:lnTo>
                  <a:lnTo>
                    <a:pt x="2307" y="4769"/>
                  </a:lnTo>
                  <a:lnTo>
                    <a:pt x="2329" y="4777"/>
                  </a:lnTo>
                  <a:lnTo>
                    <a:pt x="2351" y="4785"/>
                  </a:lnTo>
                  <a:lnTo>
                    <a:pt x="2373" y="4791"/>
                  </a:lnTo>
                  <a:lnTo>
                    <a:pt x="2395" y="4797"/>
                  </a:lnTo>
                  <a:lnTo>
                    <a:pt x="2417" y="4801"/>
                  </a:lnTo>
                  <a:lnTo>
                    <a:pt x="2440" y="4805"/>
                  </a:lnTo>
                  <a:lnTo>
                    <a:pt x="2463" y="4808"/>
                  </a:lnTo>
                  <a:lnTo>
                    <a:pt x="2485" y="4810"/>
                  </a:lnTo>
                  <a:lnTo>
                    <a:pt x="2508" y="4812"/>
                  </a:lnTo>
                  <a:lnTo>
                    <a:pt x="2531" y="4812"/>
                  </a:lnTo>
                  <a:lnTo>
                    <a:pt x="2554" y="4812"/>
                  </a:lnTo>
                  <a:lnTo>
                    <a:pt x="2577" y="4810"/>
                  </a:lnTo>
                  <a:lnTo>
                    <a:pt x="2600" y="4808"/>
                  </a:lnTo>
                  <a:lnTo>
                    <a:pt x="2623" y="4805"/>
                  </a:lnTo>
                  <a:lnTo>
                    <a:pt x="2645" y="4801"/>
                  </a:lnTo>
                  <a:lnTo>
                    <a:pt x="2668" y="4797"/>
                  </a:lnTo>
                  <a:lnTo>
                    <a:pt x="2690" y="4791"/>
                  </a:lnTo>
                  <a:lnTo>
                    <a:pt x="2712" y="4785"/>
                  </a:lnTo>
                  <a:lnTo>
                    <a:pt x="2734" y="4778"/>
                  </a:lnTo>
                  <a:lnTo>
                    <a:pt x="2755" y="4770"/>
                  </a:lnTo>
                  <a:lnTo>
                    <a:pt x="2776" y="4761"/>
                  </a:lnTo>
                  <a:lnTo>
                    <a:pt x="2797" y="4751"/>
                  </a:lnTo>
                  <a:lnTo>
                    <a:pt x="2817" y="4741"/>
                  </a:lnTo>
                  <a:lnTo>
                    <a:pt x="2838" y="4730"/>
                  </a:lnTo>
                  <a:lnTo>
                    <a:pt x="2858" y="4717"/>
                  </a:lnTo>
                  <a:lnTo>
                    <a:pt x="2877" y="4705"/>
                  </a:lnTo>
                  <a:lnTo>
                    <a:pt x="2896" y="4691"/>
                  </a:lnTo>
                  <a:lnTo>
                    <a:pt x="2915" y="4677"/>
                  </a:lnTo>
                  <a:lnTo>
                    <a:pt x="2932" y="4663"/>
                  </a:lnTo>
                  <a:lnTo>
                    <a:pt x="2949" y="4647"/>
                  </a:lnTo>
                  <a:lnTo>
                    <a:pt x="2966" y="4632"/>
                  </a:lnTo>
                  <a:lnTo>
                    <a:pt x="2982" y="4615"/>
                  </a:lnTo>
                  <a:lnTo>
                    <a:pt x="2997" y="4598"/>
                  </a:lnTo>
                  <a:lnTo>
                    <a:pt x="3012" y="4580"/>
                  </a:lnTo>
                  <a:lnTo>
                    <a:pt x="3026" y="4562"/>
                  </a:lnTo>
                  <a:lnTo>
                    <a:pt x="3039" y="4544"/>
                  </a:lnTo>
                  <a:lnTo>
                    <a:pt x="3052" y="4524"/>
                  </a:lnTo>
                  <a:lnTo>
                    <a:pt x="3063" y="4505"/>
                  </a:lnTo>
                  <a:lnTo>
                    <a:pt x="3074" y="4486"/>
                  </a:lnTo>
                  <a:lnTo>
                    <a:pt x="3084" y="4465"/>
                  </a:lnTo>
                  <a:lnTo>
                    <a:pt x="3094" y="4444"/>
                  </a:lnTo>
                  <a:lnTo>
                    <a:pt x="3103" y="4422"/>
                  </a:lnTo>
                  <a:lnTo>
                    <a:pt x="3111" y="4401"/>
                  </a:lnTo>
                  <a:lnTo>
                    <a:pt x="3118" y="4379"/>
                  </a:lnTo>
                  <a:lnTo>
                    <a:pt x="3124" y="4357"/>
                  </a:lnTo>
                  <a:lnTo>
                    <a:pt x="3130" y="4334"/>
                  </a:lnTo>
                  <a:lnTo>
                    <a:pt x="3134" y="4312"/>
                  </a:lnTo>
                  <a:lnTo>
                    <a:pt x="3138" y="4289"/>
                  </a:lnTo>
                  <a:lnTo>
                    <a:pt x="3141" y="42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8" name="Google Shape;578;p7"/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</p:grpSpPr>
        <p:sp>
          <p:nvSpPr>
            <p:cNvPr id="579" name="Google Shape;579;p7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8" y="4249"/>
                  </a:moveTo>
                  <a:lnTo>
                    <a:pt x="6468" y="4087"/>
                  </a:lnTo>
                  <a:lnTo>
                    <a:pt x="5408" y="5374"/>
                  </a:lnTo>
                  <a:lnTo>
                    <a:pt x="5385" y="5398"/>
                  </a:lnTo>
                  <a:lnTo>
                    <a:pt x="5359" y="5419"/>
                  </a:lnTo>
                  <a:lnTo>
                    <a:pt x="5331" y="5437"/>
                  </a:lnTo>
                  <a:lnTo>
                    <a:pt x="5300" y="5450"/>
                  </a:lnTo>
                  <a:lnTo>
                    <a:pt x="5268" y="5459"/>
                  </a:lnTo>
                  <a:lnTo>
                    <a:pt x="5235" y="5464"/>
                  </a:lnTo>
                  <a:lnTo>
                    <a:pt x="5202" y="5465"/>
                  </a:lnTo>
                  <a:lnTo>
                    <a:pt x="5168" y="5461"/>
                  </a:lnTo>
                  <a:lnTo>
                    <a:pt x="5136" y="5452"/>
                  </a:lnTo>
                  <a:lnTo>
                    <a:pt x="5105" y="5440"/>
                  </a:lnTo>
                  <a:lnTo>
                    <a:pt x="5076" y="5423"/>
                  </a:lnTo>
                  <a:lnTo>
                    <a:pt x="4266" y="4883"/>
                  </a:lnTo>
                  <a:lnTo>
                    <a:pt x="3120" y="5836"/>
                  </a:lnTo>
                  <a:lnTo>
                    <a:pt x="3093" y="5855"/>
                  </a:lnTo>
                  <a:lnTo>
                    <a:pt x="3065" y="5871"/>
                  </a:lnTo>
                  <a:lnTo>
                    <a:pt x="3034" y="5883"/>
                  </a:lnTo>
                  <a:lnTo>
                    <a:pt x="3002" y="5890"/>
                  </a:lnTo>
                  <a:lnTo>
                    <a:pt x="2970" y="5894"/>
                  </a:lnTo>
                  <a:lnTo>
                    <a:pt x="2937" y="5893"/>
                  </a:lnTo>
                  <a:lnTo>
                    <a:pt x="2905" y="5888"/>
                  </a:lnTo>
                  <a:lnTo>
                    <a:pt x="2874" y="5879"/>
                  </a:lnTo>
                  <a:lnTo>
                    <a:pt x="2844" y="5865"/>
                  </a:lnTo>
                  <a:lnTo>
                    <a:pt x="2816" y="5848"/>
                  </a:lnTo>
                  <a:lnTo>
                    <a:pt x="2790" y="5828"/>
                  </a:lnTo>
                  <a:lnTo>
                    <a:pt x="2768" y="5804"/>
                  </a:lnTo>
                  <a:lnTo>
                    <a:pt x="2749" y="5777"/>
                  </a:lnTo>
                  <a:lnTo>
                    <a:pt x="2733" y="5749"/>
                  </a:lnTo>
                  <a:lnTo>
                    <a:pt x="2721" y="5718"/>
                  </a:lnTo>
                  <a:lnTo>
                    <a:pt x="2714" y="5686"/>
                  </a:lnTo>
                  <a:lnTo>
                    <a:pt x="2710" y="5654"/>
                  </a:lnTo>
                  <a:lnTo>
                    <a:pt x="2711" y="5621"/>
                  </a:lnTo>
                  <a:lnTo>
                    <a:pt x="2716" y="5589"/>
                  </a:lnTo>
                  <a:lnTo>
                    <a:pt x="2725" y="5558"/>
                  </a:lnTo>
                  <a:lnTo>
                    <a:pt x="2739" y="5528"/>
                  </a:lnTo>
                  <a:lnTo>
                    <a:pt x="2756" y="5500"/>
                  </a:lnTo>
                  <a:lnTo>
                    <a:pt x="2776" y="5474"/>
                  </a:lnTo>
                  <a:lnTo>
                    <a:pt x="2800" y="5452"/>
                  </a:lnTo>
                  <a:lnTo>
                    <a:pt x="4089" y="4379"/>
                  </a:lnTo>
                  <a:lnTo>
                    <a:pt x="4115" y="4360"/>
                  </a:lnTo>
                  <a:lnTo>
                    <a:pt x="4143" y="4345"/>
                  </a:lnTo>
                  <a:lnTo>
                    <a:pt x="4173" y="4333"/>
                  </a:lnTo>
                  <a:lnTo>
                    <a:pt x="4204" y="4325"/>
                  </a:lnTo>
                  <a:lnTo>
                    <a:pt x="4236" y="4321"/>
                  </a:lnTo>
                  <a:lnTo>
                    <a:pt x="4268" y="4322"/>
                  </a:lnTo>
                  <a:lnTo>
                    <a:pt x="4299" y="4326"/>
                  </a:lnTo>
                  <a:lnTo>
                    <a:pt x="4330" y="4335"/>
                  </a:lnTo>
                  <a:lnTo>
                    <a:pt x="4360" y="4347"/>
                  </a:lnTo>
                  <a:lnTo>
                    <a:pt x="4388" y="4363"/>
                  </a:lnTo>
                  <a:lnTo>
                    <a:pt x="5166" y="4882"/>
                  </a:lnTo>
                  <a:lnTo>
                    <a:pt x="6188" y="3640"/>
                  </a:lnTo>
                  <a:lnTo>
                    <a:pt x="5859" y="3640"/>
                  </a:lnTo>
                  <a:lnTo>
                    <a:pt x="5826" y="3638"/>
                  </a:lnTo>
                  <a:lnTo>
                    <a:pt x="5794" y="3631"/>
                  </a:lnTo>
                  <a:lnTo>
                    <a:pt x="5763" y="3621"/>
                  </a:lnTo>
                  <a:lnTo>
                    <a:pt x="5734" y="3607"/>
                  </a:lnTo>
                  <a:lnTo>
                    <a:pt x="5707" y="3588"/>
                  </a:lnTo>
                  <a:lnTo>
                    <a:pt x="5682" y="3567"/>
                  </a:lnTo>
                  <a:lnTo>
                    <a:pt x="5661" y="3542"/>
                  </a:lnTo>
                  <a:lnTo>
                    <a:pt x="5642" y="3515"/>
                  </a:lnTo>
                  <a:lnTo>
                    <a:pt x="5628" y="3486"/>
                  </a:lnTo>
                  <a:lnTo>
                    <a:pt x="5618" y="3455"/>
                  </a:lnTo>
                  <a:lnTo>
                    <a:pt x="5611" y="3423"/>
                  </a:lnTo>
                  <a:lnTo>
                    <a:pt x="5609" y="3390"/>
                  </a:lnTo>
                  <a:lnTo>
                    <a:pt x="5611" y="3357"/>
                  </a:lnTo>
                  <a:lnTo>
                    <a:pt x="5618" y="3325"/>
                  </a:lnTo>
                  <a:lnTo>
                    <a:pt x="5628" y="3294"/>
                  </a:lnTo>
                  <a:lnTo>
                    <a:pt x="5642" y="3265"/>
                  </a:lnTo>
                  <a:lnTo>
                    <a:pt x="5661" y="3238"/>
                  </a:lnTo>
                  <a:lnTo>
                    <a:pt x="5682" y="3213"/>
                  </a:lnTo>
                  <a:lnTo>
                    <a:pt x="5707" y="3192"/>
                  </a:lnTo>
                  <a:lnTo>
                    <a:pt x="5734" y="3173"/>
                  </a:lnTo>
                  <a:lnTo>
                    <a:pt x="5763" y="3159"/>
                  </a:lnTo>
                  <a:lnTo>
                    <a:pt x="5794" y="3149"/>
                  </a:lnTo>
                  <a:lnTo>
                    <a:pt x="5826" y="3142"/>
                  </a:lnTo>
                  <a:lnTo>
                    <a:pt x="5859" y="3140"/>
                  </a:lnTo>
                  <a:lnTo>
                    <a:pt x="6718" y="3140"/>
                  </a:lnTo>
                  <a:lnTo>
                    <a:pt x="6722" y="3140"/>
                  </a:lnTo>
                  <a:lnTo>
                    <a:pt x="6727" y="3140"/>
                  </a:lnTo>
                  <a:lnTo>
                    <a:pt x="6739" y="3141"/>
                  </a:lnTo>
                  <a:lnTo>
                    <a:pt x="6751" y="3142"/>
                  </a:lnTo>
                  <a:lnTo>
                    <a:pt x="6755" y="3143"/>
                  </a:lnTo>
                  <a:lnTo>
                    <a:pt x="6759" y="3143"/>
                  </a:lnTo>
                  <a:lnTo>
                    <a:pt x="6771" y="3146"/>
                  </a:lnTo>
                  <a:lnTo>
                    <a:pt x="6783" y="3149"/>
                  </a:lnTo>
                  <a:lnTo>
                    <a:pt x="6787" y="3150"/>
                  </a:lnTo>
                  <a:lnTo>
                    <a:pt x="6791" y="3151"/>
                  </a:lnTo>
                  <a:lnTo>
                    <a:pt x="6802" y="3155"/>
                  </a:lnTo>
                  <a:lnTo>
                    <a:pt x="6814" y="3159"/>
                  </a:lnTo>
                  <a:lnTo>
                    <a:pt x="6818" y="3161"/>
                  </a:lnTo>
                  <a:lnTo>
                    <a:pt x="6822" y="3162"/>
                  </a:lnTo>
                  <a:lnTo>
                    <a:pt x="6832" y="3168"/>
                  </a:lnTo>
                  <a:lnTo>
                    <a:pt x="6843" y="3173"/>
                  </a:lnTo>
                  <a:lnTo>
                    <a:pt x="6847" y="3176"/>
                  </a:lnTo>
                  <a:lnTo>
                    <a:pt x="6850" y="3178"/>
                  </a:lnTo>
                  <a:lnTo>
                    <a:pt x="6860" y="3185"/>
                  </a:lnTo>
                  <a:lnTo>
                    <a:pt x="6870" y="3192"/>
                  </a:lnTo>
                  <a:lnTo>
                    <a:pt x="6873" y="3195"/>
                  </a:lnTo>
                  <a:lnTo>
                    <a:pt x="6877" y="3197"/>
                  </a:lnTo>
                  <a:lnTo>
                    <a:pt x="6886" y="3205"/>
                  </a:lnTo>
                  <a:lnTo>
                    <a:pt x="6895" y="3213"/>
                  </a:lnTo>
                  <a:lnTo>
                    <a:pt x="6898" y="3216"/>
                  </a:lnTo>
                  <a:lnTo>
                    <a:pt x="6901" y="3219"/>
                  </a:lnTo>
                  <a:lnTo>
                    <a:pt x="6908" y="3229"/>
                  </a:lnTo>
                  <a:lnTo>
                    <a:pt x="6916" y="3238"/>
                  </a:lnTo>
                  <a:lnTo>
                    <a:pt x="6919" y="3241"/>
                  </a:lnTo>
                  <a:lnTo>
                    <a:pt x="6921" y="3245"/>
                  </a:lnTo>
                  <a:lnTo>
                    <a:pt x="6928" y="3255"/>
                  </a:lnTo>
                  <a:lnTo>
                    <a:pt x="6935" y="3265"/>
                  </a:lnTo>
                  <a:lnTo>
                    <a:pt x="6936" y="3269"/>
                  </a:lnTo>
                  <a:lnTo>
                    <a:pt x="6939" y="3273"/>
                  </a:lnTo>
                  <a:lnTo>
                    <a:pt x="6944" y="3284"/>
                  </a:lnTo>
                  <a:lnTo>
                    <a:pt x="6949" y="3294"/>
                  </a:lnTo>
                  <a:lnTo>
                    <a:pt x="6950" y="3298"/>
                  </a:lnTo>
                  <a:lnTo>
                    <a:pt x="6952" y="3302"/>
                  </a:lnTo>
                  <a:lnTo>
                    <a:pt x="6956" y="3314"/>
                  </a:lnTo>
                  <a:lnTo>
                    <a:pt x="6959" y="3325"/>
                  </a:lnTo>
                  <a:lnTo>
                    <a:pt x="6960" y="3330"/>
                  </a:lnTo>
                  <a:lnTo>
                    <a:pt x="6962" y="3334"/>
                  </a:lnTo>
                  <a:lnTo>
                    <a:pt x="6964" y="3346"/>
                  </a:lnTo>
                  <a:lnTo>
                    <a:pt x="6966" y="3357"/>
                  </a:lnTo>
                  <a:lnTo>
                    <a:pt x="6966" y="3362"/>
                  </a:lnTo>
                  <a:lnTo>
                    <a:pt x="6967" y="3366"/>
                  </a:lnTo>
                  <a:lnTo>
                    <a:pt x="6967" y="3378"/>
                  </a:lnTo>
                  <a:lnTo>
                    <a:pt x="6968" y="3390"/>
                  </a:lnTo>
                  <a:lnTo>
                    <a:pt x="6968" y="4249"/>
                  </a:lnTo>
                  <a:lnTo>
                    <a:pt x="6966" y="4282"/>
                  </a:lnTo>
                  <a:lnTo>
                    <a:pt x="6959" y="4314"/>
                  </a:lnTo>
                  <a:lnTo>
                    <a:pt x="6949" y="4345"/>
                  </a:lnTo>
                  <a:lnTo>
                    <a:pt x="6935" y="4374"/>
                  </a:lnTo>
                  <a:lnTo>
                    <a:pt x="6916" y="4401"/>
                  </a:lnTo>
                  <a:lnTo>
                    <a:pt x="6895" y="4426"/>
                  </a:lnTo>
                  <a:lnTo>
                    <a:pt x="6870" y="4447"/>
                  </a:lnTo>
                  <a:lnTo>
                    <a:pt x="6843" y="4466"/>
                  </a:lnTo>
                  <a:lnTo>
                    <a:pt x="6814" y="4480"/>
                  </a:lnTo>
                  <a:lnTo>
                    <a:pt x="6783" y="4490"/>
                  </a:lnTo>
                  <a:lnTo>
                    <a:pt x="6751" y="4497"/>
                  </a:lnTo>
                  <a:lnTo>
                    <a:pt x="6718" y="4499"/>
                  </a:lnTo>
                  <a:lnTo>
                    <a:pt x="6685" y="4497"/>
                  </a:lnTo>
                  <a:lnTo>
                    <a:pt x="6653" y="4490"/>
                  </a:lnTo>
                  <a:lnTo>
                    <a:pt x="6622" y="4480"/>
                  </a:lnTo>
                  <a:lnTo>
                    <a:pt x="6593" y="4466"/>
                  </a:lnTo>
                  <a:lnTo>
                    <a:pt x="6566" y="4447"/>
                  </a:lnTo>
                  <a:lnTo>
                    <a:pt x="6541" y="4426"/>
                  </a:lnTo>
                  <a:lnTo>
                    <a:pt x="6520" y="4401"/>
                  </a:lnTo>
                  <a:lnTo>
                    <a:pt x="6501" y="4374"/>
                  </a:lnTo>
                  <a:lnTo>
                    <a:pt x="6487" y="4345"/>
                  </a:lnTo>
                  <a:lnTo>
                    <a:pt x="6477" y="4314"/>
                  </a:lnTo>
                  <a:lnTo>
                    <a:pt x="6470" y="4282"/>
                  </a:lnTo>
                  <a:lnTo>
                    <a:pt x="6468" y="424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317"/>
                  </a:moveTo>
                  <a:lnTo>
                    <a:pt x="5250" y="1350"/>
                  </a:lnTo>
                  <a:lnTo>
                    <a:pt x="5250" y="1744"/>
                  </a:lnTo>
                  <a:lnTo>
                    <a:pt x="7576" y="1744"/>
                  </a:lnTo>
                  <a:lnTo>
                    <a:pt x="7581" y="1744"/>
                  </a:lnTo>
                  <a:lnTo>
                    <a:pt x="7597" y="1744"/>
                  </a:lnTo>
                  <a:lnTo>
                    <a:pt x="7606" y="1745"/>
                  </a:lnTo>
                  <a:lnTo>
                    <a:pt x="7623" y="1746"/>
                  </a:lnTo>
                  <a:lnTo>
                    <a:pt x="7632" y="1746"/>
                  </a:lnTo>
                  <a:lnTo>
                    <a:pt x="7648" y="1748"/>
                  </a:lnTo>
                  <a:lnTo>
                    <a:pt x="7657" y="1749"/>
                  </a:lnTo>
                  <a:lnTo>
                    <a:pt x="7673" y="1751"/>
                  </a:lnTo>
                  <a:lnTo>
                    <a:pt x="7683" y="1752"/>
                  </a:lnTo>
                  <a:lnTo>
                    <a:pt x="7698" y="1755"/>
                  </a:lnTo>
                  <a:lnTo>
                    <a:pt x="7708" y="1757"/>
                  </a:lnTo>
                  <a:lnTo>
                    <a:pt x="7723" y="1760"/>
                  </a:lnTo>
                  <a:lnTo>
                    <a:pt x="7733" y="1762"/>
                  </a:lnTo>
                  <a:lnTo>
                    <a:pt x="7748" y="1766"/>
                  </a:lnTo>
                  <a:lnTo>
                    <a:pt x="7757" y="1769"/>
                  </a:lnTo>
                  <a:lnTo>
                    <a:pt x="7773" y="1773"/>
                  </a:lnTo>
                  <a:lnTo>
                    <a:pt x="7782" y="1776"/>
                  </a:lnTo>
                  <a:lnTo>
                    <a:pt x="7797" y="1781"/>
                  </a:lnTo>
                  <a:lnTo>
                    <a:pt x="7806" y="1784"/>
                  </a:lnTo>
                  <a:lnTo>
                    <a:pt x="7821" y="1790"/>
                  </a:lnTo>
                  <a:lnTo>
                    <a:pt x="7830" y="1793"/>
                  </a:lnTo>
                  <a:lnTo>
                    <a:pt x="7844" y="1799"/>
                  </a:lnTo>
                  <a:lnTo>
                    <a:pt x="7853" y="1803"/>
                  </a:lnTo>
                  <a:lnTo>
                    <a:pt x="7868" y="1810"/>
                  </a:lnTo>
                  <a:lnTo>
                    <a:pt x="7876" y="1814"/>
                  </a:lnTo>
                  <a:lnTo>
                    <a:pt x="7891" y="1821"/>
                  </a:lnTo>
                  <a:lnTo>
                    <a:pt x="7899" y="1826"/>
                  </a:lnTo>
                  <a:lnTo>
                    <a:pt x="7913" y="1834"/>
                  </a:lnTo>
                  <a:lnTo>
                    <a:pt x="7919" y="1837"/>
                  </a:lnTo>
                  <a:lnTo>
                    <a:pt x="7933" y="1845"/>
                  </a:lnTo>
                  <a:lnTo>
                    <a:pt x="7941" y="1851"/>
                  </a:lnTo>
                  <a:lnTo>
                    <a:pt x="7954" y="1859"/>
                  </a:lnTo>
                  <a:lnTo>
                    <a:pt x="7962" y="1865"/>
                  </a:lnTo>
                  <a:lnTo>
                    <a:pt x="7975" y="1874"/>
                  </a:lnTo>
                  <a:lnTo>
                    <a:pt x="7983" y="1880"/>
                  </a:lnTo>
                  <a:lnTo>
                    <a:pt x="7996" y="1889"/>
                  </a:lnTo>
                  <a:lnTo>
                    <a:pt x="8003" y="1895"/>
                  </a:lnTo>
                  <a:lnTo>
                    <a:pt x="8016" y="1905"/>
                  </a:lnTo>
                  <a:lnTo>
                    <a:pt x="8023" y="1912"/>
                  </a:lnTo>
                  <a:lnTo>
                    <a:pt x="8035" y="1922"/>
                  </a:lnTo>
                  <a:lnTo>
                    <a:pt x="8042" y="1929"/>
                  </a:lnTo>
                  <a:lnTo>
                    <a:pt x="8053" y="1940"/>
                  </a:lnTo>
                  <a:lnTo>
                    <a:pt x="8060" y="1947"/>
                  </a:lnTo>
                  <a:lnTo>
                    <a:pt x="8071" y="1958"/>
                  </a:lnTo>
                  <a:lnTo>
                    <a:pt x="8078" y="1965"/>
                  </a:lnTo>
                  <a:lnTo>
                    <a:pt x="8088" y="1977"/>
                  </a:lnTo>
                  <a:lnTo>
                    <a:pt x="8095" y="1984"/>
                  </a:lnTo>
                  <a:lnTo>
                    <a:pt x="8105" y="1997"/>
                  </a:lnTo>
                  <a:lnTo>
                    <a:pt x="8111" y="2004"/>
                  </a:lnTo>
                  <a:lnTo>
                    <a:pt x="8120" y="2017"/>
                  </a:lnTo>
                  <a:lnTo>
                    <a:pt x="8126" y="2025"/>
                  </a:lnTo>
                  <a:lnTo>
                    <a:pt x="8135" y="2038"/>
                  </a:lnTo>
                  <a:lnTo>
                    <a:pt x="8141" y="2046"/>
                  </a:lnTo>
                  <a:lnTo>
                    <a:pt x="8149" y="2059"/>
                  </a:lnTo>
                  <a:lnTo>
                    <a:pt x="8155" y="2067"/>
                  </a:lnTo>
                  <a:lnTo>
                    <a:pt x="8163" y="2081"/>
                  </a:lnTo>
                  <a:lnTo>
                    <a:pt x="8166" y="2087"/>
                  </a:lnTo>
                  <a:lnTo>
                    <a:pt x="8174" y="2101"/>
                  </a:lnTo>
                  <a:lnTo>
                    <a:pt x="8179" y="2109"/>
                  </a:lnTo>
                  <a:lnTo>
                    <a:pt x="8186" y="2124"/>
                  </a:lnTo>
                  <a:lnTo>
                    <a:pt x="8190" y="2132"/>
                  </a:lnTo>
                  <a:lnTo>
                    <a:pt x="8197" y="2147"/>
                  </a:lnTo>
                  <a:lnTo>
                    <a:pt x="8201" y="2156"/>
                  </a:lnTo>
                  <a:lnTo>
                    <a:pt x="8207" y="2170"/>
                  </a:lnTo>
                  <a:lnTo>
                    <a:pt x="8210" y="2179"/>
                  </a:lnTo>
                  <a:lnTo>
                    <a:pt x="8216" y="2194"/>
                  </a:lnTo>
                  <a:lnTo>
                    <a:pt x="8219" y="2203"/>
                  </a:lnTo>
                  <a:lnTo>
                    <a:pt x="8224" y="2218"/>
                  </a:lnTo>
                  <a:lnTo>
                    <a:pt x="8227" y="2227"/>
                  </a:lnTo>
                  <a:lnTo>
                    <a:pt x="8231" y="2243"/>
                  </a:lnTo>
                  <a:lnTo>
                    <a:pt x="8234" y="2252"/>
                  </a:lnTo>
                  <a:lnTo>
                    <a:pt x="8238" y="2267"/>
                  </a:lnTo>
                  <a:lnTo>
                    <a:pt x="8240" y="2277"/>
                  </a:lnTo>
                  <a:lnTo>
                    <a:pt x="8243" y="2292"/>
                  </a:lnTo>
                  <a:lnTo>
                    <a:pt x="8245" y="2302"/>
                  </a:lnTo>
                  <a:lnTo>
                    <a:pt x="8248" y="2317"/>
                  </a:lnTo>
                  <a:lnTo>
                    <a:pt x="8249" y="2327"/>
                  </a:lnTo>
                  <a:lnTo>
                    <a:pt x="8251" y="2343"/>
                  </a:lnTo>
                  <a:lnTo>
                    <a:pt x="8252" y="2352"/>
                  </a:lnTo>
                  <a:lnTo>
                    <a:pt x="8254" y="2368"/>
                  </a:lnTo>
                  <a:lnTo>
                    <a:pt x="8254" y="2377"/>
                  </a:lnTo>
                  <a:lnTo>
                    <a:pt x="8255" y="2394"/>
                  </a:lnTo>
                  <a:lnTo>
                    <a:pt x="8256" y="2403"/>
                  </a:lnTo>
                  <a:lnTo>
                    <a:pt x="8256" y="2419"/>
                  </a:lnTo>
                  <a:lnTo>
                    <a:pt x="8256" y="2424"/>
                  </a:lnTo>
                  <a:lnTo>
                    <a:pt x="8256" y="6288"/>
                  </a:lnTo>
                  <a:lnTo>
                    <a:pt x="8256" y="6293"/>
                  </a:lnTo>
                  <a:lnTo>
                    <a:pt x="8256" y="6309"/>
                  </a:lnTo>
                  <a:lnTo>
                    <a:pt x="8255" y="6318"/>
                  </a:lnTo>
                  <a:lnTo>
                    <a:pt x="8254" y="6335"/>
                  </a:lnTo>
                  <a:lnTo>
                    <a:pt x="8254" y="6344"/>
                  </a:lnTo>
                  <a:lnTo>
                    <a:pt x="8252" y="6360"/>
                  </a:lnTo>
                  <a:lnTo>
                    <a:pt x="8251" y="6369"/>
                  </a:lnTo>
                  <a:lnTo>
                    <a:pt x="8249" y="6385"/>
                  </a:lnTo>
                  <a:lnTo>
                    <a:pt x="8248" y="6395"/>
                  </a:lnTo>
                  <a:lnTo>
                    <a:pt x="8245" y="6410"/>
                  </a:lnTo>
                  <a:lnTo>
                    <a:pt x="8243" y="6420"/>
                  </a:lnTo>
                  <a:lnTo>
                    <a:pt x="8240" y="6435"/>
                  </a:lnTo>
                  <a:lnTo>
                    <a:pt x="8238" y="6445"/>
                  </a:lnTo>
                  <a:lnTo>
                    <a:pt x="8234" y="6460"/>
                  </a:lnTo>
                  <a:lnTo>
                    <a:pt x="8231" y="6469"/>
                  </a:lnTo>
                  <a:lnTo>
                    <a:pt x="8227" y="6485"/>
                  </a:lnTo>
                  <a:lnTo>
                    <a:pt x="8224" y="6494"/>
                  </a:lnTo>
                  <a:lnTo>
                    <a:pt x="8219" y="6509"/>
                  </a:lnTo>
                  <a:lnTo>
                    <a:pt x="8216" y="6518"/>
                  </a:lnTo>
                  <a:lnTo>
                    <a:pt x="8210" y="6533"/>
                  </a:lnTo>
                  <a:lnTo>
                    <a:pt x="8207" y="6542"/>
                  </a:lnTo>
                  <a:lnTo>
                    <a:pt x="8201" y="6556"/>
                  </a:lnTo>
                  <a:lnTo>
                    <a:pt x="8197" y="6565"/>
                  </a:lnTo>
                  <a:lnTo>
                    <a:pt x="8190" y="6580"/>
                  </a:lnTo>
                  <a:lnTo>
                    <a:pt x="8186" y="6588"/>
                  </a:lnTo>
                  <a:lnTo>
                    <a:pt x="8179" y="6603"/>
                  </a:lnTo>
                  <a:lnTo>
                    <a:pt x="8174" y="6611"/>
                  </a:lnTo>
                  <a:lnTo>
                    <a:pt x="8166" y="6625"/>
                  </a:lnTo>
                  <a:lnTo>
                    <a:pt x="8163" y="6631"/>
                  </a:lnTo>
                  <a:lnTo>
                    <a:pt x="8155" y="6645"/>
                  </a:lnTo>
                  <a:lnTo>
                    <a:pt x="8149" y="6653"/>
                  </a:lnTo>
                  <a:lnTo>
                    <a:pt x="8141" y="6667"/>
                  </a:lnTo>
                  <a:lnTo>
                    <a:pt x="8135" y="6675"/>
                  </a:lnTo>
                  <a:lnTo>
                    <a:pt x="8126" y="6688"/>
                  </a:lnTo>
                  <a:lnTo>
                    <a:pt x="8120" y="6696"/>
                  </a:lnTo>
                  <a:lnTo>
                    <a:pt x="8110" y="6708"/>
                  </a:lnTo>
                  <a:lnTo>
                    <a:pt x="8104" y="6716"/>
                  </a:lnTo>
                  <a:lnTo>
                    <a:pt x="8094" y="6728"/>
                  </a:lnTo>
                  <a:lnTo>
                    <a:pt x="8088" y="6735"/>
                  </a:lnTo>
                  <a:lnTo>
                    <a:pt x="8077" y="6747"/>
                  </a:lnTo>
                  <a:lnTo>
                    <a:pt x="8071" y="6754"/>
                  </a:lnTo>
                  <a:lnTo>
                    <a:pt x="8060" y="6766"/>
                  </a:lnTo>
                  <a:lnTo>
                    <a:pt x="8053" y="6772"/>
                  </a:lnTo>
                  <a:lnTo>
                    <a:pt x="8041" y="6783"/>
                  </a:lnTo>
                  <a:lnTo>
                    <a:pt x="8035" y="6789"/>
                  </a:lnTo>
                  <a:lnTo>
                    <a:pt x="8023" y="6800"/>
                  </a:lnTo>
                  <a:lnTo>
                    <a:pt x="8016" y="6806"/>
                  </a:lnTo>
                  <a:lnTo>
                    <a:pt x="8003" y="6816"/>
                  </a:lnTo>
                  <a:lnTo>
                    <a:pt x="7996" y="6822"/>
                  </a:lnTo>
                  <a:lnTo>
                    <a:pt x="7984" y="6832"/>
                  </a:lnTo>
                  <a:lnTo>
                    <a:pt x="7976" y="6837"/>
                  </a:lnTo>
                  <a:lnTo>
                    <a:pt x="7963" y="6846"/>
                  </a:lnTo>
                  <a:lnTo>
                    <a:pt x="7956" y="6851"/>
                  </a:lnTo>
                  <a:lnTo>
                    <a:pt x="7942" y="6860"/>
                  </a:lnTo>
                  <a:lnTo>
                    <a:pt x="7935" y="6865"/>
                  </a:lnTo>
                  <a:lnTo>
                    <a:pt x="7921" y="6874"/>
                  </a:lnTo>
                  <a:lnTo>
                    <a:pt x="7913" y="6878"/>
                  </a:lnTo>
                  <a:lnTo>
                    <a:pt x="7899" y="6886"/>
                  </a:lnTo>
                  <a:lnTo>
                    <a:pt x="7891" y="6891"/>
                  </a:lnTo>
                  <a:lnTo>
                    <a:pt x="7876" y="6898"/>
                  </a:lnTo>
                  <a:lnTo>
                    <a:pt x="7868" y="6902"/>
                  </a:lnTo>
                  <a:lnTo>
                    <a:pt x="7853" y="6909"/>
                  </a:lnTo>
                  <a:lnTo>
                    <a:pt x="7844" y="6913"/>
                  </a:lnTo>
                  <a:lnTo>
                    <a:pt x="7830" y="6919"/>
                  </a:lnTo>
                  <a:lnTo>
                    <a:pt x="7821" y="6922"/>
                  </a:lnTo>
                  <a:lnTo>
                    <a:pt x="7806" y="6928"/>
                  </a:lnTo>
                  <a:lnTo>
                    <a:pt x="7797" y="6931"/>
                  </a:lnTo>
                  <a:lnTo>
                    <a:pt x="7782" y="6936"/>
                  </a:lnTo>
                  <a:lnTo>
                    <a:pt x="7773" y="6939"/>
                  </a:lnTo>
                  <a:lnTo>
                    <a:pt x="7757" y="6943"/>
                  </a:lnTo>
                  <a:lnTo>
                    <a:pt x="7748" y="6946"/>
                  </a:lnTo>
                  <a:lnTo>
                    <a:pt x="7733" y="6950"/>
                  </a:lnTo>
                  <a:lnTo>
                    <a:pt x="7723" y="6952"/>
                  </a:lnTo>
                  <a:lnTo>
                    <a:pt x="7708" y="6955"/>
                  </a:lnTo>
                  <a:lnTo>
                    <a:pt x="7698" y="6957"/>
                  </a:lnTo>
                  <a:lnTo>
                    <a:pt x="7683" y="6960"/>
                  </a:lnTo>
                  <a:lnTo>
                    <a:pt x="7673" y="6961"/>
                  </a:lnTo>
                  <a:lnTo>
                    <a:pt x="7657" y="6963"/>
                  </a:lnTo>
                  <a:lnTo>
                    <a:pt x="7648" y="6964"/>
                  </a:lnTo>
                  <a:lnTo>
                    <a:pt x="7632" y="6966"/>
                  </a:lnTo>
                  <a:lnTo>
                    <a:pt x="7623" y="6966"/>
                  </a:lnTo>
                  <a:lnTo>
                    <a:pt x="7606" y="6967"/>
                  </a:lnTo>
                  <a:lnTo>
                    <a:pt x="7597" y="6968"/>
                  </a:lnTo>
                  <a:lnTo>
                    <a:pt x="7581" y="6968"/>
                  </a:lnTo>
                  <a:lnTo>
                    <a:pt x="7576" y="6968"/>
                  </a:lnTo>
                  <a:lnTo>
                    <a:pt x="6439" y="6968"/>
                  </a:lnTo>
                  <a:lnTo>
                    <a:pt x="7058" y="8559"/>
                  </a:lnTo>
                  <a:lnTo>
                    <a:pt x="7068" y="8591"/>
                  </a:lnTo>
                  <a:lnTo>
                    <a:pt x="7074" y="8623"/>
                  </a:lnTo>
                  <a:lnTo>
                    <a:pt x="7075" y="8655"/>
                  </a:lnTo>
                  <a:lnTo>
                    <a:pt x="7072" y="8688"/>
                  </a:lnTo>
                  <a:lnTo>
                    <a:pt x="7065" y="8720"/>
                  </a:lnTo>
                  <a:lnTo>
                    <a:pt x="7054" y="8751"/>
                  </a:lnTo>
                  <a:lnTo>
                    <a:pt x="7039" y="8780"/>
                  </a:lnTo>
                  <a:lnTo>
                    <a:pt x="7020" y="8807"/>
                  </a:lnTo>
                  <a:lnTo>
                    <a:pt x="6998" y="8831"/>
                  </a:lnTo>
                  <a:lnTo>
                    <a:pt x="6973" y="8852"/>
                  </a:lnTo>
                  <a:lnTo>
                    <a:pt x="6945" y="8869"/>
                  </a:lnTo>
                  <a:lnTo>
                    <a:pt x="6916" y="8883"/>
                  </a:lnTo>
                  <a:lnTo>
                    <a:pt x="6884" y="8893"/>
                  </a:lnTo>
                  <a:lnTo>
                    <a:pt x="6852" y="8899"/>
                  </a:lnTo>
                  <a:lnTo>
                    <a:pt x="6820" y="8900"/>
                  </a:lnTo>
                  <a:lnTo>
                    <a:pt x="6787" y="8897"/>
                  </a:lnTo>
                  <a:lnTo>
                    <a:pt x="6755" y="8890"/>
                  </a:lnTo>
                  <a:lnTo>
                    <a:pt x="6724" y="8879"/>
                  </a:lnTo>
                  <a:lnTo>
                    <a:pt x="6695" y="8864"/>
                  </a:lnTo>
                  <a:lnTo>
                    <a:pt x="6668" y="8845"/>
                  </a:lnTo>
                  <a:lnTo>
                    <a:pt x="6644" y="8823"/>
                  </a:lnTo>
                  <a:lnTo>
                    <a:pt x="6623" y="8798"/>
                  </a:lnTo>
                  <a:lnTo>
                    <a:pt x="6606" y="8770"/>
                  </a:lnTo>
                  <a:lnTo>
                    <a:pt x="6592" y="8741"/>
                  </a:lnTo>
                  <a:lnTo>
                    <a:pt x="5903" y="6968"/>
                  </a:lnTo>
                  <a:lnTo>
                    <a:pt x="4097" y="6968"/>
                  </a:lnTo>
                  <a:lnTo>
                    <a:pt x="3408" y="8741"/>
                  </a:lnTo>
                  <a:lnTo>
                    <a:pt x="3394" y="8770"/>
                  </a:lnTo>
                  <a:lnTo>
                    <a:pt x="3377" y="8798"/>
                  </a:lnTo>
                  <a:lnTo>
                    <a:pt x="3356" y="8823"/>
                  </a:lnTo>
                  <a:lnTo>
                    <a:pt x="3332" y="8845"/>
                  </a:lnTo>
                  <a:lnTo>
                    <a:pt x="3305" y="8864"/>
                  </a:lnTo>
                  <a:lnTo>
                    <a:pt x="3276" y="8879"/>
                  </a:lnTo>
                  <a:lnTo>
                    <a:pt x="3245" y="8890"/>
                  </a:lnTo>
                  <a:lnTo>
                    <a:pt x="3213" y="8897"/>
                  </a:lnTo>
                  <a:lnTo>
                    <a:pt x="3180" y="8900"/>
                  </a:lnTo>
                  <a:lnTo>
                    <a:pt x="3148" y="8899"/>
                  </a:lnTo>
                  <a:lnTo>
                    <a:pt x="3116" y="8893"/>
                  </a:lnTo>
                  <a:lnTo>
                    <a:pt x="3084" y="8883"/>
                  </a:lnTo>
                  <a:lnTo>
                    <a:pt x="3055" y="8869"/>
                  </a:lnTo>
                  <a:lnTo>
                    <a:pt x="3027" y="8852"/>
                  </a:lnTo>
                  <a:lnTo>
                    <a:pt x="3002" y="8831"/>
                  </a:lnTo>
                  <a:lnTo>
                    <a:pt x="2980" y="8807"/>
                  </a:lnTo>
                  <a:lnTo>
                    <a:pt x="2961" y="8780"/>
                  </a:lnTo>
                  <a:lnTo>
                    <a:pt x="2946" y="8751"/>
                  </a:lnTo>
                  <a:lnTo>
                    <a:pt x="2935" y="8720"/>
                  </a:lnTo>
                  <a:lnTo>
                    <a:pt x="2928" y="8688"/>
                  </a:lnTo>
                  <a:lnTo>
                    <a:pt x="2925" y="8655"/>
                  </a:lnTo>
                  <a:lnTo>
                    <a:pt x="2926" y="8623"/>
                  </a:lnTo>
                  <a:lnTo>
                    <a:pt x="2932" y="8591"/>
                  </a:lnTo>
                  <a:lnTo>
                    <a:pt x="2942" y="8559"/>
                  </a:lnTo>
                  <a:lnTo>
                    <a:pt x="3561" y="6968"/>
                  </a:lnTo>
                  <a:lnTo>
                    <a:pt x="2424" y="6968"/>
                  </a:lnTo>
                  <a:lnTo>
                    <a:pt x="2419" y="6968"/>
                  </a:lnTo>
                  <a:lnTo>
                    <a:pt x="2403" y="6968"/>
                  </a:lnTo>
                  <a:lnTo>
                    <a:pt x="2394" y="6967"/>
                  </a:lnTo>
                  <a:lnTo>
                    <a:pt x="2377" y="6966"/>
                  </a:lnTo>
                  <a:lnTo>
                    <a:pt x="2368" y="6966"/>
                  </a:lnTo>
                  <a:lnTo>
                    <a:pt x="2352" y="6964"/>
                  </a:lnTo>
                  <a:lnTo>
                    <a:pt x="2343" y="6963"/>
                  </a:lnTo>
                  <a:lnTo>
                    <a:pt x="2327" y="6961"/>
                  </a:lnTo>
                  <a:lnTo>
                    <a:pt x="2317" y="6960"/>
                  </a:lnTo>
                  <a:lnTo>
                    <a:pt x="2302" y="6957"/>
                  </a:lnTo>
                  <a:lnTo>
                    <a:pt x="2292" y="6955"/>
                  </a:lnTo>
                  <a:lnTo>
                    <a:pt x="2277" y="6952"/>
                  </a:lnTo>
                  <a:lnTo>
                    <a:pt x="2267" y="6950"/>
                  </a:lnTo>
                  <a:lnTo>
                    <a:pt x="2252" y="6946"/>
                  </a:lnTo>
                  <a:lnTo>
                    <a:pt x="2243" y="6943"/>
                  </a:lnTo>
                  <a:lnTo>
                    <a:pt x="2227" y="6939"/>
                  </a:lnTo>
                  <a:lnTo>
                    <a:pt x="2218" y="6936"/>
                  </a:lnTo>
                  <a:lnTo>
                    <a:pt x="2203" y="6931"/>
                  </a:lnTo>
                  <a:lnTo>
                    <a:pt x="2194" y="6928"/>
                  </a:lnTo>
                  <a:lnTo>
                    <a:pt x="2179" y="6922"/>
                  </a:lnTo>
                  <a:lnTo>
                    <a:pt x="2170" y="6919"/>
                  </a:lnTo>
                  <a:lnTo>
                    <a:pt x="2156" y="6913"/>
                  </a:lnTo>
                  <a:lnTo>
                    <a:pt x="2147" y="6909"/>
                  </a:lnTo>
                  <a:lnTo>
                    <a:pt x="2132" y="6902"/>
                  </a:lnTo>
                  <a:lnTo>
                    <a:pt x="2124" y="6898"/>
                  </a:lnTo>
                  <a:lnTo>
                    <a:pt x="2109" y="6891"/>
                  </a:lnTo>
                  <a:lnTo>
                    <a:pt x="2101" y="6886"/>
                  </a:lnTo>
                  <a:lnTo>
                    <a:pt x="2087" y="6878"/>
                  </a:lnTo>
                  <a:lnTo>
                    <a:pt x="2079" y="6874"/>
                  </a:lnTo>
                  <a:lnTo>
                    <a:pt x="2065" y="6865"/>
                  </a:lnTo>
                  <a:lnTo>
                    <a:pt x="2058" y="6860"/>
                  </a:lnTo>
                  <a:lnTo>
                    <a:pt x="2044" y="6851"/>
                  </a:lnTo>
                  <a:lnTo>
                    <a:pt x="2037" y="6846"/>
                  </a:lnTo>
                  <a:lnTo>
                    <a:pt x="2024" y="6837"/>
                  </a:lnTo>
                  <a:lnTo>
                    <a:pt x="2016" y="6832"/>
                  </a:lnTo>
                  <a:lnTo>
                    <a:pt x="2004" y="6822"/>
                  </a:lnTo>
                  <a:lnTo>
                    <a:pt x="1997" y="6816"/>
                  </a:lnTo>
                  <a:lnTo>
                    <a:pt x="1984" y="6806"/>
                  </a:lnTo>
                  <a:lnTo>
                    <a:pt x="1977" y="6800"/>
                  </a:lnTo>
                  <a:lnTo>
                    <a:pt x="1965" y="6789"/>
                  </a:lnTo>
                  <a:lnTo>
                    <a:pt x="1959" y="6783"/>
                  </a:lnTo>
                  <a:lnTo>
                    <a:pt x="1947" y="6772"/>
                  </a:lnTo>
                  <a:lnTo>
                    <a:pt x="1940" y="6766"/>
                  </a:lnTo>
                  <a:lnTo>
                    <a:pt x="1929" y="6754"/>
                  </a:lnTo>
                  <a:lnTo>
                    <a:pt x="1923" y="6747"/>
                  </a:lnTo>
                  <a:lnTo>
                    <a:pt x="1912" y="6735"/>
                  </a:lnTo>
                  <a:lnTo>
                    <a:pt x="1906" y="6728"/>
                  </a:lnTo>
                  <a:lnTo>
                    <a:pt x="1896" y="6716"/>
                  </a:lnTo>
                  <a:lnTo>
                    <a:pt x="1890" y="6708"/>
                  </a:lnTo>
                  <a:lnTo>
                    <a:pt x="1880" y="6696"/>
                  </a:lnTo>
                  <a:lnTo>
                    <a:pt x="1874" y="6688"/>
                  </a:lnTo>
                  <a:lnTo>
                    <a:pt x="1865" y="6675"/>
                  </a:lnTo>
                  <a:lnTo>
                    <a:pt x="1859" y="6667"/>
                  </a:lnTo>
                  <a:lnTo>
                    <a:pt x="1851" y="6653"/>
                  </a:lnTo>
                  <a:lnTo>
                    <a:pt x="1845" y="6645"/>
                  </a:lnTo>
                  <a:lnTo>
                    <a:pt x="1837" y="6631"/>
                  </a:lnTo>
                  <a:lnTo>
                    <a:pt x="1834" y="6625"/>
                  </a:lnTo>
                  <a:lnTo>
                    <a:pt x="1826" y="6611"/>
                  </a:lnTo>
                  <a:lnTo>
                    <a:pt x="1821" y="6603"/>
                  </a:lnTo>
                  <a:lnTo>
                    <a:pt x="1814" y="6588"/>
                  </a:lnTo>
                  <a:lnTo>
                    <a:pt x="1810" y="6580"/>
                  </a:lnTo>
                  <a:lnTo>
                    <a:pt x="1803" y="6565"/>
                  </a:lnTo>
                  <a:lnTo>
                    <a:pt x="1799" y="6556"/>
                  </a:lnTo>
                  <a:lnTo>
                    <a:pt x="1793" y="6542"/>
                  </a:lnTo>
                  <a:lnTo>
                    <a:pt x="1790" y="6533"/>
                  </a:lnTo>
                  <a:lnTo>
                    <a:pt x="1784" y="6518"/>
                  </a:lnTo>
                  <a:lnTo>
                    <a:pt x="1781" y="6509"/>
                  </a:lnTo>
                  <a:lnTo>
                    <a:pt x="1776" y="6494"/>
                  </a:lnTo>
                  <a:lnTo>
                    <a:pt x="1773" y="6485"/>
                  </a:lnTo>
                  <a:lnTo>
                    <a:pt x="1769" y="6469"/>
                  </a:lnTo>
                  <a:lnTo>
                    <a:pt x="1766" y="6460"/>
                  </a:lnTo>
                  <a:lnTo>
                    <a:pt x="1762" y="6445"/>
                  </a:lnTo>
                  <a:lnTo>
                    <a:pt x="1760" y="6435"/>
                  </a:lnTo>
                  <a:lnTo>
                    <a:pt x="1757" y="6420"/>
                  </a:lnTo>
                  <a:lnTo>
                    <a:pt x="1755" y="6410"/>
                  </a:lnTo>
                  <a:lnTo>
                    <a:pt x="1752" y="6395"/>
                  </a:lnTo>
                  <a:lnTo>
                    <a:pt x="1751" y="6385"/>
                  </a:lnTo>
                  <a:lnTo>
                    <a:pt x="1749" y="6369"/>
                  </a:lnTo>
                  <a:lnTo>
                    <a:pt x="1748" y="6360"/>
                  </a:lnTo>
                  <a:lnTo>
                    <a:pt x="1746" y="6344"/>
                  </a:lnTo>
                  <a:lnTo>
                    <a:pt x="1746" y="6335"/>
                  </a:lnTo>
                  <a:lnTo>
                    <a:pt x="1745" y="6318"/>
                  </a:lnTo>
                  <a:lnTo>
                    <a:pt x="1744" y="6309"/>
                  </a:lnTo>
                  <a:lnTo>
                    <a:pt x="1744" y="6293"/>
                  </a:lnTo>
                  <a:lnTo>
                    <a:pt x="1744" y="6288"/>
                  </a:lnTo>
                  <a:lnTo>
                    <a:pt x="1744" y="2424"/>
                  </a:lnTo>
                  <a:lnTo>
                    <a:pt x="1744" y="2419"/>
                  </a:lnTo>
                  <a:lnTo>
                    <a:pt x="1744" y="2403"/>
                  </a:lnTo>
                  <a:lnTo>
                    <a:pt x="1745" y="2394"/>
                  </a:lnTo>
                  <a:lnTo>
                    <a:pt x="1746" y="2377"/>
                  </a:lnTo>
                  <a:lnTo>
                    <a:pt x="1746" y="2368"/>
                  </a:lnTo>
                  <a:lnTo>
                    <a:pt x="1748" y="2352"/>
                  </a:lnTo>
                  <a:lnTo>
                    <a:pt x="1749" y="2343"/>
                  </a:lnTo>
                  <a:lnTo>
                    <a:pt x="1751" y="2327"/>
                  </a:lnTo>
                  <a:lnTo>
                    <a:pt x="1752" y="2317"/>
                  </a:lnTo>
                  <a:lnTo>
                    <a:pt x="1755" y="2302"/>
                  </a:lnTo>
                  <a:lnTo>
                    <a:pt x="1757" y="2292"/>
                  </a:lnTo>
                  <a:lnTo>
                    <a:pt x="1760" y="2277"/>
                  </a:lnTo>
                  <a:lnTo>
                    <a:pt x="1762" y="2267"/>
                  </a:lnTo>
                  <a:lnTo>
                    <a:pt x="1766" y="2252"/>
                  </a:lnTo>
                  <a:lnTo>
                    <a:pt x="1769" y="2243"/>
                  </a:lnTo>
                  <a:lnTo>
                    <a:pt x="1773" y="2227"/>
                  </a:lnTo>
                  <a:lnTo>
                    <a:pt x="1776" y="2218"/>
                  </a:lnTo>
                  <a:lnTo>
                    <a:pt x="1781" y="2203"/>
                  </a:lnTo>
                  <a:lnTo>
                    <a:pt x="1784" y="2194"/>
                  </a:lnTo>
                  <a:lnTo>
                    <a:pt x="1790" y="2179"/>
                  </a:lnTo>
                  <a:lnTo>
                    <a:pt x="1793" y="2170"/>
                  </a:lnTo>
                  <a:lnTo>
                    <a:pt x="1799" y="2156"/>
                  </a:lnTo>
                  <a:lnTo>
                    <a:pt x="1803" y="2147"/>
                  </a:lnTo>
                  <a:lnTo>
                    <a:pt x="1810" y="2132"/>
                  </a:lnTo>
                  <a:lnTo>
                    <a:pt x="1814" y="2124"/>
                  </a:lnTo>
                  <a:lnTo>
                    <a:pt x="1821" y="2109"/>
                  </a:lnTo>
                  <a:lnTo>
                    <a:pt x="1826" y="2101"/>
                  </a:lnTo>
                  <a:lnTo>
                    <a:pt x="1834" y="2087"/>
                  </a:lnTo>
                  <a:lnTo>
                    <a:pt x="1837" y="2081"/>
                  </a:lnTo>
                  <a:lnTo>
                    <a:pt x="1845" y="2067"/>
                  </a:lnTo>
                  <a:lnTo>
                    <a:pt x="1851" y="2059"/>
                  </a:lnTo>
                  <a:lnTo>
                    <a:pt x="1859" y="2046"/>
                  </a:lnTo>
                  <a:lnTo>
                    <a:pt x="1865" y="2038"/>
                  </a:lnTo>
                  <a:lnTo>
                    <a:pt x="1874" y="2025"/>
                  </a:lnTo>
                  <a:lnTo>
                    <a:pt x="1880" y="2017"/>
                  </a:lnTo>
                  <a:lnTo>
                    <a:pt x="1889" y="2004"/>
                  </a:lnTo>
                  <a:lnTo>
                    <a:pt x="1895" y="1997"/>
                  </a:lnTo>
                  <a:lnTo>
                    <a:pt x="1905" y="1984"/>
                  </a:lnTo>
                  <a:lnTo>
                    <a:pt x="1912" y="1977"/>
                  </a:lnTo>
                  <a:lnTo>
                    <a:pt x="1922" y="1965"/>
                  </a:lnTo>
                  <a:lnTo>
                    <a:pt x="1929" y="1958"/>
                  </a:lnTo>
                  <a:lnTo>
                    <a:pt x="1940" y="1947"/>
                  </a:lnTo>
                  <a:lnTo>
                    <a:pt x="1947" y="1940"/>
                  </a:lnTo>
                  <a:lnTo>
                    <a:pt x="1958" y="1929"/>
                  </a:lnTo>
                  <a:lnTo>
                    <a:pt x="1965" y="1922"/>
                  </a:lnTo>
                  <a:lnTo>
                    <a:pt x="1977" y="1912"/>
                  </a:lnTo>
                  <a:lnTo>
                    <a:pt x="1984" y="1905"/>
                  </a:lnTo>
                  <a:lnTo>
                    <a:pt x="1997" y="1895"/>
                  </a:lnTo>
                  <a:lnTo>
                    <a:pt x="2004" y="1889"/>
                  </a:lnTo>
                  <a:lnTo>
                    <a:pt x="2017" y="1880"/>
                  </a:lnTo>
                  <a:lnTo>
                    <a:pt x="2025" y="1874"/>
                  </a:lnTo>
                  <a:lnTo>
                    <a:pt x="2038" y="1865"/>
                  </a:lnTo>
                  <a:lnTo>
                    <a:pt x="2046" y="1859"/>
                  </a:lnTo>
                  <a:lnTo>
                    <a:pt x="2059" y="1851"/>
                  </a:lnTo>
                  <a:lnTo>
                    <a:pt x="2067" y="1845"/>
                  </a:lnTo>
                  <a:lnTo>
                    <a:pt x="2081" y="1837"/>
                  </a:lnTo>
                  <a:lnTo>
                    <a:pt x="2087" y="1834"/>
                  </a:lnTo>
                  <a:lnTo>
                    <a:pt x="2101" y="1826"/>
                  </a:lnTo>
                  <a:lnTo>
                    <a:pt x="2109" y="1821"/>
                  </a:lnTo>
                  <a:lnTo>
                    <a:pt x="2124" y="1814"/>
                  </a:lnTo>
                  <a:lnTo>
                    <a:pt x="2132" y="1810"/>
                  </a:lnTo>
                  <a:lnTo>
                    <a:pt x="2147" y="1803"/>
                  </a:lnTo>
                  <a:lnTo>
                    <a:pt x="2156" y="1799"/>
                  </a:lnTo>
                  <a:lnTo>
                    <a:pt x="2170" y="1793"/>
                  </a:lnTo>
                  <a:lnTo>
                    <a:pt x="2179" y="1790"/>
                  </a:lnTo>
                  <a:lnTo>
                    <a:pt x="2194" y="1784"/>
                  </a:lnTo>
                  <a:lnTo>
                    <a:pt x="2203" y="1781"/>
                  </a:lnTo>
                  <a:lnTo>
                    <a:pt x="2218" y="1776"/>
                  </a:lnTo>
                  <a:lnTo>
                    <a:pt x="2227" y="1773"/>
                  </a:lnTo>
                  <a:lnTo>
                    <a:pt x="2243" y="1769"/>
                  </a:lnTo>
                  <a:lnTo>
                    <a:pt x="2252" y="1766"/>
                  </a:lnTo>
                  <a:lnTo>
                    <a:pt x="2267" y="1762"/>
                  </a:lnTo>
                  <a:lnTo>
                    <a:pt x="2277" y="1760"/>
                  </a:lnTo>
                  <a:lnTo>
                    <a:pt x="2292" y="1757"/>
                  </a:lnTo>
                  <a:lnTo>
                    <a:pt x="2302" y="1755"/>
                  </a:lnTo>
                  <a:lnTo>
                    <a:pt x="2317" y="1752"/>
                  </a:lnTo>
                  <a:lnTo>
                    <a:pt x="2327" y="1751"/>
                  </a:lnTo>
                  <a:lnTo>
                    <a:pt x="2343" y="1749"/>
                  </a:lnTo>
                  <a:lnTo>
                    <a:pt x="2352" y="1748"/>
                  </a:lnTo>
                  <a:lnTo>
                    <a:pt x="2368" y="1746"/>
                  </a:lnTo>
                  <a:lnTo>
                    <a:pt x="2377" y="1746"/>
                  </a:lnTo>
                  <a:lnTo>
                    <a:pt x="2394" y="1745"/>
                  </a:lnTo>
                  <a:lnTo>
                    <a:pt x="2403" y="1744"/>
                  </a:lnTo>
                  <a:lnTo>
                    <a:pt x="2419" y="1744"/>
                  </a:lnTo>
                  <a:lnTo>
                    <a:pt x="2424" y="1744"/>
                  </a:lnTo>
                  <a:lnTo>
                    <a:pt x="4750" y="1744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close/>
                  <a:moveTo>
                    <a:pt x="7574" y="2244"/>
                  </a:moveTo>
                  <a:lnTo>
                    <a:pt x="5000" y="2244"/>
                  </a:lnTo>
                  <a:lnTo>
                    <a:pt x="2426" y="2244"/>
                  </a:lnTo>
                  <a:lnTo>
                    <a:pt x="2417" y="2244"/>
                  </a:lnTo>
                  <a:lnTo>
                    <a:pt x="2410" y="2245"/>
                  </a:lnTo>
                  <a:lnTo>
                    <a:pt x="2404" y="2245"/>
                  </a:lnTo>
                  <a:lnTo>
                    <a:pt x="2397" y="2246"/>
                  </a:lnTo>
                  <a:lnTo>
                    <a:pt x="2390" y="2247"/>
                  </a:lnTo>
                  <a:lnTo>
                    <a:pt x="2384" y="2249"/>
                  </a:lnTo>
                  <a:lnTo>
                    <a:pt x="2378" y="2250"/>
                  </a:lnTo>
                  <a:lnTo>
                    <a:pt x="2371" y="2252"/>
                  </a:lnTo>
                  <a:lnTo>
                    <a:pt x="2365" y="2254"/>
                  </a:lnTo>
                  <a:lnTo>
                    <a:pt x="2359" y="2256"/>
                  </a:lnTo>
                  <a:lnTo>
                    <a:pt x="2353" y="2259"/>
                  </a:lnTo>
                  <a:lnTo>
                    <a:pt x="2347" y="2262"/>
                  </a:lnTo>
                  <a:lnTo>
                    <a:pt x="2341" y="2265"/>
                  </a:lnTo>
                  <a:lnTo>
                    <a:pt x="2334" y="2269"/>
                  </a:lnTo>
                  <a:lnTo>
                    <a:pt x="2327" y="2273"/>
                  </a:lnTo>
                  <a:lnTo>
                    <a:pt x="2322" y="2276"/>
                  </a:lnTo>
                  <a:lnTo>
                    <a:pt x="2317" y="2280"/>
                  </a:lnTo>
                  <a:lnTo>
                    <a:pt x="2312" y="2284"/>
                  </a:lnTo>
                  <a:lnTo>
                    <a:pt x="2307" y="2288"/>
                  </a:lnTo>
                  <a:lnTo>
                    <a:pt x="2302" y="2292"/>
                  </a:lnTo>
                  <a:lnTo>
                    <a:pt x="2297" y="2297"/>
                  </a:lnTo>
                  <a:lnTo>
                    <a:pt x="2292" y="2302"/>
                  </a:lnTo>
                  <a:lnTo>
                    <a:pt x="2288" y="2307"/>
                  </a:lnTo>
                  <a:lnTo>
                    <a:pt x="2284" y="2312"/>
                  </a:lnTo>
                  <a:lnTo>
                    <a:pt x="2280" y="2317"/>
                  </a:lnTo>
                  <a:lnTo>
                    <a:pt x="2276" y="2322"/>
                  </a:lnTo>
                  <a:lnTo>
                    <a:pt x="2273" y="2327"/>
                  </a:lnTo>
                  <a:lnTo>
                    <a:pt x="2269" y="2334"/>
                  </a:lnTo>
                  <a:lnTo>
                    <a:pt x="2265" y="2341"/>
                  </a:lnTo>
                  <a:lnTo>
                    <a:pt x="2262" y="2347"/>
                  </a:lnTo>
                  <a:lnTo>
                    <a:pt x="2259" y="2353"/>
                  </a:lnTo>
                  <a:lnTo>
                    <a:pt x="2256" y="2359"/>
                  </a:lnTo>
                  <a:lnTo>
                    <a:pt x="2254" y="2365"/>
                  </a:lnTo>
                  <a:lnTo>
                    <a:pt x="2252" y="2371"/>
                  </a:lnTo>
                  <a:lnTo>
                    <a:pt x="2250" y="2378"/>
                  </a:lnTo>
                  <a:lnTo>
                    <a:pt x="2249" y="2384"/>
                  </a:lnTo>
                  <a:lnTo>
                    <a:pt x="2247" y="2390"/>
                  </a:lnTo>
                  <a:lnTo>
                    <a:pt x="2246" y="2397"/>
                  </a:lnTo>
                  <a:lnTo>
                    <a:pt x="2245" y="2404"/>
                  </a:lnTo>
                  <a:lnTo>
                    <a:pt x="2245" y="2410"/>
                  </a:lnTo>
                  <a:lnTo>
                    <a:pt x="2244" y="2417"/>
                  </a:lnTo>
                  <a:lnTo>
                    <a:pt x="2244" y="2426"/>
                  </a:lnTo>
                  <a:lnTo>
                    <a:pt x="2244" y="6286"/>
                  </a:lnTo>
                  <a:lnTo>
                    <a:pt x="2244" y="6295"/>
                  </a:lnTo>
                  <a:lnTo>
                    <a:pt x="2245" y="6302"/>
                  </a:lnTo>
                  <a:lnTo>
                    <a:pt x="2245" y="6308"/>
                  </a:lnTo>
                  <a:lnTo>
                    <a:pt x="2246" y="6315"/>
                  </a:lnTo>
                  <a:lnTo>
                    <a:pt x="2247" y="6322"/>
                  </a:lnTo>
                  <a:lnTo>
                    <a:pt x="2249" y="6328"/>
                  </a:lnTo>
                  <a:lnTo>
                    <a:pt x="2250" y="6334"/>
                  </a:lnTo>
                  <a:lnTo>
                    <a:pt x="2252" y="6341"/>
                  </a:lnTo>
                  <a:lnTo>
                    <a:pt x="2254" y="6347"/>
                  </a:lnTo>
                  <a:lnTo>
                    <a:pt x="2256" y="6353"/>
                  </a:lnTo>
                  <a:lnTo>
                    <a:pt x="2259" y="6359"/>
                  </a:lnTo>
                  <a:lnTo>
                    <a:pt x="2262" y="6365"/>
                  </a:lnTo>
                  <a:lnTo>
                    <a:pt x="2265" y="6371"/>
                  </a:lnTo>
                  <a:lnTo>
                    <a:pt x="2269" y="6378"/>
                  </a:lnTo>
                  <a:lnTo>
                    <a:pt x="2272" y="6384"/>
                  </a:lnTo>
                  <a:lnTo>
                    <a:pt x="2276" y="6390"/>
                  </a:lnTo>
                  <a:lnTo>
                    <a:pt x="2279" y="6395"/>
                  </a:lnTo>
                  <a:lnTo>
                    <a:pt x="2283" y="6400"/>
                  </a:lnTo>
                  <a:lnTo>
                    <a:pt x="2287" y="6405"/>
                  </a:lnTo>
                  <a:lnTo>
                    <a:pt x="2292" y="6410"/>
                  </a:lnTo>
                  <a:lnTo>
                    <a:pt x="2296" y="6414"/>
                  </a:lnTo>
                  <a:lnTo>
                    <a:pt x="2301" y="6419"/>
                  </a:lnTo>
                  <a:lnTo>
                    <a:pt x="2306" y="6424"/>
                  </a:lnTo>
                  <a:lnTo>
                    <a:pt x="2312" y="6428"/>
                  </a:lnTo>
                  <a:lnTo>
                    <a:pt x="2317" y="6432"/>
                  </a:lnTo>
                  <a:lnTo>
                    <a:pt x="2323" y="6436"/>
                  </a:lnTo>
                  <a:lnTo>
                    <a:pt x="2329" y="6440"/>
                  </a:lnTo>
                  <a:lnTo>
                    <a:pt x="2335" y="6444"/>
                  </a:lnTo>
                  <a:lnTo>
                    <a:pt x="2341" y="6447"/>
                  </a:lnTo>
                  <a:lnTo>
                    <a:pt x="2347" y="6450"/>
                  </a:lnTo>
                  <a:lnTo>
                    <a:pt x="2353" y="6453"/>
                  </a:lnTo>
                  <a:lnTo>
                    <a:pt x="2359" y="6456"/>
                  </a:lnTo>
                  <a:lnTo>
                    <a:pt x="2365" y="6458"/>
                  </a:lnTo>
                  <a:lnTo>
                    <a:pt x="2371" y="6460"/>
                  </a:lnTo>
                  <a:lnTo>
                    <a:pt x="2378" y="6462"/>
                  </a:lnTo>
                  <a:lnTo>
                    <a:pt x="2384" y="6463"/>
                  </a:lnTo>
                  <a:lnTo>
                    <a:pt x="2390" y="6465"/>
                  </a:lnTo>
                  <a:lnTo>
                    <a:pt x="2397" y="6466"/>
                  </a:lnTo>
                  <a:lnTo>
                    <a:pt x="2404" y="6467"/>
                  </a:lnTo>
                  <a:lnTo>
                    <a:pt x="2410" y="6467"/>
                  </a:lnTo>
                  <a:lnTo>
                    <a:pt x="2417" y="6468"/>
                  </a:lnTo>
                  <a:lnTo>
                    <a:pt x="2426" y="6468"/>
                  </a:lnTo>
                  <a:lnTo>
                    <a:pt x="7574" y="6468"/>
                  </a:lnTo>
                  <a:lnTo>
                    <a:pt x="7583" y="6468"/>
                  </a:lnTo>
                  <a:lnTo>
                    <a:pt x="7590" y="6467"/>
                  </a:lnTo>
                  <a:lnTo>
                    <a:pt x="7596" y="6467"/>
                  </a:lnTo>
                  <a:lnTo>
                    <a:pt x="7603" y="6466"/>
                  </a:lnTo>
                  <a:lnTo>
                    <a:pt x="7610" y="6465"/>
                  </a:lnTo>
                  <a:lnTo>
                    <a:pt x="7616" y="6463"/>
                  </a:lnTo>
                  <a:lnTo>
                    <a:pt x="7622" y="6462"/>
                  </a:lnTo>
                  <a:lnTo>
                    <a:pt x="7629" y="6460"/>
                  </a:lnTo>
                  <a:lnTo>
                    <a:pt x="7635" y="6458"/>
                  </a:lnTo>
                  <a:lnTo>
                    <a:pt x="7641" y="6456"/>
                  </a:lnTo>
                  <a:lnTo>
                    <a:pt x="7647" y="6453"/>
                  </a:lnTo>
                  <a:lnTo>
                    <a:pt x="7653" y="6450"/>
                  </a:lnTo>
                  <a:lnTo>
                    <a:pt x="7659" y="6447"/>
                  </a:lnTo>
                  <a:lnTo>
                    <a:pt x="7665" y="6444"/>
                  </a:lnTo>
                  <a:lnTo>
                    <a:pt x="7671" y="6440"/>
                  </a:lnTo>
                  <a:lnTo>
                    <a:pt x="7677" y="6436"/>
                  </a:lnTo>
                  <a:lnTo>
                    <a:pt x="7683" y="6432"/>
                  </a:lnTo>
                  <a:lnTo>
                    <a:pt x="7688" y="6428"/>
                  </a:lnTo>
                  <a:lnTo>
                    <a:pt x="7694" y="6424"/>
                  </a:lnTo>
                  <a:lnTo>
                    <a:pt x="7699" y="6419"/>
                  </a:lnTo>
                  <a:lnTo>
                    <a:pt x="7704" y="6414"/>
                  </a:lnTo>
                  <a:lnTo>
                    <a:pt x="7708" y="6410"/>
                  </a:lnTo>
                  <a:lnTo>
                    <a:pt x="7713" y="6405"/>
                  </a:lnTo>
                  <a:lnTo>
                    <a:pt x="7717" y="6400"/>
                  </a:lnTo>
                  <a:lnTo>
                    <a:pt x="7721" y="6395"/>
                  </a:lnTo>
                  <a:lnTo>
                    <a:pt x="7724" y="6390"/>
                  </a:lnTo>
                  <a:lnTo>
                    <a:pt x="7728" y="6384"/>
                  </a:lnTo>
                  <a:lnTo>
                    <a:pt x="7731" y="6378"/>
                  </a:lnTo>
                  <a:lnTo>
                    <a:pt x="7735" y="6371"/>
                  </a:lnTo>
                  <a:lnTo>
                    <a:pt x="7738" y="6365"/>
                  </a:lnTo>
                  <a:lnTo>
                    <a:pt x="7741" y="6359"/>
                  </a:lnTo>
                  <a:lnTo>
                    <a:pt x="7744" y="6353"/>
                  </a:lnTo>
                  <a:lnTo>
                    <a:pt x="7746" y="6347"/>
                  </a:lnTo>
                  <a:lnTo>
                    <a:pt x="7748" y="6341"/>
                  </a:lnTo>
                  <a:lnTo>
                    <a:pt x="7750" y="6334"/>
                  </a:lnTo>
                  <a:lnTo>
                    <a:pt x="7751" y="6328"/>
                  </a:lnTo>
                  <a:lnTo>
                    <a:pt x="7753" y="6322"/>
                  </a:lnTo>
                  <a:lnTo>
                    <a:pt x="7754" y="6315"/>
                  </a:lnTo>
                  <a:lnTo>
                    <a:pt x="7755" y="6308"/>
                  </a:lnTo>
                  <a:lnTo>
                    <a:pt x="7755" y="6302"/>
                  </a:lnTo>
                  <a:lnTo>
                    <a:pt x="7756" y="6295"/>
                  </a:lnTo>
                  <a:lnTo>
                    <a:pt x="7756" y="6286"/>
                  </a:lnTo>
                  <a:lnTo>
                    <a:pt x="7756" y="2426"/>
                  </a:lnTo>
                  <a:lnTo>
                    <a:pt x="7756" y="2417"/>
                  </a:lnTo>
                  <a:lnTo>
                    <a:pt x="7755" y="2410"/>
                  </a:lnTo>
                  <a:lnTo>
                    <a:pt x="7755" y="2404"/>
                  </a:lnTo>
                  <a:lnTo>
                    <a:pt x="7754" y="2397"/>
                  </a:lnTo>
                  <a:lnTo>
                    <a:pt x="7753" y="2390"/>
                  </a:lnTo>
                  <a:lnTo>
                    <a:pt x="7751" y="2384"/>
                  </a:lnTo>
                  <a:lnTo>
                    <a:pt x="7750" y="2378"/>
                  </a:lnTo>
                  <a:lnTo>
                    <a:pt x="7748" y="2371"/>
                  </a:lnTo>
                  <a:lnTo>
                    <a:pt x="7746" y="2365"/>
                  </a:lnTo>
                  <a:lnTo>
                    <a:pt x="7744" y="2359"/>
                  </a:lnTo>
                  <a:lnTo>
                    <a:pt x="7741" y="2353"/>
                  </a:lnTo>
                  <a:lnTo>
                    <a:pt x="7738" y="2347"/>
                  </a:lnTo>
                  <a:lnTo>
                    <a:pt x="7735" y="2341"/>
                  </a:lnTo>
                  <a:lnTo>
                    <a:pt x="7731" y="2334"/>
                  </a:lnTo>
                  <a:lnTo>
                    <a:pt x="7727" y="2327"/>
                  </a:lnTo>
                  <a:lnTo>
                    <a:pt x="7724" y="2322"/>
                  </a:lnTo>
                  <a:lnTo>
                    <a:pt x="7720" y="2317"/>
                  </a:lnTo>
                  <a:lnTo>
                    <a:pt x="7716" y="2312"/>
                  </a:lnTo>
                  <a:lnTo>
                    <a:pt x="7712" y="2307"/>
                  </a:lnTo>
                  <a:lnTo>
                    <a:pt x="7708" y="2302"/>
                  </a:lnTo>
                  <a:lnTo>
                    <a:pt x="7703" y="2297"/>
                  </a:lnTo>
                  <a:lnTo>
                    <a:pt x="7698" y="2292"/>
                  </a:lnTo>
                  <a:lnTo>
                    <a:pt x="7693" y="2288"/>
                  </a:lnTo>
                  <a:lnTo>
                    <a:pt x="7688" y="2284"/>
                  </a:lnTo>
                  <a:lnTo>
                    <a:pt x="7683" y="2280"/>
                  </a:lnTo>
                  <a:lnTo>
                    <a:pt x="7678" y="2276"/>
                  </a:lnTo>
                  <a:lnTo>
                    <a:pt x="7673" y="2273"/>
                  </a:lnTo>
                  <a:lnTo>
                    <a:pt x="7666" y="2269"/>
                  </a:lnTo>
                  <a:lnTo>
                    <a:pt x="7659" y="2265"/>
                  </a:lnTo>
                  <a:lnTo>
                    <a:pt x="7653" y="2262"/>
                  </a:lnTo>
                  <a:lnTo>
                    <a:pt x="7647" y="2259"/>
                  </a:lnTo>
                  <a:lnTo>
                    <a:pt x="7641" y="2256"/>
                  </a:lnTo>
                  <a:lnTo>
                    <a:pt x="7635" y="2254"/>
                  </a:lnTo>
                  <a:lnTo>
                    <a:pt x="7629" y="2252"/>
                  </a:lnTo>
                  <a:lnTo>
                    <a:pt x="7622" y="2250"/>
                  </a:lnTo>
                  <a:lnTo>
                    <a:pt x="7616" y="2249"/>
                  </a:lnTo>
                  <a:lnTo>
                    <a:pt x="7610" y="2247"/>
                  </a:lnTo>
                  <a:lnTo>
                    <a:pt x="7603" y="2246"/>
                  </a:lnTo>
                  <a:lnTo>
                    <a:pt x="7596" y="2245"/>
                  </a:lnTo>
                  <a:lnTo>
                    <a:pt x="7590" y="2245"/>
                  </a:lnTo>
                  <a:lnTo>
                    <a:pt x="7583" y="2244"/>
                  </a:lnTo>
                  <a:lnTo>
                    <a:pt x="7574" y="224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1" name="Google Shape;581;p7"/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</p:grpSpPr>
        <p:sp>
          <p:nvSpPr>
            <p:cNvPr id="582" name="Google Shape;582;p7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13" y="5000"/>
                  </a:moveTo>
                  <a:lnTo>
                    <a:pt x="5513" y="5019"/>
                  </a:lnTo>
                  <a:lnTo>
                    <a:pt x="5512" y="5038"/>
                  </a:lnTo>
                  <a:lnTo>
                    <a:pt x="5510" y="5058"/>
                  </a:lnTo>
                  <a:lnTo>
                    <a:pt x="5507" y="5077"/>
                  </a:lnTo>
                  <a:lnTo>
                    <a:pt x="5504" y="5096"/>
                  </a:lnTo>
                  <a:lnTo>
                    <a:pt x="5500" y="5114"/>
                  </a:lnTo>
                  <a:lnTo>
                    <a:pt x="5496" y="5133"/>
                  </a:lnTo>
                  <a:lnTo>
                    <a:pt x="5491" y="5151"/>
                  </a:lnTo>
                  <a:lnTo>
                    <a:pt x="5485" y="5170"/>
                  </a:lnTo>
                  <a:lnTo>
                    <a:pt x="5478" y="5188"/>
                  </a:lnTo>
                  <a:lnTo>
                    <a:pt x="5471" y="5205"/>
                  </a:lnTo>
                  <a:lnTo>
                    <a:pt x="5463" y="5223"/>
                  </a:lnTo>
                  <a:lnTo>
                    <a:pt x="5454" y="5240"/>
                  </a:lnTo>
                  <a:lnTo>
                    <a:pt x="5445" y="5257"/>
                  </a:lnTo>
                  <a:lnTo>
                    <a:pt x="5435" y="5273"/>
                  </a:lnTo>
                  <a:lnTo>
                    <a:pt x="5424" y="5290"/>
                  </a:lnTo>
                  <a:lnTo>
                    <a:pt x="5413" y="5305"/>
                  </a:lnTo>
                  <a:lnTo>
                    <a:pt x="5401" y="5320"/>
                  </a:lnTo>
                  <a:lnTo>
                    <a:pt x="5389" y="5335"/>
                  </a:lnTo>
                  <a:lnTo>
                    <a:pt x="5376" y="5349"/>
                  </a:lnTo>
                  <a:lnTo>
                    <a:pt x="5363" y="5363"/>
                  </a:lnTo>
                  <a:lnTo>
                    <a:pt x="5349" y="5376"/>
                  </a:lnTo>
                  <a:lnTo>
                    <a:pt x="5335" y="5389"/>
                  </a:lnTo>
                  <a:lnTo>
                    <a:pt x="5320" y="5401"/>
                  </a:lnTo>
                  <a:lnTo>
                    <a:pt x="5305" y="5413"/>
                  </a:lnTo>
                  <a:lnTo>
                    <a:pt x="5290" y="5424"/>
                  </a:lnTo>
                  <a:lnTo>
                    <a:pt x="5273" y="5435"/>
                  </a:lnTo>
                  <a:lnTo>
                    <a:pt x="5257" y="5445"/>
                  </a:lnTo>
                  <a:lnTo>
                    <a:pt x="5240" y="5454"/>
                  </a:lnTo>
                  <a:lnTo>
                    <a:pt x="5223" y="5463"/>
                  </a:lnTo>
                  <a:lnTo>
                    <a:pt x="5205" y="5471"/>
                  </a:lnTo>
                  <a:lnTo>
                    <a:pt x="5188" y="5478"/>
                  </a:lnTo>
                  <a:lnTo>
                    <a:pt x="5170" y="5485"/>
                  </a:lnTo>
                  <a:lnTo>
                    <a:pt x="5151" y="5491"/>
                  </a:lnTo>
                  <a:lnTo>
                    <a:pt x="5133" y="5496"/>
                  </a:lnTo>
                  <a:lnTo>
                    <a:pt x="5114" y="5500"/>
                  </a:lnTo>
                  <a:lnTo>
                    <a:pt x="5096" y="5504"/>
                  </a:lnTo>
                  <a:lnTo>
                    <a:pt x="5077" y="5507"/>
                  </a:lnTo>
                  <a:lnTo>
                    <a:pt x="5058" y="5510"/>
                  </a:lnTo>
                  <a:lnTo>
                    <a:pt x="5038" y="5512"/>
                  </a:lnTo>
                  <a:lnTo>
                    <a:pt x="5019" y="5513"/>
                  </a:lnTo>
                  <a:lnTo>
                    <a:pt x="5000" y="5513"/>
                  </a:lnTo>
                  <a:lnTo>
                    <a:pt x="4981" y="5513"/>
                  </a:lnTo>
                  <a:lnTo>
                    <a:pt x="4962" y="5512"/>
                  </a:lnTo>
                  <a:lnTo>
                    <a:pt x="4942" y="5510"/>
                  </a:lnTo>
                  <a:lnTo>
                    <a:pt x="4923" y="5507"/>
                  </a:lnTo>
                  <a:lnTo>
                    <a:pt x="4904" y="5504"/>
                  </a:lnTo>
                  <a:lnTo>
                    <a:pt x="4886" y="5500"/>
                  </a:lnTo>
                  <a:lnTo>
                    <a:pt x="4867" y="5496"/>
                  </a:lnTo>
                  <a:lnTo>
                    <a:pt x="4849" y="5491"/>
                  </a:lnTo>
                  <a:lnTo>
                    <a:pt x="4830" y="5485"/>
                  </a:lnTo>
                  <a:lnTo>
                    <a:pt x="4812" y="5478"/>
                  </a:lnTo>
                  <a:lnTo>
                    <a:pt x="4795" y="5471"/>
                  </a:lnTo>
                  <a:lnTo>
                    <a:pt x="4777" y="5463"/>
                  </a:lnTo>
                  <a:lnTo>
                    <a:pt x="4760" y="5454"/>
                  </a:lnTo>
                  <a:lnTo>
                    <a:pt x="4743" y="5445"/>
                  </a:lnTo>
                  <a:lnTo>
                    <a:pt x="4727" y="5435"/>
                  </a:lnTo>
                  <a:lnTo>
                    <a:pt x="4710" y="5424"/>
                  </a:lnTo>
                  <a:lnTo>
                    <a:pt x="4695" y="5413"/>
                  </a:lnTo>
                  <a:lnTo>
                    <a:pt x="4680" y="5401"/>
                  </a:lnTo>
                  <a:lnTo>
                    <a:pt x="4665" y="5389"/>
                  </a:lnTo>
                  <a:lnTo>
                    <a:pt x="4651" y="5376"/>
                  </a:lnTo>
                  <a:lnTo>
                    <a:pt x="4637" y="5363"/>
                  </a:lnTo>
                  <a:lnTo>
                    <a:pt x="4624" y="5349"/>
                  </a:lnTo>
                  <a:lnTo>
                    <a:pt x="4611" y="5335"/>
                  </a:lnTo>
                  <a:lnTo>
                    <a:pt x="4599" y="5320"/>
                  </a:lnTo>
                  <a:lnTo>
                    <a:pt x="4587" y="5305"/>
                  </a:lnTo>
                  <a:lnTo>
                    <a:pt x="4576" y="5290"/>
                  </a:lnTo>
                  <a:lnTo>
                    <a:pt x="4565" y="5273"/>
                  </a:lnTo>
                  <a:lnTo>
                    <a:pt x="4555" y="5257"/>
                  </a:lnTo>
                  <a:lnTo>
                    <a:pt x="4546" y="5240"/>
                  </a:lnTo>
                  <a:lnTo>
                    <a:pt x="4537" y="5223"/>
                  </a:lnTo>
                  <a:lnTo>
                    <a:pt x="4529" y="5205"/>
                  </a:lnTo>
                  <a:lnTo>
                    <a:pt x="4522" y="5188"/>
                  </a:lnTo>
                  <a:lnTo>
                    <a:pt x="4515" y="5170"/>
                  </a:lnTo>
                  <a:lnTo>
                    <a:pt x="4509" y="5151"/>
                  </a:lnTo>
                  <a:lnTo>
                    <a:pt x="4504" y="5133"/>
                  </a:lnTo>
                  <a:lnTo>
                    <a:pt x="4500" y="5114"/>
                  </a:lnTo>
                  <a:lnTo>
                    <a:pt x="4496" y="5096"/>
                  </a:lnTo>
                  <a:lnTo>
                    <a:pt x="4493" y="5077"/>
                  </a:lnTo>
                  <a:lnTo>
                    <a:pt x="4490" y="5058"/>
                  </a:lnTo>
                  <a:lnTo>
                    <a:pt x="4488" y="5038"/>
                  </a:lnTo>
                  <a:lnTo>
                    <a:pt x="4487" y="5019"/>
                  </a:lnTo>
                  <a:lnTo>
                    <a:pt x="4487" y="5000"/>
                  </a:lnTo>
                  <a:lnTo>
                    <a:pt x="4487" y="4981"/>
                  </a:lnTo>
                  <a:lnTo>
                    <a:pt x="4488" y="4962"/>
                  </a:lnTo>
                  <a:lnTo>
                    <a:pt x="4490" y="4942"/>
                  </a:lnTo>
                  <a:lnTo>
                    <a:pt x="4493" y="4923"/>
                  </a:lnTo>
                  <a:lnTo>
                    <a:pt x="4496" y="4904"/>
                  </a:lnTo>
                  <a:lnTo>
                    <a:pt x="4500" y="4886"/>
                  </a:lnTo>
                  <a:lnTo>
                    <a:pt x="4504" y="4867"/>
                  </a:lnTo>
                  <a:lnTo>
                    <a:pt x="4509" y="4849"/>
                  </a:lnTo>
                  <a:lnTo>
                    <a:pt x="4515" y="4830"/>
                  </a:lnTo>
                  <a:lnTo>
                    <a:pt x="4522" y="4812"/>
                  </a:lnTo>
                  <a:lnTo>
                    <a:pt x="4529" y="4795"/>
                  </a:lnTo>
                  <a:lnTo>
                    <a:pt x="4537" y="4777"/>
                  </a:lnTo>
                  <a:lnTo>
                    <a:pt x="4546" y="4760"/>
                  </a:lnTo>
                  <a:lnTo>
                    <a:pt x="4555" y="4743"/>
                  </a:lnTo>
                  <a:lnTo>
                    <a:pt x="4565" y="4727"/>
                  </a:lnTo>
                  <a:lnTo>
                    <a:pt x="4576" y="4710"/>
                  </a:lnTo>
                  <a:lnTo>
                    <a:pt x="4587" y="4695"/>
                  </a:lnTo>
                  <a:lnTo>
                    <a:pt x="4599" y="4680"/>
                  </a:lnTo>
                  <a:lnTo>
                    <a:pt x="4611" y="4665"/>
                  </a:lnTo>
                  <a:lnTo>
                    <a:pt x="4624" y="4651"/>
                  </a:lnTo>
                  <a:lnTo>
                    <a:pt x="4637" y="4637"/>
                  </a:lnTo>
                  <a:lnTo>
                    <a:pt x="4651" y="4624"/>
                  </a:lnTo>
                  <a:lnTo>
                    <a:pt x="4665" y="4611"/>
                  </a:lnTo>
                  <a:lnTo>
                    <a:pt x="4680" y="4599"/>
                  </a:lnTo>
                  <a:lnTo>
                    <a:pt x="4695" y="4587"/>
                  </a:lnTo>
                  <a:lnTo>
                    <a:pt x="4710" y="4576"/>
                  </a:lnTo>
                  <a:lnTo>
                    <a:pt x="4727" y="4565"/>
                  </a:lnTo>
                  <a:lnTo>
                    <a:pt x="4743" y="4555"/>
                  </a:lnTo>
                  <a:lnTo>
                    <a:pt x="4760" y="4546"/>
                  </a:lnTo>
                  <a:lnTo>
                    <a:pt x="4777" y="4537"/>
                  </a:lnTo>
                  <a:lnTo>
                    <a:pt x="4795" y="4529"/>
                  </a:lnTo>
                  <a:lnTo>
                    <a:pt x="4812" y="4522"/>
                  </a:lnTo>
                  <a:lnTo>
                    <a:pt x="4830" y="4515"/>
                  </a:lnTo>
                  <a:lnTo>
                    <a:pt x="4849" y="4509"/>
                  </a:lnTo>
                  <a:lnTo>
                    <a:pt x="4867" y="4504"/>
                  </a:lnTo>
                  <a:lnTo>
                    <a:pt x="4886" y="4500"/>
                  </a:lnTo>
                  <a:lnTo>
                    <a:pt x="4904" y="4496"/>
                  </a:lnTo>
                  <a:lnTo>
                    <a:pt x="4923" y="4493"/>
                  </a:lnTo>
                  <a:lnTo>
                    <a:pt x="4942" y="4490"/>
                  </a:lnTo>
                  <a:lnTo>
                    <a:pt x="4962" y="4488"/>
                  </a:lnTo>
                  <a:lnTo>
                    <a:pt x="4981" y="4487"/>
                  </a:lnTo>
                  <a:lnTo>
                    <a:pt x="5000" y="4487"/>
                  </a:lnTo>
                  <a:lnTo>
                    <a:pt x="5019" y="4487"/>
                  </a:lnTo>
                  <a:lnTo>
                    <a:pt x="5038" y="4488"/>
                  </a:lnTo>
                  <a:lnTo>
                    <a:pt x="5058" y="4490"/>
                  </a:lnTo>
                  <a:lnTo>
                    <a:pt x="5077" y="4493"/>
                  </a:lnTo>
                  <a:lnTo>
                    <a:pt x="5096" y="4496"/>
                  </a:lnTo>
                  <a:lnTo>
                    <a:pt x="5114" y="4500"/>
                  </a:lnTo>
                  <a:lnTo>
                    <a:pt x="5133" y="4504"/>
                  </a:lnTo>
                  <a:lnTo>
                    <a:pt x="5151" y="4509"/>
                  </a:lnTo>
                  <a:lnTo>
                    <a:pt x="5170" y="4515"/>
                  </a:lnTo>
                  <a:lnTo>
                    <a:pt x="5188" y="4522"/>
                  </a:lnTo>
                  <a:lnTo>
                    <a:pt x="5205" y="4529"/>
                  </a:lnTo>
                  <a:lnTo>
                    <a:pt x="5223" y="4537"/>
                  </a:lnTo>
                  <a:lnTo>
                    <a:pt x="5240" y="4546"/>
                  </a:lnTo>
                  <a:lnTo>
                    <a:pt x="5257" y="4555"/>
                  </a:lnTo>
                  <a:lnTo>
                    <a:pt x="5273" y="4565"/>
                  </a:lnTo>
                  <a:lnTo>
                    <a:pt x="5290" y="4576"/>
                  </a:lnTo>
                  <a:lnTo>
                    <a:pt x="5305" y="4587"/>
                  </a:lnTo>
                  <a:lnTo>
                    <a:pt x="5320" y="4599"/>
                  </a:lnTo>
                  <a:lnTo>
                    <a:pt x="5335" y="4611"/>
                  </a:lnTo>
                  <a:lnTo>
                    <a:pt x="5349" y="4624"/>
                  </a:lnTo>
                  <a:lnTo>
                    <a:pt x="5363" y="4637"/>
                  </a:lnTo>
                  <a:lnTo>
                    <a:pt x="5376" y="4651"/>
                  </a:lnTo>
                  <a:lnTo>
                    <a:pt x="5389" y="4665"/>
                  </a:lnTo>
                  <a:lnTo>
                    <a:pt x="5401" y="4680"/>
                  </a:lnTo>
                  <a:lnTo>
                    <a:pt x="5413" y="4695"/>
                  </a:lnTo>
                  <a:lnTo>
                    <a:pt x="5424" y="4710"/>
                  </a:lnTo>
                  <a:lnTo>
                    <a:pt x="5435" y="4727"/>
                  </a:lnTo>
                  <a:lnTo>
                    <a:pt x="5445" y="4743"/>
                  </a:lnTo>
                  <a:lnTo>
                    <a:pt x="5454" y="4760"/>
                  </a:lnTo>
                  <a:lnTo>
                    <a:pt x="5463" y="4777"/>
                  </a:lnTo>
                  <a:lnTo>
                    <a:pt x="5471" y="4795"/>
                  </a:lnTo>
                  <a:lnTo>
                    <a:pt x="5478" y="4812"/>
                  </a:lnTo>
                  <a:lnTo>
                    <a:pt x="5485" y="4830"/>
                  </a:lnTo>
                  <a:lnTo>
                    <a:pt x="5491" y="4849"/>
                  </a:lnTo>
                  <a:lnTo>
                    <a:pt x="5496" y="4867"/>
                  </a:lnTo>
                  <a:lnTo>
                    <a:pt x="5500" y="4886"/>
                  </a:lnTo>
                  <a:lnTo>
                    <a:pt x="5504" y="4904"/>
                  </a:lnTo>
                  <a:lnTo>
                    <a:pt x="5507" y="4923"/>
                  </a:lnTo>
                  <a:lnTo>
                    <a:pt x="5510" y="4942"/>
                  </a:lnTo>
                  <a:lnTo>
                    <a:pt x="5512" y="4962"/>
                  </a:lnTo>
                  <a:lnTo>
                    <a:pt x="5513" y="4981"/>
                  </a:lnTo>
                  <a:lnTo>
                    <a:pt x="5513" y="5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7"/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769" y="2587"/>
                  </a:moveTo>
                  <a:lnTo>
                    <a:pt x="4759" y="2556"/>
                  </a:lnTo>
                  <a:lnTo>
                    <a:pt x="4752" y="2524"/>
                  </a:lnTo>
                  <a:lnTo>
                    <a:pt x="4750" y="2491"/>
                  </a:lnTo>
                  <a:lnTo>
                    <a:pt x="4750" y="1806"/>
                  </a:lnTo>
                  <a:lnTo>
                    <a:pt x="4752" y="1773"/>
                  </a:lnTo>
                  <a:lnTo>
                    <a:pt x="4759" y="1741"/>
                  </a:lnTo>
                  <a:lnTo>
                    <a:pt x="4769" y="1710"/>
                  </a:lnTo>
                  <a:lnTo>
                    <a:pt x="4783" y="1681"/>
                  </a:lnTo>
                  <a:lnTo>
                    <a:pt x="4802" y="1654"/>
                  </a:lnTo>
                  <a:lnTo>
                    <a:pt x="4823" y="1629"/>
                  </a:lnTo>
                  <a:lnTo>
                    <a:pt x="4848" y="1608"/>
                  </a:lnTo>
                  <a:lnTo>
                    <a:pt x="4854" y="1603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3" y="4854"/>
                  </a:lnTo>
                  <a:lnTo>
                    <a:pt x="1608" y="4848"/>
                  </a:lnTo>
                  <a:lnTo>
                    <a:pt x="1629" y="4823"/>
                  </a:lnTo>
                  <a:lnTo>
                    <a:pt x="1654" y="4802"/>
                  </a:lnTo>
                  <a:lnTo>
                    <a:pt x="1681" y="4783"/>
                  </a:lnTo>
                  <a:lnTo>
                    <a:pt x="1710" y="4769"/>
                  </a:lnTo>
                  <a:lnTo>
                    <a:pt x="1741" y="4759"/>
                  </a:lnTo>
                  <a:lnTo>
                    <a:pt x="1773" y="4752"/>
                  </a:lnTo>
                  <a:lnTo>
                    <a:pt x="1806" y="4750"/>
                  </a:lnTo>
                  <a:lnTo>
                    <a:pt x="2491" y="4750"/>
                  </a:lnTo>
                  <a:lnTo>
                    <a:pt x="2524" y="4752"/>
                  </a:lnTo>
                  <a:lnTo>
                    <a:pt x="2556" y="4759"/>
                  </a:lnTo>
                  <a:lnTo>
                    <a:pt x="2587" y="4769"/>
                  </a:lnTo>
                  <a:lnTo>
                    <a:pt x="2616" y="4783"/>
                  </a:lnTo>
                  <a:lnTo>
                    <a:pt x="2643" y="4802"/>
                  </a:lnTo>
                  <a:lnTo>
                    <a:pt x="2668" y="4823"/>
                  </a:lnTo>
                  <a:lnTo>
                    <a:pt x="2689" y="4848"/>
                  </a:lnTo>
                  <a:lnTo>
                    <a:pt x="2708" y="4875"/>
                  </a:lnTo>
                  <a:lnTo>
                    <a:pt x="2722" y="4904"/>
                  </a:lnTo>
                  <a:lnTo>
                    <a:pt x="2732" y="4935"/>
                  </a:lnTo>
                  <a:lnTo>
                    <a:pt x="2739" y="4967"/>
                  </a:lnTo>
                  <a:lnTo>
                    <a:pt x="2741" y="5000"/>
                  </a:lnTo>
                  <a:lnTo>
                    <a:pt x="2739" y="5033"/>
                  </a:lnTo>
                  <a:lnTo>
                    <a:pt x="2732" y="5065"/>
                  </a:lnTo>
                  <a:lnTo>
                    <a:pt x="2722" y="5096"/>
                  </a:lnTo>
                  <a:lnTo>
                    <a:pt x="2708" y="5125"/>
                  </a:lnTo>
                  <a:lnTo>
                    <a:pt x="2689" y="5152"/>
                  </a:lnTo>
                  <a:lnTo>
                    <a:pt x="2668" y="5177"/>
                  </a:lnTo>
                  <a:lnTo>
                    <a:pt x="2643" y="5198"/>
                  </a:lnTo>
                  <a:lnTo>
                    <a:pt x="2616" y="5217"/>
                  </a:lnTo>
                  <a:lnTo>
                    <a:pt x="2587" y="5231"/>
                  </a:lnTo>
                  <a:lnTo>
                    <a:pt x="2556" y="5241"/>
                  </a:lnTo>
                  <a:lnTo>
                    <a:pt x="2524" y="5248"/>
                  </a:lnTo>
                  <a:lnTo>
                    <a:pt x="2491" y="5250"/>
                  </a:lnTo>
                  <a:lnTo>
                    <a:pt x="1806" y="5250"/>
                  </a:lnTo>
                  <a:lnTo>
                    <a:pt x="1773" y="5248"/>
                  </a:lnTo>
                  <a:lnTo>
                    <a:pt x="1741" y="5241"/>
                  </a:lnTo>
                  <a:lnTo>
                    <a:pt x="1710" y="5231"/>
                  </a:lnTo>
                  <a:lnTo>
                    <a:pt x="1681" y="5217"/>
                  </a:lnTo>
                  <a:lnTo>
                    <a:pt x="1654" y="5198"/>
                  </a:lnTo>
                  <a:lnTo>
                    <a:pt x="1629" y="5177"/>
                  </a:lnTo>
                  <a:lnTo>
                    <a:pt x="1608" y="5152"/>
                  </a:lnTo>
                  <a:lnTo>
                    <a:pt x="1603" y="5146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54" y="8397"/>
                  </a:lnTo>
                  <a:lnTo>
                    <a:pt x="4848" y="8392"/>
                  </a:lnTo>
                  <a:lnTo>
                    <a:pt x="4823" y="8371"/>
                  </a:lnTo>
                  <a:lnTo>
                    <a:pt x="4802" y="8346"/>
                  </a:lnTo>
                  <a:lnTo>
                    <a:pt x="4783" y="8319"/>
                  </a:lnTo>
                  <a:lnTo>
                    <a:pt x="4769" y="8290"/>
                  </a:lnTo>
                  <a:lnTo>
                    <a:pt x="4759" y="8259"/>
                  </a:lnTo>
                  <a:lnTo>
                    <a:pt x="4752" y="8227"/>
                  </a:lnTo>
                  <a:lnTo>
                    <a:pt x="4750" y="8194"/>
                  </a:lnTo>
                  <a:lnTo>
                    <a:pt x="4750" y="7509"/>
                  </a:lnTo>
                  <a:lnTo>
                    <a:pt x="4752" y="7476"/>
                  </a:lnTo>
                  <a:lnTo>
                    <a:pt x="4759" y="7444"/>
                  </a:lnTo>
                  <a:lnTo>
                    <a:pt x="4769" y="7413"/>
                  </a:lnTo>
                  <a:lnTo>
                    <a:pt x="4783" y="7384"/>
                  </a:lnTo>
                  <a:lnTo>
                    <a:pt x="4802" y="7357"/>
                  </a:lnTo>
                  <a:lnTo>
                    <a:pt x="4823" y="7332"/>
                  </a:lnTo>
                  <a:lnTo>
                    <a:pt x="4848" y="7311"/>
                  </a:lnTo>
                  <a:lnTo>
                    <a:pt x="4875" y="7292"/>
                  </a:lnTo>
                  <a:lnTo>
                    <a:pt x="4904" y="7278"/>
                  </a:lnTo>
                  <a:lnTo>
                    <a:pt x="4935" y="7268"/>
                  </a:lnTo>
                  <a:lnTo>
                    <a:pt x="4967" y="7261"/>
                  </a:lnTo>
                  <a:lnTo>
                    <a:pt x="5000" y="7259"/>
                  </a:lnTo>
                  <a:lnTo>
                    <a:pt x="5033" y="7261"/>
                  </a:lnTo>
                  <a:lnTo>
                    <a:pt x="5065" y="7268"/>
                  </a:lnTo>
                  <a:lnTo>
                    <a:pt x="5096" y="7278"/>
                  </a:lnTo>
                  <a:lnTo>
                    <a:pt x="5125" y="7292"/>
                  </a:lnTo>
                  <a:lnTo>
                    <a:pt x="5152" y="7311"/>
                  </a:lnTo>
                  <a:lnTo>
                    <a:pt x="5177" y="7332"/>
                  </a:lnTo>
                  <a:lnTo>
                    <a:pt x="5198" y="7357"/>
                  </a:lnTo>
                  <a:lnTo>
                    <a:pt x="5217" y="7384"/>
                  </a:lnTo>
                  <a:lnTo>
                    <a:pt x="5231" y="7413"/>
                  </a:lnTo>
                  <a:lnTo>
                    <a:pt x="5241" y="7444"/>
                  </a:lnTo>
                  <a:lnTo>
                    <a:pt x="5248" y="7476"/>
                  </a:lnTo>
                  <a:lnTo>
                    <a:pt x="5250" y="7509"/>
                  </a:lnTo>
                  <a:lnTo>
                    <a:pt x="5250" y="8194"/>
                  </a:lnTo>
                  <a:lnTo>
                    <a:pt x="5248" y="8227"/>
                  </a:lnTo>
                  <a:lnTo>
                    <a:pt x="5241" y="8259"/>
                  </a:lnTo>
                  <a:lnTo>
                    <a:pt x="5231" y="8290"/>
                  </a:lnTo>
                  <a:lnTo>
                    <a:pt x="5217" y="8319"/>
                  </a:lnTo>
                  <a:lnTo>
                    <a:pt x="5198" y="8346"/>
                  </a:lnTo>
                  <a:lnTo>
                    <a:pt x="5177" y="8371"/>
                  </a:lnTo>
                  <a:lnTo>
                    <a:pt x="5152" y="8392"/>
                  </a:lnTo>
                  <a:lnTo>
                    <a:pt x="5146" y="8397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7" y="5146"/>
                  </a:lnTo>
                  <a:lnTo>
                    <a:pt x="8392" y="5152"/>
                  </a:lnTo>
                  <a:lnTo>
                    <a:pt x="8371" y="5177"/>
                  </a:lnTo>
                  <a:lnTo>
                    <a:pt x="8346" y="5198"/>
                  </a:lnTo>
                  <a:lnTo>
                    <a:pt x="8319" y="5217"/>
                  </a:lnTo>
                  <a:lnTo>
                    <a:pt x="8290" y="5231"/>
                  </a:lnTo>
                  <a:lnTo>
                    <a:pt x="8259" y="5241"/>
                  </a:lnTo>
                  <a:lnTo>
                    <a:pt x="8227" y="5248"/>
                  </a:lnTo>
                  <a:lnTo>
                    <a:pt x="8194" y="5250"/>
                  </a:lnTo>
                  <a:lnTo>
                    <a:pt x="7509" y="5250"/>
                  </a:lnTo>
                  <a:lnTo>
                    <a:pt x="7476" y="5248"/>
                  </a:lnTo>
                  <a:lnTo>
                    <a:pt x="7444" y="5241"/>
                  </a:lnTo>
                  <a:lnTo>
                    <a:pt x="7413" y="5231"/>
                  </a:lnTo>
                  <a:lnTo>
                    <a:pt x="7384" y="5217"/>
                  </a:lnTo>
                  <a:lnTo>
                    <a:pt x="7357" y="5198"/>
                  </a:lnTo>
                  <a:lnTo>
                    <a:pt x="7332" y="5177"/>
                  </a:lnTo>
                  <a:lnTo>
                    <a:pt x="7311" y="5152"/>
                  </a:lnTo>
                  <a:lnTo>
                    <a:pt x="7292" y="5125"/>
                  </a:lnTo>
                  <a:lnTo>
                    <a:pt x="7278" y="5096"/>
                  </a:lnTo>
                  <a:lnTo>
                    <a:pt x="7268" y="5065"/>
                  </a:lnTo>
                  <a:lnTo>
                    <a:pt x="7261" y="5033"/>
                  </a:lnTo>
                  <a:lnTo>
                    <a:pt x="7259" y="5000"/>
                  </a:lnTo>
                  <a:lnTo>
                    <a:pt x="7261" y="4967"/>
                  </a:lnTo>
                  <a:lnTo>
                    <a:pt x="7268" y="4935"/>
                  </a:lnTo>
                  <a:lnTo>
                    <a:pt x="7278" y="4904"/>
                  </a:lnTo>
                  <a:lnTo>
                    <a:pt x="7292" y="4875"/>
                  </a:lnTo>
                  <a:lnTo>
                    <a:pt x="7311" y="4848"/>
                  </a:lnTo>
                  <a:lnTo>
                    <a:pt x="7332" y="4823"/>
                  </a:lnTo>
                  <a:lnTo>
                    <a:pt x="7357" y="4802"/>
                  </a:lnTo>
                  <a:lnTo>
                    <a:pt x="7384" y="4783"/>
                  </a:lnTo>
                  <a:lnTo>
                    <a:pt x="7413" y="4769"/>
                  </a:lnTo>
                  <a:lnTo>
                    <a:pt x="7444" y="4759"/>
                  </a:lnTo>
                  <a:lnTo>
                    <a:pt x="7476" y="4752"/>
                  </a:lnTo>
                  <a:lnTo>
                    <a:pt x="7509" y="4750"/>
                  </a:lnTo>
                  <a:lnTo>
                    <a:pt x="8194" y="4750"/>
                  </a:lnTo>
                  <a:lnTo>
                    <a:pt x="8227" y="4752"/>
                  </a:lnTo>
                  <a:lnTo>
                    <a:pt x="8259" y="4759"/>
                  </a:lnTo>
                  <a:lnTo>
                    <a:pt x="8290" y="4769"/>
                  </a:lnTo>
                  <a:lnTo>
                    <a:pt x="8319" y="4783"/>
                  </a:lnTo>
                  <a:lnTo>
                    <a:pt x="8346" y="4802"/>
                  </a:lnTo>
                  <a:lnTo>
                    <a:pt x="8371" y="4823"/>
                  </a:lnTo>
                  <a:lnTo>
                    <a:pt x="8392" y="4848"/>
                  </a:lnTo>
                  <a:lnTo>
                    <a:pt x="8397" y="4854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46" y="1603"/>
                  </a:lnTo>
                  <a:lnTo>
                    <a:pt x="5152" y="1608"/>
                  </a:lnTo>
                  <a:lnTo>
                    <a:pt x="5177" y="1629"/>
                  </a:lnTo>
                  <a:lnTo>
                    <a:pt x="5198" y="1654"/>
                  </a:lnTo>
                  <a:lnTo>
                    <a:pt x="5217" y="1681"/>
                  </a:lnTo>
                  <a:lnTo>
                    <a:pt x="5231" y="1710"/>
                  </a:lnTo>
                  <a:lnTo>
                    <a:pt x="5241" y="1741"/>
                  </a:lnTo>
                  <a:lnTo>
                    <a:pt x="5248" y="1773"/>
                  </a:lnTo>
                  <a:lnTo>
                    <a:pt x="5250" y="1806"/>
                  </a:lnTo>
                  <a:lnTo>
                    <a:pt x="5250" y="2491"/>
                  </a:lnTo>
                  <a:lnTo>
                    <a:pt x="5248" y="2524"/>
                  </a:lnTo>
                  <a:lnTo>
                    <a:pt x="5241" y="2556"/>
                  </a:lnTo>
                  <a:lnTo>
                    <a:pt x="5231" y="2587"/>
                  </a:lnTo>
                  <a:lnTo>
                    <a:pt x="5217" y="2616"/>
                  </a:lnTo>
                  <a:lnTo>
                    <a:pt x="5198" y="2643"/>
                  </a:lnTo>
                  <a:lnTo>
                    <a:pt x="5177" y="2668"/>
                  </a:lnTo>
                  <a:lnTo>
                    <a:pt x="5152" y="2689"/>
                  </a:lnTo>
                  <a:lnTo>
                    <a:pt x="5125" y="2708"/>
                  </a:lnTo>
                  <a:lnTo>
                    <a:pt x="5102" y="2719"/>
                  </a:lnTo>
                  <a:lnTo>
                    <a:pt x="5125" y="2730"/>
                  </a:lnTo>
                  <a:lnTo>
                    <a:pt x="5152" y="2749"/>
                  </a:lnTo>
                  <a:lnTo>
                    <a:pt x="5177" y="2770"/>
                  </a:lnTo>
                  <a:lnTo>
                    <a:pt x="5198" y="2795"/>
                  </a:lnTo>
                  <a:lnTo>
                    <a:pt x="5217" y="2822"/>
                  </a:lnTo>
                  <a:lnTo>
                    <a:pt x="5231" y="2851"/>
                  </a:lnTo>
                  <a:lnTo>
                    <a:pt x="5241" y="2882"/>
                  </a:lnTo>
                  <a:lnTo>
                    <a:pt x="5248" y="2914"/>
                  </a:lnTo>
                  <a:lnTo>
                    <a:pt x="5250" y="2947"/>
                  </a:lnTo>
                  <a:lnTo>
                    <a:pt x="5250" y="4412"/>
                  </a:lnTo>
                  <a:lnTo>
                    <a:pt x="5253" y="4413"/>
                  </a:lnTo>
                  <a:lnTo>
                    <a:pt x="5257" y="4415"/>
                  </a:lnTo>
                  <a:lnTo>
                    <a:pt x="5275" y="4423"/>
                  </a:lnTo>
                  <a:lnTo>
                    <a:pt x="5279" y="4425"/>
                  </a:lnTo>
                  <a:lnTo>
                    <a:pt x="5296" y="4434"/>
                  </a:lnTo>
                  <a:lnTo>
                    <a:pt x="5300" y="4436"/>
                  </a:lnTo>
                  <a:lnTo>
                    <a:pt x="5317" y="4446"/>
                  </a:lnTo>
                  <a:lnTo>
                    <a:pt x="5322" y="4448"/>
                  </a:lnTo>
                  <a:lnTo>
                    <a:pt x="5339" y="4459"/>
                  </a:lnTo>
                  <a:lnTo>
                    <a:pt x="5343" y="4461"/>
                  </a:lnTo>
                  <a:lnTo>
                    <a:pt x="5359" y="4472"/>
                  </a:lnTo>
                  <a:lnTo>
                    <a:pt x="5362" y="4474"/>
                  </a:lnTo>
                  <a:lnTo>
                    <a:pt x="5378" y="4485"/>
                  </a:lnTo>
                  <a:lnTo>
                    <a:pt x="5382" y="4488"/>
                  </a:lnTo>
                  <a:lnTo>
                    <a:pt x="5397" y="4500"/>
                  </a:lnTo>
                  <a:lnTo>
                    <a:pt x="5400" y="4503"/>
                  </a:lnTo>
                  <a:lnTo>
                    <a:pt x="5415" y="4515"/>
                  </a:lnTo>
                  <a:lnTo>
                    <a:pt x="5418" y="4518"/>
                  </a:lnTo>
                  <a:lnTo>
                    <a:pt x="5433" y="4531"/>
                  </a:lnTo>
                  <a:lnTo>
                    <a:pt x="5436" y="4534"/>
                  </a:lnTo>
                  <a:lnTo>
                    <a:pt x="5450" y="4547"/>
                  </a:lnTo>
                  <a:lnTo>
                    <a:pt x="5453" y="4550"/>
                  </a:lnTo>
                  <a:lnTo>
                    <a:pt x="5466" y="4564"/>
                  </a:lnTo>
                  <a:lnTo>
                    <a:pt x="5469" y="4567"/>
                  </a:lnTo>
                  <a:lnTo>
                    <a:pt x="5482" y="4582"/>
                  </a:lnTo>
                  <a:lnTo>
                    <a:pt x="5485" y="4585"/>
                  </a:lnTo>
                  <a:lnTo>
                    <a:pt x="5497" y="4600"/>
                  </a:lnTo>
                  <a:lnTo>
                    <a:pt x="5500" y="4603"/>
                  </a:lnTo>
                  <a:lnTo>
                    <a:pt x="5512" y="4618"/>
                  </a:lnTo>
                  <a:lnTo>
                    <a:pt x="5515" y="4622"/>
                  </a:lnTo>
                  <a:lnTo>
                    <a:pt x="5526" y="4638"/>
                  </a:lnTo>
                  <a:lnTo>
                    <a:pt x="5528" y="4641"/>
                  </a:lnTo>
                  <a:lnTo>
                    <a:pt x="5539" y="4657"/>
                  </a:lnTo>
                  <a:lnTo>
                    <a:pt x="5541" y="4661"/>
                  </a:lnTo>
                  <a:lnTo>
                    <a:pt x="5552" y="4678"/>
                  </a:lnTo>
                  <a:lnTo>
                    <a:pt x="5554" y="4683"/>
                  </a:lnTo>
                  <a:lnTo>
                    <a:pt x="5564" y="4700"/>
                  </a:lnTo>
                  <a:lnTo>
                    <a:pt x="5566" y="4704"/>
                  </a:lnTo>
                  <a:lnTo>
                    <a:pt x="5575" y="4721"/>
                  </a:lnTo>
                  <a:lnTo>
                    <a:pt x="5577" y="4725"/>
                  </a:lnTo>
                  <a:lnTo>
                    <a:pt x="5585" y="4743"/>
                  </a:lnTo>
                  <a:lnTo>
                    <a:pt x="5587" y="4747"/>
                  </a:lnTo>
                  <a:lnTo>
                    <a:pt x="5594" y="4765"/>
                  </a:lnTo>
                  <a:lnTo>
                    <a:pt x="5596" y="4769"/>
                  </a:lnTo>
                  <a:lnTo>
                    <a:pt x="5602" y="4787"/>
                  </a:lnTo>
                  <a:lnTo>
                    <a:pt x="5604" y="4792"/>
                  </a:lnTo>
                  <a:lnTo>
                    <a:pt x="5610" y="4810"/>
                  </a:lnTo>
                  <a:lnTo>
                    <a:pt x="5611" y="4815"/>
                  </a:lnTo>
                  <a:lnTo>
                    <a:pt x="5616" y="4833"/>
                  </a:lnTo>
                  <a:lnTo>
                    <a:pt x="5617" y="4837"/>
                  </a:lnTo>
                  <a:lnTo>
                    <a:pt x="5622" y="4856"/>
                  </a:lnTo>
                  <a:lnTo>
                    <a:pt x="5623" y="4861"/>
                  </a:lnTo>
                  <a:lnTo>
                    <a:pt x="5627" y="4879"/>
                  </a:lnTo>
                  <a:lnTo>
                    <a:pt x="5628" y="4884"/>
                  </a:lnTo>
                  <a:lnTo>
                    <a:pt x="5631" y="4903"/>
                  </a:lnTo>
                  <a:lnTo>
                    <a:pt x="5631" y="4907"/>
                  </a:lnTo>
                  <a:lnTo>
                    <a:pt x="5634" y="4926"/>
                  </a:lnTo>
                  <a:lnTo>
                    <a:pt x="5634" y="4931"/>
                  </a:lnTo>
                  <a:lnTo>
                    <a:pt x="5636" y="4950"/>
                  </a:lnTo>
                  <a:lnTo>
                    <a:pt x="5636" y="4955"/>
                  </a:lnTo>
                  <a:lnTo>
                    <a:pt x="5637" y="4974"/>
                  </a:lnTo>
                  <a:lnTo>
                    <a:pt x="5638" y="4978"/>
                  </a:lnTo>
                  <a:lnTo>
                    <a:pt x="5638" y="4998"/>
                  </a:lnTo>
                  <a:lnTo>
                    <a:pt x="5638" y="5001"/>
                  </a:lnTo>
                  <a:lnTo>
                    <a:pt x="6695" y="5454"/>
                  </a:lnTo>
                  <a:lnTo>
                    <a:pt x="6725" y="5469"/>
                  </a:lnTo>
                  <a:lnTo>
                    <a:pt x="6752" y="5487"/>
                  </a:lnTo>
                  <a:lnTo>
                    <a:pt x="6776" y="5509"/>
                  </a:lnTo>
                  <a:lnTo>
                    <a:pt x="6797" y="5534"/>
                  </a:lnTo>
                  <a:lnTo>
                    <a:pt x="6815" y="5562"/>
                  </a:lnTo>
                  <a:lnTo>
                    <a:pt x="6829" y="5591"/>
                  </a:lnTo>
                  <a:lnTo>
                    <a:pt x="6839" y="5622"/>
                  </a:lnTo>
                  <a:lnTo>
                    <a:pt x="6845" y="5654"/>
                  </a:lnTo>
                  <a:lnTo>
                    <a:pt x="6847" y="5687"/>
                  </a:lnTo>
                  <a:lnTo>
                    <a:pt x="6844" y="5720"/>
                  </a:lnTo>
                  <a:lnTo>
                    <a:pt x="6838" y="5752"/>
                  </a:lnTo>
                  <a:lnTo>
                    <a:pt x="6827" y="5782"/>
                  </a:lnTo>
                  <a:lnTo>
                    <a:pt x="6812" y="5812"/>
                  </a:lnTo>
                  <a:lnTo>
                    <a:pt x="6794" y="5839"/>
                  </a:lnTo>
                  <a:lnTo>
                    <a:pt x="6772" y="5863"/>
                  </a:lnTo>
                  <a:lnTo>
                    <a:pt x="6747" y="5884"/>
                  </a:lnTo>
                  <a:lnTo>
                    <a:pt x="6719" y="5902"/>
                  </a:lnTo>
                  <a:lnTo>
                    <a:pt x="6690" y="5916"/>
                  </a:lnTo>
                  <a:lnTo>
                    <a:pt x="6659" y="5926"/>
                  </a:lnTo>
                  <a:lnTo>
                    <a:pt x="6627" y="5932"/>
                  </a:lnTo>
                  <a:lnTo>
                    <a:pt x="6594" y="5934"/>
                  </a:lnTo>
                  <a:lnTo>
                    <a:pt x="6561" y="5931"/>
                  </a:lnTo>
                  <a:lnTo>
                    <a:pt x="6529" y="5925"/>
                  </a:lnTo>
                  <a:lnTo>
                    <a:pt x="6499" y="5914"/>
                  </a:lnTo>
                  <a:lnTo>
                    <a:pt x="5441" y="5461"/>
                  </a:lnTo>
                  <a:lnTo>
                    <a:pt x="5436" y="5466"/>
                  </a:lnTo>
                  <a:lnTo>
                    <a:pt x="5433" y="5469"/>
                  </a:lnTo>
                  <a:lnTo>
                    <a:pt x="5418" y="5482"/>
                  </a:lnTo>
                  <a:lnTo>
                    <a:pt x="5415" y="5485"/>
                  </a:lnTo>
                  <a:lnTo>
                    <a:pt x="5400" y="5497"/>
                  </a:lnTo>
                  <a:lnTo>
                    <a:pt x="5397" y="5500"/>
                  </a:lnTo>
                  <a:lnTo>
                    <a:pt x="5382" y="5512"/>
                  </a:lnTo>
                  <a:lnTo>
                    <a:pt x="5378" y="5515"/>
                  </a:lnTo>
                  <a:lnTo>
                    <a:pt x="5362" y="5526"/>
                  </a:lnTo>
                  <a:lnTo>
                    <a:pt x="5359" y="5528"/>
                  </a:lnTo>
                  <a:lnTo>
                    <a:pt x="5343" y="5539"/>
                  </a:lnTo>
                  <a:lnTo>
                    <a:pt x="5339" y="5541"/>
                  </a:lnTo>
                  <a:lnTo>
                    <a:pt x="5322" y="5552"/>
                  </a:lnTo>
                  <a:lnTo>
                    <a:pt x="5317" y="5554"/>
                  </a:lnTo>
                  <a:lnTo>
                    <a:pt x="5300" y="5564"/>
                  </a:lnTo>
                  <a:lnTo>
                    <a:pt x="5296" y="5566"/>
                  </a:lnTo>
                  <a:lnTo>
                    <a:pt x="5279" y="5575"/>
                  </a:lnTo>
                  <a:lnTo>
                    <a:pt x="5275" y="5577"/>
                  </a:lnTo>
                  <a:lnTo>
                    <a:pt x="5257" y="5585"/>
                  </a:lnTo>
                  <a:lnTo>
                    <a:pt x="5253" y="5587"/>
                  </a:lnTo>
                  <a:lnTo>
                    <a:pt x="5235" y="5594"/>
                  </a:lnTo>
                  <a:lnTo>
                    <a:pt x="5231" y="5596"/>
                  </a:lnTo>
                  <a:lnTo>
                    <a:pt x="5213" y="5602"/>
                  </a:lnTo>
                  <a:lnTo>
                    <a:pt x="5208" y="5604"/>
                  </a:lnTo>
                  <a:lnTo>
                    <a:pt x="5190" y="5610"/>
                  </a:lnTo>
                  <a:lnTo>
                    <a:pt x="5185" y="5611"/>
                  </a:lnTo>
                  <a:lnTo>
                    <a:pt x="5167" y="5616"/>
                  </a:lnTo>
                  <a:lnTo>
                    <a:pt x="5163" y="5617"/>
                  </a:lnTo>
                  <a:lnTo>
                    <a:pt x="5144" y="5622"/>
                  </a:lnTo>
                  <a:lnTo>
                    <a:pt x="5139" y="5623"/>
                  </a:lnTo>
                  <a:lnTo>
                    <a:pt x="5121" y="5627"/>
                  </a:lnTo>
                  <a:lnTo>
                    <a:pt x="5116" y="5628"/>
                  </a:lnTo>
                  <a:lnTo>
                    <a:pt x="5097" y="5631"/>
                  </a:lnTo>
                  <a:lnTo>
                    <a:pt x="5093" y="5631"/>
                  </a:lnTo>
                  <a:lnTo>
                    <a:pt x="5074" y="5634"/>
                  </a:lnTo>
                  <a:lnTo>
                    <a:pt x="5069" y="5634"/>
                  </a:lnTo>
                  <a:lnTo>
                    <a:pt x="5050" y="5636"/>
                  </a:lnTo>
                  <a:lnTo>
                    <a:pt x="5045" y="5636"/>
                  </a:lnTo>
                  <a:lnTo>
                    <a:pt x="5026" y="5637"/>
                  </a:lnTo>
                  <a:lnTo>
                    <a:pt x="5022" y="5638"/>
                  </a:lnTo>
                  <a:lnTo>
                    <a:pt x="5002" y="5638"/>
                  </a:lnTo>
                  <a:lnTo>
                    <a:pt x="4998" y="5638"/>
                  </a:lnTo>
                  <a:lnTo>
                    <a:pt x="4978" y="5638"/>
                  </a:lnTo>
                  <a:lnTo>
                    <a:pt x="4974" y="5637"/>
                  </a:lnTo>
                  <a:lnTo>
                    <a:pt x="4955" y="5636"/>
                  </a:lnTo>
                  <a:lnTo>
                    <a:pt x="4950" y="5636"/>
                  </a:lnTo>
                  <a:lnTo>
                    <a:pt x="4931" y="5634"/>
                  </a:lnTo>
                  <a:lnTo>
                    <a:pt x="4926" y="5634"/>
                  </a:lnTo>
                  <a:lnTo>
                    <a:pt x="4907" y="5631"/>
                  </a:lnTo>
                  <a:lnTo>
                    <a:pt x="4903" y="5631"/>
                  </a:lnTo>
                  <a:lnTo>
                    <a:pt x="4884" y="5628"/>
                  </a:lnTo>
                  <a:lnTo>
                    <a:pt x="4879" y="5627"/>
                  </a:lnTo>
                  <a:lnTo>
                    <a:pt x="4861" y="5623"/>
                  </a:lnTo>
                  <a:lnTo>
                    <a:pt x="4856" y="5622"/>
                  </a:lnTo>
                  <a:lnTo>
                    <a:pt x="4837" y="5617"/>
                  </a:lnTo>
                  <a:lnTo>
                    <a:pt x="4833" y="5616"/>
                  </a:lnTo>
                  <a:lnTo>
                    <a:pt x="4815" y="5611"/>
                  </a:lnTo>
                  <a:lnTo>
                    <a:pt x="4810" y="5610"/>
                  </a:lnTo>
                  <a:lnTo>
                    <a:pt x="4792" y="5604"/>
                  </a:lnTo>
                  <a:lnTo>
                    <a:pt x="4787" y="5602"/>
                  </a:lnTo>
                  <a:lnTo>
                    <a:pt x="4769" y="5596"/>
                  </a:lnTo>
                  <a:lnTo>
                    <a:pt x="4765" y="5594"/>
                  </a:lnTo>
                  <a:lnTo>
                    <a:pt x="4747" y="5587"/>
                  </a:lnTo>
                  <a:lnTo>
                    <a:pt x="4743" y="5585"/>
                  </a:lnTo>
                  <a:lnTo>
                    <a:pt x="4725" y="5577"/>
                  </a:lnTo>
                  <a:lnTo>
                    <a:pt x="4721" y="5575"/>
                  </a:lnTo>
                  <a:lnTo>
                    <a:pt x="4704" y="5566"/>
                  </a:lnTo>
                  <a:lnTo>
                    <a:pt x="4700" y="5564"/>
                  </a:lnTo>
                  <a:lnTo>
                    <a:pt x="4683" y="5554"/>
                  </a:lnTo>
                  <a:lnTo>
                    <a:pt x="4678" y="5552"/>
                  </a:lnTo>
                  <a:lnTo>
                    <a:pt x="4661" y="5541"/>
                  </a:lnTo>
                  <a:lnTo>
                    <a:pt x="4657" y="5539"/>
                  </a:lnTo>
                  <a:lnTo>
                    <a:pt x="4641" y="5528"/>
                  </a:lnTo>
                  <a:lnTo>
                    <a:pt x="4638" y="5526"/>
                  </a:lnTo>
                  <a:lnTo>
                    <a:pt x="4622" y="5515"/>
                  </a:lnTo>
                  <a:lnTo>
                    <a:pt x="4618" y="5512"/>
                  </a:lnTo>
                  <a:lnTo>
                    <a:pt x="4603" y="5500"/>
                  </a:lnTo>
                  <a:lnTo>
                    <a:pt x="4600" y="5497"/>
                  </a:lnTo>
                  <a:lnTo>
                    <a:pt x="4585" y="5485"/>
                  </a:lnTo>
                  <a:lnTo>
                    <a:pt x="4582" y="5482"/>
                  </a:lnTo>
                  <a:lnTo>
                    <a:pt x="4567" y="5469"/>
                  </a:lnTo>
                  <a:lnTo>
                    <a:pt x="4564" y="5466"/>
                  </a:lnTo>
                  <a:lnTo>
                    <a:pt x="4550" y="5453"/>
                  </a:lnTo>
                  <a:lnTo>
                    <a:pt x="4547" y="5450"/>
                  </a:lnTo>
                  <a:lnTo>
                    <a:pt x="4534" y="5436"/>
                  </a:lnTo>
                  <a:lnTo>
                    <a:pt x="4531" y="5433"/>
                  </a:lnTo>
                  <a:lnTo>
                    <a:pt x="4518" y="5418"/>
                  </a:lnTo>
                  <a:lnTo>
                    <a:pt x="4515" y="5415"/>
                  </a:lnTo>
                  <a:lnTo>
                    <a:pt x="4503" y="5400"/>
                  </a:lnTo>
                  <a:lnTo>
                    <a:pt x="4500" y="5397"/>
                  </a:lnTo>
                  <a:lnTo>
                    <a:pt x="4488" y="5382"/>
                  </a:lnTo>
                  <a:lnTo>
                    <a:pt x="4485" y="5378"/>
                  </a:lnTo>
                  <a:lnTo>
                    <a:pt x="4474" y="5362"/>
                  </a:lnTo>
                  <a:lnTo>
                    <a:pt x="4472" y="5359"/>
                  </a:lnTo>
                  <a:lnTo>
                    <a:pt x="4461" y="5343"/>
                  </a:lnTo>
                  <a:lnTo>
                    <a:pt x="4459" y="5339"/>
                  </a:lnTo>
                  <a:lnTo>
                    <a:pt x="4448" y="5322"/>
                  </a:lnTo>
                  <a:lnTo>
                    <a:pt x="4446" y="5317"/>
                  </a:lnTo>
                  <a:lnTo>
                    <a:pt x="4436" y="5300"/>
                  </a:lnTo>
                  <a:lnTo>
                    <a:pt x="4434" y="5296"/>
                  </a:lnTo>
                  <a:lnTo>
                    <a:pt x="4425" y="5279"/>
                  </a:lnTo>
                  <a:lnTo>
                    <a:pt x="4423" y="5275"/>
                  </a:lnTo>
                  <a:lnTo>
                    <a:pt x="4415" y="5257"/>
                  </a:lnTo>
                  <a:lnTo>
                    <a:pt x="4413" y="5253"/>
                  </a:lnTo>
                  <a:lnTo>
                    <a:pt x="4406" y="5235"/>
                  </a:lnTo>
                  <a:lnTo>
                    <a:pt x="4404" y="5231"/>
                  </a:lnTo>
                  <a:lnTo>
                    <a:pt x="4398" y="5213"/>
                  </a:lnTo>
                  <a:lnTo>
                    <a:pt x="4396" y="5208"/>
                  </a:lnTo>
                  <a:lnTo>
                    <a:pt x="4390" y="5190"/>
                  </a:lnTo>
                  <a:lnTo>
                    <a:pt x="4389" y="5185"/>
                  </a:lnTo>
                  <a:lnTo>
                    <a:pt x="4384" y="5167"/>
                  </a:lnTo>
                  <a:lnTo>
                    <a:pt x="4383" y="5163"/>
                  </a:lnTo>
                  <a:lnTo>
                    <a:pt x="4378" y="5144"/>
                  </a:lnTo>
                  <a:lnTo>
                    <a:pt x="4377" y="5139"/>
                  </a:lnTo>
                  <a:lnTo>
                    <a:pt x="4373" y="5121"/>
                  </a:lnTo>
                  <a:lnTo>
                    <a:pt x="4372" y="5116"/>
                  </a:lnTo>
                  <a:lnTo>
                    <a:pt x="4369" y="5097"/>
                  </a:lnTo>
                  <a:lnTo>
                    <a:pt x="4369" y="5093"/>
                  </a:lnTo>
                  <a:lnTo>
                    <a:pt x="4366" y="5074"/>
                  </a:lnTo>
                  <a:lnTo>
                    <a:pt x="4366" y="5069"/>
                  </a:lnTo>
                  <a:lnTo>
                    <a:pt x="4364" y="5050"/>
                  </a:lnTo>
                  <a:lnTo>
                    <a:pt x="4364" y="5045"/>
                  </a:lnTo>
                  <a:lnTo>
                    <a:pt x="4363" y="5026"/>
                  </a:lnTo>
                  <a:lnTo>
                    <a:pt x="4362" y="5022"/>
                  </a:lnTo>
                  <a:lnTo>
                    <a:pt x="4362" y="5002"/>
                  </a:lnTo>
                  <a:lnTo>
                    <a:pt x="4362" y="4998"/>
                  </a:lnTo>
                  <a:lnTo>
                    <a:pt x="4362" y="4978"/>
                  </a:lnTo>
                  <a:lnTo>
                    <a:pt x="4363" y="4974"/>
                  </a:lnTo>
                  <a:lnTo>
                    <a:pt x="4364" y="4955"/>
                  </a:lnTo>
                  <a:lnTo>
                    <a:pt x="4364" y="4950"/>
                  </a:lnTo>
                  <a:lnTo>
                    <a:pt x="4366" y="4931"/>
                  </a:lnTo>
                  <a:lnTo>
                    <a:pt x="4366" y="4926"/>
                  </a:lnTo>
                  <a:lnTo>
                    <a:pt x="4369" y="4907"/>
                  </a:lnTo>
                  <a:lnTo>
                    <a:pt x="4369" y="4903"/>
                  </a:lnTo>
                  <a:lnTo>
                    <a:pt x="4372" y="4884"/>
                  </a:lnTo>
                  <a:lnTo>
                    <a:pt x="4373" y="4879"/>
                  </a:lnTo>
                  <a:lnTo>
                    <a:pt x="4377" y="4861"/>
                  </a:lnTo>
                  <a:lnTo>
                    <a:pt x="4378" y="4856"/>
                  </a:lnTo>
                  <a:lnTo>
                    <a:pt x="4383" y="4837"/>
                  </a:lnTo>
                  <a:lnTo>
                    <a:pt x="4384" y="4833"/>
                  </a:lnTo>
                  <a:lnTo>
                    <a:pt x="4389" y="4815"/>
                  </a:lnTo>
                  <a:lnTo>
                    <a:pt x="4390" y="4810"/>
                  </a:lnTo>
                  <a:lnTo>
                    <a:pt x="4396" y="4792"/>
                  </a:lnTo>
                  <a:lnTo>
                    <a:pt x="4398" y="4787"/>
                  </a:lnTo>
                  <a:lnTo>
                    <a:pt x="4404" y="4769"/>
                  </a:lnTo>
                  <a:lnTo>
                    <a:pt x="4406" y="4765"/>
                  </a:lnTo>
                  <a:lnTo>
                    <a:pt x="4413" y="4747"/>
                  </a:lnTo>
                  <a:lnTo>
                    <a:pt x="4415" y="4743"/>
                  </a:lnTo>
                  <a:lnTo>
                    <a:pt x="4423" y="4725"/>
                  </a:lnTo>
                  <a:lnTo>
                    <a:pt x="4425" y="4721"/>
                  </a:lnTo>
                  <a:lnTo>
                    <a:pt x="4434" y="4704"/>
                  </a:lnTo>
                  <a:lnTo>
                    <a:pt x="4436" y="4700"/>
                  </a:lnTo>
                  <a:lnTo>
                    <a:pt x="4446" y="4683"/>
                  </a:lnTo>
                  <a:lnTo>
                    <a:pt x="4448" y="4678"/>
                  </a:lnTo>
                  <a:lnTo>
                    <a:pt x="4459" y="4661"/>
                  </a:lnTo>
                  <a:lnTo>
                    <a:pt x="4461" y="4657"/>
                  </a:lnTo>
                  <a:lnTo>
                    <a:pt x="4472" y="4641"/>
                  </a:lnTo>
                  <a:lnTo>
                    <a:pt x="4474" y="4638"/>
                  </a:lnTo>
                  <a:lnTo>
                    <a:pt x="4485" y="4622"/>
                  </a:lnTo>
                  <a:lnTo>
                    <a:pt x="4488" y="4618"/>
                  </a:lnTo>
                  <a:lnTo>
                    <a:pt x="4500" y="4603"/>
                  </a:lnTo>
                  <a:lnTo>
                    <a:pt x="4503" y="4600"/>
                  </a:lnTo>
                  <a:lnTo>
                    <a:pt x="4515" y="4585"/>
                  </a:lnTo>
                  <a:lnTo>
                    <a:pt x="4518" y="4582"/>
                  </a:lnTo>
                  <a:lnTo>
                    <a:pt x="4531" y="4567"/>
                  </a:lnTo>
                  <a:lnTo>
                    <a:pt x="4534" y="4564"/>
                  </a:lnTo>
                  <a:lnTo>
                    <a:pt x="4547" y="4550"/>
                  </a:lnTo>
                  <a:lnTo>
                    <a:pt x="4550" y="4547"/>
                  </a:lnTo>
                  <a:lnTo>
                    <a:pt x="4564" y="4534"/>
                  </a:lnTo>
                  <a:lnTo>
                    <a:pt x="4567" y="4531"/>
                  </a:lnTo>
                  <a:lnTo>
                    <a:pt x="4582" y="4518"/>
                  </a:lnTo>
                  <a:lnTo>
                    <a:pt x="4585" y="4515"/>
                  </a:lnTo>
                  <a:lnTo>
                    <a:pt x="4600" y="4503"/>
                  </a:lnTo>
                  <a:lnTo>
                    <a:pt x="4603" y="4500"/>
                  </a:lnTo>
                  <a:lnTo>
                    <a:pt x="4618" y="4488"/>
                  </a:lnTo>
                  <a:lnTo>
                    <a:pt x="4622" y="4485"/>
                  </a:lnTo>
                  <a:lnTo>
                    <a:pt x="4638" y="4474"/>
                  </a:lnTo>
                  <a:lnTo>
                    <a:pt x="4641" y="4472"/>
                  </a:lnTo>
                  <a:lnTo>
                    <a:pt x="4657" y="4461"/>
                  </a:lnTo>
                  <a:lnTo>
                    <a:pt x="4661" y="4459"/>
                  </a:lnTo>
                  <a:lnTo>
                    <a:pt x="4678" y="4448"/>
                  </a:lnTo>
                  <a:lnTo>
                    <a:pt x="4683" y="4446"/>
                  </a:lnTo>
                  <a:lnTo>
                    <a:pt x="4700" y="4436"/>
                  </a:lnTo>
                  <a:lnTo>
                    <a:pt x="4704" y="4434"/>
                  </a:lnTo>
                  <a:lnTo>
                    <a:pt x="4721" y="4425"/>
                  </a:lnTo>
                  <a:lnTo>
                    <a:pt x="4725" y="4423"/>
                  </a:lnTo>
                  <a:lnTo>
                    <a:pt x="4743" y="4415"/>
                  </a:lnTo>
                  <a:lnTo>
                    <a:pt x="4747" y="4413"/>
                  </a:lnTo>
                  <a:lnTo>
                    <a:pt x="4750" y="4412"/>
                  </a:lnTo>
                  <a:lnTo>
                    <a:pt x="4750" y="2947"/>
                  </a:lnTo>
                  <a:lnTo>
                    <a:pt x="4752" y="2914"/>
                  </a:lnTo>
                  <a:lnTo>
                    <a:pt x="4759" y="2882"/>
                  </a:lnTo>
                  <a:lnTo>
                    <a:pt x="4769" y="2851"/>
                  </a:lnTo>
                  <a:lnTo>
                    <a:pt x="4783" y="2822"/>
                  </a:lnTo>
                  <a:lnTo>
                    <a:pt x="4802" y="2795"/>
                  </a:lnTo>
                  <a:lnTo>
                    <a:pt x="4823" y="2770"/>
                  </a:lnTo>
                  <a:lnTo>
                    <a:pt x="4848" y="2749"/>
                  </a:lnTo>
                  <a:lnTo>
                    <a:pt x="4875" y="2730"/>
                  </a:lnTo>
                  <a:lnTo>
                    <a:pt x="4898" y="2719"/>
                  </a:lnTo>
                  <a:lnTo>
                    <a:pt x="4875" y="2708"/>
                  </a:lnTo>
                  <a:lnTo>
                    <a:pt x="4848" y="2689"/>
                  </a:lnTo>
                  <a:lnTo>
                    <a:pt x="4823" y="2668"/>
                  </a:lnTo>
                  <a:lnTo>
                    <a:pt x="4802" y="2643"/>
                  </a:lnTo>
                  <a:lnTo>
                    <a:pt x="4783" y="2616"/>
                  </a:lnTo>
                  <a:lnTo>
                    <a:pt x="4769" y="2587"/>
                  </a:lnTo>
                  <a:close/>
                  <a:moveTo>
                    <a:pt x="5250" y="4703"/>
                  </a:moveTo>
                  <a:lnTo>
                    <a:pt x="5250" y="4835"/>
                  </a:lnTo>
                  <a:lnTo>
                    <a:pt x="5372" y="4887"/>
                  </a:lnTo>
                  <a:lnTo>
                    <a:pt x="5371" y="4885"/>
                  </a:lnTo>
                  <a:lnTo>
                    <a:pt x="5367" y="4871"/>
                  </a:lnTo>
                  <a:lnTo>
                    <a:pt x="5362" y="4857"/>
                  </a:lnTo>
                  <a:lnTo>
                    <a:pt x="5356" y="4844"/>
                  </a:lnTo>
                  <a:lnTo>
                    <a:pt x="5350" y="4831"/>
                  </a:lnTo>
                  <a:lnTo>
                    <a:pt x="5344" y="4818"/>
                  </a:lnTo>
                  <a:lnTo>
                    <a:pt x="5337" y="4806"/>
                  </a:lnTo>
                  <a:lnTo>
                    <a:pt x="5330" y="4794"/>
                  </a:lnTo>
                  <a:lnTo>
                    <a:pt x="5321" y="4781"/>
                  </a:lnTo>
                  <a:lnTo>
                    <a:pt x="5313" y="4770"/>
                  </a:lnTo>
                  <a:lnTo>
                    <a:pt x="5304" y="4758"/>
                  </a:lnTo>
                  <a:lnTo>
                    <a:pt x="5294" y="4747"/>
                  </a:lnTo>
                  <a:lnTo>
                    <a:pt x="5285" y="4736"/>
                  </a:lnTo>
                  <a:lnTo>
                    <a:pt x="5275" y="4725"/>
                  </a:lnTo>
                  <a:lnTo>
                    <a:pt x="5264" y="4715"/>
                  </a:lnTo>
                  <a:lnTo>
                    <a:pt x="5253" y="4706"/>
                  </a:lnTo>
                  <a:lnTo>
                    <a:pt x="5250" y="4703"/>
                  </a:lnTo>
                  <a:close/>
                  <a:moveTo>
                    <a:pt x="4750" y="5000"/>
                  </a:moveTo>
                  <a:lnTo>
                    <a:pt x="4750" y="4703"/>
                  </a:lnTo>
                  <a:lnTo>
                    <a:pt x="4747" y="4706"/>
                  </a:lnTo>
                  <a:lnTo>
                    <a:pt x="4736" y="4715"/>
                  </a:lnTo>
                  <a:lnTo>
                    <a:pt x="4725" y="4725"/>
                  </a:lnTo>
                  <a:lnTo>
                    <a:pt x="4715" y="4736"/>
                  </a:lnTo>
                  <a:lnTo>
                    <a:pt x="4706" y="4747"/>
                  </a:lnTo>
                  <a:lnTo>
                    <a:pt x="4696" y="4758"/>
                  </a:lnTo>
                  <a:lnTo>
                    <a:pt x="4687" y="4770"/>
                  </a:lnTo>
                  <a:lnTo>
                    <a:pt x="4679" y="4781"/>
                  </a:lnTo>
                  <a:lnTo>
                    <a:pt x="4670" y="4794"/>
                  </a:lnTo>
                  <a:lnTo>
                    <a:pt x="4663" y="4806"/>
                  </a:lnTo>
                  <a:lnTo>
                    <a:pt x="4656" y="4818"/>
                  </a:lnTo>
                  <a:lnTo>
                    <a:pt x="4650" y="4831"/>
                  </a:lnTo>
                  <a:lnTo>
                    <a:pt x="4644" y="4844"/>
                  </a:lnTo>
                  <a:lnTo>
                    <a:pt x="4638" y="4857"/>
                  </a:lnTo>
                  <a:lnTo>
                    <a:pt x="4633" y="4871"/>
                  </a:lnTo>
                  <a:lnTo>
                    <a:pt x="4629" y="4885"/>
                  </a:lnTo>
                  <a:lnTo>
                    <a:pt x="4625" y="4899"/>
                  </a:lnTo>
                  <a:lnTo>
                    <a:pt x="4622" y="4913"/>
                  </a:lnTo>
                  <a:lnTo>
                    <a:pt x="4619" y="4927"/>
                  </a:lnTo>
                  <a:lnTo>
                    <a:pt x="4616" y="4942"/>
                  </a:lnTo>
                  <a:lnTo>
                    <a:pt x="4614" y="4956"/>
                  </a:lnTo>
                  <a:lnTo>
                    <a:pt x="4613" y="4971"/>
                  </a:lnTo>
                  <a:lnTo>
                    <a:pt x="4612" y="4985"/>
                  </a:lnTo>
                  <a:lnTo>
                    <a:pt x="4612" y="5000"/>
                  </a:lnTo>
                  <a:lnTo>
                    <a:pt x="4612" y="5015"/>
                  </a:lnTo>
                  <a:lnTo>
                    <a:pt x="4613" y="5029"/>
                  </a:lnTo>
                  <a:lnTo>
                    <a:pt x="4614" y="5044"/>
                  </a:lnTo>
                  <a:lnTo>
                    <a:pt x="4616" y="5058"/>
                  </a:lnTo>
                  <a:lnTo>
                    <a:pt x="4619" y="5073"/>
                  </a:lnTo>
                  <a:lnTo>
                    <a:pt x="4622" y="5087"/>
                  </a:lnTo>
                  <a:lnTo>
                    <a:pt x="4625" y="5101"/>
                  </a:lnTo>
                  <a:lnTo>
                    <a:pt x="4629" y="5115"/>
                  </a:lnTo>
                  <a:lnTo>
                    <a:pt x="4633" y="5129"/>
                  </a:lnTo>
                  <a:lnTo>
                    <a:pt x="4638" y="5143"/>
                  </a:lnTo>
                  <a:lnTo>
                    <a:pt x="4644" y="5156"/>
                  </a:lnTo>
                  <a:lnTo>
                    <a:pt x="4650" y="5169"/>
                  </a:lnTo>
                  <a:lnTo>
                    <a:pt x="4656" y="5182"/>
                  </a:lnTo>
                  <a:lnTo>
                    <a:pt x="4663" y="5194"/>
                  </a:lnTo>
                  <a:lnTo>
                    <a:pt x="4670" y="5206"/>
                  </a:lnTo>
                  <a:lnTo>
                    <a:pt x="4679" y="5219"/>
                  </a:lnTo>
                  <a:lnTo>
                    <a:pt x="4687" y="5230"/>
                  </a:lnTo>
                  <a:lnTo>
                    <a:pt x="4696" y="5242"/>
                  </a:lnTo>
                  <a:lnTo>
                    <a:pt x="4706" y="5253"/>
                  </a:lnTo>
                  <a:lnTo>
                    <a:pt x="4715" y="5264"/>
                  </a:lnTo>
                  <a:lnTo>
                    <a:pt x="4725" y="5275"/>
                  </a:lnTo>
                  <a:lnTo>
                    <a:pt x="4736" y="5285"/>
                  </a:lnTo>
                  <a:lnTo>
                    <a:pt x="4747" y="5294"/>
                  </a:lnTo>
                  <a:lnTo>
                    <a:pt x="4758" y="5304"/>
                  </a:lnTo>
                  <a:lnTo>
                    <a:pt x="4770" y="5313"/>
                  </a:lnTo>
                  <a:lnTo>
                    <a:pt x="4781" y="5321"/>
                  </a:lnTo>
                  <a:lnTo>
                    <a:pt x="4794" y="5330"/>
                  </a:lnTo>
                  <a:lnTo>
                    <a:pt x="4806" y="5337"/>
                  </a:lnTo>
                  <a:lnTo>
                    <a:pt x="4818" y="5344"/>
                  </a:lnTo>
                  <a:lnTo>
                    <a:pt x="4831" y="5350"/>
                  </a:lnTo>
                  <a:lnTo>
                    <a:pt x="4844" y="5356"/>
                  </a:lnTo>
                  <a:lnTo>
                    <a:pt x="4857" y="5362"/>
                  </a:lnTo>
                  <a:lnTo>
                    <a:pt x="4871" y="5367"/>
                  </a:lnTo>
                  <a:lnTo>
                    <a:pt x="4885" y="5371"/>
                  </a:lnTo>
                  <a:lnTo>
                    <a:pt x="4899" y="5375"/>
                  </a:lnTo>
                  <a:lnTo>
                    <a:pt x="4913" y="5378"/>
                  </a:lnTo>
                  <a:lnTo>
                    <a:pt x="4927" y="5381"/>
                  </a:lnTo>
                  <a:lnTo>
                    <a:pt x="4942" y="5384"/>
                  </a:lnTo>
                  <a:lnTo>
                    <a:pt x="4956" y="5386"/>
                  </a:lnTo>
                  <a:lnTo>
                    <a:pt x="4971" y="5387"/>
                  </a:lnTo>
                  <a:lnTo>
                    <a:pt x="4985" y="5388"/>
                  </a:lnTo>
                  <a:lnTo>
                    <a:pt x="5000" y="5388"/>
                  </a:lnTo>
                  <a:lnTo>
                    <a:pt x="5015" y="5388"/>
                  </a:lnTo>
                  <a:lnTo>
                    <a:pt x="5029" y="5387"/>
                  </a:lnTo>
                  <a:lnTo>
                    <a:pt x="5044" y="5386"/>
                  </a:lnTo>
                  <a:lnTo>
                    <a:pt x="5058" y="5384"/>
                  </a:lnTo>
                  <a:lnTo>
                    <a:pt x="5073" y="5381"/>
                  </a:lnTo>
                  <a:lnTo>
                    <a:pt x="5087" y="5378"/>
                  </a:lnTo>
                  <a:lnTo>
                    <a:pt x="5101" y="5375"/>
                  </a:lnTo>
                  <a:lnTo>
                    <a:pt x="5115" y="5371"/>
                  </a:lnTo>
                  <a:lnTo>
                    <a:pt x="5129" y="5367"/>
                  </a:lnTo>
                  <a:lnTo>
                    <a:pt x="5143" y="5362"/>
                  </a:lnTo>
                  <a:lnTo>
                    <a:pt x="5156" y="5356"/>
                  </a:lnTo>
                  <a:lnTo>
                    <a:pt x="5169" y="5350"/>
                  </a:lnTo>
                  <a:lnTo>
                    <a:pt x="5175" y="5347"/>
                  </a:lnTo>
                  <a:lnTo>
                    <a:pt x="4902" y="5230"/>
                  </a:lnTo>
                  <a:lnTo>
                    <a:pt x="4888" y="5223"/>
                  </a:lnTo>
                  <a:lnTo>
                    <a:pt x="4875" y="5217"/>
                  </a:lnTo>
                  <a:lnTo>
                    <a:pt x="4874" y="5216"/>
                  </a:lnTo>
                  <a:lnTo>
                    <a:pt x="4872" y="5215"/>
                  </a:lnTo>
                  <a:lnTo>
                    <a:pt x="4860" y="5207"/>
                  </a:lnTo>
                  <a:lnTo>
                    <a:pt x="4848" y="5198"/>
                  </a:lnTo>
                  <a:lnTo>
                    <a:pt x="4847" y="5197"/>
                  </a:lnTo>
                  <a:lnTo>
                    <a:pt x="4845" y="5197"/>
                  </a:lnTo>
                  <a:lnTo>
                    <a:pt x="4834" y="5187"/>
                  </a:lnTo>
                  <a:lnTo>
                    <a:pt x="4823" y="5177"/>
                  </a:lnTo>
                  <a:lnTo>
                    <a:pt x="4822" y="5176"/>
                  </a:lnTo>
                  <a:lnTo>
                    <a:pt x="4821" y="5175"/>
                  </a:lnTo>
                  <a:lnTo>
                    <a:pt x="4811" y="5163"/>
                  </a:lnTo>
                  <a:lnTo>
                    <a:pt x="4802" y="5152"/>
                  </a:lnTo>
                  <a:lnTo>
                    <a:pt x="4801" y="5151"/>
                  </a:lnTo>
                  <a:lnTo>
                    <a:pt x="4800" y="5150"/>
                  </a:lnTo>
                  <a:lnTo>
                    <a:pt x="4792" y="5137"/>
                  </a:lnTo>
                  <a:lnTo>
                    <a:pt x="4783" y="5125"/>
                  </a:lnTo>
                  <a:lnTo>
                    <a:pt x="4783" y="5124"/>
                  </a:lnTo>
                  <a:lnTo>
                    <a:pt x="4782" y="5122"/>
                  </a:lnTo>
                  <a:lnTo>
                    <a:pt x="4776" y="5109"/>
                  </a:lnTo>
                  <a:lnTo>
                    <a:pt x="4769" y="5096"/>
                  </a:lnTo>
                  <a:lnTo>
                    <a:pt x="4769" y="5094"/>
                  </a:lnTo>
                  <a:lnTo>
                    <a:pt x="4768" y="5093"/>
                  </a:lnTo>
                  <a:lnTo>
                    <a:pt x="4763" y="5079"/>
                  </a:lnTo>
                  <a:lnTo>
                    <a:pt x="4759" y="5065"/>
                  </a:lnTo>
                  <a:lnTo>
                    <a:pt x="4758" y="5063"/>
                  </a:lnTo>
                  <a:lnTo>
                    <a:pt x="4758" y="5062"/>
                  </a:lnTo>
                  <a:lnTo>
                    <a:pt x="4755" y="5047"/>
                  </a:lnTo>
                  <a:lnTo>
                    <a:pt x="4752" y="5033"/>
                  </a:lnTo>
                  <a:lnTo>
                    <a:pt x="4752" y="5031"/>
                  </a:lnTo>
                  <a:lnTo>
                    <a:pt x="4752" y="5030"/>
                  </a:lnTo>
                  <a:lnTo>
                    <a:pt x="4751" y="5015"/>
                  </a:lnTo>
                  <a:lnTo>
                    <a:pt x="4750" y="50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4" name="Google Shape;584;p7"/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</p:grpSpPr>
        <p:sp>
          <p:nvSpPr>
            <p:cNvPr id="585" name="Google Shape;585;p7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4696"/>
                  </a:moveTo>
                  <a:lnTo>
                    <a:pt x="5730" y="4696"/>
                  </a:lnTo>
                  <a:lnTo>
                    <a:pt x="5739" y="4696"/>
                  </a:lnTo>
                  <a:lnTo>
                    <a:pt x="5748" y="4697"/>
                  </a:lnTo>
                  <a:lnTo>
                    <a:pt x="5757" y="4698"/>
                  </a:lnTo>
                  <a:lnTo>
                    <a:pt x="5767" y="4699"/>
                  </a:lnTo>
                  <a:lnTo>
                    <a:pt x="5776" y="4700"/>
                  </a:lnTo>
                  <a:lnTo>
                    <a:pt x="5784" y="4702"/>
                  </a:lnTo>
                  <a:lnTo>
                    <a:pt x="5793" y="4704"/>
                  </a:lnTo>
                  <a:lnTo>
                    <a:pt x="5802" y="4707"/>
                  </a:lnTo>
                  <a:lnTo>
                    <a:pt x="5811" y="4709"/>
                  </a:lnTo>
                  <a:lnTo>
                    <a:pt x="5819" y="4712"/>
                  </a:lnTo>
                  <a:lnTo>
                    <a:pt x="5828" y="4716"/>
                  </a:lnTo>
                  <a:lnTo>
                    <a:pt x="5836" y="4720"/>
                  </a:lnTo>
                  <a:lnTo>
                    <a:pt x="5844" y="4724"/>
                  </a:lnTo>
                  <a:lnTo>
                    <a:pt x="5852" y="4728"/>
                  </a:lnTo>
                  <a:lnTo>
                    <a:pt x="5860" y="4733"/>
                  </a:lnTo>
                  <a:lnTo>
                    <a:pt x="5867" y="4738"/>
                  </a:lnTo>
                  <a:lnTo>
                    <a:pt x="5875" y="4743"/>
                  </a:lnTo>
                  <a:lnTo>
                    <a:pt x="5882" y="4749"/>
                  </a:lnTo>
                  <a:lnTo>
                    <a:pt x="5889" y="4755"/>
                  </a:lnTo>
                  <a:lnTo>
                    <a:pt x="5896" y="4761"/>
                  </a:lnTo>
                  <a:lnTo>
                    <a:pt x="5902" y="4767"/>
                  </a:lnTo>
                  <a:lnTo>
                    <a:pt x="5908" y="4774"/>
                  </a:lnTo>
                  <a:lnTo>
                    <a:pt x="5914" y="4781"/>
                  </a:lnTo>
                  <a:lnTo>
                    <a:pt x="5920" y="4787"/>
                  </a:lnTo>
                  <a:lnTo>
                    <a:pt x="5926" y="4795"/>
                  </a:lnTo>
                  <a:lnTo>
                    <a:pt x="5931" y="4802"/>
                  </a:lnTo>
                  <a:lnTo>
                    <a:pt x="5936" y="4809"/>
                  </a:lnTo>
                  <a:lnTo>
                    <a:pt x="5941" y="4817"/>
                  </a:lnTo>
                  <a:lnTo>
                    <a:pt x="5945" y="4825"/>
                  </a:lnTo>
                  <a:lnTo>
                    <a:pt x="5949" y="4833"/>
                  </a:lnTo>
                  <a:lnTo>
                    <a:pt x="5953" y="4841"/>
                  </a:lnTo>
                  <a:lnTo>
                    <a:pt x="5957" y="4850"/>
                  </a:lnTo>
                  <a:lnTo>
                    <a:pt x="5960" y="4858"/>
                  </a:lnTo>
                  <a:lnTo>
                    <a:pt x="5962" y="4867"/>
                  </a:lnTo>
                  <a:lnTo>
                    <a:pt x="5965" y="4876"/>
                  </a:lnTo>
                  <a:lnTo>
                    <a:pt x="5967" y="4885"/>
                  </a:lnTo>
                  <a:lnTo>
                    <a:pt x="5969" y="4893"/>
                  </a:lnTo>
                  <a:lnTo>
                    <a:pt x="5970" y="4902"/>
                  </a:lnTo>
                  <a:lnTo>
                    <a:pt x="5971" y="4912"/>
                  </a:lnTo>
                  <a:lnTo>
                    <a:pt x="5972" y="4921"/>
                  </a:lnTo>
                  <a:lnTo>
                    <a:pt x="5973" y="4930"/>
                  </a:lnTo>
                  <a:lnTo>
                    <a:pt x="5973" y="4939"/>
                  </a:lnTo>
                  <a:lnTo>
                    <a:pt x="5973" y="5791"/>
                  </a:lnTo>
                  <a:lnTo>
                    <a:pt x="5973" y="5800"/>
                  </a:lnTo>
                  <a:lnTo>
                    <a:pt x="5972" y="5809"/>
                  </a:lnTo>
                  <a:lnTo>
                    <a:pt x="5971" y="5818"/>
                  </a:lnTo>
                  <a:lnTo>
                    <a:pt x="5970" y="5827"/>
                  </a:lnTo>
                  <a:lnTo>
                    <a:pt x="5969" y="5836"/>
                  </a:lnTo>
                  <a:lnTo>
                    <a:pt x="5967" y="5845"/>
                  </a:lnTo>
                  <a:lnTo>
                    <a:pt x="5965" y="5854"/>
                  </a:lnTo>
                  <a:lnTo>
                    <a:pt x="5962" y="5863"/>
                  </a:lnTo>
                  <a:lnTo>
                    <a:pt x="5960" y="5871"/>
                  </a:lnTo>
                  <a:lnTo>
                    <a:pt x="5957" y="5880"/>
                  </a:lnTo>
                  <a:lnTo>
                    <a:pt x="5953" y="5888"/>
                  </a:lnTo>
                  <a:lnTo>
                    <a:pt x="5949" y="5896"/>
                  </a:lnTo>
                  <a:lnTo>
                    <a:pt x="5945" y="5904"/>
                  </a:lnTo>
                  <a:lnTo>
                    <a:pt x="5941" y="5912"/>
                  </a:lnTo>
                  <a:lnTo>
                    <a:pt x="5936" y="5920"/>
                  </a:lnTo>
                  <a:lnTo>
                    <a:pt x="5931" y="5927"/>
                  </a:lnTo>
                  <a:lnTo>
                    <a:pt x="5926" y="5935"/>
                  </a:lnTo>
                  <a:lnTo>
                    <a:pt x="5920" y="5942"/>
                  </a:lnTo>
                  <a:lnTo>
                    <a:pt x="5914" y="5949"/>
                  </a:lnTo>
                  <a:lnTo>
                    <a:pt x="5908" y="5956"/>
                  </a:lnTo>
                  <a:lnTo>
                    <a:pt x="5902" y="5963"/>
                  </a:lnTo>
                  <a:lnTo>
                    <a:pt x="5896" y="5969"/>
                  </a:lnTo>
                  <a:lnTo>
                    <a:pt x="5889" y="5975"/>
                  </a:lnTo>
                  <a:lnTo>
                    <a:pt x="5882" y="5981"/>
                  </a:lnTo>
                  <a:lnTo>
                    <a:pt x="5875" y="5987"/>
                  </a:lnTo>
                  <a:lnTo>
                    <a:pt x="5867" y="5992"/>
                  </a:lnTo>
                  <a:lnTo>
                    <a:pt x="5860" y="5997"/>
                  </a:lnTo>
                  <a:lnTo>
                    <a:pt x="5852" y="6002"/>
                  </a:lnTo>
                  <a:lnTo>
                    <a:pt x="5844" y="6006"/>
                  </a:lnTo>
                  <a:lnTo>
                    <a:pt x="5836" y="6010"/>
                  </a:lnTo>
                  <a:lnTo>
                    <a:pt x="5828" y="6014"/>
                  </a:lnTo>
                  <a:lnTo>
                    <a:pt x="5819" y="6018"/>
                  </a:lnTo>
                  <a:lnTo>
                    <a:pt x="5811" y="6021"/>
                  </a:lnTo>
                  <a:lnTo>
                    <a:pt x="5802" y="6023"/>
                  </a:lnTo>
                  <a:lnTo>
                    <a:pt x="5793" y="6026"/>
                  </a:lnTo>
                  <a:lnTo>
                    <a:pt x="5784" y="6028"/>
                  </a:lnTo>
                  <a:lnTo>
                    <a:pt x="5776" y="6030"/>
                  </a:lnTo>
                  <a:lnTo>
                    <a:pt x="5767" y="6031"/>
                  </a:lnTo>
                  <a:lnTo>
                    <a:pt x="5757" y="6032"/>
                  </a:lnTo>
                  <a:lnTo>
                    <a:pt x="5748" y="6033"/>
                  </a:lnTo>
                  <a:lnTo>
                    <a:pt x="5739" y="6034"/>
                  </a:lnTo>
                  <a:lnTo>
                    <a:pt x="5730" y="6034"/>
                  </a:lnTo>
                  <a:lnTo>
                    <a:pt x="4270" y="6034"/>
                  </a:lnTo>
                  <a:lnTo>
                    <a:pt x="4261" y="6034"/>
                  </a:lnTo>
                  <a:lnTo>
                    <a:pt x="4252" y="6033"/>
                  </a:lnTo>
                  <a:lnTo>
                    <a:pt x="4243" y="6032"/>
                  </a:lnTo>
                  <a:lnTo>
                    <a:pt x="4233" y="6031"/>
                  </a:lnTo>
                  <a:lnTo>
                    <a:pt x="4224" y="6030"/>
                  </a:lnTo>
                  <a:lnTo>
                    <a:pt x="4216" y="6028"/>
                  </a:lnTo>
                  <a:lnTo>
                    <a:pt x="4207" y="6026"/>
                  </a:lnTo>
                  <a:lnTo>
                    <a:pt x="4198" y="6023"/>
                  </a:lnTo>
                  <a:lnTo>
                    <a:pt x="4189" y="6021"/>
                  </a:lnTo>
                  <a:lnTo>
                    <a:pt x="4181" y="6018"/>
                  </a:lnTo>
                  <a:lnTo>
                    <a:pt x="4172" y="6014"/>
                  </a:lnTo>
                  <a:lnTo>
                    <a:pt x="4164" y="6010"/>
                  </a:lnTo>
                  <a:lnTo>
                    <a:pt x="4156" y="6006"/>
                  </a:lnTo>
                  <a:lnTo>
                    <a:pt x="4148" y="6002"/>
                  </a:lnTo>
                  <a:lnTo>
                    <a:pt x="4140" y="5997"/>
                  </a:lnTo>
                  <a:lnTo>
                    <a:pt x="4133" y="5992"/>
                  </a:lnTo>
                  <a:lnTo>
                    <a:pt x="4125" y="5987"/>
                  </a:lnTo>
                  <a:lnTo>
                    <a:pt x="4118" y="5981"/>
                  </a:lnTo>
                  <a:lnTo>
                    <a:pt x="4111" y="5975"/>
                  </a:lnTo>
                  <a:lnTo>
                    <a:pt x="4104" y="5969"/>
                  </a:lnTo>
                  <a:lnTo>
                    <a:pt x="4098" y="5963"/>
                  </a:lnTo>
                  <a:lnTo>
                    <a:pt x="4092" y="5956"/>
                  </a:lnTo>
                  <a:lnTo>
                    <a:pt x="4086" y="5949"/>
                  </a:lnTo>
                  <a:lnTo>
                    <a:pt x="4080" y="5942"/>
                  </a:lnTo>
                  <a:lnTo>
                    <a:pt x="4074" y="5935"/>
                  </a:lnTo>
                  <a:lnTo>
                    <a:pt x="4069" y="5927"/>
                  </a:lnTo>
                  <a:lnTo>
                    <a:pt x="4064" y="5920"/>
                  </a:lnTo>
                  <a:lnTo>
                    <a:pt x="4059" y="5912"/>
                  </a:lnTo>
                  <a:lnTo>
                    <a:pt x="4055" y="5904"/>
                  </a:lnTo>
                  <a:lnTo>
                    <a:pt x="4051" y="5896"/>
                  </a:lnTo>
                  <a:lnTo>
                    <a:pt x="4047" y="5888"/>
                  </a:lnTo>
                  <a:lnTo>
                    <a:pt x="4043" y="5880"/>
                  </a:lnTo>
                  <a:lnTo>
                    <a:pt x="4040" y="5871"/>
                  </a:lnTo>
                  <a:lnTo>
                    <a:pt x="4038" y="5863"/>
                  </a:lnTo>
                  <a:lnTo>
                    <a:pt x="4035" y="5854"/>
                  </a:lnTo>
                  <a:lnTo>
                    <a:pt x="4033" y="5845"/>
                  </a:lnTo>
                  <a:lnTo>
                    <a:pt x="4031" y="5836"/>
                  </a:lnTo>
                  <a:lnTo>
                    <a:pt x="4030" y="5827"/>
                  </a:lnTo>
                  <a:lnTo>
                    <a:pt x="4029" y="5818"/>
                  </a:lnTo>
                  <a:lnTo>
                    <a:pt x="4028" y="5809"/>
                  </a:lnTo>
                  <a:lnTo>
                    <a:pt x="4027" y="5800"/>
                  </a:lnTo>
                  <a:lnTo>
                    <a:pt x="4027" y="5791"/>
                  </a:lnTo>
                  <a:lnTo>
                    <a:pt x="4027" y="4939"/>
                  </a:lnTo>
                  <a:lnTo>
                    <a:pt x="4027" y="4930"/>
                  </a:lnTo>
                  <a:lnTo>
                    <a:pt x="4028" y="4921"/>
                  </a:lnTo>
                  <a:lnTo>
                    <a:pt x="4029" y="4912"/>
                  </a:lnTo>
                  <a:lnTo>
                    <a:pt x="4030" y="4902"/>
                  </a:lnTo>
                  <a:lnTo>
                    <a:pt x="4031" y="4893"/>
                  </a:lnTo>
                  <a:lnTo>
                    <a:pt x="4033" y="4885"/>
                  </a:lnTo>
                  <a:lnTo>
                    <a:pt x="4035" y="4876"/>
                  </a:lnTo>
                  <a:lnTo>
                    <a:pt x="4038" y="4867"/>
                  </a:lnTo>
                  <a:lnTo>
                    <a:pt x="4040" y="4858"/>
                  </a:lnTo>
                  <a:lnTo>
                    <a:pt x="4043" y="4850"/>
                  </a:lnTo>
                  <a:lnTo>
                    <a:pt x="4047" y="4841"/>
                  </a:lnTo>
                  <a:lnTo>
                    <a:pt x="4051" y="4833"/>
                  </a:lnTo>
                  <a:lnTo>
                    <a:pt x="4055" y="4825"/>
                  </a:lnTo>
                  <a:lnTo>
                    <a:pt x="4059" y="4817"/>
                  </a:lnTo>
                  <a:lnTo>
                    <a:pt x="4064" y="4809"/>
                  </a:lnTo>
                  <a:lnTo>
                    <a:pt x="4069" y="4802"/>
                  </a:lnTo>
                  <a:lnTo>
                    <a:pt x="4074" y="4795"/>
                  </a:lnTo>
                  <a:lnTo>
                    <a:pt x="4080" y="4787"/>
                  </a:lnTo>
                  <a:lnTo>
                    <a:pt x="4086" y="4781"/>
                  </a:lnTo>
                  <a:lnTo>
                    <a:pt x="4092" y="4774"/>
                  </a:lnTo>
                  <a:lnTo>
                    <a:pt x="4098" y="4767"/>
                  </a:lnTo>
                  <a:lnTo>
                    <a:pt x="4104" y="4761"/>
                  </a:lnTo>
                  <a:lnTo>
                    <a:pt x="4111" y="4755"/>
                  </a:lnTo>
                  <a:lnTo>
                    <a:pt x="4118" y="4749"/>
                  </a:lnTo>
                  <a:lnTo>
                    <a:pt x="4125" y="4743"/>
                  </a:lnTo>
                  <a:lnTo>
                    <a:pt x="4133" y="4738"/>
                  </a:lnTo>
                  <a:lnTo>
                    <a:pt x="4140" y="4733"/>
                  </a:lnTo>
                  <a:lnTo>
                    <a:pt x="4148" y="4728"/>
                  </a:lnTo>
                  <a:lnTo>
                    <a:pt x="4156" y="4724"/>
                  </a:lnTo>
                  <a:lnTo>
                    <a:pt x="4164" y="4720"/>
                  </a:lnTo>
                  <a:lnTo>
                    <a:pt x="4172" y="4716"/>
                  </a:lnTo>
                  <a:lnTo>
                    <a:pt x="4181" y="4712"/>
                  </a:lnTo>
                  <a:lnTo>
                    <a:pt x="4189" y="4709"/>
                  </a:lnTo>
                  <a:lnTo>
                    <a:pt x="4198" y="4707"/>
                  </a:lnTo>
                  <a:lnTo>
                    <a:pt x="4207" y="4704"/>
                  </a:lnTo>
                  <a:lnTo>
                    <a:pt x="4216" y="4702"/>
                  </a:lnTo>
                  <a:lnTo>
                    <a:pt x="4224" y="4700"/>
                  </a:lnTo>
                  <a:lnTo>
                    <a:pt x="4233" y="4699"/>
                  </a:lnTo>
                  <a:lnTo>
                    <a:pt x="4243" y="4698"/>
                  </a:lnTo>
                  <a:lnTo>
                    <a:pt x="4252" y="4697"/>
                  </a:lnTo>
                  <a:lnTo>
                    <a:pt x="4261" y="4696"/>
                  </a:lnTo>
                  <a:lnTo>
                    <a:pt x="4270" y="46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384"/>
                  </a:moveTo>
                  <a:lnTo>
                    <a:pt x="6467" y="2743"/>
                  </a:lnTo>
                  <a:lnTo>
                    <a:pt x="8042" y="2743"/>
                  </a:lnTo>
                  <a:lnTo>
                    <a:pt x="8047" y="2743"/>
                  </a:lnTo>
                  <a:lnTo>
                    <a:pt x="8069" y="2743"/>
                  </a:lnTo>
                  <a:lnTo>
                    <a:pt x="8079" y="2744"/>
                  </a:lnTo>
                  <a:lnTo>
                    <a:pt x="8101" y="2745"/>
                  </a:lnTo>
                  <a:lnTo>
                    <a:pt x="8111" y="2746"/>
                  </a:lnTo>
                  <a:lnTo>
                    <a:pt x="8133" y="2748"/>
                  </a:lnTo>
                  <a:lnTo>
                    <a:pt x="8143" y="2749"/>
                  </a:lnTo>
                  <a:lnTo>
                    <a:pt x="8165" y="2752"/>
                  </a:lnTo>
                  <a:lnTo>
                    <a:pt x="8174" y="2753"/>
                  </a:lnTo>
                  <a:lnTo>
                    <a:pt x="8197" y="2757"/>
                  </a:lnTo>
                  <a:lnTo>
                    <a:pt x="8206" y="2759"/>
                  </a:lnTo>
                  <a:lnTo>
                    <a:pt x="8228" y="2763"/>
                  </a:lnTo>
                  <a:lnTo>
                    <a:pt x="8237" y="2765"/>
                  </a:lnTo>
                  <a:lnTo>
                    <a:pt x="8259" y="2771"/>
                  </a:lnTo>
                  <a:lnTo>
                    <a:pt x="8268" y="2773"/>
                  </a:lnTo>
                  <a:lnTo>
                    <a:pt x="8289" y="2780"/>
                  </a:lnTo>
                  <a:lnTo>
                    <a:pt x="8298" y="2782"/>
                  </a:lnTo>
                  <a:lnTo>
                    <a:pt x="8320" y="2789"/>
                  </a:lnTo>
                  <a:lnTo>
                    <a:pt x="8329" y="2792"/>
                  </a:lnTo>
                  <a:lnTo>
                    <a:pt x="8350" y="2800"/>
                  </a:lnTo>
                  <a:lnTo>
                    <a:pt x="8358" y="2803"/>
                  </a:lnTo>
                  <a:lnTo>
                    <a:pt x="8380" y="2812"/>
                  </a:lnTo>
                  <a:lnTo>
                    <a:pt x="8388" y="2816"/>
                  </a:lnTo>
                  <a:lnTo>
                    <a:pt x="8409" y="2825"/>
                  </a:lnTo>
                  <a:lnTo>
                    <a:pt x="8417" y="2829"/>
                  </a:lnTo>
                  <a:lnTo>
                    <a:pt x="8437" y="2839"/>
                  </a:lnTo>
                  <a:lnTo>
                    <a:pt x="8446" y="2844"/>
                  </a:lnTo>
                  <a:lnTo>
                    <a:pt x="8466" y="2855"/>
                  </a:lnTo>
                  <a:lnTo>
                    <a:pt x="8475" y="2860"/>
                  </a:lnTo>
                  <a:lnTo>
                    <a:pt x="8494" y="2872"/>
                  </a:lnTo>
                  <a:lnTo>
                    <a:pt x="8502" y="2877"/>
                  </a:lnTo>
                  <a:lnTo>
                    <a:pt x="8521" y="2889"/>
                  </a:lnTo>
                  <a:lnTo>
                    <a:pt x="8529" y="2894"/>
                  </a:lnTo>
                  <a:lnTo>
                    <a:pt x="8548" y="2907"/>
                  </a:lnTo>
                  <a:lnTo>
                    <a:pt x="8555" y="2913"/>
                  </a:lnTo>
                  <a:lnTo>
                    <a:pt x="8573" y="2927"/>
                  </a:lnTo>
                  <a:lnTo>
                    <a:pt x="8581" y="2933"/>
                  </a:lnTo>
                  <a:lnTo>
                    <a:pt x="8598" y="2947"/>
                  </a:lnTo>
                  <a:lnTo>
                    <a:pt x="8605" y="2953"/>
                  </a:lnTo>
                  <a:lnTo>
                    <a:pt x="8622" y="2969"/>
                  </a:lnTo>
                  <a:lnTo>
                    <a:pt x="8629" y="2975"/>
                  </a:lnTo>
                  <a:lnTo>
                    <a:pt x="8645" y="2991"/>
                  </a:lnTo>
                  <a:lnTo>
                    <a:pt x="8652" y="2997"/>
                  </a:lnTo>
                  <a:lnTo>
                    <a:pt x="8668" y="3014"/>
                  </a:lnTo>
                  <a:lnTo>
                    <a:pt x="8674" y="3021"/>
                  </a:lnTo>
                  <a:lnTo>
                    <a:pt x="8689" y="3038"/>
                  </a:lnTo>
                  <a:lnTo>
                    <a:pt x="8695" y="3045"/>
                  </a:lnTo>
                  <a:lnTo>
                    <a:pt x="8710" y="3062"/>
                  </a:lnTo>
                  <a:lnTo>
                    <a:pt x="8716" y="3070"/>
                  </a:lnTo>
                  <a:lnTo>
                    <a:pt x="8730" y="3088"/>
                  </a:lnTo>
                  <a:lnTo>
                    <a:pt x="8735" y="3096"/>
                  </a:lnTo>
                  <a:lnTo>
                    <a:pt x="8748" y="3114"/>
                  </a:lnTo>
                  <a:lnTo>
                    <a:pt x="8754" y="3122"/>
                  </a:lnTo>
                  <a:lnTo>
                    <a:pt x="8766" y="3141"/>
                  </a:lnTo>
                  <a:lnTo>
                    <a:pt x="8771" y="3149"/>
                  </a:lnTo>
                  <a:lnTo>
                    <a:pt x="8783" y="3169"/>
                  </a:lnTo>
                  <a:lnTo>
                    <a:pt x="8786" y="3175"/>
                  </a:lnTo>
                  <a:lnTo>
                    <a:pt x="8797" y="3195"/>
                  </a:lnTo>
                  <a:lnTo>
                    <a:pt x="8802" y="3203"/>
                  </a:lnTo>
                  <a:lnTo>
                    <a:pt x="8812" y="3223"/>
                  </a:lnTo>
                  <a:lnTo>
                    <a:pt x="8816" y="3232"/>
                  </a:lnTo>
                  <a:lnTo>
                    <a:pt x="8826" y="3253"/>
                  </a:lnTo>
                  <a:lnTo>
                    <a:pt x="8830" y="3261"/>
                  </a:lnTo>
                  <a:lnTo>
                    <a:pt x="8839" y="3282"/>
                  </a:lnTo>
                  <a:lnTo>
                    <a:pt x="8842" y="3291"/>
                  </a:lnTo>
                  <a:lnTo>
                    <a:pt x="8850" y="3313"/>
                  </a:lnTo>
                  <a:lnTo>
                    <a:pt x="8853" y="3322"/>
                  </a:lnTo>
                  <a:lnTo>
                    <a:pt x="8860" y="3343"/>
                  </a:lnTo>
                  <a:lnTo>
                    <a:pt x="8863" y="3352"/>
                  </a:lnTo>
                  <a:lnTo>
                    <a:pt x="8869" y="3374"/>
                  </a:lnTo>
                  <a:lnTo>
                    <a:pt x="8872" y="3383"/>
                  </a:lnTo>
                  <a:lnTo>
                    <a:pt x="8877" y="3405"/>
                  </a:lnTo>
                  <a:lnTo>
                    <a:pt x="8879" y="3414"/>
                  </a:lnTo>
                  <a:lnTo>
                    <a:pt x="8884" y="3436"/>
                  </a:lnTo>
                  <a:lnTo>
                    <a:pt x="8886" y="3446"/>
                  </a:lnTo>
                  <a:lnTo>
                    <a:pt x="8890" y="3468"/>
                  </a:lnTo>
                  <a:lnTo>
                    <a:pt x="8891" y="3477"/>
                  </a:lnTo>
                  <a:lnTo>
                    <a:pt x="8894" y="3500"/>
                  </a:lnTo>
                  <a:lnTo>
                    <a:pt x="8895" y="3509"/>
                  </a:lnTo>
                  <a:lnTo>
                    <a:pt x="8897" y="3532"/>
                  </a:lnTo>
                  <a:lnTo>
                    <a:pt x="8898" y="3541"/>
                  </a:lnTo>
                  <a:lnTo>
                    <a:pt x="8899" y="3564"/>
                  </a:lnTo>
                  <a:lnTo>
                    <a:pt x="8900" y="3573"/>
                  </a:lnTo>
                  <a:lnTo>
                    <a:pt x="8900" y="3596"/>
                  </a:lnTo>
                  <a:lnTo>
                    <a:pt x="8900" y="3601"/>
                  </a:lnTo>
                  <a:lnTo>
                    <a:pt x="8900" y="5304"/>
                  </a:lnTo>
                  <a:lnTo>
                    <a:pt x="8900" y="7494"/>
                  </a:lnTo>
                  <a:lnTo>
                    <a:pt x="8900" y="7499"/>
                  </a:lnTo>
                  <a:lnTo>
                    <a:pt x="8900" y="7522"/>
                  </a:lnTo>
                  <a:lnTo>
                    <a:pt x="8899" y="7531"/>
                  </a:lnTo>
                  <a:lnTo>
                    <a:pt x="8898" y="7554"/>
                  </a:lnTo>
                  <a:lnTo>
                    <a:pt x="8897" y="7563"/>
                  </a:lnTo>
                  <a:lnTo>
                    <a:pt x="8895" y="7586"/>
                  </a:lnTo>
                  <a:lnTo>
                    <a:pt x="8894" y="7595"/>
                  </a:lnTo>
                  <a:lnTo>
                    <a:pt x="8891" y="7618"/>
                  </a:lnTo>
                  <a:lnTo>
                    <a:pt x="8890" y="7627"/>
                  </a:lnTo>
                  <a:lnTo>
                    <a:pt x="8886" y="7649"/>
                  </a:lnTo>
                  <a:lnTo>
                    <a:pt x="8884" y="7659"/>
                  </a:lnTo>
                  <a:lnTo>
                    <a:pt x="8879" y="7681"/>
                  </a:lnTo>
                  <a:lnTo>
                    <a:pt x="8877" y="7690"/>
                  </a:lnTo>
                  <a:lnTo>
                    <a:pt x="8872" y="7712"/>
                  </a:lnTo>
                  <a:lnTo>
                    <a:pt x="8869" y="7721"/>
                  </a:lnTo>
                  <a:lnTo>
                    <a:pt x="8863" y="7743"/>
                  </a:lnTo>
                  <a:lnTo>
                    <a:pt x="8860" y="7752"/>
                  </a:lnTo>
                  <a:lnTo>
                    <a:pt x="8853" y="7773"/>
                  </a:lnTo>
                  <a:lnTo>
                    <a:pt x="8850" y="7782"/>
                  </a:lnTo>
                  <a:lnTo>
                    <a:pt x="8842" y="7804"/>
                  </a:lnTo>
                  <a:lnTo>
                    <a:pt x="8839" y="7813"/>
                  </a:lnTo>
                  <a:lnTo>
                    <a:pt x="8830" y="7834"/>
                  </a:lnTo>
                  <a:lnTo>
                    <a:pt x="8826" y="7842"/>
                  </a:lnTo>
                  <a:lnTo>
                    <a:pt x="8816" y="7863"/>
                  </a:lnTo>
                  <a:lnTo>
                    <a:pt x="8812" y="7872"/>
                  </a:lnTo>
                  <a:lnTo>
                    <a:pt x="8802" y="7892"/>
                  </a:lnTo>
                  <a:lnTo>
                    <a:pt x="8797" y="7900"/>
                  </a:lnTo>
                  <a:lnTo>
                    <a:pt x="8786" y="7920"/>
                  </a:lnTo>
                  <a:lnTo>
                    <a:pt x="8783" y="7926"/>
                  </a:lnTo>
                  <a:lnTo>
                    <a:pt x="8771" y="7946"/>
                  </a:lnTo>
                  <a:lnTo>
                    <a:pt x="8766" y="7954"/>
                  </a:lnTo>
                  <a:lnTo>
                    <a:pt x="8754" y="7973"/>
                  </a:lnTo>
                  <a:lnTo>
                    <a:pt x="8748" y="7981"/>
                  </a:lnTo>
                  <a:lnTo>
                    <a:pt x="8735" y="7999"/>
                  </a:lnTo>
                  <a:lnTo>
                    <a:pt x="8730" y="8007"/>
                  </a:lnTo>
                  <a:lnTo>
                    <a:pt x="8716" y="8025"/>
                  </a:lnTo>
                  <a:lnTo>
                    <a:pt x="8710" y="8033"/>
                  </a:lnTo>
                  <a:lnTo>
                    <a:pt x="8695" y="8050"/>
                  </a:lnTo>
                  <a:lnTo>
                    <a:pt x="8689" y="8057"/>
                  </a:lnTo>
                  <a:lnTo>
                    <a:pt x="8674" y="8074"/>
                  </a:lnTo>
                  <a:lnTo>
                    <a:pt x="8668" y="8081"/>
                  </a:lnTo>
                  <a:lnTo>
                    <a:pt x="8652" y="8098"/>
                  </a:lnTo>
                  <a:lnTo>
                    <a:pt x="8645" y="8104"/>
                  </a:lnTo>
                  <a:lnTo>
                    <a:pt x="8629" y="8120"/>
                  </a:lnTo>
                  <a:lnTo>
                    <a:pt x="8622" y="8126"/>
                  </a:lnTo>
                  <a:lnTo>
                    <a:pt x="8605" y="8142"/>
                  </a:lnTo>
                  <a:lnTo>
                    <a:pt x="8598" y="8148"/>
                  </a:lnTo>
                  <a:lnTo>
                    <a:pt x="8581" y="8162"/>
                  </a:lnTo>
                  <a:lnTo>
                    <a:pt x="8573" y="8168"/>
                  </a:lnTo>
                  <a:lnTo>
                    <a:pt x="8555" y="8182"/>
                  </a:lnTo>
                  <a:lnTo>
                    <a:pt x="8548" y="8188"/>
                  </a:lnTo>
                  <a:lnTo>
                    <a:pt x="8529" y="8201"/>
                  </a:lnTo>
                  <a:lnTo>
                    <a:pt x="8521" y="8206"/>
                  </a:lnTo>
                  <a:lnTo>
                    <a:pt x="8502" y="8218"/>
                  </a:lnTo>
                  <a:lnTo>
                    <a:pt x="8494" y="8223"/>
                  </a:lnTo>
                  <a:lnTo>
                    <a:pt x="8475" y="8235"/>
                  </a:lnTo>
                  <a:lnTo>
                    <a:pt x="8466" y="8240"/>
                  </a:lnTo>
                  <a:lnTo>
                    <a:pt x="8446" y="8251"/>
                  </a:lnTo>
                  <a:lnTo>
                    <a:pt x="8438" y="8256"/>
                  </a:lnTo>
                  <a:lnTo>
                    <a:pt x="8417" y="8266"/>
                  </a:lnTo>
                  <a:lnTo>
                    <a:pt x="8409" y="8270"/>
                  </a:lnTo>
                  <a:lnTo>
                    <a:pt x="8389" y="8279"/>
                  </a:lnTo>
                  <a:lnTo>
                    <a:pt x="8380" y="8283"/>
                  </a:lnTo>
                  <a:lnTo>
                    <a:pt x="8359" y="8291"/>
                  </a:lnTo>
                  <a:lnTo>
                    <a:pt x="8351" y="8295"/>
                  </a:lnTo>
                  <a:lnTo>
                    <a:pt x="8329" y="8303"/>
                  </a:lnTo>
                  <a:lnTo>
                    <a:pt x="8321" y="8306"/>
                  </a:lnTo>
                  <a:lnTo>
                    <a:pt x="8299" y="8313"/>
                  </a:lnTo>
                  <a:lnTo>
                    <a:pt x="8291" y="8316"/>
                  </a:lnTo>
                  <a:lnTo>
                    <a:pt x="8269" y="8322"/>
                  </a:lnTo>
                  <a:lnTo>
                    <a:pt x="8260" y="8324"/>
                  </a:lnTo>
                  <a:lnTo>
                    <a:pt x="8238" y="8330"/>
                  </a:lnTo>
                  <a:lnTo>
                    <a:pt x="8229" y="8332"/>
                  </a:lnTo>
                  <a:lnTo>
                    <a:pt x="8207" y="8337"/>
                  </a:lnTo>
                  <a:lnTo>
                    <a:pt x="8198" y="8338"/>
                  </a:lnTo>
                  <a:lnTo>
                    <a:pt x="8175" y="8342"/>
                  </a:lnTo>
                  <a:lnTo>
                    <a:pt x="8166" y="8344"/>
                  </a:lnTo>
                  <a:lnTo>
                    <a:pt x="8143" y="8347"/>
                  </a:lnTo>
                  <a:lnTo>
                    <a:pt x="8134" y="8348"/>
                  </a:lnTo>
                  <a:lnTo>
                    <a:pt x="8111" y="8350"/>
                  </a:lnTo>
                  <a:lnTo>
                    <a:pt x="8102" y="8351"/>
                  </a:lnTo>
                  <a:lnTo>
                    <a:pt x="8079" y="8352"/>
                  </a:lnTo>
                  <a:lnTo>
                    <a:pt x="8070" y="8353"/>
                  </a:lnTo>
                  <a:lnTo>
                    <a:pt x="8047" y="8353"/>
                  </a:lnTo>
                  <a:lnTo>
                    <a:pt x="8042" y="8353"/>
                  </a:lnTo>
                  <a:lnTo>
                    <a:pt x="1958" y="8353"/>
                  </a:lnTo>
                  <a:lnTo>
                    <a:pt x="1953" y="8353"/>
                  </a:lnTo>
                  <a:lnTo>
                    <a:pt x="1930" y="8353"/>
                  </a:lnTo>
                  <a:lnTo>
                    <a:pt x="1921" y="8352"/>
                  </a:lnTo>
                  <a:lnTo>
                    <a:pt x="1898" y="8351"/>
                  </a:lnTo>
                  <a:lnTo>
                    <a:pt x="1889" y="8350"/>
                  </a:lnTo>
                  <a:lnTo>
                    <a:pt x="1866" y="8348"/>
                  </a:lnTo>
                  <a:lnTo>
                    <a:pt x="1857" y="8347"/>
                  </a:lnTo>
                  <a:lnTo>
                    <a:pt x="1834" y="8344"/>
                  </a:lnTo>
                  <a:lnTo>
                    <a:pt x="1825" y="8342"/>
                  </a:lnTo>
                  <a:lnTo>
                    <a:pt x="1802" y="8338"/>
                  </a:lnTo>
                  <a:lnTo>
                    <a:pt x="1793" y="8337"/>
                  </a:lnTo>
                  <a:lnTo>
                    <a:pt x="1771" y="8332"/>
                  </a:lnTo>
                  <a:lnTo>
                    <a:pt x="1762" y="8330"/>
                  </a:lnTo>
                  <a:lnTo>
                    <a:pt x="1740" y="8324"/>
                  </a:lnTo>
                  <a:lnTo>
                    <a:pt x="1731" y="8322"/>
                  </a:lnTo>
                  <a:lnTo>
                    <a:pt x="1709" y="8316"/>
                  </a:lnTo>
                  <a:lnTo>
                    <a:pt x="1701" y="8313"/>
                  </a:lnTo>
                  <a:lnTo>
                    <a:pt x="1679" y="8306"/>
                  </a:lnTo>
                  <a:lnTo>
                    <a:pt x="1671" y="8303"/>
                  </a:lnTo>
                  <a:lnTo>
                    <a:pt x="1649" y="8295"/>
                  </a:lnTo>
                  <a:lnTo>
                    <a:pt x="1641" y="8291"/>
                  </a:lnTo>
                  <a:lnTo>
                    <a:pt x="1620" y="8283"/>
                  </a:lnTo>
                  <a:lnTo>
                    <a:pt x="1611" y="8279"/>
                  </a:lnTo>
                  <a:lnTo>
                    <a:pt x="1591" y="8270"/>
                  </a:lnTo>
                  <a:lnTo>
                    <a:pt x="1583" y="8266"/>
                  </a:lnTo>
                  <a:lnTo>
                    <a:pt x="1562" y="8256"/>
                  </a:lnTo>
                  <a:lnTo>
                    <a:pt x="1554" y="8251"/>
                  </a:lnTo>
                  <a:lnTo>
                    <a:pt x="1534" y="8240"/>
                  </a:lnTo>
                  <a:lnTo>
                    <a:pt x="1525" y="8235"/>
                  </a:lnTo>
                  <a:lnTo>
                    <a:pt x="1506" y="8223"/>
                  </a:lnTo>
                  <a:lnTo>
                    <a:pt x="1498" y="8218"/>
                  </a:lnTo>
                  <a:lnTo>
                    <a:pt x="1479" y="8206"/>
                  </a:lnTo>
                  <a:lnTo>
                    <a:pt x="1471" y="8201"/>
                  </a:lnTo>
                  <a:lnTo>
                    <a:pt x="1452" y="8188"/>
                  </a:lnTo>
                  <a:lnTo>
                    <a:pt x="1445" y="8182"/>
                  </a:lnTo>
                  <a:lnTo>
                    <a:pt x="1427" y="8168"/>
                  </a:lnTo>
                  <a:lnTo>
                    <a:pt x="1419" y="8162"/>
                  </a:lnTo>
                  <a:lnTo>
                    <a:pt x="1402" y="8148"/>
                  </a:lnTo>
                  <a:lnTo>
                    <a:pt x="1395" y="8142"/>
                  </a:lnTo>
                  <a:lnTo>
                    <a:pt x="1378" y="8126"/>
                  </a:lnTo>
                  <a:lnTo>
                    <a:pt x="1371" y="8120"/>
                  </a:lnTo>
                  <a:lnTo>
                    <a:pt x="1355" y="8104"/>
                  </a:lnTo>
                  <a:lnTo>
                    <a:pt x="1348" y="8098"/>
                  </a:lnTo>
                  <a:lnTo>
                    <a:pt x="1332" y="8081"/>
                  </a:lnTo>
                  <a:lnTo>
                    <a:pt x="1326" y="8074"/>
                  </a:lnTo>
                  <a:lnTo>
                    <a:pt x="1311" y="8057"/>
                  </a:lnTo>
                  <a:lnTo>
                    <a:pt x="1305" y="8050"/>
                  </a:lnTo>
                  <a:lnTo>
                    <a:pt x="1290" y="8033"/>
                  </a:lnTo>
                  <a:lnTo>
                    <a:pt x="1284" y="8025"/>
                  </a:lnTo>
                  <a:lnTo>
                    <a:pt x="1270" y="8007"/>
                  </a:lnTo>
                  <a:lnTo>
                    <a:pt x="1265" y="7999"/>
                  </a:lnTo>
                  <a:lnTo>
                    <a:pt x="1252" y="7981"/>
                  </a:lnTo>
                  <a:lnTo>
                    <a:pt x="1246" y="7973"/>
                  </a:lnTo>
                  <a:lnTo>
                    <a:pt x="1234" y="7954"/>
                  </a:lnTo>
                  <a:lnTo>
                    <a:pt x="1229" y="7946"/>
                  </a:lnTo>
                  <a:lnTo>
                    <a:pt x="1217" y="7926"/>
                  </a:lnTo>
                  <a:lnTo>
                    <a:pt x="1214" y="7920"/>
                  </a:lnTo>
                  <a:lnTo>
                    <a:pt x="1203" y="7900"/>
                  </a:lnTo>
                  <a:lnTo>
                    <a:pt x="1198" y="7892"/>
                  </a:lnTo>
                  <a:lnTo>
                    <a:pt x="1188" y="7872"/>
                  </a:lnTo>
                  <a:lnTo>
                    <a:pt x="1184" y="7863"/>
                  </a:lnTo>
                  <a:lnTo>
                    <a:pt x="1174" y="7842"/>
                  </a:lnTo>
                  <a:lnTo>
                    <a:pt x="1170" y="7834"/>
                  </a:lnTo>
                  <a:lnTo>
                    <a:pt x="1161" y="7813"/>
                  </a:lnTo>
                  <a:lnTo>
                    <a:pt x="1158" y="7804"/>
                  </a:lnTo>
                  <a:lnTo>
                    <a:pt x="1150" y="7782"/>
                  </a:lnTo>
                  <a:lnTo>
                    <a:pt x="1147" y="7773"/>
                  </a:lnTo>
                  <a:lnTo>
                    <a:pt x="1140" y="7752"/>
                  </a:lnTo>
                  <a:lnTo>
                    <a:pt x="1137" y="7743"/>
                  </a:lnTo>
                  <a:lnTo>
                    <a:pt x="1131" y="7721"/>
                  </a:lnTo>
                  <a:lnTo>
                    <a:pt x="1128" y="7712"/>
                  </a:lnTo>
                  <a:lnTo>
                    <a:pt x="1123" y="7690"/>
                  </a:lnTo>
                  <a:lnTo>
                    <a:pt x="1121" y="7681"/>
                  </a:lnTo>
                  <a:lnTo>
                    <a:pt x="1116" y="7659"/>
                  </a:lnTo>
                  <a:lnTo>
                    <a:pt x="1114" y="7649"/>
                  </a:lnTo>
                  <a:lnTo>
                    <a:pt x="1110" y="7627"/>
                  </a:lnTo>
                  <a:lnTo>
                    <a:pt x="1109" y="7618"/>
                  </a:lnTo>
                  <a:lnTo>
                    <a:pt x="1106" y="7595"/>
                  </a:lnTo>
                  <a:lnTo>
                    <a:pt x="1105" y="7586"/>
                  </a:lnTo>
                  <a:lnTo>
                    <a:pt x="1103" y="7563"/>
                  </a:lnTo>
                  <a:lnTo>
                    <a:pt x="1102" y="7554"/>
                  </a:lnTo>
                  <a:lnTo>
                    <a:pt x="1101" y="7531"/>
                  </a:lnTo>
                  <a:lnTo>
                    <a:pt x="1100" y="7522"/>
                  </a:lnTo>
                  <a:lnTo>
                    <a:pt x="1100" y="7499"/>
                  </a:lnTo>
                  <a:lnTo>
                    <a:pt x="1100" y="7494"/>
                  </a:lnTo>
                  <a:lnTo>
                    <a:pt x="1100" y="5304"/>
                  </a:lnTo>
                  <a:lnTo>
                    <a:pt x="1100" y="3601"/>
                  </a:lnTo>
                  <a:lnTo>
                    <a:pt x="1100" y="3596"/>
                  </a:lnTo>
                  <a:lnTo>
                    <a:pt x="1100" y="3573"/>
                  </a:lnTo>
                  <a:lnTo>
                    <a:pt x="1101" y="3564"/>
                  </a:lnTo>
                  <a:lnTo>
                    <a:pt x="1102" y="3541"/>
                  </a:lnTo>
                  <a:lnTo>
                    <a:pt x="1103" y="3532"/>
                  </a:lnTo>
                  <a:lnTo>
                    <a:pt x="1105" y="3509"/>
                  </a:lnTo>
                  <a:lnTo>
                    <a:pt x="1106" y="3500"/>
                  </a:lnTo>
                  <a:lnTo>
                    <a:pt x="1109" y="3477"/>
                  </a:lnTo>
                  <a:lnTo>
                    <a:pt x="1110" y="3468"/>
                  </a:lnTo>
                  <a:lnTo>
                    <a:pt x="1114" y="3446"/>
                  </a:lnTo>
                  <a:lnTo>
                    <a:pt x="1116" y="3436"/>
                  </a:lnTo>
                  <a:lnTo>
                    <a:pt x="1121" y="3414"/>
                  </a:lnTo>
                  <a:lnTo>
                    <a:pt x="1123" y="3405"/>
                  </a:lnTo>
                  <a:lnTo>
                    <a:pt x="1128" y="3383"/>
                  </a:lnTo>
                  <a:lnTo>
                    <a:pt x="1131" y="3374"/>
                  </a:lnTo>
                  <a:lnTo>
                    <a:pt x="1137" y="3352"/>
                  </a:lnTo>
                  <a:lnTo>
                    <a:pt x="1140" y="3343"/>
                  </a:lnTo>
                  <a:lnTo>
                    <a:pt x="1147" y="3322"/>
                  </a:lnTo>
                  <a:lnTo>
                    <a:pt x="1150" y="3313"/>
                  </a:lnTo>
                  <a:lnTo>
                    <a:pt x="1158" y="3291"/>
                  </a:lnTo>
                  <a:lnTo>
                    <a:pt x="1161" y="3282"/>
                  </a:lnTo>
                  <a:lnTo>
                    <a:pt x="1170" y="3261"/>
                  </a:lnTo>
                  <a:lnTo>
                    <a:pt x="1174" y="3253"/>
                  </a:lnTo>
                  <a:lnTo>
                    <a:pt x="1184" y="3232"/>
                  </a:lnTo>
                  <a:lnTo>
                    <a:pt x="1188" y="3223"/>
                  </a:lnTo>
                  <a:lnTo>
                    <a:pt x="1198" y="3203"/>
                  </a:lnTo>
                  <a:lnTo>
                    <a:pt x="1203" y="3195"/>
                  </a:lnTo>
                  <a:lnTo>
                    <a:pt x="1214" y="3175"/>
                  </a:lnTo>
                  <a:lnTo>
                    <a:pt x="1217" y="3169"/>
                  </a:lnTo>
                  <a:lnTo>
                    <a:pt x="1229" y="3149"/>
                  </a:lnTo>
                  <a:lnTo>
                    <a:pt x="1234" y="3141"/>
                  </a:lnTo>
                  <a:lnTo>
                    <a:pt x="1246" y="3122"/>
                  </a:lnTo>
                  <a:lnTo>
                    <a:pt x="1252" y="3114"/>
                  </a:lnTo>
                  <a:lnTo>
                    <a:pt x="1265" y="3096"/>
                  </a:lnTo>
                  <a:lnTo>
                    <a:pt x="1270" y="3088"/>
                  </a:lnTo>
                  <a:lnTo>
                    <a:pt x="1284" y="3070"/>
                  </a:lnTo>
                  <a:lnTo>
                    <a:pt x="1290" y="3062"/>
                  </a:lnTo>
                  <a:lnTo>
                    <a:pt x="1305" y="3045"/>
                  </a:lnTo>
                  <a:lnTo>
                    <a:pt x="1311" y="3038"/>
                  </a:lnTo>
                  <a:lnTo>
                    <a:pt x="1326" y="3021"/>
                  </a:lnTo>
                  <a:lnTo>
                    <a:pt x="1332" y="3014"/>
                  </a:lnTo>
                  <a:lnTo>
                    <a:pt x="1348" y="2997"/>
                  </a:lnTo>
                  <a:lnTo>
                    <a:pt x="1355" y="2991"/>
                  </a:lnTo>
                  <a:lnTo>
                    <a:pt x="1371" y="2975"/>
                  </a:lnTo>
                  <a:lnTo>
                    <a:pt x="1378" y="2969"/>
                  </a:lnTo>
                  <a:lnTo>
                    <a:pt x="1395" y="2953"/>
                  </a:lnTo>
                  <a:lnTo>
                    <a:pt x="1402" y="2947"/>
                  </a:lnTo>
                  <a:lnTo>
                    <a:pt x="1419" y="2933"/>
                  </a:lnTo>
                  <a:lnTo>
                    <a:pt x="1427" y="2927"/>
                  </a:lnTo>
                  <a:lnTo>
                    <a:pt x="1445" y="2913"/>
                  </a:lnTo>
                  <a:lnTo>
                    <a:pt x="1452" y="2907"/>
                  </a:lnTo>
                  <a:lnTo>
                    <a:pt x="1471" y="2894"/>
                  </a:lnTo>
                  <a:lnTo>
                    <a:pt x="1479" y="2889"/>
                  </a:lnTo>
                  <a:lnTo>
                    <a:pt x="1498" y="2877"/>
                  </a:lnTo>
                  <a:lnTo>
                    <a:pt x="1506" y="2872"/>
                  </a:lnTo>
                  <a:lnTo>
                    <a:pt x="1525" y="2860"/>
                  </a:lnTo>
                  <a:lnTo>
                    <a:pt x="1534" y="2855"/>
                  </a:lnTo>
                  <a:lnTo>
                    <a:pt x="1554" y="2844"/>
                  </a:lnTo>
                  <a:lnTo>
                    <a:pt x="1563" y="2839"/>
                  </a:lnTo>
                  <a:lnTo>
                    <a:pt x="1583" y="2829"/>
                  </a:lnTo>
                  <a:lnTo>
                    <a:pt x="1591" y="2825"/>
                  </a:lnTo>
                  <a:lnTo>
                    <a:pt x="1612" y="2816"/>
                  </a:lnTo>
                  <a:lnTo>
                    <a:pt x="1620" y="2812"/>
                  </a:lnTo>
                  <a:lnTo>
                    <a:pt x="1642" y="2803"/>
                  </a:lnTo>
                  <a:lnTo>
                    <a:pt x="1650" y="2800"/>
                  </a:lnTo>
                  <a:lnTo>
                    <a:pt x="1671" y="2792"/>
                  </a:lnTo>
                  <a:lnTo>
                    <a:pt x="1680" y="2789"/>
                  </a:lnTo>
                  <a:lnTo>
                    <a:pt x="1702" y="2782"/>
                  </a:lnTo>
                  <a:lnTo>
                    <a:pt x="1711" y="2780"/>
                  </a:lnTo>
                  <a:lnTo>
                    <a:pt x="1732" y="2773"/>
                  </a:lnTo>
                  <a:lnTo>
                    <a:pt x="1741" y="2771"/>
                  </a:lnTo>
                  <a:lnTo>
                    <a:pt x="1763" y="2765"/>
                  </a:lnTo>
                  <a:lnTo>
                    <a:pt x="1772" y="2763"/>
                  </a:lnTo>
                  <a:lnTo>
                    <a:pt x="1794" y="2759"/>
                  </a:lnTo>
                  <a:lnTo>
                    <a:pt x="1803" y="2757"/>
                  </a:lnTo>
                  <a:lnTo>
                    <a:pt x="1826" y="2753"/>
                  </a:lnTo>
                  <a:lnTo>
                    <a:pt x="1835" y="2752"/>
                  </a:lnTo>
                  <a:lnTo>
                    <a:pt x="1857" y="2749"/>
                  </a:lnTo>
                  <a:lnTo>
                    <a:pt x="1867" y="2748"/>
                  </a:lnTo>
                  <a:lnTo>
                    <a:pt x="1889" y="2746"/>
                  </a:lnTo>
                  <a:lnTo>
                    <a:pt x="1899" y="2745"/>
                  </a:lnTo>
                  <a:lnTo>
                    <a:pt x="1921" y="2744"/>
                  </a:lnTo>
                  <a:lnTo>
                    <a:pt x="1931" y="2743"/>
                  </a:lnTo>
                  <a:lnTo>
                    <a:pt x="1953" y="2743"/>
                  </a:lnTo>
                  <a:lnTo>
                    <a:pt x="1958" y="2743"/>
                  </a:lnTo>
                  <a:lnTo>
                    <a:pt x="3533" y="2743"/>
                  </a:lnTo>
                  <a:lnTo>
                    <a:pt x="3533" y="2384"/>
                  </a:lnTo>
                  <a:lnTo>
                    <a:pt x="3533" y="2379"/>
                  </a:lnTo>
                  <a:lnTo>
                    <a:pt x="3533" y="2361"/>
                  </a:lnTo>
                  <a:lnTo>
                    <a:pt x="3534" y="2351"/>
                  </a:lnTo>
                  <a:lnTo>
                    <a:pt x="3535" y="2333"/>
                  </a:lnTo>
                  <a:lnTo>
                    <a:pt x="3536" y="2324"/>
                  </a:lnTo>
                  <a:lnTo>
                    <a:pt x="3537" y="2306"/>
                  </a:lnTo>
                  <a:lnTo>
                    <a:pt x="3538" y="2296"/>
                  </a:lnTo>
                  <a:lnTo>
                    <a:pt x="3541" y="2278"/>
                  </a:lnTo>
                  <a:lnTo>
                    <a:pt x="3542" y="2269"/>
                  </a:lnTo>
                  <a:lnTo>
                    <a:pt x="3545" y="2251"/>
                  </a:lnTo>
                  <a:lnTo>
                    <a:pt x="3547" y="2242"/>
                  </a:lnTo>
                  <a:lnTo>
                    <a:pt x="3551" y="2224"/>
                  </a:lnTo>
                  <a:lnTo>
                    <a:pt x="3553" y="2215"/>
                  </a:lnTo>
                  <a:lnTo>
                    <a:pt x="3557" y="2197"/>
                  </a:lnTo>
                  <a:lnTo>
                    <a:pt x="3560" y="2188"/>
                  </a:lnTo>
                  <a:lnTo>
                    <a:pt x="3565" y="2171"/>
                  </a:lnTo>
                  <a:lnTo>
                    <a:pt x="3568" y="2162"/>
                  </a:lnTo>
                  <a:lnTo>
                    <a:pt x="3574" y="2145"/>
                  </a:lnTo>
                  <a:lnTo>
                    <a:pt x="3577" y="2136"/>
                  </a:lnTo>
                  <a:lnTo>
                    <a:pt x="3583" y="2119"/>
                  </a:lnTo>
                  <a:lnTo>
                    <a:pt x="3586" y="2110"/>
                  </a:lnTo>
                  <a:lnTo>
                    <a:pt x="3594" y="2093"/>
                  </a:lnTo>
                  <a:lnTo>
                    <a:pt x="3597" y="2085"/>
                  </a:lnTo>
                  <a:lnTo>
                    <a:pt x="3605" y="2068"/>
                  </a:lnTo>
                  <a:lnTo>
                    <a:pt x="3609" y="2060"/>
                  </a:lnTo>
                  <a:lnTo>
                    <a:pt x="3617" y="2044"/>
                  </a:lnTo>
                  <a:lnTo>
                    <a:pt x="3622" y="2035"/>
                  </a:lnTo>
                  <a:lnTo>
                    <a:pt x="3631" y="2019"/>
                  </a:lnTo>
                  <a:lnTo>
                    <a:pt x="3634" y="2013"/>
                  </a:lnTo>
                  <a:lnTo>
                    <a:pt x="3643" y="1998"/>
                  </a:lnTo>
                  <a:lnTo>
                    <a:pt x="3648" y="1989"/>
                  </a:lnTo>
                  <a:lnTo>
                    <a:pt x="3658" y="1974"/>
                  </a:lnTo>
                  <a:lnTo>
                    <a:pt x="3664" y="1966"/>
                  </a:lnTo>
                  <a:lnTo>
                    <a:pt x="3674" y="1951"/>
                  </a:lnTo>
                  <a:lnTo>
                    <a:pt x="3680" y="1944"/>
                  </a:lnTo>
                  <a:lnTo>
                    <a:pt x="3691" y="1929"/>
                  </a:lnTo>
                  <a:lnTo>
                    <a:pt x="3697" y="1922"/>
                  </a:lnTo>
                  <a:lnTo>
                    <a:pt x="3708" y="1908"/>
                  </a:lnTo>
                  <a:lnTo>
                    <a:pt x="3715" y="1900"/>
                  </a:lnTo>
                  <a:lnTo>
                    <a:pt x="3727" y="1887"/>
                  </a:lnTo>
                  <a:lnTo>
                    <a:pt x="3733" y="1880"/>
                  </a:lnTo>
                  <a:lnTo>
                    <a:pt x="3746" y="1867"/>
                  </a:lnTo>
                  <a:lnTo>
                    <a:pt x="3753" y="1860"/>
                  </a:lnTo>
                  <a:lnTo>
                    <a:pt x="3766" y="1847"/>
                  </a:lnTo>
                  <a:lnTo>
                    <a:pt x="3773" y="1841"/>
                  </a:lnTo>
                  <a:lnTo>
                    <a:pt x="3786" y="1829"/>
                  </a:lnTo>
                  <a:lnTo>
                    <a:pt x="3794" y="1822"/>
                  </a:lnTo>
                  <a:lnTo>
                    <a:pt x="3808" y="1811"/>
                  </a:lnTo>
                  <a:lnTo>
                    <a:pt x="3815" y="1805"/>
                  </a:lnTo>
                  <a:lnTo>
                    <a:pt x="3830" y="1794"/>
                  </a:lnTo>
                  <a:lnTo>
                    <a:pt x="3837" y="1788"/>
                  </a:lnTo>
                  <a:lnTo>
                    <a:pt x="3852" y="1778"/>
                  </a:lnTo>
                  <a:lnTo>
                    <a:pt x="3860" y="1772"/>
                  </a:lnTo>
                  <a:lnTo>
                    <a:pt x="3875" y="1762"/>
                  </a:lnTo>
                  <a:lnTo>
                    <a:pt x="3884" y="1757"/>
                  </a:lnTo>
                  <a:lnTo>
                    <a:pt x="3899" y="1748"/>
                  </a:lnTo>
                  <a:lnTo>
                    <a:pt x="3906" y="1744"/>
                  </a:lnTo>
                  <a:lnTo>
                    <a:pt x="3922" y="1736"/>
                  </a:lnTo>
                  <a:lnTo>
                    <a:pt x="3930" y="1731"/>
                  </a:lnTo>
                  <a:lnTo>
                    <a:pt x="3946" y="1723"/>
                  </a:lnTo>
                  <a:lnTo>
                    <a:pt x="3955" y="1719"/>
                  </a:lnTo>
                  <a:lnTo>
                    <a:pt x="3972" y="1711"/>
                  </a:lnTo>
                  <a:lnTo>
                    <a:pt x="3980" y="1707"/>
                  </a:lnTo>
                  <a:lnTo>
                    <a:pt x="3997" y="1700"/>
                  </a:lnTo>
                  <a:lnTo>
                    <a:pt x="4006" y="1697"/>
                  </a:lnTo>
                  <a:lnTo>
                    <a:pt x="4023" y="1691"/>
                  </a:lnTo>
                  <a:lnTo>
                    <a:pt x="4032" y="1687"/>
                  </a:lnTo>
                  <a:lnTo>
                    <a:pt x="4049" y="1682"/>
                  </a:lnTo>
                  <a:lnTo>
                    <a:pt x="4058" y="1679"/>
                  </a:lnTo>
                  <a:lnTo>
                    <a:pt x="4076" y="1674"/>
                  </a:lnTo>
                  <a:lnTo>
                    <a:pt x="4085" y="1672"/>
                  </a:lnTo>
                  <a:lnTo>
                    <a:pt x="4102" y="1667"/>
                  </a:lnTo>
                  <a:lnTo>
                    <a:pt x="4111" y="1665"/>
                  </a:lnTo>
                  <a:lnTo>
                    <a:pt x="4129" y="1662"/>
                  </a:lnTo>
                  <a:lnTo>
                    <a:pt x="4138" y="1660"/>
                  </a:lnTo>
                  <a:lnTo>
                    <a:pt x="4156" y="1657"/>
                  </a:lnTo>
                  <a:lnTo>
                    <a:pt x="4165" y="1655"/>
                  </a:lnTo>
                  <a:lnTo>
                    <a:pt x="4183" y="1653"/>
                  </a:lnTo>
                  <a:lnTo>
                    <a:pt x="4192" y="1652"/>
                  </a:lnTo>
                  <a:lnTo>
                    <a:pt x="4211" y="1650"/>
                  </a:lnTo>
                  <a:lnTo>
                    <a:pt x="4220" y="1650"/>
                  </a:lnTo>
                  <a:lnTo>
                    <a:pt x="4238" y="1649"/>
                  </a:lnTo>
                  <a:lnTo>
                    <a:pt x="4247" y="1648"/>
                  </a:lnTo>
                  <a:lnTo>
                    <a:pt x="4265" y="1648"/>
                  </a:lnTo>
                  <a:lnTo>
                    <a:pt x="4270" y="1648"/>
                  </a:lnTo>
                  <a:lnTo>
                    <a:pt x="5730" y="1648"/>
                  </a:lnTo>
                  <a:lnTo>
                    <a:pt x="5735" y="1648"/>
                  </a:lnTo>
                  <a:lnTo>
                    <a:pt x="5753" y="1648"/>
                  </a:lnTo>
                  <a:lnTo>
                    <a:pt x="5762" y="1649"/>
                  </a:lnTo>
                  <a:lnTo>
                    <a:pt x="5780" y="1650"/>
                  </a:lnTo>
                  <a:lnTo>
                    <a:pt x="5789" y="1650"/>
                  </a:lnTo>
                  <a:lnTo>
                    <a:pt x="5808" y="1652"/>
                  </a:lnTo>
                  <a:lnTo>
                    <a:pt x="5817" y="1653"/>
                  </a:lnTo>
                  <a:lnTo>
                    <a:pt x="5835" y="1655"/>
                  </a:lnTo>
                  <a:lnTo>
                    <a:pt x="5844" y="1657"/>
                  </a:lnTo>
                  <a:lnTo>
                    <a:pt x="5862" y="1660"/>
                  </a:lnTo>
                  <a:lnTo>
                    <a:pt x="5871" y="1662"/>
                  </a:lnTo>
                  <a:lnTo>
                    <a:pt x="5889" y="1665"/>
                  </a:lnTo>
                  <a:lnTo>
                    <a:pt x="5898" y="1667"/>
                  </a:lnTo>
                  <a:lnTo>
                    <a:pt x="5915" y="1672"/>
                  </a:lnTo>
                  <a:lnTo>
                    <a:pt x="5924" y="1674"/>
                  </a:lnTo>
                  <a:lnTo>
                    <a:pt x="5942" y="1679"/>
                  </a:lnTo>
                  <a:lnTo>
                    <a:pt x="5951" y="1682"/>
                  </a:lnTo>
                  <a:lnTo>
                    <a:pt x="5968" y="1687"/>
                  </a:lnTo>
                  <a:lnTo>
                    <a:pt x="5977" y="1691"/>
                  </a:lnTo>
                  <a:lnTo>
                    <a:pt x="5994" y="1697"/>
                  </a:lnTo>
                  <a:lnTo>
                    <a:pt x="6003" y="1700"/>
                  </a:lnTo>
                  <a:lnTo>
                    <a:pt x="6020" y="1707"/>
                  </a:lnTo>
                  <a:lnTo>
                    <a:pt x="6028" y="1711"/>
                  </a:lnTo>
                  <a:lnTo>
                    <a:pt x="6045" y="1719"/>
                  </a:lnTo>
                  <a:lnTo>
                    <a:pt x="6054" y="1723"/>
                  </a:lnTo>
                  <a:lnTo>
                    <a:pt x="6070" y="1731"/>
                  </a:lnTo>
                  <a:lnTo>
                    <a:pt x="6078" y="1736"/>
                  </a:lnTo>
                  <a:lnTo>
                    <a:pt x="6094" y="1744"/>
                  </a:lnTo>
                  <a:lnTo>
                    <a:pt x="6101" y="1748"/>
                  </a:lnTo>
                  <a:lnTo>
                    <a:pt x="6116" y="1757"/>
                  </a:lnTo>
                  <a:lnTo>
                    <a:pt x="6125" y="1762"/>
                  </a:lnTo>
                  <a:lnTo>
                    <a:pt x="6140" y="1772"/>
                  </a:lnTo>
                  <a:lnTo>
                    <a:pt x="6148" y="1778"/>
                  </a:lnTo>
                  <a:lnTo>
                    <a:pt x="6163" y="1788"/>
                  </a:lnTo>
                  <a:lnTo>
                    <a:pt x="6170" y="1794"/>
                  </a:lnTo>
                  <a:lnTo>
                    <a:pt x="6185" y="1805"/>
                  </a:lnTo>
                  <a:lnTo>
                    <a:pt x="6192" y="1811"/>
                  </a:lnTo>
                  <a:lnTo>
                    <a:pt x="6206" y="1822"/>
                  </a:lnTo>
                  <a:lnTo>
                    <a:pt x="6214" y="1829"/>
                  </a:lnTo>
                  <a:lnTo>
                    <a:pt x="6227" y="1841"/>
                  </a:lnTo>
                  <a:lnTo>
                    <a:pt x="6234" y="1847"/>
                  </a:lnTo>
                  <a:lnTo>
                    <a:pt x="6247" y="1860"/>
                  </a:lnTo>
                  <a:lnTo>
                    <a:pt x="6254" y="1867"/>
                  </a:lnTo>
                  <a:lnTo>
                    <a:pt x="6267" y="1880"/>
                  </a:lnTo>
                  <a:lnTo>
                    <a:pt x="6273" y="1887"/>
                  </a:lnTo>
                  <a:lnTo>
                    <a:pt x="6285" y="1900"/>
                  </a:lnTo>
                  <a:lnTo>
                    <a:pt x="6292" y="1908"/>
                  </a:lnTo>
                  <a:lnTo>
                    <a:pt x="6303" y="1922"/>
                  </a:lnTo>
                  <a:lnTo>
                    <a:pt x="6309" y="1929"/>
                  </a:lnTo>
                  <a:lnTo>
                    <a:pt x="6320" y="1944"/>
                  </a:lnTo>
                  <a:lnTo>
                    <a:pt x="6326" y="1951"/>
                  </a:lnTo>
                  <a:lnTo>
                    <a:pt x="6336" y="1966"/>
                  </a:lnTo>
                  <a:lnTo>
                    <a:pt x="6342" y="1974"/>
                  </a:lnTo>
                  <a:lnTo>
                    <a:pt x="6352" y="1989"/>
                  </a:lnTo>
                  <a:lnTo>
                    <a:pt x="6357" y="1998"/>
                  </a:lnTo>
                  <a:lnTo>
                    <a:pt x="6366" y="2013"/>
                  </a:lnTo>
                  <a:lnTo>
                    <a:pt x="6369" y="2019"/>
                  </a:lnTo>
                  <a:lnTo>
                    <a:pt x="6378" y="2035"/>
                  </a:lnTo>
                  <a:lnTo>
                    <a:pt x="6383" y="2044"/>
                  </a:lnTo>
                  <a:lnTo>
                    <a:pt x="6391" y="2060"/>
                  </a:lnTo>
                  <a:lnTo>
                    <a:pt x="6395" y="2068"/>
                  </a:lnTo>
                  <a:lnTo>
                    <a:pt x="6403" y="2085"/>
                  </a:lnTo>
                  <a:lnTo>
                    <a:pt x="6406" y="2093"/>
                  </a:lnTo>
                  <a:lnTo>
                    <a:pt x="6414" y="2110"/>
                  </a:lnTo>
                  <a:lnTo>
                    <a:pt x="6417" y="2119"/>
                  </a:lnTo>
                  <a:lnTo>
                    <a:pt x="6423" y="2136"/>
                  </a:lnTo>
                  <a:lnTo>
                    <a:pt x="6426" y="2145"/>
                  </a:lnTo>
                  <a:lnTo>
                    <a:pt x="6432" y="2162"/>
                  </a:lnTo>
                  <a:lnTo>
                    <a:pt x="6435" y="2171"/>
                  </a:lnTo>
                  <a:lnTo>
                    <a:pt x="6440" y="2188"/>
                  </a:lnTo>
                  <a:lnTo>
                    <a:pt x="6443" y="2197"/>
                  </a:lnTo>
                  <a:lnTo>
                    <a:pt x="6447" y="2215"/>
                  </a:lnTo>
                  <a:lnTo>
                    <a:pt x="6449" y="2224"/>
                  </a:lnTo>
                  <a:lnTo>
                    <a:pt x="6453" y="2242"/>
                  </a:lnTo>
                  <a:lnTo>
                    <a:pt x="6455" y="2251"/>
                  </a:lnTo>
                  <a:lnTo>
                    <a:pt x="6458" y="2269"/>
                  </a:lnTo>
                  <a:lnTo>
                    <a:pt x="6459" y="2278"/>
                  </a:lnTo>
                  <a:lnTo>
                    <a:pt x="6462" y="2296"/>
                  </a:lnTo>
                  <a:lnTo>
                    <a:pt x="6463" y="2306"/>
                  </a:lnTo>
                  <a:lnTo>
                    <a:pt x="6464" y="2324"/>
                  </a:lnTo>
                  <a:lnTo>
                    <a:pt x="6465" y="2333"/>
                  </a:lnTo>
                  <a:lnTo>
                    <a:pt x="6466" y="2351"/>
                  </a:lnTo>
                  <a:lnTo>
                    <a:pt x="6467" y="2361"/>
                  </a:lnTo>
                  <a:lnTo>
                    <a:pt x="6467" y="2379"/>
                  </a:lnTo>
                  <a:lnTo>
                    <a:pt x="6467" y="2384"/>
                  </a:lnTo>
                  <a:close/>
                  <a:moveTo>
                    <a:pt x="1600" y="5054"/>
                  </a:moveTo>
                  <a:lnTo>
                    <a:pt x="3777" y="5054"/>
                  </a:lnTo>
                  <a:lnTo>
                    <a:pt x="3777" y="4939"/>
                  </a:lnTo>
                  <a:lnTo>
                    <a:pt x="3777" y="4934"/>
                  </a:lnTo>
                  <a:lnTo>
                    <a:pt x="3777" y="4925"/>
                  </a:lnTo>
                  <a:lnTo>
                    <a:pt x="3778" y="4916"/>
                  </a:lnTo>
                  <a:lnTo>
                    <a:pt x="3778" y="4907"/>
                  </a:lnTo>
                  <a:lnTo>
                    <a:pt x="3779" y="4898"/>
                  </a:lnTo>
                  <a:lnTo>
                    <a:pt x="3780" y="4889"/>
                  </a:lnTo>
                  <a:lnTo>
                    <a:pt x="3781" y="4880"/>
                  </a:lnTo>
                  <a:lnTo>
                    <a:pt x="3782" y="4871"/>
                  </a:lnTo>
                  <a:lnTo>
                    <a:pt x="3783" y="4862"/>
                  </a:lnTo>
                  <a:lnTo>
                    <a:pt x="3785" y="4853"/>
                  </a:lnTo>
                  <a:lnTo>
                    <a:pt x="3786" y="4844"/>
                  </a:lnTo>
                  <a:lnTo>
                    <a:pt x="3788" y="4835"/>
                  </a:lnTo>
                  <a:lnTo>
                    <a:pt x="3790" y="4826"/>
                  </a:lnTo>
                  <a:lnTo>
                    <a:pt x="3792" y="4817"/>
                  </a:lnTo>
                  <a:lnTo>
                    <a:pt x="3795" y="4808"/>
                  </a:lnTo>
                  <a:lnTo>
                    <a:pt x="3797" y="4799"/>
                  </a:lnTo>
                  <a:lnTo>
                    <a:pt x="3800" y="4790"/>
                  </a:lnTo>
                  <a:lnTo>
                    <a:pt x="3802" y="4782"/>
                  </a:lnTo>
                  <a:lnTo>
                    <a:pt x="3805" y="4773"/>
                  </a:lnTo>
                  <a:lnTo>
                    <a:pt x="3809" y="4764"/>
                  </a:lnTo>
                  <a:lnTo>
                    <a:pt x="3812" y="4756"/>
                  </a:lnTo>
                  <a:lnTo>
                    <a:pt x="3815" y="4747"/>
                  </a:lnTo>
                  <a:lnTo>
                    <a:pt x="3819" y="4739"/>
                  </a:lnTo>
                  <a:lnTo>
                    <a:pt x="3823" y="4731"/>
                  </a:lnTo>
                  <a:lnTo>
                    <a:pt x="3827" y="4722"/>
                  </a:lnTo>
                  <a:lnTo>
                    <a:pt x="3831" y="4714"/>
                  </a:lnTo>
                  <a:lnTo>
                    <a:pt x="3835" y="4706"/>
                  </a:lnTo>
                  <a:lnTo>
                    <a:pt x="3839" y="4698"/>
                  </a:lnTo>
                  <a:lnTo>
                    <a:pt x="3848" y="4683"/>
                  </a:lnTo>
                  <a:lnTo>
                    <a:pt x="3853" y="4676"/>
                  </a:lnTo>
                  <a:lnTo>
                    <a:pt x="3857" y="4669"/>
                  </a:lnTo>
                  <a:lnTo>
                    <a:pt x="3862" y="4661"/>
                  </a:lnTo>
                  <a:lnTo>
                    <a:pt x="3867" y="4655"/>
                  </a:lnTo>
                  <a:lnTo>
                    <a:pt x="3872" y="4647"/>
                  </a:lnTo>
                  <a:lnTo>
                    <a:pt x="3877" y="4641"/>
                  </a:lnTo>
                  <a:lnTo>
                    <a:pt x="3883" y="4634"/>
                  </a:lnTo>
                  <a:lnTo>
                    <a:pt x="3888" y="4627"/>
                  </a:lnTo>
                  <a:lnTo>
                    <a:pt x="3894" y="4620"/>
                  </a:lnTo>
                  <a:lnTo>
                    <a:pt x="3899" y="4614"/>
                  </a:lnTo>
                  <a:lnTo>
                    <a:pt x="3905" y="4607"/>
                  </a:lnTo>
                  <a:lnTo>
                    <a:pt x="3911" y="4601"/>
                  </a:lnTo>
                  <a:lnTo>
                    <a:pt x="3917" y="4594"/>
                  </a:lnTo>
                  <a:lnTo>
                    <a:pt x="3923" y="4588"/>
                  </a:lnTo>
                  <a:lnTo>
                    <a:pt x="3930" y="4582"/>
                  </a:lnTo>
                  <a:lnTo>
                    <a:pt x="3936" y="4576"/>
                  </a:lnTo>
                  <a:lnTo>
                    <a:pt x="3943" y="4570"/>
                  </a:lnTo>
                  <a:lnTo>
                    <a:pt x="3950" y="4564"/>
                  </a:lnTo>
                  <a:lnTo>
                    <a:pt x="3957" y="4558"/>
                  </a:lnTo>
                  <a:lnTo>
                    <a:pt x="3964" y="4552"/>
                  </a:lnTo>
                  <a:lnTo>
                    <a:pt x="3971" y="4547"/>
                  </a:lnTo>
                  <a:lnTo>
                    <a:pt x="3978" y="4541"/>
                  </a:lnTo>
                  <a:lnTo>
                    <a:pt x="3985" y="4536"/>
                  </a:lnTo>
                  <a:lnTo>
                    <a:pt x="3993" y="4531"/>
                  </a:lnTo>
                  <a:lnTo>
                    <a:pt x="4001" y="4525"/>
                  </a:lnTo>
                  <a:lnTo>
                    <a:pt x="4008" y="4520"/>
                  </a:lnTo>
                  <a:lnTo>
                    <a:pt x="4016" y="4516"/>
                  </a:lnTo>
                  <a:lnTo>
                    <a:pt x="4029" y="4508"/>
                  </a:lnTo>
                  <a:lnTo>
                    <a:pt x="4037" y="4504"/>
                  </a:lnTo>
                  <a:lnTo>
                    <a:pt x="4045" y="4500"/>
                  </a:lnTo>
                  <a:lnTo>
                    <a:pt x="4053" y="4496"/>
                  </a:lnTo>
                  <a:lnTo>
                    <a:pt x="4062" y="4492"/>
                  </a:lnTo>
                  <a:lnTo>
                    <a:pt x="4070" y="4488"/>
                  </a:lnTo>
                  <a:lnTo>
                    <a:pt x="4078" y="4484"/>
                  </a:lnTo>
                  <a:lnTo>
                    <a:pt x="4087" y="4481"/>
                  </a:lnTo>
                  <a:lnTo>
                    <a:pt x="4095" y="4478"/>
                  </a:lnTo>
                  <a:lnTo>
                    <a:pt x="4104" y="4474"/>
                  </a:lnTo>
                  <a:lnTo>
                    <a:pt x="4113" y="4471"/>
                  </a:lnTo>
                  <a:lnTo>
                    <a:pt x="4121" y="4469"/>
                  </a:lnTo>
                  <a:lnTo>
                    <a:pt x="4130" y="4466"/>
                  </a:lnTo>
                  <a:lnTo>
                    <a:pt x="4139" y="4464"/>
                  </a:lnTo>
                  <a:lnTo>
                    <a:pt x="4148" y="4461"/>
                  </a:lnTo>
                  <a:lnTo>
                    <a:pt x="4157" y="4459"/>
                  </a:lnTo>
                  <a:lnTo>
                    <a:pt x="4166" y="4457"/>
                  </a:lnTo>
                  <a:lnTo>
                    <a:pt x="4175" y="4455"/>
                  </a:lnTo>
                  <a:lnTo>
                    <a:pt x="4184" y="4454"/>
                  </a:lnTo>
                  <a:lnTo>
                    <a:pt x="4193" y="4452"/>
                  </a:lnTo>
                  <a:lnTo>
                    <a:pt x="4202" y="4451"/>
                  </a:lnTo>
                  <a:lnTo>
                    <a:pt x="4211" y="4450"/>
                  </a:lnTo>
                  <a:lnTo>
                    <a:pt x="4220" y="4449"/>
                  </a:lnTo>
                  <a:lnTo>
                    <a:pt x="4229" y="4448"/>
                  </a:lnTo>
                  <a:lnTo>
                    <a:pt x="4238" y="4447"/>
                  </a:lnTo>
                  <a:lnTo>
                    <a:pt x="4247" y="4447"/>
                  </a:lnTo>
                  <a:lnTo>
                    <a:pt x="4256" y="4446"/>
                  </a:lnTo>
                  <a:lnTo>
                    <a:pt x="4265" y="4446"/>
                  </a:lnTo>
                  <a:lnTo>
                    <a:pt x="4270" y="4446"/>
                  </a:lnTo>
                  <a:lnTo>
                    <a:pt x="5730" y="4446"/>
                  </a:lnTo>
                  <a:lnTo>
                    <a:pt x="5735" y="4446"/>
                  </a:lnTo>
                  <a:lnTo>
                    <a:pt x="5744" y="4446"/>
                  </a:lnTo>
                  <a:lnTo>
                    <a:pt x="5753" y="4447"/>
                  </a:lnTo>
                  <a:lnTo>
                    <a:pt x="5762" y="4447"/>
                  </a:lnTo>
                  <a:lnTo>
                    <a:pt x="5771" y="4448"/>
                  </a:lnTo>
                  <a:lnTo>
                    <a:pt x="5780" y="4449"/>
                  </a:lnTo>
                  <a:lnTo>
                    <a:pt x="5789" y="4450"/>
                  </a:lnTo>
                  <a:lnTo>
                    <a:pt x="5798" y="4451"/>
                  </a:lnTo>
                  <a:lnTo>
                    <a:pt x="5807" y="4452"/>
                  </a:lnTo>
                  <a:lnTo>
                    <a:pt x="5816" y="4454"/>
                  </a:lnTo>
                  <a:lnTo>
                    <a:pt x="5825" y="4455"/>
                  </a:lnTo>
                  <a:lnTo>
                    <a:pt x="5834" y="4457"/>
                  </a:lnTo>
                  <a:lnTo>
                    <a:pt x="5843" y="4459"/>
                  </a:lnTo>
                  <a:lnTo>
                    <a:pt x="5852" y="4461"/>
                  </a:lnTo>
                  <a:lnTo>
                    <a:pt x="5861" y="4464"/>
                  </a:lnTo>
                  <a:lnTo>
                    <a:pt x="5870" y="4466"/>
                  </a:lnTo>
                  <a:lnTo>
                    <a:pt x="5879" y="4469"/>
                  </a:lnTo>
                  <a:lnTo>
                    <a:pt x="5887" y="4471"/>
                  </a:lnTo>
                  <a:lnTo>
                    <a:pt x="5896" y="4474"/>
                  </a:lnTo>
                  <a:lnTo>
                    <a:pt x="5905" y="4478"/>
                  </a:lnTo>
                  <a:lnTo>
                    <a:pt x="5913" y="4481"/>
                  </a:lnTo>
                  <a:lnTo>
                    <a:pt x="5922" y="4484"/>
                  </a:lnTo>
                  <a:lnTo>
                    <a:pt x="5930" y="4488"/>
                  </a:lnTo>
                  <a:lnTo>
                    <a:pt x="5938" y="4492"/>
                  </a:lnTo>
                  <a:lnTo>
                    <a:pt x="5947" y="4496"/>
                  </a:lnTo>
                  <a:lnTo>
                    <a:pt x="5955" y="4500"/>
                  </a:lnTo>
                  <a:lnTo>
                    <a:pt x="5963" y="4504"/>
                  </a:lnTo>
                  <a:lnTo>
                    <a:pt x="5971" y="4508"/>
                  </a:lnTo>
                  <a:lnTo>
                    <a:pt x="5984" y="4516"/>
                  </a:lnTo>
                  <a:lnTo>
                    <a:pt x="5992" y="4520"/>
                  </a:lnTo>
                  <a:lnTo>
                    <a:pt x="5999" y="4525"/>
                  </a:lnTo>
                  <a:lnTo>
                    <a:pt x="6007" y="4531"/>
                  </a:lnTo>
                  <a:lnTo>
                    <a:pt x="6015" y="4536"/>
                  </a:lnTo>
                  <a:lnTo>
                    <a:pt x="6022" y="4541"/>
                  </a:lnTo>
                  <a:lnTo>
                    <a:pt x="6029" y="4547"/>
                  </a:lnTo>
                  <a:lnTo>
                    <a:pt x="6036" y="4552"/>
                  </a:lnTo>
                  <a:lnTo>
                    <a:pt x="6043" y="4558"/>
                  </a:lnTo>
                  <a:lnTo>
                    <a:pt x="6050" y="4564"/>
                  </a:lnTo>
                  <a:lnTo>
                    <a:pt x="6057" y="4570"/>
                  </a:lnTo>
                  <a:lnTo>
                    <a:pt x="6064" y="4576"/>
                  </a:lnTo>
                  <a:lnTo>
                    <a:pt x="6070" y="4582"/>
                  </a:lnTo>
                  <a:lnTo>
                    <a:pt x="6077" y="4588"/>
                  </a:lnTo>
                  <a:lnTo>
                    <a:pt x="6083" y="4594"/>
                  </a:lnTo>
                  <a:lnTo>
                    <a:pt x="6089" y="4601"/>
                  </a:lnTo>
                  <a:lnTo>
                    <a:pt x="6095" y="4607"/>
                  </a:lnTo>
                  <a:lnTo>
                    <a:pt x="6101" y="4614"/>
                  </a:lnTo>
                  <a:lnTo>
                    <a:pt x="6106" y="4620"/>
                  </a:lnTo>
                  <a:lnTo>
                    <a:pt x="6112" y="4627"/>
                  </a:lnTo>
                  <a:lnTo>
                    <a:pt x="6117" y="4634"/>
                  </a:lnTo>
                  <a:lnTo>
                    <a:pt x="6123" y="4641"/>
                  </a:lnTo>
                  <a:lnTo>
                    <a:pt x="6128" y="4647"/>
                  </a:lnTo>
                  <a:lnTo>
                    <a:pt x="6133" y="4655"/>
                  </a:lnTo>
                  <a:lnTo>
                    <a:pt x="6138" y="4661"/>
                  </a:lnTo>
                  <a:lnTo>
                    <a:pt x="6143" y="4669"/>
                  </a:lnTo>
                  <a:lnTo>
                    <a:pt x="6147" y="4676"/>
                  </a:lnTo>
                  <a:lnTo>
                    <a:pt x="6152" y="4683"/>
                  </a:lnTo>
                  <a:lnTo>
                    <a:pt x="6161" y="4698"/>
                  </a:lnTo>
                  <a:lnTo>
                    <a:pt x="6165" y="4706"/>
                  </a:lnTo>
                  <a:lnTo>
                    <a:pt x="6169" y="4714"/>
                  </a:lnTo>
                  <a:lnTo>
                    <a:pt x="6173" y="4722"/>
                  </a:lnTo>
                  <a:lnTo>
                    <a:pt x="6177" y="4731"/>
                  </a:lnTo>
                  <a:lnTo>
                    <a:pt x="6181" y="4739"/>
                  </a:lnTo>
                  <a:lnTo>
                    <a:pt x="6185" y="4747"/>
                  </a:lnTo>
                  <a:lnTo>
                    <a:pt x="6188" y="4756"/>
                  </a:lnTo>
                  <a:lnTo>
                    <a:pt x="6191" y="4764"/>
                  </a:lnTo>
                  <a:lnTo>
                    <a:pt x="6195" y="4773"/>
                  </a:lnTo>
                  <a:lnTo>
                    <a:pt x="6198" y="4782"/>
                  </a:lnTo>
                  <a:lnTo>
                    <a:pt x="6200" y="4790"/>
                  </a:lnTo>
                  <a:lnTo>
                    <a:pt x="6203" y="4799"/>
                  </a:lnTo>
                  <a:lnTo>
                    <a:pt x="6205" y="4808"/>
                  </a:lnTo>
                  <a:lnTo>
                    <a:pt x="6208" y="4817"/>
                  </a:lnTo>
                  <a:lnTo>
                    <a:pt x="6210" y="4826"/>
                  </a:lnTo>
                  <a:lnTo>
                    <a:pt x="6212" y="4835"/>
                  </a:lnTo>
                  <a:lnTo>
                    <a:pt x="6214" y="4844"/>
                  </a:lnTo>
                  <a:lnTo>
                    <a:pt x="6215" y="4853"/>
                  </a:lnTo>
                  <a:lnTo>
                    <a:pt x="6217" y="4862"/>
                  </a:lnTo>
                  <a:lnTo>
                    <a:pt x="6218" y="4871"/>
                  </a:lnTo>
                  <a:lnTo>
                    <a:pt x="6219" y="4880"/>
                  </a:lnTo>
                  <a:lnTo>
                    <a:pt x="6220" y="4889"/>
                  </a:lnTo>
                  <a:lnTo>
                    <a:pt x="6221" y="4898"/>
                  </a:lnTo>
                  <a:lnTo>
                    <a:pt x="6222" y="4907"/>
                  </a:lnTo>
                  <a:lnTo>
                    <a:pt x="6222" y="4916"/>
                  </a:lnTo>
                  <a:lnTo>
                    <a:pt x="6223" y="4925"/>
                  </a:lnTo>
                  <a:lnTo>
                    <a:pt x="6223" y="4934"/>
                  </a:lnTo>
                  <a:lnTo>
                    <a:pt x="6223" y="4939"/>
                  </a:lnTo>
                  <a:lnTo>
                    <a:pt x="6223" y="5054"/>
                  </a:lnTo>
                  <a:lnTo>
                    <a:pt x="8400" y="5054"/>
                  </a:lnTo>
                  <a:lnTo>
                    <a:pt x="8400" y="3603"/>
                  </a:lnTo>
                  <a:lnTo>
                    <a:pt x="8400" y="3587"/>
                  </a:lnTo>
                  <a:lnTo>
                    <a:pt x="8399" y="3574"/>
                  </a:lnTo>
                  <a:lnTo>
                    <a:pt x="8398" y="3561"/>
                  </a:lnTo>
                  <a:lnTo>
                    <a:pt x="8396" y="3547"/>
                  </a:lnTo>
                  <a:lnTo>
                    <a:pt x="8394" y="3534"/>
                  </a:lnTo>
                  <a:lnTo>
                    <a:pt x="8391" y="3521"/>
                  </a:lnTo>
                  <a:lnTo>
                    <a:pt x="8388" y="3508"/>
                  </a:lnTo>
                  <a:lnTo>
                    <a:pt x="8384" y="3496"/>
                  </a:lnTo>
                  <a:lnTo>
                    <a:pt x="8380" y="3483"/>
                  </a:lnTo>
                  <a:lnTo>
                    <a:pt x="8375" y="3471"/>
                  </a:lnTo>
                  <a:lnTo>
                    <a:pt x="8370" y="3459"/>
                  </a:lnTo>
                  <a:lnTo>
                    <a:pt x="8365" y="3447"/>
                  </a:lnTo>
                  <a:lnTo>
                    <a:pt x="8359" y="3435"/>
                  </a:lnTo>
                  <a:lnTo>
                    <a:pt x="8352" y="3422"/>
                  </a:lnTo>
                  <a:lnTo>
                    <a:pt x="8344" y="3409"/>
                  </a:lnTo>
                  <a:lnTo>
                    <a:pt x="8337" y="3398"/>
                  </a:lnTo>
                  <a:lnTo>
                    <a:pt x="8329" y="3387"/>
                  </a:lnTo>
                  <a:lnTo>
                    <a:pt x="8321" y="3377"/>
                  </a:lnTo>
                  <a:lnTo>
                    <a:pt x="8313" y="3367"/>
                  </a:lnTo>
                  <a:lnTo>
                    <a:pt x="8304" y="3357"/>
                  </a:lnTo>
                  <a:lnTo>
                    <a:pt x="8295" y="3347"/>
                  </a:lnTo>
                  <a:lnTo>
                    <a:pt x="8285" y="3338"/>
                  </a:lnTo>
                  <a:lnTo>
                    <a:pt x="8275" y="3329"/>
                  </a:lnTo>
                  <a:lnTo>
                    <a:pt x="8265" y="3320"/>
                  </a:lnTo>
                  <a:lnTo>
                    <a:pt x="8254" y="3312"/>
                  </a:lnTo>
                  <a:lnTo>
                    <a:pt x="8244" y="3305"/>
                  </a:lnTo>
                  <a:lnTo>
                    <a:pt x="8233" y="3297"/>
                  </a:lnTo>
                  <a:lnTo>
                    <a:pt x="8222" y="3291"/>
                  </a:lnTo>
                  <a:lnTo>
                    <a:pt x="8210" y="3285"/>
                  </a:lnTo>
                  <a:lnTo>
                    <a:pt x="8198" y="3279"/>
                  </a:lnTo>
                  <a:lnTo>
                    <a:pt x="8186" y="3273"/>
                  </a:lnTo>
                  <a:lnTo>
                    <a:pt x="8173" y="3268"/>
                  </a:lnTo>
                  <a:lnTo>
                    <a:pt x="8160" y="3263"/>
                  </a:lnTo>
                  <a:lnTo>
                    <a:pt x="8147" y="3259"/>
                  </a:lnTo>
                  <a:lnTo>
                    <a:pt x="8134" y="3255"/>
                  </a:lnTo>
                  <a:lnTo>
                    <a:pt x="8121" y="3252"/>
                  </a:lnTo>
                  <a:lnTo>
                    <a:pt x="8108" y="3249"/>
                  </a:lnTo>
                  <a:lnTo>
                    <a:pt x="8095" y="3247"/>
                  </a:lnTo>
                  <a:lnTo>
                    <a:pt x="8082" y="3245"/>
                  </a:lnTo>
                  <a:lnTo>
                    <a:pt x="8069" y="3244"/>
                  </a:lnTo>
                  <a:lnTo>
                    <a:pt x="8055" y="3243"/>
                  </a:lnTo>
                  <a:lnTo>
                    <a:pt x="8040" y="3243"/>
                  </a:lnTo>
                  <a:lnTo>
                    <a:pt x="6217" y="3243"/>
                  </a:lnTo>
                  <a:lnTo>
                    <a:pt x="3783" y="3243"/>
                  </a:lnTo>
                  <a:lnTo>
                    <a:pt x="1960" y="3243"/>
                  </a:lnTo>
                  <a:lnTo>
                    <a:pt x="1945" y="3243"/>
                  </a:lnTo>
                  <a:lnTo>
                    <a:pt x="1931" y="3244"/>
                  </a:lnTo>
                  <a:lnTo>
                    <a:pt x="1918" y="3245"/>
                  </a:lnTo>
                  <a:lnTo>
                    <a:pt x="1905" y="3247"/>
                  </a:lnTo>
                  <a:lnTo>
                    <a:pt x="1892" y="3249"/>
                  </a:lnTo>
                  <a:lnTo>
                    <a:pt x="1879" y="3252"/>
                  </a:lnTo>
                  <a:lnTo>
                    <a:pt x="1866" y="3255"/>
                  </a:lnTo>
                  <a:lnTo>
                    <a:pt x="1853" y="3259"/>
                  </a:lnTo>
                  <a:lnTo>
                    <a:pt x="1840" y="3263"/>
                  </a:lnTo>
                  <a:lnTo>
                    <a:pt x="1827" y="3268"/>
                  </a:lnTo>
                  <a:lnTo>
                    <a:pt x="1814" y="3273"/>
                  </a:lnTo>
                  <a:lnTo>
                    <a:pt x="1802" y="3279"/>
                  </a:lnTo>
                  <a:lnTo>
                    <a:pt x="1790" y="3285"/>
                  </a:lnTo>
                  <a:lnTo>
                    <a:pt x="1778" y="3291"/>
                  </a:lnTo>
                  <a:lnTo>
                    <a:pt x="1767" y="3297"/>
                  </a:lnTo>
                  <a:lnTo>
                    <a:pt x="1756" y="3305"/>
                  </a:lnTo>
                  <a:lnTo>
                    <a:pt x="1746" y="3312"/>
                  </a:lnTo>
                  <a:lnTo>
                    <a:pt x="1735" y="3320"/>
                  </a:lnTo>
                  <a:lnTo>
                    <a:pt x="1725" y="3329"/>
                  </a:lnTo>
                  <a:lnTo>
                    <a:pt x="1715" y="3338"/>
                  </a:lnTo>
                  <a:lnTo>
                    <a:pt x="1705" y="3347"/>
                  </a:lnTo>
                  <a:lnTo>
                    <a:pt x="1696" y="3357"/>
                  </a:lnTo>
                  <a:lnTo>
                    <a:pt x="1687" y="3367"/>
                  </a:lnTo>
                  <a:lnTo>
                    <a:pt x="1679" y="3377"/>
                  </a:lnTo>
                  <a:lnTo>
                    <a:pt x="1671" y="3387"/>
                  </a:lnTo>
                  <a:lnTo>
                    <a:pt x="1663" y="3398"/>
                  </a:lnTo>
                  <a:lnTo>
                    <a:pt x="1656" y="3409"/>
                  </a:lnTo>
                  <a:lnTo>
                    <a:pt x="1648" y="3422"/>
                  </a:lnTo>
                  <a:lnTo>
                    <a:pt x="1641" y="3435"/>
                  </a:lnTo>
                  <a:lnTo>
                    <a:pt x="1635" y="3447"/>
                  </a:lnTo>
                  <a:lnTo>
                    <a:pt x="1630" y="3459"/>
                  </a:lnTo>
                  <a:lnTo>
                    <a:pt x="1625" y="3471"/>
                  </a:lnTo>
                  <a:lnTo>
                    <a:pt x="1620" y="3483"/>
                  </a:lnTo>
                  <a:lnTo>
                    <a:pt x="1616" y="3496"/>
                  </a:lnTo>
                  <a:lnTo>
                    <a:pt x="1612" y="3508"/>
                  </a:lnTo>
                  <a:lnTo>
                    <a:pt x="1609" y="3521"/>
                  </a:lnTo>
                  <a:lnTo>
                    <a:pt x="1606" y="3534"/>
                  </a:lnTo>
                  <a:lnTo>
                    <a:pt x="1604" y="3547"/>
                  </a:lnTo>
                  <a:lnTo>
                    <a:pt x="1602" y="3561"/>
                  </a:lnTo>
                  <a:lnTo>
                    <a:pt x="1601" y="3574"/>
                  </a:lnTo>
                  <a:lnTo>
                    <a:pt x="1600" y="3587"/>
                  </a:lnTo>
                  <a:lnTo>
                    <a:pt x="1600" y="3603"/>
                  </a:lnTo>
                  <a:lnTo>
                    <a:pt x="1600" y="5054"/>
                  </a:lnTo>
                  <a:close/>
                  <a:moveTo>
                    <a:pt x="3777" y="5554"/>
                  </a:moveTo>
                  <a:lnTo>
                    <a:pt x="1600" y="5554"/>
                  </a:lnTo>
                  <a:lnTo>
                    <a:pt x="1600" y="7492"/>
                  </a:lnTo>
                  <a:lnTo>
                    <a:pt x="1600" y="7508"/>
                  </a:lnTo>
                  <a:lnTo>
                    <a:pt x="1601" y="7521"/>
                  </a:lnTo>
                  <a:lnTo>
                    <a:pt x="1602" y="7534"/>
                  </a:lnTo>
                  <a:lnTo>
                    <a:pt x="1604" y="7548"/>
                  </a:lnTo>
                  <a:lnTo>
                    <a:pt x="1606" y="7561"/>
                  </a:lnTo>
                  <a:lnTo>
                    <a:pt x="1609" y="7574"/>
                  </a:lnTo>
                  <a:lnTo>
                    <a:pt x="1612" y="7587"/>
                  </a:lnTo>
                  <a:lnTo>
                    <a:pt x="1616" y="7599"/>
                  </a:lnTo>
                  <a:lnTo>
                    <a:pt x="1620" y="7612"/>
                  </a:lnTo>
                  <a:lnTo>
                    <a:pt x="1625" y="7624"/>
                  </a:lnTo>
                  <a:lnTo>
                    <a:pt x="1630" y="7636"/>
                  </a:lnTo>
                  <a:lnTo>
                    <a:pt x="1635" y="7648"/>
                  </a:lnTo>
                  <a:lnTo>
                    <a:pt x="1641" y="7660"/>
                  </a:lnTo>
                  <a:lnTo>
                    <a:pt x="1648" y="7673"/>
                  </a:lnTo>
                  <a:lnTo>
                    <a:pt x="1656" y="7686"/>
                  </a:lnTo>
                  <a:lnTo>
                    <a:pt x="1663" y="7697"/>
                  </a:lnTo>
                  <a:lnTo>
                    <a:pt x="1671" y="7708"/>
                  </a:lnTo>
                  <a:lnTo>
                    <a:pt x="1679" y="7718"/>
                  </a:lnTo>
                  <a:lnTo>
                    <a:pt x="1687" y="7728"/>
                  </a:lnTo>
                  <a:lnTo>
                    <a:pt x="1696" y="7738"/>
                  </a:lnTo>
                  <a:lnTo>
                    <a:pt x="1705" y="7748"/>
                  </a:lnTo>
                  <a:lnTo>
                    <a:pt x="1715" y="7757"/>
                  </a:lnTo>
                  <a:lnTo>
                    <a:pt x="1725" y="7766"/>
                  </a:lnTo>
                  <a:lnTo>
                    <a:pt x="1735" y="7775"/>
                  </a:lnTo>
                  <a:lnTo>
                    <a:pt x="1746" y="7783"/>
                  </a:lnTo>
                  <a:lnTo>
                    <a:pt x="1756" y="7790"/>
                  </a:lnTo>
                  <a:lnTo>
                    <a:pt x="1767" y="7798"/>
                  </a:lnTo>
                  <a:lnTo>
                    <a:pt x="1778" y="7804"/>
                  </a:lnTo>
                  <a:lnTo>
                    <a:pt x="1790" y="7810"/>
                  </a:lnTo>
                  <a:lnTo>
                    <a:pt x="1802" y="7817"/>
                  </a:lnTo>
                  <a:lnTo>
                    <a:pt x="1815" y="7822"/>
                  </a:lnTo>
                  <a:lnTo>
                    <a:pt x="1828" y="7828"/>
                  </a:lnTo>
                  <a:lnTo>
                    <a:pt x="1841" y="7832"/>
                  </a:lnTo>
                  <a:lnTo>
                    <a:pt x="1854" y="7837"/>
                  </a:lnTo>
                  <a:lnTo>
                    <a:pt x="1867" y="7841"/>
                  </a:lnTo>
                  <a:lnTo>
                    <a:pt x="1880" y="7844"/>
                  </a:lnTo>
                  <a:lnTo>
                    <a:pt x="1893" y="7847"/>
                  </a:lnTo>
                  <a:lnTo>
                    <a:pt x="1906" y="7849"/>
                  </a:lnTo>
                  <a:lnTo>
                    <a:pt x="1919" y="7851"/>
                  </a:lnTo>
                  <a:lnTo>
                    <a:pt x="1932" y="7852"/>
                  </a:lnTo>
                  <a:lnTo>
                    <a:pt x="1945" y="7853"/>
                  </a:lnTo>
                  <a:lnTo>
                    <a:pt x="1960" y="7853"/>
                  </a:lnTo>
                  <a:lnTo>
                    <a:pt x="8040" y="7853"/>
                  </a:lnTo>
                  <a:lnTo>
                    <a:pt x="8055" y="7853"/>
                  </a:lnTo>
                  <a:lnTo>
                    <a:pt x="8068" y="7852"/>
                  </a:lnTo>
                  <a:lnTo>
                    <a:pt x="8081" y="7851"/>
                  </a:lnTo>
                  <a:lnTo>
                    <a:pt x="8094" y="7849"/>
                  </a:lnTo>
                  <a:lnTo>
                    <a:pt x="8107" y="7847"/>
                  </a:lnTo>
                  <a:lnTo>
                    <a:pt x="8120" y="7844"/>
                  </a:lnTo>
                  <a:lnTo>
                    <a:pt x="8133" y="7841"/>
                  </a:lnTo>
                  <a:lnTo>
                    <a:pt x="8146" y="7837"/>
                  </a:lnTo>
                  <a:lnTo>
                    <a:pt x="8159" y="7832"/>
                  </a:lnTo>
                  <a:lnTo>
                    <a:pt x="8172" y="7828"/>
                  </a:lnTo>
                  <a:lnTo>
                    <a:pt x="8185" y="7822"/>
                  </a:lnTo>
                  <a:lnTo>
                    <a:pt x="8198" y="7817"/>
                  </a:lnTo>
                  <a:lnTo>
                    <a:pt x="8210" y="7810"/>
                  </a:lnTo>
                  <a:lnTo>
                    <a:pt x="8222" y="7804"/>
                  </a:lnTo>
                  <a:lnTo>
                    <a:pt x="8233" y="7798"/>
                  </a:lnTo>
                  <a:lnTo>
                    <a:pt x="8244" y="7790"/>
                  </a:lnTo>
                  <a:lnTo>
                    <a:pt x="8254" y="7783"/>
                  </a:lnTo>
                  <a:lnTo>
                    <a:pt x="8265" y="7775"/>
                  </a:lnTo>
                  <a:lnTo>
                    <a:pt x="8275" y="7766"/>
                  </a:lnTo>
                  <a:lnTo>
                    <a:pt x="8285" y="7757"/>
                  </a:lnTo>
                  <a:lnTo>
                    <a:pt x="8295" y="7748"/>
                  </a:lnTo>
                  <a:lnTo>
                    <a:pt x="8304" y="7738"/>
                  </a:lnTo>
                  <a:lnTo>
                    <a:pt x="8313" y="7728"/>
                  </a:lnTo>
                  <a:lnTo>
                    <a:pt x="8321" y="7718"/>
                  </a:lnTo>
                  <a:lnTo>
                    <a:pt x="8329" y="7708"/>
                  </a:lnTo>
                  <a:lnTo>
                    <a:pt x="8337" y="7697"/>
                  </a:lnTo>
                  <a:lnTo>
                    <a:pt x="8344" y="7686"/>
                  </a:lnTo>
                  <a:lnTo>
                    <a:pt x="8352" y="7673"/>
                  </a:lnTo>
                  <a:lnTo>
                    <a:pt x="8359" y="7660"/>
                  </a:lnTo>
                  <a:lnTo>
                    <a:pt x="8365" y="7648"/>
                  </a:lnTo>
                  <a:lnTo>
                    <a:pt x="8370" y="7636"/>
                  </a:lnTo>
                  <a:lnTo>
                    <a:pt x="8375" y="7624"/>
                  </a:lnTo>
                  <a:lnTo>
                    <a:pt x="8380" y="7612"/>
                  </a:lnTo>
                  <a:lnTo>
                    <a:pt x="8384" y="7599"/>
                  </a:lnTo>
                  <a:lnTo>
                    <a:pt x="8388" y="7587"/>
                  </a:lnTo>
                  <a:lnTo>
                    <a:pt x="8391" y="7574"/>
                  </a:lnTo>
                  <a:lnTo>
                    <a:pt x="8394" y="7561"/>
                  </a:lnTo>
                  <a:lnTo>
                    <a:pt x="8396" y="7548"/>
                  </a:lnTo>
                  <a:lnTo>
                    <a:pt x="8398" y="7534"/>
                  </a:lnTo>
                  <a:lnTo>
                    <a:pt x="8399" y="7521"/>
                  </a:lnTo>
                  <a:lnTo>
                    <a:pt x="8400" y="7508"/>
                  </a:lnTo>
                  <a:lnTo>
                    <a:pt x="8400" y="7492"/>
                  </a:lnTo>
                  <a:lnTo>
                    <a:pt x="8400" y="5554"/>
                  </a:lnTo>
                  <a:lnTo>
                    <a:pt x="6223" y="5554"/>
                  </a:lnTo>
                  <a:lnTo>
                    <a:pt x="6223" y="5791"/>
                  </a:lnTo>
                  <a:lnTo>
                    <a:pt x="6223" y="5796"/>
                  </a:lnTo>
                  <a:lnTo>
                    <a:pt x="6223" y="5805"/>
                  </a:lnTo>
                  <a:lnTo>
                    <a:pt x="6222" y="5814"/>
                  </a:lnTo>
                  <a:lnTo>
                    <a:pt x="6222" y="5823"/>
                  </a:lnTo>
                  <a:lnTo>
                    <a:pt x="6221" y="5832"/>
                  </a:lnTo>
                  <a:lnTo>
                    <a:pt x="6220" y="5841"/>
                  </a:lnTo>
                  <a:lnTo>
                    <a:pt x="6219" y="5850"/>
                  </a:lnTo>
                  <a:lnTo>
                    <a:pt x="6218" y="5859"/>
                  </a:lnTo>
                  <a:lnTo>
                    <a:pt x="6217" y="5869"/>
                  </a:lnTo>
                  <a:lnTo>
                    <a:pt x="6215" y="5878"/>
                  </a:lnTo>
                  <a:lnTo>
                    <a:pt x="6214" y="5887"/>
                  </a:lnTo>
                  <a:lnTo>
                    <a:pt x="6212" y="5896"/>
                  </a:lnTo>
                  <a:lnTo>
                    <a:pt x="6210" y="5905"/>
                  </a:lnTo>
                  <a:lnTo>
                    <a:pt x="6208" y="5913"/>
                  </a:lnTo>
                  <a:lnTo>
                    <a:pt x="6205" y="5922"/>
                  </a:lnTo>
                  <a:lnTo>
                    <a:pt x="6203" y="5931"/>
                  </a:lnTo>
                  <a:lnTo>
                    <a:pt x="6200" y="5940"/>
                  </a:lnTo>
                  <a:lnTo>
                    <a:pt x="6197" y="5949"/>
                  </a:lnTo>
                  <a:lnTo>
                    <a:pt x="6194" y="5958"/>
                  </a:lnTo>
                  <a:lnTo>
                    <a:pt x="6191" y="5966"/>
                  </a:lnTo>
                  <a:lnTo>
                    <a:pt x="6188" y="5975"/>
                  </a:lnTo>
                  <a:lnTo>
                    <a:pt x="6184" y="5983"/>
                  </a:lnTo>
                  <a:lnTo>
                    <a:pt x="6180" y="5992"/>
                  </a:lnTo>
                  <a:lnTo>
                    <a:pt x="6177" y="6000"/>
                  </a:lnTo>
                  <a:lnTo>
                    <a:pt x="6172" y="6009"/>
                  </a:lnTo>
                  <a:lnTo>
                    <a:pt x="6168" y="6017"/>
                  </a:lnTo>
                  <a:lnTo>
                    <a:pt x="6164" y="6026"/>
                  </a:lnTo>
                  <a:lnTo>
                    <a:pt x="6159" y="6034"/>
                  </a:lnTo>
                  <a:lnTo>
                    <a:pt x="6154" y="6043"/>
                  </a:lnTo>
                  <a:lnTo>
                    <a:pt x="6149" y="6051"/>
                  </a:lnTo>
                  <a:lnTo>
                    <a:pt x="6144" y="6058"/>
                  </a:lnTo>
                  <a:lnTo>
                    <a:pt x="6139" y="6066"/>
                  </a:lnTo>
                  <a:lnTo>
                    <a:pt x="6135" y="6073"/>
                  </a:lnTo>
                  <a:lnTo>
                    <a:pt x="6129" y="6080"/>
                  </a:lnTo>
                  <a:lnTo>
                    <a:pt x="6124" y="6087"/>
                  </a:lnTo>
                  <a:lnTo>
                    <a:pt x="6119" y="6094"/>
                  </a:lnTo>
                  <a:lnTo>
                    <a:pt x="6113" y="6101"/>
                  </a:lnTo>
                  <a:lnTo>
                    <a:pt x="6107" y="6108"/>
                  </a:lnTo>
                  <a:lnTo>
                    <a:pt x="6102" y="6115"/>
                  </a:lnTo>
                  <a:lnTo>
                    <a:pt x="6096" y="6122"/>
                  </a:lnTo>
                  <a:lnTo>
                    <a:pt x="6090" y="6128"/>
                  </a:lnTo>
                  <a:lnTo>
                    <a:pt x="6083" y="6135"/>
                  </a:lnTo>
                  <a:lnTo>
                    <a:pt x="6077" y="6141"/>
                  </a:lnTo>
                  <a:lnTo>
                    <a:pt x="6071" y="6147"/>
                  </a:lnTo>
                  <a:lnTo>
                    <a:pt x="6064" y="6154"/>
                  </a:lnTo>
                  <a:lnTo>
                    <a:pt x="6057" y="6160"/>
                  </a:lnTo>
                  <a:lnTo>
                    <a:pt x="6051" y="6166"/>
                  </a:lnTo>
                  <a:lnTo>
                    <a:pt x="6044" y="6172"/>
                  </a:lnTo>
                  <a:lnTo>
                    <a:pt x="6037" y="6177"/>
                  </a:lnTo>
                  <a:lnTo>
                    <a:pt x="6029" y="6183"/>
                  </a:lnTo>
                  <a:lnTo>
                    <a:pt x="6022" y="6189"/>
                  </a:lnTo>
                  <a:lnTo>
                    <a:pt x="6015" y="6194"/>
                  </a:lnTo>
                  <a:lnTo>
                    <a:pt x="6007" y="6199"/>
                  </a:lnTo>
                  <a:lnTo>
                    <a:pt x="5999" y="6205"/>
                  </a:lnTo>
                  <a:lnTo>
                    <a:pt x="5992" y="6210"/>
                  </a:lnTo>
                  <a:lnTo>
                    <a:pt x="5984" y="6214"/>
                  </a:lnTo>
                  <a:lnTo>
                    <a:pt x="5971" y="6222"/>
                  </a:lnTo>
                  <a:lnTo>
                    <a:pt x="5963" y="6226"/>
                  </a:lnTo>
                  <a:lnTo>
                    <a:pt x="5955" y="6230"/>
                  </a:lnTo>
                  <a:lnTo>
                    <a:pt x="5947" y="6234"/>
                  </a:lnTo>
                  <a:lnTo>
                    <a:pt x="5938" y="6238"/>
                  </a:lnTo>
                  <a:lnTo>
                    <a:pt x="5930" y="6242"/>
                  </a:lnTo>
                  <a:lnTo>
                    <a:pt x="5922" y="6246"/>
                  </a:lnTo>
                  <a:lnTo>
                    <a:pt x="5913" y="6249"/>
                  </a:lnTo>
                  <a:lnTo>
                    <a:pt x="5905" y="6252"/>
                  </a:lnTo>
                  <a:lnTo>
                    <a:pt x="5896" y="6256"/>
                  </a:lnTo>
                  <a:lnTo>
                    <a:pt x="5887" y="6259"/>
                  </a:lnTo>
                  <a:lnTo>
                    <a:pt x="5879" y="6261"/>
                  </a:lnTo>
                  <a:lnTo>
                    <a:pt x="5870" y="6264"/>
                  </a:lnTo>
                  <a:lnTo>
                    <a:pt x="5861" y="6266"/>
                  </a:lnTo>
                  <a:lnTo>
                    <a:pt x="5852" y="6269"/>
                  </a:lnTo>
                  <a:lnTo>
                    <a:pt x="5843" y="6271"/>
                  </a:lnTo>
                  <a:lnTo>
                    <a:pt x="5834" y="6273"/>
                  </a:lnTo>
                  <a:lnTo>
                    <a:pt x="5825" y="6275"/>
                  </a:lnTo>
                  <a:lnTo>
                    <a:pt x="5816" y="6276"/>
                  </a:lnTo>
                  <a:lnTo>
                    <a:pt x="5807" y="6278"/>
                  </a:lnTo>
                  <a:lnTo>
                    <a:pt x="5798" y="6279"/>
                  </a:lnTo>
                  <a:lnTo>
                    <a:pt x="5789" y="6280"/>
                  </a:lnTo>
                  <a:lnTo>
                    <a:pt x="5780" y="6281"/>
                  </a:lnTo>
                  <a:lnTo>
                    <a:pt x="5771" y="6282"/>
                  </a:lnTo>
                  <a:lnTo>
                    <a:pt x="5762" y="6283"/>
                  </a:lnTo>
                  <a:lnTo>
                    <a:pt x="5753" y="6283"/>
                  </a:lnTo>
                  <a:lnTo>
                    <a:pt x="5744" y="6284"/>
                  </a:lnTo>
                  <a:lnTo>
                    <a:pt x="5735" y="6284"/>
                  </a:lnTo>
                  <a:lnTo>
                    <a:pt x="5730" y="6284"/>
                  </a:lnTo>
                  <a:lnTo>
                    <a:pt x="4270" y="6284"/>
                  </a:lnTo>
                  <a:lnTo>
                    <a:pt x="4265" y="6284"/>
                  </a:lnTo>
                  <a:lnTo>
                    <a:pt x="4256" y="6284"/>
                  </a:lnTo>
                  <a:lnTo>
                    <a:pt x="4247" y="6283"/>
                  </a:lnTo>
                  <a:lnTo>
                    <a:pt x="4238" y="6283"/>
                  </a:lnTo>
                  <a:lnTo>
                    <a:pt x="4229" y="6282"/>
                  </a:lnTo>
                  <a:lnTo>
                    <a:pt x="4220" y="6281"/>
                  </a:lnTo>
                  <a:lnTo>
                    <a:pt x="4211" y="6280"/>
                  </a:lnTo>
                  <a:lnTo>
                    <a:pt x="4202" y="6279"/>
                  </a:lnTo>
                  <a:lnTo>
                    <a:pt x="4193" y="6278"/>
                  </a:lnTo>
                  <a:lnTo>
                    <a:pt x="4184" y="6276"/>
                  </a:lnTo>
                  <a:lnTo>
                    <a:pt x="4175" y="6275"/>
                  </a:lnTo>
                  <a:lnTo>
                    <a:pt x="4166" y="6273"/>
                  </a:lnTo>
                  <a:lnTo>
                    <a:pt x="4157" y="6271"/>
                  </a:lnTo>
                  <a:lnTo>
                    <a:pt x="4148" y="6269"/>
                  </a:lnTo>
                  <a:lnTo>
                    <a:pt x="4139" y="6266"/>
                  </a:lnTo>
                  <a:lnTo>
                    <a:pt x="4130" y="6264"/>
                  </a:lnTo>
                  <a:lnTo>
                    <a:pt x="4121" y="6261"/>
                  </a:lnTo>
                  <a:lnTo>
                    <a:pt x="4113" y="6259"/>
                  </a:lnTo>
                  <a:lnTo>
                    <a:pt x="4104" y="6256"/>
                  </a:lnTo>
                  <a:lnTo>
                    <a:pt x="4095" y="6252"/>
                  </a:lnTo>
                  <a:lnTo>
                    <a:pt x="4087" y="6249"/>
                  </a:lnTo>
                  <a:lnTo>
                    <a:pt x="4078" y="6246"/>
                  </a:lnTo>
                  <a:lnTo>
                    <a:pt x="4070" y="6242"/>
                  </a:lnTo>
                  <a:lnTo>
                    <a:pt x="4062" y="6238"/>
                  </a:lnTo>
                  <a:lnTo>
                    <a:pt x="4053" y="6234"/>
                  </a:lnTo>
                  <a:lnTo>
                    <a:pt x="4045" y="6230"/>
                  </a:lnTo>
                  <a:lnTo>
                    <a:pt x="4037" y="6226"/>
                  </a:lnTo>
                  <a:lnTo>
                    <a:pt x="4029" y="6222"/>
                  </a:lnTo>
                  <a:lnTo>
                    <a:pt x="4016" y="6214"/>
                  </a:lnTo>
                  <a:lnTo>
                    <a:pt x="4008" y="6210"/>
                  </a:lnTo>
                  <a:lnTo>
                    <a:pt x="4001" y="6205"/>
                  </a:lnTo>
                  <a:lnTo>
                    <a:pt x="3993" y="6199"/>
                  </a:lnTo>
                  <a:lnTo>
                    <a:pt x="3985" y="6194"/>
                  </a:lnTo>
                  <a:lnTo>
                    <a:pt x="3978" y="6189"/>
                  </a:lnTo>
                  <a:lnTo>
                    <a:pt x="3971" y="6183"/>
                  </a:lnTo>
                  <a:lnTo>
                    <a:pt x="3963" y="6177"/>
                  </a:lnTo>
                  <a:lnTo>
                    <a:pt x="3956" y="6172"/>
                  </a:lnTo>
                  <a:lnTo>
                    <a:pt x="3949" y="6166"/>
                  </a:lnTo>
                  <a:lnTo>
                    <a:pt x="3943" y="6160"/>
                  </a:lnTo>
                  <a:lnTo>
                    <a:pt x="3936" y="6154"/>
                  </a:lnTo>
                  <a:lnTo>
                    <a:pt x="3929" y="6147"/>
                  </a:lnTo>
                  <a:lnTo>
                    <a:pt x="3923" y="6141"/>
                  </a:lnTo>
                  <a:lnTo>
                    <a:pt x="3917" y="6135"/>
                  </a:lnTo>
                  <a:lnTo>
                    <a:pt x="3910" y="6128"/>
                  </a:lnTo>
                  <a:lnTo>
                    <a:pt x="3904" y="6122"/>
                  </a:lnTo>
                  <a:lnTo>
                    <a:pt x="3898" y="6115"/>
                  </a:lnTo>
                  <a:lnTo>
                    <a:pt x="3893" y="6108"/>
                  </a:lnTo>
                  <a:lnTo>
                    <a:pt x="3887" y="6101"/>
                  </a:lnTo>
                  <a:lnTo>
                    <a:pt x="3881" y="6094"/>
                  </a:lnTo>
                  <a:lnTo>
                    <a:pt x="3876" y="6087"/>
                  </a:lnTo>
                  <a:lnTo>
                    <a:pt x="3871" y="6080"/>
                  </a:lnTo>
                  <a:lnTo>
                    <a:pt x="3865" y="6073"/>
                  </a:lnTo>
                  <a:lnTo>
                    <a:pt x="3861" y="6066"/>
                  </a:lnTo>
                  <a:lnTo>
                    <a:pt x="3856" y="6058"/>
                  </a:lnTo>
                  <a:lnTo>
                    <a:pt x="3851" y="6051"/>
                  </a:lnTo>
                  <a:lnTo>
                    <a:pt x="3846" y="6043"/>
                  </a:lnTo>
                  <a:lnTo>
                    <a:pt x="3841" y="6034"/>
                  </a:lnTo>
                  <a:lnTo>
                    <a:pt x="3836" y="6026"/>
                  </a:lnTo>
                  <a:lnTo>
                    <a:pt x="3832" y="6017"/>
                  </a:lnTo>
                  <a:lnTo>
                    <a:pt x="3828" y="6009"/>
                  </a:lnTo>
                  <a:lnTo>
                    <a:pt x="3823" y="6000"/>
                  </a:lnTo>
                  <a:lnTo>
                    <a:pt x="3820" y="5992"/>
                  </a:lnTo>
                  <a:lnTo>
                    <a:pt x="3816" y="5983"/>
                  </a:lnTo>
                  <a:lnTo>
                    <a:pt x="3812" y="5975"/>
                  </a:lnTo>
                  <a:lnTo>
                    <a:pt x="3809" y="5966"/>
                  </a:lnTo>
                  <a:lnTo>
                    <a:pt x="3806" y="5958"/>
                  </a:lnTo>
                  <a:lnTo>
                    <a:pt x="3803" y="5949"/>
                  </a:lnTo>
                  <a:lnTo>
                    <a:pt x="3800" y="5940"/>
                  </a:lnTo>
                  <a:lnTo>
                    <a:pt x="3797" y="5931"/>
                  </a:lnTo>
                  <a:lnTo>
                    <a:pt x="3795" y="5922"/>
                  </a:lnTo>
                  <a:lnTo>
                    <a:pt x="3792" y="5913"/>
                  </a:lnTo>
                  <a:lnTo>
                    <a:pt x="3790" y="5905"/>
                  </a:lnTo>
                  <a:lnTo>
                    <a:pt x="3788" y="5896"/>
                  </a:lnTo>
                  <a:lnTo>
                    <a:pt x="3786" y="5887"/>
                  </a:lnTo>
                  <a:lnTo>
                    <a:pt x="3785" y="5878"/>
                  </a:lnTo>
                  <a:lnTo>
                    <a:pt x="3783" y="5869"/>
                  </a:lnTo>
                  <a:lnTo>
                    <a:pt x="3782" y="5859"/>
                  </a:lnTo>
                  <a:lnTo>
                    <a:pt x="3781" y="5850"/>
                  </a:lnTo>
                  <a:lnTo>
                    <a:pt x="3780" y="5841"/>
                  </a:lnTo>
                  <a:lnTo>
                    <a:pt x="3779" y="5832"/>
                  </a:lnTo>
                  <a:lnTo>
                    <a:pt x="3778" y="5823"/>
                  </a:lnTo>
                  <a:lnTo>
                    <a:pt x="3778" y="5814"/>
                  </a:lnTo>
                  <a:lnTo>
                    <a:pt x="3777" y="5805"/>
                  </a:lnTo>
                  <a:lnTo>
                    <a:pt x="3777" y="5796"/>
                  </a:lnTo>
                  <a:lnTo>
                    <a:pt x="3777" y="5791"/>
                  </a:lnTo>
                  <a:lnTo>
                    <a:pt x="3777" y="5554"/>
                  </a:lnTo>
                  <a:close/>
                  <a:moveTo>
                    <a:pt x="4034" y="2367"/>
                  </a:moveTo>
                  <a:lnTo>
                    <a:pt x="4033" y="2375"/>
                  </a:lnTo>
                  <a:lnTo>
                    <a:pt x="4033" y="2386"/>
                  </a:lnTo>
                  <a:lnTo>
                    <a:pt x="4033" y="2743"/>
                  </a:lnTo>
                  <a:lnTo>
                    <a:pt x="5967" y="2743"/>
                  </a:lnTo>
                  <a:lnTo>
                    <a:pt x="5967" y="2386"/>
                  </a:lnTo>
                  <a:lnTo>
                    <a:pt x="5967" y="2375"/>
                  </a:lnTo>
                  <a:lnTo>
                    <a:pt x="5966" y="2367"/>
                  </a:lnTo>
                  <a:lnTo>
                    <a:pt x="5965" y="2358"/>
                  </a:lnTo>
                  <a:lnTo>
                    <a:pt x="5964" y="2350"/>
                  </a:lnTo>
                  <a:lnTo>
                    <a:pt x="5963" y="2341"/>
                  </a:lnTo>
                  <a:lnTo>
                    <a:pt x="5961" y="2333"/>
                  </a:lnTo>
                  <a:lnTo>
                    <a:pt x="5959" y="2324"/>
                  </a:lnTo>
                  <a:lnTo>
                    <a:pt x="5956" y="2316"/>
                  </a:lnTo>
                  <a:lnTo>
                    <a:pt x="5954" y="2307"/>
                  </a:lnTo>
                  <a:lnTo>
                    <a:pt x="5950" y="2299"/>
                  </a:lnTo>
                  <a:lnTo>
                    <a:pt x="5947" y="2291"/>
                  </a:lnTo>
                  <a:lnTo>
                    <a:pt x="5943" y="2283"/>
                  </a:lnTo>
                  <a:lnTo>
                    <a:pt x="5939" y="2275"/>
                  </a:lnTo>
                  <a:lnTo>
                    <a:pt x="5934" y="2266"/>
                  </a:lnTo>
                  <a:lnTo>
                    <a:pt x="5929" y="2257"/>
                  </a:lnTo>
                  <a:lnTo>
                    <a:pt x="5925" y="2250"/>
                  </a:lnTo>
                  <a:lnTo>
                    <a:pt x="5920" y="2243"/>
                  </a:lnTo>
                  <a:lnTo>
                    <a:pt x="5914" y="2236"/>
                  </a:lnTo>
                  <a:lnTo>
                    <a:pt x="5909" y="2229"/>
                  </a:lnTo>
                  <a:lnTo>
                    <a:pt x="5903" y="2223"/>
                  </a:lnTo>
                  <a:lnTo>
                    <a:pt x="5897" y="2217"/>
                  </a:lnTo>
                  <a:lnTo>
                    <a:pt x="5891" y="2211"/>
                  </a:lnTo>
                  <a:lnTo>
                    <a:pt x="5885" y="2205"/>
                  </a:lnTo>
                  <a:lnTo>
                    <a:pt x="5878" y="2200"/>
                  </a:lnTo>
                  <a:lnTo>
                    <a:pt x="5871" y="2194"/>
                  </a:lnTo>
                  <a:lnTo>
                    <a:pt x="5864" y="2189"/>
                  </a:lnTo>
                  <a:lnTo>
                    <a:pt x="5857" y="2185"/>
                  </a:lnTo>
                  <a:lnTo>
                    <a:pt x="5848" y="2180"/>
                  </a:lnTo>
                  <a:lnTo>
                    <a:pt x="5840" y="2175"/>
                  </a:lnTo>
                  <a:lnTo>
                    <a:pt x="5832" y="2171"/>
                  </a:lnTo>
                  <a:lnTo>
                    <a:pt x="5824" y="2167"/>
                  </a:lnTo>
                  <a:lnTo>
                    <a:pt x="5816" y="2164"/>
                  </a:lnTo>
                  <a:lnTo>
                    <a:pt x="5808" y="2161"/>
                  </a:lnTo>
                  <a:lnTo>
                    <a:pt x="5800" y="2158"/>
                  </a:lnTo>
                  <a:lnTo>
                    <a:pt x="5791" y="2156"/>
                  </a:lnTo>
                  <a:lnTo>
                    <a:pt x="5783" y="2154"/>
                  </a:lnTo>
                  <a:lnTo>
                    <a:pt x="5774" y="2152"/>
                  </a:lnTo>
                  <a:lnTo>
                    <a:pt x="5765" y="2151"/>
                  </a:lnTo>
                  <a:lnTo>
                    <a:pt x="5757" y="2150"/>
                  </a:lnTo>
                  <a:lnTo>
                    <a:pt x="5748" y="2149"/>
                  </a:lnTo>
                  <a:lnTo>
                    <a:pt x="5739" y="2148"/>
                  </a:lnTo>
                  <a:lnTo>
                    <a:pt x="5728" y="2148"/>
                  </a:lnTo>
                  <a:lnTo>
                    <a:pt x="4272" y="2148"/>
                  </a:lnTo>
                  <a:lnTo>
                    <a:pt x="4261" y="2148"/>
                  </a:lnTo>
                  <a:lnTo>
                    <a:pt x="4252" y="2149"/>
                  </a:lnTo>
                  <a:lnTo>
                    <a:pt x="4243" y="2150"/>
                  </a:lnTo>
                  <a:lnTo>
                    <a:pt x="4235" y="2151"/>
                  </a:lnTo>
                  <a:lnTo>
                    <a:pt x="4226" y="2152"/>
                  </a:lnTo>
                  <a:lnTo>
                    <a:pt x="4217" y="2154"/>
                  </a:lnTo>
                  <a:lnTo>
                    <a:pt x="4209" y="2156"/>
                  </a:lnTo>
                  <a:lnTo>
                    <a:pt x="4200" y="2158"/>
                  </a:lnTo>
                  <a:lnTo>
                    <a:pt x="4192" y="2161"/>
                  </a:lnTo>
                  <a:lnTo>
                    <a:pt x="4184" y="2164"/>
                  </a:lnTo>
                  <a:lnTo>
                    <a:pt x="4176" y="2167"/>
                  </a:lnTo>
                  <a:lnTo>
                    <a:pt x="4168" y="2171"/>
                  </a:lnTo>
                  <a:lnTo>
                    <a:pt x="4160" y="2175"/>
                  </a:lnTo>
                  <a:lnTo>
                    <a:pt x="4152" y="2180"/>
                  </a:lnTo>
                  <a:lnTo>
                    <a:pt x="4143" y="2185"/>
                  </a:lnTo>
                  <a:lnTo>
                    <a:pt x="4136" y="2189"/>
                  </a:lnTo>
                  <a:lnTo>
                    <a:pt x="4129" y="2194"/>
                  </a:lnTo>
                  <a:lnTo>
                    <a:pt x="4122" y="2200"/>
                  </a:lnTo>
                  <a:lnTo>
                    <a:pt x="4115" y="2205"/>
                  </a:lnTo>
                  <a:lnTo>
                    <a:pt x="4109" y="2211"/>
                  </a:lnTo>
                  <a:lnTo>
                    <a:pt x="4103" y="2217"/>
                  </a:lnTo>
                  <a:lnTo>
                    <a:pt x="4097" y="2223"/>
                  </a:lnTo>
                  <a:lnTo>
                    <a:pt x="4091" y="2229"/>
                  </a:lnTo>
                  <a:lnTo>
                    <a:pt x="4086" y="2236"/>
                  </a:lnTo>
                  <a:lnTo>
                    <a:pt x="4080" y="2243"/>
                  </a:lnTo>
                  <a:lnTo>
                    <a:pt x="4075" y="2250"/>
                  </a:lnTo>
                  <a:lnTo>
                    <a:pt x="4071" y="2257"/>
                  </a:lnTo>
                  <a:lnTo>
                    <a:pt x="4066" y="2266"/>
                  </a:lnTo>
                  <a:lnTo>
                    <a:pt x="4061" y="2275"/>
                  </a:lnTo>
                  <a:lnTo>
                    <a:pt x="4057" y="2283"/>
                  </a:lnTo>
                  <a:lnTo>
                    <a:pt x="4053" y="2291"/>
                  </a:lnTo>
                  <a:lnTo>
                    <a:pt x="4050" y="2299"/>
                  </a:lnTo>
                  <a:lnTo>
                    <a:pt x="4046" y="2307"/>
                  </a:lnTo>
                  <a:lnTo>
                    <a:pt x="4044" y="2316"/>
                  </a:lnTo>
                  <a:lnTo>
                    <a:pt x="4041" y="2324"/>
                  </a:lnTo>
                  <a:lnTo>
                    <a:pt x="4039" y="2333"/>
                  </a:lnTo>
                  <a:lnTo>
                    <a:pt x="4037" y="2341"/>
                  </a:lnTo>
                  <a:lnTo>
                    <a:pt x="4036" y="2350"/>
                  </a:lnTo>
                  <a:lnTo>
                    <a:pt x="4035" y="2358"/>
                  </a:lnTo>
                  <a:lnTo>
                    <a:pt x="4034" y="2367"/>
                  </a:lnTo>
                  <a:close/>
                  <a:moveTo>
                    <a:pt x="5723" y="5784"/>
                  </a:moveTo>
                  <a:lnTo>
                    <a:pt x="5723" y="5304"/>
                  </a:lnTo>
                  <a:lnTo>
                    <a:pt x="5723" y="4946"/>
                  </a:lnTo>
                  <a:lnTo>
                    <a:pt x="4277" y="4946"/>
                  </a:lnTo>
                  <a:lnTo>
                    <a:pt x="4277" y="5304"/>
                  </a:lnTo>
                  <a:lnTo>
                    <a:pt x="4277" y="5784"/>
                  </a:lnTo>
                  <a:lnTo>
                    <a:pt x="5723" y="578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7" name="Google Shape;587;p7"/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</p:grpSpPr>
        <p:sp>
          <p:nvSpPr>
            <p:cNvPr id="588" name="Google Shape;588;p7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9" y="4268"/>
                  </a:moveTo>
                  <a:lnTo>
                    <a:pt x="7771" y="2414"/>
                  </a:lnTo>
                  <a:lnTo>
                    <a:pt x="8950" y="3572"/>
                  </a:lnTo>
                  <a:lnTo>
                    <a:pt x="7117" y="5425"/>
                  </a:lnTo>
                  <a:lnTo>
                    <a:pt x="5939" y="4268"/>
                  </a:lnTo>
                  <a:close/>
                  <a:moveTo>
                    <a:pt x="1050" y="3874"/>
                  </a:moveTo>
                  <a:lnTo>
                    <a:pt x="2035" y="2742"/>
                  </a:lnTo>
                  <a:lnTo>
                    <a:pt x="3822" y="4294"/>
                  </a:lnTo>
                  <a:lnTo>
                    <a:pt x="2839" y="5425"/>
                  </a:lnTo>
                  <a:lnTo>
                    <a:pt x="1050" y="38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4" y="2196"/>
                  </a:moveTo>
                  <a:lnTo>
                    <a:pt x="7921" y="2214"/>
                  </a:lnTo>
                  <a:lnTo>
                    <a:pt x="7946" y="2236"/>
                  </a:lnTo>
                  <a:lnTo>
                    <a:pt x="9125" y="3394"/>
                  </a:lnTo>
                  <a:lnTo>
                    <a:pt x="9147" y="3418"/>
                  </a:lnTo>
                  <a:lnTo>
                    <a:pt x="9165" y="3445"/>
                  </a:lnTo>
                  <a:lnTo>
                    <a:pt x="9180" y="3474"/>
                  </a:lnTo>
                  <a:lnTo>
                    <a:pt x="9191" y="3505"/>
                  </a:lnTo>
                  <a:lnTo>
                    <a:pt x="9198" y="3538"/>
                  </a:lnTo>
                  <a:lnTo>
                    <a:pt x="9200" y="3570"/>
                  </a:lnTo>
                  <a:lnTo>
                    <a:pt x="9198" y="3603"/>
                  </a:lnTo>
                  <a:lnTo>
                    <a:pt x="9192" y="3635"/>
                  </a:lnTo>
                  <a:lnTo>
                    <a:pt x="9182" y="3666"/>
                  </a:lnTo>
                  <a:lnTo>
                    <a:pt x="9167" y="3696"/>
                  </a:lnTo>
                  <a:lnTo>
                    <a:pt x="9149" y="3723"/>
                  </a:lnTo>
                  <a:lnTo>
                    <a:pt x="9128" y="3748"/>
                  </a:lnTo>
                  <a:lnTo>
                    <a:pt x="7773" y="5118"/>
                  </a:lnTo>
                  <a:lnTo>
                    <a:pt x="7767" y="5129"/>
                  </a:lnTo>
                  <a:lnTo>
                    <a:pt x="7749" y="5157"/>
                  </a:lnTo>
                  <a:lnTo>
                    <a:pt x="7728" y="5182"/>
                  </a:lnTo>
                  <a:lnTo>
                    <a:pt x="7704" y="5203"/>
                  </a:lnTo>
                  <a:lnTo>
                    <a:pt x="7677" y="5222"/>
                  </a:lnTo>
                  <a:lnTo>
                    <a:pt x="7662" y="5229"/>
                  </a:lnTo>
                  <a:lnTo>
                    <a:pt x="7295" y="5601"/>
                  </a:lnTo>
                  <a:lnTo>
                    <a:pt x="7270" y="5622"/>
                  </a:lnTo>
                  <a:lnTo>
                    <a:pt x="7243" y="5641"/>
                  </a:lnTo>
                  <a:lnTo>
                    <a:pt x="7214" y="5655"/>
                  </a:lnTo>
                  <a:lnTo>
                    <a:pt x="7183" y="5666"/>
                  </a:lnTo>
                  <a:lnTo>
                    <a:pt x="7151" y="5673"/>
                  </a:lnTo>
                  <a:lnTo>
                    <a:pt x="7119" y="5675"/>
                  </a:lnTo>
                  <a:lnTo>
                    <a:pt x="7086" y="5673"/>
                  </a:lnTo>
                  <a:lnTo>
                    <a:pt x="7054" y="5667"/>
                  </a:lnTo>
                  <a:lnTo>
                    <a:pt x="7037" y="5661"/>
                  </a:lnTo>
                  <a:lnTo>
                    <a:pt x="7016" y="5684"/>
                  </a:lnTo>
                  <a:lnTo>
                    <a:pt x="7015" y="5684"/>
                  </a:lnTo>
                  <a:lnTo>
                    <a:pt x="6989" y="5712"/>
                  </a:lnTo>
                  <a:lnTo>
                    <a:pt x="6988" y="5713"/>
                  </a:lnTo>
                  <a:lnTo>
                    <a:pt x="6965" y="5736"/>
                  </a:lnTo>
                  <a:lnTo>
                    <a:pt x="6964" y="5737"/>
                  </a:lnTo>
                  <a:lnTo>
                    <a:pt x="6944" y="5757"/>
                  </a:lnTo>
                  <a:lnTo>
                    <a:pt x="6942" y="5759"/>
                  </a:lnTo>
                  <a:lnTo>
                    <a:pt x="6924" y="5776"/>
                  </a:lnTo>
                  <a:lnTo>
                    <a:pt x="6922" y="5778"/>
                  </a:lnTo>
                  <a:lnTo>
                    <a:pt x="6905" y="5793"/>
                  </a:lnTo>
                  <a:lnTo>
                    <a:pt x="6902" y="5796"/>
                  </a:lnTo>
                  <a:lnTo>
                    <a:pt x="6887" y="5809"/>
                  </a:lnTo>
                  <a:lnTo>
                    <a:pt x="6883" y="5812"/>
                  </a:lnTo>
                  <a:lnTo>
                    <a:pt x="6869" y="5823"/>
                  </a:lnTo>
                  <a:lnTo>
                    <a:pt x="6864" y="5827"/>
                  </a:lnTo>
                  <a:lnTo>
                    <a:pt x="6851" y="5836"/>
                  </a:lnTo>
                  <a:lnTo>
                    <a:pt x="6844" y="5841"/>
                  </a:lnTo>
                  <a:lnTo>
                    <a:pt x="6832" y="5849"/>
                  </a:lnTo>
                  <a:lnTo>
                    <a:pt x="6823" y="5853"/>
                  </a:lnTo>
                  <a:lnTo>
                    <a:pt x="6811" y="5859"/>
                  </a:lnTo>
                  <a:lnTo>
                    <a:pt x="6801" y="5864"/>
                  </a:lnTo>
                  <a:lnTo>
                    <a:pt x="6790" y="5868"/>
                  </a:lnTo>
                  <a:lnTo>
                    <a:pt x="6779" y="5872"/>
                  </a:lnTo>
                  <a:lnTo>
                    <a:pt x="6768" y="5876"/>
                  </a:lnTo>
                  <a:lnTo>
                    <a:pt x="6758" y="5878"/>
                  </a:lnTo>
                  <a:lnTo>
                    <a:pt x="6746" y="5881"/>
                  </a:lnTo>
                  <a:lnTo>
                    <a:pt x="6738" y="5882"/>
                  </a:lnTo>
                  <a:lnTo>
                    <a:pt x="6727" y="5884"/>
                  </a:lnTo>
                  <a:lnTo>
                    <a:pt x="6722" y="5897"/>
                  </a:lnTo>
                  <a:lnTo>
                    <a:pt x="6718" y="5907"/>
                  </a:lnTo>
                  <a:lnTo>
                    <a:pt x="6704" y="5936"/>
                  </a:lnTo>
                  <a:lnTo>
                    <a:pt x="6700" y="5943"/>
                  </a:lnTo>
                  <a:lnTo>
                    <a:pt x="6682" y="5974"/>
                  </a:lnTo>
                  <a:lnTo>
                    <a:pt x="6679" y="5980"/>
                  </a:lnTo>
                  <a:lnTo>
                    <a:pt x="6658" y="6011"/>
                  </a:lnTo>
                  <a:lnTo>
                    <a:pt x="6655" y="6016"/>
                  </a:lnTo>
                  <a:lnTo>
                    <a:pt x="6631" y="6049"/>
                  </a:lnTo>
                  <a:lnTo>
                    <a:pt x="6628" y="6053"/>
                  </a:lnTo>
                  <a:lnTo>
                    <a:pt x="6601" y="6087"/>
                  </a:lnTo>
                  <a:lnTo>
                    <a:pt x="6598" y="6091"/>
                  </a:lnTo>
                  <a:lnTo>
                    <a:pt x="6569" y="6126"/>
                  </a:lnTo>
                  <a:lnTo>
                    <a:pt x="6566" y="6129"/>
                  </a:lnTo>
                  <a:lnTo>
                    <a:pt x="6534" y="6164"/>
                  </a:lnTo>
                  <a:lnTo>
                    <a:pt x="6531" y="6167"/>
                  </a:lnTo>
                  <a:lnTo>
                    <a:pt x="6496" y="6203"/>
                  </a:lnTo>
                  <a:lnTo>
                    <a:pt x="6494" y="6205"/>
                  </a:lnTo>
                  <a:lnTo>
                    <a:pt x="6457" y="6242"/>
                  </a:lnTo>
                  <a:lnTo>
                    <a:pt x="6455" y="6244"/>
                  </a:lnTo>
                  <a:lnTo>
                    <a:pt x="6416" y="6280"/>
                  </a:lnTo>
                  <a:lnTo>
                    <a:pt x="6413" y="6282"/>
                  </a:lnTo>
                  <a:lnTo>
                    <a:pt x="6372" y="6318"/>
                  </a:lnTo>
                  <a:lnTo>
                    <a:pt x="6370" y="6320"/>
                  </a:lnTo>
                  <a:lnTo>
                    <a:pt x="6327" y="6356"/>
                  </a:lnTo>
                  <a:lnTo>
                    <a:pt x="6327" y="6356"/>
                  </a:lnTo>
                  <a:lnTo>
                    <a:pt x="6314" y="6366"/>
                  </a:lnTo>
                  <a:lnTo>
                    <a:pt x="6305" y="6374"/>
                  </a:lnTo>
                  <a:lnTo>
                    <a:pt x="6304" y="6376"/>
                  </a:lnTo>
                  <a:lnTo>
                    <a:pt x="6304" y="6376"/>
                  </a:lnTo>
                  <a:lnTo>
                    <a:pt x="6303" y="6389"/>
                  </a:lnTo>
                  <a:lnTo>
                    <a:pt x="6302" y="6396"/>
                  </a:lnTo>
                  <a:lnTo>
                    <a:pt x="6298" y="6425"/>
                  </a:lnTo>
                  <a:lnTo>
                    <a:pt x="6295" y="6438"/>
                  </a:lnTo>
                  <a:lnTo>
                    <a:pt x="6288" y="6466"/>
                  </a:lnTo>
                  <a:lnTo>
                    <a:pt x="6284" y="6479"/>
                  </a:lnTo>
                  <a:lnTo>
                    <a:pt x="6274" y="6505"/>
                  </a:lnTo>
                  <a:lnTo>
                    <a:pt x="6269" y="6518"/>
                  </a:lnTo>
                  <a:lnTo>
                    <a:pt x="6256" y="6543"/>
                  </a:lnTo>
                  <a:lnTo>
                    <a:pt x="6250" y="6554"/>
                  </a:lnTo>
                  <a:lnTo>
                    <a:pt x="6235" y="6578"/>
                  </a:lnTo>
                  <a:lnTo>
                    <a:pt x="6227" y="6588"/>
                  </a:lnTo>
                  <a:lnTo>
                    <a:pt x="6210" y="6610"/>
                  </a:lnTo>
                  <a:lnTo>
                    <a:pt x="6201" y="6620"/>
                  </a:lnTo>
                  <a:lnTo>
                    <a:pt x="6181" y="6640"/>
                  </a:lnTo>
                  <a:lnTo>
                    <a:pt x="6173" y="6648"/>
                  </a:lnTo>
                  <a:lnTo>
                    <a:pt x="6151" y="6667"/>
                  </a:lnTo>
                  <a:lnTo>
                    <a:pt x="6141" y="6674"/>
                  </a:lnTo>
                  <a:lnTo>
                    <a:pt x="6117" y="6691"/>
                  </a:lnTo>
                  <a:lnTo>
                    <a:pt x="6107" y="6697"/>
                  </a:lnTo>
                  <a:lnTo>
                    <a:pt x="6081" y="6712"/>
                  </a:lnTo>
                  <a:lnTo>
                    <a:pt x="6071" y="6717"/>
                  </a:lnTo>
                  <a:lnTo>
                    <a:pt x="6044" y="6729"/>
                  </a:lnTo>
                  <a:lnTo>
                    <a:pt x="6033" y="6733"/>
                  </a:lnTo>
                  <a:lnTo>
                    <a:pt x="6004" y="6743"/>
                  </a:lnTo>
                  <a:lnTo>
                    <a:pt x="5993" y="6747"/>
                  </a:lnTo>
                  <a:lnTo>
                    <a:pt x="5968" y="6753"/>
                  </a:lnTo>
                  <a:lnTo>
                    <a:pt x="5961" y="6782"/>
                  </a:lnTo>
                  <a:lnTo>
                    <a:pt x="5958" y="6794"/>
                  </a:lnTo>
                  <a:lnTo>
                    <a:pt x="5948" y="6824"/>
                  </a:lnTo>
                  <a:lnTo>
                    <a:pt x="5943" y="6836"/>
                  </a:lnTo>
                  <a:lnTo>
                    <a:pt x="5930" y="6864"/>
                  </a:lnTo>
                  <a:lnTo>
                    <a:pt x="5923" y="6876"/>
                  </a:lnTo>
                  <a:lnTo>
                    <a:pt x="5908" y="6902"/>
                  </a:lnTo>
                  <a:lnTo>
                    <a:pt x="5900" y="6914"/>
                  </a:lnTo>
                  <a:lnTo>
                    <a:pt x="5882" y="6937"/>
                  </a:lnTo>
                  <a:lnTo>
                    <a:pt x="5873" y="6948"/>
                  </a:lnTo>
                  <a:lnTo>
                    <a:pt x="5852" y="6968"/>
                  </a:lnTo>
                  <a:lnTo>
                    <a:pt x="5841" y="6978"/>
                  </a:lnTo>
                  <a:lnTo>
                    <a:pt x="5819" y="6996"/>
                  </a:lnTo>
                  <a:lnTo>
                    <a:pt x="5807" y="7005"/>
                  </a:lnTo>
                  <a:lnTo>
                    <a:pt x="5782" y="7020"/>
                  </a:lnTo>
                  <a:lnTo>
                    <a:pt x="5770" y="7027"/>
                  </a:lnTo>
                  <a:lnTo>
                    <a:pt x="5743" y="7040"/>
                  </a:lnTo>
                  <a:lnTo>
                    <a:pt x="5731" y="7045"/>
                  </a:lnTo>
                  <a:lnTo>
                    <a:pt x="5702" y="7055"/>
                  </a:lnTo>
                  <a:lnTo>
                    <a:pt x="5690" y="7059"/>
                  </a:lnTo>
                  <a:lnTo>
                    <a:pt x="5659" y="7067"/>
                  </a:lnTo>
                  <a:lnTo>
                    <a:pt x="5647" y="7069"/>
                  </a:lnTo>
                  <a:lnTo>
                    <a:pt x="5614" y="7074"/>
                  </a:lnTo>
                  <a:lnTo>
                    <a:pt x="5603" y="7075"/>
                  </a:lnTo>
                  <a:lnTo>
                    <a:pt x="5580" y="7076"/>
                  </a:lnTo>
                  <a:lnTo>
                    <a:pt x="5575" y="7093"/>
                  </a:lnTo>
                  <a:lnTo>
                    <a:pt x="5569" y="7105"/>
                  </a:lnTo>
                  <a:lnTo>
                    <a:pt x="5554" y="7137"/>
                  </a:lnTo>
                  <a:lnTo>
                    <a:pt x="5547" y="7150"/>
                  </a:lnTo>
                  <a:lnTo>
                    <a:pt x="5529" y="7179"/>
                  </a:lnTo>
                  <a:lnTo>
                    <a:pt x="5521" y="7191"/>
                  </a:lnTo>
                  <a:lnTo>
                    <a:pt x="5500" y="7218"/>
                  </a:lnTo>
                  <a:lnTo>
                    <a:pt x="5490" y="7228"/>
                  </a:lnTo>
                  <a:lnTo>
                    <a:pt x="5466" y="7252"/>
                  </a:lnTo>
                  <a:lnTo>
                    <a:pt x="5455" y="7262"/>
                  </a:lnTo>
                  <a:lnTo>
                    <a:pt x="5429" y="7282"/>
                  </a:lnTo>
                  <a:lnTo>
                    <a:pt x="5417" y="7291"/>
                  </a:lnTo>
                  <a:lnTo>
                    <a:pt x="5389" y="7308"/>
                  </a:lnTo>
                  <a:lnTo>
                    <a:pt x="5376" y="7315"/>
                  </a:lnTo>
                  <a:lnTo>
                    <a:pt x="5345" y="7329"/>
                  </a:lnTo>
                  <a:lnTo>
                    <a:pt x="5332" y="7334"/>
                  </a:lnTo>
                  <a:lnTo>
                    <a:pt x="5300" y="7345"/>
                  </a:lnTo>
                  <a:lnTo>
                    <a:pt x="5286" y="7348"/>
                  </a:lnTo>
                  <a:lnTo>
                    <a:pt x="5252" y="7355"/>
                  </a:lnTo>
                  <a:lnTo>
                    <a:pt x="5238" y="7357"/>
                  </a:lnTo>
                  <a:lnTo>
                    <a:pt x="5203" y="7360"/>
                  </a:lnTo>
                  <a:lnTo>
                    <a:pt x="5196" y="7360"/>
                  </a:lnTo>
                  <a:lnTo>
                    <a:pt x="5194" y="7368"/>
                  </a:lnTo>
                  <a:lnTo>
                    <a:pt x="5187" y="7386"/>
                  </a:lnTo>
                  <a:lnTo>
                    <a:pt x="5167" y="7427"/>
                  </a:lnTo>
                  <a:lnTo>
                    <a:pt x="5158" y="7444"/>
                  </a:lnTo>
                  <a:lnTo>
                    <a:pt x="5133" y="7480"/>
                  </a:lnTo>
                  <a:lnTo>
                    <a:pt x="5121" y="7495"/>
                  </a:lnTo>
                  <a:lnTo>
                    <a:pt x="5092" y="7526"/>
                  </a:lnTo>
                  <a:lnTo>
                    <a:pt x="5077" y="7539"/>
                  </a:lnTo>
                  <a:lnTo>
                    <a:pt x="5044" y="7565"/>
                  </a:lnTo>
                  <a:lnTo>
                    <a:pt x="5028" y="7575"/>
                  </a:lnTo>
                  <a:lnTo>
                    <a:pt x="4992" y="7595"/>
                  </a:lnTo>
                  <a:lnTo>
                    <a:pt x="4975" y="7603"/>
                  </a:lnTo>
                  <a:lnTo>
                    <a:pt x="4935" y="7618"/>
                  </a:lnTo>
                  <a:lnTo>
                    <a:pt x="4918" y="7623"/>
                  </a:lnTo>
                  <a:lnTo>
                    <a:pt x="4877" y="7631"/>
                  </a:lnTo>
                  <a:lnTo>
                    <a:pt x="4858" y="7634"/>
                  </a:lnTo>
                  <a:lnTo>
                    <a:pt x="4816" y="7636"/>
                  </a:lnTo>
                  <a:lnTo>
                    <a:pt x="4798" y="7636"/>
                  </a:lnTo>
                  <a:lnTo>
                    <a:pt x="4755" y="7632"/>
                  </a:lnTo>
                  <a:lnTo>
                    <a:pt x="4737" y="7629"/>
                  </a:lnTo>
                  <a:lnTo>
                    <a:pt x="4693" y="7619"/>
                  </a:lnTo>
                  <a:lnTo>
                    <a:pt x="4676" y="7614"/>
                  </a:lnTo>
                  <a:lnTo>
                    <a:pt x="4634" y="7597"/>
                  </a:lnTo>
                  <a:lnTo>
                    <a:pt x="4618" y="7589"/>
                  </a:lnTo>
                  <a:lnTo>
                    <a:pt x="4576" y="7565"/>
                  </a:lnTo>
                  <a:lnTo>
                    <a:pt x="4562" y="7556"/>
                  </a:lnTo>
                  <a:lnTo>
                    <a:pt x="4522" y="7525"/>
                  </a:lnTo>
                  <a:lnTo>
                    <a:pt x="4515" y="7520"/>
                  </a:lnTo>
                  <a:lnTo>
                    <a:pt x="4489" y="7497"/>
                  </a:lnTo>
                  <a:lnTo>
                    <a:pt x="4464" y="7475"/>
                  </a:lnTo>
                  <a:lnTo>
                    <a:pt x="4441" y="7454"/>
                  </a:lnTo>
                  <a:lnTo>
                    <a:pt x="4418" y="7434"/>
                  </a:lnTo>
                  <a:lnTo>
                    <a:pt x="4396" y="7414"/>
                  </a:lnTo>
                  <a:lnTo>
                    <a:pt x="4375" y="7396"/>
                  </a:lnTo>
                  <a:lnTo>
                    <a:pt x="4355" y="7377"/>
                  </a:lnTo>
                  <a:lnTo>
                    <a:pt x="4334" y="7360"/>
                  </a:lnTo>
                  <a:lnTo>
                    <a:pt x="4314" y="7342"/>
                  </a:lnTo>
                  <a:lnTo>
                    <a:pt x="4295" y="7325"/>
                  </a:lnTo>
                  <a:lnTo>
                    <a:pt x="4275" y="7308"/>
                  </a:lnTo>
                  <a:lnTo>
                    <a:pt x="4255" y="7290"/>
                  </a:lnTo>
                  <a:lnTo>
                    <a:pt x="4234" y="7273"/>
                  </a:lnTo>
                  <a:lnTo>
                    <a:pt x="4213" y="7255"/>
                  </a:lnTo>
                  <a:lnTo>
                    <a:pt x="4210" y="7252"/>
                  </a:lnTo>
                  <a:lnTo>
                    <a:pt x="4198" y="7240"/>
                  </a:lnTo>
                  <a:lnTo>
                    <a:pt x="4185" y="7228"/>
                  </a:lnTo>
                  <a:lnTo>
                    <a:pt x="4172" y="7216"/>
                  </a:lnTo>
                  <a:lnTo>
                    <a:pt x="4158" y="7204"/>
                  </a:lnTo>
                  <a:lnTo>
                    <a:pt x="4145" y="7192"/>
                  </a:lnTo>
                  <a:lnTo>
                    <a:pt x="4131" y="7180"/>
                  </a:lnTo>
                  <a:lnTo>
                    <a:pt x="4118" y="7168"/>
                  </a:lnTo>
                  <a:lnTo>
                    <a:pt x="4105" y="7157"/>
                  </a:lnTo>
                  <a:lnTo>
                    <a:pt x="4092" y="7145"/>
                  </a:lnTo>
                  <a:lnTo>
                    <a:pt x="4080" y="7135"/>
                  </a:lnTo>
                  <a:lnTo>
                    <a:pt x="4069" y="7125"/>
                  </a:lnTo>
                  <a:lnTo>
                    <a:pt x="4069" y="7125"/>
                  </a:lnTo>
                  <a:lnTo>
                    <a:pt x="4059" y="7116"/>
                  </a:lnTo>
                  <a:lnTo>
                    <a:pt x="4059" y="7115"/>
                  </a:lnTo>
                  <a:lnTo>
                    <a:pt x="4049" y="7107"/>
                  </a:lnTo>
                  <a:lnTo>
                    <a:pt x="4049" y="7107"/>
                  </a:lnTo>
                  <a:lnTo>
                    <a:pt x="4042" y="7100"/>
                  </a:lnTo>
                  <a:lnTo>
                    <a:pt x="4035" y="7094"/>
                  </a:lnTo>
                  <a:lnTo>
                    <a:pt x="4027" y="7087"/>
                  </a:lnTo>
                  <a:lnTo>
                    <a:pt x="4019" y="7080"/>
                  </a:lnTo>
                  <a:lnTo>
                    <a:pt x="4011" y="7073"/>
                  </a:lnTo>
                  <a:lnTo>
                    <a:pt x="4002" y="7065"/>
                  </a:lnTo>
                  <a:lnTo>
                    <a:pt x="3994" y="7058"/>
                  </a:lnTo>
                  <a:lnTo>
                    <a:pt x="3986" y="7051"/>
                  </a:lnTo>
                  <a:lnTo>
                    <a:pt x="3978" y="7044"/>
                  </a:lnTo>
                  <a:lnTo>
                    <a:pt x="3971" y="7037"/>
                  </a:lnTo>
                  <a:lnTo>
                    <a:pt x="3963" y="7031"/>
                  </a:lnTo>
                  <a:lnTo>
                    <a:pt x="3957" y="7025"/>
                  </a:lnTo>
                  <a:lnTo>
                    <a:pt x="3950" y="7019"/>
                  </a:lnTo>
                  <a:lnTo>
                    <a:pt x="3945" y="7015"/>
                  </a:lnTo>
                  <a:lnTo>
                    <a:pt x="3940" y="7010"/>
                  </a:lnTo>
                  <a:lnTo>
                    <a:pt x="3863" y="6944"/>
                  </a:lnTo>
                  <a:lnTo>
                    <a:pt x="3862" y="6943"/>
                  </a:lnTo>
                  <a:lnTo>
                    <a:pt x="3793" y="6882"/>
                  </a:lnTo>
                  <a:lnTo>
                    <a:pt x="3791" y="6880"/>
                  </a:lnTo>
                  <a:lnTo>
                    <a:pt x="3730" y="6823"/>
                  </a:lnTo>
                  <a:lnTo>
                    <a:pt x="3727" y="6821"/>
                  </a:lnTo>
                  <a:lnTo>
                    <a:pt x="3672" y="6766"/>
                  </a:lnTo>
                  <a:lnTo>
                    <a:pt x="3669" y="6763"/>
                  </a:lnTo>
                  <a:lnTo>
                    <a:pt x="3618" y="6710"/>
                  </a:lnTo>
                  <a:lnTo>
                    <a:pt x="3615" y="6707"/>
                  </a:lnTo>
                  <a:lnTo>
                    <a:pt x="3569" y="6654"/>
                  </a:lnTo>
                  <a:lnTo>
                    <a:pt x="3565" y="6650"/>
                  </a:lnTo>
                  <a:lnTo>
                    <a:pt x="3522" y="6596"/>
                  </a:lnTo>
                  <a:lnTo>
                    <a:pt x="3519" y="6591"/>
                  </a:lnTo>
                  <a:lnTo>
                    <a:pt x="3478" y="6535"/>
                  </a:lnTo>
                  <a:lnTo>
                    <a:pt x="3475" y="6530"/>
                  </a:lnTo>
                  <a:lnTo>
                    <a:pt x="3435" y="6470"/>
                  </a:lnTo>
                  <a:lnTo>
                    <a:pt x="3432" y="6466"/>
                  </a:lnTo>
                  <a:lnTo>
                    <a:pt x="3393" y="6401"/>
                  </a:lnTo>
                  <a:lnTo>
                    <a:pt x="3391" y="6398"/>
                  </a:lnTo>
                  <a:lnTo>
                    <a:pt x="3351" y="6327"/>
                  </a:lnTo>
                  <a:lnTo>
                    <a:pt x="3349" y="6324"/>
                  </a:lnTo>
                  <a:lnTo>
                    <a:pt x="3307" y="6245"/>
                  </a:lnTo>
                  <a:lnTo>
                    <a:pt x="3306" y="6243"/>
                  </a:lnTo>
                  <a:lnTo>
                    <a:pt x="3261" y="6155"/>
                  </a:lnTo>
                  <a:lnTo>
                    <a:pt x="3261" y="6154"/>
                  </a:lnTo>
                  <a:lnTo>
                    <a:pt x="3212" y="6055"/>
                  </a:lnTo>
                  <a:lnTo>
                    <a:pt x="3212" y="6055"/>
                  </a:lnTo>
                  <a:lnTo>
                    <a:pt x="3191" y="6012"/>
                  </a:lnTo>
                  <a:lnTo>
                    <a:pt x="3173" y="5975"/>
                  </a:lnTo>
                  <a:lnTo>
                    <a:pt x="3158" y="5944"/>
                  </a:lnTo>
                  <a:lnTo>
                    <a:pt x="3146" y="5921"/>
                  </a:lnTo>
                  <a:lnTo>
                    <a:pt x="3144" y="5921"/>
                  </a:lnTo>
                  <a:lnTo>
                    <a:pt x="3131" y="5921"/>
                  </a:lnTo>
                  <a:lnTo>
                    <a:pt x="3115" y="5920"/>
                  </a:lnTo>
                  <a:lnTo>
                    <a:pt x="3101" y="5918"/>
                  </a:lnTo>
                  <a:lnTo>
                    <a:pt x="3084" y="5915"/>
                  </a:lnTo>
                  <a:lnTo>
                    <a:pt x="3071" y="5912"/>
                  </a:lnTo>
                  <a:lnTo>
                    <a:pt x="3054" y="5908"/>
                  </a:lnTo>
                  <a:lnTo>
                    <a:pt x="3042" y="5903"/>
                  </a:lnTo>
                  <a:lnTo>
                    <a:pt x="3025" y="5897"/>
                  </a:lnTo>
                  <a:lnTo>
                    <a:pt x="3015" y="5892"/>
                  </a:lnTo>
                  <a:lnTo>
                    <a:pt x="2997" y="5883"/>
                  </a:lnTo>
                  <a:lnTo>
                    <a:pt x="2989" y="5878"/>
                  </a:lnTo>
                  <a:lnTo>
                    <a:pt x="2969" y="5867"/>
                  </a:lnTo>
                  <a:lnTo>
                    <a:pt x="2963" y="5863"/>
                  </a:lnTo>
                  <a:lnTo>
                    <a:pt x="2943" y="5849"/>
                  </a:lnTo>
                  <a:lnTo>
                    <a:pt x="2938" y="5845"/>
                  </a:lnTo>
                  <a:lnTo>
                    <a:pt x="2916" y="5829"/>
                  </a:lnTo>
                  <a:lnTo>
                    <a:pt x="2912" y="5826"/>
                  </a:lnTo>
                  <a:lnTo>
                    <a:pt x="2888" y="5806"/>
                  </a:lnTo>
                  <a:lnTo>
                    <a:pt x="2886" y="5804"/>
                  </a:lnTo>
                  <a:lnTo>
                    <a:pt x="2859" y="5782"/>
                  </a:lnTo>
                  <a:lnTo>
                    <a:pt x="2857" y="5780"/>
                  </a:lnTo>
                  <a:lnTo>
                    <a:pt x="2828" y="5755"/>
                  </a:lnTo>
                  <a:lnTo>
                    <a:pt x="2828" y="5754"/>
                  </a:lnTo>
                  <a:lnTo>
                    <a:pt x="2797" y="5727"/>
                  </a:lnTo>
                  <a:lnTo>
                    <a:pt x="2795" y="5725"/>
                  </a:lnTo>
                  <a:lnTo>
                    <a:pt x="2768" y="5700"/>
                  </a:lnTo>
                  <a:lnTo>
                    <a:pt x="2765" y="5697"/>
                  </a:lnTo>
                  <a:lnTo>
                    <a:pt x="2741" y="5673"/>
                  </a:lnTo>
                  <a:lnTo>
                    <a:pt x="2738" y="5670"/>
                  </a:lnTo>
                  <a:lnTo>
                    <a:pt x="2717" y="5648"/>
                  </a:lnTo>
                  <a:lnTo>
                    <a:pt x="2713" y="5642"/>
                  </a:lnTo>
                  <a:lnTo>
                    <a:pt x="2709" y="5638"/>
                  </a:lnTo>
                  <a:lnTo>
                    <a:pt x="2701" y="5634"/>
                  </a:lnTo>
                  <a:lnTo>
                    <a:pt x="2675" y="5614"/>
                  </a:lnTo>
                  <a:lnTo>
                    <a:pt x="2332" y="5316"/>
                  </a:lnTo>
                  <a:lnTo>
                    <a:pt x="2313" y="5306"/>
                  </a:lnTo>
                  <a:lnTo>
                    <a:pt x="2287" y="5286"/>
                  </a:lnTo>
                  <a:lnTo>
                    <a:pt x="2264" y="5263"/>
                  </a:lnTo>
                  <a:lnTo>
                    <a:pt x="2251" y="5246"/>
                  </a:lnTo>
                  <a:lnTo>
                    <a:pt x="886" y="4063"/>
                  </a:lnTo>
                  <a:lnTo>
                    <a:pt x="863" y="4040"/>
                  </a:lnTo>
                  <a:lnTo>
                    <a:pt x="843" y="4014"/>
                  </a:lnTo>
                  <a:lnTo>
                    <a:pt x="826" y="3986"/>
                  </a:lnTo>
                  <a:lnTo>
                    <a:pt x="814" y="3956"/>
                  </a:lnTo>
                  <a:lnTo>
                    <a:pt x="805" y="3924"/>
                  </a:lnTo>
                  <a:lnTo>
                    <a:pt x="801" y="3892"/>
                  </a:lnTo>
                  <a:lnTo>
                    <a:pt x="800" y="3859"/>
                  </a:lnTo>
                  <a:lnTo>
                    <a:pt x="805" y="3826"/>
                  </a:lnTo>
                  <a:lnTo>
                    <a:pt x="813" y="3795"/>
                  </a:lnTo>
                  <a:lnTo>
                    <a:pt x="825" y="3764"/>
                  </a:lnTo>
                  <a:lnTo>
                    <a:pt x="842" y="3736"/>
                  </a:lnTo>
                  <a:lnTo>
                    <a:pt x="861" y="3710"/>
                  </a:lnTo>
                  <a:lnTo>
                    <a:pt x="1846" y="2578"/>
                  </a:lnTo>
                  <a:lnTo>
                    <a:pt x="1869" y="2555"/>
                  </a:lnTo>
                  <a:lnTo>
                    <a:pt x="1895" y="2535"/>
                  </a:lnTo>
                  <a:lnTo>
                    <a:pt x="1924" y="2518"/>
                  </a:lnTo>
                  <a:lnTo>
                    <a:pt x="1954" y="2506"/>
                  </a:lnTo>
                  <a:lnTo>
                    <a:pt x="1985" y="2497"/>
                  </a:lnTo>
                  <a:lnTo>
                    <a:pt x="2018" y="2493"/>
                  </a:lnTo>
                  <a:lnTo>
                    <a:pt x="2050" y="2492"/>
                  </a:lnTo>
                  <a:lnTo>
                    <a:pt x="2083" y="2497"/>
                  </a:lnTo>
                  <a:lnTo>
                    <a:pt x="2114" y="2505"/>
                  </a:lnTo>
                  <a:lnTo>
                    <a:pt x="2145" y="2517"/>
                  </a:lnTo>
                  <a:lnTo>
                    <a:pt x="2173" y="2533"/>
                  </a:lnTo>
                  <a:lnTo>
                    <a:pt x="2199" y="2553"/>
                  </a:lnTo>
                  <a:lnTo>
                    <a:pt x="3986" y="4105"/>
                  </a:lnTo>
                  <a:lnTo>
                    <a:pt x="4009" y="4128"/>
                  </a:lnTo>
                  <a:lnTo>
                    <a:pt x="4029" y="4154"/>
                  </a:lnTo>
                  <a:lnTo>
                    <a:pt x="4046" y="4182"/>
                  </a:lnTo>
                  <a:lnTo>
                    <a:pt x="4058" y="4213"/>
                  </a:lnTo>
                  <a:lnTo>
                    <a:pt x="4067" y="4244"/>
                  </a:lnTo>
                  <a:lnTo>
                    <a:pt x="4071" y="4276"/>
                  </a:lnTo>
                  <a:lnTo>
                    <a:pt x="4071" y="4279"/>
                  </a:lnTo>
                  <a:lnTo>
                    <a:pt x="4092" y="4297"/>
                  </a:lnTo>
                  <a:lnTo>
                    <a:pt x="4093" y="4298"/>
                  </a:lnTo>
                  <a:lnTo>
                    <a:pt x="4119" y="4320"/>
                  </a:lnTo>
                  <a:lnTo>
                    <a:pt x="4119" y="4321"/>
                  </a:lnTo>
                  <a:lnTo>
                    <a:pt x="4144" y="4343"/>
                  </a:lnTo>
                  <a:lnTo>
                    <a:pt x="4145" y="4344"/>
                  </a:lnTo>
                  <a:lnTo>
                    <a:pt x="4167" y="4364"/>
                  </a:lnTo>
                  <a:lnTo>
                    <a:pt x="4169" y="4365"/>
                  </a:lnTo>
                  <a:lnTo>
                    <a:pt x="4188" y="4384"/>
                  </a:lnTo>
                  <a:lnTo>
                    <a:pt x="4190" y="4386"/>
                  </a:lnTo>
                  <a:lnTo>
                    <a:pt x="4206" y="4402"/>
                  </a:lnTo>
                  <a:lnTo>
                    <a:pt x="4209" y="4405"/>
                  </a:lnTo>
                  <a:lnTo>
                    <a:pt x="4221" y="4417"/>
                  </a:lnTo>
                  <a:lnTo>
                    <a:pt x="4228" y="4425"/>
                  </a:lnTo>
                  <a:lnTo>
                    <a:pt x="4235" y="4433"/>
                  </a:lnTo>
                  <a:lnTo>
                    <a:pt x="4244" y="4445"/>
                  </a:lnTo>
                  <a:lnTo>
                    <a:pt x="4248" y="4452"/>
                  </a:lnTo>
                  <a:lnTo>
                    <a:pt x="4252" y="4458"/>
                  </a:lnTo>
                  <a:lnTo>
                    <a:pt x="4256" y="4466"/>
                  </a:lnTo>
                  <a:lnTo>
                    <a:pt x="4259" y="4472"/>
                  </a:lnTo>
                  <a:lnTo>
                    <a:pt x="4263" y="4479"/>
                  </a:lnTo>
                  <a:lnTo>
                    <a:pt x="4265" y="4485"/>
                  </a:lnTo>
                  <a:lnTo>
                    <a:pt x="4269" y="4493"/>
                  </a:lnTo>
                  <a:lnTo>
                    <a:pt x="4271" y="4498"/>
                  </a:lnTo>
                  <a:lnTo>
                    <a:pt x="4274" y="4507"/>
                  </a:lnTo>
                  <a:lnTo>
                    <a:pt x="4276" y="4512"/>
                  </a:lnTo>
                  <a:lnTo>
                    <a:pt x="4278" y="4520"/>
                  </a:lnTo>
                  <a:lnTo>
                    <a:pt x="4280" y="4525"/>
                  </a:lnTo>
                  <a:lnTo>
                    <a:pt x="4282" y="4534"/>
                  </a:lnTo>
                  <a:lnTo>
                    <a:pt x="4284" y="4539"/>
                  </a:lnTo>
                  <a:lnTo>
                    <a:pt x="4286" y="4548"/>
                  </a:lnTo>
                  <a:lnTo>
                    <a:pt x="4287" y="4552"/>
                  </a:lnTo>
                  <a:lnTo>
                    <a:pt x="4288" y="4562"/>
                  </a:lnTo>
                  <a:lnTo>
                    <a:pt x="4289" y="4566"/>
                  </a:lnTo>
                  <a:lnTo>
                    <a:pt x="4291" y="4575"/>
                  </a:lnTo>
                  <a:lnTo>
                    <a:pt x="4291" y="4580"/>
                  </a:lnTo>
                  <a:lnTo>
                    <a:pt x="4293" y="4589"/>
                  </a:lnTo>
                  <a:lnTo>
                    <a:pt x="4293" y="4594"/>
                  </a:lnTo>
                  <a:lnTo>
                    <a:pt x="4294" y="4603"/>
                  </a:lnTo>
                  <a:lnTo>
                    <a:pt x="4294" y="4607"/>
                  </a:lnTo>
                  <a:lnTo>
                    <a:pt x="4308" y="4615"/>
                  </a:lnTo>
                  <a:lnTo>
                    <a:pt x="4335" y="4628"/>
                  </a:lnTo>
                  <a:lnTo>
                    <a:pt x="4365" y="4643"/>
                  </a:lnTo>
                  <a:lnTo>
                    <a:pt x="4399" y="4660"/>
                  </a:lnTo>
                  <a:lnTo>
                    <a:pt x="4435" y="4678"/>
                  </a:lnTo>
                  <a:lnTo>
                    <a:pt x="4472" y="4697"/>
                  </a:lnTo>
                  <a:lnTo>
                    <a:pt x="4510" y="4715"/>
                  </a:lnTo>
                  <a:lnTo>
                    <a:pt x="4546" y="4733"/>
                  </a:lnTo>
                  <a:lnTo>
                    <a:pt x="4581" y="4751"/>
                  </a:lnTo>
                  <a:lnTo>
                    <a:pt x="4614" y="4766"/>
                  </a:lnTo>
                  <a:lnTo>
                    <a:pt x="4642" y="4780"/>
                  </a:lnTo>
                  <a:lnTo>
                    <a:pt x="4665" y="4791"/>
                  </a:lnTo>
                  <a:lnTo>
                    <a:pt x="4682" y="4799"/>
                  </a:lnTo>
                  <a:lnTo>
                    <a:pt x="4690" y="4802"/>
                  </a:lnTo>
                  <a:lnTo>
                    <a:pt x="4693" y="4802"/>
                  </a:lnTo>
                  <a:lnTo>
                    <a:pt x="4706" y="4798"/>
                  </a:lnTo>
                  <a:lnTo>
                    <a:pt x="4726" y="4793"/>
                  </a:lnTo>
                  <a:lnTo>
                    <a:pt x="4751" y="4785"/>
                  </a:lnTo>
                  <a:lnTo>
                    <a:pt x="4783" y="4774"/>
                  </a:lnTo>
                  <a:lnTo>
                    <a:pt x="4821" y="4761"/>
                  </a:lnTo>
                  <a:lnTo>
                    <a:pt x="4866" y="4746"/>
                  </a:lnTo>
                  <a:lnTo>
                    <a:pt x="4919" y="4727"/>
                  </a:lnTo>
                  <a:lnTo>
                    <a:pt x="4921" y="4726"/>
                  </a:lnTo>
                  <a:lnTo>
                    <a:pt x="4934" y="4722"/>
                  </a:lnTo>
                  <a:lnTo>
                    <a:pt x="4949" y="4717"/>
                  </a:lnTo>
                  <a:lnTo>
                    <a:pt x="4965" y="4711"/>
                  </a:lnTo>
                  <a:lnTo>
                    <a:pt x="4983" y="4706"/>
                  </a:lnTo>
                  <a:lnTo>
                    <a:pt x="5001" y="4699"/>
                  </a:lnTo>
                  <a:lnTo>
                    <a:pt x="5019" y="4693"/>
                  </a:lnTo>
                  <a:lnTo>
                    <a:pt x="5039" y="4687"/>
                  </a:lnTo>
                  <a:lnTo>
                    <a:pt x="5058" y="4680"/>
                  </a:lnTo>
                  <a:lnTo>
                    <a:pt x="5078" y="4673"/>
                  </a:lnTo>
                  <a:lnTo>
                    <a:pt x="5097" y="4667"/>
                  </a:lnTo>
                  <a:lnTo>
                    <a:pt x="5097" y="4667"/>
                  </a:lnTo>
                  <a:lnTo>
                    <a:pt x="5116" y="4660"/>
                  </a:lnTo>
                  <a:lnTo>
                    <a:pt x="5116" y="4660"/>
                  </a:lnTo>
                  <a:lnTo>
                    <a:pt x="5135" y="4654"/>
                  </a:lnTo>
                  <a:lnTo>
                    <a:pt x="5135" y="4654"/>
                  </a:lnTo>
                  <a:lnTo>
                    <a:pt x="5153" y="4648"/>
                  </a:lnTo>
                  <a:lnTo>
                    <a:pt x="5153" y="4648"/>
                  </a:lnTo>
                  <a:lnTo>
                    <a:pt x="5170" y="4642"/>
                  </a:lnTo>
                  <a:lnTo>
                    <a:pt x="5187" y="4637"/>
                  </a:lnTo>
                  <a:lnTo>
                    <a:pt x="5204" y="4631"/>
                  </a:lnTo>
                  <a:lnTo>
                    <a:pt x="5222" y="4625"/>
                  </a:lnTo>
                  <a:lnTo>
                    <a:pt x="5239" y="4619"/>
                  </a:lnTo>
                  <a:lnTo>
                    <a:pt x="5257" y="4614"/>
                  </a:lnTo>
                  <a:lnTo>
                    <a:pt x="5274" y="4608"/>
                  </a:lnTo>
                  <a:lnTo>
                    <a:pt x="5291" y="4602"/>
                  </a:lnTo>
                  <a:lnTo>
                    <a:pt x="5307" y="4597"/>
                  </a:lnTo>
                  <a:lnTo>
                    <a:pt x="5322" y="4592"/>
                  </a:lnTo>
                  <a:lnTo>
                    <a:pt x="5337" y="4587"/>
                  </a:lnTo>
                  <a:lnTo>
                    <a:pt x="5350" y="4583"/>
                  </a:lnTo>
                  <a:lnTo>
                    <a:pt x="5363" y="4578"/>
                  </a:lnTo>
                  <a:lnTo>
                    <a:pt x="5373" y="4575"/>
                  </a:lnTo>
                  <a:lnTo>
                    <a:pt x="5383" y="4572"/>
                  </a:lnTo>
                  <a:lnTo>
                    <a:pt x="5383" y="4571"/>
                  </a:lnTo>
                  <a:lnTo>
                    <a:pt x="5392" y="4569"/>
                  </a:lnTo>
                  <a:lnTo>
                    <a:pt x="5400" y="4566"/>
                  </a:lnTo>
                  <a:lnTo>
                    <a:pt x="5409" y="4563"/>
                  </a:lnTo>
                  <a:lnTo>
                    <a:pt x="5417" y="4560"/>
                  </a:lnTo>
                  <a:lnTo>
                    <a:pt x="5425" y="4557"/>
                  </a:lnTo>
                  <a:lnTo>
                    <a:pt x="5433" y="4555"/>
                  </a:lnTo>
                  <a:lnTo>
                    <a:pt x="5441" y="4552"/>
                  </a:lnTo>
                  <a:lnTo>
                    <a:pt x="5448" y="4550"/>
                  </a:lnTo>
                  <a:lnTo>
                    <a:pt x="5455" y="4547"/>
                  </a:lnTo>
                  <a:lnTo>
                    <a:pt x="5461" y="4545"/>
                  </a:lnTo>
                  <a:lnTo>
                    <a:pt x="5466" y="4543"/>
                  </a:lnTo>
                  <a:lnTo>
                    <a:pt x="5468" y="4543"/>
                  </a:lnTo>
                  <a:lnTo>
                    <a:pt x="5468" y="4542"/>
                  </a:lnTo>
                  <a:lnTo>
                    <a:pt x="5472" y="4534"/>
                  </a:lnTo>
                  <a:lnTo>
                    <a:pt x="5476" y="4525"/>
                  </a:lnTo>
                  <a:lnTo>
                    <a:pt x="5480" y="4517"/>
                  </a:lnTo>
                  <a:lnTo>
                    <a:pt x="5485" y="4509"/>
                  </a:lnTo>
                  <a:lnTo>
                    <a:pt x="5490" y="4500"/>
                  </a:lnTo>
                  <a:lnTo>
                    <a:pt x="5494" y="4494"/>
                  </a:lnTo>
                  <a:lnTo>
                    <a:pt x="5501" y="4485"/>
                  </a:lnTo>
                  <a:lnTo>
                    <a:pt x="5504" y="4480"/>
                  </a:lnTo>
                  <a:lnTo>
                    <a:pt x="5512" y="4469"/>
                  </a:lnTo>
                  <a:lnTo>
                    <a:pt x="5515" y="4466"/>
                  </a:lnTo>
                  <a:lnTo>
                    <a:pt x="5525" y="4454"/>
                  </a:lnTo>
                  <a:lnTo>
                    <a:pt x="5527" y="4452"/>
                  </a:lnTo>
                  <a:lnTo>
                    <a:pt x="5538" y="4439"/>
                  </a:lnTo>
                  <a:lnTo>
                    <a:pt x="5540" y="4437"/>
                  </a:lnTo>
                  <a:lnTo>
                    <a:pt x="5553" y="4423"/>
                  </a:lnTo>
                  <a:lnTo>
                    <a:pt x="5554" y="4421"/>
                  </a:lnTo>
                  <a:lnTo>
                    <a:pt x="5569" y="4405"/>
                  </a:lnTo>
                  <a:lnTo>
                    <a:pt x="5570" y="4404"/>
                  </a:lnTo>
                  <a:lnTo>
                    <a:pt x="5588" y="4386"/>
                  </a:lnTo>
                  <a:lnTo>
                    <a:pt x="5588" y="4386"/>
                  </a:lnTo>
                  <a:lnTo>
                    <a:pt x="5608" y="4366"/>
                  </a:lnTo>
                  <a:lnTo>
                    <a:pt x="5608" y="4365"/>
                  </a:lnTo>
                  <a:lnTo>
                    <a:pt x="5630" y="4343"/>
                  </a:lnTo>
                  <a:lnTo>
                    <a:pt x="5632" y="4342"/>
                  </a:lnTo>
                  <a:lnTo>
                    <a:pt x="5655" y="4319"/>
                  </a:lnTo>
                  <a:lnTo>
                    <a:pt x="5656" y="4318"/>
                  </a:lnTo>
                  <a:lnTo>
                    <a:pt x="5677" y="4298"/>
                  </a:lnTo>
                  <a:lnTo>
                    <a:pt x="5678" y="4297"/>
                  </a:lnTo>
                  <a:lnTo>
                    <a:pt x="5690" y="4285"/>
                  </a:lnTo>
                  <a:lnTo>
                    <a:pt x="5689" y="4270"/>
                  </a:lnTo>
                  <a:lnTo>
                    <a:pt x="5691" y="4237"/>
                  </a:lnTo>
                  <a:lnTo>
                    <a:pt x="5697" y="4205"/>
                  </a:lnTo>
                  <a:lnTo>
                    <a:pt x="5707" y="4174"/>
                  </a:lnTo>
                  <a:lnTo>
                    <a:pt x="5722" y="4144"/>
                  </a:lnTo>
                  <a:lnTo>
                    <a:pt x="5740" y="4117"/>
                  </a:lnTo>
                  <a:lnTo>
                    <a:pt x="5761" y="4092"/>
                  </a:lnTo>
                  <a:lnTo>
                    <a:pt x="7593" y="2238"/>
                  </a:lnTo>
                  <a:lnTo>
                    <a:pt x="7618" y="2217"/>
                  </a:lnTo>
                  <a:lnTo>
                    <a:pt x="7645" y="2198"/>
                  </a:lnTo>
                  <a:lnTo>
                    <a:pt x="7674" y="2184"/>
                  </a:lnTo>
                  <a:lnTo>
                    <a:pt x="7705" y="2173"/>
                  </a:lnTo>
                  <a:lnTo>
                    <a:pt x="7737" y="2166"/>
                  </a:lnTo>
                  <a:lnTo>
                    <a:pt x="7769" y="2164"/>
                  </a:lnTo>
                  <a:lnTo>
                    <a:pt x="7802" y="2166"/>
                  </a:lnTo>
                  <a:lnTo>
                    <a:pt x="7834" y="2172"/>
                  </a:lnTo>
                  <a:lnTo>
                    <a:pt x="7865" y="2182"/>
                  </a:lnTo>
                  <a:lnTo>
                    <a:pt x="7894" y="2196"/>
                  </a:lnTo>
                  <a:close/>
                  <a:moveTo>
                    <a:pt x="7536" y="4646"/>
                  </a:moveTo>
                  <a:lnTo>
                    <a:pt x="8596" y="3575"/>
                  </a:lnTo>
                  <a:lnTo>
                    <a:pt x="7774" y="2767"/>
                  </a:lnTo>
                  <a:lnTo>
                    <a:pt x="6712" y="3842"/>
                  </a:lnTo>
                  <a:lnTo>
                    <a:pt x="7536" y="4646"/>
                  </a:lnTo>
                  <a:close/>
                  <a:moveTo>
                    <a:pt x="6293" y="4265"/>
                  </a:moveTo>
                  <a:lnTo>
                    <a:pt x="7114" y="5072"/>
                  </a:lnTo>
                  <a:lnTo>
                    <a:pt x="7185" y="5001"/>
                  </a:lnTo>
                  <a:lnTo>
                    <a:pt x="6360" y="4197"/>
                  </a:lnTo>
                  <a:lnTo>
                    <a:pt x="6293" y="4265"/>
                  </a:lnTo>
                  <a:close/>
                  <a:moveTo>
                    <a:pt x="6755" y="5420"/>
                  </a:moveTo>
                  <a:lnTo>
                    <a:pt x="5908" y="4588"/>
                  </a:lnTo>
                  <a:lnTo>
                    <a:pt x="5903" y="4592"/>
                  </a:lnTo>
                  <a:lnTo>
                    <a:pt x="5879" y="4617"/>
                  </a:lnTo>
                  <a:lnTo>
                    <a:pt x="5878" y="4618"/>
                  </a:lnTo>
                  <a:lnTo>
                    <a:pt x="5849" y="4647"/>
                  </a:lnTo>
                  <a:lnTo>
                    <a:pt x="5830" y="4667"/>
                  </a:lnTo>
                  <a:lnTo>
                    <a:pt x="5842" y="4681"/>
                  </a:lnTo>
                  <a:lnTo>
                    <a:pt x="5874" y="4714"/>
                  </a:lnTo>
                  <a:lnTo>
                    <a:pt x="5916" y="4756"/>
                  </a:lnTo>
                  <a:lnTo>
                    <a:pt x="5968" y="4808"/>
                  </a:lnTo>
                  <a:lnTo>
                    <a:pt x="6030" y="4869"/>
                  </a:lnTo>
                  <a:lnTo>
                    <a:pt x="6030" y="4869"/>
                  </a:lnTo>
                  <a:lnTo>
                    <a:pt x="6059" y="4898"/>
                  </a:lnTo>
                  <a:lnTo>
                    <a:pt x="6088" y="4926"/>
                  </a:lnTo>
                  <a:lnTo>
                    <a:pt x="6115" y="4954"/>
                  </a:lnTo>
                  <a:lnTo>
                    <a:pt x="6142" y="4981"/>
                  </a:lnTo>
                  <a:lnTo>
                    <a:pt x="6168" y="5006"/>
                  </a:lnTo>
                  <a:lnTo>
                    <a:pt x="6193" y="5031"/>
                  </a:lnTo>
                  <a:lnTo>
                    <a:pt x="6215" y="5053"/>
                  </a:lnTo>
                  <a:lnTo>
                    <a:pt x="6237" y="5074"/>
                  </a:lnTo>
                  <a:lnTo>
                    <a:pt x="6256" y="5093"/>
                  </a:lnTo>
                  <a:lnTo>
                    <a:pt x="6272" y="5110"/>
                  </a:lnTo>
                  <a:lnTo>
                    <a:pt x="6287" y="5124"/>
                  </a:lnTo>
                  <a:lnTo>
                    <a:pt x="6299" y="5136"/>
                  </a:lnTo>
                  <a:lnTo>
                    <a:pt x="6307" y="5145"/>
                  </a:lnTo>
                  <a:lnTo>
                    <a:pt x="6308" y="5145"/>
                  </a:lnTo>
                  <a:lnTo>
                    <a:pt x="6313" y="5150"/>
                  </a:lnTo>
                  <a:lnTo>
                    <a:pt x="6313" y="5151"/>
                  </a:lnTo>
                  <a:lnTo>
                    <a:pt x="6368" y="5206"/>
                  </a:lnTo>
                  <a:lnTo>
                    <a:pt x="6419" y="5256"/>
                  </a:lnTo>
                  <a:lnTo>
                    <a:pt x="6465" y="5302"/>
                  </a:lnTo>
                  <a:lnTo>
                    <a:pt x="6508" y="5344"/>
                  </a:lnTo>
                  <a:lnTo>
                    <a:pt x="6546" y="5382"/>
                  </a:lnTo>
                  <a:lnTo>
                    <a:pt x="6580" y="5415"/>
                  </a:lnTo>
                  <a:lnTo>
                    <a:pt x="6611" y="5444"/>
                  </a:lnTo>
                  <a:lnTo>
                    <a:pt x="6637" y="5469"/>
                  </a:lnTo>
                  <a:lnTo>
                    <a:pt x="6660" y="5490"/>
                  </a:lnTo>
                  <a:lnTo>
                    <a:pt x="6674" y="5503"/>
                  </a:lnTo>
                  <a:lnTo>
                    <a:pt x="6674" y="5502"/>
                  </a:lnTo>
                  <a:lnTo>
                    <a:pt x="6689" y="5488"/>
                  </a:lnTo>
                  <a:lnTo>
                    <a:pt x="6705" y="5471"/>
                  </a:lnTo>
                  <a:lnTo>
                    <a:pt x="6725" y="5450"/>
                  </a:lnTo>
                  <a:lnTo>
                    <a:pt x="6726" y="5449"/>
                  </a:lnTo>
                  <a:lnTo>
                    <a:pt x="6749" y="5426"/>
                  </a:lnTo>
                  <a:lnTo>
                    <a:pt x="6755" y="5420"/>
                  </a:lnTo>
                  <a:close/>
                  <a:moveTo>
                    <a:pt x="4564" y="5741"/>
                  </a:moveTo>
                  <a:lnTo>
                    <a:pt x="4558" y="5757"/>
                  </a:lnTo>
                  <a:lnTo>
                    <a:pt x="4554" y="5772"/>
                  </a:lnTo>
                  <a:lnTo>
                    <a:pt x="4551" y="5785"/>
                  </a:lnTo>
                  <a:lnTo>
                    <a:pt x="4548" y="5796"/>
                  </a:lnTo>
                  <a:lnTo>
                    <a:pt x="4547" y="5804"/>
                  </a:lnTo>
                  <a:lnTo>
                    <a:pt x="4547" y="5804"/>
                  </a:lnTo>
                  <a:lnTo>
                    <a:pt x="4552" y="5806"/>
                  </a:lnTo>
                  <a:lnTo>
                    <a:pt x="4566" y="5809"/>
                  </a:lnTo>
                  <a:lnTo>
                    <a:pt x="4586" y="5809"/>
                  </a:lnTo>
                  <a:lnTo>
                    <a:pt x="4609" y="5807"/>
                  </a:lnTo>
                  <a:lnTo>
                    <a:pt x="4634" y="5800"/>
                  </a:lnTo>
                  <a:lnTo>
                    <a:pt x="4659" y="5790"/>
                  </a:lnTo>
                  <a:lnTo>
                    <a:pt x="4682" y="5777"/>
                  </a:lnTo>
                  <a:lnTo>
                    <a:pt x="4703" y="5761"/>
                  </a:lnTo>
                  <a:lnTo>
                    <a:pt x="4721" y="5743"/>
                  </a:lnTo>
                  <a:lnTo>
                    <a:pt x="4738" y="5719"/>
                  </a:lnTo>
                  <a:lnTo>
                    <a:pt x="4739" y="5718"/>
                  </a:lnTo>
                  <a:lnTo>
                    <a:pt x="4742" y="5714"/>
                  </a:lnTo>
                  <a:lnTo>
                    <a:pt x="4742" y="5712"/>
                  </a:lnTo>
                  <a:lnTo>
                    <a:pt x="4745" y="5707"/>
                  </a:lnTo>
                  <a:lnTo>
                    <a:pt x="4746" y="5706"/>
                  </a:lnTo>
                  <a:lnTo>
                    <a:pt x="4749" y="5700"/>
                  </a:lnTo>
                  <a:lnTo>
                    <a:pt x="4750" y="5700"/>
                  </a:lnTo>
                  <a:lnTo>
                    <a:pt x="4754" y="5694"/>
                  </a:lnTo>
                  <a:lnTo>
                    <a:pt x="4754" y="5693"/>
                  </a:lnTo>
                  <a:lnTo>
                    <a:pt x="4758" y="5687"/>
                  </a:lnTo>
                  <a:lnTo>
                    <a:pt x="4758" y="5686"/>
                  </a:lnTo>
                  <a:lnTo>
                    <a:pt x="4763" y="5679"/>
                  </a:lnTo>
                  <a:lnTo>
                    <a:pt x="4763" y="5679"/>
                  </a:lnTo>
                  <a:lnTo>
                    <a:pt x="4767" y="5672"/>
                  </a:lnTo>
                  <a:lnTo>
                    <a:pt x="4767" y="5672"/>
                  </a:lnTo>
                  <a:lnTo>
                    <a:pt x="4772" y="5665"/>
                  </a:lnTo>
                  <a:lnTo>
                    <a:pt x="4772" y="5665"/>
                  </a:lnTo>
                  <a:lnTo>
                    <a:pt x="4777" y="5657"/>
                  </a:lnTo>
                  <a:lnTo>
                    <a:pt x="4777" y="5657"/>
                  </a:lnTo>
                  <a:lnTo>
                    <a:pt x="4782" y="5650"/>
                  </a:lnTo>
                  <a:lnTo>
                    <a:pt x="4786" y="5643"/>
                  </a:lnTo>
                  <a:lnTo>
                    <a:pt x="4791" y="5636"/>
                  </a:lnTo>
                  <a:lnTo>
                    <a:pt x="4795" y="5629"/>
                  </a:lnTo>
                  <a:lnTo>
                    <a:pt x="4796" y="5627"/>
                  </a:lnTo>
                  <a:lnTo>
                    <a:pt x="4801" y="5620"/>
                  </a:lnTo>
                  <a:lnTo>
                    <a:pt x="4807" y="5611"/>
                  </a:lnTo>
                  <a:lnTo>
                    <a:pt x="4814" y="5602"/>
                  </a:lnTo>
                  <a:lnTo>
                    <a:pt x="4821" y="5591"/>
                  </a:lnTo>
                  <a:lnTo>
                    <a:pt x="4828" y="5580"/>
                  </a:lnTo>
                  <a:lnTo>
                    <a:pt x="4836" y="5567"/>
                  </a:lnTo>
                  <a:lnTo>
                    <a:pt x="4845" y="5555"/>
                  </a:lnTo>
                  <a:lnTo>
                    <a:pt x="4854" y="5541"/>
                  </a:lnTo>
                  <a:lnTo>
                    <a:pt x="4863" y="5527"/>
                  </a:lnTo>
                  <a:lnTo>
                    <a:pt x="4872" y="5513"/>
                  </a:lnTo>
                  <a:lnTo>
                    <a:pt x="4882" y="5499"/>
                  </a:lnTo>
                  <a:lnTo>
                    <a:pt x="4891" y="5485"/>
                  </a:lnTo>
                  <a:lnTo>
                    <a:pt x="4900" y="5471"/>
                  </a:lnTo>
                  <a:lnTo>
                    <a:pt x="4909" y="5457"/>
                  </a:lnTo>
                  <a:lnTo>
                    <a:pt x="4911" y="5455"/>
                  </a:lnTo>
                  <a:lnTo>
                    <a:pt x="4920" y="5442"/>
                  </a:lnTo>
                  <a:lnTo>
                    <a:pt x="4920" y="5441"/>
                  </a:lnTo>
                  <a:lnTo>
                    <a:pt x="4929" y="5428"/>
                  </a:lnTo>
                  <a:lnTo>
                    <a:pt x="4929" y="5428"/>
                  </a:lnTo>
                  <a:lnTo>
                    <a:pt x="4938" y="5415"/>
                  </a:lnTo>
                  <a:lnTo>
                    <a:pt x="4938" y="5415"/>
                  </a:lnTo>
                  <a:lnTo>
                    <a:pt x="4946" y="5403"/>
                  </a:lnTo>
                  <a:lnTo>
                    <a:pt x="4947" y="5402"/>
                  </a:lnTo>
                  <a:lnTo>
                    <a:pt x="4955" y="5391"/>
                  </a:lnTo>
                  <a:lnTo>
                    <a:pt x="4955" y="5391"/>
                  </a:lnTo>
                  <a:lnTo>
                    <a:pt x="4963" y="5380"/>
                  </a:lnTo>
                  <a:lnTo>
                    <a:pt x="4963" y="5379"/>
                  </a:lnTo>
                  <a:lnTo>
                    <a:pt x="4970" y="5370"/>
                  </a:lnTo>
                  <a:lnTo>
                    <a:pt x="4971" y="5369"/>
                  </a:lnTo>
                  <a:lnTo>
                    <a:pt x="4977" y="5360"/>
                  </a:lnTo>
                  <a:lnTo>
                    <a:pt x="4978" y="5359"/>
                  </a:lnTo>
                  <a:lnTo>
                    <a:pt x="4984" y="5351"/>
                  </a:lnTo>
                  <a:lnTo>
                    <a:pt x="4985" y="5350"/>
                  </a:lnTo>
                  <a:lnTo>
                    <a:pt x="4990" y="5343"/>
                  </a:lnTo>
                  <a:lnTo>
                    <a:pt x="4991" y="5342"/>
                  </a:lnTo>
                  <a:lnTo>
                    <a:pt x="4995" y="5336"/>
                  </a:lnTo>
                  <a:lnTo>
                    <a:pt x="4997" y="5334"/>
                  </a:lnTo>
                  <a:lnTo>
                    <a:pt x="5001" y="5329"/>
                  </a:lnTo>
                  <a:lnTo>
                    <a:pt x="5004" y="5325"/>
                  </a:lnTo>
                  <a:lnTo>
                    <a:pt x="5007" y="5322"/>
                  </a:lnTo>
                  <a:lnTo>
                    <a:pt x="5016" y="5313"/>
                  </a:lnTo>
                  <a:lnTo>
                    <a:pt x="5018" y="5311"/>
                  </a:lnTo>
                  <a:lnTo>
                    <a:pt x="5032" y="5301"/>
                  </a:lnTo>
                  <a:lnTo>
                    <a:pt x="5047" y="5292"/>
                  </a:lnTo>
                  <a:lnTo>
                    <a:pt x="5063" y="5285"/>
                  </a:lnTo>
                  <a:lnTo>
                    <a:pt x="5071" y="5283"/>
                  </a:lnTo>
                  <a:lnTo>
                    <a:pt x="5082" y="5280"/>
                  </a:lnTo>
                  <a:lnTo>
                    <a:pt x="5096" y="5276"/>
                  </a:lnTo>
                  <a:lnTo>
                    <a:pt x="5101" y="5275"/>
                  </a:lnTo>
                  <a:lnTo>
                    <a:pt x="5121" y="5271"/>
                  </a:lnTo>
                  <a:lnTo>
                    <a:pt x="5123" y="5271"/>
                  </a:lnTo>
                  <a:lnTo>
                    <a:pt x="5148" y="5266"/>
                  </a:lnTo>
                  <a:lnTo>
                    <a:pt x="5150" y="5266"/>
                  </a:lnTo>
                  <a:lnTo>
                    <a:pt x="5179" y="5261"/>
                  </a:lnTo>
                  <a:lnTo>
                    <a:pt x="5180" y="5261"/>
                  </a:lnTo>
                  <a:lnTo>
                    <a:pt x="5212" y="5256"/>
                  </a:lnTo>
                  <a:lnTo>
                    <a:pt x="5213" y="5256"/>
                  </a:lnTo>
                  <a:lnTo>
                    <a:pt x="5249" y="5251"/>
                  </a:lnTo>
                  <a:lnTo>
                    <a:pt x="5250" y="5251"/>
                  </a:lnTo>
                  <a:lnTo>
                    <a:pt x="5287" y="5246"/>
                  </a:lnTo>
                  <a:lnTo>
                    <a:pt x="5288" y="5246"/>
                  </a:lnTo>
                  <a:lnTo>
                    <a:pt x="5327" y="5241"/>
                  </a:lnTo>
                  <a:lnTo>
                    <a:pt x="5328" y="5240"/>
                  </a:lnTo>
                  <a:lnTo>
                    <a:pt x="5368" y="5236"/>
                  </a:lnTo>
                  <a:lnTo>
                    <a:pt x="5369" y="5235"/>
                  </a:lnTo>
                  <a:lnTo>
                    <a:pt x="5409" y="5231"/>
                  </a:lnTo>
                  <a:lnTo>
                    <a:pt x="5410" y="5231"/>
                  </a:lnTo>
                  <a:lnTo>
                    <a:pt x="5450" y="5227"/>
                  </a:lnTo>
                  <a:lnTo>
                    <a:pt x="5451" y="5226"/>
                  </a:lnTo>
                  <a:lnTo>
                    <a:pt x="5489" y="5223"/>
                  </a:lnTo>
                  <a:lnTo>
                    <a:pt x="5491" y="5223"/>
                  </a:lnTo>
                  <a:lnTo>
                    <a:pt x="5527" y="5219"/>
                  </a:lnTo>
                  <a:lnTo>
                    <a:pt x="5533" y="5219"/>
                  </a:lnTo>
                  <a:lnTo>
                    <a:pt x="5548" y="5218"/>
                  </a:lnTo>
                  <a:lnTo>
                    <a:pt x="5562" y="5219"/>
                  </a:lnTo>
                  <a:lnTo>
                    <a:pt x="5576" y="5220"/>
                  </a:lnTo>
                  <a:lnTo>
                    <a:pt x="5592" y="5222"/>
                  </a:lnTo>
                  <a:lnTo>
                    <a:pt x="5605" y="5225"/>
                  </a:lnTo>
                  <a:lnTo>
                    <a:pt x="5621" y="5229"/>
                  </a:lnTo>
                  <a:lnTo>
                    <a:pt x="5632" y="5233"/>
                  </a:lnTo>
                  <a:lnTo>
                    <a:pt x="5649" y="5240"/>
                  </a:lnTo>
                  <a:lnTo>
                    <a:pt x="5659" y="5246"/>
                  </a:lnTo>
                  <a:lnTo>
                    <a:pt x="5677" y="5257"/>
                  </a:lnTo>
                  <a:lnTo>
                    <a:pt x="5685" y="5263"/>
                  </a:lnTo>
                  <a:lnTo>
                    <a:pt x="5701" y="5278"/>
                  </a:lnTo>
                  <a:lnTo>
                    <a:pt x="5708" y="5285"/>
                  </a:lnTo>
                  <a:lnTo>
                    <a:pt x="5723" y="5305"/>
                  </a:lnTo>
                  <a:lnTo>
                    <a:pt x="5728" y="5313"/>
                  </a:lnTo>
                  <a:lnTo>
                    <a:pt x="5734" y="5325"/>
                  </a:lnTo>
                  <a:lnTo>
                    <a:pt x="5739" y="5337"/>
                  </a:lnTo>
                  <a:lnTo>
                    <a:pt x="5742" y="5346"/>
                  </a:lnTo>
                  <a:lnTo>
                    <a:pt x="5745" y="5359"/>
                  </a:lnTo>
                  <a:lnTo>
                    <a:pt x="5748" y="5372"/>
                  </a:lnTo>
                  <a:lnTo>
                    <a:pt x="5749" y="5381"/>
                  </a:lnTo>
                  <a:lnTo>
                    <a:pt x="5750" y="5394"/>
                  </a:lnTo>
                  <a:lnTo>
                    <a:pt x="5749" y="5408"/>
                  </a:lnTo>
                  <a:lnTo>
                    <a:pt x="5748" y="5417"/>
                  </a:lnTo>
                  <a:lnTo>
                    <a:pt x="5747" y="5430"/>
                  </a:lnTo>
                  <a:lnTo>
                    <a:pt x="5743" y="5442"/>
                  </a:lnTo>
                  <a:lnTo>
                    <a:pt x="5740" y="5452"/>
                  </a:lnTo>
                  <a:lnTo>
                    <a:pt x="5732" y="5473"/>
                  </a:lnTo>
                  <a:lnTo>
                    <a:pt x="5727" y="5484"/>
                  </a:lnTo>
                  <a:lnTo>
                    <a:pt x="5716" y="5501"/>
                  </a:lnTo>
                  <a:lnTo>
                    <a:pt x="5708" y="5511"/>
                  </a:lnTo>
                  <a:lnTo>
                    <a:pt x="5703" y="5518"/>
                  </a:lnTo>
                  <a:lnTo>
                    <a:pt x="5700" y="5521"/>
                  </a:lnTo>
                  <a:lnTo>
                    <a:pt x="5695" y="5527"/>
                  </a:lnTo>
                  <a:lnTo>
                    <a:pt x="5692" y="5530"/>
                  </a:lnTo>
                  <a:lnTo>
                    <a:pt x="5684" y="5537"/>
                  </a:lnTo>
                  <a:lnTo>
                    <a:pt x="5681" y="5540"/>
                  </a:lnTo>
                  <a:lnTo>
                    <a:pt x="5672" y="5547"/>
                  </a:lnTo>
                  <a:lnTo>
                    <a:pt x="5668" y="5549"/>
                  </a:lnTo>
                  <a:lnTo>
                    <a:pt x="5658" y="5556"/>
                  </a:lnTo>
                  <a:lnTo>
                    <a:pt x="5654" y="5558"/>
                  </a:lnTo>
                  <a:lnTo>
                    <a:pt x="5644" y="5564"/>
                  </a:lnTo>
                  <a:lnTo>
                    <a:pt x="5640" y="5565"/>
                  </a:lnTo>
                  <a:lnTo>
                    <a:pt x="5642" y="5567"/>
                  </a:lnTo>
                  <a:lnTo>
                    <a:pt x="5642" y="5568"/>
                  </a:lnTo>
                  <a:lnTo>
                    <a:pt x="5649" y="5574"/>
                  </a:lnTo>
                  <a:lnTo>
                    <a:pt x="5649" y="5574"/>
                  </a:lnTo>
                  <a:lnTo>
                    <a:pt x="5656" y="5580"/>
                  </a:lnTo>
                  <a:lnTo>
                    <a:pt x="5657" y="5580"/>
                  </a:lnTo>
                  <a:lnTo>
                    <a:pt x="5664" y="5587"/>
                  </a:lnTo>
                  <a:lnTo>
                    <a:pt x="5664" y="5587"/>
                  </a:lnTo>
                  <a:lnTo>
                    <a:pt x="5671" y="5593"/>
                  </a:lnTo>
                  <a:lnTo>
                    <a:pt x="5671" y="5594"/>
                  </a:lnTo>
                  <a:lnTo>
                    <a:pt x="5678" y="5600"/>
                  </a:lnTo>
                  <a:lnTo>
                    <a:pt x="5678" y="5600"/>
                  </a:lnTo>
                  <a:lnTo>
                    <a:pt x="5685" y="5606"/>
                  </a:lnTo>
                  <a:lnTo>
                    <a:pt x="5692" y="5613"/>
                  </a:lnTo>
                  <a:lnTo>
                    <a:pt x="5699" y="5619"/>
                  </a:lnTo>
                  <a:lnTo>
                    <a:pt x="5707" y="5627"/>
                  </a:lnTo>
                  <a:lnTo>
                    <a:pt x="5717" y="5635"/>
                  </a:lnTo>
                  <a:lnTo>
                    <a:pt x="5726" y="5644"/>
                  </a:lnTo>
                  <a:lnTo>
                    <a:pt x="5737" y="5653"/>
                  </a:lnTo>
                  <a:lnTo>
                    <a:pt x="5747" y="5663"/>
                  </a:lnTo>
                  <a:lnTo>
                    <a:pt x="5758" y="5673"/>
                  </a:lnTo>
                  <a:lnTo>
                    <a:pt x="5770" y="5682"/>
                  </a:lnTo>
                  <a:lnTo>
                    <a:pt x="5781" y="5692"/>
                  </a:lnTo>
                  <a:lnTo>
                    <a:pt x="5792" y="5702"/>
                  </a:lnTo>
                  <a:lnTo>
                    <a:pt x="5803" y="5712"/>
                  </a:lnTo>
                  <a:lnTo>
                    <a:pt x="5814" y="5721"/>
                  </a:lnTo>
                  <a:lnTo>
                    <a:pt x="5825" y="5730"/>
                  </a:lnTo>
                  <a:lnTo>
                    <a:pt x="5825" y="5731"/>
                  </a:lnTo>
                  <a:lnTo>
                    <a:pt x="5876" y="5776"/>
                  </a:lnTo>
                  <a:lnTo>
                    <a:pt x="5922" y="5816"/>
                  </a:lnTo>
                  <a:lnTo>
                    <a:pt x="5923" y="5816"/>
                  </a:lnTo>
                  <a:lnTo>
                    <a:pt x="5964" y="5852"/>
                  </a:lnTo>
                  <a:lnTo>
                    <a:pt x="5964" y="5852"/>
                  </a:lnTo>
                  <a:lnTo>
                    <a:pt x="6001" y="5884"/>
                  </a:lnTo>
                  <a:lnTo>
                    <a:pt x="6001" y="5885"/>
                  </a:lnTo>
                  <a:lnTo>
                    <a:pt x="6033" y="5913"/>
                  </a:lnTo>
                  <a:lnTo>
                    <a:pt x="6033" y="5913"/>
                  </a:lnTo>
                  <a:lnTo>
                    <a:pt x="6062" y="5939"/>
                  </a:lnTo>
                  <a:lnTo>
                    <a:pt x="6062" y="5939"/>
                  </a:lnTo>
                  <a:lnTo>
                    <a:pt x="6087" y="5961"/>
                  </a:lnTo>
                  <a:lnTo>
                    <a:pt x="6087" y="5961"/>
                  </a:lnTo>
                  <a:lnTo>
                    <a:pt x="6109" y="5981"/>
                  </a:lnTo>
                  <a:lnTo>
                    <a:pt x="6109" y="5981"/>
                  </a:lnTo>
                  <a:lnTo>
                    <a:pt x="6127" y="5998"/>
                  </a:lnTo>
                  <a:lnTo>
                    <a:pt x="6128" y="5998"/>
                  </a:lnTo>
                  <a:lnTo>
                    <a:pt x="6144" y="6013"/>
                  </a:lnTo>
                  <a:lnTo>
                    <a:pt x="6145" y="6014"/>
                  </a:lnTo>
                  <a:lnTo>
                    <a:pt x="6152" y="6020"/>
                  </a:lnTo>
                  <a:lnTo>
                    <a:pt x="6180" y="5996"/>
                  </a:lnTo>
                  <a:lnTo>
                    <a:pt x="6210" y="5968"/>
                  </a:lnTo>
                  <a:lnTo>
                    <a:pt x="6238" y="5940"/>
                  </a:lnTo>
                  <a:lnTo>
                    <a:pt x="6265" y="5911"/>
                  </a:lnTo>
                  <a:lnTo>
                    <a:pt x="6290" y="5882"/>
                  </a:lnTo>
                  <a:lnTo>
                    <a:pt x="6313" y="5854"/>
                  </a:lnTo>
                  <a:lnTo>
                    <a:pt x="6333" y="5826"/>
                  </a:lnTo>
                  <a:lnTo>
                    <a:pt x="6351" y="5801"/>
                  </a:lnTo>
                  <a:lnTo>
                    <a:pt x="6365" y="5777"/>
                  </a:lnTo>
                  <a:lnTo>
                    <a:pt x="6376" y="5756"/>
                  </a:lnTo>
                  <a:lnTo>
                    <a:pt x="6381" y="5744"/>
                  </a:lnTo>
                  <a:lnTo>
                    <a:pt x="6375" y="5737"/>
                  </a:lnTo>
                  <a:lnTo>
                    <a:pt x="6357" y="5717"/>
                  </a:lnTo>
                  <a:lnTo>
                    <a:pt x="6332" y="5692"/>
                  </a:lnTo>
                  <a:lnTo>
                    <a:pt x="6301" y="5661"/>
                  </a:lnTo>
                  <a:lnTo>
                    <a:pt x="6264" y="5624"/>
                  </a:lnTo>
                  <a:lnTo>
                    <a:pt x="6220" y="5580"/>
                  </a:lnTo>
                  <a:lnTo>
                    <a:pt x="6168" y="5529"/>
                  </a:lnTo>
                  <a:lnTo>
                    <a:pt x="6137" y="5498"/>
                  </a:lnTo>
                  <a:lnTo>
                    <a:pt x="6105" y="5466"/>
                  </a:lnTo>
                  <a:lnTo>
                    <a:pt x="6072" y="5434"/>
                  </a:lnTo>
                  <a:lnTo>
                    <a:pt x="6038" y="5401"/>
                  </a:lnTo>
                  <a:lnTo>
                    <a:pt x="6005" y="5368"/>
                  </a:lnTo>
                  <a:lnTo>
                    <a:pt x="5972" y="5335"/>
                  </a:lnTo>
                  <a:lnTo>
                    <a:pt x="5940" y="5303"/>
                  </a:lnTo>
                  <a:lnTo>
                    <a:pt x="5908" y="5271"/>
                  </a:lnTo>
                  <a:lnTo>
                    <a:pt x="5878" y="5241"/>
                  </a:lnTo>
                  <a:lnTo>
                    <a:pt x="5849" y="5212"/>
                  </a:lnTo>
                  <a:lnTo>
                    <a:pt x="5822" y="5185"/>
                  </a:lnTo>
                  <a:lnTo>
                    <a:pt x="5797" y="5161"/>
                  </a:lnTo>
                  <a:lnTo>
                    <a:pt x="5774" y="5138"/>
                  </a:lnTo>
                  <a:lnTo>
                    <a:pt x="5755" y="5119"/>
                  </a:lnTo>
                  <a:lnTo>
                    <a:pt x="5737" y="5101"/>
                  </a:lnTo>
                  <a:lnTo>
                    <a:pt x="5720" y="5084"/>
                  </a:lnTo>
                  <a:lnTo>
                    <a:pt x="5702" y="5067"/>
                  </a:lnTo>
                  <a:lnTo>
                    <a:pt x="5685" y="5050"/>
                  </a:lnTo>
                  <a:lnTo>
                    <a:pt x="5669" y="5034"/>
                  </a:lnTo>
                  <a:lnTo>
                    <a:pt x="5653" y="5019"/>
                  </a:lnTo>
                  <a:lnTo>
                    <a:pt x="5639" y="5005"/>
                  </a:lnTo>
                  <a:lnTo>
                    <a:pt x="5625" y="4992"/>
                  </a:lnTo>
                  <a:lnTo>
                    <a:pt x="5613" y="4979"/>
                  </a:lnTo>
                  <a:lnTo>
                    <a:pt x="5601" y="4969"/>
                  </a:lnTo>
                  <a:lnTo>
                    <a:pt x="5592" y="4959"/>
                  </a:lnTo>
                  <a:lnTo>
                    <a:pt x="5592" y="4959"/>
                  </a:lnTo>
                  <a:lnTo>
                    <a:pt x="5583" y="4951"/>
                  </a:lnTo>
                  <a:lnTo>
                    <a:pt x="5583" y="4951"/>
                  </a:lnTo>
                  <a:lnTo>
                    <a:pt x="5577" y="4945"/>
                  </a:lnTo>
                  <a:lnTo>
                    <a:pt x="5576" y="4944"/>
                  </a:lnTo>
                  <a:lnTo>
                    <a:pt x="5573" y="4941"/>
                  </a:lnTo>
                  <a:lnTo>
                    <a:pt x="5570" y="4938"/>
                  </a:lnTo>
                  <a:lnTo>
                    <a:pt x="5569" y="4937"/>
                  </a:lnTo>
                  <a:lnTo>
                    <a:pt x="5565" y="4933"/>
                  </a:lnTo>
                  <a:lnTo>
                    <a:pt x="5564" y="4932"/>
                  </a:lnTo>
                  <a:lnTo>
                    <a:pt x="5560" y="4928"/>
                  </a:lnTo>
                  <a:lnTo>
                    <a:pt x="5559" y="4927"/>
                  </a:lnTo>
                  <a:lnTo>
                    <a:pt x="5556" y="4923"/>
                  </a:lnTo>
                  <a:lnTo>
                    <a:pt x="5555" y="4922"/>
                  </a:lnTo>
                  <a:lnTo>
                    <a:pt x="5551" y="4918"/>
                  </a:lnTo>
                  <a:lnTo>
                    <a:pt x="5550" y="4917"/>
                  </a:lnTo>
                  <a:lnTo>
                    <a:pt x="5546" y="4913"/>
                  </a:lnTo>
                  <a:lnTo>
                    <a:pt x="5545" y="4912"/>
                  </a:lnTo>
                  <a:lnTo>
                    <a:pt x="5543" y="4909"/>
                  </a:lnTo>
                  <a:lnTo>
                    <a:pt x="5518" y="4917"/>
                  </a:lnTo>
                  <a:lnTo>
                    <a:pt x="5486" y="4927"/>
                  </a:lnTo>
                  <a:lnTo>
                    <a:pt x="5448" y="4940"/>
                  </a:lnTo>
                  <a:lnTo>
                    <a:pt x="5404" y="4954"/>
                  </a:lnTo>
                  <a:lnTo>
                    <a:pt x="5381" y="4962"/>
                  </a:lnTo>
                  <a:lnTo>
                    <a:pt x="5381" y="4962"/>
                  </a:lnTo>
                  <a:lnTo>
                    <a:pt x="5357" y="4970"/>
                  </a:lnTo>
                  <a:lnTo>
                    <a:pt x="5357" y="4970"/>
                  </a:lnTo>
                  <a:lnTo>
                    <a:pt x="5333" y="4979"/>
                  </a:lnTo>
                  <a:lnTo>
                    <a:pt x="5309" y="4987"/>
                  </a:lnTo>
                  <a:lnTo>
                    <a:pt x="5286" y="4995"/>
                  </a:lnTo>
                  <a:lnTo>
                    <a:pt x="5263" y="5002"/>
                  </a:lnTo>
                  <a:lnTo>
                    <a:pt x="5240" y="5010"/>
                  </a:lnTo>
                  <a:lnTo>
                    <a:pt x="5219" y="5017"/>
                  </a:lnTo>
                  <a:lnTo>
                    <a:pt x="5199" y="5024"/>
                  </a:lnTo>
                  <a:lnTo>
                    <a:pt x="5180" y="5030"/>
                  </a:lnTo>
                  <a:lnTo>
                    <a:pt x="5162" y="5036"/>
                  </a:lnTo>
                  <a:lnTo>
                    <a:pt x="5147" y="5041"/>
                  </a:lnTo>
                  <a:lnTo>
                    <a:pt x="5133" y="5046"/>
                  </a:lnTo>
                  <a:lnTo>
                    <a:pt x="5122" y="5050"/>
                  </a:lnTo>
                  <a:lnTo>
                    <a:pt x="5121" y="5050"/>
                  </a:lnTo>
                  <a:lnTo>
                    <a:pt x="5110" y="5053"/>
                  </a:lnTo>
                  <a:lnTo>
                    <a:pt x="5098" y="5057"/>
                  </a:lnTo>
                  <a:lnTo>
                    <a:pt x="5084" y="5062"/>
                  </a:lnTo>
                  <a:lnTo>
                    <a:pt x="5070" y="5067"/>
                  </a:lnTo>
                  <a:lnTo>
                    <a:pt x="5055" y="5072"/>
                  </a:lnTo>
                  <a:lnTo>
                    <a:pt x="5040" y="5077"/>
                  </a:lnTo>
                  <a:lnTo>
                    <a:pt x="5023" y="5082"/>
                  </a:lnTo>
                  <a:lnTo>
                    <a:pt x="5007" y="5088"/>
                  </a:lnTo>
                  <a:lnTo>
                    <a:pt x="4991" y="5094"/>
                  </a:lnTo>
                  <a:lnTo>
                    <a:pt x="4974" y="5099"/>
                  </a:lnTo>
                  <a:lnTo>
                    <a:pt x="4958" y="5105"/>
                  </a:lnTo>
                  <a:lnTo>
                    <a:pt x="4943" y="5110"/>
                  </a:lnTo>
                  <a:lnTo>
                    <a:pt x="4928" y="5116"/>
                  </a:lnTo>
                  <a:lnTo>
                    <a:pt x="4913" y="5121"/>
                  </a:lnTo>
                  <a:lnTo>
                    <a:pt x="4912" y="5121"/>
                  </a:lnTo>
                  <a:lnTo>
                    <a:pt x="4898" y="5126"/>
                  </a:lnTo>
                  <a:lnTo>
                    <a:pt x="4897" y="5126"/>
                  </a:lnTo>
                  <a:lnTo>
                    <a:pt x="4883" y="5131"/>
                  </a:lnTo>
                  <a:lnTo>
                    <a:pt x="4883" y="5131"/>
                  </a:lnTo>
                  <a:lnTo>
                    <a:pt x="4869" y="5136"/>
                  </a:lnTo>
                  <a:lnTo>
                    <a:pt x="4868" y="5136"/>
                  </a:lnTo>
                  <a:lnTo>
                    <a:pt x="4855" y="5140"/>
                  </a:lnTo>
                  <a:lnTo>
                    <a:pt x="4855" y="5141"/>
                  </a:lnTo>
                  <a:lnTo>
                    <a:pt x="4843" y="5145"/>
                  </a:lnTo>
                  <a:lnTo>
                    <a:pt x="4842" y="5145"/>
                  </a:lnTo>
                  <a:lnTo>
                    <a:pt x="4830" y="5149"/>
                  </a:lnTo>
                  <a:lnTo>
                    <a:pt x="4830" y="5149"/>
                  </a:lnTo>
                  <a:lnTo>
                    <a:pt x="4819" y="5152"/>
                  </a:lnTo>
                  <a:lnTo>
                    <a:pt x="4818" y="5152"/>
                  </a:lnTo>
                  <a:lnTo>
                    <a:pt x="4808" y="5155"/>
                  </a:lnTo>
                  <a:lnTo>
                    <a:pt x="4807" y="5156"/>
                  </a:lnTo>
                  <a:lnTo>
                    <a:pt x="4799" y="5158"/>
                  </a:lnTo>
                  <a:lnTo>
                    <a:pt x="4799" y="5158"/>
                  </a:lnTo>
                  <a:lnTo>
                    <a:pt x="4798" y="5159"/>
                  </a:lnTo>
                  <a:lnTo>
                    <a:pt x="4797" y="5164"/>
                  </a:lnTo>
                  <a:lnTo>
                    <a:pt x="4796" y="5165"/>
                  </a:lnTo>
                  <a:lnTo>
                    <a:pt x="4794" y="5170"/>
                  </a:lnTo>
                  <a:lnTo>
                    <a:pt x="4794" y="5171"/>
                  </a:lnTo>
                  <a:lnTo>
                    <a:pt x="4792" y="5176"/>
                  </a:lnTo>
                  <a:lnTo>
                    <a:pt x="4791" y="5177"/>
                  </a:lnTo>
                  <a:lnTo>
                    <a:pt x="4789" y="5182"/>
                  </a:lnTo>
                  <a:lnTo>
                    <a:pt x="4789" y="5183"/>
                  </a:lnTo>
                  <a:lnTo>
                    <a:pt x="4787" y="5188"/>
                  </a:lnTo>
                  <a:lnTo>
                    <a:pt x="4786" y="5189"/>
                  </a:lnTo>
                  <a:lnTo>
                    <a:pt x="4784" y="5194"/>
                  </a:lnTo>
                  <a:lnTo>
                    <a:pt x="4783" y="5195"/>
                  </a:lnTo>
                  <a:lnTo>
                    <a:pt x="4781" y="5200"/>
                  </a:lnTo>
                  <a:lnTo>
                    <a:pt x="4780" y="5201"/>
                  </a:lnTo>
                  <a:lnTo>
                    <a:pt x="4778" y="5206"/>
                  </a:lnTo>
                  <a:lnTo>
                    <a:pt x="4774" y="5214"/>
                  </a:lnTo>
                  <a:lnTo>
                    <a:pt x="4771" y="5223"/>
                  </a:lnTo>
                  <a:lnTo>
                    <a:pt x="4766" y="5233"/>
                  </a:lnTo>
                  <a:lnTo>
                    <a:pt x="4762" y="5244"/>
                  </a:lnTo>
                  <a:lnTo>
                    <a:pt x="4757" y="5255"/>
                  </a:lnTo>
                  <a:lnTo>
                    <a:pt x="4751" y="5268"/>
                  </a:lnTo>
                  <a:lnTo>
                    <a:pt x="4746" y="5281"/>
                  </a:lnTo>
                  <a:lnTo>
                    <a:pt x="4741" y="5295"/>
                  </a:lnTo>
                  <a:lnTo>
                    <a:pt x="4735" y="5308"/>
                  </a:lnTo>
                  <a:lnTo>
                    <a:pt x="4730" y="5322"/>
                  </a:lnTo>
                  <a:lnTo>
                    <a:pt x="4724" y="5337"/>
                  </a:lnTo>
                  <a:lnTo>
                    <a:pt x="4718" y="5351"/>
                  </a:lnTo>
                  <a:lnTo>
                    <a:pt x="4713" y="5365"/>
                  </a:lnTo>
                  <a:lnTo>
                    <a:pt x="4708" y="5377"/>
                  </a:lnTo>
                  <a:lnTo>
                    <a:pt x="4705" y="5386"/>
                  </a:lnTo>
                  <a:lnTo>
                    <a:pt x="4705" y="5388"/>
                  </a:lnTo>
                  <a:lnTo>
                    <a:pt x="4700" y="5401"/>
                  </a:lnTo>
                  <a:lnTo>
                    <a:pt x="4699" y="5402"/>
                  </a:lnTo>
                  <a:lnTo>
                    <a:pt x="4694" y="5417"/>
                  </a:lnTo>
                  <a:lnTo>
                    <a:pt x="4693" y="5418"/>
                  </a:lnTo>
                  <a:lnTo>
                    <a:pt x="4687" y="5434"/>
                  </a:lnTo>
                  <a:lnTo>
                    <a:pt x="4687" y="5435"/>
                  </a:lnTo>
                  <a:lnTo>
                    <a:pt x="4680" y="5453"/>
                  </a:lnTo>
                  <a:lnTo>
                    <a:pt x="4679" y="5453"/>
                  </a:lnTo>
                  <a:lnTo>
                    <a:pt x="4672" y="5472"/>
                  </a:lnTo>
                  <a:lnTo>
                    <a:pt x="4672" y="5473"/>
                  </a:lnTo>
                  <a:lnTo>
                    <a:pt x="4664" y="5492"/>
                  </a:lnTo>
                  <a:lnTo>
                    <a:pt x="4664" y="5492"/>
                  </a:lnTo>
                  <a:lnTo>
                    <a:pt x="4656" y="5511"/>
                  </a:lnTo>
                  <a:lnTo>
                    <a:pt x="4656" y="5511"/>
                  </a:lnTo>
                  <a:lnTo>
                    <a:pt x="4649" y="5530"/>
                  </a:lnTo>
                  <a:lnTo>
                    <a:pt x="4648" y="5530"/>
                  </a:lnTo>
                  <a:lnTo>
                    <a:pt x="4641" y="5547"/>
                  </a:lnTo>
                  <a:lnTo>
                    <a:pt x="4641" y="5548"/>
                  </a:lnTo>
                  <a:lnTo>
                    <a:pt x="4635" y="5564"/>
                  </a:lnTo>
                  <a:lnTo>
                    <a:pt x="4634" y="5564"/>
                  </a:lnTo>
                  <a:lnTo>
                    <a:pt x="4629" y="5578"/>
                  </a:lnTo>
                  <a:lnTo>
                    <a:pt x="4628" y="5579"/>
                  </a:lnTo>
                  <a:lnTo>
                    <a:pt x="4624" y="5590"/>
                  </a:lnTo>
                  <a:lnTo>
                    <a:pt x="4623" y="5591"/>
                  </a:lnTo>
                  <a:lnTo>
                    <a:pt x="4619" y="5599"/>
                  </a:lnTo>
                  <a:lnTo>
                    <a:pt x="4619" y="5600"/>
                  </a:lnTo>
                  <a:lnTo>
                    <a:pt x="4609" y="5622"/>
                  </a:lnTo>
                  <a:lnTo>
                    <a:pt x="4600" y="5643"/>
                  </a:lnTo>
                  <a:lnTo>
                    <a:pt x="4592" y="5664"/>
                  </a:lnTo>
                  <a:lnTo>
                    <a:pt x="4584" y="5684"/>
                  </a:lnTo>
                  <a:lnTo>
                    <a:pt x="4576" y="5704"/>
                  </a:lnTo>
                  <a:lnTo>
                    <a:pt x="4570" y="5723"/>
                  </a:lnTo>
                  <a:lnTo>
                    <a:pt x="4564" y="5741"/>
                  </a:lnTo>
                  <a:close/>
                  <a:moveTo>
                    <a:pt x="3648" y="5504"/>
                  </a:moveTo>
                  <a:lnTo>
                    <a:pt x="3604" y="5555"/>
                  </a:lnTo>
                  <a:lnTo>
                    <a:pt x="3563" y="5603"/>
                  </a:lnTo>
                  <a:lnTo>
                    <a:pt x="3526" y="5645"/>
                  </a:lnTo>
                  <a:lnTo>
                    <a:pt x="3495" y="5682"/>
                  </a:lnTo>
                  <a:lnTo>
                    <a:pt x="3471" y="5710"/>
                  </a:lnTo>
                  <a:lnTo>
                    <a:pt x="3462" y="5721"/>
                  </a:lnTo>
                  <a:lnTo>
                    <a:pt x="3464" y="5727"/>
                  </a:lnTo>
                  <a:lnTo>
                    <a:pt x="3474" y="5748"/>
                  </a:lnTo>
                  <a:lnTo>
                    <a:pt x="3486" y="5771"/>
                  </a:lnTo>
                  <a:lnTo>
                    <a:pt x="3498" y="5796"/>
                  </a:lnTo>
                  <a:lnTo>
                    <a:pt x="3510" y="5822"/>
                  </a:lnTo>
                  <a:lnTo>
                    <a:pt x="3524" y="5850"/>
                  </a:lnTo>
                  <a:lnTo>
                    <a:pt x="3538" y="5878"/>
                  </a:lnTo>
                  <a:lnTo>
                    <a:pt x="3552" y="5908"/>
                  </a:lnTo>
                  <a:lnTo>
                    <a:pt x="3597" y="5999"/>
                  </a:lnTo>
                  <a:lnTo>
                    <a:pt x="3638" y="6079"/>
                  </a:lnTo>
                  <a:lnTo>
                    <a:pt x="3674" y="6149"/>
                  </a:lnTo>
                  <a:lnTo>
                    <a:pt x="3708" y="6210"/>
                  </a:lnTo>
                  <a:lnTo>
                    <a:pt x="3740" y="6264"/>
                  </a:lnTo>
                  <a:lnTo>
                    <a:pt x="3772" y="6312"/>
                  </a:lnTo>
                  <a:lnTo>
                    <a:pt x="3804" y="6356"/>
                  </a:lnTo>
                  <a:lnTo>
                    <a:pt x="3838" y="6399"/>
                  </a:lnTo>
                  <a:lnTo>
                    <a:pt x="3876" y="6442"/>
                  </a:lnTo>
                  <a:lnTo>
                    <a:pt x="3919" y="6487"/>
                  </a:lnTo>
                  <a:lnTo>
                    <a:pt x="3969" y="6536"/>
                  </a:lnTo>
                  <a:lnTo>
                    <a:pt x="4026" y="6589"/>
                  </a:lnTo>
                  <a:lnTo>
                    <a:pt x="4091" y="6649"/>
                  </a:lnTo>
                  <a:lnTo>
                    <a:pt x="4166" y="6715"/>
                  </a:lnTo>
                  <a:lnTo>
                    <a:pt x="4186" y="6733"/>
                  </a:lnTo>
                  <a:lnTo>
                    <a:pt x="4186" y="6733"/>
                  </a:lnTo>
                  <a:lnTo>
                    <a:pt x="4207" y="6751"/>
                  </a:lnTo>
                  <a:lnTo>
                    <a:pt x="4207" y="6751"/>
                  </a:lnTo>
                  <a:lnTo>
                    <a:pt x="4227" y="6769"/>
                  </a:lnTo>
                  <a:lnTo>
                    <a:pt x="4227" y="6769"/>
                  </a:lnTo>
                  <a:lnTo>
                    <a:pt x="4248" y="6787"/>
                  </a:lnTo>
                  <a:lnTo>
                    <a:pt x="4248" y="6787"/>
                  </a:lnTo>
                  <a:lnTo>
                    <a:pt x="4267" y="6804"/>
                  </a:lnTo>
                  <a:lnTo>
                    <a:pt x="4267" y="6804"/>
                  </a:lnTo>
                  <a:lnTo>
                    <a:pt x="4286" y="6821"/>
                  </a:lnTo>
                  <a:lnTo>
                    <a:pt x="4286" y="6821"/>
                  </a:lnTo>
                  <a:lnTo>
                    <a:pt x="4304" y="6837"/>
                  </a:lnTo>
                  <a:lnTo>
                    <a:pt x="4304" y="6837"/>
                  </a:lnTo>
                  <a:lnTo>
                    <a:pt x="4321" y="6852"/>
                  </a:lnTo>
                  <a:lnTo>
                    <a:pt x="4321" y="6852"/>
                  </a:lnTo>
                  <a:lnTo>
                    <a:pt x="4337" y="6866"/>
                  </a:lnTo>
                  <a:lnTo>
                    <a:pt x="4337" y="6866"/>
                  </a:lnTo>
                  <a:lnTo>
                    <a:pt x="4351" y="6879"/>
                  </a:lnTo>
                  <a:lnTo>
                    <a:pt x="4351" y="6879"/>
                  </a:lnTo>
                  <a:lnTo>
                    <a:pt x="4364" y="6890"/>
                  </a:lnTo>
                  <a:lnTo>
                    <a:pt x="4364" y="6891"/>
                  </a:lnTo>
                  <a:lnTo>
                    <a:pt x="4375" y="6900"/>
                  </a:lnTo>
                  <a:lnTo>
                    <a:pt x="4375" y="6901"/>
                  </a:lnTo>
                  <a:lnTo>
                    <a:pt x="4384" y="6909"/>
                  </a:lnTo>
                  <a:lnTo>
                    <a:pt x="4385" y="6910"/>
                  </a:lnTo>
                  <a:lnTo>
                    <a:pt x="4390" y="6914"/>
                  </a:lnTo>
                  <a:lnTo>
                    <a:pt x="4394" y="6918"/>
                  </a:lnTo>
                  <a:lnTo>
                    <a:pt x="4394" y="6918"/>
                  </a:lnTo>
                  <a:lnTo>
                    <a:pt x="4401" y="6924"/>
                  </a:lnTo>
                  <a:lnTo>
                    <a:pt x="4401" y="6924"/>
                  </a:lnTo>
                  <a:lnTo>
                    <a:pt x="4408" y="6930"/>
                  </a:lnTo>
                  <a:lnTo>
                    <a:pt x="4409" y="6930"/>
                  </a:lnTo>
                  <a:lnTo>
                    <a:pt x="4416" y="6937"/>
                  </a:lnTo>
                  <a:lnTo>
                    <a:pt x="4416" y="6937"/>
                  </a:lnTo>
                  <a:lnTo>
                    <a:pt x="4424" y="6944"/>
                  </a:lnTo>
                  <a:lnTo>
                    <a:pt x="4424" y="6944"/>
                  </a:lnTo>
                  <a:lnTo>
                    <a:pt x="4432" y="6951"/>
                  </a:lnTo>
                  <a:lnTo>
                    <a:pt x="4432" y="6951"/>
                  </a:lnTo>
                  <a:lnTo>
                    <a:pt x="4440" y="6958"/>
                  </a:lnTo>
                  <a:lnTo>
                    <a:pt x="4440" y="6958"/>
                  </a:lnTo>
                  <a:lnTo>
                    <a:pt x="4448" y="6966"/>
                  </a:lnTo>
                  <a:lnTo>
                    <a:pt x="4448" y="6966"/>
                  </a:lnTo>
                  <a:lnTo>
                    <a:pt x="4456" y="6973"/>
                  </a:lnTo>
                  <a:lnTo>
                    <a:pt x="4456" y="6973"/>
                  </a:lnTo>
                  <a:lnTo>
                    <a:pt x="4464" y="6980"/>
                  </a:lnTo>
                  <a:lnTo>
                    <a:pt x="4464" y="6980"/>
                  </a:lnTo>
                  <a:lnTo>
                    <a:pt x="4472" y="6987"/>
                  </a:lnTo>
                  <a:lnTo>
                    <a:pt x="4480" y="6994"/>
                  </a:lnTo>
                  <a:lnTo>
                    <a:pt x="4487" y="7000"/>
                  </a:lnTo>
                  <a:lnTo>
                    <a:pt x="4493" y="7005"/>
                  </a:lnTo>
                  <a:lnTo>
                    <a:pt x="4499" y="7011"/>
                  </a:lnTo>
                  <a:lnTo>
                    <a:pt x="4500" y="7011"/>
                  </a:lnTo>
                  <a:lnTo>
                    <a:pt x="4508" y="7019"/>
                  </a:lnTo>
                  <a:lnTo>
                    <a:pt x="4508" y="7019"/>
                  </a:lnTo>
                  <a:lnTo>
                    <a:pt x="4518" y="7027"/>
                  </a:lnTo>
                  <a:lnTo>
                    <a:pt x="4529" y="7037"/>
                  </a:lnTo>
                  <a:lnTo>
                    <a:pt x="4540" y="7047"/>
                  </a:lnTo>
                  <a:lnTo>
                    <a:pt x="4553" y="7058"/>
                  </a:lnTo>
                  <a:lnTo>
                    <a:pt x="4566" y="7069"/>
                  </a:lnTo>
                  <a:lnTo>
                    <a:pt x="4579" y="7081"/>
                  </a:lnTo>
                  <a:lnTo>
                    <a:pt x="4593" y="7093"/>
                  </a:lnTo>
                  <a:lnTo>
                    <a:pt x="4607" y="7105"/>
                  </a:lnTo>
                  <a:lnTo>
                    <a:pt x="4621" y="7118"/>
                  </a:lnTo>
                  <a:lnTo>
                    <a:pt x="4635" y="7130"/>
                  </a:lnTo>
                  <a:lnTo>
                    <a:pt x="4648" y="7143"/>
                  </a:lnTo>
                  <a:lnTo>
                    <a:pt x="4662" y="7154"/>
                  </a:lnTo>
                  <a:lnTo>
                    <a:pt x="4662" y="7155"/>
                  </a:lnTo>
                  <a:lnTo>
                    <a:pt x="4693" y="7182"/>
                  </a:lnTo>
                  <a:lnTo>
                    <a:pt x="4719" y="7205"/>
                  </a:lnTo>
                  <a:lnTo>
                    <a:pt x="4741" y="7224"/>
                  </a:lnTo>
                  <a:lnTo>
                    <a:pt x="4759" y="7239"/>
                  </a:lnTo>
                  <a:lnTo>
                    <a:pt x="4773" y="7251"/>
                  </a:lnTo>
                  <a:lnTo>
                    <a:pt x="4783" y="7258"/>
                  </a:lnTo>
                  <a:lnTo>
                    <a:pt x="4788" y="7262"/>
                  </a:lnTo>
                  <a:lnTo>
                    <a:pt x="4794" y="7262"/>
                  </a:lnTo>
                  <a:lnTo>
                    <a:pt x="4801" y="7262"/>
                  </a:lnTo>
                  <a:lnTo>
                    <a:pt x="4822" y="7260"/>
                  </a:lnTo>
                  <a:lnTo>
                    <a:pt x="4832" y="7258"/>
                  </a:lnTo>
                  <a:lnTo>
                    <a:pt x="4839" y="7255"/>
                  </a:lnTo>
                  <a:lnTo>
                    <a:pt x="4844" y="7252"/>
                  </a:lnTo>
                  <a:lnTo>
                    <a:pt x="4846" y="7249"/>
                  </a:lnTo>
                  <a:lnTo>
                    <a:pt x="4848" y="7246"/>
                  </a:lnTo>
                  <a:lnTo>
                    <a:pt x="4850" y="7242"/>
                  </a:lnTo>
                  <a:lnTo>
                    <a:pt x="4851" y="7237"/>
                  </a:lnTo>
                  <a:lnTo>
                    <a:pt x="4851" y="7231"/>
                  </a:lnTo>
                  <a:lnTo>
                    <a:pt x="4850" y="7223"/>
                  </a:lnTo>
                  <a:lnTo>
                    <a:pt x="4846" y="7213"/>
                  </a:lnTo>
                  <a:lnTo>
                    <a:pt x="4840" y="7201"/>
                  </a:lnTo>
                  <a:lnTo>
                    <a:pt x="4831" y="7188"/>
                  </a:lnTo>
                  <a:lnTo>
                    <a:pt x="4814" y="7172"/>
                  </a:lnTo>
                  <a:lnTo>
                    <a:pt x="4814" y="7172"/>
                  </a:lnTo>
                  <a:lnTo>
                    <a:pt x="4813" y="7171"/>
                  </a:lnTo>
                  <a:lnTo>
                    <a:pt x="4808" y="7167"/>
                  </a:lnTo>
                  <a:lnTo>
                    <a:pt x="4808" y="7167"/>
                  </a:lnTo>
                  <a:lnTo>
                    <a:pt x="4803" y="7163"/>
                  </a:lnTo>
                  <a:lnTo>
                    <a:pt x="4803" y="7162"/>
                  </a:lnTo>
                  <a:lnTo>
                    <a:pt x="4798" y="7158"/>
                  </a:lnTo>
                  <a:lnTo>
                    <a:pt x="4798" y="7158"/>
                  </a:lnTo>
                  <a:lnTo>
                    <a:pt x="4793" y="7154"/>
                  </a:lnTo>
                  <a:lnTo>
                    <a:pt x="4793" y="7154"/>
                  </a:lnTo>
                  <a:lnTo>
                    <a:pt x="4789" y="7150"/>
                  </a:lnTo>
                  <a:lnTo>
                    <a:pt x="4789" y="7150"/>
                  </a:lnTo>
                  <a:lnTo>
                    <a:pt x="4785" y="7147"/>
                  </a:lnTo>
                  <a:lnTo>
                    <a:pt x="4784" y="7146"/>
                  </a:lnTo>
                  <a:lnTo>
                    <a:pt x="4781" y="7143"/>
                  </a:lnTo>
                  <a:lnTo>
                    <a:pt x="4781" y="7143"/>
                  </a:lnTo>
                  <a:lnTo>
                    <a:pt x="4778" y="7140"/>
                  </a:lnTo>
                  <a:lnTo>
                    <a:pt x="4777" y="7140"/>
                  </a:lnTo>
                  <a:lnTo>
                    <a:pt x="4774" y="7138"/>
                  </a:lnTo>
                  <a:lnTo>
                    <a:pt x="4774" y="7137"/>
                  </a:lnTo>
                  <a:lnTo>
                    <a:pt x="4772" y="7135"/>
                  </a:lnTo>
                  <a:lnTo>
                    <a:pt x="4771" y="7135"/>
                  </a:lnTo>
                  <a:lnTo>
                    <a:pt x="4770" y="7133"/>
                  </a:lnTo>
                  <a:lnTo>
                    <a:pt x="4769" y="7133"/>
                  </a:lnTo>
                  <a:lnTo>
                    <a:pt x="4768" y="7131"/>
                  </a:lnTo>
                  <a:lnTo>
                    <a:pt x="4767" y="7130"/>
                  </a:lnTo>
                  <a:lnTo>
                    <a:pt x="4766" y="7130"/>
                  </a:lnTo>
                  <a:lnTo>
                    <a:pt x="4766" y="7130"/>
                  </a:lnTo>
                  <a:lnTo>
                    <a:pt x="4764" y="7128"/>
                  </a:lnTo>
                  <a:lnTo>
                    <a:pt x="4762" y="7126"/>
                  </a:lnTo>
                  <a:lnTo>
                    <a:pt x="4759" y="7123"/>
                  </a:lnTo>
                  <a:lnTo>
                    <a:pt x="4755" y="7120"/>
                  </a:lnTo>
                  <a:lnTo>
                    <a:pt x="4751" y="7116"/>
                  </a:lnTo>
                  <a:lnTo>
                    <a:pt x="4746" y="7112"/>
                  </a:lnTo>
                  <a:lnTo>
                    <a:pt x="4741" y="7108"/>
                  </a:lnTo>
                  <a:lnTo>
                    <a:pt x="4735" y="7103"/>
                  </a:lnTo>
                  <a:lnTo>
                    <a:pt x="4730" y="7098"/>
                  </a:lnTo>
                  <a:lnTo>
                    <a:pt x="4724" y="7092"/>
                  </a:lnTo>
                  <a:lnTo>
                    <a:pt x="4717" y="7087"/>
                  </a:lnTo>
                  <a:lnTo>
                    <a:pt x="4711" y="7081"/>
                  </a:lnTo>
                  <a:lnTo>
                    <a:pt x="4710" y="7081"/>
                  </a:lnTo>
                  <a:lnTo>
                    <a:pt x="4684" y="7058"/>
                  </a:lnTo>
                  <a:lnTo>
                    <a:pt x="4684" y="7057"/>
                  </a:lnTo>
                  <a:lnTo>
                    <a:pt x="4661" y="7037"/>
                  </a:lnTo>
                  <a:lnTo>
                    <a:pt x="4660" y="7036"/>
                  </a:lnTo>
                  <a:lnTo>
                    <a:pt x="4641" y="7018"/>
                  </a:lnTo>
                  <a:lnTo>
                    <a:pt x="4639" y="7017"/>
                  </a:lnTo>
                  <a:lnTo>
                    <a:pt x="4623" y="7001"/>
                  </a:lnTo>
                  <a:lnTo>
                    <a:pt x="4620" y="6999"/>
                  </a:lnTo>
                  <a:lnTo>
                    <a:pt x="4607" y="6985"/>
                  </a:lnTo>
                  <a:lnTo>
                    <a:pt x="4603" y="6981"/>
                  </a:lnTo>
                  <a:lnTo>
                    <a:pt x="4592" y="6969"/>
                  </a:lnTo>
                  <a:lnTo>
                    <a:pt x="4587" y="6962"/>
                  </a:lnTo>
                  <a:lnTo>
                    <a:pt x="4578" y="6952"/>
                  </a:lnTo>
                  <a:lnTo>
                    <a:pt x="4571" y="6942"/>
                  </a:lnTo>
                  <a:lnTo>
                    <a:pt x="4565" y="6933"/>
                  </a:lnTo>
                  <a:lnTo>
                    <a:pt x="4557" y="6917"/>
                  </a:lnTo>
                  <a:lnTo>
                    <a:pt x="4553" y="6909"/>
                  </a:lnTo>
                  <a:lnTo>
                    <a:pt x="4546" y="6887"/>
                  </a:lnTo>
                  <a:lnTo>
                    <a:pt x="4544" y="6880"/>
                  </a:lnTo>
                  <a:lnTo>
                    <a:pt x="4542" y="6867"/>
                  </a:lnTo>
                  <a:lnTo>
                    <a:pt x="4540" y="6854"/>
                  </a:lnTo>
                  <a:lnTo>
                    <a:pt x="4540" y="6847"/>
                  </a:lnTo>
                  <a:lnTo>
                    <a:pt x="4541" y="6823"/>
                  </a:lnTo>
                  <a:lnTo>
                    <a:pt x="4543" y="6816"/>
                  </a:lnTo>
                  <a:lnTo>
                    <a:pt x="4547" y="6798"/>
                  </a:lnTo>
                  <a:lnTo>
                    <a:pt x="4549" y="6790"/>
                  </a:lnTo>
                  <a:lnTo>
                    <a:pt x="4553" y="6779"/>
                  </a:lnTo>
                  <a:lnTo>
                    <a:pt x="4556" y="6771"/>
                  </a:lnTo>
                  <a:lnTo>
                    <a:pt x="4563" y="6758"/>
                  </a:lnTo>
                  <a:lnTo>
                    <a:pt x="4568" y="6747"/>
                  </a:lnTo>
                  <a:lnTo>
                    <a:pt x="4580" y="6730"/>
                  </a:lnTo>
                  <a:lnTo>
                    <a:pt x="4587" y="6722"/>
                  </a:lnTo>
                  <a:lnTo>
                    <a:pt x="4595" y="6712"/>
                  </a:lnTo>
                  <a:lnTo>
                    <a:pt x="4604" y="6704"/>
                  </a:lnTo>
                  <a:lnTo>
                    <a:pt x="4612" y="6697"/>
                  </a:lnTo>
                  <a:lnTo>
                    <a:pt x="4623" y="6689"/>
                  </a:lnTo>
                  <a:lnTo>
                    <a:pt x="4635" y="6682"/>
                  </a:lnTo>
                  <a:lnTo>
                    <a:pt x="4643" y="6678"/>
                  </a:lnTo>
                  <a:lnTo>
                    <a:pt x="4656" y="6672"/>
                  </a:lnTo>
                  <a:lnTo>
                    <a:pt x="4670" y="6668"/>
                  </a:lnTo>
                  <a:lnTo>
                    <a:pt x="4679" y="6665"/>
                  </a:lnTo>
                  <a:lnTo>
                    <a:pt x="4692" y="6663"/>
                  </a:lnTo>
                  <a:lnTo>
                    <a:pt x="4705" y="6662"/>
                  </a:lnTo>
                  <a:lnTo>
                    <a:pt x="4716" y="6662"/>
                  </a:lnTo>
                  <a:lnTo>
                    <a:pt x="4738" y="6663"/>
                  </a:lnTo>
                  <a:lnTo>
                    <a:pt x="4749" y="6664"/>
                  </a:lnTo>
                  <a:lnTo>
                    <a:pt x="4767" y="6668"/>
                  </a:lnTo>
                  <a:lnTo>
                    <a:pt x="4779" y="6672"/>
                  </a:lnTo>
                  <a:lnTo>
                    <a:pt x="4792" y="6677"/>
                  </a:lnTo>
                  <a:lnTo>
                    <a:pt x="4805" y="6683"/>
                  </a:lnTo>
                  <a:lnTo>
                    <a:pt x="4816" y="6688"/>
                  </a:lnTo>
                  <a:lnTo>
                    <a:pt x="4830" y="6695"/>
                  </a:lnTo>
                  <a:lnTo>
                    <a:pt x="4838" y="6700"/>
                  </a:lnTo>
                  <a:lnTo>
                    <a:pt x="4852" y="6710"/>
                  </a:lnTo>
                  <a:lnTo>
                    <a:pt x="4859" y="6714"/>
                  </a:lnTo>
                  <a:lnTo>
                    <a:pt x="4874" y="6726"/>
                  </a:lnTo>
                  <a:lnTo>
                    <a:pt x="4879" y="6730"/>
                  </a:lnTo>
                  <a:lnTo>
                    <a:pt x="4896" y="6743"/>
                  </a:lnTo>
                  <a:lnTo>
                    <a:pt x="4900" y="6747"/>
                  </a:lnTo>
                  <a:lnTo>
                    <a:pt x="4917" y="6762"/>
                  </a:lnTo>
                  <a:lnTo>
                    <a:pt x="4917" y="6762"/>
                  </a:lnTo>
                  <a:lnTo>
                    <a:pt x="4924" y="6769"/>
                  </a:lnTo>
                  <a:lnTo>
                    <a:pt x="4931" y="6775"/>
                  </a:lnTo>
                  <a:lnTo>
                    <a:pt x="4939" y="6782"/>
                  </a:lnTo>
                  <a:lnTo>
                    <a:pt x="4946" y="6789"/>
                  </a:lnTo>
                  <a:lnTo>
                    <a:pt x="4954" y="6796"/>
                  </a:lnTo>
                  <a:lnTo>
                    <a:pt x="4961" y="6803"/>
                  </a:lnTo>
                  <a:lnTo>
                    <a:pt x="4969" y="6809"/>
                  </a:lnTo>
                  <a:lnTo>
                    <a:pt x="4976" y="6816"/>
                  </a:lnTo>
                  <a:lnTo>
                    <a:pt x="4983" y="6822"/>
                  </a:lnTo>
                  <a:lnTo>
                    <a:pt x="4990" y="6828"/>
                  </a:lnTo>
                  <a:lnTo>
                    <a:pt x="4996" y="6834"/>
                  </a:lnTo>
                  <a:lnTo>
                    <a:pt x="5002" y="6839"/>
                  </a:lnTo>
                  <a:lnTo>
                    <a:pt x="5007" y="6844"/>
                  </a:lnTo>
                  <a:lnTo>
                    <a:pt x="5009" y="6846"/>
                  </a:lnTo>
                  <a:lnTo>
                    <a:pt x="5012" y="6848"/>
                  </a:lnTo>
                  <a:lnTo>
                    <a:pt x="5012" y="6848"/>
                  </a:lnTo>
                  <a:lnTo>
                    <a:pt x="5018" y="6853"/>
                  </a:lnTo>
                  <a:lnTo>
                    <a:pt x="5018" y="6853"/>
                  </a:lnTo>
                  <a:lnTo>
                    <a:pt x="5024" y="6858"/>
                  </a:lnTo>
                  <a:lnTo>
                    <a:pt x="5024" y="6858"/>
                  </a:lnTo>
                  <a:lnTo>
                    <a:pt x="5031" y="6864"/>
                  </a:lnTo>
                  <a:lnTo>
                    <a:pt x="5031" y="6864"/>
                  </a:lnTo>
                  <a:lnTo>
                    <a:pt x="5038" y="6870"/>
                  </a:lnTo>
                  <a:lnTo>
                    <a:pt x="5038" y="6870"/>
                  </a:lnTo>
                  <a:lnTo>
                    <a:pt x="5045" y="6876"/>
                  </a:lnTo>
                  <a:lnTo>
                    <a:pt x="5046" y="6877"/>
                  </a:lnTo>
                  <a:lnTo>
                    <a:pt x="5053" y="6883"/>
                  </a:lnTo>
                  <a:lnTo>
                    <a:pt x="5054" y="6883"/>
                  </a:lnTo>
                  <a:lnTo>
                    <a:pt x="5061" y="6890"/>
                  </a:lnTo>
                  <a:lnTo>
                    <a:pt x="5061" y="6890"/>
                  </a:lnTo>
                  <a:lnTo>
                    <a:pt x="5069" y="6897"/>
                  </a:lnTo>
                  <a:lnTo>
                    <a:pt x="5069" y="6897"/>
                  </a:lnTo>
                  <a:lnTo>
                    <a:pt x="5077" y="6904"/>
                  </a:lnTo>
                  <a:lnTo>
                    <a:pt x="5077" y="6904"/>
                  </a:lnTo>
                  <a:lnTo>
                    <a:pt x="5085" y="6911"/>
                  </a:lnTo>
                  <a:lnTo>
                    <a:pt x="5086" y="6912"/>
                  </a:lnTo>
                  <a:lnTo>
                    <a:pt x="5092" y="6918"/>
                  </a:lnTo>
                  <a:lnTo>
                    <a:pt x="5094" y="6919"/>
                  </a:lnTo>
                  <a:lnTo>
                    <a:pt x="5100" y="6925"/>
                  </a:lnTo>
                  <a:lnTo>
                    <a:pt x="5101" y="6927"/>
                  </a:lnTo>
                  <a:lnTo>
                    <a:pt x="5106" y="6931"/>
                  </a:lnTo>
                  <a:lnTo>
                    <a:pt x="5119" y="6943"/>
                  </a:lnTo>
                  <a:lnTo>
                    <a:pt x="5133" y="6955"/>
                  </a:lnTo>
                  <a:lnTo>
                    <a:pt x="5144" y="6964"/>
                  </a:lnTo>
                  <a:lnTo>
                    <a:pt x="5153" y="6971"/>
                  </a:lnTo>
                  <a:lnTo>
                    <a:pt x="5161" y="6977"/>
                  </a:lnTo>
                  <a:lnTo>
                    <a:pt x="5166" y="6980"/>
                  </a:lnTo>
                  <a:lnTo>
                    <a:pt x="5169" y="6982"/>
                  </a:lnTo>
                  <a:lnTo>
                    <a:pt x="5171" y="6982"/>
                  </a:lnTo>
                  <a:lnTo>
                    <a:pt x="5172" y="6983"/>
                  </a:lnTo>
                  <a:lnTo>
                    <a:pt x="5173" y="6983"/>
                  </a:lnTo>
                  <a:lnTo>
                    <a:pt x="5175" y="6983"/>
                  </a:lnTo>
                  <a:lnTo>
                    <a:pt x="5178" y="6983"/>
                  </a:lnTo>
                  <a:lnTo>
                    <a:pt x="5184" y="6984"/>
                  </a:lnTo>
                  <a:lnTo>
                    <a:pt x="5193" y="6983"/>
                  </a:lnTo>
                  <a:lnTo>
                    <a:pt x="5203" y="6982"/>
                  </a:lnTo>
                  <a:lnTo>
                    <a:pt x="5209" y="6981"/>
                  </a:lnTo>
                  <a:lnTo>
                    <a:pt x="5213" y="6980"/>
                  </a:lnTo>
                  <a:lnTo>
                    <a:pt x="5217" y="6979"/>
                  </a:lnTo>
                  <a:lnTo>
                    <a:pt x="5219" y="6977"/>
                  </a:lnTo>
                  <a:lnTo>
                    <a:pt x="5221" y="6976"/>
                  </a:lnTo>
                  <a:lnTo>
                    <a:pt x="5223" y="6974"/>
                  </a:lnTo>
                  <a:lnTo>
                    <a:pt x="5224" y="6973"/>
                  </a:lnTo>
                  <a:lnTo>
                    <a:pt x="5225" y="6971"/>
                  </a:lnTo>
                  <a:lnTo>
                    <a:pt x="5227" y="6969"/>
                  </a:lnTo>
                  <a:lnTo>
                    <a:pt x="5228" y="6965"/>
                  </a:lnTo>
                  <a:lnTo>
                    <a:pt x="5229" y="6961"/>
                  </a:lnTo>
                  <a:lnTo>
                    <a:pt x="5230" y="6956"/>
                  </a:lnTo>
                  <a:lnTo>
                    <a:pt x="5230" y="6947"/>
                  </a:lnTo>
                  <a:lnTo>
                    <a:pt x="5230" y="6938"/>
                  </a:lnTo>
                  <a:lnTo>
                    <a:pt x="5229" y="6934"/>
                  </a:lnTo>
                  <a:lnTo>
                    <a:pt x="5228" y="6931"/>
                  </a:lnTo>
                  <a:lnTo>
                    <a:pt x="5222" y="6924"/>
                  </a:lnTo>
                  <a:lnTo>
                    <a:pt x="5212" y="6912"/>
                  </a:lnTo>
                  <a:lnTo>
                    <a:pt x="5197" y="6897"/>
                  </a:lnTo>
                  <a:lnTo>
                    <a:pt x="5177" y="6878"/>
                  </a:lnTo>
                  <a:lnTo>
                    <a:pt x="5152" y="6854"/>
                  </a:lnTo>
                  <a:lnTo>
                    <a:pt x="5121" y="6827"/>
                  </a:lnTo>
                  <a:lnTo>
                    <a:pt x="5084" y="6794"/>
                  </a:lnTo>
                  <a:lnTo>
                    <a:pt x="5041" y="6757"/>
                  </a:lnTo>
                  <a:lnTo>
                    <a:pt x="5041" y="6757"/>
                  </a:lnTo>
                  <a:lnTo>
                    <a:pt x="5017" y="6737"/>
                  </a:lnTo>
                  <a:lnTo>
                    <a:pt x="5016" y="6735"/>
                  </a:lnTo>
                  <a:lnTo>
                    <a:pt x="4996" y="6717"/>
                  </a:lnTo>
                  <a:lnTo>
                    <a:pt x="4994" y="6716"/>
                  </a:lnTo>
                  <a:lnTo>
                    <a:pt x="4977" y="6700"/>
                  </a:lnTo>
                  <a:lnTo>
                    <a:pt x="4974" y="6697"/>
                  </a:lnTo>
                  <a:lnTo>
                    <a:pt x="4960" y="6683"/>
                  </a:lnTo>
                  <a:lnTo>
                    <a:pt x="4956" y="6678"/>
                  </a:lnTo>
                  <a:lnTo>
                    <a:pt x="4945" y="6666"/>
                  </a:lnTo>
                  <a:lnTo>
                    <a:pt x="4939" y="6659"/>
                  </a:lnTo>
                  <a:lnTo>
                    <a:pt x="4930" y="6648"/>
                  </a:lnTo>
                  <a:lnTo>
                    <a:pt x="4922" y="6636"/>
                  </a:lnTo>
                  <a:lnTo>
                    <a:pt x="4916" y="6626"/>
                  </a:lnTo>
                  <a:lnTo>
                    <a:pt x="4907" y="6608"/>
                  </a:lnTo>
                  <a:lnTo>
                    <a:pt x="4903" y="6599"/>
                  </a:lnTo>
                  <a:lnTo>
                    <a:pt x="4899" y="6586"/>
                  </a:lnTo>
                  <a:lnTo>
                    <a:pt x="4896" y="6573"/>
                  </a:lnTo>
                  <a:lnTo>
                    <a:pt x="4894" y="6564"/>
                  </a:lnTo>
                  <a:lnTo>
                    <a:pt x="4893" y="6548"/>
                  </a:lnTo>
                  <a:lnTo>
                    <a:pt x="4893" y="6532"/>
                  </a:lnTo>
                  <a:lnTo>
                    <a:pt x="4894" y="6524"/>
                  </a:lnTo>
                  <a:lnTo>
                    <a:pt x="4896" y="6509"/>
                  </a:lnTo>
                  <a:lnTo>
                    <a:pt x="4900" y="6494"/>
                  </a:lnTo>
                  <a:lnTo>
                    <a:pt x="4903" y="6486"/>
                  </a:lnTo>
                  <a:lnTo>
                    <a:pt x="4913" y="6464"/>
                  </a:lnTo>
                  <a:lnTo>
                    <a:pt x="4918" y="6456"/>
                  </a:lnTo>
                  <a:lnTo>
                    <a:pt x="4927" y="6443"/>
                  </a:lnTo>
                  <a:lnTo>
                    <a:pt x="4934" y="6434"/>
                  </a:lnTo>
                  <a:lnTo>
                    <a:pt x="4940" y="6427"/>
                  </a:lnTo>
                  <a:lnTo>
                    <a:pt x="4948" y="6418"/>
                  </a:lnTo>
                  <a:lnTo>
                    <a:pt x="4953" y="6413"/>
                  </a:lnTo>
                  <a:lnTo>
                    <a:pt x="4959" y="6407"/>
                  </a:lnTo>
                  <a:lnTo>
                    <a:pt x="4967" y="6400"/>
                  </a:lnTo>
                  <a:lnTo>
                    <a:pt x="4973" y="6395"/>
                  </a:lnTo>
                  <a:lnTo>
                    <a:pt x="4984" y="6387"/>
                  </a:lnTo>
                  <a:lnTo>
                    <a:pt x="4990" y="6383"/>
                  </a:lnTo>
                  <a:lnTo>
                    <a:pt x="5005" y="6375"/>
                  </a:lnTo>
                  <a:lnTo>
                    <a:pt x="5011" y="6372"/>
                  </a:lnTo>
                  <a:lnTo>
                    <a:pt x="5031" y="6365"/>
                  </a:lnTo>
                  <a:lnTo>
                    <a:pt x="5037" y="6363"/>
                  </a:lnTo>
                  <a:lnTo>
                    <a:pt x="5060" y="6359"/>
                  </a:lnTo>
                  <a:lnTo>
                    <a:pt x="5066" y="6358"/>
                  </a:lnTo>
                  <a:lnTo>
                    <a:pt x="5089" y="6358"/>
                  </a:lnTo>
                  <a:lnTo>
                    <a:pt x="5096" y="6359"/>
                  </a:lnTo>
                  <a:lnTo>
                    <a:pt x="5115" y="6362"/>
                  </a:lnTo>
                  <a:lnTo>
                    <a:pt x="5122" y="6364"/>
                  </a:lnTo>
                  <a:lnTo>
                    <a:pt x="5138" y="6369"/>
                  </a:lnTo>
                  <a:lnTo>
                    <a:pt x="5145" y="6372"/>
                  </a:lnTo>
                  <a:lnTo>
                    <a:pt x="5157" y="6378"/>
                  </a:lnTo>
                  <a:lnTo>
                    <a:pt x="5165" y="6382"/>
                  </a:lnTo>
                  <a:lnTo>
                    <a:pt x="5173" y="6387"/>
                  </a:lnTo>
                  <a:lnTo>
                    <a:pt x="5182" y="6392"/>
                  </a:lnTo>
                  <a:lnTo>
                    <a:pt x="5188" y="6396"/>
                  </a:lnTo>
                  <a:lnTo>
                    <a:pt x="5198" y="6403"/>
                  </a:lnTo>
                  <a:lnTo>
                    <a:pt x="5202" y="6406"/>
                  </a:lnTo>
                  <a:lnTo>
                    <a:pt x="5213" y="6414"/>
                  </a:lnTo>
                  <a:lnTo>
                    <a:pt x="5216" y="6417"/>
                  </a:lnTo>
                  <a:lnTo>
                    <a:pt x="5227" y="6426"/>
                  </a:lnTo>
                  <a:lnTo>
                    <a:pt x="5228" y="6427"/>
                  </a:lnTo>
                  <a:lnTo>
                    <a:pt x="5243" y="6440"/>
                  </a:lnTo>
                  <a:lnTo>
                    <a:pt x="5244" y="6440"/>
                  </a:lnTo>
                  <a:lnTo>
                    <a:pt x="5261" y="6455"/>
                  </a:lnTo>
                  <a:lnTo>
                    <a:pt x="5262" y="6455"/>
                  </a:lnTo>
                  <a:lnTo>
                    <a:pt x="5281" y="6471"/>
                  </a:lnTo>
                  <a:lnTo>
                    <a:pt x="5281" y="6472"/>
                  </a:lnTo>
                  <a:lnTo>
                    <a:pt x="5301" y="6489"/>
                  </a:lnTo>
                  <a:lnTo>
                    <a:pt x="5301" y="6489"/>
                  </a:lnTo>
                  <a:lnTo>
                    <a:pt x="5322" y="6508"/>
                  </a:lnTo>
                  <a:lnTo>
                    <a:pt x="5323" y="6508"/>
                  </a:lnTo>
                  <a:lnTo>
                    <a:pt x="5344" y="6527"/>
                  </a:lnTo>
                  <a:lnTo>
                    <a:pt x="5344" y="6527"/>
                  </a:lnTo>
                  <a:lnTo>
                    <a:pt x="5366" y="6546"/>
                  </a:lnTo>
                  <a:lnTo>
                    <a:pt x="5366" y="6546"/>
                  </a:lnTo>
                  <a:lnTo>
                    <a:pt x="5387" y="6565"/>
                  </a:lnTo>
                  <a:lnTo>
                    <a:pt x="5387" y="6565"/>
                  </a:lnTo>
                  <a:lnTo>
                    <a:pt x="5408" y="6584"/>
                  </a:lnTo>
                  <a:lnTo>
                    <a:pt x="5409" y="6584"/>
                  </a:lnTo>
                  <a:lnTo>
                    <a:pt x="5429" y="6602"/>
                  </a:lnTo>
                  <a:lnTo>
                    <a:pt x="5429" y="6602"/>
                  </a:lnTo>
                  <a:lnTo>
                    <a:pt x="5448" y="6620"/>
                  </a:lnTo>
                  <a:lnTo>
                    <a:pt x="5448" y="6620"/>
                  </a:lnTo>
                  <a:lnTo>
                    <a:pt x="5465" y="6636"/>
                  </a:lnTo>
                  <a:lnTo>
                    <a:pt x="5466" y="6636"/>
                  </a:lnTo>
                  <a:lnTo>
                    <a:pt x="5482" y="6651"/>
                  </a:lnTo>
                  <a:lnTo>
                    <a:pt x="5482" y="6651"/>
                  </a:lnTo>
                  <a:lnTo>
                    <a:pt x="5495" y="6663"/>
                  </a:lnTo>
                  <a:lnTo>
                    <a:pt x="5511" y="6678"/>
                  </a:lnTo>
                  <a:lnTo>
                    <a:pt x="5525" y="6689"/>
                  </a:lnTo>
                  <a:lnTo>
                    <a:pt x="5537" y="6697"/>
                  </a:lnTo>
                  <a:lnTo>
                    <a:pt x="5547" y="6703"/>
                  </a:lnTo>
                  <a:lnTo>
                    <a:pt x="5556" y="6707"/>
                  </a:lnTo>
                  <a:lnTo>
                    <a:pt x="5563" y="6709"/>
                  </a:lnTo>
                  <a:lnTo>
                    <a:pt x="5568" y="6710"/>
                  </a:lnTo>
                  <a:lnTo>
                    <a:pt x="5572" y="6710"/>
                  </a:lnTo>
                  <a:lnTo>
                    <a:pt x="5574" y="6710"/>
                  </a:lnTo>
                  <a:lnTo>
                    <a:pt x="5576" y="6709"/>
                  </a:lnTo>
                  <a:lnTo>
                    <a:pt x="5579" y="6709"/>
                  </a:lnTo>
                  <a:lnTo>
                    <a:pt x="5582" y="6707"/>
                  </a:lnTo>
                  <a:lnTo>
                    <a:pt x="5586" y="6704"/>
                  </a:lnTo>
                  <a:lnTo>
                    <a:pt x="5594" y="6698"/>
                  </a:lnTo>
                  <a:lnTo>
                    <a:pt x="5596" y="6695"/>
                  </a:lnTo>
                  <a:lnTo>
                    <a:pt x="5599" y="6693"/>
                  </a:lnTo>
                  <a:lnTo>
                    <a:pt x="5600" y="6691"/>
                  </a:lnTo>
                  <a:lnTo>
                    <a:pt x="5601" y="6690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2" y="6688"/>
                  </a:lnTo>
                  <a:lnTo>
                    <a:pt x="5602" y="6686"/>
                  </a:lnTo>
                  <a:lnTo>
                    <a:pt x="5602" y="6683"/>
                  </a:lnTo>
                  <a:lnTo>
                    <a:pt x="5603" y="6679"/>
                  </a:lnTo>
                  <a:lnTo>
                    <a:pt x="5603" y="6674"/>
                  </a:lnTo>
                  <a:lnTo>
                    <a:pt x="5603" y="6666"/>
                  </a:lnTo>
                  <a:lnTo>
                    <a:pt x="5603" y="6653"/>
                  </a:lnTo>
                  <a:lnTo>
                    <a:pt x="5603" y="6648"/>
                  </a:lnTo>
                  <a:lnTo>
                    <a:pt x="5600" y="6645"/>
                  </a:lnTo>
                  <a:lnTo>
                    <a:pt x="5592" y="6635"/>
                  </a:lnTo>
                  <a:lnTo>
                    <a:pt x="5578" y="6621"/>
                  </a:lnTo>
                  <a:lnTo>
                    <a:pt x="5558" y="6602"/>
                  </a:lnTo>
                  <a:lnTo>
                    <a:pt x="5533" y="6579"/>
                  </a:lnTo>
                  <a:lnTo>
                    <a:pt x="5502" y="6552"/>
                  </a:lnTo>
                  <a:lnTo>
                    <a:pt x="5465" y="6520"/>
                  </a:lnTo>
                  <a:lnTo>
                    <a:pt x="5421" y="6482"/>
                  </a:lnTo>
                  <a:lnTo>
                    <a:pt x="5420" y="6481"/>
                  </a:lnTo>
                  <a:lnTo>
                    <a:pt x="5398" y="6462"/>
                  </a:lnTo>
                  <a:lnTo>
                    <a:pt x="5397" y="6461"/>
                  </a:lnTo>
                  <a:lnTo>
                    <a:pt x="5378" y="6444"/>
                  </a:lnTo>
                  <a:lnTo>
                    <a:pt x="5377" y="6443"/>
                  </a:lnTo>
                  <a:lnTo>
                    <a:pt x="5360" y="6428"/>
                  </a:lnTo>
                  <a:lnTo>
                    <a:pt x="5359" y="6427"/>
                  </a:lnTo>
                  <a:lnTo>
                    <a:pt x="5344" y="6413"/>
                  </a:lnTo>
                  <a:lnTo>
                    <a:pt x="5342" y="6412"/>
                  </a:lnTo>
                  <a:lnTo>
                    <a:pt x="5329" y="6399"/>
                  </a:lnTo>
                  <a:lnTo>
                    <a:pt x="5327" y="6397"/>
                  </a:lnTo>
                  <a:lnTo>
                    <a:pt x="5316" y="6386"/>
                  </a:lnTo>
                  <a:lnTo>
                    <a:pt x="5313" y="6383"/>
                  </a:lnTo>
                  <a:lnTo>
                    <a:pt x="5304" y="6373"/>
                  </a:lnTo>
                  <a:lnTo>
                    <a:pt x="5300" y="6368"/>
                  </a:lnTo>
                  <a:lnTo>
                    <a:pt x="5293" y="6359"/>
                  </a:lnTo>
                  <a:lnTo>
                    <a:pt x="5287" y="6352"/>
                  </a:lnTo>
                  <a:lnTo>
                    <a:pt x="5282" y="6344"/>
                  </a:lnTo>
                  <a:lnTo>
                    <a:pt x="5276" y="6335"/>
                  </a:lnTo>
                  <a:lnTo>
                    <a:pt x="5271" y="6327"/>
                  </a:lnTo>
                  <a:lnTo>
                    <a:pt x="5265" y="6315"/>
                  </a:lnTo>
                  <a:lnTo>
                    <a:pt x="5262" y="6308"/>
                  </a:lnTo>
                  <a:lnTo>
                    <a:pt x="5257" y="6293"/>
                  </a:lnTo>
                  <a:lnTo>
                    <a:pt x="5255" y="6286"/>
                  </a:lnTo>
                  <a:lnTo>
                    <a:pt x="5251" y="6271"/>
                  </a:lnTo>
                  <a:lnTo>
                    <a:pt x="5250" y="6264"/>
                  </a:lnTo>
                  <a:lnTo>
                    <a:pt x="5248" y="6250"/>
                  </a:lnTo>
                  <a:lnTo>
                    <a:pt x="5248" y="6243"/>
                  </a:lnTo>
                  <a:lnTo>
                    <a:pt x="5248" y="6233"/>
                  </a:lnTo>
                  <a:lnTo>
                    <a:pt x="5248" y="6225"/>
                  </a:lnTo>
                  <a:lnTo>
                    <a:pt x="5249" y="6215"/>
                  </a:lnTo>
                  <a:lnTo>
                    <a:pt x="5250" y="6208"/>
                  </a:lnTo>
                  <a:lnTo>
                    <a:pt x="5252" y="6197"/>
                  </a:lnTo>
                  <a:lnTo>
                    <a:pt x="5253" y="6190"/>
                  </a:lnTo>
                  <a:lnTo>
                    <a:pt x="5256" y="6178"/>
                  </a:lnTo>
                  <a:lnTo>
                    <a:pt x="5258" y="6171"/>
                  </a:lnTo>
                  <a:lnTo>
                    <a:pt x="5263" y="6158"/>
                  </a:lnTo>
                  <a:lnTo>
                    <a:pt x="5266" y="6152"/>
                  </a:lnTo>
                  <a:lnTo>
                    <a:pt x="5273" y="6138"/>
                  </a:lnTo>
                  <a:lnTo>
                    <a:pt x="5276" y="6133"/>
                  </a:lnTo>
                  <a:lnTo>
                    <a:pt x="5286" y="6119"/>
                  </a:lnTo>
                  <a:lnTo>
                    <a:pt x="5290" y="6115"/>
                  </a:lnTo>
                  <a:lnTo>
                    <a:pt x="5302" y="6102"/>
                  </a:lnTo>
                  <a:lnTo>
                    <a:pt x="5306" y="6098"/>
                  </a:lnTo>
                  <a:lnTo>
                    <a:pt x="5320" y="6087"/>
                  </a:lnTo>
                  <a:lnTo>
                    <a:pt x="5324" y="6084"/>
                  </a:lnTo>
                  <a:lnTo>
                    <a:pt x="5339" y="6075"/>
                  </a:lnTo>
                  <a:lnTo>
                    <a:pt x="5344" y="6072"/>
                  </a:lnTo>
                  <a:lnTo>
                    <a:pt x="5359" y="6066"/>
                  </a:lnTo>
                  <a:lnTo>
                    <a:pt x="5365" y="6064"/>
                  </a:lnTo>
                  <a:lnTo>
                    <a:pt x="5378" y="6060"/>
                  </a:lnTo>
                  <a:lnTo>
                    <a:pt x="5385" y="6059"/>
                  </a:lnTo>
                  <a:lnTo>
                    <a:pt x="5397" y="6056"/>
                  </a:lnTo>
                  <a:lnTo>
                    <a:pt x="5404" y="6055"/>
                  </a:lnTo>
                  <a:lnTo>
                    <a:pt x="5415" y="6054"/>
                  </a:lnTo>
                  <a:lnTo>
                    <a:pt x="5423" y="6054"/>
                  </a:lnTo>
                  <a:lnTo>
                    <a:pt x="5426" y="6054"/>
                  </a:lnTo>
                  <a:lnTo>
                    <a:pt x="5432" y="6054"/>
                  </a:lnTo>
                  <a:lnTo>
                    <a:pt x="5439" y="6054"/>
                  </a:lnTo>
                  <a:lnTo>
                    <a:pt x="5444" y="6054"/>
                  </a:lnTo>
                  <a:lnTo>
                    <a:pt x="5464" y="6057"/>
                  </a:lnTo>
                  <a:lnTo>
                    <a:pt x="5469" y="6058"/>
                  </a:lnTo>
                  <a:lnTo>
                    <a:pt x="5492" y="6065"/>
                  </a:lnTo>
                  <a:lnTo>
                    <a:pt x="5498" y="6068"/>
                  </a:lnTo>
                  <a:lnTo>
                    <a:pt x="5514" y="6076"/>
                  </a:lnTo>
                  <a:lnTo>
                    <a:pt x="5522" y="6080"/>
                  </a:lnTo>
                  <a:lnTo>
                    <a:pt x="5530" y="6086"/>
                  </a:lnTo>
                  <a:lnTo>
                    <a:pt x="5540" y="6093"/>
                  </a:lnTo>
                  <a:lnTo>
                    <a:pt x="5545" y="6097"/>
                  </a:lnTo>
                  <a:lnTo>
                    <a:pt x="5559" y="6107"/>
                  </a:lnTo>
                  <a:lnTo>
                    <a:pt x="5561" y="6110"/>
                  </a:lnTo>
                  <a:lnTo>
                    <a:pt x="5579" y="6124"/>
                  </a:lnTo>
                  <a:lnTo>
                    <a:pt x="5580" y="6125"/>
                  </a:lnTo>
                  <a:lnTo>
                    <a:pt x="5602" y="6144"/>
                  </a:lnTo>
                  <a:lnTo>
                    <a:pt x="5603" y="6145"/>
                  </a:lnTo>
                  <a:lnTo>
                    <a:pt x="5631" y="6169"/>
                  </a:lnTo>
                  <a:lnTo>
                    <a:pt x="5631" y="6170"/>
                  </a:lnTo>
                  <a:lnTo>
                    <a:pt x="5665" y="6200"/>
                  </a:lnTo>
                  <a:lnTo>
                    <a:pt x="5666" y="6200"/>
                  </a:lnTo>
                  <a:lnTo>
                    <a:pt x="5707" y="6236"/>
                  </a:lnTo>
                  <a:lnTo>
                    <a:pt x="5756" y="6280"/>
                  </a:lnTo>
                  <a:lnTo>
                    <a:pt x="5812" y="6330"/>
                  </a:lnTo>
                  <a:lnTo>
                    <a:pt x="5829" y="6344"/>
                  </a:lnTo>
                  <a:lnTo>
                    <a:pt x="5843" y="6356"/>
                  </a:lnTo>
                  <a:lnTo>
                    <a:pt x="5856" y="6366"/>
                  </a:lnTo>
                  <a:lnTo>
                    <a:pt x="5867" y="6374"/>
                  </a:lnTo>
                  <a:lnTo>
                    <a:pt x="5876" y="6380"/>
                  </a:lnTo>
                  <a:lnTo>
                    <a:pt x="5883" y="6385"/>
                  </a:lnTo>
                  <a:lnTo>
                    <a:pt x="5888" y="6387"/>
                  </a:lnTo>
                  <a:lnTo>
                    <a:pt x="5891" y="6389"/>
                  </a:lnTo>
                  <a:lnTo>
                    <a:pt x="5891" y="6389"/>
                  </a:lnTo>
                  <a:lnTo>
                    <a:pt x="5899" y="6387"/>
                  </a:lnTo>
                  <a:lnTo>
                    <a:pt x="5907" y="6384"/>
                  </a:lnTo>
                  <a:lnTo>
                    <a:pt x="5914" y="6381"/>
                  </a:lnTo>
                  <a:lnTo>
                    <a:pt x="5920" y="6377"/>
                  </a:lnTo>
                  <a:lnTo>
                    <a:pt x="5925" y="6373"/>
                  </a:lnTo>
                  <a:lnTo>
                    <a:pt x="5929" y="6368"/>
                  </a:lnTo>
                  <a:lnTo>
                    <a:pt x="5932" y="6364"/>
                  </a:lnTo>
                  <a:lnTo>
                    <a:pt x="5934" y="6359"/>
                  </a:lnTo>
                  <a:lnTo>
                    <a:pt x="5935" y="6355"/>
                  </a:lnTo>
                  <a:lnTo>
                    <a:pt x="5936" y="6350"/>
                  </a:lnTo>
                  <a:lnTo>
                    <a:pt x="5936" y="6346"/>
                  </a:lnTo>
                  <a:lnTo>
                    <a:pt x="5936" y="6341"/>
                  </a:lnTo>
                  <a:lnTo>
                    <a:pt x="5934" y="6336"/>
                  </a:lnTo>
                  <a:lnTo>
                    <a:pt x="5931" y="6328"/>
                  </a:lnTo>
                  <a:lnTo>
                    <a:pt x="5931" y="6328"/>
                  </a:lnTo>
                  <a:lnTo>
                    <a:pt x="5928" y="6324"/>
                  </a:lnTo>
                  <a:lnTo>
                    <a:pt x="5923" y="6318"/>
                  </a:lnTo>
                  <a:lnTo>
                    <a:pt x="5917" y="6310"/>
                  </a:lnTo>
                  <a:lnTo>
                    <a:pt x="5909" y="6301"/>
                  </a:lnTo>
                  <a:lnTo>
                    <a:pt x="5899" y="6291"/>
                  </a:lnTo>
                  <a:lnTo>
                    <a:pt x="5889" y="6281"/>
                  </a:lnTo>
                  <a:lnTo>
                    <a:pt x="5878" y="6270"/>
                  </a:lnTo>
                  <a:lnTo>
                    <a:pt x="5866" y="6259"/>
                  </a:lnTo>
                  <a:lnTo>
                    <a:pt x="5854" y="6247"/>
                  </a:lnTo>
                  <a:lnTo>
                    <a:pt x="5841" y="6236"/>
                  </a:lnTo>
                  <a:lnTo>
                    <a:pt x="5827" y="6225"/>
                  </a:lnTo>
                  <a:lnTo>
                    <a:pt x="5813" y="6213"/>
                  </a:lnTo>
                  <a:lnTo>
                    <a:pt x="5811" y="6211"/>
                  </a:lnTo>
                  <a:lnTo>
                    <a:pt x="5810" y="6211"/>
                  </a:lnTo>
                  <a:lnTo>
                    <a:pt x="5806" y="6207"/>
                  </a:lnTo>
                  <a:lnTo>
                    <a:pt x="5806" y="6207"/>
                  </a:lnTo>
                  <a:lnTo>
                    <a:pt x="5801" y="6203"/>
                  </a:lnTo>
                  <a:lnTo>
                    <a:pt x="5801" y="6203"/>
                  </a:lnTo>
                  <a:lnTo>
                    <a:pt x="5796" y="6199"/>
                  </a:lnTo>
                  <a:lnTo>
                    <a:pt x="5796" y="6199"/>
                  </a:lnTo>
                  <a:lnTo>
                    <a:pt x="5790" y="6194"/>
                  </a:lnTo>
                  <a:lnTo>
                    <a:pt x="5790" y="6194"/>
                  </a:lnTo>
                  <a:lnTo>
                    <a:pt x="5785" y="6189"/>
                  </a:lnTo>
                  <a:lnTo>
                    <a:pt x="5784" y="6189"/>
                  </a:lnTo>
                  <a:lnTo>
                    <a:pt x="5779" y="6184"/>
                  </a:lnTo>
                  <a:lnTo>
                    <a:pt x="5778" y="6184"/>
                  </a:lnTo>
                  <a:lnTo>
                    <a:pt x="5772" y="6179"/>
                  </a:lnTo>
                  <a:lnTo>
                    <a:pt x="5772" y="6178"/>
                  </a:lnTo>
                  <a:lnTo>
                    <a:pt x="5766" y="6173"/>
                  </a:lnTo>
                  <a:lnTo>
                    <a:pt x="5766" y="6173"/>
                  </a:lnTo>
                  <a:lnTo>
                    <a:pt x="5759" y="6168"/>
                  </a:lnTo>
                  <a:lnTo>
                    <a:pt x="5759" y="6167"/>
                  </a:lnTo>
                  <a:lnTo>
                    <a:pt x="5753" y="6162"/>
                  </a:lnTo>
                  <a:lnTo>
                    <a:pt x="5752" y="6161"/>
                  </a:lnTo>
                  <a:lnTo>
                    <a:pt x="5746" y="6156"/>
                  </a:lnTo>
                  <a:lnTo>
                    <a:pt x="5746" y="6155"/>
                  </a:lnTo>
                  <a:lnTo>
                    <a:pt x="5740" y="6150"/>
                  </a:lnTo>
                  <a:lnTo>
                    <a:pt x="5739" y="6149"/>
                  </a:lnTo>
                  <a:lnTo>
                    <a:pt x="5734" y="6145"/>
                  </a:lnTo>
                  <a:lnTo>
                    <a:pt x="5728" y="6139"/>
                  </a:lnTo>
                  <a:lnTo>
                    <a:pt x="5720" y="6132"/>
                  </a:lnTo>
                  <a:lnTo>
                    <a:pt x="5712" y="6125"/>
                  </a:lnTo>
                  <a:lnTo>
                    <a:pt x="5702" y="6116"/>
                  </a:lnTo>
                  <a:lnTo>
                    <a:pt x="5692" y="6107"/>
                  </a:lnTo>
                  <a:lnTo>
                    <a:pt x="5682" y="6098"/>
                  </a:lnTo>
                  <a:lnTo>
                    <a:pt x="5670" y="6088"/>
                  </a:lnTo>
                  <a:lnTo>
                    <a:pt x="5659" y="6078"/>
                  </a:lnTo>
                  <a:lnTo>
                    <a:pt x="5647" y="6067"/>
                  </a:lnTo>
                  <a:lnTo>
                    <a:pt x="5636" y="6057"/>
                  </a:lnTo>
                  <a:lnTo>
                    <a:pt x="5624" y="6046"/>
                  </a:lnTo>
                  <a:lnTo>
                    <a:pt x="5612" y="6036"/>
                  </a:lnTo>
                  <a:lnTo>
                    <a:pt x="5600" y="6026"/>
                  </a:lnTo>
                  <a:lnTo>
                    <a:pt x="5589" y="6016"/>
                  </a:lnTo>
                  <a:lnTo>
                    <a:pt x="5578" y="6006"/>
                  </a:lnTo>
                  <a:lnTo>
                    <a:pt x="5567" y="5996"/>
                  </a:lnTo>
                  <a:lnTo>
                    <a:pt x="5555" y="5985"/>
                  </a:lnTo>
                  <a:lnTo>
                    <a:pt x="5543" y="5975"/>
                  </a:lnTo>
                  <a:lnTo>
                    <a:pt x="5532" y="5965"/>
                  </a:lnTo>
                  <a:lnTo>
                    <a:pt x="5520" y="5955"/>
                  </a:lnTo>
                  <a:lnTo>
                    <a:pt x="5509" y="5945"/>
                  </a:lnTo>
                  <a:lnTo>
                    <a:pt x="5498" y="5935"/>
                  </a:lnTo>
                  <a:lnTo>
                    <a:pt x="5488" y="5926"/>
                  </a:lnTo>
                  <a:lnTo>
                    <a:pt x="5478" y="5917"/>
                  </a:lnTo>
                  <a:lnTo>
                    <a:pt x="5469" y="5909"/>
                  </a:lnTo>
                  <a:lnTo>
                    <a:pt x="5461" y="5902"/>
                  </a:lnTo>
                  <a:lnTo>
                    <a:pt x="5453" y="5895"/>
                  </a:lnTo>
                  <a:lnTo>
                    <a:pt x="5447" y="5889"/>
                  </a:lnTo>
                  <a:lnTo>
                    <a:pt x="5441" y="5884"/>
                  </a:lnTo>
                  <a:lnTo>
                    <a:pt x="5435" y="5878"/>
                  </a:lnTo>
                  <a:lnTo>
                    <a:pt x="5428" y="5873"/>
                  </a:lnTo>
                  <a:lnTo>
                    <a:pt x="5421" y="5866"/>
                  </a:lnTo>
                  <a:lnTo>
                    <a:pt x="5414" y="5860"/>
                  </a:lnTo>
                  <a:lnTo>
                    <a:pt x="5406" y="5854"/>
                  </a:lnTo>
                  <a:lnTo>
                    <a:pt x="5399" y="5847"/>
                  </a:lnTo>
                  <a:lnTo>
                    <a:pt x="5392" y="5841"/>
                  </a:lnTo>
                  <a:lnTo>
                    <a:pt x="5384" y="5834"/>
                  </a:lnTo>
                  <a:lnTo>
                    <a:pt x="5377" y="5828"/>
                  </a:lnTo>
                  <a:lnTo>
                    <a:pt x="5370" y="5822"/>
                  </a:lnTo>
                  <a:lnTo>
                    <a:pt x="5364" y="5816"/>
                  </a:lnTo>
                  <a:lnTo>
                    <a:pt x="5358" y="5811"/>
                  </a:lnTo>
                  <a:lnTo>
                    <a:pt x="5352" y="5806"/>
                  </a:lnTo>
                  <a:lnTo>
                    <a:pt x="5346" y="5801"/>
                  </a:lnTo>
                  <a:lnTo>
                    <a:pt x="5346" y="5801"/>
                  </a:lnTo>
                  <a:lnTo>
                    <a:pt x="5340" y="5796"/>
                  </a:lnTo>
                  <a:lnTo>
                    <a:pt x="5340" y="5796"/>
                  </a:lnTo>
                  <a:lnTo>
                    <a:pt x="5335" y="5791"/>
                  </a:lnTo>
                  <a:lnTo>
                    <a:pt x="5335" y="5791"/>
                  </a:lnTo>
                  <a:lnTo>
                    <a:pt x="5329" y="5787"/>
                  </a:lnTo>
                  <a:lnTo>
                    <a:pt x="5329" y="5787"/>
                  </a:lnTo>
                  <a:lnTo>
                    <a:pt x="5324" y="5782"/>
                  </a:lnTo>
                  <a:lnTo>
                    <a:pt x="5324" y="5782"/>
                  </a:lnTo>
                  <a:lnTo>
                    <a:pt x="5320" y="5778"/>
                  </a:lnTo>
                  <a:lnTo>
                    <a:pt x="5319" y="5778"/>
                  </a:lnTo>
                  <a:lnTo>
                    <a:pt x="5315" y="5774"/>
                  </a:lnTo>
                  <a:lnTo>
                    <a:pt x="5315" y="5774"/>
                  </a:lnTo>
                  <a:lnTo>
                    <a:pt x="5311" y="5771"/>
                  </a:lnTo>
                  <a:lnTo>
                    <a:pt x="5311" y="5771"/>
                  </a:lnTo>
                  <a:lnTo>
                    <a:pt x="5307" y="5768"/>
                  </a:lnTo>
                  <a:lnTo>
                    <a:pt x="5307" y="5768"/>
                  </a:lnTo>
                  <a:lnTo>
                    <a:pt x="5304" y="5765"/>
                  </a:lnTo>
                  <a:lnTo>
                    <a:pt x="5304" y="5765"/>
                  </a:lnTo>
                  <a:lnTo>
                    <a:pt x="5301" y="5762"/>
                  </a:lnTo>
                  <a:lnTo>
                    <a:pt x="5301" y="5762"/>
                  </a:lnTo>
                  <a:lnTo>
                    <a:pt x="5299" y="5760"/>
                  </a:lnTo>
                  <a:lnTo>
                    <a:pt x="5298" y="5760"/>
                  </a:lnTo>
                  <a:lnTo>
                    <a:pt x="5297" y="5758"/>
                  </a:lnTo>
                  <a:lnTo>
                    <a:pt x="5295" y="5757"/>
                  </a:lnTo>
                  <a:lnTo>
                    <a:pt x="5294" y="5756"/>
                  </a:lnTo>
                  <a:lnTo>
                    <a:pt x="5288" y="5750"/>
                  </a:lnTo>
                  <a:lnTo>
                    <a:pt x="5286" y="5747"/>
                  </a:lnTo>
                  <a:lnTo>
                    <a:pt x="5281" y="5743"/>
                  </a:lnTo>
                  <a:lnTo>
                    <a:pt x="5270" y="5733"/>
                  </a:lnTo>
                  <a:lnTo>
                    <a:pt x="5256" y="5720"/>
                  </a:lnTo>
                  <a:lnTo>
                    <a:pt x="5239" y="5705"/>
                  </a:lnTo>
                  <a:lnTo>
                    <a:pt x="5221" y="5690"/>
                  </a:lnTo>
                  <a:lnTo>
                    <a:pt x="5207" y="5678"/>
                  </a:lnTo>
                  <a:lnTo>
                    <a:pt x="5197" y="5693"/>
                  </a:lnTo>
                  <a:lnTo>
                    <a:pt x="5178" y="5721"/>
                  </a:lnTo>
                  <a:lnTo>
                    <a:pt x="5157" y="5753"/>
                  </a:lnTo>
                  <a:lnTo>
                    <a:pt x="5134" y="5788"/>
                  </a:lnTo>
                  <a:lnTo>
                    <a:pt x="5117" y="5815"/>
                  </a:lnTo>
                  <a:lnTo>
                    <a:pt x="5116" y="5815"/>
                  </a:lnTo>
                  <a:lnTo>
                    <a:pt x="5100" y="5840"/>
                  </a:lnTo>
                  <a:lnTo>
                    <a:pt x="5100" y="5840"/>
                  </a:lnTo>
                  <a:lnTo>
                    <a:pt x="5085" y="5863"/>
                  </a:lnTo>
                  <a:lnTo>
                    <a:pt x="5084" y="5864"/>
                  </a:lnTo>
                  <a:lnTo>
                    <a:pt x="5070" y="5885"/>
                  </a:lnTo>
                  <a:lnTo>
                    <a:pt x="5070" y="5885"/>
                  </a:lnTo>
                  <a:lnTo>
                    <a:pt x="5056" y="5904"/>
                  </a:lnTo>
                  <a:lnTo>
                    <a:pt x="5056" y="5906"/>
                  </a:lnTo>
                  <a:lnTo>
                    <a:pt x="5044" y="5923"/>
                  </a:lnTo>
                  <a:lnTo>
                    <a:pt x="5043" y="5924"/>
                  </a:lnTo>
                  <a:lnTo>
                    <a:pt x="5031" y="5940"/>
                  </a:lnTo>
                  <a:lnTo>
                    <a:pt x="5030" y="5941"/>
                  </a:lnTo>
                  <a:lnTo>
                    <a:pt x="5020" y="5955"/>
                  </a:lnTo>
                  <a:lnTo>
                    <a:pt x="5019" y="5957"/>
                  </a:lnTo>
                  <a:lnTo>
                    <a:pt x="5009" y="5970"/>
                  </a:lnTo>
                  <a:lnTo>
                    <a:pt x="5007" y="5971"/>
                  </a:lnTo>
                  <a:lnTo>
                    <a:pt x="4998" y="5983"/>
                  </a:lnTo>
                  <a:lnTo>
                    <a:pt x="4997" y="5985"/>
                  </a:lnTo>
                  <a:lnTo>
                    <a:pt x="4988" y="5995"/>
                  </a:lnTo>
                  <a:lnTo>
                    <a:pt x="4986" y="5998"/>
                  </a:lnTo>
                  <a:lnTo>
                    <a:pt x="4978" y="6007"/>
                  </a:lnTo>
                  <a:lnTo>
                    <a:pt x="4976" y="6009"/>
                  </a:lnTo>
                  <a:lnTo>
                    <a:pt x="4968" y="6017"/>
                  </a:lnTo>
                  <a:lnTo>
                    <a:pt x="4965" y="6020"/>
                  </a:lnTo>
                  <a:lnTo>
                    <a:pt x="4959" y="6027"/>
                  </a:lnTo>
                  <a:lnTo>
                    <a:pt x="4949" y="6036"/>
                  </a:lnTo>
                  <a:lnTo>
                    <a:pt x="4904" y="6073"/>
                  </a:lnTo>
                  <a:lnTo>
                    <a:pt x="4891" y="6082"/>
                  </a:lnTo>
                  <a:lnTo>
                    <a:pt x="4843" y="6112"/>
                  </a:lnTo>
                  <a:lnTo>
                    <a:pt x="4829" y="6120"/>
                  </a:lnTo>
                  <a:lnTo>
                    <a:pt x="4779" y="6142"/>
                  </a:lnTo>
                  <a:lnTo>
                    <a:pt x="4764" y="6148"/>
                  </a:lnTo>
                  <a:lnTo>
                    <a:pt x="4713" y="6164"/>
                  </a:lnTo>
                  <a:lnTo>
                    <a:pt x="4697" y="6167"/>
                  </a:lnTo>
                  <a:lnTo>
                    <a:pt x="4646" y="6176"/>
                  </a:lnTo>
                  <a:lnTo>
                    <a:pt x="4630" y="6178"/>
                  </a:lnTo>
                  <a:lnTo>
                    <a:pt x="4579" y="6180"/>
                  </a:lnTo>
                  <a:lnTo>
                    <a:pt x="4563" y="6180"/>
                  </a:lnTo>
                  <a:lnTo>
                    <a:pt x="4514" y="6176"/>
                  </a:lnTo>
                  <a:lnTo>
                    <a:pt x="4497" y="6173"/>
                  </a:lnTo>
                  <a:lnTo>
                    <a:pt x="4450" y="6162"/>
                  </a:lnTo>
                  <a:lnTo>
                    <a:pt x="4432" y="6157"/>
                  </a:lnTo>
                  <a:lnTo>
                    <a:pt x="4389" y="6140"/>
                  </a:lnTo>
                  <a:lnTo>
                    <a:pt x="4371" y="6131"/>
                  </a:lnTo>
                  <a:lnTo>
                    <a:pt x="4333" y="6108"/>
                  </a:lnTo>
                  <a:lnTo>
                    <a:pt x="4315" y="6095"/>
                  </a:lnTo>
                  <a:lnTo>
                    <a:pt x="4281" y="6066"/>
                  </a:lnTo>
                  <a:lnTo>
                    <a:pt x="4265" y="6048"/>
                  </a:lnTo>
                  <a:lnTo>
                    <a:pt x="4237" y="6014"/>
                  </a:lnTo>
                  <a:lnTo>
                    <a:pt x="4230" y="6003"/>
                  </a:lnTo>
                  <a:lnTo>
                    <a:pt x="4224" y="5992"/>
                  </a:lnTo>
                  <a:lnTo>
                    <a:pt x="4204" y="5952"/>
                  </a:lnTo>
                  <a:lnTo>
                    <a:pt x="4199" y="5940"/>
                  </a:lnTo>
                  <a:lnTo>
                    <a:pt x="4195" y="5928"/>
                  </a:lnTo>
                  <a:lnTo>
                    <a:pt x="4183" y="5882"/>
                  </a:lnTo>
                  <a:lnTo>
                    <a:pt x="4180" y="5868"/>
                  </a:lnTo>
                  <a:lnTo>
                    <a:pt x="4178" y="5851"/>
                  </a:lnTo>
                  <a:lnTo>
                    <a:pt x="4177" y="5846"/>
                  </a:lnTo>
                  <a:lnTo>
                    <a:pt x="4176" y="5830"/>
                  </a:lnTo>
                  <a:lnTo>
                    <a:pt x="4175" y="5823"/>
                  </a:lnTo>
                  <a:lnTo>
                    <a:pt x="4174" y="5808"/>
                  </a:lnTo>
                  <a:lnTo>
                    <a:pt x="4174" y="5799"/>
                  </a:lnTo>
                  <a:lnTo>
                    <a:pt x="4175" y="5784"/>
                  </a:lnTo>
                  <a:lnTo>
                    <a:pt x="4175" y="5775"/>
                  </a:lnTo>
                  <a:lnTo>
                    <a:pt x="4177" y="5759"/>
                  </a:lnTo>
                  <a:lnTo>
                    <a:pt x="4178" y="5751"/>
                  </a:lnTo>
                  <a:lnTo>
                    <a:pt x="4180" y="5734"/>
                  </a:lnTo>
                  <a:lnTo>
                    <a:pt x="4182" y="5727"/>
                  </a:lnTo>
                  <a:lnTo>
                    <a:pt x="4186" y="5708"/>
                  </a:lnTo>
                  <a:lnTo>
                    <a:pt x="4187" y="5702"/>
                  </a:lnTo>
                  <a:lnTo>
                    <a:pt x="4193" y="5682"/>
                  </a:lnTo>
                  <a:lnTo>
                    <a:pt x="4194" y="5677"/>
                  </a:lnTo>
                  <a:lnTo>
                    <a:pt x="4201" y="5655"/>
                  </a:lnTo>
                  <a:lnTo>
                    <a:pt x="4202" y="5651"/>
                  </a:lnTo>
                  <a:lnTo>
                    <a:pt x="4211" y="5626"/>
                  </a:lnTo>
                  <a:lnTo>
                    <a:pt x="4212" y="5624"/>
                  </a:lnTo>
                  <a:lnTo>
                    <a:pt x="4223" y="5595"/>
                  </a:lnTo>
                  <a:lnTo>
                    <a:pt x="4223" y="5594"/>
                  </a:lnTo>
                  <a:lnTo>
                    <a:pt x="4236" y="5562"/>
                  </a:lnTo>
                  <a:lnTo>
                    <a:pt x="4236" y="5561"/>
                  </a:lnTo>
                  <a:lnTo>
                    <a:pt x="4251" y="5525"/>
                  </a:lnTo>
                  <a:lnTo>
                    <a:pt x="4251" y="5524"/>
                  </a:lnTo>
                  <a:lnTo>
                    <a:pt x="4267" y="5484"/>
                  </a:lnTo>
                  <a:lnTo>
                    <a:pt x="4273" y="5470"/>
                  </a:lnTo>
                  <a:lnTo>
                    <a:pt x="4279" y="5454"/>
                  </a:lnTo>
                  <a:lnTo>
                    <a:pt x="4286" y="5438"/>
                  </a:lnTo>
                  <a:lnTo>
                    <a:pt x="4292" y="5422"/>
                  </a:lnTo>
                  <a:lnTo>
                    <a:pt x="4299" y="5406"/>
                  </a:lnTo>
                  <a:lnTo>
                    <a:pt x="4305" y="5389"/>
                  </a:lnTo>
                  <a:lnTo>
                    <a:pt x="4312" y="5373"/>
                  </a:lnTo>
                  <a:lnTo>
                    <a:pt x="4318" y="5357"/>
                  </a:lnTo>
                  <a:lnTo>
                    <a:pt x="4324" y="5342"/>
                  </a:lnTo>
                  <a:lnTo>
                    <a:pt x="4330" y="5327"/>
                  </a:lnTo>
                  <a:lnTo>
                    <a:pt x="4336" y="5313"/>
                  </a:lnTo>
                  <a:lnTo>
                    <a:pt x="4341" y="5300"/>
                  </a:lnTo>
                  <a:lnTo>
                    <a:pt x="4345" y="5289"/>
                  </a:lnTo>
                  <a:lnTo>
                    <a:pt x="4349" y="5278"/>
                  </a:lnTo>
                  <a:lnTo>
                    <a:pt x="4350" y="5275"/>
                  </a:lnTo>
                  <a:lnTo>
                    <a:pt x="4355" y="5265"/>
                  </a:lnTo>
                  <a:lnTo>
                    <a:pt x="4359" y="5254"/>
                  </a:lnTo>
                  <a:lnTo>
                    <a:pt x="4364" y="5242"/>
                  </a:lnTo>
                  <a:lnTo>
                    <a:pt x="4369" y="5229"/>
                  </a:lnTo>
                  <a:lnTo>
                    <a:pt x="4375" y="5216"/>
                  </a:lnTo>
                  <a:lnTo>
                    <a:pt x="4380" y="5202"/>
                  </a:lnTo>
                  <a:lnTo>
                    <a:pt x="4386" y="5188"/>
                  </a:lnTo>
                  <a:lnTo>
                    <a:pt x="4392" y="5174"/>
                  </a:lnTo>
                  <a:lnTo>
                    <a:pt x="4397" y="5159"/>
                  </a:lnTo>
                  <a:lnTo>
                    <a:pt x="4403" y="5145"/>
                  </a:lnTo>
                  <a:lnTo>
                    <a:pt x="4409" y="5131"/>
                  </a:lnTo>
                  <a:lnTo>
                    <a:pt x="4414" y="5118"/>
                  </a:lnTo>
                  <a:lnTo>
                    <a:pt x="4419" y="5105"/>
                  </a:lnTo>
                  <a:lnTo>
                    <a:pt x="4424" y="5093"/>
                  </a:lnTo>
                  <a:lnTo>
                    <a:pt x="4425" y="5091"/>
                  </a:lnTo>
                  <a:lnTo>
                    <a:pt x="4426" y="5088"/>
                  </a:lnTo>
                  <a:lnTo>
                    <a:pt x="4425" y="5088"/>
                  </a:lnTo>
                  <a:lnTo>
                    <a:pt x="4413" y="5082"/>
                  </a:lnTo>
                  <a:lnTo>
                    <a:pt x="4401" y="5076"/>
                  </a:lnTo>
                  <a:lnTo>
                    <a:pt x="4388" y="5069"/>
                  </a:lnTo>
                  <a:lnTo>
                    <a:pt x="4373" y="5062"/>
                  </a:lnTo>
                  <a:lnTo>
                    <a:pt x="4358" y="5054"/>
                  </a:lnTo>
                  <a:lnTo>
                    <a:pt x="4341" y="5046"/>
                  </a:lnTo>
                  <a:lnTo>
                    <a:pt x="4324" y="5037"/>
                  </a:lnTo>
                  <a:lnTo>
                    <a:pt x="4307" y="5029"/>
                  </a:lnTo>
                  <a:lnTo>
                    <a:pt x="4290" y="5020"/>
                  </a:lnTo>
                  <a:lnTo>
                    <a:pt x="4272" y="5011"/>
                  </a:lnTo>
                  <a:lnTo>
                    <a:pt x="4255" y="5003"/>
                  </a:lnTo>
                  <a:lnTo>
                    <a:pt x="4237" y="4994"/>
                  </a:lnTo>
                  <a:lnTo>
                    <a:pt x="4221" y="4986"/>
                  </a:lnTo>
                  <a:lnTo>
                    <a:pt x="4204" y="4978"/>
                  </a:lnTo>
                  <a:lnTo>
                    <a:pt x="4189" y="4970"/>
                  </a:lnTo>
                  <a:lnTo>
                    <a:pt x="4175" y="4963"/>
                  </a:lnTo>
                  <a:lnTo>
                    <a:pt x="4173" y="4962"/>
                  </a:lnTo>
                  <a:lnTo>
                    <a:pt x="4159" y="4955"/>
                  </a:lnTo>
                  <a:lnTo>
                    <a:pt x="4147" y="4949"/>
                  </a:lnTo>
                  <a:lnTo>
                    <a:pt x="4136" y="4943"/>
                  </a:lnTo>
                  <a:lnTo>
                    <a:pt x="4132" y="4948"/>
                  </a:lnTo>
                  <a:lnTo>
                    <a:pt x="4122" y="4959"/>
                  </a:lnTo>
                  <a:lnTo>
                    <a:pt x="4111" y="4971"/>
                  </a:lnTo>
                  <a:lnTo>
                    <a:pt x="4100" y="4984"/>
                  </a:lnTo>
                  <a:lnTo>
                    <a:pt x="4100" y="4985"/>
                  </a:lnTo>
                  <a:lnTo>
                    <a:pt x="4088" y="4998"/>
                  </a:lnTo>
                  <a:lnTo>
                    <a:pt x="4077" y="5011"/>
                  </a:lnTo>
                  <a:lnTo>
                    <a:pt x="4064" y="5025"/>
                  </a:lnTo>
                  <a:lnTo>
                    <a:pt x="4052" y="5039"/>
                  </a:lnTo>
                  <a:lnTo>
                    <a:pt x="4040" y="5053"/>
                  </a:lnTo>
                  <a:lnTo>
                    <a:pt x="4028" y="5067"/>
                  </a:lnTo>
                  <a:lnTo>
                    <a:pt x="4016" y="5080"/>
                  </a:lnTo>
                  <a:lnTo>
                    <a:pt x="4004" y="5094"/>
                  </a:lnTo>
                  <a:lnTo>
                    <a:pt x="3993" y="5107"/>
                  </a:lnTo>
                  <a:lnTo>
                    <a:pt x="3983" y="5119"/>
                  </a:lnTo>
                  <a:lnTo>
                    <a:pt x="3973" y="5130"/>
                  </a:lnTo>
                  <a:lnTo>
                    <a:pt x="3973" y="5130"/>
                  </a:lnTo>
                  <a:lnTo>
                    <a:pt x="3964" y="5141"/>
                  </a:lnTo>
                  <a:lnTo>
                    <a:pt x="3963" y="5141"/>
                  </a:lnTo>
                  <a:lnTo>
                    <a:pt x="3955" y="5150"/>
                  </a:lnTo>
                  <a:lnTo>
                    <a:pt x="3955" y="5151"/>
                  </a:lnTo>
                  <a:lnTo>
                    <a:pt x="3948" y="5158"/>
                  </a:lnTo>
                  <a:lnTo>
                    <a:pt x="3928" y="5181"/>
                  </a:lnTo>
                  <a:lnTo>
                    <a:pt x="3900" y="5213"/>
                  </a:lnTo>
                  <a:lnTo>
                    <a:pt x="3866" y="5252"/>
                  </a:lnTo>
                  <a:lnTo>
                    <a:pt x="3828" y="5297"/>
                  </a:lnTo>
                  <a:lnTo>
                    <a:pt x="3785" y="5346"/>
                  </a:lnTo>
                  <a:lnTo>
                    <a:pt x="3740" y="5398"/>
                  </a:lnTo>
                  <a:lnTo>
                    <a:pt x="3694" y="5451"/>
                  </a:lnTo>
                  <a:lnTo>
                    <a:pt x="3648" y="5504"/>
                  </a:lnTo>
                  <a:close/>
                  <a:moveTo>
                    <a:pt x="3882" y="4606"/>
                  </a:moveTo>
                  <a:lnTo>
                    <a:pt x="3103" y="5503"/>
                  </a:lnTo>
                  <a:lnTo>
                    <a:pt x="3127" y="5525"/>
                  </a:lnTo>
                  <a:lnTo>
                    <a:pt x="3134" y="5530"/>
                  </a:lnTo>
                  <a:lnTo>
                    <a:pt x="3144" y="5519"/>
                  </a:lnTo>
                  <a:lnTo>
                    <a:pt x="3172" y="5488"/>
                  </a:lnTo>
                  <a:lnTo>
                    <a:pt x="3206" y="5449"/>
                  </a:lnTo>
                  <a:lnTo>
                    <a:pt x="3247" y="5401"/>
                  </a:lnTo>
                  <a:lnTo>
                    <a:pt x="3264" y="5382"/>
                  </a:lnTo>
                  <a:lnTo>
                    <a:pt x="3281" y="5363"/>
                  </a:lnTo>
                  <a:lnTo>
                    <a:pt x="3297" y="5344"/>
                  </a:lnTo>
                  <a:lnTo>
                    <a:pt x="3312" y="5326"/>
                  </a:lnTo>
                  <a:lnTo>
                    <a:pt x="3327" y="5308"/>
                  </a:lnTo>
                  <a:lnTo>
                    <a:pt x="3342" y="5292"/>
                  </a:lnTo>
                  <a:lnTo>
                    <a:pt x="3355" y="5276"/>
                  </a:lnTo>
                  <a:lnTo>
                    <a:pt x="3367" y="5262"/>
                  </a:lnTo>
                  <a:lnTo>
                    <a:pt x="3378" y="5249"/>
                  </a:lnTo>
                  <a:lnTo>
                    <a:pt x="3379" y="5249"/>
                  </a:lnTo>
                  <a:lnTo>
                    <a:pt x="3388" y="5238"/>
                  </a:lnTo>
                  <a:lnTo>
                    <a:pt x="3389" y="5237"/>
                  </a:lnTo>
                  <a:lnTo>
                    <a:pt x="3397" y="5228"/>
                  </a:lnTo>
                  <a:lnTo>
                    <a:pt x="3397" y="5227"/>
                  </a:lnTo>
                  <a:lnTo>
                    <a:pt x="3404" y="5220"/>
                  </a:lnTo>
                  <a:lnTo>
                    <a:pt x="3405" y="5219"/>
                  </a:lnTo>
                  <a:lnTo>
                    <a:pt x="3410" y="5213"/>
                  </a:lnTo>
                  <a:lnTo>
                    <a:pt x="3411" y="5212"/>
                  </a:lnTo>
                  <a:lnTo>
                    <a:pt x="3414" y="5209"/>
                  </a:lnTo>
                  <a:lnTo>
                    <a:pt x="3441" y="5177"/>
                  </a:lnTo>
                  <a:lnTo>
                    <a:pt x="3472" y="5143"/>
                  </a:lnTo>
                  <a:lnTo>
                    <a:pt x="3504" y="5106"/>
                  </a:lnTo>
                  <a:lnTo>
                    <a:pt x="3537" y="5069"/>
                  </a:lnTo>
                  <a:lnTo>
                    <a:pt x="3570" y="5030"/>
                  </a:lnTo>
                  <a:lnTo>
                    <a:pt x="3604" y="4991"/>
                  </a:lnTo>
                  <a:lnTo>
                    <a:pt x="3637" y="4953"/>
                  </a:lnTo>
                  <a:lnTo>
                    <a:pt x="3670" y="4916"/>
                  </a:lnTo>
                  <a:lnTo>
                    <a:pt x="3700" y="4880"/>
                  </a:lnTo>
                  <a:lnTo>
                    <a:pt x="3729" y="4847"/>
                  </a:lnTo>
                  <a:lnTo>
                    <a:pt x="3756" y="4817"/>
                  </a:lnTo>
                  <a:lnTo>
                    <a:pt x="3779" y="4790"/>
                  </a:lnTo>
                  <a:lnTo>
                    <a:pt x="3798" y="4767"/>
                  </a:lnTo>
                  <a:lnTo>
                    <a:pt x="3814" y="4749"/>
                  </a:lnTo>
                  <a:lnTo>
                    <a:pt x="3818" y="4744"/>
                  </a:lnTo>
                  <a:lnTo>
                    <a:pt x="3818" y="4744"/>
                  </a:lnTo>
                  <a:lnTo>
                    <a:pt x="3823" y="4738"/>
                  </a:lnTo>
                  <a:lnTo>
                    <a:pt x="3823" y="4738"/>
                  </a:lnTo>
                  <a:lnTo>
                    <a:pt x="3828" y="4732"/>
                  </a:lnTo>
                  <a:lnTo>
                    <a:pt x="3829" y="4731"/>
                  </a:lnTo>
                  <a:lnTo>
                    <a:pt x="3834" y="4725"/>
                  </a:lnTo>
                  <a:lnTo>
                    <a:pt x="3834" y="4724"/>
                  </a:lnTo>
                  <a:lnTo>
                    <a:pt x="3841" y="4717"/>
                  </a:lnTo>
                  <a:lnTo>
                    <a:pt x="3841" y="4717"/>
                  </a:lnTo>
                  <a:lnTo>
                    <a:pt x="3847" y="4709"/>
                  </a:lnTo>
                  <a:lnTo>
                    <a:pt x="3847" y="4709"/>
                  </a:lnTo>
                  <a:lnTo>
                    <a:pt x="3854" y="4701"/>
                  </a:lnTo>
                  <a:lnTo>
                    <a:pt x="3854" y="4701"/>
                  </a:lnTo>
                  <a:lnTo>
                    <a:pt x="3861" y="4693"/>
                  </a:lnTo>
                  <a:lnTo>
                    <a:pt x="3861" y="4693"/>
                  </a:lnTo>
                  <a:lnTo>
                    <a:pt x="3868" y="4685"/>
                  </a:lnTo>
                  <a:lnTo>
                    <a:pt x="3868" y="4685"/>
                  </a:lnTo>
                  <a:lnTo>
                    <a:pt x="3875" y="4677"/>
                  </a:lnTo>
                  <a:lnTo>
                    <a:pt x="3875" y="4677"/>
                  </a:lnTo>
                  <a:lnTo>
                    <a:pt x="3882" y="4669"/>
                  </a:lnTo>
                  <a:lnTo>
                    <a:pt x="3882" y="4669"/>
                  </a:lnTo>
                  <a:lnTo>
                    <a:pt x="3889" y="4661"/>
                  </a:lnTo>
                  <a:lnTo>
                    <a:pt x="3889" y="4661"/>
                  </a:lnTo>
                  <a:lnTo>
                    <a:pt x="3895" y="4654"/>
                  </a:lnTo>
                  <a:lnTo>
                    <a:pt x="3896" y="4653"/>
                  </a:lnTo>
                  <a:lnTo>
                    <a:pt x="3901" y="4648"/>
                  </a:lnTo>
                  <a:lnTo>
                    <a:pt x="3912" y="4634"/>
                  </a:lnTo>
                  <a:lnTo>
                    <a:pt x="3905" y="4627"/>
                  </a:lnTo>
                  <a:lnTo>
                    <a:pt x="3883" y="4607"/>
                  </a:lnTo>
                  <a:lnTo>
                    <a:pt x="3882" y="4606"/>
                  </a:lnTo>
                  <a:close/>
                  <a:moveTo>
                    <a:pt x="2808" y="5067"/>
                  </a:moveTo>
                  <a:lnTo>
                    <a:pt x="2814" y="5073"/>
                  </a:lnTo>
                  <a:lnTo>
                    <a:pt x="3469" y="4319"/>
                  </a:lnTo>
                  <a:lnTo>
                    <a:pt x="3463" y="4313"/>
                  </a:lnTo>
                  <a:lnTo>
                    <a:pt x="2808" y="5067"/>
                  </a:lnTo>
                  <a:close/>
                  <a:moveTo>
                    <a:pt x="1403" y="3849"/>
                  </a:moveTo>
                  <a:lnTo>
                    <a:pt x="2430" y="4740"/>
                  </a:lnTo>
                  <a:lnTo>
                    <a:pt x="3085" y="3985"/>
                  </a:lnTo>
                  <a:lnTo>
                    <a:pt x="2060" y="3095"/>
                  </a:lnTo>
                  <a:lnTo>
                    <a:pt x="1403" y="384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0" name="Google Shape;590;p7"/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</p:grpSpPr>
        <p:sp>
          <p:nvSpPr>
            <p:cNvPr id="591" name="Google Shape;591;p7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2161"/>
                  </a:moveTo>
                  <a:lnTo>
                    <a:pt x="7345" y="2161"/>
                  </a:lnTo>
                  <a:lnTo>
                    <a:pt x="7354" y="2161"/>
                  </a:lnTo>
                  <a:lnTo>
                    <a:pt x="7364" y="2162"/>
                  </a:lnTo>
                  <a:lnTo>
                    <a:pt x="7373" y="2163"/>
                  </a:lnTo>
                  <a:lnTo>
                    <a:pt x="7382" y="2164"/>
                  </a:lnTo>
                  <a:lnTo>
                    <a:pt x="7391" y="2165"/>
                  </a:lnTo>
                  <a:lnTo>
                    <a:pt x="7400" y="2167"/>
                  </a:lnTo>
                  <a:lnTo>
                    <a:pt x="7409" y="2169"/>
                  </a:lnTo>
                  <a:lnTo>
                    <a:pt x="7418" y="2172"/>
                  </a:lnTo>
                  <a:lnTo>
                    <a:pt x="7427" y="2175"/>
                  </a:lnTo>
                  <a:lnTo>
                    <a:pt x="7435" y="2178"/>
                  </a:lnTo>
                  <a:lnTo>
                    <a:pt x="7444" y="2181"/>
                  </a:lnTo>
                  <a:lnTo>
                    <a:pt x="7452" y="2185"/>
                  </a:lnTo>
                  <a:lnTo>
                    <a:pt x="7461" y="2189"/>
                  </a:lnTo>
                  <a:lnTo>
                    <a:pt x="7469" y="2194"/>
                  </a:lnTo>
                  <a:lnTo>
                    <a:pt x="7477" y="2199"/>
                  </a:lnTo>
                  <a:lnTo>
                    <a:pt x="7484" y="2204"/>
                  </a:lnTo>
                  <a:lnTo>
                    <a:pt x="7492" y="2209"/>
                  </a:lnTo>
                  <a:lnTo>
                    <a:pt x="7499" y="2215"/>
                  </a:lnTo>
                  <a:lnTo>
                    <a:pt x="7506" y="2221"/>
                  </a:lnTo>
                  <a:lnTo>
                    <a:pt x="7513" y="2227"/>
                  </a:lnTo>
                  <a:lnTo>
                    <a:pt x="7520" y="2233"/>
                  </a:lnTo>
                  <a:lnTo>
                    <a:pt x="7526" y="2240"/>
                  </a:lnTo>
                  <a:lnTo>
                    <a:pt x="7532" y="2247"/>
                  </a:lnTo>
                  <a:lnTo>
                    <a:pt x="7538" y="2254"/>
                  </a:lnTo>
                  <a:lnTo>
                    <a:pt x="7544" y="2261"/>
                  </a:lnTo>
                  <a:lnTo>
                    <a:pt x="7549" y="2269"/>
                  </a:lnTo>
                  <a:lnTo>
                    <a:pt x="7554" y="2276"/>
                  </a:lnTo>
                  <a:lnTo>
                    <a:pt x="7559" y="2284"/>
                  </a:lnTo>
                  <a:lnTo>
                    <a:pt x="7564" y="2292"/>
                  </a:lnTo>
                  <a:lnTo>
                    <a:pt x="7568" y="2301"/>
                  </a:lnTo>
                  <a:lnTo>
                    <a:pt x="7572" y="2309"/>
                  </a:lnTo>
                  <a:lnTo>
                    <a:pt x="7575" y="2318"/>
                  </a:lnTo>
                  <a:lnTo>
                    <a:pt x="7578" y="2326"/>
                  </a:lnTo>
                  <a:lnTo>
                    <a:pt x="7581" y="2335"/>
                  </a:lnTo>
                  <a:lnTo>
                    <a:pt x="7584" y="2344"/>
                  </a:lnTo>
                  <a:lnTo>
                    <a:pt x="7586" y="2353"/>
                  </a:lnTo>
                  <a:lnTo>
                    <a:pt x="7588" y="2362"/>
                  </a:lnTo>
                  <a:lnTo>
                    <a:pt x="7589" y="2371"/>
                  </a:lnTo>
                  <a:lnTo>
                    <a:pt x="7590" y="2380"/>
                  </a:lnTo>
                  <a:lnTo>
                    <a:pt x="7591" y="2389"/>
                  </a:lnTo>
                  <a:lnTo>
                    <a:pt x="7592" y="2399"/>
                  </a:lnTo>
                  <a:lnTo>
                    <a:pt x="7592" y="2408"/>
                  </a:lnTo>
                  <a:lnTo>
                    <a:pt x="7592" y="7592"/>
                  </a:lnTo>
                  <a:lnTo>
                    <a:pt x="7592" y="7601"/>
                  </a:lnTo>
                  <a:lnTo>
                    <a:pt x="7591" y="7611"/>
                  </a:lnTo>
                  <a:lnTo>
                    <a:pt x="7590" y="7620"/>
                  </a:lnTo>
                  <a:lnTo>
                    <a:pt x="7589" y="7629"/>
                  </a:lnTo>
                  <a:lnTo>
                    <a:pt x="7588" y="7638"/>
                  </a:lnTo>
                  <a:lnTo>
                    <a:pt x="7586" y="7647"/>
                  </a:lnTo>
                  <a:lnTo>
                    <a:pt x="7584" y="7656"/>
                  </a:lnTo>
                  <a:lnTo>
                    <a:pt x="7581" y="7665"/>
                  </a:lnTo>
                  <a:lnTo>
                    <a:pt x="7578" y="7674"/>
                  </a:lnTo>
                  <a:lnTo>
                    <a:pt x="7575" y="7682"/>
                  </a:lnTo>
                  <a:lnTo>
                    <a:pt x="7572" y="7691"/>
                  </a:lnTo>
                  <a:lnTo>
                    <a:pt x="7568" y="7699"/>
                  </a:lnTo>
                  <a:lnTo>
                    <a:pt x="7564" y="7708"/>
                  </a:lnTo>
                  <a:lnTo>
                    <a:pt x="7559" y="7716"/>
                  </a:lnTo>
                  <a:lnTo>
                    <a:pt x="7554" y="7724"/>
                  </a:lnTo>
                  <a:lnTo>
                    <a:pt x="7549" y="7731"/>
                  </a:lnTo>
                  <a:lnTo>
                    <a:pt x="7544" y="7739"/>
                  </a:lnTo>
                  <a:lnTo>
                    <a:pt x="7538" y="7746"/>
                  </a:lnTo>
                  <a:lnTo>
                    <a:pt x="7532" y="7753"/>
                  </a:lnTo>
                  <a:lnTo>
                    <a:pt x="7526" y="7760"/>
                  </a:lnTo>
                  <a:lnTo>
                    <a:pt x="7520" y="7767"/>
                  </a:lnTo>
                  <a:lnTo>
                    <a:pt x="7513" y="7773"/>
                  </a:lnTo>
                  <a:lnTo>
                    <a:pt x="7506" y="7779"/>
                  </a:lnTo>
                  <a:lnTo>
                    <a:pt x="7499" y="7785"/>
                  </a:lnTo>
                  <a:lnTo>
                    <a:pt x="7492" y="7791"/>
                  </a:lnTo>
                  <a:lnTo>
                    <a:pt x="7484" y="7796"/>
                  </a:lnTo>
                  <a:lnTo>
                    <a:pt x="7477" y="7801"/>
                  </a:lnTo>
                  <a:lnTo>
                    <a:pt x="7469" y="7806"/>
                  </a:lnTo>
                  <a:lnTo>
                    <a:pt x="7461" y="7811"/>
                  </a:lnTo>
                  <a:lnTo>
                    <a:pt x="7452" y="7815"/>
                  </a:lnTo>
                  <a:lnTo>
                    <a:pt x="7444" y="7819"/>
                  </a:lnTo>
                  <a:lnTo>
                    <a:pt x="7435" y="7822"/>
                  </a:lnTo>
                  <a:lnTo>
                    <a:pt x="7427" y="7825"/>
                  </a:lnTo>
                  <a:lnTo>
                    <a:pt x="7418" y="7828"/>
                  </a:lnTo>
                  <a:lnTo>
                    <a:pt x="7409" y="7831"/>
                  </a:lnTo>
                  <a:lnTo>
                    <a:pt x="7400" y="7833"/>
                  </a:lnTo>
                  <a:lnTo>
                    <a:pt x="7391" y="7835"/>
                  </a:lnTo>
                  <a:lnTo>
                    <a:pt x="7382" y="7836"/>
                  </a:lnTo>
                  <a:lnTo>
                    <a:pt x="7373" y="7837"/>
                  </a:lnTo>
                  <a:lnTo>
                    <a:pt x="7364" y="7838"/>
                  </a:lnTo>
                  <a:lnTo>
                    <a:pt x="7354" y="7839"/>
                  </a:lnTo>
                  <a:lnTo>
                    <a:pt x="7345" y="7839"/>
                  </a:lnTo>
                  <a:lnTo>
                    <a:pt x="6481" y="7839"/>
                  </a:lnTo>
                  <a:lnTo>
                    <a:pt x="6472" y="7839"/>
                  </a:lnTo>
                  <a:lnTo>
                    <a:pt x="6463" y="7838"/>
                  </a:lnTo>
                  <a:lnTo>
                    <a:pt x="6453" y="7837"/>
                  </a:lnTo>
                  <a:lnTo>
                    <a:pt x="6444" y="7836"/>
                  </a:lnTo>
                  <a:lnTo>
                    <a:pt x="6435" y="7835"/>
                  </a:lnTo>
                  <a:lnTo>
                    <a:pt x="6426" y="7833"/>
                  </a:lnTo>
                  <a:lnTo>
                    <a:pt x="6417" y="7831"/>
                  </a:lnTo>
                  <a:lnTo>
                    <a:pt x="6408" y="7828"/>
                  </a:lnTo>
                  <a:lnTo>
                    <a:pt x="6400" y="7825"/>
                  </a:lnTo>
                  <a:lnTo>
                    <a:pt x="6391" y="7822"/>
                  </a:lnTo>
                  <a:lnTo>
                    <a:pt x="6383" y="7819"/>
                  </a:lnTo>
                  <a:lnTo>
                    <a:pt x="6374" y="7815"/>
                  </a:lnTo>
                  <a:lnTo>
                    <a:pt x="6366" y="7811"/>
                  </a:lnTo>
                  <a:lnTo>
                    <a:pt x="6358" y="7806"/>
                  </a:lnTo>
                  <a:lnTo>
                    <a:pt x="6350" y="7801"/>
                  </a:lnTo>
                  <a:lnTo>
                    <a:pt x="6342" y="7796"/>
                  </a:lnTo>
                  <a:lnTo>
                    <a:pt x="6335" y="7791"/>
                  </a:lnTo>
                  <a:lnTo>
                    <a:pt x="6327" y="7785"/>
                  </a:lnTo>
                  <a:lnTo>
                    <a:pt x="6320" y="7779"/>
                  </a:lnTo>
                  <a:lnTo>
                    <a:pt x="6313" y="7773"/>
                  </a:lnTo>
                  <a:lnTo>
                    <a:pt x="6307" y="7767"/>
                  </a:lnTo>
                  <a:lnTo>
                    <a:pt x="6300" y="7760"/>
                  </a:lnTo>
                  <a:lnTo>
                    <a:pt x="6294" y="7753"/>
                  </a:lnTo>
                  <a:lnTo>
                    <a:pt x="6288" y="7746"/>
                  </a:lnTo>
                  <a:lnTo>
                    <a:pt x="6282" y="7739"/>
                  </a:lnTo>
                  <a:lnTo>
                    <a:pt x="6277" y="7731"/>
                  </a:lnTo>
                  <a:lnTo>
                    <a:pt x="6272" y="7724"/>
                  </a:lnTo>
                  <a:lnTo>
                    <a:pt x="6267" y="7716"/>
                  </a:lnTo>
                  <a:lnTo>
                    <a:pt x="6263" y="7708"/>
                  </a:lnTo>
                  <a:lnTo>
                    <a:pt x="6259" y="7699"/>
                  </a:lnTo>
                  <a:lnTo>
                    <a:pt x="6255" y="7691"/>
                  </a:lnTo>
                  <a:lnTo>
                    <a:pt x="6251" y="7682"/>
                  </a:lnTo>
                  <a:lnTo>
                    <a:pt x="6248" y="7674"/>
                  </a:lnTo>
                  <a:lnTo>
                    <a:pt x="6245" y="7665"/>
                  </a:lnTo>
                  <a:lnTo>
                    <a:pt x="6243" y="7656"/>
                  </a:lnTo>
                  <a:lnTo>
                    <a:pt x="6240" y="7647"/>
                  </a:lnTo>
                  <a:lnTo>
                    <a:pt x="6238" y="7638"/>
                  </a:lnTo>
                  <a:lnTo>
                    <a:pt x="6237" y="7629"/>
                  </a:lnTo>
                  <a:lnTo>
                    <a:pt x="6236" y="7620"/>
                  </a:lnTo>
                  <a:lnTo>
                    <a:pt x="6235" y="7611"/>
                  </a:lnTo>
                  <a:lnTo>
                    <a:pt x="6234" y="7601"/>
                  </a:lnTo>
                  <a:lnTo>
                    <a:pt x="6234" y="7592"/>
                  </a:lnTo>
                  <a:lnTo>
                    <a:pt x="6234" y="2408"/>
                  </a:lnTo>
                  <a:lnTo>
                    <a:pt x="6234" y="2399"/>
                  </a:lnTo>
                  <a:lnTo>
                    <a:pt x="6235" y="2389"/>
                  </a:lnTo>
                  <a:lnTo>
                    <a:pt x="6236" y="2380"/>
                  </a:lnTo>
                  <a:lnTo>
                    <a:pt x="6237" y="2371"/>
                  </a:lnTo>
                  <a:lnTo>
                    <a:pt x="6238" y="2362"/>
                  </a:lnTo>
                  <a:lnTo>
                    <a:pt x="6240" y="2353"/>
                  </a:lnTo>
                  <a:lnTo>
                    <a:pt x="6243" y="2344"/>
                  </a:lnTo>
                  <a:lnTo>
                    <a:pt x="6245" y="2335"/>
                  </a:lnTo>
                  <a:lnTo>
                    <a:pt x="6248" y="2326"/>
                  </a:lnTo>
                  <a:lnTo>
                    <a:pt x="6251" y="2318"/>
                  </a:lnTo>
                  <a:lnTo>
                    <a:pt x="6255" y="2309"/>
                  </a:lnTo>
                  <a:lnTo>
                    <a:pt x="6259" y="2301"/>
                  </a:lnTo>
                  <a:lnTo>
                    <a:pt x="6263" y="2292"/>
                  </a:lnTo>
                  <a:lnTo>
                    <a:pt x="6267" y="2284"/>
                  </a:lnTo>
                  <a:lnTo>
                    <a:pt x="6272" y="2276"/>
                  </a:lnTo>
                  <a:lnTo>
                    <a:pt x="6277" y="2269"/>
                  </a:lnTo>
                  <a:lnTo>
                    <a:pt x="6282" y="2261"/>
                  </a:lnTo>
                  <a:lnTo>
                    <a:pt x="6288" y="2254"/>
                  </a:lnTo>
                  <a:lnTo>
                    <a:pt x="6294" y="2247"/>
                  </a:lnTo>
                  <a:lnTo>
                    <a:pt x="6300" y="2240"/>
                  </a:lnTo>
                  <a:lnTo>
                    <a:pt x="6307" y="2233"/>
                  </a:lnTo>
                  <a:lnTo>
                    <a:pt x="6313" y="2227"/>
                  </a:lnTo>
                  <a:lnTo>
                    <a:pt x="6320" y="2221"/>
                  </a:lnTo>
                  <a:lnTo>
                    <a:pt x="6327" y="2215"/>
                  </a:lnTo>
                  <a:lnTo>
                    <a:pt x="6335" y="2209"/>
                  </a:lnTo>
                  <a:lnTo>
                    <a:pt x="6342" y="2204"/>
                  </a:lnTo>
                  <a:lnTo>
                    <a:pt x="6350" y="2199"/>
                  </a:lnTo>
                  <a:lnTo>
                    <a:pt x="6358" y="2194"/>
                  </a:lnTo>
                  <a:lnTo>
                    <a:pt x="6366" y="2189"/>
                  </a:lnTo>
                  <a:lnTo>
                    <a:pt x="6374" y="2185"/>
                  </a:lnTo>
                  <a:lnTo>
                    <a:pt x="6383" y="2181"/>
                  </a:lnTo>
                  <a:lnTo>
                    <a:pt x="6391" y="2178"/>
                  </a:lnTo>
                  <a:lnTo>
                    <a:pt x="6400" y="2175"/>
                  </a:lnTo>
                  <a:lnTo>
                    <a:pt x="6408" y="2172"/>
                  </a:lnTo>
                  <a:lnTo>
                    <a:pt x="6417" y="2169"/>
                  </a:lnTo>
                  <a:lnTo>
                    <a:pt x="6426" y="2167"/>
                  </a:lnTo>
                  <a:lnTo>
                    <a:pt x="6435" y="2165"/>
                  </a:lnTo>
                  <a:lnTo>
                    <a:pt x="6444" y="2164"/>
                  </a:lnTo>
                  <a:lnTo>
                    <a:pt x="6453" y="2163"/>
                  </a:lnTo>
                  <a:lnTo>
                    <a:pt x="6463" y="2162"/>
                  </a:lnTo>
                  <a:lnTo>
                    <a:pt x="6472" y="2161"/>
                  </a:lnTo>
                  <a:lnTo>
                    <a:pt x="6481" y="21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8" y="1912"/>
                  </a:moveTo>
                  <a:lnTo>
                    <a:pt x="6467" y="1911"/>
                  </a:lnTo>
                  <a:lnTo>
                    <a:pt x="6476" y="1911"/>
                  </a:lnTo>
                  <a:lnTo>
                    <a:pt x="6481" y="1911"/>
                  </a:lnTo>
                  <a:lnTo>
                    <a:pt x="7345" y="1911"/>
                  </a:lnTo>
                  <a:lnTo>
                    <a:pt x="7349" y="1911"/>
                  </a:lnTo>
                  <a:lnTo>
                    <a:pt x="7359" y="1911"/>
                  </a:lnTo>
                  <a:lnTo>
                    <a:pt x="7368" y="1912"/>
                  </a:lnTo>
                  <a:lnTo>
                    <a:pt x="7377" y="1912"/>
                  </a:lnTo>
                  <a:lnTo>
                    <a:pt x="7386" y="1913"/>
                  </a:lnTo>
                  <a:lnTo>
                    <a:pt x="7396" y="1914"/>
                  </a:lnTo>
                  <a:lnTo>
                    <a:pt x="7405" y="1915"/>
                  </a:lnTo>
                  <a:lnTo>
                    <a:pt x="7414" y="1916"/>
                  </a:lnTo>
                  <a:lnTo>
                    <a:pt x="7423" y="1917"/>
                  </a:lnTo>
                  <a:lnTo>
                    <a:pt x="7432" y="1919"/>
                  </a:lnTo>
                  <a:lnTo>
                    <a:pt x="7442" y="1920"/>
                  </a:lnTo>
                  <a:lnTo>
                    <a:pt x="7451" y="1922"/>
                  </a:lnTo>
                  <a:lnTo>
                    <a:pt x="7460" y="1924"/>
                  </a:lnTo>
                  <a:lnTo>
                    <a:pt x="7469" y="1926"/>
                  </a:lnTo>
                  <a:lnTo>
                    <a:pt x="7478" y="1929"/>
                  </a:lnTo>
                  <a:lnTo>
                    <a:pt x="7487" y="1931"/>
                  </a:lnTo>
                  <a:lnTo>
                    <a:pt x="7496" y="1934"/>
                  </a:lnTo>
                  <a:lnTo>
                    <a:pt x="7505" y="1937"/>
                  </a:lnTo>
                  <a:lnTo>
                    <a:pt x="7514" y="1940"/>
                  </a:lnTo>
                  <a:lnTo>
                    <a:pt x="7522" y="1943"/>
                  </a:lnTo>
                  <a:lnTo>
                    <a:pt x="7531" y="1947"/>
                  </a:lnTo>
                  <a:lnTo>
                    <a:pt x="7540" y="1950"/>
                  </a:lnTo>
                  <a:lnTo>
                    <a:pt x="7548" y="1954"/>
                  </a:lnTo>
                  <a:lnTo>
                    <a:pt x="7557" y="1958"/>
                  </a:lnTo>
                  <a:lnTo>
                    <a:pt x="7565" y="1962"/>
                  </a:lnTo>
                  <a:lnTo>
                    <a:pt x="7574" y="1966"/>
                  </a:lnTo>
                  <a:lnTo>
                    <a:pt x="7582" y="1971"/>
                  </a:lnTo>
                  <a:lnTo>
                    <a:pt x="7590" y="1975"/>
                  </a:lnTo>
                  <a:lnTo>
                    <a:pt x="7601" y="1981"/>
                  </a:lnTo>
                  <a:lnTo>
                    <a:pt x="7608" y="1986"/>
                  </a:lnTo>
                  <a:lnTo>
                    <a:pt x="7616" y="1991"/>
                  </a:lnTo>
                  <a:lnTo>
                    <a:pt x="7624" y="1996"/>
                  </a:lnTo>
                  <a:lnTo>
                    <a:pt x="7631" y="2001"/>
                  </a:lnTo>
                  <a:lnTo>
                    <a:pt x="7638" y="2007"/>
                  </a:lnTo>
                  <a:lnTo>
                    <a:pt x="7645" y="2012"/>
                  </a:lnTo>
                  <a:lnTo>
                    <a:pt x="7653" y="2018"/>
                  </a:lnTo>
                  <a:lnTo>
                    <a:pt x="7660" y="2023"/>
                  </a:lnTo>
                  <a:lnTo>
                    <a:pt x="7667" y="2029"/>
                  </a:lnTo>
                  <a:lnTo>
                    <a:pt x="7673" y="2035"/>
                  </a:lnTo>
                  <a:lnTo>
                    <a:pt x="7680" y="2041"/>
                  </a:lnTo>
                  <a:lnTo>
                    <a:pt x="7687" y="2047"/>
                  </a:lnTo>
                  <a:lnTo>
                    <a:pt x="7693" y="2053"/>
                  </a:lnTo>
                  <a:lnTo>
                    <a:pt x="7700" y="2060"/>
                  </a:lnTo>
                  <a:lnTo>
                    <a:pt x="7706" y="2066"/>
                  </a:lnTo>
                  <a:lnTo>
                    <a:pt x="7712" y="2073"/>
                  </a:lnTo>
                  <a:lnTo>
                    <a:pt x="7718" y="2080"/>
                  </a:lnTo>
                  <a:lnTo>
                    <a:pt x="7724" y="2086"/>
                  </a:lnTo>
                  <a:lnTo>
                    <a:pt x="7730" y="2093"/>
                  </a:lnTo>
                  <a:lnTo>
                    <a:pt x="7735" y="2100"/>
                  </a:lnTo>
                  <a:lnTo>
                    <a:pt x="7741" y="2108"/>
                  </a:lnTo>
                  <a:lnTo>
                    <a:pt x="7746" y="2115"/>
                  </a:lnTo>
                  <a:lnTo>
                    <a:pt x="7752" y="2122"/>
                  </a:lnTo>
                  <a:lnTo>
                    <a:pt x="7757" y="2129"/>
                  </a:lnTo>
                  <a:lnTo>
                    <a:pt x="7762" y="2137"/>
                  </a:lnTo>
                  <a:lnTo>
                    <a:pt x="7767" y="2145"/>
                  </a:lnTo>
                  <a:lnTo>
                    <a:pt x="7772" y="2152"/>
                  </a:lnTo>
                  <a:lnTo>
                    <a:pt x="7778" y="2163"/>
                  </a:lnTo>
                  <a:lnTo>
                    <a:pt x="7782" y="2171"/>
                  </a:lnTo>
                  <a:lnTo>
                    <a:pt x="7787" y="2179"/>
                  </a:lnTo>
                  <a:lnTo>
                    <a:pt x="7791" y="2188"/>
                  </a:lnTo>
                  <a:lnTo>
                    <a:pt x="7795" y="2196"/>
                  </a:lnTo>
                  <a:lnTo>
                    <a:pt x="7799" y="2205"/>
                  </a:lnTo>
                  <a:lnTo>
                    <a:pt x="7803" y="2213"/>
                  </a:lnTo>
                  <a:lnTo>
                    <a:pt x="7806" y="2222"/>
                  </a:lnTo>
                  <a:lnTo>
                    <a:pt x="7810" y="2231"/>
                  </a:lnTo>
                  <a:lnTo>
                    <a:pt x="7813" y="2239"/>
                  </a:lnTo>
                  <a:lnTo>
                    <a:pt x="7816" y="2248"/>
                  </a:lnTo>
                  <a:lnTo>
                    <a:pt x="7819" y="2257"/>
                  </a:lnTo>
                  <a:lnTo>
                    <a:pt x="7822" y="2266"/>
                  </a:lnTo>
                  <a:lnTo>
                    <a:pt x="7824" y="2275"/>
                  </a:lnTo>
                  <a:lnTo>
                    <a:pt x="7827" y="2284"/>
                  </a:lnTo>
                  <a:lnTo>
                    <a:pt x="7829" y="2293"/>
                  </a:lnTo>
                  <a:lnTo>
                    <a:pt x="7831" y="2302"/>
                  </a:lnTo>
                  <a:lnTo>
                    <a:pt x="7833" y="2311"/>
                  </a:lnTo>
                  <a:lnTo>
                    <a:pt x="7834" y="2321"/>
                  </a:lnTo>
                  <a:lnTo>
                    <a:pt x="7836" y="2330"/>
                  </a:lnTo>
                  <a:lnTo>
                    <a:pt x="7837" y="2339"/>
                  </a:lnTo>
                  <a:lnTo>
                    <a:pt x="7838" y="2348"/>
                  </a:lnTo>
                  <a:lnTo>
                    <a:pt x="7839" y="2357"/>
                  </a:lnTo>
                  <a:lnTo>
                    <a:pt x="7840" y="2367"/>
                  </a:lnTo>
                  <a:lnTo>
                    <a:pt x="7841" y="2376"/>
                  </a:lnTo>
                  <a:lnTo>
                    <a:pt x="7841" y="2385"/>
                  </a:lnTo>
                  <a:lnTo>
                    <a:pt x="7842" y="2394"/>
                  </a:lnTo>
                  <a:lnTo>
                    <a:pt x="7842" y="2404"/>
                  </a:lnTo>
                  <a:lnTo>
                    <a:pt x="7842" y="2408"/>
                  </a:lnTo>
                  <a:lnTo>
                    <a:pt x="7842" y="7589"/>
                  </a:lnTo>
                  <a:lnTo>
                    <a:pt x="8950" y="7589"/>
                  </a:lnTo>
                  <a:lnTo>
                    <a:pt x="8983" y="7591"/>
                  </a:lnTo>
                  <a:lnTo>
                    <a:pt x="9015" y="7598"/>
                  </a:lnTo>
                  <a:lnTo>
                    <a:pt x="9046" y="7608"/>
                  </a:lnTo>
                  <a:lnTo>
                    <a:pt x="9075" y="7622"/>
                  </a:lnTo>
                  <a:lnTo>
                    <a:pt x="9102" y="7641"/>
                  </a:lnTo>
                  <a:lnTo>
                    <a:pt x="9127" y="7662"/>
                  </a:lnTo>
                  <a:lnTo>
                    <a:pt x="9148" y="7687"/>
                  </a:lnTo>
                  <a:lnTo>
                    <a:pt x="9167" y="7714"/>
                  </a:lnTo>
                  <a:lnTo>
                    <a:pt x="9181" y="7743"/>
                  </a:lnTo>
                  <a:lnTo>
                    <a:pt x="9191" y="7774"/>
                  </a:lnTo>
                  <a:lnTo>
                    <a:pt x="9198" y="7806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7345" y="8089"/>
                  </a:lnTo>
                  <a:lnTo>
                    <a:pt x="6481" y="8089"/>
                  </a:lnTo>
                  <a:lnTo>
                    <a:pt x="5123" y="8089"/>
                  </a:lnTo>
                  <a:lnTo>
                    <a:pt x="4259" y="8089"/>
                  </a:lnTo>
                  <a:lnTo>
                    <a:pt x="2902" y="8089"/>
                  </a:lnTo>
                  <a:lnTo>
                    <a:pt x="2038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lnTo>
                    <a:pt x="802" y="7806"/>
                  </a:lnTo>
                  <a:lnTo>
                    <a:pt x="809" y="7774"/>
                  </a:lnTo>
                  <a:lnTo>
                    <a:pt x="819" y="7743"/>
                  </a:lnTo>
                  <a:lnTo>
                    <a:pt x="833" y="7714"/>
                  </a:lnTo>
                  <a:lnTo>
                    <a:pt x="852" y="7687"/>
                  </a:lnTo>
                  <a:lnTo>
                    <a:pt x="873" y="7662"/>
                  </a:lnTo>
                  <a:lnTo>
                    <a:pt x="898" y="7641"/>
                  </a:lnTo>
                  <a:lnTo>
                    <a:pt x="925" y="7622"/>
                  </a:lnTo>
                  <a:lnTo>
                    <a:pt x="954" y="7608"/>
                  </a:lnTo>
                  <a:lnTo>
                    <a:pt x="985" y="7598"/>
                  </a:lnTo>
                  <a:lnTo>
                    <a:pt x="1017" y="7591"/>
                  </a:lnTo>
                  <a:lnTo>
                    <a:pt x="1050" y="7589"/>
                  </a:lnTo>
                  <a:lnTo>
                    <a:pt x="1541" y="7589"/>
                  </a:lnTo>
                  <a:lnTo>
                    <a:pt x="1541" y="5370"/>
                  </a:lnTo>
                  <a:lnTo>
                    <a:pt x="1541" y="5365"/>
                  </a:lnTo>
                  <a:lnTo>
                    <a:pt x="1541" y="5356"/>
                  </a:lnTo>
                  <a:lnTo>
                    <a:pt x="1542" y="5347"/>
                  </a:lnTo>
                  <a:lnTo>
                    <a:pt x="1542" y="5338"/>
                  </a:lnTo>
                  <a:lnTo>
                    <a:pt x="1543" y="5329"/>
                  </a:lnTo>
                  <a:lnTo>
                    <a:pt x="1544" y="5320"/>
                  </a:lnTo>
                  <a:lnTo>
                    <a:pt x="1545" y="5310"/>
                  </a:lnTo>
                  <a:lnTo>
                    <a:pt x="1546" y="5301"/>
                  </a:lnTo>
                  <a:lnTo>
                    <a:pt x="1547" y="5292"/>
                  </a:lnTo>
                  <a:lnTo>
                    <a:pt x="1549" y="5283"/>
                  </a:lnTo>
                  <a:lnTo>
                    <a:pt x="1550" y="5274"/>
                  </a:lnTo>
                  <a:lnTo>
                    <a:pt x="1552" y="5265"/>
                  </a:lnTo>
                  <a:lnTo>
                    <a:pt x="1554" y="5256"/>
                  </a:lnTo>
                  <a:lnTo>
                    <a:pt x="1556" y="5247"/>
                  </a:lnTo>
                  <a:lnTo>
                    <a:pt x="1559" y="5238"/>
                  </a:lnTo>
                  <a:lnTo>
                    <a:pt x="1561" y="5229"/>
                  </a:lnTo>
                  <a:lnTo>
                    <a:pt x="1564" y="5220"/>
                  </a:lnTo>
                  <a:lnTo>
                    <a:pt x="1567" y="5211"/>
                  </a:lnTo>
                  <a:lnTo>
                    <a:pt x="1570" y="5202"/>
                  </a:lnTo>
                  <a:lnTo>
                    <a:pt x="1573" y="5193"/>
                  </a:lnTo>
                  <a:lnTo>
                    <a:pt x="1577" y="5184"/>
                  </a:lnTo>
                  <a:lnTo>
                    <a:pt x="1581" y="5175"/>
                  </a:lnTo>
                  <a:lnTo>
                    <a:pt x="1585" y="5166"/>
                  </a:lnTo>
                  <a:lnTo>
                    <a:pt x="1588" y="5158"/>
                  </a:lnTo>
                  <a:lnTo>
                    <a:pt x="1593" y="5149"/>
                  </a:lnTo>
                  <a:lnTo>
                    <a:pt x="1597" y="5141"/>
                  </a:lnTo>
                  <a:lnTo>
                    <a:pt x="1602" y="5132"/>
                  </a:lnTo>
                  <a:lnTo>
                    <a:pt x="1607" y="5124"/>
                  </a:lnTo>
                  <a:lnTo>
                    <a:pt x="1608" y="5121"/>
                  </a:lnTo>
                  <a:lnTo>
                    <a:pt x="1612" y="5113"/>
                  </a:lnTo>
                  <a:lnTo>
                    <a:pt x="1618" y="5104"/>
                  </a:lnTo>
                  <a:lnTo>
                    <a:pt x="1623" y="5097"/>
                  </a:lnTo>
                  <a:lnTo>
                    <a:pt x="1629" y="5088"/>
                  </a:lnTo>
                  <a:lnTo>
                    <a:pt x="1634" y="5080"/>
                  </a:lnTo>
                  <a:lnTo>
                    <a:pt x="1640" y="5072"/>
                  </a:lnTo>
                  <a:lnTo>
                    <a:pt x="1646" y="5065"/>
                  </a:lnTo>
                  <a:lnTo>
                    <a:pt x="1652" y="5057"/>
                  </a:lnTo>
                  <a:lnTo>
                    <a:pt x="1658" y="5050"/>
                  </a:lnTo>
                  <a:lnTo>
                    <a:pt x="1664" y="5042"/>
                  </a:lnTo>
                  <a:lnTo>
                    <a:pt x="1670" y="5035"/>
                  </a:lnTo>
                  <a:lnTo>
                    <a:pt x="1677" y="5028"/>
                  </a:lnTo>
                  <a:lnTo>
                    <a:pt x="1684" y="5022"/>
                  </a:lnTo>
                  <a:lnTo>
                    <a:pt x="1690" y="5015"/>
                  </a:lnTo>
                  <a:lnTo>
                    <a:pt x="1697" y="5008"/>
                  </a:lnTo>
                  <a:lnTo>
                    <a:pt x="1704" y="5002"/>
                  </a:lnTo>
                  <a:lnTo>
                    <a:pt x="1711" y="4996"/>
                  </a:lnTo>
                  <a:lnTo>
                    <a:pt x="1718" y="4990"/>
                  </a:lnTo>
                  <a:lnTo>
                    <a:pt x="1725" y="4984"/>
                  </a:lnTo>
                  <a:lnTo>
                    <a:pt x="1733" y="4978"/>
                  </a:lnTo>
                  <a:lnTo>
                    <a:pt x="1740" y="4972"/>
                  </a:lnTo>
                  <a:lnTo>
                    <a:pt x="1748" y="4967"/>
                  </a:lnTo>
                  <a:lnTo>
                    <a:pt x="1755" y="4962"/>
                  </a:lnTo>
                  <a:lnTo>
                    <a:pt x="1763" y="4956"/>
                  </a:lnTo>
                  <a:lnTo>
                    <a:pt x="1771" y="4952"/>
                  </a:lnTo>
                  <a:lnTo>
                    <a:pt x="1779" y="4947"/>
                  </a:lnTo>
                  <a:lnTo>
                    <a:pt x="1787" y="4942"/>
                  </a:lnTo>
                  <a:lnTo>
                    <a:pt x="1793" y="4938"/>
                  </a:lnTo>
                  <a:lnTo>
                    <a:pt x="1801" y="4934"/>
                  </a:lnTo>
                  <a:lnTo>
                    <a:pt x="1808" y="4930"/>
                  </a:lnTo>
                  <a:lnTo>
                    <a:pt x="1817" y="4926"/>
                  </a:lnTo>
                  <a:lnTo>
                    <a:pt x="1825" y="4922"/>
                  </a:lnTo>
                  <a:lnTo>
                    <a:pt x="1833" y="4918"/>
                  </a:lnTo>
                  <a:lnTo>
                    <a:pt x="1842" y="4914"/>
                  </a:lnTo>
                  <a:lnTo>
                    <a:pt x="1850" y="4910"/>
                  </a:lnTo>
                  <a:lnTo>
                    <a:pt x="1859" y="4907"/>
                  </a:lnTo>
                  <a:lnTo>
                    <a:pt x="1867" y="4904"/>
                  </a:lnTo>
                  <a:lnTo>
                    <a:pt x="1876" y="4901"/>
                  </a:lnTo>
                  <a:lnTo>
                    <a:pt x="1885" y="4898"/>
                  </a:lnTo>
                  <a:lnTo>
                    <a:pt x="1894" y="4895"/>
                  </a:lnTo>
                  <a:lnTo>
                    <a:pt x="1902" y="4892"/>
                  </a:lnTo>
                  <a:lnTo>
                    <a:pt x="1912" y="4890"/>
                  </a:lnTo>
                  <a:lnTo>
                    <a:pt x="1921" y="4887"/>
                  </a:lnTo>
                  <a:lnTo>
                    <a:pt x="1930" y="4885"/>
                  </a:lnTo>
                  <a:lnTo>
                    <a:pt x="1939" y="4883"/>
                  </a:lnTo>
                  <a:lnTo>
                    <a:pt x="1948" y="4881"/>
                  </a:lnTo>
                  <a:lnTo>
                    <a:pt x="1957" y="4880"/>
                  </a:lnTo>
                  <a:lnTo>
                    <a:pt x="1967" y="4878"/>
                  </a:lnTo>
                  <a:lnTo>
                    <a:pt x="1976" y="4877"/>
                  </a:lnTo>
                  <a:lnTo>
                    <a:pt x="1986" y="4876"/>
                  </a:lnTo>
                  <a:lnTo>
                    <a:pt x="1995" y="4875"/>
                  </a:lnTo>
                  <a:lnTo>
                    <a:pt x="2005" y="4874"/>
                  </a:lnTo>
                  <a:lnTo>
                    <a:pt x="2014" y="4874"/>
                  </a:lnTo>
                  <a:lnTo>
                    <a:pt x="2024" y="4873"/>
                  </a:lnTo>
                  <a:lnTo>
                    <a:pt x="2033" y="4873"/>
                  </a:lnTo>
                  <a:lnTo>
                    <a:pt x="2038" y="4873"/>
                  </a:lnTo>
                  <a:lnTo>
                    <a:pt x="2902" y="4873"/>
                  </a:lnTo>
                  <a:lnTo>
                    <a:pt x="2907" y="4873"/>
                  </a:lnTo>
                  <a:lnTo>
                    <a:pt x="2916" y="4873"/>
                  </a:lnTo>
                  <a:lnTo>
                    <a:pt x="2926" y="4874"/>
                  </a:lnTo>
                  <a:lnTo>
                    <a:pt x="2935" y="4874"/>
                  </a:lnTo>
                  <a:lnTo>
                    <a:pt x="2945" y="4875"/>
                  </a:lnTo>
                  <a:lnTo>
                    <a:pt x="2954" y="4876"/>
                  </a:lnTo>
                  <a:lnTo>
                    <a:pt x="2964" y="4877"/>
                  </a:lnTo>
                  <a:lnTo>
                    <a:pt x="2973" y="4878"/>
                  </a:lnTo>
                  <a:lnTo>
                    <a:pt x="2982" y="4880"/>
                  </a:lnTo>
                  <a:lnTo>
                    <a:pt x="2991" y="4881"/>
                  </a:lnTo>
                  <a:lnTo>
                    <a:pt x="3001" y="4883"/>
                  </a:lnTo>
                  <a:lnTo>
                    <a:pt x="3010" y="4885"/>
                  </a:lnTo>
                  <a:lnTo>
                    <a:pt x="3019" y="4887"/>
                  </a:lnTo>
                  <a:lnTo>
                    <a:pt x="3028" y="4890"/>
                  </a:lnTo>
                  <a:lnTo>
                    <a:pt x="3037" y="4892"/>
                  </a:lnTo>
                  <a:lnTo>
                    <a:pt x="3046" y="4895"/>
                  </a:lnTo>
                  <a:lnTo>
                    <a:pt x="3055" y="4898"/>
                  </a:lnTo>
                  <a:lnTo>
                    <a:pt x="3063" y="4901"/>
                  </a:lnTo>
                  <a:lnTo>
                    <a:pt x="3072" y="4904"/>
                  </a:lnTo>
                  <a:lnTo>
                    <a:pt x="3081" y="4907"/>
                  </a:lnTo>
                  <a:lnTo>
                    <a:pt x="3089" y="4910"/>
                  </a:lnTo>
                  <a:lnTo>
                    <a:pt x="3098" y="4914"/>
                  </a:lnTo>
                  <a:lnTo>
                    <a:pt x="3106" y="4918"/>
                  </a:lnTo>
                  <a:lnTo>
                    <a:pt x="3114" y="4922"/>
                  </a:lnTo>
                  <a:lnTo>
                    <a:pt x="3122" y="4926"/>
                  </a:lnTo>
                  <a:lnTo>
                    <a:pt x="3131" y="4930"/>
                  </a:lnTo>
                  <a:lnTo>
                    <a:pt x="3138" y="4934"/>
                  </a:lnTo>
                  <a:lnTo>
                    <a:pt x="3146" y="4938"/>
                  </a:lnTo>
                  <a:lnTo>
                    <a:pt x="3150" y="4941"/>
                  </a:lnTo>
                  <a:lnTo>
                    <a:pt x="3158" y="4945"/>
                  </a:lnTo>
                  <a:lnTo>
                    <a:pt x="3167" y="4950"/>
                  </a:lnTo>
                  <a:lnTo>
                    <a:pt x="3175" y="4955"/>
                  </a:lnTo>
                  <a:lnTo>
                    <a:pt x="3183" y="4961"/>
                  </a:lnTo>
                  <a:lnTo>
                    <a:pt x="3191" y="4966"/>
                  </a:lnTo>
                  <a:lnTo>
                    <a:pt x="3199" y="4972"/>
                  </a:lnTo>
                  <a:lnTo>
                    <a:pt x="3206" y="4978"/>
                  </a:lnTo>
                  <a:lnTo>
                    <a:pt x="3214" y="4984"/>
                  </a:lnTo>
                  <a:lnTo>
                    <a:pt x="3221" y="4990"/>
                  </a:lnTo>
                  <a:lnTo>
                    <a:pt x="3229" y="4996"/>
                  </a:lnTo>
                  <a:lnTo>
                    <a:pt x="3236" y="5002"/>
                  </a:lnTo>
                  <a:lnTo>
                    <a:pt x="3243" y="5009"/>
                  </a:lnTo>
                  <a:lnTo>
                    <a:pt x="3250" y="5015"/>
                  </a:lnTo>
                  <a:lnTo>
                    <a:pt x="3257" y="5022"/>
                  </a:lnTo>
                  <a:lnTo>
                    <a:pt x="3263" y="5029"/>
                  </a:lnTo>
                  <a:lnTo>
                    <a:pt x="3270" y="5036"/>
                  </a:lnTo>
                  <a:lnTo>
                    <a:pt x="3276" y="5043"/>
                  </a:lnTo>
                  <a:lnTo>
                    <a:pt x="3282" y="5051"/>
                  </a:lnTo>
                  <a:lnTo>
                    <a:pt x="3288" y="5058"/>
                  </a:lnTo>
                  <a:lnTo>
                    <a:pt x="3294" y="5066"/>
                  </a:lnTo>
                  <a:lnTo>
                    <a:pt x="3300" y="5073"/>
                  </a:lnTo>
                  <a:lnTo>
                    <a:pt x="3306" y="5081"/>
                  </a:lnTo>
                  <a:lnTo>
                    <a:pt x="3311" y="5089"/>
                  </a:lnTo>
                  <a:lnTo>
                    <a:pt x="3317" y="5097"/>
                  </a:lnTo>
                  <a:lnTo>
                    <a:pt x="3322" y="5105"/>
                  </a:lnTo>
                  <a:lnTo>
                    <a:pt x="3327" y="5114"/>
                  </a:lnTo>
                  <a:lnTo>
                    <a:pt x="3331" y="5122"/>
                  </a:lnTo>
                  <a:lnTo>
                    <a:pt x="3332" y="5124"/>
                  </a:lnTo>
                  <a:lnTo>
                    <a:pt x="3337" y="5132"/>
                  </a:lnTo>
                  <a:lnTo>
                    <a:pt x="3342" y="5141"/>
                  </a:lnTo>
                  <a:lnTo>
                    <a:pt x="3346" y="5149"/>
                  </a:lnTo>
                  <a:lnTo>
                    <a:pt x="3351" y="5158"/>
                  </a:lnTo>
                  <a:lnTo>
                    <a:pt x="3354" y="5166"/>
                  </a:lnTo>
                  <a:lnTo>
                    <a:pt x="3358" y="5175"/>
                  </a:lnTo>
                  <a:lnTo>
                    <a:pt x="3362" y="5184"/>
                  </a:lnTo>
                  <a:lnTo>
                    <a:pt x="3366" y="5193"/>
                  </a:lnTo>
                  <a:lnTo>
                    <a:pt x="3369" y="5202"/>
                  </a:lnTo>
                  <a:lnTo>
                    <a:pt x="3372" y="5211"/>
                  </a:lnTo>
                  <a:lnTo>
                    <a:pt x="3375" y="5220"/>
                  </a:lnTo>
                  <a:lnTo>
                    <a:pt x="3378" y="5229"/>
                  </a:lnTo>
                  <a:lnTo>
                    <a:pt x="3380" y="5238"/>
                  </a:lnTo>
                  <a:lnTo>
                    <a:pt x="3383" y="5247"/>
                  </a:lnTo>
                  <a:lnTo>
                    <a:pt x="3385" y="5256"/>
                  </a:lnTo>
                  <a:lnTo>
                    <a:pt x="3387" y="5265"/>
                  </a:lnTo>
                  <a:lnTo>
                    <a:pt x="3389" y="5274"/>
                  </a:lnTo>
                  <a:lnTo>
                    <a:pt x="3390" y="5283"/>
                  </a:lnTo>
                  <a:lnTo>
                    <a:pt x="3392" y="5292"/>
                  </a:lnTo>
                  <a:lnTo>
                    <a:pt x="3393" y="5301"/>
                  </a:lnTo>
                  <a:lnTo>
                    <a:pt x="3394" y="5310"/>
                  </a:lnTo>
                  <a:lnTo>
                    <a:pt x="3395" y="5320"/>
                  </a:lnTo>
                  <a:lnTo>
                    <a:pt x="3396" y="5329"/>
                  </a:lnTo>
                  <a:lnTo>
                    <a:pt x="3397" y="5338"/>
                  </a:lnTo>
                  <a:lnTo>
                    <a:pt x="3397" y="5347"/>
                  </a:lnTo>
                  <a:lnTo>
                    <a:pt x="3398" y="5356"/>
                  </a:lnTo>
                  <a:lnTo>
                    <a:pt x="3398" y="5365"/>
                  </a:lnTo>
                  <a:lnTo>
                    <a:pt x="3398" y="5370"/>
                  </a:lnTo>
                  <a:lnTo>
                    <a:pt x="3398" y="7589"/>
                  </a:lnTo>
                  <a:lnTo>
                    <a:pt x="3762" y="7589"/>
                  </a:lnTo>
                  <a:lnTo>
                    <a:pt x="3762" y="4136"/>
                  </a:lnTo>
                  <a:lnTo>
                    <a:pt x="3762" y="4131"/>
                  </a:lnTo>
                  <a:lnTo>
                    <a:pt x="3762" y="4122"/>
                  </a:lnTo>
                  <a:lnTo>
                    <a:pt x="3763" y="4112"/>
                  </a:lnTo>
                  <a:lnTo>
                    <a:pt x="3763" y="4103"/>
                  </a:lnTo>
                  <a:lnTo>
                    <a:pt x="3764" y="4093"/>
                  </a:lnTo>
                  <a:lnTo>
                    <a:pt x="3765" y="4084"/>
                  </a:lnTo>
                  <a:lnTo>
                    <a:pt x="3766" y="4074"/>
                  </a:lnTo>
                  <a:lnTo>
                    <a:pt x="3767" y="4065"/>
                  </a:lnTo>
                  <a:lnTo>
                    <a:pt x="3769" y="4056"/>
                  </a:lnTo>
                  <a:lnTo>
                    <a:pt x="3770" y="4047"/>
                  </a:lnTo>
                  <a:lnTo>
                    <a:pt x="3772" y="4037"/>
                  </a:lnTo>
                  <a:lnTo>
                    <a:pt x="3774" y="4028"/>
                  </a:lnTo>
                  <a:lnTo>
                    <a:pt x="3776" y="4019"/>
                  </a:lnTo>
                  <a:lnTo>
                    <a:pt x="3779" y="4010"/>
                  </a:lnTo>
                  <a:lnTo>
                    <a:pt x="3781" y="4001"/>
                  </a:lnTo>
                  <a:lnTo>
                    <a:pt x="3784" y="3992"/>
                  </a:lnTo>
                  <a:lnTo>
                    <a:pt x="3786" y="3984"/>
                  </a:lnTo>
                  <a:lnTo>
                    <a:pt x="3789" y="3975"/>
                  </a:lnTo>
                  <a:lnTo>
                    <a:pt x="3792" y="3966"/>
                  </a:lnTo>
                  <a:lnTo>
                    <a:pt x="3796" y="3957"/>
                  </a:lnTo>
                  <a:lnTo>
                    <a:pt x="3799" y="3949"/>
                  </a:lnTo>
                  <a:lnTo>
                    <a:pt x="3803" y="3940"/>
                  </a:lnTo>
                  <a:lnTo>
                    <a:pt x="3806" y="3932"/>
                  </a:lnTo>
                  <a:lnTo>
                    <a:pt x="3810" y="3923"/>
                  </a:lnTo>
                  <a:lnTo>
                    <a:pt x="3814" y="3915"/>
                  </a:lnTo>
                  <a:lnTo>
                    <a:pt x="3819" y="3907"/>
                  </a:lnTo>
                  <a:lnTo>
                    <a:pt x="3823" y="3899"/>
                  </a:lnTo>
                  <a:lnTo>
                    <a:pt x="3827" y="3891"/>
                  </a:lnTo>
                  <a:lnTo>
                    <a:pt x="3831" y="3884"/>
                  </a:lnTo>
                  <a:lnTo>
                    <a:pt x="3836" y="3877"/>
                  </a:lnTo>
                  <a:lnTo>
                    <a:pt x="3841" y="3868"/>
                  </a:lnTo>
                  <a:lnTo>
                    <a:pt x="3846" y="3861"/>
                  </a:lnTo>
                  <a:lnTo>
                    <a:pt x="3851" y="3853"/>
                  </a:lnTo>
                  <a:lnTo>
                    <a:pt x="3856" y="3845"/>
                  </a:lnTo>
                  <a:lnTo>
                    <a:pt x="3862" y="3837"/>
                  </a:lnTo>
                  <a:lnTo>
                    <a:pt x="3868" y="3830"/>
                  </a:lnTo>
                  <a:lnTo>
                    <a:pt x="3874" y="3823"/>
                  </a:lnTo>
                  <a:lnTo>
                    <a:pt x="3879" y="3816"/>
                  </a:lnTo>
                  <a:lnTo>
                    <a:pt x="3886" y="3808"/>
                  </a:lnTo>
                  <a:lnTo>
                    <a:pt x="3892" y="3802"/>
                  </a:lnTo>
                  <a:lnTo>
                    <a:pt x="3898" y="3795"/>
                  </a:lnTo>
                  <a:lnTo>
                    <a:pt x="3905" y="3788"/>
                  </a:lnTo>
                  <a:lnTo>
                    <a:pt x="3911" y="3781"/>
                  </a:lnTo>
                  <a:lnTo>
                    <a:pt x="3918" y="3775"/>
                  </a:lnTo>
                  <a:lnTo>
                    <a:pt x="3925" y="3769"/>
                  </a:lnTo>
                  <a:lnTo>
                    <a:pt x="3932" y="3762"/>
                  </a:lnTo>
                  <a:lnTo>
                    <a:pt x="3939" y="3756"/>
                  </a:lnTo>
                  <a:lnTo>
                    <a:pt x="3946" y="3750"/>
                  </a:lnTo>
                  <a:lnTo>
                    <a:pt x="3953" y="3745"/>
                  </a:lnTo>
                  <a:lnTo>
                    <a:pt x="3960" y="3739"/>
                  </a:lnTo>
                  <a:lnTo>
                    <a:pt x="3968" y="3733"/>
                  </a:lnTo>
                  <a:lnTo>
                    <a:pt x="3975" y="3728"/>
                  </a:lnTo>
                  <a:lnTo>
                    <a:pt x="3983" y="3723"/>
                  </a:lnTo>
                  <a:lnTo>
                    <a:pt x="3991" y="3718"/>
                  </a:lnTo>
                  <a:lnTo>
                    <a:pt x="3999" y="3713"/>
                  </a:lnTo>
                  <a:lnTo>
                    <a:pt x="4007" y="3708"/>
                  </a:lnTo>
                  <a:lnTo>
                    <a:pt x="4013" y="3705"/>
                  </a:lnTo>
                  <a:lnTo>
                    <a:pt x="4021" y="3700"/>
                  </a:lnTo>
                  <a:lnTo>
                    <a:pt x="4030" y="3695"/>
                  </a:lnTo>
                  <a:lnTo>
                    <a:pt x="4038" y="3691"/>
                  </a:lnTo>
                  <a:lnTo>
                    <a:pt x="4047" y="3686"/>
                  </a:lnTo>
                  <a:lnTo>
                    <a:pt x="4055" y="3683"/>
                  </a:lnTo>
                  <a:lnTo>
                    <a:pt x="4064" y="3679"/>
                  </a:lnTo>
                  <a:lnTo>
                    <a:pt x="4073" y="3675"/>
                  </a:lnTo>
                  <a:lnTo>
                    <a:pt x="4082" y="3671"/>
                  </a:lnTo>
                  <a:lnTo>
                    <a:pt x="4091" y="3668"/>
                  </a:lnTo>
                  <a:lnTo>
                    <a:pt x="4100" y="3665"/>
                  </a:lnTo>
                  <a:lnTo>
                    <a:pt x="4109" y="3662"/>
                  </a:lnTo>
                  <a:lnTo>
                    <a:pt x="4118" y="3659"/>
                  </a:lnTo>
                  <a:lnTo>
                    <a:pt x="4127" y="3657"/>
                  </a:lnTo>
                  <a:lnTo>
                    <a:pt x="4136" y="3654"/>
                  </a:lnTo>
                  <a:lnTo>
                    <a:pt x="4145" y="3652"/>
                  </a:lnTo>
                  <a:lnTo>
                    <a:pt x="4154" y="3650"/>
                  </a:lnTo>
                  <a:lnTo>
                    <a:pt x="4163" y="3648"/>
                  </a:lnTo>
                  <a:lnTo>
                    <a:pt x="4172" y="3647"/>
                  </a:lnTo>
                  <a:lnTo>
                    <a:pt x="4181" y="3645"/>
                  </a:lnTo>
                  <a:lnTo>
                    <a:pt x="4190" y="3644"/>
                  </a:lnTo>
                  <a:lnTo>
                    <a:pt x="4199" y="3643"/>
                  </a:lnTo>
                  <a:lnTo>
                    <a:pt x="4209" y="3642"/>
                  </a:lnTo>
                  <a:lnTo>
                    <a:pt x="4218" y="3641"/>
                  </a:lnTo>
                  <a:lnTo>
                    <a:pt x="4227" y="3640"/>
                  </a:lnTo>
                  <a:lnTo>
                    <a:pt x="4236" y="3640"/>
                  </a:lnTo>
                  <a:lnTo>
                    <a:pt x="4245" y="3639"/>
                  </a:lnTo>
                  <a:lnTo>
                    <a:pt x="4254" y="3639"/>
                  </a:lnTo>
                  <a:lnTo>
                    <a:pt x="4259" y="3639"/>
                  </a:lnTo>
                  <a:lnTo>
                    <a:pt x="5123" y="3639"/>
                  </a:lnTo>
                  <a:lnTo>
                    <a:pt x="5127" y="3639"/>
                  </a:lnTo>
                  <a:lnTo>
                    <a:pt x="5137" y="3639"/>
                  </a:lnTo>
                  <a:lnTo>
                    <a:pt x="5146" y="3640"/>
                  </a:lnTo>
                  <a:lnTo>
                    <a:pt x="5155" y="3640"/>
                  </a:lnTo>
                  <a:lnTo>
                    <a:pt x="5164" y="3641"/>
                  </a:lnTo>
                  <a:lnTo>
                    <a:pt x="5174" y="3642"/>
                  </a:lnTo>
                  <a:lnTo>
                    <a:pt x="5183" y="3643"/>
                  </a:lnTo>
                  <a:lnTo>
                    <a:pt x="5192" y="3644"/>
                  </a:lnTo>
                  <a:lnTo>
                    <a:pt x="5201" y="3645"/>
                  </a:lnTo>
                  <a:lnTo>
                    <a:pt x="5210" y="3647"/>
                  </a:lnTo>
                  <a:lnTo>
                    <a:pt x="5220" y="3648"/>
                  </a:lnTo>
                  <a:lnTo>
                    <a:pt x="5229" y="3650"/>
                  </a:lnTo>
                  <a:lnTo>
                    <a:pt x="5238" y="3652"/>
                  </a:lnTo>
                  <a:lnTo>
                    <a:pt x="5247" y="3654"/>
                  </a:lnTo>
                  <a:lnTo>
                    <a:pt x="5256" y="3657"/>
                  </a:lnTo>
                  <a:lnTo>
                    <a:pt x="5265" y="3659"/>
                  </a:lnTo>
                  <a:lnTo>
                    <a:pt x="5274" y="3662"/>
                  </a:lnTo>
                  <a:lnTo>
                    <a:pt x="5283" y="3665"/>
                  </a:lnTo>
                  <a:lnTo>
                    <a:pt x="5292" y="3668"/>
                  </a:lnTo>
                  <a:lnTo>
                    <a:pt x="5300" y="3671"/>
                  </a:lnTo>
                  <a:lnTo>
                    <a:pt x="5309" y="3675"/>
                  </a:lnTo>
                  <a:lnTo>
                    <a:pt x="5318" y="3678"/>
                  </a:lnTo>
                  <a:lnTo>
                    <a:pt x="5326" y="3682"/>
                  </a:lnTo>
                  <a:lnTo>
                    <a:pt x="5335" y="3686"/>
                  </a:lnTo>
                  <a:lnTo>
                    <a:pt x="5343" y="3690"/>
                  </a:lnTo>
                  <a:lnTo>
                    <a:pt x="5352" y="3694"/>
                  </a:lnTo>
                  <a:lnTo>
                    <a:pt x="5360" y="3699"/>
                  </a:lnTo>
                  <a:lnTo>
                    <a:pt x="5368" y="3703"/>
                  </a:lnTo>
                  <a:lnTo>
                    <a:pt x="5378" y="3709"/>
                  </a:lnTo>
                  <a:lnTo>
                    <a:pt x="5386" y="3714"/>
                  </a:lnTo>
                  <a:lnTo>
                    <a:pt x="5393" y="3719"/>
                  </a:lnTo>
                  <a:lnTo>
                    <a:pt x="5401" y="3724"/>
                  </a:lnTo>
                  <a:lnTo>
                    <a:pt x="5408" y="3729"/>
                  </a:lnTo>
                  <a:lnTo>
                    <a:pt x="5416" y="3734"/>
                  </a:lnTo>
                  <a:lnTo>
                    <a:pt x="5423" y="3739"/>
                  </a:lnTo>
                  <a:lnTo>
                    <a:pt x="5430" y="3745"/>
                  </a:lnTo>
                  <a:lnTo>
                    <a:pt x="5437" y="3750"/>
                  </a:lnTo>
                  <a:lnTo>
                    <a:pt x="5444" y="3756"/>
                  </a:lnTo>
                  <a:lnTo>
                    <a:pt x="5451" y="3762"/>
                  </a:lnTo>
                  <a:lnTo>
                    <a:pt x="5458" y="3768"/>
                  </a:lnTo>
                  <a:lnTo>
                    <a:pt x="5464" y="3774"/>
                  </a:lnTo>
                  <a:lnTo>
                    <a:pt x="5471" y="3781"/>
                  </a:lnTo>
                  <a:lnTo>
                    <a:pt x="5477" y="3787"/>
                  </a:lnTo>
                  <a:lnTo>
                    <a:pt x="5484" y="3794"/>
                  </a:lnTo>
                  <a:lnTo>
                    <a:pt x="5490" y="3800"/>
                  </a:lnTo>
                  <a:lnTo>
                    <a:pt x="5496" y="3807"/>
                  </a:lnTo>
                  <a:lnTo>
                    <a:pt x="5502" y="3814"/>
                  </a:lnTo>
                  <a:lnTo>
                    <a:pt x="5508" y="3821"/>
                  </a:lnTo>
                  <a:lnTo>
                    <a:pt x="5514" y="3829"/>
                  </a:lnTo>
                  <a:lnTo>
                    <a:pt x="5520" y="3836"/>
                  </a:lnTo>
                  <a:lnTo>
                    <a:pt x="5526" y="3844"/>
                  </a:lnTo>
                  <a:lnTo>
                    <a:pt x="5531" y="3852"/>
                  </a:lnTo>
                  <a:lnTo>
                    <a:pt x="5537" y="3860"/>
                  </a:lnTo>
                  <a:lnTo>
                    <a:pt x="5542" y="3868"/>
                  </a:lnTo>
                  <a:lnTo>
                    <a:pt x="5547" y="3876"/>
                  </a:lnTo>
                  <a:lnTo>
                    <a:pt x="5552" y="3884"/>
                  </a:lnTo>
                  <a:lnTo>
                    <a:pt x="5556" y="3891"/>
                  </a:lnTo>
                  <a:lnTo>
                    <a:pt x="5560" y="3899"/>
                  </a:lnTo>
                  <a:lnTo>
                    <a:pt x="5565" y="3908"/>
                  </a:lnTo>
                  <a:lnTo>
                    <a:pt x="5569" y="3916"/>
                  </a:lnTo>
                  <a:lnTo>
                    <a:pt x="5573" y="3925"/>
                  </a:lnTo>
                  <a:lnTo>
                    <a:pt x="5577" y="3933"/>
                  </a:lnTo>
                  <a:lnTo>
                    <a:pt x="5581" y="3942"/>
                  </a:lnTo>
                  <a:lnTo>
                    <a:pt x="5584" y="3951"/>
                  </a:lnTo>
                  <a:lnTo>
                    <a:pt x="5588" y="3960"/>
                  </a:lnTo>
                  <a:lnTo>
                    <a:pt x="5591" y="3968"/>
                  </a:lnTo>
                  <a:lnTo>
                    <a:pt x="5594" y="3977"/>
                  </a:lnTo>
                  <a:lnTo>
                    <a:pt x="5597" y="3986"/>
                  </a:lnTo>
                  <a:lnTo>
                    <a:pt x="5600" y="3995"/>
                  </a:lnTo>
                  <a:lnTo>
                    <a:pt x="5602" y="4004"/>
                  </a:lnTo>
                  <a:lnTo>
                    <a:pt x="5605" y="4013"/>
                  </a:lnTo>
                  <a:lnTo>
                    <a:pt x="5607" y="4022"/>
                  </a:lnTo>
                  <a:lnTo>
                    <a:pt x="5609" y="4031"/>
                  </a:lnTo>
                  <a:lnTo>
                    <a:pt x="5611" y="4040"/>
                  </a:lnTo>
                  <a:lnTo>
                    <a:pt x="5612" y="4049"/>
                  </a:lnTo>
                  <a:lnTo>
                    <a:pt x="5614" y="4058"/>
                  </a:lnTo>
                  <a:lnTo>
                    <a:pt x="5615" y="4067"/>
                  </a:lnTo>
                  <a:lnTo>
                    <a:pt x="5616" y="4076"/>
                  </a:lnTo>
                  <a:lnTo>
                    <a:pt x="5617" y="4086"/>
                  </a:lnTo>
                  <a:lnTo>
                    <a:pt x="5618" y="4095"/>
                  </a:lnTo>
                  <a:lnTo>
                    <a:pt x="5619" y="4104"/>
                  </a:lnTo>
                  <a:lnTo>
                    <a:pt x="5619" y="4113"/>
                  </a:lnTo>
                  <a:lnTo>
                    <a:pt x="5620" y="4122"/>
                  </a:lnTo>
                  <a:lnTo>
                    <a:pt x="5620" y="4131"/>
                  </a:lnTo>
                  <a:lnTo>
                    <a:pt x="5620" y="4136"/>
                  </a:lnTo>
                  <a:lnTo>
                    <a:pt x="5620" y="7589"/>
                  </a:lnTo>
                  <a:lnTo>
                    <a:pt x="5984" y="7589"/>
                  </a:lnTo>
                  <a:lnTo>
                    <a:pt x="5984" y="2408"/>
                  </a:lnTo>
                  <a:lnTo>
                    <a:pt x="5984" y="2403"/>
                  </a:lnTo>
                  <a:lnTo>
                    <a:pt x="5984" y="2394"/>
                  </a:lnTo>
                  <a:lnTo>
                    <a:pt x="5985" y="2384"/>
                  </a:lnTo>
                  <a:lnTo>
                    <a:pt x="5985" y="2375"/>
                  </a:lnTo>
                  <a:lnTo>
                    <a:pt x="5986" y="2365"/>
                  </a:lnTo>
                  <a:lnTo>
                    <a:pt x="5987" y="2356"/>
                  </a:lnTo>
                  <a:lnTo>
                    <a:pt x="5988" y="2346"/>
                  </a:lnTo>
                  <a:lnTo>
                    <a:pt x="5989" y="2337"/>
                  </a:lnTo>
                  <a:lnTo>
                    <a:pt x="5991" y="2328"/>
                  </a:lnTo>
                  <a:lnTo>
                    <a:pt x="5992" y="2319"/>
                  </a:lnTo>
                  <a:lnTo>
                    <a:pt x="5994" y="2310"/>
                  </a:lnTo>
                  <a:lnTo>
                    <a:pt x="5996" y="2301"/>
                  </a:lnTo>
                  <a:lnTo>
                    <a:pt x="5998" y="2292"/>
                  </a:lnTo>
                  <a:lnTo>
                    <a:pt x="6000" y="2283"/>
                  </a:lnTo>
                  <a:lnTo>
                    <a:pt x="6003" y="2274"/>
                  </a:lnTo>
                  <a:lnTo>
                    <a:pt x="6005" y="2265"/>
                  </a:lnTo>
                  <a:lnTo>
                    <a:pt x="6008" y="2257"/>
                  </a:lnTo>
                  <a:lnTo>
                    <a:pt x="6011" y="2248"/>
                  </a:lnTo>
                  <a:lnTo>
                    <a:pt x="6014" y="2240"/>
                  </a:lnTo>
                  <a:lnTo>
                    <a:pt x="6017" y="2231"/>
                  </a:lnTo>
                  <a:lnTo>
                    <a:pt x="6020" y="2223"/>
                  </a:lnTo>
                  <a:lnTo>
                    <a:pt x="6023" y="2214"/>
                  </a:lnTo>
                  <a:lnTo>
                    <a:pt x="6027" y="2206"/>
                  </a:lnTo>
                  <a:lnTo>
                    <a:pt x="6031" y="2198"/>
                  </a:lnTo>
                  <a:lnTo>
                    <a:pt x="6034" y="2190"/>
                  </a:lnTo>
                  <a:lnTo>
                    <a:pt x="6038" y="2182"/>
                  </a:lnTo>
                  <a:lnTo>
                    <a:pt x="6042" y="2175"/>
                  </a:lnTo>
                  <a:lnTo>
                    <a:pt x="6046" y="2167"/>
                  </a:lnTo>
                  <a:lnTo>
                    <a:pt x="6054" y="2152"/>
                  </a:lnTo>
                  <a:lnTo>
                    <a:pt x="6059" y="2145"/>
                  </a:lnTo>
                  <a:lnTo>
                    <a:pt x="6064" y="2137"/>
                  </a:lnTo>
                  <a:lnTo>
                    <a:pt x="6069" y="2129"/>
                  </a:lnTo>
                  <a:lnTo>
                    <a:pt x="6074" y="2122"/>
                  </a:lnTo>
                  <a:lnTo>
                    <a:pt x="6080" y="2115"/>
                  </a:lnTo>
                  <a:lnTo>
                    <a:pt x="6085" y="2107"/>
                  </a:lnTo>
                  <a:lnTo>
                    <a:pt x="6091" y="2100"/>
                  </a:lnTo>
                  <a:lnTo>
                    <a:pt x="6097" y="2093"/>
                  </a:lnTo>
                  <a:lnTo>
                    <a:pt x="6102" y="2086"/>
                  </a:lnTo>
                  <a:lnTo>
                    <a:pt x="6108" y="2079"/>
                  </a:lnTo>
                  <a:lnTo>
                    <a:pt x="6115" y="2072"/>
                  </a:lnTo>
                  <a:lnTo>
                    <a:pt x="6121" y="2066"/>
                  </a:lnTo>
                  <a:lnTo>
                    <a:pt x="6127" y="2059"/>
                  </a:lnTo>
                  <a:lnTo>
                    <a:pt x="6134" y="2053"/>
                  </a:lnTo>
                  <a:lnTo>
                    <a:pt x="6140" y="2046"/>
                  </a:lnTo>
                  <a:lnTo>
                    <a:pt x="6147" y="2040"/>
                  </a:lnTo>
                  <a:lnTo>
                    <a:pt x="6154" y="2034"/>
                  </a:lnTo>
                  <a:lnTo>
                    <a:pt x="6161" y="2028"/>
                  </a:lnTo>
                  <a:lnTo>
                    <a:pt x="6168" y="2022"/>
                  </a:lnTo>
                  <a:lnTo>
                    <a:pt x="6175" y="2016"/>
                  </a:lnTo>
                  <a:lnTo>
                    <a:pt x="6183" y="2011"/>
                  </a:lnTo>
                  <a:lnTo>
                    <a:pt x="6190" y="2005"/>
                  </a:lnTo>
                  <a:lnTo>
                    <a:pt x="6198" y="2000"/>
                  </a:lnTo>
                  <a:lnTo>
                    <a:pt x="6205" y="1995"/>
                  </a:lnTo>
                  <a:lnTo>
                    <a:pt x="6213" y="1990"/>
                  </a:lnTo>
                  <a:lnTo>
                    <a:pt x="6221" y="1985"/>
                  </a:lnTo>
                  <a:lnTo>
                    <a:pt x="6229" y="1980"/>
                  </a:lnTo>
                  <a:lnTo>
                    <a:pt x="6235" y="1977"/>
                  </a:lnTo>
                  <a:lnTo>
                    <a:pt x="6243" y="1972"/>
                  </a:lnTo>
                  <a:lnTo>
                    <a:pt x="6252" y="1967"/>
                  </a:lnTo>
                  <a:lnTo>
                    <a:pt x="6260" y="1963"/>
                  </a:lnTo>
                  <a:lnTo>
                    <a:pt x="6269" y="1958"/>
                  </a:lnTo>
                  <a:lnTo>
                    <a:pt x="6277" y="1955"/>
                  </a:lnTo>
                  <a:lnTo>
                    <a:pt x="6286" y="1951"/>
                  </a:lnTo>
                  <a:lnTo>
                    <a:pt x="6295" y="1947"/>
                  </a:lnTo>
                  <a:lnTo>
                    <a:pt x="6304" y="1943"/>
                  </a:lnTo>
                  <a:lnTo>
                    <a:pt x="6313" y="1940"/>
                  </a:lnTo>
                  <a:lnTo>
                    <a:pt x="6322" y="1937"/>
                  </a:lnTo>
                  <a:lnTo>
                    <a:pt x="6331" y="1934"/>
                  </a:lnTo>
                  <a:lnTo>
                    <a:pt x="6340" y="1931"/>
                  </a:lnTo>
                  <a:lnTo>
                    <a:pt x="6349" y="1929"/>
                  </a:lnTo>
                  <a:lnTo>
                    <a:pt x="6358" y="1926"/>
                  </a:lnTo>
                  <a:lnTo>
                    <a:pt x="6367" y="1924"/>
                  </a:lnTo>
                  <a:lnTo>
                    <a:pt x="6376" y="1922"/>
                  </a:lnTo>
                  <a:lnTo>
                    <a:pt x="6385" y="1920"/>
                  </a:lnTo>
                  <a:lnTo>
                    <a:pt x="6394" y="1919"/>
                  </a:lnTo>
                  <a:lnTo>
                    <a:pt x="6403" y="1917"/>
                  </a:lnTo>
                  <a:lnTo>
                    <a:pt x="6412" y="1916"/>
                  </a:lnTo>
                  <a:lnTo>
                    <a:pt x="6421" y="1915"/>
                  </a:lnTo>
                  <a:lnTo>
                    <a:pt x="6431" y="1914"/>
                  </a:lnTo>
                  <a:lnTo>
                    <a:pt x="6440" y="1913"/>
                  </a:lnTo>
                  <a:lnTo>
                    <a:pt x="6449" y="1912"/>
                  </a:lnTo>
                  <a:lnTo>
                    <a:pt x="6458" y="1912"/>
                  </a:lnTo>
                  <a:close/>
                  <a:moveTo>
                    <a:pt x="7342" y="7589"/>
                  </a:moveTo>
                  <a:lnTo>
                    <a:pt x="7342" y="2411"/>
                  </a:lnTo>
                  <a:lnTo>
                    <a:pt x="6484" y="2411"/>
                  </a:lnTo>
                  <a:lnTo>
                    <a:pt x="6484" y="7589"/>
                  </a:lnTo>
                  <a:lnTo>
                    <a:pt x="7342" y="7589"/>
                  </a:lnTo>
                  <a:close/>
                  <a:moveTo>
                    <a:pt x="5120" y="7589"/>
                  </a:moveTo>
                  <a:lnTo>
                    <a:pt x="5120" y="4139"/>
                  </a:lnTo>
                  <a:lnTo>
                    <a:pt x="4262" y="4139"/>
                  </a:lnTo>
                  <a:lnTo>
                    <a:pt x="4262" y="7589"/>
                  </a:lnTo>
                  <a:lnTo>
                    <a:pt x="5120" y="7589"/>
                  </a:lnTo>
                  <a:close/>
                  <a:moveTo>
                    <a:pt x="2898" y="7589"/>
                  </a:moveTo>
                  <a:lnTo>
                    <a:pt x="2898" y="5373"/>
                  </a:lnTo>
                  <a:lnTo>
                    <a:pt x="2041" y="5373"/>
                  </a:lnTo>
                  <a:lnTo>
                    <a:pt x="2041" y="7589"/>
                  </a:lnTo>
                  <a:lnTo>
                    <a:pt x="2898" y="758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3" name="Google Shape;593;p7"/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</p:grpSpPr>
        <p:sp>
          <p:nvSpPr>
            <p:cNvPr id="594" name="Google Shape;594;p7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7" y="4202"/>
                  </a:moveTo>
                  <a:lnTo>
                    <a:pt x="6917" y="3989"/>
                  </a:lnTo>
                  <a:lnTo>
                    <a:pt x="5307" y="5956"/>
                  </a:lnTo>
                  <a:lnTo>
                    <a:pt x="5284" y="5981"/>
                  </a:lnTo>
                  <a:lnTo>
                    <a:pt x="5258" y="6002"/>
                  </a:lnTo>
                  <a:lnTo>
                    <a:pt x="5229" y="6020"/>
                  </a:lnTo>
                  <a:lnTo>
                    <a:pt x="5198" y="6034"/>
                  </a:lnTo>
                  <a:lnTo>
                    <a:pt x="5165" y="6043"/>
                  </a:lnTo>
                  <a:lnTo>
                    <a:pt x="5131" y="6047"/>
                  </a:lnTo>
                  <a:lnTo>
                    <a:pt x="5097" y="6047"/>
                  </a:lnTo>
                  <a:lnTo>
                    <a:pt x="5064" y="6043"/>
                  </a:lnTo>
                  <a:lnTo>
                    <a:pt x="5031" y="6034"/>
                  </a:lnTo>
                  <a:lnTo>
                    <a:pt x="5000" y="6020"/>
                  </a:lnTo>
                  <a:lnTo>
                    <a:pt x="4971" y="6003"/>
                  </a:lnTo>
                  <a:lnTo>
                    <a:pt x="4002" y="5325"/>
                  </a:lnTo>
                  <a:lnTo>
                    <a:pt x="2554" y="6774"/>
                  </a:lnTo>
                  <a:lnTo>
                    <a:pt x="2529" y="6795"/>
                  </a:lnTo>
                  <a:lnTo>
                    <a:pt x="2502" y="6813"/>
                  </a:lnTo>
                  <a:lnTo>
                    <a:pt x="2473" y="6828"/>
                  </a:lnTo>
                  <a:lnTo>
                    <a:pt x="2442" y="6838"/>
                  </a:lnTo>
                  <a:lnTo>
                    <a:pt x="2410" y="6845"/>
                  </a:lnTo>
                  <a:lnTo>
                    <a:pt x="2377" y="6847"/>
                  </a:lnTo>
                  <a:lnTo>
                    <a:pt x="2344" y="6845"/>
                  </a:lnTo>
                  <a:lnTo>
                    <a:pt x="2312" y="6839"/>
                  </a:lnTo>
                  <a:lnTo>
                    <a:pt x="2281" y="6828"/>
                  </a:lnTo>
                  <a:lnTo>
                    <a:pt x="2252" y="6814"/>
                  </a:lnTo>
                  <a:lnTo>
                    <a:pt x="2225" y="6795"/>
                  </a:lnTo>
                  <a:lnTo>
                    <a:pt x="2200" y="6774"/>
                  </a:lnTo>
                  <a:lnTo>
                    <a:pt x="2179" y="6749"/>
                  </a:lnTo>
                  <a:lnTo>
                    <a:pt x="2161" y="6722"/>
                  </a:lnTo>
                  <a:lnTo>
                    <a:pt x="2146" y="6693"/>
                  </a:lnTo>
                  <a:lnTo>
                    <a:pt x="2136" y="6662"/>
                  </a:lnTo>
                  <a:lnTo>
                    <a:pt x="2129" y="6630"/>
                  </a:lnTo>
                  <a:lnTo>
                    <a:pt x="2127" y="6597"/>
                  </a:lnTo>
                  <a:lnTo>
                    <a:pt x="2129" y="6564"/>
                  </a:lnTo>
                  <a:lnTo>
                    <a:pt x="2135" y="6532"/>
                  </a:lnTo>
                  <a:lnTo>
                    <a:pt x="2146" y="6501"/>
                  </a:lnTo>
                  <a:lnTo>
                    <a:pt x="2160" y="6472"/>
                  </a:lnTo>
                  <a:lnTo>
                    <a:pt x="2179" y="6445"/>
                  </a:lnTo>
                  <a:lnTo>
                    <a:pt x="2200" y="6420"/>
                  </a:lnTo>
                  <a:lnTo>
                    <a:pt x="3796" y="4823"/>
                  </a:lnTo>
                  <a:lnTo>
                    <a:pt x="3820" y="4802"/>
                  </a:lnTo>
                  <a:lnTo>
                    <a:pt x="3846" y="4785"/>
                  </a:lnTo>
                  <a:lnTo>
                    <a:pt x="3875" y="4770"/>
                  </a:lnTo>
                  <a:lnTo>
                    <a:pt x="3904" y="4760"/>
                  </a:lnTo>
                  <a:lnTo>
                    <a:pt x="3935" y="4753"/>
                  </a:lnTo>
                  <a:lnTo>
                    <a:pt x="3967" y="4750"/>
                  </a:lnTo>
                  <a:lnTo>
                    <a:pt x="3999" y="4751"/>
                  </a:lnTo>
                  <a:lnTo>
                    <a:pt x="4030" y="4757"/>
                  </a:lnTo>
                  <a:lnTo>
                    <a:pt x="4060" y="4766"/>
                  </a:lnTo>
                  <a:lnTo>
                    <a:pt x="4089" y="4779"/>
                  </a:lnTo>
                  <a:lnTo>
                    <a:pt x="4116" y="4795"/>
                  </a:lnTo>
                  <a:lnTo>
                    <a:pt x="5067" y="5460"/>
                  </a:lnTo>
                  <a:lnTo>
                    <a:pt x="6639" y="3539"/>
                  </a:lnTo>
                  <a:lnTo>
                    <a:pt x="6255" y="3539"/>
                  </a:lnTo>
                  <a:lnTo>
                    <a:pt x="6222" y="3537"/>
                  </a:lnTo>
                  <a:lnTo>
                    <a:pt x="6190" y="3530"/>
                  </a:lnTo>
                  <a:lnTo>
                    <a:pt x="6159" y="3520"/>
                  </a:lnTo>
                  <a:lnTo>
                    <a:pt x="6130" y="3506"/>
                  </a:lnTo>
                  <a:lnTo>
                    <a:pt x="6103" y="3487"/>
                  </a:lnTo>
                  <a:lnTo>
                    <a:pt x="6078" y="3466"/>
                  </a:lnTo>
                  <a:lnTo>
                    <a:pt x="6057" y="3441"/>
                  </a:lnTo>
                  <a:lnTo>
                    <a:pt x="6038" y="3414"/>
                  </a:lnTo>
                  <a:lnTo>
                    <a:pt x="6024" y="3385"/>
                  </a:lnTo>
                  <a:lnTo>
                    <a:pt x="6014" y="3354"/>
                  </a:lnTo>
                  <a:lnTo>
                    <a:pt x="6007" y="3322"/>
                  </a:lnTo>
                  <a:lnTo>
                    <a:pt x="6005" y="3289"/>
                  </a:lnTo>
                  <a:lnTo>
                    <a:pt x="6007" y="3256"/>
                  </a:lnTo>
                  <a:lnTo>
                    <a:pt x="6014" y="3224"/>
                  </a:lnTo>
                  <a:lnTo>
                    <a:pt x="6024" y="3193"/>
                  </a:lnTo>
                  <a:lnTo>
                    <a:pt x="6038" y="3164"/>
                  </a:lnTo>
                  <a:lnTo>
                    <a:pt x="6057" y="3137"/>
                  </a:lnTo>
                  <a:lnTo>
                    <a:pt x="6078" y="3112"/>
                  </a:lnTo>
                  <a:lnTo>
                    <a:pt x="6103" y="3091"/>
                  </a:lnTo>
                  <a:lnTo>
                    <a:pt x="6130" y="3072"/>
                  </a:lnTo>
                  <a:lnTo>
                    <a:pt x="6159" y="3058"/>
                  </a:lnTo>
                  <a:lnTo>
                    <a:pt x="6190" y="3048"/>
                  </a:lnTo>
                  <a:lnTo>
                    <a:pt x="6222" y="3041"/>
                  </a:lnTo>
                  <a:lnTo>
                    <a:pt x="6255" y="3039"/>
                  </a:lnTo>
                  <a:lnTo>
                    <a:pt x="7167" y="3039"/>
                  </a:lnTo>
                  <a:lnTo>
                    <a:pt x="7171" y="3039"/>
                  </a:lnTo>
                  <a:lnTo>
                    <a:pt x="7175" y="3039"/>
                  </a:lnTo>
                  <a:lnTo>
                    <a:pt x="7187" y="3040"/>
                  </a:lnTo>
                  <a:lnTo>
                    <a:pt x="7200" y="3041"/>
                  </a:lnTo>
                  <a:lnTo>
                    <a:pt x="7203" y="3042"/>
                  </a:lnTo>
                  <a:lnTo>
                    <a:pt x="7207" y="3042"/>
                  </a:lnTo>
                  <a:lnTo>
                    <a:pt x="7219" y="3045"/>
                  </a:lnTo>
                  <a:lnTo>
                    <a:pt x="7232" y="3048"/>
                  </a:lnTo>
                  <a:lnTo>
                    <a:pt x="7235" y="3049"/>
                  </a:lnTo>
                  <a:lnTo>
                    <a:pt x="7239" y="3050"/>
                  </a:lnTo>
                  <a:lnTo>
                    <a:pt x="7251" y="3054"/>
                  </a:lnTo>
                  <a:lnTo>
                    <a:pt x="7263" y="3058"/>
                  </a:lnTo>
                  <a:lnTo>
                    <a:pt x="7266" y="3060"/>
                  </a:lnTo>
                  <a:lnTo>
                    <a:pt x="7270" y="3061"/>
                  </a:lnTo>
                  <a:lnTo>
                    <a:pt x="7281" y="3067"/>
                  </a:lnTo>
                  <a:lnTo>
                    <a:pt x="7292" y="3072"/>
                  </a:lnTo>
                  <a:lnTo>
                    <a:pt x="7295" y="3075"/>
                  </a:lnTo>
                  <a:lnTo>
                    <a:pt x="7299" y="3077"/>
                  </a:lnTo>
                  <a:lnTo>
                    <a:pt x="7309" y="3084"/>
                  </a:lnTo>
                  <a:lnTo>
                    <a:pt x="7319" y="3091"/>
                  </a:lnTo>
                  <a:lnTo>
                    <a:pt x="7322" y="3093"/>
                  </a:lnTo>
                  <a:lnTo>
                    <a:pt x="7325" y="3096"/>
                  </a:lnTo>
                  <a:lnTo>
                    <a:pt x="7334" y="3104"/>
                  </a:lnTo>
                  <a:lnTo>
                    <a:pt x="7344" y="3112"/>
                  </a:lnTo>
                  <a:lnTo>
                    <a:pt x="7346" y="3115"/>
                  </a:lnTo>
                  <a:lnTo>
                    <a:pt x="7349" y="3118"/>
                  </a:lnTo>
                  <a:lnTo>
                    <a:pt x="7357" y="3127"/>
                  </a:lnTo>
                  <a:lnTo>
                    <a:pt x="7365" y="3137"/>
                  </a:lnTo>
                  <a:lnTo>
                    <a:pt x="7368" y="3140"/>
                  </a:lnTo>
                  <a:lnTo>
                    <a:pt x="7370" y="3143"/>
                  </a:lnTo>
                  <a:lnTo>
                    <a:pt x="7377" y="3154"/>
                  </a:lnTo>
                  <a:lnTo>
                    <a:pt x="7384" y="3164"/>
                  </a:lnTo>
                  <a:lnTo>
                    <a:pt x="7385" y="3168"/>
                  </a:lnTo>
                  <a:lnTo>
                    <a:pt x="7387" y="3171"/>
                  </a:lnTo>
                  <a:lnTo>
                    <a:pt x="7392" y="3182"/>
                  </a:lnTo>
                  <a:lnTo>
                    <a:pt x="7398" y="3193"/>
                  </a:lnTo>
                  <a:lnTo>
                    <a:pt x="7399" y="3197"/>
                  </a:lnTo>
                  <a:lnTo>
                    <a:pt x="7401" y="3201"/>
                  </a:lnTo>
                  <a:lnTo>
                    <a:pt x="7404" y="3213"/>
                  </a:lnTo>
                  <a:lnTo>
                    <a:pt x="7408" y="3224"/>
                  </a:lnTo>
                  <a:lnTo>
                    <a:pt x="7409" y="3228"/>
                  </a:lnTo>
                  <a:lnTo>
                    <a:pt x="7410" y="3232"/>
                  </a:lnTo>
                  <a:lnTo>
                    <a:pt x="7412" y="3244"/>
                  </a:lnTo>
                  <a:lnTo>
                    <a:pt x="7415" y="3256"/>
                  </a:lnTo>
                  <a:lnTo>
                    <a:pt x="7415" y="3260"/>
                  </a:lnTo>
                  <a:lnTo>
                    <a:pt x="7416" y="3264"/>
                  </a:lnTo>
                  <a:lnTo>
                    <a:pt x="7416" y="3277"/>
                  </a:lnTo>
                  <a:lnTo>
                    <a:pt x="7417" y="3289"/>
                  </a:lnTo>
                  <a:lnTo>
                    <a:pt x="7417" y="4202"/>
                  </a:lnTo>
                  <a:lnTo>
                    <a:pt x="7415" y="4235"/>
                  </a:lnTo>
                  <a:lnTo>
                    <a:pt x="7408" y="4267"/>
                  </a:lnTo>
                  <a:lnTo>
                    <a:pt x="7398" y="4298"/>
                  </a:lnTo>
                  <a:lnTo>
                    <a:pt x="7384" y="4327"/>
                  </a:lnTo>
                  <a:lnTo>
                    <a:pt x="7365" y="4354"/>
                  </a:lnTo>
                  <a:lnTo>
                    <a:pt x="7344" y="4379"/>
                  </a:lnTo>
                  <a:lnTo>
                    <a:pt x="7319" y="4400"/>
                  </a:lnTo>
                  <a:lnTo>
                    <a:pt x="7292" y="4419"/>
                  </a:lnTo>
                  <a:lnTo>
                    <a:pt x="7263" y="4433"/>
                  </a:lnTo>
                  <a:lnTo>
                    <a:pt x="7232" y="4443"/>
                  </a:lnTo>
                  <a:lnTo>
                    <a:pt x="7200" y="4450"/>
                  </a:lnTo>
                  <a:lnTo>
                    <a:pt x="7167" y="4452"/>
                  </a:lnTo>
                  <a:lnTo>
                    <a:pt x="7134" y="4450"/>
                  </a:lnTo>
                  <a:lnTo>
                    <a:pt x="7102" y="4443"/>
                  </a:lnTo>
                  <a:lnTo>
                    <a:pt x="7071" y="4433"/>
                  </a:lnTo>
                  <a:lnTo>
                    <a:pt x="7042" y="4419"/>
                  </a:lnTo>
                  <a:lnTo>
                    <a:pt x="7015" y="4400"/>
                  </a:lnTo>
                  <a:lnTo>
                    <a:pt x="6990" y="4379"/>
                  </a:lnTo>
                  <a:lnTo>
                    <a:pt x="6969" y="4354"/>
                  </a:lnTo>
                  <a:lnTo>
                    <a:pt x="6950" y="4327"/>
                  </a:lnTo>
                  <a:lnTo>
                    <a:pt x="6936" y="4298"/>
                  </a:lnTo>
                  <a:lnTo>
                    <a:pt x="6926" y="4267"/>
                  </a:lnTo>
                  <a:lnTo>
                    <a:pt x="6919" y="4235"/>
                  </a:lnTo>
                  <a:lnTo>
                    <a:pt x="6917" y="42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7"/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3" y="1100"/>
                  </a:moveTo>
                  <a:lnTo>
                    <a:pt x="2148" y="1100"/>
                  </a:lnTo>
                  <a:lnTo>
                    <a:pt x="7852" y="1100"/>
                  </a:lnTo>
                  <a:lnTo>
                    <a:pt x="7857" y="1100"/>
                  </a:lnTo>
                  <a:lnTo>
                    <a:pt x="7887" y="1101"/>
                  </a:lnTo>
                  <a:lnTo>
                    <a:pt x="7896" y="1101"/>
                  </a:lnTo>
                  <a:lnTo>
                    <a:pt x="7926" y="1103"/>
                  </a:lnTo>
                  <a:lnTo>
                    <a:pt x="7935" y="1103"/>
                  </a:lnTo>
                  <a:lnTo>
                    <a:pt x="7965" y="1106"/>
                  </a:lnTo>
                  <a:lnTo>
                    <a:pt x="7974" y="1107"/>
                  </a:lnTo>
                  <a:lnTo>
                    <a:pt x="8004" y="1111"/>
                  </a:lnTo>
                  <a:lnTo>
                    <a:pt x="8013" y="1113"/>
                  </a:lnTo>
                  <a:lnTo>
                    <a:pt x="8042" y="1118"/>
                  </a:lnTo>
                  <a:lnTo>
                    <a:pt x="8052" y="1119"/>
                  </a:lnTo>
                  <a:lnTo>
                    <a:pt x="8081" y="1125"/>
                  </a:lnTo>
                  <a:lnTo>
                    <a:pt x="8090" y="1127"/>
                  </a:lnTo>
                  <a:lnTo>
                    <a:pt x="8119" y="1135"/>
                  </a:lnTo>
                  <a:lnTo>
                    <a:pt x="8128" y="1137"/>
                  </a:lnTo>
                  <a:lnTo>
                    <a:pt x="8156" y="1145"/>
                  </a:lnTo>
                  <a:lnTo>
                    <a:pt x="8165" y="1148"/>
                  </a:lnTo>
                  <a:lnTo>
                    <a:pt x="8193" y="1157"/>
                  </a:lnTo>
                  <a:lnTo>
                    <a:pt x="8202" y="1160"/>
                  </a:lnTo>
                  <a:lnTo>
                    <a:pt x="8230" y="1171"/>
                  </a:lnTo>
                  <a:lnTo>
                    <a:pt x="8239" y="1174"/>
                  </a:lnTo>
                  <a:lnTo>
                    <a:pt x="8266" y="1186"/>
                  </a:lnTo>
                  <a:lnTo>
                    <a:pt x="8275" y="1189"/>
                  </a:lnTo>
                  <a:lnTo>
                    <a:pt x="8302" y="1202"/>
                  </a:lnTo>
                  <a:lnTo>
                    <a:pt x="8310" y="1206"/>
                  </a:lnTo>
                  <a:lnTo>
                    <a:pt x="8337" y="1219"/>
                  </a:lnTo>
                  <a:lnTo>
                    <a:pt x="8345" y="1223"/>
                  </a:lnTo>
                  <a:lnTo>
                    <a:pt x="8371" y="1238"/>
                  </a:lnTo>
                  <a:lnTo>
                    <a:pt x="8380" y="1243"/>
                  </a:lnTo>
                  <a:lnTo>
                    <a:pt x="8406" y="1258"/>
                  </a:lnTo>
                  <a:lnTo>
                    <a:pt x="8414" y="1263"/>
                  </a:lnTo>
                  <a:lnTo>
                    <a:pt x="8439" y="1280"/>
                  </a:lnTo>
                  <a:lnTo>
                    <a:pt x="8446" y="1285"/>
                  </a:lnTo>
                  <a:lnTo>
                    <a:pt x="8471" y="1302"/>
                  </a:lnTo>
                  <a:lnTo>
                    <a:pt x="8478" y="1308"/>
                  </a:lnTo>
                  <a:lnTo>
                    <a:pt x="8502" y="1326"/>
                  </a:lnTo>
                  <a:lnTo>
                    <a:pt x="8509" y="1332"/>
                  </a:lnTo>
                  <a:lnTo>
                    <a:pt x="8532" y="1351"/>
                  </a:lnTo>
                  <a:lnTo>
                    <a:pt x="8539" y="1357"/>
                  </a:lnTo>
                  <a:lnTo>
                    <a:pt x="8561" y="1377"/>
                  </a:lnTo>
                  <a:lnTo>
                    <a:pt x="8568" y="1383"/>
                  </a:lnTo>
                  <a:lnTo>
                    <a:pt x="8590" y="1404"/>
                  </a:lnTo>
                  <a:lnTo>
                    <a:pt x="8596" y="1410"/>
                  </a:lnTo>
                  <a:lnTo>
                    <a:pt x="8617" y="1432"/>
                  </a:lnTo>
                  <a:lnTo>
                    <a:pt x="8623" y="1439"/>
                  </a:lnTo>
                  <a:lnTo>
                    <a:pt x="8643" y="1461"/>
                  </a:lnTo>
                  <a:lnTo>
                    <a:pt x="8649" y="1468"/>
                  </a:lnTo>
                  <a:lnTo>
                    <a:pt x="8668" y="1491"/>
                  </a:lnTo>
                  <a:lnTo>
                    <a:pt x="8674" y="1498"/>
                  </a:lnTo>
                  <a:lnTo>
                    <a:pt x="8692" y="1522"/>
                  </a:lnTo>
                  <a:lnTo>
                    <a:pt x="8698" y="1529"/>
                  </a:lnTo>
                  <a:lnTo>
                    <a:pt x="8715" y="1554"/>
                  </a:lnTo>
                  <a:lnTo>
                    <a:pt x="8720" y="1561"/>
                  </a:lnTo>
                  <a:lnTo>
                    <a:pt x="8737" y="1586"/>
                  </a:lnTo>
                  <a:lnTo>
                    <a:pt x="8742" y="1594"/>
                  </a:lnTo>
                  <a:lnTo>
                    <a:pt x="8757" y="1620"/>
                  </a:lnTo>
                  <a:lnTo>
                    <a:pt x="8762" y="1629"/>
                  </a:lnTo>
                  <a:lnTo>
                    <a:pt x="8777" y="1655"/>
                  </a:lnTo>
                  <a:lnTo>
                    <a:pt x="8781" y="1663"/>
                  </a:lnTo>
                  <a:lnTo>
                    <a:pt x="8794" y="1690"/>
                  </a:lnTo>
                  <a:lnTo>
                    <a:pt x="8798" y="1698"/>
                  </a:lnTo>
                  <a:lnTo>
                    <a:pt x="8811" y="1725"/>
                  </a:lnTo>
                  <a:lnTo>
                    <a:pt x="8814" y="1734"/>
                  </a:lnTo>
                  <a:lnTo>
                    <a:pt x="8826" y="1761"/>
                  </a:lnTo>
                  <a:lnTo>
                    <a:pt x="8829" y="1770"/>
                  </a:lnTo>
                  <a:lnTo>
                    <a:pt x="8840" y="1798"/>
                  </a:lnTo>
                  <a:lnTo>
                    <a:pt x="8843" y="1807"/>
                  </a:lnTo>
                  <a:lnTo>
                    <a:pt x="8852" y="1835"/>
                  </a:lnTo>
                  <a:lnTo>
                    <a:pt x="8855" y="1844"/>
                  </a:lnTo>
                  <a:lnTo>
                    <a:pt x="8863" y="1872"/>
                  </a:lnTo>
                  <a:lnTo>
                    <a:pt x="8865" y="1881"/>
                  </a:lnTo>
                  <a:lnTo>
                    <a:pt x="8873" y="1910"/>
                  </a:lnTo>
                  <a:lnTo>
                    <a:pt x="8875" y="1919"/>
                  </a:lnTo>
                  <a:lnTo>
                    <a:pt x="8881" y="1948"/>
                  </a:lnTo>
                  <a:lnTo>
                    <a:pt x="8882" y="1958"/>
                  </a:lnTo>
                  <a:lnTo>
                    <a:pt x="8887" y="1987"/>
                  </a:lnTo>
                  <a:lnTo>
                    <a:pt x="8889" y="1996"/>
                  </a:lnTo>
                  <a:lnTo>
                    <a:pt x="8893" y="2026"/>
                  </a:lnTo>
                  <a:lnTo>
                    <a:pt x="8894" y="2035"/>
                  </a:lnTo>
                  <a:lnTo>
                    <a:pt x="8897" y="2065"/>
                  </a:lnTo>
                  <a:lnTo>
                    <a:pt x="8897" y="2074"/>
                  </a:lnTo>
                  <a:lnTo>
                    <a:pt x="8899" y="2104"/>
                  </a:lnTo>
                  <a:lnTo>
                    <a:pt x="8899" y="2113"/>
                  </a:lnTo>
                  <a:lnTo>
                    <a:pt x="8900" y="2143"/>
                  </a:lnTo>
                  <a:lnTo>
                    <a:pt x="8900" y="2148"/>
                  </a:lnTo>
                  <a:lnTo>
                    <a:pt x="8900" y="7852"/>
                  </a:lnTo>
                  <a:lnTo>
                    <a:pt x="8900" y="7857"/>
                  </a:lnTo>
                  <a:lnTo>
                    <a:pt x="8899" y="7887"/>
                  </a:lnTo>
                  <a:lnTo>
                    <a:pt x="8899" y="7896"/>
                  </a:lnTo>
                  <a:lnTo>
                    <a:pt x="8897" y="7926"/>
                  </a:lnTo>
                  <a:lnTo>
                    <a:pt x="8897" y="7935"/>
                  </a:lnTo>
                  <a:lnTo>
                    <a:pt x="8894" y="7965"/>
                  </a:lnTo>
                  <a:lnTo>
                    <a:pt x="8893" y="7974"/>
                  </a:lnTo>
                  <a:lnTo>
                    <a:pt x="8889" y="8004"/>
                  </a:lnTo>
                  <a:lnTo>
                    <a:pt x="8887" y="8013"/>
                  </a:lnTo>
                  <a:lnTo>
                    <a:pt x="8882" y="8042"/>
                  </a:lnTo>
                  <a:lnTo>
                    <a:pt x="8881" y="8052"/>
                  </a:lnTo>
                  <a:lnTo>
                    <a:pt x="8875" y="8081"/>
                  </a:lnTo>
                  <a:lnTo>
                    <a:pt x="8873" y="8090"/>
                  </a:lnTo>
                  <a:lnTo>
                    <a:pt x="8865" y="8119"/>
                  </a:lnTo>
                  <a:lnTo>
                    <a:pt x="8863" y="8128"/>
                  </a:lnTo>
                  <a:lnTo>
                    <a:pt x="8855" y="8156"/>
                  </a:lnTo>
                  <a:lnTo>
                    <a:pt x="8852" y="8165"/>
                  </a:lnTo>
                  <a:lnTo>
                    <a:pt x="8843" y="8193"/>
                  </a:lnTo>
                  <a:lnTo>
                    <a:pt x="8840" y="8202"/>
                  </a:lnTo>
                  <a:lnTo>
                    <a:pt x="8829" y="8230"/>
                  </a:lnTo>
                  <a:lnTo>
                    <a:pt x="8826" y="8239"/>
                  </a:lnTo>
                  <a:lnTo>
                    <a:pt x="8814" y="8266"/>
                  </a:lnTo>
                  <a:lnTo>
                    <a:pt x="8811" y="8275"/>
                  </a:lnTo>
                  <a:lnTo>
                    <a:pt x="8798" y="8302"/>
                  </a:lnTo>
                  <a:lnTo>
                    <a:pt x="8794" y="8310"/>
                  </a:lnTo>
                  <a:lnTo>
                    <a:pt x="8781" y="8337"/>
                  </a:lnTo>
                  <a:lnTo>
                    <a:pt x="8777" y="8345"/>
                  </a:lnTo>
                  <a:lnTo>
                    <a:pt x="8762" y="8371"/>
                  </a:lnTo>
                  <a:lnTo>
                    <a:pt x="8757" y="8380"/>
                  </a:lnTo>
                  <a:lnTo>
                    <a:pt x="8742" y="8406"/>
                  </a:lnTo>
                  <a:lnTo>
                    <a:pt x="8737" y="8414"/>
                  </a:lnTo>
                  <a:lnTo>
                    <a:pt x="8720" y="8439"/>
                  </a:lnTo>
                  <a:lnTo>
                    <a:pt x="8715" y="8446"/>
                  </a:lnTo>
                  <a:lnTo>
                    <a:pt x="8698" y="8471"/>
                  </a:lnTo>
                  <a:lnTo>
                    <a:pt x="8692" y="8478"/>
                  </a:lnTo>
                  <a:lnTo>
                    <a:pt x="8674" y="8502"/>
                  </a:lnTo>
                  <a:lnTo>
                    <a:pt x="8668" y="8509"/>
                  </a:lnTo>
                  <a:lnTo>
                    <a:pt x="8649" y="8532"/>
                  </a:lnTo>
                  <a:lnTo>
                    <a:pt x="8643" y="8539"/>
                  </a:lnTo>
                  <a:lnTo>
                    <a:pt x="8623" y="8561"/>
                  </a:lnTo>
                  <a:lnTo>
                    <a:pt x="8617" y="8568"/>
                  </a:lnTo>
                  <a:lnTo>
                    <a:pt x="8596" y="8590"/>
                  </a:lnTo>
                  <a:lnTo>
                    <a:pt x="8590" y="8596"/>
                  </a:lnTo>
                  <a:lnTo>
                    <a:pt x="8568" y="8617"/>
                  </a:lnTo>
                  <a:lnTo>
                    <a:pt x="8561" y="8623"/>
                  </a:lnTo>
                  <a:lnTo>
                    <a:pt x="8539" y="8643"/>
                  </a:lnTo>
                  <a:lnTo>
                    <a:pt x="8532" y="8649"/>
                  </a:lnTo>
                  <a:lnTo>
                    <a:pt x="8509" y="8668"/>
                  </a:lnTo>
                  <a:lnTo>
                    <a:pt x="8502" y="8674"/>
                  </a:lnTo>
                  <a:lnTo>
                    <a:pt x="8478" y="8692"/>
                  </a:lnTo>
                  <a:lnTo>
                    <a:pt x="8471" y="8698"/>
                  </a:lnTo>
                  <a:lnTo>
                    <a:pt x="8446" y="8715"/>
                  </a:lnTo>
                  <a:lnTo>
                    <a:pt x="8439" y="8720"/>
                  </a:lnTo>
                  <a:lnTo>
                    <a:pt x="8414" y="8737"/>
                  </a:lnTo>
                  <a:lnTo>
                    <a:pt x="8406" y="8742"/>
                  </a:lnTo>
                  <a:lnTo>
                    <a:pt x="8380" y="8757"/>
                  </a:lnTo>
                  <a:lnTo>
                    <a:pt x="8371" y="8762"/>
                  </a:lnTo>
                  <a:lnTo>
                    <a:pt x="8345" y="8777"/>
                  </a:lnTo>
                  <a:lnTo>
                    <a:pt x="8337" y="8781"/>
                  </a:lnTo>
                  <a:lnTo>
                    <a:pt x="8310" y="8794"/>
                  </a:lnTo>
                  <a:lnTo>
                    <a:pt x="8302" y="8798"/>
                  </a:lnTo>
                  <a:lnTo>
                    <a:pt x="8275" y="8811"/>
                  </a:lnTo>
                  <a:lnTo>
                    <a:pt x="8266" y="8814"/>
                  </a:lnTo>
                  <a:lnTo>
                    <a:pt x="8239" y="8826"/>
                  </a:lnTo>
                  <a:lnTo>
                    <a:pt x="8230" y="8829"/>
                  </a:lnTo>
                  <a:lnTo>
                    <a:pt x="8202" y="8840"/>
                  </a:lnTo>
                  <a:lnTo>
                    <a:pt x="8193" y="8843"/>
                  </a:lnTo>
                  <a:lnTo>
                    <a:pt x="8165" y="8852"/>
                  </a:lnTo>
                  <a:lnTo>
                    <a:pt x="8156" y="8855"/>
                  </a:lnTo>
                  <a:lnTo>
                    <a:pt x="8128" y="8863"/>
                  </a:lnTo>
                  <a:lnTo>
                    <a:pt x="8119" y="8865"/>
                  </a:lnTo>
                  <a:lnTo>
                    <a:pt x="8090" y="8873"/>
                  </a:lnTo>
                  <a:lnTo>
                    <a:pt x="8081" y="8875"/>
                  </a:lnTo>
                  <a:lnTo>
                    <a:pt x="8052" y="8881"/>
                  </a:lnTo>
                  <a:lnTo>
                    <a:pt x="8042" y="8882"/>
                  </a:lnTo>
                  <a:lnTo>
                    <a:pt x="8013" y="8887"/>
                  </a:lnTo>
                  <a:lnTo>
                    <a:pt x="8004" y="8889"/>
                  </a:lnTo>
                  <a:lnTo>
                    <a:pt x="7974" y="8893"/>
                  </a:lnTo>
                  <a:lnTo>
                    <a:pt x="7965" y="8894"/>
                  </a:lnTo>
                  <a:lnTo>
                    <a:pt x="7935" y="8897"/>
                  </a:lnTo>
                  <a:lnTo>
                    <a:pt x="7926" y="8897"/>
                  </a:lnTo>
                  <a:lnTo>
                    <a:pt x="7896" y="8899"/>
                  </a:lnTo>
                  <a:lnTo>
                    <a:pt x="7887" y="8899"/>
                  </a:lnTo>
                  <a:lnTo>
                    <a:pt x="7857" y="8900"/>
                  </a:lnTo>
                  <a:lnTo>
                    <a:pt x="7852" y="8900"/>
                  </a:lnTo>
                  <a:lnTo>
                    <a:pt x="2148" y="8900"/>
                  </a:lnTo>
                  <a:lnTo>
                    <a:pt x="2143" y="8900"/>
                  </a:lnTo>
                  <a:lnTo>
                    <a:pt x="2113" y="8899"/>
                  </a:lnTo>
                  <a:lnTo>
                    <a:pt x="2104" y="8899"/>
                  </a:lnTo>
                  <a:lnTo>
                    <a:pt x="2074" y="8897"/>
                  </a:lnTo>
                  <a:lnTo>
                    <a:pt x="2065" y="8897"/>
                  </a:lnTo>
                  <a:lnTo>
                    <a:pt x="2035" y="8894"/>
                  </a:lnTo>
                  <a:lnTo>
                    <a:pt x="2026" y="8893"/>
                  </a:lnTo>
                  <a:lnTo>
                    <a:pt x="1996" y="8889"/>
                  </a:lnTo>
                  <a:lnTo>
                    <a:pt x="1987" y="8887"/>
                  </a:lnTo>
                  <a:lnTo>
                    <a:pt x="1958" y="8882"/>
                  </a:lnTo>
                  <a:lnTo>
                    <a:pt x="1948" y="8881"/>
                  </a:lnTo>
                  <a:lnTo>
                    <a:pt x="1919" y="8875"/>
                  </a:lnTo>
                  <a:lnTo>
                    <a:pt x="1910" y="8873"/>
                  </a:lnTo>
                  <a:lnTo>
                    <a:pt x="1881" y="8865"/>
                  </a:lnTo>
                  <a:lnTo>
                    <a:pt x="1872" y="8863"/>
                  </a:lnTo>
                  <a:lnTo>
                    <a:pt x="1844" y="8855"/>
                  </a:lnTo>
                  <a:lnTo>
                    <a:pt x="1835" y="8852"/>
                  </a:lnTo>
                  <a:lnTo>
                    <a:pt x="1807" y="8843"/>
                  </a:lnTo>
                  <a:lnTo>
                    <a:pt x="1798" y="8840"/>
                  </a:lnTo>
                  <a:lnTo>
                    <a:pt x="1770" y="8829"/>
                  </a:lnTo>
                  <a:lnTo>
                    <a:pt x="1761" y="8826"/>
                  </a:lnTo>
                  <a:lnTo>
                    <a:pt x="1734" y="8814"/>
                  </a:lnTo>
                  <a:lnTo>
                    <a:pt x="1725" y="8811"/>
                  </a:lnTo>
                  <a:lnTo>
                    <a:pt x="1698" y="8798"/>
                  </a:lnTo>
                  <a:lnTo>
                    <a:pt x="1690" y="8794"/>
                  </a:lnTo>
                  <a:lnTo>
                    <a:pt x="1663" y="8781"/>
                  </a:lnTo>
                  <a:lnTo>
                    <a:pt x="1655" y="8777"/>
                  </a:lnTo>
                  <a:lnTo>
                    <a:pt x="1629" y="8762"/>
                  </a:lnTo>
                  <a:lnTo>
                    <a:pt x="1620" y="8757"/>
                  </a:lnTo>
                  <a:lnTo>
                    <a:pt x="1594" y="8742"/>
                  </a:lnTo>
                  <a:lnTo>
                    <a:pt x="1586" y="8737"/>
                  </a:lnTo>
                  <a:lnTo>
                    <a:pt x="1561" y="8720"/>
                  </a:lnTo>
                  <a:lnTo>
                    <a:pt x="1554" y="8715"/>
                  </a:lnTo>
                  <a:lnTo>
                    <a:pt x="1529" y="8698"/>
                  </a:lnTo>
                  <a:lnTo>
                    <a:pt x="1522" y="8692"/>
                  </a:lnTo>
                  <a:lnTo>
                    <a:pt x="1498" y="8674"/>
                  </a:lnTo>
                  <a:lnTo>
                    <a:pt x="1491" y="8668"/>
                  </a:lnTo>
                  <a:lnTo>
                    <a:pt x="1468" y="8649"/>
                  </a:lnTo>
                  <a:lnTo>
                    <a:pt x="1461" y="8643"/>
                  </a:lnTo>
                  <a:lnTo>
                    <a:pt x="1439" y="8623"/>
                  </a:lnTo>
                  <a:lnTo>
                    <a:pt x="1432" y="8617"/>
                  </a:lnTo>
                  <a:lnTo>
                    <a:pt x="1410" y="8596"/>
                  </a:lnTo>
                  <a:lnTo>
                    <a:pt x="1404" y="8590"/>
                  </a:lnTo>
                  <a:lnTo>
                    <a:pt x="1383" y="8568"/>
                  </a:lnTo>
                  <a:lnTo>
                    <a:pt x="1377" y="8561"/>
                  </a:lnTo>
                  <a:lnTo>
                    <a:pt x="1357" y="8539"/>
                  </a:lnTo>
                  <a:lnTo>
                    <a:pt x="1351" y="8532"/>
                  </a:lnTo>
                  <a:lnTo>
                    <a:pt x="1332" y="8509"/>
                  </a:lnTo>
                  <a:lnTo>
                    <a:pt x="1326" y="8502"/>
                  </a:lnTo>
                  <a:lnTo>
                    <a:pt x="1308" y="8478"/>
                  </a:lnTo>
                  <a:lnTo>
                    <a:pt x="1302" y="8471"/>
                  </a:lnTo>
                  <a:lnTo>
                    <a:pt x="1285" y="8446"/>
                  </a:lnTo>
                  <a:lnTo>
                    <a:pt x="1280" y="8439"/>
                  </a:lnTo>
                  <a:lnTo>
                    <a:pt x="1263" y="8414"/>
                  </a:lnTo>
                  <a:lnTo>
                    <a:pt x="1258" y="8406"/>
                  </a:lnTo>
                  <a:lnTo>
                    <a:pt x="1243" y="8380"/>
                  </a:lnTo>
                  <a:lnTo>
                    <a:pt x="1238" y="8371"/>
                  </a:lnTo>
                  <a:lnTo>
                    <a:pt x="1223" y="8345"/>
                  </a:lnTo>
                  <a:lnTo>
                    <a:pt x="1219" y="8337"/>
                  </a:lnTo>
                  <a:lnTo>
                    <a:pt x="1206" y="8310"/>
                  </a:lnTo>
                  <a:lnTo>
                    <a:pt x="1202" y="8302"/>
                  </a:lnTo>
                  <a:lnTo>
                    <a:pt x="1189" y="8275"/>
                  </a:lnTo>
                  <a:lnTo>
                    <a:pt x="1186" y="8266"/>
                  </a:lnTo>
                  <a:lnTo>
                    <a:pt x="1174" y="8239"/>
                  </a:lnTo>
                  <a:lnTo>
                    <a:pt x="1171" y="8230"/>
                  </a:lnTo>
                  <a:lnTo>
                    <a:pt x="1160" y="8202"/>
                  </a:lnTo>
                  <a:lnTo>
                    <a:pt x="1157" y="8193"/>
                  </a:lnTo>
                  <a:lnTo>
                    <a:pt x="1148" y="8165"/>
                  </a:lnTo>
                  <a:lnTo>
                    <a:pt x="1145" y="8156"/>
                  </a:lnTo>
                  <a:lnTo>
                    <a:pt x="1137" y="8128"/>
                  </a:lnTo>
                  <a:lnTo>
                    <a:pt x="1135" y="8119"/>
                  </a:lnTo>
                  <a:lnTo>
                    <a:pt x="1127" y="8090"/>
                  </a:lnTo>
                  <a:lnTo>
                    <a:pt x="1125" y="8081"/>
                  </a:lnTo>
                  <a:lnTo>
                    <a:pt x="1119" y="8052"/>
                  </a:lnTo>
                  <a:lnTo>
                    <a:pt x="1118" y="8042"/>
                  </a:lnTo>
                  <a:lnTo>
                    <a:pt x="1113" y="8013"/>
                  </a:lnTo>
                  <a:lnTo>
                    <a:pt x="1111" y="8004"/>
                  </a:lnTo>
                  <a:lnTo>
                    <a:pt x="1107" y="7974"/>
                  </a:lnTo>
                  <a:lnTo>
                    <a:pt x="1106" y="7965"/>
                  </a:lnTo>
                  <a:lnTo>
                    <a:pt x="1103" y="7935"/>
                  </a:lnTo>
                  <a:lnTo>
                    <a:pt x="1103" y="7926"/>
                  </a:lnTo>
                  <a:lnTo>
                    <a:pt x="1101" y="7896"/>
                  </a:lnTo>
                  <a:lnTo>
                    <a:pt x="1101" y="7887"/>
                  </a:lnTo>
                  <a:lnTo>
                    <a:pt x="1100" y="7857"/>
                  </a:lnTo>
                  <a:lnTo>
                    <a:pt x="1100" y="7852"/>
                  </a:lnTo>
                  <a:lnTo>
                    <a:pt x="1100" y="2148"/>
                  </a:lnTo>
                  <a:lnTo>
                    <a:pt x="1100" y="2143"/>
                  </a:lnTo>
                  <a:lnTo>
                    <a:pt x="1101" y="2113"/>
                  </a:lnTo>
                  <a:lnTo>
                    <a:pt x="1101" y="2104"/>
                  </a:lnTo>
                  <a:lnTo>
                    <a:pt x="1103" y="2074"/>
                  </a:lnTo>
                  <a:lnTo>
                    <a:pt x="1103" y="2065"/>
                  </a:lnTo>
                  <a:lnTo>
                    <a:pt x="1106" y="2035"/>
                  </a:lnTo>
                  <a:lnTo>
                    <a:pt x="1107" y="2026"/>
                  </a:lnTo>
                  <a:lnTo>
                    <a:pt x="1111" y="1996"/>
                  </a:lnTo>
                  <a:lnTo>
                    <a:pt x="1113" y="1987"/>
                  </a:lnTo>
                  <a:lnTo>
                    <a:pt x="1118" y="1958"/>
                  </a:lnTo>
                  <a:lnTo>
                    <a:pt x="1119" y="1948"/>
                  </a:lnTo>
                  <a:lnTo>
                    <a:pt x="1125" y="1919"/>
                  </a:lnTo>
                  <a:lnTo>
                    <a:pt x="1127" y="1910"/>
                  </a:lnTo>
                  <a:lnTo>
                    <a:pt x="1135" y="1881"/>
                  </a:lnTo>
                  <a:lnTo>
                    <a:pt x="1137" y="1872"/>
                  </a:lnTo>
                  <a:lnTo>
                    <a:pt x="1145" y="1844"/>
                  </a:lnTo>
                  <a:lnTo>
                    <a:pt x="1148" y="1835"/>
                  </a:lnTo>
                  <a:lnTo>
                    <a:pt x="1157" y="1807"/>
                  </a:lnTo>
                  <a:lnTo>
                    <a:pt x="1160" y="1798"/>
                  </a:lnTo>
                  <a:lnTo>
                    <a:pt x="1171" y="1770"/>
                  </a:lnTo>
                  <a:lnTo>
                    <a:pt x="1174" y="1761"/>
                  </a:lnTo>
                  <a:lnTo>
                    <a:pt x="1186" y="1734"/>
                  </a:lnTo>
                  <a:lnTo>
                    <a:pt x="1189" y="1725"/>
                  </a:lnTo>
                  <a:lnTo>
                    <a:pt x="1202" y="1698"/>
                  </a:lnTo>
                  <a:lnTo>
                    <a:pt x="1206" y="1690"/>
                  </a:lnTo>
                  <a:lnTo>
                    <a:pt x="1219" y="1663"/>
                  </a:lnTo>
                  <a:lnTo>
                    <a:pt x="1223" y="1655"/>
                  </a:lnTo>
                  <a:lnTo>
                    <a:pt x="1238" y="1629"/>
                  </a:lnTo>
                  <a:lnTo>
                    <a:pt x="1243" y="1620"/>
                  </a:lnTo>
                  <a:lnTo>
                    <a:pt x="1258" y="1594"/>
                  </a:lnTo>
                  <a:lnTo>
                    <a:pt x="1263" y="1586"/>
                  </a:lnTo>
                  <a:lnTo>
                    <a:pt x="1280" y="1561"/>
                  </a:lnTo>
                  <a:lnTo>
                    <a:pt x="1285" y="1554"/>
                  </a:lnTo>
                  <a:lnTo>
                    <a:pt x="1302" y="1529"/>
                  </a:lnTo>
                  <a:lnTo>
                    <a:pt x="1308" y="1522"/>
                  </a:lnTo>
                  <a:lnTo>
                    <a:pt x="1326" y="1498"/>
                  </a:lnTo>
                  <a:lnTo>
                    <a:pt x="1332" y="1491"/>
                  </a:lnTo>
                  <a:lnTo>
                    <a:pt x="1351" y="1468"/>
                  </a:lnTo>
                  <a:lnTo>
                    <a:pt x="1357" y="1461"/>
                  </a:lnTo>
                  <a:lnTo>
                    <a:pt x="1377" y="1439"/>
                  </a:lnTo>
                  <a:lnTo>
                    <a:pt x="1383" y="1432"/>
                  </a:lnTo>
                  <a:lnTo>
                    <a:pt x="1404" y="1410"/>
                  </a:lnTo>
                  <a:lnTo>
                    <a:pt x="1410" y="1404"/>
                  </a:lnTo>
                  <a:lnTo>
                    <a:pt x="1432" y="1383"/>
                  </a:lnTo>
                  <a:lnTo>
                    <a:pt x="1439" y="1377"/>
                  </a:lnTo>
                  <a:lnTo>
                    <a:pt x="1461" y="1357"/>
                  </a:lnTo>
                  <a:lnTo>
                    <a:pt x="1468" y="1351"/>
                  </a:lnTo>
                  <a:lnTo>
                    <a:pt x="1491" y="1332"/>
                  </a:lnTo>
                  <a:lnTo>
                    <a:pt x="1498" y="1326"/>
                  </a:lnTo>
                  <a:lnTo>
                    <a:pt x="1522" y="1308"/>
                  </a:lnTo>
                  <a:lnTo>
                    <a:pt x="1529" y="1302"/>
                  </a:lnTo>
                  <a:lnTo>
                    <a:pt x="1554" y="1285"/>
                  </a:lnTo>
                  <a:lnTo>
                    <a:pt x="1561" y="1280"/>
                  </a:lnTo>
                  <a:lnTo>
                    <a:pt x="1586" y="1263"/>
                  </a:lnTo>
                  <a:lnTo>
                    <a:pt x="1594" y="1258"/>
                  </a:lnTo>
                  <a:lnTo>
                    <a:pt x="1620" y="1243"/>
                  </a:lnTo>
                  <a:lnTo>
                    <a:pt x="1629" y="1238"/>
                  </a:lnTo>
                  <a:lnTo>
                    <a:pt x="1655" y="1223"/>
                  </a:lnTo>
                  <a:lnTo>
                    <a:pt x="1663" y="1219"/>
                  </a:lnTo>
                  <a:lnTo>
                    <a:pt x="1690" y="1206"/>
                  </a:lnTo>
                  <a:lnTo>
                    <a:pt x="1698" y="1202"/>
                  </a:lnTo>
                  <a:lnTo>
                    <a:pt x="1725" y="1189"/>
                  </a:lnTo>
                  <a:lnTo>
                    <a:pt x="1734" y="1186"/>
                  </a:lnTo>
                  <a:lnTo>
                    <a:pt x="1761" y="1174"/>
                  </a:lnTo>
                  <a:lnTo>
                    <a:pt x="1770" y="1171"/>
                  </a:lnTo>
                  <a:lnTo>
                    <a:pt x="1798" y="1160"/>
                  </a:lnTo>
                  <a:lnTo>
                    <a:pt x="1807" y="1157"/>
                  </a:lnTo>
                  <a:lnTo>
                    <a:pt x="1835" y="1148"/>
                  </a:lnTo>
                  <a:lnTo>
                    <a:pt x="1844" y="1145"/>
                  </a:lnTo>
                  <a:lnTo>
                    <a:pt x="1872" y="1137"/>
                  </a:lnTo>
                  <a:lnTo>
                    <a:pt x="1881" y="1135"/>
                  </a:lnTo>
                  <a:lnTo>
                    <a:pt x="1910" y="1127"/>
                  </a:lnTo>
                  <a:lnTo>
                    <a:pt x="1919" y="1125"/>
                  </a:lnTo>
                  <a:lnTo>
                    <a:pt x="1948" y="1119"/>
                  </a:lnTo>
                  <a:lnTo>
                    <a:pt x="1958" y="1118"/>
                  </a:lnTo>
                  <a:lnTo>
                    <a:pt x="1987" y="1113"/>
                  </a:lnTo>
                  <a:lnTo>
                    <a:pt x="1996" y="1111"/>
                  </a:lnTo>
                  <a:lnTo>
                    <a:pt x="2026" y="1107"/>
                  </a:lnTo>
                  <a:lnTo>
                    <a:pt x="2035" y="1106"/>
                  </a:lnTo>
                  <a:lnTo>
                    <a:pt x="2065" y="1103"/>
                  </a:lnTo>
                  <a:lnTo>
                    <a:pt x="2074" y="1103"/>
                  </a:lnTo>
                  <a:lnTo>
                    <a:pt x="2104" y="1101"/>
                  </a:lnTo>
                  <a:lnTo>
                    <a:pt x="2113" y="1101"/>
                  </a:lnTo>
                  <a:lnTo>
                    <a:pt x="2143" y="1100"/>
                  </a:lnTo>
                  <a:close/>
                  <a:moveTo>
                    <a:pt x="2150" y="1600"/>
                  </a:moveTo>
                  <a:lnTo>
                    <a:pt x="2127" y="1600"/>
                  </a:lnTo>
                  <a:lnTo>
                    <a:pt x="2107" y="1602"/>
                  </a:lnTo>
                  <a:lnTo>
                    <a:pt x="2087" y="1604"/>
                  </a:lnTo>
                  <a:lnTo>
                    <a:pt x="2066" y="1606"/>
                  </a:lnTo>
                  <a:lnTo>
                    <a:pt x="2046" y="1610"/>
                  </a:lnTo>
                  <a:lnTo>
                    <a:pt x="2026" y="1614"/>
                  </a:lnTo>
                  <a:lnTo>
                    <a:pt x="2007" y="1619"/>
                  </a:lnTo>
                  <a:lnTo>
                    <a:pt x="1987" y="1624"/>
                  </a:lnTo>
                  <a:lnTo>
                    <a:pt x="1968" y="1631"/>
                  </a:lnTo>
                  <a:lnTo>
                    <a:pt x="1948" y="1638"/>
                  </a:lnTo>
                  <a:lnTo>
                    <a:pt x="1929" y="1646"/>
                  </a:lnTo>
                  <a:lnTo>
                    <a:pt x="1910" y="1654"/>
                  </a:lnTo>
                  <a:lnTo>
                    <a:pt x="1892" y="1664"/>
                  </a:lnTo>
                  <a:lnTo>
                    <a:pt x="1874" y="1674"/>
                  </a:lnTo>
                  <a:lnTo>
                    <a:pt x="1857" y="1684"/>
                  </a:lnTo>
                  <a:lnTo>
                    <a:pt x="1839" y="1695"/>
                  </a:lnTo>
                  <a:lnTo>
                    <a:pt x="1823" y="1707"/>
                  </a:lnTo>
                  <a:lnTo>
                    <a:pt x="1807" y="1720"/>
                  </a:lnTo>
                  <a:lnTo>
                    <a:pt x="1791" y="1733"/>
                  </a:lnTo>
                  <a:lnTo>
                    <a:pt x="1775" y="1746"/>
                  </a:lnTo>
                  <a:lnTo>
                    <a:pt x="1761" y="1761"/>
                  </a:lnTo>
                  <a:lnTo>
                    <a:pt x="1746" y="1775"/>
                  </a:lnTo>
                  <a:lnTo>
                    <a:pt x="1733" y="1791"/>
                  </a:lnTo>
                  <a:lnTo>
                    <a:pt x="1720" y="1807"/>
                  </a:lnTo>
                  <a:lnTo>
                    <a:pt x="1707" y="1823"/>
                  </a:lnTo>
                  <a:lnTo>
                    <a:pt x="1695" y="1839"/>
                  </a:lnTo>
                  <a:lnTo>
                    <a:pt x="1684" y="1857"/>
                  </a:lnTo>
                  <a:lnTo>
                    <a:pt x="1674" y="1874"/>
                  </a:lnTo>
                  <a:lnTo>
                    <a:pt x="1664" y="1892"/>
                  </a:lnTo>
                  <a:lnTo>
                    <a:pt x="1654" y="1910"/>
                  </a:lnTo>
                  <a:lnTo>
                    <a:pt x="1646" y="1929"/>
                  </a:lnTo>
                  <a:lnTo>
                    <a:pt x="1638" y="1948"/>
                  </a:lnTo>
                  <a:lnTo>
                    <a:pt x="1631" y="1968"/>
                  </a:lnTo>
                  <a:lnTo>
                    <a:pt x="1624" y="1987"/>
                  </a:lnTo>
                  <a:lnTo>
                    <a:pt x="1619" y="2007"/>
                  </a:lnTo>
                  <a:lnTo>
                    <a:pt x="1614" y="2026"/>
                  </a:lnTo>
                  <a:lnTo>
                    <a:pt x="1610" y="2046"/>
                  </a:lnTo>
                  <a:lnTo>
                    <a:pt x="1606" y="2066"/>
                  </a:lnTo>
                  <a:lnTo>
                    <a:pt x="1604" y="2087"/>
                  </a:lnTo>
                  <a:lnTo>
                    <a:pt x="1602" y="2107"/>
                  </a:lnTo>
                  <a:lnTo>
                    <a:pt x="1600" y="2127"/>
                  </a:lnTo>
                  <a:lnTo>
                    <a:pt x="1600" y="2150"/>
                  </a:lnTo>
                  <a:lnTo>
                    <a:pt x="1600" y="7850"/>
                  </a:lnTo>
                  <a:lnTo>
                    <a:pt x="1600" y="7873"/>
                  </a:lnTo>
                  <a:lnTo>
                    <a:pt x="1602" y="7893"/>
                  </a:lnTo>
                  <a:lnTo>
                    <a:pt x="1604" y="7913"/>
                  </a:lnTo>
                  <a:lnTo>
                    <a:pt x="1606" y="7934"/>
                  </a:lnTo>
                  <a:lnTo>
                    <a:pt x="1610" y="7954"/>
                  </a:lnTo>
                  <a:lnTo>
                    <a:pt x="1614" y="7974"/>
                  </a:lnTo>
                  <a:lnTo>
                    <a:pt x="1619" y="7993"/>
                  </a:lnTo>
                  <a:lnTo>
                    <a:pt x="1624" y="8013"/>
                  </a:lnTo>
                  <a:lnTo>
                    <a:pt x="1631" y="8032"/>
                  </a:lnTo>
                  <a:lnTo>
                    <a:pt x="1638" y="8052"/>
                  </a:lnTo>
                  <a:lnTo>
                    <a:pt x="1646" y="8071"/>
                  </a:lnTo>
                  <a:lnTo>
                    <a:pt x="1654" y="8090"/>
                  </a:lnTo>
                  <a:lnTo>
                    <a:pt x="1664" y="8108"/>
                  </a:lnTo>
                  <a:lnTo>
                    <a:pt x="1674" y="8126"/>
                  </a:lnTo>
                  <a:lnTo>
                    <a:pt x="1684" y="8143"/>
                  </a:lnTo>
                  <a:lnTo>
                    <a:pt x="1695" y="8161"/>
                  </a:lnTo>
                  <a:lnTo>
                    <a:pt x="1707" y="8177"/>
                  </a:lnTo>
                  <a:lnTo>
                    <a:pt x="1720" y="8193"/>
                  </a:lnTo>
                  <a:lnTo>
                    <a:pt x="1733" y="8209"/>
                  </a:lnTo>
                  <a:lnTo>
                    <a:pt x="1746" y="8225"/>
                  </a:lnTo>
                  <a:lnTo>
                    <a:pt x="1761" y="8239"/>
                  </a:lnTo>
                  <a:lnTo>
                    <a:pt x="1775" y="8254"/>
                  </a:lnTo>
                  <a:lnTo>
                    <a:pt x="1791" y="8267"/>
                  </a:lnTo>
                  <a:lnTo>
                    <a:pt x="1807" y="8280"/>
                  </a:lnTo>
                  <a:lnTo>
                    <a:pt x="1823" y="8293"/>
                  </a:lnTo>
                  <a:lnTo>
                    <a:pt x="1839" y="8305"/>
                  </a:lnTo>
                  <a:lnTo>
                    <a:pt x="1857" y="8316"/>
                  </a:lnTo>
                  <a:lnTo>
                    <a:pt x="1874" y="8326"/>
                  </a:lnTo>
                  <a:lnTo>
                    <a:pt x="1892" y="8336"/>
                  </a:lnTo>
                  <a:lnTo>
                    <a:pt x="1910" y="8346"/>
                  </a:lnTo>
                  <a:lnTo>
                    <a:pt x="1929" y="8354"/>
                  </a:lnTo>
                  <a:lnTo>
                    <a:pt x="1948" y="8362"/>
                  </a:lnTo>
                  <a:lnTo>
                    <a:pt x="1968" y="8369"/>
                  </a:lnTo>
                  <a:lnTo>
                    <a:pt x="1987" y="8376"/>
                  </a:lnTo>
                  <a:lnTo>
                    <a:pt x="2007" y="8381"/>
                  </a:lnTo>
                  <a:lnTo>
                    <a:pt x="2026" y="8386"/>
                  </a:lnTo>
                  <a:lnTo>
                    <a:pt x="2046" y="8390"/>
                  </a:lnTo>
                  <a:lnTo>
                    <a:pt x="2066" y="8394"/>
                  </a:lnTo>
                  <a:lnTo>
                    <a:pt x="2087" y="8396"/>
                  </a:lnTo>
                  <a:lnTo>
                    <a:pt x="2107" y="8398"/>
                  </a:lnTo>
                  <a:lnTo>
                    <a:pt x="2127" y="8400"/>
                  </a:lnTo>
                  <a:lnTo>
                    <a:pt x="2150" y="8400"/>
                  </a:lnTo>
                  <a:lnTo>
                    <a:pt x="7850" y="8400"/>
                  </a:lnTo>
                  <a:lnTo>
                    <a:pt x="7873" y="8400"/>
                  </a:lnTo>
                  <a:lnTo>
                    <a:pt x="7893" y="8398"/>
                  </a:lnTo>
                  <a:lnTo>
                    <a:pt x="7913" y="8396"/>
                  </a:lnTo>
                  <a:lnTo>
                    <a:pt x="7934" y="8394"/>
                  </a:lnTo>
                  <a:lnTo>
                    <a:pt x="7954" y="8390"/>
                  </a:lnTo>
                  <a:lnTo>
                    <a:pt x="7974" y="8386"/>
                  </a:lnTo>
                  <a:lnTo>
                    <a:pt x="7993" y="8381"/>
                  </a:lnTo>
                  <a:lnTo>
                    <a:pt x="8013" y="8376"/>
                  </a:lnTo>
                  <a:lnTo>
                    <a:pt x="8032" y="8369"/>
                  </a:lnTo>
                  <a:lnTo>
                    <a:pt x="8052" y="8362"/>
                  </a:lnTo>
                  <a:lnTo>
                    <a:pt x="8071" y="8354"/>
                  </a:lnTo>
                  <a:lnTo>
                    <a:pt x="8090" y="8346"/>
                  </a:lnTo>
                  <a:lnTo>
                    <a:pt x="8108" y="8336"/>
                  </a:lnTo>
                  <a:lnTo>
                    <a:pt x="8126" y="8326"/>
                  </a:lnTo>
                  <a:lnTo>
                    <a:pt x="8143" y="8316"/>
                  </a:lnTo>
                  <a:lnTo>
                    <a:pt x="8161" y="8305"/>
                  </a:lnTo>
                  <a:lnTo>
                    <a:pt x="8177" y="8293"/>
                  </a:lnTo>
                  <a:lnTo>
                    <a:pt x="8193" y="8280"/>
                  </a:lnTo>
                  <a:lnTo>
                    <a:pt x="8209" y="8267"/>
                  </a:lnTo>
                  <a:lnTo>
                    <a:pt x="8225" y="8254"/>
                  </a:lnTo>
                  <a:lnTo>
                    <a:pt x="8239" y="8239"/>
                  </a:lnTo>
                  <a:lnTo>
                    <a:pt x="8254" y="8225"/>
                  </a:lnTo>
                  <a:lnTo>
                    <a:pt x="8267" y="8209"/>
                  </a:lnTo>
                  <a:lnTo>
                    <a:pt x="8280" y="8193"/>
                  </a:lnTo>
                  <a:lnTo>
                    <a:pt x="8293" y="8177"/>
                  </a:lnTo>
                  <a:lnTo>
                    <a:pt x="8305" y="8161"/>
                  </a:lnTo>
                  <a:lnTo>
                    <a:pt x="8316" y="8143"/>
                  </a:lnTo>
                  <a:lnTo>
                    <a:pt x="8326" y="8126"/>
                  </a:lnTo>
                  <a:lnTo>
                    <a:pt x="8336" y="8108"/>
                  </a:lnTo>
                  <a:lnTo>
                    <a:pt x="8346" y="8090"/>
                  </a:lnTo>
                  <a:lnTo>
                    <a:pt x="8354" y="8071"/>
                  </a:lnTo>
                  <a:lnTo>
                    <a:pt x="8362" y="8052"/>
                  </a:lnTo>
                  <a:lnTo>
                    <a:pt x="8369" y="8032"/>
                  </a:lnTo>
                  <a:lnTo>
                    <a:pt x="8376" y="8013"/>
                  </a:lnTo>
                  <a:lnTo>
                    <a:pt x="8381" y="7993"/>
                  </a:lnTo>
                  <a:lnTo>
                    <a:pt x="8386" y="7974"/>
                  </a:lnTo>
                  <a:lnTo>
                    <a:pt x="8390" y="7954"/>
                  </a:lnTo>
                  <a:lnTo>
                    <a:pt x="8394" y="7934"/>
                  </a:lnTo>
                  <a:lnTo>
                    <a:pt x="8396" y="7913"/>
                  </a:lnTo>
                  <a:lnTo>
                    <a:pt x="8398" y="7893"/>
                  </a:lnTo>
                  <a:lnTo>
                    <a:pt x="8400" y="7873"/>
                  </a:lnTo>
                  <a:lnTo>
                    <a:pt x="8400" y="7850"/>
                  </a:lnTo>
                  <a:lnTo>
                    <a:pt x="8400" y="2150"/>
                  </a:lnTo>
                  <a:lnTo>
                    <a:pt x="8400" y="2127"/>
                  </a:lnTo>
                  <a:lnTo>
                    <a:pt x="8398" y="2107"/>
                  </a:lnTo>
                  <a:lnTo>
                    <a:pt x="8396" y="2087"/>
                  </a:lnTo>
                  <a:lnTo>
                    <a:pt x="8394" y="2066"/>
                  </a:lnTo>
                  <a:lnTo>
                    <a:pt x="8390" y="2046"/>
                  </a:lnTo>
                  <a:lnTo>
                    <a:pt x="8386" y="2026"/>
                  </a:lnTo>
                  <a:lnTo>
                    <a:pt x="8381" y="2007"/>
                  </a:lnTo>
                  <a:lnTo>
                    <a:pt x="8376" y="1987"/>
                  </a:lnTo>
                  <a:lnTo>
                    <a:pt x="8369" y="1968"/>
                  </a:lnTo>
                  <a:lnTo>
                    <a:pt x="8362" y="1948"/>
                  </a:lnTo>
                  <a:lnTo>
                    <a:pt x="8354" y="1929"/>
                  </a:lnTo>
                  <a:lnTo>
                    <a:pt x="8346" y="1910"/>
                  </a:lnTo>
                  <a:lnTo>
                    <a:pt x="8336" y="1892"/>
                  </a:lnTo>
                  <a:lnTo>
                    <a:pt x="8326" y="1874"/>
                  </a:lnTo>
                  <a:lnTo>
                    <a:pt x="8316" y="1857"/>
                  </a:lnTo>
                  <a:lnTo>
                    <a:pt x="8305" y="1839"/>
                  </a:lnTo>
                  <a:lnTo>
                    <a:pt x="8293" y="1823"/>
                  </a:lnTo>
                  <a:lnTo>
                    <a:pt x="8280" y="1807"/>
                  </a:lnTo>
                  <a:lnTo>
                    <a:pt x="8267" y="1791"/>
                  </a:lnTo>
                  <a:lnTo>
                    <a:pt x="8254" y="1775"/>
                  </a:lnTo>
                  <a:lnTo>
                    <a:pt x="8239" y="1761"/>
                  </a:lnTo>
                  <a:lnTo>
                    <a:pt x="8225" y="1746"/>
                  </a:lnTo>
                  <a:lnTo>
                    <a:pt x="8209" y="1733"/>
                  </a:lnTo>
                  <a:lnTo>
                    <a:pt x="8193" y="1720"/>
                  </a:lnTo>
                  <a:lnTo>
                    <a:pt x="8177" y="1707"/>
                  </a:lnTo>
                  <a:lnTo>
                    <a:pt x="8161" y="1695"/>
                  </a:lnTo>
                  <a:lnTo>
                    <a:pt x="8143" y="1684"/>
                  </a:lnTo>
                  <a:lnTo>
                    <a:pt x="8126" y="1674"/>
                  </a:lnTo>
                  <a:lnTo>
                    <a:pt x="8108" y="1664"/>
                  </a:lnTo>
                  <a:lnTo>
                    <a:pt x="8090" y="1654"/>
                  </a:lnTo>
                  <a:lnTo>
                    <a:pt x="8071" y="1646"/>
                  </a:lnTo>
                  <a:lnTo>
                    <a:pt x="8052" y="1638"/>
                  </a:lnTo>
                  <a:lnTo>
                    <a:pt x="8032" y="1631"/>
                  </a:lnTo>
                  <a:lnTo>
                    <a:pt x="8013" y="1624"/>
                  </a:lnTo>
                  <a:lnTo>
                    <a:pt x="7993" y="1619"/>
                  </a:lnTo>
                  <a:lnTo>
                    <a:pt x="7974" y="1614"/>
                  </a:lnTo>
                  <a:lnTo>
                    <a:pt x="7954" y="1610"/>
                  </a:lnTo>
                  <a:lnTo>
                    <a:pt x="7934" y="1606"/>
                  </a:lnTo>
                  <a:lnTo>
                    <a:pt x="7913" y="1604"/>
                  </a:lnTo>
                  <a:lnTo>
                    <a:pt x="7893" y="1602"/>
                  </a:lnTo>
                  <a:lnTo>
                    <a:pt x="7873" y="1600"/>
                  </a:lnTo>
                  <a:lnTo>
                    <a:pt x="7850" y="1600"/>
                  </a:lnTo>
                  <a:lnTo>
                    <a:pt x="2150" y="16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99" name="Google Shape;599;p7"/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</p:grpSpPr>
        <p:sp>
          <p:nvSpPr>
            <p:cNvPr id="600" name="Google Shape;600;p7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830"/>
                  </a:moveTo>
                  <a:lnTo>
                    <a:pt x="4449" y="4747"/>
                  </a:lnTo>
                  <a:lnTo>
                    <a:pt x="4431" y="4774"/>
                  </a:lnTo>
                  <a:lnTo>
                    <a:pt x="4409" y="4798"/>
                  </a:lnTo>
                  <a:lnTo>
                    <a:pt x="4384" y="4819"/>
                  </a:lnTo>
                  <a:lnTo>
                    <a:pt x="4356" y="4837"/>
                  </a:lnTo>
                  <a:lnTo>
                    <a:pt x="4327" y="4851"/>
                  </a:lnTo>
                  <a:lnTo>
                    <a:pt x="4296" y="4861"/>
                  </a:lnTo>
                  <a:lnTo>
                    <a:pt x="4263" y="4866"/>
                  </a:lnTo>
                  <a:lnTo>
                    <a:pt x="4231" y="4868"/>
                  </a:lnTo>
                  <a:lnTo>
                    <a:pt x="4198" y="4865"/>
                  </a:lnTo>
                  <a:lnTo>
                    <a:pt x="4166" y="4858"/>
                  </a:lnTo>
                  <a:lnTo>
                    <a:pt x="4135" y="4847"/>
                  </a:lnTo>
                  <a:lnTo>
                    <a:pt x="4106" y="4832"/>
                  </a:lnTo>
                  <a:lnTo>
                    <a:pt x="4079" y="4814"/>
                  </a:lnTo>
                  <a:lnTo>
                    <a:pt x="4055" y="4792"/>
                  </a:lnTo>
                  <a:lnTo>
                    <a:pt x="4034" y="4767"/>
                  </a:lnTo>
                  <a:lnTo>
                    <a:pt x="4016" y="4739"/>
                  </a:lnTo>
                  <a:lnTo>
                    <a:pt x="4002" y="4710"/>
                  </a:lnTo>
                  <a:lnTo>
                    <a:pt x="3992" y="4679"/>
                  </a:lnTo>
                  <a:lnTo>
                    <a:pt x="3987" y="4646"/>
                  </a:lnTo>
                  <a:lnTo>
                    <a:pt x="3985" y="4614"/>
                  </a:lnTo>
                  <a:lnTo>
                    <a:pt x="3988" y="4581"/>
                  </a:lnTo>
                  <a:lnTo>
                    <a:pt x="3995" y="4549"/>
                  </a:lnTo>
                  <a:lnTo>
                    <a:pt x="4006" y="4518"/>
                  </a:lnTo>
                  <a:lnTo>
                    <a:pt x="4021" y="4489"/>
                  </a:lnTo>
                  <a:lnTo>
                    <a:pt x="4786" y="3215"/>
                  </a:lnTo>
                  <a:lnTo>
                    <a:pt x="4804" y="3189"/>
                  </a:lnTo>
                  <a:lnTo>
                    <a:pt x="4826" y="3165"/>
                  </a:lnTo>
                  <a:lnTo>
                    <a:pt x="4850" y="3144"/>
                  </a:lnTo>
                  <a:lnTo>
                    <a:pt x="4877" y="3126"/>
                  </a:lnTo>
                  <a:lnTo>
                    <a:pt x="4906" y="3112"/>
                  </a:lnTo>
                  <a:lnTo>
                    <a:pt x="4936" y="3102"/>
                  </a:lnTo>
                  <a:lnTo>
                    <a:pt x="4968" y="3096"/>
                  </a:lnTo>
                  <a:lnTo>
                    <a:pt x="5000" y="3094"/>
                  </a:lnTo>
                  <a:lnTo>
                    <a:pt x="5032" y="3096"/>
                  </a:lnTo>
                  <a:lnTo>
                    <a:pt x="5064" y="3102"/>
                  </a:lnTo>
                  <a:lnTo>
                    <a:pt x="5094" y="3112"/>
                  </a:lnTo>
                  <a:lnTo>
                    <a:pt x="5123" y="3126"/>
                  </a:lnTo>
                  <a:lnTo>
                    <a:pt x="5150" y="3144"/>
                  </a:lnTo>
                  <a:lnTo>
                    <a:pt x="5174" y="3165"/>
                  </a:lnTo>
                  <a:lnTo>
                    <a:pt x="5196" y="3189"/>
                  </a:lnTo>
                  <a:lnTo>
                    <a:pt x="5214" y="3215"/>
                  </a:lnTo>
                  <a:lnTo>
                    <a:pt x="5979" y="4489"/>
                  </a:lnTo>
                  <a:lnTo>
                    <a:pt x="5994" y="4518"/>
                  </a:lnTo>
                  <a:lnTo>
                    <a:pt x="6005" y="4549"/>
                  </a:lnTo>
                  <a:lnTo>
                    <a:pt x="6012" y="4581"/>
                  </a:lnTo>
                  <a:lnTo>
                    <a:pt x="6015" y="4614"/>
                  </a:lnTo>
                  <a:lnTo>
                    <a:pt x="6013" y="4646"/>
                  </a:lnTo>
                  <a:lnTo>
                    <a:pt x="6008" y="4679"/>
                  </a:lnTo>
                  <a:lnTo>
                    <a:pt x="5998" y="4710"/>
                  </a:lnTo>
                  <a:lnTo>
                    <a:pt x="5984" y="4739"/>
                  </a:lnTo>
                  <a:lnTo>
                    <a:pt x="5966" y="4767"/>
                  </a:lnTo>
                  <a:lnTo>
                    <a:pt x="5945" y="4792"/>
                  </a:lnTo>
                  <a:lnTo>
                    <a:pt x="5921" y="4814"/>
                  </a:lnTo>
                  <a:lnTo>
                    <a:pt x="5894" y="4832"/>
                  </a:lnTo>
                  <a:lnTo>
                    <a:pt x="5865" y="4847"/>
                  </a:lnTo>
                  <a:lnTo>
                    <a:pt x="5834" y="4858"/>
                  </a:lnTo>
                  <a:lnTo>
                    <a:pt x="5802" y="4865"/>
                  </a:lnTo>
                  <a:lnTo>
                    <a:pt x="5769" y="4868"/>
                  </a:lnTo>
                  <a:lnTo>
                    <a:pt x="5737" y="4866"/>
                  </a:lnTo>
                  <a:lnTo>
                    <a:pt x="5704" y="4861"/>
                  </a:lnTo>
                  <a:lnTo>
                    <a:pt x="5673" y="4851"/>
                  </a:lnTo>
                  <a:lnTo>
                    <a:pt x="5644" y="4837"/>
                  </a:lnTo>
                  <a:lnTo>
                    <a:pt x="5616" y="4819"/>
                  </a:lnTo>
                  <a:lnTo>
                    <a:pt x="5591" y="4798"/>
                  </a:lnTo>
                  <a:lnTo>
                    <a:pt x="5569" y="4774"/>
                  </a:lnTo>
                  <a:lnTo>
                    <a:pt x="5551" y="4747"/>
                  </a:lnTo>
                  <a:lnTo>
                    <a:pt x="5000" y="38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7"/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5" y="803"/>
                  </a:moveTo>
                  <a:lnTo>
                    <a:pt x="4993" y="800"/>
                  </a:lnTo>
                  <a:lnTo>
                    <a:pt x="5007" y="800"/>
                  </a:lnTo>
                  <a:lnTo>
                    <a:pt x="5095" y="803"/>
                  </a:lnTo>
                  <a:lnTo>
                    <a:pt x="5104" y="803"/>
                  </a:lnTo>
                  <a:lnTo>
                    <a:pt x="5192" y="809"/>
                  </a:lnTo>
                  <a:lnTo>
                    <a:pt x="5200" y="809"/>
                  </a:lnTo>
                  <a:lnTo>
                    <a:pt x="5287" y="818"/>
                  </a:lnTo>
                  <a:lnTo>
                    <a:pt x="5296" y="819"/>
                  </a:lnTo>
                  <a:lnTo>
                    <a:pt x="5383" y="831"/>
                  </a:lnTo>
                  <a:lnTo>
                    <a:pt x="5391" y="832"/>
                  </a:lnTo>
                  <a:lnTo>
                    <a:pt x="5478" y="846"/>
                  </a:lnTo>
                  <a:lnTo>
                    <a:pt x="5486" y="848"/>
                  </a:lnTo>
                  <a:lnTo>
                    <a:pt x="5572" y="865"/>
                  </a:lnTo>
                  <a:lnTo>
                    <a:pt x="5580" y="867"/>
                  </a:lnTo>
                  <a:lnTo>
                    <a:pt x="5665" y="887"/>
                  </a:lnTo>
                  <a:lnTo>
                    <a:pt x="5673" y="890"/>
                  </a:lnTo>
                  <a:lnTo>
                    <a:pt x="5758" y="913"/>
                  </a:lnTo>
                  <a:lnTo>
                    <a:pt x="5766" y="915"/>
                  </a:lnTo>
                  <a:lnTo>
                    <a:pt x="5849" y="941"/>
                  </a:lnTo>
                  <a:lnTo>
                    <a:pt x="5857" y="944"/>
                  </a:lnTo>
                  <a:lnTo>
                    <a:pt x="5940" y="973"/>
                  </a:lnTo>
                  <a:lnTo>
                    <a:pt x="5948" y="976"/>
                  </a:lnTo>
                  <a:lnTo>
                    <a:pt x="6030" y="1008"/>
                  </a:lnTo>
                  <a:lnTo>
                    <a:pt x="6038" y="1011"/>
                  </a:lnTo>
                  <a:lnTo>
                    <a:pt x="6118" y="1046"/>
                  </a:lnTo>
                  <a:lnTo>
                    <a:pt x="6126" y="1049"/>
                  </a:lnTo>
                  <a:lnTo>
                    <a:pt x="6205" y="1087"/>
                  </a:lnTo>
                  <a:lnTo>
                    <a:pt x="6213" y="1090"/>
                  </a:lnTo>
                  <a:lnTo>
                    <a:pt x="6291" y="1131"/>
                  </a:lnTo>
                  <a:lnTo>
                    <a:pt x="6299" y="1135"/>
                  </a:lnTo>
                  <a:lnTo>
                    <a:pt x="6376" y="1178"/>
                  </a:lnTo>
                  <a:lnTo>
                    <a:pt x="6383" y="1182"/>
                  </a:lnTo>
                  <a:lnTo>
                    <a:pt x="6459" y="1228"/>
                  </a:lnTo>
                  <a:lnTo>
                    <a:pt x="6466" y="1232"/>
                  </a:lnTo>
                  <a:lnTo>
                    <a:pt x="6539" y="1281"/>
                  </a:lnTo>
                  <a:lnTo>
                    <a:pt x="6546" y="1285"/>
                  </a:lnTo>
                  <a:lnTo>
                    <a:pt x="6618" y="1336"/>
                  </a:lnTo>
                  <a:lnTo>
                    <a:pt x="6625" y="1341"/>
                  </a:lnTo>
                  <a:lnTo>
                    <a:pt x="6695" y="1394"/>
                  </a:lnTo>
                  <a:lnTo>
                    <a:pt x="6701" y="1399"/>
                  </a:lnTo>
                  <a:lnTo>
                    <a:pt x="6769" y="1454"/>
                  </a:lnTo>
                  <a:lnTo>
                    <a:pt x="6776" y="1460"/>
                  </a:lnTo>
                  <a:lnTo>
                    <a:pt x="6842" y="1517"/>
                  </a:lnTo>
                  <a:lnTo>
                    <a:pt x="6848" y="1523"/>
                  </a:lnTo>
                  <a:lnTo>
                    <a:pt x="6912" y="1583"/>
                  </a:lnTo>
                  <a:lnTo>
                    <a:pt x="6918" y="1588"/>
                  </a:lnTo>
                  <a:lnTo>
                    <a:pt x="6980" y="1650"/>
                  </a:lnTo>
                  <a:lnTo>
                    <a:pt x="6986" y="1657"/>
                  </a:lnTo>
                  <a:lnTo>
                    <a:pt x="7046" y="1720"/>
                  </a:lnTo>
                  <a:lnTo>
                    <a:pt x="7051" y="1727"/>
                  </a:lnTo>
                  <a:lnTo>
                    <a:pt x="7109" y="1793"/>
                  </a:lnTo>
                  <a:lnTo>
                    <a:pt x="7115" y="1800"/>
                  </a:lnTo>
                  <a:lnTo>
                    <a:pt x="7170" y="1868"/>
                  </a:lnTo>
                  <a:lnTo>
                    <a:pt x="7175" y="1874"/>
                  </a:lnTo>
                  <a:lnTo>
                    <a:pt x="7228" y="1944"/>
                  </a:lnTo>
                  <a:lnTo>
                    <a:pt x="7233" y="1951"/>
                  </a:lnTo>
                  <a:lnTo>
                    <a:pt x="7284" y="2023"/>
                  </a:lnTo>
                  <a:lnTo>
                    <a:pt x="7288" y="2030"/>
                  </a:lnTo>
                  <a:lnTo>
                    <a:pt x="7336" y="2104"/>
                  </a:lnTo>
                  <a:lnTo>
                    <a:pt x="7341" y="2111"/>
                  </a:lnTo>
                  <a:lnTo>
                    <a:pt x="7387" y="2186"/>
                  </a:lnTo>
                  <a:lnTo>
                    <a:pt x="7391" y="2193"/>
                  </a:lnTo>
                  <a:lnTo>
                    <a:pt x="7434" y="2270"/>
                  </a:lnTo>
                  <a:lnTo>
                    <a:pt x="7438" y="2278"/>
                  </a:lnTo>
                  <a:lnTo>
                    <a:pt x="7478" y="2355"/>
                  </a:lnTo>
                  <a:lnTo>
                    <a:pt x="7482" y="2363"/>
                  </a:lnTo>
                  <a:lnTo>
                    <a:pt x="7519" y="2442"/>
                  </a:lnTo>
                  <a:lnTo>
                    <a:pt x="7523" y="2450"/>
                  </a:lnTo>
                  <a:lnTo>
                    <a:pt x="7558" y="2530"/>
                  </a:lnTo>
                  <a:lnTo>
                    <a:pt x="7561" y="2538"/>
                  </a:lnTo>
                  <a:lnTo>
                    <a:pt x="7593" y="2620"/>
                  </a:lnTo>
                  <a:lnTo>
                    <a:pt x="7596" y="2628"/>
                  </a:lnTo>
                  <a:lnTo>
                    <a:pt x="7625" y="2710"/>
                  </a:lnTo>
                  <a:lnTo>
                    <a:pt x="7628" y="2718"/>
                  </a:lnTo>
                  <a:lnTo>
                    <a:pt x="7654" y="2802"/>
                  </a:lnTo>
                  <a:lnTo>
                    <a:pt x="7656" y="2810"/>
                  </a:lnTo>
                  <a:lnTo>
                    <a:pt x="7680" y="2894"/>
                  </a:lnTo>
                  <a:lnTo>
                    <a:pt x="7682" y="2903"/>
                  </a:lnTo>
                  <a:lnTo>
                    <a:pt x="7702" y="2988"/>
                  </a:lnTo>
                  <a:lnTo>
                    <a:pt x="7704" y="2996"/>
                  </a:lnTo>
                  <a:lnTo>
                    <a:pt x="7722" y="3082"/>
                  </a:lnTo>
                  <a:lnTo>
                    <a:pt x="7723" y="3091"/>
                  </a:lnTo>
                  <a:lnTo>
                    <a:pt x="7738" y="3177"/>
                  </a:lnTo>
                  <a:lnTo>
                    <a:pt x="7739" y="3186"/>
                  </a:lnTo>
                  <a:lnTo>
                    <a:pt x="7751" y="3273"/>
                  </a:lnTo>
                  <a:lnTo>
                    <a:pt x="7752" y="3282"/>
                  </a:lnTo>
                  <a:lnTo>
                    <a:pt x="7760" y="3369"/>
                  </a:lnTo>
                  <a:lnTo>
                    <a:pt x="7761" y="3378"/>
                  </a:lnTo>
                  <a:lnTo>
                    <a:pt x="7767" y="3465"/>
                  </a:lnTo>
                  <a:lnTo>
                    <a:pt x="7767" y="3474"/>
                  </a:lnTo>
                  <a:lnTo>
                    <a:pt x="7769" y="3562"/>
                  </a:lnTo>
                  <a:lnTo>
                    <a:pt x="7769" y="3570"/>
                  </a:lnTo>
                  <a:lnTo>
                    <a:pt x="7769" y="3658"/>
                  </a:lnTo>
                  <a:lnTo>
                    <a:pt x="7769" y="3667"/>
                  </a:lnTo>
                  <a:lnTo>
                    <a:pt x="7765" y="3754"/>
                  </a:lnTo>
                  <a:lnTo>
                    <a:pt x="7765" y="3763"/>
                  </a:lnTo>
                  <a:lnTo>
                    <a:pt x="7758" y="3850"/>
                  </a:lnTo>
                  <a:lnTo>
                    <a:pt x="7757" y="3858"/>
                  </a:lnTo>
                  <a:lnTo>
                    <a:pt x="7748" y="3945"/>
                  </a:lnTo>
                  <a:lnTo>
                    <a:pt x="7747" y="3954"/>
                  </a:lnTo>
                  <a:lnTo>
                    <a:pt x="7734" y="4040"/>
                  </a:lnTo>
                  <a:lnTo>
                    <a:pt x="7733" y="4049"/>
                  </a:lnTo>
                  <a:lnTo>
                    <a:pt x="7717" y="4135"/>
                  </a:lnTo>
                  <a:lnTo>
                    <a:pt x="7716" y="4143"/>
                  </a:lnTo>
                  <a:lnTo>
                    <a:pt x="7697" y="4229"/>
                  </a:lnTo>
                  <a:lnTo>
                    <a:pt x="7695" y="4237"/>
                  </a:lnTo>
                  <a:lnTo>
                    <a:pt x="7674" y="4322"/>
                  </a:lnTo>
                  <a:lnTo>
                    <a:pt x="7672" y="4330"/>
                  </a:lnTo>
                  <a:lnTo>
                    <a:pt x="7647" y="4415"/>
                  </a:lnTo>
                  <a:lnTo>
                    <a:pt x="7645" y="4423"/>
                  </a:lnTo>
                  <a:lnTo>
                    <a:pt x="7618" y="4507"/>
                  </a:lnTo>
                  <a:lnTo>
                    <a:pt x="7615" y="4515"/>
                  </a:lnTo>
                  <a:lnTo>
                    <a:pt x="7585" y="4597"/>
                  </a:lnTo>
                  <a:lnTo>
                    <a:pt x="7582" y="4606"/>
                  </a:lnTo>
                  <a:lnTo>
                    <a:pt x="7549" y="4687"/>
                  </a:lnTo>
                  <a:lnTo>
                    <a:pt x="7546" y="4695"/>
                  </a:lnTo>
                  <a:lnTo>
                    <a:pt x="7510" y="4775"/>
                  </a:lnTo>
                  <a:lnTo>
                    <a:pt x="7506" y="4783"/>
                  </a:lnTo>
                  <a:lnTo>
                    <a:pt x="7468" y="4862"/>
                  </a:lnTo>
                  <a:lnTo>
                    <a:pt x="7464" y="4869"/>
                  </a:lnTo>
                  <a:lnTo>
                    <a:pt x="7423" y="4947"/>
                  </a:lnTo>
                  <a:lnTo>
                    <a:pt x="7419" y="4954"/>
                  </a:lnTo>
                  <a:lnTo>
                    <a:pt x="7375" y="5030"/>
                  </a:lnTo>
                  <a:lnTo>
                    <a:pt x="7371" y="5038"/>
                  </a:lnTo>
                  <a:lnTo>
                    <a:pt x="7325" y="5112"/>
                  </a:lnTo>
                  <a:lnTo>
                    <a:pt x="7320" y="5119"/>
                  </a:lnTo>
                  <a:lnTo>
                    <a:pt x="7271" y="5192"/>
                  </a:lnTo>
                  <a:lnTo>
                    <a:pt x="7267" y="5199"/>
                  </a:lnTo>
                  <a:lnTo>
                    <a:pt x="7215" y="5270"/>
                  </a:lnTo>
                  <a:lnTo>
                    <a:pt x="7210" y="5277"/>
                  </a:lnTo>
                  <a:lnTo>
                    <a:pt x="7157" y="5346"/>
                  </a:lnTo>
                  <a:lnTo>
                    <a:pt x="7151" y="5353"/>
                  </a:lnTo>
                  <a:lnTo>
                    <a:pt x="7095" y="5420"/>
                  </a:lnTo>
                  <a:lnTo>
                    <a:pt x="7090" y="5427"/>
                  </a:lnTo>
                  <a:lnTo>
                    <a:pt x="7031" y="5492"/>
                  </a:lnTo>
                  <a:lnTo>
                    <a:pt x="7025" y="5498"/>
                  </a:lnTo>
                  <a:lnTo>
                    <a:pt x="6965" y="5562"/>
                  </a:lnTo>
                  <a:lnTo>
                    <a:pt x="6959" y="5568"/>
                  </a:lnTo>
                  <a:lnTo>
                    <a:pt x="6896" y="5629"/>
                  </a:lnTo>
                  <a:lnTo>
                    <a:pt x="6890" y="5635"/>
                  </a:lnTo>
                  <a:lnTo>
                    <a:pt x="6824" y="5695"/>
                  </a:lnTo>
                  <a:lnTo>
                    <a:pt x="6801" y="5714"/>
                  </a:lnTo>
                  <a:lnTo>
                    <a:pt x="6727" y="5766"/>
                  </a:lnTo>
                  <a:lnTo>
                    <a:pt x="6662" y="5818"/>
                  </a:lnTo>
                  <a:lnTo>
                    <a:pt x="6603" y="5872"/>
                  </a:lnTo>
                  <a:lnTo>
                    <a:pt x="6547" y="5928"/>
                  </a:lnTo>
                  <a:lnTo>
                    <a:pt x="6497" y="5987"/>
                  </a:lnTo>
                  <a:lnTo>
                    <a:pt x="6451" y="6049"/>
                  </a:lnTo>
                  <a:lnTo>
                    <a:pt x="6410" y="6114"/>
                  </a:lnTo>
                  <a:lnTo>
                    <a:pt x="6374" y="6181"/>
                  </a:lnTo>
                  <a:lnTo>
                    <a:pt x="6343" y="6251"/>
                  </a:lnTo>
                  <a:lnTo>
                    <a:pt x="6317" y="6325"/>
                  </a:lnTo>
                  <a:lnTo>
                    <a:pt x="6297" y="6402"/>
                  </a:lnTo>
                  <a:lnTo>
                    <a:pt x="6282" y="6482"/>
                  </a:lnTo>
                  <a:lnTo>
                    <a:pt x="6272" y="6567"/>
                  </a:lnTo>
                  <a:lnTo>
                    <a:pt x="6269" y="6665"/>
                  </a:lnTo>
                  <a:lnTo>
                    <a:pt x="6266" y="6697"/>
                  </a:lnTo>
                  <a:lnTo>
                    <a:pt x="6258" y="6728"/>
                  </a:lnTo>
                  <a:lnTo>
                    <a:pt x="6247" y="6758"/>
                  </a:lnTo>
                  <a:lnTo>
                    <a:pt x="6232" y="6786"/>
                  </a:lnTo>
                  <a:lnTo>
                    <a:pt x="6214" y="6812"/>
                  </a:lnTo>
                  <a:lnTo>
                    <a:pt x="6193" y="6836"/>
                  </a:lnTo>
                  <a:lnTo>
                    <a:pt x="6168" y="6857"/>
                  </a:lnTo>
                  <a:lnTo>
                    <a:pt x="6141" y="6874"/>
                  </a:lnTo>
                  <a:lnTo>
                    <a:pt x="6113" y="6888"/>
                  </a:lnTo>
                  <a:lnTo>
                    <a:pt x="6082" y="6898"/>
                  </a:lnTo>
                  <a:lnTo>
                    <a:pt x="6051" y="6904"/>
                  </a:lnTo>
                  <a:lnTo>
                    <a:pt x="6019" y="6906"/>
                  </a:lnTo>
                  <a:lnTo>
                    <a:pt x="3981" y="6906"/>
                  </a:lnTo>
                  <a:lnTo>
                    <a:pt x="3949" y="6904"/>
                  </a:lnTo>
                  <a:lnTo>
                    <a:pt x="3918" y="6898"/>
                  </a:lnTo>
                  <a:lnTo>
                    <a:pt x="3887" y="6888"/>
                  </a:lnTo>
                  <a:lnTo>
                    <a:pt x="3859" y="6874"/>
                  </a:lnTo>
                  <a:lnTo>
                    <a:pt x="3832" y="6857"/>
                  </a:lnTo>
                  <a:lnTo>
                    <a:pt x="3807" y="6836"/>
                  </a:lnTo>
                  <a:lnTo>
                    <a:pt x="3786" y="6812"/>
                  </a:lnTo>
                  <a:lnTo>
                    <a:pt x="3768" y="6786"/>
                  </a:lnTo>
                  <a:lnTo>
                    <a:pt x="3753" y="6758"/>
                  </a:lnTo>
                  <a:lnTo>
                    <a:pt x="3742" y="6728"/>
                  </a:lnTo>
                  <a:lnTo>
                    <a:pt x="3734" y="6697"/>
                  </a:lnTo>
                  <a:lnTo>
                    <a:pt x="3731" y="6665"/>
                  </a:lnTo>
                  <a:lnTo>
                    <a:pt x="3728" y="6567"/>
                  </a:lnTo>
                  <a:lnTo>
                    <a:pt x="3718" y="6482"/>
                  </a:lnTo>
                  <a:lnTo>
                    <a:pt x="3703" y="6402"/>
                  </a:lnTo>
                  <a:lnTo>
                    <a:pt x="3683" y="6325"/>
                  </a:lnTo>
                  <a:lnTo>
                    <a:pt x="3657" y="6251"/>
                  </a:lnTo>
                  <a:lnTo>
                    <a:pt x="3626" y="6181"/>
                  </a:lnTo>
                  <a:lnTo>
                    <a:pt x="3590" y="6114"/>
                  </a:lnTo>
                  <a:lnTo>
                    <a:pt x="3549" y="6049"/>
                  </a:lnTo>
                  <a:lnTo>
                    <a:pt x="3503" y="5987"/>
                  </a:lnTo>
                  <a:lnTo>
                    <a:pt x="3453" y="5928"/>
                  </a:lnTo>
                  <a:lnTo>
                    <a:pt x="3397" y="5872"/>
                  </a:lnTo>
                  <a:lnTo>
                    <a:pt x="3338" y="5818"/>
                  </a:lnTo>
                  <a:lnTo>
                    <a:pt x="3273" y="5766"/>
                  </a:lnTo>
                  <a:lnTo>
                    <a:pt x="3199" y="5714"/>
                  </a:lnTo>
                  <a:lnTo>
                    <a:pt x="3176" y="5695"/>
                  </a:lnTo>
                  <a:lnTo>
                    <a:pt x="3110" y="5635"/>
                  </a:lnTo>
                  <a:lnTo>
                    <a:pt x="3104" y="5629"/>
                  </a:lnTo>
                  <a:lnTo>
                    <a:pt x="3041" y="5568"/>
                  </a:lnTo>
                  <a:lnTo>
                    <a:pt x="3035" y="5562"/>
                  </a:lnTo>
                  <a:lnTo>
                    <a:pt x="2975" y="5498"/>
                  </a:lnTo>
                  <a:lnTo>
                    <a:pt x="2969" y="5492"/>
                  </a:lnTo>
                  <a:lnTo>
                    <a:pt x="2910" y="5427"/>
                  </a:lnTo>
                  <a:lnTo>
                    <a:pt x="2905" y="5420"/>
                  </a:lnTo>
                  <a:lnTo>
                    <a:pt x="2849" y="5353"/>
                  </a:lnTo>
                  <a:lnTo>
                    <a:pt x="2843" y="5346"/>
                  </a:lnTo>
                  <a:lnTo>
                    <a:pt x="2790" y="5277"/>
                  </a:lnTo>
                  <a:lnTo>
                    <a:pt x="2785" y="5270"/>
                  </a:lnTo>
                  <a:lnTo>
                    <a:pt x="2733" y="5199"/>
                  </a:lnTo>
                  <a:lnTo>
                    <a:pt x="2729" y="5192"/>
                  </a:lnTo>
                  <a:lnTo>
                    <a:pt x="2680" y="5119"/>
                  </a:lnTo>
                  <a:lnTo>
                    <a:pt x="2675" y="5112"/>
                  </a:lnTo>
                  <a:lnTo>
                    <a:pt x="2629" y="5038"/>
                  </a:lnTo>
                  <a:lnTo>
                    <a:pt x="2625" y="5030"/>
                  </a:lnTo>
                  <a:lnTo>
                    <a:pt x="2581" y="4954"/>
                  </a:lnTo>
                  <a:lnTo>
                    <a:pt x="2577" y="4947"/>
                  </a:lnTo>
                  <a:lnTo>
                    <a:pt x="2536" y="4869"/>
                  </a:lnTo>
                  <a:lnTo>
                    <a:pt x="2532" y="4862"/>
                  </a:lnTo>
                  <a:lnTo>
                    <a:pt x="2494" y="4783"/>
                  </a:lnTo>
                  <a:lnTo>
                    <a:pt x="2490" y="4775"/>
                  </a:lnTo>
                  <a:lnTo>
                    <a:pt x="2454" y="4695"/>
                  </a:lnTo>
                  <a:lnTo>
                    <a:pt x="2451" y="4687"/>
                  </a:lnTo>
                  <a:lnTo>
                    <a:pt x="2418" y="4606"/>
                  </a:lnTo>
                  <a:lnTo>
                    <a:pt x="2415" y="4597"/>
                  </a:lnTo>
                  <a:lnTo>
                    <a:pt x="2385" y="4515"/>
                  </a:lnTo>
                  <a:lnTo>
                    <a:pt x="2382" y="4507"/>
                  </a:lnTo>
                  <a:lnTo>
                    <a:pt x="2355" y="4423"/>
                  </a:lnTo>
                  <a:lnTo>
                    <a:pt x="2353" y="4415"/>
                  </a:lnTo>
                  <a:lnTo>
                    <a:pt x="2328" y="4330"/>
                  </a:lnTo>
                  <a:lnTo>
                    <a:pt x="2326" y="4322"/>
                  </a:lnTo>
                  <a:lnTo>
                    <a:pt x="2305" y="4237"/>
                  </a:lnTo>
                  <a:lnTo>
                    <a:pt x="2303" y="4229"/>
                  </a:lnTo>
                  <a:lnTo>
                    <a:pt x="2284" y="4143"/>
                  </a:lnTo>
                  <a:lnTo>
                    <a:pt x="2283" y="4135"/>
                  </a:lnTo>
                  <a:lnTo>
                    <a:pt x="2267" y="4049"/>
                  </a:lnTo>
                  <a:lnTo>
                    <a:pt x="2266" y="4040"/>
                  </a:lnTo>
                  <a:lnTo>
                    <a:pt x="2253" y="3954"/>
                  </a:lnTo>
                  <a:lnTo>
                    <a:pt x="2252" y="3945"/>
                  </a:lnTo>
                  <a:lnTo>
                    <a:pt x="2243" y="3858"/>
                  </a:lnTo>
                  <a:lnTo>
                    <a:pt x="2242" y="3850"/>
                  </a:lnTo>
                  <a:lnTo>
                    <a:pt x="2235" y="3763"/>
                  </a:lnTo>
                  <a:lnTo>
                    <a:pt x="2235" y="3754"/>
                  </a:lnTo>
                  <a:lnTo>
                    <a:pt x="2231" y="3667"/>
                  </a:lnTo>
                  <a:lnTo>
                    <a:pt x="2231" y="3658"/>
                  </a:lnTo>
                  <a:lnTo>
                    <a:pt x="2231" y="3570"/>
                  </a:lnTo>
                  <a:lnTo>
                    <a:pt x="2231" y="3562"/>
                  </a:lnTo>
                  <a:lnTo>
                    <a:pt x="2233" y="3474"/>
                  </a:lnTo>
                  <a:lnTo>
                    <a:pt x="2233" y="3465"/>
                  </a:lnTo>
                  <a:lnTo>
                    <a:pt x="2239" y="3378"/>
                  </a:lnTo>
                  <a:lnTo>
                    <a:pt x="2240" y="3369"/>
                  </a:lnTo>
                  <a:lnTo>
                    <a:pt x="2248" y="3282"/>
                  </a:lnTo>
                  <a:lnTo>
                    <a:pt x="2249" y="3273"/>
                  </a:lnTo>
                  <a:lnTo>
                    <a:pt x="2261" y="3186"/>
                  </a:lnTo>
                  <a:lnTo>
                    <a:pt x="2262" y="3177"/>
                  </a:lnTo>
                  <a:lnTo>
                    <a:pt x="2277" y="3091"/>
                  </a:lnTo>
                  <a:lnTo>
                    <a:pt x="2278" y="3082"/>
                  </a:lnTo>
                  <a:lnTo>
                    <a:pt x="2296" y="2996"/>
                  </a:lnTo>
                  <a:lnTo>
                    <a:pt x="2298" y="2988"/>
                  </a:lnTo>
                  <a:lnTo>
                    <a:pt x="2318" y="2903"/>
                  </a:lnTo>
                  <a:lnTo>
                    <a:pt x="2320" y="2894"/>
                  </a:lnTo>
                  <a:lnTo>
                    <a:pt x="2344" y="2810"/>
                  </a:lnTo>
                  <a:lnTo>
                    <a:pt x="2346" y="2802"/>
                  </a:lnTo>
                  <a:lnTo>
                    <a:pt x="2372" y="2718"/>
                  </a:lnTo>
                  <a:lnTo>
                    <a:pt x="2375" y="2710"/>
                  </a:lnTo>
                  <a:lnTo>
                    <a:pt x="2404" y="2628"/>
                  </a:lnTo>
                  <a:lnTo>
                    <a:pt x="2407" y="2620"/>
                  </a:lnTo>
                  <a:lnTo>
                    <a:pt x="2439" y="2538"/>
                  </a:lnTo>
                  <a:lnTo>
                    <a:pt x="2442" y="2530"/>
                  </a:lnTo>
                  <a:lnTo>
                    <a:pt x="2477" y="2450"/>
                  </a:lnTo>
                  <a:lnTo>
                    <a:pt x="2481" y="2442"/>
                  </a:lnTo>
                  <a:lnTo>
                    <a:pt x="2518" y="2363"/>
                  </a:lnTo>
                  <a:lnTo>
                    <a:pt x="2522" y="2355"/>
                  </a:lnTo>
                  <a:lnTo>
                    <a:pt x="2562" y="2278"/>
                  </a:lnTo>
                  <a:lnTo>
                    <a:pt x="2566" y="2270"/>
                  </a:lnTo>
                  <a:lnTo>
                    <a:pt x="2609" y="2193"/>
                  </a:lnTo>
                  <a:lnTo>
                    <a:pt x="2613" y="2186"/>
                  </a:lnTo>
                  <a:lnTo>
                    <a:pt x="2659" y="2111"/>
                  </a:lnTo>
                  <a:lnTo>
                    <a:pt x="2664" y="2104"/>
                  </a:lnTo>
                  <a:lnTo>
                    <a:pt x="2712" y="2030"/>
                  </a:lnTo>
                  <a:lnTo>
                    <a:pt x="2716" y="2023"/>
                  </a:lnTo>
                  <a:lnTo>
                    <a:pt x="2767" y="1951"/>
                  </a:lnTo>
                  <a:lnTo>
                    <a:pt x="2772" y="1944"/>
                  </a:lnTo>
                  <a:lnTo>
                    <a:pt x="2825" y="1874"/>
                  </a:lnTo>
                  <a:lnTo>
                    <a:pt x="2830" y="1868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9" y="1727"/>
                  </a:lnTo>
                  <a:lnTo>
                    <a:pt x="2954" y="1720"/>
                  </a:lnTo>
                  <a:lnTo>
                    <a:pt x="3014" y="1657"/>
                  </a:lnTo>
                  <a:lnTo>
                    <a:pt x="3020" y="1650"/>
                  </a:lnTo>
                  <a:lnTo>
                    <a:pt x="3082" y="1588"/>
                  </a:lnTo>
                  <a:lnTo>
                    <a:pt x="3088" y="1583"/>
                  </a:lnTo>
                  <a:lnTo>
                    <a:pt x="3152" y="1523"/>
                  </a:lnTo>
                  <a:lnTo>
                    <a:pt x="3158" y="1517"/>
                  </a:lnTo>
                  <a:lnTo>
                    <a:pt x="3224" y="1460"/>
                  </a:lnTo>
                  <a:lnTo>
                    <a:pt x="3231" y="1454"/>
                  </a:lnTo>
                  <a:lnTo>
                    <a:pt x="3299" y="1399"/>
                  </a:lnTo>
                  <a:lnTo>
                    <a:pt x="3305" y="1394"/>
                  </a:lnTo>
                  <a:lnTo>
                    <a:pt x="3375" y="1341"/>
                  </a:lnTo>
                  <a:lnTo>
                    <a:pt x="3382" y="1336"/>
                  </a:lnTo>
                  <a:lnTo>
                    <a:pt x="3454" y="1285"/>
                  </a:lnTo>
                  <a:lnTo>
                    <a:pt x="3461" y="1281"/>
                  </a:lnTo>
                  <a:lnTo>
                    <a:pt x="3534" y="1232"/>
                  </a:lnTo>
                  <a:lnTo>
                    <a:pt x="3541" y="1228"/>
                  </a:lnTo>
                  <a:lnTo>
                    <a:pt x="3617" y="1182"/>
                  </a:lnTo>
                  <a:lnTo>
                    <a:pt x="3624" y="1178"/>
                  </a:lnTo>
                  <a:lnTo>
                    <a:pt x="3701" y="1135"/>
                  </a:lnTo>
                  <a:lnTo>
                    <a:pt x="3709" y="1131"/>
                  </a:lnTo>
                  <a:lnTo>
                    <a:pt x="3787" y="1090"/>
                  </a:lnTo>
                  <a:lnTo>
                    <a:pt x="3795" y="1087"/>
                  </a:lnTo>
                  <a:lnTo>
                    <a:pt x="3874" y="1049"/>
                  </a:lnTo>
                  <a:lnTo>
                    <a:pt x="3882" y="1046"/>
                  </a:lnTo>
                  <a:lnTo>
                    <a:pt x="3962" y="1011"/>
                  </a:lnTo>
                  <a:lnTo>
                    <a:pt x="3970" y="1008"/>
                  </a:lnTo>
                  <a:lnTo>
                    <a:pt x="4052" y="976"/>
                  </a:lnTo>
                  <a:lnTo>
                    <a:pt x="4060" y="973"/>
                  </a:lnTo>
                  <a:lnTo>
                    <a:pt x="4143" y="944"/>
                  </a:lnTo>
                  <a:lnTo>
                    <a:pt x="4151" y="941"/>
                  </a:lnTo>
                  <a:lnTo>
                    <a:pt x="4234" y="915"/>
                  </a:lnTo>
                  <a:lnTo>
                    <a:pt x="4242" y="913"/>
                  </a:lnTo>
                  <a:lnTo>
                    <a:pt x="4327" y="890"/>
                  </a:lnTo>
                  <a:lnTo>
                    <a:pt x="4335" y="887"/>
                  </a:lnTo>
                  <a:lnTo>
                    <a:pt x="4420" y="867"/>
                  </a:lnTo>
                  <a:lnTo>
                    <a:pt x="4428" y="865"/>
                  </a:lnTo>
                  <a:lnTo>
                    <a:pt x="4514" y="848"/>
                  </a:lnTo>
                  <a:lnTo>
                    <a:pt x="4522" y="846"/>
                  </a:lnTo>
                  <a:lnTo>
                    <a:pt x="4609" y="832"/>
                  </a:lnTo>
                  <a:lnTo>
                    <a:pt x="4617" y="831"/>
                  </a:lnTo>
                  <a:lnTo>
                    <a:pt x="4704" y="819"/>
                  </a:lnTo>
                  <a:lnTo>
                    <a:pt x="4713" y="818"/>
                  </a:lnTo>
                  <a:lnTo>
                    <a:pt x="4800" y="809"/>
                  </a:lnTo>
                  <a:lnTo>
                    <a:pt x="4808" y="809"/>
                  </a:lnTo>
                  <a:lnTo>
                    <a:pt x="4896" y="803"/>
                  </a:lnTo>
                  <a:lnTo>
                    <a:pt x="4905" y="803"/>
                  </a:lnTo>
                  <a:close/>
                  <a:moveTo>
                    <a:pt x="4211" y="6400"/>
                  </a:moveTo>
                  <a:lnTo>
                    <a:pt x="4212" y="6406"/>
                  </a:lnTo>
                  <a:lnTo>
                    <a:pt x="5788" y="6406"/>
                  </a:lnTo>
                  <a:lnTo>
                    <a:pt x="5789" y="6400"/>
                  </a:lnTo>
                  <a:lnTo>
                    <a:pt x="5807" y="6300"/>
                  </a:lnTo>
                  <a:lnTo>
                    <a:pt x="5811" y="6282"/>
                  </a:lnTo>
                  <a:lnTo>
                    <a:pt x="5837" y="6186"/>
                  </a:lnTo>
                  <a:lnTo>
                    <a:pt x="5843" y="6168"/>
                  </a:lnTo>
                  <a:lnTo>
                    <a:pt x="5875" y="6076"/>
                  </a:lnTo>
                  <a:lnTo>
                    <a:pt x="5882" y="6058"/>
                  </a:lnTo>
                  <a:lnTo>
                    <a:pt x="5921" y="5971"/>
                  </a:lnTo>
                  <a:lnTo>
                    <a:pt x="5929" y="5954"/>
                  </a:lnTo>
                  <a:lnTo>
                    <a:pt x="5974" y="5870"/>
                  </a:lnTo>
                  <a:lnTo>
                    <a:pt x="5983" y="5854"/>
                  </a:lnTo>
                  <a:lnTo>
                    <a:pt x="6034" y="5774"/>
                  </a:lnTo>
                  <a:lnTo>
                    <a:pt x="6044" y="5759"/>
                  </a:lnTo>
                  <a:lnTo>
                    <a:pt x="6100" y="5683"/>
                  </a:lnTo>
                  <a:lnTo>
                    <a:pt x="6111" y="5670"/>
                  </a:lnTo>
                  <a:lnTo>
                    <a:pt x="6172" y="5597"/>
                  </a:lnTo>
                  <a:lnTo>
                    <a:pt x="6184" y="5585"/>
                  </a:lnTo>
                  <a:lnTo>
                    <a:pt x="6250" y="5517"/>
                  </a:lnTo>
                  <a:lnTo>
                    <a:pt x="6262" y="5506"/>
                  </a:lnTo>
                  <a:lnTo>
                    <a:pt x="6333" y="5442"/>
                  </a:lnTo>
                  <a:lnTo>
                    <a:pt x="6344" y="5432"/>
                  </a:lnTo>
                  <a:lnTo>
                    <a:pt x="6420" y="5371"/>
                  </a:lnTo>
                  <a:lnTo>
                    <a:pt x="6432" y="5363"/>
                  </a:lnTo>
                  <a:lnTo>
                    <a:pt x="6499" y="5315"/>
                  </a:lnTo>
                  <a:lnTo>
                    <a:pt x="6549" y="5269"/>
                  </a:lnTo>
                  <a:lnTo>
                    <a:pt x="6606" y="5213"/>
                  </a:lnTo>
                  <a:lnTo>
                    <a:pt x="6661" y="5156"/>
                  </a:lnTo>
                  <a:lnTo>
                    <a:pt x="6713" y="5097"/>
                  </a:lnTo>
                  <a:lnTo>
                    <a:pt x="6764" y="5036"/>
                  </a:lnTo>
                  <a:lnTo>
                    <a:pt x="6812" y="4974"/>
                  </a:lnTo>
                  <a:lnTo>
                    <a:pt x="6858" y="4910"/>
                  </a:lnTo>
                  <a:lnTo>
                    <a:pt x="6902" y="4844"/>
                  </a:lnTo>
                  <a:lnTo>
                    <a:pt x="6944" y="4777"/>
                  </a:lnTo>
                  <a:lnTo>
                    <a:pt x="6983" y="4709"/>
                  </a:lnTo>
                  <a:lnTo>
                    <a:pt x="7020" y="4639"/>
                  </a:lnTo>
                  <a:lnTo>
                    <a:pt x="7055" y="4568"/>
                  </a:lnTo>
                  <a:lnTo>
                    <a:pt x="7087" y="4496"/>
                  </a:lnTo>
                  <a:lnTo>
                    <a:pt x="7117" y="4422"/>
                  </a:lnTo>
                  <a:lnTo>
                    <a:pt x="7144" y="4348"/>
                  </a:lnTo>
                  <a:lnTo>
                    <a:pt x="7168" y="4272"/>
                  </a:lnTo>
                  <a:lnTo>
                    <a:pt x="7190" y="4196"/>
                  </a:lnTo>
                  <a:lnTo>
                    <a:pt x="7209" y="4120"/>
                  </a:lnTo>
                  <a:lnTo>
                    <a:pt x="7226" y="4042"/>
                  </a:lnTo>
                  <a:lnTo>
                    <a:pt x="7240" y="3965"/>
                  </a:lnTo>
                  <a:lnTo>
                    <a:pt x="7251" y="3886"/>
                  </a:lnTo>
                  <a:lnTo>
                    <a:pt x="7260" y="3808"/>
                  </a:lnTo>
                  <a:lnTo>
                    <a:pt x="7266" y="3729"/>
                  </a:lnTo>
                  <a:lnTo>
                    <a:pt x="7269" y="3650"/>
                  </a:lnTo>
                  <a:lnTo>
                    <a:pt x="7269" y="3571"/>
                  </a:lnTo>
                  <a:lnTo>
                    <a:pt x="7267" y="3492"/>
                  </a:lnTo>
                  <a:lnTo>
                    <a:pt x="7262" y="3413"/>
                  </a:lnTo>
                  <a:lnTo>
                    <a:pt x="7255" y="3335"/>
                  </a:lnTo>
                  <a:lnTo>
                    <a:pt x="7244" y="3256"/>
                  </a:lnTo>
                  <a:lnTo>
                    <a:pt x="7231" y="3178"/>
                  </a:lnTo>
                  <a:lnTo>
                    <a:pt x="7215" y="3101"/>
                  </a:lnTo>
                  <a:lnTo>
                    <a:pt x="7197" y="3024"/>
                  </a:lnTo>
                  <a:lnTo>
                    <a:pt x="7176" y="2948"/>
                  </a:lnTo>
                  <a:lnTo>
                    <a:pt x="7152" y="2873"/>
                  </a:lnTo>
                  <a:lnTo>
                    <a:pt x="7126" y="2798"/>
                  </a:lnTo>
                  <a:lnTo>
                    <a:pt x="7097" y="2725"/>
                  </a:lnTo>
                  <a:lnTo>
                    <a:pt x="7066" y="2652"/>
                  </a:lnTo>
                  <a:lnTo>
                    <a:pt x="7032" y="2581"/>
                  </a:lnTo>
                  <a:lnTo>
                    <a:pt x="6995" y="2511"/>
                  </a:lnTo>
                  <a:lnTo>
                    <a:pt x="6957" y="2442"/>
                  </a:lnTo>
                  <a:lnTo>
                    <a:pt x="6916" y="2374"/>
                  </a:lnTo>
                  <a:lnTo>
                    <a:pt x="6872" y="2307"/>
                  </a:lnTo>
                  <a:lnTo>
                    <a:pt x="6826" y="2242"/>
                  </a:lnTo>
                  <a:lnTo>
                    <a:pt x="6779" y="2179"/>
                  </a:lnTo>
                  <a:lnTo>
                    <a:pt x="6729" y="2118"/>
                  </a:lnTo>
                  <a:lnTo>
                    <a:pt x="6677" y="2058"/>
                  </a:lnTo>
                  <a:lnTo>
                    <a:pt x="6623" y="2001"/>
                  </a:lnTo>
                  <a:lnTo>
                    <a:pt x="6568" y="1945"/>
                  </a:lnTo>
                  <a:lnTo>
                    <a:pt x="6510" y="1891"/>
                  </a:lnTo>
                  <a:lnTo>
                    <a:pt x="6451" y="1840"/>
                  </a:lnTo>
                  <a:lnTo>
                    <a:pt x="6389" y="1790"/>
                  </a:lnTo>
                  <a:lnTo>
                    <a:pt x="6326" y="1742"/>
                  </a:lnTo>
                  <a:lnTo>
                    <a:pt x="6262" y="1697"/>
                  </a:lnTo>
                  <a:lnTo>
                    <a:pt x="6196" y="1653"/>
                  </a:lnTo>
                  <a:lnTo>
                    <a:pt x="6128" y="1612"/>
                  </a:lnTo>
                  <a:lnTo>
                    <a:pt x="6059" y="1573"/>
                  </a:lnTo>
                  <a:lnTo>
                    <a:pt x="5988" y="1537"/>
                  </a:lnTo>
                  <a:lnTo>
                    <a:pt x="5917" y="1503"/>
                  </a:lnTo>
                  <a:lnTo>
                    <a:pt x="5844" y="1472"/>
                  </a:lnTo>
                  <a:lnTo>
                    <a:pt x="5770" y="1443"/>
                  </a:lnTo>
                  <a:lnTo>
                    <a:pt x="5696" y="1417"/>
                  </a:lnTo>
                  <a:lnTo>
                    <a:pt x="5621" y="1394"/>
                  </a:lnTo>
                  <a:lnTo>
                    <a:pt x="5545" y="1373"/>
                  </a:lnTo>
                  <a:lnTo>
                    <a:pt x="5468" y="1354"/>
                  </a:lnTo>
                  <a:lnTo>
                    <a:pt x="5390" y="1339"/>
                  </a:lnTo>
                  <a:lnTo>
                    <a:pt x="5313" y="1326"/>
                  </a:lnTo>
                  <a:lnTo>
                    <a:pt x="5234" y="1315"/>
                  </a:lnTo>
                  <a:lnTo>
                    <a:pt x="5155" y="1307"/>
                  </a:lnTo>
                  <a:lnTo>
                    <a:pt x="5076" y="1302"/>
                  </a:lnTo>
                  <a:lnTo>
                    <a:pt x="5000" y="1300"/>
                  </a:lnTo>
                  <a:lnTo>
                    <a:pt x="4924" y="1302"/>
                  </a:lnTo>
                  <a:lnTo>
                    <a:pt x="4845" y="1307"/>
                  </a:lnTo>
                  <a:lnTo>
                    <a:pt x="4766" y="1315"/>
                  </a:lnTo>
                  <a:lnTo>
                    <a:pt x="4687" y="1326"/>
                  </a:lnTo>
                  <a:lnTo>
                    <a:pt x="4610" y="1339"/>
                  </a:lnTo>
                  <a:lnTo>
                    <a:pt x="4532" y="1354"/>
                  </a:lnTo>
                  <a:lnTo>
                    <a:pt x="4455" y="1373"/>
                  </a:lnTo>
                  <a:lnTo>
                    <a:pt x="4379" y="1394"/>
                  </a:lnTo>
                  <a:lnTo>
                    <a:pt x="4304" y="1417"/>
                  </a:lnTo>
                  <a:lnTo>
                    <a:pt x="4230" y="1443"/>
                  </a:lnTo>
                  <a:lnTo>
                    <a:pt x="4156" y="1472"/>
                  </a:lnTo>
                  <a:lnTo>
                    <a:pt x="4083" y="1503"/>
                  </a:lnTo>
                  <a:lnTo>
                    <a:pt x="4012" y="1537"/>
                  </a:lnTo>
                  <a:lnTo>
                    <a:pt x="3941" y="1573"/>
                  </a:lnTo>
                  <a:lnTo>
                    <a:pt x="3872" y="1612"/>
                  </a:lnTo>
                  <a:lnTo>
                    <a:pt x="3804" y="1653"/>
                  </a:lnTo>
                  <a:lnTo>
                    <a:pt x="3738" y="1697"/>
                  </a:lnTo>
                  <a:lnTo>
                    <a:pt x="3674" y="1742"/>
                  </a:lnTo>
                  <a:lnTo>
                    <a:pt x="3611" y="1790"/>
                  </a:lnTo>
                  <a:lnTo>
                    <a:pt x="3549" y="1840"/>
                  </a:lnTo>
                  <a:lnTo>
                    <a:pt x="3490" y="1891"/>
                  </a:lnTo>
                  <a:lnTo>
                    <a:pt x="3432" y="1945"/>
                  </a:lnTo>
                  <a:lnTo>
                    <a:pt x="3377" y="2001"/>
                  </a:lnTo>
                  <a:lnTo>
                    <a:pt x="3323" y="2058"/>
                  </a:lnTo>
                  <a:lnTo>
                    <a:pt x="3271" y="2118"/>
                  </a:lnTo>
                  <a:lnTo>
                    <a:pt x="3221" y="2179"/>
                  </a:lnTo>
                  <a:lnTo>
                    <a:pt x="3174" y="2242"/>
                  </a:lnTo>
                  <a:lnTo>
                    <a:pt x="3128" y="2307"/>
                  </a:lnTo>
                  <a:lnTo>
                    <a:pt x="3084" y="2374"/>
                  </a:lnTo>
                  <a:lnTo>
                    <a:pt x="3043" y="2442"/>
                  </a:lnTo>
                  <a:lnTo>
                    <a:pt x="3005" y="2511"/>
                  </a:lnTo>
                  <a:lnTo>
                    <a:pt x="2968" y="2581"/>
                  </a:lnTo>
                  <a:lnTo>
                    <a:pt x="2934" y="2652"/>
                  </a:lnTo>
                  <a:lnTo>
                    <a:pt x="2903" y="2725"/>
                  </a:lnTo>
                  <a:lnTo>
                    <a:pt x="2874" y="2798"/>
                  </a:lnTo>
                  <a:lnTo>
                    <a:pt x="2848" y="2873"/>
                  </a:lnTo>
                  <a:lnTo>
                    <a:pt x="2824" y="2948"/>
                  </a:lnTo>
                  <a:lnTo>
                    <a:pt x="2803" y="3024"/>
                  </a:lnTo>
                  <a:lnTo>
                    <a:pt x="2785" y="3101"/>
                  </a:lnTo>
                  <a:lnTo>
                    <a:pt x="2769" y="3178"/>
                  </a:lnTo>
                  <a:lnTo>
                    <a:pt x="2756" y="3256"/>
                  </a:lnTo>
                  <a:lnTo>
                    <a:pt x="2745" y="3335"/>
                  </a:lnTo>
                  <a:lnTo>
                    <a:pt x="2738" y="3413"/>
                  </a:lnTo>
                  <a:lnTo>
                    <a:pt x="2733" y="3492"/>
                  </a:lnTo>
                  <a:lnTo>
                    <a:pt x="2731" y="3571"/>
                  </a:lnTo>
                  <a:lnTo>
                    <a:pt x="2731" y="3650"/>
                  </a:lnTo>
                  <a:lnTo>
                    <a:pt x="2734" y="3729"/>
                  </a:lnTo>
                  <a:lnTo>
                    <a:pt x="2740" y="3808"/>
                  </a:lnTo>
                  <a:lnTo>
                    <a:pt x="2749" y="3886"/>
                  </a:lnTo>
                  <a:lnTo>
                    <a:pt x="2760" y="3965"/>
                  </a:lnTo>
                  <a:lnTo>
                    <a:pt x="2774" y="4042"/>
                  </a:lnTo>
                  <a:lnTo>
                    <a:pt x="2791" y="4120"/>
                  </a:lnTo>
                  <a:lnTo>
                    <a:pt x="2810" y="4196"/>
                  </a:lnTo>
                  <a:lnTo>
                    <a:pt x="2832" y="4272"/>
                  </a:lnTo>
                  <a:lnTo>
                    <a:pt x="2856" y="4348"/>
                  </a:lnTo>
                  <a:lnTo>
                    <a:pt x="2883" y="4422"/>
                  </a:lnTo>
                  <a:lnTo>
                    <a:pt x="2913" y="4496"/>
                  </a:lnTo>
                  <a:lnTo>
                    <a:pt x="2945" y="4568"/>
                  </a:lnTo>
                  <a:lnTo>
                    <a:pt x="2980" y="4639"/>
                  </a:lnTo>
                  <a:lnTo>
                    <a:pt x="3017" y="4709"/>
                  </a:lnTo>
                  <a:lnTo>
                    <a:pt x="3056" y="4777"/>
                  </a:lnTo>
                  <a:lnTo>
                    <a:pt x="3098" y="4844"/>
                  </a:lnTo>
                  <a:lnTo>
                    <a:pt x="3142" y="4910"/>
                  </a:lnTo>
                  <a:lnTo>
                    <a:pt x="3188" y="4974"/>
                  </a:lnTo>
                  <a:lnTo>
                    <a:pt x="3236" y="5036"/>
                  </a:lnTo>
                  <a:lnTo>
                    <a:pt x="3287" y="5097"/>
                  </a:lnTo>
                  <a:lnTo>
                    <a:pt x="3339" y="5156"/>
                  </a:lnTo>
                  <a:lnTo>
                    <a:pt x="3394" y="5213"/>
                  </a:lnTo>
                  <a:lnTo>
                    <a:pt x="3451" y="5269"/>
                  </a:lnTo>
                  <a:lnTo>
                    <a:pt x="3501" y="5315"/>
                  </a:lnTo>
                  <a:lnTo>
                    <a:pt x="3568" y="5363"/>
                  </a:lnTo>
                  <a:lnTo>
                    <a:pt x="3580" y="5371"/>
                  </a:lnTo>
                  <a:lnTo>
                    <a:pt x="3656" y="5432"/>
                  </a:lnTo>
                  <a:lnTo>
                    <a:pt x="3667" y="5442"/>
                  </a:lnTo>
                  <a:lnTo>
                    <a:pt x="3738" y="5506"/>
                  </a:lnTo>
                  <a:lnTo>
                    <a:pt x="3750" y="5517"/>
                  </a:lnTo>
                  <a:lnTo>
                    <a:pt x="3816" y="5585"/>
                  </a:lnTo>
                  <a:lnTo>
                    <a:pt x="3828" y="5597"/>
                  </a:lnTo>
                  <a:lnTo>
                    <a:pt x="3889" y="5670"/>
                  </a:lnTo>
                  <a:lnTo>
                    <a:pt x="3900" y="5683"/>
                  </a:lnTo>
                  <a:lnTo>
                    <a:pt x="3956" y="5759"/>
                  </a:lnTo>
                  <a:lnTo>
                    <a:pt x="3966" y="5774"/>
                  </a:lnTo>
                  <a:lnTo>
                    <a:pt x="4017" y="5854"/>
                  </a:lnTo>
                  <a:lnTo>
                    <a:pt x="4026" y="5870"/>
                  </a:lnTo>
                  <a:lnTo>
                    <a:pt x="4071" y="5954"/>
                  </a:lnTo>
                  <a:lnTo>
                    <a:pt x="4079" y="5971"/>
                  </a:lnTo>
                  <a:lnTo>
                    <a:pt x="4118" y="6058"/>
                  </a:lnTo>
                  <a:lnTo>
                    <a:pt x="4125" y="6076"/>
                  </a:lnTo>
                  <a:lnTo>
                    <a:pt x="4157" y="6168"/>
                  </a:lnTo>
                  <a:lnTo>
                    <a:pt x="4163" y="6186"/>
                  </a:lnTo>
                  <a:lnTo>
                    <a:pt x="4189" y="6282"/>
                  </a:lnTo>
                  <a:lnTo>
                    <a:pt x="4193" y="6300"/>
                  </a:lnTo>
                  <a:lnTo>
                    <a:pt x="4211" y="6400"/>
                  </a:lnTo>
                  <a:close/>
                  <a:moveTo>
                    <a:pt x="6084" y="8172"/>
                  </a:moveTo>
                  <a:lnTo>
                    <a:pt x="6052" y="8179"/>
                  </a:lnTo>
                  <a:lnTo>
                    <a:pt x="6019" y="8181"/>
                  </a:lnTo>
                  <a:lnTo>
                    <a:pt x="3981" y="8181"/>
                  </a:lnTo>
                  <a:lnTo>
                    <a:pt x="3948" y="8179"/>
                  </a:lnTo>
                  <a:lnTo>
                    <a:pt x="3916" y="8172"/>
                  </a:lnTo>
                  <a:lnTo>
                    <a:pt x="3885" y="8162"/>
                  </a:lnTo>
                  <a:lnTo>
                    <a:pt x="3856" y="8148"/>
                  </a:lnTo>
                  <a:lnTo>
                    <a:pt x="3829" y="8129"/>
                  </a:lnTo>
                  <a:lnTo>
                    <a:pt x="3804" y="8108"/>
                  </a:lnTo>
                  <a:lnTo>
                    <a:pt x="3783" y="8083"/>
                  </a:lnTo>
                  <a:lnTo>
                    <a:pt x="3764" y="8056"/>
                  </a:lnTo>
                  <a:lnTo>
                    <a:pt x="3750" y="8027"/>
                  </a:lnTo>
                  <a:lnTo>
                    <a:pt x="3740" y="7996"/>
                  </a:lnTo>
                  <a:lnTo>
                    <a:pt x="3733" y="7964"/>
                  </a:lnTo>
                  <a:lnTo>
                    <a:pt x="3731" y="7931"/>
                  </a:lnTo>
                  <a:lnTo>
                    <a:pt x="3733" y="7898"/>
                  </a:lnTo>
                  <a:lnTo>
                    <a:pt x="3740" y="7866"/>
                  </a:lnTo>
                  <a:lnTo>
                    <a:pt x="3750" y="7835"/>
                  </a:lnTo>
                  <a:lnTo>
                    <a:pt x="3764" y="7806"/>
                  </a:lnTo>
                  <a:lnTo>
                    <a:pt x="3783" y="7779"/>
                  </a:lnTo>
                  <a:lnTo>
                    <a:pt x="3804" y="7754"/>
                  </a:lnTo>
                  <a:lnTo>
                    <a:pt x="3829" y="7733"/>
                  </a:lnTo>
                  <a:lnTo>
                    <a:pt x="3856" y="7714"/>
                  </a:lnTo>
                  <a:lnTo>
                    <a:pt x="3885" y="7700"/>
                  </a:lnTo>
                  <a:lnTo>
                    <a:pt x="3916" y="7690"/>
                  </a:lnTo>
                  <a:lnTo>
                    <a:pt x="3948" y="7683"/>
                  </a:lnTo>
                  <a:lnTo>
                    <a:pt x="3981" y="7681"/>
                  </a:lnTo>
                  <a:lnTo>
                    <a:pt x="6019" y="7681"/>
                  </a:lnTo>
                  <a:lnTo>
                    <a:pt x="6052" y="7683"/>
                  </a:lnTo>
                  <a:lnTo>
                    <a:pt x="6084" y="7690"/>
                  </a:lnTo>
                  <a:lnTo>
                    <a:pt x="6115" y="7700"/>
                  </a:lnTo>
                  <a:lnTo>
                    <a:pt x="6144" y="7714"/>
                  </a:lnTo>
                  <a:lnTo>
                    <a:pt x="6171" y="7733"/>
                  </a:lnTo>
                  <a:lnTo>
                    <a:pt x="6196" y="7754"/>
                  </a:lnTo>
                  <a:lnTo>
                    <a:pt x="6217" y="7779"/>
                  </a:lnTo>
                  <a:lnTo>
                    <a:pt x="6236" y="7806"/>
                  </a:lnTo>
                  <a:lnTo>
                    <a:pt x="6250" y="7835"/>
                  </a:lnTo>
                  <a:lnTo>
                    <a:pt x="6260" y="7866"/>
                  </a:lnTo>
                  <a:lnTo>
                    <a:pt x="6267" y="7898"/>
                  </a:lnTo>
                  <a:lnTo>
                    <a:pt x="6269" y="7931"/>
                  </a:lnTo>
                  <a:lnTo>
                    <a:pt x="6267" y="7964"/>
                  </a:lnTo>
                  <a:lnTo>
                    <a:pt x="6260" y="7996"/>
                  </a:lnTo>
                  <a:lnTo>
                    <a:pt x="6250" y="8027"/>
                  </a:lnTo>
                  <a:lnTo>
                    <a:pt x="6236" y="8056"/>
                  </a:lnTo>
                  <a:lnTo>
                    <a:pt x="6217" y="8083"/>
                  </a:lnTo>
                  <a:lnTo>
                    <a:pt x="6196" y="8108"/>
                  </a:lnTo>
                  <a:lnTo>
                    <a:pt x="6171" y="8129"/>
                  </a:lnTo>
                  <a:lnTo>
                    <a:pt x="6144" y="8148"/>
                  </a:lnTo>
                  <a:lnTo>
                    <a:pt x="6115" y="8162"/>
                  </a:lnTo>
                  <a:lnTo>
                    <a:pt x="6084" y="8172"/>
                  </a:lnTo>
                  <a:close/>
                  <a:moveTo>
                    <a:pt x="5702" y="9191"/>
                  </a:moveTo>
                  <a:lnTo>
                    <a:pt x="5670" y="9198"/>
                  </a:lnTo>
                  <a:lnTo>
                    <a:pt x="5637" y="9200"/>
                  </a:lnTo>
                  <a:lnTo>
                    <a:pt x="4363" y="9200"/>
                  </a:lnTo>
                  <a:lnTo>
                    <a:pt x="4330" y="9198"/>
                  </a:lnTo>
                  <a:lnTo>
                    <a:pt x="4298" y="9191"/>
                  </a:lnTo>
                  <a:lnTo>
                    <a:pt x="4267" y="9181"/>
                  </a:lnTo>
                  <a:lnTo>
                    <a:pt x="4238" y="9167"/>
                  </a:lnTo>
                  <a:lnTo>
                    <a:pt x="4211" y="9148"/>
                  </a:lnTo>
                  <a:lnTo>
                    <a:pt x="4186" y="9127"/>
                  </a:lnTo>
                  <a:lnTo>
                    <a:pt x="4165" y="9102"/>
                  </a:lnTo>
                  <a:lnTo>
                    <a:pt x="4146" y="9075"/>
                  </a:lnTo>
                  <a:lnTo>
                    <a:pt x="4132" y="9046"/>
                  </a:lnTo>
                  <a:lnTo>
                    <a:pt x="4122" y="9015"/>
                  </a:lnTo>
                  <a:lnTo>
                    <a:pt x="4115" y="8983"/>
                  </a:lnTo>
                  <a:lnTo>
                    <a:pt x="4113" y="8950"/>
                  </a:lnTo>
                  <a:lnTo>
                    <a:pt x="4115" y="8917"/>
                  </a:lnTo>
                  <a:lnTo>
                    <a:pt x="4122" y="8885"/>
                  </a:lnTo>
                  <a:lnTo>
                    <a:pt x="4132" y="8854"/>
                  </a:lnTo>
                  <a:lnTo>
                    <a:pt x="4146" y="8825"/>
                  </a:lnTo>
                  <a:lnTo>
                    <a:pt x="4165" y="8798"/>
                  </a:lnTo>
                  <a:lnTo>
                    <a:pt x="4186" y="8773"/>
                  </a:lnTo>
                  <a:lnTo>
                    <a:pt x="4211" y="8752"/>
                  </a:lnTo>
                  <a:lnTo>
                    <a:pt x="4238" y="8733"/>
                  </a:lnTo>
                  <a:lnTo>
                    <a:pt x="4267" y="8719"/>
                  </a:lnTo>
                  <a:lnTo>
                    <a:pt x="4298" y="8709"/>
                  </a:lnTo>
                  <a:lnTo>
                    <a:pt x="4330" y="8702"/>
                  </a:lnTo>
                  <a:lnTo>
                    <a:pt x="4363" y="8700"/>
                  </a:lnTo>
                  <a:lnTo>
                    <a:pt x="5637" y="8700"/>
                  </a:lnTo>
                  <a:lnTo>
                    <a:pt x="5670" y="8702"/>
                  </a:lnTo>
                  <a:lnTo>
                    <a:pt x="5702" y="8709"/>
                  </a:lnTo>
                  <a:lnTo>
                    <a:pt x="5733" y="8719"/>
                  </a:lnTo>
                  <a:lnTo>
                    <a:pt x="5762" y="8733"/>
                  </a:lnTo>
                  <a:lnTo>
                    <a:pt x="5789" y="8752"/>
                  </a:lnTo>
                  <a:lnTo>
                    <a:pt x="5814" y="8773"/>
                  </a:lnTo>
                  <a:lnTo>
                    <a:pt x="5835" y="8798"/>
                  </a:lnTo>
                  <a:lnTo>
                    <a:pt x="5854" y="8825"/>
                  </a:lnTo>
                  <a:lnTo>
                    <a:pt x="5868" y="8854"/>
                  </a:lnTo>
                  <a:lnTo>
                    <a:pt x="5878" y="8885"/>
                  </a:lnTo>
                  <a:lnTo>
                    <a:pt x="5885" y="8917"/>
                  </a:lnTo>
                  <a:lnTo>
                    <a:pt x="5887" y="8950"/>
                  </a:lnTo>
                  <a:lnTo>
                    <a:pt x="5885" y="8983"/>
                  </a:lnTo>
                  <a:lnTo>
                    <a:pt x="5878" y="9015"/>
                  </a:lnTo>
                  <a:lnTo>
                    <a:pt x="5868" y="9046"/>
                  </a:lnTo>
                  <a:lnTo>
                    <a:pt x="5854" y="9075"/>
                  </a:lnTo>
                  <a:lnTo>
                    <a:pt x="5835" y="9102"/>
                  </a:lnTo>
                  <a:lnTo>
                    <a:pt x="5814" y="9127"/>
                  </a:lnTo>
                  <a:lnTo>
                    <a:pt x="5789" y="9148"/>
                  </a:lnTo>
                  <a:lnTo>
                    <a:pt x="5762" y="9167"/>
                  </a:lnTo>
                  <a:lnTo>
                    <a:pt x="5733" y="9181"/>
                  </a:lnTo>
                  <a:lnTo>
                    <a:pt x="5702" y="919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2" name="Google Shape;602;p7"/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</p:grpSpPr>
        <p:sp>
          <p:nvSpPr>
            <p:cNvPr id="603" name="Google Shape;603;p7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0" y="5028"/>
                  </a:moveTo>
                  <a:lnTo>
                    <a:pt x="6319" y="5079"/>
                  </a:lnTo>
                  <a:lnTo>
                    <a:pt x="6316" y="5129"/>
                  </a:lnTo>
                  <a:lnTo>
                    <a:pt x="6312" y="5180"/>
                  </a:lnTo>
                  <a:lnTo>
                    <a:pt x="6305" y="5230"/>
                  </a:lnTo>
                  <a:lnTo>
                    <a:pt x="6297" y="5279"/>
                  </a:lnTo>
                  <a:lnTo>
                    <a:pt x="6286" y="5329"/>
                  </a:lnTo>
                  <a:lnTo>
                    <a:pt x="6274" y="5377"/>
                  </a:lnTo>
                  <a:lnTo>
                    <a:pt x="6260" y="5426"/>
                  </a:lnTo>
                  <a:lnTo>
                    <a:pt x="6245" y="5474"/>
                  </a:lnTo>
                  <a:lnTo>
                    <a:pt x="6227" y="5521"/>
                  </a:lnTo>
                  <a:lnTo>
                    <a:pt x="6208" y="5568"/>
                  </a:lnTo>
                  <a:lnTo>
                    <a:pt x="6187" y="5613"/>
                  </a:lnTo>
                  <a:lnTo>
                    <a:pt x="6164" y="5659"/>
                  </a:lnTo>
                  <a:lnTo>
                    <a:pt x="6140" y="5703"/>
                  </a:lnTo>
                  <a:lnTo>
                    <a:pt x="6114" y="5746"/>
                  </a:lnTo>
                  <a:lnTo>
                    <a:pt x="6086" y="5789"/>
                  </a:lnTo>
                  <a:lnTo>
                    <a:pt x="6057" y="5830"/>
                  </a:lnTo>
                  <a:lnTo>
                    <a:pt x="6026" y="5870"/>
                  </a:lnTo>
                  <a:lnTo>
                    <a:pt x="5994" y="5908"/>
                  </a:lnTo>
                  <a:lnTo>
                    <a:pt x="5960" y="5946"/>
                  </a:lnTo>
                  <a:lnTo>
                    <a:pt x="5925" y="5982"/>
                  </a:lnTo>
                  <a:lnTo>
                    <a:pt x="5889" y="6017"/>
                  </a:lnTo>
                  <a:lnTo>
                    <a:pt x="5852" y="6050"/>
                  </a:lnTo>
                  <a:lnTo>
                    <a:pt x="5813" y="6083"/>
                  </a:lnTo>
                  <a:lnTo>
                    <a:pt x="5773" y="6113"/>
                  </a:lnTo>
                  <a:lnTo>
                    <a:pt x="5732" y="6142"/>
                  </a:lnTo>
                  <a:lnTo>
                    <a:pt x="5689" y="6170"/>
                  </a:lnTo>
                  <a:lnTo>
                    <a:pt x="5646" y="6196"/>
                  </a:lnTo>
                  <a:lnTo>
                    <a:pt x="5602" y="6221"/>
                  </a:lnTo>
                  <a:lnTo>
                    <a:pt x="5557" y="6243"/>
                  </a:lnTo>
                  <a:lnTo>
                    <a:pt x="5511" y="6265"/>
                  </a:lnTo>
                  <a:lnTo>
                    <a:pt x="5464" y="6284"/>
                  </a:lnTo>
                  <a:lnTo>
                    <a:pt x="5417" y="6301"/>
                  </a:lnTo>
                  <a:lnTo>
                    <a:pt x="5369" y="6317"/>
                  </a:lnTo>
                  <a:lnTo>
                    <a:pt x="5321" y="6331"/>
                  </a:lnTo>
                  <a:lnTo>
                    <a:pt x="5272" y="6343"/>
                  </a:lnTo>
                  <a:lnTo>
                    <a:pt x="5223" y="6354"/>
                  </a:lnTo>
                  <a:lnTo>
                    <a:pt x="5173" y="6362"/>
                  </a:lnTo>
                  <a:lnTo>
                    <a:pt x="5123" y="6369"/>
                  </a:lnTo>
                  <a:lnTo>
                    <a:pt x="5073" y="6373"/>
                  </a:lnTo>
                  <a:lnTo>
                    <a:pt x="5023" y="6376"/>
                  </a:lnTo>
                  <a:lnTo>
                    <a:pt x="4972" y="6377"/>
                  </a:lnTo>
                  <a:lnTo>
                    <a:pt x="4921" y="6376"/>
                  </a:lnTo>
                  <a:lnTo>
                    <a:pt x="4871" y="6373"/>
                  </a:lnTo>
                  <a:lnTo>
                    <a:pt x="4820" y="6369"/>
                  </a:lnTo>
                  <a:lnTo>
                    <a:pt x="4770" y="6362"/>
                  </a:lnTo>
                  <a:lnTo>
                    <a:pt x="4721" y="6354"/>
                  </a:lnTo>
                  <a:lnTo>
                    <a:pt x="4671" y="6343"/>
                  </a:lnTo>
                  <a:lnTo>
                    <a:pt x="4623" y="6331"/>
                  </a:lnTo>
                  <a:lnTo>
                    <a:pt x="4574" y="6317"/>
                  </a:lnTo>
                  <a:lnTo>
                    <a:pt x="4526" y="6301"/>
                  </a:lnTo>
                  <a:lnTo>
                    <a:pt x="4479" y="6284"/>
                  </a:lnTo>
                  <a:lnTo>
                    <a:pt x="4432" y="6265"/>
                  </a:lnTo>
                  <a:lnTo>
                    <a:pt x="4387" y="6243"/>
                  </a:lnTo>
                  <a:lnTo>
                    <a:pt x="4341" y="6221"/>
                  </a:lnTo>
                  <a:lnTo>
                    <a:pt x="4297" y="6196"/>
                  </a:lnTo>
                  <a:lnTo>
                    <a:pt x="4254" y="6170"/>
                  </a:lnTo>
                  <a:lnTo>
                    <a:pt x="4211" y="6142"/>
                  </a:lnTo>
                  <a:lnTo>
                    <a:pt x="4170" y="6113"/>
                  </a:lnTo>
                  <a:lnTo>
                    <a:pt x="4130" y="6083"/>
                  </a:lnTo>
                  <a:lnTo>
                    <a:pt x="4092" y="6050"/>
                  </a:lnTo>
                  <a:lnTo>
                    <a:pt x="4054" y="6017"/>
                  </a:lnTo>
                  <a:lnTo>
                    <a:pt x="4018" y="5982"/>
                  </a:lnTo>
                  <a:lnTo>
                    <a:pt x="3983" y="5946"/>
                  </a:lnTo>
                  <a:lnTo>
                    <a:pt x="3950" y="5908"/>
                  </a:lnTo>
                  <a:lnTo>
                    <a:pt x="3917" y="5870"/>
                  </a:lnTo>
                  <a:lnTo>
                    <a:pt x="3887" y="5830"/>
                  </a:lnTo>
                  <a:lnTo>
                    <a:pt x="3858" y="5789"/>
                  </a:lnTo>
                  <a:lnTo>
                    <a:pt x="3830" y="5746"/>
                  </a:lnTo>
                  <a:lnTo>
                    <a:pt x="3804" y="5703"/>
                  </a:lnTo>
                  <a:lnTo>
                    <a:pt x="3779" y="5659"/>
                  </a:lnTo>
                  <a:lnTo>
                    <a:pt x="3757" y="5613"/>
                  </a:lnTo>
                  <a:lnTo>
                    <a:pt x="3735" y="5568"/>
                  </a:lnTo>
                  <a:lnTo>
                    <a:pt x="3716" y="5521"/>
                  </a:lnTo>
                  <a:lnTo>
                    <a:pt x="3699" y="5474"/>
                  </a:lnTo>
                  <a:lnTo>
                    <a:pt x="3683" y="5426"/>
                  </a:lnTo>
                  <a:lnTo>
                    <a:pt x="3669" y="5377"/>
                  </a:lnTo>
                  <a:lnTo>
                    <a:pt x="3657" y="5329"/>
                  </a:lnTo>
                  <a:lnTo>
                    <a:pt x="3646" y="5279"/>
                  </a:lnTo>
                  <a:lnTo>
                    <a:pt x="3638" y="5230"/>
                  </a:lnTo>
                  <a:lnTo>
                    <a:pt x="3631" y="5180"/>
                  </a:lnTo>
                  <a:lnTo>
                    <a:pt x="3627" y="5129"/>
                  </a:lnTo>
                  <a:lnTo>
                    <a:pt x="3624" y="5079"/>
                  </a:lnTo>
                  <a:lnTo>
                    <a:pt x="3623" y="5028"/>
                  </a:lnTo>
                  <a:lnTo>
                    <a:pt x="3624" y="4977"/>
                  </a:lnTo>
                  <a:lnTo>
                    <a:pt x="3627" y="4927"/>
                  </a:lnTo>
                  <a:lnTo>
                    <a:pt x="3631" y="4877"/>
                  </a:lnTo>
                  <a:lnTo>
                    <a:pt x="3638" y="4827"/>
                  </a:lnTo>
                  <a:lnTo>
                    <a:pt x="3646" y="4777"/>
                  </a:lnTo>
                  <a:lnTo>
                    <a:pt x="3657" y="4728"/>
                  </a:lnTo>
                  <a:lnTo>
                    <a:pt x="3669" y="4679"/>
                  </a:lnTo>
                  <a:lnTo>
                    <a:pt x="3683" y="4631"/>
                  </a:lnTo>
                  <a:lnTo>
                    <a:pt x="3699" y="4583"/>
                  </a:lnTo>
                  <a:lnTo>
                    <a:pt x="3716" y="4536"/>
                  </a:lnTo>
                  <a:lnTo>
                    <a:pt x="3735" y="4489"/>
                  </a:lnTo>
                  <a:lnTo>
                    <a:pt x="3757" y="4443"/>
                  </a:lnTo>
                  <a:lnTo>
                    <a:pt x="3779" y="4398"/>
                  </a:lnTo>
                  <a:lnTo>
                    <a:pt x="3804" y="4354"/>
                  </a:lnTo>
                  <a:lnTo>
                    <a:pt x="3830" y="4311"/>
                  </a:lnTo>
                  <a:lnTo>
                    <a:pt x="3858" y="4268"/>
                  </a:lnTo>
                  <a:lnTo>
                    <a:pt x="3887" y="4227"/>
                  </a:lnTo>
                  <a:lnTo>
                    <a:pt x="3917" y="4187"/>
                  </a:lnTo>
                  <a:lnTo>
                    <a:pt x="3950" y="4148"/>
                  </a:lnTo>
                  <a:lnTo>
                    <a:pt x="3983" y="4111"/>
                  </a:lnTo>
                  <a:lnTo>
                    <a:pt x="4018" y="4075"/>
                  </a:lnTo>
                  <a:lnTo>
                    <a:pt x="4054" y="4040"/>
                  </a:lnTo>
                  <a:lnTo>
                    <a:pt x="4092" y="4006"/>
                  </a:lnTo>
                  <a:lnTo>
                    <a:pt x="4130" y="3974"/>
                  </a:lnTo>
                  <a:lnTo>
                    <a:pt x="4170" y="3943"/>
                  </a:lnTo>
                  <a:lnTo>
                    <a:pt x="4211" y="3914"/>
                  </a:lnTo>
                  <a:lnTo>
                    <a:pt x="4254" y="3886"/>
                  </a:lnTo>
                  <a:lnTo>
                    <a:pt x="4297" y="3860"/>
                  </a:lnTo>
                  <a:lnTo>
                    <a:pt x="4341" y="3836"/>
                  </a:lnTo>
                  <a:lnTo>
                    <a:pt x="4387" y="3813"/>
                  </a:lnTo>
                  <a:lnTo>
                    <a:pt x="4432" y="3792"/>
                  </a:lnTo>
                  <a:lnTo>
                    <a:pt x="4479" y="3773"/>
                  </a:lnTo>
                  <a:lnTo>
                    <a:pt x="4526" y="3755"/>
                  </a:lnTo>
                  <a:lnTo>
                    <a:pt x="4574" y="3740"/>
                  </a:lnTo>
                  <a:lnTo>
                    <a:pt x="4623" y="3726"/>
                  </a:lnTo>
                  <a:lnTo>
                    <a:pt x="4671" y="3714"/>
                  </a:lnTo>
                  <a:lnTo>
                    <a:pt x="4721" y="3703"/>
                  </a:lnTo>
                  <a:lnTo>
                    <a:pt x="4770" y="3695"/>
                  </a:lnTo>
                  <a:lnTo>
                    <a:pt x="4820" y="3688"/>
                  </a:lnTo>
                  <a:lnTo>
                    <a:pt x="4871" y="3684"/>
                  </a:lnTo>
                  <a:lnTo>
                    <a:pt x="4921" y="3681"/>
                  </a:lnTo>
                  <a:lnTo>
                    <a:pt x="4972" y="3680"/>
                  </a:lnTo>
                  <a:lnTo>
                    <a:pt x="5023" y="3681"/>
                  </a:lnTo>
                  <a:lnTo>
                    <a:pt x="5073" y="3684"/>
                  </a:lnTo>
                  <a:lnTo>
                    <a:pt x="5123" y="3688"/>
                  </a:lnTo>
                  <a:lnTo>
                    <a:pt x="5173" y="3695"/>
                  </a:lnTo>
                  <a:lnTo>
                    <a:pt x="5223" y="3703"/>
                  </a:lnTo>
                  <a:lnTo>
                    <a:pt x="5272" y="3714"/>
                  </a:lnTo>
                  <a:lnTo>
                    <a:pt x="5321" y="3726"/>
                  </a:lnTo>
                  <a:lnTo>
                    <a:pt x="5369" y="3740"/>
                  </a:lnTo>
                  <a:lnTo>
                    <a:pt x="5417" y="3755"/>
                  </a:lnTo>
                  <a:lnTo>
                    <a:pt x="5464" y="3773"/>
                  </a:lnTo>
                  <a:lnTo>
                    <a:pt x="5511" y="3792"/>
                  </a:lnTo>
                  <a:lnTo>
                    <a:pt x="5557" y="3813"/>
                  </a:lnTo>
                  <a:lnTo>
                    <a:pt x="5602" y="3836"/>
                  </a:lnTo>
                  <a:lnTo>
                    <a:pt x="5646" y="3860"/>
                  </a:lnTo>
                  <a:lnTo>
                    <a:pt x="5689" y="3886"/>
                  </a:lnTo>
                  <a:lnTo>
                    <a:pt x="5732" y="3914"/>
                  </a:lnTo>
                  <a:lnTo>
                    <a:pt x="5773" y="3943"/>
                  </a:lnTo>
                  <a:lnTo>
                    <a:pt x="5813" y="3974"/>
                  </a:lnTo>
                  <a:lnTo>
                    <a:pt x="5852" y="4006"/>
                  </a:lnTo>
                  <a:lnTo>
                    <a:pt x="5889" y="4040"/>
                  </a:lnTo>
                  <a:lnTo>
                    <a:pt x="5925" y="4075"/>
                  </a:lnTo>
                  <a:lnTo>
                    <a:pt x="5960" y="4111"/>
                  </a:lnTo>
                  <a:lnTo>
                    <a:pt x="5994" y="4148"/>
                  </a:lnTo>
                  <a:lnTo>
                    <a:pt x="6026" y="4187"/>
                  </a:lnTo>
                  <a:lnTo>
                    <a:pt x="6057" y="4227"/>
                  </a:lnTo>
                  <a:lnTo>
                    <a:pt x="6086" y="4268"/>
                  </a:lnTo>
                  <a:lnTo>
                    <a:pt x="6114" y="4311"/>
                  </a:lnTo>
                  <a:lnTo>
                    <a:pt x="6140" y="4354"/>
                  </a:lnTo>
                  <a:lnTo>
                    <a:pt x="6164" y="4398"/>
                  </a:lnTo>
                  <a:lnTo>
                    <a:pt x="6187" y="4443"/>
                  </a:lnTo>
                  <a:lnTo>
                    <a:pt x="6208" y="4489"/>
                  </a:lnTo>
                  <a:lnTo>
                    <a:pt x="6227" y="4536"/>
                  </a:lnTo>
                  <a:lnTo>
                    <a:pt x="6245" y="4583"/>
                  </a:lnTo>
                  <a:lnTo>
                    <a:pt x="6260" y="4631"/>
                  </a:lnTo>
                  <a:lnTo>
                    <a:pt x="6274" y="4679"/>
                  </a:lnTo>
                  <a:lnTo>
                    <a:pt x="6286" y="4728"/>
                  </a:lnTo>
                  <a:lnTo>
                    <a:pt x="6297" y="4777"/>
                  </a:lnTo>
                  <a:lnTo>
                    <a:pt x="6305" y="4827"/>
                  </a:lnTo>
                  <a:lnTo>
                    <a:pt x="6312" y="4877"/>
                  </a:lnTo>
                  <a:lnTo>
                    <a:pt x="6316" y="4927"/>
                  </a:lnTo>
                  <a:lnTo>
                    <a:pt x="6319" y="4977"/>
                  </a:lnTo>
                  <a:lnTo>
                    <a:pt x="6320" y="50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7"/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4" y="2037"/>
                  </a:moveTo>
                  <a:lnTo>
                    <a:pt x="4752" y="1231"/>
                  </a:lnTo>
                  <a:lnTo>
                    <a:pt x="4769" y="1203"/>
                  </a:lnTo>
                  <a:lnTo>
                    <a:pt x="4790" y="1179"/>
                  </a:lnTo>
                  <a:lnTo>
                    <a:pt x="4814" y="1157"/>
                  </a:lnTo>
                  <a:lnTo>
                    <a:pt x="4840" y="1138"/>
                  </a:lnTo>
                  <a:lnTo>
                    <a:pt x="4868" y="1123"/>
                  </a:lnTo>
                  <a:lnTo>
                    <a:pt x="4898" y="1111"/>
                  </a:lnTo>
                  <a:lnTo>
                    <a:pt x="4930" y="1104"/>
                  </a:lnTo>
                  <a:lnTo>
                    <a:pt x="4962" y="1100"/>
                  </a:lnTo>
                  <a:lnTo>
                    <a:pt x="4994" y="1101"/>
                  </a:lnTo>
                  <a:lnTo>
                    <a:pt x="5633" y="1157"/>
                  </a:lnTo>
                  <a:lnTo>
                    <a:pt x="5665" y="1162"/>
                  </a:lnTo>
                  <a:lnTo>
                    <a:pt x="5696" y="1171"/>
                  </a:lnTo>
                  <a:lnTo>
                    <a:pt x="5725" y="1184"/>
                  </a:lnTo>
                  <a:lnTo>
                    <a:pt x="5753" y="1200"/>
                  </a:lnTo>
                  <a:lnTo>
                    <a:pt x="5778" y="1220"/>
                  </a:lnTo>
                  <a:lnTo>
                    <a:pt x="5801" y="1243"/>
                  </a:lnTo>
                  <a:lnTo>
                    <a:pt x="5820" y="1269"/>
                  </a:lnTo>
                  <a:lnTo>
                    <a:pt x="5836" y="1297"/>
                  </a:lnTo>
                  <a:lnTo>
                    <a:pt x="5848" y="1327"/>
                  </a:lnTo>
                  <a:lnTo>
                    <a:pt x="6140" y="2198"/>
                  </a:lnTo>
                  <a:lnTo>
                    <a:pt x="6390" y="2314"/>
                  </a:lnTo>
                  <a:lnTo>
                    <a:pt x="7245" y="1978"/>
                  </a:lnTo>
                  <a:lnTo>
                    <a:pt x="7275" y="1969"/>
                  </a:lnTo>
                  <a:lnTo>
                    <a:pt x="7307" y="1963"/>
                  </a:lnTo>
                  <a:lnTo>
                    <a:pt x="7339" y="1961"/>
                  </a:lnTo>
                  <a:lnTo>
                    <a:pt x="7371" y="1963"/>
                  </a:lnTo>
                  <a:lnTo>
                    <a:pt x="7403" y="1970"/>
                  </a:lnTo>
                  <a:lnTo>
                    <a:pt x="7433" y="1981"/>
                  </a:lnTo>
                  <a:lnTo>
                    <a:pt x="7462" y="1995"/>
                  </a:lnTo>
                  <a:lnTo>
                    <a:pt x="7489" y="2013"/>
                  </a:lnTo>
                  <a:lnTo>
                    <a:pt x="7513" y="2034"/>
                  </a:lnTo>
                  <a:lnTo>
                    <a:pt x="7966" y="2487"/>
                  </a:lnTo>
                  <a:lnTo>
                    <a:pt x="7987" y="2511"/>
                  </a:lnTo>
                  <a:lnTo>
                    <a:pt x="8005" y="2538"/>
                  </a:lnTo>
                  <a:lnTo>
                    <a:pt x="8019" y="2567"/>
                  </a:lnTo>
                  <a:lnTo>
                    <a:pt x="8030" y="2597"/>
                  </a:lnTo>
                  <a:lnTo>
                    <a:pt x="8037" y="2629"/>
                  </a:lnTo>
                  <a:lnTo>
                    <a:pt x="8039" y="2661"/>
                  </a:lnTo>
                  <a:lnTo>
                    <a:pt x="8037" y="2693"/>
                  </a:lnTo>
                  <a:lnTo>
                    <a:pt x="8031" y="2725"/>
                  </a:lnTo>
                  <a:lnTo>
                    <a:pt x="8022" y="2755"/>
                  </a:lnTo>
                  <a:lnTo>
                    <a:pt x="7686" y="3610"/>
                  </a:lnTo>
                  <a:lnTo>
                    <a:pt x="7802" y="3860"/>
                  </a:lnTo>
                  <a:lnTo>
                    <a:pt x="8673" y="4152"/>
                  </a:lnTo>
                  <a:lnTo>
                    <a:pt x="8703" y="4164"/>
                  </a:lnTo>
                  <a:lnTo>
                    <a:pt x="8731" y="4180"/>
                  </a:lnTo>
                  <a:lnTo>
                    <a:pt x="8757" y="4199"/>
                  </a:lnTo>
                  <a:lnTo>
                    <a:pt x="8780" y="4222"/>
                  </a:lnTo>
                  <a:lnTo>
                    <a:pt x="8800" y="4247"/>
                  </a:lnTo>
                  <a:lnTo>
                    <a:pt x="8816" y="4275"/>
                  </a:lnTo>
                  <a:lnTo>
                    <a:pt x="8829" y="4304"/>
                  </a:lnTo>
                  <a:lnTo>
                    <a:pt x="8838" y="4335"/>
                  </a:lnTo>
                  <a:lnTo>
                    <a:pt x="8843" y="4367"/>
                  </a:lnTo>
                  <a:lnTo>
                    <a:pt x="8899" y="5006"/>
                  </a:lnTo>
                  <a:lnTo>
                    <a:pt x="8900" y="5038"/>
                  </a:lnTo>
                  <a:lnTo>
                    <a:pt x="8896" y="5070"/>
                  </a:lnTo>
                  <a:lnTo>
                    <a:pt x="8889" y="5102"/>
                  </a:lnTo>
                  <a:lnTo>
                    <a:pt x="8877" y="5132"/>
                  </a:lnTo>
                  <a:lnTo>
                    <a:pt x="8862" y="5160"/>
                  </a:lnTo>
                  <a:lnTo>
                    <a:pt x="8843" y="5186"/>
                  </a:lnTo>
                  <a:lnTo>
                    <a:pt x="8821" y="5210"/>
                  </a:lnTo>
                  <a:lnTo>
                    <a:pt x="8797" y="5231"/>
                  </a:lnTo>
                  <a:lnTo>
                    <a:pt x="8769" y="5248"/>
                  </a:lnTo>
                  <a:lnTo>
                    <a:pt x="7963" y="5686"/>
                  </a:lnTo>
                  <a:lnTo>
                    <a:pt x="7890" y="5954"/>
                  </a:lnTo>
                  <a:lnTo>
                    <a:pt x="8370" y="6736"/>
                  </a:lnTo>
                  <a:lnTo>
                    <a:pt x="8385" y="6765"/>
                  </a:lnTo>
                  <a:lnTo>
                    <a:pt x="8396" y="6795"/>
                  </a:lnTo>
                  <a:lnTo>
                    <a:pt x="8404" y="6826"/>
                  </a:lnTo>
                  <a:lnTo>
                    <a:pt x="8407" y="6859"/>
                  </a:lnTo>
                  <a:lnTo>
                    <a:pt x="8406" y="6891"/>
                  </a:lnTo>
                  <a:lnTo>
                    <a:pt x="8401" y="6923"/>
                  </a:lnTo>
                  <a:lnTo>
                    <a:pt x="8392" y="6953"/>
                  </a:lnTo>
                  <a:lnTo>
                    <a:pt x="8378" y="6983"/>
                  </a:lnTo>
                  <a:lnTo>
                    <a:pt x="8362" y="7010"/>
                  </a:lnTo>
                  <a:lnTo>
                    <a:pt x="7994" y="7535"/>
                  </a:lnTo>
                  <a:lnTo>
                    <a:pt x="7974" y="7561"/>
                  </a:lnTo>
                  <a:lnTo>
                    <a:pt x="7950" y="7583"/>
                  </a:lnTo>
                  <a:lnTo>
                    <a:pt x="7925" y="7602"/>
                  </a:lnTo>
                  <a:lnTo>
                    <a:pt x="7896" y="7618"/>
                  </a:lnTo>
                  <a:lnTo>
                    <a:pt x="7867" y="7630"/>
                  </a:lnTo>
                  <a:lnTo>
                    <a:pt x="7835" y="7638"/>
                  </a:lnTo>
                  <a:lnTo>
                    <a:pt x="7804" y="7642"/>
                  </a:lnTo>
                  <a:lnTo>
                    <a:pt x="7771" y="7641"/>
                  </a:lnTo>
                  <a:lnTo>
                    <a:pt x="7740" y="7637"/>
                  </a:lnTo>
                  <a:lnTo>
                    <a:pt x="6840" y="7455"/>
                  </a:lnTo>
                  <a:lnTo>
                    <a:pt x="6613" y="7614"/>
                  </a:lnTo>
                  <a:lnTo>
                    <a:pt x="6477" y="8521"/>
                  </a:lnTo>
                  <a:lnTo>
                    <a:pt x="6470" y="8553"/>
                  </a:lnTo>
                  <a:lnTo>
                    <a:pt x="6460" y="8583"/>
                  </a:lnTo>
                  <a:lnTo>
                    <a:pt x="6445" y="8612"/>
                  </a:lnTo>
                  <a:lnTo>
                    <a:pt x="6427" y="8638"/>
                  </a:lnTo>
                  <a:lnTo>
                    <a:pt x="6405" y="8662"/>
                  </a:lnTo>
                  <a:lnTo>
                    <a:pt x="6381" y="8683"/>
                  </a:lnTo>
                  <a:lnTo>
                    <a:pt x="6354" y="8701"/>
                  </a:lnTo>
                  <a:lnTo>
                    <a:pt x="6325" y="8715"/>
                  </a:lnTo>
                  <a:lnTo>
                    <a:pt x="6295" y="8725"/>
                  </a:lnTo>
                  <a:lnTo>
                    <a:pt x="5676" y="8891"/>
                  </a:lnTo>
                  <a:lnTo>
                    <a:pt x="5644" y="8898"/>
                  </a:lnTo>
                  <a:lnTo>
                    <a:pt x="5612" y="8900"/>
                  </a:lnTo>
                  <a:lnTo>
                    <a:pt x="5580" y="8898"/>
                  </a:lnTo>
                  <a:lnTo>
                    <a:pt x="5548" y="8892"/>
                  </a:lnTo>
                  <a:lnTo>
                    <a:pt x="5518" y="8882"/>
                  </a:lnTo>
                  <a:lnTo>
                    <a:pt x="5489" y="8868"/>
                  </a:lnTo>
                  <a:lnTo>
                    <a:pt x="5462" y="8850"/>
                  </a:lnTo>
                  <a:lnTo>
                    <a:pt x="5437" y="8830"/>
                  </a:lnTo>
                  <a:lnTo>
                    <a:pt x="5415" y="8806"/>
                  </a:lnTo>
                  <a:lnTo>
                    <a:pt x="4843" y="8088"/>
                  </a:lnTo>
                  <a:lnTo>
                    <a:pt x="4568" y="8063"/>
                  </a:lnTo>
                  <a:lnTo>
                    <a:pt x="3879" y="8671"/>
                  </a:lnTo>
                  <a:lnTo>
                    <a:pt x="3854" y="8691"/>
                  </a:lnTo>
                  <a:lnTo>
                    <a:pt x="3826" y="8707"/>
                  </a:lnTo>
                  <a:lnTo>
                    <a:pt x="3797" y="8720"/>
                  </a:lnTo>
                  <a:lnTo>
                    <a:pt x="3766" y="8729"/>
                  </a:lnTo>
                  <a:lnTo>
                    <a:pt x="3734" y="8733"/>
                  </a:lnTo>
                  <a:lnTo>
                    <a:pt x="3702" y="8734"/>
                  </a:lnTo>
                  <a:lnTo>
                    <a:pt x="3670" y="8730"/>
                  </a:lnTo>
                  <a:lnTo>
                    <a:pt x="3639" y="8722"/>
                  </a:lnTo>
                  <a:lnTo>
                    <a:pt x="3609" y="8711"/>
                  </a:lnTo>
                  <a:lnTo>
                    <a:pt x="3028" y="8441"/>
                  </a:lnTo>
                  <a:lnTo>
                    <a:pt x="2999" y="8425"/>
                  </a:lnTo>
                  <a:lnTo>
                    <a:pt x="2973" y="8406"/>
                  </a:lnTo>
                  <a:lnTo>
                    <a:pt x="2950" y="8384"/>
                  </a:lnTo>
                  <a:lnTo>
                    <a:pt x="2929" y="8359"/>
                  </a:lnTo>
                  <a:lnTo>
                    <a:pt x="2912" y="8332"/>
                  </a:lnTo>
                  <a:lnTo>
                    <a:pt x="2899" y="8302"/>
                  </a:lnTo>
                  <a:lnTo>
                    <a:pt x="2890" y="8271"/>
                  </a:lnTo>
                  <a:lnTo>
                    <a:pt x="2884" y="8240"/>
                  </a:lnTo>
                  <a:lnTo>
                    <a:pt x="2883" y="8207"/>
                  </a:lnTo>
                  <a:lnTo>
                    <a:pt x="2907" y="7290"/>
                  </a:lnTo>
                  <a:lnTo>
                    <a:pt x="2710" y="7093"/>
                  </a:lnTo>
                  <a:lnTo>
                    <a:pt x="1793" y="7117"/>
                  </a:lnTo>
                  <a:lnTo>
                    <a:pt x="1760" y="7116"/>
                  </a:lnTo>
                  <a:lnTo>
                    <a:pt x="1729" y="7110"/>
                  </a:lnTo>
                  <a:lnTo>
                    <a:pt x="1698" y="7101"/>
                  </a:lnTo>
                  <a:lnTo>
                    <a:pt x="1668" y="7088"/>
                  </a:lnTo>
                  <a:lnTo>
                    <a:pt x="1641" y="7071"/>
                  </a:lnTo>
                  <a:lnTo>
                    <a:pt x="1616" y="7050"/>
                  </a:lnTo>
                  <a:lnTo>
                    <a:pt x="1594" y="7027"/>
                  </a:lnTo>
                  <a:lnTo>
                    <a:pt x="1575" y="7001"/>
                  </a:lnTo>
                  <a:lnTo>
                    <a:pt x="1559" y="6972"/>
                  </a:lnTo>
                  <a:lnTo>
                    <a:pt x="1289" y="6391"/>
                  </a:lnTo>
                  <a:lnTo>
                    <a:pt x="1278" y="6361"/>
                  </a:lnTo>
                  <a:lnTo>
                    <a:pt x="1270" y="6330"/>
                  </a:lnTo>
                  <a:lnTo>
                    <a:pt x="1266" y="6298"/>
                  </a:lnTo>
                  <a:lnTo>
                    <a:pt x="1267" y="6266"/>
                  </a:lnTo>
                  <a:lnTo>
                    <a:pt x="1271" y="6234"/>
                  </a:lnTo>
                  <a:lnTo>
                    <a:pt x="1280" y="6203"/>
                  </a:lnTo>
                  <a:lnTo>
                    <a:pt x="1293" y="6174"/>
                  </a:lnTo>
                  <a:lnTo>
                    <a:pt x="1309" y="6146"/>
                  </a:lnTo>
                  <a:lnTo>
                    <a:pt x="1329" y="6121"/>
                  </a:lnTo>
                  <a:lnTo>
                    <a:pt x="1937" y="5432"/>
                  </a:lnTo>
                  <a:lnTo>
                    <a:pt x="1912" y="5157"/>
                  </a:lnTo>
                  <a:lnTo>
                    <a:pt x="1194" y="4585"/>
                  </a:lnTo>
                  <a:lnTo>
                    <a:pt x="1170" y="4563"/>
                  </a:lnTo>
                  <a:lnTo>
                    <a:pt x="1150" y="4538"/>
                  </a:lnTo>
                  <a:lnTo>
                    <a:pt x="1132" y="4511"/>
                  </a:lnTo>
                  <a:lnTo>
                    <a:pt x="1118" y="4482"/>
                  </a:lnTo>
                  <a:lnTo>
                    <a:pt x="1108" y="4452"/>
                  </a:lnTo>
                  <a:lnTo>
                    <a:pt x="1102" y="4420"/>
                  </a:lnTo>
                  <a:lnTo>
                    <a:pt x="1100" y="4388"/>
                  </a:lnTo>
                  <a:lnTo>
                    <a:pt x="1102" y="4356"/>
                  </a:lnTo>
                  <a:lnTo>
                    <a:pt x="1109" y="4324"/>
                  </a:lnTo>
                  <a:lnTo>
                    <a:pt x="1275" y="3705"/>
                  </a:lnTo>
                  <a:lnTo>
                    <a:pt x="1285" y="3675"/>
                  </a:lnTo>
                  <a:lnTo>
                    <a:pt x="1299" y="3646"/>
                  </a:lnTo>
                  <a:lnTo>
                    <a:pt x="1317" y="3619"/>
                  </a:lnTo>
                  <a:lnTo>
                    <a:pt x="1338" y="3595"/>
                  </a:lnTo>
                  <a:lnTo>
                    <a:pt x="1362" y="3573"/>
                  </a:lnTo>
                  <a:lnTo>
                    <a:pt x="1388" y="3555"/>
                  </a:lnTo>
                  <a:lnTo>
                    <a:pt x="1417" y="3540"/>
                  </a:lnTo>
                  <a:lnTo>
                    <a:pt x="1447" y="3530"/>
                  </a:lnTo>
                  <a:lnTo>
                    <a:pt x="1479" y="3523"/>
                  </a:lnTo>
                  <a:lnTo>
                    <a:pt x="2386" y="3387"/>
                  </a:lnTo>
                  <a:lnTo>
                    <a:pt x="2545" y="3160"/>
                  </a:lnTo>
                  <a:lnTo>
                    <a:pt x="2363" y="2260"/>
                  </a:lnTo>
                  <a:lnTo>
                    <a:pt x="2359" y="2229"/>
                  </a:lnTo>
                  <a:lnTo>
                    <a:pt x="2358" y="2196"/>
                  </a:lnTo>
                  <a:lnTo>
                    <a:pt x="2362" y="2165"/>
                  </a:lnTo>
                  <a:lnTo>
                    <a:pt x="2370" y="2133"/>
                  </a:lnTo>
                  <a:lnTo>
                    <a:pt x="2382" y="2104"/>
                  </a:lnTo>
                  <a:lnTo>
                    <a:pt x="2398" y="2075"/>
                  </a:lnTo>
                  <a:lnTo>
                    <a:pt x="2417" y="2050"/>
                  </a:lnTo>
                  <a:lnTo>
                    <a:pt x="2439" y="2026"/>
                  </a:lnTo>
                  <a:lnTo>
                    <a:pt x="2465" y="2006"/>
                  </a:lnTo>
                  <a:lnTo>
                    <a:pt x="2990" y="1638"/>
                  </a:lnTo>
                  <a:lnTo>
                    <a:pt x="3017" y="1622"/>
                  </a:lnTo>
                  <a:lnTo>
                    <a:pt x="3047" y="1608"/>
                  </a:lnTo>
                  <a:lnTo>
                    <a:pt x="3077" y="1599"/>
                  </a:lnTo>
                  <a:lnTo>
                    <a:pt x="3109" y="1594"/>
                  </a:lnTo>
                  <a:lnTo>
                    <a:pt x="3141" y="1593"/>
                  </a:lnTo>
                  <a:lnTo>
                    <a:pt x="3174" y="1596"/>
                  </a:lnTo>
                  <a:lnTo>
                    <a:pt x="3205" y="1604"/>
                  </a:lnTo>
                  <a:lnTo>
                    <a:pt x="3235" y="1615"/>
                  </a:lnTo>
                  <a:lnTo>
                    <a:pt x="3264" y="1630"/>
                  </a:lnTo>
                  <a:lnTo>
                    <a:pt x="4046" y="2110"/>
                  </a:lnTo>
                  <a:lnTo>
                    <a:pt x="4314" y="2037"/>
                  </a:lnTo>
                  <a:close/>
                  <a:moveTo>
                    <a:pt x="5426" y="1641"/>
                  </a:moveTo>
                  <a:lnTo>
                    <a:pt x="5114" y="1613"/>
                  </a:lnTo>
                  <a:lnTo>
                    <a:pt x="4703" y="2370"/>
                  </a:lnTo>
                  <a:lnTo>
                    <a:pt x="4685" y="2399"/>
                  </a:lnTo>
                  <a:lnTo>
                    <a:pt x="4663" y="2425"/>
                  </a:lnTo>
                  <a:lnTo>
                    <a:pt x="4638" y="2447"/>
                  </a:lnTo>
                  <a:lnTo>
                    <a:pt x="4610" y="2466"/>
                  </a:lnTo>
                  <a:lnTo>
                    <a:pt x="4580" y="2481"/>
                  </a:lnTo>
                  <a:lnTo>
                    <a:pt x="4548" y="2492"/>
                  </a:lnTo>
                  <a:lnTo>
                    <a:pt x="4072" y="2620"/>
                  </a:lnTo>
                  <a:lnTo>
                    <a:pt x="4039" y="2627"/>
                  </a:lnTo>
                  <a:lnTo>
                    <a:pt x="4005" y="2629"/>
                  </a:lnTo>
                  <a:lnTo>
                    <a:pt x="3971" y="2626"/>
                  </a:lnTo>
                  <a:lnTo>
                    <a:pt x="3938" y="2619"/>
                  </a:lnTo>
                  <a:lnTo>
                    <a:pt x="3906" y="2608"/>
                  </a:lnTo>
                  <a:lnTo>
                    <a:pt x="3876" y="2592"/>
                  </a:lnTo>
                  <a:lnTo>
                    <a:pt x="3142" y="2142"/>
                  </a:lnTo>
                  <a:lnTo>
                    <a:pt x="2885" y="2322"/>
                  </a:lnTo>
                  <a:lnTo>
                    <a:pt x="3056" y="3167"/>
                  </a:lnTo>
                  <a:lnTo>
                    <a:pt x="3060" y="3200"/>
                  </a:lnTo>
                  <a:lnTo>
                    <a:pt x="3060" y="3234"/>
                  </a:lnTo>
                  <a:lnTo>
                    <a:pt x="3056" y="3267"/>
                  </a:lnTo>
                  <a:lnTo>
                    <a:pt x="3047" y="3300"/>
                  </a:lnTo>
                  <a:lnTo>
                    <a:pt x="3033" y="3331"/>
                  </a:lnTo>
                  <a:lnTo>
                    <a:pt x="3016" y="3360"/>
                  </a:lnTo>
                  <a:lnTo>
                    <a:pt x="2734" y="3762"/>
                  </a:lnTo>
                  <a:lnTo>
                    <a:pt x="2712" y="3788"/>
                  </a:lnTo>
                  <a:lnTo>
                    <a:pt x="2688" y="3811"/>
                  </a:lnTo>
                  <a:lnTo>
                    <a:pt x="2661" y="3831"/>
                  </a:lnTo>
                  <a:lnTo>
                    <a:pt x="2631" y="3846"/>
                  </a:lnTo>
                  <a:lnTo>
                    <a:pt x="2599" y="3858"/>
                  </a:lnTo>
                  <a:lnTo>
                    <a:pt x="2566" y="3865"/>
                  </a:lnTo>
                  <a:lnTo>
                    <a:pt x="1715" y="3993"/>
                  </a:lnTo>
                  <a:lnTo>
                    <a:pt x="1634" y="4296"/>
                  </a:lnTo>
                  <a:lnTo>
                    <a:pt x="2308" y="4832"/>
                  </a:lnTo>
                  <a:lnTo>
                    <a:pt x="2333" y="4855"/>
                  </a:lnTo>
                  <a:lnTo>
                    <a:pt x="2354" y="4881"/>
                  </a:lnTo>
                  <a:lnTo>
                    <a:pt x="2372" y="4910"/>
                  </a:lnTo>
                  <a:lnTo>
                    <a:pt x="2386" y="4940"/>
                  </a:lnTo>
                  <a:lnTo>
                    <a:pt x="2396" y="4973"/>
                  </a:lnTo>
                  <a:lnTo>
                    <a:pt x="2401" y="5006"/>
                  </a:lnTo>
                  <a:lnTo>
                    <a:pt x="2444" y="5495"/>
                  </a:lnTo>
                  <a:lnTo>
                    <a:pt x="2445" y="5529"/>
                  </a:lnTo>
                  <a:lnTo>
                    <a:pt x="2441" y="5562"/>
                  </a:lnTo>
                  <a:lnTo>
                    <a:pt x="2432" y="5595"/>
                  </a:lnTo>
                  <a:lnTo>
                    <a:pt x="2420" y="5626"/>
                  </a:lnTo>
                  <a:lnTo>
                    <a:pt x="2403" y="5656"/>
                  </a:lnTo>
                  <a:lnTo>
                    <a:pt x="2382" y="5682"/>
                  </a:lnTo>
                  <a:lnTo>
                    <a:pt x="1812" y="6329"/>
                  </a:lnTo>
                  <a:lnTo>
                    <a:pt x="1944" y="6613"/>
                  </a:lnTo>
                  <a:lnTo>
                    <a:pt x="2804" y="6590"/>
                  </a:lnTo>
                  <a:lnTo>
                    <a:pt x="2838" y="6591"/>
                  </a:lnTo>
                  <a:lnTo>
                    <a:pt x="2871" y="6597"/>
                  </a:lnTo>
                  <a:lnTo>
                    <a:pt x="2904" y="6608"/>
                  </a:lnTo>
                  <a:lnTo>
                    <a:pt x="2934" y="6622"/>
                  </a:lnTo>
                  <a:lnTo>
                    <a:pt x="2962" y="6641"/>
                  </a:lnTo>
                  <a:lnTo>
                    <a:pt x="2988" y="6663"/>
                  </a:lnTo>
                  <a:lnTo>
                    <a:pt x="3337" y="7012"/>
                  </a:lnTo>
                  <a:lnTo>
                    <a:pt x="3359" y="7038"/>
                  </a:lnTo>
                  <a:lnTo>
                    <a:pt x="3378" y="7066"/>
                  </a:lnTo>
                  <a:lnTo>
                    <a:pt x="3392" y="7096"/>
                  </a:lnTo>
                  <a:lnTo>
                    <a:pt x="3403" y="7129"/>
                  </a:lnTo>
                  <a:lnTo>
                    <a:pt x="3409" y="7162"/>
                  </a:lnTo>
                  <a:lnTo>
                    <a:pt x="3410" y="7196"/>
                  </a:lnTo>
                  <a:lnTo>
                    <a:pt x="3387" y="8056"/>
                  </a:lnTo>
                  <a:lnTo>
                    <a:pt x="3671" y="8188"/>
                  </a:lnTo>
                  <a:lnTo>
                    <a:pt x="4318" y="7618"/>
                  </a:lnTo>
                  <a:lnTo>
                    <a:pt x="4344" y="7597"/>
                  </a:lnTo>
                  <a:lnTo>
                    <a:pt x="4374" y="7580"/>
                  </a:lnTo>
                  <a:lnTo>
                    <a:pt x="4405" y="7568"/>
                  </a:lnTo>
                  <a:lnTo>
                    <a:pt x="4438" y="7559"/>
                  </a:lnTo>
                  <a:lnTo>
                    <a:pt x="4471" y="7555"/>
                  </a:lnTo>
                  <a:lnTo>
                    <a:pt x="4505" y="7556"/>
                  </a:lnTo>
                  <a:lnTo>
                    <a:pt x="4994" y="7599"/>
                  </a:lnTo>
                  <a:lnTo>
                    <a:pt x="5027" y="7604"/>
                  </a:lnTo>
                  <a:lnTo>
                    <a:pt x="5060" y="7614"/>
                  </a:lnTo>
                  <a:lnTo>
                    <a:pt x="5090" y="7628"/>
                  </a:lnTo>
                  <a:lnTo>
                    <a:pt x="5119" y="7646"/>
                  </a:lnTo>
                  <a:lnTo>
                    <a:pt x="5145" y="7667"/>
                  </a:lnTo>
                  <a:lnTo>
                    <a:pt x="5168" y="7692"/>
                  </a:lnTo>
                  <a:lnTo>
                    <a:pt x="5704" y="8366"/>
                  </a:lnTo>
                  <a:lnTo>
                    <a:pt x="6007" y="8285"/>
                  </a:lnTo>
                  <a:lnTo>
                    <a:pt x="6135" y="7434"/>
                  </a:lnTo>
                  <a:lnTo>
                    <a:pt x="6142" y="7401"/>
                  </a:lnTo>
                  <a:lnTo>
                    <a:pt x="6154" y="7369"/>
                  </a:lnTo>
                  <a:lnTo>
                    <a:pt x="6169" y="7339"/>
                  </a:lnTo>
                  <a:lnTo>
                    <a:pt x="6189" y="7312"/>
                  </a:lnTo>
                  <a:lnTo>
                    <a:pt x="6212" y="7288"/>
                  </a:lnTo>
                  <a:lnTo>
                    <a:pt x="6238" y="7266"/>
                  </a:lnTo>
                  <a:lnTo>
                    <a:pt x="6640" y="6984"/>
                  </a:lnTo>
                  <a:lnTo>
                    <a:pt x="6669" y="6967"/>
                  </a:lnTo>
                  <a:lnTo>
                    <a:pt x="6700" y="6953"/>
                  </a:lnTo>
                  <a:lnTo>
                    <a:pt x="6733" y="6944"/>
                  </a:lnTo>
                  <a:lnTo>
                    <a:pt x="6766" y="6940"/>
                  </a:lnTo>
                  <a:lnTo>
                    <a:pt x="6800" y="6940"/>
                  </a:lnTo>
                  <a:lnTo>
                    <a:pt x="6833" y="6944"/>
                  </a:lnTo>
                  <a:lnTo>
                    <a:pt x="7678" y="7115"/>
                  </a:lnTo>
                  <a:lnTo>
                    <a:pt x="7858" y="6858"/>
                  </a:lnTo>
                  <a:lnTo>
                    <a:pt x="7408" y="6124"/>
                  </a:lnTo>
                  <a:lnTo>
                    <a:pt x="7392" y="6094"/>
                  </a:lnTo>
                  <a:lnTo>
                    <a:pt x="7381" y="6062"/>
                  </a:lnTo>
                  <a:lnTo>
                    <a:pt x="7374" y="6029"/>
                  </a:lnTo>
                  <a:lnTo>
                    <a:pt x="7371" y="5995"/>
                  </a:lnTo>
                  <a:lnTo>
                    <a:pt x="7373" y="5961"/>
                  </a:lnTo>
                  <a:lnTo>
                    <a:pt x="7380" y="5928"/>
                  </a:lnTo>
                  <a:lnTo>
                    <a:pt x="7508" y="5452"/>
                  </a:lnTo>
                  <a:lnTo>
                    <a:pt x="7519" y="5420"/>
                  </a:lnTo>
                  <a:lnTo>
                    <a:pt x="7534" y="5390"/>
                  </a:lnTo>
                  <a:lnTo>
                    <a:pt x="7553" y="5362"/>
                  </a:lnTo>
                  <a:lnTo>
                    <a:pt x="7575" y="5337"/>
                  </a:lnTo>
                  <a:lnTo>
                    <a:pt x="7601" y="5315"/>
                  </a:lnTo>
                  <a:lnTo>
                    <a:pt x="7630" y="5297"/>
                  </a:lnTo>
                  <a:lnTo>
                    <a:pt x="8387" y="4886"/>
                  </a:lnTo>
                  <a:lnTo>
                    <a:pt x="8359" y="4574"/>
                  </a:lnTo>
                  <a:lnTo>
                    <a:pt x="7542" y="4300"/>
                  </a:lnTo>
                  <a:lnTo>
                    <a:pt x="7510" y="4287"/>
                  </a:lnTo>
                  <a:lnTo>
                    <a:pt x="7481" y="4270"/>
                  </a:lnTo>
                  <a:lnTo>
                    <a:pt x="7454" y="4249"/>
                  </a:lnTo>
                  <a:lnTo>
                    <a:pt x="7431" y="4225"/>
                  </a:lnTo>
                  <a:lnTo>
                    <a:pt x="7411" y="4198"/>
                  </a:lnTo>
                  <a:lnTo>
                    <a:pt x="7394" y="4168"/>
                  </a:lnTo>
                  <a:lnTo>
                    <a:pt x="7187" y="3723"/>
                  </a:lnTo>
                  <a:lnTo>
                    <a:pt x="7175" y="3692"/>
                  </a:lnTo>
                  <a:lnTo>
                    <a:pt x="7167" y="3659"/>
                  </a:lnTo>
                  <a:lnTo>
                    <a:pt x="7164" y="3626"/>
                  </a:lnTo>
                  <a:lnTo>
                    <a:pt x="7165" y="3592"/>
                  </a:lnTo>
                  <a:lnTo>
                    <a:pt x="7171" y="3559"/>
                  </a:lnTo>
                  <a:lnTo>
                    <a:pt x="7181" y="3527"/>
                  </a:lnTo>
                  <a:lnTo>
                    <a:pt x="7496" y="2725"/>
                  </a:lnTo>
                  <a:lnTo>
                    <a:pt x="7275" y="2504"/>
                  </a:lnTo>
                  <a:lnTo>
                    <a:pt x="6473" y="2819"/>
                  </a:lnTo>
                  <a:lnTo>
                    <a:pt x="6441" y="2829"/>
                  </a:lnTo>
                  <a:lnTo>
                    <a:pt x="6408" y="2835"/>
                  </a:lnTo>
                  <a:lnTo>
                    <a:pt x="6374" y="2836"/>
                  </a:lnTo>
                  <a:lnTo>
                    <a:pt x="6341" y="2833"/>
                  </a:lnTo>
                  <a:lnTo>
                    <a:pt x="6308" y="2825"/>
                  </a:lnTo>
                  <a:lnTo>
                    <a:pt x="6277" y="2813"/>
                  </a:lnTo>
                  <a:lnTo>
                    <a:pt x="5832" y="2606"/>
                  </a:lnTo>
                  <a:lnTo>
                    <a:pt x="5802" y="2589"/>
                  </a:lnTo>
                  <a:lnTo>
                    <a:pt x="5775" y="2569"/>
                  </a:lnTo>
                  <a:lnTo>
                    <a:pt x="5751" y="2546"/>
                  </a:lnTo>
                  <a:lnTo>
                    <a:pt x="5730" y="2519"/>
                  </a:lnTo>
                  <a:lnTo>
                    <a:pt x="5713" y="2490"/>
                  </a:lnTo>
                  <a:lnTo>
                    <a:pt x="5700" y="2458"/>
                  </a:lnTo>
                  <a:lnTo>
                    <a:pt x="5426" y="1641"/>
                  </a:lnTo>
                  <a:close/>
                  <a:moveTo>
                    <a:pt x="6569" y="4973"/>
                  </a:moveTo>
                  <a:lnTo>
                    <a:pt x="6570" y="5023"/>
                  </a:lnTo>
                  <a:lnTo>
                    <a:pt x="6570" y="5033"/>
                  </a:lnTo>
                  <a:lnTo>
                    <a:pt x="6569" y="5083"/>
                  </a:lnTo>
                  <a:lnTo>
                    <a:pt x="6569" y="5093"/>
                  </a:lnTo>
                  <a:lnTo>
                    <a:pt x="6566" y="5143"/>
                  </a:lnTo>
                  <a:lnTo>
                    <a:pt x="6565" y="5153"/>
                  </a:lnTo>
                  <a:lnTo>
                    <a:pt x="6560" y="5203"/>
                  </a:lnTo>
                  <a:lnTo>
                    <a:pt x="6559" y="5212"/>
                  </a:lnTo>
                  <a:lnTo>
                    <a:pt x="6553" y="5262"/>
                  </a:lnTo>
                  <a:lnTo>
                    <a:pt x="6551" y="5271"/>
                  </a:lnTo>
                  <a:lnTo>
                    <a:pt x="6543" y="5321"/>
                  </a:lnTo>
                  <a:lnTo>
                    <a:pt x="6541" y="5330"/>
                  </a:lnTo>
                  <a:lnTo>
                    <a:pt x="6531" y="5379"/>
                  </a:lnTo>
                  <a:lnTo>
                    <a:pt x="6529" y="5389"/>
                  </a:lnTo>
                  <a:lnTo>
                    <a:pt x="6517" y="5437"/>
                  </a:lnTo>
                  <a:lnTo>
                    <a:pt x="6515" y="5446"/>
                  </a:lnTo>
                  <a:lnTo>
                    <a:pt x="6501" y="5495"/>
                  </a:lnTo>
                  <a:lnTo>
                    <a:pt x="6498" y="5504"/>
                  </a:lnTo>
                  <a:lnTo>
                    <a:pt x="6482" y="5551"/>
                  </a:lnTo>
                  <a:lnTo>
                    <a:pt x="6479" y="5560"/>
                  </a:lnTo>
                  <a:lnTo>
                    <a:pt x="6462" y="5608"/>
                  </a:lnTo>
                  <a:lnTo>
                    <a:pt x="6458" y="5616"/>
                  </a:lnTo>
                  <a:lnTo>
                    <a:pt x="6439" y="5663"/>
                  </a:lnTo>
                  <a:lnTo>
                    <a:pt x="6436" y="5671"/>
                  </a:lnTo>
                  <a:lnTo>
                    <a:pt x="6415" y="5717"/>
                  </a:lnTo>
                  <a:lnTo>
                    <a:pt x="6410" y="5726"/>
                  </a:lnTo>
                  <a:lnTo>
                    <a:pt x="6388" y="5771"/>
                  </a:lnTo>
                  <a:lnTo>
                    <a:pt x="6383" y="5779"/>
                  </a:lnTo>
                  <a:lnTo>
                    <a:pt x="6359" y="5824"/>
                  </a:lnTo>
                  <a:lnTo>
                    <a:pt x="6354" y="5833"/>
                  </a:lnTo>
                  <a:lnTo>
                    <a:pt x="6328" y="5876"/>
                  </a:lnTo>
                  <a:lnTo>
                    <a:pt x="6323" y="5884"/>
                  </a:lnTo>
                  <a:lnTo>
                    <a:pt x="6295" y="5926"/>
                  </a:lnTo>
                  <a:lnTo>
                    <a:pt x="6290" y="5934"/>
                  </a:lnTo>
                  <a:lnTo>
                    <a:pt x="6260" y="5975"/>
                  </a:lnTo>
                  <a:lnTo>
                    <a:pt x="6255" y="5982"/>
                  </a:lnTo>
                  <a:lnTo>
                    <a:pt x="6224" y="6022"/>
                  </a:lnTo>
                  <a:lnTo>
                    <a:pt x="6218" y="6029"/>
                  </a:lnTo>
                  <a:lnTo>
                    <a:pt x="6186" y="6068"/>
                  </a:lnTo>
                  <a:lnTo>
                    <a:pt x="6180" y="6075"/>
                  </a:lnTo>
                  <a:lnTo>
                    <a:pt x="6146" y="6113"/>
                  </a:lnTo>
                  <a:lnTo>
                    <a:pt x="6140" y="6120"/>
                  </a:lnTo>
                  <a:lnTo>
                    <a:pt x="6105" y="6156"/>
                  </a:lnTo>
                  <a:lnTo>
                    <a:pt x="6099" y="6162"/>
                  </a:lnTo>
                  <a:lnTo>
                    <a:pt x="6062" y="6197"/>
                  </a:lnTo>
                  <a:lnTo>
                    <a:pt x="6056" y="6203"/>
                  </a:lnTo>
                  <a:lnTo>
                    <a:pt x="6018" y="6237"/>
                  </a:lnTo>
                  <a:lnTo>
                    <a:pt x="6011" y="6243"/>
                  </a:lnTo>
                  <a:lnTo>
                    <a:pt x="5972" y="6275"/>
                  </a:lnTo>
                  <a:lnTo>
                    <a:pt x="5965" y="6281"/>
                  </a:lnTo>
                  <a:lnTo>
                    <a:pt x="5925" y="6312"/>
                  </a:lnTo>
                  <a:lnTo>
                    <a:pt x="5917" y="6317"/>
                  </a:lnTo>
                  <a:lnTo>
                    <a:pt x="5876" y="6346"/>
                  </a:lnTo>
                  <a:lnTo>
                    <a:pt x="5868" y="6352"/>
                  </a:lnTo>
                  <a:lnTo>
                    <a:pt x="5826" y="6379"/>
                  </a:lnTo>
                  <a:lnTo>
                    <a:pt x="5818" y="6384"/>
                  </a:lnTo>
                  <a:lnTo>
                    <a:pt x="5775" y="6410"/>
                  </a:lnTo>
                  <a:lnTo>
                    <a:pt x="5767" y="6415"/>
                  </a:lnTo>
                  <a:lnTo>
                    <a:pt x="5723" y="6439"/>
                  </a:lnTo>
                  <a:lnTo>
                    <a:pt x="5715" y="6444"/>
                  </a:lnTo>
                  <a:lnTo>
                    <a:pt x="5670" y="6466"/>
                  </a:lnTo>
                  <a:lnTo>
                    <a:pt x="5661" y="6471"/>
                  </a:lnTo>
                  <a:lnTo>
                    <a:pt x="5615" y="6492"/>
                  </a:lnTo>
                  <a:lnTo>
                    <a:pt x="5607" y="6495"/>
                  </a:lnTo>
                  <a:lnTo>
                    <a:pt x="5560" y="6515"/>
                  </a:lnTo>
                  <a:lnTo>
                    <a:pt x="5551" y="6518"/>
                  </a:lnTo>
                  <a:lnTo>
                    <a:pt x="5504" y="6536"/>
                  </a:lnTo>
                  <a:lnTo>
                    <a:pt x="5495" y="6539"/>
                  </a:lnTo>
                  <a:lnTo>
                    <a:pt x="5448" y="6555"/>
                  </a:lnTo>
                  <a:lnTo>
                    <a:pt x="5439" y="6557"/>
                  </a:lnTo>
                  <a:lnTo>
                    <a:pt x="5390" y="6571"/>
                  </a:lnTo>
                  <a:lnTo>
                    <a:pt x="5381" y="6574"/>
                  </a:lnTo>
                  <a:lnTo>
                    <a:pt x="5332" y="6586"/>
                  </a:lnTo>
                  <a:lnTo>
                    <a:pt x="5323" y="6588"/>
                  </a:lnTo>
                  <a:lnTo>
                    <a:pt x="5274" y="6598"/>
                  </a:lnTo>
                  <a:lnTo>
                    <a:pt x="5265" y="6600"/>
                  </a:lnTo>
                  <a:lnTo>
                    <a:pt x="5215" y="6608"/>
                  </a:lnTo>
                  <a:lnTo>
                    <a:pt x="5206" y="6610"/>
                  </a:lnTo>
                  <a:lnTo>
                    <a:pt x="5156" y="6616"/>
                  </a:lnTo>
                  <a:lnTo>
                    <a:pt x="5147" y="6617"/>
                  </a:lnTo>
                  <a:lnTo>
                    <a:pt x="5097" y="6622"/>
                  </a:lnTo>
                  <a:lnTo>
                    <a:pt x="5087" y="6623"/>
                  </a:lnTo>
                  <a:lnTo>
                    <a:pt x="5037" y="6626"/>
                  </a:lnTo>
                  <a:lnTo>
                    <a:pt x="5027" y="6626"/>
                  </a:lnTo>
                  <a:lnTo>
                    <a:pt x="4977" y="6627"/>
                  </a:lnTo>
                  <a:lnTo>
                    <a:pt x="4967" y="6627"/>
                  </a:lnTo>
                  <a:lnTo>
                    <a:pt x="4917" y="6626"/>
                  </a:lnTo>
                  <a:lnTo>
                    <a:pt x="4907" y="6626"/>
                  </a:lnTo>
                  <a:lnTo>
                    <a:pt x="4857" y="6623"/>
                  </a:lnTo>
                  <a:lnTo>
                    <a:pt x="4847" y="6622"/>
                  </a:lnTo>
                  <a:lnTo>
                    <a:pt x="4797" y="6617"/>
                  </a:lnTo>
                  <a:lnTo>
                    <a:pt x="4788" y="6616"/>
                  </a:lnTo>
                  <a:lnTo>
                    <a:pt x="4738" y="6610"/>
                  </a:lnTo>
                  <a:lnTo>
                    <a:pt x="4729" y="6608"/>
                  </a:lnTo>
                  <a:lnTo>
                    <a:pt x="4679" y="6600"/>
                  </a:lnTo>
                  <a:lnTo>
                    <a:pt x="4670" y="6598"/>
                  </a:lnTo>
                  <a:lnTo>
                    <a:pt x="4620" y="6588"/>
                  </a:lnTo>
                  <a:lnTo>
                    <a:pt x="4611" y="6586"/>
                  </a:lnTo>
                  <a:lnTo>
                    <a:pt x="4562" y="6574"/>
                  </a:lnTo>
                  <a:lnTo>
                    <a:pt x="4553" y="6571"/>
                  </a:lnTo>
                  <a:lnTo>
                    <a:pt x="4505" y="6557"/>
                  </a:lnTo>
                  <a:lnTo>
                    <a:pt x="4496" y="6555"/>
                  </a:lnTo>
                  <a:lnTo>
                    <a:pt x="4448" y="6539"/>
                  </a:lnTo>
                  <a:lnTo>
                    <a:pt x="4439" y="6536"/>
                  </a:lnTo>
                  <a:lnTo>
                    <a:pt x="4392" y="6518"/>
                  </a:lnTo>
                  <a:lnTo>
                    <a:pt x="4383" y="6515"/>
                  </a:lnTo>
                  <a:lnTo>
                    <a:pt x="4337" y="6496"/>
                  </a:lnTo>
                  <a:lnTo>
                    <a:pt x="4328" y="6492"/>
                  </a:lnTo>
                  <a:lnTo>
                    <a:pt x="4282" y="6471"/>
                  </a:lnTo>
                  <a:lnTo>
                    <a:pt x="4274" y="6467"/>
                  </a:lnTo>
                  <a:lnTo>
                    <a:pt x="4228" y="6444"/>
                  </a:lnTo>
                  <a:lnTo>
                    <a:pt x="4220" y="6439"/>
                  </a:lnTo>
                  <a:lnTo>
                    <a:pt x="4176" y="6415"/>
                  </a:lnTo>
                  <a:lnTo>
                    <a:pt x="4168" y="6410"/>
                  </a:lnTo>
                  <a:lnTo>
                    <a:pt x="4125" y="6384"/>
                  </a:lnTo>
                  <a:lnTo>
                    <a:pt x="4117" y="6379"/>
                  </a:lnTo>
                  <a:lnTo>
                    <a:pt x="4075" y="6352"/>
                  </a:lnTo>
                  <a:lnTo>
                    <a:pt x="4067" y="6346"/>
                  </a:lnTo>
                  <a:lnTo>
                    <a:pt x="4026" y="6317"/>
                  </a:lnTo>
                  <a:lnTo>
                    <a:pt x="4018" y="6312"/>
                  </a:lnTo>
                  <a:lnTo>
                    <a:pt x="3978" y="6281"/>
                  </a:lnTo>
                  <a:lnTo>
                    <a:pt x="3971" y="6275"/>
                  </a:lnTo>
                  <a:lnTo>
                    <a:pt x="3932" y="6243"/>
                  </a:lnTo>
                  <a:lnTo>
                    <a:pt x="3925" y="6237"/>
                  </a:lnTo>
                  <a:lnTo>
                    <a:pt x="3887" y="6203"/>
                  </a:lnTo>
                  <a:lnTo>
                    <a:pt x="3881" y="6197"/>
                  </a:lnTo>
                  <a:lnTo>
                    <a:pt x="3844" y="6162"/>
                  </a:lnTo>
                  <a:lnTo>
                    <a:pt x="3838" y="6156"/>
                  </a:lnTo>
                  <a:lnTo>
                    <a:pt x="3803" y="6119"/>
                  </a:lnTo>
                  <a:lnTo>
                    <a:pt x="3797" y="6113"/>
                  </a:lnTo>
                  <a:lnTo>
                    <a:pt x="3763" y="6075"/>
                  </a:lnTo>
                  <a:lnTo>
                    <a:pt x="3757" y="6068"/>
                  </a:lnTo>
                  <a:lnTo>
                    <a:pt x="3725" y="6029"/>
                  </a:lnTo>
                  <a:lnTo>
                    <a:pt x="3719" y="6022"/>
                  </a:lnTo>
                  <a:lnTo>
                    <a:pt x="3688" y="5982"/>
                  </a:lnTo>
                  <a:lnTo>
                    <a:pt x="3683" y="5974"/>
                  </a:lnTo>
                  <a:lnTo>
                    <a:pt x="3654" y="5933"/>
                  </a:lnTo>
                  <a:lnTo>
                    <a:pt x="3648" y="5925"/>
                  </a:lnTo>
                  <a:lnTo>
                    <a:pt x="3621" y="5883"/>
                  </a:lnTo>
                  <a:lnTo>
                    <a:pt x="3616" y="5875"/>
                  </a:lnTo>
                  <a:lnTo>
                    <a:pt x="3590" y="5832"/>
                  </a:lnTo>
                  <a:lnTo>
                    <a:pt x="3585" y="5824"/>
                  </a:lnTo>
                  <a:lnTo>
                    <a:pt x="3561" y="5780"/>
                  </a:lnTo>
                  <a:lnTo>
                    <a:pt x="3556" y="5772"/>
                  </a:lnTo>
                  <a:lnTo>
                    <a:pt x="3533" y="5726"/>
                  </a:lnTo>
                  <a:lnTo>
                    <a:pt x="3529" y="5718"/>
                  </a:lnTo>
                  <a:lnTo>
                    <a:pt x="3508" y="5672"/>
                  </a:lnTo>
                  <a:lnTo>
                    <a:pt x="3504" y="5663"/>
                  </a:lnTo>
                  <a:lnTo>
                    <a:pt x="3485" y="5617"/>
                  </a:lnTo>
                  <a:lnTo>
                    <a:pt x="3482" y="5608"/>
                  </a:lnTo>
                  <a:lnTo>
                    <a:pt x="3464" y="5561"/>
                  </a:lnTo>
                  <a:lnTo>
                    <a:pt x="3461" y="5552"/>
                  </a:lnTo>
                  <a:lnTo>
                    <a:pt x="3445" y="5504"/>
                  </a:lnTo>
                  <a:lnTo>
                    <a:pt x="3443" y="5495"/>
                  </a:lnTo>
                  <a:lnTo>
                    <a:pt x="3429" y="5447"/>
                  </a:lnTo>
                  <a:lnTo>
                    <a:pt x="3426" y="5438"/>
                  </a:lnTo>
                  <a:lnTo>
                    <a:pt x="3414" y="5389"/>
                  </a:lnTo>
                  <a:lnTo>
                    <a:pt x="3412" y="5380"/>
                  </a:lnTo>
                  <a:lnTo>
                    <a:pt x="3402" y="5330"/>
                  </a:lnTo>
                  <a:lnTo>
                    <a:pt x="3400" y="5321"/>
                  </a:lnTo>
                  <a:lnTo>
                    <a:pt x="3392" y="5271"/>
                  </a:lnTo>
                  <a:lnTo>
                    <a:pt x="3390" y="5262"/>
                  </a:lnTo>
                  <a:lnTo>
                    <a:pt x="3384" y="5212"/>
                  </a:lnTo>
                  <a:lnTo>
                    <a:pt x="3383" y="5203"/>
                  </a:lnTo>
                  <a:lnTo>
                    <a:pt x="3378" y="5153"/>
                  </a:lnTo>
                  <a:lnTo>
                    <a:pt x="3377" y="5143"/>
                  </a:lnTo>
                  <a:lnTo>
                    <a:pt x="3374" y="5093"/>
                  </a:lnTo>
                  <a:lnTo>
                    <a:pt x="3374" y="5083"/>
                  </a:lnTo>
                  <a:lnTo>
                    <a:pt x="3373" y="5033"/>
                  </a:lnTo>
                  <a:lnTo>
                    <a:pt x="3373" y="5023"/>
                  </a:lnTo>
                  <a:lnTo>
                    <a:pt x="3374" y="4973"/>
                  </a:lnTo>
                  <a:lnTo>
                    <a:pt x="3374" y="4963"/>
                  </a:lnTo>
                  <a:lnTo>
                    <a:pt x="3377" y="4913"/>
                  </a:lnTo>
                  <a:lnTo>
                    <a:pt x="3378" y="4903"/>
                  </a:lnTo>
                  <a:lnTo>
                    <a:pt x="3383" y="4853"/>
                  </a:lnTo>
                  <a:lnTo>
                    <a:pt x="3384" y="4844"/>
                  </a:lnTo>
                  <a:lnTo>
                    <a:pt x="3390" y="4794"/>
                  </a:lnTo>
                  <a:lnTo>
                    <a:pt x="3392" y="4785"/>
                  </a:lnTo>
                  <a:lnTo>
                    <a:pt x="3400" y="4735"/>
                  </a:lnTo>
                  <a:lnTo>
                    <a:pt x="3402" y="4726"/>
                  </a:lnTo>
                  <a:lnTo>
                    <a:pt x="3412" y="4677"/>
                  </a:lnTo>
                  <a:lnTo>
                    <a:pt x="3414" y="4668"/>
                  </a:lnTo>
                  <a:lnTo>
                    <a:pt x="3426" y="4619"/>
                  </a:lnTo>
                  <a:lnTo>
                    <a:pt x="3429" y="4610"/>
                  </a:lnTo>
                  <a:lnTo>
                    <a:pt x="3443" y="4561"/>
                  </a:lnTo>
                  <a:lnTo>
                    <a:pt x="3445" y="4552"/>
                  </a:lnTo>
                  <a:lnTo>
                    <a:pt x="3461" y="4505"/>
                  </a:lnTo>
                  <a:lnTo>
                    <a:pt x="3464" y="4496"/>
                  </a:lnTo>
                  <a:lnTo>
                    <a:pt x="3482" y="4449"/>
                  </a:lnTo>
                  <a:lnTo>
                    <a:pt x="3485" y="4440"/>
                  </a:lnTo>
                  <a:lnTo>
                    <a:pt x="3505" y="4393"/>
                  </a:lnTo>
                  <a:lnTo>
                    <a:pt x="3508" y="4385"/>
                  </a:lnTo>
                  <a:lnTo>
                    <a:pt x="3529" y="4339"/>
                  </a:lnTo>
                  <a:lnTo>
                    <a:pt x="3534" y="4330"/>
                  </a:lnTo>
                  <a:lnTo>
                    <a:pt x="3556" y="4285"/>
                  </a:lnTo>
                  <a:lnTo>
                    <a:pt x="3561" y="4277"/>
                  </a:lnTo>
                  <a:lnTo>
                    <a:pt x="3585" y="4233"/>
                  </a:lnTo>
                  <a:lnTo>
                    <a:pt x="3590" y="4225"/>
                  </a:lnTo>
                  <a:lnTo>
                    <a:pt x="3616" y="4182"/>
                  </a:lnTo>
                  <a:lnTo>
                    <a:pt x="3621" y="4174"/>
                  </a:lnTo>
                  <a:lnTo>
                    <a:pt x="3648" y="4132"/>
                  </a:lnTo>
                  <a:lnTo>
                    <a:pt x="3654" y="4124"/>
                  </a:lnTo>
                  <a:lnTo>
                    <a:pt x="3683" y="4083"/>
                  </a:lnTo>
                  <a:lnTo>
                    <a:pt x="3688" y="4075"/>
                  </a:lnTo>
                  <a:lnTo>
                    <a:pt x="3719" y="4035"/>
                  </a:lnTo>
                  <a:lnTo>
                    <a:pt x="3725" y="4028"/>
                  </a:lnTo>
                  <a:lnTo>
                    <a:pt x="3757" y="3989"/>
                  </a:lnTo>
                  <a:lnTo>
                    <a:pt x="3763" y="3982"/>
                  </a:lnTo>
                  <a:lnTo>
                    <a:pt x="3797" y="3944"/>
                  </a:lnTo>
                  <a:lnTo>
                    <a:pt x="3803" y="3938"/>
                  </a:lnTo>
                  <a:lnTo>
                    <a:pt x="3838" y="3901"/>
                  </a:lnTo>
                  <a:lnTo>
                    <a:pt x="3844" y="3895"/>
                  </a:lnTo>
                  <a:lnTo>
                    <a:pt x="3880" y="3860"/>
                  </a:lnTo>
                  <a:lnTo>
                    <a:pt x="3887" y="3854"/>
                  </a:lnTo>
                  <a:lnTo>
                    <a:pt x="3925" y="3820"/>
                  </a:lnTo>
                  <a:lnTo>
                    <a:pt x="3932" y="3814"/>
                  </a:lnTo>
                  <a:lnTo>
                    <a:pt x="3971" y="3782"/>
                  </a:lnTo>
                  <a:lnTo>
                    <a:pt x="3978" y="3776"/>
                  </a:lnTo>
                  <a:lnTo>
                    <a:pt x="4018" y="3745"/>
                  </a:lnTo>
                  <a:lnTo>
                    <a:pt x="4025" y="3740"/>
                  </a:lnTo>
                  <a:lnTo>
                    <a:pt x="4066" y="3710"/>
                  </a:lnTo>
                  <a:lnTo>
                    <a:pt x="4074" y="3705"/>
                  </a:lnTo>
                  <a:lnTo>
                    <a:pt x="4116" y="3677"/>
                  </a:lnTo>
                  <a:lnTo>
                    <a:pt x="4124" y="3672"/>
                  </a:lnTo>
                  <a:lnTo>
                    <a:pt x="4167" y="3646"/>
                  </a:lnTo>
                  <a:lnTo>
                    <a:pt x="4176" y="3641"/>
                  </a:lnTo>
                  <a:lnTo>
                    <a:pt x="4221" y="3617"/>
                  </a:lnTo>
                  <a:lnTo>
                    <a:pt x="4229" y="3612"/>
                  </a:lnTo>
                  <a:lnTo>
                    <a:pt x="4274" y="3590"/>
                  </a:lnTo>
                  <a:lnTo>
                    <a:pt x="4283" y="3585"/>
                  </a:lnTo>
                  <a:lnTo>
                    <a:pt x="4329" y="3564"/>
                  </a:lnTo>
                  <a:lnTo>
                    <a:pt x="4337" y="3561"/>
                  </a:lnTo>
                  <a:lnTo>
                    <a:pt x="4384" y="3542"/>
                  </a:lnTo>
                  <a:lnTo>
                    <a:pt x="4392" y="3538"/>
                  </a:lnTo>
                  <a:lnTo>
                    <a:pt x="4440" y="3521"/>
                  </a:lnTo>
                  <a:lnTo>
                    <a:pt x="4449" y="3518"/>
                  </a:lnTo>
                  <a:lnTo>
                    <a:pt x="4496" y="3502"/>
                  </a:lnTo>
                  <a:lnTo>
                    <a:pt x="4505" y="3499"/>
                  </a:lnTo>
                  <a:lnTo>
                    <a:pt x="4554" y="3485"/>
                  </a:lnTo>
                  <a:lnTo>
                    <a:pt x="4563" y="3483"/>
                  </a:lnTo>
                  <a:lnTo>
                    <a:pt x="4611" y="3471"/>
                  </a:lnTo>
                  <a:lnTo>
                    <a:pt x="4621" y="3469"/>
                  </a:lnTo>
                  <a:lnTo>
                    <a:pt x="4670" y="3459"/>
                  </a:lnTo>
                  <a:lnTo>
                    <a:pt x="4679" y="3457"/>
                  </a:lnTo>
                  <a:lnTo>
                    <a:pt x="4729" y="3449"/>
                  </a:lnTo>
                  <a:lnTo>
                    <a:pt x="4738" y="3447"/>
                  </a:lnTo>
                  <a:lnTo>
                    <a:pt x="4788" y="3441"/>
                  </a:lnTo>
                  <a:lnTo>
                    <a:pt x="4797" y="3440"/>
                  </a:lnTo>
                  <a:lnTo>
                    <a:pt x="4847" y="3435"/>
                  </a:lnTo>
                  <a:lnTo>
                    <a:pt x="4857" y="3434"/>
                  </a:lnTo>
                  <a:lnTo>
                    <a:pt x="4907" y="3431"/>
                  </a:lnTo>
                  <a:lnTo>
                    <a:pt x="4917" y="3431"/>
                  </a:lnTo>
                  <a:lnTo>
                    <a:pt x="4967" y="3430"/>
                  </a:lnTo>
                  <a:lnTo>
                    <a:pt x="4977" y="3430"/>
                  </a:lnTo>
                  <a:lnTo>
                    <a:pt x="5027" y="3431"/>
                  </a:lnTo>
                  <a:lnTo>
                    <a:pt x="5037" y="3431"/>
                  </a:lnTo>
                  <a:lnTo>
                    <a:pt x="5087" y="3434"/>
                  </a:lnTo>
                  <a:lnTo>
                    <a:pt x="5096" y="3435"/>
                  </a:lnTo>
                  <a:lnTo>
                    <a:pt x="5147" y="3440"/>
                  </a:lnTo>
                  <a:lnTo>
                    <a:pt x="5156" y="3441"/>
                  </a:lnTo>
                  <a:lnTo>
                    <a:pt x="5206" y="3447"/>
                  </a:lnTo>
                  <a:lnTo>
                    <a:pt x="5215" y="3449"/>
                  </a:lnTo>
                  <a:lnTo>
                    <a:pt x="5265" y="3457"/>
                  </a:lnTo>
                  <a:lnTo>
                    <a:pt x="5274" y="3459"/>
                  </a:lnTo>
                  <a:lnTo>
                    <a:pt x="5323" y="3469"/>
                  </a:lnTo>
                  <a:lnTo>
                    <a:pt x="5332" y="3471"/>
                  </a:lnTo>
                  <a:lnTo>
                    <a:pt x="5381" y="3483"/>
                  </a:lnTo>
                  <a:lnTo>
                    <a:pt x="5390" y="3485"/>
                  </a:lnTo>
                  <a:lnTo>
                    <a:pt x="5438" y="3499"/>
                  </a:lnTo>
                  <a:lnTo>
                    <a:pt x="5447" y="3502"/>
                  </a:lnTo>
                  <a:lnTo>
                    <a:pt x="5495" y="3518"/>
                  </a:lnTo>
                  <a:lnTo>
                    <a:pt x="5504" y="3521"/>
                  </a:lnTo>
                  <a:lnTo>
                    <a:pt x="5551" y="3538"/>
                  </a:lnTo>
                  <a:lnTo>
                    <a:pt x="5560" y="3542"/>
                  </a:lnTo>
                  <a:lnTo>
                    <a:pt x="5606" y="3561"/>
                  </a:lnTo>
                  <a:lnTo>
                    <a:pt x="5615" y="3565"/>
                  </a:lnTo>
                  <a:lnTo>
                    <a:pt x="5661" y="3586"/>
                  </a:lnTo>
                  <a:lnTo>
                    <a:pt x="5669" y="3590"/>
                  </a:lnTo>
                  <a:lnTo>
                    <a:pt x="5714" y="3612"/>
                  </a:lnTo>
                  <a:lnTo>
                    <a:pt x="5722" y="3617"/>
                  </a:lnTo>
                  <a:lnTo>
                    <a:pt x="5767" y="3641"/>
                  </a:lnTo>
                  <a:lnTo>
                    <a:pt x="5776" y="3646"/>
                  </a:lnTo>
                  <a:lnTo>
                    <a:pt x="5819" y="3672"/>
                  </a:lnTo>
                  <a:lnTo>
                    <a:pt x="5827" y="3677"/>
                  </a:lnTo>
                  <a:lnTo>
                    <a:pt x="5869" y="3705"/>
                  </a:lnTo>
                  <a:lnTo>
                    <a:pt x="5877" y="3710"/>
                  </a:lnTo>
                  <a:lnTo>
                    <a:pt x="5918" y="3740"/>
                  </a:lnTo>
                  <a:lnTo>
                    <a:pt x="5925" y="3745"/>
                  </a:lnTo>
                  <a:lnTo>
                    <a:pt x="5965" y="3776"/>
                  </a:lnTo>
                  <a:lnTo>
                    <a:pt x="5972" y="3782"/>
                  </a:lnTo>
                  <a:lnTo>
                    <a:pt x="6011" y="3814"/>
                  </a:lnTo>
                  <a:lnTo>
                    <a:pt x="6018" y="3820"/>
                  </a:lnTo>
                  <a:lnTo>
                    <a:pt x="6056" y="3854"/>
                  </a:lnTo>
                  <a:lnTo>
                    <a:pt x="6063" y="3860"/>
                  </a:lnTo>
                  <a:lnTo>
                    <a:pt x="6099" y="3895"/>
                  </a:lnTo>
                  <a:lnTo>
                    <a:pt x="6105" y="3901"/>
                  </a:lnTo>
                  <a:lnTo>
                    <a:pt x="6140" y="3937"/>
                  </a:lnTo>
                  <a:lnTo>
                    <a:pt x="6146" y="3944"/>
                  </a:lnTo>
                  <a:lnTo>
                    <a:pt x="6180" y="3982"/>
                  </a:lnTo>
                  <a:lnTo>
                    <a:pt x="6186" y="3989"/>
                  </a:lnTo>
                  <a:lnTo>
                    <a:pt x="6218" y="4028"/>
                  </a:lnTo>
                  <a:lnTo>
                    <a:pt x="6224" y="4035"/>
                  </a:lnTo>
                  <a:lnTo>
                    <a:pt x="6255" y="4075"/>
                  </a:lnTo>
                  <a:lnTo>
                    <a:pt x="6260" y="4082"/>
                  </a:lnTo>
                  <a:lnTo>
                    <a:pt x="6290" y="4123"/>
                  </a:lnTo>
                  <a:lnTo>
                    <a:pt x="6295" y="4131"/>
                  </a:lnTo>
                  <a:lnTo>
                    <a:pt x="6323" y="4173"/>
                  </a:lnTo>
                  <a:lnTo>
                    <a:pt x="6328" y="4181"/>
                  </a:lnTo>
                  <a:lnTo>
                    <a:pt x="6354" y="4224"/>
                  </a:lnTo>
                  <a:lnTo>
                    <a:pt x="6359" y="4233"/>
                  </a:lnTo>
                  <a:lnTo>
                    <a:pt x="6383" y="4278"/>
                  </a:lnTo>
                  <a:lnTo>
                    <a:pt x="6388" y="4286"/>
                  </a:lnTo>
                  <a:lnTo>
                    <a:pt x="6410" y="4331"/>
                  </a:lnTo>
                  <a:lnTo>
                    <a:pt x="6414" y="4339"/>
                  </a:lnTo>
                  <a:lnTo>
                    <a:pt x="6435" y="4385"/>
                  </a:lnTo>
                  <a:lnTo>
                    <a:pt x="6439" y="4394"/>
                  </a:lnTo>
                  <a:lnTo>
                    <a:pt x="6458" y="4440"/>
                  </a:lnTo>
                  <a:lnTo>
                    <a:pt x="6462" y="4449"/>
                  </a:lnTo>
                  <a:lnTo>
                    <a:pt x="6479" y="4496"/>
                  </a:lnTo>
                  <a:lnTo>
                    <a:pt x="6482" y="4505"/>
                  </a:lnTo>
                  <a:lnTo>
                    <a:pt x="6498" y="4553"/>
                  </a:lnTo>
                  <a:lnTo>
                    <a:pt x="6501" y="4562"/>
                  </a:lnTo>
                  <a:lnTo>
                    <a:pt x="6515" y="4610"/>
                  </a:lnTo>
                  <a:lnTo>
                    <a:pt x="6517" y="4619"/>
                  </a:lnTo>
                  <a:lnTo>
                    <a:pt x="6529" y="4668"/>
                  </a:lnTo>
                  <a:lnTo>
                    <a:pt x="6531" y="4677"/>
                  </a:lnTo>
                  <a:lnTo>
                    <a:pt x="6541" y="4726"/>
                  </a:lnTo>
                  <a:lnTo>
                    <a:pt x="6543" y="4735"/>
                  </a:lnTo>
                  <a:lnTo>
                    <a:pt x="6551" y="4785"/>
                  </a:lnTo>
                  <a:lnTo>
                    <a:pt x="6553" y="4794"/>
                  </a:lnTo>
                  <a:lnTo>
                    <a:pt x="6559" y="4844"/>
                  </a:lnTo>
                  <a:lnTo>
                    <a:pt x="6560" y="4853"/>
                  </a:lnTo>
                  <a:lnTo>
                    <a:pt x="6565" y="4904"/>
                  </a:lnTo>
                  <a:lnTo>
                    <a:pt x="6566" y="4913"/>
                  </a:lnTo>
                  <a:lnTo>
                    <a:pt x="6569" y="4963"/>
                  </a:lnTo>
                  <a:lnTo>
                    <a:pt x="6569" y="4973"/>
                  </a:lnTo>
                  <a:close/>
                  <a:moveTo>
                    <a:pt x="6069" y="5069"/>
                  </a:moveTo>
                  <a:lnTo>
                    <a:pt x="6070" y="5028"/>
                  </a:lnTo>
                  <a:lnTo>
                    <a:pt x="6069" y="4987"/>
                  </a:lnTo>
                  <a:lnTo>
                    <a:pt x="6067" y="4945"/>
                  </a:lnTo>
                  <a:lnTo>
                    <a:pt x="6063" y="4904"/>
                  </a:lnTo>
                  <a:lnTo>
                    <a:pt x="6058" y="4864"/>
                  </a:lnTo>
                  <a:lnTo>
                    <a:pt x="6051" y="4823"/>
                  </a:lnTo>
                  <a:lnTo>
                    <a:pt x="6042" y="4783"/>
                  </a:lnTo>
                  <a:lnTo>
                    <a:pt x="6033" y="4744"/>
                  </a:lnTo>
                  <a:lnTo>
                    <a:pt x="6021" y="4704"/>
                  </a:lnTo>
                  <a:lnTo>
                    <a:pt x="6009" y="4665"/>
                  </a:lnTo>
                  <a:lnTo>
                    <a:pt x="5994" y="4627"/>
                  </a:lnTo>
                  <a:lnTo>
                    <a:pt x="5979" y="4589"/>
                  </a:lnTo>
                  <a:lnTo>
                    <a:pt x="5962" y="4552"/>
                  </a:lnTo>
                  <a:lnTo>
                    <a:pt x="5943" y="4515"/>
                  </a:lnTo>
                  <a:lnTo>
                    <a:pt x="5924" y="4479"/>
                  </a:lnTo>
                  <a:lnTo>
                    <a:pt x="5902" y="4444"/>
                  </a:lnTo>
                  <a:lnTo>
                    <a:pt x="5880" y="4410"/>
                  </a:lnTo>
                  <a:lnTo>
                    <a:pt x="5856" y="4376"/>
                  </a:lnTo>
                  <a:lnTo>
                    <a:pt x="5831" y="4343"/>
                  </a:lnTo>
                  <a:lnTo>
                    <a:pt x="5804" y="4312"/>
                  </a:lnTo>
                  <a:lnTo>
                    <a:pt x="5777" y="4281"/>
                  </a:lnTo>
                  <a:lnTo>
                    <a:pt x="5748" y="4252"/>
                  </a:lnTo>
                  <a:lnTo>
                    <a:pt x="5719" y="4223"/>
                  </a:lnTo>
                  <a:lnTo>
                    <a:pt x="5688" y="4196"/>
                  </a:lnTo>
                  <a:lnTo>
                    <a:pt x="5657" y="4169"/>
                  </a:lnTo>
                  <a:lnTo>
                    <a:pt x="5624" y="4144"/>
                  </a:lnTo>
                  <a:lnTo>
                    <a:pt x="5590" y="4120"/>
                  </a:lnTo>
                  <a:lnTo>
                    <a:pt x="5556" y="4098"/>
                  </a:lnTo>
                  <a:lnTo>
                    <a:pt x="5521" y="4076"/>
                  </a:lnTo>
                  <a:lnTo>
                    <a:pt x="5485" y="4057"/>
                  </a:lnTo>
                  <a:lnTo>
                    <a:pt x="5448" y="4038"/>
                  </a:lnTo>
                  <a:lnTo>
                    <a:pt x="5411" y="4021"/>
                  </a:lnTo>
                  <a:lnTo>
                    <a:pt x="5373" y="4006"/>
                  </a:lnTo>
                  <a:lnTo>
                    <a:pt x="5335" y="3991"/>
                  </a:lnTo>
                  <a:lnTo>
                    <a:pt x="5296" y="3979"/>
                  </a:lnTo>
                  <a:lnTo>
                    <a:pt x="5256" y="3967"/>
                  </a:lnTo>
                  <a:lnTo>
                    <a:pt x="5217" y="3958"/>
                  </a:lnTo>
                  <a:lnTo>
                    <a:pt x="5177" y="3949"/>
                  </a:lnTo>
                  <a:lnTo>
                    <a:pt x="5136" y="3942"/>
                  </a:lnTo>
                  <a:lnTo>
                    <a:pt x="5096" y="3937"/>
                  </a:lnTo>
                  <a:lnTo>
                    <a:pt x="5055" y="3933"/>
                  </a:lnTo>
                  <a:lnTo>
                    <a:pt x="5013" y="3931"/>
                  </a:lnTo>
                  <a:lnTo>
                    <a:pt x="4972" y="3930"/>
                  </a:lnTo>
                  <a:lnTo>
                    <a:pt x="4931" y="3931"/>
                  </a:lnTo>
                  <a:lnTo>
                    <a:pt x="4889" y="3933"/>
                  </a:lnTo>
                  <a:lnTo>
                    <a:pt x="4848" y="3937"/>
                  </a:lnTo>
                  <a:lnTo>
                    <a:pt x="4808" y="3942"/>
                  </a:lnTo>
                  <a:lnTo>
                    <a:pt x="4767" y="3949"/>
                  </a:lnTo>
                  <a:lnTo>
                    <a:pt x="4727" y="3958"/>
                  </a:lnTo>
                  <a:lnTo>
                    <a:pt x="4687" y="3967"/>
                  </a:lnTo>
                  <a:lnTo>
                    <a:pt x="4647" y="3979"/>
                  </a:lnTo>
                  <a:lnTo>
                    <a:pt x="4608" y="3991"/>
                  </a:lnTo>
                  <a:lnTo>
                    <a:pt x="4570" y="4006"/>
                  </a:lnTo>
                  <a:lnTo>
                    <a:pt x="4532" y="4021"/>
                  </a:lnTo>
                  <a:lnTo>
                    <a:pt x="4495" y="4038"/>
                  </a:lnTo>
                  <a:lnTo>
                    <a:pt x="4458" y="4057"/>
                  </a:lnTo>
                  <a:lnTo>
                    <a:pt x="4422" y="4077"/>
                  </a:lnTo>
                  <a:lnTo>
                    <a:pt x="4387" y="4098"/>
                  </a:lnTo>
                  <a:lnTo>
                    <a:pt x="4353" y="4120"/>
                  </a:lnTo>
                  <a:lnTo>
                    <a:pt x="4319" y="4144"/>
                  </a:lnTo>
                  <a:lnTo>
                    <a:pt x="4286" y="4169"/>
                  </a:lnTo>
                  <a:lnTo>
                    <a:pt x="4255" y="4196"/>
                  </a:lnTo>
                  <a:lnTo>
                    <a:pt x="4224" y="4223"/>
                  </a:lnTo>
                  <a:lnTo>
                    <a:pt x="4195" y="4251"/>
                  </a:lnTo>
                  <a:lnTo>
                    <a:pt x="4166" y="4281"/>
                  </a:lnTo>
                  <a:lnTo>
                    <a:pt x="4139" y="4311"/>
                  </a:lnTo>
                  <a:lnTo>
                    <a:pt x="4113" y="4343"/>
                  </a:lnTo>
                  <a:lnTo>
                    <a:pt x="4088" y="4376"/>
                  </a:lnTo>
                  <a:lnTo>
                    <a:pt x="4064" y="4409"/>
                  </a:lnTo>
                  <a:lnTo>
                    <a:pt x="4042" y="4443"/>
                  </a:lnTo>
                  <a:lnTo>
                    <a:pt x="4020" y="4479"/>
                  </a:lnTo>
                  <a:lnTo>
                    <a:pt x="4000" y="4516"/>
                  </a:lnTo>
                  <a:lnTo>
                    <a:pt x="3982" y="4552"/>
                  </a:lnTo>
                  <a:lnTo>
                    <a:pt x="3964" y="4590"/>
                  </a:lnTo>
                  <a:lnTo>
                    <a:pt x="3949" y="4627"/>
                  </a:lnTo>
                  <a:lnTo>
                    <a:pt x="3935" y="4666"/>
                  </a:lnTo>
                  <a:lnTo>
                    <a:pt x="3922" y="4705"/>
                  </a:lnTo>
                  <a:lnTo>
                    <a:pt x="3910" y="4744"/>
                  </a:lnTo>
                  <a:lnTo>
                    <a:pt x="3901" y="4783"/>
                  </a:lnTo>
                  <a:lnTo>
                    <a:pt x="3892" y="4823"/>
                  </a:lnTo>
                  <a:lnTo>
                    <a:pt x="3885" y="4864"/>
                  </a:lnTo>
                  <a:lnTo>
                    <a:pt x="3880" y="4905"/>
                  </a:lnTo>
                  <a:lnTo>
                    <a:pt x="3876" y="4945"/>
                  </a:lnTo>
                  <a:lnTo>
                    <a:pt x="3874" y="4987"/>
                  </a:lnTo>
                  <a:lnTo>
                    <a:pt x="3873" y="5028"/>
                  </a:lnTo>
                  <a:lnTo>
                    <a:pt x="3874" y="5069"/>
                  </a:lnTo>
                  <a:lnTo>
                    <a:pt x="3876" y="5111"/>
                  </a:lnTo>
                  <a:lnTo>
                    <a:pt x="3880" y="5152"/>
                  </a:lnTo>
                  <a:lnTo>
                    <a:pt x="3885" y="5192"/>
                  </a:lnTo>
                  <a:lnTo>
                    <a:pt x="3892" y="5233"/>
                  </a:lnTo>
                  <a:lnTo>
                    <a:pt x="3901" y="5273"/>
                  </a:lnTo>
                  <a:lnTo>
                    <a:pt x="3910" y="5313"/>
                  </a:lnTo>
                  <a:lnTo>
                    <a:pt x="3922" y="5352"/>
                  </a:lnTo>
                  <a:lnTo>
                    <a:pt x="3935" y="5391"/>
                  </a:lnTo>
                  <a:lnTo>
                    <a:pt x="3949" y="5430"/>
                  </a:lnTo>
                  <a:lnTo>
                    <a:pt x="3965" y="5467"/>
                  </a:lnTo>
                  <a:lnTo>
                    <a:pt x="3982" y="5505"/>
                  </a:lnTo>
                  <a:lnTo>
                    <a:pt x="4000" y="5541"/>
                  </a:lnTo>
                  <a:lnTo>
                    <a:pt x="4020" y="5578"/>
                  </a:lnTo>
                  <a:lnTo>
                    <a:pt x="4042" y="5614"/>
                  </a:lnTo>
                  <a:lnTo>
                    <a:pt x="4064" y="5648"/>
                  </a:lnTo>
                  <a:lnTo>
                    <a:pt x="4088" y="5681"/>
                  </a:lnTo>
                  <a:lnTo>
                    <a:pt x="4113" y="5714"/>
                  </a:lnTo>
                  <a:lnTo>
                    <a:pt x="4139" y="5745"/>
                  </a:lnTo>
                  <a:lnTo>
                    <a:pt x="4166" y="5776"/>
                  </a:lnTo>
                  <a:lnTo>
                    <a:pt x="4195" y="5805"/>
                  </a:lnTo>
                  <a:lnTo>
                    <a:pt x="4224" y="5834"/>
                  </a:lnTo>
                  <a:lnTo>
                    <a:pt x="4255" y="5861"/>
                  </a:lnTo>
                  <a:lnTo>
                    <a:pt x="4286" y="5887"/>
                  </a:lnTo>
                  <a:lnTo>
                    <a:pt x="4319" y="5912"/>
                  </a:lnTo>
                  <a:lnTo>
                    <a:pt x="4352" y="5936"/>
                  </a:lnTo>
                  <a:lnTo>
                    <a:pt x="4386" y="5958"/>
                  </a:lnTo>
                  <a:lnTo>
                    <a:pt x="4422" y="5980"/>
                  </a:lnTo>
                  <a:lnTo>
                    <a:pt x="4459" y="6000"/>
                  </a:lnTo>
                  <a:lnTo>
                    <a:pt x="4495" y="6018"/>
                  </a:lnTo>
                  <a:lnTo>
                    <a:pt x="4533" y="6035"/>
                  </a:lnTo>
                  <a:lnTo>
                    <a:pt x="4570" y="6051"/>
                  </a:lnTo>
                  <a:lnTo>
                    <a:pt x="4609" y="6065"/>
                  </a:lnTo>
                  <a:lnTo>
                    <a:pt x="4648" y="6078"/>
                  </a:lnTo>
                  <a:lnTo>
                    <a:pt x="4687" y="6090"/>
                  </a:lnTo>
                  <a:lnTo>
                    <a:pt x="4727" y="6099"/>
                  </a:lnTo>
                  <a:lnTo>
                    <a:pt x="4767" y="6108"/>
                  </a:lnTo>
                  <a:lnTo>
                    <a:pt x="4808" y="6115"/>
                  </a:lnTo>
                  <a:lnTo>
                    <a:pt x="4848" y="6120"/>
                  </a:lnTo>
                  <a:lnTo>
                    <a:pt x="4889" y="6124"/>
                  </a:lnTo>
                  <a:lnTo>
                    <a:pt x="4931" y="6126"/>
                  </a:lnTo>
                  <a:lnTo>
                    <a:pt x="4972" y="6127"/>
                  </a:lnTo>
                  <a:lnTo>
                    <a:pt x="5013" y="6126"/>
                  </a:lnTo>
                  <a:lnTo>
                    <a:pt x="5055" y="6124"/>
                  </a:lnTo>
                  <a:lnTo>
                    <a:pt x="5095" y="6120"/>
                  </a:lnTo>
                  <a:lnTo>
                    <a:pt x="5136" y="6115"/>
                  </a:lnTo>
                  <a:lnTo>
                    <a:pt x="5177" y="6108"/>
                  </a:lnTo>
                  <a:lnTo>
                    <a:pt x="5217" y="6099"/>
                  </a:lnTo>
                  <a:lnTo>
                    <a:pt x="5256" y="6090"/>
                  </a:lnTo>
                  <a:lnTo>
                    <a:pt x="5295" y="6078"/>
                  </a:lnTo>
                  <a:lnTo>
                    <a:pt x="5334" y="6065"/>
                  </a:lnTo>
                  <a:lnTo>
                    <a:pt x="5373" y="6051"/>
                  </a:lnTo>
                  <a:lnTo>
                    <a:pt x="5410" y="6036"/>
                  </a:lnTo>
                  <a:lnTo>
                    <a:pt x="5448" y="6018"/>
                  </a:lnTo>
                  <a:lnTo>
                    <a:pt x="5484" y="6000"/>
                  </a:lnTo>
                  <a:lnTo>
                    <a:pt x="5521" y="5980"/>
                  </a:lnTo>
                  <a:lnTo>
                    <a:pt x="5557" y="5958"/>
                  </a:lnTo>
                  <a:lnTo>
                    <a:pt x="5591" y="5936"/>
                  </a:lnTo>
                  <a:lnTo>
                    <a:pt x="5624" y="5912"/>
                  </a:lnTo>
                  <a:lnTo>
                    <a:pt x="5657" y="5887"/>
                  </a:lnTo>
                  <a:lnTo>
                    <a:pt x="5689" y="5861"/>
                  </a:lnTo>
                  <a:lnTo>
                    <a:pt x="5719" y="5834"/>
                  </a:lnTo>
                  <a:lnTo>
                    <a:pt x="5749" y="5805"/>
                  </a:lnTo>
                  <a:lnTo>
                    <a:pt x="5777" y="5776"/>
                  </a:lnTo>
                  <a:lnTo>
                    <a:pt x="5804" y="5745"/>
                  </a:lnTo>
                  <a:lnTo>
                    <a:pt x="5831" y="5714"/>
                  </a:lnTo>
                  <a:lnTo>
                    <a:pt x="5856" y="5681"/>
                  </a:lnTo>
                  <a:lnTo>
                    <a:pt x="5880" y="5647"/>
                  </a:lnTo>
                  <a:lnTo>
                    <a:pt x="5902" y="5613"/>
                  </a:lnTo>
                  <a:lnTo>
                    <a:pt x="5923" y="5578"/>
                  </a:lnTo>
                  <a:lnTo>
                    <a:pt x="5943" y="5542"/>
                  </a:lnTo>
                  <a:lnTo>
                    <a:pt x="5962" y="5505"/>
                  </a:lnTo>
                  <a:lnTo>
                    <a:pt x="5979" y="5468"/>
                  </a:lnTo>
                  <a:lnTo>
                    <a:pt x="5994" y="5430"/>
                  </a:lnTo>
                  <a:lnTo>
                    <a:pt x="6009" y="5392"/>
                  </a:lnTo>
                  <a:lnTo>
                    <a:pt x="6021" y="5353"/>
                  </a:lnTo>
                  <a:lnTo>
                    <a:pt x="6033" y="5313"/>
                  </a:lnTo>
                  <a:lnTo>
                    <a:pt x="6042" y="5273"/>
                  </a:lnTo>
                  <a:lnTo>
                    <a:pt x="6051" y="5233"/>
                  </a:lnTo>
                  <a:lnTo>
                    <a:pt x="6058" y="5192"/>
                  </a:lnTo>
                  <a:lnTo>
                    <a:pt x="6063" y="5152"/>
                  </a:lnTo>
                  <a:lnTo>
                    <a:pt x="6067" y="5111"/>
                  </a:lnTo>
                  <a:lnTo>
                    <a:pt x="6069" y="506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5" name="Google Shape;605;p7"/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</p:grpSpPr>
        <p:sp>
          <p:nvSpPr>
            <p:cNvPr id="606" name="Google Shape;606;p7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48" y="3921"/>
                  </a:moveTo>
                  <a:lnTo>
                    <a:pt x="5755" y="3953"/>
                  </a:lnTo>
                  <a:lnTo>
                    <a:pt x="5757" y="3986"/>
                  </a:lnTo>
                  <a:lnTo>
                    <a:pt x="5757" y="5000"/>
                  </a:lnTo>
                  <a:lnTo>
                    <a:pt x="5755" y="5033"/>
                  </a:lnTo>
                  <a:lnTo>
                    <a:pt x="5748" y="5065"/>
                  </a:lnTo>
                  <a:lnTo>
                    <a:pt x="5738" y="5096"/>
                  </a:lnTo>
                  <a:lnTo>
                    <a:pt x="5724" y="5125"/>
                  </a:lnTo>
                  <a:lnTo>
                    <a:pt x="5705" y="5152"/>
                  </a:lnTo>
                  <a:lnTo>
                    <a:pt x="5684" y="5177"/>
                  </a:lnTo>
                  <a:lnTo>
                    <a:pt x="5659" y="5198"/>
                  </a:lnTo>
                  <a:lnTo>
                    <a:pt x="5632" y="5217"/>
                  </a:lnTo>
                  <a:lnTo>
                    <a:pt x="5603" y="5231"/>
                  </a:lnTo>
                  <a:lnTo>
                    <a:pt x="5572" y="5241"/>
                  </a:lnTo>
                  <a:lnTo>
                    <a:pt x="5540" y="5248"/>
                  </a:lnTo>
                  <a:lnTo>
                    <a:pt x="5507" y="5250"/>
                  </a:lnTo>
                  <a:lnTo>
                    <a:pt x="5474" y="5248"/>
                  </a:lnTo>
                  <a:lnTo>
                    <a:pt x="5442" y="5241"/>
                  </a:lnTo>
                  <a:lnTo>
                    <a:pt x="5411" y="5231"/>
                  </a:lnTo>
                  <a:lnTo>
                    <a:pt x="5382" y="5217"/>
                  </a:lnTo>
                  <a:lnTo>
                    <a:pt x="5355" y="5198"/>
                  </a:lnTo>
                  <a:lnTo>
                    <a:pt x="5330" y="5177"/>
                  </a:lnTo>
                  <a:lnTo>
                    <a:pt x="5309" y="5152"/>
                  </a:lnTo>
                  <a:lnTo>
                    <a:pt x="5290" y="5125"/>
                  </a:lnTo>
                  <a:lnTo>
                    <a:pt x="5276" y="5096"/>
                  </a:lnTo>
                  <a:lnTo>
                    <a:pt x="5266" y="5065"/>
                  </a:lnTo>
                  <a:lnTo>
                    <a:pt x="5259" y="5033"/>
                  </a:lnTo>
                  <a:lnTo>
                    <a:pt x="5257" y="5000"/>
                  </a:lnTo>
                  <a:lnTo>
                    <a:pt x="5257" y="3986"/>
                  </a:lnTo>
                  <a:lnTo>
                    <a:pt x="5259" y="3953"/>
                  </a:lnTo>
                  <a:lnTo>
                    <a:pt x="5266" y="3921"/>
                  </a:lnTo>
                  <a:lnTo>
                    <a:pt x="5276" y="3890"/>
                  </a:lnTo>
                  <a:lnTo>
                    <a:pt x="5290" y="3861"/>
                  </a:lnTo>
                  <a:lnTo>
                    <a:pt x="5309" y="3834"/>
                  </a:lnTo>
                  <a:lnTo>
                    <a:pt x="5330" y="3809"/>
                  </a:lnTo>
                  <a:lnTo>
                    <a:pt x="5355" y="3788"/>
                  </a:lnTo>
                  <a:lnTo>
                    <a:pt x="5382" y="3769"/>
                  </a:lnTo>
                  <a:lnTo>
                    <a:pt x="5411" y="3755"/>
                  </a:lnTo>
                  <a:lnTo>
                    <a:pt x="5442" y="3745"/>
                  </a:lnTo>
                  <a:lnTo>
                    <a:pt x="5474" y="3738"/>
                  </a:lnTo>
                  <a:lnTo>
                    <a:pt x="5507" y="3736"/>
                  </a:lnTo>
                  <a:lnTo>
                    <a:pt x="5540" y="3738"/>
                  </a:lnTo>
                  <a:lnTo>
                    <a:pt x="5572" y="3745"/>
                  </a:lnTo>
                  <a:lnTo>
                    <a:pt x="5603" y="3755"/>
                  </a:lnTo>
                  <a:lnTo>
                    <a:pt x="5632" y="3769"/>
                  </a:lnTo>
                  <a:lnTo>
                    <a:pt x="5659" y="3788"/>
                  </a:lnTo>
                  <a:lnTo>
                    <a:pt x="5684" y="3809"/>
                  </a:lnTo>
                  <a:lnTo>
                    <a:pt x="5705" y="3834"/>
                  </a:lnTo>
                  <a:lnTo>
                    <a:pt x="5724" y="3861"/>
                  </a:lnTo>
                  <a:lnTo>
                    <a:pt x="5738" y="3890"/>
                  </a:lnTo>
                  <a:lnTo>
                    <a:pt x="5748" y="3921"/>
                  </a:lnTo>
                  <a:close/>
                  <a:moveTo>
                    <a:pt x="4741" y="3192"/>
                  </a:moveTo>
                  <a:lnTo>
                    <a:pt x="4743" y="3225"/>
                  </a:lnTo>
                  <a:lnTo>
                    <a:pt x="4743" y="5000"/>
                  </a:lnTo>
                  <a:lnTo>
                    <a:pt x="4741" y="5033"/>
                  </a:lnTo>
                  <a:lnTo>
                    <a:pt x="4734" y="5065"/>
                  </a:lnTo>
                  <a:lnTo>
                    <a:pt x="4724" y="5096"/>
                  </a:lnTo>
                  <a:lnTo>
                    <a:pt x="4710" y="5125"/>
                  </a:lnTo>
                  <a:lnTo>
                    <a:pt x="4691" y="5152"/>
                  </a:lnTo>
                  <a:lnTo>
                    <a:pt x="4670" y="5177"/>
                  </a:lnTo>
                  <a:lnTo>
                    <a:pt x="4645" y="5198"/>
                  </a:lnTo>
                  <a:lnTo>
                    <a:pt x="4618" y="5217"/>
                  </a:lnTo>
                  <a:lnTo>
                    <a:pt x="4589" y="5231"/>
                  </a:lnTo>
                  <a:lnTo>
                    <a:pt x="4558" y="5241"/>
                  </a:lnTo>
                  <a:lnTo>
                    <a:pt x="4526" y="5248"/>
                  </a:lnTo>
                  <a:lnTo>
                    <a:pt x="4493" y="5250"/>
                  </a:lnTo>
                  <a:lnTo>
                    <a:pt x="4460" y="5248"/>
                  </a:lnTo>
                  <a:lnTo>
                    <a:pt x="4428" y="5241"/>
                  </a:lnTo>
                  <a:lnTo>
                    <a:pt x="4397" y="5231"/>
                  </a:lnTo>
                  <a:lnTo>
                    <a:pt x="4368" y="5217"/>
                  </a:lnTo>
                  <a:lnTo>
                    <a:pt x="4341" y="5198"/>
                  </a:lnTo>
                  <a:lnTo>
                    <a:pt x="4316" y="5177"/>
                  </a:lnTo>
                  <a:lnTo>
                    <a:pt x="4295" y="5152"/>
                  </a:lnTo>
                  <a:lnTo>
                    <a:pt x="4276" y="5125"/>
                  </a:lnTo>
                  <a:lnTo>
                    <a:pt x="4262" y="5096"/>
                  </a:lnTo>
                  <a:lnTo>
                    <a:pt x="4252" y="5065"/>
                  </a:lnTo>
                  <a:lnTo>
                    <a:pt x="4245" y="5033"/>
                  </a:lnTo>
                  <a:lnTo>
                    <a:pt x="4243" y="5000"/>
                  </a:lnTo>
                  <a:lnTo>
                    <a:pt x="4243" y="3225"/>
                  </a:lnTo>
                  <a:lnTo>
                    <a:pt x="4245" y="3192"/>
                  </a:lnTo>
                  <a:lnTo>
                    <a:pt x="4252" y="3160"/>
                  </a:lnTo>
                  <a:lnTo>
                    <a:pt x="4262" y="3129"/>
                  </a:lnTo>
                  <a:lnTo>
                    <a:pt x="4276" y="3100"/>
                  </a:lnTo>
                  <a:lnTo>
                    <a:pt x="4295" y="3073"/>
                  </a:lnTo>
                  <a:lnTo>
                    <a:pt x="4316" y="3048"/>
                  </a:lnTo>
                  <a:lnTo>
                    <a:pt x="4341" y="3027"/>
                  </a:lnTo>
                  <a:lnTo>
                    <a:pt x="4368" y="3008"/>
                  </a:lnTo>
                  <a:lnTo>
                    <a:pt x="4397" y="2994"/>
                  </a:lnTo>
                  <a:lnTo>
                    <a:pt x="4428" y="2984"/>
                  </a:lnTo>
                  <a:lnTo>
                    <a:pt x="4460" y="2977"/>
                  </a:lnTo>
                  <a:lnTo>
                    <a:pt x="4493" y="2975"/>
                  </a:lnTo>
                  <a:lnTo>
                    <a:pt x="4526" y="2977"/>
                  </a:lnTo>
                  <a:lnTo>
                    <a:pt x="4558" y="2984"/>
                  </a:lnTo>
                  <a:lnTo>
                    <a:pt x="4589" y="2994"/>
                  </a:lnTo>
                  <a:lnTo>
                    <a:pt x="4618" y="3008"/>
                  </a:lnTo>
                  <a:lnTo>
                    <a:pt x="4645" y="3027"/>
                  </a:lnTo>
                  <a:lnTo>
                    <a:pt x="4670" y="3048"/>
                  </a:lnTo>
                  <a:lnTo>
                    <a:pt x="4691" y="3073"/>
                  </a:lnTo>
                  <a:lnTo>
                    <a:pt x="4710" y="3100"/>
                  </a:lnTo>
                  <a:lnTo>
                    <a:pt x="4724" y="3129"/>
                  </a:lnTo>
                  <a:lnTo>
                    <a:pt x="4734" y="3160"/>
                  </a:lnTo>
                  <a:lnTo>
                    <a:pt x="4741" y="3192"/>
                  </a:lnTo>
                  <a:close/>
                  <a:moveTo>
                    <a:pt x="3720" y="4174"/>
                  </a:moveTo>
                  <a:lnTo>
                    <a:pt x="3727" y="4206"/>
                  </a:lnTo>
                  <a:lnTo>
                    <a:pt x="3729" y="4239"/>
                  </a:lnTo>
                  <a:lnTo>
                    <a:pt x="3729" y="5000"/>
                  </a:lnTo>
                  <a:lnTo>
                    <a:pt x="3727" y="5033"/>
                  </a:lnTo>
                  <a:lnTo>
                    <a:pt x="3720" y="5065"/>
                  </a:lnTo>
                  <a:lnTo>
                    <a:pt x="3710" y="5096"/>
                  </a:lnTo>
                  <a:lnTo>
                    <a:pt x="3696" y="5125"/>
                  </a:lnTo>
                  <a:lnTo>
                    <a:pt x="3677" y="5152"/>
                  </a:lnTo>
                  <a:lnTo>
                    <a:pt x="3656" y="5177"/>
                  </a:lnTo>
                  <a:lnTo>
                    <a:pt x="3631" y="5198"/>
                  </a:lnTo>
                  <a:lnTo>
                    <a:pt x="3604" y="5217"/>
                  </a:lnTo>
                  <a:lnTo>
                    <a:pt x="3575" y="5231"/>
                  </a:lnTo>
                  <a:lnTo>
                    <a:pt x="3544" y="5241"/>
                  </a:lnTo>
                  <a:lnTo>
                    <a:pt x="3512" y="5248"/>
                  </a:lnTo>
                  <a:lnTo>
                    <a:pt x="3479" y="5250"/>
                  </a:lnTo>
                  <a:lnTo>
                    <a:pt x="3446" y="5248"/>
                  </a:lnTo>
                  <a:lnTo>
                    <a:pt x="3414" y="5241"/>
                  </a:lnTo>
                  <a:lnTo>
                    <a:pt x="3383" y="5231"/>
                  </a:lnTo>
                  <a:lnTo>
                    <a:pt x="3354" y="5217"/>
                  </a:lnTo>
                  <a:lnTo>
                    <a:pt x="3327" y="5198"/>
                  </a:lnTo>
                  <a:lnTo>
                    <a:pt x="3302" y="5177"/>
                  </a:lnTo>
                  <a:lnTo>
                    <a:pt x="3281" y="5152"/>
                  </a:lnTo>
                  <a:lnTo>
                    <a:pt x="3262" y="5125"/>
                  </a:lnTo>
                  <a:lnTo>
                    <a:pt x="3248" y="5096"/>
                  </a:lnTo>
                  <a:lnTo>
                    <a:pt x="3238" y="5065"/>
                  </a:lnTo>
                  <a:lnTo>
                    <a:pt x="3231" y="5033"/>
                  </a:lnTo>
                  <a:lnTo>
                    <a:pt x="3229" y="5000"/>
                  </a:lnTo>
                  <a:lnTo>
                    <a:pt x="3229" y="4239"/>
                  </a:lnTo>
                  <a:lnTo>
                    <a:pt x="3231" y="4206"/>
                  </a:lnTo>
                  <a:lnTo>
                    <a:pt x="3238" y="4174"/>
                  </a:lnTo>
                  <a:lnTo>
                    <a:pt x="3248" y="4143"/>
                  </a:lnTo>
                  <a:lnTo>
                    <a:pt x="3262" y="4114"/>
                  </a:lnTo>
                  <a:lnTo>
                    <a:pt x="3281" y="4087"/>
                  </a:lnTo>
                  <a:lnTo>
                    <a:pt x="3302" y="4062"/>
                  </a:lnTo>
                  <a:lnTo>
                    <a:pt x="3327" y="4041"/>
                  </a:lnTo>
                  <a:lnTo>
                    <a:pt x="3354" y="4022"/>
                  </a:lnTo>
                  <a:lnTo>
                    <a:pt x="3383" y="4008"/>
                  </a:lnTo>
                  <a:lnTo>
                    <a:pt x="3414" y="3998"/>
                  </a:lnTo>
                  <a:lnTo>
                    <a:pt x="3446" y="3991"/>
                  </a:lnTo>
                  <a:lnTo>
                    <a:pt x="3479" y="3989"/>
                  </a:lnTo>
                  <a:lnTo>
                    <a:pt x="3512" y="3991"/>
                  </a:lnTo>
                  <a:lnTo>
                    <a:pt x="3544" y="3998"/>
                  </a:lnTo>
                  <a:lnTo>
                    <a:pt x="3575" y="4008"/>
                  </a:lnTo>
                  <a:lnTo>
                    <a:pt x="3604" y="4022"/>
                  </a:lnTo>
                  <a:lnTo>
                    <a:pt x="3631" y="4041"/>
                  </a:lnTo>
                  <a:lnTo>
                    <a:pt x="3656" y="4062"/>
                  </a:lnTo>
                  <a:lnTo>
                    <a:pt x="3677" y="4087"/>
                  </a:lnTo>
                  <a:lnTo>
                    <a:pt x="3696" y="4114"/>
                  </a:lnTo>
                  <a:lnTo>
                    <a:pt x="3710" y="4143"/>
                  </a:lnTo>
                  <a:lnTo>
                    <a:pt x="3720" y="41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7"/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77" y="4130"/>
                  </a:moveTo>
                  <a:lnTo>
                    <a:pt x="7279" y="4234"/>
                  </a:lnTo>
                  <a:lnTo>
                    <a:pt x="7279" y="4244"/>
                  </a:lnTo>
                  <a:lnTo>
                    <a:pt x="7277" y="4349"/>
                  </a:lnTo>
                  <a:lnTo>
                    <a:pt x="7277" y="4358"/>
                  </a:lnTo>
                  <a:lnTo>
                    <a:pt x="7271" y="4462"/>
                  </a:lnTo>
                  <a:lnTo>
                    <a:pt x="7270" y="4472"/>
                  </a:lnTo>
                  <a:lnTo>
                    <a:pt x="7260" y="4576"/>
                  </a:lnTo>
                  <a:lnTo>
                    <a:pt x="7259" y="4585"/>
                  </a:lnTo>
                  <a:lnTo>
                    <a:pt x="7246" y="4688"/>
                  </a:lnTo>
                  <a:lnTo>
                    <a:pt x="7244" y="4698"/>
                  </a:lnTo>
                  <a:lnTo>
                    <a:pt x="7227" y="4800"/>
                  </a:lnTo>
                  <a:lnTo>
                    <a:pt x="7225" y="4809"/>
                  </a:lnTo>
                  <a:lnTo>
                    <a:pt x="7204" y="4911"/>
                  </a:lnTo>
                  <a:lnTo>
                    <a:pt x="7202" y="4920"/>
                  </a:lnTo>
                  <a:lnTo>
                    <a:pt x="7177" y="5021"/>
                  </a:lnTo>
                  <a:lnTo>
                    <a:pt x="7174" y="5030"/>
                  </a:lnTo>
                  <a:lnTo>
                    <a:pt x="7145" y="5130"/>
                  </a:lnTo>
                  <a:lnTo>
                    <a:pt x="7143" y="5139"/>
                  </a:lnTo>
                  <a:lnTo>
                    <a:pt x="7110" y="5238"/>
                  </a:lnTo>
                  <a:lnTo>
                    <a:pt x="7107" y="5247"/>
                  </a:lnTo>
                  <a:lnTo>
                    <a:pt x="7071" y="5345"/>
                  </a:lnTo>
                  <a:lnTo>
                    <a:pt x="7067" y="5353"/>
                  </a:lnTo>
                  <a:lnTo>
                    <a:pt x="7027" y="5450"/>
                  </a:lnTo>
                  <a:lnTo>
                    <a:pt x="7024" y="5458"/>
                  </a:lnTo>
                  <a:lnTo>
                    <a:pt x="6980" y="5553"/>
                  </a:lnTo>
                  <a:lnTo>
                    <a:pt x="6976" y="5562"/>
                  </a:lnTo>
                  <a:lnTo>
                    <a:pt x="6929" y="5655"/>
                  </a:lnTo>
                  <a:lnTo>
                    <a:pt x="6924" y="5663"/>
                  </a:lnTo>
                  <a:lnTo>
                    <a:pt x="6874" y="5755"/>
                  </a:lnTo>
                  <a:lnTo>
                    <a:pt x="6869" y="5763"/>
                  </a:lnTo>
                  <a:lnTo>
                    <a:pt x="6815" y="5853"/>
                  </a:lnTo>
                  <a:lnTo>
                    <a:pt x="6810" y="5861"/>
                  </a:lnTo>
                  <a:lnTo>
                    <a:pt x="6753" y="5948"/>
                  </a:lnTo>
                  <a:lnTo>
                    <a:pt x="6747" y="5956"/>
                  </a:lnTo>
                  <a:lnTo>
                    <a:pt x="6687" y="6041"/>
                  </a:lnTo>
                  <a:lnTo>
                    <a:pt x="6681" y="6049"/>
                  </a:lnTo>
                  <a:lnTo>
                    <a:pt x="6622" y="6127"/>
                  </a:lnTo>
                  <a:lnTo>
                    <a:pt x="8797" y="8303"/>
                  </a:lnTo>
                  <a:lnTo>
                    <a:pt x="8828" y="8337"/>
                  </a:lnTo>
                  <a:lnTo>
                    <a:pt x="8853" y="8375"/>
                  </a:lnTo>
                  <a:lnTo>
                    <a:pt x="8873" y="8416"/>
                  </a:lnTo>
                  <a:lnTo>
                    <a:pt x="8888" y="8459"/>
                  </a:lnTo>
                  <a:lnTo>
                    <a:pt x="8897" y="8504"/>
                  </a:lnTo>
                  <a:lnTo>
                    <a:pt x="8900" y="8550"/>
                  </a:lnTo>
                  <a:lnTo>
                    <a:pt x="8897" y="8596"/>
                  </a:lnTo>
                  <a:lnTo>
                    <a:pt x="8888" y="8641"/>
                  </a:lnTo>
                  <a:lnTo>
                    <a:pt x="8873" y="8684"/>
                  </a:lnTo>
                  <a:lnTo>
                    <a:pt x="8853" y="8725"/>
                  </a:lnTo>
                  <a:lnTo>
                    <a:pt x="8828" y="8763"/>
                  </a:lnTo>
                  <a:lnTo>
                    <a:pt x="8797" y="8797"/>
                  </a:lnTo>
                  <a:lnTo>
                    <a:pt x="8763" y="8828"/>
                  </a:lnTo>
                  <a:lnTo>
                    <a:pt x="8725" y="8853"/>
                  </a:lnTo>
                  <a:lnTo>
                    <a:pt x="8684" y="8873"/>
                  </a:lnTo>
                  <a:lnTo>
                    <a:pt x="8641" y="8888"/>
                  </a:lnTo>
                  <a:lnTo>
                    <a:pt x="8596" y="8897"/>
                  </a:lnTo>
                  <a:lnTo>
                    <a:pt x="8550" y="8900"/>
                  </a:lnTo>
                  <a:lnTo>
                    <a:pt x="8504" y="8897"/>
                  </a:lnTo>
                  <a:lnTo>
                    <a:pt x="8459" y="8888"/>
                  </a:lnTo>
                  <a:lnTo>
                    <a:pt x="8416" y="8873"/>
                  </a:lnTo>
                  <a:lnTo>
                    <a:pt x="8375" y="8853"/>
                  </a:lnTo>
                  <a:lnTo>
                    <a:pt x="8337" y="8828"/>
                  </a:lnTo>
                  <a:lnTo>
                    <a:pt x="8303" y="8797"/>
                  </a:lnTo>
                  <a:lnTo>
                    <a:pt x="6127" y="6622"/>
                  </a:lnTo>
                  <a:lnTo>
                    <a:pt x="6049" y="6681"/>
                  </a:lnTo>
                  <a:lnTo>
                    <a:pt x="6041" y="6687"/>
                  </a:lnTo>
                  <a:lnTo>
                    <a:pt x="5956" y="6747"/>
                  </a:lnTo>
                  <a:lnTo>
                    <a:pt x="5948" y="6753"/>
                  </a:lnTo>
                  <a:lnTo>
                    <a:pt x="5861" y="6810"/>
                  </a:lnTo>
                  <a:lnTo>
                    <a:pt x="5853" y="6815"/>
                  </a:lnTo>
                  <a:lnTo>
                    <a:pt x="5763" y="6869"/>
                  </a:lnTo>
                  <a:lnTo>
                    <a:pt x="5755" y="6874"/>
                  </a:lnTo>
                  <a:lnTo>
                    <a:pt x="5663" y="6924"/>
                  </a:lnTo>
                  <a:lnTo>
                    <a:pt x="5655" y="6929"/>
                  </a:lnTo>
                  <a:lnTo>
                    <a:pt x="5562" y="6976"/>
                  </a:lnTo>
                  <a:lnTo>
                    <a:pt x="5553" y="6980"/>
                  </a:lnTo>
                  <a:lnTo>
                    <a:pt x="5458" y="7024"/>
                  </a:lnTo>
                  <a:lnTo>
                    <a:pt x="5450" y="7027"/>
                  </a:lnTo>
                  <a:lnTo>
                    <a:pt x="5353" y="7067"/>
                  </a:lnTo>
                  <a:lnTo>
                    <a:pt x="5345" y="7071"/>
                  </a:lnTo>
                  <a:lnTo>
                    <a:pt x="5247" y="7107"/>
                  </a:lnTo>
                  <a:lnTo>
                    <a:pt x="5238" y="7110"/>
                  </a:lnTo>
                  <a:lnTo>
                    <a:pt x="5139" y="7143"/>
                  </a:lnTo>
                  <a:lnTo>
                    <a:pt x="5130" y="7145"/>
                  </a:lnTo>
                  <a:lnTo>
                    <a:pt x="5030" y="7174"/>
                  </a:lnTo>
                  <a:lnTo>
                    <a:pt x="5021" y="7177"/>
                  </a:lnTo>
                  <a:lnTo>
                    <a:pt x="4920" y="7202"/>
                  </a:lnTo>
                  <a:lnTo>
                    <a:pt x="4911" y="7204"/>
                  </a:lnTo>
                  <a:lnTo>
                    <a:pt x="4809" y="7225"/>
                  </a:lnTo>
                  <a:lnTo>
                    <a:pt x="4800" y="7227"/>
                  </a:lnTo>
                  <a:lnTo>
                    <a:pt x="4698" y="7244"/>
                  </a:lnTo>
                  <a:lnTo>
                    <a:pt x="4688" y="7246"/>
                  </a:lnTo>
                  <a:lnTo>
                    <a:pt x="4585" y="7259"/>
                  </a:lnTo>
                  <a:lnTo>
                    <a:pt x="4576" y="7260"/>
                  </a:lnTo>
                  <a:lnTo>
                    <a:pt x="4472" y="7270"/>
                  </a:lnTo>
                  <a:lnTo>
                    <a:pt x="4462" y="7271"/>
                  </a:lnTo>
                  <a:lnTo>
                    <a:pt x="4358" y="7277"/>
                  </a:lnTo>
                  <a:lnTo>
                    <a:pt x="4349" y="7277"/>
                  </a:lnTo>
                  <a:lnTo>
                    <a:pt x="4244" y="7279"/>
                  </a:lnTo>
                  <a:lnTo>
                    <a:pt x="4234" y="7279"/>
                  </a:lnTo>
                  <a:lnTo>
                    <a:pt x="4130" y="7277"/>
                  </a:lnTo>
                  <a:lnTo>
                    <a:pt x="4120" y="7277"/>
                  </a:lnTo>
                  <a:lnTo>
                    <a:pt x="4016" y="7271"/>
                  </a:lnTo>
                  <a:lnTo>
                    <a:pt x="4007" y="7270"/>
                  </a:lnTo>
                  <a:lnTo>
                    <a:pt x="3903" y="7260"/>
                  </a:lnTo>
                  <a:lnTo>
                    <a:pt x="3893" y="7259"/>
                  </a:lnTo>
                  <a:lnTo>
                    <a:pt x="3790" y="7246"/>
                  </a:lnTo>
                  <a:lnTo>
                    <a:pt x="3781" y="7244"/>
                  </a:lnTo>
                  <a:lnTo>
                    <a:pt x="3678" y="7227"/>
                  </a:lnTo>
                  <a:lnTo>
                    <a:pt x="3669" y="7225"/>
                  </a:lnTo>
                  <a:lnTo>
                    <a:pt x="3567" y="7204"/>
                  </a:lnTo>
                  <a:lnTo>
                    <a:pt x="3558" y="7202"/>
                  </a:lnTo>
                  <a:lnTo>
                    <a:pt x="3457" y="7177"/>
                  </a:lnTo>
                  <a:lnTo>
                    <a:pt x="3448" y="7174"/>
                  </a:lnTo>
                  <a:lnTo>
                    <a:pt x="3348" y="7145"/>
                  </a:lnTo>
                  <a:lnTo>
                    <a:pt x="3340" y="7143"/>
                  </a:lnTo>
                  <a:lnTo>
                    <a:pt x="3241" y="7110"/>
                  </a:lnTo>
                  <a:lnTo>
                    <a:pt x="3232" y="7107"/>
                  </a:lnTo>
                  <a:lnTo>
                    <a:pt x="3134" y="7071"/>
                  </a:lnTo>
                  <a:lnTo>
                    <a:pt x="3126" y="7067"/>
                  </a:lnTo>
                  <a:lnTo>
                    <a:pt x="3029" y="7027"/>
                  </a:lnTo>
                  <a:lnTo>
                    <a:pt x="3021" y="7024"/>
                  </a:lnTo>
                  <a:lnTo>
                    <a:pt x="2926" y="6980"/>
                  </a:lnTo>
                  <a:lnTo>
                    <a:pt x="2917" y="6976"/>
                  </a:lnTo>
                  <a:lnTo>
                    <a:pt x="2824" y="6929"/>
                  </a:lnTo>
                  <a:lnTo>
                    <a:pt x="2816" y="6924"/>
                  </a:lnTo>
                  <a:lnTo>
                    <a:pt x="2724" y="6874"/>
                  </a:lnTo>
                  <a:lnTo>
                    <a:pt x="2716" y="6869"/>
                  </a:lnTo>
                  <a:lnTo>
                    <a:pt x="2626" y="6815"/>
                  </a:lnTo>
                  <a:lnTo>
                    <a:pt x="2618" y="6810"/>
                  </a:lnTo>
                  <a:lnTo>
                    <a:pt x="2531" y="6753"/>
                  </a:lnTo>
                  <a:lnTo>
                    <a:pt x="2523" y="6747"/>
                  </a:lnTo>
                  <a:lnTo>
                    <a:pt x="2438" y="6687"/>
                  </a:lnTo>
                  <a:lnTo>
                    <a:pt x="2430" y="6681"/>
                  </a:lnTo>
                  <a:lnTo>
                    <a:pt x="2348" y="6618"/>
                  </a:lnTo>
                  <a:lnTo>
                    <a:pt x="2340" y="6612"/>
                  </a:lnTo>
                  <a:lnTo>
                    <a:pt x="2260" y="6546"/>
                  </a:lnTo>
                  <a:lnTo>
                    <a:pt x="2253" y="6540"/>
                  </a:lnTo>
                  <a:lnTo>
                    <a:pt x="2175" y="6470"/>
                  </a:lnTo>
                  <a:lnTo>
                    <a:pt x="2169" y="6464"/>
                  </a:lnTo>
                  <a:lnTo>
                    <a:pt x="2094" y="6392"/>
                  </a:lnTo>
                  <a:lnTo>
                    <a:pt x="2087" y="6385"/>
                  </a:lnTo>
                  <a:lnTo>
                    <a:pt x="2015" y="6310"/>
                  </a:lnTo>
                  <a:lnTo>
                    <a:pt x="2008" y="6303"/>
                  </a:lnTo>
                  <a:lnTo>
                    <a:pt x="1939" y="6226"/>
                  </a:lnTo>
                  <a:lnTo>
                    <a:pt x="1933" y="6219"/>
                  </a:lnTo>
                  <a:lnTo>
                    <a:pt x="1866" y="6139"/>
                  </a:lnTo>
                  <a:lnTo>
                    <a:pt x="1861" y="6131"/>
                  </a:lnTo>
                  <a:lnTo>
                    <a:pt x="1797" y="6049"/>
                  </a:lnTo>
                  <a:lnTo>
                    <a:pt x="1792" y="6041"/>
                  </a:lnTo>
                  <a:lnTo>
                    <a:pt x="1731" y="5956"/>
                  </a:lnTo>
                  <a:lnTo>
                    <a:pt x="1726" y="5948"/>
                  </a:lnTo>
                  <a:lnTo>
                    <a:pt x="1669" y="5861"/>
                  </a:lnTo>
                  <a:lnTo>
                    <a:pt x="1664" y="5853"/>
                  </a:lnTo>
                  <a:lnTo>
                    <a:pt x="1610" y="5763"/>
                  </a:lnTo>
                  <a:lnTo>
                    <a:pt x="1605" y="5755"/>
                  </a:lnTo>
                  <a:lnTo>
                    <a:pt x="1555" y="5663"/>
                  </a:lnTo>
                  <a:lnTo>
                    <a:pt x="1550" y="5655"/>
                  </a:lnTo>
                  <a:lnTo>
                    <a:pt x="1503" y="5562"/>
                  </a:lnTo>
                  <a:lnTo>
                    <a:pt x="1499" y="5553"/>
                  </a:lnTo>
                  <a:lnTo>
                    <a:pt x="1455" y="5458"/>
                  </a:lnTo>
                  <a:lnTo>
                    <a:pt x="1452" y="5450"/>
                  </a:lnTo>
                  <a:lnTo>
                    <a:pt x="1412" y="5353"/>
                  </a:lnTo>
                  <a:lnTo>
                    <a:pt x="1408" y="5345"/>
                  </a:lnTo>
                  <a:lnTo>
                    <a:pt x="1372" y="5247"/>
                  </a:lnTo>
                  <a:lnTo>
                    <a:pt x="1369" y="5238"/>
                  </a:lnTo>
                  <a:lnTo>
                    <a:pt x="1336" y="5139"/>
                  </a:lnTo>
                  <a:lnTo>
                    <a:pt x="1334" y="5130"/>
                  </a:lnTo>
                  <a:lnTo>
                    <a:pt x="1305" y="5030"/>
                  </a:lnTo>
                  <a:lnTo>
                    <a:pt x="1302" y="5021"/>
                  </a:lnTo>
                  <a:lnTo>
                    <a:pt x="1277" y="4920"/>
                  </a:lnTo>
                  <a:lnTo>
                    <a:pt x="1275" y="4911"/>
                  </a:lnTo>
                  <a:lnTo>
                    <a:pt x="1254" y="4809"/>
                  </a:lnTo>
                  <a:lnTo>
                    <a:pt x="1252" y="4800"/>
                  </a:lnTo>
                  <a:lnTo>
                    <a:pt x="1235" y="4698"/>
                  </a:lnTo>
                  <a:lnTo>
                    <a:pt x="1233" y="4688"/>
                  </a:lnTo>
                  <a:lnTo>
                    <a:pt x="1220" y="4585"/>
                  </a:lnTo>
                  <a:lnTo>
                    <a:pt x="1219" y="4576"/>
                  </a:lnTo>
                  <a:lnTo>
                    <a:pt x="1209" y="4472"/>
                  </a:lnTo>
                  <a:lnTo>
                    <a:pt x="1208" y="4462"/>
                  </a:lnTo>
                  <a:lnTo>
                    <a:pt x="1202" y="4358"/>
                  </a:lnTo>
                  <a:lnTo>
                    <a:pt x="1202" y="4349"/>
                  </a:lnTo>
                  <a:lnTo>
                    <a:pt x="1200" y="4244"/>
                  </a:lnTo>
                  <a:lnTo>
                    <a:pt x="1200" y="4234"/>
                  </a:lnTo>
                  <a:lnTo>
                    <a:pt x="1202" y="4130"/>
                  </a:lnTo>
                  <a:lnTo>
                    <a:pt x="1202" y="4120"/>
                  </a:lnTo>
                  <a:lnTo>
                    <a:pt x="1208" y="4016"/>
                  </a:lnTo>
                  <a:lnTo>
                    <a:pt x="1209" y="4007"/>
                  </a:lnTo>
                  <a:lnTo>
                    <a:pt x="1219" y="3903"/>
                  </a:lnTo>
                  <a:lnTo>
                    <a:pt x="1220" y="3893"/>
                  </a:lnTo>
                  <a:lnTo>
                    <a:pt x="1233" y="3790"/>
                  </a:lnTo>
                  <a:lnTo>
                    <a:pt x="1235" y="3781"/>
                  </a:lnTo>
                  <a:lnTo>
                    <a:pt x="1252" y="3678"/>
                  </a:lnTo>
                  <a:lnTo>
                    <a:pt x="1254" y="3669"/>
                  </a:lnTo>
                  <a:lnTo>
                    <a:pt x="1275" y="3567"/>
                  </a:lnTo>
                  <a:lnTo>
                    <a:pt x="1277" y="3558"/>
                  </a:lnTo>
                  <a:lnTo>
                    <a:pt x="1302" y="3457"/>
                  </a:lnTo>
                  <a:lnTo>
                    <a:pt x="1305" y="3448"/>
                  </a:lnTo>
                  <a:lnTo>
                    <a:pt x="1334" y="3348"/>
                  </a:lnTo>
                  <a:lnTo>
                    <a:pt x="1336" y="3340"/>
                  </a:lnTo>
                  <a:lnTo>
                    <a:pt x="1369" y="3241"/>
                  </a:lnTo>
                  <a:lnTo>
                    <a:pt x="1372" y="3232"/>
                  </a:lnTo>
                  <a:lnTo>
                    <a:pt x="1408" y="3134"/>
                  </a:lnTo>
                  <a:lnTo>
                    <a:pt x="1412" y="3126"/>
                  </a:lnTo>
                  <a:lnTo>
                    <a:pt x="1452" y="3029"/>
                  </a:lnTo>
                  <a:lnTo>
                    <a:pt x="1455" y="3021"/>
                  </a:lnTo>
                  <a:lnTo>
                    <a:pt x="1499" y="2926"/>
                  </a:lnTo>
                  <a:lnTo>
                    <a:pt x="1503" y="2917"/>
                  </a:lnTo>
                  <a:lnTo>
                    <a:pt x="1550" y="2824"/>
                  </a:lnTo>
                  <a:lnTo>
                    <a:pt x="1555" y="2816"/>
                  </a:lnTo>
                  <a:lnTo>
                    <a:pt x="1605" y="2724"/>
                  </a:lnTo>
                  <a:lnTo>
                    <a:pt x="1610" y="2716"/>
                  </a:lnTo>
                  <a:lnTo>
                    <a:pt x="1664" y="2626"/>
                  </a:lnTo>
                  <a:lnTo>
                    <a:pt x="1669" y="2618"/>
                  </a:lnTo>
                  <a:lnTo>
                    <a:pt x="1726" y="2531"/>
                  </a:lnTo>
                  <a:lnTo>
                    <a:pt x="1731" y="2523"/>
                  </a:lnTo>
                  <a:lnTo>
                    <a:pt x="1792" y="2438"/>
                  </a:lnTo>
                  <a:lnTo>
                    <a:pt x="1797" y="2430"/>
                  </a:lnTo>
                  <a:lnTo>
                    <a:pt x="1861" y="2348"/>
                  </a:lnTo>
                  <a:lnTo>
                    <a:pt x="1866" y="2340"/>
                  </a:lnTo>
                  <a:lnTo>
                    <a:pt x="1933" y="2260"/>
                  </a:lnTo>
                  <a:lnTo>
                    <a:pt x="1939" y="2253"/>
                  </a:lnTo>
                  <a:lnTo>
                    <a:pt x="2008" y="2175"/>
                  </a:lnTo>
                  <a:lnTo>
                    <a:pt x="2015" y="2169"/>
                  </a:lnTo>
                  <a:lnTo>
                    <a:pt x="2087" y="2094"/>
                  </a:lnTo>
                  <a:lnTo>
                    <a:pt x="2094" y="2087"/>
                  </a:lnTo>
                  <a:lnTo>
                    <a:pt x="2169" y="2015"/>
                  </a:lnTo>
                  <a:lnTo>
                    <a:pt x="2175" y="2008"/>
                  </a:lnTo>
                  <a:lnTo>
                    <a:pt x="2253" y="1939"/>
                  </a:lnTo>
                  <a:lnTo>
                    <a:pt x="2260" y="1933"/>
                  </a:lnTo>
                  <a:lnTo>
                    <a:pt x="2340" y="1866"/>
                  </a:lnTo>
                  <a:lnTo>
                    <a:pt x="2348" y="1861"/>
                  </a:lnTo>
                  <a:lnTo>
                    <a:pt x="2430" y="1797"/>
                  </a:lnTo>
                  <a:lnTo>
                    <a:pt x="2438" y="1792"/>
                  </a:lnTo>
                  <a:lnTo>
                    <a:pt x="2523" y="1731"/>
                  </a:lnTo>
                  <a:lnTo>
                    <a:pt x="2531" y="1726"/>
                  </a:lnTo>
                  <a:lnTo>
                    <a:pt x="2618" y="1669"/>
                  </a:lnTo>
                  <a:lnTo>
                    <a:pt x="2626" y="1664"/>
                  </a:lnTo>
                  <a:lnTo>
                    <a:pt x="2716" y="1610"/>
                  </a:lnTo>
                  <a:lnTo>
                    <a:pt x="2724" y="1605"/>
                  </a:lnTo>
                  <a:lnTo>
                    <a:pt x="2816" y="1555"/>
                  </a:lnTo>
                  <a:lnTo>
                    <a:pt x="2824" y="1550"/>
                  </a:lnTo>
                  <a:lnTo>
                    <a:pt x="2917" y="1503"/>
                  </a:lnTo>
                  <a:lnTo>
                    <a:pt x="2926" y="1499"/>
                  </a:lnTo>
                  <a:lnTo>
                    <a:pt x="3021" y="1455"/>
                  </a:lnTo>
                  <a:lnTo>
                    <a:pt x="3029" y="1452"/>
                  </a:lnTo>
                  <a:lnTo>
                    <a:pt x="3126" y="1412"/>
                  </a:lnTo>
                  <a:lnTo>
                    <a:pt x="3134" y="1408"/>
                  </a:lnTo>
                  <a:lnTo>
                    <a:pt x="3232" y="1372"/>
                  </a:lnTo>
                  <a:lnTo>
                    <a:pt x="3241" y="1369"/>
                  </a:lnTo>
                  <a:lnTo>
                    <a:pt x="3340" y="1336"/>
                  </a:lnTo>
                  <a:lnTo>
                    <a:pt x="3348" y="1334"/>
                  </a:lnTo>
                  <a:lnTo>
                    <a:pt x="3448" y="1305"/>
                  </a:lnTo>
                  <a:lnTo>
                    <a:pt x="3457" y="1302"/>
                  </a:lnTo>
                  <a:lnTo>
                    <a:pt x="3558" y="1277"/>
                  </a:lnTo>
                  <a:lnTo>
                    <a:pt x="3567" y="1275"/>
                  </a:lnTo>
                  <a:lnTo>
                    <a:pt x="3669" y="1254"/>
                  </a:lnTo>
                  <a:lnTo>
                    <a:pt x="3678" y="1252"/>
                  </a:lnTo>
                  <a:lnTo>
                    <a:pt x="3781" y="1235"/>
                  </a:lnTo>
                  <a:lnTo>
                    <a:pt x="3790" y="1233"/>
                  </a:lnTo>
                  <a:lnTo>
                    <a:pt x="3893" y="1220"/>
                  </a:lnTo>
                  <a:lnTo>
                    <a:pt x="3903" y="1219"/>
                  </a:lnTo>
                  <a:lnTo>
                    <a:pt x="4007" y="1209"/>
                  </a:lnTo>
                  <a:lnTo>
                    <a:pt x="4016" y="1208"/>
                  </a:lnTo>
                  <a:lnTo>
                    <a:pt x="4120" y="1202"/>
                  </a:lnTo>
                  <a:lnTo>
                    <a:pt x="4130" y="1202"/>
                  </a:lnTo>
                  <a:lnTo>
                    <a:pt x="4234" y="1200"/>
                  </a:lnTo>
                  <a:lnTo>
                    <a:pt x="4244" y="1200"/>
                  </a:lnTo>
                  <a:lnTo>
                    <a:pt x="4349" y="1202"/>
                  </a:lnTo>
                  <a:lnTo>
                    <a:pt x="4358" y="1202"/>
                  </a:lnTo>
                  <a:lnTo>
                    <a:pt x="4462" y="1208"/>
                  </a:lnTo>
                  <a:lnTo>
                    <a:pt x="4472" y="1209"/>
                  </a:lnTo>
                  <a:lnTo>
                    <a:pt x="4576" y="1219"/>
                  </a:lnTo>
                  <a:lnTo>
                    <a:pt x="4585" y="1220"/>
                  </a:lnTo>
                  <a:lnTo>
                    <a:pt x="4688" y="1233"/>
                  </a:lnTo>
                  <a:lnTo>
                    <a:pt x="4698" y="1235"/>
                  </a:lnTo>
                  <a:lnTo>
                    <a:pt x="4800" y="1252"/>
                  </a:lnTo>
                  <a:lnTo>
                    <a:pt x="4809" y="1254"/>
                  </a:lnTo>
                  <a:lnTo>
                    <a:pt x="4911" y="1275"/>
                  </a:lnTo>
                  <a:lnTo>
                    <a:pt x="4920" y="1277"/>
                  </a:lnTo>
                  <a:lnTo>
                    <a:pt x="5021" y="1302"/>
                  </a:lnTo>
                  <a:lnTo>
                    <a:pt x="5030" y="1305"/>
                  </a:lnTo>
                  <a:lnTo>
                    <a:pt x="5130" y="1334"/>
                  </a:lnTo>
                  <a:lnTo>
                    <a:pt x="5139" y="1336"/>
                  </a:lnTo>
                  <a:lnTo>
                    <a:pt x="5238" y="1369"/>
                  </a:lnTo>
                  <a:lnTo>
                    <a:pt x="5247" y="1372"/>
                  </a:lnTo>
                  <a:lnTo>
                    <a:pt x="5345" y="1408"/>
                  </a:lnTo>
                  <a:lnTo>
                    <a:pt x="5353" y="1412"/>
                  </a:lnTo>
                  <a:lnTo>
                    <a:pt x="5450" y="1452"/>
                  </a:lnTo>
                  <a:lnTo>
                    <a:pt x="5458" y="1455"/>
                  </a:lnTo>
                  <a:lnTo>
                    <a:pt x="5553" y="1499"/>
                  </a:lnTo>
                  <a:lnTo>
                    <a:pt x="5562" y="1503"/>
                  </a:lnTo>
                  <a:lnTo>
                    <a:pt x="5655" y="1550"/>
                  </a:lnTo>
                  <a:lnTo>
                    <a:pt x="5663" y="1555"/>
                  </a:lnTo>
                  <a:lnTo>
                    <a:pt x="5755" y="1605"/>
                  </a:lnTo>
                  <a:lnTo>
                    <a:pt x="5763" y="1610"/>
                  </a:lnTo>
                  <a:lnTo>
                    <a:pt x="5853" y="1664"/>
                  </a:lnTo>
                  <a:lnTo>
                    <a:pt x="5861" y="1669"/>
                  </a:lnTo>
                  <a:lnTo>
                    <a:pt x="5948" y="1726"/>
                  </a:lnTo>
                  <a:lnTo>
                    <a:pt x="5956" y="1731"/>
                  </a:lnTo>
                  <a:lnTo>
                    <a:pt x="6041" y="1792"/>
                  </a:lnTo>
                  <a:lnTo>
                    <a:pt x="6049" y="1797"/>
                  </a:lnTo>
                  <a:lnTo>
                    <a:pt x="6131" y="1861"/>
                  </a:lnTo>
                  <a:lnTo>
                    <a:pt x="6139" y="1866"/>
                  </a:lnTo>
                  <a:lnTo>
                    <a:pt x="6219" y="1933"/>
                  </a:lnTo>
                  <a:lnTo>
                    <a:pt x="6226" y="1939"/>
                  </a:lnTo>
                  <a:lnTo>
                    <a:pt x="6303" y="2008"/>
                  </a:lnTo>
                  <a:lnTo>
                    <a:pt x="6310" y="2015"/>
                  </a:lnTo>
                  <a:lnTo>
                    <a:pt x="6385" y="2087"/>
                  </a:lnTo>
                  <a:lnTo>
                    <a:pt x="6392" y="2094"/>
                  </a:lnTo>
                  <a:lnTo>
                    <a:pt x="6464" y="2169"/>
                  </a:lnTo>
                  <a:lnTo>
                    <a:pt x="6470" y="2175"/>
                  </a:lnTo>
                  <a:lnTo>
                    <a:pt x="6540" y="2253"/>
                  </a:lnTo>
                  <a:lnTo>
                    <a:pt x="6546" y="2260"/>
                  </a:lnTo>
                  <a:lnTo>
                    <a:pt x="6612" y="2340"/>
                  </a:lnTo>
                  <a:lnTo>
                    <a:pt x="6618" y="2348"/>
                  </a:lnTo>
                  <a:lnTo>
                    <a:pt x="6681" y="2430"/>
                  </a:lnTo>
                  <a:lnTo>
                    <a:pt x="6687" y="2438"/>
                  </a:lnTo>
                  <a:lnTo>
                    <a:pt x="6747" y="2523"/>
                  </a:lnTo>
                  <a:lnTo>
                    <a:pt x="6753" y="2531"/>
                  </a:lnTo>
                  <a:lnTo>
                    <a:pt x="6810" y="2618"/>
                  </a:lnTo>
                  <a:lnTo>
                    <a:pt x="6815" y="2626"/>
                  </a:lnTo>
                  <a:lnTo>
                    <a:pt x="6869" y="2716"/>
                  </a:lnTo>
                  <a:lnTo>
                    <a:pt x="6874" y="2724"/>
                  </a:lnTo>
                  <a:lnTo>
                    <a:pt x="6924" y="2816"/>
                  </a:lnTo>
                  <a:lnTo>
                    <a:pt x="6929" y="2824"/>
                  </a:lnTo>
                  <a:lnTo>
                    <a:pt x="6976" y="2917"/>
                  </a:lnTo>
                  <a:lnTo>
                    <a:pt x="6980" y="2926"/>
                  </a:lnTo>
                  <a:lnTo>
                    <a:pt x="7024" y="3021"/>
                  </a:lnTo>
                  <a:lnTo>
                    <a:pt x="7027" y="3029"/>
                  </a:lnTo>
                  <a:lnTo>
                    <a:pt x="7067" y="3126"/>
                  </a:lnTo>
                  <a:lnTo>
                    <a:pt x="7071" y="3134"/>
                  </a:lnTo>
                  <a:lnTo>
                    <a:pt x="7107" y="3232"/>
                  </a:lnTo>
                  <a:lnTo>
                    <a:pt x="7110" y="3241"/>
                  </a:lnTo>
                  <a:lnTo>
                    <a:pt x="7143" y="3340"/>
                  </a:lnTo>
                  <a:lnTo>
                    <a:pt x="7145" y="3348"/>
                  </a:lnTo>
                  <a:lnTo>
                    <a:pt x="7174" y="3448"/>
                  </a:lnTo>
                  <a:lnTo>
                    <a:pt x="7177" y="3457"/>
                  </a:lnTo>
                  <a:lnTo>
                    <a:pt x="7202" y="3558"/>
                  </a:lnTo>
                  <a:lnTo>
                    <a:pt x="7204" y="3567"/>
                  </a:lnTo>
                  <a:lnTo>
                    <a:pt x="7225" y="3669"/>
                  </a:lnTo>
                  <a:lnTo>
                    <a:pt x="7227" y="3678"/>
                  </a:lnTo>
                  <a:lnTo>
                    <a:pt x="7244" y="3781"/>
                  </a:lnTo>
                  <a:lnTo>
                    <a:pt x="7246" y="3790"/>
                  </a:lnTo>
                  <a:lnTo>
                    <a:pt x="7259" y="3893"/>
                  </a:lnTo>
                  <a:lnTo>
                    <a:pt x="7260" y="3903"/>
                  </a:lnTo>
                  <a:lnTo>
                    <a:pt x="7270" y="4007"/>
                  </a:lnTo>
                  <a:lnTo>
                    <a:pt x="7271" y="4016"/>
                  </a:lnTo>
                  <a:lnTo>
                    <a:pt x="7277" y="4120"/>
                  </a:lnTo>
                  <a:lnTo>
                    <a:pt x="7277" y="4130"/>
                  </a:lnTo>
                  <a:close/>
                  <a:moveTo>
                    <a:pt x="6777" y="4334"/>
                  </a:moveTo>
                  <a:lnTo>
                    <a:pt x="6779" y="4239"/>
                  </a:lnTo>
                  <a:lnTo>
                    <a:pt x="6777" y="4144"/>
                  </a:lnTo>
                  <a:lnTo>
                    <a:pt x="6772" y="4049"/>
                  </a:lnTo>
                  <a:lnTo>
                    <a:pt x="6763" y="3954"/>
                  </a:lnTo>
                  <a:lnTo>
                    <a:pt x="6750" y="3860"/>
                  </a:lnTo>
                  <a:lnTo>
                    <a:pt x="6735" y="3767"/>
                  </a:lnTo>
                  <a:lnTo>
                    <a:pt x="6715" y="3674"/>
                  </a:lnTo>
                  <a:lnTo>
                    <a:pt x="6692" y="3582"/>
                  </a:lnTo>
                  <a:lnTo>
                    <a:pt x="6666" y="3491"/>
                  </a:lnTo>
                  <a:lnTo>
                    <a:pt x="6637" y="3401"/>
                  </a:lnTo>
                  <a:lnTo>
                    <a:pt x="6604" y="3313"/>
                  </a:lnTo>
                  <a:lnTo>
                    <a:pt x="6567" y="3225"/>
                  </a:lnTo>
                  <a:lnTo>
                    <a:pt x="6528" y="3139"/>
                  </a:lnTo>
                  <a:lnTo>
                    <a:pt x="6485" y="3054"/>
                  </a:lnTo>
                  <a:lnTo>
                    <a:pt x="6438" y="2970"/>
                  </a:lnTo>
                  <a:lnTo>
                    <a:pt x="6389" y="2888"/>
                  </a:lnTo>
                  <a:lnTo>
                    <a:pt x="6337" y="2809"/>
                  </a:lnTo>
                  <a:lnTo>
                    <a:pt x="6282" y="2731"/>
                  </a:lnTo>
                  <a:lnTo>
                    <a:pt x="6224" y="2656"/>
                  </a:lnTo>
                  <a:lnTo>
                    <a:pt x="6164" y="2583"/>
                  </a:lnTo>
                  <a:lnTo>
                    <a:pt x="6100" y="2512"/>
                  </a:lnTo>
                  <a:lnTo>
                    <a:pt x="6035" y="2444"/>
                  </a:lnTo>
                  <a:lnTo>
                    <a:pt x="5967" y="2378"/>
                  </a:lnTo>
                  <a:lnTo>
                    <a:pt x="5896" y="2315"/>
                  </a:lnTo>
                  <a:lnTo>
                    <a:pt x="5823" y="2254"/>
                  </a:lnTo>
                  <a:lnTo>
                    <a:pt x="5748" y="2197"/>
                  </a:lnTo>
                  <a:lnTo>
                    <a:pt x="5670" y="2142"/>
                  </a:lnTo>
                  <a:lnTo>
                    <a:pt x="5591" y="2090"/>
                  </a:lnTo>
                  <a:lnTo>
                    <a:pt x="5509" y="2041"/>
                  </a:lnTo>
                  <a:lnTo>
                    <a:pt x="5425" y="1994"/>
                  </a:lnTo>
                  <a:lnTo>
                    <a:pt x="5340" y="1951"/>
                  </a:lnTo>
                  <a:lnTo>
                    <a:pt x="5254" y="1912"/>
                  </a:lnTo>
                  <a:lnTo>
                    <a:pt x="5166" y="1875"/>
                  </a:lnTo>
                  <a:lnTo>
                    <a:pt x="5077" y="1842"/>
                  </a:lnTo>
                  <a:lnTo>
                    <a:pt x="4988" y="1813"/>
                  </a:lnTo>
                  <a:lnTo>
                    <a:pt x="4896" y="1787"/>
                  </a:lnTo>
                  <a:lnTo>
                    <a:pt x="4805" y="1764"/>
                  </a:lnTo>
                  <a:lnTo>
                    <a:pt x="4712" y="1744"/>
                  </a:lnTo>
                  <a:lnTo>
                    <a:pt x="4618" y="1729"/>
                  </a:lnTo>
                  <a:lnTo>
                    <a:pt x="4524" y="1716"/>
                  </a:lnTo>
                  <a:lnTo>
                    <a:pt x="4430" y="1707"/>
                  </a:lnTo>
                  <a:lnTo>
                    <a:pt x="4334" y="1702"/>
                  </a:lnTo>
                  <a:lnTo>
                    <a:pt x="4239" y="1700"/>
                  </a:lnTo>
                  <a:lnTo>
                    <a:pt x="4144" y="1702"/>
                  </a:lnTo>
                  <a:lnTo>
                    <a:pt x="4049" y="1707"/>
                  </a:lnTo>
                  <a:lnTo>
                    <a:pt x="3954" y="1716"/>
                  </a:lnTo>
                  <a:lnTo>
                    <a:pt x="3860" y="1729"/>
                  </a:lnTo>
                  <a:lnTo>
                    <a:pt x="3767" y="1744"/>
                  </a:lnTo>
                  <a:lnTo>
                    <a:pt x="3674" y="1764"/>
                  </a:lnTo>
                  <a:lnTo>
                    <a:pt x="3582" y="1787"/>
                  </a:lnTo>
                  <a:lnTo>
                    <a:pt x="3491" y="1813"/>
                  </a:lnTo>
                  <a:lnTo>
                    <a:pt x="3401" y="1842"/>
                  </a:lnTo>
                  <a:lnTo>
                    <a:pt x="3313" y="1875"/>
                  </a:lnTo>
                  <a:lnTo>
                    <a:pt x="3225" y="1912"/>
                  </a:lnTo>
                  <a:lnTo>
                    <a:pt x="3139" y="1951"/>
                  </a:lnTo>
                  <a:lnTo>
                    <a:pt x="3054" y="1994"/>
                  </a:lnTo>
                  <a:lnTo>
                    <a:pt x="2970" y="2041"/>
                  </a:lnTo>
                  <a:lnTo>
                    <a:pt x="2888" y="2090"/>
                  </a:lnTo>
                  <a:lnTo>
                    <a:pt x="2808" y="2142"/>
                  </a:lnTo>
                  <a:lnTo>
                    <a:pt x="2731" y="2197"/>
                  </a:lnTo>
                  <a:lnTo>
                    <a:pt x="2656" y="2254"/>
                  </a:lnTo>
                  <a:lnTo>
                    <a:pt x="2583" y="2315"/>
                  </a:lnTo>
                  <a:lnTo>
                    <a:pt x="2512" y="2378"/>
                  </a:lnTo>
                  <a:lnTo>
                    <a:pt x="2444" y="2444"/>
                  </a:lnTo>
                  <a:lnTo>
                    <a:pt x="2378" y="2512"/>
                  </a:lnTo>
                  <a:lnTo>
                    <a:pt x="2315" y="2583"/>
                  </a:lnTo>
                  <a:lnTo>
                    <a:pt x="2254" y="2656"/>
                  </a:lnTo>
                  <a:lnTo>
                    <a:pt x="2197" y="2731"/>
                  </a:lnTo>
                  <a:lnTo>
                    <a:pt x="2142" y="2808"/>
                  </a:lnTo>
                  <a:lnTo>
                    <a:pt x="2090" y="2888"/>
                  </a:lnTo>
                  <a:lnTo>
                    <a:pt x="2041" y="2970"/>
                  </a:lnTo>
                  <a:lnTo>
                    <a:pt x="1994" y="3054"/>
                  </a:lnTo>
                  <a:lnTo>
                    <a:pt x="1951" y="3139"/>
                  </a:lnTo>
                  <a:lnTo>
                    <a:pt x="1912" y="3225"/>
                  </a:lnTo>
                  <a:lnTo>
                    <a:pt x="1875" y="3313"/>
                  </a:lnTo>
                  <a:lnTo>
                    <a:pt x="1842" y="3401"/>
                  </a:lnTo>
                  <a:lnTo>
                    <a:pt x="1813" y="3491"/>
                  </a:lnTo>
                  <a:lnTo>
                    <a:pt x="1787" y="3582"/>
                  </a:lnTo>
                  <a:lnTo>
                    <a:pt x="1764" y="3674"/>
                  </a:lnTo>
                  <a:lnTo>
                    <a:pt x="1744" y="3767"/>
                  </a:lnTo>
                  <a:lnTo>
                    <a:pt x="1729" y="3860"/>
                  </a:lnTo>
                  <a:lnTo>
                    <a:pt x="1716" y="3954"/>
                  </a:lnTo>
                  <a:lnTo>
                    <a:pt x="1707" y="4049"/>
                  </a:lnTo>
                  <a:lnTo>
                    <a:pt x="1702" y="4144"/>
                  </a:lnTo>
                  <a:lnTo>
                    <a:pt x="1700" y="4239"/>
                  </a:lnTo>
                  <a:lnTo>
                    <a:pt x="1702" y="4334"/>
                  </a:lnTo>
                  <a:lnTo>
                    <a:pt x="1707" y="4430"/>
                  </a:lnTo>
                  <a:lnTo>
                    <a:pt x="1716" y="4524"/>
                  </a:lnTo>
                  <a:lnTo>
                    <a:pt x="1729" y="4618"/>
                  </a:lnTo>
                  <a:lnTo>
                    <a:pt x="1744" y="4712"/>
                  </a:lnTo>
                  <a:lnTo>
                    <a:pt x="1764" y="4805"/>
                  </a:lnTo>
                  <a:lnTo>
                    <a:pt x="1787" y="4896"/>
                  </a:lnTo>
                  <a:lnTo>
                    <a:pt x="1813" y="4988"/>
                  </a:lnTo>
                  <a:lnTo>
                    <a:pt x="1842" y="5077"/>
                  </a:lnTo>
                  <a:lnTo>
                    <a:pt x="1875" y="5166"/>
                  </a:lnTo>
                  <a:lnTo>
                    <a:pt x="1912" y="5254"/>
                  </a:lnTo>
                  <a:lnTo>
                    <a:pt x="1951" y="5340"/>
                  </a:lnTo>
                  <a:lnTo>
                    <a:pt x="1994" y="5425"/>
                  </a:lnTo>
                  <a:lnTo>
                    <a:pt x="2041" y="5509"/>
                  </a:lnTo>
                  <a:lnTo>
                    <a:pt x="2090" y="5591"/>
                  </a:lnTo>
                  <a:lnTo>
                    <a:pt x="2142" y="5670"/>
                  </a:lnTo>
                  <a:lnTo>
                    <a:pt x="2197" y="5748"/>
                  </a:lnTo>
                  <a:lnTo>
                    <a:pt x="2254" y="5823"/>
                  </a:lnTo>
                  <a:lnTo>
                    <a:pt x="2315" y="5896"/>
                  </a:lnTo>
                  <a:lnTo>
                    <a:pt x="2378" y="5967"/>
                  </a:lnTo>
                  <a:lnTo>
                    <a:pt x="2444" y="6035"/>
                  </a:lnTo>
                  <a:lnTo>
                    <a:pt x="2512" y="6100"/>
                  </a:lnTo>
                  <a:lnTo>
                    <a:pt x="2583" y="6164"/>
                  </a:lnTo>
                  <a:lnTo>
                    <a:pt x="2656" y="6224"/>
                  </a:lnTo>
                  <a:lnTo>
                    <a:pt x="2731" y="6282"/>
                  </a:lnTo>
                  <a:lnTo>
                    <a:pt x="2809" y="6337"/>
                  </a:lnTo>
                  <a:lnTo>
                    <a:pt x="2888" y="6389"/>
                  </a:lnTo>
                  <a:lnTo>
                    <a:pt x="2970" y="6438"/>
                  </a:lnTo>
                  <a:lnTo>
                    <a:pt x="3054" y="6485"/>
                  </a:lnTo>
                  <a:lnTo>
                    <a:pt x="3139" y="6528"/>
                  </a:lnTo>
                  <a:lnTo>
                    <a:pt x="3225" y="6567"/>
                  </a:lnTo>
                  <a:lnTo>
                    <a:pt x="3313" y="6604"/>
                  </a:lnTo>
                  <a:lnTo>
                    <a:pt x="3401" y="6637"/>
                  </a:lnTo>
                  <a:lnTo>
                    <a:pt x="3491" y="6666"/>
                  </a:lnTo>
                  <a:lnTo>
                    <a:pt x="3582" y="6692"/>
                  </a:lnTo>
                  <a:lnTo>
                    <a:pt x="3674" y="6715"/>
                  </a:lnTo>
                  <a:lnTo>
                    <a:pt x="3767" y="6735"/>
                  </a:lnTo>
                  <a:lnTo>
                    <a:pt x="3860" y="6750"/>
                  </a:lnTo>
                  <a:lnTo>
                    <a:pt x="3954" y="6763"/>
                  </a:lnTo>
                  <a:lnTo>
                    <a:pt x="4049" y="6772"/>
                  </a:lnTo>
                  <a:lnTo>
                    <a:pt x="4144" y="6777"/>
                  </a:lnTo>
                  <a:lnTo>
                    <a:pt x="4239" y="6779"/>
                  </a:lnTo>
                  <a:lnTo>
                    <a:pt x="4334" y="6777"/>
                  </a:lnTo>
                  <a:lnTo>
                    <a:pt x="4430" y="6772"/>
                  </a:lnTo>
                  <a:lnTo>
                    <a:pt x="4524" y="6763"/>
                  </a:lnTo>
                  <a:lnTo>
                    <a:pt x="4618" y="6750"/>
                  </a:lnTo>
                  <a:lnTo>
                    <a:pt x="4712" y="6735"/>
                  </a:lnTo>
                  <a:lnTo>
                    <a:pt x="4805" y="6715"/>
                  </a:lnTo>
                  <a:lnTo>
                    <a:pt x="4896" y="6692"/>
                  </a:lnTo>
                  <a:lnTo>
                    <a:pt x="4988" y="6666"/>
                  </a:lnTo>
                  <a:lnTo>
                    <a:pt x="5077" y="6637"/>
                  </a:lnTo>
                  <a:lnTo>
                    <a:pt x="5166" y="6604"/>
                  </a:lnTo>
                  <a:lnTo>
                    <a:pt x="5254" y="6567"/>
                  </a:lnTo>
                  <a:lnTo>
                    <a:pt x="5340" y="6528"/>
                  </a:lnTo>
                  <a:lnTo>
                    <a:pt x="5425" y="6485"/>
                  </a:lnTo>
                  <a:lnTo>
                    <a:pt x="5509" y="6438"/>
                  </a:lnTo>
                  <a:lnTo>
                    <a:pt x="5591" y="6389"/>
                  </a:lnTo>
                  <a:lnTo>
                    <a:pt x="5670" y="6337"/>
                  </a:lnTo>
                  <a:lnTo>
                    <a:pt x="5748" y="6282"/>
                  </a:lnTo>
                  <a:lnTo>
                    <a:pt x="5823" y="6224"/>
                  </a:lnTo>
                  <a:lnTo>
                    <a:pt x="5896" y="6164"/>
                  </a:lnTo>
                  <a:lnTo>
                    <a:pt x="5957" y="6109"/>
                  </a:lnTo>
                  <a:lnTo>
                    <a:pt x="5965" y="6093"/>
                  </a:lnTo>
                  <a:lnTo>
                    <a:pt x="5990" y="6055"/>
                  </a:lnTo>
                  <a:lnTo>
                    <a:pt x="6021" y="6021"/>
                  </a:lnTo>
                  <a:lnTo>
                    <a:pt x="6055" y="5990"/>
                  </a:lnTo>
                  <a:lnTo>
                    <a:pt x="6093" y="5965"/>
                  </a:lnTo>
                  <a:lnTo>
                    <a:pt x="6109" y="5957"/>
                  </a:lnTo>
                  <a:lnTo>
                    <a:pt x="6164" y="5896"/>
                  </a:lnTo>
                  <a:lnTo>
                    <a:pt x="6224" y="5823"/>
                  </a:lnTo>
                  <a:lnTo>
                    <a:pt x="6282" y="5748"/>
                  </a:lnTo>
                  <a:lnTo>
                    <a:pt x="6337" y="5670"/>
                  </a:lnTo>
                  <a:lnTo>
                    <a:pt x="6389" y="5591"/>
                  </a:lnTo>
                  <a:lnTo>
                    <a:pt x="6438" y="5509"/>
                  </a:lnTo>
                  <a:lnTo>
                    <a:pt x="6485" y="5425"/>
                  </a:lnTo>
                  <a:lnTo>
                    <a:pt x="6528" y="5340"/>
                  </a:lnTo>
                  <a:lnTo>
                    <a:pt x="6567" y="5254"/>
                  </a:lnTo>
                  <a:lnTo>
                    <a:pt x="6604" y="5166"/>
                  </a:lnTo>
                  <a:lnTo>
                    <a:pt x="6637" y="5077"/>
                  </a:lnTo>
                  <a:lnTo>
                    <a:pt x="6666" y="4988"/>
                  </a:lnTo>
                  <a:lnTo>
                    <a:pt x="6692" y="4896"/>
                  </a:lnTo>
                  <a:lnTo>
                    <a:pt x="6715" y="4805"/>
                  </a:lnTo>
                  <a:lnTo>
                    <a:pt x="6735" y="4712"/>
                  </a:lnTo>
                  <a:lnTo>
                    <a:pt x="6750" y="4618"/>
                  </a:lnTo>
                  <a:lnTo>
                    <a:pt x="6763" y="4524"/>
                  </a:lnTo>
                  <a:lnTo>
                    <a:pt x="6772" y="4430"/>
                  </a:lnTo>
                  <a:lnTo>
                    <a:pt x="6777" y="4334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1" name="Google Shape;611;p7"/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</p:grpSpPr>
        <p:sp>
          <p:nvSpPr>
            <p:cNvPr id="612" name="Google Shape;612;p7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10" y="1350"/>
                  </a:moveTo>
                  <a:lnTo>
                    <a:pt x="4270" y="3297"/>
                  </a:lnTo>
                  <a:lnTo>
                    <a:pt x="4318" y="3351"/>
                  </a:lnTo>
                  <a:lnTo>
                    <a:pt x="4359" y="3408"/>
                  </a:lnTo>
                  <a:lnTo>
                    <a:pt x="4393" y="3468"/>
                  </a:lnTo>
                  <a:lnTo>
                    <a:pt x="4419" y="3529"/>
                  </a:lnTo>
                  <a:lnTo>
                    <a:pt x="4437" y="3593"/>
                  </a:lnTo>
                  <a:lnTo>
                    <a:pt x="4449" y="3657"/>
                  </a:lnTo>
                  <a:lnTo>
                    <a:pt x="4452" y="3722"/>
                  </a:lnTo>
                  <a:lnTo>
                    <a:pt x="4449" y="3788"/>
                  </a:lnTo>
                  <a:lnTo>
                    <a:pt x="4437" y="3852"/>
                  </a:lnTo>
                  <a:lnTo>
                    <a:pt x="4419" y="3916"/>
                  </a:lnTo>
                  <a:lnTo>
                    <a:pt x="4393" y="3977"/>
                  </a:lnTo>
                  <a:lnTo>
                    <a:pt x="4359" y="4037"/>
                  </a:lnTo>
                  <a:lnTo>
                    <a:pt x="4318" y="4094"/>
                  </a:lnTo>
                  <a:lnTo>
                    <a:pt x="4270" y="4148"/>
                  </a:lnTo>
                  <a:lnTo>
                    <a:pt x="3905" y="4513"/>
                  </a:lnTo>
                  <a:lnTo>
                    <a:pt x="3989" y="4669"/>
                  </a:lnTo>
                  <a:lnTo>
                    <a:pt x="4083" y="4825"/>
                  </a:lnTo>
                  <a:lnTo>
                    <a:pt x="4186" y="4979"/>
                  </a:lnTo>
                  <a:lnTo>
                    <a:pt x="4299" y="5130"/>
                  </a:lnTo>
                  <a:lnTo>
                    <a:pt x="4419" y="5279"/>
                  </a:lnTo>
                  <a:lnTo>
                    <a:pt x="4547" y="5423"/>
                  </a:lnTo>
                  <a:lnTo>
                    <a:pt x="4681" y="5562"/>
                  </a:lnTo>
                  <a:lnTo>
                    <a:pt x="4820" y="5696"/>
                  </a:lnTo>
                  <a:lnTo>
                    <a:pt x="4964" y="5824"/>
                  </a:lnTo>
                  <a:lnTo>
                    <a:pt x="5113" y="5944"/>
                  </a:lnTo>
                  <a:lnTo>
                    <a:pt x="5264" y="6057"/>
                  </a:lnTo>
                  <a:lnTo>
                    <a:pt x="5418" y="6160"/>
                  </a:lnTo>
                  <a:lnTo>
                    <a:pt x="5574" y="6254"/>
                  </a:lnTo>
                  <a:lnTo>
                    <a:pt x="5730" y="6338"/>
                  </a:lnTo>
                  <a:lnTo>
                    <a:pt x="6095" y="5973"/>
                  </a:lnTo>
                  <a:lnTo>
                    <a:pt x="6149" y="5925"/>
                  </a:lnTo>
                  <a:lnTo>
                    <a:pt x="6206" y="5884"/>
                  </a:lnTo>
                  <a:lnTo>
                    <a:pt x="6266" y="5850"/>
                  </a:lnTo>
                  <a:lnTo>
                    <a:pt x="6327" y="5824"/>
                  </a:lnTo>
                  <a:lnTo>
                    <a:pt x="6391" y="5806"/>
                  </a:lnTo>
                  <a:lnTo>
                    <a:pt x="6456" y="5794"/>
                  </a:lnTo>
                  <a:lnTo>
                    <a:pt x="6521" y="5791"/>
                  </a:lnTo>
                  <a:lnTo>
                    <a:pt x="6586" y="5794"/>
                  </a:lnTo>
                  <a:lnTo>
                    <a:pt x="6650" y="5806"/>
                  </a:lnTo>
                  <a:lnTo>
                    <a:pt x="6714" y="5824"/>
                  </a:lnTo>
                  <a:lnTo>
                    <a:pt x="6776" y="5850"/>
                  </a:lnTo>
                  <a:lnTo>
                    <a:pt x="6836" y="5884"/>
                  </a:lnTo>
                  <a:lnTo>
                    <a:pt x="6893" y="5925"/>
                  </a:lnTo>
                  <a:lnTo>
                    <a:pt x="6947" y="5973"/>
                  </a:lnTo>
                  <a:lnTo>
                    <a:pt x="8407" y="6947"/>
                  </a:lnTo>
                  <a:lnTo>
                    <a:pt x="8321" y="7129"/>
                  </a:lnTo>
                  <a:lnTo>
                    <a:pt x="8220" y="7308"/>
                  </a:lnTo>
                  <a:lnTo>
                    <a:pt x="8104" y="7480"/>
                  </a:lnTo>
                  <a:lnTo>
                    <a:pt x="7972" y="7643"/>
                  </a:lnTo>
                  <a:lnTo>
                    <a:pt x="7824" y="7793"/>
                  </a:lnTo>
                  <a:lnTo>
                    <a:pt x="7660" y="7927"/>
                  </a:lnTo>
                  <a:lnTo>
                    <a:pt x="7479" y="8042"/>
                  </a:lnTo>
                  <a:lnTo>
                    <a:pt x="7282" y="8134"/>
                  </a:lnTo>
                  <a:lnTo>
                    <a:pt x="7067" y="8201"/>
                  </a:lnTo>
                  <a:lnTo>
                    <a:pt x="6835" y="8240"/>
                  </a:lnTo>
                  <a:lnTo>
                    <a:pt x="6586" y="8246"/>
                  </a:lnTo>
                  <a:lnTo>
                    <a:pt x="6319" y="8217"/>
                  </a:lnTo>
                  <a:lnTo>
                    <a:pt x="6034" y="8150"/>
                  </a:lnTo>
                  <a:lnTo>
                    <a:pt x="5730" y="8042"/>
                  </a:lnTo>
                  <a:lnTo>
                    <a:pt x="5397" y="7902"/>
                  </a:lnTo>
                  <a:lnTo>
                    <a:pt x="5075" y="7744"/>
                  </a:lnTo>
                  <a:lnTo>
                    <a:pt x="4765" y="7568"/>
                  </a:lnTo>
                  <a:lnTo>
                    <a:pt x="4466" y="7374"/>
                  </a:lnTo>
                  <a:lnTo>
                    <a:pt x="4181" y="7163"/>
                  </a:lnTo>
                  <a:lnTo>
                    <a:pt x="3907" y="6934"/>
                  </a:lnTo>
                  <a:lnTo>
                    <a:pt x="3647" y="6688"/>
                  </a:lnTo>
                  <a:lnTo>
                    <a:pt x="3399" y="6426"/>
                  </a:lnTo>
                  <a:lnTo>
                    <a:pt x="3165" y="6147"/>
                  </a:lnTo>
                  <a:lnTo>
                    <a:pt x="2944" y="5851"/>
                  </a:lnTo>
                  <a:lnTo>
                    <a:pt x="2737" y="5540"/>
                  </a:lnTo>
                  <a:lnTo>
                    <a:pt x="2544" y="5213"/>
                  </a:lnTo>
                  <a:lnTo>
                    <a:pt x="2366" y="4871"/>
                  </a:lnTo>
                  <a:lnTo>
                    <a:pt x="2202" y="4513"/>
                  </a:lnTo>
                  <a:lnTo>
                    <a:pt x="2085" y="4204"/>
                  </a:lnTo>
                  <a:lnTo>
                    <a:pt x="1993" y="3904"/>
                  </a:lnTo>
                  <a:lnTo>
                    <a:pt x="1927" y="3613"/>
                  </a:lnTo>
                  <a:lnTo>
                    <a:pt x="1886" y="3333"/>
                  </a:lnTo>
                  <a:lnTo>
                    <a:pt x="1870" y="3064"/>
                  </a:lnTo>
                  <a:lnTo>
                    <a:pt x="1879" y="2808"/>
                  </a:lnTo>
                  <a:lnTo>
                    <a:pt x="1913" y="2567"/>
                  </a:lnTo>
                  <a:lnTo>
                    <a:pt x="1970" y="2340"/>
                  </a:lnTo>
                  <a:lnTo>
                    <a:pt x="2052" y="2129"/>
                  </a:lnTo>
                  <a:lnTo>
                    <a:pt x="2157" y="1935"/>
                  </a:lnTo>
                  <a:lnTo>
                    <a:pt x="2286" y="1759"/>
                  </a:lnTo>
                  <a:lnTo>
                    <a:pt x="2438" y="1602"/>
                  </a:lnTo>
                  <a:lnTo>
                    <a:pt x="2613" y="1465"/>
                  </a:lnTo>
                  <a:lnTo>
                    <a:pt x="2810" y="1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7"/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7" name="Google Shape;617;p7"/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</p:grpSpPr>
        <p:sp>
          <p:nvSpPr>
            <p:cNvPr id="618" name="Google Shape;618;p7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7" y="3494"/>
                  </a:moveTo>
                  <a:lnTo>
                    <a:pt x="6335" y="3539"/>
                  </a:lnTo>
                  <a:lnTo>
                    <a:pt x="6344" y="3640"/>
                  </a:lnTo>
                  <a:lnTo>
                    <a:pt x="6345" y="3672"/>
                  </a:lnTo>
                  <a:lnTo>
                    <a:pt x="6341" y="3705"/>
                  </a:lnTo>
                  <a:lnTo>
                    <a:pt x="6334" y="3737"/>
                  </a:lnTo>
                  <a:lnTo>
                    <a:pt x="6322" y="3767"/>
                  </a:lnTo>
                  <a:lnTo>
                    <a:pt x="6306" y="3796"/>
                  </a:lnTo>
                  <a:lnTo>
                    <a:pt x="6287" y="3822"/>
                  </a:lnTo>
                  <a:lnTo>
                    <a:pt x="6264" y="3846"/>
                  </a:lnTo>
                  <a:lnTo>
                    <a:pt x="6239" y="3866"/>
                  </a:lnTo>
                  <a:lnTo>
                    <a:pt x="6211" y="3883"/>
                  </a:lnTo>
                  <a:lnTo>
                    <a:pt x="6181" y="3897"/>
                  </a:lnTo>
                  <a:lnTo>
                    <a:pt x="6150" y="3906"/>
                  </a:lnTo>
                  <a:lnTo>
                    <a:pt x="6117" y="3911"/>
                  </a:lnTo>
                  <a:lnTo>
                    <a:pt x="6085" y="3912"/>
                  </a:lnTo>
                  <a:lnTo>
                    <a:pt x="6052" y="3908"/>
                  </a:lnTo>
                  <a:lnTo>
                    <a:pt x="6020" y="3901"/>
                  </a:lnTo>
                  <a:lnTo>
                    <a:pt x="5990" y="3889"/>
                  </a:lnTo>
                  <a:lnTo>
                    <a:pt x="5961" y="3873"/>
                  </a:lnTo>
                  <a:lnTo>
                    <a:pt x="5935" y="3854"/>
                  </a:lnTo>
                  <a:lnTo>
                    <a:pt x="5911" y="3831"/>
                  </a:lnTo>
                  <a:lnTo>
                    <a:pt x="5891" y="3806"/>
                  </a:lnTo>
                  <a:lnTo>
                    <a:pt x="5874" y="3778"/>
                  </a:lnTo>
                  <a:lnTo>
                    <a:pt x="5860" y="3748"/>
                  </a:lnTo>
                  <a:lnTo>
                    <a:pt x="5851" y="3717"/>
                  </a:lnTo>
                  <a:lnTo>
                    <a:pt x="5846" y="3684"/>
                  </a:lnTo>
                  <a:lnTo>
                    <a:pt x="5839" y="3607"/>
                  </a:lnTo>
                  <a:lnTo>
                    <a:pt x="5825" y="3557"/>
                  </a:lnTo>
                  <a:lnTo>
                    <a:pt x="5802" y="3510"/>
                  </a:lnTo>
                  <a:lnTo>
                    <a:pt x="5770" y="3464"/>
                  </a:lnTo>
                  <a:lnTo>
                    <a:pt x="5726" y="3418"/>
                  </a:lnTo>
                  <a:lnTo>
                    <a:pt x="5671" y="3373"/>
                  </a:lnTo>
                  <a:lnTo>
                    <a:pt x="5606" y="3331"/>
                  </a:lnTo>
                  <a:lnTo>
                    <a:pt x="5531" y="3293"/>
                  </a:lnTo>
                  <a:lnTo>
                    <a:pt x="5450" y="3260"/>
                  </a:lnTo>
                  <a:lnTo>
                    <a:pt x="5362" y="3232"/>
                  </a:lnTo>
                  <a:lnTo>
                    <a:pt x="5272" y="3210"/>
                  </a:lnTo>
                  <a:lnTo>
                    <a:pt x="5250" y="3207"/>
                  </a:lnTo>
                  <a:lnTo>
                    <a:pt x="5250" y="4557"/>
                  </a:lnTo>
                  <a:lnTo>
                    <a:pt x="5319" y="4575"/>
                  </a:lnTo>
                  <a:lnTo>
                    <a:pt x="5329" y="4577"/>
                  </a:lnTo>
                  <a:lnTo>
                    <a:pt x="5455" y="4614"/>
                  </a:lnTo>
                  <a:lnTo>
                    <a:pt x="5467" y="4618"/>
                  </a:lnTo>
                  <a:lnTo>
                    <a:pt x="5589" y="4660"/>
                  </a:lnTo>
                  <a:lnTo>
                    <a:pt x="5603" y="4665"/>
                  </a:lnTo>
                  <a:lnTo>
                    <a:pt x="5719" y="4714"/>
                  </a:lnTo>
                  <a:lnTo>
                    <a:pt x="5735" y="4721"/>
                  </a:lnTo>
                  <a:lnTo>
                    <a:pt x="5845" y="4775"/>
                  </a:lnTo>
                  <a:lnTo>
                    <a:pt x="5863" y="4785"/>
                  </a:lnTo>
                  <a:lnTo>
                    <a:pt x="5965" y="4847"/>
                  </a:lnTo>
                  <a:lnTo>
                    <a:pt x="5986" y="4860"/>
                  </a:lnTo>
                  <a:lnTo>
                    <a:pt x="6078" y="4929"/>
                  </a:lnTo>
                  <a:lnTo>
                    <a:pt x="6100" y="4947"/>
                  </a:lnTo>
                  <a:lnTo>
                    <a:pt x="6183" y="5024"/>
                  </a:lnTo>
                  <a:lnTo>
                    <a:pt x="6205" y="5048"/>
                  </a:lnTo>
                  <a:lnTo>
                    <a:pt x="6275" y="5134"/>
                  </a:lnTo>
                  <a:lnTo>
                    <a:pt x="6296" y="5163"/>
                  </a:lnTo>
                  <a:lnTo>
                    <a:pt x="6353" y="5258"/>
                  </a:lnTo>
                  <a:lnTo>
                    <a:pt x="6371" y="5293"/>
                  </a:lnTo>
                  <a:lnTo>
                    <a:pt x="6413" y="5397"/>
                  </a:lnTo>
                  <a:lnTo>
                    <a:pt x="6425" y="5435"/>
                  </a:lnTo>
                  <a:lnTo>
                    <a:pt x="6451" y="5549"/>
                  </a:lnTo>
                  <a:lnTo>
                    <a:pt x="6457" y="5587"/>
                  </a:lnTo>
                  <a:lnTo>
                    <a:pt x="6466" y="5712"/>
                  </a:lnTo>
                  <a:lnTo>
                    <a:pt x="6466" y="5748"/>
                  </a:lnTo>
                  <a:lnTo>
                    <a:pt x="6457" y="5874"/>
                  </a:lnTo>
                  <a:lnTo>
                    <a:pt x="6452" y="5911"/>
                  </a:lnTo>
                  <a:lnTo>
                    <a:pt x="6426" y="6030"/>
                  </a:lnTo>
                  <a:lnTo>
                    <a:pt x="6415" y="6065"/>
                  </a:lnTo>
                  <a:lnTo>
                    <a:pt x="6373" y="6175"/>
                  </a:lnTo>
                  <a:lnTo>
                    <a:pt x="6358" y="6208"/>
                  </a:lnTo>
                  <a:lnTo>
                    <a:pt x="6301" y="6310"/>
                  </a:lnTo>
                  <a:lnTo>
                    <a:pt x="6282" y="6338"/>
                  </a:lnTo>
                  <a:lnTo>
                    <a:pt x="6212" y="6433"/>
                  </a:lnTo>
                  <a:lnTo>
                    <a:pt x="6192" y="6456"/>
                  </a:lnTo>
                  <a:lnTo>
                    <a:pt x="6109" y="6542"/>
                  </a:lnTo>
                  <a:lnTo>
                    <a:pt x="6088" y="6561"/>
                  </a:lnTo>
                  <a:lnTo>
                    <a:pt x="5995" y="6638"/>
                  </a:lnTo>
                  <a:lnTo>
                    <a:pt x="5973" y="6654"/>
                  </a:lnTo>
                  <a:lnTo>
                    <a:pt x="5871" y="6721"/>
                  </a:lnTo>
                  <a:lnTo>
                    <a:pt x="5850" y="6733"/>
                  </a:lnTo>
                  <a:lnTo>
                    <a:pt x="5740" y="6791"/>
                  </a:lnTo>
                  <a:lnTo>
                    <a:pt x="5718" y="6800"/>
                  </a:lnTo>
                  <a:lnTo>
                    <a:pt x="5601" y="6848"/>
                  </a:lnTo>
                  <a:lnTo>
                    <a:pt x="5580" y="6855"/>
                  </a:lnTo>
                  <a:lnTo>
                    <a:pt x="5458" y="6893"/>
                  </a:lnTo>
                  <a:lnTo>
                    <a:pt x="5437" y="6898"/>
                  </a:lnTo>
                  <a:lnTo>
                    <a:pt x="5311" y="6925"/>
                  </a:lnTo>
                  <a:lnTo>
                    <a:pt x="5291" y="6929"/>
                  </a:lnTo>
                  <a:lnTo>
                    <a:pt x="5250" y="6934"/>
                  </a:lnTo>
                  <a:lnTo>
                    <a:pt x="5250" y="7190"/>
                  </a:lnTo>
                  <a:lnTo>
                    <a:pt x="5248" y="7223"/>
                  </a:lnTo>
                  <a:lnTo>
                    <a:pt x="5241" y="7255"/>
                  </a:lnTo>
                  <a:lnTo>
                    <a:pt x="5231" y="7286"/>
                  </a:lnTo>
                  <a:lnTo>
                    <a:pt x="5217" y="7315"/>
                  </a:lnTo>
                  <a:lnTo>
                    <a:pt x="5198" y="7342"/>
                  </a:lnTo>
                  <a:lnTo>
                    <a:pt x="5177" y="7367"/>
                  </a:lnTo>
                  <a:lnTo>
                    <a:pt x="5152" y="7388"/>
                  </a:lnTo>
                  <a:lnTo>
                    <a:pt x="5125" y="7407"/>
                  </a:lnTo>
                  <a:lnTo>
                    <a:pt x="5096" y="7421"/>
                  </a:lnTo>
                  <a:lnTo>
                    <a:pt x="5065" y="7431"/>
                  </a:lnTo>
                  <a:lnTo>
                    <a:pt x="5033" y="7438"/>
                  </a:lnTo>
                  <a:lnTo>
                    <a:pt x="5000" y="7440"/>
                  </a:lnTo>
                  <a:lnTo>
                    <a:pt x="4967" y="7438"/>
                  </a:lnTo>
                  <a:lnTo>
                    <a:pt x="4935" y="7431"/>
                  </a:lnTo>
                  <a:lnTo>
                    <a:pt x="4904" y="7421"/>
                  </a:lnTo>
                  <a:lnTo>
                    <a:pt x="4875" y="7407"/>
                  </a:lnTo>
                  <a:lnTo>
                    <a:pt x="4848" y="7388"/>
                  </a:lnTo>
                  <a:lnTo>
                    <a:pt x="4823" y="7367"/>
                  </a:lnTo>
                  <a:lnTo>
                    <a:pt x="4802" y="7342"/>
                  </a:lnTo>
                  <a:lnTo>
                    <a:pt x="4783" y="7315"/>
                  </a:lnTo>
                  <a:lnTo>
                    <a:pt x="4769" y="7286"/>
                  </a:lnTo>
                  <a:lnTo>
                    <a:pt x="4759" y="7255"/>
                  </a:lnTo>
                  <a:lnTo>
                    <a:pt x="4752" y="7223"/>
                  </a:lnTo>
                  <a:lnTo>
                    <a:pt x="4750" y="7190"/>
                  </a:lnTo>
                  <a:lnTo>
                    <a:pt x="4750" y="6940"/>
                  </a:lnTo>
                  <a:lnTo>
                    <a:pt x="4719" y="6937"/>
                  </a:lnTo>
                  <a:lnTo>
                    <a:pt x="4703" y="6935"/>
                  </a:lnTo>
                  <a:lnTo>
                    <a:pt x="4577" y="6915"/>
                  </a:lnTo>
                  <a:lnTo>
                    <a:pt x="4560" y="6912"/>
                  </a:lnTo>
                  <a:lnTo>
                    <a:pt x="4438" y="6884"/>
                  </a:lnTo>
                  <a:lnTo>
                    <a:pt x="4419" y="6879"/>
                  </a:lnTo>
                  <a:lnTo>
                    <a:pt x="4302" y="6843"/>
                  </a:lnTo>
                  <a:lnTo>
                    <a:pt x="4282" y="6836"/>
                  </a:lnTo>
                  <a:lnTo>
                    <a:pt x="4171" y="6791"/>
                  </a:lnTo>
                  <a:lnTo>
                    <a:pt x="4149" y="6781"/>
                  </a:lnTo>
                  <a:lnTo>
                    <a:pt x="4047" y="6727"/>
                  </a:lnTo>
                  <a:lnTo>
                    <a:pt x="4023" y="6712"/>
                  </a:lnTo>
                  <a:lnTo>
                    <a:pt x="3930" y="6649"/>
                  </a:lnTo>
                  <a:lnTo>
                    <a:pt x="3905" y="6629"/>
                  </a:lnTo>
                  <a:lnTo>
                    <a:pt x="3823" y="6556"/>
                  </a:lnTo>
                  <a:lnTo>
                    <a:pt x="3798" y="6531"/>
                  </a:lnTo>
                  <a:lnTo>
                    <a:pt x="3727" y="6449"/>
                  </a:lnTo>
                  <a:lnTo>
                    <a:pt x="3705" y="6417"/>
                  </a:lnTo>
                  <a:lnTo>
                    <a:pt x="3648" y="6325"/>
                  </a:lnTo>
                  <a:lnTo>
                    <a:pt x="3630" y="6289"/>
                  </a:lnTo>
                  <a:lnTo>
                    <a:pt x="3587" y="6186"/>
                  </a:lnTo>
                  <a:lnTo>
                    <a:pt x="3575" y="6147"/>
                  </a:lnTo>
                  <a:lnTo>
                    <a:pt x="3549" y="6033"/>
                  </a:lnTo>
                  <a:lnTo>
                    <a:pt x="3543" y="5995"/>
                  </a:lnTo>
                  <a:lnTo>
                    <a:pt x="3534" y="5870"/>
                  </a:lnTo>
                  <a:lnTo>
                    <a:pt x="3533" y="5837"/>
                  </a:lnTo>
                  <a:lnTo>
                    <a:pt x="3537" y="5805"/>
                  </a:lnTo>
                  <a:lnTo>
                    <a:pt x="3546" y="5773"/>
                  </a:lnTo>
                  <a:lnTo>
                    <a:pt x="3558" y="5743"/>
                  </a:lnTo>
                  <a:lnTo>
                    <a:pt x="3574" y="5715"/>
                  </a:lnTo>
                  <a:lnTo>
                    <a:pt x="3594" y="5689"/>
                  </a:lnTo>
                  <a:lnTo>
                    <a:pt x="3617" y="5665"/>
                  </a:lnTo>
                  <a:lnTo>
                    <a:pt x="3643" y="5645"/>
                  </a:lnTo>
                  <a:lnTo>
                    <a:pt x="3671" y="5629"/>
                  </a:lnTo>
                  <a:lnTo>
                    <a:pt x="3701" y="5616"/>
                  </a:lnTo>
                  <a:lnTo>
                    <a:pt x="3732" y="5607"/>
                  </a:lnTo>
                  <a:lnTo>
                    <a:pt x="3765" y="5603"/>
                  </a:lnTo>
                  <a:lnTo>
                    <a:pt x="3798" y="5602"/>
                  </a:lnTo>
                  <a:lnTo>
                    <a:pt x="3830" y="5606"/>
                  </a:lnTo>
                  <a:lnTo>
                    <a:pt x="3862" y="5615"/>
                  </a:lnTo>
                  <a:lnTo>
                    <a:pt x="3892" y="5627"/>
                  </a:lnTo>
                  <a:lnTo>
                    <a:pt x="3920" y="5643"/>
                  </a:lnTo>
                  <a:lnTo>
                    <a:pt x="3946" y="5663"/>
                  </a:lnTo>
                  <a:lnTo>
                    <a:pt x="3970" y="5686"/>
                  </a:lnTo>
                  <a:lnTo>
                    <a:pt x="3990" y="5712"/>
                  </a:lnTo>
                  <a:lnTo>
                    <a:pt x="4006" y="5740"/>
                  </a:lnTo>
                  <a:lnTo>
                    <a:pt x="4019" y="5770"/>
                  </a:lnTo>
                  <a:lnTo>
                    <a:pt x="4028" y="5801"/>
                  </a:lnTo>
                  <a:lnTo>
                    <a:pt x="4032" y="5834"/>
                  </a:lnTo>
                  <a:lnTo>
                    <a:pt x="4040" y="5939"/>
                  </a:lnTo>
                  <a:lnTo>
                    <a:pt x="4057" y="6014"/>
                  </a:lnTo>
                  <a:lnTo>
                    <a:pt x="4084" y="6080"/>
                  </a:lnTo>
                  <a:lnTo>
                    <a:pt x="4121" y="6139"/>
                  </a:lnTo>
                  <a:lnTo>
                    <a:pt x="4167" y="6194"/>
                  </a:lnTo>
                  <a:lnTo>
                    <a:pt x="4224" y="6245"/>
                  </a:lnTo>
                  <a:lnTo>
                    <a:pt x="4293" y="6291"/>
                  </a:lnTo>
                  <a:lnTo>
                    <a:pt x="4372" y="6333"/>
                  </a:lnTo>
                  <a:lnTo>
                    <a:pt x="4460" y="6369"/>
                  </a:lnTo>
                  <a:lnTo>
                    <a:pt x="4558" y="6399"/>
                  </a:lnTo>
                  <a:lnTo>
                    <a:pt x="4662" y="6423"/>
                  </a:lnTo>
                  <a:lnTo>
                    <a:pt x="4750" y="6436"/>
                  </a:lnTo>
                  <a:lnTo>
                    <a:pt x="4750" y="4953"/>
                  </a:lnTo>
                  <a:lnTo>
                    <a:pt x="4720" y="4946"/>
                  </a:lnTo>
                  <a:lnTo>
                    <a:pt x="4718" y="4946"/>
                  </a:lnTo>
                  <a:lnTo>
                    <a:pt x="4602" y="4916"/>
                  </a:lnTo>
                  <a:lnTo>
                    <a:pt x="4596" y="4915"/>
                  </a:lnTo>
                  <a:lnTo>
                    <a:pt x="4479" y="4882"/>
                  </a:lnTo>
                  <a:lnTo>
                    <a:pt x="4470" y="4879"/>
                  </a:lnTo>
                  <a:lnTo>
                    <a:pt x="4354" y="4842"/>
                  </a:lnTo>
                  <a:lnTo>
                    <a:pt x="4342" y="4838"/>
                  </a:lnTo>
                  <a:lnTo>
                    <a:pt x="4229" y="4796"/>
                  </a:lnTo>
                  <a:lnTo>
                    <a:pt x="4214" y="4790"/>
                  </a:lnTo>
                  <a:lnTo>
                    <a:pt x="4106" y="4741"/>
                  </a:lnTo>
                  <a:lnTo>
                    <a:pt x="4087" y="4731"/>
                  </a:lnTo>
                  <a:lnTo>
                    <a:pt x="3987" y="4675"/>
                  </a:lnTo>
                  <a:lnTo>
                    <a:pt x="3964" y="4661"/>
                  </a:lnTo>
                  <a:lnTo>
                    <a:pt x="3873" y="4596"/>
                  </a:lnTo>
                  <a:lnTo>
                    <a:pt x="3847" y="4575"/>
                  </a:lnTo>
                  <a:lnTo>
                    <a:pt x="3768" y="4501"/>
                  </a:lnTo>
                  <a:lnTo>
                    <a:pt x="3741" y="4471"/>
                  </a:lnTo>
                  <a:lnTo>
                    <a:pt x="3676" y="4386"/>
                  </a:lnTo>
                  <a:lnTo>
                    <a:pt x="3651" y="4347"/>
                  </a:lnTo>
                  <a:lnTo>
                    <a:pt x="3602" y="4251"/>
                  </a:lnTo>
                  <a:lnTo>
                    <a:pt x="3584" y="4206"/>
                  </a:lnTo>
                  <a:lnTo>
                    <a:pt x="3553" y="4096"/>
                  </a:lnTo>
                  <a:lnTo>
                    <a:pt x="3545" y="4050"/>
                  </a:lnTo>
                  <a:lnTo>
                    <a:pt x="3534" y="3927"/>
                  </a:lnTo>
                  <a:lnTo>
                    <a:pt x="3533" y="3890"/>
                  </a:lnTo>
                  <a:lnTo>
                    <a:pt x="3541" y="3764"/>
                  </a:lnTo>
                  <a:lnTo>
                    <a:pt x="3544" y="3733"/>
                  </a:lnTo>
                  <a:lnTo>
                    <a:pt x="3566" y="3615"/>
                  </a:lnTo>
                  <a:lnTo>
                    <a:pt x="3574" y="3583"/>
                  </a:lnTo>
                  <a:lnTo>
                    <a:pt x="3610" y="3472"/>
                  </a:lnTo>
                  <a:lnTo>
                    <a:pt x="3622" y="3441"/>
                  </a:lnTo>
                  <a:lnTo>
                    <a:pt x="3671" y="3339"/>
                  </a:lnTo>
                  <a:lnTo>
                    <a:pt x="3687" y="3309"/>
                  </a:lnTo>
                  <a:lnTo>
                    <a:pt x="3749" y="3215"/>
                  </a:lnTo>
                  <a:lnTo>
                    <a:pt x="3769" y="3188"/>
                  </a:lnTo>
                  <a:lnTo>
                    <a:pt x="3843" y="3103"/>
                  </a:lnTo>
                  <a:lnTo>
                    <a:pt x="3866" y="3080"/>
                  </a:lnTo>
                  <a:lnTo>
                    <a:pt x="3951" y="3004"/>
                  </a:lnTo>
                  <a:lnTo>
                    <a:pt x="3975" y="2985"/>
                  </a:lnTo>
                  <a:lnTo>
                    <a:pt x="4072" y="2918"/>
                  </a:lnTo>
                  <a:lnTo>
                    <a:pt x="4097" y="2903"/>
                  </a:lnTo>
                  <a:lnTo>
                    <a:pt x="4204" y="2846"/>
                  </a:lnTo>
                  <a:lnTo>
                    <a:pt x="4228" y="2834"/>
                  </a:lnTo>
                  <a:lnTo>
                    <a:pt x="4346" y="2787"/>
                  </a:lnTo>
                  <a:lnTo>
                    <a:pt x="4369" y="2779"/>
                  </a:lnTo>
                  <a:lnTo>
                    <a:pt x="4496" y="2741"/>
                  </a:lnTo>
                  <a:lnTo>
                    <a:pt x="4518" y="2736"/>
                  </a:lnTo>
                  <a:lnTo>
                    <a:pt x="4654" y="2709"/>
                  </a:lnTo>
                  <a:lnTo>
                    <a:pt x="4674" y="2706"/>
                  </a:lnTo>
                  <a:lnTo>
                    <a:pt x="4779" y="2694"/>
                  </a:lnTo>
                  <a:lnTo>
                    <a:pt x="4783" y="2685"/>
                  </a:lnTo>
                  <a:lnTo>
                    <a:pt x="4802" y="2658"/>
                  </a:lnTo>
                  <a:lnTo>
                    <a:pt x="4823" y="2633"/>
                  </a:lnTo>
                  <a:lnTo>
                    <a:pt x="4848" y="2612"/>
                  </a:lnTo>
                  <a:lnTo>
                    <a:pt x="4875" y="2593"/>
                  </a:lnTo>
                  <a:lnTo>
                    <a:pt x="4904" y="2579"/>
                  </a:lnTo>
                  <a:lnTo>
                    <a:pt x="4935" y="2569"/>
                  </a:lnTo>
                  <a:lnTo>
                    <a:pt x="4967" y="2562"/>
                  </a:lnTo>
                  <a:lnTo>
                    <a:pt x="5000" y="2560"/>
                  </a:lnTo>
                  <a:lnTo>
                    <a:pt x="5033" y="2562"/>
                  </a:lnTo>
                  <a:lnTo>
                    <a:pt x="5065" y="2569"/>
                  </a:lnTo>
                  <a:lnTo>
                    <a:pt x="5096" y="2579"/>
                  </a:lnTo>
                  <a:lnTo>
                    <a:pt x="5125" y="2593"/>
                  </a:lnTo>
                  <a:lnTo>
                    <a:pt x="5152" y="2612"/>
                  </a:lnTo>
                  <a:lnTo>
                    <a:pt x="5177" y="2633"/>
                  </a:lnTo>
                  <a:lnTo>
                    <a:pt x="5198" y="2658"/>
                  </a:lnTo>
                  <a:lnTo>
                    <a:pt x="5217" y="2685"/>
                  </a:lnTo>
                  <a:lnTo>
                    <a:pt x="5222" y="2696"/>
                  </a:lnTo>
                  <a:lnTo>
                    <a:pt x="5240" y="2698"/>
                  </a:lnTo>
                  <a:lnTo>
                    <a:pt x="5256" y="2700"/>
                  </a:lnTo>
                  <a:lnTo>
                    <a:pt x="5365" y="2719"/>
                  </a:lnTo>
                  <a:lnTo>
                    <a:pt x="5381" y="2723"/>
                  </a:lnTo>
                  <a:lnTo>
                    <a:pt x="5489" y="2749"/>
                  </a:lnTo>
                  <a:lnTo>
                    <a:pt x="5506" y="2753"/>
                  </a:lnTo>
                  <a:lnTo>
                    <a:pt x="5611" y="2787"/>
                  </a:lnTo>
                  <a:lnTo>
                    <a:pt x="5629" y="2793"/>
                  </a:lnTo>
                  <a:lnTo>
                    <a:pt x="5730" y="2834"/>
                  </a:lnTo>
                  <a:lnTo>
                    <a:pt x="5749" y="2843"/>
                  </a:lnTo>
                  <a:lnTo>
                    <a:pt x="5844" y="2892"/>
                  </a:lnTo>
                  <a:lnTo>
                    <a:pt x="5865" y="2904"/>
                  </a:lnTo>
                  <a:lnTo>
                    <a:pt x="5952" y="2960"/>
                  </a:lnTo>
                  <a:lnTo>
                    <a:pt x="5975" y="2976"/>
                  </a:lnTo>
                  <a:lnTo>
                    <a:pt x="6053" y="3039"/>
                  </a:lnTo>
                  <a:lnTo>
                    <a:pt x="6076" y="3061"/>
                  </a:lnTo>
                  <a:lnTo>
                    <a:pt x="6144" y="3132"/>
                  </a:lnTo>
                  <a:lnTo>
                    <a:pt x="6167" y="3160"/>
                  </a:lnTo>
                  <a:lnTo>
                    <a:pt x="6223" y="3238"/>
                  </a:lnTo>
                  <a:lnTo>
                    <a:pt x="6243" y="3274"/>
                  </a:lnTo>
                  <a:lnTo>
                    <a:pt x="6285" y="3359"/>
                  </a:lnTo>
                  <a:lnTo>
                    <a:pt x="6301" y="3401"/>
                  </a:lnTo>
                  <a:lnTo>
                    <a:pt x="6327" y="3494"/>
                  </a:lnTo>
                  <a:close/>
                  <a:moveTo>
                    <a:pt x="5309" y="5092"/>
                  </a:moveTo>
                  <a:lnTo>
                    <a:pt x="5250" y="5075"/>
                  </a:lnTo>
                  <a:lnTo>
                    <a:pt x="5250" y="6427"/>
                  </a:lnTo>
                  <a:lnTo>
                    <a:pt x="5322" y="6412"/>
                  </a:lnTo>
                  <a:lnTo>
                    <a:pt x="5423" y="6381"/>
                  </a:lnTo>
                  <a:lnTo>
                    <a:pt x="5519" y="6342"/>
                  </a:lnTo>
                  <a:lnTo>
                    <a:pt x="5608" y="6296"/>
                  </a:lnTo>
                  <a:lnTo>
                    <a:pt x="5688" y="6243"/>
                  </a:lnTo>
                  <a:lnTo>
                    <a:pt x="5760" y="6184"/>
                  </a:lnTo>
                  <a:lnTo>
                    <a:pt x="5821" y="6121"/>
                  </a:lnTo>
                  <a:lnTo>
                    <a:pt x="5872" y="6053"/>
                  </a:lnTo>
                  <a:lnTo>
                    <a:pt x="5912" y="5980"/>
                  </a:lnTo>
                  <a:lnTo>
                    <a:pt x="5941" y="5903"/>
                  </a:lnTo>
                  <a:lnTo>
                    <a:pt x="5960" y="5820"/>
                  </a:lnTo>
                  <a:lnTo>
                    <a:pt x="5966" y="5730"/>
                  </a:lnTo>
                  <a:lnTo>
                    <a:pt x="5960" y="5643"/>
                  </a:lnTo>
                  <a:lnTo>
                    <a:pt x="5942" y="5567"/>
                  </a:lnTo>
                  <a:lnTo>
                    <a:pt x="5915" y="5499"/>
                  </a:lnTo>
                  <a:lnTo>
                    <a:pt x="5877" y="5437"/>
                  </a:lnTo>
                  <a:lnTo>
                    <a:pt x="5829" y="5378"/>
                  </a:lnTo>
                  <a:lnTo>
                    <a:pt x="5769" y="5322"/>
                  </a:lnTo>
                  <a:lnTo>
                    <a:pt x="5697" y="5269"/>
                  </a:lnTo>
                  <a:lnTo>
                    <a:pt x="5614" y="5219"/>
                  </a:lnTo>
                  <a:lnTo>
                    <a:pt x="5521" y="5173"/>
                  </a:lnTo>
                  <a:lnTo>
                    <a:pt x="5418" y="5130"/>
                  </a:lnTo>
                  <a:lnTo>
                    <a:pt x="5309" y="5092"/>
                  </a:lnTo>
                  <a:close/>
                  <a:moveTo>
                    <a:pt x="4727" y="4432"/>
                  </a:moveTo>
                  <a:lnTo>
                    <a:pt x="4750" y="4438"/>
                  </a:lnTo>
                  <a:lnTo>
                    <a:pt x="4750" y="3200"/>
                  </a:lnTo>
                  <a:lnTo>
                    <a:pt x="4741" y="3201"/>
                  </a:lnTo>
                  <a:lnTo>
                    <a:pt x="4626" y="3224"/>
                  </a:lnTo>
                  <a:lnTo>
                    <a:pt x="4522" y="3255"/>
                  </a:lnTo>
                  <a:lnTo>
                    <a:pt x="4428" y="3293"/>
                  </a:lnTo>
                  <a:lnTo>
                    <a:pt x="4345" y="3337"/>
                  </a:lnTo>
                  <a:lnTo>
                    <a:pt x="4273" y="3387"/>
                  </a:lnTo>
                  <a:lnTo>
                    <a:pt x="4211" y="3443"/>
                  </a:lnTo>
                  <a:lnTo>
                    <a:pt x="4158" y="3503"/>
                  </a:lnTo>
                  <a:lnTo>
                    <a:pt x="4115" y="3569"/>
                  </a:lnTo>
                  <a:lnTo>
                    <a:pt x="4081" y="3641"/>
                  </a:lnTo>
                  <a:lnTo>
                    <a:pt x="4055" y="3721"/>
                  </a:lnTo>
                  <a:lnTo>
                    <a:pt x="4039" y="3808"/>
                  </a:lnTo>
                  <a:lnTo>
                    <a:pt x="4034" y="3901"/>
                  </a:lnTo>
                  <a:lnTo>
                    <a:pt x="4041" y="3982"/>
                  </a:lnTo>
                  <a:lnTo>
                    <a:pt x="4059" y="4045"/>
                  </a:lnTo>
                  <a:lnTo>
                    <a:pt x="4086" y="4100"/>
                  </a:lnTo>
                  <a:lnTo>
                    <a:pt x="4125" y="4150"/>
                  </a:lnTo>
                  <a:lnTo>
                    <a:pt x="4177" y="4199"/>
                  </a:lnTo>
                  <a:lnTo>
                    <a:pt x="4243" y="4246"/>
                  </a:lnTo>
                  <a:lnTo>
                    <a:pt x="4322" y="4290"/>
                  </a:lnTo>
                  <a:lnTo>
                    <a:pt x="4412" y="4331"/>
                  </a:lnTo>
                  <a:lnTo>
                    <a:pt x="4511" y="4368"/>
                  </a:lnTo>
                  <a:lnTo>
                    <a:pt x="4617" y="4401"/>
                  </a:lnTo>
                  <a:lnTo>
                    <a:pt x="4727" y="44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7"/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46" y="4892"/>
                  </a:moveTo>
                  <a:lnTo>
                    <a:pt x="7948" y="4997"/>
                  </a:lnTo>
                  <a:lnTo>
                    <a:pt x="7948" y="5003"/>
                  </a:lnTo>
                  <a:lnTo>
                    <a:pt x="7946" y="5108"/>
                  </a:lnTo>
                  <a:lnTo>
                    <a:pt x="7946" y="5114"/>
                  </a:lnTo>
                  <a:lnTo>
                    <a:pt x="7940" y="5218"/>
                  </a:lnTo>
                  <a:lnTo>
                    <a:pt x="7939" y="5224"/>
                  </a:lnTo>
                  <a:lnTo>
                    <a:pt x="7930" y="5328"/>
                  </a:lnTo>
                  <a:lnTo>
                    <a:pt x="7929" y="5334"/>
                  </a:lnTo>
                  <a:lnTo>
                    <a:pt x="7915" y="5437"/>
                  </a:lnTo>
                  <a:lnTo>
                    <a:pt x="7915" y="5443"/>
                  </a:lnTo>
                  <a:lnTo>
                    <a:pt x="7897" y="5546"/>
                  </a:lnTo>
                  <a:lnTo>
                    <a:pt x="7896" y="5551"/>
                  </a:lnTo>
                  <a:lnTo>
                    <a:pt x="7875" y="5654"/>
                  </a:lnTo>
                  <a:lnTo>
                    <a:pt x="7873" y="5659"/>
                  </a:lnTo>
                  <a:lnTo>
                    <a:pt x="7848" y="5760"/>
                  </a:lnTo>
                  <a:lnTo>
                    <a:pt x="7847" y="5766"/>
                  </a:lnTo>
                  <a:lnTo>
                    <a:pt x="7818" y="5866"/>
                  </a:lnTo>
                  <a:lnTo>
                    <a:pt x="7816" y="5871"/>
                  </a:lnTo>
                  <a:lnTo>
                    <a:pt x="7784" y="5971"/>
                  </a:lnTo>
                  <a:lnTo>
                    <a:pt x="7782" y="5976"/>
                  </a:lnTo>
                  <a:lnTo>
                    <a:pt x="7746" y="6074"/>
                  </a:lnTo>
                  <a:lnTo>
                    <a:pt x="7744" y="6079"/>
                  </a:lnTo>
                  <a:lnTo>
                    <a:pt x="7703" y="6176"/>
                  </a:lnTo>
                  <a:lnTo>
                    <a:pt x="7701" y="6181"/>
                  </a:lnTo>
                  <a:lnTo>
                    <a:pt x="7658" y="6276"/>
                  </a:lnTo>
                  <a:lnTo>
                    <a:pt x="7655" y="6281"/>
                  </a:lnTo>
                  <a:lnTo>
                    <a:pt x="7608" y="6375"/>
                  </a:lnTo>
                  <a:lnTo>
                    <a:pt x="7605" y="6380"/>
                  </a:lnTo>
                  <a:lnTo>
                    <a:pt x="7554" y="6472"/>
                  </a:lnTo>
                  <a:lnTo>
                    <a:pt x="7552" y="6476"/>
                  </a:lnTo>
                  <a:lnTo>
                    <a:pt x="7497" y="6566"/>
                  </a:lnTo>
                  <a:lnTo>
                    <a:pt x="7494" y="6571"/>
                  </a:lnTo>
                  <a:lnTo>
                    <a:pt x="7437" y="6659"/>
                  </a:lnTo>
                  <a:lnTo>
                    <a:pt x="7434" y="6664"/>
                  </a:lnTo>
                  <a:lnTo>
                    <a:pt x="7373" y="6749"/>
                  </a:lnTo>
                  <a:lnTo>
                    <a:pt x="7370" y="6754"/>
                  </a:lnTo>
                  <a:lnTo>
                    <a:pt x="7306" y="6837"/>
                  </a:lnTo>
                  <a:lnTo>
                    <a:pt x="7303" y="6841"/>
                  </a:lnTo>
                  <a:lnTo>
                    <a:pt x="7236" y="6922"/>
                  </a:lnTo>
                  <a:lnTo>
                    <a:pt x="7233" y="6926"/>
                  </a:lnTo>
                  <a:lnTo>
                    <a:pt x="7163" y="7004"/>
                  </a:lnTo>
                  <a:lnTo>
                    <a:pt x="7159" y="7008"/>
                  </a:lnTo>
                  <a:lnTo>
                    <a:pt x="7087" y="7083"/>
                  </a:lnTo>
                  <a:lnTo>
                    <a:pt x="7083" y="7087"/>
                  </a:lnTo>
                  <a:lnTo>
                    <a:pt x="7008" y="7159"/>
                  </a:lnTo>
                  <a:lnTo>
                    <a:pt x="7004" y="7163"/>
                  </a:lnTo>
                  <a:lnTo>
                    <a:pt x="6926" y="7233"/>
                  </a:lnTo>
                  <a:lnTo>
                    <a:pt x="6922" y="7236"/>
                  </a:lnTo>
                  <a:lnTo>
                    <a:pt x="6841" y="7303"/>
                  </a:lnTo>
                  <a:lnTo>
                    <a:pt x="6837" y="7306"/>
                  </a:lnTo>
                  <a:lnTo>
                    <a:pt x="6754" y="7370"/>
                  </a:lnTo>
                  <a:lnTo>
                    <a:pt x="6749" y="7373"/>
                  </a:lnTo>
                  <a:lnTo>
                    <a:pt x="6664" y="7434"/>
                  </a:lnTo>
                  <a:lnTo>
                    <a:pt x="6659" y="7437"/>
                  </a:lnTo>
                  <a:lnTo>
                    <a:pt x="6571" y="7494"/>
                  </a:lnTo>
                  <a:lnTo>
                    <a:pt x="6566" y="7497"/>
                  </a:lnTo>
                  <a:lnTo>
                    <a:pt x="6476" y="7552"/>
                  </a:lnTo>
                  <a:lnTo>
                    <a:pt x="6472" y="7554"/>
                  </a:lnTo>
                  <a:lnTo>
                    <a:pt x="6380" y="7605"/>
                  </a:lnTo>
                  <a:lnTo>
                    <a:pt x="6375" y="7608"/>
                  </a:lnTo>
                  <a:lnTo>
                    <a:pt x="6281" y="7655"/>
                  </a:lnTo>
                  <a:lnTo>
                    <a:pt x="6276" y="7658"/>
                  </a:lnTo>
                  <a:lnTo>
                    <a:pt x="6181" y="7701"/>
                  </a:lnTo>
                  <a:lnTo>
                    <a:pt x="6176" y="7703"/>
                  </a:lnTo>
                  <a:lnTo>
                    <a:pt x="6079" y="7744"/>
                  </a:lnTo>
                  <a:lnTo>
                    <a:pt x="6074" y="7746"/>
                  </a:lnTo>
                  <a:lnTo>
                    <a:pt x="5976" y="7782"/>
                  </a:lnTo>
                  <a:lnTo>
                    <a:pt x="5971" y="7784"/>
                  </a:lnTo>
                  <a:lnTo>
                    <a:pt x="5871" y="7816"/>
                  </a:lnTo>
                  <a:lnTo>
                    <a:pt x="5866" y="7818"/>
                  </a:lnTo>
                  <a:lnTo>
                    <a:pt x="5766" y="7847"/>
                  </a:lnTo>
                  <a:lnTo>
                    <a:pt x="5760" y="7848"/>
                  </a:lnTo>
                  <a:lnTo>
                    <a:pt x="5659" y="7873"/>
                  </a:lnTo>
                  <a:lnTo>
                    <a:pt x="5654" y="7875"/>
                  </a:lnTo>
                  <a:lnTo>
                    <a:pt x="5551" y="7896"/>
                  </a:lnTo>
                  <a:lnTo>
                    <a:pt x="5546" y="7897"/>
                  </a:lnTo>
                  <a:lnTo>
                    <a:pt x="5443" y="7915"/>
                  </a:lnTo>
                  <a:lnTo>
                    <a:pt x="5437" y="7915"/>
                  </a:lnTo>
                  <a:lnTo>
                    <a:pt x="5334" y="7929"/>
                  </a:lnTo>
                  <a:lnTo>
                    <a:pt x="5328" y="7930"/>
                  </a:lnTo>
                  <a:lnTo>
                    <a:pt x="5224" y="7939"/>
                  </a:lnTo>
                  <a:lnTo>
                    <a:pt x="5218" y="7940"/>
                  </a:lnTo>
                  <a:lnTo>
                    <a:pt x="5114" y="7946"/>
                  </a:lnTo>
                  <a:lnTo>
                    <a:pt x="5108" y="7946"/>
                  </a:lnTo>
                  <a:lnTo>
                    <a:pt x="5003" y="7948"/>
                  </a:lnTo>
                  <a:lnTo>
                    <a:pt x="4997" y="7948"/>
                  </a:lnTo>
                  <a:lnTo>
                    <a:pt x="4892" y="7946"/>
                  </a:lnTo>
                  <a:lnTo>
                    <a:pt x="4886" y="7946"/>
                  </a:lnTo>
                  <a:lnTo>
                    <a:pt x="4782" y="7940"/>
                  </a:lnTo>
                  <a:lnTo>
                    <a:pt x="4776" y="7939"/>
                  </a:lnTo>
                  <a:lnTo>
                    <a:pt x="4672" y="7930"/>
                  </a:lnTo>
                  <a:lnTo>
                    <a:pt x="4666" y="7929"/>
                  </a:lnTo>
                  <a:lnTo>
                    <a:pt x="4563" y="7915"/>
                  </a:lnTo>
                  <a:lnTo>
                    <a:pt x="4557" y="7915"/>
                  </a:lnTo>
                  <a:lnTo>
                    <a:pt x="4454" y="7897"/>
                  </a:lnTo>
                  <a:lnTo>
                    <a:pt x="4449" y="7896"/>
                  </a:lnTo>
                  <a:lnTo>
                    <a:pt x="4346" y="7875"/>
                  </a:lnTo>
                  <a:lnTo>
                    <a:pt x="4341" y="7873"/>
                  </a:lnTo>
                  <a:lnTo>
                    <a:pt x="4240" y="7848"/>
                  </a:lnTo>
                  <a:lnTo>
                    <a:pt x="4234" y="7847"/>
                  </a:lnTo>
                  <a:lnTo>
                    <a:pt x="4134" y="7818"/>
                  </a:lnTo>
                  <a:lnTo>
                    <a:pt x="4129" y="7816"/>
                  </a:lnTo>
                  <a:lnTo>
                    <a:pt x="4029" y="7784"/>
                  </a:lnTo>
                  <a:lnTo>
                    <a:pt x="4024" y="7782"/>
                  </a:lnTo>
                  <a:lnTo>
                    <a:pt x="3926" y="7746"/>
                  </a:lnTo>
                  <a:lnTo>
                    <a:pt x="3921" y="7744"/>
                  </a:lnTo>
                  <a:lnTo>
                    <a:pt x="3824" y="7703"/>
                  </a:lnTo>
                  <a:lnTo>
                    <a:pt x="3819" y="7701"/>
                  </a:lnTo>
                  <a:lnTo>
                    <a:pt x="3724" y="7658"/>
                  </a:lnTo>
                  <a:lnTo>
                    <a:pt x="3719" y="7655"/>
                  </a:lnTo>
                  <a:lnTo>
                    <a:pt x="3625" y="7608"/>
                  </a:lnTo>
                  <a:lnTo>
                    <a:pt x="3620" y="7605"/>
                  </a:lnTo>
                  <a:lnTo>
                    <a:pt x="3528" y="7554"/>
                  </a:lnTo>
                  <a:lnTo>
                    <a:pt x="3524" y="7552"/>
                  </a:lnTo>
                  <a:lnTo>
                    <a:pt x="3434" y="7497"/>
                  </a:lnTo>
                  <a:lnTo>
                    <a:pt x="3429" y="7494"/>
                  </a:lnTo>
                  <a:lnTo>
                    <a:pt x="3341" y="7437"/>
                  </a:lnTo>
                  <a:lnTo>
                    <a:pt x="3336" y="7434"/>
                  </a:lnTo>
                  <a:lnTo>
                    <a:pt x="3251" y="7373"/>
                  </a:lnTo>
                  <a:lnTo>
                    <a:pt x="3246" y="7370"/>
                  </a:lnTo>
                  <a:lnTo>
                    <a:pt x="3163" y="7306"/>
                  </a:lnTo>
                  <a:lnTo>
                    <a:pt x="3159" y="7303"/>
                  </a:lnTo>
                  <a:lnTo>
                    <a:pt x="3078" y="7236"/>
                  </a:lnTo>
                  <a:lnTo>
                    <a:pt x="3074" y="7233"/>
                  </a:lnTo>
                  <a:lnTo>
                    <a:pt x="2996" y="7163"/>
                  </a:lnTo>
                  <a:lnTo>
                    <a:pt x="2992" y="7159"/>
                  </a:lnTo>
                  <a:lnTo>
                    <a:pt x="2917" y="7087"/>
                  </a:lnTo>
                  <a:lnTo>
                    <a:pt x="2913" y="7083"/>
                  </a:lnTo>
                  <a:lnTo>
                    <a:pt x="2841" y="7008"/>
                  </a:lnTo>
                  <a:lnTo>
                    <a:pt x="2837" y="7004"/>
                  </a:lnTo>
                  <a:lnTo>
                    <a:pt x="2767" y="6926"/>
                  </a:lnTo>
                  <a:lnTo>
                    <a:pt x="2764" y="6922"/>
                  </a:lnTo>
                  <a:lnTo>
                    <a:pt x="2697" y="6841"/>
                  </a:lnTo>
                  <a:lnTo>
                    <a:pt x="2694" y="6837"/>
                  </a:lnTo>
                  <a:lnTo>
                    <a:pt x="2630" y="6754"/>
                  </a:lnTo>
                  <a:lnTo>
                    <a:pt x="2627" y="6749"/>
                  </a:lnTo>
                  <a:lnTo>
                    <a:pt x="2566" y="6664"/>
                  </a:lnTo>
                  <a:lnTo>
                    <a:pt x="2563" y="6659"/>
                  </a:lnTo>
                  <a:lnTo>
                    <a:pt x="2506" y="6571"/>
                  </a:lnTo>
                  <a:lnTo>
                    <a:pt x="2503" y="6566"/>
                  </a:lnTo>
                  <a:lnTo>
                    <a:pt x="2448" y="6476"/>
                  </a:lnTo>
                  <a:lnTo>
                    <a:pt x="2446" y="6472"/>
                  </a:lnTo>
                  <a:lnTo>
                    <a:pt x="2395" y="6380"/>
                  </a:lnTo>
                  <a:lnTo>
                    <a:pt x="2392" y="6375"/>
                  </a:lnTo>
                  <a:lnTo>
                    <a:pt x="2345" y="6281"/>
                  </a:lnTo>
                  <a:lnTo>
                    <a:pt x="2342" y="6276"/>
                  </a:lnTo>
                  <a:lnTo>
                    <a:pt x="2299" y="6181"/>
                  </a:lnTo>
                  <a:lnTo>
                    <a:pt x="2297" y="6176"/>
                  </a:lnTo>
                  <a:lnTo>
                    <a:pt x="2256" y="6079"/>
                  </a:lnTo>
                  <a:lnTo>
                    <a:pt x="2254" y="6074"/>
                  </a:lnTo>
                  <a:lnTo>
                    <a:pt x="2218" y="5976"/>
                  </a:lnTo>
                  <a:lnTo>
                    <a:pt x="2216" y="5971"/>
                  </a:lnTo>
                  <a:lnTo>
                    <a:pt x="2184" y="5871"/>
                  </a:lnTo>
                  <a:lnTo>
                    <a:pt x="2182" y="5866"/>
                  </a:lnTo>
                  <a:lnTo>
                    <a:pt x="2153" y="5766"/>
                  </a:lnTo>
                  <a:lnTo>
                    <a:pt x="2152" y="5760"/>
                  </a:lnTo>
                  <a:lnTo>
                    <a:pt x="2127" y="5659"/>
                  </a:lnTo>
                  <a:lnTo>
                    <a:pt x="2125" y="5654"/>
                  </a:lnTo>
                  <a:lnTo>
                    <a:pt x="2104" y="5551"/>
                  </a:lnTo>
                  <a:lnTo>
                    <a:pt x="2103" y="5546"/>
                  </a:lnTo>
                  <a:lnTo>
                    <a:pt x="2085" y="5443"/>
                  </a:lnTo>
                  <a:lnTo>
                    <a:pt x="2085" y="5437"/>
                  </a:lnTo>
                  <a:lnTo>
                    <a:pt x="2071" y="5334"/>
                  </a:lnTo>
                  <a:lnTo>
                    <a:pt x="2070" y="5328"/>
                  </a:lnTo>
                  <a:lnTo>
                    <a:pt x="2061" y="5224"/>
                  </a:lnTo>
                  <a:lnTo>
                    <a:pt x="2060" y="5218"/>
                  </a:lnTo>
                  <a:lnTo>
                    <a:pt x="2054" y="5114"/>
                  </a:lnTo>
                  <a:lnTo>
                    <a:pt x="2054" y="5108"/>
                  </a:lnTo>
                  <a:lnTo>
                    <a:pt x="2052" y="5003"/>
                  </a:lnTo>
                  <a:lnTo>
                    <a:pt x="2052" y="4997"/>
                  </a:lnTo>
                  <a:lnTo>
                    <a:pt x="2054" y="4892"/>
                  </a:lnTo>
                  <a:lnTo>
                    <a:pt x="2054" y="4886"/>
                  </a:lnTo>
                  <a:lnTo>
                    <a:pt x="2060" y="4782"/>
                  </a:lnTo>
                  <a:lnTo>
                    <a:pt x="2061" y="4776"/>
                  </a:lnTo>
                  <a:lnTo>
                    <a:pt x="2070" y="4672"/>
                  </a:lnTo>
                  <a:lnTo>
                    <a:pt x="2071" y="4666"/>
                  </a:lnTo>
                  <a:lnTo>
                    <a:pt x="2085" y="4563"/>
                  </a:lnTo>
                  <a:lnTo>
                    <a:pt x="2085" y="4557"/>
                  </a:lnTo>
                  <a:lnTo>
                    <a:pt x="2103" y="4454"/>
                  </a:lnTo>
                  <a:lnTo>
                    <a:pt x="2104" y="4449"/>
                  </a:lnTo>
                  <a:lnTo>
                    <a:pt x="2125" y="4346"/>
                  </a:lnTo>
                  <a:lnTo>
                    <a:pt x="2127" y="4341"/>
                  </a:lnTo>
                  <a:lnTo>
                    <a:pt x="2152" y="4240"/>
                  </a:lnTo>
                  <a:lnTo>
                    <a:pt x="2153" y="4234"/>
                  </a:lnTo>
                  <a:lnTo>
                    <a:pt x="2182" y="4134"/>
                  </a:lnTo>
                  <a:lnTo>
                    <a:pt x="2184" y="4129"/>
                  </a:lnTo>
                  <a:lnTo>
                    <a:pt x="2216" y="4029"/>
                  </a:lnTo>
                  <a:lnTo>
                    <a:pt x="2218" y="4024"/>
                  </a:lnTo>
                  <a:lnTo>
                    <a:pt x="2254" y="3926"/>
                  </a:lnTo>
                  <a:lnTo>
                    <a:pt x="2256" y="3921"/>
                  </a:lnTo>
                  <a:lnTo>
                    <a:pt x="2297" y="3824"/>
                  </a:lnTo>
                  <a:lnTo>
                    <a:pt x="2299" y="3819"/>
                  </a:lnTo>
                  <a:lnTo>
                    <a:pt x="2342" y="3724"/>
                  </a:lnTo>
                  <a:lnTo>
                    <a:pt x="2345" y="3719"/>
                  </a:lnTo>
                  <a:lnTo>
                    <a:pt x="2392" y="3625"/>
                  </a:lnTo>
                  <a:lnTo>
                    <a:pt x="2395" y="3620"/>
                  </a:lnTo>
                  <a:lnTo>
                    <a:pt x="2446" y="3528"/>
                  </a:lnTo>
                  <a:lnTo>
                    <a:pt x="2448" y="3524"/>
                  </a:lnTo>
                  <a:lnTo>
                    <a:pt x="2503" y="3434"/>
                  </a:lnTo>
                  <a:lnTo>
                    <a:pt x="2506" y="3429"/>
                  </a:lnTo>
                  <a:lnTo>
                    <a:pt x="2563" y="3341"/>
                  </a:lnTo>
                  <a:lnTo>
                    <a:pt x="2566" y="3336"/>
                  </a:lnTo>
                  <a:lnTo>
                    <a:pt x="2627" y="3251"/>
                  </a:lnTo>
                  <a:lnTo>
                    <a:pt x="2630" y="3246"/>
                  </a:lnTo>
                  <a:lnTo>
                    <a:pt x="2694" y="3163"/>
                  </a:lnTo>
                  <a:lnTo>
                    <a:pt x="2697" y="3159"/>
                  </a:lnTo>
                  <a:lnTo>
                    <a:pt x="2764" y="3078"/>
                  </a:lnTo>
                  <a:lnTo>
                    <a:pt x="2767" y="3074"/>
                  </a:lnTo>
                  <a:lnTo>
                    <a:pt x="2837" y="2996"/>
                  </a:lnTo>
                  <a:lnTo>
                    <a:pt x="2841" y="2992"/>
                  </a:lnTo>
                  <a:lnTo>
                    <a:pt x="2913" y="2917"/>
                  </a:lnTo>
                  <a:lnTo>
                    <a:pt x="2917" y="2913"/>
                  </a:lnTo>
                  <a:lnTo>
                    <a:pt x="2992" y="2841"/>
                  </a:lnTo>
                  <a:lnTo>
                    <a:pt x="2996" y="2837"/>
                  </a:lnTo>
                  <a:lnTo>
                    <a:pt x="3074" y="2767"/>
                  </a:lnTo>
                  <a:lnTo>
                    <a:pt x="3078" y="2764"/>
                  </a:lnTo>
                  <a:lnTo>
                    <a:pt x="3159" y="2697"/>
                  </a:lnTo>
                  <a:lnTo>
                    <a:pt x="3163" y="2694"/>
                  </a:lnTo>
                  <a:lnTo>
                    <a:pt x="3246" y="2630"/>
                  </a:lnTo>
                  <a:lnTo>
                    <a:pt x="3251" y="2627"/>
                  </a:lnTo>
                  <a:lnTo>
                    <a:pt x="3336" y="2566"/>
                  </a:lnTo>
                  <a:lnTo>
                    <a:pt x="3341" y="2563"/>
                  </a:lnTo>
                  <a:lnTo>
                    <a:pt x="3429" y="2506"/>
                  </a:lnTo>
                  <a:lnTo>
                    <a:pt x="3434" y="2503"/>
                  </a:lnTo>
                  <a:lnTo>
                    <a:pt x="3524" y="2448"/>
                  </a:lnTo>
                  <a:lnTo>
                    <a:pt x="3528" y="2446"/>
                  </a:lnTo>
                  <a:lnTo>
                    <a:pt x="3620" y="2395"/>
                  </a:lnTo>
                  <a:lnTo>
                    <a:pt x="3625" y="2392"/>
                  </a:lnTo>
                  <a:lnTo>
                    <a:pt x="3719" y="2345"/>
                  </a:lnTo>
                  <a:lnTo>
                    <a:pt x="3724" y="2342"/>
                  </a:lnTo>
                  <a:lnTo>
                    <a:pt x="3819" y="2299"/>
                  </a:lnTo>
                  <a:lnTo>
                    <a:pt x="3824" y="2297"/>
                  </a:lnTo>
                  <a:lnTo>
                    <a:pt x="3921" y="2256"/>
                  </a:lnTo>
                  <a:lnTo>
                    <a:pt x="3926" y="2254"/>
                  </a:lnTo>
                  <a:lnTo>
                    <a:pt x="4024" y="2218"/>
                  </a:lnTo>
                  <a:lnTo>
                    <a:pt x="4029" y="2216"/>
                  </a:lnTo>
                  <a:lnTo>
                    <a:pt x="4129" y="2184"/>
                  </a:lnTo>
                  <a:lnTo>
                    <a:pt x="4134" y="2182"/>
                  </a:lnTo>
                  <a:lnTo>
                    <a:pt x="4234" y="2153"/>
                  </a:lnTo>
                  <a:lnTo>
                    <a:pt x="4240" y="2152"/>
                  </a:lnTo>
                  <a:lnTo>
                    <a:pt x="4341" y="2127"/>
                  </a:lnTo>
                  <a:lnTo>
                    <a:pt x="4346" y="2125"/>
                  </a:lnTo>
                  <a:lnTo>
                    <a:pt x="4449" y="2104"/>
                  </a:lnTo>
                  <a:lnTo>
                    <a:pt x="4454" y="2103"/>
                  </a:lnTo>
                  <a:lnTo>
                    <a:pt x="4557" y="2085"/>
                  </a:lnTo>
                  <a:lnTo>
                    <a:pt x="4563" y="2085"/>
                  </a:lnTo>
                  <a:lnTo>
                    <a:pt x="4666" y="2071"/>
                  </a:lnTo>
                  <a:lnTo>
                    <a:pt x="4672" y="2070"/>
                  </a:lnTo>
                  <a:lnTo>
                    <a:pt x="4776" y="2061"/>
                  </a:lnTo>
                  <a:lnTo>
                    <a:pt x="4782" y="2060"/>
                  </a:lnTo>
                  <a:lnTo>
                    <a:pt x="4886" y="2054"/>
                  </a:lnTo>
                  <a:lnTo>
                    <a:pt x="4892" y="2054"/>
                  </a:lnTo>
                  <a:lnTo>
                    <a:pt x="4997" y="2052"/>
                  </a:lnTo>
                  <a:lnTo>
                    <a:pt x="5003" y="2052"/>
                  </a:lnTo>
                  <a:lnTo>
                    <a:pt x="5108" y="2054"/>
                  </a:lnTo>
                  <a:lnTo>
                    <a:pt x="5114" y="2054"/>
                  </a:lnTo>
                  <a:lnTo>
                    <a:pt x="5218" y="2060"/>
                  </a:lnTo>
                  <a:lnTo>
                    <a:pt x="5224" y="2061"/>
                  </a:lnTo>
                  <a:lnTo>
                    <a:pt x="5328" y="2070"/>
                  </a:lnTo>
                  <a:lnTo>
                    <a:pt x="5334" y="2071"/>
                  </a:lnTo>
                  <a:lnTo>
                    <a:pt x="5437" y="2085"/>
                  </a:lnTo>
                  <a:lnTo>
                    <a:pt x="5443" y="2085"/>
                  </a:lnTo>
                  <a:lnTo>
                    <a:pt x="5546" y="2103"/>
                  </a:lnTo>
                  <a:lnTo>
                    <a:pt x="5551" y="2104"/>
                  </a:lnTo>
                  <a:lnTo>
                    <a:pt x="5654" y="2125"/>
                  </a:lnTo>
                  <a:lnTo>
                    <a:pt x="5659" y="2127"/>
                  </a:lnTo>
                  <a:lnTo>
                    <a:pt x="5760" y="2152"/>
                  </a:lnTo>
                  <a:lnTo>
                    <a:pt x="5766" y="2153"/>
                  </a:lnTo>
                  <a:lnTo>
                    <a:pt x="5866" y="2182"/>
                  </a:lnTo>
                  <a:lnTo>
                    <a:pt x="5871" y="2184"/>
                  </a:lnTo>
                  <a:lnTo>
                    <a:pt x="5971" y="2216"/>
                  </a:lnTo>
                  <a:lnTo>
                    <a:pt x="5976" y="2218"/>
                  </a:lnTo>
                  <a:lnTo>
                    <a:pt x="6074" y="2254"/>
                  </a:lnTo>
                  <a:lnTo>
                    <a:pt x="6079" y="2256"/>
                  </a:lnTo>
                  <a:lnTo>
                    <a:pt x="6176" y="2297"/>
                  </a:lnTo>
                  <a:lnTo>
                    <a:pt x="6181" y="2299"/>
                  </a:lnTo>
                  <a:lnTo>
                    <a:pt x="6276" y="2342"/>
                  </a:lnTo>
                  <a:lnTo>
                    <a:pt x="6281" y="2345"/>
                  </a:lnTo>
                  <a:lnTo>
                    <a:pt x="6375" y="2392"/>
                  </a:lnTo>
                  <a:lnTo>
                    <a:pt x="6380" y="2395"/>
                  </a:lnTo>
                  <a:lnTo>
                    <a:pt x="6472" y="2446"/>
                  </a:lnTo>
                  <a:lnTo>
                    <a:pt x="6476" y="2448"/>
                  </a:lnTo>
                  <a:lnTo>
                    <a:pt x="6566" y="2503"/>
                  </a:lnTo>
                  <a:lnTo>
                    <a:pt x="6571" y="2506"/>
                  </a:lnTo>
                  <a:lnTo>
                    <a:pt x="6659" y="2563"/>
                  </a:lnTo>
                  <a:lnTo>
                    <a:pt x="6664" y="2566"/>
                  </a:lnTo>
                  <a:lnTo>
                    <a:pt x="6749" y="2627"/>
                  </a:lnTo>
                  <a:lnTo>
                    <a:pt x="6754" y="2630"/>
                  </a:lnTo>
                  <a:lnTo>
                    <a:pt x="6837" y="2694"/>
                  </a:lnTo>
                  <a:lnTo>
                    <a:pt x="6841" y="2697"/>
                  </a:lnTo>
                  <a:lnTo>
                    <a:pt x="6922" y="2764"/>
                  </a:lnTo>
                  <a:lnTo>
                    <a:pt x="6926" y="2767"/>
                  </a:lnTo>
                  <a:lnTo>
                    <a:pt x="7004" y="2837"/>
                  </a:lnTo>
                  <a:lnTo>
                    <a:pt x="7008" y="2841"/>
                  </a:lnTo>
                  <a:lnTo>
                    <a:pt x="7083" y="2913"/>
                  </a:lnTo>
                  <a:lnTo>
                    <a:pt x="7087" y="2917"/>
                  </a:lnTo>
                  <a:lnTo>
                    <a:pt x="7159" y="2992"/>
                  </a:lnTo>
                  <a:lnTo>
                    <a:pt x="7163" y="2996"/>
                  </a:lnTo>
                  <a:lnTo>
                    <a:pt x="7233" y="3074"/>
                  </a:lnTo>
                  <a:lnTo>
                    <a:pt x="7236" y="3078"/>
                  </a:lnTo>
                  <a:lnTo>
                    <a:pt x="7303" y="3159"/>
                  </a:lnTo>
                  <a:lnTo>
                    <a:pt x="7306" y="3163"/>
                  </a:lnTo>
                  <a:lnTo>
                    <a:pt x="7370" y="3246"/>
                  </a:lnTo>
                  <a:lnTo>
                    <a:pt x="7373" y="3251"/>
                  </a:lnTo>
                  <a:lnTo>
                    <a:pt x="7434" y="3336"/>
                  </a:lnTo>
                  <a:lnTo>
                    <a:pt x="7437" y="3341"/>
                  </a:lnTo>
                  <a:lnTo>
                    <a:pt x="7494" y="3429"/>
                  </a:lnTo>
                  <a:lnTo>
                    <a:pt x="7497" y="3434"/>
                  </a:lnTo>
                  <a:lnTo>
                    <a:pt x="7552" y="3524"/>
                  </a:lnTo>
                  <a:lnTo>
                    <a:pt x="7554" y="3528"/>
                  </a:lnTo>
                  <a:lnTo>
                    <a:pt x="7605" y="3620"/>
                  </a:lnTo>
                  <a:lnTo>
                    <a:pt x="7608" y="3625"/>
                  </a:lnTo>
                  <a:lnTo>
                    <a:pt x="7655" y="3719"/>
                  </a:lnTo>
                  <a:lnTo>
                    <a:pt x="7658" y="3724"/>
                  </a:lnTo>
                  <a:lnTo>
                    <a:pt x="7701" y="3819"/>
                  </a:lnTo>
                  <a:lnTo>
                    <a:pt x="7703" y="3824"/>
                  </a:lnTo>
                  <a:lnTo>
                    <a:pt x="7744" y="3921"/>
                  </a:lnTo>
                  <a:lnTo>
                    <a:pt x="7746" y="3926"/>
                  </a:lnTo>
                  <a:lnTo>
                    <a:pt x="7782" y="4024"/>
                  </a:lnTo>
                  <a:lnTo>
                    <a:pt x="7784" y="4029"/>
                  </a:lnTo>
                  <a:lnTo>
                    <a:pt x="7816" y="4129"/>
                  </a:lnTo>
                  <a:lnTo>
                    <a:pt x="7818" y="4134"/>
                  </a:lnTo>
                  <a:lnTo>
                    <a:pt x="7847" y="4234"/>
                  </a:lnTo>
                  <a:lnTo>
                    <a:pt x="7848" y="4240"/>
                  </a:lnTo>
                  <a:lnTo>
                    <a:pt x="7873" y="4341"/>
                  </a:lnTo>
                  <a:lnTo>
                    <a:pt x="7875" y="4346"/>
                  </a:lnTo>
                  <a:lnTo>
                    <a:pt x="7896" y="4449"/>
                  </a:lnTo>
                  <a:lnTo>
                    <a:pt x="7897" y="4454"/>
                  </a:lnTo>
                  <a:lnTo>
                    <a:pt x="7915" y="4557"/>
                  </a:lnTo>
                  <a:lnTo>
                    <a:pt x="7915" y="4563"/>
                  </a:lnTo>
                  <a:lnTo>
                    <a:pt x="7929" y="4666"/>
                  </a:lnTo>
                  <a:lnTo>
                    <a:pt x="7930" y="4672"/>
                  </a:lnTo>
                  <a:lnTo>
                    <a:pt x="7939" y="4776"/>
                  </a:lnTo>
                  <a:lnTo>
                    <a:pt x="7940" y="4782"/>
                  </a:lnTo>
                  <a:lnTo>
                    <a:pt x="7946" y="4886"/>
                  </a:lnTo>
                  <a:lnTo>
                    <a:pt x="7946" y="4892"/>
                  </a:lnTo>
                  <a:close/>
                  <a:moveTo>
                    <a:pt x="7646" y="5099"/>
                  </a:moveTo>
                  <a:lnTo>
                    <a:pt x="7648" y="5000"/>
                  </a:lnTo>
                  <a:lnTo>
                    <a:pt x="7646" y="4901"/>
                  </a:lnTo>
                  <a:lnTo>
                    <a:pt x="7641" y="4801"/>
                  </a:lnTo>
                  <a:lnTo>
                    <a:pt x="7631" y="4703"/>
                  </a:lnTo>
                  <a:lnTo>
                    <a:pt x="7618" y="4605"/>
                  </a:lnTo>
                  <a:lnTo>
                    <a:pt x="7602" y="4507"/>
                  </a:lnTo>
                  <a:lnTo>
                    <a:pt x="7582" y="4410"/>
                  </a:lnTo>
                  <a:lnTo>
                    <a:pt x="7558" y="4315"/>
                  </a:lnTo>
                  <a:lnTo>
                    <a:pt x="7531" y="4220"/>
                  </a:lnTo>
                  <a:lnTo>
                    <a:pt x="7500" y="4126"/>
                  </a:lnTo>
                  <a:lnTo>
                    <a:pt x="7465" y="4033"/>
                  </a:lnTo>
                  <a:lnTo>
                    <a:pt x="7427" y="3942"/>
                  </a:lnTo>
                  <a:lnTo>
                    <a:pt x="7386" y="3852"/>
                  </a:lnTo>
                  <a:lnTo>
                    <a:pt x="7341" y="3763"/>
                  </a:lnTo>
                  <a:lnTo>
                    <a:pt x="7293" y="3676"/>
                  </a:lnTo>
                  <a:lnTo>
                    <a:pt x="7242" y="3590"/>
                  </a:lnTo>
                  <a:lnTo>
                    <a:pt x="7187" y="3507"/>
                  </a:lnTo>
                  <a:lnTo>
                    <a:pt x="7130" y="3427"/>
                  </a:lnTo>
                  <a:lnTo>
                    <a:pt x="7070" y="3348"/>
                  </a:lnTo>
                  <a:lnTo>
                    <a:pt x="7007" y="3272"/>
                  </a:lnTo>
                  <a:lnTo>
                    <a:pt x="6941" y="3198"/>
                  </a:lnTo>
                  <a:lnTo>
                    <a:pt x="6873" y="3127"/>
                  </a:lnTo>
                  <a:lnTo>
                    <a:pt x="6802" y="3059"/>
                  </a:lnTo>
                  <a:lnTo>
                    <a:pt x="6728" y="2993"/>
                  </a:lnTo>
                  <a:lnTo>
                    <a:pt x="6652" y="2930"/>
                  </a:lnTo>
                  <a:lnTo>
                    <a:pt x="6573" y="2870"/>
                  </a:lnTo>
                  <a:lnTo>
                    <a:pt x="6493" y="2813"/>
                  </a:lnTo>
                  <a:lnTo>
                    <a:pt x="6410" y="2758"/>
                  </a:lnTo>
                  <a:lnTo>
                    <a:pt x="6324" y="2707"/>
                  </a:lnTo>
                  <a:lnTo>
                    <a:pt x="6237" y="2659"/>
                  </a:lnTo>
                  <a:lnTo>
                    <a:pt x="6148" y="2614"/>
                  </a:lnTo>
                  <a:lnTo>
                    <a:pt x="6058" y="2573"/>
                  </a:lnTo>
                  <a:lnTo>
                    <a:pt x="5967" y="2535"/>
                  </a:lnTo>
                  <a:lnTo>
                    <a:pt x="5874" y="2500"/>
                  </a:lnTo>
                  <a:lnTo>
                    <a:pt x="5780" y="2469"/>
                  </a:lnTo>
                  <a:lnTo>
                    <a:pt x="5685" y="2442"/>
                  </a:lnTo>
                  <a:lnTo>
                    <a:pt x="5590" y="2418"/>
                  </a:lnTo>
                  <a:lnTo>
                    <a:pt x="5493" y="2398"/>
                  </a:lnTo>
                  <a:lnTo>
                    <a:pt x="5395" y="2382"/>
                  </a:lnTo>
                  <a:lnTo>
                    <a:pt x="5297" y="2369"/>
                  </a:lnTo>
                  <a:lnTo>
                    <a:pt x="5199" y="2359"/>
                  </a:lnTo>
                  <a:lnTo>
                    <a:pt x="5099" y="2354"/>
                  </a:lnTo>
                  <a:lnTo>
                    <a:pt x="5000" y="2352"/>
                  </a:lnTo>
                  <a:lnTo>
                    <a:pt x="4901" y="2354"/>
                  </a:lnTo>
                  <a:lnTo>
                    <a:pt x="4801" y="2359"/>
                  </a:lnTo>
                  <a:lnTo>
                    <a:pt x="4703" y="2369"/>
                  </a:lnTo>
                  <a:lnTo>
                    <a:pt x="4605" y="2382"/>
                  </a:lnTo>
                  <a:lnTo>
                    <a:pt x="4507" y="2398"/>
                  </a:lnTo>
                  <a:lnTo>
                    <a:pt x="4410" y="2418"/>
                  </a:lnTo>
                  <a:lnTo>
                    <a:pt x="4315" y="2442"/>
                  </a:lnTo>
                  <a:lnTo>
                    <a:pt x="4220" y="2469"/>
                  </a:lnTo>
                  <a:lnTo>
                    <a:pt x="4126" y="2500"/>
                  </a:lnTo>
                  <a:lnTo>
                    <a:pt x="4033" y="2535"/>
                  </a:lnTo>
                  <a:lnTo>
                    <a:pt x="3942" y="2573"/>
                  </a:lnTo>
                  <a:lnTo>
                    <a:pt x="3852" y="2614"/>
                  </a:lnTo>
                  <a:lnTo>
                    <a:pt x="3763" y="2659"/>
                  </a:lnTo>
                  <a:lnTo>
                    <a:pt x="3676" y="2707"/>
                  </a:lnTo>
                  <a:lnTo>
                    <a:pt x="3590" y="2758"/>
                  </a:lnTo>
                  <a:lnTo>
                    <a:pt x="3507" y="2813"/>
                  </a:lnTo>
                  <a:lnTo>
                    <a:pt x="3427" y="2870"/>
                  </a:lnTo>
                  <a:lnTo>
                    <a:pt x="3348" y="2930"/>
                  </a:lnTo>
                  <a:lnTo>
                    <a:pt x="3272" y="2993"/>
                  </a:lnTo>
                  <a:lnTo>
                    <a:pt x="3198" y="3059"/>
                  </a:lnTo>
                  <a:lnTo>
                    <a:pt x="3127" y="3127"/>
                  </a:lnTo>
                  <a:lnTo>
                    <a:pt x="3059" y="3198"/>
                  </a:lnTo>
                  <a:lnTo>
                    <a:pt x="2993" y="3272"/>
                  </a:lnTo>
                  <a:lnTo>
                    <a:pt x="2930" y="3348"/>
                  </a:lnTo>
                  <a:lnTo>
                    <a:pt x="2870" y="3427"/>
                  </a:lnTo>
                  <a:lnTo>
                    <a:pt x="2813" y="3507"/>
                  </a:lnTo>
                  <a:lnTo>
                    <a:pt x="2758" y="3590"/>
                  </a:lnTo>
                  <a:lnTo>
                    <a:pt x="2707" y="3676"/>
                  </a:lnTo>
                  <a:lnTo>
                    <a:pt x="2659" y="3763"/>
                  </a:lnTo>
                  <a:lnTo>
                    <a:pt x="2614" y="3852"/>
                  </a:lnTo>
                  <a:lnTo>
                    <a:pt x="2573" y="3942"/>
                  </a:lnTo>
                  <a:lnTo>
                    <a:pt x="2535" y="4033"/>
                  </a:lnTo>
                  <a:lnTo>
                    <a:pt x="2500" y="4126"/>
                  </a:lnTo>
                  <a:lnTo>
                    <a:pt x="2469" y="4220"/>
                  </a:lnTo>
                  <a:lnTo>
                    <a:pt x="2442" y="4315"/>
                  </a:lnTo>
                  <a:lnTo>
                    <a:pt x="2418" y="4410"/>
                  </a:lnTo>
                  <a:lnTo>
                    <a:pt x="2398" y="4507"/>
                  </a:lnTo>
                  <a:lnTo>
                    <a:pt x="2382" y="4605"/>
                  </a:lnTo>
                  <a:lnTo>
                    <a:pt x="2369" y="4703"/>
                  </a:lnTo>
                  <a:lnTo>
                    <a:pt x="2359" y="4801"/>
                  </a:lnTo>
                  <a:lnTo>
                    <a:pt x="2354" y="4901"/>
                  </a:lnTo>
                  <a:lnTo>
                    <a:pt x="2352" y="5000"/>
                  </a:lnTo>
                  <a:lnTo>
                    <a:pt x="2354" y="5099"/>
                  </a:lnTo>
                  <a:lnTo>
                    <a:pt x="2359" y="5199"/>
                  </a:lnTo>
                  <a:lnTo>
                    <a:pt x="2369" y="5297"/>
                  </a:lnTo>
                  <a:lnTo>
                    <a:pt x="2382" y="5395"/>
                  </a:lnTo>
                  <a:lnTo>
                    <a:pt x="2398" y="5493"/>
                  </a:lnTo>
                  <a:lnTo>
                    <a:pt x="2418" y="5590"/>
                  </a:lnTo>
                  <a:lnTo>
                    <a:pt x="2442" y="5685"/>
                  </a:lnTo>
                  <a:lnTo>
                    <a:pt x="2469" y="5780"/>
                  </a:lnTo>
                  <a:lnTo>
                    <a:pt x="2500" y="5874"/>
                  </a:lnTo>
                  <a:lnTo>
                    <a:pt x="2535" y="5967"/>
                  </a:lnTo>
                  <a:lnTo>
                    <a:pt x="2573" y="6058"/>
                  </a:lnTo>
                  <a:lnTo>
                    <a:pt x="2614" y="6148"/>
                  </a:lnTo>
                  <a:lnTo>
                    <a:pt x="2659" y="6237"/>
                  </a:lnTo>
                  <a:lnTo>
                    <a:pt x="2707" y="6324"/>
                  </a:lnTo>
                  <a:lnTo>
                    <a:pt x="2758" y="6410"/>
                  </a:lnTo>
                  <a:lnTo>
                    <a:pt x="2813" y="6493"/>
                  </a:lnTo>
                  <a:lnTo>
                    <a:pt x="2870" y="6573"/>
                  </a:lnTo>
                  <a:lnTo>
                    <a:pt x="2930" y="6652"/>
                  </a:lnTo>
                  <a:lnTo>
                    <a:pt x="2993" y="6728"/>
                  </a:lnTo>
                  <a:lnTo>
                    <a:pt x="3059" y="6802"/>
                  </a:lnTo>
                  <a:lnTo>
                    <a:pt x="3127" y="6873"/>
                  </a:lnTo>
                  <a:lnTo>
                    <a:pt x="3198" y="6941"/>
                  </a:lnTo>
                  <a:lnTo>
                    <a:pt x="3272" y="7007"/>
                  </a:lnTo>
                  <a:lnTo>
                    <a:pt x="3348" y="7070"/>
                  </a:lnTo>
                  <a:lnTo>
                    <a:pt x="3427" y="7130"/>
                  </a:lnTo>
                  <a:lnTo>
                    <a:pt x="3507" y="7187"/>
                  </a:lnTo>
                  <a:lnTo>
                    <a:pt x="3590" y="7242"/>
                  </a:lnTo>
                  <a:lnTo>
                    <a:pt x="3676" y="7293"/>
                  </a:lnTo>
                  <a:lnTo>
                    <a:pt x="3763" y="7341"/>
                  </a:lnTo>
                  <a:lnTo>
                    <a:pt x="3852" y="7386"/>
                  </a:lnTo>
                  <a:lnTo>
                    <a:pt x="3942" y="7427"/>
                  </a:lnTo>
                  <a:lnTo>
                    <a:pt x="4033" y="7465"/>
                  </a:lnTo>
                  <a:lnTo>
                    <a:pt x="4126" y="7500"/>
                  </a:lnTo>
                  <a:lnTo>
                    <a:pt x="4220" y="7531"/>
                  </a:lnTo>
                  <a:lnTo>
                    <a:pt x="4315" y="7558"/>
                  </a:lnTo>
                  <a:lnTo>
                    <a:pt x="4410" y="7582"/>
                  </a:lnTo>
                  <a:lnTo>
                    <a:pt x="4507" y="7602"/>
                  </a:lnTo>
                  <a:lnTo>
                    <a:pt x="4605" y="7618"/>
                  </a:lnTo>
                  <a:lnTo>
                    <a:pt x="4703" y="7631"/>
                  </a:lnTo>
                  <a:lnTo>
                    <a:pt x="4801" y="7641"/>
                  </a:lnTo>
                  <a:lnTo>
                    <a:pt x="4901" y="7646"/>
                  </a:lnTo>
                  <a:lnTo>
                    <a:pt x="5000" y="7648"/>
                  </a:lnTo>
                  <a:lnTo>
                    <a:pt x="5099" y="7646"/>
                  </a:lnTo>
                  <a:lnTo>
                    <a:pt x="5199" y="7641"/>
                  </a:lnTo>
                  <a:lnTo>
                    <a:pt x="5297" y="7631"/>
                  </a:lnTo>
                  <a:lnTo>
                    <a:pt x="5395" y="7618"/>
                  </a:lnTo>
                  <a:lnTo>
                    <a:pt x="5493" y="7602"/>
                  </a:lnTo>
                  <a:lnTo>
                    <a:pt x="5590" y="7582"/>
                  </a:lnTo>
                  <a:lnTo>
                    <a:pt x="5685" y="7558"/>
                  </a:lnTo>
                  <a:lnTo>
                    <a:pt x="5780" y="7531"/>
                  </a:lnTo>
                  <a:lnTo>
                    <a:pt x="5874" y="7500"/>
                  </a:lnTo>
                  <a:lnTo>
                    <a:pt x="5967" y="7465"/>
                  </a:lnTo>
                  <a:lnTo>
                    <a:pt x="6058" y="7427"/>
                  </a:lnTo>
                  <a:lnTo>
                    <a:pt x="6148" y="7386"/>
                  </a:lnTo>
                  <a:lnTo>
                    <a:pt x="6237" y="7341"/>
                  </a:lnTo>
                  <a:lnTo>
                    <a:pt x="6324" y="7293"/>
                  </a:lnTo>
                  <a:lnTo>
                    <a:pt x="6410" y="7242"/>
                  </a:lnTo>
                  <a:lnTo>
                    <a:pt x="6493" y="7187"/>
                  </a:lnTo>
                  <a:lnTo>
                    <a:pt x="6573" y="7130"/>
                  </a:lnTo>
                  <a:lnTo>
                    <a:pt x="6652" y="7070"/>
                  </a:lnTo>
                  <a:lnTo>
                    <a:pt x="6728" y="7007"/>
                  </a:lnTo>
                  <a:lnTo>
                    <a:pt x="6802" y="6941"/>
                  </a:lnTo>
                  <a:lnTo>
                    <a:pt x="6873" y="6873"/>
                  </a:lnTo>
                  <a:lnTo>
                    <a:pt x="6941" y="6802"/>
                  </a:lnTo>
                  <a:lnTo>
                    <a:pt x="7007" y="6728"/>
                  </a:lnTo>
                  <a:lnTo>
                    <a:pt x="7070" y="6652"/>
                  </a:lnTo>
                  <a:lnTo>
                    <a:pt x="7130" y="6573"/>
                  </a:lnTo>
                  <a:lnTo>
                    <a:pt x="7187" y="6493"/>
                  </a:lnTo>
                  <a:lnTo>
                    <a:pt x="7242" y="6410"/>
                  </a:lnTo>
                  <a:lnTo>
                    <a:pt x="7293" y="6324"/>
                  </a:lnTo>
                  <a:lnTo>
                    <a:pt x="7341" y="6237"/>
                  </a:lnTo>
                  <a:lnTo>
                    <a:pt x="7386" y="6148"/>
                  </a:lnTo>
                  <a:lnTo>
                    <a:pt x="7427" y="6058"/>
                  </a:lnTo>
                  <a:lnTo>
                    <a:pt x="7465" y="5967"/>
                  </a:lnTo>
                  <a:lnTo>
                    <a:pt x="7500" y="5874"/>
                  </a:lnTo>
                  <a:lnTo>
                    <a:pt x="7531" y="5780"/>
                  </a:lnTo>
                  <a:lnTo>
                    <a:pt x="7558" y="5685"/>
                  </a:lnTo>
                  <a:lnTo>
                    <a:pt x="7582" y="5590"/>
                  </a:lnTo>
                  <a:lnTo>
                    <a:pt x="7602" y="5493"/>
                  </a:lnTo>
                  <a:lnTo>
                    <a:pt x="7618" y="5395"/>
                  </a:lnTo>
                  <a:lnTo>
                    <a:pt x="7631" y="5297"/>
                  </a:lnTo>
                  <a:lnTo>
                    <a:pt x="7641" y="5199"/>
                  </a:lnTo>
                  <a:lnTo>
                    <a:pt x="7646" y="50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0" name="Google Shape;620;p7"/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</p:grpSpPr>
        <p:sp>
          <p:nvSpPr>
            <p:cNvPr id="621" name="Google Shape;621;p7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09" y="5226"/>
                  </a:moveTo>
                  <a:lnTo>
                    <a:pt x="3754" y="5226"/>
                  </a:lnTo>
                  <a:lnTo>
                    <a:pt x="3763" y="5226"/>
                  </a:lnTo>
                  <a:lnTo>
                    <a:pt x="3771" y="5227"/>
                  </a:lnTo>
                  <a:lnTo>
                    <a:pt x="3780" y="5227"/>
                  </a:lnTo>
                  <a:lnTo>
                    <a:pt x="3788" y="5229"/>
                  </a:lnTo>
                  <a:lnTo>
                    <a:pt x="3796" y="5230"/>
                  </a:lnTo>
                  <a:lnTo>
                    <a:pt x="3805" y="5232"/>
                  </a:lnTo>
                  <a:lnTo>
                    <a:pt x="3813" y="5234"/>
                  </a:lnTo>
                  <a:lnTo>
                    <a:pt x="3821" y="5236"/>
                  </a:lnTo>
                  <a:lnTo>
                    <a:pt x="3829" y="5239"/>
                  </a:lnTo>
                  <a:lnTo>
                    <a:pt x="3837" y="5242"/>
                  </a:lnTo>
                  <a:lnTo>
                    <a:pt x="3845" y="5245"/>
                  </a:lnTo>
                  <a:lnTo>
                    <a:pt x="3853" y="5249"/>
                  </a:lnTo>
                  <a:lnTo>
                    <a:pt x="3860" y="5253"/>
                  </a:lnTo>
                  <a:lnTo>
                    <a:pt x="3868" y="5257"/>
                  </a:lnTo>
                  <a:lnTo>
                    <a:pt x="3875" y="5261"/>
                  </a:lnTo>
                  <a:lnTo>
                    <a:pt x="3882" y="5266"/>
                  </a:lnTo>
                  <a:lnTo>
                    <a:pt x="3889" y="5271"/>
                  </a:lnTo>
                  <a:lnTo>
                    <a:pt x="3896" y="5276"/>
                  </a:lnTo>
                  <a:lnTo>
                    <a:pt x="3902" y="5281"/>
                  </a:lnTo>
                  <a:lnTo>
                    <a:pt x="3909" y="5287"/>
                  </a:lnTo>
                  <a:lnTo>
                    <a:pt x="3915" y="5293"/>
                  </a:lnTo>
                  <a:lnTo>
                    <a:pt x="3921" y="5299"/>
                  </a:lnTo>
                  <a:lnTo>
                    <a:pt x="3926" y="5305"/>
                  </a:lnTo>
                  <a:lnTo>
                    <a:pt x="3932" y="5312"/>
                  </a:lnTo>
                  <a:lnTo>
                    <a:pt x="3937" y="5318"/>
                  </a:lnTo>
                  <a:lnTo>
                    <a:pt x="3942" y="5325"/>
                  </a:lnTo>
                  <a:lnTo>
                    <a:pt x="3947" y="5333"/>
                  </a:lnTo>
                  <a:lnTo>
                    <a:pt x="3951" y="5340"/>
                  </a:lnTo>
                  <a:lnTo>
                    <a:pt x="3955" y="5347"/>
                  </a:lnTo>
                  <a:lnTo>
                    <a:pt x="3959" y="5355"/>
                  </a:lnTo>
                  <a:lnTo>
                    <a:pt x="3962" y="5363"/>
                  </a:lnTo>
                  <a:lnTo>
                    <a:pt x="3965" y="5370"/>
                  </a:lnTo>
                  <a:lnTo>
                    <a:pt x="3968" y="5378"/>
                  </a:lnTo>
                  <a:lnTo>
                    <a:pt x="3971" y="5386"/>
                  </a:lnTo>
                  <a:lnTo>
                    <a:pt x="3973" y="5394"/>
                  </a:lnTo>
                  <a:lnTo>
                    <a:pt x="3975" y="5402"/>
                  </a:lnTo>
                  <a:lnTo>
                    <a:pt x="3977" y="5411"/>
                  </a:lnTo>
                  <a:lnTo>
                    <a:pt x="3978" y="5419"/>
                  </a:lnTo>
                  <a:lnTo>
                    <a:pt x="3980" y="5427"/>
                  </a:lnTo>
                  <a:lnTo>
                    <a:pt x="3980" y="5436"/>
                  </a:lnTo>
                  <a:lnTo>
                    <a:pt x="3981" y="5444"/>
                  </a:lnTo>
                  <a:lnTo>
                    <a:pt x="3981" y="5453"/>
                  </a:lnTo>
                  <a:lnTo>
                    <a:pt x="3981" y="6246"/>
                  </a:lnTo>
                  <a:lnTo>
                    <a:pt x="3981" y="6254"/>
                  </a:lnTo>
                  <a:lnTo>
                    <a:pt x="3980" y="6263"/>
                  </a:lnTo>
                  <a:lnTo>
                    <a:pt x="3980" y="6271"/>
                  </a:lnTo>
                  <a:lnTo>
                    <a:pt x="3978" y="6279"/>
                  </a:lnTo>
                  <a:lnTo>
                    <a:pt x="3977" y="6288"/>
                  </a:lnTo>
                  <a:lnTo>
                    <a:pt x="3975" y="6296"/>
                  </a:lnTo>
                  <a:lnTo>
                    <a:pt x="3973" y="6304"/>
                  </a:lnTo>
                  <a:lnTo>
                    <a:pt x="3971" y="6312"/>
                  </a:lnTo>
                  <a:lnTo>
                    <a:pt x="3968" y="6320"/>
                  </a:lnTo>
                  <a:lnTo>
                    <a:pt x="3965" y="6328"/>
                  </a:lnTo>
                  <a:lnTo>
                    <a:pt x="3962" y="6336"/>
                  </a:lnTo>
                  <a:lnTo>
                    <a:pt x="3959" y="6344"/>
                  </a:lnTo>
                  <a:lnTo>
                    <a:pt x="3955" y="6351"/>
                  </a:lnTo>
                  <a:lnTo>
                    <a:pt x="3951" y="6359"/>
                  </a:lnTo>
                  <a:lnTo>
                    <a:pt x="3947" y="6366"/>
                  </a:lnTo>
                  <a:lnTo>
                    <a:pt x="3942" y="6373"/>
                  </a:lnTo>
                  <a:lnTo>
                    <a:pt x="3937" y="6380"/>
                  </a:lnTo>
                  <a:lnTo>
                    <a:pt x="3932" y="6387"/>
                  </a:lnTo>
                  <a:lnTo>
                    <a:pt x="3926" y="6393"/>
                  </a:lnTo>
                  <a:lnTo>
                    <a:pt x="3921" y="6400"/>
                  </a:lnTo>
                  <a:lnTo>
                    <a:pt x="3915" y="6406"/>
                  </a:lnTo>
                  <a:lnTo>
                    <a:pt x="3909" y="6412"/>
                  </a:lnTo>
                  <a:lnTo>
                    <a:pt x="3902" y="6417"/>
                  </a:lnTo>
                  <a:lnTo>
                    <a:pt x="3896" y="6423"/>
                  </a:lnTo>
                  <a:lnTo>
                    <a:pt x="3889" y="6428"/>
                  </a:lnTo>
                  <a:lnTo>
                    <a:pt x="3882" y="6433"/>
                  </a:lnTo>
                  <a:lnTo>
                    <a:pt x="3875" y="6438"/>
                  </a:lnTo>
                  <a:lnTo>
                    <a:pt x="3868" y="6442"/>
                  </a:lnTo>
                  <a:lnTo>
                    <a:pt x="3860" y="6446"/>
                  </a:lnTo>
                  <a:lnTo>
                    <a:pt x="3853" y="6450"/>
                  </a:lnTo>
                  <a:lnTo>
                    <a:pt x="3845" y="6453"/>
                  </a:lnTo>
                  <a:lnTo>
                    <a:pt x="3837" y="6457"/>
                  </a:lnTo>
                  <a:lnTo>
                    <a:pt x="3829" y="6460"/>
                  </a:lnTo>
                  <a:lnTo>
                    <a:pt x="3821" y="6462"/>
                  </a:lnTo>
                  <a:lnTo>
                    <a:pt x="3813" y="6465"/>
                  </a:lnTo>
                  <a:lnTo>
                    <a:pt x="3805" y="6466"/>
                  </a:lnTo>
                  <a:lnTo>
                    <a:pt x="3796" y="6468"/>
                  </a:lnTo>
                  <a:lnTo>
                    <a:pt x="3788" y="6470"/>
                  </a:lnTo>
                  <a:lnTo>
                    <a:pt x="3780" y="6471"/>
                  </a:lnTo>
                  <a:lnTo>
                    <a:pt x="3771" y="6471"/>
                  </a:lnTo>
                  <a:lnTo>
                    <a:pt x="3763" y="6472"/>
                  </a:lnTo>
                  <a:lnTo>
                    <a:pt x="3754" y="6472"/>
                  </a:lnTo>
                  <a:lnTo>
                    <a:pt x="2509" y="6472"/>
                  </a:lnTo>
                  <a:lnTo>
                    <a:pt x="2500" y="6472"/>
                  </a:lnTo>
                  <a:lnTo>
                    <a:pt x="2492" y="6471"/>
                  </a:lnTo>
                  <a:lnTo>
                    <a:pt x="2483" y="6471"/>
                  </a:lnTo>
                  <a:lnTo>
                    <a:pt x="2475" y="6470"/>
                  </a:lnTo>
                  <a:lnTo>
                    <a:pt x="2467" y="6468"/>
                  </a:lnTo>
                  <a:lnTo>
                    <a:pt x="2458" y="6466"/>
                  </a:lnTo>
                  <a:lnTo>
                    <a:pt x="2450" y="6464"/>
                  </a:lnTo>
                  <a:lnTo>
                    <a:pt x="2442" y="6462"/>
                  </a:lnTo>
                  <a:lnTo>
                    <a:pt x="2434" y="6460"/>
                  </a:lnTo>
                  <a:lnTo>
                    <a:pt x="2426" y="6457"/>
                  </a:lnTo>
                  <a:lnTo>
                    <a:pt x="2419" y="6453"/>
                  </a:lnTo>
                  <a:lnTo>
                    <a:pt x="2411" y="6450"/>
                  </a:lnTo>
                  <a:lnTo>
                    <a:pt x="2403" y="6446"/>
                  </a:lnTo>
                  <a:lnTo>
                    <a:pt x="2396" y="6442"/>
                  </a:lnTo>
                  <a:lnTo>
                    <a:pt x="2389" y="6438"/>
                  </a:lnTo>
                  <a:lnTo>
                    <a:pt x="2381" y="6433"/>
                  </a:lnTo>
                  <a:lnTo>
                    <a:pt x="2374" y="6428"/>
                  </a:lnTo>
                  <a:lnTo>
                    <a:pt x="2368" y="6423"/>
                  </a:lnTo>
                  <a:lnTo>
                    <a:pt x="2361" y="6417"/>
                  </a:lnTo>
                  <a:lnTo>
                    <a:pt x="2355" y="6412"/>
                  </a:lnTo>
                  <a:lnTo>
                    <a:pt x="2349" y="6406"/>
                  </a:lnTo>
                  <a:lnTo>
                    <a:pt x="2343" y="6400"/>
                  </a:lnTo>
                  <a:lnTo>
                    <a:pt x="2337" y="6393"/>
                  </a:lnTo>
                  <a:lnTo>
                    <a:pt x="2332" y="6387"/>
                  </a:lnTo>
                  <a:lnTo>
                    <a:pt x="2327" y="6380"/>
                  </a:lnTo>
                  <a:lnTo>
                    <a:pt x="2322" y="6373"/>
                  </a:lnTo>
                  <a:lnTo>
                    <a:pt x="2317" y="6366"/>
                  </a:lnTo>
                  <a:lnTo>
                    <a:pt x="2313" y="6359"/>
                  </a:lnTo>
                  <a:lnTo>
                    <a:pt x="2309" y="6351"/>
                  </a:lnTo>
                  <a:lnTo>
                    <a:pt x="2305" y="6344"/>
                  </a:lnTo>
                  <a:lnTo>
                    <a:pt x="2301" y="6336"/>
                  </a:lnTo>
                  <a:lnTo>
                    <a:pt x="2298" y="6328"/>
                  </a:lnTo>
                  <a:lnTo>
                    <a:pt x="2295" y="6320"/>
                  </a:lnTo>
                  <a:lnTo>
                    <a:pt x="2292" y="6312"/>
                  </a:lnTo>
                  <a:lnTo>
                    <a:pt x="2290" y="6304"/>
                  </a:lnTo>
                  <a:lnTo>
                    <a:pt x="2288" y="6296"/>
                  </a:lnTo>
                  <a:lnTo>
                    <a:pt x="2286" y="6288"/>
                  </a:lnTo>
                  <a:lnTo>
                    <a:pt x="2285" y="6279"/>
                  </a:lnTo>
                  <a:lnTo>
                    <a:pt x="2283" y="6271"/>
                  </a:lnTo>
                  <a:lnTo>
                    <a:pt x="2283" y="6263"/>
                  </a:lnTo>
                  <a:lnTo>
                    <a:pt x="2282" y="6254"/>
                  </a:lnTo>
                  <a:lnTo>
                    <a:pt x="2282" y="6246"/>
                  </a:lnTo>
                  <a:lnTo>
                    <a:pt x="2282" y="5453"/>
                  </a:lnTo>
                  <a:lnTo>
                    <a:pt x="2282" y="5444"/>
                  </a:lnTo>
                  <a:lnTo>
                    <a:pt x="2283" y="5436"/>
                  </a:lnTo>
                  <a:lnTo>
                    <a:pt x="2283" y="5427"/>
                  </a:lnTo>
                  <a:lnTo>
                    <a:pt x="2285" y="5419"/>
                  </a:lnTo>
                  <a:lnTo>
                    <a:pt x="2286" y="5411"/>
                  </a:lnTo>
                  <a:lnTo>
                    <a:pt x="2288" y="5402"/>
                  </a:lnTo>
                  <a:lnTo>
                    <a:pt x="2290" y="5394"/>
                  </a:lnTo>
                  <a:lnTo>
                    <a:pt x="2292" y="5386"/>
                  </a:lnTo>
                  <a:lnTo>
                    <a:pt x="2295" y="5378"/>
                  </a:lnTo>
                  <a:lnTo>
                    <a:pt x="2298" y="5370"/>
                  </a:lnTo>
                  <a:lnTo>
                    <a:pt x="2301" y="5363"/>
                  </a:lnTo>
                  <a:lnTo>
                    <a:pt x="2305" y="5355"/>
                  </a:lnTo>
                  <a:lnTo>
                    <a:pt x="2309" y="5347"/>
                  </a:lnTo>
                  <a:lnTo>
                    <a:pt x="2313" y="5340"/>
                  </a:lnTo>
                  <a:lnTo>
                    <a:pt x="2317" y="5333"/>
                  </a:lnTo>
                  <a:lnTo>
                    <a:pt x="2322" y="5325"/>
                  </a:lnTo>
                  <a:lnTo>
                    <a:pt x="2327" y="5318"/>
                  </a:lnTo>
                  <a:lnTo>
                    <a:pt x="2332" y="5312"/>
                  </a:lnTo>
                  <a:lnTo>
                    <a:pt x="2337" y="5305"/>
                  </a:lnTo>
                  <a:lnTo>
                    <a:pt x="2343" y="5299"/>
                  </a:lnTo>
                  <a:lnTo>
                    <a:pt x="2349" y="5293"/>
                  </a:lnTo>
                  <a:lnTo>
                    <a:pt x="2355" y="5287"/>
                  </a:lnTo>
                  <a:lnTo>
                    <a:pt x="2361" y="5281"/>
                  </a:lnTo>
                  <a:lnTo>
                    <a:pt x="2368" y="5276"/>
                  </a:lnTo>
                  <a:lnTo>
                    <a:pt x="2374" y="5271"/>
                  </a:lnTo>
                  <a:lnTo>
                    <a:pt x="2381" y="5266"/>
                  </a:lnTo>
                  <a:lnTo>
                    <a:pt x="2389" y="5261"/>
                  </a:lnTo>
                  <a:lnTo>
                    <a:pt x="2396" y="5257"/>
                  </a:lnTo>
                  <a:lnTo>
                    <a:pt x="2403" y="5253"/>
                  </a:lnTo>
                  <a:lnTo>
                    <a:pt x="2411" y="5249"/>
                  </a:lnTo>
                  <a:lnTo>
                    <a:pt x="2419" y="5245"/>
                  </a:lnTo>
                  <a:lnTo>
                    <a:pt x="2426" y="5242"/>
                  </a:lnTo>
                  <a:lnTo>
                    <a:pt x="2434" y="5239"/>
                  </a:lnTo>
                  <a:lnTo>
                    <a:pt x="2442" y="5236"/>
                  </a:lnTo>
                  <a:lnTo>
                    <a:pt x="2450" y="5234"/>
                  </a:lnTo>
                  <a:lnTo>
                    <a:pt x="2458" y="5232"/>
                  </a:lnTo>
                  <a:lnTo>
                    <a:pt x="2467" y="5230"/>
                  </a:lnTo>
                  <a:lnTo>
                    <a:pt x="2475" y="5229"/>
                  </a:lnTo>
                  <a:lnTo>
                    <a:pt x="2483" y="5227"/>
                  </a:lnTo>
                  <a:lnTo>
                    <a:pt x="2492" y="5227"/>
                  </a:lnTo>
                  <a:lnTo>
                    <a:pt x="2500" y="5226"/>
                  </a:lnTo>
                  <a:lnTo>
                    <a:pt x="2509" y="52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7"/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53" y="4043"/>
                  </a:moveTo>
                  <a:lnTo>
                    <a:pt x="9128" y="4081"/>
                  </a:lnTo>
                  <a:lnTo>
                    <a:pt x="9100" y="4113"/>
                  </a:lnTo>
                  <a:lnTo>
                    <a:pt x="9100" y="6812"/>
                  </a:lnTo>
                  <a:lnTo>
                    <a:pt x="9100" y="6817"/>
                  </a:lnTo>
                  <a:lnTo>
                    <a:pt x="9099" y="6842"/>
                  </a:lnTo>
                  <a:lnTo>
                    <a:pt x="9099" y="6851"/>
                  </a:lnTo>
                  <a:lnTo>
                    <a:pt x="9098" y="6877"/>
                  </a:lnTo>
                  <a:lnTo>
                    <a:pt x="9097" y="6886"/>
                  </a:lnTo>
                  <a:lnTo>
                    <a:pt x="9095" y="6911"/>
                  </a:lnTo>
                  <a:lnTo>
                    <a:pt x="9094" y="6921"/>
                  </a:lnTo>
                  <a:lnTo>
                    <a:pt x="9090" y="6946"/>
                  </a:lnTo>
                  <a:lnTo>
                    <a:pt x="9089" y="6955"/>
                  </a:lnTo>
                  <a:lnTo>
                    <a:pt x="9085" y="6980"/>
                  </a:lnTo>
                  <a:lnTo>
                    <a:pt x="9083" y="6989"/>
                  </a:lnTo>
                  <a:lnTo>
                    <a:pt x="9078" y="7014"/>
                  </a:lnTo>
                  <a:lnTo>
                    <a:pt x="9076" y="7023"/>
                  </a:lnTo>
                  <a:lnTo>
                    <a:pt x="9070" y="7048"/>
                  </a:lnTo>
                  <a:lnTo>
                    <a:pt x="9067" y="7057"/>
                  </a:lnTo>
                  <a:lnTo>
                    <a:pt x="9060" y="7081"/>
                  </a:lnTo>
                  <a:lnTo>
                    <a:pt x="9057" y="7090"/>
                  </a:lnTo>
                  <a:lnTo>
                    <a:pt x="9050" y="7114"/>
                  </a:lnTo>
                  <a:lnTo>
                    <a:pt x="9046" y="7123"/>
                  </a:lnTo>
                  <a:lnTo>
                    <a:pt x="9038" y="7147"/>
                  </a:lnTo>
                  <a:lnTo>
                    <a:pt x="9034" y="7155"/>
                  </a:lnTo>
                  <a:lnTo>
                    <a:pt x="9024" y="7179"/>
                  </a:lnTo>
                  <a:lnTo>
                    <a:pt x="9021" y="7188"/>
                  </a:lnTo>
                  <a:lnTo>
                    <a:pt x="9010" y="7211"/>
                  </a:lnTo>
                  <a:lnTo>
                    <a:pt x="9006" y="7219"/>
                  </a:lnTo>
                  <a:lnTo>
                    <a:pt x="8994" y="7242"/>
                  </a:lnTo>
                  <a:lnTo>
                    <a:pt x="8990" y="7250"/>
                  </a:lnTo>
                  <a:lnTo>
                    <a:pt x="8977" y="7273"/>
                  </a:lnTo>
                  <a:lnTo>
                    <a:pt x="8973" y="7280"/>
                  </a:lnTo>
                  <a:lnTo>
                    <a:pt x="8960" y="7302"/>
                  </a:lnTo>
                  <a:lnTo>
                    <a:pt x="8955" y="7310"/>
                  </a:lnTo>
                  <a:lnTo>
                    <a:pt x="8941" y="7331"/>
                  </a:lnTo>
                  <a:lnTo>
                    <a:pt x="8936" y="7339"/>
                  </a:lnTo>
                  <a:lnTo>
                    <a:pt x="8921" y="7360"/>
                  </a:lnTo>
                  <a:lnTo>
                    <a:pt x="8916" y="7367"/>
                  </a:lnTo>
                  <a:lnTo>
                    <a:pt x="8900" y="7387"/>
                  </a:lnTo>
                  <a:lnTo>
                    <a:pt x="8894" y="7395"/>
                  </a:lnTo>
                  <a:lnTo>
                    <a:pt x="8878" y="7414"/>
                  </a:lnTo>
                  <a:lnTo>
                    <a:pt x="8872" y="7421"/>
                  </a:lnTo>
                  <a:lnTo>
                    <a:pt x="8855" y="7440"/>
                  </a:lnTo>
                  <a:lnTo>
                    <a:pt x="8849" y="7447"/>
                  </a:lnTo>
                  <a:lnTo>
                    <a:pt x="8831" y="7465"/>
                  </a:lnTo>
                  <a:lnTo>
                    <a:pt x="8825" y="7472"/>
                  </a:lnTo>
                  <a:lnTo>
                    <a:pt x="8806" y="7490"/>
                  </a:lnTo>
                  <a:lnTo>
                    <a:pt x="8799" y="7496"/>
                  </a:lnTo>
                  <a:lnTo>
                    <a:pt x="8781" y="7513"/>
                  </a:lnTo>
                  <a:lnTo>
                    <a:pt x="8773" y="7519"/>
                  </a:lnTo>
                  <a:lnTo>
                    <a:pt x="8754" y="7536"/>
                  </a:lnTo>
                  <a:lnTo>
                    <a:pt x="8746" y="7542"/>
                  </a:lnTo>
                  <a:lnTo>
                    <a:pt x="8726" y="7557"/>
                  </a:lnTo>
                  <a:lnTo>
                    <a:pt x="8718" y="7563"/>
                  </a:lnTo>
                  <a:lnTo>
                    <a:pt x="8697" y="7577"/>
                  </a:lnTo>
                  <a:lnTo>
                    <a:pt x="8689" y="7583"/>
                  </a:lnTo>
                  <a:lnTo>
                    <a:pt x="8668" y="7597"/>
                  </a:lnTo>
                  <a:lnTo>
                    <a:pt x="8660" y="7602"/>
                  </a:lnTo>
                  <a:lnTo>
                    <a:pt x="8638" y="7615"/>
                  </a:lnTo>
                  <a:lnTo>
                    <a:pt x="8632" y="7618"/>
                  </a:lnTo>
                  <a:lnTo>
                    <a:pt x="8609" y="7631"/>
                  </a:lnTo>
                  <a:lnTo>
                    <a:pt x="8601" y="7635"/>
                  </a:lnTo>
                  <a:lnTo>
                    <a:pt x="8578" y="7647"/>
                  </a:lnTo>
                  <a:lnTo>
                    <a:pt x="8570" y="7651"/>
                  </a:lnTo>
                  <a:lnTo>
                    <a:pt x="8547" y="7662"/>
                  </a:lnTo>
                  <a:lnTo>
                    <a:pt x="8538" y="7665"/>
                  </a:lnTo>
                  <a:lnTo>
                    <a:pt x="8514" y="7675"/>
                  </a:lnTo>
                  <a:lnTo>
                    <a:pt x="8506" y="7679"/>
                  </a:lnTo>
                  <a:lnTo>
                    <a:pt x="8482" y="7687"/>
                  </a:lnTo>
                  <a:lnTo>
                    <a:pt x="8473" y="7691"/>
                  </a:lnTo>
                  <a:lnTo>
                    <a:pt x="8449" y="7698"/>
                  </a:lnTo>
                  <a:lnTo>
                    <a:pt x="8440" y="7701"/>
                  </a:lnTo>
                  <a:lnTo>
                    <a:pt x="8416" y="7708"/>
                  </a:lnTo>
                  <a:lnTo>
                    <a:pt x="8407" y="7711"/>
                  </a:lnTo>
                  <a:lnTo>
                    <a:pt x="8382" y="7717"/>
                  </a:lnTo>
                  <a:lnTo>
                    <a:pt x="8373" y="7719"/>
                  </a:lnTo>
                  <a:lnTo>
                    <a:pt x="8348" y="7724"/>
                  </a:lnTo>
                  <a:lnTo>
                    <a:pt x="8339" y="7726"/>
                  </a:lnTo>
                  <a:lnTo>
                    <a:pt x="8314" y="7730"/>
                  </a:lnTo>
                  <a:lnTo>
                    <a:pt x="8305" y="7731"/>
                  </a:lnTo>
                  <a:lnTo>
                    <a:pt x="8280" y="7735"/>
                  </a:lnTo>
                  <a:lnTo>
                    <a:pt x="8270" y="7736"/>
                  </a:lnTo>
                  <a:lnTo>
                    <a:pt x="8245" y="7738"/>
                  </a:lnTo>
                  <a:lnTo>
                    <a:pt x="8236" y="7739"/>
                  </a:lnTo>
                  <a:lnTo>
                    <a:pt x="8210" y="7740"/>
                  </a:lnTo>
                  <a:lnTo>
                    <a:pt x="8201" y="7740"/>
                  </a:lnTo>
                  <a:lnTo>
                    <a:pt x="8176" y="7741"/>
                  </a:lnTo>
                  <a:lnTo>
                    <a:pt x="8171" y="7741"/>
                  </a:lnTo>
                  <a:lnTo>
                    <a:pt x="1829" y="7741"/>
                  </a:lnTo>
                  <a:lnTo>
                    <a:pt x="1824" y="7741"/>
                  </a:lnTo>
                  <a:lnTo>
                    <a:pt x="1799" y="7740"/>
                  </a:lnTo>
                  <a:lnTo>
                    <a:pt x="1790" y="7740"/>
                  </a:lnTo>
                  <a:lnTo>
                    <a:pt x="1764" y="7739"/>
                  </a:lnTo>
                  <a:lnTo>
                    <a:pt x="1755" y="7738"/>
                  </a:lnTo>
                  <a:lnTo>
                    <a:pt x="1730" y="7736"/>
                  </a:lnTo>
                  <a:lnTo>
                    <a:pt x="1720" y="7735"/>
                  </a:lnTo>
                  <a:lnTo>
                    <a:pt x="1695" y="7731"/>
                  </a:lnTo>
                  <a:lnTo>
                    <a:pt x="1686" y="7730"/>
                  </a:lnTo>
                  <a:lnTo>
                    <a:pt x="1661" y="7726"/>
                  </a:lnTo>
                  <a:lnTo>
                    <a:pt x="1652" y="7724"/>
                  </a:lnTo>
                  <a:lnTo>
                    <a:pt x="1627" y="7719"/>
                  </a:lnTo>
                  <a:lnTo>
                    <a:pt x="1618" y="7717"/>
                  </a:lnTo>
                  <a:lnTo>
                    <a:pt x="1593" y="7711"/>
                  </a:lnTo>
                  <a:lnTo>
                    <a:pt x="1584" y="7708"/>
                  </a:lnTo>
                  <a:lnTo>
                    <a:pt x="1560" y="7701"/>
                  </a:lnTo>
                  <a:lnTo>
                    <a:pt x="1551" y="7698"/>
                  </a:lnTo>
                  <a:lnTo>
                    <a:pt x="1527" y="7691"/>
                  </a:lnTo>
                  <a:lnTo>
                    <a:pt x="1518" y="7687"/>
                  </a:lnTo>
                  <a:lnTo>
                    <a:pt x="1494" y="7679"/>
                  </a:lnTo>
                  <a:lnTo>
                    <a:pt x="1486" y="7675"/>
                  </a:lnTo>
                  <a:lnTo>
                    <a:pt x="1462" y="7665"/>
                  </a:lnTo>
                  <a:lnTo>
                    <a:pt x="1453" y="7662"/>
                  </a:lnTo>
                  <a:lnTo>
                    <a:pt x="1430" y="7651"/>
                  </a:lnTo>
                  <a:lnTo>
                    <a:pt x="1422" y="7647"/>
                  </a:lnTo>
                  <a:lnTo>
                    <a:pt x="1399" y="7635"/>
                  </a:lnTo>
                  <a:lnTo>
                    <a:pt x="1391" y="7631"/>
                  </a:lnTo>
                  <a:lnTo>
                    <a:pt x="1368" y="7618"/>
                  </a:lnTo>
                  <a:lnTo>
                    <a:pt x="1362" y="7615"/>
                  </a:lnTo>
                  <a:lnTo>
                    <a:pt x="1340" y="7602"/>
                  </a:lnTo>
                  <a:lnTo>
                    <a:pt x="1332" y="7597"/>
                  </a:lnTo>
                  <a:lnTo>
                    <a:pt x="1311" y="7583"/>
                  </a:lnTo>
                  <a:lnTo>
                    <a:pt x="1303" y="7577"/>
                  </a:lnTo>
                  <a:lnTo>
                    <a:pt x="1282" y="7563"/>
                  </a:lnTo>
                  <a:lnTo>
                    <a:pt x="1274" y="7557"/>
                  </a:lnTo>
                  <a:lnTo>
                    <a:pt x="1254" y="7542"/>
                  </a:lnTo>
                  <a:lnTo>
                    <a:pt x="1246" y="7536"/>
                  </a:lnTo>
                  <a:lnTo>
                    <a:pt x="1227" y="7519"/>
                  </a:lnTo>
                  <a:lnTo>
                    <a:pt x="1219" y="7513"/>
                  </a:lnTo>
                  <a:lnTo>
                    <a:pt x="1201" y="7496"/>
                  </a:lnTo>
                  <a:lnTo>
                    <a:pt x="1194" y="7490"/>
                  </a:lnTo>
                  <a:lnTo>
                    <a:pt x="1175" y="7472"/>
                  </a:lnTo>
                  <a:lnTo>
                    <a:pt x="1169" y="7465"/>
                  </a:lnTo>
                  <a:lnTo>
                    <a:pt x="1151" y="7447"/>
                  </a:lnTo>
                  <a:lnTo>
                    <a:pt x="1145" y="7440"/>
                  </a:lnTo>
                  <a:lnTo>
                    <a:pt x="1128" y="7421"/>
                  </a:lnTo>
                  <a:lnTo>
                    <a:pt x="1122" y="7414"/>
                  </a:lnTo>
                  <a:lnTo>
                    <a:pt x="1106" y="7395"/>
                  </a:lnTo>
                  <a:lnTo>
                    <a:pt x="1100" y="7387"/>
                  </a:lnTo>
                  <a:lnTo>
                    <a:pt x="1084" y="7367"/>
                  </a:lnTo>
                  <a:lnTo>
                    <a:pt x="1079" y="7360"/>
                  </a:lnTo>
                  <a:lnTo>
                    <a:pt x="1064" y="7339"/>
                  </a:lnTo>
                  <a:lnTo>
                    <a:pt x="1059" y="7331"/>
                  </a:lnTo>
                  <a:lnTo>
                    <a:pt x="1045" y="7310"/>
                  </a:lnTo>
                  <a:lnTo>
                    <a:pt x="1040" y="7302"/>
                  </a:lnTo>
                  <a:lnTo>
                    <a:pt x="1027" y="7280"/>
                  </a:lnTo>
                  <a:lnTo>
                    <a:pt x="1023" y="7273"/>
                  </a:lnTo>
                  <a:lnTo>
                    <a:pt x="1010" y="7250"/>
                  </a:lnTo>
                  <a:lnTo>
                    <a:pt x="1006" y="7242"/>
                  </a:lnTo>
                  <a:lnTo>
                    <a:pt x="994" y="7219"/>
                  </a:lnTo>
                  <a:lnTo>
                    <a:pt x="990" y="7211"/>
                  </a:lnTo>
                  <a:lnTo>
                    <a:pt x="979" y="7188"/>
                  </a:lnTo>
                  <a:lnTo>
                    <a:pt x="976" y="7179"/>
                  </a:lnTo>
                  <a:lnTo>
                    <a:pt x="966" y="7155"/>
                  </a:lnTo>
                  <a:lnTo>
                    <a:pt x="962" y="7147"/>
                  </a:lnTo>
                  <a:lnTo>
                    <a:pt x="954" y="7123"/>
                  </a:lnTo>
                  <a:lnTo>
                    <a:pt x="950" y="7114"/>
                  </a:lnTo>
                  <a:lnTo>
                    <a:pt x="943" y="7090"/>
                  </a:lnTo>
                  <a:lnTo>
                    <a:pt x="940" y="7081"/>
                  </a:lnTo>
                  <a:lnTo>
                    <a:pt x="933" y="7057"/>
                  </a:lnTo>
                  <a:lnTo>
                    <a:pt x="930" y="7048"/>
                  </a:lnTo>
                  <a:lnTo>
                    <a:pt x="924" y="7023"/>
                  </a:lnTo>
                  <a:lnTo>
                    <a:pt x="922" y="7014"/>
                  </a:lnTo>
                  <a:lnTo>
                    <a:pt x="917" y="6989"/>
                  </a:lnTo>
                  <a:lnTo>
                    <a:pt x="915" y="6980"/>
                  </a:lnTo>
                  <a:lnTo>
                    <a:pt x="911" y="6955"/>
                  </a:lnTo>
                  <a:lnTo>
                    <a:pt x="910" y="6946"/>
                  </a:lnTo>
                  <a:lnTo>
                    <a:pt x="906" y="6921"/>
                  </a:lnTo>
                  <a:lnTo>
                    <a:pt x="905" y="6911"/>
                  </a:lnTo>
                  <a:lnTo>
                    <a:pt x="903" y="6886"/>
                  </a:lnTo>
                  <a:lnTo>
                    <a:pt x="902" y="6877"/>
                  </a:lnTo>
                  <a:lnTo>
                    <a:pt x="901" y="6851"/>
                  </a:lnTo>
                  <a:lnTo>
                    <a:pt x="901" y="6842"/>
                  </a:lnTo>
                  <a:lnTo>
                    <a:pt x="900" y="6817"/>
                  </a:lnTo>
                  <a:lnTo>
                    <a:pt x="900" y="6812"/>
                  </a:lnTo>
                  <a:lnTo>
                    <a:pt x="900" y="4113"/>
                  </a:lnTo>
                  <a:lnTo>
                    <a:pt x="872" y="4081"/>
                  </a:lnTo>
                  <a:lnTo>
                    <a:pt x="847" y="4043"/>
                  </a:lnTo>
                  <a:lnTo>
                    <a:pt x="827" y="4002"/>
                  </a:lnTo>
                  <a:lnTo>
                    <a:pt x="812" y="3959"/>
                  </a:lnTo>
                  <a:lnTo>
                    <a:pt x="803" y="3914"/>
                  </a:lnTo>
                  <a:lnTo>
                    <a:pt x="800" y="3868"/>
                  </a:lnTo>
                  <a:lnTo>
                    <a:pt x="803" y="3822"/>
                  </a:lnTo>
                  <a:lnTo>
                    <a:pt x="812" y="3777"/>
                  </a:lnTo>
                  <a:lnTo>
                    <a:pt x="827" y="3734"/>
                  </a:lnTo>
                  <a:lnTo>
                    <a:pt x="847" y="3693"/>
                  </a:lnTo>
                  <a:lnTo>
                    <a:pt x="872" y="3655"/>
                  </a:lnTo>
                  <a:lnTo>
                    <a:pt x="900" y="3623"/>
                  </a:lnTo>
                  <a:lnTo>
                    <a:pt x="900" y="3188"/>
                  </a:lnTo>
                  <a:lnTo>
                    <a:pt x="900" y="3183"/>
                  </a:lnTo>
                  <a:lnTo>
                    <a:pt x="901" y="3158"/>
                  </a:lnTo>
                  <a:lnTo>
                    <a:pt x="901" y="3149"/>
                  </a:lnTo>
                  <a:lnTo>
                    <a:pt x="902" y="3123"/>
                  </a:lnTo>
                  <a:lnTo>
                    <a:pt x="903" y="3114"/>
                  </a:lnTo>
                  <a:lnTo>
                    <a:pt x="905" y="3089"/>
                  </a:lnTo>
                  <a:lnTo>
                    <a:pt x="906" y="3079"/>
                  </a:lnTo>
                  <a:lnTo>
                    <a:pt x="910" y="3054"/>
                  </a:lnTo>
                  <a:lnTo>
                    <a:pt x="911" y="3045"/>
                  </a:lnTo>
                  <a:lnTo>
                    <a:pt x="915" y="3020"/>
                  </a:lnTo>
                  <a:lnTo>
                    <a:pt x="917" y="3011"/>
                  </a:lnTo>
                  <a:lnTo>
                    <a:pt x="922" y="2986"/>
                  </a:lnTo>
                  <a:lnTo>
                    <a:pt x="924" y="2977"/>
                  </a:lnTo>
                  <a:lnTo>
                    <a:pt x="930" y="2952"/>
                  </a:lnTo>
                  <a:lnTo>
                    <a:pt x="933" y="2943"/>
                  </a:lnTo>
                  <a:lnTo>
                    <a:pt x="940" y="2919"/>
                  </a:lnTo>
                  <a:lnTo>
                    <a:pt x="943" y="2910"/>
                  </a:lnTo>
                  <a:lnTo>
                    <a:pt x="950" y="2886"/>
                  </a:lnTo>
                  <a:lnTo>
                    <a:pt x="954" y="2877"/>
                  </a:lnTo>
                  <a:lnTo>
                    <a:pt x="962" y="2853"/>
                  </a:lnTo>
                  <a:lnTo>
                    <a:pt x="966" y="2845"/>
                  </a:lnTo>
                  <a:lnTo>
                    <a:pt x="976" y="2821"/>
                  </a:lnTo>
                  <a:lnTo>
                    <a:pt x="979" y="2812"/>
                  </a:lnTo>
                  <a:lnTo>
                    <a:pt x="990" y="2789"/>
                  </a:lnTo>
                  <a:lnTo>
                    <a:pt x="994" y="2781"/>
                  </a:lnTo>
                  <a:lnTo>
                    <a:pt x="1006" y="2758"/>
                  </a:lnTo>
                  <a:lnTo>
                    <a:pt x="1010" y="2750"/>
                  </a:lnTo>
                  <a:lnTo>
                    <a:pt x="1023" y="2727"/>
                  </a:lnTo>
                  <a:lnTo>
                    <a:pt x="1027" y="2720"/>
                  </a:lnTo>
                  <a:lnTo>
                    <a:pt x="1040" y="2698"/>
                  </a:lnTo>
                  <a:lnTo>
                    <a:pt x="1045" y="2690"/>
                  </a:lnTo>
                  <a:lnTo>
                    <a:pt x="1059" y="2669"/>
                  </a:lnTo>
                  <a:lnTo>
                    <a:pt x="1064" y="2661"/>
                  </a:lnTo>
                  <a:lnTo>
                    <a:pt x="1079" y="2640"/>
                  </a:lnTo>
                  <a:lnTo>
                    <a:pt x="1084" y="2633"/>
                  </a:lnTo>
                  <a:lnTo>
                    <a:pt x="1100" y="2613"/>
                  </a:lnTo>
                  <a:lnTo>
                    <a:pt x="1106" y="2605"/>
                  </a:lnTo>
                  <a:lnTo>
                    <a:pt x="1122" y="2586"/>
                  </a:lnTo>
                  <a:lnTo>
                    <a:pt x="1128" y="2579"/>
                  </a:lnTo>
                  <a:lnTo>
                    <a:pt x="1145" y="2560"/>
                  </a:lnTo>
                  <a:lnTo>
                    <a:pt x="1151" y="2553"/>
                  </a:lnTo>
                  <a:lnTo>
                    <a:pt x="1169" y="2535"/>
                  </a:lnTo>
                  <a:lnTo>
                    <a:pt x="1175" y="2528"/>
                  </a:lnTo>
                  <a:lnTo>
                    <a:pt x="1194" y="2510"/>
                  </a:lnTo>
                  <a:lnTo>
                    <a:pt x="1201" y="2504"/>
                  </a:lnTo>
                  <a:lnTo>
                    <a:pt x="1219" y="2487"/>
                  </a:lnTo>
                  <a:lnTo>
                    <a:pt x="1227" y="2481"/>
                  </a:lnTo>
                  <a:lnTo>
                    <a:pt x="1246" y="2464"/>
                  </a:lnTo>
                  <a:lnTo>
                    <a:pt x="1254" y="2458"/>
                  </a:lnTo>
                  <a:lnTo>
                    <a:pt x="1274" y="2443"/>
                  </a:lnTo>
                  <a:lnTo>
                    <a:pt x="1282" y="2437"/>
                  </a:lnTo>
                  <a:lnTo>
                    <a:pt x="1303" y="2423"/>
                  </a:lnTo>
                  <a:lnTo>
                    <a:pt x="1311" y="2417"/>
                  </a:lnTo>
                  <a:lnTo>
                    <a:pt x="1332" y="2403"/>
                  </a:lnTo>
                  <a:lnTo>
                    <a:pt x="1340" y="2398"/>
                  </a:lnTo>
                  <a:lnTo>
                    <a:pt x="1362" y="2385"/>
                  </a:lnTo>
                  <a:lnTo>
                    <a:pt x="1368" y="2382"/>
                  </a:lnTo>
                  <a:lnTo>
                    <a:pt x="1391" y="2369"/>
                  </a:lnTo>
                  <a:lnTo>
                    <a:pt x="1399" y="2365"/>
                  </a:lnTo>
                  <a:lnTo>
                    <a:pt x="1422" y="2353"/>
                  </a:lnTo>
                  <a:lnTo>
                    <a:pt x="1430" y="2349"/>
                  </a:lnTo>
                  <a:lnTo>
                    <a:pt x="1453" y="2338"/>
                  </a:lnTo>
                  <a:lnTo>
                    <a:pt x="1462" y="2335"/>
                  </a:lnTo>
                  <a:lnTo>
                    <a:pt x="1486" y="2325"/>
                  </a:lnTo>
                  <a:lnTo>
                    <a:pt x="1494" y="2321"/>
                  </a:lnTo>
                  <a:lnTo>
                    <a:pt x="1518" y="2313"/>
                  </a:lnTo>
                  <a:lnTo>
                    <a:pt x="1527" y="2309"/>
                  </a:lnTo>
                  <a:lnTo>
                    <a:pt x="1551" y="2302"/>
                  </a:lnTo>
                  <a:lnTo>
                    <a:pt x="1560" y="2299"/>
                  </a:lnTo>
                  <a:lnTo>
                    <a:pt x="1584" y="2292"/>
                  </a:lnTo>
                  <a:lnTo>
                    <a:pt x="1593" y="2289"/>
                  </a:lnTo>
                  <a:lnTo>
                    <a:pt x="1618" y="2283"/>
                  </a:lnTo>
                  <a:lnTo>
                    <a:pt x="1627" y="2281"/>
                  </a:lnTo>
                  <a:lnTo>
                    <a:pt x="1652" y="2276"/>
                  </a:lnTo>
                  <a:lnTo>
                    <a:pt x="1661" y="2274"/>
                  </a:lnTo>
                  <a:lnTo>
                    <a:pt x="1686" y="2270"/>
                  </a:lnTo>
                  <a:lnTo>
                    <a:pt x="1695" y="2269"/>
                  </a:lnTo>
                  <a:lnTo>
                    <a:pt x="1720" y="2265"/>
                  </a:lnTo>
                  <a:lnTo>
                    <a:pt x="1730" y="2264"/>
                  </a:lnTo>
                  <a:lnTo>
                    <a:pt x="1755" y="2262"/>
                  </a:lnTo>
                  <a:lnTo>
                    <a:pt x="1764" y="2261"/>
                  </a:lnTo>
                  <a:lnTo>
                    <a:pt x="1790" y="2260"/>
                  </a:lnTo>
                  <a:lnTo>
                    <a:pt x="1799" y="2260"/>
                  </a:lnTo>
                  <a:lnTo>
                    <a:pt x="1824" y="2259"/>
                  </a:lnTo>
                  <a:lnTo>
                    <a:pt x="1829" y="2259"/>
                  </a:lnTo>
                  <a:lnTo>
                    <a:pt x="8171" y="2259"/>
                  </a:lnTo>
                  <a:lnTo>
                    <a:pt x="8176" y="2259"/>
                  </a:lnTo>
                  <a:lnTo>
                    <a:pt x="8201" y="2260"/>
                  </a:lnTo>
                  <a:lnTo>
                    <a:pt x="8210" y="2260"/>
                  </a:lnTo>
                  <a:lnTo>
                    <a:pt x="8236" y="2261"/>
                  </a:lnTo>
                  <a:lnTo>
                    <a:pt x="8245" y="2262"/>
                  </a:lnTo>
                  <a:lnTo>
                    <a:pt x="8270" y="2264"/>
                  </a:lnTo>
                  <a:lnTo>
                    <a:pt x="8280" y="2265"/>
                  </a:lnTo>
                  <a:lnTo>
                    <a:pt x="8305" y="2269"/>
                  </a:lnTo>
                  <a:lnTo>
                    <a:pt x="8314" y="2270"/>
                  </a:lnTo>
                  <a:lnTo>
                    <a:pt x="8339" y="2274"/>
                  </a:lnTo>
                  <a:lnTo>
                    <a:pt x="8348" y="2276"/>
                  </a:lnTo>
                  <a:lnTo>
                    <a:pt x="8373" y="2281"/>
                  </a:lnTo>
                  <a:lnTo>
                    <a:pt x="8382" y="2283"/>
                  </a:lnTo>
                  <a:lnTo>
                    <a:pt x="8407" y="2289"/>
                  </a:lnTo>
                  <a:lnTo>
                    <a:pt x="8416" y="2292"/>
                  </a:lnTo>
                  <a:lnTo>
                    <a:pt x="8440" y="2299"/>
                  </a:lnTo>
                  <a:lnTo>
                    <a:pt x="8449" y="2302"/>
                  </a:lnTo>
                  <a:lnTo>
                    <a:pt x="8473" y="2309"/>
                  </a:lnTo>
                  <a:lnTo>
                    <a:pt x="8482" y="2313"/>
                  </a:lnTo>
                  <a:lnTo>
                    <a:pt x="8506" y="2321"/>
                  </a:lnTo>
                  <a:lnTo>
                    <a:pt x="8514" y="2325"/>
                  </a:lnTo>
                  <a:lnTo>
                    <a:pt x="8538" y="2335"/>
                  </a:lnTo>
                  <a:lnTo>
                    <a:pt x="8547" y="2338"/>
                  </a:lnTo>
                  <a:lnTo>
                    <a:pt x="8570" y="2349"/>
                  </a:lnTo>
                  <a:lnTo>
                    <a:pt x="8578" y="2353"/>
                  </a:lnTo>
                  <a:lnTo>
                    <a:pt x="8601" y="2365"/>
                  </a:lnTo>
                  <a:lnTo>
                    <a:pt x="8609" y="2369"/>
                  </a:lnTo>
                  <a:lnTo>
                    <a:pt x="8632" y="2382"/>
                  </a:lnTo>
                  <a:lnTo>
                    <a:pt x="8638" y="2385"/>
                  </a:lnTo>
                  <a:lnTo>
                    <a:pt x="8660" y="2398"/>
                  </a:lnTo>
                  <a:lnTo>
                    <a:pt x="8668" y="2403"/>
                  </a:lnTo>
                  <a:lnTo>
                    <a:pt x="8689" y="2417"/>
                  </a:lnTo>
                  <a:lnTo>
                    <a:pt x="8697" y="2423"/>
                  </a:lnTo>
                  <a:lnTo>
                    <a:pt x="8718" y="2437"/>
                  </a:lnTo>
                  <a:lnTo>
                    <a:pt x="8726" y="2443"/>
                  </a:lnTo>
                  <a:lnTo>
                    <a:pt x="8746" y="2458"/>
                  </a:lnTo>
                  <a:lnTo>
                    <a:pt x="8754" y="2464"/>
                  </a:lnTo>
                  <a:lnTo>
                    <a:pt x="8773" y="2481"/>
                  </a:lnTo>
                  <a:lnTo>
                    <a:pt x="8781" y="2487"/>
                  </a:lnTo>
                  <a:lnTo>
                    <a:pt x="8799" y="2504"/>
                  </a:lnTo>
                  <a:lnTo>
                    <a:pt x="8806" y="2510"/>
                  </a:lnTo>
                  <a:lnTo>
                    <a:pt x="8825" y="2528"/>
                  </a:lnTo>
                  <a:lnTo>
                    <a:pt x="8831" y="2535"/>
                  </a:lnTo>
                  <a:lnTo>
                    <a:pt x="8849" y="2553"/>
                  </a:lnTo>
                  <a:lnTo>
                    <a:pt x="8855" y="2560"/>
                  </a:lnTo>
                  <a:lnTo>
                    <a:pt x="8872" y="2579"/>
                  </a:lnTo>
                  <a:lnTo>
                    <a:pt x="8878" y="2586"/>
                  </a:lnTo>
                  <a:lnTo>
                    <a:pt x="8894" y="2605"/>
                  </a:lnTo>
                  <a:lnTo>
                    <a:pt x="8900" y="2613"/>
                  </a:lnTo>
                  <a:lnTo>
                    <a:pt x="8916" y="2633"/>
                  </a:lnTo>
                  <a:lnTo>
                    <a:pt x="8921" y="2640"/>
                  </a:lnTo>
                  <a:lnTo>
                    <a:pt x="8936" y="2661"/>
                  </a:lnTo>
                  <a:lnTo>
                    <a:pt x="8941" y="2669"/>
                  </a:lnTo>
                  <a:lnTo>
                    <a:pt x="8955" y="2690"/>
                  </a:lnTo>
                  <a:lnTo>
                    <a:pt x="8960" y="2698"/>
                  </a:lnTo>
                  <a:lnTo>
                    <a:pt x="8973" y="2720"/>
                  </a:lnTo>
                  <a:lnTo>
                    <a:pt x="8977" y="2727"/>
                  </a:lnTo>
                  <a:lnTo>
                    <a:pt x="8990" y="2750"/>
                  </a:lnTo>
                  <a:lnTo>
                    <a:pt x="8994" y="2758"/>
                  </a:lnTo>
                  <a:lnTo>
                    <a:pt x="9006" y="2781"/>
                  </a:lnTo>
                  <a:lnTo>
                    <a:pt x="9010" y="2789"/>
                  </a:lnTo>
                  <a:lnTo>
                    <a:pt x="9021" y="2812"/>
                  </a:lnTo>
                  <a:lnTo>
                    <a:pt x="9024" y="2821"/>
                  </a:lnTo>
                  <a:lnTo>
                    <a:pt x="9034" y="2845"/>
                  </a:lnTo>
                  <a:lnTo>
                    <a:pt x="9038" y="2853"/>
                  </a:lnTo>
                  <a:lnTo>
                    <a:pt x="9046" y="2877"/>
                  </a:lnTo>
                  <a:lnTo>
                    <a:pt x="9050" y="2886"/>
                  </a:lnTo>
                  <a:lnTo>
                    <a:pt x="9057" y="2910"/>
                  </a:lnTo>
                  <a:lnTo>
                    <a:pt x="9060" y="2919"/>
                  </a:lnTo>
                  <a:lnTo>
                    <a:pt x="9067" y="2943"/>
                  </a:lnTo>
                  <a:lnTo>
                    <a:pt x="9070" y="2952"/>
                  </a:lnTo>
                  <a:lnTo>
                    <a:pt x="9076" y="2977"/>
                  </a:lnTo>
                  <a:lnTo>
                    <a:pt x="9078" y="2986"/>
                  </a:lnTo>
                  <a:lnTo>
                    <a:pt x="9083" y="3011"/>
                  </a:lnTo>
                  <a:lnTo>
                    <a:pt x="9085" y="3020"/>
                  </a:lnTo>
                  <a:lnTo>
                    <a:pt x="9089" y="3045"/>
                  </a:lnTo>
                  <a:lnTo>
                    <a:pt x="9090" y="3054"/>
                  </a:lnTo>
                  <a:lnTo>
                    <a:pt x="9094" y="3079"/>
                  </a:lnTo>
                  <a:lnTo>
                    <a:pt x="9095" y="3089"/>
                  </a:lnTo>
                  <a:lnTo>
                    <a:pt x="9097" y="3114"/>
                  </a:lnTo>
                  <a:lnTo>
                    <a:pt x="9098" y="3123"/>
                  </a:lnTo>
                  <a:lnTo>
                    <a:pt x="9099" y="3149"/>
                  </a:lnTo>
                  <a:lnTo>
                    <a:pt x="9099" y="3158"/>
                  </a:lnTo>
                  <a:lnTo>
                    <a:pt x="9100" y="3183"/>
                  </a:lnTo>
                  <a:lnTo>
                    <a:pt x="9100" y="3188"/>
                  </a:lnTo>
                  <a:lnTo>
                    <a:pt x="9100" y="3623"/>
                  </a:lnTo>
                  <a:lnTo>
                    <a:pt x="9128" y="3655"/>
                  </a:lnTo>
                  <a:lnTo>
                    <a:pt x="9153" y="3693"/>
                  </a:lnTo>
                  <a:lnTo>
                    <a:pt x="9173" y="3734"/>
                  </a:lnTo>
                  <a:lnTo>
                    <a:pt x="9188" y="3777"/>
                  </a:lnTo>
                  <a:lnTo>
                    <a:pt x="9197" y="3822"/>
                  </a:lnTo>
                  <a:lnTo>
                    <a:pt x="9200" y="3868"/>
                  </a:lnTo>
                  <a:lnTo>
                    <a:pt x="9197" y="3914"/>
                  </a:lnTo>
                  <a:lnTo>
                    <a:pt x="9188" y="3959"/>
                  </a:lnTo>
                  <a:lnTo>
                    <a:pt x="9173" y="4002"/>
                  </a:lnTo>
                  <a:lnTo>
                    <a:pt x="9153" y="4043"/>
                  </a:lnTo>
                  <a:close/>
                  <a:moveTo>
                    <a:pt x="1400" y="3190"/>
                  </a:moveTo>
                  <a:lnTo>
                    <a:pt x="1400" y="3518"/>
                  </a:lnTo>
                  <a:lnTo>
                    <a:pt x="8600" y="3518"/>
                  </a:lnTo>
                  <a:lnTo>
                    <a:pt x="8600" y="3190"/>
                  </a:lnTo>
                  <a:lnTo>
                    <a:pt x="8600" y="3172"/>
                  </a:lnTo>
                  <a:lnTo>
                    <a:pt x="8599" y="3156"/>
                  </a:lnTo>
                  <a:lnTo>
                    <a:pt x="8597" y="3140"/>
                  </a:lnTo>
                  <a:lnTo>
                    <a:pt x="8595" y="3124"/>
                  </a:lnTo>
                  <a:lnTo>
                    <a:pt x="8593" y="3108"/>
                  </a:lnTo>
                  <a:lnTo>
                    <a:pt x="8589" y="3093"/>
                  </a:lnTo>
                  <a:lnTo>
                    <a:pt x="8585" y="3077"/>
                  </a:lnTo>
                  <a:lnTo>
                    <a:pt x="8581" y="3062"/>
                  </a:lnTo>
                  <a:lnTo>
                    <a:pt x="8576" y="3047"/>
                  </a:lnTo>
                  <a:lnTo>
                    <a:pt x="8571" y="3032"/>
                  </a:lnTo>
                  <a:lnTo>
                    <a:pt x="8565" y="3017"/>
                  </a:lnTo>
                  <a:lnTo>
                    <a:pt x="8558" y="3003"/>
                  </a:lnTo>
                  <a:lnTo>
                    <a:pt x="8551" y="2989"/>
                  </a:lnTo>
                  <a:lnTo>
                    <a:pt x="8543" y="2974"/>
                  </a:lnTo>
                  <a:lnTo>
                    <a:pt x="8534" y="2960"/>
                  </a:lnTo>
                  <a:lnTo>
                    <a:pt x="8525" y="2946"/>
                  </a:lnTo>
                  <a:lnTo>
                    <a:pt x="8516" y="2933"/>
                  </a:lnTo>
                  <a:lnTo>
                    <a:pt x="8506" y="2920"/>
                  </a:lnTo>
                  <a:lnTo>
                    <a:pt x="8496" y="2908"/>
                  </a:lnTo>
                  <a:lnTo>
                    <a:pt x="8485" y="2896"/>
                  </a:lnTo>
                  <a:lnTo>
                    <a:pt x="8474" y="2884"/>
                  </a:lnTo>
                  <a:lnTo>
                    <a:pt x="8463" y="2873"/>
                  </a:lnTo>
                  <a:lnTo>
                    <a:pt x="8451" y="2863"/>
                  </a:lnTo>
                  <a:lnTo>
                    <a:pt x="8439" y="2853"/>
                  </a:lnTo>
                  <a:lnTo>
                    <a:pt x="8426" y="2843"/>
                  </a:lnTo>
                  <a:lnTo>
                    <a:pt x="8413" y="2834"/>
                  </a:lnTo>
                  <a:lnTo>
                    <a:pt x="8400" y="2826"/>
                  </a:lnTo>
                  <a:lnTo>
                    <a:pt x="8385" y="2817"/>
                  </a:lnTo>
                  <a:lnTo>
                    <a:pt x="8370" y="2808"/>
                  </a:lnTo>
                  <a:lnTo>
                    <a:pt x="8356" y="2801"/>
                  </a:lnTo>
                  <a:lnTo>
                    <a:pt x="8342" y="2794"/>
                  </a:lnTo>
                  <a:lnTo>
                    <a:pt x="8327" y="2788"/>
                  </a:lnTo>
                  <a:lnTo>
                    <a:pt x="8312" y="2783"/>
                  </a:lnTo>
                  <a:lnTo>
                    <a:pt x="8297" y="2778"/>
                  </a:lnTo>
                  <a:lnTo>
                    <a:pt x="8282" y="2774"/>
                  </a:lnTo>
                  <a:lnTo>
                    <a:pt x="8266" y="2770"/>
                  </a:lnTo>
                  <a:lnTo>
                    <a:pt x="8251" y="2766"/>
                  </a:lnTo>
                  <a:lnTo>
                    <a:pt x="8235" y="2764"/>
                  </a:lnTo>
                  <a:lnTo>
                    <a:pt x="8219" y="2762"/>
                  </a:lnTo>
                  <a:lnTo>
                    <a:pt x="8203" y="2760"/>
                  </a:lnTo>
                  <a:lnTo>
                    <a:pt x="8187" y="2759"/>
                  </a:lnTo>
                  <a:lnTo>
                    <a:pt x="8169" y="2759"/>
                  </a:lnTo>
                  <a:lnTo>
                    <a:pt x="1831" y="2759"/>
                  </a:lnTo>
                  <a:lnTo>
                    <a:pt x="1813" y="2759"/>
                  </a:lnTo>
                  <a:lnTo>
                    <a:pt x="1797" y="2760"/>
                  </a:lnTo>
                  <a:lnTo>
                    <a:pt x="1781" y="2762"/>
                  </a:lnTo>
                  <a:lnTo>
                    <a:pt x="1765" y="2764"/>
                  </a:lnTo>
                  <a:lnTo>
                    <a:pt x="1749" y="2766"/>
                  </a:lnTo>
                  <a:lnTo>
                    <a:pt x="1734" y="2770"/>
                  </a:lnTo>
                  <a:lnTo>
                    <a:pt x="1718" y="2774"/>
                  </a:lnTo>
                  <a:lnTo>
                    <a:pt x="1703" y="2778"/>
                  </a:lnTo>
                  <a:lnTo>
                    <a:pt x="1688" y="2783"/>
                  </a:lnTo>
                  <a:lnTo>
                    <a:pt x="1673" y="2788"/>
                  </a:lnTo>
                  <a:lnTo>
                    <a:pt x="1658" y="2794"/>
                  </a:lnTo>
                  <a:lnTo>
                    <a:pt x="1644" y="2801"/>
                  </a:lnTo>
                  <a:lnTo>
                    <a:pt x="1630" y="2808"/>
                  </a:lnTo>
                  <a:lnTo>
                    <a:pt x="1615" y="2817"/>
                  </a:lnTo>
                  <a:lnTo>
                    <a:pt x="1600" y="2826"/>
                  </a:lnTo>
                  <a:lnTo>
                    <a:pt x="1587" y="2834"/>
                  </a:lnTo>
                  <a:lnTo>
                    <a:pt x="1574" y="2843"/>
                  </a:lnTo>
                  <a:lnTo>
                    <a:pt x="1561" y="2853"/>
                  </a:lnTo>
                  <a:lnTo>
                    <a:pt x="1549" y="2863"/>
                  </a:lnTo>
                  <a:lnTo>
                    <a:pt x="1537" y="2873"/>
                  </a:lnTo>
                  <a:lnTo>
                    <a:pt x="1526" y="2884"/>
                  </a:lnTo>
                  <a:lnTo>
                    <a:pt x="1515" y="2896"/>
                  </a:lnTo>
                  <a:lnTo>
                    <a:pt x="1504" y="2908"/>
                  </a:lnTo>
                  <a:lnTo>
                    <a:pt x="1494" y="2920"/>
                  </a:lnTo>
                  <a:lnTo>
                    <a:pt x="1484" y="2933"/>
                  </a:lnTo>
                  <a:lnTo>
                    <a:pt x="1475" y="2946"/>
                  </a:lnTo>
                  <a:lnTo>
                    <a:pt x="1466" y="2960"/>
                  </a:lnTo>
                  <a:lnTo>
                    <a:pt x="1457" y="2974"/>
                  </a:lnTo>
                  <a:lnTo>
                    <a:pt x="1449" y="2989"/>
                  </a:lnTo>
                  <a:lnTo>
                    <a:pt x="1442" y="3003"/>
                  </a:lnTo>
                  <a:lnTo>
                    <a:pt x="1435" y="3017"/>
                  </a:lnTo>
                  <a:lnTo>
                    <a:pt x="1429" y="3032"/>
                  </a:lnTo>
                  <a:lnTo>
                    <a:pt x="1424" y="3047"/>
                  </a:lnTo>
                  <a:lnTo>
                    <a:pt x="1419" y="3062"/>
                  </a:lnTo>
                  <a:lnTo>
                    <a:pt x="1415" y="3077"/>
                  </a:lnTo>
                  <a:lnTo>
                    <a:pt x="1411" y="3093"/>
                  </a:lnTo>
                  <a:lnTo>
                    <a:pt x="1407" y="3108"/>
                  </a:lnTo>
                  <a:lnTo>
                    <a:pt x="1405" y="3124"/>
                  </a:lnTo>
                  <a:lnTo>
                    <a:pt x="1403" y="3140"/>
                  </a:lnTo>
                  <a:lnTo>
                    <a:pt x="1401" y="3156"/>
                  </a:lnTo>
                  <a:lnTo>
                    <a:pt x="1400" y="3172"/>
                  </a:lnTo>
                  <a:lnTo>
                    <a:pt x="1400" y="3190"/>
                  </a:lnTo>
                  <a:close/>
                  <a:moveTo>
                    <a:pt x="8600" y="6810"/>
                  </a:moveTo>
                  <a:lnTo>
                    <a:pt x="8600" y="4218"/>
                  </a:lnTo>
                  <a:lnTo>
                    <a:pt x="1400" y="4218"/>
                  </a:lnTo>
                  <a:lnTo>
                    <a:pt x="1400" y="6810"/>
                  </a:lnTo>
                  <a:lnTo>
                    <a:pt x="1400" y="6828"/>
                  </a:lnTo>
                  <a:lnTo>
                    <a:pt x="1401" y="6844"/>
                  </a:lnTo>
                  <a:lnTo>
                    <a:pt x="1403" y="6860"/>
                  </a:lnTo>
                  <a:lnTo>
                    <a:pt x="1405" y="6876"/>
                  </a:lnTo>
                  <a:lnTo>
                    <a:pt x="1407" y="6892"/>
                  </a:lnTo>
                  <a:lnTo>
                    <a:pt x="1411" y="6907"/>
                  </a:lnTo>
                  <a:lnTo>
                    <a:pt x="1415" y="6923"/>
                  </a:lnTo>
                  <a:lnTo>
                    <a:pt x="1419" y="6938"/>
                  </a:lnTo>
                  <a:lnTo>
                    <a:pt x="1424" y="6953"/>
                  </a:lnTo>
                  <a:lnTo>
                    <a:pt x="1429" y="6968"/>
                  </a:lnTo>
                  <a:lnTo>
                    <a:pt x="1435" y="6983"/>
                  </a:lnTo>
                  <a:lnTo>
                    <a:pt x="1442" y="6997"/>
                  </a:lnTo>
                  <a:lnTo>
                    <a:pt x="1449" y="7011"/>
                  </a:lnTo>
                  <a:lnTo>
                    <a:pt x="1457" y="7026"/>
                  </a:lnTo>
                  <a:lnTo>
                    <a:pt x="1466" y="7040"/>
                  </a:lnTo>
                  <a:lnTo>
                    <a:pt x="1475" y="7054"/>
                  </a:lnTo>
                  <a:lnTo>
                    <a:pt x="1484" y="7067"/>
                  </a:lnTo>
                  <a:lnTo>
                    <a:pt x="1494" y="7080"/>
                  </a:lnTo>
                  <a:lnTo>
                    <a:pt x="1504" y="7092"/>
                  </a:lnTo>
                  <a:lnTo>
                    <a:pt x="1515" y="7104"/>
                  </a:lnTo>
                  <a:lnTo>
                    <a:pt x="1526" y="7116"/>
                  </a:lnTo>
                  <a:lnTo>
                    <a:pt x="1537" y="7127"/>
                  </a:lnTo>
                  <a:lnTo>
                    <a:pt x="1549" y="7137"/>
                  </a:lnTo>
                  <a:lnTo>
                    <a:pt x="1561" y="7147"/>
                  </a:lnTo>
                  <a:lnTo>
                    <a:pt x="1574" y="7157"/>
                  </a:lnTo>
                  <a:lnTo>
                    <a:pt x="1587" y="7166"/>
                  </a:lnTo>
                  <a:lnTo>
                    <a:pt x="1600" y="7174"/>
                  </a:lnTo>
                  <a:lnTo>
                    <a:pt x="1615" y="7183"/>
                  </a:lnTo>
                  <a:lnTo>
                    <a:pt x="1630" y="7192"/>
                  </a:lnTo>
                  <a:lnTo>
                    <a:pt x="1644" y="7199"/>
                  </a:lnTo>
                  <a:lnTo>
                    <a:pt x="1658" y="7206"/>
                  </a:lnTo>
                  <a:lnTo>
                    <a:pt x="1673" y="7212"/>
                  </a:lnTo>
                  <a:lnTo>
                    <a:pt x="1688" y="7217"/>
                  </a:lnTo>
                  <a:lnTo>
                    <a:pt x="1703" y="7222"/>
                  </a:lnTo>
                  <a:lnTo>
                    <a:pt x="1718" y="7226"/>
                  </a:lnTo>
                  <a:lnTo>
                    <a:pt x="1734" y="7230"/>
                  </a:lnTo>
                  <a:lnTo>
                    <a:pt x="1749" y="7234"/>
                  </a:lnTo>
                  <a:lnTo>
                    <a:pt x="1765" y="7236"/>
                  </a:lnTo>
                  <a:lnTo>
                    <a:pt x="1781" y="7238"/>
                  </a:lnTo>
                  <a:lnTo>
                    <a:pt x="1797" y="7240"/>
                  </a:lnTo>
                  <a:lnTo>
                    <a:pt x="1813" y="7241"/>
                  </a:lnTo>
                  <a:lnTo>
                    <a:pt x="1831" y="7241"/>
                  </a:lnTo>
                  <a:lnTo>
                    <a:pt x="8169" y="7241"/>
                  </a:lnTo>
                  <a:lnTo>
                    <a:pt x="8187" y="7241"/>
                  </a:lnTo>
                  <a:lnTo>
                    <a:pt x="8203" y="7240"/>
                  </a:lnTo>
                  <a:lnTo>
                    <a:pt x="8219" y="7238"/>
                  </a:lnTo>
                  <a:lnTo>
                    <a:pt x="8235" y="7236"/>
                  </a:lnTo>
                  <a:lnTo>
                    <a:pt x="8251" y="7234"/>
                  </a:lnTo>
                  <a:lnTo>
                    <a:pt x="8266" y="7230"/>
                  </a:lnTo>
                  <a:lnTo>
                    <a:pt x="8282" y="7226"/>
                  </a:lnTo>
                  <a:lnTo>
                    <a:pt x="8297" y="7222"/>
                  </a:lnTo>
                  <a:lnTo>
                    <a:pt x="8312" y="7217"/>
                  </a:lnTo>
                  <a:lnTo>
                    <a:pt x="8327" y="7212"/>
                  </a:lnTo>
                  <a:lnTo>
                    <a:pt x="8342" y="7206"/>
                  </a:lnTo>
                  <a:lnTo>
                    <a:pt x="8356" y="7199"/>
                  </a:lnTo>
                  <a:lnTo>
                    <a:pt x="8370" y="7192"/>
                  </a:lnTo>
                  <a:lnTo>
                    <a:pt x="8385" y="7183"/>
                  </a:lnTo>
                  <a:lnTo>
                    <a:pt x="8400" y="7174"/>
                  </a:lnTo>
                  <a:lnTo>
                    <a:pt x="8413" y="7166"/>
                  </a:lnTo>
                  <a:lnTo>
                    <a:pt x="8426" y="7157"/>
                  </a:lnTo>
                  <a:lnTo>
                    <a:pt x="8439" y="7147"/>
                  </a:lnTo>
                  <a:lnTo>
                    <a:pt x="8451" y="7137"/>
                  </a:lnTo>
                  <a:lnTo>
                    <a:pt x="8463" y="7127"/>
                  </a:lnTo>
                  <a:lnTo>
                    <a:pt x="8474" y="7116"/>
                  </a:lnTo>
                  <a:lnTo>
                    <a:pt x="8485" y="7104"/>
                  </a:lnTo>
                  <a:lnTo>
                    <a:pt x="8496" y="7092"/>
                  </a:lnTo>
                  <a:lnTo>
                    <a:pt x="8506" y="7080"/>
                  </a:lnTo>
                  <a:lnTo>
                    <a:pt x="8516" y="7067"/>
                  </a:lnTo>
                  <a:lnTo>
                    <a:pt x="8525" y="7054"/>
                  </a:lnTo>
                  <a:lnTo>
                    <a:pt x="8534" y="7040"/>
                  </a:lnTo>
                  <a:lnTo>
                    <a:pt x="8543" y="7026"/>
                  </a:lnTo>
                  <a:lnTo>
                    <a:pt x="8551" y="7011"/>
                  </a:lnTo>
                  <a:lnTo>
                    <a:pt x="8558" y="6997"/>
                  </a:lnTo>
                  <a:lnTo>
                    <a:pt x="8565" y="6983"/>
                  </a:lnTo>
                  <a:lnTo>
                    <a:pt x="8571" y="6968"/>
                  </a:lnTo>
                  <a:lnTo>
                    <a:pt x="8576" y="6953"/>
                  </a:lnTo>
                  <a:lnTo>
                    <a:pt x="8581" y="6938"/>
                  </a:lnTo>
                  <a:lnTo>
                    <a:pt x="8585" y="6923"/>
                  </a:lnTo>
                  <a:lnTo>
                    <a:pt x="8589" y="6907"/>
                  </a:lnTo>
                  <a:lnTo>
                    <a:pt x="8593" y="6892"/>
                  </a:lnTo>
                  <a:lnTo>
                    <a:pt x="8595" y="6876"/>
                  </a:lnTo>
                  <a:lnTo>
                    <a:pt x="8597" y="6860"/>
                  </a:lnTo>
                  <a:lnTo>
                    <a:pt x="8599" y="6844"/>
                  </a:lnTo>
                  <a:lnTo>
                    <a:pt x="8600" y="6828"/>
                  </a:lnTo>
                  <a:lnTo>
                    <a:pt x="8600" y="6810"/>
                  </a:lnTo>
                  <a:close/>
                  <a:moveTo>
                    <a:pt x="7783" y="6373"/>
                  </a:moveTo>
                  <a:lnTo>
                    <a:pt x="7751" y="6380"/>
                  </a:lnTo>
                  <a:lnTo>
                    <a:pt x="7718" y="6382"/>
                  </a:lnTo>
                  <a:lnTo>
                    <a:pt x="5226" y="6382"/>
                  </a:lnTo>
                  <a:lnTo>
                    <a:pt x="5193" y="6380"/>
                  </a:lnTo>
                  <a:lnTo>
                    <a:pt x="5161" y="6373"/>
                  </a:lnTo>
                  <a:lnTo>
                    <a:pt x="5130" y="6363"/>
                  </a:lnTo>
                  <a:lnTo>
                    <a:pt x="5101" y="6349"/>
                  </a:lnTo>
                  <a:lnTo>
                    <a:pt x="5074" y="6330"/>
                  </a:lnTo>
                  <a:lnTo>
                    <a:pt x="5049" y="6309"/>
                  </a:lnTo>
                  <a:lnTo>
                    <a:pt x="5028" y="6284"/>
                  </a:lnTo>
                  <a:lnTo>
                    <a:pt x="5009" y="6257"/>
                  </a:lnTo>
                  <a:lnTo>
                    <a:pt x="4995" y="6228"/>
                  </a:lnTo>
                  <a:lnTo>
                    <a:pt x="4985" y="6197"/>
                  </a:lnTo>
                  <a:lnTo>
                    <a:pt x="4978" y="6165"/>
                  </a:lnTo>
                  <a:lnTo>
                    <a:pt x="4976" y="6132"/>
                  </a:lnTo>
                  <a:lnTo>
                    <a:pt x="4978" y="6099"/>
                  </a:lnTo>
                  <a:lnTo>
                    <a:pt x="4985" y="6067"/>
                  </a:lnTo>
                  <a:lnTo>
                    <a:pt x="4995" y="6036"/>
                  </a:lnTo>
                  <a:lnTo>
                    <a:pt x="5009" y="6007"/>
                  </a:lnTo>
                  <a:lnTo>
                    <a:pt x="5028" y="5980"/>
                  </a:lnTo>
                  <a:lnTo>
                    <a:pt x="5049" y="5955"/>
                  </a:lnTo>
                  <a:lnTo>
                    <a:pt x="5074" y="5934"/>
                  </a:lnTo>
                  <a:lnTo>
                    <a:pt x="5101" y="5915"/>
                  </a:lnTo>
                  <a:lnTo>
                    <a:pt x="5130" y="5901"/>
                  </a:lnTo>
                  <a:lnTo>
                    <a:pt x="5161" y="5891"/>
                  </a:lnTo>
                  <a:lnTo>
                    <a:pt x="5193" y="5884"/>
                  </a:lnTo>
                  <a:lnTo>
                    <a:pt x="5226" y="5882"/>
                  </a:lnTo>
                  <a:lnTo>
                    <a:pt x="7718" y="5882"/>
                  </a:lnTo>
                  <a:lnTo>
                    <a:pt x="7751" y="5884"/>
                  </a:lnTo>
                  <a:lnTo>
                    <a:pt x="7783" y="5891"/>
                  </a:lnTo>
                  <a:lnTo>
                    <a:pt x="7814" y="5901"/>
                  </a:lnTo>
                  <a:lnTo>
                    <a:pt x="7843" y="5915"/>
                  </a:lnTo>
                  <a:lnTo>
                    <a:pt x="7870" y="5934"/>
                  </a:lnTo>
                  <a:lnTo>
                    <a:pt x="7895" y="5955"/>
                  </a:lnTo>
                  <a:lnTo>
                    <a:pt x="7916" y="5980"/>
                  </a:lnTo>
                  <a:lnTo>
                    <a:pt x="7935" y="6007"/>
                  </a:lnTo>
                  <a:lnTo>
                    <a:pt x="7949" y="6036"/>
                  </a:lnTo>
                  <a:lnTo>
                    <a:pt x="7959" y="6067"/>
                  </a:lnTo>
                  <a:lnTo>
                    <a:pt x="7966" y="6099"/>
                  </a:lnTo>
                  <a:lnTo>
                    <a:pt x="7968" y="6132"/>
                  </a:lnTo>
                  <a:lnTo>
                    <a:pt x="7966" y="6165"/>
                  </a:lnTo>
                  <a:lnTo>
                    <a:pt x="7959" y="6197"/>
                  </a:lnTo>
                  <a:lnTo>
                    <a:pt x="7949" y="6228"/>
                  </a:lnTo>
                  <a:lnTo>
                    <a:pt x="7935" y="6257"/>
                  </a:lnTo>
                  <a:lnTo>
                    <a:pt x="7916" y="6284"/>
                  </a:lnTo>
                  <a:lnTo>
                    <a:pt x="7895" y="6309"/>
                  </a:lnTo>
                  <a:lnTo>
                    <a:pt x="7870" y="6330"/>
                  </a:lnTo>
                  <a:lnTo>
                    <a:pt x="7843" y="6349"/>
                  </a:lnTo>
                  <a:lnTo>
                    <a:pt x="7814" y="6363"/>
                  </a:lnTo>
                  <a:lnTo>
                    <a:pt x="7783" y="6373"/>
                  </a:lnTo>
                  <a:close/>
                  <a:moveTo>
                    <a:pt x="2492" y="5076"/>
                  </a:moveTo>
                  <a:lnTo>
                    <a:pt x="2498" y="5076"/>
                  </a:lnTo>
                  <a:lnTo>
                    <a:pt x="2506" y="5076"/>
                  </a:lnTo>
                  <a:lnTo>
                    <a:pt x="2509" y="5076"/>
                  </a:lnTo>
                  <a:lnTo>
                    <a:pt x="3754" y="5076"/>
                  </a:lnTo>
                  <a:lnTo>
                    <a:pt x="3757" y="5076"/>
                  </a:lnTo>
                  <a:lnTo>
                    <a:pt x="3765" y="5076"/>
                  </a:lnTo>
                  <a:lnTo>
                    <a:pt x="3771" y="5076"/>
                  </a:lnTo>
                  <a:lnTo>
                    <a:pt x="3780" y="5077"/>
                  </a:lnTo>
                  <a:lnTo>
                    <a:pt x="3786" y="5077"/>
                  </a:lnTo>
                  <a:lnTo>
                    <a:pt x="3794" y="5078"/>
                  </a:lnTo>
                  <a:lnTo>
                    <a:pt x="3800" y="5079"/>
                  </a:lnTo>
                  <a:lnTo>
                    <a:pt x="3808" y="5080"/>
                  </a:lnTo>
                  <a:lnTo>
                    <a:pt x="3814" y="5081"/>
                  </a:lnTo>
                  <a:lnTo>
                    <a:pt x="3822" y="5082"/>
                  </a:lnTo>
                  <a:lnTo>
                    <a:pt x="3828" y="5083"/>
                  </a:lnTo>
                  <a:lnTo>
                    <a:pt x="3836" y="5085"/>
                  </a:lnTo>
                  <a:lnTo>
                    <a:pt x="3842" y="5087"/>
                  </a:lnTo>
                  <a:lnTo>
                    <a:pt x="3850" y="5089"/>
                  </a:lnTo>
                  <a:lnTo>
                    <a:pt x="3855" y="5090"/>
                  </a:lnTo>
                  <a:lnTo>
                    <a:pt x="3863" y="5093"/>
                  </a:lnTo>
                  <a:lnTo>
                    <a:pt x="3869" y="5094"/>
                  </a:lnTo>
                  <a:lnTo>
                    <a:pt x="3877" y="5097"/>
                  </a:lnTo>
                  <a:lnTo>
                    <a:pt x="3882" y="5099"/>
                  </a:lnTo>
                  <a:lnTo>
                    <a:pt x="3890" y="5102"/>
                  </a:lnTo>
                  <a:lnTo>
                    <a:pt x="3895" y="5104"/>
                  </a:lnTo>
                  <a:lnTo>
                    <a:pt x="3903" y="5107"/>
                  </a:lnTo>
                  <a:lnTo>
                    <a:pt x="3908" y="5109"/>
                  </a:lnTo>
                  <a:lnTo>
                    <a:pt x="3915" y="5113"/>
                  </a:lnTo>
                  <a:lnTo>
                    <a:pt x="3920" y="5115"/>
                  </a:lnTo>
                  <a:lnTo>
                    <a:pt x="3928" y="5119"/>
                  </a:lnTo>
                  <a:lnTo>
                    <a:pt x="3933" y="5121"/>
                  </a:lnTo>
                  <a:lnTo>
                    <a:pt x="3940" y="5125"/>
                  </a:lnTo>
                  <a:lnTo>
                    <a:pt x="3946" y="5129"/>
                  </a:lnTo>
                  <a:lnTo>
                    <a:pt x="3953" y="5133"/>
                  </a:lnTo>
                  <a:lnTo>
                    <a:pt x="3958" y="5136"/>
                  </a:lnTo>
                  <a:lnTo>
                    <a:pt x="3965" y="5141"/>
                  </a:lnTo>
                  <a:lnTo>
                    <a:pt x="3969" y="5144"/>
                  </a:lnTo>
                  <a:lnTo>
                    <a:pt x="3976" y="5149"/>
                  </a:lnTo>
                  <a:lnTo>
                    <a:pt x="3980" y="5152"/>
                  </a:lnTo>
                  <a:lnTo>
                    <a:pt x="3987" y="5157"/>
                  </a:lnTo>
                  <a:lnTo>
                    <a:pt x="3991" y="5160"/>
                  </a:lnTo>
                  <a:lnTo>
                    <a:pt x="3998" y="5166"/>
                  </a:lnTo>
                  <a:lnTo>
                    <a:pt x="4002" y="5169"/>
                  </a:lnTo>
                  <a:lnTo>
                    <a:pt x="4008" y="5175"/>
                  </a:lnTo>
                  <a:lnTo>
                    <a:pt x="4012" y="5179"/>
                  </a:lnTo>
                  <a:lnTo>
                    <a:pt x="4018" y="5184"/>
                  </a:lnTo>
                  <a:lnTo>
                    <a:pt x="4022" y="5188"/>
                  </a:lnTo>
                  <a:lnTo>
                    <a:pt x="4028" y="5194"/>
                  </a:lnTo>
                  <a:lnTo>
                    <a:pt x="4032" y="5199"/>
                  </a:lnTo>
                  <a:lnTo>
                    <a:pt x="4038" y="5205"/>
                  </a:lnTo>
                  <a:lnTo>
                    <a:pt x="4041" y="5209"/>
                  </a:lnTo>
                  <a:lnTo>
                    <a:pt x="4047" y="5216"/>
                  </a:lnTo>
                  <a:lnTo>
                    <a:pt x="4051" y="5220"/>
                  </a:lnTo>
                  <a:lnTo>
                    <a:pt x="4056" y="5227"/>
                  </a:lnTo>
                  <a:lnTo>
                    <a:pt x="4059" y="5232"/>
                  </a:lnTo>
                  <a:lnTo>
                    <a:pt x="4064" y="5239"/>
                  </a:lnTo>
                  <a:lnTo>
                    <a:pt x="4067" y="5243"/>
                  </a:lnTo>
                  <a:lnTo>
                    <a:pt x="4072" y="5251"/>
                  </a:lnTo>
                  <a:lnTo>
                    <a:pt x="4075" y="5256"/>
                  </a:lnTo>
                  <a:lnTo>
                    <a:pt x="4080" y="5263"/>
                  </a:lnTo>
                  <a:lnTo>
                    <a:pt x="4083" y="5269"/>
                  </a:lnTo>
                  <a:lnTo>
                    <a:pt x="4087" y="5276"/>
                  </a:lnTo>
                  <a:lnTo>
                    <a:pt x="4090" y="5281"/>
                  </a:lnTo>
                  <a:lnTo>
                    <a:pt x="4093" y="5289"/>
                  </a:lnTo>
                  <a:lnTo>
                    <a:pt x="4095" y="5293"/>
                  </a:lnTo>
                  <a:lnTo>
                    <a:pt x="4099" y="5301"/>
                  </a:lnTo>
                  <a:lnTo>
                    <a:pt x="4101" y="5306"/>
                  </a:lnTo>
                  <a:lnTo>
                    <a:pt x="4104" y="5314"/>
                  </a:lnTo>
                  <a:lnTo>
                    <a:pt x="4106" y="5318"/>
                  </a:lnTo>
                  <a:lnTo>
                    <a:pt x="4109" y="5326"/>
                  </a:lnTo>
                  <a:lnTo>
                    <a:pt x="4111" y="5331"/>
                  </a:lnTo>
                  <a:lnTo>
                    <a:pt x="4113" y="5339"/>
                  </a:lnTo>
                  <a:lnTo>
                    <a:pt x="4115" y="5344"/>
                  </a:lnTo>
                  <a:lnTo>
                    <a:pt x="4117" y="5353"/>
                  </a:lnTo>
                  <a:lnTo>
                    <a:pt x="4119" y="5358"/>
                  </a:lnTo>
                  <a:lnTo>
                    <a:pt x="4121" y="5366"/>
                  </a:lnTo>
                  <a:lnTo>
                    <a:pt x="4122" y="5371"/>
                  </a:lnTo>
                  <a:lnTo>
                    <a:pt x="4124" y="5380"/>
                  </a:lnTo>
                  <a:lnTo>
                    <a:pt x="4125" y="5385"/>
                  </a:lnTo>
                  <a:lnTo>
                    <a:pt x="4126" y="5393"/>
                  </a:lnTo>
                  <a:lnTo>
                    <a:pt x="4127" y="5399"/>
                  </a:lnTo>
                  <a:lnTo>
                    <a:pt x="4128" y="5407"/>
                  </a:lnTo>
                  <a:lnTo>
                    <a:pt x="4129" y="5413"/>
                  </a:lnTo>
                  <a:lnTo>
                    <a:pt x="4130" y="5421"/>
                  </a:lnTo>
                  <a:lnTo>
                    <a:pt x="4130" y="5427"/>
                  </a:lnTo>
                  <a:lnTo>
                    <a:pt x="4131" y="5436"/>
                  </a:lnTo>
                  <a:lnTo>
                    <a:pt x="4131" y="5442"/>
                  </a:lnTo>
                  <a:lnTo>
                    <a:pt x="4131" y="5450"/>
                  </a:lnTo>
                  <a:lnTo>
                    <a:pt x="4131" y="5453"/>
                  </a:lnTo>
                  <a:lnTo>
                    <a:pt x="4131" y="6246"/>
                  </a:lnTo>
                  <a:lnTo>
                    <a:pt x="4131" y="6249"/>
                  </a:lnTo>
                  <a:lnTo>
                    <a:pt x="4131" y="6257"/>
                  </a:lnTo>
                  <a:lnTo>
                    <a:pt x="4131" y="6263"/>
                  </a:lnTo>
                  <a:lnTo>
                    <a:pt x="4130" y="6272"/>
                  </a:lnTo>
                  <a:lnTo>
                    <a:pt x="4130" y="6277"/>
                  </a:lnTo>
                  <a:lnTo>
                    <a:pt x="4129" y="6286"/>
                  </a:lnTo>
                  <a:lnTo>
                    <a:pt x="4128" y="6291"/>
                  </a:lnTo>
                  <a:lnTo>
                    <a:pt x="4127" y="6300"/>
                  </a:lnTo>
                  <a:lnTo>
                    <a:pt x="4126" y="6305"/>
                  </a:lnTo>
                  <a:lnTo>
                    <a:pt x="4125" y="6313"/>
                  </a:lnTo>
                  <a:lnTo>
                    <a:pt x="4124" y="6319"/>
                  </a:lnTo>
                  <a:lnTo>
                    <a:pt x="4122" y="6327"/>
                  </a:lnTo>
                  <a:lnTo>
                    <a:pt x="4121" y="6332"/>
                  </a:lnTo>
                  <a:lnTo>
                    <a:pt x="4119" y="6340"/>
                  </a:lnTo>
                  <a:lnTo>
                    <a:pt x="4117" y="6346"/>
                  </a:lnTo>
                  <a:lnTo>
                    <a:pt x="4115" y="6354"/>
                  </a:lnTo>
                  <a:lnTo>
                    <a:pt x="4113" y="6359"/>
                  </a:lnTo>
                  <a:lnTo>
                    <a:pt x="4111" y="6367"/>
                  </a:lnTo>
                  <a:lnTo>
                    <a:pt x="4109" y="6372"/>
                  </a:lnTo>
                  <a:lnTo>
                    <a:pt x="4106" y="6379"/>
                  </a:lnTo>
                  <a:lnTo>
                    <a:pt x="4104" y="6384"/>
                  </a:lnTo>
                  <a:lnTo>
                    <a:pt x="4101" y="6392"/>
                  </a:lnTo>
                  <a:lnTo>
                    <a:pt x="4099" y="6397"/>
                  </a:lnTo>
                  <a:lnTo>
                    <a:pt x="4096" y="6404"/>
                  </a:lnTo>
                  <a:lnTo>
                    <a:pt x="4094" y="6409"/>
                  </a:lnTo>
                  <a:lnTo>
                    <a:pt x="4090" y="6417"/>
                  </a:lnTo>
                  <a:lnTo>
                    <a:pt x="4088" y="6421"/>
                  </a:lnTo>
                  <a:lnTo>
                    <a:pt x="4084" y="6428"/>
                  </a:lnTo>
                  <a:lnTo>
                    <a:pt x="4079" y="6437"/>
                  </a:lnTo>
                  <a:lnTo>
                    <a:pt x="4074" y="6445"/>
                  </a:lnTo>
                  <a:lnTo>
                    <a:pt x="4071" y="6449"/>
                  </a:lnTo>
                  <a:lnTo>
                    <a:pt x="4067" y="6456"/>
                  </a:lnTo>
                  <a:lnTo>
                    <a:pt x="4064" y="6461"/>
                  </a:lnTo>
                  <a:lnTo>
                    <a:pt x="4059" y="6468"/>
                  </a:lnTo>
                  <a:lnTo>
                    <a:pt x="4055" y="6472"/>
                  </a:lnTo>
                  <a:lnTo>
                    <a:pt x="4050" y="6479"/>
                  </a:lnTo>
                  <a:lnTo>
                    <a:pt x="4047" y="6483"/>
                  </a:lnTo>
                  <a:lnTo>
                    <a:pt x="4041" y="6489"/>
                  </a:lnTo>
                  <a:lnTo>
                    <a:pt x="4038" y="6494"/>
                  </a:lnTo>
                  <a:lnTo>
                    <a:pt x="4032" y="6500"/>
                  </a:lnTo>
                  <a:lnTo>
                    <a:pt x="4029" y="6504"/>
                  </a:lnTo>
                  <a:lnTo>
                    <a:pt x="4023" y="6510"/>
                  </a:lnTo>
                  <a:lnTo>
                    <a:pt x="4019" y="6514"/>
                  </a:lnTo>
                  <a:lnTo>
                    <a:pt x="4013" y="6520"/>
                  </a:lnTo>
                  <a:lnTo>
                    <a:pt x="4009" y="6523"/>
                  </a:lnTo>
                  <a:lnTo>
                    <a:pt x="4003" y="6529"/>
                  </a:lnTo>
                  <a:lnTo>
                    <a:pt x="3998" y="6532"/>
                  </a:lnTo>
                  <a:lnTo>
                    <a:pt x="3992" y="6538"/>
                  </a:lnTo>
                  <a:lnTo>
                    <a:pt x="3988" y="6541"/>
                  </a:lnTo>
                  <a:lnTo>
                    <a:pt x="3981" y="6546"/>
                  </a:lnTo>
                  <a:lnTo>
                    <a:pt x="3977" y="6550"/>
                  </a:lnTo>
                  <a:lnTo>
                    <a:pt x="3970" y="6555"/>
                  </a:lnTo>
                  <a:lnTo>
                    <a:pt x="3965" y="6558"/>
                  </a:lnTo>
                  <a:lnTo>
                    <a:pt x="3958" y="6562"/>
                  </a:lnTo>
                  <a:lnTo>
                    <a:pt x="3954" y="6565"/>
                  </a:lnTo>
                  <a:lnTo>
                    <a:pt x="3946" y="6570"/>
                  </a:lnTo>
                  <a:lnTo>
                    <a:pt x="3940" y="6574"/>
                  </a:lnTo>
                  <a:lnTo>
                    <a:pt x="3932" y="6578"/>
                  </a:lnTo>
                  <a:lnTo>
                    <a:pt x="3927" y="6580"/>
                  </a:lnTo>
                  <a:lnTo>
                    <a:pt x="3920" y="6584"/>
                  </a:lnTo>
                  <a:lnTo>
                    <a:pt x="3915" y="6587"/>
                  </a:lnTo>
                  <a:lnTo>
                    <a:pt x="3907" y="6590"/>
                  </a:lnTo>
                  <a:lnTo>
                    <a:pt x="3902" y="6592"/>
                  </a:lnTo>
                  <a:lnTo>
                    <a:pt x="3894" y="6596"/>
                  </a:lnTo>
                  <a:lnTo>
                    <a:pt x="3888" y="6598"/>
                  </a:lnTo>
                  <a:lnTo>
                    <a:pt x="3880" y="6601"/>
                  </a:lnTo>
                  <a:lnTo>
                    <a:pt x="3875" y="6602"/>
                  </a:lnTo>
                  <a:lnTo>
                    <a:pt x="3867" y="6605"/>
                  </a:lnTo>
                  <a:lnTo>
                    <a:pt x="3862" y="6607"/>
                  </a:lnTo>
                  <a:lnTo>
                    <a:pt x="3854" y="6609"/>
                  </a:lnTo>
                  <a:lnTo>
                    <a:pt x="3848" y="6610"/>
                  </a:lnTo>
                  <a:lnTo>
                    <a:pt x="3840" y="6612"/>
                  </a:lnTo>
                  <a:lnTo>
                    <a:pt x="3834" y="6613"/>
                  </a:lnTo>
                  <a:lnTo>
                    <a:pt x="3826" y="6615"/>
                  </a:lnTo>
                  <a:lnTo>
                    <a:pt x="3821" y="6616"/>
                  </a:lnTo>
                  <a:lnTo>
                    <a:pt x="3812" y="6618"/>
                  </a:lnTo>
                  <a:lnTo>
                    <a:pt x="3807" y="6618"/>
                  </a:lnTo>
                  <a:lnTo>
                    <a:pt x="3798" y="6619"/>
                  </a:lnTo>
                  <a:lnTo>
                    <a:pt x="3793" y="6620"/>
                  </a:lnTo>
                  <a:lnTo>
                    <a:pt x="3785" y="6621"/>
                  </a:lnTo>
                  <a:lnTo>
                    <a:pt x="3779" y="6621"/>
                  </a:lnTo>
                  <a:lnTo>
                    <a:pt x="3771" y="6622"/>
                  </a:lnTo>
                  <a:lnTo>
                    <a:pt x="3765" y="6622"/>
                  </a:lnTo>
                  <a:lnTo>
                    <a:pt x="3757" y="6622"/>
                  </a:lnTo>
                  <a:lnTo>
                    <a:pt x="3754" y="6622"/>
                  </a:lnTo>
                  <a:lnTo>
                    <a:pt x="2509" y="6622"/>
                  </a:lnTo>
                  <a:lnTo>
                    <a:pt x="2506" y="6622"/>
                  </a:lnTo>
                  <a:lnTo>
                    <a:pt x="2498" y="6622"/>
                  </a:lnTo>
                  <a:lnTo>
                    <a:pt x="2492" y="6622"/>
                  </a:lnTo>
                  <a:lnTo>
                    <a:pt x="2484" y="6621"/>
                  </a:lnTo>
                  <a:lnTo>
                    <a:pt x="2478" y="6621"/>
                  </a:lnTo>
                  <a:lnTo>
                    <a:pt x="2470" y="6620"/>
                  </a:lnTo>
                  <a:lnTo>
                    <a:pt x="2465" y="6619"/>
                  </a:lnTo>
                  <a:lnTo>
                    <a:pt x="2456" y="6618"/>
                  </a:lnTo>
                  <a:lnTo>
                    <a:pt x="2451" y="6618"/>
                  </a:lnTo>
                  <a:lnTo>
                    <a:pt x="2442" y="6616"/>
                  </a:lnTo>
                  <a:lnTo>
                    <a:pt x="2437" y="6615"/>
                  </a:lnTo>
                  <a:lnTo>
                    <a:pt x="2429" y="6613"/>
                  </a:lnTo>
                  <a:lnTo>
                    <a:pt x="2423" y="6612"/>
                  </a:lnTo>
                  <a:lnTo>
                    <a:pt x="2415" y="6610"/>
                  </a:lnTo>
                  <a:lnTo>
                    <a:pt x="2409" y="6609"/>
                  </a:lnTo>
                  <a:lnTo>
                    <a:pt x="2401" y="6607"/>
                  </a:lnTo>
                  <a:lnTo>
                    <a:pt x="2396" y="6605"/>
                  </a:lnTo>
                  <a:lnTo>
                    <a:pt x="2388" y="6602"/>
                  </a:lnTo>
                  <a:lnTo>
                    <a:pt x="2382" y="6600"/>
                  </a:lnTo>
                  <a:lnTo>
                    <a:pt x="2374" y="6597"/>
                  </a:lnTo>
                  <a:lnTo>
                    <a:pt x="2369" y="6595"/>
                  </a:lnTo>
                  <a:lnTo>
                    <a:pt x="2361" y="6592"/>
                  </a:lnTo>
                  <a:lnTo>
                    <a:pt x="2356" y="6590"/>
                  </a:lnTo>
                  <a:lnTo>
                    <a:pt x="2348" y="6586"/>
                  </a:lnTo>
                  <a:lnTo>
                    <a:pt x="2343" y="6584"/>
                  </a:lnTo>
                  <a:lnTo>
                    <a:pt x="2335" y="6580"/>
                  </a:lnTo>
                  <a:lnTo>
                    <a:pt x="2330" y="6577"/>
                  </a:lnTo>
                  <a:lnTo>
                    <a:pt x="2323" y="6573"/>
                  </a:lnTo>
                  <a:lnTo>
                    <a:pt x="2319" y="6571"/>
                  </a:lnTo>
                  <a:lnTo>
                    <a:pt x="2312" y="6566"/>
                  </a:lnTo>
                  <a:lnTo>
                    <a:pt x="2307" y="6563"/>
                  </a:lnTo>
                  <a:lnTo>
                    <a:pt x="2299" y="6558"/>
                  </a:lnTo>
                  <a:lnTo>
                    <a:pt x="2295" y="6555"/>
                  </a:lnTo>
                  <a:lnTo>
                    <a:pt x="2288" y="6550"/>
                  </a:lnTo>
                  <a:lnTo>
                    <a:pt x="2283" y="6547"/>
                  </a:lnTo>
                  <a:lnTo>
                    <a:pt x="2276" y="6542"/>
                  </a:lnTo>
                  <a:lnTo>
                    <a:pt x="2272" y="6538"/>
                  </a:lnTo>
                  <a:lnTo>
                    <a:pt x="2265" y="6532"/>
                  </a:lnTo>
                  <a:lnTo>
                    <a:pt x="2261" y="6529"/>
                  </a:lnTo>
                  <a:lnTo>
                    <a:pt x="2255" y="6523"/>
                  </a:lnTo>
                  <a:lnTo>
                    <a:pt x="2250" y="6519"/>
                  </a:lnTo>
                  <a:lnTo>
                    <a:pt x="2244" y="6513"/>
                  </a:lnTo>
                  <a:lnTo>
                    <a:pt x="2240" y="6509"/>
                  </a:lnTo>
                  <a:lnTo>
                    <a:pt x="2235" y="6503"/>
                  </a:lnTo>
                  <a:lnTo>
                    <a:pt x="2231" y="6499"/>
                  </a:lnTo>
                  <a:lnTo>
                    <a:pt x="2225" y="6493"/>
                  </a:lnTo>
                  <a:lnTo>
                    <a:pt x="2222" y="6489"/>
                  </a:lnTo>
                  <a:lnTo>
                    <a:pt x="2216" y="6482"/>
                  </a:lnTo>
                  <a:lnTo>
                    <a:pt x="2213" y="6478"/>
                  </a:lnTo>
                  <a:lnTo>
                    <a:pt x="2208" y="6471"/>
                  </a:lnTo>
                  <a:lnTo>
                    <a:pt x="2205" y="6467"/>
                  </a:lnTo>
                  <a:lnTo>
                    <a:pt x="2200" y="6460"/>
                  </a:lnTo>
                  <a:lnTo>
                    <a:pt x="2197" y="6456"/>
                  </a:lnTo>
                  <a:lnTo>
                    <a:pt x="2192" y="6449"/>
                  </a:lnTo>
                  <a:lnTo>
                    <a:pt x="2189" y="6444"/>
                  </a:lnTo>
                  <a:lnTo>
                    <a:pt x="2185" y="6437"/>
                  </a:lnTo>
                  <a:lnTo>
                    <a:pt x="2181" y="6431"/>
                  </a:lnTo>
                  <a:lnTo>
                    <a:pt x="2177" y="6424"/>
                  </a:lnTo>
                  <a:lnTo>
                    <a:pt x="2175" y="6419"/>
                  </a:lnTo>
                  <a:lnTo>
                    <a:pt x="2171" y="6411"/>
                  </a:lnTo>
                  <a:lnTo>
                    <a:pt x="2169" y="6407"/>
                  </a:lnTo>
                  <a:lnTo>
                    <a:pt x="2165" y="6399"/>
                  </a:lnTo>
                  <a:lnTo>
                    <a:pt x="2163" y="6394"/>
                  </a:lnTo>
                  <a:lnTo>
                    <a:pt x="2160" y="6386"/>
                  </a:lnTo>
                  <a:lnTo>
                    <a:pt x="2158" y="6381"/>
                  </a:lnTo>
                  <a:lnTo>
                    <a:pt x="2155" y="6373"/>
                  </a:lnTo>
                  <a:lnTo>
                    <a:pt x="2153" y="6368"/>
                  </a:lnTo>
                  <a:lnTo>
                    <a:pt x="2150" y="6360"/>
                  </a:lnTo>
                  <a:lnTo>
                    <a:pt x="2149" y="6355"/>
                  </a:lnTo>
                  <a:lnTo>
                    <a:pt x="2146" y="6347"/>
                  </a:lnTo>
                  <a:lnTo>
                    <a:pt x="2145" y="6341"/>
                  </a:lnTo>
                  <a:lnTo>
                    <a:pt x="2143" y="6333"/>
                  </a:lnTo>
                  <a:lnTo>
                    <a:pt x="2141" y="6328"/>
                  </a:lnTo>
                  <a:lnTo>
                    <a:pt x="2140" y="6319"/>
                  </a:lnTo>
                  <a:lnTo>
                    <a:pt x="2138" y="6314"/>
                  </a:lnTo>
                  <a:lnTo>
                    <a:pt x="2137" y="6306"/>
                  </a:lnTo>
                  <a:lnTo>
                    <a:pt x="2136" y="6300"/>
                  </a:lnTo>
                  <a:lnTo>
                    <a:pt x="2135" y="6292"/>
                  </a:lnTo>
                  <a:lnTo>
                    <a:pt x="2134" y="6286"/>
                  </a:lnTo>
                  <a:lnTo>
                    <a:pt x="2133" y="6278"/>
                  </a:lnTo>
                  <a:lnTo>
                    <a:pt x="2133" y="6272"/>
                  </a:lnTo>
                  <a:lnTo>
                    <a:pt x="2132" y="6263"/>
                  </a:lnTo>
                  <a:lnTo>
                    <a:pt x="2132" y="6257"/>
                  </a:lnTo>
                  <a:lnTo>
                    <a:pt x="2132" y="6249"/>
                  </a:lnTo>
                  <a:lnTo>
                    <a:pt x="2132" y="6246"/>
                  </a:lnTo>
                  <a:lnTo>
                    <a:pt x="2132" y="5453"/>
                  </a:lnTo>
                  <a:lnTo>
                    <a:pt x="2132" y="5450"/>
                  </a:lnTo>
                  <a:lnTo>
                    <a:pt x="2132" y="5442"/>
                  </a:lnTo>
                  <a:lnTo>
                    <a:pt x="2132" y="5436"/>
                  </a:lnTo>
                  <a:lnTo>
                    <a:pt x="2133" y="5427"/>
                  </a:lnTo>
                  <a:lnTo>
                    <a:pt x="2133" y="5421"/>
                  </a:lnTo>
                  <a:lnTo>
                    <a:pt x="2134" y="5413"/>
                  </a:lnTo>
                  <a:lnTo>
                    <a:pt x="2135" y="5407"/>
                  </a:lnTo>
                  <a:lnTo>
                    <a:pt x="2136" y="5399"/>
                  </a:lnTo>
                  <a:lnTo>
                    <a:pt x="2137" y="5393"/>
                  </a:lnTo>
                  <a:lnTo>
                    <a:pt x="2138" y="5385"/>
                  </a:lnTo>
                  <a:lnTo>
                    <a:pt x="2139" y="5379"/>
                  </a:lnTo>
                  <a:lnTo>
                    <a:pt x="2141" y="5371"/>
                  </a:lnTo>
                  <a:lnTo>
                    <a:pt x="2143" y="5365"/>
                  </a:lnTo>
                  <a:lnTo>
                    <a:pt x="2145" y="5357"/>
                  </a:lnTo>
                  <a:lnTo>
                    <a:pt x="2146" y="5352"/>
                  </a:lnTo>
                  <a:lnTo>
                    <a:pt x="2149" y="5343"/>
                  </a:lnTo>
                  <a:lnTo>
                    <a:pt x="2150" y="5338"/>
                  </a:lnTo>
                  <a:lnTo>
                    <a:pt x="2153" y="5330"/>
                  </a:lnTo>
                  <a:lnTo>
                    <a:pt x="2155" y="5325"/>
                  </a:lnTo>
                  <a:lnTo>
                    <a:pt x="2158" y="5317"/>
                  </a:lnTo>
                  <a:lnTo>
                    <a:pt x="2160" y="5312"/>
                  </a:lnTo>
                  <a:lnTo>
                    <a:pt x="2163" y="5304"/>
                  </a:lnTo>
                  <a:lnTo>
                    <a:pt x="2166" y="5299"/>
                  </a:lnTo>
                  <a:lnTo>
                    <a:pt x="2169" y="5291"/>
                  </a:lnTo>
                  <a:lnTo>
                    <a:pt x="2172" y="5286"/>
                  </a:lnTo>
                  <a:lnTo>
                    <a:pt x="2176" y="5279"/>
                  </a:lnTo>
                  <a:lnTo>
                    <a:pt x="2178" y="5274"/>
                  </a:lnTo>
                  <a:lnTo>
                    <a:pt x="2182" y="5266"/>
                  </a:lnTo>
                  <a:lnTo>
                    <a:pt x="2184" y="5263"/>
                  </a:lnTo>
                  <a:lnTo>
                    <a:pt x="2189" y="5256"/>
                  </a:lnTo>
                  <a:lnTo>
                    <a:pt x="2192" y="5251"/>
                  </a:lnTo>
                  <a:lnTo>
                    <a:pt x="2196" y="5244"/>
                  </a:lnTo>
                  <a:lnTo>
                    <a:pt x="2199" y="5239"/>
                  </a:lnTo>
                  <a:lnTo>
                    <a:pt x="2204" y="5232"/>
                  </a:lnTo>
                  <a:lnTo>
                    <a:pt x="2208" y="5228"/>
                  </a:lnTo>
                  <a:lnTo>
                    <a:pt x="2213" y="5221"/>
                  </a:lnTo>
                  <a:lnTo>
                    <a:pt x="2216" y="5216"/>
                  </a:lnTo>
                  <a:lnTo>
                    <a:pt x="2222" y="5210"/>
                  </a:lnTo>
                  <a:lnTo>
                    <a:pt x="2225" y="5205"/>
                  </a:lnTo>
                  <a:lnTo>
                    <a:pt x="2231" y="5199"/>
                  </a:lnTo>
                  <a:lnTo>
                    <a:pt x="2235" y="5195"/>
                  </a:lnTo>
                  <a:lnTo>
                    <a:pt x="2241" y="5189"/>
                  </a:lnTo>
                  <a:lnTo>
                    <a:pt x="2245" y="5185"/>
                  </a:lnTo>
                  <a:lnTo>
                    <a:pt x="2251" y="5179"/>
                  </a:lnTo>
                  <a:lnTo>
                    <a:pt x="2255" y="5175"/>
                  </a:lnTo>
                  <a:lnTo>
                    <a:pt x="2261" y="5169"/>
                  </a:lnTo>
                  <a:lnTo>
                    <a:pt x="2266" y="5166"/>
                  </a:lnTo>
                  <a:lnTo>
                    <a:pt x="2272" y="5160"/>
                  </a:lnTo>
                  <a:lnTo>
                    <a:pt x="2277" y="5157"/>
                  </a:lnTo>
                  <a:lnTo>
                    <a:pt x="2284" y="5152"/>
                  </a:lnTo>
                  <a:lnTo>
                    <a:pt x="2288" y="5148"/>
                  </a:lnTo>
                  <a:lnTo>
                    <a:pt x="2295" y="5143"/>
                  </a:lnTo>
                  <a:lnTo>
                    <a:pt x="2300" y="5140"/>
                  </a:lnTo>
                  <a:lnTo>
                    <a:pt x="2307" y="5136"/>
                  </a:lnTo>
                  <a:lnTo>
                    <a:pt x="2312" y="5133"/>
                  </a:lnTo>
                  <a:lnTo>
                    <a:pt x="2319" y="5128"/>
                  </a:lnTo>
                  <a:lnTo>
                    <a:pt x="2322" y="5126"/>
                  </a:lnTo>
                  <a:lnTo>
                    <a:pt x="2330" y="5122"/>
                  </a:lnTo>
                  <a:lnTo>
                    <a:pt x="2335" y="5120"/>
                  </a:lnTo>
                  <a:lnTo>
                    <a:pt x="2342" y="5116"/>
                  </a:lnTo>
                  <a:lnTo>
                    <a:pt x="2347" y="5113"/>
                  </a:lnTo>
                  <a:lnTo>
                    <a:pt x="2355" y="5110"/>
                  </a:lnTo>
                  <a:lnTo>
                    <a:pt x="2360" y="5107"/>
                  </a:lnTo>
                  <a:lnTo>
                    <a:pt x="2368" y="5104"/>
                  </a:lnTo>
                  <a:lnTo>
                    <a:pt x="2373" y="5102"/>
                  </a:lnTo>
                  <a:lnTo>
                    <a:pt x="2381" y="5099"/>
                  </a:lnTo>
                  <a:lnTo>
                    <a:pt x="2386" y="5097"/>
                  </a:lnTo>
                  <a:lnTo>
                    <a:pt x="2394" y="5094"/>
                  </a:lnTo>
                  <a:lnTo>
                    <a:pt x="2399" y="5093"/>
                  </a:lnTo>
                  <a:lnTo>
                    <a:pt x="2408" y="5090"/>
                  </a:lnTo>
                  <a:lnTo>
                    <a:pt x="2413" y="5089"/>
                  </a:lnTo>
                  <a:lnTo>
                    <a:pt x="2421" y="5087"/>
                  </a:lnTo>
                  <a:lnTo>
                    <a:pt x="2427" y="5085"/>
                  </a:lnTo>
                  <a:lnTo>
                    <a:pt x="2435" y="5083"/>
                  </a:lnTo>
                  <a:lnTo>
                    <a:pt x="2441" y="5082"/>
                  </a:lnTo>
                  <a:lnTo>
                    <a:pt x="2449" y="5081"/>
                  </a:lnTo>
                  <a:lnTo>
                    <a:pt x="2455" y="5080"/>
                  </a:lnTo>
                  <a:lnTo>
                    <a:pt x="2463" y="5079"/>
                  </a:lnTo>
                  <a:lnTo>
                    <a:pt x="2469" y="5078"/>
                  </a:lnTo>
                  <a:lnTo>
                    <a:pt x="2477" y="5077"/>
                  </a:lnTo>
                  <a:lnTo>
                    <a:pt x="2483" y="5077"/>
                  </a:lnTo>
                  <a:lnTo>
                    <a:pt x="2492" y="5076"/>
                  </a:lnTo>
                  <a:close/>
                  <a:moveTo>
                    <a:pt x="3757" y="5376"/>
                  </a:moveTo>
                  <a:lnTo>
                    <a:pt x="3753" y="5376"/>
                  </a:lnTo>
                  <a:lnTo>
                    <a:pt x="2510" y="5376"/>
                  </a:lnTo>
                  <a:lnTo>
                    <a:pt x="2506" y="5376"/>
                  </a:lnTo>
                  <a:lnTo>
                    <a:pt x="2504" y="5376"/>
                  </a:lnTo>
                  <a:lnTo>
                    <a:pt x="2501" y="5377"/>
                  </a:lnTo>
                  <a:lnTo>
                    <a:pt x="2498" y="5377"/>
                  </a:lnTo>
                  <a:lnTo>
                    <a:pt x="2496" y="5377"/>
                  </a:lnTo>
                  <a:lnTo>
                    <a:pt x="2493" y="5378"/>
                  </a:lnTo>
                  <a:lnTo>
                    <a:pt x="2490" y="5379"/>
                  </a:lnTo>
                  <a:lnTo>
                    <a:pt x="2488" y="5379"/>
                  </a:lnTo>
                  <a:lnTo>
                    <a:pt x="2485" y="5380"/>
                  </a:lnTo>
                  <a:lnTo>
                    <a:pt x="2482" y="5381"/>
                  </a:lnTo>
                  <a:lnTo>
                    <a:pt x="2480" y="5382"/>
                  </a:lnTo>
                  <a:lnTo>
                    <a:pt x="2477" y="5384"/>
                  </a:lnTo>
                  <a:lnTo>
                    <a:pt x="2475" y="5385"/>
                  </a:lnTo>
                  <a:lnTo>
                    <a:pt x="2471" y="5387"/>
                  </a:lnTo>
                  <a:lnTo>
                    <a:pt x="2468" y="5389"/>
                  </a:lnTo>
                  <a:lnTo>
                    <a:pt x="2465" y="5390"/>
                  </a:lnTo>
                  <a:lnTo>
                    <a:pt x="2463" y="5392"/>
                  </a:lnTo>
                  <a:lnTo>
                    <a:pt x="2461" y="5394"/>
                  </a:lnTo>
                  <a:lnTo>
                    <a:pt x="2459" y="5395"/>
                  </a:lnTo>
                  <a:lnTo>
                    <a:pt x="2457" y="5397"/>
                  </a:lnTo>
                  <a:lnTo>
                    <a:pt x="2455" y="5399"/>
                  </a:lnTo>
                  <a:lnTo>
                    <a:pt x="2453" y="5401"/>
                  </a:lnTo>
                  <a:lnTo>
                    <a:pt x="2451" y="5403"/>
                  </a:lnTo>
                  <a:lnTo>
                    <a:pt x="2450" y="5405"/>
                  </a:lnTo>
                  <a:lnTo>
                    <a:pt x="2448" y="5407"/>
                  </a:lnTo>
                  <a:lnTo>
                    <a:pt x="2446" y="5409"/>
                  </a:lnTo>
                  <a:lnTo>
                    <a:pt x="2445" y="5412"/>
                  </a:lnTo>
                  <a:lnTo>
                    <a:pt x="2443" y="5415"/>
                  </a:lnTo>
                  <a:lnTo>
                    <a:pt x="2441" y="5419"/>
                  </a:lnTo>
                  <a:lnTo>
                    <a:pt x="2440" y="5421"/>
                  </a:lnTo>
                  <a:lnTo>
                    <a:pt x="2438" y="5424"/>
                  </a:lnTo>
                  <a:lnTo>
                    <a:pt x="2437" y="5426"/>
                  </a:lnTo>
                  <a:lnTo>
                    <a:pt x="2436" y="5429"/>
                  </a:lnTo>
                  <a:lnTo>
                    <a:pt x="2435" y="5432"/>
                  </a:lnTo>
                  <a:lnTo>
                    <a:pt x="2435" y="5434"/>
                  </a:lnTo>
                  <a:lnTo>
                    <a:pt x="2434" y="5437"/>
                  </a:lnTo>
                  <a:lnTo>
                    <a:pt x="2433" y="5440"/>
                  </a:lnTo>
                  <a:lnTo>
                    <a:pt x="2433" y="5442"/>
                  </a:lnTo>
                  <a:lnTo>
                    <a:pt x="2433" y="5445"/>
                  </a:lnTo>
                  <a:lnTo>
                    <a:pt x="2432" y="5448"/>
                  </a:lnTo>
                  <a:lnTo>
                    <a:pt x="2432" y="5450"/>
                  </a:lnTo>
                  <a:lnTo>
                    <a:pt x="2432" y="5454"/>
                  </a:lnTo>
                  <a:lnTo>
                    <a:pt x="2432" y="6244"/>
                  </a:lnTo>
                  <a:lnTo>
                    <a:pt x="2432" y="6248"/>
                  </a:lnTo>
                  <a:lnTo>
                    <a:pt x="2432" y="6251"/>
                  </a:lnTo>
                  <a:lnTo>
                    <a:pt x="2432" y="6253"/>
                  </a:lnTo>
                  <a:lnTo>
                    <a:pt x="2433" y="6256"/>
                  </a:lnTo>
                  <a:lnTo>
                    <a:pt x="2433" y="6259"/>
                  </a:lnTo>
                  <a:lnTo>
                    <a:pt x="2434" y="6261"/>
                  </a:lnTo>
                  <a:lnTo>
                    <a:pt x="2435" y="6264"/>
                  </a:lnTo>
                  <a:lnTo>
                    <a:pt x="2435" y="6267"/>
                  </a:lnTo>
                  <a:lnTo>
                    <a:pt x="2436" y="6270"/>
                  </a:lnTo>
                  <a:lnTo>
                    <a:pt x="2438" y="6273"/>
                  </a:lnTo>
                  <a:lnTo>
                    <a:pt x="2439" y="6276"/>
                  </a:lnTo>
                  <a:lnTo>
                    <a:pt x="2440" y="6279"/>
                  </a:lnTo>
                  <a:lnTo>
                    <a:pt x="2442" y="6282"/>
                  </a:lnTo>
                  <a:lnTo>
                    <a:pt x="2443" y="6284"/>
                  </a:lnTo>
                  <a:lnTo>
                    <a:pt x="2444" y="6286"/>
                  </a:lnTo>
                  <a:lnTo>
                    <a:pt x="2446" y="6288"/>
                  </a:lnTo>
                  <a:lnTo>
                    <a:pt x="2448" y="6291"/>
                  </a:lnTo>
                  <a:lnTo>
                    <a:pt x="2450" y="6293"/>
                  </a:lnTo>
                  <a:lnTo>
                    <a:pt x="2451" y="6296"/>
                  </a:lnTo>
                  <a:lnTo>
                    <a:pt x="2453" y="6298"/>
                  </a:lnTo>
                  <a:lnTo>
                    <a:pt x="2455" y="6300"/>
                  </a:lnTo>
                  <a:lnTo>
                    <a:pt x="2457" y="6302"/>
                  </a:lnTo>
                  <a:lnTo>
                    <a:pt x="2460" y="6304"/>
                  </a:lnTo>
                  <a:lnTo>
                    <a:pt x="2462" y="6306"/>
                  </a:lnTo>
                  <a:lnTo>
                    <a:pt x="2464" y="6307"/>
                  </a:lnTo>
                  <a:lnTo>
                    <a:pt x="2466" y="6309"/>
                  </a:lnTo>
                  <a:lnTo>
                    <a:pt x="2468" y="6310"/>
                  </a:lnTo>
                  <a:lnTo>
                    <a:pt x="2471" y="6312"/>
                  </a:lnTo>
                  <a:lnTo>
                    <a:pt x="2474" y="6314"/>
                  </a:lnTo>
                  <a:lnTo>
                    <a:pt x="2476" y="6315"/>
                  </a:lnTo>
                  <a:lnTo>
                    <a:pt x="2479" y="6316"/>
                  </a:lnTo>
                  <a:lnTo>
                    <a:pt x="2481" y="6317"/>
                  </a:lnTo>
                  <a:lnTo>
                    <a:pt x="2483" y="6318"/>
                  </a:lnTo>
                  <a:lnTo>
                    <a:pt x="2486" y="6319"/>
                  </a:lnTo>
                  <a:lnTo>
                    <a:pt x="2488" y="6319"/>
                  </a:lnTo>
                  <a:lnTo>
                    <a:pt x="2491" y="6320"/>
                  </a:lnTo>
                  <a:lnTo>
                    <a:pt x="2494" y="6321"/>
                  </a:lnTo>
                  <a:lnTo>
                    <a:pt x="2497" y="6321"/>
                  </a:lnTo>
                  <a:lnTo>
                    <a:pt x="2500" y="6321"/>
                  </a:lnTo>
                  <a:lnTo>
                    <a:pt x="2503" y="6322"/>
                  </a:lnTo>
                  <a:lnTo>
                    <a:pt x="2506" y="6322"/>
                  </a:lnTo>
                  <a:lnTo>
                    <a:pt x="2510" y="6322"/>
                  </a:lnTo>
                  <a:lnTo>
                    <a:pt x="3753" y="6322"/>
                  </a:lnTo>
                  <a:lnTo>
                    <a:pt x="3757" y="6322"/>
                  </a:lnTo>
                  <a:lnTo>
                    <a:pt x="3760" y="6322"/>
                  </a:lnTo>
                  <a:lnTo>
                    <a:pt x="3763" y="6321"/>
                  </a:lnTo>
                  <a:lnTo>
                    <a:pt x="3766" y="6321"/>
                  </a:lnTo>
                  <a:lnTo>
                    <a:pt x="3769" y="6321"/>
                  </a:lnTo>
                  <a:lnTo>
                    <a:pt x="3772" y="6320"/>
                  </a:lnTo>
                  <a:lnTo>
                    <a:pt x="3775" y="6319"/>
                  </a:lnTo>
                  <a:lnTo>
                    <a:pt x="3778" y="6319"/>
                  </a:lnTo>
                  <a:lnTo>
                    <a:pt x="3780" y="6318"/>
                  </a:lnTo>
                  <a:lnTo>
                    <a:pt x="3783" y="6317"/>
                  </a:lnTo>
                  <a:lnTo>
                    <a:pt x="3786" y="6316"/>
                  </a:lnTo>
                  <a:lnTo>
                    <a:pt x="3788" y="6314"/>
                  </a:lnTo>
                  <a:lnTo>
                    <a:pt x="3791" y="6313"/>
                  </a:lnTo>
                  <a:lnTo>
                    <a:pt x="3793" y="6312"/>
                  </a:lnTo>
                  <a:lnTo>
                    <a:pt x="3794" y="6311"/>
                  </a:lnTo>
                  <a:lnTo>
                    <a:pt x="3797" y="6310"/>
                  </a:lnTo>
                  <a:lnTo>
                    <a:pt x="3799" y="6308"/>
                  </a:lnTo>
                  <a:lnTo>
                    <a:pt x="3802" y="6306"/>
                  </a:lnTo>
                  <a:lnTo>
                    <a:pt x="3804" y="6304"/>
                  </a:lnTo>
                  <a:lnTo>
                    <a:pt x="3806" y="6302"/>
                  </a:lnTo>
                  <a:lnTo>
                    <a:pt x="3809" y="6300"/>
                  </a:lnTo>
                  <a:lnTo>
                    <a:pt x="3811" y="6297"/>
                  </a:lnTo>
                  <a:lnTo>
                    <a:pt x="3813" y="6295"/>
                  </a:lnTo>
                  <a:lnTo>
                    <a:pt x="3815" y="6293"/>
                  </a:lnTo>
                  <a:lnTo>
                    <a:pt x="3817" y="6290"/>
                  </a:lnTo>
                  <a:lnTo>
                    <a:pt x="3819" y="6288"/>
                  </a:lnTo>
                  <a:lnTo>
                    <a:pt x="3820" y="6285"/>
                  </a:lnTo>
                  <a:lnTo>
                    <a:pt x="3820" y="6285"/>
                  </a:lnTo>
                  <a:lnTo>
                    <a:pt x="3821" y="6284"/>
                  </a:lnTo>
                  <a:lnTo>
                    <a:pt x="3822" y="6281"/>
                  </a:lnTo>
                  <a:lnTo>
                    <a:pt x="3824" y="6278"/>
                  </a:lnTo>
                  <a:lnTo>
                    <a:pt x="3825" y="6274"/>
                  </a:lnTo>
                  <a:lnTo>
                    <a:pt x="3826" y="6271"/>
                  </a:lnTo>
                  <a:lnTo>
                    <a:pt x="3827" y="6268"/>
                  </a:lnTo>
                  <a:lnTo>
                    <a:pt x="3828" y="6265"/>
                  </a:lnTo>
                  <a:lnTo>
                    <a:pt x="3829" y="6262"/>
                  </a:lnTo>
                  <a:lnTo>
                    <a:pt x="3830" y="6259"/>
                  </a:lnTo>
                  <a:lnTo>
                    <a:pt x="3830" y="6256"/>
                  </a:lnTo>
                  <a:lnTo>
                    <a:pt x="3831" y="6253"/>
                  </a:lnTo>
                  <a:lnTo>
                    <a:pt x="3831" y="6251"/>
                  </a:lnTo>
                  <a:lnTo>
                    <a:pt x="3831" y="6248"/>
                  </a:lnTo>
                  <a:lnTo>
                    <a:pt x="3831" y="6244"/>
                  </a:lnTo>
                  <a:lnTo>
                    <a:pt x="3831" y="5454"/>
                  </a:lnTo>
                  <a:lnTo>
                    <a:pt x="3831" y="5450"/>
                  </a:lnTo>
                  <a:lnTo>
                    <a:pt x="3831" y="5448"/>
                  </a:lnTo>
                  <a:lnTo>
                    <a:pt x="3830" y="5445"/>
                  </a:lnTo>
                  <a:lnTo>
                    <a:pt x="3830" y="5442"/>
                  </a:lnTo>
                  <a:lnTo>
                    <a:pt x="3830" y="5439"/>
                  </a:lnTo>
                  <a:lnTo>
                    <a:pt x="3829" y="5436"/>
                  </a:lnTo>
                  <a:lnTo>
                    <a:pt x="3828" y="5433"/>
                  </a:lnTo>
                  <a:lnTo>
                    <a:pt x="3827" y="5430"/>
                  </a:lnTo>
                  <a:lnTo>
                    <a:pt x="3826" y="5427"/>
                  </a:lnTo>
                  <a:lnTo>
                    <a:pt x="3825" y="5425"/>
                  </a:lnTo>
                  <a:lnTo>
                    <a:pt x="3824" y="5422"/>
                  </a:lnTo>
                  <a:lnTo>
                    <a:pt x="3823" y="5419"/>
                  </a:lnTo>
                  <a:lnTo>
                    <a:pt x="3822" y="5416"/>
                  </a:lnTo>
                  <a:lnTo>
                    <a:pt x="3820" y="5414"/>
                  </a:lnTo>
                  <a:lnTo>
                    <a:pt x="3819" y="5412"/>
                  </a:lnTo>
                  <a:lnTo>
                    <a:pt x="3818" y="5410"/>
                  </a:lnTo>
                  <a:lnTo>
                    <a:pt x="3816" y="5408"/>
                  </a:lnTo>
                  <a:lnTo>
                    <a:pt x="3815" y="5406"/>
                  </a:lnTo>
                  <a:lnTo>
                    <a:pt x="3813" y="5404"/>
                  </a:lnTo>
                  <a:lnTo>
                    <a:pt x="3811" y="5401"/>
                  </a:lnTo>
                  <a:lnTo>
                    <a:pt x="3809" y="5399"/>
                  </a:lnTo>
                  <a:lnTo>
                    <a:pt x="3807" y="5397"/>
                  </a:lnTo>
                  <a:lnTo>
                    <a:pt x="3805" y="5395"/>
                  </a:lnTo>
                  <a:lnTo>
                    <a:pt x="3802" y="5394"/>
                  </a:lnTo>
                  <a:lnTo>
                    <a:pt x="3800" y="5392"/>
                  </a:lnTo>
                  <a:lnTo>
                    <a:pt x="3797" y="5390"/>
                  </a:lnTo>
                  <a:lnTo>
                    <a:pt x="3795" y="5388"/>
                  </a:lnTo>
                  <a:lnTo>
                    <a:pt x="3793" y="5387"/>
                  </a:lnTo>
                  <a:lnTo>
                    <a:pt x="3791" y="5386"/>
                  </a:lnTo>
                  <a:lnTo>
                    <a:pt x="3788" y="5384"/>
                  </a:lnTo>
                  <a:lnTo>
                    <a:pt x="3785" y="5383"/>
                  </a:lnTo>
                  <a:lnTo>
                    <a:pt x="3782" y="5382"/>
                  </a:lnTo>
                  <a:lnTo>
                    <a:pt x="3779" y="5380"/>
                  </a:lnTo>
                  <a:lnTo>
                    <a:pt x="3776" y="5380"/>
                  </a:lnTo>
                  <a:lnTo>
                    <a:pt x="3773" y="5379"/>
                  </a:lnTo>
                  <a:lnTo>
                    <a:pt x="3770" y="5378"/>
                  </a:lnTo>
                  <a:lnTo>
                    <a:pt x="3768" y="5377"/>
                  </a:lnTo>
                  <a:lnTo>
                    <a:pt x="3765" y="5377"/>
                  </a:lnTo>
                  <a:lnTo>
                    <a:pt x="3762" y="5377"/>
                  </a:lnTo>
                  <a:lnTo>
                    <a:pt x="3759" y="5376"/>
                  </a:lnTo>
                  <a:lnTo>
                    <a:pt x="3757" y="537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23" name="Google Shape;623;p7"/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6234" y="4259"/>
                </a:moveTo>
                <a:lnTo>
                  <a:pt x="8950" y="4259"/>
                </a:lnTo>
                <a:lnTo>
                  <a:pt x="8950" y="5988"/>
                </a:lnTo>
                <a:lnTo>
                  <a:pt x="6234" y="5988"/>
                </a:lnTo>
                <a:lnTo>
                  <a:pt x="6202" y="5987"/>
                </a:lnTo>
                <a:lnTo>
                  <a:pt x="6169" y="5986"/>
                </a:lnTo>
                <a:lnTo>
                  <a:pt x="6137" y="5983"/>
                </a:lnTo>
                <a:lnTo>
                  <a:pt x="6105" y="5978"/>
                </a:lnTo>
                <a:lnTo>
                  <a:pt x="6074" y="5973"/>
                </a:lnTo>
                <a:lnTo>
                  <a:pt x="6042" y="5966"/>
                </a:lnTo>
                <a:lnTo>
                  <a:pt x="6011" y="5959"/>
                </a:lnTo>
                <a:lnTo>
                  <a:pt x="5980" y="5950"/>
                </a:lnTo>
                <a:lnTo>
                  <a:pt x="5949" y="5939"/>
                </a:lnTo>
                <a:lnTo>
                  <a:pt x="5919" y="5928"/>
                </a:lnTo>
                <a:lnTo>
                  <a:pt x="5889" y="5916"/>
                </a:lnTo>
                <a:lnTo>
                  <a:pt x="5860" y="5902"/>
                </a:lnTo>
                <a:lnTo>
                  <a:pt x="5831" y="5888"/>
                </a:lnTo>
                <a:lnTo>
                  <a:pt x="5802" y="5872"/>
                </a:lnTo>
                <a:lnTo>
                  <a:pt x="5774" y="5855"/>
                </a:lnTo>
                <a:lnTo>
                  <a:pt x="5747" y="5837"/>
                </a:lnTo>
                <a:lnTo>
                  <a:pt x="5721" y="5819"/>
                </a:lnTo>
                <a:lnTo>
                  <a:pt x="5695" y="5799"/>
                </a:lnTo>
                <a:lnTo>
                  <a:pt x="5671" y="5778"/>
                </a:lnTo>
                <a:lnTo>
                  <a:pt x="5647" y="5757"/>
                </a:lnTo>
                <a:lnTo>
                  <a:pt x="5623" y="5734"/>
                </a:lnTo>
                <a:lnTo>
                  <a:pt x="5601" y="5711"/>
                </a:lnTo>
                <a:lnTo>
                  <a:pt x="5580" y="5687"/>
                </a:lnTo>
                <a:lnTo>
                  <a:pt x="5559" y="5662"/>
                </a:lnTo>
                <a:lnTo>
                  <a:pt x="5539" y="5637"/>
                </a:lnTo>
                <a:lnTo>
                  <a:pt x="5521" y="5610"/>
                </a:lnTo>
                <a:lnTo>
                  <a:pt x="5503" y="5583"/>
                </a:lnTo>
                <a:lnTo>
                  <a:pt x="5486" y="5555"/>
                </a:lnTo>
                <a:lnTo>
                  <a:pt x="5470" y="5527"/>
                </a:lnTo>
                <a:lnTo>
                  <a:pt x="5456" y="5498"/>
                </a:lnTo>
                <a:lnTo>
                  <a:pt x="5442" y="5468"/>
                </a:lnTo>
                <a:lnTo>
                  <a:pt x="5430" y="5439"/>
                </a:lnTo>
                <a:lnTo>
                  <a:pt x="5419" y="5408"/>
                </a:lnTo>
                <a:lnTo>
                  <a:pt x="5408" y="5378"/>
                </a:lnTo>
                <a:lnTo>
                  <a:pt x="5400" y="5347"/>
                </a:lnTo>
                <a:lnTo>
                  <a:pt x="5392" y="5316"/>
                </a:lnTo>
                <a:lnTo>
                  <a:pt x="5385" y="5284"/>
                </a:lnTo>
                <a:lnTo>
                  <a:pt x="5380" y="5252"/>
                </a:lnTo>
                <a:lnTo>
                  <a:pt x="5375" y="5220"/>
                </a:lnTo>
                <a:lnTo>
                  <a:pt x="5372" y="5188"/>
                </a:lnTo>
                <a:lnTo>
                  <a:pt x="5371" y="5156"/>
                </a:lnTo>
                <a:lnTo>
                  <a:pt x="5370" y="5123"/>
                </a:lnTo>
                <a:lnTo>
                  <a:pt x="5371" y="5091"/>
                </a:lnTo>
                <a:lnTo>
                  <a:pt x="5372" y="5058"/>
                </a:lnTo>
                <a:lnTo>
                  <a:pt x="5375" y="5026"/>
                </a:lnTo>
                <a:lnTo>
                  <a:pt x="5380" y="4994"/>
                </a:lnTo>
                <a:lnTo>
                  <a:pt x="5385" y="4963"/>
                </a:lnTo>
                <a:lnTo>
                  <a:pt x="5392" y="4931"/>
                </a:lnTo>
                <a:lnTo>
                  <a:pt x="5400" y="4900"/>
                </a:lnTo>
                <a:lnTo>
                  <a:pt x="5408" y="4869"/>
                </a:lnTo>
                <a:lnTo>
                  <a:pt x="5419" y="4838"/>
                </a:lnTo>
                <a:lnTo>
                  <a:pt x="5430" y="4808"/>
                </a:lnTo>
                <a:lnTo>
                  <a:pt x="5442" y="4778"/>
                </a:lnTo>
                <a:lnTo>
                  <a:pt x="5456" y="4749"/>
                </a:lnTo>
                <a:lnTo>
                  <a:pt x="5470" y="4720"/>
                </a:lnTo>
                <a:lnTo>
                  <a:pt x="5486" y="4691"/>
                </a:lnTo>
                <a:lnTo>
                  <a:pt x="5503" y="4663"/>
                </a:lnTo>
                <a:lnTo>
                  <a:pt x="5521" y="4636"/>
                </a:lnTo>
                <a:lnTo>
                  <a:pt x="5539" y="4610"/>
                </a:lnTo>
                <a:lnTo>
                  <a:pt x="5559" y="4584"/>
                </a:lnTo>
                <a:lnTo>
                  <a:pt x="5580" y="4560"/>
                </a:lnTo>
                <a:lnTo>
                  <a:pt x="5601" y="4536"/>
                </a:lnTo>
                <a:lnTo>
                  <a:pt x="5623" y="4512"/>
                </a:lnTo>
                <a:lnTo>
                  <a:pt x="5647" y="4490"/>
                </a:lnTo>
                <a:lnTo>
                  <a:pt x="5671" y="4469"/>
                </a:lnTo>
                <a:lnTo>
                  <a:pt x="5695" y="4448"/>
                </a:lnTo>
                <a:lnTo>
                  <a:pt x="5721" y="4428"/>
                </a:lnTo>
                <a:lnTo>
                  <a:pt x="5747" y="4410"/>
                </a:lnTo>
                <a:lnTo>
                  <a:pt x="5774" y="4392"/>
                </a:lnTo>
                <a:lnTo>
                  <a:pt x="5802" y="4375"/>
                </a:lnTo>
                <a:lnTo>
                  <a:pt x="5831" y="4359"/>
                </a:lnTo>
                <a:lnTo>
                  <a:pt x="5860" y="4345"/>
                </a:lnTo>
                <a:lnTo>
                  <a:pt x="5889" y="4331"/>
                </a:lnTo>
                <a:lnTo>
                  <a:pt x="5919" y="4319"/>
                </a:lnTo>
                <a:lnTo>
                  <a:pt x="5949" y="4308"/>
                </a:lnTo>
                <a:lnTo>
                  <a:pt x="5980" y="4297"/>
                </a:lnTo>
                <a:lnTo>
                  <a:pt x="6011" y="4289"/>
                </a:lnTo>
                <a:lnTo>
                  <a:pt x="6042" y="4281"/>
                </a:lnTo>
                <a:lnTo>
                  <a:pt x="6074" y="4274"/>
                </a:lnTo>
                <a:lnTo>
                  <a:pt x="6105" y="4269"/>
                </a:lnTo>
                <a:lnTo>
                  <a:pt x="6137" y="4264"/>
                </a:lnTo>
                <a:lnTo>
                  <a:pt x="6169" y="4261"/>
                </a:lnTo>
                <a:lnTo>
                  <a:pt x="6202" y="4260"/>
                </a:lnTo>
                <a:lnTo>
                  <a:pt x="6234" y="425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7"/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1996" y="2035"/>
                </a:moveTo>
                <a:lnTo>
                  <a:pt x="2033" y="2034"/>
                </a:lnTo>
                <a:lnTo>
                  <a:pt x="2038" y="2034"/>
                </a:lnTo>
                <a:lnTo>
                  <a:pt x="7716" y="2034"/>
                </a:lnTo>
                <a:lnTo>
                  <a:pt x="7721" y="2034"/>
                </a:lnTo>
                <a:lnTo>
                  <a:pt x="7758" y="2035"/>
                </a:lnTo>
                <a:lnTo>
                  <a:pt x="7767" y="2035"/>
                </a:lnTo>
                <a:lnTo>
                  <a:pt x="7804" y="2037"/>
                </a:lnTo>
                <a:lnTo>
                  <a:pt x="7814" y="2038"/>
                </a:lnTo>
                <a:lnTo>
                  <a:pt x="7850" y="2041"/>
                </a:lnTo>
                <a:lnTo>
                  <a:pt x="7860" y="2042"/>
                </a:lnTo>
                <a:lnTo>
                  <a:pt x="7896" y="2047"/>
                </a:lnTo>
                <a:lnTo>
                  <a:pt x="7905" y="2049"/>
                </a:lnTo>
                <a:lnTo>
                  <a:pt x="7942" y="2055"/>
                </a:lnTo>
                <a:lnTo>
                  <a:pt x="7951" y="2057"/>
                </a:lnTo>
                <a:lnTo>
                  <a:pt x="7987" y="2064"/>
                </a:lnTo>
                <a:lnTo>
                  <a:pt x="7996" y="2066"/>
                </a:lnTo>
                <a:lnTo>
                  <a:pt x="8032" y="2075"/>
                </a:lnTo>
                <a:lnTo>
                  <a:pt x="8041" y="2078"/>
                </a:lnTo>
                <a:lnTo>
                  <a:pt x="8076" y="2088"/>
                </a:lnTo>
                <a:lnTo>
                  <a:pt x="8085" y="2091"/>
                </a:lnTo>
                <a:lnTo>
                  <a:pt x="8120" y="2102"/>
                </a:lnTo>
                <a:lnTo>
                  <a:pt x="8129" y="2105"/>
                </a:lnTo>
                <a:lnTo>
                  <a:pt x="8163" y="2118"/>
                </a:lnTo>
                <a:lnTo>
                  <a:pt x="8172" y="2122"/>
                </a:lnTo>
                <a:lnTo>
                  <a:pt x="8206" y="2136"/>
                </a:lnTo>
                <a:lnTo>
                  <a:pt x="8215" y="2140"/>
                </a:lnTo>
                <a:lnTo>
                  <a:pt x="8248" y="2155"/>
                </a:lnTo>
                <a:lnTo>
                  <a:pt x="8257" y="2159"/>
                </a:lnTo>
                <a:lnTo>
                  <a:pt x="8290" y="2176"/>
                </a:lnTo>
                <a:lnTo>
                  <a:pt x="8298" y="2180"/>
                </a:lnTo>
                <a:lnTo>
                  <a:pt x="8330" y="2198"/>
                </a:lnTo>
                <a:lnTo>
                  <a:pt x="8337" y="2203"/>
                </a:lnTo>
                <a:lnTo>
                  <a:pt x="8369" y="2222"/>
                </a:lnTo>
                <a:lnTo>
                  <a:pt x="8377" y="2227"/>
                </a:lnTo>
                <a:lnTo>
                  <a:pt x="8408" y="2247"/>
                </a:lnTo>
                <a:lnTo>
                  <a:pt x="8416" y="2252"/>
                </a:lnTo>
                <a:lnTo>
                  <a:pt x="8446" y="2273"/>
                </a:lnTo>
                <a:lnTo>
                  <a:pt x="8454" y="2279"/>
                </a:lnTo>
                <a:lnTo>
                  <a:pt x="8483" y="2301"/>
                </a:lnTo>
                <a:lnTo>
                  <a:pt x="8490" y="2307"/>
                </a:lnTo>
                <a:lnTo>
                  <a:pt x="8519" y="2331"/>
                </a:lnTo>
                <a:lnTo>
                  <a:pt x="8526" y="2337"/>
                </a:lnTo>
                <a:lnTo>
                  <a:pt x="8553" y="2361"/>
                </a:lnTo>
                <a:lnTo>
                  <a:pt x="8560" y="2368"/>
                </a:lnTo>
                <a:lnTo>
                  <a:pt x="8587" y="2393"/>
                </a:lnTo>
                <a:lnTo>
                  <a:pt x="8593" y="2400"/>
                </a:lnTo>
                <a:lnTo>
                  <a:pt x="8619" y="2426"/>
                </a:lnTo>
                <a:lnTo>
                  <a:pt x="8625" y="2433"/>
                </a:lnTo>
                <a:lnTo>
                  <a:pt x="8650" y="2461"/>
                </a:lnTo>
                <a:lnTo>
                  <a:pt x="8656" y="2468"/>
                </a:lnTo>
                <a:lnTo>
                  <a:pt x="8680" y="2496"/>
                </a:lnTo>
                <a:lnTo>
                  <a:pt x="8686" y="2503"/>
                </a:lnTo>
                <a:lnTo>
                  <a:pt x="8708" y="2533"/>
                </a:lnTo>
                <a:lnTo>
                  <a:pt x="8714" y="2540"/>
                </a:lnTo>
                <a:lnTo>
                  <a:pt x="8735" y="2570"/>
                </a:lnTo>
                <a:lnTo>
                  <a:pt x="8740" y="2578"/>
                </a:lnTo>
                <a:lnTo>
                  <a:pt x="8761" y="2609"/>
                </a:lnTo>
                <a:lnTo>
                  <a:pt x="8766" y="2617"/>
                </a:lnTo>
                <a:lnTo>
                  <a:pt x="8785" y="2649"/>
                </a:lnTo>
                <a:lnTo>
                  <a:pt x="8790" y="2658"/>
                </a:lnTo>
                <a:lnTo>
                  <a:pt x="8808" y="2690"/>
                </a:lnTo>
                <a:lnTo>
                  <a:pt x="8812" y="2698"/>
                </a:lnTo>
                <a:lnTo>
                  <a:pt x="8829" y="2731"/>
                </a:lnTo>
                <a:lnTo>
                  <a:pt x="8833" y="2740"/>
                </a:lnTo>
                <a:lnTo>
                  <a:pt x="8848" y="2773"/>
                </a:lnTo>
                <a:lnTo>
                  <a:pt x="8852" y="2782"/>
                </a:lnTo>
                <a:lnTo>
                  <a:pt x="8866" y="2816"/>
                </a:lnTo>
                <a:lnTo>
                  <a:pt x="8869" y="2825"/>
                </a:lnTo>
                <a:lnTo>
                  <a:pt x="8882" y="2859"/>
                </a:lnTo>
                <a:lnTo>
                  <a:pt x="8885" y="2868"/>
                </a:lnTo>
                <a:lnTo>
                  <a:pt x="8897" y="2903"/>
                </a:lnTo>
                <a:lnTo>
                  <a:pt x="8899" y="2912"/>
                </a:lnTo>
                <a:lnTo>
                  <a:pt x="8910" y="2947"/>
                </a:lnTo>
                <a:lnTo>
                  <a:pt x="8912" y="2956"/>
                </a:lnTo>
                <a:lnTo>
                  <a:pt x="8921" y="2992"/>
                </a:lnTo>
                <a:lnTo>
                  <a:pt x="8923" y="3001"/>
                </a:lnTo>
                <a:lnTo>
                  <a:pt x="8930" y="3037"/>
                </a:lnTo>
                <a:lnTo>
                  <a:pt x="8932" y="3046"/>
                </a:lnTo>
                <a:lnTo>
                  <a:pt x="8938" y="3083"/>
                </a:lnTo>
                <a:lnTo>
                  <a:pt x="8940" y="3092"/>
                </a:lnTo>
                <a:lnTo>
                  <a:pt x="8945" y="3128"/>
                </a:lnTo>
                <a:lnTo>
                  <a:pt x="8946" y="3138"/>
                </a:lnTo>
                <a:lnTo>
                  <a:pt x="8949" y="3174"/>
                </a:lnTo>
                <a:lnTo>
                  <a:pt x="8950" y="3184"/>
                </a:lnTo>
                <a:lnTo>
                  <a:pt x="8952" y="3221"/>
                </a:lnTo>
                <a:lnTo>
                  <a:pt x="8952" y="3230"/>
                </a:lnTo>
                <a:lnTo>
                  <a:pt x="8953" y="3267"/>
                </a:lnTo>
                <a:lnTo>
                  <a:pt x="8953" y="3272"/>
                </a:lnTo>
                <a:lnTo>
                  <a:pt x="8953" y="4009"/>
                </a:lnTo>
                <a:lnTo>
                  <a:pt x="8983" y="4011"/>
                </a:lnTo>
                <a:lnTo>
                  <a:pt x="9015" y="4018"/>
                </a:lnTo>
                <a:lnTo>
                  <a:pt x="9046" y="4028"/>
                </a:lnTo>
                <a:lnTo>
                  <a:pt x="9075" y="4042"/>
                </a:lnTo>
                <a:lnTo>
                  <a:pt x="9102" y="4061"/>
                </a:lnTo>
                <a:lnTo>
                  <a:pt x="9127" y="4082"/>
                </a:lnTo>
                <a:lnTo>
                  <a:pt x="9148" y="4107"/>
                </a:lnTo>
                <a:lnTo>
                  <a:pt x="9167" y="4134"/>
                </a:lnTo>
                <a:lnTo>
                  <a:pt x="9181" y="4163"/>
                </a:lnTo>
                <a:lnTo>
                  <a:pt x="9191" y="4194"/>
                </a:lnTo>
                <a:lnTo>
                  <a:pt x="9198" y="4226"/>
                </a:lnTo>
                <a:lnTo>
                  <a:pt x="9200" y="4259"/>
                </a:lnTo>
                <a:lnTo>
                  <a:pt x="9200" y="5988"/>
                </a:lnTo>
                <a:lnTo>
                  <a:pt x="9198" y="6021"/>
                </a:lnTo>
                <a:lnTo>
                  <a:pt x="9191" y="6053"/>
                </a:lnTo>
                <a:lnTo>
                  <a:pt x="9181" y="6084"/>
                </a:lnTo>
                <a:lnTo>
                  <a:pt x="9167" y="6113"/>
                </a:lnTo>
                <a:lnTo>
                  <a:pt x="9148" y="6140"/>
                </a:lnTo>
                <a:lnTo>
                  <a:pt x="9127" y="6165"/>
                </a:lnTo>
                <a:lnTo>
                  <a:pt x="9102" y="6186"/>
                </a:lnTo>
                <a:lnTo>
                  <a:pt x="9075" y="6205"/>
                </a:lnTo>
                <a:lnTo>
                  <a:pt x="9046" y="6219"/>
                </a:lnTo>
                <a:lnTo>
                  <a:pt x="9015" y="6229"/>
                </a:lnTo>
                <a:lnTo>
                  <a:pt x="8983" y="6236"/>
                </a:lnTo>
                <a:lnTo>
                  <a:pt x="8953" y="6238"/>
                </a:lnTo>
                <a:lnTo>
                  <a:pt x="8953" y="6728"/>
                </a:lnTo>
                <a:lnTo>
                  <a:pt x="8953" y="6733"/>
                </a:lnTo>
                <a:lnTo>
                  <a:pt x="8952" y="6770"/>
                </a:lnTo>
                <a:lnTo>
                  <a:pt x="8952" y="6779"/>
                </a:lnTo>
                <a:lnTo>
                  <a:pt x="8950" y="6816"/>
                </a:lnTo>
                <a:lnTo>
                  <a:pt x="8949" y="6826"/>
                </a:lnTo>
                <a:lnTo>
                  <a:pt x="8946" y="6862"/>
                </a:lnTo>
                <a:lnTo>
                  <a:pt x="8945" y="6872"/>
                </a:lnTo>
                <a:lnTo>
                  <a:pt x="8940" y="6908"/>
                </a:lnTo>
                <a:lnTo>
                  <a:pt x="8938" y="6917"/>
                </a:lnTo>
                <a:lnTo>
                  <a:pt x="8932" y="6954"/>
                </a:lnTo>
                <a:lnTo>
                  <a:pt x="8930" y="6963"/>
                </a:lnTo>
                <a:lnTo>
                  <a:pt x="8923" y="6999"/>
                </a:lnTo>
                <a:lnTo>
                  <a:pt x="8921" y="7008"/>
                </a:lnTo>
                <a:lnTo>
                  <a:pt x="8912" y="7044"/>
                </a:lnTo>
                <a:lnTo>
                  <a:pt x="8910" y="7053"/>
                </a:lnTo>
                <a:lnTo>
                  <a:pt x="8899" y="7088"/>
                </a:lnTo>
                <a:lnTo>
                  <a:pt x="8897" y="7097"/>
                </a:lnTo>
                <a:lnTo>
                  <a:pt x="8885" y="7132"/>
                </a:lnTo>
                <a:lnTo>
                  <a:pt x="8882" y="7141"/>
                </a:lnTo>
                <a:lnTo>
                  <a:pt x="8869" y="7175"/>
                </a:lnTo>
                <a:lnTo>
                  <a:pt x="8866" y="7184"/>
                </a:lnTo>
                <a:lnTo>
                  <a:pt x="8852" y="7218"/>
                </a:lnTo>
                <a:lnTo>
                  <a:pt x="8848" y="7227"/>
                </a:lnTo>
                <a:lnTo>
                  <a:pt x="8833" y="7260"/>
                </a:lnTo>
                <a:lnTo>
                  <a:pt x="8829" y="7269"/>
                </a:lnTo>
                <a:lnTo>
                  <a:pt x="8812" y="7302"/>
                </a:lnTo>
                <a:lnTo>
                  <a:pt x="8808" y="7310"/>
                </a:lnTo>
                <a:lnTo>
                  <a:pt x="8790" y="7342"/>
                </a:lnTo>
                <a:lnTo>
                  <a:pt x="8785" y="7351"/>
                </a:lnTo>
                <a:lnTo>
                  <a:pt x="8766" y="7383"/>
                </a:lnTo>
                <a:lnTo>
                  <a:pt x="8761" y="7391"/>
                </a:lnTo>
                <a:lnTo>
                  <a:pt x="8740" y="7422"/>
                </a:lnTo>
                <a:lnTo>
                  <a:pt x="8735" y="7430"/>
                </a:lnTo>
                <a:lnTo>
                  <a:pt x="8714" y="7460"/>
                </a:lnTo>
                <a:lnTo>
                  <a:pt x="8708" y="7467"/>
                </a:lnTo>
                <a:lnTo>
                  <a:pt x="8686" y="7497"/>
                </a:lnTo>
                <a:lnTo>
                  <a:pt x="8680" y="7504"/>
                </a:lnTo>
                <a:lnTo>
                  <a:pt x="8656" y="7532"/>
                </a:lnTo>
                <a:lnTo>
                  <a:pt x="8650" y="7539"/>
                </a:lnTo>
                <a:lnTo>
                  <a:pt x="8625" y="7567"/>
                </a:lnTo>
                <a:lnTo>
                  <a:pt x="8619" y="7574"/>
                </a:lnTo>
                <a:lnTo>
                  <a:pt x="8593" y="7600"/>
                </a:lnTo>
                <a:lnTo>
                  <a:pt x="8587" y="7607"/>
                </a:lnTo>
                <a:lnTo>
                  <a:pt x="8560" y="7632"/>
                </a:lnTo>
                <a:lnTo>
                  <a:pt x="8553" y="7639"/>
                </a:lnTo>
                <a:lnTo>
                  <a:pt x="8526" y="7663"/>
                </a:lnTo>
                <a:lnTo>
                  <a:pt x="8519" y="7669"/>
                </a:lnTo>
                <a:lnTo>
                  <a:pt x="8490" y="7693"/>
                </a:lnTo>
                <a:lnTo>
                  <a:pt x="8483" y="7699"/>
                </a:lnTo>
                <a:lnTo>
                  <a:pt x="8454" y="7721"/>
                </a:lnTo>
                <a:lnTo>
                  <a:pt x="8446" y="7727"/>
                </a:lnTo>
                <a:lnTo>
                  <a:pt x="8416" y="7748"/>
                </a:lnTo>
                <a:lnTo>
                  <a:pt x="8408" y="7753"/>
                </a:lnTo>
                <a:lnTo>
                  <a:pt x="8377" y="7773"/>
                </a:lnTo>
                <a:lnTo>
                  <a:pt x="8369" y="7778"/>
                </a:lnTo>
                <a:lnTo>
                  <a:pt x="8337" y="7797"/>
                </a:lnTo>
                <a:lnTo>
                  <a:pt x="8330" y="7802"/>
                </a:lnTo>
                <a:lnTo>
                  <a:pt x="8298" y="7820"/>
                </a:lnTo>
                <a:lnTo>
                  <a:pt x="8290" y="7824"/>
                </a:lnTo>
                <a:lnTo>
                  <a:pt x="8257" y="7841"/>
                </a:lnTo>
                <a:lnTo>
                  <a:pt x="8248" y="7845"/>
                </a:lnTo>
                <a:lnTo>
                  <a:pt x="8215" y="7860"/>
                </a:lnTo>
                <a:lnTo>
                  <a:pt x="8206" y="7864"/>
                </a:lnTo>
                <a:lnTo>
                  <a:pt x="8172" y="7878"/>
                </a:lnTo>
                <a:lnTo>
                  <a:pt x="8163" y="7882"/>
                </a:lnTo>
                <a:lnTo>
                  <a:pt x="8129" y="7895"/>
                </a:lnTo>
                <a:lnTo>
                  <a:pt x="8120" y="7898"/>
                </a:lnTo>
                <a:lnTo>
                  <a:pt x="8085" y="7909"/>
                </a:lnTo>
                <a:lnTo>
                  <a:pt x="8076" y="7912"/>
                </a:lnTo>
                <a:lnTo>
                  <a:pt x="8041" y="7922"/>
                </a:lnTo>
                <a:lnTo>
                  <a:pt x="8032" y="7925"/>
                </a:lnTo>
                <a:lnTo>
                  <a:pt x="7996" y="7934"/>
                </a:lnTo>
                <a:lnTo>
                  <a:pt x="7987" y="7936"/>
                </a:lnTo>
                <a:lnTo>
                  <a:pt x="7951" y="7943"/>
                </a:lnTo>
                <a:lnTo>
                  <a:pt x="7942" y="7945"/>
                </a:lnTo>
                <a:lnTo>
                  <a:pt x="7905" y="7951"/>
                </a:lnTo>
                <a:lnTo>
                  <a:pt x="7896" y="7953"/>
                </a:lnTo>
                <a:lnTo>
                  <a:pt x="7860" y="7958"/>
                </a:lnTo>
                <a:lnTo>
                  <a:pt x="7850" y="7959"/>
                </a:lnTo>
                <a:lnTo>
                  <a:pt x="7814" y="7962"/>
                </a:lnTo>
                <a:lnTo>
                  <a:pt x="7804" y="7963"/>
                </a:lnTo>
                <a:lnTo>
                  <a:pt x="7767" y="7965"/>
                </a:lnTo>
                <a:lnTo>
                  <a:pt x="7758" y="7965"/>
                </a:lnTo>
                <a:lnTo>
                  <a:pt x="7721" y="7966"/>
                </a:lnTo>
                <a:lnTo>
                  <a:pt x="7716" y="7966"/>
                </a:lnTo>
                <a:lnTo>
                  <a:pt x="2038" y="7966"/>
                </a:lnTo>
                <a:lnTo>
                  <a:pt x="2033" y="7966"/>
                </a:lnTo>
                <a:lnTo>
                  <a:pt x="1996" y="7965"/>
                </a:lnTo>
                <a:lnTo>
                  <a:pt x="1987" y="7965"/>
                </a:lnTo>
                <a:lnTo>
                  <a:pt x="1950" y="7963"/>
                </a:lnTo>
                <a:lnTo>
                  <a:pt x="1940" y="7962"/>
                </a:lnTo>
                <a:lnTo>
                  <a:pt x="1903" y="7959"/>
                </a:lnTo>
                <a:lnTo>
                  <a:pt x="1894" y="7958"/>
                </a:lnTo>
                <a:lnTo>
                  <a:pt x="1857" y="7953"/>
                </a:lnTo>
                <a:lnTo>
                  <a:pt x="1848" y="7951"/>
                </a:lnTo>
                <a:lnTo>
                  <a:pt x="1812" y="7945"/>
                </a:lnTo>
                <a:lnTo>
                  <a:pt x="1802" y="7943"/>
                </a:lnTo>
                <a:lnTo>
                  <a:pt x="1766" y="7936"/>
                </a:lnTo>
                <a:lnTo>
                  <a:pt x="1757" y="7934"/>
                </a:lnTo>
                <a:lnTo>
                  <a:pt x="1721" y="7925"/>
                </a:lnTo>
                <a:lnTo>
                  <a:pt x="1712" y="7922"/>
                </a:lnTo>
                <a:lnTo>
                  <a:pt x="1677" y="7912"/>
                </a:lnTo>
                <a:lnTo>
                  <a:pt x="1668" y="7909"/>
                </a:lnTo>
                <a:lnTo>
                  <a:pt x="1633" y="7898"/>
                </a:lnTo>
                <a:lnTo>
                  <a:pt x="1624" y="7895"/>
                </a:lnTo>
                <a:lnTo>
                  <a:pt x="1590" y="7882"/>
                </a:lnTo>
                <a:lnTo>
                  <a:pt x="1581" y="7878"/>
                </a:lnTo>
                <a:lnTo>
                  <a:pt x="1547" y="7864"/>
                </a:lnTo>
                <a:lnTo>
                  <a:pt x="1538" y="7860"/>
                </a:lnTo>
                <a:lnTo>
                  <a:pt x="1505" y="7845"/>
                </a:lnTo>
                <a:lnTo>
                  <a:pt x="1496" y="7841"/>
                </a:lnTo>
                <a:lnTo>
                  <a:pt x="1463" y="7824"/>
                </a:lnTo>
                <a:lnTo>
                  <a:pt x="1455" y="7820"/>
                </a:lnTo>
                <a:lnTo>
                  <a:pt x="1423" y="7802"/>
                </a:lnTo>
                <a:lnTo>
                  <a:pt x="1416" y="7797"/>
                </a:lnTo>
                <a:lnTo>
                  <a:pt x="1384" y="7778"/>
                </a:lnTo>
                <a:lnTo>
                  <a:pt x="1376" y="7773"/>
                </a:lnTo>
                <a:lnTo>
                  <a:pt x="1345" y="7753"/>
                </a:lnTo>
                <a:lnTo>
                  <a:pt x="1337" y="7748"/>
                </a:lnTo>
                <a:lnTo>
                  <a:pt x="1307" y="7727"/>
                </a:lnTo>
                <a:lnTo>
                  <a:pt x="1299" y="7721"/>
                </a:lnTo>
                <a:lnTo>
                  <a:pt x="1270" y="7699"/>
                </a:lnTo>
                <a:lnTo>
                  <a:pt x="1263" y="7693"/>
                </a:lnTo>
                <a:lnTo>
                  <a:pt x="1234" y="7669"/>
                </a:lnTo>
                <a:lnTo>
                  <a:pt x="1227" y="7663"/>
                </a:lnTo>
                <a:lnTo>
                  <a:pt x="1200" y="7639"/>
                </a:lnTo>
                <a:lnTo>
                  <a:pt x="1193" y="7632"/>
                </a:lnTo>
                <a:lnTo>
                  <a:pt x="1166" y="7607"/>
                </a:lnTo>
                <a:lnTo>
                  <a:pt x="1160" y="7600"/>
                </a:lnTo>
                <a:lnTo>
                  <a:pt x="1134" y="7574"/>
                </a:lnTo>
                <a:lnTo>
                  <a:pt x="1128" y="7567"/>
                </a:lnTo>
                <a:lnTo>
                  <a:pt x="1103" y="7539"/>
                </a:lnTo>
                <a:lnTo>
                  <a:pt x="1097" y="7532"/>
                </a:lnTo>
                <a:lnTo>
                  <a:pt x="1073" y="7504"/>
                </a:lnTo>
                <a:lnTo>
                  <a:pt x="1067" y="7497"/>
                </a:lnTo>
                <a:lnTo>
                  <a:pt x="1045" y="7467"/>
                </a:lnTo>
                <a:lnTo>
                  <a:pt x="1039" y="7460"/>
                </a:lnTo>
                <a:lnTo>
                  <a:pt x="1018" y="7430"/>
                </a:lnTo>
                <a:lnTo>
                  <a:pt x="1013" y="7422"/>
                </a:lnTo>
                <a:lnTo>
                  <a:pt x="992" y="7391"/>
                </a:lnTo>
                <a:lnTo>
                  <a:pt x="987" y="7383"/>
                </a:lnTo>
                <a:lnTo>
                  <a:pt x="968" y="7351"/>
                </a:lnTo>
                <a:lnTo>
                  <a:pt x="963" y="7342"/>
                </a:lnTo>
                <a:lnTo>
                  <a:pt x="945" y="7310"/>
                </a:lnTo>
                <a:lnTo>
                  <a:pt x="941" y="7302"/>
                </a:lnTo>
                <a:lnTo>
                  <a:pt x="924" y="7269"/>
                </a:lnTo>
                <a:lnTo>
                  <a:pt x="920" y="7260"/>
                </a:lnTo>
                <a:lnTo>
                  <a:pt x="905" y="7227"/>
                </a:lnTo>
                <a:lnTo>
                  <a:pt x="901" y="7218"/>
                </a:lnTo>
                <a:lnTo>
                  <a:pt x="887" y="7184"/>
                </a:lnTo>
                <a:lnTo>
                  <a:pt x="884" y="7175"/>
                </a:lnTo>
                <a:lnTo>
                  <a:pt x="871" y="7141"/>
                </a:lnTo>
                <a:lnTo>
                  <a:pt x="868" y="7132"/>
                </a:lnTo>
                <a:lnTo>
                  <a:pt x="856" y="7097"/>
                </a:lnTo>
                <a:lnTo>
                  <a:pt x="854" y="7088"/>
                </a:lnTo>
                <a:lnTo>
                  <a:pt x="843" y="7053"/>
                </a:lnTo>
                <a:lnTo>
                  <a:pt x="841" y="7044"/>
                </a:lnTo>
                <a:lnTo>
                  <a:pt x="832" y="7008"/>
                </a:lnTo>
                <a:lnTo>
                  <a:pt x="830" y="6999"/>
                </a:lnTo>
                <a:lnTo>
                  <a:pt x="823" y="6963"/>
                </a:lnTo>
                <a:lnTo>
                  <a:pt x="821" y="6954"/>
                </a:lnTo>
                <a:lnTo>
                  <a:pt x="815" y="6917"/>
                </a:lnTo>
                <a:lnTo>
                  <a:pt x="813" y="6908"/>
                </a:lnTo>
                <a:lnTo>
                  <a:pt x="808" y="6872"/>
                </a:lnTo>
                <a:lnTo>
                  <a:pt x="807" y="6862"/>
                </a:lnTo>
                <a:lnTo>
                  <a:pt x="804" y="6826"/>
                </a:lnTo>
                <a:lnTo>
                  <a:pt x="803" y="6816"/>
                </a:lnTo>
                <a:lnTo>
                  <a:pt x="801" y="6779"/>
                </a:lnTo>
                <a:lnTo>
                  <a:pt x="801" y="6770"/>
                </a:lnTo>
                <a:lnTo>
                  <a:pt x="800" y="6733"/>
                </a:lnTo>
                <a:lnTo>
                  <a:pt x="800" y="6728"/>
                </a:lnTo>
                <a:lnTo>
                  <a:pt x="800" y="3272"/>
                </a:lnTo>
                <a:lnTo>
                  <a:pt x="800" y="3267"/>
                </a:lnTo>
                <a:lnTo>
                  <a:pt x="801" y="3230"/>
                </a:lnTo>
                <a:lnTo>
                  <a:pt x="801" y="3221"/>
                </a:lnTo>
                <a:lnTo>
                  <a:pt x="803" y="3184"/>
                </a:lnTo>
                <a:lnTo>
                  <a:pt x="804" y="3174"/>
                </a:lnTo>
                <a:lnTo>
                  <a:pt x="807" y="3138"/>
                </a:lnTo>
                <a:lnTo>
                  <a:pt x="808" y="3128"/>
                </a:lnTo>
                <a:lnTo>
                  <a:pt x="813" y="3092"/>
                </a:lnTo>
                <a:lnTo>
                  <a:pt x="815" y="3083"/>
                </a:lnTo>
                <a:lnTo>
                  <a:pt x="821" y="3046"/>
                </a:lnTo>
                <a:lnTo>
                  <a:pt x="823" y="3037"/>
                </a:lnTo>
                <a:lnTo>
                  <a:pt x="830" y="3001"/>
                </a:lnTo>
                <a:lnTo>
                  <a:pt x="832" y="2992"/>
                </a:lnTo>
                <a:lnTo>
                  <a:pt x="841" y="2956"/>
                </a:lnTo>
                <a:lnTo>
                  <a:pt x="843" y="2947"/>
                </a:lnTo>
                <a:lnTo>
                  <a:pt x="854" y="2912"/>
                </a:lnTo>
                <a:lnTo>
                  <a:pt x="856" y="2903"/>
                </a:lnTo>
                <a:lnTo>
                  <a:pt x="868" y="2868"/>
                </a:lnTo>
                <a:lnTo>
                  <a:pt x="871" y="2859"/>
                </a:lnTo>
                <a:lnTo>
                  <a:pt x="884" y="2825"/>
                </a:lnTo>
                <a:lnTo>
                  <a:pt x="887" y="2816"/>
                </a:lnTo>
                <a:lnTo>
                  <a:pt x="901" y="2782"/>
                </a:lnTo>
                <a:lnTo>
                  <a:pt x="905" y="2773"/>
                </a:lnTo>
                <a:lnTo>
                  <a:pt x="920" y="2740"/>
                </a:lnTo>
                <a:lnTo>
                  <a:pt x="924" y="2731"/>
                </a:lnTo>
                <a:lnTo>
                  <a:pt x="941" y="2698"/>
                </a:lnTo>
                <a:lnTo>
                  <a:pt x="945" y="2690"/>
                </a:lnTo>
                <a:lnTo>
                  <a:pt x="963" y="2658"/>
                </a:lnTo>
                <a:lnTo>
                  <a:pt x="968" y="2649"/>
                </a:lnTo>
                <a:lnTo>
                  <a:pt x="987" y="2617"/>
                </a:lnTo>
                <a:lnTo>
                  <a:pt x="992" y="2609"/>
                </a:lnTo>
                <a:lnTo>
                  <a:pt x="1013" y="2578"/>
                </a:lnTo>
                <a:lnTo>
                  <a:pt x="1018" y="2570"/>
                </a:lnTo>
                <a:lnTo>
                  <a:pt x="1039" y="2540"/>
                </a:lnTo>
                <a:lnTo>
                  <a:pt x="1045" y="2533"/>
                </a:lnTo>
                <a:lnTo>
                  <a:pt x="1067" y="2503"/>
                </a:lnTo>
                <a:lnTo>
                  <a:pt x="1073" y="2496"/>
                </a:lnTo>
                <a:lnTo>
                  <a:pt x="1097" y="2468"/>
                </a:lnTo>
                <a:lnTo>
                  <a:pt x="1103" y="2461"/>
                </a:lnTo>
                <a:lnTo>
                  <a:pt x="1128" y="2433"/>
                </a:lnTo>
                <a:lnTo>
                  <a:pt x="1134" y="2426"/>
                </a:lnTo>
                <a:lnTo>
                  <a:pt x="1160" y="2400"/>
                </a:lnTo>
                <a:lnTo>
                  <a:pt x="1166" y="2393"/>
                </a:lnTo>
                <a:lnTo>
                  <a:pt x="1193" y="2368"/>
                </a:lnTo>
                <a:lnTo>
                  <a:pt x="1200" y="2361"/>
                </a:lnTo>
                <a:lnTo>
                  <a:pt x="1227" y="2337"/>
                </a:lnTo>
                <a:lnTo>
                  <a:pt x="1234" y="2331"/>
                </a:lnTo>
                <a:lnTo>
                  <a:pt x="1263" y="2307"/>
                </a:lnTo>
                <a:lnTo>
                  <a:pt x="1270" y="2301"/>
                </a:lnTo>
                <a:lnTo>
                  <a:pt x="1299" y="2279"/>
                </a:lnTo>
                <a:lnTo>
                  <a:pt x="1307" y="2273"/>
                </a:lnTo>
                <a:lnTo>
                  <a:pt x="1337" y="2252"/>
                </a:lnTo>
                <a:lnTo>
                  <a:pt x="1345" y="2247"/>
                </a:lnTo>
                <a:lnTo>
                  <a:pt x="1376" y="2227"/>
                </a:lnTo>
                <a:lnTo>
                  <a:pt x="1384" y="2222"/>
                </a:lnTo>
                <a:lnTo>
                  <a:pt x="1416" y="2203"/>
                </a:lnTo>
                <a:lnTo>
                  <a:pt x="1423" y="2198"/>
                </a:lnTo>
                <a:lnTo>
                  <a:pt x="1455" y="2180"/>
                </a:lnTo>
                <a:lnTo>
                  <a:pt x="1463" y="2176"/>
                </a:lnTo>
                <a:lnTo>
                  <a:pt x="1496" y="2159"/>
                </a:lnTo>
                <a:lnTo>
                  <a:pt x="1505" y="2155"/>
                </a:lnTo>
                <a:lnTo>
                  <a:pt x="1538" y="2140"/>
                </a:lnTo>
                <a:lnTo>
                  <a:pt x="1547" y="2136"/>
                </a:lnTo>
                <a:lnTo>
                  <a:pt x="1581" y="2122"/>
                </a:lnTo>
                <a:lnTo>
                  <a:pt x="1590" y="2118"/>
                </a:lnTo>
                <a:lnTo>
                  <a:pt x="1624" y="2105"/>
                </a:lnTo>
                <a:lnTo>
                  <a:pt x="1633" y="2102"/>
                </a:lnTo>
                <a:lnTo>
                  <a:pt x="1668" y="2091"/>
                </a:lnTo>
                <a:lnTo>
                  <a:pt x="1677" y="2088"/>
                </a:lnTo>
                <a:lnTo>
                  <a:pt x="1712" y="2078"/>
                </a:lnTo>
                <a:lnTo>
                  <a:pt x="1721" y="2075"/>
                </a:lnTo>
                <a:lnTo>
                  <a:pt x="1757" y="2066"/>
                </a:lnTo>
                <a:lnTo>
                  <a:pt x="1766" y="2064"/>
                </a:lnTo>
                <a:lnTo>
                  <a:pt x="1802" y="2057"/>
                </a:lnTo>
                <a:lnTo>
                  <a:pt x="1812" y="2055"/>
                </a:lnTo>
                <a:lnTo>
                  <a:pt x="1848" y="2049"/>
                </a:lnTo>
                <a:lnTo>
                  <a:pt x="1857" y="2047"/>
                </a:lnTo>
                <a:lnTo>
                  <a:pt x="1894" y="2042"/>
                </a:lnTo>
                <a:lnTo>
                  <a:pt x="1903" y="2041"/>
                </a:lnTo>
                <a:lnTo>
                  <a:pt x="1940" y="2038"/>
                </a:lnTo>
                <a:lnTo>
                  <a:pt x="1950" y="2037"/>
                </a:lnTo>
                <a:lnTo>
                  <a:pt x="1987" y="2035"/>
                </a:lnTo>
                <a:lnTo>
                  <a:pt x="1996" y="2035"/>
                </a:lnTo>
                <a:close/>
                <a:moveTo>
                  <a:pt x="7714" y="2534"/>
                </a:moveTo>
                <a:lnTo>
                  <a:pt x="2040" y="2534"/>
                </a:lnTo>
                <a:lnTo>
                  <a:pt x="2010" y="2535"/>
                </a:lnTo>
                <a:lnTo>
                  <a:pt x="1983" y="2536"/>
                </a:lnTo>
                <a:lnTo>
                  <a:pt x="1955" y="2539"/>
                </a:lnTo>
                <a:lnTo>
                  <a:pt x="1928" y="2542"/>
                </a:lnTo>
                <a:lnTo>
                  <a:pt x="1901" y="2547"/>
                </a:lnTo>
                <a:lnTo>
                  <a:pt x="1874" y="2553"/>
                </a:lnTo>
                <a:lnTo>
                  <a:pt x="1847" y="2559"/>
                </a:lnTo>
                <a:lnTo>
                  <a:pt x="1821" y="2567"/>
                </a:lnTo>
                <a:lnTo>
                  <a:pt x="1795" y="2576"/>
                </a:lnTo>
                <a:lnTo>
                  <a:pt x="1769" y="2585"/>
                </a:lnTo>
                <a:lnTo>
                  <a:pt x="1743" y="2596"/>
                </a:lnTo>
                <a:lnTo>
                  <a:pt x="1718" y="2607"/>
                </a:lnTo>
                <a:lnTo>
                  <a:pt x="1694" y="2620"/>
                </a:lnTo>
                <a:lnTo>
                  <a:pt x="1669" y="2634"/>
                </a:lnTo>
                <a:lnTo>
                  <a:pt x="1645" y="2648"/>
                </a:lnTo>
                <a:lnTo>
                  <a:pt x="1622" y="2663"/>
                </a:lnTo>
                <a:lnTo>
                  <a:pt x="1599" y="2679"/>
                </a:lnTo>
                <a:lnTo>
                  <a:pt x="1578" y="2696"/>
                </a:lnTo>
                <a:lnTo>
                  <a:pt x="1556" y="2713"/>
                </a:lnTo>
                <a:lnTo>
                  <a:pt x="1536" y="2731"/>
                </a:lnTo>
                <a:lnTo>
                  <a:pt x="1516" y="2750"/>
                </a:lnTo>
                <a:lnTo>
                  <a:pt x="1497" y="2770"/>
                </a:lnTo>
                <a:lnTo>
                  <a:pt x="1478" y="2791"/>
                </a:lnTo>
                <a:lnTo>
                  <a:pt x="1461" y="2812"/>
                </a:lnTo>
                <a:lnTo>
                  <a:pt x="1444" y="2834"/>
                </a:lnTo>
                <a:lnTo>
                  <a:pt x="1428" y="2857"/>
                </a:lnTo>
                <a:lnTo>
                  <a:pt x="1413" y="2880"/>
                </a:lnTo>
                <a:lnTo>
                  <a:pt x="1399" y="2903"/>
                </a:lnTo>
                <a:lnTo>
                  <a:pt x="1386" y="2927"/>
                </a:lnTo>
                <a:lnTo>
                  <a:pt x="1373" y="2951"/>
                </a:lnTo>
                <a:lnTo>
                  <a:pt x="1362" y="2977"/>
                </a:lnTo>
                <a:lnTo>
                  <a:pt x="1351" y="3002"/>
                </a:lnTo>
                <a:lnTo>
                  <a:pt x="1342" y="3028"/>
                </a:lnTo>
                <a:lnTo>
                  <a:pt x="1333" y="3054"/>
                </a:lnTo>
                <a:lnTo>
                  <a:pt x="1325" y="3081"/>
                </a:lnTo>
                <a:lnTo>
                  <a:pt x="1319" y="3108"/>
                </a:lnTo>
                <a:lnTo>
                  <a:pt x="1313" y="3135"/>
                </a:lnTo>
                <a:lnTo>
                  <a:pt x="1308" y="3162"/>
                </a:lnTo>
                <a:lnTo>
                  <a:pt x="1305" y="3189"/>
                </a:lnTo>
                <a:lnTo>
                  <a:pt x="1302" y="3217"/>
                </a:lnTo>
                <a:lnTo>
                  <a:pt x="1301" y="3244"/>
                </a:lnTo>
                <a:lnTo>
                  <a:pt x="1300" y="3274"/>
                </a:lnTo>
                <a:lnTo>
                  <a:pt x="1300" y="6726"/>
                </a:lnTo>
                <a:lnTo>
                  <a:pt x="1301" y="6756"/>
                </a:lnTo>
                <a:lnTo>
                  <a:pt x="1302" y="6783"/>
                </a:lnTo>
                <a:lnTo>
                  <a:pt x="1305" y="6811"/>
                </a:lnTo>
                <a:lnTo>
                  <a:pt x="1308" y="6838"/>
                </a:lnTo>
                <a:lnTo>
                  <a:pt x="1313" y="6865"/>
                </a:lnTo>
                <a:lnTo>
                  <a:pt x="1319" y="6892"/>
                </a:lnTo>
                <a:lnTo>
                  <a:pt x="1325" y="6919"/>
                </a:lnTo>
                <a:lnTo>
                  <a:pt x="1333" y="6946"/>
                </a:lnTo>
                <a:lnTo>
                  <a:pt x="1342" y="6972"/>
                </a:lnTo>
                <a:lnTo>
                  <a:pt x="1351" y="6998"/>
                </a:lnTo>
                <a:lnTo>
                  <a:pt x="1362" y="7023"/>
                </a:lnTo>
                <a:lnTo>
                  <a:pt x="1373" y="7049"/>
                </a:lnTo>
                <a:lnTo>
                  <a:pt x="1386" y="7073"/>
                </a:lnTo>
                <a:lnTo>
                  <a:pt x="1399" y="7097"/>
                </a:lnTo>
                <a:lnTo>
                  <a:pt x="1413" y="7120"/>
                </a:lnTo>
                <a:lnTo>
                  <a:pt x="1428" y="7143"/>
                </a:lnTo>
                <a:lnTo>
                  <a:pt x="1444" y="7166"/>
                </a:lnTo>
                <a:lnTo>
                  <a:pt x="1461" y="7188"/>
                </a:lnTo>
                <a:lnTo>
                  <a:pt x="1478" y="7209"/>
                </a:lnTo>
                <a:lnTo>
                  <a:pt x="1497" y="7230"/>
                </a:lnTo>
                <a:lnTo>
                  <a:pt x="1516" y="7250"/>
                </a:lnTo>
                <a:lnTo>
                  <a:pt x="1536" y="7269"/>
                </a:lnTo>
                <a:lnTo>
                  <a:pt x="1556" y="7287"/>
                </a:lnTo>
                <a:lnTo>
                  <a:pt x="1578" y="7304"/>
                </a:lnTo>
                <a:lnTo>
                  <a:pt x="1599" y="7321"/>
                </a:lnTo>
                <a:lnTo>
                  <a:pt x="1622" y="7337"/>
                </a:lnTo>
                <a:lnTo>
                  <a:pt x="1645" y="7352"/>
                </a:lnTo>
                <a:lnTo>
                  <a:pt x="1669" y="7366"/>
                </a:lnTo>
                <a:lnTo>
                  <a:pt x="1694" y="7380"/>
                </a:lnTo>
                <a:lnTo>
                  <a:pt x="1718" y="7393"/>
                </a:lnTo>
                <a:lnTo>
                  <a:pt x="1743" y="7404"/>
                </a:lnTo>
                <a:lnTo>
                  <a:pt x="1769" y="7415"/>
                </a:lnTo>
                <a:lnTo>
                  <a:pt x="1795" y="7424"/>
                </a:lnTo>
                <a:lnTo>
                  <a:pt x="1821" y="7433"/>
                </a:lnTo>
                <a:lnTo>
                  <a:pt x="1847" y="7441"/>
                </a:lnTo>
                <a:lnTo>
                  <a:pt x="1874" y="7447"/>
                </a:lnTo>
                <a:lnTo>
                  <a:pt x="1901" y="7453"/>
                </a:lnTo>
                <a:lnTo>
                  <a:pt x="1928" y="7458"/>
                </a:lnTo>
                <a:lnTo>
                  <a:pt x="1955" y="7461"/>
                </a:lnTo>
                <a:lnTo>
                  <a:pt x="1983" y="7464"/>
                </a:lnTo>
                <a:lnTo>
                  <a:pt x="2010" y="7465"/>
                </a:lnTo>
                <a:lnTo>
                  <a:pt x="2040" y="7466"/>
                </a:lnTo>
                <a:lnTo>
                  <a:pt x="7714" y="7466"/>
                </a:lnTo>
                <a:lnTo>
                  <a:pt x="7744" y="7465"/>
                </a:lnTo>
                <a:lnTo>
                  <a:pt x="7771" y="7464"/>
                </a:lnTo>
                <a:lnTo>
                  <a:pt x="7798" y="7461"/>
                </a:lnTo>
                <a:lnTo>
                  <a:pt x="7826" y="7458"/>
                </a:lnTo>
                <a:lnTo>
                  <a:pt x="7853" y="7453"/>
                </a:lnTo>
                <a:lnTo>
                  <a:pt x="7879" y="7447"/>
                </a:lnTo>
                <a:lnTo>
                  <a:pt x="7906" y="7441"/>
                </a:lnTo>
                <a:lnTo>
                  <a:pt x="7932" y="7433"/>
                </a:lnTo>
                <a:lnTo>
                  <a:pt x="7958" y="7424"/>
                </a:lnTo>
                <a:lnTo>
                  <a:pt x="7984" y="7415"/>
                </a:lnTo>
                <a:lnTo>
                  <a:pt x="8010" y="7404"/>
                </a:lnTo>
                <a:lnTo>
                  <a:pt x="8035" y="7393"/>
                </a:lnTo>
                <a:lnTo>
                  <a:pt x="8059" y="7380"/>
                </a:lnTo>
                <a:lnTo>
                  <a:pt x="8084" y="7366"/>
                </a:lnTo>
                <a:lnTo>
                  <a:pt x="8108" y="7352"/>
                </a:lnTo>
                <a:lnTo>
                  <a:pt x="8131" y="7337"/>
                </a:lnTo>
                <a:lnTo>
                  <a:pt x="8154" y="7321"/>
                </a:lnTo>
                <a:lnTo>
                  <a:pt x="8175" y="7304"/>
                </a:lnTo>
                <a:lnTo>
                  <a:pt x="8197" y="7287"/>
                </a:lnTo>
                <a:lnTo>
                  <a:pt x="8217" y="7269"/>
                </a:lnTo>
                <a:lnTo>
                  <a:pt x="8237" y="7250"/>
                </a:lnTo>
                <a:lnTo>
                  <a:pt x="8256" y="7230"/>
                </a:lnTo>
                <a:lnTo>
                  <a:pt x="8275" y="7209"/>
                </a:lnTo>
                <a:lnTo>
                  <a:pt x="8292" y="7188"/>
                </a:lnTo>
                <a:lnTo>
                  <a:pt x="8309" y="7166"/>
                </a:lnTo>
                <a:lnTo>
                  <a:pt x="8325" y="7143"/>
                </a:lnTo>
                <a:lnTo>
                  <a:pt x="8340" y="7120"/>
                </a:lnTo>
                <a:lnTo>
                  <a:pt x="8354" y="7097"/>
                </a:lnTo>
                <a:lnTo>
                  <a:pt x="8367" y="7073"/>
                </a:lnTo>
                <a:lnTo>
                  <a:pt x="8380" y="7049"/>
                </a:lnTo>
                <a:lnTo>
                  <a:pt x="8391" y="7023"/>
                </a:lnTo>
                <a:lnTo>
                  <a:pt x="8402" y="6998"/>
                </a:lnTo>
                <a:lnTo>
                  <a:pt x="8411" y="6972"/>
                </a:lnTo>
                <a:lnTo>
                  <a:pt x="8420" y="6946"/>
                </a:lnTo>
                <a:lnTo>
                  <a:pt x="8428" y="6919"/>
                </a:lnTo>
                <a:lnTo>
                  <a:pt x="8434" y="6892"/>
                </a:lnTo>
                <a:lnTo>
                  <a:pt x="8440" y="6865"/>
                </a:lnTo>
                <a:lnTo>
                  <a:pt x="8445" y="6838"/>
                </a:lnTo>
                <a:lnTo>
                  <a:pt x="8448" y="6811"/>
                </a:lnTo>
                <a:lnTo>
                  <a:pt x="8451" y="6783"/>
                </a:lnTo>
                <a:lnTo>
                  <a:pt x="8452" y="6756"/>
                </a:lnTo>
                <a:lnTo>
                  <a:pt x="8453" y="6726"/>
                </a:lnTo>
                <a:lnTo>
                  <a:pt x="8453" y="6238"/>
                </a:lnTo>
                <a:lnTo>
                  <a:pt x="6234" y="6238"/>
                </a:lnTo>
                <a:lnTo>
                  <a:pt x="6229" y="6238"/>
                </a:lnTo>
                <a:lnTo>
                  <a:pt x="6197" y="6237"/>
                </a:lnTo>
                <a:lnTo>
                  <a:pt x="6188" y="6237"/>
                </a:lnTo>
                <a:lnTo>
                  <a:pt x="6155" y="6235"/>
                </a:lnTo>
                <a:lnTo>
                  <a:pt x="6146" y="6234"/>
                </a:lnTo>
                <a:lnTo>
                  <a:pt x="6114" y="6231"/>
                </a:lnTo>
                <a:lnTo>
                  <a:pt x="6105" y="6230"/>
                </a:lnTo>
                <a:lnTo>
                  <a:pt x="6073" y="6226"/>
                </a:lnTo>
                <a:lnTo>
                  <a:pt x="6063" y="6225"/>
                </a:lnTo>
                <a:lnTo>
                  <a:pt x="6032" y="6219"/>
                </a:lnTo>
                <a:lnTo>
                  <a:pt x="6022" y="6218"/>
                </a:lnTo>
                <a:lnTo>
                  <a:pt x="5991" y="6211"/>
                </a:lnTo>
                <a:lnTo>
                  <a:pt x="5982" y="6209"/>
                </a:lnTo>
                <a:lnTo>
                  <a:pt x="5951" y="6201"/>
                </a:lnTo>
                <a:lnTo>
                  <a:pt x="5942" y="6199"/>
                </a:lnTo>
                <a:lnTo>
                  <a:pt x="5911" y="6190"/>
                </a:lnTo>
                <a:lnTo>
                  <a:pt x="5902" y="6187"/>
                </a:lnTo>
                <a:lnTo>
                  <a:pt x="5871" y="6177"/>
                </a:lnTo>
                <a:lnTo>
                  <a:pt x="5862" y="6174"/>
                </a:lnTo>
                <a:lnTo>
                  <a:pt x="5832" y="6163"/>
                </a:lnTo>
                <a:lnTo>
                  <a:pt x="5823" y="6159"/>
                </a:lnTo>
                <a:lnTo>
                  <a:pt x="5793" y="6147"/>
                </a:lnTo>
                <a:lnTo>
                  <a:pt x="5785" y="6143"/>
                </a:lnTo>
                <a:lnTo>
                  <a:pt x="5755" y="6130"/>
                </a:lnTo>
                <a:lnTo>
                  <a:pt x="5747" y="6126"/>
                </a:lnTo>
                <a:lnTo>
                  <a:pt x="5718" y="6111"/>
                </a:lnTo>
                <a:lnTo>
                  <a:pt x="5710" y="6107"/>
                </a:lnTo>
                <a:lnTo>
                  <a:pt x="5681" y="6091"/>
                </a:lnTo>
                <a:lnTo>
                  <a:pt x="5673" y="6086"/>
                </a:lnTo>
                <a:lnTo>
                  <a:pt x="5645" y="6069"/>
                </a:lnTo>
                <a:lnTo>
                  <a:pt x="5637" y="6064"/>
                </a:lnTo>
                <a:lnTo>
                  <a:pt x="5610" y="6046"/>
                </a:lnTo>
                <a:lnTo>
                  <a:pt x="5602" y="6041"/>
                </a:lnTo>
                <a:lnTo>
                  <a:pt x="5576" y="6022"/>
                </a:lnTo>
                <a:lnTo>
                  <a:pt x="5568" y="6017"/>
                </a:lnTo>
                <a:lnTo>
                  <a:pt x="5543" y="5997"/>
                </a:lnTo>
                <a:lnTo>
                  <a:pt x="5536" y="5991"/>
                </a:lnTo>
                <a:lnTo>
                  <a:pt x="5511" y="5971"/>
                </a:lnTo>
                <a:lnTo>
                  <a:pt x="5504" y="5965"/>
                </a:lnTo>
                <a:lnTo>
                  <a:pt x="5480" y="5943"/>
                </a:lnTo>
                <a:lnTo>
                  <a:pt x="5473" y="5937"/>
                </a:lnTo>
                <a:lnTo>
                  <a:pt x="5450" y="5914"/>
                </a:lnTo>
                <a:lnTo>
                  <a:pt x="5443" y="5908"/>
                </a:lnTo>
                <a:lnTo>
                  <a:pt x="5421" y="5884"/>
                </a:lnTo>
                <a:lnTo>
                  <a:pt x="5414" y="5878"/>
                </a:lnTo>
                <a:lnTo>
                  <a:pt x="5393" y="5854"/>
                </a:lnTo>
                <a:lnTo>
                  <a:pt x="5387" y="5846"/>
                </a:lnTo>
                <a:lnTo>
                  <a:pt x="5366" y="5822"/>
                </a:lnTo>
                <a:lnTo>
                  <a:pt x="5360" y="5814"/>
                </a:lnTo>
                <a:lnTo>
                  <a:pt x="5341" y="5789"/>
                </a:lnTo>
                <a:lnTo>
                  <a:pt x="5335" y="5781"/>
                </a:lnTo>
                <a:lnTo>
                  <a:pt x="5317" y="5755"/>
                </a:lnTo>
                <a:lnTo>
                  <a:pt x="5311" y="5747"/>
                </a:lnTo>
                <a:lnTo>
                  <a:pt x="5293" y="5720"/>
                </a:lnTo>
                <a:lnTo>
                  <a:pt x="5289" y="5712"/>
                </a:lnTo>
                <a:lnTo>
                  <a:pt x="5272" y="5684"/>
                </a:lnTo>
                <a:lnTo>
                  <a:pt x="5267" y="5676"/>
                </a:lnTo>
                <a:lnTo>
                  <a:pt x="5252" y="5648"/>
                </a:lnTo>
                <a:lnTo>
                  <a:pt x="5247" y="5640"/>
                </a:lnTo>
                <a:lnTo>
                  <a:pt x="5233" y="5611"/>
                </a:lnTo>
                <a:lnTo>
                  <a:pt x="5229" y="5602"/>
                </a:lnTo>
                <a:lnTo>
                  <a:pt x="5215" y="5573"/>
                </a:lnTo>
                <a:lnTo>
                  <a:pt x="5211" y="5564"/>
                </a:lnTo>
                <a:lnTo>
                  <a:pt x="5199" y="5535"/>
                </a:lnTo>
                <a:lnTo>
                  <a:pt x="5195" y="5526"/>
                </a:lnTo>
                <a:lnTo>
                  <a:pt x="5184" y="5496"/>
                </a:lnTo>
                <a:lnTo>
                  <a:pt x="5181" y="5487"/>
                </a:lnTo>
                <a:lnTo>
                  <a:pt x="5171" y="5456"/>
                </a:lnTo>
                <a:lnTo>
                  <a:pt x="5168" y="5447"/>
                </a:lnTo>
                <a:lnTo>
                  <a:pt x="5159" y="5416"/>
                </a:lnTo>
                <a:lnTo>
                  <a:pt x="5157" y="5407"/>
                </a:lnTo>
                <a:lnTo>
                  <a:pt x="5149" y="5376"/>
                </a:lnTo>
                <a:lnTo>
                  <a:pt x="5147" y="5367"/>
                </a:lnTo>
                <a:lnTo>
                  <a:pt x="5140" y="5335"/>
                </a:lnTo>
                <a:lnTo>
                  <a:pt x="5139" y="5326"/>
                </a:lnTo>
                <a:lnTo>
                  <a:pt x="5133" y="5294"/>
                </a:lnTo>
                <a:lnTo>
                  <a:pt x="5132" y="5285"/>
                </a:lnTo>
                <a:lnTo>
                  <a:pt x="5128" y="5253"/>
                </a:lnTo>
                <a:lnTo>
                  <a:pt x="5127" y="5244"/>
                </a:lnTo>
                <a:lnTo>
                  <a:pt x="5124" y="5211"/>
                </a:lnTo>
                <a:lnTo>
                  <a:pt x="5123" y="5202"/>
                </a:lnTo>
                <a:lnTo>
                  <a:pt x="5121" y="5170"/>
                </a:lnTo>
                <a:lnTo>
                  <a:pt x="5121" y="5160"/>
                </a:lnTo>
                <a:lnTo>
                  <a:pt x="5120" y="5128"/>
                </a:lnTo>
                <a:lnTo>
                  <a:pt x="5120" y="5118"/>
                </a:lnTo>
                <a:lnTo>
                  <a:pt x="5121" y="5086"/>
                </a:lnTo>
                <a:lnTo>
                  <a:pt x="5121" y="5077"/>
                </a:lnTo>
                <a:lnTo>
                  <a:pt x="5123" y="5044"/>
                </a:lnTo>
                <a:lnTo>
                  <a:pt x="5124" y="5035"/>
                </a:lnTo>
                <a:lnTo>
                  <a:pt x="5127" y="5003"/>
                </a:lnTo>
                <a:lnTo>
                  <a:pt x="5128" y="4994"/>
                </a:lnTo>
                <a:lnTo>
                  <a:pt x="5132" y="4962"/>
                </a:lnTo>
                <a:lnTo>
                  <a:pt x="5133" y="4952"/>
                </a:lnTo>
                <a:lnTo>
                  <a:pt x="5139" y="4921"/>
                </a:lnTo>
                <a:lnTo>
                  <a:pt x="5140" y="4911"/>
                </a:lnTo>
                <a:lnTo>
                  <a:pt x="5147" y="4880"/>
                </a:lnTo>
                <a:lnTo>
                  <a:pt x="5149" y="4871"/>
                </a:lnTo>
                <a:lnTo>
                  <a:pt x="5157" y="4840"/>
                </a:lnTo>
                <a:lnTo>
                  <a:pt x="5159" y="4831"/>
                </a:lnTo>
                <a:lnTo>
                  <a:pt x="5168" y="4800"/>
                </a:lnTo>
                <a:lnTo>
                  <a:pt x="5171" y="4791"/>
                </a:lnTo>
                <a:lnTo>
                  <a:pt x="5181" y="4760"/>
                </a:lnTo>
                <a:lnTo>
                  <a:pt x="5184" y="4751"/>
                </a:lnTo>
                <a:lnTo>
                  <a:pt x="5195" y="4721"/>
                </a:lnTo>
                <a:lnTo>
                  <a:pt x="5199" y="4712"/>
                </a:lnTo>
                <a:lnTo>
                  <a:pt x="5211" y="4682"/>
                </a:lnTo>
                <a:lnTo>
                  <a:pt x="5215" y="4674"/>
                </a:lnTo>
                <a:lnTo>
                  <a:pt x="5228" y="4644"/>
                </a:lnTo>
                <a:lnTo>
                  <a:pt x="5232" y="4636"/>
                </a:lnTo>
                <a:lnTo>
                  <a:pt x="5247" y="4607"/>
                </a:lnTo>
                <a:lnTo>
                  <a:pt x="5251" y="4599"/>
                </a:lnTo>
                <a:lnTo>
                  <a:pt x="5267" y="4570"/>
                </a:lnTo>
                <a:lnTo>
                  <a:pt x="5272" y="4562"/>
                </a:lnTo>
                <a:lnTo>
                  <a:pt x="5289" y="4534"/>
                </a:lnTo>
                <a:lnTo>
                  <a:pt x="5294" y="4526"/>
                </a:lnTo>
                <a:lnTo>
                  <a:pt x="5312" y="4499"/>
                </a:lnTo>
                <a:lnTo>
                  <a:pt x="5317" y="4491"/>
                </a:lnTo>
                <a:lnTo>
                  <a:pt x="5336" y="4465"/>
                </a:lnTo>
                <a:lnTo>
                  <a:pt x="5341" y="4457"/>
                </a:lnTo>
                <a:lnTo>
                  <a:pt x="5361" y="4432"/>
                </a:lnTo>
                <a:lnTo>
                  <a:pt x="5367" y="4425"/>
                </a:lnTo>
                <a:lnTo>
                  <a:pt x="5387" y="4400"/>
                </a:lnTo>
                <a:lnTo>
                  <a:pt x="5393" y="4393"/>
                </a:lnTo>
                <a:lnTo>
                  <a:pt x="5415" y="4369"/>
                </a:lnTo>
                <a:lnTo>
                  <a:pt x="5421" y="4362"/>
                </a:lnTo>
                <a:lnTo>
                  <a:pt x="5443" y="4339"/>
                </a:lnTo>
                <a:lnTo>
                  <a:pt x="5450" y="4332"/>
                </a:lnTo>
                <a:lnTo>
                  <a:pt x="5473" y="4310"/>
                </a:lnTo>
                <a:lnTo>
                  <a:pt x="5480" y="4304"/>
                </a:lnTo>
                <a:lnTo>
                  <a:pt x="5504" y="4282"/>
                </a:lnTo>
                <a:lnTo>
                  <a:pt x="5511" y="4276"/>
                </a:lnTo>
                <a:lnTo>
                  <a:pt x="5536" y="4256"/>
                </a:lnTo>
                <a:lnTo>
                  <a:pt x="5543" y="4250"/>
                </a:lnTo>
                <a:lnTo>
                  <a:pt x="5568" y="4230"/>
                </a:lnTo>
                <a:lnTo>
                  <a:pt x="5576" y="4225"/>
                </a:lnTo>
                <a:lnTo>
                  <a:pt x="5602" y="4206"/>
                </a:lnTo>
                <a:lnTo>
                  <a:pt x="5610" y="4201"/>
                </a:lnTo>
                <a:lnTo>
                  <a:pt x="5637" y="4183"/>
                </a:lnTo>
                <a:lnTo>
                  <a:pt x="5645" y="4178"/>
                </a:lnTo>
                <a:lnTo>
                  <a:pt x="5673" y="4161"/>
                </a:lnTo>
                <a:lnTo>
                  <a:pt x="5681" y="4156"/>
                </a:lnTo>
                <a:lnTo>
                  <a:pt x="5710" y="4140"/>
                </a:lnTo>
                <a:lnTo>
                  <a:pt x="5718" y="4136"/>
                </a:lnTo>
                <a:lnTo>
                  <a:pt x="5747" y="4121"/>
                </a:lnTo>
                <a:lnTo>
                  <a:pt x="5755" y="4117"/>
                </a:lnTo>
                <a:lnTo>
                  <a:pt x="5785" y="4104"/>
                </a:lnTo>
                <a:lnTo>
                  <a:pt x="5793" y="4100"/>
                </a:lnTo>
                <a:lnTo>
                  <a:pt x="5823" y="4088"/>
                </a:lnTo>
                <a:lnTo>
                  <a:pt x="5832" y="4084"/>
                </a:lnTo>
                <a:lnTo>
                  <a:pt x="5862" y="4073"/>
                </a:lnTo>
                <a:lnTo>
                  <a:pt x="5871" y="4070"/>
                </a:lnTo>
                <a:lnTo>
                  <a:pt x="5902" y="4060"/>
                </a:lnTo>
                <a:lnTo>
                  <a:pt x="5911" y="4057"/>
                </a:lnTo>
                <a:lnTo>
                  <a:pt x="5942" y="4048"/>
                </a:lnTo>
                <a:lnTo>
                  <a:pt x="5951" y="4046"/>
                </a:lnTo>
                <a:lnTo>
                  <a:pt x="5982" y="4038"/>
                </a:lnTo>
                <a:lnTo>
                  <a:pt x="5991" y="4036"/>
                </a:lnTo>
                <a:lnTo>
                  <a:pt x="6022" y="4029"/>
                </a:lnTo>
                <a:lnTo>
                  <a:pt x="6032" y="4028"/>
                </a:lnTo>
                <a:lnTo>
                  <a:pt x="6063" y="4022"/>
                </a:lnTo>
                <a:lnTo>
                  <a:pt x="6073" y="4021"/>
                </a:lnTo>
                <a:lnTo>
                  <a:pt x="6105" y="4017"/>
                </a:lnTo>
                <a:lnTo>
                  <a:pt x="6114" y="4016"/>
                </a:lnTo>
                <a:lnTo>
                  <a:pt x="6146" y="4013"/>
                </a:lnTo>
                <a:lnTo>
                  <a:pt x="6155" y="4012"/>
                </a:lnTo>
                <a:lnTo>
                  <a:pt x="6188" y="4010"/>
                </a:lnTo>
                <a:lnTo>
                  <a:pt x="6197" y="4010"/>
                </a:lnTo>
                <a:lnTo>
                  <a:pt x="6229" y="4009"/>
                </a:lnTo>
                <a:lnTo>
                  <a:pt x="6234" y="4009"/>
                </a:lnTo>
                <a:lnTo>
                  <a:pt x="8453" y="4009"/>
                </a:lnTo>
                <a:lnTo>
                  <a:pt x="8453" y="3274"/>
                </a:lnTo>
                <a:lnTo>
                  <a:pt x="8452" y="3244"/>
                </a:lnTo>
                <a:lnTo>
                  <a:pt x="8451" y="3217"/>
                </a:lnTo>
                <a:lnTo>
                  <a:pt x="8448" y="3189"/>
                </a:lnTo>
                <a:lnTo>
                  <a:pt x="8445" y="3162"/>
                </a:lnTo>
                <a:lnTo>
                  <a:pt x="8440" y="3135"/>
                </a:lnTo>
                <a:lnTo>
                  <a:pt x="8434" y="3108"/>
                </a:lnTo>
                <a:lnTo>
                  <a:pt x="8428" y="3081"/>
                </a:lnTo>
                <a:lnTo>
                  <a:pt x="8420" y="3054"/>
                </a:lnTo>
                <a:lnTo>
                  <a:pt x="8411" y="3028"/>
                </a:lnTo>
                <a:lnTo>
                  <a:pt x="8402" y="3002"/>
                </a:lnTo>
                <a:lnTo>
                  <a:pt x="8391" y="2977"/>
                </a:lnTo>
                <a:lnTo>
                  <a:pt x="8380" y="2951"/>
                </a:lnTo>
                <a:lnTo>
                  <a:pt x="8367" y="2927"/>
                </a:lnTo>
                <a:lnTo>
                  <a:pt x="8354" y="2903"/>
                </a:lnTo>
                <a:lnTo>
                  <a:pt x="8340" y="2880"/>
                </a:lnTo>
                <a:lnTo>
                  <a:pt x="8325" y="2857"/>
                </a:lnTo>
                <a:lnTo>
                  <a:pt x="8309" y="2834"/>
                </a:lnTo>
                <a:lnTo>
                  <a:pt x="8292" y="2812"/>
                </a:lnTo>
                <a:lnTo>
                  <a:pt x="8275" y="2791"/>
                </a:lnTo>
                <a:lnTo>
                  <a:pt x="8256" y="2770"/>
                </a:lnTo>
                <a:lnTo>
                  <a:pt x="8237" y="2750"/>
                </a:lnTo>
                <a:lnTo>
                  <a:pt x="8217" y="2731"/>
                </a:lnTo>
                <a:lnTo>
                  <a:pt x="8197" y="2713"/>
                </a:lnTo>
                <a:lnTo>
                  <a:pt x="8175" y="2696"/>
                </a:lnTo>
                <a:lnTo>
                  <a:pt x="8154" y="2679"/>
                </a:lnTo>
                <a:lnTo>
                  <a:pt x="8131" y="2663"/>
                </a:lnTo>
                <a:lnTo>
                  <a:pt x="8108" y="2648"/>
                </a:lnTo>
                <a:lnTo>
                  <a:pt x="8084" y="2634"/>
                </a:lnTo>
                <a:lnTo>
                  <a:pt x="8059" y="2620"/>
                </a:lnTo>
                <a:lnTo>
                  <a:pt x="8035" y="2607"/>
                </a:lnTo>
                <a:lnTo>
                  <a:pt x="8010" y="2596"/>
                </a:lnTo>
                <a:lnTo>
                  <a:pt x="7984" y="2585"/>
                </a:lnTo>
                <a:lnTo>
                  <a:pt x="7958" y="2576"/>
                </a:lnTo>
                <a:lnTo>
                  <a:pt x="7932" y="2567"/>
                </a:lnTo>
                <a:lnTo>
                  <a:pt x="7906" y="2559"/>
                </a:lnTo>
                <a:lnTo>
                  <a:pt x="7879" y="2553"/>
                </a:lnTo>
                <a:lnTo>
                  <a:pt x="7853" y="2547"/>
                </a:lnTo>
                <a:lnTo>
                  <a:pt x="7826" y="2542"/>
                </a:lnTo>
                <a:lnTo>
                  <a:pt x="7798" y="2539"/>
                </a:lnTo>
                <a:lnTo>
                  <a:pt x="7771" y="2536"/>
                </a:lnTo>
                <a:lnTo>
                  <a:pt x="7744" y="2535"/>
                </a:lnTo>
                <a:lnTo>
                  <a:pt x="7714" y="2534"/>
                </a:lnTo>
                <a:close/>
                <a:moveTo>
                  <a:pt x="8453" y="5738"/>
                </a:moveTo>
                <a:lnTo>
                  <a:pt x="8453" y="4509"/>
                </a:lnTo>
                <a:lnTo>
                  <a:pt x="6236" y="4509"/>
                </a:lnTo>
                <a:lnTo>
                  <a:pt x="6211" y="4509"/>
                </a:lnTo>
                <a:lnTo>
                  <a:pt x="6188" y="4511"/>
                </a:lnTo>
                <a:lnTo>
                  <a:pt x="6166" y="4513"/>
                </a:lnTo>
                <a:lnTo>
                  <a:pt x="6143" y="4516"/>
                </a:lnTo>
                <a:lnTo>
                  <a:pt x="6120" y="4520"/>
                </a:lnTo>
                <a:lnTo>
                  <a:pt x="6098" y="4524"/>
                </a:lnTo>
                <a:lnTo>
                  <a:pt x="6076" y="4530"/>
                </a:lnTo>
                <a:lnTo>
                  <a:pt x="6054" y="4536"/>
                </a:lnTo>
                <a:lnTo>
                  <a:pt x="6032" y="4544"/>
                </a:lnTo>
                <a:lnTo>
                  <a:pt x="6010" y="4552"/>
                </a:lnTo>
                <a:lnTo>
                  <a:pt x="5989" y="4560"/>
                </a:lnTo>
                <a:lnTo>
                  <a:pt x="5968" y="4570"/>
                </a:lnTo>
                <a:lnTo>
                  <a:pt x="5947" y="4580"/>
                </a:lnTo>
                <a:lnTo>
                  <a:pt x="5927" y="4591"/>
                </a:lnTo>
                <a:lnTo>
                  <a:pt x="5908" y="4603"/>
                </a:lnTo>
                <a:lnTo>
                  <a:pt x="5888" y="4616"/>
                </a:lnTo>
                <a:lnTo>
                  <a:pt x="5870" y="4629"/>
                </a:lnTo>
                <a:lnTo>
                  <a:pt x="5851" y="4643"/>
                </a:lnTo>
                <a:lnTo>
                  <a:pt x="5834" y="4658"/>
                </a:lnTo>
                <a:lnTo>
                  <a:pt x="5817" y="4673"/>
                </a:lnTo>
                <a:lnTo>
                  <a:pt x="5800" y="4689"/>
                </a:lnTo>
                <a:lnTo>
                  <a:pt x="5784" y="4706"/>
                </a:lnTo>
                <a:lnTo>
                  <a:pt x="5769" y="4723"/>
                </a:lnTo>
                <a:lnTo>
                  <a:pt x="5754" y="4740"/>
                </a:lnTo>
                <a:lnTo>
                  <a:pt x="5740" y="4759"/>
                </a:lnTo>
                <a:lnTo>
                  <a:pt x="5727" y="4777"/>
                </a:lnTo>
                <a:lnTo>
                  <a:pt x="5714" y="4797"/>
                </a:lnTo>
                <a:lnTo>
                  <a:pt x="5702" y="4816"/>
                </a:lnTo>
                <a:lnTo>
                  <a:pt x="5691" y="4836"/>
                </a:lnTo>
                <a:lnTo>
                  <a:pt x="5681" y="4857"/>
                </a:lnTo>
                <a:lnTo>
                  <a:pt x="5671" y="4878"/>
                </a:lnTo>
                <a:lnTo>
                  <a:pt x="5663" y="4899"/>
                </a:lnTo>
                <a:lnTo>
                  <a:pt x="5655" y="4921"/>
                </a:lnTo>
                <a:lnTo>
                  <a:pt x="5647" y="4943"/>
                </a:lnTo>
                <a:lnTo>
                  <a:pt x="5641" y="4965"/>
                </a:lnTo>
                <a:lnTo>
                  <a:pt x="5635" y="4987"/>
                </a:lnTo>
                <a:lnTo>
                  <a:pt x="5631" y="5009"/>
                </a:lnTo>
                <a:lnTo>
                  <a:pt x="5627" y="5032"/>
                </a:lnTo>
                <a:lnTo>
                  <a:pt x="5624" y="5055"/>
                </a:lnTo>
                <a:lnTo>
                  <a:pt x="5622" y="5077"/>
                </a:lnTo>
                <a:lnTo>
                  <a:pt x="5620" y="5100"/>
                </a:lnTo>
                <a:lnTo>
                  <a:pt x="5620" y="5123"/>
                </a:lnTo>
                <a:lnTo>
                  <a:pt x="5620" y="5146"/>
                </a:lnTo>
                <a:lnTo>
                  <a:pt x="5622" y="5169"/>
                </a:lnTo>
                <a:lnTo>
                  <a:pt x="5624" y="5192"/>
                </a:lnTo>
                <a:lnTo>
                  <a:pt x="5627" y="5215"/>
                </a:lnTo>
                <a:lnTo>
                  <a:pt x="5631" y="5237"/>
                </a:lnTo>
                <a:lnTo>
                  <a:pt x="5635" y="5260"/>
                </a:lnTo>
                <a:lnTo>
                  <a:pt x="5641" y="5282"/>
                </a:lnTo>
                <a:lnTo>
                  <a:pt x="5647" y="5304"/>
                </a:lnTo>
                <a:lnTo>
                  <a:pt x="5654" y="5326"/>
                </a:lnTo>
                <a:lnTo>
                  <a:pt x="5662" y="5347"/>
                </a:lnTo>
                <a:lnTo>
                  <a:pt x="5671" y="5368"/>
                </a:lnTo>
                <a:lnTo>
                  <a:pt x="5681" y="5389"/>
                </a:lnTo>
                <a:lnTo>
                  <a:pt x="5691" y="5409"/>
                </a:lnTo>
                <a:lnTo>
                  <a:pt x="5702" y="5430"/>
                </a:lnTo>
                <a:lnTo>
                  <a:pt x="5715" y="5450"/>
                </a:lnTo>
                <a:lnTo>
                  <a:pt x="5727" y="5469"/>
                </a:lnTo>
                <a:lnTo>
                  <a:pt x="5741" y="5488"/>
                </a:lnTo>
                <a:lnTo>
                  <a:pt x="5755" y="5507"/>
                </a:lnTo>
                <a:lnTo>
                  <a:pt x="5769" y="5524"/>
                </a:lnTo>
                <a:lnTo>
                  <a:pt x="5785" y="5541"/>
                </a:lnTo>
                <a:lnTo>
                  <a:pt x="5800" y="5558"/>
                </a:lnTo>
                <a:lnTo>
                  <a:pt x="5817" y="5574"/>
                </a:lnTo>
                <a:lnTo>
                  <a:pt x="5834" y="5589"/>
                </a:lnTo>
                <a:lnTo>
                  <a:pt x="5852" y="5604"/>
                </a:lnTo>
                <a:lnTo>
                  <a:pt x="5870" y="5618"/>
                </a:lnTo>
                <a:lnTo>
                  <a:pt x="5888" y="5631"/>
                </a:lnTo>
                <a:lnTo>
                  <a:pt x="5908" y="5644"/>
                </a:lnTo>
                <a:lnTo>
                  <a:pt x="5927" y="5656"/>
                </a:lnTo>
                <a:lnTo>
                  <a:pt x="5947" y="5667"/>
                </a:lnTo>
                <a:lnTo>
                  <a:pt x="5968" y="5677"/>
                </a:lnTo>
                <a:lnTo>
                  <a:pt x="5989" y="5687"/>
                </a:lnTo>
                <a:lnTo>
                  <a:pt x="6010" y="5695"/>
                </a:lnTo>
                <a:lnTo>
                  <a:pt x="6032" y="5703"/>
                </a:lnTo>
                <a:lnTo>
                  <a:pt x="6054" y="5711"/>
                </a:lnTo>
                <a:lnTo>
                  <a:pt x="6076" y="5717"/>
                </a:lnTo>
                <a:lnTo>
                  <a:pt x="6098" y="5723"/>
                </a:lnTo>
                <a:lnTo>
                  <a:pt x="6120" y="5727"/>
                </a:lnTo>
                <a:lnTo>
                  <a:pt x="6143" y="5731"/>
                </a:lnTo>
                <a:lnTo>
                  <a:pt x="6166" y="5734"/>
                </a:lnTo>
                <a:lnTo>
                  <a:pt x="6188" y="5736"/>
                </a:lnTo>
                <a:lnTo>
                  <a:pt x="6211" y="5738"/>
                </a:lnTo>
                <a:lnTo>
                  <a:pt x="6236" y="5738"/>
                </a:lnTo>
                <a:lnTo>
                  <a:pt x="8453" y="5738"/>
                </a:lnTo>
                <a:close/>
                <a:moveTo>
                  <a:pt x="7591" y="5095"/>
                </a:moveTo>
                <a:lnTo>
                  <a:pt x="7592" y="5109"/>
                </a:lnTo>
                <a:lnTo>
                  <a:pt x="7592" y="5123"/>
                </a:lnTo>
                <a:lnTo>
                  <a:pt x="7592" y="5137"/>
                </a:lnTo>
                <a:lnTo>
                  <a:pt x="7591" y="5151"/>
                </a:lnTo>
                <a:lnTo>
                  <a:pt x="7590" y="5165"/>
                </a:lnTo>
                <a:lnTo>
                  <a:pt x="7588" y="5178"/>
                </a:lnTo>
                <a:lnTo>
                  <a:pt x="7586" y="5192"/>
                </a:lnTo>
                <a:lnTo>
                  <a:pt x="7583" y="5206"/>
                </a:lnTo>
                <a:lnTo>
                  <a:pt x="7580" y="5219"/>
                </a:lnTo>
                <a:lnTo>
                  <a:pt x="7576" y="5232"/>
                </a:lnTo>
                <a:lnTo>
                  <a:pt x="7571" y="5246"/>
                </a:lnTo>
                <a:lnTo>
                  <a:pt x="7567" y="5259"/>
                </a:lnTo>
                <a:lnTo>
                  <a:pt x="7561" y="5271"/>
                </a:lnTo>
                <a:lnTo>
                  <a:pt x="7556" y="5284"/>
                </a:lnTo>
                <a:lnTo>
                  <a:pt x="7550" y="5297"/>
                </a:lnTo>
                <a:lnTo>
                  <a:pt x="7543" y="5309"/>
                </a:lnTo>
                <a:lnTo>
                  <a:pt x="7536" y="5321"/>
                </a:lnTo>
                <a:lnTo>
                  <a:pt x="7528" y="5332"/>
                </a:lnTo>
                <a:lnTo>
                  <a:pt x="7520" y="5344"/>
                </a:lnTo>
                <a:lnTo>
                  <a:pt x="7511" y="5355"/>
                </a:lnTo>
                <a:lnTo>
                  <a:pt x="7503" y="5365"/>
                </a:lnTo>
                <a:lnTo>
                  <a:pt x="7493" y="5376"/>
                </a:lnTo>
                <a:lnTo>
                  <a:pt x="7484" y="5386"/>
                </a:lnTo>
                <a:lnTo>
                  <a:pt x="7474" y="5395"/>
                </a:lnTo>
                <a:lnTo>
                  <a:pt x="7463" y="5404"/>
                </a:lnTo>
                <a:lnTo>
                  <a:pt x="7453" y="5413"/>
                </a:lnTo>
                <a:lnTo>
                  <a:pt x="7442" y="5421"/>
                </a:lnTo>
                <a:lnTo>
                  <a:pt x="7430" y="5429"/>
                </a:lnTo>
                <a:lnTo>
                  <a:pt x="7419" y="5437"/>
                </a:lnTo>
                <a:lnTo>
                  <a:pt x="7407" y="5444"/>
                </a:lnTo>
                <a:lnTo>
                  <a:pt x="7395" y="5451"/>
                </a:lnTo>
                <a:lnTo>
                  <a:pt x="7383" y="5457"/>
                </a:lnTo>
                <a:lnTo>
                  <a:pt x="7370" y="5463"/>
                </a:lnTo>
                <a:lnTo>
                  <a:pt x="7357" y="5468"/>
                </a:lnTo>
                <a:lnTo>
                  <a:pt x="7344" y="5473"/>
                </a:lnTo>
                <a:lnTo>
                  <a:pt x="7331" y="5478"/>
                </a:lnTo>
                <a:lnTo>
                  <a:pt x="7318" y="5481"/>
                </a:lnTo>
                <a:lnTo>
                  <a:pt x="7304" y="5485"/>
                </a:lnTo>
                <a:lnTo>
                  <a:pt x="7291" y="5488"/>
                </a:lnTo>
                <a:lnTo>
                  <a:pt x="7277" y="5490"/>
                </a:lnTo>
                <a:lnTo>
                  <a:pt x="7264" y="5492"/>
                </a:lnTo>
                <a:lnTo>
                  <a:pt x="7250" y="5493"/>
                </a:lnTo>
                <a:lnTo>
                  <a:pt x="7236" y="5494"/>
                </a:lnTo>
                <a:lnTo>
                  <a:pt x="7222" y="5494"/>
                </a:lnTo>
                <a:lnTo>
                  <a:pt x="7208" y="5494"/>
                </a:lnTo>
                <a:lnTo>
                  <a:pt x="7194" y="5493"/>
                </a:lnTo>
                <a:lnTo>
                  <a:pt x="7180" y="5492"/>
                </a:lnTo>
                <a:lnTo>
                  <a:pt x="7167" y="5490"/>
                </a:lnTo>
                <a:lnTo>
                  <a:pt x="7153" y="5488"/>
                </a:lnTo>
                <a:lnTo>
                  <a:pt x="7140" y="5485"/>
                </a:lnTo>
                <a:lnTo>
                  <a:pt x="7126" y="5481"/>
                </a:lnTo>
                <a:lnTo>
                  <a:pt x="7113" y="5478"/>
                </a:lnTo>
                <a:lnTo>
                  <a:pt x="7100" y="5473"/>
                </a:lnTo>
                <a:lnTo>
                  <a:pt x="7087" y="5468"/>
                </a:lnTo>
                <a:lnTo>
                  <a:pt x="7074" y="5463"/>
                </a:lnTo>
                <a:lnTo>
                  <a:pt x="7061" y="5457"/>
                </a:lnTo>
                <a:lnTo>
                  <a:pt x="7049" y="5451"/>
                </a:lnTo>
                <a:lnTo>
                  <a:pt x="7037" y="5444"/>
                </a:lnTo>
                <a:lnTo>
                  <a:pt x="7025" y="5437"/>
                </a:lnTo>
                <a:lnTo>
                  <a:pt x="7013" y="5429"/>
                </a:lnTo>
                <a:lnTo>
                  <a:pt x="7002" y="5421"/>
                </a:lnTo>
                <a:lnTo>
                  <a:pt x="6991" y="5413"/>
                </a:lnTo>
                <a:lnTo>
                  <a:pt x="6980" y="5404"/>
                </a:lnTo>
                <a:lnTo>
                  <a:pt x="6970" y="5395"/>
                </a:lnTo>
                <a:lnTo>
                  <a:pt x="6960" y="5386"/>
                </a:lnTo>
                <a:lnTo>
                  <a:pt x="6950" y="5376"/>
                </a:lnTo>
                <a:lnTo>
                  <a:pt x="6941" y="5365"/>
                </a:lnTo>
                <a:lnTo>
                  <a:pt x="6932" y="5355"/>
                </a:lnTo>
                <a:lnTo>
                  <a:pt x="6924" y="5344"/>
                </a:lnTo>
                <a:lnTo>
                  <a:pt x="6916" y="5332"/>
                </a:lnTo>
                <a:lnTo>
                  <a:pt x="6908" y="5321"/>
                </a:lnTo>
                <a:lnTo>
                  <a:pt x="6901" y="5309"/>
                </a:lnTo>
                <a:lnTo>
                  <a:pt x="6894" y="5297"/>
                </a:lnTo>
                <a:lnTo>
                  <a:pt x="6888" y="5284"/>
                </a:lnTo>
                <a:lnTo>
                  <a:pt x="6883" y="5271"/>
                </a:lnTo>
                <a:lnTo>
                  <a:pt x="6877" y="5259"/>
                </a:lnTo>
                <a:lnTo>
                  <a:pt x="6873" y="5246"/>
                </a:lnTo>
                <a:lnTo>
                  <a:pt x="6868" y="5232"/>
                </a:lnTo>
                <a:lnTo>
                  <a:pt x="6864" y="5219"/>
                </a:lnTo>
                <a:lnTo>
                  <a:pt x="6861" y="5206"/>
                </a:lnTo>
                <a:lnTo>
                  <a:pt x="6858" y="5192"/>
                </a:lnTo>
                <a:lnTo>
                  <a:pt x="6856" y="5178"/>
                </a:lnTo>
                <a:lnTo>
                  <a:pt x="6854" y="5165"/>
                </a:lnTo>
                <a:lnTo>
                  <a:pt x="6853" y="5151"/>
                </a:lnTo>
                <a:lnTo>
                  <a:pt x="6852" y="5137"/>
                </a:lnTo>
                <a:lnTo>
                  <a:pt x="6852" y="5123"/>
                </a:lnTo>
                <a:lnTo>
                  <a:pt x="6852" y="5109"/>
                </a:lnTo>
                <a:lnTo>
                  <a:pt x="6853" y="5095"/>
                </a:lnTo>
                <a:lnTo>
                  <a:pt x="6854" y="5082"/>
                </a:lnTo>
                <a:lnTo>
                  <a:pt x="6856" y="5068"/>
                </a:lnTo>
                <a:lnTo>
                  <a:pt x="6858" y="5054"/>
                </a:lnTo>
                <a:lnTo>
                  <a:pt x="6861" y="5041"/>
                </a:lnTo>
                <a:lnTo>
                  <a:pt x="6864" y="5028"/>
                </a:lnTo>
                <a:lnTo>
                  <a:pt x="6868" y="5014"/>
                </a:lnTo>
                <a:lnTo>
                  <a:pt x="6873" y="5001"/>
                </a:lnTo>
                <a:lnTo>
                  <a:pt x="6877" y="4988"/>
                </a:lnTo>
                <a:lnTo>
                  <a:pt x="6883" y="4975"/>
                </a:lnTo>
                <a:lnTo>
                  <a:pt x="6888" y="4963"/>
                </a:lnTo>
                <a:lnTo>
                  <a:pt x="6894" y="4950"/>
                </a:lnTo>
                <a:lnTo>
                  <a:pt x="6901" y="4938"/>
                </a:lnTo>
                <a:lnTo>
                  <a:pt x="6908" y="4926"/>
                </a:lnTo>
                <a:lnTo>
                  <a:pt x="6916" y="4915"/>
                </a:lnTo>
                <a:lnTo>
                  <a:pt x="6924" y="4903"/>
                </a:lnTo>
                <a:lnTo>
                  <a:pt x="6932" y="4892"/>
                </a:lnTo>
                <a:lnTo>
                  <a:pt x="6941" y="4882"/>
                </a:lnTo>
                <a:lnTo>
                  <a:pt x="6950" y="4871"/>
                </a:lnTo>
                <a:lnTo>
                  <a:pt x="6960" y="4861"/>
                </a:lnTo>
                <a:lnTo>
                  <a:pt x="6970" y="4852"/>
                </a:lnTo>
                <a:lnTo>
                  <a:pt x="6980" y="4843"/>
                </a:lnTo>
                <a:lnTo>
                  <a:pt x="6991" y="4834"/>
                </a:lnTo>
                <a:lnTo>
                  <a:pt x="7002" y="4826"/>
                </a:lnTo>
                <a:lnTo>
                  <a:pt x="7013" y="4818"/>
                </a:lnTo>
                <a:lnTo>
                  <a:pt x="7025" y="4810"/>
                </a:lnTo>
                <a:lnTo>
                  <a:pt x="7037" y="4803"/>
                </a:lnTo>
                <a:lnTo>
                  <a:pt x="7049" y="4796"/>
                </a:lnTo>
                <a:lnTo>
                  <a:pt x="7061" y="4790"/>
                </a:lnTo>
                <a:lnTo>
                  <a:pt x="7074" y="4784"/>
                </a:lnTo>
                <a:lnTo>
                  <a:pt x="7087" y="4779"/>
                </a:lnTo>
                <a:lnTo>
                  <a:pt x="7100" y="4774"/>
                </a:lnTo>
                <a:lnTo>
                  <a:pt x="7113" y="4769"/>
                </a:lnTo>
                <a:lnTo>
                  <a:pt x="7126" y="4766"/>
                </a:lnTo>
                <a:lnTo>
                  <a:pt x="7140" y="4762"/>
                </a:lnTo>
                <a:lnTo>
                  <a:pt x="7153" y="4759"/>
                </a:lnTo>
                <a:lnTo>
                  <a:pt x="7167" y="4757"/>
                </a:lnTo>
                <a:lnTo>
                  <a:pt x="7180" y="4755"/>
                </a:lnTo>
                <a:lnTo>
                  <a:pt x="7194" y="4754"/>
                </a:lnTo>
                <a:lnTo>
                  <a:pt x="7208" y="4753"/>
                </a:lnTo>
                <a:lnTo>
                  <a:pt x="7222" y="4753"/>
                </a:lnTo>
                <a:lnTo>
                  <a:pt x="7236" y="4753"/>
                </a:lnTo>
                <a:lnTo>
                  <a:pt x="7250" y="4754"/>
                </a:lnTo>
                <a:lnTo>
                  <a:pt x="7264" y="4755"/>
                </a:lnTo>
                <a:lnTo>
                  <a:pt x="7277" y="4757"/>
                </a:lnTo>
                <a:lnTo>
                  <a:pt x="7291" y="4759"/>
                </a:lnTo>
                <a:lnTo>
                  <a:pt x="7304" y="4762"/>
                </a:lnTo>
                <a:lnTo>
                  <a:pt x="7318" y="4766"/>
                </a:lnTo>
                <a:lnTo>
                  <a:pt x="7331" y="4769"/>
                </a:lnTo>
                <a:lnTo>
                  <a:pt x="7344" y="4774"/>
                </a:lnTo>
                <a:lnTo>
                  <a:pt x="7357" y="4779"/>
                </a:lnTo>
                <a:lnTo>
                  <a:pt x="7370" y="4784"/>
                </a:lnTo>
                <a:lnTo>
                  <a:pt x="7383" y="4790"/>
                </a:lnTo>
                <a:lnTo>
                  <a:pt x="7395" y="4796"/>
                </a:lnTo>
                <a:lnTo>
                  <a:pt x="7407" y="4803"/>
                </a:lnTo>
                <a:lnTo>
                  <a:pt x="7419" y="4810"/>
                </a:lnTo>
                <a:lnTo>
                  <a:pt x="7430" y="4818"/>
                </a:lnTo>
                <a:lnTo>
                  <a:pt x="7442" y="4826"/>
                </a:lnTo>
                <a:lnTo>
                  <a:pt x="7453" y="4834"/>
                </a:lnTo>
                <a:lnTo>
                  <a:pt x="7463" y="4843"/>
                </a:lnTo>
                <a:lnTo>
                  <a:pt x="7474" y="4852"/>
                </a:lnTo>
                <a:lnTo>
                  <a:pt x="7484" y="4862"/>
                </a:lnTo>
                <a:lnTo>
                  <a:pt x="7493" y="4871"/>
                </a:lnTo>
                <a:lnTo>
                  <a:pt x="7503" y="4882"/>
                </a:lnTo>
                <a:lnTo>
                  <a:pt x="7511" y="4892"/>
                </a:lnTo>
                <a:lnTo>
                  <a:pt x="7520" y="4903"/>
                </a:lnTo>
                <a:lnTo>
                  <a:pt x="7528" y="4915"/>
                </a:lnTo>
                <a:lnTo>
                  <a:pt x="7536" y="4926"/>
                </a:lnTo>
                <a:lnTo>
                  <a:pt x="7543" y="4938"/>
                </a:lnTo>
                <a:lnTo>
                  <a:pt x="7550" y="4950"/>
                </a:lnTo>
                <a:lnTo>
                  <a:pt x="7556" y="4963"/>
                </a:lnTo>
                <a:lnTo>
                  <a:pt x="7561" y="4975"/>
                </a:lnTo>
                <a:lnTo>
                  <a:pt x="7567" y="4988"/>
                </a:lnTo>
                <a:lnTo>
                  <a:pt x="7571" y="5001"/>
                </a:lnTo>
                <a:lnTo>
                  <a:pt x="7576" y="5014"/>
                </a:lnTo>
                <a:lnTo>
                  <a:pt x="7580" y="5028"/>
                </a:lnTo>
                <a:lnTo>
                  <a:pt x="7583" y="5041"/>
                </a:lnTo>
                <a:lnTo>
                  <a:pt x="7586" y="5054"/>
                </a:lnTo>
                <a:lnTo>
                  <a:pt x="7588" y="5068"/>
                </a:lnTo>
                <a:lnTo>
                  <a:pt x="7590" y="5082"/>
                </a:lnTo>
                <a:lnTo>
                  <a:pt x="7591" y="5095"/>
                </a:lnTo>
                <a:close/>
              </a:path>
            </a:pathLst>
          </a:custGeom>
          <a:solidFill>
            <a:srgbClr val="0A332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5" name="Google Shape;625;p7"/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</p:grpSpPr>
        <p:sp>
          <p:nvSpPr>
            <p:cNvPr id="626" name="Google Shape;626;p7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79" y="6327"/>
                  </a:moveTo>
                  <a:lnTo>
                    <a:pt x="3564" y="6327"/>
                  </a:lnTo>
                  <a:lnTo>
                    <a:pt x="3531" y="6325"/>
                  </a:lnTo>
                  <a:lnTo>
                    <a:pt x="3499" y="6318"/>
                  </a:lnTo>
                  <a:lnTo>
                    <a:pt x="3468" y="6308"/>
                  </a:lnTo>
                  <a:lnTo>
                    <a:pt x="3439" y="6294"/>
                  </a:lnTo>
                  <a:lnTo>
                    <a:pt x="3412" y="6275"/>
                  </a:lnTo>
                  <a:lnTo>
                    <a:pt x="3387" y="6254"/>
                  </a:lnTo>
                  <a:lnTo>
                    <a:pt x="3366" y="6229"/>
                  </a:lnTo>
                  <a:lnTo>
                    <a:pt x="3347" y="6202"/>
                  </a:lnTo>
                  <a:lnTo>
                    <a:pt x="3333" y="6173"/>
                  </a:lnTo>
                  <a:lnTo>
                    <a:pt x="3323" y="6142"/>
                  </a:lnTo>
                  <a:lnTo>
                    <a:pt x="3316" y="6110"/>
                  </a:lnTo>
                  <a:lnTo>
                    <a:pt x="3314" y="6077"/>
                  </a:lnTo>
                  <a:lnTo>
                    <a:pt x="3316" y="6044"/>
                  </a:lnTo>
                  <a:lnTo>
                    <a:pt x="3323" y="6012"/>
                  </a:lnTo>
                  <a:lnTo>
                    <a:pt x="3333" y="5981"/>
                  </a:lnTo>
                  <a:lnTo>
                    <a:pt x="3347" y="5952"/>
                  </a:lnTo>
                  <a:lnTo>
                    <a:pt x="3366" y="5925"/>
                  </a:lnTo>
                  <a:lnTo>
                    <a:pt x="3387" y="5900"/>
                  </a:lnTo>
                  <a:lnTo>
                    <a:pt x="3412" y="5879"/>
                  </a:lnTo>
                  <a:lnTo>
                    <a:pt x="3439" y="5860"/>
                  </a:lnTo>
                  <a:lnTo>
                    <a:pt x="3468" y="5846"/>
                  </a:lnTo>
                  <a:lnTo>
                    <a:pt x="3499" y="5836"/>
                  </a:lnTo>
                  <a:lnTo>
                    <a:pt x="3531" y="5829"/>
                  </a:lnTo>
                  <a:lnTo>
                    <a:pt x="3564" y="5827"/>
                  </a:lnTo>
                  <a:lnTo>
                    <a:pt x="5479" y="5827"/>
                  </a:lnTo>
                  <a:lnTo>
                    <a:pt x="5512" y="5829"/>
                  </a:lnTo>
                  <a:lnTo>
                    <a:pt x="5544" y="5836"/>
                  </a:lnTo>
                  <a:lnTo>
                    <a:pt x="5575" y="5846"/>
                  </a:lnTo>
                  <a:lnTo>
                    <a:pt x="5604" y="5860"/>
                  </a:lnTo>
                  <a:lnTo>
                    <a:pt x="5631" y="5879"/>
                  </a:lnTo>
                  <a:lnTo>
                    <a:pt x="5656" y="5900"/>
                  </a:lnTo>
                  <a:lnTo>
                    <a:pt x="5677" y="5925"/>
                  </a:lnTo>
                  <a:lnTo>
                    <a:pt x="5696" y="5952"/>
                  </a:lnTo>
                  <a:lnTo>
                    <a:pt x="5710" y="5981"/>
                  </a:lnTo>
                  <a:lnTo>
                    <a:pt x="5720" y="6012"/>
                  </a:lnTo>
                  <a:lnTo>
                    <a:pt x="5727" y="6044"/>
                  </a:lnTo>
                  <a:lnTo>
                    <a:pt x="5729" y="6077"/>
                  </a:lnTo>
                  <a:lnTo>
                    <a:pt x="5727" y="6110"/>
                  </a:lnTo>
                  <a:lnTo>
                    <a:pt x="5720" y="6142"/>
                  </a:lnTo>
                  <a:lnTo>
                    <a:pt x="5710" y="6173"/>
                  </a:lnTo>
                  <a:lnTo>
                    <a:pt x="5696" y="6202"/>
                  </a:lnTo>
                  <a:lnTo>
                    <a:pt x="5677" y="6229"/>
                  </a:lnTo>
                  <a:lnTo>
                    <a:pt x="5656" y="6254"/>
                  </a:lnTo>
                  <a:lnTo>
                    <a:pt x="5631" y="6275"/>
                  </a:lnTo>
                  <a:lnTo>
                    <a:pt x="5604" y="6294"/>
                  </a:lnTo>
                  <a:lnTo>
                    <a:pt x="5575" y="6308"/>
                  </a:lnTo>
                  <a:lnTo>
                    <a:pt x="5544" y="6318"/>
                  </a:lnTo>
                  <a:lnTo>
                    <a:pt x="5512" y="6325"/>
                  </a:lnTo>
                  <a:lnTo>
                    <a:pt x="5479" y="63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58" y="8265"/>
                  </a:moveTo>
                  <a:lnTo>
                    <a:pt x="2356" y="8232"/>
                  </a:lnTo>
                  <a:lnTo>
                    <a:pt x="2356" y="1050"/>
                  </a:lnTo>
                  <a:lnTo>
                    <a:pt x="2358" y="1017"/>
                  </a:lnTo>
                  <a:lnTo>
                    <a:pt x="2365" y="985"/>
                  </a:lnTo>
                  <a:lnTo>
                    <a:pt x="2375" y="954"/>
                  </a:lnTo>
                  <a:lnTo>
                    <a:pt x="2389" y="925"/>
                  </a:lnTo>
                  <a:lnTo>
                    <a:pt x="2408" y="898"/>
                  </a:lnTo>
                  <a:lnTo>
                    <a:pt x="2429" y="873"/>
                  </a:lnTo>
                  <a:lnTo>
                    <a:pt x="2454" y="852"/>
                  </a:lnTo>
                  <a:lnTo>
                    <a:pt x="2481" y="833"/>
                  </a:lnTo>
                  <a:lnTo>
                    <a:pt x="2510" y="819"/>
                  </a:lnTo>
                  <a:lnTo>
                    <a:pt x="2541" y="809"/>
                  </a:lnTo>
                  <a:lnTo>
                    <a:pt x="2573" y="802"/>
                  </a:lnTo>
                  <a:lnTo>
                    <a:pt x="2606" y="800"/>
                  </a:lnTo>
                  <a:lnTo>
                    <a:pt x="7394" y="800"/>
                  </a:lnTo>
                  <a:lnTo>
                    <a:pt x="7427" y="802"/>
                  </a:lnTo>
                  <a:lnTo>
                    <a:pt x="7459" y="809"/>
                  </a:lnTo>
                  <a:lnTo>
                    <a:pt x="7490" y="819"/>
                  </a:lnTo>
                  <a:lnTo>
                    <a:pt x="7519" y="833"/>
                  </a:lnTo>
                  <a:lnTo>
                    <a:pt x="7546" y="852"/>
                  </a:lnTo>
                  <a:lnTo>
                    <a:pt x="7571" y="873"/>
                  </a:lnTo>
                  <a:lnTo>
                    <a:pt x="7592" y="898"/>
                  </a:lnTo>
                  <a:lnTo>
                    <a:pt x="7611" y="925"/>
                  </a:lnTo>
                  <a:lnTo>
                    <a:pt x="7625" y="954"/>
                  </a:lnTo>
                  <a:lnTo>
                    <a:pt x="7635" y="985"/>
                  </a:lnTo>
                  <a:lnTo>
                    <a:pt x="7642" y="1017"/>
                  </a:lnTo>
                  <a:lnTo>
                    <a:pt x="7644" y="1050"/>
                  </a:lnTo>
                  <a:lnTo>
                    <a:pt x="7644" y="8950"/>
                  </a:lnTo>
                  <a:lnTo>
                    <a:pt x="7642" y="8982"/>
                  </a:lnTo>
                  <a:lnTo>
                    <a:pt x="7636" y="9014"/>
                  </a:lnTo>
                  <a:lnTo>
                    <a:pt x="7625" y="9045"/>
                  </a:lnTo>
                  <a:lnTo>
                    <a:pt x="7611" y="9074"/>
                  </a:lnTo>
                  <a:lnTo>
                    <a:pt x="7593" y="9102"/>
                  </a:lnTo>
                  <a:lnTo>
                    <a:pt x="7571" y="9126"/>
                  </a:lnTo>
                  <a:lnTo>
                    <a:pt x="7547" y="9148"/>
                  </a:lnTo>
                  <a:lnTo>
                    <a:pt x="7520" y="9166"/>
                  </a:lnTo>
                  <a:lnTo>
                    <a:pt x="7491" y="9180"/>
                  </a:lnTo>
                  <a:lnTo>
                    <a:pt x="7460" y="9191"/>
                  </a:lnTo>
                  <a:lnTo>
                    <a:pt x="7428" y="9198"/>
                  </a:lnTo>
                  <a:lnTo>
                    <a:pt x="7396" y="9200"/>
                  </a:lnTo>
                  <a:lnTo>
                    <a:pt x="7364" y="9198"/>
                  </a:lnTo>
                  <a:lnTo>
                    <a:pt x="7332" y="9192"/>
                  </a:lnTo>
                  <a:lnTo>
                    <a:pt x="7301" y="9182"/>
                  </a:lnTo>
                  <a:lnTo>
                    <a:pt x="7271" y="9168"/>
                  </a:lnTo>
                  <a:lnTo>
                    <a:pt x="7244" y="9150"/>
                  </a:lnTo>
                  <a:lnTo>
                    <a:pt x="6436" y="8544"/>
                  </a:lnTo>
                  <a:lnTo>
                    <a:pt x="5629" y="9150"/>
                  </a:lnTo>
                  <a:lnTo>
                    <a:pt x="5602" y="9168"/>
                  </a:lnTo>
                  <a:lnTo>
                    <a:pt x="5573" y="9182"/>
                  </a:lnTo>
                  <a:lnTo>
                    <a:pt x="5543" y="9192"/>
                  </a:lnTo>
                  <a:lnTo>
                    <a:pt x="5511" y="9198"/>
                  </a:lnTo>
                  <a:lnTo>
                    <a:pt x="5479" y="9200"/>
                  </a:lnTo>
                  <a:lnTo>
                    <a:pt x="5447" y="9198"/>
                  </a:lnTo>
                  <a:lnTo>
                    <a:pt x="5415" y="9192"/>
                  </a:lnTo>
                  <a:lnTo>
                    <a:pt x="5385" y="9182"/>
                  </a:lnTo>
                  <a:lnTo>
                    <a:pt x="5356" y="9168"/>
                  </a:lnTo>
                  <a:lnTo>
                    <a:pt x="5329" y="9150"/>
                  </a:lnTo>
                  <a:lnTo>
                    <a:pt x="4521" y="8544"/>
                  </a:lnTo>
                  <a:lnTo>
                    <a:pt x="3714" y="9150"/>
                  </a:lnTo>
                  <a:lnTo>
                    <a:pt x="3687" y="9168"/>
                  </a:lnTo>
                  <a:lnTo>
                    <a:pt x="3658" y="9182"/>
                  </a:lnTo>
                  <a:lnTo>
                    <a:pt x="3628" y="9192"/>
                  </a:lnTo>
                  <a:lnTo>
                    <a:pt x="3596" y="9198"/>
                  </a:lnTo>
                  <a:lnTo>
                    <a:pt x="3564" y="9200"/>
                  </a:lnTo>
                  <a:lnTo>
                    <a:pt x="3532" y="9198"/>
                  </a:lnTo>
                  <a:lnTo>
                    <a:pt x="3500" y="9192"/>
                  </a:lnTo>
                  <a:lnTo>
                    <a:pt x="3470" y="9182"/>
                  </a:lnTo>
                  <a:lnTo>
                    <a:pt x="3441" y="9168"/>
                  </a:lnTo>
                  <a:lnTo>
                    <a:pt x="3414" y="9150"/>
                  </a:lnTo>
                  <a:lnTo>
                    <a:pt x="2456" y="8432"/>
                  </a:lnTo>
                  <a:lnTo>
                    <a:pt x="2431" y="8410"/>
                  </a:lnTo>
                  <a:lnTo>
                    <a:pt x="2409" y="8386"/>
                  </a:lnTo>
                  <a:lnTo>
                    <a:pt x="2390" y="8358"/>
                  </a:lnTo>
                  <a:lnTo>
                    <a:pt x="2375" y="8329"/>
                  </a:lnTo>
                  <a:lnTo>
                    <a:pt x="2365" y="8297"/>
                  </a:lnTo>
                  <a:lnTo>
                    <a:pt x="2358" y="8265"/>
                  </a:lnTo>
                  <a:close/>
                  <a:moveTo>
                    <a:pt x="7144" y="8450"/>
                  </a:moveTo>
                  <a:lnTo>
                    <a:pt x="7144" y="1300"/>
                  </a:lnTo>
                  <a:lnTo>
                    <a:pt x="2856" y="1300"/>
                  </a:lnTo>
                  <a:lnTo>
                    <a:pt x="2856" y="8107"/>
                  </a:lnTo>
                  <a:lnTo>
                    <a:pt x="3564" y="8638"/>
                  </a:lnTo>
                  <a:lnTo>
                    <a:pt x="4371" y="8032"/>
                  </a:lnTo>
                  <a:lnTo>
                    <a:pt x="4398" y="8014"/>
                  </a:lnTo>
                  <a:lnTo>
                    <a:pt x="4427" y="8000"/>
                  </a:lnTo>
                  <a:lnTo>
                    <a:pt x="4457" y="7990"/>
                  </a:lnTo>
                  <a:lnTo>
                    <a:pt x="4489" y="7984"/>
                  </a:lnTo>
                  <a:lnTo>
                    <a:pt x="4521" y="7982"/>
                  </a:lnTo>
                  <a:lnTo>
                    <a:pt x="4553" y="7984"/>
                  </a:lnTo>
                  <a:lnTo>
                    <a:pt x="4585" y="7990"/>
                  </a:lnTo>
                  <a:lnTo>
                    <a:pt x="4615" y="8000"/>
                  </a:lnTo>
                  <a:lnTo>
                    <a:pt x="4644" y="8014"/>
                  </a:lnTo>
                  <a:lnTo>
                    <a:pt x="4671" y="8032"/>
                  </a:lnTo>
                  <a:lnTo>
                    <a:pt x="5479" y="8638"/>
                  </a:lnTo>
                  <a:lnTo>
                    <a:pt x="6286" y="8032"/>
                  </a:lnTo>
                  <a:lnTo>
                    <a:pt x="6313" y="8014"/>
                  </a:lnTo>
                  <a:lnTo>
                    <a:pt x="6342" y="8000"/>
                  </a:lnTo>
                  <a:lnTo>
                    <a:pt x="6372" y="7990"/>
                  </a:lnTo>
                  <a:lnTo>
                    <a:pt x="6404" y="7984"/>
                  </a:lnTo>
                  <a:lnTo>
                    <a:pt x="6436" y="7982"/>
                  </a:lnTo>
                  <a:lnTo>
                    <a:pt x="6468" y="7984"/>
                  </a:lnTo>
                  <a:lnTo>
                    <a:pt x="6500" y="7990"/>
                  </a:lnTo>
                  <a:lnTo>
                    <a:pt x="6530" y="8000"/>
                  </a:lnTo>
                  <a:lnTo>
                    <a:pt x="6559" y="8014"/>
                  </a:lnTo>
                  <a:lnTo>
                    <a:pt x="6586" y="8032"/>
                  </a:lnTo>
                  <a:lnTo>
                    <a:pt x="7144" y="8450"/>
                  </a:lnTo>
                  <a:close/>
                  <a:moveTo>
                    <a:pt x="6469" y="3453"/>
                  </a:moveTo>
                  <a:lnTo>
                    <a:pt x="6436" y="3455"/>
                  </a:lnTo>
                  <a:lnTo>
                    <a:pt x="3564" y="3455"/>
                  </a:lnTo>
                  <a:lnTo>
                    <a:pt x="3531" y="3453"/>
                  </a:lnTo>
                  <a:lnTo>
                    <a:pt x="3499" y="3446"/>
                  </a:lnTo>
                  <a:lnTo>
                    <a:pt x="3468" y="3436"/>
                  </a:lnTo>
                  <a:lnTo>
                    <a:pt x="3439" y="3422"/>
                  </a:lnTo>
                  <a:lnTo>
                    <a:pt x="3412" y="3403"/>
                  </a:lnTo>
                  <a:lnTo>
                    <a:pt x="3387" y="3382"/>
                  </a:lnTo>
                  <a:lnTo>
                    <a:pt x="3366" y="3357"/>
                  </a:lnTo>
                  <a:lnTo>
                    <a:pt x="3347" y="3330"/>
                  </a:lnTo>
                  <a:lnTo>
                    <a:pt x="3333" y="3301"/>
                  </a:lnTo>
                  <a:lnTo>
                    <a:pt x="3323" y="3270"/>
                  </a:lnTo>
                  <a:lnTo>
                    <a:pt x="3316" y="3238"/>
                  </a:lnTo>
                  <a:lnTo>
                    <a:pt x="3314" y="3205"/>
                  </a:lnTo>
                  <a:lnTo>
                    <a:pt x="3316" y="3172"/>
                  </a:lnTo>
                  <a:lnTo>
                    <a:pt x="3323" y="3140"/>
                  </a:lnTo>
                  <a:lnTo>
                    <a:pt x="3333" y="3109"/>
                  </a:lnTo>
                  <a:lnTo>
                    <a:pt x="3347" y="3080"/>
                  </a:lnTo>
                  <a:lnTo>
                    <a:pt x="3366" y="3053"/>
                  </a:lnTo>
                  <a:lnTo>
                    <a:pt x="3387" y="3028"/>
                  </a:lnTo>
                  <a:lnTo>
                    <a:pt x="3412" y="3007"/>
                  </a:lnTo>
                  <a:lnTo>
                    <a:pt x="3439" y="2988"/>
                  </a:lnTo>
                  <a:lnTo>
                    <a:pt x="3468" y="2974"/>
                  </a:lnTo>
                  <a:lnTo>
                    <a:pt x="3499" y="2964"/>
                  </a:lnTo>
                  <a:lnTo>
                    <a:pt x="3531" y="2957"/>
                  </a:lnTo>
                  <a:lnTo>
                    <a:pt x="3564" y="2955"/>
                  </a:lnTo>
                  <a:lnTo>
                    <a:pt x="6436" y="2955"/>
                  </a:lnTo>
                  <a:lnTo>
                    <a:pt x="6469" y="2957"/>
                  </a:lnTo>
                  <a:lnTo>
                    <a:pt x="6501" y="2964"/>
                  </a:lnTo>
                  <a:lnTo>
                    <a:pt x="6532" y="2974"/>
                  </a:lnTo>
                  <a:lnTo>
                    <a:pt x="6561" y="2988"/>
                  </a:lnTo>
                  <a:lnTo>
                    <a:pt x="6588" y="3007"/>
                  </a:lnTo>
                  <a:lnTo>
                    <a:pt x="6613" y="3028"/>
                  </a:lnTo>
                  <a:lnTo>
                    <a:pt x="6634" y="3053"/>
                  </a:lnTo>
                  <a:lnTo>
                    <a:pt x="6653" y="3080"/>
                  </a:lnTo>
                  <a:lnTo>
                    <a:pt x="6667" y="3109"/>
                  </a:lnTo>
                  <a:lnTo>
                    <a:pt x="6677" y="3140"/>
                  </a:lnTo>
                  <a:lnTo>
                    <a:pt x="6684" y="3172"/>
                  </a:lnTo>
                  <a:lnTo>
                    <a:pt x="6686" y="3205"/>
                  </a:lnTo>
                  <a:lnTo>
                    <a:pt x="6684" y="3238"/>
                  </a:lnTo>
                  <a:lnTo>
                    <a:pt x="6677" y="3270"/>
                  </a:lnTo>
                  <a:lnTo>
                    <a:pt x="6667" y="3301"/>
                  </a:lnTo>
                  <a:lnTo>
                    <a:pt x="6653" y="3330"/>
                  </a:lnTo>
                  <a:lnTo>
                    <a:pt x="6634" y="3357"/>
                  </a:lnTo>
                  <a:lnTo>
                    <a:pt x="6613" y="3382"/>
                  </a:lnTo>
                  <a:lnTo>
                    <a:pt x="6588" y="3403"/>
                  </a:lnTo>
                  <a:lnTo>
                    <a:pt x="6561" y="3422"/>
                  </a:lnTo>
                  <a:lnTo>
                    <a:pt x="6532" y="3436"/>
                  </a:lnTo>
                  <a:lnTo>
                    <a:pt x="6501" y="3446"/>
                  </a:lnTo>
                  <a:lnTo>
                    <a:pt x="6469" y="3453"/>
                  </a:lnTo>
                  <a:close/>
                  <a:moveTo>
                    <a:pt x="6501" y="4882"/>
                  </a:moveTo>
                  <a:lnTo>
                    <a:pt x="6469" y="4889"/>
                  </a:lnTo>
                  <a:lnTo>
                    <a:pt x="6436" y="4891"/>
                  </a:lnTo>
                  <a:lnTo>
                    <a:pt x="3564" y="4891"/>
                  </a:lnTo>
                  <a:lnTo>
                    <a:pt x="3531" y="4889"/>
                  </a:lnTo>
                  <a:lnTo>
                    <a:pt x="3499" y="4882"/>
                  </a:lnTo>
                  <a:lnTo>
                    <a:pt x="3468" y="4872"/>
                  </a:lnTo>
                  <a:lnTo>
                    <a:pt x="3439" y="4858"/>
                  </a:lnTo>
                  <a:lnTo>
                    <a:pt x="3412" y="4839"/>
                  </a:lnTo>
                  <a:lnTo>
                    <a:pt x="3387" y="4818"/>
                  </a:lnTo>
                  <a:lnTo>
                    <a:pt x="3366" y="4793"/>
                  </a:lnTo>
                  <a:lnTo>
                    <a:pt x="3347" y="4766"/>
                  </a:lnTo>
                  <a:lnTo>
                    <a:pt x="3333" y="4737"/>
                  </a:lnTo>
                  <a:lnTo>
                    <a:pt x="3323" y="4706"/>
                  </a:lnTo>
                  <a:lnTo>
                    <a:pt x="3316" y="4674"/>
                  </a:lnTo>
                  <a:lnTo>
                    <a:pt x="3314" y="4641"/>
                  </a:lnTo>
                  <a:lnTo>
                    <a:pt x="3316" y="4608"/>
                  </a:lnTo>
                  <a:lnTo>
                    <a:pt x="3323" y="4576"/>
                  </a:lnTo>
                  <a:lnTo>
                    <a:pt x="3333" y="4545"/>
                  </a:lnTo>
                  <a:lnTo>
                    <a:pt x="3347" y="4516"/>
                  </a:lnTo>
                  <a:lnTo>
                    <a:pt x="3366" y="4489"/>
                  </a:lnTo>
                  <a:lnTo>
                    <a:pt x="3387" y="4464"/>
                  </a:lnTo>
                  <a:lnTo>
                    <a:pt x="3412" y="4443"/>
                  </a:lnTo>
                  <a:lnTo>
                    <a:pt x="3439" y="4424"/>
                  </a:lnTo>
                  <a:lnTo>
                    <a:pt x="3468" y="4410"/>
                  </a:lnTo>
                  <a:lnTo>
                    <a:pt x="3499" y="4400"/>
                  </a:lnTo>
                  <a:lnTo>
                    <a:pt x="3531" y="4393"/>
                  </a:lnTo>
                  <a:lnTo>
                    <a:pt x="3564" y="4391"/>
                  </a:lnTo>
                  <a:lnTo>
                    <a:pt x="6436" y="4391"/>
                  </a:lnTo>
                  <a:lnTo>
                    <a:pt x="6469" y="4393"/>
                  </a:lnTo>
                  <a:lnTo>
                    <a:pt x="6501" y="4400"/>
                  </a:lnTo>
                  <a:lnTo>
                    <a:pt x="6532" y="4410"/>
                  </a:lnTo>
                  <a:lnTo>
                    <a:pt x="6561" y="4424"/>
                  </a:lnTo>
                  <a:lnTo>
                    <a:pt x="6588" y="4443"/>
                  </a:lnTo>
                  <a:lnTo>
                    <a:pt x="6613" y="4464"/>
                  </a:lnTo>
                  <a:lnTo>
                    <a:pt x="6634" y="4489"/>
                  </a:lnTo>
                  <a:lnTo>
                    <a:pt x="6653" y="4516"/>
                  </a:lnTo>
                  <a:lnTo>
                    <a:pt x="6667" y="4545"/>
                  </a:lnTo>
                  <a:lnTo>
                    <a:pt x="6677" y="4576"/>
                  </a:lnTo>
                  <a:lnTo>
                    <a:pt x="6684" y="4608"/>
                  </a:lnTo>
                  <a:lnTo>
                    <a:pt x="6686" y="4641"/>
                  </a:lnTo>
                  <a:lnTo>
                    <a:pt x="6684" y="4674"/>
                  </a:lnTo>
                  <a:lnTo>
                    <a:pt x="6677" y="4706"/>
                  </a:lnTo>
                  <a:lnTo>
                    <a:pt x="6667" y="4737"/>
                  </a:lnTo>
                  <a:lnTo>
                    <a:pt x="6653" y="4766"/>
                  </a:lnTo>
                  <a:lnTo>
                    <a:pt x="6634" y="4793"/>
                  </a:lnTo>
                  <a:lnTo>
                    <a:pt x="6613" y="4818"/>
                  </a:lnTo>
                  <a:lnTo>
                    <a:pt x="6588" y="4839"/>
                  </a:lnTo>
                  <a:lnTo>
                    <a:pt x="6561" y="4858"/>
                  </a:lnTo>
                  <a:lnTo>
                    <a:pt x="6532" y="4872"/>
                  </a:lnTo>
                  <a:lnTo>
                    <a:pt x="6501" y="488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7" name="Google Shape;637;p7"/>
          <p:cNvGrpSpPr/>
          <p:nvPr/>
        </p:nvGrpSpPr>
        <p:grpSpPr>
          <a:xfrm>
            <a:off x="6359457" y="1760585"/>
            <a:ext cx="633600" cy="633600"/>
            <a:chOff x="6359457" y="2660110"/>
            <a:chExt cx="633600" cy="633600"/>
          </a:xfrm>
        </p:grpSpPr>
        <p:sp>
          <p:nvSpPr>
            <p:cNvPr id="638" name="Google Shape;638;p7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2" y="6694"/>
                  </a:moveTo>
                  <a:lnTo>
                    <a:pt x="4322" y="6667"/>
                  </a:lnTo>
                  <a:lnTo>
                    <a:pt x="3275" y="5619"/>
                  </a:lnTo>
                  <a:lnTo>
                    <a:pt x="3249" y="5590"/>
                  </a:lnTo>
                  <a:lnTo>
                    <a:pt x="3227" y="5557"/>
                  </a:lnTo>
                  <a:lnTo>
                    <a:pt x="3210" y="5522"/>
                  </a:lnTo>
                  <a:lnTo>
                    <a:pt x="3197" y="5485"/>
                  </a:lnTo>
                  <a:lnTo>
                    <a:pt x="3190" y="5446"/>
                  </a:lnTo>
                  <a:lnTo>
                    <a:pt x="3187" y="5407"/>
                  </a:lnTo>
                  <a:lnTo>
                    <a:pt x="3190" y="5368"/>
                  </a:lnTo>
                  <a:lnTo>
                    <a:pt x="3197" y="5329"/>
                  </a:lnTo>
                  <a:lnTo>
                    <a:pt x="3210" y="5292"/>
                  </a:lnTo>
                  <a:lnTo>
                    <a:pt x="3227" y="5257"/>
                  </a:lnTo>
                  <a:lnTo>
                    <a:pt x="3249" y="5224"/>
                  </a:lnTo>
                  <a:lnTo>
                    <a:pt x="3275" y="5195"/>
                  </a:lnTo>
                  <a:lnTo>
                    <a:pt x="3304" y="5169"/>
                  </a:lnTo>
                  <a:lnTo>
                    <a:pt x="3337" y="5147"/>
                  </a:lnTo>
                  <a:lnTo>
                    <a:pt x="3372" y="5130"/>
                  </a:lnTo>
                  <a:lnTo>
                    <a:pt x="3409" y="5117"/>
                  </a:lnTo>
                  <a:lnTo>
                    <a:pt x="3448" y="5110"/>
                  </a:lnTo>
                  <a:lnTo>
                    <a:pt x="3487" y="5107"/>
                  </a:lnTo>
                  <a:lnTo>
                    <a:pt x="3526" y="5110"/>
                  </a:lnTo>
                  <a:lnTo>
                    <a:pt x="3565" y="5117"/>
                  </a:lnTo>
                  <a:lnTo>
                    <a:pt x="3602" y="5130"/>
                  </a:lnTo>
                  <a:lnTo>
                    <a:pt x="3637" y="5147"/>
                  </a:lnTo>
                  <a:lnTo>
                    <a:pt x="3670" y="5169"/>
                  </a:lnTo>
                  <a:lnTo>
                    <a:pt x="3699" y="5195"/>
                  </a:lnTo>
                  <a:lnTo>
                    <a:pt x="4522" y="6019"/>
                  </a:lnTo>
                  <a:lnTo>
                    <a:pt x="6289" y="4043"/>
                  </a:lnTo>
                  <a:lnTo>
                    <a:pt x="6317" y="4015"/>
                  </a:lnTo>
                  <a:lnTo>
                    <a:pt x="6349" y="3992"/>
                  </a:lnTo>
                  <a:lnTo>
                    <a:pt x="6383" y="3973"/>
                  </a:lnTo>
                  <a:lnTo>
                    <a:pt x="6419" y="3958"/>
                  </a:lnTo>
                  <a:lnTo>
                    <a:pt x="6457" y="3948"/>
                  </a:lnTo>
                  <a:lnTo>
                    <a:pt x="6496" y="3943"/>
                  </a:lnTo>
                  <a:lnTo>
                    <a:pt x="6536" y="3944"/>
                  </a:lnTo>
                  <a:lnTo>
                    <a:pt x="6574" y="3949"/>
                  </a:lnTo>
                  <a:lnTo>
                    <a:pt x="6612" y="3960"/>
                  </a:lnTo>
                  <a:lnTo>
                    <a:pt x="6648" y="3975"/>
                  </a:lnTo>
                  <a:lnTo>
                    <a:pt x="6682" y="3995"/>
                  </a:lnTo>
                  <a:lnTo>
                    <a:pt x="6713" y="4019"/>
                  </a:lnTo>
                  <a:lnTo>
                    <a:pt x="6741" y="4047"/>
                  </a:lnTo>
                  <a:lnTo>
                    <a:pt x="6764" y="4079"/>
                  </a:lnTo>
                  <a:lnTo>
                    <a:pt x="6783" y="4113"/>
                  </a:lnTo>
                  <a:lnTo>
                    <a:pt x="6798" y="4149"/>
                  </a:lnTo>
                  <a:lnTo>
                    <a:pt x="6808" y="4187"/>
                  </a:lnTo>
                  <a:lnTo>
                    <a:pt x="6813" y="4226"/>
                  </a:lnTo>
                  <a:lnTo>
                    <a:pt x="6812" y="4266"/>
                  </a:lnTo>
                  <a:lnTo>
                    <a:pt x="6807" y="4304"/>
                  </a:lnTo>
                  <a:lnTo>
                    <a:pt x="6796" y="4342"/>
                  </a:lnTo>
                  <a:lnTo>
                    <a:pt x="6781" y="4378"/>
                  </a:lnTo>
                  <a:lnTo>
                    <a:pt x="6761" y="4412"/>
                  </a:lnTo>
                  <a:lnTo>
                    <a:pt x="6737" y="4443"/>
                  </a:lnTo>
                  <a:lnTo>
                    <a:pt x="4758" y="6655"/>
                  </a:lnTo>
                  <a:lnTo>
                    <a:pt x="4728" y="6683"/>
                  </a:lnTo>
                  <a:lnTo>
                    <a:pt x="4696" y="6708"/>
                  </a:lnTo>
                  <a:lnTo>
                    <a:pt x="4660" y="6727"/>
                  </a:lnTo>
                  <a:lnTo>
                    <a:pt x="4622" y="6742"/>
                  </a:lnTo>
                  <a:lnTo>
                    <a:pt x="4583" y="6751"/>
                  </a:lnTo>
                  <a:lnTo>
                    <a:pt x="4542" y="6755"/>
                  </a:lnTo>
                  <a:lnTo>
                    <a:pt x="4502" y="6753"/>
                  </a:lnTo>
                  <a:lnTo>
                    <a:pt x="4462" y="6746"/>
                  </a:lnTo>
                  <a:lnTo>
                    <a:pt x="4423" y="6734"/>
                  </a:lnTo>
                  <a:lnTo>
                    <a:pt x="4386" y="6716"/>
                  </a:lnTo>
                  <a:lnTo>
                    <a:pt x="4352" y="6694"/>
                  </a:lnTo>
                  <a:close/>
                  <a:moveTo>
                    <a:pt x="3939" y="1100"/>
                  </a:moveTo>
                  <a:lnTo>
                    <a:pt x="3952" y="1100"/>
                  </a:lnTo>
                  <a:lnTo>
                    <a:pt x="6048" y="1100"/>
                  </a:lnTo>
                  <a:lnTo>
                    <a:pt x="6061" y="1100"/>
                  </a:lnTo>
                  <a:lnTo>
                    <a:pt x="6074" y="1101"/>
                  </a:lnTo>
                  <a:lnTo>
                    <a:pt x="6087" y="1102"/>
                  </a:lnTo>
                  <a:lnTo>
                    <a:pt x="6100" y="1104"/>
                  </a:lnTo>
                  <a:lnTo>
                    <a:pt x="6113" y="1106"/>
                  </a:lnTo>
                  <a:lnTo>
                    <a:pt x="6125" y="1109"/>
                  </a:lnTo>
                  <a:lnTo>
                    <a:pt x="6138" y="1112"/>
                  </a:lnTo>
                  <a:lnTo>
                    <a:pt x="6150" y="1115"/>
                  </a:lnTo>
                  <a:lnTo>
                    <a:pt x="6163" y="1120"/>
                  </a:lnTo>
                  <a:lnTo>
                    <a:pt x="6175" y="1124"/>
                  </a:lnTo>
                  <a:lnTo>
                    <a:pt x="6187" y="1129"/>
                  </a:lnTo>
                  <a:lnTo>
                    <a:pt x="6199" y="1135"/>
                  </a:lnTo>
                  <a:lnTo>
                    <a:pt x="6211" y="1141"/>
                  </a:lnTo>
                  <a:lnTo>
                    <a:pt x="6222" y="1147"/>
                  </a:lnTo>
                  <a:lnTo>
                    <a:pt x="6233" y="1154"/>
                  </a:lnTo>
                  <a:lnTo>
                    <a:pt x="6244" y="1161"/>
                  </a:lnTo>
                  <a:lnTo>
                    <a:pt x="6255" y="1168"/>
                  </a:lnTo>
                  <a:lnTo>
                    <a:pt x="6265" y="1176"/>
                  </a:lnTo>
                  <a:lnTo>
                    <a:pt x="6275" y="1185"/>
                  </a:lnTo>
                  <a:lnTo>
                    <a:pt x="6285" y="1193"/>
                  </a:lnTo>
                  <a:lnTo>
                    <a:pt x="6295" y="1202"/>
                  </a:lnTo>
                  <a:lnTo>
                    <a:pt x="6304" y="1212"/>
                  </a:lnTo>
                  <a:lnTo>
                    <a:pt x="6312" y="1222"/>
                  </a:lnTo>
                  <a:lnTo>
                    <a:pt x="6321" y="1232"/>
                  </a:lnTo>
                  <a:lnTo>
                    <a:pt x="6329" y="1242"/>
                  </a:lnTo>
                  <a:lnTo>
                    <a:pt x="6336" y="1253"/>
                  </a:lnTo>
                  <a:lnTo>
                    <a:pt x="6343" y="1264"/>
                  </a:lnTo>
                  <a:lnTo>
                    <a:pt x="6350" y="1275"/>
                  </a:lnTo>
                  <a:lnTo>
                    <a:pt x="6356" y="1286"/>
                  </a:lnTo>
                  <a:lnTo>
                    <a:pt x="6362" y="1298"/>
                  </a:lnTo>
                  <a:lnTo>
                    <a:pt x="6368" y="1310"/>
                  </a:lnTo>
                  <a:lnTo>
                    <a:pt x="6373" y="1322"/>
                  </a:lnTo>
                  <a:lnTo>
                    <a:pt x="6377" y="1334"/>
                  </a:lnTo>
                  <a:lnTo>
                    <a:pt x="6382" y="1347"/>
                  </a:lnTo>
                  <a:lnTo>
                    <a:pt x="6385" y="1359"/>
                  </a:lnTo>
                  <a:lnTo>
                    <a:pt x="6388" y="1372"/>
                  </a:lnTo>
                  <a:lnTo>
                    <a:pt x="6391" y="1384"/>
                  </a:lnTo>
                  <a:lnTo>
                    <a:pt x="6393" y="1397"/>
                  </a:lnTo>
                  <a:lnTo>
                    <a:pt x="6395" y="1410"/>
                  </a:lnTo>
                  <a:lnTo>
                    <a:pt x="6396" y="1423"/>
                  </a:lnTo>
                  <a:lnTo>
                    <a:pt x="6397" y="1436"/>
                  </a:lnTo>
                  <a:lnTo>
                    <a:pt x="6397" y="1449"/>
                  </a:lnTo>
                  <a:lnTo>
                    <a:pt x="6397" y="2264"/>
                  </a:lnTo>
                  <a:lnTo>
                    <a:pt x="6397" y="2277"/>
                  </a:lnTo>
                  <a:lnTo>
                    <a:pt x="6396" y="2290"/>
                  </a:lnTo>
                  <a:lnTo>
                    <a:pt x="6395" y="2303"/>
                  </a:lnTo>
                  <a:lnTo>
                    <a:pt x="6393" y="2316"/>
                  </a:lnTo>
                  <a:lnTo>
                    <a:pt x="6391" y="2329"/>
                  </a:lnTo>
                  <a:lnTo>
                    <a:pt x="6388" y="2342"/>
                  </a:lnTo>
                  <a:lnTo>
                    <a:pt x="6385" y="2354"/>
                  </a:lnTo>
                  <a:lnTo>
                    <a:pt x="6382" y="2367"/>
                  </a:lnTo>
                  <a:lnTo>
                    <a:pt x="6377" y="2380"/>
                  </a:lnTo>
                  <a:lnTo>
                    <a:pt x="6373" y="2392"/>
                  </a:lnTo>
                  <a:lnTo>
                    <a:pt x="6368" y="2404"/>
                  </a:lnTo>
                  <a:lnTo>
                    <a:pt x="6362" y="2416"/>
                  </a:lnTo>
                  <a:lnTo>
                    <a:pt x="6356" y="2428"/>
                  </a:lnTo>
                  <a:lnTo>
                    <a:pt x="6350" y="2439"/>
                  </a:lnTo>
                  <a:lnTo>
                    <a:pt x="6343" y="2450"/>
                  </a:lnTo>
                  <a:lnTo>
                    <a:pt x="6336" y="2461"/>
                  </a:lnTo>
                  <a:lnTo>
                    <a:pt x="6329" y="2472"/>
                  </a:lnTo>
                  <a:lnTo>
                    <a:pt x="6321" y="2482"/>
                  </a:lnTo>
                  <a:lnTo>
                    <a:pt x="6312" y="2492"/>
                  </a:lnTo>
                  <a:lnTo>
                    <a:pt x="6304" y="2502"/>
                  </a:lnTo>
                  <a:lnTo>
                    <a:pt x="6295" y="2511"/>
                  </a:lnTo>
                  <a:lnTo>
                    <a:pt x="6285" y="2520"/>
                  </a:lnTo>
                  <a:lnTo>
                    <a:pt x="6275" y="2529"/>
                  </a:lnTo>
                  <a:lnTo>
                    <a:pt x="6265" y="2537"/>
                  </a:lnTo>
                  <a:lnTo>
                    <a:pt x="6255" y="2545"/>
                  </a:lnTo>
                  <a:lnTo>
                    <a:pt x="6244" y="2553"/>
                  </a:lnTo>
                  <a:lnTo>
                    <a:pt x="6233" y="2560"/>
                  </a:lnTo>
                  <a:lnTo>
                    <a:pt x="6222" y="2567"/>
                  </a:lnTo>
                  <a:lnTo>
                    <a:pt x="6211" y="2573"/>
                  </a:lnTo>
                  <a:lnTo>
                    <a:pt x="6199" y="2579"/>
                  </a:lnTo>
                  <a:lnTo>
                    <a:pt x="6187" y="2584"/>
                  </a:lnTo>
                  <a:lnTo>
                    <a:pt x="6175" y="2589"/>
                  </a:lnTo>
                  <a:lnTo>
                    <a:pt x="6163" y="2594"/>
                  </a:lnTo>
                  <a:lnTo>
                    <a:pt x="6150" y="2598"/>
                  </a:lnTo>
                  <a:lnTo>
                    <a:pt x="6138" y="2601"/>
                  </a:lnTo>
                  <a:lnTo>
                    <a:pt x="6125" y="2604"/>
                  </a:lnTo>
                  <a:lnTo>
                    <a:pt x="6113" y="2607"/>
                  </a:lnTo>
                  <a:lnTo>
                    <a:pt x="6100" y="2609"/>
                  </a:lnTo>
                  <a:lnTo>
                    <a:pt x="6087" y="2611"/>
                  </a:lnTo>
                  <a:lnTo>
                    <a:pt x="6074" y="2612"/>
                  </a:lnTo>
                  <a:lnTo>
                    <a:pt x="6061" y="2613"/>
                  </a:lnTo>
                  <a:lnTo>
                    <a:pt x="6048" y="2613"/>
                  </a:lnTo>
                  <a:lnTo>
                    <a:pt x="3952" y="2613"/>
                  </a:lnTo>
                  <a:lnTo>
                    <a:pt x="3939" y="2613"/>
                  </a:lnTo>
                  <a:lnTo>
                    <a:pt x="3926" y="2612"/>
                  </a:lnTo>
                  <a:lnTo>
                    <a:pt x="3913" y="2611"/>
                  </a:lnTo>
                  <a:lnTo>
                    <a:pt x="3900" y="2609"/>
                  </a:lnTo>
                  <a:lnTo>
                    <a:pt x="3887" y="2607"/>
                  </a:lnTo>
                  <a:lnTo>
                    <a:pt x="3875" y="2604"/>
                  </a:lnTo>
                  <a:lnTo>
                    <a:pt x="3862" y="2601"/>
                  </a:lnTo>
                  <a:lnTo>
                    <a:pt x="3850" y="2598"/>
                  </a:lnTo>
                  <a:lnTo>
                    <a:pt x="3837" y="2594"/>
                  </a:lnTo>
                  <a:lnTo>
                    <a:pt x="3825" y="2589"/>
                  </a:lnTo>
                  <a:lnTo>
                    <a:pt x="3813" y="2584"/>
                  </a:lnTo>
                  <a:lnTo>
                    <a:pt x="3801" y="2579"/>
                  </a:lnTo>
                  <a:lnTo>
                    <a:pt x="3789" y="2573"/>
                  </a:lnTo>
                  <a:lnTo>
                    <a:pt x="3778" y="2567"/>
                  </a:lnTo>
                  <a:lnTo>
                    <a:pt x="3767" y="2560"/>
                  </a:lnTo>
                  <a:lnTo>
                    <a:pt x="3756" y="2553"/>
                  </a:lnTo>
                  <a:lnTo>
                    <a:pt x="3745" y="2545"/>
                  </a:lnTo>
                  <a:lnTo>
                    <a:pt x="3735" y="2537"/>
                  </a:lnTo>
                  <a:lnTo>
                    <a:pt x="3725" y="2529"/>
                  </a:lnTo>
                  <a:lnTo>
                    <a:pt x="3715" y="2520"/>
                  </a:lnTo>
                  <a:lnTo>
                    <a:pt x="3705" y="2511"/>
                  </a:lnTo>
                  <a:lnTo>
                    <a:pt x="3696" y="2502"/>
                  </a:lnTo>
                  <a:lnTo>
                    <a:pt x="3688" y="2492"/>
                  </a:lnTo>
                  <a:lnTo>
                    <a:pt x="3679" y="2482"/>
                  </a:lnTo>
                  <a:lnTo>
                    <a:pt x="3671" y="2472"/>
                  </a:lnTo>
                  <a:lnTo>
                    <a:pt x="3664" y="2461"/>
                  </a:lnTo>
                  <a:lnTo>
                    <a:pt x="3657" y="2450"/>
                  </a:lnTo>
                  <a:lnTo>
                    <a:pt x="3650" y="2439"/>
                  </a:lnTo>
                  <a:lnTo>
                    <a:pt x="3644" y="2428"/>
                  </a:lnTo>
                  <a:lnTo>
                    <a:pt x="3638" y="2416"/>
                  </a:lnTo>
                  <a:lnTo>
                    <a:pt x="3632" y="2404"/>
                  </a:lnTo>
                  <a:lnTo>
                    <a:pt x="3627" y="2392"/>
                  </a:lnTo>
                  <a:lnTo>
                    <a:pt x="3623" y="2380"/>
                  </a:lnTo>
                  <a:lnTo>
                    <a:pt x="3618" y="2367"/>
                  </a:lnTo>
                  <a:lnTo>
                    <a:pt x="3615" y="2354"/>
                  </a:lnTo>
                  <a:lnTo>
                    <a:pt x="3612" y="2342"/>
                  </a:lnTo>
                  <a:lnTo>
                    <a:pt x="3609" y="2329"/>
                  </a:lnTo>
                  <a:lnTo>
                    <a:pt x="3607" y="2316"/>
                  </a:lnTo>
                  <a:lnTo>
                    <a:pt x="3605" y="2303"/>
                  </a:lnTo>
                  <a:lnTo>
                    <a:pt x="3604" y="2290"/>
                  </a:lnTo>
                  <a:lnTo>
                    <a:pt x="3603" y="2277"/>
                  </a:lnTo>
                  <a:lnTo>
                    <a:pt x="3603" y="2264"/>
                  </a:lnTo>
                  <a:lnTo>
                    <a:pt x="3603" y="1449"/>
                  </a:lnTo>
                  <a:lnTo>
                    <a:pt x="3603" y="1436"/>
                  </a:lnTo>
                  <a:lnTo>
                    <a:pt x="3604" y="1423"/>
                  </a:lnTo>
                  <a:lnTo>
                    <a:pt x="3605" y="1410"/>
                  </a:lnTo>
                  <a:lnTo>
                    <a:pt x="3607" y="1397"/>
                  </a:lnTo>
                  <a:lnTo>
                    <a:pt x="3609" y="1384"/>
                  </a:lnTo>
                  <a:lnTo>
                    <a:pt x="3612" y="1372"/>
                  </a:lnTo>
                  <a:lnTo>
                    <a:pt x="3615" y="1359"/>
                  </a:lnTo>
                  <a:lnTo>
                    <a:pt x="3618" y="1347"/>
                  </a:lnTo>
                  <a:lnTo>
                    <a:pt x="3623" y="1334"/>
                  </a:lnTo>
                  <a:lnTo>
                    <a:pt x="3627" y="1322"/>
                  </a:lnTo>
                  <a:lnTo>
                    <a:pt x="3632" y="1310"/>
                  </a:lnTo>
                  <a:lnTo>
                    <a:pt x="3638" y="1298"/>
                  </a:lnTo>
                  <a:lnTo>
                    <a:pt x="3644" y="1286"/>
                  </a:lnTo>
                  <a:lnTo>
                    <a:pt x="3650" y="1275"/>
                  </a:lnTo>
                  <a:lnTo>
                    <a:pt x="3657" y="1264"/>
                  </a:lnTo>
                  <a:lnTo>
                    <a:pt x="3664" y="1253"/>
                  </a:lnTo>
                  <a:lnTo>
                    <a:pt x="3671" y="1242"/>
                  </a:lnTo>
                  <a:lnTo>
                    <a:pt x="3679" y="1232"/>
                  </a:lnTo>
                  <a:lnTo>
                    <a:pt x="3688" y="1222"/>
                  </a:lnTo>
                  <a:lnTo>
                    <a:pt x="3696" y="1212"/>
                  </a:lnTo>
                  <a:lnTo>
                    <a:pt x="3705" y="1202"/>
                  </a:lnTo>
                  <a:lnTo>
                    <a:pt x="3715" y="1193"/>
                  </a:lnTo>
                  <a:lnTo>
                    <a:pt x="3725" y="1185"/>
                  </a:lnTo>
                  <a:lnTo>
                    <a:pt x="3735" y="1176"/>
                  </a:lnTo>
                  <a:lnTo>
                    <a:pt x="3745" y="1168"/>
                  </a:lnTo>
                  <a:lnTo>
                    <a:pt x="3756" y="1161"/>
                  </a:lnTo>
                  <a:lnTo>
                    <a:pt x="3767" y="1154"/>
                  </a:lnTo>
                  <a:lnTo>
                    <a:pt x="3778" y="1147"/>
                  </a:lnTo>
                  <a:lnTo>
                    <a:pt x="3789" y="1141"/>
                  </a:lnTo>
                  <a:lnTo>
                    <a:pt x="3801" y="1135"/>
                  </a:lnTo>
                  <a:lnTo>
                    <a:pt x="3813" y="1129"/>
                  </a:lnTo>
                  <a:lnTo>
                    <a:pt x="3825" y="1124"/>
                  </a:lnTo>
                  <a:lnTo>
                    <a:pt x="3837" y="1120"/>
                  </a:lnTo>
                  <a:lnTo>
                    <a:pt x="3850" y="1115"/>
                  </a:lnTo>
                  <a:lnTo>
                    <a:pt x="3862" y="1112"/>
                  </a:lnTo>
                  <a:lnTo>
                    <a:pt x="3875" y="1109"/>
                  </a:lnTo>
                  <a:lnTo>
                    <a:pt x="3887" y="1106"/>
                  </a:lnTo>
                  <a:lnTo>
                    <a:pt x="3900" y="1104"/>
                  </a:lnTo>
                  <a:lnTo>
                    <a:pt x="3913" y="1102"/>
                  </a:lnTo>
                  <a:lnTo>
                    <a:pt x="3926" y="1101"/>
                  </a:lnTo>
                  <a:lnTo>
                    <a:pt x="3939" y="11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850"/>
                  </a:moveTo>
                  <a:lnTo>
                    <a:pt x="3947" y="850"/>
                  </a:lnTo>
                  <a:lnTo>
                    <a:pt x="3952" y="850"/>
                  </a:lnTo>
                  <a:lnTo>
                    <a:pt x="6048" y="850"/>
                  </a:lnTo>
                  <a:lnTo>
                    <a:pt x="6053" y="850"/>
                  </a:lnTo>
                  <a:lnTo>
                    <a:pt x="6066" y="850"/>
                  </a:lnTo>
                  <a:lnTo>
                    <a:pt x="6075" y="851"/>
                  </a:lnTo>
                  <a:lnTo>
                    <a:pt x="6088" y="851"/>
                  </a:lnTo>
                  <a:lnTo>
                    <a:pt x="6097" y="852"/>
                  </a:lnTo>
                  <a:lnTo>
                    <a:pt x="6110" y="853"/>
                  </a:lnTo>
                  <a:lnTo>
                    <a:pt x="6120" y="854"/>
                  </a:lnTo>
                  <a:lnTo>
                    <a:pt x="6133" y="856"/>
                  </a:lnTo>
                  <a:lnTo>
                    <a:pt x="6142" y="857"/>
                  </a:lnTo>
                  <a:lnTo>
                    <a:pt x="6155" y="860"/>
                  </a:lnTo>
                  <a:lnTo>
                    <a:pt x="6164" y="861"/>
                  </a:lnTo>
                  <a:lnTo>
                    <a:pt x="6177" y="864"/>
                  </a:lnTo>
                  <a:lnTo>
                    <a:pt x="6186" y="866"/>
                  </a:lnTo>
                  <a:lnTo>
                    <a:pt x="6198" y="869"/>
                  </a:lnTo>
                  <a:lnTo>
                    <a:pt x="6208" y="872"/>
                  </a:lnTo>
                  <a:lnTo>
                    <a:pt x="6220" y="875"/>
                  </a:lnTo>
                  <a:lnTo>
                    <a:pt x="6229" y="878"/>
                  </a:lnTo>
                  <a:lnTo>
                    <a:pt x="6241" y="882"/>
                  </a:lnTo>
                  <a:lnTo>
                    <a:pt x="6250" y="885"/>
                  </a:lnTo>
                  <a:lnTo>
                    <a:pt x="6263" y="890"/>
                  </a:lnTo>
                  <a:lnTo>
                    <a:pt x="6271" y="893"/>
                  </a:lnTo>
                  <a:lnTo>
                    <a:pt x="6283" y="898"/>
                  </a:lnTo>
                  <a:lnTo>
                    <a:pt x="6292" y="902"/>
                  </a:lnTo>
                  <a:lnTo>
                    <a:pt x="6304" y="908"/>
                  </a:lnTo>
                  <a:lnTo>
                    <a:pt x="6313" y="912"/>
                  </a:lnTo>
                  <a:lnTo>
                    <a:pt x="6324" y="918"/>
                  </a:lnTo>
                  <a:lnTo>
                    <a:pt x="6333" y="922"/>
                  </a:lnTo>
                  <a:lnTo>
                    <a:pt x="6344" y="929"/>
                  </a:lnTo>
                  <a:lnTo>
                    <a:pt x="6349" y="932"/>
                  </a:lnTo>
                  <a:lnTo>
                    <a:pt x="6361" y="939"/>
                  </a:lnTo>
                  <a:lnTo>
                    <a:pt x="6369" y="944"/>
                  </a:lnTo>
                  <a:lnTo>
                    <a:pt x="6380" y="951"/>
                  </a:lnTo>
                  <a:lnTo>
                    <a:pt x="6388" y="956"/>
                  </a:lnTo>
                  <a:lnTo>
                    <a:pt x="6399" y="964"/>
                  </a:lnTo>
                  <a:lnTo>
                    <a:pt x="6407" y="970"/>
                  </a:lnTo>
                  <a:lnTo>
                    <a:pt x="6417" y="977"/>
                  </a:lnTo>
                  <a:lnTo>
                    <a:pt x="6424" y="983"/>
                  </a:lnTo>
                  <a:lnTo>
                    <a:pt x="6435" y="992"/>
                  </a:lnTo>
                  <a:lnTo>
                    <a:pt x="6442" y="998"/>
                  </a:lnTo>
                  <a:lnTo>
                    <a:pt x="6452" y="1007"/>
                  </a:lnTo>
                  <a:lnTo>
                    <a:pt x="6459" y="1013"/>
                  </a:lnTo>
                  <a:lnTo>
                    <a:pt x="6468" y="1022"/>
                  </a:lnTo>
                  <a:lnTo>
                    <a:pt x="6475" y="1029"/>
                  </a:lnTo>
                  <a:lnTo>
                    <a:pt x="6484" y="1038"/>
                  </a:lnTo>
                  <a:lnTo>
                    <a:pt x="6490" y="1045"/>
                  </a:lnTo>
                  <a:lnTo>
                    <a:pt x="6499" y="1055"/>
                  </a:lnTo>
                  <a:lnTo>
                    <a:pt x="6505" y="1062"/>
                  </a:lnTo>
                  <a:lnTo>
                    <a:pt x="6514" y="1073"/>
                  </a:lnTo>
                  <a:lnTo>
                    <a:pt x="6520" y="1080"/>
                  </a:lnTo>
                  <a:lnTo>
                    <a:pt x="6527" y="1090"/>
                  </a:lnTo>
                  <a:lnTo>
                    <a:pt x="6533" y="1098"/>
                  </a:lnTo>
                  <a:lnTo>
                    <a:pt x="6541" y="1109"/>
                  </a:lnTo>
                  <a:lnTo>
                    <a:pt x="6546" y="1117"/>
                  </a:lnTo>
                  <a:lnTo>
                    <a:pt x="6553" y="1128"/>
                  </a:lnTo>
                  <a:lnTo>
                    <a:pt x="6558" y="1136"/>
                  </a:lnTo>
                  <a:lnTo>
                    <a:pt x="6565" y="1148"/>
                  </a:lnTo>
                  <a:lnTo>
                    <a:pt x="6568" y="1153"/>
                  </a:lnTo>
                  <a:lnTo>
                    <a:pt x="6575" y="1164"/>
                  </a:lnTo>
                  <a:lnTo>
                    <a:pt x="6579" y="1173"/>
                  </a:lnTo>
                  <a:lnTo>
                    <a:pt x="6585" y="1184"/>
                  </a:lnTo>
                  <a:lnTo>
                    <a:pt x="6589" y="1193"/>
                  </a:lnTo>
                  <a:lnTo>
                    <a:pt x="6595" y="1205"/>
                  </a:lnTo>
                  <a:lnTo>
                    <a:pt x="6599" y="1214"/>
                  </a:lnTo>
                  <a:lnTo>
                    <a:pt x="6604" y="1226"/>
                  </a:lnTo>
                  <a:lnTo>
                    <a:pt x="6607" y="1234"/>
                  </a:lnTo>
                  <a:lnTo>
                    <a:pt x="6612" y="1247"/>
                  </a:lnTo>
                  <a:lnTo>
                    <a:pt x="6615" y="1256"/>
                  </a:lnTo>
                  <a:lnTo>
                    <a:pt x="6619" y="1268"/>
                  </a:lnTo>
                  <a:lnTo>
                    <a:pt x="6622" y="1277"/>
                  </a:lnTo>
                  <a:lnTo>
                    <a:pt x="6625" y="1289"/>
                  </a:lnTo>
                  <a:lnTo>
                    <a:pt x="6628" y="1299"/>
                  </a:lnTo>
                  <a:lnTo>
                    <a:pt x="6631" y="1311"/>
                  </a:lnTo>
                  <a:lnTo>
                    <a:pt x="6633" y="1320"/>
                  </a:lnTo>
                  <a:lnTo>
                    <a:pt x="6636" y="1333"/>
                  </a:lnTo>
                  <a:lnTo>
                    <a:pt x="6637" y="1342"/>
                  </a:lnTo>
                  <a:lnTo>
                    <a:pt x="6640" y="1355"/>
                  </a:lnTo>
                  <a:lnTo>
                    <a:pt x="6641" y="1364"/>
                  </a:lnTo>
                  <a:lnTo>
                    <a:pt x="6643" y="1377"/>
                  </a:lnTo>
                  <a:lnTo>
                    <a:pt x="6644" y="1387"/>
                  </a:lnTo>
                  <a:lnTo>
                    <a:pt x="6645" y="1400"/>
                  </a:lnTo>
                  <a:lnTo>
                    <a:pt x="6646" y="1409"/>
                  </a:lnTo>
                  <a:lnTo>
                    <a:pt x="6646" y="1422"/>
                  </a:lnTo>
                  <a:lnTo>
                    <a:pt x="6647" y="1431"/>
                  </a:lnTo>
                  <a:lnTo>
                    <a:pt x="6647" y="1444"/>
                  </a:lnTo>
                  <a:lnTo>
                    <a:pt x="6647" y="1449"/>
                  </a:lnTo>
                  <a:lnTo>
                    <a:pt x="6647" y="1665"/>
                  </a:lnTo>
                  <a:lnTo>
                    <a:pt x="7096" y="1665"/>
                  </a:lnTo>
                  <a:lnTo>
                    <a:pt x="7101" y="1665"/>
                  </a:lnTo>
                  <a:lnTo>
                    <a:pt x="7127" y="1666"/>
                  </a:lnTo>
                  <a:lnTo>
                    <a:pt x="7136" y="1666"/>
                  </a:lnTo>
                  <a:lnTo>
                    <a:pt x="7162" y="1667"/>
                  </a:lnTo>
                  <a:lnTo>
                    <a:pt x="7172" y="1668"/>
                  </a:lnTo>
                  <a:lnTo>
                    <a:pt x="7197" y="1670"/>
                  </a:lnTo>
                  <a:lnTo>
                    <a:pt x="7207" y="1672"/>
                  </a:lnTo>
                  <a:lnTo>
                    <a:pt x="7233" y="1675"/>
                  </a:lnTo>
                  <a:lnTo>
                    <a:pt x="7242" y="1676"/>
                  </a:lnTo>
                  <a:lnTo>
                    <a:pt x="7268" y="1681"/>
                  </a:lnTo>
                  <a:lnTo>
                    <a:pt x="7277" y="1682"/>
                  </a:lnTo>
                  <a:lnTo>
                    <a:pt x="7302" y="1688"/>
                  </a:lnTo>
                  <a:lnTo>
                    <a:pt x="7311" y="1690"/>
                  </a:lnTo>
                  <a:lnTo>
                    <a:pt x="7337" y="1696"/>
                  </a:lnTo>
                  <a:lnTo>
                    <a:pt x="7346" y="1699"/>
                  </a:lnTo>
                  <a:lnTo>
                    <a:pt x="7371" y="1706"/>
                  </a:lnTo>
                  <a:lnTo>
                    <a:pt x="7380" y="1709"/>
                  </a:lnTo>
                  <a:lnTo>
                    <a:pt x="7405" y="1717"/>
                  </a:lnTo>
                  <a:lnTo>
                    <a:pt x="7414" y="1720"/>
                  </a:lnTo>
                  <a:lnTo>
                    <a:pt x="7438" y="1729"/>
                  </a:lnTo>
                  <a:lnTo>
                    <a:pt x="7447" y="1732"/>
                  </a:lnTo>
                  <a:lnTo>
                    <a:pt x="7471" y="1742"/>
                  </a:lnTo>
                  <a:lnTo>
                    <a:pt x="7480" y="1746"/>
                  </a:lnTo>
                  <a:lnTo>
                    <a:pt x="7504" y="1757"/>
                  </a:lnTo>
                  <a:lnTo>
                    <a:pt x="7512" y="1762"/>
                  </a:lnTo>
                  <a:lnTo>
                    <a:pt x="7536" y="1773"/>
                  </a:lnTo>
                  <a:lnTo>
                    <a:pt x="7544" y="1778"/>
                  </a:lnTo>
                  <a:lnTo>
                    <a:pt x="7567" y="1791"/>
                  </a:lnTo>
                  <a:lnTo>
                    <a:pt x="7574" y="1795"/>
                  </a:lnTo>
                  <a:lnTo>
                    <a:pt x="7596" y="1808"/>
                  </a:lnTo>
                  <a:lnTo>
                    <a:pt x="7604" y="1813"/>
                  </a:lnTo>
                  <a:lnTo>
                    <a:pt x="7626" y="1827"/>
                  </a:lnTo>
                  <a:lnTo>
                    <a:pt x="7634" y="1833"/>
                  </a:lnTo>
                  <a:lnTo>
                    <a:pt x="7655" y="1848"/>
                  </a:lnTo>
                  <a:lnTo>
                    <a:pt x="7663" y="1853"/>
                  </a:lnTo>
                  <a:lnTo>
                    <a:pt x="7683" y="1869"/>
                  </a:lnTo>
                  <a:lnTo>
                    <a:pt x="7691" y="1875"/>
                  </a:lnTo>
                  <a:lnTo>
                    <a:pt x="7711" y="1892"/>
                  </a:lnTo>
                  <a:lnTo>
                    <a:pt x="7718" y="1898"/>
                  </a:lnTo>
                  <a:lnTo>
                    <a:pt x="7737" y="1915"/>
                  </a:lnTo>
                  <a:lnTo>
                    <a:pt x="7744" y="1922"/>
                  </a:lnTo>
                  <a:lnTo>
                    <a:pt x="7763" y="1940"/>
                  </a:lnTo>
                  <a:lnTo>
                    <a:pt x="7769" y="1946"/>
                  </a:lnTo>
                  <a:lnTo>
                    <a:pt x="7787" y="1965"/>
                  </a:lnTo>
                  <a:lnTo>
                    <a:pt x="7794" y="1972"/>
                  </a:lnTo>
                  <a:lnTo>
                    <a:pt x="7811" y="1991"/>
                  </a:lnTo>
                  <a:lnTo>
                    <a:pt x="7817" y="1998"/>
                  </a:lnTo>
                  <a:lnTo>
                    <a:pt x="7834" y="2018"/>
                  </a:lnTo>
                  <a:lnTo>
                    <a:pt x="7840" y="2026"/>
                  </a:lnTo>
                  <a:lnTo>
                    <a:pt x="7856" y="2046"/>
                  </a:lnTo>
                  <a:lnTo>
                    <a:pt x="7861" y="2054"/>
                  </a:lnTo>
                  <a:lnTo>
                    <a:pt x="7876" y="2075"/>
                  </a:lnTo>
                  <a:lnTo>
                    <a:pt x="7882" y="2083"/>
                  </a:lnTo>
                  <a:lnTo>
                    <a:pt x="7896" y="2105"/>
                  </a:lnTo>
                  <a:lnTo>
                    <a:pt x="7901" y="2113"/>
                  </a:lnTo>
                  <a:lnTo>
                    <a:pt x="7914" y="2135"/>
                  </a:lnTo>
                  <a:lnTo>
                    <a:pt x="7918" y="2142"/>
                  </a:lnTo>
                  <a:lnTo>
                    <a:pt x="7931" y="2165"/>
                  </a:lnTo>
                  <a:lnTo>
                    <a:pt x="7936" y="2173"/>
                  </a:lnTo>
                  <a:lnTo>
                    <a:pt x="7947" y="2197"/>
                  </a:lnTo>
                  <a:lnTo>
                    <a:pt x="7952" y="2205"/>
                  </a:lnTo>
                  <a:lnTo>
                    <a:pt x="7963" y="2229"/>
                  </a:lnTo>
                  <a:lnTo>
                    <a:pt x="7967" y="2238"/>
                  </a:lnTo>
                  <a:lnTo>
                    <a:pt x="7977" y="2262"/>
                  </a:lnTo>
                  <a:lnTo>
                    <a:pt x="7980" y="2271"/>
                  </a:lnTo>
                  <a:lnTo>
                    <a:pt x="7989" y="2295"/>
                  </a:lnTo>
                  <a:lnTo>
                    <a:pt x="7992" y="2304"/>
                  </a:lnTo>
                  <a:lnTo>
                    <a:pt x="8000" y="2329"/>
                  </a:lnTo>
                  <a:lnTo>
                    <a:pt x="8003" y="2338"/>
                  </a:lnTo>
                  <a:lnTo>
                    <a:pt x="8010" y="2363"/>
                  </a:lnTo>
                  <a:lnTo>
                    <a:pt x="8013" y="2372"/>
                  </a:lnTo>
                  <a:lnTo>
                    <a:pt x="8019" y="2398"/>
                  </a:lnTo>
                  <a:lnTo>
                    <a:pt x="8021" y="2407"/>
                  </a:lnTo>
                  <a:lnTo>
                    <a:pt x="8027" y="2432"/>
                  </a:lnTo>
                  <a:lnTo>
                    <a:pt x="8028" y="2441"/>
                  </a:lnTo>
                  <a:lnTo>
                    <a:pt x="8033" y="2467"/>
                  </a:lnTo>
                  <a:lnTo>
                    <a:pt x="8034" y="2476"/>
                  </a:lnTo>
                  <a:lnTo>
                    <a:pt x="8037" y="2502"/>
                  </a:lnTo>
                  <a:lnTo>
                    <a:pt x="8039" y="2512"/>
                  </a:lnTo>
                  <a:lnTo>
                    <a:pt x="8041" y="2537"/>
                  </a:lnTo>
                  <a:lnTo>
                    <a:pt x="8042" y="2547"/>
                  </a:lnTo>
                  <a:lnTo>
                    <a:pt x="8043" y="2573"/>
                  </a:lnTo>
                  <a:lnTo>
                    <a:pt x="8043" y="2582"/>
                  </a:lnTo>
                  <a:lnTo>
                    <a:pt x="8044" y="2608"/>
                  </a:lnTo>
                  <a:lnTo>
                    <a:pt x="8044" y="2613"/>
                  </a:lnTo>
                  <a:lnTo>
                    <a:pt x="8044" y="8201"/>
                  </a:lnTo>
                  <a:lnTo>
                    <a:pt x="8044" y="8206"/>
                  </a:lnTo>
                  <a:lnTo>
                    <a:pt x="8043" y="8232"/>
                  </a:lnTo>
                  <a:lnTo>
                    <a:pt x="8043" y="8241"/>
                  </a:lnTo>
                  <a:lnTo>
                    <a:pt x="8042" y="8267"/>
                  </a:lnTo>
                  <a:lnTo>
                    <a:pt x="8041" y="8277"/>
                  </a:lnTo>
                  <a:lnTo>
                    <a:pt x="8039" y="8303"/>
                  </a:lnTo>
                  <a:lnTo>
                    <a:pt x="8037" y="8312"/>
                  </a:lnTo>
                  <a:lnTo>
                    <a:pt x="8034" y="8338"/>
                  </a:lnTo>
                  <a:lnTo>
                    <a:pt x="8033" y="8347"/>
                  </a:lnTo>
                  <a:lnTo>
                    <a:pt x="8028" y="8373"/>
                  </a:lnTo>
                  <a:lnTo>
                    <a:pt x="8027" y="8382"/>
                  </a:lnTo>
                  <a:lnTo>
                    <a:pt x="8021" y="8408"/>
                  </a:lnTo>
                  <a:lnTo>
                    <a:pt x="8019" y="8417"/>
                  </a:lnTo>
                  <a:lnTo>
                    <a:pt x="8013" y="8442"/>
                  </a:lnTo>
                  <a:lnTo>
                    <a:pt x="8010" y="8452"/>
                  </a:lnTo>
                  <a:lnTo>
                    <a:pt x="8003" y="8477"/>
                  </a:lnTo>
                  <a:lnTo>
                    <a:pt x="8000" y="8486"/>
                  </a:lnTo>
                  <a:lnTo>
                    <a:pt x="7992" y="8510"/>
                  </a:lnTo>
                  <a:lnTo>
                    <a:pt x="7989" y="8519"/>
                  </a:lnTo>
                  <a:lnTo>
                    <a:pt x="7980" y="8544"/>
                  </a:lnTo>
                  <a:lnTo>
                    <a:pt x="7977" y="8553"/>
                  </a:lnTo>
                  <a:lnTo>
                    <a:pt x="7967" y="8577"/>
                  </a:lnTo>
                  <a:lnTo>
                    <a:pt x="7963" y="8586"/>
                  </a:lnTo>
                  <a:lnTo>
                    <a:pt x="7952" y="8609"/>
                  </a:lnTo>
                  <a:lnTo>
                    <a:pt x="7947" y="8618"/>
                  </a:lnTo>
                  <a:lnTo>
                    <a:pt x="7936" y="8642"/>
                  </a:lnTo>
                  <a:lnTo>
                    <a:pt x="7931" y="8650"/>
                  </a:lnTo>
                  <a:lnTo>
                    <a:pt x="7918" y="8673"/>
                  </a:lnTo>
                  <a:lnTo>
                    <a:pt x="7914" y="8680"/>
                  </a:lnTo>
                  <a:lnTo>
                    <a:pt x="7901" y="8702"/>
                  </a:lnTo>
                  <a:lnTo>
                    <a:pt x="7896" y="8710"/>
                  </a:lnTo>
                  <a:lnTo>
                    <a:pt x="7882" y="8732"/>
                  </a:lnTo>
                  <a:lnTo>
                    <a:pt x="7876" y="8740"/>
                  </a:lnTo>
                  <a:lnTo>
                    <a:pt x="7861" y="8761"/>
                  </a:lnTo>
                  <a:lnTo>
                    <a:pt x="7856" y="8769"/>
                  </a:lnTo>
                  <a:lnTo>
                    <a:pt x="7840" y="8789"/>
                  </a:lnTo>
                  <a:lnTo>
                    <a:pt x="7834" y="8797"/>
                  </a:lnTo>
                  <a:lnTo>
                    <a:pt x="7817" y="8817"/>
                  </a:lnTo>
                  <a:lnTo>
                    <a:pt x="7811" y="8824"/>
                  </a:lnTo>
                  <a:lnTo>
                    <a:pt x="7794" y="8843"/>
                  </a:lnTo>
                  <a:lnTo>
                    <a:pt x="7787" y="8850"/>
                  </a:lnTo>
                  <a:lnTo>
                    <a:pt x="7769" y="8869"/>
                  </a:lnTo>
                  <a:lnTo>
                    <a:pt x="7763" y="8875"/>
                  </a:lnTo>
                  <a:lnTo>
                    <a:pt x="7744" y="8893"/>
                  </a:lnTo>
                  <a:lnTo>
                    <a:pt x="7737" y="8900"/>
                  </a:lnTo>
                  <a:lnTo>
                    <a:pt x="7718" y="8917"/>
                  </a:lnTo>
                  <a:lnTo>
                    <a:pt x="7711" y="8923"/>
                  </a:lnTo>
                  <a:lnTo>
                    <a:pt x="7691" y="8940"/>
                  </a:lnTo>
                  <a:lnTo>
                    <a:pt x="7683" y="8946"/>
                  </a:lnTo>
                  <a:lnTo>
                    <a:pt x="7663" y="8962"/>
                  </a:lnTo>
                  <a:lnTo>
                    <a:pt x="7655" y="8967"/>
                  </a:lnTo>
                  <a:lnTo>
                    <a:pt x="7634" y="8982"/>
                  </a:lnTo>
                  <a:lnTo>
                    <a:pt x="7626" y="8988"/>
                  </a:lnTo>
                  <a:lnTo>
                    <a:pt x="7604" y="9002"/>
                  </a:lnTo>
                  <a:lnTo>
                    <a:pt x="7596" y="9007"/>
                  </a:lnTo>
                  <a:lnTo>
                    <a:pt x="7574" y="9020"/>
                  </a:lnTo>
                  <a:lnTo>
                    <a:pt x="7567" y="9024"/>
                  </a:lnTo>
                  <a:lnTo>
                    <a:pt x="7544" y="9037"/>
                  </a:lnTo>
                  <a:lnTo>
                    <a:pt x="7536" y="9042"/>
                  </a:lnTo>
                  <a:lnTo>
                    <a:pt x="7512" y="9053"/>
                  </a:lnTo>
                  <a:lnTo>
                    <a:pt x="7504" y="9058"/>
                  </a:lnTo>
                  <a:lnTo>
                    <a:pt x="7480" y="9069"/>
                  </a:lnTo>
                  <a:lnTo>
                    <a:pt x="7471" y="9073"/>
                  </a:lnTo>
                  <a:lnTo>
                    <a:pt x="7447" y="9083"/>
                  </a:lnTo>
                  <a:lnTo>
                    <a:pt x="7438" y="9086"/>
                  </a:lnTo>
                  <a:lnTo>
                    <a:pt x="7414" y="9095"/>
                  </a:lnTo>
                  <a:lnTo>
                    <a:pt x="7405" y="9098"/>
                  </a:lnTo>
                  <a:lnTo>
                    <a:pt x="7380" y="9106"/>
                  </a:lnTo>
                  <a:lnTo>
                    <a:pt x="7371" y="9109"/>
                  </a:lnTo>
                  <a:lnTo>
                    <a:pt x="7346" y="9116"/>
                  </a:lnTo>
                  <a:lnTo>
                    <a:pt x="7337" y="9119"/>
                  </a:lnTo>
                  <a:lnTo>
                    <a:pt x="7311" y="9125"/>
                  </a:lnTo>
                  <a:lnTo>
                    <a:pt x="7302" y="9127"/>
                  </a:lnTo>
                  <a:lnTo>
                    <a:pt x="7277" y="9133"/>
                  </a:lnTo>
                  <a:lnTo>
                    <a:pt x="7268" y="9134"/>
                  </a:lnTo>
                  <a:lnTo>
                    <a:pt x="7242" y="9139"/>
                  </a:lnTo>
                  <a:lnTo>
                    <a:pt x="7233" y="9140"/>
                  </a:lnTo>
                  <a:lnTo>
                    <a:pt x="7207" y="9143"/>
                  </a:lnTo>
                  <a:lnTo>
                    <a:pt x="7197" y="9145"/>
                  </a:lnTo>
                  <a:lnTo>
                    <a:pt x="7172" y="9147"/>
                  </a:lnTo>
                  <a:lnTo>
                    <a:pt x="7162" y="9148"/>
                  </a:lnTo>
                  <a:lnTo>
                    <a:pt x="7136" y="9149"/>
                  </a:lnTo>
                  <a:lnTo>
                    <a:pt x="7127" y="9149"/>
                  </a:lnTo>
                  <a:lnTo>
                    <a:pt x="7101" y="9150"/>
                  </a:lnTo>
                  <a:lnTo>
                    <a:pt x="7096" y="9150"/>
                  </a:lnTo>
                  <a:lnTo>
                    <a:pt x="2904" y="9150"/>
                  </a:lnTo>
                  <a:lnTo>
                    <a:pt x="2899" y="9150"/>
                  </a:lnTo>
                  <a:lnTo>
                    <a:pt x="2873" y="9149"/>
                  </a:lnTo>
                  <a:lnTo>
                    <a:pt x="2864" y="9149"/>
                  </a:lnTo>
                  <a:lnTo>
                    <a:pt x="2838" y="9148"/>
                  </a:lnTo>
                  <a:lnTo>
                    <a:pt x="2828" y="9147"/>
                  </a:lnTo>
                  <a:lnTo>
                    <a:pt x="2803" y="9145"/>
                  </a:lnTo>
                  <a:lnTo>
                    <a:pt x="2793" y="9143"/>
                  </a:lnTo>
                  <a:lnTo>
                    <a:pt x="2767" y="9140"/>
                  </a:lnTo>
                  <a:lnTo>
                    <a:pt x="2758" y="9139"/>
                  </a:lnTo>
                  <a:lnTo>
                    <a:pt x="2732" y="9134"/>
                  </a:lnTo>
                  <a:lnTo>
                    <a:pt x="2723" y="9133"/>
                  </a:lnTo>
                  <a:lnTo>
                    <a:pt x="2698" y="9127"/>
                  </a:lnTo>
                  <a:lnTo>
                    <a:pt x="2689" y="9125"/>
                  </a:lnTo>
                  <a:lnTo>
                    <a:pt x="2663" y="9119"/>
                  </a:lnTo>
                  <a:lnTo>
                    <a:pt x="2654" y="9116"/>
                  </a:lnTo>
                  <a:lnTo>
                    <a:pt x="2629" y="9109"/>
                  </a:lnTo>
                  <a:lnTo>
                    <a:pt x="2620" y="9106"/>
                  </a:lnTo>
                  <a:lnTo>
                    <a:pt x="2595" y="9098"/>
                  </a:lnTo>
                  <a:lnTo>
                    <a:pt x="2586" y="9095"/>
                  </a:lnTo>
                  <a:lnTo>
                    <a:pt x="2562" y="9086"/>
                  </a:lnTo>
                  <a:lnTo>
                    <a:pt x="2553" y="9083"/>
                  </a:lnTo>
                  <a:lnTo>
                    <a:pt x="2529" y="9073"/>
                  </a:lnTo>
                  <a:lnTo>
                    <a:pt x="2520" y="9069"/>
                  </a:lnTo>
                  <a:lnTo>
                    <a:pt x="2496" y="9058"/>
                  </a:lnTo>
                  <a:lnTo>
                    <a:pt x="2488" y="9053"/>
                  </a:lnTo>
                  <a:lnTo>
                    <a:pt x="2464" y="9042"/>
                  </a:lnTo>
                  <a:lnTo>
                    <a:pt x="2456" y="9037"/>
                  </a:lnTo>
                  <a:lnTo>
                    <a:pt x="2433" y="9024"/>
                  </a:lnTo>
                  <a:lnTo>
                    <a:pt x="2426" y="9020"/>
                  </a:lnTo>
                  <a:lnTo>
                    <a:pt x="2404" y="9007"/>
                  </a:lnTo>
                  <a:lnTo>
                    <a:pt x="2396" y="9002"/>
                  </a:lnTo>
                  <a:lnTo>
                    <a:pt x="2374" y="8988"/>
                  </a:lnTo>
                  <a:lnTo>
                    <a:pt x="2366" y="8982"/>
                  </a:lnTo>
                  <a:lnTo>
                    <a:pt x="2345" y="8967"/>
                  </a:lnTo>
                  <a:lnTo>
                    <a:pt x="2337" y="8962"/>
                  </a:lnTo>
                  <a:lnTo>
                    <a:pt x="2317" y="8946"/>
                  </a:lnTo>
                  <a:lnTo>
                    <a:pt x="2309" y="8940"/>
                  </a:lnTo>
                  <a:lnTo>
                    <a:pt x="2289" y="8923"/>
                  </a:lnTo>
                  <a:lnTo>
                    <a:pt x="2282" y="8917"/>
                  </a:lnTo>
                  <a:lnTo>
                    <a:pt x="2263" y="8900"/>
                  </a:lnTo>
                  <a:lnTo>
                    <a:pt x="2256" y="8893"/>
                  </a:lnTo>
                  <a:lnTo>
                    <a:pt x="2237" y="8875"/>
                  </a:lnTo>
                  <a:lnTo>
                    <a:pt x="2231" y="8869"/>
                  </a:lnTo>
                  <a:lnTo>
                    <a:pt x="2213" y="8850"/>
                  </a:lnTo>
                  <a:lnTo>
                    <a:pt x="2206" y="8843"/>
                  </a:lnTo>
                  <a:lnTo>
                    <a:pt x="2189" y="8824"/>
                  </a:lnTo>
                  <a:lnTo>
                    <a:pt x="2183" y="8817"/>
                  </a:lnTo>
                  <a:lnTo>
                    <a:pt x="2166" y="8797"/>
                  </a:lnTo>
                  <a:lnTo>
                    <a:pt x="2160" y="8789"/>
                  </a:lnTo>
                  <a:lnTo>
                    <a:pt x="2144" y="8769"/>
                  </a:lnTo>
                  <a:lnTo>
                    <a:pt x="2139" y="8761"/>
                  </a:lnTo>
                  <a:lnTo>
                    <a:pt x="2124" y="8740"/>
                  </a:lnTo>
                  <a:lnTo>
                    <a:pt x="2118" y="8732"/>
                  </a:lnTo>
                  <a:lnTo>
                    <a:pt x="2104" y="8710"/>
                  </a:lnTo>
                  <a:lnTo>
                    <a:pt x="2099" y="8702"/>
                  </a:lnTo>
                  <a:lnTo>
                    <a:pt x="2086" y="8680"/>
                  </a:lnTo>
                  <a:lnTo>
                    <a:pt x="2082" y="8673"/>
                  </a:lnTo>
                  <a:lnTo>
                    <a:pt x="2069" y="8650"/>
                  </a:lnTo>
                  <a:lnTo>
                    <a:pt x="2064" y="8642"/>
                  </a:lnTo>
                  <a:lnTo>
                    <a:pt x="2053" y="8618"/>
                  </a:lnTo>
                  <a:lnTo>
                    <a:pt x="2048" y="8609"/>
                  </a:lnTo>
                  <a:lnTo>
                    <a:pt x="2037" y="8586"/>
                  </a:lnTo>
                  <a:lnTo>
                    <a:pt x="2033" y="8577"/>
                  </a:lnTo>
                  <a:lnTo>
                    <a:pt x="2023" y="8553"/>
                  </a:lnTo>
                  <a:lnTo>
                    <a:pt x="2020" y="8544"/>
                  </a:lnTo>
                  <a:lnTo>
                    <a:pt x="2011" y="8519"/>
                  </a:lnTo>
                  <a:lnTo>
                    <a:pt x="2008" y="8510"/>
                  </a:lnTo>
                  <a:lnTo>
                    <a:pt x="2000" y="8486"/>
                  </a:lnTo>
                  <a:lnTo>
                    <a:pt x="1997" y="8477"/>
                  </a:lnTo>
                  <a:lnTo>
                    <a:pt x="1990" y="8452"/>
                  </a:lnTo>
                  <a:lnTo>
                    <a:pt x="1987" y="8442"/>
                  </a:lnTo>
                  <a:lnTo>
                    <a:pt x="1981" y="8417"/>
                  </a:lnTo>
                  <a:lnTo>
                    <a:pt x="1979" y="8408"/>
                  </a:lnTo>
                  <a:lnTo>
                    <a:pt x="1973" y="8382"/>
                  </a:lnTo>
                  <a:lnTo>
                    <a:pt x="1972" y="8373"/>
                  </a:lnTo>
                  <a:lnTo>
                    <a:pt x="1967" y="8347"/>
                  </a:lnTo>
                  <a:lnTo>
                    <a:pt x="1966" y="8338"/>
                  </a:lnTo>
                  <a:lnTo>
                    <a:pt x="1963" y="8312"/>
                  </a:lnTo>
                  <a:lnTo>
                    <a:pt x="1961" y="8303"/>
                  </a:lnTo>
                  <a:lnTo>
                    <a:pt x="1959" y="8277"/>
                  </a:lnTo>
                  <a:lnTo>
                    <a:pt x="1958" y="8267"/>
                  </a:lnTo>
                  <a:lnTo>
                    <a:pt x="1957" y="8241"/>
                  </a:lnTo>
                  <a:lnTo>
                    <a:pt x="1957" y="8232"/>
                  </a:lnTo>
                  <a:lnTo>
                    <a:pt x="1956" y="8206"/>
                  </a:lnTo>
                  <a:lnTo>
                    <a:pt x="1956" y="8201"/>
                  </a:lnTo>
                  <a:lnTo>
                    <a:pt x="1956" y="2613"/>
                  </a:lnTo>
                  <a:lnTo>
                    <a:pt x="1956" y="2608"/>
                  </a:lnTo>
                  <a:lnTo>
                    <a:pt x="1957" y="2582"/>
                  </a:lnTo>
                  <a:lnTo>
                    <a:pt x="1957" y="2573"/>
                  </a:lnTo>
                  <a:lnTo>
                    <a:pt x="1958" y="2547"/>
                  </a:lnTo>
                  <a:lnTo>
                    <a:pt x="1959" y="2537"/>
                  </a:lnTo>
                  <a:lnTo>
                    <a:pt x="1961" y="2512"/>
                  </a:lnTo>
                  <a:lnTo>
                    <a:pt x="1963" y="2502"/>
                  </a:lnTo>
                  <a:lnTo>
                    <a:pt x="1966" y="2476"/>
                  </a:lnTo>
                  <a:lnTo>
                    <a:pt x="1967" y="2467"/>
                  </a:lnTo>
                  <a:lnTo>
                    <a:pt x="1972" y="2441"/>
                  </a:lnTo>
                  <a:lnTo>
                    <a:pt x="1973" y="2432"/>
                  </a:lnTo>
                  <a:lnTo>
                    <a:pt x="1979" y="2407"/>
                  </a:lnTo>
                  <a:lnTo>
                    <a:pt x="1981" y="2398"/>
                  </a:lnTo>
                  <a:lnTo>
                    <a:pt x="1987" y="2372"/>
                  </a:lnTo>
                  <a:lnTo>
                    <a:pt x="1990" y="2363"/>
                  </a:lnTo>
                  <a:lnTo>
                    <a:pt x="1997" y="2338"/>
                  </a:lnTo>
                  <a:lnTo>
                    <a:pt x="2000" y="2329"/>
                  </a:lnTo>
                  <a:lnTo>
                    <a:pt x="2008" y="2304"/>
                  </a:lnTo>
                  <a:lnTo>
                    <a:pt x="2011" y="2295"/>
                  </a:lnTo>
                  <a:lnTo>
                    <a:pt x="2020" y="2271"/>
                  </a:lnTo>
                  <a:lnTo>
                    <a:pt x="2023" y="2262"/>
                  </a:lnTo>
                  <a:lnTo>
                    <a:pt x="2033" y="2238"/>
                  </a:lnTo>
                  <a:lnTo>
                    <a:pt x="2037" y="2229"/>
                  </a:lnTo>
                  <a:lnTo>
                    <a:pt x="2048" y="2205"/>
                  </a:lnTo>
                  <a:lnTo>
                    <a:pt x="2053" y="2197"/>
                  </a:lnTo>
                  <a:lnTo>
                    <a:pt x="2064" y="2173"/>
                  </a:lnTo>
                  <a:lnTo>
                    <a:pt x="2069" y="2165"/>
                  </a:lnTo>
                  <a:lnTo>
                    <a:pt x="2082" y="2142"/>
                  </a:lnTo>
                  <a:lnTo>
                    <a:pt x="2086" y="2135"/>
                  </a:lnTo>
                  <a:lnTo>
                    <a:pt x="2099" y="2113"/>
                  </a:lnTo>
                  <a:lnTo>
                    <a:pt x="2104" y="2105"/>
                  </a:lnTo>
                  <a:lnTo>
                    <a:pt x="2118" y="2083"/>
                  </a:lnTo>
                  <a:lnTo>
                    <a:pt x="2124" y="2075"/>
                  </a:lnTo>
                  <a:lnTo>
                    <a:pt x="2139" y="2054"/>
                  </a:lnTo>
                  <a:lnTo>
                    <a:pt x="2144" y="2046"/>
                  </a:lnTo>
                  <a:lnTo>
                    <a:pt x="2160" y="2026"/>
                  </a:lnTo>
                  <a:lnTo>
                    <a:pt x="2166" y="2018"/>
                  </a:lnTo>
                  <a:lnTo>
                    <a:pt x="2183" y="1998"/>
                  </a:lnTo>
                  <a:lnTo>
                    <a:pt x="2189" y="1991"/>
                  </a:lnTo>
                  <a:lnTo>
                    <a:pt x="2206" y="1972"/>
                  </a:lnTo>
                  <a:lnTo>
                    <a:pt x="2213" y="1965"/>
                  </a:lnTo>
                  <a:lnTo>
                    <a:pt x="2231" y="1946"/>
                  </a:lnTo>
                  <a:lnTo>
                    <a:pt x="2237" y="1940"/>
                  </a:lnTo>
                  <a:lnTo>
                    <a:pt x="2256" y="1922"/>
                  </a:lnTo>
                  <a:lnTo>
                    <a:pt x="2263" y="1915"/>
                  </a:lnTo>
                  <a:lnTo>
                    <a:pt x="2282" y="1898"/>
                  </a:lnTo>
                  <a:lnTo>
                    <a:pt x="2289" y="1892"/>
                  </a:lnTo>
                  <a:lnTo>
                    <a:pt x="2309" y="1875"/>
                  </a:lnTo>
                  <a:lnTo>
                    <a:pt x="2317" y="1869"/>
                  </a:lnTo>
                  <a:lnTo>
                    <a:pt x="2337" y="1853"/>
                  </a:lnTo>
                  <a:lnTo>
                    <a:pt x="2345" y="1848"/>
                  </a:lnTo>
                  <a:lnTo>
                    <a:pt x="2366" y="1833"/>
                  </a:lnTo>
                  <a:lnTo>
                    <a:pt x="2374" y="1827"/>
                  </a:lnTo>
                  <a:lnTo>
                    <a:pt x="2396" y="1813"/>
                  </a:lnTo>
                  <a:lnTo>
                    <a:pt x="2404" y="1808"/>
                  </a:lnTo>
                  <a:lnTo>
                    <a:pt x="2426" y="1795"/>
                  </a:lnTo>
                  <a:lnTo>
                    <a:pt x="2433" y="1791"/>
                  </a:lnTo>
                  <a:lnTo>
                    <a:pt x="2456" y="1778"/>
                  </a:lnTo>
                  <a:lnTo>
                    <a:pt x="2464" y="1773"/>
                  </a:lnTo>
                  <a:lnTo>
                    <a:pt x="2488" y="1762"/>
                  </a:lnTo>
                  <a:lnTo>
                    <a:pt x="2496" y="1757"/>
                  </a:lnTo>
                  <a:lnTo>
                    <a:pt x="2520" y="1746"/>
                  </a:lnTo>
                  <a:lnTo>
                    <a:pt x="2529" y="1742"/>
                  </a:lnTo>
                  <a:lnTo>
                    <a:pt x="2553" y="1732"/>
                  </a:lnTo>
                  <a:lnTo>
                    <a:pt x="2562" y="1729"/>
                  </a:lnTo>
                  <a:lnTo>
                    <a:pt x="2586" y="1720"/>
                  </a:lnTo>
                  <a:lnTo>
                    <a:pt x="2595" y="1717"/>
                  </a:lnTo>
                  <a:lnTo>
                    <a:pt x="2620" y="1709"/>
                  </a:lnTo>
                  <a:lnTo>
                    <a:pt x="2629" y="1706"/>
                  </a:lnTo>
                  <a:lnTo>
                    <a:pt x="2654" y="1699"/>
                  </a:lnTo>
                  <a:lnTo>
                    <a:pt x="2663" y="1696"/>
                  </a:lnTo>
                  <a:lnTo>
                    <a:pt x="2689" y="1690"/>
                  </a:lnTo>
                  <a:lnTo>
                    <a:pt x="2698" y="1688"/>
                  </a:lnTo>
                  <a:lnTo>
                    <a:pt x="2723" y="1682"/>
                  </a:lnTo>
                  <a:lnTo>
                    <a:pt x="2732" y="1681"/>
                  </a:lnTo>
                  <a:lnTo>
                    <a:pt x="2758" y="1676"/>
                  </a:lnTo>
                  <a:lnTo>
                    <a:pt x="2767" y="1675"/>
                  </a:lnTo>
                  <a:lnTo>
                    <a:pt x="2793" y="1672"/>
                  </a:lnTo>
                  <a:lnTo>
                    <a:pt x="2803" y="1670"/>
                  </a:lnTo>
                  <a:lnTo>
                    <a:pt x="2828" y="1668"/>
                  </a:lnTo>
                  <a:lnTo>
                    <a:pt x="2838" y="1667"/>
                  </a:lnTo>
                  <a:lnTo>
                    <a:pt x="2864" y="1666"/>
                  </a:lnTo>
                  <a:lnTo>
                    <a:pt x="2873" y="1666"/>
                  </a:lnTo>
                  <a:lnTo>
                    <a:pt x="2899" y="1665"/>
                  </a:lnTo>
                  <a:lnTo>
                    <a:pt x="2904" y="1665"/>
                  </a:lnTo>
                  <a:lnTo>
                    <a:pt x="3353" y="1665"/>
                  </a:lnTo>
                  <a:lnTo>
                    <a:pt x="3353" y="1449"/>
                  </a:lnTo>
                  <a:lnTo>
                    <a:pt x="3353" y="1444"/>
                  </a:lnTo>
                  <a:lnTo>
                    <a:pt x="3353" y="1431"/>
                  </a:lnTo>
                  <a:lnTo>
                    <a:pt x="3354" y="1422"/>
                  </a:lnTo>
                  <a:lnTo>
                    <a:pt x="3354" y="1409"/>
                  </a:lnTo>
                  <a:lnTo>
                    <a:pt x="3355" y="1400"/>
                  </a:lnTo>
                  <a:lnTo>
                    <a:pt x="3356" y="1387"/>
                  </a:lnTo>
                  <a:lnTo>
                    <a:pt x="3357" y="1377"/>
                  </a:lnTo>
                  <a:lnTo>
                    <a:pt x="3359" y="1364"/>
                  </a:lnTo>
                  <a:lnTo>
                    <a:pt x="3360" y="1355"/>
                  </a:lnTo>
                  <a:lnTo>
                    <a:pt x="3363" y="1342"/>
                  </a:lnTo>
                  <a:lnTo>
                    <a:pt x="3364" y="1333"/>
                  </a:lnTo>
                  <a:lnTo>
                    <a:pt x="3367" y="1320"/>
                  </a:lnTo>
                  <a:lnTo>
                    <a:pt x="3369" y="1311"/>
                  </a:lnTo>
                  <a:lnTo>
                    <a:pt x="3372" y="1299"/>
                  </a:lnTo>
                  <a:lnTo>
                    <a:pt x="3375" y="1289"/>
                  </a:lnTo>
                  <a:lnTo>
                    <a:pt x="3378" y="1277"/>
                  </a:lnTo>
                  <a:lnTo>
                    <a:pt x="3381" y="1268"/>
                  </a:lnTo>
                  <a:lnTo>
                    <a:pt x="3385" y="1256"/>
                  </a:lnTo>
                  <a:lnTo>
                    <a:pt x="3388" y="1247"/>
                  </a:lnTo>
                  <a:lnTo>
                    <a:pt x="3393" y="1234"/>
                  </a:lnTo>
                  <a:lnTo>
                    <a:pt x="3396" y="1226"/>
                  </a:lnTo>
                  <a:lnTo>
                    <a:pt x="3401" y="1214"/>
                  </a:lnTo>
                  <a:lnTo>
                    <a:pt x="3405" y="1205"/>
                  </a:lnTo>
                  <a:lnTo>
                    <a:pt x="3411" y="1193"/>
                  </a:lnTo>
                  <a:lnTo>
                    <a:pt x="3415" y="1184"/>
                  </a:lnTo>
                  <a:lnTo>
                    <a:pt x="3421" y="1173"/>
                  </a:lnTo>
                  <a:lnTo>
                    <a:pt x="3425" y="1164"/>
                  </a:lnTo>
                  <a:lnTo>
                    <a:pt x="3432" y="1153"/>
                  </a:lnTo>
                  <a:lnTo>
                    <a:pt x="3435" y="1148"/>
                  </a:lnTo>
                  <a:lnTo>
                    <a:pt x="3442" y="1136"/>
                  </a:lnTo>
                  <a:lnTo>
                    <a:pt x="3447" y="1128"/>
                  </a:lnTo>
                  <a:lnTo>
                    <a:pt x="3454" y="1117"/>
                  </a:lnTo>
                  <a:lnTo>
                    <a:pt x="3459" y="1109"/>
                  </a:lnTo>
                  <a:lnTo>
                    <a:pt x="3467" y="1098"/>
                  </a:lnTo>
                  <a:lnTo>
                    <a:pt x="3473" y="1090"/>
                  </a:lnTo>
                  <a:lnTo>
                    <a:pt x="3480" y="1080"/>
                  </a:lnTo>
                  <a:lnTo>
                    <a:pt x="3486" y="1073"/>
                  </a:lnTo>
                  <a:lnTo>
                    <a:pt x="3495" y="1062"/>
                  </a:lnTo>
                  <a:lnTo>
                    <a:pt x="3501" y="1055"/>
                  </a:lnTo>
                  <a:lnTo>
                    <a:pt x="3510" y="1045"/>
                  </a:lnTo>
                  <a:lnTo>
                    <a:pt x="3516" y="1038"/>
                  </a:lnTo>
                  <a:lnTo>
                    <a:pt x="3525" y="1029"/>
                  </a:lnTo>
                  <a:lnTo>
                    <a:pt x="3532" y="1022"/>
                  </a:lnTo>
                  <a:lnTo>
                    <a:pt x="3541" y="1013"/>
                  </a:lnTo>
                  <a:lnTo>
                    <a:pt x="3548" y="1007"/>
                  </a:lnTo>
                  <a:lnTo>
                    <a:pt x="3558" y="998"/>
                  </a:lnTo>
                  <a:lnTo>
                    <a:pt x="3565" y="992"/>
                  </a:lnTo>
                  <a:lnTo>
                    <a:pt x="3576" y="983"/>
                  </a:lnTo>
                  <a:lnTo>
                    <a:pt x="3583" y="977"/>
                  </a:lnTo>
                  <a:lnTo>
                    <a:pt x="3593" y="970"/>
                  </a:lnTo>
                  <a:lnTo>
                    <a:pt x="3601" y="964"/>
                  </a:lnTo>
                  <a:lnTo>
                    <a:pt x="3612" y="956"/>
                  </a:lnTo>
                  <a:lnTo>
                    <a:pt x="3620" y="951"/>
                  </a:lnTo>
                  <a:lnTo>
                    <a:pt x="3631" y="944"/>
                  </a:lnTo>
                  <a:lnTo>
                    <a:pt x="3639" y="939"/>
                  </a:lnTo>
                  <a:lnTo>
                    <a:pt x="3651" y="932"/>
                  </a:lnTo>
                  <a:lnTo>
                    <a:pt x="3656" y="929"/>
                  </a:lnTo>
                  <a:lnTo>
                    <a:pt x="3667" y="922"/>
                  </a:lnTo>
                  <a:lnTo>
                    <a:pt x="3676" y="918"/>
                  </a:lnTo>
                  <a:lnTo>
                    <a:pt x="3687" y="912"/>
                  </a:lnTo>
                  <a:lnTo>
                    <a:pt x="3696" y="908"/>
                  </a:lnTo>
                  <a:lnTo>
                    <a:pt x="3708" y="902"/>
                  </a:lnTo>
                  <a:lnTo>
                    <a:pt x="3717" y="898"/>
                  </a:lnTo>
                  <a:lnTo>
                    <a:pt x="3729" y="893"/>
                  </a:lnTo>
                  <a:lnTo>
                    <a:pt x="3737" y="890"/>
                  </a:lnTo>
                  <a:lnTo>
                    <a:pt x="3750" y="885"/>
                  </a:lnTo>
                  <a:lnTo>
                    <a:pt x="3759" y="882"/>
                  </a:lnTo>
                  <a:lnTo>
                    <a:pt x="3771" y="878"/>
                  </a:lnTo>
                  <a:lnTo>
                    <a:pt x="3780" y="875"/>
                  </a:lnTo>
                  <a:lnTo>
                    <a:pt x="3792" y="872"/>
                  </a:lnTo>
                  <a:lnTo>
                    <a:pt x="3802" y="869"/>
                  </a:lnTo>
                  <a:lnTo>
                    <a:pt x="3814" y="866"/>
                  </a:lnTo>
                  <a:lnTo>
                    <a:pt x="3823" y="864"/>
                  </a:lnTo>
                  <a:lnTo>
                    <a:pt x="3836" y="861"/>
                  </a:lnTo>
                  <a:lnTo>
                    <a:pt x="3845" y="860"/>
                  </a:lnTo>
                  <a:lnTo>
                    <a:pt x="3858" y="857"/>
                  </a:lnTo>
                  <a:lnTo>
                    <a:pt x="3867" y="856"/>
                  </a:lnTo>
                  <a:lnTo>
                    <a:pt x="3880" y="854"/>
                  </a:lnTo>
                  <a:lnTo>
                    <a:pt x="3890" y="853"/>
                  </a:lnTo>
                  <a:lnTo>
                    <a:pt x="3903" y="852"/>
                  </a:lnTo>
                  <a:lnTo>
                    <a:pt x="3912" y="851"/>
                  </a:lnTo>
                  <a:lnTo>
                    <a:pt x="3925" y="851"/>
                  </a:lnTo>
                  <a:lnTo>
                    <a:pt x="3934" y="850"/>
                  </a:lnTo>
                  <a:close/>
                  <a:moveTo>
                    <a:pt x="3353" y="2264"/>
                  </a:moveTo>
                  <a:lnTo>
                    <a:pt x="3353" y="2165"/>
                  </a:lnTo>
                  <a:lnTo>
                    <a:pt x="2906" y="2165"/>
                  </a:lnTo>
                  <a:lnTo>
                    <a:pt x="2887" y="2165"/>
                  </a:lnTo>
                  <a:lnTo>
                    <a:pt x="2871" y="2166"/>
                  </a:lnTo>
                  <a:lnTo>
                    <a:pt x="2854" y="2168"/>
                  </a:lnTo>
                  <a:lnTo>
                    <a:pt x="2837" y="2170"/>
                  </a:lnTo>
                  <a:lnTo>
                    <a:pt x="2821" y="2173"/>
                  </a:lnTo>
                  <a:lnTo>
                    <a:pt x="2804" y="2176"/>
                  </a:lnTo>
                  <a:lnTo>
                    <a:pt x="2788" y="2180"/>
                  </a:lnTo>
                  <a:lnTo>
                    <a:pt x="2772" y="2185"/>
                  </a:lnTo>
                  <a:lnTo>
                    <a:pt x="2756" y="2190"/>
                  </a:lnTo>
                  <a:lnTo>
                    <a:pt x="2741" y="2196"/>
                  </a:lnTo>
                  <a:lnTo>
                    <a:pt x="2726" y="2202"/>
                  </a:lnTo>
                  <a:lnTo>
                    <a:pt x="2710" y="2209"/>
                  </a:lnTo>
                  <a:lnTo>
                    <a:pt x="2696" y="2217"/>
                  </a:lnTo>
                  <a:lnTo>
                    <a:pt x="2680" y="2225"/>
                  </a:lnTo>
                  <a:lnTo>
                    <a:pt x="2665" y="2234"/>
                  </a:lnTo>
                  <a:lnTo>
                    <a:pt x="2651" y="2243"/>
                  </a:lnTo>
                  <a:lnTo>
                    <a:pt x="2638" y="2253"/>
                  </a:lnTo>
                  <a:lnTo>
                    <a:pt x="2625" y="2263"/>
                  </a:lnTo>
                  <a:lnTo>
                    <a:pt x="2612" y="2274"/>
                  </a:lnTo>
                  <a:lnTo>
                    <a:pt x="2599" y="2285"/>
                  </a:lnTo>
                  <a:lnTo>
                    <a:pt x="2587" y="2296"/>
                  </a:lnTo>
                  <a:lnTo>
                    <a:pt x="2576" y="2308"/>
                  </a:lnTo>
                  <a:lnTo>
                    <a:pt x="2565" y="2321"/>
                  </a:lnTo>
                  <a:lnTo>
                    <a:pt x="2554" y="2334"/>
                  </a:lnTo>
                  <a:lnTo>
                    <a:pt x="2544" y="2347"/>
                  </a:lnTo>
                  <a:lnTo>
                    <a:pt x="2534" y="2360"/>
                  </a:lnTo>
                  <a:lnTo>
                    <a:pt x="2525" y="2374"/>
                  </a:lnTo>
                  <a:lnTo>
                    <a:pt x="2516" y="2389"/>
                  </a:lnTo>
                  <a:lnTo>
                    <a:pt x="2508" y="2405"/>
                  </a:lnTo>
                  <a:lnTo>
                    <a:pt x="2500" y="2419"/>
                  </a:lnTo>
                  <a:lnTo>
                    <a:pt x="2493" y="2435"/>
                  </a:lnTo>
                  <a:lnTo>
                    <a:pt x="2487" y="2450"/>
                  </a:lnTo>
                  <a:lnTo>
                    <a:pt x="2481" y="2465"/>
                  </a:lnTo>
                  <a:lnTo>
                    <a:pt x="2476" y="2481"/>
                  </a:lnTo>
                  <a:lnTo>
                    <a:pt x="2471" y="2497"/>
                  </a:lnTo>
                  <a:lnTo>
                    <a:pt x="2467" y="2513"/>
                  </a:lnTo>
                  <a:lnTo>
                    <a:pt x="2464" y="2530"/>
                  </a:lnTo>
                  <a:lnTo>
                    <a:pt x="2461" y="2546"/>
                  </a:lnTo>
                  <a:lnTo>
                    <a:pt x="2459" y="2563"/>
                  </a:lnTo>
                  <a:lnTo>
                    <a:pt x="2457" y="2580"/>
                  </a:lnTo>
                  <a:lnTo>
                    <a:pt x="2456" y="2596"/>
                  </a:lnTo>
                  <a:lnTo>
                    <a:pt x="2456" y="2615"/>
                  </a:lnTo>
                  <a:lnTo>
                    <a:pt x="2456" y="8199"/>
                  </a:lnTo>
                  <a:lnTo>
                    <a:pt x="2456" y="8218"/>
                  </a:lnTo>
                  <a:lnTo>
                    <a:pt x="2457" y="8235"/>
                  </a:lnTo>
                  <a:lnTo>
                    <a:pt x="2459" y="8252"/>
                  </a:lnTo>
                  <a:lnTo>
                    <a:pt x="2461" y="8269"/>
                  </a:lnTo>
                  <a:lnTo>
                    <a:pt x="2464" y="8285"/>
                  </a:lnTo>
                  <a:lnTo>
                    <a:pt x="2467" y="8302"/>
                  </a:lnTo>
                  <a:lnTo>
                    <a:pt x="2471" y="8318"/>
                  </a:lnTo>
                  <a:lnTo>
                    <a:pt x="2476" y="8334"/>
                  </a:lnTo>
                  <a:lnTo>
                    <a:pt x="2481" y="8350"/>
                  </a:lnTo>
                  <a:lnTo>
                    <a:pt x="2487" y="8365"/>
                  </a:lnTo>
                  <a:lnTo>
                    <a:pt x="2493" y="8380"/>
                  </a:lnTo>
                  <a:lnTo>
                    <a:pt x="2500" y="8396"/>
                  </a:lnTo>
                  <a:lnTo>
                    <a:pt x="2508" y="8410"/>
                  </a:lnTo>
                  <a:lnTo>
                    <a:pt x="2516" y="8426"/>
                  </a:lnTo>
                  <a:lnTo>
                    <a:pt x="2525" y="8441"/>
                  </a:lnTo>
                  <a:lnTo>
                    <a:pt x="2534" y="8455"/>
                  </a:lnTo>
                  <a:lnTo>
                    <a:pt x="2544" y="8468"/>
                  </a:lnTo>
                  <a:lnTo>
                    <a:pt x="2554" y="8481"/>
                  </a:lnTo>
                  <a:lnTo>
                    <a:pt x="2565" y="8494"/>
                  </a:lnTo>
                  <a:lnTo>
                    <a:pt x="2576" y="8507"/>
                  </a:lnTo>
                  <a:lnTo>
                    <a:pt x="2587" y="8519"/>
                  </a:lnTo>
                  <a:lnTo>
                    <a:pt x="2599" y="8530"/>
                  </a:lnTo>
                  <a:lnTo>
                    <a:pt x="2612" y="8541"/>
                  </a:lnTo>
                  <a:lnTo>
                    <a:pt x="2625" y="8552"/>
                  </a:lnTo>
                  <a:lnTo>
                    <a:pt x="2638" y="8562"/>
                  </a:lnTo>
                  <a:lnTo>
                    <a:pt x="2651" y="8572"/>
                  </a:lnTo>
                  <a:lnTo>
                    <a:pt x="2665" y="8581"/>
                  </a:lnTo>
                  <a:lnTo>
                    <a:pt x="2680" y="8590"/>
                  </a:lnTo>
                  <a:lnTo>
                    <a:pt x="2696" y="8598"/>
                  </a:lnTo>
                  <a:lnTo>
                    <a:pt x="2710" y="8606"/>
                  </a:lnTo>
                  <a:lnTo>
                    <a:pt x="2726" y="8613"/>
                  </a:lnTo>
                  <a:lnTo>
                    <a:pt x="2741" y="8619"/>
                  </a:lnTo>
                  <a:lnTo>
                    <a:pt x="2756" y="8625"/>
                  </a:lnTo>
                  <a:lnTo>
                    <a:pt x="2772" y="8630"/>
                  </a:lnTo>
                  <a:lnTo>
                    <a:pt x="2788" y="8635"/>
                  </a:lnTo>
                  <a:lnTo>
                    <a:pt x="2804" y="8639"/>
                  </a:lnTo>
                  <a:lnTo>
                    <a:pt x="2821" y="8642"/>
                  </a:lnTo>
                  <a:lnTo>
                    <a:pt x="2837" y="8645"/>
                  </a:lnTo>
                  <a:lnTo>
                    <a:pt x="2854" y="8647"/>
                  </a:lnTo>
                  <a:lnTo>
                    <a:pt x="2871" y="8649"/>
                  </a:lnTo>
                  <a:lnTo>
                    <a:pt x="2887" y="8650"/>
                  </a:lnTo>
                  <a:lnTo>
                    <a:pt x="2906" y="8650"/>
                  </a:lnTo>
                  <a:lnTo>
                    <a:pt x="7094" y="8650"/>
                  </a:lnTo>
                  <a:lnTo>
                    <a:pt x="7113" y="8650"/>
                  </a:lnTo>
                  <a:lnTo>
                    <a:pt x="7129" y="8649"/>
                  </a:lnTo>
                  <a:lnTo>
                    <a:pt x="7146" y="8647"/>
                  </a:lnTo>
                  <a:lnTo>
                    <a:pt x="7163" y="8645"/>
                  </a:lnTo>
                  <a:lnTo>
                    <a:pt x="7179" y="8642"/>
                  </a:lnTo>
                  <a:lnTo>
                    <a:pt x="7196" y="8639"/>
                  </a:lnTo>
                  <a:lnTo>
                    <a:pt x="7212" y="8635"/>
                  </a:lnTo>
                  <a:lnTo>
                    <a:pt x="7228" y="8630"/>
                  </a:lnTo>
                  <a:lnTo>
                    <a:pt x="7244" y="8625"/>
                  </a:lnTo>
                  <a:lnTo>
                    <a:pt x="7259" y="8619"/>
                  </a:lnTo>
                  <a:lnTo>
                    <a:pt x="7274" y="8613"/>
                  </a:lnTo>
                  <a:lnTo>
                    <a:pt x="7290" y="8606"/>
                  </a:lnTo>
                  <a:lnTo>
                    <a:pt x="7304" y="8598"/>
                  </a:lnTo>
                  <a:lnTo>
                    <a:pt x="7320" y="8590"/>
                  </a:lnTo>
                  <a:lnTo>
                    <a:pt x="7335" y="8581"/>
                  </a:lnTo>
                  <a:lnTo>
                    <a:pt x="7349" y="8572"/>
                  </a:lnTo>
                  <a:lnTo>
                    <a:pt x="7362" y="8562"/>
                  </a:lnTo>
                  <a:lnTo>
                    <a:pt x="7375" y="8552"/>
                  </a:lnTo>
                  <a:lnTo>
                    <a:pt x="7388" y="8541"/>
                  </a:lnTo>
                  <a:lnTo>
                    <a:pt x="7401" y="8530"/>
                  </a:lnTo>
                  <a:lnTo>
                    <a:pt x="7413" y="8519"/>
                  </a:lnTo>
                  <a:lnTo>
                    <a:pt x="7424" y="8507"/>
                  </a:lnTo>
                  <a:lnTo>
                    <a:pt x="7435" y="8494"/>
                  </a:lnTo>
                  <a:lnTo>
                    <a:pt x="7446" y="8481"/>
                  </a:lnTo>
                  <a:lnTo>
                    <a:pt x="7456" y="8468"/>
                  </a:lnTo>
                  <a:lnTo>
                    <a:pt x="7466" y="8455"/>
                  </a:lnTo>
                  <a:lnTo>
                    <a:pt x="7475" y="8441"/>
                  </a:lnTo>
                  <a:lnTo>
                    <a:pt x="7484" y="8426"/>
                  </a:lnTo>
                  <a:lnTo>
                    <a:pt x="7492" y="8410"/>
                  </a:lnTo>
                  <a:lnTo>
                    <a:pt x="7500" y="8396"/>
                  </a:lnTo>
                  <a:lnTo>
                    <a:pt x="7507" y="8380"/>
                  </a:lnTo>
                  <a:lnTo>
                    <a:pt x="7513" y="8365"/>
                  </a:lnTo>
                  <a:lnTo>
                    <a:pt x="7519" y="8350"/>
                  </a:lnTo>
                  <a:lnTo>
                    <a:pt x="7524" y="8334"/>
                  </a:lnTo>
                  <a:lnTo>
                    <a:pt x="7529" y="8318"/>
                  </a:lnTo>
                  <a:lnTo>
                    <a:pt x="7533" y="8302"/>
                  </a:lnTo>
                  <a:lnTo>
                    <a:pt x="7536" y="8285"/>
                  </a:lnTo>
                  <a:lnTo>
                    <a:pt x="7539" y="8269"/>
                  </a:lnTo>
                  <a:lnTo>
                    <a:pt x="7541" y="8252"/>
                  </a:lnTo>
                  <a:lnTo>
                    <a:pt x="7543" y="8235"/>
                  </a:lnTo>
                  <a:lnTo>
                    <a:pt x="7544" y="8218"/>
                  </a:lnTo>
                  <a:lnTo>
                    <a:pt x="7544" y="8199"/>
                  </a:lnTo>
                  <a:lnTo>
                    <a:pt x="7544" y="2615"/>
                  </a:lnTo>
                  <a:lnTo>
                    <a:pt x="7544" y="2596"/>
                  </a:lnTo>
                  <a:lnTo>
                    <a:pt x="7543" y="2580"/>
                  </a:lnTo>
                  <a:lnTo>
                    <a:pt x="7541" y="2563"/>
                  </a:lnTo>
                  <a:lnTo>
                    <a:pt x="7539" y="2546"/>
                  </a:lnTo>
                  <a:lnTo>
                    <a:pt x="7536" y="2530"/>
                  </a:lnTo>
                  <a:lnTo>
                    <a:pt x="7533" y="2513"/>
                  </a:lnTo>
                  <a:lnTo>
                    <a:pt x="7529" y="2497"/>
                  </a:lnTo>
                  <a:lnTo>
                    <a:pt x="7524" y="2481"/>
                  </a:lnTo>
                  <a:lnTo>
                    <a:pt x="7519" y="2465"/>
                  </a:lnTo>
                  <a:lnTo>
                    <a:pt x="7513" y="2450"/>
                  </a:lnTo>
                  <a:lnTo>
                    <a:pt x="7507" y="2435"/>
                  </a:lnTo>
                  <a:lnTo>
                    <a:pt x="7500" y="2419"/>
                  </a:lnTo>
                  <a:lnTo>
                    <a:pt x="7492" y="2405"/>
                  </a:lnTo>
                  <a:lnTo>
                    <a:pt x="7484" y="2389"/>
                  </a:lnTo>
                  <a:lnTo>
                    <a:pt x="7475" y="2374"/>
                  </a:lnTo>
                  <a:lnTo>
                    <a:pt x="7466" y="2360"/>
                  </a:lnTo>
                  <a:lnTo>
                    <a:pt x="7456" y="2347"/>
                  </a:lnTo>
                  <a:lnTo>
                    <a:pt x="7446" y="2334"/>
                  </a:lnTo>
                  <a:lnTo>
                    <a:pt x="7435" y="2321"/>
                  </a:lnTo>
                  <a:lnTo>
                    <a:pt x="7424" y="2308"/>
                  </a:lnTo>
                  <a:lnTo>
                    <a:pt x="7413" y="2296"/>
                  </a:lnTo>
                  <a:lnTo>
                    <a:pt x="7401" y="2285"/>
                  </a:lnTo>
                  <a:lnTo>
                    <a:pt x="7388" y="2274"/>
                  </a:lnTo>
                  <a:lnTo>
                    <a:pt x="7375" y="2263"/>
                  </a:lnTo>
                  <a:lnTo>
                    <a:pt x="7362" y="2253"/>
                  </a:lnTo>
                  <a:lnTo>
                    <a:pt x="7349" y="2243"/>
                  </a:lnTo>
                  <a:lnTo>
                    <a:pt x="7335" y="2234"/>
                  </a:lnTo>
                  <a:lnTo>
                    <a:pt x="7320" y="2225"/>
                  </a:lnTo>
                  <a:lnTo>
                    <a:pt x="7304" y="2217"/>
                  </a:lnTo>
                  <a:lnTo>
                    <a:pt x="7290" y="2209"/>
                  </a:lnTo>
                  <a:lnTo>
                    <a:pt x="7274" y="2202"/>
                  </a:lnTo>
                  <a:lnTo>
                    <a:pt x="7259" y="2196"/>
                  </a:lnTo>
                  <a:lnTo>
                    <a:pt x="7244" y="2190"/>
                  </a:lnTo>
                  <a:lnTo>
                    <a:pt x="7228" y="2185"/>
                  </a:lnTo>
                  <a:lnTo>
                    <a:pt x="7212" y="2180"/>
                  </a:lnTo>
                  <a:lnTo>
                    <a:pt x="7196" y="2176"/>
                  </a:lnTo>
                  <a:lnTo>
                    <a:pt x="7179" y="2173"/>
                  </a:lnTo>
                  <a:lnTo>
                    <a:pt x="7163" y="2170"/>
                  </a:lnTo>
                  <a:lnTo>
                    <a:pt x="7146" y="2168"/>
                  </a:lnTo>
                  <a:lnTo>
                    <a:pt x="7129" y="2166"/>
                  </a:lnTo>
                  <a:lnTo>
                    <a:pt x="7113" y="2165"/>
                  </a:lnTo>
                  <a:lnTo>
                    <a:pt x="7094" y="2165"/>
                  </a:lnTo>
                  <a:lnTo>
                    <a:pt x="6647" y="2165"/>
                  </a:lnTo>
                  <a:lnTo>
                    <a:pt x="6647" y="2264"/>
                  </a:lnTo>
                  <a:lnTo>
                    <a:pt x="6647" y="2269"/>
                  </a:lnTo>
                  <a:lnTo>
                    <a:pt x="6647" y="2282"/>
                  </a:lnTo>
                  <a:lnTo>
                    <a:pt x="6646" y="2291"/>
                  </a:lnTo>
                  <a:lnTo>
                    <a:pt x="6646" y="2304"/>
                  </a:lnTo>
                  <a:lnTo>
                    <a:pt x="6645" y="2313"/>
                  </a:lnTo>
                  <a:lnTo>
                    <a:pt x="6644" y="2326"/>
                  </a:lnTo>
                  <a:lnTo>
                    <a:pt x="6643" y="2336"/>
                  </a:lnTo>
                  <a:lnTo>
                    <a:pt x="6641" y="2349"/>
                  </a:lnTo>
                  <a:lnTo>
                    <a:pt x="6640" y="2358"/>
                  </a:lnTo>
                  <a:lnTo>
                    <a:pt x="6637" y="2371"/>
                  </a:lnTo>
                  <a:lnTo>
                    <a:pt x="6636" y="2380"/>
                  </a:lnTo>
                  <a:lnTo>
                    <a:pt x="6633" y="2393"/>
                  </a:lnTo>
                  <a:lnTo>
                    <a:pt x="6631" y="2402"/>
                  </a:lnTo>
                  <a:lnTo>
                    <a:pt x="6628" y="2414"/>
                  </a:lnTo>
                  <a:lnTo>
                    <a:pt x="6625" y="2423"/>
                  </a:lnTo>
                  <a:lnTo>
                    <a:pt x="6622" y="2436"/>
                  </a:lnTo>
                  <a:lnTo>
                    <a:pt x="6619" y="2445"/>
                  </a:lnTo>
                  <a:lnTo>
                    <a:pt x="6615" y="2458"/>
                  </a:lnTo>
                  <a:lnTo>
                    <a:pt x="6612" y="2466"/>
                  </a:lnTo>
                  <a:lnTo>
                    <a:pt x="6607" y="2479"/>
                  </a:lnTo>
                  <a:lnTo>
                    <a:pt x="6604" y="2488"/>
                  </a:lnTo>
                  <a:lnTo>
                    <a:pt x="6599" y="2500"/>
                  </a:lnTo>
                  <a:lnTo>
                    <a:pt x="6595" y="2509"/>
                  </a:lnTo>
                  <a:lnTo>
                    <a:pt x="6589" y="2520"/>
                  </a:lnTo>
                  <a:lnTo>
                    <a:pt x="6585" y="2529"/>
                  </a:lnTo>
                  <a:lnTo>
                    <a:pt x="6579" y="2541"/>
                  </a:lnTo>
                  <a:lnTo>
                    <a:pt x="6575" y="2549"/>
                  </a:lnTo>
                  <a:lnTo>
                    <a:pt x="6568" y="2561"/>
                  </a:lnTo>
                  <a:lnTo>
                    <a:pt x="6565" y="2567"/>
                  </a:lnTo>
                  <a:lnTo>
                    <a:pt x="6558" y="2578"/>
                  </a:lnTo>
                  <a:lnTo>
                    <a:pt x="6553" y="2586"/>
                  </a:lnTo>
                  <a:lnTo>
                    <a:pt x="6546" y="2597"/>
                  </a:lnTo>
                  <a:lnTo>
                    <a:pt x="6540" y="2606"/>
                  </a:lnTo>
                  <a:lnTo>
                    <a:pt x="6533" y="2616"/>
                  </a:lnTo>
                  <a:lnTo>
                    <a:pt x="6527" y="2624"/>
                  </a:lnTo>
                  <a:lnTo>
                    <a:pt x="6519" y="2634"/>
                  </a:lnTo>
                  <a:lnTo>
                    <a:pt x="6513" y="2642"/>
                  </a:lnTo>
                  <a:lnTo>
                    <a:pt x="6505" y="2652"/>
                  </a:lnTo>
                  <a:lnTo>
                    <a:pt x="6498" y="2659"/>
                  </a:lnTo>
                  <a:lnTo>
                    <a:pt x="6490" y="2669"/>
                  </a:lnTo>
                  <a:lnTo>
                    <a:pt x="6483" y="2676"/>
                  </a:lnTo>
                  <a:lnTo>
                    <a:pt x="6474" y="2685"/>
                  </a:lnTo>
                  <a:lnTo>
                    <a:pt x="6468" y="2692"/>
                  </a:lnTo>
                  <a:lnTo>
                    <a:pt x="6458" y="2701"/>
                  </a:lnTo>
                  <a:lnTo>
                    <a:pt x="6451" y="2707"/>
                  </a:lnTo>
                  <a:lnTo>
                    <a:pt x="6442" y="2716"/>
                  </a:lnTo>
                  <a:lnTo>
                    <a:pt x="6435" y="2722"/>
                  </a:lnTo>
                  <a:lnTo>
                    <a:pt x="6425" y="2730"/>
                  </a:lnTo>
                  <a:lnTo>
                    <a:pt x="6417" y="2736"/>
                  </a:lnTo>
                  <a:lnTo>
                    <a:pt x="6407" y="2744"/>
                  </a:lnTo>
                  <a:lnTo>
                    <a:pt x="6400" y="2749"/>
                  </a:lnTo>
                  <a:lnTo>
                    <a:pt x="6389" y="2757"/>
                  </a:lnTo>
                  <a:lnTo>
                    <a:pt x="6382" y="2762"/>
                  </a:lnTo>
                  <a:lnTo>
                    <a:pt x="6371" y="2769"/>
                  </a:lnTo>
                  <a:lnTo>
                    <a:pt x="6363" y="2774"/>
                  </a:lnTo>
                  <a:lnTo>
                    <a:pt x="6352" y="2781"/>
                  </a:lnTo>
                  <a:lnTo>
                    <a:pt x="6341" y="2787"/>
                  </a:lnTo>
                  <a:lnTo>
                    <a:pt x="6330" y="2793"/>
                  </a:lnTo>
                  <a:lnTo>
                    <a:pt x="6322" y="2797"/>
                  </a:lnTo>
                  <a:lnTo>
                    <a:pt x="6310" y="2803"/>
                  </a:lnTo>
                  <a:lnTo>
                    <a:pt x="6302" y="2807"/>
                  </a:lnTo>
                  <a:lnTo>
                    <a:pt x="6290" y="2812"/>
                  </a:lnTo>
                  <a:lnTo>
                    <a:pt x="6281" y="2816"/>
                  </a:lnTo>
                  <a:lnTo>
                    <a:pt x="6269" y="2821"/>
                  </a:lnTo>
                  <a:lnTo>
                    <a:pt x="6261" y="2824"/>
                  </a:lnTo>
                  <a:lnTo>
                    <a:pt x="6249" y="2828"/>
                  </a:lnTo>
                  <a:lnTo>
                    <a:pt x="6240" y="2831"/>
                  </a:lnTo>
                  <a:lnTo>
                    <a:pt x="6228" y="2835"/>
                  </a:lnTo>
                  <a:lnTo>
                    <a:pt x="6219" y="2838"/>
                  </a:lnTo>
                  <a:lnTo>
                    <a:pt x="6206" y="2842"/>
                  </a:lnTo>
                  <a:lnTo>
                    <a:pt x="6198" y="2844"/>
                  </a:lnTo>
                  <a:lnTo>
                    <a:pt x="6185" y="2847"/>
                  </a:lnTo>
                  <a:lnTo>
                    <a:pt x="6176" y="2849"/>
                  </a:lnTo>
                  <a:lnTo>
                    <a:pt x="6163" y="2852"/>
                  </a:lnTo>
                  <a:lnTo>
                    <a:pt x="6154" y="2853"/>
                  </a:lnTo>
                  <a:lnTo>
                    <a:pt x="6141" y="2856"/>
                  </a:lnTo>
                  <a:lnTo>
                    <a:pt x="6132" y="2857"/>
                  </a:lnTo>
                  <a:lnTo>
                    <a:pt x="6119" y="2859"/>
                  </a:lnTo>
                  <a:lnTo>
                    <a:pt x="6110" y="2860"/>
                  </a:lnTo>
                  <a:lnTo>
                    <a:pt x="6097" y="2861"/>
                  </a:lnTo>
                  <a:lnTo>
                    <a:pt x="6088" y="2862"/>
                  </a:lnTo>
                  <a:lnTo>
                    <a:pt x="6075" y="2862"/>
                  </a:lnTo>
                  <a:lnTo>
                    <a:pt x="6066" y="2863"/>
                  </a:lnTo>
                  <a:lnTo>
                    <a:pt x="6053" y="2863"/>
                  </a:lnTo>
                  <a:lnTo>
                    <a:pt x="6048" y="2863"/>
                  </a:lnTo>
                  <a:lnTo>
                    <a:pt x="3952" y="2863"/>
                  </a:lnTo>
                  <a:lnTo>
                    <a:pt x="3947" y="2863"/>
                  </a:lnTo>
                  <a:lnTo>
                    <a:pt x="3934" y="2863"/>
                  </a:lnTo>
                  <a:lnTo>
                    <a:pt x="3925" y="2862"/>
                  </a:lnTo>
                  <a:lnTo>
                    <a:pt x="3912" y="2862"/>
                  </a:lnTo>
                  <a:lnTo>
                    <a:pt x="3903" y="2861"/>
                  </a:lnTo>
                  <a:lnTo>
                    <a:pt x="3890" y="2860"/>
                  </a:lnTo>
                  <a:lnTo>
                    <a:pt x="3881" y="2859"/>
                  </a:lnTo>
                  <a:lnTo>
                    <a:pt x="3868" y="2857"/>
                  </a:lnTo>
                  <a:lnTo>
                    <a:pt x="3859" y="2856"/>
                  </a:lnTo>
                  <a:lnTo>
                    <a:pt x="3846" y="2853"/>
                  </a:lnTo>
                  <a:lnTo>
                    <a:pt x="3837" y="2852"/>
                  </a:lnTo>
                  <a:lnTo>
                    <a:pt x="3824" y="2849"/>
                  </a:lnTo>
                  <a:lnTo>
                    <a:pt x="3815" y="2847"/>
                  </a:lnTo>
                  <a:lnTo>
                    <a:pt x="3802" y="2844"/>
                  </a:lnTo>
                  <a:lnTo>
                    <a:pt x="3794" y="2842"/>
                  </a:lnTo>
                  <a:lnTo>
                    <a:pt x="3781" y="2838"/>
                  </a:lnTo>
                  <a:lnTo>
                    <a:pt x="3772" y="2835"/>
                  </a:lnTo>
                  <a:lnTo>
                    <a:pt x="3760" y="2831"/>
                  </a:lnTo>
                  <a:lnTo>
                    <a:pt x="3751" y="2828"/>
                  </a:lnTo>
                  <a:lnTo>
                    <a:pt x="3739" y="2824"/>
                  </a:lnTo>
                  <a:lnTo>
                    <a:pt x="3731" y="2821"/>
                  </a:lnTo>
                  <a:lnTo>
                    <a:pt x="3719" y="2816"/>
                  </a:lnTo>
                  <a:lnTo>
                    <a:pt x="3710" y="2812"/>
                  </a:lnTo>
                  <a:lnTo>
                    <a:pt x="3698" y="2807"/>
                  </a:lnTo>
                  <a:lnTo>
                    <a:pt x="3690" y="2803"/>
                  </a:lnTo>
                  <a:lnTo>
                    <a:pt x="3678" y="2797"/>
                  </a:lnTo>
                  <a:lnTo>
                    <a:pt x="3670" y="2793"/>
                  </a:lnTo>
                  <a:lnTo>
                    <a:pt x="3659" y="2787"/>
                  </a:lnTo>
                  <a:lnTo>
                    <a:pt x="3648" y="2781"/>
                  </a:lnTo>
                  <a:lnTo>
                    <a:pt x="3637" y="2774"/>
                  </a:lnTo>
                  <a:lnTo>
                    <a:pt x="3629" y="2769"/>
                  </a:lnTo>
                  <a:lnTo>
                    <a:pt x="3618" y="2762"/>
                  </a:lnTo>
                  <a:lnTo>
                    <a:pt x="3611" y="2757"/>
                  </a:lnTo>
                  <a:lnTo>
                    <a:pt x="3600" y="2749"/>
                  </a:lnTo>
                  <a:lnTo>
                    <a:pt x="3593" y="2744"/>
                  </a:lnTo>
                  <a:lnTo>
                    <a:pt x="3583" y="2736"/>
                  </a:lnTo>
                  <a:lnTo>
                    <a:pt x="3575" y="2730"/>
                  </a:lnTo>
                  <a:lnTo>
                    <a:pt x="3565" y="2722"/>
                  </a:lnTo>
                  <a:lnTo>
                    <a:pt x="3558" y="2716"/>
                  </a:lnTo>
                  <a:lnTo>
                    <a:pt x="3549" y="2707"/>
                  </a:lnTo>
                  <a:lnTo>
                    <a:pt x="3542" y="2701"/>
                  </a:lnTo>
                  <a:lnTo>
                    <a:pt x="3532" y="2692"/>
                  </a:lnTo>
                  <a:lnTo>
                    <a:pt x="3526" y="2685"/>
                  </a:lnTo>
                  <a:lnTo>
                    <a:pt x="3517" y="2676"/>
                  </a:lnTo>
                  <a:lnTo>
                    <a:pt x="3510" y="2669"/>
                  </a:lnTo>
                  <a:lnTo>
                    <a:pt x="3502" y="2659"/>
                  </a:lnTo>
                  <a:lnTo>
                    <a:pt x="3495" y="2652"/>
                  </a:lnTo>
                  <a:lnTo>
                    <a:pt x="3487" y="2642"/>
                  </a:lnTo>
                  <a:lnTo>
                    <a:pt x="3481" y="2634"/>
                  </a:lnTo>
                  <a:lnTo>
                    <a:pt x="3473" y="2624"/>
                  </a:lnTo>
                  <a:lnTo>
                    <a:pt x="3467" y="2616"/>
                  </a:lnTo>
                  <a:lnTo>
                    <a:pt x="3460" y="2606"/>
                  </a:lnTo>
                  <a:lnTo>
                    <a:pt x="3454" y="2597"/>
                  </a:lnTo>
                  <a:lnTo>
                    <a:pt x="3447" y="2586"/>
                  </a:lnTo>
                  <a:lnTo>
                    <a:pt x="3442" y="2578"/>
                  </a:lnTo>
                  <a:lnTo>
                    <a:pt x="3435" y="2567"/>
                  </a:lnTo>
                  <a:lnTo>
                    <a:pt x="3432" y="2561"/>
                  </a:lnTo>
                  <a:lnTo>
                    <a:pt x="3425" y="2549"/>
                  </a:lnTo>
                  <a:lnTo>
                    <a:pt x="3421" y="2541"/>
                  </a:lnTo>
                  <a:lnTo>
                    <a:pt x="3415" y="2529"/>
                  </a:lnTo>
                  <a:lnTo>
                    <a:pt x="3411" y="2520"/>
                  </a:lnTo>
                  <a:lnTo>
                    <a:pt x="3405" y="2509"/>
                  </a:lnTo>
                  <a:lnTo>
                    <a:pt x="3401" y="2500"/>
                  </a:lnTo>
                  <a:lnTo>
                    <a:pt x="3396" y="2488"/>
                  </a:lnTo>
                  <a:lnTo>
                    <a:pt x="3393" y="2479"/>
                  </a:lnTo>
                  <a:lnTo>
                    <a:pt x="3388" y="2466"/>
                  </a:lnTo>
                  <a:lnTo>
                    <a:pt x="3385" y="2458"/>
                  </a:lnTo>
                  <a:lnTo>
                    <a:pt x="3381" y="2445"/>
                  </a:lnTo>
                  <a:lnTo>
                    <a:pt x="3378" y="2436"/>
                  </a:lnTo>
                  <a:lnTo>
                    <a:pt x="3375" y="2423"/>
                  </a:lnTo>
                  <a:lnTo>
                    <a:pt x="3372" y="2414"/>
                  </a:lnTo>
                  <a:lnTo>
                    <a:pt x="3369" y="2402"/>
                  </a:lnTo>
                  <a:lnTo>
                    <a:pt x="3367" y="2393"/>
                  </a:lnTo>
                  <a:lnTo>
                    <a:pt x="3364" y="2380"/>
                  </a:lnTo>
                  <a:lnTo>
                    <a:pt x="3363" y="2371"/>
                  </a:lnTo>
                  <a:lnTo>
                    <a:pt x="3360" y="2358"/>
                  </a:lnTo>
                  <a:lnTo>
                    <a:pt x="3359" y="2349"/>
                  </a:lnTo>
                  <a:lnTo>
                    <a:pt x="3357" y="2336"/>
                  </a:lnTo>
                  <a:lnTo>
                    <a:pt x="3356" y="2326"/>
                  </a:lnTo>
                  <a:lnTo>
                    <a:pt x="3355" y="2313"/>
                  </a:lnTo>
                  <a:lnTo>
                    <a:pt x="3354" y="2304"/>
                  </a:lnTo>
                  <a:lnTo>
                    <a:pt x="3354" y="2291"/>
                  </a:lnTo>
                  <a:lnTo>
                    <a:pt x="3353" y="2282"/>
                  </a:lnTo>
                  <a:lnTo>
                    <a:pt x="3353" y="2269"/>
                  </a:lnTo>
                  <a:lnTo>
                    <a:pt x="3353" y="2264"/>
                  </a:lnTo>
                  <a:close/>
                  <a:moveTo>
                    <a:pt x="6046" y="1350"/>
                  </a:moveTo>
                  <a:lnTo>
                    <a:pt x="3954" y="1350"/>
                  </a:lnTo>
                  <a:lnTo>
                    <a:pt x="3948" y="1350"/>
                  </a:lnTo>
                  <a:lnTo>
                    <a:pt x="3945" y="1350"/>
                  </a:lnTo>
                  <a:lnTo>
                    <a:pt x="3941" y="1351"/>
                  </a:lnTo>
                  <a:lnTo>
                    <a:pt x="3937" y="1351"/>
                  </a:lnTo>
                  <a:lnTo>
                    <a:pt x="3934" y="1352"/>
                  </a:lnTo>
                  <a:lnTo>
                    <a:pt x="3930" y="1352"/>
                  </a:lnTo>
                  <a:lnTo>
                    <a:pt x="3927" y="1353"/>
                  </a:lnTo>
                  <a:lnTo>
                    <a:pt x="3924" y="1354"/>
                  </a:lnTo>
                  <a:lnTo>
                    <a:pt x="3920" y="1355"/>
                  </a:lnTo>
                  <a:lnTo>
                    <a:pt x="3917" y="1357"/>
                  </a:lnTo>
                  <a:lnTo>
                    <a:pt x="3914" y="1358"/>
                  </a:lnTo>
                  <a:lnTo>
                    <a:pt x="3911" y="1359"/>
                  </a:lnTo>
                  <a:lnTo>
                    <a:pt x="3907" y="1361"/>
                  </a:lnTo>
                  <a:lnTo>
                    <a:pt x="3903" y="1364"/>
                  </a:lnTo>
                  <a:lnTo>
                    <a:pt x="3898" y="1366"/>
                  </a:lnTo>
                  <a:lnTo>
                    <a:pt x="3896" y="1368"/>
                  </a:lnTo>
                  <a:lnTo>
                    <a:pt x="3893" y="1370"/>
                  </a:lnTo>
                  <a:lnTo>
                    <a:pt x="3890" y="1372"/>
                  </a:lnTo>
                  <a:lnTo>
                    <a:pt x="3887" y="1374"/>
                  </a:lnTo>
                  <a:lnTo>
                    <a:pt x="3885" y="1377"/>
                  </a:lnTo>
                  <a:lnTo>
                    <a:pt x="3882" y="1379"/>
                  </a:lnTo>
                  <a:lnTo>
                    <a:pt x="3880" y="1382"/>
                  </a:lnTo>
                  <a:lnTo>
                    <a:pt x="3877" y="1384"/>
                  </a:lnTo>
                  <a:lnTo>
                    <a:pt x="3875" y="1387"/>
                  </a:lnTo>
                  <a:lnTo>
                    <a:pt x="3873" y="1390"/>
                  </a:lnTo>
                  <a:lnTo>
                    <a:pt x="3871" y="1393"/>
                  </a:lnTo>
                  <a:lnTo>
                    <a:pt x="3869" y="1395"/>
                  </a:lnTo>
                  <a:lnTo>
                    <a:pt x="3867" y="1400"/>
                  </a:lnTo>
                  <a:lnTo>
                    <a:pt x="3864" y="1404"/>
                  </a:lnTo>
                  <a:lnTo>
                    <a:pt x="3862" y="1408"/>
                  </a:lnTo>
                  <a:lnTo>
                    <a:pt x="3861" y="1411"/>
                  </a:lnTo>
                  <a:lnTo>
                    <a:pt x="3860" y="1414"/>
                  </a:lnTo>
                  <a:lnTo>
                    <a:pt x="3858" y="1417"/>
                  </a:lnTo>
                  <a:lnTo>
                    <a:pt x="3857" y="1421"/>
                  </a:lnTo>
                  <a:lnTo>
                    <a:pt x="3856" y="1424"/>
                  </a:lnTo>
                  <a:lnTo>
                    <a:pt x="3855" y="1427"/>
                  </a:lnTo>
                  <a:lnTo>
                    <a:pt x="3855" y="1431"/>
                  </a:lnTo>
                  <a:lnTo>
                    <a:pt x="3854" y="1434"/>
                  </a:lnTo>
                  <a:lnTo>
                    <a:pt x="3854" y="1438"/>
                  </a:lnTo>
                  <a:lnTo>
                    <a:pt x="3853" y="1442"/>
                  </a:lnTo>
                  <a:lnTo>
                    <a:pt x="3853" y="1445"/>
                  </a:lnTo>
                  <a:lnTo>
                    <a:pt x="3853" y="1451"/>
                  </a:lnTo>
                  <a:lnTo>
                    <a:pt x="3853" y="1665"/>
                  </a:lnTo>
                  <a:lnTo>
                    <a:pt x="6147" y="1665"/>
                  </a:lnTo>
                  <a:lnTo>
                    <a:pt x="6147" y="1451"/>
                  </a:lnTo>
                  <a:lnTo>
                    <a:pt x="6147" y="1445"/>
                  </a:lnTo>
                  <a:lnTo>
                    <a:pt x="6147" y="1442"/>
                  </a:lnTo>
                  <a:lnTo>
                    <a:pt x="6146" y="1438"/>
                  </a:lnTo>
                  <a:lnTo>
                    <a:pt x="6146" y="1434"/>
                  </a:lnTo>
                  <a:lnTo>
                    <a:pt x="6145" y="1431"/>
                  </a:lnTo>
                  <a:lnTo>
                    <a:pt x="6145" y="1427"/>
                  </a:lnTo>
                  <a:lnTo>
                    <a:pt x="6144" y="1424"/>
                  </a:lnTo>
                  <a:lnTo>
                    <a:pt x="6143" y="1421"/>
                  </a:lnTo>
                  <a:lnTo>
                    <a:pt x="6142" y="1417"/>
                  </a:lnTo>
                  <a:lnTo>
                    <a:pt x="6140" y="1414"/>
                  </a:lnTo>
                  <a:lnTo>
                    <a:pt x="6139" y="1411"/>
                  </a:lnTo>
                  <a:lnTo>
                    <a:pt x="6138" y="1408"/>
                  </a:lnTo>
                  <a:lnTo>
                    <a:pt x="6136" y="1404"/>
                  </a:lnTo>
                  <a:lnTo>
                    <a:pt x="6133" y="1400"/>
                  </a:lnTo>
                  <a:lnTo>
                    <a:pt x="6131" y="1395"/>
                  </a:lnTo>
                  <a:lnTo>
                    <a:pt x="6129" y="1393"/>
                  </a:lnTo>
                  <a:lnTo>
                    <a:pt x="6127" y="1390"/>
                  </a:lnTo>
                  <a:lnTo>
                    <a:pt x="6125" y="1387"/>
                  </a:lnTo>
                  <a:lnTo>
                    <a:pt x="6123" y="1384"/>
                  </a:lnTo>
                  <a:lnTo>
                    <a:pt x="6120" y="1382"/>
                  </a:lnTo>
                  <a:lnTo>
                    <a:pt x="6118" y="1379"/>
                  </a:lnTo>
                  <a:lnTo>
                    <a:pt x="6115" y="1377"/>
                  </a:lnTo>
                  <a:lnTo>
                    <a:pt x="6113" y="1374"/>
                  </a:lnTo>
                  <a:lnTo>
                    <a:pt x="6110" y="1372"/>
                  </a:lnTo>
                  <a:lnTo>
                    <a:pt x="6107" y="1370"/>
                  </a:lnTo>
                  <a:lnTo>
                    <a:pt x="6104" y="1368"/>
                  </a:lnTo>
                  <a:lnTo>
                    <a:pt x="6102" y="1366"/>
                  </a:lnTo>
                  <a:lnTo>
                    <a:pt x="6097" y="1364"/>
                  </a:lnTo>
                  <a:lnTo>
                    <a:pt x="6093" y="1361"/>
                  </a:lnTo>
                  <a:lnTo>
                    <a:pt x="6089" y="1359"/>
                  </a:lnTo>
                  <a:lnTo>
                    <a:pt x="6086" y="1358"/>
                  </a:lnTo>
                  <a:lnTo>
                    <a:pt x="6083" y="1357"/>
                  </a:lnTo>
                  <a:lnTo>
                    <a:pt x="6080" y="1355"/>
                  </a:lnTo>
                  <a:lnTo>
                    <a:pt x="6076" y="1354"/>
                  </a:lnTo>
                  <a:lnTo>
                    <a:pt x="6073" y="1353"/>
                  </a:lnTo>
                  <a:lnTo>
                    <a:pt x="6070" y="1352"/>
                  </a:lnTo>
                  <a:lnTo>
                    <a:pt x="6066" y="1352"/>
                  </a:lnTo>
                  <a:lnTo>
                    <a:pt x="6063" y="1351"/>
                  </a:lnTo>
                  <a:lnTo>
                    <a:pt x="6059" y="1351"/>
                  </a:lnTo>
                  <a:lnTo>
                    <a:pt x="6055" y="1350"/>
                  </a:lnTo>
                  <a:lnTo>
                    <a:pt x="6052" y="1350"/>
                  </a:lnTo>
                  <a:lnTo>
                    <a:pt x="6046" y="1350"/>
                  </a:lnTo>
                  <a:close/>
                  <a:moveTo>
                    <a:pt x="6147" y="2262"/>
                  </a:moveTo>
                  <a:lnTo>
                    <a:pt x="6147" y="2165"/>
                  </a:lnTo>
                  <a:lnTo>
                    <a:pt x="3853" y="2165"/>
                  </a:lnTo>
                  <a:lnTo>
                    <a:pt x="3853" y="2262"/>
                  </a:lnTo>
                  <a:lnTo>
                    <a:pt x="3853" y="2268"/>
                  </a:lnTo>
                  <a:lnTo>
                    <a:pt x="3853" y="2271"/>
                  </a:lnTo>
                  <a:lnTo>
                    <a:pt x="3854" y="2275"/>
                  </a:lnTo>
                  <a:lnTo>
                    <a:pt x="3854" y="2279"/>
                  </a:lnTo>
                  <a:lnTo>
                    <a:pt x="3855" y="2283"/>
                  </a:lnTo>
                  <a:lnTo>
                    <a:pt x="3856" y="2286"/>
                  </a:lnTo>
                  <a:lnTo>
                    <a:pt x="3856" y="2290"/>
                  </a:lnTo>
                  <a:lnTo>
                    <a:pt x="3857" y="2294"/>
                  </a:lnTo>
                  <a:lnTo>
                    <a:pt x="3859" y="2297"/>
                  </a:lnTo>
                  <a:lnTo>
                    <a:pt x="3860" y="2300"/>
                  </a:lnTo>
                  <a:lnTo>
                    <a:pt x="3861" y="2304"/>
                  </a:lnTo>
                  <a:lnTo>
                    <a:pt x="3863" y="2307"/>
                  </a:lnTo>
                  <a:lnTo>
                    <a:pt x="3864" y="2310"/>
                  </a:lnTo>
                  <a:lnTo>
                    <a:pt x="3867" y="2314"/>
                  </a:lnTo>
                  <a:lnTo>
                    <a:pt x="3869" y="2318"/>
                  </a:lnTo>
                  <a:lnTo>
                    <a:pt x="3871" y="2321"/>
                  </a:lnTo>
                  <a:lnTo>
                    <a:pt x="3873" y="2323"/>
                  </a:lnTo>
                  <a:lnTo>
                    <a:pt x="3875" y="2326"/>
                  </a:lnTo>
                  <a:lnTo>
                    <a:pt x="3877" y="2329"/>
                  </a:lnTo>
                  <a:lnTo>
                    <a:pt x="3879" y="2331"/>
                  </a:lnTo>
                  <a:lnTo>
                    <a:pt x="3882" y="2334"/>
                  </a:lnTo>
                  <a:lnTo>
                    <a:pt x="3884" y="2337"/>
                  </a:lnTo>
                  <a:lnTo>
                    <a:pt x="3887" y="2339"/>
                  </a:lnTo>
                  <a:lnTo>
                    <a:pt x="3890" y="2342"/>
                  </a:lnTo>
                  <a:lnTo>
                    <a:pt x="3894" y="2344"/>
                  </a:lnTo>
                  <a:lnTo>
                    <a:pt x="3897" y="2347"/>
                  </a:lnTo>
                  <a:lnTo>
                    <a:pt x="3901" y="2349"/>
                  </a:lnTo>
                  <a:lnTo>
                    <a:pt x="3903" y="2350"/>
                  </a:lnTo>
                  <a:lnTo>
                    <a:pt x="3905" y="2351"/>
                  </a:lnTo>
                  <a:lnTo>
                    <a:pt x="3908" y="2353"/>
                  </a:lnTo>
                  <a:lnTo>
                    <a:pt x="3912" y="2355"/>
                  </a:lnTo>
                  <a:lnTo>
                    <a:pt x="3915" y="2356"/>
                  </a:lnTo>
                  <a:lnTo>
                    <a:pt x="3919" y="2357"/>
                  </a:lnTo>
                  <a:lnTo>
                    <a:pt x="3922" y="2359"/>
                  </a:lnTo>
                  <a:lnTo>
                    <a:pt x="3926" y="2360"/>
                  </a:lnTo>
                  <a:lnTo>
                    <a:pt x="3930" y="2360"/>
                  </a:lnTo>
                  <a:lnTo>
                    <a:pt x="3933" y="2361"/>
                  </a:lnTo>
                  <a:lnTo>
                    <a:pt x="3937" y="2362"/>
                  </a:lnTo>
                  <a:lnTo>
                    <a:pt x="3941" y="2362"/>
                  </a:lnTo>
                  <a:lnTo>
                    <a:pt x="3945" y="2363"/>
                  </a:lnTo>
                  <a:lnTo>
                    <a:pt x="3948" y="2363"/>
                  </a:lnTo>
                  <a:lnTo>
                    <a:pt x="3954" y="2363"/>
                  </a:lnTo>
                  <a:lnTo>
                    <a:pt x="6046" y="2363"/>
                  </a:lnTo>
                  <a:lnTo>
                    <a:pt x="6052" y="2363"/>
                  </a:lnTo>
                  <a:lnTo>
                    <a:pt x="6055" y="2363"/>
                  </a:lnTo>
                  <a:lnTo>
                    <a:pt x="6059" y="2362"/>
                  </a:lnTo>
                  <a:lnTo>
                    <a:pt x="6063" y="2362"/>
                  </a:lnTo>
                  <a:lnTo>
                    <a:pt x="6067" y="2361"/>
                  </a:lnTo>
                  <a:lnTo>
                    <a:pt x="6070" y="2360"/>
                  </a:lnTo>
                  <a:lnTo>
                    <a:pt x="6074" y="2360"/>
                  </a:lnTo>
                  <a:lnTo>
                    <a:pt x="6078" y="2359"/>
                  </a:lnTo>
                  <a:lnTo>
                    <a:pt x="6081" y="2357"/>
                  </a:lnTo>
                  <a:lnTo>
                    <a:pt x="6085" y="2356"/>
                  </a:lnTo>
                  <a:lnTo>
                    <a:pt x="6088" y="2355"/>
                  </a:lnTo>
                  <a:lnTo>
                    <a:pt x="6092" y="2353"/>
                  </a:lnTo>
                  <a:lnTo>
                    <a:pt x="6095" y="2351"/>
                  </a:lnTo>
                  <a:lnTo>
                    <a:pt x="6097" y="2350"/>
                  </a:lnTo>
                  <a:lnTo>
                    <a:pt x="6099" y="2349"/>
                  </a:lnTo>
                  <a:lnTo>
                    <a:pt x="6103" y="2347"/>
                  </a:lnTo>
                  <a:lnTo>
                    <a:pt x="6106" y="2344"/>
                  </a:lnTo>
                  <a:lnTo>
                    <a:pt x="6110" y="2342"/>
                  </a:lnTo>
                  <a:lnTo>
                    <a:pt x="6113" y="2339"/>
                  </a:lnTo>
                  <a:lnTo>
                    <a:pt x="6116" y="2337"/>
                  </a:lnTo>
                  <a:lnTo>
                    <a:pt x="6118" y="2334"/>
                  </a:lnTo>
                  <a:lnTo>
                    <a:pt x="6121" y="2331"/>
                  </a:lnTo>
                  <a:lnTo>
                    <a:pt x="6123" y="2329"/>
                  </a:lnTo>
                  <a:lnTo>
                    <a:pt x="6125" y="2326"/>
                  </a:lnTo>
                  <a:lnTo>
                    <a:pt x="6127" y="2323"/>
                  </a:lnTo>
                  <a:lnTo>
                    <a:pt x="6129" y="2321"/>
                  </a:lnTo>
                  <a:lnTo>
                    <a:pt x="6131" y="2318"/>
                  </a:lnTo>
                  <a:lnTo>
                    <a:pt x="6133" y="2314"/>
                  </a:lnTo>
                  <a:lnTo>
                    <a:pt x="6136" y="2310"/>
                  </a:lnTo>
                  <a:lnTo>
                    <a:pt x="6137" y="2307"/>
                  </a:lnTo>
                  <a:lnTo>
                    <a:pt x="6139" y="2304"/>
                  </a:lnTo>
                  <a:lnTo>
                    <a:pt x="6140" y="2300"/>
                  </a:lnTo>
                  <a:lnTo>
                    <a:pt x="6141" y="2297"/>
                  </a:lnTo>
                  <a:lnTo>
                    <a:pt x="6143" y="2294"/>
                  </a:lnTo>
                  <a:lnTo>
                    <a:pt x="6144" y="2290"/>
                  </a:lnTo>
                  <a:lnTo>
                    <a:pt x="6144" y="2286"/>
                  </a:lnTo>
                  <a:lnTo>
                    <a:pt x="6145" y="2283"/>
                  </a:lnTo>
                  <a:lnTo>
                    <a:pt x="6146" y="2279"/>
                  </a:lnTo>
                  <a:lnTo>
                    <a:pt x="6146" y="2275"/>
                  </a:lnTo>
                  <a:lnTo>
                    <a:pt x="6147" y="2271"/>
                  </a:lnTo>
                  <a:lnTo>
                    <a:pt x="6147" y="2268"/>
                  </a:lnTo>
                  <a:lnTo>
                    <a:pt x="6147" y="226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6" name="Google Shape;646;p7"/>
          <p:cNvGrpSpPr/>
          <p:nvPr/>
        </p:nvGrpSpPr>
        <p:grpSpPr>
          <a:xfrm>
            <a:off x="1830237" y="3559635"/>
            <a:ext cx="633600" cy="633600"/>
            <a:chOff x="1830237" y="3559635"/>
            <a:chExt cx="633600" cy="633600"/>
          </a:xfrm>
        </p:grpSpPr>
        <p:sp>
          <p:nvSpPr>
            <p:cNvPr id="647" name="Google Shape;647;p7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14" y="5739"/>
                  </a:moveTo>
                  <a:lnTo>
                    <a:pt x="5273" y="5098"/>
                  </a:lnTo>
                  <a:lnTo>
                    <a:pt x="5273" y="7164"/>
                  </a:lnTo>
                  <a:lnTo>
                    <a:pt x="5271" y="7197"/>
                  </a:lnTo>
                  <a:lnTo>
                    <a:pt x="5264" y="7229"/>
                  </a:lnTo>
                  <a:lnTo>
                    <a:pt x="5254" y="7260"/>
                  </a:lnTo>
                  <a:lnTo>
                    <a:pt x="5240" y="7289"/>
                  </a:lnTo>
                  <a:lnTo>
                    <a:pt x="5221" y="7316"/>
                  </a:lnTo>
                  <a:lnTo>
                    <a:pt x="5200" y="7341"/>
                  </a:lnTo>
                  <a:lnTo>
                    <a:pt x="5175" y="7362"/>
                  </a:lnTo>
                  <a:lnTo>
                    <a:pt x="5148" y="7381"/>
                  </a:lnTo>
                  <a:lnTo>
                    <a:pt x="5119" y="7395"/>
                  </a:lnTo>
                  <a:lnTo>
                    <a:pt x="5088" y="7405"/>
                  </a:lnTo>
                  <a:lnTo>
                    <a:pt x="5056" y="7412"/>
                  </a:lnTo>
                  <a:lnTo>
                    <a:pt x="5023" y="7414"/>
                  </a:lnTo>
                  <a:lnTo>
                    <a:pt x="4990" y="7412"/>
                  </a:lnTo>
                  <a:lnTo>
                    <a:pt x="4958" y="7405"/>
                  </a:lnTo>
                  <a:lnTo>
                    <a:pt x="4927" y="7395"/>
                  </a:lnTo>
                  <a:lnTo>
                    <a:pt x="4898" y="7381"/>
                  </a:lnTo>
                  <a:lnTo>
                    <a:pt x="4871" y="7362"/>
                  </a:lnTo>
                  <a:lnTo>
                    <a:pt x="4846" y="7341"/>
                  </a:lnTo>
                  <a:lnTo>
                    <a:pt x="4825" y="7316"/>
                  </a:lnTo>
                  <a:lnTo>
                    <a:pt x="4806" y="7289"/>
                  </a:lnTo>
                  <a:lnTo>
                    <a:pt x="4792" y="7260"/>
                  </a:lnTo>
                  <a:lnTo>
                    <a:pt x="4782" y="7229"/>
                  </a:lnTo>
                  <a:lnTo>
                    <a:pt x="4775" y="7197"/>
                  </a:lnTo>
                  <a:lnTo>
                    <a:pt x="4773" y="7164"/>
                  </a:lnTo>
                  <a:lnTo>
                    <a:pt x="4773" y="5098"/>
                  </a:lnTo>
                  <a:lnTo>
                    <a:pt x="4132" y="5739"/>
                  </a:lnTo>
                  <a:lnTo>
                    <a:pt x="4107" y="5760"/>
                  </a:lnTo>
                  <a:lnTo>
                    <a:pt x="4080" y="5779"/>
                  </a:lnTo>
                  <a:lnTo>
                    <a:pt x="4051" y="5793"/>
                  </a:lnTo>
                  <a:lnTo>
                    <a:pt x="4020" y="5803"/>
                  </a:lnTo>
                  <a:lnTo>
                    <a:pt x="3988" y="5810"/>
                  </a:lnTo>
                  <a:lnTo>
                    <a:pt x="3955" y="5812"/>
                  </a:lnTo>
                  <a:lnTo>
                    <a:pt x="3922" y="5810"/>
                  </a:lnTo>
                  <a:lnTo>
                    <a:pt x="3890" y="5803"/>
                  </a:lnTo>
                  <a:lnTo>
                    <a:pt x="3859" y="5793"/>
                  </a:lnTo>
                  <a:lnTo>
                    <a:pt x="3830" y="5779"/>
                  </a:lnTo>
                  <a:lnTo>
                    <a:pt x="3803" y="5760"/>
                  </a:lnTo>
                  <a:lnTo>
                    <a:pt x="3778" y="5739"/>
                  </a:lnTo>
                  <a:lnTo>
                    <a:pt x="3757" y="5714"/>
                  </a:lnTo>
                  <a:lnTo>
                    <a:pt x="3738" y="5687"/>
                  </a:lnTo>
                  <a:lnTo>
                    <a:pt x="3724" y="5658"/>
                  </a:lnTo>
                  <a:lnTo>
                    <a:pt x="3714" y="5627"/>
                  </a:lnTo>
                  <a:lnTo>
                    <a:pt x="3707" y="5595"/>
                  </a:lnTo>
                  <a:lnTo>
                    <a:pt x="3705" y="5562"/>
                  </a:lnTo>
                  <a:lnTo>
                    <a:pt x="3707" y="5529"/>
                  </a:lnTo>
                  <a:lnTo>
                    <a:pt x="3714" y="5497"/>
                  </a:lnTo>
                  <a:lnTo>
                    <a:pt x="3724" y="5466"/>
                  </a:lnTo>
                  <a:lnTo>
                    <a:pt x="3738" y="5437"/>
                  </a:lnTo>
                  <a:lnTo>
                    <a:pt x="3757" y="5410"/>
                  </a:lnTo>
                  <a:lnTo>
                    <a:pt x="3778" y="5385"/>
                  </a:lnTo>
                  <a:lnTo>
                    <a:pt x="4846" y="4317"/>
                  </a:lnTo>
                  <a:lnTo>
                    <a:pt x="4871" y="4296"/>
                  </a:lnTo>
                  <a:lnTo>
                    <a:pt x="4898" y="4277"/>
                  </a:lnTo>
                  <a:lnTo>
                    <a:pt x="4927" y="4263"/>
                  </a:lnTo>
                  <a:lnTo>
                    <a:pt x="4958" y="4253"/>
                  </a:lnTo>
                  <a:lnTo>
                    <a:pt x="4990" y="4246"/>
                  </a:lnTo>
                  <a:lnTo>
                    <a:pt x="5023" y="4244"/>
                  </a:lnTo>
                  <a:lnTo>
                    <a:pt x="5056" y="4246"/>
                  </a:lnTo>
                  <a:lnTo>
                    <a:pt x="5088" y="4253"/>
                  </a:lnTo>
                  <a:lnTo>
                    <a:pt x="5119" y="4263"/>
                  </a:lnTo>
                  <a:lnTo>
                    <a:pt x="5148" y="4277"/>
                  </a:lnTo>
                  <a:lnTo>
                    <a:pt x="5175" y="4296"/>
                  </a:lnTo>
                  <a:lnTo>
                    <a:pt x="5200" y="4317"/>
                  </a:lnTo>
                  <a:lnTo>
                    <a:pt x="6268" y="5385"/>
                  </a:lnTo>
                  <a:lnTo>
                    <a:pt x="6289" y="5410"/>
                  </a:lnTo>
                  <a:lnTo>
                    <a:pt x="6308" y="5437"/>
                  </a:lnTo>
                  <a:lnTo>
                    <a:pt x="6322" y="5466"/>
                  </a:lnTo>
                  <a:lnTo>
                    <a:pt x="6332" y="5497"/>
                  </a:lnTo>
                  <a:lnTo>
                    <a:pt x="6339" y="5529"/>
                  </a:lnTo>
                  <a:lnTo>
                    <a:pt x="6341" y="5562"/>
                  </a:lnTo>
                  <a:lnTo>
                    <a:pt x="6339" y="5595"/>
                  </a:lnTo>
                  <a:lnTo>
                    <a:pt x="6332" y="5627"/>
                  </a:lnTo>
                  <a:lnTo>
                    <a:pt x="6322" y="5658"/>
                  </a:lnTo>
                  <a:lnTo>
                    <a:pt x="6308" y="5687"/>
                  </a:lnTo>
                  <a:lnTo>
                    <a:pt x="6289" y="5714"/>
                  </a:lnTo>
                  <a:lnTo>
                    <a:pt x="6268" y="5739"/>
                  </a:lnTo>
                  <a:lnTo>
                    <a:pt x="6243" y="5760"/>
                  </a:lnTo>
                  <a:lnTo>
                    <a:pt x="6216" y="5779"/>
                  </a:lnTo>
                  <a:lnTo>
                    <a:pt x="6187" y="5793"/>
                  </a:lnTo>
                  <a:lnTo>
                    <a:pt x="6156" y="5803"/>
                  </a:lnTo>
                  <a:lnTo>
                    <a:pt x="6124" y="5810"/>
                  </a:lnTo>
                  <a:lnTo>
                    <a:pt x="6091" y="5812"/>
                  </a:lnTo>
                  <a:lnTo>
                    <a:pt x="6058" y="5810"/>
                  </a:lnTo>
                  <a:lnTo>
                    <a:pt x="6026" y="5803"/>
                  </a:lnTo>
                  <a:lnTo>
                    <a:pt x="5995" y="5793"/>
                  </a:lnTo>
                  <a:lnTo>
                    <a:pt x="5966" y="5779"/>
                  </a:lnTo>
                  <a:lnTo>
                    <a:pt x="5939" y="5760"/>
                  </a:lnTo>
                  <a:lnTo>
                    <a:pt x="5914" y="57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9" name="Google Shape;649;p7"/>
          <p:cNvGrpSpPr/>
          <p:nvPr/>
        </p:nvGrpSpPr>
        <p:grpSpPr>
          <a:xfrm>
            <a:off x="697932" y="3559635"/>
            <a:ext cx="633600" cy="633600"/>
            <a:chOff x="697932" y="3559635"/>
            <a:chExt cx="633600" cy="633600"/>
          </a:xfrm>
        </p:grpSpPr>
        <p:sp>
          <p:nvSpPr>
            <p:cNvPr id="650" name="Google Shape;650;p7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2" name="Google Shape;652;p7"/>
          <p:cNvGrpSpPr/>
          <p:nvPr/>
        </p:nvGrpSpPr>
        <p:grpSpPr>
          <a:xfrm>
            <a:off x="2962542" y="3559635"/>
            <a:ext cx="633600" cy="633600"/>
            <a:chOff x="2962542" y="3559635"/>
            <a:chExt cx="633600" cy="633600"/>
          </a:xfrm>
        </p:grpSpPr>
        <p:sp>
          <p:nvSpPr>
            <p:cNvPr id="653" name="Google Shape;653;p7"/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37" y="3181"/>
                  </a:moveTo>
                  <a:lnTo>
                    <a:pt x="6663" y="3181"/>
                  </a:lnTo>
                  <a:lnTo>
                    <a:pt x="6667" y="3181"/>
                  </a:lnTo>
                  <a:lnTo>
                    <a:pt x="6671" y="3181"/>
                  </a:lnTo>
                  <a:lnTo>
                    <a:pt x="6675" y="3182"/>
                  </a:lnTo>
                  <a:lnTo>
                    <a:pt x="6678" y="3182"/>
                  </a:lnTo>
                  <a:lnTo>
                    <a:pt x="6682" y="3183"/>
                  </a:lnTo>
                  <a:lnTo>
                    <a:pt x="6686" y="3184"/>
                  </a:lnTo>
                  <a:lnTo>
                    <a:pt x="6690" y="3185"/>
                  </a:lnTo>
                  <a:lnTo>
                    <a:pt x="6693" y="3186"/>
                  </a:lnTo>
                  <a:lnTo>
                    <a:pt x="6697" y="3187"/>
                  </a:lnTo>
                  <a:lnTo>
                    <a:pt x="6701" y="3188"/>
                  </a:lnTo>
                  <a:lnTo>
                    <a:pt x="6704" y="3190"/>
                  </a:lnTo>
                  <a:lnTo>
                    <a:pt x="6708" y="3191"/>
                  </a:lnTo>
                  <a:lnTo>
                    <a:pt x="6712" y="3193"/>
                  </a:lnTo>
                  <a:lnTo>
                    <a:pt x="6715" y="3195"/>
                  </a:lnTo>
                  <a:lnTo>
                    <a:pt x="6718" y="3197"/>
                  </a:lnTo>
                  <a:lnTo>
                    <a:pt x="6722" y="3199"/>
                  </a:lnTo>
                  <a:lnTo>
                    <a:pt x="6725" y="3201"/>
                  </a:lnTo>
                  <a:lnTo>
                    <a:pt x="6728" y="3204"/>
                  </a:lnTo>
                  <a:lnTo>
                    <a:pt x="6731" y="3206"/>
                  </a:lnTo>
                  <a:lnTo>
                    <a:pt x="6734" y="3209"/>
                  </a:lnTo>
                  <a:lnTo>
                    <a:pt x="6737" y="3211"/>
                  </a:lnTo>
                  <a:lnTo>
                    <a:pt x="6739" y="3214"/>
                  </a:lnTo>
                  <a:lnTo>
                    <a:pt x="6742" y="3217"/>
                  </a:lnTo>
                  <a:lnTo>
                    <a:pt x="6744" y="3220"/>
                  </a:lnTo>
                  <a:lnTo>
                    <a:pt x="6747" y="3223"/>
                  </a:lnTo>
                  <a:lnTo>
                    <a:pt x="6749" y="3226"/>
                  </a:lnTo>
                  <a:lnTo>
                    <a:pt x="6751" y="3230"/>
                  </a:lnTo>
                  <a:lnTo>
                    <a:pt x="6753" y="3233"/>
                  </a:lnTo>
                  <a:lnTo>
                    <a:pt x="6755" y="3236"/>
                  </a:lnTo>
                  <a:lnTo>
                    <a:pt x="6757" y="3240"/>
                  </a:lnTo>
                  <a:lnTo>
                    <a:pt x="6758" y="3244"/>
                  </a:lnTo>
                  <a:lnTo>
                    <a:pt x="6760" y="3247"/>
                  </a:lnTo>
                  <a:lnTo>
                    <a:pt x="6761" y="3251"/>
                  </a:lnTo>
                  <a:lnTo>
                    <a:pt x="6762" y="3255"/>
                  </a:lnTo>
                  <a:lnTo>
                    <a:pt x="6763" y="3258"/>
                  </a:lnTo>
                  <a:lnTo>
                    <a:pt x="6764" y="3262"/>
                  </a:lnTo>
                  <a:lnTo>
                    <a:pt x="6765" y="3266"/>
                  </a:lnTo>
                  <a:lnTo>
                    <a:pt x="6766" y="3270"/>
                  </a:lnTo>
                  <a:lnTo>
                    <a:pt x="6766" y="3273"/>
                  </a:lnTo>
                  <a:lnTo>
                    <a:pt x="6767" y="3277"/>
                  </a:lnTo>
                  <a:lnTo>
                    <a:pt x="6767" y="3281"/>
                  </a:lnTo>
                  <a:lnTo>
                    <a:pt x="6767" y="3285"/>
                  </a:lnTo>
                  <a:lnTo>
                    <a:pt x="6767" y="5156"/>
                  </a:lnTo>
                  <a:lnTo>
                    <a:pt x="6767" y="5160"/>
                  </a:lnTo>
                  <a:lnTo>
                    <a:pt x="6767" y="5164"/>
                  </a:lnTo>
                  <a:lnTo>
                    <a:pt x="6766" y="5168"/>
                  </a:lnTo>
                  <a:lnTo>
                    <a:pt x="6766" y="5171"/>
                  </a:lnTo>
                  <a:lnTo>
                    <a:pt x="6765" y="5175"/>
                  </a:lnTo>
                  <a:lnTo>
                    <a:pt x="6764" y="5179"/>
                  </a:lnTo>
                  <a:lnTo>
                    <a:pt x="6763" y="5183"/>
                  </a:lnTo>
                  <a:lnTo>
                    <a:pt x="6762" y="5186"/>
                  </a:lnTo>
                  <a:lnTo>
                    <a:pt x="6761" y="5190"/>
                  </a:lnTo>
                  <a:lnTo>
                    <a:pt x="6760" y="5194"/>
                  </a:lnTo>
                  <a:lnTo>
                    <a:pt x="6758" y="5197"/>
                  </a:lnTo>
                  <a:lnTo>
                    <a:pt x="6757" y="5201"/>
                  </a:lnTo>
                  <a:lnTo>
                    <a:pt x="6755" y="5205"/>
                  </a:lnTo>
                  <a:lnTo>
                    <a:pt x="6753" y="5208"/>
                  </a:lnTo>
                  <a:lnTo>
                    <a:pt x="6751" y="5211"/>
                  </a:lnTo>
                  <a:lnTo>
                    <a:pt x="6749" y="5215"/>
                  </a:lnTo>
                  <a:lnTo>
                    <a:pt x="6747" y="5218"/>
                  </a:lnTo>
                  <a:lnTo>
                    <a:pt x="6744" y="5221"/>
                  </a:lnTo>
                  <a:lnTo>
                    <a:pt x="6742" y="5224"/>
                  </a:lnTo>
                  <a:lnTo>
                    <a:pt x="6739" y="5227"/>
                  </a:lnTo>
                  <a:lnTo>
                    <a:pt x="6737" y="5230"/>
                  </a:lnTo>
                  <a:lnTo>
                    <a:pt x="6734" y="5232"/>
                  </a:lnTo>
                  <a:lnTo>
                    <a:pt x="6731" y="5235"/>
                  </a:lnTo>
                  <a:lnTo>
                    <a:pt x="6728" y="5237"/>
                  </a:lnTo>
                  <a:lnTo>
                    <a:pt x="6725" y="5240"/>
                  </a:lnTo>
                  <a:lnTo>
                    <a:pt x="6722" y="5242"/>
                  </a:lnTo>
                  <a:lnTo>
                    <a:pt x="6718" y="5244"/>
                  </a:lnTo>
                  <a:lnTo>
                    <a:pt x="6715" y="5246"/>
                  </a:lnTo>
                  <a:lnTo>
                    <a:pt x="6712" y="5248"/>
                  </a:lnTo>
                  <a:lnTo>
                    <a:pt x="6708" y="5250"/>
                  </a:lnTo>
                  <a:lnTo>
                    <a:pt x="6704" y="5251"/>
                  </a:lnTo>
                  <a:lnTo>
                    <a:pt x="6701" y="5253"/>
                  </a:lnTo>
                  <a:lnTo>
                    <a:pt x="6697" y="5254"/>
                  </a:lnTo>
                  <a:lnTo>
                    <a:pt x="6693" y="5255"/>
                  </a:lnTo>
                  <a:lnTo>
                    <a:pt x="6690" y="5256"/>
                  </a:lnTo>
                  <a:lnTo>
                    <a:pt x="6686" y="5257"/>
                  </a:lnTo>
                  <a:lnTo>
                    <a:pt x="6682" y="5258"/>
                  </a:lnTo>
                  <a:lnTo>
                    <a:pt x="6678" y="5259"/>
                  </a:lnTo>
                  <a:lnTo>
                    <a:pt x="6675" y="5259"/>
                  </a:lnTo>
                  <a:lnTo>
                    <a:pt x="6671" y="5260"/>
                  </a:lnTo>
                  <a:lnTo>
                    <a:pt x="6667" y="5260"/>
                  </a:lnTo>
                  <a:lnTo>
                    <a:pt x="6663" y="5260"/>
                  </a:lnTo>
                  <a:lnTo>
                    <a:pt x="3337" y="5260"/>
                  </a:lnTo>
                  <a:lnTo>
                    <a:pt x="3333" y="5260"/>
                  </a:lnTo>
                  <a:lnTo>
                    <a:pt x="3329" y="5260"/>
                  </a:lnTo>
                  <a:lnTo>
                    <a:pt x="3325" y="5259"/>
                  </a:lnTo>
                  <a:lnTo>
                    <a:pt x="3322" y="5259"/>
                  </a:lnTo>
                  <a:lnTo>
                    <a:pt x="3318" y="5258"/>
                  </a:lnTo>
                  <a:lnTo>
                    <a:pt x="3314" y="5257"/>
                  </a:lnTo>
                  <a:lnTo>
                    <a:pt x="3310" y="5256"/>
                  </a:lnTo>
                  <a:lnTo>
                    <a:pt x="3307" y="5255"/>
                  </a:lnTo>
                  <a:lnTo>
                    <a:pt x="3303" y="5254"/>
                  </a:lnTo>
                  <a:lnTo>
                    <a:pt x="3299" y="5253"/>
                  </a:lnTo>
                  <a:lnTo>
                    <a:pt x="3296" y="5251"/>
                  </a:lnTo>
                  <a:lnTo>
                    <a:pt x="3292" y="5250"/>
                  </a:lnTo>
                  <a:lnTo>
                    <a:pt x="3288" y="5248"/>
                  </a:lnTo>
                  <a:lnTo>
                    <a:pt x="3285" y="5246"/>
                  </a:lnTo>
                  <a:lnTo>
                    <a:pt x="3282" y="5244"/>
                  </a:lnTo>
                  <a:lnTo>
                    <a:pt x="3278" y="5242"/>
                  </a:lnTo>
                  <a:lnTo>
                    <a:pt x="3275" y="5240"/>
                  </a:lnTo>
                  <a:lnTo>
                    <a:pt x="3272" y="5237"/>
                  </a:lnTo>
                  <a:lnTo>
                    <a:pt x="3269" y="5235"/>
                  </a:lnTo>
                  <a:lnTo>
                    <a:pt x="3266" y="5232"/>
                  </a:lnTo>
                  <a:lnTo>
                    <a:pt x="3263" y="5230"/>
                  </a:lnTo>
                  <a:lnTo>
                    <a:pt x="3261" y="5227"/>
                  </a:lnTo>
                  <a:lnTo>
                    <a:pt x="3258" y="5224"/>
                  </a:lnTo>
                  <a:lnTo>
                    <a:pt x="3256" y="5221"/>
                  </a:lnTo>
                  <a:lnTo>
                    <a:pt x="3253" y="5218"/>
                  </a:lnTo>
                  <a:lnTo>
                    <a:pt x="3251" y="5215"/>
                  </a:lnTo>
                  <a:lnTo>
                    <a:pt x="3249" y="5211"/>
                  </a:lnTo>
                  <a:lnTo>
                    <a:pt x="3247" y="5208"/>
                  </a:lnTo>
                  <a:lnTo>
                    <a:pt x="3245" y="5205"/>
                  </a:lnTo>
                  <a:lnTo>
                    <a:pt x="3243" y="5201"/>
                  </a:lnTo>
                  <a:lnTo>
                    <a:pt x="3242" y="5197"/>
                  </a:lnTo>
                  <a:lnTo>
                    <a:pt x="3240" y="5194"/>
                  </a:lnTo>
                  <a:lnTo>
                    <a:pt x="3239" y="5190"/>
                  </a:lnTo>
                  <a:lnTo>
                    <a:pt x="3238" y="5186"/>
                  </a:lnTo>
                  <a:lnTo>
                    <a:pt x="3237" y="5183"/>
                  </a:lnTo>
                  <a:lnTo>
                    <a:pt x="3236" y="5179"/>
                  </a:lnTo>
                  <a:lnTo>
                    <a:pt x="3235" y="5175"/>
                  </a:lnTo>
                  <a:lnTo>
                    <a:pt x="3234" y="5171"/>
                  </a:lnTo>
                  <a:lnTo>
                    <a:pt x="3234" y="5168"/>
                  </a:lnTo>
                  <a:lnTo>
                    <a:pt x="3233" y="5164"/>
                  </a:lnTo>
                  <a:lnTo>
                    <a:pt x="3233" y="5160"/>
                  </a:lnTo>
                  <a:lnTo>
                    <a:pt x="3233" y="5156"/>
                  </a:lnTo>
                  <a:lnTo>
                    <a:pt x="3233" y="3285"/>
                  </a:lnTo>
                  <a:lnTo>
                    <a:pt x="3233" y="3281"/>
                  </a:lnTo>
                  <a:lnTo>
                    <a:pt x="3233" y="3277"/>
                  </a:lnTo>
                  <a:lnTo>
                    <a:pt x="3234" y="3273"/>
                  </a:lnTo>
                  <a:lnTo>
                    <a:pt x="3234" y="3270"/>
                  </a:lnTo>
                  <a:lnTo>
                    <a:pt x="3235" y="3266"/>
                  </a:lnTo>
                  <a:lnTo>
                    <a:pt x="3236" y="3262"/>
                  </a:lnTo>
                  <a:lnTo>
                    <a:pt x="3237" y="3258"/>
                  </a:lnTo>
                  <a:lnTo>
                    <a:pt x="3238" y="3255"/>
                  </a:lnTo>
                  <a:lnTo>
                    <a:pt x="3239" y="3251"/>
                  </a:lnTo>
                  <a:lnTo>
                    <a:pt x="3240" y="3247"/>
                  </a:lnTo>
                  <a:lnTo>
                    <a:pt x="3242" y="3244"/>
                  </a:lnTo>
                  <a:lnTo>
                    <a:pt x="3243" y="3240"/>
                  </a:lnTo>
                  <a:lnTo>
                    <a:pt x="3245" y="3236"/>
                  </a:lnTo>
                  <a:lnTo>
                    <a:pt x="3247" y="3233"/>
                  </a:lnTo>
                  <a:lnTo>
                    <a:pt x="3249" y="3230"/>
                  </a:lnTo>
                  <a:lnTo>
                    <a:pt x="3251" y="3226"/>
                  </a:lnTo>
                  <a:lnTo>
                    <a:pt x="3253" y="3223"/>
                  </a:lnTo>
                  <a:lnTo>
                    <a:pt x="3256" y="3220"/>
                  </a:lnTo>
                  <a:lnTo>
                    <a:pt x="3258" y="3217"/>
                  </a:lnTo>
                  <a:lnTo>
                    <a:pt x="3261" y="3214"/>
                  </a:lnTo>
                  <a:lnTo>
                    <a:pt x="3263" y="3211"/>
                  </a:lnTo>
                  <a:lnTo>
                    <a:pt x="3266" y="3209"/>
                  </a:lnTo>
                  <a:lnTo>
                    <a:pt x="3269" y="3206"/>
                  </a:lnTo>
                  <a:lnTo>
                    <a:pt x="3272" y="3204"/>
                  </a:lnTo>
                  <a:lnTo>
                    <a:pt x="3275" y="3201"/>
                  </a:lnTo>
                  <a:lnTo>
                    <a:pt x="3278" y="3199"/>
                  </a:lnTo>
                  <a:lnTo>
                    <a:pt x="3282" y="3197"/>
                  </a:lnTo>
                  <a:lnTo>
                    <a:pt x="3285" y="3195"/>
                  </a:lnTo>
                  <a:lnTo>
                    <a:pt x="3288" y="3193"/>
                  </a:lnTo>
                  <a:lnTo>
                    <a:pt x="3292" y="3191"/>
                  </a:lnTo>
                  <a:lnTo>
                    <a:pt x="3296" y="3190"/>
                  </a:lnTo>
                  <a:lnTo>
                    <a:pt x="3299" y="3188"/>
                  </a:lnTo>
                  <a:lnTo>
                    <a:pt x="3303" y="3187"/>
                  </a:lnTo>
                  <a:lnTo>
                    <a:pt x="3307" y="3186"/>
                  </a:lnTo>
                  <a:lnTo>
                    <a:pt x="3310" y="3185"/>
                  </a:lnTo>
                  <a:lnTo>
                    <a:pt x="3314" y="3184"/>
                  </a:lnTo>
                  <a:lnTo>
                    <a:pt x="3318" y="3183"/>
                  </a:lnTo>
                  <a:lnTo>
                    <a:pt x="3322" y="3182"/>
                  </a:lnTo>
                  <a:lnTo>
                    <a:pt x="3325" y="3182"/>
                  </a:lnTo>
                  <a:lnTo>
                    <a:pt x="3329" y="3181"/>
                  </a:lnTo>
                  <a:lnTo>
                    <a:pt x="3333" y="3181"/>
                  </a:lnTo>
                  <a:lnTo>
                    <a:pt x="3337" y="31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800" y="2203"/>
                  </a:moveTo>
                  <a:lnTo>
                    <a:pt x="2812" y="2203"/>
                  </a:lnTo>
                  <a:lnTo>
                    <a:pt x="2817" y="2203"/>
                  </a:lnTo>
                  <a:lnTo>
                    <a:pt x="7183" y="2203"/>
                  </a:lnTo>
                  <a:lnTo>
                    <a:pt x="7188" y="2203"/>
                  </a:lnTo>
                  <a:lnTo>
                    <a:pt x="7200" y="2203"/>
                  </a:lnTo>
                  <a:lnTo>
                    <a:pt x="7209" y="2204"/>
                  </a:lnTo>
                  <a:lnTo>
                    <a:pt x="7221" y="2204"/>
                  </a:lnTo>
                  <a:lnTo>
                    <a:pt x="7231" y="2205"/>
                  </a:lnTo>
                  <a:lnTo>
                    <a:pt x="7242" y="2206"/>
                  </a:lnTo>
                  <a:lnTo>
                    <a:pt x="7252" y="2207"/>
                  </a:lnTo>
                  <a:lnTo>
                    <a:pt x="7263" y="2209"/>
                  </a:lnTo>
                  <a:lnTo>
                    <a:pt x="7273" y="2210"/>
                  </a:lnTo>
                  <a:lnTo>
                    <a:pt x="7284" y="2212"/>
                  </a:lnTo>
                  <a:lnTo>
                    <a:pt x="7293" y="2214"/>
                  </a:lnTo>
                  <a:lnTo>
                    <a:pt x="7305" y="2217"/>
                  </a:lnTo>
                  <a:lnTo>
                    <a:pt x="7314" y="2219"/>
                  </a:lnTo>
                  <a:lnTo>
                    <a:pt x="7325" y="2222"/>
                  </a:lnTo>
                  <a:lnTo>
                    <a:pt x="7334" y="2224"/>
                  </a:lnTo>
                  <a:lnTo>
                    <a:pt x="7345" y="2227"/>
                  </a:lnTo>
                  <a:lnTo>
                    <a:pt x="7354" y="2230"/>
                  </a:lnTo>
                  <a:lnTo>
                    <a:pt x="7365" y="2234"/>
                  </a:lnTo>
                  <a:lnTo>
                    <a:pt x="7373" y="2237"/>
                  </a:lnTo>
                  <a:lnTo>
                    <a:pt x="7384" y="2241"/>
                  </a:lnTo>
                  <a:lnTo>
                    <a:pt x="7392" y="2244"/>
                  </a:lnTo>
                  <a:lnTo>
                    <a:pt x="7403" y="2248"/>
                  </a:lnTo>
                  <a:lnTo>
                    <a:pt x="7411" y="2252"/>
                  </a:lnTo>
                  <a:lnTo>
                    <a:pt x="7422" y="2257"/>
                  </a:lnTo>
                  <a:lnTo>
                    <a:pt x="7429" y="2260"/>
                  </a:lnTo>
                  <a:lnTo>
                    <a:pt x="7440" y="2266"/>
                  </a:lnTo>
                  <a:lnTo>
                    <a:pt x="7448" y="2269"/>
                  </a:lnTo>
                  <a:lnTo>
                    <a:pt x="7458" y="2275"/>
                  </a:lnTo>
                  <a:lnTo>
                    <a:pt x="7468" y="2281"/>
                  </a:lnTo>
                  <a:lnTo>
                    <a:pt x="7478" y="2287"/>
                  </a:lnTo>
                  <a:lnTo>
                    <a:pt x="7486" y="2292"/>
                  </a:lnTo>
                  <a:lnTo>
                    <a:pt x="7496" y="2298"/>
                  </a:lnTo>
                  <a:lnTo>
                    <a:pt x="7503" y="2303"/>
                  </a:lnTo>
                  <a:lnTo>
                    <a:pt x="7513" y="2310"/>
                  </a:lnTo>
                  <a:lnTo>
                    <a:pt x="7520" y="2316"/>
                  </a:lnTo>
                  <a:lnTo>
                    <a:pt x="7530" y="2323"/>
                  </a:lnTo>
                  <a:lnTo>
                    <a:pt x="7537" y="2329"/>
                  </a:lnTo>
                  <a:lnTo>
                    <a:pt x="7546" y="2336"/>
                  </a:lnTo>
                  <a:lnTo>
                    <a:pt x="7553" y="2342"/>
                  </a:lnTo>
                  <a:lnTo>
                    <a:pt x="7562" y="2350"/>
                  </a:lnTo>
                  <a:lnTo>
                    <a:pt x="7569" y="2356"/>
                  </a:lnTo>
                  <a:lnTo>
                    <a:pt x="7577" y="2364"/>
                  </a:lnTo>
                  <a:lnTo>
                    <a:pt x="7584" y="2371"/>
                  </a:lnTo>
                  <a:lnTo>
                    <a:pt x="7592" y="2379"/>
                  </a:lnTo>
                  <a:lnTo>
                    <a:pt x="7598" y="2386"/>
                  </a:lnTo>
                  <a:lnTo>
                    <a:pt x="7606" y="2395"/>
                  </a:lnTo>
                  <a:lnTo>
                    <a:pt x="7612" y="2402"/>
                  </a:lnTo>
                  <a:lnTo>
                    <a:pt x="7619" y="2411"/>
                  </a:lnTo>
                  <a:lnTo>
                    <a:pt x="7625" y="2418"/>
                  </a:lnTo>
                  <a:lnTo>
                    <a:pt x="7632" y="2428"/>
                  </a:lnTo>
                  <a:lnTo>
                    <a:pt x="7638" y="2435"/>
                  </a:lnTo>
                  <a:lnTo>
                    <a:pt x="7645" y="2445"/>
                  </a:lnTo>
                  <a:lnTo>
                    <a:pt x="7650" y="2452"/>
                  </a:lnTo>
                  <a:lnTo>
                    <a:pt x="7656" y="2462"/>
                  </a:lnTo>
                  <a:lnTo>
                    <a:pt x="7661" y="2470"/>
                  </a:lnTo>
                  <a:lnTo>
                    <a:pt x="7667" y="2480"/>
                  </a:lnTo>
                  <a:lnTo>
                    <a:pt x="7673" y="2490"/>
                  </a:lnTo>
                  <a:lnTo>
                    <a:pt x="7679" y="2500"/>
                  </a:lnTo>
                  <a:lnTo>
                    <a:pt x="7682" y="2508"/>
                  </a:lnTo>
                  <a:lnTo>
                    <a:pt x="7688" y="2519"/>
                  </a:lnTo>
                  <a:lnTo>
                    <a:pt x="7691" y="2526"/>
                  </a:lnTo>
                  <a:lnTo>
                    <a:pt x="7696" y="2537"/>
                  </a:lnTo>
                  <a:lnTo>
                    <a:pt x="7700" y="2545"/>
                  </a:lnTo>
                  <a:lnTo>
                    <a:pt x="7704" y="2556"/>
                  </a:lnTo>
                  <a:lnTo>
                    <a:pt x="7707" y="2564"/>
                  </a:lnTo>
                  <a:lnTo>
                    <a:pt x="7711" y="2575"/>
                  </a:lnTo>
                  <a:lnTo>
                    <a:pt x="7714" y="2583"/>
                  </a:lnTo>
                  <a:lnTo>
                    <a:pt x="7718" y="2594"/>
                  </a:lnTo>
                  <a:lnTo>
                    <a:pt x="7721" y="2603"/>
                  </a:lnTo>
                  <a:lnTo>
                    <a:pt x="7724" y="2614"/>
                  </a:lnTo>
                  <a:lnTo>
                    <a:pt x="7726" y="2623"/>
                  </a:lnTo>
                  <a:lnTo>
                    <a:pt x="7729" y="2634"/>
                  </a:lnTo>
                  <a:lnTo>
                    <a:pt x="7731" y="2643"/>
                  </a:lnTo>
                  <a:lnTo>
                    <a:pt x="7734" y="2655"/>
                  </a:lnTo>
                  <a:lnTo>
                    <a:pt x="7736" y="2664"/>
                  </a:lnTo>
                  <a:lnTo>
                    <a:pt x="7738" y="2675"/>
                  </a:lnTo>
                  <a:lnTo>
                    <a:pt x="7739" y="2685"/>
                  </a:lnTo>
                  <a:lnTo>
                    <a:pt x="7741" y="2696"/>
                  </a:lnTo>
                  <a:lnTo>
                    <a:pt x="7742" y="2706"/>
                  </a:lnTo>
                  <a:lnTo>
                    <a:pt x="7743" y="2717"/>
                  </a:lnTo>
                  <a:lnTo>
                    <a:pt x="7744" y="2727"/>
                  </a:lnTo>
                  <a:lnTo>
                    <a:pt x="7744" y="2739"/>
                  </a:lnTo>
                  <a:lnTo>
                    <a:pt x="7745" y="2748"/>
                  </a:lnTo>
                  <a:lnTo>
                    <a:pt x="7745" y="2760"/>
                  </a:lnTo>
                  <a:lnTo>
                    <a:pt x="7745" y="2765"/>
                  </a:lnTo>
                  <a:lnTo>
                    <a:pt x="7745" y="5676"/>
                  </a:lnTo>
                  <a:lnTo>
                    <a:pt x="7745" y="5681"/>
                  </a:lnTo>
                  <a:lnTo>
                    <a:pt x="7745" y="5693"/>
                  </a:lnTo>
                  <a:lnTo>
                    <a:pt x="7744" y="5702"/>
                  </a:lnTo>
                  <a:lnTo>
                    <a:pt x="7744" y="5714"/>
                  </a:lnTo>
                  <a:lnTo>
                    <a:pt x="7743" y="5723"/>
                  </a:lnTo>
                  <a:lnTo>
                    <a:pt x="7742" y="5735"/>
                  </a:lnTo>
                  <a:lnTo>
                    <a:pt x="7741" y="5744"/>
                  </a:lnTo>
                  <a:lnTo>
                    <a:pt x="7739" y="5756"/>
                  </a:lnTo>
                  <a:lnTo>
                    <a:pt x="7738" y="5765"/>
                  </a:lnTo>
                  <a:lnTo>
                    <a:pt x="7736" y="5777"/>
                  </a:lnTo>
                  <a:lnTo>
                    <a:pt x="7734" y="5786"/>
                  </a:lnTo>
                  <a:lnTo>
                    <a:pt x="7731" y="5797"/>
                  </a:lnTo>
                  <a:lnTo>
                    <a:pt x="7729" y="5806"/>
                  </a:lnTo>
                  <a:lnTo>
                    <a:pt x="7727" y="5817"/>
                  </a:lnTo>
                  <a:lnTo>
                    <a:pt x="7724" y="5826"/>
                  </a:lnTo>
                  <a:lnTo>
                    <a:pt x="7721" y="5837"/>
                  </a:lnTo>
                  <a:lnTo>
                    <a:pt x="7718" y="5846"/>
                  </a:lnTo>
                  <a:lnTo>
                    <a:pt x="7715" y="5857"/>
                  </a:lnTo>
                  <a:lnTo>
                    <a:pt x="7712" y="5865"/>
                  </a:lnTo>
                  <a:lnTo>
                    <a:pt x="7708" y="5876"/>
                  </a:lnTo>
                  <a:lnTo>
                    <a:pt x="7704" y="5885"/>
                  </a:lnTo>
                  <a:lnTo>
                    <a:pt x="7700" y="5895"/>
                  </a:lnTo>
                  <a:lnTo>
                    <a:pt x="7696" y="5903"/>
                  </a:lnTo>
                  <a:lnTo>
                    <a:pt x="7692" y="5914"/>
                  </a:lnTo>
                  <a:lnTo>
                    <a:pt x="7688" y="5922"/>
                  </a:lnTo>
                  <a:lnTo>
                    <a:pt x="7683" y="5933"/>
                  </a:lnTo>
                  <a:lnTo>
                    <a:pt x="7679" y="5940"/>
                  </a:lnTo>
                  <a:lnTo>
                    <a:pt x="7673" y="5951"/>
                  </a:lnTo>
                  <a:lnTo>
                    <a:pt x="7667" y="5961"/>
                  </a:lnTo>
                  <a:lnTo>
                    <a:pt x="7661" y="5971"/>
                  </a:lnTo>
                  <a:lnTo>
                    <a:pt x="7656" y="5979"/>
                  </a:lnTo>
                  <a:lnTo>
                    <a:pt x="7650" y="5989"/>
                  </a:lnTo>
                  <a:lnTo>
                    <a:pt x="7644" y="5997"/>
                  </a:lnTo>
                  <a:lnTo>
                    <a:pt x="7637" y="6006"/>
                  </a:lnTo>
                  <a:lnTo>
                    <a:pt x="7632" y="6014"/>
                  </a:lnTo>
                  <a:lnTo>
                    <a:pt x="7625" y="6023"/>
                  </a:lnTo>
                  <a:lnTo>
                    <a:pt x="7619" y="6031"/>
                  </a:lnTo>
                  <a:lnTo>
                    <a:pt x="7611" y="6040"/>
                  </a:lnTo>
                  <a:lnTo>
                    <a:pt x="7605" y="6047"/>
                  </a:lnTo>
                  <a:lnTo>
                    <a:pt x="7597" y="6055"/>
                  </a:lnTo>
                  <a:lnTo>
                    <a:pt x="7591" y="6062"/>
                  </a:lnTo>
                  <a:lnTo>
                    <a:pt x="7583" y="6070"/>
                  </a:lnTo>
                  <a:lnTo>
                    <a:pt x="7576" y="6077"/>
                  </a:lnTo>
                  <a:lnTo>
                    <a:pt x="7568" y="6085"/>
                  </a:lnTo>
                  <a:lnTo>
                    <a:pt x="7561" y="6091"/>
                  </a:lnTo>
                  <a:lnTo>
                    <a:pt x="7553" y="6099"/>
                  </a:lnTo>
                  <a:lnTo>
                    <a:pt x="7546" y="6104"/>
                  </a:lnTo>
                  <a:lnTo>
                    <a:pt x="7537" y="6112"/>
                  </a:lnTo>
                  <a:lnTo>
                    <a:pt x="7530" y="6117"/>
                  </a:lnTo>
                  <a:lnTo>
                    <a:pt x="7521" y="6124"/>
                  </a:lnTo>
                  <a:lnTo>
                    <a:pt x="7514" y="6130"/>
                  </a:lnTo>
                  <a:lnTo>
                    <a:pt x="7505" y="6136"/>
                  </a:lnTo>
                  <a:lnTo>
                    <a:pt x="7497" y="6141"/>
                  </a:lnTo>
                  <a:lnTo>
                    <a:pt x="7488" y="6148"/>
                  </a:lnTo>
                  <a:lnTo>
                    <a:pt x="7481" y="6152"/>
                  </a:lnTo>
                  <a:lnTo>
                    <a:pt x="7471" y="6159"/>
                  </a:lnTo>
                  <a:lnTo>
                    <a:pt x="7458" y="6166"/>
                  </a:lnTo>
                  <a:lnTo>
                    <a:pt x="7448" y="6172"/>
                  </a:lnTo>
                  <a:lnTo>
                    <a:pt x="7440" y="6175"/>
                  </a:lnTo>
                  <a:lnTo>
                    <a:pt x="7429" y="6181"/>
                  </a:lnTo>
                  <a:lnTo>
                    <a:pt x="7422" y="6184"/>
                  </a:lnTo>
                  <a:lnTo>
                    <a:pt x="7411" y="6189"/>
                  </a:lnTo>
                  <a:lnTo>
                    <a:pt x="7403" y="6193"/>
                  </a:lnTo>
                  <a:lnTo>
                    <a:pt x="7392" y="6197"/>
                  </a:lnTo>
                  <a:lnTo>
                    <a:pt x="7384" y="6200"/>
                  </a:lnTo>
                  <a:lnTo>
                    <a:pt x="7373" y="6204"/>
                  </a:lnTo>
                  <a:lnTo>
                    <a:pt x="7365" y="6207"/>
                  </a:lnTo>
                  <a:lnTo>
                    <a:pt x="7354" y="6211"/>
                  </a:lnTo>
                  <a:lnTo>
                    <a:pt x="7345" y="6214"/>
                  </a:lnTo>
                  <a:lnTo>
                    <a:pt x="7334" y="6217"/>
                  </a:lnTo>
                  <a:lnTo>
                    <a:pt x="7325" y="6219"/>
                  </a:lnTo>
                  <a:lnTo>
                    <a:pt x="7314" y="6222"/>
                  </a:lnTo>
                  <a:lnTo>
                    <a:pt x="7305" y="6224"/>
                  </a:lnTo>
                  <a:lnTo>
                    <a:pt x="7293" y="6227"/>
                  </a:lnTo>
                  <a:lnTo>
                    <a:pt x="7284" y="6229"/>
                  </a:lnTo>
                  <a:lnTo>
                    <a:pt x="7273" y="6231"/>
                  </a:lnTo>
                  <a:lnTo>
                    <a:pt x="7263" y="6232"/>
                  </a:lnTo>
                  <a:lnTo>
                    <a:pt x="7252" y="6234"/>
                  </a:lnTo>
                  <a:lnTo>
                    <a:pt x="7242" y="6235"/>
                  </a:lnTo>
                  <a:lnTo>
                    <a:pt x="7231" y="6236"/>
                  </a:lnTo>
                  <a:lnTo>
                    <a:pt x="7221" y="6237"/>
                  </a:lnTo>
                  <a:lnTo>
                    <a:pt x="7209" y="6237"/>
                  </a:lnTo>
                  <a:lnTo>
                    <a:pt x="7200" y="6238"/>
                  </a:lnTo>
                  <a:lnTo>
                    <a:pt x="7188" y="6238"/>
                  </a:lnTo>
                  <a:lnTo>
                    <a:pt x="7183" y="6238"/>
                  </a:lnTo>
                  <a:lnTo>
                    <a:pt x="2817" y="6238"/>
                  </a:lnTo>
                  <a:lnTo>
                    <a:pt x="2812" y="6238"/>
                  </a:lnTo>
                  <a:lnTo>
                    <a:pt x="2800" y="6238"/>
                  </a:lnTo>
                  <a:lnTo>
                    <a:pt x="2791" y="6237"/>
                  </a:lnTo>
                  <a:lnTo>
                    <a:pt x="2779" y="6237"/>
                  </a:lnTo>
                  <a:lnTo>
                    <a:pt x="2769" y="6236"/>
                  </a:lnTo>
                  <a:lnTo>
                    <a:pt x="2758" y="6235"/>
                  </a:lnTo>
                  <a:lnTo>
                    <a:pt x="2748" y="6234"/>
                  </a:lnTo>
                  <a:lnTo>
                    <a:pt x="2737" y="6232"/>
                  </a:lnTo>
                  <a:lnTo>
                    <a:pt x="2727" y="6231"/>
                  </a:lnTo>
                  <a:lnTo>
                    <a:pt x="2716" y="6229"/>
                  </a:lnTo>
                  <a:lnTo>
                    <a:pt x="2707" y="6227"/>
                  </a:lnTo>
                  <a:lnTo>
                    <a:pt x="2695" y="6224"/>
                  </a:lnTo>
                  <a:lnTo>
                    <a:pt x="2686" y="6222"/>
                  </a:lnTo>
                  <a:lnTo>
                    <a:pt x="2675" y="6219"/>
                  </a:lnTo>
                  <a:lnTo>
                    <a:pt x="2666" y="6217"/>
                  </a:lnTo>
                  <a:lnTo>
                    <a:pt x="2655" y="6214"/>
                  </a:lnTo>
                  <a:lnTo>
                    <a:pt x="2646" y="6211"/>
                  </a:lnTo>
                  <a:lnTo>
                    <a:pt x="2635" y="6207"/>
                  </a:lnTo>
                  <a:lnTo>
                    <a:pt x="2627" y="6204"/>
                  </a:lnTo>
                  <a:lnTo>
                    <a:pt x="2616" y="6200"/>
                  </a:lnTo>
                  <a:lnTo>
                    <a:pt x="2608" y="6197"/>
                  </a:lnTo>
                  <a:lnTo>
                    <a:pt x="2597" y="6193"/>
                  </a:lnTo>
                  <a:lnTo>
                    <a:pt x="2589" y="6189"/>
                  </a:lnTo>
                  <a:lnTo>
                    <a:pt x="2578" y="6184"/>
                  </a:lnTo>
                  <a:lnTo>
                    <a:pt x="2571" y="6181"/>
                  </a:lnTo>
                  <a:lnTo>
                    <a:pt x="2560" y="6175"/>
                  </a:lnTo>
                  <a:lnTo>
                    <a:pt x="2552" y="6172"/>
                  </a:lnTo>
                  <a:lnTo>
                    <a:pt x="2542" y="6166"/>
                  </a:lnTo>
                  <a:lnTo>
                    <a:pt x="2529" y="6159"/>
                  </a:lnTo>
                  <a:lnTo>
                    <a:pt x="2519" y="6152"/>
                  </a:lnTo>
                  <a:lnTo>
                    <a:pt x="2512" y="6148"/>
                  </a:lnTo>
                  <a:lnTo>
                    <a:pt x="2503" y="6141"/>
                  </a:lnTo>
                  <a:lnTo>
                    <a:pt x="2495" y="6136"/>
                  </a:lnTo>
                  <a:lnTo>
                    <a:pt x="2486" y="6130"/>
                  </a:lnTo>
                  <a:lnTo>
                    <a:pt x="2479" y="6124"/>
                  </a:lnTo>
                  <a:lnTo>
                    <a:pt x="2470" y="6117"/>
                  </a:lnTo>
                  <a:lnTo>
                    <a:pt x="2463" y="6112"/>
                  </a:lnTo>
                  <a:lnTo>
                    <a:pt x="2454" y="6104"/>
                  </a:lnTo>
                  <a:lnTo>
                    <a:pt x="2447" y="6099"/>
                  </a:lnTo>
                  <a:lnTo>
                    <a:pt x="2439" y="6091"/>
                  </a:lnTo>
                  <a:lnTo>
                    <a:pt x="2432" y="6085"/>
                  </a:lnTo>
                  <a:lnTo>
                    <a:pt x="2424" y="6077"/>
                  </a:lnTo>
                  <a:lnTo>
                    <a:pt x="2417" y="6070"/>
                  </a:lnTo>
                  <a:lnTo>
                    <a:pt x="2409" y="6062"/>
                  </a:lnTo>
                  <a:lnTo>
                    <a:pt x="2403" y="6055"/>
                  </a:lnTo>
                  <a:lnTo>
                    <a:pt x="2395" y="6047"/>
                  </a:lnTo>
                  <a:lnTo>
                    <a:pt x="2389" y="6040"/>
                  </a:lnTo>
                  <a:lnTo>
                    <a:pt x="2381" y="6031"/>
                  </a:lnTo>
                  <a:lnTo>
                    <a:pt x="2375" y="6023"/>
                  </a:lnTo>
                  <a:lnTo>
                    <a:pt x="2368" y="6014"/>
                  </a:lnTo>
                  <a:lnTo>
                    <a:pt x="2363" y="6006"/>
                  </a:lnTo>
                  <a:lnTo>
                    <a:pt x="2356" y="5997"/>
                  </a:lnTo>
                  <a:lnTo>
                    <a:pt x="2350" y="5989"/>
                  </a:lnTo>
                  <a:lnTo>
                    <a:pt x="2344" y="5979"/>
                  </a:lnTo>
                  <a:lnTo>
                    <a:pt x="2339" y="5971"/>
                  </a:lnTo>
                  <a:lnTo>
                    <a:pt x="2333" y="5961"/>
                  </a:lnTo>
                  <a:lnTo>
                    <a:pt x="2327" y="5951"/>
                  </a:lnTo>
                  <a:lnTo>
                    <a:pt x="2321" y="5940"/>
                  </a:lnTo>
                  <a:lnTo>
                    <a:pt x="2317" y="5933"/>
                  </a:lnTo>
                  <a:lnTo>
                    <a:pt x="2312" y="5922"/>
                  </a:lnTo>
                  <a:lnTo>
                    <a:pt x="2308" y="5914"/>
                  </a:lnTo>
                  <a:lnTo>
                    <a:pt x="2304" y="5903"/>
                  </a:lnTo>
                  <a:lnTo>
                    <a:pt x="2300" y="5895"/>
                  </a:lnTo>
                  <a:lnTo>
                    <a:pt x="2296" y="5885"/>
                  </a:lnTo>
                  <a:lnTo>
                    <a:pt x="2292" y="5876"/>
                  </a:lnTo>
                  <a:lnTo>
                    <a:pt x="2288" y="5865"/>
                  </a:lnTo>
                  <a:lnTo>
                    <a:pt x="2285" y="5857"/>
                  </a:lnTo>
                  <a:lnTo>
                    <a:pt x="2282" y="5846"/>
                  </a:lnTo>
                  <a:lnTo>
                    <a:pt x="2279" y="5837"/>
                  </a:lnTo>
                  <a:lnTo>
                    <a:pt x="2276" y="5826"/>
                  </a:lnTo>
                  <a:lnTo>
                    <a:pt x="2273" y="5817"/>
                  </a:lnTo>
                  <a:lnTo>
                    <a:pt x="2271" y="5806"/>
                  </a:lnTo>
                  <a:lnTo>
                    <a:pt x="2269" y="5797"/>
                  </a:lnTo>
                  <a:lnTo>
                    <a:pt x="2266" y="5786"/>
                  </a:lnTo>
                  <a:lnTo>
                    <a:pt x="2264" y="5777"/>
                  </a:lnTo>
                  <a:lnTo>
                    <a:pt x="2262" y="5765"/>
                  </a:lnTo>
                  <a:lnTo>
                    <a:pt x="2261" y="5756"/>
                  </a:lnTo>
                  <a:lnTo>
                    <a:pt x="2259" y="5744"/>
                  </a:lnTo>
                  <a:lnTo>
                    <a:pt x="2258" y="5735"/>
                  </a:lnTo>
                  <a:lnTo>
                    <a:pt x="2257" y="5723"/>
                  </a:lnTo>
                  <a:lnTo>
                    <a:pt x="2256" y="5714"/>
                  </a:lnTo>
                  <a:lnTo>
                    <a:pt x="2256" y="5702"/>
                  </a:lnTo>
                  <a:lnTo>
                    <a:pt x="2255" y="5693"/>
                  </a:lnTo>
                  <a:lnTo>
                    <a:pt x="2255" y="5681"/>
                  </a:lnTo>
                  <a:lnTo>
                    <a:pt x="2255" y="5676"/>
                  </a:lnTo>
                  <a:lnTo>
                    <a:pt x="2255" y="2765"/>
                  </a:lnTo>
                  <a:lnTo>
                    <a:pt x="2255" y="2760"/>
                  </a:lnTo>
                  <a:lnTo>
                    <a:pt x="2255" y="2748"/>
                  </a:lnTo>
                  <a:lnTo>
                    <a:pt x="2256" y="2739"/>
                  </a:lnTo>
                  <a:lnTo>
                    <a:pt x="2256" y="2727"/>
                  </a:lnTo>
                  <a:lnTo>
                    <a:pt x="2257" y="2717"/>
                  </a:lnTo>
                  <a:lnTo>
                    <a:pt x="2258" y="2706"/>
                  </a:lnTo>
                  <a:lnTo>
                    <a:pt x="2259" y="2696"/>
                  </a:lnTo>
                  <a:lnTo>
                    <a:pt x="2261" y="2685"/>
                  </a:lnTo>
                  <a:lnTo>
                    <a:pt x="2262" y="2675"/>
                  </a:lnTo>
                  <a:lnTo>
                    <a:pt x="2264" y="2664"/>
                  </a:lnTo>
                  <a:lnTo>
                    <a:pt x="2266" y="2655"/>
                  </a:lnTo>
                  <a:lnTo>
                    <a:pt x="2269" y="2643"/>
                  </a:lnTo>
                  <a:lnTo>
                    <a:pt x="2271" y="2634"/>
                  </a:lnTo>
                  <a:lnTo>
                    <a:pt x="2274" y="2623"/>
                  </a:lnTo>
                  <a:lnTo>
                    <a:pt x="2276" y="2614"/>
                  </a:lnTo>
                  <a:lnTo>
                    <a:pt x="2279" y="2603"/>
                  </a:lnTo>
                  <a:lnTo>
                    <a:pt x="2282" y="2594"/>
                  </a:lnTo>
                  <a:lnTo>
                    <a:pt x="2286" y="2583"/>
                  </a:lnTo>
                  <a:lnTo>
                    <a:pt x="2289" y="2575"/>
                  </a:lnTo>
                  <a:lnTo>
                    <a:pt x="2293" y="2564"/>
                  </a:lnTo>
                  <a:lnTo>
                    <a:pt x="2296" y="2556"/>
                  </a:lnTo>
                  <a:lnTo>
                    <a:pt x="2300" y="2545"/>
                  </a:lnTo>
                  <a:lnTo>
                    <a:pt x="2304" y="2537"/>
                  </a:lnTo>
                  <a:lnTo>
                    <a:pt x="2309" y="2526"/>
                  </a:lnTo>
                  <a:lnTo>
                    <a:pt x="2312" y="2519"/>
                  </a:lnTo>
                  <a:lnTo>
                    <a:pt x="2318" y="2508"/>
                  </a:lnTo>
                  <a:lnTo>
                    <a:pt x="2321" y="2500"/>
                  </a:lnTo>
                  <a:lnTo>
                    <a:pt x="2327" y="2490"/>
                  </a:lnTo>
                  <a:lnTo>
                    <a:pt x="2333" y="2480"/>
                  </a:lnTo>
                  <a:lnTo>
                    <a:pt x="2339" y="2470"/>
                  </a:lnTo>
                  <a:lnTo>
                    <a:pt x="2344" y="2462"/>
                  </a:lnTo>
                  <a:lnTo>
                    <a:pt x="2350" y="2452"/>
                  </a:lnTo>
                  <a:lnTo>
                    <a:pt x="2355" y="2445"/>
                  </a:lnTo>
                  <a:lnTo>
                    <a:pt x="2362" y="2435"/>
                  </a:lnTo>
                  <a:lnTo>
                    <a:pt x="2368" y="2428"/>
                  </a:lnTo>
                  <a:lnTo>
                    <a:pt x="2375" y="2418"/>
                  </a:lnTo>
                  <a:lnTo>
                    <a:pt x="2381" y="2411"/>
                  </a:lnTo>
                  <a:lnTo>
                    <a:pt x="2388" y="2402"/>
                  </a:lnTo>
                  <a:lnTo>
                    <a:pt x="2394" y="2395"/>
                  </a:lnTo>
                  <a:lnTo>
                    <a:pt x="2402" y="2386"/>
                  </a:lnTo>
                  <a:lnTo>
                    <a:pt x="2408" y="2379"/>
                  </a:lnTo>
                  <a:lnTo>
                    <a:pt x="2416" y="2371"/>
                  </a:lnTo>
                  <a:lnTo>
                    <a:pt x="2423" y="2364"/>
                  </a:lnTo>
                  <a:lnTo>
                    <a:pt x="2431" y="2356"/>
                  </a:lnTo>
                  <a:lnTo>
                    <a:pt x="2438" y="2350"/>
                  </a:lnTo>
                  <a:lnTo>
                    <a:pt x="2447" y="2342"/>
                  </a:lnTo>
                  <a:lnTo>
                    <a:pt x="2454" y="2336"/>
                  </a:lnTo>
                  <a:lnTo>
                    <a:pt x="2463" y="2329"/>
                  </a:lnTo>
                  <a:lnTo>
                    <a:pt x="2470" y="2323"/>
                  </a:lnTo>
                  <a:lnTo>
                    <a:pt x="2480" y="2316"/>
                  </a:lnTo>
                  <a:lnTo>
                    <a:pt x="2487" y="2310"/>
                  </a:lnTo>
                  <a:lnTo>
                    <a:pt x="2497" y="2303"/>
                  </a:lnTo>
                  <a:lnTo>
                    <a:pt x="2504" y="2298"/>
                  </a:lnTo>
                  <a:lnTo>
                    <a:pt x="2514" y="2292"/>
                  </a:lnTo>
                  <a:lnTo>
                    <a:pt x="2522" y="2287"/>
                  </a:lnTo>
                  <a:lnTo>
                    <a:pt x="2532" y="2281"/>
                  </a:lnTo>
                  <a:lnTo>
                    <a:pt x="2542" y="2275"/>
                  </a:lnTo>
                  <a:lnTo>
                    <a:pt x="2552" y="2269"/>
                  </a:lnTo>
                  <a:lnTo>
                    <a:pt x="2560" y="2266"/>
                  </a:lnTo>
                  <a:lnTo>
                    <a:pt x="2571" y="2260"/>
                  </a:lnTo>
                  <a:lnTo>
                    <a:pt x="2578" y="2257"/>
                  </a:lnTo>
                  <a:lnTo>
                    <a:pt x="2589" y="2252"/>
                  </a:lnTo>
                  <a:lnTo>
                    <a:pt x="2597" y="2248"/>
                  </a:lnTo>
                  <a:lnTo>
                    <a:pt x="2608" y="2244"/>
                  </a:lnTo>
                  <a:lnTo>
                    <a:pt x="2616" y="2241"/>
                  </a:lnTo>
                  <a:lnTo>
                    <a:pt x="2627" y="2237"/>
                  </a:lnTo>
                  <a:lnTo>
                    <a:pt x="2635" y="2234"/>
                  </a:lnTo>
                  <a:lnTo>
                    <a:pt x="2646" y="2230"/>
                  </a:lnTo>
                  <a:lnTo>
                    <a:pt x="2655" y="2227"/>
                  </a:lnTo>
                  <a:lnTo>
                    <a:pt x="2666" y="2224"/>
                  </a:lnTo>
                  <a:lnTo>
                    <a:pt x="2675" y="2222"/>
                  </a:lnTo>
                  <a:lnTo>
                    <a:pt x="2686" y="2219"/>
                  </a:lnTo>
                  <a:lnTo>
                    <a:pt x="2695" y="2217"/>
                  </a:lnTo>
                  <a:lnTo>
                    <a:pt x="2707" y="2214"/>
                  </a:lnTo>
                  <a:lnTo>
                    <a:pt x="2716" y="2212"/>
                  </a:lnTo>
                  <a:lnTo>
                    <a:pt x="2727" y="2210"/>
                  </a:lnTo>
                  <a:lnTo>
                    <a:pt x="2737" y="2209"/>
                  </a:lnTo>
                  <a:lnTo>
                    <a:pt x="2748" y="2207"/>
                  </a:lnTo>
                  <a:lnTo>
                    <a:pt x="2758" y="2206"/>
                  </a:lnTo>
                  <a:lnTo>
                    <a:pt x="2769" y="2205"/>
                  </a:lnTo>
                  <a:lnTo>
                    <a:pt x="2779" y="2204"/>
                  </a:lnTo>
                  <a:lnTo>
                    <a:pt x="2791" y="2204"/>
                  </a:lnTo>
                  <a:lnTo>
                    <a:pt x="2800" y="2203"/>
                  </a:lnTo>
                  <a:close/>
                  <a:moveTo>
                    <a:pt x="7181" y="2703"/>
                  </a:moveTo>
                  <a:lnTo>
                    <a:pt x="2819" y="2703"/>
                  </a:lnTo>
                  <a:lnTo>
                    <a:pt x="2815" y="2703"/>
                  </a:lnTo>
                  <a:lnTo>
                    <a:pt x="2813" y="2703"/>
                  </a:lnTo>
                  <a:lnTo>
                    <a:pt x="2811" y="2703"/>
                  </a:lnTo>
                  <a:lnTo>
                    <a:pt x="2809" y="2704"/>
                  </a:lnTo>
                  <a:lnTo>
                    <a:pt x="2807" y="2704"/>
                  </a:lnTo>
                  <a:lnTo>
                    <a:pt x="2804" y="2705"/>
                  </a:lnTo>
                  <a:lnTo>
                    <a:pt x="2802" y="2705"/>
                  </a:lnTo>
                  <a:lnTo>
                    <a:pt x="2800" y="2706"/>
                  </a:lnTo>
                  <a:lnTo>
                    <a:pt x="2797" y="2707"/>
                  </a:lnTo>
                  <a:lnTo>
                    <a:pt x="2795" y="2708"/>
                  </a:lnTo>
                  <a:lnTo>
                    <a:pt x="2792" y="2709"/>
                  </a:lnTo>
                  <a:lnTo>
                    <a:pt x="2789" y="2710"/>
                  </a:lnTo>
                  <a:lnTo>
                    <a:pt x="2787" y="2711"/>
                  </a:lnTo>
                  <a:lnTo>
                    <a:pt x="2785" y="2712"/>
                  </a:lnTo>
                  <a:lnTo>
                    <a:pt x="2784" y="2713"/>
                  </a:lnTo>
                  <a:lnTo>
                    <a:pt x="2782" y="2714"/>
                  </a:lnTo>
                  <a:lnTo>
                    <a:pt x="2780" y="2715"/>
                  </a:lnTo>
                  <a:lnTo>
                    <a:pt x="2779" y="2717"/>
                  </a:lnTo>
                  <a:lnTo>
                    <a:pt x="2777" y="2718"/>
                  </a:lnTo>
                  <a:lnTo>
                    <a:pt x="2775" y="2720"/>
                  </a:lnTo>
                  <a:lnTo>
                    <a:pt x="2773" y="2721"/>
                  </a:lnTo>
                  <a:lnTo>
                    <a:pt x="2772" y="2723"/>
                  </a:lnTo>
                  <a:lnTo>
                    <a:pt x="2770" y="2725"/>
                  </a:lnTo>
                  <a:lnTo>
                    <a:pt x="2769" y="2727"/>
                  </a:lnTo>
                  <a:lnTo>
                    <a:pt x="2767" y="2728"/>
                  </a:lnTo>
                  <a:lnTo>
                    <a:pt x="2766" y="2730"/>
                  </a:lnTo>
                  <a:lnTo>
                    <a:pt x="2765" y="2732"/>
                  </a:lnTo>
                  <a:lnTo>
                    <a:pt x="2764" y="2733"/>
                  </a:lnTo>
                  <a:lnTo>
                    <a:pt x="2763" y="2735"/>
                  </a:lnTo>
                  <a:lnTo>
                    <a:pt x="2762" y="2737"/>
                  </a:lnTo>
                  <a:lnTo>
                    <a:pt x="2761" y="2740"/>
                  </a:lnTo>
                  <a:lnTo>
                    <a:pt x="2760" y="2743"/>
                  </a:lnTo>
                  <a:lnTo>
                    <a:pt x="2759" y="2745"/>
                  </a:lnTo>
                  <a:lnTo>
                    <a:pt x="2758" y="2748"/>
                  </a:lnTo>
                  <a:lnTo>
                    <a:pt x="2757" y="2750"/>
                  </a:lnTo>
                  <a:lnTo>
                    <a:pt x="2757" y="2752"/>
                  </a:lnTo>
                  <a:lnTo>
                    <a:pt x="2756" y="2755"/>
                  </a:lnTo>
                  <a:lnTo>
                    <a:pt x="2756" y="2757"/>
                  </a:lnTo>
                  <a:lnTo>
                    <a:pt x="2755" y="2759"/>
                  </a:lnTo>
                  <a:lnTo>
                    <a:pt x="2755" y="2761"/>
                  </a:lnTo>
                  <a:lnTo>
                    <a:pt x="2755" y="2763"/>
                  </a:lnTo>
                  <a:lnTo>
                    <a:pt x="2755" y="2767"/>
                  </a:lnTo>
                  <a:lnTo>
                    <a:pt x="2755" y="5674"/>
                  </a:lnTo>
                  <a:lnTo>
                    <a:pt x="2755" y="5678"/>
                  </a:lnTo>
                  <a:lnTo>
                    <a:pt x="2755" y="5680"/>
                  </a:lnTo>
                  <a:lnTo>
                    <a:pt x="2755" y="5682"/>
                  </a:lnTo>
                  <a:lnTo>
                    <a:pt x="2756" y="5684"/>
                  </a:lnTo>
                  <a:lnTo>
                    <a:pt x="2756" y="5686"/>
                  </a:lnTo>
                  <a:lnTo>
                    <a:pt x="2757" y="5688"/>
                  </a:lnTo>
                  <a:lnTo>
                    <a:pt x="2757" y="5691"/>
                  </a:lnTo>
                  <a:lnTo>
                    <a:pt x="2758" y="5693"/>
                  </a:lnTo>
                  <a:lnTo>
                    <a:pt x="2759" y="5696"/>
                  </a:lnTo>
                  <a:lnTo>
                    <a:pt x="2760" y="5699"/>
                  </a:lnTo>
                  <a:lnTo>
                    <a:pt x="2761" y="5701"/>
                  </a:lnTo>
                  <a:lnTo>
                    <a:pt x="2762" y="5704"/>
                  </a:lnTo>
                  <a:lnTo>
                    <a:pt x="2763" y="5707"/>
                  </a:lnTo>
                  <a:lnTo>
                    <a:pt x="2764" y="5708"/>
                  </a:lnTo>
                  <a:lnTo>
                    <a:pt x="2765" y="5709"/>
                  </a:lnTo>
                  <a:lnTo>
                    <a:pt x="2766" y="5710"/>
                  </a:lnTo>
                  <a:lnTo>
                    <a:pt x="2767" y="5712"/>
                  </a:lnTo>
                  <a:lnTo>
                    <a:pt x="2768" y="5714"/>
                  </a:lnTo>
                  <a:lnTo>
                    <a:pt x="2769" y="5715"/>
                  </a:lnTo>
                  <a:lnTo>
                    <a:pt x="2771" y="5717"/>
                  </a:lnTo>
                  <a:lnTo>
                    <a:pt x="2773" y="5719"/>
                  </a:lnTo>
                  <a:lnTo>
                    <a:pt x="2775" y="5721"/>
                  </a:lnTo>
                  <a:lnTo>
                    <a:pt x="2777" y="5722"/>
                  </a:lnTo>
                  <a:lnTo>
                    <a:pt x="2779" y="5724"/>
                  </a:lnTo>
                  <a:lnTo>
                    <a:pt x="2781" y="5726"/>
                  </a:lnTo>
                  <a:lnTo>
                    <a:pt x="2784" y="5728"/>
                  </a:lnTo>
                  <a:lnTo>
                    <a:pt x="2786" y="5730"/>
                  </a:lnTo>
                  <a:lnTo>
                    <a:pt x="2786" y="5730"/>
                  </a:lnTo>
                  <a:lnTo>
                    <a:pt x="2787" y="5730"/>
                  </a:lnTo>
                  <a:lnTo>
                    <a:pt x="2789" y="5731"/>
                  </a:lnTo>
                  <a:lnTo>
                    <a:pt x="2792" y="5732"/>
                  </a:lnTo>
                  <a:lnTo>
                    <a:pt x="2795" y="5733"/>
                  </a:lnTo>
                  <a:lnTo>
                    <a:pt x="2797" y="5734"/>
                  </a:lnTo>
                  <a:lnTo>
                    <a:pt x="2800" y="5735"/>
                  </a:lnTo>
                  <a:lnTo>
                    <a:pt x="2802" y="5736"/>
                  </a:lnTo>
                  <a:lnTo>
                    <a:pt x="2804" y="5736"/>
                  </a:lnTo>
                  <a:lnTo>
                    <a:pt x="2807" y="5737"/>
                  </a:lnTo>
                  <a:lnTo>
                    <a:pt x="2809" y="5737"/>
                  </a:lnTo>
                  <a:lnTo>
                    <a:pt x="2811" y="5738"/>
                  </a:lnTo>
                  <a:lnTo>
                    <a:pt x="2813" y="5738"/>
                  </a:lnTo>
                  <a:lnTo>
                    <a:pt x="2815" y="5738"/>
                  </a:lnTo>
                  <a:lnTo>
                    <a:pt x="2819" y="5738"/>
                  </a:lnTo>
                  <a:lnTo>
                    <a:pt x="7181" y="5738"/>
                  </a:lnTo>
                  <a:lnTo>
                    <a:pt x="7185" y="5738"/>
                  </a:lnTo>
                  <a:lnTo>
                    <a:pt x="7187" y="5738"/>
                  </a:lnTo>
                  <a:lnTo>
                    <a:pt x="7189" y="5738"/>
                  </a:lnTo>
                  <a:lnTo>
                    <a:pt x="7191" y="5737"/>
                  </a:lnTo>
                  <a:lnTo>
                    <a:pt x="7193" y="5737"/>
                  </a:lnTo>
                  <a:lnTo>
                    <a:pt x="7196" y="5736"/>
                  </a:lnTo>
                  <a:lnTo>
                    <a:pt x="7198" y="5736"/>
                  </a:lnTo>
                  <a:lnTo>
                    <a:pt x="7200" y="5735"/>
                  </a:lnTo>
                  <a:lnTo>
                    <a:pt x="7203" y="5734"/>
                  </a:lnTo>
                  <a:lnTo>
                    <a:pt x="7205" y="5733"/>
                  </a:lnTo>
                  <a:lnTo>
                    <a:pt x="7208" y="5732"/>
                  </a:lnTo>
                  <a:lnTo>
                    <a:pt x="7211" y="5731"/>
                  </a:lnTo>
                  <a:lnTo>
                    <a:pt x="7213" y="5730"/>
                  </a:lnTo>
                  <a:lnTo>
                    <a:pt x="7214" y="5730"/>
                  </a:lnTo>
                  <a:lnTo>
                    <a:pt x="7214" y="5730"/>
                  </a:lnTo>
                  <a:lnTo>
                    <a:pt x="7216" y="5728"/>
                  </a:lnTo>
                  <a:lnTo>
                    <a:pt x="7219" y="5726"/>
                  </a:lnTo>
                  <a:lnTo>
                    <a:pt x="7221" y="5724"/>
                  </a:lnTo>
                  <a:lnTo>
                    <a:pt x="7223" y="5722"/>
                  </a:lnTo>
                  <a:lnTo>
                    <a:pt x="7225" y="5721"/>
                  </a:lnTo>
                  <a:lnTo>
                    <a:pt x="7227" y="5719"/>
                  </a:lnTo>
                  <a:lnTo>
                    <a:pt x="7229" y="5717"/>
                  </a:lnTo>
                  <a:lnTo>
                    <a:pt x="7231" y="5715"/>
                  </a:lnTo>
                  <a:lnTo>
                    <a:pt x="7232" y="5714"/>
                  </a:lnTo>
                  <a:lnTo>
                    <a:pt x="7233" y="5712"/>
                  </a:lnTo>
                  <a:lnTo>
                    <a:pt x="7234" y="5710"/>
                  </a:lnTo>
                  <a:lnTo>
                    <a:pt x="7235" y="5709"/>
                  </a:lnTo>
                  <a:lnTo>
                    <a:pt x="7236" y="5708"/>
                  </a:lnTo>
                  <a:lnTo>
                    <a:pt x="7237" y="5707"/>
                  </a:lnTo>
                  <a:lnTo>
                    <a:pt x="7238" y="5704"/>
                  </a:lnTo>
                  <a:lnTo>
                    <a:pt x="7239" y="5701"/>
                  </a:lnTo>
                  <a:lnTo>
                    <a:pt x="7240" y="5699"/>
                  </a:lnTo>
                  <a:lnTo>
                    <a:pt x="7241" y="5696"/>
                  </a:lnTo>
                  <a:lnTo>
                    <a:pt x="7242" y="5693"/>
                  </a:lnTo>
                  <a:lnTo>
                    <a:pt x="7243" y="5691"/>
                  </a:lnTo>
                  <a:lnTo>
                    <a:pt x="7243" y="5688"/>
                  </a:lnTo>
                  <a:lnTo>
                    <a:pt x="7244" y="5686"/>
                  </a:lnTo>
                  <a:lnTo>
                    <a:pt x="7244" y="5684"/>
                  </a:lnTo>
                  <a:lnTo>
                    <a:pt x="7245" y="5682"/>
                  </a:lnTo>
                  <a:lnTo>
                    <a:pt x="7245" y="5680"/>
                  </a:lnTo>
                  <a:lnTo>
                    <a:pt x="7245" y="5678"/>
                  </a:lnTo>
                  <a:lnTo>
                    <a:pt x="7245" y="5674"/>
                  </a:lnTo>
                  <a:lnTo>
                    <a:pt x="7245" y="2767"/>
                  </a:lnTo>
                  <a:lnTo>
                    <a:pt x="7245" y="2763"/>
                  </a:lnTo>
                  <a:lnTo>
                    <a:pt x="7245" y="2761"/>
                  </a:lnTo>
                  <a:lnTo>
                    <a:pt x="7245" y="2759"/>
                  </a:lnTo>
                  <a:lnTo>
                    <a:pt x="7244" y="2757"/>
                  </a:lnTo>
                  <a:lnTo>
                    <a:pt x="7244" y="2755"/>
                  </a:lnTo>
                  <a:lnTo>
                    <a:pt x="7243" y="2752"/>
                  </a:lnTo>
                  <a:lnTo>
                    <a:pt x="7243" y="2750"/>
                  </a:lnTo>
                  <a:lnTo>
                    <a:pt x="7242" y="2748"/>
                  </a:lnTo>
                  <a:lnTo>
                    <a:pt x="7241" y="2745"/>
                  </a:lnTo>
                  <a:lnTo>
                    <a:pt x="7240" y="2743"/>
                  </a:lnTo>
                  <a:lnTo>
                    <a:pt x="7239" y="2740"/>
                  </a:lnTo>
                  <a:lnTo>
                    <a:pt x="7238" y="2737"/>
                  </a:lnTo>
                  <a:lnTo>
                    <a:pt x="7237" y="2735"/>
                  </a:lnTo>
                  <a:lnTo>
                    <a:pt x="7236" y="2733"/>
                  </a:lnTo>
                  <a:lnTo>
                    <a:pt x="7235" y="2732"/>
                  </a:lnTo>
                  <a:lnTo>
                    <a:pt x="7234" y="2730"/>
                  </a:lnTo>
                  <a:lnTo>
                    <a:pt x="7233" y="2728"/>
                  </a:lnTo>
                  <a:lnTo>
                    <a:pt x="7231" y="2727"/>
                  </a:lnTo>
                  <a:lnTo>
                    <a:pt x="7230" y="2725"/>
                  </a:lnTo>
                  <a:lnTo>
                    <a:pt x="7228" y="2723"/>
                  </a:lnTo>
                  <a:lnTo>
                    <a:pt x="7227" y="2721"/>
                  </a:lnTo>
                  <a:lnTo>
                    <a:pt x="7225" y="2720"/>
                  </a:lnTo>
                  <a:lnTo>
                    <a:pt x="7223" y="2718"/>
                  </a:lnTo>
                  <a:lnTo>
                    <a:pt x="7221" y="2717"/>
                  </a:lnTo>
                  <a:lnTo>
                    <a:pt x="7220" y="2715"/>
                  </a:lnTo>
                  <a:lnTo>
                    <a:pt x="7218" y="2714"/>
                  </a:lnTo>
                  <a:lnTo>
                    <a:pt x="7216" y="2713"/>
                  </a:lnTo>
                  <a:lnTo>
                    <a:pt x="7215" y="2712"/>
                  </a:lnTo>
                  <a:lnTo>
                    <a:pt x="7213" y="2711"/>
                  </a:lnTo>
                  <a:lnTo>
                    <a:pt x="7211" y="2710"/>
                  </a:lnTo>
                  <a:lnTo>
                    <a:pt x="7208" y="2709"/>
                  </a:lnTo>
                  <a:lnTo>
                    <a:pt x="7205" y="2708"/>
                  </a:lnTo>
                  <a:lnTo>
                    <a:pt x="7203" y="2707"/>
                  </a:lnTo>
                  <a:lnTo>
                    <a:pt x="7200" y="2706"/>
                  </a:lnTo>
                  <a:lnTo>
                    <a:pt x="7198" y="2705"/>
                  </a:lnTo>
                  <a:lnTo>
                    <a:pt x="7196" y="2705"/>
                  </a:lnTo>
                  <a:lnTo>
                    <a:pt x="7193" y="2704"/>
                  </a:lnTo>
                  <a:lnTo>
                    <a:pt x="7191" y="2704"/>
                  </a:lnTo>
                  <a:lnTo>
                    <a:pt x="7189" y="2703"/>
                  </a:lnTo>
                  <a:lnTo>
                    <a:pt x="7187" y="2703"/>
                  </a:lnTo>
                  <a:lnTo>
                    <a:pt x="7185" y="2703"/>
                  </a:lnTo>
                  <a:lnTo>
                    <a:pt x="7181" y="2703"/>
                  </a:lnTo>
                  <a:close/>
                  <a:moveTo>
                    <a:pt x="3324" y="3031"/>
                  </a:moveTo>
                  <a:lnTo>
                    <a:pt x="3330" y="3031"/>
                  </a:lnTo>
                  <a:lnTo>
                    <a:pt x="3334" y="3031"/>
                  </a:lnTo>
                  <a:lnTo>
                    <a:pt x="3337" y="3031"/>
                  </a:lnTo>
                  <a:lnTo>
                    <a:pt x="6663" y="3031"/>
                  </a:lnTo>
                  <a:lnTo>
                    <a:pt x="6666" y="3031"/>
                  </a:lnTo>
                  <a:lnTo>
                    <a:pt x="6670" y="3031"/>
                  </a:lnTo>
                  <a:lnTo>
                    <a:pt x="6676" y="3031"/>
                  </a:lnTo>
                  <a:lnTo>
                    <a:pt x="6680" y="3032"/>
                  </a:lnTo>
                  <a:lnTo>
                    <a:pt x="6685" y="3032"/>
                  </a:lnTo>
                  <a:lnTo>
                    <a:pt x="6689" y="3032"/>
                  </a:lnTo>
                  <a:lnTo>
                    <a:pt x="6695" y="3033"/>
                  </a:lnTo>
                  <a:lnTo>
                    <a:pt x="6699" y="3034"/>
                  </a:lnTo>
                  <a:lnTo>
                    <a:pt x="6704" y="3034"/>
                  </a:lnTo>
                  <a:lnTo>
                    <a:pt x="6708" y="3035"/>
                  </a:lnTo>
                  <a:lnTo>
                    <a:pt x="6713" y="3036"/>
                  </a:lnTo>
                  <a:lnTo>
                    <a:pt x="6717" y="3037"/>
                  </a:lnTo>
                  <a:lnTo>
                    <a:pt x="6723" y="3038"/>
                  </a:lnTo>
                  <a:lnTo>
                    <a:pt x="6726" y="3039"/>
                  </a:lnTo>
                  <a:lnTo>
                    <a:pt x="6732" y="3041"/>
                  </a:lnTo>
                  <a:lnTo>
                    <a:pt x="6735" y="3042"/>
                  </a:lnTo>
                  <a:lnTo>
                    <a:pt x="6741" y="3043"/>
                  </a:lnTo>
                  <a:lnTo>
                    <a:pt x="6744" y="3045"/>
                  </a:lnTo>
                  <a:lnTo>
                    <a:pt x="6749" y="3046"/>
                  </a:lnTo>
                  <a:lnTo>
                    <a:pt x="6753" y="3048"/>
                  </a:lnTo>
                  <a:lnTo>
                    <a:pt x="6758" y="3050"/>
                  </a:lnTo>
                  <a:lnTo>
                    <a:pt x="6761" y="3051"/>
                  </a:lnTo>
                  <a:lnTo>
                    <a:pt x="6766" y="3053"/>
                  </a:lnTo>
                  <a:lnTo>
                    <a:pt x="6770" y="3055"/>
                  </a:lnTo>
                  <a:lnTo>
                    <a:pt x="6775" y="3057"/>
                  </a:lnTo>
                  <a:lnTo>
                    <a:pt x="6778" y="3059"/>
                  </a:lnTo>
                  <a:lnTo>
                    <a:pt x="6783" y="3061"/>
                  </a:lnTo>
                  <a:lnTo>
                    <a:pt x="6786" y="3063"/>
                  </a:lnTo>
                  <a:lnTo>
                    <a:pt x="6791" y="3066"/>
                  </a:lnTo>
                  <a:lnTo>
                    <a:pt x="6794" y="3068"/>
                  </a:lnTo>
                  <a:lnTo>
                    <a:pt x="6799" y="3071"/>
                  </a:lnTo>
                  <a:lnTo>
                    <a:pt x="6803" y="3073"/>
                  </a:lnTo>
                  <a:lnTo>
                    <a:pt x="6808" y="3076"/>
                  </a:lnTo>
                  <a:lnTo>
                    <a:pt x="6811" y="3078"/>
                  </a:lnTo>
                  <a:lnTo>
                    <a:pt x="6815" y="3082"/>
                  </a:lnTo>
                  <a:lnTo>
                    <a:pt x="6819" y="3084"/>
                  </a:lnTo>
                  <a:lnTo>
                    <a:pt x="6823" y="3088"/>
                  </a:lnTo>
                  <a:lnTo>
                    <a:pt x="6826" y="3090"/>
                  </a:lnTo>
                  <a:lnTo>
                    <a:pt x="6831" y="3094"/>
                  </a:lnTo>
                  <a:lnTo>
                    <a:pt x="6833" y="3097"/>
                  </a:lnTo>
                  <a:lnTo>
                    <a:pt x="6838" y="3101"/>
                  </a:lnTo>
                  <a:lnTo>
                    <a:pt x="6841" y="3103"/>
                  </a:lnTo>
                  <a:lnTo>
                    <a:pt x="6845" y="3107"/>
                  </a:lnTo>
                  <a:lnTo>
                    <a:pt x="6847" y="3110"/>
                  </a:lnTo>
                  <a:lnTo>
                    <a:pt x="6851" y="3115"/>
                  </a:lnTo>
                  <a:lnTo>
                    <a:pt x="6854" y="3117"/>
                  </a:lnTo>
                  <a:lnTo>
                    <a:pt x="6858" y="3122"/>
                  </a:lnTo>
                  <a:lnTo>
                    <a:pt x="6860" y="3125"/>
                  </a:lnTo>
                  <a:lnTo>
                    <a:pt x="6864" y="3129"/>
                  </a:lnTo>
                  <a:lnTo>
                    <a:pt x="6866" y="3133"/>
                  </a:lnTo>
                  <a:lnTo>
                    <a:pt x="6870" y="3137"/>
                  </a:lnTo>
                  <a:lnTo>
                    <a:pt x="6872" y="3140"/>
                  </a:lnTo>
                  <a:lnTo>
                    <a:pt x="6875" y="3145"/>
                  </a:lnTo>
                  <a:lnTo>
                    <a:pt x="6877" y="3149"/>
                  </a:lnTo>
                  <a:lnTo>
                    <a:pt x="6880" y="3154"/>
                  </a:lnTo>
                  <a:lnTo>
                    <a:pt x="6882" y="3157"/>
                  </a:lnTo>
                  <a:lnTo>
                    <a:pt x="6885" y="3162"/>
                  </a:lnTo>
                  <a:lnTo>
                    <a:pt x="6887" y="3165"/>
                  </a:lnTo>
                  <a:lnTo>
                    <a:pt x="6889" y="3170"/>
                  </a:lnTo>
                  <a:lnTo>
                    <a:pt x="6891" y="3173"/>
                  </a:lnTo>
                  <a:lnTo>
                    <a:pt x="6893" y="3178"/>
                  </a:lnTo>
                  <a:lnTo>
                    <a:pt x="6895" y="3182"/>
                  </a:lnTo>
                  <a:lnTo>
                    <a:pt x="6897" y="3187"/>
                  </a:lnTo>
                  <a:lnTo>
                    <a:pt x="6898" y="3190"/>
                  </a:lnTo>
                  <a:lnTo>
                    <a:pt x="6900" y="3195"/>
                  </a:lnTo>
                  <a:lnTo>
                    <a:pt x="6902" y="3199"/>
                  </a:lnTo>
                  <a:lnTo>
                    <a:pt x="6903" y="3204"/>
                  </a:lnTo>
                  <a:lnTo>
                    <a:pt x="6905" y="3207"/>
                  </a:lnTo>
                  <a:lnTo>
                    <a:pt x="6906" y="3213"/>
                  </a:lnTo>
                  <a:lnTo>
                    <a:pt x="6907" y="3216"/>
                  </a:lnTo>
                  <a:lnTo>
                    <a:pt x="6909" y="3222"/>
                  </a:lnTo>
                  <a:lnTo>
                    <a:pt x="6910" y="3225"/>
                  </a:lnTo>
                  <a:lnTo>
                    <a:pt x="6911" y="3231"/>
                  </a:lnTo>
                  <a:lnTo>
                    <a:pt x="6912" y="3235"/>
                  </a:lnTo>
                  <a:lnTo>
                    <a:pt x="6913" y="3240"/>
                  </a:lnTo>
                  <a:lnTo>
                    <a:pt x="6914" y="3244"/>
                  </a:lnTo>
                  <a:lnTo>
                    <a:pt x="6914" y="3249"/>
                  </a:lnTo>
                  <a:lnTo>
                    <a:pt x="6915" y="3253"/>
                  </a:lnTo>
                  <a:lnTo>
                    <a:pt x="6916" y="3259"/>
                  </a:lnTo>
                  <a:lnTo>
                    <a:pt x="6916" y="3263"/>
                  </a:lnTo>
                  <a:lnTo>
                    <a:pt x="6916" y="3268"/>
                  </a:lnTo>
                  <a:lnTo>
                    <a:pt x="6917" y="3272"/>
                  </a:lnTo>
                  <a:lnTo>
                    <a:pt x="6917" y="3278"/>
                  </a:lnTo>
                  <a:lnTo>
                    <a:pt x="6917" y="3282"/>
                  </a:lnTo>
                  <a:lnTo>
                    <a:pt x="6917" y="3285"/>
                  </a:lnTo>
                  <a:lnTo>
                    <a:pt x="6917" y="5156"/>
                  </a:lnTo>
                  <a:lnTo>
                    <a:pt x="6917" y="5159"/>
                  </a:lnTo>
                  <a:lnTo>
                    <a:pt x="6917" y="5163"/>
                  </a:lnTo>
                  <a:lnTo>
                    <a:pt x="6917" y="5169"/>
                  </a:lnTo>
                  <a:lnTo>
                    <a:pt x="6916" y="5173"/>
                  </a:lnTo>
                  <a:lnTo>
                    <a:pt x="6916" y="5178"/>
                  </a:lnTo>
                  <a:lnTo>
                    <a:pt x="6916" y="5182"/>
                  </a:lnTo>
                  <a:lnTo>
                    <a:pt x="6915" y="5188"/>
                  </a:lnTo>
                  <a:lnTo>
                    <a:pt x="6914" y="5192"/>
                  </a:lnTo>
                  <a:lnTo>
                    <a:pt x="6914" y="5197"/>
                  </a:lnTo>
                  <a:lnTo>
                    <a:pt x="6913" y="5201"/>
                  </a:lnTo>
                  <a:lnTo>
                    <a:pt x="6912" y="5206"/>
                  </a:lnTo>
                  <a:lnTo>
                    <a:pt x="6911" y="5210"/>
                  </a:lnTo>
                  <a:lnTo>
                    <a:pt x="6910" y="5216"/>
                  </a:lnTo>
                  <a:lnTo>
                    <a:pt x="6909" y="5219"/>
                  </a:lnTo>
                  <a:lnTo>
                    <a:pt x="6907" y="5225"/>
                  </a:lnTo>
                  <a:lnTo>
                    <a:pt x="6906" y="5228"/>
                  </a:lnTo>
                  <a:lnTo>
                    <a:pt x="6905" y="5234"/>
                  </a:lnTo>
                  <a:lnTo>
                    <a:pt x="6903" y="5237"/>
                  </a:lnTo>
                  <a:lnTo>
                    <a:pt x="6902" y="5242"/>
                  </a:lnTo>
                  <a:lnTo>
                    <a:pt x="6900" y="5246"/>
                  </a:lnTo>
                  <a:lnTo>
                    <a:pt x="6898" y="5251"/>
                  </a:lnTo>
                  <a:lnTo>
                    <a:pt x="6897" y="5254"/>
                  </a:lnTo>
                  <a:lnTo>
                    <a:pt x="6895" y="5259"/>
                  </a:lnTo>
                  <a:lnTo>
                    <a:pt x="6893" y="5263"/>
                  </a:lnTo>
                  <a:lnTo>
                    <a:pt x="6891" y="5268"/>
                  </a:lnTo>
                  <a:lnTo>
                    <a:pt x="6889" y="5271"/>
                  </a:lnTo>
                  <a:lnTo>
                    <a:pt x="6887" y="5276"/>
                  </a:lnTo>
                  <a:lnTo>
                    <a:pt x="6885" y="5279"/>
                  </a:lnTo>
                  <a:lnTo>
                    <a:pt x="6882" y="5284"/>
                  </a:lnTo>
                  <a:lnTo>
                    <a:pt x="6880" y="5287"/>
                  </a:lnTo>
                  <a:lnTo>
                    <a:pt x="6877" y="5292"/>
                  </a:lnTo>
                  <a:lnTo>
                    <a:pt x="6875" y="5296"/>
                  </a:lnTo>
                  <a:lnTo>
                    <a:pt x="6872" y="5301"/>
                  </a:lnTo>
                  <a:lnTo>
                    <a:pt x="6870" y="5304"/>
                  </a:lnTo>
                  <a:lnTo>
                    <a:pt x="6866" y="5308"/>
                  </a:lnTo>
                  <a:lnTo>
                    <a:pt x="6864" y="5312"/>
                  </a:lnTo>
                  <a:lnTo>
                    <a:pt x="6860" y="5316"/>
                  </a:lnTo>
                  <a:lnTo>
                    <a:pt x="6858" y="5319"/>
                  </a:lnTo>
                  <a:lnTo>
                    <a:pt x="6854" y="5324"/>
                  </a:lnTo>
                  <a:lnTo>
                    <a:pt x="6851" y="5326"/>
                  </a:lnTo>
                  <a:lnTo>
                    <a:pt x="6847" y="5331"/>
                  </a:lnTo>
                  <a:lnTo>
                    <a:pt x="6845" y="5334"/>
                  </a:lnTo>
                  <a:lnTo>
                    <a:pt x="6841" y="5338"/>
                  </a:lnTo>
                  <a:lnTo>
                    <a:pt x="6838" y="5340"/>
                  </a:lnTo>
                  <a:lnTo>
                    <a:pt x="6833" y="5344"/>
                  </a:lnTo>
                  <a:lnTo>
                    <a:pt x="6831" y="5347"/>
                  </a:lnTo>
                  <a:lnTo>
                    <a:pt x="6826" y="5351"/>
                  </a:lnTo>
                  <a:lnTo>
                    <a:pt x="6823" y="5353"/>
                  </a:lnTo>
                  <a:lnTo>
                    <a:pt x="6819" y="5357"/>
                  </a:lnTo>
                  <a:lnTo>
                    <a:pt x="6815" y="5359"/>
                  </a:lnTo>
                  <a:lnTo>
                    <a:pt x="6811" y="5363"/>
                  </a:lnTo>
                  <a:lnTo>
                    <a:pt x="6808" y="5365"/>
                  </a:lnTo>
                  <a:lnTo>
                    <a:pt x="6803" y="5368"/>
                  </a:lnTo>
                  <a:lnTo>
                    <a:pt x="6799" y="5370"/>
                  </a:lnTo>
                  <a:lnTo>
                    <a:pt x="6794" y="5373"/>
                  </a:lnTo>
                  <a:lnTo>
                    <a:pt x="6791" y="5375"/>
                  </a:lnTo>
                  <a:lnTo>
                    <a:pt x="6786" y="5378"/>
                  </a:lnTo>
                  <a:lnTo>
                    <a:pt x="6783" y="5380"/>
                  </a:lnTo>
                  <a:lnTo>
                    <a:pt x="6778" y="5382"/>
                  </a:lnTo>
                  <a:lnTo>
                    <a:pt x="6775" y="5384"/>
                  </a:lnTo>
                  <a:lnTo>
                    <a:pt x="6770" y="5386"/>
                  </a:lnTo>
                  <a:lnTo>
                    <a:pt x="6766" y="5388"/>
                  </a:lnTo>
                  <a:lnTo>
                    <a:pt x="6761" y="5390"/>
                  </a:lnTo>
                  <a:lnTo>
                    <a:pt x="6758" y="5391"/>
                  </a:lnTo>
                  <a:lnTo>
                    <a:pt x="6753" y="5393"/>
                  </a:lnTo>
                  <a:lnTo>
                    <a:pt x="6749" y="5395"/>
                  </a:lnTo>
                  <a:lnTo>
                    <a:pt x="6744" y="5396"/>
                  </a:lnTo>
                  <a:lnTo>
                    <a:pt x="6741" y="5398"/>
                  </a:lnTo>
                  <a:lnTo>
                    <a:pt x="6735" y="5399"/>
                  </a:lnTo>
                  <a:lnTo>
                    <a:pt x="6732" y="5400"/>
                  </a:lnTo>
                  <a:lnTo>
                    <a:pt x="6726" y="5402"/>
                  </a:lnTo>
                  <a:lnTo>
                    <a:pt x="6723" y="5403"/>
                  </a:lnTo>
                  <a:lnTo>
                    <a:pt x="6717" y="5404"/>
                  </a:lnTo>
                  <a:lnTo>
                    <a:pt x="6713" y="5405"/>
                  </a:lnTo>
                  <a:lnTo>
                    <a:pt x="6708" y="5406"/>
                  </a:lnTo>
                  <a:lnTo>
                    <a:pt x="6704" y="5407"/>
                  </a:lnTo>
                  <a:lnTo>
                    <a:pt x="6699" y="5407"/>
                  </a:lnTo>
                  <a:lnTo>
                    <a:pt x="6695" y="5408"/>
                  </a:lnTo>
                  <a:lnTo>
                    <a:pt x="6689" y="5409"/>
                  </a:lnTo>
                  <a:lnTo>
                    <a:pt x="6685" y="5409"/>
                  </a:lnTo>
                  <a:lnTo>
                    <a:pt x="6680" y="5409"/>
                  </a:lnTo>
                  <a:lnTo>
                    <a:pt x="6676" y="5410"/>
                  </a:lnTo>
                  <a:lnTo>
                    <a:pt x="6670" y="5410"/>
                  </a:lnTo>
                  <a:lnTo>
                    <a:pt x="6666" y="5410"/>
                  </a:lnTo>
                  <a:lnTo>
                    <a:pt x="6663" y="5410"/>
                  </a:lnTo>
                  <a:lnTo>
                    <a:pt x="3337" y="5410"/>
                  </a:lnTo>
                  <a:lnTo>
                    <a:pt x="3334" y="5410"/>
                  </a:lnTo>
                  <a:lnTo>
                    <a:pt x="3330" y="5410"/>
                  </a:lnTo>
                  <a:lnTo>
                    <a:pt x="3324" y="5410"/>
                  </a:lnTo>
                  <a:lnTo>
                    <a:pt x="3320" y="5409"/>
                  </a:lnTo>
                  <a:lnTo>
                    <a:pt x="3315" y="5409"/>
                  </a:lnTo>
                  <a:lnTo>
                    <a:pt x="3311" y="5409"/>
                  </a:lnTo>
                  <a:lnTo>
                    <a:pt x="3305" y="5408"/>
                  </a:lnTo>
                  <a:lnTo>
                    <a:pt x="3301" y="5407"/>
                  </a:lnTo>
                  <a:lnTo>
                    <a:pt x="3296" y="5407"/>
                  </a:lnTo>
                  <a:lnTo>
                    <a:pt x="3292" y="5406"/>
                  </a:lnTo>
                  <a:lnTo>
                    <a:pt x="3287" y="5405"/>
                  </a:lnTo>
                  <a:lnTo>
                    <a:pt x="3283" y="5404"/>
                  </a:lnTo>
                  <a:lnTo>
                    <a:pt x="3277" y="5403"/>
                  </a:lnTo>
                  <a:lnTo>
                    <a:pt x="3274" y="5402"/>
                  </a:lnTo>
                  <a:lnTo>
                    <a:pt x="3268" y="5400"/>
                  </a:lnTo>
                  <a:lnTo>
                    <a:pt x="3265" y="5399"/>
                  </a:lnTo>
                  <a:lnTo>
                    <a:pt x="3259" y="5398"/>
                  </a:lnTo>
                  <a:lnTo>
                    <a:pt x="3256" y="5396"/>
                  </a:lnTo>
                  <a:lnTo>
                    <a:pt x="3251" y="5395"/>
                  </a:lnTo>
                  <a:lnTo>
                    <a:pt x="3247" y="5393"/>
                  </a:lnTo>
                  <a:lnTo>
                    <a:pt x="3242" y="5391"/>
                  </a:lnTo>
                  <a:lnTo>
                    <a:pt x="3239" y="5390"/>
                  </a:lnTo>
                  <a:lnTo>
                    <a:pt x="3234" y="5388"/>
                  </a:lnTo>
                  <a:lnTo>
                    <a:pt x="3230" y="5386"/>
                  </a:lnTo>
                  <a:lnTo>
                    <a:pt x="3225" y="5384"/>
                  </a:lnTo>
                  <a:lnTo>
                    <a:pt x="3222" y="5382"/>
                  </a:lnTo>
                  <a:lnTo>
                    <a:pt x="3217" y="5380"/>
                  </a:lnTo>
                  <a:lnTo>
                    <a:pt x="3214" y="5378"/>
                  </a:lnTo>
                  <a:lnTo>
                    <a:pt x="3209" y="5375"/>
                  </a:lnTo>
                  <a:lnTo>
                    <a:pt x="3206" y="5373"/>
                  </a:lnTo>
                  <a:lnTo>
                    <a:pt x="3201" y="5370"/>
                  </a:lnTo>
                  <a:lnTo>
                    <a:pt x="3197" y="5368"/>
                  </a:lnTo>
                  <a:lnTo>
                    <a:pt x="3192" y="5365"/>
                  </a:lnTo>
                  <a:lnTo>
                    <a:pt x="3189" y="5363"/>
                  </a:lnTo>
                  <a:lnTo>
                    <a:pt x="3185" y="5359"/>
                  </a:lnTo>
                  <a:lnTo>
                    <a:pt x="3181" y="5357"/>
                  </a:lnTo>
                  <a:lnTo>
                    <a:pt x="3177" y="5353"/>
                  </a:lnTo>
                  <a:lnTo>
                    <a:pt x="3174" y="5351"/>
                  </a:lnTo>
                  <a:lnTo>
                    <a:pt x="3169" y="5347"/>
                  </a:lnTo>
                  <a:lnTo>
                    <a:pt x="3167" y="5344"/>
                  </a:lnTo>
                  <a:lnTo>
                    <a:pt x="3162" y="5340"/>
                  </a:lnTo>
                  <a:lnTo>
                    <a:pt x="3159" y="5338"/>
                  </a:lnTo>
                  <a:lnTo>
                    <a:pt x="3155" y="5334"/>
                  </a:lnTo>
                  <a:lnTo>
                    <a:pt x="3153" y="5331"/>
                  </a:lnTo>
                  <a:lnTo>
                    <a:pt x="3149" y="5326"/>
                  </a:lnTo>
                  <a:lnTo>
                    <a:pt x="3146" y="5324"/>
                  </a:lnTo>
                  <a:lnTo>
                    <a:pt x="3142" y="5319"/>
                  </a:lnTo>
                  <a:lnTo>
                    <a:pt x="3140" y="5316"/>
                  </a:lnTo>
                  <a:lnTo>
                    <a:pt x="3136" y="5312"/>
                  </a:lnTo>
                  <a:lnTo>
                    <a:pt x="3134" y="5308"/>
                  </a:lnTo>
                  <a:lnTo>
                    <a:pt x="3130" y="5304"/>
                  </a:lnTo>
                  <a:lnTo>
                    <a:pt x="3128" y="5301"/>
                  </a:lnTo>
                  <a:lnTo>
                    <a:pt x="3125" y="5296"/>
                  </a:lnTo>
                  <a:lnTo>
                    <a:pt x="3123" y="5292"/>
                  </a:lnTo>
                  <a:lnTo>
                    <a:pt x="3120" y="5287"/>
                  </a:lnTo>
                  <a:lnTo>
                    <a:pt x="3118" y="5284"/>
                  </a:lnTo>
                  <a:lnTo>
                    <a:pt x="3115" y="5279"/>
                  </a:lnTo>
                  <a:lnTo>
                    <a:pt x="3113" y="5276"/>
                  </a:lnTo>
                  <a:lnTo>
                    <a:pt x="3111" y="5271"/>
                  </a:lnTo>
                  <a:lnTo>
                    <a:pt x="3109" y="5268"/>
                  </a:lnTo>
                  <a:lnTo>
                    <a:pt x="3107" y="5263"/>
                  </a:lnTo>
                  <a:lnTo>
                    <a:pt x="3105" y="5259"/>
                  </a:lnTo>
                  <a:lnTo>
                    <a:pt x="3103" y="5254"/>
                  </a:lnTo>
                  <a:lnTo>
                    <a:pt x="3102" y="5251"/>
                  </a:lnTo>
                  <a:lnTo>
                    <a:pt x="3100" y="5246"/>
                  </a:lnTo>
                  <a:lnTo>
                    <a:pt x="3098" y="5242"/>
                  </a:lnTo>
                  <a:lnTo>
                    <a:pt x="3097" y="5237"/>
                  </a:lnTo>
                  <a:lnTo>
                    <a:pt x="3095" y="5234"/>
                  </a:lnTo>
                  <a:lnTo>
                    <a:pt x="3094" y="5228"/>
                  </a:lnTo>
                  <a:lnTo>
                    <a:pt x="3093" y="5225"/>
                  </a:lnTo>
                  <a:lnTo>
                    <a:pt x="3091" y="5219"/>
                  </a:lnTo>
                  <a:lnTo>
                    <a:pt x="3090" y="5216"/>
                  </a:lnTo>
                  <a:lnTo>
                    <a:pt x="3089" y="5210"/>
                  </a:lnTo>
                  <a:lnTo>
                    <a:pt x="3088" y="5206"/>
                  </a:lnTo>
                  <a:lnTo>
                    <a:pt x="3087" y="5201"/>
                  </a:lnTo>
                  <a:lnTo>
                    <a:pt x="3086" y="5197"/>
                  </a:lnTo>
                  <a:lnTo>
                    <a:pt x="3086" y="5192"/>
                  </a:lnTo>
                  <a:lnTo>
                    <a:pt x="3085" y="5188"/>
                  </a:lnTo>
                  <a:lnTo>
                    <a:pt x="3084" y="5182"/>
                  </a:lnTo>
                  <a:lnTo>
                    <a:pt x="3084" y="5178"/>
                  </a:lnTo>
                  <a:lnTo>
                    <a:pt x="3084" y="5173"/>
                  </a:lnTo>
                  <a:lnTo>
                    <a:pt x="3083" y="5169"/>
                  </a:lnTo>
                  <a:lnTo>
                    <a:pt x="3083" y="5163"/>
                  </a:lnTo>
                  <a:lnTo>
                    <a:pt x="3083" y="5159"/>
                  </a:lnTo>
                  <a:lnTo>
                    <a:pt x="3083" y="5156"/>
                  </a:lnTo>
                  <a:lnTo>
                    <a:pt x="3083" y="3285"/>
                  </a:lnTo>
                  <a:lnTo>
                    <a:pt x="3083" y="3282"/>
                  </a:lnTo>
                  <a:lnTo>
                    <a:pt x="3083" y="3278"/>
                  </a:lnTo>
                  <a:lnTo>
                    <a:pt x="3083" y="3272"/>
                  </a:lnTo>
                  <a:lnTo>
                    <a:pt x="3084" y="3268"/>
                  </a:lnTo>
                  <a:lnTo>
                    <a:pt x="3084" y="3263"/>
                  </a:lnTo>
                  <a:lnTo>
                    <a:pt x="3084" y="3259"/>
                  </a:lnTo>
                  <a:lnTo>
                    <a:pt x="3085" y="3253"/>
                  </a:lnTo>
                  <a:lnTo>
                    <a:pt x="3086" y="3249"/>
                  </a:lnTo>
                  <a:lnTo>
                    <a:pt x="3086" y="3244"/>
                  </a:lnTo>
                  <a:lnTo>
                    <a:pt x="3087" y="3240"/>
                  </a:lnTo>
                  <a:lnTo>
                    <a:pt x="3088" y="3235"/>
                  </a:lnTo>
                  <a:lnTo>
                    <a:pt x="3089" y="3231"/>
                  </a:lnTo>
                  <a:lnTo>
                    <a:pt x="3090" y="3225"/>
                  </a:lnTo>
                  <a:lnTo>
                    <a:pt x="3091" y="3222"/>
                  </a:lnTo>
                  <a:lnTo>
                    <a:pt x="3093" y="3216"/>
                  </a:lnTo>
                  <a:lnTo>
                    <a:pt x="3094" y="3213"/>
                  </a:lnTo>
                  <a:lnTo>
                    <a:pt x="3095" y="3207"/>
                  </a:lnTo>
                  <a:lnTo>
                    <a:pt x="3097" y="3204"/>
                  </a:lnTo>
                  <a:lnTo>
                    <a:pt x="3098" y="3199"/>
                  </a:lnTo>
                  <a:lnTo>
                    <a:pt x="3100" y="3195"/>
                  </a:lnTo>
                  <a:lnTo>
                    <a:pt x="3102" y="3190"/>
                  </a:lnTo>
                  <a:lnTo>
                    <a:pt x="3103" y="3187"/>
                  </a:lnTo>
                  <a:lnTo>
                    <a:pt x="3105" y="3182"/>
                  </a:lnTo>
                  <a:lnTo>
                    <a:pt x="3107" y="3178"/>
                  </a:lnTo>
                  <a:lnTo>
                    <a:pt x="3109" y="3173"/>
                  </a:lnTo>
                  <a:lnTo>
                    <a:pt x="3111" y="3170"/>
                  </a:lnTo>
                  <a:lnTo>
                    <a:pt x="3113" y="3165"/>
                  </a:lnTo>
                  <a:lnTo>
                    <a:pt x="3115" y="3162"/>
                  </a:lnTo>
                  <a:lnTo>
                    <a:pt x="3118" y="3157"/>
                  </a:lnTo>
                  <a:lnTo>
                    <a:pt x="3120" y="3154"/>
                  </a:lnTo>
                  <a:lnTo>
                    <a:pt x="3123" y="3149"/>
                  </a:lnTo>
                  <a:lnTo>
                    <a:pt x="3125" y="3145"/>
                  </a:lnTo>
                  <a:lnTo>
                    <a:pt x="3128" y="3140"/>
                  </a:lnTo>
                  <a:lnTo>
                    <a:pt x="3130" y="3137"/>
                  </a:lnTo>
                  <a:lnTo>
                    <a:pt x="3134" y="3133"/>
                  </a:lnTo>
                  <a:lnTo>
                    <a:pt x="3136" y="3129"/>
                  </a:lnTo>
                  <a:lnTo>
                    <a:pt x="3140" y="3125"/>
                  </a:lnTo>
                  <a:lnTo>
                    <a:pt x="3142" y="3122"/>
                  </a:lnTo>
                  <a:lnTo>
                    <a:pt x="3146" y="3117"/>
                  </a:lnTo>
                  <a:lnTo>
                    <a:pt x="3149" y="3115"/>
                  </a:lnTo>
                  <a:lnTo>
                    <a:pt x="3153" y="3110"/>
                  </a:lnTo>
                  <a:lnTo>
                    <a:pt x="3155" y="3107"/>
                  </a:lnTo>
                  <a:lnTo>
                    <a:pt x="3159" y="3103"/>
                  </a:lnTo>
                  <a:lnTo>
                    <a:pt x="3162" y="3101"/>
                  </a:lnTo>
                  <a:lnTo>
                    <a:pt x="3167" y="3097"/>
                  </a:lnTo>
                  <a:lnTo>
                    <a:pt x="3169" y="3094"/>
                  </a:lnTo>
                  <a:lnTo>
                    <a:pt x="3174" y="3090"/>
                  </a:lnTo>
                  <a:lnTo>
                    <a:pt x="3177" y="3088"/>
                  </a:lnTo>
                  <a:lnTo>
                    <a:pt x="3181" y="3084"/>
                  </a:lnTo>
                  <a:lnTo>
                    <a:pt x="3185" y="3082"/>
                  </a:lnTo>
                  <a:lnTo>
                    <a:pt x="3189" y="3078"/>
                  </a:lnTo>
                  <a:lnTo>
                    <a:pt x="3192" y="3076"/>
                  </a:lnTo>
                  <a:lnTo>
                    <a:pt x="3197" y="3073"/>
                  </a:lnTo>
                  <a:lnTo>
                    <a:pt x="3201" y="3071"/>
                  </a:lnTo>
                  <a:lnTo>
                    <a:pt x="3206" y="3068"/>
                  </a:lnTo>
                  <a:lnTo>
                    <a:pt x="3209" y="3066"/>
                  </a:lnTo>
                  <a:lnTo>
                    <a:pt x="3214" y="3063"/>
                  </a:lnTo>
                  <a:lnTo>
                    <a:pt x="3217" y="3061"/>
                  </a:lnTo>
                  <a:lnTo>
                    <a:pt x="3222" y="3059"/>
                  </a:lnTo>
                  <a:lnTo>
                    <a:pt x="3225" y="3057"/>
                  </a:lnTo>
                  <a:lnTo>
                    <a:pt x="3230" y="3055"/>
                  </a:lnTo>
                  <a:lnTo>
                    <a:pt x="3234" y="3053"/>
                  </a:lnTo>
                  <a:lnTo>
                    <a:pt x="3239" y="3051"/>
                  </a:lnTo>
                  <a:lnTo>
                    <a:pt x="3242" y="3050"/>
                  </a:lnTo>
                  <a:lnTo>
                    <a:pt x="3247" y="3048"/>
                  </a:lnTo>
                  <a:lnTo>
                    <a:pt x="3251" y="3046"/>
                  </a:lnTo>
                  <a:lnTo>
                    <a:pt x="3256" y="3045"/>
                  </a:lnTo>
                  <a:lnTo>
                    <a:pt x="3259" y="3043"/>
                  </a:lnTo>
                  <a:lnTo>
                    <a:pt x="3265" y="3042"/>
                  </a:lnTo>
                  <a:lnTo>
                    <a:pt x="3268" y="3041"/>
                  </a:lnTo>
                  <a:lnTo>
                    <a:pt x="3274" y="3039"/>
                  </a:lnTo>
                  <a:lnTo>
                    <a:pt x="3277" y="3038"/>
                  </a:lnTo>
                  <a:lnTo>
                    <a:pt x="3283" y="3037"/>
                  </a:lnTo>
                  <a:lnTo>
                    <a:pt x="3287" y="3036"/>
                  </a:lnTo>
                  <a:lnTo>
                    <a:pt x="3292" y="3035"/>
                  </a:lnTo>
                  <a:lnTo>
                    <a:pt x="3296" y="3034"/>
                  </a:lnTo>
                  <a:lnTo>
                    <a:pt x="3301" y="3034"/>
                  </a:lnTo>
                  <a:lnTo>
                    <a:pt x="3305" y="3033"/>
                  </a:lnTo>
                  <a:lnTo>
                    <a:pt x="3311" y="3032"/>
                  </a:lnTo>
                  <a:lnTo>
                    <a:pt x="3315" y="3032"/>
                  </a:lnTo>
                  <a:lnTo>
                    <a:pt x="3320" y="3032"/>
                  </a:lnTo>
                  <a:lnTo>
                    <a:pt x="3324" y="3031"/>
                  </a:lnTo>
                  <a:close/>
                  <a:moveTo>
                    <a:pt x="6617" y="5110"/>
                  </a:moveTo>
                  <a:lnTo>
                    <a:pt x="6617" y="3331"/>
                  </a:lnTo>
                  <a:lnTo>
                    <a:pt x="3383" y="3331"/>
                  </a:lnTo>
                  <a:lnTo>
                    <a:pt x="3383" y="5110"/>
                  </a:lnTo>
                  <a:lnTo>
                    <a:pt x="6617" y="511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5" name="Google Shape;655;p7"/>
          <p:cNvGrpSpPr/>
          <p:nvPr/>
        </p:nvGrpSpPr>
        <p:grpSpPr>
          <a:xfrm>
            <a:off x="4094847" y="3559635"/>
            <a:ext cx="633600" cy="633600"/>
            <a:chOff x="4094847" y="3559635"/>
            <a:chExt cx="633600" cy="633600"/>
          </a:xfrm>
        </p:grpSpPr>
        <p:sp>
          <p:nvSpPr>
            <p:cNvPr id="656" name="Google Shape;656;p7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0" y="3000"/>
                  </a:moveTo>
                  <a:lnTo>
                    <a:pt x="5750" y="3000"/>
                  </a:lnTo>
                  <a:lnTo>
                    <a:pt x="5759" y="3000"/>
                  </a:lnTo>
                  <a:lnTo>
                    <a:pt x="5769" y="3001"/>
                  </a:lnTo>
                  <a:lnTo>
                    <a:pt x="5778" y="3002"/>
                  </a:lnTo>
                  <a:lnTo>
                    <a:pt x="5787" y="3003"/>
                  </a:lnTo>
                  <a:lnTo>
                    <a:pt x="5797" y="3004"/>
                  </a:lnTo>
                  <a:lnTo>
                    <a:pt x="5806" y="3006"/>
                  </a:lnTo>
                  <a:lnTo>
                    <a:pt x="5815" y="3009"/>
                  </a:lnTo>
                  <a:lnTo>
                    <a:pt x="5824" y="3011"/>
                  </a:lnTo>
                  <a:lnTo>
                    <a:pt x="5833" y="3014"/>
                  </a:lnTo>
                  <a:lnTo>
                    <a:pt x="5841" y="3017"/>
                  </a:lnTo>
                  <a:lnTo>
                    <a:pt x="5850" y="3021"/>
                  </a:lnTo>
                  <a:lnTo>
                    <a:pt x="5858" y="3025"/>
                  </a:lnTo>
                  <a:lnTo>
                    <a:pt x="5867" y="3029"/>
                  </a:lnTo>
                  <a:lnTo>
                    <a:pt x="5875" y="3033"/>
                  </a:lnTo>
                  <a:lnTo>
                    <a:pt x="5883" y="3038"/>
                  </a:lnTo>
                  <a:lnTo>
                    <a:pt x="5891" y="3043"/>
                  </a:lnTo>
                  <a:lnTo>
                    <a:pt x="5899" y="3048"/>
                  </a:lnTo>
                  <a:lnTo>
                    <a:pt x="5906" y="3054"/>
                  </a:lnTo>
                  <a:lnTo>
                    <a:pt x="5913" y="3060"/>
                  </a:lnTo>
                  <a:lnTo>
                    <a:pt x="5920" y="3066"/>
                  </a:lnTo>
                  <a:lnTo>
                    <a:pt x="5927" y="3073"/>
                  </a:lnTo>
                  <a:lnTo>
                    <a:pt x="5934" y="3080"/>
                  </a:lnTo>
                  <a:lnTo>
                    <a:pt x="5940" y="3087"/>
                  </a:lnTo>
                  <a:lnTo>
                    <a:pt x="5946" y="3094"/>
                  </a:lnTo>
                  <a:lnTo>
                    <a:pt x="5952" y="3101"/>
                  </a:lnTo>
                  <a:lnTo>
                    <a:pt x="5957" y="3109"/>
                  </a:lnTo>
                  <a:lnTo>
                    <a:pt x="5962" y="3117"/>
                  </a:lnTo>
                  <a:lnTo>
                    <a:pt x="5967" y="3125"/>
                  </a:lnTo>
                  <a:lnTo>
                    <a:pt x="5971" y="3133"/>
                  </a:lnTo>
                  <a:lnTo>
                    <a:pt x="5975" y="3142"/>
                  </a:lnTo>
                  <a:lnTo>
                    <a:pt x="5979" y="3150"/>
                  </a:lnTo>
                  <a:lnTo>
                    <a:pt x="5983" y="3159"/>
                  </a:lnTo>
                  <a:lnTo>
                    <a:pt x="5986" y="3167"/>
                  </a:lnTo>
                  <a:lnTo>
                    <a:pt x="5989" y="3176"/>
                  </a:lnTo>
                  <a:lnTo>
                    <a:pt x="5991" y="3185"/>
                  </a:lnTo>
                  <a:lnTo>
                    <a:pt x="5994" y="3194"/>
                  </a:lnTo>
                  <a:lnTo>
                    <a:pt x="5996" y="3203"/>
                  </a:lnTo>
                  <a:lnTo>
                    <a:pt x="5997" y="3213"/>
                  </a:lnTo>
                  <a:lnTo>
                    <a:pt x="5998" y="3222"/>
                  </a:lnTo>
                  <a:lnTo>
                    <a:pt x="5999" y="3231"/>
                  </a:lnTo>
                  <a:lnTo>
                    <a:pt x="6000" y="3241"/>
                  </a:lnTo>
                  <a:lnTo>
                    <a:pt x="6000" y="3250"/>
                  </a:lnTo>
                  <a:lnTo>
                    <a:pt x="6000" y="4125"/>
                  </a:lnTo>
                  <a:lnTo>
                    <a:pt x="6000" y="4134"/>
                  </a:lnTo>
                  <a:lnTo>
                    <a:pt x="5999" y="4144"/>
                  </a:lnTo>
                  <a:lnTo>
                    <a:pt x="5998" y="4153"/>
                  </a:lnTo>
                  <a:lnTo>
                    <a:pt x="5997" y="4162"/>
                  </a:lnTo>
                  <a:lnTo>
                    <a:pt x="5996" y="4172"/>
                  </a:lnTo>
                  <a:lnTo>
                    <a:pt x="5994" y="4181"/>
                  </a:lnTo>
                  <a:lnTo>
                    <a:pt x="5991" y="4190"/>
                  </a:lnTo>
                  <a:lnTo>
                    <a:pt x="5989" y="4199"/>
                  </a:lnTo>
                  <a:lnTo>
                    <a:pt x="5986" y="4208"/>
                  </a:lnTo>
                  <a:lnTo>
                    <a:pt x="5983" y="4216"/>
                  </a:lnTo>
                  <a:lnTo>
                    <a:pt x="5979" y="4225"/>
                  </a:lnTo>
                  <a:lnTo>
                    <a:pt x="5975" y="4233"/>
                  </a:lnTo>
                  <a:lnTo>
                    <a:pt x="5971" y="4242"/>
                  </a:lnTo>
                  <a:lnTo>
                    <a:pt x="5967" y="4250"/>
                  </a:lnTo>
                  <a:lnTo>
                    <a:pt x="5962" y="4258"/>
                  </a:lnTo>
                  <a:lnTo>
                    <a:pt x="5957" y="4266"/>
                  </a:lnTo>
                  <a:lnTo>
                    <a:pt x="5952" y="4274"/>
                  </a:lnTo>
                  <a:lnTo>
                    <a:pt x="5946" y="4281"/>
                  </a:lnTo>
                  <a:lnTo>
                    <a:pt x="5940" y="4288"/>
                  </a:lnTo>
                  <a:lnTo>
                    <a:pt x="5934" y="4295"/>
                  </a:lnTo>
                  <a:lnTo>
                    <a:pt x="5927" y="4302"/>
                  </a:lnTo>
                  <a:lnTo>
                    <a:pt x="5920" y="4309"/>
                  </a:lnTo>
                  <a:lnTo>
                    <a:pt x="5913" y="4315"/>
                  </a:lnTo>
                  <a:lnTo>
                    <a:pt x="5906" y="4321"/>
                  </a:lnTo>
                  <a:lnTo>
                    <a:pt x="5899" y="4327"/>
                  </a:lnTo>
                  <a:lnTo>
                    <a:pt x="5891" y="4332"/>
                  </a:lnTo>
                  <a:lnTo>
                    <a:pt x="5883" y="4337"/>
                  </a:lnTo>
                  <a:lnTo>
                    <a:pt x="5875" y="4342"/>
                  </a:lnTo>
                  <a:lnTo>
                    <a:pt x="5867" y="4346"/>
                  </a:lnTo>
                  <a:lnTo>
                    <a:pt x="5858" y="4350"/>
                  </a:lnTo>
                  <a:lnTo>
                    <a:pt x="5850" y="4354"/>
                  </a:lnTo>
                  <a:lnTo>
                    <a:pt x="5841" y="4358"/>
                  </a:lnTo>
                  <a:lnTo>
                    <a:pt x="5833" y="4361"/>
                  </a:lnTo>
                  <a:lnTo>
                    <a:pt x="5824" y="4364"/>
                  </a:lnTo>
                  <a:lnTo>
                    <a:pt x="5815" y="4366"/>
                  </a:lnTo>
                  <a:lnTo>
                    <a:pt x="5806" y="4369"/>
                  </a:lnTo>
                  <a:lnTo>
                    <a:pt x="5797" y="4371"/>
                  </a:lnTo>
                  <a:lnTo>
                    <a:pt x="5787" y="4372"/>
                  </a:lnTo>
                  <a:lnTo>
                    <a:pt x="5778" y="4373"/>
                  </a:lnTo>
                  <a:lnTo>
                    <a:pt x="5769" y="4374"/>
                  </a:lnTo>
                  <a:lnTo>
                    <a:pt x="5759" y="4375"/>
                  </a:lnTo>
                  <a:lnTo>
                    <a:pt x="5750" y="4375"/>
                  </a:lnTo>
                  <a:lnTo>
                    <a:pt x="4250" y="4375"/>
                  </a:lnTo>
                  <a:lnTo>
                    <a:pt x="4241" y="4375"/>
                  </a:lnTo>
                  <a:lnTo>
                    <a:pt x="4231" y="4374"/>
                  </a:lnTo>
                  <a:lnTo>
                    <a:pt x="4222" y="4373"/>
                  </a:lnTo>
                  <a:lnTo>
                    <a:pt x="4213" y="4372"/>
                  </a:lnTo>
                  <a:lnTo>
                    <a:pt x="4203" y="4371"/>
                  </a:lnTo>
                  <a:lnTo>
                    <a:pt x="4194" y="4369"/>
                  </a:lnTo>
                  <a:lnTo>
                    <a:pt x="4185" y="4366"/>
                  </a:lnTo>
                  <a:lnTo>
                    <a:pt x="4176" y="4364"/>
                  </a:lnTo>
                  <a:lnTo>
                    <a:pt x="4167" y="4361"/>
                  </a:lnTo>
                  <a:lnTo>
                    <a:pt x="4159" y="4358"/>
                  </a:lnTo>
                  <a:lnTo>
                    <a:pt x="4150" y="4354"/>
                  </a:lnTo>
                  <a:lnTo>
                    <a:pt x="4142" y="4350"/>
                  </a:lnTo>
                  <a:lnTo>
                    <a:pt x="4133" y="4346"/>
                  </a:lnTo>
                  <a:lnTo>
                    <a:pt x="4125" y="4342"/>
                  </a:lnTo>
                  <a:lnTo>
                    <a:pt x="4117" y="4337"/>
                  </a:lnTo>
                  <a:lnTo>
                    <a:pt x="4109" y="4332"/>
                  </a:lnTo>
                  <a:lnTo>
                    <a:pt x="4101" y="4327"/>
                  </a:lnTo>
                  <a:lnTo>
                    <a:pt x="4094" y="4321"/>
                  </a:lnTo>
                  <a:lnTo>
                    <a:pt x="4087" y="4315"/>
                  </a:lnTo>
                  <a:lnTo>
                    <a:pt x="4080" y="4309"/>
                  </a:lnTo>
                  <a:lnTo>
                    <a:pt x="4073" y="4302"/>
                  </a:lnTo>
                  <a:lnTo>
                    <a:pt x="4066" y="4295"/>
                  </a:lnTo>
                  <a:lnTo>
                    <a:pt x="4060" y="4288"/>
                  </a:lnTo>
                  <a:lnTo>
                    <a:pt x="4054" y="4281"/>
                  </a:lnTo>
                  <a:lnTo>
                    <a:pt x="4048" y="4274"/>
                  </a:lnTo>
                  <a:lnTo>
                    <a:pt x="4043" y="4266"/>
                  </a:lnTo>
                  <a:lnTo>
                    <a:pt x="4038" y="4258"/>
                  </a:lnTo>
                  <a:lnTo>
                    <a:pt x="4033" y="4250"/>
                  </a:lnTo>
                  <a:lnTo>
                    <a:pt x="4029" y="4242"/>
                  </a:lnTo>
                  <a:lnTo>
                    <a:pt x="4025" y="4233"/>
                  </a:lnTo>
                  <a:lnTo>
                    <a:pt x="4021" y="4225"/>
                  </a:lnTo>
                  <a:lnTo>
                    <a:pt x="4017" y="4216"/>
                  </a:lnTo>
                  <a:lnTo>
                    <a:pt x="4014" y="4208"/>
                  </a:lnTo>
                  <a:lnTo>
                    <a:pt x="4011" y="4199"/>
                  </a:lnTo>
                  <a:lnTo>
                    <a:pt x="4009" y="4190"/>
                  </a:lnTo>
                  <a:lnTo>
                    <a:pt x="4006" y="4181"/>
                  </a:lnTo>
                  <a:lnTo>
                    <a:pt x="4004" y="4172"/>
                  </a:lnTo>
                  <a:lnTo>
                    <a:pt x="4003" y="4162"/>
                  </a:lnTo>
                  <a:lnTo>
                    <a:pt x="4002" y="4153"/>
                  </a:lnTo>
                  <a:lnTo>
                    <a:pt x="4001" y="4144"/>
                  </a:lnTo>
                  <a:lnTo>
                    <a:pt x="4000" y="4134"/>
                  </a:lnTo>
                  <a:lnTo>
                    <a:pt x="4000" y="4125"/>
                  </a:lnTo>
                  <a:lnTo>
                    <a:pt x="4000" y="3250"/>
                  </a:lnTo>
                  <a:lnTo>
                    <a:pt x="4000" y="3241"/>
                  </a:lnTo>
                  <a:lnTo>
                    <a:pt x="4001" y="3231"/>
                  </a:lnTo>
                  <a:lnTo>
                    <a:pt x="4002" y="3222"/>
                  </a:lnTo>
                  <a:lnTo>
                    <a:pt x="4003" y="3213"/>
                  </a:lnTo>
                  <a:lnTo>
                    <a:pt x="4004" y="3203"/>
                  </a:lnTo>
                  <a:lnTo>
                    <a:pt x="4006" y="3194"/>
                  </a:lnTo>
                  <a:lnTo>
                    <a:pt x="4009" y="3185"/>
                  </a:lnTo>
                  <a:lnTo>
                    <a:pt x="4011" y="3176"/>
                  </a:lnTo>
                  <a:lnTo>
                    <a:pt x="4014" y="3167"/>
                  </a:lnTo>
                  <a:lnTo>
                    <a:pt x="4017" y="3159"/>
                  </a:lnTo>
                  <a:lnTo>
                    <a:pt x="4021" y="3150"/>
                  </a:lnTo>
                  <a:lnTo>
                    <a:pt x="4025" y="3142"/>
                  </a:lnTo>
                  <a:lnTo>
                    <a:pt x="4029" y="3133"/>
                  </a:lnTo>
                  <a:lnTo>
                    <a:pt x="4033" y="3125"/>
                  </a:lnTo>
                  <a:lnTo>
                    <a:pt x="4038" y="3117"/>
                  </a:lnTo>
                  <a:lnTo>
                    <a:pt x="4043" y="3109"/>
                  </a:lnTo>
                  <a:lnTo>
                    <a:pt x="4048" y="3101"/>
                  </a:lnTo>
                  <a:lnTo>
                    <a:pt x="4054" y="3094"/>
                  </a:lnTo>
                  <a:lnTo>
                    <a:pt x="4060" y="3087"/>
                  </a:lnTo>
                  <a:lnTo>
                    <a:pt x="4066" y="3080"/>
                  </a:lnTo>
                  <a:lnTo>
                    <a:pt x="4073" y="3073"/>
                  </a:lnTo>
                  <a:lnTo>
                    <a:pt x="4080" y="3066"/>
                  </a:lnTo>
                  <a:lnTo>
                    <a:pt x="4087" y="3060"/>
                  </a:lnTo>
                  <a:lnTo>
                    <a:pt x="4094" y="3054"/>
                  </a:lnTo>
                  <a:lnTo>
                    <a:pt x="4101" y="3048"/>
                  </a:lnTo>
                  <a:lnTo>
                    <a:pt x="4109" y="3043"/>
                  </a:lnTo>
                  <a:lnTo>
                    <a:pt x="4117" y="3038"/>
                  </a:lnTo>
                  <a:lnTo>
                    <a:pt x="4125" y="3033"/>
                  </a:lnTo>
                  <a:lnTo>
                    <a:pt x="4133" y="3029"/>
                  </a:lnTo>
                  <a:lnTo>
                    <a:pt x="4142" y="3025"/>
                  </a:lnTo>
                  <a:lnTo>
                    <a:pt x="4150" y="3021"/>
                  </a:lnTo>
                  <a:lnTo>
                    <a:pt x="4159" y="3017"/>
                  </a:lnTo>
                  <a:lnTo>
                    <a:pt x="4167" y="3014"/>
                  </a:lnTo>
                  <a:lnTo>
                    <a:pt x="4176" y="3011"/>
                  </a:lnTo>
                  <a:lnTo>
                    <a:pt x="4185" y="3009"/>
                  </a:lnTo>
                  <a:lnTo>
                    <a:pt x="4194" y="3006"/>
                  </a:lnTo>
                  <a:lnTo>
                    <a:pt x="4203" y="3004"/>
                  </a:lnTo>
                  <a:lnTo>
                    <a:pt x="4213" y="3003"/>
                  </a:lnTo>
                  <a:lnTo>
                    <a:pt x="4222" y="3002"/>
                  </a:lnTo>
                  <a:lnTo>
                    <a:pt x="4231" y="3001"/>
                  </a:lnTo>
                  <a:lnTo>
                    <a:pt x="4241" y="3000"/>
                  </a:lnTo>
                  <a:lnTo>
                    <a:pt x="4250" y="300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4232" y="2850"/>
                  </a:moveTo>
                  <a:lnTo>
                    <a:pt x="4238" y="2850"/>
                  </a:lnTo>
                  <a:lnTo>
                    <a:pt x="4247" y="2850"/>
                  </a:lnTo>
                  <a:lnTo>
                    <a:pt x="4250" y="2850"/>
                  </a:lnTo>
                  <a:lnTo>
                    <a:pt x="5750" y="2850"/>
                  </a:lnTo>
                  <a:lnTo>
                    <a:pt x="5753" y="2850"/>
                  </a:lnTo>
                  <a:lnTo>
                    <a:pt x="5762" y="2850"/>
                  </a:lnTo>
                  <a:lnTo>
                    <a:pt x="5768" y="2850"/>
                  </a:lnTo>
                  <a:lnTo>
                    <a:pt x="5777" y="2851"/>
                  </a:lnTo>
                  <a:lnTo>
                    <a:pt x="5783" y="2851"/>
                  </a:lnTo>
                  <a:lnTo>
                    <a:pt x="5792" y="2852"/>
                  </a:lnTo>
                  <a:lnTo>
                    <a:pt x="5798" y="2853"/>
                  </a:lnTo>
                  <a:lnTo>
                    <a:pt x="5807" y="2854"/>
                  </a:lnTo>
                  <a:lnTo>
                    <a:pt x="5813" y="2855"/>
                  </a:lnTo>
                  <a:lnTo>
                    <a:pt x="5822" y="2857"/>
                  </a:lnTo>
                  <a:lnTo>
                    <a:pt x="5827" y="2858"/>
                  </a:lnTo>
                  <a:lnTo>
                    <a:pt x="5837" y="2860"/>
                  </a:lnTo>
                  <a:lnTo>
                    <a:pt x="5842" y="2861"/>
                  </a:lnTo>
                  <a:lnTo>
                    <a:pt x="5851" y="2863"/>
                  </a:lnTo>
                  <a:lnTo>
                    <a:pt x="5856" y="2864"/>
                  </a:lnTo>
                  <a:lnTo>
                    <a:pt x="5865" y="2867"/>
                  </a:lnTo>
                  <a:lnTo>
                    <a:pt x="5870" y="2869"/>
                  </a:lnTo>
                  <a:lnTo>
                    <a:pt x="5879" y="2871"/>
                  </a:lnTo>
                  <a:lnTo>
                    <a:pt x="5884" y="2873"/>
                  </a:lnTo>
                  <a:lnTo>
                    <a:pt x="5893" y="2876"/>
                  </a:lnTo>
                  <a:lnTo>
                    <a:pt x="5898" y="2878"/>
                  </a:lnTo>
                  <a:lnTo>
                    <a:pt x="5906" y="2882"/>
                  </a:lnTo>
                  <a:lnTo>
                    <a:pt x="5911" y="2884"/>
                  </a:lnTo>
                  <a:lnTo>
                    <a:pt x="5920" y="2888"/>
                  </a:lnTo>
                  <a:lnTo>
                    <a:pt x="5924" y="2890"/>
                  </a:lnTo>
                  <a:lnTo>
                    <a:pt x="5933" y="2894"/>
                  </a:lnTo>
                  <a:lnTo>
                    <a:pt x="5937" y="2896"/>
                  </a:lnTo>
                  <a:lnTo>
                    <a:pt x="5945" y="2901"/>
                  </a:lnTo>
                  <a:lnTo>
                    <a:pt x="5953" y="2905"/>
                  </a:lnTo>
                  <a:lnTo>
                    <a:pt x="5961" y="2909"/>
                  </a:lnTo>
                  <a:lnTo>
                    <a:pt x="5965" y="2913"/>
                  </a:lnTo>
                  <a:lnTo>
                    <a:pt x="5973" y="2918"/>
                  </a:lnTo>
                  <a:lnTo>
                    <a:pt x="5978" y="2921"/>
                  </a:lnTo>
                  <a:lnTo>
                    <a:pt x="5986" y="2926"/>
                  </a:lnTo>
                  <a:lnTo>
                    <a:pt x="5990" y="2930"/>
                  </a:lnTo>
                  <a:lnTo>
                    <a:pt x="5998" y="2935"/>
                  </a:lnTo>
                  <a:lnTo>
                    <a:pt x="6002" y="2939"/>
                  </a:lnTo>
                  <a:lnTo>
                    <a:pt x="6009" y="2945"/>
                  </a:lnTo>
                  <a:lnTo>
                    <a:pt x="6013" y="2948"/>
                  </a:lnTo>
                  <a:lnTo>
                    <a:pt x="6020" y="2955"/>
                  </a:lnTo>
                  <a:lnTo>
                    <a:pt x="6024" y="2958"/>
                  </a:lnTo>
                  <a:lnTo>
                    <a:pt x="6031" y="2965"/>
                  </a:lnTo>
                  <a:lnTo>
                    <a:pt x="6035" y="2969"/>
                  </a:lnTo>
                  <a:lnTo>
                    <a:pt x="6042" y="2976"/>
                  </a:lnTo>
                  <a:lnTo>
                    <a:pt x="6045" y="2980"/>
                  </a:lnTo>
                  <a:lnTo>
                    <a:pt x="6052" y="2987"/>
                  </a:lnTo>
                  <a:lnTo>
                    <a:pt x="6055" y="2991"/>
                  </a:lnTo>
                  <a:lnTo>
                    <a:pt x="6061" y="2998"/>
                  </a:lnTo>
                  <a:lnTo>
                    <a:pt x="6065" y="3002"/>
                  </a:lnTo>
                  <a:lnTo>
                    <a:pt x="6070" y="3010"/>
                  </a:lnTo>
                  <a:lnTo>
                    <a:pt x="6074" y="3014"/>
                  </a:lnTo>
                  <a:lnTo>
                    <a:pt x="6079" y="3022"/>
                  </a:lnTo>
                  <a:lnTo>
                    <a:pt x="6082" y="3027"/>
                  </a:lnTo>
                  <a:lnTo>
                    <a:pt x="6087" y="3035"/>
                  </a:lnTo>
                  <a:lnTo>
                    <a:pt x="6091" y="3039"/>
                  </a:lnTo>
                  <a:lnTo>
                    <a:pt x="6095" y="3047"/>
                  </a:lnTo>
                  <a:lnTo>
                    <a:pt x="6099" y="3055"/>
                  </a:lnTo>
                  <a:lnTo>
                    <a:pt x="6104" y="3063"/>
                  </a:lnTo>
                  <a:lnTo>
                    <a:pt x="6106" y="3067"/>
                  </a:lnTo>
                  <a:lnTo>
                    <a:pt x="6110" y="3076"/>
                  </a:lnTo>
                  <a:lnTo>
                    <a:pt x="6112" y="3080"/>
                  </a:lnTo>
                  <a:lnTo>
                    <a:pt x="6116" y="3089"/>
                  </a:lnTo>
                  <a:lnTo>
                    <a:pt x="6118" y="3094"/>
                  </a:lnTo>
                  <a:lnTo>
                    <a:pt x="6122" y="3102"/>
                  </a:lnTo>
                  <a:lnTo>
                    <a:pt x="6124" y="3107"/>
                  </a:lnTo>
                  <a:lnTo>
                    <a:pt x="6127" y="3116"/>
                  </a:lnTo>
                  <a:lnTo>
                    <a:pt x="6129" y="3121"/>
                  </a:lnTo>
                  <a:lnTo>
                    <a:pt x="6131" y="3130"/>
                  </a:lnTo>
                  <a:lnTo>
                    <a:pt x="6133" y="3135"/>
                  </a:lnTo>
                  <a:lnTo>
                    <a:pt x="6136" y="3144"/>
                  </a:lnTo>
                  <a:lnTo>
                    <a:pt x="6137" y="3149"/>
                  </a:lnTo>
                  <a:lnTo>
                    <a:pt x="6139" y="3158"/>
                  </a:lnTo>
                  <a:lnTo>
                    <a:pt x="6140" y="3163"/>
                  </a:lnTo>
                  <a:lnTo>
                    <a:pt x="6142" y="3173"/>
                  </a:lnTo>
                  <a:lnTo>
                    <a:pt x="6143" y="3178"/>
                  </a:lnTo>
                  <a:lnTo>
                    <a:pt x="6145" y="3187"/>
                  </a:lnTo>
                  <a:lnTo>
                    <a:pt x="6146" y="3193"/>
                  </a:lnTo>
                  <a:lnTo>
                    <a:pt x="6147" y="3202"/>
                  </a:lnTo>
                  <a:lnTo>
                    <a:pt x="6148" y="3208"/>
                  </a:lnTo>
                  <a:lnTo>
                    <a:pt x="6149" y="3217"/>
                  </a:lnTo>
                  <a:lnTo>
                    <a:pt x="6149" y="3223"/>
                  </a:lnTo>
                  <a:lnTo>
                    <a:pt x="6150" y="3232"/>
                  </a:lnTo>
                  <a:lnTo>
                    <a:pt x="6150" y="3238"/>
                  </a:lnTo>
                  <a:lnTo>
                    <a:pt x="6150" y="3247"/>
                  </a:lnTo>
                  <a:lnTo>
                    <a:pt x="6150" y="3250"/>
                  </a:lnTo>
                  <a:lnTo>
                    <a:pt x="6150" y="4125"/>
                  </a:lnTo>
                  <a:lnTo>
                    <a:pt x="6150" y="4128"/>
                  </a:lnTo>
                  <a:lnTo>
                    <a:pt x="6150" y="4137"/>
                  </a:lnTo>
                  <a:lnTo>
                    <a:pt x="6150" y="4143"/>
                  </a:lnTo>
                  <a:lnTo>
                    <a:pt x="6149" y="4152"/>
                  </a:lnTo>
                  <a:lnTo>
                    <a:pt x="6149" y="4158"/>
                  </a:lnTo>
                  <a:lnTo>
                    <a:pt x="6148" y="4167"/>
                  </a:lnTo>
                  <a:lnTo>
                    <a:pt x="6147" y="4173"/>
                  </a:lnTo>
                  <a:lnTo>
                    <a:pt x="6146" y="4182"/>
                  </a:lnTo>
                  <a:lnTo>
                    <a:pt x="6145" y="4188"/>
                  </a:lnTo>
                  <a:lnTo>
                    <a:pt x="6143" y="4197"/>
                  </a:lnTo>
                  <a:lnTo>
                    <a:pt x="6142" y="4202"/>
                  </a:lnTo>
                  <a:lnTo>
                    <a:pt x="6140" y="4212"/>
                  </a:lnTo>
                  <a:lnTo>
                    <a:pt x="6139" y="4217"/>
                  </a:lnTo>
                  <a:lnTo>
                    <a:pt x="6137" y="4226"/>
                  </a:lnTo>
                  <a:lnTo>
                    <a:pt x="6136" y="4231"/>
                  </a:lnTo>
                  <a:lnTo>
                    <a:pt x="6133" y="4240"/>
                  </a:lnTo>
                  <a:lnTo>
                    <a:pt x="6131" y="4245"/>
                  </a:lnTo>
                  <a:lnTo>
                    <a:pt x="6129" y="4254"/>
                  </a:lnTo>
                  <a:lnTo>
                    <a:pt x="6127" y="4259"/>
                  </a:lnTo>
                  <a:lnTo>
                    <a:pt x="6124" y="4268"/>
                  </a:lnTo>
                  <a:lnTo>
                    <a:pt x="6122" y="4273"/>
                  </a:lnTo>
                  <a:lnTo>
                    <a:pt x="6118" y="4281"/>
                  </a:lnTo>
                  <a:lnTo>
                    <a:pt x="6116" y="4286"/>
                  </a:lnTo>
                  <a:lnTo>
                    <a:pt x="6112" y="4295"/>
                  </a:lnTo>
                  <a:lnTo>
                    <a:pt x="6110" y="4299"/>
                  </a:lnTo>
                  <a:lnTo>
                    <a:pt x="6106" y="4308"/>
                  </a:lnTo>
                  <a:lnTo>
                    <a:pt x="6104" y="4312"/>
                  </a:lnTo>
                  <a:lnTo>
                    <a:pt x="6099" y="4320"/>
                  </a:lnTo>
                  <a:lnTo>
                    <a:pt x="6095" y="4328"/>
                  </a:lnTo>
                  <a:lnTo>
                    <a:pt x="6091" y="4336"/>
                  </a:lnTo>
                  <a:lnTo>
                    <a:pt x="6087" y="4340"/>
                  </a:lnTo>
                  <a:lnTo>
                    <a:pt x="6082" y="4348"/>
                  </a:lnTo>
                  <a:lnTo>
                    <a:pt x="6079" y="4353"/>
                  </a:lnTo>
                  <a:lnTo>
                    <a:pt x="6074" y="4361"/>
                  </a:lnTo>
                  <a:lnTo>
                    <a:pt x="6070" y="4365"/>
                  </a:lnTo>
                  <a:lnTo>
                    <a:pt x="6065" y="4373"/>
                  </a:lnTo>
                  <a:lnTo>
                    <a:pt x="6061" y="4377"/>
                  </a:lnTo>
                  <a:lnTo>
                    <a:pt x="6055" y="4384"/>
                  </a:lnTo>
                  <a:lnTo>
                    <a:pt x="6052" y="4388"/>
                  </a:lnTo>
                  <a:lnTo>
                    <a:pt x="6045" y="4395"/>
                  </a:lnTo>
                  <a:lnTo>
                    <a:pt x="6042" y="4399"/>
                  </a:lnTo>
                  <a:lnTo>
                    <a:pt x="6035" y="4406"/>
                  </a:lnTo>
                  <a:lnTo>
                    <a:pt x="6031" y="4410"/>
                  </a:lnTo>
                  <a:lnTo>
                    <a:pt x="6024" y="4417"/>
                  </a:lnTo>
                  <a:lnTo>
                    <a:pt x="6020" y="4420"/>
                  </a:lnTo>
                  <a:lnTo>
                    <a:pt x="6013" y="4427"/>
                  </a:lnTo>
                  <a:lnTo>
                    <a:pt x="6009" y="4430"/>
                  </a:lnTo>
                  <a:lnTo>
                    <a:pt x="6002" y="4436"/>
                  </a:lnTo>
                  <a:lnTo>
                    <a:pt x="5998" y="4440"/>
                  </a:lnTo>
                  <a:lnTo>
                    <a:pt x="5990" y="4445"/>
                  </a:lnTo>
                  <a:lnTo>
                    <a:pt x="5986" y="4449"/>
                  </a:lnTo>
                  <a:lnTo>
                    <a:pt x="5978" y="4454"/>
                  </a:lnTo>
                  <a:lnTo>
                    <a:pt x="5973" y="4457"/>
                  </a:lnTo>
                  <a:lnTo>
                    <a:pt x="5965" y="4462"/>
                  </a:lnTo>
                  <a:lnTo>
                    <a:pt x="5961" y="4466"/>
                  </a:lnTo>
                  <a:lnTo>
                    <a:pt x="5953" y="4470"/>
                  </a:lnTo>
                  <a:lnTo>
                    <a:pt x="5945" y="4474"/>
                  </a:lnTo>
                  <a:lnTo>
                    <a:pt x="5937" y="4479"/>
                  </a:lnTo>
                  <a:lnTo>
                    <a:pt x="5933" y="4481"/>
                  </a:lnTo>
                  <a:lnTo>
                    <a:pt x="5924" y="4485"/>
                  </a:lnTo>
                  <a:lnTo>
                    <a:pt x="5920" y="4487"/>
                  </a:lnTo>
                  <a:lnTo>
                    <a:pt x="5911" y="4491"/>
                  </a:lnTo>
                  <a:lnTo>
                    <a:pt x="5906" y="4493"/>
                  </a:lnTo>
                  <a:lnTo>
                    <a:pt x="5898" y="4497"/>
                  </a:lnTo>
                  <a:lnTo>
                    <a:pt x="5893" y="4499"/>
                  </a:lnTo>
                  <a:lnTo>
                    <a:pt x="5884" y="4502"/>
                  </a:lnTo>
                  <a:lnTo>
                    <a:pt x="5879" y="4504"/>
                  </a:lnTo>
                  <a:lnTo>
                    <a:pt x="5870" y="4506"/>
                  </a:lnTo>
                  <a:lnTo>
                    <a:pt x="5865" y="4508"/>
                  </a:lnTo>
                  <a:lnTo>
                    <a:pt x="5856" y="4511"/>
                  </a:lnTo>
                  <a:lnTo>
                    <a:pt x="5851" y="4512"/>
                  </a:lnTo>
                  <a:lnTo>
                    <a:pt x="5842" y="4514"/>
                  </a:lnTo>
                  <a:lnTo>
                    <a:pt x="5837" y="4515"/>
                  </a:lnTo>
                  <a:lnTo>
                    <a:pt x="5827" y="4517"/>
                  </a:lnTo>
                  <a:lnTo>
                    <a:pt x="5822" y="4518"/>
                  </a:lnTo>
                  <a:lnTo>
                    <a:pt x="5813" y="4520"/>
                  </a:lnTo>
                  <a:lnTo>
                    <a:pt x="5807" y="4521"/>
                  </a:lnTo>
                  <a:lnTo>
                    <a:pt x="5798" y="4522"/>
                  </a:lnTo>
                  <a:lnTo>
                    <a:pt x="5792" y="4523"/>
                  </a:lnTo>
                  <a:lnTo>
                    <a:pt x="5783" y="4524"/>
                  </a:lnTo>
                  <a:lnTo>
                    <a:pt x="5777" y="4524"/>
                  </a:lnTo>
                  <a:lnTo>
                    <a:pt x="5768" y="4525"/>
                  </a:lnTo>
                  <a:lnTo>
                    <a:pt x="5762" y="4525"/>
                  </a:lnTo>
                  <a:lnTo>
                    <a:pt x="5753" y="4525"/>
                  </a:lnTo>
                  <a:lnTo>
                    <a:pt x="5750" y="4525"/>
                  </a:lnTo>
                  <a:lnTo>
                    <a:pt x="4250" y="4525"/>
                  </a:lnTo>
                  <a:lnTo>
                    <a:pt x="4247" y="4525"/>
                  </a:lnTo>
                  <a:lnTo>
                    <a:pt x="4238" y="4525"/>
                  </a:lnTo>
                  <a:lnTo>
                    <a:pt x="4232" y="4525"/>
                  </a:lnTo>
                  <a:lnTo>
                    <a:pt x="4223" y="4524"/>
                  </a:lnTo>
                  <a:lnTo>
                    <a:pt x="4217" y="4524"/>
                  </a:lnTo>
                  <a:lnTo>
                    <a:pt x="4208" y="4523"/>
                  </a:lnTo>
                  <a:lnTo>
                    <a:pt x="4202" y="4522"/>
                  </a:lnTo>
                  <a:lnTo>
                    <a:pt x="4193" y="4521"/>
                  </a:lnTo>
                  <a:lnTo>
                    <a:pt x="4187" y="4520"/>
                  </a:lnTo>
                  <a:lnTo>
                    <a:pt x="4178" y="4518"/>
                  </a:lnTo>
                  <a:lnTo>
                    <a:pt x="4173" y="4517"/>
                  </a:lnTo>
                  <a:lnTo>
                    <a:pt x="4163" y="4515"/>
                  </a:lnTo>
                  <a:lnTo>
                    <a:pt x="4158" y="4514"/>
                  </a:lnTo>
                  <a:lnTo>
                    <a:pt x="4149" y="4512"/>
                  </a:lnTo>
                  <a:lnTo>
                    <a:pt x="4144" y="4511"/>
                  </a:lnTo>
                  <a:lnTo>
                    <a:pt x="4135" y="4508"/>
                  </a:lnTo>
                  <a:lnTo>
                    <a:pt x="4130" y="4506"/>
                  </a:lnTo>
                  <a:lnTo>
                    <a:pt x="4121" y="4504"/>
                  </a:lnTo>
                  <a:lnTo>
                    <a:pt x="4116" y="4502"/>
                  </a:lnTo>
                  <a:lnTo>
                    <a:pt x="4107" y="4499"/>
                  </a:lnTo>
                  <a:lnTo>
                    <a:pt x="4102" y="4497"/>
                  </a:lnTo>
                  <a:lnTo>
                    <a:pt x="4094" y="4493"/>
                  </a:lnTo>
                  <a:lnTo>
                    <a:pt x="4089" y="4491"/>
                  </a:lnTo>
                  <a:lnTo>
                    <a:pt x="4080" y="4487"/>
                  </a:lnTo>
                  <a:lnTo>
                    <a:pt x="4076" y="4485"/>
                  </a:lnTo>
                  <a:lnTo>
                    <a:pt x="4067" y="4481"/>
                  </a:lnTo>
                  <a:lnTo>
                    <a:pt x="4063" y="4479"/>
                  </a:lnTo>
                  <a:lnTo>
                    <a:pt x="4055" y="4474"/>
                  </a:lnTo>
                  <a:lnTo>
                    <a:pt x="4047" y="4470"/>
                  </a:lnTo>
                  <a:lnTo>
                    <a:pt x="4039" y="4466"/>
                  </a:lnTo>
                  <a:lnTo>
                    <a:pt x="4035" y="4462"/>
                  </a:lnTo>
                  <a:lnTo>
                    <a:pt x="4027" y="4457"/>
                  </a:lnTo>
                  <a:lnTo>
                    <a:pt x="4022" y="4454"/>
                  </a:lnTo>
                  <a:lnTo>
                    <a:pt x="4014" y="4449"/>
                  </a:lnTo>
                  <a:lnTo>
                    <a:pt x="4010" y="4445"/>
                  </a:lnTo>
                  <a:lnTo>
                    <a:pt x="4002" y="4440"/>
                  </a:lnTo>
                  <a:lnTo>
                    <a:pt x="3998" y="4436"/>
                  </a:lnTo>
                  <a:lnTo>
                    <a:pt x="3991" y="4430"/>
                  </a:lnTo>
                  <a:lnTo>
                    <a:pt x="3987" y="4427"/>
                  </a:lnTo>
                  <a:lnTo>
                    <a:pt x="3980" y="4420"/>
                  </a:lnTo>
                  <a:lnTo>
                    <a:pt x="3976" y="4417"/>
                  </a:lnTo>
                  <a:lnTo>
                    <a:pt x="3969" y="4410"/>
                  </a:lnTo>
                  <a:lnTo>
                    <a:pt x="3965" y="4406"/>
                  </a:lnTo>
                  <a:lnTo>
                    <a:pt x="3958" y="4399"/>
                  </a:lnTo>
                  <a:lnTo>
                    <a:pt x="3955" y="4395"/>
                  </a:lnTo>
                  <a:lnTo>
                    <a:pt x="3948" y="4388"/>
                  </a:lnTo>
                  <a:lnTo>
                    <a:pt x="3945" y="4384"/>
                  </a:lnTo>
                  <a:lnTo>
                    <a:pt x="3939" y="4377"/>
                  </a:lnTo>
                  <a:lnTo>
                    <a:pt x="3935" y="4373"/>
                  </a:lnTo>
                  <a:lnTo>
                    <a:pt x="3930" y="4365"/>
                  </a:lnTo>
                  <a:lnTo>
                    <a:pt x="3926" y="4361"/>
                  </a:lnTo>
                  <a:lnTo>
                    <a:pt x="3921" y="4353"/>
                  </a:lnTo>
                  <a:lnTo>
                    <a:pt x="3918" y="4348"/>
                  </a:lnTo>
                  <a:lnTo>
                    <a:pt x="3913" y="4340"/>
                  </a:lnTo>
                  <a:lnTo>
                    <a:pt x="3909" y="4336"/>
                  </a:lnTo>
                  <a:lnTo>
                    <a:pt x="3905" y="4328"/>
                  </a:lnTo>
                  <a:lnTo>
                    <a:pt x="3901" y="4320"/>
                  </a:lnTo>
                  <a:lnTo>
                    <a:pt x="3896" y="4312"/>
                  </a:lnTo>
                  <a:lnTo>
                    <a:pt x="3894" y="4308"/>
                  </a:lnTo>
                  <a:lnTo>
                    <a:pt x="3890" y="4299"/>
                  </a:lnTo>
                  <a:lnTo>
                    <a:pt x="3888" y="4295"/>
                  </a:lnTo>
                  <a:lnTo>
                    <a:pt x="3884" y="4286"/>
                  </a:lnTo>
                  <a:lnTo>
                    <a:pt x="3882" y="4281"/>
                  </a:lnTo>
                  <a:lnTo>
                    <a:pt x="3878" y="4273"/>
                  </a:lnTo>
                  <a:lnTo>
                    <a:pt x="3876" y="4268"/>
                  </a:lnTo>
                  <a:lnTo>
                    <a:pt x="3873" y="4259"/>
                  </a:lnTo>
                  <a:lnTo>
                    <a:pt x="3871" y="4254"/>
                  </a:lnTo>
                  <a:lnTo>
                    <a:pt x="3869" y="4245"/>
                  </a:lnTo>
                  <a:lnTo>
                    <a:pt x="3867" y="4240"/>
                  </a:lnTo>
                  <a:lnTo>
                    <a:pt x="3864" y="4231"/>
                  </a:lnTo>
                  <a:lnTo>
                    <a:pt x="3863" y="4226"/>
                  </a:lnTo>
                  <a:lnTo>
                    <a:pt x="3861" y="4217"/>
                  </a:lnTo>
                  <a:lnTo>
                    <a:pt x="3860" y="4212"/>
                  </a:lnTo>
                  <a:lnTo>
                    <a:pt x="3858" y="4202"/>
                  </a:lnTo>
                  <a:lnTo>
                    <a:pt x="3857" y="4197"/>
                  </a:lnTo>
                  <a:lnTo>
                    <a:pt x="3855" y="4188"/>
                  </a:lnTo>
                  <a:lnTo>
                    <a:pt x="3854" y="4182"/>
                  </a:lnTo>
                  <a:lnTo>
                    <a:pt x="3853" y="4173"/>
                  </a:lnTo>
                  <a:lnTo>
                    <a:pt x="3852" y="4167"/>
                  </a:lnTo>
                  <a:lnTo>
                    <a:pt x="3851" y="4158"/>
                  </a:lnTo>
                  <a:lnTo>
                    <a:pt x="3851" y="4152"/>
                  </a:lnTo>
                  <a:lnTo>
                    <a:pt x="3850" y="4143"/>
                  </a:lnTo>
                  <a:lnTo>
                    <a:pt x="3850" y="4137"/>
                  </a:lnTo>
                  <a:lnTo>
                    <a:pt x="3850" y="4128"/>
                  </a:lnTo>
                  <a:lnTo>
                    <a:pt x="3850" y="4125"/>
                  </a:lnTo>
                  <a:lnTo>
                    <a:pt x="3850" y="3250"/>
                  </a:lnTo>
                  <a:lnTo>
                    <a:pt x="3850" y="3247"/>
                  </a:lnTo>
                  <a:lnTo>
                    <a:pt x="3850" y="3238"/>
                  </a:lnTo>
                  <a:lnTo>
                    <a:pt x="3850" y="3232"/>
                  </a:lnTo>
                  <a:lnTo>
                    <a:pt x="3851" y="3223"/>
                  </a:lnTo>
                  <a:lnTo>
                    <a:pt x="3851" y="3217"/>
                  </a:lnTo>
                  <a:lnTo>
                    <a:pt x="3852" y="3208"/>
                  </a:lnTo>
                  <a:lnTo>
                    <a:pt x="3853" y="3202"/>
                  </a:lnTo>
                  <a:lnTo>
                    <a:pt x="3854" y="3193"/>
                  </a:lnTo>
                  <a:lnTo>
                    <a:pt x="3855" y="3187"/>
                  </a:lnTo>
                  <a:lnTo>
                    <a:pt x="3857" y="3178"/>
                  </a:lnTo>
                  <a:lnTo>
                    <a:pt x="3858" y="3173"/>
                  </a:lnTo>
                  <a:lnTo>
                    <a:pt x="3860" y="3163"/>
                  </a:lnTo>
                  <a:lnTo>
                    <a:pt x="3861" y="3158"/>
                  </a:lnTo>
                  <a:lnTo>
                    <a:pt x="3863" y="3149"/>
                  </a:lnTo>
                  <a:lnTo>
                    <a:pt x="3864" y="3144"/>
                  </a:lnTo>
                  <a:lnTo>
                    <a:pt x="3867" y="3135"/>
                  </a:lnTo>
                  <a:lnTo>
                    <a:pt x="3869" y="3130"/>
                  </a:lnTo>
                  <a:lnTo>
                    <a:pt x="3871" y="3121"/>
                  </a:lnTo>
                  <a:lnTo>
                    <a:pt x="3873" y="3116"/>
                  </a:lnTo>
                  <a:lnTo>
                    <a:pt x="3876" y="3107"/>
                  </a:lnTo>
                  <a:lnTo>
                    <a:pt x="3878" y="3102"/>
                  </a:lnTo>
                  <a:lnTo>
                    <a:pt x="3882" y="3094"/>
                  </a:lnTo>
                  <a:lnTo>
                    <a:pt x="3884" y="3089"/>
                  </a:lnTo>
                  <a:lnTo>
                    <a:pt x="3888" y="3080"/>
                  </a:lnTo>
                  <a:lnTo>
                    <a:pt x="3890" y="3076"/>
                  </a:lnTo>
                  <a:lnTo>
                    <a:pt x="3894" y="3067"/>
                  </a:lnTo>
                  <a:lnTo>
                    <a:pt x="3896" y="3063"/>
                  </a:lnTo>
                  <a:lnTo>
                    <a:pt x="3901" y="3055"/>
                  </a:lnTo>
                  <a:lnTo>
                    <a:pt x="3905" y="3047"/>
                  </a:lnTo>
                  <a:lnTo>
                    <a:pt x="3909" y="3039"/>
                  </a:lnTo>
                  <a:lnTo>
                    <a:pt x="3913" y="3035"/>
                  </a:lnTo>
                  <a:lnTo>
                    <a:pt x="3918" y="3027"/>
                  </a:lnTo>
                  <a:lnTo>
                    <a:pt x="3921" y="3022"/>
                  </a:lnTo>
                  <a:lnTo>
                    <a:pt x="3926" y="3014"/>
                  </a:lnTo>
                  <a:lnTo>
                    <a:pt x="3930" y="3010"/>
                  </a:lnTo>
                  <a:lnTo>
                    <a:pt x="3935" y="3002"/>
                  </a:lnTo>
                  <a:lnTo>
                    <a:pt x="3939" y="2998"/>
                  </a:lnTo>
                  <a:lnTo>
                    <a:pt x="3945" y="2991"/>
                  </a:lnTo>
                  <a:lnTo>
                    <a:pt x="3948" y="2987"/>
                  </a:lnTo>
                  <a:lnTo>
                    <a:pt x="3955" y="2980"/>
                  </a:lnTo>
                  <a:lnTo>
                    <a:pt x="3958" y="2976"/>
                  </a:lnTo>
                  <a:lnTo>
                    <a:pt x="3965" y="2969"/>
                  </a:lnTo>
                  <a:lnTo>
                    <a:pt x="3969" y="2965"/>
                  </a:lnTo>
                  <a:lnTo>
                    <a:pt x="3976" y="2958"/>
                  </a:lnTo>
                  <a:lnTo>
                    <a:pt x="3980" y="2955"/>
                  </a:lnTo>
                  <a:lnTo>
                    <a:pt x="3987" y="2948"/>
                  </a:lnTo>
                  <a:lnTo>
                    <a:pt x="3991" y="2945"/>
                  </a:lnTo>
                  <a:lnTo>
                    <a:pt x="3998" y="2939"/>
                  </a:lnTo>
                  <a:lnTo>
                    <a:pt x="4002" y="2935"/>
                  </a:lnTo>
                  <a:lnTo>
                    <a:pt x="4010" y="2930"/>
                  </a:lnTo>
                  <a:lnTo>
                    <a:pt x="4014" y="2926"/>
                  </a:lnTo>
                  <a:lnTo>
                    <a:pt x="4022" y="2921"/>
                  </a:lnTo>
                  <a:lnTo>
                    <a:pt x="4027" y="2918"/>
                  </a:lnTo>
                  <a:lnTo>
                    <a:pt x="4035" y="2913"/>
                  </a:lnTo>
                  <a:lnTo>
                    <a:pt x="4039" y="2909"/>
                  </a:lnTo>
                  <a:lnTo>
                    <a:pt x="4047" y="2905"/>
                  </a:lnTo>
                  <a:lnTo>
                    <a:pt x="4055" y="2901"/>
                  </a:lnTo>
                  <a:lnTo>
                    <a:pt x="4063" y="2896"/>
                  </a:lnTo>
                  <a:lnTo>
                    <a:pt x="4067" y="2894"/>
                  </a:lnTo>
                  <a:lnTo>
                    <a:pt x="4076" y="2890"/>
                  </a:lnTo>
                  <a:lnTo>
                    <a:pt x="4080" y="2888"/>
                  </a:lnTo>
                  <a:lnTo>
                    <a:pt x="4089" y="2884"/>
                  </a:lnTo>
                  <a:lnTo>
                    <a:pt x="4094" y="2882"/>
                  </a:lnTo>
                  <a:lnTo>
                    <a:pt x="4102" y="2878"/>
                  </a:lnTo>
                  <a:lnTo>
                    <a:pt x="4107" y="2876"/>
                  </a:lnTo>
                  <a:lnTo>
                    <a:pt x="4116" y="2873"/>
                  </a:lnTo>
                  <a:lnTo>
                    <a:pt x="4121" y="2871"/>
                  </a:lnTo>
                  <a:lnTo>
                    <a:pt x="4130" y="2869"/>
                  </a:lnTo>
                  <a:lnTo>
                    <a:pt x="4135" y="2867"/>
                  </a:lnTo>
                  <a:lnTo>
                    <a:pt x="4144" y="2864"/>
                  </a:lnTo>
                  <a:lnTo>
                    <a:pt x="4149" y="2863"/>
                  </a:lnTo>
                  <a:lnTo>
                    <a:pt x="4158" y="2861"/>
                  </a:lnTo>
                  <a:lnTo>
                    <a:pt x="4163" y="2860"/>
                  </a:lnTo>
                  <a:lnTo>
                    <a:pt x="4173" y="2858"/>
                  </a:lnTo>
                  <a:lnTo>
                    <a:pt x="4178" y="2857"/>
                  </a:lnTo>
                  <a:lnTo>
                    <a:pt x="4187" y="2855"/>
                  </a:lnTo>
                  <a:lnTo>
                    <a:pt x="4193" y="2854"/>
                  </a:lnTo>
                  <a:lnTo>
                    <a:pt x="4202" y="2853"/>
                  </a:lnTo>
                  <a:lnTo>
                    <a:pt x="4208" y="2852"/>
                  </a:lnTo>
                  <a:lnTo>
                    <a:pt x="4217" y="2851"/>
                  </a:lnTo>
                  <a:lnTo>
                    <a:pt x="4223" y="2851"/>
                  </a:lnTo>
                  <a:lnTo>
                    <a:pt x="4232" y="2850"/>
                  </a:lnTo>
                  <a:close/>
                  <a:moveTo>
                    <a:pt x="5754" y="3150"/>
                  </a:moveTo>
                  <a:lnTo>
                    <a:pt x="5749" y="3150"/>
                  </a:lnTo>
                  <a:lnTo>
                    <a:pt x="4251" y="3150"/>
                  </a:lnTo>
                  <a:lnTo>
                    <a:pt x="4246" y="3150"/>
                  </a:lnTo>
                  <a:lnTo>
                    <a:pt x="4243" y="3150"/>
                  </a:lnTo>
                  <a:lnTo>
                    <a:pt x="4239" y="3151"/>
                  </a:lnTo>
                  <a:lnTo>
                    <a:pt x="4235" y="3151"/>
                  </a:lnTo>
                  <a:lnTo>
                    <a:pt x="4232" y="3152"/>
                  </a:lnTo>
                  <a:lnTo>
                    <a:pt x="4228" y="3153"/>
                  </a:lnTo>
                  <a:lnTo>
                    <a:pt x="4224" y="3154"/>
                  </a:lnTo>
                  <a:lnTo>
                    <a:pt x="4220" y="3155"/>
                  </a:lnTo>
                  <a:lnTo>
                    <a:pt x="4216" y="3156"/>
                  </a:lnTo>
                  <a:lnTo>
                    <a:pt x="4213" y="3157"/>
                  </a:lnTo>
                  <a:lnTo>
                    <a:pt x="4209" y="3159"/>
                  </a:lnTo>
                  <a:lnTo>
                    <a:pt x="4205" y="3161"/>
                  </a:lnTo>
                  <a:lnTo>
                    <a:pt x="4201" y="3162"/>
                  </a:lnTo>
                  <a:lnTo>
                    <a:pt x="4199" y="3164"/>
                  </a:lnTo>
                  <a:lnTo>
                    <a:pt x="4197" y="3165"/>
                  </a:lnTo>
                  <a:lnTo>
                    <a:pt x="4194" y="3167"/>
                  </a:lnTo>
                  <a:lnTo>
                    <a:pt x="4191" y="3169"/>
                  </a:lnTo>
                  <a:lnTo>
                    <a:pt x="4188" y="3171"/>
                  </a:lnTo>
                  <a:lnTo>
                    <a:pt x="4185" y="3174"/>
                  </a:lnTo>
                  <a:lnTo>
                    <a:pt x="4182" y="3176"/>
                  </a:lnTo>
                  <a:lnTo>
                    <a:pt x="4179" y="3179"/>
                  </a:lnTo>
                  <a:lnTo>
                    <a:pt x="4176" y="3182"/>
                  </a:lnTo>
                  <a:lnTo>
                    <a:pt x="4174" y="3185"/>
                  </a:lnTo>
                  <a:lnTo>
                    <a:pt x="4171" y="3188"/>
                  </a:lnTo>
                  <a:lnTo>
                    <a:pt x="4169" y="3191"/>
                  </a:lnTo>
                  <a:lnTo>
                    <a:pt x="4167" y="3194"/>
                  </a:lnTo>
                  <a:lnTo>
                    <a:pt x="4165" y="3197"/>
                  </a:lnTo>
                  <a:lnTo>
                    <a:pt x="4164" y="3199"/>
                  </a:lnTo>
                  <a:lnTo>
                    <a:pt x="4162" y="3201"/>
                  </a:lnTo>
                  <a:lnTo>
                    <a:pt x="4161" y="3205"/>
                  </a:lnTo>
                  <a:lnTo>
                    <a:pt x="4159" y="3209"/>
                  </a:lnTo>
                  <a:lnTo>
                    <a:pt x="4157" y="3213"/>
                  </a:lnTo>
                  <a:lnTo>
                    <a:pt x="4156" y="3216"/>
                  </a:lnTo>
                  <a:lnTo>
                    <a:pt x="4155" y="3220"/>
                  </a:lnTo>
                  <a:lnTo>
                    <a:pt x="4154" y="3224"/>
                  </a:lnTo>
                  <a:lnTo>
                    <a:pt x="4153" y="3228"/>
                  </a:lnTo>
                  <a:lnTo>
                    <a:pt x="4152" y="3232"/>
                  </a:lnTo>
                  <a:lnTo>
                    <a:pt x="4151" y="3235"/>
                  </a:lnTo>
                  <a:lnTo>
                    <a:pt x="4151" y="3239"/>
                  </a:lnTo>
                  <a:lnTo>
                    <a:pt x="4150" y="3243"/>
                  </a:lnTo>
                  <a:lnTo>
                    <a:pt x="4150" y="3246"/>
                  </a:lnTo>
                  <a:lnTo>
                    <a:pt x="4150" y="3251"/>
                  </a:lnTo>
                  <a:lnTo>
                    <a:pt x="4150" y="4124"/>
                  </a:lnTo>
                  <a:lnTo>
                    <a:pt x="4150" y="4129"/>
                  </a:lnTo>
                  <a:lnTo>
                    <a:pt x="4150" y="4132"/>
                  </a:lnTo>
                  <a:lnTo>
                    <a:pt x="4151" y="4136"/>
                  </a:lnTo>
                  <a:lnTo>
                    <a:pt x="4151" y="4140"/>
                  </a:lnTo>
                  <a:lnTo>
                    <a:pt x="4152" y="4143"/>
                  </a:lnTo>
                  <a:lnTo>
                    <a:pt x="4153" y="4147"/>
                  </a:lnTo>
                  <a:lnTo>
                    <a:pt x="4154" y="4151"/>
                  </a:lnTo>
                  <a:lnTo>
                    <a:pt x="4155" y="4155"/>
                  </a:lnTo>
                  <a:lnTo>
                    <a:pt x="4156" y="4159"/>
                  </a:lnTo>
                  <a:lnTo>
                    <a:pt x="4157" y="4162"/>
                  </a:lnTo>
                  <a:lnTo>
                    <a:pt x="4159" y="4166"/>
                  </a:lnTo>
                  <a:lnTo>
                    <a:pt x="4161" y="4170"/>
                  </a:lnTo>
                  <a:lnTo>
                    <a:pt x="4162" y="4174"/>
                  </a:lnTo>
                  <a:lnTo>
                    <a:pt x="4164" y="4176"/>
                  </a:lnTo>
                  <a:lnTo>
                    <a:pt x="4165" y="4178"/>
                  </a:lnTo>
                  <a:lnTo>
                    <a:pt x="4167" y="4181"/>
                  </a:lnTo>
                  <a:lnTo>
                    <a:pt x="4169" y="4184"/>
                  </a:lnTo>
                  <a:lnTo>
                    <a:pt x="4171" y="4187"/>
                  </a:lnTo>
                  <a:lnTo>
                    <a:pt x="4174" y="4190"/>
                  </a:lnTo>
                  <a:lnTo>
                    <a:pt x="4176" y="4193"/>
                  </a:lnTo>
                  <a:lnTo>
                    <a:pt x="4179" y="4196"/>
                  </a:lnTo>
                  <a:lnTo>
                    <a:pt x="4182" y="4199"/>
                  </a:lnTo>
                  <a:lnTo>
                    <a:pt x="4185" y="4201"/>
                  </a:lnTo>
                  <a:lnTo>
                    <a:pt x="4188" y="4204"/>
                  </a:lnTo>
                  <a:lnTo>
                    <a:pt x="4191" y="4206"/>
                  </a:lnTo>
                  <a:lnTo>
                    <a:pt x="4194" y="4208"/>
                  </a:lnTo>
                  <a:lnTo>
                    <a:pt x="4197" y="4210"/>
                  </a:lnTo>
                  <a:lnTo>
                    <a:pt x="4199" y="4211"/>
                  </a:lnTo>
                  <a:lnTo>
                    <a:pt x="4201" y="4213"/>
                  </a:lnTo>
                  <a:lnTo>
                    <a:pt x="4205" y="4214"/>
                  </a:lnTo>
                  <a:lnTo>
                    <a:pt x="4209" y="4216"/>
                  </a:lnTo>
                  <a:lnTo>
                    <a:pt x="4213" y="4218"/>
                  </a:lnTo>
                  <a:lnTo>
                    <a:pt x="4216" y="4219"/>
                  </a:lnTo>
                  <a:lnTo>
                    <a:pt x="4220" y="4220"/>
                  </a:lnTo>
                  <a:lnTo>
                    <a:pt x="4224" y="4221"/>
                  </a:lnTo>
                  <a:lnTo>
                    <a:pt x="4228" y="4222"/>
                  </a:lnTo>
                  <a:lnTo>
                    <a:pt x="4232" y="4223"/>
                  </a:lnTo>
                  <a:lnTo>
                    <a:pt x="4235" y="4224"/>
                  </a:lnTo>
                  <a:lnTo>
                    <a:pt x="4239" y="4224"/>
                  </a:lnTo>
                  <a:lnTo>
                    <a:pt x="4243" y="4225"/>
                  </a:lnTo>
                  <a:lnTo>
                    <a:pt x="4246" y="4225"/>
                  </a:lnTo>
                  <a:lnTo>
                    <a:pt x="4251" y="4225"/>
                  </a:lnTo>
                  <a:lnTo>
                    <a:pt x="5749" y="4225"/>
                  </a:lnTo>
                  <a:lnTo>
                    <a:pt x="5754" y="4225"/>
                  </a:lnTo>
                  <a:lnTo>
                    <a:pt x="5757" y="4225"/>
                  </a:lnTo>
                  <a:lnTo>
                    <a:pt x="5761" y="4224"/>
                  </a:lnTo>
                  <a:lnTo>
                    <a:pt x="5765" y="4224"/>
                  </a:lnTo>
                  <a:lnTo>
                    <a:pt x="5768" y="4223"/>
                  </a:lnTo>
                  <a:lnTo>
                    <a:pt x="5772" y="4222"/>
                  </a:lnTo>
                  <a:lnTo>
                    <a:pt x="5776" y="4221"/>
                  </a:lnTo>
                  <a:lnTo>
                    <a:pt x="5780" y="4220"/>
                  </a:lnTo>
                  <a:lnTo>
                    <a:pt x="5784" y="4219"/>
                  </a:lnTo>
                  <a:lnTo>
                    <a:pt x="5787" y="4218"/>
                  </a:lnTo>
                  <a:lnTo>
                    <a:pt x="5791" y="4216"/>
                  </a:lnTo>
                  <a:lnTo>
                    <a:pt x="5795" y="4214"/>
                  </a:lnTo>
                  <a:lnTo>
                    <a:pt x="5799" y="4213"/>
                  </a:lnTo>
                  <a:lnTo>
                    <a:pt x="5801" y="4211"/>
                  </a:lnTo>
                  <a:lnTo>
                    <a:pt x="5803" y="4210"/>
                  </a:lnTo>
                  <a:lnTo>
                    <a:pt x="5806" y="4208"/>
                  </a:lnTo>
                  <a:lnTo>
                    <a:pt x="5809" y="4206"/>
                  </a:lnTo>
                  <a:lnTo>
                    <a:pt x="5812" y="4204"/>
                  </a:lnTo>
                  <a:lnTo>
                    <a:pt x="5815" y="4201"/>
                  </a:lnTo>
                  <a:lnTo>
                    <a:pt x="5818" y="4199"/>
                  </a:lnTo>
                  <a:lnTo>
                    <a:pt x="5821" y="4196"/>
                  </a:lnTo>
                  <a:lnTo>
                    <a:pt x="5824" y="4193"/>
                  </a:lnTo>
                  <a:lnTo>
                    <a:pt x="5826" y="4190"/>
                  </a:lnTo>
                  <a:lnTo>
                    <a:pt x="5829" y="4187"/>
                  </a:lnTo>
                  <a:lnTo>
                    <a:pt x="5831" y="4184"/>
                  </a:lnTo>
                  <a:lnTo>
                    <a:pt x="5833" y="4181"/>
                  </a:lnTo>
                  <a:lnTo>
                    <a:pt x="5835" y="4178"/>
                  </a:lnTo>
                  <a:lnTo>
                    <a:pt x="5836" y="4176"/>
                  </a:lnTo>
                  <a:lnTo>
                    <a:pt x="5838" y="4174"/>
                  </a:lnTo>
                  <a:lnTo>
                    <a:pt x="5839" y="4170"/>
                  </a:lnTo>
                  <a:lnTo>
                    <a:pt x="5841" y="4166"/>
                  </a:lnTo>
                  <a:lnTo>
                    <a:pt x="5843" y="4162"/>
                  </a:lnTo>
                  <a:lnTo>
                    <a:pt x="5844" y="4159"/>
                  </a:lnTo>
                  <a:lnTo>
                    <a:pt x="5845" y="4155"/>
                  </a:lnTo>
                  <a:lnTo>
                    <a:pt x="5846" y="4151"/>
                  </a:lnTo>
                  <a:lnTo>
                    <a:pt x="5847" y="4147"/>
                  </a:lnTo>
                  <a:lnTo>
                    <a:pt x="5848" y="4143"/>
                  </a:lnTo>
                  <a:lnTo>
                    <a:pt x="5849" y="4140"/>
                  </a:lnTo>
                  <a:lnTo>
                    <a:pt x="5849" y="4136"/>
                  </a:lnTo>
                  <a:lnTo>
                    <a:pt x="5850" y="4132"/>
                  </a:lnTo>
                  <a:lnTo>
                    <a:pt x="5850" y="4129"/>
                  </a:lnTo>
                  <a:lnTo>
                    <a:pt x="5850" y="4124"/>
                  </a:lnTo>
                  <a:lnTo>
                    <a:pt x="5850" y="3251"/>
                  </a:lnTo>
                  <a:lnTo>
                    <a:pt x="5850" y="3246"/>
                  </a:lnTo>
                  <a:lnTo>
                    <a:pt x="5850" y="3243"/>
                  </a:lnTo>
                  <a:lnTo>
                    <a:pt x="5849" y="3239"/>
                  </a:lnTo>
                  <a:lnTo>
                    <a:pt x="5849" y="3235"/>
                  </a:lnTo>
                  <a:lnTo>
                    <a:pt x="5848" y="3232"/>
                  </a:lnTo>
                  <a:lnTo>
                    <a:pt x="5847" y="3228"/>
                  </a:lnTo>
                  <a:lnTo>
                    <a:pt x="5846" y="3224"/>
                  </a:lnTo>
                  <a:lnTo>
                    <a:pt x="5845" y="3220"/>
                  </a:lnTo>
                  <a:lnTo>
                    <a:pt x="5844" y="3216"/>
                  </a:lnTo>
                  <a:lnTo>
                    <a:pt x="5843" y="3213"/>
                  </a:lnTo>
                  <a:lnTo>
                    <a:pt x="5841" y="3209"/>
                  </a:lnTo>
                  <a:lnTo>
                    <a:pt x="5839" y="3205"/>
                  </a:lnTo>
                  <a:lnTo>
                    <a:pt x="5838" y="3201"/>
                  </a:lnTo>
                  <a:lnTo>
                    <a:pt x="5836" y="3199"/>
                  </a:lnTo>
                  <a:lnTo>
                    <a:pt x="5835" y="3197"/>
                  </a:lnTo>
                  <a:lnTo>
                    <a:pt x="5833" y="3194"/>
                  </a:lnTo>
                  <a:lnTo>
                    <a:pt x="5831" y="3191"/>
                  </a:lnTo>
                  <a:lnTo>
                    <a:pt x="5829" y="3188"/>
                  </a:lnTo>
                  <a:lnTo>
                    <a:pt x="5826" y="3185"/>
                  </a:lnTo>
                  <a:lnTo>
                    <a:pt x="5824" y="3182"/>
                  </a:lnTo>
                  <a:lnTo>
                    <a:pt x="5821" y="3179"/>
                  </a:lnTo>
                  <a:lnTo>
                    <a:pt x="5818" y="3176"/>
                  </a:lnTo>
                  <a:lnTo>
                    <a:pt x="5815" y="3174"/>
                  </a:lnTo>
                  <a:lnTo>
                    <a:pt x="5812" y="3171"/>
                  </a:lnTo>
                  <a:lnTo>
                    <a:pt x="5809" y="3169"/>
                  </a:lnTo>
                  <a:lnTo>
                    <a:pt x="5806" y="3167"/>
                  </a:lnTo>
                  <a:lnTo>
                    <a:pt x="5803" y="3165"/>
                  </a:lnTo>
                  <a:lnTo>
                    <a:pt x="5801" y="3164"/>
                  </a:lnTo>
                  <a:lnTo>
                    <a:pt x="5799" y="3162"/>
                  </a:lnTo>
                  <a:lnTo>
                    <a:pt x="5795" y="3161"/>
                  </a:lnTo>
                  <a:lnTo>
                    <a:pt x="5791" y="3159"/>
                  </a:lnTo>
                  <a:lnTo>
                    <a:pt x="5787" y="3157"/>
                  </a:lnTo>
                  <a:lnTo>
                    <a:pt x="5784" y="3156"/>
                  </a:lnTo>
                  <a:lnTo>
                    <a:pt x="5780" y="3155"/>
                  </a:lnTo>
                  <a:lnTo>
                    <a:pt x="5776" y="3154"/>
                  </a:lnTo>
                  <a:lnTo>
                    <a:pt x="5772" y="3153"/>
                  </a:lnTo>
                  <a:lnTo>
                    <a:pt x="5768" y="3152"/>
                  </a:lnTo>
                  <a:lnTo>
                    <a:pt x="5765" y="3151"/>
                  </a:lnTo>
                  <a:lnTo>
                    <a:pt x="5761" y="3151"/>
                  </a:lnTo>
                  <a:lnTo>
                    <a:pt x="5757" y="3150"/>
                  </a:lnTo>
                  <a:lnTo>
                    <a:pt x="5754" y="3150"/>
                  </a:lnTo>
                  <a:close/>
                  <a:moveTo>
                    <a:pt x="5815" y="1991"/>
                  </a:moveTo>
                  <a:lnTo>
                    <a:pt x="5783" y="1998"/>
                  </a:ln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close/>
                  <a:moveTo>
                    <a:pt x="5525" y="8228"/>
                  </a:moveTo>
                  <a:lnTo>
                    <a:pt x="5525" y="8233"/>
                  </a:lnTo>
                  <a:lnTo>
                    <a:pt x="5525" y="8247"/>
                  </a:lnTo>
                  <a:lnTo>
                    <a:pt x="5525" y="8253"/>
                  </a:lnTo>
                  <a:lnTo>
                    <a:pt x="5525" y="8267"/>
                  </a:lnTo>
                  <a:lnTo>
                    <a:pt x="5525" y="8272"/>
                  </a:lnTo>
                  <a:lnTo>
                    <a:pt x="5524" y="8286"/>
                  </a:lnTo>
                  <a:lnTo>
                    <a:pt x="5523" y="8292"/>
                  </a:lnTo>
                  <a:lnTo>
                    <a:pt x="5522" y="8306"/>
                  </a:lnTo>
                  <a:lnTo>
                    <a:pt x="5521" y="8311"/>
                  </a:lnTo>
                  <a:lnTo>
                    <a:pt x="5520" y="8325"/>
                  </a:lnTo>
                  <a:lnTo>
                    <a:pt x="5519" y="8331"/>
                  </a:lnTo>
                  <a:lnTo>
                    <a:pt x="5516" y="8345"/>
                  </a:lnTo>
                  <a:lnTo>
                    <a:pt x="5515" y="8350"/>
                  </a:lnTo>
                  <a:lnTo>
                    <a:pt x="5513" y="8364"/>
                  </a:lnTo>
                  <a:lnTo>
                    <a:pt x="5511" y="8369"/>
                  </a:lnTo>
                  <a:lnTo>
                    <a:pt x="5508" y="8383"/>
                  </a:lnTo>
                  <a:lnTo>
                    <a:pt x="5507" y="8388"/>
                  </a:lnTo>
                  <a:lnTo>
                    <a:pt x="5503" y="8402"/>
                  </a:lnTo>
                  <a:lnTo>
                    <a:pt x="5501" y="8407"/>
                  </a:lnTo>
                  <a:lnTo>
                    <a:pt x="5497" y="8420"/>
                  </a:lnTo>
                  <a:lnTo>
                    <a:pt x="5495" y="8426"/>
                  </a:lnTo>
                  <a:lnTo>
                    <a:pt x="5490" y="8439"/>
                  </a:lnTo>
                  <a:lnTo>
                    <a:pt x="5488" y="8444"/>
                  </a:lnTo>
                  <a:lnTo>
                    <a:pt x="5483" y="8457"/>
                  </a:lnTo>
                  <a:lnTo>
                    <a:pt x="5481" y="8462"/>
                  </a:lnTo>
                  <a:lnTo>
                    <a:pt x="5475" y="8475"/>
                  </a:lnTo>
                  <a:lnTo>
                    <a:pt x="5472" y="8480"/>
                  </a:lnTo>
                  <a:lnTo>
                    <a:pt x="5466" y="8492"/>
                  </a:lnTo>
                  <a:lnTo>
                    <a:pt x="5464" y="8497"/>
                  </a:lnTo>
                  <a:lnTo>
                    <a:pt x="5457" y="8510"/>
                  </a:lnTo>
                  <a:lnTo>
                    <a:pt x="5453" y="8516"/>
                  </a:lnTo>
                  <a:lnTo>
                    <a:pt x="5446" y="8528"/>
                  </a:lnTo>
                  <a:lnTo>
                    <a:pt x="5443" y="8532"/>
                  </a:lnTo>
                  <a:lnTo>
                    <a:pt x="5435" y="8544"/>
                  </a:lnTo>
                  <a:lnTo>
                    <a:pt x="5432" y="8549"/>
                  </a:lnTo>
                  <a:lnTo>
                    <a:pt x="5424" y="8560"/>
                  </a:lnTo>
                  <a:lnTo>
                    <a:pt x="5421" y="8565"/>
                  </a:lnTo>
                  <a:lnTo>
                    <a:pt x="5412" y="8576"/>
                  </a:lnTo>
                  <a:lnTo>
                    <a:pt x="5409" y="8580"/>
                  </a:lnTo>
                  <a:lnTo>
                    <a:pt x="5400" y="8591"/>
                  </a:lnTo>
                  <a:lnTo>
                    <a:pt x="5396" y="8595"/>
                  </a:lnTo>
                  <a:lnTo>
                    <a:pt x="5387" y="8605"/>
                  </a:lnTo>
                  <a:lnTo>
                    <a:pt x="5383" y="8610"/>
                  </a:lnTo>
                  <a:lnTo>
                    <a:pt x="5374" y="8620"/>
                  </a:lnTo>
                  <a:lnTo>
                    <a:pt x="5370" y="8624"/>
                  </a:lnTo>
                  <a:lnTo>
                    <a:pt x="5360" y="8633"/>
                  </a:lnTo>
                  <a:lnTo>
                    <a:pt x="5355" y="8637"/>
                  </a:lnTo>
                  <a:lnTo>
                    <a:pt x="5345" y="8646"/>
                  </a:lnTo>
                  <a:lnTo>
                    <a:pt x="5341" y="8650"/>
                  </a:lnTo>
                  <a:lnTo>
                    <a:pt x="5330" y="8659"/>
                  </a:lnTo>
                  <a:lnTo>
                    <a:pt x="5326" y="8662"/>
                  </a:lnTo>
                  <a:lnTo>
                    <a:pt x="5315" y="8671"/>
                  </a:lnTo>
                  <a:lnTo>
                    <a:pt x="5310" y="8674"/>
                  </a:lnTo>
                  <a:lnTo>
                    <a:pt x="5299" y="8682"/>
                  </a:lnTo>
                  <a:lnTo>
                    <a:pt x="5294" y="8685"/>
                  </a:lnTo>
                  <a:lnTo>
                    <a:pt x="5282" y="8693"/>
                  </a:lnTo>
                  <a:lnTo>
                    <a:pt x="5278" y="8696"/>
                  </a:lnTo>
                  <a:lnTo>
                    <a:pt x="5266" y="8703"/>
                  </a:lnTo>
                  <a:lnTo>
                    <a:pt x="5260" y="8707"/>
                  </a:lnTo>
                  <a:lnTo>
                    <a:pt x="5247" y="8714"/>
                  </a:lnTo>
                  <a:lnTo>
                    <a:pt x="5242" y="8716"/>
                  </a:lnTo>
                  <a:lnTo>
                    <a:pt x="5230" y="8722"/>
                  </a:lnTo>
                  <a:lnTo>
                    <a:pt x="5225" y="8725"/>
                  </a:lnTo>
                  <a:lnTo>
                    <a:pt x="5212" y="8731"/>
                  </a:lnTo>
                  <a:lnTo>
                    <a:pt x="5207" y="8733"/>
                  </a:lnTo>
                  <a:lnTo>
                    <a:pt x="5194" y="8738"/>
                  </a:lnTo>
                  <a:lnTo>
                    <a:pt x="5189" y="8740"/>
                  </a:lnTo>
                  <a:lnTo>
                    <a:pt x="5176" y="8745"/>
                  </a:lnTo>
                  <a:lnTo>
                    <a:pt x="5170" y="8747"/>
                  </a:lnTo>
                  <a:lnTo>
                    <a:pt x="5157" y="8751"/>
                  </a:lnTo>
                  <a:lnTo>
                    <a:pt x="5152" y="8753"/>
                  </a:lnTo>
                  <a:lnTo>
                    <a:pt x="5138" y="8757"/>
                  </a:lnTo>
                  <a:lnTo>
                    <a:pt x="5133" y="8758"/>
                  </a:lnTo>
                  <a:lnTo>
                    <a:pt x="5119" y="8761"/>
                  </a:lnTo>
                  <a:lnTo>
                    <a:pt x="5114" y="8763"/>
                  </a:lnTo>
                  <a:lnTo>
                    <a:pt x="5100" y="8765"/>
                  </a:lnTo>
                  <a:lnTo>
                    <a:pt x="5095" y="8766"/>
                  </a:lnTo>
                  <a:lnTo>
                    <a:pt x="5081" y="8769"/>
                  </a:lnTo>
                  <a:lnTo>
                    <a:pt x="5075" y="8770"/>
                  </a:lnTo>
                  <a:lnTo>
                    <a:pt x="5061" y="8771"/>
                  </a:lnTo>
                  <a:lnTo>
                    <a:pt x="5056" y="8772"/>
                  </a:lnTo>
                  <a:lnTo>
                    <a:pt x="5042" y="8773"/>
                  </a:lnTo>
                  <a:lnTo>
                    <a:pt x="5036" y="8774"/>
                  </a:lnTo>
                  <a:lnTo>
                    <a:pt x="5022" y="8775"/>
                  </a:lnTo>
                  <a:lnTo>
                    <a:pt x="5017" y="8775"/>
                  </a:lnTo>
                  <a:lnTo>
                    <a:pt x="5003" y="8775"/>
                  </a:lnTo>
                  <a:lnTo>
                    <a:pt x="4997" y="8775"/>
                  </a:lnTo>
                  <a:lnTo>
                    <a:pt x="4983" y="8775"/>
                  </a:lnTo>
                  <a:lnTo>
                    <a:pt x="4978" y="8775"/>
                  </a:lnTo>
                  <a:lnTo>
                    <a:pt x="4964" y="8774"/>
                  </a:lnTo>
                  <a:lnTo>
                    <a:pt x="4958" y="8773"/>
                  </a:lnTo>
                  <a:lnTo>
                    <a:pt x="4944" y="8772"/>
                  </a:lnTo>
                  <a:lnTo>
                    <a:pt x="4939" y="8771"/>
                  </a:lnTo>
                  <a:lnTo>
                    <a:pt x="4925" y="8770"/>
                  </a:lnTo>
                  <a:lnTo>
                    <a:pt x="4919" y="8769"/>
                  </a:lnTo>
                  <a:lnTo>
                    <a:pt x="4905" y="8766"/>
                  </a:lnTo>
                  <a:lnTo>
                    <a:pt x="4900" y="8765"/>
                  </a:lnTo>
                  <a:lnTo>
                    <a:pt x="4886" y="8763"/>
                  </a:lnTo>
                  <a:lnTo>
                    <a:pt x="4881" y="8761"/>
                  </a:lnTo>
                  <a:lnTo>
                    <a:pt x="4867" y="8758"/>
                  </a:lnTo>
                  <a:lnTo>
                    <a:pt x="4862" y="8757"/>
                  </a:lnTo>
                  <a:lnTo>
                    <a:pt x="4848" y="8753"/>
                  </a:lnTo>
                  <a:lnTo>
                    <a:pt x="4843" y="8751"/>
                  </a:lnTo>
                  <a:lnTo>
                    <a:pt x="4830" y="8747"/>
                  </a:lnTo>
                  <a:lnTo>
                    <a:pt x="4824" y="8745"/>
                  </a:lnTo>
                  <a:lnTo>
                    <a:pt x="4811" y="8740"/>
                  </a:lnTo>
                  <a:lnTo>
                    <a:pt x="4806" y="8738"/>
                  </a:lnTo>
                  <a:lnTo>
                    <a:pt x="4793" y="8733"/>
                  </a:lnTo>
                  <a:lnTo>
                    <a:pt x="4788" y="8731"/>
                  </a:lnTo>
                  <a:lnTo>
                    <a:pt x="4775" y="8725"/>
                  </a:lnTo>
                  <a:lnTo>
                    <a:pt x="4770" y="8722"/>
                  </a:lnTo>
                  <a:lnTo>
                    <a:pt x="4758" y="8716"/>
                  </a:lnTo>
                  <a:lnTo>
                    <a:pt x="4753" y="8714"/>
                  </a:lnTo>
                  <a:lnTo>
                    <a:pt x="4740" y="8707"/>
                  </a:lnTo>
                  <a:lnTo>
                    <a:pt x="4734" y="8703"/>
                  </a:lnTo>
                  <a:lnTo>
                    <a:pt x="4722" y="8696"/>
                  </a:lnTo>
                  <a:lnTo>
                    <a:pt x="4718" y="8693"/>
                  </a:lnTo>
                  <a:lnTo>
                    <a:pt x="4706" y="8685"/>
                  </a:lnTo>
                  <a:lnTo>
                    <a:pt x="4701" y="8682"/>
                  </a:lnTo>
                  <a:lnTo>
                    <a:pt x="4690" y="8674"/>
                  </a:lnTo>
                  <a:lnTo>
                    <a:pt x="4685" y="8671"/>
                  </a:lnTo>
                  <a:lnTo>
                    <a:pt x="4674" y="8662"/>
                  </a:lnTo>
                  <a:lnTo>
                    <a:pt x="4670" y="8659"/>
                  </a:lnTo>
                  <a:lnTo>
                    <a:pt x="4659" y="8650"/>
                  </a:lnTo>
                  <a:lnTo>
                    <a:pt x="4655" y="8646"/>
                  </a:lnTo>
                  <a:lnTo>
                    <a:pt x="4645" y="8637"/>
                  </a:lnTo>
                  <a:lnTo>
                    <a:pt x="4640" y="8633"/>
                  </a:lnTo>
                  <a:lnTo>
                    <a:pt x="4630" y="8624"/>
                  </a:lnTo>
                  <a:lnTo>
                    <a:pt x="4626" y="8620"/>
                  </a:lnTo>
                  <a:lnTo>
                    <a:pt x="4617" y="8610"/>
                  </a:lnTo>
                  <a:lnTo>
                    <a:pt x="4613" y="8605"/>
                  </a:lnTo>
                  <a:lnTo>
                    <a:pt x="4604" y="8595"/>
                  </a:lnTo>
                  <a:lnTo>
                    <a:pt x="4600" y="8591"/>
                  </a:lnTo>
                  <a:lnTo>
                    <a:pt x="4591" y="8580"/>
                  </a:lnTo>
                  <a:lnTo>
                    <a:pt x="4588" y="8576"/>
                  </a:lnTo>
                  <a:lnTo>
                    <a:pt x="4579" y="8565"/>
                  </a:lnTo>
                  <a:lnTo>
                    <a:pt x="4576" y="8560"/>
                  </a:lnTo>
                  <a:lnTo>
                    <a:pt x="4568" y="8549"/>
                  </a:lnTo>
                  <a:lnTo>
                    <a:pt x="4565" y="8544"/>
                  </a:lnTo>
                  <a:lnTo>
                    <a:pt x="4557" y="8532"/>
                  </a:lnTo>
                  <a:lnTo>
                    <a:pt x="4554" y="8528"/>
                  </a:lnTo>
                  <a:lnTo>
                    <a:pt x="4547" y="8516"/>
                  </a:lnTo>
                  <a:lnTo>
                    <a:pt x="4543" y="8510"/>
                  </a:lnTo>
                  <a:lnTo>
                    <a:pt x="4536" y="8497"/>
                  </a:lnTo>
                  <a:lnTo>
                    <a:pt x="4534" y="8492"/>
                  </a:lnTo>
                  <a:lnTo>
                    <a:pt x="4528" y="8480"/>
                  </a:lnTo>
                  <a:lnTo>
                    <a:pt x="4525" y="8475"/>
                  </a:lnTo>
                  <a:lnTo>
                    <a:pt x="4519" y="8462"/>
                  </a:lnTo>
                  <a:lnTo>
                    <a:pt x="4517" y="8457"/>
                  </a:lnTo>
                  <a:lnTo>
                    <a:pt x="4512" y="8444"/>
                  </a:lnTo>
                  <a:lnTo>
                    <a:pt x="4510" y="8439"/>
                  </a:lnTo>
                  <a:lnTo>
                    <a:pt x="4505" y="8426"/>
                  </a:lnTo>
                  <a:lnTo>
                    <a:pt x="4503" y="8420"/>
                  </a:lnTo>
                  <a:lnTo>
                    <a:pt x="4499" y="8407"/>
                  </a:lnTo>
                  <a:lnTo>
                    <a:pt x="4497" y="8402"/>
                  </a:lnTo>
                  <a:lnTo>
                    <a:pt x="4493" y="8388"/>
                  </a:lnTo>
                  <a:lnTo>
                    <a:pt x="4492" y="8383"/>
                  </a:lnTo>
                  <a:lnTo>
                    <a:pt x="4489" y="8369"/>
                  </a:lnTo>
                  <a:lnTo>
                    <a:pt x="4487" y="8364"/>
                  </a:lnTo>
                  <a:lnTo>
                    <a:pt x="4485" y="8350"/>
                  </a:lnTo>
                  <a:lnTo>
                    <a:pt x="4484" y="8345"/>
                  </a:lnTo>
                  <a:lnTo>
                    <a:pt x="4481" y="8331"/>
                  </a:lnTo>
                  <a:lnTo>
                    <a:pt x="4480" y="8325"/>
                  </a:lnTo>
                  <a:lnTo>
                    <a:pt x="4479" y="8311"/>
                  </a:lnTo>
                  <a:lnTo>
                    <a:pt x="4478" y="8306"/>
                  </a:lnTo>
                  <a:lnTo>
                    <a:pt x="4477" y="8292"/>
                  </a:lnTo>
                  <a:lnTo>
                    <a:pt x="4476" y="8286"/>
                  </a:lnTo>
                  <a:lnTo>
                    <a:pt x="4475" y="8272"/>
                  </a:lnTo>
                  <a:lnTo>
                    <a:pt x="4475" y="8267"/>
                  </a:lnTo>
                  <a:lnTo>
                    <a:pt x="4475" y="8253"/>
                  </a:lnTo>
                  <a:lnTo>
                    <a:pt x="4475" y="8247"/>
                  </a:lnTo>
                  <a:lnTo>
                    <a:pt x="4475" y="8233"/>
                  </a:lnTo>
                  <a:lnTo>
                    <a:pt x="4475" y="8228"/>
                  </a:lnTo>
                  <a:lnTo>
                    <a:pt x="4476" y="8214"/>
                  </a:lnTo>
                  <a:lnTo>
                    <a:pt x="4477" y="8208"/>
                  </a:lnTo>
                  <a:lnTo>
                    <a:pt x="4478" y="8194"/>
                  </a:lnTo>
                  <a:lnTo>
                    <a:pt x="4479" y="8189"/>
                  </a:lnTo>
                  <a:lnTo>
                    <a:pt x="4480" y="8175"/>
                  </a:lnTo>
                  <a:lnTo>
                    <a:pt x="4481" y="8169"/>
                  </a:lnTo>
                  <a:lnTo>
                    <a:pt x="4484" y="8155"/>
                  </a:lnTo>
                  <a:lnTo>
                    <a:pt x="4485" y="8150"/>
                  </a:lnTo>
                  <a:lnTo>
                    <a:pt x="4487" y="8136"/>
                  </a:lnTo>
                  <a:lnTo>
                    <a:pt x="4489" y="8131"/>
                  </a:lnTo>
                  <a:lnTo>
                    <a:pt x="4492" y="8117"/>
                  </a:lnTo>
                  <a:lnTo>
                    <a:pt x="4493" y="8112"/>
                  </a:lnTo>
                  <a:lnTo>
                    <a:pt x="4497" y="8098"/>
                  </a:lnTo>
                  <a:lnTo>
                    <a:pt x="4499" y="8093"/>
                  </a:lnTo>
                  <a:lnTo>
                    <a:pt x="4503" y="8080"/>
                  </a:lnTo>
                  <a:lnTo>
                    <a:pt x="4505" y="8074"/>
                  </a:lnTo>
                  <a:lnTo>
                    <a:pt x="4510" y="8061"/>
                  </a:lnTo>
                  <a:lnTo>
                    <a:pt x="4512" y="8056"/>
                  </a:lnTo>
                  <a:lnTo>
                    <a:pt x="4517" y="8043"/>
                  </a:lnTo>
                  <a:lnTo>
                    <a:pt x="4519" y="8038"/>
                  </a:lnTo>
                  <a:lnTo>
                    <a:pt x="4525" y="8025"/>
                  </a:lnTo>
                  <a:lnTo>
                    <a:pt x="4528" y="8020"/>
                  </a:lnTo>
                  <a:lnTo>
                    <a:pt x="4534" y="8008"/>
                  </a:lnTo>
                  <a:lnTo>
                    <a:pt x="4536" y="8003"/>
                  </a:lnTo>
                  <a:lnTo>
                    <a:pt x="4543" y="7990"/>
                  </a:lnTo>
                  <a:lnTo>
                    <a:pt x="4547" y="7984"/>
                  </a:lnTo>
                  <a:lnTo>
                    <a:pt x="4554" y="7972"/>
                  </a:lnTo>
                  <a:lnTo>
                    <a:pt x="4557" y="7968"/>
                  </a:lnTo>
                  <a:lnTo>
                    <a:pt x="4565" y="7956"/>
                  </a:lnTo>
                  <a:lnTo>
                    <a:pt x="4568" y="7951"/>
                  </a:lnTo>
                  <a:lnTo>
                    <a:pt x="4576" y="7940"/>
                  </a:lnTo>
                  <a:lnTo>
                    <a:pt x="4579" y="7935"/>
                  </a:lnTo>
                  <a:lnTo>
                    <a:pt x="4588" y="7924"/>
                  </a:lnTo>
                  <a:lnTo>
                    <a:pt x="4591" y="7920"/>
                  </a:lnTo>
                  <a:lnTo>
                    <a:pt x="4600" y="7909"/>
                  </a:lnTo>
                  <a:lnTo>
                    <a:pt x="4604" y="7905"/>
                  </a:lnTo>
                  <a:lnTo>
                    <a:pt x="4613" y="7895"/>
                  </a:lnTo>
                  <a:lnTo>
                    <a:pt x="4617" y="7890"/>
                  </a:lnTo>
                  <a:lnTo>
                    <a:pt x="4626" y="7880"/>
                  </a:lnTo>
                  <a:lnTo>
                    <a:pt x="4630" y="7876"/>
                  </a:lnTo>
                  <a:lnTo>
                    <a:pt x="4640" y="7867"/>
                  </a:lnTo>
                  <a:lnTo>
                    <a:pt x="4645" y="7863"/>
                  </a:lnTo>
                  <a:lnTo>
                    <a:pt x="4655" y="7854"/>
                  </a:lnTo>
                  <a:lnTo>
                    <a:pt x="4659" y="7850"/>
                  </a:lnTo>
                  <a:lnTo>
                    <a:pt x="4670" y="7841"/>
                  </a:lnTo>
                  <a:lnTo>
                    <a:pt x="4674" y="7838"/>
                  </a:lnTo>
                  <a:lnTo>
                    <a:pt x="4685" y="7829"/>
                  </a:lnTo>
                  <a:lnTo>
                    <a:pt x="4690" y="7826"/>
                  </a:lnTo>
                  <a:lnTo>
                    <a:pt x="4701" y="7818"/>
                  </a:lnTo>
                  <a:lnTo>
                    <a:pt x="4706" y="7815"/>
                  </a:lnTo>
                  <a:lnTo>
                    <a:pt x="4718" y="7807"/>
                  </a:lnTo>
                  <a:lnTo>
                    <a:pt x="4722" y="7804"/>
                  </a:lnTo>
                  <a:lnTo>
                    <a:pt x="4734" y="7797"/>
                  </a:lnTo>
                  <a:lnTo>
                    <a:pt x="4740" y="7793"/>
                  </a:lnTo>
                  <a:lnTo>
                    <a:pt x="4753" y="7786"/>
                  </a:lnTo>
                  <a:lnTo>
                    <a:pt x="4758" y="7784"/>
                  </a:lnTo>
                  <a:lnTo>
                    <a:pt x="4770" y="7778"/>
                  </a:lnTo>
                  <a:lnTo>
                    <a:pt x="4775" y="7775"/>
                  </a:lnTo>
                  <a:lnTo>
                    <a:pt x="4788" y="7769"/>
                  </a:lnTo>
                  <a:lnTo>
                    <a:pt x="4793" y="7767"/>
                  </a:lnTo>
                  <a:lnTo>
                    <a:pt x="4806" y="7762"/>
                  </a:lnTo>
                  <a:lnTo>
                    <a:pt x="4811" y="7760"/>
                  </a:lnTo>
                  <a:lnTo>
                    <a:pt x="4824" y="7755"/>
                  </a:lnTo>
                  <a:lnTo>
                    <a:pt x="4830" y="7753"/>
                  </a:lnTo>
                  <a:lnTo>
                    <a:pt x="4843" y="7749"/>
                  </a:lnTo>
                  <a:lnTo>
                    <a:pt x="4848" y="7747"/>
                  </a:lnTo>
                  <a:lnTo>
                    <a:pt x="4862" y="7743"/>
                  </a:lnTo>
                  <a:lnTo>
                    <a:pt x="4867" y="7742"/>
                  </a:lnTo>
                  <a:lnTo>
                    <a:pt x="4881" y="7739"/>
                  </a:lnTo>
                  <a:lnTo>
                    <a:pt x="4886" y="7737"/>
                  </a:lnTo>
                  <a:lnTo>
                    <a:pt x="4900" y="7735"/>
                  </a:lnTo>
                  <a:lnTo>
                    <a:pt x="4905" y="7734"/>
                  </a:lnTo>
                  <a:lnTo>
                    <a:pt x="4919" y="7731"/>
                  </a:lnTo>
                  <a:lnTo>
                    <a:pt x="4925" y="7730"/>
                  </a:lnTo>
                  <a:lnTo>
                    <a:pt x="4939" y="7729"/>
                  </a:lnTo>
                  <a:lnTo>
                    <a:pt x="4944" y="7728"/>
                  </a:lnTo>
                  <a:lnTo>
                    <a:pt x="4958" y="7727"/>
                  </a:lnTo>
                  <a:lnTo>
                    <a:pt x="4964" y="7726"/>
                  </a:lnTo>
                  <a:lnTo>
                    <a:pt x="4978" y="7725"/>
                  </a:lnTo>
                  <a:lnTo>
                    <a:pt x="4983" y="7725"/>
                  </a:lnTo>
                  <a:lnTo>
                    <a:pt x="4997" y="7725"/>
                  </a:lnTo>
                  <a:lnTo>
                    <a:pt x="5003" y="7725"/>
                  </a:lnTo>
                  <a:lnTo>
                    <a:pt x="5017" y="7725"/>
                  </a:lnTo>
                  <a:lnTo>
                    <a:pt x="5022" y="7725"/>
                  </a:lnTo>
                  <a:lnTo>
                    <a:pt x="5036" y="7726"/>
                  </a:lnTo>
                  <a:lnTo>
                    <a:pt x="5042" y="7727"/>
                  </a:lnTo>
                  <a:lnTo>
                    <a:pt x="5056" y="7728"/>
                  </a:lnTo>
                  <a:lnTo>
                    <a:pt x="5061" y="7729"/>
                  </a:lnTo>
                  <a:lnTo>
                    <a:pt x="5075" y="7730"/>
                  </a:lnTo>
                  <a:lnTo>
                    <a:pt x="5081" y="7731"/>
                  </a:lnTo>
                  <a:lnTo>
                    <a:pt x="5095" y="7734"/>
                  </a:lnTo>
                  <a:lnTo>
                    <a:pt x="5100" y="7735"/>
                  </a:lnTo>
                  <a:lnTo>
                    <a:pt x="5114" y="7737"/>
                  </a:lnTo>
                  <a:lnTo>
                    <a:pt x="5119" y="7739"/>
                  </a:lnTo>
                  <a:lnTo>
                    <a:pt x="5133" y="7742"/>
                  </a:lnTo>
                  <a:lnTo>
                    <a:pt x="5138" y="7743"/>
                  </a:lnTo>
                  <a:lnTo>
                    <a:pt x="5152" y="7747"/>
                  </a:lnTo>
                  <a:lnTo>
                    <a:pt x="5157" y="7749"/>
                  </a:lnTo>
                  <a:lnTo>
                    <a:pt x="5170" y="7753"/>
                  </a:lnTo>
                  <a:lnTo>
                    <a:pt x="5176" y="7755"/>
                  </a:lnTo>
                  <a:lnTo>
                    <a:pt x="5189" y="7760"/>
                  </a:lnTo>
                  <a:lnTo>
                    <a:pt x="5194" y="7762"/>
                  </a:lnTo>
                  <a:lnTo>
                    <a:pt x="5207" y="7767"/>
                  </a:lnTo>
                  <a:lnTo>
                    <a:pt x="5212" y="7769"/>
                  </a:lnTo>
                  <a:lnTo>
                    <a:pt x="5225" y="7775"/>
                  </a:lnTo>
                  <a:lnTo>
                    <a:pt x="5230" y="7778"/>
                  </a:lnTo>
                  <a:lnTo>
                    <a:pt x="5242" y="7784"/>
                  </a:lnTo>
                  <a:lnTo>
                    <a:pt x="5247" y="7786"/>
                  </a:lnTo>
                  <a:lnTo>
                    <a:pt x="5260" y="7793"/>
                  </a:lnTo>
                  <a:lnTo>
                    <a:pt x="5266" y="7797"/>
                  </a:lnTo>
                  <a:lnTo>
                    <a:pt x="5278" y="7804"/>
                  </a:lnTo>
                  <a:lnTo>
                    <a:pt x="5282" y="7807"/>
                  </a:lnTo>
                  <a:lnTo>
                    <a:pt x="5294" y="7815"/>
                  </a:lnTo>
                  <a:lnTo>
                    <a:pt x="5299" y="7818"/>
                  </a:lnTo>
                  <a:lnTo>
                    <a:pt x="5310" y="7826"/>
                  </a:lnTo>
                  <a:lnTo>
                    <a:pt x="5315" y="7829"/>
                  </a:lnTo>
                  <a:lnTo>
                    <a:pt x="5326" y="7838"/>
                  </a:lnTo>
                  <a:lnTo>
                    <a:pt x="5330" y="7841"/>
                  </a:lnTo>
                  <a:lnTo>
                    <a:pt x="5341" y="7850"/>
                  </a:lnTo>
                  <a:lnTo>
                    <a:pt x="5345" y="7854"/>
                  </a:lnTo>
                  <a:lnTo>
                    <a:pt x="5355" y="7863"/>
                  </a:lnTo>
                  <a:lnTo>
                    <a:pt x="5360" y="7867"/>
                  </a:lnTo>
                  <a:lnTo>
                    <a:pt x="5370" y="7876"/>
                  </a:lnTo>
                  <a:lnTo>
                    <a:pt x="5374" y="7880"/>
                  </a:lnTo>
                  <a:lnTo>
                    <a:pt x="5383" y="7890"/>
                  </a:lnTo>
                  <a:lnTo>
                    <a:pt x="5387" y="7895"/>
                  </a:lnTo>
                  <a:lnTo>
                    <a:pt x="5396" y="7905"/>
                  </a:lnTo>
                  <a:lnTo>
                    <a:pt x="5400" y="7909"/>
                  </a:lnTo>
                  <a:lnTo>
                    <a:pt x="5409" y="7920"/>
                  </a:lnTo>
                  <a:lnTo>
                    <a:pt x="5412" y="7924"/>
                  </a:lnTo>
                  <a:lnTo>
                    <a:pt x="5421" y="7935"/>
                  </a:lnTo>
                  <a:lnTo>
                    <a:pt x="5424" y="7940"/>
                  </a:lnTo>
                  <a:lnTo>
                    <a:pt x="5432" y="7951"/>
                  </a:lnTo>
                  <a:lnTo>
                    <a:pt x="5435" y="7956"/>
                  </a:lnTo>
                  <a:lnTo>
                    <a:pt x="5443" y="7968"/>
                  </a:lnTo>
                  <a:lnTo>
                    <a:pt x="5446" y="7972"/>
                  </a:lnTo>
                  <a:lnTo>
                    <a:pt x="5453" y="7984"/>
                  </a:lnTo>
                  <a:lnTo>
                    <a:pt x="5457" y="7990"/>
                  </a:lnTo>
                  <a:lnTo>
                    <a:pt x="5464" y="8003"/>
                  </a:lnTo>
                  <a:lnTo>
                    <a:pt x="5466" y="8008"/>
                  </a:lnTo>
                  <a:lnTo>
                    <a:pt x="5472" y="8020"/>
                  </a:lnTo>
                  <a:lnTo>
                    <a:pt x="5475" y="8025"/>
                  </a:lnTo>
                  <a:lnTo>
                    <a:pt x="5481" y="8038"/>
                  </a:lnTo>
                  <a:lnTo>
                    <a:pt x="5483" y="8043"/>
                  </a:lnTo>
                  <a:lnTo>
                    <a:pt x="5488" y="8056"/>
                  </a:lnTo>
                  <a:lnTo>
                    <a:pt x="5490" y="8061"/>
                  </a:lnTo>
                  <a:lnTo>
                    <a:pt x="5495" y="8074"/>
                  </a:lnTo>
                  <a:lnTo>
                    <a:pt x="5497" y="8080"/>
                  </a:lnTo>
                  <a:lnTo>
                    <a:pt x="5501" y="8093"/>
                  </a:lnTo>
                  <a:lnTo>
                    <a:pt x="5503" y="8098"/>
                  </a:lnTo>
                  <a:lnTo>
                    <a:pt x="5507" y="8112"/>
                  </a:lnTo>
                  <a:lnTo>
                    <a:pt x="5508" y="8117"/>
                  </a:lnTo>
                  <a:lnTo>
                    <a:pt x="5511" y="8131"/>
                  </a:lnTo>
                  <a:lnTo>
                    <a:pt x="5513" y="8136"/>
                  </a:lnTo>
                  <a:lnTo>
                    <a:pt x="5515" y="8150"/>
                  </a:lnTo>
                  <a:lnTo>
                    <a:pt x="5516" y="8155"/>
                  </a:lnTo>
                  <a:lnTo>
                    <a:pt x="5519" y="8169"/>
                  </a:lnTo>
                  <a:lnTo>
                    <a:pt x="5520" y="8175"/>
                  </a:lnTo>
                  <a:lnTo>
                    <a:pt x="5521" y="8189"/>
                  </a:lnTo>
                  <a:lnTo>
                    <a:pt x="5522" y="8194"/>
                  </a:lnTo>
                  <a:lnTo>
                    <a:pt x="5523" y="8208"/>
                  </a:lnTo>
                  <a:lnTo>
                    <a:pt x="5524" y="8214"/>
                  </a:lnTo>
                  <a:lnTo>
                    <a:pt x="5525" y="8228"/>
                  </a:lnTo>
                  <a:close/>
                  <a:moveTo>
                    <a:pt x="5224" y="8267"/>
                  </a:moveTo>
                  <a:lnTo>
                    <a:pt x="5225" y="8259"/>
                  </a:lnTo>
                  <a:lnTo>
                    <a:pt x="5225" y="8250"/>
                  </a:lnTo>
                  <a:lnTo>
                    <a:pt x="5225" y="8241"/>
                  </a:lnTo>
                  <a:lnTo>
                    <a:pt x="5224" y="8233"/>
                  </a:lnTo>
                  <a:lnTo>
                    <a:pt x="5224" y="8225"/>
                  </a:lnTo>
                  <a:lnTo>
                    <a:pt x="5222" y="8216"/>
                  </a:lnTo>
                  <a:lnTo>
                    <a:pt x="5221" y="8208"/>
                  </a:lnTo>
                  <a:lnTo>
                    <a:pt x="5219" y="8200"/>
                  </a:lnTo>
                  <a:lnTo>
                    <a:pt x="5217" y="8192"/>
                  </a:lnTo>
                  <a:lnTo>
                    <a:pt x="5215" y="8183"/>
                  </a:lnTo>
                  <a:lnTo>
                    <a:pt x="5212" y="8175"/>
                  </a:lnTo>
                  <a:lnTo>
                    <a:pt x="5210" y="8167"/>
                  </a:lnTo>
                  <a:lnTo>
                    <a:pt x="5206" y="8160"/>
                  </a:lnTo>
                  <a:lnTo>
                    <a:pt x="5203" y="8152"/>
                  </a:lnTo>
                  <a:lnTo>
                    <a:pt x="5199" y="8144"/>
                  </a:lnTo>
                  <a:lnTo>
                    <a:pt x="5195" y="8137"/>
                  </a:lnTo>
                  <a:lnTo>
                    <a:pt x="5191" y="8130"/>
                  </a:lnTo>
                  <a:lnTo>
                    <a:pt x="5186" y="8123"/>
                  </a:lnTo>
                  <a:lnTo>
                    <a:pt x="5181" y="8116"/>
                  </a:lnTo>
                  <a:lnTo>
                    <a:pt x="5176" y="8109"/>
                  </a:lnTo>
                  <a:lnTo>
                    <a:pt x="5171" y="8103"/>
                  </a:lnTo>
                  <a:lnTo>
                    <a:pt x="5165" y="8097"/>
                  </a:lnTo>
                  <a:lnTo>
                    <a:pt x="5159" y="8091"/>
                  </a:lnTo>
                  <a:lnTo>
                    <a:pt x="5153" y="8085"/>
                  </a:lnTo>
                  <a:lnTo>
                    <a:pt x="5147" y="8079"/>
                  </a:lnTo>
                  <a:lnTo>
                    <a:pt x="5141" y="8074"/>
                  </a:lnTo>
                  <a:lnTo>
                    <a:pt x="5134" y="8069"/>
                  </a:lnTo>
                  <a:lnTo>
                    <a:pt x="5127" y="8064"/>
                  </a:lnTo>
                  <a:lnTo>
                    <a:pt x="5120" y="8059"/>
                  </a:lnTo>
                  <a:lnTo>
                    <a:pt x="5113" y="8055"/>
                  </a:lnTo>
                  <a:lnTo>
                    <a:pt x="5106" y="8051"/>
                  </a:lnTo>
                  <a:lnTo>
                    <a:pt x="5098" y="8047"/>
                  </a:lnTo>
                  <a:lnTo>
                    <a:pt x="5090" y="8044"/>
                  </a:lnTo>
                  <a:lnTo>
                    <a:pt x="5083" y="8040"/>
                  </a:lnTo>
                  <a:lnTo>
                    <a:pt x="5075" y="8038"/>
                  </a:lnTo>
                  <a:lnTo>
                    <a:pt x="5067" y="8035"/>
                  </a:lnTo>
                  <a:lnTo>
                    <a:pt x="5058" y="8033"/>
                  </a:lnTo>
                  <a:lnTo>
                    <a:pt x="5050" y="8031"/>
                  </a:lnTo>
                  <a:lnTo>
                    <a:pt x="5042" y="8029"/>
                  </a:lnTo>
                  <a:lnTo>
                    <a:pt x="5034" y="8028"/>
                  </a:lnTo>
                  <a:lnTo>
                    <a:pt x="5025" y="8026"/>
                  </a:lnTo>
                  <a:lnTo>
                    <a:pt x="5017" y="8026"/>
                  </a:lnTo>
                  <a:lnTo>
                    <a:pt x="5009" y="8025"/>
                  </a:lnTo>
                  <a:lnTo>
                    <a:pt x="5000" y="8025"/>
                  </a:lnTo>
                  <a:lnTo>
                    <a:pt x="4991" y="8025"/>
                  </a:lnTo>
                  <a:lnTo>
                    <a:pt x="4983" y="8026"/>
                  </a:lnTo>
                  <a:lnTo>
                    <a:pt x="4975" y="8026"/>
                  </a:lnTo>
                  <a:lnTo>
                    <a:pt x="4966" y="8028"/>
                  </a:lnTo>
                  <a:lnTo>
                    <a:pt x="4958" y="8029"/>
                  </a:lnTo>
                  <a:lnTo>
                    <a:pt x="4950" y="8031"/>
                  </a:lnTo>
                  <a:lnTo>
                    <a:pt x="4942" y="8033"/>
                  </a:lnTo>
                  <a:lnTo>
                    <a:pt x="4933" y="8035"/>
                  </a:lnTo>
                  <a:lnTo>
                    <a:pt x="4925" y="8038"/>
                  </a:lnTo>
                  <a:lnTo>
                    <a:pt x="4917" y="8040"/>
                  </a:lnTo>
                  <a:lnTo>
                    <a:pt x="4910" y="8044"/>
                  </a:lnTo>
                  <a:lnTo>
                    <a:pt x="4902" y="8047"/>
                  </a:lnTo>
                  <a:lnTo>
                    <a:pt x="4894" y="8051"/>
                  </a:lnTo>
                  <a:lnTo>
                    <a:pt x="4887" y="8055"/>
                  </a:lnTo>
                  <a:lnTo>
                    <a:pt x="4880" y="8059"/>
                  </a:lnTo>
                  <a:lnTo>
                    <a:pt x="4873" y="8064"/>
                  </a:lnTo>
                  <a:lnTo>
                    <a:pt x="4866" y="8069"/>
                  </a:lnTo>
                  <a:lnTo>
                    <a:pt x="4859" y="8074"/>
                  </a:lnTo>
                  <a:lnTo>
                    <a:pt x="4853" y="8079"/>
                  </a:lnTo>
                  <a:lnTo>
                    <a:pt x="4847" y="8085"/>
                  </a:lnTo>
                  <a:lnTo>
                    <a:pt x="4841" y="8091"/>
                  </a:lnTo>
                  <a:lnTo>
                    <a:pt x="4835" y="8097"/>
                  </a:lnTo>
                  <a:lnTo>
                    <a:pt x="4829" y="8103"/>
                  </a:lnTo>
                  <a:lnTo>
                    <a:pt x="4824" y="8109"/>
                  </a:lnTo>
                  <a:lnTo>
                    <a:pt x="4819" y="8116"/>
                  </a:lnTo>
                  <a:lnTo>
                    <a:pt x="4814" y="8123"/>
                  </a:lnTo>
                  <a:lnTo>
                    <a:pt x="4809" y="8130"/>
                  </a:lnTo>
                  <a:lnTo>
                    <a:pt x="4805" y="8137"/>
                  </a:lnTo>
                  <a:lnTo>
                    <a:pt x="4801" y="8144"/>
                  </a:lnTo>
                  <a:lnTo>
                    <a:pt x="4797" y="8152"/>
                  </a:lnTo>
                  <a:lnTo>
                    <a:pt x="4794" y="8160"/>
                  </a:lnTo>
                  <a:lnTo>
                    <a:pt x="4790" y="8167"/>
                  </a:lnTo>
                  <a:lnTo>
                    <a:pt x="4788" y="8175"/>
                  </a:lnTo>
                  <a:lnTo>
                    <a:pt x="4785" y="8183"/>
                  </a:lnTo>
                  <a:lnTo>
                    <a:pt x="4783" y="8192"/>
                  </a:lnTo>
                  <a:lnTo>
                    <a:pt x="4781" y="8200"/>
                  </a:lnTo>
                  <a:lnTo>
                    <a:pt x="4779" y="8208"/>
                  </a:lnTo>
                  <a:lnTo>
                    <a:pt x="4778" y="8216"/>
                  </a:lnTo>
                  <a:lnTo>
                    <a:pt x="4776" y="8225"/>
                  </a:lnTo>
                  <a:lnTo>
                    <a:pt x="4776" y="8233"/>
                  </a:lnTo>
                  <a:lnTo>
                    <a:pt x="4775" y="8241"/>
                  </a:lnTo>
                  <a:lnTo>
                    <a:pt x="4775" y="8250"/>
                  </a:lnTo>
                  <a:lnTo>
                    <a:pt x="4775" y="8259"/>
                  </a:lnTo>
                  <a:lnTo>
                    <a:pt x="4776" y="8267"/>
                  </a:lnTo>
                  <a:lnTo>
                    <a:pt x="4776" y="8275"/>
                  </a:lnTo>
                  <a:lnTo>
                    <a:pt x="4778" y="8284"/>
                  </a:lnTo>
                  <a:lnTo>
                    <a:pt x="4779" y="8292"/>
                  </a:lnTo>
                  <a:lnTo>
                    <a:pt x="4781" y="8300"/>
                  </a:lnTo>
                  <a:lnTo>
                    <a:pt x="4783" y="8308"/>
                  </a:lnTo>
                  <a:lnTo>
                    <a:pt x="4785" y="8317"/>
                  </a:lnTo>
                  <a:lnTo>
                    <a:pt x="4788" y="8325"/>
                  </a:lnTo>
                  <a:lnTo>
                    <a:pt x="4790" y="8333"/>
                  </a:lnTo>
                  <a:lnTo>
                    <a:pt x="4794" y="8340"/>
                  </a:lnTo>
                  <a:lnTo>
                    <a:pt x="4797" y="8348"/>
                  </a:lnTo>
                  <a:lnTo>
                    <a:pt x="4801" y="8356"/>
                  </a:lnTo>
                  <a:lnTo>
                    <a:pt x="4805" y="8363"/>
                  </a:lnTo>
                  <a:lnTo>
                    <a:pt x="4809" y="8370"/>
                  </a:lnTo>
                  <a:lnTo>
                    <a:pt x="4814" y="8377"/>
                  </a:lnTo>
                  <a:lnTo>
                    <a:pt x="4819" y="8384"/>
                  </a:lnTo>
                  <a:lnTo>
                    <a:pt x="4824" y="8391"/>
                  </a:lnTo>
                  <a:lnTo>
                    <a:pt x="4829" y="8397"/>
                  </a:lnTo>
                  <a:lnTo>
                    <a:pt x="4835" y="8403"/>
                  </a:lnTo>
                  <a:lnTo>
                    <a:pt x="4841" y="8409"/>
                  </a:lnTo>
                  <a:lnTo>
                    <a:pt x="4847" y="8415"/>
                  </a:lnTo>
                  <a:lnTo>
                    <a:pt x="4853" y="8421"/>
                  </a:lnTo>
                  <a:lnTo>
                    <a:pt x="4859" y="8426"/>
                  </a:lnTo>
                  <a:lnTo>
                    <a:pt x="4866" y="8431"/>
                  </a:lnTo>
                  <a:lnTo>
                    <a:pt x="4873" y="8436"/>
                  </a:lnTo>
                  <a:lnTo>
                    <a:pt x="4880" y="8441"/>
                  </a:lnTo>
                  <a:lnTo>
                    <a:pt x="4887" y="8445"/>
                  </a:lnTo>
                  <a:lnTo>
                    <a:pt x="4894" y="8449"/>
                  </a:lnTo>
                  <a:lnTo>
                    <a:pt x="4902" y="8453"/>
                  </a:lnTo>
                  <a:lnTo>
                    <a:pt x="4910" y="8456"/>
                  </a:lnTo>
                  <a:lnTo>
                    <a:pt x="4917" y="8460"/>
                  </a:lnTo>
                  <a:lnTo>
                    <a:pt x="4925" y="8462"/>
                  </a:lnTo>
                  <a:lnTo>
                    <a:pt x="4933" y="8465"/>
                  </a:lnTo>
                  <a:lnTo>
                    <a:pt x="4942" y="8467"/>
                  </a:lnTo>
                  <a:lnTo>
                    <a:pt x="4950" y="8469"/>
                  </a:lnTo>
                  <a:lnTo>
                    <a:pt x="4958" y="8471"/>
                  </a:lnTo>
                  <a:lnTo>
                    <a:pt x="4966" y="8472"/>
                  </a:lnTo>
                  <a:lnTo>
                    <a:pt x="4975" y="8474"/>
                  </a:lnTo>
                  <a:lnTo>
                    <a:pt x="4983" y="8474"/>
                  </a:lnTo>
                  <a:lnTo>
                    <a:pt x="4991" y="8475"/>
                  </a:lnTo>
                  <a:lnTo>
                    <a:pt x="5000" y="8475"/>
                  </a:lnTo>
                  <a:lnTo>
                    <a:pt x="5009" y="8475"/>
                  </a:lnTo>
                  <a:lnTo>
                    <a:pt x="5017" y="8474"/>
                  </a:lnTo>
                  <a:lnTo>
                    <a:pt x="5025" y="8474"/>
                  </a:lnTo>
                  <a:lnTo>
                    <a:pt x="5034" y="8472"/>
                  </a:lnTo>
                  <a:lnTo>
                    <a:pt x="5042" y="8471"/>
                  </a:lnTo>
                  <a:lnTo>
                    <a:pt x="5050" y="8469"/>
                  </a:lnTo>
                  <a:lnTo>
                    <a:pt x="5058" y="8467"/>
                  </a:lnTo>
                  <a:lnTo>
                    <a:pt x="5067" y="8465"/>
                  </a:lnTo>
                  <a:lnTo>
                    <a:pt x="5075" y="8462"/>
                  </a:lnTo>
                  <a:lnTo>
                    <a:pt x="5083" y="8460"/>
                  </a:lnTo>
                  <a:lnTo>
                    <a:pt x="5090" y="8456"/>
                  </a:lnTo>
                  <a:lnTo>
                    <a:pt x="5098" y="8453"/>
                  </a:lnTo>
                  <a:lnTo>
                    <a:pt x="5106" y="8449"/>
                  </a:lnTo>
                  <a:lnTo>
                    <a:pt x="5113" y="8445"/>
                  </a:lnTo>
                  <a:lnTo>
                    <a:pt x="5120" y="8441"/>
                  </a:lnTo>
                  <a:lnTo>
                    <a:pt x="5127" y="8436"/>
                  </a:lnTo>
                  <a:lnTo>
                    <a:pt x="5134" y="8431"/>
                  </a:lnTo>
                  <a:lnTo>
                    <a:pt x="5141" y="8426"/>
                  </a:lnTo>
                  <a:lnTo>
                    <a:pt x="5147" y="8421"/>
                  </a:lnTo>
                  <a:lnTo>
                    <a:pt x="5153" y="8415"/>
                  </a:lnTo>
                  <a:lnTo>
                    <a:pt x="5159" y="8409"/>
                  </a:lnTo>
                  <a:lnTo>
                    <a:pt x="5165" y="8403"/>
                  </a:lnTo>
                  <a:lnTo>
                    <a:pt x="5171" y="8397"/>
                  </a:lnTo>
                  <a:lnTo>
                    <a:pt x="5176" y="8391"/>
                  </a:lnTo>
                  <a:lnTo>
                    <a:pt x="5181" y="8384"/>
                  </a:lnTo>
                  <a:lnTo>
                    <a:pt x="5186" y="8377"/>
                  </a:lnTo>
                  <a:lnTo>
                    <a:pt x="5191" y="8370"/>
                  </a:lnTo>
                  <a:lnTo>
                    <a:pt x="5195" y="8363"/>
                  </a:lnTo>
                  <a:lnTo>
                    <a:pt x="5199" y="8356"/>
                  </a:lnTo>
                  <a:lnTo>
                    <a:pt x="5203" y="8348"/>
                  </a:lnTo>
                  <a:lnTo>
                    <a:pt x="5206" y="8340"/>
                  </a:lnTo>
                  <a:lnTo>
                    <a:pt x="5210" y="8333"/>
                  </a:lnTo>
                  <a:lnTo>
                    <a:pt x="5212" y="8325"/>
                  </a:lnTo>
                  <a:lnTo>
                    <a:pt x="5215" y="8317"/>
                  </a:lnTo>
                  <a:lnTo>
                    <a:pt x="5217" y="8308"/>
                  </a:lnTo>
                  <a:lnTo>
                    <a:pt x="5219" y="8300"/>
                  </a:lnTo>
                  <a:lnTo>
                    <a:pt x="5221" y="8292"/>
                  </a:lnTo>
                  <a:lnTo>
                    <a:pt x="5222" y="8284"/>
                  </a:lnTo>
                  <a:lnTo>
                    <a:pt x="5224" y="8275"/>
                  </a:lnTo>
                  <a:lnTo>
                    <a:pt x="5224" y="826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58" name="Google Shape;658;p7"/>
          <p:cNvGrpSpPr/>
          <p:nvPr/>
        </p:nvGrpSpPr>
        <p:grpSpPr>
          <a:xfrm>
            <a:off x="7491762" y="1760585"/>
            <a:ext cx="633600" cy="633600"/>
            <a:chOff x="7491762" y="3559635"/>
            <a:chExt cx="633600" cy="633600"/>
          </a:xfrm>
        </p:grpSpPr>
        <p:sp>
          <p:nvSpPr>
            <p:cNvPr id="659" name="Google Shape;659;p7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54" y="3693"/>
                  </a:moveTo>
                  <a:lnTo>
                    <a:pt x="5555" y="3706"/>
                  </a:lnTo>
                  <a:lnTo>
                    <a:pt x="5555" y="3719"/>
                  </a:lnTo>
                  <a:lnTo>
                    <a:pt x="5555" y="3732"/>
                  </a:lnTo>
                  <a:lnTo>
                    <a:pt x="5554" y="3745"/>
                  </a:lnTo>
                  <a:lnTo>
                    <a:pt x="5553" y="3757"/>
                  </a:lnTo>
                  <a:lnTo>
                    <a:pt x="5551" y="3770"/>
                  </a:lnTo>
                  <a:lnTo>
                    <a:pt x="5549" y="3783"/>
                  </a:lnTo>
                  <a:lnTo>
                    <a:pt x="5546" y="3795"/>
                  </a:lnTo>
                  <a:lnTo>
                    <a:pt x="5543" y="3808"/>
                  </a:lnTo>
                  <a:lnTo>
                    <a:pt x="5540" y="3820"/>
                  </a:lnTo>
                  <a:lnTo>
                    <a:pt x="5536" y="3832"/>
                  </a:lnTo>
                  <a:lnTo>
                    <a:pt x="5531" y="3844"/>
                  </a:lnTo>
                  <a:lnTo>
                    <a:pt x="5526" y="3856"/>
                  </a:lnTo>
                  <a:lnTo>
                    <a:pt x="5521" y="3867"/>
                  </a:lnTo>
                  <a:lnTo>
                    <a:pt x="5515" y="3879"/>
                  </a:lnTo>
                  <a:lnTo>
                    <a:pt x="5509" y="3890"/>
                  </a:lnTo>
                  <a:lnTo>
                    <a:pt x="5502" y="3901"/>
                  </a:lnTo>
                  <a:lnTo>
                    <a:pt x="5495" y="3912"/>
                  </a:lnTo>
                  <a:lnTo>
                    <a:pt x="5488" y="3922"/>
                  </a:lnTo>
                  <a:lnTo>
                    <a:pt x="5480" y="3932"/>
                  </a:lnTo>
                  <a:lnTo>
                    <a:pt x="5472" y="3942"/>
                  </a:lnTo>
                  <a:lnTo>
                    <a:pt x="5464" y="3952"/>
                  </a:lnTo>
                  <a:lnTo>
                    <a:pt x="5455" y="3961"/>
                  </a:lnTo>
                  <a:lnTo>
                    <a:pt x="5446" y="3970"/>
                  </a:lnTo>
                  <a:lnTo>
                    <a:pt x="5436" y="3978"/>
                  </a:lnTo>
                  <a:lnTo>
                    <a:pt x="5426" y="3986"/>
                  </a:lnTo>
                  <a:lnTo>
                    <a:pt x="5416" y="3994"/>
                  </a:lnTo>
                  <a:lnTo>
                    <a:pt x="5406" y="4001"/>
                  </a:lnTo>
                  <a:lnTo>
                    <a:pt x="5395" y="4008"/>
                  </a:lnTo>
                  <a:lnTo>
                    <a:pt x="5384" y="4015"/>
                  </a:lnTo>
                  <a:lnTo>
                    <a:pt x="5373" y="4021"/>
                  </a:lnTo>
                  <a:lnTo>
                    <a:pt x="5361" y="4027"/>
                  </a:lnTo>
                  <a:lnTo>
                    <a:pt x="5350" y="4032"/>
                  </a:lnTo>
                  <a:lnTo>
                    <a:pt x="5338" y="4037"/>
                  </a:lnTo>
                  <a:lnTo>
                    <a:pt x="5326" y="4042"/>
                  </a:lnTo>
                  <a:lnTo>
                    <a:pt x="5314" y="4046"/>
                  </a:lnTo>
                  <a:lnTo>
                    <a:pt x="5302" y="4049"/>
                  </a:lnTo>
                  <a:lnTo>
                    <a:pt x="5289" y="4052"/>
                  </a:lnTo>
                  <a:lnTo>
                    <a:pt x="5277" y="4055"/>
                  </a:lnTo>
                  <a:lnTo>
                    <a:pt x="5264" y="4057"/>
                  </a:lnTo>
                  <a:lnTo>
                    <a:pt x="5252" y="4059"/>
                  </a:lnTo>
                  <a:lnTo>
                    <a:pt x="5239" y="4060"/>
                  </a:lnTo>
                  <a:lnTo>
                    <a:pt x="5227" y="4061"/>
                  </a:lnTo>
                  <a:lnTo>
                    <a:pt x="5214" y="4061"/>
                  </a:lnTo>
                  <a:lnTo>
                    <a:pt x="5201" y="4061"/>
                  </a:lnTo>
                  <a:lnTo>
                    <a:pt x="5188" y="4060"/>
                  </a:lnTo>
                  <a:lnTo>
                    <a:pt x="5176" y="4059"/>
                  </a:lnTo>
                  <a:lnTo>
                    <a:pt x="5163" y="4057"/>
                  </a:lnTo>
                  <a:lnTo>
                    <a:pt x="5150" y="4055"/>
                  </a:lnTo>
                  <a:lnTo>
                    <a:pt x="5138" y="4052"/>
                  </a:lnTo>
                  <a:lnTo>
                    <a:pt x="5126" y="4049"/>
                  </a:lnTo>
                  <a:lnTo>
                    <a:pt x="5113" y="4046"/>
                  </a:lnTo>
                  <a:lnTo>
                    <a:pt x="5101" y="4042"/>
                  </a:lnTo>
                  <a:lnTo>
                    <a:pt x="5089" y="4037"/>
                  </a:lnTo>
                  <a:lnTo>
                    <a:pt x="5077" y="4032"/>
                  </a:lnTo>
                  <a:lnTo>
                    <a:pt x="5066" y="4027"/>
                  </a:lnTo>
                  <a:lnTo>
                    <a:pt x="5054" y="4021"/>
                  </a:lnTo>
                  <a:lnTo>
                    <a:pt x="5043" y="4015"/>
                  </a:lnTo>
                  <a:lnTo>
                    <a:pt x="5032" y="4008"/>
                  </a:lnTo>
                  <a:lnTo>
                    <a:pt x="5021" y="4001"/>
                  </a:lnTo>
                  <a:lnTo>
                    <a:pt x="5011" y="3994"/>
                  </a:lnTo>
                  <a:lnTo>
                    <a:pt x="5001" y="3986"/>
                  </a:lnTo>
                  <a:lnTo>
                    <a:pt x="4991" y="3978"/>
                  </a:lnTo>
                  <a:lnTo>
                    <a:pt x="4981" y="3970"/>
                  </a:lnTo>
                  <a:lnTo>
                    <a:pt x="4972" y="3961"/>
                  </a:lnTo>
                  <a:lnTo>
                    <a:pt x="4963" y="3952"/>
                  </a:lnTo>
                  <a:lnTo>
                    <a:pt x="4955" y="3942"/>
                  </a:lnTo>
                  <a:lnTo>
                    <a:pt x="4947" y="3932"/>
                  </a:lnTo>
                  <a:lnTo>
                    <a:pt x="4939" y="3922"/>
                  </a:lnTo>
                  <a:lnTo>
                    <a:pt x="4932" y="3912"/>
                  </a:lnTo>
                  <a:lnTo>
                    <a:pt x="4925" y="3901"/>
                  </a:lnTo>
                  <a:lnTo>
                    <a:pt x="4918" y="3890"/>
                  </a:lnTo>
                  <a:lnTo>
                    <a:pt x="4912" y="3879"/>
                  </a:lnTo>
                  <a:lnTo>
                    <a:pt x="4906" y="3867"/>
                  </a:lnTo>
                  <a:lnTo>
                    <a:pt x="4901" y="3856"/>
                  </a:lnTo>
                  <a:lnTo>
                    <a:pt x="4896" y="3844"/>
                  </a:lnTo>
                  <a:lnTo>
                    <a:pt x="4891" y="3832"/>
                  </a:lnTo>
                  <a:lnTo>
                    <a:pt x="4887" y="3820"/>
                  </a:lnTo>
                  <a:lnTo>
                    <a:pt x="4884" y="3808"/>
                  </a:lnTo>
                  <a:lnTo>
                    <a:pt x="4881" y="3795"/>
                  </a:lnTo>
                  <a:lnTo>
                    <a:pt x="4878" y="3783"/>
                  </a:lnTo>
                  <a:lnTo>
                    <a:pt x="4876" y="3770"/>
                  </a:lnTo>
                  <a:lnTo>
                    <a:pt x="4874" y="3757"/>
                  </a:lnTo>
                  <a:lnTo>
                    <a:pt x="4873" y="3745"/>
                  </a:lnTo>
                  <a:lnTo>
                    <a:pt x="4872" y="3732"/>
                  </a:lnTo>
                  <a:lnTo>
                    <a:pt x="4872" y="3719"/>
                  </a:lnTo>
                  <a:lnTo>
                    <a:pt x="4872" y="3706"/>
                  </a:lnTo>
                  <a:lnTo>
                    <a:pt x="4873" y="3693"/>
                  </a:lnTo>
                  <a:lnTo>
                    <a:pt x="4874" y="3681"/>
                  </a:lnTo>
                  <a:lnTo>
                    <a:pt x="4876" y="3668"/>
                  </a:lnTo>
                  <a:lnTo>
                    <a:pt x="4878" y="3655"/>
                  </a:lnTo>
                  <a:lnTo>
                    <a:pt x="4881" y="3643"/>
                  </a:lnTo>
                  <a:lnTo>
                    <a:pt x="4884" y="3630"/>
                  </a:lnTo>
                  <a:lnTo>
                    <a:pt x="4887" y="3618"/>
                  </a:lnTo>
                  <a:lnTo>
                    <a:pt x="4891" y="3606"/>
                  </a:lnTo>
                  <a:lnTo>
                    <a:pt x="4896" y="3594"/>
                  </a:lnTo>
                  <a:lnTo>
                    <a:pt x="4901" y="3582"/>
                  </a:lnTo>
                  <a:lnTo>
                    <a:pt x="4906" y="3571"/>
                  </a:lnTo>
                  <a:lnTo>
                    <a:pt x="4912" y="3559"/>
                  </a:lnTo>
                  <a:lnTo>
                    <a:pt x="4918" y="3548"/>
                  </a:lnTo>
                  <a:lnTo>
                    <a:pt x="4925" y="3537"/>
                  </a:lnTo>
                  <a:lnTo>
                    <a:pt x="4932" y="3526"/>
                  </a:lnTo>
                  <a:lnTo>
                    <a:pt x="4939" y="3516"/>
                  </a:lnTo>
                  <a:lnTo>
                    <a:pt x="4947" y="3506"/>
                  </a:lnTo>
                  <a:lnTo>
                    <a:pt x="4955" y="3496"/>
                  </a:lnTo>
                  <a:lnTo>
                    <a:pt x="4963" y="3486"/>
                  </a:lnTo>
                  <a:lnTo>
                    <a:pt x="4972" y="3477"/>
                  </a:lnTo>
                  <a:lnTo>
                    <a:pt x="4981" y="3468"/>
                  </a:lnTo>
                  <a:lnTo>
                    <a:pt x="4991" y="3460"/>
                  </a:lnTo>
                  <a:lnTo>
                    <a:pt x="5001" y="3452"/>
                  </a:lnTo>
                  <a:lnTo>
                    <a:pt x="5011" y="3444"/>
                  </a:lnTo>
                  <a:lnTo>
                    <a:pt x="5021" y="3437"/>
                  </a:lnTo>
                  <a:lnTo>
                    <a:pt x="5032" y="3430"/>
                  </a:lnTo>
                  <a:lnTo>
                    <a:pt x="5043" y="3423"/>
                  </a:lnTo>
                  <a:lnTo>
                    <a:pt x="5054" y="3417"/>
                  </a:lnTo>
                  <a:lnTo>
                    <a:pt x="5066" y="3411"/>
                  </a:lnTo>
                  <a:lnTo>
                    <a:pt x="5077" y="3406"/>
                  </a:lnTo>
                  <a:lnTo>
                    <a:pt x="5089" y="3401"/>
                  </a:lnTo>
                  <a:lnTo>
                    <a:pt x="5101" y="3396"/>
                  </a:lnTo>
                  <a:lnTo>
                    <a:pt x="5113" y="3392"/>
                  </a:lnTo>
                  <a:lnTo>
                    <a:pt x="5126" y="3389"/>
                  </a:lnTo>
                  <a:lnTo>
                    <a:pt x="5138" y="3386"/>
                  </a:lnTo>
                  <a:lnTo>
                    <a:pt x="5150" y="3383"/>
                  </a:lnTo>
                  <a:lnTo>
                    <a:pt x="5163" y="3381"/>
                  </a:lnTo>
                  <a:lnTo>
                    <a:pt x="5176" y="3379"/>
                  </a:lnTo>
                  <a:lnTo>
                    <a:pt x="5188" y="3378"/>
                  </a:lnTo>
                  <a:lnTo>
                    <a:pt x="5201" y="3377"/>
                  </a:lnTo>
                  <a:lnTo>
                    <a:pt x="5214" y="3377"/>
                  </a:lnTo>
                  <a:lnTo>
                    <a:pt x="5227" y="3377"/>
                  </a:lnTo>
                  <a:lnTo>
                    <a:pt x="5239" y="3378"/>
                  </a:lnTo>
                  <a:lnTo>
                    <a:pt x="5252" y="3379"/>
                  </a:lnTo>
                  <a:lnTo>
                    <a:pt x="5264" y="3381"/>
                  </a:lnTo>
                  <a:lnTo>
                    <a:pt x="5277" y="3383"/>
                  </a:lnTo>
                  <a:lnTo>
                    <a:pt x="5289" y="3386"/>
                  </a:lnTo>
                  <a:lnTo>
                    <a:pt x="5302" y="3389"/>
                  </a:lnTo>
                  <a:lnTo>
                    <a:pt x="5314" y="3392"/>
                  </a:lnTo>
                  <a:lnTo>
                    <a:pt x="5326" y="3396"/>
                  </a:lnTo>
                  <a:lnTo>
                    <a:pt x="5338" y="3401"/>
                  </a:lnTo>
                  <a:lnTo>
                    <a:pt x="5350" y="3406"/>
                  </a:lnTo>
                  <a:lnTo>
                    <a:pt x="5361" y="3411"/>
                  </a:lnTo>
                  <a:lnTo>
                    <a:pt x="5373" y="3417"/>
                  </a:lnTo>
                  <a:lnTo>
                    <a:pt x="5384" y="3423"/>
                  </a:lnTo>
                  <a:lnTo>
                    <a:pt x="5395" y="3430"/>
                  </a:lnTo>
                  <a:lnTo>
                    <a:pt x="5406" y="3437"/>
                  </a:lnTo>
                  <a:lnTo>
                    <a:pt x="5416" y="3444"/>
                  </a:lnTo>
                  <a:lnTo>
                    <a:pt x="5426" y="3452"/>
                  </a:lnTo>
                  <a:lnTo>
                    <a:pt x="5436" y="3460"/>
                  </a:lnTo>
                  <a:lnTo>
                    <a:pt x="5446" y="3468"/>
                  </a:lnTo>
                  <a:lnTo>
                    <a:pt x="5455" y="3477"/>
                  </a:lnTo>
                  <a:lnTo>
                    <a:pt x="5464" y="3486"/>
                  </a:lnTo>
                  <a:lnTo>
                    <a:pt x="5472" y="3496"/>
                  </a:lnTo>
                  <a:lnTo>
                    <a:pt x="5480" y="3506"/>
                  </a:lnTo>
                  <a:lnTo>
                    <a:pt x="5488" y="3516"/>
                  </a:lnTo>
                  <a:lnTo>
                    <a:pt x="5495" y="3526"/>
                  </a:lnTo>
                  <a:lnTo>
                    <a:pt x="5502" y="3537"/>
                  </a:lnTo>
                  <a:lnTo>
                    <a:pt x="5509" y="3548"/>
                  </a:lnTo>
                  <a:lnTo>
                    <a:pt x="5515" y="3559"/>
                  </a:lnTo>
                  <a:lnTo>
                    <a:pt x="5521" y="3571"/>
                  </a:lnTo>
                  <a:lnTo>
                    <a:pt x="5526" y="3582"/>
                  </a:lnTo>
                  <a:lnTo>
                    <a:pt x="5531" y="3594"/>
                  </a:lnTo>
                  <a:lnTo>
                    <a:pt x="5536" y="3606"/>
                  </a:lnTo>
                  <a:lnTo>
                    <a:pt x="5540" y="3618"/>
                  </a:lnTo>
                  <a:lnTo>
                    <a:pt x="5543" y="3630"/>
                  </a:lnTo>
                  <a:lnTo>
                    <a:pt x="5546" y="3643"/>
                  </a:lnTo>
                  <a:lnTo>
                    <a:pt x="5549" y="3655"/>
                  </a:lnTo>
                  <a:lnTo>
                    <a:pt x="5551" y="3668"/>
                  </a:lnTo>
                  <a:lnTo>
                    <a:pt x="5553" y="3681"/>
                  </a:lnTo>
                  <a:lnTo>
                    <a:pt x="5554" y="3693"/>
                  </a:lnTo>
                  <a:close/>
                  <a:moveTo>
                    <a:pt x="4273" y="3693"/>
                  </a:moveTo>
                  <a:lnTo>
                    <a:pt x="4274" y="3706"/>
                  </a:lnTo>
                  <a:lnTo>
                    <a:pt x="4274" y="3719"/>
                  </a:lnTo>
                  <a:lnTo>
                    <a:pt x="4274" y="3732"/>
                  </a:lnTo>
                  <a:lnTo>
                    <a:pt x="4273" y="3745"/>
                  </a:lnTo>
                  <a:lnTo>
                    <a:pt x="4272" y="3757"/>
                  </a:lnTo>
                  <a:lnTo>
                    <a:pt x="4270" y="3770"/>
                  </a:lnTo>
                  <a:lnTo>
                    <a:pt x="4268" y="3783"/>
                  </a:lnTo>
                  <a:lnTo>
                    <a:pt x="4265" y="3795"/>
                  </a:lnTo>
                  <a:lnTo>
                    <a:pt x="4262" y="3808"/>
                  </a:lnTo>
                  <a:lnTo>
                    <a:pt x="4259" y="3820"/>
                  </a:lnTo>
                  <a:lnTo>
                    <a:pt x="4255" y="3832"/>
                  </a:lnTo>
                  <a:lnTo>
                    <a:pt x="4250" y="3844"/>
                  </a:lnTo>
                  <a:lnTo>
                    <a:pt x="4245" y="3856"/>
                  </a:lnTo>
                  <a:lnTo>
                    <a:pt x="4240" y="3867"/>
                  </a:lnTo>
                  <a:lnTo>
                    <a:pt x="4234" y="3879"/>
                  </a:lnTo>
                  <a:lnTo>
                    <a:pt x="4228" y="3890"/>
                  </a:lnTo>
                  <a:lnTo>
                    <a:pt x="4221" y="3901"/>
                  </a:lnTo>
                  <a:lnTo>
                    <a:pt x="4214" y="3912"/>
                  </a:lnTo>
                  <a:lnTo>
                    <a:pt x="4207" y="3922"/>
                  </a:lnTo>
                  <a:lnTo>
                    <a:pt x="4199" y="3932"/>
                  </a:lnTo>
                  <a:lnTo>
                    <a:pt x="4191" y="3942"/>
                  </a:lnTo>
                  <a:lnTo>
                    <a:pt x="4183" y="3952"/>
                  </a:lnTo>
                  <a:lnTo>
                    <a:pt x="4174" y="3961"/>
                  </a:lnTo>
                  <a:lnTo>
                    <a:pt x="4165" y="3970"/>
                  </a:lnTo>
                  <a:lnTo>
                    <a:pt x="4155" y="3978"/>
                  </a:lnTo>
                  <a:lnTo>
                    <a:pt x="4145" y="3986"/>
                  </a:lnTo>
                  <a:lnTo>
                    <a:pt x="4135" y="3994"/>
                  </a:lnTo>
                  <a:lnTo>
                    <a:pt x="4125" y="4001"/>
                  </a:lnTo>
                  <a:lnTo>
                    <a:pt x="4114" y="4008"/>
                  </a:lnTo>
                  <a:lnTo>
                    <a:pt x="4103" y="4015"/>
                  </a:lnTo>
                  <a:lnTo>
                    <a:pt x="4092" y="4021"/>
                  </a:lnTo>
                  <a:lnTo>
                    <a:pt x="4080" y="4027"/>
                  </a:lnTo>
                  <a:lnTo>
                    <a:pt x="4069" y="4032"/>
                  </a:lnTo>
                  <a:lnTo>
                    <a:pt x="4057" y="4037"/>
                  </a:lnTo>
                  <a:lnTo>
                    <a:pt x="4045" y="4042"/>
                  </a:lnTo>
                  <a:lnTo>
                    <a:pt x="4033" y="4046"/>
                  </a:lnTo>
                  <a:lnTo>
                    <a:pt x="4020" y="4049"/>
                  </a:lnTo>
                  <a:lnTo>
                    <a:pt x="4008" y="4052"/>
                  </a:lnTo>
                  <a:lnTo>
                    <a:pt x="3996" y="4055"/>
                  </a:lnTo>
                  <a:lnTo>
                    <a:pt x="3983" y="4057"/>
                  </a:lnTo>
                  <a:lnTo>
                    <a:pt x="3970" y="4059"/>
                  </a:lnTo>
                  <a:lnTo>
                    <a:pt x="3958" y="4060"/>
                  </a:lnTo>
                  <a:lnTo>
                    <a:pt x="3945" y="4061"/>
                  </a:lnTo>
                  <a:lnTo>
                    <a:pt x="3932" y="4061"/>
                  </a:lnTo>
                  <a:lnTo>
                    <a:pt x="3919" y="4061"/>
                  </a:lnTo>
                  <a:lnTo>
                    <a:pt x="3906" y="4060"/>
                  </a:lnTo>
                  <a:lnTo>
                    <a:pt x="3894" y="4059"/>
                  </a:lnTo>
                  <a:lnTo>
                    <a:pt x="3881" y="4057"/>
                  </a:lnTo>
                  <a:lnTo>
                    <a:pt x="3869" y="4055"/>
                  </a:lnTo>
                  <a:lnTo>
                    <a:pt x="3856" y="4052"/>
                  </a:lnTo>
                  <a:lnTo>
                    <a:pt x="3844" y="4049"/>
                  </a:lnTo>
                  <a:lnTo>
                    <a:pt x="3832" y="4046"/>
                  </a:lnTo>
                  <a:lnTo>
                    <a:pt x="3820" y="4042"/>
                  </a:lnTo>
                  <a:lnTo>
                    <a:pt x="3808" y="4037"/>
                  </a:lnTo>
                  <a:lnTo>
                    <a:pt x="3796" y="4032"/>
                  </a:lnTo>
                  <a:lnTo>
                    <a:pt x="3785" y="4027"/>
                  </a:lnTo>
                  <a:lnTo>
                    <a:pt x="3773" y="4021"/>
                  </a:lnTo>
                  <a:lnTo>
                    <a:pt x="3762" y="4015"/>
                  </a:lnTo>
                  <a:lnTo>
                    <a:pt x="3751" y="4008"/>
                  </a:lnTo>
                  <a:lnTo>
                    <a:pt x="3740" y="4001"/>
                  </a:lnTo>
                  <a:lnTo>
                    <a:pt x="3730" y="3994"/>
                  </a:lnTo>
                  <a:lnTo>
                    <a:pt x="3720" y="3986"/>
                  </a:lnTo>
                  <a:lnTo>
                    <a:pt x="3710" y="3978"/>
                  </a:lnTo>
                  <a:lnTo>
                    <a:pt x="3700" y="3970"/>
                  </a:lnTo>
                  <a:lnTo>
                    <a:pt x="3691" y="3961"/>
                  </a:lnTo>
                  <a:lnTo>
                    <a:pt x="3682" y="3952"/>
                  </a:lnTo>
                  <a:lnTo>
                    <a:pt x="3674" y="3942"/>
                  </a:lnTo>
                  <a:lnTo>
                    <a:pt x="3666" y="3932"/>
                  </a:lnTo>
                  <a:lnTo>
                    <a:pt x="3658" y="3922"/>
                  </a:lnTo>
                  <a:lnTo>
                    <a:pt x="3651" y="3912"/>
                  </a:lnTo>
                  <a:lnTo>
                    <a:pt x="3644" y="3901"/>
                  </a:lnTo>
                  <a:lnTo>
                    <a:pt x="3637" y="3890"/>
                  </a:lnTo>
                  <a:lnTo>
                    <a:pt x="3631" y="3879"/>
                  </a:lnTo>
                  <a:lnTo>
                    <a:pt x="3625" y="3867"/>
                  </a:lnTo>
                  <a:lnTo>
                    <a:pt x="3620" y="3856"/>
                  </a:lnTo>
                  <a:lnTo>
                    <a:pt x="3615" y="3844"/>
                  </a:lnTo>
                  <a:lnTo>
                    <a:pt x="3610" y="3832"/>
                  </a:lnTo>
                  <a:lnTo>
                    <a:pt x="3606" y="3820"/>
                  </a:lnTo>
                  <a:lnTo>
                    <a:pt x="3603" y="3808"/>
                  </a:lnTo>
                  <a:lnTo>
                    <a:pt x="3600" y="3795"/>
                  </a:lnTo>
                  <a:lnTo>
                    <a:pt x="3597" y="3783"/>
                  </a:lnTo>
                  <a:lnTo>
                    <a:pt x="3595" y="3770"/>
                  </a:lnTo>
                  <a:lnTo>
                    <a:pt x="3593" y="3757"/>
                  </a:lnTo>
                  <a:lnTo>
                    <a:pt x="3592" y="3745"/>
                  </a:lnTo>
                  <a:lnTo>
                    <a:pt x="3591" y="3732"/>
                  </a:lnTo>
                  <a:lnTo>
                    <a:pt x="3591" y="3719"/>
                  </a:lnTo>
                  <a:lnTo>
                    <a:pt x="3591" y="3706"/>
                  </a:lnTo>
                  <a:lnTo>
                    <a:pt x="3592" y="3693"/>
                  </a:lnTo>
                  <a:lnTo>
                    <a:pt x="3593" y="3681"/>
                  </a:lnTo>
                  <a:lnTo>
                    <a:pt x="3595" y="3668"/>
                  </a:lnTo>
                  <a:lnTo>
                    <a:pt x="3597" y="3655"/>
                  </a:lnTo>
                  <a:lnTo>
                    <a:pt x="3600" y="3643"/>
                  </a:lnTo>
                  <a:lnTo>
                    <a:pt x="3603" y="3630"/>
                  </a:lnTo>
                  <a:lnTo>
                    <a:pt x="3606" y="3618"/>
                  </a:lnTo>
                  <a:lnTo>
                    <a:pt x="3610" y="3606"/>
                  </a:lnTo>
                  <a:lnTo>
                    <a:pt x="3615" y="3594"/>
                  </a:lnTo>
                  <a:lnTo>
                    <a:pt x="3620" y="3582"/>
                  </a:lnTo>
                  <a:lnTo>
                    <a:pt x="3625" y="3571"/>
                  </a:lnTo>
                  <a:lnTo>
                    <a:pt x="3631" y="3559"/>
                  </a:lnTo>
                  <a:lnTo>
                    <a:pt x="3637" y="3548"/>
                  </a:lnTo>
                  <a:lnTo>
                    <a:pt x="3644" y="3537"/>
                  </a:lnTo>
                  <a:lnTo>
                    <a:pt x="3651" y="3526"/>
                  </a:lnTo>
                  <a:lnTo>
                    <a:pt x="3658" y="3516"/>
                  </a:lnTo>
                  <a:lnTo>
                    <a:pt x="3666" y="3506"/>
                  </a:lnTo>
                  <a:lnTo>
                    <a:pt x="3674" y="3496"/>
                  </a:lnTo>
                  <a:lnTo>
                    <a:pt x="3682" y="3486"/>
                  </a:lnTo>
                  <a:lnTo>
                    <a:pt x="3691" y="3477"/>
                  </a:lnTo>
                  <a:lnTo>
                    <a:pt x="3700" y="3468"/>
                  </a:lnTo>
                  <a:lnTo>
                    <a:pt x="3710" y="3460"/>
                  </a:lnTo>
                  <a:lnTo>
                    <a:pt x="3720" y="3452"/>
                  </a:lnTo>
                  <a:lnTo>
                    <a:pt x="3730" y="3444"/>
                  </a:lnTo>
                  <a:lnTo>
                    <a:pt x="3740" y="3437"/>
                  </a:lnTo>
                  <a:lnTo>
                    <a:pt x="3751" y="3430"/>
                  </a:lnTo>
                  <a:lnTo>
                    <a:pt x="3762" y="3423"/>
                  </a:lnTo>
                  <a:lnTo>
                    <a:pt x="3773" y="3417"/>
                  </a:lnTo>
                  <a:lnTo>
                    <a:pt x="3785" y="3411"/>
                  </a:lnTo>
                  <a:lnTo>
                    <a:pt x="3796" y="3406"/>
                  </a:lnTo>
                  <a:lnTo>
                    <a:pt x="3808" y="3401"/>
                  </a:lnTo>
                  <a:lnTo>
                    <a:pt x="3820" y="3396"/>
                  </a:lnTo>
                  <a:lnTo>
                    <a:pt x="3832" y="3392"/>
                  </a:lnTo>
                  <a:lnTo>
                    <a:pt x="3844" y="3389"/>
                  </a:lnTo>
                  <a:lnTo>
                    <a:pt x="3856" y="3386"/>
                  </a:lnTo>
                  <a:lnTo>
                    <a:pt x="3869" y="3383"/>
                  </a:lnTo>
                  <a:lnTo>
                    <a:pt x="3881" y="3381"/>
                  </a:lnTo>
                  <a:lnTo>
                    <a:pt x="3894" y="3379"/>
                  </a:lnTo>
                  <a:lnTo>
                    <a:pt x="3906" y="3378"/>
                  </a:lnTo>
                  <a:lnTo>
                    <a:pt x="3919" y="3377"/>
                  </a:lnTo>
                  <a:lnTo>
                    <a:pt x="3932" y="3377"/>
                  </a:lnTo>
                  <a:lnTo>
                    <a:pt x="3945" y="3377"/>
                  </a:lnTo>
                  <a:lnTo>
                    <a:pt x="3958" y="3378"/>
                  </a:lnTo>
                  <a:lnTo>
                    <a:pt x="3970" y="3379"/>
                  </a:lnTo>
                  <a:lnTo>
                    <a:pt x="3983" y="3381"/>
                  </a:lnTo>
                  <a:lnTo>
                    <a:pt x="3996" y="3383"/>
                  </a:lnTo>
                  <a:lnTo>
                    <a:pt x="4008" y="3386"/>
                  </a:lnTo>
                  <a:lnTo>
                    <a:pt x="4020" y="3389"/>
                  </a:lnTo>
                  <a:lnTo>
                    <a:pt x="4033" y="3392"/>
                  </a:lnTo>
                  <a:lnTo>
                    <a:pt x="4045" y="3396"/>
                  </a:lnTo>
                  <a:lnTo>
                    <a:pt x="4057" y="3401"/>
                  </a:lnTo>
                  <a:lnTo>
                    <a:pt x="4069" y="3406"/>
                  </a:lnTo>
                  <a:lnTo>
                    <a:pt x="4080" y="3411"/>
                  </a:lnTo>
                  <a:lnTo>
                    <a:pt x="4092" y="3417"/>
                  </a:lnTo>
                  <a:lnTo>
                    <a:pt x="4103" y="3423"/>
                  </a:lnTo>
                  <a:lnTo>
                    <a:pt x="4114" y="3430"/>
                  </a:lnTo>
                  <a:lnTo>
                    <a:pt x="4125" y="3437"/>
                  </a:lnTo>
                  <a:lnTo>
                    <a:pt x="4135" y="3444"/>
                  </a:lnTo>
                  <a:lnTo>
                    <a:pt x="4145" y="3452"/>
                  </a:lnTo>
                  <a:lnTo>
                    <a:pt x="4155" y="3460"/>
                  </a:lnTo>
                  <a:lnTo>
                    <a:pt x="4165" y="3468"/>
                  </a:lnTo>
                  <a:lnTo>
                    <a:pt x="4174" y="3477"/>
                  </a:lnTo>
                  <a:lnTo>
                    <a:pt x="4183" y="3486"/>
                  </a:lnTo>
                  <a:lnTo>
                    <a:pt x="4191" y="3496"/>
                  </a:lnTo>
                  <a:lnTo>
                    <a:pt x="4199" y="3506"/>
                  </a:lnTo>
                  <a:lnTo>
                    <a:pt x="4207" y="3516"/>
                  </a:lnTo>
                  <a:lnTo>
                    <a:pt x="4214" y="3526"/>
                  </a:lnTo>
                  <a:lnTo>
                    <a:pt x="4221" y="3537"/>
                  </a:lnTo>
                  <a:lnTo>
                    <a:pt x="4228" y="3548"/>
                  </a:lnTo>
                  <a:lnTo>
                    <a:pt x="4234" y="3559"/>
                  </a:lnTo>
                  <a:lnTo>
                    <a:pt x="4240" y="3571"/>
                  </a:lnTo>
                  <a:lnTo>
                    <a:pt x="4245" y="3582"/>
                  </a:lnTo>
                  <a:lnTo>
                    <a:pt x="4250" y="3594"/>
                  </a:lnTo>
                  <a:lnTo>
                    <a:pt x="4255" y="3606"/>
                  </a:lnTo>
                  <a:lnTo>
                    <a:pt x="4259" y="3618"/>
                  </a:lnTo>
                  <a:lnTo>
                    <a:pt x="4262" y="3630"/>
                  </a:lnTo>
                  <a:lnTo>
                    <a:pt x="4265" y="3643"/>
                  </a:lnTo>
                  <a:lnTo>
                    <a:pt x="4268" y="3655"/>
                  </a:lnTo>
                  <a:lnTo>
                    <a:pt x="4270" y="3668"/>
                  </a:lnTo>
                  <a:lnTo>
                    <a:pt x="4272" y="3681"/>
                  </a:lnTo>
                  <a:lnTo>
                    <a:pt x="4273" y="3693"/>
                  </a:lnTo>
                  <a:close/>
                  <a:moveTo>
                    <a:pt x="2993" y="3706"/>
                  </a:moveTo>
                  <a:lnTo>
                    <a:pt x="2993" y="3719"/>
                  </a:lnTo>
                  <a:lnTo>
                    <a:pt x="2993" y="3732"/>
                  </a:lnTo>
                  <a:lnTo>
                    <a:pt x="2992" y="3745"/>
                  </a:lnTo>
                  <a:lnTo>
                    <a:pt x="2991" y="3757"/>
                  </a:lnTo>
                  <a:lnTo>
                    <a:pt x="2989" y="3770"/>
                  </a:lnTo>
                  <a:lnTo>
                    <a:pt x="2987" y="3783"/>
                  </a:lnTo>
                  <a:lnTo>
                    <a:pt x="2984" y="3795"/>
                  </a:lnTo>
                  <a:lnTo>
                    <a:pt x="2981" y="3808"/>
                  </a:lnTo>
                  <a:lnTo>
                    <a:pt x="2978" y="3820"/>
                  </a:lnTo>
                  <a:lnTo>
                    <a:pt x="2974" y="3832"/>
                  </a:lnTo>
                  <a:lnTo>
                    <a:pt x="2969" y="3844"/>
                  </a:lnTo>
                  <a:lnTo>
                    <a:pt x="2964" y="3856"/>
                  </a:lnTo>
                  <a:lnTo>
                    <a:pt x="2959" y="3867"/>
                  </a:lnTo>
                  <a:lnTo>
                    <a:pt x="2953" y="3879"/>
                  </a:lnTo>
                  <a:lnTo>
                    <a:pt x="2947" y="3890"/>
                  </a:lnTo>
                  <a:lnTo>
                    <a:pt x="2940" y="3901"/>
                  </a:lnTo>
                  <a:lnTo>
                    <a:pt x="2933" y="3912"/>
                  </a:lnTo>
                  <a:lnTo>
                    <a:pt x="2926" y="3922"/>
                  </a:lnTo>
                  <a:lnTo>
                    <a:pt x="2918" y="3932"/>
                  </a:lnTo>
                  <a:lnTo>
                    <a:pt x="2910" y="3942"/>
                  </a:lnTo>
                  <a:lnTo>
                    <a:pt x="2902" y="3952"/>
                  </a:lnTo>
                  <a:lnTo>
                    <a:pt x="2893" y="3961"/>
                  </a:lnTo>
                  <a:lnTo>
                    <a:pt x="2884" y="3970"/>
                  </a:lnTo>
                  <a:lnTo>
                    <a:pt x="2874" y="3978"/>
                  </a:lnTo>
                  <a:lnTo>
                    <a:pt x="2864" y="3986"/>
                  </a:lnTo>
                  <a:lnTo>
                    <a:pt x="2854" y="3994"/>
                  </a:lnTo>
                  <a:lnTo>
                    <a:pt x="2844" y="4001"/>
                  </a:lnTo>
                  <a:lnTo>
                    <a:pt x="2833" y="4008"/>
                  </a:lnTo>
                  <a:lnTo>
                    <a:pt x="2822" y="4015"/>
                  </a:lnTo>
                  <a:lnTo>
                    <a:pt x="2811" y="4021"/>
                  </a:lnTo>
                  <a:lnTo>
                    <a:pt x="2799" y="4027"/>
                  </a:lnTo>
                  <a:lnTo>
                    <a:pt x="2788" y="4032"/>
                  </a:lnTo>
                  <a:lnTo>
                    <a:pt x="2776" y="4037"/>
                  </a:lnTo>
                  <a:lnTo>
                    <a:pt x="2764" y="4042"/>
                  </a:lnTo>
                  <a:lnTo>
                    <a:pt x="2752" y="4046"/>
                  </a:lnTo>
                  <a:lnTo>
                    <a:pt x="2739" y="4049"/>
                  </a:lnTo>
                  <a:lnTo>
                    <a:pt x="2727" y="4052"/>
                  </a:lnTo>
                  <a:lnTo>
                    <a:pt x="2715" y="4055"/>
                  </a:lnTo>
                  <a:lnTo>
                    <a:pt x="2702" y="4057"/>
                  </a:lnTo>
                  <a:lnTo>
                    <a:pt x="2689" y="4059"/>
                  </a:lnTo>
                  <a:lnTo>
                    <a:pt x="2677" y="4060"/>
                  </a:lnTo>
                  <a:lnTo>
                    <a:pt x="2664" y="4061"/>
                  </a:lnTo>
                  <a:lnTo>
                    <a:pt x="2651" y="4061"/>
                  </a:lnTo>
                  <a:lnTo>
                    <a:pt x="2638" y="4061"/>
                  </a:lnTo>
                  <a:lnTo>
                    <a:pt x="2625" y="4060"/>
                  </a:lnTo>
                  <a:lnTo>
                    <a:pt x="2613" y="4059"/>
                  </a:lnTo>
                  <a:lnTo>
                    <a:pt x="2600" y="4057"/>
                  </a:lnTo>
                  <a:lnTo>
                    <a:pt x="2587" y="4055"/>
                  </a:lnTo>
                  <a:lnTo>
                    <a:pt x="2575" y="4052"/>
                  </a:lnTo>
                  <a:lnTo>
                    <a:pt x="2563" y="4049"/>
                  </a:lnTo>
                  <a:lnTo>
                    <a:pt x="2550" y="4046"/>
                  </a:lnTo>
                  <a:lnTo>
                    <a:pt x="2538" y="4042"/>
                  </a:lnTo>
                  <a:lnTo>
                    <a:pt x="2527" y="4037"/>
                  </a:lnTo>
                  <a:lnTo>
                    <a:pt x="2515" y="4032"/>
                  </a:lnTo>
                  <a:lnTo>
                    <a:pt x="2503" y="4027"/>
                  </a:lnTo>
                  <a:lnTo>
                    <a:pt x="2492" y="4021"/>
                  </a:lnTo>
                  <a:lnTo>
                    <a:pt x="2481" y="4015"/>
                  </a:lnTo>
                  <a:lnTo>
                    <a:pt x="2470" y="4008"/>
                  </a:lnTo>
                  <a:lnTo>
                    <a:pt x="2459" y="4001"/>
                  </a:lnTo>
                  <a:lnTo>
                    <a:pt x="2449" y="3994"/>
                  </a:lnTo>
                  <a:lnTo>
                    <a:pt x="2439" y="3986"/>
                  </a:lnTo>
                  <a:lnTo>
                    <a:pt x="2429" y="3978"/>
                  </a:lnTo>
                  <a:lnTo>
                    <a:pt x="2419" y="3970"/>
                  </a:lnTo>
                  <a:lnTo>
                    <a:pt x="2410" y="3961"/>
                  </a:lnTo>
                  <a:lnTo>
                    <a:pt x="2401" y="3952"/>
                  </a:lnTo>
                  <a:lnTo>
                    <a:pt x="2392" y="3942"/>
                  </a:lnTo>
                  <a:lnTo>
                    <a:pt x="2384" y="3932"/>
                  </a:lnTo>
                  <a:lnTo>
                    <a:pt x="2376" y="3922"/>
                  </a:lnTo>
                  <a:lnTo>
                    <a:pt x="2369" y="3912"/>
                  </a:lnTo>
                  <a:lnTo>
                    <a:pt x="2362" y="3901"/>
                  </a:lnTo>
                  <a:lnTo>
                    <a:pt x="2355" y="3890"/>
                  </a:lnTo>
                  <a:lnTo>
                    <a:pt x="2349" y="3879"/>
                  </a:lnTo>
                  <a:lnTo>
                    <a:pt x="2343" y="3867"/>
                  </a:lnTo>
                  <a:lnTo>
                    <a:pt x="2338" y="3856"/>
                  </a:lnTo>
                  <a:lnTo>
                    <a:pt x="2333" y="3844"/>
                  </a:lnTo>
                  <a:lnTo>
                    <a:pt x="2329" y="3832"/>
                  </a:lnTo>
                  <a:lnTo>
                    <a:pt x="2325" y="3820"/>
                  </a:lnTo>
                  <a:lnTo>
                    <a:pt x="2322" y="3808"/>
                  </a:lnTo>
                  <a:lnTo>
                    <a:pt x="2319" y="3795"/>
                  </a:lnTo>
                  <a:lnTo>
                    <a:pt x="2316" y="3783"/>
                  </a:lnTo>
                  <a:lnTo>
                    <a:pt x="2314" y="3770"/>
                  </a:lnTo>
                  <a:lnTo>
                    <a:pt x="2312" y="3757"/>
                  </a:lnTo>
                  <a:lnTo>
                    <a:pt x="2311" y="3745"/>
                  </a:lnTo>
                  <a:lnTo>
                    <a:pt x="2310" y="3732"/>
                  </a:lnTo>
                  <a:lnTo>
                    <a:pt x="2310" y="3719"/>
                  </a:lnTo>
                  <a:lnTo>
                    <a:pt x="2310" y="3706"/>
                  </a:lnTo>
                  <a:lnTo>
                    <a:pt x="2311" y="3693"/>
                  </a:lnTo>
                  <a:lnTo>
                    <a:pt x="2312" y="3681"/>
                  </a:lnTo>
                  <a:lnTo>
                    <a:pt x="2314" y="3668"/>
                  </a:lnTo>
                  <a:lnTo>
                    <a:pt x="2316" y="3655"/>
                  </a:lnTo>
                  <a:lnTo>
                    <a:pt x="2319" y="3643"/>
                  </a:lnTo>
                  <a:lnTo>
                    <a:pt x="2322" y="3630"/>
                  </a:lnTo>
                  <a:lnTo>
                    <a:pt x="2325" y="3618"/>
                  </a:lnTo>
                  <a:lnTo>
                    <a:pt x="2329" y="3606"/>
                  </a:lnTo>
                  <a:lnTo>
                    <a:pt x="2333" y="3594"/>
                  </a:lnTo>
                  <a:lnTo>
                    <a:pt x="2338" y="3582"/>
                  </a:lnTo>
                  <a:lnTo>
                    <a:pt x="2343" y="3571"/>
                  </a:lnTo>
                  <a:lnTo>
                    <a:pt x="2349" y="3559"/>
                  </a:lnTo>
                  <a:lnTo>
                    <a:pt x="2355" y="3548"/>
                  </a:lnTo>
                  <a:lnTo>
                    <a:pt x="2362" y="3537"/>
                  </a:lnTo>
                  <a:lnTo>
                    <a:pt x="2369" y="3526"/>
                  </a:lnTo>
                  <a:lnTo>
                    <a:pt x="2376" y="3516"/>
                  </a:lnTo>
                  <a:lnTo>
                    <a:pt x="2384" y="3506"/>
                  </a:lnTo>
                  <a:lnTo>
                    <a:pt x="2392" y="3496"/>
                  </a:lnTo>
                  <a:lnTo>
                    <a:pt x="2401" y="3486"/>
                  </a:lnTo>
                  <a:lnTo>
                    <a:pt x="2410" y="3477"/>
                  </a:lnTo>
                  <a:lnTo>
                    <a:pt x="2419" y="3468"/>
                  </a:lnTo>
                  <a:lnTo>
                    <a:pt x="2429" y="3460"/>
                  </a:lnTo>
                  <a:lnTo>
                    <a:pt x="2439" y="3452"/>
                  </a:lnTo>
                  <a:lnTo>
                    <a:pt x="2449" y="3444"/>
                  </a:lnTo>
                  <a:lnTo>
                    <a:pt x="2459" y="3437"/>
                  </a:lnTo>
                  <a:lnTo>
                    <a:pt x="2470" y="3430"/>
                  </a:lnTo>
                  <a:lnTo>
                    <a:pt x="2481" y="3423"/>
                  </a:lnTo>
                  <a:lnTo>
                    <a:pt x="2492" y="3417"/>
                  </a:lnTo>
                  <a:lnTo>
                    <a:pt x="2503" y="3411"/>
                  </a:lnTo>
                  <a:lnTo>
                    <a:pt x="2515" y="3406"/>
                  </a:lnTo>
                  <a:lnTo>
                    <a:pt x="2527" y="3401"/>
                  </a:lnTo>
                  <a:lnTo>
                    <a:pt x="2538" y="3396"/>
                  </a:lnTo>
                  <a:lnTo>
                    <a:pt x="2550" y="3392"/>
                  </a:lnTo>
                  <a:lnTo>
                    <a:pt x="2563" y="3389"/>
                  </a:lnTo>
                  <a:lnTo>
                    <a:pt x="2575" y="3386"/>
                  </a:lnTo>
                  <a:lnTo>
                    <a:pt x="2587" y="3383"/>
                  </a:lnTo>
                  <a:lnTo>
                    <a:pt x="2600" y="3381"/>
                  </a:lnTo>
                  <a:lnTo>
                    <a:pt x="2613" y="3379"/>
                  </a:lnTo>
                  <a:lnTo>
                    <a:pt x="2625" y="3378"/>
                  </a:lnTo>
                  <a:lnTo>
                    <a:pt x="2638" y="3377"/>
                  </a:lnTo>
                  <a:lnTo>
                    <a:pt x="2651" y="3377"/>
                  </a:lnTo>
                  <a:lnTo>
                    <a:pt x="2664" y="3377"/>
                  </a:lnTo>
                  <a:lnTo>
                    <a:pt x="2677" y="3378"/>
                  </a:lnTo>
                  <a:lnTo>
                    <a:pt x="2689" y="3379"/>
                  </a:lnTo>
                  <a:lnTo>
                    <a:pt x="2702" y="3381"/>
                  </a:lnTo>
                  <a:lnTo>
                    <a:pt x="2715" y="3383"/>
                  </a:lnTo>
                  <a:lnTo>
                    <a:pt x="2727" y="3386"/>
                  </a:lnTo>
                  <a:lnTo>
                    <a:pt x="2740" y="3389"/>
                  </a:lnTo>
                  <a:lnTo>
                    <a:pt x="2752" y="3392"/>
                  </a:lnTo>
                  <a:lnTo>
                    <a:pt x="2764" y="3396"/>
                  </a:lnTo>
                  <a:lnTo>
                    <a:pt x="2776" y="3401"/>
                  </a:lnTo>
                  <a:lnTo>
                    <a:pt x="2788" y="3406"/>
                  </a:lnTo>
                  <a:lnTo>
                    <a:pt x="2799" y="3411"/>
                  </a:lnTo>
                  <a:lnTo>
                    <a:pt x="2811" y="3417"/>
                  </a:lnTo>
                  <a:lnTo>
                    <a:pt x="2822" y="3423"/>
                  </a:lnTo>
                  <a:lnTo>
                    <a:pt x="2833" y="3430"/>
                  </a:lnTo>
                  <a:lnTo>
                    <a:pt x="2844" y="3437"/>
                  </a:lnTo>
                  <a:lnTo>
                    <a:pt x="2854" y="3444"/>
                  </a:lnTo>
                  <a:lnTo>
                    <a:pt x="2864" y="3452"/>
                  </a:lnTo>
                  <a:lnTo>
                    <a:pt x="2874" y="3460"/>
                  </a:lnTo>
                  <a:lnTo>
                    <a:pt x="2884" y="3468"/>
                  </a:lnTo>
                  <a:lnTo>
                    <a:pt x="2893" y="3477"/>
                  </a:lnTo>
                  <a:lnTo>
                    <a:pt x="2902" y="3486"/>
                  </a:lnTo>
                  <a:lnTo>
                    <a:pt x="2910" y="3496"/>
                  </a:lnTo>
                  <a:lnTo>
                    <a:pt x="2918" y="3506"/>
                  </a:lnTo>
                  <a:lnTo>
                    <a:pt x="2926" y="3516"/>
                  </a:lnTo>
                  <a:lnTo>
                    <a:pt x="2933" y="3526"/>
                  </a:lnTo>
                  <a:lnTo>
                    <a:pt x="2940" y="3537"/>
                  </a:lnTo>
                  <a:lnTo>
                    <a:pt x="2947" y="3548"/>
                  </a:lnTo>
                  <a:lnTo>
                    <a:pt x="2953" y="3559"/>
                  </a:lnTo>
                  <a:lnTo>
                    <a:pt x="2959" y="3571"/>
                  </a:lnTo>
                  <a:lnTo>
                    <a:pt x="2964" y="3582"/>
                  </a:lnTo>
                  <a:lnTo>
                    <a:pt x="2969" y="3594"/>
                  </a:lnTo>
                  <a:lnTo>
                    <a:pt x="2974" y="3606"/>
                  </a:lnTo>
                  <a:lnTo>
                    <a:pt x="2978" y="3618"/>
                  </a:lnTo>
                  <a:lnTo>
                    <a:pt x="2981" y="3630"/>
                  </a:lnTo>
                  <a:lnTo>
                    <a:pt x="2984" y="3643"/>
                  </a:lnTo>
                  <a:lnTo>
                    <a:pt x="2987" y="3655"/>
                  </a:lnTo>
                  <a:lnTo>
                    <a:pt x="2989" y="3668"/>
                  </a:lnTo>
                  <a:lnTo>
                    <a:pt x="2991" y="3681"/>
                  </a:lnTo>
                  <a:lnTo>
                    <a:pt x="2992" y="3693"/>
                  </a:lnTo>
                  <a:lnTo>
                    <a:pt x="2993" y="37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2" y="1868"/>
                  </a:moveTo>
                  <a:lnTo>
                    <a:pt x="1686" y="1868"/>
                  </a:lnTo>
                  <a:lnTo>
                    <a:pt x="1691" y="1868"/>
                  </a:lnTo>
                  <a:lnTo>
                    <a:pt x="6174" y="1868"/>
                  </a:lnTo>
                  <a:lnTo>
                    <a:pt x="6179" y="1868"/>
                  </a:lnTo>
                  <a:lnTo>
                    <a:pt x="6203" y="1868"/>
                  </a:lnTo>
                  <a:lnTo>
                    <a:pt x="6212" y="1869"/>
                  </a:lnTo>
                  <a:lnTo>
                    <a:pt x="6236" y="1870"/>
                  </a:lnTo>
                  <a:lnTo>
                    <a:pt x="6245" y="1871"/>
                  </a:lnTo>
                  <a:lnTo>
                    <a:pt x="6269" y="1873"/>
                  </a:lnTo>
                  <a:lnTo>
                    <a:pt x="6278" y="1874"/>
                  </a:lnTo>
                  <a:lnTo>
                    <a:pt x="6302" y="1877"/>
                  </a:lnTo>
                  <a:lnTo>
                    <a:pt x="6311" y="1878"/>
                  </a:lnTo>
                  <a:lnTo>
                    <a:pt x="6335" y="1882"/>
                  </a:lnTo>
                  <a:lnTo>
                    <a:pt x="6344" y="1884"/>
                  </a:lnTo>
                  <a:lnTo>
                    <a:pt x="6367" y="1889"/>
                  </a:lnTo>
                  <a:lnTo>
                    <a:pt x="6376" y="1891"/>
                  </a:lnTo>
                  <a:lnTo>
                    <a:pt x="6400" y="1897"/>
                  </a:lnTo>
                  <a:lnTo>
                    <a:pt x="6409" y="1899"/>
                  </a:lnTo>
                  <a:lnTo>
                    <a:pt x="6432" y="1906"/>
                  </a:lnTo>
                  <a:lnTo>
                    <a:pt x="6440" y="1908"/>
                  </a:lnTo>
                  <a:lnTo>
                    <a:pt x="6463" y="1916"/>
                  </a:lnTo>
                  <a:lnTo>
                    <a:pt x="6472" y="1919"/>
                  </a:lnTo>
                  <a:lnTo>
                    <a:pt x="6494" y="1927"/>
                  </a:lnTo>
                  <a:lnTo>
                    <a:pt x="6503" y="1930"/>
                  </a:lnTo>
                  <a:lnTo>
                    <a:pt x="6525" y="1939"/>
                  </a:lnTo>
                  <a:lnTo>
                    <a:pt x="6534" y="1943"/>
                  </a:lnTo>
                  <a:lnTo>
                    <a:pt x="6556" y="1953"/>
                  </a:lnTo>
                  <a:lnTo>
                    <a:pt x="6564" y="1957"/>
                  </a:lnTo>
                  <a:lnTo>
                    <a:pt x="6586" y="1968"/>
                  </a:lnTo>
                  <a:lnTo>
                    <a:pt x="6594" y="1972"/>
                  </a:lnTo>
                  <a:lnTo>
                    <a:pt x="6615" y="1984"/>
                  </a:lnTo>
                  <a:lnTo>
                    <a:pt x="6625" y="1990"/>
                  </a:lnTo>
                  <a:lnTo>
                    <a:pt x="6646" y="2002"/>
                  </a:lnTo>
                  <a:lnTo>
                    <a:pt x="6654" y="2007"/>
                  </a:lnTo>
                  <a:lnTo>
                    <a:pt x="6674" y="2020"/>
                  </a:lnTo>
                  <a:lnTo>
                    <a:pt x="6681" y="2025"/>
                  </a:lnTo>
                  <a:lnTo>
                    <a:pt x="6700" y="2039"/>
                  </a:lnTo>
                  <a:lnTo>
                    <a:pt x="6708" y="2045"/>
                  </a:lnTo>
                  <a:lnTo>
                    <a:pt x="6727" y="2059"/>
                  </a:lnTo>
                  <a:lnTo>
                    <a:pt x="6734" y="2065"/>
                  </a:lnTo>
                  <a:lnTo>
                    <a:pt x="6752" y="2080"/>
                  </a:lnTo>
                  <a:lnTo>
                    <a:pt x="6759" y="2086"/>
                  </a:lnTo>
                  <a:lnTo>
                    <a:pt x="6777" y="2102"/>
                  </a:lnTo>
                  <a:lnTo>
                    <a:pt x="6784" y="2109"/>
                  </a:lnTo>
                  <a:lnTo>
                    <a:pt x="6801" y="2125"/>
                  </a:lnTo>
                  <a:lnTo>
                    <a:pt x="6807" y="2132"/>
                  </a:lnTo>
                  <a:lnTo>
                    <a:pt x="6824" y="2149"/>
                  </a:lnTo>
                  <a:lnTo>
                    <a:pt x="6830" y="2156"/>
                  </a:lnTo>
                  <a:lnTo>
                    <a:pt x="6846" y="2174"/>
                  </a:lnTo>
                  <a:lnTo>
                    <a:pt x="6852" y="2181"/>
                  </a:lnTo>
                  <a:lnTo>
                    <a:pt x="6868" y="2199"/>
                  </a:lnTo>
                  <a:lnTo>
                    <a:pt x="6874" y="2206"/>
                  </a:lnTo>
                  <a:lnTo>
                    <a:pt x="6888" y="2226"/>
                  </a:lnTo>
                  <a:lnTo>
                    <a:pt x="6894" y="2233"/>
                  </a:lnTo>
                  <a:lnTo>
                    <a:pt x="6908" y="2253"/>
                  </a:lnTo>
                  <a:lnTo>
                    <a:pt x="6913" y="2261"/>
                  </a:lnTo>
                  <a:lnTo>
                    <a:pt x="6926" y="2281"/>
                  </a:lnTo>
                  <a:lnTo>
                    <a:pt x="6931" y="2289"/>
                  </a:lnTo>
                  <a:lnTo>
                    <a:pt x="6944" y="2310"/>
                  </a:lnTo>
                  <a:lnTo>
                    <a:pt x="6948" y="2317"/>
                  </a:lnTo>
                  <a:lnTo>
                    <a:pt x="6959" y="2338"/>
                  </a:lnTo>
                  <a:lnTo>
                    <a:pt x="6964" y="2346"/>
                  </a:lnTo>
                  <a:lnTo>
                    <a:pt x="6975" y="2368"/>
                  </a:lnTo>
                  <a:lnTo>
                    <a:pt x="6979" y="2376"/>
                  </a:lnTo>
                  <a:lnTo>
                    <a:pt x="6989" y="2398"/>
                  </a:lnTo>
                  <a:lnTo>
                    <a:pt x="6992" y="2406"/>
                  </a:lnTo>
                  <a:lnTo>
                    <a:pt x="7002" y="2429"/>
                  </a:lnTo>
                  <a:lnTo>
                    <a:pt x="7005" y="2437"/>
                  </a:lnTo>
                  <a:lnTo>
                    <a:pt x="7013" y="2460"/>
                  </a:lnTo>
                  <a:lnTo>
                    <a:pt x="7016" y="2468"/>
                  </a:lnTo>
                  <a:lnTo>
                    <a:pt x="7024" y="2491"/>
                  </a:lnTo>
                  <a:lnTo>
                    <a:pt x="7027" y="2500"/>
                  </a:lnTo>
                  <a:lnTo>
                    <a:pt x="7033" y="2523"/>
                  </a:lnTo>
                  <a:lnTo>
                    <a:pt x="7036" y="2532"/>
                  </a:lnTo>
                  <a:lnTo>
                    <a:pt x="7041" y="2555"/>
                  </a:lnTo>
                  <a:lnTo>
                    <a:pt x="7043" y="2564"/>
                  </a:lnTo>
                  <a:lnTo>
                    <a:pt x="7048" y="2588"/>
                  </a:lnTo>
                  <a:lnTo>
                    <a:pt x="7050" y="2597"/>
                  </a:lnTo>
                  <a:lnTo>
                    <a:pt x="7054" y="2620"/>
                  </a:lnTo>
                  <a:lnTo>
                    <a:pt x="7056" y="2630"/>
                  </a:lnTo>
                  <a:lnTo>
                    <a:pt x="7059" y="2653"/>
                  </a:lnTo>
                  <a:lnTo>
                    <a:pt x="7060" y="2663"/>
                  </a:lnTo>
                  <a:lnTo>
                    <a:pt x="7062" y="2686"/>
                  </a:lnTo>
                  <a:lnTo>
                    <a:pt x="7063" y="2696"/>
                  </a:lnTo>
                  <a:lnTo>
                    <a:pt x="7064" y="2720"/>
                  </a:lnTo>
                  <a:lnTo>
                    <a:pt x="7064" y="2729"/>
                  </a:lnTo>
                  <a:lnTo>
                    <a:pt x="7065" y="2753"/>
                  </a:lnTo>
                  <a:lnTo>
                    <a:pt x="7065" y="2758"/>
                  </a:lnTo>
                  <a:lnTo>
                    <a:pt x="7065" y="4003"/>
                  </a:lnTo>
                  <a:lnTo>
                    <a:pt x="8309" y="4003"/>
                  </a:lnTo>
                  <a:lnTo>
                    <a:pt x="8314" y="4003"/>
                  </a:lnTo>
                  <a:lnTo>
                    <a:pt x="8338" y="4003"/>
                  </a:lnTo>
                  <a:lnTo>
                    <a:pt x="8347" y="4004"/>
                  </a:lnTo>
                  <a:lnTo>
                    <a:pt x="8371" y="4005"/>
                  </a:lnTo>
                  <a:lnTo>
                    <a:pt x="8380" y="4006"/>
                  </a:lnTo>
                  <a:lnTo>
                    <a:pt x="8404" y="4008"/>
                  </a:lnTo>
                  <a:lnTo>
                    <a:pt x="8413" y="4009"/>
                  </a:lnTo>
                  <a:lnTo>
                    <a:pt x="8437" y="4012"/>
                  </a:lnTo>
                  <a:lnTo>
                    <a:pt x="8446" y="4014"/>
                  </a:lnTo>
                  <a:lnTo>
                    <a:pt x="8470" y="4018"/>
                  </a:lnTo>
                  <a:lnTo>
                    <a:pt x="8479" y="4019"/>
                  </a:lnTo>
                  <a:lnTo>
                    <a:pt x="8503" y="4024"/>
                  </a:lnTo>
                  <a:lnTo>
                    <a:pt x="8512" y="4026"/>
                  </a:lnTo>
                  <a:lnTo>
                    <a:pt x="8535" y="4032"/>
                  </a:lnTo>
                  <a:lnTo>
                    <a:pt x="8544" y="4034"/>
                  </a:lnTo>
                  <a:lnTo>
                    <a:pt x="8567" y="4041"/>
                  </a:lnTo>
                  <a:lnTo>
                    <a:pt x="8576" y="4044"/>
                  </a:lnTo>
                  <a:lnTo>
                    <a:pt x="8599" y="4051"/>
                  </a:lnTo>
                  <a:lnTo>
                    <a:pt x="8608" y="4054"/>
                  </a:lnTo>
                  <a:lnTo>
                    <a:pt x="8630" y="4063"/>
                  </a:lnTo>
                  <a:lnTo>
                    <a:pt x="8639" y="4066"/>
                  </a:lnTo>
                  <a:lnTo>
                    <a:pt x="8661" y="4075"/>
                  </a:lnTo>
                  <a:lnTo>
                    <a:pt x="8670" y="4079"/>
                  </a:lnTo>
                  <a:lnTo>
                    <a:pt x="8692" y="4089"/>
                  </a:lnTo>
                  <a:lnTo>
                    <a:pt x="8700" y="4093"/>
                  </a:lnTo>
                  <a:lnTo>
                    <a:pt x="8722" y="4104"/>
                  </a:lnTo>
                  <a:lnTo>
                    <a:pt x="8730" y="4109"/>
                  </a:lnTo>
                  <a:lnTo>
                    <a:pt x="8752" y="4121"/>
                  </a:lnTo>
                  <a:lnTo>
                    <a:pt x="8759" y="4125"/>
                  </a:lnTo>
                  <a:lnTo>
                    <a:pt x="8780" y="4137"/>
                  </a:lnTo>
                  <a:lnTo>
                    <a:pt x="8788" y="4142"/>
                  </a:lnTo>
                  <a:lnTo>
                    <a:pt x="8808" y="4155"/>
                  </a:lnTo>
                  <a:lnTo>
                    <a:pt x="8815" y="4161"/>
                  </a:lnTo>
                  <a:lnTo>
                    <a:pt x="8835" y="4175"/>
                  </a:lnTo>
                  <a:lnTo>
                    <a:pt x="8842" y="4180"/>
                  </a:lnTo>
                  <a:lnTo>
                    <a:pt x="8861" y="4195"/>
                  </a:lnTo>
                  <a:lnTo>
                    <a:pt x="8869" y="4200"/>
                  </a:lnTo>
                  <a:lnTo>
                    <a:pt x="8887" y="4216"/>
                  </a:lnTo>
                  <a:lnTo>
                    <a:pt x="8894" y="4222"/>
                  </a:lnTo>
                  <a:lnTo>
                    <a:pt x="8912" y="4238"/>
                  </a:lnTo>
                  <a:lnTo>
                    <a:pt x="8919" y="4244"/>
                  </a:lnTo>
                  <a:lnTo>
                    <a:pt x="8936" y="4261"/>
                  </a:lnTo>
                  <a:lnTo>
                    <a:pt x="8942" y="4267"/>
                  </a:lnTo>
                  <a:lnTo>
                    <a:pt x="8959" y="4284"/>
                  </a:lnTo>
                  <a:lnTo>
                    <a:pt x="8965" y="4291"/>
                  </a:lnTo>
                  <a:lnTo>
                    <a:pt x="8981" y="4309"/>
                  </a:lnTo>
                  <a:lnTo>
                    <a:pt x="8987" y="4316"/>
                  </a:lnTo>
                  <a:lnTo>
                    <a:pt x="9003" y="4334"/>
                  </a:lnTo>
                  <a:lnTo>
                    <a:pt x="9008" y="4342"/>
                  </a:lnTo>
                  <a:lnTo>
                    <a:pt x="9023" y="4361"/>
                  </a:lnTo>
                  <a:lnTo>
                    <a:pt x="9028" y="4368"/>
                  </a:lnTo>
                  <a:lnTo>
                    <a:pt x="9042" y="4388"/>
                  </a:lnTo>
                  <a:lnTo>
                    <a:pt x="9048" y="4395"/>
                  </a:lnTo>
                  <a:lnTo>
                    <a:pt x="9061" y="4415"/>
                  </a:lnTo>
                  <a:lnTo>
                    <a:pt x="9066" y="4423"/>
                  </a:lnTo>
                  <a:lnTo>
                    <a:pt x="9078" y="4444"/>
                  </a:lnTo>
                  <a:lnTo>
                    <a:pt x="9083" y="4452"/>
                  </a:lnTo>
                  <a:lnTo>
                    <a:pt x="9094" y="4473"/>
                  </a:lnTo>
                  <a:lnTo>
                    <a:pt x="9099" y="4481"/>
                  </a:lnTo>
                  <a:lnTo>
                    <a:pt x="9110" y="4503"/>
                  </a:lnTo>
                  <a:lnTo>
                    <a:pt x="9114" y="4511"/>
                  </a:lnTo>
                  <a:lnTo>
                    <a:pt x="9124" y="4533"/>
                  </a:lnTo>
                  <a:lnTo>
                    <a:pt x="9127" y="4541"/>
                  </a:lnTo>
                  <a:lnTo>
                    <a:pt x="9137" y="4564"/>
                  </a:lnTo>
                  <a:lnTo>
                    <a:pt x="9140" y="4572"/>
                  </a:lnTo>
                  <a:lnTo>
                    <a:pt x="9148" y="4595"/>
                  </a:lnTo>
                  <a:lnTo>
                    <a:pt x="9151" y="4603"/>
                  </a:lnTo>
                  <a:lnTo>
                    <a:pt x="9159" y="4626"/>
                  </a:lnTo>
                  <a:lnTo>
                    <a:pt x="9162" y="4635"/>
                  </a:lnTo>
                  <a:lnTo>
                    <a:pt x="9168" y="4658"/>
                  </a:lnTo>
                  <a:lnTo>
                    <a:pt x="9171" y="4667"/>
                  </a:lnTo>
                  <a:lnTo>
                    <a:pt x="9176" y="4690"/>
                  </a:lnTo>
                  <a:lnTo>
                    <a:pt x="9178" y="4699"/>
                  </a:lnTo>
                  <a:lnTo>
                    <a:pt x="9183" y="4723"/>
                  </a:lnTo>
                  <a:lnTo>
                    <a:pt x="9185" y="4732"/>
                  </a:lnTo>
                  <a:lnTo>
                    <a:pt x="9189" y="4755"/>
                  </a:lnTo>
                  <a:lnTo>
                    <a:pt x="9191" y="4765"/>
                  </a:lnTo>
                  <a:lnTo>
                    <a:pt x="9194" y="4788"/>
                  </a:lnTo>
                  <a:lnTo>
                    <a:pt x="9195" y="4798"/>
                  </a:lnTo>
                  <a:lnTo>
                    <a:pt x="9197" y="4821"/>
                  </a:lnTo>
                  <a:lnTo>
                    <a:pt x="9198" y="4831"/>
                  </a:lnTo>
                  <a:lnTo>
                    <a:pt x="9199" y="4855"/>
                  </a:lnTo>
                  <a:lnTo>
                    <a:pt x="9199" y="4864"/>
                  </a:lnTo>
                  <a:lnTo>
                    <a:pt x="9200" y="4888"/>
                  </a:lnTo>
                  <a:lnTo>
                    <a:pt x="9200" y="4893"/>
                  </a:lnTo>
                  <a:lnTo>
                    <a:pt x="9200" y="6388"/>
                  </a:lnTo>
                  <a:lnTo>
                    <a:pt x="9200" y="6393"/>
                  </a:lnTo>
                  <a:lnTo>
                    <a:pt x="9199" y="6417"/>
                  </a:lnTo>
                  <a:lnTo>
                    <a:pt x="9199" y="6426"/>
                  </a:lnTo>
                  <a:lnTo>
                    <a:pt x="9198" y="6450"/>
                  </a:lnTo>
                  <a:lnTo>
                    <a:pt x="9197" y="6460"/>
                  </a:lnTo>
                  <a:lnTo>
                    <a:pt x="9195" y="6483"/>
                  </a:lnTo>
                  <a:lnTo>
                    <a:pt x="9194" y="6493"/>
                  </a:lnTo>
                  <a:lnTo>
                    <a:pt x="9191" y="6516"/>
                  </a:lnTo>
                  <a:lnTo>
                    <a:pt x="9189" y="6526"/>
                  </a:lnTo>
                  <a:lnTo>
                    <a:pt x="9185" y="6549"/>
                  </a:lnTo>
                  <a:lnTo>
                    <a:pt x="9183" y="6558"/>
                  </a:lnTo>
                  <a:lnTo>
                    <a:pt x="9178" y="6582"/>
                  </a:lnTo>
                  <a:lnTo>
                    <a:pt x="9176" y="6591"/>
                  </a:lnTo>
                  <a:lnTo>
                    <a:pt x="9171" y="6614"/>
                  </a:lnTo>
                  <a:lnTo>
                    <a:pt x="9168" y="6623"/>
                  </a:lnTo>
                  <a:lnTo>
                    <a:pt x="9162" y="6646"/>
                  </a:lnTo>
                  <a:lnTo>
                    <a:pt x="9159" y="6655"/>
                  </a:lnTo>
                  <a:lnTo>
                    <a:pt x="9151" y="6678"/>
                  </a:lnTo>
                  <a:lnTo>
                    <a:pt x="9148" y="6686"/>
                  </a:lnTo>
                  <a:lnTo>
                    <a:pt x="9140" y="6709"/>
                  </a:lnTo>
                  <a:lnTo>
                    <a:pt x="9137" y="6717"/>
                  </a:lnTo>
                  <a:lnTo>
                    <a:pt x="9127" y="6740"/>
                  </a:lnTo>
                  <a:lnTo>
                    <a:pt x="9124" y="6748"/>
                  </a:lnTo>
                  <a:lnTo>
                    <a:pt x="9114" y="6770"/>
                  </a:lnTo>
                  <a:lnTo>
                    <a:pt x="9110" y="6778"/>
                  </a:lnTo>
                  <a:lnTo>
                    <a:pt x="9099" y="6800"/>
                  </a:lnTo>
                  <a:lnTo>
                    <a:pt x="9094" y="6808"/>
                  </a:lnTo>
                  <a:lnTo>
                    <a:pt x="9083" y="6829"/>
                  </a:lnTo>
                  <a:lnTo>
                    <a:pt x="9078" y="6837"/>
                  </a:lnTo>
                  <a:lnTo>
                    <a:pt x="9066" y="6858"/>
                  </a:lnTo>
                  <a:lnTo>
                    <a:pt x="9061" y="6866"/>
                  </a:lnTo>
                  <a:lnTo>
                    <a:pt x="9048" y="6886"/>
                  </a:lnTo>
                  <a:lnTo>
                    <a:pt x="9042" y="6893"/>
                  </a:lnTo>
                  <a:lnTo>
                    <a:pt x="9028" y="6913"/>
                  </a:lnTo>
                  <a:lnTo>
                    <a:pt x="9023" y="6920"/>
                  </a:lnTo>
                  <a:lnTo>
                    <a:pt x="9008" y="6939"/>
                  </a:lnTo>
                  <a:lnTo>
                    <a:pt x="9003" y="6947"/>
                  </a:lnTo>
                  <a:lnTo>
                    <a:pt x="8987" y="6965"/>
                  </a:lnTo>
                  <a:lnTo>
                    <a:pt x="8981" y="6972"/>
                  </a:lnTo>
                  <a:lnTo>
                    <a:pt x="8965" y="6990"/>
                  </a:lnTo>
                  <a:lnTo>
                    <a:pt x="8959" y="6996"/>
                  </a:lnTo>
                  <a:lnTo>
                    <a:pt x="8943" y="7014"/>
                  </a:lnTo>
                  <a:lnTo>
                    <a:pt x="8936" y="7020"/>
                  </a:lnTo>
                  <a:lnTo>
                    <a:pt x="8919" y="7037"/>
                  </a:lnTo>
                  <a:lnTo>
                    <a:pt x="8912" y="7043"/>
                  </a:lnTo>
                  <a:lnTo>
                    <a:pt x="8894" y="7059"/>
                  </a:lnTo>
                  <a:lnTo>
                    <a:pt x="8888" y="7065"/>
                  </a:lnTo>
                  <a:lnTo>
                    <a:pt x="8869" y="7080"/>
                  </a:lnTo>
                  <a:lnTo>
                    <a:pt x="8862" y="7086"/>
                  </a:lnTo>
                  <a:lnTo>
                    <a:pt x="8843" y="7101"/>
                  </a:lnTo>
                  <a:lnTo>
                    <a:pt x="8836" y="7106"/>
                  </a:lnTo>
                  <a:lnTo>
                    <a:pt x="8816" y="7120"/>
                  </a:lnTo>
                  <a:lnTo>
                    <a:pt x="8809" y="7125"/>
                  </a:lnTo>
                  <a:lnTo>
                    <a:pt x="8789" y="7139"/>
                  </a:lnTo>
                  <a:lnTo>
                    <a:pt x="8781" y="7144"/>
                  </a:lnTo>
                  <a:lnTo>
                    <a:pt x="8761" y="7156"/>
                  </a:lnTo>
                  <a:lnTo>
                    <a:pt x="8750" y="7162"/>
                  </a:lnTo>
                  <a:lnTo>
                    <a:pt x="8729" y="7174"/>
                  </a:lnTo>
                  <a:lnTo>
                    <a:pt x="8721" y="7178"/>
                  </a:lnTo>
                  <a:lnTo>
                    <a:pt x="8699" y="7189"/>
                  </a:lnTo>
                  <a:lnTo>
                    <a:pt x="8691" y="7193"/>
                  </a:lnTo>
                  <a:lnTo>
                    <a:pt x="8669" y="7203"/>
                  </a:lnTo>
                  <a:lnTo>
                    <a:pt x="8660" y="7207"/>
                  </a:lnTo>
                  <a:lnTo>
                    <a:pt x="8638" y="7216"/>
                  </a:lnTo>
                  <a:lnTo>
                    <a:pt x="8629" y="7219"/>
                  </a:lnTo>
                  <a:lnTo>
                    <a:pt x="8607" y="7227"/>
                  </a:lnTo>
                  <a:lnTo>
                    <a:pt x="8598" y="7230"/>
                  </a:lnTo>
                  <a:lnTo>
                    <a:pt x="8575" y="7238"/>
                  </a:lnTo>
                  <a:lnTo>
                    <a:pt x="8567" y="7240"/>
                  </a:lnTo>
                  <a:lnTo>
                    <a:pt x="8544" y="7247"/>
                  </a:lnTo>
                  <a:lnTo>
                    <a:pt x="8535" y="7249"/>
                  </a:lnTo>
                  <a:lnTo>
                    <a:pt x="8511" y="7255"/>
                  </a:lnTo>
                  <a:lnTo>
                    <a:pt x="8502" y="7257"/>
                  </a:lnTo>
                  <a:lnTo>
                    <a:pt x="8479" y="7262"/>
                  </a:lnTo>
                  <a:lnTo>
                    <a:pt x="8470" y="7264"/>
                  </a:lnTo>
                  <a:lnTo>
                    <a:pt x="8446" y="7268"/>
                  </a:lnTo>
                  <a:lnTo>
                    <a:pt x="8437" y="7269"/>
                  </a:lnTo>
                  <a:lnTo>
                    <a:pt x="8413" y="7272"/>
                  </a:lnTo>
                  <a:lnTo>
                    <a:pt x="8404" y="7273"/>
                  </a:lnTo>
                  <a:lnTo>
                    <a:pt x="8380" y="7275"/>
                  </a:lnTo>
                  <a:lnTo>
                    <a:pt x="8371" y="7276"/>
                  </a:lnTo>
                  <a:lnTo>
                    <a:pt x="8347" y="7277"/>
                  </a:lnTo>
                  <a:lnTo>
                    <a:pt x="8338" y="7278"/>
                  </a:lnTo>
                  <a:lnTo>
                    <a:pt x="8314" y="7278"/>
                  </a:lnTo>
                  <a:lnTo>
                    <a:pt x="8309" y="7278"/>
                  </a:lnTo>
                  <a:lnTo>
                    <a:pt x="7559" y="7278"/>
                  </a:lnTo>
                  <a:lnTo>
                    <a:pt x="6778" y="8059"/>
                  </a:lnTo>
                  <a:lnTo>
                    <a:pt x="6753" y="8080"/>
                  </a:lnTo>
                  <a:lnTo>
                    <a:pt x="6726" y="8099"/>
                  </a:lnTo>
                  <a:lnTo>
                    <a:pt x="6697" y="8113"/>
                  </a:lnTo>
                  <a:lnTo>
                    <a:pt x="6666" y="8123"/>
                  </a:lnTo>
                  <a:lnTo>
                    <a:pt x="6634" y="8130"/>
                  </a:lnTo>
                  <a:lnTo>
                    <a:pt x="6601" y="8132"/>
                  </a:lnTo>
                  <a:lnTo>
                    <a:pt x="6568" y="8130"/>
                  </a:lnTo>
                  <a:lnTo>
                    <a:pt x="6536" y="8123"/>
                  </a:lnTo>
                  <a:lnTo>
                    <a:pt x="6505" y="8113"/>
                  </a:lnTo>
                  <a:lnTo>
                    <a:pt x="6476" y="8099"/>
                  </a:lnTo>
                  <a:lnTo>
                    <a:pt x="6449" y="8080"/>
                  </a:lnTo>
                  <a:lnTo>
                    <a:pt x="6424" y="8059"/>
                  </a:lnTo>
                  <a:lnTo>
                    <a:pt x="6403" y="8034"/>
                  </a:lnTo>
                  <a:lnTo>
                    <a:pt x="6384" y="8007"/>
                  </a:lnTo>
                  <a:lnTo>
                    <a:pt x="6370" y="7978"/>
                  </a:lnTo>
                  <a:lnTo>
                    <a:pt x="6360" y="7947"/>
                  </a:lnTo>
                  <a:lnTo>
                    <a:pt x="6353" y="7915"/>
                  </a:lnTo>
                  <a:lnTo>
                    <a:pt x="6351" y="7882"/>
                  </a:lnTo>
                  <a:lnTo>
                    <a:pt x="6351" y="7278"/>
                  </a:lnTo>
                  <a:lnTo>
                    <a:pt x="5961" y="7278"/>
                  </a:lnTo>
                  <a:lnTo>
                    <a:pt x="5928" y="7276"/>
                  </a:lnTo>
                  <a:lnTo>
                    <a:pt x="5896" y="7269"/>
                  </a:lnTo>
                  <a:lnTo>
                    <a:pt x="5865" y="7259"/>
                  </a:lnTo>
                  <a:lnTo>
                    <a:pt x="5836" y="7245"/>
                  </a:lnTo>
                  <a:lnTo>
                    <a:pt x="5809" y="7226"/>
                  </a:lnTo>
                  <a:lnTo>
                    <a:pt x="5784" y="7205"/>
                  </a:lnTo>
                  <a:lnTo>
                    <a:pt x="5763" y="7180"/>
                  </a:lnTo>
                  <a:lnTo>
                    <a:pt x="5744" y="7153"/>
                  </a:lnTo>
                  <a:lnTo>
                    <a:pt x="5730" y="7124"/>
                  </a:lnTo>
                  <a:lnTo>
                    <a:pt x="5720" y="7093"/>
                  </a:lnTo>
                  <a:lnTo>
                    <a:pt x="5713" y="7061"/>
                  </a:lnTo>
                  <a:lnTo>
                    <a:pt x="5711" y="7028"/>
                  </a:lnTo>
                  <a:lnTo>
                    <a:pt x="5713" y="6995"/>
                  </a:lnTo>
                  <a:lnTo>
                    <a:pt x="5720" y="6963"/>
                  </a:lnTo>
                  <a:lnTo>
                    <a:pt x="5730" y="6932"/>
                  </a:lnTo>
                  <a:lnTo>
                    <a:pt x="5744" y="6903"/>
                  </a:lnTo>
                  <a:lnTo>
                    <a:pt x="5763" y="6876"/>
                  </a:lnTo>
                  <a:lnTo>
                    <a:pt x="5784" y="6851"/>
                  </a:lnTo>
                  <a:lnTo>
                    <a:pt x="5809" y="6830"/>
                  </a:lnTo>
                  <a:lnTo>
                    <a:pt x="5836" y="6811"/>
                  </a:lnTo>
                  <a:lnTo>
                    <a:pt x="5865" y="6797"/>
                  </a:lnTo>
                  <a:lnTo>
                    <a:pt x="5896" y="6787"/>
                  </a:lnTo>
                  <a:lnTo>
                    <a:pt x="5928" y="6780"/>
                  </a:lnTo>
                  <a:lnTo>
                    <a:pt x="5961" y="6778"/>
                  </a:lnTo>
                  <a:lnTo>
                    <a:pt x="6601" y="6778"/>
                  </a:lnTo>
                  <a:lnTo>
                    <a:pt x="6634" y="6780"/>
                  </a:lnTo>
                  <a:lnTo>
                    <a:pt x="6666" y="6787"/>
                  </a:lnTo>
                  <a:lnTo>
                    <a:pt x="6697" y="6797"/>
                  </a:lnTo>
                  <a:lnTo>
                    <a:pt x="6726" y="6811"/>
                  </a:lnTo>
                  <a:lnTo>
                    <a:pt x="6753" y="6830"/>
                  </a:lnTo>
                  <a:lnTo>
                    <a:pt x="6778" y="6851"/>
                  </a:lnTo>
                  <a:lnTo>
                    <a:pt x="6799" y="6876"/>
                  </a:lnTo>
                  <a:lnTo>
                    <a:pt x="6818" y="6903"/>
                  </a:lnTo>
                  <a:lnTo>
                    <a:pt x="6832" y="6932"/>
                  </a:lnTo>
                  <a:lnTo>
                    <a:pt x="6842" y="6963"/>
                  </a:lnTo>
                  <a:lnTo>
                    <a:pt x="6849" y="6995"/>
                  </a:lnTo>
                  <a:lnTo>
                    <a:pt x="6851" y="7028"/>
                  </a:lnTo>
                  <a:lnTo>
                    <a:pt x="6851" y="7278"/>
                  </a:lnTo>
                  <a:lnTo>
                    <a:pt x="7278" y="6851"/>
                  </a:lnTo>
                  <a:lnTo>
                    <a:pt x="7303" y="6830"/>
                  </a:lnTo>
                  <a:lnTo>
                    <a:pt x="7330" y="6811"/>
                  </a:lnTo>
                  <a:lnTo>
                    <a:pt x="7359" y="6797"/>
                  </a:lnTo>
                  <a:lnTo>
                    <a:pt x="7390" y="6787"/>
                  </a:lnTo>
                  <a:lnTo>
                    <a:pt x="7422" y="6780"/>
                  </a:lnTo>
                  <a:lnTo>
                    <a:pt x="7455" y="6778"/>
                  </a:lnTo>
                  <a:lnTo>
                    <a:pt x="8307" y="6778"/>
                  </a:lnTo>
                  <a:lnTo>
                    <a:pt x="8324" y="6778"/>
                  </a:lnTo>
                  <a:lnTo>
                    <a:pt x="8339" y="6777"/>
                  </a:lnTo>
                  <a:lnTo>
                    <a:pt x="8354" y="6776"/>
                  </a:lnTo>
                  <a:lnTo>
                    <a:pt x="8368" y="6774"/>
                  </a:lnTo>
                  <a:lnTo>
                    <a:pt x="8383" y="6771"/>
                  </a:lnTo>
                  <a:lnTo>
                    <a:pt x="8397" y="6768"/>
                  </a:lnTo>
                  <a:lnTo>
                    <a:pt x="8411" y="6765"/>
                  </a:lnTo>
                  <a:lnTo>
                    <a:pt x="8425" y="6761"/>
                  </a:lnTo>
                  <a:lnTo>
                    <a:pt x="8439" y="6756"/>
                  </a:lnTo>
                  <a:lnTo>
                    <a:pt x="8453" y="6751"/>
                  </a:lnTo>
                  <a:lnTo>
                    <a:pt x="8466" y="6746"/>
                  </a:lnTo>
                  <a:lnTo>
                    <a:pt x="8480" y="6740"/>
                  </a:lnTo>
                  <a:lnTo>
                    <a:pt x="8493" y="6733"/>
                  </a:lnTo>
                  <a:lnTo>
                    <a:pt x="8505" y="6727"/>
                  </a:lnTo>
                  <a:lnTo>
                    <a:pt x="8516" y="6720"/>
                  </a:lnTo>
                  <a:lnTo>
                    <a:pt x="8528" y="6711"/>
                  </a:lnTo>
                  <a:lnTo>
                    <a:pt x="8541" y="6703"/>
                  </a:lnTo>
                  <a:lnTo>
                    <a:pt x="8552" y="6694"/>
                  </a:lnTo>
                  <a:lnTo>
                    <a:pt x="8564" y="6684"/>
                  </a:lnTo>
                  <a:lnTo>
                    <a:pt x="8575" y="6674"/>
                  </a:lnTo>
                  <a:lnTo>
                    <a:pt x="8585" y="6664"/>
                  </a:lnTo>
                  <a:lnTo>
                    <a:pt x="8595" y="6653"/>
                  </a:lnTo>
                  <a:lnTo>
                    <a:pt x="8605" y="6642"/>
                  </a:lnTo>
                  <a:lnTo>
                    <a:pt x="8615" y="6631"/>
                  </a:lnTo>
                  <a:lnTo>
                    <a:pt x="8624" y="6620"/>
                  </a:lnTo>
                  <a:lnTo>
                    <a:pt x="8632" y="6608"/>
                  </a:lnTo>
                  <a:lnTo>
                    <a:pt x="8640" y="6595"/>
                  </a:lnTo>
                  <a:lnTo>
                    <a:pt x="8647" y="6583"/>
                  </a:lnTo>
                  <a:lnTo>
                    <a:pt x="8655" y="6570"/>
                  </a:lnTo>
                  <a:lnTo>
                    <a:pt x="8661" y="6557"/>
                  </a:lnTo>
                  <a:lnTo>
                    <a:pt x="8667" y="6544"/>
                  </a:lnTo>
                  <a:lnTo>
                    <a:pt x="8673" y="6530"/>
                  </a:lnTo>
                  <a:lnTo>
                    <a:pt x="8678" y="6517"/>
                  </a:lnTo>
                  <a:lnTo>
                    <a:pt x="8682" y="6503"/>
                  </a:lnTo>
                  <a:lnTo>
                    <a:pt x="8687" y="6489"/>
                  </a:lnTo>
                  <a:lnTo>
                    <a:pt x="8690" y="6474"/>
                  </a:lnTo>
                  <a:lnTo>
                    <a:pt x="8693" y="6460"/>
                  </a:lnTo>
                  <a:lnTo>
                    <a:pt x="8696" y="6446"/>
                  </a:lnTo>
                  <a:lnTo>
                    <a:pt x="8697" y="6431"/>
                  </a:lnTo>
                  <a:lnTo>
                    <a:pt x="8699" y="6417"/>
                  </a:lnTo>
                  <a:lnTo>
                    <a:pt x="8700" y="6402"/>
                  </a:lnTo>
                  <a:lnTo>
                    <a:pt x="8700" y="6386"/>
                  </a:lnTo>
                  <a:lnTo>
                    <a:pt x="8700" y="4895"/>
                  </a:lnTo>
                  <a:lnTo>
                    <a:pt x="8700" y="4879"/>
                  </a:lnTo>
                  <a:lnTo>
                    <a:pt x="8699" y="4864"/>
                  </a:lnTo>
                  <a:lnTo>
                    <a:pt x="8697" y="4850"/>
                  </a:lnTo>
                  <a:lnTo>
                    <a:pt x="8696" y="4835"/>
                  </a:lnTo>
                  <a:lnTo>
                    <a:pt x="8693" y="4821"/>
                  </a:lnTo>
                  <a:lnTo>
                    <a:pt x="8690" y="4807"/>
                  </a:lnTo>
                  <a:lnTo>
                    <a:pt x="8687" y="4792"/>
                  </a:lnTo>
                  <a:lnTo>
                    <a:pt x="8682" y="4778"/>
                  </a:lnTo>
                  <a:lnTo>
                    <a:pt x="8678" y="4764"/>
                  </a:lnTo>
                  <a:lnTo>
                    <a:pt x="8673" y="4751"/>
                  </a:lnTo>
                  <a:lnTo>
                    <a:pt x="8667" y="4737"/>
                  </a:lnTo>
                  <a:lnTo>
                    <a:pt x="8661" y="4724"/>
                  </a:lnTo>
                  <a:lnTo>
                    <a:pt x="8655" y="4711"/>
                  </a:lnTo>
                  <a:lnTo>
                    <a:pt x="8647" y="4698"/>
                  </a:lnTo>
                  <a:lnTo>
                    <a:pt x="8640" y="4686"/>
                  </a:lnTo>
                  <a:lnTo>
                    <a:pt x="8632" y="4673"/>
                  </a:lnTo>
                  <a:lnTo>
                    <a:pt x="8624" y="4662"/>
                  </a:lnTo>
                  <a:lnTo>
                    <a:pt x="8615" y="4650"/>
                  </a:lnTo>
                  <a:lnTo>
                    <a:pt x="8605" y="4639"/>
                  </a:lnTo>
                  <a:lnTo>
                    <a:pt x="8596" y="4628"/>
                  </a:lnTo>
                  <a:lnTo>
                    <a:pt x="8586" y="4617"/>
                  </a:lnTo>
                  <a:lnTo>
                    <a:pt x="8575" y="4607"/>
                  </a:lnTo>
                  <a:lnTo>
                    <a:pt x="8564" y="4598"/>
                  </a:lnTo>
                  <a:lnTo>
                    <a:pt x="8553" y="4588"/>
                  </a:lnTo>
                  <a:lnTo>
                    <a:pt x="8541" y="4579"/>
                  </a:lnTo>
                  <a:lnTo>
                    <a:pt x="8530" y="4571"/>
                  </a:lnTo>
                  <a:lnTo>
                    <a:pt x="8517" y="4563"/>
                  </a:lnTo>
                  <a:lnTo>
                    <a:pt x="8505" y="4555"/>
                  </a:lnTo>
                  <a:lnTo>
                    <a:pt x="8491" y="4548"/>
                  </a:lnTo>
                  <a:lnTo>
                    <a:pt x="8478" y="4541"/>
                  </a:lnTo>
                  <a:lnTo>
                    <a:pt x="8465" y="4535"/>
                  </a:lnTo>
                  <a:lnTo>
                    <a:pt x="8452" y="4530"/>
                  </a:lnTo>
                  <a:lnTo>
                    <a:pt x="8438" y="4525"/>
                  </a:lnTo>
                  <a:lnTo>
                    <a:pt x="8425" y="4520"/>
                  </a:lnTo>
                  <a:lnTo>
                    <a:pt x="8411" y="4516"/>
                  </a:lnTo>
                  <a:lnTo>
                    <a:pt x="8397" y="4513"/>
                  </a:lnTo>
                  <a:lnTo>
                    <a:pt x="8382" y="4510"/>
                  </a:lnTo>
                  <a:lnTo>
                    <a:pt x="8368" y="4507"/>
                  </a:lnTo>
                  <a:lnTo>
                    <a:pt x="8353" y="4505"/>
                  </a:lnTo>
                  <a:lnTo>
                    <a:pt x="8339" y="4504"/>
                  </a:lnTo>
                  <a:lnTo>
                    <a:pt x="8324" y="4503"/>
                  </a:lnTo>
                  <a:lnTo>
                    <a:pt x="8307" y="4503"/>
                  </a:lnTo>
                  <a:lnTo>
                    <a:pt x="7065" y="4503"/>
                  </a:lnTo>
                  <a:lnTo>
                    <a:pt x="7065" y="4680"/>
                  </a:lnTo>
                  <a:lnTo>
                    <a:pt x="7065" y="4685"/>
                  </a:lnTo>
                  <a:lnTo>
                    <a:pt x="7064" y="4709"/>
                  </a:lnTo>
                  <a:lnTo>
                    <a:pt x="7064" y="4718"/>
                  </a:lnTo>
                  <a:lnTo>
                    <a:pt x="7063" y="4742"/>
                  </a:lnTo>
                  <a:lnTo>
                    <a:pt x="7062" y="4752"/>
                  </a:lnTo>
                  <a:lnTo>
                    <a:pt x="7060" y="4775"/>
                  </a:lnTo>
                  <a:lnTo>
                    <a:pt x="7059" y="4785"/>
                  </a:lnTo>
                  <a:lnTo>
                    <a:pt x="7056" y="4808"/>
                  </a:lnTo>
                  <a:lnTo>
                    <a:pt x="7054" y="4818"/>
                  </a:lnTo>
                  <a:lnTo>
                    <a:pt x="7050" y="4841"/>
                  </a:lnTo>
                  <a:lnTo>
                    <a:pt x="7048" y="4850"/>
                  </a:lnTo>
                  <a:lnTo>
                    <a:pt x="7043" y="4874"/>
                  </a:lnTo>
                  <a:lnTo>
                    <a:pt x="7041" y="4883"/>
                  </a:lnTo>
                  <a:lnTo>
                    <a:pt x="7036" y="4906"/>
                  </a:lnTo>
                  <a:lnTo>
                    <a:pt x="7033" y="4915"/>
                  </a:lnTo>
                  <a:lnTo>
                    <a:pt x="7027" y="4938"/>
                  </a:lnTo>
                  <a:lnTo>
                    <a:pt x="7024" y="4947"/>
                  </a:lnTo>
                  <a:lnTo>
                    <a:pt x="7016" y="4970"/>
                  </a:lnTo>
                  <a:lnTo>
                    <a:pt x="7013" y="4978"/>
                  </a:lnTo>
                  <a:lnTo>
                    <a:pt x="7005" y="5001"/>
                  </a:lnTo>
                  <a:lnTo>
                    <a:pt x="7002" y="5009"/>
                  </a:lnTo>
                  <a:lnTo>
                    <a:pt x="6992" y="5032"/>
                  </a:lnTo>
                  <a:lnTo>
                    <a:pt x="6989" y="5040"/>
                  </a:lnTo>
                  <a:lnTo>
                    <a:pt x="6979" y="5062"/>
                  </a:lnTo>
                  <a:lnTo>
                    <a:pt x="6975" y="5070"/>
                  </a:lnTo>
                  <a:lnTo>
                    <a:pt x="6964" y="5092"/>
                  </a:lnTo>
                  <a:lnTo>
                    <a:pt x="6959" y="5100"/>
                  </a:lnTo>
                  <a:lnTo>
                    <a:pt x="6948" y="5121"/>
                  </a:lnTo>
                  <a:lnTo>
                    <a:pt x="6943" y="5129"/>
                  </a:lnTo>
                  <a:lnTo>
                    <a:pt x="6931" y="5150"/>
                  </a:lnTo>
                  <a:lnTo>
                    <a:pt x="6926" y="5158"/>
                  </a:lnTo>
                  <a:lnTo>
                    <a:pt x="6913" y="5178"/>
                  </a:lnTo>
                  <a:lnTo>
                    <a:pt x="6907" y="5185"/>
                  </a:lnTo>
                  <a:lnTo>
                    <a:pt x="6893" y="5205"/>
                  </a:lnTo>
                  <a:lnTo>
                    <a:pt x="6888" y="5212"/>
                  </a:lnTo>
                  <a:lnTo>
                    <a:pt x="6873" y="5231"/>
                  </a:lnTo>
                  <a:lnTo>
                    <a:pt x="6868" y="5239"/>
                  </a:lnTo>
                  <a:lnTo>
                    <a:pt x="6852" y="5257"/>
                  </a:lnTo>
                  <a:lnTo>
                    <a:pt x="6846" y="5264"/>
                  </a:lnTo>
                  <a:lnTo>
                    <a:pt x="6830" y="5282"/>
                  </a:lnTo>
                  <a:lnTo>
                    <a:pt x="6824" y="5289"/>
                  </a:lnTo>
                  <a:lnTo>
                    <a:pt x="6807" y="5306"/>
                  </a:lnTo>
                  <a:lnTo>
                    <a:pt x="6801" y="5312"/>
                  </a:lnTo>
                  <a:lnTo>
                    <a:pt x="6784" y="5329"/>
                  </a:lnTo>
                  <a:lnTo>
                    <a:pt x="6777" y="5335"/>
                  </a:lnTo>
                  <a:lnTo>
                    <a:pt x="6759" y="5351"/>
                  </a:lnTo>
                  <a:lnTo>
                    <a:pt x="6752" y="5357"/>
                  </a:lnTo>
                  <a:lnTo>
                    <a:pt x="6734" y="5373"/>
                  </a:lnTo>
                  <a:lnTo>
                    <a:pt x="6726" y="5378"/>
                  </a:lnTo>
                  <a:lnTo>
                    <a:pt x="6707" y="5393"/>
                  </a:lnTo>
                  <a:lnTo>
                    <a:pt x="6700" y="5398"/>
                  </a:lnTo>
                  <a:lnTo>
                    <a:pt x="6680" y="5412"/>
                  </a:lnTo>
                  <a:lnTo>
                    <a:pt x="6673" y="5418"/>
                  </a:lnTo>
                  <a:lnTo>
                    <a:pt x="6653" y="5431"/>
                  </a:lnTo>
                  <a:lnTo>
                    <a:pt x="6645" y="5436"/>
                  </a:lnTo>
                  <a:lnTo>
                    <a:pt x="6624" y="5448"/>
                  </a:lnTo>
                  <a:lnTo>
                    <a:pt x="6617" y="5452"/>
                  </a:lnTo>
                  <a:lnTo>
                    <a:pt x="6595" y="5464"/>
                  </a:lnTo>
                  <a:lnTo>
                    <a:pt x="6587" y="5469"/>
                  </a:lnTo>
                  <a:lnTo>
                    <a:pt x="6565" y="5480"/>
                  </a:lnTo>
                  <a:lnTo>
                    <a:pt x="6557" y="5484"/>
                  </a:lnTo>
                  <a:lnTo>
                    <a:pt x="6535" y="5494"/>
                  </a:lnTo>
                  <a:lnTo>
                    <a:pt x="6526" y="5498"/>
                  </a:lnTo>
                  <a:lnTo>
                    <a:pt x="6504" y="5507"/>
                  </a:lnTo>
                  <a:lnTo>
                    <a:pt x="6495" y="5510"/>
                  </a:lnTo>
                  <a:lnTo>
                    <a:pt x="6473" y="5519"/>
                  </a:lnTo>
                  <a:lnTo>
                    <a:pt x="6464" y="5522"/>
                  </a:lnTo>
                  <a:lnTo>
                    <a:pt x="6441" y="5529"/>
                  </a:lnTo>
                  <a:lnTo>
                    <a:pt x="6432" y="5532"/>
                  </a:lnTo>
                  <a:lnTo>
                    <a:pt x="6409" y="5539"/>
                  </a:lnTo>
                  <a:lnTo>
                    <a:pt x="6400" y="5541"/>
                  </a:lnTo>
                  <a:lnTo>
                    <a:pt x="6377" y="5547"/>
                  </a:lnTo>
                  <a:lnTo>
                    <a:pt x="6368" y="5549"/>
                  </a:lnTo>
                  <a:lnTo>
                    <a:pt x="6344" y="5554"/>
                  </a:lnTo>
                  <a:lnTo>
                    <a:pt x="6335" y="5555"/>
                  </a:lnTo>
                  <a:lnTo>
                    <a:pt x="6311" y="5559"/>
                  </a:lnTo>
                  <a:lnTo>
                    <a:pt x="6302" y="5561"/>
                  </a:lnTo>
                  <a:lnTo>
                    <a:pt x="6278" y="5564"/>
                  </a:lnTo>
                  <a:lnTo>
                    <a:pt x="6269" y="5565"/>
                  </a:lnTo>
                  <a:lnTo>
                    <a:pt x="6245" y="5567"/>
                  </a:lnTo>
                  <a:lnTo>
                    <a:pt x="6236" y="5568"/>
                  </a:lnTo>
                  <a:lnTo>
                    <a:pt x="6212" y="5569"/>
                  </a:lnTo>
                  <a:lnTo>
                    <a:pt x="6203" y="5570"/>
                  </a:lnTo>
                  <a:lnTo>
                    <a:pt x="6179" y="5570"/>
                  </a:lnTo>
                  <a:lnTo>
                    <a:pt x="6174" y="5570"/>
                  </a:lnTo>
                  <a:lnTo>
                    <a:pt x="4143" y="5570"/>
                  </a:lnTo>
                  <a:lnTo>
                    <a:pt x="3149" y="6565"/>
                  </a:lnTo>
                  <a:lnTo>
                    <a:pt x="3124" y="6586"/>
                  </a:lnTo>
                  <a:lnTo>
                    <a:pt x="3097" y="6604"/>
                  </a:lnTo>
                  <a:lnTo>
                    <a:pt x="3068" y="6619"/>
                  </a:lnTo>
                  <a:lnTo>
                    <a:pt x="3037" y="6629"/>
                  </a:lnTo>
                  <a:lnTo>
                    <a:pt x="3005" y="6636"/>
                  </a:lnTo>
                  <a:lnTo>
                    <a:pt x="2972" y="6638"/>
                  </a:lnTo>
                  <a:lnTo>
                    <a:pt x="2939" y="6636"/>
                  </a:lnTo>
                  <a:lnTo>
                    <a:pt x="2907" y="6629"/>
                  </a:lnTo>
                  <a:lnTo>
                    <a:pt x="2876" y="6619"/>
                  </a:lnTo>
                  <a:lnTo>
                    <a:pt x="2847" y="6605"/>
                  </a:lnTo>
                  <a:lnTo>
                    <a:pt x="2820" y="6586"/>
                  </a:lnTo>
                  <a:lnTo>
                    <a:pt x="2795" y="6565"/>
                  </a:lnTo>
                  <a:lnTo>
                    <a:pt x="2774" y="6540"/>
                  </a:lnTo>
                  <a:lnTo>
                    <a:pt x="2756" y="6513"/>
                  </a:lnTo>
                  <a:lnTo>
                    <a:pt x="2741" y="6484"/>
                  </a:lnTo>
                  <a:lnTo>
                    <a:pt x="2731" y="6453"/>
                  </a:lnTo>
                  <a:lnTo>
                    <a:pt x="2724" y="6421"/>
                  </a:lnTo>
                  <a:lnTo>
                    <a:pt x="2722" y="6388"/>
                  </a:lnTo>
                  <a:lnTo>
                    <a:pt x="2722" y="5570"/>
                  </a:lnTo>
                  <a:lnTo>
                    <a:pt x="1691" y="5570"/>
                  </a:lnTo>
                  <a:lnTo>
                    <a:pt x="1686" y="5570"/>
                  </a:lnTo>
                  <a:lnTo>
                    <a:pt x="1662" y="5570"/>
                  </a:lnTo>
                  <a:lnTo>
                    <a:pt x="1653" y="5569"/>
                  </a:lnTo>
                  <a:lnTo>
                    <a:pt x="1629" y="5568"/>
                  </a:lnTo>
                  <a:lnTo>
                    <a:pt x="1620" y="5567"/>
                  </a:lnTo>
                  <a:lnTo>
                    <a:pt x="1596" y="5565"/>
                  </a:lnTo>
                  <a:lnTo>
                    <a:pt x="1587" y="5564"/>
                  </a:lnTo>
                  <a:lnTo>
                    <a:pt x="1563" y="5561"/>
                  </a:lnTo>
                  <a:lnTo>
                    <a:pt x="1554" y="5559"/>
                  </a:lnTo>
                  <a:lnTo>
                    <a:pt x="1530" y="5555"/>
                  </a:lnTo>
                  <a:lnTo>
                    <a:pt x="1521" y="5554"/>
                  </a:lnTo>
                  <a:lnTo>
                    <a:pt x="1497" y="5549"/>
                  </a:lnTo>
                  <a:lnTo>
                    <a:pt x="1488" y="5547"/>
                  </a:lnTo>
                  <a:lnTo>
                    <a:pt x="1465" y="5541"/>
                  </a:lnTo>
                  <a:lnTo>
                    <a:pt x="1456" y="5539"/>
                  </a:lnTo>
                  <a:lnTo>
                    <a:pt x="1433" y="5532"/>
                  </a:lnTo>
                  <a:lnTo>
                    <a:pt x="1424" y="5529"/>
                  </a:lnTo>
                  <a:lnTo>
                    <a:pt x="1401" y="5522"/>
                  </a:lnTo>
                  <a:lnTo>
                    <a:pt x="1392" y="5519"/>
                  </a:lnTo>
                  <a:lnTo>
                    <a:pt x="1370" y="5510"/>
                  </a:lnTo>
                  <a:lnTo>
                    <a:pt x="1361" y="5507"/>
                  </a:lnTo>
                  <a:lnTo>
                    <a:pt x="1339" y="5498"/>
                  </a:lnTo>
                  <a:lnTo>
                    <a:pt x="1330" y="5494"/>
                  </a:lnTo>
                  <a:lnTo>
                    <a:pt x="1308" y="5484"/>
                  </a:lnTo>
                  <a:lnTo>
                    <a:pt x="1300" y="5480"/>
                  </a:lnTo>
                  <a:lnTo>
                    <a:pt x="1278" y="5469"/>
                  </a:lnTo>
                  <a:lnTo>
                    <a:pt x="1270" y="5464"/>
                  </a:lnTo>
                  <a:lnTo>
                    <a:pt x="1248" y="5452"/>
                  </a:lnTo>
                  <a:lnTo>
                    <a:pt x="1241" y="5448"/>
                  </a:lnTo>
                  <a:lnTo>
                    <a:pt x="1220" y="5436"/>
                  </a:lnTo>
                  <a:lnTo>
                    <a:pt x="1212" y="5431"/>
                  </a:lnTo>
                  <a:lnTo>
                    <a:pt x="1192" y="5418"/>
                  </a:lnTo>
                  <a:lnTo>
                    <a:pt x="1185" y="5412"/>
                  </a:lnTo>
                  <a:lnTo>
                    <a:pt x="1165" y="5398"/>
                  </a:lnTo>
                  <a:lnTo>
                    <a:pt x="1158" y="5393"/>
                  </a:lnTo>
                  <a:lnTo>
                    <a:pt x="1139" y="5378"/>
                  </a:lnTo>
                  <a:lnTo>
                    <a:pt x="1131" y="5373"/>
                  </a:lnTo>
                  <a:lnTo>
                    <a:pt x="1113" y="5357"/>
                  </a:lnTo>
                  <a:lnTo>
                    <a:pt x="1106" y="5351"/>
                  </a:lnTo>
                  <a:lnTo>
                    <a:pt x="1088" y="5335"/>
                  </a:lnTo>
                  <a:lnTo>
                    <a:pt x="1081" y="5329"/>
                  </a:lnTo>
                  <a:lnTo>
                    <a:pt x="1064" y="5312"/>
                  </a:lnTo>
                  <a:lnTo>
                    <a:pt x="1058" y="5306"/>
                  </a:lnTo>
                  <a:lnTo>
                    <a:pt x="1041" y="5289"/>
                  </a:lnTo>
                  <a:lnTo>
                    <a:pt x="1035" y="5282"/>
                  </a:lnTo>
                  <a:lnTo>
                    <a:pt x="1019" y="5264"/>
                  </a:lnTo>
                  <a:lnTo>
                    <a:pt x="1013" y="5257"/>
                  </a:lnTo>
                  <a:lnTo>
                    <a:pt x="997" y="5239"/>
                  </a:lnTo>
                  <a:lnTo>
                    <a:pt x="992" y="5231"/>
                  </a:lnTo>
                  <a:lnTo>
                    <a:pt x="977" y="5212"/>
                  </a:lnTo>
                  <a:lnTo>
                    <a:pt x="972" y="5205"/>
                  </a:lnTo>
                  <a:lnTo>
                    <a:pt x="958" y="5185"/>
                  </a:lnTo>
                  <a:lnTo>
                    <a:pt x="952" y="5178"/>
                  </a:lnTo>
                  <a:lnTo>
                    <a:pt x="939" y="5158"/>
                  </a:lnTo>
                  <a:lnTo>
                    <a:pt x="934" y="5150"/>
                  </a:lnTo>
                  <a:lnTo>
                    <a:pt x="922" y="5129"/>
                  </a:lnTo>
                  <a:lnTo>
                    <a:pt x="917" y="5121"/>
                  </a:lnTo>
                  <a:lnTo>
                    <a:pt x="906" y="5100"/>
                  </a:lnTo>
                  <a:lnTo>
                    <a:pt x="901" y="5092"/>
                  </a:lnTo>
                  <a:lnTo>
                    <a:pt x="890" y="5070"/>
                  </a:lnTo>
                  <a:lnTo>
                    <a:pt x="886" y="5062"/>
                  </a:lnTo>
                  <a:lnTo>
                    <a:pt x="876" y="5040"/>
                  </a:lnTo>
                  <a:lnTo>
                    <a:pt x="873" y="5032"/>
                  </a:lnTo>
                  <a:lnTo>
                    <a:pt x="863" y="5009"/>
                  </a:lnTo>
                  <a:lnTo>
                    <a:pt x="860" y="5001"/>
                  </a:lnTo>
                  <a:lnTo>
                    <a:pt x="852" y="4978"/>
                  </a:lnTo>
                  <a:lnTo>
                    <a:pt x="849" y="4970"/>
                  </a:lnTo>
                  <a:lnTo>
                    <a:pt x="841" y="4947"/>
                  </a:lnTo>
                  <a:lnTo>
                    <a:pt x="838" y="4938"/>
                  </a:lnTo>
                  <a:lnTo>
                    <a:pt x="832" y="4915"/>
                  </a:lnTo>
                  <a:lnTo>
                    <a:pt x="829" y="4906"/>
                  </a:lnTo>
                  <a:lnTo>
                    <a:pt x="824" y="4883"/>
                  </a:lnTo>
                  <a:lnTo>
                    <a:pt x="822" y="4874"/>
                  </a:lnTo>
                  <a:lnTo>
                    <a:pt x="817" y="4850"/>
                  </a:lnTo>
                  <a:lnTo>
                    <a:pt x="815" y="4841"/>
                  </a:lnTo>
                  <a:lnTo>
                    <a:pt x="811" y="4818"/>
                  </a:lnTo>
                  <a:lnTo>
                    <a:pt x="809" y="4808"/>
                  </a:lnTo>
                  <a:lnTo>
                    <a:pt x="806" y="4785"/>
                  </a:lnTo>
                  <a:lnTo>
                    <a:pt x="805" y="4775"/>
                  </a:lnTo>
                  <a:lnTo>
                    <a:pt x="803" y="4752"/>
                  </a:lnTo>
                  <a:lnTo>
                    <a:pt x="802" y="4742"/>
                  </a:lnTo>
                  <a:lnTo>
                    <a:pt x="801" y="4718"/>
                  </a:lnTo>
                  <a:lnTo>
                    <a:pt x="801" y="4709"/>
                  </a:lnTo>
                  <a:lnTo>
                    <a:pt x="800" y="4685"/>
                  </a:lnTo>
                  <a:lnTo>
                    <a:pt x="800" y="4680"/>
                  </a:lnTo>
                  <a:lnTo>
                    <a:pt x="800" y="2758"/>
                  </a:lnTo>
                  <a:lnTo>
                    <a:pt x="800" y="2753"/>
                  </a:lnTo>
                  <a:lnTo>
                    <a:pt x="801" y="2729"/>
                  </a:lnTo>
                  <a:lnTo>
                    <a:pt x="801" y="2720"/>
                  </a:lnTo>
                  <a:lnTo>
                    <a:pt x="802" y="2696"/>
                  </a:lnTo>
                  <a:lnTo>
                    <a:pt x="803" y="2686"/>
                  </a:lnTo>
                  <a:lnTo>
                    <a:pt x="805" y="2663"/>
                  </a:lnTo>
                  <a:lnTo>
                    <a:pt x="806" y="2653"/>
                  </a:lnTo>
                  <a:lnTo>
                    <a:pt x="809" y="2630"/>
                  </a:lnTo>
                  <a:lnTo>
                    <a:pt x="811" y="2620"/>
                  </a:lnTo>
                  <a:lnTo>
                    <a:pt x="815" y="2597"/>
                  </a:lnTo>
                  <a:lnTo>
                    <a:pt x="817" y="2588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29" y="2532"/>
                  </a:lnTo>
                  <a:lnTo>
                    <a:pt x="832" y="2523"/>
                  </a:lnTo>
                  <a:lnTo>
                    <a:pt x="838" y="2500"/>
                  </a:lnTo>
                  <a:lnTo>
                    <a:pt x="841" y="2491"/>
                  </a:lnTo>
                  <a:lnTo>
                    <a:pt x="849" y="2468"/>
                  </a:lnTo>
                  <a:lnTo>
                    <a:pt x="852" y="2460"/>
                  </a:lnTo>
                  <a:lnTo>
                    <a:pt x="860" y="2437"/>
                  </a:lnTo>
                  <a:lnTo>
                    <a:pt x="863" y="2429"/>
                  </a:lnTo>
                  <a:lnTo>
                    <a:pt x="873" y="2406"/>
                  </a:lnTo>
                  <a:lnTo>
                    <a:pt x="876" y="2398"/>
                  </a:lnTo>
                  <a:lnTo>
                    <a:pt x="886" y="2376"/>
                  </a:lnTo>
                  <a:lnTo>
                    <a:pt x="890" y="2368"/>
                  </a:lnTo>
                  <a:lnTo>
                    <a:pt x="901" y="2346"/>
                  </a:lnTo>
                  <a:lnTo>
                    <a:pt x="906" y="2338"/>
                  </a:lnTo>
                  <a:lnTo>
                    <a:pt x="917" y="2317"/>
                  </a:lnTo>
                  <a:lnTo>
                    <a:pt x="921" y="2310"/>
                  </a:lnTo>
                  <a:lnTo>
                    <a:pt x="934" y="2289"/>
                  </a:lnTo>
                  <a:lnTo>
                    <a:pt x="939" y="2281"/>
                  </a:lnTo>
                  <a:lnTo>
                    <a:pt x="952" y="2261"/>
                  </a:lnTo>
                  <a:lnTo>
                    <a:pt x="957" y="2253"/>
                  </a:lnTo>
                  <a:lnTo>
                    <a:pt x="971" y="2233"/>
                  </a:lnTo>
                  <a:lnTo>
                    <a:pt x="977" y="2226"/>
                  </a:lnTo>
                  <a:lnTo>
                    <a:pt x="991" y="2206"/>
                  </a:lnTo>
                  <a:lnTo>
                    <a:pt x="997" y="2199"/>
                  </a:lnTo>
                  <a:lnTo>
                    <a:pt x="1013" y="2181"/>
                  </a:lnTo>
                  <a:lnTo>
                    <a:pt x="1019" y="2174"/>
                  </a:lnTo>
                  <a:lnTo>
                    <a:pt x="1035" y="2156"/>
                  </a:lnTo>
                  <a:lnTo>
                    <a:pt x="1041" y="2149"/>
                  </a:lnTo>
                  <a:lnTo>
                    <a:pt x="1058" y="2132"/>
                  </a:lnTo>
                  <a:lnTo>
                    <a:pt x="1064" y="2125"/>
                  </a:lnTo>
                  <a:lnTo>
                    <a:pt x="1081" y="2109"/>
                  </a:lnTo>
                  <a:lnTo>
                    <a:pt x="1088" y="2102"/>
                  </a:lnTo>
                  <a:lnTo>
                    <a:pt x="1106" y="2086"/>
                  </a:lnTo>
                  <a:lnTo>
                    <a:pt x="1113" y="2080"/>
                  </a:lnTo>
                  <a:lnTo>
                    <a:pt x="1131" y="2065"/>
                  </a:lnTo>
                  <a:lnTo>
                    <a:pt x="1138" y="2059"/>
                  </a:lnTo>
                  <a:lnTo>
                    <a:pt x="1157" y="2045"/>
                  </a:lnTo>
                  <a:lnTo>
                    <a:pt x="1165" y="2039"/>
                  </a:lnTo>
                  <a:lnTo>
                    <a:pt x="1184" y="2025"/>
                  </a:lnTo>
                  <a:lnTo>
                    <a:pt x="1191" y="2020"/>
                  </a:lnTo>
                  <a:lnTo>
                    <a:pt x="1211" y="2007"/>
                  </a:lnTo>
                  <a:lnTo>
                    <a:pt x="1219" y="2002"/>
                  </a:lnTo>
                  <a:lnTo>
                    <a:pt x="1240" y="1990"/>
                  </a:lnTo>
                  <a:lnTo>
                    <a:pt x="1250" y="1984"/>
                  </a:lnTo>
                  <a:lnTo>
                    <a:pt x="1271" y="1972"/>
                  </a:lnTo>
                  <a:lnTo>
                    <a:pt x="1279" y="1968"/>
                  </a:lnTo>
                  <a:lnTo>
                    <a:pt x="1301" y="1957"/>
                  </a:lnTo>
                  <a:lnTo>
                    <a:pt x="1309" y="1953"/>
                  </a:lnTo>
                  <a:lnTo>
                    <a:pt x="1331" y="1943"/>
                  </a:lnTo>
                  <a:lnTo>
                    <a:pt x="1340" y="1939"/>
                  </a:lnTo>
                  <a:lnTo>
                    <a:pt x="1362" y="1930"/>
                  </a:lnTo>
                  <a:lnTo>
                    <a:pt x="1371" y="1927"/>
                  </a:lnTo>
                  <a:lnTo>
                    <a:pt x="1393" y="1919"/>
                  </a:lnTo>
                  <a:lnTo>
                    <a:pt x="1402" y="1916"/>
                  </a:lnTo>
                  <a:lnTo>
                    <a:pt x="1425" y="1908"/>
                  </a:lnTo>
                  <a:lnTo>
                    <a:pt x="1433" y="1906"/>
                  </a:lnTo>
                  <a:lnTo>
                    <a:pt x="1456" y="1899"/>
                  </a:lnTo>
                  <a:lnTo>
                    <a:pt x="1465" y="1897"/>
                  </a:lnTo>
                  <a:lnTo>
                    <a:pt x="1489" y="1891"/>
                  </a:lnTo>
                  <a:lnTo>
                    <a:pt x="1498" y="1889"/>
                  </a:lnTo>
                  <a:lnTo>
                    <a:pt x="1521" y="1884"/>
                  </a:lnTo>
                  <a:lnTo>
                    <a:pt x="1530" y="1882"/>
                  </a:lnTo>
                  <a:lnTo>
                    <a:pt x="1554" y="1878"/>
                  </a:lnTo>
                  <a:lnTo>
                    <a:pt x="1563" y="1877"/>
                  </a:lnTo>
                  <a:lnTo>
                    <a:pt x="1587" y="1874"/>
                  </a:lnTo>
                  <a:lnTo>
                    <a:pt x="1596" y="1873"/>
                  </a:lnTo>
                  <a:lnTo>
                    <a:pt x="1620" y="1871"/>
                  </a:lnTo>
                  <a:lnTo>
                    <a:pt x="1629" y="1870"/>
                  </a:lnTo>
                  <a:lnTo>
                    <a:pt x="1653" y="1869"/>
                  </a:lnTo>
                  <a:lnTo>
                    <a:pt x="1662" y="1868"/>
                  </a:lnTo>
                  <a:close/>
                  <a:moveTo>
                    <a:pt x="6172" y="2368"/>
                  </a:moveTo>
                  <a:lnTo>
                    <a:pt x="1693" y="2368"/>
                  </a:lnTo>
                  <a:lnTo>
                    <a:pt x="1676" y="2368"/>
                  </a:lnTo>
                  <a:lnTo>
                    <a:pt x="1661" y="2369"/>
                  </a:lnTo>
                  <a:lnTo>
                    <a:pt x="1646" y="2370"/>
                  </a:lnTo>
                  <a:lnTo>
                    <a:pt x="1632" y="2372"/>
                  </a:lnTo>
                  <a:lnTo>
                    <a:pt x="1617" y="2375"/>
                  </a:lnTo>
                  <a:lnTo>
                    <a:pt x="1603" y="2378"/>
                  </a:lnTo>
                  <a:lnTo>
                    <a:pt x="1589" y="2381"/>
                  </a:lnTo>
                  <a:lnTo>
                    <a:pt x="1575" y="2385"/>
                  </a:lnTo>
                  <a:lnTo>
                    <a:pt x="1561" y="2390"/>
                  </a:lnTo>
                  <a:lnTo>
                    <a:pt x="1547" y="2395"/>
                  </a:lnTo>
                  <a:lnTo>
                    <a:pt x="1534" y="2400"/>
                  </a:lnTo>
                  <a:lnTo>
                    <a:pt x="1520" y="2406"/>
                  </a:lnTo>
                  <a:lnTo>
                    <a:pt x="1507" y="2413"/>
                  </a:lnTo>
                  <a:lnTo>
                    <a:pt x="1495" y="2419"/>
                  </a:lnTo>
                  <a:lnTo>
                    <a:pt x="1484" y="2426"/>
                  </a:lnTo>
                  <a:lnTo>
                    <a:pt x="1471" y="2435"/>
                  </a:lnTo>
                  <a:lnTo>
                    <a:pt x="1459" y="2444"/>
                  </a:lnTo>
                  <a:lnTo>
                    <a:pt x="1447" y="2453"/>
                  </a:lnTo>
                  <a:lnTo>
                    <a:pt x="1436" y="2462"/>
                  </a:lnTo>
                  <a:lnTo>
                    <a:pt x="1425" y="2472"/>
                  </a:lnTo>
                  <a:lnTo>
                    <a:pt x="1414" y="2482"/>
                  </a:lnTo>
                  <a:lnTo>
                    <a:pt x="1404" y="2492"/>
                  </a:lnTo>
                  <a:lnTo>
                    <a:pt x="1395" y="2503"/>
                  </a:lnTo>
                  <a:lnTo>
                    <a:pt x="1385" y="2514"/>
                  </a:lnTo>
                  <a:lnTo>
                    <a:pt x="1377" y="2526"/>
                  </a:lnTo>
                  <a:lnTo>
                    <a:pt x="1368" y="2538"/>
                  </a:lnTo>
                  <a:lnTo>
                    <a:pt x="1361" y="2550"/>
                  </a:lnTo>
                  <a:lnTo>
                    <a:pt x="1353" y="2563"/>
                  </a:lnTo>
                  <a:lnTo>
                    <a:pt x="1345" y="2576"/>
                  </a:lnTo>
                  <a:lnTo>
                    <a:pt x="1339" y="2589"/>
                  </a:lnTo>
                  <a:lnTo>
                    <a:pt x="1333" y="2602"/>
                  </a:lnTo>
                  <a:lnTo>
                    <a:pt x="1327" y="2616"/>
                  </a:lnTo>
                  <a:lnTo>
                    <a:pt x="1322" y="2629"/>
                  </a:lnTo>
                  <a:lnTo>
                    <a:pt x="1318" y="2643"/>
                  </a:lnTo>
                  <a:lnTo>
                    <a:pt x="1313" y="2657"/>
                  </a:lnTo>
                  <a:lnTo>
                    <a:pt x="1310" y="2672"/>
                  </a:lnTo>
                  <a:lnTo>
                    <a:pt x="1307" y="2686"/>
                  </a:lnTo>
                  <a:lnTo>
                    <a:pt x="1304" y="2700"/>
                  </a:lnTo>
                  <a:lnTo>
                    <a:pt x="1303" y="2715"/>
                  </a:lnTo>
                  <a:lnTo>
                    <a:pt x="1301" y="2729"/>
                  </a:lnTo>
                  <a:lnTo>
                    <a:pt x="1300" y="2744"/>
                  </a:lnTo>
                  <a:lnTo>
                    <a:pt x="1300" y="2760"/>
                  </a:lnTo>
                  <a:lnTo>
                    <a:pt x="1300" y="4678"/>
                  </a:lnTo>
                  <a:lnTo>
                    <a:pt x="1300" y="4694"/>
                  </a:lnTo>
                  <a:lnTo>
                    <a:pt x="1301" y="4709"/>
                  </a:lnTo>
                  <a:lnTo>
                    <a:pt x="1303" y="4723"/>
                  </a:lnTo>
                  <a:lnTo>
                    <a:pt x="1304" y="4738"/>
                  </a:lnTo>
                  <a:lnTo>
                    <a:pt x="1307" y="4752"/>
                  </a:lnTo>
                  <a:lnTo>
                    <a:pt x="1310" y="4766"/>
                  </a:lnTo>
                  <a:lnTo>
                    <a:pt x="1313" y="4781"/>
                  </a:lnTo>
                  <a:lnTo>
                    <a:pt x="1318" y="4795"/>
                  </a:lnTo>
                  <a:lnTo>
                    <a:pt x="1322" y="4809"/>
                  </a:lnTo>
                  <a:lnTo>
                    <a:pt x="1327" y="4822"/>
                  </a:lnTo>
                  <a:lnTo>
                    <a:pt x="1333" y="4836"/>
                  </a:lnTo>
                  <a:lnTo>
                    <a:pt x="1339" y="4849"/>
                  </a:lnTo>
                  <a:lnTo>
                    <a:pt x="1345" y="4862"/>
                  </a:lnTo>
                  <a:lnTo>
                    <a:pt x="1353" y="4875"/>
                  </a:lnTo>
                  <a:lnTo>
                    <a:pt x="1360" y="4887"/>
                  </a:lnTo>
                  <a:lnTo>
                    <a:pt x="1368" y="4900"/>
                  </a:lnTo>
                  <a:lnTo>
                    <a:pt x="1376" y="4911"/>
                  </a:lnTo>
                  <a:lnTo>
                    <a:pt x="1385" y="4923"/>
                  </a:lnTo>
                  <a:lnTo>
                    <a:pt x="1395" y="4934"/>
                  </a:lnTo>
                  <a:lnTo>
                    <a:pt x="1404" y="4945"/>
                  </a:lnTo>
                  <a:lnTo>
                    <a:pt x="1414" y="4956"/>
                  </a:lnTo>
                  <a:lnTo>
                    <a:pt x="1425" y="4966"/>
                  </a:lnTo>
                  <a:lnTo>
                    <a:pt x="1436" y="4975"/>
                  </a:lnTo>
                  <a:lnTo>
                    <a:pt x="1447" y="4985"/>
                  </a:lnTo>
                  <a:lnTo>
                    <a:pt x="1459" y="4994"/>
                  </a:lnTo>
                  <a:lnTo>
                    <a:pt x="1470" y="5002"/>
                  </a:lnTo>
                  <a:lnTo>
                    <a:pt x="1483" y="5010"/>
                  </a:lnTo>
                  <a:lnTo>
                    <a:pt x="1495" y="5018"/>
                  </a:lnTo>
                  <a:lnTo>
                    <a:pt x="1509" y="5025"/>
                  </a:lnTo>
                  <a:lnTo>
                    <a:pt x="1522" y="5032"/>
                  </a:lnTo>
                  <a:lnTo>
                    <a:pt x="1535" y="5038"/>
                  </a:lnTo>
                  <a:lnTo>
                    <a:pt x="1548" y="5043"/>
                  </a:lnTo>
                  <a:lnTo>
                    <a:pt x="1562" y="5048"/>
                  </a:lnTo>
                  <a:lnTo>
                    <a:pt x="1575" y="5053"/>
                  </a:lnTo>
                  <a:lnTo>
                    <a:pt x="1589" y="5057"/>
                  </a:lnTo>
                  <a:lnTo>
                    <a:pt x="1603" y="5060"/>
                  </a:lnTo>
                  <a:lnTo>
                    <a:pt x="1618" y="5063"/>
                  </a:lnTo>
                  <a:lnTo>
                    <a:pt x="1632" y="5066"/>
                  </a:lnTo>
                  <a:lnTo>
                    <a:pt x="1647" y="5068"/>
                  </a:lnTo>
                  <a:lnTo>
                    <a:pt x="1661" y="5069"/>
                  </a:lnTo>
                  <a:lnTo>
                    <a:pt x="1676" y="5070"/>
                  </a:lnTo>
                  <a:lnTo>
                    <a:pt x="1693" y="5070"/>
                  </a:lnTo>
                  <a:lnTo>
                    <a:pt x="2972" y="5070"/>
                  </a:lnTo>
                  <a:lnTo>
                    <a:pt x="3005" y="5072"/>
                  </a:lnTo>
                  <a:lnTo>
                    <a:pt x="3037" y="5079"/>
                  </a:lnTo>
                  <a:lnTo>
                    <a:pt x="3068" y="5089"/>
                  </a:lnTo>
                  <a:lnTo>
                    <a:pt x="3097" y="5103"/>
                  </a:lnTo>
                  <a:lnTo>
                    <a:pt x="3124" y="5122"/>
                  </a:lnTo>
                  <a:lnTo>
                    <a:pt x="3149" y="5143"/>
                  </a:lnTo>
                  <a:lnTo>
                    <a:pt x="3170" y="5168"/>
                  </a:lnTo>
                  <a:lnTo>
                    <a:pt x="3189" y="5195"/>
                  </a:lnTo>
                  <a:lnTo>
                    <a:pt x="3203" y="5224"/>
                  </a:lnTo>
                  <a:lnTo>
                    <a:pt x="3213" y="5255"/>
                  </a:lnTo>
                  <a:lnTo>
                    <a:pt x="3220" y="5287"/>
                  </a:lnTo>
                  <a:lnTo>
                    <a:pt x="3222" y="5320"/>
                  </a:lnTo>
                  <a:lnTo>
                    <a:pt x="3222" y="5784"/>
                  </a:lnTo>
                  <a:lnTo>
                    <a:pt x="3862" y="5143"/>
                  </a:lnTo>
                  <a:lnTo>
                    <a:pt x="3887" y="5122"/>
                  </a:lnTo>
                  <a:lnTo>
                    <a:pt x="3914" y="5104"/>
                  </a:lnTo>
                  <a:lnTo>
                    <a:pt x="3943" y="5089"/>
                  </a:lnTo>
                  <a:lnTo>
                    <a:pt x="3974" y="5079"/>
                  </a:lnTo>
                  <a:lnTo>
                    <a:pt x="4006" y="5072"/>
                  </a:lnTo>
                  <a:lnTo>
                    <a:pt x="4039" y="5070"/>
                  </a:lnTo>
                  <a:lnTo>
                    <a:pt x="6172" y="5070"/>
                  </a:lnTo>
                  <a:lnTo>
                    <a:pt x="6189" y="5070"/>
                  </a:lnTo>
                  <a:lnTo>
                    <a:pt x="6204" y="5069"/>
                  </a:lnTo>
                  <a:lnTo>
                    <a:pt x="6218" y="5068"/>
                  </a:lnTo>
                  <a:lnTo>
                    <a:pt x="6233" y="5066"/>
                  </a:lnTo>
                  <a:lnTo>
                    <a:pt x="6247" y="5063"/>
                  </a:lnTo>
                  <a:lnTo>
                    <a:pt x="6262" y="5060"/>
                  </a:lnTo>
                  <a:lnTo>
                    <a:pt x="6276" y="5057"/>
                  </a:lnTo>
                  <a:lnTo>
                    <a:pt x="6290" y="5053"/>
                  </a:lnTo>
                  <a:lnTo>
                    <a:pt x="6303" y="5048"/>
                  </a:lnTo>
                  <a:lnTo>
                    <a:pt x="6317" y="5043"/>
                  </a:lnTo>
                  <a:lnTo>
                    <a:pt x="6330" y="5038"/>
                  </a:lnTo>
                  <a:lnTo>
                    <a:pt x="6343" y="5032"/>
                  </a:lnTo>
                  <a:lnTo>
                    <a:pt x="6356" y="5025"/>
                  </a:lnTo>
                  <a:lnTo>
                    <a:pt x="6370" y="5018"/>
                  </a:lnTo>
                  <a:lnTo>
                    <a:pt x="6382" y="5010"/>
                  </a:lnTo>
                  <a:lnTo>
                    <a:pt x="6395" y="5002"/>
                  </a:lnTo>
                  <a:lnTo>
                    <a:pt x="6406" y="4994"/>
                  </a:lnTo>
                  <a:lnTo>
                    <a:pt x="6418" y="4985"/>
                  </a:lnTo>
                  <a:lnTo>
                    <a:pt x="6429" y="4975"/>
                  </a:lnTo>
                  <a:lnTo>
                    <a:pt x="6440" y="4966"/>
                  </a:lnTo>
                  <a:lnTo>
                    <a:pt x="6451" y="4956"/>
                  </a:lnTo>
                  <a:lnTo>
                    <a:pt x="6461" y="4945"/>
                  </a:lnTo>
                  <a:lnTo>
                    <a:pt x="6470" y="4934"/>
                  </a:lnTo>
                  <a:lnTo>
                    <a:pt x="6480" y="4923"/>
                  </a:lnTo>
                  <a:lnTo>
                    <a:pt x="6489" y="4911"/>
                  </a:lnTo>
                  <a:lnTo>
                    <a:pt x="6497" y="4900"/>
                  </a:lnTo>
                  <a:lnTo>
                    <a:pt x="6505" y="4887"/>
                  </a:lnTo>
                  <a:lnTo>
                    <a:pt x="6512" y="4875"/>
                  </a:lnTo>
                  <a:lnTo>
                    <a:pt x="6520" y="4862"/>
                  </a:lnTo>
                  <a:lnTo>
                    <a:pt x="6526" y="4849"/>
                  </a:lnTo>
                  <a:lnTo>
                    <a:pt x="6532" y="4836"/>
                  </a:lnTo>
                  <a:lnTo>
                    <a:pt x="6538" y="4822"/>
                  </a:lnTo>
                  <a:lnTo>
                    <a:pt x="6543" y="4809"/>
                  </a:lnTo>
                  <a:lnTo>
                    <a:pt x="6547" y="4795"/>
                  </a:lnTo>
                  <a:lnTo>
                    <a:pt x="6552" y="4781"/>
                  </a:lnTo>
                  <a:lnTo>
                    <a:pt x="6555" y="4766"/>
                  </a:lnTo>
                  <a:lnTo>
                    <a:pt x="6558" y="4752"/>
                  </a:lnTo>
                  <a:lnTo>
                    <a:pt x="6561" y="4738"/>
                  </a:lnTo>
                  <a:lnTo>
                    <a:pt x="6562" y="4723"/>
                  </a:lnTo>
                  <a:lnTo>
                    <a:pt x="6564" y="4709"/>
                  </a:lnTo>
                  <a:lnTo>
                    <a:pt x="6565" y="4694"/>
                  </a:lnTo>
                  <a:lnTo>
                    <a:pt x="6565" y="4678"/>
                  </a:lnTo>
                  <a:lnTo>
                    <a:pt x="6565" y="4503"/>
                  </a:lnTo>
                  <a:lnTo>
                    <a:pt x="5534" y="4503"/>
                  </a:lnTo>
                  <a:lnTo>
                    <a:pt x="5501" y="4501"/>
                  </a:lnTo>
                  <a:lnTo>
                    <a:pt x="5469" y="4494"/>
                  </a:lnTo>
                  <a:lnTo>
                    <a:pt x="5438" y="4484"/>
                  </a:lnTo>
                  <a:lnTo>
                    <a:pt x="5409" y="4470"/>
                  </a:lnTo>
                  <a:lnTo>
                    <a:pt x="5382" y="4451"/>
                  </a:lnTo>
                  <a:lnTo>
                    <a:pt x="5357" y="4430"/>
                  </a:lnTo>
                  <a:lnTo>
                    <a:pt x="5336" y="4405"/>
                  </a:lnTo>
                  <a:lnTo>
                    <a:pt x="5317" y="4378"/>
                  </a:lnTo>
                  <a:lnTo>
                    <a:pt x="5303" y="4349"/>
                  </a:lnTo>
                  <a:lnTo>
                    <a:pt x="5293" y="4318"/>
                  </a:lnTo>
                  <a:lnTo>
                    <a:pt x="5286" y="4286"/>
                  </a:lnTo>
                  <a:lnTo>
                    <a:pt x="5284" y="4253"/>
                  </a:lnTo>
                  <a:lnTo>
                    <a:pt x="5286" y="4220"/>
                  </a:lnTo>
                  <a:lnTo>
                    <a:pt x="5293" y="4188"/>
                  </a:lnTo>
                  <a:lnTo>
                    <a:pt x="5303" y="4157"/>
                  </a:lnTo>
                  <a:lnTo>
                    <a:pt x="5317" y="4128"/>
                  </a:lnTo>
                  <a:lnTo>
                    <a:pt x="5336" y="4101"/>
                  </a:lnTo>
                  <a:lnTo>
                    <a:pt x="5357" y="4076"/>
                  </a:lnTo>
                  <a:lnTo>
                    <a:pt x="5382" y="4055"/>
                  </a:lnTo>
                  <a:lnTo>
                    <a:pt x="5409" y="4036"/>
                  </a:lnTo>
                  <a:lnTo>
                    <a:pt x="5438" y="4022"/>
                  </a:lnTo>
                  <a:lnTo>
                    <a:pt x="5469" y="4012"/>
                  </a:lnTo>
                  <a:lnTo>
                    <a:pt x="5501" y="4005"/>
                  </a:lnTo>
                  <a:lnTo>
                    <a:pt x="5534" y="4003"/>
                  </a:lnTo>
                  <a:lnTo>
                    <a:pt x="6565" y="4003"/>
                  </a:lnTo>
                  <a:lnTo>
                    <a:pt x="6565" y="2760"/>
                  </a:lnTo>
                  <a:lnTo>
                    <a:pt x="6565" y="2744"/>
                  </a:lnTo>
                  <a:lnTo>
                    <a:pt x="6564" y="2729"/>
                  </a:lnTo>
                  <a:lnTo>
                    <a:pt x="6562" y="2715"/>
                  </a:lnTo>
                  <a:lnTo>
                    <a:pt x="6561" y="2700"/>
                  </a:lnTo>
                  <a:lnTo>
                    <a:pt x="6558" y="2686"/>
                  </a:lnTo>
                  <a:lnTo>
                    <a:pt x="6555" y="2672"/>
                  </a:lnTo>
                  <a:lnTo>
                    <a:pt x="6552" y="2657"/>
                  </a:lnTo>
                  <a:lnTo>
                    <a:pt x="6547" y="2643"/>
                  </a:lnTo>
                  <a:lnTo>
                    <a:pt x="6543" y="2629"/>
                  </a:lnTo>
                  <a:lnTo>
                    <a:pt x="6538" y="2616"/>
                  </a:lnTo>
                  <a:lnTo>
                    <a:pt x="6532" y="2602"/>
                  </a:lnTo>
                  <a:lnTo>
                    <a:pt x="6526" y="2589"/>
                  </a:lnTo>
                  <a:lnTo>
                    <a:pt x="6520" y="2576"/>
                  </a:lnTo>
                  <a:lnTo>
                    <a:pt x="6512" y="2563"/>
                  </a:lnTo>
                  <a:lnTo>
                    <a:pt x="6504" y="2550"/>
                  </a:lnTo>
                  <a:lnTo>
                    <a:pt x="6497" y="2538"/>
                  </a:lnTo>
                  <a:lnTo>
                    <a:pt x="6488" y="2526"/>
                  </a:lnTo>
                  <a:lnTo>
                    <a:pt x="6480" y="2514"/>
                  </a:lnTo>
                  <a:lnTo>
                    <a:pt x="6470" y="2503"/>
                  </a:lnTo>
                  <a:lnTo>
                    <a:pt x="6461" y="2492"/>
                  </a:lnTo>
                  <a:lnTo>
                    <a:pt x="6451" y="2482"/>
                  </a:lnTo>
                  <a:lnTo>
                    <a:pt x="6440" y="2472"/>
                  </a:lnTo>
                  <a:lnTo>
                    <a:pt x="6429" y="2462"/>
                  </a:lnTo>
                  <a:lnTo>
                    <a:pt x="6418" y="2453"/>
                  </a:lnTo>
                  <a:lnTo>
                    <a:pt x="6406" y="2444"/>
                  </a:lnTo>
                  <a:lnTo>
                    <a:pt x="6394" y="2435"/>
                  </a:lnTo>
                  <a:lnTo>
                    <a:pt x="6381" y="2426"/>
                  </a:lnTo>
                  <a:lnTo>
                    <a:pt x="6370" y="2419"/>
                  </a:lnTo>
                  <a:lnTo>
                    <a:pt x="6358" y="2413"/>
                  </a:lnTo>
                  <a:lnTo>
                    <a:pt x="6345" y="2406"/>
                  </a:lnTo>
                  <a:lnTo>
                    <a:pt x="6331" y="2400"/>
                  </a:lnTo>
                  <a:lnTo>
                    <a:pt x="6318" y="2395"/>
                  </a:lnTo>
                  <a:lnTo>
                    <a:pt x="6304" y="2390"/>
                  </a:lnTo>
                  <a:lnTo>
                    <a:pt x="6290" y="2385"/>
                  </a:lnTo>
                  <a:lnTo>
                    <a:pt x="6276" y="2381"/>
                  </a:lnTo>
                  <a:lnTo>
                    <a:pt x="6262" y="2378"/>
                  </a:lnTo>
                  <a:lnTo>
                    <a:pt x="6248" y="2375"/>
                  </a:lnTo>
                  <a:lnTo>
                    <a:pt x="6233" y="2372"/>
                  </a:lnTo>
                  <a:lnTo>
                    <a:pt x="6219" y="2370"/>
                  </a:lnTo>
                  <a:lnTo>
                    <a:pt x="6204" y="2369"/>
                  </a:lnTo>
                  <a:lnTo>
                    <a:pt x="6189" y="2368"/>
                  </a:lnTo>
                  <a:lnTo>
                    <a:pt x="6172" y="2368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1" name="Google Shape;661;p7"/>
          <p:cNvGrpSpPr/>
          <p:nvPr/>
        </p:nvGrpSpPr>
        <p:grpSpPr>
          <a:xfrm>
            <a:off x="5227152" y="2660110"/>
            <a:ext cx="633600" cy="633600"/>
            <a:chOff x="5227152" y="3559635"/>
            <a:chExt cx="633600" cy="633600"/>
          </a:xfrm>
        </p:grpSpPr>
        <p:sp>
          <p:nvSpPr>
            <p:cNvPr id="662" name="Google Shape;662;p7"/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24" y="4134"/>
                  </a:moveTo>
                  <a:lnTo>
                    <a:pt x="5920" y="2403"/>
                  </a:lnTo>
                  <a:lnTo>
                    <a:pt x="5920" y="7164"/>
                  </a:lnTo>
                  <a:lnTo>
                    <a:pt x="2024" y="5433"/>
                  </a:lnTo>
                  <a:lnTo>
                    <a:pt x="2024" y="4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3" y="4341"/>
                  </a:moveTo>
                  <a:lnTo>
                    <a:pt x="7943" y="4118"/>
                  </a:lnTo>
                  <a:lnTo>
                    <a:pt x="7858" y="3893"/>
                  </a:lnTo>
                  <a:lnTo>
                    <a:pt x="7748" y="3665"/>
                  </a:lnTo>
                  <a:lnTo>
                    <a:pt x="7613" y="3435"/>
                  </a:lnTo>
                  <a:lnTo>
                    <a:pt x="7446" y="3195"/>
                  </a:lnTo>
                  <a:lnTo>
                    <a:pt x="7429" y="3167"/>
                  </a:lnTo>
                  <a:lnTo>
                    <a:pt x="7416" y="3137"/>
                  </a:lnTo>
                  <a:lnTo>
                    <a:pt x="7407" y="3105"/>
                  </a:lnTo>
                  <a:lnTo>
                    <a:pt x="7402" y="3073"/>
                  </a:lnTo>
                  <a:lnTo>
                    <a:pt x="7401" y="3040"/>
                  </a:lnTo>
                  <a:lnTo>
                    <a:pt x="7405" y="3008"/>
                  </a:lnTo>
                  <a:lnTo>
                    <a:pt x="7413" y="2976"/>
                  </a:lnTo>
                  <a:lnTo>
                    <a:pt x="7425" y="2946"/>
                  </a:lnTo>
                  <a:lnTo>
                    <a:pt x="7440" y="2917"/>
                  </a:lnTo>
                  <a:lnTo>
                    <a:pt x="7460" y="2891"/>
                  </a:lnTo>
                  <a:lnTo>
                    <a:pt x="7483" y="2867"/>
                  </a:lnTo>
                  <a:lnTo>
                    <a:pt x="7508" y="2847"/>
                  </a:lnTo>
                  <a:lnTo>
                    <a:pt x="7536" y="2830"/>
                  </a:lnTo>
                  <a:lnTo>
                    <a:pt x="7566" y="2817"/>
                  </a:lnTo>
                  <a:lnTo>
                    <a:pt x="7598" y="2808"/>
                  </a:lnTo>
                  <a:lnTo>
                    <a:pt x="7630" y="2803"/>
                  </a:lnTo>
                  <a:lnTo>
                    <a:pt x="7663" y="2802"/>
                  </a:lnTo>
                  <a:lnTo>
                    <a:pt x="7695" y="2806"/>
                  </a:lnTo>
                  <a:lnTo>
                    <a:pt x="7727" y="2814"/>
                  </a:lnTo>
                  <a:lnTo>
                    <a:pt x="7757" y="2826"/>
                  </a:lnTo>
                  <a:lnTo>
                    <a:pt x="7786" y="2841"/>
                  </a:lnTo>
                  <a:lnTo>
                    <a:pt x="7812" y="2861"/>
                  </a:lnTo>
                  <a:lnTo>
                    <a:pt x="7836" y="2884"/>
                  </a:lnTo>
                  <a:lnTo>
                    <a:pt x="7856" y="2909"/>
                  </a:lnTo>
                  <a:lnTo>
                    <a:pt x="8028" y="3157"/>
                  </a:lnTo>
                  <a:lnTo>
                    <a:pt x="8039" y="3172"/>
                  </a:lnTo>
                  <a:lnTo>
                    <a:pt x="8185" y="3420"/>
                  </a:lnTo>
                  <a:lnTo>
                    <a:pt x="8194" y="3438"/>
                  </a:lnTo>
                  <a:lnTo>
                    <a:pt x="8314" y="3686"/>
                  </a:lnTo>
                  <a:lnTo>
                    <a:pt x="8322" y="3706"/>
                  </a:lnTo>
                  <a:lnTo>
                    <a:pt x="8415" y="3954"/>
                  </a:lnTo>
                  <a:lnTo>
                    <a:pt x="8423" y="3977"/>
                  </a:lnTo>
                  <a:lnTo>
                    <a:pt x="8489" y="4224"/>
                  </a:lnTo>
                  <a:lnTo>
                    <a:pt x="8494" y="4249"/>
                  </a:lnTo>
                  <a:lnTo>
                    <a:pt x="8534" y="4497"/>
                  </a:lnTo>
                  <a:lnTo>
                    <a:pt x="8537" y="4523"/>
                  </a:lnTo>
                  <a:lnTo>
                    <a:pt x="8550" y="4770"/>
                  </a:lnTo>
                  <a:lnTo>
                    <a:pt x="8550" y="4797"/>
                  </a:lnTo>
                  <a:lnTo>
                    <a:pt x="8537" y="5044"/>
                  </a:lnTo>
                  <a:lnTo>
                    <a:pt x="8534" y="5071"/>
                  </a:lnTo>
                  <a:lnTo>
                    <a:pt x="8494" y="5318"/>
                  </a:lnTo>
                  <a:lnTo>
                    <a:pt x="8489" y="5343"/>
                  </a:lnTo>
                  <a:lnTo>
                    <a:pt x="8423" y="5590"/>
                  </a:lnTo>
                  <a:lnTo>
                    <a:pt x="8415" y="5614"/>
                  </a:lnTo>
                  <a:lnTo>
                    <a:pt x="8322" y="5861"/>
                  </a:lnTo>
                  <a:lnTo>
                    <a:pt x="8314" y="5882"/>
                  </a:lnTo>
                  <a:lnTo>
                    <a:pt x="8194" y="6129"/>
                  </a:lnTo>
                  <a:lnTo>
                    <a:pt x="8184" y="6147"/>
                  </a:lnTo>
                  <a:lnTo>
                    <a:pt x="8039" y="6395"/>
                  </a:lnTo>
                  <a:lnTo>
                    <a:pt x="8028" y="6411"/>
                  </a:lnTo>
                  <a:lnTo>
                    <a:pt x="7856" y="6658"/>
                  </a:lnTo>
                  <a:lnTo>
                    <a:pt x="7836" y="6683"/>
                  </a:lnTo>
                  <a:lnTo>
                    <a:pt x="7812" y="6706"/>
                  </a:lnTo>
                  <a:lnTo>
                    <a:pt x="7786" y="6726"/>
                  </a:lnTo>
                  <a:lnTo>
                    <a:pt x="7757" y="6741"/>
                  </a:lnTo>
                  <a:lnTo>
                    <a:pt x="7727" y="6753"/>
                  </a:lnTo>
                  <a:lnTo>
                    <a:pt x="7695" y="6761"/>
                  </a:lnTo>
                  <a:lnTo>
                    <a:pt x="7662" y="6765"/>
                  </a:lnTo>
                  <a:lnTo>
                    <a:pt x="7630" y="6764"/>
                  </a:lnTo>
                  <a:lnTo>
                    <a:pt x="7597" y="6759"/>
                  </a:lnTo>
                  <a:lnTo>
                    <a:pt x="7566" y="6750"/>
                  </a:lnTo>
                  <a:lnTo>
                    <a:pt x="7536" y="6737"/>
                  </a:lnTo>
                  <a:lnTo>
                    <a:pt x="7508" y="6720"/>
                  </a:lnTo>
                  <a:lnTo>
                    <a:pt x="7483" y="6700"/>
                  </a:lnTo>
                  <a:lnTo>
                    <a:pt x="7460" y="6676"/>
                  </a:lnTo>
                  <a:lnTo>
                    <a:pt x="7440" y="6650"/>
                  </a:lnTo>
                  <a:lnTo>
                    <a:pt x="7425" y="6621"/>
                  </a:lnTo>
                  <a:lnTo>
                    <a:pt x="7413" y="6591"/>
                  </a:lnTo>
                  <a:lnTo>
                    <a:pt x="7405" y="6559"/>
                  </a:lnTo>
                  <a:lnTo>
                    <a:pt x="7401" y="6526"/>
                  </a:lnTo>
                  <a:lnTo>
                    <a:pt x="7402" y="6494"/>
                  </a:lnTo>
                  <a:lnTo>
                    <a:pt x="7407" y="6461"/>
                  </a:lnTo>
                  <a:lnTo>
                    <a:pt x="7416" y="6430"/>
                  </a:lnTo>
                  <a:lnTo>
                    <a:pt x="7429" y="6400"/>
                  </a:lnTo>
                  <a:lnTo>
                    <a:pt x="7446" y="6372"/>
                  </a:lnTo>
                  <a:lnTo>
                    <a:pt x="7613" y="6133"/>
                  </a:lnTo>
                  <a:lnTo>
                    <a:pt x="7748" y="5902"/>
                  </a:lnTo>
                  <a:lnTo>
                    <a:pt x="7858" y="5675"/>
                  </a:lnTo>
                  <a:lnTo>
                    <a:pt x="7943" y="5449"/>
                  </a:lnTo>
                  <a:lnTo>
                    <a:pt x="8003" y="5226"/>
                  </a:lnTo>
                  <a:lnTo>
                    <a:pt x="8038" y="5004"/>
                  </a:lnTo>
                  <a:lnTo>
                    <a:pt x="8050" y="4784"/>
                  </a:lnTo>
                  <a:lnTo>
                    <a:pt x="8038" y="4563"/>
                  </a:lnTo>
                  <a:lnTo>
                    <a:pt x="8003" y="4341"/>
                  </a:lnTo>
                  <a:close/>
                  <a:moveTo>
                    <a:pt x="6902" y="4401"/>
                  </a:moveTo>
                  <a:lnTo>
                    <a:pt x="6849" y="4269"/>
                  </a:lnTo>
                  <a:lnTo>
                    <a:pt x="6780" y="4134"/>
                  </a:lnTo>
                  <a:lnTo>
                    <a:pt x="6694" y="3997"/>
                  </a:lnTo>
                  <a:lnTo>
                    <a:pt x="6585" y="3850"/>
                  </a:lnTo>
                  <a:lnTo>
                    <a:pt x="6567" y="3822"/>
                  </a:lnTo>
                  <a:lnTo>
                    <a:pt x="6553" y="3793"/>
                  </a:lnTo>
                  <a:lnTo>
                    <a:pt x="6543" y="3762"/>
                  </a:lnTo>
                  <a:lnTo>
                    <a:pt x="6538" y="3730"/>
                  </a:lnTo>
                  <a:lnTo>
                    <a:pt x="6536" y="3697"/>
                  </a:lnTo>
                  <a:lnTo>
                    <a:pt x="6539" y="3664"/>
                  </a:lnTo>
                  <a:lnTo>
                    <a:pt x="6546" y="3632"/>
                  </a:lnTo>
                  <a:lnTo>
                    <a:pt x="6557" y="3602"/>
                  </a:lnTo>
                  <a:lnTo>
                    <a:pt x="6572" y="3572"/>
                  </a:lnTo>
                  <a:lnTo>
                    <a:pt x="6590" y="3546"/>
                  </a:lnTo>
                  <a:lnTo>
                    <a:pt x="6612" y="3521"/>
                  </a:lnTo>
                  <a:lnTo>
                    <a:pt x="6637" y="3500"/>
                  </a:lnTo>
                  <a:lnTo>
                    <a:pt x="6665" y="3482"/>
                  </a:lnTo>
                  <a:lnTo>
                    <a:pt x="6694" y="3468"/>
                  </a:lnTo>
                  <a:lnTo>
                    <a:pt x="6725" y="3458"/>
                  </a:lnTo>
                  <a:lnTo>
                    <a:pt x="6757" y="3453"/>
                  </a:lnTo>
                  <a:lnTo>
                    <a:pt x="6790" y="3451"/>
                  </a:lnTo>
                  <a:lnTo>
                    <a:pt x="6823" y="3454"/>
                  </a:lnTo>
                  <a:lnTo>
                    <a:pt x="6855" y="3461"/>
                  </a:lnTo>
                  <a:lnTo>
                    <a:pt x="6885" y="3472"/>
                  </a:lnTo>
                  <a:lnTo>
                    <a:pt x="6915" y="3487"/>
                  </a:lnTo>
                  <a:lnTo>
                    <a:pt x="6941" y="3505"/>
                  </a:lnTo>
                  <a:lnTo>
                    <a:pt x="6966" y="3527"/>
                  </a:lnTo>
                  <a:lnTo>
                    <a:pt x="6987" y="3552"/>
                  </a:lnTo>
                  <a:lnTo>
                    <a:pt x="7102" y="3707"/>
                  </a:lnTo>
                  <a:lnTo>
                    <a:pt x="7112" y="3723"/>
                  </a:lnTo>
                  <a:lnTo>
                    <a:pt x="7210" y="3878"/>
                  </a:lnTo>
                  <a:lnTo>
                    <a:pt x="7220" y="3896"/>
                  </a:lnTo>
                  <a:lnTo>
                    <a:pt x="7300" y="4051"/>
                  </a:lnTo>
                  <a:lnTo>
                    <a:pt x="7309" y="4072"/>
                  </a:lnTo>
                  <a:lnTo>
                    <a:pt x="7371" y="4227"/>
                  </a:lnTo>
                  <a:lnTo>
                    <a:pt x="7379" y="4251"/>
                  </a:lnTo>
                  <a:lnTo>
                    <a:pt x="7424" y="4406"/>
                  </a:lnTo>
                  <a:lnTo>
                    <a:pt x="7430" y="4432"/>
                  </a:lnTo>
                  <a:lnTo>
                    <a:pt x="7456" y="4587"/>
                  </a:lnTo>
                  <a:lnTo>
                    <a:pt x="7459" y="4615"/>
                  </a:lnTo>
                  <a:lnTo>
                    <a:pt x="7468" y="4770"/>
                  </a:lnTo>
                  <a:lnTo>
                    <a:pt x="7468" y="4798"/>
                  </a:lnTo>
                  <a:lnTo>
                    <a:pt x="7459" y="4953"/>
                  </a:lnTo>
                  <a:lnTo>
                    <a:pt x="7456" y="4981"/>
                  </a:lnTo>
                  <a:lnTo>
                    <a:pt x="7430" y="5135"/>
                  </a:lnTo>
                  <a:lnTo>
                    <a:pt x="7424" y="5162"/>
                  </a:lnTo>
                  <a:lnTo>
                    <a:pt x="7379" y="5316"/>
                  </a:lnTo>
                  <a:lnTo>
                    <a:pt x="7371" y="5340"/>
                  </a:lnTo>
                  <a:lnTo>
                    <a:pt x="7309" y="5495"/>
                  </a:lnTo>
                  <a:lnTo>
                    <a:pt x="7300" y="5516"/>
                  </a:lnTo>
                  <a:lnTo>
                    <a:pt x="7220" y="5671"/>
                  </a:lnTo>
                  <a:lnTo>
                    <a:pt x="7210" y="5690"/>
                  </a:lnTo>
                  <a:lnTo>
                    <a:pt x="7112" y="5844"/>
                  </a:lnTo>
                  <a:lnTo>
                    <a:pt x="7101" y="5860"/>
                  </a:lnTo>
                  <a:lnTo>
                    <a:pt x="6987" y="6015"/>
                  </a:lnTo>
                  <a:lnTo>
                    <a:pt x="6966" y="6040"/>
                  </a:lnTo>
                  <a:lnTo>
                    <a:pt x="6941" y="6062"/>
                  </a:lnTo>
                  <a:lnTo>
                    <a:pt x="6914" y="6080"/>
                  </a:lnTo>
                  <a:lnTo>
                    <a:pt x="6885" y="6095"/>
                  </a:lnTo>
                  <a:lnTo>
                    <a:pt x="6855" y="6106"/>
                  </a:lnTo>
                  <a:lnTo>
                    <a:pt x="6823" y="6113"/>
                  </a:lnTo>
                  <a:lnTo>
                    <a:pt x="6790" y="6116"/>
                  </a:lnTo>
                  <a:lnTo>
                    <a:pt x="6757" y="6114"/>
                  </a:lnTo>
                  <a:lnTo>
                    <a:pt x="6725" y="6108"/>
                  </a:lnTo>
                  <a:lnTo>
                    <a:pt x="6694" y="6098"/>
                  </a:lnTo>
                  <a:lnTo>
                    <a:pt x="6664" y="6084"/>
                  </a:lnTo>
                  <a:lnTo>
                    <a:pt x="6637" y="6067"/>
                  </a:lnTo>
                  <a:lnTo>
                    <a:pt x="6612" y="6046"/>
                  </a:lnTo>
                  <a:lnTo>
                    <a:pt x="6590" y="6021"/>
                  </a:lnTo>
                  <a:lnTo>
                    <a:pt x="6572" y="5994"/>
                  </a:lnTo>
                  <a:lnTo>
                    <a:pt x="6557" y="5965"/>
                  </a:lnTo>
                  <a:lnTo>
                    <a:pt x="6546" y="5935"/>
                  </a:lnTo>
                  <a:lnTo>
                    <a:pt x="6539" y="5903"/>
                  </a:lnTo>
                  <a:lnTo>
                    <a:pt x="6536" y="5870"/>
                  </a:lnTo>
                  <a:lnTo>
                    <a:pt x="6538" y="5837"/>
                  </a:lnTo>
                  <a:lnTo>
                    <a:pt x="6544" y="5805"/>
                  </a:lnTo>
                  <a:lnTo>
                    <a:pt x="6554" y="5774"/>
                  </a:lnTo>
                  <a:lnTo>
                    <a:pt x="6568" y="5744"/>
                  </a:lnTo>
                  <a:lnTo>
                    <a:pt x="6585" y="5717"/>
                  </a:lnTo>
                  <a:lnTo>
                    <a:pt x="6694" y="5570"/>
                  </a:lnTo>
                  <a:lnTo>
                    <a:pt x="6780" y="5433"/>
                  </a:lnTo>
                  <a:lnTo>
                    <a:pt x="6850" y="5298"/>
                  </a:lnTo>
                  <a:lnTo>
                    <a:pt x="6902" y="5167"/>
                  </a:lnTo>
                  <a:lnTo>
                    <a:pt x="6939" y="5037"/>
                  </a:lnTo>
                  <a:lnTo>
                    <a:pt x="6961" y="4910"/>
                  </a:lnTo>
                  <a:lnTo>
                    <a:pt x="6968" y="4784"/>
                  </a:lnTo>
                  <a:lnTo>
                    <a:pt x="6961" y="4657"/>
                  </a:lnTo>
                  <a:lnTo>
                    <a:pt x="6939" y="4530"/>
                  </a:lnTo>
                  <a:lnTo>
                    <a:pt x="6902" y="4401"/>
                  </a:lnTo>
                  <a:close/>
                  <a:moveTo>
                    <a:pt x="1244" y="3885"/>
                  </a:moveTo>
                  <a:lnTo>
                    <a:pt x="1253" y="3884"/>
                  </a:lnTo>
                  <a:lnTo>
                    <a:pt x="1261" y="3884"/>
                  </a:lnTo>
                  <a:lnTo>
                    <a:pt x="1266" y="3884"/>
                  </a:lnTo>
                  <a:lnTo>
                    <a:pt x="1808" y="3884"/>
                  </a:lnTo>
                  <a:lnTo>
                    <a:pt x="1813" y="3884"/>
                  </a:lnTo>
                  <a:lnTo>
                    <a:pt x="1821" y="3884"/>
                  </a:lnTo>
                  <a:lnTo>
                    <a:pt x="1830" y="3885"/>
                  </a:lnTo>
                  <a:lnTo>
                    <a:pt x="1838" y="3885"/>
                  </a:lnTo>
                  <a:lnTo>
                    <a:pt x="1848" y="3886"/>
                  </a:lnTo>
                  <a:lnTo>
                    <a:pt x="1856" y="3886"/>
                  </a:lnTo>
                  <a:lnTo>
                    <a:pt x="1865" y="3888"/>
                  </a:lnTo>
                  <a:lnTo>
                    <a:pt x="1873" y="3889"/>
                  </a:lnTo>
                  <a:lnTo>
                    <a:pt x="1882" y="3890"/>
                  </a:lnTo>
                  <a:lnTo>
                    <a:pt x="1890" y="3891"/>
                  </a:lnTo>
                  <a:lnTo>
                    <a:pt x="1899" y="3893"/>
                  </a:lnTo>
                  <a:lnTo>
                    <a:pt x="1907" y="3895"/>
                  </a:lnTo>
                  <a:lnTo>
                    <a:pt x="1916" y="3897"/>
                  </a:lnTo>
                  <a:lnTo>
                    <a:pt x="1924" y="3899"/>
                  </a:lnTo>
                  <a:lnTo>
                    <a:pt x="1933" y="3901"/>
                  </a:lnTo>
                  <a:lnTo>
                    <a:pt x="5818" y="2175"/>
                  </a:lnTo>
                  <a:lnTo>
                    <a:pt x="5850" y="2163"/>
                  </a:lnTo>
                  <a:lnTo>
                    <a:pt x="5882" y="2156"/>
                  </a:lnTo>
                  <a:lnTo>
                    <a:pt x="5915" y="2153"/>
                  </a:lnTo>
                  <a:lnTo>
                    <a:pt x="5948" y="2155"/>
                  </a:lnTo>
                  <a:lnTo>
                    <a:pt x="5981" y="2160"/>
                  </a:lnTo>
                  <a:lnTo>
                    <a:pt x="6012" y="2171"/>
                  </a:lnTo>
                  <a:lnTo>
                    <a:pt x="6042" y="2185"/>
                  </a:lnTo>
                  <a:lnTo>
                    <a:pt x="6070" y="2203"/>
                  </a:lnTo>
                  <a:lnTo>
                    <a:pt x="6095" y="2224"/>
                  </a:lnTo>
                  <a:lnTo>
                    <a:pt x="6117" y="2249"/>
                  </a:lnTo>
                  <a:lnTo>
                    <a:pt x="6136" y="2277"/>
                  </a:lnTo>
                  <a:lnTo>
                    <a:pt x="6150" y="2306"/>
                  </a:lnTo>
                  <a:lnTo>
                    <a:pt x="6161" y="2337"/>
                  </a:lnTo>
                  <a:lnTo>
                    <a:pt x="6168" y="2370"/>
                  </a:lnTo>
                  <a:lnTo>
                    <a:pt x="6170" y="2403"/>
                  </a:lnTo>
                  <a:lnTo>
                    <a:pt x="6170" y="7164"/>
                  </a:lnTo>
                  <a:lnTo>
                    <a:pt x="6168" y="7197"/>
                  </a:lnTo>
                  <a:lnTo>
                    <a:pt x="6161" y="7230"/>
                  </a:lnTo>
                  <a:lnTo>
                    <a:pt x="6150" y="7261"/>
                  </a:lnTo>
                  <a:lnTo>
                    <a:pt x="6136" y="7290"/>
                  </a:lnTo>
                  <a:lnTo>
                    <a:pt x="6117" y="7318"/>
                  </a:lnTo>
                  <a:lnTo>
                    <a:pt x="6095" y="7343"/>
                  </a:lnTo>
                  <a:lnTo>
                    <a:pt x="6070" y="7364"/>
                  </a:lnTo>
                  <a:lnTo>
                    <a:pt x="6042" y="7382"/>
                  </a:lnTo>
                  <a:lnTo>
                    <a:pt x="6012" y="7396"/>
                  </a:lnTo>
                  <a:lnTo>
                    <a:pt x="5981" y="7407"/>
                  </a:lnTo>
                  <a:lnTo>
                    <a:pt x="5948" y="7412"/>
                  </a:lnTo>
                  <a:lnTo>
                    <a:pt x="5915" y="7414"/>
                  </a:lnTo>
                  <a:lnTo>
                    <a:pt x="5882" y="7411"/>
                  </a:lnTo>
                  <a:lnTo>
                    <a:pt x="5850" y="7404"/>
                  </a:lnTo>
                  <a:lnTo>
                    <a:pt x="5818" y="7392"/>
                  </a:lnTo>
                  <a:lnTo>
                    <a:pt x="4438" y="6779"/>
                  </a:lnTo>
                  <a:lnTo>
                    <a:pt x="4438" y="6948"/>
                  </a:lnTo>
                  <a:lnTo>
                    <a:pt x="4438" y="6953"/>
                  </a:lnTo>
                  <a:lnTo>
                    <a:pt x="4437" y="6977"/>
                  </a:lnTo>
                  <a:lnTo>
                    <a:pt x="4437" y="6986"/>
                  </a:lnTo>
                  <a:lnTo>
                    <a:pt x="4436" y="7011"/>
                  </a:lnTo>
                  <a:lnTo>
                    <a:pt x="4435" y="7020"/>
                  </a:lnTo>
                  <a:lnTo>
                    <a:pt x="4433" y="7044"/>
                  </a:lnTo>
                  <a:lnTo>
                    <a:pt x="4432" y="7054"/>
                  </a:lnTo>
                  <a:lnTo>
                    <a:pt x="4429" y="7078"/>
                  </a:lnTo>
                  <a:lnTo>
                    <a:pt x="4427" y="7087"/>
                  </a:lnTo>
                  <a:lnTo>
                    <a:pt x="4423" y="7111"/>
                  </a:lnTo>
                  <a:lnTo>
                    <a:pt x="4421" y="7120"/>
                  </a:lnTo>
                  <a:lnTo>
                    <a:pt x="4416" y="7144"/>
                  </a:lnTo>
                  <a:lnTo>
                    <a:pt x="4414" y="7153"/>
                  </a:lnTo>
                  <a:lnTo>
                    <a:pt x="4409" y="7176"/>
                  </a:lnTo>
                  <a:lnTo>
                    <a:pt x="4406" y="7185"/>
                  </a:lnTo>
                  <a:lnTo>
                    <a:pt x="4399" y="7209"/>
                  </a:lnTo>
                  <a:lnTo>
                    <a:pt x="4397" y="7217"/>
                  </a:lnTo>
                  <a:lnTo>
                    <a:pt x="4389" y="7240"/>
                  </a:lnTo>
                  <a:lnTo>
                    <a:pt x="4386" y="7249"/>
                  </a:lnTo>
                  <a:lnTo>
                    <a:pt x="4378" y="7272"/>
                  </a:lnTo>
                  <a:lnTo>
                    <a:pt x="4374" y="7281"/>
                  </a:lnTo>
                  <a:lnTo>
                    <a:pt x="4365" y="7303"/>
                  </a:lnTo>
                  <a:lnTo>
                    <a:pt x="4361" y="7312"/>
                  </a:lnTo>
                  <a:lnTo>
                    <a:pt x="4351" y="7334"/>
                  </a:lnTo>
                  <a:lnTo>
                    <a:pt x="4347" y="7342"/>
                  </a:lnTo>
                  <a:lnTo>
                    <a:pt x="4336" y="7364"/>
                  </a:lnTo>
                  <a:lnTo>
                    <a:pt x="4332" y="7372"/>
                  </a:lnTo>
                  <a:lnTo>
                    <a:pt x="4320" y="7394"/>
                  </a:lnTo>
                  <a:lnTo>
                    <a:pt x="4315" y="7403"/>
                  </a:lnTo>
                  <a:lnTo>
                    <a:pt x="4302" y="7423"/>
                  </a:lnTo>
                  <a:lnTo>
                    <a:pt x="4297" y="7431"/>
                  </a:lnTo>
                  <a:lnTo>
                    <a:pt x="4284" y="7452"/>
                  </a:lnTo>
                  <a:lnTo>
                    <a:pt x="4279" y="7459"/>
                  </a:lnTo>
                  <a:lnTo>
                    <a:pt x="4265" y="7479"/>
                  </a:lnTo>
                  <a:lnTo>
                    <a:pt x="4259" y="7486"/>
                  </a:lnTo>
                  <a:lnTo>
                    <a:pt x="4244" y="7505"/>
                  </a:lnTo>
                  <a:lnTo>
                    <a:pt x="4238" y="7513"/>
                  </a:lnTo>
                  <a:lnTo>
                    <a:pt x="4223" y="7531"/>
                  </a:lnTo>
                  <a:lnTo>
                    <a:pt x="4217" y="7538"/>
                  </a:lnTo>
                  <a:lnTo>
                    <a:pt x="4201" y="7556"/>
                  </a:lnTo>
                  <a:lnTo>
                    <a:pt x="4195" y="7563"/>
                  </a:lnTo>
                  <a:lnTo>
                    <a:pt x="4178" y="7580"/>
                  </a:lnTo>
                  <a:lnTo>
                    <a:pt x="4171" y="7587"/>
                  </a:lnTo>
                  <a:lnTo>
                    <a:pt x="4154" y="7604"/>
                  </a:lnTo>
                  <a:lnTo>
                    <a:pt x="4147" y="7610"/>
                  </a:lnTo>
                  <a:lnTo>
                    <a:pt x="4129" y="7626"/>
                  </a:lnTo>
                  <a:lnTo>
                    <a:pt x="4122" y="7632"/>
                  </a:lnTo>
                  <a:lnTo>
                    <a:pt x="4104" y="7647"/>
                  </a:lnTo>
                  <a:lnTo>
                    <a:pt x="4096" y="7653"/>
                  </a:lnTo>
                  <a:lnTo>
                    <a:pt x="4077" y="7668"/>
                  </a:lnTo>
                  <a:lnTo>
                    <a:pt x="4070" y="7674"/>
                  </a:lnTo>
                  <a:lnTo>
                    <a:pt x="4050" y="7688"/>
                  </a:lnTo>
                  <a:lnTo>
                    <a:pt x="4043" y="7693"/>
                  </a:lnTo>
                  <a:lnTo>
                    <a:pt x="4022" y="7706"/>
                  </a:lnTo>
                  <a:lnTo>
                    <a:pt x="4014" y="7711"/>
                  </a:lnTo>
                  <a:lnTo>
                    <a:pt x="3994" y="7724"/>
                  </a:lnTo>
                  <a:lnTo>
                    <a:pt x="3985" y="7729"/>
                  </a:lnTo>
                  <a:lnTo>
                    <a:pt x="3963" y="7741"/>
                  </a:lnTo>
                  <a:lnTo>
                    <a:pt x="3955" y="7745"/>
                  </a:lnTo>
                  <a:lnTo>
                    <a:pt x="3933" y="7756"/>
                  </a:lnTo>
                  <a:lnTo>
                    <a:pt x="3925" y="7760"/>
                  </a:lnTo>
                  <a:lnTo>
                    <a:pt x="3903" y="7770"/>
                  </a:lnTo>
                  <a:lnTo>
                    <a:pt x="3894" y="7774"/>
                  </a:lnTo>
                  <a:lnTo>
                    <a:pt x="3872" y="7783"/>
                  </a:lnTo>
                  <a:lnTo>
                    <a:pt x="3863" y="7787"/>
                  </a:lnTo>
                  <a:lnTo>
                    <a:pt x="3840" y="7795"/>
                  </a:lnTo>
                  <a:lnTo>
                    <a:pt x="3831" y="7798"/>
                  </a:lnTo>
                  <a:lnTo>
                    <a:pt x="3808" y="7806"/>
                  </a:lnTo>
                  <a:lnTo>
                    <a:pt x="3800" y="7808"/>
                  </a:lnTo>
                  <a:lnTo>
                    <a:pt x="3776" y="7815"/>
                  </a:lnTo>
                  <a:lnTo>
                    <a:pt x="3767" y="7818"/>
                  </a:lnTo>
                  <a:lnTo>
                    <a:pt x="3744" y="7823"/>
                  </a:lnTo>
                  <a:lnTo>
                    <a:pt x="3735" y="7825"/>
                  </a:lnTo>
                  <a:lnTo>
                    <a:pt x="3711" y="7830"/>
                  </a:lnTo>
                  <a:lnTo>
                    <a:pt x="3702" y="7832"/>
                  </a:lnTo>
                  <a:lnTo>
                    <a:pt x="3678" y="7836"/>
                  </a:lnTo>
                  <a:lnTo>
                    <a:pt x="3669" y="7838"/>
                  </a:lnTo>
                  <a:lnTo>
                    <a:pt x="3645" y="7841"/>
                  </a:lnTo>
                  <a:lnTo>
                    <a:pt x="3635" y="7842"/>
                  </a:lnTo>
                  <a:lnTo>
                    <a:pt x="3611" y="7844"/>
                  </a:lnTo>
                  <a:lnTo>
                    <a:pt x="3602" y="7845"/>
                  </a:lnTo>
                  <a:lnTo>
                    <a:pt x="3577" y="7846"/>
                  </a:lnTo>
                  <a:lnTo>
                    <a:pt x="3568" y="7846"/>
                  </a:lnTo>
                  <a:lnTo>
                    <a:pt x="3544" y="7847"/>
                  </a:lnTo>
                  <a:lnTo>
                    <a:pt x="3534" y="7847"/>
                  </a:lnTo>
                  <a:lnTo>
                    <a:pt x="3510" y="7846"/>
                  </a:lnTo>
                  <a:lnTo>
                    <a:pt x="3501" y="7846"/>
                  </a:lnTo>
                  <a:lnTo>
                    <a:pt x="3476" y="7845"/>
                  </a:lnTo>
                  <a:lnTo>
                    <a:pt x="3467" y="7844"/>
                  </a:lnTo>
                  <a:lnTo>
                    <a:pt x="3443" y="7842"/>
                  </a:lnTo>
                  <a:lnTo>
                    <a:pt x="3433" y="7841"/>
                  </a:lnTo>
                  <a:lnTo>
                    <a:pt x="3409" y="7838"/>
                  </a:lnTo>
                  <a:lnTo>
                    <a:pt x="3400" y="7836"/>
                  </a:lnTo>
                  <a:lnTo>
                    <a:pt x="3376" y="7832"/>
                  </a:lnTo>
                  <a:lnTo>
                    <a:pt x="3367" y="7830"/>
                  </a:lnTo>
                  <a:lnTo>
                    <a:pt x="3343" y="7825"/>
                  </a:lnTo>
                  <a:lnTo>
                    <a:pt x="3334" y="7823"/>
                  </a:lnTo>
                  <a:lnTo>
                    <a:pt x="3311" y="7818"/>
                  </a:lnTo>
                  <a:lnTo>
                    <a:pt x="3302" y="7815"/>
                  </a:lnTo>
                  <a:lnTo>
                    <a:pt x="3278" y="7808"/>
                  </a:lnTo>
                  <a:lnTo>
                    <a:pt x="3270" y="7806"/>
                  </a:lnTo>
                  <a:lnTo>
                    <a:pt x="3247" y="7798"/>
                  </a:lnTo>
                  <a:lnTo>
                    <a:pt x="3238" y="7795"/>
                  </a:lnTo>
                  <a:lnTo>
                    <a:pt x="3215" y="7787"/>
                  </a:lnTo>
                  <a:lnTo>
                    <a:pt x="3206" y="7783"/>
                  </a:lnTo>
                  <a:lnTo>
                    <a:pt x="3184" y="7774"/>
                  </a:lnTo>
                  <a:lnTo>
                    <a:pt x="3175" y="7770"/>
                  </a:lnTo>
                  <a:lnTo>
                    <a:pt x="3153" y="7760"/>
                  </a:lnTo>
                  <a:lnTo>
                    <a:pt x="3145" y="7756"/>
                  </a:lnTo>
                  <a:lnTo>
                    <a:pt x="3123" y="7745"/>
                  </a:lnTo>
                  <a:lnTo>
                    <a:pt x="3115" y="7741"/>
                  </a:lnTo>
                  <a:lnTo>
                    <a:pt x="3093" y="7729"/>
                  </a:lnTo>
                  <a:lnTo>
                    <a:pt x="3084" y="7724"/>
                  </a:lnTo>
                  <a:lnTo>
                    <a:pt x="3064" y="7711"/>
                  </a:lnTo>
                  <a:lnTo>
                    <a:pt x="3056" y="7706"/>
                  </a:lnTo>
                  <a:lnTo>
                    <a:pt x="3035" y="7693"/>
                  </a:lnTo>
                  <a:lnTo>
                    <a:pt x="3028" y="7688"/>
                  </a:lnTo>
                  <a:lnTo>
                    <a:pt x="3008" y="7674"/>
                  </a:lnTo>
                  <a:lnTo>
                    <a:pt x="3001" y="7668"/>
                  </a:lnTo>
                  <a:lnTo>
                    <a:pt x="2982" y="7653"/>
                  </a:lnTo>
                  <a:lnTo>
                    <a:pt x="2974" y="7647"/>
                  </a:lnTo>
                  <a:lnTo>
                    <a:pt x="2956" y="7632"/>
                  </a:lnTo>
                  <a:lnTo>
                    <a:pt x="2949" y="7626"/>
                  </a:lnTo>
                  <a:lnTo>
                    <a:pt x="2931" y="7610"/>
                  </a:lnTo>
                  <a:lnTo>
                    <a:pt x="2924" y="7604"/>
                  </a:lnTo>
                  <a:lnTo>
                    <a:pt x="2907" y="7587"/>
                  </a:lnTo>
                  <a:lnTo>
                    <a:pt x="2900" y="7580"/>
                  </a:lnTo>
                  <a:lnTo>
                    <a:pt x="2883" y="7563"/>
                  </a:lnTo>
                  <a:lnTo>
                    <a:pt x="2877" y="7556"/>
                  </a:lnTo>
                  <a:lnTo>
                    <a:pt x="2861" y="7538"/>
                  </a:lnTo>
                  <a:lnTo>
                    <a:pt x="2855" y="7531"/>
                  </a:lnTo>
                  <a:lnTo>
                    <a:pt x="2840" y="7513"/>
                  </a:lnTo>
                  <a:lnTo>
                    <a:pt x="2834" y="7505"/>
                  </a:lnTo>
                  <a:lnTo>
                    <a:pt x="2819" y="7486"/>
                  </a:lnTo>
                  <a:lnTo>
                    <a:pt x="2813" y="7479"/>
                  </a:lnTo>
                  <a:lnTo>
                    <a:pt x="2799" y="7459"/>
                  </a:lnTo>
                  <a:lnTo>
                    <a:pt x="2794" y="7452"/>
                  </a:lnTo>
                  <a:lnTo>
                    <a:pt x="2781" y="7431"/>
                  </a:lnTo>
                  <a:lnTo>
                    <a:pt x="2776" y="7423"/>
                  </a:lnTo>
                  <a:lnTo>
                    <a:pt x="2763" y="7403"/>
                  </a:lnTo>
                  <a:lnTo>
                    <a:pt x="2758" y="7394"/>
                  </a:lnTo>
                  <a:lnTo>
                    <a:pt x="2746" y="7372"/>
                  </a:lnTo>
                  <a:lnTo>
                    <a:pt x="2742" y="7364"/>
                  </a:lnTo>
                  <a:lnTo>
                    <a:pt x="2731" y="7342"/>
                  </a:lnTo>
                  <a:lnTo>
                    <a:pt x="2727" y="7334"/>
                  </a:lnTo>
                  <a:lnTo>
                    <a:pt x="2717" y="7312"/>
                  </a:lnTo>
                  <a:lnTo>
                    <a:pt x="2713" y="7303"/>
                  </a:lnTo>
                  <a:lnTo>
                    <a:pt x="2704" y="7281"/>
                  </a:lnTo>
                  <a:lnTo>
                    <a:pt x="2700" y="7272"/>
                  </a:lnTo>
                  <a:lnTo>
                    <a:pt x="2692" y="7249"/>
                  </a:lnTo>
                  <a:lnTo>
                    <a:pt x="2689" y="7240"/>
                  </a:lnTo>
                  <a:lnTo>
                    <a:pt x="2681" y="7217"/>
                  </a:lnTo>
                  <a:lnTo>
                    <a:pt x="2679" y="7209"/>
                  </a:lnTo>
                  <a:lnTo>
                    <a:pt x="2672" y="7185"/>
                  </a:lnTo>
                  <a:lnTo>
                    <a:pt x="2669" y="7176"/>
                  </a:lnTo>
                  <a:lnTo>
                    <a:pt x="2664" y="7153"/>
                  </a:lnTo>
                  <a:lnTo>
                    <a:pt x="2662" y="7144"/>
                  </a:lnTo>
                  <a:lnTo>
                    <a:pt x="2657" y="7120"/>
                  </a:lnTo>
                  <a:lnTo>
                    <a:pt x="2655" y="7111"/>
                  </a:lnTo>
                  <a:lnTo>
                    <a:pt x="2651" y="7087"/>
                  </a:lnTo>
                  <a:lnTo>
                    <a:pt x="2649" y="7078"/>
                  </a:lnTo>
                  <a:lnTo>
                    <a:pt x="2646" y="7054"/>
                  </a:lnTo>
                  <a:lnTo>
                    <a:pt x="2645" y="7044"/>
                  </a:lnTo>
                  <a:lnTo>
                    <a:pt x="2643" y="7020"/>
                  </a:lnTo>
                  <a:lnTo>
                    <a:pt x="2642" y="7011"/>
                  </a:lnTo>
                  <a:lnTo>
                    <a:pt x="2641" y="6986"/>
                  </a:lnTo>
                  <a:lnTo>
                    <a:pt x="2641" y="6977"/>
                  </a:lnTo>
                  <a:lnTo>
                    <a:pt x="2640" y="6953"/>
                  </a:lnTo>
                  <a:lnTo>
                    <a:pt x="2640" y="6948"/>
                  </a:lnTo>
                  <a:lnTo>
                    <a:pt x="2640" y="5980"/>
                  </a:lnTo>
                  <a:lnTo>
                    <a:pt x="1933" y="5666"/>
                  </a:lnTo>
                  <a:lnTo>
                    <a:pt x="1924" y="5668"/>
                  </a:lnTo>
                  <a:lnTo>
                    <a:pt x="1916" y="5670"/>
                  </a:lnTo>
                  <a:lnTo>
                    <a:pt x="1907" y="5672"/>
                  </a:lnTo>
                  <a:lnTo>
                    <a:pt x="1899" y="5674"/>
                  </a:lnTo>
                  <a:lnTo>
                    <a:pt x="1890" y="5676"/>
                  </a:lnTo>
                  <a:lnTo>
                    <a:pt x="1882" y="5677"/>
                  </a:lnTo>
                  <a:lnTo>
                    <a:pt x="1873" y="5678"/>
                  </a:lnTo>
                  <a:lnTo>
                    <a:pt x="1865" y="5679"/>
                  </a:lnTo>
                  <a:lnTo>
                    <a:pt x="1856" y="5681"/>
                  </a:lnTo>
                  <a:lnTo>
                    <a:pt x="1848" y="5681"/>
                  </a:lnTo>
                  <a:lnTo>
                    <a:pt x="1838" y="5682"/>
                  </a:lnTo>
                  <a:lnTo>
                    <a:pt x="1830" y="5682"/>
                  </a:lnTo>
                  <a:lnTo>
                    <a:pt x="1821" y="5683"/>
                  </a:lnTo>
                  <a:lnTo>
                    <a:pt x="1813" y="5683"/>
                  </a:lnTo>
                  <a:lnTo>
                    <a:pt x="1808" y="5683"/>
                  </a:lnTo>
                  <a:lnTo>
                    <a:pt x="1266" y="5683"/>
                  </a:lnTo>
                  <a:lnTo>
                    <a:pt x="1261" y="5683"/>
                  </a:lnTo>
                  <a:lnTo>
                    <a:pt x="1253" y="5683"/>
                  </a:lnTo>
                  <a:lnTo>
                    <a:pt x="1244" y="5682"/>
                  </a:lnTo>
                  <a:lnTo>
                    <a:pt x="1236" y="5682"/>
                  </a:lnTo>
                  <a:lnTo>
                    <a:pt x="1226" y="5681"/>
                  </a:lnTo>
                  <a:lnTo>
                    <a:pt x="1218" y="5681"/>
                  </a:lnTo>
                  <a:lnTo>
                    <a:pt x="1209" y="5679"/>
                  </a:lnTo>
                  <a:lnTo>
                    <a:pt x="1201" y="5678"/>
                  </a:lnTo>
                  <a:lnTo>
                    <a:pt x="1192" y="5677"/>
                  </a:lnTo>
                  <a:lnTo>
                    <a:pt x="1184" y="5676"/>
                  </a:lnTo>
                  <a:lnTo>
                    <a:pt x="1175" y="5674"/>
                  </a:lnTo>
                  <a:lnTo>
                    <a:pt x="1167" y="5672"/>
                  </a:lnTo>
                  <a:lnTo>
                    <a:pt x="1158" y="5670"/>
                  </a:lnTo>
                  <a:lnTo>
                    <a:pt x="1150" y="5668"/>
                  </a:lnTo>
                  <a:lnTo>
                    <a:pt x="1141" y="5666"/>
                  </a:lnTo>
                  <a:lnTo>
                    <a:pt x="1133" y="5664"/>
                  </a:lnTo>
                  <a:lnTo>
                    <a:pt x="1124" y="5661"/>
                  </a:lnTo>
                  <a:lnTo>
                    <a:pt x="1116" y="5658"/>
                  </a:lnTo>
                  <a:lnTo>
                    <a:pt x="1108" y="5655"/>
                  </a:lnTo>
                  <a:lnTo>
                    <a:pt x="1100" y="5652"/>
                  </a:lnTo>
                  <a:lnTo>
                    <a:pt x="1091" y="5649"/>
                  </a:lnTo>
                  <a:lnTo>
                    <a:pt x="1084" y="5646"/>
                  </a:lnTo>
                  <a:lnTo>
                    <a:pt x="1075" y="5642"/>
                  </a:lnTo>
                  <a:lnTo>
                    <a:pt x="1068" y="5639"/>
                  </a:lnTo>
                  <a:lnTo>
                    <a:pt x="1060" y="5635"/>
                  </a:lnTo>
                  <a:lnTo>
                    <a:pt x="1053" y="5631"/>
                  </a:lnTo>
                  <a:lnTo>
                    <a:pt x="1044" y="5627"/>
                  </a:lnTo>
                  <a:lnTo>
                    <a:pt x="1037" y="5623"/>
                  </a:lnTo>
                  <a:lnTo>
                    <a:pt x="1029" y="5618"/>
                  </a:lnTo>
                  <a:lnTo>
                    <a:pt x="1022" y="5614"/>
                  </a:lnTo>
                  <a:lnTo>
                    <a:pt x="1014" y="5609"/>
                  </a:lnTo>
                  <a:lnTo>
                    <a:pt x="1008" y="5605"/>
                  </a:lnTo>
                  <a:lnTo>
                    <a:pt x="1000" y="5599"/>
                  </a:lnTo>
                  <a:lnTo>
                    <a:pt x="993" y="5595"/>
                  </a:lnTo>
                  <a:lnTo>
                    <a:pt x="986" y="5589"/>
                  </a:lnTo>
                  <a:lnTo>
                    <a:pt x="979" y="5584"/>
                  </a:lnTo>
                  <a:lnTo>
                    <a:pt x="972" y="5578"/>
                  </a:lnTo>
                  <a:lnTo>
                    <a:pt x="966" y="5573"/>
                  </a:lnTo>
                  <a:lnTo>
                    <a:pt x="959" y="5567"/>
                  </a:lnTo>
                  <a:lnTo>
                    <a:pt x="953" y="5562"/>
                  </a:lnTo>
                  <a:lnTo>
                    <a:pt x="946" y="5555"/>
                  </a:lnTo>
                  <a:lnTo>
                    <a:pt x="940" y="5550"/>
                  </a:lnTo>
                  <a:lnTo>
                    <a:pt x="933" y="5543"/>
                  </a:lnTo>
                  <a:lnTo>
                    <a:pt x="928" y="5537"/>
                  </a:lnTo>
                  <a:lnTo>
                    <a:pt x="921" y="5530"/>
                  </a:lnTo>
                  <a:lnTo>
                    <a:pt x="916" y="5524"/>
                  </a:lnTo>
                  <a:lnTo>
                    <a:pt x="910" y="5517"/>
                  </a:lnTo>
                  <a:lnTo>
                    <a:pt x="905" y="5511"/>
                  </a:lnTo>
                  <a:lnTo>
                    <a:pt x="899" y="5504"/>
                  </a:lnTo>
                  <a:lnTo>
                    <a:pt x="894" y="5497"/>
                  </a:lnTo>
                  <a:lnTo>
                    <a:pt x="888" y="5490"/>
                  </a:lnTo>
                  <a:lnTo>
                    <a:pt x="884" y="5483"/>
                  </a:lnTo>
                  <a:lnTo>
                    <a:pt x="878" y="5475"/>
                  </a:lnTo>
                  <a:lnTo>
                    <a:pt x="874" y="5469"/>
                  </a:lnTo>
                  <a:lnTo>
                    <a:pt x="869" y="5461"/>
                  </a:lnTo>
                  <a:lnTo>
                    <a:pt x="865" y="5454"/>
                  </a:lnTo>
                  <a:lnTo>
                    <a:pt x="860" y="5446"/>
                  </a:lnTo>
                  <a:lnTo>
                    <a:pt x="856" y="5438"/>
                  </a:lnTo>
                  <a:lnTo>
                    <a:pt x="852" y="5430"/>
                  </a:lnTo>
                  <a:lnTo>
                    <a:pt x="848" y="5423"/>
                  </a:lnTo>
                  <a:lnTo>
                    <a:pt x="844" y="5414"/>
                  </a:lnTo>
                  <a:lnTo>
                    <a:pt x="840" y="5407"/>
                  </a:lnTo>
                  <a:lnTo>
                    <a:pt x="837" y="5398"/>
                  </a:lnTo>
                  <a:lnTo>
                    <a:pt x="834" y="5391"/>
                  </a:lnTo>
                  <a:lnTo>
                    <a:pt x="830" y="5382"/>
                  </a:lnTo>
                  <a:lnTo>
                    <a:pt x="827" y="5374"/>
                  </a:lnTo>
                  <a:lnTo>
                    <a:pt x="824" y="5365"/>
                  </a:lnTo>
                  <a:lnTo>
                    <a:pt x="822" y="5358"/>
                  </a:lnTo>
                  <a:lnTo>
                    <a:pt x="819" y="5349"/>
                  </a:lnTo>
                  <a:lnTo>
                    <a:pt x="817" y="5341"/>
                  </a:lnTo>
                  <a:lnTo>
                    <a:pt x="815" y="5332"/>
                  </a:lnTo>
                  <a:lnTo>
                    <a:pt x="813" y="5324"/>
                  </a:lnTo>
                  <a:lnTo>
                    <a:pt x="811" y="5315"/>
                  </a:lnTo>
                  <a:lnTo>
                    <a:pt x="809" y="5307"/>
                  </a:lnTo>
                  <a:lnTo>
                    <a:pt x="807" y="5298"/>
                  </a:lnTo>
                  <a:lnTo>
                    <a:pt x="806" y="5290"/>
                  </a:lnTo>
                  <a:lnTo>
                    <a:pt x="805" y="5281"/>
                  </a:lnTo>
                  <a:lnTo>
                    <a:pt x="803" y="5273"/>
                  </a:lnTo>
                  <a:lnTo>
                    <a:pt x="802" y="5264"/>
                  </a:lnTo>
                  <a:lnTo>
                    <a:pt x="802" y="5256"/>
                  </a:lnTo>
                  <a:lnTo>
                    <a:pt x="801" y="5246"/>
                  </a:lnTo>
                  <a:lnTo>
                    <a:pt x="801" y="5238"/>
                  </a:lnTo>
                  <a:lnTo>
                    <a:pt x="800" y="5229"/>
                  </a:lnTo>
                  <a:lnTo>
                    <a:pt x="800" y="5221"/>
                  </a:lnTo>
                  <a:lnTo>
                    <a:pt x="800" y="5216"/>
                  </a:lnTo>
                  <a:lnTo>
                    <a:pt x="800" y="4351"/>
                  </a:lnTo>
                  <a:lnTo>
                    <a:pt x="800" y="4346"/>
                  </a:lnTo>
                  <a:lnTo>
                    <a:pt x="800" y="4338"/>
                  </a:lnTo>
                  <a:lnTo>
                    <a:pt x="801" y="4329"/>
                  </a:lnTo>
                  <a:lnTo>
                    <a:pt x="801" y="4321"/>
                  </a:lnTo>
                  <a:lnTo>
                    <a:pt x="802" y="4311"/>
                  </a:lnTo>
                  <a:lnTo>
                    <a:pt x="802" y="4303"/>
                  </a:lnTo>
                  <a:lnTo>
                    <a:pt x="803" y="4294"/>
                  </a:lnTo>
                  <a:lnTo>
                    <a:pt x="805" y="4286"/>
                  </a:lnTo>
                  <a:lnTo>
                    <a:pt x="806" y="4277"/>
                  </a:lnTo>
                  <a:lnTo>
                    <a:pt x="807" y="4269"/>
                  </a:lnTo>
                  <a:lnTo>
                    <a:pt x="809" y="4260"/>
                  </a:lnTo>
                  <a:lnTo>
                    <a:pt x="811" y="4252"/>
                  </a:lnTo>
                  <a:lnTo>
                    <a:pt x="813" y="4243"/>
                  </a:lnTo>
                  <a:lnTo>
                    <a:pt x="815" y="4235"/>
                  </a:lnTo>
                  <a:lnTo>
                    <a:pt x="817" y="4226"/>
                  </a:lnTo>
                  <a:lnTo>
                    <a:pt x="819" y="4218"/>
                  </a:lnTo>
                  <a:lnTo>
                    <a:pt x="822" y="4209"/>
                  </a:lnTo>
                  <a:lnTo>
                    <a:pt x="824" y="4202"/>
                  </a:lnTo>
                  <a:lnTo>
                    <a:pt x="827" y="4193"/>
                  </a:lnTo>
                  <a:lnTo>
                    <a:pt x="830" y="4185"/>
                  </a:lnTo>
                  <a:lnTo>
                    <a:pt x="834" y="4176"/>
                  </a:lnTo>
                  <a:lnTo>
                    <a:pt x="837" y="4169"/>
                  </a:lnTo>
                  <a:lnTo>
                    <a:pt x="840" y="4160"/>
                  </a:lnTo>
                  <a:lnTo>
                    <a:pt x="844" y="4153"/>
                  </a:lnTo>
                  <a:lnTo>
                    <a:pt x="848" y="4144"/>
                  </a:lnTo>
                  <a:lnTo>
                    <a:pt x="852" y="4137"/>
                  </a:lnTo>
                  <a:lnTo>
                    <a:pt x="856" y="4129"/>
                  </a:lnTo>
                  <a:lnTo>
                    <a:pt x="860" y="4121"/>
                  </a:lnTo>
                  <a:lnTo>
                    <a:pt x="866" y="4111"/>
                  </a:lnTo>
                  <a:lnTo>
                    <a:pt x="870" y="4104"/>
                  </a:lnTo>
                  <a:lnTo>
                    <a:pt x="875" y="4097"/>
                  </a:lnTo>
                  <a:lnTo>
                    <a:pt x="880" y="4090"/>
                  </a:lnTo>
                  <a:lnTo>
                    <a:pt x="884" y="4083"/>
                  </a:lnTo>
                  <a:lnTo>
                    <a:pt x="889" y="4076"/>
                  </a:lnTo>
                  <a:lnTo>
                    <a:pt x="894" y="4069"/>
                  </a:lnTo>
                  <a:lnTo>
                    <a:pt x="899" y="4063"/>
                  </a:lnTo>
                  <a:lnTo>
                    <a:pt x="905" y="4056"/>
                  </a:lnTo>
                  <a:lnTo>
                    <a:pt x="910" y="4050"/>
                  </a:lnTo>
                  <a:lnTo>
                    <a:pt x="916" y="4043"/>
                  </a:lnTo>
                  <a:lnTo>
                    <a:pt x="921" y="4037"/>
                  </a:lnTo>
                  <a:lnTo>
                    <a:pt x="927" y="4031"/>
                  </a:lnTo>
                  <a:lnTo>
                    <a:pt x="933" y="4025"/>
                  </a:lnTo>
                  <a:lnTo>
                    <a:pt x="939" y="4018"/>
                  </a:lnTo>
                  <a:lnTo>
                    <a:pt x="945" y="4013"/>
                  </a:lnTo>
                  <a:lnTo>
                    <a:pt x="951" y="4007"/>
                  </a:lnTo>
                  <a:lnTo>
                    <a:pt x="957" y="4001"/>
                  </a:lnTo>
                  <a:lnTo>
                    <a:pt x="964" y="3995"/>
                  </a:lnTo>
                  <a:lnTo>
                    <a:pt x="971" y="3990"/>
                  </a:lnTo>
                  <a:lnTo>
                    <a:pt x="978" y="3984"/>
                  </a:lnTo>
                  <a:lnTo>
                    <a:pt x="984" y="3979"/>
                  </a:lnTo>
                  <a:lnTo>
                    <a:pt x="992" y="3973"/>
                  </a:lnTo>
                  <a:lnTo>
                    <a:pt x="999" y="3968"/>
                  </a:lnTo>
                  <a:lnTo>
                    <a:pt x="1007" y="3963"/>
                  </a:lnTo>
                  <a:lnTo>
                    <a:pt x="1014" y="3958"/>
                  </a:lnTo>
                  <a:lnTo>
                    <a:pt x="1022" y="3953"/>
                  </a:lnTo>
                  <a:lnTo>
                    <a:pt x="1029" y="3949"/>
                  </a:lnTo>
                  <a:lnTo>
                    <a:pt x="1037" y="3944"/>
                  </a:lnTo>
                  <a:lnTo>
                    <a:pt x="1044" y="3940"/>
                  </a:lnTo>
                  <a:lnTo>
                    <a:pt x="1053" y="3936"/>
                  </a:lnTo>
                  <a:lnTo>
                    <a:pt x="1060" y="3932"/>
                  </a:lnTo>
                  <a:lnTo>
                    <a:pt x="1068" y="3928"/>
                  </a:lnTo>
                  <a:lnTo>
                    <a:pt x="1075" y="3925"/>
                  </a:lnTo>
                  <a:lnTo>
                    <a:pt x="1084" y="3921"/>
                  </a:lnTo>
                  <a:lnTo>
                    <a:pt x="1091" y="3918"/>
                  </a:lnTo>
                  <a:lnTo>
                    <a:pt x="1100" y="3915"/>
                  </a:lnTo>
                  <a:lnTo>
                    <a:pt x="1108" y="3912"/>
                  </a:lnTo>
                  <a:lnTo>
                    <a:pt x="1116" y="3909"/>
                  </a:lnTo>
                  <a:lnTo>
                    <a:pt x="1124" y="3906"/>
                  </a:lnTo>
                  <a:lnTo>
                    <a:pt x="1133" y="3903"/>
                  </a:lnTo>
                  <a:lnTo>
                    <a:pt x="1141" y="3901"/>
                  </a:lnTo>
                  <a:lnTo>
                    <a:pt x="1150" y="3899"/>
                  </a:lnTo>
                  <a:lnTo>
                    <a:pt x="1158" y="3897"/>
                  </a:lnTo>
                  <a:lnTo>
                    <a:pt x="1167" y="3895"/>
                  </a:lnTo>
                  <a:lnTo>
                    <a:pt x="1175" y="3893"/>
                  </a:lnTo>
                  <a:lnTo>
                    <a:pt x="1184" y="3891"/>
                  </a:lnTo>
                  <a:lnTo>
                    <a:pt x="1192" y="3890"/>
                  </a:lnTo>
                  <a:lnTo>
                    <a:pt x="1201" y="3889"/>
                  </a:lnTo>
                  <a:lnTo>
                    <a:pt x="1209" y="3888"/>
                  </a:lnTo>
                  <a:lnTo>
                    <a:pt x="1218" y="3886"/>
                  </a:lnTo>
                  <a:lnTo>
                    <a:pt x="1226" y="3886"/>
                  </a:lnTo>
                  <a:lnTo>
                    <a:pt x="1236" y="3885"/>
                  </a:lnTo>
                  <a:lnTo>
                    <a:pt x="1244" y="3885"/>
                  </a:lnTo>
                  <a:close/>
                  <a:moveTo>
                    <a:pt x="2274" y="4296"/>
                  </a:moveTo>
                  <a:lnTo>
                    <a:pt x="2274" y="4351"/>
                  </a:lnTo>
                  <a:lnTo>
                    <a:pt x="2274" y="5216"/>
                  </a:lnTo>
                  <a:lnTo>
                    <a:pt x="2274" y="5271"/>
                  </a:lnTo>
                  <a:lnTo>
                    <a:pt x="2718" y="5468"/>
                  </a:lnTo>
                  <a:lnTo>
                    <a:pt x="2738" y="5451"/>
                  </a:lnTo>
                  <a:lnTo>
                    <a:pt x="2765" y="5432"/>
                  </a:lnTo>
                  <a:lnTo>
                    <a:pt x="2794" y="5418"/>
                  </a:lnTo>
                  <a:lnTo>
                    <a:pt x="2825" y="5408"/>
                  </a:lnTo>
                  <a:lnTo>
                    <a:pt x="2857" y="5401"/>
                  </a:lnTo>
                  <a:lnTo>
                    <a:pt x="2890" y="5399"/>
                  </a:lnTo>
                  <a:lnTo>
                    <a:pt x="2923" y="5401"/>
                  </a:lnTo>
                  <a:lnTo>
                    <a:pt x="2955" y="5408"/>
                  </a:lnTo>
                  <a:lnTo>
                    <a:pt x="2986" y="5418"/>
                  </a:lnTo>
                  <a:lnTo>
                    <a:pt x="3015" y="5432"/>
                  </a:lnTo>
                  <a:lnTo>
                    <a:pt x="3042" y="5451"/>
                  </a:lnTo>
                  <a:lnTo>
                    <a:pt x="3067" y="5472"/>
                  </a:lnTo>
                  <a:lnTo>
                    <a:pt x="3088" y="5497"/>
                  </a:lnTo>
                  <a:lnTo>
                    <a:pt x="3107" y="5524"/>
                  </a:lnTo>
                  <a:lnTo>
                    <a:pt x="3121" y="5553"/>
                  </a:lnTo>
                  <a:lnTo>
                    <a:pt x="3131" y="5584"/>
                  </a:lnTo>
                  <a:lnTo>
                    <a:pt x="3138" y="5616"/>
                  </a:lnTo>
                  <a:lnTo>
                    <a:pt x="3140" y="5649"/>
                  </a:lnTo>
                  <a:lnTo>
                    <a:pt x="3140" y="5655"/>
                  </a:lnTo>
                  <a:lnTo>
                    <a:pt x="3993" y="6034"/>
                  </a:lnTo>
                  <a:lnTo>
                    <a:pt x="4011" y="6013"/>
                  </a:lnTo>
                  <a:lnTo>
                    <a:pt x="4036" y="5992"/>
                  </a:lnTo>
                  <a:lnTo>
                    <a:pt x="4063" y="5973"/>
                  </a:lnTo>
                  <a:lnTo>
                    <a:pt x="4092" y="5959"/>
                  </a:lnTo>
                  <a:lnTo>
                    <a:pt x="4123" y="5949"/>
                  </a:lnTo>
                  <a:lnTo>
                    <a:pt x="4155" y="5942"/>
                  </a:lnTo>
                  <a:lnTo>
                    <a:pt x="4188" y="5940"/>
                  </a:lnTo>
                  <a:lnTo>
                    <a:pt x="4221" y="5942"/>
                  </a:lnTo>
                  <a:lnTo>
                    <a:pt x="4253" y="5949"/>
                  </a:lnTo>
                  <a:lnTo>
                    <a:pt x="4284" y="5959"/>
                  </a:lnTo>
                  <a:lnTo>
                    <a:pt x="4313" y="5973"/>
                  </a:lnTo>
                  <a:lnTo>
                    <a:pt x="4340" y="5992"/>
                  </a:lnTo>
                  <a:lnTo>
                    <a:pt x="4365" y="6013"/>
                  </a:lnTo>
                  <a:lnTo>
                    <a:pt x="4386" y="6038"/>
                  </a:lnTo>
                  <a:lnTo>
                    <a:pt x="4405" y="6065"/>
                  </a:lnTo>
                  <a:lnTo>
                    <a:pt x="4419" y="6094"/>
                  </a:lnTo>
                  <a:lnTo>
                    <a:pt x="4429" y="6125"/>
                  </a:lnTo>
                  <a:lnTo>
                    <a:pt x="4436" y="6157"/>
                  </a:lnTo>
                  <a:lnTo>
                    <a:pt x="4438" y="6190"/>
                  </a:lnTo>
                  <a:lnTo>
                    <a:pt x="4438" y="6232"/>
                  </a:lnTo>
                  <a:lnTo>
                    <a:pt x="5670" y="6779"/>
                  </a:lnTo>
                  <a:lnTo>
                    <a:pt x="5670" y="2788"/>
                  </a:lnTo>
                  <a:lnTo>
                    <a:pt x="2274" y="4296"/>
                  </a:lnTo>
                  <a:close/>
                  <a:moveTo>
                    <a:pt x="3938" y="6557"/>
                  </a:moveTo>
                  <a:lnTo>
                    <a:pt x="3140" y="6202"/>
                  </a:lnTo>
                  <a:lnTo>
                    <a:pt x="3140" y="6946"/>
                  </a:lnTo>
                  <a:lnTo>
                    <a:pt x="3140" y="6963"/>
                  </a:lnTo>
                  <a:lnTo>
                    <a:pt x="3141" y="6978"/>
                  </a:lnTo>
                  <a:lnTo>
                    <a:pt x="3143" y="6993"/>
                  </a:lnTo>
                  <a:lnTo>
                    <a:pt x="3145" y="7008"/>
                  </a:lnTo>
                  <a:lnTo>
                    <a:pt x="3147" y="7022"/>
                  </a:lnTo>
                  <a:lnTo>
                    <a:pt x="3150" y="7037"/>
                  </a:lnTo>
                  <a:lnTo>
                    <a:pt x="3154" y="7051"/>
                  </a:lnTo>
                  <a:lnTo>
                    <a:pt x="3158" y="7066"/>
                  </a:lnTo>
                  <a:lnTo>
                    <a:pt x="3162" y="7080"/>
                  </a:lnTo>
                  <a:lnTo>
                    <a:pt x="3168" y="7094"/>
                  </a:lnTo>
                  <a:lnTo>
                    <a:pt x="3173" y="7108"/>
                  </a:lnTo>
                  <a:lnTo>
                    <a:pt x="3180" y="7122"/>
                  </a:lnTo>
                  <a:lnTo>
                    <a:pt x="3186" y="7135"/>
                  </a:lnTo>
                  <a:lnTo>
                    <a:pt x="3193" y="7148"/>
                  </a:lnTo>
                  <a:lnTo>
                    <a:pt x="3201" y="7160"/>
                  </a:lnTo>
                  <a:lnTo>
                    <a:pt x="3209" y="7173"/>
                  </a:lnTo>
                  <a:lnTo>
                    <a:pt x="3218" y="7185"/>
                  </a:lnTo>
                  <a:lnTo>
                    <a:pt x="3227" y="7197"/>
                  </a:lnTo>
                  <a:lnTo>
                    <a:pt x="3237" y="7208"/>
                  </a:lnTo>
                  <a:lnTo>
                    <a:pt x="3247" y="7219"/>
                  </a:lnTo>
                  <a:lnTo>
                    <a:pt x="3257" y="7230"/>
                  </a:lnTo>
                  <a:lnTo>
                    <a:pt x="3268" y="7240"/>
                  </a:lnTo>
                  <a:lnTo>
                    <a:pt x="3279" y="7250"/>
                  </a:lnTo>
                  <a:lnTo>
                    <a:pt x="3290" y="7260"/>
                  </a:lnTo>
                  <a:lnTo>
                    <a:pt x="3302" y="7269"/>
                  </a:lnTo>
                  <a:lnTo>
                    <a:pt x="3314" y="7278"/>
                  </a:lnTo>
                  <a:lnTo>
                    <a:pt x="3327" y="7286"/>
                  </a:lnTo>
                  <a:lnTo>
                    <a:pt x="3339" y="7294"/>
                  </a:lnTo>
                  <a:lnTo>
                    <a:pt x="3352" y="7301"/>
                  </a:lnTo>
                  <a:lnTo>
                    <a:pt x="3365" y="7307"/>
                  </a:lnTo>
                  <a:lnTo>
                    <a:pt x="3379" y="7314"/>
                  </a:lnTo>
                  <a:lnTo>
                    <a:pt x="3393" y="7319"/>
                  </a:lnTo>
                  <a:lnTo>
                    <a:pt x="3407" y="7325"/>
                  </a:lnTo>
                  <a:lnTo>
                    <a:pt x="3421" y="7329"/>
                  </a:lnTo>
                  <a:lnTo>
                    <a:pt x="3436" y="7333"/>
                  </a:lnTo>
                  <a:lnTo>
                    <a:pt x="3450" y="7337"/>
                  </a:lnTo>
                  <a:lnTo>
                    <a:pt x="3465" y="7340"/>
                  </a:lnTo>
                  <a:lnTo>
                    <a:pt x="3479" y="7342"/>
                  </a:lnTo>
                  <a:lnTo>
                    <a:pt x="3494" y="7344"/>
                  </a:lnTo>
                  <a:lnTo>
                    <a:pt x="3509" y="7346"/>
                  </a:lnTo>
                  <a:lnTo>
                    <a:pt x="3524" y="7347"/>
                  </a:lnTo>
                  <a:lnTo>
                    <a:pt x="3539" y="7347"/>
                  </a:lnTo>
                  <a:lnTo>
                    <a:pt x="3554" y="7347"/>
                  </a:lnTo>
                  <a:lnTo>
                    <a:pt x="3569" y="7346"/>
                  </a:lnTo>
                  <a:lnTo>
                    <a:pt x="3584" y="7344"/>
                  </a:lnTo>
                  <a:lnTo>
                    <a:pt x="3599" y="7342"/>
                  </a:lnTo>
                  <a:lnTo>
                    <a:pt x="3613" y="7340"/>
                  </a:lnTo>
                  <a:lnTo>
                    <a:pt x="3628" y="7337"/>
                  </a:lnTo>
                  <a:lnTo>
                    <a:pt x="3642" y="7333"/>
                  </a:lnTo>
                  <a:lnTo>
                    <a:pt x="3657" y="7329"/>
                  </a:lnTo>
                  <a:lnTo>
                    <a:pt x="3671" y="7325"/>
                  </a:lnTo>
                  <a:lnTo>
                    <a:pt x="3685" y="7319"/>
                  </a:lnTo>
                  <a:lnTo>
                    <a:pt x="3699" y="7314"/>
                  </a:lnTo>
                  <a:lnTo>
                    <a:pt x="3713" y="7307"/>
                  </a:lnTo>
                  <a:lnTo>
                    <a:pt x="3726" y="7301"/>
                  </a:lnTo>
                  <a:lnTo>
                    <a:pt x="3739" y="7294"/>
                  </a:lnTo>
                  <a:lnTo>
                    <a:pt x="3751" y="7286"/>
                  </a:lnTo>
                  <a:lnTo>
                    <a:pt x="3764" y="7278"/>
                  </a:lnTo>
                  <a:lnTo>
                    <a:pt x="3776" y="7269"/>
                  </a:lnTo>
                  <a:lnTo>
                    <a:pt x="3788" y="7260"/>
                  </a:lnTo>
                  <a:lnTo>
                    <a:pt x="3799" y="7250"/>
                  </a:lnTo>
                  <a:lnTo>
                    <a:pt x="3810" y="7240"/>
                  </a:lnTo>
                  <a:lnTo>
                    <a:pt x="3821" y="7230"/>
                  </a:lnTo>
                  <a:lnTo>
                    <a:pt x="3831" y="7219"/>
                  </a:lnTo>
                  <a:lnTo>
                    <a:pt x="3841" y="7208"/>
                  </a:lnTo>
                  <a:lnTo>
                    <a:pt x="3851" y="7197"/>
                  </a:lnTo>
                  <a:lnTo>
                    <a:pt x="3860" y="7185"/>
                  </a:lnTo>
                  <a:lnTo>
                    <a:pt x="3869" y="7173"/>
                  </a:lnTo>
                  <a:lnTo>
                    <a:pt x="3877" y="7160"/>
                  </a:lnTo>
                  <a:lnTo>
                    <a:pt x="3885" y="7148"/>
                  </a:lnTo>
                  <a:lnTo>
                    <a:pt x="3892" y="7135"/>
                  </a:lnTo>
                  <a:lnTo>
                    <a:pt x="3898" y="7122"/>
                  </a:lnTo>
                  <a:lnTo>
                    <a:pt x="3905" y="7108"/>
                  </a:lnTo>
                  <a:lnTo>
                    <a:pt x="3910" y="7094"/>
                  </a:lnTo>
                  <a:lnTo>
                    <a:pt x="3916" y="7080"/>
                  </a:lnTo>
                  <a:lnTo>
                    <a:pt x="3920" y="7066"/>
                  </a:lnTo>
                  <a:lnTo>
                    <a:pt x="3924" y="7051"/>
                  </a:lnTo>
                  <a:lnTo>
                    <a:pt x="3928" y="7037"/>
                  </a:lnTo>
                  <a:lnTo>
                    <a:pt x="3931" y="7022"/>
                  </a:lnTo>
                  <a:lnTo>
                    <a:pt x="3933" y="7008"/>
                  </a:lnTo>
                  <a:lnTo>
                    <a:pt x="3935" y="6993"/>
                  </a:lnTo>
                  <a:lnTo>
                    <a:pt x="3937" y="6978"/>
                  </a:lnTo>
                  <a:lnTo>
                    <a:pt x="3938" y="6963"/>
                  </a:lnTo>
                  <a:lnTo>
                    <a:pt x="3938" y="6946"/>
                  </a:lnTo>
                  <a:lnTo>
                    <a:pt x="3938" y="6557"/>
                  </a:lnTo>
                  <a:close/>
                  <a:moveTo>
                    <a:pt x="1774" y="5183"/>
                  </a:moveTo>
                  <a:lnTo>
                    <a:pt x="1774" y="4384"/>
                  </a:lnTo>
                  <a:lnTo>
                    <a:pt x="1300" y="4384"/>
                  </a:lnTo>
                  <a:lnTo>
                    <a:pt x="1300" y="5183"/>
                  </a:lnTo>
                  <a:lnTo>
                    <a:pt x="1774" y="518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4" name="Google Shape;664;p7"/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</p:grpSpPr>
        <p:sp>
          <p:nvSpPr>
            <p:cNvPr id="665" name="Google Shape;665;p7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0" y="7699"/>
                  </a:moveTo>
                  <a:lnTo>
                    <a:pt x="4193" y="7684"/>
                  </a:lnTo>
                  <a:lnTo>
                    <a:pt x="4096" y="7475"/>
                  </a:lnTo>
                  <a:lnTo>
                    <a:pt x="4084" y="7444"/>
                  </a:lnTo>
                  <a:lnTo>
                    <a:pt x="4077" y="7412"/>
                  </a:lnTo>
                  <a:lnTo>
                    <a:pt x="4073" y="7380"/>
                  </a:lnTo>
                  <a:lnTo>
                    <a:pt x="4074" y="7347"/>
                  </a:lnTo>
                  <a:lnTo>
                    <a:pt x="4079" y="7315"/>
                  </a:lnTo>
                  <a:lnTo>
                    <a:pt x="4088" y="7284"/>
                  </a:lnTo>
                  <a:lnTo>
                    <a:pt x="4102" y="7254"/>
                  </a:lnTo>
                  <a:lnTo>
                    <a:pt x="4119" y="7226"/>
                  </a:lnTo>
                  <a:lnTo>
                    <a:pt x="4139" y="7200"/>
                  </a:lnTo>
                  <a:lnTo>
                    <a:pt x="4163" y="7178"/>
                  </a:lnTo>
                  <a:lnTo>
                    <a:pt x="4190" y="7159"/>
                  </a:lnTo>
                  <a:lnTo>
                    <a:pt x="4218" y="7143"/>
                  </a:lnTo>
                  <a:lnTo>
                    <a:pt x="4249" y="7131"/>
                  </a:lnTo>
                  <a:lnTo>
                    <a:pt x="4281" y="7124"/>
                  </a:lnTo>
                  <a:lnTo>
                    <a:pt x="4313" y="7120"/>
                  </a:lnTo>
                  <a:lnTo>
                    <a:pt x="4346" y="7121"/>
                  </a:lnTo>
                  <a:lnTo>
                    <a:pt x="4378" y="7126"/>
                  </a:lnTo>
                  <a:lnTo>
                    <a:pt x="4409" y="7135"/>
                  </a:lnTo>
                  <a:lnTo>
                    <a:pt x="4439" y="7149"/>
                  </a:lnTo>
                  <a:lnTo>
                    <a:pt x="4467" y="7166"/>
                  </a:lnTo>
                  <a:lnTo>
                    <a:pt x="4493" y="7186"/>
                  </a:lnTo>
                  <a:lnTo>
                    <a:pt x="4515" y="7210"/>
                  </a:lnTo>
                  <a:lnTo>
                    <a:pt x="4534" y="7237"/>
                  </a:lnTo>
                  <a:lnTo>
                    <a:pt x="4550" y="7265"/>
                  </a:lnTo>
                  <a:lnTo>
                    <a:pt x="4643" y="7467"/>
                  </a:lnTo>
                  <a:lnTo>
                    <a:pt x="4731" y="7628"/>
                  </a:lnTo>
                  <a:lnTo>
                    <a:pt x="4813" y="7751"/>
                  </a:lnTo>
                  <a:lnTo>
                    <a:pt x="4886" y="7836"/>
                  </a:lnTo>
                  <a:lnTo>
                    <a:pt x="4944" y="7885"/>
                  </a:lnTo>
                  <a:lnTo>
                    <a:pt x="4981" y="7903"/>
                  </a:lnTo>
                  <a:lnTo>
                    <a:pt x="5000" y="7907"/>
                  </a:lnTo>
                  <a:lnTo>
                    <a:pt x="5019" y="7903"/>
                  </a:lnTo>
                  <a:lnTo>
                    <a:pt x="5056" y="7885"/>
                  </a:lnTo>
                  <a:lnTo>
                    <a:pt x="5114" y="7836"/>
                  </a:lnTo>
                  <a:lnTo>
                    <a:pt x="5187" y="7751"/>
                  </a:lnTo>
                  <a:lnTo>
                    <a:pt x="5269" y="7628"/>
                  </a:lnTo>
                  <a:lnTo>
                    <a:pt x="5357" y="7467"/>
                  </a:lnTo>
                  <a:lnTo>
                    <a:pt x="5450" y="7265"/>
                  </a:lnTo>
                  <a:lnTo>
                    <a:pt x="5466" y="7237"/>
                  </a:lnTo>
                  <a:lnTo>
                    <a:pt x="5485" y="7210"/>
                  </a:lnTo>
                  <a:lnTo>
                    <a:pt x="5507" y="7186"/>
                  </a:lnTo>
                  <a:lnTo>
                    <a:pt x="5533" y="7166"/>
                  </a:lnTo>
                  <a:lnTo>
                    <a:pt x="5561" y="7149"/>
                  </a:lnTo>
                  <a:lnTo>
                    <a:pt x="5591" y="7135"/>
                  </a:lnTo>
                  <a:lnTo>
                    <a:pt x="5622" y="7126"/>
                  </a:lnTo>
                  <a:lnTo>
                    <a:pt x="5654" y="7121"/>
                  </a:lnTo>
                  <a:lnTo>
                    <a:pt x="5687" y="7120"/>
                  </a:lnTo>
                  <a:lnTo>
                    <a:pt x="5719" y="7124"/>
                  </a:lnTo>
                  <a:lnTo>
                    <a:pt x="5751" y="7131"/>
                  </a:lnTo>
                  <a:lnTo>
                    <a:pt x="5782" y="7143"/>
                  </a:lnTo>
                  <a:lnTo>
                    <a:pt x="5810" y="7159"/>
                  </a:lnTo>
                  <a:lnTo>
                    <a:pt x="5837" y="7178"/>
                  </a:lnTo>
                  <a:lnTo>
                    <a:pt x="5861" y="7200"/>
                  </a:lnTo>
                  <a:lnTo>
                    <a:pt x="5881" y="7226"/>
                  </a:lnTo>
                  <a:lnTo>
                    <a:pt x="5898" y="7254"/>
                  </a:lnTo>
                  <a:lnTo>
                    <a:pt x="5912" y="7284"/>
                  </a:lnTo>
                  <a:lnTo>
                    <a:pt x="5921" y="7315"/>
                  </a:lnTo>
                  <a:lnTo>
                    <a:pt x="5926" y="7347"/>
                  </a:lnTo>
                  <a:lnTo>
                    <a:pt x="5927" y="7380"/>
                  </a:lnTo>
                  <a:lnTo>
                    <a:pt x="5923" y="7412"/>
                  </a:lnTo>
                  <a:lnTo>
                    <a:pt x="5916" y="7444"/>
                  </a:lnTo>
                  <a:lnTo>
                    <a:pt x="5904" y="7475"/>
                  </a:lnTo>
                  <a:lnTo>
                    <a:pt x="5807" y="7684"/>
                  </a:lnTo>
                  <a:lnTo>
                    <a:pt x="5800" y="7699"/>
                  </a:lnTo>
                  <a:lnTo>
                    <a:pt x="5703" y="7877"/>
                  </a:lnTo>
                  <a:lnTo>
                    <a:pt x="5692" y="7896"/>
                  </a:lnTo>
                  <a:lnTo>
                    <a:pt x="5595" y="8041"/>
                  </a:lnTo>
                  <a:lnTo>
                    <a:pt x="5577" y="8065"/>
                  </a:lnTo>
                  <a:lnTo>
                    <a:pt x="5480" y="8178"/>
                  </a:lnTo>
                  <a:lnTo>
                    <a:pt x="5450" y="8207"/>
                  </a:lnTo>
                  <a:lnTo>
                    <a:pt x="5353" y="8288"/>
                  </a:lnTo>
                  <a:lnTo>
                    <a:pt x="5330" y="8305"/>
                  </a:lnTo>
                  <a:lnTo>
                    <a:pt x="5305" y="8319"/>
                  </a:lnTo>
                  <a:lnTo>
                    <a:pt x="5209" y="8367"/>
                  </a:lnTo>
                  <a:lnTo>
                    <a:pt x="5174" y="8382"/>
                  </a:lnTo>
                  <a:lnTo>
                    <a:pt x="5138" y="8390"/>
                  </a:lnTo>
                  <a:lnTo>
                    <a:pt x="5041" y="8407"/>
                  </a:lnTo>
                  <a:lnTo>
                    <a:pt x="5014" y="8410"/>
                  </a:lnTo>
                  <a:lnTo>
                    <a:pt x="4986" y="8410"/>
                  </a:lnTo>
                  <a:lnTo>
                    <a:pt x="4959" y="8407"/>
                  </a:lnTo>
                  <a:lnTo>
                    <a:pt x="4862" y="8390"/>
                  </a:lnTo>
                  <a:lnTo>
                    <a:pt x="4826" y="8382"/>
                  </a:lnTo>
                  <a:lnTo>
                    <a:pt x="4791" y="8367"/>
                  </a:lnTo>
                  <a:lnTo>
                    <a:pt x="4695" y="8319"/>
                  </a:lnTo>
                  <a:lnTo>
                    <a:pt x="4670" y="8305"/>
                  </a:lnTo>
                  <a:lnTo>
                    <a:pt x="4647" y="8288"/>
                  </a:lnTo>
                  <a:lnTo>
                    <a:pt x="4550" y="8207"/>
                  </a:lnTo>
                  <a:lnTo>
                    <a:pt x="4520" y="8178"/>
                  </a:lnTo>
                  <a:lnTo>
                    <a:pt x="4423" y="8065"/>
                  </a:lnTo>
                  <a:lnTo>
                    <a:pt x="4405" y="8041"/>
                  </a:lnTo>
                  <a:lnTo>
                    <a:pt x="4308" y="7896"/>
                  </a:lnTo>
                  <a:lnTo>
                    <a:pt x="4297" y="7877"/>
                  </a:lnTo>
                  <a:lnTo>
                    <a:pt x="4200" y="7699"/>
                  </a:lnTo>
                  <a:close/>
                  <a:moveTo>
                    <a:pt x="5789" y="3729"/>
                  </a:moveTo>
                  <a:lnTo>
                    <a:pt x="5790" y="3759"/>
                  </a:lnTo>
                  <a:lnTo>
                    <a:pt x="5789" y="3789"/>
                  </a:lnTo>
                  <a:lnTo>
                    <a:pt x="5788" y="3818"/>
                  </a:lnTo>
                  <a:lnTo>
                    <a:pt x="5785" y="3847"/>
                  </a:lnTo>
                  <a:lnTo>
                    <a:pt x="5781" y="3876"/>
                  </a:lnTo>
                  <a:lnTo>
                    <a:pt x="5776" y="3905"/>
                  </a:lnTo>
                  <a:lnTo>
                    <a:pt x="5770" y="3934"/>
                  </a:lnTo>
                  <a:lnTo>
                    <a:pt x="5763" y="3963"/>
                  </a:lnTo>
                  <a:lnTo>
                    <a:pt x="5755" y="3991"/>
                  </a:lnTo>
                  <a:lnTo>
                    <a:pt x="5745" y="4019"/>
                  </a:lnTo>
                  <a:lnTo>
                    <a:pt x="5735" y="4047"/>
                  </a:lnTo>
                  <a:lnTo>
                    <a:pt x="5724" y="4074"/>
                  </a:lnTo>
                  <a:lnTo>
                    <a:pt x="5712" y="4101"/>
                  </a:lnTo>
                  <a:lnTo>
                    <a:pt x="5698" y="4128"/>
                  </a:lnTo>
                  <a:lnTo>
                    <a:pt x="5684" y="4154"/>
                  </a:lnTo>
                  <a:lnTo>
                    <a:pt x="5669" y="4179"/>
                  </a:lnTo>
                  <a:lnTo>
                    <a:pt x="5653" y="4204"/>
                  </a:lnTo>
                  <a:lnTo>
                    <a:pt x="5635" y="4228"/>
                  </a:lnTo>
                  <a:lnTo>
                    <a:pt x="5618" y="4252"/>
                  </a:lnTo>
                  <a:lnTo>
                    <a:pt x="5599" y="4274"/>
                  </a:lnTo>
                  <a:lnTo>
                    <a:pt x="5579" y="4296"/>
                  </a:lnTo>
                  <a:lnTo>
                    <a:pt x="5559" y="4317"/>
                  </a:lnTo>
                  <a:lnTo>
                    <a:pt x="5537" y="4338"/>
                  </a:lnTo>
                  <a:lnTo>
                    <a:pt x="5515" y="4357"/>
                  </a:lnTo>
                  <a:lnTo>
                    <a:pt x="5493" y="4376"/>
                  </a:lnTo>
                  <a:lnTo>
                    <a:pt x="5469" y="4394"/>
                  </a:lnTo>
                  <a:lnTo>
                    <a:pt x="5445" y="4411"/>
                  </a:lnTo>
                  <a:lnTo>
                    <a:pt x="5420" y="4428"/>
                  </a:lnTo>
                  <a:lnTo>
                    <a:pt x="5395" y="4443"/>
                  </a:lnTo>
                  <a:lnTo>
                    <a:pt x="5369" y="4457"/>
                  </a:lnTo>
                  <a:lnTo>
                    <a:pt x="5343" y="4471"/>
                  </a:lnTo>
                  <a:lnTo>
                    <a:pt x="5316" y="4483"/>
                  </a:lnTo>
                  <a:lnTo>
                    <a:pt x="5289" y="4494"/>
                  </a:lnTo>
                  <a:lnTo>
                    <a:pt x="5261" y="4504"/>
                  </a:lnTo>
                  <a:lnTo>
                    <a:pt x="5233" y="4514"/>
                  </a:lnTo>
                  <a:lnTo>
                    <a:pt x="5205" y="4522"/>
                  </a:lnTo>
                  <a:lnTo>
                    <a:pt x="5176" y="4529"/>
                  </a:lnTo>
                  <a:lnTo>
                    <a:pt x="5147" y="4535"/>
                  </a:lnTo>
                  <a:lnTo>
                    <a:pt x="5118" y="4540"/>
                  </a:lnTo>
                  <a:lnTo>
                    <a:pt x="5089" y="4544"/>
                  </a:lnTo>
                  <a:lnTo>
                    <a:pt x="5059" y="4547"/>
                  </a:lnTo>
                  <a:lnTo>
                    <a:pt x="5030" y="4548"/>
                  </a:lnTo>
                  <a:lnTo>
                    <a:pt x="5000" y="4549"/>
                  </a:lnTo>
                  <a:lnTo>
                    <a:pt x="4970" y="4548"/>
                  </a:lnTo>
                  <a:lnTo>
                    <a:pt x="4941" y="4547"/>
                  </a:lnTo>
                  <a:lnTo>
                    <a:pt x="4911" y="4544"/>
                  </a:lnTo>
                  <a:lnTo>
                    <a:pt x="4882" y="4540"/>
                  </a:lnTo>
                  <a:lnTo>
                    <a:pt x="4853" y="4535"/>
                  </a:lnTo>
                  <a:lnTo>
                    <a:pt x="4824" y="4529"/>
                  </a:lnTo>
                  <a:lnTo>
                    <a:pt x="4795" y="4522"/>
                  </a:lnTo>
                  <a:lnTo>
                    <a:pt x="4767" y="4514"/>
                  </a:lnTo>
                  <a:lnTo>
                    <a:pt x="4739" y="4504"/>
                  </a:lnTo>
                  <a:lnTo>
                    <a:pt x="4711" y="4494"/>
                  </a:lnTo>
                  <a:lnTo>
                    <a:pt x="4684" y="4483"/>
                  </a:lnTo>
                  <a:lnTo>
                    <a:pt x="4657" y="4471"/>
                  </a:lnTo>
                  <a:lnTo>
                    <a:pt x="4631" y="4457"/>
                  </a:lnTo>
                  <a:lnTo>
                    <a:pt x="4605" y="4443"/>
                  </a:lnTo>
                  <a:lnTo>
                    <a:pt x="4580" y="4428"/>
                  </a:lnTo>
                  <a:lnTo>
                    <a:pt x="4555" y="4411"/>
                  </a:lnTo>
                  <a:lnTo>
                    <a:pt x="4531" y="4394"/>
                  </a:lnTo>
                  <a:lnTo>
                    <a:pt x="4507" y="4376"/>
                  </a:lnTo>
                  <a:lnTo>
                    <a:pt x="4485" y="4357"/>
                  </a:lnTo>
                  <a:lnTo>
                    <a:pt x="4463" y="4338"/>
                  </a:lnTo>
                  <a:lnTo>
                    <a:pt x="4441" y="4317"/>
                  </a:lnTo>
                  <a:lnTo>
                    <a:pt x="4421" y="4296"/>
                  </a:lnTo>
                  <a:lnTo>
                    <a:pt x="4401" y="4274"/>
                  </a:lnTo>
                  <a:lnTo>
                    <a:pt x="4382" y="4252"/>
                  </a:lnTo>
                  <a:lnTo>
                    <a:pt x="4365" y="4228"/>
                  </a:lnTo>
                  <a:lnTo>
                    <a:pt x="4347" y="4204"/>
                  </a:lnTo>
                  <a:lnTo>
                    <a:pt x="4331" y="4179"/>
                  </a:lnTo>
                  <a:lnTo>
                    <a:pt x="4316" y="4154"/>
                  </a:lnTo>
                  <a:lnTo>
                    <a:pt x="4302" y="4128"/>
                  </a:lnTo>
                  <a:lnTo>
                    <a:pt x="4288" y="4101"/>
                  </a:lnTo>
                  <a:lnTo>
                    <a:pt x="4276" y="4074"/>
                  </a:lnTo>
                  <a:lnTo>
                    <a:pt x="4265" y="4047"/>
                  </a:lnTo>
                  <a:lnTo>
                    <a:pt x="4255" y="4019"/>
                  </a:lnTo>
                  <a:lnTo>
                    <a:pt x="4245" y="3991"/>
                  </a:lnTo>
                  <a:lnTo>
                    <a:pt x="4237" y="3963"/>
                  </a:lnTo>
                  <a:lnTo>
                    <a:pt x="4230" y="3934"/>
                  </a:lnTo>
                  <a:lnTo>
                    <a:pt x="4224" y="3905"/>
                  </a:lnTo>
                  <a:lnTo>
                    <a:pt x="4219" y="3876"/>
                  </a:lnTo>
                  <a:lnTo>
                    <a:pt x="4215" y="3847"/>
                  </a:lnTo>
                  <a:lnTo>
                    <a:pt x="4212" y="3818"/>
                  </a:lnTo>
                  <a:lnTo>
                    <a:pt x="4211" y="3789"/>
                  </a:lnTo>
                  <a:lnTo>
                    <a:pt x="4210" y="3759"/>
                  </a:lnTo>
                  <a:lnTo>
                    <a:pt x="4211" y="3729"/>
                  </a:lnTo>
                  <a:lnTo>
                    <a:pt x="4212" y="3700"/>
                  </a:lnTo>
                  <a:lnTo>
                    <a:pt x="4215" y="3670"/>
                  </a:lnTo>
                  <a:lnTo>
                    <a:pt x="4219" y="3641"/>
                  </a:lnTo>
                  <a:lnTo>
                    <a:pt x="4224" y="3612"/>
                  </a:lnTo>
                  <a:lnTo>
                    <a:pt x="4230" y="3583"/>
                  </a:lnTo>
                  <a:lnTo>
                    <a:pt x="4237" y="3554"/>
                  </a:lnTo>
                  <a:lnTo>
                    <a:pt x="4245" y="3526"/>
                  </a:lnTo>
                  <a:lnTo>
                    <a:pt x="4255" y="3498"/>
                  </a:lnTo>
                  <a:lnTo>
                    <a:pt x="4265" y="3470"/>
                  </a:lnTo>
                  <a:lnTo>
                    <a:pt x="4276" y="3443"/>
                  </a:lnTo>
                  <a:lnTo>
                    <a:pt x="4288" y="3416"/>
                  </a:lnTo>
                  <a:lnTo>
                    <a:pt x="4302" y="3390"/>
                  </a:lnTo>
                  <a:lnTo>
                    <a:pt x="4316" y="3364"/>
                  </a:lnTo>
                  <a:lnTo>
                    <a:pt x="4331" y="3338"/>
                  </a:lnTo>
                  <a:lnTo>
                    <a:pt x="4347" y="3314"/>
                  </a:lnTo>
                  <a:lnTo>
                    <a:pt x="4365" y="3289"/>
                  </a:lnTo>
                  <a:lnTo>
                    <a:pt x="4382" y="3266"/>
                  </a:lnTo>
                  <a:lnTo>
                    <a:pt x="4401" y="3243"/>
                  </a:lnTo>
                  <a:lnTo>
                    <a:pt x="4421" y="3221"/>
                  </a:lnTo>
                  <a:lnTo>
                    <a:pt x="4441" y="3200"/>
                  </a:lnTo>
                  <a:lnTo>
                    <a:pt x="4463" y="3179"/>
                  </a:lnTo>
                  <a:lnTo>
                    <a:pt x="4485" y="3160"/>
                  </a:lnTo>
                  <a:lnTo>
                    <a:pt x="4507" y="3141"/>
                  </a:lnTo>
                  <a:lnTo>
                    <a:pt x="4531" y="3123"/>
                  </a:lnTo>
                  <a:lnTo>
                    <a:pt x="4555" y="3106"/>
                  </a:lnTo>
                  <a:lnTo>
                    <a:pt x="4580" y="3089"/>
                  </a:lnTo>
                  <a:lnTo>
                    <a:pt x="4605" y="3074"/>
                  </a:lnTo>
                  <a:lnTo>
                    <a:pt x="4631" y="3060"/>
                  </a:lnTo>
                  <a:lnTo>
                    <a:pt x="4657" y="3046"/>
                  </a:lnTo>
                  <a:lnTo>
                    <a:pt x="4684" y="3034"/>
                  </a:lnTo>
                  <a:lnTo>
                    <a:pt x="4711" y="3023"/>
                  </a:lnTo>
                  <a:lnTo>
                    <a:pt x="4739" y="3013"/>
                  </a:lnTo>
                  <a:lnTo>
                    <a:pt x="4767" y="3004"/>
                  </a:lnTo>
                  <a:lnTo>
                    <a:pt x="4795" y="2996"/>
                  </a:lnTo>
                  <a:lnTo>
                    <a:pt x="4824" y="2989"/>
                  </a:lnTo>
                  <a:lnTo>
                    <a:pt x="4853" y="2983"/>
                  </a:lnTo>
                  <a:lnTo>
                    <a:pt x="4882" y="2978"/>
                  </a:lnTo>
                  <a:lnTo>
                    <a:pt x="4911" y="2974"/>
                  </a:lnTo>
                  <a:lnTo>
                    <a:pt x="4941" y="2971"/>
                  </a:lnTo>
                  <a:lnTo>
                    <a:pt x="4970" y="2970"/>
                  </a:lnTo>
                  <a:lnTo>
                    <a:pt x="5000" y="2969"/>
                  </a:lnTo>
                  <a:lnTo>
                    <a:pt x="5030" y="2970"/>
                  </a:lnTo>
                  <a:lnTo>
                    <a:pt x="5059" y="2971"/>
                  </a:lnTo>
                  <a:lnTo>
                    <a:pt x="5089" y="2974"/>
                  </a:lnTo>
                  <a:lnTo>
                    <a:pt x="5118" y="2978"/>
                  </a:lnTo>
                  <a:lnTo>
                    <a:pt x="5147" y="2983"/>
                  </a:lnTo>
                  <a:lnTo>
                    <a:pt x="5176" y="2989"/>
                  </a:lnTo>
                  <a:lnTo>
                    <a:pt x="5205" y="2996"/>
                  </a:lnTo>
                  <a:lnTo>
                    <a:pt x="5233" y="3004"/>
                  </a:lnTo>
                  <a:lnTo>
                    <a:pt x="5261" y="3013"/>
                  </a:lnTo>
                  <a:lnTo>
                    <a:pt x="5289" y="3023"/>
                  </a:lnTo>
                  <a:lnTo>
                    <a:pt x="5316" y="3034"/>
                  </a:lnTo>
                  <a:lnTo>
                    <a:pt x="5343" y="3046"/>
                  </a:lnTo>
                  <a:lnTo>
                    <a:pt x="5369" y="3060"/>
                  </a:lnTo>
                  <a:lnTo>
                    <a:pt x="5395" y="3074"/>
                  </a:lnTo>
                  <a:lnTo>
                    <a:pt x="5420" y="3089"/>
                  </a:lnTo>
                  <a:lnTo>
                    <a:pt x="5445" y="3106"/>
                  </a:lnTo>
                  <a:lnTo>
                    <a:pt x="5469" y="3123"/>
                  </a:lnTo>
                  <a:lnTo>
                    <a:pt x="5493" y="3141"/>
                  </a:lnTo>
                  <a:lnTo>
                    <a:pt x="5515" y="3160"/>
                  </a:lnTo>
                  <a:lnTo>
                    <a:pt x="5537" y="3179"/>
                  </a:lnTo>
                  <a:lnTo>
                    <a:pt x="5559" y="3200"/>
                  </a:lnTo>
                  <a:lnTo>
                    <a:pt x="5579" y="3221"/>
                  </a:lnTo>
                  <a:lnTo>
                    <a:pt x="5599" y="3243"/>
                  </a:lnTo>
                  <a:lnTo>
                    <a:pt x="5618" y="3266"/>
                  </a:lnTo>
                  <a:lnTo>
                    <a:pt x="5635" y="3289"/>
                  </a:lnTo>
                  <a:lnTo>
                    <a:pt x="5653" y="3314"/>
                  </a:lnTo>
                  <a:lnTo>
                    <a:pt x="5669" y="3338"/>
                  </a:lnTo>
                  <a:lnTo>
                    <a:pt x="5684" y="3364"/>
                  </a:lnTo>
                  <a:lnTo>
                    <a:pt x="5698" y="3390"/>
                  </a:lnTo>
                  <a:lnTo>
                    <a:pt x="5712" y="3416"/>
                  </a:lnTo>
                  <a:lnTo>
                    <a:pt x="5724" y="3443"/>
                  </a:lnTo>
                  <a:lnTo>
                    <a:pt x="5735" y="3470"/>
                  </a:lnTo>
                  <a:lnTo>
                    <a:pt x="5745" y="3498"/>
                  </a:lnTo>
                  <a:lnTo>
                    <a:pt x="5755" y="3526"/>
                  </a:lnTo>
                  <a:lnTo>
                    <a:pt x="5763" y="3554"/>
                  </a:lnTo>
                  <a:lnTo>
                    <a:pt x="5770" y="3583"/>
                  </a:lnTo>
                  <a:lnTo>
                    <a:pt x="5776" y="3612"/>
                  </a:lnTo>
                  <a:lnTo>
                    <a:pt x="5781" y="3641"/>
                  </a:lnTo>
                  <a:lnTo>
                    <a:pt x="5785" y="3670"/>
                  </a:lnTo>
                  <a:lnTo>
                    <a:pt x="5788" y="3700"/>
                  </a:lnTo>
                  <a:lnTo>
                    <a:pt x="5789" y="37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53" y="1072"/>
                  </a:moveTo>
                  <a:lnTo>
                    <a:pt x="4572" y="1056"/>
                  </a:lnTo>
                  <a:lnTo>
                    <a:pt x="4851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9" y="849"/>
                  </a:lnTo>
                  <a:lnTo>
                    <a:pt x="5428" y="1056"/>
                  </a:lnTo>
                  <a:lnTo>
                    <a:pt x="5447" y="1072"/>
                  </a:lnTo>
                  <a:lnTo>
                    <a:pt x="5706" y="1306"/>
                  </a:lnTo>
                  <a:lnTo>
                    <a:pt x="5723" y="1322"/>
                  </a:lnTo>
                  <a:lnTo>
                    <a:pt x="5960" y="1582"/>
                  </a:lnTo>
                  <a:lnTo>
                    <a:pt x="5974" y="1600"/>
                  </a:lnTo>
                  <a:lnTo>
                    <a:pt x="6189" y="1884"/>
                  </a:lnTo>
                  <a:lnTo>
                    <a:pt x="6202" y="1902"/>
                  </a:lnTo>
                  <a:lnTo>
                    <a:pt x="6394" y="2210"/>
                  </a:lnTo>
                  <a:lnTo>
                    <a:pt x="6404" y="2229"/>
                  </a:lnTo>
                  <a:lnTo>
                    <a:pt x="6573" y="2559"/>
                  </a:lnTo>
                  <a:lnTo>
                    <a:pt x="6581" y="2578"/>
                  </a:lnTo>
                  <a:lnTo>
                    <a:pt x="6726" y="2930"/>
                  </a:lnTo>
                  <a:lnTo>
                    <a:pt x="6733" y="2948"/>
                  </a:lnTo>
                  <a:lnTo>
                    <a:pt x="6854" y="3321"/>
                  </a:lnTo>
                  <a:lnTo>
                    <a:pt x="6859" y="3339"/>
                  </a:lnTo>
                  <a:lnTo>
                    <a:pt x="6955" y="3731"/>
                  </a:lnTo>
                  <a:lnTo>
                    <a:pt x="6959" y="3748"/>
                  </a:lnTo>
                  <a:lnTo>
                    <a:pt x="7030" y="4160"/>
                  </a:lnTo>
                  <a:lnTo>
                    <a:pt x="7032" y="4176"/>
                  </a:lnTo>
                  <a:lnTo>
                    <a:pt x="7077" y="4605"/>
                  </a:lnTo>
                  <a:lnTo>
                    <a:pt x="7078" y="4621"/>
                  </a:lnTo>
                  <a:lnTo>
                    <a:pt x="7098" y="5067"/>
                  </a:lnTo>
                  <a:lnTo>
                    <a:pt x="7098" y="5082"/>
                  </a:lnTo>
                  <a:lnTo>
                    <a:pt x="7090" y="5543"/>
                  </a:lnTo>
                  <a:lnTo>
                    <a:pt x="7090" y="5557"/>
                  </a:lnTo>
                  <a:lnTo>
                    <a:pt x="7055" y="6034"/>
                  </a:lnTo>
                  <a:lnTo>
                    <a:pt x="7050" y="6069"/>
                  </a:lnTo>
                  <a:lnTo>
                    <a:pt x="7040" y="6103"/>
                  </a:lnTo>
                  <a:lnTo>
                    <a:pt x="7025" y="6136"/>
                  </a:lnTo>
                  <a:lnTo>
                    <a:pt x="7006" y="6166"/>
                  </a:lnTo>
                  <a:lnTo>
                    <a:pt x="6983" y="6193"/>
                  </a:lnTo>
                  <a:lnTo>
                    <a:pt x="6643" y="6533"/>
                  </a:lnTo>
                  <a:lnTo>
                    <a:pt x="7417" y="7178"/>
                  </a:lnTo>
                  <a:lnTo>
                    <a:pt x="7441" y="7201"/>
                  </a:lnTo>
                  <a:lnTo>
                    <a:pt x="7462" y="7227"/>
                  </a:lnTo>
                  <a:lnTo>
                    <a:pt x="7479" y="7255"/>
                  </a:lnTo>
                  <a:lnTo>
                    <a:pt x="7492" y="7285"/>
                  </a:lnTo>
                  <a:lnTo>
                    <a:pt x="7501" y="7317"/>
                  </a:lnTo>
                  <a:lnTo>
                    <a:pt x="7506" y="7349"/>
                  </a:lnTo>
                  <a:lnTo>
                    <a:pt x="7507" y="7383"/>
                  </a:lnTo>
                  <a:lnTo>
                    <a:pt x="7503" y="7415"/>
                  </a:lnTo>
                  <a:lnTo>
                    <a:pt x="7495" y="7447"/>
                  </a:lnTo>
                  <a:lnTo>
                    <a:pt x="7482" y="7478"/>
                  </a:lnTo>
                  <a:lnTo>
                    <a:pt x="7466" y="7507"/>
                  </a:lnTo>
                  <a:lnTo>
                    <a:pt x="7446" y="7533"/>
                  </a:lnTo>
                  <a:lnTo>
                    <a:pt x="7423" y="7557"/>
                  </a:lnTo>
                  <a:lnTo>
                    <a:pt x="7397" y="7577"/>
                  </a:lnTo>
                  <a:lnTo>
                    <a:pt x="7369" y="7594"/>
                  </a:lnTo>
                  <a:lnTo>
                    <a:pt x="7338" y="7606"/>
                  </a:lnTo>
                  <a:lnTo>
                    <a:pt x="7306" y="7615"/>
                  </a:lnTo>
                  <a:lnTo>
                    <a:pt x="7273" y="7619"/>
                  </a:lnTo>
                  <a:lnTo>
                    <a:pt x="7240" y="7619"/>
                  </a:lnTo>
                  <a:lnTo>
                    <a:pt x="7208" y="7615"/>
                  </a:lnTo>
                  <a:lnTo>
                    <a:pt x="7176" y="7606"/>
                  </a:lnTo>
                  <a:lnTo>
                    <a:pt x="7145" y="7594"/>
                  </a:lnTo>
                  <a:lnTo>
                    <a:pt x="6242" y="7143"/>
                  </a:lnTo>
                  <a:lnTo>
                    <a:pt x="6212" y="7125"/>
                  </a:lnTo>
                  <a:lnTo>
                    <a:pt x="6185" y="7104"/>
                  </a:lnTo>
                  <a:lnTo>
                    <a:pt x="6162" y="7079"/>
                  </a:lnTo>
                  <a:lnTo>
                    <a:pt x="6141" y="7050"/>
                  </a:lnTo>
                  <a:lnTo>
                    <a:pt x="6136" y="7040"/>
                  </a:lnTo>
                  <a:lnTo>
                    <a:pt x="6080" y="7096"/>
                  </a:lnTo>
                  <a:lnTo>
                    <a:pt x="6055" y="7117"/>
                  </a:lnTo>
                  <a:lnTo>
                    <a:pt x="6028" y="7136"/>
                  </a:lnTo>
                  <a:lnTo>
                    <a:pt x="5999" y="7150"/>
                  </a:lnTo>
                  <a:lnTo>
                    <a:pt x="5968" y="7160"/>
                  </a:lnTo>
                  <a:lnTo>
                    <a:pt x="5936" y="7167"/>
                  </a:lnTo>
                  <a:lnTo>
                    <a:pt x="5903" y="7169"/>
                  </a:lnTo>
                  <a:lnTo>
                    <a:pt x="4097" y="7169"/>
                  </a:lnTo>
                  <a:lnTo>
                    <a:pt x="4064" y="7167"/>
                  </a:lnTo>
                  <a:lnTo>
                    <a:pt x="4032" y="7160"/>
                  </a:lnTo>
                  <a:lnTo>
                    <a:pt x="4001" y="7150"/>
                  </a:lnTo>
                  <a:lnTo>
                    <a:pt x="3972" y="7136"/>
                  </a:lnTo>
                  <a:lnTo>
                    <a:pt x="3945" y="7117"/>
                  </a:lnTo>
                  <a:lnTo>
                    <a:pt x="3920" y="7096"/>
                  </a:lnTo>
                  <a:lnTo>
                    <a:pt x="3864" y="7040"/>
                  </a:lnTo>
                  <a:lnTo>
                    <a:pt x="3859" y="7050"/>
                  </a:lnTo>
                  <a:lnTo>
                    <a:pt x="3838" y="7079"/>
                  </a:lnTo>
                  <a:lnTo>
                    <a:pt x="3815" y="7104"/>
                  </a:lnTo>
                  <a:lnTo>
                    <a:pt x="3788" y="7125"/>
                  </a:lnTo>
                  <a:lnTo>
                    <a:pt x="3758" y="7143"/>
                  </a:lnTo>
                  <a:lnTo>
                    <a:pt x="2855" y="7594"/>
                  </a:lnTo>
                  <a:lnTo>
                    <a:pt x="2824" y="7606"/>
                  </a:lnTo>
                  <a:lnTo>
                    <a:pt x="2792" y="7615"/>
                  </a:lnTo>
                  <a:lnTo>
                    <a:pt x="2760" y="7619"/>
                  </a:lnTo>
                  <a:lnTo>
                    <a:pt x="2727" y="7619"/>
                  </a:lnTo>
                  <a:lnTo>
                    <a:pt x="2694" y="7615"/>
                  </a:lnTo>
                  <a:lnTo>
                    <a:pt x="2662" y="7606"/>
                  </a:lnTo>
                  <a:lnTo>
                    <a:pt x="2631" y="7594"/>
                  </a:lnTo>
                  <a:lnTo>
                    <a:pt x="2603" y="7577"/>
                  </a:lnTo>
                  <a:lnTo>
                    <a:pt x="2577" y="7557"/>
                  </a:lnTo>
                  <a:lnTo>
                    <a:pt x="2554" y="7533"/>
                  </a:lnTo>
                  <a:lnTo>
                    <a:pt x="2534" y="7507"/>
                  </a:lnTo>
                  <a:lnTo>
                    <a:pt x="2518" y="7478"/>
                  </a:lnTo>
                  <a:lnTo>
                    <a:pt x="2505" y="7447"/>
                  </a:lnTo>
                  <a:lnTo>
                    <a:pt x="2497" y="7415"/>
                  </a:lnTo>
                  <a:lnTo>
                    <a:pt x="2493" y="7383"/>
                  </a:lnTo>
                  <a:lnTo>
                    <a:pt x="2494" y="7349"/>
                  </a:lnTo>
                  <a:lnTo>
                    <a:pt x="2499" y="7317"/>
                  </a:lnTo>
                  <a:lnTo>
                    <a:pt x="2508" y="7285"/>
                  </a:lnTo>
                  <a:lnTo>
                    <a:pt x="2521" y="7255"/>
                  </a:lnTo>
                  <a:lnTo>
                    <a:pt x="2538" y="7227"/>
                  </a:lnTo>
                  <a:lnTo>
                    <a:pt x="2559" y="7201"/>
                  </a:lnTo>
                  <a:lnTo>
                    <a:pt x="2583" y="7178"/>
                  </a:lnTo>
                  <a:lnTo>
                    <a:pt x="3357" y="6533"/>
                  </a:lnTo>
                  <a:lnTo>
                    <a:pt x="3017" y="6193"/>
                  </a:lnTo>
                  <a:lnTo>
                    <a:pt x="2994" y="6166"/>
                  </a:lnTo>
                  <a:lnTo>
                    <a:pt x="2975" y="6136"/>
                  </a:lnTo>
                  <a:lnTo>
                    <a:pt x="2960" y="6103"/>
                  </a:lnTo>
                  <a:lnTo>
                    <a:pt x="2950" y="6069"/>
                  </a:lnTo>
                  <a:lnTo>
                    <a:pt x="2945" y="6034"/>
                  </a:lnTo>
                  <a:lnTo>
                    <a:pt x="2910" y="5557"/>
                  </a:lnTo>
                  <a:lnTo>
                    <a:pt x="2910" y="5543"/>
                  </a:lnTo>
                  <a:lnTo>
                    <a:pt x="2902" y="5082"/>
                  </a:lnTo>
                  <a:lnTo>
                    <a:pt x="2902" y="5067"/>
                  </a:lnTo>
                  <a:lnTo>
                    <a:pt x="2922" y="4621"/>
                  </a:lnTo>
                  <a:lnTo>
                    <a:pt x="2923" y="4605"/>
                  </a:lnTo>
                  <a:lnTo>
                    <a:pt x="2968" y="4176"/>
                  </a:lnTo>
                  <a:lnTo>
                    <a:pt x="2970" y="4160"/>
                  </a:lnTo>
                  <a:lnTo>
                    <a:pt x="3041" y="3748"/>
                  </a:lnTo>
                  <a:lnTo>
                    <a:pt x="3045" y="3731"/>
                  </a:lnTo>
                  <a:lnTo>
                    <a:pt x="3141" y="3339"/>
                  </a:lnTo>
                  <a:lnTo>
                    <a:pt x="3146" y="3321"/>
                  </a:lnTo>
                  <a:lnTo>
                    <a:pt x="3267" y="2948"/>
                  </a:lnTo>
                  <a:lnTo>
                    <a:pt x="3274" y="2930"/>
                  </a:lnTo>
                  <a:lnTo>
                    <a:pt x="3419" y="2578"/>
                  </a:lnTo>
                  <a:lnTo>
                    <a:pt x="3427" y="2559"/>
                  </a:lnTo>
                  <a:lnTo>
                    <a:pt x="3596" y="2229"/>
                  </a:lnTo>
                  <a:lnTo>
                    <a:pt x="3606" y="2210"/>
                  </a:lnTo>
                  <a:lnTo>
                    <a:pt x="3798" y="1902"/>
                  </a:lnTo>
                  <a:lnTo>
                    <a:pt x="3811" y="1884"/>
                  </a:lnTo>
                  <a:lnTo>
                    <a:pt x="4026" y="1600"/>
                  </a:lnTo>
                  <a:lnTo>
                    <a:pt x="4040" y="1582"/>
                  </a:lnTo>
                  <a:lnTo>
                    <a:pt x="4277" y="1322"/>
                  </a:lnTo>
                  <a:lnTo>
                    <a:pt x="4294" y="1306"/>
                  </a:lnTo>
                  <a:lnTo>
                    <a:pt x="4553" y="1072"/>
                  </a:lnTo>
                  <a:close/>
                  <a:moveTo>
                    <a:pt x="5362" y="1668"/>
                  </a:moveTo>
                  <a:lnTo>
                    <a:pt x="5121" y="1451"/>
                  </a:lnTo>
                  <a:lnTo>
                    <a:pt x="5000" y="1361"/>
                  </a:lnTo>
                  <a:lnTo>
                    <a:pt x="4879" y="1451"/>
                  </a:lnTo>
                  <a:lnTo>
                    <a:pt x="4638" y="1668"/>
                  </a:lnTo>
                  <a:lnTo>
                    <a:pt x="4418" y="1910"/>
                  </a:lnTo>
                  <a:lnTo>
                    <a:pt x="4217" y="2176"/>
                  </a:lnTo>
                  <a:lnTo>
                    <a:pt x="4036" y="2466"/>
                  </a:lnTo>
                  <a:lnTo>
                    <a:pt x="3877" y="2778"/>
                  </a:lnTo>
                  <a:lnTo>
                    <a:pt x="3740" y="3111"/>
                  </a:lnTo>
                  <a:lnTo>
                    <a:pt x="3625" y="3467"/>
                  </a:lnTo>
                  <a:lnTo>
                    <a:pt x="3533" y="3842"/>
                  </a:lnTo>
                  <a:lnTo>
                    <a:pt x="3465" y="4237"/>
                  </a:lnTo>
                  <a:lnTo>
                    <a:pt x="3421" y="4650"/>
                  </a:lnTo>
                  <a:lnTo>
                    <a:pt x="3402" y="5081"/>
                  </a:lnTo>
                  <a:lnTo>
                    <a:pt x="3409" y="5528"/>
                  </a:lnTo>
                  <a:lnTo>
                    <a:pt x="3435" y="5883"/>
                  </a:lnTo>
                  <a:lnTo>
                    <a:pt x="3448" y="5864"/>
                  </a:lnTo>
                  <a:lnTo>
                    <a:pt x="3469" y="5839"/>
                  </a:lnTo>
                  <a:lnTo>
                    <a:pt x="3494" y="5818"/>
                  </a:lnTo>
                  <a:lnTo>
                    <a:pt x="3521" y="5799"/>
                  </a:lnTo>
                  <a:lnTo>
                    <a:pt x="3550" y="5785"/>
                  </a:lnTo>
                  <a:lnTo>
                    <a:pt x="3581" y="5775"/>
                  </a:lnTo>
                  <a:lnTo>
                    <a:pt x="3613" y="5768"/>
                  </a:lnTo>
                  <a:lnTo>
                    <a:pt x="3646" y="5766"/>
                  </a:lnTo>
                  <a:lnTo>
                    <a:pt x="3679" y="5768"/>
                  </a:lnTo>
                  <a:lnTo>
                    <a:pt x="3711" y="5775"/>
                  </a:lnTo>
                  <a:lnTo>
                    <a:pt x="3742" y="5785"/>
                  </a:lnTo>
                  <a:lnTo>
                    <a:pt x="3771" y="5799"/>
                  </a:lnTo>
                  <a:lnTo>
                    <a:pt x="3798" y="5818"/>
                  </a:lnTo>
                  <a:lnTo>
                    <a:pt x="3823" y="5839"/>
                  </a:lnTo>
                  <a:lnTo>
                    <a:pt x="3844" y="5864"/>
                  </a:lnTo>
                  <a:lnTo>
                    <a:pt x="3863" y="5891"/>
                  </a:lnTo>
                  <a:lnTo>
                    <a:pt x="3877" y="5920"/>
                  </a:lnTo>
                  <a:lnTo>
                    <a:pt x="3887" y="5951"/>
                  </a:lnTo>
                  <a:lnTo>
                    <a:pt x="3894" y="5983"/>
                  </a:lnTo>
                  <a:lnTo>
                    <a:pt x="3896" y="6016"/>
                  </a:lnTo>
                  <a:lnTo>
                    <a:pt x="3896" y="6083"/>
                  </a:lnTo>
                  <a:lnTo>
                    <a:pt x="3937" y="6049"/>
                  </a:lnTo>
                  <a:lnTo>
                    <a:pt x="3963" y="6030"/>
                  </a:lnTo>
                  <a:lnTo>
                    <a:pt x="3992" y="6014"/>
                  </a:lnTo>
                  <a:lnTo>
                    <a:pt x="4023" y="6002"/>
                  </a:lnTo>
                  <a:lnTo>
                    <a:pt x="4054" y="5995"/>
                  </a:lnTo>
                  <a:lnTo>
                    <a:pt x="4087" y="5991"/>
                  </a:lnTo>
                  <a:lnTo>
                    <a:pt x="4120" y="5992"/>
                  </a:lnTo>
                  <a:lnTo>
                    <a:pt x="4152" y="5997"/>
                  </a:lnTo>
                  <a:lnTo>
                    <a:pt x="4183" y="6006"/>
                  </a:lnTo>
                  <a:lnTo>
                    <a:pt x="4213" y="6020"/>
                  </a:lnTo>
                  <a:lnTo>
                    <a:pt x="4241" y="6037"/>
                  </a:lnTo>
                  <a:lnTo>
                    <a:pt x="4266" y="6057"/>
                  </a:lnTo>
                  <a:lnTo>
                    <a:pt x="4289" y="6081"/>
                  </a:lnTo>
                  <a:lnTo>
                    <a:pt x="4308" y="6107"/>
                  </a:lnTo>
                  <a:lnTo>
                    <a:pt x="4324" y="6136"/>
                  </a:lnTo>
                  <a:lnTo>
                    <a:pt x="4336" y="6167"/>
                  </a:lnTo>
                  <a:lnTo>
                    <a:pt x="4343" y="6198"/>
                  </a:lnTo>
                  <a:lnTo>
                    <a:pt x="4347" y="6231"/>
                  </a:lnTo>
                  <a:lnTo>
                    <a:pt x="4346" y="6264"/>
                  </a:lnTo>
                  <a:lnTo>
                    <a:pt x="4341" y="6296"/>
                  </a:lnTo>
                  <a:lnTo>
                    <a:pt x="4332" y="6327"/>
                  </a:lnTo>
                  <a:lnTo>
                    <a:pt x="4318" y="6357"/>
                  </a:lnTo>
                  <a:lnTo>
                    <a:pt x="4301" y="6385"/>
                  </a:lnTo>
                  <a:lnTo>
                    <a:pt x="4281" y="6410"/>
                  </a:lnTo>
                  <a:lnTo>
                    <a:pt x="4257" y="6433"/>
                  </a:lnTo>
                  <a:lnTo>
                    <a:pt x="4098" y="6566"/>
                  </a:lnTo>
                  <a:lnTo>
                    <a:pt x="4201" y="6669"/>
                  </a:lnTo>
                  <a:lnTo>
                    <a:pt x="5799" y="6669"/>
                  </a:lnTo>
                  <a:lnTo>
                    <a:pt x="5902" y="6566"/>
                  </a:lnTo>
                  <a:lnTo>
                    <a:pt x="5743" y="6433"/>
                  </a:lnTo>
                  <a:lnTo>
                    <a:pt x="5719" y="6410"/>
                  </a:lnTo>
                  <a:lnTo>
                    <a:pt x="5699" y="6385"/>
                  </a:lnTo>
                  <a:lnTo>
                    <a:pt x="5682" y="6357"/>
                  </a:lnTo>
                  <a:lnTo>
                    <a:pt x="5668" y="6327"/>
                  </a:lnTo>
                  <a:lnTo>
                    <a:pt x="5659" y="6296"/>
                  </a:lnTo>
                  <a:lnTo>
                    <a:pt x="5654" y="6264"/>
                  </a:lnTo>
                  <a:lnTo>
                    <a:pt x="5653" y="6231"/>
                  </a:lnTo>
                  <a:lnTo>
                    <a:pt x="5657" y="6198"/>
                  </a:lnTo>
                  <a:lnTo>
                    <a:pt x="5664" y="6167"/>
                  </a:lnTo>
                  <a:lnTo>
                    <a:pt x="5676" y="6136"/>
                  </a:lnTo>
                  <a:lnTo>
                    <a:pt x="5692" y="6107"/>
                  </a:lnTo>
                  <a:lnTo>
                    <a:pt x="5711" y="6081"/>
                  </a:lnTo>
                  <a:lnTo>
                    <a:pt x="5734" y="6057"/>
                  </a:lnTo>
                  <a:lnTo>
                    <a:pt x="5759" y="6037"/>
                  </a:lnTo>
                  <a:lnTo>
                    <a:pt x="5787" y="6020"/>
                  </a:lnTo>
                  <a:lnTo>
                    <a:pt x="5817" y="6006"/>
                  </a:lnTo>
                  <a:lnTo>
                    <a:pt x="5848" y="5997"/>
                  </a:lnTo>
                  <a:lnTo>
                    <a:pt x="5880" y="5992"/>
                  </a:lnTo>
                  <a:lnTo>
                    <a:pt x="5913" y="5991"/>
                  </a:lnTo>
                  <a:lnTo>
                    <a:pt x="5946" y="5995"/>
                  </a:lnTo>
                  <a:lnTo>
                    <a:pt x="5977" y="6002"/>
                  </a:lnTo>
                  <a:lnTo>
                    <a:pt x="6008" y="6014"/>
                  </a:lnTo>
                  <a:lnTo>
                    <a:pt x="6037" y="6030"/>
                  </a:lnTo>
                  <a:lnTo>
                    <a:pt x="6063" y="6049"/>
                  </a:lnTo>
                  <a:lnTo>
                    <a:pt x="6104" y="6083"/>
                  </a:lnTo>
                  <a:lnTo>
                    <a:pt x="6104" y="6016"/>
                  </a:lnTo>
                  <a:lnTo>
                    <a:pt x="6106" y="5983"/>
                  </a:lnTo>
                  <a:lnTo>
                    <a:pt x="6113" y="5951"/>
                  </a:lnTo>
                  <a:lnTo>
                    <a:pt x="6123" y="5920"/>
                  </a:lnTo>
                  <a:lnTo>
                    <a:pt x="6137" y="5891"/>
                  </a:lnTo>
                  <a:lnTo>
                    <a:pt x="6156" y="5864"/>
                  </a:lnTo>
                  <a:lnTo>
                    <a:pt x="6177" y="5839"/>
                  </a:lnTo>
                  <a:lnTo>
                    <a:pt x="6202" y="5818"/>
                  </a:lnTo>
                  <a:lnTo>
                    <a:pt x="6229" y="5799"/>
                  </a:lnTo>
                  <a:lnTo>
                    <a:pt x="6258" y="5785"/>
                  </a:lnTo>
                  <a:lnTo>
                    <a:pt x="6289" y="5775"/>
                  </a:lnTo>
                  <a:lnTo>
                    <a:pt x="6321" y="5768"/>
                  </a:lnTo>
                  <a:lnTo>
                    <a:pt x="6354" y="5766"/>
                  </a:lnTo>
                  <a:lnTo>
                    <a:pt x="6387" y="5768"/>
                  </a:lnTo>
                  <a:lnTo>
                    <a:pt x="6419" y="5775"/>
                  </a:lnTo>
                  <a:lnTo>
                    <a:pt x="6450" y="5785"/>
                  </a:lnTo>
                  <a:lnTo>
                    <a:pt x="6479" y="5799"/>
                  </a:lnTo>
                  <a:lnTo>
                    <a:pt x="6506" y="5818"/>
                  </a:lnTo>
                  <a:lnTo>
                    <a:pt x="6531" y="5839"/>
                  </a:lnTo>
                  <a:lnTo>
                    <a:pt x="6552" y="5864"/>
                  </a:lnTo>
                  <a:lnTo>
                    <a:pt x="6565" y="5883"/>
                  </a:lnTo>
                  <a:lnTo>
                    <a:pt x="6591" y="5528"/>
                  </a:lnTo>
                  <a:lnTo>
                    <a:pt x="6598" y="5081"/>
                  </a:lnTo>
                  <a:lnTo>
                    <a:pt x="6579" y="4650"/>
                  </a:lnTo>
                  <a:lnTo>
                    <a:pt x="6535" y="4237"/>
                  </a:lnTo>
                  <a:lnTo>
                    <a:pt x="6467" y="3842"/>
                  </a:lnTo>
                  <a:lnTo>
                    <a:pt x="6375" y="3467"/>
                  </a:lnTo>
                  <a:lnTo>
                    <a:pt x="6260" y="3111"/>
                  </a:lnTo>
                  <a:lnTo>
                    <a:pt x="6123" y="2778"/>
                  </a:lnTo>
                  <a:lnTo>
                    <a:pt x="5964" y="2466"/>
                  </a:lnTo>
                  <a:lnTo>
                    <a:pt x="5783" y="2176"/>
                  </a:lnTo>
                  <a:lnTo>
                    <a:pt x="5582" y="1910"/>
                  </a:lnTo>
                  <a:lnTo>
                    <a:pt x="5362" y="1668"/>
                  </a:lnTo>
                  <a:close/>
                  <a:moveTo>
                    <a:pt x="6039" y="3715"/>
                  </a:moveTo>
                  <a:lnTo>
                    <a:pt x="6039" y="3725"/>
                  </a:lnTo>
                  <a:lnTo>
                    <a:pt x="6040" y="3754"/>
                  </a:lnTo>
                  <a:lnTo>
                    <a:pt x="6040" y="3764"/>
                  </a:lnTo>
                  <a:lnTo>
                    <a:pt x="6039" y="3793"/>
                  </a:lnTo>
                  <a:lnTo>
                    <a:pt x="6039" y="3803"/>
                  </a:lnTo>
                  <a:lnTo>
                    <a:pt x="6037" y="3832"/>
                  </a:lnTo>
                  <a:lnTo>
                    <a:pt x="6037" y="3842"/>
                  </a:lnTo>
                  <a:lnTo>
                    <a:pt x="6034" y="3871"/>
                  </a:lnTo>
                  <a:lnTo>
                    <a:pt x="6033" y="3880"/>
                  </a:lnTo>
                  <a:lnTo>
                    <a:pt x="6029" y="3910"/>
                  </a:lnTo>
                  <a:lnTo>
                    <a:pt x="6027" y="3919"/>
                  </a:lnTo>
                  <a:lnTo>
                    <a:pt x="6022" y="3948"/>
                  </a:lnTo>
                  <a:lnTo>
                    <a:pt x="6021" y="3957"/>
                  </a:lnTo>
                  <a:lnTo>
                    <a:pt x="6015" y="3986"/>
                  </a:lnTo>
                  <a:lnTo>
                    <a:pt x="6013" y="3995"/>
                  </a:lnTo>
                  <a:lnTo>
                    <a:pt x="6005" y="4023"/>
                  </a:lnTo>
                  <a:lnTo>
                    <a:pt x="6003" y="4032"/>
                  </a:lnTo>
                  <a:lnTo>
                    <a:pt x="5995" y="4061"/>
                  </a:lnTo>
                  <a:lnTo>
                    <a:pt x="5992" y="4069"/>
                  </a:lnTo>
                  <a:lnTo>
                    <a:pt x="5983" y="4097"/>
                  </a:lnTo>
                  <a:lnTo>
                    <a:pt x="5980" y="4106"/>
                  </a:lnTo>
                  <a:lnTo>
                    <a:pt x="5970" y="4134"/>
                  </a:lnTo>
                  <a:lnTo>
                    <a:pt x="5966" y="4142"/>
                  </a:lnTo>
                  <a:lnTo>
                    <a:pt x="5955" y="4170"/>
                  </a:lnTo>
                  <a:lnTo>
                    <a:pt x="5951" y="4178"/>
                  </a:lnTo>
                  <a:lnTo>
                    <a:pt x="5939" y="4205"/>
                  </a:lnTo>
                  <a:lnTo>
                    <a:pt x="5935" y="4213"/>
                  </a:lnTo>
                  <a:lnTo>
                    <a:pt x="5922" y="4240"/>
                  </a:lnTo>
                  <a:lnTo>
                    <a:pt x="5918" y="4248"/>
                  </a:lnTo>
                  <a:lnTo>
                    <a:pt x="5903" y="4274"/>
                  </a:lnTo>
                  <a:lnTo>
                    <a:pt x="5898" y="4283"/>
                  </a:lnTo>
                  <a:lnTo>
                    <a:pt x="5883" y="4308"/>
                  </a:lnTo>
                  <a:lnTo>
                    <a:pt x="5878" y="4316"/>
                  </a:lnTo>
                  <a:lnTo>
                    <a:pt x="5862" y="4341"/>
                  </a:lnTo>
                  <a:lnTo>
                    <a:pt x="5856" y="4349"/>
                  </a:lnTo>
                  <a:lnTo>
                    <a:pt x="5839" y="4373"/>
                  </a:lnTo>
                  <a:lnTo>
                    <a:pt x="5834" y="4381"/>
                  </a:lnTo>
                  <a:lnTo>
                    <a:pt x="5816" y="4404"/>
                  </a:lnTo>
                  <a:lnTo>
                    <a:pt x="5810" y="4411"/>
                  </a:lnTo>
                  <a:lnTo>
                    <a:pt x="5791" y="4434"/>
                  </a:lnTo>
                  <a:lnTo>
                    <a:pt x="5785" y="4441"/>
                  </a:lnTo>
                  <a:lnTo>
                    <a:pt x="5765" y="4463"/>
                  </a:lnTo>
                  <a:lnTo>
                    <a:pt x="5759" y="4470"/>
                  </a:lnTo>
                  <a:lnTo>
                    <a:pt x="5738" y="4491"/>
                  </a:lnTo>
                  <a:lnTo>
                    <a:pt x="5732" y="4497"/>
                  </a:lnTo>
                  <a:lnTo>
                    <a:pt x="5711" y="4518"/>
                  </a:lnTo>
                  <a:lnTo>
                    <a:pt x="5704" y="4524"/>
                  </a:lnTo>
                  <a:lnTo>
                    <a:pt x="5682" y="4544"/>
                  </a:lnTo>
                  <a:lnTo>
                    <a:pt x="5675" y="4550"/>
                  </a:lnTo>
                  <a:lnTo>
                    <a:pt x="5652" y="4569"/>
                  </a:lnTo>
                  <a:lnTo>
                    <a:pt x="5645" y="4574"/>
                  </a:lnTo>
                  <a:lnTo>
                    <a:pt x="5622" y="4592"/>
                  </a:lnTo>
                  <a:lnTo>
                    <a:pt x="5614" y="4598"/>
                  </a:lnTo>
                  <a:lnTo>
                    <a:pt x="5590" y="4615"/>
                  </a:lnTo>
                  <a:lnTo>
                    <a:pt x="5583" y="4620"/>
                  </a:lnTo>
                  <a:lnTo>
                    <a:pt x="5558" y="4636"/>
                  </a:lnTo>
                  <a:lnTo>
                    <a:pt x="5550" y="4641"/>
                  </a:lnTo>
                  <a:lnTo>
                    <a:pt x="5525" y="4657"/>
                  </a:lnTo>
                  <a:lnTo>
                    <a:pt x="5516" y="4662"/>
                  </a:lnTo>
                  <a:lnTo>
                    <a:pt x="5490" y="4676"/>
                  </a:lnTo>
                  <a:lnTo>
                    <a:pt x="5481" y="4681"/>
                  </a:lnTo>
                  <a:lnTo>
                    <a:pt x="5455" y="4694"/>
                  </a:lnTo>
                  <a:lnTo>
                    <a:pt x="5447" y="4698"/>
                  </a:lnTo>
                  <a:lnTo>
                    <a:pt x="5420" y="4710"/>
                  </a:lnTo>
                  <a:lnTo>
                    <a:pt x="5411" y="4714"/>
                  </a:lnTo>
                  <a:lnTo>
                    <a:pt x="5384" y="4725"/>
                  </a:lnTo>
                  <a:lnTo>
                    <a:pt x="5376" y="4729"/>
                  </a:lnTo>
                  <a:lnTo>
                    <a:pt x="5348" y="4739"/>
                  </a:lnTo>
                  <a:lnTo>
                    <a:pt x="5339" y="4742"/>
                  </a:lnTo>
                  <a:lnTo>
                    <a:pt x="5311" y="4751"/>
                  </a:lnTo>
                  <a:lnTo>
                    <a:pt x="5302" y="4754"/>
                  </a:lnTo>
                  <a:lnTo>
                    <a:pt x="5274" y="4762"/>
                  </a:lnTo>
                  <a:lnTo>
                    <a:pt x="5265" y="4764"/>
                  </a:lnTo>
                  <a:lnTo>
                    <a:pt x="5237" y="4772"/>
                  </a:lnTo>
                  <a:lnTo>
                    <a:pt x="5227" y="4774"/>
                  </a:lnTo>
                  <a:lnTo>
                    <a:pt x="5199" y="4780"/>
                  </a:lnTo>
                  <a:lnTo>
                    <a:pt x="5189" y="4781"/>
                  </a:lnTo>
                  <a:lnTo>
                    <a:pt x="5160" y="4786"/>
                  </a:lnTo>
                  <a:lnTo>
                    <a:pt x="5151" y="4788"/>
                  </a:lnTo>
                  <a:lnTo>
                    <a:pt x="5122" y="4792"/>
                  </a:lnTo>
                  <a:lnTo>
                    <a:pt x="5112" y="4793"/>
                  </a:lnTo>
                  <a:lnTo>
                    <a:pt x="5083" y="4796"/>
                  </a:lnTo>
                  <a:lnTo>
                    <a:pt x="5074" y="4796"/>
                  </a:lnTo>
                  <a:lnTo>
                    <a:pt x="5044" y="4798"/>
                  </a:lnTo>
                  <a:lnTo>
                    <a:pt x="5034" y="4798"/>
                  </a:lnTo>
                  <a:lnTo>
                    <a:pt x="5005" y="4799"/>
                  </a:lnTo>
                  <a:lnTo>
                    <a:pt x="4995" y="4799"/>
                  </a:lnTo>
                  <a:lnTo>
                    <a:pt x="4966" y="4798"/>
                  </a:lnTo>
                  <a:lnTo>
                    <a:pt x="4956" y="4798"/>
                  </a:lnTo>
                  <a:lnTo>
                    <a:pt x="4926" y="4796"/>
                  </a:lnTo>
                  <a:lnTo>
                    <a:pt x="4917" y="4796"/>
                  </a:lnTo>
                  <a:lnTo>
                    <a:pt x="4888" y="4793"/>
                  </a:lnTo>
                  <a:lnTo>
                    <a:pt x="4878" y="4792"/>
                  </a:lnTo>
                  <a:lnTo>
                    <a:pt x="4849" y="4788"/>
                  </a:lnTo>
                  <a:lnTo>
                    <a:pt x="4840" y="4786"/>
                  </a:lnTo>
                  <a:lnTo>
                    <a:pt x="4811" y="4781"/>
                  </a:lnTo>
                  <a:lnTo>
                    <a:pt x="4801" y="4780"/>
                  </a:lnTo>
                  <a:lnTo>
                    <a:pt x="4773" y="4774"/>
                  </a:lnTo>
                  <a:lnTo>
                    <a:pt x="4763" y="4772"/>
                  </a:lnTo>
                  <a:lnTo>
                    <a:pt x="4735" y="4764"/>
                  </a:lnTo>
                  <a:lnTo>
                    <a:pt x="4726" y="4762"/>
                  </a:lnTo>
                  <a:lnTo>
                    <a:pt x="4698" y="4754"/>
                  </a:lnTo>
                  <a:lnTo>
                    <a:pt x="4689" y="4751"/>
                  </a:lnTo>
                  <a:lnTo>
                    <a:pt x="4661" y="4742"/>
                  </a:lnTo>
                  <a:lnTo>
                    <a:pt x="4652" y="4739"/>
                  </a:lnTo>
                  <a:lnTo>
                    <a:pt x="4624" y="4729"/>
                  </a:lnTo>
                  <a:lnTo>
                    <a:pt x="4616" y="4725"/>
                  </a:lnTo>
                  <a:lnTo>
                    <a:pt x="4589" y="4714"/>
                  </a:lnTo>
                  <a:lnTo>
                    <a:pt x="4580" y="4710"/>
                  </a:lnTo>
                  <a:lnTo>
                    <a:pt x="4553" y="4698"/>
                  </a:lnTo>
                  <a:lnTo>
                    <a:pt x="4545" y="4694"/>
                  </a:lnTo>
                  <a:lnTo>
                    <a:pt x="4519" y="4681"/>
                  </a:lnTo>
                  <a:lnTo>
                    <a:pt x="4510" y="4676"/>
                  </a:lnTo>
                  <a:lnTo>
                    <a:pt x="4484" y="4662"/>
                  </a:lnTo>
                  <a:lnTo>
                    <a:pt x="4475" y="4657"/>
                  </a:lnTo>
                  <a:lnTo>
                    <a:pt x="4450" y="4641"/>
                  </a:lnTo>
                  <a:lnTo>
                    <a:pt x="4442" y="4636"/>
                  </a:lnTo>
                  <a:lnTo>
                    <a:pt x="4417" y="4620"/>
                  </a:lnTo>
                  <a:lnTo>
                    <a:pt x="4410" y="4615"/>
                  </a:lnTo>
                  <a:lnTo>
                    <a:pt x="4386" y="4598"/>
                  </a:lnTo>
                  <a:lnTo>
                    <a:pt x="4378" y="4592"/>
                  </a:lnTo>
                  <a:lnTo>
                    <a:pt x="4355" y="4574"/>
                  </a:lnTo>
                  <a:lnTo>
                    <a:pt x="4348" y="4569"/>
                  </a:lnTo>
                  <a:lnTo>
                    <a:pt x="4325" y="4550"/>
                  </a:lnTo>
                  <a:lnTo>
                    <a:pt x="4318" y="4544"/>
                  </a:lnTo>
                  <a:lnTo>
                    <a:pt x="4296" y="4524"/>
                  </a:lnTo>
                  <a:lnTo>
                    <a:pt x="4289" y="4518"/>
                  </a:lnTo>
                  <a:lnTo>
                    <a:pt x="4268" y="4497"/>
                  </a:lnTo>
                  <a:lnTo>
                    <a:pt x="4262" y="4491"/>
                  </a:lnTo>
                  <a:lnTo>
                    <a:pt x="4241" y="4470"/>
                  </a:lnTo>
                  <a:lnTo>
                    <a:pt x="4235" y="4463"/>
                  </a:lnTo>
                  <a:lnTo>
                    <a:pt x="4215" y="4441"/>
                  </a:lnTo>
                  <a:lnTo>
                    <a:pt x="4209" y="4434"/>
                  </a:lnTo>
                  <a:lnTo>
                    <a:pt x="4190" y="4411"/>
                  </a:lnTo>
                  <a:lnTo>
                    <a:pt x="4184" y="4404"/>
                  </a:lnTo>
                  <a:lnTo>
                    <a:pt x="4166" y="4381"/>
                  </a:lnTo>
                  <a:lnTo>
                    <a:pt x="4161" y="4373"/>
                  </a:lnTo>
                  <a:lnTo>
                    <a:pt x="4144" y="4349"/>
                  </a:lnTo>
                  <a:lnTo>
                    <a:pt x="4138" y="4341"/>
                  </a:lnTo>
                  <a:lnTo>
                    <a:pt x="4122" y="4316"/>
                  </a:lnTo>
                  <a:lnTo>
                    <a:pt x="4117" y="4308"/>
                  </a:lnTo>
                  <a:lnTo>
                    <a:pt x="4102" y="4283"/>
                  </a:lnTo>
                  <a:lnTo>
                    <a:pt x="4097" y="4274"/>
                  </a:lnTo>
                  <a:lnTo>
                    <a:pt x="4082" y="4248"/>
                  </a:lnTo>
                  <a:lnTo>
                    <a:pt x="4078" y="4240"/>
                  </a:lnTo>
                  <a:lnTo>
                    <a:pt x="4065" y="4213"/>
                  </a:lnTo>
                  <a:lnTo>
                    <a:pt x="4061" y="4205"/>
                  </a:lnTo>
                  <a:lnTo>
                    <a:pt x="4049" y="4178"/>
                  </a:lnTo>
                  <a:lnTo>
                    <a:pt x="4045" y="4170"/>
                  </a:lnTo>
                  <a:lnTo>
                    <a:pt x="4034" y="4142"/>
                  </a:lnTo>
                  <a:lnTo>
                    <a:pt x="4030" y="4134"/>
                  </a:lnTo>
                  <a:lnTo>
                    <a:pt x="4020" y="4106"/>
                  </a:lnTo>
                  <a:lnTo>
                    <a:pt x="4017" y="4097"/>
                  </a:lnTo>
                  <a:lnTo>
                    <a:pt x="4008" y="4069"/>
                  </a:lnTo>
                  <a:lnTo>
                    <a:pt x="4005" y="4061"/>
                  </a:lnTo>
                  <a:lnTo>
                    <a:pt x="3997" y="4032"/>
                  </a:lnTo>
                  <a:lnTo>
                    <a:pt x="3995" y="4023"/>
                  </a:lnTo>
                  <a:lnTo>
                    <a:pt x="3987" y="3995"/>
                  </a:lnTo>
                  <a:lnTo>
                    <a:pt x="3985" y="3986"/>
                  </a:lnTo>
                  <a:lnTo>
                    <a:pt x="3979" y="3957"/>
                  </a:lnTo>
                  <a:lnTo>
                    <a:pt x="3978" y="3948"/>
                  </a:lnTo>
                  <a:lnTo>
                    <a:pt x="3973" y="3919"/>
                  </a:lnTo>
                  <a:lnTo>
                    <a:pt x="3971" y="3910"/>
                  </a:lnTo>
                  <a:lnTo>
                    <a:pt x="3967" y="3880"/>
                  </a:lnTo>
                  <a:lnTo>
                    <a:pt x="3966" y="3871"/>
                  </a:lnTo>
                  <a:lnTo>
                    <a:pt x="3963" y="3842"/>
                  </a:lnTo>
                  <a:lnTo>
                    <a:pt x="3963" y="3832"/>
                  </a:lnTo>
                  <a:lnTo>
                    <a:pt x="3961" y="3803"/>
                  </a:lnTo>
                  <a:lnTo>
                    <a:pt x="3961" y="3793"/>
                  </a:lnTo>
                  <a:lnTo>
                    <a:pt x="3960" y="3764"/>
                  </a:lnTo>
                  <a:lnTo>
                    <a:pt x="3960" y="3754"/>
                  </a:lnTo>
                  <a:lnTo>
                    <a:pt x="3961" y="3725"/>
                  </a:lnTo>
                  <a:lnTo>
                    <a:pt x="3961" y="3715"/>
                  </a:lnTo>
                  <a:lnTo>
                    <a:pt x="3963" y="3685"/>
                  </a:lnTo>
                  <a:lnTo>
                    <a:pt x="3963" y="3676"/>
                  </a:lnTo>
                  <a:lnTo>
                    <a:pt x="3966" y="3647"/>
                  </a:lnTo>
                  <a:lnTo>
                    <a:pt x="3967" y="3637"/>
                  </a:lnTo>
                  <a:lnTo>
                    <a:pt x="3971" y="3608"/>
                  </a:lnTo>
                  <a:lnTo>
                    <a:pt x="3973" y="3599"/>
                  </a:lnTo>
                  <a:lnTo>
                    <a:pt x="3978" y="3570"/>
                  </a:lnTo>
                  <a:lnTo>
                    <a:pt x="3979" y="3560"/>
                  </a:lnTo>
                  <a:lnTo>
                    <a:pt x="3985" y="3532"/>
                  </a:lnTo>
                  <a:lnTo>
                    <a:pt x="3987" y="3522"/>
                  </a:lnTo>
                  <a:lnTo>
                    <a:pt x="3995" y="3494"/>
                  </a:lnTo>
                  <a:lnTo>
                    <a:pt x="3997" y="3485"/>
                  </a:lnTo>
                  <a:lnTo>
                    <a:pt x="4005" y="3457"/>
                  </a:lnTo>
                  <a:lnTo>
                    <a:pt x="4008" y="3448"/>
                  </a:lnTo>
                  <a:lnTo>
                    <a:pt x="4017" y="3420"/>
                  </a:lnTo>
                  <a:lnTo>
                    <a:pt x="4020" y="3411"/>
                  </a:lnTo>
                  <a:lnTo>
                    <a:pt x="4030" y="3383"/>
                  </a:lnTo>
                  <a:lnTo>
                    <a:pt x="4034" y="3375"/>
                  </a:lnTo>
                  <a:lnTo>
                    <a:pt x="4045" y="3348"/>
                  </a:lnTo>
                  <a:lnTo>
                    <a:pt x="4049" y="3339"/>
                  </a:lnTo>
                  <a:lnTo>
                    <a:pt x="4061" y="3312"/>
                  </a:lnTo>
                  <a:lnTo>
                    <a:pt x="4065" y="3304"/>
                  </a:lnTo>
                  <a:lnTo>
                    <a:pt x="4078" y="3278"/>
                  </a:lnTo>
                  <a:lnTo>
                    <a:pt x="4083" y="3269"/>
                  </a:lnTo>
                  <a:lnTo>
                    <a:pt x="4097" y="3243"/>
                  </a:lnTo>
                  <a:lnTo>
                    <a:pt x="4101" y="3236"/>
                  </a:lnTo>
                  <a:lnTo>
                    <a:pt x="4117" y="3210"/>
                  </a:lnTo>
                  <a:lnTo>
                    <a:pt x="4122" y="3202"/>
                  </a:lnTo>
                  <a:lnTo>
                    <a:pt x="4138" y="3177"/>
                  </a:lnTo>
                  <a:lnTo>
                    <a:pt x="4143" y="3169"/>
                  </a:lnTo>
                  <a:lnTo>
                    <a:pt x="4160" y="3145"/>
                  </a:lnTo>
                  <a:lnTo>
                    <a:pt x="4166" y="3137"/>
                  </a:lnTo>
                  <a:lnTo>
                    <a:pt x="4184" y="3114"/>
                  </a:lnTo>
                  <a:lnTo>
                    <a:pt x="4190" y="3106"/>
                  </a:lnTo>
                  <a:lnTo>
                    <a:pt x="4209" y="3084"/>
                  </a:lnTo>
                  <a:lnTo>
                    <a:pt x="4215" y="3077"/>
                  </a:lnTo>
                  <a:lnTo>
                    <a:pt x="4234" y="3055"/>
                  </a:lnTo>
                  <a:lnTo>
                    <a:pt x="4241" y="3048"/>
                  </a:lnTo>
                  <a:lnTo>
                    <a:pt x="4261" y="3026"/>
                  </a:lnTo>
                  <a:lnTo>
                    <a:pt x="4268" y="3020"/>
                  </a:lnTo>
                  <a:lnTo>
                    <a:pt x="4289" y="2999"/>
                  </a:lnTo>
                  <a:lnTo>
                    <a:pt x="4296" y="2993"/>
                  </a:lnTo>
                  <a:lnTo>
                    <a:pt x="4318" y="2973"/>
                  </a:lnTo>
                  <a:lnTo>
                    <a:pt x="4325" y="2967"/>
                  </a:lnTo>
                  <a:lnTo>
                    <a:pt x="4348" y="2949"/>
                  </a:lnTo>
                  <a:lnTo>
                    <a:pt x="4355" y="2943"/>
                  </a:lnTo>
                  <a:lnTo>
                    <a:pt x="4378" y="2925"/>
                  </a:lnTo>
                  <a:lnTo>
                    <a:pt x="4386" y="2919"/>
                  </a:lnTo>
                  <a:lnTo>
                    <a:pt x="4410" y="2902"/>
                  </a:lnTo>
                  <a:lnTo>
                    <a:pt x="4417" y="2897"/>
                  </a:lnTo>
                  <a:lnTo>
                    <a:pt x="4442" y="2881"/>
                  </a:lnTo>
                  <a:lnTo>
                    <a:pt x="4450" y="2876"/>
                  </a:lnTo>
                  <a:lnTo>
                    <a:pt x="4475" y="2860"/>
                  </a:lnTo>
                  <a:lnTo>
                    <a:pt x="4484" y="2855"/>
                  </a:lnTo>
                  <a:lnTo>
                    <a:pt x="4510" y="2841"/>
                  </a:lnTo>
                  <a:lnTo>
                    <a:pt x="4519" y="2836"/>
                  </a:lnTo>
                  <a:lnTo>
                    <a:pt x="4545" y="2823"/>
                  </a:lnTo>
                  <a:lnTo>
                    <a:pt x="4554" y="2819"/>
                  </a:lnTo>
                  <a:lnTo>
                    <a:pt x="4581" y="2807"/>
                  </a:lnTo>
                  <a:lnTo>
                    <a:pt x="4589" y="2803"/>
                  </a:lnTo>
                  <a:lnTo>
                    <a:pt x="4616" y="2792"/>
                  </a:lnTo>
                  <a:lnTo>
                    <a:pt x="4625" y="2788"/>
                  </a:lnTo>
                  <a:lnTo>
                    <a:pt x="4653" y="2778"/>
                  </a:lnTo>
                  <a:lnTo>
                    <a:pt x="4662" y="2775"/>
                  </a:lnTo>
                  <a:lnTo>
                    <a:pt x="4690" y="2766"/>
                  </a:lnTo>
                  <a:lnTo>
                    <a:pt x="4698" y="2763"/>
                  </a:lnTo>
                  <a:lnTo>
                    <a:pt x="4727" y="2755"/>
                  </a:lnTo>
                  <a:lnTo>
                    <a:pt x="4736" y="2753"/>
                  </a:lnTo>
                  <a:lnTo>
                    <a:pt x="4764" y="2746"/>
                  </a:lnTo>
                  <a:lnTo>
                    <a:pt x="4773" y="2744"/>
                  </a:lnTo>
                  <a:lnTo>
                    <a:pt x="4802" y="2738"/>
                  </a:lnTo>
                  <a:lnTo>
                    <a:pt x="4811" y="2736"/>
                  </a:lnTo>
                  <a:lnTo>
                    <a:pt x="4840" y="2731"/>
                  </a:lnTo>
                  <a:lnTo>
                    <a:pt x="4850" y="2730"/>
                  </a:lnTo>
                  <a:lnTo>
                    <a:pt x="4879" y="2726"/>
                  </a:lnTo>
                  <a:lnTo>
                    <a:pt x="4888" y="2725"/>
                  </a:lnTo>
                  <a:lnTo>
                    <a:pt x="4918" y="2722"/>
                  </a:lnTo>
                  <a:lnTo>
                    <a:pt x="4927" y="2722"/>
                  </a:lnTo>
                  <a:lnTo>
                    <a:pt x="4956" y="2720"/>
                  </a:lnTo>
                  <a:lnTo>
                    <a:pt x="4966" y="2720"/>
                  </a:lnTo>
                  <a:lnTo>
                    <a:pt x="4995" y="2719"/>
                  </a:lnTo>
                  <a:lnTo>
                    <a:pt x="5005" y="2719"/>
                  </a:lnTo>
                  <a:lnTo>
                    <a:pt x="5034" y="2720"/>
                  </a:lnTo>
                  <a:lnTo>
                    <a:pt x="5044" y="2720"/>
                  </a:lnTo>
                  <a:lnTo>
                    <a:pt x="5073" y="2722"/>
                  </a:lnTo>
                  <a:lnTo>
                    <a:pt x="5082" y="2722"/>
                  </a:lnTo>
                  <a:lnTo>
                    <a:pt x="5112" y="2725"/>
                  </a:lnTo>
                  <a:lnTo>
                    <a:pt x="5121" y="2726"/>
                  </a:lnTo>
                  <a:lnTo>
                    <a:pt x="5150" y="2730"/>
                  </a:lnTo>
                  <a:lnTo>
                    <a:pt x="5160" y="2731"/>
                  </a:lnTo>
                  <a:lnTo>
                    <a:pt x="5189" y="2736"/>
                  </a:lnTo>
                  <a:lnTo>
                    <a:pt x="5198" y="2738"/>
                  </a:lnTo>
                  <a:lnTo>
                    <a:pt x="5227" y="2744"/>
                  </a:lnTo>
                  <a:lnTo>
                    <a:pt x="5236" y="2746"/>
                  </a:lnTo>
                  <a:lnTo>
                    <a:pt x="5264" y="2753"/>
                  </a:lnTo>
                  <a:lnTo>
                    <a:pt x="5273" y="2755"/>
                  </a:lnTo>
                  <a:lnTo>
                    <a:pt x="5302" y="2763"/>
                  </a:lnTo>
                  <a:lnTo>
                    <a:pt x="5310" y="2766"/>
                  </a:lnTo>
                  <a:lnTo>
                    <a:pt x="5338" y="2775"/>
                  </a:lnTo>
                  <a:lnTo>
                    <a:pt x="5347" y="2778"/>
                  </a:lnTo>
                  <a:lnTo>
                    <a:pt x="5375" y="2788"/>
                  </a:lnTo>
                  <a:lnTo>
                    <a:pt x="5384" y="2792"/>
                  </a:lnTo>
                  <a:lnTo>
                    <a:pt x="5411" y="2803"/>
                  </a:lnTo>
                  <a:lnTo>
                    <a:pt x="5419" y="2807"/>
                  </a:lnTo>
                  <a:lnTo>
                    <a:pt x="5446" y="2819"/>
                  </a:lnTo>
                  <a:lnTo>
                    <a:pt x="5455" y="2823"/>
                  </a:lnTo>
                  <a:lnTo>
                    <a:pt x="5481" y="2836"/>
                  </a:lnTo>
                  <a:lnTo>
                    <a:pt x="5490" y="2841"/>
                  </a:lnTo>
                  <a:lnTo>
                    <a:pt x="5516" y="2855"/>
                  </a:lnTo>
                  <a:lnTo>
                    <a:pt x="5525" y="2860"/>
                  </a:lnTo>
                  <a:lnTo>
                    <a:pt x="5550" y="2876"/>
                  </a:lnTo>
                  <a:lnTo>
                    <a:pt x="5558" y="2881"/>
                  </a:lnTo>
                  <a:lnTo>
                    <a:pt x="5583" y="2897"/>
                  </a:lnTo>
                  <a:lnTo>
                    <a:pt x="5590" y="2902"/>
                  </a:lnTo>
                  <a:lnTo>
                    <a:pt x="5614" y="2919"/>
                  </a:lnTo>
                  <a:lnTo>
                    <a:pt x="5622" y="2925"/>
                  </a:lnTo>
                  <a:lnTo>
                    <a:pt x="5645" y="2943"/>
                  </a:lnTo>
                  <a:lnTo>
                    <a:pt x="5652" y="2949"/>
                  </a:lnTo>
                  <a:lnTo>
                    <a:pt x="5675" y="2967"/>
                  </a:lnTo>
                  <a:lnTo>
                    <a:pt x="5682" y="2973"/>
                  </a:lnTo>
                  <a:lnTo>
                    <a:pt x="5704" y="2993"/>
                  </a:lnTo>
                  <a:lnTo>
                    <a:pt x="5711" y="2999"/>
                  </a:lnTo>
                  <a:lnTo>
                    <a:pt x="5732" y="3020"/>
                  </a:lnTo>
                  <a:lnTo>
                    <a:pt x="5739" y="3026"/>
                  </a:lnTo>
                  <a:lnTo>
                    <a:pt x="5759" y="3048"/>
                  </a:lnTo>
                  <a:lnTo>
                    <a:pt x="5766" y="3055"/>
                  </a:lnTo>
                  <a:lnTo>
                    <a:pt x="5785" y="3077"/>
                  </a:lnTo>
                  <a:lnTo>
                    <a:pt x="5791" y="3084"/>
                  </a:lnTo>
                  <a:lnTo>
                    <a:pt x="5810" y="3106"/>
                  </a:lnTo>
                  <a:lnTo>
                    <a:pt x="5816" y="3114"/>
                  </a:lnTo>
                  <a:lnTo>
                    <a:pt x="5834" y="3137"/>
                  </a:lnTo>
                  <a:lnTo>
                    <a:pt x="5840" y="3145"/>
                  </a:lnTo>
                  <a:lnTo>
                    <a:pt x="5857" y="3169"/>
                  </a:lnTo>
                  <a:lnTo>
                    <a:pt x="5862" y="3177"/>
                  </a:lnTo>
                  <a:lnTo>
                    <a:pt x="5878" y="3202"/>
                  </a:lnTo>
                  <a:lnTo>
                    <a:pt x="5883" y="3210"/>
                  </a:lnTo>
                  <a:lnTo>
                    <a:pt x="5899" y="3236"/>
                  </a:lnTo>
                  <a:lnTo>
                    <a:pt x="5903" y="3243"/>
                  </a:lnTo>
                  <a:lnTo>
                    <a:pt x="5917" y="3269"/>
                  </a:lnTo>
                  <a:lnTo>
                    <a:pt x="5922" y="3278"/>
                  </a:lnTo>
                  <a:lnTo>
                    <a:pt x="5935" y="3304"/>
                  </a:lnTo>
                  <a:lnTo>
                    <a:pt x="5939" y="3312"/>
                  </a:lnTo>
                  <a:lnTo>
                    <a:pt x="5951" y="3339"/>
                  </a:lnTo>
                  <a:lnTo>
                    <a:pt x="5955" y="3348"/>
                  </a:lnTo>
                  <a:lnTo>
                    <a:pt x="5966" y="3375"/>
                  </a:lnTo>
                  <a:lnTo>
                    <a:pt x="5970" y="3383"/>
                  </a:lnTo>
                  <a:lnTo>
                    <a:pt x="5980" y="3411"/>
                  </a:lnTo>
                  <a:lnTo>
                    <a:pt x="5983" y="3420"/>
                  </a:lnTo>
                  <a:lnTo>
                    <a:pt x="5992" y="3448"/>
                  </a:lnTo>
                  <a:lnTo>
                    <a:pt x="5995" y="3457"/>
                  </a:lnTo>
                  <a:lnTo>
                    <a:pt x="6003" y="3485"/>
                  </a:lnTo>
                  <a:lnTo>
                    <a:pt x="6005" y="3494"/>
                  </a:lnTo>
                  <a:lnTo>
                    <a:pt x="6013" y="3522"/>
                  </a:lnTo>
                  <a:lnTo>
                    <a:pt x="6015" y="3532"/>
                  </a:lnTo>
                  <a:lnTo>
                    <a:pt x="6021" y="3560"/>
                  </a:lnTo>
                  <a:lnTo>
                    <a:pt x="6022" y="3570"/>
                  </a:lnTo>
                  <a:lnTo>
                    <a:pt x="6027" y="3599"/>
                  </a:lnTo>
                  <a:lnTo>
                    <a:pt x="6029" y="3608"/>
                  </a:lnTo>
                  <a:lnTo>
                    <a:pt x="6033" y="3637"/>
                  </a:lnTo>
                  <a:lnTo>
                    <a:pt x="6034" y="3647"/>
                  </a:lnTo>
                  <a:lnTo>
                    <a:pt x="6037" y="3676"/>
                  </a:lnTo>
                  <a:lnTo>
                    <a:pt x="6037" y="3685"/>
                  </a:lnTo>
                  <a:lnTo>
                    <a:pt x="6039" y="3715"/>
                  </a:lnTo>
                  <a:close/>
                  <a:moveTo>
                    <a:pt x="5538" y="3799"/>
                  </a:moveTo>
                  <a:lnTo>
                    <a:pt x="5540" y="3779"/>
                  </a:lnTo>
                  <a:lnTo>
                    <a:pt x="5540" y="3759"/>
                  </a:lnTo>
                  <a:lnTo>
                    <a:pt x="5540" y="3739"/>
                  </a:lnTo>
                  <a:lnTo>
                    <a:pt x="5538" y="3719"/>
                  </a:lnTo>
                  <a:lnTo>
                    <a:pt x="5537" y="3698"/>
                  </a:lnTo>
                  <a:lnTo>
                    <a:pt x="5534" y="3679"/>
                  </a:lnTo>
                  <a:lnTo>
                    <a:pt x="5530" y="3659"/>
                  </a:lnTo>
                  <a:lnTo>
                    <a:pt x="5526" y="3639"/>
                  </a:lnTo>
                  <a:lnTo>
                    <a:pt x="5521" y="3619"/>
                  </a:lnTo>
                  <a:lnTo>
                    <a:pt x="5516" y="3600"/>
                  </a:lnTo>
                  <a:lnTo>
                    <a:pt x="5509" y="3581"/>
                  </a:lnTo>
                  <a:lnTo>
                    <a:pt x="5502" y="3562"/>
                  </a:lnTo>
                  <a:lnTo>
                    <a:pt x="5495" y="3543"/>
                  </a:lnTo>
                  <a:lnTo>
                    <a:pt x="5486" y="3525"/>
                  </a:lnTo>
                  <a:lnTo>
                    <a:pt x="5477" y="3507"/>
                  </a:lnTo>
                  <a:lnTo>
                    <a:pt x="5467" y="3488"/>
                  </a:lnTo>
                  <a:lnTo>
                    <a:pt x="5456" y="3471"/>
                  </a:lnTo>
                  <a:lnTo>
                    <a:pt x="5446" y="3454"/>
                  </a:lnTo>
                  <a:lnTo>
                    <a:pt x="5434" y="3437"/>
                  </a:lnTo>
                  <a:lnTo>
                    <a:pt x="5422" y="3422"/>
                  </a:lnTo>
                  <a:lnTo>
                    <a:pt x="5409" y="3406"/>
                  </a:lnTo>
                  <a:lnTo>
                    <a:pt x="5396" y="3391"/>
                  </a:lnTo>
                  <a:lnTo>
                    <a:pt x="5382" y="3377"/>
                  </a:lnTo>
                  <a:lnTo>
                    <a:pt x="5367" y="3363"/>
                  </a:lnTo>
                  <a:lnTo>
                    <a:pt x="5352" y="3349"/>
                  </a:lnTo>
                  <a:lnTo>
                    <a:pt x="5337" y="3336"/>
                  </a:lnTo>
                  <a:lnTo>
                    <a:pt x="5321" y="3324"/>
                  </a:lnTo>
                  <a:lnTo>
                    <a:pt x="5304" y="3312"/>
                  </a:lnTo>
                  <a:lnTo>
                    <a:pt x="5287" y="3301"/>
                  </a:lnTo>
                  <a:lnTo>
                    <a:pt x="5270" y="3290"/>
                  </a:lnTo>
                  <a:lnTo>
                    <a:pt x="5253" y="3281"/>
                  </a:lnTo>
                  <a:lnTo>
                    <a:pt x="5235" y="3272"/>
                  </a:lnTo>
                  <a:lnTo>
                    <a:pt x="5216" y="3264"/>
                  </a:lnTo>
                  <a:lnTo>
                    <a:pt x="5198" y="3256"/>
                  </a:lnTo>
                  <a:lnTo>
                    <a:pt x="5179" y="3249"/>
                  </a:lnTo>
                  <a:lnTo>
                    <a:pt x="5160" y="3243"/>
                  </a:lnTo>
                  <a:lnTo>
                    <a:pt x="5140" y="3237"/>
                  </a:lnTo>
                  <a:lnTo>
                    <a:pt x="5121" y="3232"/>
                  </a:lnTo>
                  <a:lnTo>
                    <a:pt x="5101" y="3228"/>
                  </a:lnTo>
                  <a:lnTo>
                    <a:pt x="5081" y="3225"/>
                  </a:lnTo>
                  <a:lnTo>
                    <a:pt x="5061" y="3222"/>
                  </a:lnTo>
                  <a:lnTo>
                    <a:pt x="5041" y="3221"/>
                  </a:lnTo>
                  <a:lnTo>
                    <a:pt x="5020" y="3219"/>
                  </a:lnTo>
                  <a:lnTo>
                    <a:pt x="5000" y="3219"/>
                  </a:lnTo>
                  <a:lnTo>
                    <a:pt x="4980" y="3219"/>
                  </a:lnTo>
                  <a:lnTo>
                    <a:pt x="4959" y="3221"/>
                  </a:lnTo>
                  <a:lnTo>
                    <a:pt x="4939" y="3222"/>
                  </a:lnTo>
                  <a:lnTo>
                    <a:pt x="4919" y="3225"/>
                  </a:lnTo>
                  <a:lnTo>
                    <a:pt x="4899" y="3228"/>
                  </a:lnTo>
                  <a:lnTo>
                    <a:pt x="4879" y="3232"/>
                  </a:lnTo>
                  <a:lnTo>
                    <a:pt x="4860" y="3237"/>
                  </a:lnTo>
                  <a:lnTo>
                    <a:pt x="4840" y="3243"/>
                  </a:lnTo>
                  <a:lnTo>
                    <a:pt x="4821" y="3249"/>
                  </a:lnTo>
                  <a:lnTo>
                    <a:pt x="4802" y="3256"/>
                  </a:lnTo>
                  <a:lnTo>
                    <a:pt x="4784" y="3264"/>
                  </a:lnTo>
                  <a:lnTo>
                    <a:pt x="4765" y="3272"/>
                  </a:lnTo>
                  <a:lnTo>
                    <a:pt x="4747" y="3281"/>
                  </a:lnTo>
                  <a:lnTo>
                    <a:pt x="4730" y="3290"/>
                  </a:lnTo>
                  <a:lnTo>
                    <a:pt x="4713" y="3301"/>
                  </a:lnTo>
                  <a:lnTo>
                    <a:pt x="4696" y="3312"/>
                  </a:lnTo>
                  <a:lnTo>
                    <a:pt x="4679" y="3324"/>
                  </a:lnTo>
                  <a:lnTo>
                    <a:pt x="4663" y="3336"/>
                  </a:lnTo>
                  <a:lnTo>
                    <a:pt x="4648" y="3349"/>
                  </a:lnTo>
                  <a:lnTo>
                    <a:pt x="4633" y="3363"/>
                  </a:lnTo>
                  <a:lnTo>
                    <a:pt x="4618" y="3377"/>
                  </a:lnTo>
                  <a:lnTo>
                    <a:pt x="4604" y="3391"/>
                  </a:lnTo>
                  <a:lnTo>
                    <a:pt x="4591" y="3406"/>
                  </a:lnTo>
                  <a:lnTo>
                    <a:pt x="4578" y="3422"/>
                  </a:lnTo>
                  <a:lnTo>
                    <a:pt x="4566" y="3437"/>
                  </a:lnTo>
                  <a:lnTo>
                    <a:pt x="4554" y="3454"/>
                  </a:lnTo>
                  <a:lnTo>
                    <a:pt x="4544" y="3471"/>
                  </a:lnTo>
                  <a:lnTo>
                    <a:pt x="4533" y="3488"/>
                  </a:lnTo>
                  <a:lnTo>
                    <a:pt x="4523" y="3507"/>
                  </a:lnTo>
                  <a:lnTo>
                    <a:pt x="4514" y="3525"/>
                  </a:lnTo>
                  <a:lnTo>
                    <a:pt x="4505" y="3543"/>
                  </a:lnTo>
                  <a:lnTo>
                    <a:pt x="4498" y="3562"/>
                  </a:lnTo>
                  <a:lnTo>
                    <a:pt x="4491" y="3581"/>
                  </a:lnTo>
                  <a:lnTo>
                    <a:pt x="4484" y="3600"/>
                  </a:lnTo>
                  <a:lnTo>
                    <a:pt x="4479" y="3619"/>
                  </a:lnTo>
                  <a:lnTo>
                    <a:pt x="4474" y="3639"/>
                  </a:lnTo>
                  <a:lnTo>
                    <a:pt x="4470" y="3659"/>
                  </a:lnTo>
                  <a:lnTo>
                    <a:pt x="4466" y="3679"/>
                  </a:lnTo>
                  <a:lnTo>
                    <a:pt x="4463" y="3698"/>
                  </a:lnTo>
                  <a:lnTo>
                    <a:pt x="4462" y="3719"/>
                  </a:lnTo>
                  <a:lnTo>
                    <a:pt x="4460" y="3739"/>
                  </a:lnTo>
                  <a:lnTo>
                    <a:pt x="4460" y="3759"/>
                  </a:lnTo>
                  <a:lnTo>
                    <a:pt x="4460" y="3779"/>
                  </a:lnTo>
                  <a:lnTo>
                    <a:pt x="4462" y="3799"/>
                  </a:lnTo>
                  <a:lnTo>
                    <a:pt x="4463" y="3819"/>
                  </a:lnTo>
                  <a:lnTo>
                    <a:pt x="4466" y="3839"/>
                  </a:lnTo>
                  <a:lnTo>
                    <a:pt x="4470" y="3859"/>
                  </a:lnTo>
                  <a:lnTo>
                    <a:pt x="4474" y="3878"/>
                  </a:lnTo>
                  <a:lnTo>
                    <a:pt x="4479" y="3898"/>
                  </a:lnTo>
                  <a:lnTo>
                    <a:pt x="4484" y="3917"/>
                  </a:lnTo>
                  <a:lnTo>
                    <a:pt x="4491" y="3937"/>
                  </a:lnTo>
                  <a:lnTo>
                    <a:pt x="4498" y="3956"/>
                  </a:lnTo>
                  <a:lnTo>
                    <a:pt x="4505" y="3975"/>
                  </a:lnTo>
                  <a:lnTo>
                    <a:pt x="4514" y="3993"/>
                  </a:lnTo>
                  <a:lnTo>
                    <a:pt x="4523" y="4012"/>
                  </a:lnTo>
                  <a:lnTo>
                    <a:pt x="4533" y="4030"/>
                  </a:lnTo>
                  <a:lnTo>
                    <a:pt x="4543" y="4047"/>
                  </a:lnTo>
                  <a:lnTo>
                    <a:pt x="4554" y="4063"/>
                  </a:lnTo>
                  <a:lnTo>
                    <a:pt x="4566" y="4080"/>
                  </a:lnTo>
                  <a:lnTo>
                    <a:pt x="4578" y="4095"/>
                  </a:lnTo>
                  <a:lnTo>
                    <a:pt x="4591" y="4111"/>
                  </a:lnTo>
                  <a:lnTo>
                    <a:pt x="4604" y="4126"/>
                  </a:lnTo>
                  <a:lnTo>
                    <a:pt x="4618" y="4140"/>
                  </a:lnTo>
                  <a:lnTo>
                    <a:pt x="4633" y="4154"/>
                  </a:lnTo>
                  <a:lnTo>
                    <a:pt x="4648" y="4168"/>
                  </a:lnTo>
                  <a:lnTo>
                    <a:pt x="4663" y="4181"/>
                  </a:lnTo>
                  <a:lnTo>
                    <a:pt x="4679" y="4193"/>
                  </a:lnTo>
                  <a:lnTo>
                    <a:pt x="4696" y="4205"/>
                  </a:lnTo>
                  <a:lnTo>
                    <a:pt x="4713" y="4216"/>
                  </a:lnTo>
                  <a:lnTo>
                    <a:pt x="4730" y="4227"/>
                  </a:lnTo>
                  <a:lnTo>
                    <a:pt x="4748" y="4236"/>
                  </a:lnTo>
                  <a:lnTo>
                    <a:pt x="4766" y="4245"/>
                  </a:lnTo>
                  <a:lnTo>
                    <a:pt x="4784" y="4254"/>
                  </a:lnTo>
                  <a:lnTo>
                    <a:pt x="4803" y="4261"/>
                  </a:lnTo>
                  <a:lnTo>
                    <a:pt x="4822" y="4268"/>
                  </a:lnTo>
                  <a:lnTo>
                    <a:pt x="4841" y="4275"/>
                  </a:lnTo>
                  <a:lnTo>
                    <a:pt x="4860" y="4280"/>
                  </a:lnTo>
                  <a:lnTo>
                    <a:pt x="4880" y="4285"/>
                  </a:lnTo>
                  <a:lnTo>
                    <a:pt x="4900" y="4289"/>
                  </a:lnTo>
                  <a:lnTo>
                    <a:pt x="4920" y="4293"/>
                  </a:lnTo>
                  <a:lnTo>
                    <a:pt x="4939" y="4296"/>
                  </a:lnTo>
                  <a:lnTo>
                    <a:pt x="4960" y="4297"/>
                  </a:lnTo>
                  <a:lnTo>
                    <a:pt x="4980" y="4299"/>
                  </a:lnTo>
                  <a:lnTo>
                    <a:pt x="5000" y="4299"/>
                  </a:lnTo>
                  <a:lnTo>
                    <a:pt x="5020" y="4299"/>
                  </a:lnTo>
                  <a:lnTo>
                    <a:pt x="5040" y="4297"/>
                  </a:lnTo>
                  <a:lnTo>
                    <a:pt x="5061" y="4296"/>
                  </a:lnTo>
                  <a:lnTo>
                    <a:pt x="5080" y="4293"/>
                  </a:lnTo>
                  <a:lnTo>
                    <a:pt x="5100" y="4289"/>
                  </a:lnTo>
                  <a:lnTo>
                    <a:pt x="5120" y="4285"/>
                  </a:lnTo>
                  <a:lnTo>
                    <a:pt x="5140" y="4280"/>
                  </a:lnTo>
                  <a:lnTo>
                    <a:pt x="5159" y="4275"/>
                  </a:lnTo>
                  <a:lnTo>
                    <a:pt x="5178" y="4268"/>
                  </a:lnTo>
                  <a:lnTo>
                    <a:pt x="5197" y="4261"/>
                  </a:lnTo>
                  <a:lnTo>
                    <a:pt x="5216" y="4254"/>
                  </a:lnTo>
                  <a:lnTo>
                    <a:pt x="5234" y="4245"/>
                  </a:lnTo>
                  <a:lnTo>
                    <a:pt x="5252" y="4236"/>
                  </a:lnTo>
                  <a:lnTo>
                    <a:pt x="5270" y="4227"/>
                  </a:lnTo>
                  <a:lnTo>
                    <a:pt x="5287" y="4216"/>
                  </a:lnTo>
                  <a:lnTo>
                    <a:pt x="5304" y="4205"/>
                  </a:lnTo>
                  <a:lnTo>
                    <a:pt x="5321" y="4193"/>
                  </a:lnTo>
                  <a:lnTo>
                    <a:pt x="5337" y="4181"/>
                  </a:lnTo>
                  <a:lnTo>
                    <a:pt x="5352" y="4168"/>
                  </a:lnTo>
                  <a:lnTo>
                    <a:pt x="5367" y="4154"/>
                  </a:lnTo>
                  <a:lnTo>
                    <a:pt x="5382" y="4140"/>
                  </a:lnTo>
                  <a:lnTo>
                    <a:pt x="5396" y="4126"/>
                  </a:lnTo>
                  <a:lnTo>
                    <a:pt x="5409" y="4111"/>
                  </a:lnTo>
                  <a:lnTo>
                    <a:pt x="5422" y="4095"/>
                  </a:lnTo>
                  <a:lnTo>
                    <a:pt x="5434" y="4080"/>
                  </a:lnTo>
                  <a:lnTo>
                    <a:pt x="5446" y="4063"/>
                  </a:lnTo>
                  <a:lnTo>
                    <a:pt x="5457" y="4047"/>
                  </a:lnTo>
                  <a:lnTo>
                    <a:pt x="5467" y="4030"/>
                  </a:lnTo>
                  <a:lnTo>
                    <a:pt x="5477" y="4012"/>
                  </a:lnTo>
                  <a:lnTo>
                    <a:pt x="5486" y="3993"/>
                  </a:lnTo>
                  <a:lnTo>
                    <a:pt x="5495" y="3975"/>
                  </a:lnTo>
                  <a:lnTo>
                    <a:pt x="5502" y="3956"/>
                  </a:lnTo>
                  <a:lnTo>
                    <a:pt x="5509" y="3937"/>
                  </a:lnTo>
                  <a:lnTo>
                    <a:pt x="5516" y="3917"/>
                  </a:lnTo>
                  <a:lnTo>
                    <a:pt x="5521" y="3898"/>
                  </a:lnTo>
                  <a:lnTo>
                    <a:pt x="5526" y="3878"/>
                  </a:lnTo>
                  <a:lnTo>
                    <a:pt x="5530" y="3859"/>
                  </a:lnTo>
                  <a:lnTo>
                    <a:pt x="5534" y="3839"/>
                  </a:lnTo>
                  <a:lnTo>
                    <a:pt x="5537" y="3819"/>
                  </a:lnTo>
                  <a:lnTo>
                    <a:pt x="5538" y="3799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7" name="Google Shape;667;p7"/>
          <p:cNvGrpSpPr/>
          <p:nvPr/>
        </p:nvGrpSpPr>
        <p:grpSpPr>
          <a:xfrm>
            <a:off x="8624067" y="2660110"/>
            <a:ext cx="633600" cy="633600"/>
            <a:chOff x="8624067" y="3559635"/>
            <a:chExt cx="633600" cy="633600"/>
          </a:xfrm>
        </p:grpSpPr>
        <p:sp>
          <p:nvSpPr>
            <p:cNvPr id="668" name="Google Shape;668;p7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1747"/>
                  </a:moveTo>
                  <a:lnTo>
                    <a:pt x="7556" y="1747"/>
                  </a:lnTo>
                  <a:lnTo>
                    <a:pt x="6626" y="2909"/>
                  </a:lnTo>
                  <a:lnTo>
                    <a:pt x="7556" y="4071"/>
                  </a:lnTo>
                  <a:lnTo>
                    <a:pt x="3606" y="4071"/>
                  </a:lnTo>
                  <a:lnTo>
                    <a:pt x="3606" y="17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6" y="4071"/>
                  </a:moveTo>
                  <a:lnTo>
                    <a:pt x="3356" y="1747"/>
                  </a:lnTo>
                  <a:lnTo>
                    <a:pt x="3356" y="1050"/>
                  </a:lnTo>
                  <a:lnTo>
                    <a:pt x="3358" y="1017"/>
                  </a:lnTo>
                  <a:lnTo>
                    <a:pt x="3365" y="985"/>
                  </a:lnTo>
                  <a:lnTo>
                    <a:pt x="3375" y="954"/>
                  </a:lnTo>
                  <a:lnTo>
                    <a:pt x="3389" y="925"/>
                  </a:lnTo>
                  <a:lnTo>
                    <a:pt x="3408" y="898"/>
                  </a:lnTo>
                  <a:lnTo>
                    <a:pt x="3429" y="873"/>
                  </a:lnTo>
                  <a:lnTo>
                    <a:pt x="3454" y="852"/>
                  </a:lnTo>
                  <a:lnTo>
                    <a:pt x="3481" y="833"/>
                  </a:lnTo>
                  <a:lnTo>
                    <a:pt x="3510" y="819"/>
                  </a:lnTo>
                  <a:lnTo>
                    <a:pt x="3541" y="809"/>
                  </a:lnTo>
                  <a:lnTo>
                    <a:pt x="3573" y="802"/>
                  </a:lnTo>
                  <a:lnTo>
                    <a:pt x="3606" y="800"/>
                  </a:lnTo>
                  <a:lnTo>
                    <a:pt x="3639" y="802"/>
                  </a:lnTo>
                  <a:lnTo>
                    <a:pt x="3671" y="809"/>
                  </a:lnTo>
                  <a:lnTo>
                    <a:pt x="3702" y="819"/>
                  </a:lnTo>
                  <a:lnTo>
                    <a:pt x="3731" y="833"/>
                  </a:lnTo>
                  <a:lnTo>
                    <a:pt x="3758" y="852"/>
                  </a:lnTo>
                  <a:lnTo>
                    <a:pt x="3783" y="873"/>
                  </a:lnTo>
                  <a:lnTo>
                    <a:pt x="3804" y="898"/>
                  </a:lnTo>
                  <a:lnTo>
                    <a:pt x="3823" y="925"/>
                  </a:lnTo>
                  <a:lnTo>
                    <a:pt x="3837" y="954"/>
                  </a:lnTo>
                  <a:lnTo>
                    <a:pt x="3847" y="985"/>
                  </a:lnTo>
                  <a:lnTo>
                    <a:pt x="3854" y="1017"/>
                  </a:lnTo>
                  <a:lnTo>
                    <a:pt x="3856" y="1050"/>
                  </a:lnTo>
                  <a:lnTo>
                    <a:pt x="3856" y="1497"/>
                  </a:lnTo>
                  <a:lnTo>
                    <a:pt x="7556" y="1497"/>
                  </a:lnTo>
                  <a:lnTo>
                    <a:pt x="7589" y="1499"/>
                  </a:lnTo>
                  <a:lnTo>
                    <a:pt x="7621" y="1506"/>
                  </a:lnTo>
                  <a:lnTo>
                    <a:pt x="7653" y="1516"/>
                  </a:lnTo>
                  <a:lnTo>
                    <a:pt x="7682" y="1531"/>
                  </a:lnTo>
                  <a:lnTo>
                    <a:pt x="7709" y="1550"/>
                  </a:lnTo>
                  <a:lnTo>
                    <a:pt x="7734" y="1572"/>
                  </a:lnTo>
                  <a:lnTo>
                    <a:pt x="7756" y="1596"/>
                  </a:lnTo>
                  <a:lnTo>
                    <a:pt x="7774" y="1624"/>
                  </a:lnTo>
                  <a:lnTo>
                    <a:pt x="7788" y="1654"/>
                  </a:lnTo>
                  <a:lnTo>
                    <a:pt x="7798" y="1685"/>
                  </a:lnTo>
                  <a:lnTo>
                    <a:pt x="7804" y="1718"/>
                  </a:lnTo>
                  <a:lnTo>
                    <a:pt x="7806" y="1751"/>
                  </a:lnTo>
                  <a:lnTo>
                    <a:pt x="7803" y="1784"/>
                  </a:lnTo>
                  <a:lnTo>
                    <a:pt x="7796" y="1816"/>
                  </a:lnTo>
                  <a:lnTo>
                    <a:pt x="7785" y="1847"/>
                  </a:lnTo>
                  <a:lnTo>
                    <a:pt x="7770" y="1876"/>
                  </a:lnTo>
                  <a:lnTo>
                    <a:pt x="7751" y="1903"/>
                  </a:lnTo>
                  <a:lnTo>
                    <a:pt x="6946" y="2909"/>
                  </a:lnTo>
                  <a:lnTo>
                    <a:pt x="7751" y="3915"/>
                  </a:lnTo>
                  <a:lnTo>
                    <a:pt x="7770" y="3942"/>
                  </a:lnTo>
                  <a:lnTo>
                    <a:pt x="7785" y="3971"/>
                  </a:lnTo>
                  <a:lnTo>
                    <a:pt x="7796" y="4002"/>
                  </a:lnTo>
                  <a:lnTo>
                    <a:pt x="7803" y="4034"/>
                  </a:lnTo>
                  <a:lnTo>
                    <a:pt x="7806" y="4067"/>
                  </a:lnTo>
                  <a:lnTo>
                    <a:pt x="7804" y="4100"/>
                  </a:lnTo>
                  <a:lnTo>
                    <a:pt x="7798" y="4133"/>
                  </a:lnTo>
                  <a:lnTo>
                    <a:pt x="7788" y="4164"/>
                  </a:lnTo>
                  <a:lnTo>
                    <a:pt x="7774" y="4194"/>
                  </a:lnTo>
                  <a:lnTo>
                    <a:pt x="7756" y="4222"/>
                  </a:lnTo>
                  <a:lnTo>
                    <a:pt x="7734" y="4246"/>
                  </a:lnTo>
                  <a:lnTo>
                    <a:pt x="7709" y="4268"/>
                  </a:lnTo>
                  <a:lnTo>
                    <a:pt x="7682" y="4287"/>
                  </a:lnTo>
                  <a:lnTo>
                    <a:pt x="7653" y="4302"/>
                  </a:lnTo>
                  <a:lnTo>
                    <a:pt x="7621" y="4312"/>
                  </a:lnTo>
                  <a:lnTo>
                    <a:pt x="7589" y="4319"/>
                  </a:lnTo>
                  <a:lnTo>
                    <a:pt x="7556" y="4321"/>
                  </a:lnTo>
                  <a:lnTo>
                    <a:pt x="3856" y="4321"/>
                  </a:lnTo>
                  <a:lnTo>
                    <a:pt x="3856" y="8700"/>
                  </a:lnTo>
                  <a:lnTo>
                    <a:pt x="4768" y="8700"/>
                  </a:lnTo>
                  <a:lnTo>
                    <a:pt x="4801" y="8702"/>
                  </a:lnTo>
                  <a:lnTo>
                    <a:pt x="4833" y="8709"/>
                  </a:lnTo>
                  <a:lnTo>
                    <a:pt x="4864" y="8719"/>
                  </a:lnTo>
                  <a:lnTo>
                    <a:pt x="4893" y="8733"/>
                  </a:lnTo>
                  <a:lnTo>
                    <a:pt x="4920" y="8752"/>
                  </a:lnTo>
                  <a:lnTo>
                    <a:pt x="4945" y="8773"/>
                  </a:lnTo>
                  <a:lnTo>
                    <a:pt x="4966" y="8798"/>
                  </a:lnTo>
                  <a:lnTo>
                    <a:pt x="4985" y="8825"/>
                  </a:lnTo>
                  <a:lnTo>
                    <a:pt x="4999" y="8854"/>
                  </a:lnTo>
                  <a:lnTo>
                    <a:pt x="5009" y="8885"/>
                  </a:lnTo>
                  <a:lnTo>
                    <a:pt x="5016" y="8917"/>
                  </a:lnTo>
                  <a:lnTo>
                    <a:pt x="5018" y="8950"/>
                  </a:lnTo>
                  <a:lnTo>
                    <a:pt x="5016" y="8983"/>
                  </a:lnTo>
                  <a:lnTo>
                    <a:pt x="5009" y="9015"/>
                  </a:lnTo>
                  <a:lnTo>
                    <a:pt x="4999" y="9046"/>
                  </a:lnTo>
                  <a:lnTo>
                    <a:pt x="4985" y="9075"/>
                  </a:lnTo>
                  <a:lnTo>
                    <a:pt x="4966" y="9102"/>
                  </a:lnTo>
                  <a:lnTo>
                    <a:pt x="4945" y="9127"/>
                  </a:lnTo>
                  <a:lnTo>
                    <a:pt x="4920" y="9148"/>
                  </a:lnTo>
                  <a:lnTo>
                    <a:pt x="4893" y="9167"/>
                  </a:lnTo>
                  <a:lnTo>
                    <a:pt x="4864" y="9181"/>
                  </a:lnTo>
                  <a:lnTo>
                    <a:pt x="4833" y="9191"/>
                  </a:lnTo>
                  <a:lnTo>
                    <a:pt x="4801" y="9198"/>
                  </a:lnTo>
                  <a:lnTo>
                    <a:pt x="4768" y="9200"/>
                  </a:lnTo>
                  <a:lnTo>
                    <a:pt x="360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6" y="8917"/>
                  </a:lnTo>
                  <a:lnTo>
                    <a:pt x="2203" y="8885"/>
                  </a:lnTo>
                  <a:lnTo>
                    <a:pt x="2213" y="8854"/>
                  </a:lnTo>
                  <a:lnTo>
                    <a:pt x="2227" y="8825"/>
                  </a:lnTo>
                  <a:lnTo>
                    <a:pt x="2246" y="8798"/>
                  </a:lnTo>
                  <a:lnTo>
                    <a:pt x="2267" y="8773"/>
                  </a:lnTo>
                  <a:lnTo>
                    <a:pt x="2292" y="8752"/>
                  </a:lnTo>
                  <a:lnTo>
                    <a:pt x="2319" y="8733"/>
                  </a:lnTo>
                  <a:lnTo>
                    <a:pt x="2348" y="8719"/>
                  </a:lnTo>
                  <a:lnTo>
                    <a:pt x="2379" y="8709"/>
                  </a:lnTo>
                  <a:lnTo>
                    <a:pt x="2411" y="8702"/>
                  </a:lnTo>
                  <a:lnTo>
                    <a:pt x="2444" y="8700"/>
                  </a:lnTo>
                  <a:lnTo>
                    <a:pt x="3356" y="8700"/>
                  </a:lnTo>
                  <a:lnTo>
                    <a:pt x="3356" y="4071"/>
                  </a:lnTo>
                  <a:close/>
                  <a:moveTo>
                    <a:pt x="7036" y="1997"/>
                  </a:moveTo>
                  <a:lnTo>
                    <a:pt x="3856" y="1997"/>
                  </a:lnTo>
                  <a:lnTo>
                    <a:pt x="3856" y="3821"/>
                  </a:lnTo>
                  <a:lnTo>
                    <a:pt x="7036" y="3821"/>
                  </a:lnTo>
                  <a:lnTo>
                    <a:pt x="6431" y="3065"/>
                  </a:lnTo>
                  <a:lnTo>
                    <a:pt x="6412" y="3038"/>
                  </a:lnTo>
                  <a:lnTo>
                    <a:pt x="6396" y="3007"/>
                  </a:lnTo>
                  <a:lnTo>
                    <a:pt x="6385" y="2976"/>
                  </a:lnTo>
                  <a:lnTo>
                    <a:pt x="6378" y="2943"/>
                  </a:lnTo>
                  <a:lnTo>
                    <a:pt x="6376" y="2909"/>
                  </a:lnTo>
                  <a:lnTo>
                    <a:pt x="6378" y="2875"/>
                  </a:lnTo>
                  <a:lnTo>
                    <a:pt x="6385" y="2842"/>
                  </a:lnTo>
                  <a:lnTo>
                    <a:pt x="6396" y="2811"/>
                  </a:lnTo>
                  <a:lnTo>
                    <a:pt x="6412" y="2780"/>
                  </a:lnTo>
                  <a:lnTo>
                    <a:pt x="6431" y="2753"/>
                  </a:lnTo>
                  <a:lnTo>
                    <a:pt x="7036" y="199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6" name="Google Shape;676;p7"/>
          <p:cNvGrpSpPr/>
          <p:nvPr/>
        </p:nvGrpSpPr>
        <p:grpSpPr>
          <a:xfrm>
            <a:off x="10888678" y="1715156"/>
            <a:ext cx="633600" cy="633600"/>
            <a:chOff x="10888678" y="3559635"/>
            <a:chExt cx="633600" cy="633600"/>
          </a:xfrm>
        </p:grpSpPr>
        <p:sp>
          <p:nvSpPr>
            <p:cNvPr id="677" name="Google Shape;677;p7"/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44" y="4496"/>
                  </a:moveTo>
                  <a:lnTo>
                    <a:pt x="4601" y="1641"/>
                  </a:lnTo>
                  <a:lnTo>
                    <a:pt x="4613" y="1623"/>
                  </a:lnTo>
                  <a:lnTo>
                    <a:pt x="4627" y="1606"/>
                  </a:lnTo>
                  <a:lnTo>
                    <a:pt x="4640" y="1589"/>
                  </a:lnTo>
                  <a:lnTo>
                    <a:pt x="4654" y="1573"/>
                  </a:lnTo>
                  <a:lnTo>
                    <a:pt x="4669" y="1557"/>
                  </a:lnTo>
                  <a:lnTo>
                    <a:pt x="4684" y="1541"/>
                  </a:lnTo>
                  <a:lnTo>
                    <a:pt x="4699" y="1526"/>
                  </a:lnTo>
                  <a:lnTo>
                    <a:pt x="4715" y="1512"/>
                  </a:lnTo>
                  <a:lnTo>
                    <a:pt x="4732" y="1498"/>
                  </a:lnTo>
                  <a:lnTo>
                    <a:pt x="4749" y="1485"/>
                  </a:lnTo>
                  <a:lnTo>
                    <a:pt x="4766" y="1472"/>
                  </a:lnTo>
                  <a:lnTo>
                    <a:pt x="4784" y="1460"/>
                  </a:lnTo>
                  <a:lnTo>
                    <a:pt x="4802" y="1449"/>
                  </a:lnTo>
                  <a:lnTo>
                    <a:pt x="4821" y="1438"/>
                  </a:lnTo>
                  <a:lnTo>
                    <a:pt x="4840" y="1428"/>
                  </a:lnTo>
                  <a:lnTo>
                    <a:pt x="4860" y="1418"/>
                  </a:lnTo>
                  <a:lnTo>
                    <a:pt x="4879" y="1409"/>
                  </a:lnTo>
                  <a:lnTo>
                    <a:pt x="4899" y="1401"/>
                  </a:lnTo>
                  <a:lnTo>
                    <a:pt x="4920" y="1393"/>
                  </a:lnTo>
                  <a:lnTo>
                    <a:pt x="4940" y="1386"/>
                  </a:lnTo>
                  <a:lnTo>
                    <a:pt x="4960" y="1380"/>
                  </a:lnTo>
                  <a:lnTo>
                    <a:pt x="4981" y="1374"/>
                  </a:lnTo>
                  <a:lnTo>
                    <a:pt x="5002" y="1369"/>
                  </a:lnTo>
                  <a:lnTo>
                    <a:pt x="5023" y="1365"/>
                  </a:lnTo>
                  <a:lnTo>
                    <a:pt x="5045" y="1361"/>
                  </a:lnTo>
                  <a:lnTo>
                    <a:pt x="5066" y="1359"/>
                  </a:lnTo>
                  <a:lnTo>
                    <a:pt x="5087" y="1356"/>
                  </a:lnTo>
                  <a:lnTo>
                    <a:pt x="5109" y="1355"/>
                  </a:lnTo>
                  <a:lnTo>
                    <a:pt x="5131" y="1354"/>
                  </a:lnTo>
                  <a:lnTo>
                    <a:pt x="5152" y="1354"/>
                  </a:lnTo>
                  <a:lnTo>
                    <a:pt x="5174" y="1355"/>
                  </a:lnTo>
                  <a:lnTo>
                    <a:pt x="5195" y="1357"/>
                  </a:lnTo>
                  <a:lnTo>
                    <a:pt x="5217" y="1359"/>
                  </a:lnTo>
                  <a:lnTo>
                    <a:pt x="5238" y="1362"/>
                  </a:lnTo>
                  <a:lnTo>
                    <a:pt x="5259" y="1365"/>
                  </a:lnTo>
                  <a:lnTo>
                    <a:pt x="5280" y="1370"/>
                  </a:lnTo>
                  <a:lnTo>
                    <a:pt x="5301" y="1375"/>
                  </a:lnTo>
                  <a:lnTo>
                    <a:pt x="5322" y="1380"/>
                  </a:lnTo>
                  <a:lnTo>
                    <a:pt x="5343" y="1387"/>
                  </a:lnTo>
                  <a:lnTo>
                    <a:pt x="5363" y="1394"/>
                  </a:lnTo>
                  <a:lnTo>
                    <a:pt x="5383" y="1402"/>
                  </a:lnTo>
                  <a:lnTo>
                    <a:pt x="5403" y="1410"/>
                  </a:lnTo>
                  <a:lnTo>
                    <a:pt x="5423" y="1419"/>
                  </a:lnTo>
                  <a:lnTo>
                    <a:pt x="5442" y="1429"/>
                  </a:lnTo>
                  <a:lnTo>
                    <a:pt x="5461" y="1439"/>
                  </a:lnTo>
                  <a:lnTo>
                    <a:pt x="5480" y="1450"/>
                  </a:lnTo>
                  <a:lnTo>
                    <a:pt x="5498" y="1462"/>
                  </a:lnTo>
                  <a:lnTo>
                    <a:pt x="5516" y="1474"/>
                  </a:lnTo>
                  <a:lnTo>
                    <a:pt x="5533" y="1487"/>
                  </a:lnTo>
                  <a:lnTo>
                    <a:pt x="5550" y="1500"/>
                  </a:lnTo>
                  <a:lnTo>
                    <a:pt x="5567" y="1514"/>
                  </a:lnTo>
                  <a:lnTo>
                    <a:pt x="5583" y="1528"/>
                  </a:lnTo>
                  <a:lnTo>
                    <a:pt x="5598" y="1543"/>
                  </a:lnTo>
                  <a:lnTo>
                    <a:pt x="5613" y="1559"/>
                  </a:lnTo>
                  <a:lnTo>
                    <a:pt x="5628" y="1575"/>
                  </a:lnTo>
                  <a:lnTo>
                    <a:pt x="5642" y="1591"/>
                  </a:lnTo>
                  <a:lnTo>
                    <a:pt x="5655" y="1608"/>
                  </a:lnTo>
                  <a:lnTo>
                    <a:pt x="5668" y="1626"/>
                  </a:lnTo>
                  <a:lnTo>
                    <a:pt x="5680" y="1644"/>
                  </a:lnTo>
                  <a:lnTo>
                    <a:pt x="5692" y="1662"/>
                  </a:lnTo>
                  <a:lnTo>
                    <a:pt x="5703" y="1680"/>
                  </a:lnTo>
                  <a:lnTo>
                    <a:pt x="5714" y="1699"/>
                  </a:lnTo>
                  <a:lnTo>
                    <a:pt x="5723" y="1718"/>
                  </a:lnTo>
                  <a:lnTo>
                    <a:pt x="5732" y="1738"/>
                  </a:lnTo>
                  <a:lnTo>
                    <a:pt x="5741" y="1758"/>
                  </a:lnTo>
                  <a:lnTo>
                    <a:pt x="5749" y="1778"/>
                  </a:lnTo>
                  <a:lnTo>
                    <a:pt x="5756" y="1798"/>
                  </a:lnTo>
                  <a:lnTo>
                    <a:pt x="5762" y="1819"/>
                  </a:lnTo>
                  <a:lnTo>
                    <a:pt x="5768" y="1840"/>
                  </a:lnTo>
                  <a:lnTo>
                    <a:pt x="5773" y="1861"/>
                  </a:lnTo>
                  <a:lnTo>
                    <a:pt x="5777" y="1882"/>
                  </a:lnTo>
                  <a:lnTo>
                    <a:pt x="5781" y="1903"/>
                  </a:lnTo>
                  <a:lnTo>
                    <a:pt x="5784" y="1925"/>
                  </a:lnTo>
                  <a:lnTo>
                    <a:pt x="5786" y="1946"/>
                  </a:lnTo>
                  <a:lnTo>
                    <a:pt x="5788" y="1967"/>
                  </a:lnTo>
                  <a:lnTo>
                    <a:pt x="5789" y="1989"/>
                  </a:lnTo>
                  <a:lnTo>
                    <a:pt x="5789" y="2010"/>
                  </a:lnTo>
                  <a:lnTo>
                    <a:pt x="5788" y="2032"/>
                  </a:lnTo>
                  <a:lnTo>
                    <a:pt x="5787" y="2054"/>
                  </a:lnTo>
                  <a:lnTo>
                    <a:pt x="5785" y="2075"/>
                  </a:lnTo>
                  <a:lnTo>
                    <a:pt x="5782" y="2096"/>
                  </a:lnTo>
                  <a:lnTo>
                    <a:pt x="5779" y="2118"/>
                  </a:lnTo>
                  <a:lnTo>
                    <a:pt x="5775" y="2139"/>
                  </a:lnTo>
                  <a:lnTo>
                    <a:pt x="5770" y="2160"/>
                  </a:lnTo>
                  <a:lnTo>
                    <a:pt x="5250" y="4237"/>
                  </a:lnTo>
                  <a:lnTo>
                    <a:pt x="7717" y="4237"/>
                  </a:lnTo>
                  <a:lnTo>
                    <a:pt x="7742" y="4241"/>
                  </a:lnTo>
                  <a:lnTo>
                    <a:pt x="7768" y="4245"/>
                  </a:lnTo>
                  <a:lnTo>
                    <a:pt x="7793" y="4250"/>
                  </a:lnTo>
                  <a:lnTo>
                    <a:pt x="7818" y="4256"/>
                  </a:lnTo>
                  <a:lnTo>
                    <a:pt x="7843" y="4263"/>
                  </a:lnTo>
                  <a:lnTo>
                    <a:pt x="7868" y="4270"/>
                  </a:lnTo>
                  <a:lnTo>
                    <a:pt x="7892" y="4278"/>
                  </a:lnTo>
                  <a:lnTo>
                    <a:pt x="7916" y="4287"/>
                  </a:lnTo>
                  <a:lnTo>
                    <a:pt x="7940" y="4296"/>
                  </a:lnTo>
                  <a:lnTo>
                    <a:pt x="7964" y="4306"/>
                  </a:lnTo>
                  <a:lnTo>
                    <a:pt x="7988" y="4317"/>
                  </a:lnTo>
                  <a:lnTo>
                    <a:pt x="8011" y="4328"/>
                  </a:lnTo>
                  <a:lnTo>
                    <a:pt x="8034" y="4340"/>
                  </a:lnTo>
                  <a:lnTo>
                    <a:pt x="8056" y="4353"/>
                  </a:lnTo>
                  <a:lnTo>
                    <a:pt x="8078" y="4366"/>
                  </a:lnTo>
                  <a:lnTo>
                    <a:pt x="8100" y="4380"/>
                  </a:lnTo>
                  <a:lnTo>
                    <a:pt x="8122" y="4395"/>
                  </a:lnTo>
                  <a:lnTo>
                    <a:pt x="8142" y="4410"/>
                  </a:lnTo>
                  <a:lnTo>
                    <a:pt x="8163" y="4426"/>
                  </a:lnTo>
                  <a:lnTo>
                    <a:pt x="8183" y="4442"/>
                  </a:lnTo>
                  <a:lnTo>
                    <a:pt x="8202" y="4459"/>
                  </a:lnTo>
                  <a:lnTo>
                    <a:pt x="8221" y="4477"/>
                  </a:lnTo>
                  <a:lnTo>
                    <a:pt x="8240" y="4495"/>
                  </a:lnTo>
                  <a:lnTo>
                    <a:pt x="8258" y="4513"/>
                  </a:lnTo>
                  <a:lnTo>
                    <a:pt x="8275" y="4532"/>
                  </a:lnTo>
                  <a:lnTo>
                    <a:pt x="8292" y="4552"/>
                  </a:lnTo>
                  <a:lnTo>
                    <a:pt x="8308" y="4572"/>
                  </a:lnTo>
                  <a:lnTo>
                    <a:pt x="8324" y="4592"/>
                  </a:lnTo>
                  <a:lnTo>
                    <a:pt x="8339" y="4613"/>
                  </a:lnTo>
                  <a:lnTo>
                    <a:pt x="8354" y="4634"/>
                  </a:lnTo>
                  <a:lnTo>
                    <a:pt x="8368" y="4656"/>
                  </a:lnTo>
                  <a:lnTo>
                    <a:pt x="8381" y="4678"/>
                  </a:lnTo>
                  <a:lnTo>
                    <a:pt x="8394" y="4701"/>
                  </a:lnTo>
                  <a:lnTo>
                    <a:pt x="8406" y="4723"/>
                  </a:lnTo>
                  <a:lnTo>
                    <a:pt x="8418" y="4746"/>
                  </a:lnTo>
                  <a:lnTo>
                    <a:pt x="8428" y="4770"/>
                  </a:lnTo>
                  <a:lnTo>
                    <a:pt x="8438" y="4794"/>
                  </a:lnTo>
                  <a:lnTo>
                    <a:pt x="8448" y="4818"/>
                  </a:lnTo>
                  <a:lnTo>
                    <a:pt x="8457" y="4842"/>
                  </a:lnTo>
                  <a:lnTo>
                    <a:pt x="8465" y="4866"/>
                  </a:lnTo>
                  <a:lnTo>
                    <a:pt x="8472" y="4891"/>
                  </a:lnTo>
                  <a:lnTo>
                    <a:pt x="8479" y="4916"/>
                  </a:lnTo>
                  <a:lnTo>
                    <a:pt x="8485" y="4941"/>
                  </a:lnTo>
                  <a:lnTo>
                    <a:pt x="8490" y="4967"/>
                  </a:lnTo>
                  <a:lnTo>
                    <a:pt x="8494" y="4992"/>
                  </a:lnTo>
                  <a:lnTo>
                    <a:pt x="8498" y="5018"/>
                  </a:lnTo>
                  <a:lnTo>
                    <a:pt x="8501" y="5044"/>
                  </a:lnTo>
                  <a:lnTo>
                    <a:pt x="8503" y="5069"/>
                  </a:lnTo>
                  <a:lnTo>
                    <a:pt x="8505" y="5095"/>
                  </a:lnTo>
                  <a:lnTo>
                    <a:pt x="8506" y="5121"/>
                  </a:lnTo>
                  <a:lnTo>
                    <a:pt x="8506" y="5147"/>
                  </a:lnTo>
                  <a:lnTo>
                    <a:pt x="8505" y="5172"/>
                  </a:lnTo>
                  <a:lnTo>
                    <a:pt x="8504" y="5198"/>
                  </a:lnTo>
                  <a:lnTo>
                    <a:pt x="8502" y="5224"/>
                  </a:lnTo>
                  <a:lnTo>
                    <a:pt x="8499" y="5249"/>
                  </a:lnTo>
                  <a:lnTo>
                    <a:pt x="8495" y="5275"/>
                  </a:lnTo>
                  <a:lnTo>
                    <a:pt x="7976" y="7871"/>
                  </a:lnTo>
                  <a:lnTo>
                    <a:pt x="7975" y="7900"/>
                  </a:lnTo>
                  <a:lnTo>
                    <a:pt x="7974" y="7929"/>
                  </a:lnTo>
                  <a:lnTo>
                    <a:pt x="7971" y="7959"/>
                  </a:lnTo>
                  <a:lnTo>
                    <a:pt x="7967" y="7987"/>
                  </a:lnTo>
                  <a:lnTo>
                    <a:pt x="7962" y="8016"/>
                  </a:lnTo>
                  <a:lnTo>
                    <a:pt x="7956" y="8045"/>
                  </a:lnTo>
                  <a:lnTo>
                    <a:pt x="7950" y="8073"/>
                  </a:lnTo>
                  <a:lnTo>
                    <a:pt x="7941" y="8101"/>
                  </a:lnTo>
                  <a:lnTo>
                    <a:pt x="7932" y="8128"/>
                  </a:lnTo>
                  <a:lnTo>
                    <a:pt x="7922" y="8156"/>
                  </a:lnTo>
                  <a:lnTo>
                    <a:pt x="7911" y="8183"/>
                  </a:lnTo>
                  <a:lnTo>
                    <a:pt x="7899" y="8209"/>
                  </a:lnTo>
                  <a:lnTo>
                    <a:pt x="7886" y="8235"/>
                  </a:lnTo>
                  <a:lnTo>
                    <a:pt x="7872" y="8261"/>
                  </a:lnTo>
                  <a:lnTo>
                    <a:pt x="7857" y="8286"/>
                  </a:lnTo>
                  <a:lnTo>
                    <a:pt x="7841" y="8310"/>
                  </a:lnTo>
                  <a:lnTo>
                    <a:pt x="7824" y="8334"/>
                  </a:lnTo>
                  <a:lnTo>
                    <a:pt x="7806" y="8357"/>
                  </a:lnTo>
                  <a:lnTo>
                    <a:pt x="7788" y="8379"/>
                  </a:lnTo>
                  <a:lnTo>
                    <a:pt x="7768" y="8401"/>
                  </a:lnTo>
                  <a:lnTo>
                    <a:pt x="7748" y="8422"/>
                  </a:lnTo>
                  <a:lnTo>
                    <a:pt x="7727" y="8442"/>
                  </a:lnTo>
                  <a:lnTo>
                    <a:pt x="7706" y="8461"/>
                  </a:lnTo>
                  <a:lnTo>
                    <a:pt x="7683" y="8480"/>
                  </a:lnTo>
                  <a:lnTo>
                    <a:pt x="7660" y="8498"/>
                  </a:lnTo>
                  <a:lnTo>
                    <a:pt x="7636" y="8515"/>
                  </a:lnTo>
                  <a:lnTo>
                    <a:pt x="7612" y="8531"/>
                  </a:lnTo>
                  <a:lnTo>
                    <a:pt x="7587" y="8546"/>
                  </a:lnTo>
                  <a:lnTo>
                    <a:pt x="7561" y="8560"/>
                  </a:lnTo>
                  <a:lnTo>
                    <a:pt x="7535" y="8573"/>
                  </a:lnTo>
                  <a:lnTo>
                    <a:pt x="7509" y="8585"/>
                  </a:lnTo>
                  <a:lnTo>
                    <a:pt x="7482" y="8596"/>
                  </a:lnTo>
                  <a:lnTo>
                    <a:pt x="7454" y="8606"/>
                  </a:lnTo>
                  <a:lnTo>
                    <a:pt x="7427" y="8615"/>
                  </a:lnTo>
                  <a:lnTo>
                    <a:pt x="7399" y="8624"/>
                  </a:lnTo>
                  <a:lnTo>
                    <a:pt x="7371" y="8630"/>
                  </a:lnTo>
                  <a:lnTo>
                    <a:pt x="7342" y="8636"/>
                  </a:lnTo>
                  <a:lnTo>
                    <a:pt x="7313" y="8641"/>
                  </a:lnTo>
                  <a:lnTo>
                    <a:pt x="7285" y="8645"/>
                  </a:lnTo>
                  <a:lnTo>
                    <a:pt x="7255" y="8648"/>
                  </a:lnTo>
                  <a:lnTo>
                    <a:pt x="7226" y="8649"/>
                  </a:lnTo>
                  <a:lnTo>
                    <a:pt x="7197" y="8650"/>
                  </a:lnTo>
                  <a:lnTo>
                    <a:pt x="3044" y="8650"/>
                  </a:lnTo>
                  <a:lnTo>
                    <a:pt x="3044" y="449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7" y="8900"/>
                  </a:moveTo>
                  <a:lnTo>
                    <a:pt x="3044" y="8900"/>
                  </a:lnTo>
                  <a:lnTo>
                    <a:pt x="1746" y="8900"/>
                  </a:lnTo>
                  <a:lnTo>
                    <a:pt x="1741" y="8900"/>
                  </a:lnTo>
                  <a:lnTo>
                    <a:pt x="1732" y="8900"/>
                  </a:lnTo>
                  <a:lnTo>
                    <a:pt x="1722" y="8899"/>
                  </a:lnTo>
                  <a:lnTo>
                    <a:pt x="1712" y="8899"/>
                  </a:lnTo>
                  <a:lnTo>
                    <a:pt x="1703" y="8898"/>
                  </a:lnTo>
                  <a:lnTo>
                    <a:pt x="1693" y="8897"/>
                  </a:lnTo>
                  <a:lnTo>
                    <a:pt x="1684" y="8896"/>
                  </a:lnTo>
                  <a:lnTo>
                    <a:pt x="1674" y="8895"/>
                  </a:lnTo>
                  <a:lnTo>
                    <a:pt x="1665" y="8894"/>
                  </a:lnTo>
                  <a:lnTo>
                    <a:pt x="1655" y="8892"/>
                  </a:lnTo>
                  <a:lnTo>
                    <a:pt x="1646" y="8890"/>
                  </a:lnTo>
                  <a:lnTo>
                    <a:pt x="1637" y="8888"/>
                  </a:lnTo>
                  <a:lnTo>
                    <a:pt x="1628" y="8886"/>
                  </a:lnTo>
                  <a:lnTo>
                    <a:pt x="1618" y="8884"/>
                  </a:lnTo>
                  <a:lnTo>
                    <a:pt x="1609" y="8881"/>
                  </a:lnTo>
                  <a:lnTo>
                    <a:pt x="1600" y="8879"/>
                  </a:lnTo>
                  <a:lnTo>
                    <a:pt x="1591" y="8876"/>
                  </a:lnTo>
                  <a:lnTo>
                    <a:pt x="1581" y="8873"/>
                  </a:lnTo>
                  <a:lnTo>
                    <a:pt x="1572" y="8870"/>
                  </a:lnTo>
                  <a:lnTo>
                    <a:pt x="1563" y="8866"/>
                  </a:lnTo>
                  <a:lnTo>
                    <a:pt x="1554" y="8863"/>
                  </a:lnTo>
                  <a:lnTo>
                    <a:pt x="1545" y="8859"/>
                  </a:lnTo>
                  <a:lnTo>
                    <a:pt x="1537" y="8855"/>
                  </a:lnTo>
                  <a:lnTo>
                    <a:pt x="1528" y="8851"/>
                  </a:lnTo>
                  <a:lnTo>
                    <a:pt x="1519" y="8847"/>
                  </a:lnTo>
                  <a:lnTo>
                    <a:pt x="1510" y="8842"/>
                  </a:lnTo>
                  <a:lnTo>
                    <a:pt x="1502" y="8838"/>
                  </a:lnTo>
                  <a:lnTo>
                    <a:pt x="1493" y="8833"/>
                  </a:lnTo>
                  <a:lnTo>
                    <a:pt x="1485" y="8828"/>
                  </a:lnTo>
                  <a:lnTo>
                    <a:pt x="1477" y="8823"/>
                  </a:lnTo>
                  <a:lnTo>
                    <a:pt x="1470" y="8818"/>
                  </a:lnTo>
                  <a:lnTo>
                    <a:pt x="1462" y="8813"/>
                  </a:lnTo>
                  <a:lnTo>
                    <a:pt x="1455" y="8808"/>
                  </a:lnTo>
                  <a:lnTo>
                    <a:pt x="1447" y="8803"/>
                  </a:lnTo>
                  <a:lnTo>
                    <a:pt x="1440" y="8797"/>
                  </a:lnTo>
                  <a:lnTo>
                    <a:pt x="1432" y="8791"/>
                  </a:lnTo>
                  <a:lnTo>
                    <a:pt x="1425" y="8786"/>
                  </a:lnTo>
                  <a:lnTo>
                    <a:pt x="1417" y="8780"/>
                  </a:lnTo>
                  <a:lnTo>
                    <a:pt x="1411" y="8774"/>
                  </a:lnTo>
                  <a:lnTo>
                    <a:pt x="1403" y="8767"/>
                  </a:lnTo>
                  <a:lnTo>
                    <a:pt x="1397" y="8761"/>
                  </a:lnTo>
                  <a:lnTo>
                    <a:pt x="1390" y="8755"/>
                  </a:lnTo>
                  <a:lnTo>
                    <a:pt x="1383" y="8748"/>
                  </a:lnTo>
                  <a:lnTo>
                    <a:pt x="1376" y="8741"/>
                  </a:lnTo>
                  <a:lnTo>
                    <a:pt x="1370" y="8734"/>
                  </a:lnTo>
                  <a:lnTo>
                    <a:pt x="1364" y="8727"/>
                  </a:lnTo>
                  <a:lnTo>
                    <a:pt x="1357" y="8720"/>
                  </a:lnTo>
                  <a:lnTo>
                    <a:pt x="1351" y="8713"/>
                  </a:lnTo>
                  <a:lnTo>
                    <a:pt x="1345" y="8705"/>
                  </a:lnTo>
                  <a:lnTo>
                    <a:pt x="1339" y="8697"/>
                  </a:lnTo>
                  <a:lnTo>
                    <a:pt x="1334" y="8690"/>
                  </a:lnTo>
                  <a:lnTo>
                    <a:pt x="1328" y="8682"/>
                  </a:lnTo>
                  <a:lnTo>
                    <a:pt x="1322" y="8674"/>
                  </a:lnTo>
                  <a:lnTo>
                    <a:pt x="1317" y="8666"/>
                  </a:lnTo>
                  <a:lnTo>
                    <a:pt x="1312" y="8657"/>
                  </a:lnTo>
                  <a:lnTo>
                    <a:pt x="1307" y="8649"/>
                  </a:lnTo>
                  <a:lnTo>
                    <a:pt x="1303" y="8643"/>
                  </a:lnTo>
                  <a:lnTo>
                    <a:pt x="1298" y="8634"/>
                  </a:lnTo>
                  <a:lnTo>
                    <a:pt x="1294" y="8626"/>
                  </a:lnTo>
                  <a:lnTo>
                    <a:pt x="1289" y="8617"/>
                  </a:lnTo>
                  <a:lnTo>
                    <a:pt x="1285" y="8608"/>
                  </a:lnTo>
                  <a:lnTo>
                    <a:pt x="1281" y="8599"/>
                  </a:lnTo>
                  <a:lnTo>
                    <a:pt x="1277" y="8591"/>
                  </a:lnTo>
                  <a:lnTo>
                    <a:pt x="1273" y="8582"/>
                  </a:lnTo>
                  <a:lnTo>
                    <a:pt x="1270" y="8573"/>
                  </a:lnTo>
                  <a:lnTo>
                    <a:pt x="1266" y="8564"/>
                  </a:lnTo>
                  <a:lnTo>
                    <a:pt x="1263" y="8555"/>
                  </a:lnTo>
                  <a:lnTo>
                    <a:pt x="1260" y="8545"/>
                  </a:lnTo>
                  <a:lnTo>
                    <a:pt x="1257" y="8536"/>
                  </a:lnTo>
                  <a:lnTo>
                    <a:pt x="1255" y="8527"/>
                  </a:lnTo>
                  <a:lnTo>
                    <a:pt x="1252" y="8518"/>
                  </a:lnTo>
                  <a:lnTo>
                    <a:pt x="1250" y="8508"/>
                  </a:lnTo>
                  <a:lnTo>
                    <a:pt x="1248" y="8499"/>
                  </a:lnTo>
                  <a:lnTo>
                    <a:pt x="1246" y="8490"/>
                  </a:lnTo>
                  <a:lnTo>
                    <a:pt x="1244" y="8481"/>
                  </a:lnTo>
                  <a:lnTo>
                    <a:pt x="1242" y="8471"/>
                  </a:lnTo>
                  <a:lnTo>
                    <a:pt x="1241" y="8462"/>
                  </a:lnTo>
                  <a:lnTo>
                    <a:pt x="1240" y="8452"/>
                  </a:lnTo>
                  <a:lnTo>
                    <a:pt x="1239" y="8443"/>
                  </a:lnTo>
                  <a:lnTo>
                    <a:pt x="1238" y="8433"/>
                  </a:lnTo>
                  <a:lnTo>
                    <a:pt x="1237" y="8424"/>
                  </a:lnTo>
                  <a:lnTo>
                    <a:pt x="1237" y="8414"/>
                  </a:lnTo>
                  <a:lnTo>
                    <a:pt x="1236" y="8404"/>
                  </a:lnTo>
                  <a:lnTo>
                    <a:pt x="1236" y="8395"/>
                  </a:lnTo>
                  <a:lnTo>
                    <a:pt x="1236" y="8390"/>
                  </a:lnTo>
                  <a:lnTo>
                    <a:pt x="1236" y="4756"/>
                  </a:lnTo>
                  <a:lnTo>
                    <a:pt x="1236" y="4751"/>
                  </a:lnTo>
                  <a:lnTo>
                    <a:pt x="1236" y="4742"/>
                  </a:lnTo>
                  <a:lnTo>
                    <a:pt x="1237" y="4732"/>
                  </a:lnTo>
                  <a:lnTo>
                    <a:pt x="1237" y="4722"/>
                  </a:lnTo>
                  <a:lnTo>
                    <a:pt x="1238" y="4713"/>
                  </a:lnTo>
                  <a:lnTo>
                    <a:pt x="1239" y="4703"/>
                  </a:lnTo>
                  <a:lnTo>
                    <a:pt x="1240" y="4694"/>
                  </a:lnTo>
                  <a:lnTo>
                    <a:pt x="1241" y="4684"/>
                  </a:lnTo>
                  <a:lnTo>
                    <a:pt x="1242" y="4675"/>
                  </a:lnTo>
                  <a:lnTo>
                    <a:pt x="1244" y="4665"/>
                  </a:lnTo>
                  <a:lnTo>
                    <a:pt x="1246" y="4656"/>
                  </a:lnTo>
                  <a:lnTo>
                    <a:pt x="1248" y="4647"/>
                  </a:lnTo>
                  <a:lnTo>
                    <a:pt x="1250" y="4637"/>
                  </a:lnTo>
                  <a:lnTo>
                    <a:pt x="1252" y="4628"/>
                  </a:lnTo>
                  <a:lnTo>
                    <a:pt x="1255" y="4619"/>
                  </a:lnTo>
                  <a:lnTo>
                    <a:pt x="1257" y="4610"/>
                  </a:lnTo>
                  <a:lnTo>
                    <a:pt x="1260" y="4601"/>
                  </a:lnTo>
                  <a:lnTo>
                    <a:pt x="1263" y="4592"/>
                  </a:lnTo>
                  <a:lnTo>
                    <a:pt x="1266" y="4583"/>
                  </a:lnTo>
                  <a:lnTo>
                    <a:pt x="1270" y="4574"/>
                  </a:lnTo>
                  <a:lnTo>
                    <a:pt x="1273" y="4565"/>
                  </a:lnTo>
                  <a:lnTo>
                    <a:pt x="1277" y="4556"/>
                  </a:lnTo>
                  <a:lnTo>
                    <a:pt x="1281" y="4548"/>
                  </a:lnTo>
                  <a:lnTo>
                    <a:pt x="1285" y="4539"/>
                  </a:lnTo>
                  <a:lnTo>
                    <a:pt x="1289" y="4531"/>
                  </a:lnTo>
                  <a:lnTo>
                    <a:pt x="1293" y="4522"/>
                  </a:lnTo>
                  <a:lnTo>
                    <a:pt x="1297" y="4514"/>
                  </a:lnTo>
                  <a:lnTo>
                    <a:pt x="1302" y="4505"/>
                  </a:lnTo>
                  <a:lnTo>
                    <a:pt x="1308" y="4495"/>
                  </a:lnTo>
                  <a:lnTo>
                    <a:pt x="1313" y="4487"/>
                  </a:lnTo>
                  <a:lnTo>
                    <a:pt x="1318" y="4479"/>
                  </a:lnTo>
                  <a:lnTo>
                    <a:pt x="1323" y="4471"/>
                  </a:lnTo>
                  <a:lnTo>
                    <a:pt x="1329" y="4464"/>
                  </a:lnTo>
                  <a:lnTo>
                    <a:pt x="1334" y="4456"/>
                  </a:lnTo>
                  <a:lnTo>
                    <a:pt x="1340" y="4449"/>
                  </a:lnTo>
                  <a:lnTo>
                    <a:pt x="1346" y="4441"/>
                  </a:lnTo>
                  <a:lnTo>
                    <a:pt x="1351" y="4434"/>
                  </a:lnTo>
                  <a:lnTo>
                    <a:pt x="1357" y="4426"/>
                  </a:lnTo>
                  <a:lnTo>
                    <a:pt x="1363" y="4420"/>
                  </a:lnTo>
                  <a:lnTo>
                    <a:pt x="1370" y="4412"/>
                  </a:lnTo>
                  <a:lnTo>
                    <a:pt x="1376" y="4406"/>
                  </a:lnTo>
                  <a:lnTo>
                    <a:pt x="1383" y="4399"/>
                  </a:lnTo>
                  <a:lnTo>
                    <a:pt x="1389" y="4393"/>
                  </a:lnTo>
                  <a:lnTo>
                    <a:pt x="1396" y="4386"/>
                  </a:lnTo>
                  <a:lnTo>
                    <a:pt x="1402" y="4380"/>
                  </a:lnTo>
                  <a:lnTo>
                    <a:pt x="1410" y="4373"/>
                  </a:lnTo>
                  <a:lnTo>
                    <a:pt x="1416" y="4367"/>
                  </a:lnTo>
                  <a:lnTo>
                    <a:pt x="1424" y="4361"/>
                  </a:lnTo>
                  <a:lnTo>
                    <a:pt x="1431" y="4356"/>
                  </a:lnTo>
                  <a:lnTo>
                    <a:pt x="1439" y="4350"/>
                  </a:lnTo>
                  <a:lnTo>
                    <a:pt x="1446" y="4344"/>
                  </a:lnTo>
                  <a:lnTo>
                    <a:pt x="1454" y="4339"/>
                  </a:lnTo>
                  <a:lnTo>
                    <a:pt x="1461" y="4333"/>
                  </a:lnTo>
                  <a:lnTo>
                    <a:pt x="1469" y="4328"/>
                  </a:lnTo>
                  <a:lnTo>
                    <a:pt x="1477" y="4323"/>
                  </a:lnTo>
                  <a:lnTo>
                    <a:pt x="1485" y="4318"/>
                  </a:lnTo>
                  <a:lnTo>
                    <a:pt x="1493" y="4313"/>
                  </a:lnTo>
                  <a:lnTo>
                    <a:pt x="1502" y="4308"/>
                  </a:lnTo>
                  <a:lnTo>
                    <a:pt x="1510" y="4304"/>
                  </a:lnTo>
                  <a:lnTo>
                    <a:pt x="1519" y="4299"/>
                  </a:lnTo>
                  <a:lnTo>
                    <a:pt x="1528" y="4295"/>
                  </a:lnTo>
                  <a:lnTo>
                    <a:pt x="1537" y="4291"/>
                  </a:lnTo>
                  <a:lnTo>
                    <a:pt x="1545" y="4287"/>
                  </a:lnTo>
                  <a:lnTo>
                    <a:pt x="1554" y="4283"/>
                  </a:lnTo>
                  <a:lnTo>
                    <a:pt x="1563" y="4280"/>
                  </a:lnTo>
                  <a:lnTo>
                    <a:pt x="1572" y="4276"/>
                  </a:lnTo>
                  <a:lnTo>
                    <a:pt x="1581" y="4273"/>
                  </a:lnTo>
                  <a:lnTo>
                    <a:pt x="1591" y="4270"/>
                  </a:lnTo>
                  <a:lnTo>
                    <a:pt x="1600" y="4267"/>
                  </a:lnTo>
                  <a:lnTo>
                    <a:pt x="1609" y="4265"/>
                  </a:lnTo>
                  <a:lnTo>
                    <a:pt x="1618" y="4262"/>
                  </a:lnTo>
                  <a:lnTo>
                    <a:pt x="1628" y="4260"/>
                  </a:lnTo>
                  <a:lnTo>
                    <a:pt x="1637" y="4258"/>
                  </a:lnTo>
                  <a:lnTo>
                    <a:pt x="1646" y="4256"/>
                  </a:lnTo>
                  <a:lnTo>
                    <a:pt x="1655" y="4254"/>
                  </a:lnTo>
                  <a:lnTo>
                    <a:pt x="1665" y="4252"/>
                  </a:lnTo>
                  <a:lnTo>
                    <a:pt x="1674" y="4251"/>
                  </a:lnTo>
                  <a:lnTo>
                    <a:pt x="1684" y="4250"/>
                  </a:lnTo>
                  <a:lnTo>
                    <a:pt x="1693" y="4249"/>
                  </a:lnTo>
                  <a:lnTo>
                    <a:pt x="1703" y="4248"/>
                  </a:lnTo>
                  <a:lnTo>
                    <a:pt x="1712" y="4247"/>
                  </a:lnTo>
                  <a:lnTo>
                    <a:pt x="1722" y="4247"/>
                  </a:lnTo>
                  <a:lnTo>
                    <a:pt x="1732" y="4246"/>
                  </a:lnTo>
                  <a:lnTo>
                    <a:pt x="1741" y="4246"/>
                  </a:lnTo>
                  <a:lnTo>
                    <a:pt x="1746" y="4246"/>
                  </a:lnTo>
                  <a:lnTo>
                    <a:pt x="2896" y="4246"/>
                  </a:lnTo>
                  <a:lnTo>
                    <a:pt x="4382" y="1521"/>
                  </a:lnTo>
                  <a:lnTo>
                    <a:pt x="4396" y="1497"/>
                  </a:lnTo>
                  <a:lnTo>
                    <a:pt x="4409" y="1480"/>
                  </a:lnTo>
                  <a:lnTo>
                    <a:pt x="4414" y="1473"/>
                  </a:lnTo>
                  <a:lnTo>
                    <a:pt x="4427" y="1456"/>
                  </a:lnTo>
                  <a:lnTo>
                    <a:pt x="4432" y="1449"/>
                  </a:lnTo>
                  <a:lnTo>
                    <a:pt x="4445" y="1432"/>
                  </a:lnTo>
                  <a:lnTo>
                    <a:pt x="4450" y="1426"/>
                  </a:lnTo>
                  <a:lnTo>
                    <a:pt x="4464" y="1410"/>
                  </a:lnTo>
                  <a:lnTo>
                    <a:pt x="4470" y="1404"/>
                  </a:lnTo>
                  <a:lnTo>
                    <a:pt x="4484" y="1388"/>
                  </a:lnTo>
                  <a:lnTo>
                    <a:pt x="4490" y="1382"/>
                  </a:lnTo>
                  <a:lnTo>
                    <a:pt x="4505" y="1366"/>
                  </a:lnTo>
                  <a:lnTo>
                    <a:pt x="4511" y="1361"/>
                  </a:lnTo>
                  <a:lnTo>
                    <a:pt x="4527" y="1346"/>
                  </a:lnTo>
                  <a:lnTo>
                    <a:pt x="4533" y="1340"/>
                  </a:lnTo>
                  <a:lnTo>
                    <a:pt x="4549" y="1326"/>
                  </a:lnTo>
                  <a:lnTo>
                    <a:pt x="4555" y="1320"/>
                  </a:lnTo>
                  <a:lnTo>
                    <a:pt x="4572" y="1306"/>
                  </a:lnTo>
                  <a:lnTo>
                    <a:pt x="4578" y="1301"/>
                  </a:lnTo>
                  <a:lnTo>
                    <a:pt x="4595" y="1288"/>
                  </a:lnTo>
                  <a:lnTo>
                    <a:pt x="4602" y="1283"/>
                  </a:lnTo>
                  <a:lnTo>
                    <a:pt x="4619" y="1270"/>
                  </a:lnTo>
                  <a:lnTo>
                    <a:pt x="4626" y="1265"/>
                  </a:lnTo>
                  <a:lnTo>
                    <a:pt x="4644" y="1253"/>
                  </a:lnTo>
                  <a:lnTo>
                    <a:pt x="4651" y="1248"/>
                  </a:lnTo>
                  <a:lnTo>
                    <a:pt x="4669" y="1237"/>
                  </a:lnTo>
                  <a:lnTo>
                    <a:pt x="4677" y="1233"/>
                  </a:lnTo>
                  <a:lnTo>
                    <a:pt x="4696" y="1222"/>
                  </a:lnTo>
                  <a:lnTo>
                    <a:pt x="4702" y="1218"/>
                  </a:lnTo>
                  <a:lnTo>
                    <a:pt x="4721" y="1208"/>
                  </a:lnTo>
                  <a:lnTo>
                    <a:pt x="4729" y="1204"/>
                  </a:lnTo>
                  <a:lnTo>
                    <a:pt x="4748" y="1194"/>
                  </a:lnTo>
                  <a:lnTo>
                    <a:pt x="4756" y="1191"/>
                  </a:lnTo>
                  <a:lnTo>
                    <a:pt x="4775" y="1182"/>
                  </a:lnTo>
                  <a:lnTo>
                    <a:pt x="4783" y="1178"/>
                  </a:lnTo>
                  <a:lnTo>
                    <a:pt x="4803" y="1170"/>
                  </a:lnTo>
                  <a:lnTo>
                    <a:pt x="4811" y="1167"/>
                  </a:lnTo>
                  <a:lnTo>
                    <a:pt x="4831" y="1159"/>
                  </a:lnTo>
                  <a:lnTo>
                    <a:pt x="4839" y="1156"/>
                  </a:lnTo>
                  <a:lnTo>
                    <a:pt x="4859" y="1149"/>
                  </a:lnTo>
                  <a:lnTo>
                    <a:pt x="4867" y="1147"/>
                  </a:lnTo>
                  <a:lnTo>
                    <a:pt x="4887" y="1141"/>
                  </a:lnTo>
                  <a:lnTo>
                    <a:pt x="4895" y="1138"/>
                  </a:lnTo>
                  <a:lnTo>
                    <a:pt x="4916" y="1133"/>
                  </a:lnTo>
                  <a:lnTo>
                    <a:pt x="4924" y="1131"/>
                  </a:lnTo>
                  <a:lnTo>
                    <a:pt x="4945" y="1126"/>
                  </a:lnTo>
                  <a:lnTo>
                    <a:pt x="4953" y="1124"/>
                  </a:lnTo>
                  <a:lnTo>
                    <a:pt x="4974" y="1120"/>
                  </a:lnTo>
                  <a:lnTo>
                    <a:pt x="4982" y="1118"/>
                  </a:lnTo>
                  <a:lnTo>
                    <a:pt x="5004" y="1115"/>
                  </a:lnTo>
                  <a:lnTo>
                    <a:pt x="5012" y="1114"/>
                  </a:lnTo>
                  <a:lnTo>
                    <a:pt x="5033" y="1111"/>
                  </a:lnTo>
                  <a:lnTo>
                    <a:pt x="5041" y="1110"/>
                  </a:lnTo>
                  <a:lnTo>
                    <a:pt x="5063" y="1108"/>
                  </a:lnTo>
                  <a:lnTo>
                    <a:pt x="5071" y="1107"/>
                  </a:lnTo>
                  <a:lnTo>
                    <a:pt x="5093" y="1106"/>
                  </a:lnTo>
                  <a:lnTo>
                    <a:pt x="5101" y="1105"/>
                  </a:lnTo>
                  <a:lnTo>
                    <a:pt x="5123" y="1104"/>
                  </a:lnTo>
                  <a:lnTo>
                    <a:pt x="5131" y="1104"/>
                  </a:lnTo>
                  <a:lnTo>
                    <a:pt x="5153" y="1104"/>
                  </a:lnTo>
                  <a:lnTo>
                    <a:pt x="5161" y="1104"/>
                  </a:lnTo>
                  <a:lnTo>
                    <a:pt x="5183" y="1105"/>
                  </a:lnTo>
                  <a:lnTo>
                    <a:pt x="5191" y="1106"/>
                  </a:lnTo>
                  <a:lnTo>
                    <a:pt x="5212" y="1107"/>
                  </a:lnTo>
                  <a:lnTo>
                    <a:pt x="5221" y="1108"/>
                  </a:lnTo>
                  <a:lnTo>
                    <a:pt x="5242" y="1110"/>
                  </a:lnTo>
                  <a:lnTo>
                    <a:pt x="5250" y="1111"/>
                  </a:lnTo>
                  <a:lnTo>
                    <a:pt x="5272" y="1114"/>
                  </a:lnTo>
                  <a:lnTo>
                    <a:pt x="5280" y="1115"/>
                  </a:lnTo>
                  <a:lnTo>
                    <a:pt x="5301" y="1119"/>
                  </a:lnTo>
                  <a:lnTo>
                    <a:pt x="5309" y="1120"/>
                  </a:lnTo>
                  <a:lnTo>
                    <a:pt x="5331" y="1125"/>
                  </a:lnTo>
                  <a:lnTo>
                    <a:pt x="5339" y="1126"/>
                  </a:lnTo>
                  <a:lnTo>
                    <a:pt x="5360" y="1131"/>
                  </a:lnTo>
                  <a:lnTo>
                    <a:pt x="5368" y="1134"/>
                  </a:lnTo>
                  <a:lnTo>
                    <a:pt x="5388" y="1139"/>
                  </a:lnTo>
                  <a:lnTo>
                    <a:pt x="5396" y="1142"/>
                  </a:lnTo>
                  <a:lnTo>
                    <a:pt x="5417" y="1148"/>
                  </a:lnTo>
                  <a:lnTo>
                    <a:pt x="5425" y="1151"/>
                  </a:lnTo>
                  <a:lnTo>
                    <a:pt x="5445" y="1158"/>
                  </a:lnTo>
                  <a:lnTo>
                    <a:pt x="5453" y="1161"/>
                  </a:lnTo>
                  <a:lnTo>
                    <a:pt x="5473" y="1168"/>
                  </a:lnTo>
                  <a:lnTo>
                    <a:pt x="5481" y="1172"/>
                  </a:lnTo>
                  <a:lnTo>
                    <a:pt x="5501" y="1180"/>
                  </a:lnTo>
                  <a:lnTo>
                    <a:pt x="5508" y="1183"/>
                  </a:lnTo>
                  <a:lnTo>
                    <a:pt x="5527" y="1192"/>
                  </a:lnTo>
                  <a:lnTo>
                    <a:pt x="5535" y="1196"/>
                  </a:lnTo>
                  <a:lnTo>
                    <a:pt x="5554" y="1205"/>
                  </a:lnTo>
                  <a:lnTo>
                    <a:pt x="5562" y="1209"/>
                  </a:lnTo>
                  <a:lnTo>
                    <a:pt x="5581" y="1220"/>
                  </a:lnTo>
                  <a:lnTo>
                    <a:pt x="5588" y="1224"/>
                  </a:lnTo>
                  <a:lnTo>
                    <a:pt x="5607" y="1235"/>
                  </a:lnTo>
                  <a:lnTo>
                    <a:pt x="5614" y="1239"/>
                  </a:lnTo>
                  <a:lnTo>
                    <a:pt x="5632" y="1251"/>
                  </a:lnTo>
                  <a:lnTo>
                    <a:pt x="5639" y="1255"/>
                  </a:lnTo>
                  <a:lnTo>
                    <a:pt x="5657" y="1267"/>
                  </a:lnTo>
                  <a:lnTo>
                    <a:pt x="5664" y="1272"/>
                  </a:lnTo>
                  <a:lnTo>
                    <a:pt x="5681" y="1285"/>
                  </a:lnTo>
                  <a:lnTo>
                    <a:pt x="5688" y="1290"/>
                  </a:lnTo>
                  <a:lnTo>
                    <a:pt x="5705" y="1303"/>
                  </a:lnTo>
                  <a:lnTo>
                    <a:pt x="5711" y="1308"/>
                  </a:lnTo>
                  <a:lnTo>
                    <a:pt x="5728" y="1322"/>
                  </a:lnTo>
                  <a:lnTo>
                    <a:pt x="5734" y="1328"/>
                  </a:lnTo>
                  <a:lnTo>
                    <a:pt x="5750" y="1342"/>
                  </a:lnTo>
                  <a:lnTo>
                    <a:pt x="5756" y="1348"/>
                  </a:lnTo>
                  <a:lnTo>
                    <a:pt x="5772" y="1363"/>
                  </a:lnTo>
                  <a:lnTo>
                    <a:pt x="5778" y="1369"/>
                  </a:lnTo>
                  <a:lnTo>
                    <a:pt x="5793" y="1384"/>
                  </a:lnTo>
                  <a:lnTo>
                    <a:pt x="5798" y="1390"/>
                  </a:lnTo>
                  <a:lnTo>
                    <a:pt x="5813" y="1406"/>
                  </a:lnTo>
                  <a:lnTo>
                    <a:pt x="5819" y="1413"/>
                  </a:lnTo>
                  <a:lnTo>
                    <a:pt x="5833" y="1429"/>
                  </a:lnTo>
                  <a:lnTo>
                    <a:pt x="5839" y="1437"/>
                  </a:lnTo>
                  <a:lnTo>
                    <a:pt x="5852" y="1454"/>
                  </a:lnTo>
                  <a:lnTo>
                    <a:pt x="5857" y="1460"/>
                  </a:lnTo>
                  <a:lnTo>
                    <a:pt x="5870" y="1478"/>
                  </a:lnTo>
                  <a:lnTo>
                    <a:pt x="5875" y="1484"/>
                  </a:lnTo>
                  <a:lnTo>
                    <a:pt x="5887" y="1502"/>
                  </a:lnTo>
                  <a:lnTo>
                    <a:pt x="5891" y="1509"/>
                  </a:lnTo>
                  <a:lnTo>
                    <a:pt x="5903" y="1527"/>
                  </a:lnTo>
                  <a:lnTo>
                    <a:pt x="5907" y="1534"/>
                  </a:lnTo>
                  <a:lnTo>
                    <a:pt x="5918" y="1553"/>
                  </a:lnTo>
                  <a:lnTo>
                    <a:pt x="5922" y="1560"/>
                  </a:lnTo>
                  <a:lnTo>
                    <a:pt x="5933" y="1579"/>
                  </a:lnTo>
                  <a:lnTo>
                    <a:pt x="5937" y="1586"/>
                  </a:lnTo>
                  <a:lnTo>
                    <a:pt x="5946" y="1605"/>
                  </a:lnTo>
                  <a:lnTo>
                    <a:pt x="5950" y="1613"/>
                  </a:lnTo>
                  <a:lnTo>
                    <a:pt x="5959" y="1632"/>
                  </a:lnTo>
                  <a:lnTo>
                    <a:pt x="5962" y="1640"/>
                  </a:lnTo>
                  <a:lnTo>
                    <a:pt x="5971" y="1660"/>
                  </a:lnTo>
                  <a:lnTo>
                    <a:pt x="5974" y="1668"/>
                  </a:lnTo>
                  <a:lnTo>
                    <a:pt x="5982" y="1688"/>
                  </a:lnTo>
                  <a:lnTo>
                    <a:pt x="5985" y="1696"/>
                  </a:lnTo>
                  <a:lnTo>
                    <a:pt x="5992" y="1716"/>
                  </a:lnTo>
                  <a:lnTo>
                    <a:pt x="5994" y="1724"/>
                  </a:lnTo>
                  <a:lnTo>
                    <a:pt x="6001" y="1744"/>
                  </a:lnTo>
                  <a:lnTo>
                    <a:pt x="6003" y="1753"/>
                  </a:lnTo>
                  <a:lnTo>
                    <a:pt x="6009" y="1773"/>
                  </a:lnTo>
                  <a:lnTo>
                    <a:pt x="6011" y="1782"/>
                  </a:lnTo>
                  <a:lnTo>
                    <a:pt x="6016" y="1803"/>
                  </a:lnTo>
                  <a:lnTo>
                    <a:pt x="6018" y="1810"/>
                  </a:lnTo>
                  <a:lnTo>
                    <a:pt x="6022" y="1831"/>
                  </a:lnTo>
                  <a:lnTo>
                    <a:pt x="6024" y="1840"/>
                  </a:lnTo>
                  <a:lnTo>
                    <a:pt x="6027" y="1861"/>
                  </a:lnTo>
                  <a:lnTo>
                    <a:pt x="6029" y="1869"/>
                  </a:lnTo>
                  <a:lnTo>
                    <a:pt x="6032" y="1890"/>
                  </a:lnTo>
                  <a:lnTo>
                    <a:pt x="6033" y="1898"/>
                  </a:lnTo>
                  <a:lnTo>
                    <a:pt x="6035" y="1920"/>
                  </a:lnTo>
                  <a:lnTo>
                    <a:pt x="6036" y="1928"/>
                  </a:lnTo>
                  <a:lnTo>
                    <a:pt x="6037" y="1950"/>
                  </a:lnTo>
                  <a:lnTo>
                    <a:pt x="6038" y="1958"/>
                  </a:lnTo>
                  <a:lnTo>
                    <a:pt x="6038" y="1979"/>
                  </a:lnTo>
                  <a:lnTo>
                    <a:pt x="6039" y="1987"/>
                  </a:lnTo>
                  <a:lnTo>
                    <a:pt x="6039" y="2009"/>
                  </a:lnTo>
                  <a:lnTo>
                    <a:pt x="6039" y="2017"/>
                  </a:lnTo>
                  <a:lnTo>
                    <a:pt x="6038" y="2039"/>
                  </a:lnTo>
                  <a:lnTo>
                    <a:pt x="6038" y="2047"/>
                  </a:lnTo>
                  <a:lnTo>
                    <a:pt x="6036" y="2068"/>
                  </a:lnTo>
                  <a:lnTo>
                    <a:pt x="6036" y="2076"/>
                  </a:lnTo>
                  <a:lnTo>
                    <a:pt x="6034" y="2098"/>
                  </a:lnTo>
                  <a:lnTo>
                    <a:pt x="6033" y="2106"/>
                  </a:lnTo>
                  <a:lnTo>
                    <a:pt x="6030" y="2127"/>
                  </a:lnTo>
                  <a:lnTo>
                    <a:pt x="6029" y="2136"/>
                  </a:lnTo>
                  <a:lnTo>
                    <a:pt x="6026" y="2157"/>
                  </a:lnTo>
                  <a:lnTo>
                    <a:pt x="6024" y="2165"/>
                  </a:lnTo>
                  <a:lnTo>
                    <a:pt x="6020" y="2186"/>
                  </a:lnTo>
                  <a:lnTo>
                    <a:pt x="6019" y="2194"/>
                  </a:lnTo>
                  <a:lnTo>
                    <a:pt x="6014" y="2215"/>
                  </a:lnTo>
                  <a:lnTo>
                    <a:pt x="6013" y="2221"/>
                  </a:lnTo>
                  <a:lnTo>
                    <a:pt x="5570" y="3987"/>
                  </a:lnTo>
                  <a:lnTo>
                    <a:pt x="7717" y="3987"/>
                  </a:lnTo>
                  <a:lnTo>
                    <a:pt x="7754" y="3990"/>
                  </a:lnTo>
                  <a:lnTo>
                    <a:pt x="7779" y="3993"/>
                  </a:lnTo>
                  <a:lnTo>
                    <a:pt x="7786" y="3995"/>
                  </a:lnTo>
                  <a:lnTo>
                    <a:pt x="7811" y="3999"/>
                  </a:lnTo>
                  <a:lnTo>
                    <a:pt x="7818" y="4000"/>
                  </a:lnTo>
                  <a:lnTo>
                    <a:pt x="7843" y="4006"/>
                  </a:lnTo>
                  <a:lnTo>
                    <a:pt x="7850" y="4007"/>
                  </a:lnTo>
                  <a:lnTo>
                    <a:pt x="7875" y="4013"/>
                  </a:lnTo>
                  <a:lnTo>
                    <a:pt x="7882" y="4015"/>
                  </a:lnTo>
                  <a:lnTo>
                    <a:pt x="7907" y="4021"/>
                  </a:lnTo>
                  <a:lnTo>
                    <a:pt x="7914" y="4023"/>
                  </a:lnTo>
                  <a:lnTo>
                    <a:pt x="7938" y="4030"/>
                  </a:lnTo>
                  <a:lnTo>
                    <a:pt x="7945" y="4032"/>
                  </a:lnTo>
                  <a:lnTo>
                    <a:pt x="7969" y="4040"/>
                  </a:lnTo>
                  <a:lnTo>
                    <a:pt x="7976" y="4043"/>
                  </a:lnTo>
                  <a:lnTo>
                    <a:pt x="8000" y="4051"/>
                  </a:lnTo>
                  <a:lnTo>
                    <a:pt x="8007" y="4054"/>
                  </a:lnTo>
                  <a:lnTo>
                    <a:pt x="8031" y="4063"/>
                  </a:lnTo>
                  <a:lnTo>
                    <a:pt x="8038" y="4066"/>
                  </a:lnTo>
                  <a:lnTo>
                    <a:pt x="8061" y="4076"/>
                  </a:lnTo>
                  <a:lnTo>
                    <a:pt x="8068" y="4079"/>
                  </a:lnTo>
                  <a:lnTo>
                    <a:pt x="8091" y="4089"/>
                  </a:lnTo>
                  <a:lnTo>
                    <a:pt x="8098" y="4092"/>
                  </a:lnTo>
                  <a:lnTo>
                    <a:pt x="8121" y="4104"/>
                  </a:lnTo>
                  <a:lnTo>
                    <a:pt x="8128" y="4107"/>
                  </a:lnTo>
                  <a:lnTo>
                    <a:pt x="8150" y="4119"/>
                  </a:lnTo>
                  <a:lnTo>
                    <a:pt x="8157" y="4123"/>
                  </a:lnTo>
                  <a:lnTo>
                    <a:pt x="8179" y="4136"/>
                  </a:lnTo>
                  <a:lnTo>
                    <a:pt x="8185" y="4139"/>
                  </a:lnTo>
                  <a:lnTo>
                    <a:pt x="8207" y="4152"/>
                  </a:lnTo>
                  <a:lnTo>
                    <a:pt x="8213" y="4156"/>
                  </a:lnTo>
                  <a:lnTo>
                    <a:pt x="8235" y="4170"/>
                  </a:lnTo>
                  <a:lnTo>
                    <a:pt x="8241" y="4174"/>
                  </a:lnTo>
                  <a:lnTo>
                    <a:pt x="8263" y="4189"/>
                  </a:lnTo>
                  <a:lnTo>
                    <a:pt x="8269" y="4193"/>
                  </a:lnTo>
                  <a:lnTo>
                    <a:pt x="8290" y="4208"/>
                  </a:lnTo>
                  <a:lnTo>
                    <a:pt x="8295" y="4212"/>
                  </a:lnTo>
                  <a:lnTo>
                    <a:pt x="8316" y="4228"/>
                  </a:lnTo>
                  <a:lnTo>
                    <a:pt x="8321" y="4233"/>
                  </a:lnTo>
                  <a:lnTo>
                    <a:pt x="8341" y="4249"/>
                  </a:lnTo>
                  <a:lnTo>
                    <a:pt x="8347" y="4254"/>
                  </a:lnTo>
                  <a:lnTo>
                    <a:pt x="8366" y="4271"/>
                  </a:lnTo>
                  <a:lnTo>
                    <a:pt x="8372" y="4275"/>
                  </a:lnTo>
                  <a:lnTo>
                    <a:pt x="8391" y="4293"/>
                  </a:lnTo>
                  <a:lnTo>
                    <a:pt x="8396" y="4298"/>
                  </a:lnTo>
                  <a:lnTo>
                    <a:pt x="8414" y="4316"/>
                  </a:lnTo>
                  <a:lnTo>
                    <a:pt x="8419" y="4321"/>
                  </a:lnTo>
                  <a:lnTo>
                    <a:pt x="8437" y="4339"/>
                  </a:lnTo>
                  <a:lnTo>
                    <a:pt x="8442" y="4344"/>
                  </a:lnTo>
                  <a:lnTo>
                    <a:pt x="8459" y="4363"/>
                  </a:lnTo>
                  <a:lnTo>
                    <a:pt x="8464" y="4369"/>
                  </a:lnTo>
                  <a:lnTo>
                    <a:pt x="8481" y="4388"/>
                  </a:lnTo>
                  <a:lnTo>
                    <a:pt x="8485" y="4393"/>
                  </a:lnTo>
                  <a:lnTo>
                    <a:pt x="8502" y="4413"/>
                  </a:lnTo>
                  <a:lnTo>
                    <a:pt x="8506" y="4419"/>
                  </a:lnTo>
                  <a:lnTo>
                    <a:pt x="8522" y="4439"/>
                  </a:lnTo>
                  <a:lnTo>
                    <a:pt x="8526" y="4445"/>
                  </a:lnTo>
                  <a:lnTo>
                    <a:pt x="8541" y="4466"/>
                  </a:lnTo>
                  <a:lnTo>
                    <a:pt x="8545" y="4471"/>
                  </a:lnTo>
                  <a:lnTo>
                    <a:pt x="8560" y="4493"/>
                  </a:lnTo>
                  <a:lnTo>
                    <a:pt x="8564" y="4499"/>
                  </a:lnTo>
                  <a:lnTo>
                    <a:pt x="8578" y="4521"/>
                  </a:lnTo>
                  <a:lnTo>
                    <a:pt x="8582" y="4527"/>
                  </a:lnTo>
                  <a:lnTo>
                    <a:pt x="8595" y="4549"/>
                  </a:lnTo>
                  <a:lnTo>
                    <a:pt x="8599" y="4555"/>
                  </a:lnTo>
                  <a:lnTo>
                    <a:pt x="8612" y="4577"/>
                  </a:lnTo>
                  <a:lnTo>
                    <a:pt x="8615" y="4584"/>
                  </a:lnTo>
                  <a:lnTo>
                    <a:pt x="8627" y="4606"/>
                  </a:lnTo>
                  <a:lnTo>
                    <a:pt x="8630" y="4613"/>
                  </a:lnTo>
                  <a:lnTo>
                    <a:pt x="8642" y="4636"/>
                  </a:lnTo>
                  <a:lnTo>
                    <a:pt x="8645" y="4642"/>
                  </a:lnTo>
                  <a:lnTo>
                    <a:pt x="8656" y="4665"/>
                  </a:lnTo>
                  <a:lnTo>
                    <a:pt x="8658" y="4672"/>
                  </a:lnTo>
                  <a:lnTo>
                    <a:pt x="8668" y="4696"/>
                  </a:lnTo>
                  <a:lnTo>
                    <a:pt x="8671" y="4702"/>
                  </a:lnTo>
                  <a:lnTo>
                    <a:pt x="8681" y="4726"/>
                  </a:lnTo>
                  <a:lnTo>
                    <a:pt x="8683" y="4732"/>
                  </a:lnTo>
                  <a:lnTo>
                    <a:pt x="8692" y="4757"/>
                  </a:lnTo>
                  <a:lnTo>
                    <a:pt x="8694" y="4763"/>
                  </a:lnTo>
                  <a:lnTo>
                    <a:pt x="8702" y="4788"/>
                  </a:lnTo>
                  <a:lnTo>
                    <a:pt x="8704" y="4794"/>
                  </a:lnTo>
                  <a:lnTo>
                    <a:pt x="8712" y="4819"/>
                  </a:lnTo>
                  <a:lnTo>
                    <a:pt x="8714" y="4826"/>
                  </a:lnTo>
                  <a:lnTo>
                    <a:pt x="8720" y="4851"/>
                  </a:lnTo>
                  <a:lnTo>
                    <a:pt x="8723" y="4860"/>
                  </a:lnTo>
                  <a:lnTo>
                    <a:pt x="8728" y="4885"/>
                  </a:lnTo>
                  <a:lnTo>
                    <a:pt x="8730" y="4892"/>
                  </a:lnTo>
                  <a:lnTo>
                    <a:pt x="8735" y="4917"/>
                  </a:lnTo>
                  <a:lnTo>
                    <a:pt x="8736" y="4924"/>
                  </a:lnTo>
                  <a:lnTo>
                    <a:pt x="8741" y="4950"/>
                  </a:lnTo>
                  <a:lnTo>
                    <a:pt x="8742" y="4956"/>
                  </a:lnTo>
                  <a:lnTo>
                    <a:pt x="8746" y="4982"/>
                  </a:lnTo>
                  <a:lnTo>
                    <a:pt x="8746" y="4989"/>
                  </a:lnTo>
                  <a:lnTo>
                    <a:pt x="8749" y="5015"/>
                  </a:lnTo>
                  <a:lnTo>
                    <a:pt x="8750" y="5022"/>
                  </a:lnTo>
                  <a:lnTo>
                    <a:pt x="8752" y="5047"/>
                  </a:lnTo>
                  <a:lnTo>
                    <a:pt x="8753" y="5054"/>
                  </a:lnTo>
                  <a:lnTo>
                    <a:pt x="8755" y="5080"/>
                  </a:lnTo>
                  <a:lnTo>
                    <a:pt x="8755" y="5087"/>
                  </a:lnTo>
                  <a:lnTo>
                    <a:pt x="8756" y="5113"/>
                  </a:lnTo>
                  <a:lnTo>
                    <a:pt x="8756" y="5120"/>
                  </a:lnTo>
                  <a:lnTo>
                    <a:pt x="8756" y="5146"/>
                  </a:lnTo>
                  <a:lnTo>
                    <a:pt x="8756" y="5153"/>
                  </a:lnTo>
                  <a:lnTo>
                    <a:pt x="8755" y="5179"/>
                  </a:lnTo>
                  <a:lnTo>
                    <a:pt x="8755" y="5186"/>
                  </a:lnTo>
                  <a:lnTo>
                    <a:pt x="8753" y="5212"/>
                  </a:lnTo>
                  <a:lnTo>
                    <a:pt x="8753" y="5219"/>
                  </a:lnTo>
                  <a:lnTo>
                    <a:pt x="8751" y="5245"/>
                  </a:lnTo>
                  <a:lnTo>
                    <a:pt x="8750" y="5252"/>
                  </a:lnTo>
                  <a:lnTo>
                    <a:pt x="8747" y="5278"/>
                  </a:lnTo>
                  <a:lnTo>
                    <a:pt x="8746" y="5285"/>
                  </a:lnTo>
                  <a:lnTo>
                    <a:pt x="8742" y="5311"/>
                  </a:lnTo>
                  <a:lnTo>
                    <a:pt x="8740" y="5324"/>
                  </a:lnTo>
                  <a:lnTo>
                    <a:pt x="8226" y="7898"/>
                  </a:lnTo>
                  <a:lnTo>
                    <a:pt x="8225" y="7905"/>
                  </a:lnTo>
                  <a:lnTo>
                    <a:pt x="8225" y="7914"/>
                  </a:lnTo>
                  <a:lnTo>
                    <a:pt x="8223" y="7944"/>
                  </a:lnTo>
                  <a:lnTo>
                    <a:pt x="8223" y="7953"/>
                  </a:lnTo>
                  <a:lnTo>
                    <a:pt x="8220" y="7982"/>
                  </a:lnTo>
                  <a:lnTo>
                    <a:pt x="8219" y="7991"/>
                  </a:lnTo>
                  <a:lnTo>
                    <a:pt x="8215" y="8020"/>
                  </a:lnTo>
                  <a:lnTo>
                    <a:pt x="8214" y="8029"/>
                  </a:lnTo>
                  <a:lnTo>
                    <a:pt x="8209" y="8058"/>
                  </a:lnTo>
                  <a:lnTo>
                    <a:pt x="8207" y="8067"/>
                  </a:lnTo>
                  <a:lnTo>
                    <a:pt x="8201" y="8096"/>
                  </a:lnTo>
                  <a:lnTo>
                    <a:pt x="8199" y="8105"/>
                  </a:lnTo>
                  <a:lnTo>
                    <a:pt x="8192" y="8133"/>
                  </a:lnTo>
                  <a:lnTo>
                    <a:pt x="8190" y="8142"/>
                  </a:lnTo>
                  <a:lnTo>
                    <a:pt x="8182" y="8170"/>
                  </a:lnTo>
                  <a:lnTo>
                    <a:pt x="8179" y="8179"/>
                  </a:lnTo>
                  <a:lnTo>
                    <a:pt x="8170" y="8206"/>
                  </a:lnTo>
                  <a:lnTo>
                    <a:pt x="8167" y="8215"/>
                  </a:lnTo>
                  <a:lnTo>
                    <a:pt x="8157" y="8242"/>
                  </a:lnTo>
                  <a:lnTo>
                    <a:pt x="8154" y="8251"/>
                  </a:lnTo>
                  <a:lnTo>
                    <a:pt x="8142" y="8278"/>
                  </a:lnTo>
                  <a:lnTo>
                    <a:pt x="8139" y="8286"/>
                  </a:lnTo>
                  <a:lnTo>
                    <a:pt x="8127" y="8313"/>
                  </a:lnTo>
                  <a:lnTo>
                    <a:pt x="8123" y="8321"/>
                  </a:lnTo>
                  <a:lnTo>
                    <a:pt x="8110" y="8347"/>
                  </a:lnTo>
                  <a:lnTo>
                    <a:pt x="8105" y="8355"/>
                  </a:lnTo>
                  <a:lnTo>
                    <a:pt x="8091" y="8381"/>
                  </a:lnTo>
                  <a:lnTo>
                    <a:pt x="8086" y="8390"/>
                  </a:lnTo>
                  <a:lnTo>
                    <a:pt x="8071" y="8415"/>
                  </a:lnTo>
                  <a:lnTo>
                    <a:pt x="8066" y="8423"/>
                  </a:lnTo>
                  <a:lnTo>
                    <a:pt x="8050" y="8447"/>
                  </a:lnTo>
                  <a:lnTo>
                    <a:pt x="8045" y="8455"/>
                  </a:lnTo>
                  <a:lnTo>
                    <a:pt x="8028" y="8479"/>
                  </a:lnTo>
                  <a:lnTo>
                    <a:pt x="8022" y="8487"/>
                  </a:lnTo>
                  <a:lnTo>
                    <a:pt x="8004" y="8510"/>
                  </a:lnTo>
                  <a:lnTo>
                    <a:pt x="7999" y="8517"/>
                  </a:lnTo>
                  <a:lnTo>
                    <a:pt x="7980" y="8539"/>
                  </a:lnTo>
                  <a:lnTo>
                    <a:pt x="7974" y="8546"/>
                  </a:lnTo>
                  <a:lnTo>
                    <a:pt x="7955" y="8568"/>
                  </a:lnTo>
                  <a:lnTo>
                    <a:pt x="7948" y="8575"/>
                  </a:lnTo>
                  <a:lnTo>
                    <a:pt x="7928" y="8596"/>
                  </a:lnTo>
                  <a:lnTo>
                    <a:pt x="7922" y="8602"/>
                  </a:lnTo>
                  <a:lnTo>
                    <a:pt x="7901" y="8622"/>
                  </a:lnTo>
                  <a:lnTo>
                    <a:pt x="7894" y="8628"/>
                  </a:lnTo>
                  <a:lnTo>
                    <a:pt x="7872" y="8648"/>
                  </a:lnTo>
                  <a:lnTo>
                    <a:pt x="7865" y="8654"/>
                  </a:lnTo>
                  <a:lnTo>
                    <a:pt x="7843" y="8672"/>
                  </a:lnTo>
                  <a:lnTo>
                    <a:pt x="7836" y="8678"/>
                  </a:lnTo>
                  <a:lnTo>
                    <a:pt x="7813" y="8696"/>
                  </a:lnTo>
                  <a:lnTo>
                    <a:pt x="7805" y="8701"/>
                  </a:lnTo>
                  <a:lnTo>
                    <a:pt x="7782" y="8718"/>
                  </a:lnTo>
                  <a:lnTo>
                    <a:pt x="7774" y="8723"/>
                  </a:lnTo>
                  <a:lnTo>
                    <a:pt x="7750" y="8739"/>
                  </a:lnTo>
                  <a:lnTo>
                    <a:pt x="7742" y="8744"/>
                  </a:lnTo>
                  <a:lnTo>
                    <a:pt x="7717" y="8759"/>
                  </a:lnTo>
                  <a:lnTo>
                    <a:pt x="7707" y="8765"/>
                  </a:lnTo>
                  <a:lnTo>
                    <a:pt x="7681" y="8779"/>
                  </a:lnTo>
                  <a:lnTo>
                    <a:pt x="7673" y="8784"/>
                  </a:lnTo>
                  <a:lnTo>
                    <a:pt x="7647" y="8797"/>
                  </a:lnTo>
                  <a:lnTo>
                    <a:pt x="7639" y="8801"/>
                  </a:lnTo>
                  <a:lnTo>
                    <a:pt x="7612" y="8813"/>
                  </a:lnTo>
                  <a:lnTo>
                    <a:pt x="7604" y="8816"/>
                  </a:lnTo>
                  <a:lnTo>
                    <a:pt x="7577" y="8828"/>
                  </a:lnTo>
                  <a:lnTo>
                    <a:pt x="7568" y="8831"/>
                  </a:lnTo>
                  <a:lnTo>
                    <a:pt x="7541" y="8841"/>
                  </a:lnTo>
                  <a:lnTo>
                    <a:pt x="7532" y="8844"/>
                  </a:lnTo>
                  <a:lnTo>
                    <a:pt x="7505" y="8853"/>
                  </a:lnTo>
                  <a:lnTo>
                    <a:pt x="7496" y="8856"/>
                  </a:lnTo>
                  <a:lnTo>
                    <a:pt x="7468" y="8864"/>
                  </a:lnTo>
                  <a:lnTo>
                    <a:pt x="7459" y="8866"/>
                  </a:lnTo>
                  <a:lnTo>
                    <a:pt x="7431" y="8873"/>
                  </a:lnTo>
                  <a:lnTo>
                    <a:pt x="7422" y="8875"/>
                  </a:lnTo>
                  <a:lnTo>
                    <a:pt x="7393" y="8881"/>
                  </a:lnTo>
                  <a:lnTo>
                    <a:pt x="7384" y="8883"/>
                  </a:lnTo>
                  <a:lnTo>
                    <a:pt x="7355" y="8888"/>
                  </a:lnTo>
                  <a:lnTo>
                    <a:pt x="7346" y="8889"/>
                  </a:lnTo>
                  <a:lnTo>
                    <a:pt x="7317" y="8893"/>
                  </a:lnTo>
                  <a:lnTo>
                    <a:pt x="7308" y="8894"/>
                  </a:lnTo>
                  <a:lnTo>
                    <a:pt x="7279" y="8897"/>
                  </a:lnTo>
                  <a:lnTo>
                    <a:pt x="7270" y="8897"/>
                  </a:lnTo>
                  <a:lnTo>
                    <a:pt x="7240" y="8899"/>
                  </a:lnTo>
                  <a:lnTo>
                    <a:pt x="7231" y="8899"/>
                  </a:lnTo>
                  <a:lnTo>
                    <a:pt x="7202" y="8900"/>
                  </a:lnTo>
                  <a:lnTo>
                    <a:pt x="7197" y="8900"/>
                  </a:lnTo>
                  <a:close/>
                  <a:moveTo>
                    <a:pt x="4814" y="1773"/>
                  </a:moveTo>
                  <a:lnTo>
                    <a:pt x="3294" y="4560"/>
                  </a:lnTo>
                  <a:lnTo>
                    <a:pt x="3294" y="8400"/>
                  </a:lnTo>
                  <a:lnTo>
                    <a:pt x="7195" y="8400"/>
                  </a:lnTo>
                  <a:lnTo>
                    <a:pt x="7217" y="8400"/>
                  </a:lnTo>
                  <a:lnTo>
                    <a:pt x="7237" y="8398"/>
                  </a:lnTo>
                  <a:lnTo>
                    <a:pt x="7257" y="8397"/>
                  </a:lnTo>
                  <a:lnTo>
                    <a:pt x="7276" y="8394"/>
                  </a:lnTo>
                  <a:lnTo>
                    <a:pt x="7296" y="8391"/>
                  </a:lnTo>
                  <a:lnTo>
                    <a:pt x="7315" y="8387"/>
                  </a:lnTo>
                  <a:lnTo>
                    <a:pt x="7334" y="8382"/>
                  </a:lnTo>
                  <a:lnTo>
                    <a:pt x="7353" y="8376"/>
                  </a:lnTo>
                  <a:lnTo>
                    <a:pt x="7372" y="8370"/>
                  </a:lnTo>
                  <a:lnTo>
                    <a:pt x="7391" y="8363"/>
                  </a:lnTo>
                  <a:lnTo>
                    <a:pt x="7409" y="8356"/>
                  </a:lnTo>
                  <a:lnTo>
                    <a:pt x="7427" y="8348"/>
                  </a:lnTo>
                  <a:lnTo>
                    <a:pt x="7445" y="8339"/>
                  </a:lnTo>
                  <a:lnTo>
                    <a:pt x="7462" y="8329"/>
                  </a:lnTo>
                  <a:lnTo>
                    <a:pt x="7478" y="8320"/>
                  </a:lnTo>
                  <a:lnTo>
                    <a:pt x="7495" y="8309"/>
                  </a:lnTo>
                  <a:lnTo>
                    <a:pt x="7511" y="8297"/>
                  </a:lnTo>
                  <a:lnTo>
                    <a:pt x="7527" y="8285"/>
                  </a:lnTo>
                  <a:lnTo>
                    <a:pt x="7542" y="8272"/>
                  </a:lnTo>
                  <a:lnTo>
                    <a:pt x="7557" y="8259"/>
                  </a:lnTo>
                  <a:lnTo>
                    <a:pt x="7572" y="8245"/>
                  </a:lnTo>
                  <a:lnTo>
                    <a:pt x="7585" y="8231"/>
                  </a:lnTo>
                  <a:lnTo>
                    <a:pt x="7599" y="8216"/>
                  </a:lnTo>
                  <a:lnTo>
                    <a:pt x="7611" y="8201"/>
                  </a:lnTo>
                  <a:lnTo>
                    <a:pt x="7623" y="8185"/>
                  </a:lnTo>
                  <a:lnTo>
                    <a:pt x="7635" y="8169"/>
                  </a:lnTo>
                  <a:lnTo>
                    <a:pt x="7645" y="8153"/>
                  </a:lnTo>
                  <a:lnTo>
                    <a:pt x="7655" y="8136"/>
                  </a:lnTo>
                  <a:lnTo>
                    <a:pt x="7665" y="8119"/>
                  </a:lnTo>
                  <a:lnTo>
                    <a:pt x="7674" y="8101"/>
                  </a:lnTo>
                  <a:lnTo>
                    <a:pt x="7682" y="8083"/>
                  </a:lnTo>
                  <a:lnTo>
                    <a:pt x="7689" y="8065"/>
                  </a:lnTo>
                  <a:lnTo>
                    <a:pt x="7696" y="8046"/>
                  </a:lnTo>
                  <a:lnTo>
                    <a:pt x="7702" y="8027"/>
                  </a:lnTo>
                  <a:lnTo>
                    <a:pt x="7708" y="8008"/>
                  </a:lnTo>
                  <a:lnTo>
                    <a:pt x="7713" y="7989"/>
                  </a:lnTo>
                  <a:lnTo>
                    <a:pt x="7717" y="7970"/>
                  </a:lnTo>
                  <a:lnTo>
                    <a:pt x="7720" y="7950"/>
                  </a:lnTo>
                  <a:lnTo>
                    <a:pt x="7723" y="7931"/>
                  </a:lnTo>
                  <a:lnTo>
                    <a:pt x="7724" y="7911"/>
                  </a:lnTo>
                  <a:lnTo>
                    <a:pt x="7726" y="7891"/>
                  </a:lnTo>
                  <a:lnTo>
                    <a:pt x="7726" y="7866"/>
                  </a:lnTo>
                  <a:lnTo>
                    <a:pt x="7731" y="7822"/>
                  </a:lnTo>
                  <a:lnTo>
                    <a:pt x="8249" y="5233"/>
                  </a:lnTo>
                  <a:lnTo>
                    <a:pt x="8251" y="5217"/>
                  </a:lnTo>
                  <a:lnTo>
                    <a:pt x="8253" y="5199"/>
                  </a:lnTo>
                  <a:lnTo>
                    <a:pt x="8254" y="5181"/>
                  </a:lnTo>
                  <a:lnTo>
                    <a:pt x="8255" y="5162"/>
                  </a:lnTo>
                  <a:lnTo>
                    <a:pt x="8256" y="5144"/>
                  </a:lnTo>
                  <a:lnTo>
                    <a:pt x="8256" y="5125"/>
                  </a:lnTo>
                  <a:lnTo>
                    <a:pt x="8255" y="5107"/>
                  </a:lnTo>
                  <a:lnTo>
                    <a:pt x="8254" y="5088"/>
                  </a:lnTo>
                  <a:lnTo>
                    <a:pt x="8252" y="5069"/>
                  </a:lnTo>
                  <a:lnTo>
                    <a:pt x="8250" y="5050"/>
                  </a:lnTo>
                  <a:lnTo>
                    <a:pt x="8248" y="5032"/>
                  </a:lnTo>
                  <a:lnTo>
                    <a:pt x="8244" y="5013"/>
                  </a:lnTo>
                  <a:lnTo>
                    <a:pt x="8241" y="4994"/>
                  </a:lnTo>
                  <a:lnTo>
                    <a:pt x="8236" y="4977"/>
                  </a:lnTo>
                  <a:lnTo>
                    <a:pt x="8232" y="4960"/>
                  </a:lnTo>
                  <a:lnTo>
                    <a:pt x="8226" y="4942"/>
                  </a:lnTo>
                  <a:lnTo>
                    <a:pt x="8220" y="4924"/>
                  </a:lnTo>
                  <a:lnTo>
                    <a:pt x="8214" y="4906"/>
                  </a:lnTo>
                  <a:lnTo>
                    <a:pt x="8207" y="4888"/>
                  </a:lnTo>
                  <a:lnTo>
                    <a:pt x="8200" y="4871"/>
                  </a:lnTo>
                  <a:lnTo>
                    <a:pt x="8192" y="4854"/>
                  </a:lnTo>
                  <a:lnTo>
                    <a:pt x="8184" y="4837"/>
                  </a:lnTo>
                  <a:lnTo>
                    <a:pt x="8175" y="4821"/>
                  </a:lnTo>
                  <a:lnTo>
                    <a:pt x="8166" y="4805"/>
                  </a:lnTo>
                  <a:lnTo>
                    <a:pt x="8156" y="4789"/>
                  </a:lnTo>
                  <a:lnTo>
                    <a:pt x="8146" y="4773"/>
                  </a:lnTo>
                  <a:lnTo>
                    <a:pt x="8135" y="4757"/>
                  </a:lnTo>
                  <a:lnTo>
                    <a:pt x="8124" y="4742"/>
                  </a:lnTo>
                  <a:lnTo>
                    <a:pt x="8113" y="4727"/>
                  </a:lnTo>
                  <a:lnTo>
                    <a:pt x="8101" y="4713"/>
                  </a:lnTo>
                  <a:lnTo>
                    <a:pt x="8088" y="4699"/>
                  </a:lnTo>
                  <a:lnTo>
                    <a:pt x="8076" y="4685"/>
                  </a:lnTo>
                  <a:lnTo>
                    <a:pt x="8063" y="4671"/>
                  </a:lnTo>
                  <a:lnTo>
                    <a:pt x="8049" y="4658"/>
                  </a:lnTo>
                  <a:lnTo>
                    <a:pt x="8036" y="4646"/>
                  </a:lnTo>
                  <a:lnTo>
                    <a:pt x="8022" y="4634"/>
                  </a:lnTo>
                  <a:lnTo>
                    <a:pt x="8007" y="4622"/>
                  </a:lnTo>
                  <a:lnTo>
                    <a:pt x="7992" y="4610"/>
                  </a:lnTo>
                  <a:lnTo>
                    <a:pt x="7977" y="4599"/>
                  </a:lnTo>
                  <a:lnTo>
                    <a:pt x="7962" y="4589"/>
                  </a:lnTo>
                  <a:lnTo>
                    <a:pt x="7946" y="4579"/>
                  </a:lnTo>
                  <a:lnTo>
                    <a:pt x="7930" y="4569"/>
                  </a:lnTo>
                  <a:lnTo>
                    <a:pt x="7913" y="4560"/>
                  </a:lnTo>
                  <a:lnTo>
                    <a:pt x="7897" y="4551"/>
                  </a:lnTo>
                  <a:lnTo>
                    <a:pt x="7880" y="4543"/>
                  </a:lnTo>
                  <a:lnTo>
                    <a:pt x="7864" y="4535"/>
                  </a:lnTo>
                  <a:lnTo>
                    <a:pt x="7846" y="4528"/>
                  </a:lnTo>
                  <a:lnTo>
                    <a:pt x="7829" y="4521"/>
                  </a:lnTo>
                  <a:lnTo>
                    <a:pt x="7811" y="4515"/>
                  </a:lnTo>
                  <a:lnTo>
                    <a:pt x="7794" y="4509"/>
                  </a:lnTo>
                  <a:lnTo>
                    <a:pt x="7776" y="4504"/>
                  </a:lnTo>
                  <a:lnTo>
                    <a:pt x="7758" y="4499"/>
                  </a:lnTo>
                  <a:lnTo>
                    <a:pt x="7739" y="4495"/>
                  </a:lnTo>
                  <a:lnTo>
                    <a:pt x="7721" y="4491"/>
                  </a:lnTo>
                  <a:lnTo>
                    <a:pt x="7702" y="4488"/>
                  </a:lnTo>
                  <a:lnTo>
                    <a:pt x="7699" y="4487"/>
                  </a:lnTo>
                  <a:lnTo>
                    <a:pt x="5250" y="4487"/>
                  </a:lnTo>
                  <a:lnTo>
                    <a:pt x="5218" y="4485"/>
                  </a:lnTo>
                  <a:lnTo>
                    <a:pt x="5186" y="4479"/>
                  </a:lnTo>
                  <a:lnTo>
                    <a:pt x="5155" y="4468"/>
                  </a:lnTo>
                  <a:lnTo>
                    <a:pt x="5126" y="4454"/>
                  </a:lnTo>
                  <a:lnTo>
                    <a:pt x="5099" y="4436"/>
                  </a:lnTo>
                  <a:lnTo>
                    <a:pt x="5074" y="4415"/>
                  </a:lnTo>
                  <a:lnTo>
                    <a:pt x="5053" y="4391"/>
                  </a:lnTo>
                  <a:lnTo>
                    <a:pt x="5035" y="4364"/>
                  </a:lnTo>
                  <a:lnTo>
                    <a:pt x="5020" y="4335"/>
                  </a:lnTo>
                  <a:lnTo>
                    <a:pt x="5009" y="4305"/>
                  </a:lnTo>
                  <a:lnTo>
                    <a:pt x="5003" y="4273"/>
                  </a:lnTo>
                  <a:lnTo>
                    <a:pt x="5000" y="4241"/>
                  </a:lnTo>
                  <a:lnTo>
                    <a:pt x="5002" y="4208"/>
                  </a:lnTo>
                  <a:lnTo>
                    <a:pt x="5007" y="4176"/>
                  </a:lnTo>
                  <a:lnTo>
                    <a:pt x="5527" y="2102"/>
                  </a:lnTo>
                  <a:lnTo>
                    <a:pt x="5530" y="2088"/>
                  </a:lnTo>
                  <a:lnTo>
                    <a:pt x="5533" y="2074"/>
                  </a:lnTo>
                  <a:lnTo>
                    <a:pt x="5535" y="2061"/>
                  </a:lnTo>
                  <a:lnTo>
                    <a:pt x="5536" y="2048"/>
                  </a:lnTo>
                  <a:lnTo>
                    <a:pt x="5538" y="2035"/>
                  </a:lnTo>
                  <a:lnTo>
                    <a:pt x="5538" y="2021"/>
                  </a:lnTo>
                  <a:lnTo>
                    <a:pt x="5539" y="2008"/>
                  </a:lnTo>
                  <a:lnTo>
                    <a:pt x="5539" y="1995"/>
                  </a:lnTo>
                  <a:lnTo>
                    <a:pt x="5538" y="1981"/>
                  </a:lnTo>
                  <a:lnTo>
                    <a:pt x="5537" y="1968"/>
                  </a:lnTo>
                  <a:lnTo>
                    <a:pt x="5536" y="1955"/>
                  </a:lnTo>
                  <a:lnTo>
                    <a:pt x="5534" y="1942"/>
                  </a:lnTo>
                  <a:lnTo>
                    <a:pt x="5532" y="1929"/>
                  </a:lnTo>
                  <a:lnTo>
                    <a:pt x="5529" y="1916"/>
                  </a:lnTo>
                  <a:lnTo>
                    <a:pt x="5526" y="1902"/>
                  </a:lnTo>
                  <a:lnTo>
                    <a:pt x="5522" y="1890"/>
                  </a:lnTo>
                  <a:lnTo>
                    <a:pt x="5518" y="1877"/>
                  </a:lnTo>
                  <a:lnTo>
                    <a:pt x="5514" y="1864"/>
                  </a:lnTo>
                  <a:lnTo>
                    <a:pt x="5509" y="1852"/>
                  </a:lnTo>
                  <a:lnTo>
                    <a:pt x="5504" y="1840"/>
                  </a:lnTo>
                  <a:lnTo>
                    <a:pt x="5498" y="1828"/>
                  </a:lnTo>
                  <a:lnTo>
                    <a:pt x="5492" y="1816"/>
                  </a:lnTo>
                  <a:lnTo>
                    <a:pt x="5486" y="1804"/>
                  </a:lnTo>
                  <a:lnTo>
                    <a:pt x="5479" y="1793"/>
                  </a:lnTo>
                  <a:lnTo>
                    <a:pt x="5472" y="1781"/>
                  </a:lnTo>
                  <a:lnTo>
                    <a:pt x="5464" y="1770"/>
                  </a:lnTo>
                  <a:lnTo>
                    <a:pt x="5456" y="1759"/>
                  </a:lnTo>
                  <a:lnTo>
                    <a:pt x="5448" y="1749"/>
                  </a:lnTo>
                  <a:lnTo>
                    <a:pt x="5440" y="1740"/>
                  </a:lnTo>
                  <a:lnTo>
                    <a:pt x="5431" y="1730"/>
                  </a:lnTo>
                  <a:lnTo>
                    <a:pt x="5422" y="1721"/>
                  </a:lnTo>
                  <a:lnTo>
                    <a:pt x="5413" y="1711"/>
                  </a:lnTo>
                  <a:lnTo>
                    <a:pt x="5403" y="1703"/>
                  </a:lnTo>
                  <a:lnTo>
                    <a:pt x="5393" y="1694"/>
                  </a:lnTo>
                  <a:lnTo>
                    <a:pt x="5382" y="1686"/>
                  </a:lnTo>
                  <a:lnTo>
                    <a:pt x="5372" y="1678"/>
                  </a:lnTo>
                  <a:lnTo>
                    <a:pt x="5361" y="1671"/>
                  </a:lnTo>
                  <a:lnTo>
                    <a:pt x="5350" y="1664"/>
                  </a:lnTo>
                  <a:lnTo>
                    <a:pt x="5338" y="1657"/>
                  </a:lnTo>
                  <a:lnTo>
                    <a:pt x="5326" y="1650"/>
                  </a:lnTo>
                  <a:lnTo>
                    <a:pt x="5314" y="1644"/>
                  </a:lnTo>
                  <a:lnTo>
                    <a:pt x="5302" y="1639"/>
                  </a:lnTo>
                  <a:lnTo>
                    <a:pt x="5289" y="1633"/>
                  </a:lnTo>
                  <a:lnTo>
                    <a:pt x="5277" y="1628"/>
                  </a:lnTo>
                  <a:lnTo>
                    <a:pt x="5264" y="1624"/>
                  </a:lnTo>
                  <a:lnTo>
                    <a:pt x="5252" y="1620"/>
                  </a:lnTo>
                  <a:lnTo>
                    <a:pt x="5239" y="1617"/>
                  </a:lnTo>
                  <a:lnTo>
                    <a:pt x="5226" y="1614"/>
                  </a:lnTo>
                  <a:lnTo>
                    <a:pt x="5213" y="1611"/>
                  </a:lnTo>
                  <a:lnTo>
                    <a:pt x="5200" y="1609"/>
                  </a:lnTo>
                  <a:lnTo>
                    <a:pt x="5187" y="1607"/>
                  </a:lnTo>
                  <a:lnTo>
                    <a:pt x="5174" y="1606"/>
                  </a:lnTo>
                  <a:lnTo>
                    <a:pt x="5161" y="1605"/>
                  </a:lnTo>
                  <a:lnTo>
                    <a:pt x="5148" y="1604"/>
                  </a:lnTo>
                  <a:lnTo>
                    <a:pt x="5135" y="1604"/>
                  </a:lnTo>
                  <a:lnTo>
                    <a:pt x="5121" y="1605"/>
                  </a:lnTo>
                  <a:lnTo>
                    <a:pt x="5108" y="1606"/>
                  </a:lnTo>
                  <a:lnTo>
                    <a:pt x="5095" y="1607"/>
                  </a:lnTo>
                  <a:lnTo>
                    <a:pt x="5081" y="1609"/>
                  </a:lnTo>
                  <a:lnTo>
                    <a:pt x="5068" y="1611"/>
                  </a:lnTo>
                  <a:lnTo>
                    <a:pt x="5055" y="1613"/>
                  </a:lnTo>
                  <a:lnTo>
                    <a:pt x="5042" y="1616"/>
                  </a:lnTo>
                  <a:lnTo>
                    <a:pt x="5030" y="1620"/>
                  </a:lnTo>
                  <a:lnTo>
                    <a:pt x="5017" y="1624"/>
                  </a:lnTo>
                  <a:lnTo>
                    <a:pt x="5004" y="1628"/>
                  </a:lnTo>
                  <a:lnTo>
                    <a:pt x="4992" y="1633"/>
                  </a:lnTo>
                  <a:lnTo>
                    <a:pt x="4980" y="1638"/>
                  </a:lnTo>
                  <a:lnTo>
                    <a:pt x="4967" y="1644"/>
                  </a:lnTo>
                  <a:lnTo>
                    <a:pt x="4955" y="1650"/>
                  </a:lnTo>
                  <a:lnTo>
                    <a:pt x="4943" y="1656"/>
                  </a:lnTo>
                  <a:lnTo>
                    <a:pt x="4932" y="1663"/>
                  </a:lnTo>
                  <a:lnTo>
                    <a:pt x="4921" y="1670"/>
                  </a:lnTo>
                  <a:lnTo>
                    <a:pt x="4910" y="1677"/>
                  </a:lnTo>
                  <a:lnTo>
                    <a:pt x="4899" y="1685"/>
                  </a:lnTo>
                  <a:lnTo>
                    <a:pt x="4889" y="1693"/>
                  </a:lnTo>
                  <a:lnTo>
                    <a:pt x="4879" y="1701"/>
                  </a:lnTo>
                  <a:lnTo>
                    <a:pt x="4869" y="1710"/>
                  </a:lnTo>
                  <a:lnTo>
                    <a:pt x="4860" y="1719"/>
                  </a:lnTo>
                  <a:lnTo>
                    <a:pt x="4850" y="1729"/>
                  </a:lnTo>
                  <a:lnTo>
                    <a:pt x="4841" y="1738"/>
                  </a:lnTo>
                  <a:lnTo>
                    <a:pt x="4832" y="1749"/>
                  </a:lnTo>
                  <a:lnTo>
                    <a:pt x="4824" y="1759"/>
                  </a:lnTo>
                  <a:lnTo>
                    <a:pt x="4816" y="1770"/>
                  </a:lnTo>
                  <a:lnTo>
                    <a:pt x="4814" y="1773"/>
                  </a:lnTo>
                  <a:close/>
                  <a:moveTo>
                    <a:pt x="2794" y="8400"/>
                  </a:moveTo>
                  <a:lnTo>
                    <a:pt x="2794" y="4746"/>
                  </a:lnTo>
                  <a:lnTo>
                    <a:pt x="1748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4" y="4746"/>
                  </a:lnTo>
                  <a:lnTo>
                    <a:pt x="1744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7"/>
                  </a:lnTo>
                  <a:lnTo>
                    <a:pt x="1742" y="4747"/>
                  </a:lnTo>
                  <a:lnTo>
                    <a:pt x="1742" y="4747"/>
                  </a:lnTo>
                  <a:lnTo>
                    <a:pt x="1741" y="4748"/>
                  </a:lnTo>
                  <a:lnTo>
                    <a:pt x="1740" y="4748"/>
                  </a:lnTo>
                  <a:lnTo>
                    <a:pt x="1740" y="4749"/>
                  </a:lnTo>
                  <a:lnTo>
                    <a:pt x="1739" y="4749"/>
                  </a:lnTo>
                  <a:lnTo>
                    <a:pt x="1739" y="4750"/>
                  </a:lnTo>
                  <a:lnTo>
                    <a:pt x="1738" y="4750"/>
                  </a:lnTo>
                  <a:lnTo>
                    <a:pt x="1738" y="4751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3"/>
                  </a:lnTo>
                  <a:lnTo>
                    <a:pt x="1737" y="4753"/>
                  </a:lnTo>
                  <a:lnTo>
                    <a:pt x="1736" y="4753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6"/>
                  </a:lnTo>
                  <a:lnTo>
                    <a:pt x="1736" y="4758"/>
                  </a:lnTo>
                  <a:lnTo>
                    <a:pt x="1736" y="8388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2"/>
                  </a:lnTo>
                  <a:lnTo>
                    <a:pt x="1736" y="8392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7" y="8394"/>
                  </a:lnTo>
                  <a:lnTo>
                    <a:pt x="1738" y="8395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9" y="8396"/>
                  </a:lnTo>
                  <a:lnTo>
                    <a:pt x="1739" y="8397"/>
                  </a:lnTo>
                  <a:lnTo>
                    <a:pt x="1739" y="8397"/>
                  </a:lnTo>
                  <a:lnTo>
                    <a:pt x="1740" y="8398"/>
                  </a:lnTo>
                  <a:lnTo>
                    <a:pt x="1741" y="8398"/>
                  </a:lnTo>
                  <a:lnTo>
                    <a:pt x="1741" y="8398"/>
                  </a:lnTo>
                  <a:lnTo>
                    <a:pt x="1742" y="8399"/>
                  </a:lnTo>
                  <a:lnTo>
                    <a:pt x="1743" y="8399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4" y="8400"/>
                  </a:lnTo>
                  <a:lnTo>
                    <a:pt x="1744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8" y="8400"/>
                  </a:lnTo>
                  <a:lnTo>
                    <a:pt x="2794" y="8400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9" name="Google Shape;679;p7"/>
          <p:cNvGrpSpPr/>
          <p:nvPr/>
        </p:nvGrpSpPr>
        <p:grpSpPr>
          <a:xfrm>
            <a:off x="10888678" y="2660110"/>
            <a:ext cx="633600" cy="633600"/>
            <a:chOff x="10888678" y="4459160"/>
            <a:chExt cx="633600" cy="633600"/>
          </a:xfrm>
        </p:grpSpPr>
        <p:sp>
          <p:nvSpPr>
            <p:cNvPr id="680" name="Google Shape;680;p7"/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1" y="3399"/>
                  </a:moveTo>
                  <a:lnTo>
                    <a:pt x="3911" y="3423"/>
                  </a:lnTo>
                  <a:lnTo>
                    <a:pt x="3909" y="3447"/>
                  </a:lnTo>
                  <a:lnTo>
                    <a:pt x="3907" y="3471"/>
                  </a:lnTo>
                  <a:lnTo>
                    <a:pt x="3904" y="3495"/>
                  </a:lnTo>
                  <a:lnTo>
                    <a:pt x="3900" y="3518"/>
                  </a:lnTo>
                  <a:lnTo>
                    <a:pt x="3895" y="3542"/>
                  </a:lnTo>
                  <a:lnTo>
                    <a:pt x="3889" y="3565"/>
                  </a:lnTo>
                  <a:lnTo>
                    <a:pt x="3883" y="3588"/>
                  </a:lnTo>
                  <a:lnTo>
                    <a:pt x="3876" y="3611"/>
                  </a:lnTo>
                  <a:lnTo>
                    <a:pt x="3867" y="3633"/>
                  </a:lnTo>
                  <a:lnTo>
                    <a:pt x="3858" y="3655"/>
                  </a:lnTo>
                  <a:lnTo>
                    <a:pt x="3848" y="3677"/>
                  </a:lnTo>
                  <a:lnTo>
                    <a:pt x="3838" y="3698"/>
                  </a:lnTo>
                  <a:lnTo>
                    <a:pt x="3826" y="3719"/>
                  </a:lnTo>
                  <a:lnTo>
                    <a:pt x="3813" y="3740"/>
                  </a:lnTo>
                  <a:lnTo>
                    <a:pt x="3800" y="3760"/>
                  </a:lnTo>
                  <a:lnTo>
                    <a:pt x="3786" y="3779"/>
                  </a:lnTo>
                  <a:lnTo>
                    <a:pt x="3772" y="3798"/>
                  </a:lnTo>
                  <a:lnTo>
                    <a:pt x="3756" y="3817"/>
                  </a:lnTo>
                  <a:lnTo>
                    <a:pt x="3740" y="3835"/>
                  </a:lnTo>
                  <a:lnTo>
                    <a:pt x="3724" y="3852"/>
                  </a:lnTo>
                  <a:lnTo>
                    <a:pt x="3707" y="3868"/>
                  </a:lnTo>
                  <a:lnTo>
                    <a:pt x="3689" y="3884"/>
                  </a:lnTo>
                  <a:lnTo>
                    <a:pt x="3670" y="3900"/>
                  </a:lnTo>
                  <a:lnTo>
                    <a:pt x="3651" y="3914"/>
                  </a:lnTo>
                  <a:lnTo>
                    <a:pt x="3632" y="3928"/>
                  </a:lnTo>
                  <a:lnTo>
                    <a:pt x="3612" y="3941"/>
                  </a:lnTo>
                  <a:lnTo>
                    <a:pt x="3591" y="3954"/>
                  </a:lnTo>
                  <a:lnTo>
                    <a:pt x="3570" y="3966"/>
                  </a:lnTo>
                  <a:lnTo>
                    <a:pt x="3549" y="3976"/>
                  </a:lnTo>
                  <a:lnTo>
                    <a:pt x="3527" y="3986"/>
                  </a:lnTo>
                  <a:lnTo>
                    <a:pt x="3505" y="3995"/>
                  </a:lnTo>
                  <a:lnTo>
                    <a:pt x="3482" y="4004"/>
                  </a:lnTo>
                  <a:lnTo>
                    <a:pt x="3460" y="4011"/>
                  </a:lnTo>
                  <a:lnTo>
                    <a:pt x="3437" y="4017"/>
                  </a:lnTo>
                  <a:lnTo>
                    <a:pt x="3413" y="4023"/>
                  </a:lnTo>
                  <a:lnTo>
                    <a:pt x="3390" y="4028"/>
                  </a:lnTo>
                  <a:lnTo>
                    <a:pt x="3366" y="4032"/>
                  </a:lnTo>
                  <a:lnTo>
                    <a:pt x="3343" y="4035"/>
                  </a:lnTo>
                  <a:lnTo>
                    <a:pt x="3319" y="4037"/>
                  </a:lnTo>
                  <a:lnTo>
                    <a:pt x="3295" y="4039"/>
                  </a:lnTo>
                  <a:lnTo>
                    <a:pt x="3271" y="4039"/>
                  </a:lnTo>
                  <a:lnTo>
                    <a:pt x="3247" y="4039"/>
                  </a:lnTo>
                  <a:lnTo>
                    <a:pt x="3223" y="4037"/>
                  </a:lnTo>
                  <a:lnTo>
                    <a:pt x="3199" y="4035"/>
                  </a:lnTo>
                  <a:lnTo>
                    <a:pt x="3176" y="4032"/>
                  </a:lnTo>
                  <a:lnTo>
                    <a:pt x="3152" y="4028"/>
                  </a:lnTo>
                  <a:lnTo>
                    <a:pt x="3129" y="4023"/>
                  </a:lnTo>
                  <a:lnTo>
                    <a:pt x="3105" y="4018"/>
                  </a:lnTo>
                  <a:lnTo>
                    <a:pt x="3082" y="4011"/>
                  </a:lnTo>
                  <a:lnTo>
                    <a:pt x="3060" y="4004"/>
                  </a:lnTo>
                  <a:lnTo>
                    <a:pt x="3037" y="3995"/>
                  </a:lnTo>
                  <a:lnTo>
                    <a:pt x="3015" y="3986"/>
                  </a:lnTo>
                  <a:lnTo>
                    <a:pt x="2993" y="3976"/>
                  </a:lnTo>
                  <a:lnTo>
                    <a:pt x="2972" y="3966"/>
                  </a:lnTo>
                  <a:lnTo>
                    <a:pt x="2951" y="3954"/>
                  </a:lnTo>
                  <a:lnTo>
                    <a:pt x="2930" y="3941"/>
                  </a:lnTo>
                  <a:lnTo>
                    <a:pt x="2910" y="3928"/>
                  </a:lnTo>
                  <a:lnTo>
                    <a:pt x="2891" y="3914"/>
                  </a:lnTo>
                  <a:lnTo>
                    <a:pt x="2872" y="3900"/>
                  </a:lnTo>
                  <a:lnTo>
                    <a:pt x="2854" y="3884"/>
                  </a:lnTo>
                  <a:lnTo>
                    <a:pt x="2836" y="3868"/>
                  </a:lnTo>
                  <a:lnTo>
                    <a:pt x="2818" y="3852"/>
                  </a:lnTo>
                  <a:lnTo>
                    <a:pt x="2802" y="3835"/>
                  </a:lnTo>
                  <a:lnTo>
                    <a:pt x="2786" y="3817"/>
                  </a:lnTo>
                  <a:lnTo>
                    <a:pt x="2771" y="3798"/>
                  </a:lnTo>
                  <a:lnTo>
                    <a:pt x="2756" y="3779"/>
                  </a:lnTo>
                  <a:lnTo>
                    <a:pt x="2742" y="3760"/>
                  </a:lnTo>
                  <a:lnTo>
                    <a:pt x="2729" y="3740"/>
                  </a:lnTo>
                  <a:lnTo>
                    <a:pt x="2716" y="3719"/>
                  </a:lnTo>
                  <a:lnTo>
                    <a:pt x="2704" y="3698"/>
                  </a:lnTo>
                  <a:lnTo>
                    <a:pt x="2694" y="3677"/>
                  </a:lnTo>
                  <a:lnTo>
                    <a:pt x="2684" y="3655"/>
                  </a:lnTo>
                  <a:lnTo>
                    <a:pt x="2675" y="3633"/>
                  </a:lnTo>
                  <a:lnTo>
                    <a:pt x="2666" y="3611"/>
                  </a:lnTo>
                  <a:lnTo>
                    <a:pt x="2659" y="3588"/>
                  </a:lnTo>
                  <a:lnTo>
                    <a:pt x="2652" y="3565"/>
                  </a:lnTo>
                  <a:lnTo>
                    <a:pt x="2647" y="3542"/>
                  </a:lnTo>
                  <a:lnTo>
                    <a:pt x="2642" y="3518"/>
                  </a:lnTo>
                  <a:lnTo>
                    <a:pt x="2638" y="3495"/>
                  </a:lnTo>
                  <a:lnTo>
                    <a:pt x="2635" y="3471"/>
                  </a:lnTo>
                  <a:lnTo>
                    <a:pt x="2633" y="3447"/>
                  </a:lnTo>
                  <a:lnTo>
                    <a:pt x="2631" y="3423"/>
                  </a:lnTo>
                  <a:lnTo>
                    <a:pt x="2631" y="3399"/>
                  </a:lnTo>
                  <a:lnTo>
                    <a:pt x="2631" y="3375"/>
                  </a:lnTo>
                  <a:lnTo>
                    <a:pt x="2633" y="3351"/>
                  </a:lnTo>
                  <a:lnTo>
                    <a:pt x="2635" y="3327"/>
                  </a:lnTo>
                  <a:lnTo>
                    <a:pt x="2638" y="3304"/>
                  </a:lnTo>
                  <a:lnTo>
                    <a:pt x="2642" y="3280"/>
                  </a:lnTo>
                  <a:lnTo>
                    <a:pt x="2647" y="3257"/>
                  </a:lnTo>
                  <a:lnTo>
                    <a:pt x="2652" y="3233"/>
                  </a:lnTo>
                  <a:lnTo>
                    <a:pt x="2659" y="3210"/>
                  </a:lnTo>
                  <a:lnTo>
                    <a:pt x="2666" y="3188"/>
                  </a:lnTo>
                  <a:lnTo>
                    <a:pt x="2675" y="3165"/>
                  </a:lnTo>
                  <a:lnTo>
                    <a:pt x="2684" y="3143"/>
                  </a:lnTo>
                  <a:lnTo>
                    <a:pt x="2694" y="3121"/>
                  </a:lnTo>
                  <a:lnTo>
                    <a:pt x="2704" y="3100"/>
                  </a:lnTo>
                  <a:lnTo>
                    <a:pt x="2716" y="3079"/>
                  </a:lnTo>
                  <a:lnTo>
                    <a:pt x="2729" y="3058"/>
                  </a:lnTo>
                  <a:lnTo>
                    <a:pt x="2742" y="3038"/>
                  </a:lnTo>
                  <a:lnTo>
                    <a:pt x="2756" y="3019"/>
                  </a:lnTo>
                  <a:lnTo>
                    <a:pt x="2771" y="3000"/>
                  </a:lnTo>
                  <a:lnTo>
                    <a:pt x="2786" y="2982"/>
                  </a:lnTo>
                  <a:lnTo>
                    <a:pt x="2802" y="2964"/>
                  </a:lnTo>
                  <a:lnTo>
                    <a:pt x="2818" y="2947"/>
                  </a:lnTo>
                  <a:lnTo>
                    <a:pt x="2836" y="2930"/>
                  </a:lnTo>
                  <a:lnTo>
                    <a:pt x="2854" y="2914"/>
                  </a:lnTo>
                  <a:lnTo>
                    <a:pt x="2872" y="2899"/>
                  </a:lnTo>
                  <a:lnTo>
                    <a:pt x="2891" y="2884"/>
                  </a:lnTo>
                  <a:lnTo>
                    <a:pt x="2910" y="2871"/>
                  </a:lnTo>
                  <a:lnTo>
                    <a:pt x="2930" y="2857"/>
                  </a:lnTo>
                  <a:lnTo>
                    <a:pt x="2951" y="2845"/>
                  </a:lnTo>
                  <a:lnTo>
                    <a:pt x="2972" y="2833"/>
                  </a:lnTo>
                  <a:lnTo>
                    <a:pt x="2993" y="2822"/>
                  </a:lnTo>
                  <a:lnTo>
                    <a:pt x="3015" y="2812"/>
                  </a:lnTo>
                  <a:lnTo>
                    <a:pt x="3037" y="2803"/>
                  </a:lnTo>
                  <a:lnTo>
                    <a:pt x="3060" y="2795"/>
                  </a:lnTo>
                  <a:lnTo>
                    <a:pt x="3082" y="2787"/>
                  </a:lnTo>
                  <a:lnTo>
                    <a:pt x="3105" y="2781"/>
                  </a:lnTo>
                  <a:lnTo>
                    <a:pt x="3129" y="2775"/>
                  </a:lnTo>
                  <a:lnTo>
                    <a:pt x="3152" y="2770"/>
                  </a:lnTo>
                  <a:lnTo>
                    <a:pt x="3176" y="2766"/>
                  </a:lnTo>
                  <a:lnTo>
                    <a:pt x="3199" y="2763"/>
                  </a:lnTo>
                  <a:lnTo>
                    <a:pt x="3223" y="2761"/>
                  </a:lnTo>
                  <a:lnTo>
                    <a:pt x="3247" y="2759"/>
                  </a:lnTo>
                  <a:lnTo>
                    <a:pt x="3271" y="2759"/>
                  </a:lnTo>
                  <a:lnTo>
                    <a:pt x="3295" y="2759"/>
                  </a:lnTo>
                  <a:lnTo>
                    <a:pt x="3319" y="2761"/>
                  </a:lnTo>
                  <a:lnTo>
                    <a:pt x="3343" y="2763"/>
                  </a:lnTo>
                  <a:lnTo>
                    <a:pt x="3366" y="2766"/>
                  </a:lnTo>
                  <a:lnTo>
                    <a:pt x="3390" y="2770"/>
                  </a:lnTo>
                  <a:lnTo>
                    <a:pt x="3413" y="2775"/>
                  </a:lnTo>
                  <a:lnTo>
                    <a:pt x="3437" y="2781"/>
                  </a:lnTo>
                  <a:lnTo>
                    <a:pt x="3460" y="2787"/>
                  </a:lnTo>
                  <a:lnTo>
                    <a:pt x="3482" y="2795"/>
                  </a:lnTo>
                  <a:lnTo>
                    <a:pt x="3505" y="2803"/>
                  </a:lnTo>
                  <a:lnTo>
                    <a:pt x="3527" y="2812"/>
                  </a:lnTo>
                  <a:lnTo>
                    <a:pt x="3549" y="2822"/>
                  </a:lnTo>
                  <a:lnTo>
                    <a:pt x="3570" y="2833"/>
                  </a:lnTo>
                  <a:lnTo>
                    <a:pt x="3591" y="2845"/>
                  </a:lnTo>
                  <a:lnTo>
                    <a:pt x="3612" y="2857"/>
                  </a:lnTo>
                  <a:lnTo>
                    <a:pt x="3632" y="2871"/>
                  </a:lnTo>
                  <a:lnTo>
                    <a:pt x="3651" y="2884"/>
                  </a:lnTo>
                  <a:lnTo>
                    <a:pt x="3670" y="2899"/>
                  </a:lnTo>
                  <a:lnTo>
                    <a:pt x="3689" y="2914"/>
                  </a:lnTo>
                  <a:lnTo>
                    <a:pt x="3707" y="2930"/>
                  </a:lnTo>
                  <a:lnTo>
                    <a:pt x="3724" y="2947"/>
                  </a:lnTo>
                  <a:lnTo>
                    <a:pt x="3740" y="2964"/>
                  </a:lnTo>
                  <a:lnTo>
                    <a:pt x="3756" y="2982"/>
                  </a:lnTo>
                  <a:lnTo>
                    <a:pt x="3772" y="3000"/>
                  </a:lnTo>
                  <a:lnTo>
                    <a:pt x="3786" y="3019"/>
                  </a:lnTo>
                  <a:lnTo>
                    <a:pt x="3800" y="3038"/>
                  </a:lnTo>
                  <a:lnTo>
                    <a:pt x="3813" y="3058"/>
                  </a:lnTo>
                  <a:lnTo>
                    <a:pt x="3826" y="3079"/>
                  </a:lnTo>
                  <a:lnTo>
                    <a:pt x="3838" y="3100"/>
                  </a:lnTo>
                  <a:lnTo>
                    <a:pt x="3848" y="3121"/>
                  </a:lnTo>
                  <a:lnTo>
                    <a:pt x="3858" y="3143"/>
                  </a:lnTo>
                  <a:lnTo>
                    <a:pt x="3867" y="3165"/>
                  </a:lnTo>
                  <a:lnTo>
                    <a:pt x="3876" y="3188"/>
                  </a:lnTo>
                  <a:lnTo>
                    <a:pt x="3883" y="3210"/>
                  </a:lnTo>
                  <a:lnTo>
                    <a:pt x="3890" y="3233"/>
                  </a:lnTo>
                  <a:lnTo>
                    <a:pt x="3895" y="3257"/>
                  </a:lnTo>
                  <a:lnTo>
                    <a:pt x="3900" y="3280"/>
                  </a:lnTo>
                  <a:lnTo>
                    <a:pt x="3904" y="3304"/>
                  </a:lnTo>
                  <a:lnTo>
                    <a:pt x="3907" y="3327"/>
                  </a:lnTo>
                  <a:lnTo>
                    <a:pt x="3909" y="3351"/>
                  </a:lnTo>
                  <a:lnTo>
                    <a:pt x="3911" y="3375"/>
                  </a:lnTo>
                  <a:lnTo>
                    <a:pt x="3911" y="339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40" y="3313"/>
                  </a:moveTo>
                  <a:lnTo>
                    <a:pt x="5441" y="3322"/>
                  </a:lnTo>
                  <a:lnTo>
                    <a:pt x="5442" y="3394"/>
                  </a:lnTo>
                  <a:lnTo>
                    <a:pt x="5442" y="3404"/>
                  </a:lnTo>
                  <a:lnTo>
                    <a:pt x="5441" y="3476"/>
                  </a:lnTo>
                  <a:lnTo>
                    <a:pt x="5440" y="3485"/>
                  </a:lnTo>
                  <a:lnTo>
                    <a:pt x="5436" y="3557"/>
                  </a:lnTo>
                  <a:lnTo>
                    <a:pt x="5435" y="3566"/>
                  </a:lnTo>
                  <a:lnTo>
                    <a:pt x="5429" y="3638"/>
                  </a:lnTo>
                  <a:lnTo>
                    <a:pt x="5428" y="3647"/>
                  </a:lnTo>
                  <a:lnTo>
                    <a:pt x="5418" y="3719"/>
                  </a:lnTo>
                  <a:lnTo>
                    <a:pt x="5417" y="3728"/>
                  </a:lnTo>
                  <a:lnTo>
                    <a:pt x="5405" y="3798"/>
                  </a:lnTo>
                  <a:lnTo>
                    <a:pt x="5403" y="3808"/>
                  </a:lnTo>
                  <a:lnTo>
                    <a:pt x="5388" y="3878"/>
                  </a:lnTo>
                  <a:lnTo>
                    <a:pt x="5386" y="3887"/>
                  </a:lnTo>
                  <a:lnTo>
                    <a:pt x="5369" y="3957"/>
                  </a:lnTo>
                  <a:lnTo>
                    <a:pt x="5367" y="3965"/>
                  </a:lnTo>
                  <a:lnTo>
                    <a:pt x="5347" y="4034"/>
                  </a:lnTo>
                  <a:lnTo>
                    <a:pt x="5344" y="4043"/>
                  </a:lnTo>
                  <a:lnTo>
                    <a:pt x="5322" y="4111"/>
                  </a:lnTo>
                  <a:lnTo>
                    <a:pt x="5319" y="4120"/>
                  </a:lnTo>
                  <a:lnTo>
                    <a:pt x="5294" y="4187"/>
                  </a:lnTo>
                  <a:lnTo>
                    <a:pt x="5291" y="4196"/>
                  </a:lnTo>
                  <a:lnTo>
                    <a:pt x="5263" y="4263"/>
                  </a:lnTo>
                  <a:lnTo>
                    <a:pt x="5259" y="4271"/>
                  </a:lnTo>
                  <a:lnTo>
                    <a:pt x="5230" y="4336"/>
                  </a:lnTo>
                  <a:lnTo>
                    <a:pt x="5225" y="4345"/>
                  </a:lnTo>
                  <a:lnTo>
                    <a:pt x="5193" y="4409"/>
                  </a:lnTo>
                  <a:lnTo>
                    <a:pt x="5189" y="4417"/>
                  </a:lnTo>
                  <a:lnTo>
                    <a:pt x="5154" y="4481"/>
                  </a:lnTo>
                  <a:lnTo>
                    <a:pt x="5149" y="4489"/>
                  </a:lnTo>
                  <a:lnTo>
                    <a:pt x="5112" y="4551"/>
                  </a:lnTo>
                  <a:lnTo>
                    <a:pt x="5107" y="4559"/>
                  </a:lnTo>
                  <a:lnTo>
                    <a:pt x="5067" y="4619"/>
                  </a:lnTo>
                  <a:lnTo>
                    <a:pt x="5062" y="4627"/>
                  </a:lnTo>
                  <a:lnTo>
                    <a:pt x="5020" y="4685"/>
                  </a:lnTo>
                  <a:lnTo>
                    <a:pt x="5015" y="4693"/>
                  </a:lnTo>
                  <a:lnTo>
                    <a:pt x="4973" y="4747"/>
                  </a:lnTo>
                  <a:lnTo>
                    <a:pt x="6857" y="6632"/>
                  </a:lnTo>
                  <a:lnTo>
                    <a:pt x="7705" y="5784"/>
                  </a:lnTo>
                  <a:lnTo>
                    <a:pt x="7730" y="5763"/>
                  </a:lnTo>
                  <a:lnTo>
                    <a:pt x="7757" y="5744"/>
                  </a:lnTo>
                  <a:lnTo>
                    <a:pt x="7786" y="5730"/>
                  </a:lnTo>
                  <a:lnTo>
                    <a:pt x="7817" y="5719"/>
                  </a:lnTo>
                  <a:lnTo>
                    <a:pt x="7849" y="5713"/>
                  </a:lnTo>
                  <a:lnTo>
                    <a:pt x="7882" y="5711"/>
                  </a:lnTo>
                  <a:lnTo>
                    <a:pt x="7915" y="5713"/>
                  </a:lnTo>
                  <a:lnTo>
                    <a:pt x="7947" y="5720"/>
                  </a:lnTo>
                  <a:lnTo>
                    <a:pt x="7978" y="5730"/>
                  </a:lnTo>
                  <a:lnTo>
                    <a:pt x="8007" y="5745"/>
                  </a:lnTo>
                  <a:lnTo>
                    <a:pt x="8034" y="5763"/>
                  </a:lnTo>
                  <a:lnTo>
                    <a:pt x="8059" y="5784"/>
                  </a:lnTo>
                  <a:lnTo>
                    <a:pt x="8080" y="5809"/>
                  </a:lnTo>
                  <a:lnTo>
                    <a:pt x="8099" y="5836"/>
                  </a:lnTo>
                  <a:lnTo>
                    <a:pt x="8113" y="5865"/>
                  </a:lnTo>
                  <a:lnTo>
                    <a:pt x="8124" y="5896"/>
                  </a:lnTo>
                  <a:lnTo>
                    <a:pt x="8130" y="5928"/>
                  </a:lnTo>
                  <a:lnTo>
                    <a:pt x="8132" y="5961"/>
                  </a:lnTo>
                  <a:lnTo>
                    <a:pt x="8130" y="5994"/>
                  </a:lnTo>
                  <a:lnTo>
                    <a:pt x="8123" y="6026"/>
                  </a:lnTo>
                  <a:lnTo>
                    <a:pt x="8113" y="6057"/>
                  </a:lnTo>
                  <a:lnTo>
                    <a:pt x="8098" y="6086"/>
                  </a:lnTo>
                  <a:lnTo>
                    <a:pt x="8080" y="6113"/>
                  </a:lnTo>
                  <a:lnTo>
                    <a:pt x="8059" y="6138"/>
                  </a:lnTo>
                  <a:lnTo>
                    <a:pt x="7211" y="6985"/>
                  </a:lnTo>
                  <a:lnTo>
                    <a:pt x="7626" y="7400"/>
                  </a:lnTo>
                  <a:lnTo>
                    <a:pt x="8473" y="6552"/>
                  </a:lnTo>
                  <a:lnTo>
                    <a:pt x="8498" y="6531"/>
                  </a:lnTo>
                  <a:lnTo>
                    <a:pt x="8525" y="6512"/>
                  </a:lnTo>
                  <a:lnTo>
                    <a:pt x="8554" y="6498"/>
                  </a:lnTo>
                  <a:lnTo>
                    <a:pt x="8585" y="6488"/>
                  </a:lnTo>
                  <a:lnTo>
                    <a:pt x="8617" y="6481"/>
                  </a:lnTo>
                  <a:lnTo>
                    <a:pt x="8650" y="6479"/>
                  </a:lnTo>
                  <a:lnTo>
                    <a:pt x="8683" y="6481"/>
                  </a:lnTo>
                  <a:lnTo>
                    <a:pt x="8715" y="6488"/>
                  </a:lnTo>
                  <a:lnTo>
                    <a:pt x="8746" y="6498"/>
                  </a:lnTo>
                  <a:lnTo>
                    <a:pt x="8775" y="6512"/>
                  </a:lnTo>
                  <a:lnTo>
                    <a:pt x="8802" y="6531"/>
                  </a:lnTo>
                  <a:lnTo>
                    <a:pt x="8827" y="6552"/>
                  </a:lnTo>
                  <a:lnTo>
                    <a:pt x="8848" y="6577"/>
                  </a:lnTo>
                  <a:lnTo>
                    <a:pt x="8867" y="6604"/>
                  </a:lnTo>
                  <a:lnTo>
                    <a:pt x="8881" y="6633"/>
                  </a:lnTo>
                  <a:lnTo>
                    <a:pt x="8891" y="6664"/>
                  </a:lnTo>
                  <a:lnTo>
                    <a:pt x="8898" y="6696"/>
                  </a:lnTo>
                  <a:lnTo>
                    <a:pt x="8900" y="6729"/>
                  </a:lnTo>
                  <a:lnTo>
                    <a:pt x="8898" y="6762"/>
                  </a:lnTo>
                  <a:lnTo>
                    <a:pt x="8891" y="6794"/>
                  </a:lnTo>
                  <a:lnTo>
                    <a:pt x="8881" y="6825"/>
                  </a:lnTo>
                  <a:lnTo>
                    <a:pt x="8867" y="6854"/>
                  </a:lnTo>
                  <a:lnTo>
                    <a:pt x="8848" y="6881"/>
                  </a:lnTo>
                  <a:lnTo>
                    <a:pt x="8827" y="6906"/>
                  </a:lnTo>
                  <a:lnTo>
                    <a:pt x="7979" y="7754"/>
                  </a:lnTo>
                  <a:lnTo>
                    <a:pt x="8571" y="8345"/>
                  </a:lnTo>
                  <a:lnTo>
                    <a:pt x="8592" y="8370"/>
                  </a:lnTo>
                  <a:lnTo>
                    <a:pt x="8611" y="8397"/>
                  </a:lnTo>
                  <a:lnTo>
                    <a:pt x="8625" y="8426"/>
                  </a:lnTo>
                  <a:lnTo>
                    <a:pt x="8635" y="8457"/>
                  </a:lnTo>
                  <a:lnTo>
                    <a:pt x="8642" y="8489"/>
                  </a:lnTo>
                  <a:lnTo>
                    <a:pt x="8644" y="8522"/>
                  </a:lnTo>
                  <a:lnTo>
                    <a:pt x="8642" y="8555"/>
                  </a:lnTo>
                  <a:lnTo>
                    <a:pt x="8635" y="8587"/>
                  </a:lnTo>
                  <a:lnTo>
                    <a:pt x="8625" y="8618"/>
                  </a:lnTo>
                  <a:lnTo>
                    <a:pt x="8611" y="8647"/>
                  </a:lnTo>
                  <a:lnTo>
                    <a:pt x="8592" y="8674"/>
                  </a:lnTo>
                  <a:lnTo>
                    <a:pt x="8571" y="8699"/>
                  </a:lnTo>
                  <a:lnTo>
                    <a:pt x="8546" y="8720"/>
                  </a:lnTo>
                  <a:lnTo>
                    <a:pt x="8519" y="8739"/>
                  </a:lnTo>
                  <a:lnTo>
                    <a:pt x="8490" y="8753"/>
                  </a:lnTo>
                  <a:lnTo>
                    <a:pt x="8459" y="8763"/>
                  </a:lnTo>
                  <a:lnTo>
                    <a:pt x="8427" y="8770"/>
                  </a:lnTo>
                  <a:lnTo>
                    <a:pt x="8394" y="8772"/>
                  </a:lnTo>
                  <a:lnTo>
                    <a:pt x="8361" y="8770"/>
                  </a:lnTo>
                  <a:lnTo>
                    <a:pt x="8329" y="8763"/>
                  </a:lnTo>
                  <a:lnTo>
                    <a:pt x="8298" y="8753"/>
                  </a:lnTo>
                  <a:lnTo>
                    <a:pt x="8269" y="8739"/>
                  </a:lnTo>
                  <a:lnTo>
                    <a:pt x="8242" y="8720"/>
                  </a:lnTo>
                  <a:lnTo>
                    <a:pt x="8217" y="8699"/>
                  </a:lnTo>
                  <a:lnTo>
                    <a:pt x="7456" y="7938"/>
                  </a:lnTo>
                  <a:lnTo>
                    <a:pt x="7448" y="7931"/>
                  </a:lnTo>
                  <a:lnTo>
                    <a:pt x="7441" y="7923"/>
                  </a:lnTo>
                  <a:lnTo>
                    <a:pt x="4619" y="5101"/>
                  </a:lnTo>
                  <a:lnTo>
                    <a:pt x="4565" y="5143"/>
                  </a:lnTo>
                  <a:lnTo>
                    <a:pt x="4557" y="5148"/>
                  </a:lnTo>
                  <a:lnTo>
                    <a:pt x="4499" y="5190"/>
                  </a:lnTo>
                  <a:lnTo>
                    <a:pt x="4491" y="5195"/>
                  </a:lnTo>
                  <a:lnTo>
                    <a:pt x="4431" y="5235"/>
                  </a:lnTo>
                  <a:lnTo>
                    <a:pt x="4423" y="5240"/>
                  </a:lnTo>
                  <a:lnTo>
                    <a:pt x="4361" y="5277"/>
                  </a:lnTo>
                  <a:lnTo>
                    <a:pt x="4353" y="5282"/>
                  </a:lnTo>
                  <a:lnTo>
                    <a:pt x="4289" y="5317"/>
                  </a:lnTo>
                  <a:lnTo>
                    <a:pt x="4281" y="5321"/>
                  </a:lnTo>
                  <a:lnTo>
                    <a:pt x="4217" y="5353"/>
                  </a:lnTo>
                  <a:lnTo>
                    <a:pt x="4208" y="5358"/>
                  </a:lnTo>
                  <a:lnTo>
                    <a:pt x="4143" y="5387"/>
                  </a:lnTo>
                  <a:lnTo>
                    <a:pt x="4135" y="5391"/>
                  </a:lnTo>
                  <a:lnTo>
                    <a:pt x="4068" y="5419"/>
                  </a:lnTo>
                  <a:lnTo>
                    <a:pt x="4059" y="5422"/>
                  </a:lnTo>
                  <a:lnTo>
                    <a:pt x="3992" y="5447"/>
                  </a:lnTo>
                  <a:lnTo>
                    <a:pt x="3983" y="5450"/>
                  </a:lnTo>
                  <a:lnTo>
                    <a:pt x="3915" y="5472"/>
                  </a:lnTo>
                  <a:lnTo>
                    <a:pt x="3906" y="5475"/>
                  </a:lnTo>
                  <a:lnTo>
                    <a:pt x="3837" y="5495"/>
                  </a:lnTo>
                  <a:lnTo>
                    <a:pt x="3829" y="5497"/>
                  </a:lnTo>
                  <a:lnTo>
                    <a:pt x="3759" y="5514"/>
                  </a:lnTo>
                  <a:lnTo>
                    <a:pt x="3750" y="5516"/>
                  </a:lnTo>
                  <a:lnTo>
                    <a:pt x="3680" y="5531"/>
                  </a:lnTo>
                  <a:lnTo>
                    <a:pt x="3670" y="5533"/>
                  </a:lnTo>
                  <a:lnTo>
                    <a:pt x="3600" y="5545"/>
                  </a:lnTo>
                  <a:lnTo>
                    <a:pt x="3591" y="5546"/>
                  </a:lnTo>
                  <a:lnTo>
                    <a:pt x="3519" y="5556"/>
                  </a:lnTo>
                  <a:lnTo>
                    <a:pt x="3510" y="5557"/>
                  </a:lnTo>
                  <a:lnTo>
                    <a:pt x="3438" y="5563"/>
                  </a:lnTo>
                  <a:lnTo>
                    <a:pt x="3429" y="5564"/>
                  </a:lnTo>
                  <a:lnTo>
                    <a:pt x="3357" y="5568"/>
                  </a:lnTo>
                  <a:lnTo>
                    <a:pt x="3348" y="5569"/>
                  </a:lnTo>
                  <a:lnTo>
                    <a:pt x="3276" y="5570"/>
                  </a:lnTo>
                  <a:lnTo>
                    <a:pt x="3266" y="5570"/>
                  </a:lnTo>
                  <a:lnTo>
                    <a:pt x="3194" y="5569"/>
                  </a:lnTo>
                  <a:lnTo>
                    <a:pt x="3185" y="5568"/>
                  </a:lnTo>
                  <a:lnTo>
                    <a:pt x="3113" y="5564"/>
                  </a:lnTo>
                  <a:lnTo>
                    <a:pt x="3104" y="5563"/>
                  </a:lnTo>
                  <a:lnTo>
                    <a:pt x="3032" y="5557"/>
                  </a:lnTo>
                  <a:lnTo>
                    <a:pt x="3023" y="5556"/>
                  </a:lnTo>
                  <a:lnTo>
                    <a:pt x="2952" y="5546"/>
                  </a:lnTo>
                  <a:lnTo>
                    <a:pt x="2942" y="5545"/>
                  </a:lnTo>
                  <a:lnTo>
                    <a:pt x="2872" y="5533"/>
                  </a:lnTo>
                  <a:lnTo>
                    <a:pt x="2863" y="5531"/>
                  </a:lnTo>
                  <a:lnTo>
                    <a:pt x="2792" y="5516"/>
                  </a:lnTo>
                  <a:lnTo>
                    <a:pt x="2783" y="5514"/>
                  </a:lnTo>
                  <a:lnTo>
                    <a:pt x="2714" y="5497"/>
                  </a:lnTo>
                  <a:lnTo>
                    <a:pt x="2705" y="5495"/>
                  </a:lnTo>
                  <a:lnTo>
                    <a:pt x="2636" y="5475"/>
                  </a:lnTo>
                  <a:lnTo>
                    <a:pt x="2627" y="5472"/>
                  </a:lnTo>
                  <a:lnTo>
                    <a:pt x="2559" y="5450"/>
                  </a:lnTo>
                  <a:lnTo>
                    <a:pt x="2550" y="5447"/>
                  </a:lnTo>
                  <a:lnTo>
                    <a:pt x="2483" y="5422"/>
                  </a:lnTo>
                  <a:lnTo>
                    <a:pt x="2475" y="5418"/>
                  </a:lnTo>
                  <a:lnTo>
                    <a:pt x="2408" y="5391"/>
                  </a:lnTo>
                  <a:lnTo>
                    <a:pt x="2400" y="5387"/>
                  </a:lnTo>
                  <a:lnTo>
                    <a:pt x="2334" y="5357"/>
                  </a:lnTo>
                  <a:lnTo>
                    <a:pt x="2326" y="5353"/>
                  </a:lnTo>
                  <a:lnTo>
                    <a:pt x="2262" y="5321"/>
                  </a:lnTo>
                  <a:lnTo>
                    <a:pt x="2254" y="5317"/>
                  </a:lnTo>
                  <a:lnTo>
                    <a:pt x="2190" y="5282"/>
                  </a:lnTo>
                  <a:lnTo>
                    <a:pt x="2182" y="5277"/>
                  </a:lnTo>
                  <a:lnTo>
                    <a:pt x="2120" y="5240"/>
                  </a:lnTo>
                  <a:lnTo>
                    <a:pt x="2112" y="5235"/>
                  </a:lnTo>
                  <a:lnTo>
                    <a:pt x="2052" y="5195"/>
                  </a:lnTo>
                  <a:lnTo>
                    <a:pt x="2044" y="5190"/>
                  </a:lnTo>
                  <a:lnTo>
                    <a:pt x="1986" y="5148"/>
                  </a:lnTo>
                  <a:lnTo>
                    <a:pt x="1978" y="5143"/>
                  </a:lnTo>
                  <a:lnTo>
                    <a:pt x="1921" y="5099"/>
                  </a:lnTo>
                  <a:lnTo>
                    <a:pt x="1914" y="5093"/>
                  </a:lnTo>
                  <a:lnTo>
                    <a:pt x="1859" y="5048"/>
                  </a:lnTo>
                  <a:lnTo>
                    <a:pt x="1852" y="5042"/>
                  </a:lnTo>
                  <a:lnTo>
                    <a:pt x="1798" y="4994"/>
                  </a:lnTo>
                  <a:lnTo>
                    <a:pt x="1791" y="4988"/>
                  </a:lnTo>
                  <a:lnTo>
                    <a:pt x="1740" y="4938"/>
                  </a:lnTo>
                  <a:lnTo>
                    <a:pt x="1733" y="4931"/>
                  </a:lnTo>
                  <a:lnTo>
                    <a:pt x="1683" y="4880"/>
                  </a:lnTo>
                  <a:lnTo>
                    <a:pt x="1677" y="4873"/>
                  </a:lnTo>
                  <a:lnTo>
                    <a:pt x="1629" y="4820"/>
                  </a:lnTo>
                  <a:lnTo>
                    <a:pt x="1623" y="4812"/>
                  </a:lnTo>
                  <a:lnTo>
                    <a:pt x="1577" y="4757"/>
                  </a:lnTo>
                  <a:lnTo>
                    <a:pt x="1571" y="4750"/>
                  </a:lnTo>
                  <a:lnTo>
                    <a:pt x="1527" y="4693"/>
                  </a:lnTo>
                  <a:lnTo>
                    <a:pt x="1522" y="4686"/>
                  </a:lnTo>
                  <a:lnTo>
                    <a:pt x="1480" y="4627"/>
                  </a:lnTo>
                  <a:lnTo>
                    <a:pt x="1475" y="4619"/>
                  </a:lnTo>
                  <a:lnTo>
                    <a:pt x="1435" y="4559"/>
                  </a:lnTo>
                  <a:lnTo>
                    <a:pt x="1430" y="4551"/>
                  </a:lnTo>
                  <a:lnTo>
                    <a:pt x="1393" y="4489"/>
                  </a:lnTo>
                  <a:lnTo>
                    <a:pt x="1388" y="4481"/>
                  </a:lnTo>
                  <a:lnTo>
                    <a:pt x="1353" y="4417"/>
                  </a:lnTo>
                  <a:lnTo>
                    <a:pt x="1349" y="4409"/>
                  </a:lnTo>
                  <a:lnTo>
                    <a:pt x="1317" y="4345"/>
                  </a:lnTo>
                  <a:lnTo>
                    <a:pt x="1312" y="4336"/>
                  </a:lnTo>
                  <a:lnTo>
                    <a:pt x="1283" y="4271"/>
                  </a:lnTo>
                  <a:lnTo>
                    <a:pt x="1279" y="4263"/>
                  </a:lnTo>
                  <a:lnTo>
                    <a:pt x="1251" y="4196"/>
                  </a:lnTo>
                  <a:lnTo>
                    <a:pt x="1248" y="4187"/>
                  </a:lnTo>
                  <a:lnTo>
                    <a:pt x="1223" y="4120"/>
                  </a:lnTo>
                  <a:lnTo>
                    <a:pt x="1220" y="4111"/>
                  </a:lnTo>
                  <a:lnTo>
                    <a:pt x="1198" y="4043"/>
                  </a:lnTo>
                  <a:lnTo>
                    <a:pt x="1195" y="4034"/>
                  </a:lnTo>
                  <a:lnTo>
                    <a:pt x="1175" y="3965"/>
                  </a:lnTo>
                  <a:lnTo>
                    <a:pt x="1173" y="3957"/>
                  </a:lnTo>
                  <a:lnTo>
                    <a:pt x="1156" y="3887"/>
                  </a:lnTo>
                  <a:lnTo>
                    <a:pt x="1154" y="3878"/>
                  </a:lnTo>
                  <a:lnTo>
                    <a:pt x="1139" y="3808"/>
                  </a:lnTo>
                  <a:lnTo>
                    <a:pt x="1137" y="3798"/>
                  </a:lnTo>
                  <a:lnTo>
                    <a:pt x="1125" y="3728"/>
                  </a:lnTo>
                  <a:lnTo>
                    <a:pt x="1124" y="3719"/>
                  </a:lnTo>
                  <a:lnTo>
                    <a:pt x="1114" y="3647"/>
                  </a:lnTo>
                  <a:lnTo>
                    <a:pt x="1113" y="3638"/>
                  </a:lnTo>
                  <a:lnTo>
                    <a:pt x="1107" y="3566"/>
                  </a:lnTo>
                  <a:lnTo>
                    <a:pt x="1106" y="3557"/>
                  </a:lnTo>
                  <a:lnTo>
                    <a:pt x="1102" y="3485"/>
                  </a:lnTo>
                  <a:lnTo>
                    <a:pt x="1101" y="3476"/>
                  </a:lnTo>
                  <a:lnTo>
                    <a:pt x="1100" y="3404"/>
                  </a:lnTo>
                  <a:lnTo>
                    <a:pt x="1100" y="3394"/>
                  </a:lnTo>
                  <a:lnTo>
                    <a:pt x="1101" y="3322"/>
                  </a:lnTo>
                  <a:lnTo>
                    <a:pt x="1102" y="3313"/>
                  </a:lnTo>
                  <a:lnTo>
                    <a:pt x="1106" y="3241"/>
                  </a:lnTo>
                  <a:lnTo>
                    <a:pt x="1107" y="3232"/>
                  </a:lnTo>
                  <a:lnTo>
                    <a:pt x="1113" y="3160"/>
                  </a:lnTo>
                  <a:lnTo>
                    <a:pt x="1114" y="3151"/>
                  </a:lnTo>
                  <a:lnTo>
                    <a:pt x="1124" y="3080"/>
                  </a:lnTo>
                  <a:lnTo>
                    <a:pt x="1125" y="3070"/>
                  </a:lnTo>
                  <a:lnTo>
                    <a:pt x="1137" y="3000"/>
                  </a:lnTo>
                  <a:lnTo>
                    <a:pt x="1139" y="2991"/>
                  </a:lnTo>
                  <a:lnTo>
                    <a:pt x="1154" y="2920"/>
                  </a:lnTo>
                  <a:lnTo>
                    <a:pt x="1156" y="2911"/>
                  </a:lnTo>
                  <a:lnTo>
                    <a:pt x="1173" y="2842"/>
                  </a:lnTo>
                  <a:lnTo>
                    <a:pt x="1175" y="2833"/>
                  </a:lnTo>
                  <a:lnTo>
                    <a:pt x="1195" y="2764"/>
                  </a:lnTo>
                  <a:lnTo>
                    <a:pt x="1198" y="2755"/>
                  </a:lnTo>
                  <a:lnTo>
                    <a:pt x="1220" y="2687"/>
                  </a:lnTo>
                  <a:lnTo>
                    <a:pt x="1223" y="2678"/>
                  </a:lnTo>
                  <a:lnTo>
                    <a:pt x="1248" y="2611"/>
                  </a:lnTo>
                  <a:lnTo>
                    <a:pt x="1252" y="2603"/>
                  </a:lnTo>
                  <a:lnTo>
                    <a:pt x="1279" y="2536"/>
                  </a:lnTo>
                  <a:lnTo>
                    <a:pt x="1283" y="2528"/>
                  </a:lnTo>
                  <a:lnTo>
                    <a:pt x="1313" y="2462"/>
                  </a:lnTo>
                  <a:lnTo>
                    <a:pt x="1317" y="2454"/>
                  </a:lnTo>
                  <a:lnTo>
                    <a:pt x="1349" y="2390"/>
                  </a:lnTo>
                  <a:lnTo>
                    <a:pt x="1353" y="2382"/>
                  </a:lnTo>
                  <a:lnTo>
                    <a:pt x="1388" y="2318"/>
                  </a:lnTo>
                  <a:lnTo>
                    <a:pt x="1393" y="2310"/>
                  </a:lnTo>
                  <a:lnTo>
                    <a:pt x="1430" y="2248"/>
                  </a:lnTo>
                  <a:lnTo>
                    <a:pt x="1435" y="2240"/>
                  </a:lnTo>
                  <a:lnTo>
                    <a:pt x="1475" y="2180"/>
                  </a:lnTo>
                  <a:lnTo>
                    <a:pt x="1480" y="2172"/>
                  </a:lnTo>
                  <a:lnTo>
                    <a:pt x="1522" y="2113"/>
                  </a:lnTo>
                  <a:lnTo>
                    <a:pt x="1527" y="2106"/>
                  </a:lnTo>
                  <a:lnTo>
                    <a:pt x="1571" y="2049"/>
                  </a:lnTo>
                  <a:lnTo>
                    <a:pt x="1577" y="2042"/>
                  </a:lnTo>
                  <a:lnTo>
                    <a:pt x="1623" y="1986"/>
                  </a:lnTo>
                  <a:lnTo>
                    <a:pt x="1629" y="1979"/>
                  </a:lnTo>
                  <a:lnTo>
                    <a:pt x="1677" y="1926"/>
                  </a:lnTo>
                  <a:lnTo>
                    <a:pt x="1683" y="1919"/>
                  </a:lnTo>
                  <a:lnTo>
                    <a:pt x="1733" y="1867"/>
                  </a:lnTo>
                  <a:lnTo>
                    <a:pt x="1739" y="1861"/>
                  </a:lnTo>
                  <a:lnTo>
                    <a:pt x="1791" y="1811"/>
                  </a:lnTo>
                  <a:lnTo>
                    <a:pt x="1798" y="1805"/>
                  </a:lnTo>
                  <a:lnTo>
                    <a:pt x="1851" y="1757"/>
                  </a:lnTo>
                  <a:lnTo>
                    <a:pt x="1858" y="1751"/>
                  </a:lnTo>
                  <a:lnTo>
                    <a:pt x="1914" y="1705"/>
                  </a:lnTo>
                  <a:lnTo>
                    <a:pt x="1921" y="1699"/>
                  </a:lnTo>
                  <a:lnTo>
                    <a:pt x="1978" y="1655"/>
                  </a:lnTo>
                  <a:lnTo>
                    <a:pt x="1985" y="1650"/>
                  </a:lnTo>
                  <a:lnTo>
                    <a:pt x="2044" y="1608"/>
                  </a:lnTo>
                  <a:lnTo>
                    <a:pt x="2052" y="1603"/>
                  </a:lnTo>
                  <a:lnTo>
                    <a:pt x="2112" y="1563"/>
                  </a:lnTo>
                  <a:lnTo>
                    <a:pt x="2120" y="1558"/>
                  </a:lnTo>
                  <a:lnTo>
                    <a:pt x="2182" y="1521"/>
                  </a:lnTo>
                  <a:lnTo>
                    <a:pt x="2190" y="1516"/>
                  </a:lnTo>
                  <a:lnTo>
                    <a:pt x="2254" y="1481"/>
                  </a:lnTo>
                  <a:lnTo>
                    <a:pt x="2262" y="1477"/>
                  </a:lnTo>
                  <a:lnTo>
                    <a:pt x="2326" y="1445"/>
                  </a:lnTo>
                  <a:lnTo>
                    <a:pt x="2334" y="1441"/>
                  </a:lnTo>
                  <a:lnTo>
                    <a:pt x="2400" y="1411"/>
                  </a:lnTo>
                  <a:lnTo>
                    <a:pt x="2408" y="1407"/>
                  </a:lnTo>
                  <a:lnTo>
                    <a:pt x="2475" y="1380"/>
                  </a:lnTo>
                  <a:lnTo>
                    <a:pt x="2483" y="1376"/>
                  </a:lnTo>
                  <a:lnTo>
                    <a:pt x="2550" y="1351"/>
                  </a:lnTo>
                  <a:lnTo>
                    <a:pt x="2559" y="1348"/>
                  </a:lnTo>
                  <a:lnTo>
                    <a:pt x="2627" y="1326"/>
                  </a:lnTo>
                  <a:lnTo>
                    <a:pt x="2636" y="1323"/>
                  </a:lnTo>
                  <a:lnTo>
                    <a:pt x="2705" y="1303"/>
                  </a:lnTo>
                  <a:lnTo>
                    <a:pt x="2714" y="1301"/>
                  </a:lnTo>
                  <a:lnTo>
                    <a:pt x="2783" y="1284"/>
                  </a:lnTo>
                  <a:lnTo>
                    <a:pt x="2792" y="1282"/>
                  </a:lnTo>
                  <a:lnTo>
                    <a:pt x="2863" y="1267"/>
                  </a:lnTo>
                  <a:lnTo>
                    <a:pt x="2872" y="1265"/>
                  </a:lnTo>
                  <a:lnTo>
                    <a:pt x="2942" y="1253"/>
                  </a:lnTo>
                  <a:lnTo>
                    <a:pt x="2952" y="1252"/>
                  </a:lnTo>
                  <a:lnTo>
                    <a:pt x="3023" y="1242"/>
                  </a:lnTo>
                  <a:lnTo>
                    <a:pt x="3032" y="1241"/>
                  </a:lnTo>
                  <a:lnTo>
                    <a:pt x="3104" y="1235"/>
                  </a:lnTo>
                  <a:lnTo>
                    <a:pt x="3113" y="1234"/>
                  </a:lnTo>
                  <a:lnTo>
                    <a:pt x="3185" y="1230"/>
                  </a:lnTo>
                  <a:lnTo>
                    <a:pt x="3194" y="1229"/>
                  </a:lnTo>
                  <a:lnTo>
                    <a:pt x="3266" y="1228"/>
                  </a:lnTo>
                  <a:lnTo>
                    <a:pt x="3276" y="1228"/>
                  </a:lnTo>
                  <a:lnTo>
                    <a:pt x="3348" y="1229"/>
                  </a:lnTo>
                  <a:lnTo>
                    <a:pt x="3357" y="1230"/>
                  </a:lnTo>
                  <a:lnTo>
                    <a:pt x="3429" y="1234"/>
                  </a:lnTo>
                  <a:lnTo>
                    <a:pt x="3438" y="1235"/>
                  </a:lnTo>
                  <a:lnTo>
                    <a:pt x="3510" y="1241"/>
                  </a:lnTo>
                  <a:lnTo>
                    <a:pt x="3519" y="1242"/>
                  </a:lnTo>
                  <a:lnTo>
                    <a:pt x="3591" y="1252"/>
                  </a:lnTo>
                  <a:lnTo>
                    <a:pt x="3600" y="1253"/>
                  </a:lnTo>
                  <a:lnTo>
                    <a:pt x="3670" y="1265"/>
                  </a:lnTo>
                  <a:lnTo>
                    <a:pt x="3680" y="1267"/>
                  </a:lnTo>
                  <a:lnTo>
                    <a:pt x="3750" y="1282"/>
                  </a:lnTo>
                  <a:lnTo>
                    <a:pt x="3759" y="1284"/>
                  </a:lnTo>
                  <a:lnTo>
                    <a:pt x="3829" y="1301"/>
                  </a:lnTo>
                  <a:lnTo>
                    <a:pt x="3837" y="1303"/>
                  </a:lnTo>
                  <a:lnTo>
                    <a:pt x="3906" y="1323"/>
                  </a:lnTo>
                  <a:lnTo>
                    <a:pt x="3915" y="1326"/>
                  </a:lnTo>
                  <a:lnTo>
                    <a:pt x="3983" y="1348"/>
                  </a:lnTo>
                  <a:lnTo>
                    <a:pt x="3992" y="1351"/>
                  </a:lnTo>
                  <a:lnTo>
                    <a:pt x="4059" y="1376"/>
                  </a:lnTo>
                  <a:lnTo>
                    <a:pt x="4068" y="1379"/>
                  </a:lnTo>
                  <a:lnTo>
                    <a:pt x="4135" y="1407"/>
                  </a:lnTo>
                  <a:lnTo>
                    <a:pt x="4143" y="1411"/>
                  </a:lnTo>
                  <a:lnTo>
                    <a:pt x="4208" y="1440"/>
                  </a:lnTo>
                  <a:lnTo>
                    <a:pt x="4217" y="1445"/>
                  </a:lnTo>
                  <a:lnTo>
                    <a:pt x="4281" y="1477"/>
                  </a:lnTo>
                  <a:lnTo>
                    <a:pt x="4289" y="1481"/>
                  </a:lnTo>
                  <a:lnTo>
                    <a:pt x="4353" y="1516"/>
                  </a:lnTo>
                  <a:lnTo>
                    <a:pt x="4361" y="1521"/>
                  </a:lnTo>
                  <a:lnTo>
                    <a:pt x="4423" y="1558"/>
                  </a:lnTo>
                  <a:lnTo>
                    <a:pt x="4431" y="1563"/>
                  </a:lnTo>
                  <a:lnTo>
                    <a:pt x="4491" y="1603"/>
                  </a:lnTo>
                  <a:lnTo>
                    <a:pt x="4499" y="1608"/>
                  </a:lnTo>
                  <a:lnTo>
                    <a:pt x="4558" y="1650"/>
                  </a:lnTo>
                  <a:lnTo>
                    <a:pt x="4565" y="1655"/>
                  </a:lnTo>
                  <a:lnTo>
                    <a:pt x="4622" y="1699"/>
                  </a:lnTo>
                  <a:lnTo>
                    <a:pt x="4629" y="1705"/>
                  </a:lnTo>
                  <a:lnTo>
                    <a:pt x="4684" y="1751"/>
                  </a:lnTo>
                  <a:lnTo>
                    <a:pt x="4692" y="1757"/>
                  </a:lnTo>
                  <a:lnTo>
                    <a:pt x="4745" y="1805"/>
                  </a:lnTo>
                  <a:lnTo>
                    <a:pt x="4752" y="1811"/>
                  </a:lnTo>
                  <a:lnTo>
                    <a:pt x="4803" y="1861"/>
                  </a:lnTo>
                  <a:lnTo>
                    <a:pt x="4810" y="1868"/>
                  </a:lnTo>
                  <a:lnTo>
                    <a:pt x="4860" y="1919"/>
                  </a:lnTo>
                  <a:lnTo>
                    <a:pt x="4866" y="1926"/>
                  </a:lnTo>
                  <a:lnTo>
                    <a:pt x="4914" y="1980"/>
                  </a:lnTo>
                  <a:lnTo>
                    <a:pt x="4920" y="1987"/>
                  </a:lnTo>
                  <a:lnTo>
                    <a:pt x="4965" y="2042"/>
                  </a:lnTo>
                  <a:lnTo>
                    <a:pt x="4971" y="2049"/>
                  </a:lnTo>
                  <a:lnTo>
                    <a:pt x="5015" y="2106"/>
                  </a:lnTo>
                  <a:lnTo>
                    <a:pt x="5020" y="2114"/>
                  </a:lnTo>
                  <a:lnTo>
                    <a:pt x="5062" y="2172"/>
                  </a:lnTo>
                  <a:lnTo>
                    <a:pt x="5067" y="2180"/>
                  </a:lnTo>
                  <a:lnTo>
                    <a:pt x="5107" y="2240"/>
                  </a:lnTo>
                  <a:lnTo>
                    <a:pt x="5112" y="2248"/>
                  </a:lnTo>
                  <a:lnTo>
                    <a:pt x="5149" y="2310"/>
                  </a:lnTo>
                  <a:lnTo>
                    <a:pt x="5154" y="2318"/>
                  </a:lnTo>
                  <a:lnTo>
                    <a:pt x="5189" y="2382"/>
                  </a:lnTo>
                  <a:lnTo>
                    <a:pt x="5193" y="2390"/>
                  </a:lnTo>
                  <a:lnTo>
                    <a:pt x="5225" y="2454"/>
                  </a:lnTo>
                  <a:lnTo>
                    <a:pt x="5229" y="2462"/>
                  </a:lnTo>
                  <a:lnTo>
                    <a:pt x="5259" y="2528"/>
                  </a:lnTo>
                  <a:lnTo>
                    <a:pt x="5263" y="2536"/>
                  </a:lnTo>
                  <a:lnTo>
                    <a:pt x="5290" y="2603"/>
                  </a:lnTo>
                  <a:lnTo>
                    <a:pt x="5294" y="2611"/>
                  </a:lnTo>
                  <a:lnTo>
                    <a:pt x="5319" y="2678"/>
                  </a:lnTo>
                  <a:lnTo>
                    <a:pt x="5322" y="2687"/>
                  </a:lnTo>
                  <a:lnTo>
                    <a:pt x="5344" y="2755"/>
                  </a:lnTo>
                  <a:lnTo>
                    <a:pt x="5347" y="2764"/>
                  </a:lnTo>
                  <a:lnTo>
                    <a:pt x="5367" y="2833"/>
                  </a:lnTo>
                  <a:lnTo>
                    <a:pt x="5369" y="2842"/>
                  </a:lnTo>
                  <a:lnTo>
                    <a:pt x="5386" y="2911"/>
                  </a:lnTo>
                  <a:lnTo>
                    <a:pt x="5388" y="2920"/>
                  </a:lnTo>
                  <a:lnTo>
                    <a:pt x="5403" y="2991"/>
                  </a:lnTo>
                  <a:lnTo>
                    <a:pt x="5405" y="3000"/>
                  </a:lnTo>
                  <a:lnTo>
                    <a:pt x="5417" y="3070"/>
                  </a:lnTo>
                  <a:lnTo>
                    <a:pt x="5418" y="3080"/>
                  </a:lnTo>
                  <a:lnTo>
                    <a:pt x="5428" y="3151"/>
                  </a:lnTo>
                  <a:lnTo>
                    <a:pt x="5429" y="3160"/>
                  </a:lnTo>
                  <a:lnTo>
                    <a:pt x="5435" y="3232"/>
                  </a:lnTo>
                  <a:lnTo>
                    <a:pt x="5436" y="3241"/>
                  </a:lnTo>
                  <a:lnTo>
                    <a:pt x="5440" y="3313"/>
                  </a:lnTo>
                  <a:close/>
                  <a:moveTo>
                    <a:pt x="4937" y="3524"/>
                  </a:moveTo>
                  <a:lnTo>
                    <a:pt x="4941" y="3462"/>
                  </a:lnTo>
                  <a:lnTo>
                    <a:pt x="4942" y="3399"/>
                  </a:lnTo>
                  <a:lnTo>
                    <a:pt x="4941" y="3336"/>
                  </a:lnTo>
                  <a:lnTo>
                    <a:pt x="4937" y="3274"/>
                  </a:lnTo>
                  <a:lnTo>
                    <a:pt x="4931" y="3212"/>
                  </a:lnTo>
                  <a:lnTo>
                    <a:pt x="4923" y="3150"/>
                  </a:lnTo>
                  <a:lnTo>
                    <a:pt x="4913" y="3088"/>
                  </a:lnTo>
                  <a:lnTo>
                    <a:pt x="4900" y="3027"/>
                  </a:lnTo>
                  <a:lnTo>
                    <a:pt x="4885" y="2967"/>
                  </a:lnTo>
                  <a:lnTo>
                    <a:pt x="4868" y="2907"/>
                  </a:lnTo>
                  <a:lnTo>
                    <a:pt x="4848" y="2848"/>
                  </a:lnTo>
                  <a:lnTo>
                    <a:pt x="4827" y="2789"/>
                  </a:lnTo>
                  <a:lnTo>
                    <a:pt x="4803" y="2732"/>
                  </a:lnTo>
                  <a:lnTo>
                    <a:pt x="4777" y="2675"/>
                  </a:lnTo>
                  <a:lnTo>
                    <a:pt x="4749" y="2619"/>
                  </a:lnTo>
                  <a:lnTo>
                    <a:pt x="4718" y="2564"/>
                  </a:lnTo>
                  <a:lnTo>
                    <a:pt x="4686" y="2510"/>
                  </a:lnTo>
                  <a:lnTo>
                    <a:pt x="4652" y="2458"/>
                  </a:lnTo>
                  <a:lnTo>
                    <a:pt x="4615" y="2407"/>
                  </a:lnTo>
                  <a:lnTo>
                    <a:pt x="4577" y="2357"/>
                  </a:lnTo>
                  <a:lnTo>
                    <a:pt x="4537" y="2309"/>
                  </a:lnTo>
                  <a:lnTo>
                    <a:pt x="4496" y="2262"/>
                  </a:lnTo>
                  <a:lnTo>
                    <a:pt x="4453" y="2217"/>
                  </a:lnTo>
                  <a:lnTo>
                    <a:pt x="4408" y="2174"/>
                  </a:lnTo>
                  <a:lnTo>
                    <a:pt x="4361" y="2133"/>
                  </a:lnTo>
                  <a:lnTo>
                    <a:pt x="4313" y="2093"/>
                  </a:lnTo>
                  <a:lnTo>
                    <a:pt x="4264" y="2055"/>
                  </a:lnTo>
                  <a:lnTo>
                    <a:pt x="4213" y="2018"/>
                  </a:lnTo>
                  <a:lnTo>
                    <a:pt x="4160" y="1984"/>
                  </a:lnTo>
                  <a:lnTo>
                    <a:pt x="4107" y="1952"/>
                  </a:lnTo>
                  <a:lnTo>
                    <a:pt x="4052" y="1921"/>
                  </a:lnTo>
                  <a:lnTo>
                    <a:pt x="3996" y="1893"/>
                  </a:lnTo>
                  <a:lnTo>
                    <a:pt x="3939" y="1867"/>
                  </a:lnTo>
                  <a:lnTo>
                    <a:pt x="3882" y="1843"/>
                  </a:lnTo>
                  <a:lnTo>
                    <a:pt x="3823" y="1822"/>
                  </a:lnTo>
                  <a:lnTo>
                    <a:pt x="3764" y="1802"/>
                  </a:lnTo>
                  <a:lnTo>
                    <a:pt x="3704" y="1785"/>
                  </a:lnTo>
                  <a:lnTo>
                    <a:pt x="3643" y="1770"/>
                  </a:lnTo>
                  <a:lnTo>
                    <a:pt x="3582" y="1757"/>
                  </a:lnTo>
                  <a:lnTo>
                    <a:pt x="3520" y="1747"/>
                  </a:lnTo>
                  <a:lnTo>
                    <a:pt x="3459" y="1739"/>
                  </a:lnTo>
                  <a:lnTo>
                    <a:pt x="3396" y="1733"/>
                  </a:lnTo>
                  <a:lnTo>
                    <a:pt x="3334" y="1729"/>
                  </a:lnTo>
                  <a:lnTo>
                    <a:pt x="3271" y="1728"/>
                  </a:lnTo>
                  <a:lnTo>
                    <a:pt x="3208" y="1729"/>
                  </a:lnTo>
                  <a:lnTo>
                    <a:pt x="3146" y="1733"/>
                  </a:lnTo>
                  <a:lnTo>
                    <a:pt x="3084" y="1739"/>
                  </a:lnTo>
                  <a:lnTo>
                    <a:pt x="3022" y="1747"/>
                  </a:lnTo>
                  <a:lnTo>
                    <a:pt x="2960" y="1757"/>
                  </a:lnTo>
                  <a:lnTo>
                    <a:pt x="2899" y="1770"/>
                  </a:lnTo>
                  <a:lnTo>
                    <a:pt x="2839" y="1785"/>
                  </a:lnTo>
                  <a:lnTo>
                    <a:pt x="2779" y="1802"/>
                  </a:lnTo>
                  <a:lnTo>
                    <a:pt x="2720" y="1822"/>
                  </a:lnTo>
                  <a:lnTo>
                    <a:pt x="2661" y="1843"/>
                  </a:lnTo>
                  <a:lnTo>
                    <a:pt x="2604" y="1867"/>
                  </a:lnTo>
                  <a:lnTo>
                    <a:pt x="2547" y="1893"/>
                  </a:lnTo>
                  <a:lnTo>
                    <a:pt x="2491" y="1921"/>
                  </a:lnTo>
                  <a:lnTo>
                    <a:pt x="2436" y="1952"/>
                  </a:lnTo>
                  <a:lnTo>
                    <a:pt x="2382" y="1984"/>
                  </a:lnTo>
                  <a:lnTo>
                    <a:pt x="2330" y="2018"/>
                  </a:lnTo>
                  <a:lnTo>
                    <a:pt x="2279" y="2055"/>
                  </a:lnTo>
                  <a:lnTo>
                    <a:pt x="2229" y="2093"/>
                  </a:lnTo>
                  <a:lnTo>
                    <a:pt x="2181" y="2133"/>
                  </a:lnTo>
                  <a:lnTo>
                    <a:pt x="2135" y="2174"/>
                  </a:lnTo>
                  <a:lnTo>
                    <a:pt x="2090" y="2218"/>
                  </a:lnTo>
                  <a:lnTo>
                    <a:pt x="2046" y="2263"/>
                  </a:lnTo>
                  <a:lnTo>
                    <a:pt x="2005" y="2309"/>
                  </a:lnTo>
                  <a:lnTo>
                    <a:pt x="1965" y="2357"/>
                  </a:lnTo>
                  <a:lnTo>
                    <a:pt x="1927" y="2407"/>
                  </a:lnTo>
                  <a:lnTo>
                    <a:pt x="1890" y="2458"/>
                  </a:lnTo>
                  <a:lnTo>
                    <a:pt x="1856" y="2510"/>
                  </a:lnTo>
                  <a:lnTo>
                    <a:pt x="1824" y="2564"/>
                  </a:lnTo>
                  <a:lnTo>
                    <a:pt x="1793" y="2619"/>
                  </a:lnTo>
                  <a:lnTo>
                    <a:pt x="1765" y="2675"/>
                  </a:lnTo>
                  <a:lnTo>
                    <a:pt x="1739" y="2732"/>
                  </a:lnTo>
                  <a:lnTo>
                    <a:pt x="1715" y="2789"/>
                  </a:lnTo>
                  <a:lnTo>
                    <a:pt x="1694" y="2848"/>
                  </a:lnTo>
                  <a:lnTo>
                    <a:pt x="1674" y="2907"/>
                  </a:lnTo>
                  <a:lnTo>
                    <a:pt x="1657" y="2967"/>
                  </a:lnTo>
                  <a:lnTo>
                    <a:pt x="1642" y="3027"/>
                  </a:lnTo>
                  <a:lnTo>
                    <a:pt x="1629" y="3088"/>
                  </a:lnTo>
                  <a:lnTo>
                    <a:pt x="1619" y="3150"/>
                  </a:lnTo>
                  <a:lnTo>
                    <a:pt x="1611" y="3212"/>
                  </a:lnTo>
                  <a:lnTo>
                    <a:pt x="1605" y="3274"/>
                  </a:lnTo>
                  <a:lnTo>
                    <a:pt x="1601" y="3336"/>
                  </a:lnTo>
                  <a:lnTo>
                    <a:pt x="1600" y="3399"/>
                  </a:lnTo>
                  <a:lnTo>
                    <a:pt x="1601" y="3462"/>
                  </a:lnTo>
                  <a:lnTo>
                    <a:pt x="1605" y="3524"/>
                  </a:lnTo>
                  <a:lnTo>
                    <a:pt x="1611" y="3587"/>
                  </a:lnTo>
                  <a:lnTo>
                    <a:pt x="1619" y="3648"/>
                  </a:lnTo>
                  <a:lnTo>
                    <a:pt x="1629" y="3710"/>
                  </a:lnTo>
                  <a:lnTo>
                    <a:pt x="1642" y="3771"/>
                  </a:lnTo>
                  <a:lnTo>
                    <a:pt x="1657" y="3832"/>
                  </a:lnTo>
                  <a:lnTo>
                    <a:pt x="1674" y="3892"/>
                  </a:lnTo>
                  <a:lnTo>
                    <a:pt x="1694" y="3951"/>
                  </a:lnTo>
                  <a:lnTo>
                    <a:pt x="1715" y="4010"/>
                  </a:lnTo>
                  <a:lnTo>
                    <a:pt x="1739" y="4067"/>
                  </a:lnTo>
                  <a:lnTo>
                    <a:pt x="1765" y="4124"/>
                  </a:lnTo>
                  <a:lnTo>
                    <a:pt x="1793" y="4180"/>
                  </a:lnTo>
                  <a:lnTo>
                    <a:pt x="1824" y="4235"/>
                  </a:lnTo>
                  <a:lnTo>
                    <a:pt x="1856" y="4288"/>
                  </a:lnTo>
                  <a:lnTo>
                    <a:pt x="1890" y="4341"/>
                  </a:lnTo>
                  <a:lnTo>
                    <a:pt x="1927" y="4392"/>
                  </a:lnTo>
                  <a:lnTo>
                    <a:pt x="1965" y="4441"/>
                  </a:lnTo>
                  <a:lnTo>
                    <a:pt x="2005" y="4489"/>
                  </a:lnTo>
                  <a:lnTo>
                    <a:pt x="2046" y="4536"/>
                  </a:lnTo>
                  <a:lnTo>
                    <a:pt x="2089" y="4581"/>
                  </a:lnTo>
                  <a:lnTo>
                    <a:pt x="2134" y="4624"/>
                  </a:lnTo>
                  <a:lnTo>
                    <a:pt x="2181" y="4665"/>
                  </a:lnTo>
                  <a:lnTo>
                    <a:pt x="2229" y="4705"/>
                  </a:lnTo>
                  <a:lnTo>
                    <a:pt x="2279" y="4743"/>
                  </a:lnTo>
                  <a:lnTo>
                    <a:pt x="2330" y="4780"/>
                  </a:lnTo>
                  <a:lnTo>
                    <a:pt x="2382" y="4814"/>
                  </a:lnTo>
                  <a:lnTo>
                    <a:pt x="2436" y="4846"/>
                  </a:lnTo>
                  <a:lnTo>
                    <a:pt x="2491" y="4877"/>
                  </a:lnTo>
                  <a:lnTo>
                    <a:pt x="2547" y="4905"/>
                  </a:lnTo>
                  <a:lnTo>
                    <a:pt x="2604" y="4931"/>
                  </a:lnTo>
                  <a:lnTo>
                    <a:pt x="2661" y="4955"/>
                  </a:lnTo>
                  <a:lnTo>
                    <a:pt x="2720" y="4976"/>
                  </a:lnTo>
                  <a:lnTo>
                    <a:pt x="2779" y="4996"/>
                  </a:lnTo>
                  <a:lnTo>
                    <a:pt x="2839" y="5013"/>
                  </a:lnTo>
                  <a:lnTo>
                    <a:pt x="2899" y="5028"/>
                  </a:lnTo>
                  <a:lnTo>
                    <a:pt x="2960" y="5041"/>
                  </a:lnTo>
                  <a:lnTo>
                    <a:pt x="3022" y="5051"/>
                  </a:lnTo>
                  <a:lnTo>
                    <a:pt x="3084" y="5059"/>
                  </a:lnTo>
                  <a:lnTo>
                    <a:pt x="3146" y="5065"/>
                  </a:lnTo>
                  <a:lnTo>
                    <a:pt x="3208" y="5069"/>
                  </a:lnTo>
                  <a:lnTo>
                    <a:pt x="3271" y="5070"/>
                  </a:lnTo>
                  <a:lnTo>
                    <a:pt x="3334" y="5069"/>
                  </a:lnTo>
                  <a:lnTo>
                    <a:pt x="3396" y="5065"/>
                  </a:lnTo>
                  <a:lnTo>
                    <a:pt x="3459" y="5059"/>
                  </a:lnTo>
                  <a:lnTo>
                    <a:pt x="3520" y="5051"/>
                  </a:lnTo>
                  <a:lnTo>
                    <a:pt x="3582" y="5041"/>
                  </a:lnTo>
                  <a:lnTo>
                    <a:pt x="3643" y="5028"/>
                  </a:lnTo>
                  <a:lnTo>
                    <a:pt x="3704" y="5013"/>
                  </a:lnTo>
                  <a:lnTo>
                    <a:pt x="3764" y="4996"/>
                  </a:lnTo>
                  <a:lnTo>
                    <a:pt x="3823" y="4976"/>
                  </a:lnTo>
                  <a:lnTo>
                    <a:pt x="3882" y="4955"/>
                  </a:lnTo>
                  <a:lnTo>
                    <a:pt x="3939" y="4931"/>
                  </a:lnTo>
                  <a:lnTo>
                    <a:pt x="3996" y="4905"/>
                  </a:lnTo>
                  <a:lnTo>
                    <a:pt x="4052" y="4877"/>
                  </a:lnTo>
                  <a:lnTo>
                    <a:pt x="4107" y="4846"/>
                  </a:lnTo>
                  <a:lnTo>
                    <a:pt x="4161" y="4814"/>
                  </a:lnTo>
                  <a:lnTo>
                    <a:pt x="4213" y="4780"/>
                  </a:lnTo>
                  <a:lnTo>
                    <a:pt x="4264" y="4743"/>
                  </a:lnTo>
                  <a:lnTo>
                    <a:pt x="4304" y="4713"/>
                  </a:lnTo>
                  <a:lnTo>
                    <a:pt x="4302" y="4680"/>
                  </a:lnTo>
                  <a:lnTo>
                    <a:pt x="4304" y="4647"/>
                  </a:lnTo>
                  <a:lnTo>
                    <a:pt x="4311" y="4615"/>
                  </a:lnTo>
                  <a:lnTo>
                    <a:pt x="4321" y="4584"/>
                  </a:lnTo>
                  <a:lnTo>
                    <a:pt x="4335" y="4555"/>
                  </a:lnTo>
                  <a:lnTo>
                    <a:pt x="4354" y="4528"/>
                  </a:lnTo>
                  <a:lnTo>
                    <a:pt x="4375" y="4503"/>
                  </a:lnTo>
                  <a:lnTo>
                    <a:pt x="4400" y="4482"/>
                  </a:lnTo>
                  <a:lnTo>
                    <a:pt x="4427" y="4463"/>
                  </a:lnTo>
                  <a:lnTo>
                    <a:pt x="4456" y="4449"/>
                  </a:lnTo>
                  <a:lnTo>
                    <a:pt x="4487" y="4439"/>
                  </a:lnTo>
                  <a:lnTo>
                    <a:pt x="4519" y="4432"/>
                  </a:lnTo>
                  <a:lnTo>
                    <a:pt x="4552" y="4430"/>
                  </a:lnTo>
                  <a:lnTo>
                    <a:pt x="4585" y="4432"/>
                  </a:lnTo>
                  <a:lnTo>
                    <a:pt x="4615" y="4392"/>
                  </a:lnTo>
                  <a:lnTo>
                    <a:pt x="4652" y="4341"/>
                  </a:lnTo>
                  <a:lnTo>
                    <a:pt x="4686" y="4289"/>
                  </a:lnTo>
                  <a:lnTo>
                    <a:pt x="4718" y="4235"/>
                  </a:lnTo>
                  <a:lnTo>
                    <a:pt x="4749" y="4180"/>
                  </a:lnTo>
                  <a:lnTo>
                    <a:pt x="4777" y="4124"/>
                  </a:lnTo>
                  <a:lnTo>
                    <a:pt x="4803" y="4067"/>
                  </a:lnTo>
                  <a:lnTo>
                    <a:pt x="4827" y="4010"/>
                  </a:lnTo>
                  <a:lnTo>
                    <a:pt x="4848" y="3951"/>
                  </a:lnTo>
                  <a:lnTo>
                    <a:pt x="4868" y="3892"/>
                  </a:lnTo>
                  <a:lnTo>
                    <a:pt x="4885" y="3832"/>
                  </a:lnTo>
                  <a:lnTo>
                    <a:pt x="4900" y="3771"/>
                  </a:lnTo>
                  <a:lnTo>
                    <a:pt x="4913" y="3710"/>
                  </a:lnTo>
                  <a:lnTo>
                    <a:pt x="4923" y="3648"/>
                  </a:lnTo>
                  <a:lnTo>
                    <a:pt x="4931" y="3587"/>
                  </a:lnTo>
                  <a:lnTo>
                    <a:pt x="4937" y="3524"/>
                  </a:lnTo>
                  <a:close/>
                  <a:moveTo>
                    <a:pt x="4060" y="3367"/>
                  </a:moveTo>
                  <a:lnTo>
                    <a:pt x="4061" y="3372"/>
                  </a:lnTo>
                  <a:lnTo>
                    <a:pt x="4061" y="3396"/>
                  </a:lnTo>
                  <a:lnTo>
                    <a:pt x="4061" y="3402"/>
                  </a:lnTo>
                  <a:lnTo>
                    <a:pt x="4061" y="3426"/>
                  </a:lnTo>
                  <a:lnTo>
                    <a:pt x="4060" y="3431"/>
                  </a:lnTo>
                  <a:lnTo>
                    <a:pt x="4059" y="3455"/>
                  </a:lnTo>
                  <a:lnTo>
                    <a:pt x="4059" y="3461"/>
                  </a:lnTo>
                  <a:lnTo>
                    <a:pt x="4056" y="3485"/>
                  </a:lnTo>
                  <a:lnTo>
                    <a:pt x="4056" y="3490"/>
                  </a:lnTo>
                  <a:lnTo>
                    <a:pt x="4053" y="3514"/>
                  </a:lnTo>
                  <a:lnTo>
                    <a:pt x="4052" y="3520"/>
                  </a:lnTo>
                  <a:lnTo>
                    <a:pt x="4048" y="3543"/>
                  </a:lnTo>
                  <a:lnTo>
                    <a:pt x="4047" y="3549"/>
                  </a:lnTo>
                  <a:lnTo>
                    <a:pt x="4042" y="3572"/>
                  </a:lnTo>
                  <a:lnTo>
                    <a:pt x="4041" y="3578"/>
                  </a:lnTo>
                  <a:lnTo>
                    <a:pt x="4035" y="3601"/>
                  </a:lnTo>
                  <a:lnTo>
                    <a:pt x="4034" y="3606"/>
                  </a:lnTo>
                  <a:lnTo>
                    <a:pt x="4027" y="3629"/>
                  </a:lnTo>
                  <a:lnTo>
                    <a:pt x="4026" y="3634"/>
                  </a:lnTo>
                  <a:lnTo>
                    <a:pt x="4018" y="3657"/>
                  </a:lnTo>
                  <a:lnTo>
                    <a:pt x="4016" y="3662"/>
                  </a:lnTo>
                  <a:lnTo>
                    <a:pt x="4008" y="3685"/>
                  </a:lnTo>
                  <a:lnTo>
                    <a:pt x="4006" y="3690"/>
                  </a:lnTo>
                  <a:lnTo>
                    <a:pt x="3997" y="3712"/>
                  </a:lnTo>
                  <a:lnTo>
                    <a:pt x="3995" y="3717"/>
                  </a:lnTo>
                  <a:lnTo>
                    <a:pt x="3985" y="3739"/>
                  </a:lnTo>
                  <a:lnTo>
                    <a:pt x="3982" y="3744"/>
                  </a:lnTo>
                  <a:lnTo>
                    <a:pt x="3972" y="3765"/>
                  </a:lnTo>
                  <a:lnTo>
                    <a:pt x="3969" y="3771"/>
                  </a:lnTo>
                  <a:lnTo>
                    <a:pt x="3957" y="3792"/>
                  </a:lnTo>
                  <a:lnTo>
                    <a:pt x="3954" y="3797"/>
                  </a:lnTo>
                  <a:lnTo>
                    <a:pt x="3942" y="3817"/>
                  </a:lnTo>
                  <a:lnTo>
                    <a:pt x="3939" y="3822"/>
                  </a:lnTo>
                  <a:lnTo>
                    <a:pt x="3926" y="3842"/>
                  </a:lnTo>
                  <a:lnTo>
                    <a:pt x="3922" y="3847"/>
                  </a:lnTo>
                  <a:lnTo>
                    <a:pt x="3908" y="3866"/>
                  </a:lnTo>
                  <a:lnTo>
                    <a:pt x="3905" y="3871"/>
                  </a:lnTo>
                  <a:lnTo>
                    <a:pt x="3891" y="3890"/>
                  </a:lnTo>
                  <a:lnTo>
                    <a:pt x="3887" y="3894"/>
                  </a:lnTo>
                  <a:lnTo>
                    <a:pt x="3872" y="3913"/>
                  </a:lnTo>
                  <a:lnTo>
                    <a:pt x="3868" y="3917"/>
                  </a:lnTo>
                  <a:lnTo>
                    <a:pt x="3852" y="3935"/>
                  </a:lnTo>
                  <a:lnTo>
                    <a:pt x="3848" y="3939"/>
                  </a:lnTo>
                  <a:lnTo>
                    <a:pt x="3832" y="3956"/>
                  </a:lnTo>
                  <a:lnTo>
                    <a:pt x="3828" y="3960"/>
                  </a:lnTo>
                  <a:lnTo>
                    <a:pt x="3811" y="3976"/>
                  </a:lnTo>
                  <a:lnTo>
                    <a:pt x="3807" y="3980"/>
                  </a:lnTo>
                  <a:lnTo>
                    <a:pt x="3789" y="3996"/>
                  </a:lnTo>
                  <a:lnTo>
                    <a:pt x="3785" y="4000"/>
                  </a:lnTo>
                  <a:lnTo>
                    <a:pt x="3766" y="4015"/>
                  </a:lnTo>
                  <a:lnTo>
                    <a:pt x="3762" y="4019"/>
                  </a:lnTo>
                  <a:lnTo>
                    <a:pt x="3743" y="4033"/>
                  </a:lnTo>
                  <a:lnTo>
                    <a:pt x="3738" y="4036"/>
                  </a:lnTo>
                  <a:lnTo>
                    <a:pt x="3719" y="4050"/>
                  </a:lnTo>
                  <a:lnTo>
                    <a:pt x="3714" y="4054"/>
                  </a:lnTo>
                  <a:lnTo>
                    <a:pt x="3694" y="4067"/>
                  </a:lnTo>
                  <a:lnTo>
                    <a:pt x="3689" y="4070"/>
                  </a:lnTo>
                  <a:lnTo>
                    <a:pt x="3669" y="4082"/>
                  </a:lnTo>
                  <a:lnTo>
                    <a:pt x="3663" y="4085"/>
                  </a:lnTo>
                  <a:lnTo>
                    <a:pt x="3642" y="4097"/>
                  </a:lnTo>
                  <a:lnTo>
                    <a:pt x="3637" y="4100"/>
                  </a:lnTo>
                  <a:lnTo>
                    <a:pt x="3616" y="4110"/>
                  </a:lnTo>
                  <a:lnTo>
                    <a:pt x="3611" y="4113"/>
                  </a:lnTo>
                  <a:lnTo>
                    <a:pt x="3589" y="4123"/>
                  </a:lnTo>
                  <a:lnTo>
                    <a:pt x="3584" y="4125"/>
                  </a:lnTo>
                  <a:lnTo>
                    <a:pt x="3562" y="4134"/>
                  </a:lnTo>
                  <a:lnTo>
                    <a:pt x="3556" y="4136"/>
                  </a:lnTo>
                  <a:lnTo>
                    <a:pt x="3534" y="4144"/>
                  </a:lnTo>
                  <a:lnTo>
                    <a:pt x="3529" y="4146"/>
                  </a:lnTo>
                  <a:lnTo>
                    <a:pt x="3506" y="4154"/>
                  </a:lnTo>
                  <a:lnTo>
                    <a:pt x="3501" y="4155"/>
                  </a:lnTo>
                  <a:lnTo>
                    <a:pt x="3478" y="4162"/>
                  </a:lnTo>
                  <a:lnTo>
                    <a:pt x="3472" y="4163"/>
                  </a:lnTo>
                  <a:lnTo>
                    <a:pt x="3449" y="4169"/>
                  </a:lnTo>
                  <a:lnTo>
                    <a:pt x="3444" y="4170"/>
                  </a:lnTo>
                  <a:lnTo>
                    <a:pt x="3420" y="4175"/>
                  </a:lnTo>
                  <a:lnTo>
                    <a:pt x="3415" y="4176"/>
                  </a:lnTo>
                  <a:lnTo>
                    <a:pt x="3391" y="4180"/>
                  </a:lnTo>
                  <a:lnTo>
                    <a:pt x="3386" y="4181"/>
                  </a:lnTo>
                  <a:lnTo>
                    <a:pt x="3362" y="4184"/>
                  </a:lnTo>
                  <a:lnTo>
                    <a:pt x="3357" y="4184"/>
                  </a:lnTo>
                  <a:lnTo>
                    <a:pt x="3333" y="4187"/>
                  </a:lnTo>
                  <a:lnTo>
                    <a:pt x="3327" y="4187"/>
                  </a:lnTo>
                  <a:lnTo>
                    <a:pt x="3303" y="4188"/>
                  </a:lnTo>
                  <a:lnTo>
                    <a:pt x="3298" y="4189"/>
                  </a:lnTo>
                  <a:lnTo>
                    <a:pt x="3274" y="4189"/>
                  </a:lnTo>
                  <a:lnTo>
                    <a:pt x="3268" y="4189"/>
                  </a:lnTo>
                  <a:lnTo>
                    <a:pt x="3244" y="4189"/>
                  </a:lnTo>
                  <a:lnTo>
                    <a:pt x="3239" y="4188"/>
                  </a:lnTo>
                  <a:lnTo>
                    <a:pt x="3215" y="4187"/>
                  </a:lnTo>
                  <a:lnTo>
                    <a:pt x="3209" y="4187"/>
                  </a:lnTo>
                  <a:lnTo>
                    <a:pt x="3185" y="4184"/>
                  </a:lnTo>
                  <a:lnTo>
                    <a:pt x="3180" y="4184"/>
                  </a:lnTo>
                  <a:lnTo>
                    <a:pt x="3156" y="4181"/>
                  </a:lnTo>
                  <a:lnTo>
                    <a:pt x="3151" y="4180"/>
                  </a:lnTo>
                  <a:lnTo>
                    <a:pt x="3127" y="4176"/>
                  </a:lnTo>
                  <a:lnTo>
                    <a:pt x="3122" y="4175"/>
                  </a:lnTo>
                  <a:lnTo>
                    <a:pt x="3098" y="4170"/>
                  </a:lnTo>
                  <a:lnTo>
                    <a:pt x="3093" y="4169"/>
                  </a:lnTo>
                  <a:lnTo>
                    <a:pt x="3070" y="4163"/>
                  </a:lnTo>
                  <a:lnTo>
                    <a:pt x="3064" y="4162"/>
                  </a:lnTo>
                  <a:lnTo>
                    <a:pt x="3041" y="4155"/>
                  </a:lnTo>
                  <a:lnTo>
                    <a:pt x="3036" y="4154"/>
                  </a:lnTo>
                  <a:lnTo>
                    <a:pt x="3013" y="4146"/>
                  </a:lnTo>
                  <a:lnTo>
                    <a:pt x="3008" y="4144"/>
                  </a:lnTo>
                  <a:lnTo>
                    <a:pt x="2986" y="4136"/>
                  </a:lnTo>
                  <a:lnTo>
                    <a:pt x="2980" y="4134"/>
                  </a:lnTo>
                  <a:lnTo>
                    <a:pt x="2958" y="4125"/>
                  </a:lnTo>
                  <a:lnTo>
                    <a:pt x="2953" y="4123"/>
                  </a:lnTo>
                  <a:lnTo>
                    <a:pt x="2931" y="4113"/>
                  </a:lnTo>
                  <a:lnTo>
                    <a:pt x="2926" y="4110"/>
                  </a:lnTo>
                  <a:lnTo>
                    <a:pt x="2905" y="4100"/>
                  </a:lnTo>
                  <a:lnTo>
                    <a:pt x="2900" y="4097"/>
                  </a:lnTo>
                  <a:lnTo>
                    <a:pt x="2879" y="4085"/>
                  </a:lnTo>
                  <a:lnTo>
                    <a:pt x="2873" y="4082"/>
                  </a:lnTo>
                  <a:lnTo>
                    <a:pt x="2852" y="4069"/>
                  </a:lnTo>
                  <a:lnTo>
                    <a:pt x="2848" y="4067"/>
                  </a:lnTo>
                  <a:lnTo>
                    <a:pt x="2828" y="4053"/>
                  </a:lnTo>
                  <a:lnTo>
                    <a:pt x="2823" y="4050"/>
                  </a:lnTo>
                  <a:lnTo>
                    <a:pt x="2804" y="4036"/>
                  </a:lnTo>
                  <a:lnTo>
                    <a:pt x="2799" y="4033"/>
                  </a:lnTo>
                  <a:lnTo>
                    <a:pt x="2780" y="4018"/>
                  </a:lnTo>
                  <a:lnTo>
                    <a:pt x="2776" y="4015"/>
                  </a:lnTo>
                  <a:lnTo>
                    <a:pt x="2758" y="4000"/>
                  </a:lnTo>
                  <a:lnTo>
                    <a:pt x="2754" y="3996"/>
                  </a:lnTo>
                  <a:lnTo>
                    <a:pt x="2736" y="3980"/>
                  </a:lnTo>
                  <a:lnTo>
                    <a:pt x="2732" y="3977"/>
                  </a:lnTo>
                  <a:lnTo>
                    <a:pt x="2715" y="3960"/>
                  </a:lnTo>
                  <a:lnTo>
                    <a:pt x="2711" y="3956"/>
                  </a:lnTo>
                  <a:lnTo>
                    <a:pt x="2694" y="3939"/>
                  </a:lnTo>
                  <a:lnTo>
                    <a:pt x="2690" y="3935"/>
                  </a:lnTo>
                  <a:lnTo>
                    <a:pt x="2674" y="3917"/>
                  </a:lnTo>
                  <a:lnTo>
                    <a:pt x="2671" y="3913"/>
                  </a:lnTo>
                  <a:lnTo>
                    <a:pt x="2655" y="3895"/>
                  </a:lnTo>
                  <a:lnTo>
                    <a:pt x="2652" y="3890"/>
                  </a:lnTo>
                  <a:lnTo>
                    <a:pt x="2637" y="3871"/>
                  </a:lnTo>
                  <a:lnTo>
                    <a:pt x="2634" y="3867"/>
                  </a:lnTo>
                  <a:lnTo>
                    <a:pt x="2620" y="3847"/>
                  </a:lnTo>
                  <a:lnTo>
                    <a:pt x="2617" y="3842"/>
                  </a:lnTo>
                  <a:lnTo>
                    <a:pt x="2603" y="3822"/>
                  </a:lnTo>
                  <a:lnTo>
                    <a:pt x="2600" y="3818"/>
                  </a:lnTo>
                  <a:lnTo>
                    <a:pt x="2588" y="3797"/>
                  </a:lnTo>
                  <a:lnTo>
                    <a:pt x="2585" y="3792"/>
                  </a:lnTo>
                  <a:lnTo>
                    <a:pt x="2573" y="3771"/>
                  </a:lnTo>
                  <a:lnTo>
                    <a:pt x="2570" y="3765"/>
                  </a:lnTo>
                  <a:lnTo>
                    <a:pt x="2560" y="3744"/>
                  </a:lnTo>
                  <a:lnTo>
                    <a:pt x="2557" y="3739"/>
                  </a:lnTo>
                  <a:lnTo>
                    <a:pt x="2547" y="3717"/>
                  </a:lnTo>
                  <a:lnTo>
                    <a:pt x="2545" y="3712"/>
                  </a:lnTo>
                  <a:lnTo>
                    <a:pt x="2536" y="3690"/>
                  </a:lnTo>
                  <a:lnTo>
                    <a:pt x="2534" y="3685"/>
                  </a:lnTo>
                  <a:lnTo>
                    <a:pt x="2526" y="3662"/>
                  </a:lnTo>
                  <a:lnTo>
                    <a:pt x="2524" y="3657"/>
                  </a:lnTo>
                  <a:lnTo>
                    <a:pt x="2516" y="3634"/>
                  </a:lnTo>
                  <a:lnTo>
                    <a:pt x="2515" y="3629"/>
                  </a:lnTo>
                  <a:lnTo>
                    <a:pt x="2508" y="3606"/>
                  </a:lnTo>
                  <a:lnTo>
                    <a:pt x="2507" y="3601"/>
                  </a:lnTo>
                  <a:lnTo>
                    <a:pt x="2501" y="3578"/>
                  </a:lnTo>
                  <a:lnTo>
                    <a:pt x="2500" y="3572"/>
                  </a:lnTo>
                  <a:lnTo>
                    <a:pt x="2495" y="3549"/>
                  </a:lnTo>
                  <a:lnTo>
                    <a:pt x="2494" y="3543"/>
                  </a:lnTo>
                  <a:lnTo>
                    <a:pt x="2490" y="3520"/>
                  </a:lnTo>
                  <a:lnTo>
                    <a:pt x="2489" y="3514"/>
                  </a:lnTo>
                  <a:lnTo>
                    <a:pt x="2486" y="3490"/>
                  </a:lnTo>
                  <a:lnTo>
                    <a:pt x="2486" y="3485"/>
                  </a:lnTo>
                  <a:lnTo>
                    <a:pt x="2483" y="3461"/>
                  </a:lnTo>
                  <a:lnTo>
                    <a:pt x="2483" y="3455"/>
                  </a:lnTo>
                  <a:lnTo>
                    <a:pt x="2482" y="3431"/>
                  </a:lnTo>
                  <a:lnTo>
                    <a:pt x="2481" y="3426"/>
                  </a:lnTo>
                  <a:lnTo>
                    <a:pt x="2481" y="3402"/>
                  </a:lnTo>
                  <a:lnTo>
                    <a:pt x="2481" y="3396"/>
                  </a:lnTo>
                  <a:lnTo>
                    <a:pt x="2481" y="3372"/>
                  </a:lnTo>
                  <a:lnTo>
                    <a:pt x="2482" y="3367"/>
                  </a:lnTo>
                  <a:lnTo>
                    <a:pt x="2483" y="3343"/>
                  </a:lnTo>
                  <a:lnTo>
                    <a:pt x="2483" y="3337"/>
                  </a:lnTo>
                  <a:lnTo>
                    <a:pt x="2486" y="3313"/>
                  </a:lnTo>
                  <a:lnTo>
                    <a:pt x="2486" y="3308"/>
                  </a:lnTo>
                  <a:lnTo>
                    <a:pt x="2489" y="3284"/>
                  </a:lnTo>
                  <a:lnTo>
                    <a:pt x="2490" y="3279"/>
                  </a:lnTo>
                  <a:lnTo>
                    <a:pt x="2494" y="3255"/>
                  </a:lnTo>
                  <a:lnTo>
                    <a:pt x="2495" y="3250"/>
                  </a:lnTo>
                  <a:lnTo>
                    <a:pt x="2500" y="3226"/>
                  </a:lnTo>
                  <a:lnTo>
                    <a:pt x="2501" y="3221"/>
                  </a:lnTo>
                  <a:lnTo>
                    <a:pt x="2507" y="3198"/>
                  </a:lnTo>
                  <a:lnTo>
                    <a:pt x="2508" y="3192"/>
                  </a:lnTo>
                  <a:lnTo>
                    <a:pt x="2515" y="3169"/>
                  </a:lnTo>
                  <a:lnTo>
                    <a:pt x="2516" y="3164"/>
                  </a:lnTo>
                  <a:lnTo>
                    <a:pt x="2524" y="3141"/>
                  </a:lnTo>
                  <a:lnTo>
                    <a:pt x="2526" y="3136"/>
                  </a:lnTo>
                  <a:lnTo>
                    <a:pt x="2534" y="3114"/>
                  </a:lnTo>
                  <a:lnTo>
                    <a:pt x="2536" y="3108"/>
                  </a:lnTo>
                  <a:lnTo>
                    <a:pt x="2545" y="3086"/>
                  </a:lnTo>
                  <a:lnTo>
                    <a:pt x="2547" y="3081"/>
                  </a:lnTo>
                  <a:lnTo>
                    <a:pt x="2557" y="3059"/>
                  </a:lnTo>
                  <a:lnTo>
                    <a:pt x="2560" y="3054"/>
                  </a:lnTo>
                  <a:lnTo>
                    <a:pt x="2570" y="3033"/>
                  </a:lnTo>
                  <a:lnTo>
                    <a:pt x="2573" y="3028"/>
                  </a:lnTo>
                  <a:lnTo>
                    <a:pt x="2585" y="3007"/>
                  </a:lnTo>
                  <a:lnTo>
                    <a:pt x="2588" y="3001"/>
                  </a:lnTo>
                  <a:lnTo>
                    <a:pt x="2601" y="2980"/>
                  </a:lnTo>
                  <a:lnTo>
                    <a:pt x="2604" y="2976"/>
                  </a:lnTo>
                  <a:lnTo>
                    <a:pt x="2617" y="2955"/>
                  </a:lnTo>
                  <a:lnTo>
                    <a:pt x="2620" y="2951"/>
                  </a:lnTo>
                  <a:lnTo>
                    <a:pt x="2634" y="2931"/>
                  </a:lnTo>
                  <a:lnTo>
                    <a:pt x="2637" y="2927"/>
                  </a:lnTo>
                  <a:lnTo>
                    <a:pt x="2652" y="2908"/>
                  </a:lnTo>
                  <a:lnTo>
                    <a:pt x="2655" y="2904"/>
                  </a:lnTo>
                  <a:lnTo>
                    <a:pt x="2671" y="2885"/>
                  </a:lnTo>
                  <a:lnTo>
                    <a:pt x="2674" y="2881"/>
                  </a:lnTo>
                  <a:lnTo>
                    <a:pt x="2690" y="2864"/>
                  </a:lnTo>
                  <a:lnTo>
                    <a:pt x="2694" y="2860"/>
                  </a:lnTo>
                  <a:lnTo>
                    <a:pt x="2711" y="2842"/>
                  </a:lnTo>
                  <a:lnTo>
                    <a:pt x="2715" y="2838"/>
                  </a:lnTo>
                  <a:lnTo>
                    <a:pt x="2732" y="2822"/>
                  </a:lnTo>
                  <a:lnTo>
                    <a:pt x="2736" y="2818"/>
                  </a:lnTo>
                  <a:lnTo>
                    <a:pt x="2754" y="2802"/>
                  </a:lnTo>
                  <a:lnTo>
                    <a:pt x="2758" y="2799"/>
                  </a:lnTo>
                  <a:lnTo>
                    <a:pt x="2776" y="2783"/>
                  </a:lnTo>
                  <a:lnTo>
                    <a:pt x="2781" y="2780"/>
                  </a:lnTo>
                  <a:lnTo>
                    <a:pt x="2800" y="2765"/>
                  </a:lnTo>
                  <a:lnTo>
                    <a:pt x="2804" y="2762"/>
                  </a:lnTo>
                  <a:lnTo>
                    <a:pt x="2824" y="2748"/>
                  </a:lnTo>
                  <a:lnTo>
                    <a:pt x="2828" y="2745"/>
                  </a:lnTo>
                  <a:lnTo>
                    <a:pt x="2848" y="2732"/>
                  </a:lnTo>
                  <a:lnTo>
                    <a:pt x="2853" y="2729"/>
                  </a:lnTo>
                  <a:lnTo>
                    <a:pt x="2874" y="2717"/>
                  </a:lnTo>
                  <a:lnTo>
                    <a:pt x="2878" y="2714"/>
                  </a:lnTo>
                  <a:lnTo>
                    <a:pt x="2899" y="2702"/>
                  </a:lnTo>
                  <a:lnTo>
                    <a:pt x="2904" y="2700"/>
                  </a:lnTo>
                  <a:lnTo>
                    <a:pt x="2925" y="2689"/>
                  </a:lnTo>
                  <a:lnTo>
                    <a:pt x="2930" y="2686"/>
                  </a:lnTo>
                  <a:lnTo>
                    <a:pt x="2952" y="2676"/>
                  </a:lnTo>
                  <a:lnTo>
                    <a:pt x="2958" y="2674"/>
                  </a:lnTo>
                  <a:lnTo>
                    <a:pt x="2980" y="2665"/>
                  </a:lnTo>
                  <a:lnTo>
                    <a:pt x="2985" y="2662"/>
                  </a:lnTo>
                  <a:lnTo>
                    <a:pt x="3007" y="2654"/>
                  </a:lnTo>
                  <a:lnTo>
                    <a:pt x="3013" y="2652"/>
                  </a:lnTo>
                  <a:lnTo>
                    <a:pt x="3036" y="2645"/>
                  </a:lnTo>
                  <a:lnTo>
                    <a:pt x="3041" y="2643"/>
                  </a:lnTo>
                  <a:lnTo>
                    <a:pt x="3064" y="2636"/>
                  </a:lnTo>
                  <a:lnTo>
                    <a:pt x="3069" y="2635"/>
                  </a:lnTo>
                  <a:lnTo>
                    <a:pt x="3093" y="2629"/>
                  </a:lnTo>
                  <a:lnTo>
                    <a:pt x="3098" y="2628"/>
                  </a:lnTo>
                  <a:lnTo>
                    <a:pt x="3122" y="2623"/>
                  </a:lnTo>
                  <a:lnTo>
                    <a:pt x="3127" y="2622"/>
                  </a:lnTo>
                  <a:lnTo>
                    <a:pt x="3151" y="2618"/>
                  </a:lnTo>
                  <a:lnTo>
                    <a:pt x="3156" y="2617"/>
                  </a:lnTo>
                  <a:lnTo>
                    <a:pt x="3180" y="2614"/>
                  </a:lnTo>
                  <a:lnTo>
                    <a:pt x="3185" y="2614"/>
                  </a:lnTo>
                  <a:lnTo>
                    <a:pt x="3209" y="2611"/>
                  </a:lnTo>
                  <a:lnTo>
                    <a:pt x="3215" y="2611"/>
                  </a:lnTo>
                  <a:lnTo>
                    <a:pt x="3239" y="2610"/>
                  </a:lnTo>
                  <a:lnTo>
                    <a:pt x="3244" y="2609"/>
                  </a:lnTo>
                  <a:lnTo>
                    <a:pt x="3268" y="2609"/>
                  </a:lnTo>
                  <a:lnTo>
                    <a:pt x="3274" y="2609"/>
                  </a:lnTo>
                  <a:lnTo>
                    <a:pt x="3298" y="2609"/>
                  </a:lnTo>
                  <a:lnTo>
                    <a:pt x="3303" y="2610"/>
                  </a:lnTo>
                  <a:lnTo>
                    <a:pt x="3327" y="2611"/>
                  </a:lnTo>
                  <a:lnTo>
                    <a:pt x="3333" y="2611"/>
                  </a:lnTo>
                  <a:lnTo>
                    <a:pt x="3357" y="2614"/>
                  </a:lnTo>
                  <a:lnTo>
                    <a:pt x="3362" y="2614"/>
                  </a:lnTo>
                  <a:lnTo>
                    <a:pt x="3386" y="2617"/>
                  </a:lnTo>
                  <a:lnTo>
                    <a:pt x="3391" y="2618"/>
                  </a:lnTo>
                  <a:lnTo>
                    <a:pt x="3415" y="2622"/>
                  </a:lnTo>
                  <a:lnTo>
                    <a:pt x="3420" y="2623"/>
                  </a:lnTo>
                  <a:lnTo>
                    <a:pt x="3444" y="2628"/>
                  </a:lnTo>
                  <a:lnTo>
                    <a:pt x="3449" y="2629"/>
                  </a:lnTo>
                  <a:lnTo>
                    <a:pt x="3473" y="2635"/>
                  </a:lnTo>
                  <a:lnTo>
                    <a:pt x="3478" y="2636"/>
                  </a:lnTo>
                  <a:lnTo>
                    <a:pt x="3501" y="2643"/>
                  </a:lnTo>
                  <a:lnTo>
                    <a:pt x="3506" y="2645"/>
                  </a:lnTo>
                  <a:lnTo>
                    <a:pt x="3529" y="2652"/>
                  </a:lnTo>
                  <a:lnTo>
                    <a:pt x="3535" y="2654"/>
                  </a:lnTo>
                  <a:lnTo>
                    <a:pt x="3557" y="2662"/>
                  </a:lnTo>
                  <a:lnTo>
                    <a:pt x="3562" y="2665"/>
                  </a:lnTo>
                  <a:lnTo>
                    <a:pt x="3584" y="2674"/>
                  </a:lnTo>
                  <a:lnTo>
                    <a:pt x="3590" y="2676"/>
                  </a:lnTo>
                  <a:lnTo>
                    <a:pt x="3612" y="2686"/>
                  </a:lnTo>
                  <a:lnTo>
                    <a:pt x="3617" y="2689"/>
                  </a:lnTo>
                  <a:lnTo>
                    <a:pt x="3638" y="2700"/>
                  </a:lnTo>
                  <a:lnTo>
                    <a:pt x="3643" y="2702"/>
                  </a:lnTo>
                  <a:lnTo>
                    <a:pt x="3664" y="2714"/>
                  </a:lnTo>
                  <a:lnTo>
                    <a:pt x="3668" y="2716"/>
                  </a:lnTo>
                  <a:lnTo>
                    <a:pt x="3689" y="2729"/>
                  </a:lnTo>
                  <a:lnTo>
                    <a:pt x="3694" y="2732"/>
                  </a:lnTo>
                  <a:lnTo>
                    <a:pt x="3714" y="2745"/>
                  </a:lnTo>
                  <a:lnTo>
                    <a:pt x="3718" y="2748"/>
                  </a:lnTo>
                  <a:lnTo>
                    <a:pt x="3738" y="2762"/>
                  </a:lnTo>
                  <a:lnTo>
                    <a:pt x="3743" y="2765"/>
                  </a:lnTo>
                  <a:lnTo>
                    <a:pt x="3762" y="2780"/>
                  </a:lnTo>
                  <a:lnTo>
                    <a:pt x="3766" y="2783"/>
                  </a:lnTo>
                  <a:lnTo>
                    <a:pt x="3785" y="2799"/>
                  </a:lnTo>
                  <a:lnTo>
                    <a:pt x="3789" y="2802"/>
                  </a:lnTo>
                  <a:lnTo>
                    <a:pt x="3807" y="2818"/>
                  </a:lnTo>
                  <a:lnTo>
                    <a:pt x="3811" y="2822"/>
                  </a:lnTo>
                  <a:lnTo>
                    <a:pt x="3828" y="2839"/>
                  </a:lnTo>
                  <a:lnTo>
                    <a:pt x="3832" y="2843"/>
                  </a:lnTo>
                  <a:lnTo>
                    <a:pt x="3848" y="2860"/>
                  </a:lnTo>
                  <a:lnTo>
                    <a:pt x="3852" y="2864"/>
                  </a:lnTo>
                  <a:lnTo>
                    <a:pt x="3868" y="2882"/>
                  </a:lnTo>
                  <a:lnTo>
                    <a:pt x="3872" y="2886"/>
                  </a:lnTo>
                  <a:lnTo>
                    <a:pt x="3887" y="2904"/>
                  </a:lnTo>
                  <a:lnTo>
                    <a:pt x="3890" y="2908"/>
                  </a:lnTo>
                  <a:lnTo>
                    <a:pt x="3905" y="2927"/>
                  </a:lnTo>
                  <a:lnTo>
                    <a:pt x="3908" y="2932"/>
                  </a:lnTo>
                  <a:lnTo>
                    <a:pt x="3922" y="2951"/>
                  </a:lnTo>
                  <a:lnTo>
                    <a:pt x="3925" y="2956"/>
                  </a:lnTo>
                  <a:lnTo>
                    <a:pt x="3939" y="2976"/>
                  </a:lnTo>
                  <a:lnTo>
                    <a:pt x="3941" y="2980"/>
                  </a:lnTo>
                  <a:lnTo>
                    <a:pt x="3954" y="3001"/>
                  </a:lnTo>
                  <a:lnTo>
                    <a:pt x="3957" y="3007"/>
                  </a:lnTo>
                  <a:lnTo>
                    <a:pt x="3969" y="3028"/>
                  </a:lnTo>
                  <a:lnTo>
                    <a:pt x="3972" y="3033"/>
                  </a:lnTo>
                  <a:lnTo>
                    <a:pt x="3982" y="3054"/>
                  </a:lnTo>
                  <a:lnTo>
                    <a:pt x="3985" y="3059"/>
                  </a:lnTo>
                  <a:lnTo>
                    <a:pt x="3995" y="3081"/>
                  </a:lnTo>
                  <a:lnTo>
                    <a:pt x="3997" y="3086"/>
                  </a:lnTo>
                  <a:lnTo>
                    <a:pt x="4006" y="3108"/>
                  </a:lnTo>
                  <a:lnTo>
                    <a:pt x="4008" y="3114"/>
                  </a:lnTo>
                  <a:lnTo>
                    <a:pt x="4016" y="3136"/>
                  </a:lnTo>
                  <a:lnTo>
                    <a:pt x="4018" y="3141"/>
                  </a:lnTo>
                  <a:lnTo>
                    <a:pt x="4026" y="3164"/>
                  </a:lnTo>
                  <a:lnTo>
                    <a:pt x="4027" y="3169"/>
                  </a:lnTo>
                  <a:lnTo>
                    <a:pt x="4034" y="3192"/>
                  </a:lnTo>
                  <a:lnTo>
                    <a:pt x="4035" y="3198"/>
                  </a:lnTo>
                  <a:lnTo>
                    <a:pt x="4041" y="3221"/>
                  </a:lnTo>
                  <a:lnTo>
                    <a:pt x="4042" y="3226"/>
                  </a:lnTo>
                  <a:lnTo>
                    <a:pt x="4047" y="3250"/>
                  </a:lnTo>
                  <a:lnTo>
                    <a:pt x="4048" y="3255"/>
                  </a:lnTo>
                  <a:lnTo>
                    <a:pt x="4052" y="3279"/>
                  </a:lnTo>
                  <a:lnTo>
                    <a:pt x="4053" y="3284"/>
                  </a:lnTo>
                  <a:lnTo>
                    <a:pt x="4056" y="3308"/>
                  </a:lnTo>
                  <a:lnTo>
                    <a:pt x="4056" y="3313"/>
                  </a:lnTo>
                  <a:lnTo>
                    <a:pt x="4059" y="3337"/>
                  </a:lnTo>
                  <a:lnTo>
                    <a:pt x="4059" y="3343"/>
                  </a:lnTo>
                  <a:lnTo>
                    <a:pt x="4060" y="3367"/>
                  </a:lnTo>
                  <a:close/>
                  <a:moveTo>
                    <a:pt x="3760" y="3436"/>
                  </a:moveTo>
                  <a:lnTo>
                    <a:pt x="3761" y="3418"/>
                  </a:lnTo>
                  <a:lnTo>
                    <a:pt x="3761" y="3399"/>
                  </a:lnTo>
                  <a:lnTo>
                    <a:pt x="3761" y="3381"/>
                  </a:lnTo>
                  <a:lnTo>
                    <a:pt x="3760" y="3362"/>
                  </a:lnTo>
                  <a:lnTo>
                    <a:pt x="3758" y="3344"/>
                  </a:lnTo>
                  <a:lnTo>
                    <a:pt x="3756" y="3326"/>
                  </a:lnTo>
                  <a:lnTo>
                    <a:pt x="3753" y="3307"/>
                  </a:lnTo>
                  <a:lnTo>
                    <a:pt x="3749" y="3290"/>
                  </a:lnTo>
                  <a:lnTo>
                    <a:pt x="3744" y="3272"/>
                  </a:lnTo>
                  <a:lnTo>
                    <a:pt x="3739" y="3254"/>
                  </a:lnTo>
                  <a:lnTo>
                    <a:pt x="3734" y="3237"/>
                  </a:lnTo>
                  <a:lnTo>
                    <a:pt x="3728" y="3220"/>
                  </a:lnTo>
                  <a:lnTo>
                    <a:pt x="3721" y="3203"/>
                  </a:lnTo>
                  <a:lnTo>
                    <a:pt x="3713" y="3186"/>
                  </a:lnTo>
                  <a:lnTo>
                    <a:pt x="3705" y="3170"/>
                  </a:lnTo>
                  <a:lnTo>
                    <a:pt x="3696" y="3154"/>
                  </a:lnTo>
                  <a:lnTo>
                    <a:pt x="3687" y="3139"/>
                  </a:lnTo>
                  <a:lnTo>
                    <a:pt x="3677" y="3123"/>
                  </a:lnTo>
                  <a:lnTo>
                    <a:pt x="3666" y="3108"/>
                  </a:lnTo>
                  <a:lnTo>
                    <a:pt x="3655" y="3094"/>
                  </a:lnTo>
                  <a:lnTo>
                    <a:pt x="3643" y="3080"/>
                  </a:lnTo>
                  <a:lnTo>
                    <a:pt x="3630" y="3066"/>
                  </a:lnTo>
                  <a:lnTo>
                    <a:pt x="3618" y="3053"/>
                  </a:lnTo>
                  <a:lnTo>
                    <a:pt x="3605" y="3040"/>
                  </a:lnTo>
                  <a:lnTo>
                    <a:pt x="3591" y="3028"/>
                  </a:lnTo>
                  <a:lnTo>
                    <a:pt x="3577" y="3016"/>
                  </a:lnTo>
                  <a:lnTo>
                    <a:pt x="3563" y="3005"/>
                  </a:lnTo>
                  <a:lnTo>
                    <a:pt x="3548" y="2995"/>
                  </a:lnTo>
                  <a:lnTo>
                    <a:pt x="3532" y="2985"/>
                  </a:lnTo>
                  <a:lnTo>
                    <a:pt x="3516" y="2975"/>
                  </a:lnTo>
                  <a:lnTo>
                    <a:pt x="3499" y="2965"/>
                  </a:lnTo>
                  <a:lnTo>
                    <a:pt x="3483" y="2957"/>
                  </a:lnTo>
                  <a:lnTo>
                    <a:pt x="3467" y="2950"/>
                  </a:lnTo>
                  <a:lnTo>
                    <a:pt x="3450" y="2943"/>
                  </a:lnTo>
                  <a:lnTo>
                    <a:pt x="3433" y="2936"/>
                  </a:lnTo>
                  <a:lnTo>
                    <a:pt x="3415" y="2931"/>
                  </a:lnTo>
                  <a:lnTo>
                    <a:pt x="3398" y="2926"/>
                  </a:lnTo>
                  <a:lnTo>
                    <a:pt x="3380" y="2921"/>
                  </a:lnTo>
                  <a:lnTo>
                    <a:pt x="3362" y="2917"/>
                  </a:lnTo>
                  <a:lnTo>
                    <a:pt x="3344" y="2914"/>
                  </a:lnTo>
                  <a:lnTo>
                    <a:pt x="3326" y="2912"/>
                  </a:lnTo>
                  <a:lnTo>
                    <a:pt x="3308" y="2910"/>
                  </a:lnTo>
                  <a:lnTo>
                    <a:pt x="3289" y="2909"/>
                  </a:lnTo>
                  <a:lnTo>
                    <a:pt x="3271" y="2909"/>
                  </a:lnTo>
                  <a:lnTo>
                    <a:pt x="3253" y="2909"/>
                  </a:lnTo>
                  <a:lnTo>
                    <a:pt x="3234" y="2910"/>
                  </a:lnTo>
                  <a:lnTo>
                    <a:pt x="3216" y="2912"/>
                  </a:lnTo>
                  <a:lnTo>
                    <a:pt x="3198" y="2914"/>
                  </a:lnTo>
                  <a:lnTo>
                    <a:pt x="3180" y="2917"/>
                  </a:lnTo>
                  <a:lnTo>
                    <a:pt x="3162" y="2921"/>
                  </a:lnTo>
                  <a:lnTo>
                    <a:pt x="3144" y="2926"/>
                  </a:lnTo>
                  <a:lnTo>
                    <a:pt x="3127" y="2931"/>
                  </a:lnTo>
                  <a:lnTo>
                    <a:pt x="3109" y="2936"/>
                  </a:lnTo>
                  <a:lnTo>
                    <a:pt x="3092" y="2943"/>
                  </a:lnTo>
                  <a:lnTo>
                    <a:pt x="3075" y="2950"/>
                  </a:lnTo>
                  <a:lnTo>
                    <a:pt x="3059" y="2957"/>
                  </a:lnTo>
                  <a:lnTo>
                    <a:pt x="3043" y="2965"/>
                  </a:lnTo>
                  <a:lnTo>
                    <a:pt x="3026" y="2975"/>
                  </a:lnTo>
                  <a:lnTo>
                    <a:pt x="3010" y="2984"/>
                  </a:lnTo>
                  <a:lnTo>
                    <a:pt x="2995" y="2994"/>
                  </a:lnTo>
                  <a:lnTo>
                    <a:pt x="2980" y="3005"/>
                  </a:lnTo>
                  <a:lnTo>
                    <a:pt x="2966" y="3016"/>
                  </a:lnTo>
                  <a:lnTo>
                    <a:pt x="2951" y="3028"/>
                  </a:lnTo>
                  <a:lnTo>
                    <a:pt x="2938" y="3040"/>
                  </a:lnTo>
                  <a:lnTo>
                    <a:pt x="2924" y="3053"/>
                  </a:lnTo>
                  <a:lnTo>
                    <a:pt x="2912" y="3066"/>
                  </a:lnTo>
                  <a:lnTo>
                    <a:pt x="2899" y="3080"/>
                  </a:lnTo>
                  <a:lnTo>
                    <a:pt x="2887" y="3094"/>
                  </a:lnTo>
                  <a:lnTo>
                    <a:pt x="2876" y="3109"/>
                  </a:lnTo>
                  <a:lnTo>
                    <a:pt x="2865" y="3124"/>
                  </a:lnTo>
                  <a:lnTo>
                    <a:pt x="2855" y="3139"/>
                  </a:lnTo>
                  <a:lnTo>
                    <a:pt x="2846" y="3154"/>
                  </a:lnTo>
                  <a:lnTo>
                    <a:pt x="2837" y="3170"/>
                  </a:lnTo>
                  <a:lnTo>
                    <a:pt x="2829" y="3186"/>
                  </a:lnTo>
                  <a:lnTo>
                    <a:pt x="2821" y="3203"/>
                  </a:lnTo>
                  <a:lnTo>
                    <a:pt x="2814" y="3220"/>
                  </a:lnTo>
                  <a:lnTo>
                    <a:pt x="2808" y="3237"/>
                  </a:lnTo>
                  <a:lnTo>
                    <a:pt x="2803" y="3254"/>
                  </a:lnTo>
                  <a:lnTo>
                    <a:pt x="2798" y="3272"/>
                  </a:lnTo>
                  <a:lnTo>
                    <a:pt x="2793" y="3290"/>
                  </a:lnTo>
                  <a:lnTo>
                    <a:pt x="2789" y="3307"/>
                  </a:lnTo>
                  <a:lnTo>
                    <a:pt x="2786" y="3326"/>
                  </a:lnTo>
                  <a:lnTo>
                    <a:pt x="2784" y="3344"/>
                  </a:lnTo>
                  <a:lnTo>
                    <a:pt x="2782" y="3362"/>
                  </a:lnTo>
                  <a:lnTo>
                    <a:pt x="2781" y="3381"/>
                  </a:lnTo>
                  <a:lnTo>
                    <a:pt x="2781" y="3399"/>
                  </a:lnTo>
                  <a:lnTo>
                    <a:pt x="2781" y="3418"/>
                  </a:lnTo>
                  <a:lnTo>
                    <a:pt x="2782" y="3436"/>
                  </a:lnTo>
                  <a:lnTo>
                    <a:pt x="2784" y="3455"/>
                  </a:lnTo>
                  <a:lnTo>
                    <a:pt x="2786" y="3473"/>
                  </a:lnTo>
                  <a:lnTo>
                    <a:pt x="2789" y="3491"/>
                  </a:lnTo>
                  <a:lnTo>
                    <a:pt x="2793" y="3509"/>
                  </a:lnTo>
                  <a:lnTo>
                    <a:pt x="2798" y="3527"/>
                  </a:lnTo>
                  <a:lnTo>
                    <a:pt x="2803" y="3544"/>
                  </a:lnTo>
                  <a:lnTo>
                    <a:pt x="2808" y="3561"/>
                  </a:lnTo>
                  <a:lnTo>
                    <a:pt x="2814" y="3578"/>
                  </a:lnTo>
                  <a:lnTo>
                    <a:pt x="2821" y="3595"/>
                  </a:lnTo>
                  <a:lnTo>
                    <a:pt x="2829" y="3612"/>
                  </a:lnTo>
                  <a:lnTo>
                    <a:pt x="2837" y="3628"/>
                  </a:lnTo>
                  <a:lnTo>
                    <a:pt x="2846" y="3644"/>
                  </a:lnTo>
                  <a:lnTo>
                    <a:pt x="2855" y="3659"/>
                  </a:lnTo>
                  <a:lnTo>
                    <a:pt x="2866" y="3675"/>
                  </a:lnTo>
                  <a:lnTo>
                    <a:pt x="2876" y="3690"/>
                  </a:lnTo>
                  <a:lnTo>
                    <a:pt x="2888" y="3705"/>
                  </a:lnTo>
                  <a:lnTo>
                    <a:pt x="2899" y="3719"/>
                  </a:lnTo>
                  <a:lnTo>
                    <a:pt x="2912" y="3732"/>
                  </a:lnTo>
                  <a:lnTo>
                    <a:pt x="2924" y="3746"/>
                  </a:lnTo>
                  <a:lnTo>
                    <a:pt x="2938" y="3758"/>
                  </a:lnTo>
                  <a:lnTo>
                    <a:pt x="2951" y="3771"/>
                  </a:lnTo>
                  <a:lnTo>
                    <a:pt x="2966" y="3782"/>
                  </a:lnTo>
                  <a:lnTo>
                    <a:pt x="2980" y="3794"/>
                  </a:lnTo>
                  <a:lnTo>
                    <a:pt x="2995" y="3805"/>
                  </a:lnTo>
                  <a:lnTo>
                    <a:pt x="3011" y="3815"/>
                  </a:lnTo>
                  <a:lnTo>
                    <a:pt x="3026" y="3824"/>
                  </a:lnTo>
                  <a:lnTo>
                    <a:pt x="3042" y="3833"/>
                  </a:lnTo>
                  <a:lnTo>
                    <a:pt x="3058" y="3841"/>
                  </a:lnTo>
                  <a:lnTo>
                    <a:pt x="3075" y="3849"/>
                  </a:lnTo>
                  <a:lnTo>
                    <a:pt x="3092" y="3856"/>
                  </a:lnTo>
                  <a:lnTo>
                    <a:pt x="3109" y="3862"/>
                  </a:lnTo>
                  <a:lnTo>
                    <a:pt x="3126" y="3867"/>
                  </a:lnTo>
                  <a:lnTo>
                    <a:pt x="3144" y="3872"/>
                  </a:lnTo>
                  <a:lnTo>
                    <a:pt x="3162" y="3877"/>
                  </a:lnTo>
                  <a:lnTo>
                    <a:pt x="3179" y="3881"/>
                  </a:lnTo>
                  <a:lnTo>
                    <a:pt x="3198" y="3884"/>
                  </a:lnTo>
                  <a:lnTo>
                    <a:pt x="3216" y="3886"/>
                  </a:lnTo>
                  <a:lnTo>
                    <a:pt x="3234" y="3888"/>
                  </a:lnTo>
                  <a:lnTo>
                    <a:pt x="3253" y="3889"/>
                  </a:lnTo>
                  <a:lnTo>
                    <a:pt x="3271" y="3889"/>
                  </a:lnTo>
                  <a:lnTo>
                    <a:pt x="3289" y="3889"/>
                  </a:lnTo>
                  <a:lnTo>
                    <a:pt x="3308" y="3888"/>
                  </a:lnTo>
                  <a:lnTo>
                    <a:pt x="3326" y="3886"/>
                  </a:lnTo>
                  <a:lnTo>
                    <a:pt x="3344" y="3884"/>
                  </a:lnTo>
                  <a:lnTo>
                    <a:pt x="3363" y="3881"/>
                  </a:lnTo>
                  <a:lnTo>
                    <a:pt x="3380" y="3877"/>
                  </a:lnTo>
                  <a:lnTo>
                    <a:pt x="3398" y="3872"/>
                  </a:lnTo>
                  <a:lnTo>
                    <a:pt x="3416" y="3867"/>
                  </a:lnTo>
                  <a:lnTo>
                    <a:pt x="3433" y="3862"/>
                  </a:lnTo>
                  <a:lnTo>
                    <a:pt x="3450" y="3856"/>
                  </a:lnTo>
                  <a:lnTo>
                    <a:pt x="3467" y="3849"/>
                  </a:lnTo>
                  <a:lnTo>
                    <a:pt x="3484" y="3841"/>
                  </a:lnTo>
                  <a:lnTo>
                    <a:pt x="3500" y="3833"/>
                  </a:lnTo>
                  <a:lnTo>
                    <a:pt x="3516" y="3824"/>
                  </a:lnTo>
                  <a:lnTo>
                    <a:pt x="3532" y="3815"/>
                  </a:lnTo>
                  <a:lnTo>
                    <a:pt x="3547" y="3804"/>
                  </a:lnTo>
                  <a:lnTo>
                    <a:pt x="3562" y="3794"/>
                  </a:lnTo>
                  <a:lnTo>
                    <a:pt x="3577" y="3782"/>
                  </a:lnTo>
                  <a:lnTo>
                    <a:pt x="3591" y="3771"/>
                  </a:lnTo>
                  <a:lnTo>
                    <a:pt x="3605" y="3758"/>
                  </a:lnTo>
                  <a:lnTo>
                    <a:pt x="3618" y="3746"/>
                  </a:lnTo>
                  <a:lnTo>
                    <a:pt x="3630" y="3733"/>
                  </a:lnTo>
                  <a:lnTo>
                    <a:pt x="3643" y="3719"/>
                  </a:lnTo>
                  <a:lnTo>
                    <a:pt x="3654" y="3705"/>
                  </a:lnTo>
                  <a:lnTo>
                    <a:pt x="3666" y="3690"/>
                  </a:lnTo>
                  <a:lnTo>
                    <a:pt x="3676" y="3675"/>
                  </a:lnTo>
                  <a:lnTo>
                    <a:pt x="3687" y="3660"/>
                  </a:lnTo>
                  <a:lnTo>
                    <a:pt x="3696" y="3644"/>
                  </a:lnTo>
                  <a:lnTo>
                    <a:pt x="3705" y="3628"/>
                  </a:lnTo>
                  <a:lnTo>
                    <a:pt x="3713" y="3612"/>
                  </a:lnTo>
                  <a:lnTo>
                    <a:pt x="3721" y="3595"/>
                  </a:lnTo>
                  <a:lnTo>
                    <a:pt x="3728" y="3578"/>
                  </a:lnTo>
                  <a:lnTo>
                    <a:pt x="3734" y="3561"/>
                  </a:lnTo>
                  <a:lnTo>
                    <a:pt x="3739" y="3544"/>
                  </a:lnTo>
                  <a:lnTo>
                    <a:pt x="3744" y="3527"/>
                  </a:lnTo>
                  <a:lnTo>
                    <a:pt x="3749" y="3509"/>
                  </a:lnTo>
                  <a:lnTo>
                    <a:pt x="3753" y="3491"/>
                  </a:lnTo>
                  <a:lnTo>
                    <a:pt x="3756" y="3473"/>
                  </a:lnTo>
                  <a:lnTo>
                    <a:pt x="3758" y="3455"/>
                  </a:lnTo>
                  <a:lnTo>
                    <a:pt x="3760" y="3436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2" name="Google Shape;682;p7"/>
          <p:cNvGrpSpPr/>
          <p:nvPr/>
        </p:nvGrpSpPr>
        <p:grpSpPr>
          <a:xfrm>
            <a:off x="5227152" y="3559635"/>
            <a:ext cx="633600" cy="633600"/>
            <a:chOff x="5227152" y="4459160"/>
            <a:chExt cx="633600" cy="633600"/>
          </a:xfrm>
        </p:grpSpPr>
        <p:sp>
          <p:nvSpPr>
            <p:cNvPr id="683" name="Google Shape;683;p7"/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9" y="6023"/>
                  </a:moveTo>
                  <a:lnTo>
                    <a:pt x="5790" y="6053"/>
                  </a:lnTo>
                  <a:lnTo>
                    <a:pt x="5789" y="6083"/>
                  </a:lnTo>
                  <a:lnTo>
                    <a:pt x="5788" y="6112"/>
                  </a:lnTo>
                  <a:lnTo>
                    <a:pt x="5785" y="6142"/>
                  </a:lnTo>
                  <a:lnTo>
                    <a:pt x="5781" y="6171"/>
                  </a:lnTo>
                  <a:lnTo>
                    <a:pt x="5776" y="6200"/>
                  </a:lnTo>
                  <a:lnTo>
                    <a:pt x="5770" y="6229"/>
                  </a:lnTo>
                  <a:lnTo>
                    <a:pt x="5763" y="6258"/>
                  </a:lnTo>
                  <a:lnTo>
                    <a:pt x="5755" y="6286"/>
                  </a:lnTo>
                  <a:lnTo>
                    <a:pt x="5745" y="6314"/>
                  </a:lnTo>
                  <a:lnTo>
                    <a:pt x="5735" y="6342"/>
                  </a:lnTo>
                  <a:lnTo>
                    <a:pt x="5724" y="6369"/>
                  </a:lnTo>
                  <a:lnTo>
                    <a:pt x="5712" y="6396"/>
                  </a:lnTo>
                  <a:lnTo>
                    <a:pt x="5698" y="6422"/>
                  </a:lnTo>
                  <a:lnTo>
                    <a:pt x="5684" y="6448"/>
                  </a:lnTo>
                  <a:lnTo>
                    <a:pt x="5669" y="6473"/>
                  </a:lnTo>
                  <a:lnTo>
                    <a:pt x="5653" y="6498"/>
                  </a:lnTo>
                  <a:lnTo>
                    <a:pt x="5635" y="6522"/>
                  </a:lnTo>
                  <a:lnTo>
                    <a:pt x="5618" y="6546"/>
                  </a:lnTo>
                  <a:lnTo>
                    <a:pt x="5599" y="6568"/>
                  </a:lnTo>
                  <a:lnTo>
                    <a:pt x="5579" y="6590"/>
                  </a:lnTo>
                  <a:lnTo>
                    <a:pt x="5559" y="6612"/>
                  </a:lnTo>
                  <a:lnTo>
                    <a:pt x="5537" y="6632"/>
                  </a:lnTo>
                  <a:lnTo>
                    <a:pt x="5515" y="6652"/>
                  </a:lnTo>
                  <a:lnTo>
                    <a:pt x="5493" y="6671"/>
                  </a:lnTo>
                  <a:lnTo>
                    <a:pt x="5469" y="6688"/>
                  </a:lnTo>
                  <a:lnTo>
                    <a:pt x="5445" y="6706"/>
                  </a:lnTo>
                  <a:lnTo>
                    <a:pt x="5420" y="6722"/>
                  </a:lnTo>
                  <a:lnTo>
                    <a:pt x="5395" y="6737"/>
                  </a:lnTo>
                  <a:lnTo>
                    <a:pt x="5369" y="6751"/>
                  </a:lnTo>
                  <a:lnTo>
                    <a:pt x="5343" y="6765"/>
                  </a:lnTo>
                  <a:lnTo>
                    <a:pt x="5316" y="6777"/>
                  </a:lnTo>
                  <a:lnTo>
                    <a:pt x="5289" y="6789"/>
                  </a:lnTo>
                  <a:lnTo>
                    <a:pt x="5261" y="6799"/>
                  </a:lnTo>
                  <a:lnTo>
                    <a:pt x="5250" y="6802"/>
                  </a:lnTo>
                  <a:lnTo>
                    <a:pt x="5250" y="7765"/>
                  </a:lnTo>
                  <a:lnTo>
                    <a:pt x="5248" y="7798"/>
                  </a:lnTo>
                  <a:lnTo>
                    <a:pt x="5241" y="7830"/>
                  </a:lnTo>
                  <a:lnTo>
                    <a:pt x="5231" y="7861"/>
                  </a:lnTo>
                  <a:lnTo>
                    <a:pt x="5217" y="7890"/>
                  </a:lnTo>
                  <a:lnTo>
                    <a:pt x="5198" y="7917"/>
                  </a:lnTo>
                  <a:lnTo>
                    <a:pt x="5177" y="7942"/>
                  </a:lnTo>
                  <a:lnTo>
                    <a:pt x="5152" y="7963"/>
                  </a:lnTo>
                  <a:lnTo>
                    <a:pt x="5125" y="7982"/>
                  </a:lnTo>
                  <a:lnTo>
                    <a:pt x="5096" y="7996"/>
                  </a:lnTo>
                  <a:lnTo>
                    <a:pt x="5065" y="8006"/>
                  </a:lnTo>
                  <a:lnTo>
                    <a:pt x="5033" y="8013"/>
                  </a:lnTo>
                  <a:lnTo>
                    <a:pt x="5000" y="8015"/>
                  </a:lnTo>
                  <a:lnTo>
                    <a:pt x="4967" y="8013"/>
                  </a:lnTo>
                  <a:lnTo>
                    <a:pt x="4935" y="8006"/>
                  </a:lnTo>
                  <a:lnTo>
                    <a:pt x="4904" y="7996"/>
                  </a:lnTo>
                  <a:lnTo>
                    <a:pt x="4875" y="7982"/>
                  </a:lnTo>
                  <a:lnTo>
                    <a:pt x="4848" y="7963"/>
                  </a:lnTo>
                  <a:lnTo>
                    <a:pt x="4823" y="7942"/>
                  </a:lnTo>
                  <a:lnTo>
                    <a:pt x="4802" y="7917"/>
                  </a:lnTo>
                  <a:lnTo>
                    <a:pt x="4783" y="7890"/>
                  </a:lnTo>
                  <a:lnTo>
                    <a:pt x="4769" y="7861"/>
                  </a:lnTo>
                  <a:lnTo>
                    <a:pt x="4759" y="7830"/>
                  </a:lnTo>
                  <a:lnTo>
                    <a:pt x="4752" y="7798"/>
                  </a:lnTo>
                  <a:lnTo>
                    <a:pt x="4750" y="7765"/>
                  </a:lnTo>
                  <a:lnTo>
                    <a:pt x="4750" y="6802"/>
                  </a:lnTo>
                  <a:lnTo>
                    <a:pt x="4739" y="6799"/>
                  </a:lnTo>
                  <a:lnTo>
                    <a:pt x="4711" y="6789"/>
                  </a:lnTo>
                  <a:lnTo>
                    <a:pt x="4684" y="6777"/>
                  </a:lnTo>
                  <a:lnTo>
                    <a:pt x="4657" y="6765"/>
                  </a:lnTo>
                  <a:lnTo>
                    <a:pt x="4631" y="6751"/>
                  </a:lnTo>
                  <a:lnTo>
                    <a:pt x="4605" y="6737"/>
                  </a:lnTo>
                  <a:lnTo>
                    <a:pt x="4580" y="6722"/>
                  </a:lnTo>
                  <a:lnTo>
                    <a:pt x="4555" y="6706"/>
                  </a:lnTo>
                  <a:lnTo>
                    <a:pt x="4531" y="6688"/>
                  </a:lnTo>
                  <a:lnTo>
                    <a:pt x="4507" y="6671"/>
                  </a:lnTo>
                  <a:lnTo>
                    <a:pt x="4485" y="6652"/>
                  </a:lnTo>
                  <a:lnTo>
                    <a:pt x="4463" y="6632"/>
                  </a:lnTo>
                  <a:lnTo>
                    <a:pt x="4441" y="6612"/>
                  </a:lnTo>
                  <a:lnTo>
                    <a:pt x="4421" y="6590"/>
                  </a:lnTo>
                  <a:lnTo>
                    <a:pt x="4401" y="6568"/>
                  </a:lnTo>
                  <a:lnTo>
                    <a:pt x="4382" y="6546"/>
                  </a:lnTo>
                  <a:lnTo>
                    <a:pt x="4365" y="6522"/>
                  </a:lnTo>
                  <a:lnTo>
                    <a:pt x="4347" y="6498"/>
                  </a:lnTo>
                  <a:lnTo>
                    <a:pt x="4331" y="6473"/>
                  </a:lnTo>
                  <a:lnTo>
                    <a:pt x="4316" y="6448"/>
                  </a:lnTo>
                  <a:lnTo>
                    <a:pt x="4302" y="6422"/>
                  </a:lnTo>
                  <a:lnTo>
                    <a:pt x="4288" y="6396"/>
                  </a:lnTo>
                  <a:lnTo>
                    <a:pt x="4276" y="6369"/>
                  </a:lnTo>
                  <a:lnTo>
                    <a:pt x="4265" y="6342"/>
                  </a:lnTo>
                  <a:lnTo>
                    <a:pt x="4255" y="6314"/>
                  </a:lnTo>
                  <a:lnTo>
                    <a:pt x="4245" y="6286"/>
                  </a:lnTo>
                  <a:lnTo>
                    <a:pt x="4237" y="6258"/>
                  </a:lnTo>
                  <a:lnTo>
                    <a:pt x="4230" y="6229"/>
                  </a:lnTo>
                  <a:lnTo>
                    <a:pt x="4224" y="6200"/>
                  </a:lnTo>
                  <a:lnTo>
                    <a:pt x="4219" y="6171"/>
                  </a:lnTo>
                  <a:lnTo>
                    <a:pt x="4215" y="6142"/>
                  </a:lnTo>
                  <a:lnTo>
                    <a:pt x="4212" y="6112"/>
                  </a:lnTo>
                  <a:lnTo>
                    <a:pt x="4211" y="6083"/>
                  </a:lnTo>
                  <a:lnTo>
                    <a:pt x="4210" y="6053"/>
                  </a:lnTo>
                  <a:lnTo>
                    <a:pt x="4211" y="6023"/>
                  </a:lnTo>
                  <a:lnTo>
                    <a:pt x="4212" y="5994"/>
                  </a:lnTo>
                  <a:lnTo>
                    <a:pt x="4215" y="5965"/>
                  </a:lnTo>
                  <a:lnTo>
                    <a:pt x="4219" y="5935"/>
                  </a:lnTo>
                  <a:lnTo>
                    <a:pt x="4224" y="5906"/>
                  </a:lnTo>
                  <a:lnTo>
                    <a:pt x="4230" y="5877"/>
                  </a:lnTo>
                  <a:lnTo>
                    <a:pt x="4237" y="5849"/>
                  </a:lnTo>
                  <a:lnTo>
                    <a:pt x="4245" y="5820"/>
                  </a:lnTo>
                  <a:lnTo>
                    <a:pt x="4255" y="5792"/>
                  </a:lnTo>
                  <a:lnTo>
                    <a:pt x="4265" y="5765"/>
                  </a:lnTo>
                  <a:lnTo>
                    <a:pt x="4276" y="5737"/>
                  </a:lnTo>
                  <a:lnTo>
                    <a:pt x="4288" y="5710"/>
                  </a:lnTo>
                  <a:lnTo>
                    <a:pt x="4302" y="5684"/>
                  </a:lnTo>
                  <a:lnTo>
                    <a:pt x="4316" y="5658"/>
                  </a:lnTo>
                  <a:lnTo>
                    <a:pt x="4331" y="5633"/>
                  </a:lnTo>
                  <a:lnTo>
                    <a:pt x="4347" y="5608"/>
                  </a:lnTo>
                  <a:lnTo>
                    <a:pt x="4365" y="5584"/>
                  </a:lnTo>
                  <a:lnTo>
                    <a:pt x="4382" y="5560"/>
                  </a:lnTo>
                  <a:lnTo>
                    <a:pt x="4401" y="5538"/>
                  </a:lnTo>
                  <a:lnTo>
                    <a:pt x="4421" y="5516"/>
                  </a:lnTo>
                  <a:lnTo>
                    <a:pt x="4441" y="5495"/>
                  </a:lnTo>
                  <a:lnTo>
                    <a:pt x="4463" y="5474"/>
                  </a:lnTo>
                  <a:lnTo>
                    <a:pt x="4485" y="5455"/>
                  </a:lnTo>
                  <a:lnTo>
                    <a:pt x="4507" y="5436"/>
                  </a:lnTo>
                  <a:lnTo>
                    <a:pt x="4531" y="5418"/>
                  </a:lnTo>
                  <a:lnTo>
                    <a:pt x="4555" y="5401"/>
                  </a:lnTo>
                  <a:lnTo>
                    <a:pt x="4580" y="5384"/>
                  </a:lnTo>
                  <a:lnTo>
                    <a:pt x="4605" y="5369"/>
                  </a:lnTo>
                  <a:lnTo>
                    <a:pt x="4631" y="5355"/>
                  </a:lnTo>
                  <a:lnTo>
                    <a:pt x="4657" y="5341"/>
                  </a:lnTo>
                  <a:lnTo>
                    <a:pt x="4684" y="5329"/>
                  </a:lnTo>
                  <a:lnTo>
                    <a:pt x="4711" y="5318"/>
                  </a:lnTo>
                  <a:lnTo>
                    <a:pt x="4739" y="5308"/>
                  </a:lnTo>
                  <a:lnTo>
                    <a:pt x="4767" y="5298"/>
                  </a:lnTo>
                  <a:lnTo>
                    <a:pt x="4795" y="5290"/>
                  </a:lnTo>
                  <a:lnTo>
                    <a:pt x="4824" y="5283"/>
                  </a:lnTo>
                  <a:lnTo>
                    <a:pt x="4853" y="5277"/>
                  </a:lnTo>
                  <a:lnTo>
                    <a:pt x="4882" y="5272"/>
                  </a:lnTo>
                  <a:lnTo>
                    <a:pt x="4911" y="5268"/>
                  </a:lnTo>
                  <a:lnTo>
                    <a:pt x="4941" y="5265"/>
                  </a:lnTo>
                  <a:lnTo>
                    <a:pt x="4970" y="5264"/>
                  </a:lnTo>
                  <a:lnTo>
                    <a:pt x="5000" y="5263"/>
                  </a:lnTo>
                  <a:lnTo>
                    <a:pt x="5030" y="5264"/>
                  </a:lnTo>
                  <a:lnTo>
                    <a:pt x="5059" y="5265"/>
                  </a:lnTo>
                  <a:lnTo>
                    <a:pt x="5089" y="5268"/>
                  </a:lnTo>
                  <a:lnTo>
                    <a:pt x="5118" y="5272"/>
                  </a:lnTo>
                  <a:lnTo>
                    <a:pt x="5147" y="5277"/>
                  </a:lnTo>
                  <a:lnTo>
                    <a:pt x="5176" y="5283"/>
                  </a:lnTo>
                  <a:lnTo>
                    <a:pt x="5205" y="5290"/>
                  </a:lnTo>
                  <a:lnTo>
                    <a:pt x="5233" y="5298"/>
                  </a:lnTo>
                  <a:lnTo>
                    <a:pt x="5261" y="5308"/>
                  </a:lnTo>
                  <a:lnTo>
                    <a:pt x="5289" y="5318"/>
                  </a:lnTo>
                  <a:lnTo>
                    <a:pt x="5316" y="5329"/>
                  </a:lnTo>
                  <a:lnTo>
                    <a:pt x="5343" y="5341"/>
                  </a:lnTo>
                  <a:lnTo>
                    <a:pt x="5369" y="5355"/>
                  </a:lnTo>
                  <a:lnTo>
                    <a:pt x="5395" y="5369"/>
                  </a:lnTo>
                  <a:lnTo>
                    <a:pt x="5420" y="5384"/>
                  </a:lnTo>
                  <a:lnTo>
                    <a:pt x="5445" y="5401"/>
                  </a:lnTo>
                  <a:lnTo>
                    <a:pt x="5469" y="5418"/>
                  </a:lnTo>
                  <a:lnTo>
                    <a:pt x="5493" y="5436"/>
                  </a:lnTo>
                  <a:lnTo>
                    <a:pt x="5515" y="5455"/>
                  </a:lnTo>
                  <a:lnTo>
                    <a:pt x="5537" y="5474"/>
                  </a:lnTo>
                  <a:lnTo>
                    <a:pt x="5559" y="5495"/>
                  </a:lnTo>
                  <a:lnTo>
                    <a:pt x="5579" y="5516"/>
                  </a:lnTo>
                  <a:lnTo>
                    <a:pt x="5599" y="5538"/>
                  </a:lnTo>
                  <a:lnTo>
                    <a:pt x="5618" y="5560"/>
                  </a:lnTo>
                  <a:lnTo>
                    <a:pt x="5635" y="5584"/>
                  </a:lnTo>
                  <a:lnTo>
                    <a:pt x="5653" y="5608"/>
                  </a:lnTo>
                  <a:lnTo>
                    <a:pt x="5669" y="5633"/>
                  </a:lnTo>
                  <a:lnTo>
                    <a:pt x="5684" y="5658"/>
                  </a:lnTo>
                  <a:lnTo>
                    <a:pt x="5698" y="5684"/>
                  </a:lnTo>
                  <a:lnTo>
                    <a:pt x="5712" y="5710"/>
                  </a:lnTo>
                  <a:lnTo>
                    <a:pt x="5724" y="5737"/>
                  </a:lnTo>
                  <a:lnTo>
                    <a:pt x="5735" y="5765"/>
                  </a:lnTo>
                  <a:lnTo>
                    <a:pt x="5745" y="5792"/>
                  </a:lnTo>
                  <a:lnTo>
                    <a:pt x="5755" y="5820"/>
                  </a:lnTo>
                  <a:lnTo>
                    <a:pt x="5763" y="5849"/>
                  </a:lnTo>
                  <a:lnTo>
                    <a:pt x="5770" y="5877"/>
                  </a:lnTo>
                  <a:lnTo>
                    <a:pt x="5776" y="5906"/>
                  </a:lnTo>
                  <a:lnTo>
                    <a:pt x="5781" y="5935"/>
                  </a:lnTo>
                  <a:lnTo>
                    <a:pt x="5785" y="5965"/>
                  </a:lnTo>
                  <a:lnTo>
                    <a:pt x="5788" y="5994"/>
                  </a:lnTo>
                  <a:lnTo>
                    <a:pt x="5789" y="60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3" y="2893"/>
                  </a:moveTo>
                  <a:lnTo>
                    <a:pt x="7093" y="3960"/>
                  </a:lnTo>
                  <a:lnTo>
                    <a:pt x="7370" y="3960"/>
                  </a:lnTo>
                  <a:lnTo>
                    <a:pt x="7375" y="3960"/>
                  </a:lnTo>
                  <a:lnTo>
                    <a:pt x="7404" y="3961"/>
                  </a:lnTo>
                  <a:lnTo>
                    <a:pt x="7414" y="3961"/>
                  </a:lnTo>
                  <a:lnTo>
                    <a:pt x="7444" y="3963"/>
                  </a:lnTo>
                  <a:lnTo>
                    <a:pt x="7453" y="3963"/>
                  </a:lnTo>
                  <a:lnTo>
                    <a:pt x="7482" y="3966"/>
                  </a:lnTo>
                  <a:lnTo>
                    <a:pt x="7492" y="3967"/>
                  </a:lnTo>
                  <a:lnTo>
                    <a:pt x="7521" y="3971"/>
                  </a:lnTo>
                  <a:lnTo>
                    <a:pt x="7530" y="3973"/>
                  </a:lnTo>
                  <a:lnTo>
                    <a:pt x="7559" y="3978"/>
                  </a:lnTo>
                  <a:lnTo>
                    <a:pt x="7569" y="3979"/>
                  </a:lnTo>
                  <a:lnTo>
                    <a:pt x="7597" y="3985"/>
                  </a:lnTo>
                  <a:lnTo>
                    <a:pt x="7607" y="3987"/>
                  </a:lnTo>
                  <a:lnTo>
                    <a:pt x="7635" y="3995"/>
                  </a:lnTo>
                  <a:lnTo>
                    <a:pt x="7644" y="3997"/>
                  </a:lnTo>
                  <a:lnTo>
                    <a:pt x="7672" y="4005"/>
                  </a:lnTo>
                  <a:lnTo>
                    <a:pt x="7681" y="4008"/>
                  </a:lnTo>
                  <a:lnTo>
                    <a:pt x="7709" y="4017"/>
                  </a:lnTo>
                  <a:lnTo>
                    <a:pt x="7718" y="4020"/>
                  </a:lnTo>
                  <a:lnTo>
                    <a:pt x="7746" y="4030"/>
                  </a:lnTo>
                  <a:lnTo>
                    <a:pt x="7754" y="4034"/>
                  </a:lnTo>
                  <a:lnTo>
                    <a:pt x="7781" y="4045"/>
                  </a:lnTo>
                  <a:lnTo>
                    <a:pt x="7790" y="4049"/>
                  </a:lnTo>
                  <a:lnTo>
                    <a:pt x="7817" y="4061"/>
                  </a:lnTo>
                  <a:lnTo>
                    <a:pt x="7825" y="4065"/>
                  </a:lnTo>
                  <a:lnTo>
                    <a:pt x="7851" y="4078"/>
                  </a:lnTo>
                  <a:lnTo>
                    <a:pt x="7860" y="4083"/>
                  </a:lnTo>
                  <a:lnTo>
                    <a:pt x="7886" y="4097"/>
                  </a:lnTo>
                  <a:lnTo>
                    <a:pt x="7894" y="4102"/>
                  </a:lnTo>
                  <a:lnTo>
                    <a:pt x="7919" y="4117"/>
                  </a:lnTo>
                  <a:lnTo>
                    <a:pt x="7927" y="4122"/>
                  </a:lnTo>
                  <a:lnTo>
                    <a:pt x="7952" y="4138"/>
                  </a:lnTo>
                  <a:lnTo>
                    <a:pt x="7960" y="4143"/>
                  </a:lnTo>
                  <a:lnTo>
                    <a:pt x="7984" y="4161"/>
                  </a:lnTo>
                  <a:lnTo>
                    <a:pt x="7991" y="4166"/>
                  </a:lnTo>
                  <a:lnTo>
                    <a:pt x="8015" y="4184"/>
                  </a:lnTo>
                  <a:lnTo>
                    <a:pt x="8022" y="4190"/>
                  </a:lnTo>
                  <a:lnTo>
                    <a:pt x="8045" y="4209"/>
                  </a:lnTo>
                  <a:lnTo>
                    <a:pt x="8052" y="4215"/>
                  </a:lnTo>
                  <a:lnTo>
                    <a:pt x="8074" y="4235"/>
                  </a:lnTo>
                  <a:lnTo>
                    <a:pt x="8081" y="4241"/>
                  </a:lnTo>
                  <a:lnTo>
                    <a:pt x="8102" y="4261"/>
                  </a:lnTo>
                  <a:lnTo>
                    <a:pt x="8109" y="4268"/>
                  </a:lnTo>
                  <a:lnTo>
                    <a:pt x="8129" y="4289"/>
                  </a:lnTo>
                  <a:lnTo>
                    <a:pt x="8135" y="4296"/>
                  </a:lnTo>
                  <a:lnTo>
                    <a:pt x="8155" y="4318"/>
                  </a:lnTo>
                  <a:lnTo>
                    <a:pt x="8161" y="4325"/>
                  </a:lnTo>
                  <a:lnTo>
                    <a:pt x="8180" y="4348"/>
                  </a:lnTo>
                  <a:lnTo>
                    <a:pt x="8186" y="4355"/>
                  </a:lnTo>
                  <a:lnTo>
                    <a:pt x="8204" y="4379"/>
                  </a:lnTo>
                  <a:lnTo>
                    <a:pt x="8209" y="4386"/>
                  </a:lnTo>
                  <a:lnTo>
                    <a:pt x="8227" y="4410"/>
                  </a:lnTo>
                  <a:lnTo>
                    <a:pt x="8232" y="4418"/>
                  </a:lnTo>
                  <a:lnTo>
                    <a:pt x="8248" y="4443"/>
                  </a:lnTo>
                  <a:lnTo>
                    <a:pt x="8253" y="4451"/>
                  </a:lnTo>
                  <a:lnTo>
                    <a:pt x="8268" y="4476"/>
                  </a:lnTo>
                  <a:lnTo>
                    <a:pt x="8273" y="4484"/>
                  </a:lnTo>
                  <a:lnTo>
                    <a:pt x="8287" y="4510"/>
                  </a:lnTo>
                  <a:lnTo>
                    <a:pt x="8292" y="4519"/>
                  </a:lnTo>
                  <a:lnTo>
                    <a:pt x="8305" y="4545"/>
                  </a:lnTo>
                  <a:lnTo>
                    <a:pt x="8309" y="4553"/>
                  </a:lnTo>
                  <a:lnTo>
                    <a:pt x="8321" y="4580"/>
                  </a:lnTo>
                  <a:lnTo>
                    <a:pt x="8325" y="4589"/>
                  </a:lnTo>
                  <a:lnTo>
                    <a:pt x="8336" y="4616"/>
                  </a:lnTo>
                  <a:lnTo>
                    <a:pt x="8340" y="4624"/>
                  </a:lnTo>
                  <a:lnTo>
                    <a:pt x="8350" y="4652"/>
                  </a:lnTo>
                  <a:lnTo>
                    <a:pt x="8353" y="4661"/>
                  </a:lnTo>
                  <a:lnTo>
                    <a:pt x="8362" y="4689"/>
                  </a:lnTo>
                  <a:lnTo>
                    <a:pt x="8365" y="4698"/>
                  </a:lnTo>
                  <a:lnTo>
                    <a:pt x="8373" y="4726"/>
                  </a:lnTo>
                  <a:lnTo>
                    <a:pt x="8375" y="4735"/>
                  </a:lnTo>
                  <a:lnTo>
                    <a:pt x="8383" y="4763"/>
                  </a:lnTo>
                  <a:lnTo>
                    <a:pt x="8385" y="4773"/>
                  </a:lnTo>
                  <a:lnTo>
                    <a:pt x="8391" y="4801"/>
                  </a:lnTo>
                  <a:lnTo>
                    <a:pt x="8392" y="4811"/>
                  </a:lnTo>
                  <a:lnTo>
                    <a:pt x="8397" y="4840"/>
                  </a:lnTo>
                  <a:lnTo>
                    <a:pt x="8399" y="4849"/>
                  </a:lnTo>
                  <a:lnTo>
                    <a:pt x="8403" y="4878"/>
                  </a:lnTo>
                  <a:lnTo>
                    <a:pt x="8404" y="4888"/>
                  </a:lnTo>
                  <a:lnTo>
                    <a:pt x="8407" y="4917"/>
                  </a:lnTo>
                  <a:lnTo>
                    <a:pt x="8407" y="4926"/>
                  </a:lnTo>
                  <a:lnTo>
                    <a:pt x="8409" y="4956"/>
                  </a:lnTo>
                  <a:lnTo>
                    <a:pt x="8409" y="4966"/>
                  </a:lnTo>
                  <a:lnTo>
                    <a:pt x="8410" y="4995"/>
                  </a:lnTo>
                  <a:lnTo>
                    <a:pt x="8410" y="5000"/>
                  </a:lnTo>
                  <a:lnTo>
                    <a:pt x="8410" y="8160"/>
                  </a:lnTo>
                  <a:lnTo>
                    <a:pt x="8410" y="8165"/>
                  </a:lnTo>
                  <a:lnTo>
                    <a:pt x="8409" y="8194"/>
                  </a:lnTo>
                  <a:lnTo>
                    <a:pt x="8409" y="8204"/>
                  </a:lnTo>
                  <a:lnTo>
                    <a:pt x="8407" y="8234"/>
                  </a:lnTo>
                  <a:lnTo>
                    <a:pt x="8407" y="8243"/>
                  </a:lnTo>
                  <a:lnTo>
                    <a:pt x="8404" y="8272"/>
                  </a:lnTo>
                  <a:lnTo>
                    <a:pt x="8403" y="8282"/>
                  </a:lnTo>
                  <a:lnTo>
                    <a:pt x="8399" y="8311"/>
                  </a:lnTo>
                  <a:lnTo>
                    <a:pt x="8397" y="8320"/>
                  </a:lnTo>
                  <a:lnTo>
                    <a:pt x="8392" y="8349"/>
                  </a:lnTo>
                  <a:lnTo>
                    <a:pt x="8391" y="8359"/>
                  </a:lnTo>
                  <a:lnTo>
                    <a:pt x="8385" y="8387"/>
                  </a:lnTo>
                  <a:lnTo>
                    <a:pt x="8383" y="8397"/>
                  </a:lnTo>
                  <a:lnTo>
                    <a:pt x="8375" y="8425"/>
                  </a:lnTo>
                  <a:lnTo>
                    <a:pt x="8373" y="8434"/>
                  </a:lnTo>
                  <a:lnTo>
                    <a:pt x="8365" y="8462"/>
                  </a:lnTo>
                  <a:lnTo>
                    <a:pt x="8362" y="8471"/>
                  </a:lnTo>
                  <a:lnTo>
                    <a:pt x="8353" y="8499"/>
                  </a:lnTo>
                  <a:lnTo>
                    <a:pt x="8350" y="8508"/>
                  </a:lnTo>
                  <a:lnTo>
                    <a:pt x="8340" y="8536"/>
                  </a:lnTo>
                  <a:lnTo>
                    <a:pt x="8336" y="8544"/>
                  </a:lnTo>
                  <a:lnTo>
                    <a:pt x="8325" y="8571"/>
                  </a:lnTo>
                  <a:lnTo>
                    <a:pt x="8321" y="8580"/>
                  </a:lnTo>
                  <a:lnTo>
                    <a:pt x="8309" y="8607"/>
                  </a:lnTo>
                  <a:lnTo>
                    <a:pt x="8305" y="8615"/>
                  </a:lnTo>
                  <a:lnTo>
                    <a:pt x="8292" y="8641"/>
                  </a:lnTo>
                  <a:lnTo>
                    <a:pt x="8287" y="8650"/>
                  </a:lnTo>
                  <a:lnTo>
                    <a:pt x="8273" y="8676"/>
                  </a:lnTo>
                  <a:lnTo>
                    <a:pt x="8268" y="8684"/>
                  </a:lnTo>
                  <a:lnTo>
                    <a:pt x="8253" y="8709"/>
                  </a:lnTo>
                  <a:lnTo>
                    <a:pt x="8248" y="8717"/>
                  </a:lnTo>
                  <a:lnTo>
                    <a:pt x="8232" y="8742"/>
                  </a:lnTo>
                  <a:lnTo>
                    <a:pt x="8227" y="8750"/>
                  </a:lnTo>
                  <a:lnTo>
                    <a:pt x="8209" y="8774"/>
                  </a:lnTo>
                  <a:lnTo>
                    <a:pt x="8204" y="8781"/>
                  </a:lnTo>
                  <a:lnTo>
                    <a:pt x="8186" y="8805"/>
                  </a:lnTo>
                  <a:lnTo>
                    <a:pt x="8180" y="8812"/>
                  </a:lnTo>
                  <a:lnTo>
                    <a:pt x="8161" y="8835"/>
                  </a:lnTo>
                  <a:lnTo>
                    <a:pt x="8155" y="8842"/>
                  </a:lnTo>
                  <a:lnTo>
                    <a:pt x="8135" y="8864"/>
                  </a:lnTo>
                  <a:lnTo>
                    <a:pt x="8129" y="8871"/>
                  </a:lnTo>
                  <a:lnTo>
                    <a:pt x="8109" y="8892"/>
                  </a:lnTo>
                  <a:lnTo>
                    <a:pt x="8102" y="8899"/>
                  </a:lnTo>
                  <a:lnTo>
                    <a:pt x="8081" y="8919"/>
                  </a:lnTo>
                  <a:lnTo>
                    <a:pt x="8074" y="8925"/>
                  </a:lnTo>
                  <a:lnTo>
                    <a:pt x="8052" y="8945"/>
                  </a:lnTo>
                  <a:lnTo>
                    <a:pt x="8045" y="8951"/>
                  </a:lnTo>
                  <a:lnTo>
                    <a:pt x="8022" y="8970"/>
                  </a:lnTo>
                  <a:lnTo>
                    <a:pt x="8015" y="8976"/>
                  </a:lnTo>
                  <a:lnTo>
                    <a:pt x="7991" y="8994"/>
                  </a:lnTo>
                  <a:lnTo>
                    <a:pt x="7984" y="8999"/>
                  </a:lnTo>
                  <a:lnTo>
                    <a:pt x="7960" y="9017"/>
                  </a:lnTo>
                  <a:lnTo>
                    <a:pt x="7952" y="9022"/>
                  </a:lnTo>
                  <a:lnTo>
                    <a:pt x="7927" y="9038"/>
                  </a:lnTo>
                  <a:lnTo>
                    <a:pt x="7919" y="9043"/>
                  </a:lnTo>
                  <a:lnTo>
                    <a:pt x="7894" y="9058"/>
                  </a:lnTo>
                  <a:lnTo>
                    <a:pt x="7886" y="9063"/>
                  </a:lnTo>
                  <a:lnTo>
                    <a:pt x="7860" y="9077"/>
                  </a:lnTo>
                  <a:lnTo>
                    <a:pt x="7851" y="9082"/>
                  </a:lnTo>
                  <a:lnTo>
                    <a:pt x="7825" y="9095"/>
                  </a:lnTo>
                  <a:lnTo>
                    <a:pt x="7817" y="9099"/>
                  </a:lnTo>
                  <a:lnTo>
                    <a:pt x="7790" y="9111"/>
                  </a:lnTo>
                  <a:lnTo>
                    <a:pt x="7781" y="9115"/>
                  </a:lnTo>
                  <a:lnTo>
                    <a:pt x="7754" y="9126"/>
                  </a:lnTo>
                  <a:lnTo>
                    <a:pt x="7746" y="9130"/>
                  </a:lnTo>
                  <a:lnTo>
                    <a:pt x="7718" y="9140"/>
                  </a:lnTo>
                  <a:lnTo>
                    <a:pt x="7709" y="9143"/>
                  </a:lnTo>
                  <a:lnTo>
                    <a:pt x="7681" y="9152"/>
                  </a:lnTo>
                  <a:lnTo>
                    <a:pt x="7672" y="9155"/>
                  </a:lnTo>
                  <a:lnTo>
                    <a:pt x="7644" y="9163"/>
                  </a:lnTo>
                  <a:lnTo>
                    <a:pt x="7635" y="9165"/>
                  </a:lnTo>
                  <a:lnTo>
                    <a:pt x="7607" y="9173"/>
                  </a:lnTo>
                  <a:lnTo>
                    <a:pt x="7597" y="9175"/>
                  </a:lnTo>
                  <a:lnTo>
                    <a:pt x="7569" y="9181"/>
                  </a:lnTo>
                  <a:lnTo>
                    <a:pt x="7559" y="9182"/>
                  </a:lnTo>
                  <a:lnTo>
                    <a:pt x="7530" y="9187"/>
                  </a:lnTo>
                  <a:lnTo>
                    <a:pt x="7521" y="9189"/>
                  </a:lnTo>
                  <a:lnTo>
                    <a:pt x="7492" y="9193"/>
                  </a:lnTo>
                  <a:lnTo>
                    <a:pt x="7482" y="9194"/>
                  </a:lnTo>
                  <a:lnTo>
                    <a:pt x="7453" y="9197"/>
                  </a:lnTo>
                  <a:lnTo>
                    <a:pt x="7444" y="9197"/>
                  </a:lnTo>
                  <a:lnTo>
                    <a:pt x="7414" y="9199"/>
                  </a:lnTo>
                  <a:lnTo>
                    <a:pt x="7404" y="9199"/>
                  </a:lnTo>
                  <a:lnTo>
                    <a:pt x="7375" y="9200"/>
                  </a:lnTo>
                  <a:lnTo>
                    <a:pt x="7370" y="9200"/>
                  </a:lnTo>
                  <a:lnTo>
                    <a:pt x="2630" y="9200"/>
                  </a:lnTo>
                  <a:lnTo>
                    <a:pt x="2625" y="9200"/>
                  </a:lnTo>
                  <a:lnTo>
                    <a:pt x="2596" y="9199"/>
                  </a:lnTo>
                  <a:lnTo>
                    <a:pt x="2586" y="9199"/>
                  </a:lnTo>
                  <a:lnTo>
                    <a:pt x="2556" y="9197"/>
                  </a:lnTo>
                  <a:lnTo>
                    <a:pt x="2547" y="9197"/>
                  </a:lnTo>
                  <a:lnTo>
                    <a:pt x="2518" y="9194"/>
                  </a:lnTo>
                  <a:lnTo>
                    <a:pt x="2508" y="9193"/>
                  </a:lnTo>
                  <a:lnTo>
                    <a:pt x="2479" y="9189"/>
                  </a:lnTo>
                  <a:lnTo>
                    <a:pt x="2470" y="9187"/>
                  </a:lnTo>
                  <a:lnTo>
                    <a:pt x="2441" y="9182"/>
                  </a:lnTo>
                  <a:lnTo>
                    <a:pt x="2431" y="9181"/>
                  </a:lnTo>
                  <a:lnTo>
                    <a:pt x="2403" y="9175"/>
                  </a:lnTo>
                  <a:lnTo>
                    <a:pt x="2393" y="9173"/>
                  </a:lnTo>
                  <a:lnTo>
                    <a:pt x="2365" y="9165"/>
                  </a:lnTo>
                  <a:lnTo>
                    <a:pt x="2356" y="9163"/>
                  </a:lnTo>
                  <a:lnTo>
                    <a:pt x="2328" y="9155"/>
                  </a:lnTo>
                  <a:lnTo>
                    <a:pt x="2319" y="9152"/>
                  </a:lnTo>
                  <a:lnTo>
                    <a:pt x="2291" y="9143"/>
                  </a:lnTo>
                  <a:lnTo>
                    <a:pt x="2282" y="9140"/>
                  </a:lnTo>
                  <a:lnTo>
                    <a:pt x="2254" y="9130"/>
                  </a:lnTo>
                  <a:lnTo>
                    <a:pt x="2246" y="9126"/>
                  </a:lnTo>
                  <a:lnTo>
                    <a:pt x="2219" y="9115"/>
                  </a:lnTo>
                  <a:lnTo>
                    <a:pt x="2210" y="9111"/>
                  </a:lnTo>
                  <a:lnTo>
                    <a:pt x="2183" y="9099"/>
                  </a:lnTo>
                  <a:lnTo>
                    <a:pt x="2175" y="9095"/>
                  </a:lnTo>
                  <a:lnTo>
                    <a:pt x="2149" y="9082"/>
                  </a:lnTo>
                  <a:lnTo>
                    <a:pt x="2140" y="9077"/>
                  </a:lnTo>
                  <a:lnTo>
                    <a:pt x="2114" y="9063"/>
                  </a:lnTo>
                  <a:lnTo>
                    <a:pt x="2106" y="9058"/>
                  </a:lnTo>
                  <a:lnTo>
                    <a:pt x="2081" y="9043"/>
                  </a:lnTo>
                  <a:lnTo>
                    <a:pt x="2073" y="9038"/>
                  </a:lnTo>
                  <a:lnTo>
                    <a:pt x="2048" y="9022"/>
                  </a:lnTo>
                  <a:lnTo>
                    <a:pt x="2040" y="9017"/>
                  </a:lnTo>
                  <a:lnTo>
                    <a:pt x="2016" y="8999"/>
                  </a:lnTo>
                  <a:lnTo>
                    <a:pt x="2009" y="8994"/>
                  </a:lnTo>
                  <a:lnTo>
                    <a:pt x="1985" y="8976"/>
                  </a:lnTo>
                  <a:lnTo>
                    <a:pt x="1978" y="8970"/>
                  </a:lnTo>
                  <a:lnTo>
                    <a:pt x="1955" y="8951"/>
                  </a:lnTo>
                  <a:lnTo>
                    <a:pt x="1948" y="8945"/>
                  </a:lnTo>
                  <a:lnTo>
                    <a:pt x="1926" y="8925"/>
                  </a:lnTo>
                  <a:lnTo>
                    <a:pt x="1919" y="8919"/>
                  </a:lnTo>
                  <a:lnTo>
                    <a:pt x="1898" y="8899"/>
                  </a:lnTo>
                  <a:lnTo>
                    <a:pt x="1891" y="8892"/>
                  </a:lnTo>
                  <a:lnTo>
                    <a:pt x="1871" y="8871"/>
                  </a:lnTo>
                  <a:lnTo>
                    <a:pt x="1865" y="8864"/>
                  </a:lnTo>
                  <a:lnTo>
                    <a:pt x="1845" y="8842"/>
                  </a:lnTo>
                  <a:lnTo>
                    <a:pt x="1839" y="8835"/>
                  </a:lnTo>
                  <a:lnTo>
                    <a:pt x="1820" y="8812"/>
                  </a:lnTo>
                  <a:lnTo>
                    <a:pt x="1814" y="8805"/>
                  </a:lnTo>
                  <a:lnTo>
                    <a:pt x="1796" y="8781"/>
                  </a:lnTo>
                  <a:lnTo>
                    <a:pt x="1791" y="8774"/>
                  </a:lnTo>
                  <a:lnTo>
                    <a:pt x="1773" y="8750"/>
                  </a:lnTo>
                  <a:lnTo>
                    <a:pt x="1768" y="8742"/>
                  </a:lnTo>
                  <a:lnTo>
                    <a:pt x="1752" y="8717"/>
                  </a:lnTo>
                  <a:lnTo>
                    <a:pt x="1747" y="8709"/>
                  </a:lnTo>
                  <a:lnTo>
                    <a:pt x="1732" y="8684"/>
                  </a:lnTo>
                  <a:lnTo>
                    <a:pt x="1727" y="8676"/>
                  </a:lnTo>
                  <a:lnTo>
                    <a:pt x="1713" y="8650"/>
                  </a:lnTo>
                  <a:lnTo>
                    <a:pt x="1708" y="8641"/>
                  </a:lnTo>
                  <a:lnTo>
                    <a:pt x="1695" y="8615"/>
                  </a:lnTo>
                  <a:lnTo>
                    <a:pt x="1691" y="8607"/>
                  </a:lnTo>
                  <a:lnTo>
                    <a:pt x="1679" y="8580"/>
                  </a:lnTo>
                  <a:lnTo>
                    <a:pt x="1675" y="8571"/>
                  </a:lnTo>
                  <a:lnTo>
                    <a:pt x="1664" y="8544"/>
                  </a:lnTo>
                  <a:lnTo>
                    <a:pt x="1660" y="8536"/>
                  </a:lnTo>
                  <a:lnTo>
                    <a:pt x="1650" y="8508"/>
                  </a:lnTo>
                  <a:lnTo>
                    <a:pt x="1647" y="8499"/>
                  </a:lnTo>
                  <a:lnTo>
                    <a:pt x="1638" y="8471"/>
                  </a:lnTo>
                  <a:lnTo>
                    <a:pt x="1635" y="8462"/>
                  </a:lnTo>
                  <a:lnTo>
                    <a:pt x="1627" y="8434"/>
                  </a:lnTo>
                  <a:lnTo>
                    <a:pt x="1625" y="8425"/>
                  </a:lnTo>
                  <a:lnTo>
                    <a:pt x="1617" y="8397"/>
                  </a:lnTo>
                  <a:lnTo>
                    <a:pt x="1615" y="8387"/>
                  </a:lnTo>
                  <a:lnTo>
                    <a:pt x="1609" y="8359"/>
                  </a:lnTo>
                  <a:lnTo>
                    <a:pt x="1608" y="8349"/>
                  </a:lnTo>
                  <a:lnTo>
                    <a:pt x="1603" y="8320"/>
                  </a:lnTo>
                  <a:lnTo>
                    <a:pt x="1601" y="8311"/>
                  </a:lnTo>
                  <a:lnTo>
                    <a:pt x="1597" y="8282"/>
                  </a:lnTo>
                  <a:lnTo>
                    <a:pt x="1596" y="8272"/>
                  </a:lnTo>
                  <a:lnTo>
                    <a:pt x="1593" y="8243"/>
                  </a:lnTo>
                  <a:lnTo>
                    <a:pt x="1593" y="8234"/>
                  </a:lnTo>
                  <a:lnTo>
                    <a:pt x="1591" y="8204"/>
                  </a:lnTo>
                  <a:lnTo>
                    <a:pt x="1591" y="8194"/>
                  </a:lnTo>
                  <a:lnTo>
                    <a:pt x="1590" y="8165"/>
                  </a:lnTo>
                  <a:lnTo>
                    <a:pt x="1590" y="8160"/>
                  </a:lnTo>
                  <a:lnTo>
                    <a:pt x="1590" y="5000"/>
                  </a:lnTo>
                  <a:lnTo>
                    <a:pt x="1590" y="4995"/>
                  </a:lnTo>
                  <a:lnTo>
                    <a:pt x="1591" y="4966"/>
                  </a:lnTo>
                  <a:lnTo>
                    <a:pt x="1591" y="4956"/>
                  </a:lnTo>
                  <a:lnTo>
                    <a:pt x="1593" y="4926"/>
                  </a:lnTo>
                  <a:lnTo>
                    <a:pt x="1593" y="4917"/>
                  </a:lnTo>
                  <a:lnTo>
                    <a:pt x="1596" y="4888"/>
                  </a:lnTo>
                  <a:lnTo>
                    <a:pt x="1597" y="4878"/>
                  </a:lnTo>
                  <a:lnTo>
                    <a:pt x="1601" y="4849"/>
                  </a:lnTo>
                  <a:lnTo>
                    <a:pt x="1603" y="4840"/>
                  </a:lnTo>
                  <a:lnTo>
                    <a:pt x="1608" y="4811"/>
                  </a:lnTo>
                  <a:lnTo>
                    <a:pt x="1609" y="4801"/>
                  </a:lnTo>
                  <a:lnTo>
                    <a:pt x="1615" y="4773"/>
                  </a:lnTo>
                  <a:lnTo>
                    <a:pt x="1617" y="4763"/>
                  </a:lnTo>
                  <a:lnTo>
                    <a:pt x="1625" y="4735"/>
                  </a:lnTo>
                  <a:lnTo>
                    <a:pt x="1627" y="4726"/>
                  </a:lnTo>
                  <a:lnTo>
                    <a:pt x="1635" y="4698"/>
                  </a:lnTo>
                  <a:lnTo>
                    <a:pt x="1638" y="4689"/>
                  </a:lnTo>
                  <a:lnTo>
                    <a:pt x="1647" y="4661"/>
                  </a:lnTo>
                  <a:lnTo>
                    <a:pt x="1650" y="4652"/>
                  </a:lnTo>
                  <a:lnTo>
                    <a:pt x="1660" y="4624"/>
                  </a:lnTo>
                  <a:lnTo>
                    <a:pt x="1664" y="4616"/>
                  </a:lnTo>
                  <a:lnTo>
                    <a:pt x="1675" y="4589"/>
                  </a:lnTo>
                  <a:lnTo>
                    <a:pt x="1679" y="4580"/>
                  </a:lnTo>
                  <a:lnTo>
                    <a:pt x="1691" y="4553"/>
                  </a:lnTo>
                  <a:lnTo>
                    <a:pt x="1695" y="4545"/>
                  </a:lnTo>
                  <a:lnTo>
                    <a:pt x="1708" y="4519"/>
                  </a:lnTo>
                  <a:lnTo>
                    <a:pt x="1713" y="4510"/>
                  </a:lnTo>
                  <a:lnTo>
                    <a:pt x="1727" y="4484"/>
                  </a:lnTo>
                  <a:lnTo>
                    <a:pt x="1732" y="4476"/>
                  </a:lnTo>
                  <a:lnTo>
                    <a:pt x="1747" y="4451"/>
                  </a:lnTo>
                  <a:lnTo>
                    <a:pt x="1752" y="4443"/>
                  </a:lnTo>
                  <a:lnTo>
                    <a:pt x="1768" y="4418"/>
                  </a:lnTo>
                  <a:lnTo>
                    <a:pt x="1773" y="4410"/>
                  </a:lnTo>
                  <a:lnTo>
                    <a:pt x="1791" y="4386"/>
                  </a:lnTo>
                  <a:lnTo>
                    <a:pt x="1796" y="4379"/>
                  </a:lnTo>
                  <a:lnTo>
                    <a:pt x="1814" y="4355"/>
                  </a:lnTo>
                  <a:lnTo>
                    <a:pt x="1820" y="4348"/>
                  </a:lnTo>
                  <a:lnTo>
                    <a:pt x="1839" y="4325"/>
                  </a:lnTo>
                  <a:lnTo>
                    <a:pt x="1845" y="4318"/>
                  </a:lnTo>
                  <a:lnTo>
                    <a:pt x="1865" y="4296"/>
                  </a:lnTo>
                  <a:lnTo>
                    <a:pt x="1871" y="4289"/>
                  </a:lnTo>
                  <a:lnTo>
                    <a:pt x="1891" y="4268"/>
                  </a:lnTo>
                  <a:lnTo>
                    <a:pt x="1898" y="4261"/>
                  </a:lnTo>
                  <a:lnTo>
                    <a:pt x="1919" y="4241"/>
                  </a:lnTo>
                  <a:lnTo>
                    <a:pt x="1926" y="4235"/>
                  </a:lnTo>
                  <a:lnTo>
                    <a:pt x="1948" y="4215"/>
                  </a:lnTo>
                  <a:lnTo>
                    <a:pt x="1955" y="4209"/>
                  </a:lnTo>
                  <a:lnTo>
                    <a:pt x="1978" y="4190"/>
                  </a:lnTo>
                  <a:lnTo>
                    <a:pt x="1985" y="4184"/>
                  </a:lnTo>
                  <a:lnTo>
                    <a:pt x="2009" y="4166"/>
                  </a:lnTo>
                  <a:lnTo>
                    <a:pt x="2016" y="4161"/>
                  </a:lnTo>
                  <a:lnTo>
                    <a:pt x="2040" y="4143"/>
                  </a:lnTo>
                  <a:lnTo>
                    <a:pt x="2048" y="4138"/>
                  </a:lnTo>
                  <a:lnTo>
                    <a:pt x="2073" y="4122"/>
                  </a:lnTo>
                  <a:lnTo>
                    <a:pt x="2081" y="4117"/>
                  </a:lnTo>
                  <a:lnTo>
                    <a:pt x="2106" y="4102"/>
                  </a:lnTo>
                  <a:lnTo>
                    <a:pt x="2114" y="4097"/>
                  </a:lnTo>
                  <a:lnTo>
                    <a:pt x="2140" y="4083"/>
                  </a:lnTo>
                  <a:lnTo>
                    <a:pt x="2149" y="4078"/>
                  </a:lnTo>
                  <a:lnTo>
                    <a:pt x="2175" y="4065"/>
                  </a:lnTo>
                  <a:lnTo>
                    <a:pt x="2183" y="4061"/>
                  </a:lnTo>
                  <a:lnTo>
                    <a:pt x="2210" y="4049"/>
                  </a:lnTo>
                  <a:lnTo>
                    <a:pt x="2219" y="4045"/>
                  </a:lnTo>
                  <a:lnTo>
                    <a:pt x="2246" y="4034"/>
                  </a:lnTo>
                  <a:lnTo>
                    <a:pt x="2254" y="4030"/>
                  </a:lnTo>
                  <a:lnTo>
                    <a:pt x="2282" y="4020"/>
                  </a:lnTo>
                  <a:lnTo>
                    <a:pt x="2291" y="4017"/>
                  </a:lnTo>
                  <a:lnTo>
                    <a:pt x="2319" y="4008"/>
                  </a:lnTo>
                  <a:lnTo>
                    <a:pt x="2328" y="4005"/>
                  </a:lnTo>
                  <a:lnTo>
                    <a:pt x="2356" y="3997"/>
                  </a:lnTo>
                  <a:lnTo>
                    <a:pt x="2365" y="3995"/>
                  </a:lnTo>
                  <a:lnTo>
                    <a:pt x="2393" y="3987"/>
                  </a:lnTo>
                  <a:lnTo>
                    <a:pt x="2403" y="3985"/>
                  </a:lnTo>
                  <a:lnTo>
                    <a:pt x="2431" y="3979"/>
                  </a:lnTo>
                  <a:lnTo>
                    <a:pt x="2441" y="3978"/>
                  </a:lnTo>
                  <a:lnTo>
                    <a:pt x="2470" y="3973"/>
                  </a:lnTo>
                  <a:lnTo>
                    <a:pt x="2479" y="3971"/>
                  </a:lnTo>
                  <a:lnTo>
                    <a:pt x="2508" y="3967"/>
                  </a:lnTo>
                  <a:lnTo>
                    <a:pt x="2518" y="3966"/>
                  </a:lnTo>
                  <a:lnTo>
                    <a:pt x="2547" y="3963"/>
                  </a:lnTo>
                  <a:lnTo>
                    <a:pt x="2556" y="3963"/>
                  </a:lnTo>
                  <a:lnTo>
                    <a:pt x="2586" y="3961"/>
                  </a:lnTo>
                  <a:lnTo>
                    <a:pt x="2596" y="3961"/>
                  </a:lnTo>
                  <a:lnTo>
                    <a:pt x="2625" y="3960"/>
                  </a:lnTo>
                  <a:lnTo>
                    <a:pt x="2630" y="3960"/>
                  </a:lnTo>
                  <a:lnTo>
                    <a:pt x="2907" y="3960"/>
                  </a:lnTo>
                  <a:lnTo>
                    <a:pt x="2907" y="2893"/>
                  </a:lnTo>
                  <a:lnTo>
                    <a:pt x="2907" y="2888"/>
                  </a:lnTo>
                  <a:lnTo>
                    <a:pt x="2908" y="2819"/>
                  </a:lnTo>
                  <a:lnTo>
                    <a:pt x="2909" y="2810"/>
                  </a:lnTo>
                  <a:lnTo>
                    <a:pt x="2913" y="2741"/>
                  </a:lnTo>
                  <a:lnTo>
                    <a:pt x="2913" y="2732"/>
                  </a:lnTo>
                  <a:lnTo>
                    <a:pt x="2920" y="2663"/>
                  </a:lnTo>
                  <a:lnTo>
                    <a:pt x="2921" y="2654"/>
                  </a:lnTo>
                  <a:lnTo>
                    <a:pt x="2930" y="2585"/>
                  </a:lnTo>
                  <a:lnTo>
                    <a:pt x="2931" y="2576"/>
                  </a:lnTo>
                  <a:lnTo>
                    <a:pt x="2943" y="2508"/>
                  </a:lnTo>
                  <a:lnTo>
                    <a:pt x="2944" y="2499"/>
                  </a:lnTo>
                  <a:lnTo>
                    <a:pt x="2958" y="2432"/>
                  </a:lnTo>
                  <a:lnTo>
                    <a:pt x="2961" y="2423"/>
                  </a:lnTo>
                  <a:lnTo>
                    <a:pt x="2977" y="2356"/>
                  </a:lnTo>
                  <a:lnTo>
                    <a:pt x="2980" y="2347"/>
                  </a:lnTo>
                  <a:lnTo>
                    <a:pt x="2999" y="2281"/>
                  </a:lnTo>
                  <a:lnTo>
                    <a:pt x="3001" y="2272"/>
                  </a:lnTo>
                  <a:lnTo>
                    <a:pt x="3023" y="2207"/>
                  </a:lnTo>
                  <a:lnTo>
                    <a:pt x="3026" y="2198"/>
                  </a:lnTo>
                  <a:lnTo>
                    <a:pt x="3050" y="2134"/>
                  </a:lnTo>
                  <a:lnTo>
                    <a:pt x="3053" y="2125"/>
                  </a:lnTo>
                  <a:lnTo>
                    <a:pt x="3080" y="2061"/>
                  </a:lnTo>
                  <a:lnTo>
                    <a:pt x="3083" y="2053"/>
                  </a:lnTo>
                  <a:lnTo>
                    <a:pt x="3112" y="1990"/>
                  </a:lnTo>
                  <a:lnTo>
                    <a:pt x="3116" y="1981"/>
                  </a:lnTo>
                  <a:lnTo>
                    <a:pt x="3147" y="1920"/>
                  </a:lnTo>
                  <a:lnTo>
                    <a:pt x="3152" y="1911"/>
                  </a:lnTo>
                  <a:lnTo>
                    <a:pt x="3185" y="1851"/>
                  </a:lnTo>
                  <a:lnTo>
                    <a:pt x="3189" y="1844"/>
                  </a:lnTo>
                  <a:lnTo>
                    <a:pt x="3225" y="1784"/>
                  </a:lnTo>
                  <a:lnTo>
                    <a:pt x="3230" y="1776"/>
                  </a:lnTo>
                  <a:lnTo>
                    <a:pt x="3268" y="1718"/>
                  </a:lnTo>
                  <a:lnTo>
                    <a:pt x="3273" y="1710"/>
                  </a:lnTo>
                  <a:lnTo>
                    <a:pt x="3313" y="1654"/>
                  </a:lnTo>
                  <a:lnTo>
                    <a:pt x="3319" y="1646"/>
                  </a:lnTo>
                  <a:lnTo>
                    <a:pt x="3361" y="1592"/>
                  </a:lnTo>
                  <a:lnTo>
                    <a:pt x="3366" y="1584"/>
                  </a:lnTo>
                  <a:lnTo>
                    <a:pt x="3410" y="1531"/>
                  </a:lnTo>
                  <a:lnTo>
                    <a:pt x="3416" y="1524"/>
                  </a:lnTo>
                  <a:lnTo>
                    <a:pt x="3462" y="1473"/>
                  </a:lnTo>
                  <a:lnTo>
                    <a:pt x="3469" y="1466"/>
                  </a:lnTo>
                  <a:lnTo>
                    <a:pt x="3516" y="1416"/>
                  </a:lnTo>
                  <a:lnTo>
                    <a:pt x="3523" y="1410"/>
                  </a:lnTo>
                  <a:lnTo>
                    <a:pt x="3572" y="1362"/>
                  </a:lnTo>
                  <a:lnTo>
                    <a:pt x="3579" y="1356"/>
                  </a:lnTo>
                  <a:lnTo>
                    <a:pt x="3631" y="1310"/>
                  </a:lnTo>
                  <a:lnTo>
                    <a:pt x="3638" y="1304"/>
                  </a:lnTo>
                  <a:lnTo>
                    <a:pt x="3691" y="1260"/>
                  </a:lnTo>
                  <a:lnTo>
                    <a:pt x="3698" y="1254"/>
                  </a:lnTo>
                  <a:lnTo>
                    <a:pt x="3752" y="1212"/>
                  </a:lnTo>
                  <a:lnTo>
                    <a:pt x="3760" y="1207"/>
                  </a:lnTo>
                  <a:lnTo>
                    <a:pt x="3816" y="1167"/>
                  </a:lnTo>
                  <a:lnTo>
                    <a:pt x="3824" y="1162"/>
                  </a:lnTo>
                  <a:lnTo>
                    <a:pt x="3882" y="1124"/>
                  </a:lnTo>
                  <a:lnTo>
                    <a:pt x="3890" y="1119"/>
                  </a:lnTo>
                  <a:lnTo>
                    <a:pt x="3949" y="1083"/>
                  </a:lnTo>
                  <a:lnTo>
                    <a:pt x="3957" y="1078"/>
                  </a:lnTo>
                  <a:lnTo>
                    <a:pt x="4018" y="1045"/>
                  </a:lnTo>
                  <a:lnTo>
                    <a:pt x="4026" y="1040"/>
                  </a:lnTo>
                  <a:lnTo>
                    <a:pt x="4088" y="1009"/>
                  </a:lnTo>
                  <a:lnTo>
                    <a:pt x="4096" y="1005"/>
                  </a:lnTo>
                  <a:lnTo>
                    <a:pt x="4159" y="976"/>
                  </a:lnTo>
                  <a:lnTo>
                    <a:pt x="4168" y="973"/>
                  </a:lnTo>
                  <a:lnTo>
                    <a:pt x="4231" y="946"/>
                  </a:lnTo>
                  <a:lnTo>
                    <a:pt x="4240" y="943"/>
                  </a:lnTo>
                  <a:lnTo>
                    <a:pt x="4305" y="919"/>
                  </a:lnTo>
                  <a:lnTo>
                    <a:pt x="4313" y="916"/>
                  </a:lnTo>
                  <a:lnTo>
                    <a:pt x="4379" y="894"/>
                  </a:lnTo>
                  <a:lnTo>
                    <a:pt x="4388" y="892"/>
                  </a:lnTo>
                  <a:lnTo>
                    <a:pt x="4454" y="873"/>
                  </a:lnTo>
                  <a:lnTo>
                    <a:pt x="4463" y="870"/>
                  </a:lnTo>
                  <a:lnTo>
                    <a:pt x="4529" y="854"/>
                  </a:lnTo>
                  <a:lnTo>
                    <a:pt x="4538" y="851"/>
                  </a:lnTo>
                  <a:lnTo>
                    <a:pt x="4606" y="837"/>
                  </a:lnTo>
                  <a:lnTo>
                    <a:pt x="4615" y="836"/>
                  </a:lnTo>
                  <a:lnTo>
                    <a:pt x="4683" y="824"/>
                  </a:lnTo>
                  <a:lnTo>
                    <a:pt x="4692" y="823"/>
                  </a:lnTo>
                  <a:lnTo>
                    <a:pt x="4760" y="814"/>
                  </a:lnTo>
                  <a:lnTo>
                    <a:pt x="4770" y="813"/>
                  </a:lnTo>
                  <a:lnTo>
                    <a:pt x="4838" y="806"/>
                  </a:lnTo>
                  <a:lnTo>
                    <a:pt x="4848" y="806"/>
                  </a:lnTo>
                  <a:lnTo>
                    <a:pt x="4917" y="802"/>
                  </a:lnTo>
                  <a:lnTo>
                    <a:pt x="4926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4" y="801"/>
                  </a:lnTo>
                  <a:lnTo>
                    <a:pt x="5083" y="802"/>
                  </a:lnTo>
                  <a:lnTo>
                    <a:pt x="5152" y="806"/>
                  </a:lnTo>
                  <a:lnTo>
                    <a:pt x="5162" y="806"/>
                  </a:lnTo>
                  <a:lnTo>
                    <a:pt x="5230" y="813"/>
                  </a:lnTo>
                  <a:lnTo>
                    <a:pt x="5240" y="814"/>
                  </a:lnTo>
                  <a:lnTo>
                    <a:pt x="5308" y="823"/>
                  </a:lnTo>
                  <a:lnTo>
                    <a:pt x="5317" y="824"/>
                  </a:lnTo>
                  <a:lnTo>
                    <a:pt x="5385" y="836"/>
                  </a:lnTo>
                  <a:lnTo>
                    <a:pt x="5394" y="837"/>
                  </a:lnTo>
                  <a:lnTo>
                    <a:pt x="5462" y="851"/>
                  </a:lnTo>
                  <a:lnTo>
                    <a:pt x="5471" y="854"/>
                  </a:lnTo>
                  <a:lnTo>
                    <a:pt x="5537" y="870"/>
                  </a:lnTo>
                  <a:lnTo>
                    <a:pt x="5546" y="873"/>
                  </a:lnTo>
                  <a:lnTo>
                    <a:pt x="5612" y="892"/>
                  </a:lnTo>
                  <a:lnTo>
                    <a:pt x="5621" y="894"/>
                  </a:lnTo>
                  <a:lnTo>
                    <a:pt x="5687" y="916"/>
                  </a:lnTo>
                  <a:lnTo>
                    <a:pt x="5695" y="919"/>
                  </a:lnTo>
                  <a:lnTo>
                    <a:pt x="5760" y="943"/>
                  </a:lnTo>
                  <a:lnTo>
                    <a:pt x="5769" y="946"/>
                  </a:lnTo>
                  <a:lnTo>
                    <a:pt x="5832" y="973"/>
                  </a:lnTo>
                  <a:lnTo>
                    <a:pt x="5841" y="976"/>
                  </a:lnTo>
                  <a:lnTo>
                    <a:pt x="5904" y="1005"/>
                  </a:lnTo>
                  <a:lnTo>
                    <a:pt x="5912" y="1009"/>
                  </a:lnTo>
                  <a:lnTo>
                    <a:pt x="5974" y="1040"/>
                  </a:lnTo>
                  <a:lnTo>
                    <a:pt x="5982" y="1045"/>
                  </a:lnTo>
                  <a:lnTo>
                    <a:pt x="6043" y="1078"/>
                  </a:lnTo>
                  <a:lnTo>
                    <a:pt x="6051" y="1083"/>
                  </a:lnTo>
                  <a:lnTo>
                    <a:pt x="6110" y="1119"/>
                  </a:lnTo>
                  <a:lnTo>
                    <a:pt x="6118" y="1124"/>
                  </a:lnTo>
                  <a:lnTo>
                    <a:pt x="6176" y="1162"/>
                  </a:lnTo>
                  <a:lnTo>
                    <a:pt x="6184" y="1167"/>
                  </a:lnTo>
                  <a:lnTo>
                    <a:pt x="6240" y="1207"/>
                  </a:lnTo>
                  <a:lnTo>
                    <a:pt x="6248" y="1212"/>
                  </a:lnTo>
                  <a:lnTo>
                    <a:pt x="6302" y="1254"/>
                  </a:lnTo>
                  <a:lnTo>
                    <a:pt x="6309" y="1260"/>
                  </a:lnTo>
                  <a:lnTo>
                    <a:pt x="6362" y="1304"/>
                  </a:lnTo>
                  <a:lnTo>
                    <a:pt x="6369" y="1310"/>
                  </a:lnTo>
                  <a:lnTo>
                    <a:pt x="6421" y="1356"/>
                  </a:lnTo>
                  <a:lnTo>
                    <a:pt x="6428" y="1362"/>
                  </a:lnTo>
                  <a:lnTo>
                    <a:pt x="6477" y="1410"/>
                  </a:lnTo>
                  <a:lnTo>
                    <a:pt x="6484" y="1416"/>
                  </a:lnTo>
                  <a:lnTo>
                    <a:pt x="6531" y="1466"/>
                  </a:lnTo>
                  <a:lnTo>
                    <a:pt x="6538" y="1473"/>
                  </a:lnTo>
                  <a:lnTo>
                    <a:pt x="6584" y="1524"/>
                  </a:lnTo>
                  <a:lnTo>
                    <a:pt x="6590" y="1531"/>
                  </a:lnTo>
                  <a:lnTo>
                    <a:pt x="6634" y="1584"/>
                  </a:lnTo>
                  <a:lnTo>
                    <a:pt x="6639" y="1592"/>
                  </a:lnTo>
                  <a:lnTo>
                    <a:pt x="6681" y="1646"/>
                  </a:lnTo>
                  <a:lnTo>
                    <a:pt x="6687" y="1654"/>
                  </a:lnTo>
                  <a:lnTo>
                    <a:pt x="6727" y="1710"/>
                  </a:lnTo>
                  <a:lnTo>
                    <a:pt x="6732" y="1718"/>
                  </a:lnTo>
                  <a:lnTo>
                    <a:pt x="6770" y="1776"/>
                  </a:lnTo>
                  <a:lnTo>
                    <a:pt x="6775" y="1784"/>
                  </a:lnTo>
                  <a:lnTo>
                    <a:pt x="6811" y="1844"/>
                  </a:lnTo>
                  <a:lnTo>
                    <a:pt x="6815" y="1851"/>
                  </a:lnTo>
                  <a:lnTo>
                    <a:pt x="6848" y="1911"/>
                  </a:lnTo>
                  <a:lnTo>
                    <a:pt x="6853" y="1920"/>
                  </a:lnTo>
                  <a:lnTo>
                    <a:pt x="6884" y="1981"/>
                  </a:lnTo>
                  <a:lnTo>
                    <a:pt x="6888" y="1990"/>
                  </a:lnTo>
                  <a:lnTo>
                    <a:pt x="6917" y="2053"/>
                  </a:lnTo>
                  <a:lnTo>
                    <a:pt x="6920" y="2061"/>
                  </a:lnTo>
                  <a:lnTo>
                    <a:pt x="6947" y="2125"/>
                  </a:lnTo>
                  <a:lnTo>
                    <a:pt x="6950" y="2134"/>
                  </a:lnTo>
                  <a:lnTo>
                    <a:pt x="6974" y="2198"/>
                  </a:lnTo>
                  <a:lnTo>
                    <a:pt x="6977" y="2207"/>
                  </a:lnTo>
                  <a:lnTo>
                    <a:pt x="6999" y="2272"/>
                  </a:lnTo>
                  <a:lnTo>
                    <a:pt x="7001" y="2281"/>
                  </a:lnTo>
                  <a:lnTo>
                    <a:pt x="7020" y="2347"/>
                  </a:lnTo>
                  <a:lnTo>
                    <a:pt x="7023" y="2356"/>
                  </a:lnTo>
                  <a:lnTo>
                    <a:pt x="7039" y="2423"/>
                  </a:lnTo>
                  <a:lnTo>
                    <a:pt x="7042" y="2432"/>
                  </a:lnTo>
                  <a:lnTo>
                    <a:pt x="7056" y="2499"/>
                  </a:lnTo>
                  <a:lnTo>
                    <a:pt x="7057" y="2508"/>
                  </a:lnTo>
                  <a:lnTo>
                    <a:pt x="7069" y="2576"/>
                  </a:lnTo>
                  <a:lnTo>
                    <a:pt x="7070" y="2585"/>
                  </a:lnTo>
                  <a:lnTo>
                    <a:pt x="7079" y="2654"/>
                  </a:lnTo>
                  <a:lnTo>
                    <a:pt x="7080" y="2663"/>
                  </a:lnTo>
                  <a:lnTo>
                    <a:pt x="7087" y="2732"/>
                  </a:lnTo>
                  <a:lnTo>
                    <a:pt x="7087" y="2741"/>
                  </a:lnTo>
                  <a:lnTo>
                    <a:pt x="7091" y="2810"/>
                  </a:lnTo>
                  <a:lnTo>
                    <a:pt x="7092" y="2819"/>
                  </a:lnTo>
                  <a:lnTo>
                    <a:pt x="7093" y="2888"/>
                  </a:lnTo>
                  <a:lnTo>
                    <a:pt x="7093" y="2893"/>
                  </a:lnTo>
                  <a:close/>
                  <a:moveTo>
                    <a:pt x="7390" y="4460"/>
                  </a:moveTo>
                  <a:lnTo>
                    <a:pt x="7368" y="4460"/>
                  </a:lnTo>
                  <a:lnTo>
                    <a:pt x="6843" y="4460"/>
                  </a:lnTo>
                  <a:lnTo>
                    <a:pt x="3157" y="4460"/>
                  </a:lnTo>
                  <a:lnTo>
                    <a:pt x="2632" y="4460"/>
                  </a:lnTo>
                  <a:lnTo>
                    <a:pt x="2610" y="4460"/>
                  </a:lnTo>
                  <a:lnTo>
                    <a:pt x="2590" y="4462"/>
                  </a:lnTo>
                  <a:lnTo>
                    <a:pt x="2569" y="4463"/>
                  </a:lnTo>
                  <a:lnTo>
                    <a:pt x="2550" y="4466"/>
                  </a:lnTo>
                  <a:lnTo>
                    <a:pt x="2530" y="4470"/>
                  </a:lnTo>
                  <a:lnTo>
                    <a:pt x="2510" y="4474"/>
                  </a:lnTo>
                  <a:lnTo>
                    <a:pt x="2490" y="4479"/>
                  </a:lnTo>
                  <a:lnTo>
                    <a:pt x="2471" y="4484"/>
                  </a:lnTo>
                  <a:lnTo>
                    <a:pt x="2452" y="4491"/>
                  </a:lnTo>
                  <a:lnTo>
                    <a:pt x="2433" y="4498"/>
                  </a:lnTo>
                  <a:lnTo>
                    <a:pt x="2414" y="4505"/>
                  </a:lnTo>
                  <a:lnTo>
                    <a:pt x="2396" y="4514"/>
                  </a:lnTo>
                  <a:lnTo>
                    <a:pt x="2378" y="4523"/>
                  </a:lnTo>
                  <a:lnTo>
                    <a:pt x="2360" y="4533"/>
                  </a:lnTo>
                  <a:lnTo>
                    <a:pt x="2342" y="4543"/>
                  </a:lnTo>
                  <a:lnTo>
                    <a:pt x="2326" y="4554"/>
                  </a:lnTo>
                  <a:lnTo>
                    <a:pt x="2309" y="4566"/>
                  </a:lnTo>
                  <a:lnTo>
                    <a:pt x="2293" y="4578"/>
                  </a:lnTo>
                  <a:lnTo>
                    <a:pt x="2278" y="4591"/>
                  </a:lnTo>
                  <a:lnTo>
                    <a:pt x="2263" y="4604"/>
                  </a:lnTo>
                  <a:lnTo>
                    <a:pt x="2248" y="4618"/>
                  </a:lnTo>
                  <a:lnTo>
                    <a:pt x="2234" y="4633"/>
                  </a:lnTo>
                  <a:lnTo>
                    <a:pt x="2221" y="4648"/>
                  </a:lnTo>
                  <a:lnTo>
                    <a:pt x="2208" y="4663"/>
                  </a:lnTo>
                  <a:lnTo>
                    <a:pt x="2196" y="4679"/>
                  </a:lnTo>
                  <a:lnTo>
                    <a:pt x="2184" y="4696"/>
                  </a:lnTo>
                  <a:lnTo>
                    <a:pt x="2173" y="4712"/>
                  </a:lnTo>
                  <a:lnTo>
                    <a:pt x="2163" y="4730"/>
                  </a:lnTo>
                  <a:lnTo>
                    <a:pt x="2153" y="4748"/>
                  </a:lnTo>
                  <a:lnTo>
                    <a:pt x="2144" y="4766"/>
                  </a:lnTo>
                  <a:lnTo>
                    <a:pt x="2135" y="4784"/>
                  </a:lnTo>
                  <a:lnTo>
                    <a:pt x="2128" y="4803"/>
                  </a:lnTo>
                  <a:lnTo>
                    <a:pt x="2121" y="4822"/>
                  </a:lnTo>
                  <a:lnTo>
                    <a:pt x="2114" y="4841"/>
                  </a:lnTo>
                  <a:lnTo>
                    <a:pt x="2109" y="4860"/>
                  </a:lnTo>
                  <a:lnTo>
                    <a:pt x="2104" y="4880"/>
                  </a:lnTo>
                  <a:lnTo>
                    <a:pt x="2100" y="4900"/>
                  </a:lnTo>
                  <a:lnTo>
                    <a:pt x="2096" y="4920"/>
                  </a:lnTo>
                  <a:lnTo>
                    <a:pt x="2093" y="4939"/>
                  </a:lnTo>
                  <a:lnTo>
                    <a:pt x="2092" y="4960"/>
                  </a:lnTo>
                  <a:lnTo>
                    <a:pt x="2090" y="4980"/>
                  </a:lnTo>
                  <a:lnTo>
                    <a:pt x="2090" y="5002"/>
                  </a:lnTo>
                  <a:lnTo>
                    <a:pt x="2090" y="8158"/>
                  </a:lnTo>
                  <a:lnTo>
                    <a:pt x="2090" y="8180"/>
                  </a:lnTo>
                  <a:lnTo>
                    <a:pt x="2092" y="8200"/>
                  </a:lnTo>
                  <a:lnTo>
                    <a:pt x="2093" y="8221"/>
                  </a:lnTo>
                  <a:lnTo>
                    <a:pt x="2096" y="8240"/>
                  </a:lnTo>
                  <a:lnTo>
                    <a:pt x="2100" y="8260"/>
                  </a:lnTo>
                  <a:lnTo>
                    <a:pt x="2104" y="8280"/>
                  </a:lnTo>
                  <a:lnTo>
                    <a:pt x="2109" y="8300"/>
                  </a:lnTo>
                  <a:lnTo>
                    <a:pt x="2114" y="8319"/>
                  </a:lnTo>
                  <a:lnTo>
                    <a:pt x="2121" y="8338"/>
                  </a:lnTo>
                  <a:lnTo>
                    <a:pt x="2128" y="8357"/>
                  </a:lnTo>
                  <a:lnTo>
                    <a:pt x="2135" y="8376"/>
                  </a:lnTo>
                  <a:lnTo>
                    <a:pt x="2144" y="8394"/>
                  </a:lnTo>
                  <a:lnTo>
                    <a:pt x="2153" y="8412"/>
                  </a:lnTo>
                  <a:lnTo>
                    <a:pt x="2163" y="8430"/>
                  </a:lnTo>
                  <a:lnTo>
                    <a:pt x="2173" y="8448"/>
                  </a:lnTo>
                  <a:lnTo>
                    <a:pt x="2184" y="8464"/>
                  </a:lnTo>
                  <a:lnTo>
                    <a:pt x="2196" y="8481"/>
                  </a:lnTo>
                  <a:lnTo>
                    <a:pt x="2208" y="8497"/>
                  </a:lnTo>
                  <a:lnTo>
                    <a:pt x="2221" y="8512"/>
                  </a:lnTo>
                  <a:lnTo>
                    <a:pt x="2234" y="8527"/>
                  </a:lnTo>
                  <a:lnTo>
                    <a:pt x="2248" y="8542"/>
                  </a:lnTo>
                  <a:lnTo>
                    <a:pt x="2263" y="8556"/>
                  </a:lnTo>
                  <a:lnTo>
                    <a:pt x="2278" y="8569"/>
                  </a:lnTo>
                  <a:lnTo>
                    <a:pt x="2293" y="8582"/>
                  </a:lnTo>
                  <a:lnTo>
                    <a:pt x="2309" y="8594"/>
                  </a:lnTo>
                  <a:lnTo>
                    <a:pt x="2326" y="8606"/>
                  </a:lnTo>
                  <a:lnTo>
                    <a:pt x="2342" y="8617"/>
                  </a:lnTo>
                  <a:lnTo>
                    <a:pt x="2360" y="8627"/>
                  </a:lnTo>
                  <a:lnTo>
                    <a:pt x="2378" y="8637"/>
                  </a:lnTo>
                  <a:lnTo>
                    <a:pt x="2396" y="8646"/>
                  </a:lnTo>
                  <a:lnTo>
                    <a:pt x="2414" y="8655"/>
                  </a:lnTo>
                  <a:lnTo>
                    <a:pt x="2433" y="8662"/>
                  </a:lnTo>
                  <a:lnTo>
                    <a:pt x="2452" y="8669"/>
                  </a:lnTo>
                  <a:lnTo>
                    <a:pt x="2471" y="8676"/>
                  </a:lnTo>
                  <a:lnTo>
                    <a:pt x="2490" y="8681"/>
                  </a:lnTo>
                  <a:lnTo>
                    <a:pt x="2510" y="8686"/>
                  </a:lnTo>
                  <a:lnTo>
                    <a:pt x="2530" y="8690"/>
                  </a:lnTo>
                  <a:lnTo>
                    <a:pt x="2550" y="8694"/>
                  </a:lnTo>
                  <a:lnTo>
                    <a:pt x="2569" y="8697"/>
                  </a:lnTo>
                  <a:lnTo>
                    <a:pt x="2590" y="8698"/>
                  </a:lnTo>
                  <a:lnTo>
                    <a:pt x="2610" y="8700"/>
                  </a:lnTo>
                  <a:lnTo>
                    <a:pt x="2632" y="8700"/>
                  </a:lnTo>
                  <a:lnTo>
                    <a:pt x="7368" y="8700"/>
                  </a:lnTo>
                  <a:lnTo>
                    <a:pt x="7390" y="8700"/>
                  </a:lnTo>
                  <a:lnTo>
                    <a:pt x="7410" y="8698"/>
                  </a:lnTo>
                  <a:lnTo>
                    <a:pt x="7431" y="8697"/>
                  </a:lnTo>
                  <a:lnTo>
                    <a:pt x="7450" y="8694"/>
                  </a:lnTo>
                  <a:lnTo>
                    <a:pt x="7470" y="8690"/>
                  </a:lnTo>
                  <a:lnTo>
                    <a:pt x="7490" y="8686"/>
                  </a:lnTo>
                  <a:lnTo>
                    <a:pt x="7510" y="8681"/>
                  </a:lnTo>
                  <a:lnTo>
                    <a:pt x="7529" y="8676"/>
                  </a:lnTo>
                  <a:lnTo>
                    <a:pt x="7548" y="8669"/>
                  </a:lnTo>
                  <a:lnTo>
                    <a:pt x="7567" y="8662"/>
                  </a:lnTo>
                  <a:lnTo>
                    <a:pt x="7586" y="8655"/>
                  </a:lnTo>
                  <a:lnTo>
                    <a:pt x="7604" y="8646"/>
                  </a:lnTo>
                  <a:lnTo>
                    <a:pt x="7622" y="8637"/>
                  </a:lnTo>
                  <a:lnTo>
                    <a:pt x="7640" y="8627"/>
                  </a:lnTo>
                  <a:lnTo>
                    <a:pt x="7658" y="8617"/>
                  </a:lnTo>
                  <a:lnTo>
                    <a:pt x="7674" y="8606"/>
                  </a:lnTo>
                  <a:lnTo>
                    <a:pt x="7691" y="8594"/>
                  </a:lnTo>
                  <a:lnTo>
                    <a:pt x="7707" y="8582"/>
                  </a:lnTo>
                  <a:lnTo>
                    <a:pt x="7722" y="8569"/>
                  </a:lnTo>
                  <a:lnTo>
                    <a:pt x="7737" y="8556"/>
                  </a:lnTo>
                  <a:lnTo>
                    <a:pt x="7752" y="8542"/>
                  </a:lnTo>
                  <a:lnTo>
                    <a:pt x="7766" y="8527"/>
                  </a:lnTo>
                  <a:lnTo>
                    <a:pt x="7779" y="8512"/>
                  </a:lnTo>
                  <a:lnTo>
                    <a:pt x="7792" y="8497"/>
                  </a:lnTo>
                  <a:lnTo>
                    <a:pt x="7804" y="8481"/>
                  </a:lnTo>
                  <a:lnTo>
                    <a:pt x="7816" y="8464"/>
                  </a:lnTo>
                  <a:lnTo>
                    <a:pt x="7827" y="8448"/>
                  </a:lnTo>
                  <a:lnTo>
                    <a:pt x="7837" y="8430"/>
                  </a:lnTo>
                  <a:lnTo>
                    <a:pt x="7847" y="8412"/>
                  </a:lnTo>
                  <a:lnTo>
                    <a:pt x="7856" y="8394"/>
                  </a:lnTo>
                  <a:lnTo>
                    <a:pt x="7865" y="8376"/>
                  </a:lnTo>
                  <a:lnTo>
                    <a:pt x="7872" y="8357"/>
                  </a:lnTo>
                  <a:lnTo>
                    <a:pt x="7879" y="8338"/>
                  </a:lnTo>
                  <a:lnTo>
                    <a:pt x="7886" y="8319"/>
                  </a:lnTo>
                  <a:lnTo>
                    <a:pt x="7891" y="8300"/>
                  </a:lnTo>
                  <a:lnTo>
                    <a:pt x="7896" y="8280"/>
                  </a:lnTo>
                  <a:lnTo>
                    <a:pt x="7900" y="8260"/>
                  </a:lnTo>
                  <a:lnTo>
                    <a:pt x="7904" y="8240"/>
                  </a:lnTo>
                  <a:lnTo>
                    <a:pt x="7907" y="8221"/>
                  </a:lnTo>
                  <a:lnTo>
                    <a:pt x="7908" y="8200"/>
                  </a:lnTo>
                  <a:lnTo>
                    <a:pt x="7910" y="8180"/>
                  </a:lnTo>
                  <a:lnTo>
                    <a:pt x="7910" y="8158"/>
                  </a:lnTo>
                  <a:lnTo>
                    <a:pt x="7910" y="5002"/>
                  </a:lnTo>
                  <a:lnTo>
                    <a:pt x="7910" y="4980"/>
                  </a:lnTo>
                  <a:lnTo>
                    <a:pt x="7908" y="4960"/>
                  </a:lnTo>
                  <a:lnTo>
                    <a:pt x="7907" y="4939"/>
                  </a:lnTo>
                  <a:lnTo>
                    <a:pt x="7904" y="4920"/>
                  </a:lnTo>
                  <a:lnTo>
                    <a:pt x="7900" y="4900"/>
                  </a:lnTo>
                  <a:lnTo>
                    <a:pt x="7896" y="4880"/>
                  </a:lnTo>
                  <a:lnTo>
                    <a:pt x="7891" y="4860"/>
                  </a:lnTo>
                  <a:lnTo>
                    <a:pt x="7886" y="4841"/>
                  </a:lnTo>
                  <a:lnTo>
                    <a:pt x="7879" y="4822"/>
                  </a:lnTo>
                  <a:lnTo>
                    <a:pt x="7872" y="4803"/>
                  </a:lnTo>
                  <a:lnTo>
                    <a:pt x="7865" y="4784"/>
                  </a:lnTo>
                  <a:lnTo>
                    <a:pt x="7856" y="4766"/>
                  </a:lnTo>
                  <a:lnTo>
                    <a:pt x="7847" y="4748"/>
                  </a:lnTo>
                  <a:lnTo>
                    <a:pt x="7837" y="4730"/>
                  </a:lnTo>
                  <a:lnTo>
                    <a:pt x="7827" y="4712"/>
                  </a:lnTo>
                  <a:lnTo>
                    <a:pt x="7816" y="4696"/>
                  </a:lnTo>
                  <a:lnTo>
                    <a:pt x="7804" y="4679"/>
                  </a:lnTo>
                  <a:lnTo>
                    <a:pt x="7792" y="4663"/>
                  </a:lnTo>
                  <a:lnTo>
                    <a:pt x="7779" y="4648"/>
                  </a:lnTo>
                  <a:lnTo>
                    <a:pt x="7766" y="4633"/>
                  </a:lnTo>
                  <a:lnTo>
                    <a:pt x="7752" y="4618"/>
                  </a:lnTo>
                  <a:lnTo>
                    <a:pt x="7737" y="4604"/>
                  </a:lnTo>
                  <a:lnTo>
                    <a:pt x="7722" y="4591"/>
                  </a:lnTo>
                  <a:lnTo>
                    <a:pt x="7707" y="4578"/>
                  </a:lnTo>
                  <a:lnTo>
                    <a:pt x="7691" y="4566"/>
                  </a:lnTo>
                  <a:lnTo>
                    <a:pt x="7674" y="4554"/>
                  </a:lnTo>
                  <a:lnTo>
                    <a:pt x="7658" y="4543"/>
                  </a:lnTo>
                  <a:lnTo>
                    <a:pt x="7640" y="4533"/>
                  </a:lnTo>
                  <a:lnTo>
                    <a:pt x="7622" y="4523"/>
                  </a:lnTo>
                  <a:lnTo>
                    <a:pt x="7604" y="4514"/>
                  </a:lnTo>
                  <a:lnTo>
                    <a:pt x="7586" y="4505"/>
                  </a:lnTo>
                  <a:lnTo>
                    <a:pt x="7567" y="4498"/>
                  </a:lnTo>
                  <a:lnTo>
                    <a:pt x="7548" y="4491"/>
                  </a:lnTo>
                  <a:lnTo>
                    <a:pt x="7529" y="4484"/>
                  </a:lnTo>
                  <a:lnTo>
                    <a:pt x="7510" y="4479"/>
                  </a:lnTo>
                  <a:lnTo>
                    <a:pt x="7490" y="4474"/>
                  </a:lnTo>
                  <a:lnTo>
                    <a:pt x="7470" y="4470"/>
                  </a:lnTo>
                  <a:lnTo>
                    <a:pt x="7450" y="4466"/>
                  </a:lnTo>
                  <a:lnTo>
                    <a:pt x="7431" y="4463"/>
                  </a:lnTo>
                  <a:lnTo>
                    <a:pt x="7410" y="4462"/>
                  </a:lnTo>
                  <a:lnTo>
                    <a:pt x="7390" y="4460"/>
                  </a:lnTo>
                  <a:close/>
                  <a:moveTo>
                    <a:pt x="3408" y="2833"/>
                  </a:moveTo>
                  <a:lnTo>
                    <a:pt x="3407" y="2895"/>
                  </a:lnTo>
                  <a:lnTo>
                    <a:pt x="3407" y="3960"/>
                  </a:lnTo>
                  <a:lnTo>
                    <a:pt x="6593" y="3960"/>
                  </a:lnTo>
                  <a:lnTo>
                    <a:pt x="6593" y="2895"/>
                  </a:lnTo>
                  <a:lnTo>
                    <a:pt x="6592" y="2833"/>
                  </a:lnTo>
                  <a:lnTo>
                    <a:pt x="6588" y="2774"/>
                  </a:lnTo>
                  <a:lnTo>
                    <a:pt x="6583" y="2714"/>
                  </a:lnTo>
                  <a:lnTo>
                    <a:pt x="6575" y="2655"/>
                  </a:lnTo>
                  <a:lnTo>
                    <a:pt x="6565" y="2597"/>
                  </a:lnTo>
                  <a:lnTo>
                    <a:pt x="6553" y="2539"/>
                  </a:lnTo>
                  <a:lnTo>
                    <a:pt x="6539" y="2481"/>
                  </a:lnTo>
                  <a:lnTo>
                    <a:pt x="6522" y="2424"/>
                  </a:lnTo>
                  <a:lnTo>
                    <a:pt x="6504" y="2368"/>
                  </a:lnTo>
                  <a:lnTo>
                    <a:pt x="6483" y="2312"/>
                  </a:lnTo>
                  <a:lnTo>
                    <a:pt x="6460" y="2257"/>
                  </a:lnTo>
                  <a:lnTo>
                    <a:pt x="6435" y="2203"/>
                  </a:lnTo>
                  <a:lnTo>
                    <a:pt x="6409" y="2150"/>
                  </a:lnTo>
                  <a:lnTo>
                    <a:pt x="6379" y="2097"/>
                  </a:lnTo>
                  <a:lnTo>
                    <a:pt x="6348" y="2045"/>
                  </a:lnTo>
                  <a:lnTo>
                    <a:pt x="6316" y="1995"/>
                  </a:lnTo>
                  <a:lnTo>
                    <a:pt x="6281" y="1947"/>
                  </a:lnTo>
                  <a:lnTo>
                    <a:pt x="6245" y="1899"/>
                  </a:lnTo>
                  <a:lnTo>
                    <a:pt x="6207" y="1854"/>
                  </a:lnTo>
                  <a:lnTo>
                    <a:pt x="6168" y="1809"/>
                  </a:lnTo>
                  <a:lnTo>
                    <a:pt x="6127" y="1767"/>
                  </a:lnTo>
                  <a:lnTo>
                    <a:pt x="6084" y="1726"/>
                  </a:lnTo>
                  <a:lnTo>
                    <a:pt x="6040" y="1686"/>
                  </a:lnTo>
                  <a:lnTo>
                    <a:pt x="5994" y="1648"/>
                  </a:lnTo>
                  <a:lnTo>
                    <a:pt x="5947" y="1612"/>
                  </a:lnTo>
                  <a:lnTo>
                    <a:pt x="5898" y="1577"/>
                  </a:lnTo>
                  <a:lnTo>
                    <a:pt x="5848" y="1544"/>
                  </a:lnTo>
                  <a:lnTo>
                    <a:pt x="5797" y="1514"/>
                  </a:lnTo>
                  <a:lnTo>
                    <a:pt x="5745" y="1485"/>
                  </a:lnTo>
                  <a:lnTo>
                    <a:pt x="5691" y="1458"/>
                  </a:lnTo>
                  <a:lnTo>
                    <a:pt x="5637" y="1433"/>
                  </a:lnTo>
                  <a:lnTo>
                    <a:pt x="5582" y="1410"/>
                  </a:lnTo>
                  <a:lnTo>
                    <a:pt x="5526" y="1389"/>
                  </a:lnTo>
                  <a:lnTo>
                    <a:pt x="5469" y="1371"/>
                  </a:lnTo>
                  <a:lnTo>
                    <a:pt x="5412" y="1354"/>
                  </a:lnTo>
                  <a:lnTo>
                    <a:pt x="5355" y="1340"/>
                  </a:lnTo>
                  <a:lnTo>
                    <a:pt x="5297" y="1328"/>
                  </a:lnTo>
                  <a:lnTo>
                    <a:pt x="5238" y="1318"/>
                  </a:lnTo>
                  <a:lnTo>
                    <a:pt x="5179" y="1310"/>
                  </a:lnTo>
                  <a:lnTo>
                    <a:pt x="5120" y="1305"/>
                  </a:lnTo>
                  <a:lnTo>
                    <a:pt x="5060" y="1301"/>
                  </a:lnTo>
                  <a:lnTo>
                    <a:pt x="5000" y="1300"/>
                  </a:lnTo>
                  <a:lnTo>
                    <a:pt x="4940" y="1301"/>
                  </a:lnTo>
                  <a:lnTo>
                    <a:pt x="4880" y="1305"/>
                  </a:lnTo>
                  <a:lnTo>
                    <a:pt x="4821" y="1310"/>
                  </a:lnTo>
                  <a:lnTo>
                    <a:pt x="4762" y="1318"/>
                  </a:lnTo>
                  <a:lnTo>
                    <a:pt x="4703" y="1328"/>
                  </a:lnTo>
                  <a:lnTo>
                    <a:pt x="4645" y="1340"/>
                  </a:lnTo>
                  <a:lnTo>
                    <a:pt x="4588" y="1354"/>
                  </a:lnTo>
                  <a:lnTo>
                    <a:pt x="4531" y="1371"/>
                  </a:lnTo>
                  <a:lnTo>
                    <a:pt x="4474" y="1389"/>
                  </a:lnTo>
                  <a:lnTo>
                    <a:pt x="4418" y="1410"/>
                  </a:lnTo>
                  <a:lnTo>
                    <a:pt x="4363" y="1433"/>
                  </a:lnTo>
                  <a:lnTo>
                    <a:pt x="4309" y="1458"/>
                  </a:lnTo>
                  <a:lnTo>
                    <a:pt x="4255" y="1485"/>
                  </a:lnTo>
                  <a:lnTo>
                    <a:pt x="4203" y="1514"/>
                  </a:lnTo>
                  <a:lnTo>
                    <a:pt x="4152" y="1544"/>
                  </a:lnTo>
                  <a:lnTo>
                    <a:pt x="4102" y="1577"/>
                  </a:lnTo>
                  <a:lnTo>
                    <a:pt x="4053" y="1612"/>
                  </a:lnTo>
                  <a:lnTo>
                    <a:pt x="4006" y="1648"/>
                  </a:lnTo>
                  <a:lnTo>
                    <a:pt x="3960" y="1686"/>
                  </a:lnTo>
                  <a:lnTo>
                    <a:pt x="3916" y="1726"/>
                  </a:lnTo>
                  <a:lnTo>
                    <a:pt x="3873" y="1767"/>
                  </a:lnTo>
                  <a:lnTo>
                    <a:pt x="3832" y="1809"/>
                  </a:lnTo>
                  <a:lnTo>
                    <a:pt x="3793" y="1854"/>
                  </a:lnTo>
                  <a:lnTo>
                    <a:pt x="3755" y="1899"/>
                  </a:lnTo>
                  <a:lnTo>
                    <a:pt x="3719" y="1947"/>
                  </a:lnTo>
                  <a:lnTo>
                    <a:pt x="3684" y="1995"/>
                  </a:lnTo>
                  <a:lnTo>
                    <a:pt x="3652" y="2045"/>
                  </a:lnTo>
                  <a:lnTo>
                    <a:pt x="3621" y="2097"/>
                  </a:lnTo>
                  <a:lnTo>
                    <a:pt x="3591" y="2150"/>
                  </a:lnTo>
                  <a:lnTo>
                    <a:pt x="3565" y="2203"/>
                  </a:lnTo>
                  <a:lnTo>
                    <a:pt x="3540" y="2257"/>
                  </a:lnTo>
                  <a:lnTo>
                    <a:pt x="3517" y="2312"/>
                  </a:lnTo>
                  <a:lnTo>
                    <a:pt x="3496" y="2368"/>
                  </a:lnTo>
                  <a:lnTo>
                    <a:pt x="3478" y="2424"/>
                  </a:lnTo>
                  <a:lnTo>
                    <a:pt x="3461" y="2481"/>
                  </a:lnTo>
                  <a:lnTo>
                    <a:pt x="3447" y="2539"/>
                  </a:lnTo>
                  <a:lnTo>
                    <a:pt x="3435" y="2597"/>
                  </a:lnTo>
                  <a:lnTo>
                    <a:pt x="3425" y="2655"/>
                  </a:lnTo>
                  <a:lnTo>
                    <a:pt x="3417" y="2714"/>
                  </a:lnTo>
                  <a:lnTo>
                    <a:pt x="3412" y="2774"/>
                  </a:lnTo>
                  <a:lnTo>
                    <a:pt x="3408" y="2833"/>
                  </a:lnTo>
                  <a:close/>
                  <a:moveTo>
                    <a:pt x="5939" y="6015"/>
                  </a:moveTo>
                  <a:lnTo>
                    <a:pt x="5939" y="6021"/>
                  </a:lnTo>
                  <a:lnTo>
                    <a:pt x="5940" y="6050"/>
                  </a:lnTo>
                  <a:lnTo>
                    <a:pt x="5940" y="6056"/>
                  </a:lnTo>
                  <a:lnTo>
                    <a:pt x="5939" y="6086"/>
                  </a:lnTo>
                  <a:lnTo>
                    <a:pt x="5939" y="6091"/>
                  </a:lnTo>
                  <a:lnTo>
                    <a:pt x="5938" y="6121"/>
                  </a:lnTo>
                  <a:lnTo>
                    <a:pt x="5937" y="6127"/>
                  </a:lnTo>
                  <a:lnTo>
                    <a:pt x="5934" y="6156"/>
                  </a:lnTo>
                  <a:lnTo>
                    <a:pt x="5934" y="6162"/>
                  </a:lnTo>
                  <a:lnTo>
                    <a:pt x="5930" y="6191"/>
                  </a:lnTo>
                  <a:lnTo>
                    <a:pt x="5929" y="6196"/>
                  </a:lnTo>
                  <a:lnTo>
                    <a:pt x="5924" y="6226"/>
                  </a:lnTo>
                  <a:lnTo>
                    <a:pt x="5923" y="6231"/>
                  </a:lnTo>
                  <a:lnTo>
                    <a:pt x="5917" y="6260"/>
                  </a:lnTo>
                  <a:lnTo>
                    <a:pt x="5916" y="6265"/>
                  </a:lnTo>
                  <a:lnTo>
                    <a:pt x="5908" y="6294"/>
                  </a:lnTo>
                  <a:lnTo>
                    <a:pt x="5907" y="6299"/>
                  </a:lnTo>
                  <a:lnTo>
                    <a:pt x="5899" y="6328"/>
                  </a:lnTo>
                  <a:lnTo>
                    <a:pt x="5897" y="6333"/>
                  </a:lnTo>
                  <a:lnTo>
                    <a:pt x="5888" y="6361"/>
                  </a:lnTo>
                  <a:lnTo>
                    <a:pt x="5886" y="6366"/>
                  </a:lnTo>
                  <a:lnTo>
                    <a:pt x="5876" y="6394"/>
                  </a:lnTo>
                  <a:lnTo>
                    <a:pt x="5874" y="6399"/>
                  </a:lnTo>
                  <a:lnTo>
                    <a:pt x="5862" y="6426"/>
                  </a:lnTo>
                  <a:lnTo>
                    <a:pt x="5860" y="6431"/>
                  </a:lnTo>
                  <a:lnTo>
                    <a:pt x="5848" y="6458"/>
                  </a:lnTo>
                  <a:lnTo>
                    <a:pt x="5846" y="6463"/>
                  </a:lnTo>
                  <a:lnTo>
                    <a:pt x="5832" y="6490"/>
                  </a:lnTo>
                  <a:lnTo>
                    <a:pt x="5830" y="6494"/>
                  </a:lnTo>
                  <a:lnTo>
                    <a:pt x="5815" y="6520"/>
                  </a:lnTo>
                  <a:lnTo>
                    <a:pt x="5813" y="6525"/>
                  </a:lnTo>
                  <a:lnTo>
                    <a:pt x="5797" y="6551"/>
                  </a:lnTo>
                  <a:lnTo>
                    <a:pt x="5794" y="6555"/>
                  </a:lnTo>
                  <a:lnTo>
                    <a:pt x="5778" y="6580"/>
                  </a:lnTo>
                  <a:lnTo>
                    <a:pt x="5775" y="6585"/>
                  </a:lnTo>
                  <a:lnTo>
                    <a:pt x="5758" y="6609"/>
                  </a:lnTo>
                  <a:lnTo>
                    <a:pt x="5755" y="6614"/>
                  </a:lnTo>
                  <a:lnTo>
                    <a:pt x="5737" y="6637"/>
                  </a:lnTo>
                  <a:lnTo>
                    <a:pt x="5733" y="6641"/>
                  </a:lnTo>
                  <a:lnTo>
                    <a:pt x="5714" y="6664"/>
                  </a:lnTo>
                  <a:lnTo>
                    <a:pt x="5711" y="6668"/>
                  </a:lnTo>
                  <a:lnTo>
                    <a:pt x="5691" y="6690"/>
                  </a:lnTo>
                  <a:lnTo>
                    <a:pt x="5687" y="6694"/>
                  </a:lnTo>
                  <a:lnTo>
                    <a:pt x="5667" y="6716"/>
                  </a:lnTo>
                  <a:lnTo>
                    <a:pt x="5663" y="6720"/>
                  </a:lnTo>
                  <a:lnTo>
                    <a:pt x="5641" y="6740"/>
                  </a:lnTo>
                  <a:lnTo>
                    <a:pt x="5637" y="6744"/>
                  </a:lnTo>
                  <a:lnTo>
                    <a:pt x="5615" y="6764"/>
                  </a:lnTo>
                  <a:lnTo>
                    <a:pt x="5611" y="6767"/>
                  </a:lnTo>
                  <a:lnTo>
                    <a:pt x="5588" y="6786"/>
                  </a:lnTo>
                  <a:lnTo>
                    <a:pt x="5584" y="6790"/>
                  </a:lnTo>
                  <a:lnTo>
                    <a:pt x="5561" y="6808"/>
                  </a:lnTo>
                  <a:lnTo>
                    <a:pt x="5556" y="6811"/>
                  </a:lnTo>
                  <a:lnTo>
                    <a:pt x="5532" y="6828"/>
                  </a:lnTo>
                  <a:lnTo>
                    <a:pt x="5527" y="6831"/>
                  </a:lnTo>
                  <a:lnTo>
                    <a:pt x="5502" y="6847"/>
                  </a:lnTo>
                  <a:lnTo>
                    <a:pt x="5498" y="6850"/>
                  </a:lnTo>
                  <a:lnTo>
                    <a:pt x="5472" y="6866"/>
                  </a:lnTo>
                  <a:lnTo>
                    <a:pt x="5468" y="6868"/>
                  </a:lnTo>
                  <a:lnTo>
                    <a:pt x="5442" y="6882"/>
                  </a:lnTo>
                  <a:lnTo>
                    <a:pt x="5437" y="6885"/>
                  </a:lnTo>
                  <a:lnTo>
                    <a:pt x="5411" y="6899"/>
                  </a:lnTo>
                  <a:lnTo>
                    <a:pt x="5405" y="6901"/>
                  </a:lnTo>
                  <a:lnTo>
                    <a:pt x="5379" y="6914"/>
                  </a:lnTo>
                  <a:lnTo>
                    <a:pt x="5373" y="6916"/>
                  </a:lnTo>
                  <a:lnTo>
                    <a:pt x="5346" y="6927"/>
                  </a:lnTo>
                  <a:lnTo>
                    <a:pt x="5341" y="6929"/>
                  </a:lnTo>
                  <a:lnTo>
                    <a:pt x="5313" y="6939"/>
                  </a:lnTo>
                  <a:lnTo>
                    <a:pt x="5308" y="6941"/>
                  </a:lnTo>
                  <a:lnTo>
                    <a:pt x="5280" y="6951"/>
                  </a:lnTo>
                  <a:lnTo>
                    <a:pt x="5274" y="6952"/>
                  </a:lnTo>
                  <a:lnTo>
                    <a:pt x="5246" y="6960"/>
                  </a:lnTo>
                  <a:lnTo>
                    <a:pt x="5241" y="6962"/>
                  </a:lnTo>
                  <a:lnTo>
                    <a:pt x="5212" y="6969"/>
                  </a:lnTo>
                  <a:lnTo>
                    <a:pt x="5207" y="6970"/>
                  </a:lnTo>
                  <a:lnTo>
                    <a:pt x="5178" y="6976"/>
                  </a:lnTo>
                  <a:lnTo>
                    <a:pt x="5172" y="6977"/>
                  </a:lnTo>
                  <a:lnTo>
                    <a:pt x="5143" y="6982"/>
                  </a:lnTo>
                  <a:lnTo>
                    <a:pt x="5138" y="6983"/>
                  </a:lnTo>
                  <a:lnTo>
                    <a:pt x="5108" y="6987"/>
                  </a:lnTo>
                  <a:lnTo>
                    <a:pt x="5103" y="6987"/>
                  </a:lnTo>
                  <a:lnTo>
                    <a:pt x="5073" y="6990"/>
                  </a:lnTo>
                  <a:lnTo>
                    <a:pt x="5068" y="6991"/>
                  </a:lnTo>
                  <a:lnTo>
                    <a:pt x="5038" y="6992"/>
                  </a:lnTo>
                  <a:lnTo>
                    <a:pt x="5033" y="6992"/>
                  </a:lnTo>
                  <a:lnTo>
                    <a:pt x="5003" y="6993"/>
                  </a:lnTo>
                  <a:lnTo>
                    <a:pt x="4997" y="6993"/>
                  </a:lnTo>
                  <a:lnTo>
                    <a:pt x="4967" y="6992"/>
                  </a:lnTo>
                  <a:lnTo>
                    <a:pt x="4962" y="6992"/>
                  </a:lnTo>
                  <a:lnTo>
                    <a:pt x="4932" y="6991"/>
                  </a:lnTo>
                  <a:lnTo>
                    <a:pt x="4927" y="6990"/>
                  </a:lnTo>
                  <a:lnTo>
                    <a:pt x="4897" y="6987"/>
                  </a:lnTo>
                  <a:lnTo>
                    <a:pt x="4892" y="6987"/>
                  </a:lnTo>
                  <a:lnTo>
                    <a:pt x="4862" y="6983"/>
                  </a:lnTo>
                  <a:lnTo>
                    <a:pt x="4857" y="6982"/>
                  </a:lnTo>
                  <a:lnTo>
                    <a:pt x="4828" y="6977"/>
                  </a:lnTo>
                  <a:lnTo>
                    <a:pt x="4822" y="6976"/>
                  </a:lnTo>
                  <a:lnTo>
                    <a:pt x="4793" y="6970"/>
                  </a:lnTo>
                  <a:lnTo>
                    <a:pt x="4788" y="6969"/>
                  </a:lnTo>
                  <a:lnTo>
                    <a:pt x="4759" y="6962"/>
                  </a:lnTo>
                  <a:lnTo>
                    <a:pt x="4754" y="6960"/>
                  </a:lnTo>
                  <a:lnTo>
                    <a:pt x="4726" y="6952"/>
                  </a:lnTo>
                  <a:lnTo>
                    <a:pt x="4720" y="6951"/>
                  </a:lnTo>
                  <a:lnTo>
                    <a:pt x="4692" y="6941"/>
                  </a:lnTo>
                  <a:lnTo>
                    <a:pt x="4687" y="6939"/>
                  </a:lnTo>
                  <a:lnTo>
                    <a:pt x="4659" y="6929"/>
                  </a:lnTo>
                  <a:lnTo>
                    <a:pt x="4654" y="6927"/>
                  </a:lnTo>
                  <a:lnTo>
                    <a:pt x="4627" y="6916"/>
                  </a:lnTo>
                  <a:lnTo>
                    <a:pt x="4621" y="6914"/>
                  </a:lnTo>
                  <a:lnTo>
                    <a:pt x="4595" y="6901"/>
                  </a:lnTo>
                  <a:lnTo>
                    <a:pt x="4589" y="6899"/>
                  </a:lnTo>
                  <a:lnTo>
                    <a:pt x="4563" y="6885"/>
                  </a:lnTo>
                  <a:lnTo>
                    <a:pt x="4558" y="6882"/>
                  </a:lnTo>
                  <a:lnTo>
                    <a:pt x="4532" y="6868"/>
                  </a:lnTo>
                  <a:lnTo>
                    <a:pt x="4528" y="6866"/>
                  </a:lnTo>
                  <a:lnTo>
                    <a:pt x="4502" y="6850"/>
                  </a:lnTo>
                  <a:lnTo>
                    <a:pt x="4498" y="6847"/>
                  </a:lnTo>
                  <a:lnTo>
                    <a:pt x="4473" y="6831"/>
                  </a:lnTo>
                  <a:lnTo>
                    <a:pt x="4468" y="6828"/>
                  </a:lnTo>
                  <a:lnTo>
                    <a:pt x="4444" y="6811"/>
                  </a:lnTo>
                  <a:lnTo>
                    <a:pt x="4439" y="6808"/>
                  </a:lnTo>
                  <a:lnTo>
                    <a:pt x="4416" y="6790"/>
                  </a:lnTo>
                  <a:lnTo>
                    <a:pt x="4412" y="6786"/>
                  </a:lnTo>
                  <a:lnTo>
                    <a:pt x="4389" y="6767"/>
                  </a:lnTo>
                  <a:lnTo>
                    <a:pt x="4385" y="6764"/>
                  </a:lnTo>
                  <a:lnTo>
                    <a:pt x="4363" y="6744"/>
                  </a:lnTo>
                  <a:lnTo>
                    <a:pt x="4359" y="6740"/>
                  </a:lnTo>
                  <a:lnTo>
                    <a:pt x="4337" y="6720"/>
                  </a:lnTo>
                  <a:lnTo>
                    <a:pt x="4333" y="6716"/>
                  </a:lnTo>
                  <a:lnTo>
                    <a:pt x="4313" y="6694"/>
                  </a:lnTo>
                  <a:lnTo>
                    <a:pt x="4309" y="6690"/>
                  </a:lnTo>
                  <a:lnTo>
                    <a:pt x="4289" y="6668"/>
                  </a:lnTo>
                  <a:lnTo>
                    <a:pt x="4286" y="6664"/>
                  </a:lnTo>
                  <a:lnTo>
                    <a:pt x="4267" y="6641"/>
                  </a:lnTo>
                  <a:lnTo>
                    <a:pt x="4263" y="6637"/>
                  </a:lnTo>
                  <a:lnTo>
                    <a:pt x="4245" y="6614"/>
                  </a:lnTo>
                  <a:lnTo>
                    <a:pt x="4242" y="6609"/>
                  </a:lnTo>
                  <a:lnTo>
                    <a:pt x="4225" y="6585"/>
                  </a:lnTo>
                  <a:lnTo>
                    <a:pt x="4222" y="6580"/>
                  </a:lnTo>
                  <a:lnTo>
                    <a:pt x="4206" y="6555"/>
                  </a:lnTo>
                  <a:lnTo>
                    <a:pt x="4203" y="6551"/>
                  </a:lnTo>
                  <a:lnTo>
                    <a:pt x="4187" y="6525"/>
                  </a:lnTo>
                  <a:lnTo>
                    <a:pt x="4185" y="6520"/>
                  </a:lnTo>
                  <a:lnTo>
                    <a:pt x="4170" y="6494"/>
                  </a:lnTo>
                  <a:lnTo>
                    <a:pt x="4168" y="6490"/>
                  </a:lnTo>
                  <a:lnTo>
                    <a:pt x="4154" y="6463"/>
                  </a:lnTo>
                  <a:lnTo>
                    <a:pt x="4152" y="6458"/>
                  </a:lnTo>
                  <a:lnTo>
                    <a:pt x="4140" y="6431"/>
                  </a:lnTo>
                  <a:lnTo>
                    <a:pt x="4138" y="6426"/>
                  </a:lnTo>
                  <a:lnTo>
                    <a:pt x="4126" y="6399"/>
                  </a:lnTo>
                  <a:lnTo>
                    <a:pt x="4124" y="6394"/>
                  </a:lnTo>
                  <a:lnTo>
                    <a:pt x="4114" y="6366"/>
                  </a:lnTo>
                  <a:lnTo>
                    <a:pt x="4112" y="6361"/>
                  </a:lnTo>
                  <a:lnTo>
                    <a:pt x="4103" y="6333"/>
                  </a:lnTo>
                  <a:lnTo>
                    <a:pt x="4101" y="6328"/>
                  </a:lnTo>
                  <a:lnTo>
                    <a:pt x="4093" y="6299"/>
                  </a:lnTo>
                  <a:lnTo>
                    <a:pt x="4092" y="6294"/>
                  </a:lnTo>
                  <a:lnTo>
                    <a:pt x="4084" y="6265"/>
                  </a:lnTo>
                  <a:lnTo>
                    <a:pt x="4083" y="6260"/>
                  </a:lnTo>
                  <a:lnTo>
                    <a:pt x="4077" y="6231"/>
                  </a:lnTo>
                  <a:lnTo>
                    <a:pt x="4076" y="6226"/>
                  </a:lnTo>
                  <a:lnTo>
                    <a:pt x="4071" y="6196"/>
                  </a:lnTo>
                  <a:lnTo>
                    <a:pt x="4070" y="6191"/>
                  </a:lnTo>
                  <a:lnTo>
                    <a:pt x="4066" y="6162"/>
                  </a:lnTo>
                  <a:lnTo>
                    <a:pt x="4066" y="6156"/>
                  </a:lnTo>
                  <a:lnTo>
                    <a:pt x="4063" y="6127"/>
                  </a:lnTo>
                  <a:lnTo>
                    <a:pt x="4062" y="6121"/>
                  </a:lnTo>
                  <a:lnTo>
                    <a:pt x="4061" y="6091"/>
                  </a:lnTo>
                  <a:lnTo>
                    <a:pt x="4061" y="6086"/>
                  </a:lnTo>
                  <a:lnTo>
                    <a:pt x="4060" y="6056"/>
                  </a:lnTo>
                  <a:lnTo>
                    <a:pt x="4060" y="6050"/>
                  </a:lnTo>
                  <a:lnTo>
                    <a:pt x="4061" y="6021"/>
                  </a:lnTo>
                  <a:lnTo>
                    <a:pt x="4061" y="6015"/>
                  </a:lnTo>
                  <a:lnTo>
                    <a:pt x="4062" y="5985"/>
                  </a:lnTo>
                  <a:lnTo>
                    <a:pt x="4063" y="5980"/>
                  </a:lnTo>
                  <a:lnTo>
                    <a:pt x="4066" y="5950"/>
                  </a:lnTo>
                  <a:lnTo>
                    <a:pt x="4066" y="5945"/>
                  </a:lnTo>
                  <a:lnTo>
                    <a:pt x="4070" y="5916"/>
                  </a:lnTo>
                  <a:lnTo>
                    <a:pt x="4071" y="5910"/>
                  </a:lnTo>
                  <a:lnTo>
                    <a:pt x="4076" y="5881"/>
                  </a:lnTo>
                  <a:lnTo>
                    <a:pt x="4077" y="5875"/>
                  </a:lnTo>
                  <a:lnTo>
                    <a:pt x="4083" y="5847"/>
                  </a:lnTo>
                  <a:lnTo>
                    <a:pt x="4084" y="5841"/>
                  </a:lnTo>
                  <a:lnTo>
                    <a:pt x="4092" y="5812"/>
                  </a:lnTo>
                  <a:lnTo>
                    <a:pt x="4093" y="5807"/>
                  </a:lnTo>
                  <a:lnTo>
                    <a:pt x="4101" y="5779"/>
                  </a:lnTo>
                  <a:lnTo>
                    <a:pt x="4103" y="5773"/>
                  </a:lnTo>
                  <a:lnTo>
                    <a:pt x="4112" y="5745"/>
                  </a:lnTo>
                  <a:lnTo>
                    <a:pt x="4114" y="5740"/>
                  </a:lnTo>
                  <a:lnTo>
                    <a:pt x="4124" y="5713"/>
                  </a:lnTo>
                  <a:lnTo>
                    <a:pt x="4126" y="5707"/>
                  </a:lnTo>
                  <a:lnTo>
                    <a:pt x="4137" y="5680"/>
                  </a:lnTo>
                  <a:lnTo>
                    <a:pt x="4140" y="5675"/>
                  </a:lnTo>
                  <a:lnTo>
                    <a:pt x="4152" y="5648"/>
                  </a:lnTo>
                  <a:lnTo>
                    <a:pt x="4154" y="5643"/>
                  </a:lnTo>
                  <a:lnTo>
                    <a:pt x="4168" y="5617"/>
                  </a:lnTo>
                  <a:lnTo>
                    <a:pt x="4170" y="5612"/>
                  </a:lnTo>
                  <a:lnTo>
                    <a:pt x="4185" y="5586"/>
                  </a:lnTo>
                  <a:lnTo>
                    <a:pt x="4187" y="5581"/>
                  </a:lnTo>
                  <a:lnTo>
                    <a:pt x="4203" y="5555"/>
                  </a:lnTo>
                  <a:lnTo>
                    <a:pt x="4206" y="5550"/>
                  </a:lnTo>
                  <a:lnTo>
                    <a:pt x="4222" y="5526"/>
                  </a:lnTo>
                  <a:lnTo>
                    <a:pt x="4225" y="5521"/>
                  </a:lnTo>
                  <a:lnTo>
                    <a:pt x="4242" y="5497"/>
                  </a:lnTo>
                  <a:lnTo>
                    <a:pt x="4246" y="5492"/>
                  </a:lnTo>
                  <a:lnTo>
                    <a:pt x="4264" y="5469"/>
                  </a:lnTo>
                  <a:lnTo>
                    <a:pt x="4267" y="5465"/>
                  </a:lnTo>
                  <a:lnTo>
                    <a:pt x="4286" y="5442"/>
                  </a:lnTo>
                  <a:lnTo>
                    <a:pt x="4290" y="5438"/>
                  </a:lnTo>
                  <a:lnTo>
                    <a:pt x="4309" y="5416"/>
                  </a:lnTo>
                  <a:lnTo>
                    <a:pt x="4313" y="5412"/>
                  </a:lnTo>
                  <a:lnTo>
                    <a:pt x="4333" y="5391"/>
                  </a:lnTo>
                  <a:lnTo>
                    <a:pt x="4337" y="5387"/>
                  </a:lnTo>
                  <a:lnTo>
                    <a:pt x="4359" y="5366"/>
                  </a:lnTo>
                  <a:lnTo>
                    <a:pt x="4363" y="5362"/>
                  </a:lnTo>
                  <a:lnTo>
                    <a:pt x="4385" y="5343"/>
                  </a:lnTo>
                  <a:lnTo>
                    <a:pt x="4389" y="5339"/>
                  </a:lnTo>
                  <a:lnTo>
                    <a:pt x="4412" y="5320"/>
                  </a:lnTo>
                  <a:lnTo>
                    <a:pt x="4416" y="5317"/>
                  </a:lnTo>
                  <a:lnTo>
                    <a:pt x="4439" y="5299"/>
                  </a:lnTo>
                  <a:lnTo>
                    <a:pt x="4444" y="5296"/>
                  </a:lnTo>
                  <a:lnTo>
                    <a:pt x="4468" y="5279"/>
                  </a:lnTo>
                  <a:lnTo>
                    <a:pt x="4472" y="5275"/>
                  </a:lnTo>
                  <a:lnTo>
                    <a:pt x="4497" y="5259"/>
                  </a:lnTo>
                  <a:lnTo>
                    <a:pt x="4502" y="5256"/>
                  </a:lnTo>
                  <a:lnTo>
                    <a:pt x="4527" y="5241"/>
                  </a:lnTo>
                  <a:lnTo>
                    <a:pt x="4533" y="5238"/>
                  </a:lnTo>
                  <a:lnTo>
                    <a:pt x="4559" y="5223"/>
                  </a:lnTo>
                  <a:lnTo>
                    <a:pt x="4563" y="5221"/>
                  </a:lnTo>
                  <a:lnTo>
                    <a:pt x="4590" y="5207"/>
                  </a:lnTo>
                  <a:lnTo>
                    <a:pt x="4595" y="5205"/>
                  </a:lnTo>
                  <a:lnTo>
                    <a:pt x="4622" y="5193"/>
                  </a:lnTo>
                  <a:lnTo>
                    <a:pt x="4627" y="5191"/>
                  </a:lnTo>
                  <a:lnTo>
                    <a:pt x="4654" y="5179"/>
                  </a:lnTo>
                  <a:lnTo>
                    <a:pt x="4659" y="5177"/>
                  </a:lnTo>
                  <a:lnTo>
                    <a:pt x="4687" y="5167"/>
                  </a:lnTo>
                  <a:lnTo>
                    <a:pt x="4692" y="5165"/>
                  </a:lnTo>
                  <a:lnTo>
                    <a:pt x="4720" y="5156"/>
                  </a:lnTo>
                  <a:lnTo>
                    <a:pt x="4725" y="5154"/>
                  </a:lnTo>
                  <a:lnTo>
                    <a:pt x="4754" y="5146"/>
                  </a:lnTo>
                  <a:lnTo>
                    <a:pt x="4759" y="5145"/>
                  </a:lnTo>
                  <a:lnTo>
                    <a:pt x="4788" y="5137"/>
                  </a:lnTo>
                  <a:lnTo>
                    <a:pt x="4793" y="5136"/>
                  </a:lnTo>
                  <a:lnTo>
                    <a:pt x="4822" y="5130"/>
                  </a:lnTo>
                  <a:lnTo>
                    <a:pt x="4827" y="5129"/>
                  </a:lnTo>
                  <a:lnTo>
                    <a:pt x="4857" y="5124"/>
                  </a:lnTo>
                  <a:lnTo>
                    <a:pt x="4862" y="5123"/>
                  </a:lnTo>
                  <a:lnTo>
                    <a:pt x="4891" y="5119"/>
                  </a:lnTo>
                  <a:lnTo>
                    <a:pt x="4897" y="5119"/>
                  </a:lnTo>
                  <a:lnTo>
                    <a:pt x="4926" y="5116"/>
                  </a:lnTo>
                  <a:lnTo>
                    <a:pt x="4932" y="5115"/>
                  </a:lnTo>
                  <a:lnTo>
                    <a:pt x="4962" y="5114"/>
                  </a:lnTo>
                  <a:lnTo>
                    <a:pt x="4967" y="5114"/>
                  </a:lnTo>
                  <a:lnTo>
                    <a:pt x="4997" y="5113"/>
                  </a:lnTo>
                  <a:lnTo>
                    <a:pt x="5003" y="5113"/>
                  </a:lnTo>
                  <a:lnTo>
                    <a:pt x="5033" y="5114"/>
                  </a:lnTo>
                  <a:lnTo>
                    <a:pt x="5038" y="5114"/>
                  </a:lnTo>
                  <a:lnTo>
                    <a:pt x="5068" y="5115"/>
                  </a:lnTo>
                  <a:lnTo>
                    <a:pt x="5074" y="5116"/>
                  </a:lnTo>
                  <a:lnTo>
                    <a:pt x="5103" y="5119"/>
                  </a:lnTo>
                  <a:lnTo>
                    <a:pt x="5109" y="5119"/>
                  </a:lnTo>
                  <a:lnTo>
                    <a:pt x="5138" y="5123"/>
                  </a:lnTo>
                  <a:lnTo>
                    <a:pt x="5143" y="5124"/>
                  </a:lnTo>
                  <a:lnTo>
                    <a:pt x="5173" y="5129"/>
                  </a:lnTo>
                  <a:lnTo>
                    <a:pt x="5178" y="5130"/>
                  </a:lnTo>
                  <a:lnTo>
                    <a:pt x="5207" y="5136"/>
                  </a:lnTo>
                  <a:lnTo>
                    <a:pt x="5212" y="5137"/>
                  </a:lnTo>
                  <a:lnTo>
                    <a:pt x="5241" y="5145"/>
                  </a:lnTo>
                  <a:lnTo>
                    <a:pt x="5246" y="5146"/>
                  </a:lnTo>
                  <a:lnTo>
                    <a:pt x="5275" y="5154"/>
                  </a:lnTo>
                  <a:lnTo>
                    <a:pt x="5280" y="5156"/>
                  </a:lnTo>
                  <a:lnTo>
                    <a:pt x="5308" y="5165"/>
                  </a:lnTo>
                  <a:lnTo>
                    <a:pt x="5313" y="5167"/>
                  </a:lnTo>
                  <a:lnTo>
                    <a:pt x="5341" y="5177"/>
                  </a:lnTo>
                  <a:lnTo>
                    <a:pt x="5346" y="5179"/>
                  </a:lnTo>
                  <a:lnTo>
                    <a:pt x="5373" y="5191"/>
                  </a:lnTo>
                  <a:lnTo>
                    <a:pt x="5378" y="5193"/>
                  </a:lnTo>
                  <a:lnTo>
                    <a:pt x="5405" y="5205"/>
                  </a:lnTo>
                  <a:lnTo>
                    <a:pt x="5410" y="5207"/>
                  </a:lnTo>
                  <a:lnTo>
                    <a:pt x="5437" y="5221"/>
                  </a:lnTo>
                  <a:lnTo>
                    <a:pt x="5441" y="5223"/>
                  </a:lnTo>
                  <a:lnTo>
                    <a:pt x="5467" y="5238"/>
                  </a:lnTo>
                  <a:lnTo>
                    <a:pt x="5473" y="5241"/>
                  </a:lnTo>
                  <a:lnTo>
                    <a:pt x="5498" y="5256"/>
                  </a:lnTo>
                  <a:lnTo>
                    <a:pt x="5503" y="5259"/>
                  </a:lnTo>
                  <a:lnTo>
                    <a:pt x="5528" y="5275"/>
                  </a:lnTo>
                  <a:lnTo>
                    <a:pt x="5532" y="5279"/>
                  </a:lnTo>
                  <a:lnTo>
                    <a:pt x="5556" y="5296"/>
                  </a:lnTo>
                  <a:lnTo>
                    <a:pt x="5561" y="5299"/>
                  </a:lnTo>
                  <a:lnTo>
                    <a:pt x="5584" y="5317"/>
                  </a:lnTo>
                  <a:lnTo>
                    <a:pt x="5588" y="5320"/>
                  </a:lnTo>
                  <a:lnTo>
                    <a:pt x="5611" y="5339"/>
                  </a:lnTo>
                  <a:lnTo>
                    <a:pt x="5615" y="5343"/>
                  </a:lnTo>
                  <a:lnTo>
                    <a:pt x="5637" y="5362"/>
                  </a:lnTo>
                  <a:lnTo>
                    <a:pt x="5641" y="5366"/>
                  </a:lnTo>
                  <a:lnTo>
                    <a:pt x="5663" y="5387"/>
                  </a:lnTo>
                  <a:lnTo>
                    <a:pt x="5667" y="5391"/>
                  </a:lnTo>
                  <a:lnTo>
                    <a:pt x="5687" y="5412"/>
                  </a:lnTo>
                  <a:lnTo>
                    <a:pt x="5691" y="5416"/>
                  </a:lnTo>
                  <a:lnTo>
                    <a:pt x="5710" y="5438"/>
                  </a:lnTo>
                  <a:lnTo>
                    <a:pt x="5714" y="5442"/>
                  </a:lnTo>
                  <a:lnTo>
                    <a:pt x="5733" y="5465"/>
                  </a:lnTo>
                  <a:lnTo>
                    <a:pt x="5736" y="5469"/>
                  </a:lnTo>
                  <a:lnTo>
                    <a:pt x="5754" y="5492"/>
                  </a:lnTo>
                  <a:lnTo>
                    <a:pt x="5758" y="5497"/>
                  </a:lnTo>
                  <a:lnTo>
                    <a:pt x="5775" y="5521"/>
                  </a:lnTo>
                  <a:lnTo>
                    <a:pt x="5778" y="5526"/>
                  </a:lnTo>
                  <a:lnTo>
                    <a:pt x="5794" y="5550"/>
                  </a:lnTo>
                  <a:lnTo>
                    <a:pt x="5797" y="5555"/>
                  </a:lnTo>
                  <a:lnTo>
                    <a:pt x="5813" y="5581"/>
                  </a:lnTo>
                  <a:lnTo>
                    <a:pt x="5815" y="5586"/>
                  </a:lnTo>
                  <a:lnTo>
                    <a:pt x="5830" y="5612"/>
                  </a:lnTo>
                  <a:lnTo>
                    <a:pt x="5832" y="5617"/>
                  </a:lnTo>
                  <a:lnTo>
                    <a:pt x="5846" y="5643"/>
                  </a:lnTo>
                  <a:lnTo>
                    <a:pt x="5848" y="5648"/>
                  </a:lnTo>
                  <a:lnTo>
                    <a:pt x="5860" y="5675"/>
                  </a:lnTo>
                  <a:lnTo>
                    <a:pt x="5863" y="5680"/>
                  </a:lnTo>
                  <a:lnTo>
                    <a:pt x="5874" y="5707"/>
                  </a:lnTo>
                  <a:lnTo>
                    <a:pt x="5876" y="5713"/>
                  </a:lnTo>
                  <a:lnTo>
                    <a:pt x="5886" y="5740"/>
                  </a:lnTo>
                  <a:lnTo>
                    <a:pt x="5888" y="5745"/>
                  </a:lnTo>
                  <a:lnTo>
                    <a:pt x="5897" y="5773"/>
                  </a:lnTo>
                  <a:lnTo>
                    <a:pt x="5899" y="5779"/>
                  </a:lnTo>
                  <a:lnTo>
                    <a:pt x="5907" y="5807"/>
                  </a:lnTo>
                  <a:lnTo>
                    <a:pt x="5908" y="5812"/>
                  </a:lnTo>
                  <a:lnTo>
                    <a:pt x="5916" y="5841"/>
                  </a:lnTo>
                  <a:lnTo>
                    <a:pt x="5917" y="5847"/>
                  </a:lnTo>
                  <a:lnTo>
                    <a:pt x="5923" y="5875"/>
                  </a:lnTo>
                  <a:lnTo>
                    <a:pt x="5924" y="5881"/>
                  </a:lnTo>
                  <a:lnTo>
                    <a:pt x="5929" y="5910"/>
                  </a:lnTo>
                  <a:lnTo>
                    <a:pt x="5930" y="5916"/>
                  </a:lnTo>
                  <a:lnTo>
                    <a:pt x="5934" y="5945"/>
                  </a:lnTo>
                  <a:lnTo>
                    <a:pt x="5934" y="5950"/>
                  </a:lnTo>
                  <a:lnTo>
                    <a:pt x="5937" y="5980"/>
                  </a:lnTo>
                  <a:lnTo>
                    <a:pt x="5938" y="5985"/>
                  </a:lnTo>
                  <a:lnTo>
                    <a:pt x="5939" y="6015"/>
                  </a:lnTo>
                  <a:close/>
                  <a:moveTo>
                    <a:pt x="5638" y="6101"/>
                  </a:moveTo>
                  <a:lnTo>
                    <a:pt x="5640" y="6077"/>
                  </a:lnTo>
                  <a:lnTo>
                    <a:pt x="5640" y="6053"/>
                  </a:lnTo>
                  <a:lnTo>
                    <a:pt x="5640" y="6029"/>
                  </a:lnTo>
                  <a:lnTo>
                    <a:pt x="5638" y="6005"/>
                  </a:lnTo>
                  <a:lnTo>
                    <a:pt x="5636" y="5982"/>
                  </a:lnTo>
                  <a:lnTo>
                    <a:pt x="5633" y="5958"/>
                  </a:lnTo>
                  <a:lnTo>
                    <a:pt x="5629" y="5934"/>
                  </a:lnTo>
                  <a:lnTo>
                    <a:pt x="5624" y="5911"/>
                  </a:lnTo>
                  <a:lnTo>
                    <a:pt x="5618" y="5888"/>
                  </a:lnTo>
                  <a:lnTo>
                    <a:pt x="5611" y="5865"/>
                  </a:lnTo>
                  <a:lnTo>
                    <a:pt x="5604" y="5842"/>
                  </a:lnTo>
                  <a:lnTo>
                    <a:pt x="5596" y="5819"/>
                  </a:lnTo>
                  <a:lnTo>
                    <a:pt x="5586" y="5797"/>
                  </a:lnTo>
                  <a:lnTo>
                    <a:pt x="5576" y="5775"/>
                  </a:lnTo>
                  <a:lnTo>
                    <a:pt x="5566" y="5754"/>
                  </a:lnTo>
                  <a:lnTo>
                    <a:pt x="5554" y="5733"/>
                  </a:lnTo>
                  <a:lnTo>
                    <a:pt x="5542" y="5712"/>
                  </a:lnTo>
                  <a:lnTo>
                    <a:pt x="5529" y="5692"/>
                  </a:lnTo>
                  <a:lnTo>
                    <a:pt x="5515" y="5673"/>
                  </a:lnTo>
                  <a:lnTo>
                    <a:pt x="5500" y="5654"/>
                  </a:lnTo>
                  <a:lnTo>
                    <a:pt x="5485" y="5636"/>
                  </a:lnTo>
                  <a:lnTo>
                    <a:pt x="5469" y="5618"/>
                  </a:lnTo>
                  <a:lnTo>
                    <a:pt x="5453" y="5601"/>
                  </a:lnTo>
                  <a:lnTo>
                    <a:pt x="5435" y="5584"/>
                  </a:lnTo>
                  <a:lnTo>
                    <a:pt x="5418" y="5568"/>
                  </a:lnTo>
                  <a:lnTo>
                    <a:pt x="5399" y="5553"/>
                  </a:lnTo>
                  <a:lnTo>
                    <a:pt x="5380" y="5539"/>
                  </a:lnTo>
                  <a:lnTo>
                    <a:pt x="5360" y="5525"/>
                  </a:lnTo>
                  <a:lnTo>
                    <a:pt x="5340" y="5511"/>
                  </a:lnTo>
                  <a:lnTo>
                    <a:pt x="5320" y="5499"/>
                  </a:lnTo>
                  <a:lnTo>
                    <a:pt x="5299" y="5487"/>
                  </a:lnTo>
                  <a:lnTo>
                    <a:pt x="5278" y="5477"/>
                  </a:lnTo>
                  <a:lnTo>
                    <a:pt x="5256" y="5467"/>
                  </a:lnTo>
                  <a:lnTo>
                    <a:pt x="5234" y="5457"/>
                  </a:lnTo>
                  <a:lnTo>
                    <a:pt x="5211" y="5449"/>
                  </a:lnTo>
                  <a:lnTo>
                    <a:pt x="5189" y="5442"/>
                  </a:lnTo>
                  <a:lnTo>
                    <a:pt x="5166" y="5435"/>
                  </a:lnTo>
                  <a:lnTo>
                    <a:pt x="5142" y="5429"/>
                  </a:lnTo>
                  <a:lnTo>
                    <a:pt x="5119" y="5424"/>
                  </a:lnTo>
                  <a:lnTo>
                    <a:pt x="5096" y="5420"/>
                  </a:lnTo>
                  <a:lnTo>
                    <a:pt x="5072" y="5417"/>
                  </a:lnTo>
                  <a:lnTo>
                    <a:pt x="5048" y="5415"/>
                  </a:lnTo>
                  <a:lnTo>
                    <a:pt x="5024" y="5413"/>
                  </a:lnTo>
                  <a:lnTo>
                    <a:pt x="5000" y="5413"/>
                  </a:lnTo>
                  <a:lnTo>
                    <a:pt x="4976" y="5413"/>
                  </a:lnTo>
                  <a:lnTo>
                    <a:pt x="4952" y="5415"/>
                  </a:lnTo>
                  <a:lnTo>
                    <a:pt x="4928" y="5417"/>
                  </a:lnTo>
                  <a:lnTo>
                    <a:pt x="4904" y="5420"/>
                  </a:lnTo>
                  <a:lnTo>
                    <a:pt x="4881" y="5424"/>
                  </a:lnTo>
                  <a:lnTo>
                    <a:pt x="4858" y="5429"/>
                  </a:lnTo>
                  <a:lnTo>
                    <a:pt x="4834" y="5435"/>
                  </a:lnTo>
                  <a:lnTo>
                    <a:pt x="4811" y="5442"/>
                  </a:lnTo>
                  <a:lnTo>
                    <a:pt x="4789" y="5449"/>
                  </a:lnTo>
                  <a:lnTo>
                    <a:pt x="4766" y="5457"/>
                  </a:lnTo>
                  <a:lnTo>
                    <a:pt x="4744" y="5467"/>
                  </a:lnTo>
                  <a:lnTo>
                    <a:pt x="4722" y="5477"/>
                  </a:lnTo>
                  <a:lnTo>
                    <a:pt x="4701" y="5487"/>
                  </a:lnTo>
                  <a:lnTo>
                    <a:pt x="4680" y="5499"/>
                  </a:lnTo>
                  <a:lnTo>
                    <a:pt x="4660" y="5511"/>
                  </a:lnTo>
                  <a:lnTo>
                    <a:pt x="4640" y="5525"/>
                  </a:lnTo>
                  <a:lnTo>
                    <a:pt x="4620" y="5539"/>
                  </a:lnTo>
                  <a:lnTo>
                    <a:pt x="4601" y="5553"/>
                  </a:lnTo>
                  <a:lnTo>
                    <a:pt x="4582" y="5568"/>
                  </a:lnTo>
                  <a:lnTo>
                    <a:pt x="4565" y="5584"/>
                  </a:lnTo>
                  <a:lnTo>
                    <a:pt x="4547" y="5601"/>
                  </a:lnTo>
                  <a:lnTo>
                    <a:pt x="4531" y="5618"/>
                  </a:lnTo>
                  <a:lnTo>
                    <a:pt x="4515" y="5636"/>
                  </a:lnTo>
                  <a:lnTo>
                    <a:pt x="4500" y="5654"/>
                  </a:lnTo>
                  <a:lnTo>
                    <a:pt x="4485" y="5673"/>
                  </a:lnTo>
                  <a:lnTo>
                    <a:pt x="4471" y="5692"/>
                  </a:lnTo>
                  <a:lnTo>
                    <a:pt x="4458" y="5712"/>
                  </a:lnTo>
                  <a:lnTo>
                    <a:pt x="4446" y="5733"/>
                  </a:lnTo>
                  <a:lnTo>
                    <a:pt x="4434" y="5754"/>
                  </a:lnTo>
                  <a:lnTo>
                    <a:pt x="4424" y="5775"/>
                  </a:lnTo>
                  <a:lnTo>
                    <a:pt x="4414" y="5797"/>
                  </a:lnTo>
                  <a:lnTo>
                    <a:pt x="4404" y="5819"/>
                  </a:lnTo>
                  <a:lnTo>
                    <a:pt x="4396" y="5842"/>
                  </a:lnTo>
                  <a:lnTo>
                    <a:pt x="4389" y="5865"/>
                  </a:lnTo>
                  <a:lnTo>
                    <a:pt x="4382" y="5888"/>
                  </a:lnTo>
                  <a:lnTo>
                    <a:pt x="4376" y="5911"/>
                  </a:lnTo>
                  <a:lnTo>
                    <a:pt x="4371" y="5934"/>
                  </a:lnTo>
                  <a:lnTo>
                    <a:pt x="4367" y="5958"/>
                  </a:lnTo>
                  <a:lnTo>
                    <a:pt x="4364" y="5982"/>
                  </a:lnTo>
                  <a:lnTo>
                    <a:pt x="4362" y="6005"/>
                  </a:lnTo>
                  <a:lnTo>
                    <a:pt x="4360" y="6029"/>
                  </a:lnTo>
                  <a:lnTo>
                    <a:pt x="4360" y="6053"/>
                  </a:lnTo>
                  <a:lnTo>
                    <a:pt x="4360" y="6077"/>
                  </a:lnTo>
                  <a:lnTo>
                    <a:pt x="4362" y="6101"/>
                  </a:lnTo>
                  <a:lnTo>
                    <a:pt x="4364" y="6125"/>
                  </a:lnTo>
                  <a:lnTo>
                    <a:pt x="4367" y="6149"/>
                  </a:lnTo>
                  <a:lnTo>
                    <a:pt x="4371" y="6172"/>
                  </a:lnTo>
                  <a:lnTo>
                    <a:pt x="4376" y="6195"/>
                  </a:lnTo>
                  <a:lnTo>
                    <a:pt x="4382" y="6219"/>
                  </a:lnTo>
                  <a:lnTo>
                    <a:pt x="4389" y="6242"/>
                  </a:lnTo>
                  <a:lnTo>
                    <a:pt x="4396" y="6264"/>
                  </a:lnTo>
                  <a:lnTo>
                    <a:pt x="4404" y="6287"/>
                  </a:lnTo>
                  <a:lnTo>
                    <a:pt x="4414" y="6309"/>
                  </a:lnTo>
                  <a:lnTo>
                    <a:pt x="4424" y="6331"/>
                  </a:lnTo>
                  <a:lnTo>
                    <a:pt x="4434" y="6352"/>
                  </a:lnTo>
                  <a:lnTo>
                    <a:pt x="4446" y="6373"/>
                  </a:lnTo>
                  <a:lnTo>
                    <a:pt x="4458" y="6394"/>
                  </a:lnTo>
                  <a:lnTo>
                    <a:pt x="4471" y="6414"/>
                  </a:lnTo>
                  <a:lnTo>
                    <a:pt x="4485" y="6433"/>
                  </a:lnTo>
                  <a:lnTo>
                    <a:pt x="4500" y="6452"/>
                  </a:lnTo>
                  <a:lnTo>
                    <a:pt x="4515" y="6471"/>
                  </a:lnTo>
                  <a:lnTo>
                    <a:pt x="4531" y="6488"/>
                  </a:lnTo>
                  <a:lnTo>
                    <a:pt x="4547" y="6506"/>
                  </a:lnTo>
                  <a:lnTo>
                    <a:pt x="4565" y="6522"/>
                  </a:lnTo>
                  <a:lnTo>
                    <a:pt x="4582" y="6538"/>
                  </a:lnTo>
                  <a:lnTo>
                    <a:pt x="4601" y="6553"/>
                  </a:lnTo>
                  <a:lnTo>
                    <a:pt x="4620" y="6568"/>
                  </a:lnTo>
                  <a:lnTo>
                    <a:pt x="4639" y="6582"/>
                  </a:lnTo>
                  <a:lnTo>
                    <a:pt x="4659" y="6595"/>
                  </a:lnTo>
                  <a:lnTo>
                    <a:pt x="4680" y="6607"/>
                  </a:lnTo>
                  <a:lnTo>
                    <a:pt x="4702" y="6619"/>
                  </a:lnTo>
                  <a:lnTo>
                    <a:pt x="4723" y="6630"/>
                  </a:lnTo>
                  <a:lnTo>
                    <a:pt x="4744" y="6640"/>
                  </a:lnTo>
                  <a:lnTo>
                    <a:pt x="4766" y="6649"/>
                  </a:lnTo>
                  <a:lnTo>
                    <a:pt x="4789" y="6657"/>
                  </a:lnTo>
                  <a:lnTo>
                    <a:pt x="4811" y="6665"/>
                  </a:lnTo>
                  <a:lnTo>
                    <a:pt x="4834" y="6671"/>
                  </a:lnTo>
                  <a:lnTo>
                    <a:pt x="4857" y="6677"/>
                  </a:lnTo>
                  <a:lnTo>
                    <a:pt x="4881" y="6682"/>
                  </a:lnTo>
                  <a:lnTo>
                    <a:pt x="4904" y="6686"/>
                  </a:lnTo>
                  <a:lnTo>
                    <a:pt x="4928" y="6689"/>
                  </a:lnTo>
                  <a:lnTo>
                    <a:pt x="4952" y="6691"/>
                  </a:lnTo>
                  <a:lnTo>
                    <a:pt x="4976" y="6693"/>
                  </a:lnTo>
                  <a:lnTo>
                    <a:pt x="5000" y="6693"/>
                  </a:lnTo>
                  <a:lnTo>
                    <a:pt x="5024" y="6693"/>
                  </a:lnTo>
                  <a:lnTo>
                    <a:pt x="5048" y="6691"/>
                  </a:lnTo>
                  <a:lnTo>
                    <a:pt x="5072" y="6689"/>
                  </a:lnTo>
                  <a:lnTo>
                    <a:pt x="5096" y="6686"/>
                  </a:lnTo>
                  <a:lnTo>
                    <a:pt x="5119" y="6682"/>
                  </a:lnTo>
                  <a:lnTo>
                    <a:pt x="5143" y="6677"/>
                  </a:lnTo>
                  <a:lnTo>
                    <a:pt x="5166" y="6671"/>
                  </a:lnTo>
                  <a:lnTo>
                    <a:pt x="5189" y="6665"/>
                  </a:lnTo>
                  <a:lnTo>
                    <a:pt x="5211" y="6657"/>
                  </a:lnTo>
                  <a:lnTo>
                    <a:pt x="5234" y="6649"/>
                  </a:lnTo>
                  <a:lnTo>
                    <a:pt x="5256" y="6640"/>
                  </a:lnTo>
                  <a:lnTo>
                    <a:pt x="5277" y="6630"/>
                  </a:lnTo>
                  <a:lnTo>
                    <a:pt x="5298" y="6619"/>
                  </a:lnTo>
                  <a:lnTo>
                    <a:pt x="5320" y="6607"/>
                  </a:lnTo>
                  <a:lnTo>
                    <a:pt x="5341" y="6595"/>
                  </a:lnTo>
                  <a:lnTo>
                    <a:pt x="5361" y="6582"/>
                  </a:lnTo>
                  <a:lnTo>
                    <a:pt x="5380" y="6568"/>
                  </a:lnTo>
                  <a:lnTo>
                    <a:pt x="5399" y="6553"/>
                  </a:lnTo>
                  <a:lnTo>
                    <a:pt x="5418" y="6538"/>
                  </a:lnTo>
                  <a:lnTo>
                    <a:pt x="5435" y="6522"/>
                  </a:lnTo>
                  <a:lnTo>
                    <a:pt x="5453" y="6506"/>
                  </a:lnTo>
                  <a:lnTo>
                    <a:pt x="5469" y="6488"/>
                  </a:lnTo>
                  <a:lnTo>
                    <a:pt x="5485" y="6471"/>
                  </a:lnTo>
                  <a:lnTo>
                    <a:pt x="5500" y="6452"/>
                  </a:lnTo>
                  <a:lnTo>
                    <a:pt x="5515" y="6433"/>
                  </a:lnTo>
                  <a:lnTo>
                    <a:pt x="5529" y="6414"/>
                  </a:lnTo>
                  <a:lnTo>
                    <a:pt x="5542" y="6394"/>
                  </a:lnTo>
                  <a:lnTo>
                    <a:pt x="5554" y="6373"/>
                  </a:lnTo>
                  <a:lnTo>
                    <a:pt x="5566" y="6352"/>
                  </a:lnTo>
                  <a:lnTo>
                    <a:pt x="5576" y="6331"/>
                  </a:lnTo>
                  <a:lnTo>
                    <a:pt x="5586" y="6309"/>
                  </a:lnTo>
                  <a:lnTo>
                    <a:pt x="5596" y="6287"/>
                  </a:lnTo>
                  <a:lnTo>
                    <a:pt x="5604" y="6264"/>
                  </a:lnTo>
                  <a:lnTo>
                    <a:pt x="5611" y="6242"/>
                  </a:lnTo>
                  <a:lnTo>
                    <a:pt x="5618" y="6219"/>
                  </a:lnTo>
                  <a:lnTo>
                    <a:pt x="5624" y="6195"/>
                  </a:lnTo>
                  <a:lnTo>
                    <a:pt x="5629" y="6172"/>
                  </a:lnTo>
                  <a:lnTo>
                    <a:pt x="5633" y="6149"/>
                  </a:lnTo>
                  <a:lnTo>
                    <a:pt x="5636" y="6125"/>
                  </a:lnTo>
                  <a:lnTo>
                    <a:pt x="5638" y="610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1" name="Google Shape;691;p7"/>
          <p:cNvGrpSpPr/>
          <p:nvPr/>
        </p:nvGrpSpPr>
        <p:grpSpPr>
          <a:xfrm>
            <a:off x="7491762" y="2660110"/>
            <a:ext cx="633600" cy="633600"/>
            <a:chOff x="7491762" y="4459160"/>
            <a:chExt cx="633600" cy="633600"/>
          </a:xfrm>
        </p:grpSpPr>
        <p:sp>
          <p:nvSpPr>
            <p:cNvPr id="692" name="Google Shape;692;p7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8269"/>
                  </a:moveTo>
                  <a:lnTo>
                    <a:pt x="6162" y="8271"/>
                  </a:lnTo>
                  <a:lnTo>
                    <a:pt x="3838" y="8271"/>
                  </a:lnTo>
                  <a:lnTo>
                    <a:pt x="3805" y="8269"/>
                  </a:lnTo>
                  <a:lnTo>
                    <a:pt x="3773" y="8262"/>
                  </a:lnTo>
                  <a:lnTo>
                    <a:pt x="3742" y="8252"/>
                  </a:lnTo>
                  <a:lnTo>
                    <a:pt x="3713" y="8238"/>
                  </a:lnTo>
                  <a:lnTo>
                    <a:pt x="3686" y="8219"/>
                  </a:lnTo>
                  <a:lnTo>
                    <a:pt x="3661" y="8198"/>
                  </a:lnTo>
                  <a:lnTo>
                    <a:pt x="3640" y="8173"/>
                  </a:lnTo>
                  <a:lnTo>
                    <a:pt x="3621" y="8146"/>
                  </a:lnTo>
                  <a:lnTo>
                    <a:pt x="3607" y="8117"/>
                  </a:lnTo>
                  <a:lnTo>
                    <a:pt x="3597" y="8086"/>
                  </a:lnTo>
                  <a:lnTo>
                    <a:pt x="3590" y="8054"/>
                  </a:lnTo>
                  <a:lnTo>
                    <a:pt x="3588" y="8021"/>
                  </a:lnTo>
                  <a:lnTo>
                    <a:pt x="3590" y="7988"/>
                  </a:lnTo>
                  <a:lnTo>
                    <a:pt x="3597" y="7956"/>
                  </a:lnTo>
                  <a:lnTo>
                    <a:pt x="3607" y="7925"/>
                  </a:lnTo>
                  <a:lnTo>
                    <a:pt x="3621" y="7896"/>
                  </a:lnTo>
                  <a:lnTo>
                    <a:pt x="3640" y="7869"/>
                  </a:lnTo>
                  <a:lnTo>
                    <a:pt x="3661" y="7844"/>
                  </a:lnTo>
                  <a:lnTo>
                    <a:pt x="3686" y="7823"/>
                  </a:lnTo>
                  <a:lnTo>
                    <a:pt x="3713" y="7804"/>
                  </a:lnTo>
                  <a:lnTo>
                    <a:pt x="3742" y="7790"/>
                  </a:lnTo>
                  <a:lnTo>
                    <a:pt x="3773" y="7780"/>
                  </a:lnTo>
                  <a:lnTo>
                    <a:pt x="3805" y="7773"/>
                  </a:lnTo>
                  <a:lnTo>
                    <a:pt x="3838" y="7771"/>
                  </a:lnTo>
                  <a:lnTo>
                    <a:pt x="6162" y="7771"/>
                  </a:lnTo>
                  <a:lnTo>
                    <a:pt x="6195" y="7773"/>
                  </a:lnTo>
                  <a:lnTo>
                    <a:pt x="6227" y="7780"/>
                  </a:lnTo>
                  <a:lnTo>
                    <a:pt x="6258" y="7790"/>
                  </a:lnTo>
                  <a:lnTo>
                    <a:pt x="6287" y="7804"/>
                  </a:lnTo>
                  <a:lnTo>
                    <a:pt x="6314" y="7823"/>
                  </a:lnTo>
                  <a:lnTo>
                    <a:pt x="6339" y="7844"/>
                  </a:lnTo>
                  <a:lnTo>
                    <a:pt x="6360" y="7869"/>
                  </a:lnTo>
                  <a:lnTo>
                    <a:pt x="6379" y="7896"/>
                  </a:lnTo>
                  <a:lnTo>
                    <a:pt x="6393" y="7925"/>
                  </a:lnTo>
                  <a:lnTo>
                    <a:pt x="6403" y="7956"/>
                  </a:lnTo>
                  <a:lnTo>
                    <a:pt x="6410" y="7988"/>
                  </a:lnTo>
                  <a:lnTo>
                    <a:pt x="6412" y="8021"/>
                  </a:lnTo>
                  <a:lnTo>
                    <a:pt x="6410" y="8054"/>
                  </a:lnTo>
                  <a:lnTo>
                    <a:pt x="6403" y="8086"/>
                  </a:lnTo>
                  <a:lnTo>
                    <a:pt x="6393" y="8117"/>
                  </a:lnTo>
                  <a:lnTo>
                    <a:pt x="6379" y="8146"/>
                  </a:lnTo>
                  <a:lnTo>
                    <a:pt x="6360" y="8173"/>
                  </a:lnTo>
                  <a:lnTo>
                    <a:pt x="6339" y="8198"/>
                  </a:lnTo>
                  <a:lnTo>
                    <a:pt x="6314" y="8219"/>
                  </a:lnTo>
                  <a:lnTo>
                    <a:pt x="6287" y="8238"/>
                  </a:lnTo>
                  <a:lnTo>
                    <a:pt x="6258" y="8252"/>
                  </a:lnTo>
                  <a:lnTo>
                    <a:pt x="6227" y="8262"/>
                  </a:lnTo>
                  <a:lnTo>
                    <a:pt x="6195" y="8269"/>
                  </a:lnTo>
                  <a:close/>
                  <a:moveTo>
                    <a:pt x="4406" y="1050"/>
                  </a:moveTo>
                  <a:lnTo>
                    <a:pt x="4419" y="1050"/>
                  </a:lnTo>
                  <a:lnTo>
                    <a:pt x="5581" y="1050"/>
                  </a:lnTo>
                  <a:lnTo>
                    <a:pt x="5594" y="1050"/>
                  </a:lnTo>
                  <a:lnTo>
                    <a:pt x="5607" y="1051"/>
                  </a:lnTo>
                  <a:lnTo>
                    <a:pt x="5620" y="1052"/>
                  </a:lnTo>
                  <a:lnTo>
                    <a:pt x="5633" y="1054"/>
                  </a:lnTo>
                  <a:lnTo>
                    <a:pt x="5646" y="1056"/>
                  </a:lnTo>
                  <a:lnTo>
                    <a:pt x="5658" y="1059"/>
                  </a:lnTo>
                  <a:lnTo>
                    <a:pt x="5671" y="1062"/>
                  </a:lnTo>
                  <a:lnTo>
                    <a:pt x="5683" y="1065"/>
                  </a:lnTo>
                  <a:lnTo>
                    <a:pt x="5696" y="1070"/>
                  </a:lnTo>
                  <a:lnTo>
                    <a:pt x="5708" y="1074"/>
                  </a:lnTo>
                  <a:lnTo>
                    <a:pt x="5720" y="1079"/>
                  </a:lnTo>
                  <a:lnTo>
                    <a:pt x="5732" y="1085"/>
                  </a:lnTo>
                  <a:lnTo>
                    <a:pt x="5744" y="1091"/>
                  </a:lnTo>
                  <a:lnTo>
                    <a:pt x="5755" y="1097"/>
                  </a:lnTo>
                  <a:lnTo>
                    <a:pt x="5766" y="1104"/>
                  </a:lnTo>
                  <a:lnTo>
                    <a:pt x="5777" y="1111"/>
                  </a:lnTo>
                  <a:lnTo>
                    <a:pt x="5788" y="1118"/>
                  </a:lnTo>
                  <a:lnTo>
                    <a:pt x="5798" y="1126"/>
                  </a:lnTo>
                  <a:lnTo>
                    <a:pt x="5808" y="1134"/>
                  </a:lnTo>
                  <a:lnTo>
                    <a:pt x="5818" y="1143"/>
                  </a:lnTo>
                  <a:lnTo>
                    <a:pt x="5827" y="1152"/>
                  </a:lnTo>
                  <a:lnTo>
                    <a:pt x="5836" y="1161"/>
                  </a:lnTo>
                  <a:lnTo>
                    <a:pt x="5845" y="1171"/>
                  </a:lnTo>
                  <a:lnTo>
                    <a:pt x="5853" y="1181"/>
                  </a:lnTo>
                  <a:lnTo>
                    <a:pt x="5861" y="1191"/>
                  </a:lnTo>
                  <a:lnTo>
                    <a:pt x="5869" y="1202"/>
                  </a:lnTo>
                  <a:lnTo>
                    <a:pt x="5876" y="1213"/>
                  </a:lnTo>
                  <a:lnTo>
                    <a:pt x="5883" y="1224"/>
                  </a:lnTo>
                  <a:lnTo>
                    <a:pt x="5889" y="1235"/>
                  </a:lnTo>
                  <a:lnTo>
                    <a:pt x="5895" y="1247"/>
                  </a:lnTo>
                  <a:lnTo>
                    <a:pt x="5900" y="1259"/>
                  </a:lnTo>
                  <a:lnTo>
                    <a:pt x="5905" y="1271"/>
                  </a:lnTo>
                  <a:lnTo>
                    <a:pt x="5910" y="1283"/>
                  </a:lnTo>
                  <a:lnTo>
                    <a:pt x="5914" y="1296"/>
                  </a:lnTo>
                  <a:lnTo>
                    <a:pt x="5917" y="1308"/>
                  </a:lnTo>
                  <a:lnTo>
                    <a:pt x="5920" y="1321"/>
                  </a:lnTo>
                  <a:lnTo>
                    <a:pt x="5923" y="1334"/>
                  </a:lnTo>
                  <a:lnTo>
                    <a:pt x="5925" y="1346"/>
                  </a:lnTo>
                  <a:lnTo>
                    <a:pt x="5927" y="1359"/>
                  </a:lnTo>
                  <a:lnTo>
                    <a:pt x="5928" y="1373"/>
                  </a:lnTo>
                  <a:lnTo>
                    <a:pt x="5929" y="1386"/>
                  </a:lnTo>
                  <a:lnTo>
                    <a:pt x="5929" y="1399"/>
                  </a:lnTo>
                  <a:lnTo>
                    <a:pt x="5929" y="2212"/>
                  </a:lnTo>
                  <a:lnTo>
                    <a:pt x="5929" y="2225"/>
                  </a:lnTo>
                  <a:lnTo>
                    <a:pt x="5928" y="2238"/>
                  </a:lnTo>
                  <a:lnTo>
                    <a:pt x="5927" y="2251"/>
                  </a:lnTo>
                  <a:lnTo>
                    <a:pt x="5925" y="2264"/>
                  </a:lnTo>
                  <a:lnTo>
                    <a:pt x="5923" y="2277"/>
                  </a:lnTo>
                  <a:lnTo>
                    <a:pt x="5920" y="2289"/>
                  </a:lnTo>
                  <a:lnTo>
                    <a:pt x="5917" y="2302"/>
                  </a:lnTo>
                  <a:lnTo>
                    <a:pt x="5914" y="2314"/>
                  </a:lnTo>
                  <a:lnTo>
                    <a:pt x="5910" y="2327"/>
                  </a:lnTo>
                  <a:lnTo>
                    <a:pt x="5905" y="2339"/>
                  </a:lnTo>
                  <a:lnTo>
                    <a:pt x="5900" y="2351"/>
                  </a:lnTo>
                  <a:lnTo>
                    <a:pt x="5895" y="2363"/>
                  </a:lnTo>
                  <a:lnTo>
                    <a:pt x="5889" y="2375"/>
                  </a:lnTo>
                  <a:lnTo>
                    <a:pt x="5883" y="2386"/>
                  </a:lnTo>
                  <a:lnTo>
                    <a:pt x="5876" y="2397"/>
                  </a:lnTo>
                  <a:lnTo>
                    <a:pt x="5869" y="2408"/>
                  </a:lnTo>
                  <a:lnTo>
                    <a:pt x="5861" y="2419"/>
                  </a:lnTo>
                  <a:lnTo>
                    <a:pt x="5853" y="2429"/>
                  </a:lnTo>
                  <a:lnTo>
                    <a:pt x="5845" y="2439"/>
                  </a:lnTo>
                  <a:lnTo>
                    <a:pt x="5836" y="2449"/>
                  </a:lnTo>
                  <a:lnTo>
                    <a:pt x="5827" y="2458"/>
                  </a:lnTo>
                  <a:lnTo>
                    <a:pt x="5818" y="2467"/>
                  </a:lnTo>
                  <a:lnTo>
                    <a:pt x="5808" y="2476"/>
                  </a:lnTo>
                  <a:lnTo>
                    <a:pt x="5798" y="2484"/>
                  </a:lnTo>
                  <a:lnTo>
                    <a:pt x="5788" y="2492"/>
                  </a:lnTo>
                  <a:lnTo>
                    <a:pt x="5777" y="2500"/>
                  </a:lnTo>
                  <a:lnTo>
                    <a:pt x="5766" y="2507"/>
                  </a:lnTo>
                  <a:lnTo>
                    <a:pt x="5755" y="2514"/>
                  </a:lnTo>
                  <a:lnTo>
                    <a:pt x="5744" y="2520"/>
                  </a:lnTo>
                  <a:lnTo>
                    <a:pt x="5732" y="2526"/>
                  </a:lnTo>
                  <a:lnTo>
                    <a:pt x="5720" y="2531"/>
                  </a:lnTo>
                  <a:lnTo>
                    <a:pt x="5708" y="2536"/>
                  </a:lnTo>
                  <a:lnTo>
                    <a:pt x="5696" y="2541"/>
                  </a:lnTo>
                  <a:lnTo>
                    <a:pt x="5683" y="2545"/>
                  </a:lnTo>
                  <a:lnTo>
                    <a:pt x="5671" y="2548"/>
                  </a:lnTo>
                  <a:lnTo>
                    <a:pt x="5658" y="2551"/>
                  </a:lnTo>
                  <a:lnTo>
                    <a:pt x="5646" y="2554"/>
                  </a:lnTo>
                  <a:lnTo>
                    <a:pt x="5633" y="2556"/>
                  </a:lnTo>
                  <a:lnTo>
                    <a:pt x="5620" y="2558"/>
                  </a:lnTo>
                  <a:lnTo>
                    <a:pt x="5607" y="2559"/>
                  </a:lnTo>
                  <a:lnTo>
                    <a:pt x="5594" y="2560"/>
                  </a:lnTo>
                  <a:lnTo>
                    <a:pt x="5581" y="2560"/>
                  </a:lnTo>
                  <a:lnTo>
                    <a:pt x="4419" y="2560"/>
                  </a:lnTo>
                  <a:lnTo>
                    <a:pt x="4406" y="2560"/>
                  </a:lnTo>
                  <a:lnTo>
                    <a:pt x="4393" y="2559"/>
                  </a:lnTo>
                  <a:lnTo>
                    <a:pt x="4380" y="2558"/>
                  </a:lnTo>
                  <a:lnTo>
                    <a:pt x="4367" y="2556"/>
                  </a:lnTo>
                  <a:lnTo>
                    <a:pt x="4354" y="2554"/>
                  </a:lnTo>
                  <a:lnTo>
                    <a:pt x="4342" y="2551"/>
                  </a:lnTo>
                  <a:lnTo>
                    <a:pt x="4329" y="2548"/>
                  </a:lnTo>
                  <a:lnTo>
                    <a:pt x="4317" y="2545"/>
                  </a:lnTo>
                  <a:lnTo>
                    <a:pt x="4304" y="2541"/>
                  </a:lnTo>
                  <a:lnTo>
                    <a:pt x="4292" y="2536"/>
                  </a:lnTo>
                  <a:lnTo>
                    <a:pt x="4280" y="2531"/>
                  </a:lnTo>
                  <a:lnTo>
                    <a:pt x="4268" y="2526"/>
                  </a:lnTo>
                  <a:lnTo>
                    <a:pt x="4256" y="2520"/>
                  </a:lnTo>
                  <a:lnTo>
                    <a:pt x="4245" y="2514"/>
                  </a:lnTo>
                  <a:lnTo>
                    <a:pt x="4234" y="2507"/>
                  </a:lnTo>
                  <a:lnTo>
                    <a:pt x="4223" y="2500"/>
                  </a:lnTo>
                  <a:lnTo>
                    <a:pt x="4212" y="2492"/>
                  </a:lnTo>
                  <a:lnTo>
                    <a:pt x="4202" y="2484"/>
                  </a:lnTo>
                  <a:lnTo>
                    <a:pt x="4192" y="2476"/>
                  </a:lnTo>
                  <a:lnTo>
                    <a:pt x="4182" y="2467"/>
                  </a:lnTo>
                  <a:lnTo>
                    <a:pt x="4173" y="2458"/>
                  </a:lnTo>
                  <a:lnTo>
                    <a:pt x="4164" y="2449"/>
                  </a:lnTo>
                  <a:lnTo>
                    <a:pt x="4155" y="2439"/>
                  </a:lnTo>
                  <a:lnTo>
                    <a:pt x="4147" y="2429"/>
                  </a:lnTo>
                  <a:lnTo>
                    <a:pt x="4139" y="2419"/>
                  </a:lnTo>
                  <a:lnTo>
                    <a:pt x="4131" y="2408"/>
                  </a:lnTo>
                  <a:lnTo>
                    <a:pt x="4124" y="2397"/>
                  </a:lnTo>
                  <a:lnTo>
                    <a:pt x="4117" y="2386"/>
                  </a:lnTo>
                  <a:lnTo>
                    <a:pt x="4111" y="2375"/>
                  </a:lnTo>
                  <a:lnTo>
                    <a:pt x="4105" y="2363"/>
                  </a:lnTo>
                  <a:lnTo>
                    <a:pt x="4100" y="2351"/>
                  </a:lnTo>
                  <a:lnTo>
                    <a:pt x="4095" y="2339"/>
                  </a:lnTo>
                  <a:lnTo>
                    <a:pt x="4090" y="2327"/>
                  </a:lnTo>
                  <a:lnTo>
                    <a:pt x="4086" y="2314"/>
                  </a:lnTo>
                  <a:lnTo>
                    <a:pt x="4083" y="2302"/>
                  </a:lnTo>
                  <a:lnTo>
                    <a:pt x="4080" y="2289"/>
                  </a:lnTo>
                  <a:lnTo>
                    <a:pt x="4077" y="2277"/>
                  </a:lnTo>
                  <a:lnTo>
                    <a:pt x="4075" y="2264"/>
                  </a:lnTo>
                  <a:lnTo>
                    <a:pt x="4073" y="2251"/>
                  </a:lnTo>
                  <a:lnTo>
                    <a:pt x="4072" y="2238"/>
                  </a:lnTo>
                  <a:lnTo>
                    <a:pt x="4071" y="2225"/>
                  </a:lnTo>
                  <a:lnTo>
                    <a:pt x="4071" y="2212"/>
                  </a:lnTo>
                  <a:lnTo>
                    <a:pt x="4071" y="1399"/>
                  </a:lnTo>
                  <a:lnTo>
                    <a:pt x="4071" y="1386"/>
                  </a:lnTo>
                  <a:lnTo>
                    <a:pt x="4072" y="1373"/>
                  </a:lnTo>
                  <a:lnTo>
                    <a:pt x="4073" y="1359"/>
                  </a:lnTo>
                  <a:lnTo>
                    <a:pt x="4075" y="1346"/>
                  </a:lnTo>
                  <a:lnTo>
                    <a:pt x="4077" y="1334"/>
                  </a:lnTo>
                  <a:lnTo>
                    <a:pt x="4080" y="1321"/>
                  </a:lnTo>
                  <a:lnTo>
                    <a:pt x="4083" y="1308"/>
                  </a:lnTo>
                  <a:lnTo>
                    <a:pt x="4086" y="1296"/>
                  </a:lnTo>
                  <a:lnTo>
                    <a:pt x="4090" y="1283"/>
                  </a:lnTo>
                  <a:lnTo>
                    <a:pt x="4095" y="1271"/>
                  </a:lnTo>
                  <a:lnTo>
                    <a:pt x="4100" y="1259"/>
                  </a:lnTo>
                  <a:lnTo>
                    <a:pt x="4105" y="1247"/>
                  </a:lnTo>
                  <a:lnTo>
                    <a:pt x="4111" y="1235"/>
                  </a:lnTo>
                  <a:lnTo>
                    <a:pt x="4117" y="1224"/>
                  </a:lnTo>
                  <a:lnTo>
                    <a:pt x="4124" y="1213"/>
                  </a:lnTo>
                  <a:lnTo>
                    <a:pt x="4131" y="1202"/>
                  </a:lnTo>
                  <a:lnTo>
                    <a:pt x="4139" y="1191"/>
                  </a:lnTo>
                  <a:lnTo>
                    <a:pt x="4147" y="1181"/>
                  </a:lnTo>
                  <a:lnTo>
                    <a:pt x="4155" y="1171"/>
                  </a:lnTo>
                  <a:lnTo>
                    <a:pt x="4164" y="1161"/>
                  </a:lnTo>
                  <a:lnTo>
                    <a:pt x="4173" y="1152"/>
                  </a:lnTo>
                  <a:lnTo>
                    <a:pt x="4182" y="1143"/>
                  </a:lnTo>
                  <a:lnTo>
                    <a:pt x="4192" y="1134"/>
                  </a:lnTo>
                  <a:lnTo>
                    <a:pt x="4202" y="1126"/>
                  </a:lnTo>
                  <a:lnTo>
                    <a:pt x="4212" y="1118"/>
                  </a:lnTo>
                  <a:lnTo>
                    <a:pt x="4223" y="1111"/>
                  </a:lnTo>
                  <a:lnTo>
                    <a:pt x="4234" y="1104"/>
                  </a:lnTo>
                  <a:lnTo>
                    <a:pt x="4245" y="1097"/>
                  </a:lnTo>
                  <a:lnTo>
                    <a:pt x="4256" y="1091"/>
                  </a:lnTo>
                  <a:lnTo>
                    <a:pt x="4268" y="1085"/>
                  </a:lnTo>
                  <a:lnTo>
                    <a:pt x="4280" y="1079"/>
                  </a:lnTo>
                  <a:lnTo>
                    <a:pt x="4292" y="1074"/>
                  </a:lnTo>
                  <a:lnTo>
                    <a:pt x="4304" y="1070"/>
                  </a:lnTo>
                  <a:lnTo>
                    <a:pt x="4317" y="1065"/>
                  </a:lnTo>
                  <a:lnTo>
                    <a:pt x="4329" y="1062"/>
                  </a:lnTo>
                  <a:lnTo>
                    <a:pt x="4342" y="1059"/>
                  </a:lnTo>
                  <a:lnTo>
                    <a:pt x="4354" y="1056"/>
                  </a:lnTo>
                  <a:lnTo>
                    <a:pt x="4367" y="1054"/>
                  </a:lnTo>
                  <a:lnTo>
                    <a:pt x="4380" y="1052"/>
                  </a:lnTo>
                  <a:lnTo>
                    <a:pt x="4393" y="1051"/>
                  </a:lnTo>
                  <a:lnTo>
                    <a:pt x="4406" y="10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92" y="801"/>
                  </a:moveTo>
                  <a:lnTo>
                    <a:pt x="4401" y="800"/>
                  </a:lnTo>
                  <a:lnTo>
                    <a:pt x="4414" y="800"/>
                  </a:lnTo>
                  <a:lnTo>
                    <a:pt x="4419" y="800"/>
                  </a:lnTo>
                  <a:lnTo>
                    <a:pt x="5581" y="800"/>
                  </a:lnTo>
                  <a:lnTo>
                    <a:pt x="5586" y="800"/>
                  </a:lnTo>
                  <a:lnTo>
                    <a:pt x="5599" y="800"/>
                  </a:lnTo>
                  <a:lnTo>
                    <a:pt x="5608" y="801"/>
                  </a:lnTo>
                  <a:lnTo>
                    <a:pt x="5621" y="801"/>
                  </a:lnTo>
                  <a:lnTo>
                    <a:pt x="5630" y="802"/>
                  </a:lnTo>
                  <a:lnTo>
                    <a:pt x="5643" y="803"/>
                  </a:lnTo>
                  <a:lnTo>
                    <a:pt x="5653" y="804"/>
                  </a:lnTo>
                  <a:lnTo>
                    <a:pt x="5666" y="806"/>
                  </a:lnTo>
                  <a:lnTo>
                    <a:pt x="5675" y="807"/>
                  </a:lnTo>
                  <a:lnTo>
                    <a:pt x="5688" y="810"/>
                  </a:lnTo>
                  <a:lnTo>
                    <a:pt x="5697" y="811"/>
                  </a:lnTo>
                  <a:lnTo>
                    <a:pt x="5710" y="814"/>
                  </a:lnTo>
                  <a:lnTo>
                    <a:pt x="5719" y="816"/>
                  </a:lnTo>
                  <a:lnTo>
                    <a:pt x="5731" y="819"/>
                  </a:lnTo>
                  <a:lnTo>
                    <a:pt x="5741" y="822"/>
                  </a:lnTo>
                  <a:lnTo>
                    <a:pt x="5753" y="825"/>
                  </a:lnTo>
                  <a:lnTo>
                    <a:pt x="5762" y="828"/>
                  </a:lnTo>
                  <a:lnTo>
                    <a:pt x="5774" y="832"/>
                  </a:lnTo>
                  <a:lnTo>
                    <a:pt x="5783" y="835"/>
                  </a:lnTo>
                  <a:lnTo>
                    <a:pt x="5796" y="840"/>
                  </a:lnTo>
                  <a:lnTo>
                    <a:pt x="5804" y="843"/>
                  </a:lnTo>
                  <a:lnTo>
                    <a:pt x="5816" y="848"/>
                  </a:lnTo>
                  <a:lnTo>
                    <a:pt x="5825" y="852"/>
                  </a:lnTo>
                  <a:lnTo>
                    <a:pt x="5837" y="858"/>
                  </a:lnTo>
                  <a:lnTo>
                    <a:pt x="5846" y="862"/>
                  </a:lnTo>
                  <a:lnTo>
                    <a:pt x="5857" y="868"/>
                  </a:lnTo>
                  <a:lnTo>
                    <a:pt x="5866" y="872"/>
                  </a:lnTo>
                  <a:lnTo>
                    <a:pt x="5877" y="879"/>
                  </a:lnTo>
                  <a:lnTo>
                    <a:pt x="5882" y="882"/>
                  </a:lnTo>
                  <a:lnTo>
                    <a:pt x="5894" y="889"/>
                  </a:lnTo>
                  <a:lnTo>
                    <a:pt x="5902" y="894"/>
                  </a:lnTo>
                  <a:lnTo>
                    <a:pt x="5913" y="901"/>
                  </a:lnTo>
                  <a:lnTo>
                    <a:pt x="5921" y="906"/>
                  </a:lnTo>
                  <a:lnTo>
                    <a:pt x="5931" y="914"/>
                  </a:lnTo>
                  <a:lnTo>
                    <a:pt x="5939" y="919"/>
                  </a:lnTo>
                  <a:lnTo>
                    <a:pt x="5949" y="927"/>
                  </a:lnTo>
                  <a:lnTo>
                    <a:pt x="5957" y="933"/>
                  </a:lnTo>
                  <a:lnTo>
                    <a:pt x="5967" y="941"/>
                  </a:lnTo>
                  <a:lnTo>
                    <a:pt x="5974" y="947"/>
                  </a:lnTo>
                  <a:lnTo>
                    <a:pt x="5984" y="956"/>
                  </a:lnTo>
                  <a:lnTo>
                    <a:pt x="5991" y="962"/>
                  </a:lnTo>
                  <a:lnTo>
                    <a:pt x="6000" y="971"/>
                  </a:lnTo>
                  <a:lnTo>
                    <a:pt x="6007" y="978"/>
                  </a:lnTo>
                  <a:lnTo>
                    <a:pt x="6016" y="987"/>
                  </a:lnTo>
                  <a:lnTo>
                    <a:pt x="6022" y="994"/>
                  </a:lnTo>
                  <a:lnTo>
                    <a:pt x="6031" y="1004"/>
                  </a:lnTo>
                  <a:lnTo>
                    <a:pt x="6037" y="1011"/>
                  </a:lnTo>
                  <a:lnTo>
                    <a:pt x="6045" y="1021"/>
                  </a:lnTo>
                  <a:lnTo>
                    <a:pt x="6051" y="1028"/>
                  </a:lnTo>
                  <a:lnTo>
                    <a:pt x="6059" y="1038"/>
                  </a:lnTo>
                  <a:lnTo>
                    <a:pt x="6065" y="1046"/>
                  </a:lnTo>
                  <a:lnTo>
                    <a:pt x="6072" y="1056"/>
                  </a:lnTo>
                  <a:lnTo>
                    <a:pt x="6077" y="1064"/>
                  </a:lnTo>
                  <a:lnTo>
                    <a:pt x="6085" y="1075"/>
                  </a:lnTo>
                  <a:lnTo>
                    <a:pt x="6090" y="1083"/>
                  </a:lnTo>
                  <a:lnTo>
                    <a:pt x="6096" y="1094"/>
                  </a:lnTo>
                  <a:lnTo>
                    <a:pt x="6103" y="1105"/>
                  </a:lnTo>
                  <a:lnTo>
                    <a:pt x="6109" y="1116"/>
                  </a:lnTo>
                  <a:lnTo>
                    <a:pt x="6113" y="1124"/>
                  </a:lnTo>
                  <a:lnTo>
                    <a:pt x="6119" y="1136"/>
                  </a:lnTo>
                  <a:lnTo>
                    <a:pt x="6123" y="1144"/>
                  </a:lnTo>
                  <a:lnTo>
                    <a:pt x="6128" y="1156"/>
                  </a:lnTo>
                  <a:lnTo>
                    <a:pt x="6132" y="1165"/>
                  </a:lnTo>
                  <a:lnTo>
                    <a:pt x="6137" y="1177"/>
                  </a:lnTo>
                  <a:lnTo>
                    <a:pt x="6140" y="1185"/>
                  </a:lnTo>
                  <a:lnTo>
                    <a:pt x="6145" y="1198"/>
                  </a:lnTo>
                  <a:lnTo>
                    <a:pt x="6148" y="1206"/>
                  </a:lnTo>
                  <a:lnTo>
                    <a:pt x="6152" y="1219"/>
                  </a:lnTo>
                  <a:lnTo>
                    <a:pt x="6154" y="1227"/>
                  </a:lnTo>
                  <a:lnTo>
                    <a:pt x="6158" y="1240"/>
                  </a:lnTo>
                  <a:lnTo>
                    <a:pt x="6160" y="1249"/>
                  </a:lnTo>
                  <a:lnTo>
                    <a:pt x="6163" y="1261"/>
                  </a:lnTo>
                  <a:lnTo>
                    <a:pt x="6165" y="1270"/>
                  </a:lnTo>
                  <a:lnTo>
                    <a:pt x="6168" y="1283"/>
                  </a:lnTo>
                  <a:lnTo>
                    <a:pt x="6170" y="1292"/>
                  </a:lnTo>
                  <a:lnTo>
                    <a:pt x="6172" y="1305"/>
                  </a:lnTo>
                  <a:lnTo>
                    <a:pt x="6173" y="1314"/>
                  </a:lnTo>
                  <a:lnTo>
                    <a:pt x="6175" y="1327"/>
                  </a:lnTo>
                  <a:lnTo>
                    <a:pt x="6176" y="1336"/>
                  </a:lnTo>
                  <a:lnTo>
                    <a:pt x="6177" y="1350"/>
                  </a:lnTo>
                  <a:lnTo>
                    <a:pt x="6178" y="1359"/>
                  </a:lnTo>
                  <a:lnTo>
                    <a:pt x="6178" y="1372"/>
                  </a:lnTo>
                  <a:lnTo>
                    <a:pt x="6179" y="1381"/>
                  </a:lnTo>
                  <a:lnTo>
                    <a:pt x="6179" y="1394"/>
                  </a:lnTo>
                  <a:lnTo>
                    <a:pt x="6179" y="1399"/>
                  </a:lnTo>
                  <a:lnTo>
                    <a:pt x="6179" y="1729"/>
                  </a:lnTo>
                  <a:lnTo>
                    <a:pt x="7091" y="1729"/>
                  </a:lnTo>
                  <a:lnTo>
                    <a:pt x="7096" y="1729"/>
                  </a:lnTo>
                  <a:lnTo>
                    <a:pt x="7131" y="1730"/>
                  </a:lnTo>
                  <a:lnTo>
                    <a:pt x="7140" y="1730"/>
                  </a:lnTo>
                  <a:lnTo>
                    <a:pt x="7175" y="1732"/>
                  </a:lnTo>
                  <a:lnTo>
                    <a:pt x="7184" y="1733"/>
                  </a:lnTo>
                  <a:lnTo>
                    <a:pt x="7219" y="1736"/>
                  </a:lnTo>
                  <a:lnTo>
                    <a:pt x="7228" y="1737"/>
                  </a:lnTo>
                  <a:lnTo>
                    <a:pt x="7263" y="1742"/>
                  </a:lnTo>
                  <a:lnTo>
                    <a:pt x="7272" y="1743"/>
                  </a:lnTo>
                  <a:lnTo>
                    <a:pt x="7306" y="1749"/>
                  </a:lnTo>
                  <a:lnTo>
                    <a:pt x="7315" y="1751"/>
                  </a:lnTo>
                  <a:lnTo>
                    <a:pt x="7349" y="1758"/>
                  </a:lnTo>
                  <a:lnTo>
                    <a:pt x="7358" y="1760"/>
                  </a:lnTo>
                  <a:lnTo>
                    <a:pt x="7392" y="1768"/>
                  </a:lnTo>
                  <a:lnTo>
                    <a:pt x="7401" y="1771"/>
                  </a:lnTo>
                  <a:lnTo>
                    <a:pt x="7434" y="1780"/>
                  </a:lnTo>
                  <a:lnTo>
                    <a:pt x="7443" y="1783"/>
                  </a:lnTo>
                  <a:lnTo>
                    <a:pt x="7476" y="1794"/>
                  </a:lnTo>
                  <a:lnTo>
                    <a:pt x="7485" y="1797"/>
                  </a:lnTo>
                  <a:lnTo>
                    <a:pt x="7518" y="1809"/>
                  </a:lnTo>
                  <a:lnTo>
                    <a:pt x="7527" y="1812"/>
                  </a:lnTo>
                  <a:lnTo>
                    <a:pt x="7559" y="1826"/>
                  </a:lnTo>
                  <a:lnTo>
                    <a:pt x="7567" y="1830"/>
                  </a:lnTo>
                  <a:lnTo>
                    <a:pt x="7599" y="1844"/>
                  </a:lnTo>
                  <a:lnTo>
                    <a:pt x="7608" y="1848"/>
                  </a:lnTo>
                  <a:lnTo>
                    <a:pt x="7639" y="1864"/>
                  </a:lnTo>
                  <a:lnTo>
                    <a:pt x="7647" y="1869"/>
                  </a:lnTo>
                  <a:lnTo>
                    <a:pt x="7678" y="1886"/>
                  </a:lnTo>
                  <a:lnTo>
                    <a:pt x="7685" y="1890"/>
                  </a:lnTo>
                  <a:lnTo>
                    <a:pt x="7715" y="1908"/>
                  </a:lnTo>
                  <a:lnTo>
                    <a:pt x="7723" y="1913"/>
                  </a:lnTo>
                  <a:lnTo>
                    <a:pt x="7752" y="1932"/>
                  </a:lnTo>
                  <a:lnTo>
                    <a:pt x="7760" y="1937"/>
                  </a:lnTo>
                  <a:lnTo>
                    <a:pt x="7788" y="1957"/>
                  </a:lnTo>
                  <a:lnTo>
                    <a:pt x="7795" y="1963"/>
                  </a:lnTo>
                  <a:lnTo>
                    <a:pt x="7823" y="1984"/>
                  </a:lnTo>
                  <a:lnTo>
                    <a:pt x="7830" y="1990"/>
                  </a:lnTo>
                  <a:lnTo>
                    <a:pt x="7857" y="2012"/>
                  </a:lnTo>
                  <a:lnTo>
                    <a:pt x="7864" y="2018"/>
                  </a:lnTo>
                  <a:lnTo>
                    <a:pt x="7890" y="2041"/>
                  </a:lnTo>
                  <a:lnTo>
                    <a:pt x="7897" y="2047"/>
                  </a:lnTo>
                  <a:lnTo>
                    <a:pt x="7922" y="2071"/>
                  </a:lnTo>
                  <a:lnTo>
                    <a:pt x="7929" y="2078"/>
                  </a:lnTo>
                  <a:lnTo>
                    <a:pt x="7953" y="2103"/>
                  </a:lnTo>
                  <a:lnTo>
                    <a:pt x="7959" y="2110"/>
                  </a:lnTo>
                  <a:lnTo>
                    <a:pt x="7982" y="2136"/>
                  </a:lnTo>
                  <a:lnTo>
                    <a:pt x="7988" y="2143"/>
                  </a:lnTo>
                  <a:lnTo>
                    <a:pt x="8010" y="2170"/>
                  </a:lnTo>
                  <a:lnTo>
                    <a:pt x="8016" y="2177"/>
                  </a:lnTo>
                  <a:lnTo>
                    <a:pt x="8037" y="2205"/>
                  </a:lnTo>
                  <a:lnTo>
                    <a:pt x="8043" y="2212"/>
                  </a:lnTo>
                  <a:lnTo>
                    <a:pt x="8063" y="2240"/>
                  </a:lnTo>
                  <a:lnTo>
                    <a:pt x="8068" y="2248"/>
                  </a:lnTo>
                  <a:lnTo>
                    <a:pt x="8087" y="2277"/>
                  </a:lnTo>
                  <a:lnTo>
                    <a:pt x="8092" y="2285"/>
                  </a:lnTo>
                  <a:lnTo>
                    <a:pt x="8110" y="2315"/>
                  </a:lnTo>
                  <a:lnTo>
                    <a:pt x="8114" y="2322"/>
                  </a:lnTo>
                  <a:lnTo>
                    <a:pt x="8131" y="2353"/>
                  </a:lnTo>
                  <a:lnTo>
                    <a:pt x="8136" y="2361"/>
                  </a:lnTo>
                  <a:lnTo>
                    <a:pt x="8152" y="2392"/>
                  </a:lnTo>
                  <a:lnTo>
                    <a:pt x="8156" y="2401"/>
                  </a:lnTo>
                  <a:lnTo>
                    <a:pt x="8170" y="2433"/>
                  </a:lnTo>
                  <a:lnTo>
                    <a:pt x="8174" y="2441"/>
                  </a:lnTo>
                  <a:lnTo>
                    <a:pt x="8188" y="2473"/>
                  </a:lnTo>
                  <a:lnTo>
                    <a:pt x="8191" y="2482"/>
                  </a:lnTo>
                  <a:lnTo>
                    <a:pt x="8203" y="2515"/>
                  </a:lnTo>
                  <a:lnTo>
                    <a:pt x="8206" y="2524"/>
                  </a:lnTo>
                  <a:lnTo>
                    <a:pt x="8217" y="2557"/>
                  </a:lnTo>
                  <a:lnTo>
                    <a:pt x="8220" y="2566"/>
                  </a:lnTo>
                  <a:lnTo>
                    <a:pt x="8229" y="2599"/>
                  </a:lnTo>
                  <a:lnTo>
                    <a:pt x="8232" y="2608"/>
                  </a:lnTo>
                  <a:lnTo>
                    <a:pt x="8240" y="2642"/>
                  </a:lnTo>
                  <a:lnTo>
                    <a:pt x="8242" y="2651"/>
                  </a:lnTo>
                  <a:lnTo>
                    <a:pt x="8249" y="2685"/>
                  </a:lnTo>
                  <a:lnTo>
                    <a:pt x="8251" y="2694"/>
                  </a:lnTo>
                  <a:lnTo>
                    <a:pt x="8257" y="2728"/>
                  </a:lnTo>
                  <a:lnTo>
                    <a:pt x="8258" y="2737"/>
                  </a:lnTo>
                  <a:lnTo>
                    <a:pt x="8263" y="2772"/>
                  </a:lnTo>
                  <a:lnTo>
                    <a:pt x="8264" y="2781"/>
                  </a:lnTo>
                  <a:lnTo>
                    <a:pt x="8267" y="2816"/>
                  </a:lnTo>
                  <a:lnTo>
                    <a:pt x="8268" y="2825"/>
                  </a:lnTo>
                  <a:lnTo>
                    <a:pt x="8270" y="2860"/>
                  </a:lnTo>
                  <a:lnTo>
                    <a:pt x="8270" y="2869"/>
                  </a:lnTo>
                  <a:lnTo>
                    <a:pt x="8271" y="2904"/>
                  </a:lnTo>
                  <a:lnTo>
                    <a:pt x="8271" y="2909"/>
                  </a:lnTo>
                  <a:lnTo>
                    <a:pt x="8271" y="8021"/>
                  </a:lnTo>
                  <a:lnTo>
                    <a:pt x="8271" y="8026"/>
                  </a:lnTo>
                  <a:lnTo>
                    <a:pt x="8270" y="8061"/>
                  </a:lnTo>
                  <a:lnTo>
                    <a:pt x="8270" y="8070"/>
                  </a:lnTo>
                  <a:lnTo>
                    <a:pt x="8268" y="8105"/>
                  </a:lnTo>
                  <a:lnTo>
                    <a:pt x="8267" y="8114"/>
                  </a:lnTo>
                  <a:lnTo>
                    <a:pt x="8264" y="8149"/>
                  </a:lnTo>
                  <a:lnTo>
                    <a:pt x="8263" y="8158"/>
                  </a:lnTo>
                  <a:lnTo>
                    <a:pt x="8258" y="8192"/>
                  </a:lnTo>
                  <a:lnTo>
                    <a:pt x="8257" y="8202"/>
                  </a:lnTo>
                  <a:lnTo>
                    <a:pt x="8251" y="8236"/>
                  </a:lnTo>
                  <a:lnTo>
                    <a:pt x="8249" y="8245"/>
                  </a:lnTo>
                  <a:lnTo>
                    <a:pt x="8242" y="8279"/>
                  </a:lnTo>
                  <a:lnTo>
                    <a:pt x="8240" y="8288"/>
                  </a:lnTo>
                  <a:lnTo>
                    <a:pt x="8232" y="8322"/>
                  </a:lnTo>
                  <a:lnTo>
                    <a:pt x="8229" y="8331"/>
                  </a:lnTo>
                  <a:lnTo>
                    <a:pt x="8220" y="8364"/>
                  </a:lnTo>
                  <a:lnTo>
                    <a:pt x="8217" y="8373"/>
                  </a:lnTo>
                  <a:lnTo>
                    <a:pt x="8206" y="8406"/>
                  </a:lnTo>
                  <a:lnTo>
                    <a:pt x="8203" y="8415"/>
                  </a:lnTo>
                  <a:lnTo>
                    <a:pt x="8191" y="8447"/>
                  </a:lnTo>
                  <a:lnTo>
                    <a:pt x="8187" y="8456"/>
                  </a:lnTo>
                  <a:lnTo>
                    <a:pt x="8174" y="8488"/>
                  </a:lnTo>
                  <a:lnTo>
                    <a:pt x="8170" y="8497"/>
                  </a:lnTo>
                  <a:lnTo>
                    <a:pt x="8156" y="8528"/>
                  </a:lnTo>
                  <a:lnTo>
                    <a:pt x="8152" y="8537"/>
                  </a:lnTo>
                  <a:lnTo>
                    <a:pt x="8136" y="8568"/>
                  </a:lnTo>
                  <a:lnTo>
                    <a:pt x="8131" y="8576"/>
                  </a:lnTo>
                  <a:lnTo>
                    <a:pt x="8114" y="8607"/>
                  </a:lnTo>
                  <a:lnTo>
                    <a:pt x="8111" y="8613"/>
                  </a:lnTo>
                  <a:lnTo>
                    <a:pt x="8093" y="8643"/>
                  </a:lnTo>
                  <a:lnTo>
                    <a:pt x="8088" y="8651"/>
                  </a:lnTo>
                  <a:lnTo>
                    <a:pt x="8069" y="8681"/>
                  </a:lnTo>
                  <a:lnTo>
                    <a:pt x="8063" y="8689"/>
                  </a:lnTo>
                  <a:lnTo>
                    <a:pt x="8043" y="8717"/>
                  </a:lnTo>
                  <a:lnTo>
                    <a:pt x="8037" y="8725"/>
                  </a:lnTo>
                  <a:lnTo>
                    <a:pt x="8016" y="8752"/>
                  </a:lnTo>
                  <a:lnTo>
                    <a:pt x="8010" y="8760"/>
                  </a:lnTo>
                  <a:lnTo>
                    <a:pt x="7988" y="8787"/>
                  </a:lnTo>
                  <a:lnTo>
                    <a:pt x="7982" y="8794"/>
                  </a:lnTo>
                  <a:lnTo>
                    <a:pt x="7959" y="8820"/>
                  </a:lnTo>
                  <a:lnTo>
                    <a:pt x="7952" y="8827"/>
                  </a:lnTo>
                  <a:lnTo>
                    <a:pt x="7928" y="8851"/>
                  </a:lnTo>
                  <a:lnTo>
                    <a:pt x="7922" y="8858"/>
                  </a:lnTo>
                  <a:lnTo>
                    <a:pt x="7897" y="8882"/>
                  </a:lnTo>
                  <a:lnTo>
                    <a:pt x="7890" y="8889"/>
                  </a:lnTo>
                  <a:lnTo>
                    <a:pt x="7864" y="8912"/>
                  </a:lnTo>
                  <a:lnTo>
                    <a:pt x="7857" y="8918"/>
                  </a:lnTo>
                  <a:lnTo>
                    <a:pt x="7830" y="8940"/>
                  </a:lnTo>
                  <a:lnTo>
                    <a:pt x="7823" y="8946"/>
                  </a:lnTo>
                  <a:lnTo>
                    <a:pt x="7795" y="8967"/>
                  </a:lnTo>
                  <a:lnTo>
                    <a:pt x="7788" y="8972"/>
                  </a:lnTo>
                  <a:lnTo>
                    <a:pt x="7759" y="8992"/>
                  </a:lnTo>
                  <a:lnTo>
                    <a:pt x="7751" y="8998"/>
                  </a:lnTo>
                  <a:lnTo>
                    <a:pt x="7722" y="9017"/>
                  </a:lnTo>
                  <a:lnTo>
                    <a:pt x="7714" y="9022"/>
                  </a:lnTo>
                  <a:lnTo>
                    <a:pt x="7685" y="9039"/>
                  </a:lnTo>
                  <a:lnTo>
                    <a:pt x="7678" y="9043"/>
                  </a:lnTo>
                  <a:lnTo>
                    <a:pt x="7647" y="9060"/>
                  </a:lnTo>
                  <a:lnTo>
                    <a:pt x="7639" y="9065"/>
                  </a:lnTo>
                  <a:lnTo>
                    <a:pt x="7608" y="9081"/>
                  </a:lnTo>
                  <a:lnTo>
                    <a:pt x="7599" y="9085"/>
                  </a:lnTo>
                  <a:lnTo>
                    <a:pt x="7567" y="9099"/>
                  </a:lnTo>
                  <a:lnTo>
                    <a:pt x="7559" y="9103"/>
                  </a:lnTo>
                  <a:lnTo>
                    <a:pt x="7527" y="9117"/>
                  </a:lnTo>
                  <a:lnTo>
                    <a:pt x="7518" y="9120"/>
                  </a:lnTo>
                  <a:lnTo>
                    <a:pt x="7485" y="9132"/>
                  </a:lnTo>
                  <a:lnTo>
                    <a:pt x="7476" y="9135"/>
                  </a:lnTo>
                  <a:lnTo>
                    <a:pt x="7443" y="9146"/>
                  </a:lnTo>
                  <a:lnTo>
                    <a:pt x="7434" y="9149"/>
                  </a:lnTo>
                  <a:lnTo>
                    <a:pt x="7401" y="9158"/>
                  </a:lnTo>
                  <a:lnTo>
                    <a:pt x="7392" y="9161"/>
                  </a:lnTo>
                  <a:lnTo>
                    <a:pt x="7358" y="9169"/>
                  </a:lnTo>
                  <a:lnTo>
                    <a:pt x="7349" y="9171"/>
                  </a:lnTo>
                  <a:lnTo>
                    <a:pt x="7315" y="9178"/>
                  </a:lnTo>
                  <a:lnTo>
                    <a:pt x="7306" y="9180"/>
                  </a:lnTo>
                  <a:lnTo>
                    <a:pt x="7272" y="9186"/>
                  </a:lnTo>
                  <a:lnTo>
                    <a:pt x="7263" y="9187"/>
                  </a:lnTo>
                  <a:lnTo>
                    <a:pt x="7228" y="9192"/>
                  </a:lnTo>
                  <a:lnTo>
                    <a:pt x="7219" y="9193"/>
                  </a:lnTo>
                  <a:lnTo>
                    <a:pt x="7184" y="9196"/>
                  </a:lnTo>
                  <a:lnTo>
                    <a:pt x="7175" y="9197"/>
                  </a:lnTo>
                  <a:lnTo>
                    <a:pt x="7140" y="9199"/>
                  </a:lnTo>
                  <a:lnTo>
                    <a:pt x="7131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69" y="9199"/>
                  </a:lnTo>
                  <a:lnTo>
                    <a:pt x="2860" y="9199"/>
                  </a:lnTo>
                  <a:lnTo>
                    <a:pt x="2825" y="9197"/>
                  </a:lnTo>
                  <a:lnTo>
                    <a:pt x="2816" y="9196"/>
                  </a:lnTo>
                  <a:lnTo>
                    <a:pt x="2781" y="9193"/>
                  </a:lnTo>
                  <a:lnTo>
                    <a:pt x="2772" y="9192"/>
                  </a:lnTo>
                  <a:lnTo>
                    <a:pt x="2737" y="9187"/>
                  </a:lnTo>
                  <a:lnTo>
                    <a:pt x="2728" y="9186"/>
                  </a:lnTo>
                  <a:lnTo>
                    <a:pt x="2694" y="9180"/>
                  </a:lnTo>
                  <a:lnTo>
                    <a:pt x="2685" y="9178"/>
                  </a:lnTo>
                  <a:lnTo>
                    <a:pt x="2651" y="9171"/>
                  </a:lnTo>
                  <a:lnTo>
                    <a:pt x="2642" y="9169"/>
                  </a:lnTo>
                  <a:lnTo>
                    <a:pt x="2608" y="9161"/>
                  </a:lnTo>
                  <a:lnTo>
                    <a:pt x="2599" y="9158"/>
                  </a:lnTo>
                  <a:lnTo>
                    <a:pt x="2566" y="9149"/>
                  </a:lnTo>
                  <a:lnTo>
                    <a:pt x="2557" y="9146"/>
                  </a:lnTo>
                  <a:lnTo>
                    <a:pt x="2524" y="9135"/>
                  </a:lnTo>
                  <a:lnTo>
                    <a:pt x="2515" y="9132"/>
                  </a:lnTo>
                  <a:lnTo>
                    <a:pt x="2482" y="9120"/>
                  </a:lnTo>
                  <a:lnTo>
                    <a:pt x="2473" y="9117"/>
                  </a:lnTo>
                  <a:lnTo>
                    <a:pt x="2441" y="9103"/>
                  </a:lnTo>
                  <a:lnTo>
                    <a:pt x="2433" y="9099"/>
                  </a:lnTo>
                  <a:lnTo>
                    <a:pt x="2401" y="9085"/>
                  </a:lnTo>
                  <a:lnTo>
                    <a:pt x="2392" y="9081"/>
                  </a:lnTo>
                  <a:lnTo>
                    <a:pt x="2361" y="9065"/>
                  </a:lnTo>
                  <a:lnTo>
                    <a:pt x="2353" y="9060"/>
                  </a:lnTo>
                  <a:lnTo>
                    <a:pt x="2322" y="9043"/>
                  </a:lnTo>
                  <a:lnTo>
                    <a:pt x="2315" y="9039"/>
                  </a:lnTo>
                  <a:lnTo>
                    <a:pt x="2286" y="9022"/>
                  </a:lnTo>
                  <a:lnTo>
                    <a:pt x="2278" y="9017"/>
                  </a:lnTo>
                  <a:lnTo>
                    <a:pt x="2249" y="8998"/>
                  </a:lnTo>
                  <a:lnTo>
                    <a:pt x="2241" y="8992"/>
                  </a:lnTo>
                  <a:lnTo>
                    <a:pt x="2212" y="8972"/>
                  </a:lnTo>
                  <a:lnTo>
                    <a:pt x="2205" y="8967"/>
                  </a:lnTo>
                  <a:lnTo>
                    <a:pt x="2177" y="8946"/>
                  </a:lnTo>
                  <a:lnTo>
                    <a:pt x="2170" y="8940"/>
                  </a:lnTo>
                  <a:lnTo>
                    <a:pt x="2143" y="8918"/>
                  </a:lnTo>
                  <a:lnTo>
                    <a:pt x="2136" y="8912"/>
                  </a:lnTo>
                  <a:lnTo>
                    <a:pt x="2110" y="8889"/>
                  </a:lnTo>
                  <a:lnTo>
                    <a:pt x="2103" y="8882"/>
                  </a:lnTo>
                  <a:lnTo>
                    <a:pt x="2078" y="8858"/>
                  </a:lnTo>
                  <a:lnTo>
                    <a:pt x="2072" y="8851"/>
                  </a:lnTo>
                  <a:lnTo>
                    <a:pt x="2048" y="8827"/>
                  </a:lnTo>
                  <a:lnTo>
                    <a:pt x="2041" y="8820"/>
                  </a:lnTo>
                  <a:lnTo>
                    <a:pt x="2018" y="8794"/>
                  </a:lnTo>
                  <a:lnTo>
                    <a:pt x="2012" y="8787"/>
                  </a:lnTo>
                  <a:lnTo>
                    <a:pt x="1990" y="8760"/>
                  </a:lnTo>
                  <a:lnTo>
                    <a:pt x="1984" y="8752"/>
                  </a:lnTo>
                  <a:lnTo>
                    <a:pt x="1963" y="8725"/>
                  </a:lnTo>
                  <a:lnTo>
                    <a:pt x="1957" y="8717"/>
                  </a:lnTo>
                  <a:lnTo>
                    <a:pt x="1937" y="8689"/>
                  </a:lnTo>
                  <a:lnTo>
                    <a:pt x="1931" y="8681"/>
                  </a:lnTo>
                  <a:lnTo>
                    <a:pt x="1912" y="8651"/>
                  </a:lnTo>
                  <a:lnTo>
                    <a:pt x="1907" y="8643"/>
                  </a:lnTo>
                  <a:lnTo>
                    <a:pt x="1889" y="8613"/>
                  </a:lnTo>
                  <a:lnTo>
                    <a:pt x="1886" y="8607"/>
                  </a:lnTo>
                  <a:lnTo>
                    <a:pt x="1869" y="8576"/>
                  </a:lnTo>
                  <a:lnTo>
                    <a:pt x="1864" y="8568"/>
                  </a:lnTo>
                  <a:lnTo>
                    <a:pt x="1848" y="8537"/>
                  </a:lnTo>
                  <a:lnTo>
                    <a:pt x="1844" y="8528"/>
                  </a:lnTo>
                  <a:lnTo>
                    <a:pt x="1830" y="8497"/>
                  </a:lnTo>
                  <a:lnTo>
                    <a:pt x="1826" y="8488"/>
                  </a:lnTo>
                  <a:lnTo>
                    <a:pt x="1813" y="8456"/>
                  </a:lnTo>
                  <a:lnTo>
                    <a:pt x="1809" y="8447"/>
                  </a:lnTo>
                  <a:lnTo>
                    <a:pt x="1797" y="8415"/>
                  </a:lnTo>
                  <a:lnTo>
                    <a:pt x="1794" y="8406"/>
                  </a:lnTo>
                  <a:lnTo>
                    <a:pt x="1783" y="8373"/>
                  </a:lnTo>
                  <a:lnTo>
                    <a:pt x="1780" y="8364"/>
                  </a:lnTo>
                  <a:lnTo>
                    <a:pt x="1771" y="8331"/>
                  </a:lnTo>
                  <a:lnTo>
                    <a:pt x="1768" y="8322"/>
                  </a:lnTo>
                  <a:lnTo>
                    <a:pt x="1760" y="8288"/>
                  </a:lnTo>
                  <a:lnTo>
                    <a:pt x="1758" y="8279"/>
                  </a:lnTo>
                  <a:lnTo>
                    <a:pt x="1751" y="8245"/>
                  </a:lnTo>
                  <a:lnTo>
                    <a:pt x="1749" y="8236"/>
                  </a:lnTo>
                  <a:lnTo>
                    <a:pt x="1743" y="8202"/>
                  </a:lnTo>
                  <a:lnTo>
                    <a:pt x="1742" y="8192"/>
                  </a:lnTo>
                  <a:lnTo>
                    <a:pt x="1737" y="8158"/>
                  </a:lnTo>
                  <a:lnTo>
                    <a:pt x="1736" y="8149"/>
                  </a:lnTo>
                  <a:lnTo>
                    <a:pt x="1733" y="8114"/>
                  </a:lnTo>
                  <a:lnTo>
                    <a:pt x="1732" y="8105"/>
                  </a:lnTo>
                  <a:lnTo>
                    <a:pt x="1730" y="8070"/>
                  </a:lnTo>
                  <a:lnTo>
                    <a:pt x="1730" y="8061"/>
                  </a:lnTo>
                  <a:lnTo>
                    <a:pt x="1729" y="8026"/>
                  </a:lnTo>
                  <a:lnTo>
                    <a:pt x="1729" y="8021"/>
                  </a:lnTo>
                  <a:lnTo>
                    <a:pt x="1729" y="2909"/>
                  </a:lnTo>
                  <a:lnTo>
                    <a:pt x="1729" y="2904"/>
                  </a:lnTo>
                  <a:lnTo>
                    <a:pt x="1730" y="2869"/>
                  </a:lnTo>
                  <a:lnTo>
                    <a:pt x="1730" y="2860"/>
                  </a:lnTo>
                  <a:lnTo>
                    <a:pt x="1732" y="2825"/>
                  </a:lnTo>
                  <a:lnTo>
                    <a:pt x="1733" y="2816"/>
                  </a:lnTo>
                  <a:lnTo>
                    <a:pt x="1736" y="2781"/>
                  </a:lnTo>
                  <a:lnTo>
                    <a:pt x="1737" y="2772"/>
                  </a:lnTo>
                  <a:lnTo>
                    <a:pt x="1742" y="2737"/>
                  </a:lnTo>
                  <a:lnTo>
                    <a:pt x="1743" y="2728"/>
                  </a:lnTo>
                  <a:lnTo>
                    <a:pt x="1749" y="2694"/>
                  </a:lnTo>
                  <a:lnTo>
                    <a:pt x="1751" y="2685"/>
                  </a:lnTo>
                  <a:lnTo>
                    <a:pt x="1758" y="2651"/>
                  </a:lnTo>
                  <a:lnTo>
                    <a:pt x="1760" y="2642"/>
                  </a:lnTo>
                  <a:lnTo>
                    <a:pt x="1768" y="2608"/>
                  </a:lnTo>
                  <a:lnTo>
                    <a:pt x="1771" y="2599"/>
                  </a:lnTo>
                  <a:lnTo>
                    <a:pt x="1780" y="2566"/>
                  </a:lnTo>
                  <a:lnTo>
                    <a:pt x="1783" y="2557"/>
                  </a:lnTo>
                  <a:lnTo>
                    <a:pt x="1794" y="2524"/>
                  </a:lnTo>
                  <a:lnTo>
                    <a:pt x="1797" y="2515"/>
                  </a:lnTo>
                  <a:lnTo>
                    <a:pt x="1809" y="2482"/>
                  </a:lnTo>
                  <a:lnTo>
                    <a:pt x="1812" y="2473"/>
                  </a:lnTo>
                  <a:lnTo>
                    <a:pt x="1826" y="2441"/>
                  </a:lnTo>
                  <a:lnTo>
                    <a:pt x="1830" y="2433"/>
                  </a:lnTo>
                  <a:lnTo>
                    <a:pt x="1844" y="2401"/>
                  </a:lnTo>
                  <a:lnTo>
                    <a:pt x="1848" y="2392"/>
                  </a:lnTo>
                  <a:lnTo>
                    <a:pt x="1864" y="2361"/>
                  </a:lnTo>
                  <a:lnTo>
                    <a:pt x="1869" y="2353"/>
                  </a:lnTo>
                  <a:lnTo>
                    <a:pt x="1886" y="2322"/>
                  </a:lnTo>
                  <a:lnTo>
                    <a:pt x="1890" y="2315"/>
                  </a:lnTo>
                  <a:lnTo>
                    <a:pt x="1908" y="2285"/>
                  </a:lnTo>
                  <a:lnTo>
                    <a:pt x="1913" y="2277"/>
                  </a:lnTo>
                  <a:lnTo>
                    <a:pt x="1932" y="2248"/>
                  </a:lnTo>
                  <a:lnTo>
                    <a:pt x="1937" y="2240"/>
                  </a:lnTo>
                  <a:lnTo>
                    <a:pt x="1957" y="2212"/>
                  </a:lnTo>
                  <a:lnTo>
                    <a:pt x="1963" y="2205"/>
                  </a:lnTo>
                  <a:lnTo>
                    <a:pt x="1984" y="2177"/>
                  </a:lnTo>
                  <a:lnTo>
                    <a:pt x="1990" y="2170"/>
                  </a:lnTo>
                  <a:lnTo>
                    <a:pt x="2012" y="2143"/>
                  </a:lnTo>
                  <a:lnTo>
                    <a:pt x="2018" y="2136"/>
                  </a:lnTo>
                  <a:lnTo>
                    <a:pt x="2041" y="2110"/>
                  </a:lnTo>
                  <a:lnTo>
                    <a:pt x="2047" y="2103"/>
                  </a:lnTo>
                  <a:lnTo>
                    <a:pt x="2071" y="2078"/>
                  </a:lnTo>
                  <a:lnTo>
                    <a:pt x="2078" y="2071"/>
                  </a:lnTo>
                  <a:lnTo>
                    <a:pt x="2103" y="2047"/>
                  </a:lnTo>
                  <a:lnTo>
                    <a:pt x="2110" y="2041"/>
                  </a:lnTo>
                  <a:lnTo>
                    <a:pt x="2136" y="2018"/>
                  </a:lnTo>
                  <a:lnTo>
                    <a:pt x="2143" y="2012"/>
                  </a:lnTo>
                  <a:lnTo>
                    <a:pt x="2170" y="1990"/>
                  </a:lnTo>
                  <a:lnTo>
                    <a:pt x="2177" y="1984"/>
                  </a:lnTo>
                  <a:lnTo>
                    <a:pt x="2205" y="1963"/>
                  </a:lnTo>
                  <a:lnTo>
                    <a:pt x="2212" y="1957"/>
                  </a:lnTo>
                  <a:lnTo>
                    <a:pt x="2240" y="1937"/>
                  </a:lnTo>
                  <a:lnTo>
                    <a:pt x="2248" y="1932"/>
                  </a:lnTo>
                  <a:lnTo>
                    <a:pt x="2277" y="1913"/>
                  </a:lnTo>
                  <a:lnTo>
                    <a:pt x="2285" y="1908"/>
                  </a:lnTo>
                  <a:lnTo>
                    <a:pt x="2315" y="1890"/>
                  </a:lnTo>
                  <a:lnTo>
                    <a:pt x="2322" y="1886"/>
                  </a:lnTo>
                  <a:lnTo>
                    <a:pt x="2353" y="1869"/>
                  </a:lnTo>
                  <a:lnTo>
                    <a:pt x="2361" y="1864"/>
                  </a:lnTo>
                  <a:lnTo>
                    <a:pt x="2392" y="1848"/>
                  </a:lnTo>
                  <a:lnTo>
                    <a:pt x="2401" y="1844"/>
                  </a:lnTo>
                  <a:lnTo>
                    <a:pt x="2433" y="1830"/>
                  </a:lnTo>
                  <a:lnTo>
                    <a:pt x="2441" y="1826"/>
                  </a:lnTo>
                  <a:lnTo>
                    <a:pt x="2473" y="1812"/>
                  </a:lnTo>
                  <a:lnTo>
                    <a:pt x="2482" y="1809"/>
                  </a:lnTo>
                  <a:lnTo>
                    <a:pt x="2515" y="1797"/>
                  </a:lnTo>
                  <a:lnTo>
                    <a:pt x="2524" y="1794"/>
                  </a:lnTo>
                  <a:lnTo>
                    <a:pt x="2557" y="1783"/>
                  </a:lnTo>
                  <a:lnTo>
                    <a:pt x="2566" y="1780"/>
                  </a:lnTo>
                  <a:lnTo>
                    <a:pt x="2599" y="1771"/>
                  </a:lnTo>
                  <a:lnTo>
                    <a:pt x="2608" y="1768"/>
                  </a:lnTo>
                  <a:lnTo>
                    <a:pt x="2642" y="1760"/>
                  </a:lnTo>
                  <a:lnTo>
                    <a:pt x="2651" y="1758"/>
                  </a:lnTo>
                  <a:lnTo>
                    <a:pt x="2685" y="1751"/>
                  </a:lnTo>
                  <a:lnTo>
                    <a:pt x="2694" y="1749"/>
                  </a:lnTo>
                  <a:lnTo>
                    <a:pt x="2728" y="1743"/>
                  </a:lnTo>
                  <a:lnTo>
                    <a:pt x="2737" y="1742"/>
                  </a:lnTo>
                  <a:lnTo>
                    <a:pt x="2772" y="1737"/>
                  </a:lnTo>
                  <a:lnTo>
                    <a:pt x="2781" y="1736"/>
                  </a:lnTo>
                  <a:lnTo>
                    <a:pt x="2816" y="1733"/>
                  </a:lnTo>
                  <a:lnTo>
                    <a:pt x="2825" y="1732"/>
                  </a:lnTo>
                  <a:lnTo>
                    <a:pt x="2860" y="1730"/>
                  </a:lnTo>
                  <a:lnTo>
                    <a:pt x="2869" y="1730"/>
                  </a:lnTo>
                  <a:lnTo>
                    <a:pt x="2904" y="1729"/>
                  </a:lnTo>
                  <a:lnTo>
                    <a:pt x="2909" y="1729"/>
                  </a:lnTo>
                  <a:lnTo>
                    <a:pt x="3821" y="1729"/>
                  </a:lnTo>
                  <a:lnTo>
                    <a:pt x="3821" y="1399"/>
                  </a:lnTo>
                  <a:lnTo>
                    <a:pt x="3821" y="1394"/>
                  </a:lnTo>
                  <a:lnTo>
                    <a:pt x="3821" y="1381"/>
                  </a:lnTo>
                  <a:lnTo>
                    <a:pt x="3822" y="1372"/>
                  </a:lnTo>
                  <a:lnTo>
                    <a:pt x="3822" y="1359"/>
                  </a:lnTo>
                  <a:lnTo>
                    <a:pt x="3823" y="1350"/>
                  </a:lnTo>
                  <a:lnTo>
                    <a:pt x="3824" y="1336"/>
                  </a:lnTo>
                  <a:lnTo>
                    <a:pt x="3825" y="1327"/>
                  </a:lnTo>
                  <a:lnTo>
                    <a:pt x="3827" y="1314"/>
                  </a:lnTo>
                  <a:lnTo>
                    <a:pt x="3828" y="1305"/>
                  </a:lnTo>
                  <a:lnTo>
                    <a:pt x="3830" y="1292"/>
                  </a:lnTo>
                  <a:lnTo>
                    <a:pt x="3832" y="1283"/>
                  </a:lnTo>
                  <a:lnTo>
                    <a:pt x="3835" y="1270"/>
                  </a:lnTo>
                  <a:lnTo>
                    <a:pt x="3837" y="1261"/>
                  </a:lnTo>
                  <a:lnTo>
                    <a:pt x="3840" y="1249"/>
                  </a:lnTo>
                  <a:lnTo>
                    <a:pt x="3842" y="1240"/>
                  </a:lnTo>
                  <a:lnTo>
                    <a:pt x="3846" y="1227"/>
                  </a:lnTo>
                  <a:lnTo>
                    <a:pt x="3848" y="1219"/>
                  </a:lnTo>
                  <a:lnTo>
                    <a:pt x="3852" y="1206"/>
                  </a:lnTo>
                  <a:lnTo>
                    <a:pt x="3855" y="1198"/>
                  </a:lnTo>
                  <a:lnTo>
                    <a:pt x="3860" y="1185"/>
                  </a:lnTo>
                  <a:lnTo>
                    <a:pt x="3863" y="1177"/>
                  </a:lnTo>
                  <a:lnTo>
                    <a:pt x="3868" y="1165"/>
                  </a:lnTo>
                  <a:lnTo>
                    <a:pt x="3872" y="1156"/>
                  </a:lnTo>
                  <a:lnTo>
                    <a:pt x="3877" y="1144"/>
                  </a:lnTo>
                  <a:lnTo>
                    <a:pt x="3881" y="1136"/>
                  </a:lnTo>
                  <a:lnTo>
                    <a:pt x="3887" y="1124"/>
                  </a:lnTo>
                  <a:lnTo>
                    <a:pt x="3891" y="1116"/>
                  </a:lnTo>
                  <a:lnTo>
                    <a:pt x="3897" y="1105"/>
                  </a:lnTo>
                  <a:lnTo>
                    <a:pt x="3904" y="1094"/>
                  </a:lnTo>
                  <a:lnTo>
                    <a:pt x="3910" y="1083"/>
                  </a:lnTo>
                  <a:lnTo>
                    <a:pt x="3915" y="1075"/>
                  </a:lnTo>
                  <a:lnTo>
                    <a:pt x="3923" y="1064"/>
                  </a:lnTo>
                  <a:lnTo>
                    <a:pt x="3928" y="1056"/>
                  </a:lnTo>
                  <a:lnTo>
                    <a:pt x="3935" y="1046"/>
                  </a:lnTo>
                  <a:lnTo>
                    <a:pt x="3941" y="1038"/>
                  </a:lnTo>
                  <a:lnTo>
                    <a:pt x="3949" y="1028"/>
                  </a:lnTo>
                  <a:lnTo>
                    <a:pt x="3955" y="1021"/>
                  </a:lnTo>
                  <a:lnTo>
                    <a:pt x="3963" y="1011"/>
                  </a:lnTo>
                  <a:lnTo>
                    <a:pt x="3969" y="1004"/>
                  </a:lnTo>
                  <a:lnTo>
                    <a:pt x="3978" y="994"/>
                  </a:lnTo>
                  <a:lnTo>
                    <a:pt x="3984" y="987"/>
                  </a:lnTo>
                  <a:lnTo>
                    <a:pt x="3993" y="978"/>
                  </a:lnTo>
                  <a:lnTo>
                    <a:pt x="4000" y="971"/>
                  </a:lnTo>
                  <a:lnTo>
                    <a:pt x="4009" y="962"/>
                  </a:lnTo>
                  <a:lnTo>
                    <a:pt x="4016" y="956"/>
                  </a:lnTo>
                  <a:lnTo>
                    <a:pt x="4026" y="947"/>
                  </a:lnTo>
                  <a:lnTo>
                    <a:pt x="4033" y="941"/>
                  </a:lnTo>
                  <a:lnTo>
                    <a:pt x="4043" y="933"/>
                  </a:lnTo>
                  <a:lnTo>
                    <a:pt x="4051" y="927"/>
                  </a:lnTo>
                  <a:lnTo>
                    <a:pt x="4061" y="919"/>
                  </a:lnTo>
                  <a:lnTo>
                    <a:pt x="4069" y="914"/>
                  </a:lnTo>
                  <a:lnTo>
                    <a:pt x="4079" y="906"/>
                  </a:lnTo>
                  <a:lnTo>
                    <a:pt x="4087" y="901"/>
                  </a:lnTo>
                  <a:lnTo>
                    <a:pt x="4098" y="894"/>
                  </a:lnTo>
                  <a:lnTo>
                    <a:pt x="4106" y="889"/>
                  </a:lnTo>
                  <a:lnTo>
                    <a:pt x="4118" y="882"/>
                  </a:lnTo>
                  <a:lnTo>
                    <a:pt x="4123" y="879"/>
                  </a:lnTo>
                  <a:lnTo>
                    <a:pt x="4134" y="872"/>
                  </a:lnTo>
                  <a:lnTo>
                    <a:pt x="4143" y="868"/>
                  </a:lnTo>
                  <a:lnTo>
                    <a:pt x="4154" y="862"/>
                  </a:lnTo>
                  <a:lnTo>
                    <a:pt x="4163" y="858"/>
                  </a:lnTo>
                  <a:lnTo>
                    <a:pt x="4175" y="852"/>
                  </a:lnTo>
                  <a:lnTo>
                    <a:pt x="4184" y="848"/>
                  </a:lnTo>
                  <a:lnTo>
                    <a:pt x="4196" y="843"/>
                  </a:lnTo>
                  <a:lnTo>
                    <a:pt x="4204" y="840"/>
                  </a:lnTo>
                  <a:lnTo>
                    <a:pt x="4217" y="835"/>
                  </a:lnTo>
                  <a:lnTo>
                    <a:pt x="4226" y="832"/>
                  </a:lnTo>
                  <a:lnTo>
                    <a:pt x="4238" y="828"/>
                  </a:lnTo>
                  <a:lnTo>
                    <a:pt x="4247" y="825"/>
                  </a:lnTo>
                  <a:lnTo>
                    <a:pt x="4259" y="822"/>
                  </a:lnTo>
                  <a:lnTo>
                    <a:pt x="4269" y="819"/>
                  </a:lnTo>
                  <a:lnTo>
                    <a:pt x="4281" y="816"/>
                  </a:lnTo>
                  <a:lnTo>
                    <a:pt x="4290" y="814"/>
                  </a:lnTo>
                  <a:lnTo>
                    <a:pt x="4303" y="811"/>
                  </a:lnTo>
                  <a:lnTo>
                    <a:pt x="4312" y="810"/>
                  </a:lnTo>
                  <a:lnTo>
                    <a:pt x="4325" y="807"/>
                  </a:lnTo>
                  <a:lnTo>
                    <a:pt x="4334" y="806"/>
                  </a:lnTo>
                  <a:lnTo>
                    <a:pt x="4347" y="804"/>
                  </a:lnTo>
                  <a:lnTo>
                    <a:pt x="4357" y="803"/>
                  </a:lnTo>
                  <a:lnTo>
                    <a:pt x="4370" y="802"/>
                  </a:lnTo>
                  <a:lnTo>
                    <a:pt x="4379" y="801"/>
                  </a:lnTo>
                  <a:lnTo>
                    <a:pt x="4392" y="801"/>
                  </a:lnTo>
                  <a:close/>
                  <a:moveTo>
                    <a:pt x="3821" y="2230"/>
                  </a:moveTo>
                  <a:lnTo>
                    <a:pt x="3821" y="2229"/>
                  </a:lnTo>
                  <a:lnTo>
                    <a:pt x="2911" y="2229"/>
                  </a:lnTo>
                  <a:lnTo>
                    <a:pt x="2884" y="2230"/>
                  </a:lnTo>
                  <a:lnTo>
                    <a:pt x="2858" y="2231"/>
                  </a:lnTo>
                  <a:lnTo>
                    <a:pt x="2833" y="2233"/>
                  </a:lnTo>
                  <a:lnTo>
                    <a:pt x="2808" y="2237"/>
                  </a:lnTo>
                  <a:lnTo>
                    <a:pt x="2783" y="2241"/>
                  </a:lnTo>
                  <a:lnTo>
                    <a:pt x="2758" y="2246"/>
                  </a:lnTo>
                  <a:lnTo>
                    <a:pt x="2733" y="2252"/>
                  </a:lnTo>
                  <a:lnTo>
                    <a:pt x="2709" y="2259"/>
                  </a:lnTo>
                  <a:lnTo>
                    <a:pt x="2685" y="2267"/>
                  </a:lnTo>
                  <a:lnTo>
                    <a:pt x="2661" y="2276"/>
                  </a:lnTo>
                  <a:lnTo>
                    <a:pt x="2637" y="2286"/>
                  </a:lnTo>
                  <a:lnTo>
                    <a:pt x="2614" y="2296"/>
                  </a:lnTo>
                  <a:lnTo>
                    <a:pt x="2592" y="2308"/>
                  </a:lnTo>
                  <a:lnTo>
                    <a:pt x="2569" y="2320"/>
                  </a:lnTo>
                  <a:lnTo>
                    <a:pt x="2547" y="2334"/>
                  </a:lnTo>
                  <a:lnTo>
                    <a:pt x="2526" y="2348"/>
                  </a:lnTo>
                  <a:lnTo>
                    <a:pt x="2505" y="2362"/>
                  </a:lnTo>
                  <a:lnTo>
                    <a:pt x="2485" y="2378"/>
                  </a:lnTo>
                  <a:lnTo>
                    <a:pt x="2465" y="2394"/>
                  </a:lnTo>
                  <a:lnTo>
                    <a:pt x="2447" y="2411"/>
                  </a:lnTo>
                  <a:lnTo>
                    <a:pt x="2428" y="2428"/>
                  </a:lnTo>
                  <a:lnTo>
                    <a:pt x="2411" y="2447"/>
                  </a:lnTo>
                  <a:lnTo>
                    <a:pt x="2394" y="2465"/>
                  </a:lnTo>
                  <a:lnTo>
                    <a:pt x="2378" y="2485"/>
                  </a:lnTo>
                  <a:lnTo>
                    <a:pt x="2362" y="2505"/>
                  </a:lnTo>
                  <a:lnTo>
                    <a:pt x="2348" y="2526"/>
                  </a:lnTo>
                  <a:lnTo>
                    <a:pt x="2334" y="2547"/>
                  </a:lnTo>
                  <a:lnTo>
                    <a:pt x="2320" y="2569"/>
                  </a:lnTo>
                  <a:lnTo>
                    <a:pt x="2308" y="2592"/>
                  </a:lnTo>
                  <a:lnTo>
                    <a:pt x="2296" y="2614"/>
                  </a:lnTo>
                  <a:lnTo>
                    <a:pt x="2286" y="2637"/>
                  </a:lnTo>
                  <a:lnTo>
                    <a:pt x="2276" y="2661"/>
                  </a:lnTo>
                  <a:lnTo>
                    <a:pt x="2267" y="2685"/>
                  </a:lnTo>
                  <a:lnTo>
                    <a:pt x="2259" y="2709"/>
                  </a:lnTo>
                  <a:lnTo>
                    <a:pt x="2252" y="2733"/>
                  </a:lnTo>
                  <a:lnTo>
                    <a:pt x="2246" y="2758"/>
                  </a:lnTo>
                  <a:lnTo>
                    <a:pt x="2241" y="2783"/>
                  </a:lnTo>
                  <a:lnTo>
                    <a:pt x="2237" y="2808"/>
                  </a:lnTo>
                  <a:lnTo>
                    <a:pt x="2233" y="2833"/>
                  </a:lnTo>
                  <a:lnTo>
                    <a:pt x="2231" y="2858"/>
                  </a:lnTo>
                  <a:lnTo>
                    <a:pt x="2230" y="2884"/>
                  </a:lnTo>
                  <a:lnTo>
                    <a:pt x="2229" y="2911"/>
                  </a:lnTo>
                  <a:lnTo>
                    <a:pt x="2229" y="8019"/>
                  </a:lnTo>
                  <a:lnTo>
                    <a:pt x="2230" y="8046"/>
                  </a:lnTo>
                  <a:lnTo>
                    <a:pt x="2231" y="8072"/>
                  </a:lnTo>
                  <a:lnTo>
                    <a:pt x="2233" y="8097"/>
                  </a:lnTo>
                  <a:lnTo>
                    <a:pt x="2237" y="8122"/>
                  </a:lnTo>
                  <a:lnTo>
                    <a:pt x="2241" y="8147"/>
                  </a:lnTo>
                  <a:lnTo>
                    <a:pt x="2246" y="8172"/>
                  </a:lnTo>
                  <a:lnTo>
                    <a:pt x="2252" y="8196"/>
                  </a:lnTo>
                  <a:lnTo>
                    <a:pt x="2259" y="8220"/>
                  </a:lnTo>
                  <a:lnTo>
                    <a:pt x="2267" y="8244"/>
                  </a:lnTo>
                  <a:lnTo>
                    <a:pt x="2276" y="8268"/>
                  </a:lnTo>
                  <a:lnTo>
                    <a:pt x="2286" y="8291"/>
                  </a:lnTo>
                  <a:lnTo>
                    <a:pt x="2296" y="8314"/>
                  </a:lnTo>
                  <a:lnTo>
                    <a:pt x="2308" y="8337"/>
                  </a:lnTo>
                  <a:lnTo>
                    <a:pt x="2321" y="8360"/>
                  </a:lnTo>
                  <a:lnTo>
                    <a:pt x="2334" y="8383"/>
                  </a:lnTo>
                  <a:lnTo>
                    <a:pt x="2348" y="8404"/>
                  </a:lnTo>
                  <a:lnTo>
                    <a:pt x="2362" y="8425"/>
                  </a:lnTo>
                  <a:lnTo>
                    <a:pt x="2378" y="8445"/>
                  </a:lnTo>
                  <a:lnTo>
                    <a:pt x="2394" y="8464"/>
                  </a:lnTo>
                  <a:lnTo>
                    <a:pt x="2411" y="8483"/>
                  </a:lnTo>
                  <a:lnTo>
                    <a:pt x="2428" y="8501"/>
                  </a:lnTo>
                  <a:lnTo>
                    <a:pt x="2446" y="8518"/>
                  </a:lnTo>
                  <a:lnTo>
                    <a:pt x="2465" y="8535"/>
                  </a:lnTo>
                  <a:lnTo>
                    <a:pt x="2485" y="8551"/>
                  </a:lnTo>
                  <a:lnTo>
                    <a:pt x="2505" y="8567"/>
                  </a:lnTo>
                  <a:lnTo>
                    <a:pt x="2525" y="8581"/>
                  </a:lnTo>
                  <a:lnTo>
                    <a:pt x="2547" y="8595"/>
                  </a:lnTo>
                  <a:lnTo>
                    <a:pt x="2569" y="8609"/>
                  </a:lnTo>
                  <a:lnTo>
                    <a:pt x="2592" y="8621"/>
                  </a:lnTo>
                  <a:lnTo>
                    <a:pt x="2614" y="8633"/>
                  </a:lnTo>
                  <a:lnTo>
                    <a:pt x="2637" y="8643"/>
                  </a:lnTo>
                  <a:lnTo>
                    <a:pt x="2661" y="8653"/>
                  </a:lnTo>
                  <a:lnTo>
                    <a:pt x="2685" y="8662"/>
                  </a:lnTo>
                  <a:lnTo>
                    <a:pt x="2709" y="8670"/>
                  </a:lnTo>
                  <a:lnTo>
                    <a:pt x="2733" y="8677"/>
                  </a:lnTo>
                  <a:lnTo>
                    <a:pt x="2758" y="8683"/>
                  </a:lnTo>
                  <a:lnTo>
                    <a:pt x="2783" y="8688"/>
                  </a:lnTo>
                  <a:lnTo>
                    <a:pt x="2808" y="8692"/>
                  </a:lnTo>
                  <a:lnTo>
                    <a:pt x="2833" y="8696"/>
                  </a:lnTo>
                  <a:lnTo>
                    <a:pt x="2858" y="8698"/>
                  </a:lnTo>
                  <a:lnTo>
                    <a:pt x="2884" y="8699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16" y="8699"/>
                  </a:lnTo>
                  <a:lnTo>
                    <a:pt x="7142" y="8698"/>
                  </a:lnTo>
                  <a:lnTo>
                    <a:pt x="7167" y="8696"/>
                  </a:lnTo>
                  <a:lnTo>
                    <a:pt x="7192" y="8692"/>
                  </a:lnTo>
                  <a:lnTo>
                    <a:pt x="7217" y="8688"/>
                  </a:lnTo>
                  <a:lnTo>
                    <a:pt x="7242" y="8683"/>
                  </a:lnTo>
                  <a:lnTo>
                    <a:pt x="7267" y="8677"/>
                  </a:lnTo>
                  <a:lnTo>
                    <a:pt x="7291" y="8670"/>
                  </a:lnTo>
                  <a:lnTo>
                    <a:pt x="7315" y="8662"/>
                  </a:lnTo>
                  <a:lnTo>
                    <a:pt x="7339" y="8653"/>
                  </a:lnTo>
                  <a:lnTo>
                    <a:pt x="7363" y="8643"/>
                  </a:lnTo>
                  <a:lnTo>
                    <a:pt x="7386" y="8633"/>
                  </a:lnTo>
                  <a:lnTo>
                    <a:pt x="7408" y="8621"/>
                  </a:lnTo>
                  <a:lnTo>
                    <a:pt x="7431" y="8609"/>
                  </a:lnTo>
                  <a:lnTo>
                    <a:pt x="7453" y="8595"/>
                  </a:lnTo>
                  <a:lnTo>
                    <a:pt x="7475" y="8581"/>
                  </a:lnTo>
                  <a:lnTo>
                    <a:pt x="7495" y="8567"/>
                  </a:lnTo>
                  <a:lnTo>
                    <a:pt x="7515" y="8551"/>
                  </a:lnTo>
                  <a:lnTo>
                    <a:pt x="7535" y="8535"/>
                  </a:lnTo>
                  <a:lnTo>
                    <a:pt x="7554" y="8518"/>
                  </a:lnTo>
                  <a:lnTo>
                    <a:pt x="7572" y="8501"/>
                  </a:lnTo>
                  <a:lnTo>
                    <a:pt x="7589" y="8483"/>
                  </a:lnTo>
                  <a:lnTo>
                    <a:pt x="7606" y="8464"/>
                  </a:lnTo>
                  <a:lnTo>
                    <a:pt x="7622" y="8445"/>
                  </a:lnTo>
                  <a:lnTo>
                    <a:pt x="7638" y="8425"/>
                  </a:lnTo>
                  <a:lnTo>
                    <a:pt x="7652" y="8404"/>
                  </a:lnTo>
                  <a:lnTo>
                    <a:pt x="7666" y="8383"/>
                  </a:lnTo>
                  <a:lnTo>
                    <a:pt x="7679" y="8360"/>
                  </a:lnTo>
                  <a:lnTo>
                    <a:pt x="7692" y="8337"/>
                  </a:lnTo>
                  <a:lnTo>
                    <a:pt x="7704" y="8314"/>
                  </a:lnTo>
                  <a:lnTo>
                    <a:pt x="7714" y="8291"/>
                  </a:lnTo>
                  <a:lnTo>
                    <a:pt x="7724" y="8268"/>
                  </a:lnTo>
                  <a:lnTo>
                    <a:pt x="7733" y="8244"/>
                  </a:lnTo>
                  <a:lnTo>
                    <a:pt x="7741" y="8220"/>
                  </a:lnTo>
                  <a:lnTo>
                    <a:pt x="7748" y="8196"/>
                  </a:lnTo>
                  <a:lnTo>
                    <a:pt x="7754" y="8172"/>
                  </a:lnTo>
                  <a:lnTo>
                    <a:pt x="7759" y="8147"/>
                  </a:lnTo>
                  <a:lnTo>
                    <a:pt x="7763" y="8122"/>
                  </a:lnTo>
                  <a:lnTo>
                    <a:pt x="7767" y="8097"/>
                  </a:lnTo>
                  <a:lnTo>
                    <a:pt x="7769" y="8072"/>
                  </a:lnTo>
                  <a:lnTo>
                    <a:pt x="7770" y="8046"/>
                  </a:lnTo>
                  <a:lnTo>
                    <a:pt x="7771" y="8019"/>
                  </a:lnTo>
                  <a:lnTo>
                    <a:pt x="7771" y="2911"/>
                  </a:lnTo>
                  <a:lnTo>
                    <a:pt x="7770" y="2884"/>
                  </a:lnTo>
                  <a:lnTo>
                    <a:pt x="7769" y="2858"/>
                  </a:lnTo>
                  <a:lnTo>
                    <a:pt x="7767" y="2833"/>
                  </a:lnTo>
                  <a:lnTo>
                    <a:pt x="7763" y="2808"/>
                  </a:lnTo>
                  <a:lnTo>
                    <a:pt x="7759" y="2783"/>
                  </a:lnTo>
                  <a:lnTo>
                    <a:pt x="7754" y="2758"/>
                  </a:lnTo>
                  <a:lnTo>
                    <a:pt x="7748" y="2733"/>
                  </a:lnTo>
                  <a:lnTo>
                    <a:pt x="7741" y="2709"/>
                  </a:lnTo>
                  <a:lnTo>
                    <a:pt x="7733" y="2685"/>
                  </a:lnTo>
                  <a:lnTo>
                    <a:pt x="7724" y="2661"/>
                  </a:lnTo>
                  <a:lnTo>
                    <a:pt x="7714" y="2637"/>
                  </a:lnTo>
                  <a:lnTo>
                    <a:pt x="7704" y="2614"/>
                  </a:lnTo>
                  <a:lnTo>
                    <a:pt x="7692" y="2592"/>
                  </a:lnTo>
                  <a:lnTo>
                    <a:pt x="7680" y="2569"/>
                  </a:lnTo>
                  <a:lnTo>
                    <a:pt x="7666" y="2547"/>
                  </a:lnTo>
                  <a:lnTo>
                    <a:pt x="7652" y="2526"/>
                  </a:lnTo>
                  <a:lnTo>
                    <a:pt x="7638" y="2505"/>
                  </a:lnTo>
                  <a:lnTo>
                    <a:pt x="7622" y="2485"/>
                  </a:lnTo>
                  <a:lnTo>
                    <a:pt x="7606" y="2465"/>
                  </a:lnTo>
                  <a:lnTo>
                    <a:pt x="7589" y="2447"/>
                  </a:lnTo>
                  <a:lnTo>
                    <a:pt x="7572" y="2428"/>
                  </a:lnTo>
                  <a:lnTo>
                    <a:pt x="7553" y="2411"/>
                  </a:lnTo>
                  <a:lnTo>
                    <a:pt x="7535" y="2394"/>
                  </a:lnTo>
                  <a:lnTo>
                    <a:pt x="7515" y="2378"/>
                  </a:lnTo>
                  <a:lnTo>
                    <a:pt x="7495" y="2362"/>
                  </a:lnTo>
                  <a:lnTo>
                    <a:pt x="7474" y="2348"/>
                  </a:lnTo>
                  <a:lnTo>
                    <a:pt x="7453" y="2334"/>
                  </a:lnTo>
                  <a:lnTo>
                    <a:pt x="7431" y="2320"/>
                  </a:lnTo>
                  <a:lnTo>
                    <a:pt x="7408" y="2308"/>
                  </a:lnTo>
                  <a:lnTo>
                    <a:pt x="7386" y="2296"/>
                  </a:lnTo>
                  <a:lnTo>
                    <a:pt x="7363" y="2286"/>
                  </a:lnTo>
                  <a:lnTo>
                    <a:pt x="7339" y="2276"/>
                  </a:lnTo>
                  <a:lnTo>
                    <a:pt x="7315" y="2267"/>
                  </a:lnTo>
                  <a:lnTo>
                    <a:pt x="7291" y="2259"/>
                  </a:lnTo>
                  <a:lnTo>
                    <a:pt x="7267" y="2252"/>
                  </a:lnTo>
                  <a:lnTo>
                    <a:pt x="7242" y="2246"/>
                  </a:lnTo>
                  <a:lnTo>
                    <a:pt x="7217" y="2241"/>
                  </a:lnTo>
                  <a:lnTo>
                    <a:pt x="7192" y="2237"/>
                  </a:lnTo>
                  <a:lnTo>
                    <a:pt x="7167" y="2233"/>
                  </a:lnTo>
                  <a:lnTo>
                    <a:pt x="7142" y="2231"/>
                  </a:lnTo>
                  <a:lnTo>
                    <a:pt x="7116" y="2230"/>
                  </a:lnTo>
                  <a:lnTo>
                    <a:pt x="7089" y="2229"/>
                  </a:lnTo>
                  <a:lnTo>
                    <a:pt x="6179" y="2229"/>
                  </a:lnTo>
                  <a:lnTo>
                    <a:pt x="6179" y="2230"/>
                  </a:lnTo>
                  <a:lnTo>
                    <a:pt x="6178" y="2239"/>
                  </a:lnTo>
                  <a:lnTo>
                    <a:pt x="6178" y="2252"/>
                  </a:lnTo>
                  <a:lnTo>
                    <a:pt x="6177" y="2261"/>
                  </a:lnTo>
                  <a:lnTo>
                    <a:pt x="6176" y="2274"/>
                  </a:lnTo>
                  <a:lnTo>
                    <a:pt x="6175" y="2283"/>
                  </a:lnTo>
                  <a:lnTo>
                    <a:pt x="6173" y="2296"/>
                  </a:lnTo>
                  <a:lnTo>
                    <a:pt x="6172" y="2305"/>
                  </a:lnTo>
                  <a:lnTo>
                    <a:pt x="6169" y="2318"/>
                  </a:lnTo>
                  <a:lnTo>
                    <a:pt x="6168" y="2327"/>
                  </a:lnTo>
                  <a:lnTo>
                    <a:pt x="6165" y="2340"/>
                  </a:lnTo>
                  <a:lnTo>
                    <a:pt x="6163" y="2349"/>
                  </a:lnTo>
                  <a:lnTo>
                    <a:pt x="6160" y="2362"/>
                  </a:lnTo>
                  <a:lnTo>
                    <a:pt x="6158" y="2370"/>
                  </a:lnTo>
                  <a:lnTo>
                    <a:pt x="6154" y="2383"/>
                  </a:lnTo>
                  <a:lnTo>
                    <a:pt x="6151" y="2392"/>
                  </a:lnTo>
                  <a:lnTo>
                    <a:pt x="6147" y="2404"/>
                  </a:lnTo>
                  <a:lnTo>
                    <a:pt x="6144" y="2413"/>
                  </a:lnTo>
                  <a:lnTo>
                    <a:pt x="6140" y="2425"/>
                  </a:lnTo>
                  <a:lnTo>
                    <a:pt x="6137" y="2433"/>
                  </a:lnTo>
                  <a:lnTo>
                    <a:pt x="6132" y="2445"/>
                  </a:lnTo>
                  <a:lnTo>
                    <a:pt x="6128" y="2454"/>
                  </a:lnTo>
                  <a:lnTo>
                    <a:pt x="6123" y="2466"/>
                  </a:lnTo>
                  <a:lnTo>
                    <a:pt x="6119" y="2474"/>
                  </a:lnTo>
                  <a:lnTo>
                    <a:pt x="6113" y="2486"/>
                  </a:lnTo>
                  <a:lnTo>
                    <a:pt x="6109" y="2494"/>
                  </a:lnTo>
                  <a:lnTo>
                    <a:pt x="6103" y="2505"/>
                  </a:lnTo>
                  <a:lnTo>
                    <a:pt x="6096" y="2516"/>
                  </a:lnTo>
                  <a:lnTo>
                    <a:pt x="6090" y="2527"/>
                  </a:lnTo>
                  <a:lnTo>
                    <a:pt x="6085" y="2535"/>
                  </a:lnTo>
                  <a:lnTo>
                    <a:pt x="6077" y="2546"/>
                  </a:lnTo>
                  <a:lnTo>
                    <a:pt x="6072" y="2554"/>
                  </a:lnTo>
                  <a:lnTo>
                    <a:pt x="6065" y="2564"/>
                  </a:lnTo>
                  <a:lnTo>
                    <a:pt x="6059" y="2572"/>
                  </a:lnTo>
                  <a:lnTo>
                    <a:pt x="6051" y="2582"/>
                  </a:lnTo>
                  <a:lnTo>
                    <a:pt x="6046" y="2589"/>
                  </a:lnTo>
                  <a:lnTo>
                    <a:pt x="6037" y="2599"/>
                  </a:lnTo>
                  <a:lnTo>
                    <a:pt x="6031" y="2606"/>
                  </a:lnTo>
                  <a:lnTo>
                    <a:pt x="6022" y="2616"/>
                  </a:lnTo>
                  <a:lnTo>
                    <a:pt x="6016" y="2622"/>
                  </a:lnTo>
                  <a:lnTo>
                    <a:pt x="6007" y="2632"/>
                  </a:lnTo>
                  <a:lnTo>
                    <a:pt x="6001" y="2638"/>
                  </a:lnTo>
                  <a:lnTo>
                    <a:pt x="5991" y="2647"/>
                  </a:lnTo>
                  <a:lnTo>
                    <a:pt x="5985" y="2653"/>
                  </a:lnTo>
                  <a:lnTo>
                    <a:pt x="5975" y="2662"/>
                  </a:lnTo>
                  <a:lnTo>
                    <a:pt x="5968" y="2668"/>
                  </a:lnTo>
                  <a:lnTo>
                    <a:pt x="5958" y="2677"/>
                  </a:lnTo>
                  <a:lnTo>
                    <a:pt x="5951" y="2682"/>
                  </a:lnTo>
                  <a:lnTo>
                    <a:pt x="5941" y="2690"/>
                  </a:lnTo>
                  <a:lnTo>
                    <a:pt x="5933" y="2696"/>
                  </a:lnTo>
                  <a:lnTo>
                    <a:pt x="5923" y="2703"/>
                  </a:lnTo>
                  <a:lnTo>
                    <a:pt x="5915" y="2708"/>
                  </a:lnTo>
                  <a:lnTo>
                    <a:pt x="5904" y="2716"/>
                  </a:lnTo>
                  <a:lnTo>
                    <a:pt x="5896" y="2721"/>
                  </a:lnTo>
                  <a:lnTo>
                    <a:pt x="5885" y="2727"/>
                  </a:lnTo>
                  <a:lnTo>
                    <a:pt x="5874" y="2734"/>
                  </a:lnTo>
                  <a:lnTo>
                    <a:pt x="5863" y="2740"/>
                  </a:lnTo>
                  <a:lnTo>
                    <a:pt x="5855" y="2744"/>
                  </a:lnTo>
                  <a:lnTo>
                    <a:pt x="5843" y="2750"/>
                  </a:lnTo>
                  <a:lnTo>
                    <a:pt x="5835" y="2754"/>
                  </a:lnTo>
                  <a:lnTo>
                    <a:pt x="5823" y="2759"/>
                  </a:lnTo>
                  <a:lnTo>
                    <a:pt x="5814" y="2763"/>
                  </a:lnTo>
                  <a:lnTo>
                    <a:pt x="5802" y="2768"/>
                  </a:lnTo>
                  <a:lnTo>
                    <a:pt x="5794" y="2771"/>
                  </a:lnTo>
                  <a:lnTo>
                    <a:pt x="5782" y="2775"/>
                  </a:lnTo>
                  <a:lnTo>
                    <a:pt x="5773" y="2778"/>
                  </a:lnTo>
                  <a:lnTo>
                    <a:pt x="5761" y="2782"/>
                  </a:lnTo>
                  <a:lnTo>
                    <a:pt x="5752" y="2785"/>
                  </a:lnTo>
                  <a:lnTo>
                    <a:pt x="5739" y="2789"/>
                  </a:lnTo>
                  <a:lnTo>
                    <a:pt x="5731" y="2791"/>
                  </a:lnTo>
                  <a:lnTo>
                    <a:pt x="5718" y="2794"/>
                  </a:lnTo>
                  <a:lnTo>
                    <a:pt x="5709" y="2796"/>
                  </a:lnTo>
                  <a:lnTo>
                    <a:pt x="5696" y="2799"/>
                  </a:lnTo>
                  <a:lnTo>
                    <a:pt x="5687" y="2800"/>
                  </a:lnTo>
                  <a:lnTo>
                    <a:pt x="5674" y="2803"/>
                  </a:lnTo>
                  <a:lnTo>
                    <a:pt x="5665" y="2804"/>
                  </a:lnTo>
                  <a:lnTo>
                    <a:pt x="5652" y="2806"/>
                  </a:lnTo>
                  <a:lnTo>
                    <a:pt x="5643" y="2807"/>
                  </a:lnTo>
                  <a:lnTo>
                    <a:pt x="5630" y="2808"/>
                  </a:lnTo>
                  <a:lnTo>
                    <a:pt x="5621" y="2809"/>
                  </a:lnTo>
                  <a:lnTo>
                    <a:pt x="5608" y="2809"/>
                  </a:lnTo>
                  <a:lnTo>
                    <a:pt x="5599" y="2810"/>
                  </a:lnTo>
                  <a:lnTo>
                    <a:pt x="5586" y="2810"/>
                  </a:lnTo>
                  <a:lnTo>
                    <a:pt x="5581" y="2810"/>
                  </a:lnTo>
                  <a:lnTo>
                    <a:pt x="4419" y="2810"/>
                  </a:lnTo>
                  <a:lnTo>
                    <a:pt x="4414" y="2810"/>
                  </a:lnTo>
                  <a:lnTo>
                    <a:pt x="4401" y="2810"/>
                  </a:lnTo>
                  <a:lnTo>
                    <a:pt x="4392" y="2809"/>
                  </a:lnTo>
                  <a:lnTo>
                    <a:pt x="4379" y="2809"/>
                  </a:lnTo>
                  <a:lnTo>
                    <a:pt x="4370" y="2808"/>
                  </a:lnTo>
                  <a:lnTo>
                    <a:pt x="4357" y="2807"/>
                  </a:lnTo>
                  <a:lnTo>
                    <a:pt x="4348" y="2806"/>
                  </a:lnTo>
                  <a:lnTo>
                    <a:pt x="4335" y="2804"/>
                  </a:lnTo>
                  <a:lnTo>
                    <a:pt x="4326" y="2803"/>
                  </a:lnTo>
                  <a:lnTo>
                    <a:pt x="4313" y="2800"/>
                  </a:lnTo>
                  <a:lnTo>
                    <a:pt x="4304" y="2799"/>
                  </a:lnTo>
                  <a:lnTo>
                    <a:pt x="4291" y="2796"/>
                  </a:lnTo>
                  <a:lnTo>
                    <a:pt x="4282" y="2794"/>
                  </a:lnTo>
                  <a:lnTo>
                    <a:pt x="4269" y="2791"/>
                  </a:lnTo>
                  <a:lnTo>
                    <a:pt x="4261" y="2789"/>
                  </a:lnTo>
                  <a:lnTo>
                    <a:pt x="4248" y="2785"/>
                  </a:lnTo>
                  <a:lnTo>
                    <a:pt x="4239" y="2782"/>
                  </a:lnTo>
                  <a:lnTo>
                    <a:pt x="4227" y="2778"/>
                  </a:lnTo>
                  <a:lnTo>
                    <a:pt x="4218" y="2775"/>
                  </a:lnTo>
                  <a:lnTo>
                    <a:pt x="4206" y="2771"/>
                  </a:lnTo>
                  <a:lnTo>
                    <a:pt x="4198" y="2768"/>
                  </a:lnTo>
                  <a:lnTo>
                    <a:pt x="4186" y="2763"/>
                  </a:lnTo>
                  <a:lnTo>
                    <a:pt x="4177" y="2759"/>
                  </a:lnTo>
                  <a:lnTo>
                    <a:pt x="4165" y="2754"/>
                  </a:lnTo>
                  <a:lnTo>
                    <a:pt x="4157" y="2750"/>
                  </a:lnTo>
                  <a:lnTo>
                    <a:pt x="4145" y="2744"/>
                  </a:lnTo>
                  <a:lnTo>
                    <a:pt x="4137" y="2740"/>
                  </a:lnTo>
                  <a:lnTo>
                    <a:pt x="4126" y="2734"/>
                  </a:lnTo>
                  <a:lnTo>
                    <a:pt x="4115" y="2727"/>
                  </a:lnTo>
                  <a:lnTo>
                    <a:pt x="4104" y="2721"/>
                  </a:lnTo>
                  <a:lnTo>
                    <a:pt x="4096" y="2716"/>
                  </a:lnTo>
                  <a:lnTo>
                    <a:pt x="4085" y="2708"/>
                  </a:lnTo>
                  <a:lnTo>
                    <a:pt x="4077" y="2703"/>
                  </a:lnTo>
                  <a:lnTo>
                    <a:pt x="4067" y="2696"/>
                  </a:lnTo>
                  <a:lnTo>
                    <a:pt x="4059" y="2690"/>
                  </a:lnTo>
                  <a:lnTo>
                    <a:pt x="4049" y="2682"/>
                  </a:lnTo>
                  <a:lnTo>
                    <a:pt x="4042" y="2677"/>
                  </a:lnTo>
                  <a:lnTo>
                    <a:pt x="4032" y="2668"/>
                  </a:lnTo>
                  <a:lnTo>
                    <a:pt x="4025" y="2662"/>
                  </a:lnTo>
                  <a:lnTo>
                    <a:pt x="4015" y="2653"/>
                  </a:lnTo>
                  <a:lnTo>
                    <a:pt x="4009" y="2647"/>
                  </a:lnTo>
                  <a:lnTo>
                    <a:pt x="3999" y="2638"/>
                  </a:lnTo>
                  <a:lnTo>
                    <a:pt x="3993" y="2632"/>
                  </a:lnTo>
                  <a:lnTo>
                    <a:pt x="3984" y="2622"/>
                  </a:lnTo>
                  <a:lnTo>
                    <a:pt x="3978" y="2616"/>
                  </a:lnTo>
                  <a:lnTo>
                    <a:pt x="3969" y="2606"/>
                  </a:lnTo>
                  <a:lnTo>
                    <a:pt x="3963" y="2599"/>
                  </a:lnTo>
                  <a:lnTo>
                    <a:pt x="3954" y="2589"/>
                  </a:lnTo>
                  <a:lnTo>
                    <a:pt x="3949" y="2582"/>
                  </a:lnTo>
                  <a:lnTo>
                    <a:pt x="3941" y="2572"/>
                  </a:lnTo>
                  <a:lnTo>
                    <a:pt x="3935" y="2564"/>
                  </a:lnTo>
                  <a:lnTo>
                    <a:pt x="3928" y="2554"/>
                  </a:lnTo>
                  <a:lnTo>
                    <a:pt x="3923" y="2546"/>
                  </a:lnTo>
                  <a:lnTo>
                    <a:pt x="3915" y="2535"/>
                  </a:lnTo>
                  <a:lnTo>
                    <a:pt x="3910" y="2527"/>
                  </a:lnTo>
                  <a:lnTo>
                    <a:pt x="3904" y="2516"/>
                  </a:lnTo>
                  <a:lnTo>
                    <a:pt x="3897" y="2505"/>
                  </a:lnTo>
                  <a:lnTo>
                    <a:pt x="3891" y="2494"/>
                  </a:lnTo>
                  <a:lnTo>
                    <a:pt x="3887" y="2486"/>
                  </a:lnTo>
                  <a:lnTo>
                    <a:pt x="3881" y="2474"/>
                  </a:lnTo>
                  <a:lnTo>
                    <a:pt x="3877" y="2466"/>
                  </a:lnTo>
                  <a:lnTo>
                    <a:pt x="3872" y="2454"/>
                  </a:lnTo>
                  <a:lnTo>
                    <a:pt x="3868" y="2445"/>
                  </a:lnTo>
                  <a:lnTo>
                    <a:pt x="3863" y="2433"/>
                  </a:lnTo>
                  <a:lnTo>
                    <a:pt x="3860" y="2425"/>
                  </a:lnTo>
                  <a:lnTo>
                    <a:pt x="3856" y="2413"/>
                  </a:lnTo>
                  <a:lnTo>
                    <a:pt x="3853" y="2404"/>
                  </a:lnTo>
                  <a:lnTo>
                    <a:pt x="3849" y="2392"/>
                  </a:lnTo>
                  <a:lnTo>
                    <a:pt x="3846" y="2383"/>
                  </a:lnTo>
                  <a:lnTo>
                    <a:pt x="3842" y="2370"/>
                  </a:lnTo>
                  <a:lnTo>
                    <a:pt x="3840" y="2362"/>
                  </a:lnTo>
                  <a:lnTo>
                    <a:pt x="3837" y="2349"/>
                  </a:lnTo>
                  <a:lnTo>
                    <a:pt x="3835" y="2340"/>
                  </a:lnTo>
                  <a:lnTo>
                    <a:pt x="3832" y="2327"/>
                  </a:lnTo>
                  <a:lnTo>
                    <a:pt x="3831" y="2318"/>
                  </a:lnTo>
                  <a:lnTo>
                    <a:pt x="3828" y="2305"/>
                  </a:lnTo>
                  <a:lnTo>
                    <a:pt x="3827" y="2296"/>
                  </a:lnTo>
                  <a:lnTo>
                    <a:pt x="3825" y="2283"/>
                  </a:lnTo>
                  <a:lnTo>
                    <a:pt x="3824" y="2274"/>
                  </a:lnTo>
                  <a:lnTo>
                    <a:pt x="3823" y="2261"/>
                  </a:lnTo>
                  <a:lnTo>
                    <a:pt x="3822" y="2252"/>
                  </a:lnTo>
                  <a:lnTo>
                    <a:pt x="3822" y="2239"/>
                  </a:lnTo>
                  <a:lnTo>
                    <a:pt x="3821" y="2230"/>
                  </a:lnTo>
                  <a:close/>
                  <a:moveTo>
                    <a:pt x="5585" y="1300"/>
                  </a:moveTo>
                  <a:lnTo>
                    <a:pt x="5579" y="1300"/>
                  </a:lnTo>
                  <a:lnTo>
                    <a:pt x="4421" y="1300"/>
                  </a:lnTo>
                  <a:lnTo>
                    <a:pt x="4415" y="1300"/>
                  </a:lnTo>
                  <a:lnTo>
                    <a:pt x="4412" y="1300"/>
                  </a:lnTo>
                  <a:lnTo>
                    <a:pt x="4408" y="1301"/>
                  </a:lnTo>
                  <a:lnTo>
                    <a:pt x="4404" y="1301"/>
                  </a:lnTo>
                  <a:lnTo>
                    <a:pt x="4401" y="1302"/>
                  </a:lnTo>
                  <a:lnTo>
                    <a:pt x="4397" y="1302"/>
                  </a:lnTo>
                  <a:lnTo>
                    <a:pt x="4394" y="1303"/>
                  </a:lnTo>
                  <a:lnTo>
                    <a:pt x="4391" y="1304"/>
                  </a:lnTo>
                  <a:lnTo>
                    <a:pt x="4387" y="1305"/>
                  </a:lnTo>
                  <a:lnTo>
                    <a:pt x="4384" y="1307"/>
                  </a:lnTo>
                  <a:lnTo>
                    <a:pt x="4381" y="1308"/>
                  </a:lnTo>
                  <a:lnTo>
                    <a:pt x="4378" y="1309"/>
                  </a:lnTo>
                  <a:lnTo>
                    <a:pt x="4374" y="1311"/>
                  </a:lnTo>
                  <a:lnTo>
                    <a:pt x="4370" y="1314"/>
                  </a:lnTo>
                  <a:lnTo>
                    <a:pt x="4365" y="1316"/>
                  </a:lnTo>
                  <a:lnTo>
                    <a:pt x="4362" y="1318"/>
                  </a:lnTo>
                  <a:lnTo>
                    <a:pt x="4360" y="1320"/>
                  </a:lnTo>
                  <a:lnTo>
                    <a:pt x="4357" y="1322"/>
                  </a:lnTo>
                  <a:lnTo>
                    <a:pt x="4354" y="1324"/>
                  </a:lnTo>
                  <a:lnTo>
                    <a:pt x="4352" y="1327"/>
                  </a:lnTo>
                  <a:lnTo>
                    <a:pt x="4349" y="1329"/>
                  </a:lnTo>
                  <a:lnTo>
                    <a:pt x="4346" y="1332"/>
                  </a:lnTo>
                  <a:lnTo>
                    <a:pt x="4344" y="1335"/>
                  </a:lnTo>
                  <a:lnTo>
                    <a:pt x="4342" y="1337"/>
                  </a:lnTo>
                  <a:lnTo>
                    <a:pt x="4339" y="1340"/>
                  </a:lnTo>
                  <a:lnTo>
                    <a:pt x="4337" y="1344"/>
                  </a:lnTo>
                  <a:lnTo>
                    <a:pt x="4335" y="1347"/>
                  </a:lnTo>
                  <a:lnTo>
                    <a:pt x="4334" y="1349"/>
                  </a:lnTo>
                  <a:lnTo>
                    <a:pt x="4333" y="1351"/>
                  </a:lnTo>
                  <a:lnTo>
                    <a:pt x="4331" y="1354"/>
                  </a:lnTo>
                  <a:lnTo>
                    <a:pt x="4329" y="1358"/>
                  </a:lnTo>
                  <a:lnTo>
                    <a:pt x="4328" y="1361"/>
                  </a:lnTo>
                  <a:lnTo>
                    <a:pt x="4327" y="1365"/>
                  </a:lnTo>
                  <a:lnTo>
                    <a:pt x="4326" y="1368"/>
                  </a:lnTo>
                  <a:lnTo>
                    <a:pt x="4325" y="1372"/>
                  </a:lnTo>
                  <a:lnTo>
                    <a:pt x="4324" y="1376"/>
                  </a:lnTo>
                  <a:lnTo>
                    <a:pt x="4323" y="1379"/>
                  </a:lnTo>
                  <a:lnTo>
                    <a:pt x="4322" y="1383"/>
                  </a:lnTo>
                  <a:lnTo>
                    <a:pt x="4322" y="1387"/>
                  </a:lnTo>
                  <a:lnTo>
                    <a:pt x="4321" y="1391"/>
                  </a:lnTo>
                  <a:lnTo>
                    <a:pt x="4321" y="1395"/>
                  </a:lnTo>
                  <a:lnTo>
                    <a:pt x="4321" y="1401"/>
                  </a:lnTo>
                  <a:lnTo>
                    <a:pt x="4321" y="1729"/>
                  </a:lnTo>
                  <a:lnTo>
                    <a:pt x="5679" y="1729"/>
                  </a:lnTo>
                  <a:lnTo>
                    <a:pt x="5679" y="1401"/>
                  </a:lnTo>
                  <a:lnTo>
                    <a:pt x="5679" y="1395"/>
                  </a:lnTo>
                  <a:lnTo>
                    <a:pt x="5679" y="1391"/>
                  </a:lnTo>
                  <a:lnTo>
                    <a:pt x="5678" y="1387"/>
                  </a:lnTo>
                  <a:lnTo>
                    <a:pt x="5678" y="1383"/>
                  </a:lnTo>
                  <a:lnTo>
                    <a:pt x="5677" y="1379"/>
                  </a:lnTo>
                  <a:lnTo>
                    <a:pt x="5676" y="1376"/>
                  </a:lnTo>
                  <a:lnTo>
                    <a:pt x="5675" y="1372"/>
                  </a:lnTo>
                  <a:lnTo>
                    <a:pt x="5674" y="1368"/>
                  </a:lnTo>
                  <a:lnTo>
                    <a:pt x="5673" y="1365"/>
                  </a:lnTo>
                  <a:lnTo>
                    <a:pt x="5672" y="1361"/>
                  </a:lnTo>
                  <a:lnTo>
                    <a:pt x="5671" y="1358"/>
                  </a:lnTo>
                  <a:lnTo>
                    <a:pt x="5669" y="1354"/>
                  </a:lnTo>
                  <a:lnTo>
                    <a:pt x="5667" y="1351"/>
                  </a:lnTo>
                  <a:lnTo>
                    <a:pt x="5666" y="1349"/>
                  </a:lnTo>
                  <a:lnTo>
                    <a:pt x="5665" y="1347"/>
                  </a:lnTo>
                  <a:lnTo>
                    <a:pt x="5663" y="1344"/>
                  </a:lnTo>
                  <a:lnTo>
                    <a:pt x="5661" y="1340"/>
                  </a:lnTo>
                  <a:lnTo>
                    <a:pt x="5658" y="1337"/>
                  </a:lnTo>
                  <a:lnTo>
                    <a:pt x="5656" y="1335"/>
                  </a:lnTo>
                  <a:lnTo>
                    <a:pt x="5654" y="1332"/>
                  </a:lnTo>
                  <a:lnTo>
                    <a:pt x="5651" y="1329"/>
                  </a:lnTo>
                  <a:lnTo>
                    <a:pt x="5648" y="1327"/>
                  </a:lnTo>
                  <a:lnTo>
                    <a:pt x="5646" y="1324"/>
                  </a:lnTo>
                  <a:lnTo>
                    <a:pt x="5643" y="1322"/>
                  </a:lnTo>
                  <a:lnTo>
                    <a:pt x="5640" y="1320"/>
                  </a:lnTo>
                  <a:lnTo>
                    <a:pt x="5638" y="1318"/>
                  </a:lnTo>
                  <a:lnTo>
                    <a:pt x="5635" y="1316"/>
                  </a:lnTo>
                  <a:lnTo>
                    <a:pt x="5630" y="1314"/>
                  </a:lnTo>
                  <a:lnTo>
                    <a:pt x="5626" y="1311"/>
                  </a:lnTo>
                  <a:lnTo>
                    <a:pt x="5622" y="1309"/>
                  </a:lnTo>
                  <a:lnTo>
                    <a:pt x="5619" y="1308"/>
                  </a:lnTo>
                  <a:lnTo>
                    <a:pt x="5616" y="1307"/>
                  </a:lnTo>
                  <a:lnTo>
                    <a:pt x="5613" y="1305"/>
                  </a:lnTo>
                  <a:lnTo>
                    <a:pt x="5609" y="1304"/>
                  </a:lnTo>
                  <a:lnTo>
                    <a:pt x="5606" y="1303"/>
                  </a:lnTo>
                  <a:lnTo>
                    <a:pt x="5603" y="1302"/>
                  </a:lnTo>
                  <a:lnTo>
                    <a:pt x="5599" y="1302"/>
                  </a:lnTo>
                  <a:lnTo>
                    <a:pt x="5596" y="1301"/>
                  </a:lnTo>
                  <a:lnTo>
                    <a:pt x="5592" y="1301"/>
                  </a:lnTo>
                  <a:lnTo>
                    <a:pt x="5588" y="1300"/>
                  </a:lnTo>
                  <a:lnTo>
                    <a:pt x="5585" y="1300"/>
                  </a:lnTo>
                  <a:close/>
                  <a:moveTo>
                    <a:pt x="5677" y="2231"/>
                  </a:moveTo>
                  <a:lnTo>
                    <a:pt x="5677" y="2229"/>
                  </a:lnTo>
                  <a:lnTo>
                    <a:pt x="4323" y="2229"/>
                  </a:lnTo>
                  <a:lnTo>
                    <a:pt x="4323" y="2231"/>
                  </a:lnTo>
                  <a:lnTo>
                    <a:pt x="4324" y="2234"/>
                  </a:lnTo>
                  <a:lnTo>
                    <a:pt x="4324" y="2238"/>
                  </a:lnTo>
                  <a:lnTo>
                    <a:pt x="4325" y="2242"/>
                  </a:lnTo>
                  <a:lnTo>
                    <a:pt x="4327" y="2245"/>
                  </a:lnTo>
                  <a:lnTo>
                    <a:pt x="4328" y="2249"/>
                  </a:lnTo>
                  <a:lnTo>
                    <a:pt x="4329" y="2252"/>
                  </a:lnTo>
                  <a:lnTo>
                    <a:pt x="4331" y="2256"/>
                  </a:lnTo>
                  <a:lnTo>
                    <a:pt x="4333" y="2259"/>
                  </a:lnTo>
                  <a:lnTo>
                    <a:pt x="4334" y="2261"/>
                  </a:lnTo>
                  <a:lnTo>
                    <a:pt x="4335" y="2263"/>
                  </a:lnTo>
                  <a:lnTo>
                    <a:pt x="4337" y="2266"/>
                  </a:lnTo>
                  <a:lnTo>
                    <a:pt x="4339" y="2270"/>
                  </a:lnTo>
                  <a:lnTo>
                    <a:pt x="4342" y="2273"/>
                  </a:lnTo>
                  <a:lnTo>
                    <a:pt x="4344" y="2276"/>
                  </a:lnTo>
                  <a:lnTo>
                    <a:pt x="4347" y="2279"/>
                  </a:lnTo>
                  <a:lnTo>
                    <a:pt x="4350" y="2281"/>
                  </a:lnTo>
                  <a:lnTo>
                    <a:pt x="4352" y="2284"/>
                  </a:lnTo>
                  <a:lnTo>
                    <a:pt x="4355" y="2287"/>
                  </a:lnTo>
                  <a:lnTo>
                    <a:pt x="4358" y="2289"/>
                  </a:lnTo>
                  <a:lnTo>
                    <a:pt x="4361" y="2292"/>
                  </a:lnTo>
                  <a:lnTo>
                    <a:pt x="4365" y="2294"/>
                  </a:lnTo>
                  <a:lnTo>
                    <a:pt x="4368" y="2296"/>
                  </a:lnTo>
                  <a:lnTo>
                    <a:pt x="4370" y="2297"/>
                  </a:lnTo>
                  <a:lnTo>
                    <a:pt x="4372" y="2298"/>
                  </a:lnTo>
                  <a:lnTo>
                    <a:pt x="4375" y="2300"/>
                  </a:lnTo>
                  <a:lnTo>
                    <a:pt x="4379" y="2302"/>
                  </a:lnTo>
                  <a:lnTo>
                    <a:pt x="4382" y="2303"/>
                  </a:lnTo>
                  <a:lnTo>
                    <a:pt x="4386" y="2304"/>
                  </a:lnTo>
                  <a:lnTo>
                    <a:pt x="4389" y="2306"/>
                  </a:lnTo>
                  <a:lnTo>
                    <a:pt x="4393" y="2307"/>
                  </a:lnTo>
                  <a:lnTo>
                    <a:pt x="4397" y="2307"/>
                  </a:lnTo>
                  <a:lnTo>
                    <a:pt x="4400" y="2308"/>
                  </a:lnTo>
                  <a:lnTo>
                    <a:pt x="4404" y="2309"/>
                  </a:lnTo>
                  <a:lnTo>
                    <a:pt x="4408" y="2309"/>
                  </a:lnTo>
                  <a:lnTo>
                    <a:pt x="4412" y="2310"/>
                  </a:lnTo>
                  <a:lnTo>
                    <a:pt x="4415" y="2310"/>
                  </a:lnTo>
                  <a:lnTo>
                    <a:pt x="4421" y="2310"/>
                  </a:lnTo>
                  <a:lnTo>
                    <a:pt x="5579" y="2310"/>
                  </a:lnTo>
                  <a:lnTo>
                    <a:pt x="5585" y="2310"/>
                  </a:lnTo>
                  <a:lnTo>
                    <a:pt x="5588" y="2310"/>
                  </a:lnTo>
                  <a:lnTo>
                    <a:pt x="5592" y="2309"/>
                  </a:lnTo>
                  <a:lnTo>
                    <a:pt x="5596" y="2309"/>
                  </a:lnTo>
                  <a:lnTo>
                    <a:pt x="5600" y="2308"/>
                  </a:lnTo>
                  <a:lnTo>
                    <a:pt x="5603" y="2307"/>
                  </a:lnTo>
                  <a:lnTo>
                    <a:pt x="5607" y="2307"/>
                  </a:lnTo>
                  <a:lnTo>
                    <a:pt x="5611" y="2306"/>
                  </a:lnTo>
                  <a:lnTo>
                    <a:pt x="5614" y="2304"/>
                  </a:lnTo>
                  <a:lnTo>
                    <a:pt x="5618" y="2303"/>
                  </a:lnTo>
                  <a:lnTo>
                    <a:pt x="5621" y="2302"/>
                  </a:lnTo>
                  <a:lnTo>
                    <a:pt x="5625" y="2300"/>
                  </a:lnTo>
                  <a:lnTo>
                    <a:pt x="5628" y="2298"/>
                  </a:lnTo>
                  <a:lnTo>
                    <a:pt x="5630" y="2297"/>
                  </a:lnTo>
                  <a:lnTo>
                    <a:pt x="5632" y="2296"/>
                  </a:lnTo>
                  <a:lnTo>
                    <a:pt x="5635" y="2294"/>
                  </a:lnTo>
                  <a:lnTo>
                    <a:pt x="5639" y="2292"/>
                  </a:lnTo>
                  <a:lnTo>
                    <a:pt x="5642" y="2289"/>
                  </a:lnTo>
                  <a:lnTo>
                    <a:pt x="5645" y="2287"/>
                  </a:lnTo>
                  <a:lnTo>
                    <a:pt x="5648" y="2284"/>
                  </a:lnTo>
                  <a:lnTo>
                    <a:pt x="5650" y="2281"/>
                  </a:lnTo>
                  <a:lnTo>
                    <a:pt x="5653" y="2279"/>
                  </a:lnTo>
                  <a:lnTo>
                    <a:pt x="5656" y="2276"/>
                  </a:lnTo>
                  <a:lnTo>
                    <a:pt x="5658" y="2273"/>
                  </a:lnTo>
                  <a:lnTo>
                    <a:pt x="5661" y="2270"/>
                  </a:lnTo>
                  <a:lnTo>
                    <a:pt x="5663" y="2266"/>
                  </a:lnTo>
                  <a:lnTo>
                    <a:pt x="5665" y="2263"/>
                  </a:lnTo>
                  <a:lnTo>
                    <a:pt x="5666" y="2261"/>
                  </a:lnTo>
                  <a:lnTo>
                    <a:pt x="5667" y="2259"/>
                  </a:lnTo>
                  <a:lnTo>
                    <a:pt x="5669" y="2256"/>
                  </a:lnTo>
                  <a:lnTo>
                    <a:pt x="5671" y="2252"/>
                  </a:lnTo>
                  <a:lnTo>
                    <a:pt x="5672" y="2249"/>
                  </a:lnTo>
                  <a:lnTo>
                    <a:pt x="5673" y="2245"/>
                  </a:lnTo>
                  <a:lnTo>
                    <a:pt x="5675" y="2242"/>
                  </a:lnTo>
                  <a:lnTo>
                    <a:pt x="5676" y="2238"/>
                  </a:lnTo>
                  <a:lnTo>
                    <a:pt x="5676" y="2234"/>
                  </a:lnTo>
                  <a:lnTo>
                    <a:pt x="5677" y="2231"/>
                  </a:lnTo>
                  <a:close/>
                  <a:moveTo>
                    <a:pt x="4091" y="6876"/>
                  </a:moveTo>
                  <a:lnTo>
                    <a:pt x="3964" y="7004"/>
                  </a:lnTo>
                  <a:lnTo>
                    <a:pt x="3887" y="7150"/>
                  </a:lnTo>
                  <a:lnTo>
                    <a:pt x="3853" y="7363"/>
                  </a:lnTo>
                  <a:lnTo>
                    <a:pt x="3846" y="7395"/>
                  </a:lnTo>
                  <a:lnTo>
                    <a:pt x="3834" y="7426"/>
                  </a:lnTo>
                  <a:lnTo>
                    <a:pt x="3819" y="7455"/>
                  </a:lnTo>
                  <a:lnTo>
                    <a:pt x="3800" y="7482"/>
                  </a:lnTo>
                  <a:lnTo>
                    <a:pt x="3778" y="7506"/>
                  </a:lnTo>
                  <a:lnTo>
                    <a:pt x="3753" y="7526"/>
                  </a:lnTo>
                  <a:lnTo>
                    <a:pt x="3725" y="7544"/>
                  </a:lnTo>
                  <a:lnTo>
                    <a:pt x="3695" y="7558"/>
                  </a:lnTo>
                  <a:lnTo>
                    <a:pt x="3664" y="7567"/>
                  </a:lnTo>
                  <a:lnTo>
                    <a:pt x="3632" y="7573"/>
                  </a:lnTo>
                  <a:lnTo>
                    <a:pt x="3599" y="7574"/>
                  </a:lnTo>
                  <a:lnTo>
                    <a:pt x="3567" y="7571"/>
                  </a:lnTo>
                  <a:lnTo>
                    <a:pt x="3535" y="7564"/>
                  </a:lnTo>
                  <a:lnTo>
                    <a:pt x="3504" y="7552"/>
                  </a:lnTo>
                  <a:lnTo>
                    <a:pt x="3475" y="7537"/>
                  </a:lnTo>
                  <a:lnTo>
                    <a:pt x="3448" y="7518"/>
                  </a:lnTo>
                  <a:lnTo>
                    <a:pt x="3424" y="7496"/>
                  </a:lnTo>
                  <a:lnTo>
                    <a:pt x="3404" y="7471"/>
                  </a:lnTo>
                  <a:lnTo>
                    <a:pt x="3386" y="7443"/>
                  </a:lnTo>
                  <a:lnTo>
                    <a:pt x="3372" y="7413"/>
                  </a:lnTo>
                  <a:lnTo>
                    <a:pt x="3363" y="7382"/>
                  </a:lnTo>
                  <a:lnTo>
                    <a:pt x="3357" y="7350"/>
                  </a:lnTo>
                  <a:lnTo>
                    <a:pt x="3356" y="7317"/>
                  </a:lnTo>
                  <a:lnTo>
                    <a:pt x="3359" y="7285"/>
                  </a:lnTo>
                  <a:lnTo>
                    <a:pt x="3400" y="7030"/>
                  </a:lnTo>
                  <a:lnTo>
                    <a:pt x="3406" y="7004"/>
                  </a:lnTo>
                  <a:lnTo>
                    <a:pt x="3414" y="6978"/>
                  </a:lnTo>
                  <a:lnTo>
                    <a:pt x="3426" y="6953"/>
                  </a:lnTo>
                  <a:lnTo>
                    <a:pt x="3539" y="6738"/>
                  </a:lnTo>
                  <a:lnTo>
                    <a:pt x="3559" y="6706"/>
                  </a:lnTo>
                  <a:lnTo>
                    <a:pt x="3583" y="6678"/>
                  </a:lnTo>
                  <a:lnTo>
                    <a:pt x="3758" y="6502"/>
                  </a:lnTo>
                  <a:lnTo>
                    <a:pt x="3780" y="6482"/>
                  </a:lnTo>
                  <a:lnTo>
                    <a:pt x="3805" y="6465"/>
                  </a:lnTo>
                  <a:lnTo>
                    <a:pt x="4028" y="6328"/>
                  </a:lnTo>
                  <a:lnTo>
                    <a:pt x="4071" y="6308"/>
                  </a:lnTo>
                  <a:lnTo>
                    <a:pt x="4331" y="6210"/>
                  </a:lnTo>
                  <a:lnTo>
                    <a:pt x="4368" y="6199"/>
                  </a:lnTo>
                  <a:lnTo>
                    <a:pt x="4653" y="6140"/>
                  </a:lnTo>
                  <a:lnTo>
                    <a:pt x="4687" y="6136"/>
                  </a:lnTo>
                  <a:lnTo>
                    <a:pt x="4984" y="6116"/>
                  </a:lnTo>
                  <a:lnTo>
                    <a:pt x="5016" y="6116"/>
                  </a:lnTo>
                  <a:lnTo>
                    <a:pt x="5313" y="6136"/>
                  </a:lnTo>
                  <a:lnTo>
                    <a:pt x="5347" y="6140"/>
                  </a:lnTo>
                  <a:lnTo>
                    <a:pt x="5632" y="6199"/>
                  </a:lnTo>
                  <a:lnTo>
                    <a:pt x="5669" y="6210"/>
                  </a:lnTo>
                  <a:lnTo>
                    <a:pt x="5929" y="6308"/>
                  </a:lnTo>
                  <a:lnTo>
                    <a:pt x="5972" y="6328"/>
                  </a:lnTo>
                  <a:lnTo>
                    <a:pt x="6195" y="6465"/>
                  </a:lnTo>
                  <a:lnTo>
                    <a:pt x="6220" y="6482"/>
                  </a:lnTo>
                  <a:lnTo>
                    <a:pt x="6242" y="6502"/>
                  </a:lnTo>
                  <a:lnTo>
                    <a:pt x="6417" y="6678"/>
                  </a:lnTo>
                  <a:lnTo>
                    <a:pt x="6441" y="6706"/>
                  </a:lnTo>
                  <a:lnTo>
                    <a:pt x="6461" y="6738"/>
                  </a:lnTo>
                  <a:lnTo>
                    <a:pt x="6574" y="6953"/>
                  </a:lnTo>
                  <a:lnTo>
                    <a:pt x="6586" y="6978"/>
                  </a:lnTo>
                  <a:lnTo>
                    <a:pt x="6594" y="7004"/>
                  </a:lnTo>
                  <a:lnTo>
                    <a:pt x="6600" y="7030"/>
                  </a:lnTo>
                  <a:lnTo>
                    <a:pt x="6641" y="7285"/>
                  </a:lnTo>
                  <a:lnTo>
                    <a:pt x="6644" y="7317"/>
                  </a:lnTo>
                  <a:lnTo>
                    <a:pt x="6643" y="7350"/>
                  </a:lnTo>
                  <a:lnTo>
                    <a:pt x="6637" y="7382"/>
                  </a:lnTo>
                  <a:lnTo>
                    <a:pt x="6628" y="7413"/>
                  </a:lnTo>
                  <a:lnTo>
                    <a:pt x="6614" y="7443"/>
                  </a:lnTo>
                  <a:lnTo>
                    <a:pt x="6596" y="7471"/>
                  </a:lnTo>
                  <a:lnTo>
                    <a:pt x="6576" y="7496"/>
                  </a:lnTo>
                  <a:lnTo>
                    <a:pt x="6552" y="7518"/>
                  </a:lnTo>
                  <a:lnTo>
                    <a:pt x="6525" y="7537"/>
                  </a:lnTo>
                  <a:lnTo>
                    <a:pt x="6496" y="7552"/>
                  </a:lnTo>
                  <a:lnTo>
                    <a:pt x="6465" y="7564"/>
                  </a:lnTo>
                  <a:lnTo>
                    <a:pt x="6433" y="7571"/>
                  </a:lnTo>
                  <a:lnTo>
                    <a:pt x="6401" y="7574"/>
                  </a:lnTo>
                  <a:lnTo>
                    <a:pt x="6368" y="7573"/>
                  </a:lnTo>
                  <a:lnTo>
                    <a:pt x="6336" y="7567"/>
                  </a:lnTo>
                  <a:lnTo>
                    <a:pt x="6305" y="7558"/>
                  </a:lnTo>
                  <a:lnTo>
                    <a:pt x="6275" y="7544"/>
                  </a:lnTo>
                  <a:lnTo>
                    <a:pt x="6247" y="7526"/>
                  </a:lnTo>
                  <a:lnTo>
                    <a:pt x="6222" y="7506"/>
                  </a:lnTo>
                  <a:lnTo>
                    <a:pt x="6200" y="7482"/>
                  </a:lnTo>
                  <a:lnTo>
                    <a:pt x="6181" y="7455"/>
                  </a:lnTo>
                  <a:lnTo>
                    <a:pt x="6166" y="7426"/>
                  </a:lnTo>
                  <a:lnTo>
                    <a:pt x="6154" y="7395"/>
                  </a:lnTo>
                  <a:lnTo>
                    <a:pt x="6147" y="7363"/>
                  </a:lnTo>
                  <a:lnTo>
                    <a:pt x="6113" y="7150"/>
                  </a:lnTo>
                  <a:lnTo>
                    <a:pt x="6036" y="7004"/>
                  </a:lnTo>
                  <a:lnTo>
                    <a:pt x="5909" y="6876"/>
                  </a:lnTo>
                  <a:lnTo>
                    <a:pt x="5731" y="6767"/>
                  </a:lnTo>
                  <a:lnTo>
                    <a:pt x="5511" y="6685"/>
                  </a:lnTo>
                  <a:lnTo>
                    <a:pt x="5263" y="6633"/>
                  </a:lnTo>
                  <a:lnTo>
                    <a:pt x="5000" y="6616"/>
                  </a:lnTo>
                  <a:lnTo>
                    <a:pt x="4737" y="6633"/>
                  </a:lnTo>
                  <a:lnTo>
                    <a:pt x="4489" y="6685"/>
                  </a:lnTo>
                  <a:lnTo>
                    <a:pt x="4269" y="6767"/>
                  </a:lnTo>
                  <a:lnTo>
                    <a:pt x="4091" y="6876"/>
                  </a:lnTo>
                  <a:close/>
                  <a:moveTo>
                    <a:pt x="6295" y="4482"/>
                  </a:moveTo>
                  <a:lnTo>
                    <a:pt x="6295" y="4491"/>
                  </a:lnTo>
                  <a:lnTo>
                    <a:pt x="6296" y="4530"/>
                  </a:lnTo>
                  <a:lnTo>
                    <a:pt x="6296" y="4540"/>
                  </a:lnTo>
                  <a:lnTo>
                    <a:pt x="6295" y="4579"/>
                  </a:lnTo>
                  <a:lnTo>
                    <a:pt x="6295" y="4589"/>
                  </a:lnTo>
                  <a:lnTo>
                    <a:pt x="6293" y="4628"/>
                  </a:lnTo>
                  <a:lnTo>
                    <a:pt x="6292" y="4637"/>
                  </a:lnTo>
                  <a:lnTo>
                    <a:pt x="6288" y="4676"/>
                  </a:lnTo>
                  <a:lnTo>
                    <a:pt x="6287" y="4686"/>
                  </a:lnTo>
                  <a:lnTo>
                    <a:pt x="6282" y="4724"/>
                  </a:lnTo>
                  <a:lnTo>
                    <a:pt x="6281" y="4734"/>
                  </a:lnTo>
                  <a:lnTo>
                    <a:pt x="6274" y="4772"/>
                  </a:lnTo>
                  <a:lnTo>
                    <a:pt x="6272" y="4781"/>
                  </a:lnTo>
                  <a:lnTo>
                    <a:pt x="6264" y="4819"/>
                  </a:lnTo>
                  <a:lnTo>
                    <a:pt x="6262" y="4828"/>
                  </a:lnTo>
                  <a:lnTo>
                    <a:pt x="6253" y="4866"/>
                  </a:lnTo>
                  <a:lnTo>
                    <a:pt x="6250" y="4875"/>
                  </a:lnTo>
                  <a:lnTo>
                    <a:pt x="6239" y="4913"/>
                  </a:lnTo>
                  <a:lnTo>
                    <a:pt x="6237" y="4922"/>
                  </a:lnTo>
                  <a:lnTo>
                    <a:pt x="6225" y="4959"/>
                  </a:lnTo>
                  <a:lnTo>
                    <a:pt x="6222" y="4967"/>
                  </a:lnTo>
                  <a:lnTo>
                    <a:pt x="6208" y="5004"/>
                  </a:lnTo>
                  <a:lnTo>
                    <a:pt x="6205" y="5012"/>
                  </a:lnTo>
                  <a:lnTo>
                    <a:pt x="6190" y="5048"/>
                  </a:lnTo>
                  <a:lnTo>
                    <a:pt x="6186" y="5057"/>
                  </a:lnTo>
                  <a:lnTo>
                    <a:pt x="6170" y="5092"/>
                  </a:lnTo>
                  <a:lnTo>
                    <a:pt x="6166" y="5101"/>
                  </a:lnTo>
                  <a:lnTo>
                    <a:pt x="6148" y="5136"/>
                  </a:lnTo>
                  <a:lnTo>
                    <a:pt x="6144" y="5144"/>
                  </a:lnTo>
                  <a:lnTo>
                    <a:pt x="6125" y="5178"/>
                  </a:lnTo>
                  <a:lnTo>
                    <a:pt x="6120" y="5187"/>
                  </a:lnTo>
                  <a:lnTo>
                    <a:pt x="6100" y="5221"/>
                  </a:lnTo>
                  <a:lnTo>
                    <a:pt x="6095" y="5229"/>
                  </a:lnTo>
                  <a:lnTo>
                    <a:pt x="6073" y="5262"/>
                  </a:lnTo>
                  <a:lnTo>
                    <a:pt x="6068" y="5269"/>
                  </a:lnTo>
                  <a:lnTo>
                    <a:pt x="6045" y="5301"/>
                  </a:lnTo>
                  <a:lnTo>
                    <a:pt x="6040" y="5309"/>
                  </a:lnTo>
                  <a:lnTo>
                    <a:pt x="6016" y="5340"/>
                  </a:lnTo>
                  <a:lnTo>
                    <a:pt x="6010" y="5347"/>
                  </a:lnTo>
                  <a:lnTo>
                    <a:pt x="5985" y="5377"/>
                  </a:lnTo>
                  <a:lnTo>
                    <a:pt x="5979" y="5384"/>
                  </a:lnTo>
                  <a:lnTo>
                    <a:pt x="5953" y="5413"/>
                  </a:lnTo>
                  <a:lnTo>
                    <a:pt x="5947" y="5420"/>
                  </a:lnTo>
                  <a:lnTo>
                    <a:pt x="5920" y="5448"/>
                  </a:lnTo>
                  <a:lnTo>
                    <a:pt x="5913" y="5455"/>
                  </a:lnTo>
                  <a:lnTo>
                    <a:pt x="5885" y="5482"/>
                  </a:lnTo>
                  <a:lnTo>
                    <a:pt x="5878" y="5488"/>
                  </a:lnTo>
                  <a:lnTo>
                    <a:pt x="5849" y="5514"/>
                  </a:lnTo>
                  <a:lnTo>
                    <a:pt x="5842" y="5520"/>
                  </a:lnTo>
                  <a:lnTo>
                    <a:pt x="5812" y="5545"/>
                  </a:lnTo>
                  <a:lnTo>
                    <a:pt x="5805" y="5551"/>
                  </a:lnTo>
                  <a:lnTo>
                    <a:pt x="5774" y="5575"/>
                  </a:lnTo>
                  <a:lnTo>
                    <a:pt x="5766" y="5580"/>
                  </a:lnTo>
                  <a:lnTo>
                    <a:pt x="5734" y="5603"/>
                  </a:lnTo>
                  <a:lnTo>
                    <a:pt x="5727" y="5608"/>
                  </a:lnTo>
                  <a:lnTo>
                    <a:pt x="5694" y="5630"/>
                  </a:lnTo>
                  <a:lnTo>
                    <a:pt x="5686" y="5635"/>
                  </a:lnTo>
                  <a:lnTo>
                    <a:pt x="5652" y="5655"/>
                  </a:lnTo>
                  <a:lnTo>
                    <a:pt x="5644" y="5660"/>
                  </a:lnTo>
                  <a:lnTo>
                    <a:pt x="5610" y="5679"/>
                  </a:lnTo>
                  <a:lnTo>
                    <a:pt x="5601" y="5683"/>
                  </a:lnTo>
                  <a:lnTo>
                    <a:pt x="5566" y="5701"/>
                  </a:lnTo>
                  <a:lnTo>
                    <a:pt x="5558" y="5705"/>
                  </a:lnTo>
                  <a:lnTo>
                    <a:pt x="5522" y="5721"/>
                  </a:lnTo>
                  <a:lnTo>
                    <a:pt x="5514" y="5725"/>
                  </a:lnTo>
                  <a:lnTo>
                    <a:pt x="5478" y="5740"/>
                  </a:lnTo>
                  <a:lnTo>
                    <a:pt x="5469" y="5743"/>
                  </a:lnTo>
                  <a:lnTo>
                    <a:pt x="5432" y="5757"/>
                  </a:lnTo>
                  <a:lnTo>
                    <a:pt x="5423" y="5760"/>
                  </a:lnTo>
                  <a:lnTo>
                    <a:pt x="5386" y="5772"/>
                  </a:lnTo>
                  <a:lnTo>
                    <a:pt x="5377" y="5775"/>
                  </a:lnTo>
                  <a:lnTo>
                    <a:pt x="5340" y="5786"/>
                  </a:lnTo>
                  <a:lnTo>
                    <a:pt x="5331" y="5788"/>
                  </a:lnTo>
                  <a:lnTo>
                    <a:pt x="5293" y="5798"/>
                  </a:lnTo>
                  <a:lnTo>
                    <a:pt x="5284" y="5800"/>
                  </a:lnTo>
                  <a:lnTo>
                    <a:pt x="5246" y="5808"/>
                  </a:lnTo>
                  <a:lnTo>
                    <a:pt x="5237" y="5809"/>
                  </a:lnTo>
                  <a:lnTo>
                    <a:pt x="5198" y="5816"/>
                  </a:lnTo>
                  <a:lnTo>
                    <a:pt x="5189" y="5817"/>
                  </a:lnTo>
                  <a:lnTo>
                    <a:pt x="5150" y="5822"/>
                  </a:lnTo>
                  <a:lnTo>
                    <a:pt x="5141" y="5823"/>
                  </a:lnTo>
                  <a:lnTo>
                    <a:pt x="5102" y="5827"/>
                  </a:lnTo>
                  <a:lnTo>
                    <a:pt x="5093" y="5828"/>
                  </a:lnTo>
                  <a:lnTo>
                    <a:pt x="5053" y="5830"/>
                  </a:lnTo>
                  <a:lnTo>
                    <a:pt x="5044" y="5830"/>
                  </a:lnTo>
                  <a:lnTo>
                    <a:pt x="5005" y="5831"/>
                  </a:lnTo>
                  <a:lnTo>
                    <a:pt x="4995" y="5831"/>
                  </a:lnTo>
                  <a:lnTo>
                    <a:pt x="4956" y="5830"/>
                  </a:lnTo>
                  <a:lnTo>
                    <a:pt x="4947" y="5830"/>
                  </a:lnTo>
                  <a:lnTo>
                    <a:pt x="4907" y="5828"/>
                  </a:lnTo>
                  <a:lnTo>
                    <a:pt x="4898" y="5827"/>
                  </a:lnTo>
                  <a:lnTo>
                    <a:pt x="4859" y="5823"/>
                  </a:lnTo>
                  <a:lnTo>
                    <a:pt x="4850" y="5822"/>
                  </a:lnTo>
                  <a:lnTo>
                    <a:pt x="4811" y="5817"/>
                  </a:lnTo>
                  <a:lnTo>
                    <a:pt x="4802" y="5816"/>
                  </a:lnTo>
                  <a:lnTo>
                    <a:pt x="4763" y="5809"/>
                  </a:lnTo>
                  <a:lnTo>
                    <a:pt x="4754" y="5808"/>
                  </a:lnTo>
                  <a:lnTo>
                    <a:pt x="4716" y="5800"/>
                  </a:lnTo>
                  <a:lnTo>
                    <a:pt x="4707" y="5798"/>
                  </a:lnTo>
                  <a:lnTo>
                    <a:pt x="4669" y="5788"/>
                  </a:lnTo>
                  <a:lnTo>
                    <a:pt x="4660" y="5786"/>
                  </a:lnTo>
                  <a:lnTo>
                    <a:pt x="4623" y="5775"/>
                  </a:lnTo>
                  <a:lnTo>
                    <a:pt x="4614" y="5772"/>
                  </a:lnTo>
                  <a:lnTo>
                    <a:pt x="4577" y="5760"/>
                  </a:lnTo>
                  <a:lnTo>
                    <a:pt x="4568" y="5757"/>
                  </a:lnTo>
                  <a:lnTo>
                    <a:pt x="4531" y="5743"/>
                  </a:lnTo>
                  <a:lnTo>
                    <a:pt x="4522" y="5740"/>
                  </a:lnTo>
                  <a:lnTo>
                    <a:pt x="4486" y="5725"/>
                  </a:lnTo>
                  <a:lnTo>
                    <a:pt x="4478" y="5721"/>
                  </a:lnTo>
                  <a:lnTo>
                    <a:pt x="4442" y="5705"/>
                  </a:lnTo>
                  <a:lnTo>
                    <a:pt x="4434" y="5701"/>
                  </a:lnTo>
                  <a:lnTo>
                    <a:pt x="4399" y="5683"/>
                  </a:lnTo>
                  <a:lnTo>
                    <a:pt x="4390" y="5679"/>
                  </a:lnTo>
                  <a:lnTo>
                    <a:pt x="4356" y="5660"/>
                  </a:lnTo>
                  <a:lnTo>
                    <a:pt x="4348" y="5655"/>
                  </a:lnTo>
                  <a:lnTo>
                    <a:pt x="4314" y="5635"/>
                  </a:lnTo>
                  <a:lnTo>
                    <a:pt x="4306" y="5630"/>
                  </a:lnTo>
                  <a:lnTo>
                    <a:pt x="4273" y="5608"/>
                  </a:lnTo>
                  <a:lnTo>
                    <a:pt x="4266" y="5603"/>
                  </a:lnTo>
                  <a:lnTo>
                    <a:pt x="4234" y="5580"/>
                  </a:lnTo>
                  <a:lnTo>
                    <a:pt x="4226" y="5575"/>
                  </a:lnTo>
                  <a:lnTo>
                    <a:pt x="4195" y="5551"/>
                  </a:lnTo>
                  <a:lnTo>
                    <a:pt x="4188" y="5545"/>
                  </a:lnTo>
                  <a:lnTo>
                    <a:pt x="4158" y="5520"/>
                  </a:lnTo>
                  <a:lnTo>
                    <a:pt x="4151" y="5514"/>
                  </a:lnTo>
                  <a:lnTo>
                    <a:pt x="4122" y="5488"/>
                  </a:lnTo>
                  <a:lnTo>
                    <a:pt x="4115" y="5482"/>
                  </a:lnTo>
                  <a:lnTo>
                    <a:pt x="4087" y="5455"/>
                  </a:lnTo>
                  <a:lnTo>
                    <a:pt x="4080" y="5448"/>
                  </a:lnTo>
                  <a:lnTo>
                    <a:pt x="4053" y="5420"/>
                  </a:lnTo>
                  <a:lnTo>
                    <a:pt x="4047" y="5413"/>
                  </a:lnTo>
                  <a:lnTo>
                    <a:pt x="4021" y="5384"/>
                  </a:lnTo>
                  <a:lnTo>
                    <a:pt x="4015" y="5377"/>
                  </a:lnTo>
                  <a:lnTo>
                    <a:pt x="3990" y="5347"/>
                  </a:lnTo>
                  <a:lnTo>
                    <a:pt x="3984" y="5340"/>
                  </a:lnTo>
                  <a:lnTo>
                    <a:pt x="3960" y="5309"/>
                  </a:lnTo>
                  <a:lnTo>
                    <a:pt x="3955" y="5301"/>
                  </a:lnTo>
                  <a:lnTo>
                    <a:pt x="3932" y="5269"/>
                  </a:lnTo>
                  <a:lnTo>
                    <a:pt x="3927" y="5262"/>
                  </a:lnTo>
                  <a:lnTo>
                    <a:pt x="3905" y="5229"/>
                  </a:lnTo>
                  <a:lnTo>
                    <a:pt x="3900" y="5221"/>
                  </a:lnTo>
                  <a:lnTo>
                    <a:pt x="3880" y="5187"/>
                  </a:lnTo>
                  <a:lnTo>
                    <a:pt x="3875" y="5178"/>
                  </a:lnTo>
                  <a:lnTo>
                    <a:pt x="3856" y="5144"/>
                  </a:lnTo>
                  <a:lnTo>
                    <a:pt x="3852" y="5136"/>
                  </a:lnTo>
                  <a:lnTo>
                    <a:pt x="3834" y="5101"/>
                  </a:lnTo>
                  <a:lnTo>
                    <a:pt x="3830" y="5092"/>
                  </a:lnTo>
                  <a:lnTo>
                    <a:pt x="3814" y="5057"/>
                  </a:lnTo>
                  <a:lnTo>
                    <a:pt x="3810" y="5048"/>
                  </a:lnTo>
                  <a:lnTo>
                    <a:pt x="3795" y="5012"/>
                  </a:lnTo>
                  <a:lnTo>
                    <a:pt x="3792" y="5004"/>
                  </a:lnTo>
                  <a:lnTo>
                    <a:pt x="3778" y="4967"/>
                  </a:lnTo>
                  <a:lnTo>
                    <a:pt x="3775" y="4959"/>
                  </a:lnTo>
                  <a:lnTo>
                    <a:pt x="3763" y="4922"/>
                  </a:lnTo>
                  <a:lnTo>
                    <a:pt x="3761" y="4913"/>
                  </a:lnTo>
                  <a:lnTo>
                    <a:pt x="3750" y="4875"/>
                  </a:lnTo>
                  <a:lnTo>
                    <a:pt x="3747" y="4866"/>
                  </a:lnTo>
                  <a:lnTo>
                    <a:pt x="3738" y="4828"/>
                  </a:lnTo>
                  <a:lnTo>
                    <a:pt x="3736" y="4819"/>
                  </a:lnTo>
                  <a:lnTo>
                    <a:pt x="3728" y="4781"/>
                  </a:lnTo>
                  <a:lnTo>
                    <a:pt x="3726" y="4772"/>
                  </a:lnTo>
                  <a:lnTo>
                    <a:pt x="3719" y="4734"/>
                  </a:lnTo>
                  <a:lnTo>
                    <a:pt x="3718" y="4724"/>
                  </a:lnTo>
                  <a:lnTo>
                    <a:pt x="3713" y="4686"/>
                  </a:lnTo>
                  <a:lnTo>
                    <a:pt x="3712" y="4676"/>
                  </a:lnTo>
                  <a:lnTo>
                    <a:pt x="3708" y="4637"/>
                  </a:lnTo>
                  <a:lnTo>
                    <a:pt x="3707" y="4628"/>
                  </a:lnTo>
                  <a:lnTo>
                    <a:pt x="3705" y="4589"/>
                  </a:lnTo>
                  <a:lnTo>
                    <a:pt x="3705" y="4579"/>
                  </a:lnTo>
                  <a:lnTo>
                    <a:pt x="3704" y="4540"/>
                  </a:lnTo>
                  <a:lnTo>
                    <a:pt x="3704" y="4530"/>
                  </a:lnTo>
                  <a:lnTo>
                    <a:pt x="3705" y="4491"/>
                  </a:lnTo>
                  <a:lnTo>
                    <a:pt x="3705" y="4482"/>
                  </a:lnTo>
                  <a:lnTo>
                    <a:pt x="3707" y="4442"/>
                  </a:lnTo>
                  <a:lnTo>
                    <a:pt x="3708" y="4433"/>
                  </a:lnTo>
                  <a:lnTo>
                    <a:pt x="3712" y="4394"/>
                  </a:lnTo>
                  <a:lnTo>
                    <a:pt x="3713" y="4385"/>
                  </a:lnTo>
                  <a:lnTo>
                    <a:pt x="3718" y="4346"/>
                  </a:lnTo>
                  <a:lnTo>
                    <a:pt x="3719" y="4337"/>
                  </a:lnTo>
                  <a:lnTo>
                    <a:pt x="3726" y="4298"/>
                  </a:lnTo>
                  <a:lnTo>
                    <a:pt x="3728" y="4289"/>
                  </a:lnTo>
                  <a:lnTo>
                    <a:pt x="3736" y="4251"/>
                  </a:lnTo>
                  <a:lnTo>
                    <a:pt x="3738" y="4242"/>
                  </a:lnTo>
                  <a:lnTo>
                    <a:pt x="3747" y="4204"/>
                  </a:lnTo>
                  <a:lnTo>
                    <a:pt x="3750" y="4195"/>
                  </a:lnTo>
                  <a:lnTo>
                    <a:pt x="3760" y="4158"/>
                  </a:lnTo>
                  <a:lnTo>
                    <a:pt x="3763" y="4149"/>
                  </a:lnTo>
                  <a:lnTo>
                    <a:pt x="3775" y="4112"/>
                  </a:lnTo>
                  <a:lnTo>
                    <a:pt x="3778" y="4103"/>
                  </a:lnTo>
                  <a:lnTo>
                    <a:pt x="3792" y="4066"/>
                  </a:lnTo>
                  <a:lnTo>
                    <a:pt x="3795" y="4058"/>
                  </a:lnTo>
                  <a:lnTo>
                    <a:pt x="3810" y="4022"/>
                  </a:lnTo>
                  <a:lnTo>
                    <a:pt x="3814" y="4013"/>
                  </a:lnTo>
                  <a:lnTo>
                    <a:pt x="3830" y="3978"/>
                  </a:lnTo>
                  <a:lnTo>
                    <a:pt x="3834" y="3969"/>
                  </a:lnTo>
                  <a:lnTo>
                    <a:pt x="3852" y="3934"/>
                  </a:lnTo>
                  <a:lnTo>
                    <a:pt x="3856" y="3926"/>
                  </a:lnTo>
                  <a:lnTo>
                    <a:pt x="3875" y="3892"/>
                  </a:lnTo>
                  <a:lnTo>
                    <a:pt x="3880" y="3882"/>
                  </a:lnTo>
                  <a:lnTo>
                    <a:pt x="3901" y="3849"/>
                  </a:lnTo>
                  <a:lnTo>
                    <a:pt x="3906" y="3841"/>
                  </a:lnTo>
                  <a:lnTo>
                    <a:pt x="3927" y="3808"/>
                  </a:lnTo>
                  <a:lnTo>
                    <a:pt x="3932" y="3801"/>
                  </a:lnTo>
                  <a:lnTo>
                    <a:pt x="3955" y="3769"/>
                  </a:lnTo>
                  <a:lnTo>
                    <a:pt x="3961" y="3761"/>
                  </a:lnTo>
                  <a:lnTo>
                    <a:pt x="3984" y="3731"/>
                  </a:lnTo>
                  <a:lnTo>
                    <a:pt x="3990" y="3723"/>
                  </a:lnTo>
                  <a:lnTo>
                    <a:pt x="4015" y="3693"/>
                  </a:lnTo>
                  <a:lnTo>
                    <a:pt x="4021" y="3686"/>
                  </a:lnTo>
                  <a:lnTo>
                    <a:pt x="4047" y="3657"/>
                  </a:lnTo>
                  <a:lnTo>
                    <a:pt x="4053" y="3651"/>
                  </a:lnTo>
                  <a:lnTo>
                    <a:pt x="4081" y="3623"/>
                  </a:lnTo>
                  <a:lnTo>
                    <a:pt x="4087" y="3616"/>
                  </a:lnTo>
                  <a:lnTo>
                    <a:pt x="4115" y="3589"/>
                  </a:lnTo>
                  <a:lnTo>
                    <a:pt x="4122" y="3583"/>
                  </a:lnTo>
                  <a:lnTo>
                    <a:pt x="4151" y="3557"/>
                  </a:lnTo>
                  <a:lnTo>
                    <a:pt x="4158" y="3551"/>
                  </a:lnTo>
                  <a:lnTo>
                    <a:pt x="4188" y="3526"/>
                  </a:lnTo>
                  <a:lnTo>
                    <a:pt x="4195" y="3520"/>
                  </a:lnTo>
                  <a:lnTo>
                    <a:pt x="4226" y="3496"/>
                  </a:lnTo>
                  <a:lnTo>
                    <a:pt x="4234" y="3491"/>
                  </a:lnTo>
                  <a:lnTo>
                    <a:pt x="4266" y="3468"/>
                  </a:lnTo>
                  <a:lnTo>
                    <a:pt x="4273" y="3463"/>
                  </a:lnTo>
                  <a:lnTo>
                    <a:pt x="4306" y="3441"/>
                  </a:lnTo>
                  <a:lnTo>
                    <a:pt x="4314" y="3436"/>
                  </a:lnTo>
                  <a:lnTo>
                    <a:pt x="4348" y="3416"/>
                  </a:lnTo>
                  <a:lnTo>
                    <a:pt x="4356" y="3411"/>
                  </a:lnTo>
                  <a:lnTo>
                    <a:pt x="4390" y="3392"/>
                  </a:lnTo>
                  <a:lnTo>
                    <a:pt x="4399" y="3388"/>
                  </a:lnTo>
                  <a:lnTo>
                    <a:pt x="4434" y="3370"/>
                  </a:lnTo>
                  <a:lnTo>
                    <a:pt x="4442" y="3366"/>
                  </a:lnTo>
                  <a:lnTo>
                    <a:pt x="4478" y="3350"/>
                  </a:lnTo>
                  <a:lnTo>
                    <a:pt x="4486" y="3346"/>
                  </a:lnTo>
                  <a:lnTo>
                    <a:pt x="4522" y="3331"/>
                  </a:lnTo>
                  <a:lnTo>
                    <a:pt x="4531" y="3328"/>
                  </a:lnTo>
                  <a:lnTo>
                    <a:pt x="4568" y="3314"/>
                  </a:lnTo>
                  <a:lnTo>
                    <a:pt x="4577" y="3311"/>
                  </a:lnTo>
                  <a:lnTo>
                    <a:pt x="4614" y="3299"/>
                  </a:lnTo>
                  <a:lnTo>
                    <a:pt x="4623" y="3296"/>
                  </a:lnTo>
                  <a:lnTo>
                    <a:pt x="4660" y="3285"/>
                  </a:lnTo>
                  <a:lnTo>
                    <a:pt x="4669" y="3283"/>
                  </a:lnTo>
                  <a:lnTo>
                    <a:pt x="4707" y="3273"/>
                  </a:lnTo>
                  <a:lnTo>
                    <a:pt x="4716" y="3271"/>
                  </a:lnTo>
                  <a:lnTo>
                    <a:pt x="4754" y="3263"/>
                  </a:lnTo>
                  <a:lnTo>
                    <a:pt x="4763" y="3262"/>
                  </a:lnTo>
                  <a:lnTo>
                    <a:pt x="4802" y="3255"/>
                  </a:lnTo>
                  <a:lnTo>
                    <a:pt x="4811" y="3254"/>
                  </a:lnTo>
                  <a:lnTo>
                    <a:pt x="4850" y="3249"/>
                  </a:lnTo>
                  <a:lnTo>
                    <a:pt x="4859" y="3248"/>
                  </a:lnTo>
                  <a:lnTo>
                    <a:pt x="4898" y="3244"/>
                  </a:lnTo>
                  <a:lnTo>
                    <a:pt x="4907" y="3243"/>
                  </a:lnTo>
                  <a:lnTo>
                    <a:pt x="4947" y="3241"/>
                  </a:lnTo>
                  <a:lnTo>
                    <a:pt x="4956" y="3241"/>
                  </a:lnTo>
                  <a:lnTo>
                    <a:pt x="4995" y="3240"/>
                  </a:lnTo>
                  <a:lnTo>
                    <a:pt x="5005" y="3240"/>
                  </a:lnTo>
                  <a:lnTo>
                    <a:pt x="5044" y="3241"/>
                  </a:lnTo>
                  <a:lnTo>
                    <a:pt x="5053" y="3241"/>
                  </a:lnTo>
                  <a:lnTo>
                    <a:pt x="5093" y="3243"/>
                  </a:lnTo>
                  <a:lnTo>
                    <a:pt x="5102" y="3244"/>
                  </a:lnTo>
                  <a:lnTo>
                    <a:pt x="5141" y="3248"/>
                  </a:lnTo>
                  <a:lnTo>
                    <a:pt x="5150" y="3249"/>
                  </a:lnTo>
                  <a:lnTo>
                    <a:pt x="5189" y="3254"/>
                  </a:lnTo>
                  <a:lnTo>
                    <a:pt x="5198" y="3255"/>
                  </a:lnTo>
                  <a:lnTo>
                    <a:pt x="5237" y="3262"/>
                  </a:lnTo>
                  <a:lnTo>
                    <a:pt x="5246" y="3263"/>
                  </a:lnTo>
                  <a:lnTo>
                    <a:pt x="5284" y="3271"/>
                  </a:lnTo>
                  <a:lnTo>
                    <a:pt x="5293" y="3273"/>
                  </a:lnTo>
                  <a:lnTo>
                    <a:pt x="5331" y="3283"/>
                  </a:lnTo>
                  <a:lnTo>
                    <a:pt x="5340" y="3285"/>
                  </a:lnTo>
                  <a:lnTo>
                    <a:pt x="5377" y="3296"/>
                  </a:lnTo>
                  <a:lnTo>
                    <a:pt x="5386" y="3299"/>
                  </a:lnTo>
                  <a:lnTo>
                    <a:pt x="5423" y="3311"/>
                  </a:lnTo>
                  <a:lnTo>
                    <a:pt x="5432" y="3314"/>
                  </a:lnTo>
                  <a:lnTo>
                    <a:pt x="5469" y="3328"/>
                  </a:lnTo>
                  <a:lnTo>
                    <a:pt x="5478" y="3331"/>
                  </a:lnTo>
                  <a:lnTo>
                    <a:pt x="5514" y="3346"/>
                  </a:lnTo>
                  <a:lnTo>
                    <a:pt x="5522" y="3350"/>
                  </a:lnTo>
                  <a:lnTo>
                    <a:pt x="5558" y="3366"/>
                  </a:lnTo>
                  <a:lnTo>
                    <a:pt x="5566" y="3370"/>
                  </a:lnTo>
                  <a:lnTo>
                    <a:pt x="5601" y="3388"/>
                  </a:lnTo>
                  <a:lnTo>
                    <a:pt x="5610" y="3392"/>
                  </a:lnTo>
                  <a:lnTo>
                    <a:pt x="5644" y="3411"/>
                  </a:lnTo>
                  <a:lnTo>
                    <a:pt x="5652" y="3416"/>
                  </a:lnTo>
                  <a:lnTo>
                    <a:pt x="5686" y="3436"/>
                  </a:lnTo>
                  <a:lnTo>
                    <a:pt x="5694" y="3441"/>
                  </a:lnTo>
                  <a:lnTo>
                    <a:pt x="5727" y="3463"/>
                  </a:lnTo>
                  <a:lnTo>
                    <a:pt x="5734" y="3468"/>
                  </a:lnTo>
                  <a:lnTo>
                    <a:pt x="5766" y="3491"/>
                  </a:lnTo>
                  <a:lnTo>
                    <a:pt x="5774" y="3496"/>
                  </a:lnTo>
                  <a:lnTo>
                    <a:pt x="5805" y="3520"/>
                  </a:lnTo>
                  <a:lnTo>
                    <a:pt x="5812" y="3526"/>
                  </a:lnTo>
                  <a:lnTo>
                    <a:pt x="5842" y="3551"/>
                  </a:lnTo>
                  <a:lnTo>
                    <a:pt x="5849" y="3557"/>
                  </a:lnTo>
                  <a:lnTo>
                    <a:pt x="5878" y="3583"/>
                  </a:lnTo>
                  <a:lnTo>
                    <a:pt x="5885" y="3589"/>
                  </a:lnTo>
                  <a:lnTo>
                    <a:pt x="5913" y="3616"/>
                  </a:lnTo>
                  <a:lnTo>
                    <a:pt x="5919" y="3623"/>
                  </a:lnTo>
                  <a:lnTo>
                    <a:pt x="5947" y="3651"/>
                  </a:lnTo>
                  <a:lnTo>
                    <a:pt x="5953" y="3657"/>
                  </a:lnTo>
                  <a:lnTo>
                    <a:pt x="5979" y="3686"/>
                  </a:lnTo>
                  <a:lnTo>
                    <a:pt x="5985" y="3693"/>
                  </a:lnTo>
                  <a:lnTo>
                    <a:pt x="6010" y="3723"/>
                  </a:lnTo>
                  <a:lnTo>
                    <a:pt x="6016" y="3731"/>
                  </a:lnTo>
                  <a:lnTo>
                    <a:pt x="6039" y="3761"/>
                  </a:lnTo>
                  <a:lnTo>
                    <a:pt x="6045" y="3769"/>
                  </a:lnTo>
                  <a:lnTo>
                    <a:pt x="6068" y="3801"/>
                  </a:lnTo>
                  <a:lnTo>
                    <a:pt x="6073" y="3808"/>
                  </a:lnTo>
                  <a:lnTo>
                    <a:pt x="6094" y="3841"/>
                  </a:lnTo>
                  <a:lnTo>
                    <a:pt x="6099" y="3849"/>
                  </a:lnTo>
                  <a:lnTo>
                    <a:pt x="6120" y="3882"/>
                  </a:lnTo>
                  <a:lnTo>
                    <a:pt x="6125" y="3892"/>
                  </a:lnTo>
                  <a:lnTo>
                    <a:pt x="6144" y="3926"/>
                  </a:lnTo>
                  <a:lnTo>
                    <a:pt x="6148" y="3934"/>
                  </a:lnTo>
                  <a:lnTo>
                    <a:pt x="6166" y="3969"/>
                  </a:lnTo>
                  <a:lnTo>
                    <a:pt x="6170" y="3978"/>
                  </a:lnTo>
                  <a:lnTo>
                    <a:pt x="6186" y="4013"/>
                  </a:lnTo>
                  <a:lnTo>
                    <a:pt x="6190" y="4022"/>
                  </a:lnTo>
                  <a:lnTo>
                    <a:pt x="6205" y="4058"/>
                  </a:lnTo>
                  <a:lnTo>
                    <a:pt x="6208" y="4066"/>
                  </a:lnTo>
                  <a:lnTo>
                    <a:pt x="6222" y="4103"/>
                  </a:lnTo>
                  <a:lnTo>
                    <a:pt x="6225" y="4112"/>
                  </a:lnTo>
                  <a:lnTo>
                    <a:pt x="6237" y="4149"/>
                  </a:lnTo>
                  <a:lnTo>
                    <a:pt x="6240" y="4158"/>
                  </a:lnTo>
                  <a:lnTo>
                    <a:pt x="6250" y="4195"/>
                  </a:lnTo>
                  <a:lnTo>
                    <a:pt x="6253" y="4204"/>
                  </a:lnTo>
                  <a:lnTo>
                    <a:pt x="6262" y="4242"/>
                  </a:lnTo>
                  <a:lnTo>
                    <a:pt x="6264" y="4251"/>
                  </a:lnTo>
                  <a:lnTo>
                    <a:pt x="6272" y="4289"/>
                  </a:lnTo>
                  <a:lnTo>
                    <a:pt x="6274" y="4298"/>
                  </a:lnTo>
                  <a:lnTo>
                    <a:pt x="6281" y="4337"/>
                  </a:lnTo>
                  <a:lnTo>
                    <a:pt x="6282" y="4346"/>
                  </a:lnTo>
                  <a:lnTo>
                    <a:pt x="6287" y="4385"/>
                  </a:lnTo>
                  <a:lnTo>
                    <a:pt x="6288" y="4394"/>
                  </a:lnTo>
                  <a:lnTo>
                    <a:pt x="6292" y="4433"/>
                  </a:lnTo>
                  <a:lnTo>
                    <a:pt x="6293" y="4442"/>
                  </a:lnTo>
                  <a:lnTo>
                    <a:pt x="6295" y="4482"/>
                  </a:lnTo>
                  <a:close/>
                  <a:moveTo>
                    <a:pt x="5794" y="4595"/>
                  </a:moveTo>
                  <a:lnTo>
                    <a:pt x="5795" y="4565"/>
                  </a:lnTo>
                  <a:lnTo>
                    <a:pt x="5796" y="4535"/>
                  </a:lnTo>
                  <a:lnTo>
                    <a:pt x="5795" y="4505"/>
                  </a:lnTo>
                  <a:lnTo>
                    <a:pt x="5794" y="4476"/>
                  </a:lnTo>
                  <a:lnTo>
                    <a:pt x="5791" y="4446"/>
                  </a:lnTo>
                  <a:lnTo>
                    <a:pt x="5787" y="4417"/>
                  </a:lnTo>
                  <a:lnTo>
                    <a:pt x="5782" y="4387"/>
                  </a:lnTo>
                  <a:lnTo>
                    <a:pt x="5776" y="4358"/>
                  </a:lnTo>
                  <a:lnTo>
                    <a:pt x="5769" y="4329"/>
                  </a:lnTo>
                  <a:lnTo>
                    <a:pt x="5760" y="4301"/>
                  </a:lnTo>
                  <a:lnTo>
                    <a:pt x="5751" y="4272"/>
                  </a:lnTo>
                  <a:lnTo>
                    <a:pt x="5741" y="4244"/>
                  </a:lnTo>
                  <a:lnTo>
                    <a:pt x="5729" y="4217"/>
                  </a:lnTo>
                  <a:lnTo>
                    <a:pt x="5717" y="4189"/>
                  </a:lnTo>
                  <a:lnTo>
                    <a:pt x="5703" y="4163"/>
                  </a:lnTo>
                  <a:lnTo>
                    <a:pt x="5689" y="4137"/>
                  </a:lnTo>
                  <a:lnTo>
                    <a:pt x="5674" y="4112"/>
                  </a:lnTo>
                  <a:lnTo>
                    <a:pt x="5658" y="4087"/>
                  </a:lnTo>
                  <a:lnTo>
                    <a:pt x="5641" y="4063"/>
                  </a:lnTo>
                  <a:lnTo>
                    <a:pt x="5623" y="4040"/>
                  </a:lnTo>
                  <a:lnTo>
                    <a:pt x="5604" y="4017"/>
                  </a:lnTo>
                  <a:lnTo>
                    <a:pt x="5584" y="3995"/>
                  </a:lnTo>
                  <a:lnTo>
                    <a:pt x="5563" y="3973"/>
                  </a:lnTo>
                  <a:lnTo>
                    <a:pt x="5542" y="3953"/>
                  </a:lnTo>
                  <a:lnTo>
                    <a:pt x="5519" y="3933"/>
                  </a:lnTo>
                  <a:lnTo>
                    <a:pt x="5496" y="3914"/>
                  </a:lnTo>
                  <a:lnTo>
                    <a:pt x="5473" y="3896"/>
                  </a:lnTo>
                  <a:lnTo>
                    <a:pt x="5448" y="3878"/>
                  </a:lnTo>
                  <a:lnTo>
                    <a:pt x="5423" y="3862"/>
                  </a:lnTo>
                  <a:lnTo>
                    <a:pt x="5398" y="3846"/>
                  </a:lnTo>
                  <a:lnTo>
                    <a:pt x="5372" y="3832"/>
                  </a:lnTo>
                  <a:lnTo>
                    <a:pt x="5345" y="3819"/>
                  </a:lnTo>
                  <a:lnTo>
                    <a:pt x="5318" y="3806"/>
                  </a:lnTo>
                  <a:lnTo>
                    <a:pt x="5291" y="3795"/>
                  </a:lnTo>
                  <a:lnTo>
                    <a:pt x="5263" y="3784"/>
                  </a:lnTo>
                  <a:lnTo>
                    <a:pt x="5235" y="3775"/>
                  </a:lnTo>
                  <a:lnTo>
                    <a:pt x="5206" y="3767"/>
                  </a:lnTo>
                  <a:lnTo>
                    <a:pt x="5178" y="3760"/>
                  </a:lnTo>
                  <a:lnTo>
                    <a:pt x="5148" y="3754"/>
                  </a:lnTo>
                  <a:lnTo>
                    <a:pt x="5119" y="3749"/>
                  </a:lnTo>
                  <a:lnTo>
                    <a:pt x="5090" y="3745"/>
                  </a:lnTo>
                  <a:lnTo>
                    <a:pt x="5060" y="3742"/>
                  </a:lnTo>
                  <a:lnTo>
                    <a:pt x="5030" y="3741"/>
                  </a:lnTo>
                  <a:lnTo>
                    <a:pt x="5000" y="3740"/>
                  </a:lnTo>
                  <a:lnTo>
                    <a:pt x="4970" y="3741"/>
                  </a:lnTo>
                  <a:lnTo>
                    <a:pt x="4940" y="3742"/>
                  </a:lnTo>
                  <a:lnTo>
                    <a:pt x="4910" y="3745"/>
                  </a:lnTo>
                  <a:lnTo>
                    <a:pt x="4881" y="3749"/>
                  </a:lnTo>
                  <a:lnTo>
                    <a:pt x="4852" y="3754"/>
                  </a:lnTo>
                  <a:lnTo>
                    <a:pt x="4822" y="3760"/>
                  </a:lnTo>
                  <a:lnTo>
                    <a:pt x="4794" y="3767"/>
                  </a:lnTo>
                  <a:lnTo>
                    <a:pt x="4765" y="3775"/>
                  </a:lnTo>
                  <a:lnTo>
                    <a:pt x="4737" y="3784"/>
                  </a:lnTo>
                  <a:lnTo>
                    <a:pt x="4709" y="3795"/>
                  </a:lnTo>
                  <a:lnTo>
                    <a:pt x="4682" y="3806"/>
                  </a:lnTo>
                  <a:lnTo>
                    <a:pt x="4655" y="3819"/>
                  </a:lnTo>
                  <a:lnTo>
                    <a:pt x="4628" y="3832"/>
                  </a:lnTo>
                  <a:lnTo>
                    <a:pt x="4602" y="3846"/>
                  </a:lnTo>
                  <a:lnTo>
                    <a:pt x="4577" y="3862"/>
                  </a:lnTo>
                  <a:lnTo>
                    <a:pt x="4552" y="3878"/>
                  </a:lnTo>
                  <a:lnTo>
                    <a:pt x="4527" y="3896"/>
                  </a:lnTo>
                  <a:lnTo>
                    <a:pt x="4504" y="3914"/>
                  </a:lnTo>
                  <a:lnTo>
                    <a:pt x="4481" y="3933"/>
                  </a:lnTo>
                  <a:lnTo>
                    <a:pt x="4458" y="3953"/>
                  </a:lnTo>
                  <a:lnTo>
                    <a:pt x="4437" y="3973"/>
                  </a:lnTo>
                  <a:lnTo>
                    <a:pt x="4416" y="3995"/>
                  </a:lnTo>
                  <a:lnTo>
                    <a:pt x="4396" y="4017"/>
                  </a:lnTo>
                  <a:lnTo>
                    <a:pt x="4377" y="4040"/>
                  </a:lnTo>
                  <a:lnTo>
                    <a:pt x="4359" y="4063"/>
                  </a:lnTo>
                  <a:lnTo>
                    <a:pt x="4342" y="4087"/>
                  </a:lnTo>
                  <a:lnTo>
                    <a:pt x="4326" y="4112"/>
                  </a:lnTo>
                  <a:lnTo>
                    <a:pt x="4311" y="4137"/>
                  </a:lnTo>
                  <a:lnTo>
                    <a:pt x="4297" y="4163"/>
                  </a:lnTo>
                  <a:lnTo>
                    <a:pt x="4283" y="4189"/>
                  </a:lnTo>
                  <a:lnTo>
                    <a:pt x="4271" y="4217"/>
                  </a:lnTo>
                  <a:lnTo>
                    <a:pt x="4259" y="4244"/>
                  </a:lnTo>
                  <a:lnTo>
                    <a:pt x="4249" y="4272"/>
                  </a:lnTo>
                  <a:lnTo>
                    <a:pt x="4240" y="4301"/>
                  </a:lnTo>
                  <a:lnTo>
                    <a:pt x="4231" y="4329"/>
                  </a:lnTo>
                  <a:lnTo>
                    <a:pt x="4224" y="4358"/>
                  </a:lnTo>
                  <a:lnTo>
                    <a:pt x="4218" y="4387"/>
                  </a:lnTo>
                  <a:lnTo>
                    <a:pt x="4213" y="4417"/>
                  </a:lnTo>
                  <a:lnTo>
                    <a:pt x="4209" y="4446"/>
                  </a:lnTo>
                  <a:lnTo>
                    <a:pt x="4206" y="4476"/>
                  </a:lnTo>
                  <a:lnTo>
                    <a:pt x="4205" y="4505"/>
                  </a:lnTo>
                  <a:lnTo>
                    <a:pt x="4204" y="4535"/>
                  </a:lnTo>
                  <a:lnTo>
                    <a:pt x="4205" y="4565"/>
                  </a:lnTo>
                  <a:lnTo>
                    <a:pt x="4206" y="4595"/>
                  </a:lnTo>
                  <a:lnTo>
                    <a:pt x="4209" y="4624"/>
                  </a:lnTo>
                  <a:lnTo>
                    <a:pt x="4213" y="4654"/>
                  </a:lnTo>
                  <a:lnTo>
                    <a:pt x="4218" y="4683"/>
                  </a:lnTo>
                  <a:lnTo>
                    <a:pt x="4224" y="4712"/>
                  </a:lnTo>
                  <a:lnTo>
                    <a:pt x="4231" y="4741"/>
                  </a:lnTo>
                  <a:lnTo>
                    <a:pt x="4240" y="4770"/>
                  </a:lnTo>
                  <a:lnTo>
                    <a:pt x="4249" y="4798"/>
                  </a:lnTo>
                  <a:lnTo>
                    <a:pt x="4259" y="4826"/>
                  </a:lnTo>
                  <a:lnTo>
                    <a:pt x="4271" y="4853"/>
                  </a:lnTo>
                  <a:lnTo>
                    <a:pt x="4283" y="4881"/>
                  </a:lnTo>
                  <a:lnTo>
                    <a:pt x="4297" y="4907"/>
                  </a:lnTo>
                  <a:lnTo>
                    <a:pt x="4311" y="4933"/>
                  </a:lnTo>
                  <a:lnTo>
                    <a:pt x="4326" y="4958"/>
                  </a:lnTo>
                  <a:lnTo>
                    <a:pt x="4342" y="4983"/>
                  </a:lnTo>
                  <a:lnTo>
                    <a:pt x="4360" y="5008"/>
                  </a:lnTo>
                  <a:lnTo>
                    <a:pt x="4378" y="5031"/>
                  </a:lnTo>
                  <a:lnTo>
                    <a:pt x="4397" y="5054"/>
                  </a:lnTo>
                  <a:lnTo>
                    <a:pt x="4417" y="5076"/>
                  </a:lnTo>
                  <a:lnTo>
                    <a:pt x="4437" y="5098"/>
                  </a:lnTo>
                  <a:lnTo>
                    <a:pt x="4459" y="5118"/>
                  </a:lnTo>
                  <a:lnTo>
                    <a:pt x="4481" y="5138"/>
                  </a:lnTo>
                  <a:lnTo>
                    <a:pt x="4504" y="5157"/>
                  </a:lnTo>
                  <a:lnTo>
                    <a:pt x="4527" y="5175"/>
                  </a:lnTo>
                  <a:lnTo>
                    <a:pt x="4552" y="5193"/>
                  </a:lnTo>
                  <a:lnTo>
                    <a:pt x="4577" y="5209"/>
                  </a:lnTo>
                  <a:lnTo>
                    <a:pt x="4602" y="5225"/>
                  </a:lnTo>
                  <a:lnTo>
                    <a:pt x="4628" y="5239"/>
                  </a:lnTo>
                  <a:lnTo>
                    <a:pt x="4655" y="5252"/>
                  </a:lnTo>
                  <a:lnTo>
                    <a:pt x="4682" y="5265"/>
                  </a:lnTo>
                  <a:lnTo>
                    <a:pt x="4709" y="5276"/>
                  </a:lnTo>
                  <a:lnTo>
                    <a:pt x="4737" y="5287"/>
                  </a:lnTo>
                  <a:lnTo>
                    <a:pt x="4765" y="5296"/>
                  </a:lnTo>
                  <a:lnTo>
                    <a:pt x="4794" y="5304"/>
                  </a:lnTo>
                  <a:lnTo>
                    <a:pt x="4822" y="5311"/>
                  </a:lnTo>
                  <a:lnTo>
                    <a:pt x="4852" y="5317"/>
                  </a:lnTo>
                  <a:lnTo>
                    <a:pt x="4881" y="5322"/>
                  </a:lnTo>
                  <a:lnTo>
                    <a:pt x="4910" y="5326"/>
                  </a:lnTo>
                  <a:lnTo>
                    <a:pt x="4940" y="5329"/>
                  </a:lnTo>
                  <a:lnTo>
                    <a:pt x="4970" y="5330"/>
                  </a:lnTo>
                  <a:lnTo>
                    <a:pt x="5000" y="5331"/>
                  </a:lnTo>
                  <a:lnTo>
                    <a:pt x="5030" y="5330"/>
                  </a:lnTo>
                  <a:lnTo>
                    <a:pt x="5060" y="5329"/>
                  </a:lnTo>
                  <a:lnTo>
                    <a:pt x="5090" y="5326"/>
                  </a:lnTo>
                  <a:lnTo>
                    <a:pt x="5119" y="5322"/>
                  </a:lnTo>
                  <a:lnTo>
                    <a:pt x="5148" y="5317"/>
                  </a:lnTo>
                  <a:lnTo>
                    <a:pt x="5178" y="5311"/>
                  </a:lnTo>
                  <a:lnTo>
                    <a:pt x="5206" y="5304"/>
                  </a:lnTo>
                  <a:lnTo>
                    <a:pt x="5235" y="5296"/>
                  </a:lnTo>
                  <a:lnTo>
                    <a:pt x="5263" y="5287"/>
                  </a:lnTo>
                  <a:lnTo>
                    <a:pt x="5291" y="5276"/>
                  </a:lnTo>
                  <a:lnTo>
                    <a:pt x="5318" y="5265"/>
                  </a:lnTo>
                  <a:lnTo>
                    <a:pt x="5345" y="5252"/>
                  </a:lnTo>
                  <a:lnTo>
                    <a:pt x="5372" y="5239"/>
                  </a:lnTo>
                  <a:lnTo>
                    <a:pt x="5398" y="5225"/>
                  </a:lnTo>
                  <a:lnTo>
                    <a:pt x="5423" y="5209"/>
                  </a:lnTo>
                  <a:lnTo>
                    <a:pt x="5448" y="5193"/>
                  </a:lnTo>
                  <a:lnTo>
                    <a:pt x="5473" y="5175"/>
                  </a:lnTo>
                  <a:lnTo>
                    <a:pt x="5496" y="5157"/>
                  </a:lnTo>
                  <a:lnTo>
                    <a:pt x="5519" y="5138"/>
                  </a:lnTo>
                  <a:lnTo>
                    <a:pt x="5541" y="5118"/>
                  </a:lnTo>
                  <a:lnTo>
                    <a:pt x="5563" y="5098"/>
                  </a:lnTo>
                  <a:lnTo>
                    <a:pt x="5583" y="5076"/>
                  </a:lnTo>
                  <a:lnTo>
                    <a:pt x="5603" y="5054"/>
                  </a:lnTo>
                  <a:lnTo>
                    <a:pt x="5622" y="5031"/>
                  </a:lnTo>
                  <a:lnTo>
                    <a:pt x="5640" y="5008"/>
                  </a:lnTo>
                  <a:lnTo>
                    <a:pt x="5658" y="4983"/>
                  </a:lnTo>
                  <a:lnTo>
                    <a:pt x="5674" y="4958"/>
                  </a:lnTo>
                  <a:lnTo>
                    <a:pt x="5689" y="4933"/>
                  </a:lnTo>
                  <a:lnTo>
                    <a:pt x="5703" y="4907"/>
                  </a:lnTo>
                  <a:lnTo>
                    <a:pt x="5717" y="4881"/>
                  </a:lnTo>
                  <a:lnTo>
                    <a:pt x="5729" y="4853"/>
                  </a:lnTo>
                  <a:lnTo>
                    <a:pt x="5741" y="4826"/>
                  </a:lnTo>
                  <a:lnTo>
                    <a:pt x="5751" y="4798"/>
                  </a:lnTo>
                  <a:lnTo>
                    <a:pt x="5760" y="4770"/>
                  </a:lnTo>
                  <a:lnTo>
                    <a:pt x="5769" y="4741"/>
                  </a:lnTo>
                  <a:lnTo>
                    <a:pt x="5776" y="4712"/>
                  </a:lnTo>
                  <a:lnTo>
                    <a:pt x="5782" y="4683"/>
                  </a:lnTo>
                  <a:lnTo>
                    <a:pt x="5787" y="4654"/>
                  </a:lnTo>
                  <a:lnTo>
                    <a:pt x="5791" y="4624"/>
                  </a:lnTo>
                  <a:lnTo>
                    <a:pt x="5794" y="4595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7" name="Google Shape;697;p7"/>
          <p:cNvGrpSpPr/>
          <p:nvPr/>
        </p:nvGrpSpPr>
        <p:grpSpPr>
          <a:xfrm>
            <a:off x="7491762" y="3559635"/>
            <a:ext cx="633600" cy="633600"/>
            <a:chOff x="1830237" y="4459160"/>
            <a:chExt cx="633600" cy="633600"/>
          </a:xfrm>
        </p:grpSpPr>
        <p:sp>
          <p:nvSpPr>
            <p:cNvPr id="698" name="Google Shape;698;p7"/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5122"/>
                  </a:moveTo>
                  <a:lnTo>
                    <a:pt x="5730" y="5122"/>
                  </a:lnTo>
                  <a:lnTo>
                    <a:pt x="5730" y="7555"/>
                  </a:lnTo>
                  <a:lnTo>
                    <a:pt x="4270" y="8528"/>
                  </a:lnTo>
                  <a:lnTo>
                    <a:pt x="4270" y="51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20" y="5210"/>
                  </a:moveTo>
                  <a:lnTo>
                    <a:pt x="1155" y="1628"/>
                  </a:lnTo>
                  <a:lnTo>
                    <a:pt x="1136" y="1601"/>
                  </a:lnTo>
                  <a:lnTo>
                    <a:pt x="1121" y="1572"/>
                  </a:lnTo>
                  <a:lnTo>
                    <a:pt x="1110" y="1541"/>
                  </a:lnTo>
                  <a:lnTo>
                    <a:pt x="1103" y="1508"/>
                  </a:lnTo>
                  <a:lnTo>
                    <a:pt x="1100" y="1476"/>
                  </a:lnTo>
                  <a:lnTo>
                    <a:pt x="1102" y="1443"/>
                  </a:lnTo>
                  <a:lnTo>
                    <a:pt x="1108" y="1410"/>
                  </a:lnTo>
                  <a:lnTo>
                    <a:pt x="1118" y="1379"/>
                  </a:lnTo>
                  <a:lnTo>
                    <a:pt x="1132" y="1349"/>
                  </a:lnTo>
                  <a:lnTo>
                    <a:pt x="1150" y="1321"/>
                  </a:lnTo>
                  <a:lnTo>
                    <a:pt x="1172" y="1296"/>
                  </a:lnTo>
                  <a:lnTo>
                    <a:pt x="1197" y="1275"/>
                  </a:lnTo>
                  <a:lnTo>
                    <a:pt x="1224" y="1256"/>
                  </a:lnTo>
                  <a:lnTo>
                    <a:pt x="1254" y="1241"/>
                  </a:lnTo>
                  <a:lnTo>
                    <a:pt x="1285" y="1231"/>
                  </a:lnTo>
                  <a:lnTo>
                    <a:pt x="1317" y="1224"/>
                  </a:lnTo>
                  <a:lnTo>
                    <a:pt x="1350" y="1222"/>
                  </a:lnTo>
                  <a:lnTo>
                    <a:pt x="8650" y="1222"/>
                  </a:lnTo>
                  <a:lnTo>
                    <a:pt x="8683" y="1224"/>
                  </a:lnTo>
                  <a:lnTo>
                    <a:pt x="8715" y="1231"/>
                  </a:lnTo>
                  <a:lnTo>
                    <a:pt x="8746" y="1241"/>
                  </a:lnTo>
                  <a:lnTo>
                    <a:pt x="8776" y="1256"/>
                  </a:lnTo>
                  <a:lnTo>
                    <a:pt x="8803" y="1275"/>
                  </a:lnTo>
                  <a:lnTo>
                    <a:pt x="8828" y="1296"/>
                  </a:lnTo>
                  <a:lnTo>
                    <a:pt x="8850" y="1321"/>
                  </a:lnTo>
                  <a:lnTo>
                    <a:pt x="8868" y="1349"/>
                  </a:lnTo>
                  <a:lnTo>
                    <a:pt x="8882" y="1379"/>
                  </a:lnTo>
                  <a:lnTo>
                    <a:pt x="8892" y="1410"/>
                  </a:lnTo>
                  <a:lnTo>
                    <a:pt x="8898" y="1443"/>
                  </a:lnTo>
                  <a:lnTo>
                    <a:pt x="8900" y="1476"/>
                  </a:lnTo>
                  <a:lnTo>
                    <a:pt x="8897" y="1508"/>
                  </a:lnTo>
                  <a:lnTo>
                    <a:pt x="8890" y="1541"/>
                  </a:lnTo>
                  <a:lnTo>
                    <a:pt x="8879" y="1572"/>
                  </a:lnTo>
                  <a:lnTo>
                    <a:pt x="8864" y="1601"/>
                  </a:lnTo>
                  <a:lnTo>
                    <a:pt x="8845" y="1628"/>
                  </a:lnTo>
                  <a:lnTo>
                    <a:pt x="5980" y="5210"/>
                  </a:lnTo>
                  <a:lnTo>
                    <a:pt x="5980" y="7555"/>
                  </a:lnTo>
                  <a:lnTo>
                    <a:pt x="5978" y="7586"/>
                  </a:lnTo>
                  <a:lnTo>
                    <a:pt x="5972" y="7616"/>
                  </a:lnTo>
                  <a:lnTo>
                    <a:pt x="5963" y="7645"/>
                  </a:lnTo>
                  <a:lnTo>
                    <a:pt x="5950" y="7673"/>
                  </a:lnTo>
                  <a:lnTo>
                    <a:pt x="5934" y="7699"/>
                  </a:lnTo>
                  <a:lnTo>
                    <a:pt x="5915" y="7723"/>
                  </a:lnTo>
                  <a:lnTo>
                    <a:pt x="5893" y="7744"/>
                  </a:lnTo>
                  <a:lnTo>
                    <a:pt x="5869" y="7763"/>
                  </a:lnTo>
                  <a:lnTo>
                    <a:pt x="4409" y="8736"/>
                  </a:lnTo>
                  <a:lnTo>
                    <a:pt x="4379" y="8753"/>
                  </a:lnTo>
                  <a:lnTo>
                    <a:pt x="4348" y="8765"/>
                  </a:lnTo>
                  <a:lnTo>
                    <a:pt x="4316" y="8774"/>
                  </a:lnTo>
                  <a:lnTo>
                    <a:pt x="4282" y="8778"/>
                  </a:lnTo>
                  <a:lnTo>
                    <a:pt x="4248" y="8777"/>
                  </a:lnTo>
                  <a:lnTo>
                    <a:pt x="4215" y="8772"/>
                  </a:lnTo>
                  <a:lnTo>
                    <a:pt x="4183" y="8762"/>
                  </a:lnTo>
                  <a:lnTo>
                    <a:pt x="4152" y="8748"/>
                  </a:lnTo>
                  <a:lnTo>
                    <a:pt x="4123" y="8731"/>
                  </a:lnTo>
                  <a:lnTo>
                    <a:pt x="4098" y="8709"/>
                  </a:lnTo>
                  <a:lnTo>
                    <a:pt x="4075" y="8684"/>
                  </a:lnTo>
                  <a:lnTo>
                    <a:pt x="4056" y="8656"/>
                  </a:lnTo>
                  <a:lnTo>
                    <a:pt x="4040" y="8626"/>
                  </a:lnTo>
                  <a:lnTo>
                    <a:pt x="4029" y="8595"/>
                  </a:lnTo>
                  <a:lnTo>
                    <a:pt x="4022" y="8562"/>
                  </a:lnTo>
                  <a:lnTo>
                    <a:pt x="4020" y="8528"/>
                  </a:lnTo>
                  <a:lnTo>
                    <a:pt x="4020" y="5210"/>
                  </a:lnTo>
                  <a:close/>
                  <a:moveTo>
                    <a:pt x="8130" y="1722"/>
                  </a:moveTo>
                  <a:lnTo>
                    <a:pt x="1870" y="1722"/>
                  </a:lnTo>
                  <a:lnTo>
                    <a:pt x="4390" y="4872"/>
                  </a:lnTo>
                  <a:lnTo>
                    <a:pt x="5610" y="4872"/>
                  </a:lnTo>
                  <a:lnTo>
                    <a:pt x="8130" y="1722"/>
                  </a:lnTo>
                  <a:close/>
                  <a:moveTo>
                    <a:pt x="5480" y="7421"/>
                  </a:moveTo>
                  <a:lnTo>
                    <a:pt x="5480" y="5372"/>
                  </a:lnTo>
                  <a:lnTo>
                    <a:pt x="4520" y="5372"/>
                  </a:lnTo>
                  <a:lnTo>
                    <a:pt x="4520" y="8061"/>
                  </a:lnTo>
                  <a:lnTo>
                    <a:pt x="5480" y="7421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0" name="Google Shape;700;p7"/>
          <p:cNvGrpSpPr/>
          <p:nvPr/>
        </p:nvGrpSpPr>
        <p:grpSpPr>
          <a:xfrm>
            <a:off x="8624067" y="3559635"/>
            <a:ext cx="633600" cy="633600"/>
            <a:chOff x="1830237" y="5358687"/>
            <a:chExt cx="633600" cy="633600"/>
          </a:xfrm>
        </p:grpSpPr>
        <p:sp>
          <p:nvSpPr>
            <p:cNvPr id="701" name="Google Shape;701;p7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1" y="4084"/>
                  </a:moveTo>
                  <a:lnTo>
                    <a:pt x="4771" y="4108"/>
                  </a:lnTo>
                  <a:lnTo>
                    <a:pt x="4769" y="4131"/>
                  </a:lnTo>
                  <a:lnTo>
                    <a:pt x="4767" y="4155"/>
                  </a:lnTo>
                  <a:lnTo>
                    <a:pt x="4764" y="4178"/>
                  </a:lnTo>
                  <a:lnTo>
                    <a:pt x="4760" y="4201"/>
                  </a:lnTo>
                  <a:lnTo>
                    <a:pt x="4755" y="4224"/>
                  </a:lnTo>
                  <a:lnTo>
                    <a:pt x="4750" y="4247"/>
                  </a:lnTo>
                  <a:lnTo>
                    <a:pt x="4743" y="4270"/>
                  </a:lnTo>
                  <a:lnTo>
                    <a:pt x="4736" y="4292"/>
                  </a:lnTo>
                  <a:lnTo>
                    <a:pt x="4728" y="4314"/>
                  </a:lnTo>
                  <a:lnTo>
                    <a:pt x="4719" y="4336"/>
                  </a:lnTo>
                  <a:lnTo>
                    <a:pt x="4709" y="4357"/>
                  </a:lnTo>
                  <a:lnTo>
                    <a:pt x="4698" y="4378"/>
                  </a:lnTo>
                  <a:lnTo>
                    <a:pt x="4687" y="4399"/>
                  </a:lnTo>
                  <a:lnTo>
                    <a:pt x="4675" y="4419"/>
                  </a:lnTo>
                  <a:lnTo>
                    <a:pt x="4662" y="4439"/>
                  </a:lnTo>
                  <a:lnTo>
                    <a:pt x="4648" y="4458"/>
                  </a:lnTo>
                  <a:lnTo>
                    <a:pt x="4634" y="4477"/>
                  </a:lnTo>
                  <a:lnTo>
                    <a:pt x="4618" y="4495"/>
                  </a:lnTo>
                  <a:lnTo>
                    <a:pt x="4603" y="4513"/>
                  </a:lnTo>
                  <a:lnTo>
                    <a:pt x="4586" y="4529"/>
                  </a:lnTo>
                  <a:lnTo>
                    <a:pt x="4570" y="4546"/>
                  </a:lnTo>
                  <a:lnTo>
                    <a:pt x="4552" y="4561"/>
                  </a:lnTo>
                  <a:lnTo>
                    <a:pt x="4534" y="4576"/>
                  </a:lnTo>
                  <a:lnTo>
                    <a:pt x="4515" y="4590"/>
                  </a:lnTo>
                  <a:lnTo>
                    <a:pt x="4496" y="4604"/>
                  </a:lnTo>
                  <a:lnTo>
                    <a:pt x="4476" y="4617"/>
                  </a:lnTo>
                  <a:lnTo>
                    <a:pt x="4456" y="4629"/>
                  </a:lnTo>
                  <a:lnTo>
                    <a:pt x="4435" y="4641"/>
                  </a:lnTo>
                  <a:lnTo>
                    <a:pt x="4414" y="4651"/>
                  </a:lnTo>
                  <a:lnTo>
                    <a:pt x="4393" y="4661"/>
                  </a:lnTo>
                  <a:lnTo>
                    <a:pt x="4371" y="4670"/>
                  </a:lnTo>
                  <a:lnTo>
                    <a:pt x="4349" y="4679"/>
                  </a:lnTo>
                  <a:lnTo>
                    <a:pt x="4327" y="4686"/>
                  </a:lnTo>
                  <a:lnTo>
                    <a:pt x="4304" y="4692"/>
                  </a:lnTo>
                  <a:lnTo>
                    <a:pt x="4281" y="4698"/>
                  </a:lnTo>
                  <a:lnTo>
                    <a:pt x="4258" y="4703"/>
                  </a:lnTo>
                  <a:lnTo>
                    <a:pt x="4235" y="4707"/>
                  </a:lnTo>
                  <a:lnTo>
                    <a:pt x="4212" y="4710"/>
                  </a:lnTo>
                  <a:lnTo>
                    <a:pt x="4188" y="4712"/>
                  </a:lnTo>
                  <a:lnTo>
                    <a:pt x="4165" y="4714"/>
                  </a:lnTo>
                  <a:lnTo>
                    <a:pt x="4141" y="4714"/>
                  </a:lnTo>
                  <a:lnTo>
                    <a:pt x="4117" y="4714"/>
                  </a:lnTo>
                  <a:lnTo>
                    <a:pt x="4094" y="4712"/>
                  </a:lnTo>
                  <a:lnTo>
                    <a:pt x="4071" y="4710"/>
                  </a:lnTo>
                  <a:lnTo>
                    <a:pt x="4047" y="4707"/>
                  </a:lnTo>
                  <a:lnTo>
                    <a:pt x="4024" y="4703"/>
                  </a:lnTo>
                  <a:lnTo>
                    <a:pt x="4001" y="4698"/>
                  </a:lnTo>
                  <a:lnTo>
                    <a:pt x="3978" y="4692"/>
                  </a:lnTo>
                  <a:lnTo>
                    <a:pt x="3956" y="4686"/>
                  </a:lnTo>
                  <a:lnTo>
                    <a:pt x="3933" y="4679"/>
                  </a:lnTo>
                  <a:lnTo>
                    <a:pt x="3911" y="4670"/>
                  </a:lnTo>
                  <a:lnTo>
                    <a:pt x="3889" y="4661"/>
                  </a:lnTo>
                  <a:lnTo>
                    <a:pt x="3868" y="4651"/>
                  </a:lnTo>
                  <a:lnTo>
                    <a:pt x="3847" y="4641"/>
                  </a:lnTo>
                  <a:lnTo>
                    <a:pt x="3826" y="4629"/>
                  </a:lnTo>
                  <a:lnTo>
                    <a:pt x="3806" y="4617"/>
                  </a:lnTo>
                  <a:lnTo>
                    <a:pt x="3786" y="4604"/>
                  </a:lnTo>
                  <a:lnTo>
                    <a:pt x="3767" y="4590"/>
                  </a:lnTo>
                  <a:lnTo>
                    <a:pt x="3748" y="4576"/>
                  </a:lnTo>
                  <a:lnTo>
                    <a:pt x="3730" y="4561"/>
                  </a:lnTo>
                  <a:lnTo>
                    <a:pt x="3713" y="4546"/>
                  </a:lnTo>
                  <a:lnTo>
                    <a:pt x="3696" y="4529"/>
                  </a:lnTo>
                  <a:lnTo>
                    <a:pt x="3680" y="4513"/>
                  </a:lnTo>
                  <a:lnTo>
                    <a:pt x="3664" y="4495"/>
                  </a:lnTo>
                  <a:lnTo>
                    <a:pt x="3649" y="4477"/>
                  </a:lnTo>
                  <a:lnTo>
                    <a:pt x="3635" y="4458"/>
                  </a:lnTo>
                  <a:lnTo>
                    <a:pt x="3621" y="4439"/>
                  </a:lnTo>
                  <a:lnTo>
                    <a:pt x="3608" y="4419"/>
                  </a:lnTo>
                  <a:lnTo>
                    <a:pt x="3596" y="4399"/>
                  </a:lnTo>
                  <a:lnTo>
                    <a:pt x="3585" y="4378"/>
                  </a:lnTo>
                  <a:lnTo>
                    <a:pt x="3574" y="4357"/>
                  </a:lnTo>
                  <a:lnTo>
                    <a:pt x="3564" y="4336"/>
                  </a:lnTo>
                  <a:lnTo>
                    <a:pt x="3555" y="4314"/>
                  </a:lnTo>
                  <a:lnTo>
                    <a:pt x="3547" y="4292"/>
                  </a:lnTo>
                  <a:lnTo>
                    <a:pt x="3540" y="4270"/>
                  </a:lnTo>
                  <a:lnTo>
                    <a:pt x="3533" y="4247"/>
                  </a:lnTo>
                  <a:lnTo>
                    <a:pt x="3528" y="4224"/>
                  </a:lnTo>
                  <a:lnTo>
                    <a:pt x="3523" y="4201"/>
                  </a:lnTo>
                  <a:lnTo>
                    <a:pt x="3519" y="4178"/>
                  </a:lnTo>
                  <a:lnTo>
                    <a:pt x="3516" y="4155"/>
                  </a:lnTo>
                  <a:lnTo>
                    <a:pt x="3514" y="4131"/>
                  </a:lnTo>
                  <a:lnTo>
                    <a:pt x="3512" y="4108"/>
                  </a:lnTo>
                  <a:lnTo>
                    <a:pt x="3512" y="4084"/>
                  </a:lnTo>
                  <a:lnTo>
                    <a:pt x="3512" y="4060"/>
                  </a:lnTo>
                  <a:lnTo>
                    <a:pt x="3514" y="4037"/>
                  </a:lnTo>
                  <a:lnTo>
                    <a:pt x="3516" y="4014"/>
                  </a:lnTo>
                  <a:lnTo>
                    <a:pt x="3519" y="3990"/>
                  </a:lnTo>
                  <a:lnTo>
                    <a:pt x="3523" y="3967"/>
                  </a:lnTo>
                  <a:lnTo>
                    <a:pt x="3528" y="3944"/>
                  </a:lnTo>
                  <a:lnTo>
                    <a:pt x="3533" y="3921"/>
                  </a:lnTo>
                  <a:lnTo>
                    <a:pt x="3540" y="3899"/>
                  </a:lnTo>
                  <a:lnTo>
                    <a:pt x="3547" y="3876"/>
                  </a:lnTo>
                  <a:lnTo>
                    <a:pt x="3555" y="3854"/>
                  </a:lnTo>
                  <a:lnTo>
                    <a:pt x="3564" y="3832"/>
                  </a:lnTo>
                  <a:lnTo>
                    <a:pt x="3574" y="3811"/>
                  </a:lnTo>
                  <a:lnTo>
                    <a:pt x="3585" y="3790"/>
                  </a:lnTo>
                  <a:lnTo>
                    <a:pt x="3596" y="3769"/>
                  </a:lnTo>
                  <a:lnTo>
                    <a:pt x="3608" y="3749"/>
                  </a:lnTo>
                  <a:lnTo>
                    <a:pt x="3621" y="3729"/>
                  </a:lnTo>
                  <a:lnTo>
                    <a:pt x="3635" y="3710"/>
                  </a:lnTo>
                  <a:lnTo>
                    <a:pt x="3649" y="3691"/>
                  </a:lnTo>
                  <a:lnTo>
                    <a:pt x="3664" y="3673"/>
                  </a:lnTo>
                  <a:lnTo>
                    <a:pt x="3680" y="3655"/>
                  </a:lnTo>
                  <a:lnTo>
                    <a:pt x="3696" y="3639"/>
                  </a:lnTo>
                  <a:lnTo>
                    <a:pt x="3713" y="3622"/>
                  </a:lnTo>
                  <a:lnTo>
                    <a:pt x="3730" y="3607"/>
                  </a:lnTo>
                  <a:lnTo>
                    <a:pt x="3748" y="3592"/>
                  </a:lnTo>
                  <a:lnTo>
                    <a:pt x="3767" y="3578"/>
                  </a:lnTo>
                  <a:lnTo>
                    <a:pt x="3786" y="3564"/>
                  </a:lnTo>
                  <a:lnTo>
                    <a:pt x="3806" y="3551"/>
                  </a:lnTo>
                  <a:lnTo>
                    <a:pt x="3826" y="3539"/>
                  </a:lnTo>
                  <a:lnTo>
                    <a:pt x="3847" y="3527"/>
                  </a:lnTo>
                  <a:lnTo>
                    <a:pt x="3868" y="3517"/>
                  </a:lnTo>
                  <a:lnTo>
                    <a:pt x="3889" y="3507"/>
                  </a:lnTo>
                  <a:lnTo>
                    <a:pt x="3911" y="3498"/>
                  </a:lnTo>
                  <a:lnTo>
                    <a:pt x="3933" y="3489"/>
                  </a:lnTo>
                  <a:lnTo>
                    <a:pt x="3956" y="3482"/>
                  </a:lnTo>
                  <a:lnTo>
                    <a:pt x="3978" y="3476"/>
                  </a:lnTo>
                  <a:lnTo>
                    <a:pt x="4001" y="3470"/>
                  </a:lnTo>
                  <a:lnTo>
                    <a:pt x="4024" y="3465"/>
                  </a:lnTo>
                  <a:lnTo>
                    <a:pt x="4047" y="3461"/>
                  </a:lnTo>
                  <a:lnTo>
                    <a:pt x="4071" y="3458"/>
                  </a:lnTo>
                  <a:lnTo>
                    <a:pt x="4094" y="3456"/>
                  </a:lnTo>
                  <a:lnTo>
                    <a:pt x="4117" y="3454"/>
                  </a:lnTo>
                  <a:lnTo>
                    <a:pt x="4141" y="3454"/>
                  </a:lnTo>
                  <a:lnTo>
                    <a:pt x="4165" y="3454"/>
                  </a:lnTo>
                  <a:lnTo>
                    <a:pt x="4188" y="3456"/>
                  </a:lnTo>
                  <a:lnTo>
                    <a:pt x="4212" y="3458"/>
                  </a:lnTo>
                  <a:lnTo>
                    <a:pt x="4235" y="3461"/>
                  </a:lnTo>
                  <a:lnTo>
                    <a:pt x="4258" y="3465"/>
                  </a:lnTo>
                  <a:lnTo>
                    <a:pt x="4281" y="3470"/>
                  </a:lnTo>
                  <a:lnTo>
                    <a:pt x="4304" y="3475"/>
                  </a:lnTo>
                  <a:lnTo>
                    <a:pt x="4327" y="3482"/>
                  </a:lnTo>
                  <a:lnTo>
                    <a:pt x="4349" y="3489"/>
                  </a:lnTo>
                  <a:lnTo>
                    <a:pt x="4371" y="3498"/>
                  </a:lnTo>
                  <a:lnTo>
                    <a:pt x="4393" y="3507"/>
                  </a:lnTo>
                  <a:lnTo>
                    <a:pt x="4414" y="3517"/>
                  </a:lnTo>
                  <a:lnTo>
                    <a:pt x="4435" y="3527"/>
                  </a:lnTo>
                  <a:lnTo>
                    <a:pt x="4456" y="3539"/>
                  </a:lnTo>
                  <a:lnTo>
                    <a:pt x="4476" y="3551"/>
                  </a:lnTo>
                  <a:lnTo>
                    <a:pt x="4496" y="3564"/>
                  </a:lnTo>
                  <a:lnTo>
                    <a:pt x="4515" y="3578"/>
                  </a:lnTo>
                  <a:lnTo>
                    <a:pt x="4534" y="3592"/>
                  </a:lnTo>
                  <a:lnTo>
                    <a:pt x="4552" y="3607"/>
                  </a:lnTo>
                  <a:lnTo>
                    <a:pt x="4570" y="3622"/>
                  </a:lnTo>
                  <a:lnTo>
                    <a:pt x="4586" y="3639"/>
                  </a:lnTo>
                  <a:lnTo>
                    <a:pt x="4603" y="3655"/>
                  </a:lnTo>
                  <a:lnTo>
                    <a:pt x="4618" y="3673"/>
                  </a:lnTo>
                  <a:lnTo>
                    <a:pt x="4634" y="3691"/>
                  </a:lnTo>
                  <a:lnTo>
                    <a:pt x="4648" y="3710"/>
                  </a:lnTo>
                  <a:lnTo>
                    <a:pt x="4662" y="3729"/>
                  </a:lnTo>
                  <a:lnTo>
                    <a:pt x="4675" y="3749"/>
                  </a:lnTo>
                  <a:lnTo>
                    <a:pt x="4687" y="3769"/>
                  </a:lnTo>
                  <a:lnTo>
                    <a:pt x="4698" y="3790"/>
                  </a:lnTo>
                  <a:lnTo>
                    <a:pt x="4709" y="3811"/>
                  </a:lnTo>
                  <a:lnTo>
                    <a:pt x="4719" y="3832"/>
                  </a:lnTo>
                  <a:lnTo>
                    <a:pt x="4728" y="3854"/>
                  </a:lnTo>
                  <a:lnTo>
                    <a:pt x="4736" y="3876"/>
                  </a:lnTo>
                  <a:lnTo>
                    <a:pt x="4743" y="3899"/>
                  </a:lnTo>
                  <a:lnTo>
                    <a:pt x="4750" y="3921"/>
                  </a:lnTo>
                  <a:lnTo>
                    <a:pt x="4755" y="3944"/>
                  </a:lnTo>
                  <a:lnTo>
                    <a:pt x="4760" y="3967"/>
                  </a:lnTo>
                  <a:lnTo>
                    <a:pt x="4764" y="3990"/>
                  </a:lnTo>
                  <a:lnTo>
                    <a:pt x="4767" y="4014"/>
                  </a:lnTo>
                  <a:lnTo>
                    <a:pt x="4769" y="4037"/>
                  </a:lnTo>
                  <a:lnTo>
                    <a:pt x="4771" y="4060"/>
                  </a:lnTo>
                  <a:lnTo>
                    <a:pt x="4771" y="408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" y="4856"/>
                  </a:moveTo>
                  <a:lnTo>
                    <a:pt x="2792" y="2108"/>
                  </a:lnTo>
                  <a:lnTo>
                    <a:pt x="2814" y="2081"/>
                  </a:lnTo>
                  <a:lnTo>
                    <a:pt x="2838" y="2058"/>
                  </a:lnTo>
                  <a:lnTo>
                    <a:pt x="2866" y="2038"/>
                  </a:lnTo>
                  <a:lnTo>
                    <a:pt x="2897" y="2023"/>
                  </a:lnTo>
                  <a:lnTo>
                    <a:pt x="2929" y="2011"/>
                  </a:lnTo>
                  <a:lnTo>
                    <a:pt x="2962" y="2004"/>
                  </a:lnTo>
                  <a:lnTo>
                    <a:pt x="2996" y="2002"/>
                  </a:lnTo>
                  <a:lnTo>
                    <a:pt x="8492" y="2002"/>
                  </a:lnTo>
                  <a:lnTo>
                    <a:pt x="8497" y="2002"/>
                  </a:lnTo>
                  <a:lnTo>
                    <a:pt x="8514" y="2002"/>
                  </a:lnTo>
                  <a:lnTo>
                    <a:pt x="8523" y="2003"/>
                  </a:lnTo>
                  <a:lnTo>
                    <a:pt x="8540" y="2004"/>
                  </a:lnTo>
                  <a:lnTo>
                    <a:pt x="8550" y="2004"/>
                  </a:lnTo>
                  <a:lnTo>
                    <a:pt x="8567" y="2006"/>
                  </a:lnTo>
                  <a:lnTo>
                    <a:pt x="8576" y="2007"/>
                  </a:lnTo>
                  <a:lnTo>
                    <a:pt x="8593" y="2009"/>
                  </a:lnTo>
                  <a:lnTo>
                    <a:pt x="8602" y="2011"/>
                  </a:lnTo>
                  <a:lnTo>
                    <a:pt x="8619" y="2014"/>
                  </a:lnTo>
                  <a:lnTo>
                    <a:pt x="8628" y="2015"/>
                  </a:lnTo>
                  <a:lnTo>
                    <a:pt x="8645" y="2019"/>
                  </a:lnTo>
                  <a:lnTo>
                    <a:pt x="8654" y="2021"/>
                  </a:lnTo>
                  <a:lnTo>
                    <a:pt x="8671" y="2025"/>
                  </a:lnTo>
                  <a:lnTo>
                    <a:pt x="8680" y="2028"/>
                  </a:lnTo>
                  <a:lnTo>
                    <a:pt x="8696" y="2032"/>
                  </a:lnTo>
                  <a:lnTo>
                    <a:pt x="8705" y="2035"/>
                  </a:lnTo>
                  <a:lnTo>
                    <a:pt x="8722" y="2040"/>
                  </a:lnTo>
                  <a:lnTo>
                    <a:pt x="8731" y="2044"/>
                  </a:lnTo>
                  <a:lnTo>
                    <a:pt x="8747" y="2050"/>
                  </a:lnTo>
                  <a:lnTo>
                    <a:pt x="8755" y="2053"/>
                  </a:lnTo>
                  <a:lnTo>
                    <a:pt x="8771" y="2060"/>
                  </a:lnTo>
                  <a:lnTo>
                    <a:pt x="8780" y="2064"/>
                  </a:lnTo>
                  <a:lnTo>
                    <a:pt x="8796" y="2071"/>
                  </a:lnTo>
                  <a:lnTo>
                    <a:pt x="8804" y="2075"/>
                  </a:lnTo>
                  <a:lnTo>
                    <a:pt x="8820" y="2083"/>
                  </a:lnTo>
                  <a:lnTo>
                    <a:pt x="8828" y="2087"/>
                  </a:lnTo>
                  <a:lnTo>
                    <a:pt x="8843" y="2096"/>
                  </a:lnTo>
                  <a:lnTo>
                    <a:pt x="8849" y="2099"/>
                  </a:lnTo>
                  <a:lnTo>
                    <a:pt x="8864" y="2108"/>
                  </a:lnTo>
                  <a:lnTo>
                    <a:pt x="8872" y="2113"/>
                  </a:lnTo>
                  <a:lnTo>
                    <a:pt x="8887" y="2123"/>
                  </a:lnTo>
                  <a:lnTo>
                    <a:pt x="8895" y="2128"/>
                  </a:lnTo>
                  <a:lnTo>
                    <a:pt x="8909" y="2138"/>
                  </a:lnTo>
                  <a:lnTo>
                    <a:pt x="8916" y="2144"/>
                  </a:lnTo>
                  <a:lnTo>
                    <a:pt x="8930" y="2154"/>
                  </a:lnTo>
                  <a:lnTo>
                    <a:pt x="8937" y="2160"/>
                  </a:lnTo>
                  <a:lnTo>
                    <a:pt x="8950" y="2171"/>
                  </a:lnTo>
                  <a:lnTo>
                    <a:pt x="8958" y="2177"/>
                  </a:lnTo>
                  <a:lnTo>
                    <a:pt x="8970" y="2188"/>
                  </a:lnTo>
                  <a:lnTo>
                    <a:pt x="8977" y="2195"/>
                  </a:lnTo>
                  <a:lnTo>
                    <a:pt x="8989" y="2207"/>
                  </a:lnTo>
                  <a:lnTo>
                    <a:pt x="8996" y="2213"/>
                  </a:lnTo>
                  <a:lnTo>
                    <a:pt x="9008" y="2225"/>
                  </a:lnTo>
                  <a:lnTo>
                    <a:pt x="9014" y="2232"/>
                  </a:lnTo>
                  <a:lnTo>
                    <a:pt x="9025" y="2245"/>
                  </a:lnTo>
                  <a:lnTo>
                    <a:pt x="9031" y="2252"/>
                  </a:lnTo>
                  <a:lnTo>
                    <a:pt x="9042" y="2265"/>
                  </a:lnTo>
                  <a:lnTo>
                    <a:pt x="9048" y="2272"/>
                  </a:lnTo>
                  <a:lnTo>
                    <a:pt x="9058" y="2285"/>
                  </a:lnTo>
                  <a:lnTo>
                    <a:pt x="9063" y="2292"/>
                  </a:lnTo>
                  <a:lnTo>
                    <a:pt x="9073" y="2306"/>
                  </a:lnTo>
                  <a:lnTo>
                    <a:pt x="9078" y="2313"/>
                  </a:lnTo>
                  <a:lnTo>
                    <a:pt x="9088" y="2328"/>
                  </a:lnTo>
                  <a:lnTo>
                    <a:pt x="9093" y="2335"/>
                  </a:lnTo>
                  <a:lnTo>
                    <a:pt x="9102" y="2350"/>
                  </a:lnTo>
                  <a:lnTo>
                    <a:pt x="9108" y="2361"/>
                  </a:lnTo>
                  <a:lnTo>
                    <a:pt x="9117" y="2376"/>
                  </a:lnTo>
                  <a:lnTo>
                    <a:pt x="9121" y="2384"/>
                  </a:lnTo>
                  <a:lnTo>
                    <a:pt x="9129" y="2400"/>
                  </a:lnTo>
                  <a:lnTo>
                    <a:pt x="9133" y="2408"/>
                  </a:lnTo>
                  <a:lnTo>
                    <a:pt x="9140" y="2424"/>
                  </a:lnTo>
                  <a:lnTo>
                    <a:pt x="9143" y="2432"/>
                  </a:lnTo>
                  <a:lnTo>
                    <a:pt x="9150" y="2448"/>
                  </a:lnTo>
                  <a:lnTo>
                    <a:pt x="9153" y="2457"/>
                  </a:lnTo>
                  <a:lnTo>
                    <a:pt x="9159" y="2473"/>
                  </a:lnTo>
                  <a:lnTo>
                    <a:pt x="9162" y="2481"/>
                  </a:lnTo>
                  <a:lnTo>
                    <a:pt x="9167" y="2498"/>
                  </a:lnTo>
                  <a:lnTo>
                    <a:pt x="9170" y="2507"/>
                  </a:lnTo>
                  <a:lnTo>
                    <a:pt x="9175" y="2523"/>
                  </a:lnTo>
                  <a:lnTo>
                    <a:pt x="9177" y="2532"/>
                  </a:lnTo>
                  <a:lnTo>
                    <a:pt x="9181" y="2548"/>
                  </a:lnTo>
                  <a:lnTo>
                    <a:pt x="9183" y="2557"/>
                  </a:lnTo>
                  <a:lnTo>
                    <a:pt x="9187" y="2574"/>
                  </a:lnTo>
                  <a:lnTo>
                    <a:pt x="9189" y="2583"/>
                  </a:lnTo>
                  <a:lnTo>
                    <a:pt x="9191" y="2600"/>
                  </a:lnTo>
                  <a:lnTo>
                    <a:pt x="9193" y="2609"/>
                  </a:lnTo>
                  <a:lnTo>
                    <a:pt x="9195" y="2626"/>
                  </a:lnTo>
                  <a:lnTo>
                    <a:pt x="9196" y="2635"/>
                  </a:lnTo>
                  <a:lnTo>
                    <a:pt x="9198" y="2652"/>
                  </a:lnTo>
                  <a:lnTo>
                    <a:pt x="9198" y="2662"/>
                  </a:lnTo>
                  <a:lnTo>
                    <a:pt x="9199" y="2679"/>
                  </a:lnTo>
                  <a:lnTo>
                    <a:pt x="9200" y="2688"/>
                  </a:lnTo>
                  <a:lnTo>
                    <a:pt x="9200" y="2705"/>
                  </a:lnTo>
                  <a:lnTo>
                    <a:pt x="9200" y="2710"/>
                  </a:lnTo>
                  <a:lnTo>
                    <a:pt x="9200" y="7290"/>
                  </a:lnTo>
                  <a:lnTo>
                    <a:pt x="9200" y="7295"/>
                  </a:lnTo>
                  <a:lnTo>
                    <a:pt x="9200" y="7312"/>
                  </a:lnTo>
                  <a:lnTo>
                    <a:pt x="9199" y="7321"/>
                  </a:lnTo>
                  <a:lnTo>
                    <a:pt x="9198" y="7338"/>
                  </a:lnTo>
                  <a:lnTo>
                    <a:pt x="9198" y="7348"/>
                  </a:lnTo>
                  <a:lnTo>
                    <a:pt x="9196" y="7365"/>
                  </a:lnTo>
                  <a:lnTo>
                    <a:pt x="9195" y="7374"/>
                  </a:lnTo>
                  <a:lnTo>
                    <a:pt x="9193" y="7391"/>
                  </a:lnTo>
                  <a:lnTo>
                    <a:pt x="9191" y="7400"/>
                  </a:lnTo>
                  <a:lnTo>
                    <a:pt x="9189" y="7417"/>
                  </a:lnTo>
                  <a:lnTo>
                    <a:pt x="9187" y="7426"/>
                  </a:lnTo>
                  <a:lnTo>
                    <a:pt x="9183" y="7443"/>
                  </a:lnTo>
                  <a:lnTo>
                    <a:pt x="9181" y="7452"/>
                  </a:lnTo>
                  <a:lnTo>
                    <a:pt x="9177" y="7468"/>
                  </a:lnTo>
                  <a:lnTo>
                    <a:pt x="9175" y="7477"/>
                  </a:lnTo>
                  <a:lnTo>
                    <a:pt x="9170" y="7493"/>
                  </a:lnTo>
                  <a:lnTo>
                    <a:pt x="9167" y="7502"/>
                  </a:lnTo>
                  <a:lnTo>
                    <a:pt x="9162" y="7519"/>
                  </a:lnTo>
                  <a:lnTo>
                    <a:pt x="9159" y="7527"/>
                  </a:lnTo>
                  <a:lnTo>
                    <a:pt x="9153" y="7543"/>
                  </a:lnTo>
                  <a:lnTo>
                    <a:pt x="9150" y="7552"/>
                  </a:lnTo>
                  <a:lnTo>
                    <a:pt x="9143" y="7568"/>
                  </a:lnTo>
                  <a:lnTo>
                    <a:pt x="9140" y="7576"/>
                  </a:lnTo>
                  <a:lnTo>
                    <a:pt x="9133" y="7592"/>
                  </a:lnTo>
                  <a:lnTo>
                    <a:pt x="9129" y="7600"/>
                  </a:lnTo>
                  <a:lnTo>
                    <a:pt x="9121" y="7616"/>
                  </a:lnTo>
                  <a:lnTo>
                    <a:pt x="9117" y="7624"/>
                  </a:lnTo>
                  <a:lnTo>
                    <a:pt x="9108" y="7639"/>
                  </a:lnTo>
                  <a:lnTo>
                    <a:pt x="9102" y="7650"/>
                  </a:lnTo>
                  <a:lnTo>
                    <a:pt x="9093" y="7665"/>
                  </a:lnTo>
                  <a:lnTo>
                    <a:pt x="9088" y="7672"/>
                  </a:lnTo>
                  <a:lnTo>
                    <a:pt x="9078" y="7687"/>
                  </a:lnTo>
                  <a:lnTo>
                    <a:pt x="9073" y="7694"/>
                  </a:lnTo>
                  <a:lnTo>
                    <a:pt x="9063" y="7708"/>
                  </a:lnTo>
                  <a:lnTo>
                    <a:pt x="9058" y="7715"/>
                  </a:lnTo>
                  <a:lnTo>
                    <a:pt x="9048" y="7728"/>
                  </a:lnTo>
                  <a:lnTo>
                    <a:pt x="9042" y="7735"/>
                  </a:lnTo>
                  <a:lnTo>
                    <a:pt x="9031" y="7748"/>
                  </a:lnTo>
                  <a:lnTo>
                    <a:pt x="9025" y="7755"/>
                  </a:lnTo>
                  <a:lnTo>
                    <a:pt x="9014" y="7768"/>
                  </a:lnTo>
                  <a:lnTo>
                    <a:pt x="9008" y="7775"/>
                  </a:lnTo>
                  <a:lnTo>
                    <a:pt x="8996" y="7787"/>
                  </a:lnTo>
                  <a:lnTo>
                    <a:pt x="8989" y="7793"/>
                  </a:lnTo>
                  <a:lnTo>
                    <a:pt x="8977" y="7805"/>
                  </a:lnTo>
                  <a:lnTo>
                    <a:pt x="8970" y="7812"/>
                  </a:lnTo>
                  <a:lnTo>
                    <a:pt x="8958" y="7823"/>
                  </a:lnTo>
                  <a:lnTo>
                    <a:pt x="8950" y="7829"/>
                  </a:lnTo>
                  <a:lnTo>
                    <a:pt x="8937" y="7840"/>
                  </a:lnTo>
                  <a:lnTo>
                    <a:pt x="8930" y="7846"/>
                  </a:lnTo>
                  <a:lnTo>
                    <a:pt x="8916" y="7856"/>
                  </a:lnTo>
                  <a:lnTo>
                    <a:pt x="8909" y="7862"/>
                  </a:lnTo>
                  <a:lnTo>
                    <a:pt x="8895" y="7872"/>
                  </a:lnTo>
                  <a:lnTo>
                    <a:pt x="8887" y="7877"/>
                  </a:lnTo>
                  <a:lnTo>
                    <a:pt x="8872" y="7887"/>
                  </a:lnTo>
                  <a:lnTo>
                    <a:pt x="8864" y="7892"/>
                  </a:lnTo>
                  <a:lnTo>
                    <a:pt x="8849" y="7901"/>
                  </a:lnTo>
                  <a:lnTo>
                    <a:pt x="8843" y="7904"/>
                  </a:lnTo>
                  <a:lnTo>
                    <a:pt x="8828" y="7913"/>
                  </a:lnTo>
                  <a:lnTo>
                    <a:pt x="8820" y="7917"/>
                  </a:lnTo>
                  <a:lnTo>
                    <a:pt x="8804" y="7925"/>
                  </a:lnTo>
                  <a:lnTo>
                    <a:pt x="8796" y="7929"/>
                  </a:lnTo>
                  <a:lnTo>
                    <a:pt x="8780" y="7936"/>
                  </a:lnTo>
                  <a:lnTo>
                    <a:pt x="8771" y="7940"/>
                  </a:lnTo>
                  <a:lnTo>
                    <a:pt x="8755" y="7947"/>
                  </a:lnTo>
                  <a:lnTo>
                    <a:pt x="8747" y="7950"/>
                  </a:lnTo>
                  <a:lnTo>
                    <a:pt x="8731" y="7956"/>
                  </a:lnTo>
                  <a:lnTo>
                    <a:pt x="8722" y="7960"/>
                  </a:lnTo>
                  <a:lnTo>
                    <a:pt x="8705" y="7965"/>
                  </a:lnTo>
                  <a:lnTo>
                    <a:pt x="8696" y="7968"/>
                  </a:lnTo>
                  <a:lnTo>
                    <a:pt x="8680" y="7972"/>
                  </a:lnTo>
                  <a:lnTo>
                    <a:pt x="8671" y="7975"/>
                  </a:lnTo>
                  <a:lnTo>
                    <a:pt x="8654" y="7979"/>
                  </a:lnTo>
                  <a:lnTo>
                    <a:pt x="8645" y="7981"/>
                  </a:lnTo>
                  <a:lnTo>
                    <a:pt x="8628" y="7985"/>
                  </a:lnTo>
                  <a:lnTo>
                    <a:pt x="8619" y="7986"/>
                  </a:lnTo>
                  <a:lnTo>
                    <a:pt x="8602" y="7989"/>
                  </a:lnTo>
                  <a:lnTo>
                    <a:pt x="8593" y="7991"/>
                  </a:lnTo>
                  <a:lnTo>
                    <a:pt x="8576" y="7993"/>
                  </a:lnTo>
                  <a:lnTo>
                    <a:pt x="8567" y="7994"/>
                  </a:lnTo>
                  <a:lnTo>
                    <a:pt x="8550" y="7996"/>
                  </a:lnTo>
                  <a:lnTo>
                    <a:pt x="8540" y="7996"/>
                  </a:lnTo>
                  <a:lnTo>
                    <a:pt x="8523" y="7997"/>
                  </a:lnTo>
                  <a:lnTo>
                    <a:pt x="8514" y="7998"/>
                  </a:lnTo>
                  <a:lnTo>
                    <a:pt x="8497" y="7998"/>
                  </a:lnTo>
                  <a:lnTo>
                    <a:pt x="8492" y="7998"/>
                  </a:lnTo>
                  <a:lnTo>
                    <a:pt x="2996" y="7998"/>
                  </a:lnTo>
                  <a:lnTo>
                    <a:pt x="2962" y="7996"/>
                  </a:lnTo>
                  <a:lnTo>
                    <a:pt x="2929" y="7989"/>
                  </a:lnTo>
                  <a:lnTo>
                    <a:pt x="2897" y="7977"/>
                  </a:lnTo>
                  <a:lnTo>
                    <a:pt x="2866" y="7962"/>
                  </a:lnTo>
                  <a:lnTo>
                    <a:pt x="2838" y="7942"/>
                  </a:lnTo>
                  <a:lnTo>
                    <a:pt x="2814" y="7919"/>
                  </a:lnTo>
                  <a:lnTo>
                    <a:pt x="2792" y="7892"/>
                  </a:lnTo>
                  <a:lnTo>
                    <a:pt x="846" y="5144"/>
                  </a:lnTo>
                  <a:lnTo>
                    <a:pt x="828" y="5115"/>
                  </a:lnTo>
                  <a:lnTo>
                    <a:pt x="815" y="5084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5" y="4916"/>
                  </a:lnTo>
                  <a:lnTo>
                    <a:pt x="828" y="4885"/>
                  </a:lnTo>
                  <a:lnTo>
                    <a:pt x="846" y="4856"/>
                  </a:lnTo>
                  <a:close/>
                  <a:moveTo>
                    <a:pt x="8490" y="2502"/>
                  </a:moveTo>
                  <a:lnTo>
                    <a:pt x="3125" y="2502"/>
                  </a:lnTo>
                  <a:lnTo>
                    <a:pt x="1356" y="5000"/>
                  </a:lnTo>
                  <a:lnTo>
                    <a:pt x="3125" y="7498"/>
                  </a:lnTo>
                  <a:lnTo>
                    <a:pt x="8490" y="7498"/>
                  </a:lnTo>
                  <a:lnTo>
                    <a:pt x="8500" y="7498"/>
                  </a:lnTo>
                  <a:lnTo>
                    <a:pt x="8507" y="7497"/>
                  </a:lnTo>
                  <a:lnTo>
                    <a:pt x="8515" y="7497"/>
                  </a:lnTo>
                  <a:lnTo>
                    <a:pt x="8523" y="7496"/>
                  </a:lnTo>
                  <a:lnTo>
                    <a:pt x="8530" y="7494"/>
                  </a:lnTo>
                  <a:lnTo>
                    <a:pt x="8538" y="7493"/>
                  </a:lnTo>
                  <a:lnTo>
                    <a:pt x="8545" y="7491"/>
                  </a:lnTo>
                  <a:lnTo>
                    <a:pt x="8553" y="7489"/>
                  </a:lnTo>
                  <a:lnTo>
                    <a:pt x="8560" y="7486"/>
                  </a:lnTo>
                  <a:lnTo>
                    <a:pt x="8567" y="7484"/>
                  </a:lnTo>
                  <a:lnTo>
                    <a:pt x="8574" y="7481"/>
                  </a:lnTo>
                  <a:lnTo>
                    <a:pt x="8581" y="7478"/>
                  </a:lnTo>
                  <a:lnTo>
                    <a:pt x="8588" y="7474"/>
                  </a:lnTo>
                  <a:lnTo>
                    <a:pt x="8596" y="7470"/>
                  </a:lnTo>
                  <a:lnTo>
                    <a:pt x="8603" y="7465"/>
                  </a:lnTo>
                  <a:lnTo>
                    <a:pt x="8610" y="7461"/>
                  </a:lnTo>
                  <a:lnTo>
                    <a:pt x="8616" y="7457"/>
                  </a:lnTo>
                  <a:lnTo>
                    <a:pt x="8622" y="7452"/>
                  </a:lnTo>
                  <a:lnTo>
                    <a:pt x="8628" y="7447"/>
                  </a:lnTo>
                  <a:lnTo>
                    <a:pt x="8633" y="7442"/>
                  </a:lnTo>
                  <a:lnTo>
                    <a:pt x="8639" y="7437"/>
                  </a:lnTo>
                  <a:lnTo>
                    <a:pt x="8645" y="7431"/>
                  </a:lnTo>
                  <a:lnTo>
                    <a:pt x="8650" y="7425"/>
                  </a:lnTo>
                  <a:lnTo>
                    <a:pt x="8655" y="7419"/>
                  </a:lnTo>
                  <a:lnTo>
                    <a:pt x="8660" y="7412"/>
                  </a:lnTo>
                  <a:lnTo>
                    <a:pt x="8665" y="7406"/>
                  </a:lnTo>
                  <a:lnTo>
                    <a:pt x="8670" y="7399"/>
                  </a:lnTo>
                  <a:lnTo>
                    <a:pt x="8673" y="7393"/>
                  </a:lnTo>
                  <a:lnTo>
                    <a:pt x="8676" y="7388"/>
                  </a:lnTo>
                  <a:lnTo>
                    <a:pt x="8679" y="7381"/>
                  </a:lnTo>
                  <a:lnTo>
                    <a:pt x="8683" y="7374"/>
                  </a:lnTo>
                  <a:lnTo>
                    <a:pt x="8686" y="7366"/>
                  </a:lnTo>
                  <a:lnTo>
                    <a:pt x="8688" y="7359"/>
                  </a:lnTo>
                  <a:lnTo>
                    <a:pt x="8691" y="7351"/>
                  </a:lnTo>
                  <a:lnTo>
                    <a:pt x="8693" y="7344"/>
                  </a:lnTo>
                  <a:lnTo>
                    <a:pt x="8695" y="7336"/>
                  </a:lnTo>
                  <a:lnTo>
                    <a:pt x="8696" y="7329"/>
                  </a:lnTo>
                  <a:lnTo>
                    <a:pt x="8698" y="7321"/>
                  </a:lnTo>
                  <a:lnTo>
                    <a:pt x="8699" y="7313"/>
                  </a:lnTo>
                  <a:lnTo>
                    <a:pt x="8699" y="7306"/>
                  </a:lnTo>
                  <a:lnTo>
                    <a:pt x="8700" y="7298"/>
                  </a:lnTo>
                  <a:lnTo>
                    <a:pt x="8700" y="7288"/>
                  </a:lnTo>
                  <a:lnTo>
                    <a:pt x="8700" y="2712"/>
                  </a:lnTo>
                  <a:lnTo>
                    <a:pt x="8700" y="2702"/>
                  </a:lnTo>
                  <a:lnTo>
                    <a:pt x="8699" y="2694"/>
                  </a:lnTo>
                  <a:lnTo>
                    <a:pt x="8699" y="2687"/>
                  </a:lnTo>
                  <a:lnTo>
                    <a:pt x="8698" y="2679"/>
                  </a:lnTo>
                  <a:lnTo>
                    <a:pt x="8696" y="2671"/>
                  </a:lnTo>
                  <a:lnTo>
                    <a:pt x="8695" y="2664"/>
                  </a:lnTo>
                  <a:lnTo>
                    <a:pt x="8693" y="2656"/>
                  </a:lnTo>
                  <a:lnTo>
                    <a:pt x="8691" y="2649"/>
                  </a:lnTo>
                  <a:lnTo>
                    <a:pt x="8688" y="2641"/>
                  </a:lnTo>
                  <a:lnTo>
                    <a:pt x="8686" y="2634"/>
                  </a:lnTo>
                  <a:lnTo>
                    <a:pt x="8683" y="2626"/>
                  </a:lnTo>
                  <a:lnTo>
                    <a:pt x="8679" y="2619"/>
                  </a:lnTo>
                  <a:lnTo>
                    <a:pt x="8676" y="2612"/>
                  </a:lnTo>
                  <a:lnTo>
                    <a:pt x="8673" y="2607"/>
                  </a:lnTo>
                  <a:lnTo>
                    <a:pt x="8670" y="2601"/>
                  </a:lnTo>
                  <a:lnTo>
                    <a:pt x="8665" y="2594"/>
                  </a:lnTo>
                  <a:lnTo>
                    <a:pt x="8660" y="2588"/>
                  </a:lnTo>
                  <a:lnTo>
                    <a:pt x="8655" y="2581"/>
                  </a:lnTo>
                  <a:lnTo>
                    <a:pt x="8650" y="2575"/>
                  </a:lnTo>
                  <a:lnTo>
                    <a:pt x="8645" y="2569"/>
                  </a:lnTo>
                  <a:lnTo>
                    <a:pt x="8639" y="2563"/>
                  </a:lnTo>
                  <a:lnTo>
                    <a:pt x="8633" y="2558"/>
                  </a:lnTo>
                  <a:lnTo>
                    <a:pt x="8628" y="2553"/>
                  </a:lnTo>
                  <a:lnTo>
                    <a:pt x="8622" y="2548"/>
                  </a:lnTo>
                  <a:lnTo>
                    <a:pt x="8616" y="2543"/>
                  </a:lnTo>
                  <a:lnTo>
                    <a:pt x="8610" y="2539"/>
                  </a:lnTo>
                  <a:lnTo>
                    <a:pt x="8603" y="2535"/>
                  </a:lnTo>
                  <a:lnTo>
                    <a:pt x="8596" y="2530"/>
                  </a:lnTo>
                  <a:lnTo>
                    <a:pt x="8588" y="2526"/>
                  </a:lnTo>
                  <a:lnTo>
                    <a:pt x="8581" y="2522"/>
                  </a:lnTo>
                  <a:lnTo>
                    <a:pt x="8574" y="2519"/>
                  </a:lnTo>
                  <a:lnTo>
                    <a:pt x="8567" y="2516"/>
                  </a:lnTo>
                  <a:lnTo>
                    <a:pt x="8560" y="2514"/>
                  </a:lnTo>
                  <a:lnTo>
                    <a:pt x="8553" y="2511"/>
                  </a:lnTo>
                  <a:lnTo>
                    <a:pt x="8545" y="2509"/>
                  </a:lnTo>
                  <a:lnTo>
                    <a:pt x="8538" y="2507"/>
                  </a:lnTo>
                  <a:lnTo>
                    <a:pt x="8530" y="2506"/>
                  </a:lnTo>
                  <a:lnTo>
                    <a:pt x="8523" y="2504"/>
                  </a:lnTo>
                  <a:lnTo>
                    <a:pt x="8515" y="2503"/>
                  </a:lnTo>
                  <a:lnTo>
                    <a:pt x="8507" y="2503"/>
                  </a:lnTo>
                  <a:lnTo>
                    <a:pt x="8500" y="2502"/>
                  </a:lnTo>
                  <a:lnTo>
                    <a:pt x="8490" y="2502"/>
                  </a:lnTo>
                  <a:close/>
                  <a:moveTo>
                    <a:pt x="4921" y="4058"/>
                  </a:moveTo>
                  <a:lnTo>
                    <a:pt x="4921" y="4081"/>
                  </a:lnTo>
                  <a:lnTo>
                    <a:pt x="4921" y="4087"/>
                  </a:lnTo>
                  <a:lnTo>
                    <a:pt x="4921" y="4111"/>
                  </a:lnTo>
                  <a:lnTo>
                    <a:pt x="4920" y="4116"/>
                  </a:lnTo>
                  <a:lnTo>
                    <a:pt x="4919" y="4140"/>
                  </a:lnTo>
                  <a:lnTo>
                    <a:pt x="4919" y="4145"/>
                  </a:lnTo>
                  <a:lnTo>
                    <a:pt x="4916" y="4169"/>
                  </a:lnTo>
                  <a:lnTo>
                    <a:pt x="4916" y="4174"/>
                  </a:lnTo>
                  <a:lnTo>
                    <a:pt x="4913" y="4198"/>
                  </a:lnTo>
                  <a:lnTo>
                    <a:pt x="4912" y="4203"/>
                  </a:lnTo>
                  <a:lnTo>
                    <a:pt x="4908" y="4226"/>
                  </a:lnTo>
                  <a:lnTo>
                    <a:pt x="4907" y="4232"/>
                  </a:lnTo>
                  <a:lnTo>
                    <a:pt x="4902" y="4255"/>
                  </a:lnTo>
                  <a:lnTo>
                    <a:pt x="4901" y="4260"/>
                  </a:lnTo>
                  <a:lnTo>
                    <a:pt x="4895" y="4283"/>
                  </a:lnTo>
                  <a:lnTo>
                    <a:pt x="4894" y="4289"/>
                  </a:lnTo>
                  <a:lnTo>
                    <a:pt x="4887" y="4311"/>
                  </a:lnTo>
                  <a:lnTo>
                    <a:pt x="4886" y="4316"/>
                  </a:lnTo>
                  <a:lnTo>
                    <a:pt x="4878" y="4339"/>
                  </a:lnTo>
                  <a:lnTo>
                    <a:pt x="4877" y="4344"/>
                  </a:lnTo>
                  <a:lnTo>
                    <a:pt x="4868" y="4366"/>
                  </a:lnTo>
                  <a:lnTo>
                    <a:pt x="4866" y="4371"/>
                  </a:lnTo>
                  <a:lnTo>
                    <a:pt x="4857" y="4393"/>
                  </a:lnTo>
                  <a:lnTo>
                    <a:pt x="4855" y="4398"/>
                  </a:lnTo>
                  <a:lnTo>
                    <a:pt x="4845" y="4419"/>
                  </a:lnTo>
                  <a:lnTo>
                    <a:pt x="4843" y="4424"/>
                  </a:lnTo>
                  <a:lnTo>
                    <a:pt x="4832" y="4446"/>
                  </a:lnTo>
                  <a:lnTo>
                    <a:pt x="4830" y="4450"/>
                  </a:lnTo>
                  <a:lnTo>
                    <a:pt x="4819" y="4471"/>
                  </a:lnTo>
                  <a:lnTo>
                    <a:pt x="4815" y="4477"/>
                  </a:lnTo>
                  <a:lnTo>
                    <a:pt x="4803" y="4497"/>
                  </a:lnTo>
                  <a:lnTo>
                    <a:pt x="4800" y="4502"/>
                  </a:lnTo>
                  <a:lnTo>
                    <a:pt x="4787" y="4522"/>
                  </a:lnTo>
                  <a:lnTo>
                    <a:pt x="4784" y="4526"/>
                  </a:lnTo>
                  <a:lnTo>
                    <a:pt x="4770" y="4545"/>
                  </a:lnTo>
                  <a:lnTo>
                    <a:pt x="4767" y="4550"/>
                  </a:lnTo>
                  <a:lnTo>
                    <a:pt x="4752" y="4569"/>
                  </a:lnTo>
                  <a:lnTo>
                    <a:pt x="4749" y="4573"/>
                  </a:lnTo>
                  <a:lnTo>
                    <a:pt x="4734" y="4591"/>
                  </a:lnTo>
                  <a:lnTo>
                    <a:pt x="4730" y="4595"/>
                  </a:lnTo>
                  <a:lnTo>
                    <a:pt x="4714" y="4613"/>
                  </a:lnTo>
                  <a:lnTo>
                    <a:pt x="4711" y="4617"/>
                  </a:lnTo>
                  <a:lnTo>
                    <a:pt x="4694" y="4634"/>
                  </a:lnTo>
                  <a:lnTo>
                    <a:pt x="4690" y="4638"/>
                  </a:lnTo>
                  <a:lnTo>
                    <a:pt x="4673" y="4654"/>
                  </a:lnTo>
                  <a:lnTo>
                    <a:pt x="4669" y="4658"/>
                  </a:lnTo>
                  <a:lnTo>
                    <a:pt x="4652" y="4673"/>
                  </a:lnTo>
                  <a:lnTo>
                    <a:pt x="4648" y="4677"/>
                  </a:lnTo>
                  <a:lnTo>
                    <a:pt x="4629" y="4692"/>
                  </a:lnTo>
                  <a:lnTo>
                    <a:pt x="4625" y="4695"/>
                  </a:lnTo>
                  <a:lnTo>
                    <a:pt x="4606" y="4710"/>
                  </a:lnTo>
                  <a:lnTo>
                    <a:pt x="4602" y="4713"/>
                  </a:lnTo>
                  <a:lnTo>
                    <a:pt x="4583" y="4727"/>
                  </a:lnTo>
                  <a:lnTo>
                    <a:pt x="4578" y="4730"/>
                  </a:lnTo>
                  <a:lnTo>
                    <a:pt x="4558" y="4743"/>
                  </a:lnTo>
                  <a:lnTo>
                    <a:pt x="4553" y="4746"/>
                  </a:lnTo>
                  <a:lnTo>
                    <a:pt x="4533" y="4758"/>
                  </a:lnTo>
                  <a:lnTo>
                    <a:pt x="4529" y="4760"/>
                  </a:lnTo>
                  <a:lnTo>
                    <a:pt x="4508" y="4772"/>
                  </a:lnTo>
                  <a:lnTo>
                    <a:pt x="4503" y="4774"/>
                  </a:lnTo>
                  <a:lnTo>
                    <a:pt x="4482" y="4785"/>
                  </a:lnTo>
                  <a:lnTo>
                    <a:pt x="4477" y="4787"/>
                  </a:lnTo>
                  <a:lnTo>
                    <a:pt x="4456" y="4797"/>
                  </a:lnTo>
                  <a:lnTo>
                    <a:pt x="4451" y="4800"/>
                  </a:lnTo>
                  <a:lnTo>
                    <a:pt x="4429" y="4809"/>
                  </a:lnTo>
                  <a:lnTo>
                    <a:pt x="4424" y="4811"/>
                  </a:lnTo>
                  <a:lnTo>
                    <a:pt x="4402" y="4819"/>
                  </a:lnTo>
                  <a:lnTo>
                    <a:pt x="4396" y="4821"/>
                  </a:lnTo>
                  <a:lnTo>
                    <a:pt x="4374" y="4828"/>
                  </a:lnTo>
                  <a:lnTo>
                    <a:pt x="4368" y="4830"/>
                  </a:lnTo>
                  <a:lnTo>
                    <a:pt x="4346" y="4837"/>
                  </a:lnTo>
                  <a:lnTo>
                    <a:pt x="4340" y="4838"/>
                  </a:lnTo>
                  <a:lnTo>
                    <a:pt x="4318" y="4844"/>
                  </a:lnTo>
                  <a:lnTo>
                    <a:pt x="4312" y="4845"/>
                  </a:lnTo>
                  <a:lnTo>
                    <a:pt x="4289" y="4850"/>
                  </a:lnTo>
                  <a:lnTo>
                    <a:pt x="4284" y="4851"/>
                  </a:lnTo>
                  <a:lnTo>
                    <a:pt x="4260" y="4855"/>
                  </a:lnTo>
                  <a:lnTo>
                    <a:pt x="4255" y="4856"/>
                  </a:lnTo>
                  <a:lnTo>
                    <a:pt x="4231" y="4859"/>
                  </a:lnTo>
                  <a:lnTo>
                    <a:pt x="4226" y="4859"/>
                  </a:lnTo>
                  <a:lnTo>
                    <a:pt x="4202" y="4862"/>
                  </a:lnTo>
                  <a:lnTo>
                    <a:pt x="4197" y="4862"/>
                  </a:lnTo>
                  <a:lnTo>
                    <a:pt x="4173" y="4863"/>
                  </a:lnTo>
                  <a:lnTo>
                    <a:pt x="4168" y="4864"/>
                  </a:lnTo>
                  <a:lnTo>
                    <a:pt x="4144" y="4864"/>
                  </a:lnTo>
                  <a:lnTo>
                    <a:pt x="4138" y="4864"/>
                  </a:lnTo>
                  <a:lnTo>
                    <a:pt x="4115" y="4864"/>
                  </a:lnTo>
                  <a:lnTo>
                    <a:pt x="4109" y="4863"/>
                  </a:lnTo>
                  <a:lnTo>
                    <a:pt x="4085" y="4862"/>
                  </a:lnTo>
                  <a:lnTo>
                    <a:pt x="4080" y="4862"/>
                  </a:lnTo>
                  <a:lnTo>
                    <a:pt x="4056" y="4859"/>
                  </a:lnTo>
                  <a:lnTo>
                    <a:pt x="4051" y="4859"/>
                  </a:lnTo>
                  <a:lnTo>
                    <a:pt x="4028" y="4856"/>
                  </a:lnTo>
                  <a:lnTo>
                    <a:pt x="4022" y="4855"/>
                  </a:lnTo>
                  <a:lnTo>
                    <a:pt x="3999" y="4851"/>
                  </a:lnTo>
                  <a:lnTo>
                    <a:pt x="3993" y="4850"/>
                  </a:lnTo>
                  <a:lnTo>
                    <a:pt x="3970" y="4845"/>
                  </a:lnTo>
                  <a:lnTo>
                    <a:pt x="3965" y="4844"/>
                  </a:lnTo>
                  <a:lnTo>
                    <a:pt x="3942" y="4838"/>
                  </a:lnTo>
                  <a:lnTo>
                    <a:pt x="3937" y="4837"/>
                  </a:lnTo>
                  <a:lnTo>
                    <a:pt x="3914" y="4830"/>
                  </a:lnTo>
                  <a:lnTo>
                    <a:pt x="3909" y="4828"/>
                  </a:lnTo>
                  <a:lnTo>
                    <a:pt x="3886" y="4821"/>
                  </a:lnTo>
                  <a:lnTo>
                    <a:pt x="3881" y="4819"/>
                  </a:lnTo>
                  <a:lnTo>
                    <a:pt x="3859" y="4811"/>
                  </a:lnTo>
                  <a:lnTo>
                    <a:pt x="3854" y="4809"/>
                  </a:lnTo>
                  <a:lnTo>
                    <a:pt x="3832" y="4800"/>
                  </a:lnTo>
                  <a:lnTo>
                    <a:pt x="3827" y="4797"/>
                  </a:lnTo>
                  <a:lnTo>
                    <a:pt x="3805" y="4788"/>
                  </a:lnTo>
                  <a:lnTo>
                    <a:pt x="3800" y="4785"/>
                  </a:lnTo>
                  <a:lnTo>
                    <a:pt x="3779" y="4774"/>
                  </a:lnTo>
                  <a:lnTo>
                    <a:pt x="3774" y="4772"/>
                  </a:lnTo>
                  <a:lnTo>
                    <a:pt x="3753" y="4760"/>
                  </a:lnTo>
                  <a:lnTo>
                    <a:pt x="3748" y="4757"/>
                  </a:lnTo>
                  <a:lnTo>
                    <a:pt x="3728" y="4745"/>
                  </a:lnTo>
                  <a:lnTo>
                    <a:pt x="3724" y="4742"/>
                  </a:lnTo>
                  <a:lnTo>
                    <a:pt x="3704" y="4729"/>
                  </a:lnTo>
                  <a:lnTo>
                    <a:pt x="3699" y="4726"/>
                  </a:lnTo>
                  <a:lnTo>
                    <a:pt x="3680" y="4713"/>
                  </a:lnTo>
                  <a:lnTo>
                    <a:pt x="3676" y="4709"/>
                  </a:lnTo>
                  <a:lnTo>
                    <a:pt x="3657" y="4695"/>
                  </a:lnTo>
                  <a:lnTo>
                    <a:pt x="3653" y="4692"/>
                  </a:lnTo>
                  <a:lnTo>
                    <a:pt x="3635" y="4677"/>
                  </a:lnTo>
                  <a:lnTo>
                    <a:pt x="3631" y="4673"/>
                  </a:lnTo>
                  <a:lnTo>
                    <a:pt x="3613" y="4658"/>
                  </a:lnTo>
                  <a:lnTo>
                    <a:pt x="3609" y="4654"/>
                  </a:lnTo>
                  <a:lnTo>
                    <a:pt x="3592" y="4638"/>
                  </a:lnTo>
                  <a:lnTo>
                    <a:pt x="3588" y="4634"/>
                  </a:lnTo>
                  <a:lnTo>
                    <a:pt x="3572" y="4617"/>
                  </a:lnTo>
                  <a:lnTo>
                    <a:pt x="3568" y="4613"/>
                  </a:lnTo>
                  <a:lnTo>
                    <a:pt x="3552" y="4595"/>
                  </a:lnTo>
                  <a:lnTo>
                    <a:pt x="3549" y="4591"/>
                  </a:lnTo>
                  <a:lnTo>
                    <a:pt x="3534" y="4573"/>
                  </a:lnTo>
                  <a:lnTo>
                    <a:pt x="3530" y="4568"/>
                  </a:lnTo>
                  <a:lnTo>
                    <a:pt x="3516" y="4550"/>
                  </a:lnTo>
                  <a:lnTo>
                    <a:pt x="3512" y="4545"/>
                  </a:lnTo>
                  <a:lnTo>
                    <a:pt x="3499" y="4526"/>
                  </a:lnTo>
                  <a:lnTo>
                    <a:pt x="3495" y="4521"/>
                  </a:lnTo>
                  <a:lnTo>
                    <a:pt x="3483" y="4501"/>
                  </a:lnTo>
                  <a:lnTo>
                    <a:pt x="3479" y="4496"/>
                  </a:lnTo>
                  <a:lnTo>
                    <a:pt x="3467" y="4476"/>
                  </a:lnTo>
                  <a:lnTo>
                    <a:pt x="3464" y="4471"/>
                  </a:lnTo>
                  <a:lnTo>
                    <a:pt x="3453" y="4450"/>
                  </a:lnTo>
                  <a:lnTo>
                    <a:pt x="3451" y="4446"/>
                  </a:lnTo>
                  <a:lnTo>
                    <a:pt x="3440" y="4424"/>
                  </a:lnTo>
                  <a:lnTo>
                    <a:pt x="3438" y="4419"/>
                  </a:lnTo>
                  <a:lnTo>
                    <a:pt x="3428" y="4398"/>
                  </a:lnTo>
                  <a:lnTo>
                    <a:pt x="3426" y="4393"/>
                  </a:lnTo>
                  <a:lnTo>
                    <a:pt x="3417" y="4371"/>
                  </a:lnTo>
                  <a:lnTo>
                    <a:pt x="3415" y="4366"/>
                  </a:lnTo>
                  <a:lnTo>
                    <a:pt x="3406" y="4344"/>
                  </a:lnTo>
                  <a:lnTo>
                    <a:pt x="3405" y="4339"/>
                  </a:lnTo>
                  <a:lnTo>
                    <a:pt x="3397" y="4316"/>
                  </a:lnTo>
                  <a:lnTo>
                    <a:pt x="3396" y="4311"/>
                  </a:lnTo>
                  <a:lnTo>
                    <a:pt x="3389" y="4289"/>
                  </a:lnTo>
                  <a:lnTo>
                    <a:pt x="3388" y="4283"/>
                  </a:lnTo>
                  <a:lnTo>
                    <a:pt x="3382" y="4260"/>
                  </a:lnTo>
                  <a:lnTo>
                    <a:pt x="3381" y="4255"/>
                  </a:lnTo>
                  <a:lnTo>
                    <a:pt x="3376" y="4232"/>
                  </a:lnTo>
                  <a:lnTo>
                    <a:pt x="3375" y="4226"/>
                  </a:lnTo>
                  <a:lnTo>
                    <a:pt x="3371" y="4203"/>
                  </a:lnTo>
                  <a:lnTo>
                    <a:pt x="3370" y="4198"/>
                  </a:lnTo>
                  <a:lnTo>
                    <a:pt x="3367" y="4174"/>
                  </a:lnTo>
                  <a:lnTo>
                    <a:pt x="3367" y="4169"/>
                  </a:lnTo>
                  <a:lnTo>
                    <a:pt x="3364" y="4145"/>
                  </a:lnTo>
                  <a:lnTo>
                    <a:pt x="3364" y="4140"/>
                  </a:lnTo>
                  <a:lnTo>
                    <a:pt x="3363" y="4116"/>
                  </a:lnTo>
                  <a:lnTo>
                    <a:pt x="3362" y="4111"/>
                  </a:lnTo>
                  <a:lnTo>
                    <a:pt x="3362" y="4087"/>
                  </a:lnTo>
                  <a:lnTo>
                    <a:pt x="3362" y="4081"/>
                  </a:lnTo>
                  <a:lnTo>
                    <a:pt x="3362" y="4058"/>
                  </a:lnTo>
                  <a:lnTo>
                    <a:pt x="3363" y="4052"/>
                  </a:lnTo>
                  <a:lnTo>
                    <a:pt x="3364" y="4029"/>
                  </a:lnTo>
                  <a:lnTo>
                    <a:pt x="3364" y="4023"/>
                  </a:lnTo>
                  <a:lnTo>
                    <a:pt x="3367" y="4000"/>
                  </a:lnTo>
                  <a:lnTo>
                    <a:pt x="3367" y="3994"/>
                  </a:lnTo>
                  <a:lnTo>
                    <a:pt x="3370" y="3971"/>
                  </a:lnTo>
                  <a:lnTo>
                    <a:pt x="3371" y="3965"/>
                  </a:lnTo>
                  <a:lnTo>
                    <a:pt x="3375" y="3942"/>
                  </a:lnTo>
                  <a:lnTo>
                    <a:pt x="3376" y="3937"/>
                  </a:lnTo>
                  <a:lnTo>
                    <a:pt x="3381" y="3914"/>
                  </a:lnTo>
                  <a:lnTo>
                    <a:pt x="3382" y="3908"/>
                  </a:lnTo>
                  <a:lnTo>
                    <a:pt x="3388" y="3885"/>
                  </a:lnTo>
                  <a:lnTo>
                    <a:pt x="3389" y="3880"/>
                  </a:lnTo>
                  <a:lnTo>
                    <a:pt x="3396" y="3857"/>
                  </a:lnTo>
                  <a:lnTo>
                    <a:pt x="3397" y="3852"/>
                  </a:lnTo>
                  <a:lnTo>
                    <a:pt x="3405" y="3830"/>
                  </a:lnTo>
                  <a:lnTo>
                    <a:pt x="3406" y="3824"/>
                  </a:lnTo>
                  <a:lnTo>
                    <a:pt x="3415" y="3802"/>
                  </a:lnTo>
                  <a:lnTo>
                    <a:pt x="3417" y="3797"/>
                  </a:lnTo>
                  <a:lnTo>
                    <a:pt x="3426" y="3775"/>
                  </a:lnTo>
                  <a:lnTo>
                    <a:pt x="3428" y="3770"/>
                  </a:lnTo>
                  <a:lnTo>
                    <a:pt x="3437" y="3749"/>
                  </a:lnTo>
                  <a:lnTo>
                    <a:pt x="3440" y="3744"/>
                  </a:lnTo>
                  <a:lnTo>
                    <a:pt x="3450" y="3723"/>
                  </a:lnTo>
                  <a:lnTo>
                    <a:pt x="3453" y="3718"/>
                  </a:lnTo>
                  <a:lnTo>
                    <a:pt x="3464" y="3697"/>
                  </a:lnTo>
                  <a:lnTo>
                    <a:pt x="3467" y="3692"/>
                  </a:lnTo>
                  <a:lnTo>
                    <a:pt x="3479" y="3672"/>
                  </a:lnTo>
                  <a:lnTo>
                    <a:pt x="3483" y="3667"/>
                  </a:lnTo>
                  <a:lnTo>
                    <a:pt x="3495" y="3647"/>
                  </a:lnTo>
                  <a:lnTo>
                    <a:pt x="3499" y="3642"/>
                  </a:lnTo>
                  <a:lnTo>
                    <a:pt x="3512" y="3623"/>
                  </a:lnTo>
                  <a:lnTo>
                    <a:pt x="3516" y="3618"/>
                  </a:lnTo>
                  <a:lnTo>
                    <a:pt x="3530" y="3600"/>
                  </a:lnTo>
                  <a:lnTo>
                    <a:pt x="3534" y="3595"/>
                  </a:lnTo>
                  <a:lnTo>
                    <a:pt x="3549" y="3577"/>
                  </a:lnTo>
                  <a:lnTo>
                    <a:pt x="3552" y="3573"/>
                  </a:lnTo>
                  <a:lnTo>
                    <a:pt x="3568" y="3555"/>
                  </a:lnTo>
                  <a:lnTo>
                    <a:pt x="3572" y="3551"/>
                  </a:lnTo>
                  <a:lnTo>
                    <a:pt x="3588" y="3534"/>
                  </a:lnTo>
                  <a:lnTo>
                    <a:pt x="3592" y="3530"/>
                  </a:lnTo>
                  <a:lnTo>
                    <a:pt x="3609" y="3514"/>
                  </a:lnTo>
                  <a:lnTo>
                    <a:pt x="3613" y="3510"/>
                  </a:lnTo>
                  <a:lnTo>
                    <a:pt x="3631" y="3495"/>
                  </a:lnTo>
                  <a:lnTo>
                    <a:pt x="3635" y="3491"/>
                  </a:lnTo>
                  <a:lnTo>
                    <a:pt x="3653" y="3476"/>
                  </a:lnTo>
                  <a:lnTo>
                    <a:pt x="3657" y="3473"/>
                  </a:lnTo>
                  <a:lnTo>
                    <a:pt x="3676" y="3459"/>
                  </a:lnTo>
                  <a:lnTo>
                    <a:pt x="3680" y="3455"/>
                  </a:lnTo>
                  <a:lnTo>
                    <a:pt x="3699" y="3442"/>
                  </a:lnTo>
                  <a:lnTo>
                    <a:pt x="3704" y="3439"/>
                  </a:lnTo>
                  <a:lnTo>
                    <a:pt x="3724" y="3426"/>
                  </a:lnTo>
                  <a:lnTo>
                    <a:pt x="3728" y="3423"/>
                  </a:lnTo>
                  <a:lnTo>
                    <a:pt x="3748" y="3411"/>
                  </a:lnTo>
                  <a:lnTo>
                    <a:pt x="3753" y="3408"/>
                  </a:lnTo>
                  <a:lnTo>
                    <a:pt x="3774" y="3396"/>
                  </a:lnTo>
                  <a:lnTo>
                    <a:pt x="3779" y="3394"/>
                  </a:lnTo>
                  <a:lnTo>
                    <a:pt x="3800" y="3383"/>
                  </a:lnTo>
                  <a:lnTo>
                    <a:pt x="3805" y="3380"/>
                  </a:lnTo>
                  <a:lnTo>
                    <a:pt x="3827" y="3371"/>
                  </a:lnTo>
                  <a:lnTo>
                    <a:pt x="3832" y="3368"/>
                  </a:lnTo>
                  <a:lnTo>
                    <a:pt x="3854" y="3359"/>
                  </a:lnTo>
                  <a:lnTo>
                    <a:pt x="3859" y="3357"/>
                  </a:lnTo>
                  <a:lnTo>
                    <a:pt x="3881" y="3349"/>
                  </a:lnTo>
                  <a:lnTo>
                    <a:pt x="3886" y="3347"/>
                  </a:lnTo>
                  <a:lnTo>
                    <a:pt x="3909" y="3340"/>
                  </a:lnTo>
                  <a:lnTo>
                    <a:pt x="3914" y="3338"/>
                  </a:lnTo>
                  <a:lnTo>
                    <a:pt x="3937" y="3331"/>
                  </a:lnTo>
                  <a:lnTo>
                    <a:pt x="3942" y="3330"/>
                  </a:lnTo>
                  <a:lnTo>
                    <a:pt x="3965" y="3324"/>
                  </a:lnTo>
                  <a:lnTo>
                    <a:pt x="3970" y="3323"/>
                  </a:lnTo>
                  <a:lnTo>
                    <a:pt x="3993" y="3318"/>
                  </a:lnTo>
                  <a:lnTo>
                    <a:pt x="3999" y="3317"/>
                  </a:lnTo>
                  <a:lnTo>
                    <a:pt x="4022" y="3313"/>
                  </a:lnTo>
                  <a:lnTo>
                    <a:pt x="4028" y="3312"/>
                  </a:lnTo>
                  <a:lnTo>
                    <a:pt x="4051" y="3309"/>
                  </a:lnTo>
                  <a:lnTo>
                    <a:pt x="4056" y="3309"/>
                  </a:lnTo>
                  <a:lnTo>
                    <a:pt x="4080" y="3306"/>
                  </a:lnTo>
                  <a:lnTo>
                    <a:pt x="4085" y="3306"/>
                  </a:lnTo>
                  <a:lnTo>
                    <a:pt x="4109" y="3305"/>
                  </a:lnTo>
                  <a:lnTo>
                    <a:pt x="4115" y="3304"/>
                  </a:lnTo>
                  <a:lnTo>
                    <a:pt x="4138" y="3304"/>
                  </a:lnTo>
                  <a:lnTo>
                    <a:pt x="4144" y="3304"/>
                  </a:lnTo>
                  <a:lnTo>
                    <a:pt x="4168" y="3304"/>
                  </a:lnTo>
                  <a:lnTo>
                    <a:pt x="4173" y="3305"/>
                  </a:lnTo>
                  <a:lnTo>
                    <a:pt x="4197" y="3306"/>
                  </a:lnTo>
                  <a:lnTo>
                    <a:pt x="4202" y="3306"/>
                  </a:lnTo>
                  <a:lnTo>
                    <a:pt x="4226" y="3309"/>
                  </a:lnTo>
                  <a:lnTo>
                    <a:pt x="4231" y="3309"/>
                  </a:lnTo>
                  <a:lnTo>
                    <a:pt x="4255" y="3312"/>
                  </a:lnTo>
                  <a:lnTo>
                    <a:pt x="4260" y="3313"/>
                  </a:lnTo>
                  <a:lnTo>
                    <a:pt x="4284" y="3317"/>
                  </a:lnTo>
                  <a:lnTo>
                    <a:pt x="4289" y="3318"/>
                  </a:lnTo>
                  <a:lnTo>
                    <a:pt x="4312" y="3323"/>
                  </a:lnTo>
                  <a:lnTo>
                    <a:pt x="4318" y="3324"/>
                  </a:lnTo>
                  <a:lnTo>
                    <a:pt x="4340" y="3330"/>
                  </a:lnTo>
                  <a:lnTo>
                    <a:pt x="4346" y="3331"/>
                  </a:lnTo>
                  <a:lnTo>
                    <a:pt x="4368" y="3338"/>
                  </a:lnTo>
                  <a:lnTo>
                    <a:pt x="4374" y="3340"/>
                  </a:lnTo>
                  <a:lnTo>
                    <a:pt x="4396" y="3347"/>
                  </a:lnTo>
                  <a:lnTo>
                    <a:pt x="4402" y="3349"/>
                  </a:lnTo>
                  <a:lnTo>
                    <a:pt x="4424" y="3357"/>
                  </a:lnTo>
                  <a:lnTo>
                    <a:pt x="4429" y="3359"/>
                  </a:lnTo>
                  <a:lnTo>
                    <a:pt x="4451" y="3368"/>
                  </a:lnTo>
                  <a:lnTo>
                    <a:pt x="4456" y="3371"/>
                  </a:lnTo>
                  <a:lnTo>
                    <a:pt x="4477" y="3381"/>
                  </a:lnTo>
                  <a:lnTo>
                    <a:pt x="4482" y="3383"/>
                  </a:lnTo>
                  <a:lnTo>
                    <a:pt x="4503" y="3394"/>
                  </a:lnTo>
                  <a:lnTo>
                    <a:pt x="4508" y="3396"/>
                  </a:lnTo>
                  <a:lnTo>
                    <a:pt x="4529" y="3408"/>
                  </a:lnTo>
                  <a:lnTo>
                    <a:pt x="4533" y="3410"/>
                  </a:lnTo>
                  <a:lnTo>
                    <a:pt x="4553" y="3422"/>
                  </a:lnTo>
                  <a:lnTo>
                    <a:pt x="4558" y="3425"/>
                  </a:lnTo>
                  <a:lnTo>
                    <a:pt x="4578" y="3438"/>
                  </a:lnTo>
                  <a:lnTo>
                    <a:pt x="4583" y="3441"/>
                  </a:lnTo>
                  <a:lnTo>
                    <a:pt x="4602" y="3455"/>
                  </a:lnTo>
                  <a:lnTo>
                    <a:pt x="4606" y="3458"/>
                  </a:lnTo>
                  <a:lnTo>
                    <a:pt x="4625" y="3473"/>
                  </a:lnTo>
                  <a:lnTo>
                    <a:pt x="4629" y="3476"/>
                  </a:lnTo>
                  <a:lnTo>
                    <a:pt x="4648" y="3491"/>
                  </a:lnTo>
                  <a:lnTo>
                    <a:pt x="4652" y="3495"/>
                  </a:lnTo>
                  <a:lnTo>
                    <a:pt x="4669" y="3510"/>
                  </a:lnTo>
                  <a:lnTo>
                    <a:pt x="4673" y="3514"/>
                  </a:lnTo>
                  <a:lnTo>
                    <a:pt x="4690" y="3530"/>
                  </a:lnTo>
                  <a:lnTo>
                    <a:pt x="4694" y="3534"/>
                  </a:lnTo>
                  <a:lnTo>
                    <a:pt x="4711" y="3551"/>
                  </a:lnTo>
                  <a:lnTo>
                    <a:pt x="4714" y="3555"/>
                  </a:lnTo>
                  <a:lnTo>
                    <a:pt x="4730" y="3573"/>
                  </a:lnTo>
                  <a:lnTo>
                    <a:pt x="4734" y="3577"/>
                  </a:lnTo>
                  <a:lnTo>
                    <a:pt x="4749" y="3595"/>
                  </a:lnTo>
                  <a:lnTo>
                    <a:pt x="4752" y="3599"/>
                  </a:lnTo>
                  <a:lnTo>
                    <a:pt x="4767" y="3618"/>
                  </a:lnTo>
                  <a:lnTo>
                    <a:pt x="4770" y="3623"/>
                  </a:lnTo>
                  <a:lnTo>
                    <a:pt x="4784" y="3642"/>
                  </a:lnTo>
                  <a:lnTo>
                    <a:pt x="4787" y="3646"/>
                  </a:lnTo>
                  <a:lnTo>
                    <a:pt x="4800" y="3666"/>
                  </a:lnTo>
                  <a:lnTo>
                    <a:pt x="4803" y="3671"/>
                  </a:lnTo>
                  <a:lnTo>
                    <a:pt x="4815" y="3691"/>
                  </a:lnTo>
                  <a:lnTo>
                    <a:pt x="4819" y="3697"/>
                  </a:lnTo>
                  <a:lnTo>
                    <a:pt x="4830" y="3718"/>
                  </a:lnTo>
                  <a:lnTo>
                    <a:pt x="4833" y="3723"/>
                  </a:lnTo>
                  <a:lnTo>
                    <a:pt x="4843" y="3744"/>
                  </a:lnTo>
                  <a:lnTo>
                    <a:pt x="4846" y="3749"/>
                  </a:lnTo>
                  <a:lnTo>
                    <a:pt x="4855" y="3770"/>
                  </a:lnTo>
                  <a:lnTo>
                    <a:pt x="4857" y="3775"/>
                  </a:lnTo>
                  <a:lnTo>
                    <a:pt x="4866" y="3797"/>
                  </a:lnTo>
                  <a:lnTo>
                    <a:pt x="4868" y="3802"/>
                  </a:lnTo>
                  <a:lnTo>
                    <a:pt x="4877" y="3824"/>
                  </a:lnTo>
                  <a:lnTo>
                    <a:pt x="4878" y="3830"/>
                  </a:lnTo>
                  <a:lnTo>
                    <a:pt x="4886" y="3852"/>
                  </a:lnTo>
                  <a:lnTo>
                    <a:pt x="4887" y="3857"/>
                  </a:lnTo>
                  <a:lnTo>
                    <a:pt x="4894" y="3880"/>
                  </a:lnTo>
                  <a:lnTo>
                    <a:pt x="4895" y="3885"/>
                  </a:lnTo>
                  <a:lnTo>
                    <a:pt x="4901" y="3908"/>
                  </a:lnTo>
                  <a:lnTo>
                    <a:pt x="4902" y="3914"/>
                  </a:lnTo>
                  <a:lnTo>
                    <a:pt x="4907" y="3937"/>
                  </a:lnTo>
                  <a:lnTo>
                    <a:pt x="4908" y="3942"/>
                  </a:lnTo>
                  <a:lnTo>
                    <a:pt x="4912" y="3965"/>
                  </a:lnTo>
                  <a:lnTo>
                    <a:pt x="4913" y="3971"/>
                  </a:lnTo>
                  <a:lnTo>
                    <a:pt x="4916" y="3994"/>
                  </a:lnTo>
                  <a:lnTo>
                    <a:pt x="4916" y="4000"/>
                  </a:lnTo>
                  <a:lnTo>
                    <a:pt x="4919" y="4023"/>
                  </a:lnTo>
                  <a:lnTo>
                    <a:pt x="4919" y="4029"/>
                  </a:lnTo>
                  <a:lnTo>
                    <a:pt x="4920" y="4052"/>
                  </a:lnTo>
                  <a:lnTo>
                    <a:pt x="4921" y="4058"/>
                  </a:lnTo>
                  <a:close/>
                  <a:moveTo>
                    <a:pt x="4621" y="4102"/>
                  </a:moveTo>
                  <a:lnTo>
                    <a:pt x="4621" y="4084"/>
                  </a:lnTo>
                  <a:lnTo>
                    <a:pt x="4621" y="4066"/>
                  </a:lnTo>
                  <a:lnTo>
                    <a:pt x="4620" y="4048"/>
                  </a:lnTo>
                  <a:lnTo>
                    <a:pt x="4618" y="4030"/>
                  </a:lnTo>
                  <a:lnTo>
                    <a:pt x="4616" y="4013"/>
                  </a:lnTo>
                  <a:lnTo>
                    <a:pt x="4613" y="3995"/>
                  </a:lnTo>
                  <a:lnTo>
                    <a:pt x="4609" y="3977"/>
                  </a:lnTo>
                  <a:lnTo>
                    <a:pt x="4605" y="3960"/>
                  </a:lnTo>
                  <a:lnTo>
                    <a:pt x="4600" y="3943"/>
                  </a:lnTo>
                  <a:lnTo>
                    <a:pt x="4594" y="3926"/>
                  </a:lnTo>
                  <a:lnTo>
                    <a:pt x="4588" y="3909"/>
                  </a:lnTo>
                  <a:lnTo>
                    <a:pt x="4581" y="3892"/>
                  </a:lnTo>
                  <a:lnTo>
                    <a:pt x="4574" y="3876"/>
                  </a:lnTo>
                  <a:lnTo>
                    <a:pt x="4566" y="3859"/>
                  </a:lnTo>
                  <a:lnTo>
                    <a:pt x="4557" y="3844"/>
                  </a:lnTo>
                  <a:lnTo>
                    <a:pt x="4548" y="3829"/>
                  </a:lnTo>
                  <a:lnTo>
                    <a:pt x="4538" y="3814"/>
                  </a:lnTo>
                  <a:lnTo>
                    <a:pt x="4527" y="3799"/>
                  </a:lnTo>
                  <a:lnTo>
                    <a:pt x="4516" y="3785"/>
                  </a:lnTo>
                  <a:lnTo>
                    <a:pt x="4505" y="3771"/>
                  </a:lnTo>
                  <a:lnTo>
                    <a:pt x="4493" y="3758"/>
                  </a:lnTo>
                  <a:lnTo>
                    <a:pt x="4481" y="3745"/>
                  </a:lnTo>
                  <a:lnTo>
                    <a:pt x="4468" y="3733"/>
                  </a:lnTo>
                  <a:lnTo>
                    <a:pt x="4454" y="3721"/>
                  </a:lnTo>
                  <a:lnTo>
                    <a:pt x="4441" y="3709"/>
                  </a:lnTo>
                  <a:lnTo>
                    <a:pt x="4426" y="3699"/>
                  </a:lnTo>
                  <a:lnTo>
                    <a:pt x="4412" y="3688"/>
                  </a:lnTo>
                  <a:lnTo>
                    <a:pt x="4397" y="3678"/>
                  </a:lnTo>
                  <a:lnTo>
                    <a:pt x="4381" y="3669"/>
                  </a:lnTo>
                  <a:lnTo>
                    <a:pt x="4365" y="3660"/>
                  </a:lnTo>
                  <a:lnTo>
                    <a:pt x="4349" y="3652"/>
                  </a:lnTo>
                  <a:lnTo>
                    <a:pt x="4332" y="3644"/>
                  </a:lnTo>
                  <a:lnTo>
                    <a:pt x="4316" y="3637"/>
                  </a:lnTo>
                  <a:lnTo>
                    <a:pt x="4299" y="3631"/>
                  </a:lnTo>
                  <a:lnTo>
                    <a:pt x="4282" y="3625"/>
                  </a:lnTo>
                  <a:lnTo>
                    <a:pt x="4265" y="3620"/>
                  </a:lnTo>
                  <a:lnTo>
                    <a:pt x="4248" y="3616"/>
                  </a:lnTo>
                  <a:lnTo>
                    <a:pt x="4230" y="3612"/>
                  </a:lnTo>
                  <a:lnTo>
                    <a:pt x="4213" y="3609"/>
                  </a:lnTo>
                  <a:lnTo>
                    <a:pt x="4195" y="3607"/>
                  </a:lnTo>
                  <a:lnTo>
                    <a:pt x="4177" y="3605"/>
                  </a:lnTo>
                  <a:lnTo>
                    <a:pt x="4159" y="3604"/>
                  </a:lnTo>
                  <a:lnTo>
                    <a:pt x="4141" y="3604"/>
                  </a:lnTo>
                  <a:lnTo>
                    <a:pt x="4123" y="3604"/>
                  </a:lnTo>
                  <a:lnTo>
                    <a:pt x="4105" y="3605"/>
                  </a:lnTo>
                  <a:lnTo>
                    <a:pt x="4087" y="3607"/>
                  </a:lnTo>
                  <a:lnTo>
                    <a:pt x="4070" y="3609"/>
                  </a:lnTo>
                  <a:lnTo>
                    <a:pt x="4052" y="3612"/>
                  </a:lnTo>
                  <a:lnTo>
                    <a:pt x="4035" y="3616"/>
                  </a:lnTo>
                  <a:lnTo>
                    <a:pt x="4017" y="3620"/>
                  </a:lnTo>
                  <a:lnTo>
                    <a:pt x="4000" y="3625"/>
                  </a:lnTo>
                  <a:lnTo>
                    <a:pt x="3983" y="3631"/>
                  </a:lnTo>
                  <a:lnTo>
                    <a:pt x="3966" y="3637"/>
                  </a:lnTo>
                  <a:lnTo>
                    <a:pt x="3950" y="3644"/>
                  </a:lnTo>
                  <a:lnTo>
                    <a:pt x="3933" y="3652"/>
                  </a:lnTo>
                  <a:lnTo>
                    <a:pt x="3917" y="3660"/>
                  </a:lnTo>
                  <a:lnTo>
                    <a:pt x="3901" y="3669"/>
                  </a:lnTo>
                  <a:lnTo>
                    <a:pt x="3886" y="3678"/>
                  </a:lnTo>
                  <a:lnTo>
                    <a:pt x="3871" y="3688"/>
                  </a:lnTo>
                  <a:lnTo>
                    <a:pt x="3856" y="3698"/>
                  </a:lnTo>
                  <a:lnTo>
                    <a:pt x="3842" y="3709"/>
                  </a:lnTo>
                  <a:lnTo>
                    <a:pt x="3828" y="3721"/>
                  </a:lnTo>
                  <a:lnTo>
                    <a:pt x="3815" y="3733"/>
                  </a:lnTo>
                  <a:lnTo>
                    <a:pt x="3802" y="3745"/>
                  </a:lnTo>
                  <a:lnTo>
                    <a:pt x="3790" y="3758"/>
                  </a:lnTo>
                  <a:lnTo>
                    <a:pt x="3778" y="3771"/>
                  </a:lnTo>
                  <a:lnTo>
                    <a:pt x="3766" y="3785"/>
                  </a:lnTo>
                  <a:lnTo>
                    <a:pt x="3755" y="3799"/>
                  </a:lnTo>
                  <a:lnTo>
                    <a:pt x="3745" y="3813"/>
                  </a:lnTo>
                  <a:lnTo>
                    <a:pt x="3735" y="3828"/>
                  </a:lnTo>
                  <a:lnTo>
                    <a:pt x="3726" y="3844"/>
                  </a:lnTo>
                  <a:lnTo>
                    <a:pt x="3717" y="3859"/>
                  </a:lnTo>
                  <a:lnTo>
                    <a:pt x="3709" y="3876"/>
                  </a:lnTo>
                  <a:lnTo>
                    <a:pt x="3702" y="3892"/>
                  </a:lnTo>
                  <a:lnTo>
                    <a:pt x="3695" y="3909"/>
                  </a:lnTo>
                  <a:lnTo>
                    <a:pt x="3689" y="3926"/>
                  </a:lnTo>
                  <a:lnTo>
                    <a:pt x="3683" y="3943"/>
                  </a:lnTo>
                  <a:lnTo>
                    <a:pt x="3678" y="3960"/>
                  </a:lnTo>
                  <a:lnTo>
                    <a:pt x="3674" y="3977"/>
                  </a:lnTo>
                  <a:lnTo>
                    <a:pt x="3670" y="3995"/>
                  </a:lnTo>
                  <a:lnTo>
                    <a:pt x="3667" y="4013"/>
                  </a:lnTo>
                  <a:lnTo>
                    <a:pt x="3665" y="4030"/>
                  </a:lnTo>
                  <a:lnTo>
                    <a:pt x="3663" y="4048"/>
                  </a:lnTo>
                  <a:lnTo>
                    <a:pt x="3662" y="4066"/>
                  </a:lnTo>
                  <a:lnTo>
                    <a:pt x="3662" y="4084"/>
                  </a:lnTo>
                  <a:lnTo>
                    <a:pt x="3662" y="4102"/>
                  </a:lnTo>
                  <a:lnTo>
                    <a:pt x="3663" y="4120"/>
                  </a:lnTo>
                  <a:lnTo>
                    <a:pt x="3665" y="4138"/>
                  </a:lnTo>
                  <a:lnTo>
                    <a:pt x="3667" y="4156"/>
                  </a:lnTo>
                  <a:lnTo>
                    <a:pt x="3670" y="4174"/>
                  </a:lnTo>
                  <a:lnTo>
                    <a:pt x="3674" y="4191"/>
                  </a:lnTo>
                  <a:lnTo>
                    <a:pt x="3678" y="4208"/>
                  </a:lnTo>
                  <a:lnTo>
                    <a:pt x="3683" y="4226"/>
                  </a:lnTo>
                  <a:lnTo>
                    <a:pt x="3689" y="4243"/>
                  </a:lnTo>
                  <a:lnTo>
                    <a:pt x="3695" y="4259"/>
                  </a:lnTo>
                  <a:lnTo>
                    <a:pt x="3702" y="4276"/>
                  </a:lnTo>
                  <a:lnTo>
                    <a:pt x="3709" y="4292"/>
                  </a:lnTo>
                  <a:lnTo>
                    <a:pt x="3717" y="4309"/>
                  </a:lnTo>
                  <a:lnTo>
                    <a:pt x="3726" y="4324"/>
                  </a:lnTo>
                  <a:lnTo>
                    <a:pt x="3735" y="4340"/>
                  </a:lnTo>
                  <a:lnTo>
                    <a:pt x="3745" y="4355"/>
                  </a:lnTo>
                  <a:lnTo>
                    <a:pt x="3755" y="4369"/>
                  </a:lnTo>
                  <a:lnTo>
                    <a:pt x="3766" y="4383"/>
                  </a:lnTo>
                  <a:lnTo>
                    <a:pt x="3778" y="4397"/>
                  </a:lnTo>
                  <a:lnTo>
                    <a:pt x="3790" y="4410"/>
                  </a:lnTo>
                  <a:lnTo>
                    <a:pt x="3802" y="4423"/>
                  </a:lnTo>
                  <a:lnTo>
                    <a:pt x="3815" y="4435"/>
                  </a:lnTo>
                  <a:lnTo>
                    <a:pt x="3828" y="4447"/>
                  </a:lnTo>
                  <a:lnTo>
                    <a:pt x="3842" y="4459"/>
                  </a:lnTo>
                  <a:lnTo>
                    <a:pt x="3856" y="4470"/>
                  </a:lnTo>
                  <a:lnTo>
                    <a:pt x="3871" y="4480"/>
                  </a:lnTo>
                  <a:lnTo>
                    <a:pt x="3886" y="4490"/>
                  </a:lnTo>
                  <a:lnTo>
                    <a:pt x="3901" y="4499"/>
                  </a:lnTo>
                  <a:lnTo>
                    <a:pt x="3917" y="4508"/>
                  </a:lnTo>
                  <a:lnTo>
                    <a:pt x="3933" y="4516"/>
                  </a:lnTo>
                  <a:lnTo>
                    <a:pt x="3950" y="4524"/>
                  </a:lnTo>
                  <a:lnTo>
                    <a:pt x="3966" y="4531"/>
                  </a:lnTo>
                  <a:lnTo>
                    <a:pt x="3983" y="4537"/>
                  </a:lnTo>
                  <a:lnTo>
                    <a:pt x="4000" y="4543"/>
                  </a:lnTo>
                  <a:lnTo>
                    <a:pt x="4017" y="4548"/>
                  </a:lnTo>
                  <a:lnTo>
                    <a:pt x="4035" y="4552"/>
                  </a:lnTo>
                  <a:lnTo>
                    <a:pt x="4052" y="4556"/>
                  </a:lnTo>
                  <a:lnTo>
                    <a:pt x="4070" y="4559"/>
                  </a:lnTo>
                  <a:lnTo>
                    <a:pt x="4087" y="4561"/>
                  </a:lnTo>
                  <a:lnTo>
                    <a:pt x="4105" y="4563"/>
                  </a:lnTo>
                  <a:lnTo>
                    <a:pt x="4123" y="4564"/>
                  </a:lnTo>
                  <a:lnTo>
                    <a:pt x="4141" y="4564"/>
                  </a:lnTo>
                  <a:lnTo>
                    <a:pt x="4159" y="4564"/>
                  </a:lnTo>
                  <a:lnTo>
                    <a:pt x="4177" y="4563"/>
                  </a:lnTo>
                  <a:lnTo>
                    <a:pt x="4195" y="4561"/>
                  </a:lnTo>
                  <a:lnTo>
                    <a:pt x="4213" y="4559"/>
                  </a:lnTo>
                  <a:lnTo>
                    <a:pt x="4230" y="4556"/>
                  </a:lnTo>
                  <a:lnTo>
                    <a:pt x="4248" y="4552"/>
                  </a:lnTo>
                  <a:lnTo>
                    <a:pt x="4265" y="4548"/>
                  </a:lnTo>
                  <a:lnTo>
                    <a:pt x="4282" y="4543"/>
                  </a:lnTo>
                  <a:lnTo>
                    <a:pt x="4299" y="4537"/>
                  </a:lnTo>
                  <a:lnTo>
                    <a:pt x="4316" y="4531"/>
                  </a:lnTo>
                  <a:lnTo>
                    <a:pt x="4332" y="4524"/>
                  </a:lnTo>
                  <a:lnTo>
                    <a:pt x="4349" y="4516"/>
                  </a:lnTo>
                  <a:lnTo>
                    <a:pt x="4365" y="4508"/>
                  </a:lnTo>
                  <a:lnTo>
                    <a:pt x="4381" y="4499"/>
                  </a:lnTo>
                  <a:lnTo>
                    <a:pt x="4397" y="4490"/>
                  </a:lnTo>
                  <a:lnTo>
                    <a:pt x="4412" y="4480"/>
                  </a:lnTo>
                  <a:lnTo>
                    <a:pt x="4426" y="4469"/>
                  </a:lnTo>
                  <a:lnTo>
                    <a:pt x="4441" y="4459"/>
                  </a:lnTo>
                  <a:lnTo>
                    <a:pt x="4454" y="4447"/>
                  </a:lnTo>
                  <a:lnTo>
                    <a:pt x="4468" y="4435"/>
                  </a:lnTo>
                  <a:lnTo>
                    <a:pt x="4481" y="4423"/>
                  </a:lnTo>
                  <a:lnTo>
                    <a:pt x="4493" y="4410"/>
                  </a:lnTo>
                  <a:lnTo>
                    <a:pt x="4505" y="4397"/>
                  </a:lnTo>
                  <a:lnTo>
                    <a:pt x="4516" y="4383"/>
                  </a:lnTo>
                  <a:lnTo>
                    <a:pt x="4527" y="4369"/>
                  </a:lnTo>
                  <a:lnTo>
                    <a:pt x="4538" y="4354"/>
                  </a:lnTo>
                  <a:lnTo>
                    <a:pt x="4548" y="4339"/>
                  </a:lnTo>
                  <a:lnTo>
                    <a:pt x="4557" y="4324"/>
                  </a:lnTo>
                  <a:lnTo>
                    <a:pt x="4566" y="4309"/>
                  </a:lnTo>
                  <a:lnTo>
                    <a:pt x="4574" y="4292"/>
                  </a:lnTo>
                  <a:lnTo>
                    <a:pt x="4581" y="4276"/>
                  </a:lnTo>
                  <a:lnTo>
                    <a:pt x="4588" y="4259"/>
                  </a:lnTo>
                  <a:lnTo>
                    <a:pt x="4594" y="4243"/>
                  </a:lnTo>
                  <a:lnTo>
                    <a:pt x="4600" y="4226"/>
                  </a:lnTo>
                  <a:lnTo>
                    <a:pt x="4605" y="4208"/>
                  </a:lnTo>
                  <a:lnTo>
                    <a:pt x="4609" y="4191"/>
                  </a:lnTo>
                  <a:lnTo>
                    <a:pt x="4613" y="4174"/>
                  </a:lnTo>
                  <a:lnTo>
                    <a:pt x="4616" y="4156"/>
                  </a:lnTo>
                  <a:lnTo>
                    <a:pt x="4618" y="4138"/>
                  </a:lnTo>
                  <a:lnTo>
                    <a:pt x="4620" y="4120"/>
                  </a:lnTo>
                  <a:lnTo>
                    <a:pt x="4621" y="4102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9" name="Google Shape;709;p7"/>
          <p:cNvGrpSpPr/>
          <p:nvPr/>
        </p:nvGrpSpPr>
        <p:grpSpPr>
          <a:xfrm>
            <a:off x="6359457" y="3559635"/>
            <a:ext cx="633600" cy="633600"/>
            <a:chOff x="4094847" y="4459160"/>
            <a:chExt cx="633600" cy="633600"/>
          </a:xfrm>
        </p:grpSpPr>
        <p:sp>
          <p:nvSpPr>
            <p:cNvPr id="710" name="Google Shape;710;p7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38" y="3743"/>
                  </a:moveTo>
                  <a:lnTo>
                    <a:pt x="7514" y="3743"/>
                  </a:lnTo>
                  <a:lnTo>
                    <a:pt x="8950" y="4940"/>
                  </a:lnTo>
                  <a:lnTo>
                    <a:pt x="8950" y="6137"/>
                  </a:lnTo>
                  <a:lnTo>
                    <a:pt x="5838" y="6137"/>
                  </a:lnTo>
                  <a:lnTo>
                    <a:pt x="5838" y="37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297"/>
                  </a:moveTo>
                  <a:lnTo>
                    <a:pt x="1391" y="2296"/>
                  </a:lnTo>
                  <a:lnTo>
                    <a:pt x="1404" y="2296"/>
                  </a:lnTo>
                  <a:lnTo>
                    <a:pt x="1409" y="2296"/>
                  </a:lnTo>
                  <a:lnTo>
                    <a:pt x="5479" y="2296"/>
                  </a:lnTo>
                  <a:lnTo>
                    <a:pt x="5484" y="2296"/>
                  </a:lnTo>
                  <a:lnTo>
                    <a:pt x="5497" y="2296"/>
                  </a:lnTo>
                  <a:lnTo>
                    <a:pt x="5507" y="2297"/>
                  </a:lnTo>
                  <a:lnTo>
                    <a:pt x="5520" y="2297"/>
                  </a:lnTo>
                  <a:lnTo>
                    <a:pt x="5530" y="2298"/>
                  </a:lnTo>
                  <a:lnTo>
                    <a:pt x="5543" y="2299"/>
                  </a:lnTo>
                  <a:lnTo>
                    <a:pt x="5552" y="2301"/>
                  </a:lnTo>
                  <a:lnTo>
                    <a:pt x="5566" y="2302"/>
                  </a:lnTo>
                  <a:lnTo>
                    <a:pt x="5575" y="2304"/>
                  </a:lnTo>
                  <a:lnTo>
                    <a:pt x="5588" y="2306"/>
                  </a:lnTo>
                  <a:lnTo>
                    <a:pt x="5597" y="2308"/>
                  </a:lnTo>
                  <a:lnTo>
                    <a:pt x="5610" y="2311"/>
                  </a:lnTo>
                  <a:lnTo>
                    <a:pt x="5620" y="2313"/>
                  </a:lnTo>
                  <a:lnTo>
                    <a:pt x="5633" y="2316"/>
                  </a:lnTo>
                  <a:lnTo>
                    <a:pt x="5641" y="2318"/>
                  </a:lnTo>
                  <a:lnTo>
                    <a:pt x="5654" y="2322"/>
                  </a:lnTo>
                  <a:lnTo>
                    <a:pt x="5663" y="2325"/>
                  </a:lnTo>
                  <a:lnTo>
                    <a:pt x="5676" y="2329"/>
                  </a:lnTo>
                  <a:lnTo>
                    <a:pt x="5684" y="2332"/>
                  </a:lnTo>
                  <a:lnTo>
                    <a:pt x="5697" y="2337"/>
                  </a:lnTo>
                  <a:lnTo>
                    <a:pt x="5705" y="2340"/>
                  </a:lnTo>
                  <a:lnTo>
                    <a:pt x="5718" y="2345"/>
                  </a:lnTo>
                  <a:lnTo>
                    <a:pt x="5726" y="2349"/>
                  </a:lnTo>
                  <a:lnTo>
                    <a:pt x="5738" y="2354"/>
                  </a:lnTo>
                  <a:lnTo>
                    <a:pt x="5747" y="2358"/>
                  </a:lnTo>
                  <a:lnTo>
                    <a:pt x="5759" y="2364"/>
                  </a:lnTo>
                  <a:lnTo>
                    <a:pt x="5767" y="2368"/>
                  </a:lnTo>
                  <a:lnTo>
                    <a:pt x="5778" y="2375"/>
                  </a:lnTo>
                  <a:lnTo>
                    <a:pt x="5788" y="2380"/>
                  </a:lnTo>
                  <a:lnTo>
                    <a:pt x="5799" y="2387"/>
                  </a:lnTo>
                  <a:lnTo>
                    <a:pt x="5807" y="2392"/>
                  </a:lnTo>
                  <a:lnTo>
                    <a:pt x="5818" y="2400"/>
                  </a:lnTo>
                  <a:lnTo>
                    <a:pt x="5826" y="2405"/>
                  </a:lnTo>
                  <a:lnTo>
                    <a:pt x="5837" y="2413"/>
                  </a:lnTo>
                  <a:lnTo>
                    <a:pt x="5844" y="2418"/>
                  </a:lnTo>
                  <a:lnTo>
                    <a:pt x="5855" y="2426"/>
                  </a:lnTo>
                  <a:lnTo>
                    <a:pt x="5862" y="2432"/>
                  </a:lnTo>
                  <a:lnTo>
                    <a:pt x="5873" y="2441"/>
                  </a:lnTo>
                  <a:lnTo>
                    <a:pt x="5880" y="2447"/>
                  </a:lnTo>
                  <a:lnTo>
                    <a:pt x="5890" y="2456"/>
                  </a:lnTo>
                  <a:lnTo>
                    <a:pt x="5896" y="2462"/>
                  </a:lnTo>
                  <a:lnTo>
                    <a:pt x="5906" y="2471"/>
                  </a:lnTo>
                  <a:lnTo>
                    <a:pt x="5913" y="2478"/>
                  </a:lnTo>
                  <a:lnTo>
                    <a:pt x="5922" y="2488"/>
                  </a:lnTo>
                  <a:lnTo>
                    <a:pt x="5928" y="2494"/>
                  </a:lnTo>
                  <a:lnTo>
                    <a:pt x="5937" y="2504"/>
                  </a:lnTo>
                  <a:lnTo>
                    <a:pt x="5943" y="2511"/>
                  </a:lnTo>
                  <a:lnTo>
                    <a:pt x="5952" y="2522"/>
                  </a:lnTo>
                  <a:lnTo>
                    <a:pt x="5958" y="2529"/>
                  </a:lnTo>
                  <a:lnTo>
                    <a:pt x="5966" y="2540"/>
                  </a:lnTo>
                  <a:lnTo>
                    <a:pt x="5971" y="2547"/>
                  </a:lnTo>
                  <a:lnTo>
                    <a:pt x="5979" y="2558"/>
                  </a:lnTo>
                  <a:lnTo>
                    <a:pt x="5984" y="2566"/>
                  </a:lnTo>
                  <a:lnTo>
                    <a:pt x="5992" y="2577"/>
                  </a:lnTo>
                  <a:lnTo>
                    <a:pt x="5997" y="2585"/>
                  </a:lnTo>
                  <a:lnTo>
                    <a:pt x="6004" y="2596"/>
                  </a:lnTo>
                  <a:lnTo>
                    <a:pt x="6009" y="2606"/>
                  </a:lnTo>
                  <a:lnTo>
                    <a:pt x="6016" y="2617"/>
                  </a:lnTo>
                  <a:lnTo>
                    <a:pt x="6020" y="2625"/>
                  </a:lnTo>
                  <a:lnTo>
                    <a:pt x="6026" y="2637"/>
                  </a:lnTo>
                  <a:lnTo>
                    <a:pt x="6030" y="2646"/>
                  </a:lnTo>
                  <a:lnTo>
                    <a:pt x="6035" y="2658"/>
                  </a:lnTo>
                  <a:lnTo>
                    <a:pt x="6039" y="2666"/>
                  </a:lnTo>
                  <a:lnTo>
                    <a:pt x="6044" y="2679"/>
                  </a:lnTo>
                  <a:lnTo>
                    <a:pt x="6047" y="2687"/>
                  </a:lnTo>
                  <a:lnTo>
                    <a:pt x="6052" y="2700"/>
                  </a:lnTo>
                  <a:lnTo>
                    <a:pt x="6055" y="2708"/>
                  </a:lnTo>
                  <a:lnTo>
                    <a:pt x="6059" y="2721"/>
                  </a:lnTo>
                  <a:lnTo>
                    <a:pt x="6062" y="2730"/>
                  </a:lnTo>
                  <a:lnTo>
                    <a:pt x="6066" y="2743"/>
                  </a:lnTo>
                  <a:lnTo>
                    <a:pt x="6068" y="2751"/>
                  </a:lnTo>
                  <a:lnTo>
                    <a:pt x="6071" y="2764"/>
                  </a:lnTo>
                  <a:lnTo>
                    <a:pt x="6073" y="2774"/>
                  </a:lnTo>
                  <a:lnTo>
                    <a:pt x="6076" y="2787"/>
                  </a:lnTo>
                  <a:lnTo>
                    <a:pt x="6078" y="2796"/>
                  </a:lnTo>
                  <a:lnTo>
                    <a:pt x="6080" y="2809"/>
                  </a:lnTo>
                  <a:lnTo>
                    <a:pt x="6082" y="2818"/>
                  </a:lnTo>
                  <a:lnTo>
                    <a:pt x="6083" y="2832"/>
                  </a:lnTo>
                  <a:lnTo>
                    <a:pt x="6085" y="2841"/>
                  </a:lnTo>
                  <a:lnTo>
                    <a:pt x="6086" y="2854"/>
                  </a:lnTo>
                  <a:lnTo>
                    <a:pt x="6087" y="2864"/>
                  </a:lnTo>
                  <a:lnTo>
                    <a:pt x="6087" y="2877"/>
                  </a:lnTo>
                  <a:lnTo>
                    <a:pt x="6088" y="2887"/>
                  </a:lnTo>
                  <a:lnTo>
                    <a:pt x="6088" y="2900"/>
                  </a:lnTo>
                  <a:lnTo>
                    <a:pt x="6088" y="2905"/>
                  </a:lnTo>
                  <a:lnTo>
                    <a:pt x="6088" y="3493"/>
                  </a:lnTo>
                  <a:lnTo>
                    <a:pt x="7514" y="3493"/>
                  </a:lnTo>
                  <a:lnTo>
                    <a:pt x="7549" y="3495"/>
                  </a:lnTo>
                  <a:lnTo>
                    <a:pt x="7583" y="3503"/>
                  </a:lnTo>
                  <a:lnTo>
                    <a:pt x="7615" y="3514"/>
                  </a:lnTo>
                  <a:lnTo>
                    <a:pt x="7646" y="3531"/>
                  </a:lnTo>
                  <a:lnTo>
                    <a:pt x="7674" y="3551"/>
                  </a:lnTo>
                  <a:lnTo>
                    <a:pt x="9110" y="4748"/>
                  </a:lnTo>
                  <a:lnTo>
                    <a:pt x="9133" y="4769"/>
                  </a:lnTo>
                  <a:lnTo>
                    <a:pt x="9153" y="4794"/>
                  </a:lnTo>
                  <a:lnTo>
                    <a:pt x="9169" y="4820"/>
                  </a:lnTo>
                  <a:lnTo>
                    <a:pt x="9183" y="4848"/>
                  </a:lnTo>
                  <a:lnTo>
                    <a:pt x="9192" y="4878"/>
                  </a:lnTo>
                  <a:lnTo>
                    <a:pt x="9198" y="4909"/>
                  </a:lnTo>
                  <a:lnTo>
                    <a:pt x="9200" y="4940"/>
                  </a:lnTo>
                  <a:lnTo>
                    <a:pt x="9200" y="6137"/>
                  </a:lnTo>
                  <a:lnTo>
                    <a:pt x="9198" y="6170"/>
                  </a:lnTo>
                  <a:lnTo>
                    <a:pt x="9191" y="6202"/>
                  </a:lnTo>
                  <a:lnTo>
                    <a:pt x="9181" y="6233"/>
                  </a:lnTo>
                  <a:lnTo>
                    <a:pt x="9167" y="6262"/>
                  </a:lnTo>
                  <a:lnTo>
                    <a:pt x="9148" y="6289"/>
                  </a:lnTo>
                  <a:lnTo>
                    <a:pt x="9127" y="6314"/>
                  </a:lnTo>
                  <a:lnTo>
                    <a:pt x="9102" y="6335"/>
                  </a:lnTo>
                  <a:lnTo>
                    <a:pt x="9075" y="6354"/>
                  </a:lnTo>
                  <a:lnTo>
                    <a:pt x="9046" y="6368"/>
                  </a:lnTo>
                  <a:lnTo>
                    <a:pt x="9015" y="6378"/>
                  </a:lnTo>
                  <a:lnTo>
                    <a:pt x="8983" y="6385"/>
                  </a:lnTo>
                  <a:lnTo>
                    <a:pt x="8950" y="6387"/>
                  </a:lnTo>
                  <a:lnTo>
                    <a:pt x="8337" y="6387"/>
                  </a:lnTo>
                  <a:lnTo>
                    <a:pt x="8342" y="6409"/>
                  </a:lnTo>
                  <a:lnTo>
                    <a:pt x="8344" y="6418"/>
                  </a:lnTo>
                  <a:lnTo>
                    <a:pt x="8349" y="6449"/>
                  </a:lnTo>
                  <a:lnTo>
                    <a:pt x="8350" y="6458"/>
                  </a:lnTo>
                  <a:lnTo>
                    <a:pt x="8355" y="6489"/>
                  </a:lnTo>
                  <a:lnTo>
                    <a:pt x="8356" y="6498"/>
                  </a:lnTo>
                  <a:lnTo>
                    <a:pt x="8359" y="6530"/>
                  </a:lnTo>
                  <a:lnTo>
                    <a:pt x="8359" y="6539"/>
                  </a:lnTo>
                  <a:lnTo>
                    <a:pt x="8361" y="6570"/>
                  </a:lnTo>
                  <a:lnTo>
                    <a:pt x="8361" y="6580"/>
                  </a:lnTo>
                  <a:lnTo>
                    <a:pt x="8362" y="6611"/>
                  </a:lnTo>
                  <a:lnTo>
                    <a:pt x="8362" y="6621"/>
                  </a:lnTo>
                  <a:lnTo>
                    <a:pt x="8361" y="6652"/>
                  </a:lnTo>
                  <a:lnTo>
                    <a:pt x="8361" y="6662"/>
                  </a:lnTo>
                  <a:lnTo>
                    <a:pt x="8359" y="6693"/>
                  </a:lnTo>
                  <a:lnTo>
                    <a:pt x="8359" y="6702"/>
                  </a:lnTo>
                  <a:lnTo>
                    <a:pt x="8356" y="6734"/>
                  </a:lnTo>
                  <a:lnTo>
                    <a:pt x="8355" y="6743"/>
                  </a:lnTo>
                  <a:lnTo>
                    <a:pt x="8350" y="6774"/>
                  </a:lnTo>
                  <a:lnTo>
                    <a:pt x="8349" y="6783"/>
                  </a:lnTo>
                  <a:lnTo>
                    <a:pt x="8344" y="6814"/>
                  </a:lnTo>
                  <a:lnTo>
                    <a:pt x="8342" y="6823"/>
                  </a:lnTo>
                  <a:lnTo>
                    <a:pt x="8336" y="6854"/>
                  </a:lnTo>
                  <a:lnTo>
                    <a:pt x="8334" y="6863"/>
                  </a:lnTo>
                  <a:lnTo>
                    <a:pt x="8326" y="6893"/>
                  </a:lnTo>
                  <a:lnTo>
                    <a:pt x="8324" y="6902"/>
                  </a:lnTo>
                  <a:lnTo>
                    <a:pt x="8315" y="6932"/>
                  </a:lnTo>
                  <a:lnTo>
                    <a:pt x="8312" y="6941"/>
                  </a:lnTo>
                  <a:lnTo>
                    <a:pt x="8302" y="6970"/>
                  </a:lnTo>
                  <a:lnTo>
                    <a:pt x="8299" y="6979"/>
                  </a:lnTo>
                  <a:lnTo>
                    <a:pt x="8289" y="7008"/>
                  </a:lnTo>
                  <a:lnTo>
                    <a:pt x="8285" y="7017"/>
                  </a:lnTo>
                  <a:lnTo>
                    <a:pt x="8273" y="7046"/>
                  </a:lnTo>
                  <a:lnTo>
                    <a:pt x="8270" y="7054"/>
                  </a:lnTo>
                  <a:lnTo>
                    <a:pt x="8257" y="7083"/>
                  </a:lnTo>
                  <a:lnTo>
                    <a:pt x="8253" y="7091"/>
                  </a:lnTo>
                  <a:lnTo>
                    <a:pt x="8239" y="7119"/>
                  </a:lnTo>
                  <a:lnTo>
                    <a:pt x="8234" y="7127"/>
                  </a:lnTo>
                  <a:lnTo>
                    <a:pt x="8219" y="7155"/>
                  </a:lnTo>
                  <a:lnTo>
                    <a:pt x="8214" y="7165"/>
                  </a:lnTo>
                  <a:lnTo>
                    <a:pt x="8197" y="7192"/>
                  </a:lnTo>
                  <a:lnTo>
                    <a:pt x="8192" y="7199"/>
                  </a:lnTo>
                  <a:lnTo>
                    <a:pt x="8175" y="7226"/>
                  </a:lnTo>
                  <a:lnTo>
                    <a:pt x="8170" y="7233"/>
                  </a:lnTo>
                  <a:lnTo>
                    <a:pt x="8152" y="7259"/>
                  </a:lnTo>
                  <a:lnTo>
                    <a:pt x="8146" y="7266"/>
                  </a:lnTo>
                  <a:lnTo>
                    <a:pt x="8127" y="7291"/>
                  </a:lnTo>
                  <a:lnTo>
                    <a:pt x="8122" y="7298"/>
                  </a:lnTo>
                  <a:lnTo>
                    <a:pt x="8102" y="7322"/>
                  </a:lnTo>
                  <a:lnTo>
                    <a:pt x="8096" y="7329"/>
                  </a:lnTo>
                  <a:lnTo>
                    <a:pt x="8075" y="7352"/>
                  </a:lnTo>
                  <a:lnTo>
                    <a:pt x="8069" y="7359"/>
                  </a:lnTo>
                  <a:lnTo>
                    <a:pt x="8047" y="7382"/>
                  </a:lnTo>
                  <a:lnTo>
                    <a:pt x="8040" y="7388"/>
                  </a:lnTo>
                  <a:lnTo>
                    <a:pt x="8018" y="7410"/>
                  </a:lnTo>
                  <a:lnTo>
                    <a:pt x="8011" y="7416"/>
                  </a:lnTo>
                  <a:lnTo>
                    <a:pt x="7988" y="7437"/>
                  </a:lnTo>
                  <a:lnTo>
                    <a:pt x="7981" y="7443"/>
                  </a:lnTo>
                  <a:lnTo>
                    <a:pt x="7957" y="7463"/>
                  </a:lnTo>
                  <a:lnTo>
                    <a:pt x="7949" y="7469"/>
                  </a:lnTo>
                  <a:lnTo>
                    <a:pt x="7925" y="7488"/>
                  </a:lnTo>
                  <a:lnTo>
                    <a:pt x="7917" y="7494"/>
                  </a:lnTo>
                  <a:lnTo>
                    <a:pt x="7891" y="7512"/>
                  </a:lnTo>
                  <a:lnTo>
                    <a:pt x="7884" y="7517"/>
                  </a:lnTo>
                  <a:lnTo>
                    <a:pt x="7857" y="7535"/>
                  </a:lnTo>
                  <a:lnTo>
                    <a:pt x="7849" y="7540"/>
                  </a:lnTo>
                  <a:lnTo>
                    <a:pt x="7822" y="7556"/>
                  </a:lnTo>
                  <a:lnTo>
                    <a:pt x="7814" y="7561"/>
                  </a:lnTo>
                  <a:lnTo>
                    <a:pt x="7786" y="7576"/>
                  </a:lnTo>
                  <a:lnTo>
                    <a:pt x="7778" y="7581"/>
                  </a:lnTo>
                  <a:lnTo>
                    <a:pt x="7750" y="7595"/>
                  </a:lnTo>
                  <a:lnTo>
                    <a:pt x="7741" y="7599"/>
                  </a:lnTo>
                  <a:lnTo>
                    <a:pt x="7713" y="7612"/>
                  </a:lnTo>
                  <a:lnTo>
                    <a:pt x="7704" y="7615"/>
                  </a:lnTo>
                  <a:lnTo>
                    <a:pt x="7675" y="7627"/>
                  </a:lnTo>
                  <a:lnTo>
                    <a:pt x="7667" y="7631"/>
                  </a:lnTo>
                  <a:lnTo>
                    <a:pt x="7637" y="7641"/>
                  </a:lnTo>
                  <a:lnTo>
                    <a:pt x="7629" y="7645"/>
                  </a:lnTo>
                  <a:lnTo>
                    <a:pt x="7599" y="7654"/>
                  </a:lnTo>
                  <a:lnTo>
                    <a:pt x="7590" y="7657"/>
                  </a:lnTo>
                  <a:lnTo>
                    <a:pt x="7560" y="7666"/>
                  </a:lnTo>
                  <a:lnTo>
                    <a:pt x="7551" y="7668"/>
                  </a:lnTo>
                  <a:lnTo>
                    <a:pt x="7521" y="7676"/>
                  </a:lnTo>
                  <a:lnTo>
                    <a:pt x="7512" y="7678"/>
                  </a:lnTo>
                  <a:lnTo>
                    <a:pt x="7481" y="7684"/>
                  </a:lnTo>
                  <a:lnTo>
                    <a:pt x="7472" y="7686"/>
                  </a:lnTo>
                  <a:lnTo>
                    <a:pt x="7441" y="7691"/>
                  </a:lnTo>
                  <a:lnTo>
                    <a:pt x="7432" y="7692"/>
                  </a:lnTo>
                  <a:lnTo>
                    <a:pt x="7401" y="7697"/>
                  </a:lnTo>
                  <a:lnTo>
                    <a:pt x="7392" y="7698"/>
                  </a:lnTo>
                  <a:lnTo>
                    <a:pt x="7360" y="7701"/>
                  </a:lnTo>
                  <a:lnTo>
                    <a:pt x="7351" y="7701"/>
                  </a:lnTo>
                  <a:lnTo>
                    <a:pt x="7320" y="7703"/>
                  </a:lnTo>
                  <a:lnTo>
                    <a:pt x="7310" y="7703"/>
                  </a:lnTo>
                  <a:lnTo>
                    <a:pt x="7279" y="7704"/>
                  </a:lnTo>
                  <a:lnTo>
                    <a:pt x="7269" y="7704"/>
                  </a:lnTo>
                  <a:lnTo>
                    <a:pt x="7238" y="7703"/>
                  </a:lnTo>
                  <a:lnTo>
                    <a:pt x="7228" y="7703"/>
                  </a:lnTo>
                  <a:lnTo>
                    <a:pt x="7197" y="7701"/>
                  </a:lnTo>
                  <a:lnTo>
                    <a:pt x="7188" y="7701"/>
                  </a:lnTo>
                  <a:lnTo>
                    <a:pt x="7156" y="7698"/>
                  </a:lnTo>
                  <a:lnTo>
                    <a:pt x="7147" y="7697"/>
                  </a:lnTo>
                  <a:lnTo>
                    <a:pt x="7116" y="7692"/>
                  </a:lnTo>
                  <a:lnTo>
                    <a:pt x="7107" y="7691"/>
                  </a:lnTo>
                  <a:lnTo>
                    <a:pt x="7076" y="7686"/>
                  </a:lnTo>
                  <a:lnTo>
                    <a:pt x="7067" y="7684"/>
                  </a:lnTo>
                  <a:lnTo>
                    <a:pt x="7036" y="7678"/>
                  </a:lnTo>
                  <a:lnTo>
                    <a:pt x="7027" y="7676"/>
                  </a:lnTo>
                  <a:lnTo>
                    <a:pt x="6997" y="7668"/>
                  </a:lnTo>
                  <a:lnTo>
                    <a:pt x="6988" y="7666"/>
                  </a:lnTo>
                  <a:lnTo>
                    <a:pt x="6958" y="7657"/>
                  </a:lnTo>
                  <a:lnTo>
                    <a:pt x="6949" y="7654"/>
                  </a:lnTo>
                  <a:lnTo>
                    <a:pt x="6920" y="7644"/>
                  </a:lnTo>
                  <a:lnTo>
                    <a:pt x="6911" y="7641"/>
                  </a:lnTo>
                  <a:lnTo>
                    <a:pt x="6882" y="7631"/>
                  </a:lnTo>
                  <a:lnTo>
                    <a:pt x="6873" y="7627"/>
                  </a:lnTo>
                  <a:lnTo>
                    <a:pt x="6844" y="7615"/>
                  </a:lnTo>
                  <a:lnTo>
                    <a:pt x="6836" y="7612"/>
                  </a:lnTo>
                  <a:lnTo>
                    <a:pt x="6807" y="7599"/>
                  </a:lnTo>
                  <a:lnTo>
                    <a:pt x="6799" y="7595"/>
                  </a:lnTo>
                  <a:lnTo>
                    <a:pt x="6771" y="7581"/>
                  </a:lnTo>
                  <a:lnTo>
                    <a:pt x="6763" y="7576"/>
                  </a:lnTo>
                  <a:lnTo>
                    <a:pt x="6735" y="7561"/>
                  </a:lnTo>
                  <a:lnTo>
                    <a:pt x="6725" y="7556"/>
                  </a:lnTo>
                  <a:lnTo>
                    <a:pt x="6698" y="7539"/>
                  </a:lnTo>
                  <a:lnTo>
                    <a:pt x="6690" y="7534"/>
                  </a:lnTo>
                  <a:lnTo>
                    <a:pt x="6664" y="7517"/>
                  </a:lnTo>
                  <a:lnTo>
                    <a:pt x="6657" y="7512"/>
                  </a:lnTo>
                  <a:lnTo>
                    <a:pt x="6631" y="7494"/>
                  </a:lnTo>
                  <a:lnTo>
                    <a:pt x="6624" y="7488"/>
                  </a:lnTo>
                  <a:lnTo>
                    <a:pt x="6599" y="7469"/>
                  </a:lnTo>
                  <a:lnTo>
                    <a:pt x="6592" y="7463"/>
                  </a:lnTo>
                  <a:lnTo>
                    <a:pt x="6568" y="7443"/>
                  </a:lnTo>
                  <a:lnTo>
                    <a:pt x="6561" y="7437"/>
                  </a:lnTo>
                  <a:lnTo>
                    <a:pt x="6537" y="7416"/>
                  </a:lnTo>
                  <a:lnTo>
                    <a:pt x="6531" y="7410"/>
                  </a:lnTo>
                  <a:lnTo>
                    <a:pt x="6508" y="7388"/>
                  </a:lnTo>
                  <a:lnTo>
                    <a:pt x="6502" y="7382"/>
                  </a:lnTo>
                  <a:lnTo>
                    <a:pt x="6480" y="7359"/>
                  </a:lnTo>
                  <a:lnTo>
                    <a:pt x="6474" y="7352"/>
                  </a:lnTo>
                  <a:lnTo>
                    <a:pt x="6453" y="7329"/>
                  </a:lnTo>
                  <a:lnTo>
                    <a:pt x="6447" y="7322"/>
                  </a:lnTo>
                  <a:lnTo>
                    <a:pt x="6427" y="7298"/>
                  </a:lnTo>
                  <a:lnTo>
                    <a:pt x="6421" y="7291"/>
                  </a:lnTo>
                  <a:lnTo>
                    <a:pt x="6402" y="7266"/>
                  </a:lnTo>
                  <a:lnTo>
                    <a:pt x="6396" y="7258"/>
                  </a:lnTo>
                  <a:lnTo>
                    <a:pt x="6378" y="7233"/>
                  </a:lnTo>
                  <a:lnTo>
                    <a:pt x="6373" y="7225"/>
                  </a:lnTo>
                  <a:lnTo>
                    <a:pt x="6356" y="7199"/>
                  </a:lnTo>
                  <a:lnTo>
                    <a:pt x="6351" y="7191"/>
                  </a:lnTo>
                  <a:lnTo>
                    <a:pt x="6335" y="7164"/>
                  </a:lnTo>
                  <a:lnTo>
                    <a:pt x="6330" y="7156"/>
                  </a:lnTo>
                  <a:lnTo>
                    <a:pt x="6315" y="7128"/>
                  </a:lnTo>
                  <a:lnTo>
                    <a:pt x="6311" y="7120"/>
                  </a:lnTo>
                  <a:lnTo>
                    <a:pt x="6296" y="7092"/>
                  </a:lnTo>
                  <a:lnTo>
                    <a:pt x="6292" y="7084"/>
                  </a:lnTo>
                  <a:lnTo>
                    <a:pt x="6279" y="7055"/>
                  </a:lnTo>
                  <a:lnTo>
                    <a:pt x="6275" y="7047"/>
                  </a:lnTo>
                  <a:lnTo>
                    <a:pt x="6263" y="7018"/>
                  </a:lnTo>
                  <a:lnTo>
                    <a:pt x="6260" y="7009"/>
                  </a:lnTo>
                  <a:lnTo>
                    <a:pt x="6249" y="6980"/>
                  </a:lnTo>
                  <a:lnTo>
                    <a:pt x="6246" y="6971"/>
                  </a:lnTo>
                  <a:lnTo>
                    <a:pt x="6236" y="6941"/>
                  </a:lnTo>
                  <a:lnTo>
                    <a:pt x="6233" y="6932"/>
                  </a:lnTo>
                  <a:lnTo>
                    <a:pt x="6225" y="6902"/>
                  </a:lnTo>
                  <a:lnTo>
                    <a:pt x="6222" y="6893"/>
                  </a:lnTo>
                  <a:lnTo>
                    <a:pt x="6215" y="6863"/>
                  </a:lnTo>
                  <a:lnTo>
                    <a:pt x="6213" y="6854"/>
                  </a:lnTo>
                  <a:lnTo>
                    <a:pt x="6206" y="6823"/>
                  </a:lnTo>
                  <a:lnTo>
                    <a:pt x="6204" y="6814"/>
                  </a:lnTo>
                  <a:lnTo>
                    <a:pt x="6199" y="6783"/>
                  </a:lnTo>
                  <a:lnTo>
                    <a:pt x="6198" y="6774"/>
                  </a:lnTo>
                  <a:lnTo>
                    <a:pt x="6194" y="6743"/>
                  </a:lnTo>
                  <a:lnTo>
                    <a:pt x="6192" y="6734"/>
                  </a:lnTo>
                  <a:lnTo>
                    <a:pt x="6189" y="6702"/>
                  </a:lnTo>
                  <a:lnTo>
                    <a:pt x="6189" y="6693"/>
                  </a:lnTo>
                  <a:lnTo>
                    <a:pt x="6187" y="6662"/>
                  </a:lnTo>
                  <a:lnTo>
                    <a:pt x="6187" y="6652"/>
                  </a:lnTo>
                  <a:lnTo>
                    <a:pt x="6186" y="6621"/>
                  </a:lnTo>
                  <a:lnTo>
                    <a:pt x="6186" y="6611"/>
                  </a:lnTo>
                  <a:lnTo>
                    <a:pt x="6187" y="6580"/>
                  </a:lnTo>
                  <a:lnTo>
                    <a:pt x="6187" y="6570"/>
                  </a:lnTo>
                  <a:lnTo>
                    <a:pt x="6189" y="6539"/>
                  </a:lnTo>
                  <a:lnTo>
                    <a:pt x="6189" y="6530"/>
                  </a:lnTo>
                  <a:lnTo>
                    <a:pt x="6192" y="6498"/>
                  </a:lnTo>
                  <a:lnTo>
                    <a:pt x="6194" y="6489"/>
                  </a:lnTo>
                  <a:lnTo>
                    <a:pt x="6198" y="6458"/>
                  </a:lnTo>
                  <a:lnTo>
                    <a:pt x="6199" y="6449"/>
                  </a:lnTo>
                  <a:lnTo>
                    <a:pt x="6204" y="6418"/>
                  </a:lnTo>
                  <a:lnTo>
                    <a:pt x="6206" y="6409"/>
                  </a:lnTo>
                  <a:lnTo>
                    <a:pt x="6211" y="6387"/>
                  </a:lnTo>
                  <a:lnTo>
                    <a:pt x="5838" y="6387"/>
                  </a:lnTo>
                  <a:lnTo>
                    <a:pt x="5805" y="6385"/>
                  </a:lnTo>
                  <a:lnTo>
                    <a:pt x="5773" y="6378"/>
                  </a:lnTo>
                  <a:lnTo>
                    <a:pt x="5742" y="6368"/>
                  </a:lnTo>
                  <a:lnTo>
                    <a:pt x="5713" y="6354"/>
                  </a:lnTo>
                  <a:lnTo>
                    <a:pt x="5701" y="6345"/>
                  </a:lnTo>
                  <a:lnTo>
                    <a:pt x="5697" y="6347"/>
                  </a:lnTo>
                  <a:lnTo>
                    <a:pt x="5685" y="6351"/>
                  </a:lnTo>
                  <a:lnTo>
                    <a:pt x="5675" y="6355"/>
                  </a:lnTo>
                  <a:lnTo>
                    <a:pt x="5663" y="6359"/>
                  </a:lnTo>
                  <a:lnTo>
                    <a:pt x="5653" y="6362"/>
                  </a:lnTo>
                  <a:lnTo>
                    <a:pt x="5641" y="6365"/>
                  </a:lnTo>
                  <a:lnTo>
                    <a:pt x="5631" y="6368"/>
                  </a:lnTo>
                  <a:lnTo>
                    <a:pt x="5618" y="6371"/>
                  </a:lnTo>
                  <a:lnTo>
                    <a:pt x="5609" y="6373"/>
                  </a:lnTo>
                  <a:lnTo>
                    <a:pt x="5596" y="6376"/>
                  </a:lnTo>
                  <a:lnTo>
                    <a:pt x="5587" y="6377"/>
                  </a:lnTo>
                  <a:lnTo>
                    <a:pt x="5574" y="6380"/>
                  </a:lnTo>
                  <a:lnTo>
                    <a:pt x="5565" y="6381"/>
                  </a:lnTo>
                  <a:lnTo>
                    <a:pt x="5551" y="6383"/>
                  </a:lnTo>
                  <a:lnTo>
                    <a:pt x="5542" y="6384"/>
                  </a:lnTo>
                  <a:lnTo>
                    <a:pt x="5529" y="6385"/>
                  </a:lnTo>
                  <a:lnTo>
                    <a:pt x="5520" y="6386"/>
                  </a:lnTo>
                  <a:lnTo>
                    <a:pt x="5506" y="6386"/>
                  </a:lnTo>
                  <a:lnTo>
                    <a:pt x="5497" y="6387"/>
                  </a:lnTo>
                  <a:lnTo>
                    <a:pt x="5484" y="6387"/>
                  </a:lnTo>
                  <a:lnTo>
                    <a:pt x="5479" y="6387"/>
                  </a:lnTo>
                  <a:lnTo>
                    <a:pt x="4028" y="6387"/>
                  </a:lnTo>
                  <a:lnTo>
                    <a:pt x="4033" y="6409"/>
                  </a:lnTo>
                  <a:lnTo>
                    <a:pt x="4035" y="6418"/>
                  </a:lnTo>
                  <a:lnTo>
                    <a:pt x="4040" y="6449"/>
                  </a:lnTo>
                  <a:lnTo>
                    <a:pt x="4041" y="6458"/>
                  </a:lnTo>
                  <a:lnTo>
                    <a:pt x="4046" y="6489"/>
                  </a:lnTo>
                  <a:lnTo>
                    <a:pt x="4047" y="6498"/>
                  </a:lnTo>
                  <a:lnTo>
                    <a:pt x="4050" y="6530"/>
                  </a:lnTo>
                  <a:lnTo>
                    <a:pt x="4050" y="6539"/>
                  </a:lnTo>
                  <a:lnTo>
                    <a:pt x="4052" y="6570"/>
                  </a:lnTo>
                  <a:lnTo>
                    <a:pt x="4052" y="6580"/>
                  </a:lnTo>
                  <a:lnTo>
                    <a:pt x="4053" y="6611"/>
                  </a:lnTo>
                  <a:lnTo>
                    <a:pt x="4053" y="6621"/>
                  </a:lnTo>
                  <a:lnTo>
                    <a:pt x="4052" y="6652"/>
                  </a:lnTo>
                  <a:lnTo>
                    <a:pt x="4052" y="6662"/>
                  </a:lnTo>
                  <a:lnTo>
                    <a:pt x="4050" y="6693"/>
                  </a:lnTo>
                  <a:lnTo>
                    <a:pt x="4050" y="6702"/>
                  </a:lnTo>
                  <a:lnTo>
                    <a:pt x="4047" y="6734"/>
                  </a:lnTo>
                  <a:lnTo>
                    <a:pt x="4046" y="6743"/>
                  </a:lnTo>
                  <a:lnTo>
                    <a:pt x="4041" y="6774"/>
                  </a:lnTo>
                  <a:lnTo>
                    <a:pt x="4040" y="6783"/>
                  </a:lnTo>
                  <a:lnTo>
                    <a:pt x="4035" y="6814"/>
                  </a:lnTo>
                  <a:lnTo>
                    <a:pt x="4033" y="6823"/>
                  </a:lnTo>
                  <a:lnTo>
                    <a:pt x="4027" y="6854"/>
                  </a:lnTo>
                  <a:lnTo>
                    <a:pt x="4025" y="6863"/>
                  </a:lnTo>
                  <a:lnTo>
                    <a:pt x="4017" y="6893"/>
                  </a:lnTo>
                  <a:lnTo>
                    <a:pt x="4015" y="6902"/>
                  </a:lnTo>
                  <a:lnTo>
                    <a:pt x="4006" y="6932"/>
                  </a:lnTo>
                  <a:lnTo>
                    <a:pt x="4003" y="6941"/>
                  </a:lnTo>
                  <a:lnTo>
                    <a:pt x="3993" y="6970"/>
                  </a:lnTo>
                  <a:lnTo>
                    <a:pt x="3990" y="6979"/>
                  </a:lnTo>
                  <a:lnTo>
                    <a:pt x="3980" y="7008"/>
                  </a:lnTo>
                  <a:lnTo>
                    <a:pt x="3976" y="7017"/>
                  </a:lnTo>
                  <a:lnTo>
                    <a:pt x="3964" y="7046"/>
                  </a:lnTo>
                  <a:lnTo>
                    <a:pt x="3961" y="7054"/>
                  </a:lnTo>
                  <a:lnTo>
                    <a:pt x="3948" y="7083"/>
                  </a:lnTo>
                  <a:lnTo>
                    <a:pt x="3944" y="7091"/>
                  </a:lnTo>
                  <a:lnTo>
                    <a:pt x="3930" y="7119"/>
                  </a:lnTo>
                  <a:lnTo>
                    <a:pt x="3925" y="7127"/>
                  </a:lnTo>
                  <a:lnTo>
                    <a:pt x="3910" y="7155"/>
                  </a:lnTo>
                  <a:lnTo>
                    <a:pt x="3905" y="7165"/>
                  </a:lnTo>
                  <a:lnTo>
                    <a:pt x="3888" y="7192"/>
                  </a:lnTo>
                  <a:lnTo>
                    <a:pt x="3883" y="7200"/>
                  </a:lnTo>
                  <a:lnTo>
                    <a:pt x="3866" y="7226"/>
                  </a:lnTo>
                  <a:lnTo>
                    <a:pt x="3861" y="7233"/>
                  </a:lnTo>
                  <a:lnTo>
                    <a:pt x="3843" y="7259"/>
                  </a:lnTo>
                  <a:lnTo>
                    <a:pt x="3837" y="7266"/>
                  </a:lnTo>
                  <a:lnTo>
                    <a:pt x="3818" y="7291"/>
                  </a:lnTo>
                  <a:lnTo>
                    <a:pt x="3812" y="7298"/>
                  </a:lnTo>
                  <a:lnTo>
                    <a:pt x="3792" y="7322"/>
                  </a:lnTo>
                  <a:lnTo>
                    <a:pt x="3786" y="7329"/>
                  </a:lnTo>
                  <a:lnTo>
                    <a:pt x="3765" y="7353"/>
                  </a:lnTo>
                  <a:lnTo>
                    <a:pt x="3759" y="7359"/>
                  </a:lnTo>
                  <a:lnTo>
                    <a:pt x="3737" y="7382"/>
                  </a:lnTo>
                  <a:lnTo>
                    <a:pt x="3731" y="7388"/>
                  </a:lnTo>
                  <a:lnTo>
                    <a:pt x="3708" y="7410"/>
                  </a:lnTo>
                  <a:lnTo>
                    <a:pt x="3702" y="7416"/>
                  </a:lnTo>
                  <a:lnTo>
                    <a:pt x="3678" y="7437"/>
                  </a:lnTo>
                  <a:lnTo>
                    <a:pt x="3671" y="7443"/>
                  </a:lnTo>
                  <a:lnTo>
                    <a:pt x="3647" y="7463"/>
                  </a:lnTo>
                  <a:lnTo>
                    <a:pt x="3640" y="7469"/>
                  </a:lnTo>
                  <a:lnTo>
                    <a:pt x="3615" y="7488"/>
                  </a:lnTo>
                  <a:lnTo>
                    <a:pt x="3608" y="7494"/>
                  </a:lnTo>
                  <a:lnTo>
                    <a:pt x="3582" y="7512"/>
                  </a:lnTo>
                  <a:lnTo>
                    <a:pt x="3575" y="7517"/>
                  </a:lnTo>
                  <a:lnTo>
                    <a:pt x="3549" y="7534"/>
                  </a:lnTo>
                  <a:lnTo>
                    <a:pt x="3541" y="7539"/>
                  </a:lnTo>
                  <a:lnTo>
                    <a:pt x="3514" y="7556"/>
                  </a:lnTo>
                  <a:lnTo>
                    <a:pt x="3505" y="7561"/>
                  </a:lnTo>
                  <a:lnTo>
                    <a:pt x="3477" y="7576"/>
                  </a:lnTo>
                  <a:lnTo>
                    <a:pt x="3469" y="7581"/>
                  </a:lnTo>
                  <a:lnTo>
                    <a:pt x="3441" y="7595"/>
                  </a:lnTo>
                  <a:lnTo>
                    <a:pt x="3432" y="7599"/>
                  </a:lnTo>
                  <a:lnTo>
                    <a:pt x="3404" y="7612"/>
                  </a:lnTo>
                  <a:lnTo>
                    <a:pt x="3395" y="7615"/>
                  </a:lnTo>
                  <a:lnTo>
                    <a:pt x="3366" y="7627"/>
                  </a:lnTo>
                  <a:lnTo>
                    <a:pt x="3358" y="7631"/>
                  </a:lnTo>
                  <a:lnTo>
                    <a:pt x="3328" y="7641"/>
                  </a:lnTo>
                  <a:lnTo>
                    <a:pt x="3320" y="7645"/>
                  </a:lnTo>
                  <a:lnTo>
                    <a:pt x="3290" y="7654"/>
                  </a:lnTo>
                  <a:lnTo>
                    <a:pt x="3281" y="7657"/>
                  </a:lnTo>
                  <a:lnTo>
                    <a:pt x="3251" y="7666"/>
                  </a:lnTo>
                  <a:lnTo>
                    <a:pt x="3242" y="7668"/>
                  </a:lnTo>
                  <a:lnTo>
                    <a:pt x="3212" y="7676"/>
                  </a:lnTo>
                  <a:lnTo>
                    <a:pt x="3203" y="7678"/>
                  </a:lnTo>
                  <a:lnTo>
                    <a:pt x="3172" y="7684"/>
                  </a:lnTo>
                  <a:lnTo>
                    <a:pt x="3163" y="7686"/>
                  </a:lnTo>
                  <a:lnTo>
                    <a:pt x="3132" y="7691"/>
                  </a:lnTo>
                  <a:lnTo>
                    <a:pt x="3123" y="7692"/>
                  </a:lnTo>
                  <a:lnTo>
                    <a:pt x="3092" y="7697"/>
                  </a:lnTo>
                  <a:lnTo>
                    <a:pt x="3083" y="7698"/>
                  </a:lnTo>
                  <a:lnTo>
                    <a:pt x="3051" y="7701"/>
                  </a:lnTo>
                  <a:lnTo>
                    <a:pt x="3042" y="7701"/>
                  </a:lnTo>
                  <a:lnTo>
                    <a:pt x="3011" y="7703"/>
                  </a:lnTo>
                  <a:lnTo>
                    <a:pt x="3001" y="7703"/>
                  </a:lnTo>
                  <a:lnTo>
                    <a:pt x="2970" y="7704"/>
                  </a:lnTo>
                  <a:lnTo>
                    <a:pt x="2960" y="7704"/>
                  </a:lnTo>
                  <a:lnTo>
                    <a:pt x="2929" y="7703"/>
                  </a:lnTo>
                  <a:lnTo>
                    <a:pt x="2919" y="7703"/>
                  </a:lnTo>
                  <a:lnTo>
                    <a:pt x="2888" y="7701"/>
                  </a:lnTo>
                  <a:lnTo>
                    <a:pt x="2879" y="7701"/>
                  </a:lnTo>
                  <a:lnTo>
                    <a:pt x="2847" y="7698"/>
                  </a:lnTo>
                  <a:lnTo>
                    <a:pt x="2838" y="7697"/>
                  </a:lnTo>
                  <a:lnTo>
                    <a:pt x="2807" y="7692"/>
                  </a:lnTo>
                  <a:lnTo>
                    <a:pt x="2798" y="7691"/>
                  </a:lnTo>
                  <a:lnTo>
                    <a:pt x="2767" y="7686"/>
                  </a:lnTo>
                  <a:lnTo>
                    <a:pt x="2758" y="7684"/>
                  </a:lnTo>
                  <a:lnTo>
                    <a:pt x="2727" y="7678"/>
                  </a:lnTo>
                  <a:lnTo>
                    <a:pt x="2718" y="7676"/>
                  </a:lnTo>
                  <a:lnTo>
                    <a:pt x="2688" y="7668"/>
                  </a:lnTo>
                  <a:lnTo>
                    <a:pt x="2679" y="7666"/>
                  </a:lnTo>
                  <a:lnTo>
                    <a:pt x="2649" y="7657"/>
                  </a:lnTo>
                  <a:lnTo>
                    <a:pt x="2640" y="7654"/>
                  </a:lnTo>
                  <a:lnTo>
                    <a:pt x="2611" y="7644"/>
                  </a:lnTo>
                  <a:lnTo>
                    <a:pt x="2602" y="7641"/>
                  </a:lnTo>
                  <a:lnTo>
                    <a:pt x="2573" y="7631"/>
                  </a:lnTo>
                  <a:lnTo>
                    <a:pt x="2564" y="7627"/>
                  </a:lnTo>
                  <a:lnTo>
                    <a:pt x="2535" y="7615"/>
                  </a:lnTo>
                  <a:lnTo>
                    <a:pt x="2527" y="7612"/>
                  </a:lnTo>
                  <a:lnTo>
                    <a:pt x="2498" y="7599"/>
                  </a:lnTo>
                  <a:lnTo>
                    <a:pt x="2490" y="7595"/>
                  </a:lnTo>
                  <a:lnTo>
                    <a:pt x="2462" y="7581"/>
                  </a:lnTo>
                  <a:lnTo>
                    <a:pt x="2454" y="7576"/>
                  </a:lnTo>
                  <a:lnTo>
                    <a:pt x="2426" y="7561"/>
                  </a:lnTo>
                  <a:lnTo>
                    <a:pt x="2416" y="7556"/>
                  </a:lnTo>
                  <a:lnTo>
                    <a:pt x="2389" y="7539"/>
                  </a:lnTo>
                  <a:lnTo>
                    <a:pt x="2381" y="7534"/>
                  </a:lnTo>
                  <a:lnTo>
                    <a:pt x="2355" y="7517"/>
                  </a:lnTo>
                  <a:lnTo>
                    <a:pt x="2348" y="7512"/>
                  </a:lnTo>
                  <a:lnTo>
                    <a:pt x="2322" y="7494"/>
                  </a:lnTo>
                  <a:lnTo>
                    <a:pt x="2315" y="7488"/>
                  </a:lnTo>
                  <a:lnTo>
                    <a:pt x="2290" y="7469"/>
                  </a:lnTo>
                  <a:lnTo>
                    <a:pt x="2283" y="7463"/>
                  </a:lnTo>
                  <a:lnTo>
                    <a:pt x="2259" y="7443"/>
                  </a:lnTo>
                  <a:lnTo>
                    <a:pt x="2252" y="7437"/>
                  </a:lnTo>
                  <a:lnTo>
                    <a:pt x="2228" y="7416"/>
                  </a:lnTo>
                  <a:lnTo>
                    <a:pt x="2222" y="7410"/>
                  </a:lnTo>
                  <a:lnTo>
                    <a:pt x="2199" y="7388"/>
                  </a:lnTo>
                  <a:lnTo>
                    <a:pt x="2193" y="7382"/>
                  </a:lnTo>
                  <a:lnTo>
                    <a:pt x="2171" y="7359"/>
                  </a:lnTo>
                  <a:lnTo>
                    <a:pt x="2165" y="7352"/>
                  </a:lnTo>
                  <a:lnTo>
                    <a:pt x="2144" y="7329"/>
                  </a:lnTo>
                  <a:lnTo>
                    <a:pt x="2138" y="7322"/>
                  </a:lnTo>
                  <a:lnTo>
                    <a:pt x="2118" y="7298"/>
                  </a:lnTo>
                  <a:lnTo>
                    <a:pt x="2112" y="7291"/>
                  </a:lnTo>
                  <a:lnTo>
                    <a:pt x="2093" y="7266"/>
                  </a:lnTo>
                  <a:lnTo>
                    <a:pt x="2087" y="7258"/>
                  </a:lnTo>
                  <a:lnTo>
                    <a:pt x="2069" y="7233"/>
                  </a:lnTo>
                  <a:lnTo>
                    <a:pt x="2064" y="7225"/>
                  </a:lnTo>
                  <a:lnTo>
                    <a:pt x="2047" y="7199"/>
                  </a:lnTo>
                  <a:lnTo>
                    <a:pt x="2042" y="7191"/>
                  </a:lnTo>
                  <a:lnTo>
                    <a:pt x="2026" y="7164"/>
                  </a:lnTo>
                  <a:lnTo>
                    <a:pt x="2021" y="7156"/>
                  </a:lnTo>
                  <a:lnTo>
                    <a:pt x="2006" y="7128"/>
                  </a:lnTo>
                  <a:lnTo>
                    <a:pt x="2002" y="7120"/>
                  </a:lnTo>
                  <a:lnTo>
                    <a:pt x="1987" y="7092"/>
                  </a:lnTo>
                  <a:lnTo>
                    <a:pt x="1983" y="7084"/>
                  </a:lnTo>
                  <a:lnTo>
                    <a:pt x="1970" y="7055"/>
                  </a:lnTo>
                  <a:lnTo>
                    <a:pt x="1966" y="7047"/>
                  </a:lnTo>
                  <a:lnTo>
                    <a:pt x="1954" y="7018"/>
                  </a:lnTo>
                  <a:lnTo>
                    <a:pt x="1951" y="7009"/>
                  </a:lnTo>
                  <a:lnTo>
                    <a:pt x="1940" y="6980"/>
                  </a:lnTo>
                  <a:lnTo>
                    <a:pt x="1937" y="6971"/>
                  </a:lnTo>
                  <a:lnTo>
                    <a:pt x="1927" y="6941"/>
                  </a:lnTo>
                  <a:lnTo>
                    <a:pt x="1924" y="6932"/>
                  </a:lnTo>
                  <a:lnTo>
                    <a:pt x="1916" y="6902"/>
                  </a:lnTo>
                  <a:lnTo>
                    <a:pt x="1913" y="6893"/>
                  </a:lnTo>
                  <a:lnTo>
                    <a:pt x="1906" y="6863"/>
                  </a:lnTo>
                  <a:lnTo>
                    <a:pt x="1904" y="6854"/>
                  </a:lnTo>
                  <a:lnTo>
                    <a:pt x="1897" y="6823"/>
                  </a:lnTo>
                  <a:lnTo>
                    <a:pt x="1895" y="6814"/>
                  </a:lnTo>
                  <a:lnTo>
                    <a:pt x="1890" y="6783"/>
                  </a:lnTo>
                  <a:lnTo>
                    <a:pt x="1889" y="6774"/>
                  </a:lnTo>
                  <a:lnTo>
                    <a:pt x="1885" y="6743"/>
                  </a:lnTo>
                  <a:lnTo>
                    <a:pt x="1883" y="6734"/>
                  </a:lnTo>
                  <a:lnTo>
                    <a:pt x="1880" y="6702"/>
                  </a:lnTo>
                  <a:lnTo>
                    <a:pt x="1880" y="6693"/>
                  </a:lnTo>
                  <a:lnTo>
                    <a:pt x="1878" y="6662"/>
                  </a:lnTo>
                  <a:lnTo>
                    <a:pt x="1878" y="6652"/>
                  </a:lnTo>
                  <a:lnTo>
                    <a:pt x="1877" y="6621"/>
                  </a:lnTo>
                  <a:lnTo>
                    <a:pt x="1877" y="6611"/>
                  </a:lnTo>
                  <a:lnTo>
                    <a:pt x="1878" y="6580"/>
                  </a:lnTo>
                  <a:lnTo>
                    <a:pt x="1878" y="6570"/>
                  </a:lnTo>
                  <a:lnTo>
                    <a:pt x="1880" y="6539"/>
                  </a:lnTo>
                  <a:lnTo>
                    <a:pt x="1880" y="6530"/>
                  </a:lnTo>
                  <a:lnTo>
                    <a:pt x="1883" y="6498"/>
                  </a:lnTo>
                  <a:lnTo>
                    <a:pt x="1885" y="6489"/>
                  </a:lnTo>
                  <a:lnTo>
                    <a:pt x="1889" y="6458"/>
                  </a:lnTo>
                  <a:lnTo>
                    <a:pt x="1890" y="6449"/>
                  </a:lnTo>
                  <a:lnTo>
                    <a:pt x="1895" y="6418"/>
                  </a:lnTo>
                  <a:lnTo>
                    <a:pt x="1897" y="6409"/>
                  </a:lnTo>
                  <a:lnTo>
                    <a:pt x="1902" y="6387"/>
                  </a:lnTo>
                  <a:lnTo>
                    <a:pt x="1409" y="6387"/>
                  </a:lnTo>
                  <a:lnTo>
                    <a:pt x="1404" y="6387"/>
                  </a:lnTo>
                  <a:lnTo>
                    <a:pt x="1391" y="6387"/>
                  </a:lnTo>
                  <a:lnTo>
                    <a:pt x="1382" y="6386"/>
                  </a:lnTo>
                  <a:lnTo>
                    <a:pt x="1368" y="6386"/>
                  </a:lnTo>
                  <a:lnTo>
                    <a:pt x="1359" y="6385"/>
                  </a:lnTo>
                  <a:lnTo>
                    <a:pt x="1346" y="6384"/>
                  </a:lnTo>
                  <a:lnTo>
                    <a:pt x="1337" y="6383"/>
                  </a:lnTo>
                  <a:lnTo>
                    <a:pt x="1323" y="6381"/>
                  </a:lnTo>
                  <a:lnTo>
                    <a:pt x="1314" y="6380"/>
                  </a:lnTo>
                  <a:lnTo>
                    <a:pt x="1301" y="6377"/>
                  </a:lnTo>
                  <a:lnTo>
                    <a:pt x="1292" y="6376"/>
                  </a:lnTo>
                  <a:lnTo>
                    <a:pt x="1279" y="6373"/>
                  </a:lnTo>
                  <a:lnTo>
                    <a:pt x="1270" y="6371"/>
                  </a:lnTo>
                  <a:lnTo>
                    <a:pt x="1257" y="6368"/>
                  </a:lnTo>
                  <a:lnTo>
                    <a:pt x="1247" y="6365"/>
                  </a:lnTo>
                  <a:lnTo>
                    <a:pt x="1235" y="6362"/>
                  </a:lnTo>
                  <a:lnTo>
                    <a:pt x="1225" y="6359"/>
                  </a:lnTo>
                  <a:lnTo>
                    <a:pt x="1213" y="6355"/>
                  </a:lnTo>
                  <a:lnTo>
                    <a:pt x="1203" y="6351"/>
                  </a:lnTo>
                  <a:lnTo>
                    <a:pt x="1191" y="6347"/>
                  </a:lnTo>
                  <a:lnTo>
                    <a:pt x="1182" y="6343"/>
                  </a:lnTo>
                  <a:lnTo>
                    <a:pt x="1170" y="6338"/>
                  </a:lnTo>
                  <a:lnTo>
                    <a:pt x="1160" y="6334"/>
                  </a:lnTo>
                  <a:lnTo>
                    <a:pt x="1148" y="6328"/>
                  </a:lnTo>
                  <a:lnTo>
                    <a:pt x="1139" y="6324"/>
                  </a:lnTo>
                  <a:lnTo>
                    <a:pt x="1127" y="6318"/>
                  </a:lnTo>
                  <a:lnTo>
                    <a:pt x="1119" y="6313"/>
                  </a:lnTo>
                  <a:lnTo>
                    <a:pt x="1107" y="6307"/>
                  </a:lnTo>
                  <a:lnTo>
                    <a:pt x="1100" y="6303"/>
                  </a:lnTo>
                  <a:lnTo>
                    <a:pt x="1089" y="6296"/>
                  </a:lnTo>
                  <a:lnTo>
                    <a:pt x="1081" y="6291"/>
                  </a:lnTo>
                  <a:lnTo>
                    <a:pt x="1070" y="6283"/>
                  </a:lnTo>
                  <a:lnTo>
                    <a:pt x="1062" y="6278"/>
                  </a:lnTo>
                  <a:lnTo>
                    <a:pt x="1051" y="6270"/>
                  </a:lnTo>
                  <a:lnTo>
                    <a:pt x="1044" y="6265"/>
                  </a:lnTo>
                  <a:lnTo>
                    <a:pt x="1033" y="6257"/>
                  </a:lnTo>
                  <a:lnTo>
                    <a:pt x="1026" y="6251"/>
                  </a:lnTo>
                  <a:lnTo>
                    <a:pt x="1016" y="6243"/>
                  </a:lnTo>
                  <a:lnTo>
                    <a:pt x="1009" y="6237"/>
                  </a:lnTo>
                  <a:lnTo>
                    <a:pt x="999" y="6228"/>
                  </a:lnTo>
                  <a:lnTo>
                    <a:pt x="992" y="6221"/>
                  </a:lnTo>
                  <a:lnTo>
                    <a:pt x="982" y="6212"/>
                  </a:lnTo>
                  <a:lnTo>
                    <a:pt x="976" y="6206"/>
                  </a:lnTo>
                  <a:lnTo>
                    <a:pt x="967" y="6196"/>
                  </a:lnTo>
                  <a:lnTo>
                    <a:pt x="960" y="6190"/>
                  </a:lnTo>
                  <a:lnTo>
                    <a:pt x="951" y="6180"/>
                  </a:lnTo>
                  <a:lnTo>
                    <a:pt x="945" y="6173"/>
                  </a:lnTo>
                  <a:lnTo>
                    <a:pt x="937" y="6163"/>
                  </a:lnTo>
                  <a:lnTo>
                    <a:pt x="931" y="6155"/>
                  </a:lnTo>
                  <a:lnTo>
                    <a:pt x="923" y="6145"/>
                  </a:lnTo>
                  <a:lnTo>
                    <a:pt x="918" y="6138"/>
                  </a:lnTo>
                  <a:lnTo>
                    <a:pt x="910" y="6127"/>
                  </a:lnTo>
                  <a:lnTo>
                    <a:pt x="905" y="6119"/>
                  </a:lnTo>
                  <a:lnTo>
                    <a:pt x="897" y="6108"/>
                  </a:lnTo>
                  <a:lnTo>
                    <a:pt x="892" y="6101"/>
                  </a:lnTo>
                  <a:lnTo>
                    <a:pt x="885" y="6089"/>
                  </a:lnTo>
                  <a:lnTo>
                    <a:pt x="878" y="6077"/>
                  </a:lnTo>
                  <a:lnTo>
                    <a:pt x="872" y="6065"/>
                  </a:lnTo>
                  <a:lnTo>
                    <a:pt x="868" y="6057"/>
                  </a:lnTo>
                  <a:lnTo>
                    <a:pt x="862" y="6045"/>
                  </a:lnTo>
                  <a:lnTo>
                    <a:pt x="858" y="6037"/>
                  </a:lnTo>
                  <a:lnTo>
                    <a:pt x="852" y="6025"/>
                  </a:lnTo>
                  <a:lnTo>
                    <a:pt x="849" y="6017"/>
                  </a:lnTo>
                  <a:lnTo>
                    <a:pt x="844" y="6004"/>
                  </a:lnTo>
                  <a:lnTo>
                    <a:pt x="840" y="5996"/>
                  </a:lnTo>
                  <a:lnTo>
                    <a:pt x="836" y="5983"/>
                  </a:lnTo>
                  <a:lnTo>
                    <a:pt x="833" y="5975"/>
                  </a:lnTo>
                  <a:lnTo>
                    <a:pt x="829" y="5962"/>
                  </a:lnTo>
                  <a:lnTo>
                    <a:pt x="826" y="5953"/>
                  </a:lnTo>
                  <a:lnTo>
                    <a:pt x="822" y="5940"/>
                  </a:lnTo>
                  <a:lnTo>
                    <a:pt x="820" y="5931"/>
                  </a:lnTo>
                  <a:lnTo>
                    <a:pt x="817" y="5918"/>
                  </a:lnTo>
                  <a:lnTo>
                    <a:pt x="814" y="5909"/>
                  </a:lnTo>
                  <a:lnTo>
                    <a:pt x="812" y="5896"/>
                  </a:lnTo>
                  <a:lnTo>
                    <a:pt x="810" y="5887"/>
                  </a:lnTo>
                  <a:lnTo>
                    <a:pt x="808" y="5874"/>
                  </a:lnTo>
                  <a:lnTo>
                    <a:pt x="806" y="5865"/>
                  </a:lnTo>
                  <a:lnTo>
                    <a:pt x="805" y="5851"/>
                  </a:lnTo>
                  <a:lnTo>
                    <a:pt x="803" y="5842"/>
                  </a:lnTo>
                  <a:lnTo>
                    <a:pt x="802" y="5829"/>
                  </a:lnTo>
                  <a:lnTo>
                    <a:pt x="801" y="5819"/>
                  </a:lnTo>
                  <a:lnTo>
                    <a:pt x="801" y="5806"/>
                  </a:lnTo>
                  <a:lnTo>
                    <a:pt x="800" y="5796"/>
                  </a:lnTo>
                  <a:lnTo>
                    <a:pt x="800" y="5783"/>
                  </a:lnTo>
                  <a:lnTo>
                    <a:pt x="800" y="5778"/>
                  </a:lnTo>
                  <a:lnTo>
                    <a:pt x="800" y="2905"/>
                  </a:lnTo>
                  <a:lnTo>
                    <a:pt x="800" y="2900"/>
                  </a:lnTo>
                  <a:lnTo>
                    <a:pt x="800" y="2887"/>
                  </a:lnTo>
                  <a:lnTo>
                    <a:pt x="801" y="2877"/>
                  </a:lnTo>
                  <a:lnTo>
                    <a:pt x="801" y="2864"/>
                  </a:lnTo>
                  <a:lnTo>
                    <a:pt x="802" y="2854"/>
                  </a:lnTo>
                  <a:lnTo>
                    <a:pt x="803" y="2841"/>
                  </a:lnTo>
                  <a:lnTo>
                    <a:pt x="805" y="2832"/>
                  </a:lnTo>
                  <a:lnTo>
                    <a:pt x="806" y="2818"/>
                  </a:lnTo>
                  <a:lnTo>
                    <a:pt x="808" y="2809"/>
                  </a:lnTo>
                  <a:lnTo>
                    <a:pt x="810" y="2796"/>
                  </a:lnTo>
                  <a:lnTo>
                    <a:pt x="812" y="2787"/>
                  </a:lnTo>
                  <a:lnTo>
                    <a:pt x="815" y="2774"/>
                  </a:lnTo>
                  <a:lnTo>
                    <a:pt x="817" y="2764"/>
                  </a:lnTo>
                  <a:lnTo>
                    <a:pt x="820" y="2751"/>
                  </a:lnTo>
                  <a:lnTo>
                    <a:pt x="822" y="2743"/>
                  </a:lnTo>
                  <a:lnTo>
                    <a:pt x="826" y="2730"/>
                  </a:lnTo>
                  <a:lnTo>
                    <a:pt x="829" y="2721"/>
                  </a:lnTo>
                  <a:lnTo>
                    <a:pt x="833" y="2708"/>
                  </a:lnTo>
                  <a:lnTo>
                    <a:pt x="836" y="2700"/>
                  </a:lnTo>
                  <a:lnTo>
                    <a:pt x="841" y="2687"/>
                  </a:lnTo>
                  <a:lnTo>
                    <a:pt x="844" y="2679"/>
                  </a:lnTo>
                  <a:lnTo>
                    <a:pt x="849" y="2666"/>
                  </a:lnTo>
                  <a:lnTo>
                    <a:pt x="853" y="2658"/>
                  </a:lnTo>
                  <a:lnTo>
                    <a:pt x="858" y="2646"/>
                  </a:lnTo>
                  <a:lnTo>
                    <a:pt x="862" y="2637"/>
                  </a:lnTo>
                  <a:lnTo>
                    <a:pt x="868" y="2625"/>
                  </a:lnTo>
                  <a:lnTo>
                    <a:pt x="872" y="2617"/>
                  </a:lnTo>
                  <a:lnTo>
                    <a:pt x="879" y="2606"/>
                  </a:lnTo>
                  <a:lnTo>
                    <a:pt x="884" y="2596"/>
                  </a:lnTo>
                  <a:lnTo>
                    <a:pt x="891" y="2585"/>
                  </a:lnTo>
                  <a:lnTo>
                    <a:pt x="896" y="2577"/>
                  </a:lnTo>
                  <a:lnTo>
                    <a:pt x="904" y="2566"/>
                  </a:lnTo>
                  <a:lnTo>
                    <a:pt x="909" y="2558"/>
                  </a:lnTo>
                  <a:lnTo>
                    <a:pt x="917" y="2547"/>
                  </a:lnTo>
                  <a:lnTo>
                    <a:pt x="922" y="2540"/>
                  </a:lnTo>
                  <a:lnTo>
                    <a:pt x="930" y="2529"/>
                  </a:lnTo>
                  <a:lnTo>
                    <a:pt x="936" y="2522"/>
                  </a:lnTo>
                  <a:lnTo>
                    <a:pt x="945" y="2511"/>
                  </a:lnTo>
                  <a:lnTo>
                    <a:pt x="951" y="2504"/>
                  </a:lnTo>
                  <a:lnTo>
                    <a:pt x="960" y="2494"/>
                  </a:lnTo>
                  <a:lnTo>
                    <a:pt x="966" y="2488"/>
                  </a:lnTo>
                  <a:lnTo>
                    <a:pt x="975" y="2478"/>
                  </a:lnTo>
                  <a:lnTo>
                    <a:pt x="982" y="2471"/>
                  </a:lnTo>
                  <a:lnTo>
                    <a:pt x="992" y="2462"/>
                  </a:lnTo>
                  <a:lnTo>
                    <a:pt x="998" y="2456"/>
                  </a:lnTo>
                  <a:lnTo>
                    <a:pt x="1008" y="2447"/>
                  </a:lnTo>
                  <a:lnTo>
                    <a:pt x="1015" y="2441"/>
                  </a:lnTo>
                  <a:lnTo>
                    <a:pt x="1026" y="2432"/>
                  </a:lnTo>
                  <a:lnTo>
                    <a:pt x="1033" y="2426"/>
                  </a:lnTo>
                  <a:lnTo>
                    <a:pt x="1044" y="2418"/>
                  </a:lnTo>
                  <a:lnTo>
                    <a:pt x="1051" y="2413"/>
                  </a:lnTo>
                  <a:lnTo>
                    <a:pt x="1062" y="2405"/>
                  </a:lnTo>
                  <a:lnTo>
                    <a:pt x="1070" y="2400"/>
                  </a:lnTo>
                  <a:lnTo>
                    <a:pt x="1081" y="2392"/>
                  </a:lnTo>
                  <a:lnTo>
                    <a:pt x="1089" y="2387"/>
                  </a:lnTo>
                  <a:lnTo>
                    <a:pt x="1100" y="2380"/>
                  </a:lnTo>
                  <a:lnTo>
                    <a:pt x="1110" y="2375"/>
                  </a:lnTo>
                  <a:lnTo>
                    <a:pt x="1121" y="2368"/>
                  </a:lnTo>
                  <a:lnTo>
                    <a:pt x="1129" y="2364"/>
                  </a:lnTo>
                  <a:lnTo>
                    <a:pt x="1141" y="2358"/>
                  </a:lnTo>
                  <a:lnTo>
                    <a:pt x="1150" y="2354"/>
                  </a:lnTo>
                  <a:lnTo>
                    <a:pt x="1162" y="2349"/>
                  </a:lnTo>
                  <a:lnTo>
                    <a:pt x="1170" y="2345"/>
                  </a:lnTo>
                  <a:lnTo>
                    <a:pt x="1183" y="2340"/>
                  </a:lnTo>
                  <a:lnTo>
                    <a:pt x="1191" y="2337"/>
                  </a:lnTo>
                  <a:lnTo>
                    <a:pt x="1204" y="2332"/>
                  </a:lnTo>
                  <a:lnTo>
                    <a:pt x="1212" y="2329"/>
                  </a:lnTo>
                  <a:lnTo>
                    <a:pt x="1225" y="2325"/>
                  </a:lnTo>
                  <a:lnTo>
                    <a:pt x="1234" y="2322"/>
                  </a:lnTo>
                  <a:lnTo>
                    <a:pt x="1247" y="2318"/>
                  </a:lnTo>
                  <a:lnTo>
                    <a:pt x="1255" y="2316"/>
                  </a:lnTo>
                  <a:lnTo>
                    <a:pt x="1268" y="2313"/>
                  </a:lnTo>
                  <a:lnTo>
                    <a:pt x="1278" y="2311"/>
                  </a:lnTo>
                  <a:lnTo>
                    <a:pt x="1291" y="2308"/>
                  </a:lnTo>
                  <a:lnTo>
                    <a:pt x="1300" y="2306"/>
                  </a:lnTo>
                  <a:lnTo>
                    <a:pt x="1313" y="2304"/>
                  </a:lnTo>
                  <a:lnTo>
                    <a:pt x="1322" y="2302"/>
                  </a:lnTo>
                  <a:lnTo>
                    <a:pt x="1336" y="2301"/>
                  </a:lnTo>
                  <a:lnTo>
                    <a:pt x="1345" y="2299"/>
                  </a:lnTo>
                  <a:lnTo>
                    <a:pt x="1358" y="2298"/>
                  </a:lnTo>
                  <a:lnTo>
                    <a:pt x="1368" y="2297"/>
                  </a:lnTo>
                  <a:lnTo>
                    <a:pt x="1381" y="2297"/>
                  </a:lnTo>
                  <a:close/>
                  <a:moveTo>
                    <a:pt x="7423" y="3993"/>
                  </a:moveTo>
                  <a:lnTo>
                    <a:pt x="6088" y="3993"/>
                  </a:lnTo>
                  <a:lnTo>
                    <a:pt x="6088" y="5778"/>
                  </a:lnTo>
                  <a:lnTo>
                    <a:pt x="6088" y="5887"/>
                  </a:lnTo>
                  <a:lnTo>
                    <a:pt x="6467" y="5887"/>
                  </a:lnTo>
                  <a:lnTo>
                    <a:pt x="6474" y="5880"/>
                  </a:lnTo>
                  <a:lnTo>
                    <a:pt x="6480" y="5873"/>
                  </a:lnTo>
                  <a:lnTo>
                    <a:pt x="6502" y="5850"/>
                  </a:lnTo>
                  <a:lnTo>
                    <a:pt x="6508" y="5844"/>
                  </a:lnTo>
                  <a:lnTo>
                    <a:pt x="6531" y="5822"/>
                  </a:lnTo>
                  <a:lnTo>
                    <a:pt x="6537" y="5816"/>
                  </a:lnTo>
                  <a:lnTo>
                    <a:pt x="6561" y="5795"/>
                  </a:lnTo>
                  <a:lnTo>
                    <a:pt x="6568" y="5789"/>
                  </a:lnTo>
                  <a:lnTo>
                    <a:pt x="6592" y="5769"/>
                  </a:lnTo>
                  <a:lnTo>
                    <a:pt x="6599" y="5763"/>
                  </a:lnTo>
                  <a:lnTo>
                    <a:pt x="6624" y="5744"/>
                  </a:lnTo>
                  <a:lnTo>
                    <a:pt x="6631" y="5738"/>
                  </a:lnTo>
                  <a:lnTo>
                    <a:pt x="6657" y="5720"/>
                  </a:lnTo>
                  <a:lnTo>
                    <a:pt x="6664" y="5715"/>
                  </a:lnTo>
                  <a:lnTo>
                    <a:pt x="6690" y="5698"/>
                  </a:lnTo>
                  <a:lnTo>
                    <a:pt x="6698" y="5693"/>
                  </a:lnTo>
                  <a:lnTo>
                    <a:pt x="6725" y="5676"/>
                  </a:lnTo>
                  <a:lnTo>
                    <a:pt x="6735" y="5671"/>
                  </a:lnTo>
                  <a:lnTo>
                    <a:pt x="6763" y="5656"/>
                  </a:lnTo>
                  <a:lnTo>
                    <a:pt x="6771" y="5651"/>
                  </a:lnTo>
                  <a:lnTo>
                    <a:pt x="6799" y="5637"/>
                  </a:lnTo>
                  <a:lnTo>
                    <a:pt x="6807" y="5633"/>
                  </a:lnTo>
                  <a:lnTo>
                    <a:pt x="6836" y="5620"/>
                  </a:lnTo>
                  <a:lnTo>
                    <a:pt x="6844" y="5617"/>
                  </a:lnTo>
                  <a:lnTo>
                    <a:pt x="6873" y="5605"/>
                  </a:lnTo>
                  <a:lnTo>
                    <a:pt x="6882" y="5601"/>
                  </a:lnTo>
                  <a:lnTo>
                    <a:pt x="6911" y="5591"/>
                  </a:lnTo>
                  <a:lnTo>
                    <a:pt x="6920" y="5588"/>
                  </a:lnTo>
                  <a:lnTo>
                    <a:pt x="6949" y="5578"/>
                  </a:lnTo>
                  <a:lnTo>
                    <a:pt x="6958" y="5575"/>
                  </a:lnTo>
                  <a:lnTo>
                    <a:pt x="6988" y="5566"/>
                  </a:lnTo>
                  <a:lnTo>
                    <a:pt x="6997" y="5564"/>
                  </a:lnTo>
                  <a:lnTo>
                    <a:pt x="7027" y="5556"/>
                  </a:lnTo>
                  <a:lnTo>
                    <a:pt x="7036" y="5554"/>
                  </a:lnTo>
                  <a:lnTo>
                    <a:pt x="7067" y="5548"/>
                  </a:lnTo>
                  <a:lnTo>
                    <a:pt x="7076" y="5546"/>
                  </a:lnTo>
                  <a:lnTo>
                    <a:pt x="7107" y="5541"/>
                  </a:lnTo>
                  <a:lnTo>
                    <a:pt x="7116" y="5540"/>
                  </a:lnTo>
                  <a:lnTo>
                    <a:pt x="7147" y="5535"/>
                  </a:lnTo>
                  <a:lnTo>
                    <a:pt x="7156" y="5534"/>
                  </a:lnTo>
                  <a:lnTo>
                    <a:pt x="7188" y="5531"/>
                  </a:lnTo>
                  <a:lnTo>
                    <a:pt x="7197" y="5531"/>
                  </a:lnTo>
                  <a:lnTo>
                    <a:pt x="7228" y="5529"/>
                  </a:lnTo>
                  <a:lnTo>
                    <a:pt x="7238" y="5529"/>
                  </a:lnTo>
                  <a:lnTo>
                    <a:pt x="7269" y="5528"/>
                  </a:lnTo>
                  <a:lnTo>
                    <a:pt x="7279" y="5528"/>
                  </a:lnTo>
                  <a:lnTo>
                    <a:pt x="7310" y="5529"/>
                  </a:lnTo>
                  <a:lnTo>
                    <a:pt x="7320" y="5529"/>
                  </a:lnTo>
                  <a:lnTo>
                    <a:pt x="7351" y="5531"/>
                  </a:lnTo>
                  <a:lnTo>
                    <a:pt x="7360" y="5531"/>
                  </a:lnTo>
                  <a:lnTo>
                    <a:pt x="7392" y="5534"/>
                  </a:lnTo>
                  <a:lnTo>
                    <a:pt x="7401" y="5535"/>
                  </a:lnTo>
                  <a:lnTo>
                    <a:pt x="7432" y="5540"/>
                  </a:lnTo>
                  <a:lnTo>
                    <a:pt x="7441" y="5541"/>
                  </a:lnTo>
                  <a:lnTo>
                    <a:pt x="7472" y="5546"/>
                  </a:lnTo>
                  <a:lnTo>
                    <a:pt x="7481" y="5548"/>
                  </a:lnTo>
                  <a:lnTo>
                    <a:pt x="7512" y="5554"/>
                  </a:lnTo>
                  <a:lnTo>
                    <a:pt x="7521" y="5556"/>
                  </a:lnTo>
                  <a:lnTo>
                    <a:pt x="7551" y="5564"/>
                  </a:lnTo>
                  <a:lnTo>
                    <a:pt x="7560" y="5566"/>
                  </a:lnTo>
                  <a:lnTo>
                    <a:pt x="7590" y="5575"/>
                  </a:lnTo>
                  <a:lnTo>
                    <a:pt x="7599" y="5578"/>
                  </a:lnTo>
                  <a:lnTo>
                    <a:pt x="7629" y="5587"/>
                  </a:lnTo>
                  <a:lnTo>
                    <a:pt x="7637" y="5591"/>
                  </a:lnTo>
                  <a:lnTo>
                    <a:pt x="7667" y="5601"/>
                  </a:lnTo>
                  <a:lnTo>
                    <a:pt x="7675" y="5605"/>
                  </a:lnTo>
                  <a:lnTo>
                    <a:pt x="7704" y="5617"/>
                  </a:lnTo>
                  <a:lnTo>
                    <a:pt x="7713" y="5620"/>
                  </a:lnTo>
                  <a:lnTo>
                    <a:pt x="7741" y="5633"/>
                  </a:lnTo>
                  <a:lnTo>
                    <a:pt x="7750" y="5637"/>
                  </a:lnTo>
                  <a:lnTo>
                    <a:pt x="7778" y="5651"/>
                  </a:lnTo>
                  <a:lnTo>
                    <a:pt x="7786" y="5656"/>
                  </a:lnTo>
                  <a:lnTo>
                    <a:pt x="7814" y="5671"/>
                  </a:lnTo>
                  <a:lnTo>
                    <a:pt x="7822" y="5676"/>
                  </a:lnTo>
                  <a:lnTo>
                    <a:pt x="7849" y="5692"/>
                  </a:lnTo>
                  <a:lnTo>
                    <a:pt x="7857" y="5697"/>
                  </a:lnTo>
                  <a:lnTo>
                    <a:pt x="7884" y="5715"/>
                  </a:lnTo>
                  <a:lnTo>
                    <a:pt x="7891" y="5720"/>
                  </a:lnTo>
                  <a:lnTo>
                    <a:pt x="7917" y="5738"/>
                  </a:lnTo>
                  <a:lnTo>
                    <a:pt x="7925" y="5744"/>
                  </a:lnTo>
                  <a:lnTo>
                    <a:pt x="7949" y="5763"/>
                  </a:lnTo>
                  <a:lnTo>
                    <a:pt x="7957" y="5769"/>
                  </a:lnTo>
                  <a:lnTo>
                    <a:pt x="7981" y="5789"/>
                  </a:lnTo>
                  <a:lnTo>
                    <a:pt x="7988" y="5795"/>
                  </a:lnTo>
                  <a:lnTo>
                    <a:pt x="8011" y="5816"/>
                  </a:lnTo>
                  <a:lnTo>
                    <a:pt x="8018" y="5822"/>
                  </a:lnTo>
                  <a:lnTo>
                    <a:pt x="8040" y="5844"/>
                  </a:lnTo>
                  <a:lnTo>
                    <a:pt x="8047" y="5850"/>
                  </a:lnTo>
                  <a:lnTo>
                    <a:pt x="8069" y="5873"/>
                  </a:lnTo>
                  <a:lnTo>
                    <a:pt x="8075" y="5880"/>
                  </a:lnTo>
                  <a:lnTo>
                    <a:pt x="8081" y="5887"/>
                  </a:lnTo>
                  <a:lnTo>
                    <a:pt x="8700" y="5887"/>
                  </a:lnTo>
                  <a:lnTo>
                    <a:pt x="8700" y="5057"/>
                  </a:lnTo>
                  <a:lnTo>
                    <a:pt x="7423" y="3993"/>
                  </a:lnTo>
                  <a:close/>
                  <a:moveTo>
                    <a:pt x="7816" y="6387"/>
                  </a:moveTo>
                  <a:lnTo>
                    <a:pt x="6733" y="6387"/>
                  </a:lnTo>
                  <a:lnTo>
                    <a:pt x="6727" y="6402"/>
                  </a:lnTo>
                  <a:lnTo>
                    <a:pt x="6719" y="6422"/>
                  </a:lnTo>
                  <a:lnTo>
                    <a:pt x="6712" y="6443"/>
                  </a:lnTo>
                  <a:lnTo>
                    <a:pt x="6706" y="6464"/>
                  </a:lnTo>
                  <a:lnTo>
                    <a:pt x="6701" y="6485"/>
                  </a:lnTo>
                  <a:lnTo>
                    <a:pt x="6696" y="6507"/>
                  </a:lnTo>
                  <a:lnTo>
                    <a:pt x="6693" y="6528"/>
                  </a:lnTo>
                  <a:lnTo>
                    <a:pt x="6690" y="6550"/>
                  </a:lnTo>
                  <a:lnTo>
                    <a:pt x="6688" y="6572"/>
                  </a:lnTo>
                  <a:lnTo>
                    <a:pt x="6686" y="6594"/>
                  </a:lnTo>
                  <a:lnTo>
                    <a:pt x="6686" y="6616"/>
                  </a:lnTo>
                  <a:lnTo>
                    <a:pt x="6686" y="6638"/>
                  </a:lnTo>
                  <a:lnTo>
                    <a:pt x="6688" y="6660"/>
                  </a:lnTo>
                  <a:lnTo>
                    <a:pt x="6690" y="6682"/>
                  </a:lnTo>
                  <a:lnTo>
                    <a:pt x="6693" y="6703"/>
                  </a:lnTo>
                  <a:lnTo>
                    <a:pt x="6696" y="6725"/>
                  </a:lnTo>
                  <a:lnTo>
                    <a:pt x="6701" y="6746"/>
                  </a:lnTo>
                  <a:lnTo>
                    <a:pt x="6706" y="6767"/>
                  </a:lnTo>
                  <a:lnTo>
                    <a:pt x="6712" y="6788"/>
                  </a:lnTo>
                  <a:lnTo>
                    <a:pt x="6719" y="6809"/>
                  </a:lnTo>
                  <a:lnTo>
                    <a:pt x="6727" y="6830"/>
                  </a:lnTo>
                  <a:lnTo>
                    <a:pt x="6735" y="6850"/>
                  </a:lnTo>
                  <a:lnTo>
                    <a:pt x="6745" y="6870"/>
                  </a:lnTo>
                  <a:lnTo>
                    <a:pt x="6755" y="6890"/>
                  </a:lnTo>
                  <a:lnTo>
                    <a:pt x="6766" y="6910"/>
                  </a:lnTo>
                  <a:lnTo>
                    <a:pt x="6777" y="6929"/>
                  </a:lnTo>
                  <a:lnTo>
                    <a:pt x="6789" y="6947"/>
                  </a:lnTo>
                  <a:lnTo>
                    <a:pt x="6802" y="6965"/>
                  </a:lnTo>
                  <a:lnTo>
                    <a:pt x="6815" y="6983"/>
                  </a:lnTo>
                  <a:lnTo>
                    <a:pt x="6829" y="7000"/>
                  </a:lnTo>
                  <a:lnTo>
                    <a:pt x="6844" y="7016"/>
                  </a:lnTo>
                  <a:lnTo>
                    <a:pt x="6859" y="7032"/>
                  </a:lnTo>
                  <a:lnTo>
                    <a:pt x="6875" y="7047"/>
                  </a:lnTo>
                  <a:lnTo>
                    <a:pt x="6891" y="7062"/>
                  </a:lnTo>
                  <a:lnTo>
                    <a:pt x="6908" y="7076"/>
                  </a:lnTo>
                  <a:lnTo>
                    <a:pt x="6925" y="7089"/>
                  </a:lnTo>
                  <a:lnTo>
                    <a:pt x="6943" y="7102"/>
                  </a:lnTo>
                  <a:lnTo>
                    <a:pt x="6962" y="7114"/>
                  </a:lnTo>
                  <a:lnTo>
                    <a:pt x="6980" y="7125"/>
                  </a:lnTo>
                  <a:lnTo>
                    <a:pt x="6999" y="7136"/>
                  </a:lnTo>
                  <a:lnTo>
                    <a:pt x="7019" y="7146"/>
                  </a:lnTo>
                  <a:lnTo>
                    <a:pt x="7039" y="7155"/>
                  </a:lnTo>
                  <a:lnTo>
                    <a:pt x="7059" y="7163"/>
                  </a:lnTo>
                  <a:lnTo>
                    <a:pt x="7080" y="7171"/>
                  </a:lnTo>
                  <a:lnTo>
                    <a:pt x="7101" y="7178"/>
                  </a:lnTo>
                  <a:lnTo>
                    <a:pt x="7122" y="7184"/>
                  </a:lnTo>
                  <a:lnTo>
                    <a:pt x="7143" y="7189"/>
                  </a:lnTo>
                  <a:lnTo>
                    <a:pt x="7165" y="7194"/>
                  </a:lnTo>
                  <a:lnTo>
                    <a:pt x="7187" y="7197"/>
                  </a:lnTo>
                  <a:lnTo>
                    <a:pt x="7208" y="7200"/>
                  </a:lnTo>
                  <a:lnTo>
                    <a:pt x="7230" y="7202"/>
                  </a:lnTo>
                  <a:lnTo>
                    <a:pt x="7252" y="7204"/>
                  </a:lnTo>
                  <a:lnTo>
                    <a:pt x="7274" y="7204"/>
                  </a:lnTo>
                  <a:lnTo>
                    <a:pt x="7296" y="7204"/>
                  </a:lnTo>
                  <a:lnTo>
                    <a:pt x="7318" y="7202"/>
                  </a:lnTo>
                  <a:lnTo>
                    <a:pt x="7340" y="7200"/>
                  </a:lnTo>
                  <a:lnTo>
                    <a:pt x="7362" y="7197"/>
                  </a:lnTo>
                  <a:lnTo>
                    <a:pt x="7383" y="7194"/>
                  </a:lnTo>
                  <a:lnTo>
                    <a:pt x="7405" y="7189"/>
                  </a:lnTo>
                  <a:lnTo>
                    <a:pt x="7426" y="7184"/>
                  </a:lnTo>
                  <a:lnTo>
                    <a:pt x="7447" y="7178"/>
                  </a:lnTo>
                  <a:lnTo>
                    <a:pt x="7468" y="7171"/>
                  </a:lnTo>
                  <a:lnTo>
                    <a:pt x="7489" y="7163"/>
                  </a:lnTo>
                  <a:lnTo>
                    <a:pt x="7509" y="7155"/>
                  </a:lnTo>
                  <a:lnTo>
                    <a:pt x="7529" y="7146"/>
                  </a:lnTo>
                  <a:lnTo>
                    <a:pt x="7549" y="7136"/>
                  </a:lnTo>
                  <a:lnTo>
                    <a:pt x="7568" y="7125"/>
                  </a:lnTo>
                  <a:lnTo>
                    <a:pt x="7587" y="7114"/>
                  </a:lnTo>
                  <a:lnTo>
                    <a:pt x="7605" y="7102"/>
                  </a:lnTo>
                  <a:lnTo>
                    <a:pt x="7623" y="7089"/>
                  </a:lnTo>
                  <a:lnTo>
                    <a:pt x="7641" y="7076"/>
                  </a:lnTo>
                  <a:lnTo>
                    <a:pt x="7658" y="7062"/>
                  </a:lnTo>
                  <a:lnTo>
                    <a:pt x="7674" y="7047"/>
                  </a:lnTo>
                  <a:lnTo>
                    <a:pt x="7690" y="7032"/>
                  </a:lnTo>
                  <a:lnTo>
                    <a:pt x="7705" y="7016"/>
                  </a:lnTo>
                  <a:lnTo>
                    <a:pt x="7720" y="6999"/>
                  </a:lnTo>
                  <a:lnTo>
                    <a:pt x="7734" y="6982"/>
                  </a:lnTo>
                  <a:lnTo>
                    <a:pt x="7747" y="6965"/>
                  </a:lnTo>
                  <a:lnTo>
                    <a:pt x="7760" y="6947"/>
                  </a:lnTo>
                  <a:lnTo>
                    <a:pt x="7772" y="6928"/>
                  </a:lnTo>
                  <a:lnTo>
                    <a:pt x="7783" y="6910"/>
                  </a:lnTo>
                  <a:lnTo>
                    <a:pt x="7794" y="6891"/>
                  </a:lnTo>
                  <a:lnTo>
                    <a:pt x="7804" y="6871"/>
                  </a:lnTo>
                  <a:lnTo>
                    <a:pt x="7813" y="6851"/>
                  </a:lnTo>
                  <a:lnTo>
                    <a:pt x="7821" y="6831"/>
                  </a:lnTo>
                  <a:lnTo>
                    <a:pt x="7829" y="6810"/>
                  </a:lnTo>
                  <a:lnTo>
                    <a:pt x="7836" y="6789"/>
                  </a:lnTo>
                  <a:lnTo>
                    <a:pt x="7842" y="6768"/>
                  </a:lnTo>
                  <a:lnTo>
                    <a:pt x="7847" y="6747"/>
                  </a:lnTo>
                  <a:lnTo>
                    <a:pt x="7852" y="6725"/>
                  </a:lnTo>
                  <a:lnTo>
                    <a:pt x="7855" y="6703"/>
                  </a:lnTo>
                  <a:lnTo>
                    <a:pt x="7858" y="6682"/>
                  </a:lnTo>
                  <a:lnTo>
                    <a:pt x="7860" y="6660"/>
                  </a:lnTo>
                  <a:lnTo>
                    <a:pt x="7862" y="6638"/>
                  </a:lnTo>
                  <a:lnTo>
                    <a:pt x="7862" y="6616"/>
                  </a:lnTo>
                  <a:lnTo>
                    <a:pt x="7862" y="6594"/>
                  </a:lnTo>
                  <a:lnTo>
                    <a:pt x="7860" y="6572"/>
                  </a:lnTo>
                  <a:lnTo>
                    <a:pt x="7858" y="6550"/>
                  </a:lnTo>
                  <a:lnTo>
                    <a:pt x="7855" y="6528"/>
                  </a:lnTo>
                  <a:lnTo>
                    <a:pt x="7852" y="6507"/>
                  </a:lnTo>
                  <a:lnTo>
                    <a:pt x="7847" y="6485"/>
                  </a:lnTo>
                  <a:lnTo>
                    <a:pt x="7842" y="6464"/>
                  </a:lnTo>
                  <a:lnTo>
                    <a:pt x="7836" y="6443"/>
                  </a:lnTo>
                  <a:lnTo>
                    <a:pt x="7829" y="6422"/>
                  </a:lnTo>
                  <a:lnTo>
                    <a:pt x="7821" y="6401"/>
                  </a:lnTo>
                  <a:lnTo>
                    <a:pt x="7816" y="6387"/>
                  </a:lnTo>
                  <a:close/>
                  <a:moveTo>
                    <a:pt x="5483" y="2796"/>
                  </a:moveTo>
                  <a:lnTo>
                    <a:pt x="5477" y="2796"/>
                  </a:lnTo>
                  <a:lnTo>
                    <a:pt x="1411" y="2796"/>
                  </a:lnTo>
                  <a:lnTo>
                    <a:pt x="1405" y="2796"/>
                  </a:lnTo>
                  <a:lnTo>
                    <a:pt x="1401" y="2796"/>
                  </a:lnTo>
                  <a:lnTo>
                    <a:pt x="1397" y="2797"/>
                  </a:lnTo>
                  <a:lnTo>
                    <a:pt x="1393" y="2797"/>
                  </a:lnTo>
                  <a:lnTo>
                    <a:pt x="1389" y="2798"/>
                  </a:lnTo>
                  <a:lnTo>
                    <a:pt x="1385" y="2799"/>
                  </a:lnTo>
                  <a:lnTo>
                    <a:pt x="1381" y="2800"/>
                  </a:lnTo>
                  <a:lnTo>
                    <a:pt x="1377" y="2801"/>
                  </a:lnTo>
                  <a:lnTo>
                    <a:pt x="1373" y="2802"/>
                  </a:lnTo>
                  <a:lnTo>
                    <a:pt x="1369" y="2804"/>
                  </a:lnTo>
                  <a:lnTo>
                    <a:pt x="1366" y="2805"/>
                  </a:lnTo>
                  <a:lnTo>
                    <a:pt x="1362" y="2807"/>
                  </a:lnTo>
                  <a:lnTo>
                    <a:pt x="1358" y="2809"/>
                  </a:lnTo>
                  <a:lnTo>
                    <a:pt x="1355" y="2811"/>
                  </a:lnTo>
                  <a:lnTo>
                    <a:pt x="1352" y="2812"/>
                  </a:lnTo>
                  <a:lnTo>
                    <a:pt x="1348" y="2815"/>
                  </a:lnTo>
                  <a:lnTo>
                    <a:pt x="1345" y="2817"/>
                  </a:lnTo>
                  <a:lnTo>
                    <a:pt x="1341" y="2820"/>
                  </a:lnTo>
                  <a:lnTo>
                    <a:pt x="1338" y="2823"/>
                  </a:lnTo>
                  <a:lnTo>
                    <a:pt x="1335" y="2825"/>
                  </a:lnTo>
                  <a:lnTo>
                    <a:pt x="1332" y="2828"/>
                  </a:lnTo>
                  <a:lnTo>
                    <a:pt x="1329" y="2831"/>
                  </a:lnTo>
                  <a:lnTo>
                    <a:pt x="1327" y="2834"/>
                  </a:lnTo>
                  <a:lnTo>
                    <a:pt x="1324" y="2837"/>
                  </a:lnTo>
                  <a:lnTo>
                    <a:pt x="1321" y="2841"/>
                  </a:lnTo>
                  <a:lnTo>
                    <a:pt x="1319" y="2844"/>
                  </a:lnTo>
                  <a:lnTo>
                    <a:pt x="1316" y="2848"/>
                  </a:lnTo>
                  <a:lnTo>
                    <a:pt x="1315" y="2851"/>
                  </a:lnTo>
                  <a:lnTo>
                    <a:pt x="1313" y="2854"/>
                  </a:lnTo>
                  <a:lnTo>
                    <a:pt x="1311" y="2858"/>
                  </a:lnTo>
                  <a:lnTo>
                    <a:pt x="1309" y="2862"/>
                  </a:lnTo>
                  <a:lnTo>
                    <a:pt x="1308" y="2865"/>
                  </a:lnTo>
                  <a:lnTo>
                    <a:pt x="1306" y="2869"/>
                  </a:lnTo>
                  <a:lnTo>
                    <a:pt x="1305" y="2873"/>
                  </a:lnTo>
                  <a:lnTo>
                    <a:pt x="1304" y="2877"/>
                  </a:lnTo>
                  <a:lnTo>
                    <a:pt x="1303" y="2881"/>
                  </a:lnTo>
                  <a:lnTo>
                    <a:pt x="1302" y="2885"/>
                  </a:lnTo>
                  <a:lnTo>
                    <a:pt x="1301" y="2889"/>
                  </a:lnTo>
                  <a:lnTo>
                    <a:pt x="1301" y="2893"/>
                  </a:lnTo>
                  <a:lnTo>
                    <a:pt x="1300" y="2897"/>
                  </a:lnTo>
                  <a:lnTo>
                    <a:pt x="1300" y="2901"/>
                  </a:lnTo>
                  <a:lnTo>
                    <a:pt x="1300" y="2907"/>
                  </a:lnTo>
                  <a:lnTo>
                    <a:pt x="1300" y="5776"/>
                  </a:lnTo>
                  <a:lnTo>
                    <a:pt x="1300" y="5782"/>
                  </a:lnTo>
                  <a:lnTo>
                    <a:pt x="1300" y="5786"/>
                  </a:lnTo>
                  <a:lnTo>
                    <a:pt x="1301" y="5790"/>
                  </a:lnTo>
                  <a:lnTo>
                    <a:pt x="1301" y="5794"/>
                  </a:lnTo>
                  <a:lnTo>
                    <a:pt x="1302" y="5798"/>
                  </a:lnTo>
                  <a:lnTo>
                    <a:pt x="1303" y="5802"/>
                  </a:lnTo>
                  <a:lnTo>
                    <a:pt x="1304" y="5806"/>
                  </a:lnTo>
                  <a:lnTo>
                    <a:pt x="1305" y="5810"/>
                  </a:lnTo>
                  <a:lnTo>
                    <a:pt x="1306" y="5814"/>
                  </a:lnTo>
                  <a:lnTo>
                    <a:pt x="1308" y="5819"/>
                  </a:lnTo>
                  <a:lnTo>
                    <a:pt x="1310" y="5823"/>
                  </a:lnTo>
                  <a:lnTo>
                    <a:pt x="1312" y="5827"/>
                  </a:lnTo>
                  <a:lnTo>
                    <a:pt x="1314" y="5831"/>
                  </a:lnTo>
                  <a:lnTo>
                    <a:pt x="1315" y="5833"/>
                  </a:lnTo>
                  <a:lnTo>
                    <a:pt x="1315" y="5834"/>
                  </a:lnTo>
                  <a:lnTo>
                    <a:pt x="1318" y="5838"/>
                  </a:lnTo>
                  <a:lnTo>
                    <a:pt x="1320" y="5842"/>
                  </a:lnTo>
                  <a:lnTo>
                    <a:pt x="1323" y="5845"/>
                  </a:lnTo>
                  <a:lnTo>
                    <a:pt x="1326" y="5848"/>
                  </a:lnTo>
                  <a:lnTo>
                    <a:pt x="1329" y="5851"/>
                  </a:lnTo>
                  <a:lnTo>
                    <a:pt x="1332" y="5854"/>
                  </a:lnTo>
                  <a:lnTo>
                    <a:pt x="1335" y="5857"/>
                  </a:lnTo>
                  <a:lnTo>
                    <a:pt x="1338" y="5860"/>
                  </a:lnTo>
                  <a:lnTo>
                    <a:pt x="1341" y="5863"/>
                  </a:lnTo>
                  <a:lnTo>
                    <a:pt x="1345" y="5866"/>
                  </a:lnTo>
                  <a:lnTo>
                    <a:pt x="1348" y="5868"/>
                  </a:lnTo>
                  <a:lnTo>
                    <a:pt x="1352" y="5871"/>
                  </a:lnTo>
                  <a:lnTo>
                    <a:pt x="1356" y="5873"/>
                  </a:lnTo>
                  <a:lnTo>
                    <a:pt x="1360" y="5876"/>
                  </a:lnTo>
                  <a:lnTo>
                    <a:pt x="1363" y="5877"/>
                  </a:lnTo>
                  <a:lnTo>
                    <a:pt x="1367" y="5879"/>
                  </a:lnTo>
                  <a:lnTo>
                    <a:pt x="1370" y="5880"/>
                  </a:lnTo>
                  <a:lnTo>
                    <a:pt x="1373" y="5881"/>
                  </a:lnTo>
                  <a:lnTo>
                    <a:pt x="1377" y="5882"/>
                  </a:lnTo>
                  <a:lnTo>
                    <a:pt x="1380" y="5883"/>
                  </a:lnTo>
                  <a:lnTo>
                    <a:pt x="1384" y="5884"/>
                  </a:lnTo>
                  <a:lnTo>
                    <a:pt x="1388" y="5885"/>
                  </a:lnTo>
                  <a:lnTo>
                    <a:pt x="1392" y="5886"/>
                  </a:lnTo>
                  <a:lnTo>
                    <a:pt x="1396" y="5886"/>
                  </a:lnTo>
                  <a:lnTo>
                    <a:pt x="1400" y="5887"/>
                  </a:lnTo>
                  <a:lnTo>
                    <a:pt x="1405" y="5887"/>
                  </a:lnTo>
                  <a:lnTo>
                    <a:pt x="1411" y="5887"/>
                  </a:lnTo>
                  <a:lnTo>
                    <a:pt x="2158" y="5887"/>
                  </a:lnTo>
                  <a:lnTo>
                    <a:pt x="2165" y="5880"/>
                  </a:lnTo>
                  <a:lnTo>
                    <a:pt x="2171" y="5873"/>
                  </a:lnTo>
                  <a:lnTo>
                    <a:pt x="2193" y="5850"/>
                  </a:lnTo>
                  <a:lnTo>
                    <a:pt x="2199" y="5844"/>
                  </a:lnTo>
                  <a:lnTo>
                    <a:pt x="2222" y="5822"/>
                  </a:lnTo>
                  <a:lnTo>
                    <a:pt x="2228" y="5816"/>
                  </a:lnTo>
                  <a:lnTo>
                    <a:pt x="2252" y="5795"/>
                  </a:lnTo>
                  <a:lnTo>
                    <a:pt x="2259" y="5789"/>
                  </a:lnTo>
                  <a:lnTo>
                    <a:pt x="2283" y="5769"/>
                  </a:lnTo>
                  <a:lnTo>
                    <a:pt x="2290" y="5763"/>
                  </a:lnTo>
                  <a:lnTo>
                    <a:pt x="2315" y="5744"/>
                  </a:lnTo>
                  <a:lnTo>
                    <a:pt x="2322" y="5738"/>
                  </a:lnTo>
                  <a:lnTo>
                    <a:pt x="2348" y="5720"/>
                  </a:lnTo>
                  <a:lnTo>
                    <a:pt x="2355" y="5715"/>
                  </a:lnTo>
                  <a:lnTo>
                    <a:pt x="2381" y="5698"/>
                  </a:lnTo>
                  <a:lnTo>
                    <a:pt x="2389" y="5693"/>
                  </a:lnTo>
                  <a:lnTo>
                    <a:pt x="2416" y="5676"/>
                  </a:lnTo>
                  <a:lnTo>
                    <a:pt x="2426" y="5671"/>
                  </a:lnTo>
                  <a:lnTo>
                    <a:pt x="2454" y="5656"/>
                  </a:lnTo>
                  <a:lnTo>
                    <a:pt x="2462" y="5651"/>
                  </a:lnTo>
                  <a:lnTo>
                    <a:pt x="2490" y="5637"/>
                  </a:lnTo>
                  <a:lnTo>
                    <a:pt x="2498" y="5633"/>
                  </a:lnTo>
                  <a:lnTo>
                    <a:pt x="2527" y="5620"/>
                  </a:lnTo>
                  <a:lnTo>
                    <a:pt x="2535" y="5617"/>
                  </a:lnTo>
                  <a:lnTo>
                    <a:pt x="2564" y="5605"/>
                  </a:lnTo>
                  <a:lnTo>
                    <a:pt x="2573" y="5601"/>
                  </a:lnTo>
                  <a:lnTo>
                    <a:pt x="2602" y="5591"/>
                  </a:lnTo>
                  <a:lnTo>
                    <a:pt x="2611" y="5588"/>
                  </a:lnTo>
                  <a:lnTo>
                    <a:pt x="2640" y="5578"/>
                  </a:lnTo>
                  <a:lnTo>
                    <a:pt x="2649" y="5575"/>
                  </a:lnTo>
                  <a:lnTo>
                    <a:pt x="2679" y="5566"/>
                  </a:lnTo>
                  <a:lnTo>
                    <a:pt x="2688" y="5564"/>
                  </a:lnTo>
                  <a:lnTo>
                    <a:pt x="2718" y="5556"/>
                  </a:lnTo>
                  <a:lnTo>
                    <a:pt x="2727" y="5554"/>
                  </a:lnTo>
                  <a:lnTo>
                    <a:pt x="2758" y="5548"/>
                  </a:lnTo>
                  <a:lnTo>
                    <a:pt x="2767" y="5546"/>
                  </a:lnTo>
                  <a:lnTo>
                    <a:pt x="2798" y="5541"/>
                  </a:lnTo>
                  <a:lnTo>
                    <a:pt x="2807" y="5540"/>
                  </a:lnTo>
                  <a:lnTo>
                    <a:pt x="2838" y="5535"/>
                  </a:lnTo>
                  <a:lnTo>
                    <a:pt x="2847" y="5534"/>
                  </a:lnTo>
                  <a:lnTo>
                    <a:pt x="2879" y="5531"/>
                  </a:lnTo>
                  <a:lnTo>
                    <a:pt x="2888" y="5531"/>
                  </a:lnTo>
                  <a:lnTo>
                    <a:pt x="2919" y="5529"/>
                  </a:lnTo>
                  <a:lnTo>
                    <a:pt x="2929" y="5529"/>
                  </a:lnTo>
                  <a:lnTo>
                    <a:pt x="2960" y="5528"/>
                  </a:lnTo>
                  <a:lnTo>
                    <a:pt x="2970" y="5528"/>
                  </a:lnTo>
                  <a:lnTo>
                    <a:pt x="3001" y="5529"/>
                  </a:lnTo>
                  <a:lnTo>
                    <a:pt x="3011" y="5529"/>
                  </a:lnTo>
                  <a:lnTo>
                    <a:pt x="3042" y="5531"/>
                  </a:lnTo>
                  <a:lnTo>
                    <a:pt x="3051" y="5531"/>
                  </a:lnTo>
                  <a:lnTo>
                    <a:pt x="3083" y="5534"/>
                  </a:lnTo>
                  <a:lnTo>
                    <a:pt x="3092" y="5535"/>
                  </a:lnTo>
                  <a:lnTo>
                    <a:pt x="3123" y="5540"/>
                  </a:lnTo>
                  <a:lnTo>
                    <a:pt x="3132" y="5541"/>
                  </a:lnTo>
                  <a:lnTo>
                    <a:pt x="3163" y="5546"/>
                  </a:lnTo>
                  <a:lnTo>
                    <a:pt x="3172" y="5548"/>
                  </a:lnTo>
                  <a:lnTo>
                    <a:pt x="3203" y="5554"/>
                  </a:lnTo>
                  <a:lnTo>
                    <a:pt x="3212" y="5556"/>
                  </a:lnTo>
                  <a:lnTo>
                    <a:pt x="3242" y="5564"/>
                  </a:lnTo>
                  <a:lnTo>
                    <a:pt x="3251" y="5566"/>
                  </a:lnTo>
                  <a:lnTo>
                    <a:pt x="3281" y="5575"/>
                  </a:lnTo>
                  <a:lnTo>
                    <a:pt x="3290" y="5578"/>
                  </a:lnTo>
                  <a:lnTo>
                    <a:pt x="3320" y="5587"/>
                  </a:lnTo>
                  <a:lnTo>
                    <a:pt x="3328" y="5591"/>
                  </a:lnTo>
                  <a:lnTo>
                    <a:pt x="3358" y="5601"/>
                  </a:lnTo>
                  <a:lnTo>
                    <a:pt x="3366" y="5605"/>
                  </a:lnTo>
                  <a:lnTo>
                    <a:pt x="3395" y="5617"/>
                  </a:lnTo>
                  <a:lnTo>
                    <a:pt x="3404" y="5620"/>
                  </a:lnTo>
                  <a:lnTo>
                    <a:pt x="3432" y="5633"/>
                  </a:lnTo>
                  <a:lnTo>
                    <a:pt x="3441" y="5637"/>
                  </a:lnTo>
                  <a:lnTo>
                    <a:pt x="3469" y="5651"/>
                  </a:lnTo>
                  <a:lnTo>
                    <a:pt x="3477" y="5656"/>
                  </a:lnTo>
                  <a:lnTo>
                    <a:pt x="3505" y="5671"/>
                  </a:lnTo>
                  <a:lnTo>
                    <a:pt x="3514" y="5676"/>
                  </a:lnTo>
                  <a:lnTo>
                    <a:pt x="3541" y="5693"/>
                  </a:lnTo>
                  <a:lnTo>
                    <a:pt x="3549" y="5698"/>
                  </a:lnTo>
                  <a:lnTo>
                    <a:pt x="3575" y="5715"/>
                  </a:lnTo>
                  <a:lnTo>
                    <a:pt x="3582" y="5720"/>
                  </a:lnTo>
                  <a:lnTo>
                    <a:pt x="3608" y="5738"/>
                  </a:lnTo>
                  <a:lnTo>
                    <a:pt x="3615" y="5744"/>
                  </a:lnTo>
                  <a:lnTo>
                    <a:pt x="3640" y="5763"/>
                  </a:lnTo>
                  <a:lnTo>
                    <a:pt x="3647" y="5769"/>
                  </a:lnTo>
                  <a:lnTo>
                    <a:pt x="3671" y="5789"/>
                  </a:lnTo>
                  <a:lnTo>
                    <a:pt x="3678" y="5795"/>
                  </a:lnTo>
                  <a:lnTo>
                    <a:pt x="3702" y="5816"/>
                  </a:lnTo>
                  <a:lnTo>
                    <a:pt x="3708" y="5822"/>
                  </a:lnTo>
                  <a:lnTo>
                    <a:pt x="3731" y="5844"/>
                  </a:lnTo>
                  <a:lnTo>
                    <a:pt x="3737" y="5850"/>
                  </a:lnTo>
                  <a:lnTo>
                    <a:pt x="3759" y="5873"/>
                  </a:lnTo>
                  <a:lnTo>
                    <a:pt x="3765" y="5879"/>
                  </a:lnTo>
                  <a:lnTo>
                    <a:pt x="3772" y="5887"/>
                  </a:lnTo>
                  <a:lnTo>
                    <a:pt x="5477" y="5887"/>
                  </a:lnTo>
                  <a:lnTo>
                    <a:pt x="5483" y="5887"/>
                  </a:lnTo>
                  <a:lnTo>
                    <a:pt x="5488" y="5887"/>
                  </a:lnTo>
                  <a:lnTo>
                    <a:pt x="5492" y="5886"/>
                  </a:lnTo>
                  <a:lnTo>
                    <a:pt x="5496" y="5886"/>
                  </a:lnTo>
                  <a:lnTo>
                    <a:pt x="5500" y="5885"/>
                  </a:lnTo>
                  <a:lnTo>
                    <a:pt x="5504" y="5884"/>
                  </a:lnTo>
                  <a:lnTo>
                    <a:pt x="5508" y="5883"/>
                  </a:lnTo>
                  <a:lnTo>
                    <a:pt x="5511" y="5882"/>
                  </a:lnTo>
                  <a:lnTo>
                    <a:pt x="5515" y="5881"/>
                  </a:lnTo>
                  <a:lnTo>
                    <a:pt x="5518" y="5880"/>
                  </a:lnTo>
                  <a:lnTo>
                    <a:pt x="5521" y="5879"/>
                  </a:lnTo>
                  <a:lnTo>
                    <a:pt x="5525" y="5877"/>
                  </a:lnTo>
                  <a:lnTo>
                    <a:pt x="5528" y="5876"/>
                  </a:lnTo>
                  <a:lnTo>
                    <a:pt x="5532" y="5873"/>
                  </a:lnTo>
                  <a:lnTo>
                    <a:pt x="5536" y="5871"/>
                  </a:lnTo>
                  <a:lnTo>
                    <a:pt x="5540" y="5868"/>
                  </a:lnTo>
                  <a:lnTo>
                    <a:pt x="5543" y="5866"/>
                  </a:lnTo>
                  <a:lnTo>
                    <a:pt x="5547" y="5863"/>
                  </a:lnTo>
                  <a:lnTo>
                    <a:pt x="5550" y="5860"/>
                  </a:lnTo>
                  <a:lnTo>
                    <a:pt x="5553" y="5857"/>
                  </a:lnTo>
                  <a:lnTo>
                    <a:pt x="5556" y="5854"/>
                  </a:lnTo>
                  <a:lnTo>
                    <a:pt x="5559" y="5851"/>
                  </a:lnTo>
                  <a:lnTo>
                    <a:pt x="5562" y="5848"/>
                  </a:lnTo>
                  <a:lnTo>
                    <a:pt x="5565" y="5845"/>
                  </a:lnTo>
                  <a:lnTo>
                    <a:pt x="5568" y="5842"/>
                  </a:lnTo>
                  <a:lnTo>
                    <a:pt x="5570" y="5838"/>
                  </a:lnTo>
                  <a:lnTo>
                    <a:pt x="5573" y="5834"/>
                  </a:lnTo>
                  <a:lnTo>
                    <a:pt x="5573" y="5833"/>
                  </a:lnTo>
                  <a:lnTo>
                    <a:pt x="5574" y="5831"/>
                  </a:lnTo>
                  <a:lnTo>
                    <a:pt x="5576" y="5827"/>
                  </a:lnTo>
                  <a:lnTo>
                    <a:pt x="5578" y="5823"/>
                  </a:lnTo>
                  <a:lnTo>
                    <a:pt x="5580" y="5819"/>
                  </a:lnTo>
                  <a:lnTo>
                    <a:pt x="5582" y="5814"/>
                  </a:lnTo>
                  <a:lnTo>
                    <a:pt x="5583" y="5810"/>
                  </a:lnTo>
                  <a:lnTo>
                    <a:pt x="5584" y="5806"/>
                  </a:lnTo>
                  <a:lnTo>
                    <a:pt x="5585" y="5802"/>
                  </a:lnTo>
                  <a:lnTo>
                    <a:pt x="5586" y="5798"/>
                  </a:lnTo>
                  <a:lnTo>
                    <a:pt x="5587" y="5794"/>
                  </a:lnTo>
                  <a:lnTo>
                    <a:pt x="5587" y="5790"/>
                  </a:lnTo>
                  <a:lnTo>
                    <a:pt x="5588" y="5786"/>
                  </a:lnTo>
                  <a:lnTo>
                    <a:pt x="5588" y="5782"/>
                  </a:lnTo>
                  <a:lnTo>
                    <a:pt x="5588" y="5776"/>
                  </a:lnTo>
                  <a:lnTo>
                    <a:pt x="5588" y="3743"/>
                  </a:lnTo>
                  <a:lnTo>
                    <a:pt x="5588" y="2907"/>
                  </a:lnTo>
                  <a:lnTo>
                    <a:pt x="5588" y="2901"/>
                  </a:lnTo>
                  <a:lnTo>
                    <a:pt x="5588" y="2897"/>
                  </a:lnTo>
                  <a:lnTo>
                    <a:pt x="5587" y="2893"/>
                  </a:lnTo>
                  <a:lnTo>
                    <a:pt x="5587" y="2889"/>
                  </a:lnTo>
                  <a:lnTo>
                    <a:pt x="5586" y="2885"/>
                  </a:lnTo>
                  <a:lnTo>
                    <a:pt x="5585" y="2881"/>
                  </a:lnTo>
                  <a:lnTo>
                    <a:pt x="5584" y="2877"/>
                  </a:lnTo>
                  <a:lnTo>
                    <a:pt x="5583" y="2873"/>
                  </a:lnTo>
                  <a:lnTo>
                    <a:pt x="5582" y="2869"/>
                  </a:lnTo>
                  <a:lnTo>
                    <a:pt x="5580" y="2865"/>
                  </a:lnTo>
                  <a:lnTo>
                    <a:pt x="5579" y="2862"/>
                  </a:lnTo>
                  <a:lnTo>
                    <a:pt x="5577" y="2858"/>
                  </a:lnTo>
                  <a:lnTo>
                    <a:pt x="5575" y="2854"/>
                  </a:lnTo>
                  <a:lnTo>
                    <a:pt x="5573" y="2851"/>
                  </a:lnTo>
                  <a:lnTo>
                    <a:pt x="5572" y="2848"/>
                  </a:lnTo>
                  <a:lnTo>
                    <a:pt x="5569" y="2844"/>
                  </a:lnTo>
                  <a:lnTo>
                    <a:pt x="5567" y="2841"/>
                  </a:lnTo>
                  <a:lnTo>
                    <a:pt x="5564" y="2837"/>
                  </a:lnTo>
                  <a:lnTo>
                    <a:pt x="5561" y="2834"/>
                  </a:lnTo>
                  <a:lnTo>
                    <a:pt x="5559" y="2831"/>
                  </a:lnTo>
                  <a:lnTo>
                    <a:pt x="5556" y="2828"/>
                  </a:lnTo>
                  <a:lnTo>
                    <a:pt x="5553" y="2825"/>
                  </a:lnTo>
                  <a:lnTo>
                    <a:pt x="5550" y="2823"/>
                  </a:lnTo>
                  <a:lnTo>
                    <a:pt x="5547" y="2820"/>
                  </a:lnTo>
                  <a:lnTo>
                    <a:pt x="5543" y="2817"/>
                  </a:lnTo>
                  <a:lnTo>
                    <a:pt x="5540" y="2815"/>
                  </a:lnTo>
                  <a:lnTo>
                    <a:pt x="5536" y="2812"/>
                  </a:lnTo>
                  <a:lnTo>
                    <a:pt x="5533" y="2811"/>
                  </a:lnTo>
                  <a:lnTo>
                    <a:pt x="5530" y="2809"/>
                  </a:lnTo>
                  <a:lnTo>
                    <a:pt x="5526" y="2807"/>
                  </a:lnTo>
                  <a:lnTo>
                    <a:pt x="5522" y="2805"/>
                  </a:lnTo>
                  <a:lnTo>
                    <a:pt x="5519" y="2804"/>
                  </a:lnTo>
                  <a:lnTo>
                    <a:pt x="5515" y="2802"/>
                  </a:lnTo>
                  <a:lnTo>
                    <a:pt x="5511" y="2801"/>
                  </a:lnTo>
                  <a:lnTo>
                    <a:pt x="5507" y="2800"/>
                  </a:lnTo>
                  <a:lnTo>
                    <a:pt x="5503" y="2799"/>
                  </a:lnTo>
                  <a:lnTo>
                    <a:pt x="5499" y="2798"/>
                  </a:lnTo>
                  <a:lnTo>
                    <a:pt x="5495" y="2797"/>
                  </a:lnTo>
                  <a:lnTo>
                    <a:pt x="5491" y="2797"/>
                  </a:lnTo>
                  <a:lnTo>
                    <a:pt x="5487" y="2796"/>
                  </a:lnTo>
                  <a:lnTo>
                    <a:pt x="5483" y="2796"/>
                  </a:lnTo>
                  <a:close/>
                  <a:moveTo>
                    <a:pt x="3507" y="6387"/>
                  </a:moveTo>
                  <a:lnTo>
                    <a:pt x="2424" y="6387"/>
                  </a:lnTo>
                  <a:lnTo>
                    <a:pt x="2418" y="6402"/>
                  </a:lnTo>
                  <a:lnTo>
                    <a:pt x="2410" y="6422"/>
                  </a:lnTo>
                  <a:lnTo>
                    <a:pt x="2403" y="6443"/>
                  </a:lnTo>
                  <a:lnTo>
                    <a:pt x="2397" y="6464"/>
                  </a:lnTo>
                  <a:lnTo>
                    <a:pt x="2392" y="6485"/>
                  </a:lnTo>
                  <a:lnTo>
                    <a:pt x="2387" y="6507"/>
                  </a:lnTo>
                  <a:lnTo>
                    <a:pt x="2384" y="6528"/>
                  </a:lnTo>
                  <a:lnTo>
                    <a:pt x="2381" y="6550"/>
                  </a:lnTo>
                  <a:lnTo>
                    <a:pt x="2379" y="6572"/>
                  </a:lnTo>
                  <a:lnTo>
                    <a:pt x="2377" y="6594"/>
                  </a:lnTo>
                  <a:lnTo>
                    <a:pt x="2377" y="6616"/>
                  </a:lnTo>
                  <a:lnTo>
                    <a:pt x="2377" y="6638"/>
                  </a:lnTo>
                  <a:lnTo>
                    <a:pt x="2379" y="6660"/>
                  </a:lnTo>
                  <a:lnTo>
                    <a:pt x="2381" y="6682"/>
                  </a:lnTo>
                  <a:lnTo>
                    <a:pt x="2384" y="6703"/>
                  </a:lnTo>
                  <a:lnTo>
                    <a:pt x="2387" y="6725"/>
                  </a:lnTo>
                  <a:lnTo>
                    <a:pt x="2392" y="6746"/>
                  </a:lnTo>
                  <a:lnTo>
                    <a:pt x="2397" y="6767"/>
                  </a:lnTo>
                  <a:lnTo>
                    <a:pt x="2403" y="6788"/>
                  </a:lnTo>
                  <a:lnTo>
                    <a:pt x="2410" y="6809"/>
                  </a:lnTo>
                  <a:lnTo>
                    <a:pt x="2418" y="6830"/>
                  </a:lnTo>
                  <a:lnTo>
                    <a:pt x="2426" y="6850"/>
                  </a:lnTo>
                  <a:lnTo>
                    <a:pt x="2436" y="6870"/>
                  </a:lnTo>
                  <a:lnTo>
                    <a:pt x="2446" y="6890"/>
                  </a:lnTo>
                  <a:lnTo>
                    <a:pt x="2457" y="6910"/>
                  </a:lnTo>
                  <a:lnTo>
                    <a:pt x="2468" y="6929"/>
                  </a:lnTo>
                  <a:lnTo>
                    <a:pt x="2480" y="6947"/>
                  </a:lnTo>
                  <a:lnTo>
                    <a:pt x="2493" y="6965"/>
                  </a:lnTo>
                  <a:lnTo>
                    <a:pt x="2506" y="6983"/>
                  </a:lnTo>
                  <a:lnTo>
                    <a:pt x="2520" y="7000"/>
                  </a:lnTo>
                  <a:lnTo>
                    <a:pt x="2535" y="7016"/>
                  </a:lnTo>
                  <a:lnTo>
                    <a:pt x="2550" y="7032"/>
                  </a:lnTo>
                  <a:lnTo>
                    <a:pt x="2566" y="7047"/>
                  </a:lnTo>
                  <a:lnTo>
                    <a:pt x="2582" y="7062"/>
                  </a:lnTo>
                  <a:lnTo>
                    <a:pt x="2599" y="7076"/>
                  </a:lnTo>
                  <a:lnTo>
                    <a:pt x="2616" y="7089"/>
                  </a:lnTo>
                  <a:lnTo>
                    <a:pt x="2634" y="7102"/>
                  </a:lnTo>
                  <a:lnTo>
                    <a:pt x="2653" y="7114"/>
                  </a:lnTo>
                  <a:lnTo>
                    <a:pt x="2671" y="7125"/>
                  </a:lnTo>
                  <a:lnTo>
                    <a:pt x="2690" y="7136"/>
                  </a:lnTo>
                  <a:lnTo>
                    <a:pt x="2710" y="7146"/>
                  </a:lnTo>
                  <a:lnTo>
                    <a:pt x="2730" y="7155"/>
                  </a:lnTo>
                  <a:lnTo>
                    <a:pt x="2750" y="7163"/>
                  </a:lnTo>
                  <a:lnTo>
                    <a:pt x="2771" y="7171"/>
                  </a:lnTo>
                  <a:lnTo>
                    <a:pt x="2792" y="7178"/>
                  </a:lnTo>
                  <a:lnTo>
                    <a:pt x="2813" y="7184"/>
                  </a:lnTo>
                  <a:lnTo>
                    <a:pt x="2834" y="7189"/>
                  </a:lnTo>
                  <a:lnTo>
                    <a:pt x="2856" y="7194"/>
                  </a:lnTo>
                  <a:lnTo>
                    <a:pt x="2878" y="7197"/>
                  </a:lnTo>
                  <a:lnTo>
                    <a:pt x="2899" y="7200"/>
                  </a:lnTo>
                  <a:lnTo>
                    <a:pt x="2921" y="7202"/>
                  </a:lnTo>
                  <a:lnTo>
                    <a:pt x="2943" y="7204"/>
                  </a:lnTo>
                  <a:lnTo>
                    <a:pt x="2965" y="7204"/>
                  </a:lnTo>
                  <a:lnTo>
                    <a:pt x="2987" y="7204"/>
                  </a:lnTo>
                  <a:lnTo>
                    <a:pt x="3009" y="7202"/>
                  </a:lnTo>
                  <a:lnTo>
                    <a:pt x="3031" y="7200"/>
                  </a:lnTo>
                  <a:lnTo>
                    <a:pt x="3053" y="7197"/>
                  </a:lnTo>
                  <a:lnTo>
                    <a:pt x="3074" y="7194"/>
                  </a:lnTo>
                  <a:lnTo>
                    <a:pt x="3096" y="7189"/>
                  </a:lnTo>
                  <a:lnTo>
                    <a:pt x="3117" y="7184"/>
                  </a:lnTo>
                  <a:lnTo>
                    <a:pt x="3138" y="7178"/>
                  </a:lnTo>
                  <a:lnTo>
                    <a:pt x="3159" y="7171"/>
                  </a:lnTo>
                  <a:lnTo>
                    <a:pt x="3180" y="7163"/>
                  </a:lnTo>
                  <a:lnTo>
                    <a:pt x="3200" y="7155"/>
                  </a:lnTo>
                  <a:lnTo>
                    <a:pt x="3220" y="7146"/>
                  </a:lnTo>
                  <a:lnTo>
                    <a:pt x="3240" y="7136"/>
                  </a:lnTo>
                  <a:lnTo>
                    <a:pt x="3259" y="7126"/>
                  </a:lnTo>
                  <a:lnTo>
                    <a:pt x="3277" y="7114"/>
                  </a:lnTo>
                  <a:lnTo>
                    <a:pt x="3296" y="7102"/>
                  </a:lnTo>
                  <a:lnTo>
                    <a:pt x="3314" y="7089"/>
                  </a:lnTo>
                  <a:lnTo>
                    <a:pt x="3331" y="7076"/>
                  </a:lnTo>
                  <a:lnTo>
                    <a:pt x="3348" y="7062"/>
                  </a:lnTo>
                  <a:lnTo>
                    <a:pt x="3365" y="7047"/>
                  </a:lnTo>
                  <a:lnTo>
                    <a:pt x="3381" y="7032"/>
                  </a:lnTo>
                  <a:lnTo>
                    <a:pt x="3396" y="7016"/>
                  </a:lnTo>
                  <a:lnTo>
                    <a:pt x="3411" y="6999"/>
                  </a:lnTo>
                  <a:lnTo>
                    <a:pt x="3425" y="6982"/>
                  </a:lnTo>
                  <a:lnTo>
                    <a:pt x="3438" y="6965"/>
                  </a:lnTo>
                  <a:lnTo>
                    <a:pt x="3451" y="6947"/>
                  </a:lnTo>
                  <a:lnTo>
                    <a:pt x="3463" y="6928"/>
                  </a:lnTo>
                  <a:lnTo>
                    <a:pt x="3474" y="6910"/>
                  </a:lnTo>
                  <a:lnTo>
                    <a:pt x="3485" y="6891"/>
                  </a:lnTo>
                  <a:lnTo>
                    <a:pt x="3495" y="6871"/>
                  </a:lnTo>
                  <a:lnTo>
                    <a:pt x="3504" y="6851"/>
                  </a:lnTo>
                  <a:lnTo>
                    <a:pt x="3512" y="6831"/>
                  </a:lnTo>
                  <a:lnTo>
                    <a:pt x="3520" y="6810"/>
                  </a:lnTo>
                  <a:lnTo>
                    <a:pt x="3527" y="6789"/>
                  </a:lnTo>
                  <a:lnTo>
                    <a:pt x="3533" y="6768"/>
                  </a:lnTo>
                  <a:lnTo>
                    <a:pt x="3538" y="6747"/>
                  </a:lnTo>
                  <a:lnTo>
                    <a:pt x="3543" y="6725"/>
                  </a:lnTo>
                  <a:lnTo>
                    <a:pt x="3546" y="6703"/>
                  </a:lnTo>
                  <a:lnTo>
                    <a:pt x="3549" y="6682"/>
                  </a:lnTo>
                  <a:lnTo>
                    <a:pt x="3551" y="6660"/>
                  </a:lnTo>
                  <a:lnTo>
                    <a:pt x="3553" y="6638"/>
                  </a:lnTo>
                  <a:lnTo>
                    <a:pt x="3553" y="6616"/>
                  </a:lnTo>
                  <a:lnTo>
                    <a:pt x="3553" y="6594"/>
                  </a:lnTo>
                  <a:lnTo>
                    <a:pt x="3551" y="6572"/>
                  </a:lnTo>
                  <a:lnTo>
                    <a:pt x="3549" y="6550"/>
                  </a:lnTo>
                  <a:lnTo>
                    <a:pt x="3546" y="6528"/>
                  </a:lnTo>
                  <a:lnTo>
                    <a:pt x="3543" y="6507"/>
                  </a:lnTo>
                  <a:lnTo>
                    <a:pt x="3538" y="6485"/>
                  </a:lnTo>
                  <a:lnTo>
                    <a:pt x="3533" y="6464"/>
                  </a:lnTo>
                  <a:lnTo>
                    <a:pt x="3527" y="6443"/>
                  </a:lnTo>
                  <a:lnTo>
                    <a:pt x="3520" y="6422"/>
                  </a:lnTo>
                  <a:lnTo>
                    <a:pt x="3512" y="6401"/>
                  </a:lnTo>
                  <a:lnTo>
                    <a:pt x="3507" y="638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8" name="Google Shape;718;p7"/>
          <p:cNvGrpSpPr/>
          <p:nvPr/>
        </p:nvGrpSpPr>
        <p:grpSpPr>
          <a:xfrm>
            <a:off x="9756372" y="3559635"/>
            <a:ext cx="633600" cy="633600"/>
            <a:chOff x="697932" y="5358687"/>
            <a:chExt cx="633600" cy="633600"/>
          </a:xfrm>
        </p:grpSpPr>
        <p:sp>
          <p:nvSpPr>
            <p:cNvPr id="719" name="Google Shape;719;p7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2" y="6027"/>
                  </a:moveTo>
                  <a:lnTo>
                    <a:pt x="8650" y="1464"/>
                  </a:lnTo>
                  <a:lnTo>
                    <a:pt x="6369" y="8536"/>
                  </a:lnTo>
                  <a:lnTo>
                    <a:pt x="4772" y="60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8" y="1541"/>
                  </a:moveTo>
                  <a:lnTo>
                    <a:pt x="8888" y="1541"/>
                  </a:lnTo>
                  <a:lnTo>
                    <a:pt x="8888" y="1541"/>
                  </a:lnTo>
                  <a:lnTo>
                    <a:pt x="6607" y="8613"/>
                  </a:lnTo>
                  <a:lnTo>
                    <a:pt x="6595" y="8644"/>
                  </a:lnTo>
                  <a:lnTo>
                    <a:pt x="6578" y="8673"/>
                  </a:lnTo>
                  <a:lnTo>
                    <a:pt x="6558" y="8699"/>
                  </a:lnTo>
                  <a:lnTo>
                    <a:pt x="6535" y="8723"/>
                  </a:lnTo>
                  <a:lnTo>
                    <a:pt x="6509" y="8743"/>
                  </a:lnTo>
                  <a:lnTo>
                    <a:pt x="6480" y="8760"/>
                  </a:lnTo>
                  <a:lnTo>
                    <a:pt x="6449" y="8773"/>
                  </a:lnTo>
                  <a:lnTo>
                    <a:pt x="6417" y="8781"/>
                  </a:lnTo>
                  <a:lnTo>
                    <a:pt x="6384" y="8786"/>
                  </a:lnTo>
                  <a:lnTo>
                    <a:pt x="6351" y="8785"/>
                  </a:lnTo>
                  <a:lnTo>
                    <a:pt x="6318" y="8781"/>
                  </a:lnTo>
                  <a:lnTo>
                    <a:pt x="6286" y="8772"/>
                  </a:lnTo>
                  <a:lnTo>
                    <a:pt x="6255" y="8759"/>
                  </a:lnTo>
                  <a:lnTo>
                    <a:pt x="6227" y="8742"/>
                  </a:lnTo>
                  <a:lnTo>
                    <a:pt x="6201" y="8721"/>
                  </a:lnTo>
                  <a:lnTo>
                    <a:pt x="6178" y="8697"/>
                  </a:lnTo>
                  <a:lnTo>
                    <a:pt x="6158" y="8670"/>
                  </a:lnTo>
                  <a:lnTo>
                    <a:pt x="4609" y="6236"/>
                  </a:lnTo>
                  <a:lnTo>
                    <a:pt x="1271" y="5123"/>
                  </a:lnTo>
                  <a:lnTo>
                    <a:pt x="1240" y="5111"/>
                  </a:lnTo>
                  <a:lnTo>
                    <a:pt x="1212" y="5094"/>
                  </a:lnTo>
                  <a:lnTo>
                    <a:pt x="1185" y="5074"/>
                  </a:lnTo>
                  <a:lnTo>
                    <a:pt x="1162" y="5051"/>
                  </a:lnTo>
                  <a:lnTo>
                    <a:pt x="1142" y="5025"/>
                  </a:lnTo>
                  <a:lnTo>
                    <a:pt x="1125" y="4996"/>
                  </a:lnTo>
                  <a:lnTo>
                    <a:pt x="1113" y="4965"/>
                  </a:lnTo>
                  <a:lnTo>
                    <a:pt x="1105" y="4933"/>
                  </a:lnTo>
                  <a:lnTo>
                    <a:pt x="1100" y="4901"/>
                  </a:lnTo>
                  <a:lnTo>
                    <a:pt x="1101" y="4868"/>
                  </a:lnTo>
                  <a:lnTo>
                    <a:pt x="1105" y="4835"/>
                  </a:lnTo>
                  <a:lnTo>
                    <a:pt x="1114" y="4803"/>
                  </a:lnTo>
                  <a:lnTo>
                    <a:pt x="1127" y="4773"/>
                  </a:lnTo>
                  <a:lnTo>
                    <a:pt x="1144" y="4744"/>
                  </a:lnTo>
                  <a:lnTo>
                    <a:pt x="1165" y="4718"/>
                  </a:lnTo>
                  <a:lnTo>
                    <a:pt x="1188" y="4695"/>
                  </a:lnTo>
                  <a:lnTo>
                    <a:pt x="1215" y="4676"/>
                  </a:lnTo>
                  <a:lnTo>
                    <a:pt x="1244" y="4660"/>
                  </a:lnTo>
                  <a:lnTo>
                    <a:pt x="8544" y="1238"/>
                  </a:lnTo>
                  <a:lnTo>
                    <a:pt x="8555" y="1233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70" y="1227"/>
                  </a:lnTo>
                  <a:lnTo>
                    <a:pt x="8574" y="1226"/>
                  </a:lnTo>
                  <a:lnTo>
                    <a:pt x="8586" y="1223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601" y="1219"/>
                  </a:lnTo>
                  <a:lnTo>
                    <a:pt x="8605" y="1218"/>
                  </a:lnTo>
                  <a:lnTo>
                    <a:pt x="8618" y="1217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3" y="1215"/>
                  </a:lnTo>
                  <a:lnTo>
                    <a:pt x="8637" y="1214"/>
                  </a:lnTo>
                  <a:lnTo>
                    <a:pt x="8650" y="1215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6" y="1215"/>
                  </a:lnTo>
                  <a:lnTo>
                    <a:pt x="8669" y="1215"/>
                  </a:lnTo>
                  <a:lnTo>
                    <a:pt x="8683" y="1217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8" y="1219"/>
                  </a:lnTo>
                  <a:lnTo>
                    <a:pt x="8701" y="1219"/>
                  </a:lnTo>
                  <a:lnTo>
                    <a:pt x="8714" y="1223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9" y="1227"/>
                  </a:lnTo>
                  <a:lnTo>
                    <a:pt x="8732" y="1228"/>
                  </a:lnTo>
                  <a:lnTo>
                    <a:pt x="8745" y="1233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9" y="1239"/>
                  </a:lnTo>
                  <a:lnTo>
                    <a:pt x="8762" y="1240"/>
                  </a:lnTo>
                  <a:lnTo>
                    <a:pt x="8774" y="1248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8" y="1255"/>
                  </a:lnTo>
                  <a:lnTo>
                    <a:pt x="8790" y="1257"/>
                  </a:lnTo>
                  <a:lnTo>
                    <a:pt x="8801" y="1266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4" y="1275"/>
                  </a:lnTo>
                  <a:lnTo>
                    <a:pt x="8815" y="1276"/>
                  </a:lnTo>
                  <a:lnTo>
                    <a:pt x="8826" y="1287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7" y="1298"/>
                  </a:lnTo>
                  <a:lnTo>
                    <a:pt x="8838" y="1299"/>
                  </a:lnTo>
                  <a:lnTo>
                    <a:pt x="8847" y="1311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7" y="1323"/>
                  </a:lnTo>
                  <a:lnTo>
                    <a:pt x="8858" y="1325"/>
                  </a:lnTo>
                  <a:lnTo>
                    <a:pt x="8866" y="1338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3" y="1351"/>
                  </a:lnTo>
                  <a:lnTo>
                    <a:pt x="8874" y="1353"/>
                  </a:lnTo>
                  <a:lnTo>
                    <a:pt x="8880" y="1368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6" y="1381"/>
                  </a:lnTo>
                  <a:lnTo>
                    <a:pt x="8886" y="1382"/>
                  </a:lnTo>
                  <a:lnTo>
                    <a:pt x="8891" y="1398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5" y="1412"/>
                  </a:lnTo>
                  <a:lnTo>
                    <a:pt x="8895" y="1413"/>
                  </a:lnTo>
                  <a:lnTo>
                    <a:pt x="8897" y="1431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5"/>
                  </a:lnTo>
                  <a:lnTo>
                    <a:pt x="8899" y="1445"/>
                  </a:lnTo>
                  <a:lnTo>
                    <a:pt x="8899" y="1464"/>
                  </a:lnTo>
                  <a:lnTo>
                    <a:pt x="8900" y="1476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8"/>
                  </a:lnTo>
                  <a:lnTo>
                    <a:pt x="8897" y="1498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10"/>
                  </a:lnTo>
                  <a:lnTo>
                    <a:pt x="8889" y="1537"/>
                  </a:lnTo>
                  <a:lnTo>
                    <a:pt x="8888" y="1541"/>
                  </a:lnTo>
                  <a:close/>
                  <a:moveTo>
                    <a:pt x="8026" y="2584"/>
                  </a:moveTo>
                  <a:lnTo>
                    <a:pt x="7130" y="3639"/>
                  </a:lnTo>
                  <a:lnTo>
                    <a:pt x="5082" y="6048"/>
                  </a:lnTo>
                  <a:lnTo>
                    <a:pt x="6294" y="7953"/>
                  </a:lnTo>
                  <a:lnTo>
                    <a:pt x="8026" y="2584"/>
                  </a:lnTo>
                  <a:close/>
                  <a:moveTo>
                    <a:pt x="2023" y="4847"/>
                  </a:moveTo>
                  <a:lnTo>
                    <a:pt x="4691" y="5736"/>
                  </a:lnTo>
                  <a:lnTo>
                    <a:pt x="7715" y="2179"/>
                  </a:lnTo>
                  <a:lnTo>
                    <a:pt x="2023" y="4847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1" name="Google Shape;721;p7"/>
          <p:cNvGrpSpPr/>
          <p:nvPr/>
        </p:nvGrpSpPr>
        <p:grpSpPr>
          <a:xfrm>
            <a:off x="9756372" y="2660110"/>
            <a:ext cx="633600" cy="633600"/>
            <a:chOff x="5227152" y="5358687"/>
            <a:chExt cx="633600" cy="633600"/>
          </a:xfrm>
        </p:grpSpPr>
        <p:sp>
          <p:nvSpPr>
            <p:cNvPr id="722" name="Google Shape;722;p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58" y="3352"/>
                  </a:moveTo>
                  <a:lnTo>
                    <a:pt x="4058" y="2527"/>
                  </a:lnTo>
                  <a:lnTo>
                    <a:pt x="4882" y="2527"/>
                  </a:lnTo>
                  <a:lnTo>
                    <a:pt x="4882" y="3352"/>
                  </a:lnTo>
                  <a:lnTo>
                    <a:pt x="4058" y="3352"/>
                  </a:lnTo>
                  <a:close/>
                  <a:moveTo>
                    <a:pt x="2763" y="3352"/>
                  </a:moveTo>
                  <a:lnTo>
                    <a:pt x="2763" y="2527"/>
                  </a:lnTo>
                  <a:lnTo>
                    <a:pt x="3587" y="2527"/>
                  </a:lnTo>
                  <a:lnTo>
                    <a:pt x="3587" y="3352"/>
                  </a:lnTo>
                  <a:lnTo>
                    <a:pt x="2763" y="33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24" y="8900"/>
                  </a:moveTo>
                  <a:lnTo>
                    <a:pt x="1821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2" y="8617"/>
                  </a:lnTo>
                  <a:lnTo>
                    <a:pt x="1109" y="8585"/>
                  </a:lnTo>
                  <a:lnTo>
                    <a:pt x="1119" y="8554"/>
                  </a:lnTo>
                  <a:lnTo>
                    <a:pt x="1133" y="8525"/>
                  </a:lnTo>
                  <a:lnTo>
                    <a:pt x="1152" y="8498"/>
                  </a:lnTo>
                  <a:lnTo>
                    <a:pt x="1173" y="8473"/>
                  </a:lnTo>
                  <a:lnTo>
                    <a:pt x="1198" y="8452"/>
                  </a:lnTo>
                  <a:lnTo>
                    <a:pt x="1225" y="8433"/>
                  </a:lnTo>
                  <a:lnTo>
                    <a:pt x="1254" y="8419"/>
                  </a:lnTo>
                  <a:lnTo>
                    <a:pt x="1285" y="8409"/>
                  </a:lnTo>
                  <a:lnTo>
                    <a:pt x="1317" y="8402"/>
                  </a:lnTo>
                  <a:lnTo>
                    <a:pt x="1350" y="8400"/>
                  </a:lnTo>
                  <a:lnTo>
                    <a:pt x="1571" y="8400"/>
                  </a:lnTo>
                  <a:lnTo>
                    <a:pt x="1571" y="1350"/>
                  </a:lnTo>
                  <a:lnTo>
                    <a:pt x="1573" y="1317"/>
                  </a:lnTo>
                  <a:lnTo>
                    <a:pt x="1580" y="1285"/>
                  </a:lnTo>
                  <a:lnTo>
                    <a:pt x="1590" y="1254"/>
                  </a:lnTo>
                  <a:lnTo>
                    <a:pt x="1604" y="1225"/>
                  </a:lnTo>
                  <a:lnTo>
                    <a:pt x="1623" y="1198"/>
                  </a:lnTo>
                  <a:lnTo>
                    <a:pt x="1644" y="1173"/>
                  </a:lnTo>
                  <a:lnTo>
                    <a:pt x="1669" y="1152"/>
                  </a:lnTo>
                  <a:lnTo>
                    <a:pt x="1696" y="1133"/>
                  </a:lnTo>
                  <a:lnTo>
                    <a:pt x="1725" y="1119"/>
                  </a:lnTo>
                  <a:lnTo>
                    <a:pt x="1756" y="1109"/>
                  </a:lnTo>
                  <a:lnTo>
                    <a:pt x="1788" y="1102"/>
                  </a:lnTo>
                  <a:lnTo>
                    <a:pt x="1821" y="1100"/>
                  </a:lnTo>
                  <a:lnTo>
                    <a:pt x="5824" y="1100"/>
                  </a:lnTo>
                  <a:lnTo>
                    <a:pt x="5857" y="1102"/>
                  </a:lnTo>
                  <a:lnTo>
                    <a:pt x="5889" y="1109"/>
                  </a:lnTo>
                  <a:lnTo>
                    <a:pt x="5920" y="1119"/>
                  </a:lnTo>
                  <a:lnTo>
                    <a:pt x="5949" y="1133"/>
                  </a:lnTo>
                  <a:lnTo>
                    <a:pt x="5976" y="1152"/>
                  </a:lnTo>
                  <a:lnTo>
                    <a:pt x="6001" y="1173"/>
                  </a:lnTo>
                  <a:lnTo>
                    <a:pt x="6022" y="1198"/>
                  </a:lnTo>
                  <a:lnTo>
                    <a:pt x="6041" y="1225"/>
                  </a:lnTo>
                  <a:lnTo>
                    <a:pt x="6055" y="1254"/>
                  </a:lnTo>
                  <a:lnTo>
                    <a:pt x="6065" y="1285"/>
                  </a:lnTo>
                  <a:lnTo>
                    <a:pt x="6072" y="1317"/>
                  </a:lnTo>
                  <a:lnTo>
                    <a:pt x="6074" y="1350"/>
                  </a:lnTo>
                  <a:lnTo>
                    <a:pt x="6074" y="3455"/>
                  </a:lnTo>
                  <a:lnTo>
                    <a:pt x="8179" y="3455"/>
                  </a:lnTo>
                  <a:lnTo>
                    <a:pt x="8212" y="3457"/>
                  </a:lnTo>
                  <a:lnTo>
                    <a:pt x="8244" y="3464"/>
                  </a:lnTo>
                  <a:lnTo>
                    <a:pt x="8275" y="3474"/>
                  </a:lnTo>
                  <a:lnTo>
                    <a:pt x="8304" y="3488"/>
                  </a:lnTo>
                  <a:lnTo>
                    <a:pt x="8331" y="3507"/>
                  </a:lnTo>
                  <a:lnTo>
                    <a:pt x="8356" y="3528"/>
                  </a:lnTo>
                  <a:lnTo>
                    <a:pt x="8377" y="3553"/>
                  </a:lnTo>
                  <a:lnTo>
                    <a:pt x="8396" y="3580"/>
                  </a:lnTo>
                  <a:lnTo>
                    <a:pt x="8410" y="3609"/>
                  </a:lnTo>
                  <a:lnTo>
                    <a:pt x="8420" y="3640"/>
                  </a:lnTo>
                  <a:lnTo>
                    <a:pt x="8427" y="3672"/>
                  </a:lnTo>
                  <a:lnTo>
                    <a:pt x="8429" y="3705"/>
                  </a:lnTo>
                  <a:lnTo>
                    <a:pt x="8429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8179" y="8900"/>
                  </a:lnTo>
                  <a:lnTo>
                    <a:pt x="5824" y="8900"/>
                  </a:lnTo>
                  <a:close/>
                  <a:moveTo>
                    <a:pt x="6074" y="3955"/>
                  </a:moveTo>
                  <a:lnTo>
                    <a:pt x="6074" y="8400"/>
                  </a:lnTo>
                  <a:lnTo>
                    <a:pt x="7929" y="8400"/>
                  </a:lnTo>
                  <a:lnTo>
                    <a:pt x="7929" y="3955"/>
                  </a:lnTo>
                  <a:lnTo>
                    <a:pt x="6074" y="3955"/>
                  </a:lnTo>
                  <a:close/>
                  <a:moveTo>
                    <a:pt x="2071" y="8400"/>
                  </a:moveTo>
                  <a:lnTo>
                    <a:pt x="5574" y="8400"/>
                  </a:lnTo>
                  <a:lnTo>
                    <a:pt x="5574" y="3705"/>
                  </a:lnTo>
                  <a:lnTo>
                    <a:pt x="5574" y="1600"/>
                  </a:lnTo>
                  <a:lnTo>
                    <a:pt x="2071" y="1600"/>
                  </a:lnTo>
                  <a:lnTo>
                    <a:pt x="2071" y="8400"/>
                  </a:lnTo>
                  <a:close/>
                  <a:moveTo>
                    <a:pt x="6410" y="5974"/>
                  </a:moveTo>
                  <a:lnTo>
                    <a:pt x="6407" y="5958"/>
                  </a:lnTo>
                  <a:lnTo>
                    <a:pt x="6406" y="5942"/>
                  </a:lnTo>
                  <a:lnTo>
                    <a:pt x="6406" y="5118"/>
                  </a:lnTo>
                  <a:lnTo>
                    <a:pt x="6407" y="5102"/>
                  </a:lnTo>
                  <a:lnTo>
                    <a:pt x="6410" y="5086"/>
                  </a:lnTo>
                  <a:lnTo>
                    <a:pt x="6416" y="5070"/>
                  </a:lnTo>
                  <a:lnTo>
                    <a:pt x="6423" y="5056"/>
                  </a:lnTo>
                  <a:lnTo>
                    <a:pt x="6432" y="5042"/>
                  </a:lnTo>
                  <a:lnTo>
                    <a:pt x="6443" y="5030"/>
                  </a:lnTo>
                  <a:lnTo>
                    <a:pt x="6455" y="5019"/>
                  </a:lnTo>
                  <a:lnTo>
                    <a:pt x="6468" y="5010"/>
                  </a:lnTo>
                  <a:lnTo>
                    <a:pt x="6483" y="5003"/>
                  </a:lnTo>
                  <a:lnTo>
                    <a:pt x="6499" y="4997"/>
                  </a:lnTo>
                  <a:lnTo>
                    <a:pt x="6515" y="4994"/>
                  </a:lnTo>
                  <a:lnTo>
                    <a:pt x="6531" y="4993"/>
                  </a:lnTo>
                  <a:lnTo>
                    <a:pt x="7355" y="4993"/>
                  </a:lnTo>
                  <a:lnTo>
                    <a:pt x="7371" y="4994"/>
                  </a:lnTo>
                  <a:lnTo>
                    <a:pt x="7387" y="4997"/>
                  </a:lnTo>
                  <a:lnTo>
                    <a:pt x="7403" y="5003"/>
                  </a:lnTo>
                  <a:lnTo>
                    <a:pt x="7418" y="5010"/>
                  </a:lnTo>
                  <a:lnTo>
                    <a:pt x="7431" y="5019"/>
                  </a:lnTo>
                  <a:lnTo>
                    <a:pt x="7443" y="5030"/>
                  </a:lnTo>
                  <a:lnTo>
                    <a:pt x="7454" y="5042"/>
                  </a:lnTo>
                  <a:lnTo>
                    <a:pt x="7463" y="5056"/>
                  </a:lnTo>
                  <a:lnTo>
                    <a:pt x="7470" y="5070"/>
                  </a:lnTo>
                  <a:lnTo>
                    <a:pt x="7476" y="5086"/>
                  </a:lnTo>
                  <a:lnTo>
                    <a:pt x="7479" y="5102"/>
                  </a:lnTo>
                  <a:lnTo>
                    <a:pt x="7480" y="5118"/>
                  </a:lnTo>
                  <a:lnTo>
                    <a:pt x="7480" y="5942"/>
                  </a:lnTo>
                  <a:lnTo>
                    <a:pt x="7479" y="5958"/>
                  </a:lnTo>
                  <a:lnTo>
                    <a:pt x="7476" y="5974"/>
                  </a:lnTo>
                  <a:lnTo>
                    <a:pt x="7470" y="5990"/>
                  </a:lnTo>
                  <a:lnTo>
                    <a:pt x="7463" y="6004"/>
                  </a:lnTo>
                  <a:lnTo>
                    <a:pt x="7454" y="6018"/>
                  </a:lnTo>
                  <a:lnTo>
                    <a:pt x="7443" y="6030"/>
                  </a:lnTo>
                  <a:lnTo>
                    <a:pt x="7431" y="6041"/>
                  </a:lnTo>
                  <a:lnTo>
                    <a:pt x="7418" y="6050"/>
                  </a:lnTo>
                  <a:lnTo>
                    <a:pt x="7403" y="6057"/>
                  </a:lnTo>
                  <a:lnTo>
                    <a:pt x="7387" y="6063"/>
                  </a:lnTo>
                  <a:lnTo>
                    <a:pt x="7371" y="6066"/>
                  </a:lnTo>
                  <a:lnTo>
                    <a:pt x="7355" y="6067"/>
                  </a:lnTo>
                  <a:lnTo>
                    <a:pt x="6531" y="6067"/>
                  </a:lnTo>
                  <a:lnTo>
                    <a:pt x="6515" y="6066"/>
                  </a:lnTo>
                  <a:lnTo>
                    <a:pt x="6499" y="6063"/>
                  </a:lnTo>
                  <a:lnTo>
                    <a:pt x="6483" y="6057"/>
                  </a:lnTo>
                  <a:lnTo>
                    <a:pt x="6468" y="6050"/>
                  </a:lnTo>
                  <a:lnTo>
                    <a:pt x="6455" y="6041"/>
                  </a:lnTo>
                  <a:lnTo>
                    <a:pt x="6443" y="6030"/>
                  </a:lnTo>
                  <a:lnTo>
                    <a:pt x="6432" y="6018"/>
                  </a:lnTo>
                  <a:lnTo>
                    <a:pt x="6423" y="6004"/>
                  </a:lnTo>
                  <a:lnTo>
                    <a:pt x="6416" y="5990"/>
                  </a:lnTo>
                  <a:lnTo>
                    <a:pt x="6410" y="5974"/>
                  </a:lnTo>
                  <a:close/>
                  <a:moveTo>
                    <a:pt x="6656" y="5817"/>
                  </a:moveTo>
                  <a:lnTo>
                    <a:pt x="7230" y="5817"/>
                  </a:lnTo>
                  <a:lnTo>
                    <a:pt x="7230" y="5243"/>
                  </a:lnTo>
                  <a:lnTo>
                    <a:pt x="6656" y="5243"/>
                  </a:lnTo>
                  <a:lnTo>
                    <a:pt x="6656" y="5817"/>
                  </a:lnTo>
                  <a:close/>
                  <a:moveTo>
                    <a:pt x="6416" y="7638"/>
                  </a:moveTo>
                  <a:lnTo>
                    <a:pt x="6410" y="7622"/>
                  </a:lnTo>
                  <a:lnTo>
                    <a:pt x="6407" y="7606"/>
                  </a:lnTo>
                  <a:lnTo>
                    <a:pt x="6406" y="7590"/>
                  </a:lnTo>
                  <a:lnTo>
                    <a:pt x="6406" y="6766"/>
                  </a:lnTo>
                  <a:lnTo>
                    <a:pt x="6407" y="6750"/>
                  </a:lnTo>
                  <a:lnTo>
                    <a:pt x="6410" y="6734"/>
                  </a:lnTo>
                  <a:lnTo>
                    <a:pt x="6416" y="6718"/>
                  </a:lnTo>
                  <a:lnTo>
                    <a:pt x="6423" y="6704"/>
                  </a:lnTo>
                  <a:lnTo>
                    <a:pt x="6432" y="6690"/>
                  </a:lnTo>
                  <a:lnTo>
                    <a:pt x="6443" y="6678"/>
                  </a:lnTo>
                  <a:lnTo>
                    <a:pt x="6455" y="6667"/>
                  </a:lnTo>
                  <a:lnTo>
                    <a:pt x="6468" y="6658"/>
                  </a:lnTo>
                  <a:lnTo>
                    <a:pt x="6483" y="6651"/>
                  </a:lnTo>
                  <a:lnTo>
                    <a:pt x="6499" y="6645"/>
                  </a:lnTo>
                  <a:lnTo>
                    <a:pt x="6515" y="6642"/>
                  </a:lnTo>
                  <a:lnTo>
                    <a:pt x="6531" y="6641"/>
                  </a:lnTo>
                  <a:lnTo>
                    <a:pt x="7355" y="6641"/>
                  </a:lnTo>
                  <a:lnTo>
                    <a:pt x="7371" y="6642"/>
                  </a:lnTo>
                  <a:lnTo>
                    <a:pt x="7387" y="6645"/>
                  </a:lnTo>
                  <a:lnTo>
                    <a:pt x="7403" y="6651"/>
                  </a:lnTo>
                  <a:lnTo>
                    <a:pt x="7418" y="6658"/>
                  </a:lnTo>
                  <a:lnTo>
                    <a:pt x="7431" y="6667"/>
                  </a:lnTo>
                  <a:lnTo>
                    <a:pt x="7443" y="6678"/>
                  </a:lnTo>
                  <a:lnTo>
                    <a:pt x="7454" y="6690"/>
                  </a:lnTo>
                  <a:lnTo>
                    <a:pt x="7463" y="6704"/>
                  </a:lnTo>
                  <a:lnTo>
                    <a:pt x="7470" y="6718"/>
                  </a:lnTo>
                  <a:lnTo>
                    <a:pt x="7476" y="6734"/>
                  </a:lnTo>
                  <a:lnTo>
                    <a:pt x="7479" y="6750"/>
                  </a:lnTo>
                  <a:lnTo>
                    <a:pt x="7480" y="6766"/>
                  </a:lnTo>
                  <a:lnTo>
                    <a:pt x="7480" y="7590"/>
                  </a:lnTo>
                  <a:lnTo>
                    <a:pt x="7479" y="7606"/>
                  </a:lnTo>
                  <a:lnTo>
                    <a:pt x="7476" y="7622"/>
                  </a:lnTo>
                  <a:lnTo>
                    <a:pt x="7470" y="7638"/>
                  </a:lnTo>
                  <a:lnTo>
                    <a:pt x="7463" y="7653"/>
                  </a:lnTo>
                  <a:lnTo>
                    <a:pt x="7454" y="7666"/>
                  </a:lnTo>
                  <a:lnTo>
                    <a:pt x="7443" y="7678"/>
                  </a:lnTo>
                  <a:lnTo>
                    <a:pt x="7431" y="7689"/>
                  </a:lnTo>
                  <a:lnTo>
                    <a:pt x="7418" y="7698"/>
                  </a:lnTo>
                  <a:lnTo>
                    <a:pt x="7403" y="7705"/>
                  </a:lnTo>
                  <a:lnTo>
                    <a:pt x="7387" y="7711"/>
                  </a:lnTo>
                  <a:lnTo>
                    <a:pt x="7371" y="7714"/>
                  </a:lnTo>
                  <a:lnTo>
                    <a:pt x="7355" y="7715"/>
                  </a:lnTo>
                  <a:lnTo>
                    <a:pt x="6531" y="7715"/>
                  </a:lnTo>
                  <a:lnTo>
                    <a:pt x="6515" y="7714"/>
                  </a:lnTo>
                  <a:lnTo>
                    <a:pt x="6499" y="7711"/>
                  </a:lnTo>
                  <a:lnTo>
                    <a:pt x="6483" y="7705"/>
                  </a:lnTo>
                  <a:lnTo>
                    <a:pt x="6468" y="7698"/>
                  </a:lnTo>
                  <a:lnTo>
                    <a:pt x="6455" y="7689"/>
                  </a:lnTo>
                  <a:lnTo>
                    <a:pt x="6443" y="7678"/>
                  </a:lnTo>
                  <a:lnTo>
                    <a:pt x="6432" y="7666"/>
                  </a:lnTo>
                  <a:lnTo>
                    <a:pt x="6423" y="7653"/>
                  </a:lnTo>
                  <a:lnTo>
                    <a:pt x="6416" y="7638"/>
                  </a:lnTo>
                  <a:close/>
                  <a:moveTo>
                    <a:pt x="6656" y="6891"/>
                  </a:moveTo>
                  <a:lnTo>
                    <a:pt x="6656" y="7465"/>
                  </a:lnTo>
                  <a:lnTo>
                    <a:pt x="7230" y="7465"/>
                  </a:lnTo>
                  <a:lnTo>
                    <a:pt x="7230" y="6891"/>
                  </a:lnTo>
                  <a:lnTo>
                    <a:pt x="6656" y="6891"/>
                  </a:lnTo>
                  <a:close/>
                  <a:moveTo>
                    <a:pt x="3937" y="5032"/>
                  </a:moveTo>
                  <a:lnTo>
                    <a:pt x="3934" y="5016"/>
                  </a:lnTo>
                  <a:lnTo>
                    <a:pt x="3933" y="5000"/>
                  </a:lnTo>
                  <a:lnTo>
                    <a:pt x="3933" y="4176"/>
                  </a:lnTo>
                  <a:lnTo>
                    <a:pt x="3934" y="4160"/>
                  </a:lnTo>
                  <a:lnTo>
                    <a:pt x="3937" y="4144"/>
                  </a:lnTo>
                  <a:lnTo>
                    <a:pt x="3943" y="4128"/>
                  </a:lnTo>
                  <a:lnTo>
                    <a:pt x="3950" y="4114"/>
                  </a:lnTo>
                  <a:lnTo>
                    <a:pt x="3959" y="4100"/>
                  </a:lnTo>
                  <a:lnTo>
                    <a:pt x="3970" y="4088"/>
                  </a:lnTo>
                  <a:lnTo>
                    <a:pt x="3982" y="4077"/>
                  </a:lnTo>
                  <a:lnTo>
                    <a:pt x="3996" y="4068"/>
                  </a:lnTo>
                  <a:lnTo>
                    <a:pt x="4010" y="4061"/>
                  </a:lnTo>
                  <a:lnTo>
                    <a:pt x="4026" y="4055"/>
                  </a:lnTo>
                  <a:lnTo>
                    <a:pt x="4042" y="4052"/>
                  </a:lnTo>
                  <a:lnTo>
                    <a:pt x="4058" y="4051"/>
                  </a:lnTo>
                  <a:lnTo>
                    <a:pt x="4882" y="4051"/>
                  </a:lnTo>
                  <a:lnTo>
                    <a:pt x="4898" y="4052"/>
                  </a:lnTo>
                  <a:lnTo>
                    <a:pt x="4914" y="4055"/>
                  </a:lnTo>
                  <a:lnTo>
                    <a:pt x="4930" y="4061"/>
                  </a:lnTo>
                  <a:lnTo>
                    <a:pt x="4944" y="4068"/>
                  </a:lnTo>
                  <a:lnTo>
                    <a:pt x="4958" y="4077"/>
                  </a:lnTo>
                  <a:lnTo>
                    <a:pt x="4970" y="4088"/>
                  </a:lnTo>
                  <a:lnTo>
                    <a:pt x="4981" y="4100"/>
                  </a:lnTo>
                  <a:lnTo>
                    <a:pt x="4990" y="4114"/>
                  </a:lnTo>
                  <a:lnTo>
                    <a:pt x="4997" y="4128"/>
                  </a:lnTo>
                  <a:lnTo>
                    <a:pt x="5003" y="4144"/>
                  </a:lnTo>
                  <a:lnTo>
                    <a:pt x="5006" y="4160"/>
                  </a:lnTo>
                  <a:lnTo>
                    <a:pt x="5007" y="4176"/>
                  </a:lnTo>
                  <a:lnTo>
                    <a:pt x="5007" y="5000"/>
                  </a:lnTo>
                  <a:lnTo>
                    <a:pt x="5006" y="5016"/>
                  </a:lnTo>
                  <a:lnTo>
                    <a:pt x="5003" y="5032"/>
                  </a:lnTo>
                  <a:lnTo>
                    <a:pt x="4997" y="5048"/>
                  </a:lnTo>
                  <a:lnTo>
                    <a:pt x="4990" y="5062"/>
                  </a:lnTo>
                  <a:lnTo>
                    <a:pt x="4981" y="5076"/>
                  </a:lnTo>
                  <a:lnTo>
                    <a:pt x="4970" y="5088"/>
                  </a:lnTo>
                  <a:lnTo>
                    <a:pt x="4958" y="5099"/>
                  </a:lnTo>
                  <a:lnTo>
                    <a:pt x="4944" y="5108"/>
                  </a:lnTo>
                  <a:lnTo>
                    <a:pt x="4930" y="5115"/>
                  </a:lnTo>
                  <a:lnTo>
                    <a:pt x="4914" y="5121"/>
                  </a:lnTo>
                  <a:lnTo>
                    <a:pt x="4898" y="5124"/>
                  </a:lnTo>
                  <a:lnTo>
                    <a:pt x="4882" y="5125"/>
                  </a:lnTo>
                  <a:lnTo>
                    <a:pt x="4058" y="5125"/>
                  </a:lnTo>
                  <a:lnTo>
                    <a:pt x="4042" y="5124"/>
                  </a:lnTo>
                  <a:lnTo>
                    <a:pt x="4026" y="5121"/>
                  </a:lnTo>
                  <a:lnTo>
                    <a:pt x="4010" y="5115"/>
                  </a:lnTo>
                  <a:lnTo>
                    <a:pt x="3996" y="5108"/>
                  </a:lnTo>
                  <a:lnTo>
                    <a:pt x="3982" y="5099"/>
                  </a:lnTo>
                  <a:lnTo>
                    <a:pt x="3970" y="5088"/>
                  </a:lnTo>
                  <a:lnTo>
                    <a:pt x="3959" y="5076"/>
                  </a:lnTo>
                  <a:lnTo>
                    <a:pt x="3950" y="5062"/>
                  </a:lnTo>
                  <a:lnTo>
                    <a:pt x="3943" y="5048"/>
                  </a:lnTo>
                  <a:lnTo>
                    <a:pt x="3937" y="5032"/>
                  </a:lnTo>
                  <a:close/>
                  <a:moveTo>
                    <a:pt x="4183" y="4875"/>
                  </a:moveTo>
                  <a:lnTo>
                    <a:pt x="4757" y="4875"/>
                  </a:lnTo>
                  <a:lnTo>
                    <a:pt x="4757" y="4301"/>
                  </a:lnTo>
                  <a:lnTo>
                    <a:pt x="4183" y="4301"/>
                  </a:lnTo>
                  <a:lnTo>
                    <a:pt x="4183" y="4875"/>
                  </a:lnTo>
                  <a:close/>
                  <a:moveTo>
                    <a:pt x="3937" y="6680"/>
                  </a:moveTo>
                  <a:lnTo>
                    <a:pt x="3934" y="6664"/>
                  </a:lnTo>
                  <a:lnTo>
                    <a:pt x="3933" y="6648"/>
                  </a:lnTo>
                  <a:lnTo>
                    <a:pt x="3933" y="5824"/>
                  </a:lnTo>
                  <a:lnTo>
                    <a:pt x="3934" y="5808"/>
                  </a:lnTo>
                  <a:lnTo>
                    <a:pt x="3937" y="5792"/>
                  </a:lnTo>
                  <a:lnTo>
                    <a:pt x="3943" y="5776"/>
                  </a:lnTo>
                  <a:lnTo>
                    <a:pt x="3950" y="5762"/>
                  </a:lnTo>
                  <a:lnTo>
                    <a:pt x="3959" y="5748"/>
                  </a:lnTo>
                  <a:lnTo>
                    <a:pt x="3970" y="5736"/>
                  </a:lnTo>
                  <a:lnTo>
                    <a:pt x="3982" y="5725"/>
                  </a:lnTo>
                  <a:lnTo>
                    <a:pt x="3996" y="5716"/>
                  </a:lnTo>
                  <a:lnTo>
                    <a:pt x="4010" y="5709"/>
                  </a:lnTo>
                  <a:lnTo>
                    <a:pt x="4026" y="5703"/>
                  </a:lnTo>
                  <a:lnTo>
                    <a:pt x="4042" y="5700"/>
                  </a:lnTo>
                  <a:lnTo>
                    <a:pt x="4058" y="5699"/>
                  </a:lnTo>
                  <a:lnTo>
                    <a:pt x="4882" y="5699"/>
                  </a:lnTo>
                  <a:lnTo>
                    <a:pt x="4898" y="5700"/>
                  </a:lnTo>
                  <a:lnTo>
                    <a:pt x="4914" y="5703"/>
                  </a:lnTo>
                  <a:lnTo>
                    <a:pt x="4930" y="5709"/>
                  </a:lnTo>
                  <a:lnTo>
                    <a:pt x="4944" y="5716"/>
                  </a:lnTo>
                  <a:lnTo>
                    <a:pt x="4958" y="5725"/>
                  </a:lnTo>
                  <a:lnTo>
                    <a:pt x="4970" y="5736"/>
                  </a:lnTo>
                  <a:lnTo>
                    <a:pt x="4981" y="5748"/>
                  </a:lnTo>
                  <a:lnTo>
                    <a:pt x="4990" y="5762"/>
                  </a:lnTo>
                  <a:lnTo>
                    <a:pt x="4997" y="5776"/>
                  </a:lnTo>
                  <a:lnTo>
                    <a:pt x="5003" y="5792"/>
                  </a:lnTo>
                  <a:lnTo>
                    <a:pt x="5006" y="5808"/>
                  </a:lnTo>
                  <a:lnTo>
                    <a:pt x="5007" y="5824"/>
                  </a:lnTo>
                  <a:lnTo>
                    <a:pt x="5007" y="6648"/>
                  </a:lnTo>
                  <a:lnTo>
                    <a:pt x="5006" y="6664"/>
                  </a:lnTo>
                  <a:lnTo>
                    <a:pt x="5003" y="6680"/>
                  </a:lnTo>
                  <a:lnTo>
                    <a:pt x="4997" y="6696"/>
                  </a:lnTo>
                  <a:lnTo>
                    <a:pt x="4990" y="6710"/>
                  </a:lnTo>
                  <a:lnTo>
                    <a:pt x="4981" y="6724"/>
                  </a:lnTo>
                  <a:lnTo>
                    <a:pt x="4970" y="6736"/>
                  </a:lnTo>
                  <a:lnTo>
                    <a:pt x="4958" y="6747"/>
                  </a:lnTo>
                  <a:lnTo>
                    <a:pt x="4944" y="6756"/>
                  </a:lnTo>
                  <a:lnTo>
                    <a:pt x="4930" y="6763"/>
                  </a:lnTo>
                  <a:lnTo>
                    <a:pt x="4914" y="6769"/>
                  </a:lnTo>
                  <a:lnTo>
                    <a:pt x="4898" y="6772"/>
                  </a:lnTo>
                  <a:lnTo>
                    <a:pt x="4882" y="6773"/>
                  </a:lnTo>
                  <a:lnTo>
                    <a:pt x="4058" y="6773"/>
                  </a:lnTo>
                  <a:lnTo>
                    <a:pt x="4042" y="6772"/>
                  </a:lnTo>
                  <a:lnTo>
                    <a:pt x="4026" y="6769"/>
                  </a:lnTo>
                  <a:lnTo>
                    <a:pt x="4010" y="6763"/>
                  </a:lnTo>
                  <a:lnTo>
                    <a:pt x="3996" y="6756"/>
                  </a:lnTo>
                  <a:lnTo>
                    <a:pt x="3982" y="6747"/>
                  </a:lnTo>
                  <a:lnTo>
                    <a:pt x="3970" y="6736"/>
                  </a:lnTo>
                  <a:lnTo>
                    <a:pt x="3959" y="6724"/>
                  </a:lnTo>
                  <a:lnTo>
                    <a:pt x="3950" y="6710"/>
                  </a:lnTo>
                  <a:lnTo>
                    <a:pt x="3943" y="6696"/>
                  </a:lnTo>
                  <a:lnTo>
                    <a:pt x="3937" y="6680"/>
                  </a:lnTo>
                  <a:close/>
                  <a:moveTo>
                    <a:pt x="4183" y="6523"/>
                  </a:moveTo>
                  <a:lnTo>
                    <a:pt x="4757" y="6523"/>
                  </a:lnTo>
                  <a:lnTo>
                    <a:pt x="4757" y="5949"/>
                  </a:lnTo>
                  <a:lnTo>
                    <a:pt x="4183" y="5949"/>
                  </a:lnTo>
                  <a:lnTo>
                    <a:pt x="4183" y="6523"/>
                  </a:lnTo>
                  <a:close/>
                  <a:moveTo>
                    <a:pt x="2642" y="5032"/>
                  </a:moveTo>
                  <a:lnTo>
                    <a:pt x="2639" y="5016"/>
                  </a:lnTo>
                  <a:lnTo>
                    <a:pt x="2638" y="5000"/>
                  </a:lnTo>
                  <a:lnTo>
                    <a:pt x="2638" y="4176"/>
                  </a:lnTo>
                  <a:lnTo>
                    <a:pt x="2639" y="4160"/>
                  </a:lnTo>
                  <a:lnTo>
                    <a:pt x="2642" y="4144"/>
                  </a:lnTo>
                  <a:lnTo>
                    <a:pt x="2648" y="4128"/>
                  </a:lnTo>
                  <a:lnTo>
                    <a:pt x="2655" y="4114"/>
                  </a:lnTo>
                  <a:lnTo>
                    <a:pt x="2664" y="4100"/>
                  </a:lnTo>
                  <a:lnTo>
                    <a:pt x="2675" y="4088"/>
                  </a:lnTo>
                  <a:lnTo>
                    <a:pt x="2687" y="4077"/>
                  </a:lnTo>
                  <a:lnTo>
                    <a:pt x="2700" y="4068"/>
                  </a:lnTo>
                  <a:lnTo>
                    <a:pt x="2715" y="4061"/>
                  </a:lnTo>
                  <a:lnTo>
                    <a:pt x="2731" y="4055"/>
                  </a:lnTo>
                  <a:lnTo>
                    <a:pt x="2747" y="4052"/>
                  </a:lnTo>
                  <a:lnTo>
                    <a:pt x="2763" y="4051"/>
                  </a:lnTo>
                  <a:lnTo>
                    <a:pt x="3587" y="4051"/>
                  </a:lnTo>
                  <a:lnTo>
                    <a:pt x="3603" y="4052"/>
                  </a:lnTo>
                  <a:lnTo>
                    <a:pt x="3619" y="4055"/>
                  </a:lnTo>
                  <a:lnTo>
                    <a:pt x="3635" y="4061"/>
                  </a:lnTo>
                  <a:lnTo>
                    <a:pt x="3649" y="4068"/>
                  </a:lnTo>
                  <a:lnTo>
                    <a:pt x="3663" y="4077"/>
                  </a:lnTo>
                  <a:lnTo>
                    <a:pt x="3675" y="4088"/>
                  </a:lnTo>
                  <a:lnTo>
                    <a:pt x="3686" y="4100"/>
                  </a:lnTo>
                  <a:lnTo>
                    <a:pt x="3695" y="4114"/>
                  </a:lnTo>
                  <a:lnTo>
                    <a:pt x="3702" y="4128"/>
                  </a:lnTo>
                  <a:lnTo>
                    <a:pt x="3708" y="4144"/>
                  </a:lnTo>
                  <a:lnTo>
                    <a:pt x="3711" y="4160"/>
                  </a:lnTo>
                  <a:lnTo>
                    <a:pt x="3712" y="4176"/>
                  </a:lnTo>
                  <a:lnTo>
                    <a:pt x="3712" y="5000"/>
                  </a:lnTo>
                  <a:lnTo>
                    <a:pt x="3711" y="5016"/>
                  </a:lnTo>
                  <a:lnTo>
                    <a:pt x="3708" y="5032"/>
                  </a:lnTo>
                  <a:lnTo>
                    <a:pt x="3702" y="5048"/>
                  </a:lnTo>
                  <a:lnTo>
                    <a:pt x="3695" y="5062"/>
                  </a:lnTo>
                  <a:lnTo>
                    <a:pt x="3686" y="5076"/>
                  </a:lnTo>
                  <a:lnTo>
                    <a:pt x="3675" y="5088"/>
                  </a:lnTo>
                  <a:lnTo>
                    <a:pt x="3663" y="5099"/>
                  </a:lnTo>
                  <a:lnTo>
                    <a:pt x="3649" y="5108"/>
                  </a:lnTo>
                  <a:lnTo>
                    <a:pt x="3635" y="5115"/>
                  </a:lnTo>
                  <a:lnTo>
                    <a:pt x="3619" y="5121"/>
                  </a:lnTo>
                  <a:lnTo>
                    <a:pt x="3603" y="5124"/>
                  </a:lnTo>
                  <a:lnTo>
                    <a:pt x="3587" y="5125"/>
                  </a:lnTo>
                  <a:lnTo>
                    <a:pt x="2763" y="5125"/>
                  </a:lnTo>
                  <a:lnTo>
                    <a:pt x="2747" y="5124"/>
                  </a:lnTo>
                  <a:lnTo>
                    <a:pt x="2731" y="5121"/>
                  </a:lnTo>
                  <a:lnTo>
                    <a:pt x="2715" y="5115"/>
                  </a:lnTo>
                  <a:lnTo>
                    <a:pt x="2700" y="5108"/>
                  </a:lnTo>
                  <a:lnTo>
                    <a:pt x="2687" y="5099"/>
                  </a:lnTo>
                  <a:lnTo>
                    <a:pt x="2675" y="5088"/>
                  </a:lnTo>
                  <a:lnTo>
                    <a:pt x="2664" y="5076"/>
                  </a:lnTo>
                  <a:lnTo>
                    <a:pt x="2655" y="5062"/>
                  </a:lnTo>
                  <a:lnTo>
                    <a:pt x="2648" y="5048"/>
                  </a:lnTo>
                  <a:lnTo>
                    <a:pt x="2642" y="5032"/>
                  </a:lnTo>
                  <a:close/>
                  <a:moveTo>
                    <a:pt x="2888" y="4875"/>
                  </a:moveTo>
                  <a:lnTo>
                    <a:pt x="3462" y="4875"/>
                  </a:lnTo>
                  <a:lnTo>
                    <a:pt x="3462" y="4301"/>
                  </a:lnTo>
                  <a:lnTo>
                    <a:pt x="2888" y="4301"/>
                  </a:lnTo>
                  <a:lnTo>
                    <a:pt x="2888" y="4875"/>
                  </a:lnTo>
                  <a:close/>
                  <a:moveTo>
                    <a:pt x="2642" y="6680"/>
                  </a:moveTo>
                  <a:lnTo>
                    <a:pt x="2639" y="6664"/>
                  </a:lnTo>
                  <a:lnTo>
                    <a:pt x="2638" y="6648"/>
                  </a:lnTo>
                  <a:lnTo>
                    <a:pt x="2638" y="5824"/>
                  </a:lnTo>
                  <a:lnTo>
                    <a:pt x="2639" y="5808"/>
                  </a:lnTo>
                  <a:lnTo>
                    <a:pt x="2642" y="5792"/>
                  </a:lnTo>
                  <a:lnTo>
                    <a:pt x="2648" y="5776"/>
                  </a:lnTo>
                  <a:lnTo>
                    <a:pt x="2655" y="5762"/>
                  </a:lnTo>
                  <a:lnTo>
                    <a:pt x="2664" y="5748"/>
                  </a:lnTo>
                  <a:lnTo>
                    <a:pt x="2675" y="5736"/>
                  </a:lnTo>
                  <a:lnTo>
                    <a:pt x="2687" y="5725"/>
                  </a:lnTo>
                  <a:lnTo>
                    <a:pt x="2700" y="5716"/>
                  </a:lnTo>
                  <a:lnTo>
                    <a:pt x="2715" y="5709"/>
                  </a:lnTo>
                  <a:lnTo>
                    <a:pt x="2731" y="5703"/>
                  </a:lnTo>
                  <a:lnTo>
                    <a:pt x="2747" y="5700"/>
                  </a:lnTo>
                  <a:lnTo>
                    <a:pt x="2763" y="5699"/>
                  </a:lnTo>
                  <a:lnTo>
                    <a:pt x="3587" y="5699"/>
                  </a:lnTo>
                  <a:lnTo>
                    <a:pt x="3603" y="5700"/>
                  </a:lnTo>
                  <a:lnTo>
                    <a:pt x="3619" y="5703"/>
                  </a:lnTo>
                  <a:lnTo>
                    <a:pt x="3635" y="5709"/>
                  </a:lnTo>
                  <a:lnTo>
                    <a:pt x="3649" y="5716"/>
                  </a:lnTo>
                  <a:lnTo>
                    <a:pt x="3663" y="5725"/>
                  </a:lnTo>
                  <a:lnTo>
                    <a:pt x="3675" y="5736"/>
                  </a:lnTo>
                  <a:lnTo>
                    <a:pt x="3686" y="5748"/>
                  </a:lnTo>
                  <a:lnTo>
                    <a:pt x="3695" y="5762"/>
                  </a:lnTo>
                  <a:lnTo>
                    <a:pt x="3702" y="5776"/>
                  </a:lnTo>
                  <a:lnTo>
                    <a:pt x="3708" y="5792"/>
                  </a:lnTo>
                  <a:lnTo>
                    <a:pt x="3711" y="5808"/>
                  </a:lnTo>
                  <a:lnTo>
                    <a:pt x="3712" y="5824"/>
                  </a:lnTo>
                  <a:lnTo>
                    <a:pt x="3712" y="6648"/>
                  </a:lnTo>
                  <a:lnTo>
                    <a:pt x="3711" y="6664"/>
                  </a:lnTo>
                  <a:lnTo>
                    <a:pt x="3708" y="6680"/>
                  </a:lnTo>
                  <a:lnTo>
                    <a:pt x="3702" y="6696"/>
                  </a:lnTo>
                  <a:lnTo>
                    <a:pt x="3695" y="6710"/>
                  </a:lnTo>
                  <a:lnTo>
                    <a:pt x="3686" y="6724"/>
                  </a:lnTo>
                  <a:lnTo>
                    <a:pt x="3675" y="6736"/>
                  </a:lnTo>
                  <a:lnTo>
                    <a:pt x="3663" y="6747"/>
                  </a:lnTo>
                  <a:lnTo>
                    <a:pt x="3649" y="6756"/>
                  </a:lnTo>
                  <a:lnTo>
                    <a:pt x="3635" y="6763"/>
                  </a:lnTo>
                  <a:lnTo>
                    <a:pt x="3619" y="6769"/>
                  </a:lnTo>
                  <a:lnTo>
                    <a:pt x="3603" y="6772"/>
                  </a:lnTo>
                  <a:lnTo>
                    <a:pt x="3587" y="6773"/>
                  </a:lnTo>
                  <a:lnTo>
                    <a:pt x="2763" y="6773"/>
                  </a:lnTo>
                  <a:lnTo>
                    <a:pt x="2747" y="6772"/>
                  </a:lnTo>
                  <a:lnTo>
                    <a:pt x="2731" y="6769"/>
                  </a:lnTo>
                  <a:lnTo>
                    <a:pt x="2715" y="6763"/>
                  </a:lnTo>
                  <a:lnTo>
                    <a:pt x="2700" y="6756"/>
                  </a:lnTo>
                  <a:lnTo>
                    <a:pt x="2687" y="6747"/>
                  </a:lnTo>
                  <a:lnTo>
                    <a:pt x="2675" y="6736"/>
                  </a:lnTo>
                  <a:lnTo>
                    <a:pt x="2664" y="6724"/>
                  </a:lnTo>
                  <a:lnTo>
                    <a:pt x="2655" y="6710"/>
                  </a:lnTo>
                  <a:lnTo>
                    <a:pt x="2648" y="6696"/>
                  </a:lnTo>
                  <a:lnTo>
                    <a:pt x="2642" y="6680"/>
                  </a:lnTo>
                  <a:close/>
                  <a:moveTo>
                    <a:pt x="2888" y="6523"/>
                  </a:moveTo>
                  <a:lnTo>
                    <a:pt x="3462" y="6523"/>
                  </a:lnTo>
                  <a:lnTo>
                    <a:pt x="3462" y="5949"/>
                  </a:lnTo>
                  <a:lnTo>
                    <a:pt x="2888" y="5949"/>
                  </a:lnTo>
                  <a:lnTo>
                    <a:pt x="2888" y="6523"/>
                  </a:lnTo>
                  <a:close/>
                </a:path>
              </a:pathLst>
            </a:custGeom>
            <a:solidFill>
              <a:srgbClr val="0A332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0" name="Google Shape;730;p7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7</a:t>
            </a:fld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" name="Google Shape;908;p8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2500" lnSpcReduction="10000"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PH"/>
              <a:t>8</a:t>
            </a:fld>
            <a:endParaRPr/>
          </a:p>
        </p:txBody>
      </p:sp>
      <p:grpSp>
        <p:nvGrpSpPr>
          <p:cNvPr id="176" name="Google Shape;557;p7">
            <a:extLst>
              <a:ext uri="{FF2B5EF4-FFF2-40B4-BE49-F238E27FC236}">
                <a16:creationId xmlns:a16="http://schemas.microsoft.com/office/drawing/2014/main" id="{57AD93DF-F88C-4E52-B24A-6048E15486A0}"/>
              </a:ext>
            </a:extLst>
          </p:cNvPr>
          <p:cNvGrpSpPr/>
          <p:nvPr/>
        </p:nvGrpSpPr>
        <p:grpSpPr>
          <a:xfrm>
            <a:off x="697932" y="861060"/>
            <a:ext cx="633600" cy="633600"/>
            <a:chOff x="697932" y="861060"/>
            <a:chExt cx="633600" cy="633600"/>
          </a:xfrm>
          <a:solidFill>
            <a:schemeClr val="bg1"/>
          </a:solidFill>
        </p:grpSpPr>
        <p:sp>
          <p:nvSpPr>
            <p:cNvPr id="177" name="Google Shape;558;p7">
              <a:extLst>
                <a:ext uri="{FF2B5EF4-FFF2-40B4-BE49-F238E27FC236}">
                  <a16:creationId xmlns:a16="http://schemas.microsoft.com/office/drawing/2014/main" id="{3231D6F3-4FCA-472F-A1CF-6DA700E0B7D4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5000"/>
                  </a:moveTo>
                  <a:lnTo>
                    <a:pt x="5000" y="1350"/>
                  </a:lnTo>
                  <a:lnTo>
                    <a:pt x="5137" y="1353"/>
                  </a:lnTo>
                  <a:lnTo>
                    <a:pt x="5274" y="1360"/>
                  </a:lnTo>
                  <a:lnTo>
                    <a:pt x="5410" y="1373"/>
                  </a:lnTo>
                  <a:lnTo>
                    <a:pt x="5545" y="1391"/>
                  </a:lnTo>
                  <a:lnTo>
                    <a:pt x="5679" y="1414"/>
                  </a:lnTo>
                  <a:lnTo>
                    <a:pt x="5813" y="1442"/>
                  </a:lnTo>
                  <a:lnTo>
                    <a:pt x="5945" y="1474"/>
                  </a:lnTo>
                  <a:lnTo>
                    <a:pt x="6076" y="1512"/>
                  </a:lnTo>
                  <a:lnTo>
                    <a:pt x="6205" y="1555"/>
                  </a:lnTo>
                  <a:lnTo>
                    <a:pt x="6333" y="1602"/>
                  </a:lnTo>
                  <a:lnTo>
                    <a:pt x="6459" y="1654"/>
                  </a:lnTo>
                  <a:lnTo>
                    <a:pt x="6583" y="1711"/>
                  </a:lnTo>
                  <a:lnTo>
                    <a:pt x="6705" y="1773"/>
                  </a:lnTo>
                  <a:lnTo>
                    <a:pt x="6825" y="1839"/>
                  </a:lnTo>
                  <a:lnTo>
                    <a:pt x="6942" y="1910"/>
                  </a:lnTo>
                  <a:lnTo>
                    <a:pt x="7057" y="1985"/>
                  </a:lnTo>
                  <a:lnTo>
                    <a:pt x="7168" y="2064"/>
                  </a:lnTo>
                  <a:lnTo>
                    <a:pt x="7277" y="2147"/>
                  </a:lnTo>
                  <a:lnTo>
                    <a:pt x="7382" y="2234"/>
                  </a:lnTo>
                  <a:lnTo>
                    <a:pt x="7483" y="2324"/>
                  </a:lnTo>
                  <a:lnTo>
                    <a:pt x="7581" y="2419"/>
                  </a:lnTo>
                  <a:lnTo>
                    <a:pt x="7676" y="2517"/>
                  </a:lnTo>
                  <a:lnTo>
                    <a:pt x="7766" y="2618"/>
                  </a:lnTo>
                  <a:lnTo>
                    <a:pt x="7853" y="2723"/>
                  </a:lnTo>
                  <a:lnTo>
                    <a:pt x="7936" y="2832"/>
                  </a:lnTo>
                  <a:lnTo>
                    <a:pt x="8015" y="2943"/>
                  </a:lnTo>
                  <a:lnTo>
                    <a:pt x="8090" y="3058"/>
                  </a:lnTo>
                  <a:lnTo>
                    <a:pt x="8161" y="3175"/>
                  </a:lnTo>
                  <a:lnTo>
                    <a:pt x="8227" y="3295"/>
                  </a:lnTo>
                  <a:lnTo>
                    <a:pt x="8289" y="3417"/>
                  </a:lnTo>
                  <a:lnTo>
                    <a:pt x="8346" y="3541"/>
                  </a:lnTo>
                  <a:lnTo>
                    <a:pt x="8398" y="3667"/>
                  </a:lnTo>
                  <a:lnTo>
                    <a:pt x="8445" y="3795"/>
                  </a:lnTo>
                  <a:lnTo>
                    <a:pt x="8488" y="3924"/>
                  </a:lnTo>
                  <a:lnTo>
                    <a:pt x="8526" y="4055"/>
                  </a:lnTo>
                  <a:lnTo>
                    <a:pt x="8558" y="4187"/>
                  </a:lnTo>
                  <a:lnTo>
                    <a:pt x="8586" y="4321"/>
                  </a:lnTo>
                  <a:lnTo>
                    <a:pt x="8609" y="4455"/>
                  </a:lnTo>
                  <a:lnTo>
                    <a:pt x="8627" y="4590"/>
                  </a:lnTo>
                  <a:lnTo>
                    <a:pt x="8640" y="4726"/>
                  </a:lnTo>
                  <a:lnTo>
                    <a:pt x="8647" y="4863"/>
                  </a:lnTo>
                  <a:lnTo>
                    <a:pt x="8650" y="5000"/>
                  </a:lnTo>
                  <a:lnTo>
                    <a:pt x="500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559;p7">
              <a:extLst>
                <a:ext uri="{FF2B5EF4-FFF2-40B4-BE49-F238E27FC236}">
                  <a16:creationId xmlns:a16="http://schemas.microsoft.com/office/drawing/2014/main" id="{EFF911D0-64D0-4050-A351-0E83D3DE403A}"/>
                </a:ext>
              </a:extLst>
            </p:cNvPr>
            <p:cNvSpPr/>
            <p:nvPr/>
          </p:nvSpPr>
          <p:spPr>
            <a:xfrm>
              <a:off x="69793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1" y="5250"/>
                  </a:moveTo>
                  <a:lnTo>
                    <a:pt x="5104" y="5250"/>
                  </a:lnTo>
                  <a:lnTo>
                    <a:pt x="2779" y="7575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1" y="5250"/>
                  </a:lnTo>
                  <a:close/>
                  <a:moveTo>
                    <a:pt x="5255" y="1610"/>
                  </a:moveTo>
                  <a:lnTo>
                    <a:pt x="5250" y="1609"/>
                  </a:lnTo>
                  <a:lnTo>
                    <a:pt x="5250" y="4750"/>
                  </a:lnTo>
                  <a:lnTo>
                    <a:pt x="8391" y="4750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close/>
                  <a:moveTo>
                    <a:pt x="4750" y="4896"/>
                  </a:moveTo>
                  <a:lnTo>
                    <a:pt x="4750" y="1609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425" y="7221"/>
                  </a:lnTo>
                  <a:lnTo>
                    <a:pt x="4750" y="48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" name="Google Shape;560;p7">
            <a:extLst>
              <a:ext uri="{FF2B5EF4-FFF2-40B4-BE49-F238E27FC236}">
                <a16:creationId xmlns:a16="http://schemas.microsoft.com/office/drawing/2014/main" id="{0B2669E3-88B7-427C-9B2A-8B71A8FABB7A}"/>
              </a:ext>
            </a:extLst>
          </p:cNvPr>
          <p:cNvGrpSpPr/>
          <p:nvPr/>
        </p:nvGrpSpPr>
        <p:grpSpPr>
          <a:xfrm>
            <a:off x="1830237" y="861060"/>
            <a:ext cx="633600" cy="633600"/>
            <a:chOff x="1830237" y="861060"/>
            <a:chExt cx="633600" cy="633600"/>
          </a:xfrm>
          <a:solidFill>
            <a:schemeClr val="bg1"/>
          </a:solidFill>
        </p:grpSpPr>
        <p:sp>
          <p:nvSpPr>
            <p:cNvPr id="180" name="Google Shape;561;p7">
              <a:extLst>
                <a:ext uri="{FF2B5EF4-FFF2-40B4-BE49-F238E27FC236}">
                  <a16:creationId xmlns:a16="http://schemas.microsoft.com/office/drawing/2014/main" id="{C38EA8CD-E734-4DF4-94F6-3ADBA2CE61B3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94" y="4785"/>
                  </a:moveTo>
                  <a:lnTo>
                    <a:pt x="3606" y="4785"/>
                  </a:lnTo>
                  <a:lnTo>
                    <a:pt x="3573" y="4783"/>
                  </a:lnTo>
                  <a:lnTo>
                    <a:pt x="3541" y="4776"/>
                  </a:lnTo>
                  <a:lnTo>
                    <a:pt x="3510" y="4766"/>
                  </a:lnTo>
                  <a:lnTo>
                    <a:pt x="3481" y="4752"/>
                  </a:lnTo>
                  <a:lnTo>
                    <a:pt x="3454" y="4733"/>
                  </a:lnTo>
                  <a:lnTo>
                    <a:pt x="3429" y="4712"/>
                  </a:lnTo>
                  <a:lnTo>
                    <a:pt x="3408" y="4687"/>
                  </a:lnTo>
                  <a:lnTo>
                    <a:pt x="3389" y="4660"/>
                  </a:lnTo>
                  <a:lnTo>
                    <a:pt x="3375" y="4631"/>
                  </a:lnTo>
                  <a:lnTo>
                    <a:pt x="3365" y="4600"/>
                  </a:lnTo>
                  <a:lnTo>
                    <a:pt x="3358" y="4568"/>
                  </a:lnTo>
                  <a:lnTo>
                    <a:pt x="3356" y="4535"/>
                  </a:lnTo>
                  <a:lnTo>
                    <a:pt x="3358" y="4502"/>
                  </a:lnTo>
                  <a:lnTo>
                    <a:pt x="3365" y="4470"/>
                  </a:lnTo>
                  <a:lnTo>
                    <a:pt x="3375" y="4439"/>
                  </a:lnTo>
                  <a:lnTo>
                    <a:pt x="3389" y="4410"/>
                  </a:lnTo>
                  <a:lnTo>
                    <a:pt x="3408" y="4383"/>
                  </a:lnTo>
                  <a:lnTo>
                    <a:pt x="3429" y="4358"/>
                  </a:lnTo>
                  <a:lnTo>
                    <a:pt x="3454" y="4337"/>
                  </a:lnTo>
                  <a:lnTo>
                    <a:pt x="3481" y="4318"/>
                  </a:lnTo>
                  <a:lnTo>
                    <a:pt x="3510" y="4304"/>
                  </a:lnTo>
                  <a:lnTo>
                    <a:pt x="3541" y="4294"/>
                  </a:lnTo>
                  <a:lnTo>
                    <a:pt x="3573" y="4287"/>
                  </a:lnTo>
                  <a:lnTo>
                    <a:pt x="3606" y="4285"/>
                  </a:lnTo>
                  <a:lnTo>
                    <a:pt x="6394" y="4285"/>
                  </a:lnTo>
                  <a:lnTo>
                    <a:pt x="6427" y="4287"/>
                  </a:lnTo>
                  <a:lnTo>
                    <a:pt x="6459" y="4294"/>
                  </a:lnTo>
                  <a:lnTo>
                    <a:pt x="6490" y="4304"/>
                  </a:lnTo>
                  <a:lnTo>
                    <a:pt x="6519" y="4318"/>
                  </a:lnTo>
                  <a:lnTo>
                    <a:pt x="6546" y="4337"/>
                  </a:lnTo>
                  <a:lnTo>
                    <a:pt x="6571" y="4358"/>
                  </a:lnTo>
                  <a:lnTo>
                    <a:pt x="6592" y="4383"/>
                  </a:lnTo>
                  <a:lnTo>
                    <a:pt x="6611" y="4410"/>
                  </a:lnTo>
                  <a:lnTo>
                    <a:pt x="6625" y="4439"/>
                  </a:lnTo>
                  <a:lnTo>
                    <a:pt x="6635" y="4470"/>
                  </a:lnTo>
                  <a:lnTo>
                    <a:pt x="6642" y="4502"/>
                  </a:lnTo>
                  <a:lnTo>
                    <a:pt x="6644" y="4535"/>
                  </a:lnTo>
                  <a:lnTo>
                    <a:pt x="6642" y="4568"/>
                  </a:lnTo>
                  <a:lnTo>
                    <a:pt x="6635" y="4600"/>
                  </a:lnTo>
                  <a:lnTo>
                    <a:pt x="6625" y="4631"/>
                  </a:lnTo>
                  <a:lnTo>
                    <a:pt x="6611" y="4660"/>
                  </a:lnTo>
                  <a:lnTo>
                    <a:pt x="6592" y="4687"/>
                  </a:lnTo>
                  <a:lnTo>
                    <a:pt x="6571" y="4712"/>
                  </a:lnTo>
                  <a:lnTo>
                    <a:pt x="6546" y="4733"/>
                  </a:lnTo>
                  <a:lnTo>
                    <a:pt x="6519" y="4752"/>
                  </a:lnTo>
                  <a:lnTo>
                    <a:pt x="6490" y="4766"/>
                  </a:lnTo>
                  <a:lnTo>
                    <a:pt x="6459" y="4776"/>
                  </a:lnTo>
                  <a:lnTo>
                    <a:pt x="6427" y="4783"/>
                  </a:lnTo>
                  <a:lnTo>
                    <a:pt x="6394" y="47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562;p7">
              <a:extLst>
                <a:ext uri="{FF2B5EF4-FFF2-40B4-BE49-F238E27FC236}">
                  <a16:creationId xmlns:a16="http://schemas.microsoft.com/office/drawing/2014/main" id="{CDFFA7D3-2989-4560-824D-982A6990077C}"/>
                </a:ext>
              </a:extLst>
            </p:cNvPr>
            <p:cNvSpPr/>
            <p:nvPr/>
          </p:nvSpPr>
          <p:spPr>
            <a:xfrm>
              <a:off x="183023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572" y="2643"/>
                  </a:moveTo>
                  <a:lnTo>
                    <a:pt x="7572" y="2643"/>
                  </a:lnTo>
                  <a:lnTo>
                    <a:pt x="7574" y="2676"/>
                  </a:lnTo>
                  <a:lnTo>
                    <a:pt x="7574" y="8718"/>
                  </a:lnTo>
                  <a:lnTo>
                    <a:pt x="7574" y="8723"/>
                  </a:lnTo>
                  <a:lnTo>
                    <a:pt x="7574" y="8731"/>
                  </a:lnTo>
                  <a:lnTo>
                    <a:pt x="7573" y="8741"/>
                  </a:lnTo>
                  <a:lnTo>
                    <a:pt x="7573" y="8750"/>
                  </a:lnTo>
                  <a:lnTo>
                    <a:pt x="7572" y="8759"/>
                  </a:lnTo>
                  <a:lnTo>
                    <a:pt x="7571" y="8768"/>
                  </a:lnTo>
                  <a:lnTo>
                    <a:pt x="7570" y="8777"/>
                  </a:lnTo>
                  <a:lnTo>
                    <a:pt x="7569" y="8786"/>
                  </a:lnTo>
                  <a:lnTo>
                    <a:pt x="7568" y="8795"/>
                  </a:lnTo>
                  <a:lnTo>
                    <a:pt x="7566" y="8804"/>
                  </a:lnTo>
                  <a:lnTo>
                    <a:pt x="7564" y="8813"/>
                  </a:lnTo>
                  <a:lnTo>
                    <a:pt x="7562" y="8822"/>
                  </a:lnTo>
                  <a:lnTo>
                    <a:pt x="7560" y="8831"/>
                  </a:lnTo>
                  <a:lnTo>
                    <a:pt x="7558" y="8839"/>
                  </a:lnTo>
                  <a:lnTo>
                    <a:pt x="7556" y="8848"/>
                  </a:lnTo>
                  <a:lnTo>
                    <a:pt x="7553" y="8857"/>
                  </a:lnTo>
                  <a:lnTo>
                    <a:pt x="7550" y="8866"/>
                  </a:lnTo>
                  <a:lnTo>
                    <a:pt x="7548" y="8874"/>
                  </a:lnTo>
                  <a:lnTo>
                    <a:pt x="7544" y="8883"/>
                  </a:lnTo>
                  <a:lnTo>
                    <a:pt x="7541" y="8891"/>
                  </a:lnTo>
                  <a:lnTo>
                    <a:pt x="7538" y="8900"/>
                  </a:lnTo>
                  <a:lnTo>
                    <a:pt x="7534" y="8908"/>
                  </a:lnTo>
                  <a:lnTo>
                    <a:pt x="7530" y="8917"/>
                  </a:lnTo>
                  <a:lnTo>
                    <a:pt x="7527" y="8925"/>
                  </a:lnTo>
                  <a:lnTo>
                    <a:pt x="7522" y="8934"/>
                  </a:lnTo>
                  <a:lnTo>
                    <a:pt x="7518" y="8942"/>
                  </a:lnTo>
                  <a:lnTo>
                    <a:pt x="7513" y="8951"/>
                  </a:lnTo>
                  <a:lnTo>
                    <a:pt x="7509" y="8958"/>
                  </a:lnTo>
                  <a:lnTo>
                    <a:pt x="7507" y="8962"/>
                  </a:lnTo>
                  <a:lnTo>
                    <a:pt x="7502" y="8970"/>
                  </a:lnTo>
                  <a:lnTo>
                    <a:pt x="7497" y="8978"/>
                  </a:lnTo>
                  <a:lnTo>
                    <a:pt x="7492" y="8985"/>
                  </a:lnTo>
                  <a:lnTo>
                    <a:pt x="7487" y="8993"/>
                  </a:lnTo>
                  <a:lnTo>
                    <a:pt x="7482" y="9000"/>
                  </a:lnTo>
                  <a:lnTo>
                    <a:pt x="7477" y="9008"/>
                  </a:lnTo>
                  <a:lnTo>
                    <a:pt x="7471" y="9014"/>
                  </a:lnTo>
                  <a:lnTo>
                    <a:pt x="7465" y="9022"/>
                  </a:lnTo>
                  <a:lnTo>
                    <a:pt x="7460" y="9028"/>
                  </a:lnTo>
                  <a:lnTo>
                    <a:pt x="7454" y="9036"/>
                  </a:lnTo>
                  <a:lnTo>
                    <a:pt x="7448" y="9042"/>
                  </a:lnTo>
                  <a:lnTo>
                    <a:pt x="7442" y="9049"/>
                  </a:lnTo>
                  <a:lnTo>
                    <a:pt x="7436" y="9055"/>
                  </a:lnTo>
                  <a:lnTo>
                    <a:pt x="7429" y="9062"/>
                  </a:lnTo>
                  <a:lnTo>
                    <a:pt x="7423" y="9068"/>
                  </a:lnTo>
                  <a:lnTo>
                    <a:pt x="7416" y="9074"/>
                  </a:lnTo>
                  <a:lnTo>
                    <a:pt x="7409" y="9080"/>
                  </a:lnTo>
                  <a:lnTo>
                    <a:pt x="7402" y="9086"/>
                  </a:lnTo>
                  <a:lnTo>
                    <a:pt x="7396" y="9092"/>
                  </a:lnTo>
                  <a:lnTo>
                    <a:pt x="7388" y="9097"/>
                  </a:lnTo>
                  <a:lnTo>
                    <a:pt x="7381" y="9103"/>
                  </a:lnTo>
                  <a:lnTo>
                    <a:pt x="7374" y="9108"/>
                  </a:lnTo>
                  <a:lnTo>
                    <a:pt x="7367" y="9113"/>
                  </a:lnTo>
                  <a:lnTo>
                    <a:pt x="7359" y="9118"/>
                  </a:lnTo>
                  <a:lnTo>
                    <a:pt x="7352" y="9123"/>
                  </a:lnTo>
                  <a:lnTo>
                    <a:pt x="7344" y="9128"/>
                  </a:lnTo>
                  <a:lnTo>
                    <a:pt x="7337" y="9133"/>
                  </a:lnTo>
                  <a:lnTo>
                    <a:pt x="7327" y="9138"/>
                  </a:lnTo>
                  <a:lnTo>
                    <a:pt x="7319" y="9142"/>
                  </a:lnTo>
                  <a:lnTo>
                    <a:pt x="7311" y="9147"/>
                  </a:lnTo>
                  <a:lnTo>
                    <a:pt x="7304" y="9151"/>
                  </a:lnTo>
                  <a:lnTo>
                    <a:pt x="7295" y="9154"/>
                  </a:lnTo>
                  <a:lnTo>
                    <a:pt x="7288" y="9158"/>
                  </a:lnTo>
                  <a:lnTo>
                    <a:pt x="7279" y="9162"/>
                  </a:lnTo>
                  <a:lnTo>
                    <a:pt x="7271" y="9165"/>
                  </a:lnTo>
                  <a:lnTo>
                    <a:pt x="7263" y="9168"/>
                  </a:lnTo>
                  <a:lnTo>
                    <a:pt x="7255" y="9171"/>
                  </a:lnTo>
                  <a:lnTo>
                    <a:pt x="7246" y="9174"/>
                  </a:lnTo>
                  <a:lnTo>
                    <a:pt x="7238" y="9177"/>
                  </a:lnTo>
                  <a:lnTo>
                    <a:pt x="7229" y="9180"/>
                  </a:lnTo>
                  <a:lnTo>
                    <a:pt x="7221" y="9182"/>
                  </a:lnTo>
                  <a:lnTo>
                    <a:pt x="7212" y="9185"/>
                  </a:lnTo>
                  <a:lnTo>
                    <a:pt x="7203" y="9187"/>
                  </a:lnTo>
                  <a:lnTo>
                    <a:pt x="7194" y="9189"/>
                  </a:lnTo>
                  <a:lnTo>
                    <a:pt x="7186" y="9191"/>
                  </a:lnTo>
                  <a:lnTo>
                    <a:pt x="7177" y="9192"/>
                  </a:lnTo>
                  <a:lnTo>
                    <a:pt x="7168" y="9194"/>
                  </a:lnTo>
                  <a:lnTo>
                    <a:pt x="7159" y="9195"/>
                  </a:lnTo>
                  <a:lnTo>
                    <a:pt x="7150" y="9196"/>
                  </a:lnTo>
                  <a:lnTo>
                    <a:pt x="7141" y="9197"/>
                  </a:lnTo>
                  <a:lnTo>
                    <a:pt x="7132" y="9198"/>
                  </a:lnTo>
                  <a:lnTo>
                    <a:pt x="7123" y="9199"/>
                  </a:lnTo>
                  <a:lnTo>
                    <a:pt x="7114" y="9199"/>
                  </a:lnTo>
                  <a:lnTo>
                    <a:pt x="7105" y="9200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95" y="9200"/>
                  </a:lnTo>
                  <a:lnTo>
                    <a:pt x="2886" y="9199"/>
                  </a:lnTo>
                  <a:lnTo>
                    <a:pt x="2877" y="9199"/>
                  </a:lnTo>
                  <a:lnTo>
                    <a:pt x="2868" y="9198"/>
                  </a:lnTo>
                  <a:lnTo>
                    <a:pt x="2859" y="9197"/>
                  </a:lnTo>
                  <a:lnTo>
                    <a:pt x="2850" y="9196"/>
                  </a:lnTo>
                  <a:lnTo>
                    <a:pt x="2841" y="9195"/>
                  </a:lnTo>
                  <a:lnTo>
                    <a:pt x="2832" y="9194"/>
                  </a:lnTo>
                  <a:lnTo>
                    <a:pt x="2823" y="9192"/>
                  </a:lnTo>
                  <a:lnTo>
                    <a:pt x="2814" y="9191"/>
                  </a:lnTo>
                  <a:lnTo>
                    <a:pt x="2806" y="9189"/>
                  </a:lnTo>
                  <a:lnTo>
                    <a:pt x="2797" y="9187"/>
                  </a:lnTo>
                  <a:lnTo>
                    <a:pt x="2788" y="9185"/>
                  </a:lnTo>
                  <a:lnTo>
                    <a:pt x="2779" y="9182"/>
                  </a:lnTo>
                  <a:lnTo>
                    <a:pt x="2771" y="9180"/>
                  </a:lnTo>
                  <a:lnTo>
                    <a:pt x="2762" y="9177"/>
                  </a:lnTo>
                  <a:lnTo>
                    <a:pt x="2754" y="9174"/>
                  </a:lnTo>
                  <a:lnTo>
                    <a:pt x="2745" y="9171"/>
                  </a:lnTo>
                  <a:lnTo>
                    <a:pt x="2737" y="9168"/>
                  </a:lnTo>
                  <a:lnTo>
                    <a:pt x="2729" y="9165"/>
                  </a:lnTo>
                  <a:lnTo>
                    <a:pt x="2721" y="9162"/>
                  </a:lnTo>
                  <a:lnTo>
                    <a:pt x="2712" y="9158"/>
                  </a:lnTo>
                  <a:lnTo>
                    <a:pt x="2705" y="9154"/>
                  </a:lnTo>
                  <a:lnTo>
                    <a:pt x="2696" y="9151"/>
                  </a:lnTo>
                  <a:lnTo>
                    <a:pt x="2689" y="9147"/>
                  </a:lnTo>
                  <a:lnTo>
                    <a:pt x="2681" y="9142"/>
                  </a:lnTo>
                  <a:lnTo>
                    <a:pt x="2673" y="9138"/>
                  </a:lnTo>
                  <a:lnTo>
                    <a:pt x="2663" y="9133"/>
                  </a:lnTo>
                  <a:lnTo>
                    <a:pt x="2656" y="9128"/>
                  </a:lnTo>
                  <a:lnTo>
                    <a:pt x="2648" y="9123"/>
                  </a:lnTo>
                  <a:lnTo>
                    <a:pt x="2641" y="9118"/>
                  </a:lnTo>
                  <a:lnTo>
                    <a:pt x="2633" y="9113"/>
                  </a:lnTo>
                  <a:lnTo>
                    <a:pt x="2626" y="9108"/>
                  </a:lnTo>
                  <a:lnTo>
                    <a:pt x="2619" y="9103"/>
                  </a:lnTo>
                  <a:lnTo>
                    <a:pt x="2612" y="9097"/>
                  </a:lnTo>
                  <a:lnTo>
                    <a:pt x="2604" y="9092"/>
                  </a:lnTo>
                  <a:lnTo>
                    <a:pt x="2598" y="9086"/>
                  </a:lnTo>
                  <a:lnTo>
                    <a:pt x="2591" y="9080"/>
                  </a:lnTo>
                  <a:lnTo>
                    <a:pt x="2584" y="9074"/>
                  </a:lnTo>
                  <a:lnTo>
                    <a:pt x="2577" y="9068"/>
                  </a:lnTo>
                  <a:lnTo>
                    <a:pt x="2571" y="9062"/>
                  </a:lnTo>
                  <a:lnTo>
                    <a:pt x="2564" y="9055"/>
                  </a:lnTo>
                  <a:lnTo>
                    <a:pt x="2558" y="9049"/>
                  </a:lnTo>
                  <a:lnTo>
                    <a:pt x="2552" y="9042"/>
                  </a:lnTo>
                  <a:lnTo>
                    <a:pt x="2546" y="9036"/>
                  </a:lnTo>
                  <a:lnTo>
                    <a:pt x="2540" y="9028"/>
                  </a:lnTo>
                  <a:lnTo>
                    <a:pt x="2535" y="9022"/>
                  </a:lnTo>
                  <a:lnTo>
                    <a:pt x="2529" y="9014"/>
                  </a:lnTo>
                  <a:lnTo>
                    <a:pt x="2523" y="9008"/>
                  </a:lnTo>
                  <a:lnTo>
                    <a:pt x="2518" y="9000"/>
                  </a:lnTo>
                  <a:lnTo>
                    <a:pt x="2513" y="8993"/>
                  </a:lnTo>
                  <a:lnTo>
                    <a:pt x="2508" y="8985"/>
                  </a:lnTo>
                  <a:lnTo>
                    <a:pt x="2503" y="8978"/>
                  </a:lnTo>
                  <a:lnTo>
                    <a:pt x="2498" y="8970"/>
                  </a:lnTo>
                  <a:lnTo>
                    <a:pt x="2493" y="8962"/>
                  </a:lnTo>
                  <a:lnTo>
                    <a:pt x="2491" y="8958"/>
                  </a:lnTo>
                  <a:lnTo>
                    <a:pt x="2487" y="8951"/>
                  </a:lnTo>
                  <a:lnTo>
                    <a:pt x="2482" y="8942"/>
                  </a:lnTo>
                  <a:lnTo>
                    <a:pt x="2478" y="8934"/>
                  </a:lnTo>
                  <a:lnTo>
                    <a:pt x="2473" y="8925"/>
                  </a:lnTo>
                  <a:lnTo>
                    <a:pt x="2470" y="8917"/>
                  </a:lnTo>
                  <a:lnTo>
                    <a:pt x="2466" y="8908"/>
                  </a:lnTo>
                  <a:lnTo>
                    <a:pt x="2462" y="8900"/>
                  </a:lnTo>
                  <a:lnTo>
                    <a:pt x="2459" y="8891"/>
                  </a:lnTo>
                  <a:lnTo>
                    <a:pt x="2456" y="8883"/>
                  </a:lnTo>
                  <a:lnTo>
                    <a:pt x="2452" y="8874"/>
                  </a:lnTo>
                  <a:lnTo>
                    <a:pt x="2450" y="8866"/>
                  </a:lnTo>
                  <a:lnTo>
                    <a:pt x="2447" y="8857"/>
                  </a:lnTo>
                  <a:lnTo>
                    <a:pt x="2444" y="8848"/>
                  </a:lnTo>
                  <a:lnTo>
                    <a:pt x="2442" y="8839"/>
                  </a:lnTo>
                  <a:lnTo>
                    <a:pt x="2440" y="8831"/>
                  </a:lnTo>
                  <a:lnTo>
                    <a:pt x="2438" y="8822"/>
                  </a:lnTo>
                  <a:lnTo>
                    <a:pt x="2436" y="8813"/>
                  </a:lnTo>
                  <a:lnTo>
                    <a:pt x="2434" y="8804"/>
                  </a:lnTo>
                  <a:lnTo>
                    <a:pt x="2432" y="8795"/>
                  </a:lnTo>
                  <a:lnTo>
                    <a:pt x="2431" y="8786"/>
                  </a:lnTo>
                  <a:lnTo>
                    <a:pt x="2430" y="8777"/>
                  </a:lnTo>
                  <a:lnTo>
                    <a:pt x="2429" y="8768"/>
                  </a:lnTo>
                  <a:lnTo>
                    <a:pt x="2428" y="8759"/>
                  </a:lnTo>
                  <a:lnTo>
                    <a:pt x="2427" y="8750"/>
                  </a:lnTo>
                  <a:lnTo>
                    <a:pt x="2427" y="8741"/>
                  </a:lnTo>
                  <a:lnTo>
                    <a:pt x="2426" y="8731"/>
                  </a:lnTo>
                  <a:lnTo>
                    <a:pt x="2426" y="8723"/>
                  </a:lnTo>
                  <a:lnTo>
                    <a:pt x="2426" y="8718"/>
                  </a:lnTo>
                  <a:lnTo>
                    <a:pt x="2426" y="1050"/>
                  </a:lnTo>
                  <a:lnTo>
                    <a:pt x="2428" y="1017"/>
                  </a:lnTo>
                  <a:lnTo>
                    <a:pt x="2435" y="985"/>
                  </a:lnTo>
                  <a:lnTo>
                    <a:pt x="2445" y="954"/>
                  </a:lnTo>
                  <a:lnTo>
                    <a:pt x="2459" y="925"/>
                  </a:lnTo>
                  <a:lnTo>
                    <a:pt x="2478" y="898"/>
                  </a:lnTo>
                  <a:lnTo>
                    <a:pt x="2499" y="873"/>
                  </a:lnTo>
                  <a:lnTo>
                    <a:pt x="2524" y="852"/>
                  </a:lnTo>
                  <a:lnTo>
                    <a:pt x="2551" y="833"/>
                  </a:lnTo>
                  <a:lnTo>
                    <a:pt x="2580" y="819"/>
                  </a:lnTo>
                  <a:lnTo>
                    <a:pt x="2611" y="809"/>
                  </a:lnTo>
                  <a:lnTo>
                    <a:pt x="2643" y="802"/>
                  </a:lnTo>
                  <a:lnTo>
                    <a:pt x="2676" y="800"/>
                  </a:lnTo>
                  <a:lnTo>
                    <a:pt x="5697" y="800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30" y="802"/>
                  </a:lnTo>
                  <a:lnTo>
                    <a:pt x="5740" y="804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62" y="809"/>
                  </a:lnTo>
                  <a:lnTo>
                    <a:pt x="5774" y="813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793" y="819"/>
                  </a:lnTo>
                  <a:lnTo>
                    <a:pt x="5805" y="825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22" y="833"/>
                  </a:lnTo>
                  <a:lnTo>
                    <a:pt x="5834" y="84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49" y="852"/>
                  </a:lnTo>
                  <a:lnTo>
                    <a:pt x="5860" y="861"/>
                  </a:lnTo>
                  <a:lnTo>
                    <a:pt x="5874" y="873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01" y="2499"/>
                  </a:lnTo>
                  <a:lnTo>
                    <a:pt x="7513" y="2513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22" y="2524"/>
                  </a:lnTo>
                  <a:lnTo>
                    <a:pt x="7532" y="2539"/>
                  </a:lnTo>
                  <a:lnTo>
                    <a:pt x="7540" y="2551"/>
                  </a:lnTo>
                  <a:lnTo>
                    <a:pt x="7540" y="2551"/>
                  </a:lnTo>
                  <a:lnTo>
                    <a:pt x="7541" y="2551"/>
                  </a:lnTo>
                  <a:lnTo>
                    <a:pt x="7549" y="2568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55" y="2580"/>
                  </a:lnTo>
                  <a:lnTo>
                    <a:pt x="7561" y="2599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65" y="2611"/>
                  </a:lnTo>
                  <a:lnTo>
                    <a:pt x="7570" y="2633"/>
                  </a:lnTo>
                  <a:lnTo>
                    <a:pt x="7572" y="2643"/>
                  </a:lnTo>
                  <a:lnTo>
                    <a:pt x="7572" y="2643"/>
                  </a:lnTo>
                  <a:close/>
                  <a:moveTo>
                    <a:pt x="5456" y="2741"/>
                  </a:moveTo>
                  <a:lnTo>
                    <a:pt x="5449" y="2709"/>
                  </a:lnTo>
                  <a:lnTo>
                    <a:pt x="5447" y="2676"/>
                  </a:lnTo>
                  <a:lnTo>
                    <a:pt x="5447" y="1300"/>
                  </a:lnTo>
                  <a:lnTo>
                    <a:pt x="2926" y="1300"/>
                  </a:lnTo>
                  <a:lnTo>
                    <a:pt x="2926" y="8700"/>
                  </a:lnTo>
                  <a:lnTo>
                    <a:pt x="7074" y="8700"/>
                  </a:lnTo>
                  <a:lnTo>
                    <a:pt x="7074" y="2926"/>
                  </a:lnTo>
                  <a:lnTo>
                    <a:pt x="5697" y="2926"/>
                  </a:lnTo>
                  <a:lnTo>
                    <a:pt x="5664" y="2924"/>
                  </a:lnTo>
                  <a:lnTo>
                    <a:pt x="5632" y="2917"/>
                  </a:lnTo>
                  <a:lnTo>
                    <a:pt x="5601" y="2907"/>
                  </a:lnTo>
                  <a:lnTo>
                    <a:pt x="5572" y="2893"/>
                  </a:lnTo>
                  <a:lnTo>
                    <a:pt x="5545" y="2874"/>
                  </a:lnTo>
                  <a:lnTo>
                    <a:pt x="5520" y="2853"/>
                  </a:lnTo>
                  <a:lnTo>
                    <a:pt x="5499" y="2828"/>
                  </a:lnTo>
                  <a:lnTo>
                    <a:pt x="5480" y="2801"/>
                  </a:lnTo>
                  <a:lnTo>
                    <a:pt x="5466" y="2772"/>
                  </a:lnTo>
                  <a:lnTo>
                    <a:pt x="5456" y="2741"/>
                  </a:lnTo>
                  <a:close/>
                  <a:moveTo>
                    <a:pt x="5947" y="1653"/>
                  </a:moveTo>
                  <a:lnTo>
                    <a:pt x="5947" y="2426"/>
                  </a:lnTo>
                  <a:lnTo>
                    <a:pt x="6720" y="2426"/>
                  </a:lnTo>
                  <a:lnTo>
                    <a:pt x="5947" y="1653"/>
                  </a:lnTo>
                  <a:close/>
                  <a:moveTo>
                    <a:pt x="6459" y="6170"/>
                  </a:moveTo>
                  <a:lnTo>
                    <a:pt x="6427" y="6177"/>
                  </a:lnTo>
                  <a:lnTo>
                    <a:pt x="6394" y="6179"/>
                  </a:lnTo>
                  <a:lnTo>
                    <a:pt x="3606" y="6179"/>
                  </a:lnTo>
                  <a:lnTo>
                    <a:pt x="3573" y="6177"/>
                  </a:lnTo>
                  <a:lnTo>
                    <a:pt x="3541" y="6170"/>
                  </a:lnTo>
                  <a:lnTo>
                    <a:pt x="3510" y="6160"/>
                  </a:lnTo>
                  <a:lnTo>
                    <a:pt x="3481" y="6146"/>
                  </a:lnTo>
                  <a:lnTo>
                    <a:pt x="3454" y="6127"/>
                  </a:lnTo>
                  <a:lnTo>
                    <a:pt x="3429" y="6106"/>
                  </a:lnTo>
                  <a:lnTo>
                    <a:pt x="3408" y="6081"/>
                  </a:lnTo>
                  <a:lnTo>
                    <a:pt x="3389" y="6054"/>
                  </a:lnTo>
                  <a:lnTo>
                    <a:pt x="3375" y="6025"/>
                  </a:lnTo>
                  <a:lnTo>
                    <a:pt x="3365" y="5994"/>
                  </a:lnTo>
                  <a:lnTo>
                    <a:pt x="3358" y="5962"/>
                  </a:lnTo>
                  <a:lnTo>
                    <a:pt x="3356" y="5929"/>
                  </a:lnTo>
                  <a:lnTo>
                    <a:pt x="3358" y="5896"/>
                  </a:lnTo>
                  <a:lnTo>
                    <a:pt x="3365" y="5864"/>
                  </a:lnTo>
                  <a:lnTo>
                    <a:pt x="3375" y="5833"/>
                  </a:lnTo>
                  <a:lnTo>
                    <a:pt x="3389" y="5804"/>
                  </a:lnTo>
                  <a:lnTo>
                    <a:pt x="3408" y="5777"/>
                  </a:lnTo>
                  <a:lnTo>
                    <a:pt x="3429" y="5752"/>
                  </a:lnTo>
                  <a:lnTo>
                    <a:pt x="3454" y="5731"/>
                  </a:lnTo>
                  <a:lnTo>
                    <a:pt x="3481" y="5712"/>
                  </a:lnTo>
                  <a:lnTo>
                    <a:pt x="3510" y="5698"/>
                  </a:lnTo>
                  <a:lnTo>
                    <a:pt x="3541" y="5688"/>
                  </a:lnTo>
                  <a:lnTo>
                    <a:pt x="3573" y="5681"/>
                  </a:lnTo>
                  <a:lnTo>
                    <a:pt x="3606" y="5679"/>
                  </a:lnTo>
                  <a:lnTo>
                    <a:pt x="6394" y="5679"/>
                  </a:lnTo>
                  <a:lnTo>
                    <a:pt x="6427" y="5681"/>
                  </a:lnTo>
                  <a:lnTo>
                    <a:pt x="6459" y="5688"/>
                  </a:lnTo>
                  <a:lnTo>
                    <a:pt x="6490" y="5698"/>
                  </a:lnTo>
                  <a:lnTo>
                    <a:pt x="6519" y="5712"/>
                  </a:lnTo>
                  <a:lnTo>
                    <a:pt x="6546" y="5731"/>
                  </a:lnTo>
                  <a:lnTo>
                    <a:pt x="6571" y="5752"/>
                  </a:lnTo>
                  <a:lnTo>
                    <a:pt x="6592" y="5777"/>
                  </a:lnTo>
                  <a:lnTo>
                    <a:pt x="6611" y="5804"/>
                  </a:lnTo>
                  <a:lnTo>
                    <a:pt x="6625" y="5833"/>
                  </a:lnTo>
                  <a:lnTo>
                    <a:pt x="6635" y="5864"/>
                  </a:lnTo>
                  <a:lnTo>
                    <a:pt x="6642" y="5896"/>
                  </a:lnTo>
                  <a:lnTo>
                    <a:pt x="6644" y="5929"/>
                  </a:lnTo>
                  <a:lnTo>
                    <a:pt x="6642" y="5962"/>
                  </a:lnTo>
                  <a:lnTo>
                    <a:pt x="6635" y="5994"/>
                  </a:lnTo>
                  <a:lnTo>
                    <a:pt x="6625" y="6025"/>
                  </a:lnTo>
                  <a:lnTo>
                    <a:pt x="6611" y="6054"/>
                  </a:lnTo>
                  <a:lnTo>
                    <a:pt x="6592" y="6081"/>
                  </a:lnTo>
                  <a:lnTo>
                    <a:pt x="6571" y="6106"/>
                  </a:lnTo>
                  <a:lnTo>
                    <a:pt x="6546" y="6127"/>
                  </a:lnTo>
                  <a:lnTo>
                    <a:pt x="6519" y="6146"/>
                  </a:lnTo>
                  <a:lnTo>
                    <a:pt x="6490" y="6160"/>
                  </a:lnTo>
                  <a:lnTo>
                    <a:pt x="6459" y="6170"/>
                  </a:lnTo>
                  <a:close/>
                  <a:moveTo>
                    <a:pt x="5530" y="7565"/>
                  </a:moveTo>
                  <a:lnTo>
                    <a:pt x="5498" y="7572"/>
                  </a:lnTo>
                  <a:lnTo>
                    <a:pt x="5465" y="7574"/>
                  </a:lnTo>
                  <a:lnTo>
                    <a:pt x="3606" y="7574"/>
                  </a:lnTo>
                  <a:lnTo>
                    <a:pt x="3573" y="7572"/>
                  </a:lnTo>
                  <a:lnTo>
                    <a:pt x="3541" y="7565"/>
                  </a:lnTo>
                  <a:lnTo>
                    <a:pt x="3510" y="7555"/>
                  </a:lnTo>
                  <a:lnTo>
                    <a:pt x="3481" y="7541"/>
                  </a:lnTo>
                  <a:lnTo>
                    <a:pt x="3454" y="7522"/>
                  </a:lnTo>
                  <a:lnTo>
                    <a:pt x="3429" y="7501"/>
                  </a:lnTo>
                  <a:lnTo>
                    <a:pt x="3408" y="7476"/>
                  </a:lnTo>
                  <a:lnTo>
                    <a:pt x="3389" y="7449"/>
                  </a:lnTo>
                  <a:lnTo>
                    <a:pt x="3375" y="7420"/>
                  </a:lnTo>
                  <a:lnTo>
                    <a:pt x="3365" y="7389"/>
                  </a:lnTo>
                  <a:lnTo>
                    <a:pt x="3358" y="7357"/>
                  </a:lnTo>
                  <a:lnTo>
                    <a:pt x="3356" y="7324"/>
                  </a:lnTo>
                  <a:lnTo>
                    <a:pt x="3358" y="7291"/>
                  </a:lnTo>
                  <a:lnTo>
                    <a:pt x="3365" y="7259"/>
                  </a:lnTo>
                  <a:lnTo>
                    <a:pt x="3375" y="7228"/>
                  </a:lnTo>
                  <a:lnTo>
                    <a:pt x="3389" y="7199"/>
                  </a:lnTo>
                  <a:lnTo>
                    <a:pt x="3408" y="7172"/>
                  </a:lnTo>
                  <a:lnTo>
                    <a:pt x="3429" y="7147"/>
                  </a:lnTo>
                  <a:lnTo>
                    <a:pt x="3454" y="7126"/>
                  </a:lnTo>
                  <a:lnTo>
                    <a:pt x="3481" y="7107"/>
                  </a:lnTo>
                  <a:lnTo>
                    <a:pt x="3510" y="7093"/>
                  </a:lnTo>
                  <a:lnTo>
                    <a:pt x="3541" y="7083"/>
                  </a:lnTo>
                  <a:lnTo>
                    <a:pt x="3573" y="7076"/>
                  </a:lnTo>
                  <a:lnTo>
                    <a:pt x="3606" y="7074"/>
                  </a:lnTo>
                  <a:lnTo>
                    <a:pt x="5465" y="7074"/>
                  </a:lnTo>
                  <a:lnTo>
                    <a:pt x="5498" y="7076"/>
                  </a:lnTo>
                  <a:lnTo>
                    <a:pt x="5530" y="7083"/>
                  </a:lnTo>
                  <a:lnTo>
                    <a:pt x="5561" y="7093"/>
                  </a:lnTo>
                  <a:lnTo>
                    <a:pt x="5590" y="7107"/>
                  </a:lnTo>
                  <a:lnTo>
                    <a:pt x="5617" y="7126"/>
                  </a:lnTo>
                  <a:lnTo>
                    <a:pt x="5642" y="7147"/>
                  </a:lnTo>
                  <a:lnTo>
                    <a:pt x="5663" y="7172"/>
                  </a:lnTo>
                  <a:lnTo>
                    <a:pt x="5682" y="7199"/>
                  </a:lnTo>
                  <a:lnTo>
                    <a:pt x="5696" y="7228"/>
                  </a:lnTo>
                  <a:lnTo>
                    <a:pt x="5706" y="7259"/>
                  </a:lnTo>
                  <a:lnTo>
                    <a:pt x="5713" y="7291"/>
                  </a:lnTo>
                  <a:lnTo>
                    <a:pt x="5715" y="7324"/>
                  </a:lnTo>
                  <a:lnTo>
                    <a:pt x="5713" y="7357"/>
                  </a:lnTo>
                  <a:lnTo>
                    <a:pt x="5706" y="7389"/>
                  </a:lnTo>
                  <a:lnTo>
                    <a:pt x="5696" y="7420"/>
                  </a:lnTo>
                  <a:lnTo>
                    <a:pt x="5682" y="7449"/>
                  </a:lnTo>
                  <a:lnTo>
                    <a:pt x="5663" y="7476"/>
                  </a:lnTo>
                  <a:lnTo>
                    <a:pt x="5642" y="7501"/>
                  </a:lnTo>
                  <a:lnTo>
                    <a:pt x="5617" y="7522"/>
                  </a:lnTo>
                  <a:lnTo>
                    <a:pt x="5590" y="7541"/>
                  </a:lnTo>
                  <a:lnTo>
                    <a:pt x="5561" y="7555"/>
                  </a:lnTo>
                  <a:lnTo>
                    <a:pt x="5530" y="75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" name="Google Shape;563;p7">
            <a:extLst>
              <a:ext uri="{FF2B5EF4-FFF2-40B4-BE49-F238E27FC236}">
                <a16:creationId xmlns:a16="http://schemas.microsoft.com/office/drawing/2014/main" id="{29F8A6A0-2303-4F40-837A-ED892D1AA345}"/>
              </a:ext>
            </a:extLst>
          </p:cNvPr>
          <p:cNvGrpSpPr/>
          <p:nvPr/>
        </p:nvGrpSpPr>
        <p:grpSpPr>
          <a:xfrm>
            <a:off x="4094847" y="861060"/>
            <a:ext cx="633600" cy="633600"/>
            <a:chOff x="4094847" y="861060"/>
            <a:chExt cx="633600" cy="633600"/>
          </a:xfrm>
          <a:solidFill>
            <a:schemeClr val="bg1"/>
          </a:solidFill>
        </p:grpSpPr>
        <p:sp>
          <p:nvSpPr>
            <p:cNvPr id="183" name="Google Shape;564;p7">
              <a:extLst>
                <a:ext uri="{FF2B5EF4-FFF2-40B4-BE49-F238E27FC236}">
                  <a16:creationId xmlns:a16="http://schemas.microsoft.com/office/drawing/2014/main" id="{4DCFA431-8E02-471C-985B-98DCFA499328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6" y="8308"/>
                  </a:moveTo>
                  <a:lnTo>
                    <a:pt x="4316" y="6483"/>
                  </a:lnTo>
                  <a:lnTo>
                    <a:pt x="4316" y="6457"/>
                  </a:lnTo>
                  <a:lnTo>
                    <a:pt x="4318" y="6432"/>
                  </a:lnTo>
                  <a:lnTo>
                    <a:pt x="4320" y="6406"/>
                  </a:lnTo>
                  <a:lnTo>
                    <a:pt x="4324" y="6381"/>
                  </a:lnTo>
                  <a:lnTo>
                    <a:pt x="4328" y="6356"/>
                  </a:lnTo>
                  <a:lnTo>
                    <a:pt x="4333" y="6331"/>
                  </a:lnTo>
                  <a:lnTo>
                    <a:pt x="4339" y="6306"/>
                  </a:lnTo>
                  <a:lnTo>
                    <a:pt x="4346" y="6281"/>
                  </a:lnTo>
                  <a:lnTo>
                    <a:pt x="4354" y="6257"/>
                  </a:lnTo>
                  <a:lnTo>
                    <a:pt x="4363" y="6233"/>
                  </a:lnTo>
                  <a:lnTo>
                    <a:pt x="4372" y="6210"/>
                  </a:lnTo>
                  <a:lnTo>
                    <a:pt x="4383" y="6186"/>
                  </a:lnTo>
                  <a:lnTo>
                    <a:pt x="4395" y="6163"/>
                  </a:lnTo>
                  <a:lnTo>
                    <a:pt x="4407" y="6141"/>
                  </a:lnTo>
                  <a:lnTo>
                    <a:pt x="4420" y="6119"/>
                  </a:lnTo>
                  <a:lnTo>
                    <a:pt x="4434" y="6097"/>
                  </a:lnTo>
                  <a:lnTo>
                    <a:pt x="4449" y="6077"/>
                  </a:lnTo>
                  <a:lnTo>
                    <a:pt x="4465" y="6056"/>
                  </a:lnTo>
                  <a:lnTo>
                    <a:pt x="4481" y="6037"/>
                  </a:lnTo>
                  <a:lnTo>
                    <a:pt x="4498" y="6017"/>
                  </a:lnTo>
                  <a:lnTo>
                    <a:pt x="4516" y="5999"/>
                  </a:lnTo>
                  <a:lnTo>
                    <a:pt x="4534" y="5981"/>
                  </a:lnTo>
                  <a:lnTo>
                    <a:pt x="4554" y="5964"/>
                  </a:lnTo>
                  <a:lnTo>
                    <a:pt x="4573" y="5948"/>
                  </a:lnTo>
                  <a:lnTo>
                    <a:pt x="4594" y="5932"/>
                  </a:lnTo>
                  <a:lnTo>
                    <a:pt x="4614" y="5917"/>
                  </a:lnTo>
                  <a:lnTo>
                    <a:pt x="4636" y="5903"/>
                  </a:lnTo>
                  <a:lnTo>
                    <a:pt x="4658" y="5890"/>
                  </a:lnTo>
                  <a:lnTo>
                    <a:pt x="4680" y="5878"/>
                  </a:lnTo>
                  <a:lnTo>
                    <a:pt x="4703" y="5866"/>
                  </a:lnTo>
                  <a:lnTo>
                    <a:pt x="4727" y="5855"/>
                  </a:lnTo>
                  <a:lnTo>
                    <a:pt x="4750" y="5846"/>
                  </a:lnTo>
                  <a:lnTo>
                    <a:pt x="4774" y="5837"/>
                  </a:lnTo>
                  <a:lnTo>
                    <a:pt x="4798" y="5829"/>
                  </a:lnTo>
                  <a:lnTo>
                    <a:pt x="4823" y="5822"/>
                  </a:lnTo>
                  <a:lnTo>
                    <a:pt x="4848" y="5815"/>
                  </a:lnTo>
                  <a:lnTo>
                    <a:pt x="4873" y="5810"/>
                  </a:lnTo>
                  <a:lnTo>
                    <a:pt x="4898" y="5806"/>
                  </a:lnTo>
                  <a:lnTo>
                    <a:pt x="4923" y="5802"/>
                  </a:lnTo>
                  <a:lnTo>
                    <a:pt x="4949" y="5800"/>
                  </a:lnTo>
                  <a:lnTo>
                    <a:pt x="4974" y="5798"/>
                  </a:lnTo>
                  <a:lnTo>
                    <a:pt x="5000" y="5798"/>
                  </a:lnTo>
                  <a:lnTo>
                    <a:pt x="5026" y="5798"/>
                  </a:lnTo>
                  <a:lnTo>
                    <a:pt x="5051" y="5800"/>
                  </a:lnTo>
                  <a:lnTo>
                    <a:pt x="5077" y="5802"/>
                  </a:lnTo>
                  <a:lnTo>
                    <a:pt x="5102" y="5806"/>
                  </a:lnTo>
                  <a:lnTo>
                    <a:pt x="5127" y="5810"/>
                  </a:lnTo>
                  <a:lnTo>
                    <a:pt x="5152" y="5815"/>
                  </a:lnTo>
                  <a:lnTo>
                    <a:pt x="5177" y="5821"/>
                  </a:lnTo>
                  <a:lnTo>
                    <a:pt x="5202" y="5829"/>
                  </a:lnTo>
                  <a:lnTo>
                    <a:pt x="5226" y="5837"/>
                  </a:lnTo>
                  <a:lnTo>
                    <a:pt x="5250" y="5846"/>
                  </a:lnTo>
                  <a:lnTo>
                    <a:pt x="5273" y="5855"/>
                  </a:lnTo>
                  <a:lnTo>
                    <a:pt x="5297" y="5866"/>
                  </a:lnTo>
                  <a:lnTo>
                    <a:pt x="5320" y="5878"/>
                  </a:lnTo>
                  <a:lnTo>
                    <a:pt x="5342" y="5890"/>
                  </a:lnTo>
                  <a:lnTo>
                    <a:pt x="5364" y="5903"/>
                  </a:lnTo>
                  <a:lnTo>
                    <a:pt x="5386" y="5917"/>
                  </a:lnTo>
                  <a:lnTo>
                    <a:pt x="5406" y="5932"/>
                  </a:lnTo>
                  <a:lnTo>
                    <a:pt x="5427" y="5948"/>
                  </a:lnTo>
                  <a:lnTo>
                    <a:pt x="5446" y="5964"/>
                  </a:lnTo>
                  <a:lnTo>
                    <a:pt x="5466" y="5981"/>
                  </a:lnTo>
                  <a:lnTo>
                    <a:pt x="5484" y="5999"/>
                  </a:lnTo>
                  <a:lnTo>
                    <a:pt x="5502" y="6017"/>
                  </a:lnTo>
                  <a:lnTo>
                    <a:pt x="5519" y="6037"/>
                  </a:lnTo>
                  <a:lnTo>
                    <a:pt x="5535" y="6056"/>
                  </a:lnTo>
                  <a:lnTo>
                    <a:pt x="5551" y="6077"/>
                  </a:lnTo>
                  <a:lnTo>
                    <a:pt x="5566" y="6097"/>
                  </a:lnTo>
                  <a:lnTo>
                    <a:pt x="5580" y="6119"/>
                  </a:lnTo>
                  <a:lnTo>
                    <a:pt x="5593" y="6141"/>
                  </a:lnTo>
                  <a:lnTo>
                    <a:pt x="5605" y="6163"/>
                  </a:lnTo>
                  <a:lnTo>
                    <a:pt x="5617" y="6186"/>
                  </a:lnTo>
                  <a:lnTo>
                    <a:pt x="5628" y="6210"/>
                  </a:lnTo>
                  <a:lnTo>
                    <a:pt x="5637" y="6233"/>
                  </a:lnTo>
                  <a:lnTo>
                    <a:pt x="5646" y="6257"/>
                  </a:lnTo>
                  <a:lnTo>
                    <a:pt x="5654" y="6281"/>
                  </a:lnTo>
                  <a:lnTo>
                    <a:pt x="5661" y="6306"/>
                  </a:lnTo>
                  <a:lnTo>
                    <a:pt x="5667" y="6331"/>
                  </a:lnTo>
                  <a:lnTo>
                    <a:pt x="5672" y="6356"/>
                  </a:lnTo>
                  <a:lnTo>
                    <a:pt x="5676" y="6381"/>
                  </a:lnTo>
                  <a:lnTo>
                    <a:pt x="5680" y="6406"/>
                  </a:lnTo>
                  <a:lnTo>
                    <a:pt x="5682" y="6432"/>
                  </a:lnTo>
                  <a:lnTo>
                    <a:pt x="5684" y="6457"/>
                  </a:lnTo>
                  <a:lnTo>
                    <a:pt x="5684" y="6483"/>
                  </a:lnTo>
                  <a:lnTo>
                    <a:pt x="5684" y="8308"/>
                  </a:lnTo>
                  <a:lnTo>
                    <a:pt x="4316" y="83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565;p7">
              <a:extLst>
                <a:ext uri="{FF2B5EF4-FFF2-40B4-BE49-F238E27FC236}">
                  <a16:creationId xmlns:a16="http://schemas.microsoft.com/office/drawing/2014/main" id="{5674E24C-199E-4612-9814-1308659605C9}"/>
                </a:ext>
              </a:extLst>
            </p:cNvPr>
            <p:cNvSpPr/>
            <p:nvPr/>
          </p:nvSpPr>
          <p:spPr>
            <a:xfrm>
              <a:off x="409484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3" y="6453"/>
                  </a:moveTo>
                  <a:lnTo>
                    <a:pt x="5934" y="6478"/>
                  </a:lnTo>
                  <a:lnTo>
                    <a:pt x="5934" y="6483"/>
                  </a:lnTo>
                  <a:lnTo>
                    <a:pt x="5934" y="8286"/>
                  </a:lnTo>
                  <a:lnTo>
                    <a:pt x="8650" y="8286"/>
                  </a:lnTo>
                  <a:lnTo>
                    <a:pt x="8683" y="8288"/>
                  </a:lnTo>
                  <a:lnTo>
                    <a:pt x="8715" y="8295"/>
                  </a:lnTo>
                  <a:lnTo>
                    <a:pt x="8746" y="8305"/>
                  </a:lnTo>
                  <a:lnTo>
                    <a:pt x="8775" y="8319"/>
                  </a:lnTo>
                  <a:lnTo>
                    <a:pt x="8802" y="8338"/>
                  </a:lnTo>
                  <a:lnTo>
                    <a:pt x="8827" y="8359"/>
                  </a:lnTo>
                  <a:lnTo>
                    <a:pt x="8848" y="8384"/>
                  </a:lnTo>
                  <a:lnTo>
                    <a:pt x="8867" y="8411"/>
                  </a:lnTo>
                  <a:lnTo>
                    <a:pt x="8881" y="8440"/>
                  </a:lnTo>
                  <a:lnTo>
                    <a:pt x="8891" y="8471"/>
                  </a:lnTo>
                  <a:lnTo>
                    <a:pt x="8898" y="8503"/>
                  </a:lnTo>
                  <a:lnTo>
                    <a:pt x="8900" y="8536"/>
                  </a:lnTo>
                  <a:lnTo>
                    <a:pt x="8898" y="8569"/>
                  </a:lnTo>
                  <a:lnTo>
                    <a:pt x="8891" y="8601"/>
                  </a:lnTo>
                  <a:lnTo>
                    <a:pt x="8881" y="8632"/>
                  </a:lnTo>
                  <a:lnTo>
                    <a:pt x="8867" y="8661"/>
                  </a:lnTo>
                  <a:lnTo>
                    <a:pt x="8848" y="8688"/>
                  </a:lnTo>
                  <a:lnTo>
                    <a:pt x="8827" y="8713"/>
                  </a:lnTo>
                  <a:lnTo>
                    <a:pt x="8802" y="8734"/>
                  </a:lnTo>
                  <a:lnTo>
                    <a:pt x="8775" y="8753"/>
                  </a:lnTo>
                  <a:lnTo>
                    <a:pt x="8746" y="8767"/>
                  </a:lnTo>
                  <a:lnTo>
                    <a:pt x="8715" y="8777"/>
                  </a:lnTo>
                  <a:lnTo>
                    <a:pt x="8683" y="8784"/>
                  </a:lnTo>
                  <a:lnTo>
                    <a:pt x="8650" y="8786"/>
                  </a:lnTo>
                  <a:lnTo>
                    <a:pt x="1350" y="8786"/>
                  </a:lnTo>
                  <a:lnTo>
                    <a:pt x="1317" y="8784"/>
                  </a:lnTo>
                  <a:lnTo>
                    <a:pt x="1285" y="8777"/>
                  </a:lnTo>
                  <a:lnTo>
                    <a:pt x="1254" y="8767"/>
                  </a:lnTo>
                  <a:lnTo>
                    <a:pt x="1225" y="8753"/>
                  </a:lnTo>
                  <a:lnTo>
                    <a:pt x="1198" y="8734"/>
                  </a:lnTo>
                  <a:lnTo>
                    <a:pt x="1173" y="8713"/>
                  </a:lnTo>
                  <a:lnTo>
                    <a:pt x="1152" y="8688"/>
                  </a:lnTo>
                  <a:lnTo>
                    <a:pt x="1133" y="8661"/>
                  </a:lnTo>
                  <a:lnTo>
                    <a:pt x="1119" y="8632"/>
                  </a:lnTo>
                  <a:lnTo>
                    <a:pt x="1109" y="8601"/>
                  </a:lnTo>
                  <a:lnTo>
                    <a:pt x="1102" y="8569"/>
                  </a:lnTo>
                  <a:lnTo>
                    <a:pt x="1100" y="8536"/>
                  </a:lnTo>
                  <a:lnTo>
                    <a:pt x="1102" y="8503"/>
                  </a:lnTo>
                  <a:lnTo>
                    <a:pt x="1109" y="8471"/>
                  </a:lnTo>
                  <a:lnTo>
                    <a:pt x="1119" y="8440"/>
                  </a:lnTo>
                  <a:lnTo>
                    <a:pt x="1133" y="8411"/>
                  </a:lnTo>
                  <a:lnTo>
                    <a:pt x="1152" y="8384"/>
                  </a:lnTo>
                  <a:lnTo>
                    <a:pt x="1173" y="8359"/>
                  </a:lnTo>
                  <a:lnTo>
                    <a:pt x="1198" y="8338"/>
                  </a:lnTo>
                  <a:lnTo>
                    <a:pt x="1225" y="8319"/>
                  </a:lnTo>
                  <a:lnTo>
                    <a:pt x="1254" y="8305"/>
                  </a:lnTo>
                  <a:lnTo>
                    <a:pt x="1285" y="8295"/>
                  </a:lnTo>
                  <a:lnTo>
                    <a:pt x="1317" y="8288"/>
                  </a:lnTo>
                  <a:lnTo>
                    <a:pt x="1350" y="8286"/>
                  </a:lnTo>
                  <a:lnTo>
                    <a:pt x="4066" y="8286"/>
                  </a:lnTo>
                  <a:lnTo>
                    <a:pt x="4066" y="6483"/>
                  </a:lnTo>
                  <a:lnTo>
                    <a:pt x="4066" y="6478"/>
                  </a:lnTo>
                  <a:lnTo>
                    <a:pt x="4067" y="6453"/>
                  </a:lnTo>
                  <a:lnTo>
                    <a:pt x="4067" y="6443"/>
                  </a:lnTo>
                  <a:lnTo>
                    <a:pt x="4068" y="6418"/>
                  </a:lnTo>
                  <a:lnTo>
                    <a:pt x="4069" y="6409"/>
                  </a:lnTo>
                  <a:lnTo>
                    <a:pt x="4071" y="6383"/>
                  </a:lnTo>
                  <a:lnTo>
                    <a:pt x="4072" y="6374"/>
                  </a:lnTo>
                  <a:lnTo>
                    <a:pt x="4076" y="6349"/>
                  </a:lnTo>
                  <a:lnTo>
                    <a:pt x="4077" y="6340"/>
                  </a:lnTo>
                  <a:lnTo>
                    <a:pt x="4081" y="6314"/>
                  </a:lnTo>
                  <a:lnTo>
                    <a:pt x="4083" y="6305"/>
                  </a:lnTo>
                  <a:lnTo>
                    <a:pt x="4088" y="6280"/>
                  </a:lnTo>
                  <a:lnTo>
                    <a:pt x="4090" y="6271"/>
                  </a:lnTo>
                  <a:lnTo>
                    <a:pt x="4096" y="6246"/>
                  </a:lnTo>
                  <a:lnTo>
                    <a:pt x="4099" y="6237"/>
                  </a:lnTo>
                  <a:lnTo>
                    <a:pt x="4106" y="6213"/>
                  </a:lnTo>
                  <a:lnTo>
                    <a:pt x="4108" y="6204"/>
                  </a:lnTo>
                  <a:lnTo>
                    <a:pt x="4116" y="6180"/>
                  </a:lnTo>
                  <a:lnTo>
                    <a:pt x="4119" y="6171"/>
                  </a:lnTo>
                  <a:lnTo>
                    <a:pt x="4128" y="6147"/>
                  </a:lnTo>
                  <a:lnTo>
                    <a:pt x="4132" y="6138"/>
                  </a:lnTo>
                  <a:lnTo>
                    <a:pt x="4141" y="6115"/>
                  </a:lnTo>
                  <a:lnTo>
                    <a:pt x="4145" y="6106"/>
                  </a:lnTo>
                  <a:lnTo>
                    <a:pt x="4156" y="6083"/>
                  </a:lnTo>
                  <a:lnTo>
                    <a:pt x="4160" y="6074"/>
                  </a:lnTo>
                  <a:lnTo>
                    <a:pt x="4171" y="6051"/>
                  </a:lnTo>
                  <a:lnTo>
                    <a:pt x="4176" y="6043"/>
                  </a:lnTo>
                  <a:lnTo>
                    <a:pt x="4188" y="6020"/>
                  </a:lnTo>
                  <a:lnTo>
                    <a:pt x="4193" y="6012"/>
                  </a:lnTo>
                  <a:lnTo>
                    <a:pt x="4206" y="5990"/>
                  </a:lnTo>
                  <a:lnTo>
                    <a:pt x="4211" y="5982"/>
                  </a:lnTo>
                  <a:lnTo>
                    <a:pt x="4225" y="5961"/>
                  </a:lnTo>
                  <a:lnTo>
                    <a:pt x="4231" y="5953"/>
                  </a:lnTo>
                  <a:lnTo>
                    <a:pt x="4245" y="5932"/>
                  </a:lnTo>
                  <a:lnTo>
                    <a:pt x="4251" y="5924"/>
                  </a:lnTo>
                  <a:lnTo>
                    <a:pt x="4267" y="5904"/>
                  </a:lnTo>
                  <a:lnTo>
                    <a:pt x="4272" y="5897"/>
                  </a:lnTo>
                  <a:lnTo>
                    <a:pt x="4289" y="5877"/>
                  </a:lnTo>
                  <a:lnTo>
                    <a:pt x="4295" y="5870"/>
                  </a:lnTo>
                  <a:lnTo>
                    <a:pt x="4312" y="5851"/>
                  </a:lnTo>
                  <a:lnTo>
                    <a:pt x="4318" y="5844"/>
                  </a:lnTo>
                  <a:lnTo>
                    <a:pt x="4336" y="5826"/>
                  </a:lnTo>
                  <a:lnTo>
                    <a:pt x="4343" y="5819"/>
                  </a:lnTo>
                  <a:lnTo>
                    <a:pt x="4361" y="5801"/>
                  </a:lnTo>
                  <a:lnTo>
                    <a:pt x="4368" y="5795"/>
                  </a:lnTo>
                  <a:lnTo>
                    <a:pt x="4387" y="5778"/>
                  </a:lnTo>
                  <a:lnTo>
                    <a:pt x="4394" y="5772"/>
                  </a:lnTo>
                  <a:lnTo>
                    <a:pt x="4414" y="5755"/>
                  </a:lnTo>
                  <a:lnTo>
                    <a:pt x="4421" y="5750"/>
                  </a:lnTo>
                  <a:lnTo>
                    <a:pt x="4441" y="5734"/>
                  </a:lnTo>
                  <a:lnTo>
                    <a:pt x="4449" y="5728"/>
                  </a:lnTo>
                  <a:lnTo>
                    <a:pt x="4470" y="5714"/>
                  </a:lnTo>
                  <a:lnTo>
                    <a:pt x="4478" y="5708"/>
                  </a:lnTo>
                  <a:lnTo>
                    <a:pt x="4499" y="5694"/>
                  </a:lnTo>
                  <a:lnTo>
                    <a:pt x="4507" y="5689"/>
                  </a:lnTo>
                  <a:lnTo>
                    <a:pt x="4529" y="5676"/>
                  </a:lnTo>
                  <a:lnTo>
                    <a:pt x="4537" y="5671"/>
                  </a:lnTo>
                  <a:lnTo>
                    <a:pt x="4560" y="5659"/>
                  </a:lnTo>
                  <a:lnTo>
                    <a:pt x="4568" y="5654"/>
                  </a:lnTo>
                  <a:lnTo>
                    <a:pt x="4591" y="5643"/>
                  </a:lnTo>
                  <a:lnTo>
                    <a:pt x="4599" y="5639"/>
                  </a:lnTo>
                  <a:lnTo>
                    <a:pt x="4622" y="5628"/>
                  </a:lnTo>
                  <a:lnTo>
                    <a:pt x="4631" y="5624"/>
                  </a:lnTo>
                  <a:lnTo>
                    <a:pt x="4654" y="5615"/>
                  </a:lnTo>
                  <a:lnTo>
                    <a:pt x="4663" y="5611"/>
                  </a:lnTo>
                  <a:lnTo>
                    <a:pt x="4687" y="5602"/>
                  </a:lnTo>
                  <a:lnTo>
                    <a:pt x="4696" y="5599"/>
                  </a:lnTo>
                  <a:lnTo>
                    <a:pt x="4720" y="5591"/>
                  </a:lnTo>
                  <a:lnTo>
                    <a:pt x="4729" y="5588"/>
                  </a:lnTo>
                  <a:lnTo>
                    <a:pt x="4753" y="5581"/>
                  </a:lnTo>
                  <a:lnTo>
                    <a:pt x="4762" y="5579"/>
                  </a:lnTo>
                  <a:lnTo>
                    <a:pt x="4787" y="5573"/>
                  </a:lnTo>
                  <a:lnTo>
                    <a:pt x="4796" y="5571"/>
                  </a:lnTo>
                  <a:lnTo>
                    <a:pt x="4821" y="5565"/>
                  </a:lnTo>
                  <a:lnTo>
                    <a:pt x="4830" y="5564"/>
                  </a:lnTo>
                  <a:lnTo>
                    <a:pt x="4856" y="5559"/>
                  </a:lnTo>
                  <a:lnTo>
                    <a:pt x="4865" y="5558"/>
                  </a:lnTo>
                  <a:lnTo>
                    <a:pt x="4890" y="5555"/>
                  </a:lnTo>
                  <a:lnTo>
                    <a:pt x="4900" y="5553"/>
                  </a:lnTo>
                  <a:lnTo>
                    <a:pt x="4925" y="5551"/>
                  </a:lnTo>
                  <a:lnTo>
                    <a:pt x="4934" y="5550"/>
                  </a:lnTo>
                  <a:lnTo>
                    <a:pt x="4960" y="5549"/>
                  </a:lnTo>
                  <a:lnTo>
                    <a:pt x="4970" y="5549"/>
                  </a:lnTo>
                  <a:lnTo>
                    <a:pt x="4995" y="5548"/>
                  </a:lnTo>
                  <a:lnTo>
                    <a:pt x="5005" y="5548"/>
                  </a:lnTo>
                  <a:lnTo>
                    <a:pt x="5030" y="5549"/>
                  </a:lnTo>
                  <a:lnTo>
                    <a:pt x="5040" y="5549"/>
                  </a:lnTo>
                  <a:lnTo>
                    <a:pt x="5066" y="5550"/>
                  </a:lnTo>
                  <a:lnTo>
                    <a:pt x="5075" y="5551"/>
                  </a:lnTo>
                  <a:lnTo>
                    <a:pt x="5100" y="5553"/>
                  </a:lnTo>
                  <a:lnTo>
                    <a:pt x="5110" y="5555"/>
                  </a:lnTo>
                  <a:lnTo>
                    <a:pt x="5135" y="5558"/>
                  </a:lnTo>
                  <a:lnTo>
                    <a:pt x="5144" y="5559"/>
                  </a:lnTo>
                  <a:lnTo>
                    <a:pt x="5170" y="5564"/>
                  </a:lnTo>
                  <a:lnTo>
                    <a:pt x="5179" y="5565"/>
                  </a:lnTo>
                  <a:lnTo>
                    <a:pt x="5204" y="5571"/>
                  </a:lnTo>
                  <a:lnTo>
                    <a:pt x="5213" y="5573"/>
                  </a:lnTo>
                  <a:lnTo>
                    <a:pt x="5238" y="5579"/>
                  </a:lnTo>
                  <a:lnTo>
                    <a:pt x="5247" y="5581"/>
                  </a:lnTo>
                  <a:lnTo>
                    <a:pt x="5271" y="5588"/>
                  </a:lnTo>
                  <a:lnTo>
                    <a:pt x="5280" y="5591"/>
                  </a:lnTo>
                  <a:lnTo>
                    <a:pt x="5304" y="5599"/>
                  </a:lnTo>
                  <a:lnTo>
                    <a:pt x="5313" y="5602"/>
                  </a:lnTo>
                  <a:lnTo>
                    <a:pt x="5337" y="5611"/>
                  </a:lnTo>
                  <a:lnTo>
                    <a:pt x="5346" y="5615"/>
                  </a:lnTo>
                  <a:lnTo>
                    <a:pt x="5369" y="5624"/>
                  </a:lnTo>
                  <a:lnTo>
                    <a:pt x="5378" y="5628"/>
                  </a:lnTo>
                  <a:lnTo>
                    <a:pt x="5401" y="5639"/>
                  </a:lnTo>
                  <a:lnTo>
                    <a:pt x="5409" y="5643"/>
                  </a:lnTo>
                  <a:lnTo>
                    <a:pt x="5432" y="5654"/>
                  </a:lnTo>
                  <a:lnTo>
                    <a:pt x="5440" y="5659"/>
                  </a:lnTo>
                  <a:lnTo>
                    <a:pt x="5463" y="5671"/>
                  </a:lnTo>
                  <a:lnTo>
                    <a:pt x="5471" y="5676"/>
                  </a:lnTo>
                  <a:lnTo>
                    <a:pt x="5493" y="5689"/>
                  </a:lnTo>
                  <a:lnTo>
                    <a:pt x="5501" y="5694"/>
                  </a:lnTo>
                  <a:lnTo>
                    <a:pt x="5522" y="5708"/>
                  </a:lnTo>
                  <a:lnTo>
                    <a:pt x="5530" y="5714"/>
                  </a:lnTo>
                  <a:lnTo>
                    <a:pt x="5551" y="5728"/>
                  </a:lnTo>
                  <a:lnTo>
                    <a:pt x="5559" y="5734"/>
                  </a:lnTo>
                  <a:lnTo>
                    <a:pt x="5579" y="5750"/>
                  </a:lnTo>
                  <a:lnTo>
                    <a:pt x="5586" y="5755"/>
                  </a:lnTo>
                  <a:lnTo>
                    <a:pt x="5606" y="5772"/>
                  </a:lnTo>
                  <a:lnTo>
                    <a:pt x="5613" y="5778"/>
                  </a:lnTo>
                  <a:lnTo>
                    <a:pt x="5632" y="5795"/>
                  </a:lnTo>
                  <a:lnTo>
                    <a:pt x="5639" y="5801"/>
                  </a:lnTo>
                  <a:lnTo>
                    <a:pt x="5657" y="5819"/>
                  </a:lnTo>
                  <a:lnTo>
                    <a:pt x="5664" y="5826"/>
                  </a:lnTo>
                  <a:lnTo>
                    <a:pt x="5682" y="5844"/>
                  </a:lnTo>
                  <a:lnTo>
                    <a:pt x="5688" y="5851"/>
                  </a:lnTo>
                  <a:lnTo>
                    <a:pt x="5705" y="5870"/>
                  </a:lnTo>
                  <a:lnTo>
                    <a:pt x="5711" y="5877"/>
                  </a:lnTo>
                  <a:lnTo>
                    <a:pt x="5728" y="5897"/>
                  </a:lnTo>
                  <a:lnTo>
                    <a:pt x="5733" y="5904"/>
                  </a:lnTo>
                  <a:lnTo>
                    <a:pt x="5749" y="5924"/>
                  </a:lnTo>
                  <a:lnTo>
                    <a:pt x="5755" y="5932"/>
                  </a:lnTo>
                  <a:lnTo>
                    <a:pt x="5769" y="5953"/>
                  </a:lnTo>
                  <a:lnTo>
                    <a:pt x="5775" y="5961"/>
                  </a:lnTo>
                  <a:lnTo>
                    <a:pt x="5789" y="5982"/>
                  </a:lnTo>
                  <a:lnTo>
                    <a:pt x="5794" y="5990"/>
                  </a:lnTo>
                  <a:lnTo>
                    <a:pt x="5807" y="6012"/>
                  </a:lnTo>
                  <a:lnTo>
                    <a:pt x="5812" y="6020"/>
                  </a:lnTo>
                  <a:lnTo>
                    <a:pt x="5824" y="6043"/>
                  </a:lnTo>
                  <a:lnTo>
                    <a:pt x="5829" y="6051"/>
                  </a:lnTo>
                  <a:lnTo>
                    <a:pt x="5840" y="6074"/>
                  </a:lnTo>
                  <a:lnTo>
                    <a:pt x="5844" y="6083"/>
                  </a:lnTo>
                  <a:lnTo>
                    <a:pt x="5855" y="6106"/>
                  </a:lnTo>
                  <a:lnTo>
                    <a:pt x="5859" y="6115"/>
                  </a:lnTo>
                  <a:lnTo>
                    <a:pt x="5868" y="6138"/>
                  </a:lnTo>
                  <a:lnTo>
                    <a:pt x="5872" y="6147"/>
                  </a:lnTo>
                  <a:lnTo>
                    <a:pt x="5881" y="6171"/>
                  </a:lnTo>
                  <a:lnTo>
                    <a:pt x="5884" y="6180"/>
                  </a:lnTo>
                  <a:lnTo>
                    <a:pt x="5892" y="6204"/>
                  </a:lnTo>
                  <a:lnTo>
                    <a:pt x="5894" y="6213"/>
                  </a:lnTo>
                  <a:lnTo>
                    <a:pt x="5901" y="6237"/>
                  </a:lnTo>
                  <a:lnTo>
                    <a:pt x="5904" y="6246"/>
                  </a:lnTo>
                  <a:lnTo>
                    <a:pt x="5910" y="6271"/>
                  </a:lnTo>
                  <a:lnTo>
                    <a:pt x="5912" y="6280"/>
                  </a:lnTo>
                  <a:lnTo>
                    <a:pt x="5917" y="6305"/>
                  </a:lnTo>
                  <a:lnTo>
                    <a:pt x="5919" y="6314"/>
                  </a:lnTo>
                  <a:lnTo>
                    <a:pt x="5923" y="6340"/>
                  </a:lnTo>
                  <a:lnTo>
                    <a:pt x="5924" y="6349"/>
                  </a:lnTo>
                  <a:lnTo>
                    <a:pt x="5928" y="6374"/>
                  </a:lnTo>
                  <a:lnTo>
                    <a:pt x="5929" y="6383"/>
                  </a:lnTo>
                  <a:lnTo>
                    <a:pt x="5931" y="6409"/>
                  </a:lnTo>
                  <a:lnTo>
                    <a:pt x="5932" y="6418"/>
                  </a:lnTo>
                  <a:lnTo>
                    <a:pt x="5933" y="6443"/>
                  </a:lnTo>
                  <a:lnTo>
                    <a:pt x="5933" y="6453"/>
                  </a:lnTo>
                  <a:close/>
                  <a:moveTo>
                    <a:pt x="4567" y="6450"/>
                  </a:moveTo>
                  <a:lnTo>
                    <a:pt x="4566" y="6467"/>
                  </a:lnTo>
                  <a:lnTo>
                    <a:pt x="4566" y="6485"/>
                  </a:lnTo>
                  <a:lnTo>
                    <a:pt x="4566" y="8058"/>
                  </a:lnTo>
                  <a:lnTo>
                    <a:pt x="5434" y="8058"/>
                  </a:lnTo>
                  <a:lnTo>
                    <a:pt x="5434" y="6485"/>
                  </a:lnTo>
                  <a:lnTo>
                    <a:pt x="5434" y="6467"/>
                  </a:lnTo>
                  <a:lnTo>
                    <a:pt x="5433" y="6450"/>
                  </a:lnTo>
                  <a:lnTo>
                    <a:pt x="5431" y="6434"/>
                  </a:lnTo>
                  <a:lnTo>
                    <a:pt x="5429" y="6418"/>
                  </a:lnTo>
                  <a:lnTo>
                    <a:pt x="5426" y="6402"/>
                  </a:lnTo>
                  <a:lnTo>
                    <a:pt x="5423" y="6386"/>
                  </a:lnTo>
                  <a:lnTo>
                    <a:pt x="5419" y="6370"/>
                  </a:lnTo>
                  <a:lnTo>
                    <a:pt x="5415" y="6355"/>
                  </a:lnTo>
                  <a:lnTo>
                    <a:pt x="5410" y="6339"/>
                  </a:lnTo>
                  <a:lnTo>
                    <a:pt x="5404" y="6324"/>
                  </a:lnTo>
                  <a:lnTo>
                    <a:pt x="5398" y="6309"/>
                  </a:lnTo>
                  <a:lnTo>
                    <a:pt x="5391" y="6295"/>
                  </a:lnTo>
                  <a:lnTo>
                    <a:pt x="5384" y="6280"/>
                  </a:lnTo>
                  <a:lnTo>
                    <a:pt x="5376" y="6266"/>
                  </a:lnTo>
                  <a:lnTo>
                    <a:pt x="5368" y="6252"/>
                  </a:lnTo>
                  <a:lnTo>
                    <a:pt x="5359" y="6238"/>
                  </a:lnTo>
                  <a:lnTo>
                    <a:pt x="5350" y="6225"/>
                  </a:lnTo>
                  <a:lnTo>
                    <a:pt x="5340" y="6212"/>
                  </a:lnTo>
                  <a:lnTo>
                    <a:pt x="5329" y="6200"/>
                  </a:lnTo>
                  <a:lnTo>
                    <a:pt x="5319" y="6188"/>
                  </a:lnTo>
                  <a:lnTo>
                    <a:pt x="5307" y="6176"/>
                  </a:lnTo>
                  <a:lnTo>
                    <a:pt x="5295" y="6164"/>
                  </a:lnTo>
                  <a:lnTo>
                    <a:pt x="5283" y="6154"/>
                  </a:lnTo>
                  <a:lnTo>
                    <a:pt x="5271" y="6143"/>
                  </a:lnTo>
                  <a:lnTo>
                    <a:pt x="5258" y="6133"/>
                  </a:lnTo>
                  <a:lnTo>
                    <a:pt x="5245" y="6124"/>
                  </a:lnTo>
                  <a:lnTo>
                    <a:pt x="5231" y="6115"/>
                  </a:lnTo>
                  <a:lnTo>
                    <a:pt x="5217" y="6107"/>
                  </a:lnTo>
                  <a:lnTo>
                    <a:pt x="5203" y="6099"/>
                  </a:lnTo>
                  <a:lnTo>
                    <a:pt x="5188" y="6091"/>
                  </a:lnTo>
                  <a:lnTo>
                    <a:pt x="5173" y="6084"/>
                  </a:lnTo>
                  <a:lnTo>
                    <a:pt x="5158" y="6078"/>
                  </a:lnTo>
                  <a:lnTo>
                    <a:pt x="5143" y="6073"/>
                  </a:lnTo>
                  <a:lnTo>
                    <a:pt x="5128" y="6067"/>
                  </a:lnTo>
                  <a:lnTo>
                    <a:pt x="5112" y="6063"/>
                  </a:lnTo>
                  <a:lnTo>
                    <a:pt x="5096" y="6059"/>
                  </a:lnTo>
                  <a:lnTo>
                    <a:pt x="5080" y="6056"/>
                  </a:lnTo>
                  <a:lnTo>
                    <a:pt x="5064" y="6053"/>
                  </a:lnTo>
                  <a:lnTo>
                    <a:pt x="5048" y="6051"/>
                  </a:lnTo>
                  <a:lnTo>
                    <a:pt x="5032" y="6049"/>
                  </a:lnTo>
                  <a:lnTo>
                    <a:pt x="5016" y="6048"/>
                  </a:lnTo>
                  <a:lnTo>
                    <a:pt x="5000" y="6048"/>
                  </a:lnTo>
                  <a:lnTo>
                    <a:pt x="4984" y="6048"/>
                  </a:lnTo>
                  <a:lnTo>
                    <a:pt x="4968" y="6049"/>
                  </a:lnTo>
                  <a:lnTo>
                    <a:pt x="4952" y="6051"/>
                  </a:lnTo>
                  <a:lnTo>
                    <a:pt x="4936" y="6053"/>
                  </a:lnTo>
                  <a:lnTo>
                    <a:pt x="4920" y="6056"/>
                  </a:lnTo>
                  <a:lnTo>
                    <a:pt x="4904" y="6059"/>
                  </a:lnTo>
                  <a:lnTo>
                    <a:pt x="4888" y="6063"/>
                  </a:lnTo>
                  <a:lnTo>
                    <a:pt x="4872" y="6067"/>
                  </a:lnTo>
                  <a:lnTo>
                    <a:pt x="4857" y="6073"/>
                  </a:lnTo>
                  <a:lnTo>
                    <a:pt x="4842" y="6078"/>
                  </a:lnTo>
                  <a:lnTo>
                    <a:pt x="4827" y="6084"/>
                  </a:lnTo>
                  <a:lnTo>
                    <a:pt x="4812" y="6091"/>
                  </a:lnTo>
                  <a:lnTo>
                    <a:pt x="4797" y="6099"/>
                  </a:lnTo>
                  <a:lnTo>
                    <a:pt x="4783" y="6107"/>
                  </a:lnTo>
                  <a:lnTo>
                    <a:pt x="4769" y="6115"/>
                  </a:lnTo>
                  <a:lnTo>
                    <a:pt x="4755" y="6124"/>
                  </a:lnTo>
                  <a:lnTo>
                    <a:pt x="4742" y="6133"/>
                  </a:lnTo>
                  <a:lnTo>
                    <a:pt x="4729" y="6143"/>
                  </a:lnTo>
                  <a:lnTo>
                    <a:pt x="4717" y="6154"/>
                  </a:lnTo>
                  <a:lnTo>
                    <a:pt x="4705" y="6164"/>
                  </a:lnTo>
                  <a:lnTo>
                    <a:pt x="4693" y="6176"/>
                  </a:lnTo>
                  <a:lnTo>
                    <a:pt x="4681" y="6188"/>
                  </a:lnTo>
                  <a:lnTo>
                    <a:pt x="4671" y="6200"/>
                  </a:lnTo>
                  <a:lnTo>
                    <a:pt x="4660" y="6212"/>
                  </a:lnTo>
                  <a:lnTo>
                    <a:pt x="4650" y="6225"/>
                  </a:lnTo>
                  <a:lnTo>
                    <a:pt x="4641" y="6238"/>
                  </a:lnTo>
                  <a:lnTo>
                    <a:pt x="4632" y="6252"/>
                  </a:lnTo>
                  <a:lnTo>
                    <a:pt x="4624" y="6266"/>
                  </a:lnTo>
                  <a:lnTo>
                    <a:pt x="4616" y="6280"/>
                  </a:lnTo>
                  <a:lnTo>
                    <a:pt x="4609" y="6295"/>
                  </a:lnTo>
                  <a:lnTo>
                    <a:pt x="4602" y="6309"/>
                  </a:lnTo>
                  <a:lnTo>
                    <a:pt x="4596" y="6324"/>
                  </a:lnTo>
                  <a:lnTo>
                    <a:pt x="4590" y="6339"/>
                  </a:lnTo>
                  <a:lnTo>
                    <a:pt x="4585" y="6355"/>
                  </a:lnTo>
                  <a:lnTo>
                    <a:pt x="4581" y="6370"/>
                  </a:lnTo>
                  <a:lnTo>
                    <a:pt x="4577" y="6386"/>
                  </a:lnTo>
                  <a:lnTo>
                    <a:pt x="4574" y="6402"/>
                  </a:lnTo>
                  <a:lnTo>
                    <a:pt x="4571" y="6418"/>
                  </a:lnTo>
                  <a:lnTo>
                    <a:pt x="4569" y="6434"/>
                  </a:lnTo>
                  <a:lnTo>
                    <a:pt x="4567" y="6450"/>
                  </a:lnTo>
                  <a:close/>
                  <a:moveTo>
                    <a:pt x="8746" y="4661"/>
                  </a:moveTo>
                  <a:lnTo>
                    <a:pt x="8715" y="4671"/>
                  </a:lnTo>
                  <a:lnTo>
                    <a:pt x="8683" y="4678"/>
                  </a:lnTo>
                  <a:lnTo>
                    <a:pt x="8650" y="4680"/>
                  </a:lnTo>
                  <a:lnTo>
                    <a:pt x="7531" y="4680"/>
                  </a:lnTo>
                  <a:lnTo>
                    <a:pt x="7531" y="7623"/>
                  </a:lnTo>
                  <a:lnTo>
                    <a:pt x="7529" y="7656"/>
                  </a:lnTo>
                  <a:lnTo>
                    <a:pt x="7522" y="7688"/>
                  </a:lnTo>
                  <a:lnTo>
                    <a:pt x="7512" y="7719"/>
                  </a:lnTo>
                  <a:lnTo>
                    <a:pt x="7498" y="7748"/>
                  </a:lnTo>
                  <a:lnTo>
                    <a:pt x="7479" y="7775"/>
                  </a:lnTo>
                  <a:lnTo>
                    <a:pt x="7458" y="7800"/>
                  </a:lnTo>
                  <a:lnTo>
                    <a:pt x="7433" y="7821"/>
                  </a:lnTo>
                  <a:lnTo>
                    <a:pt x="7406" y="7840"/>
                  </a:lnTo>
                  <a:lnTo>
                    <a:pt x="7377" y="7854"/>
                  </a:lnTo>
                  <a:lnTo>
                    <a:pt x="7346" y="7864"/>
                  </a:lnTo>
                  <a:lnTo>
                    <a:pt x="7314" y="7871"/>
                  </a:lnTo>
                  <a:lnTo>
                    <a:pt x="7281" y="7873"/>
                  </a:lnTo>
                  <a:lnTo>
                    <a:pt x="7248" y="7871"/>
                  </a:lnTo>
                  <a:lnTo>
                    <a:pt x="7216" y="7864"/>
                  </a:lnTo>
                  <a:lnTo>
                    <a:pt x="7185" y="7854"/>
                  </a:lnTo>
                  <a:lnTo>
                    <a:pt x="7156" y="7840"/>
                  </a:lnTo>
                  <a:lnTo>
                    <a:pt x="7129" y="7821"/>
                  </a:lnTo>
                  <a:lnTo>
                    <a:pt x="7104" y="7800"/>
                  </a:lnTo>
                  <a:lnTo>
                    <a:pt x="7083" y="7775"/>
                  </a:lnTo>
                  <a:lnTo>
                    <a:pt x="7064" y="7748"/>
                  </a:lnTo>
                  <a:lnTo>
                    <a:pt x="7050" y="7719"/>
                  </a:lnTo>
                  <a:lnTo>
                    <a:pt x="7040" y="7688"/>
                  </a:lnTo>
                  <a:lnTo>
                    <a:pt x="7033" y="7656"/>
                  </a:lnTo>
                  <a:lnTo>
                    <a:pt x="7031" y="7623"/>
                  </a:lnTo>
                  <a:lnTo>
                    <a:pt x="7031" y="4680"/>
                  </a:lnTo>
                  <a:lnTo>
                    <a:pt x="2969" y="4680"/>
                  </a:lnTo>
                  <a:lnTo>
                    <a:pt x="2969" y="7623"/>
                  </a:lnTo>
                  <a:lnTo>
                    <a:pt x="2967" y="7656"/>
                  </a:lnTo>
                  <a:lnTo>
                    <a:pt x="2960" y="7688"/>
                  </a:lnTo>
                  <a:lnTo>
                    <a:pt x="2950" y="7719"/>
                  </a:lnTo>
                  <a:lnTo>
                    <a:pt x="2936" y="7748"/>
                  </a:lnTo>
                  <a:lnTo>
                    <a:pt x="2917" y="7775"/>
                  </a:lnTo>
                  <a:lnTo>
                    <a:pt x="2896" y="7800"/>
                  </a:lnTo>
                  <a:lnTo>
                    <a:pt x="2871" y="7821"/>
                  </a:lnTo>
                  <a:lnTo>
                    <a:pt x="2844" y="7840"/>
                  </a:lnTo>
                  <a:lnTo>
                    <a:pt x="2815" y="7854"/>
                  </a:lnTo>
                  <a:lnTo>
                    <a:pt x="2784" y="7864"/>
                  </a:lnTo>
                  <a:lnTo>
                    <a:pt x="2752" y="7871"/>
                  </a:lnTo>
                  <a:lnTo>
                    <a:pt x="2719" y="7873"/>
                  </a:lnTo>
                  <a:lnTo>
                    <a:pt x="2686" y="7871"/>
                  </a:lnTo>
                  <a:lnTo>
                    <a:pt x="2654" y="7864"/>
                  </a:lnTo>
                  <a:lnTo>
                    <a:pt x="2623" y="7854"/>
                  </a:lnTo>
                  <a:lnTo>
                    <a:pt x="2594" y="7840"/>
                  </a:lnTo>
                  <a:lnTo>
                    <a:pt x="2567" y="7821"/>
                  </a:lnTo>
                  <a:lnTo>
                    <a:pt x="2542" y="7800"/>
                  </a:lnTo>
                  <a:lnTo>
                    <a:pt x="2521" y="7775"/>
                  </a:lnTo>
                  <a:lnTo>
                    <a:pt x="2502" y="7748"/>
                  </a:lnTo>
                  <a:lnTo>
                    <a:pt x="2488" y="7719"/>
                  </a:lnTo>
                  <a:lnTo>
                    <a:pt x="2478" y="7688"/>
                  </a:lnTo>
                  <a:lnTo>
                    <a:pt x="2471" y="7656"/>
                  </a:lnTo>
                  <a:lnTo>
                    <a:pt x="2469" y="7623"/>
                  </a:lnTo>
                  <a:lnTo>
                    <a:pt x="2469" y="4680"/>
                  </a:lnTo>
                  <a:lnTo>
                    <a:pt x="1350" y="4680"/>
                  </a:lnTo>
                  <a:lnTo>
                    <a:pt x="1317" y="4678"/>
                  </a:lnTo>
                  <a:lnTo>
                    <a:pt x="1285" y="4671"/>
                  </a:lnTo>
                  <a:lnTo>
                    <a:pt x="1254" y="4661"/>
                  </a:lnTo>
                  <a:lnTo>
                    <a:pt x="1225" y="4647"/>
                  </a:lnTo>
                  <a:lnTo>
                    <a:pt x="1198" y="4628"/>
                  </a:lnTo>
                  <a:lnTo>
                    <a:pt x="1173" y="4607"/>
                  </a:lnTo>
                  <a:lnTo>
                    <a:pt x="1152" y="4582"/>
                  </a:lnTo>
                  <a:lnTo>
                    <a:pt x="1133" y="4555"/>
                  </a:lnTo>
                  <a:lnTo>
                    <a:pt x="1119" y="4526"/>
                  </a:lnTo>
                  <a:lnTo>
                    <a:pt x="1109" y="4495"/>
                  </a:lnTo>
                  <a:lnTo>
                    <a:pt x="1102" y="4463"/>
                  </a:lnTo>
                  <a:lnTo>
                    <a:pt x="1100" y="4430"/>
                  </a:lnTo>
                  <a:lnTo>
                    <a:pt x="1102" y="4397"/>
                  </a:lnTo>
                  <a:lnTo>
                    <a:pt x="1109" y="4365"/>
                  </a:lnTo>
                  <a:lnTo>
                    <a:pt x="1119" y="4334"/>
                  </a:lnTo>
                  <a:lnTo>
                    <a:pt x="1133" y="4305"/>
                  </a:lnTo>
                  <a:lnTo>
                    <a:pt x="1152" y="4278"/>
                  </a:lnTo>
                  <a:lnTo>
                    <a:pt x="1173" y="4253"/>
                  </a:lnTo>
                  <a:lnTo>
                    <a:pt x="1198" y="4232"/>
                  </a:lnTo>
                  <a:lnTo>
                    <a:pt x="1225" y="4213"/>
                  </a:lnTo>
                  <a:lnTo>
                    <a:pt x="1254" y="4199"/>
                  </a:lnTo>
                  <a:lnTo>
                    <a:pt x="1285" y="4189"/>
                  </a:lnTo>
                  <a:lnTo>
                    <a:pt x="1317" y="4182"/>
                  </a:lnTo>
                  <a:lnTo>
                    <a:pt x="1350" y="4180"/>
                  </a:lnTo>
                  <a:lnTo>
                    <a:pt x="8650" y="4180"/>
                  </a:lnTo>
                  <a:lnTo>
                    <a:pt x="8683" y="4182"/>
                  </a:lnTo>
                  <a:lnTo>
                    <a:pt x="8715" y="4189"/>
                  </a:lnTo>
                  <a:lnTo>
                    <a:pt x="8746" y="4199"/>
                  </a:lnTo>
                  <a:lnTo>
                    <a:pt x="8775" y="4213"/>
                  </a:lnTo>
                  <a:lnTo>
                    <a:pt x="8802" y="4232"/>
                  </a:lnTo>
                  <a:lnTo>
                    <a:pt x="8827" y="4253"/>
                  </a:lnTo>
                  <a:lnTo>
                    <a:pt x="8848" y="4278"/>
                  </a:lnTo>
                  <a:lnTo>
                    <a:pt x="8867" y="4305"/>
                  </a:lnTo>
                  <a:lnTo>
                    <a:pt x="8881" y="4334"/>
                  </a:lnTo>
                  <a:lnTo>
                    <a:pt x="8891" y="4365"/>
                  </a:lnTo>
                  <a:lnTo>
                    <a:pt x="8898" y="4397"/>
                  </a:lnTo>
                  <a:lnTo>
                    <a:pt x="8900" y="4430"/>
                  </a:lnTo>
                  <a:lnTo>
                    <a:pt x="8898" y="4463"/>
                  </a:lnTo>
                  <a:lnTo>
                    <a:pt x="8891" y="4495"/>
                  </a:lnTo>
                  <a:lnTo>
                    <a:pt x="8881" y="4526"/>
                  </a:lnTo>
                  <a:lnTo>
                    <a:pt x="8867" y="4555"/>
                  </a:lnTo>
                  <a:lnTo>
                    <a:pt x="8848" y="4582"/>
                  </a:lnTo>
                  <a:lnTo>
                    <a:pt x="8827" y="4607"/>
                  </a:lnTo>
                  <a:lnTo>
                    <a:pt x="8802" y="4628"/>
                  </a:lnTo>
                  <a:lnTo>
                    <a:pt x="8775" y="4647"/>
                  </a:lnTo>
                  <a:lnTo>
                    <a:pt x="8746" y="4661"/>
                  </a:lnTo>
                  <a:close/>
                  <a:moveTo>
                    <a:pt x="1423" y="3321"/>
                  </a:moveTo>
                  <a:lnTo>
                    <a:pt x="1449" y="3303"/>
                  </a:lnTo>
                  <a:lnTo>
                    <a:pt x="4871" y="1250"/>
                  </a:lnTo>
                  <a:lnTo>
                    <a:pt x="4901" y="1234"/>
                  </a:lnTo>
                  <a:lnTo>
                    <a:pt x="4933" y="1223"/>
                  </a:lnTo>
                  <a:lnTo>
                    <a:pt x="4966" y="1216"/>
                  </a:lnTo>
                  <a:lnTo>
                    <a:pt x="5000" y="1214"/>
                  </a:lnTo>
                  <a:lnTo>
                    <a:pt x="5034" y="1216"/>
                  </a:lnTo>
                  <a:lnTo>
                    <a:pt x="5067" y="1223"/>
                  </a:lnTo>
                  <a:lnTo>
                    <a:pt x="5099" y="1234"/>
                  </a:lnTo>
                  <a:lnTo>
                    <a:pt x="5129" y="1250"/>
                  </a:lnTo>
                  <a:lnTo>
                    <a:pt x="8551" y="3303"/>
                  </a:lnTo>
                  <a:lnTo>
                    <a:pt x="8577" y="3321"/>
                  </a:lnTo>
                  <a:lnTo>
                    <a:pt x="8601" y="3343"/>
                  </a:lnTo>
                  <a:lnTo>
                    <a:pt x="8622" y="3368"/>
                  </a:lnTo>
                  <a:lnTo>
                    <a:pt x="8640" y="3395"/>
                  </a:lnTo>
                  <a:lnTo>
                    <a:pt x="8654" y="3424"/>
                  </a:lnTo>
                  <a:lnTo>
                    <a:pt x="8664" y="3455"/>
                  </a:lnTo>
                  <a:lnTo>
                    <a:pt x="8670" y="3487"/>
                  </a:lnTo>
                  <a:lnTo>
                    <a:pt x="8672" y="3520"/>
                  </a:lnTo>
                  <a:lnTo>
                    <a:pt x="8670" y="3552"/>
                  </a:lnTo>
                  <a:lnTo>
                    <a:pt x="8663" y="3584"/>
                  </a:lnTo>
                  <a:lnTo>
                    <a:pt x="8652" y="3614"/>
                  </a:lnTo>
                  <a:lnTo>
                    <a:pt x="8638" y="3643"/>
                  </a:lnTo>
                  <a:lnTo>
                    <a:pt x="8619" y="3670"/>
                  </a:lnTo>
                  <a:lnTo>
                    <a:pt x="8598" y="3695"/>
                  </a:lnTo>
                  <a:lnTo>
                    <a:pt x="8573" y="3716"/>
                  </a:lnTo>
                  <a:lnTo>
                    <a:pt x="8546" y="3734"/>
                  </a:lnTo>
                  <a:lnTo>
                    <a:pt x="8517" y="3748"/>
                  </a:lnTo>
                  <a:lnTo>
                    <a:pt x="8486" y="3759"/>
                  </a:lnTo>
                  <a:lnTo>
                    <a:pt x="8454" y="3765"/>
                  </a:lnTo>
                  <a:lnTo>
                    <a:pt x="8422" y="3767"/>
                  </a:lnTo>
                  <a:lnTo>
                    <a:pt x="1578" y="3767"/>
                  </a:lnTo>
                  <a:lnTo>
                    <a:pt x="1546" y="3765"/>
                  </a:lnTo>
                  <a:lnTo>
                    <a:pt x="1514" y="3759"/>
                  </a:lnTo>
                  <a:lnTo>
                    <a:pt x="1483" y="3748"/>
                  </a:lnTo>
                  <a:lnTo>
                    <a:pt x="1454" y="3734"/>
                  </a:lnTo>
                  <a:lnTo>
                    <a:pt x="1427" y="3716"/>
                  </a:lnTo>
                  <a:lnTo>
                    <a:pt x="1402" y="3695"/>
                  </a:lnTo>
                  <a:lnTo>
                    <a:pt x="1381" y="3670"/>
                  </a:lnTo>
                  <a:lnTo>
                    <a:pt x="1362" y="3643"/>
                  </a:lnTo>
                  <a:lnTo>
                    <a:pt x="1348" y="3614"/>
                  </a:lnTo>
                  <a:lnTo>
                    <a:pt x="1337" y="3584"/>
                  </a:lnTo>
                  <a:lnTo>
                    <a:pt x="1330" y="3552"/>
                  </a:lnTo>
                  <a:lnTo>
                    <a:pt x="1328" y="3520"/>
                  </a:lnTo>
                  <a:lnTo>
                    <a:pt x="1330" y="3487"/>
                  </a:lnTo>
                  <a:lnTo>
                    <a:pt x="1336" y="3455"/>
                  </a:lnTo>
                  <a:lnTo>
                    <a:pt x="1346" y="3424"/>
                  </a:lnTo>
                  <a:lnTo>
                    <a:pt x="1360" y="3395"/>
                  </a:lnTo>
                  <a:lnTo>
                    <a:pt x="1378" y="3368"/>
                  </a:lnTo>
                  <a:lnTo>
                    <a:pt x="1399" y="3343"/>
                  </a:lnTo>
                  <a:lnTo>
                    <a:pt x="1423" y="3321"/>
                  </a:lnTo>
                  <a:close/>
                  <a:moveTo>
                    <a:pt x="2481" y="3267"/>
                  </a:moveTo>
                  <a:lnTo>
                    <a:pt x="7519" y="3267"/>
                  </a:lnTo>
                  <a:lnTo>
                    <a:pt x="5000" y="1756"/>
                  </a:lnTo>
                  <a:lnTo>
                    <a:pt x="2481" y="3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" name="Google Shape;566;p7">
            <a:extLst>
              <a:ext uri="{FF2B5EF4-FFF2-40B4-BE49-F238E27FC236}">
                <a16:creationId xmlns:a16="http://schemas.microsoft.com/office/drawing/2014/main" id="{6DAF7034-89A1-4CD3-8C9D-50E988F94295}"/>
              </a:ext>
            </a:extLst>
          </p:cNvPr>
          <p:cNvGrpSpPr/>
          <p:nvPr/>
        </p:nvGrpSpPr>
        <p:grpSpPr>
          <a:xfrm>
            <a:off x="7491762" y="861060"/>
            <a:ext cx="633600" cy="633600"/>
            <a:chOff x="7491762" y="861060"/>
            <a:chExt cx="633600" cy="633600"/>
          </a:xfrm>
          <a:solidFill>
            <a:schemeClr val="bg1"/>
          </a:solidFill>
        </p:grpSpPr>
        <p:sp>
          <p:nvSpPr>
            <p:cNvPr id="186" name="Google Shape;567;p7">
              <a:extLst>
                <a:ext uri="{FF2B5EF4-FFF2-40B4-BE49-F238E27FC236}">
                  <a16:creationId xmlns:a16="http://schemas.microsoft.com/office/drawing/2014/main" id="{45589008-505A-4799-BDE6-AA8FC1F45563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13" y="2498"/>
                  </a:moveTo>
                  <a:lnTo>
                    <a:pt x="8687" y="2498"/>
                  </a:lnTo>
                  <a:lnTo>
                    <a:pt x="5000" y="5263"/>
                  </a:lnTo>
                  <a:lnTo>
                    <a:pt x="1313" y="249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568;p7">
              <a:extLst>
                <a:ext uri="{FF2B5EF4-FFF2-40B4-BE49-F238E27FC236}">
                  <a16:creationId xmlns:a16="http://schemas.microsoft.com/office/drawing/2014/main" id="{CF9006CC-E9E0-4C3E-BDE8-0E36900F3EA0}"/>
                </a:ext>
              </a:extLst>
            </p:cNvPr>
            <p:cNvSpPr/>
            <p:nvPr/>
          </p:nvSpPr>
          <p:spPr>
            <a:xfrm>
              <a:off x="749176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9" y="1854"/>
                  </a:moveTo>
                  <a:lnTo>
                    <a:pt x="1679" y="1854"/>
                  </a:lnTo>
                  <a:lnTo>
                    <a:pt x="1703" y="1853"/>
                  </a:lnTo>
                  <a:lnTo>
                    <a:pt x="1708" y="1853"/>
                  </a:lnTo>
                  <a:lnTo>
                    <a:pt x="8292" y="1853"/>
                  </a:lnTo>
                  <a:lnTo>
                    <a:pt x="8297" y="1853"/>
                  </a:lnTo>
                  <a:lnTo>
                    <a:pt x="8321" y="1854"/>
                  </a:lnTo>
                  <a:lnTo>
                    <a:pt x="8331" y="1854"/>
                  </a:lnTo>
                  <a:lnTo>
                    <a:pt x="8356" y="1855"/>
                  </a:lnTo>
                  <a:lnTo>
                    <a:pt x="8365" y="1856"/>
                  </a:lnTo>
                  <a:lnTo>
                    <a:pt x="8390" y="1858"/>
                  </a:lnTo>
                  <a:lnTo>
                    <a:pt x="8399" y="1859"/>
                  </a:lnTo>
                  <a:lnTo>
                    <a:pt x="8423" y="1863"/>
                  </a:lnTo>
                  <a:lnTo>
                    <a:pt x="8433" y="1864"/>
                  </a:lnTo>
                  <a:lnTo>
                    <a:pt x="8457" y="1868"/>
                  </a:lnTo>
                  <a:lnTo>
                    <a:pt x="8466" y="1870"/>
                  </a:lnTo>
                  <a:lnTo>
                    <a:pt x="8490" y="1875"/>
                  </a:lnTo>
                  <a:lnTo>
                    <a:pt x="8499" y="1877"/>
                  </a:lnTo>
                  <a:lnTo>
                    <a:pt x="8523" y="1883"/>
                  </a:lnTo>
                  <a:lnTo>
                    <a:pt x="8532" y="1886"/>
                  </a:lnTo>
                  <a:lnTo>
                    <a:pt x="8556" y="1893"/>
                  </a:lnTo>
                  <a:lnTo>
                    <a:pt x="8564" y="1895"/>
                  </a:lnTo>
                  <a:lnTo>
                    <a:pt x="8588" y="1903"/>
                  </a:lnTo>
                  <a:lnTo>
                    <a:pt x="8597" y="1906"/>
                  </a:lnTo>
                  <a:lnTo>
                    <a:pt x="8620" y="1915"/>
                  </a:lnTo>
                  <a:lnTo>
                    <a:pt x="8628" y="1918"/>
                  </a:lnTo>
                  <a:lnTo>
                    <a:pt x="8651" y="1928"/>
                  </a:lnTo>
                  <a:lnTo>
                    <a:pt x="8660" y="1931"/>
                  </a:lnTo>
                  <a:lnTo>
                    <a:pt x="8682" y="1942"/>
                  </a:lnTo>
                  <a:lnTo>
                    <a:pt x="8690" y="1946"/>
                  </a:lnTo>
                  <a:lnTo>
                    <a:pt x="8712" y="1957"/>
                  </a:lnTo>
                  <a:lnTo>
                    <a:pt x="8721" y="1961"/>
                  </a:lnTo>
                  <a:lnTo>
                    <a:pt x="8742" y="1973"/>
                  </a:lnTo>
                  <a:lnTo>
                    <a:pt x="8749" y="1977"/>
                  </a:lnTo>
                  <a:lnTo>
                    <a:pt x="8770" y="1990"/>
                  </a:lnTo>
                  <a:lnTo>
                    <a:pt x="8778" y="1995"/>
                  </a:lnTo>
                  <a:lnTo>
                    <a:pt x="8799" y="2008"/>
                  </a:lnTo>
                  <a:lnTo>
                    <a:pt x="8807" y="2014"/>
                  </a:lnTo>
                  <a:lnTo>
                    <a:pt x="8827" y="2028"/>
                  </a:lnTo>
                  <a:lnTo>
                    <a:pt x="8835" y="2033"/>
                  </a:lnTo>
                  <a:lnTo>
                    <a:pt x="8854" y="2048"/>
                  </a:lnTo>
                  <a:lnTo>
                    <a:pt x="8861" y="2054"/>
                  </a:lnTo>
                  <a:lnTo>
                    <a:pt x="8880" y="2070"/>
                  </a:lnTo>
                  <a:lnTo>
                    <a:pt x="8888" y="2076"/>
                  </a:lnTo>
                  <a:lnTo>
                    <a:pt x="8906" y="2092"/>
                  </a:lnTo>
                  <a:lnTo>
                    <a:pt x="8913" y="2099"/>
                  </a:lnTo>
                  <a:lnTo>
                    <a:pt x="8930" y="2116"/>
                  </a:lnTo>
                  <a:lnTo>
                    <a:pt x="8937" y="2122"/>
                  </a:lnTo>
                  <a:lnTo>
                    <a:pt x="8954" y="2140"/>
                  </a:lnTo>
                  <a:lnTo>
                    <a:pt x="8960" y="2147"/>
                  </a:lnTo>
                  <a:lnTo>
                    <a:pt x="8977" y="2165"/>
                  </a:lnTo>
                  <a:lnTo>
                    <a:pt x="8983" y="2172"/>
                  </a:lnTo>
                  <a:lnTo>
                    <a:pt x="8999" y="2191"/>
                  </a:lnTo>
                  <a:lnTo>
                    <a:pt x="9004" y="2198"/>
                  </a:lnTo>
                  <a:lnTo>
                    <a:pt x="9019" y="2218"/>
                  </a:lnTo>
                  <a:lnTo>
                    <a:pt x="9025" y="2225"/>
                  </a:lnTo>
                  <a:lnTo>
                    <a:pt x="9039" y="2245"/>
                  </a:lnTo>
                  <a:lnTo>
                    <a:pt x="9045" y="2253"/>
                  </a:lnTo>
                  <a:lnTo>
                    <a:pt x="9058" y="2274"/>
                  </a:lnTo>
                  <a:lnTo>
                    <a:pt x="9063" y="2281"/>
                  </a:lnTo>
                  <a:lnTo>
                    <a:pt x="9076" y="2303"/>
                  </a:lnTo>
                  <a:lnTo>
                    <a:pt x="9081" y="2312"/>
                  </a:lnTo>
                  <a:lnTo>
                    <a:pt x="9093" y="2333"/>
                  </a:lnTo>
                  <a:lnTo>
                    <a:pt x="9097" y="2342"/>
                  </a:lnTo>
                  <a:lnTo>
                    <a:pt x="9109" y="2364"/>
                  </a:lnTo>
                  <a:lnTo>
                    <a:pt x="9113" y="2372"/>
                  </a:lnTo>
                  <a:lnTo>
                    <a:pt x="9123" y="2395"/>
                  </a:lnTo>
                  <a:lnTo>
                    <a:pt x="9127" y="2403"/>
                  </a:lnTo>
                  <a:lnTo>
                    <a:pt x="9136" y="2426"/>
                  </a:lnTo>
                  <a:lnTo>
                    <a:pt x="9139" y="2435"/>
                  </a:lnTo>
                  <a:lnTo>
                    <a:pt x="9148" y="2458"/>
                  </a:lnTo>
                  <a:lnTo>
                    <a:pt x="9151" y="2467"/>
                  </a:lnTo>
                  <a:lnTo>
                    <a:pt x="9159" y="2490"/>
                  </a:lnTo>
                  <a:lnTo>
                    <a:pt x="9161" y="2499"/>
                  </a:lnTo>
                  <a:lnTo>
                    <a:pt x="9168" y="2523"/>
                  </a:lnTo>
                  <a:lnTo>
                    <a:pt x="9170" y="2532"/>
                  </a:lnTo>
                  <a:lnTo>
                    <a:pt x="9176" y="2555"/>
                  </a:lnTo>
                  <a:lnTo>
                    <a:pt x="9178" y="2564"/>
                  </a:lnTo>
                  <a:lnTo>
                    <a:pt x="9183" y="2589"/>
                  </a:lnTo>
                  <a:lnTo>
                    <a:pt x="9185" y="2598"/>
                  </a:lnTo>
                  <a:lnTo>
                    <a:pt x="9189" y="2622"/>
                  </a:lnTo>
                  <a:lnTo>
                    <a:pt x="9191" y="2631"/>
                  </a:lnTo>
                  <a:lnTo>
                    <a:pt x="9194" y="2656"/>
                  </a:lnTo>
                  <a:lnTo>
                    <a:pt x="9195" y="2665"/>
                  </a:lnTo>
                  <a:lnTo>
                    <a:pt x="9197" y="2689"/>
                  </a:lnTo>
                  <a:lnTo>
                    <a:pt x="9198" y="2699"/>
                  </a:lnTo>
                  <a:lnTo>
                    <a:pt x="9199" y="2723"/>
                  </a:lnTo>
                  <a:lnTo>
                    <a:pt x="9199" y="2733"/>
                  </a:lnTo>
                  <a:lnTo>
                    <a:pt x="9200" y="2757"/>
                  </a:lnTo>
                  <a:lnTo>
                    <a:pt x="9200" y="2762"/>
                  </a:lnTo>
                  <a:lnTo>
                    <a:pt x="9200" y="7238"/>
                  </a:lnTo>
                  <a:lnTo>
                    <a:pt x="9200" y="7243"/>
                  </a:lnTo>
                  <a:lnTo>
                    <a:pt x="9199" y="7267"/>
                  </a:lnTo>
                  <a:lnTo>
                    <a:pt x="9199" y="7277"/>
                  </a:lnTo>
                  <a:lnTo>
                    <a:pt x="9198" y="7301"/>
                  </a:lnTo>
                  <a:lnTo>
                    <a:pt x="9197" y="7311"/>
                  </a:lnTo>
                  <a:lnTo>
                    <a:pt x="9195" y="7335"/>
                  </a:lnTo>
                  <a:lnTo>
                    <a:pt x="9194" y="7344"/>
                  </a:lnTo>
                  <a:lnTo>
                    <a:pt x="9191" y="7369"/>
                  </a:lnTo>
                  <a:lnTo>
                    <a:pt x="9189" y="7378"/>
                  </a:lnTo>
                  <a:lnTo>
                    <a:pt x="9185" y="7402"/>
                  </a:lnTo>
                  <a:lnTo>
                    <a:pt x="9183" y="7411"/>
                  </a:lnTo>
                  <a:lnTo>
                    <a:pt x="9178" y="7436"/>
                  </a:lnTo>
                  <a:lnTo>
                    <a:pt x="9176" y="7445"/>
                  </a:lnTo>
                  <a:lnTo>
                    <a:pt x="9170" y="7468"/>
                  </a:lnTo>
                  <a:lnTo>
                    <a:pt x="9168" y="7478"/>
                  </a:lnTo>
                  <a:lnTo>
                    <a:pt x="9161" y="7501"/>
                  </a:lnTo>
                  <a:lnTo>
                    <a:pt x="9159" y="7510"/>
                  </a:lnTo>
                  <a:lnTo>
                    <a:pt x="9151" y="7533"/>
                  </a:lnTo>
                  <a:lnTo>
                    <a:pt x="9148" y="7542"/>
                  </a:lnTo>
                  <a:lnTo>
                    <a:pt x="9139" y="7565"/>
                  </a:lnTo>
                  <a:lnTo>
                    <a:pt x="9136" y="7574"/>
                  </a:lnTo>
                  <a:lnTo>
                    <a:pt x="9126" y="7597"/>
                  </a:lnTo>
                  <a:lnTo>
                    <a:pt x="9123" y="7605"/>
                  </a:lnTo>
                  <a:lnTo>
                    <a:pt x="9112" y="7628"/>
                  </a:lnTo>
                  <a:lnTo>
                    <a:pt x="9108" y="7636"/>
                  </a:lnTo>
                  <a:lnTo>
                    <a:pt x="9097" y="7658"/>
                  </a:lnTo>
                  <a:lnTo>
                    <a:pt x="9093" y="7667"/>
                  </a:lnTo>
                  <a:lnTo>
                    <a:pt x="9081" y="7688"/>
                  </a:lnTo>
                  <a:lnTo>
                    <a:pt x="9076" y="7696"/>
                  </a:lnTo>
                  <a:lnTo>
                    <a:pt x="9064" y="7717"/>
                  </a:lnTo>
                  <a:lnTo>
                    <a:pt x="9059" y="7725"/>
                  </a:lnTo>
                  <a:lnTo>
                    <a:pt x="9045" y="7746"/>
                  </a:lnTo>
                  <a:lnTo>
                    <a:pt x="9040" y="7753"/>
                  </a:lnTo>
                  <a:lnTo>
                    <a:pt x="9025" y="7774"/>
                  </a:lnTo>
                  <a:lnTo>
                    <a:pt x="9020" y="7781"/>
                  </a:lnTo>
                  <a:lnTo>
                    <a:pt x="9005" y="7801"/>
                  </a:lnTo>
                  <a:lnTo>
                    <a:pt x="8999" y="7808"/>
                  </a:lnTo>
                  <a:lnTo>
                    <a:pt x="8983" y="7827"/>
                  </a:lnTo>
                  <a:lnTo>
                    <a:pt x="8977" y="7834"/>
                  </a:lnTo>
                  <a:lnTo>
                    <a:pt x="8961" y="7853"/>
                  </a:lnTo>
                  <a:lnTo>
                    <a:pt x="8954" y="7860"/>
                  </a:lnTo>
                  <a:lnTo>
                    <a:pt x="8937" y="7877"/>
                  </a:lnTo>
                  <a:lnTo>
                    <a:pt x="8931" y="7884"/>
                  </a:lnTo>
                  <a:lnTo>
                    <a:pt x="8913" y="7901"/>
                  </a:lnTo>
                  <a:lnTo>
                    <a:pt x="8906" y="7908"/>
                  </a:lnTo>
                  <a:lnTo>
                    <a:pt x="8888" y="7924"/>
                  </a:lnTo>
                  <a:lnTo>
                    <a:pt x="8880" y="7930"/>
                  </a:lnTo>
                  <a:lnTo>
                    <a:pt x="8862" y="7946"/>
                  </a:lnTo>
                  <a:lnTo>
                    <a:pt x="8854" y="7952"/>
                  </a:lnTo>
                  <a:lnTo>
                    <a:pt x="8835" y="7967"/>
                  </a:lnTo>
                  <a:lnTo>
                    <a:pt x="8827" y="7972"/>
                  </a:lnTo>
                  <a:lnTo>
                    <a:pt x="8807" y="7986"/>
                  </a:lnTo>
                  <a:lnTo>
                    <a:pt x="8799" y="7992"/>
                  </a:lnTo>
                  <a:lnTo>
                    <a:pt x="8778" y="8005"/>
                  </a:lnTo>
                  <a:lnTo>
                    <a:pt x="8770" y="8010"/>
                  </a:lnTo>
                  <a:lnTo>
                    <a:pt x="8749" y="8023"/>
                  </a:lnTo>
                  <a:lnTo>
                    <a:pt x="8742" y="8027"/>
                  </a:lnTo>
                  <a:lnTo>
                    <a:pt x="8721" y="8039"/>
                  </a:lnTo>
                  <a:lnTo>
                    <a:pt x="8712" y="8043"/>
                  </a:lnTo>
                  <a:lnTo>
                    <a:pt x="8690" y="8054"/>
                  </a:lnTo>
                  <a:lnTo>
                    <a:pt x="8682" y="8058"/>
                  </a:lnTo>
                  <a:lnTo>
                    <a:pt x="8660" y="8069"/>
                  </a:lnTo>
                  <a:lnTo>
                    <a:pt x="8651" y="8072"/>
                  </a:lnTo>
                  <a:lnTo>
                    <a:pt x="8628" y="8082"/>
                  </a:lnTo>
                  <a:lnTo>
                    <a:pt x="8620" y="8085"/>
                  </a:lnTo>
                  <a:lnTo>
                    <a:pt x="8597" y="8094"/>
                  </a:lnTo>
                  <a:lnTo>
                    <a:pt x="8588" y="8097"/>
                  </a:lnTo>
                  <a:lnTo>
                    <a:pt x="8564" y="8105"/>
                  </a:lnTo>
                  <a:lnTo>
                    <a:pt x="8556" y="8107"/>
                  </a:lnTo>
                  <a:lnTo>
                    <a:pt x="8532" y="8114"/>
                  </a:lnTo>
                  <a:lnTo>
                    <a:pt x="8523" y="8117"/>
                  </a:lnTo>
                  <a:lnTo>
                    <a:pt x="8499" y="8123"/>
                  </a:lnTo>
                  <a:lnTo>
                    <a:pt x="8490" y="8125"/>
                  </a:lnTo>
                  <a:lnTo>
                    <a:pt x="8466" y="8130"/>
                  </a:lnTo>
                  <a:lnTo>
                    <a:pt x="8457" y="8132"/>
                  </a:lnTo>
                  <a:lnTo>
                    <a:pt x="8433" y="8136"/>
                  </a:lnTo>
                  <a:lnTo>
                    <a:pt x="8423" y="8137"/>
                  </a:lnTo>
                  <a:lnTo>
                    <a:pt x="8399" y="8141"/>
                  </a:lnTo>
                  <a:lnTo>
                    <a:pt x="8390" y="8142"/>
                  </a:lnTo>
                  <a:lnTo>
                    <a:pt x="8365" y="8144"/>
                  </a:lnTo>
                  <a:lnTo>
                    <a:pt x="8356" y="8145"/>
                  </a:lnTo>
                  <a:lnTo>
                    <a:pt x="8331" y="8146"/>
                  </a:lnTo>
                  <a:lnTo>
                    <a:pt x="8321" y="8146"/>
                  </a:lnTo>
                  <a:lnTo>
                    <a:pt x="8297" y="8147"/>
                  </a:lnTo>
                  <a:lnTo>
                    <a:pt x="8292" y="8147"/>
                  </a:lnTo>
                  <a:lnTo>
                    <a:pt x="1708" y="8147"/>
                  </a:lnTo>
                  <a:lnTo>
                    <a:pt x="1703" y="8147"/>
                  </a:lnTo>
                  <a:lnTo>
                    <a:pt x="1679" y="8146"/>
                  </a:lnTo>
                  <a:lnTo>
                    <a:pt x="1669" y="8146"/>
                  </a:lnTo>
                  <a:lnTo>
                    <a:pt x="1644" y="8145"/>
                  </a:lnTo>
                  <a:lnTo>
                    <a:pt x="1635" y="8144"/>
                  </a:lnTo>
                  <a:lnTo>
                    <a:pt x="1610" y="8142"/>
                  </a:lnTo>
                  <a:lnTo>
                    <a:pt x="1601" y="8141"/>
                  </a:lnTo>
                  <a:lnTo>
                    <a:pt x="1577" y="8137"/>
                  </a:lnTo>
                  <a:lnTo>
                    <a:pt x="1567" y="8136"/>
                  </a:lnTo>
                  <a:lnTo>
                    <a:pt x="1543" y="8132"/>
                  </a:lnTo>
                  <a:lnTo>
                    <a:pt x="1534" y="8130"/>
                  </a:lnTo>
                  <a:lnTo>
                    <a:pt x="1510" y="8125"/>
                  </a:lnTo>
                  <a:lnTo>
                    <a:pt x="1501" y="8123"/>
                  </a:lnTo>
                  <a:lnTo>
                    <a:pt x="1477" y="8117"/>
                  </a:lnTo>
                  <a:lnTo>
                    <a:pt x="1468" y="8114"/>
                  </a:lnTo>
                  <a:lnTo>
                    <a:pt x="1444" y="8107"/>
                  </a:lnTo>
                  <a:lnTo>
                    <a:pt x="1436" y="8105"/>
                  </a:lnTo>
                  <a:lnTo>
                    <a:pt x="1412" y="8097"/>
                  </a:lnTo>
                  <a:lnTo>
                    <a:pt x="1403" y="8094"/>
                  </a:lnTo>
                  <a:lnTo>
                    <a:pt x="1380" y="8085"/>
                  </a:lnTo>
                  <a:lnTo>
                    <a:pt x="1372" y="8082"/>
                  </a:lnTo>
                  <a:lnTo>
                    <a:pt x="1349" y="8072"/>
                  </a:lnTo>
                  <a:lnTo>
                    <a:pt x="1340" y="8069"/>
                  </a:lnTo>
                  <a:lnTo>
                    <a:pt x="1318" y="8058"/>
                  </a:lnTo>
                  <a:lnTo>
                    <a:pt x="1310" y="8054"/>
                  </a:lnTo>
                  <a:lnTo>
                    <a:pt x="1288" y="8043"/>
                  </a:lnTo>
                  <a:lnTo>
                    <a:pt x="1279" y="8039"/>
                  </a:lnTo>
                  <a:lnTo>
                    <a:pt x="1258" y="8027"/>
                  </a:lnTo>
                  <a:lnTo>
                    <a:pt x="1251" y="8023"/>
                  </a:lnTo>
                  <a:lnTo>
                    <a:pt x="1230" y="8010"/>
                  </a:lnTo>
                  <a:lnTo>
                    <a:pt x="1222" y="8005"/>
                  </a:lnTo>
                  <a:lnTo>
                    <a:pt x="1201" y="7992"/>
                  </a:lnTo>
                  <a:lnTo>
                    <a:pt x="1193" y="7986"/>
                  </a:lnTo>
                  <a:lnTo>
                    <a:pt x="1173" y="7972"/>
                  </a:lnTo>
                  <a:lnTo>
                    <a:pt x="1165" y="7967"/>
                  </a:lnTo>
                  <a:lnTo>
                    <a:pt x="1146" y="7952"/>
                  </a:lnTo>
                  <a:lnTo>
                    <a:pt x="1138" y="7946"/>
                  </a:lnTo>
                  <a:lnTo>
                    <a:pt x="1120" y="7930"/>
                  </a:lnTo>
                  <a:lnTo>
                    <a:pt x="1112" y="7924"/>
                  </a:lnTo>
                  <a:lnTo>
                    <a:pt x="1094" y="7908"/>
                  </a:lnTo>
                  <a:lnTo>
                    <a:pt x="1087" y="7901"/>
                  </a:lnTo>
                  <a:lnTo>
                    <a:pt x="1069" y="7884"/>
                  </a:lnTo>
                  <a:lnTo>
                    <a:pt x="1063" y="7877"/>
                  </a:lnTo>
                  <a:lnTo>
                    <a:pt x="1046" y="7860"/>
                  </a:lnTo>
                  <a:lnTo>
                    <a:pt x="1039" y="7853"/>
                  </a:lnTo>
                  <a:lnTo>
                    <a:pt x="1023" y="7834"/>
                  </a:lnTo>
                  <a:lnTo>
                    <a:pt x="1017" y="7827"/>
                  </a:lnTo>
                  <a:lnTo>
                    <a:pt x="1001" y="7808"/>
                  </a:lnTo>
                  <a:lnTo>
                    <a:pt x="995" y="7801"/>
                  </a:lnTo>
                  <a:lnTo>
                    <a:pt x="980" y="7781"/>
                  </a:lnTo>
                  <a:lnTo>
                    <a:pt x="975" y="7774"/>
                  </a:lnTo>
                  <a:lnTo>
                    <a:pt x="960" y="7753"/>
                  </a:lnTo>
                  <a:lnTo>
                    <a:pt x="955" y="7746"/>
                  </a:lnTo>
                  <a:lnTo>
                    <a:pt x="941" y="7725"/>
                  </a:lnTo>
                  <a:lnTo>
                    <a:pt x="936" y="7717"/>
                  </a:lnTo>
                  <a:lnTo>
                    <a:pt x="924" y="7696"/>
                  </a:lnTo>
                  <a:lnTo>
                    <a:pt x="919" y="7688"/>
                  </a:lnTo>
                  <a:lnTo>
                    <a:pt x="907" y="7667"/>
                  </a:lnTo>
                  <a:lnTo>
                    <a:pt x="903" y="7658"/>
                  </a:lnTo>
                  <a:lnTo>
                    <a:pt x="892" y="7636"/>
                  </a:lnTo>
                  <a:lnTo>
                    <a:pt x="888" y="7628"/>
                  </a:lnTo>
                  <a:lnTo>
                    <a:pt x="877" y="7605"/>
                  </a:lnTo>
                  <a:lnTo>
                    <a:pt x="874" y="7597"/>
                  </a:lnTo>
                  <a:lnTo>
                    <a:pt x="864" y="7574"/>
                  </a:lnTo>
                  <a:lnTo>
                    <a:pt x="861" y="7565"/>
                  </a:lnTo>
                  <a:lnTo>
                    <a:pt x="852" y="7542"/>
                  </a:lnTo>
                  <a:lnTo>
                    <a:pt x="849" y="7533"/>
                  </a:lnTo>
                  <a:lnTo>
                    <a:pt x="841" y="7510"/>
                  </a:lnTo>
                  <a:lnTo>
                    <a:pt x="839" y="7501"/>
                  </a:lnTo>
                  <a:lnTo>
                    <a:pt x="832" y="7478"/>
                  </a:lnTo>
                  <a:lnTo>
                    <a:pt x="830" y="7468"/>
                  </a:lnTo>
                  <a:lnTo>
                    <a:pt x="824" y="7445"/>
                  </a:lnTo>
                  <a:lnTo>
                    <a:pt x="822" y="7436"/>
                  </a:lnTo>
                  <a:lnTo>
                    <a:pt x="817" y="7411"/>
                  </a:lnTo>
                  <a:lnTo>
                    <a:pt x="815" y="7402"/>
                  </a:lnTo>
                  <a:lnTo>
                    <a:pt x="811" y="7378"/>
                  </a:lnTo>
                  <a:lnTo>
                    <a:pt x="809" y="7369"/>
                  </a:lnTo>
                  <a:lnTo>
                    <a:pt x="806" y="7344"/>
                  </a:lnTo>
                  <a:lnTo>
                    <a:pt x="805" y="7335"/>
                  </a:lnTo>
                  <a:lnTo>
                    <a:pt x="803" y="7311"/>
                  </a:lnTo>
                  <a:lnTo>
                    <a:pt x="802" y="7301"/>
                  </a:lnTo>
                  <a:lnTo>
                    <a:pt x="801" y="7277"/>
                  </a:lnTo>
                  <a:lnTo>
                    <a:pt x="801" y="7267"/>
                  </a:lnTo>
                  <a:lnTo>
                    <a:pt x="800" y="7243"/>
                  </a:lnTo>
                  <a:lnTo>
                    <a:pt x="800" y="7238"/>
                  </a:lnTo>
                  <a:lnTo>
                    <a:pt x="800" y="2762"/>
                  </a:lnTo>
                  <a:lnTo>
                    <a:pt x="800" y="2757"/>
                  </a:lnTo>
                  <a:lnTo>
                    <a:pt x="801" y="2733"/>
                  </a:lnTo>
                  <a:lnTo>
                    <a:pt x="801" y="2723"/>
                  </a:lnTo>
                  <a:lnTo>
                    <a:pt x="802" y="2699"/>
                  </a:lnTo>
                  <a:lnTo>
                    <a:pt x="803" y="2689"/>
                  </a:lnTo>
                  <a:lnTo>
                    <a:pt x="805" y="2665"/>
                  </a:lnTo>
                  <a:lnTo>
                    <a:pt x="806" y="2656"/>
                  </a:lnTo>
                  <a:lnTo>
                    <a:pt x="809" y="2631"/>
                  </a:lnTo>
                  <a:lnTo>
                    <a:pt x="811" y="2622"/>
                  </a:lnTo>
                  <a:lnTo>
                    <a:pt x="815" y="2598"/>
                  </a:lnTo>
                  <a:lnTo>
                    <a:pt x="817" y="2589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30" y="2532"/>
                  </a:lnTo>
                  <a:lnTo>
                    <a:pt x="832" y="2523"/>
                  </a:lnTo>
                  <a:lnTo>
                    <a:pt x="839" y="2499"/>
                  </a:lnTo>
                  <a:lnTo>
                    <a:pt x="841" y="2490"/>
                  </a:lnTo>
                  <a:lnTo>
                    <a:pt x="849" y="2467"/>
                  </a:lnTo>
                  <a:lnTo>
                    <a:pt x="852" y="2458"/>
                  </a:lnTo>
                  <a:lnTo>
                    <a:pt x="861" y="2435"/>
                  </a:lnTo>
                  <a:lnTo>
                    <a:pt x="864" y="2426"/>
                  </a:lnTo>
                  <a:lnTo>
                    <a:pt x="873" y="2403"/>
                  </a:lnTo>
                  <a:lnTo>
                    <a:pt x="877" y="2395"/>
                  </a:lnTo>
                  <a:lnTo>
                    <a:pt x="887" y="2372"/>
                  </a:lnTo>
                  <a:lnTo>
                    <a:pt x="891" y="2364"/>
                  </a:lnTo>
                  <a:lnTo>
                    <a:pt x="903" y="2342"/>
                  </a:lnTo>
                  <a:lnTo>
                    <a:pt x="907" y="2333"/>
                  </a:lnTo>
                  <a:lnTo>
                    <a:pt x="919" y="2312"/>
                  </a:lnTo>
                  <a:lnTo>
                    <a:pt x="924" y="2303"/>
                  </a:lnTo>
                  <a:lnTo>
                    <a:pt x="937" y="2281"/>
                  </a:lnTo>
                  <a:lnTo>
                    <a:pt x="942" y="2274"/>
                  </a:lnTo>
                  <a:lnTo>
                    <a:pt x="955" y="2253"/>
                  </a:lnTo>
                  <a:lnTo>
                    <a:pt x="961" y="2245"/>
                  </a:lnTo>
                  <a:lnTo>
                    <a:pt x="975" y="2225"/>
                  </a:lnTo>
                  <a:lnTo>
                    <a:pt x="981" y="2218"/>
                  </a:lnTo>
                  <a:lnTo>
                    <a:pt x="996" y="2198"/>
                  </a:lnTo>
                  <a:lnTo>
                    <a:pt x="1001" y="2191"/>
                  </a:lnTo>
                  <a:lnTo>
                    <a:pt x="1017" y="2172"/>
                  </a:lnTo>
                  <a:lnTo>
                    <a:pt x="1023" y="2165"/>
                  </a:lnTo>
                  <a:lnTo>
                    <a:pt x="1040" y="2147"/>
                  </a:lnTo>
                  <a:lnTo>
                    <a:pt x="1046" y="2140"/>
                  </a:lnTo>
                  <a:lnTo>
                    <a:pt x="1063" y="2122"/>
                  </a:lnTo>
                  <a:lnTo>
                    <a:pt x="1070" y="2116"/>
                  </a:lnTo>
                  <a:lnTo>
                    <a:pt x="1087" y="2099"/>
                  </a:lnTo>
                  <a:lnTo>
                    <a:pt x="1094" y="2092"/>
                  </a:lnTo>
                  <a:lnTo>
                    <a:pt x="1112" y="2076"/>
                  </a:lnTo>
                  <a:lnTo>
                    <a:pt x="1120" y="2070"/>
                  </a:lnTo>
                  <a:lnTo>
                    <a:pt x="1139" y="2054"/>
                  </a:lnTo>
                  <a:lnTo>
                    <a:pt x="1146" y="2048"/>
                  </a:lnTo>
                  <a:lnTo>
                    <a:pt x="1165" y="2033"/>
                  </a:lnTo>
                  <a:lnTo>
                    <a:pt x="1173" y="2028"/>
                  </a:lnTo>
                  <a:lnTo>
                    <a:pt x="1193" y="2014"/>
                  </a:lnTo>
                  <a:lnTo>
                    <a:pt x="1201" y="2008"/>
                  </a:lnTo>
                  <a:lnTo>
                    <a:pt x="1222" y="1995"/>
                  </a:lnTo>
                  <a:lnTo>
                    <a:pt x="1230" y="1990"/>
                  </a:lnTo>
                  <a:lnTo>
                    <a:pt x="1251" y="1977"/>
                  </a:lnTo>
                  <a:lnTo>
                    <a:pt x="1258" y="1973"/>
                  </a:lnTo>
                  <a:lnTo>
                    <a:pt x="1279" y="1961"/>
                  </a:lnTo>
                  <a:lnTo>
                    <a:pt x="1288" y="1957"/>
                  </a:lnTo>
                  <a:lnTo>
                    <a:pt x="1310" y="1946"/>
                  </a:lnTo>
                  <a:lnTo>
                    <a:pt x="1318" y="1942"/>
                  </a:lnTo>
                  <a:lnTo>
                    <a:pt x="1340" y="1931"/>
                  </a:lnTo>
                  <a:lnTo>
                    <a:pt x="1349" y="1928"/>
                  </a:lnTo>
                  <a:lnTo>
                    <a:pt x="1372" y="1918"/>
                  </a:lnTo>
                  <a:lnTo>
                    <a:pt x="1380" y="1915"/>
                  </a:lnTo>
                  <a:lnTo>
                    <a:pt x="1403" y="1906"/>
                  </a:lnTo>
                  <a:lnTo>
                    <a:pt x="1412" y="1903"/>
                  </a:lnTo>
                  <a:lnTo>
                    <a:pt x="1436" y="1895"/>
                  </a:lnTo>
                  <a:lnTo>
                    <a:pt x="1444" y="1893"/>
                  </a:lnTo>
                  <a:lnTo>
                    <a:pt x="1468" y="1886"/>
                  </a:lnTo>
                  <a:lnTo>
                    <a:pt x="1477" y="1883"/>
                  </a:lnTo>
                  <a:lnTo>
                    <a:pt x="1501" y="1877"/>
                  </a:lnTo>
                  <a:lnTo>
                    <a:pt x="1510" y="1875"/>
                  </a:lnTo>
                  <a:lnTo>
                    <a:pt x="1534" y="1870"/>
                  </a:lnTo>
                  <a:lnTo>
                    <a:pt x="1543" y="1868"/>
                  </a:lnTo>
                  <a:lnTo>
                    <a:pt x="1567" y="1864"/>
                  </a:lnTo>
                  <a:lnTo>
                    <a:pt x="1577" y="1863"/>
                  </a:lnTo>
                  <a:lnTo>
                    <a:pt x="1601" y="1859"/>
                  </a:lnTo>
                  <a:lnTo>
                    <a:pt x="1610" y="1858"/>
                  </a:lnTo>
                  <a:lnTo>
                    <a:pt x="1635" y="1856"/>
                  </a:lnTo>
                  <a:lnTo>
                    <a:pt x="1644" y="1855"/>
                  </a:lnTo>
                  <a:lnTo>
                    <a:pt x="1669" y="1854"/>
                  </a:lnTo>
                  <a:close/>
                  <a:moveTo>
                    <a:pt x="4877" y="5481"/>
                  </a:moveTo>
                  <a:lnTo>
                    <a:pt x="4850" y="5463"/>
                  </a:lnTo>
                  <a:lnTo>
                    <a:pt x="1300" y="2801"/>
                  </a:lnTo>
                  <a:lnTo>
                    <a:pt x="1300" y="7236"/>
                  </a:lnTo>
                  <a:lnTo>
                    <a:pt x="1300" y="7254"/>
                  </a:lnTo>
                  <a:lnTo>
                    <a:pt x="1301" y="7269"/>
                  </a:lnTo>
                  <a:lnTo>
                    <a:pt x="1303" y="7284"/>
                  </a:lnTo>
                  <a:lnTo>
                    <a:pt x="1305" y="7299"/>
                  </a:lnTo>
                  <a:lnTo>
                    <a:pt x="1307" y="7314"/>
                  </a:lnTo>
                  <a:lnTo>
                    <a:pt x="1310" y="7329"/>
                  </a:lnTo>
                  <a:lnTo>
                    <a:pt x="1314" y="7344"/>
                  </a:lnTo>
                  <a:lnTo>
                    <a:pt x="1318" y="7359"/>
                  </a:lnTo>
                  <a:lnTo>
                    <a:pt x="1323" y="7373"/>
                  </a:lnTo>
                  <a:lnTo>
                    <a:pt x="1328" y="7387"/>
                  </a:lnTo>
                  <a:lnTo>
                    <a:pt x="1334" y="7401"/>
                  </a:lnTo>
                  <a:lnTo>
                    <a:pt x="1340" y="7415"/>
                  </a:lnTo>
                  <a:lnTo>
                    <a:pt x="1342" y="7418"/>
                  </a:lnTo>
                  <a:lnTo>
                    <a:pt x="1342" y="7417"/>
                  </a:lnTo>
                  <a:lnTo>
                    <a:pt x="1355" y="7387"/>
                  </a:lnTo>
                  <a:lnTo>
                    <a:pt x="1372" y="7359"/>
                  </a:lnTo>
                  <a:lnTo>
                    <a:pt x="1392" y="7333"/>
                  </a:lnTo>
                  <a:lnTo>
                    <a:pt x="1416" y="7311"/>
                  </a:lnTo>
                  <a:lnTo>
                    <a:pt x="3917" y="5204"/>
                  </a:lnTo>
                  <a:lnTo>
                    <a:pt x="3943" y="5184"/>
                  </a:lnTo>
                  <a:lnTo>
                    <a:pt x="3972" y="5169"/>
                  </a:lnTo>
                  <a:lnTo>
                    <a:pt x="4002" y="5157"/>
                  </a:lnTo>
                  <a:lnTo>
                    <a:pt x="4034" y="5149"/>
                  </a:lnTo>
                  <a:lnTo>
                    <a:pt x="4067" y="5145"/>
                  </a:lnTo>
                  <a:lnTo>
                    <a:pt x="4099" y="5146"/>
                  </a:lnTo>
                  <a:lnTo>
                    <a:pt x="4132" y="5151"/>
                  </a:lnTo>
                  <a:lnTo>
                    <a:pt x="4163" y="5160"/>
                  </a:lnTo>
                  <a:lnTo>
                    <a:pt x="4193" y="5173"/>
                  </a:lnTo>
                  <a:lnTo>
                    <a:pt x="4221" y="5190"/>
                  </a:lnTo>
                  <a:lnTo>
                    <a:pt x="4247" y="5210"/>
                  </a:lnTo>
                  <a:lnTo>
                    <a:pt x="4269" y="5234"/>
                  </a:lnTo>
                  <a:lnTo>
                    <a:pt x="4289" y="5260"/>
                  </a:lnTo>
                  <a:lnTo>
                    <a:pt x="4304" y="5289"/>
                  </a:lnTo>
                  <a:lnTo>
                    <a:pt x="4316" y="5319"/>
                  </a:lnTo>
                  <a:lnTo>
                    <a:pt x="4324" y="5351"/>
                  </a:lnTo>
                  <a:lnTo>
                    <a:pt x="4328" y="5384"/>
                  </a:lnTo>
                  <a:lnTo>
                    <a:pt x="4327" y="5416"/>
                  </a:lnTo>
                  <a:lnTo>
                    <a:pt x="4322" y="5449"/>
                  </a:lnTo>
                  <a:lnTo>
                    <a:pt x="4313" y="5480"/>
                  </a:lnTo>
                  <a:lnTo>
                    <a:pt x="4300" y="5510"/>
                  </a:lnTo>
                  <a:lnTo>
                    <a:pt x="4283" y="5538"/>
                  </a:lnTo>
                  <a:lnTo>
                    <a:pt x="4263" y="5564"/>
                  </a:lnTo>
                  <a:lnTo>
                    <a:pt x="4239" y="5586"/>
                  </a:lnTo>
                  <a:lnTo>
                    <a:pt x="1793" y="7647"/>
                  </a:lnTo>
                  <a:lnTo>
                    <a:pt x="8207" y="7647"/>
                  </a:lnTo>
                  <a:lnTo>
                    <a:pt x="5761" y="5586"/>
                  </a:lnTo>
                  <a:lnTo>
                    <a:pt x="5737" y="5564"/>
                  </a:lnTo>
                  <a:lnTo>
                    <a:pt x="5717" y="5538"/>
                  </a:lnTo>
                  <a:lnTo>
                    <a:pt x="5700" y="5510"/>
                  </a:lnTo>
                  <a:lnTo>
                    <a:pt x="5687" y="5480"/>
                  </a:lnTo>
                  <a:lnTo>
                    <a:pt x="5678" y="5449"/>
                  </a:lnTo>
                  <a:lnTo>
                    <a:pt x="5673" y="5416"/>
                  </a:lnTo>
                  <a:lnTo>
                    <a:pt x="5672" y="5384"/>
                  </a:lnTo>
                  <a:lnTo>
                    <a:pt x="5676" y="5351"/>
                  </a:lnTo>
                  <a:lnTo>
                    <a:pt x="5684" y="5319"/>
                  </a:lnTo>
                  <a:lnTo>
                    <a:pt x="5696" y="5289"/>
                  </a:lnTo>
                  <a:lnTo>
                    <a:pt x="5711" y="5260"/>
                  </a:lnTo>
                  <a:lnTo>
                    <a:pt x="5731" y="5234"/>
                  </a:lnTo>
                  <a:lnTo>
                    <a:pt x="5753" y="5210"/>
                  </a:lnTo>
                  <a:lnTo>
                    <a:pt x="5779" y="5190"/>
                  </a:lnTo>
                  <a:lnTo>
                    <a:pt x="5807" y="5173"/>
                  </a:lnTo>
                  <a:lnTo>
                    <a:pt x="5837" y="5160"/>
                  </a:lnTo>
                  <a:lnTo>
                    <a:pt x="5868" y="5151"/>
                  </a:lnTo>
                  <a:lnTo>
                    <a:pt x="5901" y="5146"/>
                  </a:lnTo>
                  <a:lnTo>
                    <a:pt x="5933" y="5145"/>
                  </a:lnTo>
                  <a:lnTo>
                    <a:pt x="5966" y="5149"/>
                  </a:lnTo>
                  <a:lnTo>
                    <a:pt x="5998" y="5157"/>
                  </a:lnTo>
                  <a:lnTo>
                    <a:pt x="6028" y="5169"/>
                  </a:lnTo>
                  <a:lnTo>
                    <a:pt x="6057" y="5184"/>
                  </a:lnTo>
                  <a:lnTo>
                    <a:pt x="6083" y="5204"/>
                  </a:lnTo>
                  <a:lnTo>
                    <a:pt x="8584" y="7311"/>
                  </a:lnTo>
                  <a:lnTo>
                    <a:pt x="8608" y="7333"/>
                  </a:lnTo>
                  <a:lnTo>
                    <a:pt x="8628" y="7359"/>
                  </a:lnTo>
                  <a:lnTo>
                    <a:pt x="8645" y="7387"/>
                  </a:lnTo>
                  <a:lnTo>
                    <a:pt x="8658" y="7417"/>
                  </a:lnTo>
                  <a:lnTo>
                    <a:pt x="8658" y="7418"/>
                  </a:lnTo>
                  <a:lnTo>
                    <a:pt x="8660" y="7415"/>
                  </a:lnTo>
                  <a:lnTo>
                    <a:pt x="8666" y="7401"/>
                  </a:lnTo>
                  <a:lnTo>
                    <a:pt x="8672" y="7387"/>
                  </a:lnTo>
                  <a:lnTo>
                    <a:pt x="8677" y="7373"/>
                  </a:lnTo>
                  <a:lnTo>
                    <a:pt x="8682" y="7359"/>
                  </a:lnTo>
                  <a:lnTo>
                    <a:pt x="8686" y="7344"/>
                  </a:lnTo>
                  <a:lnTo>
                    <a:pt x="8690" y="7329"/>
                  </a:lnTo>
                  <a:lnTo>
                    <a:pt x="8693" y="7314"/>
                  </a:lnTo>
                  <a:lnTo>
                    <a:pt x="8695" y="7299"/>
                  </a:lnTo>
                  <a:lnTo>
                    <a:pt x="8697" y="7284"/>
                  </a:lnTo>
                  <a:lnTo>
                    <a:pt x="8699" y="7269"/>
                  </a:lnTo>
                  <a:lnTo>
                    <a:pt x="8700" y="7254"/>
                  </a:lnTo>
                  <a:lnTo>
                    <a:pt x="8700" y="7236"/>
                  </a:lnTo>
                  <a:lnTo>
                    <a:pt x="8700" y="2801"/>
                  </a:lnTo>
                  <a:lnTo>
                    <a:pt x="5150" y="5463"/>
                  </a:lnTo>
                  <a:lnTo>
                    <a:pt x="5123" y="5481"/>
                  </a:lnTo>
                  <a:lnTo>
                    <a:pt x="5094" y="5495"/>
                  </a:lnTo>
                  <a:lnTo>
                    <a:pt x="5064" y="5505"/>
                  </a:lnTo>
                  <a:lnTo>
                    <a:pt x="5032" y="5511"/>
                  </a:lnTo>
                  <a:lnTo>
                    <a:pt x="5000" y="5513"/>
                  </a:lnTo>
                  <a:lnTo>
                    <a:pt x="4968" y="5511"/>
                  </a:lnTo>
                  <a:lnTo>
                    <a:pt x="4936" y="5505"/>
                  </a:lnTo>
                  <a:lnTo>
                    <a:pt x="4906" y="5495"/>
                  </a:lnTo>
                  <a:lnTo>
                    <a:pt x="4877" y="5481"/>
                  </a:lnTo>
                  <a:close/>
                  <a:moveTo>
                    <a:pt x="5000" y="4951"/>
                  </a:moveTo>
                  <a:lnTo>
                    <a:pt x="7937" y="2748"/>
                  </a:lnTo>
                  <a:lnTo>
                    <a:pt x="2063" y="2748"/>
                  </a:lnTo>
                  <a:lnTo>
                    <a:pt x="5000" y="49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" name="Google Shape;569;p7">
            <a:extLst>
              <a:ext uri="{FF2B5EF4-FFF2-40B4-BE49-F238E27FC236}">
                <a16:creationId xmlns:a16="http://schemas.microsoft.com/office/drawing/2014/main" id="{4E9BC7DD-243A-4BBE-988B-1ACB152C24A2}"/>
              </a:ext>
            </a:extLst>
          </p:cNvPr>
          <p:cNvGrpSpPr/>
          <p:nvPr/>
        </p:nvGrpSpPr>
        <p:grpSpPr>
          <a:xfrm>
            <a:off x="2962542" y="861060"/>
            <a:ext cx="633600" cy="633600"/>
            <a:chOff x="2962542" y="861060"/>
            <a:chExt cx="633600" cy="633600"/>
          </a:xfrm>
          <a:solidFill>
            <a:schemeClr val="bg1"/>
          </a:solidFill>
        </p:grpSpPr>
        <p:sp>
          <p:nvSpPr>
            <p:cNvPr id="189" name="Google Shape;570;p7">
              <a:extLst>
                <a:ext uri="{FF2B5EF4-FFF2-40B4-BE49-F238E27FC236}">
                  <a16:creationId xmlns:a16="http://schemas.microsoft.com/office/drawing/2014/main" id="{64AD975E-3271-4AC0-9DF3-AD59CB63D2D9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418" y="6307"/>
                  </a:moveTo>
                  <a:lnTo>
                    <a:pt x="3302" y="5191"/>
                  </a:lnTo>
                  <a:lnTo>
                    <a:pt x="3271" y="5157"/>
                  </a:lnTo>
                  <a:lnTo>
                    <a:pt x="3246" y="5119"/>
                  </a:lnTo>
                  <a:lnTo>
                    <a:pt x="3226" y="5078"/>
                  </a:lnTo>
                  <a:lnTo>
                    <a:pt x="3211" y="5035"/>
                  </a:lnTo>
                  <a:lnTo>
                    <a:pt x="3202" y="4990"/>
                  </a:lnTo>
                  <a:lnTo>
                    <a:pt x="3199" y="4944"/>
                  </a:lnTo>
                  <a:lnTo>
                    <a:pt x="3202" y="4898"/>
                  </a:lnTo>
                  <a:lnTo>
                    <a:pt x="3211" y="4853"/>
                  </a:lnTo>
                  <a:lnTo>
                    <a:pt x="3226" y="4810"/>
                  </a:lnTo>
                  <a:lnTo>
                    <a:pt x="3246" y="4769"/>
                  </a:lnTo>
                  <a:lnTo>
                    <a:pt x="3271" y="4731"/>
                  </a:lnTo>
                  <a:lnTo>
                    <a:pt x="3302" y="4697"/>
                  </a:lnTo>
                  <a:lnTo>
                    <a:pt x="3336" y="4666"/>
                  </a:lnTo>
                  <a:lnTo>
                    <a:pt x="3374" y="4641"/>
                  </a:lnTo>
                  <a:lnTo>
                    <a:pt x="3415" y="4621"/>
                  </a:lnTo>
                  <a:lnTo>
                    <a:pt x="3458" y="4606"/>
                  </a:lnTo>
                  <a:lnTo>
                    <a:pt x="3503" y="4597"/>
                  </a:lnTo>
                  <a:lnTo>
                    <a:pt x="3549" y="4594"/>
                  </a:lnTo>
                  <a:lnTo>
                    <a:pt x="3595" y="4597"/>
                  </a:lnTo>
                  <a:lnTo>
                    <a:pt x="3640" y="4606"/>
                  </a:lnTo>
                  <a:lnTo>
                    <a:pt x="3683" y="4621"/>
                  </a:lnTo>
                  <a:lnTo>
                    <a:pt x="3724" y="4641"/>
                  </a:lnTo>
                  <a:lnTo>
                    <a:pt x="3762" y="4666"/>
                  </a:lnTo>
                  <a:lnTo>
                    <a:pt x="3796" y="4697"/>
                  </a:lnTo>
                  <a:lnTo>
                    <a:pt x="4645" y="5545"/>
                  </a:lnTo>
                  <a:lnTo>
                    <a:pt x="6408" y="3489"/>
                  </a:lnTo>
                  <a:lnTo>
                    <a:pt x="6440" y="3456"/>
                  </a:lnTo>
                  <a:lnTo>
                    <a:pt x="6476" y="3428"/>
                  </a:lnTo>
                  <a:lnTo>
                    <a:pt x="6516" y="3405"/>
                  </a:lnTo>
                  <a:lnTo>
                    <a:pt x="6558" y="3387"/>
                  </a:lnTo>
                  <a:lnTo>
                    <a:pt x="6602" y="3375"/>
                  </a:lnTo>
                  <a:lnTo>
                    <a:pt x="6647" y="3368"/>
                  </a:lnTo>
                  <a:lnTo>
                    <a:pt x="6693" y="3368"/>
                  </a:lnTo>
                  <a:lnTo>
                    <a:pt x="6738" y="3373"/>
                  </a:lnTo>
                  <a:lnTo>
                    <a:pt x="6783" y="3384"/>
                  </a:lnTo>
                  <a:lnTo>
                    <a:pt x="6825" y="3401"/>
                  </a:lnTo>
                  <a:lnTo>
                    <a:pt x="6865" y="3424"/>
                  </a:lnTo>
                  <a:lnTo>
                    <a:pt x="6902" y="3451"/>
                  </a:lnTo>
                  <a:lnTo>
                    <a:pt x="6935" y="3483"/>
                  </a:lnTo>
                  <a:lnTo>
                    <a:pt x="6963" y="3519"/>
                  </a:lnTo>
                  <a:lnTo>
                    <a:pt x="6986" y="3559"/>
                  </a:lnTo>
                  <a:lnTo>
                    <a:pt x="7004" y="3601"/>
                  </a:lnTo>
                  <a:lnTo>
                    <a:pt x="7016" y="3645"/>
                  </a:lnTo>
                  <a:lnTo>
                    <a:pt x="7023" y="3690"/>
                  </a:lnTo>
                  <a:lnTo>
                    <a:pt x="7023" y="3736"/>
                  </a:lnTo>
                  <a:lnTo>
                    <a:pt x="7018" y="3781"/>
                  </a:lnTo>
                  <a:lnTo>
                    <a:pt x="7007" y="3826"/>
                  </a:lnTo>
                  <a:lnTo>
                    <a:pt x="6990" y="3868"/>
                  </a:lnTo>
                  <a:lnTo>
                    <a:pt x="6967" y="3908"/>
                  </a:lnTo>
                  <a:lnTo>
                    <a:pt x="6940" y="3945"/>
                  </a:lnTo>
                  <a:lnTo>
                    <a:pt x="4931" y="6288"/>
                  </a:lnTo>
                  <a:lnTo>
                    <a:pt x="4900" y="6320"/>
                  </a:lnTo>
                  <a:lnTo>
                    <a:pt x="4865" y="6347"/>
                  </a:lnTo>
                  <a:lnTo>
                    <a:pt x="4827" y="6370"/>
                  </a:lnTo>
                  <a:lnTo>
                    <a:pt x="4787" y="6388"/>
                  </a:lnTo>
                  <a:lnTo>
                    <a:pt x="4744" y="6401"/>
                  </a:lnTo>
                  <a:lnTo>
                    <a:pt x="4701" y="6408"/>
                  </a:lnTo>
                  <a:lnTo>
                    <a:pt x="4656" y="6410"/>
                  </a:lnTo>
                  <a:lnTo>
                    <a:pt x="4612" y="6406"/>
                  </a:lnTo>
                  <a:lnTo>
                    <a:pt x="4569" y="6397"/>
                  </a:lnTo>
                  <a:lnTo>
                    <a:pt x="4527" y="6382"/>
                  </a:lnTo>
                  <a:lnTo>
                    <a:pt x="4487" y="6362"/>
                  </a:lnTo>
                  <a:lnTo>
                    <a:pt x="4451" y="6337"/>
                  </a:lnTo>
                  <a:lnTo>
                    <a:pt x="4418" y="6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571;p7">
              <a:extLst>
                <a:ext uri="{FF2B5EF4-FFF2-40B4-BE49-F238E27FC236}">
                  <a16:creationId xmlns:a16="http://schemas.microsoft.com/office/drawing/2014/main" id="{1FC2E545-11C8-473D-A6A3-F5C8556A9858}"/>
                </a:ext>
              </a:extLst>
            </p:cNvPr>
            <p:cNvSpPr/>
            <p:nvPr/>
          </p:nvSpPr>
          <p:spPr>
            <a:xfrm>
              <a:off x="296254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16" y="915"/>
                  </a:moveTo>
                  <a:lnTo>
                    <a:pt x="4949" y="905"/>
                  </a:lnTo>
                  <a:lnTo>
                    <a:pt x="4983" y="901"/>
                  </a:lnTo>
                  <a:lnTo>
                    <a:pt x="5017" y="901"/>
                  </a:lnTo>
                  <a:lnTo>
                    <a:pt x="5051" y="905"/>
                  </a:lnTo>
                  <a:lnTo>
                    <a:pt x="5084" y="915"/>
                  </a:lnTo>
                  <a:lnTo>
                    <a:pt x="8209" y="2031"/>
                  </a:lnTo>
                  <a:lnTo>
                    <a:pt x="8240" y="2044"/>
                  </a:lnTo>
                  <a:lnTo>
                    <a:pt x="8269" y="2062"/>
                  </a:lnTo>
                  <a:lnTo>
                    <a:pt x="8296" y="2083"/>
                  </a:lnTo>
                  <a:lnTo>
                    <a:pt x="8319" y="2108"/>
                  </a:lnTo>
                  <a:lnTo>
                    <a:pt x="8339" y="2136"/>
                  </a:lnTo>
                  <a:lnTo>
                    <a:pt x="8354" y="2167"/>
                  </a:lnTo>
                  <a:lnTo>
                    <a:pt x="8366" y="2199"/>
                  </a:lnTo>
                  <a:lnTo>
                    <a:pt x="8373" y="2232"/>
                  </a:lnTo>
                  <a:lnTo>
                    <a:pt x="8375" y="2266"/>
                  </a:lnTo>
                  <a:lnTo>
                    <a:pt x="8375" y="4833"/>
                  </a:lnTo>
                  <a:lnTo>
                    <a:pt x="8375" y="4845"/>
                  </a:lnTo>
                  <a:lnTo>
                    <a:pt x="8355" y="5264"/>
                  </a:lnTo>
                  <a:lnTo>
                    <a:pt x="8352" y="5288"/>
                  </a:lnTo>
                  <a:lnTo>
                    <a:pt x="8293" y="5684"/>
                  </a:lnTo>
                  <a:lnTo>
                    <a:pt x="8288" y="5709"/>
                  </a:lnTo>
                  <a:lnTo>
                    <a:pt x="8191" y="6082"/>
                  </a:lnTo>
                  <a:lnTo>
                    <a:pt x="8183" y="6107"/>
                  </a:lnTo>
                  <a:lnTo>
                    <a:pt x="8052" y="6459"/>
                  </a:lnTo>
                  <a:lnTo>
                    <a:pt x="8042" y="6482"/>
                  </a:lnTo>
                  <a:lnTo>
                    <a:pt x="7877" y="6813"/>
                  </a:lnTo>
                  <a:lnTo>
                    <a:pt x="7865" y="6835"/>
                  </a:lnTo>
                  <a:lnTo>
                    <a:pt x="7669" y="7145"/>
                  </a:lnTo>
                  <a:lnTo>
                    <a:pt x="7655" y="7164"/>
                  </a:lnTo>
                  <a:lnTo>
                    <a:pt x="7430" y="7455"/>
                  </a:lnTo>
                  <a:lnTo>
                    <a:pt x="7415" y="7472"/>
                  </a:lnTo>
                  <a:lnTo>
                    <a:pt x="7163" y="7744"/>
                  </a:lnTo>
                  <a:lnTo>
                    <a:pt x="7148" y="7758"/>
                  </a:lnTo>
                  <a:lnTo>
                    <a:pt x="6870" y="8012"/>
                  </a:lnTo>
                  <a:lnTo>
                    <a:pt x="6856" y="8024"/>
                  </a:lnTo>
                  <a:lnTo>
                    <a:pt x="6555" y="8260"/>
                  </a:lnTo>
                  <a:lnTo>
                    <a:pt x="6541" y="8270"/>
                  </a:lnTo>
                  <a:lnTo>
                    <a:pt x="6218" y="8490"/>
                  </a:lnTo>
                  <a:lnTo>
                    <a:pt x="6206" y="8498"/>
                  </a:lnTo>
                  <a:lnTo>
                    <a:pt x="5863" y="8702"/>
                  </a:lnTo>
                  <a:lnTo>
                    <a:pt x="5852" y="8708"/>
                  </a:lnTo>
                  <a:lnTo>
                    <a:pt x="5492" y="8897"/>
                  </a:lnTo>
                  <a:lnTo>
                    <a:pt x="5481" y="8902"/>
                  </a:lnTo>
                  <a:lnTo>
                    <a:pt x="5105" y="9077"/>
                  </a:lnTo>
                  <a:lnTo>
                    <a:pt x="5076" y="9088"/>
                  </a:lnTo>
                  <a:lnTo>
                    <a:pt x="5046" y="9096"/>
                  </a:lnTo>
                  <a:lnTo>
                    <a:pt x="5016" y="9100"/>
                  </a:lnTo>
                  <a:lnTo>
                    <a:pt x="4984" y="9100"/>
                  </a:lnTo>
                  <a:lnTo>
                    <a:pt x="4954" y="9096"/>
                  </a:lnTo>
                  <a:lnTo>
                    <a:pt x="4924" y="9088"/>
                  </a:lnTo>
                  <a:lnTo>
                    <a:pt x="4895" y="9077"/>
                  </a:lnTo>
                  <a:lnTo>
                    <a:pt x="4519" y="8902"/>
                  </a:lnTo>
                  <a:lnTo>
                    <a:pt x="4508" y="8897"/>
                  </a:lnTo>
                  <a:lnTo>
                    <a:pt x="4148" y="8708"/>
                  </a:lnTo>
                  <a:lnTo>
                    <a:pt x="4137" y="8702"/>
                  </a:lnTo>
                  <a:lnTo>
                    <a:pt x="3794" y="8498"/>
                  </a:lnTo>
                  <a:lnTo>
                    <a:pt x="3782" y="8490"/>
                  </a:lnTo>
                  <a:lnTo>
                    <a:pt x="3459" y="8270"/>
                  </a:lnTo>
                  <a:lnTo>
                    <a:pt x="3445" y="8260"/>
                  </a:lnTo>
                  <a:lnTo>
                    <a:pt x="3144" y="8024"/>
                  </a:lnTo>
                  <a:lnTo>
                    <a:pt x="3130" y="8012"/>
                  </a:lnTo>
                  <a:lnTo>
                    <a:pt x="2852" y="7758"/>
                  </a:lnTo>
                  <a:lnTo>
                    <a:pt x="2837" y="7744"/>
                  </a:lnTo>
                  <a:lnTo>
                    <a:pt x="2585" y="7472"/>
                  </a:lnTo>
                  <a:lnTo>
                    <a:pt x="2570" y="7455"/>
                  </a:lnTo>
                  <a:lnTo>
                    <a:pt x="2345" y="7164"/>
                  </a:lnTo>
                  <a:lnTo>
                    <a:pt x="2331" y="7145"/>
                  </a:lnTo>
                  <a:lnTo>
                    <a:pt x="2135" y="6835"/>
                  </a:lnTo>
                  <a:lnTo>
                    <a:pt x="2123" y="6813"/>
                  </a:lnTo>
                  <a:lnTo>
                    <a:pt x="1958" y="6482"/>
                  </a:lnTo>
                  <a:lnTo>
                    <a:pt x="1948" y="6459"/>
                  </a:lnTo>
                  <a:lnTo>
                    <a:pt x="1817" y="6107"/>
                  </a:lnTo>
                  <a:lnTo>
                    <a:pt x="1809" y="6082"/>
                  </a:lnTo>
                  <a:lnTo>
                    <a:pt x="1712" y="5709"/>
                  </a:lnTo>
                  <a:lnTo>
                    <a:pt x="1707" y="5684"/>
                  </a:lnTo>
                  <a:lnTo>
                    <a:pt x="1648" y="5288"/>
                  </a:lnTo>
                  <a:lnTo>
                    <a:pt x="1645" y="5264"/>
                  </a:lnTo>
                  <a:lnTo>
                    <a:pt x="1625" y="4845"/>
                  </a:lnTo>
                  <a:lnTo>
                    <a:pt x="1625" y="4833"/>
                  </a:lnTo>
                  <a:lnTo>
                    <a:pt x="1625" y="2266"/>
                  </a:lnTo>
                  <a:lnTo>
                    <a:pt x="1627" y="2232"/>
                  </a:lnTo>
                  <a:lnTo>
                    <a:pt x="1634" y="2199"/>
                  </a:lnTo>
                  <a:lnTo>
                    <a:pt x="1646" y="2167"/>
                  </a:lnTo>
                  <a:lnTo>
                    <a:pt x="1661" y="2136"/>
                  </a:lnTo>
                  <a:lnTo>
                    <a:pt x="1681" y="2108"/>
                  </a:lnTo>
                  <a:lnTo>
                    <a:pt x="1704" y="2083"/>
                  </a:lnTo>
                  <a:lnTo>
                    <a:pt x="1731" y="2062"/>
                  </a:lnTo>
                  <a:lnTo>
                    <a:pt x="1760" y="2044"/>
                  </a:lnTo>
                  <a:lnTo>
                    <a:pt x="1791" y="2031"/>
                  </a:lnTo>
                  <a:lnTo>
                    <a:pt x="4916" y="915"/>
                  </a:lnTo>
                  <a:close/>
                  <a:moveTo>
                    <a:pt x="5000" y="1415"/>
                  </a:moveTo>
                  <a:lnTo>
                    <a:pt x="2125" y="2442"/>
                  </a:lnTo>
                  <a:lnTo>
                    <a:pt x="2125" y="4827"/>
                  </a:lnTo>
                  <a:lnTo>
                    <a:pt x="2144" y="5227"/>
                  </a:lnTo>
                  <a:lnTo>
                    <a:pt x="2200" y="5597"/>
                  </a:lnTo>
                  <a:lnTo>
                    <a:pt x="2289" y="5944"/>
                  </a:lnTo>
                  <a:lnTo>
                    <a:pt x="2412" y="6271"/>
                  </a:lnTo>
                  <a:lnTo>
                    <a:pt x="2565" y="6578"/>
                  </a:lnTo>
                  <a:lnTo>
                    <a:pt x="2748" y="6867"/>
                  </a:lnTo>
                  <a:lnTo>
                    <a:pt x="2958" y="7140"/>
                  </a:lnTo>
                  <a:lnTo>
                    <a:pt x="3196" y="7396"/>
                  </a:lnTo>
                  <a:lnTo>
                    <a:pt x="3460" y="7636"/>
                  </a:lnTo>
                  <a:lnTo>
                    <a:pt x="3747" y="7861"/>
                  </a:lnTo>
                  <a:lnTo>
                    <a:pt x="4057" y="8072"/>
                  </a:lnTo>
                  <a:lnTo>
                    <a:pt x="4387" y="8269"/>
                  </a:lnTo>
                  <a:lnTo>
                    <a:pt x="4735" y="8451"/>
                  </a:lnTo>
                  <a:lnTo>
                    <a:pt x="5000" y="8574"/>
                  </a:lnTo>
                  <a:lnTo>
                    <a:pt x="5265" y="8451"/>
                  </a:lnTo>
                  <a:lnTo>
                    <a:pt x="5613" y="8269"/>
                  </a:lnTo>
                  <a:lnTo>
                    <a:pt x="5943" y="8072"/>
                  </a:lnTo>
                  <a:lnTo>
                    <a:pt x="6253" y="7861"/>
                  </a:lnTo>
                  <a:lnTo>
                    <a:pt x="6540" y="7636"/>
                  </a:lnTo>
                  <a:lnTo>
                    <a:pt x="6804" y="7396"/>
                  </a:lnTo>
                  <a:lnTo>
                    <a:pt x="7042" y="7140"/>
                  </a:lnTo>
                  <a:lnTo>
                    <a:pt x="7252" y="6867"/>
                  </a:lnTo>
                  <a:lnTo>
                    <a:pt x="7435" y="6578"/>
                  </a:lnTo>
                  <a:lnTo>
                    <a:pt x="7588" y="6271"/>
                  </a:lnTo>
                  <a:lnTo>
                    <a:pt x="7711" y="5944"/>
                  </a:lnTo>
                  <a:lnTo>
                    <a:pt x="7800" y="5597"/>
                  </a:lnTo>
                  <a:lnTo>
                    <a:pt x="7856" y="5227"/>
                  </a:lnTo>
                  <a:lnTo>
                    <a:pt x="7875" y="4827"/>
                  </a:lnTo>
                  <a:lnTo>
                    <a:pt x="7875" y="2442"/>
                  </a:lnTo>
                  <a:lnTo>
                    <a:pt x="5000" y="14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1" name="Google Shape;572;p7">
            <a:extLst>
              <a:ext uri="{FF2B5EF4-FFF2-40B4-BE49-F238E27FC236}">
                <a16:creationId xmlns:a16="http://schemas.microsoft.com/office/drawing/2014/main" id="{2E52CF1A-570D-4F6F-B00C-451BF530FE13}"/>
              </a:ext>
            </a:extLst>
          </p:cNvPr>
          <p:cNvGrpSpPr/>
          <p:nvPr/>
        </p:nvGrpSpPr>
        <p:grpSpPr>
          <a:xfrm>
            <a:off x="5227152" y="861060"/>
            <a:ext cx="633600" cy="633600"/>
            <a:chOff x="5227152" y="861060"/>
            <a:chExt cx="633600" cy="633600"/>
          </a:xfrm>
          <a:solidFill>
            <a:schemeClr val="bg1"/>
          </a:solidFill>
        </p:grpSpPr>
        <p:sp>
          <p:nvSpPr>
            <p:cNvPr id="192" name="Google Shape;573;p7">
              <a:extLst>
                <a:ext uri="{FF2B5EF4-FFF2-40B4-BE49-F238E27FC236}">
                  <a16:creationId xmlns:a16="http://schemas.microsoft.com/office/drawing/2014/main" id="{F724089E-500D-4F72-A3E8-1857E7E24FEF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238" y="1350"/>
                  </a:moveTo>
                  <a:lnTo>
                    <a:pt x="6762" y="1350"/>
                  </a:lnTo>
                  <a:lnTo>
                    <a:pt x="6762" y="3616"/>
                  </a:lnTo>
                  <a:lnTo>
                    <a:pt x="6751" y="3905"/>
                  </a:lnTo>
                  <a:lnTo>
                    <a:pt x="6717" y="4177"/>
                  </a:lnTo>
                  <a:lnTo>
                    <a:pt x="6663" y="4433"/>
                  </a:lnTo>
                  <a:lnTo>
                    <a:pt x="6589" y="4670"/>
                  </a:lnTo>
                  <a:lnTo>
                    <a:pt x="6496" y="4889"/>
                  </a:lnTo>
                  <a:lnTo>
                    <a:pt x="6386" y="5089"/>
                  </a:lnTo>
                  <a:lnTo>
                    <a:pt x="6259" y="5268"/>
                  </a:lnTo>
                  <a:lnTo>
                    <a:pt x="6116" y="5425"/>
                  </a:lnTo>
                  <a:lnTo>
                    <a:pt x="5960" y="5561"/>
                  </a:lnTo>
                  <a:lnTo>
                    <a:pt x="5790" y="5674"/>
                  </a:lnTo>
                  <a:lnTo>
                    <a:pt x="5608" y="5763"/>
                  </a:lnTo>
                  <a:lnTo>
                    <a:pt x="5415" y="5828"/>
                  </a:lnTo>
                  <a:lnTo>
                    <a:pt x="5212" y="5868"/>
                  </a:lnTo>
                  <a:lnTo>
                    <a:pt x="5000" y="5881"/>
                  </a:lnTo>
                  <a:lnTo>
                    <a:pt x="4788" y="5868"/>
                  </a:lnTo>
                  <a:lnTo>
                    <a:pt x="4585" y="5828"/>
                  </a:lnTo>
                  <a:lnTo>
                    <a:pt x="4392" y="5763"/>
                  </a:lnTo>
                  <a:lnTo>
                    <a:pt x="4210" y="5674"/>
                  </a:lnTo>
                  <a:lnTo>
                    <a:pt x="4040" y="5561"/>
                  </a:lnTo>
                  <a:lnTo>
                    <a:pt x="3884" y="5425"/>
                  </a:lnTo>
                  <a:lnTo>
                    <a:pt x="3741" y="5268"/>
                  </a:lnTo>
                  <a:lnTo>
                    <a:pt x="3614" y="5089"/>
                  </a:lnTo>
                  <a:lnTo>
                    <a:pt x="3504" y="4889"/>
                  </a:lnTo>
                  <a:lnTo>
                    <a:pt x="3411" y="4670"/>
                  </a:lnTo>
                  <a:lnTo>
                    <a:pt x="3337" y="4433"/>
                  </a:lnTo>
                  <a:lnTo>
                    <a:pt x="3283" y="4177"/>
                  </a:lnTo>
                  <a:lnTo>
                    <a:pt x="3249" y="3905"/>
                  </a:lnTo>
                  <a:lnTo>
                    <a:pt x="3238" y="3616"/>
                  </a:lnTo>
                  <a:lnTo>
                    <a:pt x="3238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574;p7">
              <a:extLst>
                <a:ext uri="{FF2B5EF4-FFF2-40B4-BE49-F238E27FC236}">
                  <a16:creationId xmlns:a16="http://schemas.microsoft.com/office/drawing/2014/main" id="{A24C765B-84B4-4539-9AA0-62A18AF9CE5A}"/>
                </a:ext>
              </a:extLst>
            </p:cNvPr>
            <p:cNvSpPr/>
            <p:nvPr/>
          </p:nvSpPr>
          <p:spPr>
            <a:xfrm>
              <a:off x="522715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690" y="1849"/>
                  </a:moveTo>
                  <a:lnTo>
                    <a:pt x="2902" y="1772"/>
                  </a:lnTo>
                  <a:lnTo>
                    <a:pt x="2931" y="1763"/>
                  </a:lnTo>
                  <a:lnTo>
                    <a:pt x="2960" y="1758"/>
                  </a:lnTo>
                  <a:lnTo>
                    <a:pt x="2988" y="1755"/>
                  </a:lnTo>
                  <a:lnTo>
                    <a:pt x="2988" y="1350"/>
                  </a:lnTo>
                  <a:lnTo>
                    <a:pt x="2990" y="1317"/>
                  </a:lnTo>
                  <a:lnTo>
                    <a:pt x="2997" y="1285"/>
                  </a:lnTo>
                  <a:lnTo>
                    <a:pt x="3007" y="1254"/>
                  </a:lnTo>
                  <a:lnTo>
                    <a:pt x="3021" y="1225"/>
                  </a:lnTo>
                  <a:lnTo>
                    <a:pt x="3040" y="1198"/>
                  </a:lnTo>
                  <a:lnTo>
                    <a:pt x="3061" y="1173"/>
                  </a:lnTo>
                  <a:lnTo>
                    <a:pt x="3086" y="1152"/>
                  </a:lnTo>
                  <a:lnTo>
                    <a:pt x="3113" y="1133"/>
                  </a:lnTo>
                  <a:lnTo>
                    <a:pt x="3142" y="1119"/>
                  </a:lnTo>
                  <a:lnTo>
                    <a:pt x="3173" y="1109"/>
                  </a:lnTo>
                  <a:lnTo>
                    <a:pt x="3205" y="1102"/>
                  </a:lnTo>
                  <a:lnTo>
                    <a:pt x="3238" y="1100"/>
                  </a:lnTo>
                  <a:lnTo>
                    <a:pt x="6762" y="1100"/>
                  </a:lnTo>
                  <a:lnTo>
                    <a:pt x="6795" y="1102"/>
                  </a:lnTo>
                  <a:lnTo>
                    <a:pt x="6827" y="1109"/>
                  </a:lnTo>
                  <a:lnTo>
                    <a:pt x="6858" y="1119"/>
                  </a:lnTo>
                  <a:lnTo>
                    <a:pt x="6887" y="1133"/>
                  </a:lnTo>
                  <a:lnTo>
                    <a:pt x="6914" y="1152"/>
                  </a:lnTo>
                  <a:lnTo>
                    <a:pt x="6939" y="1173"/>
                  </a:lnTo>
                  <a:lnTo>
                    <a:pt x="6960" y="1198"/>
                  </a:lnTo>
                  <a:lnTo>
                    <a:pt x="6979" y="1225"/>
                  </a:lnTo>
                  <a:lnTo>
                    <a:pt x="6993" y="1254"/>
                  </a:lnTo>
                  <a:lnTo>
                    <a:pt x="7003" y="1285"/>
                  </a:lnTo>
                  <a:lnTo>
                    <a:pt x="7010" y="1317"/>
                  </a:lnTo>
                  <a:lnTo>
                    <a:pt x="7012" y="1350"/>
                  </a:lnTo>
                  <a:lnTo>
                    <a:pt x="7012" y="1755"/>
                  </a:lnTo>
                  <a:lnTo>
                    <a:pt x="7040" y="1758"/>
                  </a:lnTo>
                  <a:lnTo>
                    <a:pt x="7069" y="1763"/>
                  </a:lnTo>
                  <a:lnTo>
                    <a:pt x="7098" y="1772"/>
                  </a:lnTo>
                  <a:lnTo>
                    <a:pt x="7310" y="1849"/>
                  </a:lnTo>
                  <a:lnTo>
                    <a:pt x="7339" y="1862"/>
                  </a:lnTo>
                  <a:lnTo>
                    <a:pt x="7366" y="1878"/>
                  </a:lnTo>
                  <a:lnTo>
                    <a:pt x="7539" y="1997"/>
                  </a:lnTo>
                  <a:lnTo>
                    <a:pt x="7563" y="2017"/>
                  </a:lnTo>
                  <a:lnTo>
                    <a:pt x="7585" y="2039"/>
                  </a:lnTo>
                  <a:lnTo>
                    <a:pt x="7718" y="2192"/>
                  </a:lnTo>
                  <a:lnTo>
                    <a:pt x="7736" y="2215"/>
                  </a:lnTo>
                  <a:lnTo>
                    <a:pt x="7751" y="2240"/>
                  </a:lnTo>
                  <a:lnTo>
                    <a:pt x="7845" y="2419"/>
                  </a:lnTo>
                  <a:lnTo>
                    <a:pt x="7856" y="2444"/>
                  </a:lnTo>
                  <a:lnTo>
                    <a:pt x="7865" y="2469"/>
                  </a:lnTo>
                  <a:lnTo>
                    <a:pt x="7918" y="2666"/>
                  </a:lnTo>
                  <a:lnTo>
                    <a:pt x="7924" y="2691"/>
                  </a:lnTo>
                  <a:lnTo>
                    <a:pt x="7927" y="2716"/>
                  </a:lnTo>
                  <a:lnTo>
                    <a:pt x="7940" y="2923"/>
                  </a:lnTo>
                  <a:lnTo>
                    <a:pt x="7938" y="2971"/>
                  </a:lnTo>
                  <a:lnTo>
                    <a:pt x="7911" y="3180"/>
                  </a:lnTo>
                  <a:lnTo>
                    <a:pt x="7901" y="3227"/>
                  </a:lnTo>
                  <a:lnTo>
                    <a:pt x="7833" y="3429"/>
                  </a:lnTo>
                  <a:lnTo>
                    <a:pt x="7824" y="3453"/>
                  </a:lnTo>
                  <a:lnTo>
                    <a:pt x="7812" y="3475"/>
                  </a:lnTo>
                  <a:lnTo>
                    <a:pt x="7703" y="3664"/>
                  </a:lnTo>
                  <a:lnTo>
                    <a:pt x="7689" y="3686"/>
                  </a:lnTo>
                  <a:lnTo>
                    <a:pt x="7673" y="3706"/>
                  </a:lnTo>
                  <a:lnTo>
                    <a:pt x="7523" y="3873"/>
                  </a:lnTo>
                  <a:lnTo>
                    <a:pt x="7503" y="3892"/>
                  </a:lnTo>
                  <a:lnTo>
                    <a:pt x="7482" y="3909"/>
                  </a:lnTo>
                  <a:lnTo>
                    <a:pt x="7290" y="4045"/>
                  </a:lnTo>
                  <a:lnTo>
                    <a:pt x="7267" y="4060"/>
                  </a:lnTo>
                  <a:lnTo>
                    <a:pt x="7242" y="4072"/>
                  </a:lnTo>
                  <a:lnTo>
                    <a:pt x="7009" y="4171"/>
                  </a:lnTo>
                  <a:lnTo>
                    <a:pt x="6984" y="4180"/>
                  </a:lnTo>
                  <a:lnTo>
                    <a:pt x="6968" y="4184"/>
                  </a:lnTo>
                  <a:lnTo>
                    <a:pt x="6965" y="4208"/>
                  </a:lnTo>
                  <a:lnTo>
                    <a:pt x="6962" y="4229"/>
                  </a:lnTo>
                  <a:lnTo>
                    <a:pt x="6907" y="4485"/>
                  </a:lnTo>
                  <a:lnTo>
                    <a:pt x="6902" y="4507"/>
                  </a:lnTo>
                  <a:lnTo>
                    <a:pt x="6827" y="4745"/>
                  </a:lnTo>
                  <a:lnTo>
                    <a:pt x="6819" y="4768"/>
                  </a:lnTo>
                  <a:lnTo>
                    <a:pt x="6726" y="4987"/>
                  </a:lnTo>
                  <a:lnTo>
                    <a:pt x="6715" y="5010"/>
                  </a:lnTo>
                  <a:lnTo>
                    <a:pt x="6604" y="5210"/>
                  </a:lnTo>
                  <a:lnTo>
                    <a:pt x="6589" y="5233"/>
                  </a:lnTo>
                  <a:lnTo>
                    <a:pt x="6463" y="5412"/>
                  </a:lnTo>
                  <a:lnTo>
                    <a:pt x="6444" y="5435"/>
                  </a:lnTo>
                  <a:lnTo>
                    <a:pt x="6302" y="5593"/>
                  </a:lnTo>
                  <a:lnTo>
                    <a:pt x="6280" y="5614"/>
                  </a:lnTo>
                  <a:lnTo>
                    <a:pt x="6123" y="5750"/>
                  </a:lnTo>
                  <a:lnTo>
                    <a:pt x="6098" y="5769"/>
                  </a:lnTo>
                  <a:lnTo>
                    <a:pt x="5928" y="5882"/>
                  </a:lnTo>
                  <a:lnTo>
                    <a:pt x="5900" y="5899"/>
                  </a:lnTo>
                  <a:lnTo>
                    <a:pt x="5718" y="5988"/>
                  </a:lnTo>
                  <a:lnTo>
                    <a:pt x="5687" y="6000"/>
                  </a:lnTo>
                  <a:lnTo>
                    <a:pt x="5494" y="6065"/>
                  </a:lnTo>
                  <a:lnTo>
                    <a:pt x="5462" y="6074"/>
                  </a:lnTo>
                  <a:lnTo>
                    <a:pt x="5259" y="6113"/>
                  </a:lnTo>
                  <a:lnTo>
                    <a:pt x="5250" y="6114"/>
                  </a:lnTo>
                  <a:lnTo>
                    <a:pt x="5250" y="6890"/>
                  </a:lnTo>
                  <a:lnTo>
                    <a:pt x="6259" y="6890"/>
                  </a:lnTo>
                  <a:lnTo>
                    <a:pt x="6292" y="6892"/>
                  </a:lnTo>
                  <a:lnTo>
                    <a:pt x="6324" y="6899"/>
                  </a:lnTo>
                  <a:lnTo>
                    <a:pt x="6355" y="6909"/>
                  </a:lnTo>
                  <a:lnTo>
                    <a:pt x="6384" y="6923"/>
                  </a:lnTo>
                  <a:lnTo>
                    <a:pt x="6411" y="6942"/>
                  </a:lnTo>
                  <a:lnTo>
                    <a:pt x="6436" y="6963"/>
                  </a:lnTo>
                  <a:lnTo>
                    <a:pt x="6457" y="6988"/>
                  </a:lnTo>
                  <a:lnTo>
                    <a:pt x="6476" y="7015"/>
                  </a:lnTo>
                  <a:lnTo>
                    <a:pt x="6490" y="7044"/>
                  </a:lnTo>
                  <a:lnTo>
                    <a:pt x="6500" y="7075"/>
                  </a:lnTo>
                  <a:lnTo>
                    <a:pt x="6507" y="7107"/>
                  </a:lnTo>
                  <a:lnTo>
                    <a:pt x="6509" y="7140"/>
                  </a:lnTo>
                  <a:lnTo>
                    <a:pt x="6507" y="7173"/>
                  </a:lnTo>
                  <a:lnTo>
                    <a:pt x="6500" y="7205"/>
                  </a:lnTo>
                  <a:lnTo>
                    <a:pt x="6490" y="7236"/>
                  </a:lnTo>
                  <a:lnTo>
                    <a:pt x="6476" y="7265"/>
                  </a:lnTo>
                  <a:lnTo>
                    <a:pt x="6457" y="7292"/>
                  </a:lnTo>
                  <a:lnTo>
                    <a:pt x="6436" y="7317"/>
                  </a:lnTo>
                  <a:lnTo>
                    <a:pt x="6411" y="7338"/>
                  </a:lnTo>
                  <a:lnTo>
                    <a:pt x="6384" y="7357"/>
                  </a:lnTo>
                  <a:lnTo>
                    <a:pt x="6355" y="7371"/>
                  </a:lnTo>
                  <a:lnTo>
                    <a:pt x="6324" y="7381"/>
                  </a:lnTo>
                  <a:lnTo>
                    <a:pt x="6292" y="7388"/>
                  </a:lnTo>
                  <a:lnTo>
                    <a:pt x="6259" y="7390"/>
                  </a:lnTo>
                  <a:lnTo>
                    <a:pt x="6102" y="7390"/>
                  </a:lnTo>
                  <a:lnTo>
                    <a:pt x="6439" y="8400"/>
                  </a:lnTo>
                  <a:lnTo>
                    <a:pt x="6762" y="8400"/>
                  </a:lnTo>
                  <a:lnTo>
                    <a:pt x="6795" y="8402"/>
                  </a:lnTo>
                  <a:lnTo>
                    <a:pt x="6827" y="8409"/>
                  </a:lnTo>
                  <a:lnTo>
                    <a:pt x="6858" y="8419"/>
                  </a:lnTo>
                  <a:lnTo>
                    <a:pt x="6887" y="8433"/>
                  </a:lnTo>
                  <a:lnTo>
                    <a:pt x="6914" y="8452"/>
                  </a:lnTo>
                  <a:lnTo>
                    <a:pt x="6939" y="8473"/>
                  </a:lnTo>
                  <a:lnTo>
                    <a:pt x="6960" y="8498"/>
                  </a:lnTo>
                  <a:lnTo>
                    <a:pt x="6979" y="8525"/>
                  </a:lnTo>
                  <a:lnTo>
                    <a:pt x="6993" y="8554"/>
                  </a:lnTo>
                  <a:lnTo>
                    <a:pt x="7003" y="8585"/>
                  </a:lnTo>
                  <a:lnTo>
                    <a:pt x="7010" y="8617"/>
                  </a:lnTo>
                  <a:lnTo>
                    <a:pt x="7012" y="8650"/>
                  </a:lnTo>
                  <a:lnTo>
                    <a:pt x="7010" y="8683"/>
                  </a:lnTo>
                  <a:lnTo>
                    <a:pt x="7003" y="8715"/>
                  </a:lnTo>
                  <a:lnTo>
                    <a:pt x="6993" y="8746"/>
                  </a:lnTo>
                  <a:lnTo>
                    <a:pt x="6979" y="8775"/>
                  </a:lnTo>
                  <a:lnTo>
                    <a:pt x="6960" y="8802"/>
                  </a:lnTo>
                  <a:lnTo>
                    <a:pt x="6939" y="8827"/>
                  </a:lnTo>
                  <a:lnTo>
                    <a:pt x="6914" y="8848"/>
                  </a:lnTo>
                  <a:lnTo>
                    <a:pt x="6887" y="8867"/>
                  </a:lnTo>
                  <a:lnTo>
                    <a:pt x="6858" y="8881"/>
                  </a:lnTo>
                  <a:lnTo>
                    <a:pt x="6827" y="8891"/>
                  </a:lnTo>
                  <a:lnTo>
                    <a:pt x="6795" y="8898"/>
                  </a:lnTo>
                  <a:lnTo>
                    <a:pt x="6762" y="8900"/>
                  </a:lnTo>
                  <a:lnTo>
                    <a:pt x="3238" y="8900"/>
                  </a:lnTo>
                  <a:lnTo>
                    <a:pt x="3205" y="8898"/>
                  </a:lnTo>
                  <a:lnTo>
                    <a:pt x="3173" y="8891"/>
                  </a:lnTo>
                  <a:lnTo>
                    <a:pt x="3142" y="8881"/>
                  </a:lnTo>
                  <a:lnTo>
                    <a:pt x="3113" y="8867"/>
                  </a:lnTo>
                  <a:lnTo>
                    <a:pt x="3086" y="8848"/>
                  </a:lnTo>
                  <a:lnTo>
                    <a:pt x="3061" y="8827"/>
                  </a:lnTo>
                  <a:lnTo>
                    <a:pt x="3040" y="8802"/>
                  </a:lnTo>
                  <a:lnTo>
                    <a:pt x="3021" y="8775"/>
                  </a:lnTo>
                  <a:lnTo>
                    <a:pt x="3007" y="8746"/>
                  </a:lnTo>
                  <a:lnTo>
                    <a:pt x="2997" y="8715"/>
                  </a:lnTo>
                  <a:lnTo>
                    <a:pt x="2990" y="8683"/>
                  </a:lnTo>
                  <a:lnTo>
                    <a:pt x="2988" y="8650"/>
                  </a:lnTo>
                  <a:lnTo>
                    <a:pt x="2990" y="8617"/>
                  </a:lnTo>
                  <a:lnTo>
                    <a:pt x="2997" y="8585"/>
                  </a:lnTo>
                  <a:lnTo>
                    <a:pt x="3007" y="8554"/>
                  </a:lnTo>
                  <a:lnTo>
                    <a:pt x="3021" y="8525"/>
                  </a:lnTo>
                  <a:lnTo>
                    <a:pt x="3040" y="8498"/>
                  </a:lnTo>
                  <a:lnTo>
                    <a:pt x="3061" y="8473"/>
                  </a:lnTo>
                  <a:lnTo>
                    <a:pt x="3086" y="8452"/>
                  </a:lnTo>
                  <a:lnTo>
                    <a:pt x="3113" y="8433"/>
                  </a:lnTo>
                  <a:lnTo>
                    <a:pt x="3142" y="8419"/>
                  </a:lnTo>
                  <a:lnTo>
                    <a:pt x="3173" y="8409"/>
                  </a:lnTo>
                  <a:lnTo>
                    <a:pt x="3205" y="8402"/>
                  </a:lnTo>
                  <a:lnTo>
                    <a:pt x="3238" y="8400"/>
                  </a:lnTo>
                  <a:lnTo>
                    <a:pt x="3561" y="8400"/>
                  </a:lnTo>
                  <a:lnTo>
                    <a:pt x="3898" y="7390"/>
                  </a:lnTo>
                  <a:lnTo>
                    <a:pt x="3741" y="7390"/>
                  </a:lnTo>
                  <a:lnTo>
                    <a:pt x="3708" y="7388"/>
                  </a:lnTo>
                  <a:lnTo>
                    <a:pt x="3676" y="7381"/>
                  </a:lnTo>
                  <a:lnTo>
                    <a:pt x="3645" y="7371"/>
                  </a:lnTo>
                  <a:lnTo>
                    <a:pt x="3616" y="7357"/>
                  </a:lnTo>
                  <a:lnTo>
                    <a:pt x="3589" y="7338"/>
                  </a:lnTo>
                  <a:lnTo>
                    <a:pt x="3564" y="7317"/>
                  </a:lnTo>
                  <a:lnTo>
                    <a:pt x="3543" y="7292"/>
                  </a:lnTo>
                  <a:lnTo>
                    <a:pt x="3524" y="7265"/>
                  </a:lnTo>
                  <a:lnTo>
                    <a:pt x="3510" y="7236"/>
                  </a:lnTo>
                  <a:lnTo>
                    <a:pt x="3500" y="7205"/>
                  </a:lnTo>
                  <a:lnTo>
                    <a:pt x="3493" y="7173"/>
                  </a:lnTo>
                  <a:lnTo>
                    <a:pt x="3491" y="7140"/>
                  </a:lnTo>
                  <a:lnTo>
                    <a:pt x="3493" y="7107"/>
                  </a:lnTo>
                  <a:lnTo>
                    <a:pt x="3500" y="7075"/>
                  </a:lnTo>
                  <a:lnTo>
                    <a:pt x="3510" y="7044"/>
                  </a:lnTo>
                  <a:lnTo>
                    <a:pt x="3524" y="7015"/>
                  </a:lnTo>
                  <a:lnTo>
                    <a:pt x="3543" y="6988"/>
                  </a:lnTo>
                  <a:lnTo>
                    <a:pt x="3564" y="6963"/>
                  </a:lnTo>
                  <a:lnTo>
                    <a:pt x="3589" y="6942"/>
                  </a:lnTo>
                  <a:lnTo>
                    <a:pt x="3616" y="6923"/>
                  </a:lnTo>
                  <a:lnTo>
                    <a:pt x="3645" y="6909"/>
                  </a:lnTo>
                  <a:lnTo>
                    <a:pt x="3676" y="6899"/>
                  </a:lnTo>
                  <a:lnTo>
                    <a:pt x="3708" y="6892"/>
                  </a:lnTo>
                  <a:lnTo>
                    <a:pt x="3741" y="6890"/>
                  </a:lnTo>
                  <a:lnTo>
                    <a:pt x="4750" y="6890"/>
                  </a:lnTo>
                  <a:lnTo>
                    <a:pt x="4750" y="6114"/>
                  </a:lnTo>
                  <a:lnTo>
                    <a:pt x="4741" y="6113"/>
                  </a:lnTo>
                  <a:lnTo>
                    <a:pt x="4538" y="6074"/>
                  </a:lnTo>
                  <a:lnTo>
                    <a:pt x="4506" y="6065"/>
                  </a:lnTo>
                  <a:lnTo>
                    <a:pt x="4313" y="6000"/>
                  </a:lnTo>
                  <a:lnTo>
                    <a:pt x="4282" y="5988"/>
                  </a:lnTo>
                  <a:lnTo>
                    <a:pt x="4100" y="5899"/>
                  </a:lnTo>
                  <a:lnTo>
                    <a:pt x="4072" y="5882"/>
                  </a:lnTo>
                  <a:lnTo>
                    <a:pt x="3902" y="5769"/>
                  </a:lnTo>
                  <a:lnTo>
                    <a:pt x="3877" y="5750"/>
                  </a:lnTo>
                  <a:lnTo>
                    <a:pt x="3720" y="5614"/>
                  </a:lnTo>
                  <a:lnTo>
                    <a:pt x="3698" y="5593"/>
                  </a:lnTo>
                  <a:lnTo>
                    <a:pt x="3556" y="5435"/>
                  </a:lnTo>
                  <a:lnTo>
                    <a:pt x="3537" y="5412"/>
                  </a:lnTo>
                  <a:lnTo>
                    <a:pt x="3411" y="5233"/>
                  </a:lnTo>
                  <a:lnTo>
                    <a:pt x="3396" y="5210"/>
                  </a:lnTo>
                  <a:lnTo>
                    <a:pt x="3285" y="5010"/>
                  </a:lnTo>
                  <a:lnTo>
                    <a:pt x="3274" y="4987"/>
                  </a:lnTo>
                  <a:lnTo>
                    <a:pt x="3181" y="4768"/>
                  </a:lnTo>
                  <a:lnTo>
                    <a:pt x="3173" y="4745"/>
                  </a:lnTo>
                  <a:lnTo>
                    <a:pt x="3098" y="4507"/>
                  </a:lnTo>
                  <a:lnTo>
                    <a:pt x="3093" y="4485"/>
                  </a:lnTo>
                  <a:lnTo>
                    <a:pt x="3038" y="4229"/>
                  </a:lnTo>
                  <a:lnTo>
                    <a:pt x="3035" y="4208"/>
                  </a:lnTo>
                  <a:lnTo>
                    <a:pt x="3032" y="4184"/>
                  </a:lnTo>
                  <a:lnTo>
                    <a:pt x="3016" y="4180"/>
                  </a:lnTo>
                  <a:lnTo>
                    <a:pt x="2991" y="4171"/>
                  </a:lnTo>
                  <a:lnTo>
                    <a:pt x="2758" y="4072"/>
                  </a:lnTo>
                  <a:lnTo>
                    <a:pt x="2733" y="4060"/>
                  </a:lnTo>
                  <a:lnTo>
                    <a:pt x="2710" y="4045"/>
                  </a:lnTo>
                  <a:lnTo>
                    <a:pt x="2518" y="3909"/>
                  </a:lnTo>
                  <a:lnTo>
                    <a:pt x="2497" y="3892"/>
                  </a:lnTo>
                  <a:lnTo>
                    <a:pt x="2477" y="3873"/>
                  </a:lnTo>
                  <a:lnTo>
                    <a:pt x="2327" y="3706"/>
                  </a:lnTo>
                  <a:lnTo>
                    <a:pt x="2311" y="3686"/>
                  </a:lnTo>
                  <a:lnTo>
                    <a:pt x="2297" y="3664"/>
                  </a:lnTo>
                  <a:lnTo>
                    <a:pt x="2188" y="3475"/>
                  </a:lnTo>
                  <a:lnTo>
                    <a:pt x="2176" y="3453"/>
                  </a:lnTo>
                  <a:lnTo>
                    <a:pt x="2167" y="3429"/>
                  </a:lnTo>
                  <a:lnTo>
                    <a:pt x="2099" y="3227"/>
                  </a:lnTo>
                  <a:lnTo>
                    <a:pt x="2089" y="3180"/>
                  </a:lnTo>
                  <a:lnTo>
                    <a:pt x="2062" y="2971"/>
                  </a:lnTo>
                  <a:lnTo>
                    <a:pt x="2060" y="2923"/>
                  </a:lnTo>
                  <a:lnTo>
                    <a:pt x="2073" y="2716"/>
                  </a:lnTo>
                  <a:lnTo>
                    <a:pt x="2076" y="2691"/>
                  </a:lnTo>
                  <a:lnTo>
                    <a:pt x="2082" y="2666"/>
                  </a:lnTo>
                  <a:lnTo>
                    <a:pt x="2135" y="2469"/>
                  </a:lnTo>
                  <a:lnTo>
                    <a:pt x="2144" y="2444"/>
                  </a:lnTo>
                  <a:lnTo>
                    <a:pt x="2155" y="2419"/>
                  </a:lnTo>
                  <a:lnTo>
                    <a:pt x="2249" y="2240"/>
                  </a:lnTo>
                  <a:lnTo>
                    <a:pt x="2264" y="2215"/>
                  </a:lnTo>
                  <a:lnTo>
                    <a:pt x="2282" y="2192"/>
                  </a:lnTo>
                  <a:lnTo>
                    <a:pt x="2415" y="2039"/>
                  </a:lnTo>
                  <a:lnTo>
                    <a:pt x="2437" y="2017"/>
                  </a:lnTo>
                  <a:lnTo>
                    <a:pt x="2461" y="1997"/>
                  </a:lnTo>
                  <a:lnTo>
                    <a:pt x="2634" y="1878"/>
                  </a:lnTo>
                  <a:lnTo>
                    <a:pt x="2661" y="1862"/>
                  </a:lnTo>
                  <a:lnTo>
                    <a:pt x="2690" y="1849"/>
                  </a:lnTo>
                  <a:close/>
                  <a:moveTo>
                    <a:pt x="7322" y="2498"/>
                  </a:moveTo>
                  <a:lnTo>
                    <a:pt x="7229" y="2391"/>
                  </a:lnTo>
                  <a:lnTo>
                    <a:pt x="7108" y="2308"/>
                  </a:lnTo>
                  <a:lnTo>
                    <a:pt x="7012" y="2273"/>
                  </a:lnTo>
                  <a:lnTo>
                    <a:pt x="7012" y="3616"/>
                  </a:lnTo>
                  <a:lnTo>
                    <a:pt x="7012" y="3626"/>
                  </a:lnTo>
                  <a:lnTo>
                    <a:pt x="7012" y="3627"/>
                  </a:lnTo>
                  <a:lnTo>
                    <a:pt x="7023" y="3622"/>
                  </a:lnTo>
                  <a:lnTo>
                    <a:pt x="7169" y="3517"/>
                  </a:lnTo>
                  <a:lnTo>
                    <a:pt x="7284" y="3391"/>
                  </a:lnTo>
                  <a:lnTo>
                    <a:pt x="7367" y="3247"/>
                  </a:lnTo>
                  <a:lnTo>
                    <a:pt x="7419" y="3091"/>
                  </a:lnTo>
                  <a:lnTo>
                    <a:pt x="7439" y="2931"/>
                  </a:lnTo>
                  <a:lnTo>
                    <a:pt x="7429" y="2773"/>
                  </a:lnTo>
                  <a:lnTo>
                    <a:pt x="7389" y="2627"/>
                  </a:lnTo>
                  <a:lnTo>
                    <a:pt x="7322" y="2498"/>
                  </a:lnTo>
                  <a:close/>
                  <a:moveTo>
                    <a:pt x="3573" y="4130"/>
                  </a:moveTo>
                  <a:lnTo>
                    <a:pt x="3553" y="4156"/>
                  </a:lnTo>
                  <a:lnTo>
                    <a:pt x="3537" y="4173"/>
                  </a:lnTo>
                  <a:lnTo>
                    <a:pt x="3579" y="4369"/>
                  </a:lnTo>
                  <a:lnTo>
                    <a:pt x="3646" y="4584"/>
                  </a:lnTo>
                  <a:lnTo>
                    <a:pt x="3729" y="4779"/>
                  </a:lnTo>
                  <a:lnTo>
                    <a:pt x="3826" y="4955"/>
                  </a:lnTo>
                  <a:lnTo>
                    <a:pt x="3937" y="5111"/>
                  </a:lnTo>
                  <a:lnTo>
                    <a:pt x="4059" y="5246"/>
                  </a:lnTo>
                  <a:lnTo>
                    <a:pt x="4192" y="5362"/>
                  </a:lnTo>
                  <a:lnTo>
                    <a:pt x="4335" y="5457"/>
                  </a:lnTo>
                  <a:lnTo>
                    <a:pt x="4488" y="5532"/>
                  </a:lnTo>
                  <a:lnTo>
                    <a:pt x="4649" y="5586"/>
                  </a:lnTo>
                  <a:lnTo>
                    <a:pt x="4820" y="5619"/>
                  </a:lnTo>
                  <a:lnTo>
                    <a:pt x="5000" y="5631"/>
                  </a:lnTo>
                  <a:lnTo>
                    <a:pt x="5180" y="5619"/>
                  </a:lnTo>
                  <a:lnTo>
                    <a:pt x="5351" y="5586"/>
                  </a:lnTo>
                  <a:lnTo>
                    <a:pt x="5512" y="5532"/>
                  </a:lnTo>
                  <a:lnTo>
                    <a:pt x="5665" y="5457"/>
                  </a:lnTo>
                  <a:lnTo>
                    <a:pt x="5808" y="5362"/>
                  </a:lnTo>
                  <a:lnTo>
                    <a:pt x="5941" y="5246"/>
                  </a:lnTo>
                  <a:lnTo>
                    <a:pt x="6063" y="5111"/>
                  </a:lnTo>
                  <a:lnTo>
                    <a:pt x="6174" y="4955"/>
                  </a:lnTo>
                  <a:lnTo>
                    <a:pt x="6271" y="4779"/>
                  </a:lnTo>
                  <a:lnTo>
                    <a:pt x="6354" y="4584"/>
                  </a:lnTo>
                  <a:lnTo>
                    <a:pt x="6421" y="4369"/>
                  </a:lnTo>
                  <a:lnTo>
                    <a:pt x="6463" y="4173"/>
                  </a:lnTo>
                  <a:lnTo>
                    <a:pt x="6447" y="4156"/>
                  </a:lnTo>
                  <a:lnTo>
                    <a:pt x="6427" y="4130"/>
                  </a:lnTo>
                  <a:lnTo>
                    <a:pt x="6411" y="4102"/>
                  </a:lnTo>
                  <a:lnTo>
                    <a:pt x="6399" y="4072"/>
                  </a:lnTo>
                  <a:lnTo>
                    <a:pt x="6390" y="4040"/>
                  </a:lnTo>
                  <a:lnTo>
                    <a:pt x="6386" y="4007"/>
                  </a:lnTo>
                  <a:lnTo>
                    <a:pt x="6387" y="3975"/>
                  </a:lnTo>
                  <a:lnTo>
                    <a:pt x="6391" y="3942"/>
                  </a:lnTo>
                  <a:lnTo>
                    <a:pt x="6400" y="3911"/>
                  </a:lnTo>
                  <a:lnTo>
                    <a:pt x="6413" y="3881"/>
                  </a:lnTo>
                  <a:lnTo>
                    <a:pt x="6429" y="3853"/>
                  </a:lnTo>
                  <a:lnTo>
                    <a:pt x="6449" y="3827"/>
                  </a:lnTo>
                  <a:lnTo>
                    <a:pt x="6473" y="3804"/>
                  </a:lnTo>
                  <a:lnTo>
                    <a:pt x="6499" y="3784"/>
                  </a:lnTo>
                  <a:lnTo>
                    <a:pt x="6505" y="3780"/>
                  </a:lnTo>
                  <a:lnTo>
                    <a:pt x="6512" y="3611"/>
                  </a:lnTo>
                  <a:lnTo>
                    <a:pt x="6512" y="1600"/>
                  </a:lnTo>
                  <a:lnTo>
                    <a:pt x="3488" y="1600"/>
                  </a:lnTo>
                  <a:lnTo>
                    <a:pt x="3488" y="3611"/>
                  </a:lnTo>
                  <a:lnTo>
                    <a:pt x="3495" y="3780"/>
                  </a:lnTo>
                  <a:lnTo>
                    <a:pt x="3501" y="3784"/>
                  </a:lnTo>
                  <a:lnTo>
                    <a:pt x="3527" y="3804"/>
                  </a:lnTo>
                  <a:lnTo>
                    <a:pt x="3551" y="3827"/>
                  </a:lnTo>
                  <a:lnTo>
                    <a:pt x="3571" y="3853"/>
                  </a:lnTo>
                  <a:lnTo>
                    <a:pt x="3587" y="3881"/>
                  </a:lnTo>
                  <a:lnTo>
                    <a:pt x="3600" y="3911"/>
                  </a:lnTo>
                  <a:lnTo>
                    <a:pt x="3609" y="3942"/>
                  </a:lnTo>
                  <a:lnTo>
                    <a:pt x="3613" y="3975"/>
                  </a:lnTo>
                  <a:lnTo>
                    <a:pt x="3614" y="4007"/>
                  </a:lnTo>
                  <a:lnTo>
                    <a:pt x="3610" y="4040"/>
                  </a:lnTo>
                  <a:lnTo>
                    <a:pt x="3601" y="4072"/>
                  </a:lnTo>
                  <a:lnTo>
                    <a:pt x="3589" y="4102"/>
                  </a:lnTo>
                  <a:lnTo>
                    <a:pt x="3573" y="4130"/>
                  </a:lnTo>
                  <a:close/>
                  <a:moveTo>
                    <a:pt x="5000" y="7390"/>
                  </a:moveTo>
                  <a:lnTo>
                    <a:pt x="4425" y="7390"/>
                  </a:lnTo>
                  <a:lnTo>
                    <a:pt x="4088" y="8400"/>
                  </a:lnTo>
                  <a:lnTo>
                    <a:pt x="5912" y="8400"/>
                  </a:lnTo>
                  <a:lnTo>
                    <a:pt x="5575" y="7390"/>
                  </a:lnTo>
                  <a:lnTo>
                    <a:pt x="5000" y="7390"/>
                  </a:lnTo>
                  <a:close/>
                  <a:moveTo>
                    <a:pt x="2831" y="3517"/>
                  </a:moveTo>
                  <a:lnTo>
                    <a:pt x="2977" y="3622"/>
                  </a:lnTo>
                  <a:lnTo>
                    <a:pt x="2988" y="3627"/>
                  </a:lnTo>
                  <a:lnTo>
                    <a:pt x="2988" y="3626"/>
                  </a:lnTo>
                  <a:lnTo>
                    <a:pt x="2988" y="3616"/>
                  </a:lnTo>
                  <a:lnTo>
                    <a:pt x="2988" y="2273"/>
                  </a:lnTo>
                  <a:lnTo>
                    <a:pt x="2892" y="2308"/>
                  </a:lnTo>
                  <a:lnTo>
                    <a:pt x="2771" y="2391"/>
                  </a:lnTo>
                  <a:lnTo>
                    <a:pt x="2678" y="2498"/>
                  </a:lnTo>
                  <a:lnTo>
                    <a:pt x="2611" y="2627"/>
                  </a:lnTo>
                  <a:lnTo>
                    <a:pt x="2571" y="2773"/>
                  </a:lnTo>
                  <a:lnTo>
                    <a:pt x="2561" y="2931"/>
                  </a:lnTo>
                  <a:lnTo>
                    <a:pt x="2581" y="3091"/>
                  </a:lnTo>
                  <a:lnTo>
                    <a:pt x="2633" y="3247"/>
                  </a:lnTo>
                  <a:lnTo>
                    <a:pt x="2716" y="3391"/>
                  </a:lnTo>
                  <a:lnTo>
                    <a:pt x="2831" y="35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" name="Google Shape;575;p7">
            <a:extLst>
              <a:ext uri="{FF2B5EF4-FFF2-40B4-BE49-F238E27FC236}">
                <a16:creationId xmlns:a16="http://schemas.microsoft.com/office/drawing/2014/main" id="{5E4C7E95-4785-4875-9D3E-F431E3096C53}"/>
              </a:ext>
            </a:extLst>
          </p:cNvPr>
          <p:cNvGrpSpPr/>
          <p:nvPr/>
        </p:nvGrpSpPr>
        <p:grpSpPr>
          <a:xfrm>
            <a:off x="9756372" y="861060"/>
            <a:ext cx="633600" cy="633600"/>
            <a:chOff x="9756372" y="861060"/>
            <a:chExt cx="633600" cy="633600"/>
          </a:xfrm>
          <a:solidFill>
            <a:schemeClr val="bg1"/>
          </a:solidFill>
        </p:grpSpPr>
        <p:sp>
          <p:nvSpPr>
            <p:cNvPr id="195" name="Google Shape;576;p7">
              <a:extLst>
                <a:ext uri="{FF2B5EF4-FFF2-40B4-BE49-F238E27FC236}">
                  <a16:creationId xmlns:a16="http://schemas.microsoft.com/office/drawing/2014/main" id="{B639F1E9-3CAC-4DAF-B4E5-4EDAE4ADDFCE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75" y="7901"/>
                  </a:moveTo>
                  <a:lnTo>
                    <a:pt x="3025" y="7901"/>
                  </a:lnTo>
                  <a:lnTo>
                    <a:pt x="3083" y="7508"/>
                  </a:lnTo>
                  <a:lnTo>
                    <a:pt x="3244" y="7175"/>
                  </a:lnTo>
                  <a:lnTo>
                    <a:pt x="3491" y="6903"/>
                  </a:lnTo>
                  <a:lnTo>
                    <a:pt x="3808" y="6692"/>
                  </a:lnTo>
                  <a:lnTo>
                    <a:pt x="4177" y="6541"/>
                  </a:lnTo>
                  <a:lnTo>
                    <a:pt x="4580" y="6450"/>
                  </a:lnTo>
                  <a:lnTo>
                    <a:pt x="5000" y="6420"/>
                  </a:lnTo>
                  <a:lnTo>
                    <a:pt x="5420" y="6450"/>
                  </a:lnTo>
                  <a:lnTo>
                    <a:pt x="5823" y="6541"/>
                  </a:lnTo>
                  <a:lnTo>
                    <a:pt x="6192" y="6692"/>
                  </a:lnTo>
                  <a:lnTo>
                    <a:pt x="6509" y="6903"/>
                  </a:lnTo>
                  <a:lnTo>
                    <a:pt x="6756" y="7175"/>
                  </a:lnTo>
                  <a:lnTo>
                    <a:pt x="6917" y="7508"/>
                  </a:lnTo>
                  <a:lnTo>
                    <a:pt x="6975" y="7901"/>
                  </a:lnTo>
                  <a:close/>
                  <a:moveTo>
                    <a:pt x="6110" y="3168"/>
                  </a:moveTo>
                  <a:lnTo>
                    <a:pt x="6111" y="3210"/>
                  </a:lnTo>
                  <a:lnTo>
                    <a:pt x="6110" y="3252"/>
                  </a:lnTo>
                  <a:lnTo>
                    <a:pt x="6108" y="3293"/>
                  </a:lnTo>
                  <a:lnTo>
                    <a:pt x="6104" y="3335"/>
                  </a:lnTo>
                  <a:lnTo>
                    <a:pt x="6099" y="3376"/>
                  </a:lnTo>
                  <a:lnTo>
                    <a:pt x="6092" y="3417"/>
                  </a:lnTo>
                  <a:lnTo>
                    <a:pt x="6083" y="3457"/>
                  </a:lnTo>
                  <a:lnTo>
                    <a:pt x="6073" y="3498"/>
                  </a:lnTo>
                  <a:lnTo>
                    <a:pt x="6062" y="3538"/>
                  </a:lnTo>
                  <a:lnTo>
                    <a:pt x="6049" y="3577"/>
                  </a:lnTo>
                  <a:lnTo>
                    <a:pt x="6034" y="3616"/>
                  </a:lnTo>
                  <a:lnTo>
                    <a:pt x="6018" y="3654"/>
                  </a:lnTo>
                  <a:lnTo>
                    <a:pt x="6001" y="3692"/>
                  </a:lnTo>
                  <a:lnTo>
                    <a:pt x="5982" y="3729"/>
                  </a:lnTo>
                  <a:lnTo>
                    <a:pt x="5962" y="3766"/>
                  </a:lnTo>
                  <a:lnTo>
                    <a:pt x="5941" y="3802"/>
                  </a:lnTo>
                  <a:lnTo>
                    <a:pt x="5918" y="3836"/>
                  </a:lnTo>
                  <a:lnTo>
                    <a:pt x="5894" y="3870"/>
                  </a:lnTo>
                  <a:lnTo>
                    <a:pt x="5868" y="3903"/>
                  </a:lnTo>
                  <a:lnTo>
                    <a:pt x="5842" y="3935"/>
                  </a:lnTo>
                  <a:lnTo>
                    <a:pt x="5814" y="3966"/>
                  </a:lnTo>
                  <a:lnTo>
                    <a:pt x="5786" y="3996"/>
                  </a:lnTo>
                  <a:lnTo>
                    <a:pt x="5756" y="4024"/>
                  </a:lnTo>
                  <a:lnTo>
                    <a:pt x="5725" y="4052"/>
                  </a:lnTo>
                  <a:lnTo>
                    <a:pt x="5693" y="4078"/>
                  </a:lnTo>
                  <a:lnTo>
                    <a:pt x="5660" y="4104"/>
                  </a:lnTo>
                  <a:lnTo>
                    <a:pt x="5626" y="4128"/>
                  </a:lnTo>
                  <a:lnTo>
                    <a:pt x="5591" y="4151"/>
                  </a:lnTo>
                  <a:lnTo>
                    <a:pt x="5555" y="4172"/>
                  </a:lnTo>
                  <a:lnTo>
                    <a:pt x="5519" y="4192"/>
                  </a:lnTo>
                  <a:lnTo>
                    <a:pt x="5482" y="4211"/>
                  </a:lnTo>
                  <a:lnTo>
                    <a:pt x="5444" y="4228"/>
                  </a:lnTo>
                  <a:lnTo>
                    <a:pt x="5406" y="4244"/>
                  </a:lnTo>
                  <a:lnTo>
                    <a:pt x="5367" y="4259"/>
                  </a:lnTo>
                  <a:lnTo>
                    <a:pt x="5327" y="4272"/>
                  </a:lnTo>
                  <a:lnTo>
                    <a:pt x="5288" y="4283"/>
                  </a:lnTo>
                  <a:lnTo>
                    <a:pt x="5247" y="4293"/>
                  </a:lnTo>
                  <a:lnTo>
                    <a:pt x="5207" y="4302"/>
                  </a:lnTo>
                  <a:lnTo>
                    <a:pt x="5166" y="4309"/>
                  </a:lnTo>
                  <a:lnTo>
                    <a:pt x="5125" y="4314"/>
                  </a:lnTo>
                  <a:lnTo>
                    <a:pt x="5083" y="4318"/>
                  </a:lnTo>
                  <a:lnTo>
                    <a:pt x="5042" y="4320"/>
                  </a:lnTo>
                  <a:lnTo>
                    <a:pt x="5000" y="4321"/>
                  </a:lnTo>
                  <a:lnTo>
                    <a:pt x="4958" y="4320"/>
                  </a:lnTo>
                  <a:lnTo>
                    <a:pt x="4917" y="4318"/>
                  </a:lnTo>
                  <a:lnTo>
                    <a:pt x="4875" y="4314"/>
                  </a:lnTo>
                  <a:lnTo>
                    <a:pt x="4834" y="4309"/>
                  </a:lnTo>
                  <a:lnTo>
                    <a:pt x="4793" y="4302"/>
                  </a:lnTo>
                  <a:lnTo>
                    <a:pt x="4753" y="4293"/>
                  </a:lnTo>
                  <a:lnTo>
                    <a:pt x="4712" y="4283"/>
                  </a:lnTo>
                  <a:lnTo>
                    <a:pt x="4673" y="4272"/>
                  </a:lnTo>
                  <a:lnTo>
                    <a:pt x="4633" y="4259"/>
                  </a:lnTo>
                  <a:lnTo>
                    <a:pt x="4594" y="4244"/>
                  </a:lnTo>
                  <a:lnTo>
                    <a:pt x="4556" y="4228"/>
                  </a:lnTo>
                  <a:lnTo>
                    <a:pt x="4518" y="4211"/>
                  </a:lnTo>
                  <a:lnTo>
                    <a:pt x="4481" y="4192"/>
                  </a:lnTo>
                  <a:lnTo>
                    <a:pt x="4445" y="4172"/>
                  </a:lnTo>
                  <a:lnTo>
                    <a:pt x="4409" y="4151"/>
                  </a:lnTo>
                  <a:lnTo>
                    <a:pt x="4374" y="4128"/>
                  </a:lnTo>
                  <a:lnTo>
                    <a:pt x="4340" y="4104"/>
                  </a:lnTo>
                  <a:lnTo>
                    <a:pt x="4307" y="4078"/>
                  </a:lnTo>
                  <a:lnTo>
                    <a:pt x="4275" y="4052"/>
                  </a:lnTo>
                  <a:lnTo>
                    <a:pt x="4244" y="4024"/>
                  </a:lnTo>
                  <a:lnTo>
                    <a:pt x="4214" y="3996"/>
                  </a:lnTo>
                  <a:lnTo>
                    <a:pt x="4186" y="3966"/>
                  </a:lnTo>
                  <a:lnTo>
                    <a:pt x="4158" y="3935"/>
                  </a:lnTo>
                  <a:lnTo>
                    <a:pt x="4132" y="3903"/>
                  </a:lnTo>
                  <a:lnTo>
                    <a:pt x="4106" y="3870"/>
                  </a:lnTo>
                  <a:lnTo>
                    <a:pt x="4082" y="3836"/>
                  </a:lnTo>
                  <a:lnTo>
                    <a:pt x="4059" y="3802"/>
                  </a:lnTo>
                  <a:lnTo>
                    <a:pt x="4038" y="3766"/>
                  </a:lnTo>
                  <a:lnTo>
                    <a:pt x="4018" y="3729"/>
                  </a:lnTo>
                  <a:lnTo>
                    <a:pt x="3999" y="3692"/>
                  </a:lnTo>
                  <a:lnTo>
                    <a:pt x="3982" y="3654"/>
                  </a:lnTo>
                  <a:lnTo>
                    <a:pt x="3966" y="3616"/>
                  </a:lnTo>
                  <a:lnTo>
                    <a:pt x="3951" y="3577"/>
                  </a:lnTo>
                  <a:lnTo>
                    <a:pt x="3938" y="3538"/>
                  </a:lnTo>
                  <a:lnTo>
                    <a:pt x="3927" y="3498"/>
                  </a:lnTo>
                  <a:lnTo>
                    <a:pt x="3917" y="3457"/>
                  </a:lnTo>
                  <a:lnTo>
                    <a:pt x="3908" y="3417"/>
                  </a:lnTo>
                  <a:lnTo>
                    <a:pt x="3901" y="3376"/>
                  </a:lnTo>
                  <a:lnTo>
                    <a:pt x="3896" y="3335"/>
                  </a:lnTo>
                  <a:lnTo>
                    <a:pt x="3892" y="3293"/>
                  </a:lnTo>
                  <a:lnTo>
                    <a:pt x="3890" y="3252"/>
                  </a:lnTo>
                  <a:lnTo>
                    <a:pt x="3889" y="3210"/>
                  </a:lnTo>
                  <a:lnTo>
                    <a:pt x="3890" y="3168"/>
                  </a:lnTo>
                  <a:lnTo>
                    <a:pt x="3892" y="3127"/>
                  </a:lnTo>
                  <a:lnTo>
                    <a:pt x="3896" y="3085"/>
                  </a:lnTo>
                  <a:lnTo>
                    <a:pt x="3901" y="3044"/>
                  </a:lnTo>
                  <a:lnTo>
                    <a:pt x="3908" y="3003"/>
                  </a:lnTo>
                  <a:lnTo>
                    <a:pt x="3917" y="2963"/>
                  </a:lnTo>
                  <a:lnTo>
                    <a:pt x="3927" y="2923"/>
                  </a:lnTo>
                  <a:lnTo>
                    <a:pt x="3938" y="2883"/>
                  </a:lnTo>
                  <a:lnTo>
                    <a:pt x="3951" y="2844"/>
                  </a:lnTo>
                  <a:lnTo>
                    <a:pt x="3966" y="2805"/>
                  </a:lnTo>
                  <a:lnTo>
                    <a:pt x="3982" y="2766"/>
                  </a:lnTo>
                  <a:lnTo>
                    <a:pt x="3999" y="2729"/>
                  </a:lnTo>
                  <a:lnTo>
                    <a:pt x="4018" y="2692"/>
                  </a:lnTo>
                  <a:lnTo>
                    <a:pt x="4038" y="2655"/>
                  </a:lnTo>
                  <a:lnTo>
                    <a:pt x="4059" y="2619"/>
                  </a:lnTo>
                  <a:lnTo>
                    <a:pt x="4082" y="2584"/>
                  </a:lnTo>
                  <a:lnTo>
                    <a:pt x="4106" y="2550"/>
                  </a:lnTo>
                  <a:lnTo>
                    <a:pt x="4132" y="2518"/>
                  </a:lnTo>
                  <a:lnTo>
                    <a:pt x="4158" y="2486"/>
                  </a:lnTo>
                  <a:lnTo>
                    <a:pt x="4186" y="2455"/>
                  </a:lnTo>
                  <a:lnTo>
                    <a:pt x="4214" y="2425"/>
                  </a:lnTo>
                  <a:lnTo>
                    <a:pt x="4244" y="2396"/>
                  </a:lnTo>
                  <a:lnTo>
                    <a:pt x="4275" y="2368"/>
                  </a:lnTo>
                  <a:lnTo>
                    <a:pt x="4307" y="2342"/>
                  </a:lnTo>
                  <a:lnTo>
                    <a:pt x="4340" y="2317"/>
                  </a:lnTo>
                  <a:lnTo>
                    <a:pt x="4374" y="2293"/>
                  </a:lnTo>
                  <a:lnTo>
                    <a:pt x="4409" y="2270"/>
                  </a:lnTo>
                  <a:lnTo>
                    <a:pt x="4445" y="2248"/>
                  </a:lnTo>
                  <a:lnTo>
                    <a:pt x="4481" y="2228"/>
                  </a:lnTo>
                  <a:lnTo>
                    <a:pt x="4518" y="2209"/>
                  </a:lnTo>
                  <a:lnTo>
                    <a:pt x="4556" y="2192"/>
                  </a:lnTo>
                  <a:lnTo>
                    <a:pt x="4594" y="2176"/>
                  </a:lnTo>
                  <a:lnTo>
                    <a:pt x="4633" y="2162"/>
                  </a:lnTo>
                  <a:lnTo>
                    <a:pt x="4673" y="2149"/>
                  </a:lnTo>
                  <a:lnTo>
                    <a:pt x="4712" y="2137"/>
                  </a:lnTo>
                  <a:lnTo>
                    <a:pt x="4753" y="2127"/>
                  </a:lnTo>
                  <a:lnTo>
                    <a:pt x="4793" y="2119"/>
                  </a:lnTo>
                  <a:lnTo>
                    <a:pt x="4834" y="2112"/>
                  </a:lnTo>
                  <a:lnTo>
                    <a:pt x="4875" y="2106"/>
                  </a:lnTo>
                  <a:lnTo>
                    <a:pt x="4917" y="2102"/>
                  </a:lnTo>
                  <a:lnTo>
                    <a:pt x="4958" y="2100"/>
                  </a:lnTo>
                  <a:lnTo>
                    <a:pt x="5000" y="2099"/>
                  </a:lnTo>
                  <a:lnTo>
                    <a:pt x="5042" y="2100"/>
                  </a:lnTo>
                  <a:lnTo>
                    <a:pt x="5083" y="2102"/>
                  </a:lnTo>
                  <a:lnTo>
                    <a:pt x="5125" y="2106"/>
                  </a:lnTo>
                  <a:lnTo>
                    <a:pt x="5166" y="2112"/>
                  </a:lnTo>
                  <a:lnTo>
                    <a:pt x="5207" y="2119"/>
                  </a:lnTo>
                  <a:lnTo>
                    <a:pt x="5247" y="2127"/>
                  </a:lnTo>
                  <a:lnTo>
                    <a:pt x="5288" y="2137"/>
                  </a:lnTo>
                  <a:lnTo>
                    <a:pt x="5327" y="2149"/>
                  </a:lnTo>
                  <a:lnTo>
                    <a:pt x="5367" y="2162"/>
                  </a:lnTo>
                  <a:lnTo>
                    <a:pt x="5406" y="2176"/>
                  </a:lnTo>
                  <a:lnTo>
                    <a:pt x="5444" y="2192"/>
                  </a:lnTo>
                  <a:lnTo>
                    <a:pt x="5482" y="2209"/>
                  </a:lnTo>
                  <a:lnTo>
                    <a:pt x="5519" y="2228"/>
                  </a:lnTo>
                  <a:lnTo>
                    <a:pt x="5555" y="2248"/>
                  </a:lnTo>
                  <a:lnTo>
                    <a:pt x="5591" y="2270"/>
                  </a:lnTo>
                  <a:lnTo>
                    <a:pt x="5626" y="2293"/>
                  </a:lnTo>
                  <a:lnTo>
                    <a:pt x="5660" y="2317"/>
                  </a:lnTo>
                  <a:lnTo>
                    <a:pt x="5693" y="2342"/>
                  </a:lnTo>
                  <a:lnTo>
                    <a:pt x="5725" y="2368"/>
                  </a:lnTo>
                  <a:lnTo>
                    <a:pt x="5756" y="2396"/>
                  </a:lnTo>
                  <a:lnTo>
                    <a:pt x="5786" y="2425"/>
                  </a:lnTo>
                  <a:lnTo>
                    <a:pt x="5814" y="2455"/>
                  </a:lnTo>
                  <a:lnTo>
                    <a:pt x="5842" y="2486"/>
                  </a:lnTo>
                  <a:lnTo>
                    <a:pt x="5868" y="2518"/>
                  </a:lnTo>
                  <a:lnTo>
                    <a:pt x="5894" y="2550"/>
                  </a:lnTo>
                  <a:lnTo>
                    <a:pt x="5918" y="2584"/>
                  </a:lnTo>
                  <a:lnTo>
                    <a:pt x="5941" y="2619"/>
                  </a:lnTo>
                  <a:lnTo>
                    <a:pt x="5962" y="2655"/>
                  </a:lnTo>
                  <a:lnTo>
                    <a:pt x="5982" y="2692"/>
                  </a:lnTo>
                  <a:lnTo>
                    <a:pt x="6001" y="2729"/>
                  </a:lnTo>
                  <a:lnTo>
                    <a:pt x="6018" y="2766"/>
                  </a:lnTo>
                  <a:lnTo>
                    <a:pt x="6034" y="2805"/>
                  </a:lnTo>
                  <a:lnTo>
                    <a:pt x="6049" y="2844"/>
                  </a:lnTo>
                  <a:lnTo>
                    <a:pt x="6062" y="2883"/>
                  </a:lnTo>
                  <a:lnTo>
                    <a:pt x="6073" y="2923"/>
                  </a:lnTo>
                  <a:lnTo>
                    <a:pt x="6083" y="2963"/>
                  </a:lnTo>
                  <a:lnTo>
                    <a:pt x="6092" y="3003"/>
                  </a:lnTo>
                  <a:lnTo>
                    <a:pt x="6099" y="3044"/>
                  </a:lnTo>
                  <a:lnTo>
                    <a:pt x="6104" y="3085"/>
                  </a:lnTo>
                  <a:lnTo>
                    <a:pt x="6108" y="3127"/>
                  </a:lnTo>
                  <a:lnTo>
                    <a:pt x="6110" y="3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577;p7">
              <a:extLst>
                <a:ext uri="{FF2B5EF4-FFF2-40B4-BE49-F238E27FC236}">
                  <a16:creationId xmlns:a16="http://schemas.microsoft.com/office/drawing/2014/main" id="{FB5180B7-5FAF-4013-9B5A-BAD6D85F731C}"/>
                </a:ext>
              </a:extLst>
            </p:cNvPr>
            <p:cNvSpPr/>
            <p:nvPr/>
          </p:nvSpPr>
          <p:spPr>
            <a:xfrm>
              <a:off x="9756372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564" y="7097"/>
                  </a:moveTo>
                  <a:lnTo>
                    <a:pt x="1423" y="7252"/>
                  </a:lnTo>
                  <a:lnTo>
                    <a:pt x="1335" y="7434"/>
                  </a:lnTo>
                  <a:lnTo>
                    <a:pt x="1297" y="7690"/>
                  </a:lnTo>
                  <a:lnTo>
                    <a:pt x="1291" y="7722"/>
                  </a:lnTo>
                  <a:lnTo>
                    <a:pt x="1280" y="7753"/>
                  </a:lnTo>
                  <a:lnTo>
                    <a:pt x="1265" y="7782"/>
                  </a:lnTo>
                  <a:lnTo>
                    <a:pt x="1246" y="7809"/>
                  </a:lnTo>
                  <a:lnTo>
                    <a:pt x="1224" y="7833"/>
                  </a:lnTo>
                  <a:lnTo>
                    <a:pt x="1199" y="7855"/>
                  </a:lnTo>
                  <a:lnTo>
                    <a:pt x="1172" y="7872"/>
                  </a:lnTo>
                  <a:lnTo>
                    <a:pt x="1142" y="7886"/>
                  </a:lnTo>
                  <a:lnTo>
                    <a:pt x="1111" y="7896"/>
                  </a:lnTo>
                  <a:lnTo>
                    <a:pt x="1079" y="7902"/>
                  </a:lnTo>
                  <a:lnTo>
                    <a:pt x="1046" y="7904"/>
                  </a:lnTo>
                  <a:lnTo>
                    <a:pt x="1014" y="7901"/>
                  </a:lnTo>
                  <a:lnTo>
                    <a:pt x="982" y="7895"/>
                  </a:lnTo>
                  <a:lnTo>
                    <a:pt x="951" y="7884"/>
                  </a:lnTo>
                  <a:lnTo>
                    <a:pt x="922" y="7869"/>
                  </a:lnTo>
                  <a:lnTo>
                    <a:pt x="895" y="7850"/>
                  </a:lnTo>
                  <a:lnTo>
                    <a:pt x="871" y="7828"/>
                  </a:lnTo>
                  <a:lnTo>
                    <a:pt x="849" y="7803"/>
                  </a:lnTo>
                  <a:lnTo>
                    <a:pt x="832" y="7776"/>
                  </a:lnTo>
                  <a:lnTo>
                    <a:pt x="818" y="7746"/>
                  </a:lnTo>
                  <a:lnTo>
                    <a:pt x="808" y="7715"/>
                  </a:lnTo>
                  <a:lnTo>
                    <a:pt x="802" y="7683"/>
                  </a:lnTo>
                  <a:lnTo>
                    <a:pt x="800" y="7650"/>
                  </a:lnTo>
                  <a:lnTo>
                    <a:pt x="803" y="7618"/>
                  </a:lnTo>
                  <a:lnTo>
                    <a:pt x="846" y="7323"/>
                  </a:lnTo>
                  <a:lnTo>
                    <a:pt x="854" y="7286"/>
                  </a:lnTo>
                  <a:lnTo>
                    <a:pt x="868" y="7250"/>
                  </a:lnTo>
                  <a:lnTo>
                    <a:pt x="989" y="7001"/>
                  </a:lnTo>
                  <a:lnTo>
                    <a:pt x="1007" y="6970"/>
                  </a:lnTo>
                  <a:lnTo>
                    <a:pt x="1029" y="6942"/>
                  </a:lnTo>
                  <a:lnTo>
                    <a:pt x="1215" y="6738"/>
                  </a:lnTo>
                  <a:lnTo>
                    <a:pt x="1237" y="6716"/>
                  </a:lnTo>
                  <a:lnTo>
                    <a:pt x="1261" y="6698"/>
                  </a:lnTo>
                  <a:lnTo>
                    <a:pt x="1498" y="6539"/>
                  </a:lnTo>
                  <a:lnTo>
                    <a:pt x="1520" y="6527"/>
                  </a:lnTo>
                  <a:lnTo>
                    <a:pt x="1542" y="6516"/>
                  </a:lnTo>
                  <a:lnTo>
                    <a:pt x="1819" y="6403"/>
                  </a:lnTo>
                  <a:lnTo>
                    <a:pt x="1859" y="6390"/>
                  </a:lnTo>
                  <a:lnTo>
                    <a:pt x="2161" y="6322"/>
                  </a:lnTo>
                  <a:lnTo>
                    <a:pt x="2198" y="6317"/>
                  </a:lnTo>
                  <a:lnTo>
                    <a:pt x="2513" y="6294"/>
                  </a:lnTo>
                  <a:lnTo>
                    <a:pt x="2549" y="6294"/>
                  </a:lnTo>
                  <a:lnTo>
                    <a:pt x="2864" y="6317"/>
                  </a:lnTo>
                  <a:lnTo>
                    <a:pt x="2901" y="6322"/>
                  </a:lnTo>
                  <a:lnTo>
                    <a:pt x="3203" y="6390"/>
                  </a:lnTo>
                  <a:lnTo>
                    <a:pt x="3243" y="6403"/>
                  </a:lnTo>
                  <a:lnTo>
                    <a:pt x="3520" y="6516"/>
                  </a:lnTo>
                  <a:lnTo>
                    <a:pt x="3542" y="6527"/>
                  </a:lnTo>
                  <a:lnTo>
                    <a:pt x="3564" y="6539"/>
                  </a:lnTo>
                  <a:lnTo>
                    <a:pt x="3575" y="6547"/>
                  </a:lnTo>
                  <a:lnTo>
                    <a:pt x="3669" y="6484"/>
                  </a:lnTo>
                  <a:lnTo>
                    <a:pt x="3691" y="6471"/>
                  </a:lnTo>
                  <a:lnTo>
                    <a:pt x="3713" y="6461"/>
                  </a:lnTo>
                  <a:lnTo>
                    <a:pt x="4082" y="6309"/>
                  </a:lnTo>
                  <a:lnTo>
                    <a:pt x="4122" y="6297"/>
                  </a:lnTo>
                  <a:lnTo>
                    <a:pt x="4525" y="6206"/>
                  </a:lnTo>
                  <a:lnTo>
                    <a:pt x="4562" y="6201"/>
                  </a:lnTo>
                  <a:lnTo>
                    <a:pt x="4982" y="6170"/>
                  </a:lnTo>
                  <a:lnTo>
                    <a:pt x="5018" y="6170"/>
                  </a:lnTo>
                  <a:lnTo>
                    <a:pt x="5438" y="6201"/>
                  </a:lnTo>
                  <a:lnTo>
                    <a:pt x="5475" y="6206"/>
                  </a:lnTo>
                  <a:lnTo>
                    <a:pt x="5878" y="6297"/>
                  </a:lnTo>
                  <a:lnTo>
                    <a:pt x="5918" y="6309"/>
                  </a:lnTo>
                  <a:lnTo>
                    <a:pt x="6287" y="6461"/>
                  </a:lnTo>
                  <a:lnTo>
                    <a:pt x="6309" y="6471"/>
                  </a:lnTo>
                  <a:lnTo>
                    <a:pt x="6331" y="6484"/>
                  </a:lnTo>
                  <a:lnTo>
                    <a:pt x="6425" y="6547"/>
                  </a:lnTo>
                  <a:lnTo>
                    <a:pt x="6436" y="6539"/>
                  </a:lnTo>
                  <a:lnTo>
                    <a:pt x="6458" y="6527"/>
                  </a:lnTo>
                  <a:lnTo>
                    <a:pt x="6480" y="6516"/>
                  </a:lnTo>
                  <a:lnTo>
                    <a:pt x="6757" y="6403"/>
                  </a:lnTo>
                  <a:lnTo>
                    <a:pt x="6797" y="6390"/>
                  </a:lnTo>
                  <a:lnTo>
                    <a:pt x="7099" y="6322"/>
                  </a:lnTo>
                  <a:lnTo>
                    <a:pt x="7136" y="6317"/>
                  </a:lnTo>
                  <a:lnTo>
                    <a:pt x="7451" y="6294"/>
                  </a:lnTo>
                  <a:lnTo>
                    <a:pt x="7487" y="6294"/>
                  </a:lnTo>
                  <a:lnTo>
                    <a:pt x="7802" y="6317"/>
                  </a:lnTo>
                  <a:lnTo>
                    <a:pt x="7839" y="6322"/>
                  </a:lnTo>
                  <a:lnTo>
                    <a:pt x="8141" y="6390"/>
                  </a:lnTo>
                  <a:lnTo>
                    <a:pt x="8181" y="6403"/>
                  </a:lnTo>
                  <a:lnTo>
                    <a:pt x="8458" y="6516"/>
                  </a:lnTo>
                  <a:lnTo>
                    <a:pt x="8480" y="6527"/>
                  </a:lnTo>
                  <a:lnTo>
                    <a:pt x="8502" y="6539"/>
                  </a:lnTo>
                  <a:lnTo>
                    <a:pt x="8739" y="6698"/>
                  </a:lnTo>
                  <a:lnTo>
                    <a:pt x="8763" y="6716"/>
                  </a:lnTo>
                  <a:lnTo>
                    <a:pt x="8785" y="6738"/>
                  </a:lnTo>
                  <a:lnTo>
                    <a:pt x="8971" y="6942"/>
                  </a:lnTo>
                  <a:lnTo>
                    <a:pt x="8993" y="6970"/>
                  </a:lnTo>
                  <a:lnTo>
                    <a:pt x="9011" y="7001"/>
                  </a:lnTo>
                  <a:lnTo>
                    <a:pt x="9132" y="7250"/>
                  </a:lnTo>
                  <a:lnTo>
                    <a:pt x="9146" y="7286"/>
                  </a:lnTo>
                  <a:lnTo>
                    <a:pt x="9154" y="7323"/>
                  </a:lnTo>
                  <a:lnTo>
                    <a:pt x="9197" y="7618"/>
                  </a:lnTo>
                  <a:lnTo>
                    <a:pt x="9200" y="7650"/>
                  </a:lnTo>
                  <a:lnTo>
                    <a:pt x="9198" y="7683"/>
                  </a:lnTo>
                  <a:lnTo>
                    <a:pt x="9192" y="7715"/>
                  </a:lnTo>
                  <a:lnTo>
                    <a:pt x="9182" y="7746"/>
                  </a:lnTo>
                  <a:lnTo>
                    <a:pt x="9168" y="7776"/>
                  </a:lnTo>
                  <a:lnTo>
                    <a:pt x="9151" y="7803"/>
                  </a:lnTo>
                  <a:lnTo>
                    <a:pt x="9129" y="7828"/>
                  </a:lnTo>
                  <a:lnTo>
                    <a:pt x="9105" y="7850"/>
                  </a:lnTo>
                  <a:lnTo>
                    <a:pt x="9078" y="7869"/>
                  </a:lnTo>
                  <a:lnTo>
                    <a:pt x="9049" y="7884"/>
                  </a:lnTo>
                  <a:lnTo>
                    <a:pt x="9018" y="7895"/>
                  </a:lnTo>
                  <a:lnTo>
                    <a:pt x="8986" y="7901"/>
                  </a:lnTo>
                  <a:lnTo>
                    <a:pt x="8954" y="7904"/>
                  </a:lnTo>
                  <a:lnTo>
                    <a:pt x="8921" y="7902"/>
                  </a:lnTo>
                  <a:lnTo>
                    <a:pt x="8889" y="7896"/>
                  </a:lnTo>
                  <a:lnTo>
                    <a:pt x="8858" y="7886"/>
                  </a:lnTo>
                  <a:lnTo>
                    <a:pt x="8828" y="7872"/>
                  </a:lnTo>
                  <a:lnTo>
                    <a:pt x="8801" y="7855"/>
                  </a:lnTo>
                  <a:lnTo>
                    <a:pt x="8776" y="7833"/>
                  </a:lnTo>
                  <a:lnTo>
                    <a:pt x="8754" y="7809"/>
                  </a:lnTo>
                  <a:lnTo>
                    <a:pt x="8735" y="7782"/>
                  </a:lnTo>
                  <a:lnTo>
                    <a:pt x="8720" y="7753"/>
                  </a:lnTo>
                  <a:lnTo>
                    <a:pt x="8709" y="7722"/>
                  </a:lnTo>
                  <a:lnTo>
                    <a:pt x="8703" y="7690"/>
                  </a:lnTo>
                  <a:lnTo>
                    <a:pt x="8665" y="7434"/>
                  </a:lnTo>
                  <a:lnTo>
                    <a:pt x="8577" y="7252"/>
                  </a:lnTo>
                  <a:lnTo>
                    <a:pt x="8436" y="7097"/>
                  </a:lnTo>
                  <a:lnTo>
                    <a:pt x="8245" y="6969"/>
                  </a:lnTo>
                  <a:lnTo>
                    <a:pt x="8011" y="6873"/>
                  </a:lnTo>
                  <a:lnTo>
                    <a:pt x="7748" y="6814"/>
                  </a:lnTo>
                  <a:lnTo>
                    <a:pt x="7469" y="6794"/>
                  </a:lnTo>
                  <a:lnTo>
                    <a:pt x="7190" y="6814"/>
                  </a:lnTo>
                  <a:lnTo>
                    <a:pt x="6927" y="6873"/>
                  </a:lnTo>
                  <a:lnTo>
                    <a:pt x="6848" y="6905"/>
                  </a:lnTo>
                  <a:lnTo>
                    <a:pt x="6941" y="7007"/>
                  </a:lnTo>
                  <a:lnTo>
                    <a:pt x="6963" y="7035"/>
                  </a:lnTo>
                  <a:lnTo>
                    <a:pt x="6981" y="7066"/>
                  </a:lnTo>
                  <a:lnTo>
                    <a:pt x="7142" y="7399"/>
                  </a:lnTo>
                  <a:lnTo>
                    <a:pt x="7156" y="7435"/>
                  </a:lnTo>
                  <a:lnTo>
                    <a:pt x="7165" y="7472"/>
                  </a:lnTo>
                  <a:lnTo>
                    <a:pt x="7222" y="7865"/>
                  </a:lnTo>
                  <a:lnTo>
                    <a:pt x="7225" y="7897"/>
                  </a:lnTo>
                  <a:lnTo>
                    <a:pt x="7223" y="7930"/>
                  </a:lnTo>
                  <a:lnTo>
                    <a:pt x="7217" y="7962"/>
                  </a:lnTo>
                  <a:lnTo>
                    <a:pt x="7207" y="7993"/>
                  </a:lnTo>
                  <a:lnTo>
                    <a:pt x="7193" y="8023"/>
                  </a:lnTo>
                  <a:lnTo>
                    <a:pt x="7176" y="8050"/>
                  </a:lnTo>
                  <a:lnTo>
                    <a:pt x="7154" y="8075"/>
                  </a:lnTo>
                  <a:lnTo>
                    <a:pt x="7130" y="8097"/>
                  </a:lnTo>
                  <a:lnTo>
                    <a:pt x="7103" y="8116"/>
                  </a:lnTo>
                  <a:lnTo>
                    <a:pt x="7074" y="8131"/>
                  </a:lnTo>
                  <a:lnTo>
                    <a:pt x="7043" y="8142"/>
                  </a:lnTo>
                  <a:lnTo>
                    <a:pt x="7011" y="8148"/>
                  </a:lnTo>
                  <a:lnTo>
                    <a:pt x="6979" y="8151"/>
                  </a:lnTo>
                  <a:lnTo>
                    <a:pt x="6946" y="8149"/>
                  </a:lnTo>
                  <a:lnTo>
                    <a:pt x="6914" y="8143"/>
                  </a:lnTo>
                  <a:lnTo>
                    <a:pt x="6883" y="8133"/>
                  </a:lnTo>
                  <a:lnTo>
                    <a:pt x="6853" y="8119"/>
                  </a:lnTo>
                  <a:lnTo>
                    <a:pt x="6826" y="8102"/>
                  </a:lnTo>
                  <a:lnTo>
                    <a:pt x="6801" y="8080"/>
                  </a:lnTo>
                  <a:lnTo>
                    <a:pt x="6779" y="8056"/>
                  </a:lnTo>
                  <a:lnTo>
                    <a:pt x="6760" y="8029"/>
                  </a:lnTo>
                  <a:lnTo>
                    <a:pt x="6745" y="8000"/>
                  </a:lnTo>
                  <a:lnTo>
                    <a:pt x="6734" y="7969"/>
                  </a:lnTo>
                  <a:lnTo>
                    <a:pt x="6728" y="7937"/>
                  </a:lnTo>
                  <a:lnTo>
                    <a:pt x="6676" y="7582"/>
                  </a:lnTo>
                  <a:lnTo>
                    <a:pt x="6547" y="7317"/>
                  </a:lnTo>
                  <a:lnTo>
                    <a:pt x="6424" y="7182"/>
                  </a:lnTo>
                  <a:lnTo>
                    <a:pt x="6361" y="7252"/>
                  </a:lnTo>
                  <a:lnTo>
                    <a:pt x="6273" y="7434"/>
                  </a:lnTo>
                  <a:lnTo>
                    <a:pt x="6235" y="7690"/>
                  </a:lnTo>
                  <a:lnTo>
                    <a:pt x="6229" y="7722"/>
                  </a:lnTo>
                  <a:lnTo>
                    <a:pt x="6218" y="7753"/>
                  </a:lnTo>
                  <a:lnTo>
                    <a:pt x="6203" y="7782"/>
                  </a:lnTo>
                  <a:lnTo>
                    <a:pt x="6184" y="7809"/>
                  </a:lnTo>
                  <a:lnTo>
                    <a:pt x="6162" y="7833"/>
                  </a:lnTo>
                  <a:lnTo>
                    <a:pt x="6137" y="7855"/>
                  </a:lnTo>
                  <a:lnTo>
                    <a:pt x="6110" y="7872"/>
                  </a:lnTo>
                  <a:lnTo>
                    <a:pt x="6080" y="7886"/>
                  </a:lnTo>
                  <a:lnTo>
                    <a:pt x="6049" y="7896"/>
                  </a:lnTo>
                  <a:lnTo>
                    <a:pt x="6017" y="7902"/>
                  </a:lnTo>
                  <a:lnTo>
                    <a:pt x="5984" y="7904"/>
                  </a:lnTo>
                  <a:lnTo>
                    <a:pt x="5952" y="7901"/>
                  </a:lnTo>
                  <a:lnTo>
                    <a:pt x="5920" y="7895"/>
                  </a:lnTo>
                  <a:lnTo>
                    <a:pt x="5889" y="7884"/>
                  </a:lnTo>
                  <a:lnTo>
                    <a:pt x="5860" y="7869"/>
                  </a:lnTo>
                  <a:lnTo>
                    <a:pt x="5833" y="7850"/>
                  </a:lnTo>
                  <a:lnTo>
                    <a:pt x="5809" y="7828"/>
                  </a:lnTo>
                  <a:lnTo>
                    <a:pt x="5787" y="7803"/>
                  </a:lnTo>
                  <a:lnTo>
                    <a:pt x="5770" y="7776"/>
                  </a:lnTo>
                  <a:lnTo>
                    <a:pt x="5756" y="7746"/>
                  </a:lnTo>
                  <a:lnTo>
                    <a:pt x="5746" y="7715"/>
                  </a:lnTo>
                  <a:lnTo>
                    <a:pt x="5740" y="7683"/>
                  </a:lnTo>
                  <a:lnTo>
                    <a:pt x="5738" y="7650"/>
                  </a:lnTo>
                  <a:lnTo>
                    <a:pt x="5741" y="7618"/>
                  </a:lnTo>
                  <a:lnTo>
                    <a:pt x="5784" y="7323"/>
                  </a:lnTo>
                  <a:lnTo>
                    <a:pt x="5792" y="7286"/>
                  </a:lnTo>
                  <a:lnTo>
                    <a:pt x="5806" y="7250"/>
                  </a:lnTo>
                  <a:lnTo>
                    <a:pt x="5927" y="7001"/>
                  </a:lnTo>
                  <a:lnTo>
                    <a:pt x="5945" y="6970"/>
                  </a:lnTo>
                  <a:lnTo>
                    <a:pt x="5967" y="6942"/>
                  </a:lnTo>
                  <a:lnTo>
                    <a:pt x="6015" y="6889"/>
                  </a:lnTo>
                  <a:lnTo>
                    <a:pt x="5748" y="6780"/>
                  </a:lnTo>
                  <a:lnTo>
                    <a:pt x="5384" y="6698"/>
                  </a:lnTo>
                  <a:lnTo>
                    <a:pt x="5000" y="6670"/>
                  </a:lnTo>
                  <a:lnTo>
                    <a:pt x="4616" y="6698"/>
                  </a:lnTo>
                  <a:lnTo>
                    <a:pt x="4252" y="6780"/>
                  </a:lnTo>
                  <a:lnTo>
                    <a:pt x="3985" y="6889"/>
                  </a:lnTo>
                  <a:lnTo>
                    <a:pt x="4033" y="6942"/>
                  </a:lnTo>
                  <a:lnTo>
                    <a:pt x="4055" y="6970"/>
                  </a:lnTo>
                  <a:lnTo>
                    <a:pt x="4073" y="7001"/>
                  </a:lnTo>
                  <a:lnTo>
                    <a:pt x="4194" y="7250"/>
                  </a:lnTo>
                  <a:lnTo>
                    <a:pt x="4208" y="7286"/>
                  </a:lnTo>
                  <a:lnTo>
                    <a:pt x="4216" y="7323"/>
                  </a:lnTo>
                  <a:lnTo>
                    <a:pt x="4259" y="7618"/>
                  </a:lnTo>
                  <a:lnTo>
                    <a:pt x="4262" y="7650"/>
                  </a:lnTo>
                  <a:lnTo>
                    <a:pt x="4260" y="7683"/>
                  </a:lnTo>
                  <a:lnTo>
                    <a:pt x="4254" y="7715"/>
                  </a:lnTo>
                  <a:lnTo>
                    <a:pt x="4244" y="7746"/>
                  </a:lnTo>
                  <a:lnTo>
                    <a:pt x="4230" y="7776"/>
                  </a:lnTo>
                  <a:lnTo>
                    <a:pt x="4213" y="7803"/>
                  </a:lnTo>
                  <a:lnTo>
                    <a:pt x="4191" y="7828"/>
                  </a:lnTo>
                  <a:lnTo>
                    <a:pt x="4167" y="7850"/>
                  </a:lnTo>
                  <a:lnTo>
                    <a:pt x="4140" y="7869"/>
                  </a:lnTo>
                  <a:lnTo>
                    <a:pt x="4111" y="7884"/>
                  </a:lnTo>
                  <a:lnTo>
                    <a:pt x="4080" y="7895"/>
                  </a:lnTo>
                  <a:lnTo>
                    <a:pt x="4048" y="7901"/>
                  </a:lnTo>
                  <a:lnTo>
                    <a:pt x="4016" y="7904"/>
                  </a:lnTo>
                  <a:lnTo>
                    <a:pt x="3983" y="7902"/>
                  </a:lnTo>
                  <a:lnTo>
                    <a:pt x="3951" y="7896"/>
                  </a:lnTo>
                  <a:lnTo>
                    <a:pt x="3920" y="7886"/>
                  </a:lnTo>
                  <a:lnTo>
                    <a:pt x="3890" y="7872"/>
                  </a:lnTo>
                  <a:lnTo>
                    <a:pt x="3863" y="7855"/>
                  </a:lnTo>
                  <a:lnTo>
                    <a:pt x="3838" y="7833"/>
                  </a:lnTo>
                  <a:lnTo>
                    <a:pt x="3816" y="7809"/>
                  </a:lnTo>
                  <a:lnTo>
                    <a:pt x="3797" y="7782"/>
                  </a:lnTo>
                  <a:lnTo>
                    <a:pt x="3782" y="7753"/>
                  </a:lnTo>
                  <a:lnTo>
                    <a:pt x="3771" y="7722"/>
                  </a:lnTo>
                  <a:lnTo>
                    <a:pt x="3765" y="7690"/>
                  </a:lnTo>
                  <a:lnTo>
                    <a:pt x="3727" y="7434"/>
                  </a:lnTo>
                  <a:lnTo>
                    <a:pt x="3639" y="7252"/>
                  </a:lnTo>
                  <a:lnTo>
                    <a:pt x="3576" y="7182"/>
                  </a:lnTo>
                  <a:lnTo>
                    <a:pt x="3453" y="7317"/>
                  </a:lnTo>
                  <a:lnTo>
                    <a:pt x="3324" y="7582"/>
                  </a:lnTo>
                  <a:lnTo>
                    <a:pt x="3272" y="7937"/>
                  </a:lnTo>
                  <a:lnTo>
                    <a:pt x="3266" y="7969"/>
                  </a:lnTo>
                  <a:lnTo>
                    <a:pt x="3255" y="8000"/>
                  </a:lnTo>
                  <a:lnTo>
                    <a:pt x="3240" y="8029"/>
                  </a:lnTo>
                  <a:lnTo>
                    <a:pt x="3221" y="8056"/>
                  </a:lnTo>
                  <a:lnTo>
                    <a:pt x="3199" y="8080"/>
                  </a:lnTo>
                  <a:lnTo>
                    <a:pt x="3174" y="8102"/>
                  </a:lnTo>
                  <a:lnTo>
                    <a:pt x="3147" y="8119"/>
                  </a:lnTo>
                  <a:lnTo>
                    <a:pt x="3117" y="8133"/>
                  </a:lnTo>
                  <a:lnTo>
                    <a:pt x="3086" y="8143"/>
                  </a:lnTo>
                  <a:lnTo>
                    <a:pt x="3054" y="8149"/>
                  </a:lnTo>
                  <a:lnTo>
                    <a:pt x="3021" y="8151"/>
                  </a:lnTo>
                  <a:lnTo>
                    <a:pt x="2989" y="8148"/>
                  </a:lnTo>
                  <a:lnTo>
                    <a:pt x="2957" y="8142"/>
                  </a:lnTo>
                  <a:lnTo>
                    <a:pt x="2926" y="8131"/>
                  </a:lnTo>
                  <a:lnTo>
                    <a:pt x="2897" y="8116"/>
                  </a:lnTo>
                  <a:lnTo>
                    <a:pt x="2870" y="8097"/>
                  </a:lnTo>
                  <a:lnTo>
                    <a:pt x="2846" y="8075"/>
                  </a:lnTo>
                  <a:lnTo>
                    <a:pt x="2824" y="8050"/>
                  </a:lnTo>
                  <a:lnTo>
                    <a:pt x="2807" y="8023"/>
                  </a:lnTo>
                  <a:lnTo>
                    <a:pt x="2793" y="7993"/>
                  </a:lnTo>
                  <a:lnTo>
                    <a:pt x="2783" y="7962"/>
                  </a:lnTo>
                  <a:lnTo>
                    <a:pt x="2777" y="7930"/>
                  </a:lnTo>
                  <a:lnTo>
                    <a:pt x="2775" y="7897"/>
                  </a:lnTo>
                  <a:lnTo>
                    <a:pt x="2778" y="7865"/>
                  </a:lnTo>
                  <a:lnTo>
                    <a:pt x="2835" y="7472"/>
                  </a:lnTo>
                  <a:lnTo>
                    <a:pt x="2844" y="7435"/>
                  </a:lnTo>
                  <a:lnTo>
                    <a:pt x="2858" y="7399"/>
                  </a:lnTo>
                  <a:lnTo>
                    <a:pt x="3019" y="7066"/>
                  </a:lnTo>
                  <a:lnTo>
                    <a:pt x="3037" y="7035"/>
                  </a:lnTo>
                  <a:lnTo>
                    <a:pt x="3059" y="7007"/>
                  </a:lnTo>
                  <a:lnTo>
                    <a:pt x="3152" y="6905"/>
                  </a:lnTo>
                  <a:lnTo>
                    <a:pt x="3073" y="6873"/>
                  </a:lnTo>
                  <a:lnTo>
                    <a:pt x="2810" y="6814"/>
                  </a:lnTo>
                  <a:lnTo>
                    <a:pt x="2531" y="6794"/>
                  </a:lnTo>
                  <a:lnTo>
                    <a:pt x="2252" y="6814"/>
                  </a:lnTo>
                  <a:lnTo>
                    <a:pt x="1989" y="6873"/>
                  </a:lnTo>
                  <a:lnTo>
                    <a:pt x="1755" y="6969"/>
                  </a:lnTo>
                  <a:lnTo>
                    <a:pt x="1564" y="7097"/>
                  </a:lnTo>
                  <a:close/>
                  <a:moveTo>
                    <a:pt x="8580" y="4119"/>
                  </a:moveTo>
                  <a:lnTo>
                    <a:pt x="8582" y="4151"/>
                  </a:lnTo>
                  <a:lnTo>
                    <a:pt x="8582" y="4161"/>
                  </a:lnTo>
                  <a:lnTo>
                    <a:pt x="8583" y="4193"/>
                  </a:lnTo>
                  <a:lnTo>
                    <a:pt x="8583" y="4203"/>
                  </a:lnTo>
                  <a:lnTo>
                    <a:pt x="8582" y="4235"/>
                  </a:lnTo>
                  <a:lnTo>
                    <a:pt x="8582" y="4244"/>
                  </a:lnTo>
                  <a:lnTo>
                    <a:pt x="8580" y="4277"/>
                  </a:lnTo>
                  <a:lnTo>
                    <a:pt x="8579" y="4286"/>
                  </a:lnTo>
                  <a:lnTo>
                    <a:pt x="8576" y="4318"/>
                  </a:lnTo>
                  <a:lnTo>
                    <a:pt x="8575" y="4327"/>
                  </a:lnTo>
                  <a:lnTo>
                    <a:pt x="8571" y="4359"/>
                  </a:lnTo>
                  <a:lnTo>
                    <a:pt x="8570" y="4369"/>
                  </a:lnTo>
                  <a:lnTo>
                    <a:pt x="8564" y="4400"/>
                  </a:lnTo>
                  <a:lnTo>
                    <a:pt x="8563" y="4410"/>
                  </a:lnTo>
                  <a:lnTo>
                    <a:pt x="8556" y="4441"/>
                  </a:lnTo>
                  <a:lnTo>
                    <a:pt x="8554" y="4450"/>
                  </a:lnTo>
                  <a:lnTo>
                    <a:pt x="8546" y="4481"/>
                  </a:lnTo>
                  <a:lnTo>
                    <a:pt x="8544" y="4490"/>
                  </a:lnTo>
                  <a:lnTo>
                    <a:pt x="8535" y="4521"/>
                  </a:lnTo>
                  <a:lnTo>
                    <a:pt x="8532" y="4530"/>
                  </a:lnTo>
                  <a:lnTo>
                    <a:pt x="8522" y="4561"/>
                  </a:lnTo>
                  <a:lnTo>
                    <a:pt x="8519" y="4570"/>
                  </a:lnTo>
                  <a:lnTo>
                    <a:pt x="8508" y="4600"/>
                  </a:lnTo>
                  <a:lnTo>
                    <a:pt x="8504" y="4609"/>
                  </a:lnTo>
                  <a:lnTo>
                    <a:pt x="8492" y="4639"/>
                  </a:lnTo>
                  <a:lnTo>
                    <a:pt x="8488" y="4647"/>
                  </a:lnTo>
                  <a:lnTo>
                    <a:pt x="8475" y="4677"/>
                  </a:lnTo>
                  <a:lnTo>
                    <a:pt x="8471" y="4685"/>
                  </a:lnTo>
                  <a:lnTo>
                    <a:pt x="8456" y="4714"/>
                  </a:lnTo>
                  <a:lnTo>
                    <a:pt x="8452" y="4722"/>
                  </a:lnTo>
                  <a:lnTo>
                    <a:pt x="8436" y="4751"/>
                  </a:lnTo>
                  <a:lnTo>
                    <a:pt x="8431" y="4759"/>
                  </a:lnTo>
                  <a:lnTo>
                    <a:pt x="8414" y="4787"/>
                  </a:lnTo>
                  <a:lnTo>
                    <a:pt x="8409" y="4795"/>
                  </a:lnTo>
                  <a:lnTo>
                    <a:pt x="8391" y="4822"/>
                  </a:lnTo>
                  <a:lnTo>
                    <a:pt x="8386" y="4830"/>
                  </a:lnTo>
                  <a:lnTo>
                    <a:pt x="8367" y="4856"/>
                  </a:lnTo>
                  <a:lnTo>
                    <a:pt x="8362" y="4864"/>
                  </a:lnTo>
                  <a:lnTo>
                    <a:pt x="8342" y="4889"/>
                  </a:lnTo>
                  <a:lnTo>
                    <a:pt x="8336" y="4896"/>
                  </a:lnTo>
                  <a:lnTo>
                    <a:pt x="8316" y="4921"/>
                  </a:lnTo>
                  <a:lnTo>
                    <a:pt x="8310" y="4928"/>
                  </a:lnTo>
                  <a:lnTo>
                    <a:pt x="8288" y="4952"/>
                  </a:lnTo>
                  <a:lnTo>
                    <a:pt x="8282" y="4959"/>
                  </a:lnTo>
                  <a:lnTo>
                    <a:pt x="8260" y="4982"/>
                  </a:lnTo>
                  <a:lnTo>
                    <a:pt x="8253" y="4989"/>
                  </a:lnTo>
                  <a:lnTo>
                    <a:pt x="8230" y="5011"/>
                  </a:lnTo>
                  <a:lnTo>
                    <a:pt x="8223" y="5017"/>
                  </a:lnTo>
                  <a:lnTo>
                    <a:pt x="8199" y="5039"/>
                  </a:lnTo>
                  <a:lnTo>
                    <a:pt x="8192" y="5045"/>
                  </a:lnTo>
                  <a:lnTo>
                    <a:pt x="8167" y="5065"/>
                  </a:lnTo>
                  <a:lnTo>
                    <a:pt x="8160" y="5071"/>
                  </a:lnTo>
                  <a:lnTo>
                    <a:pt x="8135" y="5091"/>
                  </a:lnTo>
                  <a:lnTo>
                    <a:pt x="8127" y="5096"/>
                  </a:lnTo>
                  <a:lnTo>
                    <a:pt x="8101" y="5115"/>
                  </a:lnTo>
                  <a:lnTo>
                    <a:pt x="8093" y="5120"/>
                  </a:lnTo>
                  <a:lnTo>
                    <a:pt x="8066" y="5138"/>
                  </a:lnTo>
                  <a:lnTo>
                    <a:pt x="8058" y="5143"/>
                  </a:lnTo>
                  <a:lnTo>
                    <a:pt x="8030" y="5160"/>
                  </a:lnTo>
                  <a:lnTo>
                    <a:pt x="8022" y="5165"/>
                  </a:lnTo>
                  <a:lnTo>
                    <a:pt x="7993" y="5181"/>
                  </a:lnTo>
                  <a:lnTo>
                    <a:pt x="7985" y="5185"/>
                  </a:lnTo>
                  <a:lnTo>
                    <a:pt x="7956" y="5200"/>
                  </a:lnTo>
                  <a:lnTo>
                    <a:pt x="7948" y="5204"/>
                  </a:lnTo>
                  <a:lnTo>
                    <a:pt x="7918" y="5217"/>
                  </a:lnTo>
                  <a:lnTo>
                    <a:pt x="7910" y="5221"/>
                  </a:lnTo>
                  <a:lnTo>
                    <a:pt x="7880" y="5233"/>
                  </a:lnTo>
                  <a:lnTo>
                    <a:pt x="7871" y="5237"/>
                  </a:lnTo>
                  <a:lnTo>
                    <a:pt x="7841" y="5248"/>
                  </a:lnTo>
                  <a:lnTo>
                    <a:pt x="7832" y="5251"/>
                  </a:lnTo>
                  <a:lnTo>
                    <a:pt x="7801" y="5261"/>
                  </a:lnTo>
                  <a:lnTo>
                    <a:pt x="7792" y="5264"/>
                  </a:lnTo>
                  <a:lnTo>
                    <a:pt x="7761" y="5273"/>
                  </a:lnTo>
                  <a:lnTo>
                    <a:pt x="7752" y="5275"/>
                  </a:lnTo>
                  <a:lnTo>
                    <a:pt x="7721" y="5283"/>
                  </a:lnTo>
                  <a:lnTo>
                    <a:pt x="7712" y="5285"/>
                  </a:lnTo>
                  <a:lnTo>
                    <a:pt x="7681" y="5292"/>
                  </a:lnTo>
                  <a:lnTo>
                    <a:pt x="7671" y="5293"/>
                  </a:lnTo>
                  <a:lnTo>
                    <a:pt x="7640" y="5299"/>
                  </a:lnTo>
                  <a:lnTo>
                    <a:pt x="7630" y="5300"/>
                  </a:lnTo>
                  <a:lnTo>
                    <a:pt x="7598" y="5304"/>
                  </a:lnTo>
                  <a:lnTo>
                    <a:pt x="7589" y="5305"/>
                  </a:lnTo>
                  <a:lnTo>
                    <a:pt x="7557" y="5308"/>
                  </a:lnTo>
                  <a:lnTo>
                    <a:pt x="7548" y="5309"/>
                  </a:lnTo>
                  <a:lnTo>
                    <a:pt x="7515" y="5311"/>
                  </a:lnTo>
                  <a:lnTo>
                    <a:pt x="7506" y="5311"/>
                  </a:lnTo>
                  <a:lnTo>
                    <a:pt x="7474" y="5312"/>
                  </a:lnTo>
                  <a:lnTo>
                    <a:pt x="7464" y="5312"/>
                  </a:lnTo>
                  <a:lnTo>
                    <a:pt x="7432" y="5311"/>
                  </a:lnTo>
                  <a:lnTo>
                    <a:pt x="7422" y="5311"/>
                  </a:lnTo>
                  <a:lnTo>
                    <a:pt x="7390" y="5309"/>
                  </a:lnTo>
                  <a:lnTo>
                    <a:pt x="7381" y="5308"/>
                  </a:lnTo>
                  <a:lnTo>
                    <a:pt x="7348" y="5305"/>
                  </a:lnTo>
                  <a:lnTo>
                    <a:pt x="7339" y="5304"/>
                  </a:lnTo>
                  <a:lnTo>
                    <a:pt x="7307" y="5300"/>
                  </a:lnTo>
                  <a:lnTo>
                    <a:pt x="7298" y="5299"/>
                  </a:lnTo>
                  <a:lnTo>
                    <a:pt x="7266" y="5293"/>
                  </a:lnTo>
                  <a:lnTo>
                    <a:pt x="7257" y="5292"/>
                  </a:lnTo>
                  <a:lnTo>
                    <a:pt x="7225" y="5285"/>
                  </a:lnTo>
                  <a:lnTo>
                    <a:pt x="7216" y="5283"/>
                  </a:lnTo>
                  <a:lnTo>
                    <a:pt x="7185" y="5275"/>
                  </a:lnTo>
                  <a:lnTo>
                    <a:pt x="7176" y="5273"/>
                  </a:lnTo>
                  <a:lnTo>
                    <a:pt x="7145" y="5264"/>
                  </a:lnTo>
                  <a:lnTo>
                    <a:pt x="7136" y="5261"/>
                  </a:lnTo>
                  <a:lnTo>
                    <a:pt x="7105" y="5251"/>
                  </a:lnTo>
                  <a:lnTo>
                    <a:pt x="7096" y="5248"/>
                  </a:lnTo>
                  <a:lnTo>
                    <a:pt x="7066" y="5237"/>
                  </a:lnTo>
                  <a:lnTo>
                    <a:pt x="7057" y="5233"/>
                  </a:lnTo>
                  <a:lnTo>
                    <a:pt x="7028" y="5221"/>
                  </a:lnTo>
                  <a:lnTo>
                    <a:pt x="7019" y="5217"/>
                  </a:lnTo>
                  <a:lnTo>
                    <a:pt x="6990" y="5203"/>
                  </a:lnTo>
                  <a:lnTo>
                    <a:pt x="6981" y="5199"/>
                  </a:lnTo>
                  <a:lnTo>
                    <a:pt x="6952" y="5185"/>
                  </a:lnTo>
                  <a:lnTo>
                    <a:pt x="6944" y="5180"/>
                  </a:lnTo>
                  <a:lnTo>
                    <a:pt x="6916" y="5165"/>
                  </a:lnTo>
                  <a:lnTo>
                    <a:pt x="6908" y="5160"/>
                  </a:lnTo>
                  <a:lnTo>
                    <a:pt x="6880" y="5143"/>
                  </a:lnTo>
                  <a:lnTo>
                    <a:pt x="6872" y="5139"/>
                  </a:lnTo>
                  <a:lnTo>
                    <a:pt x="6845" y="5121"/>
                  </a:lnTo>
                  <a:lnTo>
                    <a:pt x="6837" y="5115"/>
                  </a:lnTo>
                  <a:lnTo>
                    <a:pt x="6811" y="5097"/>
                  </a:lnTo>
                  <a:lnTo>
                    <a:pt x="6803" y="5091"/>
                  </a:lnTo>
                  <a:lnTo>
                    <a:pt x="6778" y="5072"/>
                  </a:lnTo>
                  <a:lnTo>
                    <a:pt x="6770" y="5066"/>
                  </a:lnTo>
                  <a:lnTo>
                    <a:pt x="6746" y="5045"/>
                  </a:lnTo>
                  <a:lnTo>
                    <a:pt x="6738" y="5039"/>
                  </a:lnTo>
                  <a:lnTo>
                    <a:pt x="6714" y="5018"/>
                  </a:lnTo>
                  <a:lnTo>
                    <a:pt x="6708" y="5011"/>
                  </a:lnTo>
                  <a:lnTo>
                    <a:pt x="6684" y="4989"/>
                  </a:lnTo>
                  <a:lnTo>
                    <a:pt x="6678" y="4982"/>
                  </a:lnTo>
                  <a:lnTo>
                    <a:pt x="6655" y="4959"/>
                  </a:lnTo>
                  <a:lnTo>
                    <a:pt x="6649" y="4952"/>
                  </a:lnTo>
                  <a:lnTo>
                    <a:pt x="6627" y="4928"/>
                  </a:lnTo>
                  <a:lnTo>
                    <a:pt x="6621" y="4921"/>
                  </a:lnTo>
                  <a:lnTo>
                    <a:pt x="6601" y="4896"/>
                  </a:lnTo>
                  <a:lnTo>
                    <a:pt x="6595" y="4889"/>
                  </a:lnTo>
                  <a:lnTo>
                    <a:pt x="6575" y="4864"/>
                  </a:lnTo>
                  <a:lnTo>
                    <a:pt x="6570" y="4856"/>
                  </a:lnTo>
                  <a:lnTo>
                    <a:pt x="6551" y="4830"/>
                  </a:lnTo>
                  <a:lnTo>
                    <a:pt x="6546" y="4822"/>
                  </a:lnTo>
                  <a:lnTo>
                    <a:pt x="6528" y="4795"/>
                  </a:lnTo>
                  <a:lnTo>
                    <a:pt x="6523" y="4787"/>
                  </a:lnTo>
                  <a:lnTo>
                    <a:pt x="6506" y="4759"/>
                  </a:lnTo>
                  <a:lnTo>
                    <a:pt x="6500" y="4750"/>
                  </a:lnTo>
                  <a:lnTo>
                    <a:pt x="6485" y="4721"/>
                  </a:lnTo>
                  <a:lnTo>
                    <a:pt x="6481" y="4713"/>
                  </a:lnTo>
                  <a:lnTo>
                    <a:pt x="6466" y="4684"/>
                  </a:lnTo>
                  <a:lnTo>
                    <a:pt x="6462" y="4676"/>
                  </a:lnTo>
                  <a:lnTo>
                    <a:pt x="6449" y="4646"/>
                  </a:lnTo>
                  <a:lnTo>
                    <a:pt x="6445" y="4638"/>
                  </a:lnTo>
                  <a:lnTo>
                    <a:pt x="6433" y="4608"/>
                  </a:lnTo>
                  <a:lnTo>
                    <a:pt x="6430" y="4599"/>
                  </a:lnTo>
                  <a:lnTo>
                    <a:pt x="6419" y="4569"/>
                  </a:lnTo>
                  <a:lnTo>
                    <a:pt x="6416" y="4560"/>
                  </a:lnTo>
                  <a:lnTo>
                    <a:pt x="6406" y="4530"/>
                  </a:lnTo>
                  <a:lnTo>
                    <a:pt x="6403" y="4521"/>
                  </a:lnTo>
                  <a:lnTo>
                    <a:pt x="6394" y="4490"/>
                  </a:lnTo>
                  <a:lnTo>
                    <a:pt x="6392" y="4481"/>
                  </a:lnTo>
                  <a:lnTo>
                    <a:pt x="6384" y="4450"/>
                  </a:lnTo>
                  <a:lnTo>
                    <a:pt x="6382" y="4441"/>
                  </a:lnTo>
                  <a:lnTo>
                    <a:pt x="6375" y="4409"/>
                  </a:lnTo>
                  <a:lnTo>
                    <a:pt x="6374" y="4400"/>
                  </a:lnTo>
                  <a:lnTo>
                    <a:pt x="6368" y="4369"/>
                  </a:lnTo>
                  <a:lnTo>
                    <a:pt x="6367" y="4359"/>
                  </a:lnTo>
                  <a:lnTo>
                    <a:pt x="6363" y="4327"/>
                  </a:lnTo>
                  <a:lnTo>
                    <a:pt x="6362" y="4318"/>
                  </a:lnTo>
                  <a:lnTo>
                    <a:pt x="6359" y="4286"/>
                  </a:lnTo>
                  <a:lnTo>
                    <a:pt x="6358" y="4277"/>
                  </a:lnTo>
                  <a:lnTo>
                    <a:pt x="6356" y="4244"/>
                  </a:lnTo>
                  <a:lnTo>
                    <a:pt x="6356" y="4235"/>
                  </a:lnTo>
                  <a:lnTo>
                    <a:pt x="6355" y="4203"/>
                  </a:lnTo>
                  <a:lnTo>
                    <a:pt x="6355" y="4193"/>
                  </a:lnTo>
                  <a:lnTo>
                    <a:pt x="6356" y="4161"/>
                  </a:lnTo>
                  <a:lnTo>
                    <a:pt x="6356" y="4151"/>
                  </a:lnTo>
                  <a:lnTo>
                    <a:pt x="6358" y="4119"/>
                  </a:lnTo>
                  <a:lnTo>
                    <a:pt x="6359" y="4110"/>
                  </a:lnTo>
                  <a:lnTo>
                    <a:pt x="6362" y="4077"/>
                  </a:lnTo>
                  <a:lnTo>
                    <a:pt x="6363" y="4068"/>
                  </a:lnTo>
                  <a:lnTo>
                    <a:pt x="6367" y="4036"/>
                  </a:lnTo>
                  <a:lnTo>
                    <a:pt x="6368" y="4027"/>
                  </a:lnTo>
                  <a:lnTo>
                    <a:pt x="6374" y="3995"/>
                  </a:lnTo>
                  <a:lnTo>
                    <a:pt x="6375" y="3986"/>
                  </a:lnTo>
                  <a:lnTo>
                    <a:pt x="6382" y="3954"/>
                  </a:lnTo>
                  <a:lnTo>
                    <a:pt x="6384" y="3945"/>
                  </a:lnTo>
                  <a:lnTo>
                    <a:pt x="6392" y="3914"/>
                  </a:lnTo>
                  <a:lnTo>
                    <a:pt x="6394" y="3905"/>
                  </a:lnTo>
                  <a:lnTo>
                    <a:pt x="6403" y="3874"/>
                  </a:lnTo>
                  <a:lnTo>
                    <a:pt x="6406" y="3865"/>
                  </a:lnTo>
                  <a:lnTo>
                    <a:pt x="6416" y="3835"/>
                  </a:lnTo>
                  <a:lnTo>
                    <a:pt x="6419" y="3826"/>
                  </a:lnTo>
                  <a:lnTo>
                    <a:pt x="6430" y="3796"/>
                  </a:lnTo>
                  <a:lnTo>
                    <a:pt x="6433" y="3787"/>
                  </a:lnTo>
                  <a:lnTo>
                    <a:pt x="6445" y="3757"/>
                  </a:lnTo>
                  <a:lnTo>
                    <a:pt x="6449" y="3749"/>
                  </a:lnTo>
                  <a:lnTo>
                    <a:pt x="6462" y="3720"/>
                  </a:lnTo>
                  <a:lnTo>
                    <a:pt x="6466" y="3711"/>
                  </a:lnTo>
                  <a:lnTo>
                    <a:pt x="6481" y="3682"/>
                  </a:lnTo>
                  <a:lnTo>
                    <a:pt x="6485" y="3674"/>
                  </a:lnTo>
                  <a:lnTo>
                    <a:pt x="6501" y="3646"/>
                  </a:lnTo>
                  <a:lnTo>
                    <a:pt x="6506" y="3637"/>
                  </a:lnTo>
                  <a:lnTo>
                    <a:pt x="6523" y="3609"/>
                  </a:lnTo>
                  <a:lnTo>
                    <a:pt x="6528" y="3601"/>
                  </a:lnTo>
                  <a:lnTo>
                    <a:pt x="6545" y="3574"/>
                  </a:lnTo>
                  <a:lnTo>
                    <a:pt x="6551" y="3566"/>
                  </a:lnTo>
                  <a:lnTo>
                    <a:pt x="6569" y="3540"/>
                  </a:lnTo>
                  <a:lnTo>
                    <a:pt x="6575" y="3532"/>
                  </a:lnTo>
                  <a:lnTo>
                    <a:pt x="6595" y="3507"/>
                  </a:lnTo>
                  <a:lnTo>
                    <a:pt x="6600" y="3499"/>
                  </a:lnTo>
                  <a:lnTo>
                    <a:pt x="6621" y="3474"/>
                  </a:lnTo>
                  <a:lnTo>
                    <a:pt x="6627" y="3467"/>
                  </a:lnTo>
                  <a:lnTo>
                    <a:pt x="6649" y="3443"/>
                  </a:lnTo>
                  <a:lnTo>
                    <a:pt x="6655" y="3436"/>
                  </a:lnTo>
                  <a:lnTo>
                    <a:pt x="6677" y="3413"/>
                  </a:lnTo>
                  <a:lnTo>
                    <a:pt x="6684" y="3406"/>
                  </a:lnTo>
                  <a:lnTo>
                    <a:pt x="6707" y="3384"/>
                  </a:lnTo>
                  <a:lnTo>
                    <a:pt x="6714" y="3378"/>
                  </a:lnTo>
                  <a:lnTo>
                    <a:pt x="6738" y="3356"/>
                  </a:lnTo>
                  <a:lnTo>
                    <a:pt x="6745" y="3350"/>
                  </a:lnTo>
                  <a:lnTo>
                    <a:pt x="6770" y="3329"/>
                  </a:lnTo>
                  <a:lnTo>
                    <a:pt x="6778" y="3324"/>
                  </a:lnTo>
                  <a:lnTo>
                    <a:pt x="6803" y="3304"/>
                  </a:lnTo>
                  <a:lnTo>
                    <a:pt x="6811" y="3298"/>
                  </a:lnTo>
                  <a:lnTo>
                    <a:pt x="6837" y="3280"/>
                  </a:lnTo>
                  <a:lnTo>
                    <a:pt x="6845" y="3274"/>
                  </a:lnTo>
                  <a:lnTo>
                    <a:pt x="6872" y="3257"/>
                  </a:lnTo>
                  <a:lnTo>
                    <a:pt x="6880" y="3252"/>
                  </a:lnTo>
                  <a:lnTo>
                    <a:pt x="6908" y="3235"/>
                  </a:lnTo>
                  <a:lnTo>
                    <a:pt x="6917" y="3230"/>
                  </a:lnTo>
                  <a:lnTo>
                    <a:pt x="6945" y="3214"/>
                  </a:lnTo>
                  <a:lnTo>
                    <a:pt x="6953" y="3210"/>
                  </a:lnTo>
                  <a:lnTo>
                    <a:pt x="6982" y="3195"/>
                  </a:lnTo>
                  <a:lnTo>
                    <a:pt x="6991" y="3191"/>
                  </a:lnTo>
                  <a:lnTo>
                    <a:pt x="7020" y="3178"/>
                  </a:lnTo>
                  <a:lnTo>
                    <a:pt x="7028" y="3174"/>
                  </a:lnTo>
                  <a:lnTo>
                    <a:pt x="7058" y="3162"/>
                  </a:lnTo>
                  <a:lnTo>
                    <a:pt x="7067" y="3159"/>
                  </a:lnTo>
                  <a:lnTo>
                    <a:pt x="7097" y="3148"/>
                  </a:lnTo>
                  <a:lnTo>
                    <a:pt x="7106" y="3145"/>
                  </a:lnTo>
                  <a:lnTo>
                    <a:pt x="7136" y="3135"/>
                  </a:lnTo>
                  <a:lnTo>
                    <a:pt x="7145" y="3132"/>
                  </a:lnTo>
                  <a:lnTo>
                    <a:pt x="7176" y="3123"/>
                  </a:lnTo>
                  <a:lnTo>
                    <a:pt x="7185" y="3121"/>
                  </a:lnTo>
                  <a:lnTo>
                    <a:pt x="7216" y="3113"/>
                  </a:lnTo>
                  <a:lnTo>
                    <a:pt x="7225" y="3111"/>
                  </a:lnTo>
                  <a:lnTo>
                    <a:pt x="7257" y="3104"/>
                  </a:lnTo>
                  <a:lnTo>
                    <a:pt x="7266" y="3103"/>
                  </a:lnTo>
                  <a:lnTo>
                    <a:pt x="7298" y="3097"/>
                  </a:lnTo>
                  <a:lnTo>
                    <a:pt x="7307" y="3096"/>
                  </a:lnTo>
                  <a:lnTo>
                    <a:pt x="7339" y="3092"/>
                  </a:lnTo>
                  <a:lnTo>
                    <a:pt x="7348" y="3091"/>
                  </a:lnTo>
                  <a:lnTo>
                    <a:pt x="7381" y="3088"/>
                  </a:lnTo>
                  <a:lnTo>
                    <a:pt x="7390" y="3087"/>
                  </a:lnTo>
                  <a:lnTo>
                    <a:pt x="7422" y="3085"/>
                  </a:lnTo>
                  <a:lnTo>
                    <a:pt x="7432" y="3085"/>
                  </a:lnTo>
                  <a:lnTo>
                    <a:pt x="7464" y="3084"/>
                  </a:lnTo>
                  <a:lnTo>
                    <a:pt x="7474" y="3084"/>
                  </a:lnTo>
                  <a:lnTo>
                    <a:pt x="7506" y="3085"/>
                  </a:lnTo>
                  <a:lnTo>
                    <a:pt x="7515" y="3085"/>
                  </a:lnTo>
                  <a:lnTo>
                    <a:pt x="7548" y="3087"/>
                  </a:lnTo>
                  <a:lnTo>
                    <a:pt x="7557" y="3088"/>
                  </a:lnTo>
                  <a:lnTo>
                    <a:pt x="7589" y="3091"/>
                  </a:lnTo>
                  <a:lnTo>
                    <a:pt x="7598" y="3092"/>
                  </a:lnTo>
                  <a:lnTo>
                    <a:pt x="7630" y="3096"/>
                  </a:lnTo>
                  <a:lnTo>
                    <a:pt x="7640" y="3097"/>
                  </a:lnTo>
                  <a:lnTo>
                    <a:pt x="7671" y="3103"/>
                  </a:lnTo>
                  <a:lnTo>
                    <a:pt x="7680" y="3104"/>
                  </a:lnTo>
                  <a:lnTo>
                    <a:pt x="7712" y="3111"/>
                  </a:lnTo>
                  <a:lnTo>
                    <a:pt x="7721" y="3113"/>
                  </a:lnTo>
                  <a:lnTo>
                    <a:pt x="7752" y="3121"/>
                  </a:lnTo>
                  <a:lnTo>
                    <a:pt x="7761" y="3123"/>
                  </a:lnTo>
                  <a:lnTo>
                    <a:pt x="7792" y="3132"/>
                  </a:lnTo>
                  <a:lnTo>
                    <a:pt x="7801" y="3135"/>
                  </a:lnTo>
                  <a:lnTo>
                    <a:pt x="7831" y="3145"/>
                  </a:lnTo>
                  <a:lnTo>
                    <a:pt x="7840" y="3148"/>
                  </a:lnTo>
                  <a:lnTo>
                    <a:pt x="7870" y="3159"/>
                  </a:lnTo>
                  <a:lnTo>
                    <a:pt x="7879" y="3162"/>
                  </a:lnTo>
                  <a:lnTo>
                    <a:pt x="7909" y="3174"/>
                  </a:lnTo>
                  <a:lnTo>
                    <a:pt x="7917" y="3178"/>
                  </a:lnTo>
                  <a:lnTo>
                    <a:pt x="7947" y="3191"/>
                  </a:lnTo>
                  <a:lnTo>
                    <a:pt x="7955" y="3195"/>
                  </a:lnTo>
                  <a:lnTo>
                    <a:pt x="7984" y="3210"/>
                  </a:lnTo>
                  <a:lnTo>
                    <a:pt x="7992" y="3214"/>
                  </a:lnTo>
                  <a:lnTo>
                    <a:pt x="8021" y="3229"/>
                  </a:lnTo>
                  <a:lnTo>
                    <a:pt x="8030" y="3235"/>
                  </a:lnTo>
                  <a:lnTo>
                    <a:pt x="8058" y="3252"/>
                  </a:lnTo>
                  <a:lnTo>
                    <a:pt x="8066" y="3257"/>
                  </a:lnTo>
                  <a:lnTo>
                    <a:pt x="8093" y="3275"/>
                  </a:lnTo>
                  <a:lnTo>
                    <a:pt x="8101" y="3280"/>
                  </a:lnTo>
                  <a:lnTo>
                    <a:pt x="8127" y="3299"/>
                  </a:lnTo>
                  <a:lnTo>
                    <a:pt x="8135" y="3304"/>
                  </a:lnTo>
                  <a:lnTo>
                    <a:pt x="8160" y="3324"/>
                  </a:lnTo>
                  <a:lnTo>
                    <a:pt x="8167" y="3330"/>
                  </a:lnTo>
                  <a:lnTo>
                    <a:pt x="8192" y="3350"/>
                  </a:lnTo>
                  <a:lnTo>
                    <a:pt x="8199" y="3356"/>
                  </a:lnTo>
                  <a:lnTo>
                    <a:pt x="8223" y="3378"/>
                  </a:lnTo>
                  <a:lnTo>
                    <a:pt x="8230" y="3384"/>
                  </a:lnTo>
                  <a:lnTo>
                    <a:pt x="8253" y="3407"/>
                  </a:lnTo>
                  <a:lnTo>
                    <a:pt x="8260" y="3413"/>
                  </a:lnTo>
                  <a:lnTo>
                    <a:pt x="8282" y="3437"/>
                  </a:lnTo>
                  <a:lnTo>
                    <a:pt x="8289" y="3443"/>
                  </a:lnTo>
                  <a:lnTo>
                    <a:pt x="8310" y="3467"/>
                  </a:lnTo>
                  <a:lnTo>
                    <a:pt x="8316" y="3475"/>
                  </a:lnTo>
                  <a:lnTo>
                    <a:pt x="8337" y="3499"/>
                  </a:lnTo>
                  <a:lnTo>
                    <a:pt x="8343" y="3507"/>
                  </a:lnTo>
                  <a:lnTo>
                    <a:pt x="8362" y="3532"/>
                  </a:lnTo>
                  <a:lnTo>
                    <a:pt x="8368" y="3540"/>
                  </a:lnTo>
                  <a:lnTo>
                    <a:pt x="8386" y="3566"/>
                  </a:lnTo>
                  <a:lnTo>
                    <a:pt x="8392" y="3574"/>
                  </a:lnTo>
                  <a:lnTo>
                    <a:pt x="8410" y="3601"/>
                  </a:lnTo>
                  <a:lnTo>
                    <a:pt x="8414" y="3609"/>
                  </a:lnTo>
                  <a:lnTo>
                    <a:pt x="8431" y="3637"/>
                  </a:lnTo>
                  <a:lnTo>
                    <a:pt x="8436" y="3645"/>
                  </a:lnTo>
                  <a:lnTo>
                    <a:pt x="8451" y="3673"/>
                  </a:lnTo>
                  <a:lnTo>
                    <a:pt x="8456" y="3681"/>
                  </a:lnTo>
                  <a:lnTo>
                    <a:pt x="8470" y="3710"/>
                  </a:lnTo>
                  <a:lnTo>
                    <a:pt x="8474" y="3719"/>
                  </a:lnTo>
                  <a:lnTo>
                    <a:pt x="8488" y="3748"/>
                  </a:lnTo>
                  <a:lnTo>
                    <a:pt x="8492" y="3757"/>
                  </a:lnTo>
                  <a:lnTo>
                    <a:pt x="8504" y="3786"/>
                  </a:lnTo>
                  <a:lnTo>
                    <a:pt x="8508" y="3795"/>
                  </a:lnTo>
                  <a:lnTo>
                    <a:pt x="8519" y="3825"/>
                  </a:lnTo>
                  <a:lnTo>
                    <a:pt x="8522" y="3834"/>
                  </a:lnTo>
                  <a:lnTo>
                    <a:pt x="8532" y="3865"/>
                  </a:lnTo>
                  <a:lnTo>
                    <a:pt x="8535" y="3874"/>
                  </a:lnTo>
                  <a:lnTo>
                    <a:pt x="8544" y="3905"/>
                  </a:lnTo>
                  <a:lnTo>
                    <a:pt x="8546" y="3914"/>
                  </a:lnTo>
                  <a:lnTo>
                    <a:pt x="8554" y="3945"/>
                  </a:lnTo>
                  <a:lnTo>
                    <a:pt x="8556" y="3954"/>
                  </a:lnTo>
                  <a:lnTo>
                    <a:pt x="8563" y="3986"/>
                  </a:lnTo>
                  <a:lnTo>
                    <a:pt x="8564" y="3995"/>
                  </a:lnTo>
                  <a:lnTo>
                    <a:pt x="8570" y="4027"/>
                  </a:lnTo>
                  <a:lnTo>
                    <a:pt x="8571" y="4036"/>
                  </a:lnTo>
                  <a:lnTo>
                    <a:pt x="8575" y="4068"/>
                  </a:lnTo>
                  <a:lnTo>
                    <a:pt x="8576" y="4077"/>
                  </a:lnTo>
                  <a:lnTo>
                    <a:pt x="8579" y="4110"/>
                  </a:lnTo>
                  <a:lnTo>
                    <a:pt x="8580" y="4119"/>
                  </a:lnTo>
                  <a:close/>
                  <a:moveTo>
                    <a:pt x="8079" y="4266"/>
                  </a:moveTo>
                  <a:lnTo>
                    <a:pt x="8081" y="4244"/>
                  </a:lnTo>
                  <a:lnTo>
                    <a:pt x="8083" y="4221"/>
                  </a:lnTo>
                  <a:lnTo>
                    <a:pt x="8083" y="4198"/>
                  </a:lnTo>
                  <a:lnTo>
                    <a:pt x="8083" y="4175"/>
                  </a:lnTo>
                  <a:lnTo>
                    <a:pt x="8081" y="4152"/>
                  </a:lnTo>
                  <a:lnTo>
                    <a:pt x="8079" y="4129"/>
                  </a:lnTo>
                  <a:lnTo>
                    <a:pt x="8076" y="4106"/>
                  </a:lnTo>
                  <a:lnTo>
                    <a:pt x="8072" y="4084"/>
                  </a:lnTo>
                  <a:lnTo>
                    <a:pt x="8068" y="4061"/>
                  </a:lnTo>
                  <a:lnTo>
                    <a:pt x="8062" y="4039"/>
                  </a:lnTo>
                  <a:lnTo>
                    <a:pt x="8056" y="4017"/>
                  </a:lnTo>
                  <a:lnTo>
                    <a:pt x="8049" y="3995"/>
                  </a:lnTo>
                  <a:lnTo>
                    <a:pt x="8041" y="3974"/>
                  </a:lnTo>
                  <a:lnTo>
                    <a:pt x="8032" y="3953"/>
                  </a:lnTo>
                  <a:lnTo>
                    <a:pt x="8022" y="3932"/>
                  </a:lnTo>
                  <a:lnTo>
                    <a:pt x="8012" y="3912"/>
                  </a:lnTo>
                  <a:lnTo>
                    <a:pt x="8001" y="3891"/>
                  </a:lnTo>
                  <a:lnTo>
                    <a:pt x="7988" y="3871"/>
                  </a:lnTo>
                  <a:lnTo>
                    <a:pt x="7976" y="3852"/>
                  </a:lnTo>
                  <a:lnTo>
                    <a:pt x="7962" y="3833"/>
                  </a:lnTo>
                  <a:lnTo>
                    <a:pt x="7948" y="3814"/>
                  </a:lnTo>
                  <a:lnTo>
                    <a:pt x="7934" y="3797"/>
                  </a:lnTo>
                  <a:lnTo>
                    <a:pt x="7918" y="3780"/>
                  </a:lnTo>
                  <a:lnTo>
                    <a:pt x="7903" y="3763"/>
                  </a:lnTo>
                  <a:lnTo>
                    <a:pt x="7886" y="3747"/>
                  </a:lnTo>
                  <a:lnTo>
                    <a:pt x="7869" y="3732"/>
                  </a:lnTo>
                  <a:lnTo>
                    <a:pt x="7851" y="3717"/>
                  </a:lnTo>
                  <a:lnTo>
                    <a:pt x="7833" y="3703"/>
                  </a:lnTo>
                  <a:lnTo>
                    <a:pt x="7815" y="3690"/>
                  </a:lnTo>
                  <a:lnTo>
                    <a:pt x="7795" y="3677"/>
                  </a:lnTo>
                  <a:lnTo>
                    <a:pt x="7776" y="3666"/>
                  </a:lnTo>
                  <a:lnTo>
                    <a:pt x="7757" y="3655"/>
                  </a:lnTo>
                  <a:lnTo>
                    <a:pt x="7736" y="3645"/>
                  </a:lnTo>
                  <a:lnTo>
                    <a:pt x="7715" y="3635"/>
                  </a:lnTo>
                  <a:lnTo>
                    <a:pt x="7693" y="3626"/>
                  </a:lnTo>
                  <a:lnTo>
                    <a:pt x="7672" y="3618"/>
                  </a:lnTo>
                  <a:lnTo>
                    <a:pt x="7650" y="3611"/>
                  </a:lnTo>
                  <a:lnTo>
                    <a:pt x="7628" y="3605"/>
                  </a:lnTo>
                  <a:lnTo>
                    <a:pt x="7605" y="3599"/>
                  </a:lnTo>
                  <a:lnTo>
                    <a:pt x="7583" y="3595"/>
                  </a:lnTo>
                  <a:lnTo>
                    <a:pt x="7560" y="3591"/>
                  </a:lnTo>
                  <a:lnTo>
                    <a:pt x="7538" y="3588"/>
                  </a:lnTo>
                  <a:lnTo>
                    <a:pt x="7515" y="3586"/>
                  </a:lnTo>
                  <a:lnTo>
                    <a:pt x="7492" y="3584"/>
                  </a:lnTo>
                  <a:lnTo>
                    <a:pt x="7469" y="3584"/>
                  </a:lnTo>
                  <a:lnTo>
                    <a:pt x="7446" y="3584"/>
                  </a:lnTo>
                  <a:lnTo>
                    <a:pt x="7423" y="3586"/>
                  </a:lnTo>
                  <a:lnTo>
                    <a:pt x="7400" y="3588"/>
                  </a:lnTo>
                  <a:lnTo>
                    <a:pt x="7377" y="3591"/>
                  </a:lnTo>
                  <a:lnTo>
                    <a:pt x="7354" y="3595"/>
                  </a:lnTo>
                  <a:lnTo>
                    <a:pt x="7332" y="3599"/>
                  </a:lnTo>
                  <a:lnTo>
                    <a:pt x="7310" y="3605"/>
                  </a:lnTo>
                  <a:lnTo>
                    <a:pt x="7288" y="3611"/>
                  </a:lnTo>
                  <a:lnTo>
                    <a:pt x="7266" y="3618"/>
                  </a:lnTo>
                  <a:lnTo>
                    <a:pt x="7244" y="3626"/>
                  </a:lnTo>
                  <a:lnTo>
                    <a:pt x="7223" y="3635"/>
                  </a:lnTo>
                  <a:lnTo>
                    <a:pt x="7202" y="3645"/>
                  </a:lnTo>
                  <a:lnTo>
                    <a:pt x="7181" y="3655"/>
                  </a:lnTo>
                  <a:lnTo>
                    <a:pt x="7162" y="3666"/>
                  </a:lnTo>
                  <a:lnTo>
                    <a:pt x="7142" y="3678"/>
                  </a:lnTo>
                  <a:lnTo>
                    <a:pt x="7123" y="3690"/>
                  </a:lnTo>
                  <a:lnTo>
                    <a:pt x="7104" y="3704"/>
                  </a:lnTo>
                  <a:lnTo>
                    <a:pt x="7086" y="3718"/>
                  </a:lnTo>
                  <a:lnTo>
                    <a:pt x="7068" y="3732"/>
                  </a:lnTo>
                  <a:lnTo>
                    <a:pt x="7051" y="3747"/>
                  </a:lnTo>
                  <a:lnTo>
                    <a:pt x="7034" y="3763"/>
                  </a:lnTo>
                  <a:lnTo>
                    <a:pt x="7018" y="3780"/>
                  </a:lnTo>
                  <a:lnTo>
                    <a:pt x="7003" y="3797"/>
                  </a:lnTo>
                  <a:lnTo>
                    <a:pt x="6989" y="3815"/>
                  </a:lnTo>
                  <a:lnTo>
                    <a:pt x="6975" y="3833"/>
                  </a:lnTo>
                  <a:lnTo>
                    <a:pt x="6961" y="3852"/>
                  </a:lnTo>
                  <a:lnTo>
                    <a:pt x="6949" y="3871"/>
                  </a:lnTo>
                  <a:lnTo>
                    <a:pt x="6937" y="3891"/>
                  </a:lnTo>
                  <a:lnTo>
                    <a:pt x="6926" y="3910"/>
                  </a:lnTo>
                  <a:lnTo>
                    <a:pt x="6916" y="3931"/>
                  </a:lnTo>
                  <a:lnTo>
                    <a:pt x="6906" y="3952"/>
                  </a:lnTo>
                  <a:lnTo>
                    <a:pt x="6897" y="3973"/>
                  </a:lnTo>
                  <a:lnTo>
                    <a:pt x="6889" y="3995"/>
                  </a:lnTo>
                  <a:lnTo>
                    <a:pt x="6882" y="4017"/>
                  </a:lnTo>
                  <a:lnTo>
                    <a:pt x="6876" y="4039"/>
                  </a:lnTo>
                  <a:lnTo>
                    <a:pt x="6870" y="4061"/>
                  </a:lnTo>
                  <a:lnTo>
                    <a:pt x="6866" y="4083"/>
                  </a:lnTo>
                  <a:lnTo>
                    <a:pt x="6862" y="4106"/>
                  </a:lnTo>
                  <a:lnTo>
                    <a:pt x="6859" y="4129"/>
                  </a:lnTo>
                  <a:lnTo>
                    <a:pt x="6857" y="4152"/>
                  </a:lnTo>
                  <a:lnTo>
                    <a:pt x="6855" y="4175"/>
                  </a:lnTo>
                  <a:lnTo>
                    <a:pt x="6855" y="4198"/>
                  </a:lnTo>
                  <a:lnTo>
                    <a:pt x="6855" y="4221"/>
                  </a:lnTo>
                  <a:lnTo>
                    <a:pt x="6857" y="4244"/>
                  </a:lnTo>
                  <a:lnTo>
                    <a:pt x="6859" y="4267"/>
                  </a:lnTo>
                  <a:lnTo>
                    <a:pt x="6862" y="4289"/>
                  </a:lnTo>
                  <a:lnTo>
                    <a:pt x="6866" y="4312"/>
                  </a:lnTo>
                  <a:lnTo>
                    <a:pt x="6870" y="4334"/>
                  </a:lnTo>
                  <a:lnTo>
                    <a:pt x="6876" y="4357"/>
                  </a:lnTo>
                  <a:lnTo>
                    <a:pt x="6882" y="4379"/>
                  </a:lnTo>
                  <a:lnTo>
                    <a:pt x="6889" y="4401"/>
                  </a:lnTo>
                  <a:lnTo>
                    <a:pt x="6897" y="4422"/>
                  </a:lnTo>
                  <a:lnTo>
                    <a:pt x="6906" y="4444"/>
                  </a:lnTo>
                  <a:lnTo>
                    <a:pt x="6916" y="4465"/>
                  </a:lnTo>
                  <a:lnTo>
                    <a:pt x="6926" y="4486"/>
                  </a:lnTo>
                  <a:lnTo>
                    <a:pt x="6937" y="4505"/>
                  </a:lnTo>
                  <a:lnTo>
                    <a:pt x="6948" y="4524"/>
                  </a:lnTo>
                  <a:lnTo>
                    <a:pt x="6961" y="4544"/>
                  </a:lnTo>
                  <a:lnTo>
                    <a:pt x="6974" y="4562"/>
                  </a:lnTo>
                  <a:lnTo>
                    <a:pt x="6988" y="4580"/>
                  </a:lnTo>
                  <a:lnTo>
                    <a:pt x="7003" y="4598"/>
                  </a:lnTo>
                  <a:lnTo>
                    <a:pt x="7018" y="4615"/>
                  </a:lnTo>
                  <a:lnTo>
                    <a:pt x="7034" y="4632"/>
                  </a:lnTo>
                  <a:lnTo>
                    <a:pt x="7051" y="4647"/>
                  </a:lnTo>
                  <a:lnTo>
                    <a:pt x="7068" y="4663"/>
                  </a:lnTo>
                  <a:lnTo>
                    <a:pt x="7085" y="4677"/>
                  </a:lnTo>
                  <a:lnTo>
                    <a:pt x="7104" y="4691"/>
                  </a:lnTo>
                  <a:lnTo>
                    <a:pt x="7123" y="4705"/>
                  </a:lnTo>
                  <a:lnTo>
                    <a:pt x="7142" y="4717"/>
                  </a:lnTo>
                  <a:lnTo>
                    <a:pt x="7162" y="4730"/>
                  </a:lnTo>
                  <a:lnTo>
                    <a:pt x="7183" y="4741"/>
                  </a:lnTo>
                  <a:lnTo>
                    <a:pt x="7203" y="4751"/>
                  </a:lnTo>
                  <a:lnTo>
                    <a:pt x="7224" y="4761"/>
                  </a:lnTo>
                  <a:lnTo>
                    <a:pt x="7245" y="4770"/>
                  </a:lnTo>
                  <a:lnTo>
                    <a:pt x="7266" y="4778"/>
                  </a:lnTo>
                  <a:lnTo>
                    <a:pt x="7288" y="4785"/>
                  </a:lnTo>
                  <a:lnTo>
                    <a:pt x="7310" y="4791"/>
                  </a:lnTo>
                  <a:lnTo>
                    <a:pt x="7332" y="4797"/>
                  </a:lnTo>
                  <a:lnTo>
                    <a:pt x="7355" y="4801"/>
                  </a:lnTo>
                  <a:lnTo>
                    <a:pt x="7377" y="4805"/>
                  </a:lnTo>
                  <a:lnTo>
                    <a:pt x="7400" y="4808"/>
                  </a:lnTo>
                  <a:lnTo>
                    <a:pt x="7423" y="4810"/>
                  </a:lnTo>
                  <a:lnTo>
                    <a:pt x="7446" y="4812"/>
                  </a:lnTo>
                  <a:lnTo>
                    <a:pt x="7469" y="4812"/>
                  </a:lnTo>
                  <a:lnTo>
                    <a:pt x="7492" y="4812"/>
                  </a:lnTo>
                  <a:lnTo>
                    <a:pt x="7515" y="4810"/>
                  </a:lnTo>
                  <a:lnTo>
                    <a:pt x="7537" y="4808"/>
                  </a:lnTo>
                  <a:lnTo>
                    <a:pt x="7560" y="4805"/>
                  </a:lnTo>
                  <a:lnTo>
                    <a:pt x="7583" y="4801"/>
                  </a:lnTo>
                  <a:lnTo>
                    <a:pt x="7605" y="4797"/>
                  </a:lnTo>
                  <a:lnTo>
                    <a:pt x="7627" y="4791"/>
                  </a:lnTo>
                  <a:lnTo>
                    <a:pt x="7649" y="4785"/>
                  </a:lnTo>
                  <a:lnTo>
                    <a:pt x="7671" y="4777"/>
                  </a:lnTo>
                  <a:lnTo>
                    <a:pt x="7693" y="4769"/>
                  </a:lnTo>
                  <a:lnTo>
                    <a:pt x="7714" y="4761"/>
                  </a:lnTo>
                  <a:lnTo>
                    <a:pt x="7735" y="4751"/>
                  </a:lnTo>
                  <a:lnTo>
                    <a:pt x="7756" y="4741"/>
                  </a:lnTo>
                  <a:lnTo>
                    <a:pt x="7776" y="4730"/>
                  </a:lnTo>
                  <a:lnTo>
                    <a:pt x="7795" y="4718"/>
                  </a:lnTo>
                  <a:lnTo>
                    <a:pt x="7815" y="4705"/>
                  </a:lnTo>
                  <a:lnTo>
                    <a:pt x="7833" y="4692"/>
                  </a:lnTo>
                  <a:lnTo>
                    <a:pt x="7852" y="4678"/>
                  </a:lnTo>
                  <a:lnTo>
                    <a:pt x="7869" y="4663"/>
                  </a:lnTo>
                  <a:lnTo>
                    <a:pt x="7886" y="4648"/>
                  </a:lnTo>
                  <a:lnTo>
                    <a:pt x="7903" y="4632"/>
                  </a:lnTo>
                  <a:lnTo>
                    <a:pt x="7919" y="4615"/>
                  </a:lnTo>
                  <a:lnTo>
                    <a:pt x="7934" y="4598"/>
                  </a:lnTo>
                  <a:lnTo>
                    <a:pt x="7949" y="4581"/>
                  </a:lnTo>
                  <a:lnTo>
                    <a:pt x="7963" y="4562"/>
                  </a:lnTo>
                  <a:lnTo>
                    <a:pt x="7976" y="4544"/>
                  </a:lnTo>
                  <a:lnTo>
                    <a:pt x="7989" y="4524"/>
                  </a:lnTo>
                  <a:lnTo>
                    <a:pt x="8001" y="4505"/>
                  </a:lnTo>
                  <a:lnTo>
                    <a:pt x="8012" y="4485"/>
                  </a:lnTo>
                  <a:lnTo>
                    <a:pt x="8022" y="4464"/>
                  </a:lnTo>
                  <a:lnTo>
                    <a:pt x="8032" y="4443"/>
                  </a:lnTo>
                  <a:lnTo>
                    <a:pt x="8040" y="4422"/>
                  </a:lnTo>
                  <a:lnTo>
                    <a:pt x="8048" y="4400"/>
                  </a:lnTo>
                  <a:lnTo>
                    <a:pt x="8056" y="4378"/>
                  </a:lnTo>
                  <a:lnTo>
                    <a:pt x="8062" y="4356"/>
                  </a:lnTo>
                  <a:lnTo>
                    <a:pt x="8068" y="4334"/>
                  </a:lnTo>
                  <a:lnTo>
                    <a:pt x="8072" y="4312"/>
                  </a:lnTo>
                  <a:lnTo>
                    <a:pt x="8076" y="4289"/>
                  </a:lnTo>
                  <a:lnTo>
                    <a:pt x="8079" y="4266"/>
                  </a:lnTo>
                  <a:close/>
                  <a:moveTo>
                    <a:pt x="6360" y="3154"/>
                  </a:moveTo>
                  <a:lnTo>
                    <a:pt x="6360" y="3164"/>
                  </a:lnTo>
                  <a:lnTo>
                    <a:pt x="6361" y="3205"/>
                  </a:lnTo>
                  <a:lnTo>
                    <a:pt x="6361" y="3215"/>
                  </a:lnTo>
                  <a:lnTo>
                    <a:pt x="6360" y="3256"/>
                  </a:lnTo>
                  <a:lnTo>
                    <a:pt x="6360" y="3266"/>
                  </a:lnTo>
                  <a:lnTo>
                    <a:pt x="6357" y="3307"/>
                  </a:lnTo>
                  <a:lnTo>
                    <a:pt x="6357" y="3317"/>
                  </a:lnTo>
                  <a:lnTo>
                    <a:pt x="6353" y="3358"/>
                  </a:lnTo>
                  <a:lnTo>
                    <a:pt x="6352" y="3367"/>
                  </a:lnTo>
                  <a:lnTo>
                    <a:pt x="6346" y="3408"/>
                  </a:lnTo>
                  <a:lnTo>
                    <a:pt x="6345" y="3418"/>
                  </a:lnTo>
                  <a:lnTo>
                    <a:pt x="6338" y="3459"/>
                  </a:lnTo>
                  <a:lnTo>
                    <a:pt x="6336" y="3468"/>
                  </a:lnTo>
                  <a:lnTo>
                    <a:pt x="6328" y="3508"/>
                  </a:lnTo>
                  <a:lnTo>
                    <a:pt x="6326" y="3518"/>
                  </a:lnTo>
                  <a:lnTo>
                    <a:pt x="6316" y="3558"/>
                  </a:lnTo>
                  <a:lnTo>
                    <a:pt x="6314" y="3567"/>
                  </a:lnTo>
                  <a:lnTo>
                    <a:pt x="6302" y="3607"/>
                  </a:lnTo>
                  <a:lnTo>
                    <a:pt x="6299" y="3616"/>
                  </a:lnTo>
                  <a:lnTo>
                    <a:pt x="6286" y="3655"/>
                  </a:lnTo>
                  <a:lnTo>
                    <a:pt x="6283" y="3664"/>
                  </a:lnTo>
                  <a:lnTo>
                    <a:pt x="6269" y="3703"/>
                  </a:lnTo>
                  <a:lnTo>
                    <a:pt x="6265" y="3712"/>
                  </a:lnTo>
                  <a:lnTo>
                    <a:pt x="6249" y="3750"/>
                  </a:lnTo>
                  <a:lnTo>
                    <a:pt x="6246" y="3759"/>
                  </a:lnTo>
                  <a:lnTo>
                    <a:pt x="6228" y="3797"/>
                  </a:lnTo>
                  <a:lnTo>
                    <a:pt x="6224" y="3805"/>
                  </a:lnTo>
                  <a:lnTo>
                    <a:pt x="6205" y="3842"/>
                  </a:lnTo>
                  <a:lnTo>
                    <a:pt x="6201" y="3851"/>
                  </a:lnTo>
                  <a:lnTo>
                    <a:pt x="6181" y="3887"/>
                  </a:lnTo>
                  <a:lnTo>
                    <a:pt x="6176" y="3895"/>
                  </a:lnTo>
                  <a:lnTo>
                    <a:pt x="6155" y="3931"/>
                  </a:lnTo>
                  <a:lnTo>
                    <a:pt x="6150" y="3939"/>
                  </a:lnTo>
                  <a:lnTo>
                    <a:pt x="6127" y="3973"/>
                  </a:lnTo>
                  <a:lnTo>
                    <a:pt x="6122" y="3981"/>
                  </a:lnTo>
                  <a:lnTo>
                    <a:pt x="6097" y="4015"/>
                  </a:lnTo>
                  <a:lnTo>
                    <a:pt x="6092" y="4023"/>
                  </a:lnTo>
                  <a:lnTo>
                    <a:pt x="6067" y="4055"/>
                  </a:lnTo>
                  <a:lnTo>
                    <a:pt x="6061" y="4063"/>
                  </a:lnTo>
                  <a:lnTo>
                    <a:pt x="6034" y="4095"/>
                  </a:lnTo>
                  <a:lnTo>
                    <a:pt x="6028" y="4102"/>
                  </a:lnTo>
                  <a:lnTo>
                    <a:pt x="6001" y="4133"/>
                  </a:lnTo>
                  <a:lnTo>
                    <a:pt x="5994" y="4139"/>
                  </a:lnTo>
                  <a:lnTo>
                    <a:pt x="5965" y="4169"/>
                  </a:lnTo>
                  <a:lnTo>
                    <a:pt x="5959" y="4176"/>
                  </a:lnTo>
                  <a:lnTo>
                    <a:pt x="5929" y="4205"/>
                  </a:lnTo>
                  <a:lnTo>
                    <a:pt x="5922" y="4211"/>
                  </a:lnTo>
                  <a:lnTo>
                    <a:pt x="5891" y="4239"/>
                  </a:lnTo>
                  <a:lnTo>
                    <a:pt x="5884" y="4245"/>
                  </a:lnTo>
                  <a:lnTo>
                    <a:pt x="5852" y="4271"/>
                  </a:lnTo>
                  <a:lnTo>
                    <a:pt x="5845" y="4277"/>
                  </a:lnTo>
                  <a:lnTo>
                    <a:pt x="5812" y="4302"/>
                  </a:lnTo>
                  <a:lnTo>
                    <a:pt x="5804" y="4308"/>
                  </a:lnTo>
                  <a:lnTo>
                    <a:pt x="5770" y="4332"/>
                  </a:lnTo>
                  <a:lnTo>
                    <a:pt x="5762" y="4337"/>
                  </a:lnTo>
                  <a:lnTo>
                    <a:pt x="5727" y="4360"/>
                  </a:lnTo>
                  <a:lnTo>
                    <a:pt x="5719" y="4365"/>
                  </a:lnTo>
                  <a:lnTo>
                    <a:pt x="5684" y="4386"/>
                  </a:lnTo>
                  <a:lnTo>
                    <a:pt x="5677" y="4390"/>
                  </a:lnTo>
                  <a:lnTo>
                    <a:pt x="5640" y="4411"/>
                  </a:lnTo>
                  <a:lnTo>
                    <a:pt x="5632" y="4415"/>
                  </a:lnTo>
                  <a:lnTo>
                    <a:pt x="5595" y="4434"/>
                  </a:lnTo>
                  <a:lnTo>
                    <a:pt x="5586" y="4438"/>
                  </a:lnTo>
                  <a:lnTo>
                    <a:pt x="5549" y="4456"/>
                  </a:lnTo>
                  <a:lnTo>
                    <a:pt x="5540" y="4459"/>
                  </a:lnTo>
                  <a:lnTo>
                    <a:pt x="5502" y="4475"/>
                  </a:lnTo>
                  <a:lnTo>
                    <a:pt x="5493" y="4479"/>
                  </a:lnTo>
                  <a:lnTo>
                    <a:pt x="5454" y="4493"/>
                  </a:lnTo>
                  <a:lnTo>
                    <a:pt x="5445" y="4496"/>
                  </a:lnTo>
                  <a:lnTo>
                    <a:pt x="5406" y="4509"/>
                  </a:lnTo>
                  <a:lnTo>
                    <a:pt x="5397" y="4512"/>
                  </a:lnTo>
                  <a:lnTo>
                    <a:pt x="5357" y="4523"/>
                  </a:lnTo>
                  <a:lnTo>
                    <a:pt x="5348" y="4526"/>
                  </a:lnTo>
                  <a:lnTo>
                    <a:pt x="5308" y="4536"/>
                  </a:lnTo>
                  <a:lnTo>
                    <a:pt x="5298" y="4538"/>
                  </a:lnTo>
                  <a:lnTo>
                    <a:pt x="5258" y="4546"/>
                  </a:lnTo>
                  <a:lnTo>
                    <a:pt x="5249" y="4548"/>
                  </a:lnTo>
                  <a:lnTo>
                    <a:pt x="5208" y="4555"/>
                  </a:lnTo>
                  <a:lnTo>
                    <a:pt x="5198" y="4556"/>
                  </a:lnTo>
                  <a:lnTo>
                    <a:pt x="5157" y="4562"/>
                  </a:lnTo>
                  <a:lnTo>
                    <a:pt x="5148" y="4563"/>
                  </a:lnTo>
                  <a:lnTo>
                    <a:pt x="5107" y="4567"/>
                  </a:lnTo>
                  <a:lnTo>
                    <a:pt x="5097" y="4567"/>
                  </a:lnTo>
                  <a:lnTo>
                    <a:pt x="5056" y="4570"/>
                  </a:lnTo>
                  <a:lnTo>
                    <a:pt x="5046" y="4570"/>
                  </a:lnTo>
                  <a:lnTo>
                    <a:pt x="5005" y="4571"/>
                  </a:lnTo>
                  <a:lnTo>
                    <a:pt x="4995" y="4571"/>
                  </a:lnTo>
                  <a:lnTo>
                    <a:pt x="4954" y="4570"/>
                  </a:lnTo>
                  <a:lnTo>
                    <a:pt x="4944" y="4570"/>
                  </a:lnTo>
                  <a:lnTo>
                    <a:pt x="4903" y="4567"/>
                  </a:lnTo>
                  <a:lnTo>
                    <a:pt x="4893" y="4567"/>
                  </a:lnTo>
                  <a:lnTo>
                    <a:pt x="4852" y="4563"/>
                  </a:lnTo>
                  <a:lnTo>
                    <a:pt x="4843" y="4562"/>
                  </a:lnTo>
                  <a:lnTo>
                    <a:pt x="4802" y="4556"/>
                  </a:lnTo>
                  <a:lnTo>
                    <a:pt x="4792" y="4555"/>
                  </a:lnTo>
                  <a:lnTo>
                    <a:pt x="4751" y="4548"/>
                  </a:lnTo>
                  <a:lnTo>
                    <a:pt x="4742" y="4546"/>
                  </a:lnTo>
                  <a:lnTo>
                    <a:pt x="4702" y="4538"/>
                  </a:lnTo>
                  <a:lnTo>
                    <a:pt x="4692" y="4536"/>
                  </a:lnTo>
                  <a:lnTo>
                    <a:pt x="4652" y="4526"/>
                  </a:lnTo>
                  <a:lnTo>
                    <a:pt x="4643" y="4523"/>
                  </a:lnTo>
                  <a:lnTo>
                    <a:pt x="4603" y="4512"/>
                  </a:lnTo>
                  <a:lnTo>
                    <a:pt x="4594" y="4509"/>
                  </a:lnTo>
                  <a:lnTo>
                    <a:pt x="4555" y="4496"/>
                  </a:lnTo>
                  <a:lnTo>
                    <a:pt x="4546" y="4493"/>
                  </a:lnTo>
                  <a:lnTo>
                    <a:pt x="4507" y="4479"/>
                  </a:lnTo>
                  <a:lnTo>
                    <a:pt x="4498" y="4475"/>
                  </a:lnTo>
                  <a:lnTo>
                    <a:pt x="4460" y="4459"/>
                  </a:lnTo>
                  <a:lnTo>
                    <a:pt x="4451" y="4456"/>
                  </a:lnTo>
                  <a:lnTo>
                    <a:pt x="4414" y="4438"/>
                  </a:lnTo>
                  <a:lnTo>
                    <a:pt x="4405" y="4434"/>
                  </a:lnTo>
                  <a:lnTo>
                    <a:pt x="4368" y="4415"/>
                  </a:lnTo>
                  <a:lnTo>
                    <a:pt x="4360" y="4411"/>
                  </a:lnTo>
                  <a:lnTo>
                    <a:pt x="4323" y="4390"/>
                  </a:lnTo>
                  <a:lnTo>
                    <a:pt x="4316" y="4386"/>
                  </a:lnTo>
                  <a:lnTo>
                    <a:pt x="4281" y="4365"/>
                  </a:lnTo>
                  <a:lnTo>
                    <a:pt x="4273" y="4360"/>
                  </a:lnTo>
                  <a:lnTo>
                    <a:pt x="4238" y="4337"/>
                  </a:lnTo>
                  <a:lnTo>
                    <a:pt x="4230" y="4332"/>
                  </a:lnTo>
                  <a:lnTo>
                    <a:pt x="4196" y="4308"/>
                  </a:lnTo>
                  <a:lnTo>
                    <a:pt x="4188" y="4302"/>
                  </a:lnTo>
                  <a:lnTo>
                    <a:pt x="4155" y="4277"/>
                  </a:lnTo>
                  <a:lnTo>
                    <a:pt x="4148" y="4271"/>
                  </a:lnTo>
                  <a:lnTo>
                    <a:pt x="4116" y="4245"/>
                  </a:lnTo>
                  <a:lnTo>
                    <a:pt x="4109" y="4239"/>
                  </a:lnTo>
                  <a:lnTo>
                    <a:pt x="4078" y="4211"/>
                  </a:lnTo>
                  <a:lnTo>
                    <a:pt x="4071" y="4205"/>
                  </a:lnTo>
                  <a:lnTo>
                    <a:pt x="4041" y="4176"/>
                  </a:lnTo>
                  <a:lnTo>
                    <a:pt x="4035" y="4169"/>
                  </a:lnTo>
                  <a:lnTo>
                    <a:pt x="4006" y="4139"/>
                  </a:lnTo>
                  <a:lnTo>
                    <a:pt x="3999" y="4133"/>
                  </a:lnTo>
                  <a:lnTo>
                    <a:pt x="3972" y="4102"/>
                  </a:lnTo>
                  <a:lnTo>
                    <a:pt x="3966" y="4095"/>
                  </a:lnTo>
                  <a:lnTo>
                    <a:pt x="3939" y="4063"/>
                  </a:lnTo>
                  <a:lnTo>
                    <a:pt x="3933" y="4055"/>
                  </a:lnTo>
                  <a:lnTo>
                    <a:pt x="3908" y="4023"/>
                  </a:lnTo>
                  <a:lnTo>
                    <a:pt x="3903" y="4015"/>
                  </a:lnTo>
                  <a:lnTo>
                    <a:pt x="3878" y="3981"/>
                  </a:lnTo>
                  <a:lnTo>
                    <a:pt x="3873" y="3973"/>
                  </a:lnTo>
                  <a:lnTo>
                    <a:pt x="3850" y="3939"/>
                  </a:lnTo>
                  <a:lnTo>
                    <a:pt x="3845" y="3931"/>
                  </a:lnTo>
                  <a:lnTo>
                    <a:pt x="3824" y="3895"/>
                  </a:lnTo>
                  <a:lnTo>
                    <a:pt x="3819" y="3887"/>
                  </a:lnTo>
                  <a:lnTo>
                    <a:pt x="3799" y="3851"/>
                  </a:lnTo>
                  <a:lnTo>
                    <a:pt x="3795" y="3842"/>
                  </a:lnTo>
                  <a:lnTo>
                    <a:pt x="3776" y="3805"/>
                  </a:lnTo>
                  <a:lnTo>
                    <a:pt x="3772" y="3797"/>
                  </a:lnTo>
                  <a:lnTo>
                    <a:pt x="3754" y="3759"/>
                  </a:lnTo>
                  <a:lnTo>
                    <a:pt x="3751" y="3750"/>
                  </a:lnTo>
                  <a:lnTo>
                    <a:pt x="3735" y="3712"/>
                  </a:lnTo>
                  <a:lnTo>
                    <a:pt x="3731" y="3703"/>
                  </a:lnTo>
                  <a:lnTo>
                    <a:pt x="3717" y="3664"/>
                  </a:lnTo>
                  <a:lnTo>
                    <a:pt x="3714" y="3655"/>
                  </a:lnTo>
                  <a:lnTo>
                    <a:pt x="3701" y="3616"/>
                  </a:lnTo>
                  <a:lnTo>
                    <a:pt x="3698" y="3607"/>
                  </a:lnTo>
                  <a:lnTo>
                    <a:pt x="3686" y="3567"/>
                  </a:lnTo>
                  <a:lnTo>
                    <a:pt x="3684" y="3558"/>
                  </a:lnTo>
                  <a:lnTo>
                    <a:pt x="3674" y="3518"/>
                  </a:lnTo>
                  <a:lnTo>
                    <a:pt x="3672" y="3508"/>
                  </a:lnTo>
                  <a:lnTo>
                    <a:pt x="3664" y="3468"/>
                  </a:lnTo>
                  <a:lnTo>
                    <a:pt x="3662" y="3459"/>
                  </a:lnTo>
                  <a:lnTo>
                    <a:pt x="3655" y="3418"/>
                  </a:lnTo>
                  <a:lnTo>
                    <a:pt x="3654" y="3408"/>
                  </a:lnTo>
                  <a:lnTo>
                    <a:pt x="3648" y="3367"/>
                  </a:lnTo>
                  <a:lnTo>
                    <a:pt x="3647" y="3358"/>
                  </a:lnTo>
                  <a:lnTo>
                    <a:pt x="3643" y="3317"/>
                  </a:lnTo>
                  <a:lnTo>
                    <a:pt x="3643" y="3307"/>
                  </a:lnTo>
                  <a:lnTo>
                    <a:pt x="3640" y="3266"/>
                  </a:lnTo>
                  <a:lnTo>
                    <a:pt x="3640" y="3256"/>
                  </a:lnTo>
                  <a:lnTo>
                    <a:pt x="3639" y="3215"/>
                  </a:lnTo>
                  <a:lnTo>
                    <a:pt x="3639" y="3205"/>
                  </a:lnTo>
                  <a:lnTo>
                    <a:pt x="3640" y="3164"/>
                  </a:lnTo>
                  <a:lnTo>
                    <a:pt x="3640" y="3154"/>
                  </a:lnTo>
                  <a:lnTo>
                    <a:pt x="3643" y="3113"/>
                  </a:lnTo>
                  <a:lnTo>
                    <a:pt x="3643" y="3103"/>
                  </a:lnTo>
                  <a:lnTo>
                    <a:pt x="3647" y="3062"/>
                  </a:lnTo>
                  <a:lnTo>
                    <a:pt x="3648" y="3053"/>
                  </a:lnTo>
                  <a:lnTo>
                    <a:pt x="3654" y="3012"/>
                  </a:lnTo>
                  <a:lnTo>
                    <a:pt x="3655" y="3002"/>
                  </a:lnTo>
                  <a:lnTo>
                    <a:pt x="3662" y="2962"/>
                  </a:lnTo>
                  <a:lnTo>
                    <a:pt x="3664" y="2952"/>
                  </a:lnTo>
                  <a:lnTo>
                    <a:pt x="3672" y="2912"/>
                  </a:lnTo>
                  <a:lnTo>
                    <a:pt x="3674" y="2903"/>
                  </a:lnTo>
                  <a:lnTo>
                    <a:pt x="3684" y="2863"/>
                  </a:lnTo>
                  <a:lnTo>
                    <a:pt x="3687" y="2853"/>
                  </a:lnTo>
                  <a:lnTo>
                    <a:pt x="3698" y="2814"/>
                  </a:lnTo>
                  <a:lnTo>
                    <a:pt x="3701" y="2805"/>
                  </a:lnTo>
                  <a:lnTo>
                    <a:pt x="3714" y="2765"/>
                  </a:lnTo>
                  <a:lnTo>
                    <a:pt x="3717" y="2757"/>
                  </a:lnTo>
                  <a:lnTo>
                    <a:pt x="3731" y="2718"/>
                  </a:lnTo>
                  <a:lnTo>
                    <a:pt x="3735" y="2709"/>
                  </a:lnTo>
                  <a:lnTo>
                    <a:pt x="3751" y="2671"/>
                  </a:lnTo>
                  <a:lnTo>
                    <a:pt x="3754" y="2662"/>
                  </a:lnTo>
                  <a:lnTo>
                    <a:pt x="3772" y="2624"/>
                  </a:lnTo>
                  <a:lnTo>
                    <a:pt x="3776" y="2616"/>
                  </a:lnTo>
                  <a:lnTo>
                    <a:pt x="3795" y="2579"/>
                  </a:lnTo>
                  <a:lnTo>
                    <a:pt x="3799" y="2570"/>
                  </a:lnTo>
                  <a:lnTo>
                    <a:pt x="3819" y="2534"/>
                  </a:lnTo>
                  <a:lnTo>
                    <a:pt x="3824" y="2526"/>
                  </a:lnTo>
                  <a:lnTo>
                    <a:pt x="3845" y="2491"/>
                  </a:lnTo>
                  <a:lnTo>
                    <a:pt x="3850" y="2483"/>
                  </a:lnTo>
                  <a:lnTo>
                    <a:pt x="3873" y="2448"/>
                  </a:lnTo>
                  <a:lnTo>
                    <a:pt x="3878" y="2440"/>
                  </a:lnTo>
                  <a:lnTo>
                    <a:pt x="3902" y="2406"/>
                  </a:lnTo>
                  <a:lnTo>
                    <a:pt x="3908" y="2398"/>
                  </a:lnTo>
                  <a:lnTo>
                    <a:pt x="3933" y="2365"/>
                  </a:lnTo>
                  <a:lnTo>
                    <a:pt x="3939" y="2358"/>
                  </a:lnTo>
                  <a:lnTo>
                    <a:pt x="3966" y="2326"/>
                  </a:lnTo>
                  <a:lnTo>
                    <a:pt x="3972" y="2319"/>
                  </a:lnTo>
                  <a:lnTo>
                    <a:pt x="3999" y="2288"/>
                  </a:lnTo>
                  <a:lnTo>
                    <a:pt x="4006" y="2281"/>
                  </a:lnTo>
                  <a:lnTo>
                    <a:pt x="4035" y="2251"/>
                  </a:lnTo>
                  <a:lnTo>
                    <a:pt x="4041" y="2245"/>
                  </a:lnTo>
                  <a:lnTo>
                    <a:pt x="4071" y="2216"/>
                  </a:lnTo>
                  <a:lnTo>
                    <a:pt x="4078" y="2210"/>
                  </a:lnTo>
                  <a:lnTo>
                    <a:pt x="4109" y="2182"/>
                  </a:lnTo>
                  <a:lnTo>
                    <a:pt x="4116" y="2176"/>
                  </a:lnTo>
                  <a:lnTo>
                    <a:pt x="4148" y="2149"/>
                  </a:lnTo>
                  <a:lnTo>
                    <a:pt x="4155" y="2144"/>
                  </a:lnTo>
                  <a:lnTo>
                    <a:pt x="4188" y="2118"/>
                  </a:lnTo>
                  <a:lnTo>
                    <a:pt x="4196" y="2113"/>
                  </a:lnTo>
                  <a:lnTo>
                    <a:pt x="4230" y="2089"/>
                  </a:lnTo>
                  <a:lnTo>
                    <a:pt x="4237" y="2084"/>
                  </a:lnTo>
                  <a:lnTo>
                    <a:pt x="4272" y="2061"/>
                  </a:lnTo>
                  <a:lnTo>
                    <a:pt x="4280" y="2056"/>
                  </a:lnTo>
                  <a:lnTo>
                    <a:pt x="4316" y="2034"/>
                  </a:lnTo>
                  <a:lnTo>
                    <a:pt x="4324" y="2029"/>
                  </a:lnTo>
                  <a:lnTo>
                    <a:pt x="4360" y="2009"/>
                  </a:lnTo>
                  <a:lnTo>
                    <a:pt x="4369" y="2005"/>
                  </a:lnTo>
                  <a:lnTo>
                    <a:pt x="4406" y="1986"/>
                  </a:lnTo>
                  <a:lnTo>
                    <a:pt x="4414" y="1982"/>
                  </a:lnTo>
                  <a:lnTo>
                    <a:pt x="4452" y="1965"/>
                  </a:lnTo>
                  <a:lnTo>
                    <a:pt x="4460" y="1961"/>
                  </a:lnTo>
                  <a:lnTo>
                    <a:pt x="4499" y="1945"/>
                  </a:lnTo>
                  <a:lnTo>
                    <a:pt x="4507" y="1942"/>
                  </a:lnTo>
                  <a:lnTo>
                    <a:pt x="4546" y="1927"/>
                  </a:lnTo>
                  <a:lnTo>
                    <a:pt x="4555" y="1924"/>
                  </a:lnTo>
                  <a:lnTo>
                    <a:pt x="4594" y="1911"/>
                  </a:lnTo>
                  <a:lnTo>
                    <a:pt x="4603" y="1908"/>
                  </a:lnTo>
                  <a:lnTo>
                    <a:pt x="4643" y="1897"/>
                  </a:lnTo>
                  <a:lnTo>
                    <a:pt x="4652" y="1895"/>
                  </a:lnTo>
                  <a:lnTo>
                    <a:pt x="4692" y="1885"/>
                  </a:lnTo>
                  <a:lnTo>
                    <a:pt x="4701" y="1882"/>
                  </a:lnTo>
                  <a:lnTo>
                    <a:pt x="4742" y="1874"/>
                  </a:lnTo>
                  <a:lnTo>
                    <a:pt x="4751" y="1872"/>
                  </a:lnTo>
                  <a:lnTo>
                    <a:pt x="4792" y="1865"/>
                  </a:lnTo>
                  <a:lnTo>
                    <a:pt x="4801" y="1864"/>
                  </a:lnTo>
                  <a:lnTo>
                    <a:pt x="4842" y="1858"/>
                  </a:lnTo>
                  <a:lnTo>
                    <a:pt x="4852" y="1857"/>
                  </a:lnTo>
                  <a:lnTo>
                    <a:pt x="4893" y="1853"/>
                  </a:lnTo>
                  <a:lnTo>
                    <a:pt x="4902" y="1853"/>
                  </a:lnTo>
                  <a:lnTo>
                    <a:pt x="4944" y="1850"/>
                  </a:lnTo>
                  <a:lnTo>
                    <a:pt x="4954" y="1850"/>
                  </a:lnTo>
                  <a:lnTo>
                    <a:pt x="4995" y="1849"/>
                  </a:lnTo>
                  <a:lnTo>
                    <a:pt x="5005" y="1849"/>
                  </a:lnTo>
                  <a:lnTo>
                    <a:pt x="5046" y="1850"/>
                  </a:lnTo>
                  <a:lnTo>
                    <a:pt x="5056" y="1850"/>
                  </a:lnTo>
                  <a:lnTo>
                    <a:pt x="5098" y="1853"/>
                  </a:lnTo>
                  <a:lnTo>
                    <a:pt x="5107" y="1853"/>
                  </a:lnTo>
                  <a:lnTo>
                    <a:pt x="5148" y="1857"/>
                  </a:lnTo>
                  <a:lnTo>
                    <a:pt x="5158" y="1858"/>
                  </a:lnTo>
                  <a:lnTo>
                    <a:pt x="5199" y="1864"/>
                  </a:lnTo>
                  <a:lnTo>
                    <a:pt x="5208" y="1865"/>
                  </a:lnTo>
                  <a:lnTo>
                    <a:pt x="5249" y="1872"/>
                  </a:lnTo>
                  <a:lnTo>
                    <a:pt x="5258" y="1874"/>
                  </a:lnTo>
                  <a:lnTo>
                    <a:pt x="5299" y="1882"/>
                  </a:lnTo>
                  <a:lnTo>
                    <a:pt x="5308" y="1885"/>
                  </a:lnTo>
                  <a:lnTo>
                    <a:pt x="5348" y="1895"/>
                  </a:lnTo>
                  <a:lnTo>
                    <a:pt x="5357" y="1897"/>
                  </a:lnTo>
                  <a:lnTo>
                    <a:pt x="5397" y="1908"/>
                  </a:lnTo>
                  <a:lnTo>
                    <a:pt x="5406" y="1911"/>
                  </a:lnTo>
                  <a:lnTo>
                    <a:pt x="5445" y="1924"/>
                  </a:lnTo>
                  <a:lnTo>
                    <a:pt x="5454" y="1927"/>
                  </a:lnTo>
                  <a:lnTo>
                    <a:pt x="5493" y="1942"/>
                  </a:lnTo>
                  <a:lnTo>
                    <a:pt x="5501" y="1945"/>
                  </a:lnTo>
                  <a:lnTo>
                    <a:pt x="5540" y="1961"/>
                  </a:lnTo>
                  <a:lnTo>
                    <a:pt x="5548" y="1965"/>
                  </a:lnTo>
                  <a:lnTo>
                    <a:pt x="5586" y="1982"/>
                  </a:lnTo>
                  <a:lnTo>
                    <a:pt x="5594" y="1986"/>
                  </a:lnTo>
                  <a:lnTo>
                    <a:pt x="5631" y="2005"/>
                  </a:lnTo>
                  <a:lnTo>
                    <a:pt x="5640" y="2009"/>
                  </a:lnTo>
                  <a:lnTo>
                    <a:pt x="5676" y="2029"/>
                  </a:lnTo>
                  <a:lnTo>
                    <a:pt x="5684" y="2034"/>
                  </a:lnTo>
                  <a:lnTo>
                    <a:pt x="5720" y="2056"/>
                  </a:lnTo>
                  <a:lnTo>
                    <a:pt x="5728" y="2061"/>
                  </a:lnTo>
                  <a:lnTo>
                    <a:pt x="5763" y="2084"/>
                  </a:lnTo>
                  <a:lnTo>
                    <a:pt x="5770" y="2089"/>
                  </a:lnTo>
                  <a:lnTo>
                    <a:pt x="5804" y="2113"/>
                  </a:lnTo>
                  <a:lnTo>
                    <a:pt x="5812" y="2118"/>
                  </a:lnTo>
                  <a:lnTo>
                    <a:pt x="5845" y="2144"/>
                  </a:lnTo>
                  <a:lnTo>
                    <a:pt x="5852" y="2149"/>
                  </a:lnTo>
                  <a:lnTo>
                    <a:pt x="5884" y="2176"/>
                  </a:lnTo>
                  <a:lnTo>
                    <a:pt x="5891" y="2182"/>
                  </a:lnTo>
                  <a:lnTo>
                    <a:pt x="5922" y="2210"/>
                  </a:lnTo>
                  <a:lnTo>
                    <a:pt x="5929" y="2216"/>
                  </a:lnTo>
                  <a:lnTo>
                    <a:pt x="5959" y="2245"/>
                  </a:lnTo>
                  <a:lnTo>
                    <a:pt x="5965" y="2251"/>
                  </a:lnTo>
                  <a:lnTo>
                    <a:pt x="5994" y="2281"/>
                  </a:lnTo>
                  <a:lnTo>
                    <a:pt x="6001" y="2288"/>
                  </a:lnTo>
                  <a:lnTo>
                    <a:pt x="6028" y="2319"/>
                  </a:lnTo>
                  <a:lnTo>
                    <a:pt x="6034" y="2326"/>
                  </a:lnTo>
                  <a:lnTo>
                    <a:pt x="6061" y="2358"/>
                  </a:lnTo>
                  <a:lnTo>
                    <a:pt x="6067" y="2365"/>
                  </a:lnTo>
                  <a:lnTo>
                    <a:pt x="6092" y="2398"/>
                  </a:lnTo>
                  <a:lnTo>
                    <a:pt x="6098" y="2406"/>
                  </a:lnTo>
                  <a:lnTo>
                    <a:pt x="6122" y="2440"/>
                  </a:lnTo>
                  <a:lnTo>
                    <a:pt x="6127" y="2448"/>
                  </a:lnTo>
                  <a:lnTo>
                    <a:pt x="6150" y="2483"/>
                  </a:lnTo>
                  <a:lnTo>
                    <a:pt x="6155" y="2491"/>
                  </a:lnTo>
                  <a:lnTo>
                    <a:pt x="6176" y="2526"/>
                  </a:lnTo>
                  <a:lnTo>
                    <a:pt x="6181" y="2534"/>
                  </a:lnTo>
                  <a:lnTo>
                    <a:pt x="6201" y="2570"/>
                  </a:lnTo>
                  <a:lnTo>
                    <a:pt x="6205" y="2579"/>
                  </a:lnTo>
                  <a:lnTo>
                    <a:pt x="6224" y="2616"/>
                  </a:lnTo>
                  <a:lnTo>
                    <a:pt x="6228" y="2624"/>
                  </a:lnTo>
                  <a:lnTo>
                    <a:pt x="6246" y="2662"/>
                  </a:lnTo>
                  <a:lnTo>
                    <a:pt x="6249" y="2671"/>
                  </a:lnTo>
                  <a:lnTo>
                    <a:pt x="6265" y="2709"/>
                  </a:lnTo>
                  <a:lnTo>
                    <a:pt x="6269" y="2718"/>
                  </a:lnTo>
                  <a:lnTo>
                    <a:pt x="6283" y="2757"/>
                  </a:lnTo>
                  <a:lnTo>
                    <a:pt x="6286" y="2765"/>
                  </a:lnTo>
                  <a:lnTo>
                    <a:pt x="6299" y="2805"/>
                  </a:lnTo>
                  <a:lnTo>
                    <a:pt x="6302" y="2814"/>
                  </a:lnTo>
                  <a:lnTo>
                    <a:pt x="6313" y="2853"/>
                  </a:lnTo>
                  <a:lnTo>
                    <a:pt x="6316" y="2863"/>
                  </a:lnTo>
                  <a:lnTo>
                    <a:pt x="6326" y="2903"/>
                  </a:lnTo>
                  <a:lnTo>
                    <a:pt x="6328" y="2912"/>
                  </a:lnTo>
                  <a:lnTo>
                    <a:pt x="6336" y="2952"/>
                  </a:lnTo>
                  <a:lnTo>
                    <a:pt x="6338" y="2962"/>
                  </a:lnTo>
                  <a:lnTo>
                    <a:pt x="6345" y="3002"/>
                  </a:lnTo>
                  <a:lnTo>
                    <a:pt x="6346" y="3012"/>
                  </a:lnTo>
                  <a:lnTo>
                    <a:pt x="6352" y="3053"/>
                  </a:lnTo>
                  <a:lnTo>
                    <a:pt x="6353" y="3062"/>
                  </a:lnTo>
                  <a:lnTo>
                    <a:pt x="6357" y="3103"/>
                  </a:lnTo>
                  <a:lnTo>
                    <a:pt x="6357" y="3113"/>
                  </a:lnTo>
                  <a:lnTo>
                    <a:pt x="6360" y="3154"/>
                  </a:lnTo>
                  <a:close/>
                  <a:moveTo>
                    <a:pt x="5859" y="3275"/>
                  </a:moveTo>
                  <a:lnTo>
                    <a:pt x="5860" y="3242"/>
                  </a:lnTo>
                  <a:lnTo>
                    <a:pt x="5861" y="3210"/>
                  </a:lnTo>
                  <a:lnTo>
                    <a:pt x="5860" y="3178"/>
                  </a:lnTo>
                  <a:lnTo>
                    <a:pt x="5859" y="3145"/>
                  </a:lnTo>
                  <a:lnTo>
                    <a:pt x="5856" y="3113"/>
                  </a:lnTo>
                  <a:lnTo>
                    <a:pt x="5851" y="3082"/>
                  </a:lnTo>
                  <a:lnTo>
                    <a:pt x="5846" y="3050"/>
                  </a:lnTo>
                  <a:lnTo>
                    <a:pt x="5839" y="3019"/>
                  </a:lnTo>
                  <a:lnTo>
                    <a:pt x="5832" y="2988"/>
                  </a:lnTo>
                  <a:lnTo>
                    <a:pt x="5823" y="2957"/>
                  </a:lnTo>
                  <a:lnTo>
                    <a:pt x="5813" y="2926"/>
                  </a:lnTo>
                  <a:lnTo>
                    <a:pt x="5802" y="2896"/>
                  </a:lnTo>
                  <a:lnTo>
                    <a:pt x="5789" y="2867"/>
                  </a:lnTo>
                  <a:lnTo>
                    <a:pt x="5776" y="2837"/>
                  </a:lnTo>
                  <a:lnTo>
                    <a:pt x="5761" y="2809"/>
                  </a:lnTo>
                  <a:lnTo>
                    <a:pt x="5745" y="2780"/>
                  </a:lnTo>
                  <a:lnTo>
                    <a:pt x="5729" y="2752"/>
                  </a:lnTo>
                  <a:lnTo>
                    <a:pt x="5711" y="2725"/>
                  </a:lnTo>
                  <a:lnTo>
                    <a:pt x="5693" y="2699"/>
                  </a:lnTo>
                  <a:lnTo>
                    <a:pt x="5673" y="2674"/>
                  </a:lnTo>
                  <a:lnTo>
                    <a:pt x="5653" y="2649"/>
                  </a:lnTo>
                  <a:lnTo>
                    <a:pt x="5631" y="2625"/>
                  </a:lnTo>
                  <a:lnTo>
                    <a:pt x="5609" y="2602"/>
                  </a:lnTo>
                  <a:lnTo>
                    <a:pt x="5586" y="2580"/>
                  </a:lnTo>
                  <a:lnTo>
                    <a:pt x="5562" y="2558"/>
                  </a:lnTo>
                  <a:lnTo>
                    <a:pt x="5537" y="2537"/>
                  </a:lnTo>
                  <a:lnTo>
                    <a:pt x="5511" y="2518"/>
                  </a:lnTo>
                  <a:lnTo>
                    <a:pt x="5485" y="2499"/>
                  </a:lnTo>
                  <a:lnTo>
                    <a:pt x="5457" y="2481"/>
                  </a:lnTo>
                  <a:lnTo>
                    <a:pt x="5430" y="2464"/>
                  </a:lnTo>
                  <a:lnTo>
                    <a:pt x="5402" y="2449"/>
                  </a:lnTo>
                  <a:lnTo>
                    <a:pt x="5373" y="2434"/>
                  </a:lnTo>
                  <a:lnTo>
                    <a:pt x="5344" y="2421"/>
                  </a:lnTo>
                  <a:lnTo>
                    <a:pt x="5314" y="2409"/>
                  </a:lnTo>
                  <a:lnTo>
                    <a:pt x="5284" y="2398"/>
                  </a:lnTo>
                  <a:lnTo>
                    <a:pt x="5254" y="2388"/>
                  </a:lnTo>
                  <a:lnTo>
                    <a:pt x="5223" y="2379"/>
                  </a:lnTo>
                  <a:lnTo>
                    <a:pt x="5191" y="2371"/>
                  </a:lnTo>
                  <a:lnTo>
                    <a:pt x="5160" y="2364"/>
                  </a:lnTo>
                  <a:lnTo>
                    <a:pt x="5128" y="2359"/>
                  </a:lnTo>
                  <a:lnTo>
                    <a:pt x="5096" y="2355"/>
                  </a:lnTo>
                  <a:lnTo>
                    <a:pt x="5064" y="2351"/>
                  </a:lnTo>
                  <a:lnTo>
                    <a:pt x="5032" y="2350"/>
                  </a:lnTo>
                  <a:lnTo>
                    <a:pt x="5000" y="2349"/>
                  </a:lnTo>
                  <a:lnTo>
                    <a:pt x="4968" y="2350"/>
                  </a:lnTo>
                  <a:lnTo>
                    <a:pt x="4936" y="2351"/>
                  </a:lnTo>
                  <a:lnTo>
                    <a:pt x="4904" y="2355"/>
                  </a:lnTo>
                  <a:lnTo>
                    <a:pt x="4872" y="2359"/>
                  </a:lnTo>
                  <a:lnTo>
                    <a:pt x="4840" y="2364"/>
                  </a:lnTo>
                  <a:lnTo>
                    <a:pt x="4809" y="2371"/>
                  </a:lnTo>
                  <a:lnTo>
                    <a:pt x="4777" y="2379"/>
                  </a:lnTo>
                  <a:lnTo>
                    <a:pt x="4746" y="2388"/>
                  </a:lnTo>
                  <a:lnTo>
                    <a:pt x="4716" y="2398"/>
                  </a:lnTo>
                  <a:lnTo>
                    <a:pt x="4686" y="2409"/>
                  </a:lnTo>
                  <a:lnTo>
                    <a:pt x="4656" y="2421"/>
                  </a:lnTo>
                  <a:lnTo>
                    <a:pt x="4627" y="2434"/>
                  </a:lnTo>
                  <a:lnTo>
                    <a:pt x="4598" y="2449"/>
                  </a:lnTo>
                  <a:lnTo>
                    <a:pt x="4570" y="2464"/>
                  </a:lnTo>
                  <a:lnTo>
                    <a:pt x="4543" y="2481"/>
                  </a:lnTo>
                  <a:lnTo>
                    <a:pt x="4515" y="2499"/>
                  </a:lnTo>
                  <a:lnTo>
                    <a:pt x="4489" y="2518"/>
                  </a:lnTo>
                  <a:lnTo>
                    <a:pt x="4463" y="2537"/>
                  </a:lnTo>
                  <a:lnTo>
                    <a:pt x="4438" y="2558"/>
                  </a:lnTo>
                  <a:lnTo>
                    <a:pt x="4414" y="2580"/>
                  </a:lnTo>
                  <a:lnTo>
                    <a:pt x="4391" y="2602"/>
                  </a:lnTo>
                  <a:lnTo>
                    <a:pt x="4369" y="2625"/>
                  </a:lnTo>
                  <a:lnTo>
                    <a:pt x="4347" y="2649"/>
                  </a:lnTo>
                  <a:lnTo>
                    <a:pt x="4327" y="2674"/>
                  </a:lnTo>
                  <a:lnTo>
                    <a:pt x="4307" y="2699"/>
                  </a:lnTo>
                  <a:lnTo>
                    <a:pt x="4289" y="2725"/>
                  </a:lnTo>
                  <a:lnTo>
                    <a:pt x="4271" y="2752"/>
                  </a:lnTo>
                  <a:lnTo>
                    <a:pt x="4255" y="2780"/>
                  </a:lnTo>
                  <a:lnTo>
                    <a:pt x="4239" y="2809"/>
                  </a:lnTo>
                  <a:lnTo>
                    <a:pt x="4224" y="2837"/>
                  </a:lnTo>
                  <a:lnTo>
                    <a:pt x="4211" y="2867"/>
                  </a:lnTo>
                  <a:lnTo>
                    <a:pt x="4198" y="2896"/>
                  </a:lnTo>
                  <a:lnTo>
                    <a:pt x="4187" y="2926"/>
                  </a:lnTo>
                  <a:lnTo>
                    <a:pt x="4177" y="2957"/>
                  </a:lnTo>
                  <a:lnTo>
                    <a:pt x="4168" y="2988"/>
                  </a:lnTo>
                  <a:lnTo>
                    <a:pt x="4161" y="3019"/>
                  </a:lnTo>
                  <a:lnTo>
                    <a:pt x="4154" y="3050"/>
                  </a:lnTo>
                  <a:lnTo>
                    <a:pt x="4149" y="3082"/>
                  </a:lnTo>
                  <a:lnTo>
                    <a:pt x="4144" y="3113"/>
                  </a:lnTo>
                  <a:lnTo>
                    <a:pt x="4141" y="3145"/>
                  </a:lnTo>
                  <a:lnTo>
                    <a:pt x="4140" y="3178"/>
                  </a:lnTo>
                  <a:lnTo>
                    <a:pt x="4139" y="3210"/>
                  </a:lnTo>
                  <a:lnTo>
                    <a:pt x="4140" y="3242"/>
                  </a:lnTo>
                  <a:lnTo>
                    <a:pt x="4141" y="3275"/>
                  </a:lnTo>
                  <a:lnTo>
                    <a:pt x="4144" y="3307"/>
                  </a:lnTo>
                  <a:lnTo>
                    <a:pt x="4149" y="3339"/>
                  </a:lnTo>
                  <a:lnTo>
                    <a:pt x="4154" y="3370"/>
                  </a:lnTo>
                  <a:lnTo>
                    <a:pt x="4161" y="3402"/>
                  </a:lnTo>
                  <a:lnTo>
                    <a:pt x="4168" y="3433"/>
                  </a:lnTo>
                  <a:lnTo>
                    <a:pt x="4177" y="3464"/>
                  </a:lnTo>
                  <a:lnTo>
                    <a:pt x="4187" y="3495"/>
                  </a:lnTo>
                  <a:lnTo>
                    <a:pt x="4198" y="3525"/>
                  </a:lnTo>
                  <a:lnTo>
                    <a:pt x="4211" y="3554"/>
                  </a:lnTo>
                  <a:lnTo>
                    <a:pt x="4224" y="3584"/>
                  </a:lnTo>
                  <a:lnTo>
                    <a:pt x="4239" y="3612"/>
                  </a:lnTo>
                  <a:lnTo>
                    <a:pt x="4254" y="3641"/>
                  </a:lnTo>
                  <a:lnTo>
                    <a:pt x="4271" y="3668"/>
                  </a:lnTo>
                  <a:lnTo>
                    <a:pt x="4289" y="3695"/>
                  </a:lnTo>
                  <a:lnTo>
                    <a:pt x="4307" y="3721"/>
                  </a:lnTo>
                  <a:lnTo>
                    <a:pt x="4327" y="3747"/>
                  </a:lnTo>
                  <a:lnTo>
                    <a:pt x="4347" y="3772"/>
                  </a:lnTo>
                  <a:lnTo>
                    <a:pt x="4369" y="3796"/>
                  </a:lnTo>
                  <a:lnTo>
                    <a:pt x="4391" y="3819"/>
                  </a:lnTo>
                  <a:lnTo>
                    <a:pt x="4414" y="3841"/>
                  </a:lnTo>
                  <a:lnTo>
                    <a:pt x="4438" y="3862"/>
                  </a:lnTo>
                  <a:lnTo>
                    <a:pt x="4463" y="3883"/>
                  </a:lnTo>
                  <a:lnTo>
                    <a:pt x="4489" y="3902"/>
                  </a:lnTo>
                  <a:lnTo>
                    <a:pt x="4515" y="3921"/>
                  </a:lnTo>
                  <a:lnTo>
                    <a:pt x="4542" y="3939"/>
                  </a:lnTo>
                  <a:lnTo>
                    <a:pt x="4570" y="3956"/>
                  </a:lnTo>
                  <a:lnTo>
                    <a:pt x="4599" y="3972"/>
                  </a:lnTo>
                  <a:lnTo>
                    <a:pt x="4627" y="3986"/>
                  </a:lnTo>
                  <a:lnTo>
                    <a:pt x="4656" y="3999"/>
                  </a:lnTo>
                  <a:lnTo>
                    <a:pt x="4686" y="4012"/>
                  </a:lnTo>
                  <a:lnTo>
                    <a:pt x="4716" y="4023"/>
                  </a:lnTo>
                  <a:lnTo>
                    <a:pt x="4746" y="4033"/>
                  </a:lnTo>
                  <a:lnTo>
                    <a:pt x="4777" y="4042"/>
                  </a:lnTo>
                  <a:lnTo>
                    <a:pt x="4808" y="4049"/>
                  </a:lnTo>
                  <a:lnTo>
                    <a:pt x="4840" y="4056"/>
                  </a:lnTo>
                  <a:lnTo>
                    <a:pt x="4871" y="4061"/>
                  </a:lnTo>
                  <a:lnTo>
                    <a:pt x="4903" y="4066"/>
                  </a:lnTo>
                  <a:lnTo>
                    <a:pt x="4935" y="4069"/>
                  </a:lnTo>
                  <a:lnTo>
                    <a:pt x="4968" y="4070"/>
                  </a:lnTo>
                  <a:lnTo>
                    <a:pt x="5000" y="4071"/>
                  </a:lnTo>
                  <a:lnTo>
                    <a:pt x="5032" y="4070"/>
                  </a:lnTo>
                  <a:lnTo>
                    <a:pt x="5065" y="4069"/>
                  </a:lnTo>
                  <a:lnTo>
                    <a:pt x="5097" y="4066"/>
                  </a:lnTo>
                  <a:lnTo>
                    <a:pt x="5129" y="4061"/>
                  </a:lnTo>
                  <a:lnTo>
                    <a:pt x="5160" y="4056"/>
                  </a:lnTo>
                  <a:lnTo>
                    <a:pt x="5192" y="4049"/>
                  </a:lnTo>
                  <a:lnTo>
                    <a:pt x="5223" y="4042"/>
                  </a:lnTo>
                  <a:lnTo>
                    <a:pt x="5254" y="4033"/>
                  </a:lnTo>
                  <a:lnTo>
                    <a:pt x="5284" y="4023"/>
                  </a:lnTo>
                  <a:lnTo>
                    <a:pt x="5314" y="4012"/>
                  </a:lnTo>
                  <a:lnTo>
                    <a:pt x="5344" y="3999"/>
                  </a:lnTo>
                  <a:lnTo>
                    <a:pt x="5373" y="3986"/>
                  </a:lnTo>
                  <a:lnTo>
                    <a:pt x="5401" y="3972"/>
                  </a:lnTo>
                  <a:lnTo>
                    <a:pt x="5430" y="3956"/>
                  </a:lnTo>
                  <a:lnTo>
                    <a:pt x="5458" y="3939"/>
                  </a:lnTo>
                  <a:lnTo>
                    <a:pt x="5485" y="3921"/>
                  </a:lnTo>
                  <a:lnTo>
                    <a:pt x="5511" y="3902"/>
                  </a:lnTo>
                  <a:lnTo>
                    <a:pt x="5537" y="3883"/>
                  </a:lnTo>
                  <a:lnTo>
                    <a:pt x="5562" y="3862"/>
                  </a:lnTo>
                  <a:lnTo>
                    <a:pt x="5586" y="3841"/>
                  </a:lnTo>
                  <a:lnTo>
                    <a:pt x="5609" y="3819"/>
                  </a:lnTo>
                  <a:lnTo>
                    <a:pt x="5631" y="3796"/>
                  </a:lnTo>
                  <a:lnTo>
                    <a:pt x="5653" y="3772"/>
                  </a:lnTo>
                  <a:lnTo>
                    <a:pt x="5673" y="3747"/>
                  </a:lnTo>
                  <a:lnTo>
                    <a:pt x="5693" y="3721"/>
                  </a:lnTo>
                  <a:lnTo>
                    <a:pt x="5711" y="3695"/>
                  </a:lnTo>
                  <a:lnTo>
                    <a:pt x="5729" y="3668"/>
                  </a:lnTo>
                  <a:lnTo>
                    <a:pt x="5746" y="3641"/>
                  </a:lnTo>
                  <a:lnTo>
                    <a:pt x="5761" y="3612"/>
                  </a:lnTo>
                  <a:lnTo>
                    <a:pt x="5776" y="3584"/>
                  </a:lnTo>
                  <a:lnTo>
                    <a:pt x="5789" y="3554"/>
                  </a:lnTo>
                  <a:lnTo>
                    <a:pt x="5802" y="3525"/>
                  </a:lnTo>
                  <a:lnTo>
                    <a:pt x="5813" y="3495"/>
                  </a:lnTo>
                  <a:lnTo>
                    <a:pt x="5823" y="3464"/>
                  </a:lnTo>
                  <a:lnTo>
                    <a:pt x="5832" y="3433"/>
                  </a:lnTo>
                  <a:lnTo>
                    <a:pt x="5839" y="3402"/>
                  </a:lnTo>
                  <a:lnTo>
                    <a:pt x="5846" y="3370"/>
                  </a:lnTo>
                  <a:lnTo>
                    <a:pt x="5851" y="3339"/>
                  </a:lnTo>
                  <a:lnTo>
                    <a:pt x="5856" y="3307"/>
                  </a:lnTo>
                  <a:lnTo>
                    <a:pt x="5859" y="3275"/>
                  </a:lnTo>
                  <a:close/>
                  <a:moveTo>
                    <a:pt x="3642" y="4119"/>
                  </a:moveTo>
                  <a:lnTo>
                    <a:pt x="3644" y="4151"/>
                  </a:lnTo>
                  <a:lnTo>
                    <a:pt x="3644" y="4161"/>
                  </a:lnTo>
                  <a:lnTo>
                    <a:pt x="3645" y="4193"/>
                  </a:lnTo>
                  <a:lnTo>
                    <a:pt x="3645" y="4203"/>
                  </a:lnTo>
                  <a:lnTo>
                    <a:pt x="3644" y="4235"/>
                  </a:lnTo>
                  <a:lnTo>
                    <a:pt x="3644" y="4244"/>
                  </a:lnTo>
                  <a:lnTo>
                    <a:pt x="3642" y="4277"/>
                  </a:lnTo>
                  <a:lnTo>
                    <a:pt x="3641" y="4286"/>
                  </a:lnTo>
                  <a:lnTo>
                    <a:pt x="3638" y="4318"/>
                  </a:lnTo>
                  <a:lnTo>
                    <a:pt x="3637" y="4327"/>
                  </a:lnTo>
                  <a:lnTo>
                    <a:pt x="3633" y="4359"/>
                  </a:lnTo>
                  <a:lnTo>
                    <a:pt x="3632" y="4369"/>
                  </a:lnTo>
                  <a:lnTo>
                    <a:pt x="3626" y="4400"/>
                  </a:lnTo>
                  <a:lnTo>
                    <a:pt x="3625" y="4409"/>
                  </a:lnTo>
                  <a:lnTo>
                    <a:pt x="3618" y="4441"/>
                  </a:lnTo>
                  <a:lnTo>
                    <a:pt x="3616" y="4450"/>
                  </a:lnTo>
                  <a:lnTo>
                    <a:pt x="3608" y="4481"/>
                  </a:lnTo>
                  <a:lnTo>
                    <a:pt x="3606" y="4490"/>
                  </a:lnTo>
                  <a:lnTo>
                    <a:pt x="3597" y="4521"/>
                  </a:lnTo>
                  <a:lnTo>
                    <a:pt x="3594" y="4530"/>
                  </a:lnTo>
                  <a:lnTo>
                    <a:pt x="3584" y="4560"/>
                  </a:lnTo>
                  <a:lnTo>
                    <a:pt x="3581" y="4569"/>
                  </a:lnTo>
                  <a:lnTo>
                    <a:pt x="3570" y="4599"/>
                  </a:lnTo>
                  <a:lnTo>
                    <a:pt x="3567" y="4608"/>
                  </a:lnTo>
                  <a:lnTo>
                    <a:pt x="3555" y="4638"/>
                  </a:lnTo>
                  <a:lnTo>
                    <a:pt x="3551" y="4646"/>
                  </a:lnTo>
                  <a:lnTo>
                    <a:pt x="3538" y="4676"/>
                  </a:lnTo>
                  <a:lnTo>
                    <a:pt x="3534" y="4684"/>
                  </a:lnTo>
                  <a:lnTo>
                    <a:pt x="3519" y="4713"/>
                  </a:lnTo>
                  <a:lnTo>
                    <a:pt x="3515" y="4721"/>
                  </a:lnTo>
                  <a:lnTo>
                    <a:pt x="3500" y="4750"/>
                  </a:lnTo>
                  <a:lnTo>
                    <a:pt x="3494" y="4759"/>
                  </a:lnTo>
                  <a:lnTo>
                    <a:pt x="3477" y="4787"/>
                  </a:lnTo>
                  <a:lnTo>
                    <a:pt x="3472" y="4795"/>
                  </a:lnTo>
                  <a:lnTo>
                    <a:pt x="3454" y="4822"/>
                  </a:lnTo>
                  <a:lnTo>
                    <a:pt x="3449" y="4830"/>
                  </a:lnTo>
                  <a:lnTo>
                    <a:pt x="3430" y="4856"/>
                  </a:lnTo>
                  <a:lnTo>
                    <a:pt x="3425" y="4864"/>
                  </a:lnTo>
                  <a:lnTo>
                    <a:pt x="3405" y="4889"/>
                  </a:lnTo>
                  <a:lnTo>
                    <a:pt x="3399" y="4896"/>
                  </a:lnTo>
                  <a:lnTo>
                    <a:pt x="3379" y="4921"/>
                  </a:lnTo>
                  <a:lnTo>
                    <a:pt x="3373" y="4928"/>
                  </a:lnTo>
                  <a:lnTo>
                    <a:pt x="3351" y="4952"/>
                  </a:lnTo>
                  <a:lnTo>
                    <a:pt x="3345" y="4959"/>
                  </a:lnTo>
                  <a:lnTo>
                    <a:pt x="3322" y="4982"/>
                  </a:lnTo>
                  <a:lnTo>
                    <a:pt x="3316" y="4989"/>
                  </a:lnTo>
                  <a:lnTo>
                    <a:pt x="3292" y="5011"/>
                  </a:lnTo>
                  <a:lnTo>
                    <a:pt x="3286" y="5018"/>
                  </a:lnTo>
                  <a:lnTo>
                    <a:pt x="3262" y="5039"/>
                  </a:lnTo>
                  <a:lnTo>
                    <a:pt x="3254" y="5045"/>
                  </a:lnTo>
                  <a:lnTo>
                    <a:pt x="3230" y="5066"/>
                  </a:lnTo>
                  <a:lnTo>
                    <a:pt x="3222" y="5072"/>
                  </a:lnTo>
                  <a:lnTo>
                    <a:pt x="3197" y="5091"/>
                  </a:lnTo>
                  <a:lnTo>
                    <a:pt x="3189" y="5097"/>
                  </a:lnTo>
                  <a:lnTo>
                    <a:pt x="3163" y="5115"/>
                  </a:lnTo>
                  <a:lnTo>
                    <a:pt x="3155" y="5121"/>
                  </a:lnTo>
                  <a:lnTo>
                    <a:pt x="3128" y="5139"/>
                  </a:lnTo>
                  <a:lnTo>
                    <a:pt x="3120" y="5143"/>
                  </a:lnTo>
                  <a:lnTo>
                    <a:pt x="3092" y="5160"/>
                  </a:lnTo>
                  <a:lnTo>
                    <a:pt x="3084" y="5165"/>
                  </a:lnTo>
                  <a:lnTo>
                    <a:pt x="3056" y="5180"/>
                  </a:lnTo>
                  <a:lnTo>
                    <a:pt x="3048" y="5185"/>
                  </a:lnTo>
                  <a:lnTo>
                    <a:pt x="3019" y="5199"/>
                  </a:lnTo>
                  <a:lnTo>
                    <a:pt x="3010" y="5203"/>
                  </a:lnTo>
                  <a:lnTo>
                    <a:pt x="2981" y="5217"/>
                  </a:lnTo>
                  <a:lnTo>
                    <a:pt x="2972" y="5221"/>
                  </a:lnTo>
                  <a:lnTo>
                    <a:pt x="2943" y="5233"/>
                  </a:lnTo>
                  <a:lnTo>
                    <a:pt x="2934" y="5237"/>
                  </a:lnTo>
                  <a:lnTo>
                    <a:pt x="2904" y="5248"/>
                  </a:lnTo>
                  <a:lnTo>
                    <a:pt x="2895" y="5251"/>
                  </a:lnTo>
                  <a:lnTo>
                    <a:pt x="2864" y="5261"/>
                  </a:lnTo>
                  <a:lnTo>
                    <a:pt x="2855" y="5264"/>
                  </a:lnTo>
                  <a:lnTo>
                    <a:pt x="2824" y="5273"/>
                  </a:lnTo>
                  <a:lnTo>
                    <a:pt x="2815" y="5275"/>
                  </a:lnTo>
                  <a:lnTo>
                    <a:pt x="2784" y="5283"/>
                  </a:lnTo>
                  <a:lnTo>
                    <a:pt x="2775" y="5285"/>
                  </a:lnTo>
                  <a:lnTo>
                    <a:pt x="2743" y="5292"/>
                  </a:lnTo>
                  <a:lnTo>
                    <a:pt x="2734" y="5293"/>
                  </a:lnTo>
                  <a:lnTo>
                    <a:pt x="2702" y="5299"/>
                  </a:lnTo>
                  <a:lnTo>
                    <a:pt x="2693" y="5300"/>
                  </a:lnTo>
                  <a:lnTo>
                    <a:pt x="2661" y="5304"/>
                  </a:lnTo>
                  <a:lnTo>
                    <a:pt x="2652" y="5305"/>
                  </a:lnTo>
                  <a:lnTo>
                    <a:pt x="2619" y="5308"/>
                  </a:lnTo>
                  <a:lnTo>
                    <a:pt x="2610" y="5309"/>
                  </a:lnTo>
                  <a:lnTo>
                    <a:pt x="2578" y="5311"/>
                  </a:lnTo>
                  <a:lnTo>
                    <a:pt x="2568" y="5311"/>
                  </a:lnTo>
                  <a:lnTo>
                    <a:pt x="2536" y="5312"/>
                  </a:lnTo>
                  <a:lnTo>
                    <a:pt x="2526" y="5312"/>
                  </a:lnTo>
                  <a:lnTo>
                    <a:pt x="2494" y="5311"/>
                  </a:lnTo>
                  <a:lnTo>
                    <a:pt x="2485" y="5311"/>
                  </a:lnTo>
                  <a:lnTo>
                    <a:pt x="2452" y="5309"/>
                  </a:lnTo>
                  <a:lnTo>
                    <a:pt x="2443" y="5308"/>
                  </a:lnTo>
                  <a:lnTo>
                    <a:pt x="2411" y="5305"/>
                  </a:lnTo>
                  <a:lnTo>
                    <a:pt x="2402" y="5304"/>
                  </a:lnTo>
                  <a:lnTo>
                    <a:pt x="2370" y="5300"/>
                  </a:lnTo>
                  <a:lnTo>
                    <a:pt x="2360" y="5299"/>
                  </a:lnTo>
                  <a:lnTo>
                    <a:pt x="2329" y="5293"/>
                  </a:lnTo>
                  <a:lnTo>
                    <a:pt x="2319" y="5292"/>
                  </a:lnTo>
                  <a:lnTo>
                    <a:pt x="2288" y="5285"/>
                  </a:lnTo>
                  <a:lnTo>
                    <a:pt x="2279" y="5283"/>
                  </a:lnTo>
                  <a:lnTo>
                    <a:pt x="2248" y="5275"/>
                  </a:lnTo>
                  <a:lnTo>
                    <a:pt x="2239" y="5273"/>
                  </a:lnTo>
                  <a:lnTo>
                    <a:pt x="2208" y="5264"/>
                  </a:lnTo>
                  <a:lnTo>
                    <a:pt x="2199" y="5261"/>
                  </a:lnTo>
                  <a:lnTo>
                    <a:pt x="2168" y="5251"/>
                  </a:lnTo>
                  <a:lnTo>
                    <a:pt x="2159" y="5248"/>
                  </a:lnTo>
                  <a:lnTo>
                    <a:pt x="2129" y="5237"/>
                  </a:lnTo>
                  <a:lnTo>
                    <a:pt x="2120" y="5233"/>
                  </a:lnTo>
                  <a:lnTo>
                    <a:pt x="2090" y="5221"/>
                  </a:lnTo>
                  <a:lnTo>
                    <a:pt x="2082" y="5217"/>
                  </a:lnTo>
                  <a:lnTo>
                    <a:pt x="2052" y="5204"/>
                  </a:lnTo>
                  <a:lnTo>
                    <a:pt x="2044" y="5200"/>
                  </a:lnTo>
                  <a:lnTo>
                    <a:pt x="2015" y="5185"/>
                  </a:lnTo>
                  <a:lnTo>
                    <a:pt x="2007" y="5181"/>
                  </a:lnTo>
                  <a:lnTo>
                    <a:pt x="1978" y="5165"/>
                  </a:lnTo>
                  <a:lnTo>
                    <a:pt x="1970" y="5160"/>
                  </a:lnTo>
                  <a:lnTo>
                    <a:pt x="1942" y="5143"/>
                  </a:lnTo>
                  <a:lnTo>
                    <a:pt x="1934" y="5138"/>
                  </a:lnTo>
                  <a:lnTo>
                    <a:pt x="1907" y="5120"/>
                  </a:lnTo>
                  <a:lnTo>
                    <a:pt x="1899" y="5115"/>
                  </a:lnTo>
                  <a:lnTo>
                    <a:pt x="1873" y="5096"/>
                  </a:lnTo>
                  <a:lnTo>
                    <a:pt x="1865" y="5091"/>
                  </a:lnTo>
                  <a:lnTo>
                    <a:pt x="1840" y="5071"/>
                  </a:lnTo>
                  <a:lnTo>
                    <a:pt x="1833" y="5065"/>
                  </a:lnTo>
                  <a:lnTo>
                    <a:pt x="1808" y="5045"/>
                  </a:lnTo>
                  <a:lnTo>
                    <a:pt x="1801" y="5039"/>
                  </a:lnTo>
                  <a:lnTo>
                    <a:pt x="1777" y="5017"/>
                  </a:lnTo>
                  <a:lnTo>
                    <a:pt x="1770" y="5011"/>
                  </a:lnTo>
                  <a:lnTo>
                    <a:pt x="1747" y="4989"/>
                  </a:lnTo>
                  <a:lnTo>
                    <a:pt x="1740" y="4982"/>
                  </a:lnTo>
                  <a:lnTo>
                    <a:pt x="1718" y="4959"/>
                  </a:lnTo>
                  <a:lnTo>
                    <a:pt x="1712" y="4952"/>
                  </a:lnTo>
                  <a:lnTo>
                    <a:pt x="1690" y="4928"/>
                  </a:lnTo>
                  <a:lnTo>
                    <a:pt x="1684" y="4921"/>
                  </a:lnTo>
                  <a:lnTo>
                    <a:pt x="1664" y="4896"/>
                  </a:lnTo>
                  <a:lnTo>
                    <a:pt x="1658" y="4889"/>
                  </a:lnTo>
                  <a:lnTo>
                    <a:pt x="1638" y="4864"/>
                  </a:lnTo>
                  <a:lnTo>
                    <a:pt x="1633" y="4856"/>
                  </a:lnTo>
                  <a:lnTo>
                    <a:pt x="1614" y="4830"/>
                  </a:lnTo>
                  <a:lnTo>
                    <a:pt x="1609" y="4822"/>
                  </a:lnTo>
                  <a:lnTo>
                    <a:pt x="1591" y="4795"/>
                  </a:lnTo>
                  <a:lnTo>
                    <a:pt x="1586" y="4787"/>
                  </a:lnTo>
                  <a:lnTo>
                    <a:pt x="1569" y="4759"/>
                  </a:lnTo>
                  <a:lnTo>
                    <a:pt x="1564" y="4751"/>
                  </a:lnTo>
                  <a:lnTo>
                    <a:pt x="1548" y="4722"/>
                  </a:lnTo>
                  <a:lnTo>
                    <a:pt x="1544" y="4714"/>
                  </a:lnTo>
                  <a:lnTo>
                    <a:pt x="1529" y="4685"/>
                  </a:lnTo>
                  <a:lnTo>
                    <a:pt x="1525" y="4677"/>
                  </a:lnTo>
                  <a:lnTo>
                    <a:pt x="1512" y="4647"/>
                  </a:lnTo>
                  <a:lnTo>
                    <a:pt x="1508" y="4639"/>
                  </a:lnTo>
                  <a:lnTo>
                    <a:pt x="1496" y="4609"/>
                  </a:lnTo>
                  <a:lnTo>
                    <a:pt x="1492" y="4600"/>
                  </a:lnTo>
                  <a:lnTo>
                    <a:pt x="1481" y="4570"/>
                  </a:lnTo>
                  <a:lnTo>
                    <a:pt x="1478" y="4561"/>
                  </a:lnTo>
                  <a:lnTo>
                    <a:pt x="1468" y="4530"/>
                  </a:lnTo>
                  <a:lnTo>
                    <a:pt x="1465" y="4521"/>
                  </a:lnTo>
                  <a:lnTo>
                    <a:pt x="1456" y="4490"/>
                  </a:lnTo>
                  <a:lnTo>
                    <a:pt x="1454" y="4481"/>
                  </a:lnTo>
                  <a:lnTo>
                    <a:pt x="1446" y="4450"/>
                  </a:lnTo>
                  <a:lnTo>
                    <a:pt x="1444" y="4441"/>
                  </a:lnTo>
                  <a:lnTo>
                    <a:pt x="1437" y="4410"/>
                  </a:lnTo>
                  <a:lnTo>
                    <a:pt x="1436" y="4400"/>
                  </a:lnTo>
                  <a:lnTo>
                    <a:pt x="1430" y="4369"/>
                  </a:lnTo>
                  <a:lnTo>
                    <a:pt x="1429" y="4359"/>
                  </a:lnTo>
                  <a:lnTo>
                    <a:pt x="1425" y="4327"/>
                  </a:lnTo>
                  <a:lnTo>
                    <a:pt x="1424" y="4318"/>
                  </a:lnTo>
                  <a:lnTo>
                    <a:pt x="1421" y="4286"/>
                  </a:lnTo>
                  <a:lnTo>
                    <a:pt x="1420" y="4277"/>
                  </a:lnTo>
                  <a:lnTo>
                    <a:pt x="1418" y="4244"/>
                  </a:lnTo>
                  <a:lnTo>
                    <a:pt x="1418" y="4235"/>
                  </a:lnTo>
                  <a:lnTo>
                    <a:pt x="1417" y="4203"/>
                  </a:lnTo>
                  <a:lnTo>
                    <a:pt x="1417" y="4193"/>
                  </a:lnTo>
                  <a:lnTo>
                    <a:pt x="1418" y="4161"/>
                  </a:lnTo>
                  <a:lnTo>
                    <a:pt x="1418" y="4151"/>
                  </a:lnTo>
                  <a:lnTo>
                    <a:pt x="1420" y="4119"/>
                  </a:lnTo>
                  <a:lnTo>
                    <a:pt x="1421" y="4110"/>
                  </a:lnTo>
                  <a:lnTo>
                    <a:pt x="1424" y="4077"/>
                  </a:lnTo>
                  <a:lnTo>
                    <a:pt x="1425" y="4068"/>
                  </a:lnTo>
                  <a:lnTo>
                    <a:pt x="1429" y="4036"/>
                  </a:lnTo>
                  <a:lnTo>
                    <a:pt x="1430" y="4027"/>
                  </a:lnTo>
                  <a:lnTo>
                    <a:pt x="1436" y="3995"/>
                  </a:lnTo>
                  <a:lnTo>
                    <a:pt x="1437" y="3986"/>
                  </a:lnTo>
                  <a:lnTo>
                    <a:pt x="1444" y="3954"/>
                  </a:lnTo>
                  <a:lnTo>
                    <a:pt x="1446" y="3945"/>
                  </a:lnTo>
                  <a:lnTo>
                    <a:pt x="1454" y="3914"/>
                  </a:lnTo>
                  <a:lnTo>
                    <a:pt x="1456" y="3905"/>
                  </a:lnTo>
                  <a:lnTo>
                    <a:pt x="1465" y="3874"/>
                  </a:lnTo>
                  <a:lnTo>
                    <a:pt x="1468" y="3865"/>
                  </a:lnTo>
                  <a:lnTo>
                    <a:pt x="1478" y="3834"/>
                  </a:lnTo>
                  <a:lnTo>
                    <a:pt x="1481" y="3825"/>
                  </a:lnTo>
                  <a:lnTo>
                    <a:pt x="1492" y="3795"/>
                  </a:lnTo>
                  <a:lnTo>
                    <a:pt x="1496" y="3786"/>
                  </a:lnTo>
                  <a:lnTo>
                    <a:pt x="1508" y="3757"/>
                  </a:lnTo>
                  <a:lnTo>
                    <a:pt x="1512" y="3748"/>
                  </a:lnTo>
                  <a:lnTo>
                    <a:pt x="1526" y="3719"/>
                  </a:lnTo>
                  <a:lnTo>
                    <a:pt x="1530" y="3710"/>
                  </a:lnTo>
                  <a:lnTo>
                    <a:pt x="1544" y="3681"/>
                  </a:lnTo>
                  <a:lnTo>
                    <a:pt x="1549" y="3673"/>
                  </a:lnTo>
                  <a:lnTo>
                    <a:pt x="1564" y="3645"/>
                  </a:lnTo>
                  <a:lnTo>
                    <a:pt x="1569" y="3637"/>
                  </a:lnTo>
                  <a:lnTo>
                    <a:pt x="1586" y="3609"/>
                  </a:lnTo>
                  <a:lnTo>
                    <a:pt x="1590" y="3601"/>
                  </a:lnTo>
                  <a:lnTo>
                    <a:pt x="1608" y="3574"/>
                  </a:lnTo>
                  <a:lnTo>
                    <a:pt x="1614" y="3566"/>
                  </a:lnTo>
                  <a:lnTo>
                    <a:pt x="1632" y="3540"/>
                  </a:lnTo>
                  <a:lnTo>
                    <a:pt x="1638" y="3532"/>
                  </a:lnTo>
                  <a:lnTo>
                    <a:pt x="1657" y="3507"/>
                  </a:lnTo>
                  <a:lnTo>
                    <a:pt x="1663" y="3499"/>
                  </a:lnTo>
                  <a:lnTo>
                    <a:pt x="1684" y="3475"/>
                  </a:lnTo>
                  <a:lnTo>
                    <a:pt x="1690" y="3467"/>
                  </a:lnTo>
                  <a:lnTo>
                    <a:pt x="1711" y="3443"/>
                  </a:lnTo>
                  <a:lnTo>
                    <a:pt x="1718" y="3437"/>
                  </a:lnTo>
                  <a:lnTo>
                    <a:pt x="1740" y="3413"/>
                  </a:lnTo>
                  <a:lnTo>
                    <a:pt x="1747" y="3407"/>
                  </a:lnTo>
                  <a:lnTo>
                    <a:pt x="1770" y="3384"/>
                  </a:lnTo>
                  <a:lnTo>
                    <a:pt x="1777" y="3378"/>
                  </a:lnTo>
                  <a:lnTo>
                    <a:pt x="1801" y="3356"/>
                  </a:lnTo>
                  <a:lnTo>
                    <a:pt x="1808" y="3350"/>
                  </a:lnTo>
                  <a:lnTo>
                    <a:pt x="1833" y="3330"/>
                  </a:lnTo>
                  <a:lnTo>
                    <a:pt x="1840" y="3324"/>
                  </a:lnTo>
                  <a:lnTo>
                    <a:pt x="1865" y="3304"/>
                  </a:lnTo>
                  <a:lnTo>
                    <a:pt x="1873" y="3299"/>
                  </a:lnTo>
                  <a:lnTo>
                    <a:pt x="1899" y="3280"/>
                  </a:lnTo>
                  <a:lnTo>
                    <a:pt x="1907" y="3275"/>
                  </a:lnTo>
                  <a:lnTo>
                    <a:pt x="1934" y="3257"/>
                  </a:lnTo>
                  <a:lnTo>
                    <a:pt x="1942" y="3252"/>
                  </a:lnTo>
                  <a:lnTo>
                    <a:pt x="1970" y="3235"/>
                  </a:lnTo>
                  <a:lnTo>
                    <a:pt x="1979" y="3229"/>
                  </a:lnTo>
                  <a:lnTo>
                    <a:pt x="2008" y="3214"/>
                  </a:lnTo>
                  <a:lnTo>
                    <a:pt x="2016" y="3210"/>
                  </a:lnTo>
                  <a:lnTo>
                    <a:pt x="2045" y="3195"/>
                  </a:lnTo>
                  <a:lnTo>
                    <a:pt x="2053" y="3191"/>
                  </a:lnTo>
                  <a:lnTo>
                    <a:pt x="2083" y="3178"/>
                  </a:lnTo>
                  <a:lnTo>
                    <a:pt x="2091" y="3174"/>
                  </a:lnTo>
                  <a:lnTo>
                    <a:pt x="2121" y="3162"/>
                  </a:lnTo>
                  <a:lnTo>
                    <a:pt x="2130" y="3159"/>
                  </a:lnTo>
                  <a:lnTo>
                    <a:pt x="2160" y="3148"/>
                  </a:lnTo>
                  <a:lnTo>
                    <a:pt x="2169" y="3145"/>
                  </a:lnTo>
                  <a:lnTo>
                    <a:pt x="2199" y="3135"/>
                  </a:lnTo>
                  <a:lnTo>
                    <a:pt x="2208" y="3132"/>
                  </a:lnTo>
                  <a:lnTo>
                    <a:pt x="2239" y="3123"/>
                  </a:lnTo>
                  <a:lnTo>
                    <a:pt x="2248" y="3121"/>
                  </a:lnTo>
                  <a:lnTo>
                    <a:pt x="2279" y="3113"/>
                  </a:lnTo>
                  <a:lnTo>
                    <a:pt x="2288" y="3111"/>
                  </a:lnTo>
                  <a:lnTo>
                    <a:pt x="2320" y="3104"/>
                  </a:lnTo>
                  <a:lnTo>
                    <a:pt x="2329" y="3103"/>
                  </a:lnTo>
                  <a:lnTo>
                    <a:pt x="2360" y="3097"/>
                  </a:lnTo>
                  <a:lnTo>
                    <a:pt x="2370" y="3096"/>
                  </a:lnTo>
                  <a:lnTo>
                    <a:pt x="2402" y="3092"/>
                  </a:lnTo>
                  <a:lnTo>
                    <a:pt x="2411" y="3091"/>
                  </a:lnTo>
                  <a:lnTo>
                    <a:pt x="2443" y="3088"/>
                  </a:lnTo>
                  <a:lnTo>
                    <a:pt x="2452" y="3087"/>
                  </a:lnTo>
                  <a:lnTo>
                    <a:pt x="2485" y="3085"/>
                  </a:lnTo>
                  <a:lnTo>
                    <a:pt x="2494" y="3085"/>
                  </a:lnTo>
                  <a:lnTo>
                    <a:pt x="2526" y="3084"/>
                  </a:lnTo>
                  <a:lnTo>
                    <a:pt x="2536" y="3084"/>
                  </a:lnTo>
                  <a:lnTo>
                    <a:pt x="2568" y="3085"/>
                  </a:lnTo>
                  <a:lnTo>
                    <a:pt x="2578" y="3085"/>
                  </a:lnTo>
                  <a:lnTo>
                    <a:pt x="2610" y="3087"/>
                  </a:lnTo>
                  <a:lnTo>
                    <a:pt x="2619" y="3088"/>
                  </a:lnTo>
                  <a:lnTo>
                    <a:pt x="2652" y="3091"/>
                  </a:lnTo>
                  <a:lnTo>
                    <a:pt x="2661" y="3092"/>
                  </a:lnTo>
                  <a:lnTo>
                    <a:pt x="2693" y="3096"/>
                  </a:lnTo>
                  <a:lnTo>
                    <a:pt x="2702" y="3097"/>
                  </a:lnTo>
                  <a:lnTo>
                    <a:pt x="2734" y="3103"/>
                  </a:lnTo>
                  <a:lnTo>
                    <a:pt x="2743" y="3104"/>
                  </a:lnTo>
                  <a:lnTo>
                    <a:pt x="2775" y="3111"/>
                  </a:lnTo>
                  <a:lnTo>
                    <a:pt x="2784" y="3113"/>
                  </a:lnTo>
                  <a:lnTo>
                    <a:pt x="2815" y="3121"/>
                  </a:lnTo>
                  <a:lnTo>
                    <a:pt x="2824" y="3123"/>
                  </a:lnTo>
                  <a:lnTo>
                    <a:pt x="2855" y="3132"/>
                  </a:lnTo>
                  <a:lnTo>
                    <a:pt x="2864" y="3135"/>
                  </a:lnTo>
                  <a:lnTo>
                    <a:pt x="2894" y="3145"/>
                  </a:lnTo>
                  <a:lnTo>
                    <a:pt x="2903" y="3148"/>
                  </a:lnTo>
                  <a:lnTo>
                    <a:pt x="2933" y="3159"/>
                  </a:lnTo>
                  <a:lnTo>
                    <a:pt x="2942" y="3162"/>
                  </a:lnTo>
                  <a:lnTo>
                    <a:pt x="2972" y="3174"/>
                  </a:lnTo>
                  <a:lnTo>
                    <a:pt x="2980" y="3178"/>
                  </a:lnTo>
                  <a:lnTo>
                    <a:pt x="3009" y="3191"/>
                  </a:lnTo>
                  <a:lnTo>
                    <a:pt x="3018" y="3195"/>
                  </a:lnTo>
                  <a:lnTo>
                    <a:pt x="3047" y="3210"/>
                  </a:lnTo>
                  <a:lnTo>
                    <a:pt x="3055" y="3214"/>
                  </a:lnTo>
                  <a:lnTo>
                    <a:pt x="3083" y="3230"/>
                  </a:lnTo>
                  <a:lnTo>
                    <a:pt x="3092" y="3235"/>
                  </a:lnTo>
                  <a:lnTo>
                    <a:pt x="3120" y="3252"/>
                  </a:lnTo>
                  <a:lnTo>
                    <a:pt x="3128" y="3257"/>
                  </a:lnTo>
                  <a:lnTo>
                    <a:pt x="3155" y="3274"/>
                  </a:lnTo>
                  <a:lnTo>
                    <a:pt x="3163" y="3280"/>
                  </a:lnTo>
                  <a:lnTo>
                    <a:pt x="3189" y="3298"/>
                  </a:lnTo>
                  <a:lnTo>
                    <a:pt x="3197" y="3304"/>
                  </a:lnTo>
                  <a:lnTo>
                    <a:pt x="3222" y="3324"/>
                  </a:lnTo>
                  <a:lnTo>
                    <a:pt x="3230" y="3329"/>
                  </a:lnTo>
                  <a:lnTo>
                    <a:pt x="3255" y="3350"/>
                  </a:lnTo>
                  <a:lnTo>
                    <a:pt x="3262" y="3356"/>
                  </a:lnTo>
                  <a:lnTo>
                    <a:pt x="3286" y="3378"/>
                  </a:lnTo>
                  <a:lnTo>
                    <a:pt x="3293" y="3384"/>
                  </a:lnTo>
                  <a:lnTo>
                    <a:pt x="3316" y="3406"/>
                  </a:lnTo>
                  <a:lnTo>
                    <a:pt x="3323" y="3413"/>
                  </a:lnTo>
                  <a:lnTo>
                    <a:pt x="3345" y="3436"/>
                  </a:lnTo>
                  <a:lnTo>
                    <a:pt x="3351" y="3443"/>
                  </a:lnTo>
                  <a:lnTo>
                    <a:pt x="3373" y="3467"/>
                  </a:lnTo>
                  <a:lnTo>
                    <a:pt x="3379" y="3474"/>
                  </a:lnTo>
                  <a:lnTo>
                    <a:pt x="3400" y="3499"/>
                  </a:lnTo>
                  <a:lnTo>
                    <a:pt x="3405" y="3507"/>
                  </a:lnTo>
                  <a:lnTo>
                    <a:pt x="3425" y="3532"/>
                  </a:lnTo>
                  <a:lnTo>
                    <a:pt x="3431" y="3540"/>
                  </a:lnTo>
                  <a:lnTo>
                    <a:pt x="3449" y="3566"/>
                  </a:lnTo>
                  <a:lnTo>
                    <a:pt x="3455" y="3574"/>
                  </a:lnTo>
                  <a:lnTo>
                    <a:pt x="3472" y="3601"/>
                  </a:lnTo>
                  <a:lnTo>
                    <a:pt x="3477" y="3609"/>
                  </a:lnTo>
                  <a:lnTo>
                    <a:pt x="3494" y="3637"/>
                  </a:lnTo>
                  <a:lnTo>
                    <a:pt x="3499" y="3646"/>
                  </a:lnTo>
                  <a:lnTo>
                    <a:pt x="3515" y="3674"/>
                  </a:lnTo>
                  <a:lnTo>
                    <a:pt x="3519" y="3682"/>
                  </a:lnTo>
                  <a:lnTo>
                    <a:pt x="3534" y="3711"/>
                  </a:lnTo>
                  <a:lnTo>
                    <a:pt x="3538" y="3720"/>
                  </a:lnTo>
                  <a:lnTo>
                    <a:pt x="3551" y="3749"/>
                  </a:lnTo>
                  <a:lnTo>
                    <a:pt x="3555" y="3757"/>
                  </a:lnTo>
                  <a:lnTo>
                    <a:pt x="3567" y="3787"/>
                  </a:lnTo>
                  <a:lnTo>
                    <a:pt x="3570" y="3796"/>
                  </a:lnTo>
                  <a:lnTo>
                    <a:pt x="3581" y="3826"/>
                  </a:lnTo>
                  <a:lnTo>
                    <a:pt x="3584" y="3835"/>
                  </a:lnTo>
                  <a:lnTo>
                    <a:pt x="3594" y="3865"/>
                  </a:lnTo>
                  <a:lnTo>
                    <a:pt x="3597" y="3874"/>
                  </a:lnTo>
                  <a:lnTo>
                    <a:pt x="3606" y="3905"/>
                  </a:lnTo>
                  <a:lnTo>
                    <a:pt x="3608" y="3914"/>
                  </a:lnTo>
                  <a:lnTo>
                    <a:pt x="3616" y="3945"/>
                  </a:lnTo>
                  <a:lnTo>
                    <a:pt x="3618" y="3954"/>
                  </a:lnTo>
                  <a:lnTo>
                    <a:pt x="3625" y="3986"/>
                  </a:lnTo>
                  <a:lnTo>
                    <a:pt x="3626" y="3995"/>
                  </a:lnTo>
                  <a:lnTo>
                    <a:pt x="3632" y="4027"/>
                  </a:lnTo>
                  <a:lnTo>
                    <a:pt x="3633" y="4036"/>
                  </a:lnTo>
                  <a:lnTo>
                    <a:pt x="3637" y="4068"/>
                  </a:lnTo>
                  <a:lnTo>
                    <a:pt x="3638" y="4077"/>
                  </a:lnTo>
                  <a:lnTo>
                    <a:pt x="3641" y="4110"/>
                  </a:lnTo>
                  <a:lnTo>
                    <a:pt x="3642" y="4119"/>
                  </a:lnTo>
                  <a:close/>
                  <a:moveTo>
                    <a:pt x="3141" y="4267"/>
                  </a:moveTo>
                  <a:lnTo>
                    <a:pt x="3143" y="4244"/>
                  </a:lnTo>
                  <a:lnTo>
                    <a:pt x="3145" y="4221"/>
                  </a:lnTo>
                  <a:lnTo>
                    <a:pt x="3145" y="4198"/>
                  </a:lnTo>
                  <a:lnTo>
                    <a:pt x="3145" y="4175"/>
                  </a:lnTo>
                  <a:lnTo>
                    <a:pt x="3143" y="4152"/>
                  </a:lnTo>
                  <a:lnTo>
                    <a:pt x="3141" y="4129"/>
                  </a:lnTo>
                  <a:lnTo>
                    <a:pt x="3138" y="4106"/>
                  </a:lnTo>
                  <a:lnTo>
                    <a:pt x="3134" y="4083"/>
                  </a:lnTo>
                  <a:lnTo>
                    <a:pt x="3130" y="4061"/>
                  </a:lnTo>
                  <a:lnTo>
                    <a:pt x="3124" y="4039"/>
                  </a:lnTo>
                  <a:lnTo>
                    <a:pt x="3118" y="4017"/>
                  </a:lnTo>
                  <a:lnTo>
                    <a:pt x="3111" y="3995"/>
                  </a:lnTo>
                  <a:lnTo>
                    <a:pt x="3103" y="3973"/>
                  </a:lnTo>
                  <a:lnTo>
                    <a:pt x="3094" y="3952"/>
                  </a:lnTo>
                  <a:lnTo>
                    <a:pt x="3084" y="3931"/>
                  </a:lnTo>
                  <a:lnTo>
                    <a:pt x="3074" y="3910"/>
                  </a:lnTo>
                  <a:lnTo>
                    <a:pt x="3063" y="3891"/>
                  </a:lnTo>
                  <a:lnTo>
                    <a:pt x="3051" y="3871"/>
                  </a:lnTo>
                  <a:lnTo>
                    <a:pt x="3039" y="3852"/>
                  </a:lnTo>
                  <a:lnTo>
                    <a:pt x="3025" y="3833"/>
                  </a:lnTo>
                  <a:lnTo>
                    <a:pt x="3011" y="3815"/>
                  </a:lnTo>
                  <a:lnTo>
                    <a:pt x="2997" y="3797"/>
                  </a:lnTo>
                  <a:lnTo>
                    <a:pt x="2982" y="3780"/>
                  </a:lnTo>
                  <a:lnTo>
                    <a:pt x="2966" y="3763"/>
                  </a:lnTo>
                  <a:lnTo>
                    <a:pt x="2949" y="3747"/>
                  </a:lnTo>
                  <a:lnTo>
                    <a:pt x="2932" y="3732"/>
                  </a:lnTo>
                  <a:lnTo>
                    <a:pt x="2914" y="3718"/>
                  </a:lnTo>
                  <a:lnTo>
                    <a:pt x="2896" y="3704"/>
                  </a:lnTo>
                  <a:lnTo>
                    <a:pt x="2877" y="3690"/>
                  </a:lnTo>
                  <a:lnTo>
                    <a:pt x="2858" y="3678"/>
                  </a:lnTo>
                  <a:lnTo>
                    <a:pt x="2838" y="3666"/>
                  </a:lnTo>
                  <a:lnTo>
                    <a:pt x="2819" y="3655"/>
                  </a:lnTo>
                  <a:lnTo>
                    <a:pt x="2798" y="3645"/>
                  </a:lnTo>
                  <a:lnTo>
                    <a:pt x="2777" y="3635"/>
                  </a:lnTo>
                  <a:lnTo>
                    <a:pt x="2756" y="3626"/>
                  </a:lnTo>
                  <a:lnTo>
                    <a:pt x="2734" y="3618"/>
                  </a:lnTo>
                  <a:lnTo>
                    <a:pt x="2712" y="3611"/>
                  </a:lnTo>
                  <a:lnTo>
                    <a:pt x="2690" y="3605"/>
                  </a:lnTo>
                  <a:lnTo>
                    <a:pt x="2668" y="3599"/>
                  </a:lnTo>
                  <a:lnTo>
                    <a:pt x="2646" y="3595"/>
                  </a:lnTo>
                  <a:lnTo>
                    <a:pt x="2623" y="3591"/>
                  </a:lnTo>
                  <a:lnTo>
                    <a:pt x="2600" y="3588"/>
                  </a:lnTo>
                  <a:lnTo>
                    <a:pt x="2577" y="3586"/>
                  </a:lnTo>
                  <a:lnTo>
                    <a:pt x="2554" y="3584"/>
                  </a:lnTo>
                  <a:lnTo>
                    <a:pt x="2531" y="3584"/>
                  </a:lnTo>
                  <a:lnTo>
                    <a:pt x="2508" y="3584"/>
                  </a:lnTo>
                  <a:lnTo>
                    <a:pt x="2485" y="3586"/>
                  </a:lnTo>
                  <a:lnTo>
                    <a:pt x="2462" y="3588"/>
                  </a:lnTo>
                  <a:lnTo>
                    <a:pt x="2440" y="3591"/>
                  </a:lnTo>
                  <a:lnTo>
                    <a:pt x="2417" y="3595"/>
                  </a:lnTo>
                  <a:lnTo>
                    <a:pt x="2395" y="3599"/>
                  </a:lnTo>
                  <a:lnTo>
                    <a:pt x="2372" y="3605"/>
                  </a:lnTo>
                  <a:lnTo>
                    <a:pt x="2350" y="3611"/>
                  </a:lnTo>
                  <a:lnTo>
                    <a:pt x="2328" y="3618"/>
                  </a:lnTo>
                  <a:lnTo>
                    <a:pt x="2307" y="3626"/>
                  </a:lnTo>
                  <a:lnTo>
                    <a:pt x="2285" y="3635"/>
                  </a:lnTo>
                  <a:lnTo>
                    <a:pt x="2264" y="3645"/>
                  </a:lnTo>
                  <a:lnTo>
                    <a:pt x="2243" y="3655"/>
                  </a:lnTo>
                  <a:lnTo>
                    <a:pt x="2224" y="3666"/>
                  </a:lnTo>
                  <a:lnTo>
                    <a:pt x="2205" y="3677"/>
                  </a:lnTo>
                  <a:lnTo>
                    <a:pt x="2185" y="3690"/>
                  </a:lnTo>
                  <a:lnTo>
                    <a:pt x="2167" y="3703"/>
                  </a:lnTo>
                  <a:lnTo>
                    <a:pt x="2149" y="3717"/>
                  </a:lnTo>
                  <a:lnTo>
                    <a:pt x="2131" y="3732"/>
                  </a:lnTo>
                  <a:lnTo>
                    <a:pt x="2114" y="3747"/>
                  </a:lnTo>
                  <a:lnTo>
                    <a:pt x="2097" y="3763"/>
                  </a:lnTo>
                  <a:lnTo>
                    <a:pt x="2082" y="3780"/>
                  </a:lnTo>
                  <a:lnTo>
                    <a:pt x="2066" y="3797"/>
                  </a:lnTo>
                  <a:lnTo>
                    <a:pt x="2052" y="3814"/>
                  </a:lnTo>
                  <a:lnTo>
                    <a:pt x="2038" y="3833"/>
                  </a:lnTo>
                  <a:lnTo>
                    <a:pt x="2024" y="3852"/>
                  </a:lnTo>
                  <a:lnTo>
                    <a:pt x="2012" y="3871"/>
                  </a:lnTo>
                  <a:lnTo>
                    <a:pt x="1999" y="3891"/>
                  </a:lnTo>
                  <a:lnTo>
                    <a:pt x="1988" y="3912"/>
                  </a:lnTo>
                  <a:lnTo>
                    <a:pt x="1978" y="3932"/>
                  </a:lnTo>
                  <a:lnTo>
                    <a:pt x="1968" y="3953"/>
                  </a:lnTo>
                  <a:lnTo>
                    <a:pt x="1959" y="3974"/>
                  </a:lnTo>
                  <a:lnTo>
                    <a:pt x="1951" y="3995"/>
                  </a:lnTo>
                  <a:lnTo>
                    <a:pt x="1944" y="4017"/>
                  </a:lnTo>
                  <a:lnTo>
                    <a:pt x="1938" y="4039"/>
                  </a:lnTo>
                  <a:lnTo>
                    <a:pt x="1932" y="4061"/>
                  </a:lnTo>
                  <a:lnTo>
                    <a:pt x="1928" y="4084"/>
                  </a:lnTo>
                  <a:lnTo>
                    <a:pt x="1924" y="4106"/>
                  </a:lnTo>
                  <a:lnTo>
                    <a:pt x="1921" y="4129"/>
                  </a:lnTo>
                  <a:lnTo>
                    <a:pt x="1919" y="4152"/>
                  </a:lnTo>
                  <a:lnTo>
                    <a:pt x="1917" y="4175"/>
                  </a:lnTo>
                  <a:lnTo>
                    <a:pt x="1917" y="4198"/>
                  </a:lnTo>
                  <a:lnTo>
                    <a:pt x="1917" y="4221"/>
                  </a:lnTo>
                  <a:lnTo>
                    <a:pt x="1919" y="4244"/>
                  </a:lnTo>
                  <a:lnTo>
                    <a:pt x="1921" y="4266"/>
                  </a:lnTo>
                  <a:lnTo>
                    <a:pt x="1924" y="4289"/>
                  </a:lnTo>
                  <a:lnTo>
                    <a:pt x="1928" y="4312"/>
                  </a:lnTo>
                  <a:lnTo>
                    <a:pt x="1932" y="4334"/>
                  </a:lnTo>
                  <a:lnTo>
                    <a:pt x="1938" y="4356"/>
                  </a:lnTo>
                  <a:lnTo>
                    <a:pt x="1944" y="4378"/>
                  </a:lnTo>
                  <a:lnTo>
                    <a:pt x="1952" y="4400"/>
                  </a:lnTo>
                  <a:lnTo>
                    <a:pt x="1960" y="4422"/>
                  </a:lnTo>
                  <a:lnTo>
                    <a:pt x="1968" y="4443"/>
                  </a:lnTo>
                  <a:lnTo>
                    <a:pt x="1978" y="4464"/>
                  </a:lnTo>
                  <a:lnTo>
                    <a:pt x="1988" y="4485"/>
                  </a:lnTo>
                  <a:lnTo>
                    <a:pt x="1999" y="4505"/>
                  </a:lnTo>
                  <a:lnTo>
                    <a:pt x="2011" y="4524"/>
                  </a:lnTo>
                  <a:lnTo>
                    <a:pt x="2024" y="4544"/>
                  </a:lnTo>
                  <a:lnTo>
                    <a:pt x="2037" y="4562"/>
                  </a:lnTo>
                  <a:lnTo>
                    <a:pt x="2051" y="4581"/>
                  </a:lnTo>
                  <a:lnTo>
                    <a:pt x="2066" y="4598"/>
                  </a:lnTo>
                  <a:lnTo>
                    <a:pt x="2081" y="4615"/>
                  </a:lnTo>
                  <a:lnTo>
                    <a:pt x="2097" y="4632"/>
                  </a:lnTo>
                  <a:lnTo>
                    <a:pt x="2114" y="4648"/>
                  </a:lnTo>
                  <a:lnTo>
                    <a:pt x="2131" y="4663"/>
                  </a:lnTo>
                  <a:lnTo>
                    <a:pt x="2148" y="4678"/>
                  </a:lnTo>
                  <a:lnTo>
                    <a:pt x="2167" y="4692"/>
                  </a:lnTo>
                  <a:lnTo>
                    <a:pt x="2185" y="4705"/>
                  </a:lnTo>
                  <a:lnTo>
                    <a:pt x="2205" y="4718"/>
                  </a:lnTo>
                  <a:lnTo>
                    <a:pt x="2224" y="4730"/>
                  </a:lnTo>
                  <a:lnTo>
                    <a:pt x="2244" y="4741"/>
                  </a:lnTo>
                  <a:lnTo>
                    <a:pt x="2265" y="4751"/>
                  </a:lnTo>
                  <a:lnTo>
                    <a:pt x="2286" y="4761"/>
                  </a:lnTo>
                  <a:lnTo>
                    <a:pt x="2307" y="4769"/>
                  </a:lnTo>
                  <a:lnTo>
                    <a:pt x="2329" y="4777"/>
                  </a:lnTo>
                  <a:lnTo>
                    <a:pt x="2351" y="4785"/>
                  </a:lnTo>
                  <a:lnTo>
                    <a:pt x="2373" y="4791"/>
                  </a:lnTo>
                  <a:lnTo>
                    <a:pt x="2395" y="4797"/>
                  </a:lnTo>
                  <a:lnTo>
                    <a:pt x="2417" y="4801"/>
                  </a:lnTo>
                  <a:lnTo>
                    <a:pt x="2440" y="4805"/>
                  </a:lnTo>
                  <a:lnTo>
                    <a:pt x="2463" y="4808"/>
                  </a:lnTo>
                  <a:lnTo>
                    <a:pt x="2485" y="4810"/>
                  </a:lnTo>
                  <a:lnTo>
                    <a:pt x="2508" y="4812"/>
                  </a:lnTo>
                  <a:lnTo>
                    <a:pt x="2531" y="4812"/>
                  </a:lnTo>
                  <a:lnTo>
                    <a:pt x="2554" y="4812"/>
                  </a:lnTo>
                  <a:lnTo>
                    <a:pt x="2577" y="4810"/>
                  </a:lnTo>
                  <a:lnTo>
                    <a:pt x="2600" y="4808"/>
                  </a:lnTo>
                  <a:lnTo>
                    <a:pt x="2623" y="4805"/>
                  </a:lnTo>
                  <a:lnTo>
                    <a:pt x="2645" y="4801"/>
                  </a:lnTo>
                  <a:lnTo>
                    <a:pt x="2668" y="4797"/>
                  </a:lnTo>
                  <a:lnTo>
                    <a:pt x="2690" y="4791"/>
                  </a:lnTo>
                  <a:lnTo>
                    <a:pt x="2712" y="4785"/>
                  </a:lnTo>
                  <a:lnTo>
                    <a:pt x="2734" y="4778"/>
                  </a:lnTo>
                  <a:lnTo>
                    <a:pt x="2755" y="4770"/>
                  </a:lnTo>
                  <a:lnTo>
                    <a:pt x="2776" y="4761"/>
                  </a:lnTo>
                  <a:lnTo>
                    <a:pt x="2797" y="4751"/>
                  </a:lnTo>
                  <a:lnTo>
                    <a:pt x="2817" y="4741"/>
                  </a:lnTo>
                  <a:lnTo>
                    <a:pt x="2838" y="4730"/>
                  </a:lnTo>
                  <a:lnTo>
                    <a:pt x="2858" y="4717"/>
                  </a:lnTo>
                  <a:lnTo>
                    <a:pt x="2877" y="4705"/>
                  </a:lnTo>
                  <a:lnTo>
                    <a:pt x="2896" y="4691"/>
                  </a:lnTo>
                  <a:lnTo>
                    <a:pt x="2915" y="4677"/>
                  </a:lnTo>
                  <a:lnTo>
                    <a:pt x="2932" y="4663"/>
                  </a:lnTo>
                  <a:lnTo>
                    <a:pt x="2949" y="4647"/>
                  </a:lnTo>
                  <a:lnTo>
                    <a:pt x="2966" y="4632"/>
                  </a:lnTo>
                  <a:lnTo>
                    <a:pt x="2982" y="4615"/>
                  </a:lnTo>
                  <a:lnTo>
                    <a:pt x="2997" y="4598"/>
                  </a:lnTo>
                  <a:lnTo>
                    <a:pt x="3012" y="4580"/>
                  </a:lnTo>
                  <a:lnTo>
                    <a:pt x="3026" y="4562"/>
                  </a:lnTo>
                  <a:lnTo>
                    <a:pt x="3039" y="4544"/>
                  </a:lnTo>
                  <a:lnTo>
                    <a:pt x="3052" y="4524"/>
                  </a:lnTo>
                  <a:lnTo>
                    <a:pt x="3063" y="4505"/>
                  </a:lnTo>
                  <a:lnTo>
                    <a:pt x="3074" y="4486"/>
                  </a:lnTo>
                  <a:lnTo>
                    <a:pt x="3084" y="4465"/>
                  </a:lnTo>
                  <a:lnTo>
                    <a:pt x="3094" y="4444"/>
                  </a:lnTo>
                  <a:lnTo>
                    <a:pt x="3103" y="4422"/>
                  </a:lnTo>
                  <a:lnTo>
                    <a:pt x="3111" y="4401"/>
                  </a:lnTo>
                  <a:lnTo>
                    <a:pt x="3118" y="4379"/>
                  </a:lnTo>
                  <a:lnTo>
                    <a:pt x="3124" y="4357"/>
                  </a:lnTo>
                  <a:lnTo>
                    <a:pt x="3130" y="4334"/>
                  </a:lnTo>
                  <a:lnTo>
                    <a:pt x="3134" y="4312"/>
                  </a:lnTo>
                  <a:lnTo>
                    <a:pt x="3138" y="4289"/>
                  </a:lnTo>
                  <a:lnTo>
                    <a:pt x="3141" y="4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7" name="Google Shape;578;p7">
            <a:extLst>
              <a:ext uri="{FF2B5EF4-FFF2-40B4-BE49-F238E27FC236}">
                <a16:creationId xmlns:a16="http://schemas.microsoft.com/office/drawing/2014/main" id="{C14AF3FB-8128-4D1D-86BE-F22B3596A632}"/>
              </a:ext>
            </a:extLst>
          </p:cNvPr>
          <p:cNvGrpSpPr/>
          <p:nvPr/>
        </p:nvGrpSpPr>
        <p:grpSpPr>
          <a:xfrm>
            <a:off x="6359457" y="861060"/>
            <a:ext cx="633600" cy="633600"/>
            <a:chOff x="6359457" y="861060"/>
            <a:chExt cx="633600" cy="633600"/>
          </a:xfrm>
          <a:solidFill>
            <a:schemeClr val="bg1"/>
          </a:solidFill>
        </p:grpSpPr>
        <p:sp>
          <p:nvSpPr>
            <p:cNvPr id="198" name="Google Shape;579;p7">
              <a:extLst>
                <a:ext uri="{FF2B5EF4-FFF2-40B4-BE49-F238E27FC236}">
                  <a16:creationId xmlns:a16="http://schemas.microsoft.com/office/drawing/2014/main" id="{06AC0548-1F45-4126-98B9-E17972FC58A6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8" y="4249"/>
                  </a:moveTo>
                  <a:lnTo>
                    <a:pt x="6468" y="4087"/>
                  </a:lnTo>
                  <a:lnTo>
                    <a:pt x="5408" y="5374"/>
                  </a:lnTo>
                  <a:lnTo>
                    <a:pt x="5385" y="5398"/>
                  </a:lnTo>
                  <a:lnTo>
                    <a:pt x="5359" y="5419"/>
                  </a:lnTo>
                  <a:lnTo>
                    <a:pt x="5331" y="5437"/>
                  </a:lnTo>
                  <a:lnTo>
                    <a:pt x="5300" y="5450"/>
                  </a:lnTo>
                  <a:lnTo>
                    <a:pt x="5268" y="5459"/>
                  </a:lnTo>
                  <a:lnTo>
                    <a:pt x="5235" y="5464"/>
                  </a:lnTo>
                  <a:lnTo>
                    <a:pt x="5202" y="5465"/>
                  </a:lnTo>
                  <a:lnTo>
                    <a:pt x="5168" y="5461"/>
                  </a:lnTo>
                  <a:lnTo>
                    <a:pt x="5136" y="5452"/>
                  </a:lnTo>
                  <a:lnTo>
                    <a:pt x="5105" y="5440"/>
                  </a:lnTo>
                  <a:lnTo>
                    <a:pt x="5076" y="5423"/>
                  </a:lnTo>
                  <a:lnTo>
                    <a:pt x="4266" y="4883"/>
                  </a:lnTo>
                  <a:lnTo>
                    <a:pt x="3120" y="5836"/>
                  </a:lnTo>
                  <a:lnTo>
                    <a:pt x="3093" y="5855"/>
                  </a:lnTo>
                  <a:lnTo>
                    <a:pt x="3065" y="5871"/>
                  </a:lnTo>
                  <a:lnTo>
                    <a:pt x="3034" y="5883"/>
                  </a:lnTo>
                  <a:lnTo>
                    <a:pt x="3002" y="5890"/>
                  </a:lnTo>
                  <a:lnTo>
                    <a:pt x="2970" y="5894"/>
                  </a:lnTo>
                  <a:lnTo>
                    <a:pt x="2937" y="5893"/>
                  </a:lnTo>
                  <a:lnTo>
                    <a:pt x="2905" y="5888"/>
                  </a:lnTo>
                  <a:lnTo>
                    <a:pt x="2874" y="5879"/>
                  </a:lnTo>
                  <a:lnTo>
                    <a:pt x="2844" y="5865"/>
                  </a:lnTo>
                  <a:lnTo>
                    <a:pt x="2816" y="5848"/>
                  </a:lnTo>
                  <a:lnTo>
                    <a:pt x="2790" y="5828"/>
                  </a:lnTo>
                  <a:lnTo>
                    <a:pt x="2768" y="5804"/>
                  </a:lnTo>
                  <a:lnTo>
                    <a:pt x="2749" y="5777"/>
                  </a:lnTo>
                  <a:lnTo>
                    <a:pt x="2733" y="5749"/>
                  </a:lnTo>
                  <a:lnTo>
                    <a:pt x="2721" y="5718"/>
                  </a:lnTo>
                  <a:lnTo>
                    <a:pt x="2714" y="5686"/>
                  </a:lnTo>
                  <a:lnTo>
                    <a:pt x="2710" y="5654"/>
                  </a:lnTo>
                  <a:lnTo>
                    <a:pt x="2711" y="5621"/>
                  </a:lnTo>
                  <a:lnTo>
                    <a:pt x="2716" y="5589"/>
                  </a:lnTo>
                  <a:lnTo>
                    <a:pt x="2725" y="5558"/>
                  </a:lnTo>
                  <a:lnTo>
                    <a:pt x="2739" y="5528"/>
                  </a:lnTo>
                  <a:lnTo>
                    <a:pt x="2756" y="5500"/>
                  </a:lnTo>
                  <a:lnTo>
                    <a:pt x="2776" y="5474"/>
                  </a:lnTo>
                  <a:lnTo>
                    <a:pt x="2800" y="5452"/>
                  </a:lnTo>
                  <a:lnTo>
                    <a:pt x="4089" y="4379"/>
                  </a:lnTo>
                  <a:lnTo>
                    <a:pt x="4115" y="4360"/>
                  </a:lnTo>
                  <a:lnTo>
                    <a:pt x="4143" y="4345"/>
                  </a:lnTo>
                  <a:lnTo>
                    <a:pt x="4173" y="4333"/>
                  </a:lnTo>
                  <a:lnTo>
                    <a:pt x="4204" y="4325"/>
                  </a:lnTo>
                  <a:lnTo>
                    <a:pt x="4236" y="4321"/>
                  </a:lnTo>
                  <a:lnTo>
                    <a:pt x="4268" y="4322"/>
                  </a:lnTo>
                  <a:lnTo>
                    <a:pt x="4299" y="4326"/>
                  </a:lnTo>
                  <a:lnTo>
                    <a:pt x="4330" y="4335"/>
                  </a:lnTo>
                  <a:lnTo>
                    <a:pt x="4360" y="4347"/>
                  </a:lnTo>
                  <a:lnTo>
                    <a:pt x="4388" y="4363"/>
                  </a:lnTo>
                  <a:lnTo>
                    <a:pt x="5166" y="4882"/>
                  </a:lnTo>
                  <a:lnTo>
                    <a:pt x="6188" y="3640"/>
                  </a:lnTo>
                  <a:lnTo>
                    <a:pt x="5859" y="3640"/>
                  </a:lnTo>
                  <a:lnTo>
                    <a:pt x="5826" y="3638"/>
                  </a:lnTo>
                  <a:lnTo>
                    <a:pt x="5794" y="3631"/>
                  </a:lnTo>
                  <a:lnTo>
                    <a:pt x="5763" y="3621"/>
                  </a:lnTo>
                  <a:lnTo>
                    <a:pt x="5734" y="3607"/>
                  </a:lnTo>
                  <a:lnTo>
                    <a:pt x="5707" y="3588"/>
                  </a:lnTo>
                  <a:lnTo>
                    <a:pt x="5682" y="3567"/>
                  </a:lnTo>
                  <a:lnTo>
                    <a:pt x="5661" y="3542"/>
                  </a:lnTo>
                  <a:lnTo>
                    <a:pt x="5642" y="3515"/>
                  </a:lnTo>
                  <a:lnTo>
                    <a:pt x="5628" y="3486"/>
                  </a:lnTo>
                  <a:lnTo>
                    <a:pt x="5618" y="3455"/>
                  </a:lnTo>
                  <a:lnTo>
                    <a:pt x="5611" y="3423"/>
                  </a:lnTo>
                  <a:lnTo>
                    <a:pt x="5609" y="3390"/>
                  </a:lnTo>
                  <a:lnTo>
                    <a:pt x="5611" y="3357"/>
                  </a:lnTo>
                  <a:lnTo>
                    <a:pt x="5618" y="3325"/>
                  </a:lnTo>
                  <a:lnTo>
                    <a:pt x="5628" y="3294"/>
                  </a:lnTo>
                  <a:lnTo>
                    <a:pt x="5642" y="3265"/>
                  </a:lnTo>
                  <a:lnTo>
                    <a:pt x="5661" y="3238"/>
                  </a:lnTo>
                  <a:lnTo>
                    <a:pt x="5682" y="3213"/>
                  </a:lnTo>
                  <a:lnTo>
                    <a:pt x="5707" y="3192"/>
                  </a:lnTo>
                  <a:lnTo>
                    <a:pt x="5734" y="3173"/>
                  </a:lnTo>
                  <a:lnTo>
                    <a:pt x="5763" y="3159"/>
                  </a:lnTo>
                  <a:lnTo>
                    <a:pt x="5794" y="3149"/>
                  </a:lnTo>
                  <a:lnTo>
                    <a:pt x="5826" y="3142"/>
                  </a:lnTo>
                  <a:lnTo>
                    <a:pt x="5859" y="3140"/>
                  </a:lnTo>
                  <a:lnTo>
                    <a:pt x="6718" y="3140"/>
                  </a:lnTo>
                  <a:lnTo>
                    <a:pt x="6722" y="3140"/>
                  </a:lnTo>
                  <a:lnTo>
                    <a:pt x="6727" y="3140"/>
                  </a:lnTo>
                  <a:lnTo>
                    <a:pt x="6739" y="3141"/>
                  </a:lnTo>
                  <a:lnTo>
                    <a:pt x="6751" y="3142"/>
                  </a:lnTo>
                  <a:lnTo>
                    <a:pt x="6755" y="3143"/>
                  </a:lnTo>
                  <a:lnTo>
                    <a:pt x="6759" y="3143"/>
                  </a:lnTo>
                  <a:lnTo>
                    <a:pt x="6771" y="3146"/>
                  </a:lnTo>
                  <a:lnTo>
                    <a:pt x="6783" y="3149"/>
                  </a:lnTo>
                  <a:lnTo>
                    <a:pt x="6787" y="3150"/>
                  </a:lnTo>
                  <a:lnTo>
                    <a:pt x="6791" y="3151"/>
                  </a:lnTo>
                  <a:lnTo>
                    <a:pt x="6802" y="3155"/>
                  </a:lnTo>
                  <a:lnTo>
                    <a:pt x="6814" y="3159"/>
                  </a:lnTo>
                  <a:lnTo>
                    <a:pt x="6818" y="3161"/>
                  </a:lnTo>
                  <a:lnTo>
                    <a:pt x="6822" y="3162"/>
                  </a:lnTo>
                  <a:lnTo>
                    <a:pt x="6832" y="3168"/>
                  </a:lnTo>
                  <a:lnTo>
                    <a:pt x="6843" y="3173"/>
                  </a:lnTo>
                  <a:lnTo>
                    <a:pt x="6847" y="3176"/>
                  </a:lnTo>
                  <a:lnTo>
                    <a:pt x="6850" y="3178"/>
                  </a:lnTo>
                  <a:lnTo>
                    <a:pt x="6860" y="3185"/>
                  </a:lnTo>
                  <a:lnTo>
                    <a:pt x="6870" y="3192"/>
                  </a:lnTo>
                  <a:lnTo>
                    <a:pt x="6873" y="3195"/>
                  </a:lnTo>
                  <a:lnTo>
                    <a:pt x="6877" y="3197"/>
                  </a:lnTo>
                  <a:lnTo>
                    <a:pt x="6886" y="3205"/>
                  </a:lnTo>
                  <a:lnTo>
                    <a:pt x="6895" y="3213"/>
                  </a:lnTo>
                  <a:lnTo>
                    <a:pt x="6898" y="3216"/>
                  </a:lnTo>
                  <a:lnTo>
                    <a:pt x="6901" y="3219"/>
                  </a:lnTo>
                  <a:lnTo>
                    <a:pt x="6908" y="3229"/>
                  </a:lnTo>
                  <a:lnTo>
                    <a:pt x="6916" y="3238"/>
                  </a:lnTo>
                  <a:lnTo>
                    <a:pt x="6919" y="3241"/>
                  </a:lnTo>
                  <a:lnTo>
                    <a:pt x="6921" y="3245"/>
                  </a:lnTo>
                  <a:lnTo>
                    <a:pt x="6928" y="3255"/>
                  </a:lnTo>
                  <a:lnTo>
                    <a:pt x="6935" y="3265"/>
                  </a:lnTo>
                  <a:lnTo>
                    <a:pt x="6936" y="3269"/>
                  </a:lnTo>
                  <a:lnTo>
                    <a:pt x="6939" y="3273"/>
                  </a:lnTo>
                  <a:lnTo>
                    <a:pt x="6944" y="3284"/>
                  </a:lnTo>
                  <a:lnTo>
                    <a:pt x="6949" y="3294"/>
                  </a:lnTo>
                  <a:lnTo>
                    <a:pt x="6950" y="3298"/>
                  </a:lnTo>
                  <a:lnTo>
                    <a:pt x="6952" y="3302"/>
                  </a:lnTo>
                  <a:lnTo>
                    <a:pt x="6956" y="3314"/>
                  </a:lnTo>
                  <a:lnTo>
                    <a:pt x="6959" y="3325"/>
                  </a:lnTo>
                  <a:lnTo>
                    <a:pt x="6960" y="3330"/>
                  </a:lnTo>
                  <a:lnTo>
                    <a:pt x="6962" y="3334"/>
                  </a:lnTo>
                  <a:lnTo>
                    <a:pt x="6964" y="3346"/>
                  </a:lnTo>
                  <a:lnTo>
                    <a:pt x="6966" y="3357"/>
                  </a:lnTo>
                  <a:lnTo>
                    <a:pt x="6966" y="3362"/>
                  </a:lnTo>
                  <a:lnTo>
                    <a:pt x="6967" y="3366"/>
                  </a:lnTo>
                  <a:lnTo>
                    <a:pt x="6967" y="3378"/>
                  </a:lnTo>
                  <a:lnTo>
                    <a:pt x="6968" y="3390"/>
                  </a:lnTo>
                  <a:lnTo>
                    <a:pt x="6968" y="4249"/>
                  </a:lnTo>
                  <a:lnTo>
                    <a:pt x="6966" y="4282"/>
                  </a:lnTo>
                  <a:lnTo>
                    <a:pt x="6959" y="4314"/>
                  </a:lnTo>
                  <a:lnTo>
                    <a:pt x="6949" y="4345"/>
                  </a:lnTo>
                  <a:lnTo>
                    <a:pt x="6935" y="4374"/>
                  </a:lnTo>
                  <a:lnTo>
                    <a:pt x="6916" y="4401"/>
                  </a:lnTo>
                  <a:lnTo>
                    <a:pt x="6895" y="4426"/>
                  </a:lnTo>
                  <a:lnTo>
                    <a:pt x="6870" y="4447"/>
                  </a:lnTo>
                  <a:lnTo>
                    <a:pt x="6843" y="4466"/>
                  </a:lnTo>
                  <a:lnTo>
                    <a:pt x="6814" y="4480"/>
                  </a:lnTo>
                  <a:lnTo>
                    <a:pt x="6783" y="4490"/>
                  </a:lnTo>
                  <a:lnTo>
                    <a:pt x="6751" y="4497"/>
                  </a:lnTo>
                  <a:lnTo>
                    <a:pt x="6718" y="4499"/>
                  </a:lnTo>
                  <a:lnTo>
                    <a:pt x="6685" y="4497"/>
                  </a:lnTo>
                  <a:lnTo>
                    <a:pt x="6653" y="4490"/>
                  </a:lnTo>
                  <a:lnTo>
                    <a:pt x="6622" y="4480"/>
                  </a:lnTo>
                  <a:lnTo>
                    <a:pt x="6593" y="4466"/>
                  </a:lnTo>
                  <a:lnTo>
                    <a:pt x="6566" y="4447"/>
                  </a:lnTo>
                  <a:lnTo>
                    <a:pt x="6541" y="4426"/>
                  </a:lnTo>
                  <a:lnTo>
                    <a:pt x="6520" y="4401"/>
                  </a:lnTo>
                  <a:lnTo>
                    <a:pt x="6501" y="4374"/>
                  </a:lnTo>
                  <a:lnTo>
                    <a:pt x="6487" y="4345"/>
                  </a:lnTo>
                  <a:lnTo>
                    <a:pt x="6477" y="4314"/>
                  </a:lnTo>
                  <a:lnTo>
                    <a:pt x="6470" y="4282"/>
                  </a:lnTo>
                  <a:lnTo>
                    <a:pt x="6468" y="42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580;p7">
              <a:extLst>
                <a:ext uri="{FF2B5EF4-FFF2-40B4-BE49-F238E27FC236}">
                  <a16:creationId xmlns:a16="http://schemas.microsoft.com/office/drawing/2014/main" id="{29FB6E28-22EB-4747-B1E5-8EB4DE72AC01}"/>
                </a:ext>
              </a:extLst>
            </p:cNvPr>
            <p:cNvSpPr/>
            <p:nvPr/>
          </p:nvSpPr>
          <p:spPr>
            <a:xfrm>
              <a:off x="635945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248" y="1317"/>
                  </a:moveTo>
                  <a:lnTo>
                    <a:pt x="5250" y="1350"/>
                  </a:lnTo>
                  <a:lnTo>
                    <a:pt x="5250" y="1744"/>
                  </a:lnTo>
                  <a:lnTo>
                    <a:pt x="7576" y="1744"/>
                  </a:lnTo>
                  <a:lnTo>
                    <a:pt x="7581" y="1744"/>
                  </a:lnTo>
                  <a:lnTo>
                    <a:pt x="7597" y="1744"/>
                  </a:lnTo>
                  <a:lnTo>
                    <a:pt x="7606" y="1745"/>
                  </a:lnTo>
                  <a:lnTo>
                    <a:pt x="7623" y="1746"/>
                  </a:lnTo>
                  <a:lnTo>
                    <a:pt x="7632" y="1746"/>
                  </a:lnTo>
                  <a:lnTo>
                    <a:pt x="7648" y="1748"/>
                  </a:lnTo>
                  <a:lnTo>
                    <a:pt x="7657" y="1749"/>
                  </a:lnTo>
                  <a:lnTo>
                    <a:pt x="7673" y="1751"/>
                  </a:lnTo>
                  <a:lnTo>
                    <a:pt x="7683" y="1752"/>
                  </a:lnTo>
                  <a:lnTo>
                    <a:pt x="7698" y="1755"/>
                  </a:lnTo>
                  <a:lnTo>
                    <a:pt x="7708" y="1757"/>
                  </a:lnTo>
                  <a:lnTo>
                    <a:pt x="7723" y="1760"/>
                  </a:lnTo>
                  <a:lnTo>
                    <a:pt x="7733" y="1762"/>
                  </a:lnTo>
                  <a:lnTo>
                    <a:pt x="7748" y="1766"/>
                  </a:lnTo>
                  <a:lnTo>
                    <a:pt x="7757" y="1769"/>
                  </a:lnTo>
                  <a:lnTo>
                    <a:pt x="7773" y="1773"/>
                  </a:lnTo>
                  <a:lnTo>
                    <a:pt x="7782" y="1776"/>
                  </a:lnTo>
                  <a:lnTo>
                    <a:pt x="7797" y="1781"/>
                  </a:lnTo>
                  <a:lnTo>
                    <a:pt x="7806" y="1784"/>
                  </a:lnTo>
                  <a:lnTo>
                    <a:pt x="7821" y="1790"/>
                  </a:lnTo>
                  <a:lnTo>
                    <a:pt x="7830" y="1793"/>
                  </a:lnTo>
                  <a:lnTo>
                    <a:pt x="7844" y="1799"/>
                  </a:lnTo>
                  <a:lnTo>
                    <a:pt x="7853" y="1803"/>
                  </a:lnTo>
                  <a:lnTo>
                    <a:pt x="7868" y="1810"/>
                  </a:lnTo>
                  <a:lnTo>
                    <a:pt x="7876" y="1814"/>
                  </a:lnTo>
                  <a:lnTo>
                    <a:pt x="7891" y="1821"/>
                  </a:lnTo>
                  <a:lnTo>
                    <a:pt x="7899" y="1826"/>
                  </a:lnTo>
                  <a:lnTo>
                    <a:pt x="7913" y="1834"/>
                  </a:lnTo>
                  <a:lnTo>
                    <a:pt x="7919" y="1837"/>
                  </a:lnTo>
                  <a:lnTo>
                    <a:pt x="7933" y="1845"/>
                  </a:lnTo>
                  <a:lnTo>
                    <a:pt x="7941" y="1851"/>
                  </a:lnTo>
                  <a:lnTo>
                    <a:pt x="7954" y="1859"/>
                  </a:lnTo>
                  <a:lnTo>
                    <a:pt x="7962" y="1865"/>
                  </a:lnTo>
                  <a:lnTo>
                    <a:pt x="7975" y="1874"/>
                  </a:lnTo>
                  <a:lnTo>
                    <a:pt x="7983" y="1880"/>
                  </a:lnTo>
                  <a:lnTo>
                    <a:pt x="7996" y="1889"/>
                  </a:lnTo>
                  <a:lnTo>
                    <a:pt x="8003" y="1895"/>
                  </a:lnTo>
                  <a:lnTo>
                    <a:pt x="8016" y="1905"/>
                  </a:lnTo>
                  <a:lnTo>
                    <a:pt x="8023" y="1912"/>
                  </a:lnTo>
                  <a:lnTo>
                    <a:pt x="8035" y="1922"/>
                  </a:lnTo>
                  <a:lnTo>
                    <a:pt x="8042" y="1929"/>
                  </a:lnTo>
                  <a:lnTo>
                    <a:pt x="8053" y="1940"/>
                  </a:lnTo>
                  <a:lnTo>
                    <a:pt x="8060" y="1947"/>
                  </a:lnTo>
                  <a:lnTo>
                    <a:pt x="8071" y="1958"/>
                  </a:lnTo>
                  <a:lnTo>
                    <a:pt x="8078" y="1965"/>
                  </a:lnTo>
                  <a:lnTo>
                    <a:pt x="8088" y="1977"/>
                  </a:lnTo>
                  <a:lnTo>
                    <a:pt x="8095" y="1984"/>
                  </a:lnTo>
                  <a:lnTo>
                    <a:pt x="8105" y="1997"/>
                  </a:lnTo>
                  <a:lnTo>
                    <a:pt x="8111" y="2004"/>
                  </a:lnTo>
                  <a:lnTo>
                    <a:pt x="8120" y="2017"/>
                  </a:lnTo>
                  <a:lnTo>
                    <a:pt x="8126" y="2025"/>
                  </a:lnTo>
                  <a:lnTo>
                    <a:pt x="8135" y="2038"/>
                  </a:lnTo>
                  <a:lnTo>
                    <a:pt x="8141" y="2046"/>
                  </a:lnTo>
                  <a:lnTo>
                    <a:pt x="8149" y="2059"/>
                  </a:lnTo>
                  <a:lnTo>
                    <a:pt x="8155" y="2067"/>
                  </a:lnTo>
                  <a:lnTo>
                    <a:pt x="8163" y="2081"/>
                  </a:lnTo>
                  <a:lnTo>
                    <a:pt x="8166" y="2087"/>
                  </a:lnTo>
                  <a:lnTo>
                    <a:pt x="8174" y="2101"/>
                  </a:lnTo>
                  <a:lnTo>
                    <a:pt x="8179" y="2109"/>
                  </a:lnTo>
                  <a:lnTo>
                    <a:pt x="8186" y="2124"/>
                  </a:lnTo>
                  <a:lnTo>
                    <a:pt x="8190" y="2132"/>
                  </a:lnTo>
                  <a:lnTo>
                    <a:pt x="8197" y="2147"/>
                  </a:lnTo>
                  <a:lnTo>
                    <a:pt x="8201" y="2156"/>
                  </a:lnTo>
                  <a:lnTo>
                    <a:pt x="8207" y="2170"/>
                  </a:lnTo>
                  <a:lnTo>
                    <a:pt x="8210" y="2179"/>
                  </a:lnTo>
                  <a:lnTo>
                    <a:pt x="8216" y="2194"/>
                  </a:lnTo>
                  <a:lnTo>
                    <a:pt x="8219" y="2203"/>
                  </a:lnTo>
                  <a:lnTo>
                    <a:pt x="8224" y="2218"/>
                  </a:lnTo>
                  <a:lnTo>
                    <a:pt x="8227" y="2227"/>
                  </a:lnTo>
                  <a:lnTo>
                    <a:pt x="8231" y="2243"/>
                  </a:lnTo>
                  <a:lnTo>
                    <a:pt x="8234" y="2252"/>
                  </a:lnTo>
                  <a:lnTo>
                    <a:pt x="8238" y="2267"/>
                  </a:lnTo>
                  <a:lnTo>
                    <a:pt x="8240" y="2277"/>
                  </a:lnTo>
                  <a:lnTo>
                    <a:pt x="8243" y="2292"/>
                  </a:lnTo>
                  <a:lnTo>
                    <a:pt x="8245" y="2302"/>
                  </a:lnTo>
                  <a:lnTo>
                    <a:pt x="8248" y="2317"/>
                  </a:lnTo>
                  <a:lnTo>
                    <a:pt x="8249" y="2327"/>
                  </a:lnTo>
                  <a:lnTo>
                    <a:pt x="8251" y="2343"/>
                  </a:lnTo>
                  <a:lnTo>
                    <a:pt x="8252" y="2352"/>
                  </a:lnTo>
                  <a:lnTo>
                    <a:pt x="8254" y="2368"/>
                  </a:lnTo>
                  <a:lnTo>
                    <a:pt x="8254" y="2377"/>
                  </a:lnTo>
                  <a:lnTo>
                    <a:pt x="8255" y="2394"/>
                  </a:lnTo>
                  <a:lnTo>
                    <a:pt x="8256" y="2403"/>
                  </a:lnTo>
                  <a:lnTo>
                    <a:pt x="8256" y="2419"/>
                  </a:lnTo>
                  <a:lnTo>
                    <a:pt x="8256" y="2424"/>
                  </a:lnTo>
                  <a:lnTo>
                    <a:pt x="8256" y="6288"/>
                  </a:lnTo>
                  <a:lnTo>
                    <a:pt x="8256" y="6293"/>
                  </a:lnTo>
                  <a:lnTo>
                    <a:pt x="8256" y="6309"/>
                  </a:lnTo>
                  <a:lnTo>
                    <a:pt x="8255" y="6318"/>
                  </a:lnTo>
                  <a:lnTo>
                    <a:pt x="8254" y="6335"/>
                  </a:lnTo>
                  <a:lnTo>
                    <a:pt x="8254" y="6344"/>
                  </a:lnTo>
                  <a:lnTo>
                    <a:pt x="8252" y="6360"/>
                  </a:lnTo>
                  <a:lnTo>
                    <a:pt x="8251" y="6369"/>
                  </a:lnTo>
                  <a:lnTo>
                    <a:pt x="8249" y="6385"/>
                  </a:lnTo>
                  <a:lnTo>
                    <a:pt x="8248" y="6395"/>
                  </a:lnTo>
                  <a:lnTo>
                    <a:pt x="8245" y="6410"/>
                  </a:lnTo>
                  <a:lnTo>
                    <a:pt x="8243" y="6420"/>
                  </a:lnTo>
                  <a:lnTo>
                    <a:pt x="8240" y="6435"/>
                  </a:lnTo>
                  <a:lnTo>
                    <a:pt x="8238" y="6445"/>
                  </a:lnTo>
                  <a:lnTo>
                    <a:pt x="8234" y="6460"/>
                  </a:lnTo>
                  <a:lnTo>
                    <a:pt x="8231" y="6469"/>
                  </a:lnTo>
                  <a:lnTo>
                    <a:pt x="8227" y="6485"/>
                  </a:lnTo>
                  <a:lnTo>
                    <a:pt x="8224" y="6494"/>
                  </a:lnTo>
                  <a:lnTo>
                    <a:pt x="8219" y="6509"/>
                  </a:lnTo>
                  <a:lnTo>
                    <a:pt x="8216" y="6518"/>
                  </a:lnTo>
                  <a:lnTo>
                    <a:pt x="8210" y="6533"/>
                  </a:lnTo>
                  <a:lnTo>
                    <a:pt x="8207" y="6542"/>
                  </a:lnTo>
                  <a:lnTo>
                    <a:pt x="8201" y="6556"/>
                  </a:lnTo>
                  <a:lnTo>
                    <a:pt x="8197" y="6565"/>
                  </a:lnTo>
                  <a:lnTo>
                    <a:pt x="8190" y="6580"/>
                  </a:lnTo>
                  <a:lnTo>
                    <a:pt x="8186" y="6588"/>
                  </a:lnTo>
                  <a:lnTo>
                    <a:pt x="8179" y="6603"/>
                  </a:lnTo>
                  <a:lnTo>
                    <a:pt x="8174" y="6611"/>
                  </a:lnTo>
                  <a:lnTo>
                    <a:pt x="8166" y="6625"/>
                  </a:lnTo>
                  <a:lnTo>
                    <a:pt x="8163" y="6631"/>
                  </a:lnTo>
                  <a:lnTo>
                    <a:pt x="8155" y="6645"/>
                  </a:lnTo>
                  <a:lnTo>
                    <a:pt x="8149" y="6653"/>
                  </a:lnTo>
                  <a:lnTo>
                    <a:pt x="8141" y="6667"/>
                  </a:lnTo>
                  <a:lnTo>
                    <a:pt x="8135" y="6675"/>
                  </a:lnTo>
                  <a:lnTo>
                    <a:pt x="8126" y="6688"/>
                  </a:lnTo>
                  <a:lnTo>
                    <a:pt x="8120" y="6696"/>
                  </a:lnTo>
                  <a:lnTo>
                    <a:pt x="8110" y="6708"/>
                  </a:lnTo>
                  <a:lnTo>
                    <a:pt x="8104" y="6716"/>
                  </a:lnTo>
                  <a:lnTo>
                    <a:pt x="8094" y="6728"/>
                  </a:lnTo>
                  <a:lnTo>
                    <a:pt x="8088" y="6735"/>
                  </a:lnTo>
                  <a:lnTo>
                    <a:pt x="8077" y="6747"/>
                  </a:lnTo>
                  <a:lnTo>
                    <a:pt x="8071" y="6754"/>
                  </a:lnTo>
                  <a:lnTo>
                    <a:pt x="8060" y="6766"/>
                  </a:lnTo>
                  <a:lnTo>
                    <a:pt x="8053" y="6772"/>
                  </a:lnTo>
                  <a:lnTo>
                    <a:pt x="8041" y="6783"/>
                  </a:lnTo>
                  <a:lnTo>
                    <a:pt x="8035" y="6789"/>
                  </a:lnTo>
                  <a:lnTo>
                    <a:pt x="8023" y="6800"/>
                  </a:lnTo>
                  <a:lnTo>
                    <a:pt x="8016" y="6806"/>
                  </a:lnTo>
                  <a:lnTo>
                    <a:pt x="8003" y="6816"/>
                  </a:lnTo>
                  <a:lnTo>
                    <a:pt x="7996" y="6822"/>
                  </a:lnTo>
                  <a:lnTo>
                    <a:pt x="7984" y="6832"/>
                  </a:lnTo>
                  <a:lnTo>
                    <a:pt x="7976" y="6837"/>
                  </a:lnTo>
                  <a:lnTo>
                    <a:pt x="7963" y="6846"/>
                  </a:lnTo>
                  <a:lnTo>
                    <a:pt x="7956" y="6851"/>
                  </a:lnTo>
                  <a:lnTo>
                    <a:pt x="7942" y="6860"/>
                  </a:lnTo>
                  <a:lnTo>
                    <a:pt x="7935" y="6865"/>
                  </a:lnTo>
                  <a:lnTo>
                    <a:pt x="7921" y="6874"/>
                  </a:lnTo>
                  <a:lnTo>
                    <a:pt x="7913" y="6878"/>
                  </a:lnTo>
                  <a:lnTo>
                    <a:pt x="7899" y="6886"/>
                  </a:lnTo>
                  <a:lnTo>
                    <a:pt x="7891" y="6891"/>
                  </a:lnTo>
                  <a:lnTo>
                    <a:pt x="7876" y="6898"/>
                  </a:lnTo>
                  <a:lnTo>
                    <a:pt x="7868" y="6902"/>
                  </a:lnTo>
                  <a:lnTo>
                    <a:pt x="7853" y="6909"/>
                  </a:lnTo>
                  <a:lnTo>
                    <a:pt x="7844" y="6913"/>
                  </a:lnTo>
                  <a:lnTo>
                    <a:pt x="7830" y="6919"/>
                  </a:lnTo>
                  <a:lnTo>
                    <a:pt x="7821" y="6922"/>
                  </a:lnTo>
                  <a:lnTo>
                    <a:pt x="7806" y="6928"/>
                  </a:lnTo>
                  <a:lnTo>
                    <a:pt x="7797" y="6931"/>
                  </a:lnTo>
                  <a:lnTo>
                    <a:pt x="7782" y="6936"/>
                  </a:lnTo>
                  <a:lnTo>
                    <a:pt x="7773" y="6939"/>
                  </a:lnTo>
                  <a:lnTo>
                    <a:pt x="7757" y="6943"/>
                  </a:lnTo>
                  <a:lnTo>
                    <a:pt x="7748" y="6946"/>
                  </a:lnTo>
                  <a:lnTo>
                    <a:pt x="7733" y="6950"/>
                  </a:lnTo>
                  <a:lnTo>
                    <a:pt x="7723" y="6952"/>
                  </a:lnTo>
                  <a:lnTo>
                    <a:pt x="7708" y="6955"/>
                  </a:lnTo>
                  <a:lnTo>
                    <a:pt x="7698" y="6957"/>
                  </a:lnTo>
                  <a:lnTo>
                    <a:pt x="7683" y="6960"/>
                  </a:lnTo>
                  <a:lnTo>
                    <a:pt x="7673" y="6961"/>
                  </a:lnTo>
                  <a:lnTo>
                    <a:pt x="7657" y="6963"/>
                  </a:lnTo>
                  <a:lnTo>
                    <a:pt x="7648" y="6964"/>
                  </a:lnTo>
                  <a:lnTo>
                    <a:pt x="7632" y="6966"/>
                  </a:lnTo>
                  <a:lnTo>
                    <a:pt x="7623" y="6966"/>
                  </a:lnTo>
                  <a:lnTo>
                    <a:pt x="7606" y="6967"/>
                  </a:lnTo>
                  <a:lnTo>
                    <a:pt x="7597" y="6968"/>
                  </a:lnTo>
                  <a:lnTo>
                    <a:pt x="7581" y="6968"/>
                  </a:lnTo>
                  <a:lnTo>
                    <a:pt x="7576" y="6968"/>
                  </a:lnTo>
                  <a:lnTo>
                    <a:pt x="6439" y="6968"/>
                  </a:lnTo>
                  <a:lnTo>
                    <a:pt x="7058" y="8559"/>
                  </a:lnTo>
                  <a:lnTo>
                    <a:pt x="7068" y="8591"/>
                  </a:lnTo>
                  <a:lnTo>
                    <a:pt x="7074" y="8623"/>
                  </a:lnTo>
                  <a:lnTo>
                    <a:pt x="7075" y="8655"/>
                  </a:lnTo>
                  <a:lnTo>
                    <a:pt x="7072" y="8688"/>
                  </a:lnTo>
                  <a:lnTo>
                    <a:pt x="7065" y="8720"/>
                  </a:lnTo>
                  <a:lnTo>
                    <a:pt x="7054" y="8751"/>
                  </a:lnTo>
                  <a:lnTo>
                    <a:pt x="7039" y="8780"/>
                  </a:lnTo>
                  <a:lnTo>
                    <a:pt x="7020" y="8807"/>
                  </a:lnTo>
                  <a:lnTo>
                    <a:pt x="6998" y="8831"/>
                  </a:lnTo>
                  <a:lnTo>
                    <a:pt x="6973" y="8852"/>
                  </a:lnTo>
                  <a:lnTo>
                    <a:pt x="6945" y="8869"/>
                  </a:lnTo>
                  <a:lnTo>
                    <a:pt x="6916" y="8883"/>
                  </a:lnTo>
                  <a:lnTo>
                    <a:pt x="6884" y="8893"/>
                  </a:lnTo>
                  <a:lnTo>
                    <a:pt x="6852" y="8899"/>
                  </a:lnTo>
                  <a:lnTo>
                    <a:pt x="6820" y="8900"/>
                  </a:lnTo>
                  <a:lnTo>
                    <a:pt x="6787" y="8897"/>
                  </a:lnTo>
                  <a:lnTo>
                    <a:pt x="6755" y="8890"/>
                  </a:lnTo>
                  <a:lnTo>
                    <a:pt x="6724" y="8879"/>
                  </a:lnTo>
                  <a:lnTo>
                    <a:pt x="6695" y="8864"/>
                  </a:lnTo>
                  <a:lnTo>
                    <a:pt x="6668" y="8845"/>
                  </a:lnTo>
                  <a:lnTo>
                    <a:pt x="6644" y="8823"/>
                  </a:lnTo>
                  <a:lnTo>
                    <a:pt x="6623" y="8798"/>
                  </a:lnTo>
                  <a:lnTo>
                    <a:pt x="6606" y="8770"/>
                  </a:lnTo>
                  <a:lnTo>
                    <a:pt x="6592" y="8741"/>
                  </a:lnTo>
                  <a:lnTo>
                    <a:pt x="5903" y="6968"/>
                  </a:lnTo>
                  <a:lnTo>
                    <a:pt x="4097" y="6968"/>
                  </a:lnTo>
                  <a:lnTo>
                    <a:pt x="3408" y="8741"/>
                  </a:lnTo>
                  <a:lnTo>
                    <a:pt x="3394" y="8770"/>
                  </a:lnTo>
                  <a:lnTo>
                    <a:pt x="3377" y="8798"/>
                  </a:lnTo>
                  <a:lnTo>
                    <a:pt x="3356" y="8823"/>
                  </a:lnTo>
                  <a:lnTo>
                    <a:pt x="3332" y="8845"/>
                  </a:lnTo>
                  <a:lnTo>
                    <a:pt x="3305" y="8864"/>
                  </a:lnTo>
                  <a:lnTo>
                    <a:pt x="3276" y="8879"/>
                  </a:lnTo>
                  <a:lnTo>
                    <a:pt x="3245" y="8890"/>
                  </a:lnTo>
                  <a:lnTo>
                    <a:pt x="3213" y="8897"/>
                  </a:lnTo>
                  <a:lnTo>
                    <a:pt x="3180" y="8900"/>
                  </a:lnTo>
                  <a:lnTo>
                    <a:pt x="3148" y="8899"/>
                  </a:lnTo>
                  <a:lnTo>
                    <a:pt x="3116" y="8893"/>
                  </a:lnTo>
                  <a:lnTo>
                    <a:pt x="3084" y="8883"/>
                  </a:lnTo>
                  <a:lnTo>
                    <a:pt x="3055" y="8869"/>
                  </a:lnTo>
                  <a:lnTo>
                    <a:pt x="3027" y="8852"/>
                  </a:lnTo>
                  <a:lnTo>
                    <a:pt x="3002" y="8831"/>
                  </a:lnTo>
                  <a:lnTo>
                    <a:pt x="2980" y="8807"/>
                  </a:lnTo>
                  <a:lnTo>
                    <a:pt x="2961" y="8780"/>
                  </a:lnTo>
                  <a:lnTo>
                    <a:pt x="2946" y="8751"/>
                  </a:lnTo>
                  <a:lnTo>
                    <a:pt x="2935" y="8720"/>
                  </a:lnTo>
                  <a:lnTo>
                    <a:pt x="2928" y="8688"/>
                  </a:lnTo>
                  <a:lnTo>
                    <a:pt x="2925" y="8655"/>
                  </a:lnTo>
                  <a:lnTo>
                    <a:pt x="2926" y="8623"/>
                  </a:lnTo>
                  <a:lnTo>
                    <a:pt x="2932" y="8591"/>
                  </a:lnTo>
                  <a:lnTo>
                    <a:pt x="2942" y="8559"/>
                  </a:lnTo>
                  <a:lnTo>
                    <a:pt x="3561" y="6968"/>
                  </a:lnTo>
                  <a:lnTo>
                    <a:pt x="2424" y="6968"/>
                  </a:lnTo>
                  <a:lnTo>
                    <a:pt x="2419" y="6968"/>
                  </a:lnTo>
                  <a:lnTo>
                    <a:pt x="2403" y="6968"/>
                  </a:lnTo>
                  <a:lnTo>
                    <a:pt x="2394" y="6967"/>
                  </a:lnTo>
                  <a:lnTo>
                    <a:pt x="2377" y="6966"/>
                  </a:lnTo>
                  <a:lnTo>
                    <a:pt x="2368" y="6966"/>
                  </a:lnTo>
                  <a:lnTo>
                    <a:pt x="2352" y="6964"/>
                  </a:lnTo>
                  <a:lnTo>
                    <a:pt x="2343" y="6963"/>
                  </a:lnTo>
                  <a:lnTo>
                    <a:pt x="2327" y="6961"/>
                  </a:lnTo>
                  <a:lnTo>
                    <a:pt x="2317" y="6960"/>
                  </a:lnTo>
                  <a:lnTo>
                    <a:pt x="2302" y="6957"/>
                  </a:lnTo>
                  <a:lnTo>
                    <a:pt x="2292" y="6955"/>
                  </a:lnTo>
                  <a:lnTo>
                    <a:pt x="2277" y="6952"/>
                  </a:lnTo>
                  <a:lnTo>
                    <a:pt x="2267" y="6950"/>
                  </a:lnTo>
                  <a:lnTo>
                    <a:pt x="2252" y="6946"/>
                  </a:lnTo>
                  <a:lnTo>
                    <a:pt x="2243" y="6943"/>
                  </a:lnTo>
                  <a:lnTo>
                    <a:pt x="2227" y="6939"/>
                  </a:lnTo>
                  <a:lnTo>
                    <a:pt x="2218" y="6936"/>
                  </a:lnTo>
                  <a:lnTo>
                    <a:pt x="2203" y="6931"/>
                  </a:lnTo>
                  <a:lnTo>
                    <a:pt x="2194" y="6928"/>
                  </a:lnTo>
                  <a:lnTo>
                    <a:pt x="2179" y="6922"/>
                  </a:lnTo>
                  <a:lnTo>
                    <a:pt x="2170" y="6919"/>
                  </a:lnTo>
                  <a:lnTo>
                    <a:pt x="2156" y="6913"/>
                  </a:lnTo>
                  <a:lnTo>
                    <a:pt x="2147" y="6909"/>
                  </a:lnTo>
                  <a:lnTo>
                    <a:pt x="2132" y="6902"/>
                  </a:lnTo>
                  <a:lnTo>
                    <a:pt x="2124" y="6898"/>
                  </a:lnTo>
                  <a:lnTo>
                    <a:pt x="2109" y="6891"/>
                  </a:lnTo>
                  <a:lnTo>
                    <a:pt x="2101" y="6886"/>
                  </a:lnTo>
                  <a:lnTo>
                    <a:pt x="2087" y="6878"/>
                  </a:lnTo>
                  <a:lnTo>
                    <a:pt x="2079" y="6874"/>
                  </a:lnTo>
                  <a:lnTo>
                    <a:pt x="2065" y="6865"/>
                  </a:lnTo>
                  <a:lnTo>
                    <a:pt x="2058" y="6860"/>
                  </a:lnTo>
                  <a:lnTo>
                    <a:pt x="2044" y="6851"/>
                  </a:lnTo>
                  <a:lnTo>
                    <a:pt x="2037" y="6846"/>
                  </a:lnTo>
                  <a:lnTo>
                    <a:pt x="2024" y="6837"/>
                  </a:lnTo>
                  <a:lnTo>
                    <a:pt x="2016" y="6832"/>
                  </a:lnTo>
                  <a:lnTo>
                    <a:pt x="2004" y="6822"/>
                  </a:lnTo>
                  <a:lnTo>
                    <a:pt x="1997" y="6816"/>
                  </a:lnTo>
                  <a:lnTo>
                    <a:pt x="1984" y="6806"/>
                  </a:lnTo>
                  <a:lnTo>
                    <a:pt x="1977" y="6800"/>
                  </a:lnTo>
                  <a:lnTo>
                    <a:pt x="1965" y="6789"/>
                  </a:lnTo>
                  <a:lnTo>
                    <a:pt x="1959" y="6783"/>
                  </a:lnTo>
                  <a:lnTo>
                    <a:pt x="1947" y="6772"/>
                  </a:lnTo>
                  <a:lnTo>
                    <a:pt x="1940" y="6766"/>
                  </a:lnTo>
                  <a:lnTo>
                    <a:pt x="1929" y="6754"/>
                  </a:lnTo>
                  <a:lnTo>
                    <a:pt x="1923" y="6747"/>
                  </a:lnTo>
                  <a:lnTo>
                    <a:pt x="1912" y="6735"/>
                  </a:lnTo>
                  <a:lnTo>
                    <a:pt x="1906" y="6728"/>
                  </a:lnTo>
                  <a:lnTo>
                    <a:pt x="1896" y="6716"/>
                  </a:lnTo>
                  <a:lnTo>
                    <a:pt x="1890" y="6708"/>
                  </a:lnTo>
                  <a:lnTo>
                    <a:pt x="1880" y="6696"/>
                  </a:lnTo>
                  <a:lnTo>
                    <a:pt x="1874" y="6688"/>
                  </a:lnTo>
                  <a:lnTo>
                    <a:pt x="1865" y="6675"/>
                  </a:lnTo>
                  <a:lnTo>
                    <a:pt x="1859" y="6667"/>
                  </a:lnTo>
                  <a:lnTo>
                    <a:pt x="1851" y="6653"/>
                  </a:lnTo>
                  <a:lnTo>
                    <a:pt x="1845" y="6645"/>
                  </a:lnTo>
                  <a:lnTo>
                    <a:pt x="1837" y="6631"/>
                  </a:lnTo>
                  <a:lnTo>
                    <a:pt x="1834" y="6625"/>
                  </a:lnTo>
                  <a:lnTo>
                    <a:pt x="1826" y="6611"/>
                  </a:lnTo>
                  <a:lnTo>
                    <a:pt x="1821" y="6603"/>
                  </a:lnTo>
                  <a:lnTo>
                    <a:pt x="1814" y="6588"/>
                  </a:lnTo>
                  <a:lnTo>
                    <a:pt x="1810" y="6580"/>
                  </a:lnTo>
                  <a:lnTo>
                    <a:pt x="1803" y="6565"/>
                  </a:lnTo>
                  <a:lnTo>
                    <a:pt x="1799" y="6556"/>
                  </a:lnTo>
                  <a:lnTo>
                    <a:pt x="1793" y="6542"/>
                  </a:lnTo>
                  <a:lnTo>
                    <a:pt x="1790" y="6533"/>
                  </a:lnTo>
                  <a:lnTo>
                    <a:pt x="1784" y="6518"/>
                  </a:lnTo>
                  <a:lnTo>
                    <a:pt x="1781" y="6509"/>
                  </a:lnTo>
                  <a:lnTo>
                    <a:pt x="1776" y="6494"/>
                  </a:lnTo>
                  <a:lnTo>
                    <a:pt x="1773" y="6485"/>
                  </a:lnTo>
                  <a:lnTo>
                    <a:pt x="1769" y="6469"/>
                  </a:lnTo>
                  <a:lnTo>
                    <a:pt x="1766" y="6460"/>
                  </a:lnTo>
                  <a:lnTo>
                    <a:pt x="1762" y="6445"/>
                  </a:lnTo>
                  <a:lnTo>
                    <a:pt x="1760" y="6435"/>
                  </a:lnTo>
                  <a:lnTo>
                    <a:pt x="1757" y="6420"/>
                  </a:lnTo>
                  <a:lnTo>
                    <a:pt x="1755" y="6410"/>
                  </a:lnTo>
                  <a:lnTo>
                    <a:pt x="1752" y="6395"/>
                  </a:lnTo>
                  <a:lnTo>
                    <a:pt x="1751" y="6385"/>
                  </a:lnTo>
                  <a:lnTo>
                    <a:pt x="1749" y="6369"/>
                  </a:lnTo>
                  <a:lnTo>
                    <a:pt x="1748" y="6360"/>
                  </a:lnTo>
                  <a:lnTo>
                    <a:pt x="1746" y="6344"/>
                  </a:lnTo>
                  <a:lnTo>
                    <a:pt x="1746" y="6335"/>
                  </a:lnTo>
                  <a:lnTo>
                    <a:pt x="1745" y="6318"/>
                  </a:lnTo>
                  <a:lnTo>
                    <a:pt x="1744" y="6309"/>
                  </a:lnTo>
                  <a:lnTo>
                    <a:pt x="1744" y="6293"/>
                  </a:lnTo>
                  <a:lnTo>
                    <a:pt x="1744" y="6288"/>
                  </a:lnTo>
                  <a:lnTo>
                    <a:pt x="1744" y="2424"/>
                  </a:lnTo>
                  <a:lnTo>
                    <a:pt x="1744" y="2419"/>
                  </a:lnTo>
                  <a:lnTo>
                    <a:pt x="1744" y="2403"/>
                  </a:lnTo>
                  <a:lnTo>
                    <a:pt x="1745" y="2394"/>
                  </a:lnTo>
                  <a:lnTo>
                    <a:pt x="1746" y="2377"/>
                  </a:lnTo>
                  <a:lnTo>
                    <a:pt x="1746" y="2368"/>
                  </a:lnTo>
                  <a:lnTo>
                    <a:pt x="1748" y="2352"/>
                  </a:lnTo>
                  <a:lnTo>
                    <a:pt x="1749" y="2343"/>
                  </a:lnTo>
                  <a:lnTo>
                    <a:pt x="1751" y="2327"/>
                  </a:lnTo>
                  <a:lnTo>
                    <a:pt x="1752" y="2317"/>
                  </a:lnTo>
                  <a:lnTo>
                    <a:pt x="1755" y="2302"/>
                  </a:lnTo>
                  <a:lnTo>
                    <a:pt x="1757" y="2292"/>
                  </a:lnTo>
                  <a:lnTo>
                    <a:pt x="1760" y="2277"/>
                  </a:lnTo>
                  <a:lnTo>
                    <a:pt x="1762" y="2267"/>
                  </a:lnTo>
                  <a:lnTo>
                    <a:pt x="1766" y="2252"/>
                  </a:lnTo>
                  <a:lnTo>
                    <a:pt x="1769" y="2243"/>
                  </a:lnTo>
                  <a:lnTo>
                    <a:pt x="1773" y="2227"/>
                  </a:lnTo>
                  <a:lnTo>
                    <a:pt x="1776" y="2218"/>
                  </a:lnTo>
                  <a:lnTo>
                    <a:pt x="1781" y="2203"/>
                  </a:lnTo>
                  <a:lnTo>
                    <a:pt x="1784" y="2194"/>
                  </a:lnTo>
                  <a:lnTo>
                    <a:pt x="1790" y="2179"/>
                  </a:lnTo>
                  <a:lnTo>
                    <a:pt x="1793" y="2170"/>
                  </a:lnTo>
                  <a:lnTo>
                    <a:pt x="1799" y="2156"/>
                  </a:lnTo>
                  <a:lnTo>
                    <a:pt x="1803" y="2147"/>
                  </a:lnTo>
                  <a:lnTo>
                    <a:pt x="1810" y="2132"/>
                  </a:lnTo>
                  <a:lnTo>
                    <a:pt x="1814" y="2124"/>
                  </a:lnTo>
                  <a:lnTo>
                    <a:pt x="1821" y="2109"/>
                  </a:lnTo>
                  <a:lnTo>
                    <a:pt x="1826" y="2101"/>
                  </a:lnTo>
                  <a:lnTo>
                    <a:pt x="1834" y="2087"/>
                  </a:lnTo>
                  <a:lnTo>
                    <a:pt x="1837" y="2081"/>
                  </a:lnTo>
                  <a:lnTo>
                    <a:pt x="1845" y="2067"/>
                  </a:lnTo>
                  <a:lnTo>
                    <a:pt x="1851" y="2059"/>
                  </a:lnTo>
                  <a:lnTo>
                    <a:pt x="1859" y="2046"/>
                  </a:lnTo>
                  <a:lnTo>
                    <a:pt x="1865" y="2038"/>
                  </a:lnTo>
                  <a:lnTo>
                    <a:pt x="1874" y="2025"/>
                  </a:lnTo>
                  <a:lnTo>
                    <a:pt x="1880" y="2017"/>
                  </a:lnTo>
                  <a:lnTo>
                    <a:pt x="1889" y="2004"/>
                  </a:lnTo>
                  <a:lnTo>
                    <a:pt x="1895" y="1997"/>
                  </a:lnTo>
                  <a:lnTo>
                    <a:pt x="1905" y="1984"/>
                  </a:lnTo>
                  <a:lnTo>
                    <a:pt x="1912" y="1977"/>
                  </a:lnTo>
                  <a:lnTo>
                    <a:pt x="1922" y="1965"/>
                  </a:lnTo>
                  <a:lnTo>
                    <a:pt x="1929" y="1958"/>
                  </a:lnTo>
                  <a:lnTo>
                    <a:pt x="1940" y="1947"/>
                  </a:lnTo>
                  <a:lnTo>
                    <a:pt x="1947" y="1940"/>
                  </a:lnTo>
                  <a:lnTo>
                    <a:pt x="1958" y="1929"/>
                  </a:lnTo>
                  <a:lnTo>
                    <a:pt x="1965" y="1922"/>
                  </a:lnTo>
                  <a:lnTo>
                    <a:pt x="1977" y="1912"/>
                  </a:lnTo>
                  <a:lnTo>
                    <a:pt x="1984" y="1905"/>
                  </a:lnTo>
                  <a:lnTo>
                    <a:pt x="1997" y="1895"/>
                  </a:lnTo>
                  <a:lnTo>
                    <a:pt x="2004" y="1889"/>
                  </a:lnTo>
                  <a:lnTo>
                    <a:pt x="2017" y="1880"/>
                  </a:lnTo>
                  <a:lnTo>
                    <a:pt x="2025" y="1874"/>
                  </a:lnTo>
                  <a:lnTo>
                    <a:pt x="2038" y="1865"/>
                  </a:lnTo>
                  <a:lnTo>
                    <a:pt x="2046" y="1859"/>
                  </a:lnTo>
                  <a:lnTo>
                    <a:pt x="2059" y="1851"/>
                  </a:lnTo>
                  <a:lnTo>
                    <a:pt x="2067" y="1845"/>
                  </a:lnTo>
                  <a:lnTo>
                    <a:pt x="2081" y="1837"/>
                  </a:lnTo>
                  <a:lnTo>
                    <a:pt x="2087" y="1834"/>
                  </a:lnTo>
                  <a:lnTo>
                    <a:pt x="2101" y="1826"/>
                  </a:lnTo>
                  <a:lnTo>
                    <a:pt x="2109" y="1821"/>
                  </a:lnTo>
                  <a:lnTo>
                    <a:pt x="2124" y="1814"/>
                  </a:lnTo>
                  <a:lnTo>
                    <a:pt x="2132" y="1810"/>
                  </a:lnTo>
                  <a:lnTo>
                    <a:pt x="2147" y="1803"/>
                  </a:lnTo>
                  <a:lnTo>
                    <a:pt x="2156" y="1799"/>
                  </a:lnTo>
                  <a:lnTo>
                    <a:pt x="2170" y="1793"/>
                  </a:lnTo>
                  <a:lnTo>
                    <a:pt x="2179" y="1790"/>
                  </a:lnTo>
                  <a:lnTo>
                    <a:pt x="2194" y="1784"/>
                  </a:lnTo>
                  <a:lnTo>
                    <a:pt x="2203" y="1781"/>
                  </a:lnTo>
                  <a:lnTo>
                    <a:pt x="2218" y="1776"/>
                  </a:lnTo>
                  <a:lnTo>
                    <a:pt x="2227" y="1773"/>
                  </a:lnTo>
                  <a:lnTo>
                    <a:pt x="2243" y="1769"/>
                  </a:lnTo>
                  <a:lnTo>
                    <a:pt x="2252" y="1766"/>
                  </a:lnTo>
                  <a:lnTo>
                    <a:pt x="2267" y="1762"/>
                  </a:lnTo>
                  <a:lnTo>
                    <a:pt x="2277" y="1760"/>
                  </a:lnTo>
                  <a:lnTo>
                    <a:pt x="2292" y="1757"/>
                  </a:lnTo>
                  <a:lnTo>
                    <a:pt x="2302" y="1755"/>
                  </a:lnTo>
                  <a:lnTo>
                    <a:pt x="2317" y="1752"/>
                  </a:lnTo>
                  <a:lnTo>
                    <a:pt x="2327" y="1751"/>
                  </a:lnTo>
                  <a:lnTo>
                    <a:pt x="2343" y="1749"/>
                  </a:lnTo>
                  <a:lnTo>
                    <a:pt x="2352" y="1748"/>
                  </a:lnTo>
                  <a:lnTo>
                    <a:pt x="2368" y="1746"/>
                  </a:lnTo>
                  <a:lnTo>
                    <a:pt x="2377" y="1746"/>
                  </a:lnTo>
                  <a:lnTo>
                    <a:pt x="2394" y="1745"/>
                  </a:lnTo>
                  <a:lnTo>
                    <a:pt x="2403" y="1744"/>
                  </a:lnTo>
                  <a:lnTo>
                    <a:pt x="2419" y="1744"/>
                  </a:lnTo>
                  <a:lnTo>
                    <a:pt x="2424" y="1744"/>
                  </a:lnTo>
                  <a:lnTo>
                    <a:pt x="4750" y="1744"/>
                  </a:lnTo>
                  <a:lnTo>
                    <a:pt x="4750" y="1350"/>
                  </a:lnTo>
                  <a:lnTo>
                    <a:pt x="4752" y="1317"/>
                  </a:lnTo>
                  <a:lnTo>
                    <a:pt x="4759" y="1285"/>
                  </a:lnTo>
                  <a:lnTo>
                    <a:pt x="4769" y="1254"/>
                  </a:lnTo>
                  <a:lnTo>
                    <a:pt x="4783" y="1225"/>
                  </a:lnTo>
                  <a:lnTo>
                    <a:pt x="4802" y="1198"/>
                  </a:lnTo>
                  <a:lnTo>
                    <a:pt x="4823" y="1173"/>
                  </a:lnTo>
                  <a:lnTo>
                    <a:pt x="4848" y="1152"/>
                  </a:lnTo>
                  <a:lnTo>
                    <a:pt x="4875" y="1133"/>
                  </a:lnTo>
                  <a:lnTo>
                    <a:pt x="4904" y="1119"/>
                  </a:lnTo>
                  <a:lnTo>
                    <a:pt x="4935" y="1109"/>
                  </a:lnTo>
                  <a:lnTo>
                    <a:pt x="4967" y="1102"/>
                  </a:lnTo>
                  <a:lnTo>
                    <a:pt x="5000" y="1100"/>
                  </a:lnTo>
                  <a:lnTo>
                    <a:pt x="5033" y="1102"/>
                  </a:lnTo>
                  <a:lnTo>
                    <a:pt x="5065" y="1109"/>
                  </a:lnTo>
                  <a:lnTo>
                    <a:pt x="5096" y="1119"/>
                  </a:lnTo>
                  <a:lnTo>
                    <a:pt x="5125" y="1133"/>
                  </a:lnTo>
                  <a:lnTo>
                    <a:pt x="5152" y="1152"/>
                  </a:lnTo>
                  <a:lnTo>
                    <a:pt x="5177" y="1173"/>
                  </a:lnTo>
                  <a:lnTo>
                    <a:pt x="5198" y="1198"/>
                  </a:lnTo>
                  <a:lnTo>
                    <a:pt x="5217" y="1225"/>
                  </a:lnTo>
                  <a:lnTo>
                    <a:pt x="5231" y="1254"/>
                  </a:lnTo>
                  <a:lnTo>
                    <a:pt x="5241" y="1285"/>
                  </a:lnTo>
                  <a:lnTo>
                    <a:pt x="5248" y="1317"/>
                  </a:lnTo>
                  <a:close/>
                  <a:moveTo>
                    <a:pt x="7574" y="2244"/>
                  </a:moveTo>
                  <a:lnTo>
                    <a:pt x="5000" y="2244"/>
                  </a:lnTo>
                  <a:lnTo>
                    <a:pt x="2426" y="2244"/>
                  </a:lnTo>
                  <a:lnTo>
                    <a:pt x="2417" y="2244"/>
                  </a:lnTo>
                  <a:lnTo>
                    <a:pt x="2410" y="2245"/>
                  </a:lnTo>
                  <a:lnTo>
                    <a:pt x="2404" y="2245"/>
                  </a:lnTo>
                  <a:lnTo>
                    <a:pt x="2397" y="2246"/>
                  </a:lnTo>
                  <a:lnTo>
                    <a:pt x="2390" y="2247"/>
                  </a:lnTo>
                  <a:lnTo>
                    <a:pt x="2384" y="2249"/>
                  </a:lnTo>
                  <a:lnTo>
                    <a:pt x="2378" y="2250"/>
                  </a:lnTo>
                  <a:lnTo>
                    <a:pt x="2371" y="2252"/>
                  </a:lnTo>
                  <a:lnTo>
                    <a:pt x="2365" y="2254"/>
                  </a:lnTo>
                  <a:lnTo>
                    <a:pt x="2359" y="2256"/>
                  </a:lnTo>
                  <a:lnTo>
                    <a:pt x="2353" y="2259"/>
                  </a:lnTo>
                  <a:lnTo>
                    <a:pt x="2347" y="2262"/>
                  </a:lnTo>
                  <a:lnTo>
                    <a:pt x="2341" y="2265"/>
                  </a:lnTo>
                  <a:lnTo>
                    <a:pt x="2334" y="2269"/>
                  </a:lnTo>
                  <a:lnTo>
                    <a:pt x="2327" y="2273"/>
                  </a:lnTo>
                  <a:lnTo>
                    <a:pt x="2322" y="2276"/>
                  </a:lnTo>
                  <a:lnTo>
                    <a:pt x="2317" y="2280"/>
                  </a:lnTo>
                  <a:lnTo>
                    <a:pt x="2312" y="2284"/>
                  </a:lnTo>
                  <a:lnTo>
                    <a:pt x="2307" y="2288"/>
                  </a:lnTo>
                  <a:lnTo>
                    <a:pt x="2302" y="2292"/>
                  </a:lnTo>
                  <a:lnTo>
                    <a:pt x="2297" y="2297"/>
                  </a:lnTo>
                  <a:lnTo>
                    <a:pt x="2292" y="2302"/>
                  </a:lnTo>
                  <a:lnTo>
                    <a:pt x="2288" y="2307"/>
                  </a:lnTo>
                  <a:lnTo>
                    <a:pt x="2284" y="2312"/>
                  </a:lnTo>
                  <a:lnTo>
                    <a:pt x="2280" y="2317"/>
                  </a:lnTo>
                  <a:lnTo>
                    <a:pt x="2276" y="2322"/>
                  </a:lnTo>
                  <a:lnTo>
                    <a:pt x="2273" y="2327"/>
                  </a:lnTo>
                  <a:lnTo>
                    <a:pt x="2269" y="2334"/>
                  </a:lnTo>
                  <a:lnTo>
                    <a:pt x="2265" y="2341"/>
                  </a:lnTo>
                  <a:lnTo>
                    <a:pt x="2262" y="2347"/>
                  </a:lnTo>
                  <a:lnTo>
                    <a:pt x="2259" y="2353"/>
                  </a:lnTo>
                  <a:lnTo>
                    <a:pt x="2256" y="2359"/>
                  </a:lnTo>
                  <a:lnTo>
                    <a:pt x="2254" y="2365"/>
                  </a:lnTo>
                  <a:lnTo>
                    <a:pt x="2252" y="2371"/>
                  </a:lnTo>
                  <a:lnTo>
                    <a:pt x="2250" y="2378"/>
                  </a:lnTo>
                  <a:lnTo>
                    <a:pt x="2249" y="2384"/>
                  </a:lnTo>
                  <a:lnTo>
                    <a:pt x="2247" y="2390"/>
                  </a:lnTo>
                  <a:lnTo>
                    <a:pt x="2246" y="2397"/>
                  </a:lnTo>
                  <a:lnTo>
                    <a:pt x="2245" y="2404"/>
                  </a:lnTo>
                  <a:lnTo>
                    <a:pt x="2245" y="2410"/>
                  </a:lnTo>
                  <a:lnTo>
                    <a:pt x="2244" y="2417"/>
                  </a:lnTo>
                  <a:lnTo>
                    <a:pt x="2244" y="2426"/>
                  </a:lnTo>
                  <a:lnTo>
                    <a:pt x="2244" y="6286"/>
                  </a:lnTo>
                  <a:lnTo>
                    <a:pt x="2244" y="6295"/>
                  </a:lnTo>
                  <a:lnTo>
                    <a:pt x="2245" y="6302"/>
                  </a:lnTo>
                  <a:lnTo>
                    <a:pt x="2245" y="6308"/>
                  </a:lnTo>
                  <a:lnTo>
                    <a:pt x="2246" y="6315"/>
                  </a:lnTo>
                  <a:lnTo>
                    <a:pt x="2247" y="6322"/>
                  </a:lnTo>
                  <a:lnTo>
                    <a:pt x="2249" y="6328"/>
                  </a:lnTo>
                  <a:lnTo>
                    <a:pt x="2250" y="6334"/>
                  </a:lnTo>
                  <a:lnTo>
                    <a:pt x="2252" y="6341"/>
                  </a:lnTo>
                  <a:lnTo>
                    <a:pt x="2254" y="6347"/>
                  </a:lnTo>
                  <a:lnTo>
                    <a:pt x="2256" y="6353"/>
                  </a:lnTo>
                  <a:lnTo>
                    <a:pt x="2259" y="6359"/>
                  </a:lnTo>
                  <a:lnTo>
                    <a:pt x="2262" y="6365"/>
                  </a:lnTo>
                  <a:lnTo>
                    <a:pt x="2265" y="6371"/>
                  </a:lnTo>
                  <a:lnTo>
                    <a:pt x="2269" y="6378"/>
                  </a:lnTo>
                  <a:lnTo>
                    <a:pt x="2272" y="6384"/>
                  </a:lnTo>
                  <a:lnTo>
                    <a:pt x="2276" y="6390"/>
                  </a:lnTo>
                  <a:lnTo>
                    <a:pt x="2279" y="6395"/>
                  </a:lnTo>
                  <a:lnTo>
                    <a:pt x="2283" y="6400"/>
                  </a:lnTo>
                  <a:lnTo>
                    <a:pt x="2287" y="6405"/>
                  </a:lnTo>
                  <a:lnTo>
                    <a:pt x="2292" y="6410"/>
                  </a:lnTo>
                  <a:lnTo>
                    <a:pt x="2296" y="6414"/>
                  </a:lnTo>
                  <a:lnTo>
                    <a:pt x="2301" y="6419"/>
                  </a:lnTo>
                  <a:lnTo>
                    <a:pt x="2306" y="6424"/>
                  </a:lnTo>
                  <a:lnTo>
                    <a:pt x="2312" y="6428"/>
                  </a:lnTo>
                  <a:lnTo>
                    <a:pt x="2317" y="6432"/>
                  </a:lnTo>
                  <a:lnTo>
                    <a:pt x="2323" y="6436"/>
                  </a:lnTo>
                  <a:lnTo>
                    <a:pt x="2329" y="6440"/>
                  </a:lnTo>
                  <a:lnTo>
                    <a:pt x="2335" y="6444"/>
                  </a:lnTo>
                  <a:lnTo>
                    <a:pt x="2341" y="6447"/>
                  </a:lnTo>
                  <a:lnTo>
                    <a:pt x="2347" y="6450"/>
                  </a:lnTo>
                  <a:lnTo>
                    <a:pt x="2353" y="6453"/>
                  </a:lnTo>
                  <a:lnTo>
                    <a:pt x="2359" y="6456"/>
                  </a:lnTo>
                  <a:lnTo>
                    <a:pt x="2365" y="6458"/>
                  </a:lnTo>
                  <a:lnTo>
                    <a:pt x="2371" y="6460"/>
                  </a:lnTo>
                  <a:lnTo>
                    <a:pt x="2378" y="6462"/>
                  </a:lnTo>
                  <a:lnTo>
                    <a:pt x="2384" y="6463"/>
                  </a:lnTo>
                  <a:lnTo>
                    <a:pt x="2390" y="6465"/>
                  </a:lnTo>
                  <a:lnTo>
                    <a:pt x="2397" y="6466"/>
                  </a:lnTo>
                  <a:lnTo>
                    <a:pt x="2404" y="6467"/>
                  </a:lnTo>
                  <a:lnTo>
                    <a:pt x="2410" y="6467"/>
                  </a:lnTo>
                  <a:lnTo>
                    <a:pt x="2417" y="6468"/>
                  </a:lnTo>
                  <a:lnTo>
                    <a:pt x="2426" y="6468"/>
                  </a:lnTo>
                  <a:lnTo>
                    <a:pt x="7574" y="6468"/>
                  </a:lnTo>
                  <a:lnTo>
                    <a:pt x="7583" y="6468"/>
                  </a:lnTo>
                  <a:lnTo>
                    <a:pt x="7590" y="6467"/>
                  </a:lnTo>
                  <a:lnTo>
                    <a:pt x="7596" y="6467"/>
                  </a:lnTo>
                  <a:lnTo>
                    <a:pt x="7603" y="6466"/>
                  </a:lnTo>
                  <a:lnTo>
                    <a:pt x="7610" y="6465"/>
                  </a:lnTo>
                  <a:lnTo>
                    <a:pt x="7616" y="6463"/>
                  </a:lnTo>
                  <a:lnTo>
                    <a:pt x="7622" y="6462"/>
                  </a:lnTo>
                  <a:lnTo>
                    <a:pt x="7629" y="6460"/>
                  </a:lnTo>
                  <a:lnTo>
                    <a:pt x="7635" y="6458"/>
                  </a:lnTo>
                  <a:lnTo>
                    <a:pt x="7641" y="6456"/>
                  </a:lnTo>
                  <a:lnTo>
                    <a:pt x="7647" y="6453"/>
                  </a:lnTo>
                  <a:lnTo>
                    <a:pt x="7653" y="6450"/>
                  </a:lnTo>
                  <a:lnTo>
                    <a:pt x="7659" y="6447"/>
                  </a:lnTo>
                  <a:lnTo>
                    <a:pt x="7665" y="6444"/>
                  </a:lnTo>
                  <a:lnTo>
                    <a:pt x="7671" y="6440"/>
                  </a:lnTo>
                  <a:lnTo>
                    <a:pt x="7677" y="6436"/>
                  </a:lnTo>
                  <a:lnTo>
                    <a:pt x="7683" y="6432"/>
                  </a:lnTo>
                  <a:lnTo>
                    <a:pt x="7688" y="6428"/>
                  </a:lnTo>
                  <a:lnTo>
                    <a:pt x="7694" y="6424"/>
                  </a:lnTo>
                  <a:lnTo>
                    <a:pt x="7699" y="6419"/>
                  </a:lnTo>
                  <a:lnTo>
                    <a:pt x="7704" y="6414"/>
                  </a:lnTo>
                  <a:lnTo>
                    <a:pt x="7708" y="6410"/>
                  </a:lnTo>
                  <a:lnTo>
                    <a:pt x="7713" y="6405"/>
                  </a:lnTo>
                  <a:lnTo>
                    <a:pt x="7717" y="6400"/>
                  </a:lnTo>
                  <a:lnTo>
                    <a:pt x="7721" y="6395"/>
                  </a:lnTo>
                  <a:lnTo>
                    <a:pt x="7724" y="6390"/>
                  </a:lnTo>
                  <a:lnTo>
                    <a:pt x="7728" y="6384"/>
                  </a:lnTo>
                  <a:lnTo>
                    <a:pt x="7731" y="6378"/>
                  </a:lnTo>
                  <a:lnTo>
                    <a:pt x="7735" y="6371"/>
                  </a:lnTo>
                  <a:lnTo>
                    <a:pt x="7738" y="6365"/>
                  </a:lnTo>
                  <a:lnTo>
                    <a:pt x="7741" y="6359"/>
                  </a:lnTo>
                  <a:lnTo>
                    <a:pt x="7744" y="6353"/>
                  </a:lnTo>
                  <a:lnTo>
                    <a:pt x="7746" y="6347"/>
                  </a:lnTo>
                  <a:lnTo>
                    <a:pt x="7748" y="6341"/>
                  </a:lnTo>
                  <a:lnTo>
                    <a:pt x="7750" y="6334"/>
                  </a:lnTo>
                  <a:lnTo>
                    <a:pt x="7751" y="6328"/>
                  </a:lnTo>
                  <a:lnTo>
                    <a:pt x="7753" y="6322"/>
                  </a:lnTo>
                  <a:lnTo>
                    <a:pt x="7754" y="6315"/>
                  </a:lnTo>
                  <a:lnTo>
                    <a:pt x="7755" y="6308"/>
                  </a:lnTo>
                  <a:lnTo>
                    <a:pt x="7755" y="6302"/>
                  </a:lnTo>
                  <a:lnTo>
                    <a:pt x="7756" y="6295"/>
                  </a:lnTo>
                  <a:lnTo>
                    <a:pt x="7756" y="6286"/>
                  </a:lnTo>
                  <a:lnTo>
                    <a:pt x="7756" y="2426"/>
                  </a:lnTo>
                  <a:lnTo>
                    <a:pt x="7756" y="2417"/>
                  </a:lnTo>
                  <a:lnTo>
                    <a:pt x="7755" y="2410"/>
                  </a:lnTo>
                  <a:lnTo>
                    <a:pt x="7755" y="2404"/>
                  </a:lnTo>
                  <a:lnTo>
                    <a:pt x="7754" y="2397"/>
                  </a:lnTo>
                  <a:lnTo>
                    <a:pt x="7753" y="2390"/>
                  </a:lnTo>
                  <a:lnTo>
                    <a:pt x="7751" y="2384"/>
                  </a:lnTo>
                  <a:lnTo>
                    <a:pt x="7750" y="2378"/>
                  </a:lnTo>
                  <a:lnTo>
                    <a:pt x="7748" y="2371"/>
                  </a:lnTo>
                  <a:lnTo>
                    <a:pt x="7746" y="2365"/>
                  </a:lnTo>
                  <a:lnTo>
                    <a:pt x="7744" y="2359"/>
                  </a:lnTo>
                  <a:lnTo>
                    <a:pt x="7741" y="2353"/>
                  </a:lnTo>
                  <a:lnTo>
                    <a:pt x="7738" y="2347"/>
                  </a:lnTo>
                  <a:lnTo>
                    <a:pt x="7735" y="2341"/>
                  </a:lnTo>
                  <a:lnTo>
                    <a:pt x="7731" y="2334"/>
                  </a:lnTo>
                  <a:lnTo>
                    <a:pt x="7727" y="2327"/>
                  </a:lnTo>
                  <a:lnTo>
                    <a:pt x="7724" y="2322"/>
                  </a:lnTo>
                  <a:lnTo>
                    <a:pt x="7720" y="2317"/>
                  </a:lnTo>
                  <a:lnTo>
                    <a:pt x="7716" y="2312"/>
                  </a:lnTo>
                  <a:lnTo>
                    <a:pt x="7712" y="2307"/>
                  </a:lnTo>
                  <a:lnTo>
                    <a:pt x="7708" y="2302"/>
                  </a:lnTo>
                  <a:lnTo>
                    <a:pt x="7703" y="2297"/>
                  </a:lnTo>
                  <a:lnTo>
                    <a:pt x="7698" y="2292"/>
                  </a:lnTo>
                  <a:lnTo>
                    <a:pt x="7693" y="2288"/>
                  </a:lnTo>
                  <a:lnTo>
                    <a:pt x="7688" y="2284"/>
                  </a:lnTo>
                  <a:lnTo>
                    <a:pt x="7683" y="2280"/>
                  </a:lnTo>
                  <a:lnTo>
                    <a:pt x="7678" y="2276"/>
                  </a:lnTo>
                  <a:lnTo>
                    <a:pt x="7673" y="2273"/>
                  </a:lnTo>
                  <a:lnTo>
                    <a:pt x="7666" y="2269"/>
                  </a:lnTo>
                  <a:lnTo>
                    <a:pt x="7659" y="2265"/>
                  </a:lnTo>
                  <a:lnTo>
                    <a:pt x="7653" y="2262"/>
                  </a:lnTo>
                  <a:lnTo>
                    <a:pt x="7647" y="2259"/>
                  </a:lnTo>
                  <a:lnTo>
                    <a:pt x="7641" y="2256"/>
                  </a:lnTo>
                  <a:lnTo>
                    <a:pt x="7635" y="2254"/>
                  </a:lnTo>
                  <a:lnTo>
                    <a:pt x="7629" y="2252"/>
                  </a:lnTo>
                  <a:lnTo>
                    <a:pt x="7622" y="2250"/>
                  </a:lnTo>
                  <a:lnTo>
                    <a:pt x="7616" y="2249"/>
                  </a:lnTo>
                  <a:lnTo>
                    <a:pt x="7610" y="2247"/>
                  </a:lnTo>
                  <a:lnTo>
                    <a:pt x="7603" y="2246"/>
                  </a:lnTo>
                  <a:lnTo>
                    <a:pt x="7596" y="2245"/>
                  </a:lnTo>
                  <a:lnTo>
                    <a:pt x="7590" y="2245"/>
                  </a:lnTo>
                  <a:lnTo>
                    <a:pt x="7583" y="2244"/>
                  </a:lnTo>
                  <a:lnTo>
                    <a:pt x="7574" y="22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" name="Google Shape;581;p7">
            <a:extLst>
              <a:ext uri="{FF2B5EF4-FFF2-40B4-BE49-F238E27FC236}">
                <a16:creationId xmlns:a16="http://schemas.microsoft.com/office/drawing/2014/main" id="{126844E1-DDE4-439A-8DC2-A0650A565669}"/>
              </a:ext>
            </a:extLst>
          </p:cNvPr>
          <p:cNvGrpSpPr/>
          <p:nvPr/>
        </p:nvGrpSpPr>
        <p:grpSpPr>
          <a:xfrm>
            <a:off x="8624067" y="861060"/>
            <a:ext cx="633600" cy="633600"/>
            <a:chOff x="8624067" y="861060"/>
            <a:chExt cx="633600" cy="633600"/>
          </a:xfrm>
          <a:solidFill>
            <a:schemeClr val="bg1"/>
          </a:solidFill>
        </p:grpSpPr>
        <p:sp>
          <p:nvSpPr>
            <p:cNvPr id="201" name="Google Shape;582;p7">
              <a:extLst>
                <a:ext uri="{FF2B5EF4-FFF2-40B4-BE49-F238E27FC236}">
                  <a16:creationId xmlns:a16="http://schemas.microsoft.com/office/drawing/2014/main" id="{10411298-BB07-4F05-BAE7-73C68EE873B6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13" y="5000"/>
                  </a:moveTo>
                  <a:lnTo>
                    <a:pt x="5513" y="5019"/>
                  </a:lnTo>
                  <a:lnTo>
                    <a:pt x="5512" y="5038"/>
                  </a:lnTo>
                  <a:lnTo>
                    <a:pt x="5510" y="5058"/>
                  </a:lnTo>
                  <a:lnTo>
                    <a:pt x="5507" y="5077"/>
                  </a:lnTo>
                  <a:lnTo>
                    <a:pt x="5504" y="5096"/>
                  </a:lnTo>
                  <a:lnTo>
                    <a:pt x="5500" y="5114"/>
                  </a:lnTo>
                  <a:lnTo>
                    <a:pt x="5496" y="5133"/>
                  </a:lnTo>
                  <a:lnTo>
                    <a:pt x="5491" y="5151"/>
                  </a:lnTo>
                  <a:lnTo>
                    <a:pt x="5485" y="5170"/>
                  </a:lnTo>
                  <a:lnTo>
                    <a:pt x="5478" y="5188"/>
                  </a:lnTo>
                  <a:lnTo>
                    <a:pt x="5471" y="5205"/>
                  </a:lnTo>
                  <a:lnTo>
                    <a:pt x="5463" y="5223"/>
                  </a:lnTo>
                  <a:lnTo>
                    <a:pt x="5454" y="5240"/>
                  </a:lnTo>
                  <a:lnTo>
                    <a:pt x="5445" y="5257"/>
                  </a:lnTo>
                  <a:lnTo>
                    <a:pt x="5435" y="5273"/>
                  </a:lnTo>
                  <a:lnTo>
                    <a:pt x="5424" y="5290"/>
                  </a:lnTo>
                  <a:lnTo>
                    <a:pt x="5413" y="5305"/>
                  </a:lnTo>
                  <a:lnTo>
                    <a:pt x="5401" y="5320"/>
                  </a:lnTo>
                  <a:lnTo>
                    <a:pt x="5389" y="5335"/>
                  </a:lnTo>
                  <a:lnTo>
                    <a:pt x="5376" y="5349"/>
                  </a:lnTo>
                  <a:lnTo>
                    <a:pt x="5363" y="5363"/>
                  </a:lnTo>
                  <a:lnTo>
                    <a:pt x="5349" y="5376"/>
                  </a:lnTo>
                  <a:lnTo>
                    <a:pt x="5335" y="5389"/>
                  </a:lnTo>
                  <a:lnTo>
                    <a:pt x="5320" y="5401"/>
                  </a:lnTo>
                  <a:lnTo>
                    <a:pt x="5305" y="5413"/>
                  </a:lnTo>
                  <a:lnTo>
                    <a:pt x="5290" y="5424"/>
                  </a:lnTo>
                  <a:lnTo>
                    <a:pt x="5273" y="5435"/>
                  </a:lnTo>
                  <a:lnTo>
                    <a:pt x="5257" y="5445"/>
                  </a:lnTo>
                  <a:lnTo>
                    <a:pt x="5240" y="5454"/>
                  </a:lnTo>
                  <a:lnTo>
                    <a:pt x="5223" y="5463"/>
                  </a:lnTo>
                  <a:lnTo>
                    <a:pt x="5205" y="5471"/>
                  </a:lnTo>
                  <a:lnTo>
                    <a:pt x="5188" y="5478"/>
                  </a:lnTo>
                  <a:lnTo>
                    <a:pt x="5170" y="5485"/>
                  </a:lnTo>
                  <a:lnTo>
                    <a:pt x="5151" y="5491"/>
                  </a:lnTo>
                  <a:lnTo>
                    <a:pt x="5133" y="5496"/>
                  </a:lnTo>
                  <a:lnTo>
                    <a:pt x="5114" y="5500"/>
                  </a:lnTo>
                  <a:lnTo>
                    <a:pt x="5096" y="5504"/>
                  </a:lnTo>
                  <a:lnTo>
                    <a:pt x="5077" y="5507"/>
                  </a:lnTo>
                  <a:lnTo>
                    <a:pt x="5058" y="5510"/>
                  </a:lnTo>
                  <a:lnTo>
                    <a:pt x="5038" y="5512"/>
                  </a:lnTo>
                  <a:lnTo>
                    <a:pt x="5019" y="5513"/>
                  </a:lnTo>
                  <a:lnTo>
                    <a:pt x="5000" y="5513"/>
                  </a:lnTo>
                  <a:lnTo>
                    <a:pt x="4981" y="5513"/>
                  </a:lnTo>
                  <a:lnTo>
                    <a:pt x="4962" y="5512"/>
                  </a:lnTo>
                  <a:lnTo>
                    <a:pt x="4942" y="5510"/>
                  </a:lnTo>
                  <a:lnTo>
                    <a:pt x="4923" y="5507"/>
                  </a:lnTo>
                  <a:lnTo>
                    <a:pt x="4904" y="5504"/>
                  </a:lnTo>
                  <a:lnTo>
                    <a:pt x="4886" y="5500"/>
                  </a:lnTo>
                  <a:lnTo>
                    <a:pt x="4867" y="5496"/>
                  </a:lnTo>
                  <a:lnTo>
                    <a:pt x="4849" y="5491"/>
                  </a:lnTo>
                  <a:lnTo>
                    <a:pt x="4830" y="5485"/>
                  </a:lnTo>
                  <a:lnTo>
                    <a:pt x="4812" y="5478"/>
                  </a:lnTo>
                  <a:lnTo>
                    <a:pt x="4795" y="5471"/>
                  </a:lnTo>
                  <a:lnTo>
                    <a:pt x="4777" y="5463"/>
                  </a:lnTo>
                  <a:lnTo>
                    <a:pt x="4760" y="5454"/>
                  </a:lnTo>
                  <a:lnTo>
                    <a:pt x="4743" y="5445"/>
                  </a:lnTo>
                  <a:lnTo>
                    <a:pt x="4727" y="5435"/>
                  </a:lnTo>
                  <a:lnTo>
                    <a:pt x="4710" y="5424"/>
                  </a:lnTo>
                  <a:lnTo>
                    <a:pt x="4695" y="5413"/>
                  </a:lnTo>
                  <a:lnTo>
                    <a:pt x="4680" y="5401"/>
                  </a:lnTo>
                  <a:lnTo>
                    <a:pt x="4665" y="5389"/>
                  </a:lnTo>
                  <a:lnTo>
                    <a:pt x="4651" y="5376"/>
                  </a:lnTo>
                  <a:lnTo>
                    <a:pt x="4637" y="5363"/>
                  </a:lnTo>
                  <a:lnTo>
                    <a:pt x="4624" y="5349"/>
                  </a:lnTo>
                  <a:lnTo>
                    <a:pt x="4611" y="5335"/>
                  </a:lnTo>
                  <a:lnTo>
                    <a:pt x="4599" y="5320"/>
                  </a:lnTo>
                  <a:lnTo>
                    <a:pt x="4587" y="5305"/>
                  </a:lnTo>
                  <a:lnTo>
                    <a:pt x="4576" y="5290"/>
                  </a:lnTo>
                  <a:lnTo>
                    <a:pt x="4565" y="5273"/>
                  </a:lnTo>
                  <a:lnTo>
                    <a:pt x="4555" y="5257"/>
                  </a:lnTo>
                  <a:lnTo>
                    <a:pt x="4546" y="5240"/>
                  </a:lnTo>
                  <a:lnTo>
                    <a:pt x="4537" y="5223"/>
                  </a:lnTo>
                  <a:lnTo>
                    <a:pt x="4529" y="5205"/>
                  </a:lnTo>
                  <a:lnTo>
                    <a:pt x="4522" y="5188"/>
                  </a:lnTo>
                  <a:lnTo>
                    <a:pt x="4515" y="5170"/>
                  </a:lnTo>
                  <a:lnTo>
                    <a:pt x="4509" y="5151"/>
                  </a:lnTo>
                  <a:lnTo>
                    <a:pt x="4504" y="5133"/>
                  </a:lnTo>
                  <a:lnTo>
                    <a:pt x="4500" y="5114"/>
                  </a:lnTo>
                  <a:lnTo>
                    <a:pt x="4496" y="5096"/>
                  </a:lnTo>
                  <a:lnTo>
                    <a:pt x="4493" y="5077"/>
                  </a:lnTo>
                  <a:lnTo>
                    <a:pt x="4490" y="5058"/>
                  </a:lnTo>
                  <a:lnTo>
                    <a:pt x="4488" y="5038"/>
                  </a:lnTo>
                  <a:lnTo>
                    <a:pt x="4487" y="5019"/>
                  </a:lnTo>
                  <a:lnTo>
                    <a:pt x="4487" y="5000"/>
                  </a:lnTo>
                  <a:lnTo>
                    <a:pt x="4487" y="4981"/>
                  </a:lnTo>
                  <a:lnTo>
                    <a:pt x="4488" y="4962"/>
                  </a:lnTo>
                  <a:lnTo>
                    <a:pt x="4490" y="4942"/>
                  </a:lnTo>
                  <a:lnTo>
                    <a:pt x="4493" y="4923"/>
                  </a:lnTo>
                  <a:lnTo>
                    <a:pt x="4496" y="4904"/>
                  </a:lnTo>
                  <a:lnTo>
                    <a:pt x="4500" y="4886"/>
                  </a:lnTo>
                  <a:lnTo>
                    <a:pt x="4504" y="4867"/>
                  </a:lnTo>
                  <a:lnTo>
                    <a:pt x="4509" y="4849"/>
                  </a:lnTo>
                  <a:lnTo>
                    <a:pt x="4515" y="4830"/>
                  </a:lnTo>
                  <a:lnTo>
                    <a:pt x="4522" y="4812"/>
                  </a:lnTo>
                  <a:lnTo>
                    <a:pt x="4529" y="4795"/>
                  </a:lnTo>
                  <a:lnTo>
                    <a:pt x="4537" y="4777"/>
                  </a:lnTo>
                  <a:lnTo>
                    <a:pt x="4546" y="4760"/>
                  </a:lnTo>
                  <a:lnTo>
                    <a:pt x="4555" y="4743"/>
                  </a:lnTo>
                  <a:lnTo>
                    <a:pt x="4565" y="4727"/>
                  </a:lnTo>
                  <a:lnTo>
                    <a:pt x="4576" y="4710"/>
                  </a:lnTo>
                  <a:lnTo>
                    <a:pt x="4587" y="4695"/>
                  </a:lnTo>
                  <a:lnTo>
                    <a:pt x="4599" y="4680"/>
                  </a:lnTo>
                  <a:lnTo>
                    <a:pt x="4611" y="4665"/>
                  </a:lnTo>
                  <a:lnTo>
                    <a:pt x="4624" y="4651"/>
                  </a:lnTo>
                  <a:lnTo>
                    <a:pt x="4637" y="4637"/>
                  </a:lnTo>
                  <a:lnTo>
                    <a:pt x="4651" y="4624"/>
                  </a:lnTo>
                  <a:lnTo>
                    <a:pt x="4665" y="4611"/>
                  </a:lnTo>
                  <a:lnTo>
                    <a:pt x="4680" y="4599"/>
                  </a:lnTo>
                  <a:lnTo>
                    <a:pt x="4695" y="4587"/>
                  </a:lnTo>
                  <a:lnTo>
                    <a:pt x="4710" y="4576"/>
                  </a:lnTo>
                  <a:lnTo>
                    <a:pt x="4727" y="4565"/>
                  </a:lnTo>
                  <a:lnTo>
                    <a:pt x="4743" y="4555"/>
                  </a:lnTo>
                  <a:lnTo>
                    <a:pt x="4760" y="4546"/>
                  </a:lnTo>
                  <a:lnTo>
                    <a:pt x="4777" y="4537"/>
                  </a:lnTo>
                  <a:lnTo>
                    <a:pt x="4795" y="4529"/>
                  </a:lnTo>
                  <a:lnTo>
                    <a:pt x="4812" y="4522"/>
                  </a:lnTo>
                  <a:lnTo>
                    <a:pt x="4830" y="4515"/>
                  </a:lnTo>
                  <a:lnTo>
                    <a:pt x="4849" y="4509"/>
                  </a:lnTo>
                  <a:lnTo>
                    <a:pt x="4867" y="4504"/>
                  </a:lnTo>
                  <a:lnTo>
                    <a:pt x="4886" y="4500"/>
                  </a:lnTo>
                  <a:lnTo>
                    <a:pt x="4904" y="4496"/>
                  </a:lnTo>
                  <a:lnTo>
                    <a:pt x="4923" y="4493"/>
                  </a:lnTo>
                  <a:lnTo>
                    <a:pt x="4942" y="4490"/>
                  </a:lnTo>
                  <a:lnTo>
                    <a:pt x="4962" y="4488"/>
                  </a:lnTo>
                  <a:lnTo>
                    <a:pt x="4981" y="4487"/>
                  </a:lnTo>
                  <a:lnTo>
                    <a:pt x="5000" y="4487"/>
                  </a:lnTo>
                  <a:lnTo>
                    <a:pt x="5019" y="4487"/>
                  </a:lnTo>
                  <a:lnTo>
                    <a:pt x="5038" y="4488"/>
                  </a:lnTo>
                  <a:lnTo>
                    <a:pt x="5058" y="4490"/>
                  </a:lnTo>
                  <a:lnTo>
                    <a:pt x="5077" y="4493"/>
                  </a:lnTo>
                  <a:lnTo>
                    <a:pt x="5096" y="4496"/>
                  </a:lnTo>
                  <a:lnTo>
                    <a:pt x="5114" y="4500"/>
                  </a:lnTo>
                  <a:lnTo>
                    <a:pt x="5133" y="4504"/>
                  </a:lnTo>
                  <a:lnTo>
                    <a:pt x="5151" y="4509"/>
                  </a:lnTo>
                  <a:lnTo>
                    <a:pt x="5170" y="4515"/>
                  </a:lnTo>
                  <a:lnTo>
                    <a:pt x="5188" y="4522"/>
                  </a:lnTo>
                  <a:lnTo>
                    <a:pt x="5205" y="4529"/>
                  </a:lnTo>
                  <a:lnTo>
                    <a:pt x="5223" y="4537"/>
                  </a:lnTo>
                  <a:lnTo>
                    <a:pt x="5240" y="4546"/>
                  </a:lnTo>
                  <a:lnTo>
                    <a:pt x="5257" y="4555"/>
                  </a:lnTo>
                  <a:lnTo>
                    <a:pt x="5273" y="4565"/>
                  </a:lnTo>
                  <a:lnTo>
                    <a:pt x="5290" y="4576"/>
                  </a:lnTo>
                  <a:lnTo>
                    <a:pt x="5305" y="4587"/>
                  </a:lnTo>
                  <a:lnTo>
                    <a:pt x="5320" y="4599"/>
                  </a:lnTo>
                  <a:lnTo>
                    <a:pt x="5335" y="4611"/>
                  </a:lnTo>
                  <a:lnTo>
                    <a:pt x="5349" y="4624"/>
                  </a:lnTo>
                  <a:lnTo>
                    <a:pt x="5363" y="4637"/>
                  </a:lnTo>
                  <a:lnTo>
                    <a:pt x="5376" y="4651"/>
                  </a:lnTo>
                  <a:lnTo>
                    <a:pt x="5389" y="4665"/>
                  </a:lnTo>
                  <a:lnTo>
                    <a:pt x="5401" y="4680"/>
                  </a:lnTo>
                  <a:lnTo>
                    <a:pt x="5413" y="4695"/>
                  </a:lnTo>
                  <a:lnTo>
                    <a:pt x="5424" y="4710"/>
                  </a:lnTo>
                  <a:lnTo>
                    <a:pt x="5435" y="4727"/>
                  </a:lnTo>
                  <a:lnTo>
                    <a:pt x="5445" y="4743"/>
                  </a:lnTo>
                  <a:lnTo>
                    <a:pt x="5454" y="4760"/>
                  </a:lnTo>
                  <a:lnTo>
                    <a:pt x="5463" y="4777"/>
                  </a:lnTo>
                  <a:lnTo>
                    <a:pt x="5471" y="4795"/>
                  </a:lnTo>
                  <a:lnTo>
                    <a:pt x="5478" y="4812"/>
                  </a:lnTo>
                  <a:lnTo>
                    <a:pt x="5485" y="4830"/>
                  </a:lnTo>
                  <a:lnTo>
                    <a:pt x="5491" y="4849"/>
                  </a:lnTo>
                  <a:lnTo>
                    <a:pt x="5496" y="4867"/>
                  </a:lnTo>
                  <a:lnTo>
                    <a:pt x="5500" y="4886"/>
                  </a:lnTo>
                  <a:lnTo>
                    <a:pt x="5504" y="4904"/>
                  </a:lnTo>
                  <a:lnTo>
                    <a:pt x="5507" y="4923"/>
                  </a:lnTo>
                  <a:lnTo>
                    <a:pt x="5510" y="4942"/>
                  </a:lnTo>
                  <a:lnTo>
                    <a:pt x="5512" y="4962"/>
                  </a:lnTo>
                  <a:lnTo>
                    <a:pt x="5513" y="4981"/>
                  </a:lnTo>
                  <a:lnTo>
                    <a:pt x="5513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583;p7">
              <a:extLst>
                <a:ext uri="{FF2B5EF4-FFF2-40B4-BE49-F238E27FC236}">
                  <a16:creationId xmlns:a16="http://schemas.microsoft.com/office/drawing/2014/main" id="{1F123E07-DE10-458A-AD2E-7A374D91882A}"/>
                </a:ext>
              </a:extLst>
            </p:cNvPr>
            <p:cNvSpPr/>
            <p:nvPr/>
          </p:nvSpPr>
          <p:spPr>
            <a:xfrm>
              <a:off x="8624067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9" y="4712"/>
                  </a:moveTo>
                  <a:lnTo>
                    <a:pt x="8897" y="4849"/>
                  </a:lnTo>
                  <a:lnTo>
                    <a:pt x="8897" y="4858"/>
                  </a:ln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close/>
                  <a:moveTo>
                    <a:pt x="4769" y="2587"/>
                  </a:moveTo>
                  <a:lnTo>
                    <a:pt x="4759" y="2556"/>
                  </a:lnTo>
                  <a:lnTo>
                    <a:pt x="4752" y="2524"/>
                  </a:lnTo>
                  <a:lnTo>
                    <a:pt x="4750" y="2491"/>
                  </a:lnTo>
                  <a:lnTo>
                    <a:pt x="4750" y="1806"/>
                  </a:lnTo>
                  <a:lnTo>
                    <a:pt x="4752" y="1773"/>
                  </a:lnTo>
                  <a:lnTo>
                    <a:pt x="4759" y="1741"/>
                  </a:lnTo>
                  <a:lnTo>
                    <a:pt x="4769" y="1710"/>
                  </a:lnTo>
                  <a:lnTo>
                    <a:pt x="4783" y="1681"/>
                  </a:lnTo>
                  <a:lnTo>
                    <a:pt x="4802" y="1654"/>
                  </a:lnTo>
                  <a:lnTo>
                    <a:pt x="4823" y="1629"/>
                  </a:lnTo>
                  <a:lnTo>
                    <a:pt x="4848" y="1608"/>
                  </a:lnTo>
                  <a:lnTo>
                    <a:pt x="4854" y="1603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3" y="4854"/>
                  </a:lnTo>
                  <a:lnTo>
                    <a:pt x="1608" y="4848"/>
                  </a:lnTo>
                  <a:lnTo>
                    <a:pt x="1629" y="4823"/>
                  </a:lnTo>
                  <a:lnTo>
                    <a:pt x="1654" y="4802"/>
                  </a:lnTo>
                  <a:lnTo>
                    <a:pt x="1681" y="4783"/>
                  </a:lnTo>
                  <a:lnTo>
                    <a:pt x="1710" y="4769"/>
                  </a:lnTo>
                  <a:lnTo>
                    <a:pt x="1741" y="4759"/>
                  </a:lnTo>
                  <a:lnTo>
                    <a:pt x="1773" y="4752"/>
                  </a:lnTo>
                  <a:lnTo>
                    <a:pt x="1806" y="4750"/>
                  </a:lnTo>
                  <a:lnTo>
                    <a:pt x="2491" y="4750"/>
                  </a:lnTo>
                  <a:lnTo>
                    <a:pt x="2524" y="4752"/>
                  </a:lnTo>
                  <a:lnTo>
                    <a:pt x="2556" y="4759"/>
                  </a:lnTo>
                  <a:lnTo>
                    <a:pt x="2587" y="4769"/>
                  </a:lnTo>
                  <a:lnTo>
                    <a:pt x="2616" y="4783"/>
                  </a:lnTo>
                  <a:lnTo>
                    <a:pt x="2643" y="4802"/>
                  </a:lnTo>
                  <a:lnTo>
                    <a:pt x="2668" y="4823"/>
                  </a:lnTo>
                  <a:lnTo>
                    <a:pt x="2689" y="4848"/>
                  </a:lnTo>
                  <a:lnTo>
                    <a:pt x="2708" y="4875"/>
                  </a:lnTo>
                  <a:lnTo>
                    <a:pt x="2722" y="4904"/>
                  </a:lnTo>
                  <a:lnTo>
                    <a:pt x="2732" y="4935"/>
                  </a:lnTo>
                  <a:lnTo>
                    <a:pt x="2739" y="4967"/>
                  </a:lnTo>
                  <a:lnTo>
                    <a:pt x="2741" y="5000"/>
                  </a:lnTo>
                  <a:lnTo>
                    <a:pt x="2739" y="5033"/>
                  </a:lnTo>
                  <a:lnTo>
                    <a:pt x="2732" y="5065"/>
                  </a:lnTo>
                  <a:lnTo>
                    <a:pt x="2722" y="5096"/>
                  </a:lnTo>
                  <a:lnTo>
                    <a:pt x="2708" y="5125"/>
                  </a:lnTo>
                  <a:lnTo>
                    <a:pt x="2689" y="5152"/>
                  </a:lnTo>
                  <a:lnTo>
                    <a:pt x="2668" y="5177"/>
                  </a:lnTo>
                  <a:lnTo>
                    <a:pt x="2643" y="5198"/>
                  </a:lnTo>
                  <a:lnTo>
                    <a:pt x="2616" y="5217"/>
                  </a:lnTo>
                  <a:lnTo>
                    <a:pt x="2587" y="5231"/>
                  </a:lnTo>
                  <a:lnTo>
                    <a:pt x="2556" y="5241"/>
                  </a:lnTo>
                  <a:lnTo>
                    <a:pt x="2524" y="5248"/>
                  </a:lnTo>
                  <a:lnTo>
                    <a:pt x="2491" y="5250"/>
                  </a:lnTo>
                  <a:lnTo>
                    <a:pt x="1806" y="5250"/>
                  </a:lnTo>
                  <a:lnTo>
                    <a:pt x="1773" y="5248"/>
                  </a:lnTo>
                  <a:lnTo>
                    <a:pt x="1741" y="5241"/>
                  </a:lnTo>
                  <a:lnTo>
                    <a:pt x="1710" y="5231"/>
                  </a:lnTo>
                  <a:lnTo>
                    <a:pt x="1681" y="5217"/>
                  </a:lnTo>
                  <a:lnTo>
                    <a:pt x="1654" y="5198"/>
                  </a:lnTo>
                  <a:lnTo>
                    <a:pt x="1629" y="5177"/>
                  </a:lnTo>
                  <a:lnTo>
                    <a:pt x="1608" y="5152"/>
                  </a:lnTo>
                  <a:lnTo>
                    <a:pt x="1603" y="5146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54" y="8397"/>
                  </a:lnTo>
                  <a:lnTo>
                    <a:pt x="4848" y="8392"/>
                  </a:lnTo>
                  <a:lnTo>
                    <a:pt x="4823" y="8371"/>
                  </a:lnTo>
                  <a:lnTo>
                    <a:pt x="4802" y="8346"/>
                  </a:lnTo>
                  <a:lnTo>
                    <a:pt x="4783" y="8319"/>
                  </a:lnTo>
                  <a:lnTo>
                    <a:pt x="4769" y="8290"/>
                  </a:lnTo>
                  <a:lnTo>
                    <a:pt x="4759" y="8259"/>
                  </a:lnTo>
                  <a:lnTo>
                    <a:pt x="4752" y="8227"/>
                  </a:lnTo>
                  <a:lnTo>
                    <a:pt x="4750" y="8194"/>
                  </a:lnTo>
                  <a:lnTo>
                    <a:pt x="4750" y="7509"/>
                  </a:lnTo>
                  <a:lnTo>
                    <a:pt x="4752" y="7476"/>
                  </a:lnTo>
                  <a:lnTo>
                    <a:pt x="4759" y="7444"/>
                  </a:lnTo>
                  <a:lnTo>
                    <a:pt x="4769" y="7413"/>
                  </a:lnTo>
                  <a:lnTo>
                    <a:pt x="4783" y="7384"/>
                  </a:lnTo>
                  <a:lnTo>
                    <a:pt x="4802" y="7357"/>
                  </a:lnTo>
                  <a:lnTo>
                    <a:pt x="4823" y="7332"/>
                  </a:lnTo>
                  <a:lnTo>
                    <a:pt x="4848" y="7311"/>
                  </a:lnTo>
                  <a:lnTo>
                    <a:pt x="4875" y="7292"/>
                  </a:lnTo>
                  <a:lnTo>
                    <a:pt x="4904" y="7278"/>
                  </a:lnTo>
                  <a:lnTo>
                    <a:pt x="4935" y="7268"/>
                  </a:lnTo>
                  <a:lnTo>
                    <a:pt x="4967" y="7261"/>
                  </a:lnTo>
                  <a:lnTo>
                    <a:pt x="5000" y="7259"/>
                  </a:lnTo>
                  <a:lnTo>
                    <a:pt x="5033" y="7261"/>
                  </a:lnTo>
                  <a:lnTo>
                    <a:pt x="5065" y="7268"/>
                  </a:lnTo>
                  <a:lnTo>
                    <a:pt x="5096" y="7278"/>
                  </a:lnTo>
                  <a:lnTo>
                    <a:pt x="5125" y="7292"/>
                  </a:lnTo>
                  <a:lnTo>
                    <a:pt x="5152" y="7311"/>
                  </a:lnTo>
                  <a:lnTo>
                    <a:pt x="5177" y="7332"/>
                  </a:lnTo>
                  <a:lnTo>
                    <a:pt x="5198" y="7357"/>
                  </a:lnTo>
                  <a:lnTo>
                    <a:pt x="5217" y="7384"/>
                  </a:lnTo>
                  <a:lnTo>
                    <a:pt x="5231" y="7413"/>
                  </a:lnTo>
                  <a:lnTo>
                    <a:pt x="5241" y="7444"/>
                  </a:lnTo>
                  <a:lnTo>
                    <a:pt x="5248" y="7476"/>
                  </a:lnTo>
                  <a:lnTo>
                    <a:pt x="5250" y="7509"/>
                  </a:lnTo>
                  <a:lnTo>
                    <a:pt x="5250" y="8194"/>
                  </a:lnTo>
                  <a:lnTo>
                    <a:pt x="5248" y="8227"/>
                  </a:lnTo>
                  <a:lnTo>
                    <a:pt x="5241" y="8259"/>
                  </a:lnTo>
                  <a:lnTo>
                    <a:pt x="5231" y="8290"/>
                  </a:lnTo>
                  <a:lnTo>
                    <a:pt x="5217" y="8319"/>
                  </a:lnTo>
                  <a:lnTo>
                    <a:pt x="5198" y="8346"/>
                  </a:lnTo>
                  <a:lnTo>
                    <a:pt x="5177" y="8371"/>
                  </a:lnTo>
                  <a:lnTo>
                    <a:pt x="5152" y="8392"/>
                  </a:lnTo>
                  <a:lnTo>
                    <a:pt x="5146" y="8397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7" y="5146"/>
                  </a:lnTo>
                  <a:lnTo>
                    <a:pt x="8392" y="5152"/>
                  </a:lnTo>
                  <a:lnTo>
                    <a:pt x="8371" y="5177"/>
                  </a:lnTo>
                  <a:lnTo>
                    <a:pt x="8346" y="5198"/>
                  </a:lnTo>
                  <a:lnTo>
                    <a:pt x="8319" y="5217"/>
                  </a:lnTo>
                  <a:lnTo>
                    <a:pt x="8290" y="5231"/>
                  </a:lnTo>
                  <a:lnTo>
                    <a:pt x="8259" y="5241"/>
                  </a:lnTo>
                  <a:lnTo>
                    <a:pt x="8227" y="5248"/>
                  </a:lnTo>
                  <a:lnTo>
                    <a:pt x="8194" y="5250"/>
                  </a:lnTo>
                  <a:lnTo>
                    <a:pt x="7509" y="5250"/>
                  </a:lnTo>
                  <a:lnTo>
                    <a:pt x="7476" y="5248"/>
                  </a:lnTo>
                  <a:lnTo>
                    <a:pt x="7444" y="5241"/>
                  </a:lnTo>
                  <a:lnTo>
                    <a:pt x="7413" y="5231"/>
                  </a:lnTo>
                  <a:lnTo>
                    <a:pt x="7384" y="5217"/>
                  </a:lnTo>
                  <a:lnTo>
                    <a:pt x="7357" y="5198"/>
                  </a:lnTo>
                  <a:lnTo>
                    <a:pt x="7332" y="5177"/>
                  </a:lnTo>
                  <a:lnTo>
                    <a:pt x="7311" y="5152"/>
                  </a:lnTo>
                  <a:lnTo>
                    <a:pt x="7292" y="5125"/>
                  </a:lnTo>
                  <a:lnTo>
                    <a:pt x="7278" y="5096"/>
                  </a:lnTo>
                  <a:lnTo>
                    <a:pt x="7268" y="5065"/>
                  </a:lnTo>
                  <a:lnTo>
                    <a:pt x="7261" y="5033"/>
                  </a:lnTo>
                  <a:lnTo>
                    <a:pt x="7259" y="5000"/>
                  </a:lnTo>
                  <a:lnTo>
                    <a:pt x="7261" y="4967"/>
                  </a:lnTo>
                  <a:lnTo>
                    <a:pt x="7268" y="4935"/>
                  </a:lnTo>
                  <a:lnTo>
                    <a:pt x="7278" y="4904"/>
                  </a:lnTo>
                  <a:lnTo>
                    <a:pt x="7292" y="4875"/>
                  </a:lnTo>
                  <a:lnTo>
                    <a:pt x="7311" y="4848"/>
                  </a:lnTo>
                  <a:lnTo>
                    <a:pt x="7332" y="4823"/>
                  </a:lnTo>
                  <a:lnTo>
                    <a:pt x="7357" y="4802"/>
                  </a:lnTo>
                  <a:lnTo>
                    <a:pt x="7384" y="4783"/>
                  </a:lnTo>
                  <a:lnTo>
                    <a:pt x="7413" y="4769"/>
                  </a:lnTo>
                  <a:lnTo>
                    <a:pt x="7444" y="4759"/>
                  </a:lnTo>
                  <a:lnTo>
                    <a:pt x="7476" y="4752"/>
                  </a:lnTo>
                  <a:lnTo>
                    <a:pt x="7509" y="4750"/>
                  </a:lnTo>
                  <a:lnTo>
                    <a:pt x="8194" y="4750"/>
                  </a:lnTo>
                  <a:lnTo>
                    <a:pt x="8227" y="4752"/>
                  </a:lnTo>
                  <a:lnTo>
                    <a:pt x="8259" y="4759"/>
                  </a:lnTo>
                  <a:lnTo>
                    <a:pt x="8290" y="4769"/>
                  </a:lnTo>
                  <a:lnTo>
                    <a:pt x="8319" y="4783"/>
                  </a:lnTo>
                  <a:lnTo>
                    <a:pt x="8346" y="4802"/>
                  </a:lnTo>
                  <a:lnTo>
                    <a:pt x="8371" y="4823"/>
                  </a:lnTo>
                  <a:lnTo>
                    <a:pt x="8392" y="4848"/>
                  </a:lnTo>
                  <a:lnTo>
                    <a:pt x="8397" y="4854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46" y="1603"/>
                  </a:lnTo>
                  <a:lnTo>
                    <a:pt x="5152" y="1608"/>
                  </a:lnTo>
                  <a:lnTo>
                    <a:pt x="5177" y="1629"/>
                  </a:lnTo>
                  <a:lnTo>
                    <a:pt x="5198" y="1654"/>
                  </a:lnTo>
                  <a:lnTo>
                    <a:pt x="5217" y="1681"/>
                  </a:lnTo>
                  <a:lnTo>
                    <a:pt x="5231" y="1710"/>
                  </a:lnTo>
                  <a:lnTo>
                    <a:pt x="5241" y="1741"/>
                  </a:lnTo>
                  <a:lnTo>
                    <a:pt x="5248" y="1773"/>
                  </a:lnTo>
                  <a:lnTo>
                    <a:pt x="5250" y="1806"/>
                  </a:lnTo>
                  <a:lnTo>
                    <a:pt x="5250" y="2491"/>
                  </a:lnTo>
                  <a:lnTo>
                    <a:pt x="5248" y="2524"/>
                  </a:lnTo>
                  <a:lnTo>
                    <a:pt x="5241" y="2556"/>
                  </a:lnTo>
                  <a:lnTo>
                    <a:pt x="5231" y="2587"/>
                  </a:lnTo>
                  <a:lnTo>
                    <a:pt x="5217" y="2616"/>
                  </a:lnTo>
                  <a:lnTo>
                    <a:pt x="5198" y="2643"/>
                  </a:lnTo>
                  <a:lnTo>
                    <a:pt x="5177" y="2668"/>
                  </a:lnTo>
                  <a:lnTo>
                    <a:pt x="5152" y="2689"/>
                  </a:lnTo>
                  <a:lnTo>
                    <a:pt x="5125" y="2708"/>
                  </a:lnTo>
                  <a:lnTo>
                    <a:pt x="5102" y="2719"/>
                  </a:lnTo>
                  <a:lnTo>
                    <a:pt x="5125" y="2730"/>
                  </a:lnTo>
                  <a:lnTo>
                    <a:pt x="5152" y="2749"/>
                  </a:lnTo>
                  <a:lnTo>
                    <a:pt x="5177" y="2770"/>
                  </a:lnTo>
                  <a:lnTo>
                    <a:pt x="5198" y="2795"/>
                  </a:lnTo>
                  <a:lnTo>
                    <a:pt x="5217" y="2822"/>
                  </a:lnTo>
                  <a:lnTo>
                    <a:pt x="5231" y="2851"/>
                  </a:lnTo>
                  <a:lnTo>
                    <a:pt x="5241" y="2882"/>
                  </a:lnTo>
                  <a:lnTo>
                    <a:pt x="5248" y="2914"/>
                  </a:lnTo>
                  <a:lnTo>
                    <a:pt x="5250" y="2947"/>
                  </a:lnTo>
                  <a:lnTo>
                    <a:pt x="5250" y="4412"/>
                  </a:lnTo>
                  <a:lnTo>
                    <a:pt x="5253" y="4413"/>
                  </a:lnTo>
                  <a:lnTo>
                    <a:pt x="5257" y="4415"/>
                  </a:lnTo>
                  <a:lnTo>
                    <a:pt x="5275" y="4423"/>
                  </a:lnTo>
                  <a:lnTo>
                    <a:pt x="5279" y="4425"/>
                  </a:lnTo>
                  <a:lnTo>
                    <a:pt x="5296" y="4434"/>
                  </a:lnTo>
                  <a:lnTo>
                    <a:pt x="5300" y="4436"/>
                  </a:lnTo>
                  <a:lnTo>
                    <a:pt x="5317" y="4446"/>
                  </a:lnTo>
                  <a:lnTo>
                    <a:pt x="5322" y="4448"/>
                  </a:lnTo>
                  <a:lnTo>
                    <a:pt x="5339" y="4459"/>
                  </a:lnTo>
                  <a:lnTo>
                    <a:pt x="5343" y="4461"/>
                  </a:lnTo>
                  <a:lnTo>
                    <a:pt x="5359" y="4472"/>
                  </a:lnTo>
                  <a:lnTo>
                    <a:pt x="5362" y="4474"/>
                  </a:lnTo>
                  <a:lnTo>
                    <a:pt x="5378" y="4485"/>
                  </a:lnTo>
                  <a:lnTo>
                    <a:pt x="5382" y="4488"/>
                  </a:lnTo>
                  <a:lnTo>
                    <a:pt x="5397" y="4500"/>
                  </a:lnTo>
                  <a:lnTo>
                    <a:pt x="5400" y="4503"/>
                  </a:lnTo>
                  <a:lnTo>
                    <a:pt x="5415" y="4515"/>
                  </a:lnTo>
                  <a:lnTo>
                    <a:pt x="5418" y="4518"/>
                  </a:lnTo>
                  <a:lnTo>
                    <a:pt x="5433" y="4531"/>
                  </a:lnTo>
                  <a:lnTo>
                    <a:pt x="5436" y="4534"/>
                  </a:lnTo>
                  <a:lnTo>
                    <a:pt x="5450" y="4547"/>
                  </a:lnTo>
                  <a:lnTo>
                    <a:pt x="5453" y="4550"/>
                  </a:lnTo>
                  <a:lnTo>
                    <a:pt x="5466" y="4564"/>
                  </a:lnTo>
                  <a:lnTo>
                    <a:pt x="5469" y="4567"/>
                  </a:lnTo>
                  <a:lnTo>
                    <a:pt x="5482" y="4582"/>
                  </a:lnTo>
                  <a:lnTo>
                    <a:pt x="5485" y="4585"/>
                  </a:lnTo>
                  <a:lnTo>
                    <a:pt x="5497" y="4600"/>
                  </a:lnTo>
                  <a:lnTo>
                    <a:pt x="5500" y="4603"/>
                  </a:lnTo>
                  <a:lnTo>
                    <a:pt x="5512" y="4618"/>
                  </a:lnTo>
                  <a:lnTo>
                    <a:pt x="5515" y="4622"/>
                  </a:lnTo>
                  <a:lnTo>
                    <a:pt x="5526" y="4638"/>
                  </a:lnTo>
                  <a:lnTo>
                    <a:pt x="5528" y="4641"/>
                  </a:lnTo>
                  <a:lnTo>
                    <a:pt x="5539" y="4657"/>
                  </a:lnTo>
                  <a:lnTo>
                    <a:pt x="5541" y="4661"/>
                  </a:lnTo>
                  <a:lnTo>
                    <a:pt x="5552" y="4678"/>
                  </a:lnTo>
                  <a:lnTo>
                    <a:pt x="5554" y="4683"/>
                  </a:lnTo>
                  <a:lnTo>
                    <a:pt x="5564" y="4700"/>
                  </a:lnTo>
                  <a:lnTo>
                    <a:pt x="5566" y="4704"/>
                  </a:lnTo>
                  <a:lnTo>
                    <a:pt x="5575" y="4721"/>
                  </a:lnTo>
                  <a:lnTo>
                    <a:pt x="5577" y="4725"/>
                  </a:lnTo>
                  <a:lnTo>
                    <a:pt x="5585" y="4743"/>
                  </a:lnTo>
                  <a:lnTo>
                    <a:pt x="5587" y="4747"/>
                  </a:lnTo>
                  <a:lnTo>
                    <a:pt x="5594" y="4765"/>
                  </a:lnTo>
                  <a:lnTo>
                    <a:pt x="5596" y="4769"/>
                  </a:lnTo>
                  <a:lnTo>
                    <a:pt x="5602" y="4787"/>
                  </a:lnTo>
                  <a:lnTo>
                    <a:pt x="5604" y="4792"/>
                  </a:lnTo>
                  <a:lnTo>
                    <a:pt x="5610" y="4810"/>
                  </a:lnTo>
                  <a:lnTo>
                    <a:pt x="5611" y="4815"/>
                  </a:lnTo>
                  <a:lnTo>
                    <a:pt x="5616" y="4833"/>
                  </a:lnTo>
                  <a:lnTo>
                    <a:pt x="5617" y="4837"/>
                  </a:lnTo>
                  <a:lnTo>
                    <a:pt x="5622" y="4856"/>
                  </a:lnTo>
                  <a:lnTo>
                    <a:pt x="5623" y="4861"/>
                  </a:lnTo>
                  <a:lnTo>
                    <a:pt x="5627" y="4879"/>
                  </a:lnTo>
                  <a:lnTo>
                    <a:pt x="5628" y="4884"/>
                  </a:lnTo>
                  <a:lnTo>
                    <a:pt x="5631" y="4903"/>
                  </a:lnTo>
                  <a:lnTo>
                    <a:pt x="5631" y="4907"/>
                  </a:lnTo>
                  <a:lnTo>
                    <a:pt x="5634" y="4926"/>
                  </a:lnTo>
                  <a:lnTo>
                    <a:pt x="5634" y="4931"/>
                  </a:lnTo>
                  <a:lnTo>
                    <a:pt x="5636" y="4950"/>
                  </a:lnTo>
                  <a:lnTo>
                    <a:pt x="5636" y="4955"/>
                  </a:lnTo>
                  <a:lnTo>
                    <a:pt x="5637" y="4974"/>
                  </a:lnTo>
                  <a:lnTo>
                    <a:pt x="5638" y="4978"/>
                  </a:lnTo>
                  <a:lnTo>
                    <a:pt x="5638" y="4998"/>
                  </a:lnTo>
                  <a:lnTo>
                    <a:pt x="5638" y="5001"/>
                  </a:lnTo>
                  <a:lnTo>
                    <a:pt x="6695" y="5454"/>
                  </a:lnTo>
                  <a:lnTo>
                    <a:pt x="6725" y="5469"/>
                  </a:lnTo>
                  <a:lnTo>
                    <a:pt x="6752" y="5487"/>
                  </a:lnTo>
                  <a:lnTo>
                    <a:pt x="6776" y="5509"/>
                  </a:lnTo>
                  <a:lnTo>
                    <a:pt x="6797" y="5534"/>
                  </a:lnTo>
                  <a:lnTo>
                    <a:pt x="6815" y="5562"/>
                  </a:lnTo>
                  <a:lnTo>
                    <a:pt x="6829" y="5591"/>
                  </a:lnTo>
                  <a:lnTo>
                    <a:pt x="6839" y="5622"/>
                  </a:lnTo>
                  <a:lnTo>
                    <a:pt x="6845" y="5654"/>
                  </a:lnTo>
                  <a:lnTo>
                    <a:pt x="6847" y="5687"/>
                  </a:lnTo>
                  <a:lnTo>
                    <a:pt x="6844" y="5720"/>
                  </a:lnTo>
                  <a:lnTo>
                    <a:pt x="6838" y="5752"/>
                  </a:lnTo>
                  <a:lnTo>
                    <a:pt x="6827" y="5782"/>
                  </a:lnTo>
                  <a:lnTo>
                    <a:pt x="6812" y="5812"/>
                  </a:lnTo>
                  <a:lnTo>
                    <a:pt x="6794" y="5839"/>
                  </a:lnTo>
                  <a:lnTo>
                    <a:pt x="6772" y="5863"/>
                  </a:lnTo>
                  <a:lnTo>
                    <a:pt x="6747" y="5884"/>
                  </a:lnTo>
                  <a:lnTo>
                    <a:pt x="6719" y="5902"/>
                  </a:lnTo>
                  <a:lnTo>
                    <a:pt x="6690" y="5916"/>
                  </a:lnTo>
                  <a:lnTo>
                    <a:pt x="6659" y="5926"/>
                  </a:lnTo>
                  <a:lnTo>
                    <a:pt x="6627" y="5932"/>
                  </a:lnTo>
                  <a:lnTo>
                    <a:pt x="6594" y="5934"/>
                  </a:lnTo>
                  <a:lnTo>
                    <a:pt x="6561" y="5931"/>
                  </a:lnTo>
                  <a:lnTo>
                    <a:pt x="6529" y="5925"/>
                  </a:lnTo>
                  <a:lnTo>
                    <a:pt x="6499" y="5914"/>
                  </a:lnTo>
                  <a:lnTo>
                    <a:pt x="5441" y="5461"/>
                  </a:lnTo>
                  <a:lnTo>
                    <a:pt x="5436" y="5466"/>
                  </a:lnTo>
                  <a:lnTo>
                    <a:pt x="5433" y="5469"/>
                  </a:lnTo>
                  <a:lnTo>
                    <a:pt x="5418" y="5482"/>
                  </a:lnTo>
                  <a:lnTo>
                    <a:pt x="5415" y="5485"/>
                  </a:lnTo>
                  <a:lnTo>
                    <a:pt x="5400" y="5497"/>
                  </a:lnTo>
                  <a:lnTo>
                    <a:pt x="5397" y="5500"/>
                  </a:lnTo>
                  <a:lnTo>
                    <a:pt x="5382" y="5512"/>
                  </a:lnTo>
                  <a:lnTo>
                    <a:pt x="5378" y="5515"/>
                  </a:lnTo>
                  <a:lnTo>
                    <a:pt x="5362" y="5526"/>
                  </a:lnTo>
                  <a:lnTo>
                    <a:pt x="5359" y="5528"/>
                  </a:lnTo>
                  <a:lnTo>
                    <a:pt x="5343" y="5539"/>
                  </a:lnTo>
                  <a:lnTo>
                    <a:pt x="5339" y="5541"/>
                  </a:lnTo>
                  <a:lnTo>
                    <a:pt x="5322" y="5552"/>
                  </a:lnTo>
                  <a:lnTo>
                    <a:pt x="5317" y="5554"/>
                  </a:lnTo>
                  <a:lnTo>
                    <a:pt x="5300" y="5564"/>
                  </a:lnTo>
                  <a:lnTo>
                    <a:pt x="5296" y="5566"/>
                  </a:lnTo>
                  <a:lnTo>
                    <a:pt x="5279" y="5575"/>
                  </a:lnTo>
                  <a:lnTo>
                    <a:pt x="5275" y="5577"/>
                  </a:lnTo>
                  <a:lnTo>
                    <a:pt x="5257" y="5585"/>
                  </a:lnTo>
                  <a:lnTo>
                    <a:pt x="5253" y="5587"/>
                  </a:lnTo>
                  <a:lnTo>
                    <a:pt x="5235" y="5594"/>
                  </a:lnTo>
                  <a:lnTo>
                    <a:pt x="5231" y="5596"/>
                  </a:lnTo>
                  <a:lnTo>
                    <a:pt x="5213" y="5602"/>
                  </a:lnTo>
                  <a:lnTo>
                    <a:pt x="5208" y="5604"/>
                  </a:lnTo>
                  <a:lnTo>
                    <a:pt x="5190" y="5610"/>
                  </a:lnTo>
                  <a:lnTo>
                    <a:pt x="5185" y="5611"/>
                  </a:lnTo>
                  <a:lnTo>
                    <a:pt x="5167" y="5616"/>
                  </a:lnTo>
                  <a:lnTo>
                    <a:pt x="5163" y="5617"/>
                  </a:lnTo>
                  <a:lnTo>
                    <a:pt x="5144" y="5622"/>
                  </a:lnTo>
                  <a:lnTo>
                    <a:pt x="5139" y="5623"/>
                  </a:lnTo>
                  <a:lnTo>
                    <a:pt x="5121" y="5627"/>
                  </a:lnTo>
                  <a:lnTo>
                    <a:pt x="5116" y="5628"/>
                  </a:lnTo>
                  <a:lnTo>
                    <a:pt x="5097" y="5631"/>
                  </a:lnTo>
                  <a:lnTo>
                    <a:pt x="5093" y="5631"/>
                  </a:lnTo>
                  <a:lnTo>
                    <a:pt x="5074" y="5634"/>
                  </a:lnTo>
                  <a:lnTo>
                    <a:pt x="5069" y="5634"/>
                  </a:lnTo>
                  <a:lnTo>
                    <a:pt x="5050" y="5636"/>
                  </a:lnTo>
                  <a:lnTo>
                    <a:pt x="5045" y="5636"/>
                  </a:lnTo>
                  <a:lnTo>
                    <a:pt x="5026" y="5637"/>
                  </a:lnTo>
                  <a:lnTo>
                    <a:pt x="5022" y="5638"/>
                  </a:lnTo>
                  <a:lnTo>
                    <a:pt x="5002" y="5638"/>
                  </a:lnTo>
                  <a:lnTo>
                    <a:pt x="4998" y="5638"/>
                  </a:lnTo>
                  <a:lnTo>
                    <a:pt x="4978" y="5638"/>
                  </a:lnTo>
                  <a:lnTo>
                    <a:pt x="4974" y="5637"/>
                  </a:lnTo>
                  <a:lnTo>
                    <a:pt x="4955" y="5636"/>
                  </a:lnTo>
                  <a:lnTo>
                    <a:pt x="4950" y="5636"/>
                  </a:lnTo>
                  <a:lnTo>
                    <a:pt x="4931" y="5634"/>
                  </a:lnTo>
                  <a:lnTo>
                    <a:pt x="4926" y="5634"/>
                  </a:lnTo>
                  <a:lnTo>
                    <a:pt x="4907" y="5631"/>
                  </a:lnTo>
                  <a:lnTo>
                    <a:pt x="4903" y="5631"/>
                  </a:lnTo>
                  <a:lnTo>
                    <a:pt x="4884" y="5628"/>
                  </a:lnTo>
                  <a:lnTo>
                    <a:pt x="4879" y="5627"/>
                  </a:lnTo>
                  <a:lnTo>
                    <a:pt x="4861" y="5623"/>
                  </a:lnTo>
                  <a:lnTo>
                    <a:pt x="4856" y="5622"/>
                  </a:lnTo>
                  <a:lnTo>
                    <a:pt x="4837" y="5617"/>
                  </a:lnTo>
                  <a:lnTo>
                    <a:pt x="4833" y="5616"/>
                  </a:lnTo>
                  <a:lnTo>
                    <a:pt x="4815" y="5611"/>
                  </a:lnTo>
                  <a:lnTo>
                    <a:pt x="4810" y="5610"/>
                  </a:lnTo>
                  <a:lnTo>
                    <a:pt x="4792" y="5604"/>
                  </a:lnTo>
                  <a:lnTo>
                    <a:pt x="4787" y="5602"/>
                  </a:lnTo>
                  <a:lnTo>
                    <a:pt x="4769" y="5596"/>
                  </a:lnTo>
                  <a:lnTo>
                    <a:pt x="4765" y="5594"/>
                  </a:lnTo>
                  <a:lnTo>
                    <a:pt x="4747" y="5587"/>
                  </a:lnTo>
                  <a:lnTo>
                    <a:pt x="4743" y="5585"/>
                  </a:lnTo>
                  <a:lnTo>
                    <a:pt x="4725" y="5577"/>
                  </a:lnTo>
                  <a:lnTo>
                    <a:pt x="4721" y="5575"/>
                  </a:lnTo>
                  <a:lnTo>
                    <a:pt x="4704" y="5566"/>
                  </a:lnTo>
                  <a:lnTo>
                    <a:pt x="4700" y="5564"/>
                  </a:lnTo>
                  <a:lnTo>
                    <a:pt x="4683" y="5554"/>
                  </a:lnTo>
                  <a:lnTo>
                    <a:pt x="4678" y="5552"/>
                  </a:lnTo>
                  <a:lnTo>
                    <a:pt x="4661" y="5541"/>
                  </a:lnTo>
                  <a:lnTo>
                    <a:pt x="4657" y="5539"/>
                  </a:lnTo>
                  <a:lnTo>
                    <a:pt x="4641" y="5528"/>
                  </a:lnTo>
                  <a:lnTo>
                    <a:pt x="4638" y="5526"/>
                  </a:lnTo>
                  <a:lnTo>
                    <a:pt x="4622" y="5515"/>
                  </a:lnTo>
                  <a:lnTo>
                    <a:pt x="4618" y="5512"/>
                  </a:lnTo>
                  <a:lnTo>
                    <a:pt x="4603" y="5500"/>
                  </a:lnTo>
                  <a:lnTo>
                    <a:pt x="4600" y="5497"/>
                  </a:lnTo>
                  <a:lnTo>
                    <a:pt x="4585" y="5485"/>
                  </a:lnTo>
                  <a:lnTo>
                    <a:pt x="4582" y="5482"/>
                  </a:lnTo>
                  <a:lnTo>
                    <a:pt x="4567" y="5469"/>
                  </a:lnTo>
                  <a:lnTo>
                    <a:pt x="4564" y="5466"/>
                  </a:lnTo>
                  <a:lnTo>
                    <a:pt x="4550" y="5453"/>
                  </a:lnTo>
                  <a:lnTo>
                    <a:pt x="4547" y="5450"/>
                  </a:lnTo>
                  <a:lnTo>
                    <a:pt x="4534" y="5436"/>
                  </a:lnTo>
                  <a:lnTo>
                    <a:pt x="4531" y="5433"/>
                  </a:lnTo>
                  <a:lnTo>
                    <a:pt x="4518" y="5418"/>
                  </a:lnTo>
                  <a:lnTo>
                    <a:pt x="4515" y="5415"/>
                  </a:lnTo>
                  <a:lnTo>
                    <a:pt x="4503" y="5400"/>
                  </a:lnTo>
                  <a:lnTo>
                    <a:pt x="4500" y="5397"/>
                  </a:lnTo>
                  <a:lnTo>
                    <a:pt x="4488" y="5382"/>
                  </a:lnTo>
                  <a:lnTo>
                    <a:pt x="4485" y="5378"/>
                  </a:lnTo>
                  <a:lnTo>
                    <a:pt x="4474" y="5362"/>
                  </a:lnTo>
                  <a:lnTo>
                    <a:pt x="4472" y="5359"/>
                  </a:lnTo>
                  <a:lnTo>
                    <a:pt x="4461" y="5343"/>
                  </a:lnTo>
                  <a:lnTo>
                    <a:pt x="4459" y="5339"/>
                  </a:lnTo>
                  <a:lnTo>
                    <a:pt x="4448" y="5322"/>
                  </a:lnTo>
                  <a:lnTo>
                    <a:pt x="4446" y="5317"/>
                  </a:lnTo>
                  <a:lnTo>
                    <a:pt x="4436" y="5300"/>
                  </a:lnTo>
                  <a:lnTo>
                    <a:pt x="4434" y="5296"/>
                  </a:lnTo>
                  <a:lnTo>
                    <a:pt x="4425" y="5279"/>
                  </a:lnTo>
                  <a:lnTo>
                    <a:pt x="4423" y="5275"/>
                  </a:lnTo>
                  <a:lnTo>
                    <a:pt x="4415" y="5257"/>
                  </a:lnTo>
                  <a:lnTo>
                    <a:pt x="4413" y="5253"/>
                  </a:lnTo>
                  <a:lnTo>
                    <a:pt x="4406" y="5235"/>
                  </a:lnTo>
                  <a:lnTo>
                    <a:pt x="4404" y="5231"/>
                  </a:lnTo>
                  <a:lnTo>
                    <a:pt x="4398" y="5213"/>
                  </a:lnTo>
                  <a:lnTo>
                    <a:pt x="4396" y="5208"/>
                  </a:lnTo>
                  <a:lnTo>
                    <a:pt x="4390" y="5190"/>
                  </a:lnTo>
                  <a:lnTo>
                    <a:pt x="4389" y="5185"/>
                  </a:lnTo>
                  <a:lnTo>
                    <a:pt x="4384" y="5167"/>
                  </a:lnTo>
                  <a:lnTo>
                    <a:pt x="4383" y="5163"/>
                  </a:lnTo>
                  <a:lnTo>
                    <a:pt x="4378" y="5144"/>
                  </a:lnTo>
                  <a:lnTo>
                    <a:pt x="4377" y="5139"/>
                  </a:lnTo>
                  <a:lnTo>
                    <a:pt x="4373" y="5121"/>
                  </a:lnTo>
                  <a:lnTo>
                    <a:pt x="4372" y="5116"/>
                  </a:lnTo>
                  <a:lnTo>
                    <a:pt x="4369" y="5097"/>
                  </a:lnTo>
                  <a:lnTo>
                    <a:pt x="4369" y="5093"/>
                  </a:lnTo>
                  <a:lnTo>
                    <a:pt x="4366" y="5074"/>
                  </a:lnTo>
                  <a:lnTo>
                    <a:pt x="4366" y="5069"/>
                  </a:lnTo>
                  <a:lnTo>
                    <a:pt x="4364" y="5050"/>
                  </a:lnTo>
                  <a:lnTo>
                    <a:pt x="4364" y="5045"/>
                  </a:lnTo>
                  <a:lnTo>
                    <a:pt x="4363" y="5026"/>
                  </a:lnTo>
                  <a:lnTo>
                    <a:pt x="4362" y="5022"/>
                  </a:lnTo>
                  <a:lnTo>
                    <a:pt x="4362" y="5002"/>
                  </a:lnTo>
                  <a:lnTo>
                    <a:pt x="4362" y="4998"/>
                  </a:lnTo>
                  <a:lnTo>
                    <a:pt x="4362" y="4978"/>
                  </a:lnTo>
                  <a:lnTo>
                    <a:pt x="4363" y="4974"/>
                  </a:lnTo>
                  <a:lnTo>
                    <a:pt x="4364" y="4955"/>
                  </a:lnTo>
                  <a:lnTo>
                    <a:pt x="4364" y="4950"/>
                  </a:lnTo>
                  <a:lnTo>
                    <a:pt x="4366" y="4931"/>
                  </a:lnTo>
                  <a:lnTo>
                    <a:pt x="4366" y="4926"/>
                  </a:lnTo>
                  <a:lnTo>
                    <a:pt x="4369" y="4907"/>
                  </a:lnTo>
                  <a:lnTo>
                    <a:pt x="4369" y="4903"/>
                  </a:lnTo>
                  <a:lnTo>
                    <a:pt x="4372" y="4884"/>
                  </a:lnTo>
                  <a:lnTo>
                    <a:pt x="4373" y="4879"/>
                  </a:lnTo>
                  <a:lnTo>
                    <a:pt x="4377" y="4861"/>
                  </a:lnTo>
                  <a:lnTo>
                    <a:pt x="4378" y="4856"/>
                  </a:lnTo>
                  <a:lnTo>
                    <a:pt x="4383" y="4837"/>
                  </a:lnTo>
                  <a:lnTo>
                    <a:pt x="4384" y="4833"/>
                  </a:lnTo>
                  <a:lnTo>
                    <a:pt x="4389" y="4815"/>
                  </a:lnTo>
                  <a:lnTo>
                    <a:pt x="4390" y="4810"/>
                  </a:lnTo>
                  <a:lnTo>
                    <a:pt x="4396" y="4792"/>
                  </a:lnTo>
                  <a:lnTo>
                    <a:pt x="4398" y="4787"/>
                  </a:lnTo>
                  <a:lnTo>
                    <a:pt x="4404" y="4769"/>
                  </a:lnTo>
                  <a:lnTo>
                    <a:pt x="4406" y="4765"/>
                  </a:lnTo>
                  <a:lnTo>
                    <a:pt x="4413" y="4747"/>
                  </a:lnTo>
                  <a:lnTo>
                    <a:pt x="4415" y="4743"/>
                  </a:lnTo>
                  <a:lnTo>
                    <a:pt x="4423" y="4725"/>
                  </a:lnTo>
                  <a:lnTo>
                    <a:pt x="4425" y="4721"/>
                  </a:lnTo>
                  <a:lnTo>
                    <a:pt x="4434" y="4704"/>
                  </a:lnTo>
                  <a:lnTo>
                    <a:pt x="4436" y="4700"/>
                  </a:lnTo>
                  <a:lnTo>
                    <a:pt x="4446" y="4683"/>
                  </a:lnTo>
                  <a:lnTo>
                    <a:pt x="4448" y="4678"/>
                  </a:lnTo>
                  <a:lnTo>
                    <a:pt x="4459" y="4661"/>
                  </a:lnTo>
                  <a:lnTo>
                    <a:pt x="4461" y="4657"/>
                  </a:lnTo>
                  <a:lnTo>
                    <a:pt x="4472" y="4641"/>
                  </a:lnTo>
                  <a:lnTo>
                    <a:pt x="4474" y="4638"/>
                  </a:lnTo>
                  <a:lnTo>
                    <a:pt x="4485" y="4622"/>
                  </a:lnTo>
                  <a:lnTo>
                    <a:pt x="4488" y="4618"/>
                  </a:lnTo>
                  <a:lnTo>
                    <a:pt x="4500" y="4603"/>
                  </a:lnTo>
                  <a:lnTo>
                    <a:pt x="4503" y="4600"/>
                  </a:lnTo>
                  <a:lnTo>
                    <a:pt x="4515" y="4585"/>
                  </a:lnTo>
                  <a:lnTo>
                    <a:pt x="4518" y="4582"/>
                  </a:lnTo>
                  <a:lnTo>
                    <a:pt x="4531" y="4567"/>
                  </a:lnTo>
                  <a:lnTo>
                    <a:pt x="4534" y="4564"/>
                  </a:lnTo>
                  <a:lnTo>
                    <a:pt x="4547" y="4550"/>
                  </a:lnTo>
                  <a:lnTo>
                    <a:pt x="4550" y="4547"/>
                  </a:lnTo>
                  <a:lnTo>
                    <a:pt x="4564" y="4534"/>
                  </a:lnTo>
                  <a:lnTo>
                    <a:pt x="4567" y="4531"/>
                  </a:lnTo>
                  <a:lnTo>
                    <a:pt x="4582" y="4518"/>
                  </a:lnTo>
                  <a:lnTo>
                    <a:pt x="4585" y="4515"/>
                  </a:lnTo>
                  <a:lnTo>
                    <a:pt x="4600" y="4503"/>
                  </a:lnTo>
                  <a:lnTo>
                    <a:pt x="4603" y="4500"/>
                  </a:lnTo>
                  <a:lnTo>
                    <a:pt x="4618" y="4488"/>
                  </a:lnTo>
                  <a:lnTo>
                    <a:pt x="4622" y="4485"/>
                  </a:lnTo>
                  <a:lnTo>
                    <a:pt x="4638" y="4474"/>
                  </a:lnTo>
                  <a:lnTo>
                    <a:pt x="4641" y="4472"/>
                  </a:lnTo>
                  <a:lnTo>
                    <a:pt x="4657" y="4461"/>
                  </a:lnTo>
                  <a:lnTo>
                    <a:pt x="4661" y="4459"/>
                  </a:lnTo>
                  <a:lnTo>
                    <a:pt x="4678" y="4448"/>
                  </a:lnTo>
                  <a:lnTo>
                    <a:pt x="4683" y="4446"/>
                  </a:lnTo>
                  <a:lnTo>
                    <a:pt x="4700" y="4436"/>
                  </a:lnTo>
                  <a:lnTo>
                    <a:pt x="4704" y="4434"/>
                  </a:lnTo>
                  <a:lnTo>
                    <a:pt x="4721" y="4425"/>
                  </a:lnTo>
                  <a:lnTo>
                    <a:pt x="4725" y="4423"/>
                  </a:lnTo>
                  <a:lnTo>
                    <a:pt x="4743" y="4415"/>
                  </a:lnTo>
                  <a:lnTo>
                    <a:pt x="4747" y="4413"/>
                  </a:lnTo>
                  <a:lnTo>
                    <a:pt x="4750" y="4412"/>
                  </a:lnTo>
                  <a:lnTo>
                    <a:pt x="4750" y="2947"/>
                  </a:lnTo>
                  <a:lnTo>
                    <a:pt x="4752" y="2914"/>
                  </a:lnTo>
                  <a:lnTo>
                    <a:pt x="4759" y="2882"/>
                  </a:lnTo>
                  <a:lnTo>
                    <a:pt x="4769" y="2851"/>
                  </a:lnTo>
                  <a:lnTo>
                    <a:pt x="4783" y="2822"/>
                  </a:lnTo>
                  <a:lnTo>
                    <a:pt x="4802" y="2795"/>
                  </a:lnTo>
                  <a:lnTo>
                    <a:pt x="4823" y="2770"/>
                  </a:lnTo>
                  <a:lnTo>
                    <a:pt x="4848" y="2749"/>
                  </a:lnTo>
                  <a:lnTo>
                    <a:pt x="4875" y="2730"/>
                  </a:lnTo>
                  <a:lnTo>
                    <a:pt x="4898" y="2719"/>
                  </a:lnTo>
                  <a:lnTo>
                    <a:pt x="4875" y="2708"/>
                  </a:lnTo>
                  <a:lnTo>
                    <a:pt x="4848" y="2689"/>
                  </a:lnTo>
                  <a:lnTo>
                    <a:pt x="4823" y="2668"/>
                  </a:lnTo>
                  <a:lnTo>
                    <a:pt x="4802" y="2643"/>
                  </a:lnTo>
                  <a:lnTo>
                    <a:pt x="4783" y="2616"/>
                  </a:lnTo>
                  <a:lnTo>
                    <a:pt x="4769" y="2587"/>
                  </a:lnTo>
                  <a:close/>
                  <a:moveTo>
                    <a:pt x="5250" y="4703"/>
                  </a:moveTo>
                  <a:lnTo>
                    <a:pt x="5250" y="4835"/>
                  </a:lnTo>
                  <a:lnTo>
                    <a:pt x="5372" y="4887"/>
                  </a:lnTo>
                  <a:lnTo>
                    <a:pt x="5371" y="4885"/>
                  </a:lnTo>
                  <a:lnTo>
                    <a:pt x="5367" y="4871"/>
                  </a:lnTo>
                  <a:lnTo>
                    <a:pt x="5362" y="4857"/>
                  </a:lnTo>
                  <a:lnTo>
                    <a:pt x="5356" y="4844"/>
                  </a:lnTo>
                  <a:lnTo>
                    <a:pt x="5350" y="4831"/>
                  </a:lnTo>
                  <a:lnTo>
                    <a:pt x="5344" y="4818"/>
                  </a:lnTo>
                  <a:lnTo>
                    <a:pt x="5337" y="4806"/>
                  </a:lnTo>
                  <a:lnTo>
                    <a:pt x="5330" y="4794"/>
                  </a:lnTo>
                  <a:lnTo>
                    <a:pt x="5321" y="4781"/>
                  </a:lnTo>
                  <a:lnTo>
                    <a:pt x="5313" y="4770"/>
                  </a:lnTo>
                  <a:lnTo>
                    <a:pt x="5304" y="4758"/>
                  </a:lnTo>
                  <a:lnTo>
                    <a:pt x="5294" y="4747"/>
                  </a:lnTo>
                  <a:lnTo>
                    <a:pt x="5285" y="4736"/>
                  </a:lnTo>
                  <a:lnTo>
                    <a:pt x="5275" y="4725"/>
                  </a:lnTo>
                  <a:lnTo>
                    <a:pt x="5264" y="4715"/>
                  </a:lnTo>
                  <a:lnTo>
                    <a:pt x="5253" y="4706"/>
                  </a:lnTo>
                  <a:lnTo>
                    <a:pt x="5250" y="4703"/>
                  </a:lnTo>
                  <a:close/>
                  <a:moveTo>
                    <a:pt x="4750" y="5000"/>
                  </a:moveTo>
                  <a:lnTo>
                    <a:pt x="4750" y="4703"/>
                  </a:lnTo>
                  <a:lnTo>
                    <a:pt x="4747" y="4706"/>
                  </a:lnTo>
                  <a:lnTo>
                    <a:pt x="4736" y="4715"/>
                  </a:lnTo>
                  <a:lnTo>
                    <a:pt x="4725" y="4725"/>
                  </a:lnTo>
                  <a:lnTo>
                    <a:pt x="4715" y="4736"/>
                  </a:lnTo>
                  <a:lnTo>
                    <a:pt x="4706" y="4747"/>
                  </a:lnTo>
                  <a:lnTo>
                    <a:pt x="4696" y="4758"/>
                  </a:lnTo>
                  <a:lnTo>
                    <a:pt x="4687" y="4770"/>
                  </a:lnTo>
                  <a:lnTo>
                    <a:pt x="4679" y="4781"/>
                  </a:lnTo>
                  <a:lnTo>
                    <a:pt x="4670" y="4794"/>
                  </a:lnTo>
                  <a:lnTo>
                    <a:pt x="4663" y="4806"/>
                  </a:lnTo>
                  <a:lnTo>
                    <a:pt x="4656" y="4818"/>
                  </a:lnTo>
                  <a:lnTo>
                    <a:pt x="4650" y="4831"/>
                  </a:lnTo>
                  <a:lnTo>
                    <a:pt x="4644" y="4844"/>
                  </a:lnTo>
                  <a:lnTo>
                    <a:pt x="4638" y="4857"/>
                  </a:lnTo>
                  <a:lnTo>
                    <a:pt x="4633" y="4871"/>
                  </a:lnTo>
                  <a:lnTo>
                    <a:pt x="4629" y="4885"/>
                  </a:lnTo>
                  <a:lnTo>
                    <a:pt x="4625" y="4899"/>
                  </a:lnTo>
                  <a:lnTo>
                    <a:pt x="4622" y="4913"/>
                  </a:lnTo>
                  <a:lnTo>
                    <a:pt x="4619" y="4927"/>
                  </a:lnTo>
                  <a:lnTo>
                    <a:pt x="4616" y="4942"/>
                  </a:lnTo>
                  <a:lnTo>
                    <a:pt x="4614" y="4956"/>
                  </a:lnTo>
                  <a:lnTo>
                    <a:pt x="4613" y="4971"/>
                  </a:lnTo>
                  <a:lnTo>
                    <a:pt x="4612" y="4985"/>
                  </a:lnTo>
                  <a:lnTo>
                    <a:pt x="4612" y="5000"/>
                  </a:lnTo>
                  <a:lnTo>
                    <a:pt x="4612" y="5015"/>
                  </a:lnTo>
                  <a:lnTo>
                    <a:pt x="4613" y="5029"/>
                  </a:lnTo>
                  <a:lnTo>
                    <a:pt x="4614" y="5044"/>
                  </a:lnTo>
                  <a:lnTo>
                    <a:pt x="4616" y="5058"/>
                  </a:lnTo>
                  <a:lnTo>
                    <a:pt x="4619" y="5073"/>
                  </a:lnTo>
                  <a:lnTo>
                    <a:pt x="4622" y="5087"/>
                  </a:lnTo>
                  <a:lnTo>
                    <a:pt x="4625" y="5101"/>
                  </a:lnTo>
                  <a:lnTo>
                    <a:pt x="4629" y="5115"/>
                  </a:lnTo>
                  <a:lnTo>
                    <a:pt x="4633" y="5129"/>
                  </a:lnTo>
                  <a:lnTo>
                    <a:pt x="4638" y="5143"/>
                  </a:lnTo>
                  <a:lnTo>
                    <a:pt x="4644" y="5156"/>
                  </a:lnTo>
                  <a:lnTo>
                    <a:pt x="4650" y="5169"/>
                  </a:lnTo>
                  <a:lnTo>
                    <a:pt x="4656" y="5182"/>
                  </a:lnTo>
                  <a:lnTo>
                    <a:pt x="4663" y="5194"/>
                  </a:lnTo>
                  <a:lnTo>
                    <a:pt x="4670" y="5206"/>
                  </a:lnTo>
                  <a:lnTo>
                    <a:pt x="4679" y="5219"/>
                  </a:lnTo>
                  <a:lnTo>
                    <a:pt x="4687" y="5230"/>
                  </a:lnTo>
                  <a:lnTo>
                    <a:pt x="4696" y="5242"/>
                  </a:lnTo>
                  <a:lnTo>
                    <a:pt x="4706" y="5253"/>
                  </a:lnTo>
                  <a:lnTo>
                    <a:pt x="4715" y="5264"/>
                  </a:lnTo>
                  <a:lnTo>
                    <a:pt x="4725" y="5275"/>
                  </a:lnTo>
                  <a:lnTo>
                    <a:pt x="4736" y="5285"/>
                  </a:lnTo>
                  <a:lnTo>
                    <a:pt x="4747" y="5294"/>
                  </a:lnTo>
                  <a:lnTo>
                    <a:pt x="4758" y="5304"/>
                  </a:lnTo>
                  <a:lnTo>
                    <a:pt x="4770" y="5313"/>
                  </a:lnTo>
                  <a:lnTo>
                    <a:pt x="4781" y="5321"/>
                  </a:lnTo>
                  <a:lnTo>
                    <a:pt x="4794" y="5330"/>
                  </a:lnTo>
                  <a:lnTo>
                    <a:pt x="4806" y="5337"/>
                  </a:lnTo>
                  <a:lnTo>
                    <a:pt x="4818" y="5344"/>
                  </a:lnTo>
                  <a:lnTo>
                    <a:pt x="4831" y="5350"/>
                  </a:lnTo>
                  <a:lnTo>
                    <a:pt x="4844" y="5356"/>
                  </a:lnTo>
                  <a:lnTo>
                    <a:pt x="4857" y="5362"/>
                  </a:lnTo>
                  <a:lnTo>
                    <a:pt x="4871" y="5367"/>
                  </a:lnTo>
                  <a:lnTo>
                    <a:pt x="4885" y="5371"/>
                  </a:lnTo>
                  <a:lnTo>
                    <a:pt x="4899" y="5375"/>
                  </a:lnTo>
                  <a:lnTo>
                    <a:pt x="4913" y="5378"/>
                  </a:lnTo>
                  <a:lnTo>
                    <a:pt x="4927" y="5381"/>
                  </a:lnTo>
                  <a:lnTo>
                    <a:pt x="4942" y="5384"/>
                  </a:lnTo>
                  <a:lnTo>
                    <a:pt x="4956" y="5386"/>
                  </a:lnTo>
                  <a:lnTo>
                    <a:pt x="4971" y="5387"/>
                  </a:lnTo>
                  <a:lnTo>
                    <a:pt x="4985" y="5388"/>
                  </a:lnTo>
                  <a:lnTo>
                    <a:pt x="5000" y="5388"/>
                  </a:lnTo>
                  <a:lnTo>
                    <a:pt x="5015" y="5388"/>
                  </a:lnTo>
                  <a:lnTo>
                    <a:pt x="5029" y="5387"/>
                  </a:lnTo>
                  <a:lnTo>
                    <a:pt x="5044" y="5386"/>
                  </a:lnTo>
                  <a:lnTo>
                    <a:pt x="5058" y="5384"/>
                  </a:lnTo>
                  <a:lnTo>
                    <a:pt x="5073" y="5381"/>
                  </a:lnTo>
                  <a:lnTo>
                    <a:pt x="5087" y="5378"/>
                  </a:lnTo>
                  <a:lnTo>
                    <a:pt x="5101" y="5375"/>
                  </a:lnTo>
                  <a:lnTo>
                    <a:pt x="5115" y="5371"/>
                  </a:lnTo>
                  <a:lnTo>
                    <a:pt x="5129" y="5367"/>
                  </a:lnTo>
                  <a:lnTo>
                    <a:pt x="5143" y="5362"/>
                  </a:lnTo>
                  <a:lnTo>
                    <a:pt x="5156" y="5356"/>
                  </a:lnTo>
                  <a:lnTo>
                    <a:pt x="5169" y="5350"/>
                  </a:lnTo>
                  <a:lnTo>
                    <a:pt x="5175" y="5347"/>
                  </a:lnTo>
                  <a:lnTo>
                    <a:pt x="4902" y="5230"/>
                  </a:lnTo>
                  <a:lnTo>
                    <a:pt x="4888" y="5223"/>
                  </a:lnTo>
                  <a:lnTo>
                    <a:pt x="4875" y="5217"/>
                  </a:lnTo>
                  <a:lnTo>
                    <a:pt x="4874" y="5216"/>
                  </a:lnTo>
                  <a:lnTo>
                    <a:pt x="4872" y="5215"/>
                  </a:lnTo>
                  <a:lnTo>
                    <a:pt x="4860" y="5207"/>
                  </a:lnTo>
                  <a:lnTo>
                    <a:pt x="4848" y="5198"/>
                  </a:lnTo>
                  <a:lnTo>
                    <a:pt x="4847" y="5197"/>
                  </a:lnTo>
                  <a:lnTo>
                    <a:pt x="4845" y="5197"/>
                  </a:lnTo>
                  <a:lnTo>
                    <a:pt x="4834" y="5187"/>
                  </a:lnTo>
                  <a:lnTo>
                    <a:pt x="4823" y="5177"/>
                  </a:lnTo>
                  <a:lnTo>
                    <a:pt x="4822" y="5176"/>
                  </a:lnTo>
                  <a:lnTo>
                    <a:pt x="4821" y="5175"/>
                  </a:lnTo>
                  <a:lnTo>
                    <a:pt x="4811" y="5163"/>
                  </a:lnTo>
                  <a:lnTo>
                    <a:pt x="4802" y="5152"/>
                  </a:lnTo>
                  <a:lnTo>
                    <a:pt x="4801" y="5151"/>
                  </a:lnTo>
                  <a:lnTo>
                    <a:pt x="4800" y="5150"/>
                  </a:lnTo>
                  <a:lnTo>
                    <a:pt x="4792" y="5137"/>
                  </a:lnTo>
                  <a:lnTo>
                    <a:pt x="4783" y="5125"/>
                  </a:lnTo>
                  <a:lnTo>
                    <a:pt x="4783" y="5124"/>
                  </a:lnTo>
                  <a:lnTo>
                    <a:pt x="4782" y="5122"/>
                  </a:lnTo>
                  <a:lnTo>
                    <a:pt x="4776" y="5109"/>
                  </a:lnTo>
                  <a:lnTo>
                    <a:pt x="4769" y="5096"/>
                  </a:lnTo>
                  <a:lnTo>
                    <a:pt x="4769" y="5094"/>
                  </a:lnTo>
                  <a:lnTo>
                    <a:pt x="4768" y="5093"/>
                  </a:lnTo>
                  <a:lnTo>
                    <a:pt x="4763" y="5079"/>
                  </a:lnTo>
                  <a:lnTo>
                    <a:pt x="4759" y="5065"/>
                  </a:lnTo>
                  <a:lnTo>
                    <a:pt x="4758" y="5063"/>
                  </a:lnTo>
                  <a:lnTo>
                    <a:pt x="4758" y="5062"/>
                  </a:lnTo>
                  <a:lnTo>
                    <a:pt x="4755" y="5047"/>
                  </a:lnTo>
                  <a:lnTo>
                    <a:pt x="4752" y="5033"/>
                  </a:lnTo>
                  <a:lnTo>
                    <a:pt x="4752" y="5031"/>
                  </a:lnTo>
                  <a:lnTo>
                    <a:pt x="4752" y="5030"/>
                  </a:lnTo>
                  <a:lnTo>
                    <a:pt x="4751" y="5015"/>
                  </a:lnTo>
                  <a:lnTo>
                    <a:pt x="4750" y="5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3" name="Google Shape;584;p7">
            <a:extLst>
              <a:ext uri="{FF2B5EF4-FFF2-40B4-BE49-F238E27FC236}">
                <a16:creationId xmlns:a16="http://schemas.microsoft.com/office/drawing/2014/main" id="{D938E484-522C-40FB-AD96-9C2F16137AFB}"/>
              </a:ext>
            </a:extLst>
          </p:cNvPr>
          <p:cNvGrpSpPr/>
          <p:nvPr/>
        </p:nvGrpSpPr>
        <p:grpSpPr>
          <a:xfrm>
            <a:off x="697932" y="1760585"/>
            <a:ext cx="633600" cy="633600"/>
            <a:chOff x="697932" y="1760585"/>
            <a:chExt cx="633600" cy="633600"/>
          </a:xfrm>
          <a:solidFill>
            <a:schemeClr val="bg1"/>
          </a:solidFill>
        </p:grpSpPr>
        <p:sp>
          <p:nvSpPr>
            <p:cNvPr id="204" name="Google Shape;585;p7">
              <a:extLst>
                <a:ext uri="{FF2B5EF4-FFF2-40B4-BE49-F238E27FC236}">
                  <a16:creationId xmlns:a16="http://schemas.microsoft.com/office/drawing/2014/main" id="{12A8D36A-1D69-4917-B573-783007FA823E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4696"/>
                  </a:moveTo>
                  <a:lnTo>
                    <a:pt x="5730" y="4696"/>
                  </a:lnTo>
                  <a:lnTo>
                    <a:pt x="5739" y="4696"/>
                  </a:lnTo>
                  <a:lnTo>
                    <a:pt x="5748" y="4697"/>
                  </a:lnTo>
                  <a:lnTo>
                    <a:pt x="5757" y="4698"/>
                  </a:lnTo>
                  <a:lnTo>
                    <a:pt x="5767" y="4699"/>
                  </a:lnTo>
                  <a:lnTo>
                    <a:pt x="5776" y="4700"/>
                  </a:lnTo>
                  <a:lnTo>
                    <a:pt x="5784" y="4702"/>
                  </a:lnTo>
                  <a:lnTo>
                    <a:pt x="5793" y="4704"/>
                  </a:lnTo>
                  <a:lnTo>
                    <a:pt x="5802" y="4707"/>
                  </a:lnTo>
                  <a:lnTo>
                    <a:pt x="5811" y="4709"/>
                  </a:lnTo>
                  <a:lnTo>
                    <a:pt x="5819" y="4712"/>
                  </a:lnTo>
                  <a:lnTo>
                    <a:pt x="5828" y="4716"/>
                  </a:lnTo>
                  <a:lnTo>
                    <a:pt x="5836" y="4720"/>
                  </a:lnTo>
                  <a:lnTo>
                    <a:pt x="5844" y="4724"/>
                  </a:lnTo>
                  <a:lnTo>
                    <a:pt x="5852" y="4728"/>
                  </a:lnTo>
                  <a:lnTo>
                    <a:pt x="5860" y="4733"/>
                  </a:lnTo>
                  <a:lnTo>
                    <a:pt x="5867" y="4738"/>
                  </a:lnTo>
                  <a:lnTo>
                    <a:pt x="5875" y="4743"/>
                  </a:lnTo>
                  <a:lnTo>
                    <a:pt x="5882" y="4749"/>
                  </a:lnTo>
                  <a:lnTo>
                    <a:pt x="5889" y="4755"/>
                  </a:lnTo>
                  <a:lnTo>
                    <a:pt x="5896" y="4761"/>
                  </a:lnTo>
                  <a:lnTo>
                    <a:pt x="5902" y="4767"/>
                  </a:lnTo>
                  <a:lnTo>
                    <a:pt x="5908" y="4774"/>
                  </a:lnTo>
                  <a:lnTo>
                    <a:pt x="5914" y="4781"/>
                  </a:lnTo>
                  <a:lnTo>
                    <a:pt x="5920" y="4787"/>
                  </a:lnTo>
                  <a:lnTo>
                    <a:pt x="5926" y="4795"/>
                  </a:lnTo>
                  <a:lnTo>
                    <a:pt x="5931" y="4802"/>
                  </a:lnTo>
                  <a:lnTo>
                    <a:pt x="5936" y="4809"/>
                  </a:lnTo>
                  <a:lnTo>
                    <a:pt x="5941" y="4817"/>
                  </a:lnTo>
                  <a:lnTo>
                    <a:pt x="5945" y="4825"/>
                  </a:lnTo>
                  <a:lnTo>
                    <a:pt x="5949" y="4833"/>
                  </a:lnTo>
                  <a:lnTo>
                    <a:pt x="5953" y="4841"/>
                  </a:lnTo>
                  <a:lnTo>
                    <a:pt x="5957" y="4850"/>
                  </a:lnTo>
                  <a:lnTo>
                    <a:pt x="5960" y="4858"/>
                  </a:lnTo>
                  <a:lnTo>
                    <a:pt x="5962" y="4867"/>
                  </a:lnTo>
                  <a:lnTo>
                    <a:pt x="5965" y="4876"/>
                  </a:lnTo>
                  <a:lnTo>
                    <a:pt x="5967" y="4885"/>
                  </a:lnTo>
                  <a:lnTo>
                    <a:pt x="5969" y="4893"/>
                  </a:lnTo>
                  <a:lnTo>
                    <a:pt x="5970" y="4902"/>
                  </a:lnTo>
                  <a:lnTo>
                    <a:pt x="5971" y="4912"/>
                  </a:lnTo>
                  <a:lnTo>
                    <a:pt x="5972" y="4921"/>
                  </a:lnTo>
                  <a:lnTo>
                    <a:pt x="5973" y="4930"/>
                  </a:lnTo>
                  <a:lnTo>
                    <a:pt x="5973" y="4939"/>
                  </a:lnTo>
                  <a:lnTo>
                    <a:pt x="5973" y="5791"/>
                  </a:lnTo>
                  <a:lnTo>
                    <a:pt x="5973" y="5800"/>
                  </a:lnTo>
                  <a:lnTo>
                    <a:pt x="5972" y="5809"/>
                  </a:lnTo>
                  <a:lnTo>
                    <a:pt x="5971" y="5818"/>
                  </a:lnTo>
                  <a:lnTo>
                    <a:pt x="5970" y="5827"/>
                  </a:lnTo>
                  <a:lnTo>
                    <a:pt x="5969" y="5836"/>
                  </a:lnTo>
                  <a:lnTo>
                    <a:pt x="5967" y="5845"/>
                  </a:lnTo>
                  <a:lnTo>
                    <a:pt x="5965" y="5854"/>
                  </a:lnTo>
                  <a:lnTo>
                    <a:pt x="5962" y="5863"/>
                  </a:lnTo>
                  <a:lnTo>
                    <a:pt x="5960" y="5871"/>
                  </a:lnTo>
                  <a:lnTo>
                    <a:pt x="5957" y="5880"/>
                  </a:lnTo>
                  <a:lnTo>
                    <a:pt x="5953" y="5888"/>
                  </a:lnTo>
                  <a:lnTo>
                    <a:pt x="5949" y="5896"/>
                  </a:lnTo>
                  <a:lnTo>
                    <a:pt x="5945" y="5904"/>
                  </a:lnTo>
                  <a:lnTo>
                    <a:pt x="5941" y="5912"/>
                  </a:lnTo>
                  <a:lnTo>
                    <a:pt x="5936" y="5920"/>
                  </a:lnTo>
                  <a:lnTo>
                    <a:pt x="5931" y="5927"/>
                  </a:lnTo>
                  <a:lnTo>
                    <a:pt x="5926" y="5935"/>
                  </a:lnTo>
                  <a:lnTo>
                    <a:pt x="5920" y="5942"/>
                  </a:lnTo>
                  <a:lnTo>
                    <a:pt x="5914" y="5949"/>
                  </a:lnTo>
                  <a:lnTo>
                    <a:pt x="5908" y="5956"/>
                  </a:lnTo>
                  <a:lnTo>
                    <a:pt x="5902" y="5963"/>
                  </a:lnTo>
                  <a:lnTo>
                    <a:pt x="5896" y="5969"/>
                  </a:lnTo>
                  <a:lnTo>
                    <a:pt x="5889" y="5975"/>
                  </a:lnTo>
                  <a:lnTo>
                    <a:pt x="5882" y="5981"/>
                  </a:lnTo>
                  <a:lnTo>
                    <a:pt x="5875" y="5987"/>
                  </a:lnTo>
                  <a:lnTo>
                    <a:pt x="5867" y="5992"/>
                  </a:lnTo>
                  <a:lnTo>
                    <a:pt x="5860" y="5997"/>
                  </a:lnTo>
                  <a:lnTo>
                    <a:pt x="5852" y="6002"/>
                  </a:lnTo>
                  <a:lnTo>
                    <a:pt x="5844" y="6006"/>
                  </a:lnTo>
                  <a:lnTo>
                    <a:pt x="5836" y="6010"/>
                  </a:lnTo>
                  <a:lnTo>
                    <a:pt x="5828" y="6014"/>
                  </a:lnTo>
                  <a:lnTo>
                    <a:pt x="5819" y="6018"/>
                  </a:lnTo>
                  <a:lnTo>
                    <a:pt x="5811" y="6021"/>
                  </a:lnTo>
                  <a:lnTo>
                    <a:pt x="5802" y="6023"/>
                  </a:lnTo>
                  <a:lnTo>
                    <a:pt x="5793" y="6026"/>
                  </a:lnTo>
                  <a:lnTo>
                    <a:pt x="5784" y="6028"/>
                  </a:lnTo>
                  <a:lnTo>
                    <a:pt x="5776" y="6030"/>
                  </a:lnTo>
                  <a:lnTo>
                    <a:pt x="5767" y="6031"/>
                  </a:lnTo>
                  <a:lnTo>
                    <a:pt x="5757" y="6032"/>
                  </a:lnTo>
                  <a:lnTo>
                    <a:pt x="5748" y="6033"/>
                  </a:lnTo>
                  <a:lnTo>
                    <a:pt x="5739" y="6034"/>
                  </a:lnTo>
                  <a:lnTo>
                    <a:pt x="5730" y="6034"/>
                  </a:lnTo>
                  <a:lnTo>
                    <a:pt x="4270" y="6034"/>
                  </a:lnTo>
                  <a:lnTo>
                    <a:pt x="4261" y="6034"/>
                  </a:lnTo>
                  <a:lnTo>
                    <a:pt x="4252" y="6033"/>
                  </a:lnTo>
                  <a:lnTo>
                    <a:pt x="4243" y="6032"/>
                  </a:lnTo>
                  <a:lnTo>
                    <a:pt x="4233" y="6031"/>
                  </a:lnTo>
                  <a:lnTo>
                    <a:pt x="4224" y="6030"/>
                  </a:lnTo>
                  <a:lnTo>
                    <a:pt x="4216" y="6028"/>
                  </a:lnTo>
                  <a:lnTo>
                    <a:pt x="4207" y="6026"/>
                  </a:lnTo>
                  <a:lnTo>
                    <a:pt x="4198" y="6023"/>
                  </a:lnTo>
                  <a:lnTo>
                    <a:pt x="4189" y="6021"/>
                  </a:lnTo>
                  <a:lnTo>
                    <a:pt x="4181" y="6018"/>
                  </a:lnTo>
                  <a:lnTo>
                    <a:pt x="4172" y="6014"/>
                  </a:lnTo>
                  <a:lnTo>
                    <a:pt x="4164" y="6010"/>
                  </a:lnTo>
                  <a:lnTo>
                    <a:pt x="4156" y="6006"/>
                  </a:lnTo>
                  <a:lnTo>
                    <a:pt x="4148" y="6002"/>
                  </a:lnTo>
                  <a:lnTo>
                    <a:pt x="4140" y="5997"/>
                  </a:lnTo>
                  <a:lnTo>
                    <a:pt x="4133" y="5992"/>
                  </a:lnTo>
                  <a:lnTo>
                    <a:pt x="4125" y="5987"/>
                  </a:lnTo>
                  <a:lnTo>
                    <a:pt x="4118" y="5981"/>
                  </a:lnTo>
                  <a:lnTo>
                    <a:pt x="4111" y="5975"/>
                  </a:lnTo>
                  <a:lnTo>
                    <a:pt x="4104" y="5969"/>
                  </a:lnTo>
                  <a:lnTo>
                    <a:pt x="4098" y="5963"/>
                  </a:lnTo>
                  <a:lnTo>
                    <a:pt x="4092" y="5956"/>
                  </a:lnTo>
                  <a:lnTo>
                    <a:pt x="4086" y="5949"/>
                  </a:lnTo>
                  <a:lnTo>
                    <a:pt x="4080" y="5942"/>
                  </a:lnTo>
                  <a:lnTo>
                    <a:pt x="4074" y="5935"/>
                  </a:lnTo>
                  <a:lnTo>
                    <a:pt x="4069" y="5927"/>
                  </a:lnTo>
                  <a:lnTo>
                    <a:pt x="4064" y="5920"/>
                  </a:lnTo>
                  <a:lnTo>
                    <a:pt x="4059" y="5912"/>
                  </a:lnTo>
                  <a:lnTo>
                    <a:pt x="4055" y="5904"/>
                  </a:lnTo>
                  <a:lnTo>
                    <a:pt x="4051" y="5896"/>
                  </a:lnTo>
                  <a:lnTo>
                    <a:pt x="4047" y="5888"/>
                  </a:lnTo>
                  <a:lnTo>
                    <a:pt x="4043" y="5880"/>
                  </a:lnTo>
                  <a:lnTo>
                    <a:pt x="4040" y="5871"/>
                  </a:lnTo>
                  <a:lnTo>
                    <a:pt x="4038" y="5863"/>
                  </a:lnTo>
                  <a:lnTo>
                    <a:pt x="4035" y="5854"/>
                  </a:lnTo>
                  <a:lnTo>
                    <a:pt x="4033" y="5845"/>
                  </a:lnTo>
                  <a:lnTo>
                    <a:pt x="4031" y="5836"/>
                  </a:lnTo>
                  <a:lnTo>
                    <a:pt x="4030" y="5827"/>
                  </a:lnTo>
                  <a:lnTo>
                    <a:pt x="4029" y="5818"/>
                  </a:lnTo>
                  <a:lnTo>
                    <a:pt x="4028" y="5809"/>
                  </a:lnTo>
                  <a:lnTo>
                    <a:pt x="4027" y="5800"/>
                  </a:lnTo>
                  <a:lnTo>
                    <a:pt x="4027" y="5791"/>
                  </a:lnTo>
                  <a:lnTo>
                    <a:pt x="4027" y="4939"/>
                  </a:lnTo>
                  <a:lnTo>
                    <a:pt x="4027" y="4930"/>
                  </a:lnTo>
                  <a:lnTo>
                    <a:pt x="4028" y="4921"/>
                  </a:lnTo>
                  <a:lnTo>
                    <a:pt x="4029" y="4912"/>
                  </a:lnTo>
                  <a:lnTo>
                    <a:pt x="4030" y="4902"/>
                  </a:lnTo>
                  <a:lnTo>
                    <a:pt x="4031" y="4893"/>
                  </a:lnTo>
                  <a:lnTo>
                    <a:pt x="4033" y="4885"/>
                  </a:lnTo>
                  <a:lnTo>
                    <a:pt x="4035" y="4876"/>
                  </a:lnTo>
                  <a:lnTo>
                    <a:pt x="4038" y="4867"/>
                  </a:lnTo>
                  <a:lnTo>
                    <a:pt x="4040" y="4858"/>
                  </a:lnTo>
                  <a:lnTo>
                    <a:pt x="4043" y="4850"/>
                  </a:lnTo>
                  <a:lnTo>
                    <a:pt x="4047" y="4841"/>
                  </a:lnTo>
                  <a:lnTo>
                    <a:pt x="4051" y="4833"/>
                  </a:lnTo>
                  <a:lnTo>
                    <a:pt x="4055" y="4825"/>
                  </a:lnTo>
                  <a:lnTo>
                    <a:pt x="4059" y="4817"/>
                  </a:lnTo>
                  <a:lnTo>
                    <a:pt x="4064" y="4809"/>
                  </a:lnTo>
                  <a:lnTo>
                    <a:pt x="4069" y="4802"/>
                  </a:lnTo>
                  <a:lnTo>
                    <a:pt x="4074" y="4795"/>
                  </a:lnTo>
                  <a:lnTo>
                    <a:pt x="4080" y="4787"/>
                  </a:lnTo>
                  <a:lnTo>
                    <a:pt x="4086" y="4781"/>
                  </a:lnTo>
                  <a:lnTo>
                    <a:pt x="4092" y="4774"/>
                  </a:lnTo>
                  <a:lnTo>
                    <a:pt x="4098" y="4767"/>
                  </a:lnTo>
                  <a:lnTo>
                    <a:pt x="4104" y="4761"/>
                  </a:lnTo>
                  <a:lnTo>
                    <a:pt x="4111" y="4755"/>
                  </a:lnTo>
                  <a:lnTo>
                    <a:pt x="4118" y="4749"/>
                  </a:lnTo>
                  <a:lnTo>
                    <a:pt x="4125" y="4743"/>
                  </a:lnTo>
                  <a:lnTo>
                    <a:pt x="4133" y="4738"/>
                  </a:lnTo>
                  <a:lnTo>
                    <a:pt x="4140" y="4733"/>
                  </a:lnTo>
                  <a:lnTo>
                    <a:pt x="4148" y="4728"/>
                  </a:lnTo>
                  <a:lnTo>
                    <a:pt x="4156" y="4724"/>
                  </a:lnTo>
                  <a:lnTo>
                    <a:pt x="4164" y="4720"/>
                  </a:lnTo>
                  <a:lnTo>
                    <a:pt x="4172" y="4716"/>
                  </a:lnTo>
                  <a:lnTo>
                    <a:pt x="4181" y="4712"/>
                  </a:lnTo>
                  <a:lnTo>
                    <a:pt x="4189" y="4709"/>
                  </a:lnTo>
                  <a:lnTo>
                    <a:pt x="4198" y="4707"/>
                  </a:lnTo>
                  <a:lnTo>
                    <a:pt x="4207" y="4704"/>
                  </a:lnTo>
                  <a:lnTo>
                    <a:pt x="4216" y="4702"/>
                  </a:lnTo>
                  <a:lnTo>
                    <a:pt x="4224" y="4700"/>
                  </a:lnTo>
                  <a:lnTo>
                    <a:pt x="4233" y="4699"/>
                  </a:lnTo>
                  <a:lnTo>
                    <a:pt x="4243" y="4698"/>
                  </a:lnTo>
                  <a:lnTo>
                    <a:pt x="4252" y="4697"/>
                  </a:lnTo>
                  <a:lnTo>
                    <a:pt x="4261" y="4696"/>
                  </a:lnTo>
                  <a:lnTo>
                    <a:pt x="4270" y="46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586;p7">
              <a:extLst>
                <a:ext uri="{FF2B5EF4-FFF2-40B4-BE49-F238E27FC236}">
                  <a16:creationId xmlns:a16="http://schemas.microsoft.com/office/drawing/2014/main" id="{15CEC07B-CB15-4DB5-AD0C-1F0D7F95217B}"/>
                </a:ext>
              </a:extLst>
            </p:cNvPr>
            <p:cNvSpPr/>
            <p:nvPr/>
          </p:nvSpPr>
          <p:spPr>
            <a:xfrm>
              <a:off x="69793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67" y="2384"/>
                  </a:moveTo>
                  <a:lnTo>
                    <a:pt x="6467" y="2743"/>
                  </a:lnTo>
                  <a:lnTo>
                    <a:pt x="8042" y="2743"/>
                  </a:lnTo>
                  <a:lnTo>
                    <a:pt x="8047" y="2743"/>
                  </a:lnTo>
                  <a:lnTo>
                    <a:pt x="8069" y="2743"/>
                  </a:lnTo>
                  <a:lnTo>
                    <a:pt x="8079" y="2744"/>
                  </a:lnTo>
                  <a:lnTo>
                    <a:pt x="8101" y="2745"/>
                  </a:lnTo>
                  <a:lnTo>
                    <a:pt x="8111" y="2746"/>
                  </a:lnTo>
                  <a:lnTo>
                    <a:pt x="8133" y="2748"/>
                  </a:lnTo>
                  <a:lnTo>
                    <a:pt x="8143" y="2749"/>
                  </a:lnTo>
                  <a:lnTo>
                    <a:pt x="8165" y="2752"/>
                  </a:lnTo>
                  <a:lnTo>
                    <a:pt x="8174" y="2753"/>
                  </a:lnTo>
                  <a:lnTo>
                    <a:pt x="8197" y="2757"/>
                  </a:lnTo>
                  <a:lnTo>
                    <a:pt x="8206" y="2759"/>
                  </a:lnTo>
                  <a:lnTo>
                    <a:pt x="8228" y="2763"/>
                  </a:lnTo>
                  <a:lnTo>
                    <a:pt x="8237" y="2765"/>
                  </a:lnTo>
                  <a:lnTo>
                    <a:pt x="8259" y="2771"/>
                  </a:lnTo>
                  <a:lnTo>
                    <a:pt x="8268" y="2773"/>
                  </a:lnTo>
                  <a:lnTo>
                    <a:pt x="8289" y="2780"/>
                  </a:lnTo>
                  <a:lnTo>
                    <a:pt x="8298" y="2782"/>
                  </a:lnTo>
                  <a:lnTo>
                    <a:pt x="8320" y="2789"/>
                  </a:lnTo>
                  <a:lnTo>
                    <a:pt x="8329" y="2792"/>
                  </a:lnTo>
                  <a:lnTo>
                    <a:pt x="8350" y="2800"/>
                  </a:lnTo>
                  <a:lnTo>
                    <a:pt x="8358" y="2803"/>
                  </a:lnTo>
                  <a:lnTo>
                    <a:pt x="8380" y="2812"/>
                  </a:lnTo>
                  <a:lnTo>
                    <a:pt x="8388" y="2816"/>
                  </a:lnTo>
                  <a:lnTo>
                    <a:pt x="8409" y="2825"/>
                  </a:lnTo>
                  <a:lnTo>
                    <a:pt x="8417" y="2829"/>
                  </a:lnTo>
                  <a:lnTo>
                    <a:pt x="8437" y="2839"/>
                  </a:lnTo>
                  <a:lnTo>
                    <a:pt x="8446" y="2844"/>
                  </a:lnTo>
                  <a:lnTo>
                    <a:pt x="8466" y="2855"/>
                  </a:lnTo>
                  <a:lnTo>
                    <a:pt x="8475" y="2860"/>
                  </a:lnTo>
                  <a:lnTo>
                    <a:pt x="8494" y="2872"/>
                  </a:lnTo>
                  <a:lnTo>
                    <a:pt x="8502" y="2877"/>
                  </a:lnTo>
                  <a:lnTo>
                    <a:pt x="8521" y="2889"/>
                  </a:lnTo>
                  <a:lnTo>
                    <a:pt x="8529" y="2894"/>
                  </a:lnTo>
                  <a:lnTo>
                    <a:pt x="8548" y="2907"/>
                  </a:lnTo>
                  <a:lnTo>
                    <a:pt x="8555" y="2913"/>
                  </a:lnTo>
                  <a:lnTo>
                    <a:pt x="8573" y="2927"/>
                  </a:lnTo>
                  <a:lnTo>
                    <a:pt x="8581" y="2933"/>
                  </a:lnTo>
                  <a:lnTo>
                    <a:pt x="8598" y="2947"/>
                  </a:lnTo>
                  <a:lnTo>
                    <a:pt x="8605" y="2953"/>
                  </a:lnTo>
                  <a:lnTo>
                    <a:pt x="8622" y="2969"/>
                  </a:lnTo>
                  <a:lnTo>
                    <a:pt x="8629" y="2975"/>
                  </a:lnTo>
                  <a:lnTo>
                    <a:pt x="8645" y="2991"/>
                  </a:lnTo>
                  <a:lnTo>
                    <a:pt x="8652" y="2997"/>
                  </a:lnTo>
                  <a:lnTo>
                    <a:pt x="8668" y="3014"/>
                  </a:lnTo>
                  <a:lnTo>
                    <a:pt x="8674" y="3021"/>
                  </a:lnTo>
                  <a:lnTo>
                    <a:pt x="8689" y="3038"/>
                  </a:lnTo>
                  <a:lnTo>
                    <a:pt x="8695" y="3045"/>
                  </a:lnTo>
                  <a:lnTo>
                    <a:pt x="8710" y="3062"/>
                  </a:lnTo>
                  <a:lnTo>
                    <a:pt x="8716" y="3070"/>
                  </a:lnTo>
                  <a:lnTo>
                    <a:pt x="8730" y="3088"/>
                  </a:lnTo>
                  <a:lnTo>
                    <a:pt x="8735" y="3096"/>
                  </a:lnTo>
                  <a:lnTo>
                    <a:pt x="8748" y="3114"/>
                  </a:lnTo>
                  <a:lnTo>
                    <a:pt x="8754" y="3122"/>
                  </a:lnTo>
                  <a:lnTo>
                    <a:pt x="8766" y="3141"/>
                  </a:lnTo>
                  <a:lnTo>
                    <a:pt x="8771" y="3149"/>
                  </a:lnTo>
                  <a:lnTo>
                    <a:pt x="8783" y="3169"/>
                  </a:lnTo>
                  <a:lnTo>
                    <a:pt x="8786" y="3175"/>
                  </a:lnTo>
                  <a:lnTo>
                    <a:pt x="8797" y="3195"/>
                  </a:lnTo>
                  <a:lnTo>
                    <a:pt x="8802" y="3203"/>
                  </a:lnTo>
                  <a:lnTo>
                    <a:pt x="8812" y="3223"/>
                  </a:lnTo>
                  <a:lnTo>
                    <a:pt x="8816" y="3232"/>
                  </a:lnTo>
                  <a:lnTo>
                    <a:pt x="8826" y="3253"/>
                  </a:lnTo>
                  <a:lnTo>
                    <a:pt x="8830" y="3261"/>
                  </a:lnTo>
                  <a:lnTo>
                    <a:pt x="8839" y="3282"/>
                  </a:lnTo>
                  <a:lnTo>
                    <a:pt x="8842" y="3291"/>
                  </a:lnTo>
                  <a:lnTo>
                    <a:pt x="8850" y="3313"/>
                  </a:lnTo>
                  <a:lnTo>
                    <a:pt x="8853" y="3322"/>
                  </a:lnTo>
                  <a:lnTo>
                    <a:pt x="8860" y="3343"/>
                  </a:lnTo>
                  <a:lnTo>
                    <a:pt x="8863" y="3352"/>
                  </a:lnTo>
                  <a:lnTo>
                    <a:pt x="8869" y="3374"/>
                  </a:lnTo>
                  <a:lnTo>
                    <a:pt x="8872" y="3383"/>
                  </a:lnTo>
                  <a:lnTo>
                    <a:pt x="8877" y="3405"/>
                  </a:lnTo>
                  <a:lnTo>
                    <a:pt x="8879" y="3414"/>
                  </a:lnTo>
                  <a:lnTo>
                    <a:pt x="8884" y="3436"/>
                  </a:lnTo>
                  <a:lnTo>
                    <a:pt x="8886" y="3446"/>
                  </a:lnTo>
                  <a:lnTo>
                    <a:pt x="8890" y="3468"/>
                  </a:lnTo>
                  <a:lnTo>
                    <a:pt x="8891" y="3477"/>
                  </a:lnTo>
                  <a:lnTo>
                    <a:pt x="8894" y="3500"/>
                  </a:lnTo>
                  <a:lnTo>
                    <a:pt x="8895" y="3509"/>
                  </a:lnTo>
                  <a:lnTo>
                    <a:pt x="8897" y="3532"/>
                  </a:lnTo>
                  <a:lnTo>
                    <a:pt x="8898" y="3541"/>
                  </a:lnTo>
                  <a:lnTo>
                    <a:pt x="8899" y="3564"/>
                  </a:lnTo>
                  <a:lnTo>
                    <a:pt x="8900" y="3573"/>
                  </a:lnTo>
                  <a:lnTo>
                    <a:pt x="8900" y="3596"/>
                  </a:lnTo>
                  <a:lnTo>
                    <a:pt x="8900" y="3601"/>
                  </a:lnTo>
                  <a:lnTo>
                    <a:pt x="8900" y="5304"/>
                  </a:lnTo>
                  <a:lnTo>
                    <a:pt x="8900" y="7494"/>
                  </a:lnTo>
                  <a:lnTo>
                    <a:pt x="8900" y="7499"/>
                  </a:lnTo>
                  <a:lnTo>
                    <a:pt x="8900" y="7522"/>
                  </a:lnTo>
                  <a:lnTo>
                    <a:pt x="8899" y="7531"/>
                  </a:lnTo>
                  <a:lnTo>
                    <a:pt x="8898" y="7554"/>
                  </a:lnTo>
                  <a:lnTo>
                    <a:pt x="8897" y="7563"/>
                  </a:lnTo>
                  <a:lnTo>
                    <a:pt x="8895" y="7586"/>
                  </a:lnTo>
                  <a:lnTo>
                    <a:pt x="8894" y="7595"/>
                  </a:lnTo>
                  <a:lnTo>
                    <a:pt x="8891" y="7618"/>
                  </a:lnTo>
                  <a:lnTo>
                    <a:pt x="8890" y="7627"/>
                  </a:lnTo>
                  <a:lnTo>
                    <a:pt x="8886" y="7649"/>
                  </a:lnTo>
                  <a:lnTo>
                    <a:pt x="8884" y="7659"/>
                  </a:lnTo>
                  <a:lnTo>
                    <a:pt x="8879" y="7681"/>
                  </a:lnTo>
                  <a:lnTo>
                    <a:pt x="8877" y="7690"/>
                  </a:lnTo>
                  <a:lnTo>
                    <a:pt x="8872" y="7712"/>
                  </a:lnTo>
                  <a:lnTo>
                    <a:pt x="8869" y="7721"/>
                  </a:lnTo>
                  <a:lnTo>
                    <a:pt x="8863" y="7743"/>
                  </a:lnTo>
                  <a:lnTo>
                    <a:pt x="8860" y="7752"/>
                  </a:lnTo>
                  <a:lnTo>
                    <a:pt x="8853" y="7773"/>
                  </a:lnTo>
                  <a:lnTo>
                    <a:pt x="8850" y="7782"/>
                  </a:lnTo>
                  <a:lnTo>
                    <a:pt x="8842" y="7804"/>
                  </a:lnTo>
                  <a:lnTo>
                    <a:pt x="8839" y="7813"/>
                  </a:lnTo>
                  <a:lnTo>
                    <a:pt x="8830" y="7834"/>
                  </a:lnTo>
                  <a:lnTo>
                    <a:pt x="8826" y="7842"/>
                  </a:lnTo>
                  <a:lnTo>
                    <a:pt x="8816" y="7863"/>
                  </a:lnTo>
                  <a:lnTo>
                    <a:pt x="8812" y="7872"/>
                  </a:lnTo>
                  <a:lnTo>
                    <a:pt x="8802" y="7892"/>
                  </a:lnTo>
                  <a:lnTo>
                    <a:pt x="8797" y="7900"/>
                  </a:lnTo>
                  <a:lnTo>
                    <a:pt x="8786" y="7920"/>
                  </a:lnTo>
                  <a:lnTo>
                    <a:pt x="8783" y="7926"/>
                  </a:lnTo>
                  <a:lnTo>
                    <a:pt x="8771" y="7946"/>
                  </a:lnTo>
                  <a:lnTo>
                    <a:pt x="8766" y="7954"/>
                  </a:lnTo>
                  <a:lnTo>
                    <a:pt x="8754" y="7973"/>
                  </a:lnTo>
                  <a:lnTo>
                    <a:pt x="8748" y="7981"/>
                  </a:lnTo>
                  <a:lnTo>
                    <a:pt x="8735" y="7999"/>
                  </a:lnTo>
                  <a:lnTo>
                    <a:pt x="8730" y="8007"/>
                  </a:lnTo>
                  <a:lnTo>
                    <a:pt x="8716" y="8025"/>
                  </a:lnTo>
                  <a:lnTo>
                    <a:pt x="8710" y="8033"/>
                  </a:lnTo>
                  <a:lnTo>
                    <a:pt x="8695" y="8050"/>
                  </a:lnTo>
                  <a:lnTo>
                    <a:pt x="8689" y="8057"/>
                  </a:lnTo>
                  <a:lnTo>
                    <a:pt x="8674" y="8074"/>
                  </a:lnTo>
                  <a:lnTo>
                    <a:pt x="8668" y="8081"/>
                  </a:lnTo>
                  <a:lnTo>
                    <a:pt x="8652" y="8098"/>
                  </a:lnTo>
                  <a:lnTo>
                    <a:pt x="8645" y="8104"/>
                  </a:lnTo>
                  <a:lnTo>
                    <a:pt x="8629" y="8120"/>
                  </a:lnTo>
                  <a:lnTo>
                    <a:pt x="8622" y="8126"/>
                  </a:lnTo>
                  <a:lnTo>
                    <a:pt x="8605" y="8142"/>
                  </a:lnTo>
                  <a:lnTo>
                    <a:pt x="8598" y="8148"/>
                  </a:lnTo>
                  <a:lnTo>
                    <a:pt x="8581" y="8162"/>
                  </a:lnTo>
                  <a:lnTo>
                    <a:pt x="8573" y="8168"/>
                  </a:lnTo>
                  <a:lnTo>
                    <a:pt x="8555" y="8182"/>
                  </a:lnTo>
                  <a:lnTo>
                    <a:pt x="8548" y="8188"/>
                  </a:lnTo>
                  <a:lnTo>
                    <a:pt x="8529" y="8201"/>
                  </a:lnTo>
                  <a:lnTo>
                    <a:pt x="8521" y="8206"/>
                  </a:lnTo>
                  <a:lnTo>
                    <a:pt x="8502" y="8218"/>
                  </a:lnTo>
                  <a:lnTo>
                    <a:pt x="8494" y="8223"/>
                  </a:lnTo>
                  <a:lnTo>
                    <a:pt x="8475" y="8235"/>
                  </a:lnTo>
                  <a:lnTo>
                    <a:pt x="8466" y="8240"/>
                  </a:lnTo>
                  <a:lnTo>
                    <a:pt x="8446" y="8251"/>
                  </a:lnTo>
                  <a:lnTo>
                    <a:pt x="8438" y="8256"/>
                  </a:lnTo>
                  <a:lnTo>
                    <a:pt x="8417" y="8266"/>
                  </a:lnTo>
                  <a:lnTo>
                    <a:pt x="8409" y="8270"/>
                  </a:lnTo>
                  <a:lnTo>
                    <a:pt x="8389" y="8279"/>
                  </a:lnTo>
                  <a:lnTo>
                    <a:pt x="8380" y="8283"/>
                  </a:lnTo>
                  <a:lnTo>
                    <a:pt x="8359" y="8291"/>
                  </a:lnTo>
                  <a:lnTo>
                    <a:pt x="8351" y="8295"/>
                  </a:lnTo>
                  <a:lnTo>
                    <a:pt x="8329" y="8303"/>
                  </a:lnTo>
                  <a:lnTo>
                    <a:pt x="8321" y="8306"/>
                  </a:lnTo>
                  <a:lnTo>
                    <a:pt x="8299" y="8313"/>
                  </a:lnTo>
                  <a:lnTo>
                    <a:pt x="8291" y="8316"/>
                  </a:lnTo>
                  <a:lnTo>
                    <a:pt x="8269" y="8322"/>
                  </a:lnTo>
                  <a:lnTo>
                    <a:pt x="8260" y="8324"/>
                  </a:lnTo>
                  <a:lnTo>
                    <a:pt x="8238" y="8330"/>
                  </a:lnTo>
                  <a:lnTo>
                    <a:pt x="8229" y="8332"/>
                  </a:lnTo>
                  <a:lnTo>
                    <a:pt x="8207" y="8337"/>
                  </a:lnTo>
                  <a:lnTo>
                    <a:pt x="8198" y="8338"/>
                  </a:lnTo>
                  <a:lnTo>
                    <a:pt x="8175" y="8342"/>
                  </a:lnTo>
                  <a:lnTo>
                    <a:pt x="8166" y="8344"/>
                  </a:lnTo>
                  <a:lnTo>
                    <a:pt x="8143" y="8347"/>
                  </a:lnTo>
                  <a:lnTo>
                    <a:pt x="8134" y="8348"/>
                  </a:lnTo>
                  <a:lnTo>
                    <a:pt x="8111" y="8350"/>
                  </a:lnTo>
                  <a:lnTo>
                    <a:pt x="8102" y="8351"/>
                  </a:lnTo>
                  <a:lnTo>
                    <a:pt x="8079" y="8352"/>
                  </a:lnTo>
                  <a:lnTo>
                    <a:pt x="8070" y="8353"/>
                  </a:lnTo>
                  <a:lnTo>
                    <a:pt x="8047" y="8353"/>
                  </a:lnTo>
                  <a:lnTo>
                    <a:pt x="8042" y="8353"/>
                  </a:lnTo>
                  <a:lnTo>
                    <a:pt x="1958" y="8353"/>
                  </a:lnTo>
                  <a:lnTo>
                    <a:pt x="1953" y="8353"/>
                  </a:lnTo>
                  <a:lnTo>
                    <a:pt x="1930" y="8353"/>
                  </a:lnTo>
                  <a:lnTo>
                    <a:pt x="1921" y="8352"/>
                  </a:lnTo>
                  <a:lnTo>
                    <a:pt x="1898" y="8351"/>
                  </a:lnTo>
                  <a:lnTo>
                    <a:pt x="1889" y="8350"/>
                  </a:lnTo>
                  <a:lnTo>
                    <a:pt x="1866" y="8348"/>
                  </a:lnTo>
                  <a:lnTo>
                    <a:pt x="1857" y="8347"/>
                  </a:lnTo>
                  <a:lnTo>
                    <a:pt x="1834" y="8344"/>
                  </a:lnTo>
                  <a:lnTo>
                    <a:pt x="1825" y="8342"/>
                  </a:lnTo>
                  <a:lnTo>
                    <a:pt x="1802" y="8338"/>
                  </a:lnTo>
                  <a:lnTo>
                    <a:pt x="1793" y="8337"/>
                  </a:lnTo>
                  <a:lnTo>
                    <a:pt x="1771" y="8332"/>
                  </a:lnTo>
                  <a:lnTo>
                    <a:pt x="1762" y="8330"/>
                  </a:lnTo>
                  <a:lnTo>
                    <a:pt x="1740" y="8324"/>
                  </a:lnTo>
                  <a:lnTo>
                    <a:pt x="1731" y="8322"/>
                  </a:lnTo>
                  <a:lnTo>
                    <a:pt x="1709" y="8316"/>
                  </a:lnTo>
                  <a:lnTo>
                    <a:pt x="1701" y="8313"/>
                  </a:lnTo>
                  <a:lnTo>
                    <a:pt x="1679" y="8306"/>
                  </a:lnTo>
                  <a:lnTo>
                    <a:pt x="1671" y="8303"/>
                  </a:lnTo>
                  <a:lnTo>
                    <a:pt x="1649" y="8295"/>
                  </a:lnTo>
                  <a:lnTo>
                    <a:pt x="1641" y="8291"/>
                  </a:lnTo>
                  <a:lnTo>
                    <a:pt x="1620" y="8283"/>
                  </a:lnTo>
                  <a:lnTo>
                    <a:pt x="1611" y="8279"/>
                  </a:lnTo>
                  <a:lnTo>
                    <a:pt x="1591" y="8270"/>
                  </a:lnTo>
                  <a:lnTo>
                    <a:pt x="1583" y="8266"/>
                  </a:lnTo>
                  <a:lnTo>
                    <a:pt x="1562" y="8256"/>
                  </a:lnTo>
                  <a:lnTo>
                    <a:pt x="1554" y="8251"/>
                  </a:lnTo>
                  <a:lnTo>
                    <a:pt x="1534" y="8240"/>
                  </a:lnTo>
                  <a:lnTo>
                    <a:pt x="1525" y="8235"/>
                  </a:lnTo>
                  <a:lnTo>
                    <a:pt x="1506" y="8223"/>
                  </a:lnTo>
                  <a:lnTo>
                    <a:pt x="1498" y="8218"/>
                  </a:lnTo>
                  <a:lnTo>
                    <a:pt x="1479" y="8206"/>
                  </a:lnTo>
                  <a:lnTo>
                    <a:pt x="1471" y="8201"/>
                  </a:lnTo>
                  <a:lnTo>
                    <a:pt x="1452" y="8188"/>
                  </a:lnTo>
                  <a:lnTo>
                    <a:pt x="1445" y="8182"/>
                  </a:lnTo>
                  <a:lnTo>
                    <a:pt x="1427" y="8168"/>
                  </a:lnTo>
                  <a:lnTo>
                    <a:pt x="1419" y="8162"/>
                  </a:lnTo>
                  <a:lnTo>
                    <a:pt x="1402" y="8148"/>
                  </a:lnTo>
                  <a:lnTo>
                    <a:pt x="1395" y="8142"/>
                  </a:lnTo>
                  <a:lnTo>
                    <a:pt x="1378" y="8126"/>
                  </a:lnTo>
                  <a:lnTo>
                    <a:pt x="1371" y="8120"/>
                  </a:lnTo>
                  <a:lnTo>
                    <a:pt x="1355" y="8104"/>
                  </a:lnTo>
                  <a:lnTo>
                    <a:pt x="1348" y="8098"/>
                  </a:lnTo>
                  <a:lnTo>
                    <a:pt x="1332" y="8081"/>
                  </a:lnTo>
                  <a:lnTo>
                    <a:pt x="1326" y="8074"/>
                  </a:lnTo>
                  <a:lnTo>
                    <a:pt x="1311" y="8057"/>
                  </a:lnTo>
                  <a:lnTo>
                    <a:pt x="1305" y="8050"/>
                  </a:lnTo>
                  <a:lnTo>
                    <a:pt x="1290" y="8033"/>
                  </a:lnTo>
                  <a:lnTo>
                    <a:pt x="1284" y="8025"/>
                  </a:lnTo>
                  <a:lnTo>
                    <a:pt x="1270" y="8007"/>
                  </a:lnTo>
                  <a:lnTo>
                    <a:pt x="1265" y="7999"/>
                  </a:lnTo>
                  <a:lnTo>
                    <a:pt x="1252" y="7981"/>
                  </a:lnTo>
                  <a:lnTo>
                    <a:pt x="1246" y="7973"/>
                  </a:lnTo>
                  <a:lnTo>
                    <a:pt x="1234" y="7954"/>
                  </a:lnTo>
                  <a:lnTo>
                    <a:pt x="1229" y="7946"/>
                  </a:lnTo>
                  <a:lnTo>
                    <a:pt x="1217" y="7926"/>
                  </a:lnTo>
                  <a:lnTo>
                    <a:pt x="1214" y="7920"/>
                  </a:lnTo>
                  <a:lnTo>
                    <a:pt x="1203" y="7900"/>
                  </a:lnTo>
                  <a:lnTo>
                    <a:pt x="1198" y="7892"/>
                  </a:lnTo>
                  <a:lnTo>
                    <a:pt x="1188" y="7872"/>
                  </a:lnTo>
                  <a:lnTo>
                    <a:pt x="1184" y="7863"/>
                  </a:lnTo>
                  <a:lnTo>
                    <a:pt x="1174" y="7842"/>
                  </a:lnTo>
                  <a:lnTo>
                    <a:pt x="1170" y="7834"/>
                  </a:lnTo>
                  <a:lnTo>
                    <a:pt x="1161" y="7813"/>
                  </a:lnTo>
                  <a:lnTo>
                    <a:pt x="1158" y="7804"/>
                  </a:lnTo>
                  <a:lnTo>
                    <a:pt x="1150" y="7782"/>
                  </a:lnTo>
                  <a:lnTo>
                    <a:pt x="1147" y="7773"/>
                  </a:lnTo>
                  <a:lnTo>
                    <a:pt x="1140" y="7752"/>
                  </a:lnTo>
                  <a:lnTo>
                    <a:pt x="1137" y="7743"/>
                  </a:lnTo>
                  <a:lnTo>
                    <a:pt x="1131" y="7721"/>
                  </a:lnTo>
                  <a:lnTo>
                    <a:pt x="1128" y="7712"/>
                  </a:lnTo>
                  <a:lnTo>
                    <a:pt x="1123" y="7690"/>
                  </a:lnTo>
                  <a:lnTo>
                    <a:pt x="1121" y="7681"/>
                  </a:lnTo>
                  <a:lnTo>
                    <a:pt x="1116" y="7659"/>
                  </a:lnTo>
                  <a:lnTo>
                    <a:pt x="1114" y="7649"/>
                  </a:lnTo>
                  <a:lnTo>
                    <a:pt x="1110" y="7627"/>
                  </a:lnTo>
                  <a:lnTo>
                    <a:pt x="1109" y="7618"/>
                  </a:lnTo>
                  <a:lnTo>
                    <a:pt x="1106" y="7595"/>
                  </a:lnTo>
                  <a:lnTo>
                    <a:pt x="1105" y="7586"/>
                  </a:lnTo>
                  <a:lnTo>
                    <a:pt x="1103" y="7563"/>
                  </a:lnTo>
                  <a:lnTo>
                    <a:pt x="1102" y="7554"/>
                  </a:lnTo>
                  <a:lnTo>
                    <a:pt x="1101" y="7531"/>
                  </a:lnTo>
                  <a:lnTo>
                    <a:pt x="1100" y="7522"/>
                  </a:lnTo>
                  <a:lnTo>
                    <a:pt x="1100" y="7499"/>
                  </a:lnTo>
                  <a:lnTo>
                    <a:pt x="1100" y="7494"/>
                  </a:lnTo>
                  <a:lnTo>
                    <a:pt x="1100" y="5304"/>
                  </a:lnTo>
                  <a:lnTo>
                    <a:pt x="1100" y="3601"/>
                  </a:lnTo>
                  <a:lnTo>
                    <a:pt x="1100" y="3596"/>
                  </a:lnTo>
                  <a:lnTo>
                    <a:pt x="1100" y="3573"/>
                  </a:lnTo>
                  <a:lnTo>
                    <a:pt x="1101" y="3564"/>
                  </a:lnTo>
                  <a:lnTo>
                    <a:pt x="1102" y="3541"/>
                  </a:lnTo>
                  <a:lnTo>
                    <a:pt x="1103" y="3532"/>
                  </a:lnTo>
                  <a:lnTo>
                    <a:pt x="1105" y="3509"/>
                  </a:lnTo>
                  <a:lnTo>
                    <a:pt x="1106" y="3500"/>
                  </a:lnTo>
                  <a:lnTo>
                    <a:pt x="1109" y="3477"/>
                  </a:lnTo>
                  <a:lnTo>
                    <a:pt x="1110" y="3468"/>
                  </a:lnTo>
                  <a:lnTo>
                    <a:pt x="1114" y="3446"/>
                  </a:lnTo>
                  <a:lnTo>
                    <a:pt x="1116" y="3436"/>
                  </a:lnTo>
                  <a:lnTo>
                    <a:pt x="1121" y="3414"/>
                  </a:lnTo>
                  <a:lnTo>
                    <a:pt x="1123" y="3405"/>
                  </a:lnTo>
                  <a:lnTo>
                    <a:pt x="1128" y="3383"/>
                  </a:lnTo>
                  <a:lnTo>
                    <a:pt x="1131" y="3374"/>
                  </a:lnTo>
                  <a:lnTo>
                    <a:pt x="1137" y="3352"/>
                  </a:lnTo>
                  <a:lnTo>
                    <a:pt x="1140" y="3343"/>
                  </a:lnTo>
                  <a:lnTo>
                    <a:pt x="1147" y="3322"/>
                  </a:lnTo>
                  <a:lnTo>
                    <a:pt x="1150" y="3313"/>
                  </a:lnTo>
                  <a:lnTo>
                    <a:pt x="1158" y="3291"/>
                  </a:lnTo>
                  <a:lnTo>
                    <a:pt x="1161" y="3282"/>
                  </a:lnTo>
                  <a:lnTo>
                    <a:pt x="1170" y="3261"/>
                  </a:lnTo>
                  <a:lnTo>
                    <a:pt x="1174" y="3253"/>
                  </a:lnTo>
                  <a:lnTo>
                    <a:pt x="1184" y="3232"/>
                  </a:lnTo>
                  <a:lnTo>
                    <a:pt x="1188" y="3223"/>
                  </a:lnTo>
                  <a:lnTo>
                    <a:pt x="1198" y="3203"/>
                  </a:lnTo>
                  <a:lnTo>
                    <a:pt x="1203" y="3195"/>
                  </a:lnTo>
                  <a:lnTo>
                    <a:pt x="1214" y="3175"/>
                  </a:lnTo>
                  <a:lnTo>
                    <a:pt x="1217" y="3169"/>
                  </a:lnTo>
                  <a:lnTo>
                    <a:pt x="1229" y="3149"/>
                  </a:lnTo>
                  <a:lnTo>
                    <a:pt x="1234" y="3141"/>
                  </a:lnTo>
                  <a:lnTo>
                    <a:pt x="1246" y="3122"/>
                  </a:lnTo>
                  <a:lnTo>
                    <a:pt x="1252" y="3114"/>
                  </a:lnTo>
                  <a:lnTo>
                    <a:pt x="1265" y="3096"/>
                  </a:lnTo>
                  <a:lnTo>
                    <a:pt x="1270" y="3088"/>
                  </a:lnTo>
                  <a:lnTo>
                    <a:pt x="1284" y="3070"/>
                  </a:lnTo>
                  <a:lnTo>
                    <a:pt x="1290" y="3062"/>
                  </a:lnTo>
                  <a:lnTo>
                    <a:pt x="1305" y="3045"/>
                  </a:lnTo>
                  <a:lnTo>
                    <a:pt x="1311" y="3038"/>
                  </a:lnTo>
                  <a:lnTo>
                    <a:pt x="1326" y="3021"/>
                  </a:lnTo>
                  <a:lnTo>
                    <a:pt x="1332" y="3014"/>
                  </a:lnTo>
                  <a:lnTo>
                    <a:pt x="1348" y="2997"/>
                  </a:lnTo>
                  <a:lnTo>
                    <a:pt x="1355" y="2991"/>
                  </a:lnTo>
                  <a:lnTo>
                    <a:pt x="1371" y="2975"/>
                  </a:lnTo>
                  <a:lnTo>
                    <a:pt x="1378" y="2969"/>
                  </a:lnTo>
                  <a:lnTo>
                    <a:pt x="1395" y="2953"/>
                  </a:lnTo>
                  <a:lnTo>
                    <a:pt x="1402" y="2947"/>
                  </a:lnTo>
                  <a:lnTo>
                    <a:pt x="1419" y="2933"/>
                  </a:lnTo>
                  <a:lnTo>
                    <a:pt x="1427" y="2927"/>
                  </a:lnTo>
                  <a:lnTo>
                    <a:pt x="1445" y="2913"/>
                  </a:lnTo>
                  <a:lnTo>
                    <a:pt x="1452" y="2907"/>
                  </a:lnTo>
                  <a:lnTo>
                    <a:pt x="1471" y="2894"/>
                  </a:lnTo>
                  <a:lnTo>
                    <a:pt x="1479" y="2889"/>
                  </a:lnTo>
                  <a:lnTo>
                    <a:pt x="1498" y="2877"/>
                  </a:lnTo>
                  <a:lnTo>
                    <a:pt x="1506" y="2872"/>
                  </a:lnTo>
                  <a:lnTo>
                    <a:pt x="1525" y="2860"/>
                  </a:lnTo>
                  <a:lnTo>
                    <a:pt x="1534" y="2855"/>
                  </a:lnTo>
                  <a:lnTo>
                    <a:pt x="1554" y="2844"/>
                  </a:lnTo>
                  <a:lnTo>
                    <a:pt x="1563" y="2839"/>
                  </a:lnTo>
                  <a:lnTo>
                    <a:pt x="1583" y="2829"/>
                  </a:lnTo>
                  <a:lnTo>
                    <a:pt x="1591" y="2825"/>
                  </a:lnTo>
                  <a:lnTo>
                    <a:pt x="1612" y="2816"/>
                  </a:lnTo>
                  <a:lnTo>
                    <a:pt x="1620" y="2812"/>
                  </a:lnTo>
                  <a:lnTo>
                    <a:pt x="1642" y="2803"/>
                  </a:lnTo>
                  <a:lnTo>
                    <a:pt x="1650" y="2800"/>
                  </a:lnTo>
                  <a:lnTo>
                    <a:pt x="1671" y="2792"/>
                  </a:lnTo>
                  <a:lnTo>
                    <a:pt x="1680" y="2789"/>
                  </a:lnTo>
                  <a:lnTo>
                    <a:pt x="1702" y="2782"/>
                  </a:lnTo>
                  <a:lnTo>
                    <a:pt x="1711" y="2780"/>
                  </a:lnTo>
                  <a:lnTo>
                    <a:pt x="1732" y="2773"/>
                  </a:lnTo>
                  <a:lnTo>
                    <a:pt x="1741" y="2771"/>
                  </a:lnTo>
                  <a:lnTo>
                    <a:pt x="1763" y="2765"/>
                  </a:lnTo>
                  <a:lnTo>
                    <a:pt x="1772" y="2763"/>
                  </a:lnTo>
                  <a:lnTo>
                    <a:pt x="1794" y="2759"/>
                  </a:lnTo>
                  <a:lnTo>
                    <a:pt x="1803" y="2757"/>
                  </a:lnTo>
                  <a:lnTo>
                    <a:pt x="1826" y="2753"/>
                  </a:lnTo>
                  <a:lnTo>
                    <a:pt x="1835" y="2752"/>
                  </a:lnTo>
                  <a:lnTo>
                    <a:pt x="1857" y="2749"/>
                  </a:lnTo>
                  <a:lnTo>
                    <a:pt x="1867" y="2748"/>
                  </a:lnTo>
                  <a:lnTo>
                    <a:pt x="1889" y="2746"/>
                  </a:lnTo>
                  <a:lnTo>
                    <a:pt x="1899" y="2745"/>
                  </a:lnTo>
                  <a:lnTo>
                    <a:pt x="1921" y="2744"/>
                  </a:lnTo>
                  <a:lnTo>
                    <a:pt x="1931" y="2743"/>
                  </a:lnTo>
                  <a:lnTo>
                    <a:pt x="1953" y="2743"/>
                  </a:lnTo>
                  <a:lnTo>
                    <a:pt x="1958" y="2743"/>
                  </a:lnTo>
                  <a:lnTo>
                    <a:pt x="3533" y="2743"/>
                  </a:lnTo>
                  <a:lnTo>
                    <a:pt x="3533" y="2384"/>
                  </a:lnTo>
                  <a:lnTo>
                    <a:pt x="3533" y="2379"/>
                  </a:lnTo>
                  <a:lnTo>
                    <a:pt x="3533" y="2361"/>
                  </a:lnTo>
                  <a:lnTo>
                    <a:pt x="3534" y="2351"/>
                  </a:lnTo>
                  <a:lnTo>
                    <a:pt x="3535" y="2333"/>
                  </a:lnTo>
                  <a:lnTo>
                    <a:pt x="3536" y="2324"/>
                  </a:lnTo>
                  <a:lnTo>
                    <a:pt x="3537" y="2306"/>
                  </a:lnTo>
                  <a:lnTo>
                    <a:pt x="3538" y="2296"/>
                  </a:lnTo>
                  <a:lnTo>
                    <a:pt x="3541" y="2278"/>
                  </a:lnTo>
                  <a:lnTo>
                    <a:pt x="3542" y="2269"/>
                  </a:lnTo>
                  <a:lnTo>
                    <a:pt x="3545" y="2251"/>
                  </a:lnTo>
                  <a:lnTo>
                    <a:pt x="3547" y="2242"/>
                  </a:lnTo>
                  <a:lnTo>
                    <a:pt x="3551" y="2224"/>
                  </a:lnTo>
                  <a:lnTo>
                    <a:pt x="3553" y="2215"/>
                  </a:lnTo>
                  <a:lnTo>
                    <a:pt x="3557" y="2197"/>
                  </a:lnTo>
                  <a:lnTo>
                    <a:pt x="3560" y="2188"/>
                  </a:lnTo>
                  <a:lnTo>
                    <a:pt x="3565" y="2171"/>
                  </a:lnTo>
                  <a:lnTo>
                    <a:pt x="3568" y="2162"/>
                  </a:lnTo>
                  <a:lnTo>
                    <a:pt x="3574" y="2145"/>
                  </a:lnTo>
                  <a:lnTo>
                    <a:pt x="3577" y="2136"/>
                  </a:lnTo>
                  <a:lnTo>
                    <a:pt x="3583" y="2119"/>
                  </a:lnTo>
                  <a:lnTo>
                    <a:pt x="3586" y="2110"/>
                  </a:lnTo>
                  <a:lnTo>
                    <a:pt x="3594" y="2093"/>
                  </a:lnTo>
                  <a:lnTo>
                    <a:pt x="3597" y="2085"/>
                  </a:lnTo>
                  <a:lnTo>
                    <a:pt x="3605" y="2068"/>
                  </a:lnTo>
                  <a:lnTo>
                    <a:pt x="3609" y="2060"/>
                  </a:lnTo>
                  <a:lnTo>
                    <a:pt x="3617" y="2044"/>
                  </a:lnTo>
                  <a:lnTo>
                    <a:pt x="3622" y="2035"/>
                  </a:lnTo>
                  <a:lnTo>
                    <a:pt x="3631" y="2019"/>
                  </a:lnTo>
                  <a:lnTo>
                    <a:pt x="3634" y="2013"/>
                  </a:lnTo>
                  <a:lnTo>
                    <a:pt x="3643" y="1998"/>
                  </a:lnTo>
                  <a:lnTo>
                    <a:pt x="3648" y="1989"/>
                  </a:lnTo>
                  <a:lnTo>
                    <a:pt x="3658" y="1974"/>
                  </a:lnTo>
                  <a:lnTo>
                    <a:pt x="3664" y="1966"/>
                  </a:lnTo>
                  <a:lnTo>
                    <a:pt x="3674" y="1951"/>
                  </a:lnTo>
                  <a:lnTo>
                    <a:pt x="3680" y="1944"/>
                  </a:lnTo>
                  <a:lnTo>
                    <a:pt x="3691" y="1929"/>
                  </a:lnTo>
                  <a:lnTo>
                    <a:pt x="3697" y="1922"/>
                  </a:lnTo>
                  <a:lnTo>
                    <a:pt x="3708" y="1908"/>
                  </a:lnTo>
                  <a:lnTo>
                    <a:pt x="3715" y="1900"/>
                  </a:lnTo>
                  <a:lnTo>
                    <a:pt x="3727" y="1887"/>
                  </a:lnTo>
                  <a:lnTo>
                    <a:pt x="3733" y="1880"/>
                  </a:lnTo>
                  <a:lnTo>
                    <a:pt x="3746" y="1867"/>
                  </a:lnTo>
                  <a:lnTo>
                    <a:pt x="3753" y="1860"/>
                  </a:lnTo>
                  <a:lnTo>
                    <a:pt x="3766" y="1847"/>
                  </a:lnTo>
                  <a:lnTo>
                    <a:pt x="3773" y="1841"/>
                  </a:lnTo>
                  <a:lnTo>
                    <a:pt x="3786" y="1829"/>
                  </a:lnTo>
                  <a:lnTo>
                    <a:pt x="3794" y="1822"/>
                  </a:lnTo>
                  <a:lnTo>
                    <a:pt x="3808" y="1811"/>
                  </a:lnTo>
                  <a:lnTo>
                    <a:pt x="3815" y="1805"/>
                  </a:lnTo>
                  <a:lnTo>
                    <a:pt x="3830" y="1794"/>
                  </a:lnTo>
                  <a:lnTo>
                    <a:pt x="3837" y="1788"/>
                  </a:lnTo>
                  <a:lnTo>
                    <a:pt x="3852" y="1778"/>
                  </a:lnTo>
                  <a:lnTo>
                    <a:pt x="3860" y="1772"/>
                  </a:lnTo>
                  <a:lnTo>
                    <a:pt x="3875" y="1762"/>
                  </a:lnTo>
                  <a:lnTo>
                    <a:pt x="3884" y="1757"/>
                  </a:lnTo>
                  <a:lnTo>
                    <a:pt x="3899" y="1748"/>
                  </a:lnTo>
                  <a:lnTo>
                    <a:pt x="3906" y="1744"/>
                  </a:lnTo>
                  <a:lnTo>
                    <a:pt x="3922" y="1736"/>
                  </a:lnTo>
                  <a:lnTo>
                    <a:pt x="3930" y="1731"/>
                  </a:lnTo>
                  <a:lnTo>
                    <a:pt x="3946" y="1723"/>
                  </a:lnTo>
                  <a:lnTo>
                    <a:pt x="3955" y="1719"/>
                  </a:lnTo>
                  <a:lnTo>
                    <a:pt x="3972" y="1711"/>
                  </a:lnTo>
                  <a:lnTo>
                    <a:pt x="3980" y="1707"/>
                  </a:lnTo>
                  <a:lnTo>
                    <a:pt x="3997" y="1700"/>
                  </a:lnTo>
                  <a:lnTo>
                    <a:pt x="4006" y="1697"/>
                  </a:lnTo>
                  <a:lnTo>
                    <a:pt x="4023" y="1691"/>
                  </a:lnTo>
                  <a:lnTo>
                    <a:pt x="4032" y="1687"/>
                  </a:lnTo>
                  <a:lnTo>
                    <a:pt x="4049" y="1682"/>
                  </a:lnTo>
                  <a:lnTo>
                    <a:pt x="4058" y="1679"/>
                  </a:lnTo>
                  <a:lnTo>
                    <a:pt x="4076" y="1674"/>
                  </a:lnTo>
                  <a:lnTo>
                    <a:pt x="4085" y="1672"/>
                  </a:lnTo>
                  <a:lnTo>
                    <a:pt x="4102" y="1667"/>
                  </a:lnTo>
                  <a:lnTo>
                    <a:pt x="4111" y="1665"/>
                  </a:lnTo>
                  <a:lnTo>
                    <a:pt x="4129" y="1662"/>
                  </a:lnTo>
                  <a:lnTo>
                    <a:pt x="4138" y="1660"/>
                  </a:lnTo>
                  <a:lnTo>
                    <a:pt x="4156" y="1657"/>
                  </a:lnTo>
                  <a:lnTo>
                    <a:pt x="4165" y="1655"/>
                  </a:lnTo>
                  <a:lnTo>
                    <a:pt x="4183" y="1653"/>
                  </a:lnTo>
                  <a:lnTo>
                    <a:pt x="4192" y="1652"/>
                  </a:lnTo>
                  <a:lnTo>
                    <a:pt x="4211" y="1650"/>
                  </a:lnTo>
                  <a:lnTo>
                    <a:pt x="4220" y="1650"/>
                  </a:lnTo>
                  <a:lnTo>
                    <a:pt x="4238" y="1649"/>
                  </a:lnTo>
                  <a:lnTo>
                    <a:pt x="4247" y="1648"/>
                  </a:lnTo>
                  <a:lnTo>
                    <a:pt x="4265" y="1648"/>
                  </a:lnTo>
                  <a:lnTo>
                    <a:pt x="4270" y="1648"/>
                  </a:lnTo>
                  <a:lnTo>
                    <a:pt x="5730" y="1648"/>
                  </a:lnTo>
                  <a:lnTo>
                    <a:pt x="5735" y="1648"/>
                  </a:lnTo>
                  <a:lnTo>
                    <a:pt x="5753" y="1648"/>
                  </a:lnTo>
                  <a:lnTo>
                    <a:pt x="5762" y="1649"/>
                  </a:lnTo>
                  <a:lnTo>
                    <a:pt x="5780" y="1650"/>
                  </a:lnTo>
                  <a:lnTo>
                    <a:pt x="5789" y="1650"/>
                  </a:lnTo>
                  <a:lnTo>
                    <a:pt x="5808" y="1652"/>
                  </a:lnTo>
                  <a:lnTo>
                    <a:pt x="5817" y="1653"/>
                  </a:lnTo>
                  <a:lnTo>
                    <a:pt x="5835" y="1655"/>
                  </a:lnTo>
                  <a:lnTo>
                    <a:pt x="5844" y="1657"/>
                  </a:lnTo>
                  <a:lnTo>
                    <a:pt x="5862" y="1660"/>
                  </a:lnTo>
                  <a:lnTo>
                    <a:pt x="5871" y="1662"/>
                  </a:lnTo>
                  <a:lnTo>
                    <a:pt x="5889" y="1665"/>
                  </a:lnTo>
                  <a:lnTo>
                    <a:pt x="5898" y="1667"/>
                  </a:lnTo>
                  <a:lnTo>
                    <a:pt x="5915" y="1672"/>
                  </a:lnTo>
                  <a:lnTo>
                    <a:pt x="5924" y="1674"/>
                  </a:lnTo>
                  <a:lnTo>
                    <a:pt x="5942" y="1679"/>
                  </a:lnTo>
                  <a:lnTo>
                    <a:pt x="5951" y="1682"/>
                  </a:lnTo>
                  <a:lnTo>
                    <a:pt x="5968" y="1687"/>
                  </a:lnTo>
                  <a:lnTo>
                    <a:pt x="5977" y="1691"/>
                  </a:lnTo>
                  <a:lnTo>
                    <a:pt x="5994" y="1697"/>
                  </a:lnTo>
                  <a:lnTo>
                    <a:pt x="6003" y="1700"/>
                  </a:lnTo>
                  <a:lnTo>
                    <a:pt x="6020" y="1707"/>
                  </a:lnTo>
                  <a:lnTo>
                    <a:pt x="6028" y="1711"/>
                  </a:lnTo>
                  <a:lnTo>
                    <a:pt x="6045" y="1719"/>
                  </a:lnTo>
                  <a:lnTo>
                    <a:pt x="6054" y="1723"/>
                  </a:lnTo>
                  <a:lnTo>
                    <a:pt x="6070" y="1731"/>
                  </a:lnTo>
                  <a:lnTo>
                    <a:pt x="6078" y="1736"/>
                  </a:lnTo>
                  <a:lnTo>
                    <a:pt x="6094" y="1744"/>
                  </a:lnTo>
                  <a:lnTo>
                    <a:pt x="6101" y="1748"/>
                  </a:lnTo>
                  <a:lnTo>
                    <a:pt x="6116" y="1757"/>
                  </a:lnTo>
                  <a:lnTo>
                    <a:pt x="6125" y="1762"/>
                  </a:lnTo>
                  <a:lnTo>
                    <a:pt x="6140" y="1772"/>
                  </a:lnTo>
                  <a:lnTo>
                    <a:pt x="6148" y="1778"/>
                  </a:lnTo>
                  <a:lnTo>
                    <a:pt x="6163" y="1788"/>
                  </a:lnTo>
                  <a:lnTo>
                    <a:pt x="6170" y="1794"/>
                  </a:lnTo>
                  <a:lnTo>
                    <a:pt x="6185" y="1805"/>
                  </a:lnTo>
                  <a:lnTo>
                    <a:pt x="6192" y="1811"/>
                  </a:lnTo>
                  <a:lnTo>
                    <a:pt x="6206" y="1822"/>
                  </a:lnTo>
                  <a:lnTo>
                    <a:pt x="6214" y="1829"/>
                  </a:lnTo>
                  <a:lnTo>
                    <a:pt x="6227" y="1841"/>
                  </a:lnTo>
                  <a:lnTo>
                    <a:pt x="6234" y="1847"/>
                  </a:lnTo>
                  <a:lnTo>
                    <a:pt x="6247" y="1860"/>
                  </a:lnTo>
                  <a:lnTo>
                    <a:pt x="6254" y="1867"/>
                  </a:lnTo>
                  <a:lnTo>
                    <a:pt x="6267" y="1880"/>
                  </a:lnTo>
                  <a:lnTo>
                    <a:pt x="6273" y="1887"/>
                  </a:lnTo>
                  <a:lnTo>
                    <a:pt x="6285" y="1900"/>
                  </a:lnTo>
                  <a:lnTo>
                    <a:pt x="6292" y="1908"/>
                  </a:lnTo>
                  <a:lnTo>
                    <a:pt x="6303" y="1922"/>
                  </a:lnTo>
                  <a:lnTo>
                    <a:pt x="6309" y="1929"/>
                  </a:lnTo>
                  <a:lnTo>
                    <a:pt x="6320" y="1944"/>
                  </a:lnTo>
                  <a:lnTo>
                    <a:pt x="6326" y="1951"/>
                  </a:lnTo>
                  <a:lnTo>
                    <a:pt x="6336" y="1966"/>
                  </a:lnTo>
                  <a:lnTo>
                    <a:pt x="6342" y="1974"/>
                  </a:lnTo>
                  <a:lnTo>
                    <a:pt x="6352" y="1989"/>
                  </a:lnTo>
                  <a:lnTo>
                    <a:pt x="6357" y="1998"/>
                  </a:lnTo>
                  <a:lnTo>
                    <a:pt x="6366" y="2013"/>
                  </a:lnTo>
                  <a:lnTo>
                    <a:pt x="6369" y="2019"/>
                  </a:lnTo>
                  <a:lnTo>
                    <a:pt x="6378" y="2035"/>
                  </a:lnTo>
                  <a:lnTo>
                    <a:pt x="6383" y="2044"/>
                  </a:lnTo>
                  <a:lnTo>
                    <a:pt x="6391" y="2060"/>
                  </a:lnTo>
                  <a:lnTo>
                    <a:pt x="6395" y="2068"/>
                  </a:lnTo>
                  <a:lnTo>
                    <a:pt x="6403" y="2085"/>
                  </a:lnTo>
                  <a:lnTo>
                    <a:pt x="6406" y="2093"/>
                  </a:lnTo>
                  <a:lnTo>
                    <a:pt x="6414" y="2110"/>
                  </a:lnTo>
                  <a:lnTo>
                    <a:pt x="6417" y="2119"/>
                  </a:lnTo>
                  <a:lnTo>
                    <a:pt x="6423" y="2136"/>
                  </a:lnTo>
                  <a:lnTo>
                    <a:pt x="6426" y="2145"/>
                  </a:lnTo>
                  <a:lnTo>
                    <a:pt x="6432" y="2162"/>
                  </a:lnTo>
                  <a:lnTo>
                    <a:pt x="6435" y="2171"/>
                  </a:lnTo>
                  <a:lnTo>
                    <a:pt x="6440" y="2188"/>
                  </a:lnTo>
                  <a:lnTo>
                    <a:pt x="6443" y="2197"/>
                  </a:lnTo>
                  <a:lnTo>
                    <a:pt x="6447" y="2215"/>
                  </a:lnTo>
                  <a:lnTo>
                    <a:pt x="6449" y="2224"/>
                  </a:lnTo>
                  <a:lnTo>
                    <a:pt x="6453" y="2242"/>
                  </a:lnTo>
                  <a:lnTo>
                    <a:pt x="6455" y="2251"/>
                  </a:lnTo>
                  <a:lnTo>
                    <a:pt x="6458" y="2269"/>
                  </a:lnTo>
                  <a:lnTo>
                    <a:pt x="6459" y="2278"/>
                  </a:lnTo>
                  <a:lnTo>
                    <a:pt x="6462" y="2296"/>
                  </a:lnTo>
                  <a:lnTo>
                    <a:pt x="6463" y="2306"/>
                  </a:lnTo>
                  <a:lnTo>
                    <a:pt x="6464" y="2324"/>
                  </a:lnTo>
                  <a:lnTo>
                    <a:pt x="6465" y="2333"/>
                  </a:lnTo>
                  <a:lnTo>
                    <a:pt x="6466" y="2351"/>
                  </a:lnTo>
                  <a:lnTo>
                    <a:pt x="6467" y="2361"/>
                  </a:lnTo>
                  <a:lnTo>
                    <a:pt x="6467" y="2379"/>
                  </a:lnTo>
                  <a:lnTo>
                    <a:pt x="6467" y="2384"/>
                  </a:lnTo>
                  <a:close/>
                  <a:moveTo>
                    <a:pt x="1600" y="5054"/>
                  </a:moveTo>
                  <a:lnTo>
                    <a:pt x="3777" y="5054"/>
                  </a:lnTo>
                  <a:lnTo>
                    <a:pt x="3777" y="4939"/>
                  </a:lnTo>
                  <a:lnTo>
                    <a:pt x="3777" y="4934"/>
                  </a:lnTo>
                  <a:lnTo>
                    <a:pt x="3777" y="4925"/>
                  </a:lnTo>
                  <a:lnTo>
                    <a:pt x="3778" y="4916"/>
                  </a:lnTo>
                  <a:lnTo>
                    <a:pt x="3778" y="4907"/>
                  </a:lnTo>
                  <a:lnTo>
                    <a:pt x="3779" y="4898"/>
                  </a:lnTo>
                  <a:lnTo>
                    <a:pt x="3780" y="4889"/>
                  </a:lnTo>
                  <a:lnTo>
                    <a:pt x="3781" y="4880"/>
                  </a:lnTo>
                  <a:lnTo>
                    <a:pt x="3782" y="4871"/>
                  </a:lnTo>
                  <a:lnTo>
                    <a:pt x="3783" y="4862"/>
                  </a:lnTo>
                  <a:lnTo>
                    <a:pt x="3785" y="4853"/>
                  </a:lnTo>
                  <a:lnTo>
                    <a:pt x="3786" y="4844"/>
                  </a:lnTo>
                  <a:lnTo>
                    <a:pt x="3788" y="4835"/>
                  </a:lnTo>
                  <a:lnTo>
                    <a:pt x="3790" y="4826"/>
                  </a:lnTo>
                  <a:lnTo>
                    <a:pt x="3792" y="4817"/>
                  </a:lnTo>
                  <a:lnTo>
                    <a:pt x="3795" y="4808"/>
                  </a:lnTo>
                  <a:lnTo>
                    <a:pt x="3797" y="4799"/>
                  </a:lnTo>
                  <a:lnTo>
                    <a:pt x="3800" y="4790"/>
                  </a:lnTo>
                  <a:lnTo>
                    <a:pt x="3802" y="4782"/>
                  </a:lnTo>
                  <a:lnTo>
                    <a:pt x="3805" y="4773"/>
                  </a:lnTo>
                  <a:lnTo>
                    <a:pt x="3809" y="4764"/>
                  </a:lnTo>
                  <a:lnTo>
                    <a:pt x="3812" y="4756"/>
                  </a:lnTo>
                  <a:lnTo>
                    <a:pt x="3815" y="4747"/>
                  </a:lnTo>
                  <a:lnTo>
                    <a:pt x="3819" y="4739"/>
                  </a:lnTo>
                  <a:lnTo>
                    <a:pt x="3823" y="4731"/>
                  </a:lnTo>
                  <a:lnTo>
                    <a:pt x="3827" y="4722"/>
                  </a:lnTo>
                  <a:lnTo>
                    <a:pt x="3831" y="4714"/>
                  </a:lnTo>
                  <a:lnTo>
                    <a:pt x="3835" y="4706"/>
                  </a:lnTo>
                  <a:lnTo>
                    <a:pt x="3839" y="4698"/>
                  </a:lnTo>
                  <a:lnTo>
                    <a:pt x="3848" y="4683"/>
                  </a:lnTo>
                  <a:lnTo>
                    <a:pt x="3853" y="4676"/>
                  </a:lnTo>
                  <a:lnTo>
                    <a:pt x="3857" y="4669"/>
                  </a:lnTo>
                  <a:lnTo>
                    <a:pt x="3862" y="4661"/>
                  </a:lnTo>
                  <a:lnTo>
                    <a:pt x="3867" y="4655"/>
                  </a:lnTo>
                  <a:lnTo>
                    <a:pt x="3872" y="4647"/>
                  </a:lnTo>
                  <a:lnTo>
                    <a:pt x="3877" y="4641"/>
                  </a:lnTo>
                  <a:lnTo>
                    <a:pt x="3883" y="4634"/>
                  </a:lnTo>
                  <a:lnTo>
                    <a:pt x="3888" y="4627"/>
                  </a:lnTo>
                  <a:lnTo>
                    <a:pt x="3894" y="4620"/>
                  </a:lnTo>
                  <a:lnTo>
                    <a:pt x="3899" y="4614"/>
                  </a:lnTo>
                  <a:lnTo>
                    <a:pt x="3905" y="4607"/>
                  </a:lnTo>
                  <a:lnTo>
                    <a:pt x="3911" y="4601"/>
                  </a:lnTo>
                  <a:lnTo>
                    <a:pt x="3917" y="4594"/>
                  </a:lnTo>
                  <a:lnTo>
                    <a:pt x="3923" y="4588"/>
                  </a:lnTo>
                  <a:lnTo>
                    <a:pt x="3930" y="4582"/>
                  </a:lnTo>
                  <a:lnTo>
                    <a:pt x="3936" y="4576"/>
                  </a:lnTo>
                  <a:lnTo>
                    <a:pt x="3943" y="4570"/>
                  </a:lnTo>
                  <a:lnTo>
                    <a:pt x="3950" y="4564"/>
                  </a:lnTo>
                  <a:lnTo>
                    <a:pt x="3957" y="4558"/>
                  </a:lnTo>
                  <a:lnTo>
                    <a:pt x="3964" y="4552"/>
                  </a:lnTo>
                  <a:lnTo>
                    <a:pt x="3971" y="4547"/>
                  </a:lnTo>
                  <a:lnTo>
                    <a:pt x="3978" y="4541"/>
                  </a:lnTo>
                  <a:lnTo>
                    <a:pt x="3985" y="4536"/>
                  </a:lnTo>
                  <a:lnTo>
                    <a:pt x="3993" y="4531"/>
                  </a:lnTo>
                  <a:lnTo>
                    <a:pt x="4001" y="4525"/>
                  </a:lnTo>
                  <a:lnTo>
                    <a:pt x="4008" y="4520"/>
                  </a:lnTo>
                  <a:lnTo>
                    <a:pt x="4016" y="4516"/>
                  </a:lnTo>
                  <a:lnTo>
                    <a:pt x="4029" y="4508"/>
                  </a:lnTo>
                  <a:lnTo>
                    <a:pt x="4037" y="4504"/>
                  </a:lnTo>
                  <a:lnTo>
                    <a:pt x="4045" y="4500"/>
                  </a:lnTo>
                  <a:lnTo>
                    <a:pt x="4053" y="4496"/>
                  </a:lnTo>
                  <a:lnTo>
                    <a:pt x="4062" y="4492"/>
                  </a:lnTo>
                  <a:lnTo>
                    <a:pt x="4070" y="4488"/>
                  </a:lnTo>
                  <a:lnTo>
                    <a:pt x="4078" y="4484"/>
                  </a:lnTo>
                  <a:lnTo>
                    <a:pt x="4087" y="4481"/>
                  </a:lnTo>
                  <a:lnTo>
                    <a:pt x="4095" y="4478"/>
                  </a:lnTo>
                  <a:lnTo>
                    <a:pt x="4104" y="4474"/>
                  </a:lnTo>
                  <a:lnTo>
                    <a:pt x="4113" y="4471"/>
                  </a:lnTo>
                  <a:lnTo>
                    <a:pt x="4121" y="4469"/>
                  </a:lnTo>
                  <a:lnTo>
                    <a:pt x="4130" y="4466"/>
                  </a:lnTo>
                  <a:lnTo>
                    <a:pt x="4139" y="4464"/>
                  </a:lnTo>
                  <a:lnTo>
                    <a:pt x="4148" y="4461"/>
                  </a:lnTo>
                  <a:lnTo>
                    <a:pt x="4157" y="4459"/>
                  </a:lnTo>
                  <a:lnTo>
                    <a:pt x="4166" y="4457"/>
                  </a:lnTo>
                  <a:lnTo>
                    <a:pt x="4175" y="4455"/>
                  </a:lnTo>
                  <a:lnTo>
                    <a:pt x="4184" y="4454"/>
                  </a:lnTo>
                  <a:lnTo>
                    <a:pt x="4193" y="4452"/>
                  </a:lnTo>
                  <a:lnTo>
                    <a:pt x="4202" y="4451"/>
                  </a:lnTo>
                  <a:lnTo>
                    <a:pt x="4211" y="4450"/>
                  </a:lnTo>
                  <a:lnTo>
                    <a:pt x="4220" y="4449"/>
                  </a:lnTo>
                  <a:lnTo>
                    <a:pt x="4229" y="4448"/>
                  </a:lnTo>
                  <a:lnTo>
                    <a:pt x="4238" y="4447"/>
                  </a:lnTo>
                  <a:lnTo>
                    <a:pt x="4247" y="4447"/>
                  </a:lnTo>
                  <a:lnTo>
                    <a:pt x="4256" y="4446"/>
                  </a:lnTo>
                  <a:lnTo>
                    <a:pt x="4265" y="4446"/>
                  </a:lnTo>
                  <a:lnTo>
                    <a:pt x="4270" y="4446"/>
                  </a:lnTo>
                  <a:lnTo>
                    <a:pt x="5730" y="4446"/>
                  </a:lnTo>
                  <a:lnTo>
                    <a:pt x="5735" y="4446"/>
                  </a:lnTo>
                  <a:lnTo>
                    <a:pt x="5744" y="4446"/>
                  </a:lnTo>
                  <a:lnTo>
                    <a:pt x="5753" y="4447"/>
                  </a:lnTo>
                  <a:lnTo>
                    <a:pt x="5762" y="4447"/>
                  </a:lnTo>
                  <a:lnTo>
                    <a:pt x="5771" y="4448"/>
                  </a:lnTo>
                  <a:lnTo>
                    <a:pt x="5780" y="4449"/>
                  </a:lnTo>
                  <a:lnTo>
                    <a:pt x="5789" y="4450"/>
                  </a:lnTo>
                  <a:lnTo>
                    <a:pt x="5798" y="4451"/>
                  </a:lnTo>
                  <a:lnTo>
                    <a:pt x="5807" y="4452"/>
                  </a:lnTo>
                  <a:lnTo>
                    <a:pt x="5816" y="4454"/>
                  </a:lnTo>
                  <a:lnTo>
                    <a:pt x="5825" y="4455"/>
                  </a:lnTo>
                  <a:lnTo>
                    <a:pt x="5834" y="4457"/>
                  </a:lnTo>
                  <a:lnTo>
                    <a:pt x="5843" y="4459"/>
                  </a:lnTo>
                  <a:lnTo>
                    <a:pt x="5852" y="4461"/>
                  </a:lnTo>
                  <a:lnTo>
                    <a:pt x="5861" y="4464"/>
                  </a:lnTo>
                  <a:lnTo>
                    <a:pt x="5870" y="4466"/>
                  </a:lnTo>
                  <a:lnTo>
                    <a:pt x="5879" y="4469"/>
                  </a:lnTo>
                  <a:lnTo>
                    <a:pt x="5887" y="4471"/>
                  </a:lnTo>
                  <a:lnTo>
                    <a:pt x="5896" y="4474"/>
                  </a:lnTo>
                  <a:lnTo>
                    <a:pt x="5905" y="4478"/>
                  </a:lnTo>
                  <a:lnTo>
                    <a:pt x="5913" y="4481"/>
                  </a:lnTo>
                  <a:lnTo>
                    <a:pt x="5922" y="4484"/>
                  </a:lnTo>
                  <a:lnTo>
                    <a:pt x="5930" y="4488"/>
                  </a:lnTo>
                  <a:lnTo>
                    <a:pt x="5938" y="4492"/>
                  </a:lnTo>
                  <a:lnTo>
                    <a:pt x="5947" y="4496"/>
                  </a:lnTo>
                  <a:lnTo>
                    <a:pt x="5955" y="4500"/>
                  </a:lnTo>
                  <a:lnTo>
                    <a:pt x="5963" y="4504"/>
                  </a:lnTo>
                  <a:lnTo>
                    <a:pt x="5971" y="4508"/>
                  </a:lnTo>
                  <a:lnTo>
                    <a:pt x="5984" y="4516"/>
                  </a:lnTo>
                  <a:lnTo>
                    <a:pt x="5992" y="4520"/>
                  </a:lnTo>
                  <a:lnTo>
                    <a:pt x="5999" y="4525"/>
                  </a:lnTo>
                  <a:lnTo>
                    <a:pt x="6007" y="4531"/>
                  </a:lnTo>
                  <a:lnTo>
                    <a:pt x="6015" y="4536"/>
                  </a:lnTo>
                  <a:lnTo>
                    <a:pt x="6022" y="4541"/>
                  </a:lnTo>
                  <a:lnTo>
                    <a:pt x="6029" y="4547"/>
                  </a:lnTo>
                  <a:lnTo>
                    <a:pt x="6036" y="4552"/>
                  </a:lnTo>
                  <a:lnTo>
                    <a:pt x="6043" y="4558"/>
                  </a:lnTo>
                  <a:lnTo>
                    <a:pt x="6050" y="4564"/>
                  </a:lnTo>
                  <a:lnTo>
                    <a:pt x="6057" y="4570"/>
                  </a:lnTo>
                  <a:lnTo>
                    <a:pt x="6064" y="4576"/>
                  </a:lnTo>
                  <a:lnTo>
                    <a:pt x="6070" y="4582"/>
                  </a:lnTo>
                  <a:lnTo>
                    <a:pt x="6077" y="4588"/>
                  </a:lnTo>
                  <a:lnTo>
                    <a:pt x="6083" y="4594"/>
                  </a:lnTo>
                  <a:lnTo>
                    <a:pt x="6089" y="4601"/>
                  </a:lnTo>
                  <a:lnTo>
                    <a:pt x="6095" y="4607"/>
                  </a:lnTo>
                  <a:lnTo>
                    <a:pt x="6101" y="4614"/>
                  </a:lnTo>
                  <a:lnTo>
                    <a:pt x="6106" y="4620"/>
                  </a:lnTo>
                  <a:lnTo>
                    <a:pt x="6112" y="4627"/>
                  </a:lnTo>
                  <a:lnTo>
                    <a:pt x="6117" y="4634"/>
                  </a:lnTo>
                  <a:lnTo>
                    <a:pt x="6123" y="4641"/>
                  </a:lnTo>
                  <a:lnTo>
                    <a:pt x="6128" y="4647"/>
                  </a:lnTo>
                  <a:lnTo>
                    <a:pt x="6133" y="4655"/>
                  </a:lnTo>
                  <a:lnTo>
                    <a:pt x="6138" y="4661"/>
                  </a:lnTo>
                  <a:lnTo>
                    <a:pt x="6143" y="4669"/>
                  </a:lnTo>
                  <a:lnTo>
                    <a:pt x="6147" y="4676"/>
                  </a:lnTo>
                  <a:lnTo>
                    <a:pt x="6152" y="4683"/>
                  </a:lnTo>
                  <a:lnTo>
                    <a:pt x="6161" y="4698"/>
                  </a:lnTo>
                  <a:lnTo>
                    <a:pt x="6165" y="4706"/>
                  </a:lnTo>
                  <a:lnTo>
                    <a:pt x="6169" y="4714"/>
                  </a:lnTo>
                  <a:lnTo>
                    <a:pt x="6173" y="4722"/>
                  </a:lnTo>
                  <a:lnTo>
                    <a:pt x="6177" y="4731"/>
                  </a:lnTo>
                  <a:lnTo>
                    <a:pt x="6181" y="4739"/>
                  </a:lnTo>
                  <a:lnTo>
                    <a:pt x="6185" y="4747"/>
                  </a:lnTo>
                  <a:lnTo>
                    <a:pt x="6188" y="4756"/>
                  </a:lnTo>
                  <a:lnTo>
                    <a:pt x="6191" y="4764"/>
                  </a:lnTo>
                  <a:lnTo>
                    <a:pt x="6195" y="4773"/>
                  </a:lnTo>
                  <a:lnTo>
                    <a:pt x="6198" y="4782"/>
                  </a:lnTo>
                  <a:lnTo>
                    <a:pt x="6200" y="4790"/>
                  </a:lnTo>
                  <a:lnTo>
                    <a:pt x="6203" y="4799"/>
                  </a:lnTo>
                  <a:lnTo>
                    <a:pt x="6205" y="4808"/>
                  </a:lnTo>
                  <a:lnTo>
                    <a:pt x="6208" y="4817"/>
                  </a:lnTo>
                  <a:lnTo>
                    <a:pt x="6210" y="4826"/>
                  </a:lnTo>
                  <a:lnTo>
                    <a:pt x="6212" y="4835"/>
                  </a:lnTo>
                  <a:lnTo>
                    <a:pt x="6214" y="4844"/>
                  </a:lnTo>
                  <a:lnTo>
                    <a:pt x="6215" y="4853"/>
                  </a:lnTo>
                  <a:lnTo>
                    <a:pt x="6217" y="4862"/>
                  </a:lnTo>
                  <a:lnTo>
                    <a:pt x="6218" y="4871"/>
                  </a:lnTo>
                  <a:lnTo>
                    <a:pt x="6219" y="4880"/>
                  </a:lnTo>
                  <a:lnTo>
                    <a:pt x="6220" y="4889"/>
                  </a:lnTo>
                  <a:lnTo>
                    <a:pt x="6221" y="4898"/>
                  </a:lnTo>
                  <a:lnTo>
                    <a:pt x="6222" y="4907"/>
                  </a:lnTo>
                  <a:lnTo>
                    <a:pt x="6222" y="4916"/>
                  </a:lnTo>
                  <a:lnTo>
                    <a:pt x="6223" y="4925"/>
                  </a:lnTo>
                  <a:lnTo>
                    <a:pt x="6223" y="4934"/>
                  </a:lnTo>
                  <a:lnTo>
                    <a:pt x="6223" y="4939"/>
                  </a:lnTo>
                  <a:lnTo>
                    <a:pt x="6223" y="5054"/>
                  </a:lnTo>
                  <a:lnTo>
                    <a:pt x="8400" y="5054"/>
                  </a:lnTo>
                  <a:lnTo>
                    <a:pt x="8400" y="3603"/>
                  </a:lnTo>
                  <a:lnTo>
                    <a:pt x="8400" y="3587"/>
                  </a:lnTo>
                  <a:lnTo>
                    <a:pt x="8399" y="3574"/>
                  </a:lnTo>
                  <a:lnTo>
                    <a:pt x="8398" y="3561"/>
                  </a:lnTo>
                  <a:lnTo>
                    <a:pt x="8396" y="3547"/>
                  </a:lnTo>
                  <a:lnTo>
                    <a:pt x="8394" y="3534"/>
                  </a:lnTo>
                  <a:lnTo>
                    <a:pt x="8391" y="3521"/>
                  </a:lnTo>
                  <a:lnTo>
                    <a:pt x="8388" y="3508"/>
                  </a:lnTo>
                  <a:lnTo>
                    <a:pt x="8384" y="3496"/>
                  </a:lnTo>
                  <a:lnTo>
                    <a:pt x="8380" y="3483"/>
                  </a:lnTo>
                  <a:lnTo>
                    <a:pt x="8375" y="3471"/>
                  </a:lnTo>
                  <a:lnTo>
                    <a:pt x="8370" y="3459"/>
                  </a:lnTo>
                  <a:lnTo>
                    <a:pt x="8365" y="3447"/>
                  </a:lnTo>
                  <a:lnTo>
                    <a:pt x="8359" y="3435"/>
                  </a:lnTo>
                  <a:lnTo>
                    <a:pt x="8352" y="3422"/>
                  </a:lnTo>
                  <a:lnTo>
                    <a:pt x="8344" y="3409"/>
                  </a:lnTo>
                  <a:lnTo>
                    <a:pt x="8337" y="3398"/>
                  </a:lnTo>
                  <a:lnTo>
                    <a:pt x="8329" y="3387"/>
                  </a:lnTo>
                  <a:lnTo>
                    <a:pt x="8321" y="3377"/>
                  </a:lnTo>
                  <a:lnTo>
                    <a:pt x="8313" y="3367"/>
                  </a:lnTo>
                  <a:lnTo>
                    <a:pt x="8304" y="3357"/>
                  </a:lnTo>
                  <a:lnTo>
                    <a:pt x="8295" y="3347"/>
                  </a:lnTo>
                  <a:lnTo>
                    <a:pt x="8285" y="3338"/>
                  </a:lnTo>
                  <a:lnTo>
                    <a:pt x="8275" y="3329"/>
                  </a:lnTo>
                  <a:lnTo>
                    <a:pt x="8265" y="3320"/>
                  </a:lnTo>
                  <a:lnTo>
                    <a:pt x="8254" y="3312"/>
                  </a:lnTo>
                  <a:lnTo>
                    <a:pt x="8244" y="3305"/>
                  </a:lnTo>
                  <a:lnTo>
                    <a:pt x="8233" y="3297"/>
                  </a:lnTo>
                  <a:lnTo>
                    <a:pt x="8222" y="3291"/>
                  </a:lnTo>
                  <a:lnTo>
                    <a:pt x="8210" y="3285"/>
                  </a:lnTo>
                  <a:lnTo>
                    <a:pt x="8198" y="3279"/>
                  </a:lnTo>
                  <a:lnTo>
                    <a:pt x="8186" y="3273"/>
                  </a:lnTo>
                  <a:lnTo>
                    <a:pt x="8173" y="3268"/>
                  </a:lnTo>
                  <a:lnTo>
                    <a:pt x="8160" y="3263"/>
                  </a:lnTo>
                  <a:lnTo>
                    <a:pt x="8147" y="3259"/>
                  </a:lnTo>
                  <a:lnTo>
                    <a:pt x="8134" y="3255"/>
                  </a:lnTo>
                  <a:lnTo>
                    <a:pt x="8121" y="3252"/>
                  </a:lnTo>
                  <a:lnTo>
                    <a:pt x="8108" y="3249"/>
                  </a:lnTo>
                  <a:lnTo>
                    <a:pt x="8095" y="3247"/>
                  </a:lnTo>
                  <a:lnTo>
                    <a:pt x="8082" y="3245"/>
                  </a:lnTo>
                  <a:lnTo>
                    <a:pt x="8069" y="3244"/>
                  </a:lnTo>
                  <a:lnTo>
                    <a:pt x="8055" y="3243"/>
                  </a:lnTo>
                  <a:lnTo>
                    <a:pt x="8040" y="3243"/>
                  </a:lnTo>
                  <a:lnTo>
                    <a:pt x="6217" y="3243"/>
                  </a:lnTo>
                  <a:lnTo>
                    <a:pt x="3783" y="3243"/>
                  </a:lnTo>
                  <a:lnTo>
                    <a:pt x="1960" y="3243"/>
                  </a:lnTo>
                  <a:lnTo>
                    <a:pt x="1945" y="3243"/>
                  </a:lnTo>
                  <a:lnTo>
                    <a:pt x="1931" y="3244"/>
                  </a:lnTo>
                  <a:lnTo>
                    <a:pt x="1918" y="3245"/>
                  </a:lnTo>
                  <a:lnTo>
                    <a:pt x="1905" y="3247"/>
                  </a:lnTo>
                  <a:lnTo>
                    <a:pt x="1892" y="3249"/>
                  </a:lnTo>
                  <a:lnTo>
                    <a:pt x="1879" y="3252"/>
                  </a:lnTo>
                  <a:lnTo>
                    <a:pt x="1866" y="3255"/>
                  </a:lnTo>
                  <a:lnTo>
                    <a:pt x="1853" y="3259"/>
                  </a:lnTo>
                  <a:lnTo>
                    <a:pt x="1840" y="3263"/>
                  </a:lnTo>
                  <a:lnTo>
                    <a:pt x="1827" y="3268"/>
                  </a:lnTo>
                  <a:lnTo>
                    <a:pt x="1814" y="3273"/>
                  </a:lnTo>
                  <a:lnTo>
                    <a:pt x="1802" y="3279"/>
                  </a:lnTo>
                  <a:lnTo>
                    <a:pt x="1790" y="3285"/>
                  </a:lnTo>
                  <a:lnTo>
                    <a:pt x="1778" y="3291"/>
                  </a:lnTo>
                  <a:lnTo>
                    <a:pt x="1767" y="3297"/>
                  </a:lnTo>
                  <a:lnTo>
                    <a:pt x="1756" y="3305"/>
                  </a:lnTo>
                  <a:lnTo>
                    <a:pt x="1746" y="3312"/>
                  </a:lnTo>
                  <a:lnTo>
                    <a:pt x="1735" y="3320"/>
                  </a:lnTo>
                  <a:lnTo>
                    <a:pt x="1725" y="3329"/>
                  </a:lnTo>
                  <a:lnTo>
                    <a:pt x="1715" y="3338"/>
                  </a:lnTo>
                  <a:lnTo>
                    <a:pt x="1705" y="3347"/>
                  </a:lnTo>
                  <a:lnTo>
                    <a:pt x="1696" y="3357"/>
                  </a:lnTo>
                  <a:lnTo>
                    <a:pt x="1687" y="3367"/>
                  </a:lnTo>
                  <a:lnTo>
                    <a:pt x="1679" y="3377"/>
                  </a:lnTo>
                  <a:lnTo>
                    <a:pt x="1671" y="3387"/>
                  </a:lnTo>
                  <a:lnTo>
                    <a:pt x="1663" y="3398"/>
                  </a:lnTo>
                  <a:lnTo>
                    <a:pt x="1656" y="3409"/>
                  </a:lnTo>
                  <a:lnTo>
                    <a:pt x="1648" y="3422"/>
                  </a:lnTo>
                  <a:lnTo>
                    <a:pt x="1641" y="3435"/>
                  </a:lnTo>
                  <a:lnTo>
                    <a:pt x="1635" y="3447"/>
                  </a:lnTo>
                  <a:lnTo>
                    <a:pt x="1630" y="3459"/>
                  </a:lnTo>
                  <a:lnTo>
                    <a:pt x="1625" y="3471"/>
                  </a:lnTo>
                  <a:lnTo>
                    <a:pt x="1620" y="3483"/>
                  </a:lnTo>
                  <a:lnTo>
                    <a:pt x="1616" y="3496"/>
                  </a:lnTo>
                  <a:lnTo>
                    <a:pt x="1612" y="3508"/>
                  </a:lnTo>
                  <a:lnTo>
                    <a:pt x="1609" y="3521"/>
                  </a:lnTo>
                  <a:lnTo>
                    <a:pt x="1606" y="3534"/>
                  </a:lnTo>
                  <a:lnTo>
                    <a:pt x="1604" y="3547"/>
                  </a:lnTo>
                  <a:lnTo>
                    <a:pt x="1602" y="3561"/>
                  </a:lnTo>
                  <a:lnTo>
                    <a:pt x="1601" y="3574"/>
                  </a:lnTo>
                  <a:lnTo>
                    <a:pt x="1600" y="3587"/>
                  </a:lnTo>
                  <a:lnTo>
                    <a:pt x="1600" y="3603"/>
                  </a:lnTo>
                  <a:lnTo>
                    <a:pt x="1600" y="5054"/>
                  </a:lnTo>
                  <a:close/>
                  <a:moveTo>
                    <a:pt x="3777" y="5554"/>
                  </a:moveTo>
                  <a:lnTo>
                    <a:pt x="1600" y="5554"/>
                  </a:lnTo>
                  <a:lnTo>
                    <a:pt x="1600" y="7492"/>
                  </a:lnTo>
                  <a:lnTo>
                    <a:pt x="1600" y="7508"/>
                  </a:lnTo>
                  <a:lnTo>
                    <a:pt x="1601" y="7521"/>
                  </a:lnTo>
                  <a:lnTo>
                    <a:pt x="1602" y="7534"/>
                  </a:lnTo>
                  <a:lnTo>
                    <a:pt x="1604" y="7548"/>
                  </a:lnTo>
                  <a:lnTo>
                    <a:pt x="1606" y="7561"/>
                  </a:lnTo>
                  <a:lnTo>
                    <a:pt x="1609" y="7574"/>
                  </a:lnTo>
                  <a:lnTo>
                    <a:pt x="1612" y="7587"/>
                  </a:lnTo>
                  <a:lnTo>
                    <a:pt x="1616" y="7599"/>
                  </a:lnTo>
                  <a:lnTo>
                    <a:pt x="1620" y="7612"/>
                  </a:lnTo>
                  <a:lnTo>
                    <a:pt x="1625" y="7624"/>
                  </a:lnTo>
                  <a:lnTo>
                    <a:pt x="1630" y="7636"/>
                  </a:lnTo>
                  <a:lnTo>
                    <a:pt x="1635" y="7648"/>
                  </a:lnTo>
                  <a:lnTo>
                    <a:pt x="1641" y="7660"/>
                  </a:lnTo>
                  <a:lnTo>
                    <a:pt x="1648" y="7673"/>
                  </a:lnTo>
                  <a:lnTo>
                    <a:pt x="1656" y="7686"/>
                  </a:lnTo>
                  <a:lnTo>
                    <a:pt x="1663" y="7697"/>
                  </a:lnTo>
                  <a:lnTo>
                    <a:pt x="1671" y="7708"/>
                  </a:lnTo>
                  <a:lnTo>
                    <a:pt x="1679" y="7718"/>
                  </a:lnTo>
                  <a:lnTo>
                    <a:pt x="1687" y="7728"/>
                  </a:lnTo>
                  <a:lnTo>
                    <a:pt x="1696" y="7738"/>
                  </a:lnTo>
                  <a:lnTo>
                    <a:pt x="1705" y="7748"/>
                  </a:lnTo>
                  <a:lnTo>
                    <a:pt x="1715" y="7757"/>
                  </a:lnTo>
                  <a:lnTo>
                    <a:pt x="1725" y="7766"/>
                  </a:lnTo>
                  <a:lnTo>
                    <a:pt x="1735" y="7775"/>
                  </a:lnTo>
                  <a:lnTo>
                    <a:pt x="1746" y="7783"/>
                  </a:lnTo>
                  <a:lnTo>
                    <a:pt x="1756" y="7790"/>
                  </a:lnTo>
                  <a:lnTo>
                    <a:pt x="1767" y="7798"/>
                  </a:lnTo>
                  <a:lnTo>
                    <a:pt x="1778" y="7804"/>
                  </a:lnTo>
                  <a:lnTo>
                    <a:pt x="1790" y="7810"/>
                  </a:lnTo>
                  <a:lnTo>
                    <a:pt x="1802" y="7817"/>
                  </a:lnTo>
                  <a:lnTo>
                    <a:pt x="1815" y="7822"/>
                  </a:lnTo>
                  <a:lnTo>
                    <a:pt x="1828" y="7828"/>
                  </a:lnTo>
                  <a:lnTo>
                    <a:pt x="1841" y="7832"/>
                  </a:lnTo>
                  <a:lnTo>
                    <a:pt x="1854" y="7837"/>
                  </a:lnTo>
                  <a:lnTo>
                    <a:pt x="1867" y="7841"/>
                  </a:lnTo>
                  <a:lnTo>
                    <a:pt x="1880" y="7844"/>
                  </a:lnTo>
                  <a:lnTo>
                    <a:pt x="1893" y="7847"/>
                  </a:lnTo>
                  <a:lnTo>
                    <a:pt x="1906" y="7849"/>
                  </a:lnTo>
                  <a:lnTo>
                    <a:pt x="1919" y="7851"/>
                  </a:lnTo>
                  <a:lnTo>
                    <a:pt x="1932" y="7852"/>
                  </a:lnTo>
                  <a:lnTo>
                    <a:pt x="1945" y="7853"/>
                  </a:lnTo>
                  <a:lnTo>
                    <a:pt x="1960" y="7853"/>
                  </a:lnTo>
                  <a:lnTo>
                    <a:pt x="8040" y="7853"/>
                  </a:lnTo>
                  <a:lnTo>
                    <a:pt x="8055" y="7853"/>
                  </a:lnTo>
                  <a:lnTo>
                    <a:pt x="8068" y="7852"/>
                  </a:lnTo>
                  <a:lnTo>
                    <a:pt x="8081" y="7851"/>
                  </a:lnTo>
                  <a:lnTo>
                    <a:pt x="8094" y="7849"/>
                  </a:lnTo>
                  <a:lnTo>
                    <a:pt x="8107" y="7847"/>
                  </a:lnTo>
                  <a:lnTo>
                    <a:pt x="8120" y="7844"/>
                  </a:lnTo>
                  <a:lnTo>
                    <a:pt x="8133" y="7841"/>
                  </a:lnTo>
                  <a:lnTo>
                    <a:pt x="8146" y="7837"/>
                  </a:lnTo>
                  <a:lnTo>
                    <a:pt x="8159" y="7832"/>
                  </a:lnTo>
                  <a:lnTo>
                    <a:pt x="8172" y="7828"/>
                  </a:lnTo>
                  <a:lnTo>
                    <a:pt x="8185" y="7822"/>
                  </a:lnTo>
                  <a:lnTo>
                    <a:pt x="8198" y="7817"/>
                  </a:lnTo>
                  <a:lnTo>
                    <a:pt x="8210" y="7810"/>
                  </a:lnTo>
                  <a:lnTo>
                    <a:pt x="8222" y="7804"/>
                  </a:lnTo>
                  <a:lnTo>
                    <a:pt x="8233" y="7798"/>
                  </a:lnTo>
                  <a:lnTo>
                    <a:pt x="8244" y="7790"/>
                  </a:lnTo>
                  <a:lnTo>
                    <a:pt x="8254" y="7783"/>
                  </a:lnTo>
                  <a:lnTo>
                    <a:pt x="8265" y="7775"/>
                  </a:lnTo>
                  <a:lnTo>
                    <a:pt x="8275" y="7766"/>
                  </a:lnTo>
                  <a:lnTo>
                    <a:pt x="8285" y="7757"/>
                  </a:lnTo>
                  <a:lnTo>
                    <a:pt x="8295" y="7748"/>
                  </a:lnTo>
                  <a:lnTo>
                    <a:pt x="8304" y="7738"/>
                  </a:lnTo>
                  <a:lnTo>
                    <a:pt x="8313" y="7728"/>
                  </a:lnTo>
                  <a:lnTo>
                    <a:pt x="8321" y="7718"/>
                  </a:lnTo>
                  <a:lnTo>
                    <a:pt x="8329" y="7708"/>
                  </a:lnTo>
                  <a:lnTo>
                    <a:pt x="8337" y="7697"/>
                  </a:lnTo>
                  <a:lnTo>
                    <a:pt x="8344" y="7686"/>
                  </a:lnTo>
                  <a:lnTo>
                    <a:pt x="8352" y="7673"/>
                  </a:lnTo>
                  <a:lnTo>
                    <a:pt x="8359" y="7660"/>
                  </a:lnTo>
                  <a:lnTo>
                    <a:pt x="8365" y="7648"/>
                  </a:lnTo>
                  <a:lnTo>
                    <a:pt x="8370" y="7636"/>
                  </a:lnTo>
                  <a:lnTo>
                    <a:pt x="8375" y="7624"/>
                  </a:lnTo>
                  <a:lnTo>
                    <a:pt x="8380" y="7612"/>
                  </a:lnTo>
                  <a:lnTo>
                    <a:pt x="8384" y="7599"/>
                  </a:lnTo>
                  <a:lnTo>
                    <a:pt x="8388" y="7587"/>
                  </a:lnTo>
                  <a:lnTo>
                    <a:pt x="8391" y="7574"/>
                  </a:lnTo>
                  <a:lnTo>
                    <a:pt x="8394" y="7561"/>
                  </a:lnTo>
                  <a:lnTo>
                    <a:pt x="8396" y="7548"/>
                  </a:lnTo>
                  <a:lnTo>
                    <a:pt x="8398" y="7534"/>
                  </a:lnTo>
                  <a:lnTo>
                    <a:pt x="8399" y="7521"/>
                  </a:lnTo>
                  <a:lnTo>
                    <a:pt x="8400" y="7508"/>
                  </a:lnTo>
                  <a:lnTo>
                    <a:pt x="8400" y="7492"/>
                  </a:lnTo>
                  <a:lnTo>
                    <a:pt x="8400" y="5554"/>
                  </a:lnTo>
                  <a:lnTo>
                    <a:pt x="6223" y="5554"/>
                  </a:lnTo>
                  <a:lnTo>
                    <a:pt x="6223" y="5791"/>
                  </a:lnTo>
                  <a:lnTo>
                    <a:pt x="6223" y="5796"/>
                  </a:lnTo>
                  <a:lnTo>
                    <a:pt x="6223" y="5805"/>
                  </a:lnTo>
                  <a:lnTo>
                    <a:pt x="6222" y="5814"/>
                  </a:lnTo>
                  <a:lnTo>
                    <a:pt x="6222" y="5823"/>
                  </a:lnTo>
                  <a:lnTo>
                    <a:pt x="6221" y="5832"/>
                  </a:lnTo>
                  <a:lnTo>
                    <a:pt x="6220" y="5841"/>
                  </a:lnTo>
                  <a:lnTo>
                    <a:pt x="6219" y="5850"/>
                  </a:lnTo>
                  <a:lnTo>
                    <a:pt x="6218" y="5859"/>
                  </a:lnTo>
                  <a:lnTo>
                    <a:pt x="6217" y="5869"/>
                  </a:lnTo>
                  <a:lnTo>
                    <a:pt x="6215" y="5878"/>
                  </a:lnTo>
                  <a:lnTo>
                    <a:pt x="6214" y="5887"/>
                  </a:lnTo>
                  <a:lnTo>
                    <a:pt x="6212" y="5896"/>
                  </a:lnTo>
                  <a:lnTo>
                    <a:pt x="6210" y="5905"/>
                  </a:lnTo>
                  <a:lnTo>
                    <a:pt x="6208" y="5913"/>
                  </a:lnTo>
                  <a:lnTo>
                    <a:pt x="6205" y="5922"/>
                  </a:lnTo>
                  <a:lnTo>
                    <a:pt x="6203" y="5931"/>
                  </a:lnTo>
                  <a:lnTo>
                    <a:pt x="6200" y="5940"/>
                  </a:lnTo>
                  <a:lnTo>
                    <a:pt x="6197" y="5949"/>
                  </a:lnTo>
                  <a:lnTo>
                    <a:pt x="6194" y="5958"/>
                  </a:lnTo>
                  <a:lnTo>
                    <a:pt x="6191" y="5966"/>
                  </a:lnTo>
                  <a:lnTo>
                    <a:pt x="6188" y="5975"/>
                  </a:lnTo>
                  <a:lnTo>
                    <a:pt x="6184" y="5983"/>
                  </a:lnTo>
                  <a:lnTo>
                    <a:pt x="6180" y="5992"/>
                  </a:lnTo>
                  <a:lnTo>
                    <a:pt x="6177" y="6000"/>
                  </a:lnTo>
                  <a:lnTo>
                    <a:pt x="6172" y="6009"/>
                  </a:lnTo>
                  <a:lnTo>
                    <a:pt x="6168" y="6017"/>
                  </a:lnTo>
                  <a:lnTo>
                    <a:pt x="6164" y="6026"/>
                  </a:lnTo>
                  <a:lnTo>
                    <a:pt x="6159" y="6034"/>
                  </a:lnTo>
                  <a:lnTo>
                    <a:pt x="6154" y="6043"/>
                  </a:lnTo>
                  <a:lnTo>
                    <a:pt x="6149" y="6051"/>
                  </a:lnTo>
                  <a:lnTo>
                    <a:pt x="6144" y="6058"/>
                  </a:lnTo>
                  <a:lnTo>
                    <a:pt x="6139" y="6066"/>
                  </a:lnTo>
                  <a:lnTo>
                    <a:pt x="6135" y="6073"/>
                  </a:lnTo>
                  <a:lnTo>
                    <a:pt x="6129" y="6080"/>
                  </a:lnTo>
                  <a:lnTo>
                    <a:pt x="6124" y="6087"/>
                  </a:lnTo>
                  <a:lnTo>
                    <a:pt x="6119" y="6094"/>
                  </a:lnTo>
                  <a:lnTo>
                    <a:pt x="6113" y="6101"/>
                  </a:lnTo>
                  <a:lnTo>
                    <a:pt x="6107" y="6108"/>
                  </a:lnTo>
                  <a:lnTo>
                    <a:pt x="6102" y="6115"/>
                  </a:lnTo>
                  <a:lnTo>
                    <a:pt x="6096" y="6122"/>
                  </a:lnTo>
                  <a:lnTo>
                    <a:pt x="6090" y="6128"/>
                  </a:lnTo>
                  <a:lnTo>
                    <a:pt x="6083" y="6135"/>
                  </a:lnTo>
                  <a:lnTo>
                    <a:pt x="6077" y="6141"/>
                  </a:lnTo>
                  <a:lnTo>
                    <a:pt x="6071" y="6147"/>
                  </a:lnTo>
                  <a:lnTo>
                    <a:pt x="6064" y="6154"/>
                  </a:lnTo>
                  <a:lnTo>
                    <a:pt x="6057" y="6160"/>
                  </a:lnTo>
                  <a:lnTo>
                    <a:pt x="6051" y="6166"/>
                  </a:lnTo>
                  <a:lnTo>
                    <a:pt x="6044" y="6172"/>
                  </a:lnTo>
                  <a:lnTo>
                    <a:pt x="6037" y="6177"/>
                  </a:lnTo>
                  <a:lnTo>
                    <a:pt x="6029" y="6183"/>
                  </a:lnTo>
                  <a:lnTo>
                    <a:pt x="6022" y="6189"/>
                  </a:lnTo>
                  <a:lnTo>
                    <a:pt x="6015" y="6194"/>
                  </a:lnTo>
                  <a:lnTo>
                    <a:pt x="6007" y="6199"/>
                  </a:lnTo>
                  <a:lnTo>
                    <a:pt x="5999" y="6205"/>
                  </a:lnTo>
                  <a:lnTo>
                    <a:pt x="5992" y="6210"/>
                  </a:lnTo>
                  <a:lnTo>
                    <a:pt x="5984" y="6214"/>
                  </a:lnTo>
                  <a:lnTo>
                    <a:pt x="5971" y="6222"/>
                  </a:lnTo>
                  <a:lnTo>
                    <a:pt x="5963" y="6226"/>
                  </a:lnTo>
                  <a:lnTo>
                    <a:pt x="5955" y="6230"/>
                  </a:lnTo>
                  <a:lnTo>
                    <a:pt x="5947" y="6234"/>
                  </a:lnTo>
                  <a:lnTo>
                    <a:pt x="5938" y="6238"/>
                  </a:lnTo>
                  <a:lnTo>
                    <a:pt x="5930" y="6242"/>
                  </a:lnTo>
                  <a:lnTo>
                    <a:pt x="5922" y="6246"/>
                  </a:lnTo>
                  <a:lnTo>
                    <a:pt x="5913" y="6249"/>
                  </a:lnTo>
                  <a:lnTo>
                    <a:pt x="5905" y="6252"/>
                  </a:lnTo>
                  <a:lnTo>
                    <a:pt x="5896" y="6256"/>
                  </a:lnTo>
                  <a:lnTo>
                    <a:pt x="5887" y="6259"/>
                  </a:lnTo>
                  <a:lnTo>
                    <a:pt x="5879" y="6261"/>
                  </a:lnTo>
                  <a:lnTo>
                    <a:pt x="5870" y="6264"/>
                  </a:lnTo>
                  <a:lnTo>
                    <a:pt x="5861" y="6266"/>
                  </a:lnTo>
                  <a:lnTo>
                    <a:pt x="5852" y="6269"/>
                  </a:lnTo>
                  <a:lnTo>
                    <a:pt x="5843" y="6271"/>
                  </a:lnTo>
                  <a:lnTo>
                    <a:pt x="5834" y="6273"/>
                  </a:lnTo>
                  <a:lnTo>
                    <a:pt x="5825" y="6275"/>
                  </a:lnTo>
                  <a:lnTo>
                    <a:pt x="5816" y="6276"/>
                  </a:lnTo>
                  <a:lnTo>
                    <a:pt x="5807" y="6278"/>
                  </a:lnTo>
                  <a:lnTo>
                    <a:pt x="5798" y="6279"/>
                  </a:lnTo>
                  <a:lnTo>
                    <a:pt x="5789" y="6280"/>
                  </a:lnTo>
                  <a:lnTo>
                    <a:pt x="5780" y="6281"/>
                  </a:lnTo>
                  <a:lnTo>
                    <a:pt x="5771" y="6282"/>
                  </a:lnTo>
                  <a:lnTo>
                    <a:pt x="5762" y="6283"/>
                  </a:lnTo>
                  <a:lnTo>
                    <a:pt x="5753" y="6283"/>
                  </a:lnTo>
                  <a:lnTo>
                    <a:pt x="5744" y="6284"/>
                  </a:lnTo>
                  <a:lnTo>
                    <a:pt x="5735" y="6284"/>
                  </a:lnTo>
                  <a:lnTo>
                    <a:pt x="5730" y="6284"/>
                  </a:lnTo>
                  <a:lnTo>
                    <a:pt x="4270" y="6284"/>
                  </a:lnTo>
                  <a:lnTo>
                    <a:pt x="4265" y="6284"/>
                  </a:lnTo>
                  <a:lnTo>
                    <a:pt x="4256" y="6284"/>
                  </a:lnTo>
                  <a:lnTo>
                    <a:pt x="4247" y="6283"/>
                  </a:lnTo>
                  <a:lnTo>
                    <a:pt x="4238" y="6283"/>
                  </a:lnTo>
                  <a:lnTo>
                    <a:pt x="4229" y="6282"/>
                  </a:lnTo>
                  <a:lnTo>
                    <a:pt x="4220" y="6281"/>
                  </a:lnTo>
                  <a:lnTo>
                    <a:pt x="4211" y="6280"/>
                  </a:lnTo>
                  <a:lnTo>
                    <a:pt x="4202" y="6279"/>
                  </a:lnTo>
                  <a:lnTo>
                    <a:pt x="4193" y="6278"/>
                  </a:lnTo>
                  <a:lnTo>
                    <a:pt x="4184" y="6276"/>
                  </a:lnTo>
                  <a:lnTo>
                    <a:pt x="4175" y="6275"/>
                  </a:lnTo>
                  <a:lnTo>
                    <a:pt x="4166" y="6273"/>
                  </a:lnTo>
                  <a:lnTo>
                    <a:pt x="4157" y="6271"/>
                  </a:lnTo>
                  <a:lnTo>
                    <a:pt x="4148" y="6269"/>
                  </a:lnTo>
                  <a:lnTo>
                    <a:pt x="4139" y="6266"/>
                  </a:lnTo>
                  <a:lnTo>
                    <a:pt x="4130" y="6264"/>
                  </a:lnTo>
                  <a:lnTo>
                    <a:pt x="4121" y="6261"/>
                  </a:lnTo>
                  <a:lnTo>
                    <a:pt x="4113" y="6259"/>
                  </a:lnTo>
                  <a:lnTo>
                    <a:pt x="4104" y="6256"/>
                  </a:lnTo>
                  <a:lnTo>
                    <a:pt x="4095" y="6252"/>
                  </a:lnTo>
                  <a:lnTo>
                    <a:pt x="4087" y="6249"/>
                  </a:lnTo>
                  <a:lnTo>
                    <a:pt x="4078" y="6246"/>
                  </a:lnTo>
                  <a:lnTo>
                    <a:pt x="4070" y="6242"/>
                  </a:lnTo>
                  <a:lnTo>
                    <a:pt x="4062" y="6238"/>
                  </a:lnTo>
                  <a:lnTo>
                    <a:pt x="4053" y="6234"/>
                  </a:lnTo>
                  <a:lnTo>
                    <a:pt x="4045" y="6230"/>
                  </a:lnTo>
                  <a:lnTo>
                    <a:pt x="4037" y="6226"/>
                  </a:lnTo>
                  <a:lnTo>
                    <a:pt x="4029" y="6222"/>
                  </a:lnTo>
                  <a:lnTo>
                    <a:pt x="4016" y="6214"/>
                  </a:lnTo>
                  <a:lnTo>
                    <a:pt x="4008" y="6210"/>
                  </a:lnTo>
                  <a:lnTo>
                    <a:pt x="4001" y="6205"/>
                  </a:lnTo>
                  <a:lnTo>
                    <a:pt x="3993" y="6199"/>
                  </a:lnTo>
                  <a:lnTo>
                    <a:pt x="3985" y="6194"/>
                  </a:lnTo>
                  <a:lnTo>
                    <a:pt x="3978" y="6189"/>
                  </a:lnTo>
                  <a:lnTo>
                    <a:pt x="3971" y="6183"/>
                  </a:lnTo>
                  <a:lnTo>
                    <a:pt x="3963" y="6177"/>
                  </a:lnTo>
                  <a:lnTo>
                    <a:pt x="3956" y="6172"/>
                  </a:lnTo>
                  <a:lnTo>
                    <a:pt x="3949" y="6166"/>
                  </a:lnTo>
                  <a:lnTo>
                    <a:pt x="3943" y="6160"/>
                  </a:lnTo>
                  <a:lnTo>
                    <a:pt x="3936" y="6154"/>
                  </a:lnTo>
                  <a:lnTo>
                    <a:pt x="3929" y="6147"/>
                  </a:lnTo>
                  <a:lnTo>
                    <a:pt x="3923" y="6141"/>
                  </a:lnTo>
                  <a:lnTo>
                    <a:pt x="3917" y="6135"/>
                  </a:lnTo>
                  <a:lnTo>
                    <a:pt x="3910" y="6128"/>
                  </a:lnTo>
                  <a:lnTo>
                    <a:pt x="3904" y="6122"/>
                  </a:lnTo>
                  <a:lnTo>
                    <a:pt x="3898" y="6115"/>
                  </a:lnTo>
                  <a:lnTo>
                    <a:pt x="3893" y="6108"/>
                  </a:lnTo>
                  <a:lnTo>
                    <a:pt x="3887" y="6101"/>
                  </a:lnTo>
                  <a:lnTo>
                    <a:pt x="3881" y="6094"/>
                  </a:lnTo>
                  <a:lnTo>
                    <a:pt x="3876" y="6087"/>
                  </a:lnTo>
                  <a:lnTo>
                    <a:pt x="3871" y="6080"/>
                  </a:lnTo>
                  <a:lnTo>
                    <a:pt x="3865" y="6073"/>
                  </a:lnTo>
                  <a:lnTo>
                    <a:pt x="3861" y="6066"/>
                  </a:lnTo>
                  <a:lnTo>
                    <a:pt x="3856" y="6058"/>
                  </a:lnTo>
                  <a:lnTo>
                    <a:pt x="3851" y="6051"/>
                  </a:lnTo>
                  <a:lnTo>
                    <a:pt x="3846" y="6043"/>
                  </a:lnTo>
                  <a:lnTo>
                    <a:pt x="3841" y="6034"/>
                  </a:lnTo>
                  <a:lnTo>
                    <a:pt x="3836" y="6026"/>
                  </a:lnTo>
                  <a:lnTo>
                    <a:pt x="3832" y="6017"/>
                  </a:lnTo>
                  <a:lnTo>
                    <a:pt x="3828" y="6009"/>
                  </a:lnTo>
                  <a:lnTo>
                    <a:pt x="3823" y="6000"/>
                  </a:lnTo>
                  <a:lnTo>
                    <a:pt x="3820" y="5992"/>
                  </a:lnTo>
                  <a:lnTo>
                    <a:pt x="3816" y="5983"/>
                  </a:lnTo>
                  <a:lnTo>
                    <a:pt x="3812" y="5975"/>
                  </a:lnTo>
                  <a:lnTo>
                    <a:pt x="3809" y="5966"/>
                  </a:lnTo>
                  <a:lnTo>
                    <a:pt x="3806" y="5958"/>
                  </a:lnTo>
                  <a:lnTo>
                    <a:pt x="3803" y="5949"/>
                  </a:lnTo>
                  <a:lnTo>
                    <a:pt x="3800" y="5940"/>
                  </a:lnTo>
                  <a:lnTo>
                    <a:pt x="3797" y="5931"/>
                  </a:lnTo>
                  <a:lnTo>
                    <a:pt x="3795" y="5922"/>
                  </a:lnTo>
                  <a:lnTo>
                    <a:pt x="3792" y="5913"/>
                  </a:lnTo>
                  <a:lnTo>
                    <a:pt x="3790" y="5905"/>
                  </a:lnTo>
                  <a:lnTo>
                    <a:pt x="3788" y="5896"/>
                  </a:lnTo>
                  <a:lnTo>
                    <a:pt x="3786" y="5887"/>
                  </a:lnTo>
                  <a:lnTo>
                    <a:pt x="3785" y="5878"/>
                  </a:lnTo>
                  <a:lnTo>
                    <a:pt x="3783" y="5869"/>
                  </a:lnTo>
                  <a:lnTo>
                    <a:pt x="3782" y="5859"/>
                  </a:lnTo>
                  <a:lnTo>
                    <a:pt x="3781" y="5850"/>
                  </a:lnTo>
                  <a:lnTo>
                    <a:pt x="3780" y="5841"/>
                  </a:lnTo>
                  <a:lnTo>
                    <a:pt x="3779" y="5832"/>
                  </a:lnTo>
                  <a:lnTo>
                    <a:pt x="3778" y="5823"/>
                  </a:lnTo>
                  <a:lnTo>
                    <a:pt x="3778" y="5814"/>
                  </a:lnTo>
                  <a:lnTo>
                    <a:pt x="3777" y="5805"/>
                  </a:lnTo>
                  <a:lnTo>
                    <a:pt x="3777" y="5796"/>
                  </a:lnTo>
                  <a:lnTo>
                    <a:pt x="3777" y="5791"/>
                  </a:lnTo>
                  <a:lnTo>
                    <a:pt x="3777" y="5554"/>
                  </a:lnTo>
                  <a:close/>
                  <a:moveTo>
                    <a:pt x="4034" y="2367"/>
                  </a:moveTo>
                  <a:lnTo>
                    <a:pt x="4033" y="2375"/>
                  </a:lnTo>
                  <a:lnTo>
                    <a:pt x="4033" y="2386"/>
                  </a:lnTo>
                  <a:lnTo>
                    <a:pt x="4033" y="2743"/>
                  </a:lnTo>
                  <a:lnTo>
                    <a:pt x="5967" y="2743"/>
                  </a:lnTo>
                  <a:lnTo>
                    <a:pt x="5967" y="2386"/>
                  </a:lnTo>
                  <a:lnTo>
                    <a:pt x="5967" y="2375"/>
                  </a:lnTo>
                  <a:lnTo>
                    <a:pt x="5966" y="2367"/>
                  </a:lnTo>
                  <a:lnTo>
                    <a:pt x="5965" y="2358"/>
                  </a:lnTo>
                  <a:lnTo>
                    <a:pt x="5964" y="2350"/>
                  </a:lnTo>
                  <a:lnTo>
                    <a:pt x="5963" y="2341"/>
                  </a:lnTo>
                  <a:lnTo>
                    <a:pt x="5961" y="2333"/>
                  </a:lnTo>
                  <a:lnTo>
                    <a:pt x="5959" y="2324"/>
                  </a:lnTo>
                  <a:lnTo>
                    <a:pt x="5956" y="2316"/>
                  </a:lnTo>
                  <a:lnTo>
                    <a:pt x="5954" y="2307"/>
                  </a:lnTo>
                  <a:lnTo>
                    <a:pt x="5950" y="2299"/>
                  </a:lnTo>
                  <a:lnTo>
                    <a:pt x="5947" y="2291"/>
                  </a:lnTo>
                  <a:lnTo>
                    <a:pt x="5943" y="2283"/>
                  </a:lnTo>
                  <a:lnTo>
                    <a:pt x="5939" y="2275"/>
                  </a:lnTo>
                  <a:lnTo>
                    <a:pt x="5934" y="2266"/>
                  </a:lnTo>
                  <a:lnTo>
                    <a:pt x="5929" y="2257"/>
                  </a:lnTo>
                  <a:lnTo>
                    <a:pt x="5925" y="2250"/>
                  </a:lnTo>
                  <a:lnTo>
                    <a:pt x="5920" y="2243"/>
                  </a:lnTo>
                  <a:lnTo>
                    <a:pt x="5914" y="2236"/>
                  </a:lnTo>
                  <a:lnTo>
                    <a:pt x="5909" y="2229"/>
                  </a:lnTo>
                  <a:lnTo>
                    <a:pt x="5903" y="2223"/>
                  </a:lnTo>
                  <a:lnTo>
                    <a:pt x="5897" y="2217"/>
                  </a:lnTo>
                  <a:lnTo>
                    <a:pt x="5891" y="2211"/>
                  </a:lnTo>
                  <a:lnTo>
                    <a:pt x="5885" y="2205"/>
                  </a:lnTo>
                  <a:lnTo>
                    <a:pt x="5878" y="2200"/>
                  </a:lnTo>
                  <a:lnTo>
                    <a:pt x="5871" y="2194"/>
                  </a:lnTo>
                  <a:lnTo>
                    <a:pt x="5864" y="2189"/>
                  </a:lnTo>
                  <a:lnTo>
                    <a:pt x="5857" y="2185"/>
                  </a:lnTo>
                  <a:lnTo>
                    <a:pt x="5848" y="2180"/>
                  </a:lnTo>
                  <a:lnTo>
                    <a:pt x="5840" y="2175"/>
                  </a:lnTo>
                  <a:lnTo>
                    <a:pt x="5832" y="2171"/>
                  </a:lnTo>
                  <a:lnTo>
                    <a:pt x="5824" y="2167"/>
                  </a:lnTo>
                  <a:lnTo>
                    <a:pt x="5816" y="2164"/>
                  </a:lnTo>
                  <a:lnTo>
                    <a:pt x="5808" y="2161"/>
                  </a:lnTo>
                  <a:lnTo>
                    <a:pt x="5800" y="2158"/>
                  </a:lnTo>
                  <a:lnTo>
                    <a:pt x="5791" y="2156"/>
                  </a:lnTo>
                  <a:lnTo>
                    <a:pt x="5783" y="2154"/>
                  </a:lnTo>
                  <a:lnTo>
                    <a:pt x="5774" y="2152"/>
                  </a:lnTo>
                  <a:lnTo>
                    <a:pt x="5765" y="2151"/>
                  </a:lnTo>
                  <a:lnTo>
                    <a:pt x="5757" y="2150"/>
                  </a:lnTo>
                  <a:lnTo>
                    <a:pt x="5748" y="2149"/>
                  </a:lnTo>
                  <a:lnTo>
                    <a:pt x="5739" y="2148"/>
                  </a:lnTo>
                  <a:lnTo>
                    <a:pt x="5728" y="2148"/>
                  </a:lnTo>
                  <a:lnTo>
                    <a:pt x="4272" y="2148"/>
                  </a:lnTo>
                  <a:lnTo>
                    <a:pt x="4261" y="2148"/>
                  </a:lnTo>
                  <a:lnTo>
                    <a:pt x="4252" y="2149"/>
                  </a:lnTo>
                  <a:lnTo>
                    <a:pt x="4243" y="2150"/>
                  </a:lnTo>
                  <a:lnTo>
                    <a:pt x="4235" y="2151"/>
                  </a:lnTo>
                  <a:lnTo>
                    <a:pt x="4226" y="2152"/>
                  </a:lnTo>
                  <a:lnTo>
                    <a:pt x="4217" y="2154"/>
                  </a:lnTo>
                  <a:lnTo>
                    <a:pt x="4209" y="2156"/>
                  </a:lnTo>
                  <a:lnTo>
                    <a:pt x="4200" y="2158"/>
                  </a:lnTo>
                  <a:lnTo>
                    <a:pt x="4192" y="2161"/>
                  </a:lnTo>
                  <a:lnTo>
                    <a:pt x="4184" y="2164"/>
                  </a:lnTo>
                  <a:lnTo>
                    <a:pt x="4176" y="2167"/>
                  </a:lnTo>
                  <a:lnTo>
                    <a:pt x="4168" y="2171"/>
                  </a:lnTo>
                  <a:lnTo>
                    <a:pt x="4160" y="2175"/>
                  </a:lnTo>
                  <a:lnTo>
                    <a:pt x="4152" y="2180"/>
                  </a:lnTo>
                  <a:lnTo>
                    <a:pt x="4143" y="2185"/>
                  </a:lnTo>
                  <a:lnTo>
                    <a:pt x="4136" y="2189"/>
                  </a:lnTo>
                  <a:lnTo>
                    <a:pt x="4129" y="2194"/>
                  </a:lnTo>
                  <a:lnTo>
                    <a:pt x="4122" y="2200"/>
                  </a:lnTo>
                  <a:lnTo>
                    <a:pt x="4115" y="2205"/>
                  </a:lnTo>
                  <a:lnTo>
                    <a:pt x="4109" y="2211"/>
                  </a:lnTo>
                  <a:lnTo>
                    <a:pt x="4103" y="2217"/>
                  </a:lnTo>
                  <a:lnTo>
                    <a:pt x="4097" y="2223"/>
                  </a:lnTo>
                  <a:lnTo>
                    <a:pt x="4091" y="2229"/>
                  </a:lnTo>
                  <a:lnTo>
                    <a:pt x="4086" y="2236"/>
                  </a:lnTo>
                  <a:lnTo>
                    <a:pt x="4080" y="2243"/>
                  </a:lnTo>
                  <a:lnTo>
                    <a:pt x="4075" y="2250"/>
                  </a:lnTo>
                  <a:lnTo>
                    <a:pt x="4071" y="2257"/>
                  </a:lnTo>
                  <a:lnTo>
                    <a:pt x="4066" y="2266"/>
                  </a:lnTo>
                  <a:lnTo>
                    <a:pt x="4061" y="2275"/>
                  </a:lnTo>
                  <a:lnTo>
                    <a:pt x="4057" y="2283"/>
                  </a:lnTo>
                  <a:lnTo>
                    <a:pt x="4053" y="2291"/>
                  </a:lnTo>
                  <a:lnTo>
                    <a:pt x="4050" y="2299"/>
                  </a:lnTo>
                  <a:lnTo>
                    <a:pt x="4046" y="2307"/>
                  </a:lnTo>
                  <a:lnTo>
                    <a:pt x="4044" y="2316"/>
                  </a:lnTo>
                  <a:lnTo>
                    <a:pt x="4041" y="2324"/>
                  </a:lnTo>
                  <a:lnTo>
                    <a:pt x="4039" y="2333"/>
                  </a:lnTo>
                  <a:lnTo>
                    <a:pt x="4037" y="2341"/>
                  </a:lnTo>
                  <a:lnTo>
                    <a:pt x="4036" y="2350"/>
                  </a:lnTo>
                  <a:lnTo>
                    <a:pt x="4035" y="2358"/>
                  </a:lnTo>
                  <a:lnTo>
                    <a:pt x="4034" y="2367"/>
                  </a:lnTo>
                  <a:close/>
                  <a:moveTo>
                    <a:pt x="5723" y="5784"/>
                  </a:moveTo>
                  <a:lnTo>
                    <a:pt x="5723" y="5304"/>
                  </a:lnTo>
                  <a:lnTo>
                    <a:pt x="5723" y="4946"/>
                  </a:lnTo>
                  <a:lnTo>
                    <a:pt x="4277" y="4946"/>
                  </a:lnTo>
                  <a:lnTo>
                    <a:pt x="4277" y="5304"/>
                  </a:lnTo>
                  <a:lnTo>
                    <a:pt x="4277" y="5784"/>
                  </a:lnTo>
                  <a:lnTo>
                    <a:pt x="5723" y="57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6" name="Google Shape;587;p7">
            <a:extLst>
              <a:ext uri="{FF2B5EF4-FFF2-40B4-BE49-F238E27FC236}">
                <a16:creationId xmlns:a16="http://schemas.microsoft.com/office/drawing/2014/main" id="{41E6AD79-3805-44A4-9AE9-9DB3E33AED30}"/>
              </a:ext>
            </a:extLst>
          </p:cNvPr>
          <p:cNvGrpSpPr/>
          <p:nvPr/>
        </p:nvGrpSpPr>
        <p:grpSpPr>
          <a:xfrm>
            <a:off x="10888678" y="861060"/>
            <a:ext cx="633600" cy="633600"/>
            <a:chOff x="10888678" y="861060"/>
            <a:chExt cx="633600" cy="633600"/>
          </a:xfrm>
          <a:solidFill>
            <a:schemeClr val="bg1"/>
          </a:solidFill>
        </p:grpSpPr>
        <p:sp>
          <p:nvSpPr>
            <p:cNvPr id="207" name="Google Shape;588;p7">
              <a:extLst>
                <a:ext uri="{FF2B5EF4-FFF2-40B4-BE49-F238E27FC236}">
                  <a16:creationId xmlns:a16="http://schemas.microsoft.com/office/drawing/2014/main" id="{8E9C1BA4-D9AA-4DD6-9C4C-023858183D71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39" y="4268"/>
                  </a:moveTo>
                  <a:lnTo>
                    <a:pt x="7771" y="2414"/>
                  </a:lnTo>
                  <a:lnTo>
                    <a:pt x="8950" y="3572"/>
                  </a:lnTo>
                  <a:lnTo>
                    <a:pt x="7117" y="5425"/>
                  </a:lnTo>
                  <a:lnTo>
                    <a:pt x="5939" y="4268"/>
                  </a:lnTo>
                  <a:close/>
                  <a:moveTo>
                    <a:pt x="1050" y="3874"/>
                  </a:moveTo>
                  <a:lnTo>
                    <a:pt x="2035" y="2742"/>
                  </a:lnTo>
                  <a:lnTo>
                    <a:pt x="3822" y="4294"/>
                  </a:lnTo>
                  <a:lnTo>
                    <a:pt x="2839" y="5425"/>
                  </a:lnTo>
                  <a:lnTo>
                    <a:pt x="1050" y="38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589;p7">
              <a:extLst>
                <a:ext uri="{FF2B5EF4-FFF2-40B4-BE49-F238E27FC236}">
                  <a16:creationId xmlns:a16="http://schemas.microsoft.com/office/drawing/2014/main" id="{F6DB5A34-11B0-44F6-9E04-020E48E02191}"/>
                </a:ext>
              </a:extLst>
            </p:cNvPr>
            <p:cNvSpPr/>
            <p:nvPr/>
          </p:nvSpPr>
          <p:spPr>
            <a:xfrm>
              <a:off x="10888678" y="8610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894" y="2196"/>
                  </a:moveTo>
                  <a:lnTo>
                    <a:pt x="7921" y="2214"/>
                  </a:lnTo>
                  <a:lnTo>
                    <a:pt x="7946" y="2236"/>
                  </a:lnTo>
                  <a:lnTo>
                    <a:pt x="9125" y="3394"/>
                  </a:lnTo>
                  <a:lnTo>
                    <a:pt x="9147" y="3418"/>
                  </a:lnTo>
                  <a:lnTo>
                    <a:pt x="9165" y="3445"/>
                  </a:lnTo>
                  <a:lnTo>
                    <a:pt x="9180" y="3474"/>
                  </a:lnTo>
                  <a:lnTo>
                    <a:pt x="9191" y="3505"/>
                  </a:lnTo>
                  <a:lnTo>
                    <a:pt x="9198" y="3538"/>
                  </a:lnTo>
                  <a:lnTo>
                    <a:pt x="9200" y="3570"/>
                  </a:lnTo>
                  <a:lnTo>
                    <a:pt x="9198" y="3603"/>
                  </a:lnTo>
                  <a:lnTo>
                    <a:pt x="9192" y="3635"/>
                  </a:lnTo>
                  <a:lnTo>
                    <a:pt x="9182" y="3666"/>
                  </a:lnTo>
                  <a:lnTo>
                    <a:pt x="9167" y="3696"/>
                  </a:lnTo>
                  <a:lnTo>
                    <a:pt x="9149" y="3723"/>
                  </a:lnTo>
                  <a:lnTo>
                    <a:pt x="9128" y="3748"/>
                  </a:lnTo>
                  <a:lnTo>
                    <a:pt x="7773" y="5118"/>
                  </a:lnTo>
                  <a:lnTo>
                    <a:pt x="7767" y="5129"/>
                  </a:lnTo>
                  <a:lnTo>
                    <a:pt x="7749" y="5157"/>
                  </a:lnTo>
                  <a:lnTo>
                    <a:pt x="7728" y="5182"/>
                  </a:lnTo>
                  <a:lnTo>
                    <a:pt x="7704" y="5203"/>
                  </a:lnTo>
                  <a:lnTo>
                    <a:pt x="7677" y="5222"/>
                  </a:lnTo>
                  <a:lnTo>
                    <a:pt x="7662" y="5229"/>
                  </a:lnTo>
                  <a:lnTo>
                    <a:pt x="7295" y="5601"/>
                  </a:lnTo>
                  <a:lnTo>
                    <a:pt x="7270" y="5622"/>
                  </a:lnTo>
                  <a:lnTo>
                    <a:pt x="7243" y="5641"/>
                  </a:lnTo>
                  <a:lnTo>
                    <a:pt x="7214" y="5655"/>
                  </a:lnTo>
                  <a:lnTo>
                    <a:pt x="7183" y="5666"/>
                  </a:lnTo>
                  <a:lnTo>
                    <a:pt x="7151" y="5673"/>
                  </a:lnTo>
                  <a:lnTo>
                    <a:pt x="7119" y="5675"/>
                  </a:lnTo>
                  <a:lnTo>
                    <a:pt x="7086" y="5673"/>
                  </a:lnTo>
                  <a:lnTo>
                    <a:pt x="7054" y="5667"/>
                  </a:lnTo>
                  <a:lnTo>
                    <a:pt x="7037" y="5661"/>
                  </a:lnTo>
                  <a:lnTo>
                    <a:pt x="7016" y="5684"/>
                  </a:lnTo>
                  <a:lnTo>
                    <a:pt x="7015" y="5684"/>
                  </a:lnTo>
                  <a:lnTo>
                    <a:pt x="6989" y="5712"/>
                  </a:lnTo>
                  <a:lnTo>
                    <a:pt x="6988" y="5713"/>
                  </a:lnTo>
                  <a:lnTo>
                    <a:pt x="6965" y="5736"/>
                  </a:lnTo>
                  <a:lnTo>
                    <a:pt x="6964" y="5737"/>
                  </a:lnTo>
                  <a:lnTo>
                    <a:pt x="6944" y="5757"/>
                  </a:lnTo>
                  <a:lnTo>
                    <a:pt x="6942" y="5759"/>
                  </a:lnTo>
                  <a:lnTo>
                    <a:pt x="6924" y="5776"/>
                  </a:lnTo>
                  <a:lnTo>
                    <a:pt x="6922" y="5778"/>
                  </a:lnTo>
                  <a:lnTo>
                    <a:pt x="6905" y="5793"/>
                  </a:lnTo>
                  <a:lnTo>
                    <a:pt x="6902" y="5796"/>
                  </a:lnTo>
                  <a:lnTo>
                    <a:pt x="6887" y="5809"/>
                  </a:lnTo>
                  <a:lnTo>
                    <a:pt x="6883" y="5812"/>
                  </a:lnTo>
                  <a:lnTo>
                    <a:pt x="6869" y="5823"/>
                  </a:lnTo>
                  <a:lnTo>
                    <a:pt x="6864" y="5827"/>
                  </a:lnTo>
                  <a:lnTo>
                    <a:pt x="6851" y="5836"/>
                  </a:lnTo>
                  <a:lnTo>
                    <a:pt x="6844" y="5841"/>
                  </a:lnTo>
                  <a:lnTo>
                    <a:pt x="6832" y="5849"/>
                  </a:lnTo>
                  <a:lnTo>
                    <a:pt x="6823" y="5853"/>
                  </a:lnTo>
                  <a:lnTo>
                    <a:pt x="6811" y="5859"/>
                  </a:lnTo>
                  <a:lnTo>
                    <a:pt x="6801" y="5864"/>
                  </a:lnTo>
                  <a:lnTo>
                    <a:pt x="6790" y="5868"/>
                  </a:lnTo>
                  <a:lnTo>
                    <a:pt x="6779" y="5872"/>
                  </a:lnTo>
                  <a:lnTo>
                    <a:pt x="6768" y="5876"/>
                  </a:lnTo>
                  <a:lnTo>
                    <a:pt x="6758" y="5878"/>
                  </a:lnTo>
                  <a:lnTo>
                    <a:pt x="6746" y="5881"/>
                  </a:lnTo>
                  <a:lnTo>
                    <a:pt x="6738" y="5882"/>
                  </a:lnTo>
                  <a:lnTo>
                    <a:pt x="6727" y="5884"/>
                  </a:lnTo>
                  <a:lnTo>
                    <a:pt x="6722" y="5897"/>
                  </a:lnTo>
                  <a:lnTo>
                    <a:pt x="6718" y="5907"/>
                  </a:lnTo>
                  <a:lnTo>
                    <a:pt x="6704" y="5936"/>
                  </a:lnTo>
                  <a:lnTo>
                    <a:pt x="6700" y="5943"/>
                  </a:lnTo>
                  <a:lnTo>
                    <a:pt x="6682" y="5974"/>
                  </a:lnTo>
                  <a:lnTo>
                    <a:pt x="6679" y="5980"/>
                  </a:lnTo>
                  <a:lnTo>
                    <a:pt x="6658" y="6011"/>
                  </a:lnTo>
                  <a:lnTo>
                    <a:pt x="6655" y="6016"/>
                  </a:lnTo>
                  <a:lnTo>
                    <a:pt x="6631" y="6049"/>
                  </a:lnTo>
                  <a:lnTo>
                    <a:pt x="6628" y="6053"/>
                  </a:lnTo>
                  <a:lnTo>
                    <a:pt x="6601" y="6087"/>
                  </a:lnTo>
                  <a:lnTo>
                    <a:pt x="6598" y="6091"/>
                  </a:lnTo>
                  <a:lnTo>
                    <a:pt x="6569" y="6126"/>
                  </a:lnTo>
                  <a:lnTo>
                    <a:pt x="6566" y="6129"/>
                  </a:lnTo>
                  <a:lnTo>
                    <a:pt x="6534" y="6164"/>
                  </a:lnTo>
                  <a:lnTo>
                    <a:pt x="6531" y="6167"/>
                  </a:lnTo>
                  <a:lnTo>
                    <a:pt x="6496" y="6203"/>
                  </a:lnTo>
                  <a:lnTo>
                    <a:pt x="6494" y="6205"/>
                  </a:lnTo>
                  <a:lnTo>
                    <a:pt x="6457" y="6242"/>
                  </a:lnTo>
                  <a:lnTo>
                    <a:pt x="6455" y="6244"/>
                  </a:lnTo>
                  <a:lnTo>
                    <a:pt x="6416" y="6280"/>
                  </a:lnTo>
                  <a:lnTo>
                    <a:pt x="6413" y="6282"/>
                  </a:lnTo>
                  <a:lnTo>
                    <a:pt x="6372" y="6318"/>
                  </a:lnTo>
                  <a:lnTo>
                    <a:pt x="6370" y="6320"/>
                  </a:lnTo>
                  <a:lnTo>
                    <a:pt x="6327" y="6356"/>
                  </a:lnTo>
                  <a:lnTo>
                    <a:pt x="6327" y="6356"/>
                  </a:lnTo>
                  <a:lnTo>
                    <a:pt x="6314" y="6366"/>
                  </a:lnTo>
                  <a:lnTo>
                    <a:pt x="6305" y="6374"/>
                  </a:lnTo>
                  <a:lnTo>
                    <a:pt x="6304" y="6376"/>
                  </a:lnTo>
                  <a:lnTo>
                    <a:pt x="6304" y="6376"/>
                  </a:lnTo>
                  <a:lnTo>
                    <a:pt x="6303" y="6389"/>
                  </a:lnTo>
                  <a:lnTo>
                    <a:pt x="6302" y="6396"/>
                  </a:lnTo>
                  <a:lnTo>
                    <a:pt x="6298" y="6425"/>
                  </a:lnTo>
                  <a:lnTo>
                    <a:pt x="6295" y="6438"/>
                  </a:lnTo>
                  <a:lnTo>
                    <a:pt x="6288" y="6466"/>
                  </a:lnTo>
                  <a:lnTo>
                    <a:pt x="6284" y="6479"/>
                  </a:lnTo>
                  <a:lnTo>
                    <a:pt x="6274" y="6505"/>
                  </a:lnTo>
                  <a:lnTo>
                    <a:pt x="6269" y="6518"/>
                  </a:lnTo>
                  <a:lnTo>
                    <a:pt x="6256" y="6543"/>
                  </a:lnTo>
                  <a:lnTo>
                    <a:pt x="6250" y="6554"/>
                  </a:lnTo>
                  <a:lnTo>
                    <a:pt x="6235" y="6578"/>
                  </a:lnTo>
                  <a:lnTo>
                    <a:pt x="6227" y="6588"/>
                  </a:lnTo>
                  <a:lnTo>
                    <a:pt x="6210" y="6610"/>
                  </a:lnTo>
                  <a:lnTo>
                    <a:pt x="6201" y="6620"/>
                  </a:lnTo>
                  <a:lnTo>
                    <a:pt x="6181" y="6640"/>
                  </a:lnTo>
                  <a:lnTo>
                    <a:pt x="6173" y="6648"/>
                  </a:lnTo>
                  <a:lnTo>
                    <a:pt x="6151" y="6667"/>
                  </a:lnTo>
                  <a:lnTo>
                    <a:pt x="6141" y="6674"/>
                  </a:lnTo>
                  <a:lnTo>
                    <a:pt x="6117" y="6691"/>
                  </a:lnTo>
                  <a:lnTo>
                    <a:pt x="6107" y="6697"/>
                  </a:lnTo>
                  <a:lnTo>
                    <a:pt x="6081" y="6712"/>
                  </a:lnTo>
                  <a:lnTo>
                    <a:pt x="6071" y="6717"/>
                  </a:lnTo>
                  <a:lnTo>
                    <a:pt x="6044" y="6729"/>
                  </a:lnTo>
                  <a:lnTo>
                    <a:pt x="6033" y="6733"/>
                  </a:lnTo>
                  <a:lnTo>
                    <a:pt x="6004" y="6743"/>
                  </a:lnTo>
                  <a:lnTo>
                    <a:pt x="5993" y="6747"/>
                  </a:lnTo>
                  <a:lnTo>
                    <a:pt x="5968" y="6753"/>
                  </a:lnTo>
                  <a:lnTo>
                    <a:pt x="5961" y="6782"/>
                  </a:lnTo>
                  <a:lnTo>
                    <a:pt x="5958" y="6794"/>
                  </a:lnTo>
                  <a:lnTo>
                    <a:pt x="5948" y="6824"/>
                  </a:lnTo>
                  <a:lnTo>
                    <a:pt x="5943" y="6836"/>
                  </a:lnTo>
                  <a:lnTo>
                    <a:pt x="5930" y="6864"/>
                  </a:lnTo>
                  <a:lnTo>
                    <a:pt x="5923" y="6876"/>
                  </a:lnTo>
                  <a:lnTo>
                    <a:pt x="5908" y="6902"/>
                  </a:lnTo>
                  <a:lnTo>
                    <a:pt x="5900" y="6914"/>
                  </a:lnTo>
                  <a:lnTo>
                    <a:pt x="5882" y="6937"/>
                  </a:lnTo>
                  <a:lnTo>
                    <a:pt x="5873" y="6948"/>
                  </a:lnTo>
                  <a:lnTo>
                    <a:pt x="5852" y="6968"/>
                  </a:lnTo>
                  <a:lnTo>
                    <a:pt x="5841" y="6978"/>
                  </a:lnTo>
                  <a:lnTo>
                    <a:pt x="5819" y="6996"/>
                  </a:lnTo>
                  <a:lnTo>
                    <a:pt x="5807" y="7005"/>
                  </a:lnTo>
                  <a:lnTo>
                    <a:pt x="5782" y="7020"/>
                  </a:lnTo>
                  <a:lnTo>
                    <a:pt x="5770" y="7027"/>
                  </a:lnTo>
                  <a:lnTo>
                    <a:pt x="5743" y="7040"/>
                  </a:lnTo>
                  <a:lnTo>
                    <a:pt x="5731" y="7045"/>
                  </a:lnTo>
                  <a:lnTo>
                    <a:pt x="5702" y="7055"/>
                  </a:lnTo>
                  <a:lnTo>
                    <a:pt x="5690" y="7059"/>
                  </a:lnTo>
                  <a:lnTo>
                    <a:pt x="5659" y="7067"/>
                  </a:lnTo>
                  <a:lnTo>
                    <a:pt x="5647" y="7069"/>
                  </a:lnTo>
                  <a:lnTo>
                    <a:pt x="5614" y="7074"/>
                  </a:lnTo>
                  <a:lnTo>
                    <a:pt x="5603" y="7075"/>
                  </a:lnTo>
                  <a:lnTo>
                    <a:pt x="5580" y="7076"/>
                  </a:lnTo>
                  <a:lnTo>
                    <a:pt x="5575" y="7093"/>
                  </a:lnTo>
                  <a:lnTo>
                    <a:pt x="5569" y="7105"/>
                  </a:lnTo>
                  <a:lnTo>
                    <a:pt x="5554" y="7137"/>
                  </a:lnTo>
                  <a:lnTo>
                    <a:pt x="5547" y="7150"/>
                  </a:lnTo>
                  <a:lnTo>
                    <a:pt x="5529" y="7179"/>
                  </a:lnTo>
                  <a:lnTo>
                    <a:pt x="5521" y="7191"/>
                  </a:lnTo>
                  <a:lnTo>
                    <a:pt x="5500" y="7218"/>
                  </a:lnTo>
                  <a:lnTo>
                    <a:pt x="5490" y="7228"/>
                  </a:lnTo>
                  <a:lnTo>
                    <a:pt x="5466" y="7252"/>
                  </a:lnTo>
                  <a:lnTo>
                    <a:pt x="5455" y="7262"/>
                  </a:lnTo>
                  <a:lnTo>
                    <a:pt x="5429" y="7282"/>
                  </a:lnTo>
                  <a:lnTo>
                    <a:pt x="5417" y="7291"/>
                  </a:lnTo>
                  <a:lnTo>
                    <a:pt x="5389" y="7308"/>
                  </a:lnTo>
                  <a:lnTo>
                    <a:pt x="5376" y="7315"/>
                  </a:lnTo>
                  <a:lnTo>
                    <a:pt x="5345" y="7329"/>
                  </a:lnTo>
                  <a:lnTo>
                    <a:pt x="5332" y="7334"/>
                  </a:lnTo>
                  <a:lnTo>
                    <a:pt x="5300" y="7345"/>
                  </a:lnTo>
                  <a:lnTo>
                    <a:pt x="5286" y="7348"/>
                  </a:lnTo>
                  <a:lnTo>
                    <a:pt x="5252" y="7355"/>
                  </a:lnTo>
                  <a:lnTo>
                    <a:pt x="5238" y="7357"/>
                  </a:lnTo>
                  <a:lnTo>
                    <a:pt x="5203" y="7360"/>
                  </a:lnTo>
                  <a:lnTo>
                    <a:pt x="5196" y="7360"/>
                  </a:lnTo>
                  <a:lnTo>
                    <a:pt x="5194" y="7368"/>
                  </a:lnTo>
                  <a:lnTo>
                    <a:pt x="5187" y="7386"/>
                  </a:lnTo>
                  <a:lnTo>
                    <a:pt x="5167" y="7427"/>
                  </a:lnTo>
                  <a:lnTo>
                    <a:pt x="5158" y="7444"/>
                  </a:lnTo>
                  <a:lnTo>
                    <a:pt x="5133" y="7480"/>
                  </a:lnTo>
                  <a:lnTo>
                    <a:pt x="5121" y="7495"/>
                  </a:lnTo>
                  <a:lnTo>
                    <a:pt x="5092" y="7526"/>
                  </a:lnTo>
                  <a:lnTo>
                    <a:pt x="5077" y="7539"/>
                  </a:lnTo>
                  <a:lnTo>
                    <a:pt x="5044" y="7565"/>
                  </a:lnTo>
                  <a:lnTo>
                    <a:pt x="5028" y="7575"/>
                  </a:lnTo>
                  <a:lnTo>
                    <a:pt x="4992" y="7595"/>
                  </a:lnTo>
                  <a:lnTo>
                    <a:pt x="4975" y="7603"/>
                  </a:lnTo>
                  <a:lnTo>
                    <a:pt x="4935" y="7618"/>
                  </a:lnTo>
                  <a:lnTo>
                    <a:pt x="4918" y="7623"/>
                  </a:lnTo>
                  <a:lnTo>
                    <a:pt x="4877" y="7631"/>
                  </a:lnTo>
                  <a:lnTo>
                    <a:pt x="4858" y="7634"/>
                  </a:lnTo>
                  <a:lnTo>
                    <a:pt x="4816" y="7636"/>
                  </a:lnTo>
                  <a:lnTo>
                    <a:pt x="4798" y="7636"/>
                  </a:lnTo>
                  <a:lnTo>
                    <a:pt x="4755" y="7632"/>
                  </a:lnTo>
                  <a:lnTo>
                    <a:pt x="4737" y="7629"/>
                  </a:lnTo>
                  <a:lnTo>
                    <a:pt x="4693" y="7619"/>
                  </a:lnTo>
                  <a:lnTo>
                    <a:pt x="4676" y="7614"/>
                  </a:lnTo>
                  <a:lnTo>
                    <a:pt x="4634" y="7597"/>
                  </a:lnTo>
                  <a:lnTo>
                    <a:pt x="4618" y="7589"/>
                  </a:lnTo>
                  <a:lnTo>
                    <a:pt x="4576" y="7565"/>
                  </a:lnTo>
                  <a:lnTo>
                    <a:pt x="4562" y="7556"/>
                  </a:lnTo>
                  <a:lnTo>
                    <a:pt x="4522" y="7525"/>
                  </a:lnTo>
                  <a:lnTo>
                    <a:pt x="4515" y="7520"/>
                  </a:lnTo>
                  <a:lnTo>
                    <a:pt x="4489" y="7497"/>
                  </a:lnTo>
                  <a:lnTo>
                    <a:pt x="4464" y="7475"/>
                  </a:lnTo>
                  <a:lnTo>
                    <a:pt x="4441" y="7454"/>
                  </a:lnTo>
                  <a:lnTo>
                    <a:pt x="4418" y="7434"/>
                  </a:lnTo>
                  <a:lnTo>
                    <a:pt x="4396" y="7414"/>
                  </a:lnTo>
                  <a:lnTo>
                    <a:pt x="4375" y="7396"/>
                  </a:lnTo>
                  <a:lnTo>
                    <a:pt x="4355" y="7377"/>
                  </a:lnTo>
                  <a:lnTo>
                    <a:pt x="4334" y="7360"/>
                  </a:lnTo>
                  <a:lnTo>
                    <a:pt x="4314" y="7342"/>
                  </a:lnTo>
                  <a:lnTo>
                    <a:pt x="4295" y="7325"/>
                  </a:lnTo>
                  <a:lnTo>
                    <a:pt x="4275" y="7308"/>
                  </a:lnTo>
                  <a:lnTo>
                    <a:pt x="4255" y="7290"/>
                  </a:lnTo>
                  <a:lnTo>
                    <a:pt x="4234" y="7273"/>
                  </a:lnTo>
                  <a:lnTo>
                    <a:pt x="4213" y="7255"/>
                  </a:lnTo>
                  <a:lnTo>
                    <a:pt x="4210" y="7252"/>
                  </a:lnTo>
                  <a:lnTo>
                    <a:pt x="4198" y="7240"/>
                  </a:lnTo>
                  <a:lnTo>
                    <a:pt x="4185" y="7228"/>
                  </a:lnTo>
                  <a:lnTo>
                    <a:pt x="4172" y="7216"/>
                  </a:lnTo>
                  <a:lnTo>
                    <a:pt x="4158" y="7204"/>
                  </a:lnTo>
                  <a:lnTo>
                    <a:pt x="4145" y="7192"/>
                  </a:lnTo>
                  <a:lnTo>
                    <a:pt x="4131" y="7180"/>
                  </a:lnTo>
                  <a:lnTo>
                    <a:pt x="4118" y="7168"/>
                  </a:lnTo>
                  <a:lnTo>
                    <a:pt x="4105" y="7157"/>
                  </a:lnTo>
                  <a:lnTo>
                    <a:pt x="4092" y="7145"/>
                  </a:lnTo>
                  <a:lnTo>
                    <a:pt x="4080" y="7135"/>
                  </a:lnTo>
                  <a:lnTo>
                    <a:pt x="4069" y="7125"/>
                  </a:lnTo>
                  <a:lnTo>
                    <a:pt x="4069" y="7125"/>
                  </a:lnTo>
                  <a:lnTo>
                    <a:pt x="4059" y="7116"/>
                  </a:lnTo>
                  <a:lnTo>
                    <a:pt x="4059" y="7115"/>
                  </a:lnTo>
                  <a:lnTo>
                    <a:pt x="4049" y="7107"/>
                  </a:lnTo>
                  <a:lnTo>
                    <a:pt x="4049" y="7107"/>
                  </a:lnTo>
                  <a:lnTo>
                    <a:pt x="4042" y="7100"/>
                  </a:lnTo>
                  <a:lnTo>
                    <a:pt x="4035" y="7094"/>
                  </a:lnTo>
                  <a:lnTo>
                    <a:pt x="4027" y="7087"/>
                  </a:lnTo>
                  <a:lnTo>
                    <a:pt x="4019" y="7080"/>
                  </a:lnTo>
                  <a:lnTo>
                    <a:pt x="4011" y="7073"/>
                  </a:lnTo>
                  <a:lnTo>
                    <a:pt x="4002" y="7065"/>
                  </a:lnTo>
                  <a:lnTo>
                    <a:pt x="3994" y="7058"/>
                  </a:lnTo>
                  <a:lnTo>
                    <a:pt x="3986" y="7051"/>
                  </a:lnTo>
                  <a:lnTo>
                    <a:pt x="3978" y="7044"/>
                  </a:lnTo>
                  <a:lnTo>
                    <a:pt x="3971" y="7037"/>
                  </a:lnTo>
                  <a:lnTo>
                    <a:pt x="3963" y="7031"/>
                  </a:lnTo>
                  <a:lnTo>
                    <a:pt x="3957" y="7025"/>
                  </a:lnTo>
                  <a:lnTo>
                    <a:pt x="3950" y="7019"/>
                  </a:lnTo>
                  <a:lnTo>
                    <a:pt x="3945" y="7015"/>
                  </a:lnTo>
                  <a:lnTo>
                    <a:pt x="3940" y="7010"/>
                  </a:lnTo>
                  <a:lnTo>
                    <a:pt x="3863" y="6944"/>
                  </a:lnTo>
                  <a:lnTo>
                    <a:pt x="3862" y="6943"/>
                  </a:lnTo>
                  <a:lnTo>
                    <a:pt x="3793" y="6882"/>
                  </a:lnTo>
                  <a:lnTo>
                    <a:pt x="3791" y="6880"/>
                  </a:lnTo>
                  <a:lnTo>
                    <a:pt x="3730" y="6823"/>
                  </a:lnTo>
                  <a:lnTo>
                    <a:pt x="3727" y="6821"/>
                  </a:lnTo>
                  <a:lnTo>
                    <a:pt x="3672" y="6766"/>
                  </a:lnTo>
                  <a:lnTo>
                    <a:pt x="3669" y="6763"/>
                  </a:lnTo>
                  <a:lnTo>
                    <a:pt x="3618" y="6710"/>
                  </a:lnTo>
                  <a:lnTo>
                    <a:pt x="3615" y="6707"/>
                  </a:lnTo>
                  <a:lnTo>
                    <a:pt x="3569" y="6654"/>
                  </a:lnTo>
                  <a:lnTo>
                    <a:pt x="3565" y="6650"/>
                  </a:lnTo>
                  <a:lnTo>
                    <a:pt x="3522" y="6596"/>
                  </a:lnTo>
                  <a:lnTo>
                    <a:pt x="3519" y="6591"/>
                  </a:lnTo>
                  <a:lnTo>
                    <a:pt x="3478" y="6535"/>
                  </a:lnTo>
                  <a:lnTo>
                    <a:pt x="3475" y="6530"/>
                  </a:lnTo>
                  <a:lnTo>
                    <a:pt x="3435" y="6470"/>
                  </a:lnTo>
                  <a:lnTo>
                    <a:pt x="3432" y="6466"/>
                  </a:lnTo>
                  <a:lnTo>
                    <a:pt x="3393" y="6401"/>
                  </a:lnTo>
                  <a:lnTo>
                    <a:pt x="3391" y="6398"/>
                  </a:lnTo>
                  <a:lnTo>
                    <a:pt x="3351" y="6327"/>
                  </a:lnTo>
                  <a:lnTo>
                    <a:pt x="3349" y="6324"/>
                  </a:lnTo>
                  <a:lnTo>
                    <a:pt x="3307" y="6245"/>
                  </a:lnTo>
                  <a:lnTo>
                    <a:pt x="3306" y="6243"/>
                  </a:lnTo>
                  <a:lnTo>
                    <a:pt x="3261" y="6155"/>
                  </a:lnTo>
                  <a:lnTo>
                    <a:pt x="3261" y="6154"/>
                  </a:lnTo>
                  <a:lnTo>
                    <a:pt x="3212" y="6055"/>
                  </a:lnTo>
                  <a:lnTo>
                    <a:pt x="3212" y="6055"/>
                  </a:lnTo>
                  <a:lnTo>
                    <a:pt x="3191" y="6012"/>
                  </a:lnTo>
                  <a:lnTo>
                    <a:pt x="3173" y="5975"/>
                  </a:lnTo>
                  <a:lnTo>
                    <a:pt x="3158" y="5944"/>
                  </a:lnTo>
                  <a:lnTo>
                    <a:pt x="3146" y="5921"/>
                  </a:lnTo>
                  <a:lnTo>
                    <a:pt x="3144" y="5921"/>
                  </a:lnTo>
                  <a:lnTo>
                    <a:pt x="3131" y="5921"/>
                  </a:lnTo>
                  <a:lnTo>
                    <a:pt x="3115" y="5920"/>
                  </a:lnTo>
                  <a:lnTo>
                    <a:pt x="3101" y="5918"/>
                  </a:lnTo>
                  <a:lnTo>
                    <a:pt x="3084" y="5915"/>
                  </a:lnTo>
                  <a:lnTo>
                    <a:pt x="3071" y="5912"/>
                  </a:lnTo>
                  <a:lnTo>
                    <a:pt x="3054" y="5908"/>
                  </a:lnTo>
                  <a:lnTo>
                    <a:pt x="3042" y="5903"/>
                  </a:lnTo>
                  <a:lnTo>
                    <a:pt x="3025" y="5897"/>
                  </a:lnTo>
                  <a:lnTo>
                    <a:pt x="3015" y="5892"/>
                  </a:lnTo>
                  <a:lnTo>
                    <a:pt x="2997" y="5883"/>
                  </a:lnTo>
                  <a:lnTo>
                    <a:pt x="2989" y="5878"/>
                  </a:lnTo>
                  <a:lnTo>
                    <a:pt x="2969" y="5867"/>
                  </a:lnTo>
                  <a:lnTo>
                    <a:pt x="2963" y="5863"/>
                  </a:lnTo>
                  <a:lnTo>
                    <a:pt x="2943" y="5849"/>
                  </a:lnTo>
                  <a:lnTo>
                    <a:pt x="2938" y="5845"/>
                  </a:lnTo>
                  <a:lnTo>
                    <a:pt x="2916" y="5829"/>
                  </a:lnTo>
                  <a:lnTo>
                    <a:pt x="2912" y="5826"/>
                  </a:lnTo>
                  <a:lnTo>
                    <a:pt x="2888" y="5806"/>
                  </a:lnTo>
                  <a:lnTo>
                    <a:pt x="2886" y="5804"/>
                  </a:lnTo>
                  <a:lnTo>
                    <a:pt x="2859" y="5782"/>
                  </a:lnTo>
                  <a:lnTo>
                    <a:pt x="2857" y="5780"/>
                  </a:lnTo>
                  <a:lnTo>
                    <a:pt x="2828" y="5755"/>
                  </a:lnTo>
                  <a:lnTo>
                    <a:pt x="2828" y="5754"/>
                  </a:lnTo>
                  <a:lnTo>
                    <a:pt x="2797" y="5727"/>
                  </a:lnTo>
                  <a:lnTo>
                    <a:pt x="2795" y="5725"/>
                  </a:lnTo>
                  <a:lnTo>
                    <a:pt x="2768" y="5700"/>
                  </a:lnTo>
                  <a:lnTo>
                    <a:pt x="2765" y="5697"/>
                  </a:lnTo>
                  <a:lnTo>
                    <a:pt x="2741" y="5673"/>
                  </a:lnTo>
                  <a:lnTo>
                    <a:pt x="2738" y="5670"/>
                  </a:lnTo>
                  <a:lnTo>
                    <a:pt x="2717" y="5648"/>
                  </a:lnTo>
                  <a:lnTo>
                    <a:pt x="2713" y="5642"/>
                  </a:lnTo>
                  <a:lnTo>
                    <a:pt x="2709" y="5638"/>
                  </a:lnTo>
                  <a:lnTo>
                    <a:pt x="2701" y="5634"/>
                  </a:lnTo>
                  <a:lnTo>
                    <a:pt x="2675" y="5614"/>
                  </a:lnTo>
                  <a:lnTo>
                    <a:pt x="2332" y="5316"/>
                  </a:lnTo>
                  <a:lnTo>
                    <a:pt x="2313" y="5306"/>
                  </a:lnTo>
                  <a:lnTo>
                    <a:pt x="2287" y="5286"/>
                  </a:lnTo>
                  <a:lnTo>
                    <a:pt x="2264" y="5263"/>
                  </a:lnTo>
                  <a:lnTo>
                    <a:pt x="2251" y="5246"/>
                  </a:lnTo>
                  <a:lnTo>
                    <a:pt x="886" y="4063"/>
                  </a:lnTo>
                  <a:lnTo>
                    <a:pt x="863" y="4040"/>
                  </a:lnTo>
                  <a:lnTo>
                    <a:pt x="843" y="4014"/>
                  </a:lnTo>
                  <a:lnTo>
                    <a:pt x="826" y="3986"/>
                  </a:lnTo>
                  <a:lnTo>
                    <a:pt x="814" y="3956"/>
                  </a:lnTo>
                  <a:lnTo>
                    <a:pt x="805" y="3924"/>
                  </a:lnTo>
                  <a:lnTo>
                    <a:pt x="801" y="3892"/>
                  </a:lnTo>
                  <a:lnTo>
                    <a:pt x="800" y="3859"/>
                  </a:lnTo>
                  <a:lnTo>
                    <a:pt x="805" y="3826"/>
                  </a:lnTo>
                  <a:lnTo>
                    <a:pt x="813" y="3795"/>
                  </a:lnTo>
                  <a:lnTo>
                    <a:pt x="825" y="3764"/>
                  </a:lnTo>
                  <a:lnTo>
                    <a:pt x="842" y="3736"/>
                  </a:lnTo>
                  <a:lnTo>
                    <a:pt x="861" y="3710"/>
                  </a:lnTo>
                  <a:lnTo>
                    <a:pt x="1846" y="2578"/>
                  </a:lnTo>
                  <a:lnTo>
                    <a:pt x="1869" y="2555"/>
                  </a:lnTo>
                  <a:lnTo>
                    <a:pt x="1895" y="2535"/>
                  </a:lnTo>
                  <a:lnTo>
                    <a:pt x="1924" y="2518"/>
                  </a:lnTo>
                  <a:lnTo>
                    <a:pt x="1954" y="2506"/>
                  </a:lnTo>
                  <a:lnTo>
                    <a:pt x="1985" y="2497"/>
                  </a:lnTo>
                  <a:lnTo>
                    <a:pt x="2018" y="2493"/>
                  </a:lnTo>
                  <a:lnTo>
                    <a:pt x="2050" y="2492"/>
                  </a:lnTo>
                  <a:lnTo>
                    <a:pt x="2083" y="2497"/>
                  </a:lnTo>
                  <a:lnTo>
                    <a:pt x="2114" y="2505"/>
                  </a:lnTo>
                  <a:lnTo>
                    <a:pt x="2145" y="2517"/>
                  </a:lnTo>
                  <a:lnTo>
                    <a:pt x="2173" y="2533"/>
                  </a:lnTo>
                  <a:lnTo>
                    <a:pt x="2199" y="2553"/>
                  </a:lnTo>
                  <a:lnTo>
                    <a:pt x="3986" y="4105"/>
                  </a:lnTo>
                  <a:lnTo>
                    <a:pt x="4009" y="4128"/>
                  </a:lnTo>
                  <a:lnTo>
                    <a:pt x="4029" y="4154"/>
                  </a:lnTo>
                  <a:lnTo>
                    <a:pt x="4046" y="4182"/>
                  </a:lnTo>
                  <a:lnTo>
                    <a:pt x="4058" y="4213"/>
                  </a:lnTo>
                  <a:lnTo>
                    <a:pt x="4067" y="4244"/>
                  </a:lnTo>
                  <a:lnTo>
                    <a:pt x="4071" y="4276"/>
                  </a:lnTo>
                  <a:lnTo>
                    <a:pt x="4071" y="4279"/>
                  </a:lnTo>
                  <a:lnTo>
                    <a:pt x="4092" y="4297"/>
                  </a:lnTo>
                  <a:lnTo>
                    <a:pt x="4093" y="4298"/>
                  </a:lnTo>
                  <a:lnTo>
                    <a:pt x="4119" y="4320"/>
                  </a:lnTo>
                  <a:lnTo>
                    <a:pt x="4119" y="4321"/>
                  </a:lnTo>
                  <a:lnTo>
                    <a:pt x="4144" y="4343"/>
                  </a:lnTo>
                  <a:lnTo>
                    <a:pt x="4145" y="4344"/>
                  </a:lnTo>
                  <a:lnTo>
                    <a:pt x="4167" y="4364"/>
                  </a:lnTo>
                  <a:lnTo>
                    <a:pt x="4169" y="4365"/>
                  </a:lnTo>
                  <a:lnTo>
                    <a:pt x="4188" y="4384"/>
                  </a:lnTo>
                  <a:lnTo>
                    <a:pt x="4190" y="4386"/>
                  </a:lnTo>
                  <a:lnTo>
                    <a:pt x="4206" y="4402"/>
                  </a:lnTo>
                  <a:lnTo>
                    <a:pt x="4209" y="4405"/>
                  </a:lnTo>
                  <a:lnTo>
                    <a:pt x="4221" y="4417"/>
                  </a:lnTo>
                  <a:lnTo>
                    <a:pt x="4228" y="4425"/>
                  </a:lnTo>
                  <a:lnTo>
                    <a:pt x="4235" y="4433"/>
                  </a:lnTo>
                  <a:lnTo>
                    <a:pt x="4244" y="4445"/>
                  </a:lnTo>
                  <a:lnTo>
                    <a:pt x="4248" y="4452"/>
                  </a:lnTo>
                  <a:lnTo>
                    <a:pt x="4252" y="4458"/>
                  </a:lnTo>
                  <a:lnTo>
                    <a:pt x="4256" y="4466"/>
                  </a:lnTo>
                  <a:lnTo>
                    <a:pt x="4259" y="4472"/>
                  </a:lnTo>
                  <a:lnTo>
                    <a:pt x="4263" y="4479"/>
                  </a:lnTo>
                  <a:lnTo>
                    <a:pt x="4265" y="4485"/>
                  </a:lnTo>
                  <a:lnTo>
                    <a:pt x="4269" y="4493"/>
                  </a:lnTo>
                  <a:lnTo>
                    <a:pt x="4271" y="4498"/>
                  </a:lnTo>
                  <a:lnTo>
                    <a:pt x="4274" y="4507"/>
                  </a:lnTo>
                  <a:lnTo>
                    <a:pt x="4276" y="4512"/>
                  </a:lnTo>
                  <a:lnTo>
                    <a:pt x="4278" y="4520"/>
                  </a:lnTo>
                  <a:lnTo>
                    <a:pt x="4280" y="4525"/>
                  </a:lnTo>
                  <a:lnTo>
                    <a:pt x="4282" y="4534"/>
                  </a:lnTo>
                  <a:lnTo>
                    <a:pt x="4284" y="4539"/>
                  </a:lnTo>
                  <a:lnTo>
                    <a:pt x="4286" y="4548"/>
                  </a:lnTo>
                  <a:lnTo>
                    <a:pt x="4287" y="4552"/>
                  </a:lnTo>
                  <a:lnTo>
                    <a:pt x="4288" y="4562"/>
                  </a:lnTo>
                  <a:lnTo>
                    <a:pt x="4289" y="4566"/>
                  </a:lnTo>
                  <a:lnTo>
                    <a:pt x="4291" y="4575"/>
                  </a:lnTo>
                  <a:lnTo>
                    <a:pt x="4291" y="4580"/>
                  </a:lnTo>
                  <a:lnTo>
                    <a:pt x="4293" y="4589"/>
                  </a:lnTo>
                  <a:lnTo>
                    <a:pt x="4293" y="4594"/>
                  </a:lnTo>
                  <a:lnTo>
                    <a:pt x="4294" y="4603"/>
                  </a:lnTo>
                  <a:lnTo>
                    <a:pt x="4294" y="4607"/>
                  </a:lnTo>
                  <a:lnTo>
                    <a:pt x="4308" y="4615"/>
                  </a:lnTo>
                  <a:lnTo>
                    <a:pt x="4335" y="4628"/>
                  </a:lnTo>
                  <a:lnTo>
                    <a:pt x="4365" y="4643"/>
                  </a:lnTo>
                  <a:lnTo>
                    <a:pt x="4399" y="4660"/>
                  </a:lnTo>
                  <a:lnTo>
                    <a:pt x="4435" y="4678"/>
                  </a:lnTo>
                  <a:lnTo>
                    <a:pt x="4472" y="4697"/>
                  </a:lnTo>
                  <a:lnTo>
                    <a:pt x="4510" y="4715"/>
                  </a:lnTo>
                  <a:lnTo>
                    <a:pt x="4546" y="4733"/>
                  </a:lnTo>
                  <a:lnTo>
                    <a:pt x="4581" y="4751"/>
                  </a:lnTo>
                  <a:lnTo>
                    <a:pt x="4614" y="4766"/>
                  </a:lnTo>
                  <a:lnTo>
                    <a:pt x="4642" y="4780"/>
                  </a:lnTo>
                  <a:lnTo>
                    <a:pt x="4665" y="4791"/>
                  </a:lnTo>
                  <a:lnTo>
                    <a:pt x="4682" y="4799"/>
                  </a:lnTo>
                  <a:lnTo>
                    <a:pt x="4690" y="4802"/>
                  </a:lnTo>
                  <a:lnTo>
                    <a:pt x="4693" y="4802"/>
                  </a:lnTo>
                  <a:lnTo>
                    <a:pt x="4706" y="4798"/>
                  </a:lnTo>
                  <a:lnTo>
                    <a:pt x="4726" y="4793"/>
                  </a:lnTo>
                  <a:lnTo>
                    <a:pt x="4751" y="4785"/>
                  </a:lnTo>
                  <a:lnTo>
                    <a:pt x="4783" y="4774"/>
                  </a:lnTo>
                  <a:lnTo>
                    <a:pt x="4821" y="4761"/>
                  </a:lnTo>
                  <a:lnTo>
                    <a:pt x="4866" y="4746"/>
                  </a:lnTo>
                  <a:lnTo>
                    <a:pt x="4919" y="4727"/>
                  </a:lnTo>
                  <a:lnTo>
                    <a:pt x="4921" y="4726"/>
                  </a:lnTo>
                  <a:lnTo>
                    <a:pt x="4934" y="4722"/>
                  </a:lnTo>
                  <a:lnTo>
                    <a:pt x="4949" y="4717"/>
                  </a:lnTo>
                  <a:lnTo>
                    <a:pt x="4965" y="4711"/>
                  </a:lnTo>
                  <a:lnTo>
                    <a:pt x="4983" y="4706"/>
                  </a:lnTo>
                  <a:lnTo>
                    <a:pt x="5001" y="4699"/>
                  </a:lnTo>
                  <a:lnTo>
                    <a:pt x="5019" y="4693"/>
                  </a:lnTo>
                  <a:lnTo>
                    <a:pt x="5039" y="4687"/>
                  </a:lnTo>
                  <a:lnTo>
                    <a:pt x="5058" y="4680"/>
                  </a:lnTo>
                  <a:lnTo>
                    <a:pt x="5078" y="4673"/>
                  </a:lnTo>
                  <a:lnTo>
                    <a:pt x="5097" y="4667"/>
                  </a:lnTo>
                  <a:lnTo>
                    <a:pt x="5097" y="4667"/>
                  </a:lnTo>
                  <a:lnTo>
                    <a:pt x="5116" y="4660"/>
                  </a:lnTo>
                  <a:lnTo>
                    <a:pt x="5116" y="4660"/>
                  </a:lnTo>
                  <a:lnTo>
                    <a:pt x="5135" y="4654"/>
                  </a:lnTo>
                  <a:lnTo>
                    <a:pt x="5135" y="4654"/>
                  </a:lnTo>
                  <a:lnTo>
                    <a:pt x="5153" y="4648"/>
                  </a:lnTo>
                  <a:lnTo>
                    <a:pt x="5153" y="4648"/>
                  </a:lnTo>
                  <a:lnTo>
                    <a:pt x="5170" y="4642"/>
                  </a:lnTo>
                  <a:lnTo>
                    <a:pt x="5187" y="4637"/>
                  </a:lnTo>
                  <a:lnTo>
                    <a:pt x="5204" y="4631"/>
                  </a:lnTo>
                  <a:lnTo>
                    <a:pt x="5222" y="4625"/>
                  </a:lnTo>
                  <a:lnTo>
                    <a:pt x="5239" y="4619"/>
                  </a:lnTo>
                  <a:lnTo>
                    <a:pt x="5257" y="4614"/>
                  </a:lnTo>
                  <a:lnTo>
                    <a:pt x="5274" y="4608"/>
                  </a:lnTo>
                  <a:lnTo>
                    <a:pt x="5291" y="4602"/>
                  </a:lnTo>
                  <a:lnTo>
                    <a:pt x="5307" y="4597"/>
                  </a:lnTo>
                  <a:lnTo>
                    <a:pt x="5322" y="4592"/>
                  </a:lnTo>
                  <a:lnTo>
                    <a:pt x="5337" y="4587"/>
                  </a:lnTo>
                  <a:lnTo>
                    <a:pt x="5350" y="4583"/>
                  </a:lnTo>
                  <a:lnTo>
                    <a:pt x="5363" y="4578"/>
                  </a:lnTo>
                  <a:lnTo>
                    <a:pt x="5373" y="4575"/>
                  </a:lnTo>
                  <a:lnTo>
                    <a:pt x="5383" y="4572"/>
                  </a:lnTo>
                  <a:lnTo>
                    <a:pt x="5383" y="4571"/>
                  </a:lnTo>
                  <a:lnTo>
                    <a:pt x="5392" y="4569"/>
                  </a:lnTo>
                  <a:lnTo>
                    <a:pt x="5400" y="4566"/>
                  </a:lnTo>
                  <a:lnTo>
                    <a:pt x="5409" y="4563"/>
                  </a:lnTo>
                  <a:lnTo>
                    <a:pt x="5417" y="4560"/>
                  </a:lnTo>
                  <a:lnTo>
                    <a:pt x="5425" y="4557"/>
                  </a:lnTo>
                  <a:lnTo>
                    <a:pt x="5433" y="4555"/>
                  </a:lnTo>
                  <a:lnTo>
                    <a:pt x="5441" y="4552"/>
                  </a:lnTo>
                  <a:lnTo>
                    <a:pt x="5448" y="4550"/>
                  </a:lnTo>
                  <a:lnTo>
                    <a:pt x="5455" y="4547"/>
                  </a:lnTo>
                  <a:lnTo>
                    <a:pt x="5461" y="4545"/>
                  </a:lnTo>
                  <a:lnTo>
                    <a:pt x="5466" y="4543"/>
                  </a:lnTo>
                  <a:lnTo>
                    <a:pt x="5468" y="4543"/>
                  </a:lnTo>
                  <a:lnTo>
                    <a:pt x="5468" y="4542"/>
                  </a:lnTo>
                  <a:lnTo>
                    <a:pt x="5472" y="4534"/>
                  </a:lnTo>
                  <a:lnTo>
                    <a:pt x="5476" y="4525"/>
                  </a:lnTo>
                  <a:lnTo>
                    <a:pt x="5480" y="4517"/>
                  </a:lnTo>
                  <a:lnTo>
                    <a:pt x="5485" y="4509"/>
                  </a:lnTo>
                  <a:lnTo>
                    <a:pt x="5490" y="4500"/>
                  </a:lnTo>
                  <a:lnTo>
                    <a:pt x="5494" y="4494"/>
                  </a:lnTo>
                  <a:lnTo>
                    <a:pt x="5501" y="4485"/>
                  </a:lnTo>
                  <a:lnTo>
                    <a:pt x="5504" y="4480"/>
                  </a:lnTo>
                  <a:lnTo>
                    <a:pt x="5512" y="4469"/>
                  </a:lnTo>
                  <a:lnTo>
                    <a:pt x="5515" y="4466"/>
                  </a:lnTo>
                  <a:lnTo>
                    <a:pt x="5525" y="4454"/>
                  </a:lnTo>
                  <a:lnTo>
                    <a:pt x="5527" y="4452"/>
                  </a:lnTo>
                  <a:lnTo>
                    <a:pt x="5538" y="4439"/>
                  </a:lnTo>
                  <a:lnTo>
                    <a:pt x="5540" y="4437"/>
                  </a:lnTo>
                  <a:lnTo>
                    <a:pt x="5553" y="4423"/>
                  </a:lnTo>
                  <a:lnTo>
                    <a:pt x="5554" y="4421"/>
                  </a:lnTo>
                  <a:lnTo>
                    <a:pt x="5569" y="4405"/>
                  </a:lnTo>
                  <a:lnTo>
                    <a:pt x="5570" y="4404"/>
                  </a:lnTo>
                  <a:lnTo>
                    <a:pt x="5588" y="4386"/>
                  </a:lnTo>
                  <a:lnTo>
                    <a:pt x="5588" y="4386"/>
                  </a:lnTo>
                  <a:lnTo>
                    <a:pt x="5608" y="4366"/>
                  </a:lnTo>
                  <a:lnTo>
                    <a:pt x="5608" y="4365"/>
                  </a:lnTo>
                  <a:lnTo>
                    <a:pt x="5630" y="4343"/>
                  </a:lnTo>
                  <a:lnTo>
                    <a:pt x="5632" y="4342"/>
                  </a:lnTo>
                  <a:lnTo>
                    <a:pt x="5655" y="4319"/>
                  </a:lnTo>
                  <a:lnTo>
                    <a:pt x="5656" y="4318"/>
                  </a:lnTo>
                  <a:lnTo>
                    <a:pt x="5677" y="4298"/>
                  </a:lnTo>
                  <a:lnTo>
                    <a:pt x="5678" y="4297"/>
                  </a:lnTo>
                  <a:lnTo>
                    <a:pt x="5690" y="4285"/>
                  </a:lnTo>
                  <a:lnTo>
                    <a:pt x="5689" y="4270"/>
                  </a:lnTo>
                  <a:lnTo>
                    <a:pt x="5691" y="4237"/>
                  </a:lnTo>
                  <a:lnTo>
                    <a:pt x="5697" y="4205"/>
                  </a:lnTo>
                  <a:lnTo>
                    <a:pt x="5707" y="4174"/>
                  </a:lnTo>
                  <a:lnTo>
                    <a:pt x="5722" y="4144"/>
                  </a:lnTo>
                  <a:lnTo>
                    <a:pt x="5740" y="4117"/>
                  </a:lnTo>
                  <a:lnTo>
                    <a:pt x="5761" y="4092"/>
                  </a:lnTo>
                  <a:lnTo>
                    <a:pt x="7593" y="2238"/>
                  </a:lnTo>
                  <a:lnTo>
                    <a:pt x="7618" y="2217"/>
                  </a:lnTo>
                  <a:lnTo>
                    <a:pt x="7645" y="2198"/>
                  </a:lnTo>
                  <a:lnTo>
                    <a:pt x="7674" y="2184"/>
                  </a:lnTo>
                  <a:lnTo>
                    <a:pt x="7705" y="2173"/>
                  </a:lnTo>
                  <a:lnTo>
                    <a:pt x="7737" y="2166"/>
                  </a:lnTo>
                  <a:lnTo>
                    <a:pt x="7769" y="2164"/>
                  </a:lnTo>
                  <a:lnTo>
                    <a:pt x="7802" y="2166"/>
                  </a:lnTo>
                  <a:lnTo>
                    <a:pt x="7834" y="2172"/>
                  </a:lnTo>
                  <a:lnTo>
                    <a:pt x="7865" y="2182"/>
                  </a:lnTo>
                  <a:lnTo>
                    <a:pt x="7894" y="2196"/>
                  </a:lnTo>
                  <a:close/>
                  <a:moveTo>
                    <a:pt x="7536" y="4646"/>
                  </a:moveTo>
                  <a:lnTo>
                    <a:pt x="8596" y="3575"/>
                  </a:lnTo>
                  <a:lnTo>
                    <a:pt x="7774" y="2767"/>
                  </a:lnTo>
                  <a:lnTo>
                    <a:pt x="6712" y="3842"/>
                  </a:lnTo>
                  <a:lnTo>
                    <a:pt x="7536" y="4646"/>
                  </a:lnTo>
                  <a:close/>
                  <a:moveTo>
                    <a:pt x="6293" y="4265"/>
                  </a:moveTo>
                  <a:lnTo>
                    <a:pt x="7114" y="5072"/>
                  </a:lnTo>
                  <a:lnTo>
                    <a:pt x="7185" y="5001"/>
                  </a:lnTo>
                  <a:lnTo>
                    <a:pt x="6360" y="4197"/>
                  </a:lnTo>
                  <a:lnTo>
                    <a:pt x="6293" y="4265"/>
                  </a:lnTo>
                  <a:close/>
                  <a:moveTo>
                    <a:pt x="6755" y="5420"/>
                  </a:moveTo>
                  <a:lnTo>
                    <a:pt x="5908" y="4588"/>
                  </a:lnTo>
                  <a:lnTo>
                    <a:pt x="5903" y="4592"/>
                  </a:lnTo>
                  <a:lnTo>
                    <a:pt x="5879" y="4617"/>
                  </a:lnTo>
                  <a:lnTo>
                    <a:pt x="5878" y="4618"/>
                  </a:lnTo>
                  <a:lnTo>
                    <a:pt x="5849" y="4647"/>
                  </a:lnTo>
                  <a:lnTo>
                    <a:pt x="5830" y="4667"/>
                  </a:lnTo>
                  <a:lnTo>
                    <a:pt x="5842" y="4681"/>
                  </a:lnTo>
                  <a:lnTo>
                    <a:pt x="5874" y="4714"/>
                  </a:lnTo>
                  <a:lnTo>
                    <a:pt x="5916" y="4756"/>
                  </a:lnTo>
                  <a:lnTo>
                    <a:pt x="5968" y="4808"/>
                  </a:lnTo>
                  <a:lnTo>
                    <a:pt x="6030" y="4869"/>
                  </a:lnTo>
                  <a:lnTo>
                    <a:pt x="6030" y="4869"/>
                  </a:lnTo>
                  <a:lnTo>
                    <a:pt x="6059" y="4898"/>
                  </a:lnTo>
                  <a:lnTo>
                    <a:pt x="6088" y="4926"/>
                  </a:lnTo>
                  <a:lnTo>
                    <a:pt x="6115" y="4954"/>
                  </a:lnTo>
                  <a:lnTo>
                    <a:pt x="6142" y="4981"/>
                  </a:lnTo>
                  <a:lnTo>
                    <a:pt x="6168" y="5006"/>
                  </a:lnTo>
                  <a:lnTo>
                    <a:pt x="6193" y="5031"/>
                  </a:lnTo>
                  <a:lnTo>
                    <a:pt x="6215" y="5053"/>
                  </a:lnTo>
                  <a:lnTo>
                    <a:pt x="6237" y="5074"/>
                  </a:lnTo>
                  <a:lnTo>
                    <a:pt x="6256" y="5093"/>
                  </a:lnTo>
                  <a:lnTo>
                    <a:pt x="6272" y="5110"/>
                  </a:lnTo>
                  <a:lnTo>
                    <a:pt x="6287" y="5124"/>
                  </a:lnTo>
                  <a:lnTo>
                    <a:pt x="6299" y="5136"/>
                  </a:lnTo>
                  <a:lnTo>
                    <a:pt x="6307" y="5145"/>
                  </a:lnTo>
                  <a:lnTo>
                    <a:pt x="6308" y="5145"/>
                  </a:lnTo>
                  <a:lnTo>
                    <a:pt x="6313" y="5150"/>
                  </a:lnTo>
                  <a:lnTo>
                    <a:pt x="6313" y="5151"/>
                  </a:lnTo>
                  <a:lnTo>
                    <a:pt x="6368" y="5206"/>
                  </a:lnTo>
                  <a:lnTo>
                    <a:pt x="6419" y="5256"/>
                  </a:lnTo>
                  <a:lnTo>
                    <a:pt x="6465" y="5302"/>
                  </a:lnTo>
                  <a:lnTo>
                    <a:pt x="6508" y="5344"/>
                  </a:lnTo>
                  <a:lnTo>
                    <a:pt x="6546" y="5382"/>
                  </a:lnTo>
                  <a:lnTo>
                    <a:pt x="6580" y="5415"/>
                  </a:lnTo>
                  <a:lnTo>
                    <a:pt x="6611" y="5444"/>
                  </a:lnTo>
                  <a:lnTo>
                    <a:pt x="6637" y="5469"/>
                  </a:lnTo>
                  <a:lnTo>
                    <a:pt x="6660" y="5490"/>
                  </a:lnTo>
                  <a:lnTo>
                    <a:pt x="6674" y="5503"/>
                  </a:lnTo>
                  <a:lnTo>
                    <a:pt x="6674" y="5502"/>
                  </a:lnTo>
                  <a:lnTo>
                    <a:pt x="6689" y="5488"/>
                  </a:lnTo>
                  <a:lnTo>
                    <a:pt x="6705" y="5471"/>
                  </a:lnTo>
                  <a:lnTo>
                    <a:pt x="6725" y="5450"/>
                  </a:lnTo>
                  <a:lnTo>
                    <a:pt x="6726" y="5449"/>
                  </a:lnTo>
                  <a:lnTo>
                    <a:pt x="6749" y="5426"/>
                  </a:lnTo>
                  <a:lnTo>
                    <a:pt x="6755" y="5420"/>
                  </a:lnTo>
                  <a:close/>
                  <a:moveTo>
                    <a:pt x="4564" y="5741"/>
                  </a:moveTo>
                  <a:lnTo>
                    <a:pt x="4558" y="5757"/>
                  </a:lnTo>
                  <a:lnTo>
                    <a:pt x="4554" y="5772"/>
                  </a:lnTo>
                  <a:lnTo>
                    <a:pt x="4551" y="5785"/>
                  </a:lnTo>
                  <a:lnTo>
                    <a:pt x="4548" y="5796"/>
                  </a:lnTo>
                  <a:lnTo>
                    <a:pt x="4547" y="5804"/>
                  </a:lnTo>
                  <a:lnTo>
                    <a:pt x="4547" y="5804"/>
                  </a:lnTo>
                  <a:lnTo>
                    <a:pt x="4552" y="5806"/>
                  </a:lnTo>
                  <a:lnTo>
                    <a:pt x="4566" y="5809"/>
                  </a:lnTo>
                  <a:lnTo>
                    <a:pt x="4586" y="5809"/>
                  </a:lnTo>
                  <a:lnTo>
                    <a:pt x="4609" y="5807"/>
                  </a:lnTo>
                  <a:lnTo>
                    <a:pt x="4634" y="5800"/>
                  </a:lnTo>
                  <a:lnTo>
                    <a:pt x="4659" y="5790"/>
                  </a:lnTo>
                  <a:lnTo>
                    <a:pt x="4682" y="5777"/>
                  </a:lnTo>
                  <a:lnTo>
                    <a:pt x="4703" y="5761"/>
                  </a:lnTo>
                  <a:lnTo>
                    <a:pt x="4721" y="5743"/>
                  </a:lnTo>
                  <a:lnTo>
                    <a:pt x="4738" y="5719"/>
                  </a:lnTo>
                  <a:lnTo>
                    <a:pt x="4739" y="5718"/>
                  </a:lnTo>
                  <a:lnTo>
                    <a:pt x="4742" y="5714"/>
                  </a:lnTo>
                  <a:lnTo>
                    <a:pt x="4742" y="5712"/>
                  </a:lnTo>
                  <a:lnTo>
                    <a:pt x="4745" y="5707"/>
                  </a:lnTo>
                  <a:lnTo>
                    <a:pt x="4746" y="5706"/>
                  </a:lnTo>
                  <a:lnTo>
                    <a:pt x="4749" y="5700"/>
                  </a:lnTo>
                  <a:lnTo>
                    <a:pt x="4750" y="5700"/>
                  </a:lnTo>
                  <a:lnTo>
                    <a:pt x="4754" y="5694"/>
                  </a:lnTo>
                  <a:lnTo>
                    <a:pt x="4754" y="5693"/>
                  </a:lnTo>
                  <a:lnTo>
                    <a:pt x="4758" y="5687"/>
                  </a:lnTo>
                  <a:lnTo>
                    <a:pt x="4758" y="5686"/>
                  </a:lnTo>
                  <a:lnTo>
                    <a:pt x="4763" y="5679"/>
                  </a:lnTo>
                  <a:lnTo>
                    <a:pt x="4763" y="5679"/>
                  </a:lnTo>
                  <a:lnTo>
                    <a:pt x="4767" y="5672"/>
                  </a:lnTo>
                  <a:lnTo>
                    <a:pt x="4767" y="5672"/>
                  </a:lnTo>
                  <a:lnTo>
                    <a:pt x="4772" y="5665"/>
                  </a:lnTo>
                  <a:lnTo>
                    <a:pt x="4772" y="5665"/>
                  </a:lnTo>
                  <a:lnTo>
                    <a:pt x="4777" y="5657"/>
                  </a:lnTo>
                  <a:lnTo>
                    <a:pt x="4777" y="5657"/>
                  </a:lnTo>
                  <a:lnTo>
                    <a:pt x="4782" y="5650"/>
                  </a:lnTo>
                  <a:lnTo>
                    <a:pt x="4786" y="5643"/>
                  </a:lnTo>
                  <a:lnTo>
                    <a:pt x="4791" y="5636"/>
                  </a:lnTo>
                  <a:lnTo>
                    <a:pt x="4795" y="5629"/>
                  </a:lnTo>
                  <a:lnTo>
                    <a:pt x="4796" y="5627"/>
                  </a:lnTo>
                  <a:lnTo>
                    <a:pt x="4801" y="5620"/>
                  </a:lnTo>
                  <a:lnTo>
                    <a:pt x="4807" y="5611"/>
                  </a:lnTo>
                  <a:lnTo>
                    <a:pt x="4814" y="5602"/>
                  </a:lnTo>
                  <a:lnTo>
                    <a:pt x="4821" y="5591"/>
                  </a:lnTo>
                  <a:lnTo>
                    <a:pt x="4828" y="5580"/>
                  </a:lnTo>
                  <a:lnTo>
                    <a:pt x="4836" y="5567"/>
                  </a:lnTo>
                  <a:lnTo>
                    <a:pt x="4845" y="5555"/>
                  </a:lnTo>
                  <a:lnTo>
                    <a:pt x="4854" y="5541"/>
                  </a:lnTo>
                  <a:lnTo>
                    <a:pt x="4863" y="5527"/>
                  </a:lnTo>
                  <a:lnTo>
                    <a:pt x="4872" y="5513"/>
                  </a:lnTo>
                  <a:lnTo>
                    <a:pt x="4882" y="5499"/>
                  </a:lnTo>
                  <a:lnTo>
                    <a:pt x="4891" y="5485"/>
                  </a:lnTo>
                  <a:lnTo>
                    <a:pt x="4900" y="5471"/>
                  </a:lnTo>
                  <a:lnTo>
                    <a:pt x="4909" y="5457"/>
                  </a:lnTo>
                  <a:lnTo>
                    <a:pt x="4911" y="5455"/>
                  </a:lnTo>
                  <a:lnTo>
                    <a:pt x="4920" y="5442"/>
                  </a:lnTo>
                  <a:lnTo>
                    <a:pt x="4920" y="5441"/>
                  </a:lnTo>
                  <a:lnTo>
                    <a:pt x="4929" y="5428"/>
                  </a:lnTo>
                  <a:lnTo>
                    <a:pt x="4929" y="5428"/>
                  </a:lnTo>
                  <a:lnTo>
                    <a:pt x="4938" y="5415"/>
                  </a:lnTo>
                  <a:lnTo>
                    <a:pt x="4938" y="5415"/>
                  </a:lnTo>
                  <a:lnTo>
                    <a:pt x="4946" y="5403"/>
                  </a:lnTo>
                  <a:lnTo>
                    <a:pt x="4947" y="5402"/>
                  </a:lnTo>
                  <a:lnTo>
                    <a:pt x="4955" y="5391"/>
                  </a:lnTo>
                  <a:lnTo>
                    <a:pt x="4955" y="5391"/>
                  </a:lnTo>
                  <a:lnTo>
                    <a:pt x="4963" y="5380"/>
                  </a:lnTo>
                  <a:lnTo>
                    <a:pt x="4963" y="5379"/>
                  </a:lnTo>
                  <a:lnTo>
                    <a:pt x="4970" y="5370"/>
                  </a:lnTo>
                  <a:lnTo>
                    <a:pt x="4971" y="5369"/>
                  </a:lnTo>
                  <a:lnTo>
                    <a:pt x="4977" y="5360"/>
                  </a:lnTo>
                  <a:lnTo>
                    <a:pt x="4978" y="5359"/>
                  </a:lnTo>
                  <a:lnTo>
                    <a:pt x="4984" y="5351"/>
                  </a:lnTo>
                  <a:lnTo>
                    <a:pt x="4985" y="5350"/>
                  </a:lnTo>
                  <a:lnTo>
                    <a:pt x="4990" y="5343"/>
                  </a:lnTo>
                  <a:lnTo>
                    <a:pt x="4991" y="5342"/>
                  </a:lnTo>
                  <a:lnTo>
                    <a:pt x="4995" y="5336"/>
                  </a:lnTo>
                  <a:lnTo>
                    <a:pt x="4997" y="5334"/>
                  </a:lnTo>
                  <a:lnTo>
                    <a:pt x="5001" y="5329"/>
                  </a:lnTo>
                  <a:lnTo>
                    <a:pt x="5004" y="5325"/>
                  </a:lnTo>
                  <a:lnTo>
                    <a:pt x="5007" y="5322"/>
                  </a:lnTo>
                  <a:lnTo>
                    <a:pt x="5016" y="5313"/>
                  </a:lnTo>
                  <a:lnTo>
                    <a:pt x="5018" y="5311"/>
                  </a:lnTo>
                  <a:lnTo>
                    <a:pt x="5032" y="5301"/>
                  </a:lnTo>
                  <a:lnTo>
                    <a:pt x="5047" y="5292"/>
                  </a:lnTo>
                  <a:lnTo>
                    <a:pt x="5063" y="5285"/>
                  </a:lnTo>
                  <a:lnTo>
                    <a:pt x="5071" y="5283"/>
                  </a:lnTo>
                  <a:lnTo>
                    <a:pt x="5082" y="5280"/>
                  </a:lnTo>
                  <a:lnTo>
                    <a:pt x="5096" y="5276"/>
                  </a:lnTo>
                  <a:lnTo>
                    <a:pt x="5101" y="5275"/>
                  </a:lnTo>
                  <a:lnTo>
                    <a:pt x="5121" y="5271"/>
                  </a:lnTo>
                  <a:lnTo>
                    <a:pt x="5123" y="5271"/>
                  </a:lnTo>
                  <a:lnTo>
                    <a:pt x="5148" y="5266"/>
                  </a:lnTo>
                  <a:lnTo>
                    <a:pt x="5150" y="5266"/>
                  </a:lnTo>
                  <a:lnTo>
                    <a:pt x="5179" y="5261"/>
                  </a:lnTo>
                  <a:lnTo>
                    <a:pt x="5180" y="5261"/>
                  </a:lnTo>
                  <a:lnTo>
                    <a:pt x="5212" y="5256"/>
                  </a:lnTo>
                  <a:lnTo>
                    <a:pt x="5213" y="5256"/>
                  </a:lnTo>
                  <a:lnTo>
                    <a:pt x="5249" y="5251"/>
                  </a:lnTo>
                  <a:lnTo>
                    <a:pt x="5250" y="5251"/>
                  </a:lnTo>
                  <a:lnTo>
                    <a:pt x="5287" y="5246"/>
                  </a:lnTo>
                  <a:lnTo>
                    <a:pt x="5288" y="5246"/>
                  </a:lnTo>
                  <a:lnTo>
                    <a:pt x="5327" y="5241"/>
                  </a:lnTo>
                  <a:lnTo>
                    <a:pt x="5328" y="5240"/>
                  </a:lnTo>
                  <a:lnTo>
                    <a:pt x="5368" y="5236"/>
                  </a:lnTo>
                  <a:lnTo>
                    <a:pt x="5369" y="5235"/>
                  </a:lnTo>
                  <a:lnTo>
                    <a:pt x="5409" y="5231"/>
                  </a:lnTo>
                  <a:lnTo>
                    <a:pt x="5410" y="5231"/>
                  </a:lnTo>
                  <a:lnTo>
                    <a:pt x="5450" y="5227"/>
                  </a:lnTo>
                  <a:lnTo>
                    <a:pt x="5451" y="5226"/>
                  </a:lnTo>
                  <a:lnTo>
                    <a:pt x="5489" y="5223"/>
                  </a:lnTo>
                  <a:lnTo>
                    <a:pt x="5491" y="5223"/>
                  </a:lnTo>
                  <a:lnTo>
                    <a:pt x="5527" y="5219"/>
                  </a:lnTo>
                  <a:lnTo>
                    <a:pt x="5533" y="5219"/>
                  </a:lnTo>
                  <a:lnTo>
                    <a:pt x="5548" y="5218"/>
                  </a:lnTo>
                  <a:lnTo>
                    <a:pt x="5562" y="5219"/>
                  </a:lnTo>
                  <a:lnTo>
                    <a:pt x="5576" y="5220"/>
                  </a:lnTo>
                  <a:lnTo>
                    <a:pt x="5592" y="5222"/>
                  </a:lnTo>
                  <a:lnTo>
                    <a:pt x="5605" y="5225"/>
                  </a:lnTo>
                  <a:lnTo>
                    <a:pt x="5621" y="5229"/>
                  </a:lnTo>
                  <a:lnTo>
                    <a:pt x="5632" y="5233"/>
                  </a:lnTo>
                  <a:lnTo>
                    <a:pt x="5649" y="5240"/>
                  </a:lnTo>
                  <a:lnTo>
                    <a:pt x="5659" y="5246"/>
                  </a:lnTo>
                  <a:lnTo>
                    <a:pt x="5677" y="5257"/>
                  </a:lnTo>
                  <a:lnTo>
                    <a:pt x="5685" y="5263"/>
                  </a:lnTo>
                  <a:lnTo>
                    <a:pt x="5701" y="5278"/>
                  </a:lnTo>
                  <a:lnTo>
                    <a:pt x="5708" y="5285"/>
                  </a:lnTo>
                  <a:lnTo>
                    <a:pt x="5723" y="5305"/>
                  </a:lnTo>
                  <a:lnTo>
                    <a:pt x="5728" y="5313"/>
                  </a:lnTo>
                  <a:lnTo>
                    <a:pt x="5734" y="5325"/>
                  </a:lnTo>
                  <a:lnTo>
                    <a:pt x="5739" y="5337"/>
                  </a:lnTo>
                  <a:lnTo>
                    <a:pt x="5742" y="5346"/>
                  </a:lnTo>
                  <a:lnTo>
                    <a:pt x="5745" y="5359"/>
                  </a:lnTo>
                  <a:lnTo>
                    <a:pt x="5748" y="5372"/>
                  </a:lnTo>
                  <a:lnTo>
                    <a:pt x="5749" y="5381"/>
                  </a:lnTo>
                  <a:lnTo>
                    <a:pt x="5750" y="5394"/>
                  </a:lnTo>
                  <a:lnTo>
                    <a:pt x="5749" y="5408"/>
                  </a:lnTo>
                  <a:lnTo>
                    <a:pt x="5748" y="5417"/>
                  </a:lnTo>
                  <a:lnTo>
                    <a:pt x="5747" y="5430"/>
                  </a:lnTo>
                  <a:lnTo>
                    <a:pt x="5743" y="5442"/>
                  </a:lnTo>
                  <a:lnTo>
                    <a:pt x="5740" y="5452"/>
                  </a:lnTo>
                  <a:lnTo>
                    <a:pt x="5732" y="5473"/>
                  </a:lnTo>
                  <a:lnTo>
                    <a:pt x="5727" y="5484"/>
                  </a:lnTo>
                  <a:lnTo>
                    <a:pt x="5716" y="5501"/>
                  </a:lnTo>
                  <a:lnTo>
                    <a:pt x="5708" y="5511"/>
                  </a:lnTo>
                  <a:lnTo>
                    <a:pt x="5703" y="5518"/>
                  </a:lnTo>
                  <a:lnTo>
                    <a:pt x="5700" y="5521"/>
                  </a:lnTo>
                  <a:lnTo>
                    <a:pt x="5695" y="5527"/>
                  </a:lnTo>
                  <a:lnTo>
                    <a:pt x="5692" y="5530"/>
                  </a:lnTo>
                  <a:lnTo>
                    <a:pt x="5684" y="5537"/>
                  </a:lnTo>
                  <a:lnTo>
                    <a:pt x="5681" y="5540"/>
                  </a:lnTo>
                  <a:lnTo>
                    <a:pt x="5672" y="5547"/>
                  </a:lnTo>
                  <a:lnTo>
                    <a:pt x="5668" y="5549"/>
                  </a:lnTo>
                  <a:lnTo>
                    <a:pt x="5658" y="5556"/>
                  </a:lnTo>
                  <a:lnTo>
                    <a:pt x="5654" y="5558"/>
                  </a:lnTo>
                  <a:lnTo>
                    <a:pt x="5644" y="5564"/>
                  </a:lnTo>
                  <a:lnTo>
                    <a:pt x="5640" y="5565"/>
                  </a:lnTo>
                  <a:lnTo>
                    <a:pt x="5642" y="5567"/>
                  </a:lnTo>
                  <a:lnTo>
                    <a:pt x="5642" y="5568"/>
                  </a:lnTo>
                  <a:lnTo>
                    <a:pt x="5649" y="5574"/>
                  </a:lnTo>
                  <a:lnTo>
                    <a:pt x="5649" y="5574"/>
                  </a:lnTo>
                  <a:lnTo>
                    <a:pt x="5656" y="5580"/>
                  </a:lnTo>
                  <a:lnTo>
                    <a:pt x="5657" y="5580"/>
                  </a:lnTo>
                  <a:lnTo>
                    <a:pt x="5664" y="5587"/>
                  </a:lnTo>
                  <a:lnTo>
                    <a:pt x="5664" y="5587"/>
                  </a:lnTo>
                  <a:lnTo>
                    <a:pt x="5671" y="5593"/>
                  </a:lnTo>
                  <a:lnTo>
                    <a:pt x="5671" y="5594"/>
                  </a:lnTo>
                  <a:lnTo>
                    <a:pt x="5678" y="5600"/>
                  </a:lnTo>
                  <a:lnTo>
                    <a:pt x="5678" y="5600"/>
                  </a:lnTo>
                  <a:lnTo>
                    <a:pt x="5685" y="5606"/>
                  </a:lnTo>
                  <a:lnTo>
                    <a:pt x="5692" y="5613"/>
                  </a:lnTo>
                  <a:lnTo>
                    <a:pt x="5699" y="5619"/>
                  </a:lnTo>
                  <a:lnTo>
                    <a:pt x="5707" y="5627"/>
                  </a:lnTo>
                  <a:lnTo>
                    <a:pt x="5717" y="5635"/>
                  </a:lnTo>
                  <a:lnTo>
                    <a:pt x="5726" y="5644"/>
                  </a:lnTo>
                  <a:lnTo>
                    <a:pt x="5737" y="5653"/>
                  </a:lnTo>
                  <a:lnTo>
                    <a:pt x="5747" y="5663"/>
                  </a:lnTo>
                  <a:lnTo>
                    <a:pt x="5758" y="5673"/>
                  </a:lnTo>
                  <a:lnTo>
                    <a:pt x="5770" y="5682"/>
                  </a:lnTo>
                  <a:lnTo>
                    <a:pt x="5781" y="5692"/>
                  </a:lnTo>
                  <a:lnTo>
                    <a:pt x="5792" y="5702"/>
                  </a:lnTo>
                  <a:lnTo>
                    <a:pt x="5803" y="5712"/>
                  </a:lnTo>
                  <a:lnTo>
                    <a:pt x="5814" y="5721"/>
                  </a:lnTo>
                  <a:lnTo>
                    <a:pt x="5825" y="5730"/>
                  </a:lnTo>
                  <a:lnTo>
                    <a:pt x="5825" y="5731"/>
                  </a:lnTo>
                  <a:lnTo>
                    <a:pt x="5876" y="5776"/>
                  </a:lnTo>
                  <a:lnTo>
                    <a:pt x="5922" y="5816"/>
                  </a:lnTo>
                  <a:lnTo>
                    <a:pt x="5923" y="5816"/>
                  </a:lnTo>
                  <a:lnTo>
                    <a:pt x="5964" y="5852"/>
                  </a:lnTo>
                  <a:lnTo>
                    <a:pt x="5964" y="5852"/>
                  </a:lnTo>
                  <a:lnTo>
                    <a:pt x="6001" y="5884"/>
                  </a:lnTo>
                  <a:lnTo>
                    <a:pt x="6001" y="5885"/>
                  </a:lnTo>
                  <a:lnTo>
                    <a:pt x="6033" y="5913"/>
                  </a:lnTo>
                  <a:lnTo>
                    <a:pt x="6033" y="5913"/>
                  </a:lnTo>
                  <a:lnTo>
                    <a:pt x="6062" y="5939"/>
                  </a:lnTo>
                  <a:lnTo>
                    <a:pt x="6062" y="5939"/>
                  </a:lnTo>
                  <a:lnTo>
                    <a:pt x="6087" y="5961"/>
                  </a:lnTo>
                  <a:lnTo>
                    <a:pt x="6087" y="5961"/>
                  </a:lnTo>
                  <a:lnTo>
                    <a:pt x="6109" y="5981"/>
                  </a:lnTo>
                  <a:lnTo>
                    <a:pt x="6109" y="5981"/>
                  </a:lnTo>
                  <a:lnTo>
                    <a:pt x="6127" y="5998"/>
                  </a:lnTo>
                  <a:lnTo>
                    <a:pt x="6128" y="5998"/>
                  </a:lnTo>
                  <a:lnTo>
                    <a:pt x="6144" y="6013"/>
                  </a:lnTo>
                  <a:lnTo>
                    <a:pt x="6145" y="6014"/>
                  </a:lnTo>
                  <a:lnTo>
                    <a:pt x="6152" y="6020"/>
                  </a:lnTo>
                  <a:lnTo>
                    <a:pt x="6180" y="5996"/>
                  </a:lnTo>
                  <a:lnTo>
                    <a:pt x="6210" y="5968"/>
                  </a:lnTo>
                  <a:lnTo>
                    <a:pt x="6238" y="5940"/>
                  </a:lnTo>
                  <a:lnTo>
                    <a:pt x="6265" y="5911"/>
                  </a:lnTo>
                  <a:lnTo>
                    <a:pt x="6290" y="5882"/>
                  </a:lnTo>
                  <a:lnTo>
                    <a:pt x="6313" y="5854"/>
                  </a:lnTo>
                  <a:lnTo>
                    <a:pt x="6333" y="5826"/>
                  </a:lnTo>
                  <a:lnTo>
                    <a:pt x="6351" y="5801"/>
                  </a:lnTo>
                  <a:lnTo>
                    <a:pt x="6365" y="5777"/>
                  </a:lnTo>
                  <a:lnTo>
                    <a:pt x="6376" y="5756"/>
                  </a:lnTo>
                  <a:lnTo>
                    <a:pt x="6381" y="5744"/>
                  </a:lnTo>
                  <a:lnTo>
                    <a:pt x="6375" y="5737"/>
                  </a:lnTo>
                  <a:lnTo>
                    <a:pt x="6357" y="5717"/>
                  </a:lnTo>
                  <a:lnTo>
                    <a:pt x="6332" y="5692"/>
                  </a:lnTo>
                  <a:lnTo>
                    <a:pt x="6301" y="5661"/>
                  </a:lnTo>
                  <a:lnTo>
                    <a:pt x="6264" y="5624"/>
                  </a:lnTo>
                  <a:lnTo>
                    <a:pt x="6220" y="5580"/>
                  </a:lnTo>
                  <a:lnTo>
                    <a:pt x="6168" y="5529"/>
                  </a:lnTo>
                  <a:lnTo>
                    <a:pt x="6137" y="5498"/>
                  </a:lnTo>
                  <a:lnTo>
                    <a:pt x="6105" y="5466"/>
                  </a:lnTo>
                  <a:lnTo>
                    <a:pt x="6072" y="5434"/>
                  </a:lnTo>
                  <a:lnTo>
                    <a:pt x="6038" y="5401"/>
                  </a:lnTo>
                  <a:lnTo>
                    <a:pt x="6005" y="5368"/>
                  </a:lnTo>
                  <a:lnTo>
                    <a:pt x="5972" y="5335"/>
                  </a:lnTo>
                  <a:lnTo>
                    <a:pt x="5940" y="5303"/>
                  </a:lnTo>
                  <a:lnTo>
                    <a:pt x="5908" y="5271"/>
                  </a:lnTo>
                  <a:lnTo>
                    <a:pt x="5878" y="5241"/>
                  </a:lnTo>
                  <a:lnTo>
                    <a:pt x="5849" y="5212"/>
                  </a:lnTo>
                  <a:lnTo>
                    <a:pt x="5822" y="5185"/>
                  </a:lnTo>
                  <a:lnTo>
                    <a:pt x="5797" y="5161"/>
                  </a:lnTo>
                  <a:lnTo>
                    <a:pt x="5774" y="5138"/>
                  </a:lnTo>
                  <a:lnTo>
                    <a:pt x="5755" y="5119"/>
                  </a:lnTo>
                  <a:lnTo>
                    <a:pt x="5737" y="5101"/>
                  </a:lnTo>
                  <a:lnTo>
                    <a:pt x="5720" y="5084"/>
                  </a:lnTo>
                  <a:lnTo>
                    <a:pt x="5702" y="5067"/>
                  </a:lnTo>
                  <a:lnTo>
                    <a:pt x="5685" y="5050"/>
                  </a:lnTo>
                  <a:lnTo>
                    <a:pt x="5669" y="5034"/>
                  </a:lnTo>
                  <a:lnTo>
                    <a:pt x="5653" y="5019"/>
                  </a:lnTo>
                  <a:lnTo>
                    <a:pt x="5639" y="5005"/>
                  </a:lnTo>
                  <a:lnTo>
                    <a:pt x="5625" y="4992"/>
                  </a:lnTo>
                  <a:lnTo>
                    <a:pt x="5613" y="4979"/>
                  </a:lnTo>
                  <a:lnTo>
                    <a:pt x="5601" y="4969"/>
                  </a:lnTo>
                  <a:lnTo>
                    <a:pt x="5592" y="4959"/>
                  </a:lnTo>
                  <a:lnTo>
                    <a:pt x="5592" y="4959"/>
                  </a:lnTo>
                  <a:lnTo>
                    <a:pt x="5583" y="4951"/>
                  </a:lnTo>
                  <a:lnTo>
                    <a:pt x="5583" y="4951"/>
                  </a:lnTo>
                  <a:lnTo>
                    <a:pt x="5577" y="4945"/>
                  </a:lnTo>
                  <a:lnTo>
                    <a:pt x="5576" y="4944"/>
                  </a:lnTo>
                  <a:lnTo>
                    <a:pt x="5573" y="4941"/>
                  </a:lnTo>
                  <a:lnTo>
                    <a:pt x="5570" y="4938"/>
                  </a:lnTo>
                  <a:lnTo>
                    <a:pt x="5569" y="4937"/>
                  </a:lnTo>
                  <a:lnTo>
                    <a:pt x="5565" y="4933"/>
                  </a:lnTo>
                  <a:lnTo>
                    <a:pt x="5564" y="4932"/>
                  </a:lnTo>
                  <a:lnTo>
                    <a:pt x="5560" y="4928"/>
                  </a:lnTo>
                  <a:lnTo>
                    <a:pt x="5559" y="4927"/>
                  </a:lnTo>
                  <a:lnTo>
                    <a:pt x="5556" y="4923"/>
                  </a:lnTo>
                  <a:lnTo>
                    <a:pt x="5555" y="4922"/>
                  </a:lnTo>
                  <a:lnTo>
                    <a:pt x="5551" y="4918"/>
                  </a:lnTo>
                  <a:lnTo>
                    <a:pt x="5550" y="4917"/>
                  </a:lnTo>
                  <a:lnTo>
                    <a:pt x="5546" y="4913"/>
                  </a:lnTo>
                  <a:lnTo>
                    <a:pt x="5545" y="4912"/>
                  </a:lnTo>
                  <a:lnTo>
                    <a:pt x="5543" y="4909"/>
                  </a:lnTo>
                  <a:lnTo>
                    <a:pt x="5518" y="4917"/>
                  </a:lnTo>
                  <a:lnTo>
                    <a:pt x="5486" y="4927"/>
                  </a:lnTo>
                  <a:lnTo>
                    <a:pt x="5448" y="4940"/>
                  </a:lnTo>
                  <a:lnTo>
                    <a:pt x="5404" y="4954"/>
                  </a:lnTo>
                  <a:lnTo>
                    <a:pt x="5381" y="4962"/>
                  </a:lnTo>
                  <a:lnTo>
                    <a:pt x="5381" y="4962"/>
                  </a:lnTo>
                  <a:lnTo>
                    <a:pt x="5357" y="4970"/>
                  </a:lnTo>
                  <a:lnTo>
                    <a:pt x="5357" y="4970"/>
                  </a:lnTo>
                  <a:lnTo>
                    <a:pt x="5333" y="4979"/>
                  </a:lnTo>
                  <a:lnTo>
                    <a:pt x="5309" y="4987"/>
                  </a:lnTo>
                  <a:lnTo>
                    <a:pt x="5286" y="4995"/>
                  </a:lnTo>
                  <a:lnTo>
                    <a:pt x="5263" y="5002"/>
                  </a:lnTo>
                  <a:lnTo>
                    <a:pt x="5240" y="5010"/>
                  </a:lnTo>
                  <a:lnTo>
                    <a:pt x="5219" y="5017"/>
                  </a:lnTo>
                  <a:lnTo>
                    <a:pt x="5199" y="5024"/>
                  </a:lnTo>
                  <a:lnTo>
                    <a:pt x="5180" y="5030"/>
                  </a:lnTo>
                  <a:lnTo>
                    <a:pt x="5162" y="5036"/>
                  </a:lnTo>
                  <a:lnTo>
                    <a:pt x="5147" y="5041"/>
                  </a:lnTo>
                  <a:lnTo>
                    <a:pt x="5133" y="5046"/>
                  </a:lnTo>
                  <a:lnTo>
                    <a:pt x="5122" y="5050"/>
                  </a:lnTo>
                  <a:lnTo>
                    <a:pt x="5121" y="5050"/>
                  </a:lnTo>
                  <a:lnTo>
                    <a:pt x="5110" y="5053"/>
                  </a:lnTo>
                  <a:lnTo>
                    <a:pt x="5098" y="5057"/>
                  </a:lnTo>
                  <a:lnTo>
                    <a:pt x="5084" y="5062"/>
                  </a:lnTo>
                  <a:lnTo>
                    <a:pt x="5070" y="5067"/>
                  </a:lnTo>
                  <a:lnTo>
                    <a:pt x="5055" y="5072"/>
                  </a:lnTo>
                  <a:lnTo>
                    <a:pt x="5040" y="5077"/>
                  </a:lnTo>
                  <a:lnTo>
                    <a:pt x="5023" y="5082"/>
                  </a:lnTo>
                  <a:lnTo>
                    <a:pt x="5007" y="5088"/>
                  </a:lnTo>
                  <a:lnTo>
                    <a:pt x="4991" y="5094"/>
                  </a:lnTo>
                  <a:lnTo>
                    <a:pt x="4974" y="5099"/>
                  </a:lnTo>
                  <a:lnTo>
                    <a:pt x="4958" y="5105"/>
                  </a:lnTo>
                  <a:lnTo>
                    <a:pt x="4943" y="5110"/>
                  </a:lnTo>
                  <a:lnTo>
                    <a:pt x="4928" y="5116"/>
                  </a:lnTo>
                  <a:lnTo>
                    <a:pt x="4913" y="5121"/>
                  </a:lnTo>
                  <a:lnTo>
                    <a:pt x="4912" y="5121"/>
                  </a:lnTo>
                  <a:lnTo>
                    <a:pt x="4898" y="5126"/>
                  </a:lnTo>
                  <a:lnTo>
                    <a:pt x="4897" y="5126"/>
                  </a:lnTo>
                  <a:lnTo>
                    <a:pt x="4883" y="5131"/>
                  </a:lnTo>
                  <a:lnTo>
                    <a:pt x="4883" y="5131"/>
                  </a:lnTo>
                  <a:lnTo>
                    <a:pt x="4869" y="5136"/>
                  </a:lnTo>
                  <a:lnTo>
                    <a:pt x="4868" y="5136"/>
                  </a:lnTo>
                  <a:lnTo>
                    <a:pt x="4855" y="5140"/>
                  </a:lnTo>
                  <a:lnTo>
                    <a:pt x="4855" y="5141"/>
                  </a:lnTo>
                  <a:lnTo>
                    <a:pt x="4843" y="5145"/>
                  </a:lnTo>
                  <a:lnTo>
                    <a:pt x="4842" y="5145"/>
                  </a:lnTo>
                  <a:lnTo>
                    <a:pt x="4830" y="5149"/>
                  </a:lnTo>
                  <a:lnTo>
                    <a:pt x="4830" y="5149"/>
                  </a:lnTo>
                  <a:lnTo>
                    <a:pt x="4819" y="5152"/>
                  </a:lnTo>
                  <a:lnTo>
                    <a:pt x="4818" y="5152"/>
                  </a:lnTo>
                  <a:lnTo>
                    <a:pt x="4808" y="5155"/>
                  </a:lnTo>
                  <a:lnTo>
                    <a:pt x="4807" y="5156"/>
                  </a:lnTo>
                  <a:lnTo>
                    <a:pt x="4799" y="5158"/>
                  </a:lnTo>
                  <a:lnTo>
                    <a:pt x="4799" y="5158"/>
                  </a:lnTo>
                  <a:lnTo>
                    <a:pt x="4798" y="5159"/>
                  </a:lnTo>
                  <a:lnTo>
                    <a:pt x="4797" y="5164"/>
                  </a:lnTo>
                  <a:lnTo>
                    <a:pt x="4796" y="5165"/>
                  </a:lnTo>
                  <a:lnTo>
                    <a:pt x="4794" y="5170"/>
                  </a:lnTo>
                  <a:lnTo>
                    <a:pt x="4794" y="5171"/>
                  </a:lnTo>
                  <a:lnTo>
                    <a:pt x="4792" y="5176"/>
                  </a:lnTo>
                  <a:lnTo>
                    <a:pt x="4791" y="5177"/>
                  </a:lnTo>
                  <a:lnTo>
                    <a:pt x="4789" y="5182"/>
                  </a:lnTo>
                  <a:lnTo>
                    <a:pt x="4789" y="5183"/>
                  </a:lnTo>
                  <a:lnTo>
                    <a:pt x="4787" y="5188"/>
                  </a:lnTo>
                  <a:lnTo>
                    <a:pt x="4786" y="5189"/>
                  </a:lnTo>
                  <a:lnTo>
                    <a:pt x="4784" y="5194"/>
                  </a:lnTo>
                  <a:lnTo>
                    <a:pt x="4783" y="5195"/>
                  </a:lnTo>
                  <a:lnTo>
                    <a:pt x="4781" y="5200"/>
                  </a:lnTo>
                  <a:lnTo>
                    <a:pt x="4780" y="5201"/>
                  </a:lnTo>
                  <a:lnTo>
                    <a:pt x="4778" y="5206"/>
                  </a:lnTo>
                  <a:lnTo>
                    <a:pt x="4774" y="5214"/>
                  </a:lnTo>
                  <a:lnTo>
                    <a:pt x="4771" y="5223"/>
                  </a:lnTo>
                  <a:lnTo>
                    <a:pt x="4766" y="5233"/>
                  </a:lnTo>
                  <a:lnTo>
                    <a:pt x="4762" y="5244"/>
                  </a:lnTo>
                  <a:lnTo>
                    <a:pt x="4757" y="5255"/>
                  </a:lnTo>
                  <a:lnTo>
                    <a:pt x="4751" y="5268"/>
                  </a:lnTo>
                  <a:lnTo>
                    <a:pt x="4746" y="5281"/>
                  </a:lnTo>
                  <a:lnTo>
                    <a:pt x="4741" y="5295"/>
                  </a:lnTo>
                  <a:lnTo>
                    <a:pt x="4735" y="5308"/>
                  </a:lnTo>
                  <a:lnTo>
                    <a:pt x="4730" y="5322"/>
                  </a:lnTo>
                  <a:lnTo>
                    <a:pt x="4724" y="5337"/>
                  </a:lnTo>
                  <a:lnTo>
                    <a:pt x="4718" y="5351"/>
                  </a:lnTo>
                  <a:lnTo>
                    <a:pt x="4713" y="5365"/>
                  </a:lnTo>
                  <a:lnTo>
                    <a:pt x="4708" y="5377"/>
                  </a:lnTo>
                  <a:lnTo>
                    <a:pt x="4705" y="5386"/>
                  </a:lnTo>
                  <a:lnTo>
                    <a:pt x="4705" y="5388"/>
                  </a:lnTo>
                  <a:lnTo>
                    <a:pt x="4700" y="5401"/>
                  </a:lnTo>
                  <a:lnTo>
                    <a:pt x="4699" y="5402"/>
                  </a:lnTo>
                  <a:lnTo>
                    <a:pt x="4694" y="5417"/>
                  </a:lnTo>
                  <a:lnTo>
                    <a:pt x="4693" y="5418"/>
                  </a:lnTo>
                  <a:lnTo>
                    <a:pt x="4687" y="5434"/>
                  </a:lnTo>
                  <a:lnTo>
                    <a:pt x="4687" y="5435"/>
                  </a:lnTo>
                  <a:lnTo>
                    <a:pt x="4680" y="5453"/>
                  </a:lnTo>
                  <a:lnTo>
                    <a:pt x="4679" y="5453"/>
                  </a:lnTo>
                  <a:lnTo>
                    <a:pt x="4672" y="5472"/>
                  </a:lnTo>
                  <a:lnTo>
                    <a:pt x="4672" y="5473"/>
                  </a:lnTo>
                  <a:lnTo>
                    <a:pt x="4664" y="5492"/>
                  </a:lnTo>
                  <a:lnTo>
                    <a:pt x="4664" y="5492"/>
                  </a:lnTo>
                  <a:lnTo>
                    <a:pt x="4656" y="5511"/>
                  </a:lnTo>
                  <a:lnTo>
                    <a:pt x="4656" y="5511"/>
                  </a:lnTo>
                  <a:lnTo>
                    <a:pt x="4649" y="5530"/>
                  </a:lnTo>
                  <a:lnTo>
                    <a:pt x="4648" y="5530"/>
                  </a:lnTo>
                  <a:lnTo>
                    <a:pt x="4641" y="5547"/>
                  </a:lnTo>
                  <a:lnTo>
                    <a:pt x="4641" y="5548"/>
                  </a:lnTo>
                  <a:lnTo>
                    <a:pt x="4635" y="5564"/>
                  </a:lnTo>
                  <a:lnTo>
                    <a:pt x="4634" y="5564"/>
                  </a:lnTo>
                  <a:lnTo>
                    <a:pt x="4629" y="5578"/>
                  </a:lnTo>
                  <a:lnTo>
                    <a:pt x="4628" y="5579"/>
                  </a:lnTo>
                  <a:lnTo>
                    <a:pt x="4624" y="5590"/>
                  </a:lnTo>
                  <a:lnTo>
                    <a:pt x="4623" y="5591"/>
                  </a:lnTo>
                  <a:lnTo>
                    <a:pt x="4619" y="5599"/>
                  </a:lnTo>
                  <a:lnTo>
                    <a:pt x="4619" y="5600"/>
                  </a:lnTo>
                  <a:lnTo>
                    <a:pt x="4609" y="5622"/>
                  </a:lnTo>
                  <a:lnTo>
                    <a:pt x="4600" y="5643"/>
                  </a:lnTo>
                  <a:lnTo>
                    <a:pt x="4592" y="5664"/>
                  </a:lnTo>
                  <a:lnTo>
                    <a:pt x="4584" y="5684"/>
                  </a:lnTo>
                  <a:lnTo>
                    <a:pt x="4576" y="5704"/>
                  </a:lnTo>
                  <a:lnTo>
                    <a:pt x="4570" y="5723"/>
                  </a:lnTo>
                  <a:lnTo>
                    <a:pt x="4564" y="5741"/>
                  </a:lnTo>
                  <a:close/>
                  <a:moveTo>
                    <a:pt x="3648" y="5504"/>
                  </a:moveTo>
                  <a:lnTo>
                    <a:pt x="3604" y="5555"/>
                  </a:lnTo>
                  <a:lnTo>
                    <a:pt x="3563" y="5603"/>
                  </a:lnTo>
                  <a:lnTo>
                    <a:pt x="3526" y="5645"/>
                  </a:lnTo>
                  <a:lnTo>
                    <a:pt x="3495" y="5682"/>
                  </a:lnTo>
                  <a:lnTo>
                    <a:pt x="3471" y="5710"/>
                  </a:lnTo>
                  <a:lnTo>
                    <a:pt x="3462" y="5721"/>
                  </a:lnTo>
                  <a:lnTo>
                    <a:pt x="3464" y="5727"/>
                  </a:lnTo>
                  <a:lnTo>
                    <a:pt x="3474" y="5748"/>
                  </a:lnTo>
                  <a:lnTo>
                    <a:pt x="3486" y="5771"/>
                  </a:lnTo>
                  <a:lnTo>
                    <a:pt x="3498" y="5796"/>
                  </a:lnTo>
                  <a:lnTo>
                    <a:pt x="3510" y="5822"/>
                  </a:lnTo>
                  <a:lnTo>
                    <a:pt x="3524" y="5850"/>
                  </a:lnTo>
                  <a:lnTo>
                    <a:pt x="3538" y="5878"/>
                  </a:lnTo>
                  <a:lnTo>
                    <a:pt x="3552" y="5908"/>
                  </a:lnTo>
                  <a:lnTo>
                    <a:pt x="3597" y="5999"/>
                  </a:lnTo>
                  <a:lnTo>
                    <a:pt x="3638" y="6079"/>
                  </a:lnTo>
                  <a:lnTo>
                    <a:pt x="3674" y="6149"/>
                  </a:lnTo>
                  <a:lnTo>
                    <a:pt x="3708" y="6210"/>
                  </a:lnTo>
                  <a:lnTo>
                    <a:pt x="3740" y="6264"/>
                  </a:lnTo>
                  <a:lnTo>
                    <a:pt x="3772" y="6312"/>
                  </a:lnTo>
                  <a:lnTo>
                    <a:pt x="3804" y="6356"/>
                  </a:lnTo>
                  <a:lnTo>
                    <a:pt x="3838" y="6399"/>
                  </a:lnTo>
                  <a:lnTo>
                    <a:pt x="3876" y="6442"/>
                  </a:lnTo>
                  <a:lnTo>
                    <a:pt x="3919" y="6487"/>
                  </a:lnTo>
                  <a:lnTo>
                    <a:pt x="3969" y="6536"/>
                  </a:lnTo>
                  <a:lnTo>
                    <a:pt x="4026" y="6589"/>
                  </a:lnTo>
                  <a:lnTo>
                    <a:pt x="4091" y="6649"/>
                  </a:lnTo>
                  <a:lnTo>
                    <a:pt x="4166" y="6715"/>
                  </a:lnTo>
                  <a:lnTo>
                    <a:pt x="4186" y="6733"/>
                  </a:lnTo>
                  <a:lnTo>
                    <a:pt x="4186" y="6733"/>
                  </a:lnTo>
                  <a:lnTo>
                    <a:pt x="4207" y="6751"/>
                  </a:lnTo>
                  <a:lnTo>
                    <a:pt x="4207" y="6751"/>
                  </a:lnTo>
                  <a:lnTo>
                    <a:pt x="4227" y="6769"/>
                  </a:lnTo>
                  <a:lnTo>
                    <a:pt x="4227" y="6769"/>
                  </a:lnTo>
                  <a:lnTo>
                    <a:pt x="4248" y="6787"/>
                  </a:lnTo>
                  <a:lnTo>
                    <a:pt x="4248" y="6787"/>
                  </a:lnTo>
                  <a:lnTo>
                    <a:pt x="4267" y="6804"/>
                  </a:lnTo>
                  <a:lnTo>
                    <a:pt x="4267" y="6804"/>
                  </a:lnTo>
                  <a:lnTo>
                    <a:pt x="4286" y="6821"/>
                  </a:lnTo>
                  <a:lnTo>
                    <a:pt x="4286" y="6821"/>
                  </a:lnTo>
                  <a:lnTo>
                    <a:pt x="4304" y="6837"/>
                  </a:lnTo>
                  <a:lnTo>
                    <a:pt x="4304" y="6837"/>
                  </a:lnTo>
                  <a:lnTo>
                    <a:pt x="4321" y="6852"/>
                  </a:lnTo>
                  <a:lnTo>
                    <a:pt x="4321" y="6852"/>
                  </a:lnTo>
                  <a:lnTo>
                    <a:pt x="4337" y="6866"/>
                  </a:lnTo>
                  <a:lnTo>
                    <a:pt x="4337" y="6866"/>
                  </a:lnTo>
                  <a:lnTo>
                    <a:pt x="4351" y="6879"/>
                  </a:lnTo>
                  <a:lnTo>
                    <a:pt x="4351" y="6879"/>
                  </a:lnTo>
                  <a:lnTo>
                    <a:pt x="4364" y="6890"/>
                  </a:lnTo>
                  <a:lnTo>
                    <a:pt x="4364" y="6891"/>
                  </a:lnTo>
                  <a:lnTo>
                    <a:pt x="4375" y="6900"/>
                  </a:lnTo>
                  <a:lnTo>
                    <a:pt x="4375" y="6901"/>
                  </a:lnTo>
                  <a:lnTo>
                    <a:pt x="4384" y="6909"/>
                  </a:lnTo>
                  <a:lnTo>
                    <a:pt x="4385" y="6910"/>
                  </a:lnTo>
                  <a:lnTo>
                    <a:pt x="4390" y="6914"/>
                  </a:lnTo>
                  <a:lnTo>
                    <a:pt x="4394" y="6918"/>
                  </a:lnTo>
                  <a:lnTo>
                    <a:pt x="4394" y="6918"/>
                  </a:lnTo>
                  <a:lnTo>
                    <a:pt x="4401" y="6924"/>
                  </a:lnTo>
                  <a:lnTo>
                    <a:pt x="4401" y="6924"/>
                  </a:lnTo>
                  <a:lnTo>
                    <a:pt x="4408" y="6930"/>
                  </a:lnTo>
                  <a:lnTo>
                    <a:pt x="4409" y="6930"/>
                  </a:lnTo>
                  <a:lnTo>
                    <a:pt x="4416" y="6937"/>
                  </a:lnTo>
                  <a:lnTo>
                    <a:pt x="4416" y="6937"/>
                  </a:lnTo>
                  <a:lnTo>
                    <a:pt x="4424" y="6944"/>
                  </a:lnTo>
                  <a:lnTo>
                    <a:pt x="4424" y="6944"/>
                  </a:lnTo>
                  <a:lnTo>
                    <a:pt x="4432" y="6951"/>
                  </a:lnTo>
                  <a:lnTo>
                    <a:pt x="4432" y="6951"/>
                  </a:lnTo>
                  <a:lnTo>
                    <a:pt x="4440" y="6958"/>
                  </a:lnTo>
                  <a:lnTo>
                    <a:pt x="4440" y="6958"/>
                  </a:lnTo>
                  <a:lnTo>
                    <a:pt x="4448" y="6966"/>
                  </a:lnTo>
                  <a:lnTo>
                    <a:pt x="4448" y="6966"/>
                  </a:lnTo>
                  <a:lnTo>
                    <a:pt x="4456" y="6973"/>
                  </a:lnTo>
                  <a:lnTo>
                    <a:pt x="4456" y="6973"/>
                  </a:lnTo>
                  <a:lnTo>
                    <a:pt x="4464" y="6980"/>
                  </a:lnTo>
                  <a:lnTo>
                    <a:pt x="4464" y="6980"/>
                  </a:lnTo>
                  <a:lnTo>
                    <a:pt x="4472" y="6987"/>
                  </a:lnTo>
                  <a:lnTo>
                    <a:pt x="4480" y="6994"/>
                  </a:lnTo>
                  <a:lnTo>
                    <a:pt x="4487" y="7000"/>
                  </a:lnTo>
                  <a:lnTo>
                    <a:pt x="4493" y="7005"/>
                  </a:lnTo>
                  <a:lnTo>
                    <a:pt x="4499" y="7011"/>
                  </a:lnTo>
                  <a:lnTo>
                    <a:pt x="4500" y="7011"/>
                  </a:lnTo>
                  <a:lnTo>
                    <a:pt x="4508" y="7019"/>
                  </a:lnTo>
                  <a:lnTo>
                    <a:pt x="4508" y="7019"/>
                  </a:lnTo>
                  <a:lnTo>
                    <a:pt x="4518" y="7027"/>
                  </a:lnTo>
                  <a:lnTo>
                    <a:pt x="4529" y="7037"/>
                  </a:lnTo>
                  <a:lnTo>
                    <a:pt x="4540" y="7047"/>
                  </a:lnTo>
                  <a:lnTo>
                    <a:pt x="4553" y="7058"/>
                  </a:lnTo>
                  <a:lnTo>
                    <a:pt x="4566" y="7069"/>
                  </a:lnTo>
                  <a:lnTo>
                    <a:pt x="4579" y="7081"/>
                  </a:lnTo>
                  <a:lnTo>
                    <a:pt x="4593" y="7093"/>
                  </a:lnTo>
                  <a:lnTo>
                    <a:pt x="4607" y="7105"/>
                  </a:lnTo>
                  <a:lnTo>
                    <a:pt x="4621" y="7118"/>
                  </a:lnTo>
                  <a:lnTo>
                    <a:pt x="4635" y="7130"/>
                  </a:lnTo>
                  <a:lnTo>
                    <a:pt x="4648" y="7143"/>
                  </a:lnTo>
                  <a:lnTo>
                    <a:pt x="4662" y="7154"/>
                  </a:lnTo>
                  <a:lnTo>
                    <a:pt x="4662" y="7155"/>
                  </a:lnTo>
                  <a:lnTo>
                    <a:pt x="4693" y="7182"/>
                  </a:lnTo>
                  <a:lnTo>
                    <a:pt x="4719" y="7205"/>
                  </a:lnTo>
                  <a:lnTo>
                    <a:pt x="4741" y="7224"/>
                  </a:lnTo>
                  <a:lnTo>
                    <a:pt x="4759" y="7239"/>
                  </a:lnTo>
                  <a:lnTo>
                    <a:pt x="4773" y="7251"/>
                  </a:lnTo>
                  <a:lnTo>
                    <a:pt x="4783" y="7258"/>
                  </a:lnTo>
                  <a:lnTo>
                    <a:pt x="4788" y="7262"/>
                  </a:lnTo>
                  <a:lnTo>
                    <a:pt x="4794" y="7262"/>
                  </a:lnTo>
                  <a:lnTo>
                    <a:pt x="4801" y="7262"/>
                  </a:lnTo>
                  <a:lnTo>
                    <a:pt x="4822" y="7260"/>
                  </a:lnTo>
                  <a:lnTo>
                    <a:pt x="4832" y="7258"/>
                  </a:lnTo>
                  <a:lnTo>
                    <a:pt x="4839" y="7255"/>
                  </a:lnTo>
                  <a:lnTo>
                    <a:pt x="4844" y="7252"/>
                  </a:lnTo>
                  <a:lnTo>
                    <a:pt x="4846" y="7249"/>
                  </a:lnTo>
                  <a:lnTo>
                    <a:pt x="4848" y="7246"/>
                  </a:lnTo>
                  <a:lnTo>
                    <a:pt x="4850" y="7242"/>
                  </a:lnTo>
                  <a:lnTo>
                    <a:pt x="4851" y="7237"/>
                  </a:lnTo>
                  <a:lnTo>
                    <a:pt x="4851" y="7231"/>
                  </a:lnTo>
                  <a:lnTo>
                    <a:pt x="4850" y="7223"/>
                  </a:lnTo>
                  <a:lnTo>
                    <a:pt x="4846" y="7213"/>
                  </a:lnTo>
                  <a:lnTo>
                    <a:pt x="4840" y="7201"/>
                  </a:lnTo>
                  <a:lnTo>
                    <a:pt x="4831" y="7188"/>
                  </a:lnTo>
                  <a:lnTo>
                    <a:pt x="4814" y="7172"/>
                  </a:lnTo>
                  <a:lnTo>
                    <a:pt x="4814" y="7172"/>
                  </a:lnTo>
                  <a:lnTo>
                    <a:pt x="4813" y="7171"/>
                  </a:lnTo>
                  <a:lnTo>
                    <a:pt x="4808" y="7167"/>
                  </a:lnTo>
                  <a:lnTo>
                    <a:pt x="4808" y="7167"/>
                  </a:lnTo>
                  <a:lnTo>
                    <a:pt x="4803" y="7163"/>
                  </a:lnTo>
                  <a:lnTo>
                    <a:pt x="4803" y="7162"/>
                  </a:lnTo>
                  <a:lnTo>
                    <a:pt x="4798" y="7158"/>
                  </a:lnTo>
                  <a:lnTo>
                    <a:pt x="4798" y="7158"/>
                  </a:lnTo>
                  <a:lnTo>
                    <a:pt x="4793" y="7154"/>
                  </a:lnTo>
                  <a:lnTo>
                    <a:pt x="4793" y="7154"/>
                  </a:lnTo>
                  <a:lnTo>
                    <a:pt x="4789" y="7150"/>
                  </a:lnTo>
                  <a:lnTo>
                    <a:pt x="4789" y="7150"/>
                  </a:lnTo>
                  <a:lnTo>
                    <a:pt x="4785" y="7147"/>
                  </a:lnTo>
                  <a:lnTo>
                    <a:pt x="4784" y="7146"/>
                  </a:lnTo>
                  <a:lnTo>
                    <a:pt x="4781" y="7143"/>
                  </a:lnTo>
                  <a:lnTo>
                    <a:pt x="4781" y="7143"/>
                  </a:lnTo>
                  <a:lnTo>
                    <a:pt x="4778" y="7140"/>
                  </a:lnTo>
                  <a:lnTo>
                    <a:pt x="4777" y="7140"/>
                  </a:lnTo>
                  <a:lnTo>
                    <a:pt x="4774" y="7138"/>
                  </a:lnTo>
                  <a:lnTo>
                    <a:pt x="4774" y="7137"/>
                  </a:lnTo>
                  <a:lnTo>
                    <a:pt x="4772" y="7135"/>
                  </a:lnTo>
                  <a:lnTo>
                    <a:pt x="4771" y="7135"/>
                  </a:lnTo>
                  <a:lnTo>
                    <a:pt x="4770" y="7133"/>
                  </a:lnTo>
                  <a:lnTo>
                    <a:pt x="4769" y="7133"/>
                  </a:lnTo>
                  <a:lnTo>
                    <a:pt x="4768" y="7131"/>
                  </a:lnTo>
                  <a:lnTo>
                    <a:pt x="4767" y="7130"/>
                  </a:lnTo>
                  <a:lnTo>
                    <a:pt x="4766" y="7130"/>
                  </a:lnTo>
                  <a:lnTo>
                    <a:pt x="4766" y="7130"/>
                  </a:lnTo>
                  <a:lnTo>
                    <a:pt x="4764" y="7128"/>
                  </a:lnTo>
                  <a:lnTo>
                    <a:pt x="4762" y="7126"/>
                  </a:lnTo>
                  <a:lnTo>
                    <a:pt x="4759" y="7123"/>
                  </a:lnTo>
                  <a:lnTo>
                    <a:pt x="4755" y="7120"/>
                  </a:lnTo>
                  <a:lnTo>
                    <a:pt x="4751" y="7116"/>
                  </a:lnTo>
                  <a:lnTo>
                    <a:pt x="4746" y="7112"/>
                  </a:lnTo>
                  <a:lnTo>
                    <a:pt x="4741" y="7108"/>
                  </a:lnTo>
                  <a:lnTo>
                    <a:pt x="4735" y="7103"/>
                  </a:lnTo>
                  <a:lnTo>
                    <a:pt x="4730" y="7098"/>
                  </a:lnTo>
                  <a:lnTo>
                    <a:pt x="4724" y="7092"/>
                  </a:lnTo>
                  <a:lnTo>
                    <a:pt x="4717" y="7087"/>
                  </a:lnTo>
                  <a:lnTo>
                    <a:pt x="4711" y="7081"/>
                  </a:lnTo>
                  <a:lnTo>
                    <a:pt x="4710" y="7081"/>
                  </a:lnTo>
                  <a:lnTo>
                    <a:pt x="4684" y="7058"/>
                  </a:lnTo>
                  <a:lnTo>
                    <a:pt x="4684" y="7057"/>
                  </a:lnTo>
                  <a:lnTo>
                    <a:pt x="4661" y="7037"/>
                  </a:lnTo>
                  <a:lnTo>
                    <a:pt x="4660" y="7036"/>
                  </a:lnTo>
                  <a:lnTo>
                    <a:pt x="4641" y="7018"/>
                  </a:lnTo>
                  <a:lnTo>
                    <a:pt x="4639" y="7017"/>
                  </a:lnTo>
                  <a:lnTo>
                    <a:pt x="4623" y="7001"/>
                  </a:lnTo>
                  <a:lnTo>
                    <a:pt x="4620" y="6999"/>
                  </a:lnTo>
                  <a:lnTo>
                    <a:pt x="4607" y="6985"/>
                  </a:lnTo>
                  <a:lnTo>
                    <a:pt x="4603" y="6981"/>
                  </a:lnTo>
                  <a:lnTo>
                    <a:pt x="4592" y="6969"/>
                  </a:lnTo>
                  <a:lnTo>
                    <a:pt x="4587" y="6962"/>
                  </a:lnTo>
                  <a:lnTo>
                    <a:pt x="4578" y="6952"/>
                  </a:lnTo>
                  <a:lnTo>
                    <a:pt x="4571" y="6942"/>
                  </a:lnTo>
                  <a:lnTo>
                    <a:pt x="4565" y="6933"/>
                  </a:lnTo>
                  <a:lnTo>
                    <a:pt x="4557" y="6917"/>
                  </a:lnTo>
                  <a:lnTo>
                    <a:pt x="4553" y="6909"/>
                  </a:lnTo>
                  <a:lnTo>
                    <a:pt x="4546" y="6887"/>
                  </a:lnTo>
                  <a:lnTo>
                    <a:pt x="4544" y="6880"/>
                  </a:lnTo>
                  <a:lnTo>
                    <a:pt x="4542" y="6867"/>
                  </a:lnTo>
                  <a:lnTo>
                    <a:pt x="4540" y="6854"/>
                  </a:lnTo>
                  <a:lnTo>
                    <a:pt x="4540" y="6847"/>
                  </a:lnTo>
                  <a:lnTo>
                    <a:pt x="4541" y="6823"/>
                  </a:lnTo>
                  <a:lnTo>
                    <a:pt x="4543" y="6816"/>
                  </a:lnTo>
                  <a:lnTo>
                    <a:pt x="4547" y="6798"/>
                  </a:lnTo>
                  <a:lnTo>
                    <a:pt x="4549" y="6790"/>
                  </a:lnTo>
                  <a:lnTo>
                    <a:pt x="4553" y="6779"/>
                  </a:lnTo>
                  <a:lnTo>
                    <a:pt x="4556" y="6771"/>
                  </a:lnTo>
                  <a:lnTo>
                    <a:pt x="4563" y="6758"/>
                  </a:lnTo>
                  <a:lnTo>
                    <a:pt x="4568" y="6747"/>
                  </a:lnTo>
                  <a:lnTo>
                    <a:pt x="4580" y="6730"/>
                  </a:lnTo>
                  <a:lnTo>
                    <a:pt x="4587" y="6722"/>
                  </a:lnTo>
                  <a:lnTo>
                    <a:pt x="4595" y="6712"/>
                  </a:lnTo>
                  <a:lnTo>
                    <a:pt x="4604" y="6704"/>
                  </a:lnTo>
                  <a:lnTo>
                    <a:pt x="4612" y="6697"/>
                  </a:lnTo>
                  <a:lnTo>
                    <a:pt x="4623" y="6689"/>
                  </a:lnTo>
                  <a:lnTo>
                    <a:pt x="4635" y="6682"/>
                  </a:lnTo>
                  <a:lnTo>
                    <a:pt x="4643" y="6678"/>
                  </a:lnTo>
                  <a:lnTo>
                    <a:pt x="4656" y="6672"/>
                  </a:lnTo>
                  <a:lnTo>
                    <a:pt x="4670" y="6668"/>
                  </a:lnTo>
                  <a:lnTo>
                    <a:pt x="4679" y="6665"/>
                  </a:lnTo>
                  <a:lnTo>
                    <a:pt x="4692" y="6663"/>
                  </a:lnTo>
                  <a:lnTo>
                    <a:pt x="4705" y="6662"/>
                  </a:lnTo>
                  <a:lnTo>
                    <a:pt x="4716" y="6662"/>
                  </a:lnTo>
                  <a:lnTo>
                    <a:pt x="4738" y="6663"/>
                  </a:lnTo>
                  <a:lnTo>
                    <a:pt x="4749" y="6664"/>
                  </a:lnTo>
                  <a:lnTo>
                    <a:pt x="4767" y="6668"/>
                  </a:lnTo>
                  <a:lnTo>
                    <a:pt x="4779" y="6672"/>
                  </a:lnTo>
                  <a:lnTo>
                    <a:pt x="4792" y="6677"/>
                  </a:lnTo>
                  <a:lnTo>
                    <a:pt x="4805" y="6683"/>
                  </a:lnTo>
                  <a:lnTo>
                    <a:pt x="4816" y="6688"/>
                  </a:lnTo>
                  <a:lnTo>
                    <a:pt x="4830" y="6695"/>
                  </a:lnTo>
                  <a:lnTo>
                    <a:pt x="4838" y="6700"/>
                  </a:lnTo>
                  <a:lnTo>
                    <a:pt x="4852" y="6710"/>
                  </a:lnTo>
                  <a:lnTo>
                    <a:pt x="4859" y="6714"/>
                  </a:lnTo>
                  <a:lnTo>
                    <a:pt x="4874" y="6726"/>
                  </a:lnTo>
                  <a:lnTo>
                    <a:pt x="4879" y="6730"/>
                  </a:lnTo>
                  <a:lnTo>
                    <a:pt x="4896" y="6743"/>
                  </a:lnTo>
                  <a:lnTo>
                    <a:pt x="4900" y="6747"/>
                  </a:lnTo>
                  <a:lnTo>
                    <a:pt x="4917" y="6762"/>
                  </a:lnTo>
                  <a:lnTo>
                    <a:pt x="4917" y="6762"/>
                  </a:lnTo>
                  <a:lnTo>
                    <a:pt x="4924" y="6769"/>
                  </a:lnTo>
                  <a:lnTo>
                    <a:pt x="4931" y="6775"/>
                  </a:lnTo>
                  <a:lnTo>
                    <a:pt x="4939" y="6782"/>
                  </a:lnTo>
                  <a:lnTo>
                    <a:pt x="4946" y="6789"/>
                  </a:lnTo>
                  <a:lnTo>
                    <a:pt x="4954" y="6796"/>
                  </a:lnTo>
                  <a:lnTo>
                    <a:pt x="4961" y="6803"/>
                  </a:lnTo>
                  <a:lnTo>
                    <a:pt x="4969" y="6809"/>
                  </a:lnTo>
                  <a:lnTo>
                    <a:pt x="4976" y="6816"/>
                  </a:lnTo>
                  <a:lnTo>
                    <a:pt x="4983" y="6822"/>
                  </a:lnTo>
                  <a:lnTo>
                    <a:pt x="4990" y="6828"/>
                  </a:lnTo>
                  <a:lnTo>
                    <a:pt x="4996" y="6834"/>
                  </a:lnTo>
                  <a:lnTo>
                    <a:pt x="5002" y="6839"/>
                  </a:lnTo>
                  <a:lnTo>
                    <a:pt x="5007" y="6844"/>
                  </a:lnTo>
                  <a:lnTo>
                    <a:pt x="5009" y="6846"/>
                  </a:lnTo>
                  <a:lnTo>
                    <a:pt x="5012" y="6848"/>
                  </a:lnTo>
                  <a:lnTo>
                    <a:pt x="5012" y="6848"/>
                  </a:lnTo>
                  <a:lnTo>
                    <a:pt x="5018" y="6853"/>
                  </a:lnTo>
                  <a:lnTo>
                    <a:pt x="5018" y="6853"/>
                  </a:lnTo>
                  <a:lnTo>
                    <a:pt x="5024" y="6858"/>
                  </a:lnTo>
                  <a:lnTo>
                    <a:pt x="5024" y="6858"/>
                  </a:lnTo>
                  <a:lnTo>
                    <a:pt x="5031" y="6864"/>
                  </a:lnTo>
                  <a:lnTo>
                    <a:pt x="5031" y="6864"/>
                  </a:lnTo>
                  <a:lnTo>
                    <a:pt x="5038" y="6870"/>
                  </a:lnTo>
                  <a:lnTo>
                    <a:pt x="5038" y="6870"/>
                  </a:lnTo>
                  <a:lnTo>
                    <a:pt x="5045" y="6876"/>
                  </a:lnTo>
                  <a:lnTo>
                    <a:pt x="5046" y="6877"/>
                  </a:lnTo>
                  <a:lnTo>
                    <a:pt x="5053" y="6883"/>
                  </a:lnTo>
                  <a:lnTo>
                    <a:pt x="5054" y="6883"/>
                  </a:lnTo>
                  <a:lnTo>
                    <a:pt x="5061" y="6890"/>
                  </a:lnTo>
                  <a:lnTo>
                    <a:pt x="5061" y="6890"/>
                  </a:lnTo>
                  <a:lnTo>
                    <a:pt x="5069" y="6897"/>
                  </a:lnTo>
                  <a:lnTo>
                    <a:pt x="5069" y="6897"/>
                  </a:lnTo>
                  <a:lnTo>
                    <a:pt x="5077" y="6904"/>
                  </a:lnTo>
                  <a:lnTo>
                    <a:pt x="5077" y="6904"/>
                  </a:lnTo>
                  <a:lnTo>
                    <a:pt x="5085" y="6911"/>
                  </a:lnTo>
                  <a:lnTo>
                    <a:pt x="5086" y="6912"/>
                  </a:lnTo>
                  <a:lnTo>
                    <a:pt x="5092" y="6918"/>
                  </a:lnTo>
                  <a:lnTo>
                    <a:pt x="5094" y="6919"/>
                  </a:lnTo>
                  <a:lnTo>
                    <a:pt x="5100" y="6925"/>
                  </a:lnTo>
                  <a:lnTo>
                    <a:pt x="5101" y="6927"/>
                  </a:lnTo>
                  <a:lnTo>
                    <a:pt x="5106" y="6931"/>
                  </a:lnTo>
                  <a:lnTo>
                    <a:pt x="5119" y="6943"/>
                  </a:lnTo>
                  <a:lnTo>
                    <a:pt x="5133" y="6955"/>
                  </a:lnTo>
                  <a:lnTo>
                    <a:pt x="5144" y="6964"/>
                  </a:lnTo>
                  <a:lnTo>
                    <a:pt x="5153" y="6971"/>
                  </a:lnTo>
                  <a:lnTo>
                    <a:pt x="5161" y="6977"/>
                  </a:lnTo>
                  <a:lnTo>
                    <a:pt x="5166" y="6980"/>
                  </a:lnTo>
                  <a:lnTo>
                    <a:pt x="5169" y="6982"/>
                  </a:lnTo>
                  <a:lnTo>
                    <a:pt x="5171" y="6982"/>
                  </a:lnTo>
                  <a:lnTo>
                    <a:pt x="5172" y="6983"/>
                  </a:lnTo>
                  <a:lnTo>
                    <a:pt x="5173" y="6983"/>
                  </a:lnTo>
                  <a:lnTo>
                    <a:pt x="5175" y="6983"/>
                  </a:lnTo>
                  <a:lnTo>
                    <a:pt x="5178" y="6983"/>
                  </a:lnTo>
                  <a:lnTo>
                    <a:pt x="5184" y="6984"/>
                  </a:lnTo>
                  <a:lnTo>
                    <a:pt x="5193" y="6983"/>
                  </a:lnTo>
                  <a:lnTo>
                    <a:pt x="5203" y="6982"/>
                  </a:lnTo>
                  <a:lnTo>
                    <a:pt x="5209" y="6981"/>
                  </a:lnTo>
                  <a:lnTo>
                    <a:pt x="5213" y="6980"/>
                  </a:lnTo>
                  <a:lnTo>
                    <a:pt x="5217" y="6979"/>
                  </a:lnTo>
                  <a:lnTo>
                    <a:pt x="5219" y="6977"/>
                  </a:lnTo>
                  <a:lnTo>
                    <a:pt x="5221" y="6976"/>
                  </a:lnTo>
                  <a:lnTo>
                    <a:pt x="5223" y="6974"/>
                  </a:lnTo>
                  <a:lnTo>
                    <a:pt x="5224" y="6973"/>
                  </a:lnTo>
                  <a:lnTo>
                    <a:pt x="5225" y="6971"/>
                  </a:lnTo>
                  <a:lnTo>
                    <a:pt x="5227" y="6969"/>
                  </a:lnTo>
                  <a:lnTo>
                    <a:pt x="5228" y="6965"/>
                  </a:lnTo>
                  <a:lnTo>
                    <a:pt x="5229" y="6961"/>
                  </a:lnTo>
                  <a:lnTo>
                    <a:pt x="5230" y="6956"/>
                  </a:lnTo>
                  <a:lnTo>
                    <a:pt x="5230" y="6947"/>
                  </a:lnTo>
                  <a:lnTo>
                    <a:pt x="5230" y="6938"/>
                  </a:lnTo>
                  <a:lnTo>
                    <a:pt x="5229" y="6934"/>
                  </a:lnTo>
                  <a:lnTo>
                    <a:pt x="5228" y="6931"/>
                  </a:lnTo>
                  <a:lnTo>
                    <a:pt x="5222" y="6924"/>
                  </a:lnTo>
                  <a:lnTo>
                    <a:pt x="5212" y="6912"/>
                  </a:lnTo>
                  <a:lnTo>
                    <a:pt x="5197" y="6897"/>
                  </a:lnTo>
                  <a:lnTo>
                    <a:pt x="5177" y="6878"/>
                  </a:lnTo>
                  <a:lnTo>
                    <a:pt x="5152" y="6854"/>
                  </a:lnTo>
                  <a:lnTo>
                    <a:pt x="5121" y="6827"/>
                  </a:lnTo>
                  <a:lnTo>
                    <a:pt x="5084" y="6794"/>
                  </a:lnTo>
                  <a:lnTo>
                    <a:pt x="5041" y="6757"/>
                  </a:lnTo>
                  <a:lnTo>
                    <a:pt x="5041" y="6757"/>
                  </a:lnTo>
                  <a:lnTo>
                    <a:pt x="5017" y="6737"/>
                  </a:lnTo>
                  <a:lnTo>
                    <a:pt x="5016" y="6735"/>
                  </a:lnTo>
                  <a:lnTo>
                    <a:pt x="4996" y="6717"/>
                  </a:lnTo>
                  <a:lnTo>
                    <a:pt x="4994" y="6716"/>
                  </a:lnTo>
                  <a:lnTo>
                    <a:pt x="4977" y="6700"/>
                  </a:lnTo>
                  <a:lnTo>
                    <a:pt x="4974" y="6697"/>
                  </a:lnTo>
                  <a:lnTo>
                    <a:pt x="4960" y="6683"/>
                  </a:lnTo>
                  <a:lnTo>
                    <a:pt x="4956" y="6678"/>
                  </a:lnTo>
                  <a:lnTo>
                    <a:pt x="4945" y="6666"/>
                  </a:lnTo>
                  <a:lnTo>
                    <a:pt x="4939" y="6659"/>
                  </a:lnTo>
                  <a:lnTo>
                    <a:pt x="4930" y="6648"/>
                  </a:lnTo>
                  <a:lnTo>
                    <a:pt x="4922" y="6636"/>
                  </a:lnTo>
                  <a:lnTo>
                    <a:pt x="4916" y="6626"/>
                  </a:lnTo>
                  <a:lnTo>
                    <a:pt x="4907" y="6608"/>
                  </a:lnTo>
                  <a:lnTo>
                    <a:pt x="4903" y="6599"/>
                  </a:lnTo>
                  <a:lnTo>
                    <a:pt x="4899" y="6586"/>
                  </a:lnTo>
                  <a:lnTo>
                    <a:pt x="4896" y="6573"/>
                  </a:lnTo>
                  <a:lnTo>
                    <a:pt x="4894" y="6564"/>
                  </a:lnTo>
                  <a:lnTo>
                    <a:pt x="4893" y="6548"/>
                  </a:lnTo>
                  <a:lnTo>
                    <a:pt x="4893" y="6532"/>
                  </a:lnTo>
                  <a:lnTo>
                    <a:pt x="4894" y="6524"/>
                  </a:lnTo>
                  <a:lnTo>
                    <a:pt x="4896" y="6509"/>
                  </a:lnTo>
                  <a:lnTo>
                    <a:pt x="4900" y="6494"/>
                  </a:lnTo>
                  <a:lnTo>
                    <a:pt x="4903" y="6486"/>
                  </a:lnTo>
                  <a:lnTo>
                    <a:pt x="4913" y="6464"/>
                  </a:lnTo>
                  <a:lnTo>
                    <a:pt x="4918" y="6456"/>
                  </a:lnTo>
                  <a:lnTo>
                    <a:pt x="4927" y="6443"/>
                  </a:lnTo>
                  <a:lnTo>
                    <a:pt x="4934" y="6434"/>
                  </a:lnTo>
                  <a:lnTo>
                    <a:pt x="4940" y="6427"/>
                  </a:lnTo>
                  <a:lnTo>
                    <a:pt x="4948" y="6418"/>
                  </a:lnTo>
                  <a:lnTo>
                    <a:pt x="4953" y="6413"/>
                  </a:lnTo>
                  <a:lnTo>
                    <a:pt x="4959" y="6407"/>
                  </a:lnTo>
                  <a:lnTo>
                    <a:pt x="4967" y="6400"/>
                  </a:lnTo>
                  <a:lnTo>
                    <a:pt x="4973" y="6395"/>
                  </a:lnTo>
                  <a:lnTo>
                    <a:pt x="4984" y="6387"/>
                  </a:lnTo>
                  <a:lnTo>
                    <a:pt x="4990" y="6383"/>
                  </a:lnTo>
                  <a:lnTo>
                    <a:pt x="5005" y="6375"/>
                  </a:lnTo>
                  <a:lnTo>
                    <a:pt x="5011" y="6372"/>
                  </a:lnTo>
                  <a:lnTo>
                    <a:pt x="5031" y="6365"/>
                  </a:lnTo>
                  <a:lnTo>
                    <a:pt x="5037" y="6363"/>
                  </a:lnTo>
                  <a:lnTo>
                    <a:pt x="5060" y="6359"/>
                  </a:lnTo>
                  <a:lnTo>
                    <a:pt x="5066" y="6358"/>
                  </a:lnTo>
                  <a:lnTo>
                    <a:pt x="5089" y="6358"/>
                  </a:lnTo>
                  <a:lnTo>
                    <a:pt x="5096" y="6359"/>
                  </a:lnTo>
                  <a:lnTo>
                    <a:pt x="5115" y="6362"/>
                  </a:lnTo>
                  <a:lnTo>
                    <a:pt x="5122" y="6364"/>
                  </a:lnTo>
                  <a:lnTo>
                    <a:pt x="5138" y="6369"/>
                  </a:lnTo>
                  <a:lnTo>
                    <a:pt x="5145" y="6372"/>
                  </a:lnTo>
                  <a:lnTo>
                    <a:pt x="5157" y="6378"/>
                  </a:lnTo>
                  <a:lnTo>
                    <a:pt x="5165" y="6382"/>
                  </a:lnTo>
                  <a:lnTo>
                    <a:pt x="5173" y="6387"/>
                  </a:lnTo>
                  <a:lnTo>
                    <a:pt x="5182" y="6392"/>
                  </a:lnTo>
                  <a:lnTo>
                    <a:pt x="5188" y="6396"/>
                  </a:lnTo>
                  <a:lnTo>
                    <a:pt x="5198" y="6403"/>
                  </a:lnTo>
                  <a:lnTo>
                    <a:pt x="5202" y="6406"/>
                  </a:lnTo>
                  <a:lnTo>
                    <a:pt x="5213" y="6414"/>
                  </a:lnTo>
                  <a:lnTo>
                    <a:pt x="5216" y="6417"/>
                  </a:lnTo>
                  <a:lnTo>
                    <a:pt x="5227" y="6426"/>
                  </a:lnTo>
                  <a:lnTo>
                    <a:pt x="5228" y="6427"/>
                  </a:lnTo>
                  <a:lnTo>
                    <a:pt x="5243" y="6440"/>
                  </a:lnTo>
                  <a:lnTo>
                    <a:pt x="5244" y="6440"/>
                  </a:lnTo>
                  <a:lnTo>
                    <a:pt x="5261" y="6455"/>
                  </a:lnTo>
                  <a:lnTo>
                    <a:pt x="5262" y="6455"/>
                  </a:lnTo>
                  <a:lnTo>
                    <a:pt x="5281" y="6471"/>
                  </a:lnTo>
                  <a:lnTo>
                    <a:pt x="5281" y="6472"/>
                  </a:lnTo>
                  <a:lnTo>
                    <a:pt x="5301" y="6489"/>
                  </a:lnTo>
                  <a:lnTo>
                    <a:pt x="5301" y="6489"/>
                  </a:lnTo>
                  <a:lnTo>
                    <a:pt x="5322" y="6508"/>
                  </a:lnTo>
                  <a:lnTo>
                    <a:pt x="5323" y="6508"/>
                  </a:lnTo>
                  <a:lnTo>
                    <a:pt x="5344" y="6527"/>
                  </a:lnTo>
                  <a:lnTo>
                    <a:pt x="5344" y="6527"/>
                  </a:lnTo>
                  <a:lnTo>
                    <a:pt x="5366" y="6546"/>
                  </a:lnTo>
                  <a:lnTo>
                    <a:pt x="5366" y="6546"/>
                  </a:lnTo>
                  <a:lnTo>
                    <a:pt x="5387" y="6565"/>
                  </a:lnTo>
                  <a:lnTo>
                    <a:pt x="5387" y="6565"/>
                  </a:lnTo>
                  <a:lnTo>
                    <a:pt x="5408" y="6584"/>
                  </a:lnTo>
                  <a:lnTo>
                    <a:pt x="5409" y="6584"/>
                  </a:lnTo>
                  <a:lnTo>
                    <a:pt x="5429" y="6602"/>
                  </a:lnTo>
                  <a:lnTo>
                    <a:pt x="5429" y="6602"/>
                  </a:lnTo>
                  <a:lnTo>
                    <a:pt x="5448" y="6620"/>
                  </a:lnTo>
                  <a:lnTo>
                    <a:pt x="5448" y="6620"/>
                  </a:lnTo>
                  <a:lnTo>
                    <a:pt x="5465" y="6636"/>
                  </a:lnTo>
                  <a:lnTo>
                    <a:pt x="5466" y="6636"/>
                  </a:lnTo>
                  <a:lnTo>
                    <a:pt x="5482" y="6651"/>
                  </a:lnTo>
                  <a:lnTo>
                    <a:pt x="5482" y="6651"/>
                  </a:lnTo>
                  <a:lnTo>
                    <a:pt x="5495" y="6663"/>
                  </a:lnTo>
                  <a:lnTo>
                    <a:pt x="5511" y="6678"/>
                  </a:lnTo>
                  <a:lnTo>
                    <a:pt x="5525" y="6689"/>
                  </a:lnTo>
                  <a:lnTo>
                    <a:pt x="5537" y="6697"/>
                  </a:lnTo>
                  <a:lnTo>
                    <a:pt x="5547" y="6703"/>
                  </a:lnTo>
                  <a:lnTo>
                    <a:pt x="5556" y="6707"/>
                  </a:lnTo>
                  <a:lnTo>
                    <a:pt x="5563" y="6709"/>
                  </a:lnTo>
                  <a:lnTo>
                    <a:pt x="5568" y="6710"/>
                  </a:lnTo>
                  <a:lnTo>
                    <a:pt x="5572" y="6710"/>
                  </a:lnTo>
                  <a:lnTo>
                    <a:pt x="5574" y="6710"/>
                  </a:lnTo>
                  <a:lnTo>
                    <a:pt x="5576" y="6709"/>
                  </a:lnTo>
                  <a:lnTo>
                    <a:pt x="5579" y="6709"/>
                  </a:lnTo>
                  <a:lnTo>
                    <a:pt x="5582" y="6707"/>
                  </a:lnTo>
                  <a:lnTo>
                    <a:pt x="5586" y="6704"/>
                  </a:lnTo>
                  <a:lnTo>
                    <a:pt x="5594" y="6698"/>
                  </a:lnTo>
                  <a:lnTo>
                    <a:pt x="5596" y="6695"/>
                  </a:lnTo>
                  <a:lnTo>
                    <a:pt x="5599" y="6693"/>
                  </a:lnTo>
                  <a:lnTo>
                    <a:pt x="5600" y="6691"/>
                  </a:lnTo>
                  <a:lnTo>
                    <a:pt x="5601" y="6690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1" y="6689"/>
                  </a:lnTo>
                  <a:lnTo>
                    <a:pt x="5602" y="6688"/>
                  </a:lnTo>
                  <a:lnTo>
                    <a:pt x="5602" y="6686"/>
                  </a:lnTo>
                  <a:lnTo>
                    <a:pt x="5602" y="6683"/>
                  </a:lnTo>
                  <a:lnTo>
                    <a:pt x="5603" y="6679"/>
                  </a:lnTo>
                  <a:lnTo>
                    <a:pt x="5603" y="6674"/>
                  </a:lnTo>
                  <a:lnTo>
                    <a:pt x="5603" y="6666"/>
                  </a:lnTo>
                  <a:lnTo>
                    <a:pt x="5603" y="6653"/>
                  </a:lnTo>
                  <a:lnTo>
                    <a:pt x="5603" y="6648"/>
                  </a:lnTo>
                  <a:lnTo>
                    <a:pt x="5600" y="6645"/>
                  </a:lnTo>
                  <a:lnTo>
                    <a:pt x="5592" y="6635"/>
                  </a:lnTo>
                  <a:lnTo>
                    <a:pt x="5578" y="6621"/>
                  </a:lnTo>
                  <a:lnTo>
                    <a:pt x="5558" y="6602"/>
                  </a:lnTo>
                  <a:lnTo>
                    <a:pt x="5533" y="6579"/>
                  </a:lnTo>
                  <a:lnTo>
                    <a:pt x="5502" y="6552"/>
                  </a:lnTo>
                  <a:lnTo>
                    <a:pt x="5465" y="6520"/>
                  </a:lnTo>
                  <a:lnTo>
                    <a:pt x="5421" y="6482"/>
                  </a:lnTo>
                  <a:lnTo>
                    <a:pt x="5420" y="6481"/>
                  </a:lnTo>
                  <a:lnTo>
                    <a:pt x="5398" y="6462"/>
                  </a:lnTo>
                  <a:lnTo>
                    <a:pt x="5397" y="6461"/>
                  </a:lnTo>
                  <a:lnTo>
                    <a:pt x="5378" y="6444"/>
                  </a:lnTo>
                  <a:lnTo>
                    <a:pt x="5377" y="6443"/>
                  </a:lnTo>
                  <a:lnTo>
                    <a:pt x="5360" y="6428"/>
                  </a:lnTo>
                  <a:lnTo>
                    <a:pt x="5359" y="6427"/>
                  </a:lnTo>
                  <a:lnTo>
                    <a:pt x="5344" y="6413"/>
                  </a:lnTo>
                  <a:lnTo>
                    <a:pt x="5342" y="6412"/>
                  </a:lnTo>
                  <a:lnTo>
                    <a:pt x="5329" y="6399"/>
                  </a:lnTo>
                  <a:lnTo>
                    <a:pt x="5327" y="6397"/>
                  </a:lnTo>
                  <a:lnTo>
                    <a:pt x="5316" y="6386"/>
                  </a:lnTo>
                  <a:lnTo>
                    <a:pt x="5313" y="6383"/>
                  </a:lnTo>
                  <a:lnTo>
                    <a:pt x="5304" y="6373"/>
                  </a:lnTo>
                  <a:lnTo>
                    <a:pt x="5300" y="6368"/>
                  </a:lnTo>
                  <a:lnTo>
                    <a:pt x="5293" y="6359"/>
                  </a:lnTo>
                  <a:lnTo>
                    <a:pt x="5287" y="6352"/>
                  </a:lnTo>
                  <a:lnTo>
                    <a:pt x="5282" y="6344"/>
                  </a:lnTo>
                  <a:lnTo>
                    <a:pt x="5276" y="6335"/>
                  </a:lnTo>
                  <a:lnTo>
                    <a:pt x="5271" y="6327"/>
                  </a:lnTo>
                  <a:lnTo>
                    <a:pt x="5265" y="6315"/>
                  </a:lnTo>
                  <a:lnTo>
                    <a:pt x="5262" y="6308"/>
                  </a:lnTo>
                  <a:lnTo>
                    <a:pt x="5257" y="6293"/>
                  </a:lnTo>
                  <a:lnTo>
                    <a:pt x="5255" y="6286"/>
                  </a:lnTo>
                  <a:lnTo>
                    <a:pt x="5251" y="6271"/>
                  </a:lnTo>
                  <a:lnTo>
                    <a:pt x="5250" y="6264"/>
                  </a:lnTo>
                  <a:lnTo>
                    <a:pt x="5248" y="6250"/>
                  </a:lnTo>
                  <a:lnTo>
                    <a:pt x="5248" y="6243"/>
                  </a:lnTo>
                  <a:lnTo>
                    <a:pt x="5248" y="6233"/>
                  </a:lnTo>
                  <a:lnTo>
                    <a:pt x="5248" y="6225"/>
                  </a:lnTo>
                  <a:lnTo>
                    <a:pt x="5249" y="6215"/>
                  </a:lnTo>
                  <a:lnTo>
                    <a:pt x="5250" y="6208"/>
                  </a:lnTo>
                  <a:lnTo>
                    <a:pt x="5252" y="6197"/>
                  </a:lnTo>
                  <a:lnTo>
                    <a:pt x="5253" y="6190"/>
                  </a:lnTo>
                  <a:lnTo>
                    <a:pt x="5256" y="6178"/>
                  </a:lnTo>
                  <a:lnTo>
                    <a:pt x="5258" y="6171"/>
                  </a:lnTo>
                  <a:lnTo>
                    <a:pt x="5263" y="6158"/>
                  </a:lnTo>
                  <a:lnTo>
                    <a:pt x="5266" y="6152"/>
                  </a:lnTo>
                  <a:lnTo>
                    <a:pt x="5273" y="6138"/>
                  </a:lnTo>
                  <a:lnTo>
                    <a:pt x="5276" y="6133"/>
                  </a:lnTo>
                  <a:lnTo>
                    <a:pt x="5286" y="6119"/>
                  </a:lnTo>
                  <a:lnTo>
                    <a:pt x="5290" y="6115"/>
                  </a:lnTo>
                  <a:lnTo>
                    <a:pt x="5302" y="6102"/>
                  </a:lnTo>
                  <a:lnTo>
                    <a:pt x="5306" y="6098"/>
                  </a:lnTo>
                  <a:lnTo>
                    <a:pt x="5320" y="6087"/>
                  </a:lnTo>
                  <a:lnTo>
                    <a:pt x="5324" y="6084"/>
                  </a:lnTo>
                  <a:lnTo>
                    <a:pt x="5339" y="6075"/>
                  </a:lnTo>
                  <a:lnTo>
                    <a:pt x="5344" y="6072"/>
                  </a:lnTo>
                  <a:lnTo>
                    <a:pt x="5359" y="6066"/>
                  </a:lnTo>
                  <a:lnTo>
                    <a:pt x="5365" y="6064"/>
                  </a:lnTo>
                  <a:lnTo>
                    <a:pt x="5378" y="6060"/>
                  </a:lnTo>
                  <a:lnTo>
                    <a:pt x="5385" y="6059"/>
                  </a:lnTo>
                  <a:lnTo>
                    <a:pt x="5397" y="6056"/>
                  </a:lnTo>
                  <a:lnTo>
                    <a:pt x="5404" y="6055"/>
                  </a:lnTo>
                  <a:lnTo>
                    <a:pt x="5415" y="6054"/>
                  </a:lnTo>
                  <a:lnTo>
                    <a:pt x="5423" y="6054"/>
                  </a:lnTo>
                  <a:lnTo>
                    <a:pt x="5426" y="6054"/>
                  </a:lnTo>
                  <a:lnTo>
                    <a:pt x="5432" y="6054"/>
                  </a:lnTo>
                  <a:lnTo>
                    <a:pt x="5439" y="6054"/>
                  </a:lnTo>
                  <a:lnTo>
                    <a:pt x="5444" y="6054"/>
                  </a:lnTo>
                  <a:lnTo>
                    <a:pt x="5464" y="6057"/>
                  </a:lnTo>
                  <a:lnTo>
                    <a:pt x="5469" y="6058"/>
                  </a:lnTo>
                  <a:lnTo>
                    <a:pt x="5492" y="6065"/>
                  </a:lnTo>
                  <a:lnTo>
                    <a:pt x="5498" y="6068"/>
                  </a:lnTo>
                  <a:lnTo>
                    <a:pt x="5514" y="6076"/>
                  </a:lnTo>
                  <a:lnTo>
                    <a:pt x="5522" y="6080"/>
                  </a:lnTo>
                  <a:lnTo>
                    <a:pt x="5530" y="6086"/>
                  </a:lnTo>
                  <a:lnTo>
                    <a:pt x="5540" y="6093"/>
                  </a:lnTo>
                  <a:lnTo>
                    <a:pt x="5545" y="6097"/>
                  </a:lnTo>
                  <a:lnTo>
                    <a:pt x="5559" y="6107"/>
                  </a:lnTo>
                  <a:lnTo>
                    <a:pt x="5561" y="6110"/>
                  </a:lnTo>
                  <a:lnTo>
                    <a:pt x="5579" y="6124"/>
                  </a:lnTo>
                  <a:lnTo>
                    <a:pt x="5580" y="6125"/>
                  </a:lnTo>
                  <a:lnTo>
                    <a:pt x="5602" y="6144"/>
                  </a:lnTo>
                  <a:lnTo>
                    <a:pt x="5603" y="6145"/>
                  </a:lnTo>
                  <a:lnTo>
                    <a:pt x="5631" y="6169"/>
                  </a:lnTo>
                  <a:lnTo>
                    <a:pt x="5631" y="6170"/>
                  </a:lnTo>
                  <a:lnTo>
                    <a:pt x="5665" y="6200"/>
                  </a:lnTo>
                  <a:lnTo>
                    <a:pt x="5666" y="6200"/>
                  </a:lnTo>
                  <a:lnTo>
                    <a:pt x="5707" y="6236"/>
                  </a:lnTo>
                  <a:lnTo>
                    <a:pt x="5756" y="6280"/>
                  </a:lnTo>
                  <a:lnTo>
                    <a:pt x="5812" y="6330"/>
                  </a:lnTo>
                  <a:lnTo>
                    <a:pt x="5829" y="6344"/>
                  </a:lnTo>
                  <a:lnTo>
                    <a:pt x="5843" y="6356"/>
                  </a:lnTo>
                  <a:lnTo>
                    <a:pt x="5856" y="6366"/>
                  </a:lnTo>
                  <a:lnTo>
                    <a:pt x="5867" y="6374"/>
                  </a:lnTo>
                  <a:lnTo>
                    <a:pt x="5876" y="6380"/>
                  </a:lnTo>
                  <a:lnTo>
                    <a:pt x="5883" y="6385"/>
                  </a:lnTo>
                  <a:lnTo>
                    <a:pt x="5888" y="6387"/>
                  </a:lnTo>
                  <a:lnTo>
                    <a:pt x="5891" y="6389"/>
                  </a:lnTo>
                  <a:lnTo>
                    <a:pt x="5891" y="6389"/>
                  </a:lnTo>
                  <a:lnTo>
                    <a:pt x="5899" y="6387"/>
                  </a:lnTo>
                  <a:lnTo>
                    <a:pt x="5907" y="6384"/>
                  </a:lnTo>
                  <a:lnTo>
                    <a:pt x="5914" y="6381"/>
                  </a:lnTo>
                  <a:lnTo>
                    <a:pt x="5920" y="6377"/>
                  </a:lnTo>
                  <a:lnTo>
                    <a:pt x="5925" y="6373"/>
                  </a:lnTo>
                  <a:lnTo>
                    <a:pt x="5929" y="6368"/>
                  </a:lnTo>
                  <a:lnTo>
                    <a:pt x="5932" y="6364"/>
                  </a:lnTo>
                  <a:lnTo>
                    <a:pt x="5934" y="6359"/>
                  </a:lnTo>
                  <a:lnTo>
                    <a:pt x="5935" y="6355"/>
                  </a:lnTo>
                  <a:lnTo>
                    <a:pt x="5936" y="6350"/>
                  </a:lnTo>
                  <a:lnTo>
                    <a:pt x="5936" y="6346"/>
                  </a:lnTo>
                  <a:lnTo>
                    <a:pt x="5936" y="6341"/>
                  </a:lnTo>
                  <a:lnTo>
                    <a:pt x="5934" y="6336"/>
                  </a:lnTo>
                  <a:lnTo>
                    <a:pt x="5931" y="6328"/>
                  </a:lnTo>
                  <a:lnTo>
                    <a:pt x="5931" y="6328"/>
                  </a:lnTo>
                  <a:lnTo>
                    <a:pt x="5928" y="6324"/>
                  </a:lnTo>
                  <a:lnTo>
                    <a:pt x="5923" y="6318"/>
                  </a:lnTo>
                  <a:lnTo>
                    <a:pt x="5917" y="6310"/>
                  </a:lnTo>
                  <a:lnTo>
                    <a:pt x="5909" y="6301"/>
                  </a:lnTo>
                  <a:lnTo>
                    <a:pt x="5899" y="6291"/>
                  </a:lnTo>
                  <a:lnTo>
                    <a:pt x="5889" y="6281"/>
                  </a:lnTo>
                  <a:lnTo>
                    <a:pt x="5878" y="6270"/>
                  </a:lnTo>
                  <a:lnTo>
                    <a:pt x="5866" y="6259"/>
                  </a:lnTo>
                  <a:lnTo>
                    <a:pt x="5854" y="6247"/>
                  </a:lnTo>
                  <a:lnTo>
                    <a:pt x="5841" y="6236"/>
                  </a:lnTo>
                  <a:lnTo>
                    <a:pt x="5827" y="6225"/>
                  </a:lnTo>
                  <a:lnTo>
                    <a:pt x="5813" y="6213"/>
                  </a:lnTo>
                  <a:lnTo>
                    <a:pt x="5811" y="6211"/>
                  </a:lnTo>
                  <a:lnTo>
                    <a:pt x="5810" y="6211"/>
                  </a:lnTo>
                  <a:lnTo>
                    <a:pt x="5806" y="6207"/>
                  </a:lnTo>
                  <a:lnTo>
                    <a:pt x="5806" y="6207"/>
                  </a:lnTo>
                  <a:lnTo>
                    <a:pt x="5801" y="6203"/>
                  </a:lnTo>
                  <a:lnTo>
                    <a:pt x="5801" y="6203"/>
                  </a:lnTo>
                  <a:lnTo>
                    <a:pt x="5796" y="6199"/>
                  </a:lnTo>
                  <a:lnTo>
                    <a:pt x="5796" y="6199"/>
                  </a:lnTo>
                  <a:lnTo>
                    <a:pt x="5790" y="6194"/>
                  </a:lnTo>
                  <a:lnTo>
                    <a:pt x="5790" y="6194"/>
                  </a:lnTo>
                  <a:lnTo>
                    <a:pt x="5785" y="6189"/>
                  </a:lnTo>
                  <a:lnTo>
                    <a:pt x="5784" y="6189"/>
                  </a:lnTo>
                  <a:lnTo>
                    <a:pt x="5779" y="6184"/>
                  </a:lnTo>
                  <a:lnTo>
                    <a:pt x="5778" y="6184"/>
                  </a:lnTo>
                  <a:lnTo>
                    <a:pt x="5772" y="6179"/>
                  </a:lnTo>
                  <a:lnTo>
                    <a:pt x="5772" y="6178"/>
                  </a:lnTo>
                  <a:lnTo>
                    <a:pt x="5766" y="6173"/>
                  </a:lnTo>
                  <a:lnTo>
                    <a:pt x="5766" y="6173"/>
                  </a:lnTo>
                  <a:lnTo>
                    <a:pt x="5759" y="6168"/>
                  </a:lnTo>
                  <a:lnTo>
                    <a:pt x="5759" y="6167"/>
                  </a:lnTo>
                  <a:lnTo>
                    <a:pt x="5753" y="6162"/>
                  </a:lnTo>
                  <a:lnTo>
                    <a:pt x="5752" y="6161"/>
                  </a:lnTo>
                  <a:lnTo>
                    <a:pt x="5746" y="6156"/>
                  </a:lnTo>
                  <a:lnTo>
                    <a:pt x="5746" y="6155"/>
                  </a:lnTo>
                  <a:lnTo>
                    <a:pt x="5740" y="6150"/>
                  </a:lnTo>
                  <a:lnTo>
                    <a:pt x="5739" y="6149"/>
                  </a:lnTo>
                  <a:lnTo>
                    <a:pt x="5734" y="6145"/>
                  </a:lnTo>
                  <a:lnTo>
                    <a:pt x="5728" y="6139"/>
                  </a:lnTo>
                  <a:lnTo>
                    <a:pt x="5720" y="6132"/>
                  </a:lnTo>
                  <a:lnTo>
                    <a:pt x="5712" y="6125"/>
                  </a:lnTo>
                  <a:lnTo>
                    <a:pt x="5702" y="6116"/>
                  </a:lnTo>
                  <a:lnTo>
                    <a:pt x="5692" y="6107"/>
                  </a:lnTo>
                  <a:lnTo>
                    <a:pt x="5682" y="6098"/>
                  </a:lnTo>
                  <a:lnTo>
                    <a:pt x="5670" y="6088"/>
                  </a:lnTo>
                  <a:lnTo>
                    <a:pt x="5659" y="6078"/>
                  </a:lnTo>
                  <a:lnTo>
                    <a:pt x="5647" y="6067"/>
                  </a:lnTo>
                  <a:lnTo>
                    <a:pt x="5636" y="6057"/>
                  </a:lnTo>
                  <a:lnTo>
                    <a:pt x="5624" y="6046"/>
                  </a:lnTo>
                  <a:lnTo>
                    <a:pt x="5612" y="6036"/>
                  </a:lnTo>
                  <a:lnTo>
                    <a:pt x="5600" y="6026"/>
                  </a:lnTo>
                  <a:lnTo>
                    <a:pt x="5589" y="6016"/>
                  </a:lnTo>
                  <a:lnTo>
                    <a:pt x="5578" y="6006"/>
                  </a:lnTo>
                  <a:lnTo>
                    <a:pt x="5567" y="5996"/>
                  </a:lnTo>
                  <a:lnTo>
                    <a:pt x="5555" y="5985"/>
                  </a:lnTo>
                  <a:lnTo>
                    <a:pt x="5543" y="5975"/>
                  </a:lnTo>
                  <a:lnTo>
                    <a:pt x="5532" y="5965"/>
                  </a:lnTo>
                  <a:lnTo>
                    <a:pt x="5520" y="5955"/>
                  </a:lnTo>
                  <a:lnTo>
                    <a:pt x="5509" y="5945"/>
                  </a:lnTo>
                  <a:lnTo>
                    <a:pt x="5498" y="5935"/>
                  </a:lnTo>
                  <a:lnTo>
                    <a:pt x="5488" y="5926"/>
                  </a:lnTo>
                  <a:lnTo>
                    <a:pt x="5478" y="5917"/>
                  </a:lnTo>
                  <a:lnTo>
                    <a:pt x="5469" y="5909"/>
                  </a:lnTo>
                  <a:lnTo>
                    <a:pt x="5461" y="5902"/>
                  </a:lnTo>
                  <a:lnTo>
                    <a:pt x="5453" y="5895"/>
                  </a:lnTo>
                  <a:lnTo>
                    <a:pt x="5447" y="5889"/>
                  </a:lnTo>
                  <a:lnTo>
                    <a:pt x="5441" y="5884"/>
                  </a:lnTo>
                  <a:lnTo>
                    <a:pt x="5435" y="5878"/>
                  </a:lnTo>
                  <a:lnTo>
                    <a:pt x="5428" y="5873"/>
                  </a:lnTo>
                  <a:lnTo>
                    <a:pt x="5421" y="5866"/>
                  </a:lnTo>
                  <a:lnTo>
                    <a:pt x="5414" y="5860"/>
                  </a:lnTo>
                  <a:lnTo>
                    <a:pt x="5406" y="5854"/>
                  </a:lnTo>
                  <a:lnTo>
                    <a:pt x="5399" y="5847"/>
                  </a:lnTo>
                  <a:lnTo>
                    <a:pt x="5392" y="5841"/>
                  </a:lnTo>
                  <a:lnTo>
                    <a:pt x="5384" y="5834"/>
                  </a:lnTo>
                  <a:lnTo>
                    <a:pt x="5377" y="5828"/>
                  </a:lnTo>
                  <a:lnTo>
                    <a:pt x="5370" y="5822"/>
                  </a:lnTo>
                  <a:lnTo>
                    <a:pt x="5364" y="5816"/>
                  </a:lnTo>
                  <a:lnTo>
                    <a:pt x="5358" y="5811"/>
                  </a:lnTo>
                  <a:lnTo>
                    <a:pt x="5352" y="5806"/>
                  </a:lnTo>
                  <a:lnTo>
                    <a:pt x="5346" y="5801"/>
                  </a:lnTo>
                  <a:lnTo>
                    <a:pt x="5346" y="5801"/>
                  </a:lnTo>
                  <a:lnTo>
                    <a:pt x="5340" y="5796"/>
                  </a:lnTo>
                  <a:lnTo>
                    <a:pt x="5340" y="5796"/>
                  </a:lnTo>
                  <a:lnTo>
                    <a:pt x="5335" y="5791"/>
                  </a:lnTo>
                  <a:lnTo>
                    <a:pt x="5335" y="5791"/>
                  </a:lnTo>
                  <a:lnTo>
                    <a:pt x="5329" y="5787"/>
                  </a:lnTo>
                  <a:lnTo>
                    <a:pt x="5329" y="5787"/>
                  </a:lnTo>
                  <a:lnTo>
                    <a:pt x="5324" y="5782"/>
                  </a:lnTo>
                  <a:lnTo>
                    <a:pt x="5324" y="5782"/>
                  </a:lnTo>
                  <a:lnTo>
                    <a:pt x="5320" y="5778"/>
                  </a:lnTo>
                  <a:lnTo>
                    <a:pt x="5319" y="5778"/>
                  </a:lnTo>
                  <a:lnTo>
                    <a:pt x="5315" y="5774"/>
                  </a:lnTo>
                  <a:lnTo>
                    <a:pt x="5315" y="5774"/>
                  </a:lnTo>
                  <a:lnTo>
                    <a:pt x="5311" y="5771"/>
                  </a:lnTo>
                  <a:lnTo>
                    <a:pt x="5311" y="5771"/>
                  </a:lnTo>
                  <a:lnTo>
                    <a:pt x="5307" y="5768"/>
                  </a:lnTo>
                  <a:lnTo>
                    <a:pt x="5307" y="5768"/>
                  </a:lnTo>
                  <a:lnTo>
                    <a:pt x="5304" y="5765"/>
                  </a:lnTo>
                  <a:lnTo>
                    <a:pt x="5304" y="5765"/>
                  </a:lnTo>
                  <a:lnTo>
                    <a:pt x="5301" y="5762"/>
                  </a:lnTo>
                  <a:lnTo>
                    <a:pt x="5301" y="5762"/>
                  </a:lnTo>
                  <a:lnTo>
                    <a:pt x="5299" y="5760"/>
                  </a:lnTo>
                  <a:lnTo>
                    <a:pt x="5298" y="5760"/>
                  </a:lnTo>
                  <a:lnTo>
                    <a:pt x="5297" y="5758"/>
                  </a:lnTo>
                  <a:lnTo>
                    <a:pt x="5295" y="5757"/>
                  </a:lnTo>
                  <a:lnTo>
                    <a:pt x="5294" y="5756"/>
                  </a:lnTo>
                  <a:lnTo>
                    <a:pt x="5288" y="5750"/>
                  </a:lnTo>
                  <a:lnTo>
                    <a:pt x="5286" y="5747"/>
                  </a:lnTo>
                  <a:lnTo>
                    <a:pt x="5281" y="5743"/>
                  </a:lnTo>
                  <a:lnTo>
                    <a:pt x="5270" y="5733"/>
                  </a:lnTo>
                  <a:lnTo>
                    <a:pt x="5256" y="5720"/>
                  </a:lnTo>
                  <a:lnTo>
                    <a:pt x="5239" y="5705"/>
                  </a:lnTo>
                  <a:lnTo>
                    <a:pt x="5221" y="5690"/>
                  </a:lnTo>
                  <a:lnTo>
                    <a:pt x="5207" y="5678"/>
                  </a:lnTo>
                  <a:lnTo>
                    <a:pt x="5197" y="5693"/>
                  </a:lnTo>
                  <a:lnTo>
                    <a:pt x="5178" y="5721"/>
                  </a:lnTo>
                  <a:lnTo>
                    <a:pt x="5157" y="5753"/>
                  </a:lnTo>
                  <a:lnTo>
                    <a:pt x="5134" y="5788"/>
                  </a:lnTo>
                  <a:lnTo>
                    <a:pt x="5117" y="5815"/>
                  </a:lnTo>
                  <a:lnTo>
                    <a:pt x="5116" y="5815"/>
                  </a:lnTo>
                  <a:lnTo>
                    <a:pt x="5100" y="5840"/>
                  </a:lnTo>
                  <a:lnTo>
                    <a:pt x="5100" y="5840"/>
                  </a:lnTo>
                  <a:lnTo>
                    <a:pt x="5085" y="5863"/>
                  </a:lnTo>
                  <a:lnTo>
                    <a:pt x="5084" y="5864"/>
                  </a:lnTo>
                  <a:lnTo>
                    <a:pt x="5070" y="5885"/>
                  </a:lnTo>
                  <a:lnTo>
                    <a:pt x="5070" y="5885"/>
                  </a:lnTo>
                  <a:lnTo>
                    <a:pt x="5056" y="5904"/>
                  </a:lnTo>
                  <a:lnTo>
                    <a:pt x="5056" y="5906"/>
                  </a:lnTo>
                  <a:lnTo>
                    <a:pt x="5044" y="5923"/>
                  </a:lnTo>
                  <a:lnTo>
                    <a:pt x="5043" y="5924"/>
                  </a:lnTo>
                  <a:lnTo>
                    <a:pt x="5031" y="5940"/>
                  </a:lnTo>
                  <a:lnTo>
                    <a:pt x="5030" y="5941"/>
                  </a:lnTo>
                  <a:lnTo>
                    <a:pt x="5020" y="5955"/>
                  </a:lnTo>
                  <a:lnTo>
                    <a:pt x="5019" y="5957"/>
                  </a:lnTo>
                  <a:lnTo>
                    <a:pt x="5009" y="5970"/>
                  </a:lnTo>
                  <a:lnTo>
                    <a:pt x="5007" y="5971"/>
                  </a:lnTo>
                  <a:lnTo>
                    <a:pt x="4998" y="5983"/>
                  </a:lnTo>
                  <a:lnTo>
                    <a:pt x="4997" y="5985"/>
                  </a:lnTo>
                  <a:lnTo>
                    <a:pt x="4988" y="5995"/>
                  </a:lnTo>
                  <a:lnTo>
                    <a:pt x="4986" y="5998"/>
                  </a:lnTo>
                  <a:lnTo>
                    <a:pt x="4978" y="6007"/>
                  </a:lnTo>
                  <a:lnTo>
                    <a:pt x="4976" y="6009"/>
                  </a:lnTo>
                  <a:lnTo>
                    <a:pt x="4968" y="6017"/>
                  </a:lnTo>
                  <a:lnTo>
                    <a:pt x="4965" y="6020"/>
                  </a:lnTo>
                  <a:lnTo>
                    <a:pt x="4959" y="6027"/>
                  </a:lnTo>
                  <a:lnTo>
                    <a:pt x="4949" y="6036"/>
                  </a:lnTo>
                  <a:lnTo>
                    <a:pt x="4904" y="6073"/>
                  </a:lnTo>
                  <a:lnTo>
                    <a:pt x="4891" y="6082"/>
                  </a:lnTo>
                  <a:lnTo>
                    <a:pt x="4843" y="6112"/>
                  </a:lnTo>
                  <a:lnTo>
                    <a:pt x="4829" y="6120"/>
                  </a:lnTo>
                  <a:lnTo>
                    <a:pt x="4779" y="6142"/>
                  </a:lnTo>
                  <a:lnTo>
                    <a:pt x="4764" y="6148"/>
                  </a:lnTo>
                  <a:lnTo>
                    <a:pt x="4713" y="6164"/>
                  </a:lnTo>
                  <a:lnTo>
                    <a:pt x="4697" y="6167"/>
                  </a:lnTo>
                  <a:lnTo>
                    <a:pt x="4646" y="6176"/>
                  </a:lnTo>
                  <a:lnTo>
                    <a:pt x="4630" y="6178"/>
                  </a:lnTo>
                  <a:lnTo>
                    <a:pt x="4579" y="6180"/>
                  </a:lnTo>
                  <a:lnTo>
                    <a:pt x="4563" y="6180"/>
                  </a:lnTo>
                  <a:lnTo>
                    <a:pt x="4514" y="6176"/>
                  </a:lnTo>
                  <a:lnTo>
                    <a:pt x="4497" y="6173"/>
                  </a:lnTo>
                  <a:lnTo>
                    <a:pt x="4450" y="6162"/>
                  </a:lnTo>
                  <a:lnTo>
                    <a:pt x="4432" y="6157"/>
                  </a:lnTo>
                  <a:lnTo>
                    <a:pt x="4389" y="6140"/>
                  </a:lnTo>
                  <a:lnTo>
                    <a:pt x="4371" y="6131"/>
                  </a:lnTo>
                  <a:lnTo>
                    <a:pt x="4333" y="6108"/>
                  </a:lnTo>
                  <a:lnTo>
                    <a:pt x="4315" y="6095"/>
                  </a:lnTo>
                  <a:lnTo>
                    <a:pt x="4281" y="6066"/>
                  </a:lnTo>
                  <a:lnTo>
                    <a:pt x="4265" y="6048"/>
                  </a:lnTo>
                  <a:lnTo>
                    <a:pt x="4237" y="6014"/>
                  </a:lnTo>
                  <a:lnTo>
                    <a:pt x="4230" y="6003"/>
                  </a:lnTo>
                  <a:lnTo>
                    <a:pt x="4224" y="5992"/>
                  </a:lnTo>
                  <a:lnTo>
                    <a:pt x="4204" y="5952"/>
                  </a:lnTo>
                  <a:lnTo>
                    <a:pt x="4199" y="5940"/>
                  </a:lnTo>
                  <a:lnTo>
                    <a:pt x="4195" y="5928"/>
                  </a:lnTo>
                  <a:lnTo>
                    <a:pt x="4183" y="5882"/>
                  </a:lnTo>
                  <a:lnTo>
                    <a:pt x="4180" y="5868"/>
                  </a:lnTo>
                  <a:lnTo>
                    <a:pt x="4178" y="5851"/>
                  </a:lnTo>
                  <a:lnTo>
                    <a:pt x="4177" y="5846"/>
                  </a:lnTo>
                  <a:lnTo>
                    <a:pt x="4176" y="5830"/>
                  </a:lnTo>
                  <a:lnTo>
                    <a:pt x="4175" y="5823"/>
                  </a:lnTo>
                  <a:lnTo>
                    <a:pt x="4174" y="5808"/>
                  </a:lnTo>
                  <a:lnTo>
                    <a:pt x="4174" y="5799"/>
                  </a:lnTo>
                  <a:lnTo>
                    <a:pt x="4175" y="5784"/>
                  </a:lnTo>
                  <a:lnTo>
                    <a:pt x="4175" y="5775"/>
                  </a:lnTo>
                  <a:lnTo>
                    <a:pt x="4177" y="5759"/>
                  </a:lnTo>
                  <a:lnTo>
                    <a:pt x="4178" y="5751"/>
                  </a:lnTo>
                  <a:lnTo>
                    <a:pt x="4180" y="5734"/>
                  </a:lnTo>
                  <a:lnTo>
                    <a:pt x="4182" y="5727"/>
                  </a:lnTo>
                  <a:lnTo>
                    <a:pt x="4186" y="5708"/>
                  </a:lnTo>
                  <a:lnTo>
                    <a:pt x="4187" y="5702"/>
                  </a:lnTo>
                  <a:lnTo>
                    <a:pt x="4193" y="5682"/>
                  </a:lnTo>
                  <a:lnTo>
                    <a:pt x="4194" y="5677"/>
                  </a:lnTo>
                  <a:lnTo>
                    <a:pt x="4201" y="5655"/>
                  </a:lnTo>
                  <a:lnTo>
                    <a:pt x="4202" y="5651"/>
                  </a:lnTo>
                  <a:lnTo>
                    <a:pt x="4211" y="5626"/>
                  </a:lnTo>
                  <a:lnTo>
                    <a:pt x="4212" y="5624"/>
                  </a:lnTo>
                  <a:lnTo>
                    <a:pt x="4223" y="5595"/>
                  </a:lnTo>
                  <a:lnTo>
                    <a:pt x="4223" y="5594"/>
                  </a:lnTo>
                  <a:lnTo>
                    <a:pt x="4236" y="5562"/>
                  </a:lnTo>
                  <a:lnTo>
                    <a:pt x="4236" y="5561"/>
                  </a:lnTo>
                  <a:lnTo>
                    <a:pt x="4251" y="5525"/>
                  </a:lnTo>
                  <a:lnTo>
                    <a:pt x="4251" y="5524"/>
                  </a:lnTo>
                  <a:lnTo>
                    <a:pt x="4267" y="5484"/>
                  </a:lnTo>
                  <a:lnTo>
                    <a:pt x="4273" y="5470"/>
                  </a:lnTo>
                  <a:lnTo>
                    <a:pt x="4279" y="5454"/>
                  </a:lnTo>
                  <a:lnTo>
                    <a:pt x="4286" y="5438"/>
                  </a:lnTo>
                  <a:lnTo>
                    <a:pt x="4292" y="5422"/>
                  </a:lnTo>
                  <a:lnTo>
                    <a:pt x="4299" y="5406"/>
                  </a:lnTo>
                  <a:lnTo>
                    <a:pt x="4305" y="5389"/>
                  </a:lnTo>
                  <a:lnTo>
                    <a:pt x="4312" y="5373"/>
                  </a:lnTo>
                  <a:lnTo>
                    <a:pt x="4318" y="5357"/>
                  </a:lnTo>
                  <a:lnTo>
                    <a:pt x="4324" y="5342"/>
                  </a:lnTo>
                  <a:lnTo>
                    <a:pt x="4330" y="5327"/>
                  </a:lnTo>
                  <a:lnTo>
                    <a:pt x="4336" y="5313"/>
                  </a:lnTo>
                  <a:lnTo>
                    <a:pt x="4341" y="5300"/>
                  </a:lnTo>
                  <a:lnTo>
                    <a:pt x="4345" y="5289"/>
                  </a:lnTo>
                  <a:lnTo>
                    <a:pt x="4349" y="5278"/>
                  </a:lnTo>
                  <a:lnTo>
                    <a:pt x="4350" y="5275"/>
                  </a:lnTo>
                  <a:lnTo>
                    <a:pt x="4355" y="5265"/>
                  </a:lnTo>
                  <a:lnTo>
                    <a:pt x="4359" y="5254"/>
                  </a:lnTo>
                  <a:lnTo>
                    <a:pt x="4364" y="5242"/>
                  </a:lnTo>
                  <a:lnTo>
                    <a:pt x="4369" y="5229"/>
                  </a:lnTo>
                  <a:lnTo>
                    <a:pt x="4375" y="5216"/>
                  </a:lnTo>
                  <a:lnTo>
                    <a:pt x="4380" y="5202"/>
                  </a:lnTo>
                  <a:lnTo>
                    <a:pt x="4386" y="5188"/>
                  </a:lnTo>
                  <a:lnTo>
                    <a:pt x="4392" y="5174"/>
                  </a:lnTo>
                  <a:lnTo>
                    <a:pt x="4397" y="5159"/>
                  </a:lnTo>
                  <a:lnTo>
                    <a:pt x="4403" y="5145"/>
                  </a:lnTo>
                  <a:lnTo>
                    <a:pt x="4409" y="5131"/>
                  </a:lnTo>
                  <a:lnTo>
                    <a:pt x="4414" y="5118"/>
                  </a:lnTo>
                  <a:lnTo>
                    <a:pt x="4419" y="5105"/>
                  </a:lnTo>
                  <a:lnTo>
                    <a:pt x="4424" y="5093"/>
                  </a:lnTo>
                  <a:lnTo>
                    <a:pt x="4425" y="5091"/>
                  </a:lnTo>
                  <a:lnTo>
                    <a:pt x="4426" y="5088"/>
                  </a:lnTo>
                  <a:lnTo>
                    <a:pt x="4425" y="5088"/>
                  </a:lnTo>
                  <a:lnTo>
                    <a:pt x="4413" y="5082"/>
                  </a:lnTo>
                  <a:lnTo>
                    <a:pt x="4401" y="5076"/>
                  </a:lnTo>
                  <a:lnTo>
                    <a:pt x="4388" y="5069"/>
                  </a:lnTo>
                  <a:lnTo>
                    <a:pt x="4373" y="5062"/>
                  </a:lnTo>
                  <a:lnTo>
                    <a:pt x="4358" y="5054"/>
                  </a:lnTo>
                  <a:lnTo>
                    <a:pt x="4341" y="5046"/>
                  </a:lnTo>
                  <a:lnTo>
                    <a:pt x="4324" y="5037"/>
                  </a:lnTo>
                  <a:lnTo>
                    <a:pt x="4307" y="5029"/>
                  </a:lnTo>
                  <a:lnTo>
                    <a:pt x="4290" y="5020"/>
                  </a:lnTo>
                  <a:lnTo>
                    <a:pt x="4272" y="5011"/>
                  </a:lnTo>
                  <a:lnTo>
                    <a:pt x="4255" y="5003"/>
                  </a:lnTo>
                  <a:lnTo>
                    <a:pt x="4237" y="4994"/>
                  </a:lnTo>
                  <a:lnTo>
                    <a:pt x="4221" y="4986"/>
                  </a:lnTo>
                  <a:lnTo>
                    <a:pt x="4204" y="4978"/>
                  </a:lnTo>
                  <a:lnTo>
                    <a:pt x="4189" y="4970"/>
                  </a:lnTo>
                  <a:lnTo>
                    <a:pt x="4175" y="4963"/>
                  </a:lnTo>
                  <a:lnTo>
                    <a:pt x="4173" y="4962"/>
                  </a:lnTo>
                  <a:lnTo>
                    <a:pt x="4159" y="4955"/>
                  </a:lnTo>
                  <a:lnTo>
                    <a:pt x="4147" y="4949"/>
                  </a:lnTo>
                  <a:lnTo>
                    <a:pt x="4136" y="4943"/>
                  </a:lnTo>
                  <a:lnTo>
                    <a:pt x="4132" y="4948"/>
                  </a:lnTo>
                  <a:lnTo>
                    <a:pt x="4122" y="4959"/>
                  </a:lnTo>
                  <a:lnTo>
                    <a:pt x="4111" y="4971"/>
                  </a:lnTo>
                  <a:lnTo>
                    <a:pt x="4100" y="4984"/>
                  </a:lnTo>
                  <a:lnTo>
                    <a:pt x="4100" y="4985"/>
                  </a:lnTo>
                  <a:lnTo>
                    <a:pt x="4088" y="4998"/>
                  </a:lnTo>
                  <a:lnTo>
                    <a:pt x="4077" y="5011"/>
                  </a:lnTo>
                  <a:lnTo>
                    <a:pt x="4064" y="5025"/>
                  </a:lnTo>
                  <a:lnTo>
                    <a:pt x="4052" y="5039"/>
                  </a:lnTo>
                  <a:lnTo>
                    <a:pt x="4040" y="5053"/>
                  </a:lnTo>
                  <a:lnTo>
                    <a:pt x="4028" y="5067"/>
                  </a:lnTo>
                  <a:lnTo>
                    <a:pt x="4016" y="5080"/>
                  </a:lnTo>
                  <a:lnTo>
                    <a:pt x="4004" y="5094"/>
                  </a:lnTo>
                  <a:lnTo>
                    <a:pt x="3993" y="5107"/>
                  </a:lnTo>
                  <a:lnTo>
                    <a:pt x="3983" y="5119"/>
                  </a:lnTo>
                  <a:lnTo>
                    <a:pt x="3973" y="5130"/>
                  </a:lnTo>
                  <a:lnTo>
                    <a:pt x="3973" y="5130"/>
                  </a:lnTo>
                  <a:lnTo>
                    <a:pt x="3964" y="5141"/>
                  </a:lnTo>
                  <a:lnTo>
                    <a:pt x="3963" y="5141"/>
                  </a:lnTo>
                  <a:lnTo>
                    <a:pt x="3955" y="5150"/>
                  </a:lnTo>
                  <a:lnTo>
                    <a:pt x="3955" y="5151"/>
                  </a:lnTo>
                  <a:lnTo>
                    <a:pt x="3948" y="5158"/>
                  </a:lnTo>
                  <a:lnTo>
                    <a:pt x="3928" y="5181"/>
                  </a:lnTo>
                  <a:lnTo>
                    <a:pt x="3900" y="5213"/>
                  </a:lnTo>
                  <a:lnTo>
                    <a:pt x="3866" y="5252"/>
                  </a:lnTo>
                  <a:lnTo>
                    <a:pt x="3828" y="5297"/>
                  </a:lnTo>
                  <a:lnTo>
                    <a:pt x="3785" y="5346"/>
                  </a:lnTo>
                  <a:lnTo>
                    <a:pt x="3740" y="5398"/>
                  </a:lnTo>
                  <a:lnTo>
                    <a:pt x="3694" y="5451"/>
                  </a:lnTo>
                  <a:lnTo>
                    <a:pt x="3648" y="5504"/>
                  </a:lnTo>
                  <a:close/>
                  <a:moveTo>
                    <a:pt x="3882" y="4606"/>
                  </a:moveTo>
                  <a:lnTo>
                    <a:pt x="3103" y="5503"/>
                  </a:lnTo>
                  <a:lnTo>
                    <a:pt x="3127" y="5525"/>
                  </a:lnTo>
                  <a:lnTo>
                    <a:pt x="3134" y="5530"/>
                  </a:lnTo>
                  <a:lnTo>
                    <a:pt x="3144" y="5519"/>
                  </a:lnTo>
                  <a:lnTo>
                    <a:pt x="3172" y="5488"/>
                  </a:lnTo>
                  <a:lnTo>
                    <a:pt x="3206" y="5449"/>
                  </a:lnTo>
                  <a:lnTo>
                    <a:pt x="3247" y="5401"/>
                  </a:lnTo>
                  <a:lnTo>
                    <a:pt x="3264" y="5382"/>
                  </a:lnTo>
                  <a:lnTo>
                    <a:pt x="3281" y="5363"/>
                  </a:lnTo>
                  <a:lnTo>
                    <a:pt x="3297" y="5344"/>
                  </a:lnTo>
                  <a:lnTo>
                    <a:pt x="3312" y="5326"/>
                  </a:lnTo>
                  <a:lnTo>
                    <a:pt x="3327" y="5308"/>
                  </a:lnTo>
                  <a:lnTo>
                    <a:pt x="3342" y="5292"/>
                  </a:lnTo>
                  <a:lnTo>
                    <a:pt x="3355" y="5276"/>
                  </a:lnTo>
                  <a:lnTo>
                    <a:pt x="3367" y="5262"/>
                  </a:lnTo>
                  <a:lnTo>
                    <a:pt x="3378" y="5249"/>
                  </a:lnTo>
                  <a:lnTo>
                    <a:pt x="3379" y="5249"/>
                  </a:lnTo>
                  <a:lnTo>
                    <a:pt x="3388" y="5238"/>
                  </a:lnTo>
                  <a:lnTo>
                    <a:pt x="3389" y="5237"/>
                  </a:lnTo>
                  <a:lnTo>
                    <a:pt x="3397" y="5228"/>
                  </a:lnTo>
                  <a:lnTo>
                    <a:pt x="3397" y="5227"/>
                  </a:lnTo>
                  <a:lnTo>
                    <a:pt x="3404" y="5220"/>
                  </a:lnTo>
                  <a:lnTo>
                    <a:pt x="3405" y="5219"/>
                  </a:lnTo>
                  <a:lnTo>
                    <a:pt x="3410" y="5213"/>
                  </a:lnTo>
                  <a:lnTo>
                    <a:pt x="3411" y="5212"/>
                  </a:lnTo>
                  <a:lnTo>
                    <a:pt x="3414" y="5209"/>
                  </a:lnTo>
                  <a:lnTo>
                    <a:pt x="3441" y="5177"/>
                  </a:lnTo>
                  <a:lnTo>
                    <a:pt x="3472" y="5143"/>
                  </a:lnTo>
                  <a:lnTo>
                    <a:pt x="3504" y="5106"/>
                  </a:lnTo>
                  <a:lnTo>
                    <a:pt x="3537" y="5069"/>
                  </a:lnTo>
                  <a:lnTo>
                    <a:pt x="3570" y="5030"/>
                  </a:lnTo>
                  <a:lnTo>
                    <a:pt x="3604" y="4991"/>
                  </a:lnTo>
                  <a:lnTo>
                    <a:pt x="3637" y="4953"/>
                  </a:lnTo>
                  <a:lnTo>
                    <a:pt x="3670" y="4916"/>
                  </a:lnTo>
                  <a:lnTo>
                    <a:pt x="3700" y="4880"/>
                  </a:lnTo>
                  <a:lnTo>
                    <a:pt x="3729" y="4847"/>
                  </a:lnTo>
                  <a:lnTo>
                    <a:pt x="3756" y="4817"/>
                  </a:lnTo>
                  <a:lnTo>
                    <a:pt x="3779" y="4790"/>
                  </a:lnTo>
                  <a:lnTo>
                    <a:pt x="3798" y="4767"/>
                  </a:lnTo>
                  <a:lnTo>
                    <a:pt x="3814" y="4749"/>
                  </a:lnTo>
                  <a:lnTo>
                    <a:pt x="3818" y="4744"/>
                  </a:lnTo>
                  <a:lnTo>
                    <a:pt x="3818" y="4744"/>
                  </a:lnTo>
                  <a:lnTo>
                    <a:pt x="3823" y="4738"/>
                  </a:lnTo>
                  <a:lnTo>
                    <a:pt x="3823" y="4738"/>
                  </a:lnTo>
                  <a:lnTo>
                    <a:pt x="3828" y="4732"/>
                  </a:lnTo>
                  <a:lnTo>
                    <a:pt x="3829" y="4731"/>
                  </a:lnTo>
                  <a:lnTo>
                    <a:pt x="3834" y="4725"/>
                  </a:lnTo>
                  <a:lnTo>
                    <a:pt x="3834" y="4724"/>
                  </a:lnTo>
                  <a:lnTo>
                    <a:pt x="3841" y="4717"/>
                  </a:lnTo>
                  <a:lnTo>
                    <a:pt x="3841" y="4717"/>
                  </a:lnTo>
                  <a:lnTo>
                    <a:pt x="3847" y="4709"/>
                  </a:lnTo>
                  <a:lnTo>
                    <a:pt x="3847" y="4709"/>
                  </a:lnTo>
                  <a:lnTo>
                    <a:pt x="3854" y="4701"/>
                  </a:lnTo>
                  <a:lnTo>
                    <a:pt x="3854" y="4701"/>
                  </a:lnTo>
                  <a:lnTo>
                    <a:pt x="3861" y="4693"/>
                  </a:lnTo>
                  <a:lnTo>
                    <a:pt x="3861" y="4693"/>
                  </a:lnTo>
                  <a:lnTo>
                    <a:pt x="3868" y="4685"/>
                  </a:lnTo>
                  <a:lnTo>
                    <a:pt x="3868" y="4685"/>
                  </a:lnTo>
                  <a:lnTo>
                    <a:pt x="3875" y="4677"/>
                  </a:lnTo>
                  <a:lnTo>
                    <a:pt x="3875" y="4677"/>
                  </a:lnTo>
                  <a:lnTo>
                    <a:pt x="3882" y="4669"/>
                  </a:lnTo>
                  <a:lnTo>
                    <a:pt x="3882" y="4669"/>
                  </a:lnTo>
                  <a:lnTo>
                    <a:pt x="3889" y="4661"/>
                  </a:lnTo>
                  <a:lnTo>
                    <a:pt x="3889" y="4661"/>
                  </a:lnTo>
                  <a:lnTo>
                    <a:pt x="3895" y="4654"/>
                  </a:lnTo>
                  <a:lnTo>
                    <a:pt x="3896" y="4653"/>
                  </a:lnTo>
                  <a:lnTo>
                    <a:pt x="3901" y="4648"/>
                  </a:lnTo>
                  <a:lnTo>
                    <a:pt x="3912" y="4634"/>
                  </a:lnTo>
                  <a:lnTo>
                    <a:pt x="3905" y="4627"/>
                  </a:lnTo>
                  <a:lnTo>
                    <a:pt x="3883" y="4607"/>
                  </a:lnTo>
                  <a:lnTo>
                    <a:pt x="3882" y="4606"/>
                  </a:lnTo>
                  <a:close/>
                  <a:moveTo>
                    <a:pt x="2808" y="5067"/>
                  </a:moveTo>
                  <a:lnTo>
                    <a:pt x="2814" y="5073"/>
                  </a:lnTo>
                  <a:lnTo>
                    <a:pt x="3469" y="4319"/>
                  </a:lnTo>
                  <a:lnTo>
                    <a:pt x="3463" y="4313"/>
                  </a:lnTo>
                  <a:lnTo>
                    <a:pt x="2808" y="5067"/>
                  </a:lnTo>
                  <a:close/>
                  <a:moveTo>
                    <a:pt x="1403" y="3849"/>
                  </a:moveTo>
                  <a:lnTo>
                    <a:pt x="2430" y="4740"/>
                  </a:lnTo>
                  <a:lnTo>
                    <a:pt x="3085" y="3985"/>
                  </a:lnTo>
                  <a:lnTo>
                    <a:pt x="2060" y="3095"/>
                  </a:lnTo>
                  <a:lnTo>
                    <a:pt x="1403" y="38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" name="Google Shape;590;p7">
            <a:extLst>
              <a:ext uri="{FF2B5EF4-FFF2-40B4-BE49-F238E27FC236}">
                <a16:creationId xmlns:a16="http://schemas.microsoft.com/office/drawing/2014/main" id="{90CA544A-9F57-41EF-B189-4F3E873124A9}"/>
              </a:ext>
            </a:extLst>
          </p:cNvPr>
          <p:cNvGrpSpPr/>
          <p:nvPr/>
        </p:nvGrpSpPr>
        <p:grpSpPr>
          <a:xfrm>
            <a:off x="1830237" y="1760585"/>
            <a:ext cx="633600" cy="633600"/>
            <a:chOff x="1830237" y="1760585"/>
            <a:chExt cx="633600" cy="633600"/>
          </a:xfrm>
          <a:solidFill>
            <a:schemeClr val="bg1"/>
          </a:solidFill>
        </p:grpSpPr>
        <p:sp>
          <p:nvSpPr>
            <p:cNvPr id="210" name="Google Shape;591;p7">
              <a:extLst>
                <a:ext uri="{FF2B5EF4-FFF2-40B4-BE49-F238E27FC236}">
                  <a16:creationId xmlns:a16="http://schemas.microsoft.com/office/drawing/2014/main" id="{166C4FFD-1B91-43B9-9385-84E0C25BF8DF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81" y="2161"/>
                  </a:moveTo>
                  <a:lnTo>
                    <a:pt x="7345" y="2161"/>
                  </a:lnTo>
                  <a:lnTo>
                    <a:pt x="7354" y="2161"/>
                  </a:lnTo>
                  <a:lnTo>
                    <a:pt x="7364" y="2162"/>
                  </a:lnTo>
                  <a:lnTo>
                    <a:pt x="7373" y="2163"/>
                  </a:lnTo>
                  <a:lnTo>
                    <a:pt x="7382" y="2164"/>
                  </a:lnTo>
                  <a:lnTo>
                    <a:pt x="7391" y="2165"/>
                  </a:lnTo>
                  <a:lnTo>
                    <a:pt x="7400" y="2167"/>
                  </a:lnTo>
                  <a:lnTo>
                    <a:pt x="7409" y="2169"/>
                  </a:lnTo>
                  <a:lnTo>
                    <a:pt x="7418" y="2172"/>
                  </a:lnTo>
                  <a:lnTo>
                    <a:pt x="7427" y="2175"/>
                  </a:lnTo>
                  <a:lnTo>
                    <a:pt x="7435" y="2178"/>
                  </a:lnTo>
                  <a:lnTo>
                    <a:pt x="7444" y="2181"/>
                  </a:lnTo>
                  <a:lnTo>
                    <a:pt x="7452" y="2185"/>
                  </a:lnTo>
                  <a:lnTo>
                    <a:pt x="7461" y="2189"/>
                  </a:lnTo>
                  <a:lnTo>
                    <a:pt x="7469" y="2194"/>
                  </a:lnTo>
                  <a:lnTo>
                    <a:pt x="7477" y="2199"/>
                  </a:lnTo>
                  <a:lnTo>
                    <a:pt x="7484" y="2204"/>
                  </a:lnTo>
                  <a:lnTo>
                    <a:pt x="7492" y="2209"/>
                  </a:lnTo>
                  <a:lnTo>
                    <a:pt x="7499" y="2215"/>
                  </a:lnTo>
                  <a:lnTo>
                    <a:pt x="7506" y="2221"/>
                  </a:lnTo>
                  <a:lnTo>
                    <a:pt x="7513" y="2227"/>
                  </a:lnTo>
                  <a:lnTo>
                    <a:pt x="7520" y="2233"/>
                  </a:lnTo>
                  <a:lnTo>
                    <a:pt x="7526" y="2240"/>
                  </a:lnTo>
                  <a:lnTo>
                    <a:pt x="7532" y="2247"/>
                  </a:lnTo>
                  <a:lnTo>
                    <a:pt x="7538" y="2254"/>
                  </a:lnTo>
                  <a:lnTo>
                    <a:pt x="7544" y="2261"/>
                  </a:lnTo>
                  <a:lnTo>
                    <a:pt x="7549" y="2269"/>
                  </a:lnTo>
                  <a:lnTo>
                    <a:pt x="7554" y="2276"/>
                  </a:lnTo>
                  <a:lnTo>
                    <a:pt x="7559" y="2284"/>
                  </a:lnTo>
                  <a:lnTo>
                    <a:pt x="7564" y="2292"/>
                  </a:lnTo>
                  <a:lnTo>
                    <a:pt x="7568" y="2301"/>
                  </a:lnTo>
                  <a:lnTo>
                    <a:pt x="7572" y="2309"/>
                  </a:lnTo>
                  <a:lnTo>
                    <a:pt x="7575" y="2318"/>
                  </a:lnTo>
                  <a:lnTo>
                    <a:pt x="7578" y="2326"/>
                  </a:lnTo>
                  <a:lnTo>
                    <a:pt x="7581" y="2335"/>
                  </a:lnTo>
                  <a:lnTo>
                    <a:pt x="7584" y="2344"/>
                  </a:lnTo>
                  <a:lnTo>
                    <a:pt x="7586" y="2353"/>
                  </a:lnTo>
                  <a:lnTo>
                    <a:pt x="7588" y="2362"/>
                  </a:lnTo>
                  <a:lnTo>
                    <a:pt x="7589" y="2371"/>
                  </a:lnTo>
                  <a:lnTo>
                    <a:pt x="7590" y="2380"/>
                  </a:lnTo>
                  <a:lnTo>
                    <a:pt x="7591" y="2389"/>
                  </a:lnTo>
                  <a:lnTo>
                    <a:pt x="7592" y="2399"/>
                  </a:lnTo>
                  <a:lnTo>
                    <a:pt x="7592" y="2408"/>
                  </a:lnTo>
                  <a:lnTo>
                    <a:pt x="7592" y="7592"/>
                  </a:lnTo>
                  <a:lnTo>
                    <a:pt x="7592" y="7601"/>
                  </a:lnTo>
                  <a:lnTo>
                    <a:pt x="7591" y="7611"/>
                  </a:lnTo>
                  <a:lnTo>
                    <a:pt x="7590" y="7620"/>
                  </a:lnTo>
                  <a:lnTo>
                    <a:pt x="7589" y="7629"/>
                  </a:lnTo>
                  <a:lnTo>
                    <a:pt x="7588" y="7638"/>
                  </a:lnTo>
                  <a:lnTo>
                    <a:pt x="7586" y="7647"/>
                  </a:lnTo>
                  <a:lnTo>
                    <a:pt x="7584" y="7656"/>
                  </a:lnTo>
                  <a:lnTo>
                    <a:pt x="7581" y="7665"/>
                  </a:lnTo>
                  <a:lnTo>
                    <a:pt x="7578" y="7674"/>
                  </a:lnTo>
                  <a:lnTo>
                    <a:pt x="7575" y="7682"/>
                  </a:lnTo>
                  <a:lnTo>
                    <a:pt x="7572" y="7691"/>
                  </a:lnTo>
                  <a:lnTo>
                    <a:pt x="7568" y="7699"/>
                  </a:lnTo>
                  <a:lnTo>
                    <a:pt x="7564" y="7708"/>
                  </a:lnTo>
                  <a:lnTo>
                    <a:pt x="7559" y="7716"/>
                  </a:lnTo>
                  <a:lnTo>
                    <a:pt x="7554" y="7724"/>
                  </a:lnTo>
                  <a:lnTo>
                    <a:pt x="7549" y="7731"/>
                  </a:lnTo>
                  <a:lnTo>
                    <a:pt x="7544" y="7739"/>
                  </a:lnTo>
                  <a:lnTo>
                    <a:pt x="7538" y="7746"/>
                  </a:lnTo>
                  <a:lnTo>
                    <a:pt x="7532" y="7753"/>
                  </a:lnTo>
                  <a:lnTo>
                    <a:pt x="7526" y="7760"/>
                  </a:lnTo>
                  <a:lnTo>
                    <a:pt x="7520" y="7767"/>
                  </a:lnTo>
                  <a:lnTo>
                    <a:pt x="7513" y="7773"/>
                  </a:lnTo>
                  <a:lnTo>
                    <a:pt x="7506" y="7779"/>
                  </a:lnTo>
                  <a:lnTo>
                    <a:pt x="7499" y="7785"/>
                  </a:lnTo>
                  <a:lnTo>
                    <a:pt x="7492" y="7791"/>
                  </a:lnTo>
                  <a:lnTo>
                    <a:pt x="7484" y="7796"/>
                  </a:lnTo>
                  <a:lnTo>
                    <a:pt x="7477" y="7801"/>
                  </a:lnTo>
                  <a:lnTo>
                    <a:pt x="7469" y="7806"/>
                  </a:lnTo>
                  <a:lnTo>
                    <a:pt x="7461" y="7811"/>
                  </a:lnTo>
                  <a:lnTo>
                    <a:pt x="7452" y="7815"/>
                  </a:lnTo>
                  <a:lnTo>
                    <a:pt x="7444" y="7819"/>
                  </a:lnTo>
                  <a:lnTo>
                    <a:pt x="7435" y="7822"/>
                  </a:lnTo>
                  <a:lnTo>
                    <a:pt x="7427" y="7825"/>
                  </a:lnTo>
                  <a:lnTo>
                    <a:pt x="7418" y="7828"/>
                  </a:lnTo>
                  <a:lnTo>
                    <a:pt x="7409" y="7831"/>
                  </a:lnTo>
                  <a:lnTo>
                    <a:pt x="7400" y="7833"/>
                  </a:lnTo>
                  <a:lnTo>
                    <a:pt x="7391" y="7835"/>
                  </a:lnTo>
                  <a:lnTo>
                    <a:pt x="7382" y="7836"/>
                  </a:lnTo>
                  <a:lnTo>
                    <a:pt x="7373" y="7837"/>
                  </a:lnTo>
                  <a:lnTo>
                    <a:pt x="7364" y="7838"/>
                  </a:lnTo>
                  <a:lnTo>
                    <a:pt x="7354" y="7839"/>
                  </a:lnTo>
                  <a:lnTo>
                    <a:pt x="7345" y="7839"/>
                  </a:lnTo>
                  <a:lnTo>
                    <a:pt x="6481" y="7839"/>
                  </a:lnTo>
                  <a:lnTo>
                    <a:pt x="6472" y="7839"/>
                  </a:lnTo>
                  <a:lnTo>
                    <a:pt x="6463" y="7838"/>
                  </a:lnTo>
                  <a:lnTo>
                    <a:pt x="6453" y="7837"/>
                  </a:lnTo>
                  <a:lnTo>
                    <a:pt x="6444" y="7836"/>
                  </a:lnTo>
                  <a:lnTo>
                    <a:pt x="6435" y="7835"/>
                  </a:lnTo>
                  <a:lnTo>
                    <a:pt x="6426" y="7833"/>
                  </a:lnTo>
                  <a:lnTo>
                    <a:pt x="6417" y="7831"/>
                  </a:lnTo>
                  <a:lnTo>
                    <a:pt x="6408" y="7828"/>
                  </a:lnTo>
                  <a:lnTo>
                    <a:pt x="6400" y="7825"/>
                  </a:lnTo>
                  <a:lnTo>
                    <a:pt x="6391" y="7822"/>
                  </a:lnTo>
                  <a:lnTo>
                    <a:pt x="6383" y="7819"/>
                  </a:lnTo>
                  <a:lnTo>
                    <a:pt x="6374" y="7815"/>
                  </a:lnTo>
                  <a:lnTo>
                    <a:pt x="6366" y="7811"/>
                  </a:lnTo>
                  <a:lnTo>
                    <a:pt x="6358" y="7806"/>
                  </a:lnTo>
                  <a:lnTo>
                    <a:pt x="6350" y="7801"/>
                  </a:lnTo>
                  <a:lnTo>
                    <a:pt x="6342" y="7796"/>
                  </a:lnTo>
                  <a:lnTo>
                    <a:pt x="6335" y="7791"/>
                  </a:lnTo>
                  <a:lnTo>
                    <a:pt x="6327" y="7785"/>
                  </a:lnTo>
                  <a:lnTo>
                    <a:pt x="6320" y="7779"/>
                  </a:lnTo>
                  <a:lnTo>
                    <a:pt x="6313" y="7773"/>
                  </a:lnTo>
                  <a:lnTo>
                    <a:pt x="6307" y="7767"/>
                  </a:lnTo>
                  <a:lnTo>
                    <a:pt x="6300" y="7760"/>
                  </a:lnTo>
                  <a:lnTo>
                    <a:pt x="6294" y="7753"/>
                  </a:lnTo>
                  <a:lnTo>
                    <a:pt x="6288" y="7746"/>
                  </a:lnTo>
                  <a:lnTo>
                    <a:pt x="6282" y="7739"/>
                  </a:lnTo>
                  <a:lnTo>
                    <a:pt x="6277" y="7731"/>
                  </a:lnTo>
                  <a:lnTo>
                    <a:pt x="6272" y="7724"/>
                  </a:lnTo>
                  <a:lnTo>
                    <a:pt x="6267" y="7716"/>
                  </a:lnTo>
                  <a:lnTo>
                    <a:pt x="6263" y="7708"/>
                  </a:lnTo>
                  <a:lnTo>
                    <a:pt x="6259" y="7699"/>
                  </a:lnTo>
                  <a:lnTo>
                    <a:pt x="6255" y="7691"/>
                  </a:lnTo>
                  <a:lnTo>
                    <a:pt x="6251" y="7682"/>
                  </a:lnTo>
                  <a:lnTo>
                    <a:pt x="6248" y="7674"/>
                  </a:lnTo>
                  <a:lnTo>
                    <a:pt x="6245" y="7665"/>
                  </a:lnTo>
                  <a:lnTo>
                    <a:pt x="6243" y="7656"/>
                  </a:lnTo>
                  <a:lnTo>
                    <a:pt x="6240" y="7647"/>
                  </a:lnTo>
                  <a:lnTo>
                    <a:pt x="6238" y="7638"/>
                  </a:lnTo>
                  <a:lnTo>
                    <a:pt x="6237" y="7629"/>
                  </a:lnTo>
                  <a:lnTo>
                    <a:pt x="6236" y="7620"/>
                  </a:lnTo>
                  <a:lnTo>
                    <a:pt x="6235" y="7611"/>
                  </a:lnTo>
                  <a:lnTo>
                    <a:pt x="6234" y="7601"/>
                  </a:lnTo>
                  <a:lnTo>
                    <a:pt x="6234" y="7592"/>
                  </a:lnTo>
                  <a:lnTo>
                    <a:pt x="6234" y="2408"/>
                  </a:lnTo>
                  <a:lnTo>
                    <a:pt x="6234" y="2399"/>
                  </a:lnTo>
                  <a:lnTo>
                    <a:pt x="6235" y="2389"/>
                  </a:lnTo>
                  <a:lnTo>
                    <a:pt x="6236" y="2380"/>
                  </a:lnTo>
                  <a:lnTo>
                    <a:pt x="6237" y="2371"/>
                  </a:lnTo>
                  <a:lnTo>
                    <a:pt x="6238" y="2362"/>
                  </a:lnTo>
                  <a:lnTo>
                    <a:pt x="6240" y="2353"/>
                  </a:lnTo>
                  <a:lnTo>
                    <a:pt x="6243" y="2344"/>
                  </a:lnTo>
                  <a:lnTo>
                    <a:pt x="6245" y="2335"/>
                  </a:lnTo>
                  <a:lnTo>
                    <a:pt x="6248" y="2326"/>
                  </a:lnTo>
                  <a:lnTo>
                    <a:pt x="6251" y="2318"/>
                  </a:lnTo>
                  <a:lnTo>
                    <a:pt x="6255" y="2309"/>
                  </a:lnTo>
                  <a:lnTo>
                    <a:pt x="6259" y="2301"/>
                  </a:lnTo>
                  <a:lnTo>
                    <a:pt x="6263" y="2292"/>
                  </a:lnTo>
                  <a:lnTo>
                    <a:pt x="6267" y="2284"/>
                  </a:lnTo>
                  <a:lnTo>
                    <a:pt x="6272" y="2276"/>
                  </a:lnTo>
                  <a:lnTo>
                    <a:pt x="6277" y="2269"/>
                  </a:lnTo>
                  <a:lnTo>
                    <a:pt x="6282" y="2261"/>
                  </a:lnTo>
                  <a:lnTo>
                    <a:pt x="6288" y="2254"/>
                  </a:lnTo>
                  <a:lnTo>
                    <a:pt x="6294" y="2247"/>
                  </a:lnTo>
                  <a:lnTo>
                    <a:pt x="6300" y="2240"/>
                  </a:lnTo>
                  <a:lnTo>
                    <a:pt x="6307" y="2233"/>
                  </a:lnTo>
                  <a:lnTo>
                    <a:pt x="6313" y="2227"/>
                  </a:lnTo>
                  <a:lnTo>
                    <a:pt x="6320" y="2221"/>
                  </a:lnTo>
                  <a:lnTo>
                    <a:pt x="6327" y="2215"/>
                  </a:lnTo>
                  <a:lnTo>
                    <a:pt x="6335" y="2209"/>
                  </a:lnTo>
                  <a:lnTo>
                    <a:pt x="6342" y="2204"/>
                  </a:lnTo>
                  <a:lnTo>
                    <a:pt x="6350" y="2199"/>
                  </a:lnTo>
                  <a:lnTo>
                    <a:pt x="6358" y="2194"/>
                  </a:lnTo>
                  <a:lnTo>
                    <a:pt x="6366" y="2189"/>
                  </a:lnTo>
                  <a:lnTo>
                    <a:pt x="6374" y="2185"/>
                  </a:lnTo>
                  <a:lnTo>
                    <a:pt x="6383" y="2181"/>
                  </a:lnTo>
                  <a:lnTo>
                    <a:pt x="6391" y="2178"/>
                  </a:lnTo>
                  <a:lnTo>
                    <a:pt x="6400" y="2175"/>
                  </a:lnTo>
                  <a:lnTo>
                    <a:pt x="6408" y="2172"/>
                  </a:lnTo>
                  <a:lnTo>
                    <a:pt x="6417" y="2169"/>
                  </a:lnTo>
                  <a:lnTo>
                    <a:pt x="6426" y="2167"/>
                  </a:lnTo>
                  <a:lnTo>
                    <a:pt x="6435" y="2165"/>
                  </a:lnTo>
                  <a:lnTo>
                    <a:pt x="6444" y="2164"/>
                  </a:lnTo>
                  <a:lnTo>
                    <a:pt x="6453" y="2163"/>
                  </a:lnTo>
                  <a:lnTo>
                    <a:pt x="6463" y="2162"/>
                  </a:lnTo>
                  <a:lnTo>
                    <a:pt x="6472" y="2161"/>
                  </a:lnTo>
                  <a:lnTo>
                    <a:pt x="6481" y="216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592;p7">
              <a:extLst>
                <a:ext uri="{FF2B5EF4-FFF2-40B4-BE49-F238E27FC236}">
                  <a16:creationId xmlns:a16="http://schemas.microsoft.com/office/drawing/2014/main" id="{4C3747B8-78C4-4AB3-90A7-B0FA1291971C}"/>
                </a:ext>
              </a:extLst>
            </p:cNvPr>
            <p:cNvSpPr/>
            <p:nvPr/>
          </p:nvSpPr>
          <p:spPr>
            <a:xfrm>
              <a:off x="183023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458" y="1912"/>
                  </a:moveTo>
                  <a:lnTo>
                    <a:pt x="6467" y="1911"/>
                  </a:lnTo>
                  <a:lnTo>
                    <a:pt x="6476" y="1911"/>
                  </a:lnTo>
                  <a:lnTo>
                    <a:pt x="6481" y="1911"/>
                  </a:lnTo>
                  <a:lnTo>
                    <a:pt x="7345" y="1911"/>
                  </a:lnTo>
                  <a:lnTo>
                    <a:pt x="7349" y="1911"/>
                  </a:lnTo>
                  <a:lnTo>
                    <a:pt x="7359" y="1911"/>
                  </a:lnTo>
                  <a:lnTo>
                    <a:pt x="7368" y="1912"/>
                  </a:lnTo>
                  <a:lnTo>
                    <a:pt x="7377" y="1912"/>
                  </a:lnTo>
                  <a:lnTo>
                    <a:pt x="7386" y="1913"/>
                  </a:lnTo>
                  <a:lnTo>
                    <a:pt x="7396" y="1914"/>
                  </a:lnTo>
                  <a:lnTo>
                    <a:pt x="7405" y="1915"/>
                  </a:lnTo>
                  <a:lnTo>
                    <a:pt x="7414" y="1916"/>
                  </a:lnTo>
                  <a:lnTo>
                    <a:pt x="7423" y="1917"/>
                  </a:lnTo>
                  <a:lnTo>
                    <a:pt x="7432" y="1919"/>
                  </a:lnTo>
                  <a:lnTo>
                    <a:pt x="7442" y="1920"/>
                  </a:lnTo>
                  <a:lnTo>
                    <a:pt x="7451" y="1922"/>
                  </a:lnTo>
                  <a:lnTo>
                    <a:pt x="7460" y="1924"/>
                  </a:lnTo>
                  <a:lnTo>
                    <a:pt x="7469" y="1926"/>
                  </a:lnTo>
                  <a:lnTo>
                    <a:pt x="7478" y="1929"/>
                  </a:lnTo>
                  <a:lnTo>
                    <a:pt x="7487" y="1931"/>
                  </a:lnTo>
                  <a:lnTo>
                    <a:pt x="7496" y="1934"/>
                  </a:lnTo>
                  <a:lnTo>
                    <a:pt x="7505" y="1937"/>
                  </a:lnTo>
                  <a:lnTo>
                    <a:pt x="7514" y="1940"/>
                  </a:lnTo>
                  <a:lnTo>
                    <a:pt x="7522" y="1943"/>
                  </a:lnTo>
                  <a:lnTo>
                    <a:pt x="7531" y="1947"/>
                  </a:lnTo>
                  <a:lnTo>
                    <a:pt x="7540" y="1950"/>
                  </a:lnTo>
                  <a:lnTo>
                    <a:pt x="7548" y="1954"/>
                  </a:lnTo>
                  <a:lnTo>
                    <a:pt x="7557" y="1958"/>
                  </a:lnTo>
                  <a:lnTo>
                    <a:pt x="7565" y="1962"/>
                  </a:lnTo>
                  <a:lnTo>
                    <a:pt x="7574" y="1966"/>
                  </a:lnTo>
                  <a:lnTo>
                    <a:pt x="7582" y="1971"/>
                  </a:lnTo>
                  <a:lnTo>
                    <a:pt x="7590" y="1975"/>
                  </a:lnTo>
                  <a:lnTo>
                    <a:pt x="7601" y="1981"/>
                  </a:lnTo>
                  <a:lnTo>
                    <a:pt x="7608" y="1986"/>
                  </a:lnTo>
                  <a:lnTo>
                    <a:pt x="7616" y="1991"/>
                  </a:lnTo>
                  <a:lnTo>
                    <a:pt x="7624" y="1996"/>
                  </a:lnTo>
                  <a:lnTo>
                    <a:pt x="7631" y="2001"/>
                  </a:lnTo>
                  <a:lnTo>
                    <a:pt x="7638" y="2007"/>
                  </a:lnTo>
                  <a:lnTo>
                    <a:pt x="7645" y="2012"/>
                  </a:lnTo>
                  <a:lnTo>
                    <a:pt x="7653" y="2018"/>
                  </a:lnTo>
                  <a:lnTo>
                    <a:pt x="7660" y="2023"/>
                  </a:lnTo>
                  <a:lnTo>
                    <a:pt x="7667" y="2029"/>
                  </a:lnTo>
                  <a:lnTo>
                    <a:pt x="7673" y="2035"/>
                  </a:lnTo>
                  <a:lnTo>
                    <a:pt x="7680" y="2041"/>
                  </a:lnTo>
                  <a:lnTo>
                    <a:pt x="7687" y="2047"/>
                  </a:lnTo>
                  <a:lnTo>
                    <a:pt x="7693" y="2053"/>
                  </a:lnTo>
                  <a:lnTo>
                    <a:pt x="7700" y="2060"/>
                  </a:lnTo>
                  <a:lnTo>
                    <a:pt x="7706" y="2066"/>
                  </a:lnTo>
                  <a:lnTo>
                    <a:pt x="7712" y="2073"/>
                  </a:lnTo>
                  <a:lnTo>
                    <a:pt x="7718" y="2080"/>
                  </a:lnTo>
                  <a:lnTo>
                    <a:pt x="7724" y="2086"/>
                  </a:lnTo>
                  <a:lnTo>
                    <a:pt x="7730" y="2093"/>
                  </a:lnTo>
                  <a:lnTo>
                    <a:pt x="7735" y="2100"/>
                  </a:lnTo>
                  <a:lnTo>
                    <a:pt x="7741" y="2108"/>
                  </a:lnTo>
                  <a:lnTo>
                    <a:pt x="7746" y="2115"/>
                  </a:lnTo>
                  <a:lnTo>
                    <a:pt x="7752" y="2122"/>
                  </a:lnTo>
                  <a:lnTo>
                    <a:pt x="7757" y="2129"/>
                  </a:lnTo>
                  <a:lnTo>
                    <a:pt x="7762" y="2137"/>
                  </a:lnTo>
                  <a:lnTo>
                    <a:pt x="7767" y="2145"/>
                  </a:lnTo>
                  <a:lnTo>
                    <a:pt x="7772" y="2152"/>
                  </a:lnTo>
                  <a:lnTo>
                    <a:pt x="7778" y="2163"/>
                  </a:lnTo>
                  <a:lnTo>
                    <a:pt x="7782" y="2171"/>
                  </a:lnTo>
                  <a:lnTo>
                    <a:pt x="7787" y="2179"/>
                  </a:lnTo>
                  <a:lnTo>
                    <a:pt x="7791" y="2188"/>
                  </a:lnTo>
                  <a:lnTo>
                    <a:pt x="7795" y="2196"/>
                  </a:lnTo>
                  <a:lnTo>
                    <a:pt x="7799" y="2205"/>
                  </a:lnTo>
                  <a:lnTo>
                    <a:pt x="7803" y="2213"/>
                  </a:lnTo>
                  <a:lnTo>
                    <a:pt x="7806" y="2222"/>
                  </a:lnTo>
                  <a:lnTo>
                    <a:pt x="7810" y="2231"/>
                  </a:lnTo>
                  <a:lnTo>
                    <a:pt x="7813" y="2239"/>
                  </a:lnTo>
                  <a:lnTo>
                    <a:pt x="7816" y="2248"/>
                  </a:lnTo>
                  <a:lnTo>
                    <a:pt x="7819" y="2257"/>
                  </a:lnTo>
                  <a:lnTo>
                    <a:pt x="7822" y="2266"/>
                  </a:lnTo>
                  <a:lnTo>
                    <a:pt x="7824" y="2275"/>
                  </a:lnTo>
                  <a:lnTo>
                    <a:pt x="7827" y="2284"/>
                  </a:lnTo>
                  <a:lnTo>
                    <a:pt x="7829" y="2293"/>
                  </a:lnTo>
                  <a:lnTo>
                    <a:pt x="7831" y="2302"/>
                  </a:lnTo>
                  <a:lnTo>
                    <a:pt x="7833" y="2311"/>
                  </a:lnTo>
                  <a:lnTo>
                    <a:pt x="7834" y="2321"/>
                  </a:lnTo>
                  <a:lnTo>
                    <a:pt x="7836" y="2330"/>
                  </a:lnTo>
                  <a:lnTo>
                    <a:pt x="7837" y="2339"/>
                  </a:lnTo>
                  <a:lnTo>
                    <a:pt x="7838" y="2348"/>
                  </a:lnTo>
                  <a:lnTo>
                    <a:pt x="7839" y="2357"/>
                  </a:lnTo>
                  <a:lnTo>
                    <a:pt x="7840" y="2367"/>
                  </a:lnTo>
                  <a:lnTo>
                    <a:pt x="7841" y="2376"/>
                  </a:lnTo>
                  <a:lnTo>
                    <a:pt x="7841" y="2385"/>
                  </a:lnTo>
                  <a:lnTo>
                    <a:pt x="7842" y="2394"/>
                  </a:lnTo>
                  <a:lnTo>
                    <a:pt x="7842" y="2404"/>
                  </a:lnTo>
                  <a:lnTo>
                    <a:pt x="7842" y="2408"/>
                  </a:lnTo>
                  <a:lnTo>
                    <a:pt x="7842" y="7589"/>
                  </a:lnTo>
                  <a:lnTo>
                    <a:pt x="8950" y="7589"/>
                  </a:lnTo>
                  <a:lnTo>
                    <a:pt x="8983" y="7591"/>
                  </a:lnTo>
                  <a:lnTo>
                    <a:pt x="9015" y="7598"/>
                  </a:lnTo>
                  <a:lnTo>
                    <a:pt x="9046" y="7608"/>
                  </a:lnTo>
                  <a:lnTo>
                    <a:pt x="9075" y="7622"/>
                  </a:lnTo>
                  <a:lnTo>
                    <a:pt x="9102" y="7641"/>
                  </a:lnTo>
                  <a:lnTo>
                    <a:pt x="9127" y="7662"/>
                  </a:lnTo>
                  <a:lnTo>
                    <a:pt x="9148" y="7687"/>
                  </a:lnTo>
                  <a:lnTo>
                    <a:pt x="9167" y="7714"/>
                  </a:lnTo>
                  <a:lnTo>
                    <a:pt x="9181" y="7743"/>
                  </a:lnTo>
                  <a:lnTo>
                    <a:pt x="9191" y="7774"/>
                  </a:lnTo>
                  <a:lnTo>
                    <a:pt x="9198" y="7806"/>
                  </a:lnTo>
                  <a:lnTo>
                    <a:pt x="9200" y="7839"/>
                  </a:lnTo>
                  <a:lnTo>
                    <a:pt x="9198" y="7872"/>
                  </a:lnTo>
                  <a:lnTo>
                    <a:pt x="9191" y="7904"/>
                  </a:lnTo>
                  <a:lnTo>
                    <a:pt x="9181" y="7935"/>
                  </a:lnTo>
                  <a:lnTo>
                    <a:pt x="9167" y="7964"/>
                  </a:lnTo>
                  <a:lnTo>
                    <a:pt x="9148" y="7991"/>
                  </a:lnTo>
                  <a:lnTo>
                    <a:pt x="9127" y="8016"/>
                  </a:lnTo>
                  <a:lnTo>
                    <a:pt x="9102" y="8037"/>
                  </a:lnTo>
                  <a:lnTo>
                    <a:pt x="9075" y="8056"/>
                  </a:lnTo>
                  <a:lnTo>
                    <a:pt x="9046" y="8070"/>
                  </a:lnTo>
                  <a:lnTo>
                    <a:pt x="9015" y="8080"/>
                  </a:lnTo>
                  <a:lnTo>
                    <a:pt x="8983" y="8087"/>
                  </a:lnTo>
                  <a:lnTo>
                    <a:pt x="8950" y="8089"/>
                  </a:lnTo>
                  <a:lnTo>
                    <a:pt x="7345" y="8089"/>
                  </a:lnTo>
                  <a:lnTo>
                    <a:pt x="6481" y="8089"/>
                  </a:lnTo>
                  <a:lnTo>
                    <a:pt x="5123" y="8089"/>
                  </a:lnTo>
                  <a:lnTo>
                    <a:pt x="4259" y="8089"/>
                  </a:lnTo>
                  <a:lnTo>
                    <a:pt x="2902" y="8089"/>
                  </a:lnTo>
                  <a:lnTo>
                    <a:pt x="2038" y="8089"/>
                  </a:lnTo>
                  <a:lnTo>
                    <a:pt x="1050" y="8089"/>
                  </a:lnTo>
                  <a:lnTo>
                    <a:pt x="1017" y="8087"/>
                  </a:lnTo>
                  <a:lnTo>
                    <a:pt x="985" y="8080"/>
                  </a:lnTo>
                  <a:lnTo>
                    <a:pt x="954" y="8070"/>
                  </a:lnTo>
                  <a:lnTo>
                    <a:pt x="925" y="8056"/>
                  </a:lnTo>
                  <a:lnTo>
                    <a:pt x="898" y="8037"/>
                  </a:lnTo>
                  <a:lnTo>
                    <a:pt x="873" y="8016"/>
                  </a:lnTo>
                  <a:lnTo>
                    <a:pt x="852" y="7991"/>
                  </a:lnTo>
                  <a:lnTo>
                    <a:pt x="833" y="7964"/>
                  </a:lnTo>
                  <a:lnTo>
                    <a:pt x="819" y="7935"/>
                  </a:lnTo>
                  <a:lnTo>
                    <a:pt x="809" y="7904"/>
                  </a:lnTo>
                  <a:lnTo>
                    <a:pt x="802" y="7872"/>
                  </a:lnTo>
                  <a:lnTo>
                    <a:pt x="800" y="7839"/>
                  </a:lnTo>
                  <a:lnTo>
                    <a:pt x="802" y="7806"/>
                  </a:lnTo>
                  <a:lnTo>
                    <a:pt x="809" y="7774"/>
                  </a:lnTo>
                  <a:lnTo>
                    <a:pt x="819" y="7743"/>
                  </a:lnTo>
                  <a:lnTo>
                    <a:pt x="833" y="7714"/>
                  </a:lnTo>
                  <a:lnTo>
                    <a:pt x="852" y="7687"/>
                  </a:lnTo>
                  <a:lnTo>
                    <a:pt x="873" y="7662"/>
                  </a:lnTo>
                  <a:lnTo>
                    <a:pt x="898" y="7641"/>
                  </a:lnTo>
                  <a:lnTo>
                    <a:pt x="925" y="7622"/>
                  </a:lnTo>
                  <a:lnTo>
                    <a:pt x="954" y="7608"/>
                  </a:lnTo>
                  <a:lnTo>
                    <a:pt x="985" y="7598"/>
                  </a:lnTo>
                  <a:lnTo>
                    <a:pt x="1017" y="7591"/>
                  </a:lnTo>
                  <a:lnTo>
                    <a:pt x="1050" y="7589"/>
                  </a:lnTo>
                  <a:lnTo>
                    <a:pt x="1541" y="7589"/>
                  </a:lnTo>
                  <a:lnTo>
                    <a:pt x="1541" y="5370"/>
                  </a:lnTo>
                  <a:lnTo>
                    <a:pt x="1541" y="5365"/>
                  </a:lnTo>
                  <a:lnTo>
                    <a:pt x="1541" y="5356"/>
                  </a:lnTo>
                  <a:lnTo>
                    <a:pt x="1542" y="5347"/>
                  </a:lnTo>
                  <a:lnTo>
                    <a:pt x="1542" y="5338"/>
                  </a:lnTo>
                  <a:lnTo>
                    <a:pt x="1543" y="5329"/>
                  </a:lnTo>
                  <a:lnTo>
                    <a:pt x="1544" y="5320"/>
                  </a:lnTo>
                  <a:lnTo>
                    <a:pt x="1545" y="5310"/>
                  </a:lnTo>
                  <a:lnTo>
                    <a:pt x="1546" y="5301"/>
                  </a:lnTo>
                  <a:lnTo>
                    <a:pt x="1547" y="5292"/>
                  </a:lnTo>
                  <a:lnTo>
                    <a:pt x="1549" y="5283"/>
                  </a:lnTo>
                  <a:lnTo>
                    <a:pt x="1550" y="5274"/>
                  </a:lnTo>
                  <a:lnTo>
                    <a:pt x="1552" y="5265"/>
                  </a:lnTo>
                  <a:lnTo>
                    <a:pt x="1554" y="5256"/>
                  </a:lnTo>
                  <a:lnTo>
                    <a:pt x="1556" y="5247"/>
                  </a:lnTo>
                  <a:lnTo>
                    <a:pt x="1559" y="5238"/>
                  </a:lnTo>
                  <a:lnTo>
                    <a:pt x="1561" y="5229"/>
                  </a:lnTo>
                  <a:lnTo>
                    <a:pt x="1564" y="5220"/>
                  </a:lnTo>
                  <a:lnTo>
                    <a:pt x="1567" y="5211"/>
                  </a:lnTo>
                  <a:lnTo>
                    <a:pt x="1570" y="5202"/>
                  </a:lnTo>
                  <a:lnTo>
                    <a:pt x="1573" y="5193"/>
                  </a:lnTo>
                  <a:lnTo>
                    <a:pt x="1577" y="5184"/>
                  </a:lnTo>
                  <a:lnTo>
                    <a:pt x="1581" y="5175"/>
                  </a:lnTo>
                  <a:lnTo>
                    <a:pt x="1585" y="5166"/>
                  </a:lnTo>
                  <a:lnTo>
                    <a:pt x="1588" y="5158"/>
                  </a:lnTo>
                  <a:lnTo>
                    <a:pt x="1593" y="5149"/>
                  </a:lnTo>
                  <a:lnTo>
                    <a:pt x="1597" y="5141"/>
                  </a:lnTo>
                  <a:lnTo>
                    <a:pt x="1602" y="5132"/>
                  </a:lnTo>
                  <a:lnTo>
                    <a:pt x="1607" y="5124"/>
                  </a:lnTo>
                  <a:lnTo>
                    <a:pt x="1608" y="5121"/>
                  </a:lnTo>
                  <a:lnTo>
                    <a:pt x="1612" y="5113"/>
                  </a:lnTo>
                  <a:lnTo>
                    <a:pt x="1618" y="5104"/>
                  </a:lnTo>
                  <a:lnTo>
                    <a:pt x="1623" y="5097"/>
                  </a:lnTo>
                  <a:lnTo>
                    <a:pt x="1629" y="5088"/>
                  </a:lnTo>
                  <a:lnTo>
                    <a:pt x="1634" y="5080"/>
                  </a:lnTo>
                  <a:lnTo>
                    <a:pt x="1640" y="5072"/>
                  </a:lnTo>
                  <a:lnTo>
                    <a:pt x="1646" y="5065"/>
                  </a:lnTo>
                  <a:lnTo>
                    <a:pt x="1652" y="5057"/>
                  </a:lnTo>
                  <a:lnTo>
                    <a:pt x="1658" y="5050"/>
                  </a:lnTo>
                  <a:lnTo>
                    <a:pt x="1664" y="5042"/>
                  </a:lnTo>
                  <a:lnTo>
                    <a:pt x="1670" y="5035"/>
                  </a:lnTo>
                  <a:lnTo>
                    <a:pt x="1677" y="5028"/>
                  </a:lnTo>
                  <a:lnTo>
                    <a:pt x="1684" y="5022"/>
                  </a:lnTo>
                  <a:lnTo>
                    <a:pt x="1690" y="5015"/>
                  </a:lnTo>
                  <a:lnTo>
                    <a:pt x="1697" y="5008"/>
                  </a:lnTo>
                  <a:lnTo>
                    <a:pt x="1704" y="5002"/>
                  </a:lnTo>
                  <a:lnTo>
                    <a:pt x="1711" y="4996"/>
                  </a:lnTo>
                  <a:lnTo>
                    <a:pt x="1718" y="4990"/>
                  </a:lnTo>
                  <a:lnTo>
                    <a:pt x="1725" y="4984"/>
                  </a:lnTo>
                  <a:lnTo>
                    <a:pt x="1733" y="4978"/>
                  </a:lnTo>
                  <a:lnTo>
                    <a:pt x="1740" y="4972"/>
                  </a:lnTo>
                  <a:lnTo>
                    <a:pt x="1748" y="4967"/>
                  </a:lnTo>
                  <a:lnTo>
                    <a:pt x="1755" y="4962"/>
                  </a:lnTo>
                  <a:lnTo>
                    <a:pt x="1763" y="4956"/>
                  </a:lnTo>
                  <a:lnTo>
                    <a:pt x="1771" y="4952"/>
                  </a:lnTo>
                  <a:lnTo>
                    <a:pt x="1779" y="4947"/>
                  </a:lnTo>
                  <a:lnTo>
                    <a:pt x="1787" y="4942"/>
                  </a:lnTo>
                  <a:lnTo>
                    <a:pt x="1793" y="4938"/>
                  </a:lnTo>
                  <a:lnTo>
                    <a:pt x="1801" y="4934"/>
                  </a:lnTo>
                  <a:lnTo>
                    <a:pt x="1808" y="4930"/>
                  </a:lnTo>
                  <a:lnTo>
                    <a:pt x="1817" y="4926"/>
                  </a:lnTo>
                  <a:lnTo>
                    <a:pt x="1825" y="4922"/>
                  </a:lnTo>
                  <a:lnTo>
                    <a:pt x="1833" y="4918"/>
                  </a:lnTo>
                  <a:lnTo>
                    <a:pt x="1842" y="4914"/>
                  </a:lnTo>
                  <a:lnTo>
                    <a:pt x="1850" y="4910"/>
                  </a:lnTo>
                  <a:lnTo>
                    <a:pt x="1859" y="4907"/>
                  </a:lnTo>
                  <a:lnTo>
                    <a:pt x="1867" y="4904"/>
                  </a:lnTo>
                  <a:lnTo>
                    <a:pt x="1876" y="4901"/>
                  </a:lnTo>
                  <a:lnTo>
                    <a:pt x="1885" y="4898"/>
                  </a:lnTo>
                  <a:lnTo>
                    <a:pt x="1894" y="4895"/>
                  </a:lnTo>
                  <a:lnTo>
                    <a:pt x="1902" y="4892"/>
                  </a:lnTo>
                  <a:lnTo>
                    <a:pt x="1912" y="4890"/>
                  </a:lnTo>
                  <a:lnTo>
                    <a:pt x="1921" y="4887"/>
                  </a:lnTo>
                  <a:lnTo>
                    <a:pt x="1930" y="4885"/>
                  </a:lnTo>
                  <a:lnTo>
                    <a:pt x="1939" y="4883"/>
                  </a:lnTo>
                  <a:lnTo>
                    <a:pt x="1948" y="4881"/>
                  </a:lnTo>
                  <a:lnTo>
                    <a:pt x="1957" y="4880"/>
                  </a:lnTo>
                  <a:lnTo>
                    <a:pt x="1967" y="4878"/>
                  </a:lnTo>
                  <a:lnTo>
                    <a:pt x="1976" y="4877"/>
                  </a:lnTo>
                  <a:lnTo>
                    <a:pt x="1986" y="4876"/>
                  </a:lnTo>
                  <a:lnTo>
                    <a:pt x="1995" y="4875"/>
                  </a:lnTo>
                  <a:lnTo>
                    <a:pt x="2005" y="4874"/>
                  </a:lnTo>
                  <a:lnTo>
                    <a:pt x="2014" y="4874"/>
                  </a:lnTo>
                  <a:lnTo>
                    <a:pt x="2024" y="4873"/>
                  </a:lnTo>
                  <a:lnTo>
                    <a:pt x="2033" y="4873"/>
                  </a:lnTo>
                  <a:lnTo>
                    <a:pt x="2038" y="4873"/>
                  </a:lnTo>
                  <a:lnTo>
                    <a:pt x="2902" y="4873"/>
                  </a:lnTo>
                  <a:lnTo>
                    <a:pt x="2907" y="4873"/>
                  </a:lnTo>
                  <a:lnTo>
                    <a:pt x="2916" y="4873"/>
                  </a:lnTo>
                  <a:lnTo>
                    <a:pt x="2926" y="4874"/>
                  </a:lnTo>
                  <a:lnTo>
                    <a:pt x="2935" y="4874"/>
                  </a:lnTo>
                  <a:lnTo>
                    <a:pt x="2945" y="4875"/>
                  </a:lnTo>
                  <a:lnTo>
                    <a:pt x="2954" y="4876"/>
                  </a:lnTo>
                  <a:lnTo>
                    <a:pt x="2964" y="4877"/>
                  </a:lnTo>
                  <a:lnTo>
                    <a:pt x="2973" y="4878"/>
                  </a:lnTo>
                  <a:lnTo>
                    <a:pt x="2982" y="4880"/>
                  </a:lnTo>
                  <a:lnTo>
                    <a:pt x="2991" y="4881"/>
                  </a:lnTo>
                  <a:lnTo>
                    <a:pt x="3001" y="4883"/>
                  </a:lnTo>
                  <a:lnTo>
                    <a:pt x="3010" y="4885"/>
                  </a:lnTo>
                  <a:lnTo>
                    <a:pt x="3019" y="4887"/>
                  </a:lnTo>
                  <a:lnTo>
                    <a:pt x="3028" y="4890"/>
                  </a:lnTo>
                  <a:lnTo>
                    <a:pt x="3037" y="4892"/>
                  </a:lnTo>
                  <a:lnTo>
                    <a:pt x="3046" y="4895"/>
                  </a:lnTo>
                  <a:lnTo>
                    <a:pt x="3055" y="4898"/>
                  </a:lnTo>
                  <a:lnTo>
                    <a:pt x="3063" y="4901"/>
                  </a:lnTo>
                  <a:lnTo>
                    <a:pt x="3072" y="4904"/>
                  </a:lnTo>
                  <a:lnTo>
                    <a:pt x="3081" y="4907"/>
                  </a:lnTo>
                  <a:lnTo>
                    <a:pt x="3089" y="4910"/>
                  </a:lnTo>
                  <a:lnTo>
                    <a:pt x="3098" y="4914"/>
                  </a:lnTo>
                  <a:lnTo>
                    <a:pt x="3106" y="4918"/>
                  </a:lnTo>
                  <a:lnTo>
                    <a:pt x="3114" y="4922"/>
                  </a:lnTo>
                  <a:lnTo>
                    <a:pt x="3122" y="4926"/>
                  </a:lnTo>
                  <a:lnTo>
                    <a:pt x="3131" y="4930"/>
                  </a:lnTo>
                  <a:lnTo>
                    <a:pt x="3138" y="4934"/>
                  </a:lnTo>
                  <a:lnTo>
                    <a:pt x="3146" y="4938"/>
                  </a:lnTo>
                  <a:lnTo>
                    <a:pt x="3150" y="4941"/>
                  </a:lnTo>
                  <a:lnTo>
                    <a:pt x="3158" y="4945"/>
                  </a:lnTo>
                  <a:lnTo>
                    <a:pt x="3167" y="4950"/>
                  </a:lnTo>
                  <a:lnTo>
                    <a:pt x="3175" y="4955"/>
                  </a:lnTo>
                  <a:lnTo>
                    <a:pt x="3183" y="4961"/>
                  </a:lnTo>
                  <a:lnTo>
                    <a:pt x="3191" y="4966"/>
                  </a:lnTo>
                  <a:lnTo>
                    <a:pt x="3199" y="4972"/>
                  </a:lnTo>
                  <a:lnTo>
                    <a:pt x="3206" y="4978"/>
                  </a:lnTo>
                  <a:lnTo>
                    <a:pt x="3214" y="4984"/>
                  </a:lnTo>
                  <a:lnTo>
                    <a:pt x="3221" y="4990"/>
                  </a:lnTo>
                  <a:lnTo>
                    <a:pt x="3229" y="4996"/>
                  </a:lnTo>
                  <a:lnTo>
                    <a:pt x="3236" y="5002"/>
                  </a:lnTo>
                  <a:lnTo>
                    <a:pt x="3243" y="5009"/>
                  </a:lnTo>
                  <a:lnTo>
                    <a:pt x="3250" y="5015"/>
                  </a:lnTo>
                  <a:lnTo>
                    <a:pt x="3257" y="5022"/>
                  </a:lnTo>
                  <a:lnTo>
                    <a:pt x="3263" y="5029"/>
                  </a:lnTo>
                  <a:lnTo>
                    <a:pt x="3270" y="5036"/>
                  </a:lnTo>
                  <a:lnTo>
                    <a:pt x="3276" y="5043"/>
                  </a:lnTo>
                  <a:lnTo>
                    <a:pt x="3282" y="5051"/>
                  </a:lnTo>
                  <a:lnTo>
                    <a:pt x="3288" y="5058"/>
                  </a:lnTo>
                  <a:lnTo>
                    <a:pt x="3294" y="5066"/>
                  </a:lnTo>
                  <a:lnTo>
                    <a:pt x="3300" y="5073"/>
                  </a:lnTo>
                  <a:lnTo>
                    <a:pt x="3306" y="5081"/>
                  </a:lnTo>
                  <a:lnTo>
                    <a:pt x="3311" y="5089"/>
                  </a:lnTo>
                  <a:lnTo>
                    <a:pt x="3317" y="5097"/>
                  </a:lnTo>
                  <a:lnTo>
                    <a:pt x="3322" y="5105"/>
                  </a:lnTo>
                  <a:lnTo>
                    <a:pt x="3327" y="5114"/>
                  </a:lnTo>
                  <a:lnTo>
                    <a:pt x="3331" y="5122"/>
                  </a:lnTo>
                  <a:lnTo>
                    <a:pt x="3332" y="5124"/>
                  </a:lnTo>
                  <a:lnTo>
                    <a:pt x="3337" y="5132"/>
                  </a:lnTo>
                  <a:lnTo>
                    <a:pt x="3342" y="5141"/>
                  </a:lnTo>
                  <a:lnTo>
                    <a:pt x="3346" y="5149"/>
                  </a:lnTo>
                  <a:lnTo>
                    <a:pt x="3351" y="5158"/>
                  </a:lnTo>
                  <a:lnTo>
                    <a:pt x="3354" y="5166"/>
                  </a:lnTo>
                  <a:lnTo>
                    <a:pt x="3358" y="5175"/>
                  </a:lnTo>
                  <a:lnTo>
                    <a:pt x="3362" y="5184"/>
                  </a:lnTo>
                  <a:lnTo>
                    <a:pt x="3366" y="5193"/>
                  </a:lnTo>
                  <a:lnTo>
                    <a:pt x="3369" y="5202"/>
                  </a:lnTo>
                  <a:lnTo>
                    <a:pt x="3372" y="5211"/>
                  </a:lnTo>
                  <a:lnTo>
                    <a:pt x="3375" y="5220"/>
                  </a:lnTo>
                  <a:lnTo>
                    <a:pt x="3378" y="5229"/>
                  </a:lnTo>
                  <a:lnTo>
                    <a:pt x="3380" y="5238"/>
                  </a:lnTo>
                  <a:lnTo>
                    <a:pt x="3383" y="5247"/>
                  </a:lnTo>
                  <a:lnTo>
                    <a:pt x="3385" y="5256"/>
                  </a:lnTo>
                  <a:lnTo>
                    <a:pt x="3387" y="5265"/>
                  </a:lnTo>
                  <a:lnTo>
                    <a:pt x="3389" y="5274"/>
                  </a:lnTo>
                  <a:lnTo>
                    <a:pt x="3390" y="5283"/>
                  </a:lnTo>
                  <a:lnTo>
                    <a:pt x="3392" y="5292"/>
                  </a:lnTo>
                  <a:lnTo>
                    <a:pt x="3393" y="5301"/>
                  </a:lnTo>
                  <a:lnTo>
                    <a:pt x="3394" y="5310"/>
                  </a:lnTo>
                  <a:lnTo>
                    <a:pt x="3395" y="5320"/>
                  </a:lnTo>
                  <a:lnTo>
                    <a:pt x="3396" y="5329"/>
                  </a:lnTo>
                  <a:lnTo>
                    <a:pt x="3397" y="5338"/>
                  </a:lnTo>
                  <a:lnTo>
                    <a:pt x="3397" y="5347"/>
                  </a:lnTo>
                  <a:lnTo>
                    <a:pt x="3398" y="5356"/>
                  </a:lnTo>
                  <a:lnTo>
                    <a:pt x="3398" y="5365"/>
                  </a:lnTo>
                  <a:lnTo>
                    <a:pt x="3398" y="5370"/>
                  </a:lnTo>
                  <a:lnTo>
                    <a:pt x="3398" y="7589"/>
                  </a:lnTo>
                  <a:lnTo>
                    <a:pt x="3762" y="7589"/>
                  </a:lnTo>
                  <a:lnTo>
                    <a:pt x="3762" y="4136"/>
                  </a:lnTo>
                  <a:lnTo>
                    <a:pt x="3762" y="4131"/>
                  </a:lnTo>
                  <a:lnTo>
                    <a:pt x="3762" y="4122"/>
                  </a:lnTo>
                  <a:lnTo>
                    <a:pt x="3763" y="4112"/>
                  </a:lnTo>
                  <a:lnTo>
                    <a:pt x="3763" y="4103"/>
                  </a:lnTo>
                  <a:lnTo>
                    <a:pt x="3764" y="4093"/>
                  </a:lnTo>
                  <a:lnTo>
                    <a:pt x="3765" y="4084"/>
                  </a:lnTo>
                  <a:lnTo>
                    <a:pt x="3766" y="4074"/>
                  </a:lnTo>
                  <a:lnTo>
                    <a:pt x="3767" y="4065"/>
                  </a:lnTo>
                  <a:lnTo>
                    <a:pt x="3769" y="4056"/>
                  </a:lnTo>
                  <a:lnTo>
                    <a:pt x="3770" y="4047"/>
                  </a:lnTo>
                  <a:lnTo>
                    <a:pt x="3772" y="4037"/>
                  </a:lnTo>
                  <a:lnTo>
                    <a:pt x="3774" y="4028"/>
                  </a:lnTo>
                  <a:lnTo>
                    <a:pt x="3776" y="4019"/>
                  </a:lnTo>
                  <a:lnTo>
                    <a:pt x="3779" y="4010"/>
                  </a:lnTo>
                  <a:lnTo>
                    <a:pt x="3781" y="4001"/>
                  </a:lnTo>
                  <a:lnTo>
                    <a:pt x="3784" y="3992"/>
                  </a:lnTo>
                  <a:lnTo>
                    <a:pt x="3786" y="3984"/>
                  </a:lnTo>
                  <a:lnTo>
                    <a:pt x="3789" y="3975"/>
                  </a:lnTo>
                  <a:lnTo>
                    <a:pt x="3792" y="3966"/>
                  </a:lnTo>
                  <a:lnTo>
                    <a:pt x="3796" y="3957"/>
                  </a:lnTo>
                  <a:lnTo>
                    <a:pt x="3799" y="3949"/>
                  </a:lnTo>
                  <a:lnTo>
                    <a:pt x="3803" y="3940"/>
                  </a:lnTo>
                  <a:lnTo>
                    <a:pt x="3806" y="3932"/>
                  </a:lnTo>
                  <a:lnTo>
                    <a:pt x="3810" y="3923"/>
                  </a:lnTo>
                  <a:lnTo>
                    <a:pt x="3814" y="3915"/>
                  </a:lnTo>
                  <a:lnTo>
                    <a:pt x="3819" y="3907"/>
                  </a:lnTo>
                  <a:lnTo>
                    <a:pt x="3823" y="3899"/>
                  </a:lnTo>
                  <a:lnTo>
                    <a:pt x="3827" y="3891"/>
                  </a:lnTo>
                  <a:lnTo>
                    <a:pt x="3831" y="3884"/>
                  </a:lnTo>
                  <a:lnTo>
                    <a:pt x="3836" y="3877"/>
                  </a:lnTo>
                  <a:lnTo>
                    <a:pt x="3841" y="3868"/>
                  </a:lnTo>
                  <a:lnTo>
                    <a:pt x="3846" y="3861"/>
                  </a:lnTo>
                  <a:lnTo>
                    <a:pt x="3851" y="3853"/>
                  </a:lnTo>
                  <a:lnTo>
                    <a:pt x="3856" y="3845"/>
                  </a:lnTo>
                  <a:lnTo>
                    <a:pt x="3862" y="3837"/>
                  </a:lnTo>
                  <a:lnTo>
                    <a:pt x="3868" y="3830"/>
                  </a:lnTo>
                  <a:lnTo>
                    <a:pt x="3874" y="3823"/>
                  </a:lnTo>
                  <a:lnTo>
                    <a:pt x="3879" y="3816"/>
                  </a:lnTo>
                  <a:lnTo>
                    <a:pt x="3886" y="3808"/>
                  </a:lnTo>
                  <a:lnTo>
                    <a:pt x="3892" y="3802"/>
                  </a:lnTo>
                  <a:lnTo>
                    <a:pt x="3898" y="3795"/>
                  </a:lnTo>
                  <a:lnTo>
                    <a:pt x="3905" y="3788"/>
                  </a:lnTo>
                  <a:lnTo>
                    <a:pt x="3911" y="3781"/>
                  </a:lnTo>
                  <a:lnTo>
                    <a:pt x="3918" y="3775"/>
                  </a:lnTo>
                  <a:lnTo>
                    <a:pt x="3925" y="3769"/>
                  </a:lnTo>
                  <a:lnTo>
                    <a:pt x="3932" y="3762"/>
                  </a:lnTo>
                  <a:lnTo>
                    <a:pt x="3939" y="3756"/>
                  </a:lnTo>
                  <a:lnTo>
                    <a:pt x="3946" y="3750"/>
                  </a:lnTo>
                  <a:lnTo>
                    <a:pt x="3953" y="3745"/>
                  </a:lnTo>
                  <a:lnTo>
                    <a:pt x="3960" y="3739"/>
                  </a:lnTo>
                  <a:lnTo>
                    <a:pt x="3968" y="3733"/>
                  </a:lnTo>
                  <a:lnTo>
                    <a:pt x="3975" y="3728"/>
                  </a:lnTo>
                  <a:lnTo>
                    <a:pt x="3983" y="3723"/>
                  </a:lnTo>
                  <a:lnTo>
                    <a:pt x="3991" y="3718"/>
                  </a:lnTo>
                  <a:lnTo>
                    <a:pt x="3999" y="3713"/>
                  </a:lnTo>
                  <a:lnTo>
                    <a:pt x="4007" y="3708"/>
                  </a:lnTo>
                  <a:lnTo>
                    <a:pt x="4013" y="3705"/>
                  </a:lnTo>
                  <a:lnTo>
                    <a:pt x="4021" y="3700"/>
                  </a:lnTo>
                  <a:lnTo>
                    <a:pt x="4030" y="3695"/>
                  </a:lnTo>
                  <a:lnTo>
                    <a:pt x="4038" y="3691"/>
                  </a:lnTo>
                  <a:lnTo>
                    <a:pt x="4047" y="3686"/>
                  </a:lnTo>
                  <a:lnTo>
                    <a:pt x="4055" y="3683"/>
                  </a:lnTo>
                  <a:lnTo>
                    <a:pt x="4064" y="3679"/>
                  </a:lnTo>
                  <a:lnTo>
                    <a:pt x="4073" y="3675"/>
                  </a:lnTo>
                  <a:lnTo>
                    <a:pt x="4082" y="3671"/>
                  </a:lnTo>
                  <a:lnTo>
                    <a:pt x="4091" y="3668"/>
                  </a:lnTo>
                  <a:lnTo>
                    <a:pt x="4100" y="3665"/>
                  </a:lnTo>
                  <a:lnTo>
                    <a:pt x="4109" y="3662"/>
                  </a:lnTo>
                  <a:lnTo>
                    <a:pt x="4118" y="3659"/>
                  </a:lnTo>
                  <a:lnTo>
                    <a:pt x="4127" y="3657"/>
                  </a:lnTo>
                  <a:lnTo>
                    <a:pt x="4136" y="3654"/>
                  </a:lnTo>
                  <a:lnTo>
                    <a:pt x="4145" y="3652"/>
                  </a:lnTo>
                  <a:lnTo>
                    <a:pt x="4154" y="3650"/>
                  </a:lnTo>
                  <a:lnTo>
                    <a:pt x="4163" y="3648"/>
                  </a:lnTo>
                  <a:lnTo>
                    <a:pt x="4172" y="3647"/>
                  </a:lnTo>
                  <a:lnTo>
                    <a:pt x="4181" y="3645"/>
                  </a:lnTo>
                  <a:lnTo>
                    <a:pt x="4190" y="3644"/>
                  </a:lnTo>
                  <a:lnTo>
                    <a:pt x="4199" y="3643"/>
                  </a:lnTo>
                  <a:lnTo>
                    <a:pt x="4209" y="3642"/>
                  </a:lnTo>
                  <a:lnTo>
                    <a:pt x="4218" y="3641"/>
                  </a:lnTo>
                  <a:lnTo>
                    <a:pt x="4227" y="3640"/>
                  </a:lnTo>
                  <a:lnTo>
                    <a:pt x="4236" y="3640"/>
                  </a:lnTo>
                  <a:lnTo>
                    <a:pt x="4245" y="3639"/>
                  </a:lnTo>
                  <a:lnTo>
                    <a:pt x="4254" y="3639"/>
                  </a:lnTo>
                  <a:lnTo>
                    <a:pt x="4259" y="3639"/>
                  </a:lnTo>
                  <a:lnTo>
                    <a:pt x="5123" y="3639"/>
                  </a:lnTo>
                  <a:lnTo>
                    <a:pt x="5127" y="3639"/>
                  </a:lnTo>
                  <a:lnTo>
                    <a:pt x="5137" y="3639"/>
                  </a:lnTo>
                  <a:lnTo>
                    <a:pt x="5146" y="3640"/>
                  </a:lnTo>
                  <a:lnTo>
                    <a:pt x="5155" y="3640"/>
                  </a:lnTo>
                  <a:lnTo>
                    <a:pt x="5164" y="3641"/>
                  </a:lnTo>
                  <a:lnTo>
                    <a:pt x="5174" y="3642"/>
                  </a:lnTo>
                  <a:lnTo>
                    <a:pt x="5183" y="3643"/>
                  </a:lnTo>
                  <a:lnTo>
                    <a:pt x="5192" y="3644"/>
                  </a:lnTo>
                  <a:lnTo>
                    <a:pt x="5201" y="3645"/>
                  </a:lnTo>
                  <a:lnTo>
                    <a:pt x="5210" y="3647"/>
                  </a:lnTo>
                  <a:lnTo>
                    <a:pt x="5220" y="3648"/>
                  </a:lnTo>
                  <a:lnTo>
                    <a:pt x="5229" y="3650"/>
                  </a:lnTo>
                  <a:lnTo>
                    <a:pt x="5238" y="3652"/>
                  </a:lnTo>
                  <a:lnTo>
                    <a:pt x="5247" y="3654"/>
                  </a:lnTo>
                  <a:lnTo>
                    <a:pt x="5256" y="3657"/>
                  </a:lnTo>
                  <a:lnTo>
                    <a:pt x="5265" y="3659"/>
                  </a:lnTo>
                  <a:lnTo>
                    <a:pt x="5274" y="3662"/>
                  </a:lnTo>
                  <a:lnTo>
                    <a:pt x="5283" y="3665"/>
                  </a:lnTo>
                  <a:lnTo>
                    <a:pt x="5292" y="3668"/>
                  </a:lnTo>
                  <a:lnTo>
                    <a:pt x="5300" y="3671"/>
                  </a:lnTo>
                  <a:lnTo>
                    <a:pt x="5309" y="3675"/>
                  </a:lnTo>
                  <a:lnTo>
                    <a:pt x="5318" y="3678"/>
                  </a:lnTo>
                  <a:lnTo>
                    <a:pt x="5326" y="3682"/>
                  </a:lnTo>
                  <a:lnTo>
                    <a:pt x="5335" y="3686"/>
                  </a:lnTo>
                  <a:lnTo>
                    <a:pt x="5343" y="3690"/>
                  </a:lnTo>
                  <a:lnTo>
                    <a:pt x="5352" y="3694"/>
                  </a:lnTo>
                  <a:lnTo>
                    <a:pt x="5360" y="3699"/>
                  </a:lnTo>
                  <a:lnTo>
                    <a:pt x="5368" y="3703"/>
                  </a:lnTo>
                  <a:lnTo>
                    <a:pt x="5378" y="3709"/>
                  </a:lnTo>
                  <a:lnTo>
                    <a:pt x="5386" y="3714"/>
                  </a:lnTo>
                  <a:lnTo>
                    <a:pt x="5393" y="3719"/>
                  </a:lnTo>
                  <a:lnTo>
                    <a:pt x="5401" y="3724"/>
                  </a:lnTo>
                  <a:lnTo>
                    <a:pt x="5408" y="3729"/>
                  </a:lnTo>
                  <a:lnTo>
                    <a:pt x="5416" y="3734"/>
                  </a:lnTo>
                  <a:lnTo>
                    <a:pt x="5423" y="3739"/>
                  </a:lnTo>
                  <a:lnTo>
                    <a:pt x="5430" y="3745"/>
                  </a:lnTo>
                  <a:lnTo>
                    <a:pt x="5437" y="3750"/>
                  </a:lnTo>
                  <a:lnTo>
                    <a:pt x="5444" y="3756"/>
                  </a:lnTo>
                  <a:lnTo>
                    <a:pt x="5451" y="3762"/>
                  </a:lnTo>
                  <a:lnTo>
                    <a:pt x="5458" y="3768"/>
                  </a:lnTo>
                  <a:lnTo>
                    <a:pt x="5464" y="3774"/>
                  </a:lnTo>
                  <a:lnTo>
                    <a:pt x="5471" y="3781"/>
                  </a:lnTo>
                  <a:lnTo>
                    <a:pt x="5477" y="3787"/>
                  </a:lnTo>
                  <a:lnTo>
                    <a:pt x="5484" y="3794"/>
                  </a:lnTo>
                  <a:lnTo>
                    <a:pt x="5490" y="3800"/>
                  </a:lnTo>
                  <a:lnTo>
                    <a:pt x="5496" y="3807"/>
                  </a:lnTo>
                  <a:lnTo>
                    <a:pt x="5502" y="3814"/>
                  </a:lnTo>
                  <a:lnTo>
                    <a:pt x="5508" y="3821"/>
                  </a:lnTo>
                  <a:lnTo>
                    <a:pt x="5514" y="3829"/>
                  </a:lnTo>
                  <a:lnTo>
                    <a:pt x="5520" y="3836"/>
                  </a:lnTo>
                  <a:lnTo>
                    <a:pt x="5526" y="3844"/>
                  </a:lnTo>
                  <a:lnTo>
                    <a:pt x="5531" y="3852"/>
                  </a:lnTo>
                  <a:lnTo>
                    <a:pt x="5537" y="3860"/>
                  </a:lnTo>
                  <a:lnTo>
                    <a:pt x="5542" y="3868"/>
                  </a:lnTo>
                  <a:lnTo>
                    <a:pt x="5547" y="3876"/>
                  </a:lnTo>
                  <a:lnTo>
                    <a:pt x="5552" y="3884"/>
                  </a:lnTo>
                  <a:lnTo>
                    <a:pt x="5556" y="3891"/>
                  </a:lnTo>
                  <a:lnTo>
                    <a:pt x="5560" y="3899"/>
                  </a:lnTo>
                  <a:lnTo>
                    <a:pt x="5565" y="3908"/>
                  </a:lnTo>
                  <a:lnTo>
                    <a:pt x="5569" y="3916"/>
                  </a:lnTo>
                  <a:lnTo>
                    <a:pt x="5573" y="3925"/>
                  </a:lnTo>
                  <a:lnTo>
                    <a:pt x="5577" y="3933"/>
                  </a:lnTo>
                  <a:lnTo>
                    <a:pt x="5581" y="3942"/>
                  </a:lnTo>
                  <a:lnTo>
                    <a:pt x="5584" y="3951"/>
                  </a:lnTo>
                  <a:lnTo>
                    <a:pt x="5588" y="3960"/>
                  </a:lnTo>
                  <a:lnTo>
                    <a:pt x="5591" y="3968"/>
                  </a:lnTo>
                  <a:lnTo>
                    <a:pt x="5594" y="3977"/>
                  </a:lnTo>
                  <a:lnTo>
                    <a:pt x="5597" y="3986"/>
                  </a:lnTo>
                  <a:lnTo>
                    <a:pt x="5600" y="3995"/>
                  </a:lnTo>
                  <a:lnTo>
                    <a:pt x="5602" y="4004"/>
                  </a:lnTo>
                  <a:lnTo>
                    <a:pt x="5605" y="4013"/>
                  </a:lnTo>
                  <a:lnTo>
                    <a:pt x="5607" y="4022"/>
                  </a:lnTo>
                  <a:lnTo>
                    <a:pt x="5609" y="4031"/>
                  </a:lnTo>
                  <a:lnTo>
                    <a:pt x="5611" y="4040"/>
                  </a:lnTo>
                  <a:lnTo>
                    <a:pt x="5612" y="4049"/>
                  </a:lnTo>
                  <a:lnTo>
                    <a:pt x="5614" y="4058"/>
                  </a:lnTo>
                  <a:lnTo>
                    <a:pt x="5615" y="4067"/>
                  </a:lnTo>
                  <a:lnTo>
                    <a:pt x="5616" y="4076"/>
                  </a:lnTo>
                  <a:lnTo>
                    <a:pt x="5617" y="4086"/>
                  </a:lnTo>
                  <a:lnTo>
                    <a:pt x="5618" y="4095"/>
                  </a:lnTo>
                  <a:lnTo>
                    <a:pt x="5619" y="4104"/>
                  </a:lnTo>
                  <a:lnTo>
                    <a:pt x="5619" y="4113"/>
                  </a:lnTo>
                  <a:lnTo>
                    <a:pt x="5620" y="4122"/>
                  </a:lnTo>
                  <a:lnTo>
                    <a:pt x="5620" y="4131"/>
                  </a:lnTo>
                  <a:lnTo>
                    <a:pt x="5620" y="4136"/>
                  </a:lnTo>
                  <a:lnTo>
                    <a:pt x="5620" y="7589"/>
                  </a:lnTo>
                  <a:lnTo>
                    <a:pt x="5984" y="7589"/>
                  </a:lnTo>
                  <a:lnTo>
                    <a:pt x="5984" y="2408"/>
                  </a:lnTo>
                  <a:lnTo>
                    <a:pt x="5984" y="2403"/>
                  </a:lnTo>
                  <a:lnTo>
                    <a:pt x="5984" y="2394"/>
                  </a:lnTo>
                  <a:lnTo>
                    <a:pt x="5985" y="2384"/>
                  </a:lnTo>
                  <a:lnTo>
                    <a:pt x="5985" y="2375"/>
                  </a:lnTo>
                  <a:lnTo>
                    <a:pt x="5986" y="2365"/>
                  </a:lnTo>
                  <a:lnTo>
                    <a:pt x="5987" y="2356"/>
                  </a:lnTo>
                  <a:lnTo>
                    <a:pt x="5988" y="2346"/>
                  </a:lnTo>
                  <a:lnTo>
                    <a:pt x="5989" y="2337"/>
                  </a:lnTo>
                  <a:lnTo>
                    <a:pt x="5991" y="2328"/>
                  </a:lnTo>
                  <a:lnTo>
                    <a:pt x="5992" y="2319"/>
                  </a:lnTo>
                  <a:lnTo>
                    <a:pt x="5994" y="2310"/>
                  </a:lnTo>
                  <a:lnTo>
                    <a:pt x="5996" y="2301"/>
                  </a:lnTo>
                  <a:lnTo>
                    <a:pt x="5998" y="2292"/>
                  </a:lnTo>
                  <a:lnTo>
                    <a:pt x="6000" y="2283"/>
                  </a:lnTo>
                  <a:lnTo>
                    <a:pt x="6003" y="2274"/>
                  </a:lnTo>
                  <a:lnTo>
                    <a:pt x="6005" y="2265"/>
                  </a:lnTo>
                  <a:lnTo>
                    <a:pt x="6008" y="2257"/>
                  </a:lnTo>
                  <a:lnTo>
                    <a:pt x="6011" y="2248"/>
                  </a:lnTo>
                  <a:lnTo>
                    <a:pt x="6014" y="2240"/>
                  </a:lnTo>
                  <a:lnTo>
                    <a:pt x="6017" y="2231"/>
                  </a:lnTo>
                  <a:lnTo>
                    <a:pt x="6020" y="2223"/>
                  </a:lnTo>
                  <a:lnTo>
                    <a:pt x="6023" y="2214"/>
                  </a:lnTo>
                  <a:lnTo>
                    <a:pt x="6027" y="2206"/>
                  </a:lnTo>
                  <a:lnTo>
                    <a:pt x="6031" y="2198"/>
                  </a:lnTo>
                  <a:lnTo>
                    <a:pt x="6034" y="2190"/>
                  </a:lnTo>
                  <a:lnTo>
                    <a:pt x="6038" y="2182"/>
                  </a:lnTo>
                  <a:lnTo>
                    <a:pt x="6042" y="2175"/>
                  </a:lnTo>
                  <a:lnTo>
                    <a:pt x="6046" y="2167"/>
                  </a:lnTo>
                  <a:lnTo>
                    <a:pt x="6054" y="2152"/>
                  </a:lnTo>
                  <a:lnTo>
                    <a:pt x="6059" y="2145"/>
                  </a:lnTo>
                  <a:lnTo>
                    <a:pt x="6064" y="2137"/>
                  </a:lnTo>
                  <a:lnTo>
                    <a:pt x="6069" y="2129"/>
                  </a:lnTo>
                  <a:lnTo>
                    <a:pt x="6074" y="2122"/>
                  </a:lnTo>
                  <a:lnTo>
                    <a:pt x="6080" y="2115"/>
                  </a:lnTo>
                  <a:lnTo>
                    <a:pt x="6085" y="2107"/>
                  </a:lnTo>
                  <a:lnTo>
                    <a:pt x="6091" y="2100"/>
                  </a:lnTo>
                  <a:lnTo>
                    <a:pt x="6097" y="2093"/>
                  </a:lnTo>
                  <a:lnTo>
                    <a:pt x="6102" y="2086"/>
                  </a:lnTo>
                  <a:lnTo>
                    <a:pt x="6108" y="2079"/>
                  </a:lnTo>
                  <a:lnTo>
                    <a:pt x="6115" y="2072"/>
                  </a:lnTo>
                  <a:lnTo>
                    <a:pt x="6121" y="2066"/>
                  </a:lnTo>
                  <a:lnTo>
                    <a:pt x="6127" y="2059"/>
                  </a:lnTo>
                  <a:lnTo>
                    <a:pt x="6134" y="2053"/>
                  </a:lnTo>
                  <a:lnTo>
                    <a:pt x="6140" y="2046"/>
                  </a:lnTo>
                  <a:lnTo>
                    <a:pt x="6147" y="2040"/>
                  </a:lnTo>
                  <a:lnTo>
                    <a:pt x="6154" y="2034"/>
                  </a:lnTo>
                  <a:lnTo>
                    <a:pt x="6161" y="2028"/>
                  </a:lnTo>
                  <a:lnTo>
                    <a:pt x="6168" y="2022"/>
                  </a:lnTo>
                  <a:lnTo>
                    <a:pt x="6175" y="2016"/>
                  </a:lnTo>
                  <a:lnTo>
                    <a:pt x="6183" y="2011"/>
                  </a:lnTo>
                  <a:lnTo>
                    <a:pt x="6190" y="2005"/>
                  </a:lnTo>
                  <a:lnTo>
                    <a:pt x="6198" y="2000"/>
                  </a:lnTo>
                  <a:lnTo>
                    <a:pt x="6205" y="1995"/>
                  </a:lnTo>
                  <a:lnTo>
                    <a:pt x="6213" y="1990"/>
                  </a:lnTo>
                  <a:lnTo>
                    <a:pt x="6221" y="1985"/>
                  </a:lnTo>
                  <a:lnTo>
                    <a:pt x="6229" y="1980"/>
                  </a:lnTo>
                  <a:lnTo>
                    <a:pt x="6235" y="1977"/>
                  </a:lnTo>
                  <a:lnTo>
                    <a:pt x="6243" y="1972"/>
                  </a:lnTo>
                  <a:lnTo>
                    <a:pt x="6252" y="1967"/>
                  </a:lnTo>
                  <a:lnTo>
                    <a:pt x="6260" y="1963"/>
                  </a:lnTo>
                  <a:lnTo>
                    <a:pt x="6269" y="1958"/>
                  </a:lnTo>
                  <a:lnTo>
                    <a:pt x="6277" y="1955"/>
                  </a:lnTo>
                  <a:lnTo>
                    <a:pt x="6286" y="1951"/>
                  </a:lnTo>
                  <a:lnTo>
                    <a:pt x="6295" y="1947"/>
                  </a:lnTo>
                  <a:lnTo>
                    <a:pt x="6304" y="1943"/>
                  </a:lnTo>
                  <a:lnTo>
                    <a:pt x="6313" y="1940"/>
                  </a:lnTo>
                  <a:lnTo>
                    <a:pt x="6322" y="1937"/>
                  </a:lnTo>
                  <a:lnTo>
                    <a:pt x="6331" y="1934"/>
                  </a:lnTo>
                  <a:lnTo>
                    <a:pt x="6340" y="1931"/>
                  </a:lnTo>
                  <a:lnTo>
                    <a:pt x="6349" y="1929"/>
                  </a:lnTo>
                  <a:lnTo>
                    <a:pt x="6358" y="1926"/>
                  </a:lnTo>
                  <a:lnTo>
                    <a:pt x="6367" y="1924"/>
                  </a:lnTo>
                  <a:lnTo>
                    <a:pt x="6376" y="1922"/>
                  </a:lnTo>
                  <a:lnTo>
                    <a:pt x="6385" y="1920"/>
                  </a:lnTo>
                  <a:lnTo>
                    <a:pt x="6394" y="1919"/>
                  </a:lnTo>
                  <a:lnTo>
                    <a:pt x="6403" y="1917"/>
                  </a:lnTo>
                  <a:lnTo>
                    <a:pt x="6412" y="1916"/>
                  </a:lnTo>
                  <a:lnTo>
                    <a:pt x="6421" y="1915"/>
                  </a:lnTo>
                  <a:lnTo>
                    <a:pt x="6431" y="1914"/>
                  </a:lnTo>
                  <a:lnTo>
                    <a:pt x="6440" y="1913"/>
                  </a:lnTo>
                  <a:lnTo>
                    <a:pt x="6449" y="1912"/>
                  </a:lnTo>
                  <a:lnTo>
                    <a:pt x="6458" y="1912"/>
                  </a:lnTo>
                  <a:close/>
                  <a:moveTo>
                    <a:pt x="7342" y="7589"/>
                  </a:moveTo>
                  <a:lnTo>
                    <a:pt x="7342" y="2411"/>
                  </a:lnTo>
                  <a:lnTo>
                    <a:pt x="6484" y="2411"/>
                  </a:lnTo>
                  <a:lnTo>
                    <a:pt x="6484" y="7589"/>
                  </a:lnTo>
                  <a:lnTo>
                    <a:pt x="7342" y="7589"/>
                  </a:lnTo>
                  <a:close/>
                  <a:moveTo>
                    <a:pt x="5120" y="7589"/>
                  </a:moveTo>
                  <a:lnTo>
                    <a:pt x="5120" y="4139"/>
                  </a:lnTo>
                  <a:lnTo>
                    <a:pt x="4262" y="4139"/>
                  </a:lnTo>
                  <a:lnTo>
                    <a:pt x="4262" y="7589"/>
                  </a:lnTo>
                  <a:lnTo>
                    <a:pt x="5120" y="7589"/>
                  </a:lnTo>
                  <a:close/>
                  <a:moveTo>
                    <a:pt x="2898" y="7589"/>
                  </a:moveTo>
                  <a:lnTo>
                    <a:pt x="2898" y="5373"/>
                  </a:lnTo>
                  <a:lnTo>
                    <a:pt x="2041" y="5373"/>
                  </a:lnTo>
                  <a:lnTo>
                    <a:pt x="2041" y="7589"/>
                  </a:lnTo>
                  <a:lnTo>
                    <a:pt x="2898" y="75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2" name="Google Shape;593;p7">
            <a:extLst>
              <a:ext uri="{FF2B5EF4-FFF2-40B4-BE49-F238E27FC236}">
                <a16:creationId xmlns:a16="http://schemas.microsoft.com/office/drawing/2014/main" id="{3869122F-D259-4535-8084-B45486DC5B06}"/>
              </a:ext>
            </a:extLst>
          </p:cNvPr>
          <p:cNvGrpSpPr/>
          <p:nvPr/>
        </p:nvGrpSpPr>
        <p:grpSpPr>
          <a:xfrm>
            <a:off x="2962542" y="1760585"/>
            <a:ext cx="633600" cy="633600"/>
            <a:chOff x="2962542" y="1760585"/>
            <a:chExt cx="633600" cy="633600"/>
          </a:xfrm>
          <a:solidFill>
            <a:schemeClr val="bg1"/>
          </a:solidFill>
        </p:grpSpPr>
        <p:sp>
          <p:nvSpPr>
            <p:cNvPr id="213" name="Google Shape;594;p7">
              <a:extLst>
                <a:ext uri="{FF2B5EF4-FFF2-40B4-BE49-F238E27FC236}">
                  <a16:creationId xmlns:a16="http://schemas.microsoft.com/office/drawing/2014/main" id="{551878FF-BDF1-44CA-9B89-683B854EDE96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917" y="4202"/>
                  </a:moveTo>
                  <a:lnTo>
                    <a:pt x="6917" y="3989"/>
                  </a:lnTo>
                  <a:lnTo>
                    <a:pt x="5307" y="5956"/>
                  </a:lnTo>
                  <a:lnTo>
                    <a:pt x="5284" y="5981"/>
                  </a:lnTo>
                  <a:lnTo>
                    <a:pt x="5258" y="6002"/>
                  </a:lnTo>
                  <a:lnTo>
                    <a:pt x="5229" y="6020"/>
                  </a:lnTo>
                  <a:lnTo>
                    <a:pt x="5198" y="6034"/>
                  </a:lnTo>
                  <a:lnTo>
                    <a:pt x="5165" y="6043"/>
                  </a:lnTo>
                  <a:lnTo>
                    <a:pt x="5131" y="6047"/>
                  </a:lnTo>
                  <a:lnTo>
                    <a:pt x="5097" y="6047"/>
                  </a:lnTo>
                  <a:lnTo>
                    <a:pt x="5064" y="6043"/>
                  </a:lnTo>
                  <a:lnTo>
                    <a:pt x="5031" y="6034"/>
                  </a:lnTo>
                  <a:lnTo>
                    <a:pt x="5000" y="6020"/>
                  </a:lnTo>
                  <a:lnTo>
                    <a:pt x="4971" y="6003"/>
                  </a:lnTo>
                  <a:lnTo>
                    <a:pt x="4002" y="5325"/>
                  </a:lnTo>
                  <a:lnTo>
                    <a:pt x="2554" y="6774"/>
                  </a:lnTo>
                  <a:lnTo>
                    <a:pt x="2529" y="6795"/>
                  </a:lnTo>
                  <a:lnTo>
                    <a:pt x="2502" y="6813"/>
                  </a:lnTo>
                  <a:lnTo>
                    <a:pt x="2473" y="6828"/>
                  </a:lnTo>
                  <a:lnTo>
                    <a:pt x="2442" y="6838"/>
                  </a:lnTo>
                  <a:lnTo>
                    <a:pt x="2410" y="6845"/>
                  </a:lnTo>
                  <a:lnTo>
                    <a:pt x="2377" y="6847"/>
                  </a:lnTo>
                  <a:lnTo>
                    <a:pt x="2344" y="6845"/>
                  </a:lnTo>
                  <a:lnTo>
                    <a:pt x="2312" y="6839"/>
                  </a:lnTo>
                  <a:lnTo>
                    <a:pt x="2281" y="6828"/>
                  </a:lnTo>
                  <a:lnTo>
                    <a:pt x="2252" y="6814"/>
                  </a:lnTo>
                  <a:lnTo>
                    <a:pt x="2225" y="6795"/>
                  </a:lnTo>
                  <a:lnTo>
                    <a:pt x="2200" y="6774"/>
                  </a:lnTo>
                  <a:lnTo>
                    <a:pt x="2179" y="6749"/>
                  </a:lnTo>
                  <a:lnTo>
                    <a:pt x="2161" y="6722"/>
                  </a:lnTo>
                  <a:lnTo>
                    <a:pt x="2146" y="6693"/>
                  </a:lnTo>
                  <a:lnTo>
                    <a:pt x="2136" y="6662"/>
                  </a:lnTo>
                  <a:lnTo>
                    <a:pt x="2129" y="6630"/>
                  </a:lnTo>
                  <a:lnTo>
                    <a:pt x="2127" y="6597"/>
                  </a:lnTo>
                  <a:lnTo>
                    <a:pt x="2129" y="6564"/>
                  </a:lnTo>
                  <a:lnTo>
                    <a:pt x="2135" y="6532"/>
                  </a:lnTo>
                  <a:lnTo>
                    <a:pt x="2146" y="6501"/>
                  </a:lnTo>
                  <a:lnTo>
                    <a:pt x="2160" y="6472"/>
                  </a:lnTo>
                  <a:lnTo>
                    <a:pt x="2179" y="6445"/>
                  </a:lnTo>
                  <a:lnTo>
                    <a:pt x="2200" y="6420"/>
                  </a:lnTo>
                  <a:lnTo>
                    <a:pt x="3796" y="4823"/>
                  </a:lnTo>
                  <a:lnTo>
                    <a:pt x="3820" y="4802"/>
                  </a:lnTo>
                  <a:lnTo>
                    <a:pt x="3846" y="4785"/>
                  </a:lnTo>
                  <a:lnTo>
                    <a:pt x="3875" y="4770"/>
                  </a:lnTo>
                  <a:lnTo>
                    <a:pt x="3904" y="4760"/>
                  </a:lnTo>
                  <a:lnTo>
                    <a:pt x="3935" y="4753"/>
                  </a:lnTo>
                  <a:lnTo>
                    <a:pt x="3967" y="4750"/>
                  </a:lnTo>
                  <a:lnTo>
                    <a:pt x="3999" y="4751"/>
                  </a:lnTo>
                  <a:lnTo>
                    <a:pt x="4030" y="4757"/>
                  </a:lnTo>
                  <a:lnTo>
                    <a:pt x="4060" y="4766"/>
                  </a:lnTo>
                  <a:lnTo>
                    <a:pt x="4089" y="4779"/>
                  </a:lnTo>
                  <a:lnTo>
                    <a:pt x="4116" y="4795"/>
                  </a:lnTo>
                  <a:lnTo>
                    <a:pt x="5067" y="5460"/>
                  </a:lnTo>
                  <a:lnTo>
                    <a:pt x="6639" y="3539"/>
                  </a:lnTo>
                  <a:lnTo>
                    <a:pt x="6255" y="3539"/>
                  </a:lnTo>
                  <a:lnTo>
                    <a:pt x="6222" y="3537"/>
                  </a:lnTo>
                  <a:lnTo>
                    <a:pt x="6190" y="3530"/>
                  </a:lnTo>
                  <a:lnTo>
                    <a:pt x="6159" y="3520"/>
                  </a:lnTo>
                  <a:lnTo>
                    <a:pt x="6130" y="3506"/>
                  </a:lnTo>
                  <a:lnTo>
                    <a:pt x="6103" y="3487"/>
                  </a:lnTo>
                  <a:lnTo>
                    <a:pt x="6078" y="3466"/>
                  </a:lnTo>
                  <a:lnTo>
                    <a:pt x="6057" y="3441"/>
                  </a:lnTo>
                  <a:lnTo>
                    <a:pt x="6038" y="3414"/>
                  </a:lnTo>
                  <a:lnTo>
                    <a:pt x="6024" y="3385"/>
                  </a:lnTo>
                  <a:lnTo>
                    <a:pt x="6014" y="3354"/>
                  </a:lnTo>
                  <a:lnTo>
                    <a:pt x="6007" y="3322"/>
                  </a:lnTo>
                  <a:lnTo>
                    <a:pt x="6005" y="3289"/>
                  </a:lnTo>
                  <a:lnTo>
                    <a:pt x="6007" y="3256"/>
                  </a:lnTo>
                  <a:lnTo>
                    <a:pt x="6014" y="3224"/>
                  </a:lnTo>
                  <a:lnTo>
                    <a:pt x="6024" y="3193"/>
                  </a:lnTo>
                  <a:lnTo>
                    <a:pt x="6038" y="3164"/>
                  </a:lnTo>
                  <a:lnTo>
                    <a:pt x="6057" y="3137"/>
                  </a:lnTo>
                  <a:lnTo>
                    <a:pt x="6078" y="3112"/>
                  </a:lnTo>
                  <a:lnTo>
                    <a:pt x="6103" y="3091"/>
                  </a:lnTo>
                  <a:lnTo>
                    <a:pt x="6130" y="3072"/>
                  </a:lnTo>
                  <a:lnTo>
                    <a:pt x="6159" y="3058"/>
                  </a:lnTo>
                  <a:lnTo>
                    <a:pt x="6190" y="3048"/>
                  </a:lnTo>
                  <a:lnTo>
                    <a:pt x="6222" y="3041"/>
                  </a:lnTo>
                  <a:lnTo>
                    <a:pt x="6255" y="3039"/>
                  </a:lnTo>
                  <a:lnTo>
                    <a:pt x="7167" y="3039"/>
                  </a:lnTo>
                  <a:lnTo>
                    <a:pt x="7171" y="3039"/>
                  </a:lnTo>
                  <a:lnTo>
                    <a:pt x="7175" y="3039"/>
                  </a:lnTo>
                  <a:lnTo>
                    <a:pt x="7187" y="3040"/>
                  </a:lnTo>
                  <a:lnTo>
                    <a:pt x="7200" y="3041"/>
                  </a:lnTo>
                  <a:lnTo>
                    <a:pt x="7203" y="3042"/>
                  </a:lnTo>
                  <a:lnTo>
                    <a:pt x="7207" y="3042"/>
                  </a:lnTo>
                  <a:lnTo>
                    <a:pt x="7219" y="3045"/>
                  </a:lnTo>
                  <a:lnTo>
                    <a:pt x="7232" y="3048"/>
                  </a:lnTo>
                  <a:lnTo>
                    <a:pt x="7235" y="3049"/>
                  </a:lnTo>
                  <a:lnTo>
                    <a:pt x="7239" y="3050"/>
                  </a:lnTo>
                  <a:lnTo>
                    <a:pt x="7251" y="3054"/>
                  </a:lnTo>
                  <a:lnTo>
                    <a:pt x="7263" y="3058"/>
                  </a:lnTo>
                  <a:lnTo>
                    <a:pt x="7266" y="3060"/>
                  </a:lnTo>
                  <a:lnTo>
                    <a:pt x="7270" y="3061"/>
                  </a:lnTo>
                  <a:lnTo>
                    <a:pt x="7281" y="3067"/>
                  </a:lnTo>
                  <a:lnTo>
                    <a:pt x="7292" y="3072"/>
                  </a:lnTo>
                  <a:lnTo>
                    <a:pt x="7295" y="3075"/>
                  </a:lnTo>
                  <a:lnTo>
                    <a:pt x="7299" y="3077"/>
                  </a:lnTo>
                  <a:lnTo>
                    <a:pt x="7309" y="3084"/>
                  </a:lnTo>
                  <a:lnTo>
                    <a:pt x="7319" y="3091"/>
                  </a:lnTo>
                  <a:lnTo>
                    <a:pt x="7322" y="3093"/>
                  </a:lnTo>
                  <a:lnTo>
                    <a:pt x="7325" y="3096"/>
                  </a:lnTo>
                  <a:lnTo>
                    <a:pt x="7334" y="3104"/>
                  </a:lnTo>
                  <a:lnTo>
                    <a:pt x="7344" y="3112"/>
                  </a:lnTo>
                  <a:lnTo>
                    <a:pt x="7346" y="3115"/>
                  </a:lnTo>
                  <a:lnTo>
                    <a:pt x="7349" y="3118"/>
                  </a:lnTo>
                  <a:lnTo>
                    <a:pt x="7357" y="3127"/>
                  </a:lnTo>
                  <a:lnTo>
                    <a:pt x="7365" y="3137"/>
                  </a:lnTo>
                  <a:lnTo>
                    <a:pt x="7368" y="3140"/>
                  </a:lnTo>
                  <a:lnTo>
                    <a:pt x="7370" y="3143"/>
                  </a:lnTo>
                  <a:lnTo>
                    <a:pt x="7377" y="3154"/>
                  </a:lnTo>
                  <a:lnTo>
                    <a:pt x="7384" y="3164"/>
                  </a:lnTo>
                  <a:lnTo>
                    <a:pt x="7385" y="3168"/>
                  </a:lnTo>
                  <a:lnTo>
                    <a:pt x="7387" y="3171"/>
                  </a:lnTo>
                  <a:lnTo>
                    <a:pt x="7392" y="3182"/>
                  </a:lnTo>
                  <a:lnTo>
                    <a:pt x="7398" y="3193"/>
                  </a:lnTo>
                  <a:lnTo>
                    <a:pt x="7399" y="3197"/>
                  </a:lnTo>
                  <a:lnTo>
                    <a:pt x="7401" y="3201"/>
                  </a:lnTo>
                  <a:lnTo>
                    <a:pt x="7404" y="3213"/>
                  </a:lnTo>
                  <a:lnTo>
                    <a:pt x="7408" y="3224"/>
                  </a:lnTo>
                  <a:lnTo>
                    <a:pt x="7409" y="3228"/>
                  </a:lnTo>
                  <a:lnTo>
                    <a:pt x="7410" y="3232"/>
                  </a:lnTo>
                  <a:lnTo>
                    <a:pt x="7412" y="3244"/>
                  </a:lnTo>
                  <a:lnTo>
                    <a:pt x="7415" y="3256"/>
                  </a:lnTo>
                  <a:lnTo>
                    <a:pt x="7415" y="3260"/>
                  </a:lnTo>
                  <a:lnTo>
                    <a:pt x="7416" y="3264"/>
                  </a:lnTo>
                  <a:lnTo>
                    <a:pt x="7416" y="3277"/>
                  </a:lnTo>
                  <a:lnTo>
                    <a:pt x="7417" y="3289"/>
                  </a:lnTo>
                  <a:lnTo>
                    <a:pt x="7417" y="4202"/>
                  </a:lnTo>
                  <a:lnTo>
                    <a:pt x="7415" y="4235"/>
                  </a:lnTo>
                  <a:lnTo>
                    <a:pt x="7408" y="4267"/>
                  </a:lnTo>
                  <a:lnTo>
                    <a:pt x="7398" y="4298"/>
                  </a:lnTo>
                  <a:lnTo>
                    <a:pt x="7384" y="4327"/>
                  </a:lnTo>
                  <a:lnTo>
                    <a:pt x="7365" y="4354"/>
                  </a:lnTo>
                  <a:lnTo>
                    <a:pt x="7344" y="4379"/>
                  </a:lnTo>
                  <a:lnTo>
                    <a:pt x="7319" y="4400"/>
                  </a:lnTo>
                  <a:lnTo>
                    <a:pt x="7292" y="4419"/>
                  </a:lnTo>
                  <a:lnTo>
                    <a:pt x="7263" y="4433"/>
                  </a:lnTo>
                  <a:lnTo>
                    <a:pt x="7232" y="4443"/>
                  </a:lnTo>
                  <a:lnTo>
                    <a:pt x="7200" y="4450"/>
                  </a:lnTo>
                  <a:lnTo>
                    <a:pt x="7167" y="4452"/>
                  </a:lnTo>
                  <a:lnTo>
                    <a:pt x="7134" y="4450"/>
                  </a:lnTo>
                  <a:lnTo>
                    <a:pt x="7102" y="4443"/>
                  </a:lnTo>
                  <a:lnTo>
                    <a:pt x="7071" y="4433"/>
                  </a:lnTo>
                  <a:lnTo>
                    <a:pt x="7042" y="4419"/>
                  </a:lnTo>
                  <a:lnTo>
                    <a:pt x="7015" y="4400"/>
                  </a:lnTo>
                  <a:lnTo>
                    <a:pt x="6990" y="4379"/>
                  </a:lnTo>
                  <a:lnTo>
                    <a:pt x="6969" y="4354"/>
                  </a:lnTo>
                  <a:lnTo>
                    <a:pt x="6950" y="4327"/>
                  </a:lnTo>
                  <a:lnTo>
                    <a:pt x="6936" y="4298"/>
                  </a:lnTo>
                  <a:lnTo>
                    <a:pt x="6926" y="4267"/>
                  </a:lnTo>
                  <a:lnTo>
                    <a:pt x="6919" y="4235"/>
                  </a:lnTo>
                  <a:lnTo>
                    <a:pt x="6917" y="42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595;p7">
              <a:extLst>
                <a:ext uri="{FF2B5EF4-FFF2-40B4-BE49-F238E27FC236}">
                  <a16:creationId xmlns:a16="http://schemas.microsoft.com/office/drawing/2014/main" id="{805ACDBD-114E-48C6-B80A-2374B8558256}"/>
                </a:ext>
              </a:extLst>
            </p:cNvPr>
            <p:cNvSpPr/>
            <p:nvPr/>
          </p:nvSpPr>
          <p:spPr>
            <a:xfrm>
              <a:off x="296254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143" y="1100"/>
                  </a:moveTo>
                  <a:lnTo>
                    <a:pt x="2148" y="1100"/>
                  </a:lnTo>
                  <a:lnTo>
                    <a:pt x="7852" y="1100"/>
                  </a:lnTo>
                  <a:lnTo>
                    <a:pt x="7857" y="1100"/>
                  </a:lnTo>
                  <a:lnTo>
                    <a:pt x="7887" y="1101"/>
                  </a:lnTo>
                  <a:lnTo>
                    <a:pt x="7896" y="1101"/>
                  </a:lnTo>
                  <a:lnTo>
                    <a:pt x="7926" y="1103"/>
                  </a:lnTo>
                  <a:lnTo>
                    <a:pt x="7935" y="1103"/>
                  </a:lnTo>
                  <a:lnTo>
                    <a:pt x="7965" y="1106"/>
                  </a:lnTo>
                  <a:lnTo>
                    <a:pt x="7974" y="1107"/>
                  </a:lnTo>
                  <a:lnTo>
                    <a:pt x="8004" y="1111"/>
                  </a:lnTo>
                  <a:lnTo>
                    <a:pt x="8013" y="1113"/>
                  </a:lnTo>
                  <a:lnTo>
                    <a:pt x="8042" y="1118"/>
                  </a:lnTo>
                  <a:lnTo>
                    <a:pt x="8052" y="1119"/>
                  </a:lnTo>
                  <a:lnTo>
                    <a:pt x="8081" y="1125"/>
                  </a:lnTo>
                  <a:lnTo>
                    <a:pt x="8090" y="1127"/>
                  </a:lnTo>
                  <a:lnTo>
                    <a:pt x="8119" y="1135"/>
                  </a:lnTo>
                  <a:lnTo>
                    <a:pt x="8128" y="1137"/>
                  </a:lnTo>
                  <a:lnTo>
                    <a:pt x="8156" y="1145"/>
                  </a:lnTo>
                  <a:lnTo>
                    <a:pt x="8165" y="1148"/>
                  </a:lnTo>
                  <a:lnTo>
                    <a:pt x="8193" y="1157"/>
                  </a:lnTo>
                  <a:lnTo>
                    <a:pt x="8202" y="1160"/>
                  </a:lnTo>
                  <a:lnTo>
                    <a:pt x="8230" y="1171"/>
                  </a:lnTo>
                  <a:lnTo>
                    <a:pt x="8239" y="1174"/>
                  </a:lnTo>
                  <a:lnTo>
                    <a:pt x="8266" y="1186"/>
                  </a:lnTo>
                  <a:lnTo>
                    <a:pt x="8275" y="1189"/>
                  </a:lnTo>
                  <a:lnTo>
                    <a:pt x="8302" y="1202"/>
                  </a:lnTo>
                  <a:lnTo>
                    <a:pt x="8310" y="1206"/>
                  </a:lnTo>
                  <a:lnTo>
                    <a:pt x="8337" y="1219"/>
                  </a:lnTo>
                  <a:lnTo>
                    <a:pt x="8345" y="1223"/>
                  </a:lnTo>
                  <a:lnTo>
                    <a:pt x="8371" y="1238"/>
                  </a:lnTo>
                  <a:lnTo>
                    <a:pt x="8380" y="1243"/>
                  </a:lnTo>
                  <a:lnTo>
                    <a:pt x="8406" y="1258"/>
                  </a:lnTo>
                  <a:lnTo>
                    <a:pt x="8414" y="1263"/>
                  </a:lnTo>
                  <a:lnTo>
                    <a:pt x="8439" y="1280"/>
                  </a:lnTo>
                  <a:lnTo>
                    <a:pt x="8446" y="1285"/>
                  </a:lnTo>
                  <a:lnTo>
                    <a:pt x="8471" y="1302"/>
                  </a:lnTo>
                  <a:lnTo>
                    <a:pt x="8478" y="1308"/>
                  </a:lnTo>
                  <a:lnTo>
                    <a:pt x="8502" y="1326"/>
                  </a:lnTo>
                  <a:lnTo>
                    <a:pt x="8509" y="1332"/>
                  </a:lnTo>
                  <a:lnTo>
                    <a:pt x="8532" y="1351"/>
                  </a:lnTo>
                  <a:lnTo>
                    <a:pt x="8539" y="1357"/>
                  </a:lnTo>
                  <a:lnTo>
                    <a:pt x="8561" y="1377"/>
                  </a:lnTo>
                  <a:lnTo>
                    <a:pt x="8568" y="1383"/>
                  </a:lnTo>
                  <a:lnTo>
                    <a:pt x="8590" y="1404"/>
                  </a:lnTo>
                  <a:lnTo>
                    <a:pt x="8596" y="1410"/>
                  </a:lnTo>
                  <a:lnTo>
                    <a:pt x="8617" y="1432"/>
                  </a:lnTo>
                  <a:lnTo>
                    <a:pt x="8623" y="1439"/>
                  </a:lnTo>
                  <a:lnTo>
                    <a:pt x="8643" y="1461"/>
                  </a:lnTo>
                  <a:lnTo>
                    <a:pt x="8649" y="1468"/>
                  </a:lnTo>
                  <a:lnTo>
                    <a:pt x="8668" y="1491"/>
                  </a:lnTo>
                  <a:lnTo>
                    <a:pt x="8674" y="1498"/>
                  </a:lnTo>
                  <a:lnTo>
                    <a:pt x="8692" y="1522"/>
                  </a:lnTo>
                  <a:lnTo>
                    <a:pt x="8698" y="1529"/>
                  </a:lnTo>
                  <a:lnTo>
                    <a:pt x="8715" y="1554"/>
                  </a:lnTo>
                  <a:lnTo>
                    <a:pt x="8720" y="1561"/>
                  </a:lnTo>
                  <a:lnTo>
                    <a:pt x="8737" y="1586"/>
                  </a:lnTo>
                  <a:lnTo>
                    <a:pt x="8742" y="1594"/>
                  </a:lnTo>
                  <a:lnTo>
                    <a:pt x="8757" y="1620"/>
                  </a:lnTo>
                  <a:lnTo>
                    <a:pt x="8762" y="1629"/>
                  </a:lnTo>
                  <a:lnTo>
                    <a:pt x="8777" y="1655"/>
                  </a:lnTo>
                  <a:lnTo>
                    <a:pt x="8781" y="1663"/>
                  </a:lnTo>
                  <a:lnTo>
                    <a:pt x="8794" y="1690"/>
                  </a:lnTo>
                  <a:lnTo>
                    <a:pt x="8798" y="1698"/>
                  </a:lnTo>
                  <a:lnTo>
                    <a:pt x="8811" y="1725"/>
                  </a:lnTo>
                  <a:lnTo>
                    <a:pt x="8814" y="1734"/>
                  </a:lnTo>
                  <a:lnTo>
                    <a:pt x="8826" y="1761"/>
                  </a:lnTo>
                  <a:lnTo>
                    <a:pt x="8829" y="1770"/>
                  </a:lnTo>
                  <a:lnTo>
                    <a:pt x="8840" y="1798"/>
                  </a:lnTo>
                  <a:lnTo>
                    <a:pt x="8843" y="1807"/>
                  </a:lnTo>
                  <a:lnTo>
                    <a:pt x="8852" y="1835"/>
                  </a:lnTo>
                  <a:lnTo>
                    <a:pt x="8855" y="1844"/>
                  </a:lnTo>
                  <a:lnTo>
                    <a:pt x="8863" y="1872"/>
                  </a:lnTo>
                  <a:lnTo>
                    <a:pt x="8865" y="1881"/>
                  </a:lnTo>
                  <a:lnTo>
                    <a:pt x="8873" y="1910"/>
                  </a:lnTo>
                  <a:lnTo>
                    <a:pt x="8875" y="1919"/>
                  </a:lnTo>
                  <a:lnTo>
                    <a:pt x="8881" y="1948"/>
                  </a:lnTo>
                  <a:lnTo>
                    <a:pt x="8882" y="1958"/>
                  </a:lnTo>
                  <a:lnTo>
                    <a:pt x="8887" y="1987"/>
                  </a:lnTo>
                  <a:lnTo>
                    <a:pt x="8889" y="1996"/>
                  </a:lnTo>
                  <a:lnTo>
                    <a:pt x="8893" y="2026"/>
                  </a:lnTo>
                  <a:lnTo>
                    <a:pt x="8894" y="2035"/>
                  </a:lnTo>
                  <a:lnTo>
                    <a:pt x="8897" y="2065"/>
                  </a:lnTo>
                  <a:lnTo>
                    <a:pt x="8897" y="2074"/>
                  </a:lnTo>
                  <a:lnTo>
                    <a:pt x="8899" y="2104"/>
                  </a:lnTo>
                  <a:lnTo>
                    <a:pt x="8899" y="2113"/>
                  </a:lnTo>
                  <a:lnTo>
                    <a:pt x="8900" y="2143"/>
                  </a:lnTo>
                  <a:lnTo>
                    <a:pt x="8900" y="2148"/>
                  </a:lnTo>
                  <a:lnTo>
                    <a:pt x="8900" y="7852"/>
                  </a:lnTo>
                  <a:lnTo>
                    <a:pt x="8900" y="7857"/>
                  </a:lnTo>
                  <a:lnTo>
                    <a:pt x="8899" y="7887"/>
                  </a:lnTo>
                  <a:lnTo>
                    <a:pt x="8899" y="7896"/>
                  </a:lnTo>
                  <a:lnTo>
                    <a:pt x="8897" y="7926"/>
                  </a:lnTo>
                  <a:lnTo>
                    <a:pt x="8897" y="7935"/>
                  </a:lnTo>
                  <a:lnTo>
                    <a:pt x="8894" y="7965"/>
                  </a:lnTo>
                  <a:lnTo>
                    <a:pt x="8893" y="7974"/>
                  </a:lnTo>
                  <a:lnTo>
                    <a:pt x="8889" y="8004"/>
                  </a:lnTo>
                  <a:lnTo>
                    <a:pt x="8887" y="8013"/>
                  </a:lnTo>
                  <a:lnTo>
                    <a:pt x="8882" y="8042"/>
                  </a:lnTo>
                  <a:lnTo>
                    <a:pt x="8881" y="8052"/>
                  </a:lnTo>
                  <a:lnTo>
                    <a:pt x="8875" y="8081"/>
                  </a:lnTo>
                  <a:lnTo>
                    <a:pt x="8873" y="8090"/>
                  </a:lnTo>
                  <a:lnTo>
                    <a:pt x="8865" y="8119"/>
                  </a:lnTo>
                  <a:lnTo>
                    <a:pt x="8863" y="8128"/>
                  </a:lnTo>
                  <a:lnTo>
                    <a:pt x="8855" y="8156"/>
                  </a:lnTo>
                  <a:lnTo>
                    <a:pt x="8852" y="8165"/>
                  </a:lnTo>
                  <a:lnTo>
                    <a:pt x="8843" y="8193"/>
                  </a:lnTo>
                  <a:lnTo>
                    <a:pt x="8840" y="8202"/>
                  </a:lnTo>
                  <a:lnTo>
                    <a:pt x="8829" y="8230"/>
                  </a:lnTo>
                  <a:lnTo>
                    <a:pt x="8826" y="8239"/>
                  </a:lnTo>
                  <a:lnTo>
                    <a:pt x="8814" y="8266"/>
                  </a:lnTo>
                  <a:lnTo>
                    <a:pt x="8811" y="8275"/>
                  </a:lnTo>
                  <a:lnTo>
                    <a:pt x="8798" y="8302"/>
                  </a:lnTo>
                  <a:lnTo>
                    <a:pt x="8794" y="8310"/>
                  </a:lnTo>
                  <a:lnTo>
                    <a:pt x="8781" y="8337"/>
                  </a:lnTo>
                  <a:lnTo>
                    <a:pt x="8777" y="8345"/>
                  </a:lnTo>
                  <a:lnTo>
                    <a:pt x="8762" y="8371"/>
                  </a:lnTo>
                  <a:lnTo>
                    <a:pt x="8757" y="8380"/>
                  </a:lnTo>
                  <a:lnTo>
                    <a:pt x="8742" y="8406"/>
                  </a:lnTo>
                  <a:lnTo>
                    <a:pt x="8737" y="8414"/>
                  </a:lnTo>
                  <a:lnTo>
                    <a:pt x="8720" y="8439"/>
                  </a:lnTo>
                  <a:lnTo>
                    <a:pt x="8715" y="8446"/>
                  </a:lnTo>
                  <a:lnTo>
                    <a:pt x="8698" y="8471"/>
                  </a:lnTo>
                  <a:lnTo>
                    <a:pt x="8692" y="8478"/>
                  </a:lnTo>
                  <a:lnTo>
                    <a:pt x="8674" y="8502"/>
                  </a:lnTo>
                  <a:lnTo>
                    <a:pt x="8668" y="8509"/>
                  </a:lnTo>
                  <a:lnTo>
                    <a:pt x="8649" y="8532"/>
                  </a:lnTo>
                  <a:lnTo>
                    <a:pt x="8643" y="8539"/>
                  </a:lnTo>
                  <a:lnTo>
                    <a:pt x="8623" y="8561"/>
                  </a:lnTo>
                  <a:lnTo>
                    <a:pt x="8617" y="8568"/>
                  </a:lnTo>
                  <a:lnTo>
                    <a:pt x="8596" y="8590"/>
                  </a:lnTo>
                  <a:lnTo>
                    <a:pt x="8590" y="8596"/>
                  </a:lnTo>
                  <a:lnTo>
                    <a:pt x="8568" y="8617"/>
                  </a:lnTo>
                  <a:lnTo>
                    <a:pt x="8561" y="8623"/>
                  </a:lnTo>
                  <a:lnTo>
                    <a:pt x="8539" y="8643"/>
                  </a:lnTo>
                  <a:lnTo>
                    <a:pt x="8532" y="8649"/>
                  </a:lnTo>
                  <a:lnTo>
                    <a:pt x="8509" y="8668"/>
                  </a:lnTo>
                  <a:lnTo>
                    <a:pt x="8502" y="8674"/>
                  </a:lnTo>
                  <a:lnTo>
                    <a:pt x="8478" y="8692"/>
                  </a:lnTo>
                  <a:lnTo>
                    <a:pt x="8471" y="8698"/>
                  </a:lnTo>
                  <a:lnTo>
                    <a:pt x="8446" y="8715"/>
                  </a:lnTo>
                  <a:lnTo>
                    <a:pt x="8439" y="8720"/>
                  </a:lnTo>
                  <a:lnTo>
                    <a:pt x="8414" y="8737"/>
                  </a:lnTo>
                  <a:lnTo>
                    <a:pt x="8406" y="8742"/>
                  </a:lnTo>
                  <a:lnTo>
                    <a:pt x="8380" y="8757"/>
                  </a:lnTo>
                  <a:lnTo>
                    <a:pt x="8371" y="8762"/>
                  </a:lnTo>
                  <a:lnTo>
                    <a:pt x="8345" y="8777"/>
                  </a:lnTo>
                  <a:lnTo>
                    <a:pt x="8337" y="8781"/>
                  </a:lnTo>
                  <a:lnTo>
                    <a:pt x="8310" y="8794"/>
                  </a:lnTo>
                  <a:lnTo>
                    <a:pt x="8302" y="8798"/>
                  </a:lnTo>
                  <a:lnTo>
                    <a:pt x="8275" y="8811"/>
                  </a:lnTo>
                  <a:lnTo>
                    <a:pt x="8266" y="8814"/>
                  </a:lnTo>
                  <a:lnTo>
                    <a:pt x="8239" y="8826"/>
                  </a:lnTo>
                  <a:lnTo>
                    <a:pt x="8230" y="8829"/>
                  </a:lnTo>
                  <a:lnTo>
                    <a:pt x="8202" y="8840"/>
                  </a:lnTo>
                  <a:lnTo>
                    <a:pt x="8193" y="8843"/>
                  </a:lnTo>
                  <a:lnTo>
                    <a:pt x="8165" y="8852"/>
                  </a:lnTo>
                  <a:lnTo>
                    <a:pt x="8156" y="8855"/>
                  </a:lnTo>
                  <a:lnTo>
                    <a:pt x="8128" y="8863"/>
                  </a:lnTo>
                  <a:lnTo>
                    <a:pt x="8119" y="8865"/>
                  </a:lnTo>
                  <a:lnTo>
                    <a:pt x="8090" y="8873"/>
                  </a:lnTo>
                  <a:lnTo>
                    <a:pt x="8081" y="8875"/>
                  </a:lnTo>
                  <a:lnTo>
                    <a:pt x="8052" y="8881"/>
                  </a:lnTo>
                  <a:lnTo>
                    <a:pt x="8042" y="8882"/>
                  </a:lnTo>
                  <a:lnTo>
                    <a:pt x="8013" y="8887"/>
                  </a:lnTo>
                  <a:lnTo>
                    <a:pt x="8004" y="8889"/>
                  </a:lnTo>
                  <a:lnTo>
                    <a:pt x="7974" y="8893"/>
                  </a:lnTo>
                  <a:lnTo>
                    <a:pt x="7965" y="8894"/>
                  </a:lnTo>
                  <a:lnTo>
                    <a:pt x="7935" y="8897"/>
                  </a:lnTo>
                  <a:lnTo>
                    <a:pt x="7926" y="8897"/>
                  </a:lnTo>
                  <a:lnTo>
                    <a:pt x="7896" y="8899"/>
                  </a:lnTo>
                  <a:lnTo>
                    <a:pt x="7887" y="8899"/>
                  </a:lnTo>
                  <a:lnTo>
                    <a:pt x="7857" y="8900"/>
                  </a:lnTo>
                  <a:lnTo>
                    <a:pt x="7852" y="8900"/>
                  </a:lnTo>
                  <a:lnTo>
                    <a:pt x="2148" y="8900"/>
                  </a:lnTo>
                  <a:lnTo>
                    <a:pt x="2143" y="8900"/>
                  </a:lnTo>
                  <a:lnTo>
                    <a:pt x="2113" y="8899"/>
                  </a:lnTo>
                  <a:lnTo>
                    <a:pt x="2104" y="8899"/>
                  </a:lnTo>
                  <a:lnTo>
                    <a:pt x="2074" y="8897"/>
                  </a:lnTo>
                  <a:lnTo>
                    <a:pt x="2065" y="8897"/>
                  </a:lnTo>
                  <a:lnTo>
                    <a:pt x="2035" y="8894"/>
                  </a:lnTo>
                  <a:lnTo>
                    <a:pt x="2026" y="8893"/>
                  </a:lnTo>
                  <a:lnTo>
                    <a:pt x="1996" y="8889"/>
                  </a:lnTo>
                  <a:lnTo>
                    <a:pt x="1987" y="8887"/>
                  </a:lnTo>
                  <a:lnTo>
                    <a:pt x="1958" y="8882"/>
                  </a:lnTo>
                  <a:lnTo>
                    <a:pt x="1948" y="8881"/>
                  </a:lnTo>
                  <a:lnTo>
                    <a:pt x="1919" y="8875"/>
                  </a:lnTo>
                  <a:lnTo>
                    <a:pt x="1910" y="8873"/>
                  </a:lnTo>
                  <a:lnTo>
                    <a:pt x="1881" y="8865"/>
                  </a:lnTo>
                  <a:lnTo>
                    <a:pt x="1872" y="8863"/>
                  </a:lnTo>
                  <a:lnTo>
                    <a:pt x="1844" y="8855"/>
                  </a:lnTo>
                  <a:lnTo>
                    <a:pt x="1835" y="8852"/>
                  </a:lnTo>
                  <a:lnTo>
                    <a:pt x="1807" y="8843"/>
                  </a:lnTo>
                  <a:lnTo>
                    <a:pt x="1798" y="8840"/>
                  </a:lnTo>
                  <a:lnTo>
                    <a:pt x="1770" y="8829"/>
                  </a:lnTo>
                  <a:lnTo>
                    <a:pt x="1761" y="8826"/>
                  </a:lnTo>
                  <a:lnTo>
                    <a:pt x="1734" y="8814"/>
                  </a:lnTo>
                  <a:lnTo>
                    <a:pt x="1725" y="8811"/>
                  </a:lnTo>
                  <a:lnTo>
                    <a:pt x="1698" y="8798"/>
                  </a:lnTo>
                  <a:lnTo>
                    <a:pt x="1690" y="8794"/>
                  </a:lnTo>
                  <a:lnTo>
                    <a:pt x="1663" y="8781"/>
                  </a:lnTo>
                  <a:lnTo>
                    <a:pt x="1655" y="8777"/>
                  </a:lnTo>
                  <a:lnTo>
                    <a:pt x="1629" y="8762"/>
                  </a:lnTo>
                  <a:lnTo>
                    <a:pt x="1620" y="8757"/>
                  </a:lnTo>
                  <a:lnTo>
                    <a:pt x="1594" y="8742"/>
                  </a:lnTo>
                  <a:lnTo>
                    <a:pt x="1586" y="8737"/>
                  </a:lnTo>
                  <a:lnTo>
                    <a:pt x="1561" y="8720"/>
                  </a:lnTo>
                  <a:lnTo>
                    <a:pt x="1554" y="8715"/>
                  </a:lnTo>
                  <a:lnTo>
                    <a:pt x="1529" y="8698"/>
                  </a:lnTo>
                  <a:lnTo>
                    <a:pt x="1522" y="8692"/>
                  </a:lnTo>
                  <a:lnTo>
                    <a:pt x="1498" y="8674"/>
                  </a:lnTo>
                  <a:lnTo>
                    <a:pt x="1491" y="8668"/>
                  </a:lnTo>
                  <a:lnTo>
                    <a:pt x="1468" y="8649"/>
                  </a:lnTo>
                  <a:lnTo>
                    <a:pt x="1461" y="8643"/>
                  </a:lnTo>
                  <a:lnTo>
                    <a:pt x="1439" y="8623"/>
                  </a:lnTo>
                  <a:lnTo>
                    <a:pt x="1432" y="8617"/>
                  </a:lnTo>
                  <a:lnTo>
                    <a:pt x="1410" y="8596"/>
                  </a:lnTo>
                  <a:lnTo>
                    <a:pt x="1404" y="8590"/>
                  </a:lnTo>
                  <a:lnTo>
                    <a:pt x="1383" y="8568"/>
                  </a:lnTo>
                  <a:lnTo>
                    <a:pt x="1377" y="8561"/>
                  </a:lnTo>
                  <a:lnTo>
                    <a:pt x="1357" y="8539"/>
                  </a:lnTo>
                  <a:lnTo>
                    <a:pt x="1351" y="8532"/>
                  </a:lnTo>
                  <a:lnTo>
                    <a:pt x="1332" y="8509"/>
                  </a:lnTo>
                  <a:lnTo>
                    <a:pt x="1326" y="8502"/>
                  </a:lnTo>
                  <a:lnTo>
                    <a:pt x="1308" y="8478"/>
                  </a:lnTo>
                  <a:lnTo>
                    <a:pt x="1302" y="8471"/>
                  </a:lnTo>
                  <a:lnTo>
                    <a:pt x="1285" y="8446"/>
                  </a:lnTo>
                  <a:lnTo>
                    <a:pt x="1280" y="8439"/>
                  </a:lnTo>
                  <a:lnTo>
                    <a:pt x="1263" y="8414"/>
                  </a:lnTo>
                  <a:lnTo>
                    <a:pt x="1258" y="8406"/>
                  </a:lnTo>
                  <a:lnTo>
                    <a:pt x="1243" y="8380"/>
                  </a:lnTo>
                  <a:lnTo>
                    <a:pt x="1238" y="8371"/>
                  </a:lnTo>
                  <a:lnTo>
                    <a:pt x="1223" y="8345"/>
                  </a:lnTo>
                  <a:lnTo>
                    <a:pt x="1219" y="8337"/>
                  </a:lnTo>
                  <a:lnTo>
                    <a:pt x="1206" y="8310"/>
                  </a:lnTo>
                  <a:lnTo>
                    <a:pt x="1202" y="8302"/>
                  </a:lnTo>
                  <a:lnTo>
                    <a:pt x="1189" y="8275"/>
                  </a:lnTo>
                  <a:lnTo>
                    <a:pt x="1186" y="8266"/>
                  </a:lnTo>
                  <a:lnTo>
                    <a:pt x="1174" y="8239"/>
                  </a:lnTo>
                  <a:lnTo>
                    <a:pt x="1171" y="8230"/>
                  </a:lnTo>
                  <a:lnTo>
                    <a:pt x="1160" y="8202"/>
                  </a:lnTo>
                  <a:lnTo>
                    <a:pt x="1157" y="8193"/>
                  </a:lnTo>
                  <a:lnTo>
                    <a:pt x="1148" y="8165"/>
                  </a:lnTo>
                  <a:lnTo>
                    <a:pt x="1145" y="8156"/>
                  </a:lnTo>
                  <a:lnTo>
                    <a:pt x="1137" y="8128"/>
                  </a:lnTo>
                  <a:lnTo>
                    <a:pt x="1135" y="8119"/>
                  </a:lnTo>
                  <a:lnTo>
                    <a:pt x="1127" y="8090"/>
                  </a:lnTo>
                  <a:lnTo>
                    <a:pt x="1125" y="8081"/>
                  </a:lnTo>
                  <a:lnTo>
                    <a:pt x="1119" y="8052"/>
                  </a:lnTo>
                  <a:lnTo>
                    <a:pt x="1118" y="8042"/>
                  </a:lnTo>
                  <a:lnTo>
                    <a:pt x="1113" y="8013"/>
                  </a:lnTo>
                  <a:lnTo>
                    <a:pt x="1111" y="8004"/>
                  </a:lnTo>
                  <a:lnTo>
                    <a:pt x="1107" y="7974"/>
                  </a:lnTo>
                  <a:lnTo>
                    <a:pt x="1106" y="7965"/>
                  </a:lnTo>
                  <a:lnTo>
                    <a:pt x="1103" y="7935"/>
                  </a:lnTo>
                  <a:lnTo>
                    <a:pt x="1103" y="7926"/>
                  </a:lnTo>
                  <a:lnTo>
                    <a:pt x="1101" y="7896"/>
                  </a:lnTo>
                  <a:lnTo>
                    <a:pt x="1101" y="7887"/>
                  </a:lnTo>
                  <a:lnTo>
                    <a:pt x="1100" y="7857"/>
                  </a:lnTo>
                  <a:lnTo>
                    <a:pt x="1100" y="7852"/>
                  </a:lnTo>
                  <a:lnTo>
                    <a:pt x="1100" y="2148"/>
                  </a:lnTo>
                  <a:lnTo>
                    <a:pt x="1100" y="2143"/>
                  </a:lnTo>
                  <a:lnTo>
                    <a:pt x="1101" y="2113"/>
                  </a:lnTo>
                  <a:lnTo>
                    <a:pt x="1101" y="2104"/>
                  </a:lnTo>
                  <a:lnTo>
                    <a:pt x="1103" y="2074"/>
                  </a:lnTo>
                  <a:lnTo>
                    <a:pt x="1103" y="2065"/>
                  </a:lnTo>
                  <a:lnTo>
                    <a:pt x="1106" y="2035"/>
                  </a:lnTo>
                  <a:lnTo>
                    <a:pt x="1107" y="2026"/>
                  </a:lnTo>
                  <a:lnTo>
                    <a:pt x="1111" y="1996"/>
                  </a:lnTo>
                  <a:lnTo>
                    <a:pt x="1113" y="1987"/>
                  </a:lnTo>
                  <a:lnTo>
                    <a:pt x="1118" y="1958"/>
                  </a:lnTo>
                  <a:lnTo>
                    <a:pt x="1119" y="1948"/>
                  </a:lnTo>
                  <a:lnTo>
                    <a:pt x="1125" y="1919"/>
                  </a:lnTo>
                  <a:lnTo>
                    <a:pt x="1127" y="1910"/>
                  </a:lnTo>
                  <a:lnTo>
                    <a:pt x="1135" y="1881"/>
                  </a:lnTo>
                  <a:lnTo>
                    <a:pt x="1137" y="1872"/>
                  </a:lnTo>
                  <a:lnTo>
                    <a:pt x="1145" y="1844"/>
                  </a:lnTo>
                  <a:lnTo>
                    <a:pt x="1148" y="1835"/>
                  </a:lnTo>
                  <a:lnTo>
                    <a:pt x="1157" y="1807"/>
                  </a:lnTo>
                  <a:lnTo>
                    <a:pt x="1160" y="1798"/>
                  </a:lnTo>
                  <a:lnTo>
                    <a:pt x="1171" y="1770"/>
                  </a:lnTo>
                  <a:lnTo>
                    <a:pt x="1174" y="1761"/>
                  </a:lnTo>
                  <a:lnTo>
                    <a:pt x="1186" y="1734"/>
                  </a:lnTo>
                  <a:lnTo>
                    <a:pt x="1189" y="1725"/>
                  </a:lnTo>
                  <a:lnTo>
                    <a:pt x="1202" y="1698"/>
                  </a:lnTo>
                  <a:lnTo>
                    <a:pt x="1206" y="1690"/>
                  </a:lnTo>
                  <a:lnTo>
                    <a:pt x="1219" y="1663"/>
                  </a:lnTo>
                  <a:lnTo>
                    <a:pt x="1223" y="1655"/>
                  </a:lnTo>
                  <a:lnTo>
                    <a:pt x="1238" y="1629"/>
                  </a:lnTo>
                  <a:lnTo>
                    <a:pt x="1243" y="1620"/>
                  </a:lnTo>
                  <a:lnTo>
                    <a:pt x="1258" y="1594"/>
                  </a:lnTo>
                  <a:lnTo>
                    <a:pt x="1263" y="1586"/>
                  </a:lnTo>
                  <a:lnTo>
                    <a:pt x="1280" y="1561"/>
                  </a:lnTo>
                  <a:lnTo>
                    <a:pt x="1285" y="1554"/>
                  </a:lnTo>
                  <a:lnTo>
                    <a:pt x="1302" y="1529"/>
                  </a:lnTo>
                  <a:lnTo>
                    <a:pt x="1308" y="1522"/>
                  </a:lnTo>
                  <a:lnTo>
                    <a:pt x="1326" y="1498"/>
                  </a:lnTo>
                  <a:lnTo>
                    <a:pt x="1332" y="1491"/>
                  </a:lnTo>
                  <a:lnTo>
                    <a:pt x="1351" y="1468"/>
                  </a:lnTo>
                  <a:lnTo>
                    <a:pt x="1357" y="1461"/>
                  </a:lnTo>
                  <a:lnTo>
                    <a:pt x="1377" y="1439"/>
                  </a:lnTo>
                  <a:lnTo>
                    <a:pt x="1383" y="1432"/>
                  </a:lnTo>
                  <a:lnTo>
                    <a:pt x="1404" y="1410"/>
                  </a:lnTo>
                  <a:lnTo>
                    <a:pt x="1410" y="1404"/>
                  </a:lnTo>
                  <a:lnTo>
                    <a:pt x="1432" y="1383"/>
                  </a:lnTo>
                  <a:lnTo>
                    <a:pt x="1439" y="1377"/>
                  </a:lnTo>
                  <a:lnTo>
                    <a:pt x="1461" y="1357"/>
                  </a:lnTo>
                  <a:lnTo>
                    <a:pt x="1468" y="1351"/>
                  </a:lnTo>
                  <a:lnTo>
                    <a:pt x="1491" y="1332"/>
                  </a:lnTo>
                  <a:lnTo>
                    <a:pt x="1498" y="1326"/>
                  </a:lnTo>
                  <a:lnTo>
                    <a:pt x="1522" y="1308"/>
                  </a:lnTo>
                  <a:lnTo>
                    <a:pt x="1529" y="1302"/>
                  </a:lnTo>
                  <a:lnTo>
                    <a:pt x="1554" y="1285"/>
                  </a:lnTo>
                  <a:lnTo>
                    <a:pt x="1561" y="1280"/>
                  </a:lnTo>
                  <a:lnTo>
                    <a:pt x="1586" y="1263"/>
                  </a:lnTo>
                  <a:lnTo>
                    <a:pt x="1594" y="1258"/>
                  </a:lnTo>
                  <a:lnTo>
                    <a:pt x="1620" y="1243"/>
                  </a:lnTo>
                  <a:lnTo>
                    <a:pt x="1629" y="1238"/>
                  </a:lnTo>
                  <a:lnTo>
                    <a:pt x="1655" y="1223"/>
                  </a:lnTo>
                  <a:lnTo>
                    <a:pt x="1663" y="1219"/>
                  </a:lnTo>
                  <a:lnTo>
                    <a:pt x="1690" y="1206"/>
                  </a:lnTo>
                  <a:lnTo>
                    <a:pt x="1698" y="1202"/>
                  </a:lnTo>
                  <a:lnTo>
                    <a:pt x="1725" y="1189"/>
                  </a:lnTo>
                  <a:lnTo>
                    <a:pt x="1734" y="1186"/>
                  </a:lnTo>
                  <a:lnTo>
                    <a:pt x="1761" y="1174"/>
                  </a:lnTo>
                  <a:lnTo>
                    <a:pt x="1770" y="1171"/>
                  </a:lnTo>
                  <a:lnTo>
                    <a:pt x="1798" y="1160"/>
                  </a:lnTo>
                  <a:lnTo>
                    <a:pt x="1807" y="1157"/>
                  </a:lnTo>
                  <a:lnTo>
                    <a:pt x="1835" y="1148"/>
                  </a:lnTo>
                  <a:lnTo>
                    <a:pt x="1844" y="1145"/>
                  </a:lnTo>
                  <a:lnTo>
                    <a:pt x="1872" y="1137"/>
                  </a:lnTo>
                  <a:lnTo>
                    <a:pt x="1881" y="1135"/>
                  </a:lnTo>
                  <a:lnTo>
                    <a:pt x="1910" y="1127"/>
                  </a:lnTo>
                  <a:lnTo>
                    <a:pt x="1919" y="1125"/>
                  </a:lnTo>
                  <a:lnTo>
                    <a:pt x="1948" y="1119"/>
                  </a:lnTo>
                  <a:lnTo>
                    <a:pt x="1958" y="1118"/>
                  </a:lnTo>
                  <a:lnTo>
                    <a:pt x="1987" y="1113"/>
                  </a:lnTo>
                  <a:lnTo>
                    <a:pt x="1996" y="1111"/>
                  </a:lnTo>
                  <a:lnTo>
                    <a:pt x="2026" y="1107"/>
                  </a:lnTo>
                  <a:lnTo>
                    <a:pt x="2035" y="1106"/>
                  </a:lnTo>
                  <a:lnTo>
                    <a:pt x="2065" y="1103"/>
                  </a:lnTo>
                  <a:lnTo>
                    <a:pt x="2074" y="1103"/>
                  </a:lnTo>
                  <a:lnTo>
                    <a:pt x="2104" y="1101"/>
                  </a:lnTo>
                  <a:lnTo>
                    <a:pt x="2113" y="1101"/>
                  </a:lnTo>
                  <a:lnTo>
                    <a:pt x="2143" y="1100"/>
                  </a:lnTo>
                  <a:close/>
                  <a:moveTo>
                    <a:pt x="2150" y="1600"/>
                  </a:moveTo>
                  <a:lnTo>
                    <a:pt x="2127" y="1600"/>
                  </a:lnTo>
                  <a:lnTo>
                    <a:pt x="2107" y="1602"/>
                  </a:lnTo>
                  <a:lnTo>
                    <a:pt x="2087" y="1604"/>
                  </a:lnTo>
                  <a:lnTo>
                    <a:pt x="2066" y="1606"/>
                  </a:lnTo>
                  <a:lnTo>
                    <a:pt x="2046" y="1610"/>
                  </a:lnTo>
                  <a:lnTo>
                    <a:pt x="2026" y="1614"/>
                  </a:lnTo>
                  <a:lnTo>
                    <a:pt x="2007" y="1619"/>
                  </a:lnTo>
                  <a:lnTo>
                    <a:pt x="1987" y="1624"/>
                  </a:lnTo>
                  <a:lnTo>
                    <a:pt x="1968" y="1631"/>
                  </a:lnTo>
                  <a:lnTo>
                    <a:pt x="1948" y="1638"/>
                  </a:lnTo>
                  <a:lnTo>
                    <a:pt x="1929" y="1646"/>
                  </a:lnTo>
                  <a:lnTo>
                    <a:pt x="1910" y="1654"/>
                  </a:lnTo>
                  <a:lnTo>
                    <a:pt x="1892" y="1664"/>
                  </a:lnTo>
                  <a:lnTo>
                    <a:pt x="1874" y="1674"/>
                  </a:lnTo>
                  <a:lnTo>
                    <a:pt x="1857" y="1684"/>
                  </a:lnTo>
                  <a:lnTo>
                    <a:pt x="1839" y="1695"/>
                  </a:lnTo>
                  <a:lnTo>
                    <a:pt x="1823" y="1707"/>
                  </a:lnTo>
                  <a:lnTo>
                    <a:pt x="1807" y="1720"/>
                  </a:lnTo>
                  <a:lnTo>
                    <a:pt x="1791" y="1733"/>
                  </a:lnTo>
                  <a:lnTo>
                    <a:pt x="1775" y="1746"/>
                  </a:lnTo>
                  <a:lnTo>
                    <a:pt x="1761" y="1761"/>
                  </a:lnTo>
                  <a:lnTo>
                    <a:pt x="1746" y="1775"/>
                  </a:lnTo>
                  <a:lnTo>
                    <a:pt x="1733" y="1791"/>
                  </a:lnTo>
                  <a:lnTo>
                    <a:pt x="1720" y="1807"/>
                  </a:lnTo>
                  <a:lnTo>
                    <a:pt x="1707" y="1823"/>
                  </a:lnTo>
                  <a:lnTo>
                    <a:pt x="1695" y="1839"/>
                  </a:lnTo>
                  <a:lnTo>
                    <a:pt x="1684" y="1857"/>
                  </a:lnTo>
                  <a:lnTo>
                    <a:pt x="1674" y="1874"/>
                  </a:lnTo>
                  <a:lnTo>
                    <a:pt x="1664" y="1892"/>
                  </a:lnTo>
                  <a:lnTo>
                    <a:pt x="1654" y="1910"/>
                  </a:lnTo>
                  <a:lnTo>
                    <a:pt x="1646" y="1929"/>
                  </a:lnTo>
                  <a:lnTo>
                    <a:pt x="1638" y="1948"/>
                  </a:lnTo>
                  <a:lnTo>
                    <a:pt x="1631" y="1968"/>
                  </a:lnTo>
                  <a:lnTo>
                    <a:pt x="1624" y="1987"/>
                  </a:lnTo>
                  <a:lnTo>
                    <a:pt x="1619" y="2007"/>
                  </a:lnTo>
                  <a:lnTo>
                    <a:pt x="1614" y="2026"/>
                  </a:lnTo>
                  <a:lnTo>
                    <a:pt x="1610" y="2046"/>
                  </a:lnTo>
                  <a:lnTo>
                    <a:pt x="1606" y="2066"/>
                  </a:lnTo>
                  <a:lnTo>
                    <a:pt x="1604" y="2087"/>
                  </a:lnTo>
                  <a:lnTo>
                    <a:pt x="1602" y="2107"/>
                  </a:lnTo>
                  <a:lnTo>
                    <a:pt x="1600" y="2127"/>
                  </a:lnTo>
                  <a:lnTo>
                    <a:pt x="1600" y="2150"/>
                  </a:lnTo>
                  <a:lnTo>
                    <a:pt x="1600" y="7850"/>
                  </a:lnTo>
                  <a:lnTo>
                    <a:pt x="1600" y="7873"/>
                  </a:lnTo>
                  <a:lnTo>
                    <a:pt x="1602" y="7893"/>
                  </a:lnTo>
                  <a:lnTo>
                    <a:pt x="1604" y="7913"/>
                  </a:lnTo>
                  <a:lnTo>
                    <a:pt x="1606" y="7934"/>
                  </a:lnTo>
                  <a:lnTo>
                    <a:pt x="1610" y="7954"/>
                  </a:lnTo>
                  <a:lnTo>
                    <a:pt x="1614" y="7974"/>
                  </a:lnTo>
                  <a:lnTo>
                    <a:pt x="1619" y="7993"/>
                  </a:lnTo>
                  <a:lnTo>
                    <a:pt x="1624" y="8013"/>
                  </a:lnTo>
                  <a:lnTo>
                    <a:pt x="1631" y="8032"/>
                  </a:lnTo>
                  <a:lnTo>
                    <a:pt x="1638" y="8052"/>
                  </a:lnTo>
                  <a:lnTo>
                    <a:pt x="1646" y="8071"/>
                  </a:lnTo>
                  <a:lnTo>
                    <a:pt x="1654" y="8090"/>
                  </a:lnTo>
                  <a:lnTo>
                    <a:pt x="1664" y="8108"/>
                  </a:lnTo>
                  <a:lnTo>
                    <a:pt x="1674" y="8126"/>
                  </a:lnTo>
                  <a:lnTo>
                    <a:pt x="1684" y="8143"/>
                  </a:lnTo>
                  <a:lnTo>
                    <a:pt x="1695" y="8161"/>
                  </a:lnTo>
                  <a:lnTo>
                    <a:pt x="1707" y="8177"/>
                  </a:lnTo>
                  <a:lnTo>
                    <a:pt x="1720" y="8193"/>
                  </a:lnTo>
                  <a:lnTo>
                    <a:pt x="1733" y="8209"/>
                  </a:lnTo>
                  <a:lnTo>
                    <a:pt x="1746" y="8225"/>
                  </a:lnTo>
                  <a:lnTo>
                    <a:pt x="1761" y="8239"/>
                  </a:lnTo>
                  <a:lnTo>
                    <a:pt x="1775" y="8254"/>
                  </a:lnTo>
                  <a:lnTo>
                    <a:pt x="1791" y="8267"/>
                  </a:lnTo>
                  <a:lnTo>
                    <a:pt x="1807" y="8280"/>
                  </a:lnTo>
                  <a:lnTo>
                    <a:pt x="1823" y="8293"/>
                  </a:lnTo>
                  <a:lnTo>
                    <a:pt x="1839" y="8305"/>
                  </a:lnTo>
                  <a:lnTo>
                    <a:pt x="1857" y="8316"/>
                  </a:lnTo>
                  <a:lnTo>
                    <a:pt x="1874" y="8326"/>
                  </a:lnTo>
                  <a:lnTo>
                    <a:pt x="1892" y="8336"/>
                  </a:lnTo>
                  <a:lnTo>
                    <a:pt x="1910" y="8346"/>
                  </a:lnTo>
                  <a:lnTo>
                    <a:pt x="1929" y="8354"/>
                  </a:lnTo>
                  <a:lnTo>
                    <a:pt x="1948" y="8362"/>
                  </a:lnTo>
                  <a:lnTo>
                    <a:pt x="1968" y="8369"/>
                  </a:lnTo>
                  <a:lnTo>
                    <a:pt x="1987" y="8376"/>
                  </a:lnTo>
                  <a:lnTo>
                    <a:pt x="2007" y="8381"/>
                  </a:lnTo>
                  <a:lnTo>
                    <a:pt x="2026" y="8386"/>
                  </a:lnTo>
                  <a:lnTo>
                    <a:pt x="2046" y="8390"/>
                  </a:lnTo>
                  <a:lnTo>
                    <a:pt x="2066" y="8394"/>
                  </a:lnTo>
                  <a:lnTo>
                    <a:pt x="2087" y="8396"/>
                  </a:lnTo>
                  <a:lnTo>
                    <a:pt x="2107" y="8398"/>
                  </a:lnTo>
                  <a:lnTo>
                    <a:pt x="2127" y="8400"/>
                  </a:lnTo>
                  <a:lnTo>
                    <a:pt x="2150" y="8400"/>
                  </a:lnTo>
                  <a:lnTo>
                    <a:pt x="7850" y="8400"/>
                  </a:lnTo>
                  <a:lnTo>
                    <a:pt x="7873" y="8400"/>
                  </a:lnTo>
                  <a:lnTo>
                    <a:pt x="7893" y="8398"/>
                  </a:lnTo>
                  <a:lnTo>
                    <a:pt x="7913" y="8396"/>
                  </a:lnTo>
                  <a:lnTo>
                    <a:pt x="7934" y="8394"/>
                  </a:lnTo>
                  <a:lnTo>
                    <a:pt x="7954" y="8390"/>
                  </a:lnTo>
                  <a:lnTo>
                    <a:pt x="7974" y="8386"/>
                  </a:lnTo>
                  <a:lnTo>
                    <a:pt x="7993" y="8381"/>
                  </a:lnTo>
                  <a:lnTo>
                    <a:pt x="8013" y="8376"/>
                  </a:lnTo>
                  <a:lnTo>
                    <a:pt x="8032" y="8369"/>
                  </a:lnTo>
                  <a:lnTo>
                    <a:pt x="8052" y="8362"/>
                  </a:lnTo>
                  <a:lnTo>
                    <a:pt x="8071" y="8354"/>
                  </a:lnTo>
                  <a:lnTo>
                    <a:pt x="8090" y="8346"/>
                  </a:lnTo>
                  <a:lnTo>
                    <a:pt x="8108" y="8336"/>
                  </a:lnTo>
                  <a:lnTo>
                    <a:pt x="8126" y="8326"/>
                  </a:lnTo>
                  <a:lnTo>
                    <a:pt x="8143" y="8316"/>
                  </a:lnTo>
                  <a:lnTo>
                    <a:pt x="8161" y="8305"/>
                  </a:lnTo>
                  <a:lnTo>
                    <a:pt x="8177" y="8293"/>
                  </a:lnTo>
                  <a:lnTo>
                    <a:pt x="8193" y="8280"/>
                  </a:lnTo>
                  <a:lnTo>
                    <a:pt x="8209" y="8267"/>
                  </a:lnTo>
                  <a:lnTo>
                    <a:pt x="8225" y="8254"/>
                  </a:lnTo>
                  <a:lnTo>
                    <a:pt x="8239" y="8239"/>
                  </a:lnTo>
                  <a:lnTo>
                    <a:pt x="8254" y="8225"/>
                  </a:lnTo>
                  <a:lnTo>
                    <a:pt x="8267" y="8209"/>
                  </a:lnTo>
                  <a:lnTo>
                    <a:pt x="8280" y="8193"/>
                  </a:lnTo>
                  <a:lnTo>
                    <a:pt x="8293" y="8177"/>
                  </a:lnTo>
                  <a:lnTo>
                    <a:pt x="8305" y="8161"/>
                  </a:lnTo>
                  <a:lnTo>
                    <a:pt x="8316" y="8143"/>
                  </a:lnTo>
                  <a:lnTo>
                    <a:pt x="8326" y="8126"/>
                  </a:lnTo>
                  <a:lnTo>
                    <a:pt x="8336" y="8108"/>
                  </a:lnTo>
                  <a:lnTo>
                    <a:pt x="8346" y="8090"/>
                  </a:lnTo>
                  <a:lnTo>
                    <a:pt x="8354" y="8071"/>
                  </a:lnTo>
                  <a:lnTo>
                    <a:pt x="8362" y="8052"/>
                  </a:lnTo>
                  <a:lnTo>
                    <a:pt x="8369" y="8032"/>
                  </a:lnTo>
                  <a:lnTo>
                    <a:pt x="8376" y="8013"/>
                  </a:lnTo>
                  <a:lnTo>
                    <a:pt x="8381" y="7993"/>
                  </a:lnTo>
                  <a:lnTo>
                    <a:pt x="8386" y="7974"/>
                  </a:lnTo>
                  <a:lnTo>
                    <a:pt x="8390" y="7954"/>
                  </a:lnTo>
                  <a:lnTo>
                    <a:pt x="8394" y="7934"/>
                  </a:lnTo>
                  <a:lnTo>
                    <a:pt x="8396" y="7913"/>
                  </a:lnTo>
                  <a:lnTo>
                    <a:pt x="8398" y="7893"/>
                  </a:lnTo>
                  <a:lnTo>
                    <a:pt x="8400" y="7873"/>
                  </a:lnTo>
                  <a:lnTo>
                    <a:pt x="8400" y="7850"/>
                  </a:lnTo>
                  <a:lnTo>
                    <a:pt x="8400" y="2150"/>
                  </a:lnTo>
                  <a:lnTo>
                    <a:pt x="8400" y="2127"/>
                  </a:lnTo>
                  <a:lnTo>
                    <a:pt x="8398" y="2107"/>
                  </a:lnTo>
                  <a:lnTo>
                    <a:pt x="8396" y="2087"/>
                  </a:lnTo>
                  <a:lnTo>
                    <a:pt x="8394" y="2066"/>
                  </a:lnTo>
                  <a:lnTo>
                    <a:pt x="8390" y="2046"/>
                  </a:lnTo>
                  <a:lnTo>
                    <a:pt x="8386" y="2026"/>
                  </a:lnTo>
                  <a:lnTo>
                    <a:pt x="8381" y="2007"/>
                  </a:lnTo>
                  <a:lnTo>
                    <a:pt x="8376" y="1987"/>
                  </a:lnTo>
                  <a:lnTo>
                    <a:pt x="8369" y="1968"/>
                  </a:lnTo>
                  <a:lnTo>
                    <a:pt x="8362" y="1948"/>
                  </a:lnTo>
                  <a:lnTo>
                    <a:pt x="8354" y="1929"/>
                  </a:lnTo>
                  <a:lnTo>
                    <a:pt x="8346" y="1910"/>
                  </a:lnTo>
                  <a:lnTo>
                    <a:pt x="8336" y="1892"/>
                  </a:lnTo>
                  <a:lnTo>
                    <a:pt x="8326" y="1874"/>
                  </a:lnTo>
                  <a:lnTo>
                    <a:pt x="8316" y="1857"/>
                  </a:lnTo>
                  <a:lnTo>
                    <a:pt x="8305" y="1839"/>
                  </a:lnTo>
                  <a:lnTo>
                    <a:pt x="8293" y="1823"/>
                  </a:lnTo>
                  <a:lnTo>
                    <a:pt x="8280" y="1807"/>
                  </a:lnTo>
                  <a:lnTo>
                    <a:pt x="8267" y="1791"/>
                  </a:lnTo>
                  <a:lnTo>
                    <a:pt x="8254" y="1775"/>
                  </a:lnTo>
                  <a:lnTo>
                    <a:pt x="8239" y="1761"/>
                  </a:lnTo>
                  <a:lnTo>
                    <a:pt x="8225" y="1746"/>
                  </a:lnTo>
                  <a:lnTo>
                    <a:pt x="8209" y="1733"/>
                  </a:lnTo>
                  <a:lnTo>
                    <a:pt x="8193" y="1720"/>
                  </a:lnTo>
                  <a:lnTo>
                    <a:pt x="8177" y="1707"/>
                  </a:lnTo>
                  <a:lnTo>
                    <a:pt x="8161" y="1695"/>
                  </a:lnTo>
                  <a:lnTo>
                    <a:pt x="8143" y="1684"/>
                  </a:lnTo>
                  <a:lnTo>
                    <a:pt x="8126" y="1674"/>
                  </a:lnTo>
                  <a:lnTo>
                    <a:pt x="8108" y="1664"/>
                  </a:lnTo>
                  <a:lnTo>
                    <a:pt x="8090" y="1654"/>
                  </a:lnTo>
                  <a:lnTo>
                    <a:pt x="8071" y="1646"/>
                  </a:lnTo>
                  <a:lnTo>
                    <a:pt x="8052" y="1638"/>
                  </a:lnTo>
                  <a:lnTo>
                    <a:pt x="8032" y="1631"/>
                  </a:lnTo>
                  <a:lnTo>
                    <a:pt x="8013" y="1624"/>
                  </a:lnTo>
                  <a:lnTo>
                    <a:pt x="7993" y="1619"/>
                  </a:lnTo>
                  <a:lnTo>
                    <a:pt x="7974" y="1614"/>
                  </a:lnTo>
                  <a:lnTo>
                    <a:pt x="7954" y="1610"/>
                  </a:lnTo>
                  <a:lnTo>
                    <a:pt x="7934" y="1606"/>
                  </a:lnTo>
                  <a:lnTo>
                    <a:pt x="7913" y="1604"/>
                  </a:lnTo>
                  <a:lnTo>
                    <a:pt x="7893" y="1602"/>
                  </a:lnTo>
                  <a:lnTo>
                    <a:pt x="7873" y="1600"/>
                  </a:lnTo>
                  <a:lnTo>
                    <a:pt x="7850" y="1600"/>
                  </a:lnTo>
                  <a:lnTo>
                    <a:pt x="2150" y="16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5" name="Google Shape;599;p7">
            <a:extLst>
              <a:ext uri="{FF2B5EF4-FFF2-40B4-BE49-F238E27FC236}">
                <a16:creationId xmlns:a16="http://schemas.microsoft.com/office/drawing/2014/main" id="{1243FC53-0D8B-42A9-B31A-5AF1437836A7}"/>
              </a:ext>
            </a:extLst>
          </p:cNvPr>
          <p:cNvGrpSpPr/>
          <p:nvPr/>
        </p:nvGrpSpPr>
        <p:grpSpPr>
          <a:xfrm>
            <a:off x="9756372" y="1760585"/>
            <a:ext cx="633600" cy="633600"/>
            <a:chOff x="9756372" y="1760585"/>
            <a:chExt cx="633600" cy="633600"/>
          </a:xfrm>
          <a:solidFill>
            <a:schemeClr val="bg1"/>
          </a:solidFill>
        </p:grpSpPr>
        <p:sp>
          <p:nvSpPr>
            <p:cNvPr id="216" name="Google Shape;600;p7">
              <a:extLst>
                <a:ext uri="{FF2B5EF4-FFF2-40B4-BE49-F238E27FC236}">
                  <a16:creationId xmlns:a16="http://schemas.microsoft.com/office/drawing/2014/main" id="{EF27EE33-0C3A-4D1D-98AF-F7C062DBC529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000" y="3830"/>
                  </a:moveTo>
                  <a:lnTo>
                    <a:pt x="4449" y="4747"/>
                  </a:lnTo>
                  <a:lnTo>
                    <a:pt x="4431" y="4774"/>
                  </a:lnTo>
                  <a:lnTo>
                    <a:pt x="4409" y="4798"/>
                  </a:lnTo>
                  <a:lnTo>
                    <a:pt x="4384" y="4819"/>
                  </a:lnTo>
                  <a:lnTo>
                    <a:pt x="4356" y="4837"/>
                  </a:lnTo>
                  <a:lnTo>
                    <a:pt x="4327" y="4851"/>
                  </a:lnTo>
                  <a:lnTo>
                    <a:pt x="4296" y="4861"/>
                  </a:lnTo>
                  <a:lnTo>
                    <a:pt x="4263" y="4866"/>
                  </a:lnTo>
                  <a:lnTo>
                    <a:pt x="4231" y="4868"/>
                  </a:lnTo>
                  <a:lnTo>
                    <a:pt x="4198" y="4865"/>
                  </a:lnTo>
                  <a:lnTo>
                    <a:pt x="4166" y="4858"/>
                  </a:lnTo>
                  <a:lnTo>
                    <a:pt x="4135" y="4847"/>
                  </a:lnTo>
                  <a:lnTo>
                    <a:pt x="4106" y="4832"/>
                  </a:lnTo>
                  <a:lnTo>
                    <a:pt x="4079" y="4814"/>
                  </a:lnTo>
                  <a:lnTo>
                    <a:pt x="4055" y="4792"/>
                  </a:lnTo>
                  <a:lnTo>
                    <a:pt x="4034" y="4767"/>
                  </a:lnTo>
                  <a:lnTo>
                    <a:pt x="4016" y="4739"/>
                  </a:lnTo>
                  <a:lnTo>
                    <a:pt x="4002" y="4710"/>
                  </a:lnTo>
                  <a:lnTo>
                    <a:pt x="3992" y="4679"/>
                  </a:lnTo>
                  <a:lnTo>
                    <a:pt x="3987" y="4646"/>
                  </a:lnTo>
                  <a:lnTo>
                    <a:pt x="3985" y="4614"/>
                  </a:lnTo>
                  <a:lnTo>
                    <a:pt x="3988" y="4581"/>
                  </a:lnTo>
                  <a:lnTo>
                    <a:pt x="3995" y="4549"/>
                  </a:lnTo>
                  <a:lnTo>
                    <a:pt x="4006" y="4518"/>
                  </a:lnTo>
                  <a:lnTo>
                    <a:pt x="4021" y="4489"/>
                  </a:lnTo>
                  <a:lnTo>
                    <a:pt x="4786" y="3215"/>
                  </a:lnTo>
                  <a:lnTo>
                    <a:pt x="4804" y="3189"/>
                  </a:lnTo>
                  <a:lnTo>
                    <a:pt x="4826" y="3165"/>
                  </a:lnTo>
                  <a:lnTo>
                    <a:pt x="4850" y="3144"/>
                  </a:lnTo>
                  <a:lnTo>
                    <a:pt x="4877" y="3126"/>
                  </a:lnTo>
                  <a:lnTo>
                    <a:pt x="4906" y="3112"/>
                  </a:lnTo>
                  <a:lnTo>
                    <a:pt x="4936" y="3102"/>
                  </a:lnTo>
                  <a:lnTo>
                    <a:pt x="4968" y="3096"/>
                  </a:lnTo>
                  <a:lnTo>
                    <a:pt x="5000" y="3094"/>
                  </a:lnTo>
                  <a:lnTo>
                    <a:pt x="5032" y="3096"/>
                  </a:lnTo>
                  <a:lnTo>
                    <a:pt x="5064" y="3102"/>
                  </a:lnTo>
                  <a:lnTo>
                    <a:pt x="5094" y="3112"/>
                  </a:lnTo>
                  <a:lnTo>
                    <a:pt x="5123" y="3126"/>
                  </a:lnTo>
                  <a:lnTo>
                    <a:pt x="5150" y="3144"/>
                  </a:lnTo>
                  <a:lnTo>
                    <a:pt x="5174" y="3165"/>
                  </a:lnTo>
                  <a:lnTo>
                    <a:pt x="5196" y="3189"/>
                  </a:lnTo>
                  <a:lnTo>
                    <a:pt x="5214" y="3215"/>
                  </a:lnTo>
                  <a:lnTo>
                    <a:pt x="5979" y="4489"/>
                  </a:lnTo>
                  <a:lnTo>
                    <a:pt x="5994" y="4518"/>
                  </a:lnTo>
                  <a:lnTo>
                    <a:pt x="6005" y="4549"/>
                  </a:lnTo>
                  <a:lnTo>
                    <a:pt x="6012" y="4581"/>
                  </a:lnTo>
                  <a:lnTo>
                    <a:pt x="6015" y="4614"/>
                  </a:lnTo>
                  <a:lnTo>
                    <a:pt x="6013" y="4646"/>
                  </a:lnTo>
                  <a:lnTo>
                    <a:pt x="6008" y="4679"/>
                  </a:lnTo>
                  <a:lnTo>
                    <a:pt x="5998" y="4710"/>
                  </a:lnTo>
                  <a:lnTo>
                    <a:pt x="5984" y="4739"/>
                  </a:lnTo>
                  <a:lnTo>
                    <a:pt x="5966" y="4767"/>
                  </a:lnTo>
                  <a:lnTo>
                    <a:pt x="5945" y="4792"/>
                  </a:lnTo>
                  <a:lnTo>
                    <a:pt x="5921" y="4814"/>
                  </a:lnTo>
                  <a:lnTo>
                    <a:pt x="5894" y="4832"/>
                  </a:lnTo>
                  <a:lnTo>
                    <a:pt x="5865" y="4847"/>
                  </a:lnTo>
                  <a:lnTo>
                    <a:pt x="5834" y="4858"/>
                  </a:lnTo>
                  <a:lnTo>
                    <a:pt x="5802" y="4865"/>
                  </a:lnTo>
                  <a:lnTo>
                    <a:pt x="5769" y="4868"/>
                  </a:lnTo>
                  <a:lnTo>
                    <a:pt x="5737" y="4866"/>
                  </a:lnTo>
                  <a:lnTo>
                    <a:pt x="5704" y="4861"/>
                  </a:lnTo>
                  <a:lnTo>
                    <a:pt x="5673" y="4851"/>
                  </a:lnTo>
                  <a:lnTo>
                    <a:pt x="5644" y="4837"/>
                  </a:lnTo>
                  <a:lnTo>
                    <a:pt x="5616" y="4819"/>
                  </a:lnTo>
                  <a:lnTo>
                    <a:pt x="5591" y="4798"/>
                  </a:lnTo>
                  <a:lnTo>
                    <a:pt x="5569" y="4774"/>
                  </a:lnTo>
                  <a:lnTo>
                    <a:pt x="5551" y="4747"/>
                  </a:lnTo>
                  <a:lnTo>
                    <a:pt x="5000" y="38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601;p7">
              <a:extLst>
                <a:ext uri="{FF2B5EF4-FFF2-40B4-BE49-F238E27FC236}">
                  <a16:creationId xmlns:a16="http://schemas.microsoft.com/office/drawing/2014/main" id="{5906FF5F-941A-41F6-8B8D-52D9A037A67B}"/>
                </a:ext>
              </a:extLst>
            </p:cNvPr>
            <p:cNvSpPr/>
            <p:nvPr/>
          </p:nvSpPr>
          <p:spPr>
            <a:xfrm>
              <a:off x="975637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905" y="803"/>
                  </a:moveTo>
                  <a:lnTo>
                    <a:pt x="4993" y="800"/>
                  </a:lnTo>
                  <a:lnTo>
                    <a:pt x="5007" y="800"/>
                  </a:lnTo>
                  <a:lnTo>
                    <a:pt x="5095" y="803"/>
                  </a:lnTo>
                  <a:lnTo>
                    <a:pt x="5104" y="803"/>
                  </a:lnTo>
                  <a:lnTo>
                    <a:pt x="5192" y="809"/>
                  </a:lnTo>
                  <a:lnTo>
                    <a:pt x="5200" y="809"/>
                  </a:lnTo>
                  <a:lnTo>
                    <a:pt x="5287" y="818"/>
                  </a:lnTo>
                  <a:lnTo>
                    <a:pt x="5296" y="819"/>
                  </a:lnTo>
                  <a:lnTo>
                    <a:pt x="5383" y="831"/>
                  </a:lnTo>
                  <a:lnTo>
                    <a:pt x="5391" y="832"/>
                  </a:lnTo>
                  <a:lnTo>
                    <a:pt x="5478" y="846"/>
                  </a:lnTo>
                  <a:lnTo>
                    <a:pt x="5486" y="848"/>
                  </a:lnTo>
                  <a:lnTo>
                    <a:pt x="5572" y="865"/>
                  </a:lnTo>
                  <a:lnTo>
                    <a:pt x="5580" y="867"/>
                  </a:lnTo>
                  <a:lnTo>
                    <a:pt x="5665" y="887"/>
                  </a:lnTo>
                  <a:lnTo>
                    <a:pt x="5673" y="890"/>
                  </a:lnTo>
                  <a:lnTo>
                    <a:pt x="5758" y="913"/>
                  </a:lnTo>
                  <a:lnTo>
                    <a:pt x="5766" y="915"/>
                  </a:lnTo>
                  <a:lnTo>
                    <a:pt x="5849" y="941"/>
                  </a:lnTo>
                  <a:lnTo>
                    <a:pt x="5857" y="944"/>
                  </a:lnTo>
                  <a:lnTo>
                    <a:pt x="5940" y="973"/>
                  </a:lnTo>
                  <a:lnTo>
                    <a:pt x="5948" y="976"/>
                  </a:lnTo>
                  <a:lnTo>
                    <a:pt x="6030" y="1008"/>
                  </a:lnTo>
                  <a:lnTo>
                    <a:pt x="6038" y="1011"/>
                  </a:lnTo>
                  <a:lnTo>
                    <a:pt x="6118" y="1046"/>
                  </a:lnTo>
                  <a:lnTo>
                    <a:pt x="6126" y="1049"/>
                  </a:lnTo>
                  <a:lnTo>
                    <a:pt x="6205" y="1087"/>
                  </a:lnTo>
                  <a:lnTo>
                    <a:pt x="6213" y="1090"/>
                  </a:lnTo>
                  <a:lnTo>
                    <a:pt x="6291" y="1131"/>
                  </a:lnTo>
                  <a:lnTo>
                    <a:pt x="6299" y="1135"/>
                  </a:lnTo>
                  <a:lnTo>
                    <a:pt x="6376" y="1178"/>
                  </a:lnTo>
                  <a:lnTo>
                    <a:pt x="6383" y="1182"/>
                  </a:lnTo>
                  <a:lnTo>
                    <a:pt x="6459" y="1228"/>
                  </a:lnTo>
                  <a:lnTo>
                    <a:pt x="6466" y="1232"/>
                  </a:lnTo>
                  <a:lnTo>
                    <a:pt x="6539" y="1281"/>
                  </a:lnTo>
                  <a:lnTo>
                    <a:pt x="6546" y="1285"/>
                  </a:lnTo>
                  <a:lnTo>
                    <a:pt x="6618" y="1336"/>
                  </a:lnTo>
                  <a:lnTo>
                    <a:pt x="6625" y="1341"/>
                  </a:lnTo>
                  <a:lnTo>
                    <a:pt x="6695" y="1394"/>
                  </a:lnTo>
                  <a:lnTo>
                    <a:pt x="6701" y="1399"/>
                  </a:lnTo>
                  <a:lnTo>
                    <a:pt x="6769" y="1454"/>
                  </a:lnTo>
                  <a:lnTo>
                    <a:pt x="6776" y="1460"/>
                  </a:lnTo>
                  <a:lnTo>
                    <a:pt x="6842" y="1517"/>
                  </a:lnTo>
                  <a:lnTo>
                    <a:pt x="6848" y="1523"/>
                  </a:lnTo>
                  <a:lnTo>
                    <a:pt x="6912" y="1583"/>
                  </a:lnTo>
                  <a:lnTo>
                    <a:pt x="6918" y="1588"/>
                  </a:lnTo>
                  <a:lnTo>
                    <a:pt x="6980" y="1650"/>
                  </a:lnTo>
                  <a:lnTo>
                    <a:pt x="6986" y="1657"/>
                  </a:lnTo>
                  <a:lnTo>
                    <a:pt x="7046" y="1720"/>
                  </a:lnTo>
                  <a:lnTo>
                    <a:pt x="7051" y="1727"/>
                  </a:lnTo>
                  <a:lnTo>
                    <a:pt x="7109" y="1793"/>
                  </a:lnTo>
                  <a:lnTo>
                    <a:pt x="7115" y="1800"/>
                  </a:lnTo>
                  <a:lnTo>
                    <a:pt x="7170" y="1868"/>
                  </a:lnTo>
                  <a:lnTo>
                    <a:pt x="7175" y="1874"/>
                  </a:lnTo>
                  <a:lnTo>
                    <a:pt x="7228" y="1944"/>
                  </a:lnTo>
                  <a:lnTo>
                    <a:pt x="7233" y="1951"/>
                  </a:lnTo>
                  <a:lnTo>
                    <a:pt x="7284" y="2023"/>
                  </a:lnTo>
                  <a:lnTo>
                    <a:pt x="7288" y="2030"/>
                  </a:lnTo>
                  <a:lnTo>
                    <a:pt x="7336" y="2104"/>
                  </a:lnTo>
                  <a:lnTo>
                    <a:pt x="7341" y="2111"/>
                  </a:lnTo>
                  <a:lnTo>
                    <a:pt x="7387" y="2186"/>
                  </a:lnTo>
                  <a:lnTo>
                    <a:pt x="7391" y="2193"/>
                  </a:lnTo>
                  <a:lnTo>
                    <a:pt x="7434" y="2270"/>
                  </a:lnTo>
                  <a:lnTo>
                    <a:pt x="7438" y="2278"/>
                  </a:lnTo>
                  <a:lnTo>
                    <a:pt x="7478" y="2355"/>
                  </a:lnTo>
                  <a:lnTo>
                    <a:pt x="7482" y="2363"/>
                  </a:lnTo>
                  <a:lnTo>
                    <a:pt x="7519" y="2442"/>
                  </a:lnTo>
                  <a:lnTo>
                    <a:pt x="7523" y="2450"/>
                  </a:lnTo>
                  <a:lnTo>
                    <a:pt x="7558" y="2530"/>
                  </a:lnTo>
                  <a:lnTo>
                    <a:pt x="7561" y="2538"/>
                  </a:lnTo>
                  <a:lnTo>
                    <a:pt x="7593" y="2620"/>
                  </a:lnTo>
                  <a:lnTo>
                    <a:pt x="7596" y="2628"/>
                  </a:lnTo>
                  <a:lnTo>
                    <a:pt x="7625" y="2710"/>
                  </a:lnTo>
                  <a:lnTo>
                    <a:pt x="7628" y="2718"/>
                  </a:lnTo>
                  <a:lnTo>
                    <a:pt x="7654" y="2802"/>
                  </a:lnTo>
                  <a:lnTo>
                    <a:pt x="7656" y="2810"/>
                  </a:lnTo>
                  <a:lnTo>
                    <a:pt x="7680" y="2894"/>
                  </a:lnTo>
                  <a:lnTo>
                    <a:pt x="7682" y="2903"/>
                  </a:lnTo>
                  <a:lnTo>
                    <a:pt x="7702" y="2988"/>
                  </a:lnTo>
                  <a:lnTo>
                    <a:pt x="7704" y="2996"/>
                  </a:lnTo>
                  <a:lnTo>
                    <a:pt x="7722" y="3082"/>
                  </a:lnTo>
                  <a:lnTo>
                    <a:pt x="7723" y="3091"/>
                  </a:lnTo>
                  <a:lnTo>
                    <a:pt x="7738" y="3177"/>
                  </a:lnTo>
                  <a:lnTo>
                    <a:pt x="7739" y="3186"/>
                  </a:lnTo>
                  <a:lnTo>
                    <a:pt x="7751" y="3273"/>
                  </a:lnTo>
                  <a:lnTo>
                    <a:pt x="7752" y="3282"/>
                  </a:lnTo>
                  <a:lnTo>
                    <a:pt x="7760" y="3369"/>
                  </a:lnTo>
                  <a:lnTo>
                    <a:pt x="7761" y="3378"/>
                  </a:lnTo>
                  <a:lnTo>
                    <a:pt x="7767" y="3465"/>
                  </a:lnTo>
                  <a:lnTo>
                    <a:pt x="7767" y="3474"/>
                  </a:lnTo>
                  <a:lnTo>
                    <a:pt x="7769" y="3562"/>
                  </a:lnTo>
                  <a:lnTo>
                    <a:pt x="7769" y="3570"/>
                  </a:lnTo>
                  <a:lnTo>
                    <a:pt x="7769" y="3658"/>
                  </a:lnTo>
                  <a:lnTo>
                    <a:pt x="7769" y="3667"/>
                  </a:lnTo>
                  <a:lnTo>
                    <a:pt x="7765" y="3754"/>
                  </a:lnTo>
                  <a:lnTo>
                    <a:pt x="7765" y="3763"/>
                  </a:lnTo>
                  <a:lnTo>
                    <a:pt x="7758" y="3850"/>
                  </a:lnTo>
                  <a:lnTo>
                    <a:pt x="7757" y="3858"/>
                  </a:lnTo>
                  <a:lnTo>
                    <a:pt x="7748" y="3945"/>
                  </a:lnTo>
                  <a:lnTo>
                    <a:pt x="7747" y="3954"/>
                  </a:lnTo>
                  <a:lnTo>
                    <a:pt x="7734" y="4040"/>
                  </a:lnTo>
                  <a:lnTo>
                    <a:pt x="7733" y="4049"/>
                  </a:lnTo>
                  <a:lnTo>
                    <a:pt x="7717" y="4135"/>
                  </a:lnTo>
                  <a:lnTo>
                    <a:pt x="7716" y="4143"/>
                  </a:lnTo>
                  <a:lnTo>
                    <a:pt x="7697" y="4229"/>
                  </a:lnTo>
                  <a:lnTo>
                    <a:pt x="7695" y="4237"/>
                  </a:lnTo>
                  <a:lnTo>
                    <a:pt x="7674" y="4322"/>
                  </a:lnTo>
                  <a:lnTo>
                    <a:pt x="7672" y="4330"/>
                  </a:lnTo>
                  <a:lnTo>
                    <a:pt x="7647" y="4415"/>
                  </a:lnTo>
                  <a:lnTo>
                    <a:pt x="7645" y="4423"/>
                  </a:lnTo>
                  <a:lnTo>
                    <a:pt x="7618" y="4507"/>
                  </a:lnTo>
                  <a:lnTo>
                    <a:pt x="7615" y="4515"/>
                  </a:lnTo>
                  <a:lnTo>
                    <a:pt x="7585" y="4597"/>
                  </a:lnTo>
                  <a:lnTo>
                    <a:pt x="7582" y="4606"/>
                  </a:lnTo>
                  <a:lnTo>
                    <a:pt x="7549" y="4687"/>
                  </a:lnTo>
                  <a:lnTo>
                    <a:pt x="7546" y="4695"/>
                  </a:lnTo>
                  <a:lnTo>
                    <a:pt x="7510" y="4775"/>
                  </a:lnTo>
                  <a:lnTo>
                    <a:pt x="7506" y="4783"/>
                  </a:lnTo>
                  <a:lnTo>
                    <a:pt x="7468" y="4862"/>
                  </a:lnTo>
                  <a:lnTo>
                    <a:pt x="7464" y="4869"/>
                  </a:lnTo>
                  <a:lnTo>
                    <a:pt x="7423" y="4947"/>
                  </a:lnTo>
                  <a:lnTo>
                    <a:pt x="7419" y="4954"/>
                  </a:lnTo>
                  <a:lnTo>
                    <a:pt x="7375" y="5030"/>
                  </a:lnTo>
                  <a:lnTo>
                    <a:pt x="7371" y="5038"/>
                  </a:lnTo>
                  <a:lnTo>
                    <a:pt x="7325" y="5112"/>
                  </a:lnTo>
                  <a:lnTo>
                    <a:pt x="7320" y="5119"/>
                  </a:lnTo>
                  <a:lnTo>
                    <a:pt x="7271" y="5192"/>
                  </a:lnTo>
                  <a:lnTo>
                    <a:pt x="7267" y="5199"/>
                  </a:lnTo>
                  <a:lnTo>
                    <a:pt x="7215" y="5270"/>
                  </a:lnTo>
                  <a:lnTo>
                    <a:pt x="7210" y="5277"/>
                  </a:lnTo>
                  <a:lnTo>
                    <a:pt x="7157" y="5346"/>
                  </a:lnTo>
                  <a:lnTo>
                    <a:pt x="7151" y="5353"/>
                  </a:lnTo>
                  <a:lnTo>
                    <a:pt x="7095" y="5420"/>
                  </a:lnTo>
                  <a:lnTo>
                    <a:pt x="7090" y="5427"/>
                  </a:lnTo>
                  <a:lnTo>
                    <a:pt x="7031" y="5492"/>
                  </a:lnTo>
                  <a:lnTo>
                    <a:pt x="7025" y="5498"/>
                  </a:lnTo>
                  <a:lnTo>
                    <a:pt x="6965" y="5562"/>
                  </a:lnTo>
                  <a:lnTo>
                    <a:pt x="6959" y="5568"/>
                  </a:lnTo>
                  <a:lnTo>
                    <a:pt x="6896" y="5629"/>
                  </a:lnTo>
                  <a:lnTo>
                    <a:pt x="6890" y="5635"/>
                  </a:lnTo>
                  <a:lnTo>
                    <a:pt x="6824" y="5695"/>
                  </a:lnTo>
                  <a:lnTo>
                    <a:pt x="6801" y="5714"/>
                  </a:lnTo>
                  <a:lnTo>
                    <a:pt x="6727" y="5766"/>
                  </a:lnTo>
                  <a:lnTo>
                    <a:pt x="6662" y="5818"/>
                  </a:lnTo>
                  <a:lnTo>
                    <a:pt x="6603" y="5872"/>
                  </a:lnTo>
                  <a:lnTo>
                    <a:pt x="6547" y="5928"/>
                  </a:lnTo>
                  <a:lnTo>
                    <a:pt x="6497" y="5987"/>
                  </a:lnTo>
                  <a:lnTo>
                    <a:pt x="6451" y="6049"/>
                  </a:lnTo>
                  <a:lnTo>
                    <a:pt x="6410" y="6114"/>
                  </a:lnTo>
                  <a:lnTo>
                    <a:pt x="6374" y="6181"/>
                  </a:lnTo>
                  <a:lnTo>
                    <a:pt x="6343" y="6251"/>
                  </a:lnTo>
                  <a:lnTo>
                    <a:pt x="6317" y="6325"/>
                  </a:lnTo>
                  <a:lnTo>
                    <a:pt x="6297" y="6402"/>
                  </a:lnTo>
                  <a:lnTo>
                    <a:pt x="6282" y="6482"/>
                  </a:lnTo>
                  <a:lnTo>
                    <a:pt x="6272" y="6567"/>
                  </a:lnTo>
                  <a:lnTo>
                    <a:pt x="6269" y="6665"/>
                  </a:lnTo>
                  <a:lnTo>
                    <a:pt x="6266" y="6697"/>
                  </a:lnTo>
                  <a:lnTo>
                    <a:pt x="6258" y="6728"/>
                  </a:lnTo>
                  <a:lnTo>
                    <a:pt x="6247" y="6758"/>
                  </a:lnTo>
                  <a:lnTo>
                    <a:pt x="6232" y="6786"/>
                  </a:lnTo>
                  <a:lnTo>
                    <a:pt x="6214" y="6812"/>
                  </a:lnTo>
                  <a:lnTo>
                    <a:pt x="6193" y="6836"/>
                  </a:lnTo>
                  <a:lnTo>
                    <a:pt x="6168" y="6857"/>
                  </a:lnTo>
                  <a:lnTo>
                    <a:pt x="6141" y="6874"/>
                  </a:lnTo>
                  <a:lnTo>
                    <a:pt x="6113" y="6888"/>
                  </a:lnTo>
                  <a:lnTo>
                    <a:pt x="6082" y="6898"/>
                  </a:lnTo>
                  <a:lnTo>
                    <a:pt x="6051" y="6904"/>
                  </a:lnTo>
                  <a:lnTo>
                    <a:pt x="6019" y="6906"/>
                  </a:lnTo>
                  <a:lnTo>
                    <a:pt x="3981" y="6906"/>
                  </a:lnTo>
                  <a:lnTo>
                    <a:pt x="3949" y="6904"/>
                  </a:lnTo>
                  <a:lnTo>
                    <a:pt x="3918" y="6898"/>
                  </a:lnTo>
                  <a:lnTo>
                    <a:pt x="3887" y="6888"/>
                  </a:lnTo>
                  <a:lnTo>
                    <a:pt x="3859" y="6874"/>
                  </a:lnTo>
                  <a:lnTo>
                    <a:pt x="3832" y="6857"/>
                  </a:lnTo>
                  <a:lnTo>
                    <a:pt x="3807" y="6836"/>
                  </a:lnTo>
                  <a:lnTo>
                    <a:pt x="3786" y="6812"/>
                  </a:lnTo>
                  <a:lnTo>
                    <a:pt x="3768" y="6786"/>
                  </a:lnTo>
                  <a:lnTo>
                    <a:pt x="3753" y="6758"/>
                  </a:lnTo>
                  <a:lnTo>
                    <a:pt x="3742" y="6728"/>
                  </a:lnTo>
                  <a:lnTo>
                    <a:pt x="3734" y="6697"/>
                  </a:lnTo>
                  <a:lnTo>
                    <a:pt x="3731" y="6665"/>
                  </a:lnTo>
                  <a:lnTo>
                    <a:pt x="3728" y="6567"/>
                  </a:lnTo>
                  <a:lnTo>
                    <a:pt x="3718" y="6482"/>
                  </a:lnTo>
                  <a:lnTo>
                    <a:pt x="3703" y="6402"/>
                  </a:lnTo>
                  <a:lnTo>
                    <a:pt x="3683" y="6325"/>
                  </a:lnTo>
                  <a:lnTo>
                    <a:pt x="3657" y="6251"/>
                  </a:lnTo>
                  <a:lnTo>
                    <a:pt x="3626" y="6181"/>
                  </a:lnTo>
                  <a:lnTo>
                    <a:pt x="3590" y="6114"/>
                  </a:lnTo>
                  <a:lnTo>
                    <a:pt x="3549" y="6049"/>
                  </a:lnTo>
                  <a:lnTo>
                    <a:pt x="3503" y="5987"/>
                  </a:lnTo>
                  <a:lnTo>
                    <a:pt x="3453" y="5928"/>
                  </a:lnTo>
                  <a:lnTo>
                    <a:pt x="3397" y="5872"/>
                  </a:lnTo>
                  <a:lnTo>
                    <a:pt x="3338" y="5818"/>
                  </a:lnTo>
                  <a:lnTo>
                    <a:pt x="3273" y="5766"/>
                  </a:lnTo>
                  <a:lnTo>
                    <a:pt x="3199" y="5714"/>
                  </a:lnTo>
                  <a:lnTo>
                    <a:pt x="3176" y="5695"/>
                  </a:lnTo>
                  <a:lnTo>
                    <a:pt x="3110" y="5635"/>
                  </a:lnTo>
                  <a:lnTo>
                    <a:pt x="3104" y="5629"/>
                  </a:lnTo>
                  <a:lnTo>
                    <a:pt x="3041" y="5568"/>
                  </a:lnTo>
                  <a:lnTo>
                    <a:pt x="3035" y="5562"/>
                  </a:lnTo>
                  <a:lnTo>
                    <a:pt x="2975" y="5498"/>
                  </a:lnTo>
                  <a:lnTo>
                    <a:pt x="2969" y="5492"/>
                  </a:lnTo>
                  <a:lnTo>
                    <a:pt x="2910" y="5427"/>
                  </a:lnTo>
                  <a:lnTo>
                    <a:pt x="2905" y="5420"/>
                  </a:lnTo>
                  <a:lnTo>
                    <a:pt x="2849" y="5353"/>
                  </a:lnTo>
                  <a:lnTo>
                    <a:pt x="2843" y="5346"/>
                  </a:lnTo>
                  <a:lnTo>
                    <a:pt x="2790" y="5277"/>
                  </a:lnTo>
                  <a:lnTo>
                    <a:pt x="2785" y="5270"/>
                  </a:lnTo>
                  <a:lnTo>
                    <a:pt x="2733" y="5199"/>
                  </a:lnTo>
                  <a:lnTo>
                    <a:pt x="2729" y="5192"/>
                  </a:lnTo>
                  <a:lnTo>
                    <a:pt x="2680" y="5119"/>
                  </a:lnTo>
                  <a:lnTo>
                    <a:pt x="2675" y="5112"/>
                  </a:lnTo>
                  <a:lnTo>
                    <a:pt x="2629" y="5038"/>
                  </a:lnTo>
                  <a:lnTo>
                    <a:pt x="2625" y="5030"/>
                  </a:lnTo>
                  <a:lnTo>
                    <a:pt x="2581" y="4954"/>
                  </a:lnTo>
                  <a:lnTo>
                    <a:pt x="2577" y="4947"/>
                  </a:lnTo>
                  <a:lnTo>
                    <a:pt x="2536" y="4869"/>
                  </a:lnTo>
                  <a:lnTo>
                    <a:pt x="2532" y="4862"/>
                  </a:lnTo>
                  <a:lnTo>
                    <a:pt x="2494" y="4783"/>
                  </a:lnTo>
                  <a:lnTo>
                    <a:pt x="2490" y="4775"/>
                  </a:lnTo>
                  <a:lnTo>
                    <a:pt x="2454" y="4695"/>
                  </a:lnTo>
                  <a:lnTo>
                    <a:pt x="2451" y="4687"/>
                  </a:lnTo>
                  <a:lnTo>
                    <a:pt x="2418" y="4606"/>
                  </a:lnTo>
                  <a:lnTo>
                    <a:pt x="2415" y="4597"/>
                  </a:lnTo>
                  <a:lnTo>
                    <a:pt x="2385" y="4515"/>
                  </a:lnTo>
                  <a:lnTo>
                    <a:pt x="2382" y="4507"/>
                  </a:lnTo>
                  <a:lnTo>
                    <a:pt x="2355" y="4423"/>
                  </a:lnTo>
                  <a:lnTo>
                    <a:pt x="2353" y="4415"/>
                  </a:lnTo>
                  <a:lnTo>
                    <a:pt x="2328" y="4330"/>
                  </a:lnTo>
                  <a:lnTo>
                    <a:pt x="2326" y="4322"/>
                  </a:lnTo>
                  <a:lnTo>
                    <a:pt x="2305" y="4237"/>
                  </a:lnTo>
                  <a:lnTo>
                    <a:pt x="2303" y="4229"/>
                  </a:lnTo>
                  <a:lnTo>
                    <a:pt x="2284" y="4143"/>
                  </a:lnTo>
                  <a:lnTo>
                    <a:pt x="2283" y="4135"/>
                  </a:lnTo>
                  <a:lnTo>
                    <a:pt x="2267" y="4049"/>
                  </a:lnTo>
                  <a:lnTo>
                    <a:pt x="2266" y="4040"/>
                  </a:lnTo>
                  <a:lnTo>
                    <a:pt x="2253" y="3954"/>
                  </a:lnTo>
                  <a:lnTo>
                    <a:pt x="2252" y="3945"/>
                  </a:lnTo>
                  <a:lnTo>
                    <a:pt x="2243" y="3858"/>
                  </a:lnTo>
                  <a:lnTo>
                    <a:pt x="2242" y="3850"/>
                  </a:lnTo>
                  <a:lnTo>
                    <a:pt x="2235" y="3763"/>
                  </a:lnTo>
                  <a:lnTo>
                    <a:pt x="2235" y="3754"/>
                  </a:lnTo>
                  <a:lnTo>
                    <a:pt x="2231" y="3667"/>
                  </a:lnTo>
                  <a:lnTo>
                    <a:pt x="2231" y="3658"/>
                  </a:lnTo>
                  <a:lnTo>
                    <a:pt x="2231" y="3570"/>
                  </a:lnTo>
                  <a:lnTo>
                    <a:pt x="2231" y="3562"/>
                  </a:lnTo>
                  <a:lnTo>
                    <a:pt x="2233" y="3474"/>
                  </a:lnTo>
                  <a:lnTo>
                    <a:pt x="2233" y="3465"/>
                  </a:lnTo>
                  <a:lnTo>
                    <a:pt x="2239" y="3378"/>
                  </a:lnTo>
                  <a:lnTo>
                    <a:pt x="2240" y="3369"/>
                  </a:lnTo>
                  <a:lnTo>
                    <a:pt x="2248" y="3282"/>
                  </a:lnTo>
                  <a:lnTo>
                    <a:pt x="2249" y="3273"/>
                  </a:lnTo>
                  <a:lnTo>
                    <a:pt x="2261" y="3186"/>
                  </a:lnTo>
                  <a:lnTo>
                    <a:pt x="2262" y="3177"/>
                  </a:lnTo>
                  <a:lnTo>
                    <a:pt x="2277" y="3091"/>
                  </a:lnTo>
                  <a:lnTo>
                    <a:pt x="2278" y="3082"/>
                  </a:lnTo>
                  <a:lnTo>
                    <a:pt x="2296" y="2996"/>
                  </a:lnTo>
                  <a:lnTo>
                    <a:pt x="2298" y="2988"/>
                  </a:lnTo>
                  <a:lnTo>
                    <a:pt x="2318" y="2903"/>
                  </a:lnTo>
                  <a:lnTo>
                    <a:pt x="2320" y="2894"/>
                  </a:lnTo>
                  <a:lnTo>
                    <a:pt x="2344" y="2810"/>
                  </a:lnTo>
                  <a:lnTo>
                    <a:pt x="2346" y="2802"/>
                  </a:lnTo>
                  <a:lnTo>
                    <a:pt x="2372" y="2718"/>
                  </a:lnTo>
                  <a:lnTo>
                    <a:pt x="2375" y="2710"/>
                  </a:lnTo>
                  <a:lnTo>
                    <a:pt x="2404" y="2628"/>
                  </a:lnTo>
                  <a:lnTo>
                    <a:pt x="2407" y="2620"/>
                  </a:lnTo>
                  <a:lnTo>
                    <a:pt x="2439" y="2538"/>
                  </a:lnTo>
                  <a:lnTo>
                    <a:pt x="2442" y="2530"/>
                  </a:lnTo>
                  <a:lnTo>
                    <a:pt x="2477" y="2450"/>
                  </a:lnTo>
                  <a:lnTo>
                    <a:pt x="2481" y="2442"/>
                  </a:lnTo>
                  <a:lnTo>
                    <a:pt x="2518" y="2363"/>
                  </a:lnTo>
                  <a:lnTo>
                    <a:pt x="2522" y="2355"/>
                  </a:lnTo>
                  <a:lnTo>
                    <a:pt x="2562" y="2278"/>
                  </a:lnTo>
                  <a:lnTo>
                    <a:pt x="2566" y="2270"/>
                  </a:lnTo>
                  <a:lnTo>
                    <a:pt x="2609" y="2193"/>
                  </a:lnTo>
                  <a:lnTo>
                    <a:pt x="2613" y="2186"/>
                  </a:lnTo>
                  <a:lnTo>
                    <a:pt x="2659" y="2111"/>
                  </a:lnTo>
                  <a:lnTo>
                    <a:pt x="2664" y="2104"/>
                  </a:lnTo>
                  <a:lnTo>
                    <a:pt x="2712" y="2030"/>
                  </a:lnTo>
                  <a:lnTo>
                    <a:pt x="2716" y="2023"/>
                  </a:lnTo>
                  <a:lnTo>
                    <a:pt x="2767" y="1951"/>
                  </a:lnTo>
                  <a:lnTo>
                    <a:pt x="2772" y="1944"/>
                  </a:lnTo>
                  <a:lnTo>
                    <a:pt x="2825" y="1874"/>
                  </a:lnTo>
                  <a:lnTo>
                    <a:pt x="2830" y="1868"/>
                  </a:lnTo>
                  <a:lnTo>
                    <a:pt x="2885" y="1800"/>
                  </a:lnTo>
                  <a:lnTo>
                    <a:pt x="2891" y="1793"/>
                  </a:lnTo>
                  <a:lnTo>
                    <a:pt x="2949" y="1727"/>
                  </a:lnTo>
                  <a:lnTo>
                    <a:pt x="2954" y="1720"/>
                  </a:lnTo>
                  <a:lnTo>
                    <a:pt x="3014" y="1657"/>
                  </a:lnTo>
                  <a:lnTo>
                    <a:pt x="3020" y="1650"/>
                  </a:lnTo>
                  <a:lnTo>
                    <a:pt x="3082" y="1588"/>
                  </a:lnTo>
                  <a:lnTo>
                    <a:pt x="3088" y="1583"/>
                  </a:lnTo>
                  <a:lnTo>
                    <a:pt x="3152" y="1523"/>
                  </a:lnTo>
                  <a:lnTo>
                    <a:pt x="3158" y="1517"/>
                  </a:lnTo>
                  <a:lnTo>
                    <a:pt x="3224" y="1460"/>
                  </a:lnTo>
                  <a:lnTo>
                    <a:pt x="3231" y="1454"/>
                  </a:lnTo>
                  <a:lnTo>
                    <a:pt x="3299" y="1399"/>
                  </a:lnTo>
                  <a:lnTo>
                    <a:pt x="3305" y="1394"/>
                  </a:lnTo>
                  <a:lnTo>
                    <a:pt x="3375" y="1341"/>
                  </a:lnTo>
                  <a:lnTo>
                    <a:pt x="3382" y="1336"/>
                  </a:lnTo>
                  <a:lnTo>
                    <a:pt x="3454" y="1285"/>
                  </a:lnTo>
                  <a:lnTo>
                    <a:pt x="3461" y="1281"/>
                  </a:lnTo>
                  <a:lnTo>
                    <a:pt x="3534" y="1232"/>
                  </a:lnTo>
                  <a:lnTo>
                    <a:pt x="3541" y="1228"/>
                  </a:lnTo>
                  <a:lnTo>
                    <a:pt x="3617" y="1182"/>
                  </a:lnTo>
                  <a:lnTo>
                    <a:pt x="3624" y="1178"/>
                  </a:lnTo>
                  <a:lnTo>
                    <a:pt x="3701" y="1135"/>
                  </a:lnTo>
                  <a:lnTo>
                    <a:pt x="3709" y="1131"/>
                  </a:lnTo>
                  <a:lnTo>
                    <a:pt x="3787" y="1090"/>
                  </a:lnTo>
                  <a:lnTo>
                    <a:pt x="3795" y="1087"/>
                  </a:lnTo>
                  <a:lnTo>
                    <a:pt x="3874" y="1049"/>
                  </a:lnTo>
                  <a:lnTo>
                    <a:pt x="3882" y="1046"/>
                  </a:lnTo>
                  <a:lnTo>
                    <a:pt x="3962" y="1011"/>
                  </a:lnTo>
                  <a:lnTo>
                    <a:pt x="3970" y="1008"/>
                  </a:lnTo>
                  <a:lnTo>
                    <a:pt x="4052" y="976"/>
                  </a:lnTo>
                  <a:lnTo>
                    <a:pt x="4060" y="973"/>
                  </a:lnTo>
                  <a:lnTo>
                    <a:pt x="4143" y="944"/>
                  </a:lnTo>
                  <a:lnTo>
                    <a:pt x="4151" y="941"/>
                  </a:lnTo>
                  <a:lnTo>
                    <a:pt x="4234" y="915"/>
                  </a:lnTo>
                  <a:lnTo>
                    <a:pt x="4242" y="913"/>
                  </a:lnTo>
                  <a:lnTo>
                    <a:pt x="4327" y="890"/>
                  </a:lnTo>
                  <a:lnTo>
                    <a:pt x="4335" y="887"/>
                  </a:lnTo>
                  <a:lnTo>
                    <a:pt x="4420" y="867"/>
                  </a:lnTo>
                  <a:lnTo>
                    <a:pt x="4428" y="865"/>
                  </a:lnTo>
                  <a:lnTo>
                    <a:pt x="4514" y="848"/>
                  </a:lnTo>
                  <a:lnTo>
                    <a:pt x="4522" y="846"/>
                  </a:lnTo>
                  <a:lnTo>
                    <a:pt x="4609" y="832"/>
                  </a:lnTo>
                  <a:lnTo>
                    <a:pt x="4617" y="831"/>
                  </a:lnTo>
                  <a:lnTo>
                    <a:pt x="4704" y="819"/>
                  </a:lnTo>
                  <a:lnTo>
                    <a:pt x="4713" y="818"/>
                  </a:lnTo>
                  <a:lnTo>
                    <a:pt x="4800" y="809"/>
                  </a:lnTo>
                  <a:lnTo>
                    <a:pt x="4808" y="809"/>
                  </a:lnTo>
                  <a:lnTo>
                    <a:pt x="4896" y="803"/>
                  </a:lnTo>
                  <a:lnTo>
                    <a:pt x="4905" y="803"/>
                  </a:lnTo>
                  <a:close/>
                  <a:moveTo>
                    <a:pt x="4211" y="6400"/>
                  </a:moveTo>
                  <a:lnTo>
                    <a:pt x="4212" y="6406"/>
                  </a:lnTo>
                  <a:lnTo>
                    <a:pt x="5788" y="6406"/>
                  </a:lnTo>
                  <a:lnTo>
                    <a:pt x="5789" y="6400"/>
                  </a:lnTo>
                  <a:lnTo>
                    <a:pt x="5807" y="6300"/>
                  </a:lnTo>
                  <a:lnTo>
                    <a:pt x="5811" y="6282"/>
                  </a:lnTo>
                  <a:lnTo>
                    <a:pt x="5837" y="6186"/>
                  </a:lnTo>
                  <a:lnTo>
                    <a:pt x="5843" y="6168"/>
                  </a:lnTo>
                  <a:lnTo>
                    <a:pt x="5875" y="6076"/>
                  </a:lnTo>
                  <a:lnTo>
                    <a:pt x="5882" y="6058"/>
                  </a:lnTo>
                  <a:lnTo>
                    <a:pt x="5921" y="5971"/>
                  </a:lnTo>
                  <a:lnTo>
                    <a:pt x="5929" y="5954"/>
                  </a:lnTo>
                  <a:lnTo>
                    <a:pt x="5974" y="5870"/>
                  </a:lnTo>
                  <a:lnTo>
                    <a:pt x="5983" y="5854"/>
                  </a:lnTo>
                  <a:lnTo>
                    <a:pt x="6034" y="5774"/>
                  </a:lnTo>
                  <a:lnTo>
                    <a:pt x="6044" y="5759"/>
                  </a:lnTo>
                  <a:lnTo>
                    <a:pt x="6100" y="5683"/>
                  </a:lnTo>
                  <a:lnTo>
                    <a:pt x="6111" y="5670"/>
                  </a:lnTo>
                  <a:lnTo>
                    <a:pt x="6172" y="5597"/>
                  </a:lnTo>
                  <a:lnTo>
                    <a:pt x="6184" y="5585"/>
                  </a:lnTo>
                  <a:lnTo>
                    <a:pt x="6250" y="5517"/>
                  </a:lnTo>
                  <a:lnTo>
                    <a:pt x="6262" y="5506"/>
                  </a:lnTo>
                  <a:lnTo>
                    <a:pt x="6333" y="5442"/>
                  </a:lnTo>
                  <a:lnTo>
                    <a:pt x="6344" y="5432"/>
                  </a:lnTo>
                  <a:lnTo>
                    <a:pt x="6420" y="5371"/>
                  </a:lnTo>
                  <a:lnTo>
                    <a:pt x="6432" y="5363"/>
                  </a:lnTo>
                  <a:lnTo>
                    <a:pt x="6499" y="5315"/>
                  </a:lnTo>
                  <a:lnTo>
                    <a:pt x="6549" y="5269"/>
                  </a:lnTo>
                  <a:lnTo>
                    <a:pt x="6606" y="5213"/>
                  </a:lnTo>
                  <a:lnTo>
                    <a:pt x="6661" y="5156"/>
                  </a:lnTo>
                  <a:lnTo>
                    <a:pt x="6713" y="5097"/>
                  </a:lnTo>
                  <a:lnTo>
                    <a:pt x="6764" y="5036"/>
                  </a:lnTo>
                  <a:lnTo>
                    <a:pt x="6812" y="4974"/>
                  </a:lnTo>
                  <a:lnTo>
                    <a:pt x="6858" y="4910"/>
                  </a:lnTo>
                  <a:lnTo>
                    <a:pt x="6902" y="4844"/>
                  </a:lnTo>
                  <a:lnTo>
                    <a:pt x="6944" y="4777"/>
                  </a:lnTo>
                  <a:lnTo>
                    <a:pt x="6983" y="4709"/>
                  </a:lnTo>
                  <a:lnTo>
                    <a:pt x="7020" y="4639"/>
                  </a:lnTo>
                  <a:lnTo>
                    <a:pt x="7055" y="4568"/>
                  </a:lnTo>
                  <a:lnTo>
                    <a:pt x="7087" y="4496"/>
                  </a:lnTo>
                  <a:lnTo>
                    <a:pt x="7117" y="4422"/>
                  </a:lnTo>
                  <a:lnTo>
                    <a:pt x="7144" y="4348"/>
                  </a:lnTo>
                  <a:lnTo>
                    <a:pt x="7168" y="4272"/>
                  </a:lnTo>
                  <a:lnTo>
                    <a:pt x="7190" y="4196"/>
                  </a:lnTo>
                  <a:lnTo>
                    <a:pt x="7209" y="4120"/>
                  </a:lnTo>
                  <a:lnTo>
                    <a:pt x="7226" y="4042"/>
                  </a:lnTo>
                  <a:lnTo>
                    <a:pt x="7240" y="3965"/>
                  </a:lnTo>
                  <a:lnTo>
                    <a:pt x="7251" y="3886"/>
                  </a:lnTo>
                  <a:lnTo>
                    <a:pt x="7260" y="3808"/>
                  </a:lnTo>
                  <a:lnTo>
                    <a:pt x="7266" y="3729"/>
                  </a:lnTo>
                  <a:lnTo>
                    <a:pt x="7269" y="3650"/>
                  </a:lnTo>
                  <a:lnTo>
                    <a:pt x="7269" y="3571"/>
                  </a:lnTo>
                  <a:lnTo>
                    <a:pt x="7267" y="3492"/>
                  </a:lnTo>
                  <a:lnTo>
                    <a:pt x="7262" y="3413"/>
                  </a:lnTo>
                  <a:lnTo>
                    <a:pt x="7255" y="3335"/>
                  </a:lnTo>
                  <a:lnTo>
                    <a:pt x="7244" y="3256"/>
                  </a:lnTo>
                  <a:lnTo>
                    <a:pt x="7231" y="3178"/>
                  </a:lnTo>
                  <a:lnTo>
                    <a:pt x="7215" y="3101"/>
                  </a:lnTo>
                  <a:lnTo>
                    <a:pt x="7197" y="3024"/>
                  </a:lnTo>
                  <a:lnTo>
                    <a:pt x="7176" y="2948"/>
                  </a:lnTo>
                  <a:lnTo>
                    <a:pt x="7152" y="2873"/>
                  </a:lnTo>
                  <a:lnTo>
                    <a:pt x="7126" y="2798"/>
                  </a:lnTo>
                  <a:lnTo>
                    <a:pt x="7097" y="2725"/>
                  </a:lnTo>
                  <a:lnTo>
                    <a:pt x="7066" y="2652"/>
                  </a:lnTo>
                  <a:lnTo>
                    <a:pt x="7032" y="2581"/>
                  </a:lnTo>
                  <a:lnTo>
                    <a:pt x="6995" y="2511"/>
                  </a:lnTo>
                  <a:lnTo>
                    <a:pt x="6957" y="2442"/>
                  </a:lnTo>
                  <a:lnTo>
                    <a:pt x="6916" y="2374"/>
                  </a:lnTo>
                  <a:lnTo>
                    <a:pt x="6872" y="2307"/>
                  </a:lnTo>
                  <a:lnTo>
                    <a:pt x="6826" y="2242"/>
                  </a:lnTo>
                  <a:lnTo>
                    <a:pt x="6779" y="2179"/>
                  </a:lnTo>
                  <a:lnTo>
                    <a:pt x="6729" y="2118"/>
                  </a:lnTo>
                  <a:lnTo>
                    <a:pt x="6677" y="2058"/>
                  </a:lnTo>
                  <a:lnTo>
                    <a:pt x="6623" y="2001"/>
                  </a:lnTo>
                  <a:lnTo>
                    <a:pt x="6568" y="1945"/>
                  </a:lnTo>
                  <a:lnTo>
                    <a:pt x="6510" y="1891"/>
                  </a:lnTo>
                  <a:lnTo>
                    <a:pt x="6451" y="1840"/>
                  </a:lnTo>
                  <a:lnTo>
                    <a:pt x="6389" y="1790"/>
                  </a:lnTo>
                  <a:lnTo>
                    <a:pt x="6326" y="1742"/>
                  </a:lnTo>
                  <a:lnTo>
                    <a:pt x="6262" y="1697"/>
                  </a:lnTo>
                  <a:lnTo>
                    <a:pt x="6196" y="1653"/>
                  </a:lnTo>
                  <a:lnTo>
                    <a:pt x="6128" y="1612"/>
                  </a:lnTo>
                  <a:lnTo>
                    <a:pt x="6059" y="1573"/>
                  </a:lnTo>
                  <a:lnTo>
                    <a:pt x="5988" y="1537"/>
                  </a:lnTo>
                  <a:lnTo>
                    <a:pt x="5917" y="1503"/>
                  </a:lnTo>
                  <a:lnTo>
                    <a:pt x="5844" y="1472"/>
                  </a:lnTo>
                  <a:lnTo>
                    <a:pt x="5770" y="1443"/>
                  </a:lnTo>
                  <a:lnTo>
                    <a:pt x="5696" y="1417"/>
                  </a:lnTo>
                  <a:lnTo>
                    <a:pt x="5621" y="1394"/>
                  </a:lnTo>
                  <a:lnTo>
                    <a:pt x="5545" y="1373"/>
                  </a:lnTo>
                  <a:lnTo>
                    <a:pt x="5468" y="1354"/>
                  </a:lnTo>
                  <a:lnTo>
                    <a:pt x="5390" y="1339"/>
                  </a:lnTo>
                  <a:lnTo>
                    <a:pt x="5313" y="1326"/>
                  </a:lnTo>
                  <a:lnTo>
                    <a:pt x="5234" y="1315"/>
                  </a:lnTo>
                  <a:lnTo>
                    <a:pt x="5155" y="1307"/>
                  </a:lnTo>
                  <a:lnTo>
                    <a:pt x="5076" y="1302"/>
                  </a:lnTo>
                  <a:lnTo>
                    <a:pt x="5000" y="1300"/>
                  </a:lnTo>
                  <a:lnTo>
                    <a:pt x="4924" y="1302"/>
                  </a:lnTo>
                  <a:lnTo>
                    <a:pt x="4845" y="1307"/>
                  </a:lnTo>
                  <a:lnTo>
                    <a:pt x="4766" y="1315"/>
                  </a:lnTo>
                  <a:lnTo>
                    <a:pt x="4687" y="1326"/>
                  </a:lnTo>
                  <a:lnTo>
                    <a:pt x="4610" y="1339"/>
                  </a:lnTo>
                  <a:lnTo>
                    <a:pt x="4532" y="1354"/>
                  </a:lnTo>
                  <a:lnTo>
                    <a:pt x="4455" y="1373"/>
                  </a:lnTo>
                  <a:lnTo>
                    <a:pt x="4379" y="1394"/>
                  </a:lnTo>
                  <a:lnTo>
                    <a:pt x="4304" y="1417"/>
                  </a:lnTo>
                  <a:lnTo>
                    <a:pt x="4230" y="1443"/>
                  </a:lnTo>
                  <a:lnTo>
                    <a:pt x="4156" y="1472"/>
                  </a:lnTo>
                  <a:lnTo>
                    <a:pt x="4083" y="1503"/>
                  </a:lnTo>
                  <a:lnTo>
                    <a:pt x="4012" y="1537"/>
                  </a:lnTo>
                  <a:lnTo>
                    <a:pt x="3941" y="1573"/>
                  </a:lnTo>
                  <a:lnTo>
                    <a:pt x="3872" y="1612"/>
                  </a:lnTo>
                  <a:lnTo>
                    <a:pt x="3804" y="1653"/>
                  </a:lnTo>
                  <a:lnTo>
                    <a:pt x="3738" y="1697"/>
                  </a:lnTo>
                  <a:lnTo>
                    <a:pt x="3674" y="1742"/>
                  </a:lnTo>
                  <a:lnTo>
                    <a:pt x="3611" y="1790"/>
                  </a:lnTo>
                  <a:lnTo>
                    <a:pt x="3549" y="1840"/>
                  </a:lnTo>
                  <a:lnTo>
                    <a:pt x="3490" y="1891"/>
                  </a:lnTo>
                  <a:lnTo>
                    <a:pt x="3432" y="1945"/>
                  </a:lnTo>
                  <a:lnTo>
                    <a:pt x="3377" y="2001"/>
                  </a:lnTo>
                  <a:lnTo>
                    <a:pt x="3323" y="2058"/>
                  </a:lnTo>
                  <a:lnTo>
                    <a:pt x="3271" y="2118"/>
                  </a:lnTo>
                  <a:lnTo>
                    <a:pt x="3221" y="2179"/>
                  </a:lnTo>
                  <a:lnTo>
                    <a:pt x="3174" y="2242"/>
                  </a:lnTo>
                  <a:lnTo>
                    <a:pt x="3128" y="2307"/>
                  </a:lnTo>
                  <a:lnTo>
                    <a:pt x="3084" y="2374"/>
                  </a:lnTo>
                  <a:lnTo>
                    <a:pt x="3043" y="2442"/>
                  </a:lnTo>
                  <a:lnTo>
                    <a:pt x="3005" y="2511"/>
                  </a:lnTo>
                  <a:lnTo>
                    <a:pt x="2968" y="2581"/>
                  </a:lnTo>
                  <a:lnTo>
                    <a:pt x="2934" y="2652"/>
                  </a:lnTo>
                  <a:lnTo>
                    <a:pt x="2903" y="2725"/>
                  </a:lnTo>
                  <a:lnTo>
                    <a:pt x="2874" y="2798"/>
                  </a:lnTo>
                  <a:lnTo>
                    <a:pt x="2848" y="2873"/>
                  </a:lnTo>
                  <a:lnTo>
                    <a:pt x="2824" y="2948"/>
                  </a:lnTo>
                  <a:lnTo>
                    <a:pt x="2803" y="3024"/>
                  </a:lnTo>
                  <a:lnTo>
                    <a:pt x="2785" y="3101"/>
                  </a:lnTo>
                  <a:lnTo>
                    <a:pt x="2769" y="3178"/>
                  </a:lnTo>
                  <a:lnTo>
                    <a:pt x="2756" y="3256"/>
                  </a:lnTo>
                  <a:lnTo>
                    <a:pt x="2745" y="3335"/>
                  </a:lnTo>
                  <a:lnTo>
                    <a:pt x="2738" y="3413"/>
                  </a:lnTo>
                  <a:lnTo>
                    <a:pt x="2733" y="3492"/>
                  </a:lnTo>
                  <a:lnTo>
                    <a:pt x="2731" y="3571"/>
                  </a:lnTo>
                  <a:lnTo>
                    <a:pt x="2731" y="3650"/>
                  </a:lnTo>
                  <a:lnTo>
                    <a:pt x="2734" y="3729"/>
                  </a:lnTo>
                  <a:lnTo>
                    <a:pt x="2740" y="3808"/>
                  </a:lnTo>
                  <a:lnTo>
                    <a:pt x="2749" y="3886"/>
                  </a:lnTo>
                  <a:lnTo>
                    <a:pt x="2760" y="3965"/>
                  </a:lnTo>
                  <a:lnTo>
                    <a:pt x="2774" y="4042"/>
                  </a:lnTo>
                  <a:lnTo>
                    <a:pt x="2791" y="4120"/>
                  </a:lnTo>
                  <a:lnTo>
                    <a:pt x="2810" y="4196"/>
                  </a:lnTo>
                  <a:lnTo>
                    <a:pt x="2832" y="4272"/>
                  </a:lnTo>
                  <a:lnTo>
                    <a:pt x="2856" y="4348"/>
                  </a:lnTo>
                  <a:lnTo>
                    <a:pt x="2883" y="4422"/>
                  </a:lnTo>
                  <a:lnTo>
                    <a:pt x="2913" y="4496"/>
                  </a:lnTo>
                  <a:lnTo>
                    <a:pt x="2945" y="4568"/>
                  </a:lnTo>
                  <a:lnTo>
                    <a:pt x="2980" y="4639"/>
                  </a:lnTo>
                  <a:lnTo>
                    <a:pt x="3017" y="4709"/>
                  </a:lnTo>
                  <a:lnTo>
                    <a:pt x="3056" y="4777"/>
                  </a:lnTo>
                  <a:lnTo>
                    <a:pt x="3098" y="4844"/>
                  </a:lnTo>
                  <a:lnTo>
                    <a:pt x="3142" y="4910"/>
                  </a:lnTo>
                  <a:lnTo>
                    <a:pt x="3188" y="4974"/>
                  </a:lnTo>
                  <a:lnTo>
                    <a:pt x="3236" y="5036"/>
                  </a:lnTo>
                  <a:lnTo>
                    <a:pt x="3287" y="5097"/>
                  </a:lnTo>
                  <a:lnTo>
                    <a:pt x="3339" y="5156"/>
                  </a:lnTo>
                  <a:lnTo>
                    <a:pt x="3394" y="5213"/>
                  </a:lnTo>
                  <a:lnTo>
                    <a:pt x="3451" y="5269"/>
                  </a:lnTo>
                  <a:lnTo>
                    <a:pt x="3501" y="5315"/>
                  </a:lnTo>
                  <a:lnTo>
                    <a:pt x="3568" y="5363"/>
                  </a:lnTo>
                  <a:lnTo>
                    <a:pt x="3580" y="5371"/>
                  </a:lnTo>
                  <a:lnTo>
                    <a:pt x="3656" y="5432"/>
                  </a:lnTo>
                  <a:lnTo>
                    <a:pt x="3667" y="5442"/>
                  </a:lnTo>
                  <a:lnTo>
                    <a:pt x="3738" y="5506"/>
                  </a:lnTo>
                  <a:lnTo>
                    <a:pt x="3750" y="5517"/>
                  </a:lnTo>
                  <a:lnTo>
                    <a:pt x="3816" y="5585"/>
                  </a:lnTo>
                  <a:lnTo>
                    <a:pt x="3828" y="5597"/>
                  </a:lnTo>
                  <a:lnTo>
                    <a:pt x="3889" y="5670"/>
                  </a:lnTo>
                  <a:lnTo>
                    <a:pt x="3900" y="5683"/>
                  </a:lnTo>
                  <a:lnTo>
                    <a:pt x="3956" y="5759"/>
                  </a:lnTo>
                  <a:lnTo>
                    <a:pt x="3966" y="5774"/>
                  </a:lnTo>
                  <a:lnTo>
                    <a:pt x="4017" y="5854"/>
                  </a:lnTo>
                  <a:lnTo>
                    <a:pt x="4026" y="5870"/>
                  </a:lnTo>
                  <a:lnTo>
                    <a:pt x="4071" y="5954"/>
                  </a:lnTo>
                  <a:lnTo>
                    <a:pt x="4079" y="5971"/>
                  </a:lnTo>
                  <a:lnTo>
                    <a:pt x="4118" y="6058"/>
                  </a:lnTo>
                  <a:lnTo>
                    <a:pt x="4125" y="6076"/>
                  </a:lnTo>
                  <a:lnTo>
                    <a:pt x="4157" y="6168"/>
                  </a:lnTo>
                  <a:lnTo>
                    <a:pt x="4163" y="6186"/>
                  </a:lnTo>
                  <a:lnTo>
                    <a:pt x="4189" y="6282"/>
                  </a:lnTo>
                  <a:lnTo>
                    <a:pt x="4193" y="6300"/>
                  </a:lnTo>
                  <a:lnTo>
                    <a:pt x="4211" y="6400"/>
                  </a:lnTo>
                  <a:close/>
                  <a:moveTo>
                    <a:pt x="6084" y="8172"/>
                  </a:moveTo>
                  <a:lnTo>
                    <a:pt x="6052" y="8179"/>
                  </a:lnTo>
                  <a:lnTo>
                    <a:pt x="6019" y="8181"/>
                  </a:lnTo>
                  <a:lnTo>
                    <a:pt x="3981" y="8181"/>
                  </a:lnTo>
                  <a:lnTo>
                    <a:pt x="3948" y="8179"/>
                  </a:lnTo>
                  <a:lnTo>
                    <a:pt x="3916" y="8172"/>
                  </a:lnTo>
                  <a:lnTo>
                    <a:pt x="3885" y="8162"/>
                  </a:lnTo>
                  <a:lnTo>
                    <a:pt x="3856" y="8148"/>
                  </a:lnTo>
                  <a:lnTo>
                    <a:pt x="3829" y="8129"/>
                  </a:lnTo>
                  <a:lnTo>
                    <a:pt x="3804" y="8108"/>
                  </a:lnTo>
                  <a:lnTo>
                    <a:pt x="3783" y="8083"/>
                  </a:lnTo>
                  <a:lnTo>
                    <a:pt x="3764" y="8056"/>
                  </a:lnTo>
                  <a:lnTo>
                    <a:pt x="3750" y="8027"/>
                  </a:lnTo>
                  <a:lnTo>
                    <a:pt x="3740" y="7996"/>
                  </a:lnTo>
                  <a:lnTo>
                    <a:pt x="3733" y="7964"/>
                  </a:lnTo>
                  <a:lnTo>
                    <a:pt x="3731" y="7931"/>
                  </a:lnTo>
                  <a:lnTo>
                    <a:pt x="3733" y="7898"/>
                  </a:lnTo>
                  <a:lnTo>
                    <a:pt x="3740" y="7866"/>
                  </a:lnTo>
                  <a:lnTo>
                    <a:pt x="3750" y="7835"/>
                  </a:lnTo>
                  <a:lnTo>
                    <a:pt x="3764" y="7806"/>
                  </a:lnTo>
                  <a:lnTo>
                    <a:pt x="3783" y="7779"/>
                  </a:lnTo>
                  <a:lnTo>
                    <a:pt x="3804" y="7754"/>
                  </a:lnTo>
                  <a:lnTo>
                    <a:pt x="3829" y="7733"/>
                  </a:lnTo>
                  <a:lnTo>
                    <a:pt x="3856" y="7714"/>
                  </a:lnTo>
                  <a:lnTo>
                    <a:pt x="3885" y="7700"/>
                  </a:lnTo>
                  <a:lnTo>
                    <a:pt x="3916" y="7690"/>
                  </a:lnTo>
                  <a:lnTo>
                    <a:pt x="3948" y="7683"/>
                  </a:lnTo>
                  <a:lnTo>
                    <a:pt x="3981" y="7681"/>
                  </a:lnTo>
                  <a:lnTo>
                    <a:pt x="6019" y="7681"/>
                  </a:lnTo>
                  <a:lnTo>
                    <a:pt x="6052" y="7683"/>
                  </a:lnTo>
                  <a:lnTo>
                    <a:pt x="6084" y="7690"/>
                  </a:lnTo>
                  <a:lnTo>
                    <a:pt x="6115" y="7700"/>
                  </a:lnTo>
                  <a:lnTo>
                    <a:pt x="6144" y="7714"/>
                  </a:lnTo>
                  <a:lnTo>
                    <a:pt x="6171" y="7733"/>
                  </a:lnTo>
                  <a:lnTo>
                    <a:pt x="6196" y="7754"/>
                  </a:lnTo>
                  <a:lnTo>
                    <a:pt x="6217" y="7779"/>
                  </a:lnTo>
                  <a:lnTo>
                    <a:pt x="6236" y="7806"/>
                  </a:lnTo>
                  <a:lnTo>
                    <a:pt x="6250" y="7835"/>
                  </a:lnTo>
                  <a:lnTo>
                    <a:pt x="6260" y="7866"/>
                  </a:lnTo>
                  <a:lnTo>
                    <a:pt x="6267" y="7898"/>
                  </a:lnTo>
                  <a:lnTo>
                    <a:pt x="6269" y="7931"/>
                  </a:lnTo>
                  <a:lnTo>
                    <a:pt x="6267" y="7964"/>
                  </a:lnTo>
                  <a:lnTo>
                    <a:pt x="6260" y="7996"/>
                  </a:lnTo>
                  <a:lnTo>
                    <a:pt x="6250" y="8027"/>
                  </a:lnTo>
                  <a:lnTo>
                    <a:pt x="6236" y="8056"/>
                  </a:lnTo>
                  <a:lnTo>
                    <a:pt x="6217" y="8083"/>
                  </a:lnTo>
                  <a:lnTo>
                    <a:pt x="6196" y="8108"/>
                  </a:lnTo>
                  <a:lnTo>
                    <a:pt x="6171" y="8129"/>
                  </a:lnTo>
                  <a:lnTo>
                    <a:pt x="6144" y="8148"/>
                  </a:lnTo>
                  <a:lnTo>
                    <a:pt x="6115" y="8162"/>
                  </a:lnTo>
                  <a:lnTo>
                    <a:pt x="6084" y="8172"/>
                  </a:lnTo>
                  <a:close/>
                  <a:moveTo>
                    <a:pt x="5702" y="9191"/>
                  </a:moveTo>
                  <a:lnTo>
                    <a:pt x="5670" y="9198"/>
                  </a:lnTo>
                  <a:lnTo>
                    <a:pt x="5637" y="9200"/>
                  </a:lnTo>
                  <a:lnTo>
                    <a:pt x="4363" y="9200"/>
                  </a:lnTo>
                  <a:lnTo>
                    <a:pt x="4330" y="9198"/>
                  </a:lnTo>
                  <a:lnTo>
                    <a:pt x="4298" y="9191"/>
                  </a:lnTo>
                  <a:lnTo>
                    <a:pt x="4267" y="9181"/>
                  </a:lnTo>
                  <a:lnTo>
                    <a:pt x="4238" y="9167"/>
                  </a:lnTo>
                  <a:lnTo>
                    <a:pt x="4211" y="9148"/>
                  </a:lnTo>
                  <a:lnTo>
                    <a:pt x="4186" y="9127"/>
                  </a:lnTo>
                  <a:lnTo>
                    <a:pt x="4165" y="9102"/>
                  </a:lnTo>
                  <a:lnTo>
                    <a:pt x="4146" y="9075"/>
                  </a:lnTo>
                  <a:lnTo>
                    <a:pt x="4132" y="9046"/>
                  </a:lnTo>
                  <a:lnTo>
                    <a:pt x="4122" y="9015"/>
                  </a:lnTo>
                  <a:lnTo>
                    <a:pt x="4115" y="8983"/>
                  </a:lnTo>
                  <a:lnTo>
                    <a:pt x="4113" y="8950"/>
                  </a:lnTo>
                  <a:lnTo>
                    <a:pt x="4115" y="8917"/>
                  </a:lnTo>
                  <a:lnTo>
                    <a:pt x="4122" y="8885"/>
                  </a:lnTo>
                  <a:lnTo>
                    <a:pt x="4132" y="8854"/>
                  </a:lnTo>
                  <a:lnTo>
                    <a:pt x="4146" y="8825"/>
                  </a:lnTo>
                  <a:lnTo>
                    <a:pt x="4165" y="8798"/>
                  </a:lnTo>
                  <a:lnTo>
                    <a:pt x="4186" y="8773"/>
                  </a:lnTo>
                  <a:lnTo>
                    <a:pt x="4211" y="8752"/>
                  </a:lnTo>
                  <a:lnTo>
                    <a:pt x="4238" y="8733"/>
                  </a:lnTo>
                  <a:lnTo>
                    <a:pt x="4267" y="8719"/>
                  </a:lnTo>
                  <a:lnTo>
                    <a:pt x="4298" y="8709"/>
                  </a:lnTo>
                  <a:lnTo>
                    <a:pt x="4330" y="8702"/>
                  </a:lnTo>
                  <a:lnTo>
                    <a:pt x="4363" y="8700"/>
                  </a:lnTo>
                  <a:lnTo>
                    <a:pt x="5637" y="8700"/>
                  </a:lnTo>
                  <a:lnTo>
                    <a:pt x="5670" y="8702"/>
                  </a:lnTo>
                  <a:lnTo>
                    <a:pt x="5702" y="8709"/>
                  </a:lnTo>
                  <a:lnTo>
                    <a:pt x="5733" y="8719"/>
                  </a:lnTo>
                  <a:lnTo>
                    <a:pt x="5762" y="8733"/>
                  </a:lnTo>
                  <a:lnTo>
                    <a:pt x="5789" y="8752"/>
                  </a:lnTo>
                  <a:lnTo>
                    <a:pt x="5814" y="8773"/>
                  </a:lnTo>
                  <a:lnTo>
                    <a:pt x="5835" y="8798"/>
                  </a:lnTo>
                  <a:lnTo>
                    <a:pt x="5854" y="8825"/>
                  </a:lnTo>
                  <a:lnTo>
                    <a:pt x="5868" y="8854"/>
                  </a:lnTo>
                  <a:lnTo>
                    <a:pt x="5878" y="8885"/>
                  </a:lnTo>
                  <a:lnTo>
                    <a:pt x="5885" y="8917"/>
                  </a:lnTo>
                  <a:lnTo>
                    <a:pt x="5887" y="8950"/>
                  </a:lnTo>
                  <a:lnTo>
                    <a:pt x="5885" y="8983"/>
                  </a:lnTo>
                  <a:lnTo>
                    <a:pt x="5878" y="9015"/>
                  </a:lnTo>
                  <a:lnTo>
                    <a:pt x="5868" y="9046"/>
                  </a:lnTo>
                  <a:lnTo>
                    <a:pt x="5854" y="9075"/>
                  </a:lnTo>
                  <a:lnTo>
                    <a:pt x="5835" y="9102"/>
                  </a:lnTo>
                  <a:lnTo>
                    <a:pt x="5814" y="9127"/>
                  </a:lnTo>
                  <a:lnTo>
                    <a:pt x="5789" y="9148"/>
                  </a:lnTo>
                  <a:lnTo>
                    <a:pt x="5762" y="9167"/>
                  </a:lnTo>
                  <a:lnTo>
                    <a:pt x="5733" y="9181"/>
                  </a:lnTo>
                  <a:lnTo>
                    <a:pt x="5702" y="91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" name="Google Shape;602;p7">
            <a:extLst>
              <a:ext uri="{FF2B5EF4-FFF2-40B4-BE49-F238E27FC236}">
                <a16:creationId xmlns:a16="http://schemas.microsoft.com/office/drawing/2014/main" id="{72C16C84-2A78-4451-BC8F-70E7BC129696}"/>
              </a:ext>
            </a:extLst>
          </p:cNvPr>
          <p:cNvGrpSpPr/>
          <p:nvPr/>
        </p:nvGrpSpPr>
        <p:grpSpPr>
          <a:xfrm>
            <a:off x="4094847" y="1760585"/>
            <a:ext cx="633600" cy="633600"/>
            <a:chOff x="4094847" y="1760585"/>
            <a:chExt cx="633600" cy="633600"/>
          </a:xfrm>
          <a:solidFill>
            <a:schemeClr val="bg1"/>
          </a:solidFill>
        </p:grpSpPr>
        <p:sp>
          <p:nvSpPr>
            <p:cNvPr id="219" name="Google Shape;603;p7">
              <a:extLst>
                <a:ext uri="{FF2B5EF4-FFF2-40B4-BE49-F238E27FC236}">
                  <a16:creationId xmlns:a16="http://schemas.microsoft.com/office/drawing/2014/main" id="{C2C54A3E-71B4-452C-B5D0-05D482BADE88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0" y="5028"/>
                  </a:moveTo>
                  <a:lnTo>
                    <a:pt x="6319" y="5079"/>
                  </a:lnTo>
                  <a:lnTo>
                    <a:pt x="6316" y="5129"/>
                  </a:lnTo>
                  <a:lnTo>
                    <a:pt x="6312" y="5180"/>
                  </a:lnTo>
                  <a:lnTo>
                    <a:pt x="6305" y="5230"/>
                  </a:lnTo>
                  <a:lnTo>
                    <a:pt x="6297" y="5279"/>
                  </a:lnTo>
                  <a:lnTo>
                    <a:pt x="6286" y="5329"/>
                  </a:lnTo>
                  <a:lnTo>
                    <a:pt x="6274" y="5377"/>
                  </a:lnTo>
                  <a:lnTo>
                    <a:pt x="6260" y="5426"/>
                  </a:lnTo>
                  <a:lnTo>
                    <a:pt x="6245" y="5474"/>
                  </a:lnTo>
                  <a:lnTo>
                    <a:pt x="6227" y="5521"/>
                  </a:lnTo>
                  <a:lnTo>
                    <a:pt x="6208" y="5568"/>
                  </a:lnTo>
                  <a:lnTo>
                    <a:pt x="6187" y="5613"/>
                  </a:lnTo>
                  <a:lnTo>
                    <a:pt x="6164" y="5659"/>
                  </a:lnTo>
                  <a:lnTo>
                    <a:pt x="6140" y="5703"/>
                  </a:lnTo>
                  <a:lnTo>
                    <a:pt x="6114" y="5746"/>
                  </a:lnTo>
                  <a:lnTo>
                    <a:pt x="6086" y="5789"/>
                  </a:lnTo>
                  <a:lnTo>
                    <a:pt x="6057" y="5830"/>
                  </a:lnTo>
                  <a:lnTo>
                    <a:pt x="6026" y="5870"/>
                  </a:lnTo>
                  <a:lnTo>
                    <a:pt x="5994" y="5908"/>
                  </a:lnTo>
                  <a:lnTo>
                    <a:pt x="5960" y="5946"/>
                  </a:lnTo>
                  <a:lnTo>
                    <a:pt x="5925" y="5982"/>
                  </a:lnTo>
                  <a:lnTo>
                    <a:pt x="5889" y="6017"/>
                  </a:lnTo>
                  <a:lnTo>
                    <a:pt x="5852" y="6050"/>
                  </a:lnTo>
                  <a:lnTo>
                    <a:pt x="5813" y="6083"/>
                  </a:lnTo>
                  <a:lnTo>
                    <a:pt x="5773" y="6113"/>
                  </a:lnTo>
                  <a:lnTo>
                    <a:pt x="5732" y="6142"/>
                  </a:lnTo>
                  <a:lnTo>
                    <a:pt x="5689" y="6170"/>
                  </a:lnTo>
                  <a:lnTo>
                    <a:pt x="5646" y="6196"/>
                  </a:lnTo>
                  <a:lnTo>
                    <a:pt x="5602" y="6221"/>
                  </a:lnTo>
                  <a:lnTo>
                    <a:pt x="5557" y="6243"/>
                  </a:lnTo>
                  <a:lnTo>
                    <a:pt x="5511" y="6265"/>
                  </a:lnTo>
                  <a:lnTo>
                    <a:pt x="5464" y="6284"/>
                  </a:lnTo>
                  <a:lnTo>
                    <a:pt x="5417" y="6301"/>
                  </a:lnTo>
                  <a:lnTo>
                    <a:pt x="5369" y="6317"/>
                  </a:lnTo>
                  <a:lnTo>
                    <a:pt x="5321" y="6331"/>
                  </a:lnTo>
                  <a:lnTo>
                    <a:pt x="5272" y="6343"/>
                  </a:lnTo>
                  <a:lnTo>
                    <a:pt x="5223" y="6354"/>
                  </a:lnTo>
                  <a:lnTo>
                    <a:pt x="5173" y="6362"/>
                  </a:lnTo>
                  <a:lnTo>
                    <a:pt x="5123" y="6369"/>
                  </a:lnTo>
                  <a:lnTo>
                    <a:pt x="5073" y="6373"/>
                  </a:lnTo>
                  <a:lnTo>
                    <a:pt x="5023" y="6376"/>
                  </a:lnTo>
                  <a:lnTo>
                    <a:pt x="4972" y="6377"/>
                  </a:lnTo>
                  <a:lnTo>
                    <a:pt x="4921" y="6376"/>
                  </a:lnTo>
                  <a:lnTo>
                    <a:pt x="4871" y="6373"/>
                  </a:lnTo>
                  <a:lnTo>
                    <a:pt x="4820" y="6369"/>
                  </a:lnTo>
                  <a:lnTo>
                    <a:pt x="4770" y="6362"/>
                  </a:lnTo>
                  <a:lnTo>
                    <a:pt x="4721" y="6354"/>
                  </a:lnTo>
                  <a:lnTo>
                    <a:pt x="4671" y="6343"/>
                  </a:lnTo>
                  <a:lnTo>
                    <a:pt x="4623" y="6331"/>
                  </a:lnTo>
                  <a:lnTo>
                    <a:pt x="4574" y="6317"/>
                  </a:lnTo>
                  <a:lnTo>
                    <a:pt x="4526" y="6301"/>
                  </a:lnTo>
                  <a:lnTo>
                    <a:pt x="4479" y="6284"/>
                  </a:lnTo>
                  <a:lnTo>
                    <a:pt x="4432" y="6265"/>
                  </a:lnTo>
                  <a:lnTo>
                    <a:pt x="4387" y="6243"/>
                  </a:lnTo>
                  <a:lnTo>
                    <a:pt x="4341" y="6221"/>
                  </a:lnTo>
                  <a:lnTo>
                    <a:pt x="4297" y="6196"/>
                  </a:lnTo>
                  <a:lnTo>
                    <a:pt x="4254" y="6170"/>
                  </a:lnTo>
                  <a:lnTo>
                    <a:pt x="4211" y="6142"/>
                  </a:lnTo>
                  <a:lnTo>
                    <a:pt x="4170" y="6113"/>
                  </a:lnTo>
                  <a:lnTo>
                    <a:pt x="4130" y="6083"/>
                  </a:lnTo>
                  <a:lnTo>
                    <a:pt x="4092" y="6050"/>
                  </a:lnTo>
                  <a:lnTo>
                    <a:pt x="4054" y="6017"/>
                  </a:lnTo>
                  <a:lnTo>
                    <a:pt x="4018" y="5982"/>
                  </a:lnTo>
                  <a:lnTo>
                    <a:pt x="3983" y="5946"/>
                  </a:lnTo>
                  <a:lnTo>
                    <a:pt x="3950" y="5908"/>
                  </a:lnTo>
                  <a:lnTo>
                    <a:pt x="3917" y="5870"/>
                  </a:lnTo>
                  <a:lnTo>
                    <a:pt x="3887" y="5830"/>
                  </a:lnTo>
                  <a:lnTo>
                    <a:pt x="3858" y="5789"/>
                  </a:lnTo>
                  <a:lnTo>
                    <a:pt x="3830" y="5746"/>
                  </a:lnTo>
                  <a:lnTo>
                    <a:pt x="3804" y="5703"/>
                  </a:lnTo>
                  <a:lnTo>
                    <a:pt x="3779" y="5659"/>
                  </a:lnTo>
                  <a:lnTo>
                    <a:pt x="3757" y="5613"/>
                  </a:lnTo>
                  <a:lnTo>
                    <a:pt x="3735" y="5568"/>
                  </a:lnTo>
                  <a:lnTo>
                    <a:pt x="3716" y="5521"/>
                  </a:lnTo>
                  <a:lnTo>
                    <a:pt x="3699" y="5474"/>
                  </a:lnTo>
                  <a:lnTo>
                    <a:pt x="3683" y="5426"/>
                  </a:lnTo>
                  <a:lnTo>
                    <a:pt x="3669" y="5377"/>
                  </a:lnTo>
                  <a:lnTo>
                    <a:pt x="3657" y="5329"/>
                  </a:lnTo>
                  <a:lnTo>
                    <a:pt x="3646" y="5279"/>
                  </a:lnTo>
                  <a:lnTo>
                    <a:pt x="3638" y="5230"/>
                  </a:lnTo>
                  <a:lnTo>
                    <a:pt x="3631" y="5180"/>
                  </a:lnTo>
                  <a:lnTo>
                    <a:pt x="3627" y="5129"/>
                  </a:lnTo>
                  <a:lnTo>
                    <a:pt x="3624" y="5079"/>
                  </a:lnTo>
                  <a:lnTo>
                    <a:pt x="3623" y="5028"/>
                  </a:lnTo>
                  <a:lnTo>
                    <a:pt x="3624" y="4977"/>
                  </a:lnTo>
                  <a:lnTo>
                    <a:pt x="3627" y="4927"/>
                  </a:lnTo>
                  <a:lnTo>
                    <a:pt x="3631" y="4877"/>
                  </a:lnTo>
                  <a:lnTo>
                    <a:pt x="3638" y="4827"/>
                  </a:lnTo>
                  <a:lnTo>
                    <a:pt x="3646" y="4777"/>
                  </a:lnTo>
                  <a:lnTo>
                    <a:pt x="3657" y="4728"/>
                  </a:lnTo>
                  <a:lnTo>
                    <a:pt x="3669" y="4679"/>
                  </a:lnTo>
                  <a:lnTo>
                    <a:pt x="3683" y="4631"/>
                  </a:lnTo>
                  <a:lnTo>
                    <a:pt x="3699" y="4583"/>
                  </a:lnTo>
                  <a:lnTo>
                    <a:pt x="3716" y="4536"/>
                  </a:lnTo>
                  <a:lnTo>
                    <a:pt x="3735" y="4489"/>
                  </a:lnTo>
                  <a:lnTo>
                    <a:pt x="3757" y="4443"/>
                  </a:lnTo>
                  <a:lnTo>
                    <a:pt x="3779" y="4398"/>
                  </a:lnTo>
                  <a:lnTo>
                    <a:pt x="3804" y="4354"/>
                  </a:lnTo>
                  <a:lnTo>
                    <a:pt x="3830" y="4311"/>
                  </a:lnTo>
                  <a:lnTo>
                    <a:pt x="3858" y="4268"/>
                  </a:lnTo>
                  <a:lnTo>
                    <a:pt x="3887" y="4227"/>
                  </a:lnTo>
                  <a:lnTo>
                    <a:pt x="3917" y="4187"/>
                  </a:lnTo>
                  <a:lnTo>
                    <a:pt x="3950" y="4148"/>
                  </a:lnTo>
                  <a:lnTo>
                    <a:pt x="3983" y="4111"/>
                  </a:lnTo>
                  <a:lnTo>
                    <a:pt x="4018" y="4075"/>
                  </a:lnTo>
                  <a:lnTo>
                    <a:pt x="4054" y="4040"/>
                  </a:lnTo>
                  <a:lnTo>
                    <a:pt x="4092" y="4006"/>
                  </a:lnTo>
                  <a:lnTo>
                    <a:pt x="4130" y="3974"/>
                  </a:lnTo>
                  <a:lnTo>
                    <a:pt x="4170" y="3943"/>
                  </a:lnTo>
                  <a:lnTo>
                    <a:pt x="4211" y="3914"/>
                  </a:lnTo>
                  <a:lnTo>
                    <a:pt x="4254" y="3886"/>
                  </a:lnTo>
                  <a:lnTo>
                    <a:pt x="4297" y="3860"/>
                  </a:lnTo>
                  <a:lnTo>
                    <a:pt x="4341" y="3836"/>
                  </a:lnTo>
                  <a:lnTo>
                    <a:pt x="4387" y="3813"/>
                  </a:lnTo>
                  <a:lnTo>
                    <a:pt x="4432" y="3792"/>
                  </a:lnTo>
                  <a:lnTo>
                    <a:pt x="4479" y="3773"/>
                  </a:lnTo>
                  <a:lnTo>
                    <a:pt x="4526" y="3755"/>
                  </a:lnTo>
                  <a:lnTo>
                    <a:pt x="4574" y="3740"/>
                  </a:lnTo>
                  <a:lnTo>
                    <a:pt x="4623" y="3726"/>
                  </a:lnTo>
                  <a:lnTo>
                    <a:pt x="4671" y="3714"/>
                  </a:lnTo>
                  <a:lnTo>
                    <a:pt x="4721" y="3703"/>
                  </a:lnTo>
                  <a:lnTo>
                    <a:pt x="4770" y="3695"/>
                  </a:lnTo>
                  <a:lnTo>
                    <a:pt x="4820" y="3688"/>
                  </a:lnTo>
                  <a:lnTo>
                    <a:pt x="4871" y="3684"/>
                  </a:lnTo>
                  <a:lnTo>
                    <a:pt x="4921" y="3681"/>
                  </a:lnTo>
                  <a:lnTo>
                    <a:pt x="4972" y="3680"/>
                  </a:lnTo>
                  <a:lnTo>
                    <a:pt x="5023" y="3681"/>
                  </a:lnTo>
                  <a:lnTo>
                    <a:pt x="5073" y="3684"/>
                  </a:lnTo>
                  <a:lnTo>
                    <a:pt x="5123" y="3688"/>
                  </a:lnTo>
                  <a:lnTo>
                    <a:pt x="5173" y="3695"/>
                  </a:lnTo>
                  <a:lnTo>
                    <a:pt x="5223" y="3703"/>
                  </a:lnTo>
                  <a:lnTo>
                    <a:pt x="5272" y="3714"/>
                  </a:lnTo>
                  <a:lnTo>
                    <a:pt x="5321" y="3726"/>
                  </a:lnTo>
                  <a:lnTo>
                    <a:pt x="5369" y="3740"/>
                  </a:lnTo>
                  <a:lnTo>
                    <a:pt x="5417" y="3755"/>
                  </a:lnTo>
                  <a:lnTo>
                    <a:pt x="5464" y="3773"/>
                  </a:lnTo>
                  <a:lnTo>
                    <a:pt x="5511" y="3792"/>
                  </a:lnTo>
                  <a:lnTo>
                    <a:pt x="5557" y="3813"/>
                  </a:lnTo>
                  <a:lnTo>
                    <a:pt x="5602" y="3836"/>
                  </a:lnTo>
                  <a:lnTo>
                    <a:pt x="5646" y="3860"/>
                  </a:lnTo>
                  <a:lnTo>
                    <a:pt x="5689" y="3886"/>
                  </a:lnTo>
                  <a:lnTo>
                    <a:pt x="5732" y="3914"/>
                  </a:lnTo>
                  <a:lnTo>
                    <a:pt x="5773" y="3943"/>
                  </a:lnTo>
                  <a:lnTo>
                    <a:pt x="5813" y="3974"/>
                  </a:lnTo>
                  <a:lnTo>
                    <a:pt x="5852" y="4006"/>
                  </a:lnTo>
                  <a:lnTo>
                    <a:pt x="5889" y="4040"/>
                  </a:lnTo>
                  <a:lnTo>
                    <a:pt x="5925" y="4075"/>
                  </a:lnTo>
                  <a:lnTo>
                    <a:pt x="5960" y="4111"/>
                  </a:lnTo>
                  <a:lnTo>
                    <a:pt x="5994" y="4148"/>
                  </a:lnTo>
                  <a:lnTo>
                    <a:pt x="6026" y="4187"/>
                  </a:lnTo>
                  <a:lnTo>
                    <a:pt x="6057" y="4227"/>
                  </a:lnTo>
                  <a:lnTo>
                    <a:pt x="6086" y="4268"/>
                  </a:lnTo>
                  <a:lnTo>
                    <a:pt x="6114" y="4311"/>
                  </a:lnTo>
                  <a:lnTo>
                    <a:pt x="6140" y="4354"/>
                  </a:lnTo>
                  <a:lnTo>
                    <a:pt x="6164" y="4398"/>
                  </a:lnTo>
                  <a:lnTo>
                    <a:pt x="6187" y="4443"/>
                  </a:lnTo>
                  <a:lnTo>
                    <a:pt x="6208" y="4489"/>
                  </a:lnTo>
                  <a:lnTo>
                    <a:pt x="6227" y="4536"/>
                  </a:lnTo>
                  <a:lnTo>
                    <a:pt x="6245" y="4583"/>
                  </a:lnTo>
                  <a:lnTo>
                    <a:pt x="6260" y="4631"/>
                  </a:lnTo>
                  <a:lnTo>
                    <a:pt x="6274" y="4679"/>
                  </a:lnTo>
                  <a:lnTo>
                    <a:pt x="6286" y="4728"/>
                  </a:lnTo>
                  <a:lnTo>
                    <a:pt x="6297" y="4777"/>
                  </a:lnTo>
                  <a:lnTo>
                    <a:pt x="6305" y="4827"/>
                  </a:lnTo>
                  <a:lnTo>
                    <a:pt x="6312" y="4877"/>
                  </a:lnTo>
                  <a:lnTo>
                    <a:pt x="6316" y="4927"/>
                  </a:lnTo>
                  <a:lnTo>
                    <a:pt x="6319" y="4977"/>
                  </a:lnTo>
                  <a:lnTo>
                    <a:pt x="6320" y="50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604;p7">
              <a:extLst>
                <a:ext uri="{FF2B5EF4-FFF2-40B4-BE49-F238E27FC236}">
                  <a16:creationId xmlns:a16="http://schemas.microsoft.com/office/drawing/2014/main" id="{54BF340E-9E9A-4B72-85D3-BF6124053991}"/>
                </a:ext>
              </a:extLst>
            </p:cNvPr>
            <p:cNvSpPr/>
            <p:nvPr/>
          </p:nvSpPr>
          <p:spPr>
            <a:xfrm>
              <a:off x="409484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14" y="2037"/>
                  </a:moveTo>
                  <a:lnTo>
                    <a:pt x="4752" y="1231"/>
                  </a:lnTo>
                  <a:lnTo>
                    <a:pt x="4769" y="1203"/>
                  </a:lnTo>
                  <a:lnTo>
                    <a:pt x="4790" y="1179"/>
                  </a:lnTo>
                  <a:lnTo>
                    <a:pt x="4814" y="1157"/>
                  </a:lnTo>
                  <a:lnTo>
                    <a:pt x="4840" y="1138"/>
                  </a:lnTo>
                  <a:lnTo>
                    <a:pt x="4868" y="1123"/>
                  </a:lnTo>
                  <a:lnTo>
                    <a:pt x="4898" y="1111"/>
                  </a:lnTo>
                  <a:lnTo>
                    <a:pt x="4930" y="1104"/>
                  </a:lnTo>
                  <a:lnTo>
                    <a:pt x="4962" y="1100"/>
                  </a:lnTo>
                  <a:lnTo>
                    <a:pt x="4994" y="1101"/>
                  </a:lnTo>
                  <a:lnTo>
                    <a:pt x="5633" y="1157"/>
                  </a:lnTo>
                  <a:lnTo>
                    <a:pt x="5665" y="1162"/>
                  </a:lnTo>
                  <a:lnTo>
                    <a:pt x="5696" y="1171"/>
                  </a:lnTo>
                  <a:lnTo>
                    <a:pt x="5725" y="1184"/>
                  </a:lnTo>
                  <a:lnTo>
                    <a:pt x="5753" y="1200"/>
                  </a:lnTo>
                  <a:lnTo>
                    <a:pt x="5778" y="1220"/>
                  </a:lnTo>
                  <a:lnTo>
                    <a:pt x="5801" y="1243"/>
                  </a:lnTo>
                  <a:lnTo>
                    <a:pt x="5820" y="1269"/>
                  </a:lnTo>
                  <a:lnTo>
                    <a:pt x="5836" y="1297"/>
                  </a:lnTo>
                  <a:lnTo>
                    <a:pt x="5848" y="1327"/>
                  </a:lnTo>
                  <a:lnTo>
                    <a:pt x="6140" y="2198"/>
                  </a:lnTo>
                  <a:lnTo>
                    <a:pt x="6390" y="2314"/>
                  </a:lnTo>
                  <a:lnTo>
                    <a:pt x="7245" y="1978"/>
                  </a:lnTo>
                  <a:lnTo>
                    <a:pt x="7275" y="1969"/>
                  </a:lnTo>
                  <a:lnTo>
                    <a:pt x="7307" y="1963"/>
                  </a:lnTo>
                  <a:lnTo>
                    <a:pt x="7339" y="1961"/>
                  </a:lnTo>
                  <a:lnTo>
                    <a:pt x="7371" y="1963"/>
                  </a:lnTo>
                  <a:lnTo>
                    <a:pt x="7403" y="1970"/>
                  </a:lnTo>
                  <a:lnTo>
                    <a:pt x="7433" y="1981"/>
                  </a:lnTo>
                  <a:lnTo>
                    <a:pt x="7462" y="1995"/>
                  </a:lnTo>
                  <a:lnTo>
                    <a:pt x="7489" y="2013"/>
                  </a:lnTo>
                  <a:lnTo>
                    <a:pt x="7513" y="2034"/>
                  </a:lnTo>
                  <a:lnTo>
                    <a:pt x="7966" y="2487"/>
                  </a:lnTo>
                  <a:lnTo>
                    <a:pt x="7987" y="2511"/>
                  </a:lnTo>
                  <a:lnTo>
                    <a:pt x="8005" y="2538"/>
                  </a:lnTo>
                  <a:lnTo>
                    <a:pt x="8019" y="2567"/>
                  </a:lnTo>
                  <a:lnTo>
                    <a:pt x="8030" y="2597"/>
                  </a:lnTo>
                  <a:lnTo>
                    <a:pt x="8037" y="2629"/>
                  </a:lnTo>
                  <a:lnTo>
                    <a:pt x="8039" y="2661"/>
                  </a:lnTo>
                  <a:lnTo>
                    <a:pt x="8037" y="2693"/>
                  </a:lnTo>
                  <a:lnTo>
                    <a:pt x="8031" y="2725"/>
                  </a:lnTo>
                  <a:lnTo>
                    <a:pt x="8022" y="2755"/>
                  </a:lnTo>
                  <a:lnTo>
                    <a:pt x="7686" y="3610"/>
                  </a:lnTo>
                  <a:lnTo>
                    <a:pt x="7802" y="3860"/>
                  </a:lnTo>
                  <a:lnTo>
                    <a:pt x="8673" y="4152"/>
                  </a:lnTo>
                  <a:lnTo>
                    <a:pt x="8703" y="4164"/>
                  </a:lnTo>
                  <a:lnTo>
                    <a:pt x="8731" y="4180"/>
                  </a:lnTo>
                  <a:lnTo>
                    <a:pt x="8757" y="4199"/>
                  </a:lnTo>
                  <a:lnTo>
                    <a:pt x="8780" y="4222"/>
                  </a:lnTo>
                  <a:lnTo>
                    <a:pt x="8800" y="4247"/>
                  </a:lnTo>
                  <a:lnTo>
                    <a:pt x="8816" y="4275"/>
                  </a:lnTo>
                  <a:lnTo>
                    <a:pt x="8829" y="4304"/>
                  </a:lnTo>
                  <a:lnTo>
                    <a:pt x="8838" y="4335"/>
                  </a:lnTo>
                  <a:lnTo>
                    <a:pt x="8843" y="4367"/>
                  </a:lnTo>
                  <a:lnTo>
                    <a:pt x="8899" y="5006"/>
                  </a:lnTo>
                  <a:lnTo>
                    <a:pt x="8900" y="5038"/>
                  </a:lnTo>
                  <a:lnTo>
                    <a:pt x="8896" y="5070"/>
                  </a:lnTo>
                  <a:lnTo>
                    <a:pt x="8889" y="5102"/>
                  </a:lnTo>
                  <a:lnTo>
                    <a:pt x="8877" y="5132"/>
                  </a:lnTo>
                  <a:lnTo>
                    <a:pt x="8862" y="5160"/>
                  </a:lnTo>
                  <a:lnTo>
                    <a:pt x="8843" y="5186"/>
                  </a:lnTo>
                  <a:lnTo>
                    <a:pt x="8821" y="5210"/>
                  </a:lnTo>
                  <a:lnTo>
                    <a:pt x="8797" y="5231"/>
                  </a:lnTo>
                  <a:lnTo>
                    <a:pt x="8769" y="5248"/>
                  </a:lnTo>
                  <a:lnTo>
                    <a:pt x="7963" y="5686"/>
                  </a:lnTo>
                  <a:lnTo>
                    <a:pt x="7890" y="5954"/>
                  </a:lnTo>
                  <a:lnTo>
                    <a:pt x="8370" y="6736"/>
                  </a:lnTo>
                  <a:lnTo>
                    <a:pt x="8385" y="6765"/>
                  </a:lnTo>
                  <a:lnTo>
                    <a:pt x="8396" y="6795"/>
                  </a:lnTo>
                  <a:lnTo>
                    <a:pt x="8404" y="6826"/>
                  </a:lnTo>
                  <a:lnTo>
                    <a:pt x="8407" y="6859"/>
                  </a:lnTo>
                  <a:lnTo>
                    <a:pt x="8406" y="6891"/>
                  </a:lnTo>
                  <a:lnTo>
                    <a:pt x="8401" y="6923"/>
                  </a:lnTo>
                  <a:lnTo>
                    <a:pt x="8392" y="6953"/>
                  </a:lnTo>
                  <a:lnTo>
                    <a:pt x="8378" y="6983"/>
                  </a:lnTo>
                  <a:lnTo>
                    <a:pt x="8362" y="7010"/>
                  </a:lnTo>
                  <a:lnTo>
                    <a:pt x="7994" y="7535"/>
                  </a:lnTo>
                  <a:lnTo>
                    <a:pt x="7974" y="7561"/>
                  </a:lnTo>
                  <a:lnTo>
                    <a:pt x="7950" y="7583"/>
                  </a:lnTo>
                  <a:lnTo>
                    <a:pt x="7925" y="7602"/>
                  </a:lnTo>
                  <a:lnTo>
                    <a:pt x="7896" y="7618"/>
                  </a:lnTo>
                  <a:lnTo>
                    <a:pt x="7867" y="7630"/>
                  </a:lnTo>
                  <a:lnTo>
                    <a:pt x="7835" y="7638"/>
                  </a:lnTo>
                  <a:lnTo>
                    <a:pt x="7804" y="7642"/>
                  </a:lnTo>
                  <a:lnTo>
                    <a:pt x="7771" y="7641"/>
                  </a:lnTo>
                  <a:lnTo>
                    <a:pt x="7740" y="7637"/>
                  </a:lnTo>
                  <a:lnTo>
                    <a:pt x="6840" y="7455"/>
                  </a:lnTo>
                  <a:lnTo>
                    <a:pt x="6613" y="7614"/>
                  </a:lnTo>
                  <a:lnTo>
                    <a:pt x="6477" y="8521"/>
                  </a:lnTo>
                  <a:lnTo>
                    <a:pt x="6470" y="8553"/>
                  </a:lnTo>
                  <a:lnTo>
                    <a:pt x="6460" y="8583"/>
                  </a:lnTo>
                  <a:lnTo>
                    <a:pt x="6445" y="8612"/>
                  </a:lnTo>
                  <a:lnTo>
                    <a:pt x="6427" y="8638"/>
                  </a:lnTo>
                  <a:lnTo>
                    <a:pt x="6405" y="8662"/>
                  </a:lnTo>
                  <a:lnTo>
                    <a:pt x="6381" y="8683"/>
                  </a:lnTo>
                  <a:lnTo>
                    <a:pt x="6354" y="8701"/>
                  </a:lnTo>
                  <a:lnTo>
                    <a:pt x="6325" y="8715"/>
                  </a:lnTo>
                  <a:lnTo>
                    <a:pt x="6295" y="8725"/>
                  </a:lnTo>
                  <a:lnTo>
                    <a:pt x="5676" y="8891"/>
                  </a:lnTo>
                  <a:lnTo>
                    <a:pt x="5644" y="8898"/>
                  </a:lnTo>
                  <a:lnTo>
                    <a:pt x="5612" y="8900"/>
                  </a:lnTo>
                  <a:lnTo>
                    <a:pt x="5580" y="8898"/>
                  </a:lnTo>
                  <a:lnTo>
                    <a:pt x="5548" y="8892"/>
                  </a:lnTo>
                  <a:lnTo>
                    <a:pt x="5518" y="8882"/>
                  </a:lnTo>
                  <a:lnTo>
                    <a:pt x="5489" y="8868"/>
                  </a:lnTo>
                  <a:lnTo>
                    <a:pt x="5462" y="8850"/>
                  </a:lnTo>
                  <a:lnTo>
                    <a:pt x="5437" y="8830"/>
                  </a:lnTo>
                  <a:lnTo>
                    <a:pt x="5415" y="8806"/>
                  </a:lnTo>
                  <a:lnTo>
                    <a:pt x="4843" y="8088"/>
                  </a:lnTo>
                  <a:lnTo>
                    <a:pt x="4568" y="8063"/>
                  </a:lnTo>
                  <a:lnTo>
                    <a:pt x="3879" y="8671"/>
                  </a:lnTo>
                  <a:lnTo>
                    <a:pt x="3854" y="8691"/>
                  </a:lnTo>
                  <a:lnTo>
                    <a:pt x="3826" y="8707"/>
                  </a:lnTo>
                  <a:lnTo>
                    <a:pt x="3797" y="8720"/>
                  </a:lnTo>
                  <a:lnTo>
                    <a:pt x="3766" y="8729"/>
                  </a:lnTo>
                  <a:lnTo>
                    <a:pt x="3734" y="8733"/>
                  </a:lnTo>
                  <a:lnTo>
                    <a:pt x="3702" y="8734"/>
                  </a:lnTo>
                  <a:lnTo>
                    <a:pt x="3670" y="8730"/>
                  </a:lnTo>
                  <a:lnTo>
                    <a:pt x="3639" y="8722"/>
                  </a:lnTo>
                  <a:lnTo>
                    <a:pt x="3609" y="8711"/>
                  </a:lnTo>
                  <a:lnTo>
                    <a:pt x="3028" y="8441"/>
                  </a:lnTo>
                  <a:lnTo>
                    <a:pt x="2999" y="8425"/>
                  </a:lnTo>
                  <a:lnTo>
                    <a:pt x="2973" y="8406"/>
                  </a:lnTo>
                  <a:lnTo>
                    <a:pt x="2950" y="8384"/>
                  </a:lnTo>
                  <a:lnTo>
                    <a:pt x="2929" y="8359"/>
                  </a:lnTo>
                  <a:lnTo>
                    <a:pt x="2912" y="8332"/>
                  </a:lnTo>
                  <a:lnTo>
                    <a:pt x="2899" y="8302"/>
                  </a:lnTo>
                  <a:lnTo>
                    <a:pt x="2890" y="8271"/>
                  </a:lnTo>
                  <a:lnTo>
                    <a:pt x="2884" y="8240"/>
                  </a:lnTo>
                  <a:lnTo>
                    <a:pt x="2883" y="8207"/>
                  </a:lnTo>
                  <a:lnTo>
                    <a:pt x="2907" y="7290"/>
                  </a:lnTo>
                  <a:lnTo>
                    <a:pt x="2710" y="7093"/>
                  </a:lnTo>
                  <a:lnTo>
                    <a:pt x="1793" y="7117"/>
                  </a:lnTo>
                  <a:lnTo>
                    <a:pt x="1760" y="7116"/>
                  </a:lnTo>
                  <a:lnTo>
                    <a:pt x="1729" y="7110"/>
                  </a:lnTo>
                  <a:lnTo>
                    <a:pt x="1698" y="7101"/>
                  </a:lnTo>
                  <a:lnTo>
                    <a:pt x="1668" y="7088"/>
                  </a:lnTo>
                  <a:lnTo>
                    <a:pt x="1641" y="7071"/>
                  </a:lnTo>
                  <a:lnTo>
                    <a:pt x="1616" y="7050"/>
                  </a:lnTo>
                  <a:lnTo>
                    <a:pt x="1594" y="7027"/>
                  </a:lnTo>
                  <a:lnTo>
                    <a:pt x="1575" y="7001"/>
                  </a:lnTo>
                  <a:lnTo>
                    <a:pt x="1559" y="6972"/>
                  </a:lnTo>
                  <a:lnTo>
                    <a:pt x="1289" y="6391"/>
                  </a:lnTo>
                  <a:lnTo>
                    <a:pt x="1278" y="6361"/>
                  </a:lnTo>
                  <a:lnTo>
                    <a:pt x="1270" y="6330"/>
                  </a:lnTo>
                  <a:lnTo>
                    <a:pt x="1266" y="6298"/>
                  </a:lnTo>
                  <a:lnTo>
                    <a:pt x="1267" y="6266"/>
                  </a:lnTo>
                  <a:lnTo>
                    <a:pt x="1271" y="6234"/>
                  </a:lnTo>
                  <a:lnTo>
                    <a:pt x="1280" y="6203"/>
                  </a:lnTo>
                  <a:lnTo>
                    <a:pt x="1293" y="6174"/>
                  </a:lnTo>
                  <a:lnTo>
                    <a:pt x="1309" y="6146"/>
                  </a:lnTo>
                  <a:lnTo>
                    <a:pt x="1329" y="6121"/>
                  </a:lnTo>
                  <a:lnTo>
                    <a:pt x="1937" y="5432"/>
                  </a:lnTo>
                  <a:lnTo>
                    <a:pt x="1912" y="5157"/>
                  </a:lnTo>
                  <a:lnTo>
                    <a:pt x="1194" y="4585"/>
                  </a:lnTo>
                  <a:lnTo>
                    <a:pt x="1170" y="4563"/>
                  </a:lnTo>
                  <a:lnTo>
                    <a:pt x="1150" y="4538"/>
                  </a:lnTo>
                  <a:lnTo>
                    <a:pt x="1132" y="4511"/>
                  </a:lnTo>
                  <a:lnTo>
                    <a:pt x="1118" y="4482"/>
                  </a:lnTo>
                  <a:lnTo>
                    <a:pt x="1108" y="4452"/>
                  </a:lnTo>
                  <a:lnTo>
                    <a:pt x="1102" y="4420"/>
                  </a:lnTo>
                  <a:lnTo>
                    <a:pt x="1100" y="4388"/>
                  </a:lnTo>
                  <a:lnTo>
                    <a:pt x="1102" y="4356"/>
                  </a:lnTo>
                  <a:lnTo>
                    <a:pt x="1109" y="4324"/>
                  </a:lnTo>
                  <a:lnTo>
                    <a:pt x="1275" y="3705"/>
                  </a:lnTo>
                  <a:lnTo>
                    <a:pt x="1285" y="3675"/>
                  </a:lnTo>
                  <a:lnTo>
                    <a:pt x="1299" y="3646"/>
                  </a:lnTo>
                  <a:lnTo>
                    <a:pt x="1317" y="3619"/>
                  </a:lnTo>
                  <a:lnTo>
                    <a:pt x="1338" y="3595"/>
                  </a:lnTo>
                  <a:lnTo>
                    <a:pt x="1362" y="3573"/>
                  </a:lnTo>
                  <a:lnTo>
                    <a:pt x="1388" y="3555"/>
                  </a:lnTo>
                  <a:lnTo>
                    <a:pt x="1417" y="3540"/>
                  </a:lnTo>
                  <a:lnTo>
                    <a:pt x="1447" y="3530"/>
                  </a:lnTo>
                  <a:lnTo>
                    <a:pt x="1479" y="3523"/>
                  </a:lnTo>
                  <a:lnTo>
                    <a:pt x="2386" y="3387"/>
                  </a:lnTo>
                  <a:lnTo>
                    <a:pt x="2545" y="3160"/>
                  </a:lnTo>
                  <a:lnTo>
                    <a:pt x="2363" y="2260"/>
                  </a:lnTo>
                  <a:lnTo>
                    <a:pt x="2359" y="2229"/>
                  </a:lnTo>
                  <a:lnTo>
                    <a:pt x="2358" y="2196"/>
                  </a:lnTo>
                  <a:lnTo>
                    <a:pt x="2362" y="2165"/>
                  </a:lnTo>
                  <a:lnTo>
                    <a:pt x="2370" y="2133"/>
                  </a:lnTo>
                  <a:lnTo>
                    <a:pt x="2382" y="2104"/>
                  </a:lnTo>
                  <a:lnTo>
                    <a:pt x="2398" y="2075"/>
                  </a:lnTo>
                  <a:lnTo>
                    <a:pt x="2417" y="2050"/>
                  </a:lnTo>
                  <a:lnTo>
                    <a:pt x="2439" y="2026"/>
                  </a:lnTo>
                  <a:lnTo>
                    <a:pt x="2465" y="2006"/>
                  </a:lnTo>
                  <a:lnTo>
                    <a:pt x="2990" y="1638"/>
                  </a:lnTo>
                  <a:lnTo>
                    <a:pt x="3017" y="1622"/>
                  </a:lnTo>
                  <a:lnTo>
                    <a:pt x="3047" y="1608"/>
                  </a:lnTo>
                  <a:lnTo>
                    <a:pt x="3077" y="1599"/>
                  </a:lnTo>
                  <a:lnTo>
                    <a:pt x="3109" y="1594"/>
                  </a:lnTo>
                  <a:lnTo>
                    <a:pt x="3141" y="1593"/>
                  </a:lnTo>
                  <a:lnTo>
                    <a:pt x="3174" y="1596"/>
                  </a:lnTo>
                  <a:lnTo>
                    <a:pt x="3205" y="1604"/>
                  </a:lnTo>
                  <a:lnTo>
                    <a:pt x="3235" y="1615"/>
                  </a:lnTo>
                  <a:lnTo>
                    <a:pt x="3264" y="1630"/>
                  </a:lnTo>
                  <a:lnTo>
                    <a:pt x="4046" y="2110"/>
                  </a:lnTo>
                  <a:lnTo>
                    <a:pt x="4314" y="2037"/>
                  </a:lnTo>
                  <a:close/>
                  <a:moveTo>
                    <a:pt x="5426" y="1641"/>
                  </a:moveTo>
                  <a:lnTo>
                    <a:pt x="5114" y="1613"/>
                  </a:lnTo>
                  <a:lnTo>
                    <a:pt x="4703" y="2370"/>
                  </a:lnTo>
                  <a:lnTo>
                    <a:pt x="4685" y="2399"/>
                  </a:lnTo>
                  <a:lnTo>
                    <a:pt x="4663" y="2425"/>
                  </a:lnTo>
                  <a:lnTo>
                    <a:pt x="4638" y="2447"/>
                  </a:lnTo>
                  <a:lnTo>
                    <a:pt x="4610" y="2466"/>
                  </a:lnTo>
                  <a:lnTo>
                    <a:pt x="4580" y="2481"/>
                  </a:lnTo>
                  <a:lnTo>
                    <a:pt x="4548" y="2492"/>
                  </a:lnTo>
                  <a:lnTo>
                    <a:pt x="4072" y="2620"/>
                  </a:lnTo>
                  <a:lnTo>
                    <a:pt x="4039" y="2627"/>
                  </a:lnTo>
                  <a:lnTo>
                    <a:pt x="4005" y="2629"/>
                  </a:lnTo>
                  <a:lnTo>
                    <a:pt x="3971" y="2626"/>
                  </a:lnTo>
                  <a:lnTo>
                    <a:pt x="3938" y="2619"/>
                  </a:lnTo>
                  <a:lnTo>
                    <a:pt x="3906" y="2608"/>
                  </a:lnTo>
                  <a:lnTo>
                    <a:pt x="3876" y="2592"/>
                  </a:lnTo>
                  <a:lnTo>
                    <a:pt x="3142" y="2142"/>
                  </a:lnTo>
                  <a:lnTo>
                    <a:pt x="2885" y="2322"/>
                  </a:lnTo>
                  <a:lnTo>
                    <a:pt x="3056" y="3167"/>
                  </a:lnTo>
                  <a:lnTo>
                    <a:pt x="3060" y="3200"/>
                  </a:lnTo>
                  <a:lnTo>
                    <a:pt x="3060" y="3234"/>
                  </a:lnTo>
                  <a:lnTo>
                    <a:pt x="3056" y="3267"/>
                  </a:lnTo>
                  <a:lnTo>
                    <a:pt x="3047" y="3300"/>
                  </a:lnTo>
                  <a:lnTo>
                    <a:pt x="3033" y="3331"/>
                  </a:lnTo>
                  <a:lnTo>
                    <a:pt x="3016" y="3360"/>
                  </a:lnTo>
                  <a:lnTo>
                    <a:pt x="2734" y="3762"/>
                  </a:lnTo>
                  <a:lnTo>
                    <a:pt x="2712" y="3788"/>
                  </a:lnTo>
                  <a:lnTo>
                    <a:pt x="2688" y="3811"/>
                  </a:lnTo>
                  <a:lnTo>
                    <a:pt x="2661" y="3831"/>
                  </a:lnTo>
                  <a:lnTo>
                    <a:pt x="2631" y="3846"/>
                  </a:lnTo>
                  <a:lnTo>
                    <a:pt x="2599" y="3858"/>
                  </a:lnTo>
                  <a:lnTo>
                    <a:pt x="2566" y="3865"/>
                  </a:lnTo>
                  <a:lnTo>
                    <a:pt x="1715" y="3993"/>
                  </a:lnTo>
                  <a:lnTo>
                    <a:pt x="1634" y="4296"/>
                  </a:lnTo>
                  <a:lnTo>
                    <a:pt x="2308" y="4832"/>
                  </a:lnTo>
                  <a:lnTo>
                    <a:pt x="2333" y="4855"/>
                  </a:lnTo>
                  <a:lnTo>
                    <a:pt x="2354" y="4881"/>
                  </a:lnTo>
                  <a:lnTo>
                    <a:pt x="2372" y="4910"/>
                  </a:lnTo>
                  <a:lnTo>
                    <a:pt x="2386" y="4940"/>
                  </a:lnTo>
                  <a:lnTo>
                    <a:pt x="2396" y="4973"/>
                  </a:lnTo>
                  <a:lnTo>
                    <a:pt x="2401" y="5006"/>
                  </a:lnTo>
                  <a:lnTo>
                    <a:pt x="2444" y="5495"/>
                  </a:lnTo>
                  <a:lnTo>
                    <a:pt x="2445" y="5529"/>
                  </a:lnTo>
                  <a:lnTo>
                    <a:pt x="2441" y="5562"/>
                  </a:lnTo>
                  <a:lnTo>
                    <a:pt x="2432" y="5595"/>
                  </a:lnTo>
                  <a:lnTo>
                    <a:pt x="2420" y="5626"/>
                  </a:lnTo>
                  <a:lnTo>
                    <a:pt x="2403" y="5656"/>
                  </a:lnTo>
                  <a:lnTo>
                    <a:pt x="2382" y="5682"/>
                  </a:lnTo>
                  <a:lnTo>
                    <a:pt x="1812" y="6329"/>
                  </a:lnTo>
                  <a:lnTo>
                    <a:pt x="1944" y="6613"/>
                  </a:lnTo>
                  <a:lnTo>
                    <a:pt x="2804" y="6590"/>
                  </a:lnTo>
                  <a:lnTo>
                    <a:pt x="2838" y="6591"/>
                  </a:lnTo>
                  <a:lnTo>
                    <a:pt x="2871" y="6597"/>
                  </a:lnTo>
                  <a:lnTo>
                    <a:pt x="2904" y="6608"/>
                  </a:lnTo>
                  <a:lnTo>
                    <a:pt x="2934" y="6622"/>
                  </a:lnTo>
                  <a:lnTo>
                    <a:pt x="2962" y="6641"/>
                  </a:lnTo>
                  <a:lnTo>
                    <a:pt x="2988" y="6663"/>
                  </a:lnTo>
                  <a:lnTo>
                    <a:pt x="3337" y="7012"/>
                  </a:lnTo>
                  <a:lnTo>
                    <a:pt x="3359" y="7038"/>
                  </a:lnTo>
                  <a:lnTo>
                    <a:pt x="3378" y="7066"/>
                  </a:lnTo>
                  <a:lnTo>
                    <a:pt x="3392" y="7096"/>
                  </a:lnTo>
                  <a:lnTo>
                    <a:pt x="3403" y="7129"/>
                  </a:lnTo>
                  <a:lnTo>
                    <a:pt x="3409" y="7162"/>
                  </a:lnTo>
                  <a:lnTo>
                    <a:pt x="3410" y="7196"/>
                  </a:lnTo>
                  <a:lnTo>
                    <a:pt x="3387" y="8056"/>
                  </a:lnTo>
                  <a:lnTo>
                    <a:pt x="3671" y="8188"/>
                  </a:lnTo>
                  <a:lnTo>
                    <a:pt x="4318" y="7618"/>
                  </a:lnTo>
                  <a:lnTo>
                    <a:pt x="4344" y="7597"/>
                  </a:lnTo>
                  <a:lnTo>
                    <a:pt x="4374" y="7580"/>
                  </a:lnTo>
                  <a:lnTo>
                    <a:pt x="4405" y="7568"/>
                  </a:lnTo>
                  <a:lnTo>
                    <a:pt x="4438" y="7559"/>
                  </a:lnTo>
                  <a:lnTo>
                    <a:pt x="4471" y="7555"/>
                  </a:lnTo>
                  <a:lnTo>
                    <a:pt x="4505" y="7556"/>
                  </a:lnTo>
                  <a:lnTo>
                    <a:pt x="4994" y="7599"/>
                  </a:lnTo>
                  <a:lnTo>
                    <a:pt x="5027" y="7604"/>
                  </a:lnTo>
                  <a:lnTo>
                    <a:pt x="5060" y="7614"/>
                  </a:lnTo>
                  <a:lnTo>
                    <a:pt x="5090" y="7628"/>
                  </a:lnTo>
                  <a:lnTo>
                    <a:pt x="5119" y="7646"/>
                  </a:lnTo>
                  <a:lnTo>
                    <a:pt x="5145" y="7667"/>
                  </a:lnTo>
                  <a:lnTo>
                    <a:pt x="5168" y="7692"/>
                  </a:lnTo>
                  <a:lnTo>
                    <a:pt x="5704" y="8366"/>
                  </a:lnTo>
                  <a:lnTo>
                    <a:pt x="6007" y="8285"/>
                  </a:lnTo>
                  <a:lnTo>
                    <a:pt x="6135" y="7434"/>
                  </a:lnTo>
                  <a:lnTo>
                    <a:pt x="6142" y="7401"/>
                  </a:lnTo>
                  <a:lnTo>
                    <a:pt x="6154" y="7369"/>
                  </a:lnTo>
                  <a:lnTo>
                    <a:pt x="6169" y="7339"/>
                  </a:lnTo>
                  <a:lnTo>
                    <a:pt x="6189" y="7312"/>
                  </a:lnTo>
                  <a:lnTo>
                    <a:pt x="6212" y="7288"/>
                  </a:lnTo>
                  <a:lnTo>
                    <a:pt x="6238" y="7266"/>
                  </a:lnTo>
                  <a:lnTo>
                    <a:pt x="6640" y="6984"/>
                  </a:lnTo>
                  <a:lnTo>
                    <a:pt x="6669" y="6967"/>
                  </a:lnTo>
                  <a:lnTo>
                    <a:pt x="6700" y="6953"/>
                  </a:lnTo>
                  <a:lnTo>
                    <a:pt x="6733" y="6944"/>
                  </a:lnTo>
                  <a:lnTo>
                    <a:pt x="6766" y="6940"/>
                  </a:lnTo>
                  <a:lnTo>
                    <a:pt x="6800" y="6940"/>
                  </a:lnTo>
                  <a:lnTo>
                    <a:pt x="6833" y="6944"/>
                  </a:lnTo>
                  <a:lnTo>
                    <a:pt x="7678" y="7115"/>
                  </a:lnTo>
                  <a:lnTo>
                    <a:pt x="7858" y="6858"/>
                  </a:lnTo>
                  <a:lnTo>
                    <a:pt x="7408" y="6124"/>
                  </a:lnTo>
                  <a:lnTo>
                    <a:pt x="7392" y="6094"/>
                  </a:lnTo>
                  <a:lnTo>
                    <a:pt x="7381" y="6062"/>
                  </a:lnTo>
                  <a:lnTo>
                    <a:pt x="7374" y="6029"/>
                  </a:lnTo>
                  <a:lnTo>
                    <a:pt x="7371" y="5995"/>
                  </a:lnTo>
                  <a:lnTo>
                    <a:pt x="7373" y="5961"/>
                  </a:lnTo>
                  <a:lnTo>
                    <a:pt x="7380" y="5928"/>
                  </a:lnTo>
                  <a:lnTo>
                    <a:pt x="7508" y="5452"/>
                  </a:lnTo>
                  <a:lnTo>
                    <a:pt x="7519" y="5420"/>
                  </a:lnTo>
                  <a:lnTo>
                    <a:pt x="7534" y="5390"/>
                  </a:lnTo>
                  <a:lnTo>
                    <a:pt x="7553" y="5362"/>
                  </a:lnTo>
                  <a:lnTo>
                    <a:pt x="7575" y="5337"/>
                  </a:lnTo>
                  <a:lnTo>
                    <a:pt x="7601" y="5315"/>
                  </a:lnTo>
                  <a:lnTo>
                    <a:pt x="7630" y="5297"/>
                  </a:lnTo>
                  <a:lnTo>
                    <a:pt x="8387" y="4886"/>
                  </a:lnTo>
                  <a:lnTo>
                    <a:pt x="8359" y="4574"/>
                  </a:lnTo>
                  <a:lnTo>
                    <a:pt x="7542" y="4300"/>
                  </a:lnTo>
                  <a:lnTo>
                    <a:pt x="7510" y="4287"/>
                  </a:lnTo>
                  <a:lnTo>
                    <a:pt x="7481" y="4270"/>
                  </a:lnTo>
                  <a:lnTo>
                    <a:pt x="7454" y="4249"/>
                  </a:lnTo>
                  <a:lnTo>
                    <a:pt x="7431" y="4225"/>
                  </a:lnTo>
                  <a:lnTo>
                    <a:pt x="7411" y="4198"/>
                  </a:lnTo>
                  <a:lnTo>
                    <a:pt x="7394" y="4168"/>
                  </a:lnTo>
                  <a:lnTo>
                    <a:pt x="7187" y="3723"/>
                  </a:lnTo>
                  <a:lnTo>
                    <a:pt x="7175" y="3692"/>
                  </a:lnTo>
                  <a:lnTo>
                    <a:pt x="7167" y="3659"/>
                  </a:lnTo>
                  <a:lnTo>
                    <a:pt x="7164" y="3626"/>
                  </a:lnTo>
                  <a:lnTo>
                    <a:pt x="7165" y="3592"/>
                  </a:lnTo>
                  <a:lnTo>
                    <a:pt x="7171" y="3559"/>
                  </a:lnTo>
                  <a:lnTo>
                    <a:pt x="7181" y="3527"/>
                  </a:lnTo>
                  <a:lnTo>
                    <a:pt x="7496" y="2725"/>
                  </a:lnTo>
                  <a:lnTo>
                    <a:pt x="7275" y="2504"/>
                  </a:lnTo>
                  <a:lnTo>
                    <a:pt x="6473" y="2819"/>
                  </a:lnTo>
                  <a:lnTo>
                    <a:pt x="6441" y="2829"/>
                  </a:lnTo>
                  <a:lnTo>
                    <a:pt x="6408" y="2835"/>
                  </a:lnTo>
                  <a:lnTo>
                    <a:pt x="6374" y="2836"/>
                  </a:lnTo>
                  <a:lnTo>
                    <a:pt x="6341" y="2833"/>
                  </a:lnTo>
                  <a:lnTo>
                    <a:pt x="6308" y="2825"/>
                  </a:lnTo>
                  <a:lnTo>
                    <a:pt x="6277" y="2813"/>
                  </a:lnTo>
                  <a:lnTo>
                    <a:pt x="5832" y="2606"/>
                  </a:lnTo>
                  <a:lnTo>
                    <a:pt x="5802" y="2589"/>
                  </a:lnTo>
                  <a:lnTo>
                    <a:pt x="5775" y="2569"/>
                  </a:lnTo>
                  <a:lnTo>
                    <a:pt x="5751" y="2546"/>
                  </a:lnTo>
                  <a:lnTo>
                    <a:pt x="5730" y="2519"/>
                  </a:lnTo>
                  <a:lnTo>
                    <a:pt x="5713" y="2490"/>
                  </a:lnTo>
                  <a:lnTo>
                    <a:pt x="5700" y="2458"/>
                  </a:lnTo>
                  <a:lnTo>
                    <a:pt x="5426" y="1641"/>
                  </a:lnTo>
                  <a:close/>
                  <a:moveTo>
                    <a:pt x="6569" y="4973"/>
                  </a:moveTo>
                  <a:lnTo>
                    <a:pt x="6570" y="5023"/>
                  </a:lnTo>
                  <a:lnTo>
                    <a:pt x="6570" y="5033"/>
                  </a:lnTo>
                  <a:lnTo>
                    <a:pt x="6569" y="5083"/>
                  </a:lnTo>
                  <a:lnTo>
                    <a:pt x="6569" y="5093"/>
                  </a:lnTo>
                  <a:lnTo>
                    <a:pt x="6566" y="5143"/>
                  </a:lnTo>
                  <a:lnTo>
                    <a:pt x="6565" y="5153"/>
                  </a:lnTo>
                  <a:lnTo>
                    <a:pt x="6560" y="5203"/>
                  </a:lnTo>
                  <a:lnTo>
                    <a:pt x="6559" y="5212"/>
                  </a:lnTo>
                  <a:lnTo>
                    <a:pt x="6553" y="5262"/>
                  </a:lnTo>
                  <a:lnTo>
                    <a:pt x="6551" y="5271"/>
                  </a:lnTo>
                  <a:lnTo>
                    <a:pt x="6543" y="5321"/>
                  </a:lnTo>
                  <a:lnTo>
                    <a:pt x="6541" y="5330"/>
                  </a:lnTo>
                  <a:lnTo>
                    <a:pt x="6531" y="5379"/>
                  </a:lnTo>
                  <a:lnTo>
                    <a:pt x="6529" y="5389"/>
                  </a:lnTo>
                  <a:lnTo>
                    <a:pt x="6517" y="5437"/>
                  </a:lnTo>
                  <a:lnTo>
                    <a:pt x="6515" y="5446"/>
                  </a:lnTo>
                  <a:lnTo>
                    <a:pt x="6501" y="5495"/>
                  </a:lnTo>
                  <a:lnTo>
                    <a:pt x="6498" y="5504"/>
                  </a:lnTo>
                  <a:lnTo>
                    <a:pt x="6482" y="5551"/>
                  </a:lnTo>
                  <a:lnTo>
                    <a:pt x="6479" y="5560"/>
                  </a:lnTo>
                  <a:lnTo>
                    <a:pt x="6462" y="5608"/>
                  </a:lnTo>
                  <a:lnTo>
                    <a:pt x="6458" y="5616"/>
                  </a:lnTo>
                  <a:lnTo>
                    <a:pt x="6439" y="5663"/>
                  </a:lnTo>
                  <a:lnTo>
                    <a:pt x="6436" y="5671"/>
                  </a:lnTo>
                  <a:lnTo>
                    <a:pt x="6415" y="5717"/>
                  </a:lnTo>
                  <a:lnTo>
                    <a:pt x="6410" y="5726"/>
                  </a:lnTo>
                  <a:lnTo>
                    <a:pt x="6388" y="5771"/>
                  </a:lnTo>
                  <a:lnTo>
                    <a:pt x="6383" y="5779"/>
                  </a:lnTo>
                  <a:lnTo>
                    <a:pt x="6359" y="5824"/>
                  </a:lnTo>
                  <a:lnTo>
                    <a:pt x="6354" y="5833"/>
                  </a:lnTo>
                  <a:lnTo>
                    <a:pt x="6328" y="5876"/>
                  </a:lnTo>
                  <a:lnTo>
                    <a:pt x="6323" y="5884"/>
                  </a:lnTo>
                  <a:lnTo>
                    <a:pt x="6295" y="5926"/>
                  </a:lnTo>
                  <a:lnTo>
                    <a:pt x="6290" y="5934"/>
                  </a:lnTo>
                  <a:lnTo>
                    <a:pt x="6260" y="5975"/>
                  </a:lnTo>
                  <a:lnTo>
                    <a:pt x="6255" y="5982"/>
                  </a:lnTo>
                  <a:lnTo>
                    <a:pt x="6224" y="6022"/>
                  </a:lnTo>
                  <a:lnTo>
                    <a:pt x="6218" y="6029"/>
                  </a:lnTo>
                  <a:lnTo>
                    <a:pt x="6186" y="6068"/>
                  </a:lnTo>
                  <a:lnTo>
                    <a:pt x="6180" y="6075"/>
                  </a:lnTo>
                  <a:lnTo>
                    <a:pt x="6146" y="6113"/>
                  </a:lnTo>
                  <a:lnTo>
                    <a:pt x="6140" y="6120"/>
                  </a:lnTo>
                  <a:lnTo>
                    <a:pt x="6105" y="6156"/>
                  </a:lnTo>
                  <a:lnTo>
                    <a:pt x="6099" y="6162"/>
                  </a:lnTo>
                  <a:lnTo>
                    <a:pt x="6062" y="6197"/>
                  </a:lnTo>
                  <a:lnTo>
                    <a:pt x="6056" y="6203"/>
                  </a:lnTo>
                  <a:lnTo>
                    <a:pt x="6018" y="6237"/>
                  </a:lnTo>
                  <a:lnTo>
                    <a:pt x="6011" y="6243"/>
                  </a:lnTo>
                  <a:lnTo>
                    <a:pt x="5972" y="6275"/>
                  </a:lnTo>
                  <a:lnTo>
                    <a:pt x="5965" y="6281"/>
                  </a:lnTo>
                  <a:lnTo>
                    <a:pt x="5925" y="6312"/>
                  </a:lnTo>
                  <a:lnTo>
                    <a:pt x="5917" y="6317"/>
                  </a:lnTo>
                  <a:lnTo>
                    <a:pt x="5876" y="6346"/>
                  </a:lnTo>
                  <a:lnTo>
                    <a:pt x="5868" y="6352"/>
                  </a:lnTo>
                  <a:lnTo>
                    <a:pt x="5826" y="6379"/>
                  </a:lnTo>
                  <a:lnTo>
                    <a:pt x="5818" y="6384"/>
                  </a:lnTo>
                  <a:lnTo>
                    <a:pt x="5775" y="6410"/>
                  </a:lnTo>
                  <a:lnTo>
                    <a:pt x="5767" y="6415"/>
                  </a:lnTo>
                  <a:lnTo>
                    <a:pt x="5723" y="6439"/>
                  </a:lnTo>
                  <a:lnTo>
                    <a:pt x="5715" y="6444"/>
                  </a:lnTo>
                  <a:lnTo>
                    <a:pt x="5670" y="6466"/>
                  </a:lnTo>
                  <a:lnTo>
                    <a:pt x="5661" y="6471"/>
                  </a:lnTo>
                  <a:lnTo>
                    <a:pt x="5615" y="6492"/>
                  </a:lnTo>
                  <a:lnTo>
                    <a:pt x="5607" y="6495"/>
                  </a:lnTo>
                  <a:lnTo>
                    <a:pt x="5560" y="6515"/>
                  </a:lnTo>
                  <a:lnTo>
                    <a:pt x="5551" y="6518"/>
                  </a:lnTo>
                  <a:lnTo>
                    <a:pt x="5504" y="6536"/>
                  </a:lnTo>
                  <a:lnTo>
                    <a:pt x="5495" y="6539"/>
                  </a:lnTo>
                  <a:lnTo>
                    <a:pt x="5448" y="6555"/>
                  </a:lnTo>
                  <a:lnTo>
                    <a:pt x="5439" y="6557"/>
                  </a:lnTo>
                  <a:lnTo>
                    <a:pt x="5390" y="6571"/>
                  </a:lnTo>
                  <a:lnTo>
                    <a:pt x="5381" y="6574"/>
                  </a:lnTo>
                  <a:lnTo>
                    <a:pt x="5332" y="6586"/>
                  </a:lnTo>
                  <a:lnTo>
                    <a:pt x="5323" y="6588"/>
                  </a:lnTo>
                  <a:lnTo>
                    <a:pt x="5274" y="6598"/>
                  </a:lnTo>
                  <a:lnTo>
                    <a:pt x="5265" y="6600"/>
                  </a:lnTo>
                  <a:lnTo>
                    <a:pt x="5215" y="6608"/>
                  </a:lnTo>
                  <a:lnTo>
                    <a:pt x="5206" y="6610"/>
                  </a:lnTo>
                  <a:lnTo>
                    <a:pt x="5156" y="6616"/>
                  </a:lnTo>
                  <a:lnTo>
                    <a:pt x="5147" y="6617"/>
                  </a:lnTo>
                  <a:lnTo>
                    <a:pt x="5097" y="6622"/>
                  </a:lnTo>
                  <a:lnTo>
                    <a:pt x="5087" y="6623"/>
                  </a:lnTo>
                  <a:lnTo>
                    <a:pt x="5037" y="6626"/>
                  </a:lnTo>
                  <a:lnTo>
                    <a:pt x="5027" y="6626"/>
                  </a:lnTo>
                  <a:lnTo>
                    <a:pt x="4977" y="6627"/>
                  </a:lnTo>
                  <a:lnTo>
                    <a:pt x="4967" y="6627"/>
                  </a:lnTo>
                  <a:lnTo>
                    <a:pt x="4917" y="6626"/>
                  </a:lnTo>
                  <a:lnTo>
                    <a:pt x="4907" y="6626"/>
                  </a:lnTo>
                  <a:lnTo>
                    <a:pt x="4857" y="6623"/>
                  </a:lnTo>
                  <a:lnTo>
                    <a:pt x="4847" y="6622"/>
                  </a:lnTo>
                  <a:lnTo>
                    <a:pt x="4797" y="6617"/>
                  </a:lnTo>
                  <a:lnTo>
                    <a:pt x="4788" y="6616"/>
                  </a:lnTo>
                  <a:lnTo>
                    <a:pt x="4738" y="6610"/>
                  </a:lnTo>
                  <a:lnTo>
                    <a:pt x="4729" y="6608"/>
                  </a:lnTo>
                  <a:lnTo>
                    <a:pt x="4679" y="6600"/>
                  </a:lnTo>
                  <a:lnTo>
                    <a:pt x="4670" y="6598"/>
                  </a:lnTo>
                  <a:lnTo>
                    <a:pt x="4620" y="6588"/>
                  </a:lnTo>
                  <a:lnTo>
                    <a:pt x="4611" y="6586"/>
                  </a:lnTo>
                  <a:lnTo>
                    <a:pt x="4562" y="6574"/>
                  </a:lnTo>
                  <a:lnTo>
                    <a:pt x="4553" y="6571"/>
                  </a:lnTo>
                  <a:lnTo>
                    <a:pt x="4505" y="6557"/>
                  </a:lnTo>
                  <a:lnTo>
                    <a:pt x="4496" y="6555"/>
                  </a:lnTo>
                  <a:lnTo>
                    <a:pt x="4448" y="6539"/>
                  </a:lnTo>
                  <a:lnTo>
                    <a:pt x="4439" y="6536"/>
                  </a:lnTo>
                  <a:lnTo>
                    <a:pt x="4392" y="6518"/>
                  </a:lnTo>
                  <a:lnTo>
                    <a:pt x="4383" y="6515"/>
                  </a:lnTo>
                  <a:lnTo>
                    <a:pt x="4337" y="6496"/>
                  </a:lnTo>
                  <a:lnTo>
                    <a:pt x="4328" y="6492"/>
                  </a:lnTo>
                  <a:lnTo>
                    <a:pt x="4282" y="6471"/>
                  </a:lnTo>
                  <a:lnTo>
                    <a:pt x="4274" y="6467"/>
                  </a:lnTo>
                  <a:lnTo>
                    <a:pt x="4228" y="6444"/>
                  </a:lnTo>
                  <a:lnTo>
                    <a:pt x="4220" y="6439"/>
                  </a:lnTo>
                  <a:lnTo>
                    <a:pt x="4176" y="6415"/>
                  </a:lnTo>
                  <a:lnTo>
                    <a:pt x="4168" y="6410"/>
                  </a:lnTo>
                  <a:lnTo>
                    <a:pt x="4125" y="6384"/>
                  </a:lnTo>
                  <a:lnTo>
                    <a:pt x="4117" y="6379"/>
                  </a:lnTo>
                  <a:lnTo>
                    <a:pt x="4075" y="6352"/>
                  </a:lnTo>
                  <a:lnTo>
                    <a:pt x="4067" y="6346"/>
                  </a:lnTo>
                  <a:lnTo>
                    <a:pt x="4026" y="6317"/>
                  </a:lnTo>
                  <a:lnTo>
                    <a:pt x="4018" y="6312"/>
                  </a:lnTo>
                  <a:lnTo>
                    <a:pt x="3978" y="6281"/>
                  </a:lnTo>
                  <a:lnTo>
                    <a:pt x="3971" y="6275"/>
                  </a:lnTo>
                  <a:lnTo>
                    <a:pt x="3932" y="6243"/>
                  </a:lnTo>
                  <a:lnTo>
                    <a:pt x="3925" y="6237"/>
                  </a:lnTo>
                  <a:lnTo>
                    <a:pt x="3887" y="6203"/>
                  </a:lnTo>
                  <a:lnTo>
                    <a:pt x="3881" y="6197"/>
                  </a:lnTo>
                  <a:lnTo>
                    <a:pt x="3844" y="6162"/>
                  </a:lnTo>
                  <a:lnTo>
                    <a:pt x="3838" y="6156"/>
                  </a:lnTo>
                  <a:lnTo>
                    <a:pt x="3803" y="6119"/>
                  </a:lnTo>
                  <a:lnTo>
                    <a:pt x="3797" y="6113"/>
                  </a:lnTo>
                  <a:lnTo>
                    <a:pt x="3763" y="6075"/>
                  </a:lnTo>
                  <a:lnTo>
                    <a:pt x="3757" y="6068"/>
                  </a:lnTo>
                  <a:lnTo>
                    <a:pt x="3725" y="6029"/>
                  </a:lnTo>
                  <a:lnTo>
                    <a:pt x="3719" y="6022"/>
                  </a:lnTo>
                  <a:lnTo>
                    <a:pt x="3688" y="5982"/>
                  </a:lnTo>
                  <a:lnTo>
                    <a:pt x="3683" y="5974"/>
                  </a:lnTo>
                  <a:lnTo>
                    <a:pt x="3654" y="5933"/>
                  </a:lnTo>
                  <a:lnTo>
                    <a:pt x="3648" y="5925"/>
                  </a:lnTo>
                  <a:lnTo>
                    <a:pt x="3621" y="5883"/>
                  </a:lnTo>
                  <a:lnTo>
                    <a:pt x="3616" y="5875"/>
                  </a:lnTo>
                  <a:lnTo>
                    <a:pt x="3590" y="5832"/>
                  </a:lnTo>
                  <a:lnTo>
                    <a:pt x="3585" y="5824"/>
                  </a:lnTo>
                  <a:lnTo>
                    <a:pt x="3561" y="5780"/>
                  </a:lnTo>
                  <a:lnTo>
                    <a:pt x="3556" y="5772"/>
                  </a:lnTo>
                  <a:lnTo>
                    <a:pt x="3533" y="5726"/>
                  </a:lnTo>
                  <a:lnTo>
                    <a:pt x="3529" y="5718"/>
                  </a:lnTo>
                  <a:lnTo>
                    <a:pt x="3508" y="5672"/>
                  </a:lnTo>
                  <a:lnTo>
                    <a:pt x="3504" y="5663"/>
                  </a:lnTo>
                  <a:lnTo>
                    <a:pt x="3485" y="5617"/>
                  </a:lnTo>
                  <a:lnTo>
                    <a:pt x="3482" y="5608"/>
                  </a:lnTo>
                  <a:lnTo>
                    <a:pt x="3464" y="5561"/>
                  </a:lnTo>
                  <a:lnTo>
                    <a:pt x="3461" y="5552"/>
                  </a:lnTo>
                  <a:lnTo>
                    <a:pt x="3445" y="5504"/>
                  </a:lnTo>
                  <a:lnTo>
                    <a:pt x="3443" y="5495"/>
                  </a:lnTo>
                  <a:lnTo>
                    <a:pt x="3429" y="5447"/>
                  </a:lnTo>
                  <a:lnTo>
                    <a:pt x="3426" y="5438"/>
                  </a:lnTo>
                  <a:lnTo>
                    <a:pt x="3414" y="5389"/>
                  </a:lnTo>
                  <a:lnTo>
                    <a:pt x="3412" y="5380"/>
                  </a:lnTo>
                  <a:lnTo>
                    <a:pt x="3402" y="5330"/>
                  </a:lnTo>
                  <a:lnTo>
                    <a:pt x="3400" y="5321"/>
                  </a:lnTo>
                  <a:lnTo>
                    <a:pt x="3392" y="5271"/>
                  </a:lnTo>
                  <a:lnTo>
                    <a:pt x="3390" y="5262"/>
                  </a:lnTo>
                  <a:lnTo>
                    <a:pt x="3384" y="5212"/>
                  </a:lnTo>
                  <a:lnTo>
                    <a:pt x="3383" y="5203"/>
                  </a:lnTo>
                  <a:lnTo>
                    <a:pt x="3378" y="5153"/>
                  </a:lnTo>
                  <a:lnTo>
                    <a:pt x="3377" y="5143"/>
                  </a:lnTo>
                  <a:lnTo>
                    <a:pt x="3374" y="5093"/>
                  </a:lnTo>
                  <a:lnTo>
                    <a:pt x="3374" y="5083"/>
                  </a:lnTo>
                  <a:lnTo>
                    <a:pt x="3373" y="5033"/>
                  </a:lnTo>
                  <a:lnTo>
                    <a:pt x="3373" y="5023"/>
                  </a:lnTo>
                  <a:lnTo>
                    <a:pt x="3374" y="4973"/>
                  </a:lnTo>
                  <a:lnTo>
                    <a:pt x="3374" y="4963"/>
                  </a:lnTo>
                  <a:lnTo>
                    <a:pt x="3377" y="4913"/>
                  </a:lnTo>
                  <a:lnTo>
                    <a:pt x="3378" y="4903"/>
                  </a:lnTo>
                  <a:lnTo>
                    <a:pt x="3383" y="4853"/>
                  </a:lnTo>
                  <a:lnTo>
                    <a:pt x="3384" y="4844"/>
                  </a:lnTo>
                  <a:lnTo>
                    <a:pt x="3390" y="4794"/>
                  </a:lnTo>
                  <a:lnTo>
                    <a:pt x="3392" y="4785"/>
                  </a:lnTo>
                  <a:lnTo>
                    <a:pt x="3400" y="4735"/>
                  </a:lnTo>
                  <a:lnTo>
                    <a:pt x="3402" y="4726"/>
                  </a:lnTo>
                  <a:lnTo>
                    <a:pt x="3412" y="4677"/>
                  </a:lnTo>
                  <a:lnTo>
                    <a:pt x="3414" y="4668"/>
                  </a:lnTo>
                  <a:lnTo>
                    <a:pt x="3426" y="4619"/>
                  </a:lnTo>
                  <a:lnTo>
                    <a:pt x="3429" y="4610"/>
                  </a:lnTo>
                  <a:lnTo>
                    <a:pt x="3443" y="4561"/>
                  </a:lnTo>
                  <a:lnTo>
                    <a:pt x="3445" y="4552"/>
                  </a:lnTo>
                  <a:lnTo>
                    <a:pt x="3461" y="4505"/>
                  </a:lnTo>
                  <a:lnTo>
                    <a:pt x="3464" y="4496"/>
                  </a:lnTo>
                  <a:lnTo>
                    <a:pt x="3482" y="4449"/>
                  </a:lnTo>
                  <a:lnTo>
                    <a:pt x="3485" y="4440"/>
                  </a:lnTo>
                  <a:lnTo>
                    <a:pt x="3505" y="4393"/>
                  </a:lnTo>
                  <a:lnTo>
                    <a:pt x="3508" y="4385"/>
                  </a:lnTo>
                  <a:lnTo>
                    <a:pt x="3529" y="4339"/>
                  </a:lnTo>
                  <a:lnTo>
                    <a:pt x="3534" y="4330"/>
                  </a:lnTo>
                  <a:lnTo>
                    <a:pt x="3556" y="4285"/>
                  </a:lnTo>
                  <a:lnTo>
                    <a:pt x="3561" y="4277"/>
                  </a:lnTo>
                  <a:lnTo>
                    <a:pt x="3585" y="4233"/>
                  </a:lnTo>
                  <a:lnTo>
                    <a:pt x="3590" y="4225"/>
                  </a:lnTo>
                  <a:lnTo>
                    <a:pt x="3616" y="4182"/>
                  </a:lnTo>
                  <a:lnTo>
                    <a:pt x="3621" y="4174"/>
                  </a:lnTo>
                  <a:lnTo>
                    <a:pt x="3648" y="4132"/>
                  </a:lnTo>
                  <a:lnTo>
                    <a:pt x="3654" y="4124"/>
                  </a:lnTo>
                  <a:lnTo>
                    <a:pt x="3683" y="4083"/>
                  </a:lnTo>
                  <a:lnTo>
                    <a:pt x="3688" y="4075"/>
                  </a:lnTo>
                  <a:lnTo>
                    <a:pt x="3719" y="4035"/>
                  </a:lnTo>
                  <a:lnTo>
                    <a:pt x="3725" y="4028"/>
                  </a:lnTo>
                  <a:lnTo>
                    <a:pt x="3757" y="3989"/>
                  </a:lnTo>
                  <a:lnTo>
                    <a:pt x="3763" y="3982"/>
                  </a:lnTo>
                  <a:lnTo>
                    <a:pt x="3797" y="3944"/>
                  </a:lnTo>
                  <a:lnTo>
                    <a:pt x="3803" y="3938"/>
                  </a:lnTo>
                  <a:lnTo>
                    <a:pt x="3838" y="3901"/>
                  </a:lnTo>
                  <a:lnTo>
                    <a:pt x="3844" y="3895"/>
                  </a:lnTo>
                  <a:lnTo>
                    <a:pt x="3880" y="3860"/>
                  </a:lnTo>
                  <a:lnTo>
                    <a:pt x="3887" y="3854"/>
                  </a:lnTo>
                  <a:lnTo>
                    <a:pt x="3925" y="3820"/>
                  </a:lnTo>
                  <a:lnTo>
                    <a:pt x="3932" y="3814"/>
                  </a:lnTo>
                  <a:lnTo>
                    <a:pt x="3971" y="3782"/>
                  </a:lnTo>
                  <a:lnTo>
                    <a:pt x="3978" y="3776"/>
                  </a:lnTo>
                  <a:lnTo>
                    <a:pt x="4018" y="3745"/>
                  </a:lnTo>
                  <a:lnTo>
                    <a:pt x="4025" y="3740"/>
                  </a:lnTo>
                  <a:lnTo>
                    <a:pt x="4066" y="3710"/>
                  </a:lnTo>
                  <a:lnTo>
                    <a:pt x="4074" y="3705"/>
                  </a:lnTo>
                  <a:lnTo>
                    <a:pt x="4116" y="3677"/>
                  </a:lnTo>
                  <a:lnTo>
                    <a:pt x="4124" y="3672"/>
                  </a:lnTo>
                  <a:lnTo>
                    <a:pt x="4167" y="3646"/>
                  </a:lnTo>
                  <a:lnTo>
                    <a:pt x="4176" y="3641"/>
                  </a:lnTo>
                  <a:lnTo>
                    <a:pt x="4221" y="3617"/>
                  </a:lnTo>
                  <a:lnTo>
                    <a:pt x="4229" y="3612"/>
                  </a:lnTo>
                  <a:lnTo>
                    <a:pt x="4274" y="3590"/>
                  </a:lnTo>
                  <a:lnTo>
                    <a:pt x="4283" y="3585"/>
                  </a:lnTo>
                  <a:lnTo>
                    <a:pt x="4329" y="3564"/>
                  </a:lnTo>
                  <a:lnTo>
                    <a:pt x="4337" y="3561"/>
                  </a:lnTo>
                  <a:lnTo>
                    <a:pt x="4384" y="3542"/>
                  </a:lnTo>
                  <a:lnTo>
                    <a:pt x="4392" y="3538"/>
                  </a:lnTo>
                  <a:lnTo>
                    <a:pt x="4440" y="3521"/>
                  </a:lnTo>
                  <a:lnTo>
                    <a:pt x="4449" y="3518"/>
                  </a:lnTo>
                  <a:lnTo>
                    <a:pt x="4496" y="3502"/>
                  </a:lnTo>
                  <a:lnTo>
                    <a:pt x="4505" y="3499"/>
                  </a:lnTo>
                  <a:lnTo>
                    <a:pt x="4554" y="3485"/>
                  </a:lnTo>
                  <a:lnTo>
                    <a:pt x="4563" y="3483"/>
                  </a:lnTo>
                  <a:lnTo>
                    <a:pt x="4611" y="3471"/>
                  </a:lnTo>
                  <a:lnTo>
                    <a:pt x="4621" y="3469"/>
                  </a:lnTo>
                  <a:lnTo>
                    <a:pt x="4670" y="3459"/>
                  </a:lnTo>
                  <a:lnTo>
                    <a:pt x="4679" y="3457"/>
                  </a:lnTo>
                  <a:lnTo>
                    <a:pt x="4729" y="3449"/>
                  </a:lnTo>
                  <a:lnTo>
                    <a:pt x="4738" y="3447"/>
                  </a:lnTo>
                  <a:lnTo>
                    <a:pt x="4788" y="3441"/>
                  </a:lnTo>
                  <a:lnTo>
                    <a:pt x="4797" y="3440"/>
                  </a:lnTo>
                  <a:lnTo>
                    <a:pt x="4847" y="3435"/>
                  </a:lnTo>
                  <a:lnTo>
                    <a:pt x="4857" y="3434"/>
                  </a:lnTo>
                  <a:lnTo>
                    <a:pt x="4907" y="3431"/>
                  </a:lnTo>
                  <a:lnTo>
                    <a:pt x="4917" y="3431"/>
                  </a:lnTo>
                  <a:lnTo>
                    <a:pt x="4967" y="3430"/>
                  </a:lnTo>
                  <a:lnTo>
                    <a:pt x="4977" y="3430"/>
                  </a:lnTo>
                  <a:lnTo>
                    <a:pt x="5027" y="3431"/>
                  </a:lnTo>
                  <a:lnTo>
                    <a:pt x="5037" y="3431"/>
                  </a:lnTo>
                  <a:lnTo>
                    <a:pt x="5087" y="3434"/>
                  </a:lnTo>
                  <a:lnTo>
                    <a:pt x="5096" y="3435"/>
                  </a:lnTo>
                  <a:lnTo>
                    <a:pt x="5147" y="3440"/>
                  </a:lnTo>
                  <a:lnTo>
                    <a:pt x="5156" y="3441"/>
                  </a:lnTo>
                  <a:lnTo>
                    <a:pt x="5206" y="3447"/>
                  </a:lnTo>
                  <a:lnTo>
                    <a:pt x="5215" y="3449"/>
                  </a:lnTo>
                  <a:lnTo>
                    <a:pt x="5265" y="3457"/>
                  </a:lnTo>
                  <a:lnTo>
                    <a:pt x="5274" y="3459"/>
                  </a:lnTo>
                  <a:lnTo>
                    <a:pt x="5323" y="3469"/>
                  </a:lnTo>
                  <a:lnTo>
                    <a:pt x="5332" y="3471"/>
                  </a:lnTo>
                  <a:lnTo>
                    <a:pt x="5381" y="3483"/>
                  </a:lnTo>
                  <a:lnTo>
                    <a:pt x="5390" y="3485"/>
                  </a:lnTo>
                  <a:lnTo>
                    <a:pt x="5438" y="3499"/>
                  </a:lnTo>
                  <a:lnTo>
                    <a:pt x="5447" y="3502"/>
                  </a:lnTo>
                  <a:lnTo>
                    <a:pt x="5495" y="3518"/>
                  </a:lnTo>
                  <a:lnTo>
                    <a:pt x="5504" y="3521"/>
                  </a:lnTo>
                  <a:lnTo>
                    <a:pt x="5551" y="3538"/>
                  </a:lnTo>
                  <a:lnTo>
                    <a:pt x="5560" y="3542"/>
                  </a:lnTo>
                  <a:lnTo>
                    <a:pt x="5606" y="3561"/>
                  </a:lnTo>
                  <a:lnTo>
                    <a:pt x="5615" y="3565"/>
                  </a:lnTo>
                  <a:lnTo>
                    <a:pt x="5661" y="3586"/>
                  </a:lnTo>
                  <a:lnTo>
                    <a:pt x="5669" y="3590"/>
                  </a:lnTo>
                  <a:lnTo>
                    <a:pt x="5714" y="3612"/>
                  </a:lnTo>
                  <a:lnTo>
                    <a:pt x="5722" y="3617"/>
                  </a:lnTo>
                  <a:lnTo>
                    <a:pt x="5767" y="3641"/>
                  </a:lnTo>
                  <a:lnTo>
                    <a:pt x="5776" y="3646"/>
                  </a:lnTo>
                  <a:lnTo>
                    <a:pt x="5819" y="3672"/>
                  </a:lnTo>
                  <a:lnTo>
                    <a:pt x="5827" y="3677"/>
                  </a:lnTo>
                  <a:lnTo>
                    <a:pt x="5869" y="3705"/>
                  </a:lnTo>
                  <a:lnTo>
                    <a:pt x="5877" y="3710"/>
                  </a:lnTo>
                  <a:lnTo>
                    <a:pt x="5918" y="3740"/>
                  </a:lnTo>
                  <a:lnTo>
                    <a:pt x="5925" y="3745"/>
                  </a:lnTo>
                  <a:lnTo>
                    <a:pt x="5965" y="3776"/>
                  </a:lnTo>
                  <a:lnTo>
                    <a:pt x="5972" y="3782"/>
                  </a:lnTo>
                  <a:lnTo>
                    <a:pt x="6011" y="3814"/>
                  </a:lnTo>
                  <a:lnTo>
                    <a:pt x="6018" y="3820"/>
                  </a:lnTo>
                  <a:lnTo>
                    <a:pt x="6056" y="3854"/>
                  </a:lnTo>
                  <a:lnTo>
                    <a:pt x="6063" y="3860"/>
                  </a:lnTo>
                  <a:lnTo>
                    <a:pt x="6099" y="3895"/>
                  </a:lnTo>
                  <a:lnTo>
                    <a:pt x="6105" y="3901"/>
                  </a:lnTo>
                  <a:lnTo>
                    <a:pt x="6140" y="3937"/>
                  </a:lnTo>
                  <a:lnTo>
                    <a:pt x="6146" y="3944"/>
                  </a:lnTo>
                  <a:lnTo>
                    <a:pt x="6180" y="3982"/>
                  </a:lnTo>
                  <a:lnTo>
                    <a:pt x="6186" y="3989"/>
                  </a:lnTo>
                  <a:lnTo>
                    <a:pt x="6218" y="4028"/>
                  </a:lnTo>
                  <a:lnTo>
                    <a:pt x="6224" y="4035"/>
                  </a:lnTo>
                  <a:lnTo>
                    <a:pt x="6255" y="4075"/>
                  </a:lnTo>
                  <a:lnTo>
                    <a:pt x="6260" y="4082"/>
                  </a:lnTo>
                  <a:lnTo>
                    <a:pt x="6290" y="4123"/>
                  </a:lnTo>
                  <a:lnTo>
                    <a:pt x="6295" y="4131"/>
                  </a:lnTo>
                  <a:lnTo>
                    <a:pt x="6323" y="4173"/>
                  </a:lnTo>
                  <a:lnTo>
                    <a:pt x="6328" y="4181"/>
                  </a:lnTo>
                  <a:lnTo>
                    <a:pt x="6354" y="4224"/>
                  </a:lnTo>
                  <a:lnTo>
                    <a:pt x="6359" y="4233"/>
                  </a:lnTo>
                  <a:lnTo>
                    <a:pt x="6383" y="4278"/>
                  </a:lnTo>
                  <a:lnTo>
                    <a:pt x="6388" y="4286"/>
                  </a:lnTo>
                  <a:lnTo>
                    <a:pt x="6410" y="4331"/>
                  </a:lnTo>
                  <a:lnTo>
                    <a:pt x="6414" y="4339"/>
                  </a:lnTo>
                  <a:lnTo>
                    <a:pt x="6435" y="4385"/>
                  </a:lnTo>
                  <a:lnTo>
                    <a:pt x="6439" y="4394"/>
                  </a:lnTo>
                  <a:lnTo>
                    <a:pt x="6458" y="4440"/>
                  </a:lnTo>
                  <a:lnTo>
                    <a:pt x="6462" y="4449"/>
                  </a:lnTo>
                  <a:lnTo>
                    <a:pt x="6479" y="4496"/>
                  </a:lnTo>
                  <a:lnTo>
                    <a:pt x="6482" y="4505"/>
                  </a:lnTo>
                  <a:lnTo>
                    <a:pt x="6498" y="4553"/>
                  </a:lnTo>
                  <a:lnTo>
                    <a:pt x="6501" y="4562"/>
                  </a:lnTo>
                  <a:lnTo>
                    <a:pt x="6515" y="4610"/>
                  </a:lnTo>
                  <a:lnTo>
                    <a:pt x="6517" y="4619"/>
                  </a:lnTo>
                  <a:lnTo>
                    <a:pt x="6529" y="4668"/>
                  </a:lnTo>
                  <a:lnTo>
                    <a:pt x="6531" y="4677"/>
                  </a:lnTo>
                  <a:lnTo>
                    <a:pt x="6541" y="4726"/>
                  </a:lnTo>
                  <a:lnTo>
                    <a:pt x="6543" y="4735"/>
                  </a:lnTo>
                  <a:lnTo>
                    <a:pt x="6551" y="4785"/>
                  </a:lnTo>
                  <a:lnTo>
                    <a:pt x="6553" y="4794"/>
                  </a:lnTo>
                  <a:lnTo>
                    <a:pt x="6559" y="4844"/>
                  </a:lnTo>
                  <a:lnTo>
                    <a:pt x="6560" y="4853"/>
                  </a:lnTo>
                  <a:lnTo>
                    <a:pt x="6565" y="4904"/>
                  </a:lnTo>
                  <a:lnTo>
                    <a:pt x="6566" y="4913"/>
                  </a:lnTo>
                  <a:lnTo>
                    <a:pt x="6569" y="4963"/>
                  </a:lnTo>
                  <a:lnTo>
                    <a:pt x="6569" y="4973"/>
                  </a:lnTo>
                  <a:close/>
                  <a:moveTo>
                    <a:pt x="6069" y="5069"/>
                  </a:moveTo>
                  <a:lnTo>
                    <a:pt x="6070" y="5028"/>
                  </a:lnTo>
                  <a:lnTo>
                    <a:pt x="6069" y="4987"/>
                  </a:lnTo>
                  <a:lnTo>
                    <a:pt x="6067" y="4945"/>
                  </a:lnTo>
                  <a:lnTo>
                    <a:pt x="6063" y="4904"/>
                  </a:lnTo>
                  <a:lnTo>
                    <a:pt x="6058" y="4864"/>
                  </a:lnTo>
                  <a:lnTo>
                    <a:pt x="6051" y="4823"/>
                  </a:lnTo>
                  <a:lnTo>
                    <a:pt x="6042" y="4783"/>
                  </a:lnTo>
                  <a:lnTo>
                    <a:pt x="6033" y="4744"/>
                  </a:lnTo>
                  <a:lnTo>
                    <a:pt x="6021" y="4704"/>
                  </a:lnTo>
                  <a:lnTo>
                    <a:pt x="6009" y="4665"/>
                  </a:lnTo>
                  <a:lnTo>
                    <a:pt x="5994" y="4627"/>
                  </a:lnTo>
                  <a:lnTo>
                    <a:pt x="5979" y="4589"/>
                  </a:lnTo>
                  <a:lnTo>
                    <a:pt x="5962" y="4552"/>
                  </a:lnTo>
                  <a:lnTo>
                    <a:pt x="5943" y="4515"/>
                  </a:lnTo>
                  <a:lnTo>
                    <a:pt x="5924" y="4479"/>
                  </a:lnTo>
                  <a:lnTo>
                    <a:pt x="5902" y="4444"/>
                  </a:lnTo>
                  <a:lnTo>
                    <a:pt x="5880" y="4410"/>
                  </a:lnTo>
                  <a:lnTo>
                    <a:pt x="5856" y="4376"/>
                  </a:lnTo>
                  <a:lnTo>
                    <a:pt x="5831" y="4343"/>
                  </a:lnTo>
                  <a:lnTo>
                    <a:pt x="5804" y="4312"/>
                  </a:lnTo>
                  <a:lnTo>
                    <a:pt x="5777" y="4281"/>
                  </a:lnTo>
                  <a:lnTo>
                    <a:pt x="5748" y="4252"/>
                  </a:lnTo>
                  <a:lnTo>
                    <a:pt x="5719" y="4223"/>
                  </a:lnTo>
                  <a:lnTo>
                    <a:pt x="5688" y="4196"/>
                  </a:lnTo>
                  <a:lnTo>
                    <a:pt x="5657" y="4169"/>
                  </a:lnTo>
                  <a:lnTo>
                    <a:pt x="5624" y="4144"/>
                  </a:lnTo>
                  <a:lnTo>
                    <a:pt x="5590" y="4120"/>
                  </a:lnTo>
                  <a:lnTo>
                    <a:pt x="5556" y="4098"/>
                  </a:lnTo>
                  <a:lnTo>
                    <a:pt x="5521" y="4076"/>
                  </a:lnTo>
                  <a:lnTo>
                    <a:pt x="5485" y="4057"/>
                  </a:lnTo>
                  <a:lnTo>
                    <a:pt x="5448" y="4038"/>
                  </a:lnTo>
                  <a:lnTo>
                    <a:pt x="5411" y="4021"/>
                  </a:lnTo>
                  <a:lnTo>
                    <a:pt x="5373" y="4006"/>
                  </a:lnTo>
                  <a:lnTo>
                    <a:pt x="5335" y="3991"/>
                  </a:lnTo>
                  <a:lnTo>
                    <a:pt x="5296" y="3979"/>
                  </a:lnTo>
                  <a:lnTo>
                    <a:pt x="5256" y="3967"/>
                  </a:lnTo>
                  <a:lnTo>
                    <a:pt x="5217" y="3958"/>
                  </a:lnTo>
                  <a:lnTo>
                    <a:pt x="5177" y="3949"/>
                  </a:lnTo>
                  <a:lnTo>
                    <a:pt x="5136" y="3942"/>
                  </a:lnTo>
                  <a:lnTo>
                    <a:pt x="5096" y="3937"/>
                  </a:lnTo>
                  <a:lnTo>
                    <a:pt x="5055" y="3933"/>
                  </a:lnTo>
                  <a:lnTo>
                    <a:pt x="5013" y="3931"/>
                  </a:lnTo>
                  <a:lnTo>
                    <a:pt x="4972" y="3930"/>
                  </a:lnTo>
                  <a:lnTo>
                    <a:pt x="4931" y="3931"/>
                  </a:lnTo>
                  <a:lnTo>
                    <a:pt x="4889" y="3933"/>
                  </a:lnTo>
                  <a:lnTo>
                    <a:pt x="4848" y="3937"/>
                  </a:lnTo>
                  <a:lnTo>
                    <a:pt x="4808" y="3942"/>
                  </a:lnTo>
                  <a:lnTo>
                    <a:pt x="4767" y="3949"/>
                  </a:lnTo>
                  <a:lnTo>
                    <a:pt x="4727" y="3958"/>
                  </a:lnTo>
                  <a:lnTo>
                    <a:pt x="4687" y="3967"/>
                  </a:lnTo>
                  <a:lnTo>
                    <a:pt x="4647" y="3979"/>
                  </a:lnTo>
                  <a:lnTo>
                    <a:pt x="4608" y="3991"/>
                  </a:lnTo>
                  <a:lnTo>
                    <a:pt x="4570" y="4006"/>
                  </a:lnTo>
                  <a:lnTo>
                    <a:pt x="4532" y="4021"/>
                  </a:lnTo>
                  <a:lnTo>
                    <a:pt x="4495" y="4038"/>
                  </a:lnTo>
                  <a:lnTo>
                    <a:pt x="4458" y="4057"/>
                  </a:lnTo>
                  <a:lnTo>
                    <a:pt x="4422" y="4077"/>
                  </a:lnTo>
                  <a:lnTo>
                    <a:pt x="4387" y="4098"/>
                  </a:lnTo>
                  <a:lnTo>
                    <a:pt x="4353" y="4120"/>
                  </a:lnTo>
                  <a:lnTo>
                    <a:pt x="4319" y="4144"/>
                  </a:lnTo>
                  <a:lnTo>
                    <a:pt x="4286" y="4169"/>
                  </a:lnTo>
                  <a:lnTo>
                    <a:pt x="4255" y="4196"/>
                  </a:lnTo>
                  <a:lnTo>
                    <a:pt x="4224" y="4223"/>
                  </a:lnTo>
                  <a:lnTo>
                    <a:pt x="4195" y="4251"/>
                  </a:lnTo>
                  <a:lnTo>
                    <a:pt x="4166" y="4281"/>
                  </a:lnTo>
                  <a:lnTo>
                    <a:pt x="4139" y="4311"/>
                  </a:lnTo>
                  <a:lnTo>
                    <a:pt x="4113" y="4343"/>
                  </a:lnTo>
                  <a:lnTo>
                    <a:pt x="4088" y="4376"/>
                  </a:lnTo>
                  <a:lnTo>
                    <a:pt x="4064" y="4409"/>
                  </a:lnTo>
                  <a:lnTo>
                    <a:pt x="4042" y="4443"/>
                  </a:lnTo>
                  <a:lnTo>
                    <a:pt x="4020" y="4479"/>
                  </a:lnTo>
                  <a:lnTo>
                    <a:pt x="4000" y="4516"/>
                  </a:lnTo>
                  <a:lnTo>
                    <a:pt x="3982" y="4552"/>
                  </a:lnTo>
                  <a:lnTo>
                    <a:pt x="3964" y="4590"/>
                  </a:lnTo>
                  <a:lnTo>
                    <a:pt x="3949" y="4627"/>
                  </a:lnTo>
                  <a:lnTo>
                    <a:pt x="3935" y="4666"/>
                  </a:lnTo>
                  <a:lnTo>
                    <a:pt x="3922" y="4705"/>
                  </a:lnTo>
                  <a:lnTo>
                    <a:pt x="3910" y="4744"/>
                  </a:lnTo>
                  <a:lnTo>
                    <a:pt x="3901" y="4783"/>
                  </a:lnTo>
                  <a:lnTo>
                    <a:pt x="3892" y="4823"/>
                  </a:lnTo>
                  <a:lnTo>
                    <a:pt x="3885" y="4864"/>
                  </a:lnTo>
                  <a:lnTo>
                    <a:pt x="3880" y="4905"/>
                  </a:lnTo>
                  <a:lnTo>
                    <a:pt x="3876" y="4945"/>
                  </a:lnTo>
                  <a:lnTo>
                    <a:pt x="3874" y="4987"/>
                  </a:lnTo>
                  <a:lnTo>
                    <a:pt x="3873" y="5028"/>
                  </a:lnTo>
                  <a:lnTo>
                    <a:pt x="3874" y="5069"/>
                  </a:lnTo>
                  <a:lnTo>
                    <a:pt x="3876" y="5111"/>
                  </a:lnTo>
                  <a:lnTo>
                    <a:pt x="3880" y="5152"/>
                  </a:lnTo>
                  <a:lnTo>
                    <a:pt x="3885" y="5192"/>
                  </a:lnTo>
                  <a:lnTo>
                    <a:pt x="3892" y="5233"/>
                  </a:lnTo>
                  <a:lnTo>
                    <a:pt x="3901" y="5273"/>
                  </a:lnTo>
                  <a:lnTo>
                    <a:pt x="3910" y="5313"/>
                  </a:lnTo>
                  <a:lnTo>
                    <a:pt x="3922" y="5352"/>
                  </a:lnTo>
                  <a:lnTo>
                    <a:pt x="3935" y="5391"/>
                  </a:lnTo>
                  <a:lnTo>
                    <a:pt x="3949" y="5430"/>
                  </a:lnTo>
                  <a:lnTo>
                    <a:pt x="3965" y="5467"/>
                  </a:lnTo>
                  <a:lnTo>
                    <a:pt x="3982" y="5505"/>
                  </a:lnTo>
                  <a:lnTo>
                    <a:pt x="4000" y="5541"/>
                  </a:lnTo>
                  <a:lnTo>
                    <a:pt x="4020" y="5578"/>
                  </a:lnTo>
                  <a:lnTo>
                    <a:pt x="4042" y="5614"/>
                  </a:lnTo>
                  <a:lnTo>
                    <a:pt x="4064" y="5648"/>
                  </a:lnTo>
                  <a:lnTo>
                    <a:pt x="4088" y="5681"/>
                  </a:lnTo>
                  <a:lnTo>
                    <a:pt x="4113" y="5714"/>
                  </a:lnTo>
                  <a:lnTo>
                    <a:pt x="4139" y="5745"/>
                  </a:lnTo>
                  <a:lnTo>
                    <a:pt x="4166" y="5776"/>
                  </a:lnTo>
                  <a:lnTo>
                    <a:pt x="4195" y="5805"/>
                  </a:lnTo>
                  <a:lnTo>
                    <a:pt x="4224" y="5834"/>
                  </a:lnTo>
                  <a:lnTo>
                    <a:pt x="4255" y="5861"/>
                  </a:lnTo>
                  <a:lnTo>
                    <a:pt x="4286" y="5887"/>
                  </a:lnTo>
                  <a:lnTo>
                    <a:pt x="4319" y="5912"/>
                  </a:lnTo>
                  <a:lnTo>
                    <a:pt x="4352" y="5936"/>
                  </a:lnTo>
                  <a:lnTo>
                    <a:pt x="4386" y="5958"/>
                  </a:lnTo>
                  <a:lnTo>
                    <a:pt x="4422" y="5980"/>
                  </a:lnTo>
                  <a:lnTo>
                    <a:pt x="4459" y="6000"/>
                  </a:lnTo>
                  <a:lnTo>
                    <a:pt x="4495" y="6018"/>
                  </a:lnTo>
                  <a:lnTo>
                    <a:pt x="4533" y="6035"/>
                  </a:lnTo>
                  <a:lnTo>
                    <a:pt x="4570" y="6051"/>
                  </a:lnTo>
                  <a:lnTo>
                    <a:pt x="4609" y="6065"/>
                  </a:lnTo>
                  <a:lnTo>
                    <a:pt x="4648" y="6078"/>
                  </a:lnTo>
                  <a:lnTo>
                    <a:pt x="4687" y="6090"/>
                  </a:lnTo>
                  <a:lnTo>
                    <a:pt x="4727" y="6099"/>
                  </a:lnTo>
                  <a:lnTo>
                    <a:pt x="4767" y="6108"/>
                  </a:lnTo>
                  <a:lnTo>
                    <a:pt x="4808" y="6115"/>
                  </a:lnTo>
                  <a:lnTo>
                    <a:pt x="4848" y="6120"/>
                  </a:lnTo>
                  <a:lnTo>
                    <a:pt x="4889" y="6124"/>
                  </a:lnTo>
                  <a:lnTo>
                    <a:pt x="4931" y="6126"/>
                  </a:lnTo>
                  <a:lnTo>
                    <a:pt x="4972" y="6127"/>
                  </a:lnTo>
                  <a:lnTo>
                    <a:pt x="5013" y="6126"/>
                  </a:lnTo>
                  <a:lnTo>
                    <a:pt x="5055" y="6124"/>
                  </a:lnTo>
                  <a:lnTo>
                    <a:pt x="5095" y="6120"/>
                  </a:lnTo>
                  <a:lnTo>
                    <a:pt x="5136" y="6115"/>
                  </a:lnTo>
                  <a:lnTo>
                    <a:pt x="5177" y="6108"/>
                  </a:lnTo>
                  <a:lnTo>
                    <a:pt x="5217" y="6099"/>
                  </a:lnTo>
                  <a:lnTo>
                    <a:pt x="5256" y="6090"/>
                  </a:lnTo>
                  <a:lnTo>
                    <a:pt x="5295" y="6078"/>
                  </a:lnTo>
                  <a:lnTo>
                    <a:pt x="5334" y="6065"/>
                  </a:lnTo>
                  <a:lnTo>
                    <a:pt x="5373" y="6051"/>
                  </a:lnTo>
                  <a:lnTo>
                    <a:pt x="5410" y="6036"/>
                  </a:lnTo>
                  <a:lnTo>
                    <a:pt x="5448" y="6018"/>
                  </a:lnTo>
                  <a:lnTo>
                    <a:pt x="5484" y="6000"/>
                  </a:lnTo>
                  <a:lnTo>
                    <a:pt x="5521" y="5980"/>
                  </a:lnTo>
                  <a:lnTo>
                    <a:pt x="5557" y="5958"/>
                  </a:lnTo>
                  <a:lnTo>
                    <a:pt x="5591" y="5936"/>
                  </a:lnTo>
                  <a:lnTo>
                    <a:pt x="5624" y="5912"/>
                  </a:lnTo>
                  <a:lnTo>
                    <a:pt x="5657" y="5887"/>
                  </a:lnTo>
                  <a:lnTo>
                    <a:pt x="5689" y="5861"/>
                  </a:lnTo>
                  <a:lnTo>
                    <a:pt x="5719" y="5834"/>
                  </a:lnTo>
                  <a:lnTo>
                    <a:pt x="5749" y="5805"/>
                  </a:lnTo>
                  <a:lnTo>
                    <a:pt x="5777" y="5776"/>
                  </a:lnTo>
                  <a:lnTo>
                    <a:pt x="5804" y="5745"/>
                  </a:lnTo>
                  <a:lnTo>
                    <a:pt x="5831" y="5714"/>
                  </a:lnTo>
                  <a:lnTo>
                    <a:pt x="5856" y="5681"/>
                  </a:lnTo>
                  <a:lnTo>
                    <a:pt x="5880" y="5647"/>
                  </a:lnTo>
                  <a:lnTo>
                    <a:pt x="5902" y="5613"/>
                  </a:lnTo>
                  <a:lnTo>
                    <a:pt x="5923" y="5578"/>
                  </a:lnTo>
                  <a:lnTo>
                    <a:pt x="5943" y="5542"/>
                  </a:lnTo>
                  <a:lnTo>
                    <a:pt x="5962" y="5505"/>
                  </a:lnTo>
                  <a:lnTo>
                    <a:pt x="5979" y="5468"/>
                  </a:lnTo>
                  <a:lnTo>
                    <a:pt x="5994" y="5430"/>
                  </a:lnTo>
                  <a:lnTo>
                    <a:pt x="6009" y="5392"/>
                  </a:lnTo>
                  <a:lnTo>
                    <a:pt x="6021" y="5353"/>
                  </a:lnTo>
                  <a:lnTo>
                    <a:pt x="6033" y="5313"/>
                  </a:lnTo>
                  <a:lnTo>
                    <a:pt x="6042" y="5273"/>
                  </a:lnTo>
                  <a:lnTo>
                    <a:pt x="6051" y="5233"/>
                  </a:lnTo>
                  <a:lnTo>
                    <a:pt x="6058" y="5192"/>
                  </a:lnTo>
                  <a:lnTo>
                    <a:pt x="6063" y="5152"/>
                  </a:lnTo>
                  <a:lnTo>
                    <a:pt x="6067" y="5111"/>
                  </a:lnTo>
                  <a:lnTo>
                    <a:pt x="6069" y="50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oogle Shape;605;p7">
            <a:extLst>
              <a:ext uri="{FF2B5EF4-FFF2-40B4-BE49-F238E27FC236}">
                <a16:creationId xmlns:a16="http://schemas.microsoft.com/office/drawing/2014/main" id="{6BC27513-0E26-4EA3-8076-6A155D1AF9C0}"/>
              </a:ext>
            </a:extLst>
          </p:cNvPr>
          <p:cNvGrpSpPr/>
          <p:nvPr/>
        </p:nvGrpSpPr>
        <p:grpSpPr>
          <a:xfrm>
            <a:off x="5227152" y="1760585"/>
            <a:ext cx="633600" cy="633600"/>
            <a:chOff x="5227152" y="1760585"/>
            <a:chExt cx="633600" cy="633600"/>
          </a:xfrm>
          <a:solidFill>
            <a:schemeClr val="bg1"/>
          </a:solidFill>
        </p:grpSpPr>
        <p:sp>
          <p:nvSpPr>
            <p:cNvPr id="222" name="Google Shape;606;p7">
              <a:extLst>
                <a:ext uri="{FF2B5EF4-FFF2-40B4-BE49-F238E27FC236}">
                  <a16:creationId xmlns:a16="http://schemas.microsoft.com/office/drawing/2014/main" id="{7B9DD586-A169-47A6-A6C4-06CA1E2D851B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48" y="3921"/>
                  </a:moveTo>
                  <a:lnTo>
                    <a:pt x="5755" y="3953"/>
                  </a:lnTo>
                  <a:lnTo>
                    <a:pt x="5757" y="3986"/>
                  </a:lnTo>
                  <a:lnTo>
                    <a:pt x="5757" y="5000"/>
                  </a:lnTo>
                  <a:lnTo>
                    <a:pt x="5755" y="5033"/>
                  </a:lnTo>
                  <a:lnTo>
                    <a:pt x="5748" y="5065"/>
                  </a:lnTo>
                  <a:lnTo>
                    <a:pt x="5738" y="5096"/>
                  </a:lnTo>
                  <a:lnTo>
                    <a:pt x="5724" y="5125"/>
                  </a:lnTo>
                  <a:lnTo>
                    <a:pt x="5705" y="5152"/>
                  </a:lnTo>
                  <a:lnTo>
                    <a:pt x="5684" y="5177"/>
                  </a:lnTo>
                  <a:lnTo>
                    <a:pt x="5659" y="5198"/>
                  </a:lnTo>
                  <a:lnTo>
                    <a:pt x="5632" y="5217"/>
                  </a:lnTo>
                  <a:lnTo>
                    <a:pt x="5603" y="5231"/>
                  </a:lnTo>
                  <a:lnTo>
                    <a:pt x="5572" y="5241"/>
                  </a:lnTo>
                  <a:lnTo>
                    <a:pt x="5540" y="5248"/>
                  </a:lnTo>
                  <a:lnTo>
                    <a:pt x="5507" y="5250"/>
                  </a:lnTo>
                  <a:lnTo>
                    <a:pt x="5474" y="5248"/>
                  </a:lnTo>
                  <a:lnTo>
                    <a:pt x="5442" y="5241"/>
                  </a:lnTo>
                  <a:lnTo>
                    <a:pt x="5411" y="5231"/>
                  </a:lnTo>
                  <a:lnTo>
                    <a:pt x="5382" y="5217"/>
                  </a:lnTo>
                  <a:lnTo>
                    <a:pt x="5355" y="5198"/>
                  </a:lnTo>
                  <a:lnTo>
                    <a:pt x="5330" y="5177"/>
                  </a:lnTo>
                  <a:lnTo>
                    <a:pt x="5309" y="5152"/>
                  </a:lnTo>
                  <a:lnTo>
                    <a:pt x="5290" y="5125"/>
                  </a:lnTo>
                  <a:lnTo>
                    <a:pt x="5276" y="5096"/>
                  </a:lnTo>
                  <a:lnTo>
                    <a:pt x="5266" y="5065"/>
                  </a:lnTo>
                  <a:lnTo>
                    <a:pt x="5259" y="5033"/>
                  </a:lnTo>
                  <a:lnTo>
                    <a:pt x="5257" y="5000"/>
                  </a:lnTo>
                  <a:lnTo>
                    <a:pt x="5257" y="3986"/>
                  </a:lnTo>
                  <a:lnTo>
                    <a:pt x="5259" y="3953"/>
                  </a:lnTo>
                  <a:lnTo>
                    <a:pt x="5266" y="3921"/>
                  </a:lnTo>
                  <a:lnTo>
                    <a:pt x="5276" y="3890"/>
                  </a:lnTo>
                  <a:lnTo>
                    <a:pt x="5290" y="3861"/>
                  </a:lnTo>
                  <a:lnTo>
                    <a:pt x="5309" y="3834"/>
                  </a:lnTo>
                  <a:lnTo>
                    <a:pt x="5330" y="3809"/>
                  </a:lnTo>
                  <a:lnTo>
                    <a:pt x="5355" y="3788"/>
                  </a:lnTo>
                  <a:lnTo>
                    <a:pt x="5382" y="3769"/>
                  </a:lnTo>
                  <a:lnTo>
                    <a:pt x="5411" y="3755"/>
                  </a:lnTo>
                  <a:lnTo>
                    <a:pt x="5442" y="3745"/>
                  </a:lnTo>
                  <a:lnTo>
                    <a:pt x="5474" y="3738"/>
                  </a:lnTo>
                  <a:lnTo>
                    <a:pt x="5507" y="3736"/>
                  </a:lnTo>
                  <a:lnTo>
                    <a:pt x="5540" y="3738"/>
                  </a:lnTo>
                  <a:lnTo>
                    <a:pt x="5572" y="3745"/>
                  </a:lnTo>
                  <a:lnTo>
                    <a:pt x="5603" y="3755"/>
                  </a:lnTo>
                  <a:lnTo>
                    <a:pt x="5632" y="3769"/>
                  </a:lnTo>
                  <a:lnTo>
                    <a:pt x="5659" y="3788"/>
                  </a:lnTo>
                  <a:lnTo>
                    <a:pt x="5684" y="3809"/>
                  </a:lnTo>
                  <a:lnTo>
                    <a:pt x="5705" y="3834"/>
                  </a:lnTo>
                  <a:lnTo>
                    <a:pt x="5724" y="3861"/>
                  </a:lnTo>
                  <a:lnTo>
                    <a:pt x="5738" y="3890"/>
                  </a:lnTo>
                  <a:lnTo>
                    <a:pt x="5748" y="3921"/>
                  </a:lnTo>
                  <a:close/>
                  <a:moveTo>
                    <a:pt x="4741" y="3192"/>
                  </a:moveTo>
                  <a:lnTo>
                    <a:pt x="4743" y="3225"/>
                  </a:lnTo>
                  <a:lnTo>
                    <a:pt x="4743" y="5000"/>
                  </a:lnTo>
                  <a:lnTo>
                    <a:pt x="4741" y="5033"/>
                  </a:lnTo>
                  <a:lnTo>
                    <a:pt x="4734" y="5065"/>
                  </a:lnTo>
                  <a:lnTo>
                    <a:pt x="4724" y="5096"/>
                  </a:lnTo>
                  <a:lnTo>
                    <a:pt x="4710" y="5125"/>
                  </a:lnTo>
                  <a:lnTo>
                    <a:pt x="4691" y="5152"/>
                  </a:lnTo>
                  <a:lnTo>
                    <a:pt x="4670" y="5177"/>
                  </a:lnTo>
                  <a:lnTo>
                    <a:pt x="4645" y="5198"/>
                  </a:lnTo>
                  <a:lnTo>
                    <a:pt x="4618" y="5217"/>
                  </a:lnTo>
                  <a:lnTo>
                    <a:pt x="4589" y="5231"/>
                  </a:lnTo>
                  <a:lnTo>
                    <a:pt x="4558" y="5241"/>
                  </a:lnTo>
                  <a:lnTo>
                    <a:pt x="4526" y="5248"/>
                  </a:lnTo>
                  <a:lnTo>
                    <a:pt x="4493" y="5250"/>
                  </a:lnTo>
                  <a:lnTo>
                    <a:pt x="4460" y="5248"/>
                  </a:lnTo>
                  <a:lnTo>
                    <a:pt x="4428" y="5241"/>
                  </a:lnTo>
                  <a:lnTo>
                    <a:pt x="4397" y="5231"/>
                  </a:lnTo>
                  <a:lnTo>
                    <a:pt x="4368" y="5217"/>
                  </a:lnTo>
                  <a:lnTo>
                    <a:pt x="4341" y="5198"/>
                  </a:lnTo>
                  <a:lnTo>
                    <a:pt x="4316" y="5177"/>
                  </a:lnTo>
                  <a:lnTo>
                    <a:pt x="4295" y="5152"/>
                  </a:lnTo>
                  <a:lnTo>
                    <a:pt x="4276" y="5125"/>
                  </a:lnTo>
                  <a:lnTo>
                    <a:pt x="4262" y="5096"/>
                  </a:lnTo>
                  <a:lnTo>
                    <a:pt x="4252" y="5065"/>
                  </a:lnTo>
                  <a:lnTo>
                    <a:pt x="4245" y="5033"/>
                  </a:lnTo>
                  <a:lnTo>
                    <a:pt x="4243" y="5000"/>
                  </a:lnTo>
                  <a:lnTo>
                    <a:pt x="4243" y="3225"/>
                  </a:lnTo>
                  <a:lnTo>
                    <a:pt x="4245" y="3192"/>
                  </a:lnTo>
                  <a:lnTo>
                    <a:pt x="4252" y="3160"/>
                  </a:lnTo>
                  <a:lnTo>
                    <a:pt x="4262" y="3129"/>
                  </a:lnTo>
                  <a:lnTo>
                    <a:pt x="4276" y="3100"/>
                  </a:lnTo>
                  <a:lnTo>
                    <a:pt x="4295" y="3073"/>
                  </a:lnTo>
                  <a:lnTo>
                    <a:pt x="4316" y="3048"/>
                  </a:lnTo>
                  <a:lnTo>
                    <a:pt x="4341" y="3027"/>
                  </a:lnTo>
                  <a:lnTo>
                    <a:pt x="4368" y="3008"/>
                  </a:lnTo>
                  <a:lnTo>
                    <a:pt x="4397" y="2994"/>
                  </a:lnTo>
                  <a:lnTo>
                    <a:pt x="4428" y="2984"/>
                  </a:lnTo>
                  <a:lnTo>
                    <a:pt x="4460" y="2977"/>
                  </a:lnTo>
                  <a:lnTo>
                    <a:pt x="4493" y="2975"/>
                  </a:lnTo>
                  <a:lnTo>
                    <a:pt x="4526" y="2977"/>
                  </a:lnTo>
                  <a:lnTo>
                    <a:pt x="4558" y="2984"/>
                  </a:lnTo>
                  <a:lnTo>
                    <a:pt x="4589" y="2994"/>
                  </a:lnTo>
                  <a:lnTo>
                    <a:pt x="4618" y="3008"/>
                  </a:lnTo>
                  <a:lnTo>
                    <a:pt x="4645" y="3027"/>
                  </a:lnTo>
                  <a:lnTo>
                    <a:pt x="4670" y="3048"/>
                  </a:lnTo>
                  <a:lnTo>
                    <a:pt x="4691" y="3073"/>
                  </a:lnTo>
                  <a:lnTo>
                    <a:pt x="4710" y="3100"/>
                  </a:lnTo>
                  <a:lnTo>
                    <a:pt x="4724" y="3129"/>
                  </a:lnTo>
                  <a:lnTo>
                    <a:pt x="4734" y="3160"/>
                  </a:lnTo>
                  <a:lnTo>
                    <a:pt x="4741" y="3192"/>
                  </a:lnTo>
                  <a:close/>
                  <a:moveTo>
                    <a:pt x="3720" y="4174"/>
                  </a:moveTo>
                  <a:lnTo>
                    <a:pt x="3727" y="4206"/>
                  </a:lnTo>
                  <a:lnTo>
                    <a:pt x="3729" y="4239"/>
                  </a:lnTo>
                  <a:lnTo>
                    <a:pt x="3729" y="5000"/>
                  </a:lnTo>
                  <a:lnTo>
                    <a:pt x="3727" y="5033"/>
                  </a:lnTo>
                  <a:lnTo>
                    <a:pt x="3720" y="5065"/>
                  </a:lnTo>
                  <a:lnTo>
                    <a:pt x="3710" y="5096"/>
                  </a:lnTo>
                  <a:lnTo>
                    <a:pt x="3696" y="5125"/>
                  </a:lnTo>
                  <a:lnTo>
                    <a:pt x="3677" y="5152"/>
                  </a:lnTo>
                  <a:lnTo>
                    <a:pt x="3656" y="5177"/>
                  </a:lnTo>
                  <a:lnTo>
                    <a:pt x="3631" y="5198"/>
                  </a:lnTo>
                  <a:lnTo>
                    <a:pt x="3604" y="5217"/>
                  </a:lnTo>
                  <a:lnTo>
                    <a:pt x="3575" y="5231"/>
                  </a:lnTo>
                  <a:lnTo>
                    <a:pt x="3544" y="5241"/>
                  </a:lnTo>
                  <a:lnTo>
                    <a:pt x="3512" y="5248"/>
                  </a:lnTo>
                  <a:lnTo>
                    <a:pt x="3479" y="5250"/>
                  </a:lnTo>
                  <a:lnTo>
                    <a:pt x="3446" y="5248"/>
                  </a:lnTo>
                  <a:lnTo>
                    <a:pt x="3414" y="5241"/>
                  </a:lnTo>
                  <a:lnTo>
                    <a:pt x="3383" y="5231"/>
                  </a:lnTo>
                  <a:lnTo>
                    <a:pt x="3354" y="5217"/>
                  </a:lnTo>
                  <a:lnTo>
                    <a:pt x="3327" y="5198"/>
                  </a:lnTo>
                  <a:lnTo>
                    <a:pt x="3302" y="5177"/>
                  </a:lnTo>
                  <a:lnTo>
                    <a:pt x="3281" y="5152"/>
                  </a:lnTo>
                  <a:lnTo>
                    <a:pt x="3262" y="5125"/>
                  </a:lnTo>
                  <a:lnTo>
                    <a:pt x="3248" y="5096"/>
                  </a:lnTo>
                  <a:lnTo>
                    <a:pt x="3238" y="5065"/>
                  </a:lnTo>
                  <a:lnTo>
                    <a:pt x="3231" y="5033"/>
                  </a:lnTo>
                  <a:lnTo>
                    <a:pt x="3229" y="5000"/>
                  </a:lnTo>
                  <a:lnTo>
                    <a:pt x="3229" y="4239"/>
                  </a:lnTo>
                  <a:lnTo>
                    <a:pt x="3231" y="4206"/>
                  </a:lnTo>
                  <a:lnTo>
                    <a:pt x="3238" y="4174"/>
                  </a:lnTo>
                  <a:lnTo>
                    <a:pt x="3248" y="4143"/>
                  </a:lnTo>
                  <a:lnTo>
                    <a:pt x="3262" y="4114"/>
                  </a:lnTo>
                  <a:lnTo>
                    <a:pt x="3281" y="4087"/>
                  </a:lnTo>
                  <a:lnTo>
                    <a:pt x="3302" y="4062"/>
                  </a:lnTo>
                  <a:lnTo>
                    <a:pt x="3327" y="4041"/>
                  </a:lnTo>
                  <a:lnTo>
                    <a:pt x="3354" y="4022"/>
                  </a:lnTo>
                  <a:lnTo>
                    <a:pt x="3383" y="4008"/>
                  </a:lnTo>
                  <a:lnTo>
                    <a:pt x="3414" y="3998"/>
                  </a:lnTo>
                  <a:lnTo>
                    <a:pt x="3446" y="3991"/>
                  </a:lnTo>
                  <a:lnTo>
                    <a:pt x="3479" y="3989"/>
                  </a:lnTo>
                  <a:lnTo>
                    <a:pt x="3512" y="3991"/>
                  </a:lnTo>
                  <a:lnTo>
                    <a:pt x="3544" y="3998"/>
                  </a:lnTo>
                  <a:lnTo>
                    <a:pt x="3575" y="4008"/>
                  </a:lnTo>
                  <a:lnTo>
                    <a:pt x="3604" y="4022"/>
                  </a:lnTo>
                  <a:lnTo>
                    <a:pt x="3631" y="4041"/>
                  </a:lnTo>
                  <a:lnTo>
                    <a:pt x="3656" y="4062"/>
                  </a:lnTo>
                  <a:lnTo>
                    <a:pt x="3677" y="4087"/>
                  </a:lnTo>
                  <a:lnTo>
                    <a:pt x="3696" y="4114"/>
                  </a:lnTo>
                  <a:lnTo>
                    <a:pt x="3710" y="4143"/>
                  </a:lnTo>
                  <a:lnTo>
                    <a:pt x="3720" y="4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607;p7">
              <a:extLst>
                <a:ext uri="{FF2B5EF4-FFF2-40B4-BE49-F238E27FC236}">
                  <a16:creationId xmlns:a16="http://schemas.microsoft.com/office/drawing/2014/main" id="{34DD269A-AE3F-4741-815E-AC4DBF87FECB}"/>
                </a:ext>
              </a:extLst>
            </p:cNvPr>
            <p:cNvSpPr/>
            <p:nvPr/>
          </p:nvSpPr>
          <p:spPr>
            <a:xfrm>
              <a:off x="5227152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277" y="4130"/>
                  </a:moveTo>
                  <a:lnTo>
                    <a:pt x="7279" y="4234"/>
                  </a:lnTo>
                  <a:lnTo>
                    <a:pt x="7279" y="4244"/>
                  </a:lnTo>
                  <a:lnTo>
                    <a:pt x="7277" y="4349"/>
                  </a:lnTo>
                  <a:lnTo>
                    <a:pt x="7277" y="4358"/>
                  </a:lnTo>
                  <a:lnTo>
                    <a:pt x="7271" y="4462"/>
                  </a:lnTo>
                  <a:lnTo>
                    <a:pt x="7270" y="4472"/>
                  </a:lnTo>
                  <a:lnTo>
                    <a:pt x="7260" y="4576"/>
                  </a:lnTo>
                  <a:lnTo>
                    <a:pt x="7259" y="4585"/>
                  </a:lnTo>
                  <a:lnTo>
                    <a:pt x="7246" y="4688"/>
                  </a:lnTo>
                  <a:lnTo>
                    <a:pt x="7244" y="4698"/>
                  </a:lnTo>
                  <a:lnTo>
                    <a:pt x="7227" y="4800"/>
                  </a:lnTo>
                  <a:lnTo>
                    <a:pt x="7225" y="4809"/>
                  </a:lnTo>
                  <a:lnTo>
                    <a:pt x="7204" y="4911"/>
                  </a:lnTo>
                  <a:lnTo>
                    <a:pt x="7202" y="4920"/>
                  </a:lnTo>
                  <a:lnTo>
                    <a:pt x="7177" y="5021"/>
                  </a:lnTo>
                  <a:lnTo>
                    <a:pt x="7174" y="5030"/>
                  </a:lnTo>
                  <a:lnTo>
                    <a:pt x="7145" y="5130"/>
                  </a:lnTo>
                  <a:lnTo>
                    <a:pt x="7143" y="5139"/>
                  </a:lnTo>
                  <a:lnTo>
                    <a:pt x="7110" y="5238"/>
                  </a:lnTo>
                  <a:lnTo>
                    <a:pt x="7107" y="5247"/>
                  </a:lnTo>
                  <a:lnTo>
                    <a:pt x="7071" y="5345"/>
                  </a:lnTo>
                  <a:lnTo>
                    <a:pt x="7067" y="5353"/>
                  </a:lnTo>
                  <a:lnTo>
                    <a:pt x="7027" y="5450"/>
                  </a:lnTo>
                  <a:lnTo>
                    <a:pt x="7024" y="5458"/>
                  </a:lnTo>
                  <a:lnTo>
                    <a:pt x="6980" y="5553"/>
                  </a:lnTo>
                  <a:lnTo>
                    <a:pt x="6976" y="5562"/>
                  </a:lnTo>
                  <a:lnTo>
                    <a:pt x="6929" y="5655"/>
                  </a:lnTo>
                  <a:lnTo>
                    <a:pt x="6924" y="5663"/>
                  </a:lnTo>
                  <a:lnTo>
                    <a:pt x="6874" y="5755"/>
                  </a:lnTo>
                  <a:lnTo>
                    <a:pt x="6869" y="5763"/>
                  </a:lnTo>
                  <a:lnTo>
                    <a:pt x="6815" y="5853"/>
                  </a:lnTo>
                  <a:lnTo>
                    <a:pt x="6810" y="5861"/>
                  </a:lnTo>
                  <a:lnTo>
                    <a:pt x="6753" y="5948"/>
                  </a:lnTo>
                  <a:lnTo>
                    <a:pt x="6747" y="5956"/>
                  </a:lnTo>
                  <a:lnTo>
                    <a:pt x="6687" y="6041"/>
                  </a:lnTo>
                  <a:lnTo>
                    <a:pt x="6681" y="6049"/>
                  </a:lnTo>
                  <a:lnTo>
                    <a:pt x="6622" y="6127"/>
                  </a:lnTo>
                  <a:lnTo>
                    <a:pt x="8797" y="8303"/>
                  </a:lnTo>
                  <a:lnTo>
                    <a:pt x="8828" y="8337"/>
                  </a:lnTo>
                  <a:lnTo>
                    <a:pt x="8853" y="8375"/>
                  </a:lnTo>
                  <a:lnTo>
                    <a:pt x="8873" y="8416"/>
                  </a:lnTo>
                  <a:lnTo>
                    <a:pt x="8888" y="8459"/>
                  </a:lnTo>
                  <a:lnTo>
                    <a:pt x="8897" y="8504"/>
                  </a:lnTo>
                  <a:lnTo>
                    <a:pt x="8900" y="8550"/>
                  </a:lnTo>
                  <a:lnTo>
                    <a:pt x="8897" y="8596"/>
                  </a:lnTo>
                  <a:lnTo>
                    <a:pt x="8888" y="8641"/>
                  </a:lnTo>
                  <a:lnTo>
                    <a:pt x="8873" y="8684"/>
                  </a:lnTo>
                  <a:lnTo>
                    <a:pt x="8853" y="8725"/>
                  </a:lnTo>
                  <a:lnTo>
                    <a:pt x="8828" y="8763"/>
                  </a:lnTo>
                  <a:lnTo>
                    <a:pt x="8797" y="8797"/>
                  </a:lnTo>
                  <a:lnTo>
                    <a:pt x="8763" y="8828"/>
                  </a:lnTo>
                  <a:lnTo>
                    <a:pt x="8725" y="8853"/>
                  </a:lnTo>
                  <a:lnTo>
                    <a:pt x="8684" y="8873"/>
                  </a:lnTo>
                  <a:lnTo>
                    <a:pt x="8641" y="8888"/>
                  </a:lnTo>
                  <a:lnTo>
                    <a:pt x="8596" y="8897"/>
                  </a:lnTo>
                  <a:lnTo>
                    <a:pt x="8550" y="8900"/>
                  </a:lnTo>
                  <a:lnTo>
                    <a:pt x="8504" y="8897"/>
                  </a:lnTo>
                  <a:lnTo>
                    <a:pt x="8459" y="8888"/>
                  </a:lnTo>
                  <a:lnTo>
                    <a:pt x="8416" y="8873"/>
                  </a:lnTo>
                  <a:lnTo>
                    <a:pt x="8375" y="8853"/>
                  </a:lnTo>
                  <a:lnTo>
                    <a:pt x="8337" y="8828"/>
                  </a:lnTo>
                  <a:lnTo>
                    <a:pt x="8303" y="8797"/>
                  </a:lnTo>
                  <a:lnTo>
                    <a:pt x="6127" y="6622"/>
                  </a:lnTo>
                  <a:lnTo>
                    <a:pt x="6049" y="6681"/>
                  </a:lnTo>
                  <a:lnTo>
                    <a:pt x="6041" y="6687"/>
                  </a:lnTo>
                  <a:lnTo>
                    <a:pt x="5956" y="6747"/>
                  </a:lnTo>
                  <a:lnTo>
                    <a:pt x="5948" y="6753"/>
                  </a:lnTo>
                  <a:lnTo>
                    <a:pt x="5861" y="6810"/>
                  </a:lnTo>
                  <a:lnTo>
                    <a:pt x="5853" y="6815"/>
                  </a:lnTo>
                  <a:lnTo>
                    <a:pt x="5763" y="6869"/>
                  </a:lnTo>
                  <a:lnTo>
                    <a:pt x="5755" y="6874"/>
                  </a:lnTo>
                  <a:lnTo>
                    <a:pt x="5663" y="6924"/>
                  </a:lnTo>
                  <a:lnTo>
                    <a:pt x="5655" y="6929"/>
                  </a:lnTo>
                  <a:lnTo>
                    <a:pt x="5562" y="6976"/>
                  </a:lnTo>
                  <a:lnTo>
                    <a:pt x="5553" y="6980"/>
                  </a:lnTo>
                  <a:lnTo>
                    <a:pt x="5458" y="7024"/>
                  </a:lnTo>
                  <a:lnTo>
                    <a:pt x="5450" y="7027"/>
                  </a:lnTo>
                  <a:lnTo>
                    <a:pt x="5353" y="7067"/>
                  </a:lnTo>
                  <a:lnTo>
                    <a:pt x="5345" y="7071"/>
                  </a:lnTo>
                  <a:lnTo>
                    <a:pt x="5247" y="7107"/>
                  </a:lnTo>
                  <a:lnTo>
                    <a:pt x="5238" y="7110"/>
                  </a:lnTo>
                  <a:lnTo>
                    <a:pt x="5139" y="7143"/>
                  </a:lnTo>
                  <a:lnTo>
                    <a:pt x="5130" y="7145"/>
                  </a:lnTo>
                  <a:lnTo>
                    <a:pt x="5030" y="7174"/>
                  </a:lnTo>
                  <a:lnTo>
                    <a:pt x="5021" y="7177"/>
                  </a:lnTo>
                  <a:lnTo>
                    <a:pt x="4920" y="7202"/>
                  </a:lnTo>
                  <a:lnTo>
                    <a:pt x="4911" y="7204"/>
                  </a:lnTo>
                  <a:lnTo>
                    <a:pt x="4809" y="7225"/>
                  </a:lnTo>
                  <a:lnTo>
                    <a:pt x="4800" y="7227"/>
                  </a:lnTo>
                  <a:lnTo>
                    <a:pt x="4698" y="7244"/>
                  </a:lnTo>
                  <a:lnTo>
                    <a:pt x="4688" y="7246"/>
                  </a:lnTo>
                  <a:lnTo>
                    <a:pt x="4585" y="7259"/>
                  </a:lnTo>
                  <a:lnTo>
                    <a:pt x="4576" y="7260"/>
                  </a:lnTo>
                  <a:lnTo>
                    <a:pt x="4472" y="7270"/>
                  </a:lnTo>
                  <a:lnTo>
                    <a:pt x="4462" y="7271"/>
                  </a:lnTo>
                  <a:lnTo>
                    <a:pt x="4358" y="7277"/>
                  </a:lnTo>
                  <a:lnTo>
                    <a:pt x="4349" y="7277"/>
                  </a:lnTo>
                  <a:lnTo>
                    <a:pt x="4244" y="7279"/>
                  </a:lnTo>
                  <a:lnTo>
                    <a:pt x="4234" y="7279"/>
                  </a:lnTo>
                  <a:lnTo>
                    <a:pt x="4130" y="7277"/>
                  </a:lnTo>
                  <a:lnTo>
                    <a:pt x="4120" y="7277"/>
                  </a:lnTo>
                  <a:lnTo>
                    <a:pt x="4016" y="7271"/>
                  </a:lnTo>
                  <a:lnTo>
                    <a:pt x="4007" y="7270"/>
                  </a:lnTo>
                  <a:lnTo>
                    <a:pt x="3903" y="7260"/>
                  </a:lnTo>
                  <a:lnTo>
                    <a:pt x="3893" y="7259"/>
                  </a:lnTo>
                  <a:lnTo>
                    <a:pt x="3790" y="7246"/>
                  </a:lnTo>
                  <a:lnTo>
                    <a:pt x="3781" y="7244"/>
                  </a:lnTo>
                  <a:lnTo>
                    <a:pt x="3678" y="7227"/>
                  </a:lnTo>
                  <a:lnTo>
                    <a:pt x="3669" y="7225"/>
                  </a:lnTo>
                  <a:lnTo>
                    <a:pt x="3567" y="7204"/>
                  </a:lnTo>
                  <a:lnTo>
                    <a:pt x="3558" y="7202"/>
                  </a:lnTo>
                  <a:lnTo>
                    <a:pt x="3457" y="7177"/>
                  </a:lnTo>
                  <a:lnTo>
                    <a:pt x="3448" y="7174"/>
                  </a:lnTo>
                  <a:lnTo>
                    <a:pt x="3348" y="7145"/>
                  </a:lnTo>
                  <a:lnTo>
                    <a:pt x="3340" y="7143"/>
                  </a:lnTo>
                  <a:lnTo>
                    <a:pt x="3241" y="7110"/>
                  </a:lnTo>
                  <a:lnTo>
                    <a:pt x="3232" y="7107"/>
                  </a:lnTo>
                  <a:lnTo>
                    <a:pt x="3134" y="7071"/>
                  </a:lnTo>
                  <a:lnTo>
                    <a:pt x="3126" y="7067"/>
                  </a:lnTo>
                  <a:lnTo>
                    <a:pt x="3029" y="7027"/>
                  </a:lnTo>
                  <a:lnTo>
                    <a:pt x="3021" y="7024"/>
                  </a:lnTo>
                  <a:lnTo>
                    <a:pt x="2926" y="6980"/>
                  </a:lnTo>
                  <a:lnTo>
                    <a:pt x="2917" y="6976"/>
                  </a:lnTo>
                  <a:lnTo>
                    <a:pt x="2824" y="6929"/>
                  </a:lnTo>
                  <a:lnTo>
                    <a:pt x="2816" y="6924"/>
                  </a:lnTo>
                  <a:lnTo>
                    <a:pt x="2724" y="6874"/>
                  </a:lnTo>
                  <a:lnTo>
                    <a:pt x="2716" y="6869"/>
                  </a:lnTo>
                  <a:lnTo>
                    <a:pt x="2626" y="6815"/>
                  </a:lnTo>
                  <a:lnTo>
                    <a:pt x="2618" y="6810"/>
                  </a:lnTo>
                  <a:lnTo>
                    <a:pt x="2531" y="6753"/>
                  </a:lnTo>
                  <a:lnTo>
                    <a:pt x="2523" y="6747"/>
                  </a:lnTo>
                  <a:lnTo>
                    <a:pt x="2438" y="6687"/>
                  </a:lnTo>
                  <a:lnTo>
                    <a:pt x="2430" y="6681"/>
                  </a:lnTo>
                  <a:lnTo>
                    <a:pt x="2348" y="6618"/>
                  </a:lnTo>
                  <a:lnTo>
                    <a:pt x="2340" y="6612"/>
                  </a:lnTo>
                  <a:lnTo>
                    <a:pt x="2260" y="6546"/>
                  </a:lnTo>
                  <a:lnTo>
                    <a:pt x="2253" y="6540"/>
                  </a:lnTo>
                  <a:lnTo>
                    <a:pt x="2175" y="6470"/>
                  </a:lnTo>
                  <a:lnTo>
                    <a:pt x="2169" y="6464"/>
                  </a:lnTo>
                  <a:lnTo>
                    <a:pt x="2094" y="6392"/>
                  </a:lnTo>
                  <a:lnTo>
                    <a:pt x="2087" y="6385"/>
                  </a:lnTo>
                  <a:lnTo>
                    <a:pt x="2015" y="6310"/>
                  </a:lnTo>
                  <a:lnTo>
                    <a:pt x="2008" y="6303"/>
                  </a:lnTo>
                  <a:lnTo>
                    <a:pt x="1939" y="6226"/>
                  </a:lnTo>
                  <a:lnTo>
                    <a:pt x="1933" y="6219"/>
                  </a:lnTo>
                  <a:lnTo>
                    <a:pt x="1866" y="6139"/>
                  </a:lnTo>
                  <a:lnTo>
                    <a:pt x="1861" y="6131"/>
                  </a:lnTo>
                  <a:lnTo>
                    <a:pt x="1797" y="6049"/>
                  </a:lnTo>
                  <a:lnTo>
                    <a:pt x="1792" y="6041"/>
                  </a:lnTo>
                  <a:lnTo>
                    <a:pt x="1731" y="5956"/>
                  </a:lnTo>
                  <a:lnTo>
                    <a:pt x="1726" y="5948"/>
                  </a:lnTo>
                  <a:lnTo>
                    <a:pt x="1669" y="5861"/>
                  </a:lnTo>
                  <a:lnTo>
                    <a:pt x="1664" y="5853"/>
                  </a:lnTo>
                  <a:lnTo>
                    <a:pt x="1610" y="5763"/>
                  </a:lnTo>
                  <a:lnTo>
                    <a:pt x="1605" y="5755"/>
                  </a:lnTo>
                  <a:lnTo>
                    <a:pt x="1555" y="5663"/>
                  </a:lnTo>
                  <a:lnTo>
                    <a:pt x="1550" y="5655"/>
                  </a:lnTo>
                  <a:lnTo>
                    <a:pt x="1503" y="5562"/>
                  </a:lnTo>
                  <a:lnTo>
                    <a:pt x="1499" y="5553"/>
                  </a:lnTo>
                  <a:lnTo>
                    <a:pt x="1455" y="5458"/>
                  </a:lnTo>
                  <a:lnTo>
                    <a:pt x="1452" y="5450"/>
                  </a:lnTo>
                  <a:lnTo>
                    <a:pt x="1412" y="5353"/>
                  </a:lnTo>
                  <a:lnTo>
                    <a:pt x="1408" y="5345"/>
                  </a:lnTo>
                  <a:lnTo>
                    <a:pt x="1372" y="5247"/>
                  </a:lnTo>
                  <a:lnTo>
                    <a:pt x="1369" y="5238"/>
                  </a:lnTo>
                  <a:lnTo>
                    <a:pt x="1336" y="5139"/>
                  </a:lnTo>
                  <a:lnTo>
                    <a:pt x="1334" y="5130"/>
                  </a:lnTo>
                  <a:lnTo>
                    <a:pt x="1305" y="5030"/>
                  </a:lnTo>
                  <a:lnTo>
                    <a:pt x="1302" y="5021"/>
                  </a:lnTo>
                  <a:lnTo>
                    <a:pt x="1277" y="4920"/>
                  </a:lnTo>
                  <a:lnTo>
                    <a:pt x="1275" y="4911"/>
                  </a:lnTo>
                  <a:lnTo>
                    <a:pt x="1254" y="4809"/>
                  </a:lnTo>
                  <a:lnTo>
                    <a:pt x="1252" y="4800"/>
                  </a:lnTo>
                  <a:lnTo>
                    <a:pt x="1235" y="4698"/>
                  </a:lnTo>
                  <a:lnTo>
                    <a:pt x="1233" y="4688"/>
                  </a:lnTo>
                  <a:lnTo>
                    <a:pt x="1220" y="4585"/>
                  </a:lnTo>
                  <a:lnTo>
                    <a:pt x="1219" y="4576"/>
                  </a:lnTo>
                  <a:lnTo>
                    <a:pt x="1209" y="4472"/>
                  </a:lnTo>
                  <a:lnTo>
                    <a:pt x="1208" y="4462"/>
                  </a:lnTo>
                  <a:lnTo>
                    <a:pt x="1202" y="4358"/>
                  </a:lnTo>
                  <a:lnTo>
                    <a:pt x="1202" y="4349"/>
                  </a:lnTo>
                  <a:lnTo>
                    <a:pt x="1200" y="4244"/>
                  </a:lnTo>
                  <a:lnTo>
                    <a:pt x="1200" y="4234"/>
                  </a:lnTo>
                  <a:lnTo>
                    <a:pt x="1202" y="4130"/>
                  </a:lnTo>
                  <a:lnTo>
                    <a:pt x="1202" y="4120"/>
                  </a:lnTo>
                  <a:lnTo>
                    <a:pt x="1208" y="4016"/>
                  </a:lnTo>
                  <a:lnTo>
                    <a:pt x="1209" y="4007"/>
                  </a:lnTo>
                  <a:lnTo>
                    <a:pt x="1219" y="3903"/>
                  </a:lnTo>
                  <a:lnTo>
                    <a:pt x="1220" y="3893"/>
                  </a:lnTo>
                  <a:lnTo>
                    <a:pt x="1233" y="3790"/>
                  </a:lnTo>
                  <a:lnTo>
                    <a:pt x="1235" y="3781"/>
                  </a:lnTo>
                  <a:lnTo>
                    <a:pt x="1252" y="3678"/>
                  </a:lnTo>
                  <a:lnTo>
                    <a:pt x="1254" y="3669"/>
                  </a:lnTo>
                  <a:lnTo>
                    <a:pt x="1275" y="3567"/>
                  </a:lnTo>
                  <a:lnTo>
                    <a:pt x="1277" y="3558"/>
                  </a:lnTo>
                  <a:lnTo>
                    <a:pt x="1302" y="3457"/>
                  </a:lnTo>
                  <a:lnTo>
                    <a:pt x="1305" y="3448"/>
                  </a:lnTo>
                  <a:lnTo>
                    <a:pt x="1334" y="3348"/>
                  </a:lnTo>
                  <a:lnTo>
                    <a:pt x="1336" y="3340"/>
                  </a:lnTo>
                  <a:lnTo>
                    <a:pt x="1369" y="3241"/>
                  </a:lnTo>
                  <a:lnTo>
                    <a:pt x="1372" y="3232"/>
                  </a:lnTo>
                  <a:lnTo>
                    <a:pt x="1408" y="3134"/>
                  </a:lnTo>
                  <a:lnTo>
                    <a:pt x="1412" y="3126"/>
                  </a:lnTo>
                  <a:lnTo>
                    <a:pt x="1452" y="3029"/>
                  </a:lnTo>
                  <a:lnTo>
                    <a:pt x="1455" y="3021"/>
                  </a:lnTo>
                  <a:lnTo>
                    <a:pt x="1499" y="2926"/>
                  </a:lnTo>
                  <a:lnTo>
                    <a:pt x="1503" y="2917"/>
                  </a:lnTo>
                  <a:lnTo>
                    <a:pt x="1550" y="2824"/>
                  </a:lnTo>
                  <a:lnTo>
                    <a:pt x="1555" y="2816"/>
                  </a:lnTo>
                  <a:lnTo>
                    <a:pt x="1605" y="2724"/>
                  </a:lnTo>
                  <a:lnTo>
                    <a:pt x="1610" y="2716"/>
                  </a:lnTo>
                  <a:lnTo>
                    <a:pt x="1664" y="2626"/>
                  </a:lnTo>
                  <a:lnTo>
                    <a:pt x="1669" y="2618"/>
                  </a:lnTo>
                  <a:lnTo>
                    <a:pt x="1726" y="2531"/>
                  </a:lnTo>
                  <a:lnTo>
                    <a:pt x="1731" y="2523"/>
                  </a:lnTo>
                  <a:lnTo>
                    <a:pt x="1792" y="2438"/>
                  </a:lnTo>
                  <a:lnTo>
                    <a:pt x="1797" y="2430"/>
                  </a:lnTo>
                  <a:lnTo>
                    <a:pt x="1861" y="2348"/>
                  </a:lnTo>
                  <a:lnTo>
                    <a:pt x="1866" y="2340"/>
                  </a:lnTo>
                  <a:lnTo>
                    <a:pt x="1933" y="2260"/>
                  </a:lnTo>
                  <a:lnTo>
                    <a:pt x="1939" y="2253"/>
                  </a:lnTo>
                  <a:lnTo>
                    <a:pt x="2008" y="2175"/>
                  </a:lnTo>
                  <a:lnTo>
                    <a:pt x="2015" y="2169"/>
                  </a:lnTo>
                  <a:lnTo>
                    <a:pt x="2087" y="2094"/>
                  </a:lnTo>
                  <a:lnTo>
                    <a:pt x="2094" y="2087"/>
                  </a:lnTo>
                  <a:lnTo>
                    <a:pt x="2169" y="2015"/>
                  </a:lnTo>
                  <a:lnTo>
                    <a:pt x="2175" y="2008"/>
                  </a:lnTo>
                  <a:lnTo>
                    <a:pt x="2253" y="1939"/>
                  </a:lnTo>
                  <a:lnTo>
                    <a:pt x="2260" y="1933"/>
                  </a:lnTo>
                  <a:lnTo>
                    <a:pt x="2340" y="1866"/>
                  </a:lnTo>
                  <a:lnTo>
                    <a:pt x="2348" y="1861"/>
                  </a:lnTo>
                  <a:lnTo>
                    <a:pt x="2430" y="1797"/>
                  </a:lnTo>
                  <a:lnTo>
                    <a:pt x="2438" y="1792"/>
                  </a:lnTo>
                  <a:lnTo>
                    <a:pt x="2523" y="1731"/>
                  </a:lnTo>
                  <a:lnTo>
                    <a:pt x="2531" y="1726"/>
                  </a:lnTo>
                  <a:lnTo>
                    <a:pt x="2618" y="1669"/>
                  </a:lnTo>
                  <a:lnTo>
                    <a:pt x="2626" y="1664"/>
                  </a:lnTo>
                  <a:lnTo>
                    <a:pt x="2716" y="1610"/>
                  </a:lnTo>
                  <a:lnTo>
                    <a:pt x="2724" y="1605"/>
                  </a:lnTo>
                  <a:lnTo>
                    <a:pt x="2816" y="1555"/>
                  </a:lnTo>
                  <a:lnTo>
                    <a:pt x="2824" y="1550"/>
                  </a:lnTo>
                  <a:lnTo>
                    <a:pt x="2917" y="1503"/>
                  </a:lnTo>
                  <a:lnTo>
                    <a:pt x="2926" y="1499"/>
                  </a:lnTo>
                  <a:lnTo>
                    <a:pt x="3021" y="1455"/>
                  </a:lnTo>
                  <a:lnTo>
                    <a:pt x="3029" y="1452"/>
                  </a:lnTo>
                  <a:lnTo>
                    <a:pt x="3126" y="1412"/>
                  </a:lnTo>
                  <a:lnTo>
                    <a:pt x="3134" y="1408"/>
                  </a:lnTo>
                  <a:lnTo>
                    <a:pt x="3232" y="1372"/>
                  </a:lnTo>
                  <a:lnTo>
                    <a:pt x="3241" y="1369"/>
                  </a:lnTo>
                  <a:lnTo>
                    <a:pt x="3340" y="1336"/>
                  </a:lnTo>
                  <a:lnTo>
                    <a:pt x="3348" y="1334"/>
                  </a:lnTo>
                  <a:lnTo>
                    <a:pt x="3448" y="1305"/>
                  </a:lnTo>
                  <a:lnTo>
                    <a:pt x="3457" y="1302"/>
                  </a:lnTo>
                  <a:lnTo>
                    <a:pt x="3558" y="1277"/>
                  </a:lnTo>
                  <a:lnTo>
                    <a:pt x="3567" y="1275"/>
                  </a:lnTo>
                  <a:lnTo>
                    <a:pt x="3669" y="1254"/>
                  </a:lnTo>
                  <a:lnTo>
                    <a:pt x="3678" y="1252"/>
                  </a:lnTo>
                  <a:lnTo>
                    <a:pt x="3781" y="1235"/>
                  </a:lnTo>
                  <a:lnTo>
                    <a:pt x="3790" y="1233"/>
                  </a:lnTo>
                  <a:lnTo>
                    <a:pt x="3893" y="1220"/>
                  </a:lnTo>
                  <a:lnTo>
                    <a:pt x="3903" y="1219"/>
                  </a:lnTo>
                  <a:lnTo>
                    <a:pt x="4007" y="1209"/>
                  </a:lnTo>
                  <a:lnTo>
                    <a:pt x="4016" y="1208"/>
                  </a:lnTo>
                  <a:lnTo>
                    <a:pt x="4120" y="1202"/>
                  </a:lnTo>
                  <a:lnTo>
                    <a:pt x="4130" y="1202"/>
                  </a:lnTo>
                  <a:lnTo>
                    <a:pt x="4234" y="1200"/>
                  </a:lnTo>
                  <a:lnTo>
                    <a:pt x="4244" y="1200"/>
                  </a:lnTo>
                  <a:lnTo>
                    <a:pt x="4349" y="1202"/>
                  </a:lnTo>
                  <a:lnTo>
                    <a:pt x="4358" y="1202"/>
                  </a:lnTo>
                  <a:lnTo>
                    <a:pt x="4462" y="1208"/>
                  </a:lnTo>
                  <a:lnTo>
                    <a:pt x="4472" y="1209"/>
                  </a:lnTo>
                  <a:lnTo>
                    <a:pt x="4576" y="1219"/>
                  </a:lnTo>
                  <a:lnTo>
                    <a:pt x="4585" y="1220"/>
                  </a:lnTo>
                  <a:lnTo>
                    <a:pt x="4688" y="1233"/>
                  </a:lnTo>
                  <a:lnTo>
                    <a:pt x="4698" y="1235"/>
                  </a:lnTo>
                  <a:lnTo>
                    <a:pt x="4800" y="1252"/>
                  </a:lnTo>
                  <a:lnTo>
                    <a:pt x="4809" y="1254"/>
                  </a:lnTo>
                  <a:lnTo>
                    <a:pt x="4911" y="1275"/>
                  </a:lnTo>
                  <a:lnTo>
                    <a:pt x="4920" y="1277"/>
                  </a:lnTo>
                  <a:lnTo>
                    <a:pt x="5021" y="1302"/>
                  </a:lnTo>
                  <a:lnTo>
                    <a:pt x="5030" y="1305"/>
                  </a:lnTo>
                  <a:lnTo>
                    <a:pt x="5130" y="1334"/>
                  </a:lnTo>
                  <a:lnTo>
                    <a:pt x="5139" y="1336"/>
                  </a:lnTo>
                  <a:lnTo>
                    <a:pt x="5238" y="1369"/>
                  </a:lnTo>
                  <a:lnTo>
                    <a:pt x="5247" y="1372"/>
                  </a:lnTo>
                  <a:lnTo>
                    <a:pt x="5345" y="1408"/>
                  </a:lnTo>
                  <a:lnTo>
                    <a:pt x="5353" y="1412"/>
                  </a:lnTo>
                  <a:lnTo>
                    <a:pt x="5450" y="1452"/>
                  </a:lnTo>
                  <a:lnTo>
                    <a:pt x="5458" y="1455"/>
                  </a:lnTo>
                  <a:lnTo>
                    <a:pt x="5553" y="1499"/>
                  </a:lnTo>
                  <a:lnTo>
                    <a:pt x="5562" y="1503"/>
                  </a:lnTo>
                  <a:lnTo>
                    <a:pt x="5655" y="1550"/>
                  </a:lnTo>
                  <a:lnTo>
                    <a:pt x="5663" y="1555"/>
                  </a:lnTo>
                  <a:lnTo>
                    <a:pt x="5755" y="1605"/>
                  </a:lnTo>
                  <a:lnTo>
                    <a:pt x="5763" y="1610"/>
                  </a:lnTo>
                  <a:lnTo>
                    <a:pt x="5853" y="1664"/>
                  </a:lnTo>
                  <a:lnTo>
                    <a:pt x="5861" y="1669"/>
                  </a:lnTo>
                  <a:lnTo>
                    <a:pt x="5948" y="1726"/>
                  </a:lnTo>
                  <a:lnTo>
                    <a:pt x="5956" y="1731"/>
                  </a:lnTo>
                  <a:lnTo>
                    <a:pt x="6041" y="1792"/>
                  </a:lnTo>
                  <a:lnTo>
                    <a:pt x="6049" y="1797"/>
                  </a:lnTo>
                  <a:lnTo>
                    <a:pt x="6131" y="1861"/>
                  </a:lnTo>
                  <a:lnTo>
                    <a:pt x="6139" y="1866"/>
                  </a:lnTo>
                  <a:lnTo>
                    <a:pt x="6219" y="1933"/>
                  </a:lnTo>
                  <a:lnTo>
                    <a:pt x="6226" y="1939"/>
                  </a:lnTo>
                  <a:lnTo>
                    <a:pt x="6303" y="2008"/>
                  </a:lnTo>
                  <a:lnTo>
                    <a:pt x="6310" y="2015"/>
                  </a:lnTo>
                  <a:lnTo>
                    <a:pt x="6385" y="2087"/>
                  </a:lnTo>
                  <a:lnTo>
                    <a:pt x="6392" y="2094"/>
                  </a:lnTo>
                  <a:lnTo>
                    <a:pt x="6464" y="2169"/>
                  </a:lnTo>
                  <a:lnTo>
                    <a:pt x="6470" y="2175"/>
                  </a:lnTo>
                  <a:lnTo>
                    <a:pt x="6540" y="2253"/>
                  </a:lnTo>
                  <a:lnTo>
                    <a:pt x="6546" y="2260"/>
                  </a:lnTo>
                  <a:lnTo>
                    <a:pt x="6612" y="2340"/>
                  </a:lnTo>
                  <a:lnTo>
                    <a:pt x="6618" y="2348"/>
                  </a:lnTo>
                  <a:lnTo>
                    <a:pt x="6681" y="2430"/>
                  </a:lnTo>
                  <a:lnTo>
                    <a:pt x="6687" y="2438"/>
                  </a:lnTo>
                  <a:lnTo>
                    <a:pt x="6747" y="2523"/>
                  </a:lnTo>
                  <a:lnTo>
                    <a:pt x="6753" y="2531"/>
                  </a:lnTo>
                  <a:lnTo>
                    <a:pt x="6810" y="2618"/>
                  </a:lnTo>
                  <a:lnTo>
                    <a:pt x="6815" y="2626"/>
                  </a:lnTo>
                  <a:lnTo>
                    <a:pt x="6869" y="2716"/>
                  </a:lnTo>
                  <a:lnTo>
                    <a:pt x="6874" y="2724"/>
                  </a:lnTo>
                  <a:lnTo>
                    <a:pt x="6924" y="2816"/>
                  </a:lnTo>
                  <a:lnTo>
                    <a:pt x="6929" y="2824"/>
                  </a:lnTo>
                  <a:lnTo>
                    <a:pt x="6976" y="2917"/>
                  </a:lnTo>
                  <a:lnTo>
                    <a:pt x="6980" y="2926"/>
                  </a:lnTo>
                  <a:lnTo>
                    <a:pt x="7024" y="3021"/>
                  </a:lnTo>
                  <a:lnTo>
                    <a:pt x="7027" y="3029"/>
                  </a:lnTo>
                  <a:lnTo>
                    <a:pt x="7067" y="3126"/>
                  </a:lnTo>
                  <a:lnTo>
                    <a:pt x="7071" y="3134"/>
                  </a:lnTo>
                  <a:lnTo>
                    <a:pt x="7107" y="3232"/>
                  </a:lnTo>
                  <a:lnTo>
                    <a:pt x="7110" y="3241"/>
                  </a:lnTo>
                  <a:lnTo>
                    <a:pt x="7143" y="3340"/>
                  </a:lnTo>
                  <a:lnTo>
                    <a:pt x="7145" y="3348"/>
                  </a:lnTo>
                  <a:lnTo>
                    <a:pt x="7174" y="3448"/>
                  </a:lnTo>
                  <a:lnTo>
                    <a:pt x="7177" y="3457"/>
                  </a:lnTo>
                  <a:lnTo>
                    <a:pt x="7202" y="3558"/>
                  </a:lnTo>
                  <a:lnTo>
                    <a:pt x="7204" y="3567"/>
                  </a:lnTo>
                  <a:lnTo>
                    <a:pt x="7225" y="3669"/>
                  </a:lnTo>
                  <a:lnTo>
                    <a:pt x="7227" y="3678"/>
                  </a:lnTo>
                  <a:lnTo>
                    <a:pt x="7244" y="3781"/>
                  </a:lnTo>
                  <a:lnTo>
                    <a:pt x="7246" y="3790"/>
                  </a:lnTo>
                  <a:lnTo>
                    <a:pt x="7259" y="3893"/>
                  </a:lnTo>
                  <a:lnTo>
                    <a:pt x="7260" y="3903"/>
                  </a:lnTo>
                  <a:lnTo>
                    <a:pt x="7270" y="4007"/>
                  </a:lnTo>
                  <a:lnTo>
                    <a:pt x="7271" y="4016"/>
                  </a:lnTo>
                  <a:lnTo>
                    <a:pt x="7277" y="4120"/>
                  </a:lnTo>
                  <a:lnTo>
                    <a:pt x="7277" y="4130"/>
                  </a:lnTo>
                  <a:close/>
                  <a:moveTo>
                    <a:pt x="6777" y="4334"/>
                  </a:moveTo>
                  <a:lnTo>
                    <a:pt x="6779" y="4239"/>
                  </a:lnTo>
                  <a:lnTo>
                    <a:pt x="6777" y="4144"/>
                  </a:lnTo>
                  <a:lnTo>
                    <a:pt x="6772" y="4049"/>
                  </a:lnTo>
                  <a:lnTo>
                    <a:pt x="6763" y="3954"/>
                  </a:lnTo>
                  <a:lnTo>
                    <a:pt x="6750" y="3860"/>
                  </a:lnTo>
                  <a:lnTo>
                    <a:pt x="6735" y="3767"/>
                  </a:lnTo>
                  <a:lnTo>
                    <a:pt x="6715" y="3674"/>
                  </a:lnTo>
                  <a:lnTo>
                    <a:pt x="6692" y="3582"/>
                  </a:lnTo>
                  <a:lnTo>
                    <a:pt x="6666" y="3491"/>
                  </a:lnTo>
                  <a:lnTo>
                    <a:pt x="6637" y="3401"/>
                  </a:lnTo>
                  <a:lnTo>
                    <a:pt x="6604" y="3313"/>
                  </a:lnTo>
                  <a:lnTo>
                    <a:pt x="6567" y="3225"/>
                  </a:lnTo>
                  <a:lnTo>
                    <a:pt x="6528" y="3139"/>
                  </a:lnTo>
                  <a:lnTo>
                    <a:pt x="6485" y="3054"/>
                  </a:lnTo>
                  <a:lnTo>
                    <a:pt x="6438" y="2970"/>
                  </a:lnTo>
                  <a:lnTo>
                    <a:pt x="6389" y="2888"/>
                  </a:lnTo>
                  <a:lnTo>
                    <a:pt x="6337" y="2809"/>
                  </a:lnTo>
                  <a:lnTo>
                    <a:pt x="6282" y="2731"/>
                  </a:lnTo>
                  <a:lnTo>
                    <a:pt x="6224" y="2656"/>
                  </a:lnTo>
                  <a:lnTo>
                    <a:pt x="6164" y="2583"/>
                  </a:lnTo>
                  <a:lnTo>
                    <a:pt x="6100" y="2512"/>
                  </a:lnTo>
                  <a:lnTo>
                    <a:pt x="6035" y="2444"/>
                  </a:lnTo>
                  <a:lnTo>
                    <a:pt x="5967" y="2378"/>
                  </a:lnTo>
                  <a:lnTo>
                    <a:pt x="5896" y="2315"/>
                  </a:lnTo>
                  <a:lnTo>
                    <a:pt x="5823" y="2254"/>
                  </a:lnTo>
                  <a:lnTo>
                    <a:pt x="5748" y="2197"/>
                  </a:lnTo>
                  <a:lnTo>
                    <a:pt x="5670" y="2142"/>
                  </a:lnTo>
                  <a:lnTo>
                    <a:pt x="5591" y="2090"/>
                  </a:lnTo>
                  <a:lnTo>
                    <a:pt x="5509" y="2041"/>
                  </a:lnTo>
                  <a:lnTo>
                    <a:pt x="5425" y="1994"/>
                  </a:lnTo>
                  <a:lnTo>
                    <a:pt x="5340" y="1951"/>
                  </a:lnTo>
                  <a:lnTo>
                    <a:pt x="5254" y="1912"/>
                  </a:lnTo>
                  <a:lnTo>
                    <a:pt x="5166" y="1875"/>
                  </a:lnTo>
                  <a:lnTo>
                    <a:pt x="5077" y="1842"/>
                  </a:lnTo>
                  <a:lnTo>
                    <a:pt x="4988" y="1813"/>
                  </a:lnTo>
                  <a:lnTo>
                    <a:pt x="4896" y="1787"/>
                  </a:lnTo>
                  <a:lnTo>
                    <a:pt x="4805" y="1764"/>
                  </a:lnTo>
                  <a:lnTo>
                    <a:pt x="4712" y="1744"/>
                  </a:lnTo>
                  <a:lnTo>
                    <a:pt x="4618" y="1729"/>
                  </a:lnTo>
                  <a:lnTo>
                    <a:pt x="4524" y="1716"/>
                  </a:lnTo>
                  <a:lnTo>
                    <a:pt x="4430" y="1707"/>
                  </a:lnTo>
                  <a:lnTo>
                    <a:pt x="4334" y="1702"/>
                  </a:lnTo>
                  <a:lnTo>
                    <a:pt x="4239" y="1700"/>
                  </a:lnTo>
                  <a:lnTo>
                    <a:pt x="4144" y="1702"/>
                  </a:lnTo>
                  <a:lnTo>
                    <a:pt x="4049" y="1707"/>
                  </a:lnTo>
                  <a:lnTo>
                    <a:pt x="3954" y="1716"/>
                  </a:lnTo>
                  <a:lnTo>
                    <a:pt x="3860" y="1729"/>
                  </a:lnTo>
                  <a:lnTo>
                    <a:pt x="3767" y="1744"/>
                  </a:lnTo>
                  <a:lnTo>
                    <a:pt x="3674" y="1764"/>
                  </a:lnTo>
                  <a:lnTo>
                    <a:pt x="3582" y="1787"/>
                  </a:lnTo>
                  <a:lnTo>
                    <a:pt x="3491" y="1813"/>
                  </a:lnTo>
                  <a:lnTo>
                    <a:pt x="3401" y="1842"/>
                  </a:lnTo>
                  <a:lnTo>
                    <a:pt x="3313" y="1875"/>
                  </a:lnTo>
                  <a:lnTo>
                    <a:pt x="3225" y="1912"/>
                  </a:lnTo>
                  <a:lnTo>
                    <a:pt x="3139" y="1951"/>
                  </a:lnTo>
                  <a:lnTo>
                    <a:pt x="3054" y="1994"/>
                  </a:lnTo>
                  <a:lnTo>
                    <a:pt x="2970" y="2041"/>
                  </a:lnTo>
                  <a:lnTo>
                    <a:pt x="2888" y="2090"/>
                  </a:lnTo>
                  <a:lnTo>
                    <a:pt x="2808" y="2142"/>
                  </a:lnTo>
                  <a:lnTo>
                    <a:pt x="2731" y="2197"/>
                  </a:lnTo>
                  <a:lnTo>
                    <a:pt x="2656" y="2254"/>
                  </a:lnTo>
                  <a:lnTo>
                    <a:pt x="2583" y="2315"/>
                  </a:lnTo>
                  <a:lnTo>
                    <a:pt x="2512" y="2378"/>
                  </a:lnTo>
                  <a:lnTo>
                    <a:pt x="2444" y="2444"/>
                  </a:lnTo>
                  <a:lnTo>
                    <a:pt x="2378" y="2512"/>
                  </a:lnTo>
                  <a:lnTo>
                    <a:pt x="2315" y="2583"/>
                  </a:lnTo>
                  <a:lnTo>
                    <a:pt x="2254" y="2656"/>
                  </a:lnTo>
                  <a:lnTo>
                    <a:pt x="2197" y="2731"/>
                  </a:lnTo>
                  <a:lnTo>
                    <a:pt x="2142" y="2808"/>
                  </a:lnTo>
                  <a:lnTo>
                    <a:pt x="2090" y="2888"/>
                  </a:lnTo>
                  <a:lnTo>
                    <a:pt x="2041" y="2970"/>
                  </a:lnTo>
                  <a:lnTo>
                    <a:pt x="1994" y="3054"/>
                  </a:lnTo>
                  <a:lnTo>
                    <a:pt x="1951" y="3139"/>
                  </a:lnTo>
                  <a:lnTo>
                    <a:pt x="1912" y="3225"/>
                  </a:lnTo>
                  <a:lnTo>
                    <a:pt x="1875" y="3313"/>
                  </a:lnTo>
                  <a:lnTo>
                    <a:pt x="1842" y="3401"/>
                  </a:lnTo>
                  <a:lnTo>
                    <a:pt x="1813" y="3491"/>
                  </a:lnTo>
                  <a:lnTo>
                    <a:pt x="1787" y="3582"/>
                  </a:lnTo>
                  <a:lnTo>
                    <a:pt x="1764" y="3674"/>
                  </a:lnTo>
                  <a:lnTo>
                    <a:pt x="1744" y="3767"/>
                  </a:lnTo>
                  <a:lnTo>
                    <a:pt x="1729" y="3860"/>
                  </a:lnTo>
                  <a:lnTo>
                    <a:pt x="1716" y="3954"/>
                  </a:lnTo>
                  <a:lnTo>
                    <a:pt x="1707" y="4049"/>
                  </a:lnTo>
                  <a:lnTo>
                    <a:pt x="1702" y="4144"/>
                  </a:lnTo>
                  <a:lnTo>
                    <a:pt x="1700" y="4239"/>
                  </a:lnTo>
                  <a:lnTo>
                    <a:pt x="1702" y="4334"/>
                  </a:lnTo>
                  <a:lnTo>
                    <a:pt x="1707" y="4430"/>
                  </a:lnTo>
                  <a:lnTo>
                    <a:pt x="1716" y="4524"/>
                  </a:lnTo>
                  <a:lnTo>
                    <a:pt x="1729" y="4618"/>
                  </a:lnTo>
                  <a:lnTo>
                    <a:pt x="1744" y="4712"/>
                  </a:lnTo>
                  <a:lnTo>
                    <a:pt x="1764" y="4805"/>
                  </a:lnTo>
                  <a:lnTo>
                    <a:pt x="1787" y="4896"/>
                  </a:lnTo>
                  <a:lnTo>
                    <a:pt x="1813" y="4988"/>
                  </a:lnTo>
                  <a:lnTo>
                    <a:pt x="1842" y="5077"/>
                  </a:lnTo>
                  <a:lnTo>
                    <a:pt x="1875" y="5166"/>
                  </a:lnTo>
                  <a:lnTo>
                    <a:pt x="1912" y="5254"/>
                  </a:lnTo>
                  <a:lnTo>
                    <a:pt x="1951" y="5340"/>
                  </a:lnTo>
                  <a:lnTo>
                    <a:pt x="1994" y="5425"/>
                  </a:lnTo>
                  <a:lnTo>
                    <a:pt x="2041" y="5509"/>
                  </a:lnTo>
                  <a:lnTo>
                    <a:pt x="2090" y="5591"/>
                  </a:lnTo>
                  <a:lnTo>
                    <a:pt x="2142" y="5670"/>
                  </a:lnTo>
                  <a:lnTo>
                    <a:pt x="2197" y="5748"/>
                  </a:lnTo>
                  <a:lnTo>
                    <a:pt x="2254" y="5823"/>
                  </a:lnTo>
                  <a:lnTo>
                    <a:pt x="2315" y="5896"/>
                  </a:lnTo>
                  <a:lnTo>
                    <a:pt x="2378" y="5967"/>
                  </a:lnTo>
                  <a:lnTo>
                    <a:pt x="2444" y="6035"/>
                  </a:lnTo>
                  <a:lnTo>
                    <a:pt x="2512" y="6100"/>
                  </a:lnTo>
                  <a:lnTo>
                    <a:pt x="2583" y="6164"/>
                  </a:lnTo>
                  <a:lnTo>
                    <a:pt x="2656" y="6224"/>
                  </a:lnTo>
                  <a:lnTo>
                    <a:pt x="2731" y="6282"/>
                  </a:lnTo>
                  <a:lnTo>
                    <a:pt x="2809" y="6337"/>
                  </a:lnTo>
                  <a:lnTo>
                    <a:pt x="2888" y="6389"/>
                  </a:lnTo>
                  <a:lnTo>
                    <a:pt x="2970" y="6438"/>
                  </a:lnTo>
                  <a:lnTo>
                    <a:pt x="3054" y="6485"/>
                  </a:lnTo>
                  <a:lnTo>
                    <a:pt x="3139" y="6528"/>
                  </a:lnTo>
                  <a:lnTo>
                    <a:pt x="3225" y="6567"/>
                  </a:lnTo>
                  <a:lnTo>
                    <a:pt x="3313" y="6604"/>
                  </a:lnTo>
                  <a:lnTo>
                    <a:pt x="3401" y="6637"/>
                  </a:lnTo>
                  <a:lnTo>
                    <a:pt x="3491" y="6666"/>
                  </a:lnTo>
                  <a:lnTo>
                    <a:pt x="3582" y="6692"/>
                  </a:lnTo>
                  <a:lnTo>
                    <a:pt x="3674" y="6715"/>
                  </a:lnTo>
                  <a:lnTo>
                    <a:pt x="3767" y="6735"/>
                  </a:lnTo>
                  <a:lnTo>
                    <a:pt x="3860" y="6750"/>
                  </a:lnTo>
                  <a:lnTo>
                    <a:pt x="3954" y="6763"/>
                  </a:lnTo>
                  <a:lnTo>
                    <a:pt x="4049" y="6772"/>
                  </a:lnTo>
                  <a:lnTo>
                    <a:pt x="4144" y="6777"/>
                  </a:lnTo>
                  <a:lnTo>
                    <a:pt x="4239" y="6779"/>
                  </a:lnTo>
                  <a:lnTo>
                    <a:pt x="4334" y="6777"/>
                  </a:lnTo>
                  <a:lnTo>
                    <a:pt x="4430" y="6772"/>
                  </a:lnTo>
                  <a:lnTo>
                    <a:pt x="4524" y="6763"/>
                  </a:lnTo>
                  <a:lnTo>
                    <a:pt x="4618" y="6750"/>
                  </a:lnTo>
                  <a:lnTo>
                    <a:pt x="4712" y="6735"/>
                  </a:lnTo>
                  <a:lnTo>
                    <a:pt x="4805" y="6715"/>
                  </a:lnTo>
                  <a:lnTo>
                    <a:pt x="4896" y="6692"/>
                  </a:lnTo>
                  <a:lnTo>
                    <a:pt x="4988" y="6666"/>
                  </a:lnTo>
                  <a:lnTo>
                    <a:pt x="5077" y="6637"/>
                  </a:lnTo>
                  <a:lnTo>
                    <a:pt x="5166" y="6604"/>
                  </a:lnTo>
                  <a:lnTo>
                    <a:pt x="5254" y="6567"/>
                  </a:lnTo>
                  <a:lnTo>
                    <a:pt x="5340" y="6528"/>
                  </a:lnTo>
                  <a:lnTo>
                    <a:pt x="5425" y="6485"/>
                  </a:lnTo>
                  <a:lnTo>
                    <a:pt x="5509" y="6438"/>
                  </a:lnTo>
                  <a:lnTo>
                    <a:pt x="5591" y="6389"/>
                  </a:lnTo>
                  <a:lnTo>
                    <a:pt x="5670" y="6337"/>
                  </a:lnTo>
                  <a:lnTo>
                    <a:pt x="5748" y="6282"/>
                  </a:lnTo>
                  <a:lnTo>
                    <a:pt x="5823" y="6224"/>
                  </a:lnTo>
                  <a:lnTo>
                    <a:pt x="5896" y="6164"/>
                  </a:lnTo>
                  <a:lnTo>
                    <a:pt x="5957" y="6109"/>
                  </a:lnTo>
                  <a:lnTo>
                    <a:pt x="5965" y="6093"/>
                  </a:lnTo>
                  <a:lnTo>
                    <a:pt x="5990" y="6055"/>
                  </a:lnTo>
                  <a:lnTo>
                    <a:pt x="6021" y="6021"/>
                  </a:lnTo>
                  <a:lnTo>
                    <a:pt x="6055" y="5990"/>
                  </a:lnTo>
                  <a:lnTo>
                    <a:pt x="6093" y="5965"/>
                  </a:lnTo>
                  <a:lnTo>
                    <a:pt x="6109" y="5957"/>
                  </a:lnTo>
                  <a:lnTo>
                    <a:pt x="6164" y="5896"/>
                  </a:lnTo>
                  <a:lnTo>
                    <a:pt x="6224" y="5823"/>
                  </a:lnTo>
                  <a:lnTo>
                    <a:pt x="6282" y="5748"/>
                  </a:lnTo>
                  <a:lnTo>
                    <a:pt x="6337" y="5670"/>
                  </a:lnTo>
                  <a:lnTo>
                    <a:pt x="6389" y="5591"/>
                  </a:lnTo>
                  <a:lnTo>
                    <a:pt x="6438" y="5509"/>
                  </a:lnTo>
                  <a:lnTo>
                    <a:pt x="6485" y="5425"/>
                  </a:lnTo>
                  <a:lnTo>
                    <a:pt x="6528" y="5340"/>
                  </a:lnTo>
                  <a:lnTo>
                    <a:pt x="6567" y="5254"/>
                  </a:lnTo>
                  <a:lnTo>
                    <a:pt x="6604" y="5166"/>
                  </a:lnTo>
                  <a:lnTo>
                    <a:pt x="6637" y="5077"/>
                  </a:lnTo>
                  <a:lnTo>
                    <a:pt x="6666" y="4988"/>
                  </a:lnTo>
                  <a:lnTo>
                    <a:pt x="6692" y="4896"/>
                  </a:lnTo>
                  <a:lnTo>
                    <a:pt x="6715" y="4805"/>
                  </a:lnTo>
                  <a:lnTo>
                    <a:pt x="6735" y="4712"/>
                  </a:lnTo>
                  <a:lnTo>
                    <a:pt x="6750" y="4618"/>
                  </a:lnTo>
                  <a:lnTo>
                    <a:pt x="6763" y="4524"/>
                  </a:lnTo>
                  <a:lnTo>
                    <a:pt x="6772" y="4430"/>
                  </a:lnTo>
                  <a:lnTo>
                    <a:pt x="6777" y="43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4" name="Google Shape;611;p7">
            <a:extLst>
              <a:ext uri="{FF2B5EF4-FFF2-40B4-BE49-F238E27FC236}">
                <a16:creationId xmlns:a16="http://schemas.microsoft.com/office/drawing/2014/main" id="{1679D4F5-5172-4977-B1E6-D6F36E84A49B}"/>
              </a:ext>
            </a:extLst>
          </p:cNvPr>
          <p:cNvGrpSpPr/>
          <p:nvPr/>
        </p:nvGrpSpPr>
        <p:grpSpPr>
          <a:xfrm>
            <a:off x="697932" y="2660110"/>
            <a:ext cx="633600" cy="633600"/>
            <a:chOff x="697932" y="2660110"/>
            <a:chExt cx="633600" cy="633600"/>
          </a:xfrm>
          <a:solidFill>
            <a:schemeClr val="bg1"/>
          </a:solidFill>
        </p:grpSpPr>
        <p:sp>
          <p:nvSpPr>
            <p:cNvPr id="225" name="Google Shape;612;p7">
              <a:extLst>
                <a:ext uri="{FF2B5EF4-FFF2-40B4-BE49-F238E27FC236}">
                  <a16:creationId xmlns:a16="http://schemas.microsoft.com/office/drawing/2014/main" id="{2153A46B-B42F-4145-AF3B-931833997B35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10" y="1350"/>
                  </a:moveTo>
                  <a:lnTo>
                    <a:pt x="4270" y="3297"/>
                  </a:lnTo>
                  <a:lnTo>
                    <a:pt x="4318" y="3351"/>
                  </a:lnTo>
                  <a:lnTo>
                    <a:pt x="4359" y="3408"/>
                  </a:lnTo>
                  <a:lnTo>
                    <a:pt x="4393" y="3468"/>
                  </a:lnTo>
                  <a:lnTo>
                    <a:pt x="4419" y="3529"/>
                  </a:lnTo>
                  <a:lnTo>
                    <a:pt x="4437" y="3593"/>
                  </a:lnTo>
                  <a:lnTo>
                    <a:pt x="4449" y="3657"/>
                  </a:lnTo>
                  <a:lnTo>
                    <a:pt x="4452" y="3722"/>
                  </a:lnTo>
                  <a:lnTo>
                    <a:pt x="4449" y="3788"/>
                  </a:lnTo>
                  <a:lnTo>
                    <a:pt x="4437" y="3852"/>
                  </a:lnTo>
                  <a:lnTo>
                    <a:pt x="4419" y="3916"/>
                  </a:lnTo>
                  <a:lnTo>
                    <a:pt x="4393" y="3977"/>
                  </a:lnTo>
                  <a:lnTo>
                    <a:pt x="4359" y="4037"/>
                  </a:lnTo>
                  <a:lnTo>
                    <a:pt x="4318" y="4094"/>
                  </a:lnTo>
                  <a:lnTo>
                    <a:pt x="4270" y="4148"/>
                  </a:lnTo>
                  <a:lnTo>
                    <a:pt x="3905" y="4513"/>
                  </a:lnTo>
                  <a:lnTo>
                    <a:pt x="3989" y="4669"/>
                  </a:lnTo>
                  <a:lnTo>
                    <a:pt x="4083" y="4825"/>
                  </a:lnTo>
                  <a:lnTo>
                    <a:pt x="4186" y="4979"/>
                  </a:lnTo>
                  <a:lnTo>
                    <a:pt x="4299" y="5130"/>
                  </a:lnTo>
                  <a:lnTo>
                    <a:pt x="4419" y="5279"/>
                  </a:lnTo>
                  <a:lnTo>
                    <a:pt x="4547" y="5423"/>
                  </a:lnTo>
                  <a:lnTo>
                    <a:pt x="4681" y="5562"/>
                  </a:lnTo>
                  <a:lnTo>
                    <a:pt x="4820" y="5696"/>
                  </a:lnTo>
                  <a:lnTo>
                    <a:pt x="4964" y="5824"/>
                  </a:lnTo>
                  <a:lnTo>
                    <a:pt x="5113" y="5944"/>
                  </a:lnTo>
                  <a:lnTo>
                    <a:pt x="5264" y="6057"/>
                  </a:lnTo>
                  <a:lnTo>
                    <a:pt x="5418" y="6160"/>
                  </a:lnTo>
                  <a:lnTo>
                    <a:pt x="5574" y="6254"/>
                  </a:lnTo>
                  <a:lnTo>
                    <a:pt x="5730" y="6338"/>
                  </a:lnTo>
                  <a:lnTo>
                    <a:pt x="6095" y="5973"/>
                  </a:lnTo>
                  <a:lnTo>
                    <a:pt x="6149" y="5925"/>
                  </a:lnTo>
                  <a:lnTo>
                    <a:pt x="6206" y="5884"/>
                  </a:lnTo>
                  <a:lnTo>
                    <a:pt x="6266" y="5850"/>
                  </a:lnTo>
                  <a:lnTo>
                    <a:pt x="6327" y="5824"/>
                  </a:lnTo>
                  <a:lnTo>
                    <a:pt x="6391" y="5806"/>
                  </a:lnTo>
                  <a:lnTo>
                    <a:pt x="6456" y="5794"/>
                  </a:lnTo>
                  <a:lnTo>
                    <a:pt x="6521" y="5791"/>
                  </a:lnTo>
                  <a:lnTo>
                    <a:pt x="6586" y="5794"/>
                  </a:lnTo>
                  <a:lnTo>
                    <a:pt x="6650" y="5806"/>
                  </a:lnTo>
                  <a:lnTo>
                    <a:pt x="6714" y="5824"/>
                  </a:lnTo>
                  <a:lnTo>
                    <a:pt x="6776" y="5850"/>
                  </a:lnTo>
                  <a:lnTo>
                    <a:pt x="6836" y="5884"/>
                  </a:lnTo>
                  <a:lnTo>
                    <a:pt x="6893" y="5925"/>
                  </a:lnTo>
                  <a:lnTo>
                    <a:pt x="6947" y="5973"/>
                  </a:lnTo>
                  <a:lnTo>
                    <a:pt x="8407" y="6947"/>
                  </a:lnTo>
                  <a:lnTo>
                    <a:pt x="8321" y="7129"/>
                  </a:lnTo>
                  <a:lnTo>
                    <a:pt x="8220" y="7308"/>
                  </a:lnTo>
                  <a:lnTo>
                    <a:pt x="8104" y="7480"/>
                  </a:lnTo>
                  <a:lnTo>
                    <a:pt x="7972" y="7643"/>
                  </a:lnTo>
                  <a:lnTo>
                    <a:pt x="7824" y="7793"/>
                  </a:lnTo>
                  <a:lnTo>
                    <a:pt x="7660" y="7927"/>
                  </a:lnTo>
                  <a:lnTo>
                    <a:pt x="7479" y="8042"/>
                  </a:lnTo>
                  <a:lnTo>
                    <a:pt x="7282" y="8134"/>
                  </a:lnTo>
                  <a:lnTo>
                    <a:pt x="7067" y="8201"/>
                  </a:lnTo>
                  <a:lnTo>
                    <a:pt x="6835" y="8240"/>
                  </a:lnTo>
                  <a:lnTo>
                    <a:pt x="6586" y="8246"/>
                  </a:lnTo>
                  <a:lnTo>
                    <a:pt x="6319" y="8217"/>
                  </a:lnTo>
                  <a:lnTo>
                    <a:pt x="6034" y="8150"/>
                  </a:lnTo>
                  <a:lnTo>
                    <a:pt x="5730" y="8042"/>
                  </a:lnTo>
                  <a:lnTo>
                    <a:pt x="5397" y="7902"/>
                  </a:lnTo>
                  <a:lnTo>
                    <a:pt x="5075" y="7744"/>
                  </a:lnTo>
                  <a:lnTo>
                    <a:pt x="4765" y="7568"/>
                  </a:lnTo>
                  <a:lnTo>
                    <a:pt x="4466" y="7374"/>
                  </a:lnTo>
                  <a:lnTo>
                    <a:pt x="4181" y="7163"/>
                  </a:lnTo>
                  <a:lnTo>
                    <a:pt x="3907" y="6934"/>
                  </a:lnTo>
                  <a:lnTo>
                    <a:pt x="3647" y="6688"/>
                  </a:lnTo>
                  <a:lnTo>
                    <a:pt x="3399" y="6426"/>
                  </a:lnTo>
                  <a:lnTo>
                    <a:pt x="3165" y="6147"/>
                  </a:lnTo>
                  <a:lnTo>
                    <a:pt x="2944" y="5851"/>
                  </a:lnTo>
                  <a:lnTo>
                    <a:pt x="2737" y="5540"/>
                  </a:lnTo>
                  <a:lnTo>
                    <a:pt x="2544" y="5213"/>
                  </a:lnTo>
                  <a:lnTo>
                    <a:pt x="2366" y="4871"/>
                  </a:lnTo>
                  <a:lnTo>
                    <a:pt x="2202" y="4513"/>
                  </a:lnTo>
                  <a:lnTo>
                    <a:pt x="2085" y="4204"/>
                  </a:lnTo>
                  <a:lnTo>
                    <a:pt x="1993" y="3904"/>
                  </a:lnTo>
                  <a:lnTo>
                    <a:pt x="1927" y="3613"/>
                  </a:lnTo>
                  <a:lnTo>
                    <a:pt x="1886" y="3333"/>
                  </a:lnTo>
                  <a:lnTo>
                    <a:pt x="1870" y="3064"/>
                  </a:lnTo>
                  <a:lnTo>
                    <a:pt x="1879" y="2808"/>
                  </a:lnTo>
                  <a:lnTo>
                    <a:pt x="1913" y="2567"/>
                  </a:lnTo>
                  <a:lnTo>
                    <a:pt x="1970" y="2340"/>
                  </a:lnTo>
                  <a:lnTo>
                    <a:pt x="2052" y="2129"/>
                  </a:lnTo>
                  <a:lnTo>
                    <a:pt x="2157" y="1935"/>
                  </a:lnTo>
                  <a:lnTo>
                    <a:pt x="2286" y="1759"/>
                  </a:lnTo>
                  <a:lnTo>
                    <a:pt x="2438" y="1602"/>
                  </a:lnTo>
                  <a:lnTo>
                    <a:pt x="2613" y="1465"/>
                  </a:lnTo>
                  <a:lnTo>
                    <a:pt x="2810" y="13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613;p7">
              <a:extLst>
                <a:ext uri="{FF2B5EF4-FFF2-40B4-BE49-F238E27FC236}">
                  <a16:creationId xmlns:a16="http://schemas.microsoft.com/office/drawing/2014/main" id="{04BBD171-BD71-4A12-8F25-DCF26B8CAEAE}"/>
                </a:ext>
              </a:extLst>
            </p:cNvPr>
            <p:cNvSpPr/>
            <p:nvPr/>
          </p:nvSpPr>
          <p:spPr>
            <a:xfrm>
              <a:off x="697932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10" y="1200"/>
                  </a:moveTo>
                  <a:lnTo>
                    <a:pt x="4463" y="3138"/>
                  </a:lnTo>
                  <a:lnTo>
                    <a:pt x="4504" y="3184"/>
                  </a:lnTo>
                  <a:lnTo>
                    <a:pt x="4522" y="3205"/>
                  </a:lnTo>
                  <a:lnTo>
                    <a:pt x="4562" y="3262"/>
                  </a:lnTo>
                  <a:lnTo>
                    <a:pt x="4577" y="3286"/>
                  </a:lnTo>
                  <a:lnTo>
                    <a:pt x="4611" y="3345"/>
                  </a:lnTo>
                  <a:lnTo>
                    <a:pt x="4623" y="3371"/>
                  </a:lnTo>
                  <a:lnTo>
                    <a:pt x="4649" y="3432"/>
                  </a:lnTo>
                  <a:lnTo>
                    <a:pt x="4659" y="3459"/>
                  </a:lnTo>
                  <a:lnTo>
                    <a:pt x="4677" y="3523"/>
                  </a:lnTo>
                  <a:lnTo>
                    <a:pt x="4684" y="3550"/>
                  </a:lnTo>
                  <a:lnTo>
                    <a:pt x="4695" y="3615"/>
                  </a:lnTo>
                  <a:lnTo>
                    <a:pt x="4698" y="3643"/>
                  </a:lnTo>
                  <a:lnTo>
                    <a:pt x="4702" y="3708"/>
                  </a:lnTo>
                  <a:lnTo>
                    <a:pt x="4702" y="3737"/>
                  </a:lnTo>
                  <a:lnTo>
                    <a:pt x="4698" y="3802"/>
                  </a:lnTo>
                  <a:lnTo>
                    <a:pt x="4695" y="3830"/>
                  </a:lnTo>
                  <a:lnTo>
                    <a:pt x="4684" y="3895"/>
                  </a:lnTo>
                  <a:lnTo>
                    <a:pt x="4677" y="3922"/>
                  </a:lnTo>
                  <a:lnTo>
                    <a:pt x="4659" y="3986"/>
                  </a:lnTo>
                  <a:lnTo>
                    <a:pt x="4649" y="4013"/>
                  </a:lnTo>
                  <a:lnTo>
                    <a:pt x="4623" y="4074"/>
                  </a:lnTo>
                  <a:lnTo>
                    <a:pt x="4611" y="4100"/>
                  </a:lnTo>
                  <a:lnTo>
                    <a:pt x="4577" y="4159"/>
                  </a:lnTo>
                  <a:lnTo>
                    <a:pt x="4562" y="4183"/>
                  </a:lnTo>
                  <a:lnTo>
                    <a:pt x="4522" y="4240"/>
                  </a:lnTo>
                  <a:lnTo>
                    <a:pt x="4504" y="4261"/>
                  </a:lnTo>
                  <a:lnTo>
                    <a:pt x="4456" y="4315"/>
                  </a:lnTo>
                  <a:lnTo>
                    <a:pt x="4447" y="4325"/>
                  </a:lnTo>
                  <a:lnTo>
                    <a:pt x="4214" y="4558"/>
                  </a:lnTo>
                  <a:lnTo>
                    <a:pt x="4293" y="4690"/>
                  </a:lnTo>
                  <a:lnTo>
                    <a:pt x="4391" y="4834"/>
                  </a:lnTo>
                  <a:lnTo>
                    <a:pt x="4496" y="4977"/>
                  </a:lnTo>
                  <a:lnTo>
                    <a:pt x="4610" y="5117"/>
                  </a:lnTo>
                  <a:lnTo>
                    <a:pt x="4731" y="5253"/>
                  </a:lnTo>
                  <a:lnTo>
                    <a:pt x="4857" y="5386"/>
                  </a:lnTo>
                  <a:lnTo>
                    <a:pt x="4990" y="5512"/>
                  </a:lnTo>
                  <a:lnTo>
                    <a:pt x="5126" y="5633"/>
                  </a:lnTo>
                  <a:lnTo>
                    <a:pt x="5266" y="5747"/>
                  </a:lnTo>
                  <a:lnTo>
                    <a:pt x="5409" y="5852"/>
                  </a:lnTo>
                  <a:lnTo>
                    <a:pt x="5553" y="5950"/>
                  </a:lnTo>
                  <a:lnTo>
                    <a:pt x="5685" y="6029"/>
                  </a:lnTo>
                  <a:lnTo>
                    <a:pt x="5918" y="5796"/>
                  </a:lnTo>
                  <a:lnTo>
                    <a:pt x="5928" y="5787"/>
                  </a:lnTo>
                  <a:lnTo>
                    <a:pt x="5982" y="5739"/>
                  </a:lnTo>
                  <a:lnTo>
                    <a:pt x="6003" y="5721"/>
                  </a:lnTo>
                  <a:lnTo>
                    <a:pt x="6060" y="5681"/>
                  </a:lnTo>
                  <a:lnTo>
                    <a:pt x="6084" y="5666"/>
                  </a:lnTo>
                  <a:lnTo>
                    <a:pt x="6143" y="5632"/>
                  </a:lnTo>
                  <a:lnTo>
                    <a:pt x="6169" y="5620"/>
                  </a:lnTo>
                  <a:lnTo>
                    <a:pt x="6231" y="5594"/>
                  </a:lnTo>
                  <a:lnTo>
                    <a:pt x="6257" y="5584"/>
                  </a:lnTo>
                  <a:lnTo>
                    <a:pt x="6321" y="5566"/>
                  </a:lnTo>
                  <a:lnTo>
                    <a:pt x="6348" y="5559"/>
                  </a:lnTo>
                  <a:lnTo>
                    <a:pt x="6413" y="5548"/>
                  </a:lnTo>
                  <a:lnTo>
                    <a:pt x="6441" y="5545"/>
                  </a:lnTo>
                  <a:lnTo>
                    <a:pt x="6506" y="5541"/>
                  </a:lnTo>
                  <a:lnTo>
                    <a:pt x="6535" y="5541"/>
                  </a:lnTo>
                  <a:lnTo>
                    <a:pt x="6600" y="5545"/>
                  </a:lnTo>
                  <a:lnTo>
                    <a:pt x="6628" y="5548"/>
                  </a:lnTo>
                  <a:lnTo>
                    <a:pt x="6693" y="5559"/>
                  </a:lnTo>
                  <a:lnTo>
                    <a:pt x="6721" y="5566"/>
                  </a:lnTo>
                  <a:lnTo>
                    <a:pt x="6784" y="5584"/>
                  </a:lnTo>
                  <a:lnTo>
                    <a:pt x="6811" y="5594"/>
                  </a:lnTo>
                  <a:lnTo>
                    <a:pt x="6873" y="5620"/>
                  </a:lnTo>
                  <a:lnTo>
                    <a:pt x="6898" y="5632"/>
                  </a:lnTo>
                  <a:lnTo>
                    <a:pt x="6958" y="5666"/>
                  </a:lnTo>
                  <a:lnTo>
                    <a:pt x="6981" y="5680"/>
                  </a:lnTo>
                  <a:lnTo>
                    <a:pt x="7038" y="5721"/>
                  </a:lnTo>
                  <a:lnTo>
                    <a:pt x="7060" y="5738"/>
                  </a:lnTo>
                  <a:lnTo>
                    <a:pt x="7100" y="5775"/>
                  </a:lnTo>
                  <a:lnTo>
                    <a:pt x="8546" y="6739"/>
                  </a:lnTo>
                  <a:lnTo>
                    <a:pt x="8571" y="6759"/>
                  </a:lnTo>
                  <a:lnTo>
                    <a:pt x="8594" y="6781"/>
                  </a:lnTo>
                  <a:lnTo>
                    <a:pt x="8614" y="6807"/>
                  </a:lnTo>
                  <a:lnTo>
                    <a:pt x="8630" y="6835"/>
                  </a:lnTo>
                  <a:lnTo>
                    <a:pt x="8643" y="6865"/>
                  </a:lnTo>
                  <a:lnTo>
                    <a:pt x="8652" y="6896"/>
                  </a:lnTo>
                  <a:lnTo>
                    <a:pt x="8656" y="6928"/>
                  </a:lnTo>
                  <a:lnTo>
                    <a:pt x="8657" y="6960"/>
                  </a:lnTo>
                  <a:lnTo>
                    <a:pt x="8653" y="6992"/>
                  </a:lnTo>
                  <a:lnTo>
                    <a:pt x="8645" y="7024"/>
                  </a:lnTo>
                  <a:lnTo>
                    <a:pt x="8633" y="7054"/>
                  </a:lnTo>
                  <a:lnTo>
                    <a:pt x="8547" y="7235"/>
                  </a:lnTo>
                  <a:lnTo>
                    <a:pt x="8539" y="7252"/>
                  </a:lnTo>
                  <a:lnTo>
                    <a:pt x="8438" y="7430"/>
                  </a:lnTo>
                  <a:lnTo>
                    <a:pt x="8428" y="7447"/>
                  </a:lnTo>
                  <a:lnTo>
                    <a:pt x="8311" y="7620"/>
                  </a:lnTo>
                  <a:lnTo>
                    <a:pt x="8298" y="7637"/>
                  </a:lnTo>
                  <a:lnTo>
                    <a:pt x="8166" y="7800"/>
                  </a:lnTo>
                  <a:lnTo>
                    <a:pt x="8150" y="7818"/>
                  </a:lnTo>
                  <a:lnTo>
                    <a:pt x="8002" y="7968"/>
                  </a:lnTo>
                  <a:lnTo>
                    <a:pt x="7982" y="7986"/>
                  </a:lnTo>
                  <a:lnTo>
                    <a:pt x="7818" y="8120"/>
                  </a:lnTo>
                  <a:lnTo>
                    <a:pt x="7794" y="8138"/>
                  </a:lnTo>
                  <a:lnTo>
                    <a:pt x="7613" y="8253"/>
                  </a:lnTo>
                  <a:lnTo>
                    <a:pt x="7585" y="8268"/>
                  </a:lnTo>
                  <a:lnTo>
                    <a:pt x="7388" y="8361"/>
                  </a:lnTo>
                  <a:lnTo>
                    <a:pt x="7356" y="8373"/>
                  </a:lnTo>
                  <a:lnTo>
                    <a:pt x="7142" y="8440"/>
                  </a:lnTo>
                  <a:lnTo>
                    <a:pt x="7108" y="8448"/>
                  </a:lnTo>
                  <a:lnTo>
                    <a:pt x="6876" y="8486"/>
                  </a:lnTo>
                  <a:lnTo>
                    <a:pt x="6842" y="8490"/>
                  </a:lnTo>
                  <a:lnTo>
                    <a:pt x="6592" y="8496"/>
                  </a:lnTo>
                  <a:lnTo>
                    <a:pt x="6559" y="8495"/>
                  </a:lnTo>
                  <a:lnTo>
                    <a:pt x="6292" y="8466"/>
                  </a:lnTo>
                  <a:lnTo>
                    <a:pt x="6262" y="8461"/>
                  </a:lnTo>
                  <a:lnTo>
                    <a:pt x="5976" y="8394"/>
                  </a:lnTo>
                  <a:lnTo>
                    <a:pt x="5949" y="8386"/>
                  </a:lnTo>
                  <a:lnTo>
                    <a:pt x="5646" y="8277"/>
                  </a:lnTo>
                  <a:lnTo>
                    <a:pt x="5633" y="8273"/>
                  </a:lnTo>
                  <a:lnTo>
                    <a:pt x="5300" y="8133"/>
                  </a:lnTo>
                  <a:lnTo>
                    <a:pt x="5286" y="8127"/>
                  </a:lnTo>
                  <a:lnTo>
                    <a:pt x="4965" y="7969"/>
                  </a:lnTo>
                  <a:lnTo>
                    <a:pt x="4951" y="7962"/>
                  </a:lnTo>
                  <a:lnTo>
                    <a:pt x="4641" y="7785"/>
                  </a:lnTo>
                  <a:lnTo>
                    <a:pt x="4628" y="7778"/>
                  </a:lnTo>
                  <a:lnTo>
                    <a:pt x="4330" y="7584"/>
                  </a:lnTo>
                  <a:lnTo>
                    <a:pt x="4318" y="7575"/>
                  </a:lnTo>
                  <a:lnTo>
                    <a:pt x="4032" y="7364"/>
                  </a:lnTo>
                  <a:lnTo>
                    <a:pt x="4020" y="7354"/>
                  </a:lnTo>
                  <a:lnTo>
                    <a:pt x="3747" y="7126"/>
                  </a:lnTo>
                  <a:lnTo>
                    <a:pt x="3736" y="7116"/>
                  </a:lnTo>
                  <a:lnTo>
                    <a:pt x="3475" y="6870"/>
                  </a:lnTo>
                  <a:lnTo>
                    <a:pt x="3465" y="6860"/>
                  </a:lnTo>
                  <a:lnTo>
                    <a:pt x="3217" y="6597"/>
                  </a:lnTo>
                  <a:lnTo>
                    <a:pt x="3207" y="6586"/>
                  </a:lnTo>
                  <a:lnTo>
                    <a:pt x="2973" y="6307"/>
                  </a:lnTo>
                  <a:lnTo>
                    <a:pt x="2964" y="6296"/>
                  </a:lnTo>
                  <a:lnTo>
                    <a:pt x="2744" y="6001"/>
                  </a:lnTo>
                  <a:lnTo>
                    <a:pt x="2736" y="5990"/>
                  </a:lnTo>
                  <a:lnTo>
                    <a:pt x="2529" y="5678"/>
                  </a:lnTo>
                  <a:lnTo>
                    <a:pt x="2522" y="5667"/>
                  </a:lnTo>
                  <a:lnTo>
                    <a:pt x="2329" y="5340"/>
                  </a:lnTo>
                  <a:lnTo>
                    <a:pt x="2323" y="5329"/>
                  </a:lnTo>
                  <a:lnTo>
                    <a:pt x="2144" y="4986"/>
                  </a:lnTo>
                  <a:lnTo>
                    <a:pt x="2139" y="4975"/>
                  </a:lnTo>
                  <a:lnTo>
                    <a:pt x="1975" y="4617"/>
                  </a:lnTo>
                  <a:lnTo>
                    <a:pt x="1968" y="4602"/>
                  </a:lnTo>
                  <a:lnTo>
                    <a:pt x="1851" y="4293"/>
                  </a:lnTo>
                  <a:lnTo>
                    <a:pt x="1845" y="4277"/>
                  </a:lnTo>
                  <a:lnTo>
                    <a:pt x="1754" y="3977"/>
                  </a:lnTo>
                  <a:lnTo>
                    <a:pt x="1749" y="3959"/>
                  </a:lnTo>
                  <a:lnTo>
                    <a:pt x="1683" y="3668"/>
                  </a:lnTo>
                  <a:lnTo>
                    <a:pt x="1679" y="3649"/>
                  </a:lnTo>
                  <a:lnTo>
                    <a:pt x="1639" y="3369"/>
                  </a:lnTo>
                  <a:lnTo>
                    <a:pt x="1636" y="3347"/>
                  </a:lnTo>
                  <a:lnTo>
                    <a:pt x="1621" y="3079"/>
                  </a:lnTo>
                  <a:lnTo>
                    <a:pt x="1620" y="3055"/>
                  </a:lnTo>
                  <a:lnTo>
                    <a:pt x="1629" y="2800"/>
                  </a:lnTo>
                  <a:lnTo>
                    <a:pt x="1632" y="2774"/>
                  </a:lnTo>
                  <a:lnTo>
                    <a:pt x="1665" y="2532"/>
                  </a:lnTo>
                  <a:lnTo>
                    <a:pt x="1670" y="2505"/>
                  </a:lnTo>
                  <a:lnTo>
                    <a:pt x="1728" y="2278"/>
                  </a:lnTo>
                  <a:lnTo>
                    <a:pt x="1737" y="2249"/>
                  </a:lnTo>
                  <a:lnTo>
                    <a:pt x="1819" y="2038"/>
                  </a:lnTo>
                  <a:lnTo>
                    <a:pt x="1832" y="2009"/>
                  </a:lnTo>
                  <a:lnTo>
                    <a:pt x="1938" y="1815"/>
                  </a:lnTo>
                  <a:lnTo>
                    <a:pt x="1956" y="1787"/>
                  </a:lnTo>
                  <a:lnTo>
                    <a:pt x="2084" y="1611"/>
                  </a:lnTo>
                  <a:lnTo>
                    <a:pt x="2107" y="1585"/>
                  </a:lnTo>
                  <a:lnTo>
                    <a:pt x="2258" y="1428"/>
                  </a:lnTo>
                  <a:lnTo>
                    <a:pt x="2284" y="1405"/>
                  </a:lnTo>
                  <a:lnTo>
                    <a:pt x="2459" y="1268"/>
                  </a:lnTo>
                  <a:lnTo>
                    <a:pt x="2487" y="1250"/>
                  </a:lnTo>
                  <a:lnTo>
                    <a:pt x="2684" y="1134"/>
                  </a:lnTo>
                  <a:lnTo>
                    <a:pt x="2713" y="1119"/>
                  </a:lnTo>
                  <a:lnTo>
                    <a:pt x="2745" y="1109"/>
                  </a:lnTo>
                  <a:lnTo>
                    <a:pt x="2777" y="1102"/>
                  </a:lnTo>
                  <a:lnTo>
                    <a:pt x="2810" y="1100"/>
                  </a:lnTo>
                  <a:lnTo>
                    <a:pt x="2843" y="1102"/>
                  </a:lnTo>
                  <a:lnTo>
                    <a:pt x="2876" y="1109"/>
                  </a:lnTo>
                  <a:lnTo>
                    <a:pt x="2907" y="1120"/>
                  </a:lnTo>
                  <a:lnTo>
                    <a:pt x="2936" y="1134"/>
                  </a:lnTo>
                  <a:lnTo>
                    <a:pt x="2964" y="1153"/>
                  </a:lnTo>
                  <a:lnTo>
                    <a:pt x="2988" y="1175"/>
                  </a:lnTo>
                  <a:lnTo>
                    <a:pt x="3010" y="1200"/>
                  </a:lnTo>
                  <a:close/>
                  <a:moveTo>
                    <a:pt x="2745" y="1680"/>
                  </a:moveTo>
                  <a:lnTo>
                    <a:pt x="2606" y="1788"/>
                  </a:lnTo>
                  <a:lnTo>
                    <a:pt x="2478" y="1920"/>
                  </a:lnTo>
                  <a:lnTo>
                    <a:pt x="2369" y="2069"/>
                  </a:lnTo>
                  <a:lnTo>
                    <a:pt x="2279" y="2234"/>
                  </a:lnTo>
                  <a:lnTo>
                    <a:pt x="2209" y="2416"/>
                  </a:lnTo>
                  <a:lnTo>
                    <a:pt x="2158" y="2615"/>
                  </a:lnTo>
                  <a:lnTo>
                    <a:pt x="2129" y="2830"/>
                  </a:lnTo>
                  <a:lnTo>
                    <a:pt x="2121" y="3061"/>
                  </a:lnTo>
                  <a:lnTo>
                    <a:pt x="2135" y="3307"/>
                  </a:lnTo>
                  <a:lnTo>
                    <a:pt x="2173" y="3567"/>
                  </a:lnTo>
                  <a:lnTo>
                    <a:pt x="2235" y="3839"/>
                  </a:lnTo>
                  <a:lnTo>
                    <a:pt x="2321" y="4123"/>
                  </a:lnTo>
                  <a:lnTo>
                    <a:pt x="2433" y="4416"/>
                  </a:lnTo>
                  <a:lnTo>
                    <a:pt x="2590" y="4761"/>
                  </a:lnTo>
                  <a:lnTo>
                    <a:pt x="2763" y="5092"/>
                  </a:lnTo>
                  <a:lnTo>
                    <a:pt x="2949" y="5407"/>
                  </a:lnTo>
                  <a:lnTo>
                    <a:pt x="3148" y="5707"/>
                  </a:lnTo>
                  <a:lnTo>
                    <a:pt x="3361" y="5991"/>
                  </a:lnTo>
                  <a:lnTo>
                    <a:pt x="3586" y="6259"/>
                  </a:lnTo>
                  <a:lnTo>
                    <a:pt x="3823" y="6511"/>
                  </a:lnTo>
                  <a:lnTo>
                    <a:pt x="4073" y="6747"/>
                  </a:lnTo>
                  <a:lnTo>
                    <a:pt x="4335" y="6966"/>
                  </a:lnTo>
                  <a:lnTo>
                    <a:pt x="4609" y="7169"/>
                  </a:lnTo>
                  <a:lnTo>
                    <a:pt x="4895" y="7354"/>
                  </a:lnTo>
                  <a:lnTo>
                    <a:pt x="5192" y="7523"/>
                  </a:lnTo>
                  <a:lnTo>
                    <a:pt x="5500" y="7675"/>
                  </a:lnTo>
                  <a:lnTo>
                    <a:pt x="5820" y="7809"/>
                  </a:lnTo>
                  <a:lnTo>
                    <a:pt x="6104" y="7910"/>
                  </a:lnTo>
                  <a:lnTo>
                    <a:pt x="6361" y="7971"/>
                  </a:lnTo>
                  <a:lnTo>
                    <a:pt x="6596" y="7996"/>
                  </a:lnTo>
                  <a:lnTo>
                    <a:pt x="6812" y="7990"/>
                  </a:lnTo>
                  <a:lnTo>
                    <a:pt x="7009" y="7958"/>
                  </a:lnTo>
                  <a:lnTo>
                    <a:pt x="7191" y="7901"/>
                  </a:lnTo>
                  <a:lnTo>
                    <a:pt x="7358" y="7822"/>
                  </a:lnTo>
                  <a:lnTo>
                    <a:pt x="7513" y="7724"/>
                  </a:lnTo>
                  <a:lnTo>
                    <a:pt x="7656" y="7607"/>
                  </a:lnTo>
                  <a:lnTo>
                    <a:pt x="7786" y="7476"/>
                  </a:lnTo>
                  <a:lnTo>
                    <a:pt x="7903" y="7331"/>
                  </a:lnTo>
                  <a:lnTo>
                    <a:pt x="8008" y="7176"/>
                  </a:lnTo>
                  <a:lnTo>
                    <a:pt x="8088" y="7034"/>
                  </a:lnTo>
                  <a:lnTo>
                    <a:pt x="6808" y="6181"/>
                  </a:lnTo>
                  <a:lnTo>
                    <a:pt x="6780" y="6159"/>
                  </a:lnTo>
                  <a:lnTo>
                    <a:pt x="6736" y="6120"/>
                  </a:lnTo>
                  <a:lnTo>
                    <a:pt x="6702" y="6095"/>
                  </a:lnTo>
                  <a:lnTo>
                    <a:pt x="6666" y="6075"/>
                  </a:lnTo>
                  <a:lnTo>
                    <a:pt x="6630" y="6060"/>
                  </a:lnTo>
                  <a:lnTo>
                    <a:pt x="6594" y="6050"/>
                  </a:lnTo>
                  <a:lnTo>
                    <a:pt x="6557" y="6043"/>
                  </a:lnTo>
                  <a:lnTo>
                    <a:pt x="6521" y="6041"/>
                  </a:lnTo>
                  <a:lnTo>
                    <a:pt x="6484" y="6043"/>
                  </a:lnTo>
                  <a:lnTo>
                    <a:pt x="6448" y="6050"/>
                  </a:lnTo>
                  <a:lnTo>
                    <a:pt x="6411" y="6060"/>
                  </a:lnTo>
                  <a:lnTo>
                    <a:pt x="6376" y="6075"/>
                  </a:lnTo>
                  <a:lnTo>
                    <a:pt x="6340" y="6095"/>
                  </a:lnTo>
                  <a:lnTo>
                    <a:pt x="6306" y="6120"/>
                  </a:lnTo>
                  <a:lnTo>
                    <a:pt x="6267" y="6155"/>
                  </a:lnTo>
                  <a:lnTo>
                    <a:pt x="5907" y="6515"/>
                  </a:lnTo>
                  <a:lnTo>
                    <a:pt x="5883" y="6536"/>
                  </a:lnTo>
                  <a:lnTo>
                    <a:pt x="5856" y="6554"/>
                  </a:lnTo>
                  <a:lnTo>
                    <a:pt x="5828" y="6568"/>
                  </a:lnTo>
                  <a:lnTo>
                    <a:pt x="5798" y="6579"/>
                  </a:lnTo>
                  <a:lnTo>
                    <a:pt x="5767" y="6585"/>
                  </a:lnTo>
                  <a:lnTo>
                    <a:pt x="5735" y="6588"/>
                  </a:lnTo>
                  <a:lnTo>
                    <a:pt x="5703" y="6587"/>
                  </a:lnTo>
                  <a:lnTo>
                    <a:pt x="5672" y="6581"/>
                  </a:lnTo>
                  <a:lnTo>
                    <a:pt x="5641" y="6572"/>
                  </a:lnTo>
                  <a:lnTo>
                    <a:pt x="5612" y="6558"/>
                  </a:lnTo>
                  <a:lnTo>
                    <a:pt x="5456" y="6475"/>
                  </a:lnTo>
                  <a:lnTo>
                    <a:pt x="5444" y="6468"/>
                  </a:lnTo>
                  <a:lnTo>
                    <a:pt x="5289" y="6374"/>
                  </a:lnTo>
                  <a:lnTo>
                    <a:pt x="5279" y="6368"/>
                  </a:lnTo>
                  <a:lnTo>
                    <a:pt x="5125" y="6264"/>
                  </a:lnTo>
                  <a:lnTo>
                    <a:pt x="5115" y="6257"/>
                  </a:lnTo>
                  <a:lnTo>
                    <a:pt x="4964" y="6145"/>
                  </a:lnTo>
                  <a:lnTo>
                    <a:pt x="4955" y="6138"/>
                  </a:lnTo>
                  <a:lnTo>
                    <a:pt x="4807" y="6018"/>
                  </a:lnTo>
                  <a:lnTo>
                    <a:pt x="4799" y="6011"/>
                  </a:lnTo>
                  <a:lnTo>
                    <a:pt x="4655" y="5884"/>
                  </a:lnTo>
                  <a:lnTo>
                    <a:pt x="4647" y="5877"/>
                  </a:lnTo>
                  <a:lnTo>
                    <a:pt x="4507" y="5743"/>
                  </a:lnTo>
                  <a:lnTo>
                    <a:pt x="4500" y="5736"/>
                  </a:lnTo>
                  <a:lnTo>
                    <a:pt x="4366" y="5596"/>
                  </a:lnTo>
                  <a:lnTo>
                    <a:pt x="4359" y="5588"/>
                  </a:lnTo>
                  <a:lnTo>
                    <a:pt x="4232" y="5444"/>
                  </a:lnTo>
                  <a:lnTo>
                    <a:pt x="4225" y="5436"/>
                  </a:lnTo>
                  <a:lnTo>
                    <a:pt x="4105" y="5288"/>
                  </a:lnTo>
                  <a:lnTo>
                    <a:pt x="4098" y="5279"/>
                  </a:lnTo>
                  <a:lnTo>
                    <a:pt x="3986" y="5128"/>
                  </a:lnTo>
                  <a:lnTo>
                    <a:pt x="3979" y="5118"/>
                  </a:lnTo>
                  <a:lnTo>
                    <a:pt x="3875" y="4964"/>
                  </a:lnTo>
                  <a:lnTo>
                    <a:pt x="3869" y="4954"/>
                  </a:lnTo>
                  <a:lnTo>
                    <a:pt x="3775" y="4799"/>
                  </a:lnTo>
                  <a:lnTo>
                    <a:pt x="3768" y="4787"/>
                  </a:lnTo>
                  <a:lnTo>
                    <a:pt x="3685" y="4631"/>
                  </a:lnTo>
                  <a:lnTo>
                    <a:pt x="3671" y="4602"/>
                  </a:lnTo>
                  <a:lnTo>
                    <a:pt x="3662" y="4571"/>
                  </a:lnTo>
                  <a:lnTo>
                    <a:pt x="3656" y="4540"/>
                  </a:lnTo>
                  <a:lnTo>
                    <a:pt x="3655" y="4508"/>
                  </a:lnTo>
                  <a:lnTo>
                    <a:pt x="3658" y="4476"/>
                  </a:lnTo>
                  <a:lnTo>
                    <a:pt x="3664" y="4445"/>
                  </a:lnTo>
                  <a:lnTo>
                    <a:pt x="3675" y="4415"/>
                  </a:lnTo>
                  <a:lnTo>
                    <a:pt x="3689" y="4387"/>
                  </a:lnTo>
                  <a:lnTo>
                    <a:pt x="3707" y="4360"/>
                  </a:lnTo>
                  <a:lnTo>
                    <a:pt x="3728" y="4336"/>
                  </a:lnTo>
                  <a:lnTo>
                    <a:pt x="4088" y="3976"/>
                  </a:lnTo>
                  <a:lnTo>
                    <a:pt x="4123" y="3937"/>
                  </a:lnTo>
                  <a:lnTo>
                    <a:pt x="4148" y="3903"/>
                  </a:lnTo>
                  <a:lnTo>
                    <a:pt x="4168" y="3867"/>
                  </a:lnTo>
                  <a:lnTo>
                    <a:pt x="4183" y="3832"/>
                  </a:lnTo>
                  <a:lnTo>
                    <a:pt x="4193" y="3795"/>
                  </a:lnTo>
                  <a:lnTo>
                    <a:pt x="4200" y="3759"/>
                  </a:lnTo>
                  <a:lnTo>
                    <a:pt x="4202" y="3723"/>
                  </a:lnTo>
                  <a:lnTo>
                    <a:pt x="4200" y="3686"/>
                  </a:lnTo>
                  <a:lnTo>
                    <a:pt x="4193" y="3650"/>
                  </a:lnTo>
                  <a:lnTo>
                    <a:pt x="4183" y="3613"/>
                  </a:lnTo>
                  <a:lnTo>
                    <a:pt x="4168" y="3578"/>
                  </a:lnTo>
                  <a:lnTo>
                    <a:pt x="4148" y="3542"/>
                  </a:lnTo>
                  <a:lnTo>
                    <a:pt x="4123" y="3508"/>
                  </a:lnTo>
                  <a:lnTo>
                    <a:pt x="4084" y="3464"/>
                  </a:lnTo>
                  <a:lnTo>
                    <a:pt x="4070" y="3447"/>
                  </a:lnTo>
                  <a:lnTo>
                    <a:pt x="2745" y="16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7" name="Google Shape;617;p7">
            <a:extLst>
              <a:ext uri="{FF2B5EF4-FFF2-40B4-BE49-F238E27FC236}">
                <a16:creationId xmlns:a16="http://schemas.microsoft.com/office/drawing/2014/main" id="{05C50C3F-6A36-4976-9EAF-76ECD3562EEF}"/>
              </a:ext>
            </a:extLst>
          </p:cNvPr>
          <p:cNvGrpSpPr/>
          <p:nvPr/>
        </p:nvGrpSpPr>
        <p:grpSpPr>
          <a:xfrm>
            <a:off x="8624067" y="1760585"/>
            <a:ext cx="633600" cy="633600"/>
            <a:chOff x="8624067" y="1760585"/>
            <a:chExt cx="633600" cy="633600"/>
          </a:xfrm>
          <a:solidFill>
            <a:schemeClr val="bg1"/>
          </a:solidFill>
        </p:grpSpPr>
        <p:sp>
          <p:nvSpPr>
            <p:cNvPr id="228" name="Google Shape;618;p7">
              <a:extLst>
                <a:ext uri="{FF2B5EF4-FFF2-40B4-BE49-F238E27FC236}">
                  <a16:creationId xmlns:a16="http://schemas.microsoft.com/office/drawing/2014/main" id="{D8C19C3D-626E-4459-8898-E8027FF5F91E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327" y="3494"/>
                  </a:moveTo>
                  <a:lnTo>
                    <a:pt x="6335" y="3539"/>
                  </a:lnTo>
                  <a:lnTo>
                    <a:pt x="6344" y="3640"/>
                  </a:lnTo>
                  <a:lnTo>
                    <a:pt x="6345" y="3672"/>
                  </a:lnTo>
                  <a:lnTo>
                    <a:pt x="6341" y="3705"/>
                  </a:lnTo>
                  <a:lnTo>
                    <a:pt x="6334" y="3737"/>
                  </a:lnTo>
                  <a:lnTo>
                    <a:pt x="6322" y="3767"/>
                  </a:lnTo>
                  <a:lnTo>
                    <a:pt x="6306" y="3796"/>
                  </a:lnTo>
                  <a:lnTo>
                    <a:pt x="6287" y="3822"/>
                  </a:lnTo>
                  <a:lnTo>
                    <a:pt x="6264" y="3846"/>
                  </a:lnTo>
                  <a:lnTo>
                    <a:pt x="6239" y="3866"/>
                  </a:lnTo>
                  <a:lnTo>
                    <a:pt x="6211" y="3883"/>
                  </a:lnTo>
                  <a:lnTo>
                    <a:pt x="6181" y="3897"/>
                  </a:lnTo>
                  <a:lnTo>
                    <a:pt x="6150" y="3906"/>
                  </a:lnTo>
                  <a:lnTo>
                    <a:pt x="6117" y="3911"/>
                  </a:lnTo>
                  <a:lnTo>
                    <a:pt x="6085" y="3912"/>
                  </a:lnTo>
                  <a:lnTo>
                    <a:pt x="6052" y="3908"/>
                  </a:lnTo>
                  <a:lnTo>
                    <a:pt x="6020" y="3901"/>
                  </a:lnTo>
                  <a:lnTo>
                    <a:pt x="5990" y="3889"/>
                  </a:lnTo>
                  <a:lnTo>
                    <a:pt x="5961" y="3873"/>
                  </a:lnTo>
                  <a:lnTo>
                    <a:pt x="5935" y="3854"/>
                  </a:lnTo>
                  <a:lnTo>
                    <a:pt x="5911" y="3831"/>
                  </a:lnTo>
                  <a:lnTo>
                    <a:pt x="5891" y="3806"/>
                  </a:lnTo>
                  <a:lnTo>
                    <a:pt x="5874" y="3778"/>
                  </a:lnTo>
                  <a:lnTo>
                    <a:pt x="5860" y="3748"/>
                  </a:lnTo>
                  <a:lnTo>
                    <a:pt x="5851" y="3717"/>
                  </a:lnTo>
                  <a:lnTo>
                    <a:pt x="5846" y="3684"/>
                  </a:lnTo>
                  <a:lnTo>
                    <a:pt x="5839" y="3607"/>
                  </a:lnTo>
                  <a:lnTo>
                    <a:pt x="5825" y="3557"/>
                  </a:lnTo>
                  <a:lnTo>
                    <a:pt x="5802" y="3510"/>
                  </a:lnTo>
                  <a:lnTo>
                    <a:pt x="5770" y="3464"/>
                  </a:lnTo>
                  <a:lnTo>
                    <a:pt x="5726" y="3418"/>
                  </a:lnTo>
                  <a:lnTo>
                    <a:pt x="5671" y="3373"/>
                  </a:lnTo>
                  <a:lnTo>
                    <a:pt x="5606" y="3331"/>
                  </a:lnTo>
                  <a:lnTo>
                    <a:pt x="5531" y="3293"/>
                  </a:lnTo>
                  <a:lnTo>
                    <a:pt x="5450" y="3260"/>
                  </a:lnTo>
                  <a:lnTo>
                    <a:pt x="5362" y="3232"/>
                  </a:lnTo>
                  <a:lnTo>
                    <a:pt x="5272" y="3210"/>
                  </a:lnTo>
                  <a:lnTo>
                    <a:pt x="5250" y="3207"/>
                  </a:lnTo>
                  <a:lnTo>
                    <a:pt x="5250" y="4557"/>
                  </a:lnTo>
                  <a:lnTo>
                    <a:pt x="5319" y="4575"/>
                  </a:lnTo>
                  <a:lnTo>
                    <a:pt x="5329" y="4577"/>
                  </a:lnTo>
                  <a:lnTo>
                    <a:pt x="5455" y="4614"/>
                  </a:lnTo>
                  <a:lnTo>
                    <a:pt x="5467" y="4618"/>
                  </a:lnTo>
                  <a:lnTo>
                    <a:pt x="5589" y="4660"/>
                  </a:lnTo>
                  <a:lnTo>
                    <a:pt x="5603" y="4665"/>
                  </a:lnTo>
                  <a:lnTo>
                    <a:pt x="5719" y="4714"/>
                  </a:lnTo>
                  <a:lnTo>
                    <a:pt x="5735" y="4721"/>
                  </a:lnTo>
                  <a:lnTo>
                    <a:pt x="5845" y="4775"/>
                  </a:lnTo>
                  <a:lnTo>
                    <a:pt x="5863" y="4785"/>
                  </a:lnTo>
                  <a:lnTo>
                    <a:pt x="5965" y="4847"/>
                  </a:lnTo>
                  <a:lnTo>
                    <a:pt x="5986" y="4860"/>
                  </a:lnTo>
                  <a:lnTo>
                    <a:pt x="6078" y="4929"/>
                  </a:lnTo>
                  <a:lnTo>
                    <a:pt x="6100" y="4947"/>
                  </a:lnTo>
                  <a:lnTo>
                    <a:pt x="6183" y="5024"/>
                  </a:lnTo>
                  <a:lnTo>
                    <a:pt x="6205" y="5048"/>
                  </a:lnTo>
                  <a:lnTo>
                    <a:pt x="6275" y="5134"/>
                  </a:lnTo>
                  <a:lnTo>
                    <a:pt x="6296" y="5163"/>
                  </a:lnTo>
                  <a:lnTo>
                    <a:pt x="6353" y="5258"/>
                  </a:lnTo>
                  <a:lnTo>
                    <a:pt x="6371" y="5293"/>
                  </a:lnTo>
                  <a:lnTo>
                    <a:pt x="6413" y="5397"/>
                  </a:lnTo>
                  <a:lnTo>
                    <a:pt x="6425" y="5435"/>
                  </a:lnTo>
                  <a:lnTo>
                    <a:pt x="6451" y="5549"/>
                  </a:lnTo>
                  <a:lnTo>
                    <a:pt x="6457" y="5587"/>
                  </a:lnTo>
                  <a:lnTo>
                    <a:pt x="6466" y="5712"/>
                  </a:lnTo>
                  <a:lnTo>
                    <a:pt x="6466" y="5748"/>
                  </a:lnTo>
                  <a:lnTo>
                    <a:pt x="6457" y="5874"/>
                  </a:lnTo>
                  <a:lnTo>
                    <a:pt x="6452" y="5911"/>
                  </a:lnTo>
                  <a:lnTo>
                    <a:pt x="6426" y="6030"/>
                  </a:lnTo>
                  <a:lnTo>
                    <a:pt x="6415" y="6065"/>
                  </a:lnTo>
                  <a:lnTo>
                    <a:pt x="6373" y="6175"/>
                  </a:lnTo>
                  <a:lnTo>
                    <a:pt x="6358" y="6208"/>
                  </a:lnTo>
                  <a:lnTo>
                    <a:pt x="6301" y="6310"/>
                  </a:lnTo>
                  <a:lnTo>
                    <a:pt x="6282" y="6338"/>
                  </a:lnTo>
                  <a:lnTo>
                    <a:pt x="6212" y="6433"/>
                  </a:lnTo>
                  <a:lnTo>
                    <a:pt x="6192" y="6456"/>
                  </a:lnTo>
                  <a:lnTo>
                    <a:pt x="6109" y="6542"/>
                  </a:lnTo>
                  <a:lnTo>
                    <a:pt x="6088" y="6561"/>
                  </a:lnTo>
                  <a:lnTo>
                    <a:pt x="5995" y="6638"/>
                  </a:lnTo>
                  <a:lnTo>
                    <a:pt x="5973" y="6654"/>
                  </a:lnTo>
                  <a:lnTo>
                    <a:pt x="5871" y="6721"/>
                  </a:lnTo>
                  <a:lnTo>
                    <a:pt x="5850" y="6733"/>
                  </a:lnTo>
                  <a:lnTo>
                    <a:pt x="5740" y="6791"/>
                  </a:lnTo>
                  <a:lnTo>
                    <a:pt x="5718" y="6800"/>
                  </a:lnTo>
                  <a:lnTo>
                    <a:pt x="5601" y="6848"/>
                  </a:lnTo>
                  <a:lnTo>
                    <a:pt x="5580" y="6855"/>
                  </a:lnTo>
                  <a:lnTo>
                    <a:pt x="5458" y="6893"/>
                  </a:lnTo>
                  <a:lnTo>
                    <a:pt x="5437" y="6898"/>
                  </a:lnTo>
                  <a:lnTo>
                    <a:pt x="5311" y="6925"/>
                  </a:lnTo>
                  <a:lnTo>
                    <a:pt x="5291" y="6929"/>
                  </a:lnTo>
                  <a:lnTo>
                    <a:pt x="5250" y="6934"/>
                  </a:lnTo>
                  <a:lnTo>
                    <a:pt x="5250" y="7190"/>
                  </a:lnTo>
                  <a:lnTo>
                    <a:pt x="5248" y="7223"/>
                  </a:lnTo>
                  <a:lnTo>
                    <a:pt x="5241" y="7255"/>
                  </a:lnTo>
                  <a:lnTo>
                    <a:pt x="5231" y="7286"/>
                  </a:lnTo>
                  <a:lnTo>
                    <a:pt x="5217" y="7315"/>
                  </a:lnTo>
                  <a:lnTo>
                    <a:pt x="5198" y="7342"/>
                  </a:lnTo>
                  <a:lnTo>
                    <a:pt x="5177" y="7367"/>
                  </a:lnTo>
                  <a:lnTo>
                    <a:pt x="5152" y="7388"/>
                  </a:lnTo>
                  <a:lnTo>
                    <a:pt x="5125" y="7407"/>
                  </a:lnTo>
                  <a:lnTo>
                    <a:pt x="5096" y="7421"/>
                  </a:lnTo>
                  <a:lnTo>
                    <a:pt x="5065" y="7431"/>
                  </a:lnTo>
                  <a:lnTo>
                    <a:pt x="5033" y="7438"/>
                  </a:lnTo>
                  <a:lnTo>
                    <a:pt x="5000" y="7440"/>
                  </a:lnTo>
                  <a:lnTo>
                    <a:pt x="4967" y="7438"/>
                  </a:lnTo>
                  <a:lnTo>
                    <a:pt x="4935" y="7431"/>
                  </a:lnTo>
                  <a:lnTo>
                    <a:pt x="4904" y="7421"/>
                  </a:lnTo>
                  <a:lnTo>
                    <a:pt x="4875" y="7407"/>
                  </a:lnTo>
                  <a:lnTo>
                    <a:pt x="4848" y="7388"/>
                  </a:lnTo>
                  <a:lnTo>
                    <a:pt x="4823" y="7367"/>
                  </a:lnTo>
                  <a:lnTo>
                    <a:pt x="4802" y="7342"/>
                  </a:lnTo>
                  <a:lnTo>
                    <a:pt x="4783" y="7315"/>
                  </a:lnTo>
                  <a:lnTo>
                    <a:pt x="4769" y="7286"/>
                  </a:lnTo>
                  <a:lnTo>
                    <a:pt x="4759" y="7255"/>
                  </a:lnTo>
                  <a:lnTo>
                    <a:pt x="4752" y="7223"/>
                  </a:lnTo>
                  <a:lnTo>
                    <a:pt x="4750" y="7190"/>
                  </a:lnTo>
                  <a:lnTo>
                    <a:pt x="4750" y="6940"/>
                  </a:lnTo>
                  <a:lnTo>
                    <a:pt x="4719" y="6937"/>
                  </a:lnTo>
                  <a:lnTo>
                    <a:pt x="4703" y="6935"/>
                  </a:lnTo>
                  <a:lnTo>
                    <a:pt x="4577" y="6915"/>
                  </a:lnTo>
                  <a:lnTo>
                    <a:pt x="4560" y="6912"/>
                  </a:lnTo>
                  <a:lnTo>
                    <a:pt x="4438" y="6884"/>
                  </a:lnTo>
                  <a:lnTo>
                    <a:pt x="4419" y="6879"/>
                  </a:lnTo>
                  <a:lnTo>
                    <a:pt x="4302" y="6843"/>
                  </a:lnTo>
                  <a:lnTo>
                    <a:pt x="4282" y="6836"/>
                  </a:lnTo>
                  <a:lnTo>
                    <a:pt x="4171" y="6791"/>
                  </a:lnTo>
                  <a:lnTo>
                    <a:pt x="4149" y="6781"/>
                  </a:lnTo>
                  <a:lnTo>
                    <a:pt x="4047" y="6727"/>
                  </a:lnTo>
                  <a:lnTo>
                    <a:pt x="4023" y="6712"/>
                  </a:lnTo>
                  <a:lnTo>
                    <a:pt x="3930" y="6649"/>
                  </a:lnTo>
                  <a:lnTo>
                    <a:pt x="3905" y="6629"/>
                  </a:lnTo>
                  <a:lnTo>
                    <a:pt x="3823" y="6556"/>
                  </a:lnTo>
                  <a:lnTo>
                    <a:pt x="3798" y="6531"/>
                  </a:lnTo>
                  <a:lnTo>
                    <a:pt x="3727" y="6449"/>
                  </a:lnTo>
                  <a:lnTo>
                    <a:pt x="3705" y="6417"/>
                  </a:lnTo>
                  <a:lnTo>
                    <a:pt x="3648" y="6325"/>
                  </a:lnTo>
                  <a:lnTo>
                    <a:pt x="3630" y="6289"/>
                  </a:lnTo>
                  <a:lnTo>
                    <a:pt x="3587" y="6186"/>
                  </a:lnTo>
                  <a:lnTo>
                    <a:pt x="3575" y="6147"/>
                  </a:lnTo>
                  <a:lnTo>
                    <a:pt x="3549" y="6033"/>
                  </a:lnTo>
                  <a:lnTo>
                    <a:pt x="3543" y="5995"/>
                  </a:lnTo>
                  <a:lnTo>
                    <a:pt x="3534" y="5870"/>
                  </a:lnTo>
                  <a:lnTo>
                    <a:pt x="3533" y="5837"/>
                  </a:lnTo>
                  <a:lnTo>
                    <a:pt x="3537" y="5805"/>
                  </a:lnTo>
                  <a:lnTo>
                    <a:pt x="3546" y="5773"/>
                  </a:lnTo>
                  <a:lnTo>
                    <a:pt x="3558" y="5743"/>
                  </a:lnTo>
                  <a:lnTo>
                    <a:pt x="3574" y="5715"/>
                  </a:lnTo>
                  <a:lnTo>
                    <a:pt x="3594" y="5689"/>
                  </a:lnTo>
                  <a:lnTo>
                    <a:pt x="3617" y="5665"/>
                  </a:lnTo>
                  <a:lnTo>
                    <a:pt x="3643" y="5645"/>
                  </a:lnTo>
                  <a:lnTo>
                    <a:pt x="3671" y="5629"/>
                  </a:lnTo>
                  <a:lnTo>
                    <a:pt x="3701" y="5616"/>
                  </a:lnTo>
                  <a:lnTo>
                    <a:pt x="3732" y="5607"/>
                  </a:lnTo>
                  <a:lnTo>
                    <a:pt x="3765" y="5603"/>
                  </a:lnTo>
                  <a:lnTo>
                    <a:pt x="3798" y="5602"/>
                  </a:lnTo>
                  <a:lnTo>
                    <a:pt x="3830" y="5606"/>
                  </a:lnTo>
                  <a:lnTo>
                    <a:pt x="3862" y="5615"/>
                  </a:lnTo>
                  <a:lnTo>
                    <a:pt x="3892" y="5627"/>
                  </a:lnTo>
                  <a:lnTo>
                    <a:pt x="3920" y="5643"/>
                  </a:lnTo>
                  <a:lnTo>
                    <a:pt x="3946" y="5663"/>
                  </a:lnTo>
                  <a:lnTo>
                    <a:pt x="3970" y="5686"/>
                  </a:lnTo>
                  <a:lnTo>
                    <a:pt x="3990" y="5712"/>
                  </a:lnTo>
                  <a:lnTo>
                    <a:pt x="4006" y="5740"/>
                  </a:lnTo>
                  <a:lnTo>
                    <a:pt x="4019" y="5770"/>
                  </a:lnTo>
                  <a:lnTo>
                    <a:pt x="4028" y="5801"/>
                  </a:lnTo>
                  <a:lnTo>
                    <a:pt x="4032" y="5834"/>
                  </a:lnTo>
                  <a:lnTo>
                    <a:pt x="4040" y="5939"/>
                  </a:lnTo>
                  <a:lnTo>
                    <a:pt x="4057" y="6014"/>
                  </a:lnTo>
                  <a:lnTo>
                    <a:pt x="4084" y="6080"/>
                  </a:lnTo>
                  <a:lnTo>
                    <a:pt x="4121" y="6139"/>
                  </a:lnTo>
                  <a:lnTo>
                    <a:pt x="4167" y="6194"/>
                  </a:lnTo>
                  <a:lnTo>
                    <a:pt x="4224" y="6245"/>
                  </a:lnTo>
                  <a:lnTo>
                    <a:pt x="4293" y="6291"/>
                  </a:lnTo>
                  <a:lnTo>
                    <a:pt x="4372" y="6333"/>
                  </a:lnTo>
                  <a:lnTo>
                    <a:pt x="4460" y="6369"/>
                  </a:lnTo>
                  <a:lnTo>
                    <a:pt x="4558" y="6399"/>
                  </a:lnTo>
                  <a:lnTo>
                    <a:pt x="4662" y="6423"/>
                  </a:lnTo>
                  <a:lnTo>
                    <a:pt x="4750" y="6436"/>
                  </a:lnTo>
                  <a:lnTo>
                    <a:pt x="4750" y="4953"/>
                  </a:lnTo>
                  <a:lnTo>
                    <a:pt x="4720" y="4946"/>
                  </a:lnTo>
                  <a:lnTo>
                    <a:pt x="4718" y="4946"/>
                  </a:lnTo>
                  <a:lnTo>
                    <a:pt x="4602" y="4916"/>
                  </a:lnTo>
                  <a:lnTo>
                    <a:pt x="4596" y="4915"/>
                  </a:lnTo>
                  <a:lnTo>
                    <a:pt x="4479" y="4882"/>
                  </a:lnTo>
                  <a:lnTo>
                    <a:pt x="4470" y="4879"/>
                  </a:lnTo>
                  <a:lnTo>
                    <a:pt x="4354" y="4842"/>
                  </a:lnTo>
                  <a:lnTo>
                    <a:pt x="4342" y="4838"/>
                  </a:lnTo>
                  <a:lnTo>
                    <a:pt x="4229" y="4796"/>
                  </a:lnTo>
                  <a:lnTo>
                    <a:pt x="4214" y="4790"/>
                  </a:lnTo>
                  <a:lnTo>
                    <a:pt x="4106" y="4741"/>
                  </a:lnTo>
                  <a:lnTo>
                    <a:pt x="4087" y="4731"/>
                  </a:lnTo>
                  <a:lnTo>
                    <a:pt x="3987" y="4675"/>
                  </a:lnTo>
                  <a:lnTo>
                    <a:pt x="3964" y="4661"/>
                  </a:lnTo>
                  <a:lnTo>
                    <a:pt x="3873" y="4596"/>
                  </a:lnTo>
                  <a:lnTo>
                    <a:pt x="3847" y="4575"/>
                  </a:lnTo>
                  <a:lnTo>
                    <a:pt x="3768" y="4501"/>
                  </a:lnTo>
                  <a:lnTo>
                    <a:pt x="3741" y="4471"/>
                  </a:lnTo>
                  <a:lnTo>
                    <a:pt x="3676" y="4386"/>
                  </a:lnTo>
                  <a:lnTo>
                    <a:pt x="3651" y="4347"/>
                  </a:lnTo>
                  <a:lnTo>
                    <a:pt x="3602" y="4251"/>
                  </a:lnTo>
                  <a:lnTo>
                    <a:pt x="3584" y="4206"/>
                  </a:lnTo>
                  <a:lnTo>
                    <a:pt x="3553" y="4096"/>
                  </a:lnTo>
                  <a:lnTo>
                    <a:pt x="3545" y="4050"/>
                  </a:lnTo>
                  <a:lnTo>
                    <a:pt x="3534" y="3927"/>
                  </a:lnTo>
                  <a:lnTo>
                    <a:pt x="3533" y="3890"/>
                  </a:lnTo>
                  <a:lnTo>
                    <a:pt x="3541" y="3764"/>
                  </a:lnTo>
                  <a:lnTo>
                    <a:pt x="3544" y="3733"/>
                  </a:lnTo>
                  <a:lnTo>
                    <a:pt x="3566" y="3615"/>
                  </a:lnTo>
                  <a:lnTo>
                    <a:pt x="3574" y="3583"/>
                  </a:lnTo>
                  <a:lnTo>
                    <a:pt x="3610" y="3472"/>
                  </a:lnTo>
                  <a:lnTo>
                    <a:pt x="3622" y="3441"/>
                  </a:lnTo>
                  <a:lnTo>
                    <a:pt x="3671" y="3339"/>
                  </a:lnTo>
                  <a:lnTo>
                    <a:pt x="3687" y="3309"/>
                  </a:lnTo>
                  <a:lnTo>
                    <a:pt x="3749" y="3215"/>
                  </a:lnTo>
                  <a:lnTo>
                    <a:pt x="3769" y="3188"/>
                  </a:lnTo>
                  <a:lnTo>
                    <a:pt x="3843" y="3103"/>
                  </a:lnTo>
                  <a:lnTo>
                    <a:pt x="3866" y="3080"/>
                  </a:lnTo>
                  <a:lnTo>
                    <a:pt x="3951" y="3004"/>
                  </a:lnTo>
                  <a:lnTo>
                    <a:pt x="3975" y="2985"/>
                  </a:lnTo>
                  <a:lnTo>
                    <a:pt x="4072" y="2918"/>
                  </a:lnTo>
                  <a:lnTo>
                    <a:pt x="4097" y="2903"/>
                  </a:lnTo>
                  <a:lnTo>
                    <a:pt x="4204" y="2846"/>
                  </a:lnTo>
                  <a:lnTo>
                    <a:pt x="4228" y="2834"/>
                  </a:lnTo>
                  <a:lnTo>
                    <a:pt x="4346" y="2787"/>
                  </a:lnTo>
                  <a:lnTo>
                    <a:pt x="4369" y="2779"/>
                  </a:lnTo>
                  <a:lnTo>
                    <a:pt x="4496" y="2741"/>
                  </a:lnTo>
                  <a:lnTo>
                    <a:pt x="4518" y="2736"/>
                  </a:lnTo>
                  <a:lnTo>
                    <a:pt x="4654" y="2709"/>
                  </a:lnTo>
                  <a:lnTo>
                    <a:pt x="4674" y="2706"/>
                  </a:lnTo>
                  <a:lnTo>
                    <a:pt x="4779" y="2694"/>
                  </a:lnTo>
                  <a:lnTo>
                    <a:pt x="4783" y="2685"/>
                  </a:lnTo>
                  <a:lnTo>
                    <a:pt x="4802" y="2658"/>
                  </a:lnTo>
                  <a:lnTo>
                    <a:pt x="4823" y="2633"/>
                  </a:lnTo>
                  <a:lnTo>
                    <a:pt x="4848" y="2612"/>
                  </a:lnTo>
                  <a:lnTo>
                    <a:pt x="4875" y="2593"/>
                  </a:lnTo>
                  <a:lnTo>
                    <a:pt x="4904" y="2579"/>
                  </a:lnTo>
                  <a:lnTo>
                    <a:pt x="4935" y="2569"/>
                  </a:lnTo>
                  <a:lnTo>
                    <a:pt x="4967" y="2562"/>
                  </a:lnTo>
                  <a:lnTo>
                    <a:pt x="5000" y="2560"/>
                  </a:lnTo>
                  <a:lnTo>
                    <a:pt x="5033" y="2562"/>
                  </a:lnTo>
                  <a:lnTo>
                    <a:pt x="5065" y="2569"/>
                  </a:lnTo>
                  <a:lnTo>
                    <a:pt x="5096" y="2579"/>
                  </a:lnTo>
                  <a:lnTo>
                    <a:pt x="5125" y="2593"/>
                  </a:lnTo>
                  <a:lnTo>
                    <a:pt x="5152" y="2612"/>
                  </a:lnTo>
                  <a:lnTo>
                    <a:pt x="5177" y="2633"/>
                  </a:lnTo>
                  <a:lnTo>
                    <a:pt x="5198" y="2658"/>
                  </a:lnTo>
                  <a:lnTo>
                    <a:pt x="5217" y="2685"/>
                  </a:lnTo>
                  <a:lnTo>
                    <a:pt x="5222" y="2696"/>
                  </a:lnTo>
                  <a:lnTo>
                    <a:pt x="5240" y="2698"/>
                  </a:lnTo>
                  <a:lnTo>
                    <a:pt x="5256" y="2700"/>
                  </a:lnTo>
                  <a:lnTo>
                    <a:pt x="5365" y="2719"/>
                  </a:lnTo>
                  <a:lnTo>
                    <a:pt x="5381" y="2723"/>
                  </a:lnTo>
                  <a:lnTo>
                    <a:pt x="5489" y="2749"/>
                  </a:lnTo>
                  <a:lnTo>
                    <a:pt x="5506" y="2753"/>
                  </a:lnTo>
                  <a:lnTo>
                    <a:pt x="5611" y="2787"/>
                  </a:lnTo>
                  <a:lnTo>
                    <a:pt x="5629" y="2793"/>
                  </a:lnTo>
                  <a:lnTo>
                    <a:pt x="5730" y="2834"/>
                  </a:lnTo>
                  <a:lnTo>
                    <a:pt x="5749" y="2843"/>
                  </a:lnTo>
                  <a:lnTo>
                    <a:pt x="5844" y="2892"/>
                  </a:lnTo>
                  <a:lnTo>
                    <a:pt x="5865" y="2904"/>
                  </a:lnTo>
                  <a:lnTo>
                    <a:pt x="5952" y="2960"/>
                  </a:lnTo>
                  <a:lnTo>
                    <a:pt x="5975" y="2976"/>
                  </a:lnTo>
                  <a:lnTo>
                    <a:pt x="6053" y="3039"/>
                  </a:lnTo>
                  <a:lnTo>
                    <a:pt x="6076" y="3061"/>
                  </a:lnTo>
                  <a:lnTo>
                    <a:pt x="6144" y="3132"/>
                  </a:lnTo>
                  <a:lnTo>
                    <a:pt x="6167" y="3160"/>
                  </a:lnTo>
                  <a:lnTo>
                    <a:pt x="6223" y="3238"/>
                  </a:lnTo>
                  <a:lnTo>
                    <a:pt x="6243" y="3274"/>
                  </a:lnTo>
                  <a:lnTo>
                    <a:pt x="6285" y="3359"/>
                  </a:lnTo>
                  <a:lnTo>
                    <a:pt x="6301" y="3401"/>
                  </a:lnTo>
                  <a:lnTo>
                    <a:pt x="6327" y="3494"/>
                  </a:lnTo>
                  <a:close/>
                  <a:moveTo>
                    <a:pt x="5309" y="5092"/>
                  </a:moveTo>
                  <a:lnTo>
                    <a:pt x="5250" y="5075"/>
                  </a:lnTo>
                  <a:lnTo>
                    <a:pt x="5250" y="6427"/>
                  </a:lnTo>
                  <a:lnTo>
                    <a:pt x="5322" y="6412"/>
                  </a:lnTo>
                  <a:lnTo>
                    <a:pt x="5423" y="6381"/>
                  </a:lnTo>
                  <a:lnTo>
                    <a:pt x="5519" y="6342"/>
                  </a:lnTo>
                  <a:lnTo>
                    <a:pt x="5608" y="6296"/>
                  </a:lnTo>
                  <a:lnTo>
                    <a:pt x="5688" y="6243"/>
                  </a:lnTo>
                  <a:lnTo>
                    <a:pt x="5760" y="6184"/>
                  </a:lnTo>
                  <a:lnTo>
                    <a:pt x="5821" y="6121"/>
                  </a:lnTo>
                  <a:lnTo>
                    <a:pt x="5872" y="6053"/>
                  </a:lnTo>
                  <a:lnTo>
                    <a:pt x="5912" y="5980"/>
                  </a:lnTo>
                  <a:lnTo>
                    <a:pt x="5941" y="5903"/>
                  </a:lnTo>
                  <a:lnTo>
                    <a:pt x="5960" y="5820"/>
                  </a:lnTo>
                  <a:lnTo>
                    <a:pt x="5966" y="5730"/>
                  </a:lnTo>
                  <a:lnTo>
                    <a:pt x="5960" y="5643"/>
                  </a:lnTo>
                  <a:lnTo>
                    <a:pt x="5942" y="5567"/>
                  </a:lnTo>
                  <a:lnTo>
                    <a:pt x="5915" y="5499"/>
                  </a:lnTo>
                  <a:lnTo>
                    <a:pt x="5877" y="5437"/>
                  </a:lnTo>
                  <a:lnTo>
                    <a:pt x="5829" y="5378"/>
                  </a:lnTo>
                  <a:lnTo>
                    <a:pt x="5769" y="5322"/>
                  </a:lnTo>
                  <a:lnTo>
                    <a:pt x="5697" y="5269"/>
                  </a:lnTo>
                  <a:lnTo>
                    <a:pt x="5614" y="5219"/>
                  </a:lnTo>
                  <a:lnTo>
                    <a:pt x="5521" y="5173"/>
                  </a:lnTo>
                  <a:lnTo>
                    <a:pt x="5418" y="5130"/>
                  </a:lnTo>
                  <a:lnTo>
                    <a:pt x="5309" y="5092"/>
                  </a:lnTo>
                  <a:close/>
                  <a:moveTo>
                    <a:pt x="4727" y="4432"/>
                  </a:moveTo>
                  <a:lnTo>
                    <a:pt x="4750" y="4438"/>
                  </a:lnTo>
                  <a:lnTo>
                    <a:pt x="4750" y="3200"/>
                  </a:lnTo>
                  <a:lnTo>
                    <a:pt x="4741" y="3201"/>
                  </a:lnTo>
                  <a:lnTo>
                    <a:pt x="4626" y="3224"/>
                  </a:lnTo>
                  <a:lnTo>
                    <a:pt x="4522" y="3255"/>
                  </a:lnTo>
                  <a:lnTo>
                    <a:pt x="4428" y="3293"/>
                  </a:lnTo>
                  <a:lnTo>
                    <a:pt x="4345" y="3337"/>
                  </a:lnTo>
                  <a:lnTo>
                    <a:pt x="4273" y="3387"/>
                  </a:lnTo>
                  <a:lnTo>
                    <a:pt x="4211" y="3443"/>
                  </a:lnTo>
                  <a:lnTo>
                    <a:pt x="4158" y="3503"/>
                  </a:lnTo>
                  <a:lnTo>
                    <a:pt x="4115" y="3569"/>
                  </a:lnTo>
                  <a:lnTo>
                    <a:pt x="4081" y="3641"/>
                  </a:lnTo>
                  <a:lnTo>
                    <a:pt x="4055" y="3721"/>
                  </a:lnTo>
                  <a:lnTo>
                    <a:pt x="4039" y="3808"/>
                  </a:lnTo>
                  <a:lnTo>
                    <a:pt x="4034" y="3901"/>
                  </a:lnTo>
                  <a:lnTo>
                    <a:pt x="4041" y="3982"/>
                  </a:lnTo>
                  <a:lnTo>
                    <a:pt x="4059" y="4045"/>
                  </a:lnTo>
                  <a:lnTo>
                    <a:pt x="4086" y="4100"/>
                  </a:lnTo>
                  <a:lnTo>
                    <a:pt x="4125" y="4150"/>
                  </a:lnTo>
                  <a:lnTo>
                    <a:pt x="4177" y="4199"/>
                  </a:lnTo>
                  <a:lnTo>
                    <a:pt x="4243" y="4246"/>
                  </a:lnTo>
                  <a:lnTo>
                    <a:pt x="4322" y="4290"/>
                  </a:lnTo>
                  <a:lnTo>
                    <a:pt x="4412" y="4331"/>
                  </a:lnTo>
                  <a:lnTo>
                    <a:pt x="4511" y="4368"/>
                  </a:lnTo>
                  <a:lnTo>
                    <a:pt x="4617" y="4401"/>
                  </a:lnTo>
                  <a:lnTo>
                    <a:pt x="4727" y="44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619;p7">
              <a:extLst>
                <a:ext uri="{FF2B5EF4-FFF2-40B4-BE49-F238E27FC236}">
                  <a16:creationId xmlns:a16="http://schemas.microsoft.com/office/drawing/2014/main" id="{112A4F50-2827-4D63-86E7-6948A402117F}"/>
                </a:ext>
              </a:extLst>
            </p:cNvPr>
            <p:cNvSpPr/>
            <p:nvPr/>
          </p:nvSpPr>
          <p:spPr>
            <a:xfrm>
              <a:off x="8624067" y="176058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97" y="4858"/>
                  </a:moveTo>
                  <a:lnTo>
                    <a:pt x="8900" y="4995"/>
                  </a:lnTo>
                  <a:lnTo>
                    <a:pt x="8900" y="5005"/>
                  </a:lnTo>
                  <a:lnTo>
                    <a:pt x="8897" y="5142"/>
                  </a:lnTo>
                  <a:lnTo>
                    <a:pt x="8897" y="5151"/>
                  </a:lnTo>
                  <a:lnTo>
                    <a:pt x="8889" y="5288"/>
                  </a:lnTo>
                  <a:lnTo>
                    <a:pt x="8889" y="5297"/>
                  </a:lnTo>
                  <a:lnTo>
                    <a:pt x="8876" y="5433"/>
                  </a:lnTo>
                  <a:lnTo>
                    <a:pt x="8875" y="5443"/>
                  </a:lnTo>
                  <a:lnTo>
                    <a:pt x="8857" y="5578"/>
                  </a:lnTo>
                  <a:lnTo>
                    <a:pt x="8855" y="5587"/>
                  </a:lnTo>
                  <a:lnTo>
                    <a:pt x="8833" y="5721"/>
                  </a:lnTo>
                  <a:lnTo>
                    <a:pt x="8831" y="5731"/>
                  </a:lnTo>
                  <a:lnTo>
                    <a:pt x="8803" y="5864"/>
                  </a:lnTo>
                  <a:lnTo>
                    <a:pt x="8801" y="5873"/>
                  </a:lnTo>
                  <a:lnTo>
                    <a:pt x="8768" y="6005"/>
                  </a:lnTo>
                  <a:lnTo>
                    <a:pt x="8766" y="6014"/>
                  </a:lnTo>
                  <a:lnTo>
                    <a:pt x="8728" y="6145"/>
                  </a:lnTo>
                  <a:lnTo>
                    <a:pt x="8725" y="6154"/>
                  </a:lnTo>
                  <a:lnTo>
                    <a:pt x="8683" y="6283"/>
                  </a:lnTo>
                  <a:lnTo>
                    <a:pt x="8680" y="6292"/>
                  </a:lnTo>
                  <a:lnTo>
                    <a:pt x="8632" y="6420"/>
                  </a:lnTo>
                  <a:lnTo>
                    <a:pt x="8629" y="6428"/>
                  </a:lnTo>
                  <a:lnTo>
                    <a:pt x="8577" y="6554"/>
                  </a:lnTo>
                  <a:lnTo>
                    <a:pt x="8573" y="6563"/>
                  </a:lnTo>
                  <a:lnTo>
                    <a:pt x="8516" y="6687"/>
                  </a:lnTo>
                  <a:lnTo>
                    <a:pt x="8512" y="6695"/>
                  </a:lnTo>
                  <a:lnTo>
                    <a:pt x="8450" y="6818"/>
                  </a:lnTo>
                  <a:lnTo>
                    <a:pt x="8446" y="6826"/>
                  </a:lnTo>
                  <a:lnTo>
                    <a:pt x="8380" y="6946"/>
                  </a:lnTo>
                  <a:lnTo>
                    <a:pt x="8375" y="6954"/>
                  </a:lnTo>
                  <a:lnTo>
                    <a:pt x="8304" y="7071"/>
                  </a:lnTo>
                  <a:lnTo>
                    <a:pt x="8299" y="7079"/>
                  </a:lnTo>
                  <a:lnTo>
                    <a:pt x="8225" y="7194"/>
                  </a:lnTo>
                  <a:lnTo>
                    <a:pt x="8219" y="7202"/>
                  </a:lnTo>
                  <a:lnTo>
                    <a:pt x="8140" y="7313"/>
                  </a:lnTo>
                  <a:lnTo>
                    <a:pt x="8135" y="7321"/>
                  </a:lnTo>
                  <a:lnTo>
                    <a:pt x="8052" y="7429"/>
                  </a:lnTo>
                  <a:lnTo>
                    <a:pt x="8046" y="7436"/>
                  </a:lnTo>
                  <a:lnTo>
                    <a:pt x="7959" y="7541"/>
                  </a:lnTo>
                  <a:lnTo>
                    <a:pt x="7953" y="7548"/>
                  </a:lnTo>
                  <a:lnTo>
                    <a:pt x="7862" y="7650"/>
                  </a:lnTo>
                  <a:lnTo>
                    <a:pt x="7856" y="7657"/>
                  </a:lnTo>
                  <a:lnTo>
                    <a:pt x="7761" y="7755"/>
                  </a:lnTo>
                  <a:lnTo>
                    <a:pt x="7755" y="7761"/>
                  </a:lnTo>
                  <a:lnTo>
                    <a:pt x="7657" y="7856"/>
                  </a:lnTo>
                  <a:lnTo>
                    <a:pt x="7650" y="7862"/>
                  </a:lnTo>
                  <a:lnTo>
                    <a:pt x="7548" y="7953"/>
                  </a:lnTo>
                  <a:lnTo>
                    <a:pt x="7541" y="7959"/>
                  </a:lnTo>
                  <a:lnTo>
                    <a:pt x="7436" y="8046"/>
                  </a:lnTo>
                  <a:lnTo>
                    <a:pt x="7429" y="8052"/>
                  </a:lnTo>
                  <a:lnTo>
                    <a:pt x="7321" y="8135"/>
                  </a:lnTo>
                  <a:lnTo>
                    <a:pt x="7313" y="8140"/>
                  </a:lnTo>
                  <a:lnTo>
                    <a:pt x="7202" y="8219"/>
                  </a:lnTo>
                  <a:lnTo>
                    <a:pt x="7194" y="8225"/>
                  </a:lnTo>
                  <a:lnTo>
                    <a:pt x="7079" y="8299"/>
                  </a:lnTo>
                  <a:lnTo>
                    <a:pt x="7071" y="8304"/>
                  </a:lnTo>
                  <a:lnTo>
                    <a:pt x="6954" y="8375"/>
                  </a:lnTo>
                  <a:lnTo>
                    <a:pt x="6946" y="8380"/>
                  </a:lnTo>
                  <a:lnTo>
                    <a:pt x="6826" y="8446"/>
                  </a:lnTo>
                  <a:lnTo>
                    <a:pt x="6818" y="8450"/>
                  </a:lnTo>
                  <a:lnTo>
                    <a:pt x="6695" y="8512"/>
                  </a:lnTo>
                  <a:lnTo>
                    <a:pt x="6687" y="8516"/>
                  </a:lnTo>
                  <a:lnTo>
                    <a:pt x="6563" y="8573"/>
                  </a:lnTo>
                  <a:lnTo>
                    <a:pt x="6554" y="8577"/>
                  </a:lnTo>
                  <a:lnTo>
                    <a:pt x="6428" y="8629"/>
                  </a:lnTo>
                  <a:lnTo>
                    <a:pt x="6420" y="8632"/>
                  </a:lnTo>
                  <a:lnTo>
                    <a:pt x="6292" y="8680"/>
                  </a:lnTo>
                  <a:lnTo>
                    <a:pt x="6283" y="8683"/>
                  </a:lnTo>
                  <a:lnTo>
                    <a:pt x="6154" y="8725"/>
                  </a:lnTo>
                  <a:lnTo>
                    <a:pt x="6145" y="8728"/>
                  </a:lnTo>
                  <a:lnTo>
                    <a:pt x="6014" y="8766"/>
                  </a:lnTo>
                  <a:lnTo>
                    <a:pt x="6005" y="8768"/>
                  </a:lnTo>
                  <a:lnTo>
                    <a:pt x="5873" y="8801"/>
                  </a:lnTo>
                  <a:lnTo>
                    <a:pt x="5864" y="8803"/>
                  </a:lnTo>
                  <a:lnTo>
                    <a:pt x="5731" y="8831"/>
                  </a:lnTo>
                  <a:lnTo>
                    <a:pt x="5721" y="8833"/>
                  </a:lnTo>
                  <a:lnTo>
                    <a:pt x="5587" y="8855"/>
                  </a:lnTo>
                  <a:lnTo>
                    <a:pt x="5578" y="8857"/>
                  </a:lnTo>
                  <a:lnTo>
                    <a:pt x="5443" y="8875"/>
                  </a:lnTo>
                  <a:lnTo>
                    <a:pt x="5433" y="8876"/>
                  </a:lnTo>
                  <a:lnTo>
                    <a:pt x="5297" y="8889"/>
                  </a:lnTo>
                  <a:lnTo>
                    <a:pt x="5288" y="8889"/>
                  </a:lnTo>
                  <a:lnTo>
                    <a:pt x="5151" y="8897"/>
                  </a:lnTo>
                  <a:lnTo>
                    <a:pt x="5142" y="8897"/>
                  </a:lnTo>
                  <a:lnTo>
                    <a:pt x="5005" y="8900"/>
                  </a:lnTo>
                  <a:lnTo>
                    <a:pt x="4995" y="8900"/>
                  </a:lnTo>
                  <a:lnTo>
                    <a:pt x="4858" y="8897"/>
                  </a:lnTo>
                  <a:lnTo>
                    <a:pt x="4849" y="8897"/>
                  </a:lnTo>
                  <a:lnTo>
                    <a:pt x="4712" y="8889"/>
                  </a:lnTo>
                  <a:lnTo>
                    <a:pt x="4703" y="8889"/>
                  </a:lnTo>
                  <a:lnTo>
                    <a:pt x="4567" y="8876"/>
                  </a:lnTo>
                  <a:lnTo>
                    <a:pt x="4557" y="8875"/>
                  </a:lnTo>
                  <a:lnTo>
                    <a:pt x="4422" y="8857"/>
                  </a:lnTo>
                  <a:lnTo>
                    <a:pt x="4413" y="8855"/>
                  </a:lnTo>
                  <a:lnTo>
                    <a:pt x="4279" y="8833"/>
                  </a:lnTo>
                  <a:lnTo>
                    <a:pt x="4269" y="8831"/>
                  </a:lnTo>
                  <a:lnTo>
                    <a:pt x="4136" y="8803"/>
                  </a:lnTo>
                  <a:lnTo>
                    <a:pt x="4127" y="8801"/>
                  </a:lnTo>
                  <a:lnTo>
                    <a:pt x="3995" y="8768"/>
                  </a:lnTo>
                  <a:lnTo>
                    <a:pt x="3986" y="8766"/>
                  </a:lnTo>
                  <a:lnTo>
                    <a:pt x="3855" y="8728"/>
                  </a:lnTo>
                  <a:lnTo>
                    <a:pt x="3846" y="8725"/>
                  </a:lnTo>
                  <a:lnTo>
                    <a:pt x="3717" y="8683"/>
                  </a:lnTo>
                  <a:lnTo>
                    <a:pt x="3708" y="8680"/>
                  </a:lnTo>
                  <a:lnTo>
                    <a:pt x="3580" y="8632"/>
                  </a:lnTo>
                  <a:lnTo>
                    <a:pt x="3572" y="8629"/>
                  </a:lnTo>
                  <a:lnTo>
                    <a:pt x="3446" y="8577"/>
                  </a:lnTo>
                  <a:lnTo>
                    <a:pt x="3437" y="8573"/>
                  </a:lnTo>
                  <a:lnTo>
                    <a:pt x="3313" y="8516"/>
                  </a:lnTo>
                  <a:lnTo>
                    <a:pt x="3305" y="8512"/>
                  </a:lnTo>
                  <a:lnTo>
                    <a:pt x="3182" y="8450"/>
                  </a:lnTo>
                  <a:lnTo>
                    <a:pt x="3174" y="8446"/>
                  </a:lnTo>
                  <a:lnTo>
                    <a:pt x="3054" y="8380"/>
                  </a:lnTo>
                  <a:lnTo>
                    <a:pt x="3046" y="8375"/>
                  </a:lnTo>
                  <a:lnTo>
                    <a:pt x="2929" y="8304"/>
                  </a:lnTo>
                  <a:lnTo>
                    <a:pt x="2921" y="8299"/>
                  </a:lnTo>
                  <a:lnTo>
                    <a:pt x="2806" y="8225"/>
                  </a:lnTo>
                  <a:lnTo>
                    <a:pt x="2798" y="8219"/>
                  </a:lnTo>
                  <a:lnTo>
                    <a:pt x="2687" y="8140"/>
                  </a:lnTo>
                  <a:lnTo>
                    <a:pt x="2679" y="8135"/>
                  </a:lnTo>
                  <a:lnTo>
                    <a:pt x="2571" y="8052"/>
                  </a:lnTo>
                  <a:lnTo>
                    <a:pt x="2564" y="8046"/>
                  </a:lnTo>
                  <a:lnTo>
                    <a:pt x="2459" y="7959"/>
                  </a:lnTo>
                  <a:lnTo>
                    <a:pt x="2452" y="7953"/>
                  </a:lnTo>
                  <a:lnTo>
                    <a:pt x="2350" y="7862"/>
                  </a:lnTo>
                  <a:lnTo>
                    <a:pt x="2343" y="7856"/>
                  </a:lnTo>
                  <a:lnTo>
                    <a:pt x="2245" y="7761"/>
                  </a:lnTo>
                  <a:lnTo>
                    <a:pt x="2239" y="7755"/>
                  </a:lnTo>
                  <a:lnTo>
                    <a:pt x="2144" y="7657"/>
                  </a:lnTo>
                  <a:lnTo>
                    <a:pt x="2138" y="7650"/>
                  </a:lnTo>
                  <a:lnTo>
                    <a:pt x="2047" y="7548"/>
                  </a:lnTo>
                  <a:lnTo>
                    <a:pt x="2041" y="7541"/>
                  </a:lnTo>
                  <a:lnTo>
                    <a:pt x="1954" y="7436"/>
                  </a:lnTo>
                  <a:lnTo>
                    <a:pt x="1948" y="7429"/>
                  </a:lnTo>
                  <a:lnTo>
                    <a:pt x="1865" y="7321"/>
                  </a:lnTo>
                  <a:lnTo>
                    <a:pt x="1860" y="7313"/>
                  </a:lnTo>
                  <a:lnTo>
                    <a:pt x="1781" y="7202"/>
                  </a:lnTo>
                  <a:lnTo>
                    <a:pt x="1775" y="7194"/>
                  </a:lnTo>
                  <a:lnTo>
                    <a:pt x="1701" y="7079"/>
                  </a:lnTo>
                  <a:lnTo>
                    <a:pt x="1696" y="7071"/>
                  </a:lnTo>
                  <a:lnTo>
                    <a:pt x="1625" y="6954"/>
                  </a:lnTo>
                  <a:lnTo>
                    <a:pt x="1620" y="6946"/>
                  </a:lnTo>
                  <a:lnTo>
                    <a:pt x="1554" y="6826"/>
                  </a:lnTo>
                  <a:lnTo>
                    <a:pt x="1550" y="6818"/>
                  </a:lnTo>
                  <a:lnTo>
                    <a:pt x="1488" y="6695"/>
                  </a:lnTo>
                  <a:lnTo>
                    <a:pt x="1484" y="6687"/>
                  </a:lnTo>
                  <a:lnTo>
                    <a:pt x="1427" y="6563"/>
                  </a:lnTo>
                  <a:lnTo>
                    <a:pt x="1423" y="6554"/>
                  </a:lnTo>
                  <a:lnTo>
                    <a:pt x="1371" y="6428"/>
                  </a:lnTo>
                  <a:lnTo>
                    <a:pt x="1368" y="6420"/>
                  </a:lnTo>
                  <a:lnTo>
                    <a:pt x="1320" y="6292"/>
                  </a:lnTo>
                  <a:lnTo>
                    <a:pt x="1317" y="6283"/>
                  </a:lnTo>
                  <a:lnTo>
                    <a:pt x="1275" y="6154"/>
                  </a:lnTo>
                  <a:lnTo>
                    <a:pt x="1272" y="6145"/>
                  </a:lnTo>
                  <a:lnTo>
                    <a:pt x="1234" y="6014"/>
                  </a:lnTo>
                  <a:lnTo>
                    <a:pt x="1232" y="6005"/>
                  </a:lnTo>
                  <a:lnTo>
                    <a:pt x="1199" y="5873"/>
                  </a:lnTo>
                  <a:lnTo>
                    <a:pt x="1197" y="5864"/>
                  </a:lnTo>
                  <a:lnTo>
                    <a:pt x="1169" y="5731"/>
                  </a:lnTo>
                  <a:lnTo>
                    <a:pt x="1167" y="5721"/>
                  </a:lnTo>
                  <a:lnTo>
                    <a:pt x="1145" y="5587"/>
                  </a:lnTo>
                  <a:lnTo>
                    <a:pt x="1143" y="5578"/>
                  </a:lnTo>
                  <a:lnTo>
                    <a:pt x="1125" y="5443"/>
                  </a:lnTo>
                  <a:lnTo>
                    <a:pt x="1124" y="5433"/>
                  </a:lnTo>
                  <a:lnTo>
                    <a:pt x="1111" y="5297"/>
                  </a:lnTo>
                  <a:lnTo>
                    <a:pt x="1111" y="5288"/>
                  </a:lnTo>
                  <a:lnTo>
                    <a:pt x="1103" y="5151"/>
                  </a:lnTo>
                  <a:lnTo>
                    <a:pt x="1103" y="5142"/>
                  </a:lnTo>
                  <a:lnTo>
                    <a:pt x="1100" y="5005"/>
                  </a:lnTo>
                  <a:lnTo>
                    <a:pt x="1100" y="4995"/>
                  </a:lnTo>
                  <a:lnTo>
                    <a:pt x="1103" y="4858"/>
                  </a:lnTo>
                  <a:lnTo>
                    <a:pt x="1103" y="4849"/>
                  </a:lnTo>
                  <a:lnTo>
                    <a:pt x="1111" y="4712"/>
                  </a:lnTo>
                  <a:lnTo>
                    <a:pt x="1111" y="4703"/>
                  </a:lnTo>
                  <a:lnTo>
                    <a:pt x="1124" y="4567"/>
                  </a:lnTo>
                  <a:lnTo>
                    <a:pt x="1125" y="4557"/>
                  </a:lnTo>
                  <a:lnTo>
                    <a:pt x="1143" y="4422"/>
                  </a:lnTo>
                  <a:lnTo>
                    <a:pt x="1145" y="4413"/>
                  </a:lnTo>
                  <a:lnTo>
                    <a:pt x="1167" y="4279"/>
                  </a:lnTo>
                  <a:lnTo>
                    <a:pt x="1169" y="4269"/>
                  </a:lnTo>
                  <a:lnTo>
                    <a:pt x="1197" y="4136"/>
                  </a:lnTo>
                  <a:lnTo>
                    <a:pt x="1199" y="4127"/>
                  </a:lnTo>
                  <a:lnTo>
                    <a:pt x="1232" y="3995"/>
                  </a:lnTo>
                  <a:lnTo>
                    <a:pt x="1234" y="3986"/>
                  </a:lnTo>
                  <a:lnTo>
                    <a:pt x="1272" y="3855"/>
                  </a:lnTo>
                  <a:lnTo>
                    <a:pt x="1275" y="3846"/>
                  </a:lnTo>
                  <a:lnTo>
                    <a:pt x="1317" y="3717"/>
                  </a:lnTo>
                  <a:lnTo>
                    <a:pt x="1320" y="3708"/>
                  </a:lnTo>
                  <a:lnTo>
                    <a:pt x="1368" y="3580"/>
                  </a:lnTo>
                  <a:lnTo>
                    <a:pt x="1371" y="3572"/>
                  </a:lnTo>
                  <a:lnTo>
                    <a:pt x="1423" y="3446"/>
                  </a:lnTo>
                  <a:lnTo>
                    <a:pt x="1427" y="3437"/>
                  </a:lnTo>
                  <a:lnTo>
                    <a:pt x="1484" y="3313"/>
                  </a:lnTo>
                  <a:lnTo>
                    <a:pt x="1488" y="3305"/>
                  </a:lnTo>
                  <a:lnTo>
                    <a:pt x="1550" y="3182"/>
                  </a:lnTo>
                  <a:lnTo>
                    <a:pt x="1554" y="3174"/>
                  </a:lnTo>
                  <a:lnTo>
                    <a:pt x="1620" y="3054"/>
                  </a:lnTo>
                  <a:lnTo>
                    <a:pt x="1625" y="3046"/>
                  </a:lnTo>
                  <a:lnTo>
                    <a:pt x="1696" y="2929"/>
                  </a:lnTo>
                  <a:lnTo>
                    <a:pt x="1701" y="2921"/>
                  </a:lnTo>
                  <a:lnTo>
                    <a:pt x="1775" y="2806"/>
                  </a:lnTo>
                  <a:lnTo>
                    <a:pt x="1781" y="2798"/>
                  </a:lnTo>
                  <a:lnTo>
                    <a:pt x="1860" y="2687"/>
                  </a:lnTo>
                  <a:lnTo>
                    <a:pt x="1865" y="2679"/>
                  </a:lnTo>
                  <a:lnTo>
                    <a:pt x="1948" y="2571"/>
                  </a:lnTo>
                  <a:lnTo>
                    <a:pt x="1954" y="2564"/>
                  </a:lnTo>
                  <a:lnTo>
                    <a:pt x="2041" y="2459"/>
                  </a:lnTo>
                  <a:lnTo>
                    <a:pt x="2047" y="2452"/>
                  </a:lnTo>
                  <a:lnTo>
                    <a:pt x="2138" y="2350"/>
                  </a:lnTo>
                  <a:lnTo>
                    <a:pt x="2144" y="2343"/>
                  </a:lnTo>
                  <a:lnTo>
                    <a:pt x="2239" y="2245"/>
                  </a:lnTo>
                  <a:lnTo>
                    <a:pt x="2245" y="2239"/>
                  </a:lnTo>
                  <a:lnTo>
                    <a:pt x="2343" y="2144"/>
                  </a:lnTo>
                  <a:lnTo>
                    <a:pt x="2350" y="2138"/>
                  </a:lnTo>
                  <a:lnTo>
                    <a:pt x="2452" y="2047"/>
                  </a:lnTo>
                  <a:lnTo>
                    <a:pt x="2459" y="2041"/>
                  </a:lnTo>
                  <a:lnTo>
                    <a:pt x="2564" y="1954"/>
                  </a:lnTo>
                  <a:lnTo>
                    <a:pt x="2571" y="1948"/>
                  </a:lnTo>
                  <a:lnTo>
                    <a:pt x="2679" y="1865"/>
                  </a:lnTo>
                  <a:lnTo>
                    <a:pt x="2687" y="1860"/>
                  </a:lnTo>
                  <a:lnTo>
                    <a:pt x="2798" y="1781"/>
                  </a:lnTo>
                  <a:lnTo>
                    <a:pt x="2806" y="1775"/>
                  </a:lnTo>
                  <a:lnTo>
                    <a:pt x="2921" y="1701"/>
                  </a:lnTo>
                  <a:lnTo>
                    <a:pt x="2929" y="1696"/>
                  </a:lnTo>
                  <a:lnTo>
                    <a:pt x="3046" y="1625"/>
                  </a:lnTo>
                  <a:lnTo>
                    <a:pt x="3054" y="1620"/>
                  </a:lnTo>
                  <a:lnTo>
                    <a:pt x="3174" y="1554"/>
                  </a:lnTo>
                  <a:lnTo>
                    <a:pt x="3182" y="1550"/>
                  </a:lnTo>
                  <a:lnTo>
                    <a:pt x="3305" y="1488"/>
                  </a:lnTo>
                  <a:lnTo>
                    <a:pt x="3313" y="1484"/>
                  </a:lnTo>
                  <a:lnTo>
                    <a:pt x="3437" y="1427"/>
                  </a:lnTo>
                  <a:lnTo>
                    <a:pt x="3446" y="1423"/>
                  </a:lnTo>
                  <a:lnTo>
                    <a:pt x="3572" y="1371"/>
                  </a:lnTo>
                  <a:lnTo>
                    <a:pt x="3580" y="1368"/>
                  </a:lnTo>
                  <a:lnTo>
                    <a:pt x="3708" y="1320"/>
                  </a:lnTo>
                  <a:lnTo>
                    <a:pt x="3717" y="1317"/>
                  </a:lnTo>
                  <a:lnTo>
                    <a:pt x="3846" y="1275"/>
                  </a:lnTo>
                  <a:lnTo>
                    <a:pt x="3855" y="1272"/>
                  </a:lnTo>
                  <a:lnTo>
                    <a:pt x="3986" y="1234"/>
                  </a:lnTo>
                  <a:lnTo>
                    <a:pt x="3995" y="1232"/>
                  </a:lnTo>
                  <a:lnTo>
                    <a:pt x="4127" y="1199"/>
                  </a:lnTo>
                  <a:lnTo>
                    <a:pt x="4136" y="1197"/>
                  </a:lnTo>
                  <a:lnTo>
                    <a:pt x="4269" y="1169"/>
                  </a:lnTo>
                  <a:lnTo>
                    <a:pt x="4279" y="1167"/>
                  </a:lnTo>
                  <a:lnTo>
                    <a:pt x="4413" y="1145"/>
                  </a:lnTo>
                  <a:lnTo>
                    <a:pt x="4422" y="1143"/>
                  </a:lnTo>
                  <a:lnTo>
                    <a:pt x="4557" y="1125"/>
                  </a:lnTo>
                  <a:lnTo>
                    <a:pt x="4567" y="1124"/>
                  </a:lnTo>
                  <a:lnTo>
                    <a:pt x="4703" y="1111"/>
                  </a:lnTo>
                  <a:lnTo>
                    <a:pt x="4712" y="1111"/>
                  </a:lnTo>
                  <a:lnTo>
                    <a:pt x="4849" y="1103"/>
                  </a:lnTo>
                  <a:lnTo>
                    <a:pt x="4858" y="1103"/>
                  </a:lnTo>
                  <a:lnTo>
                    <a:pt x="4995" y="1100"/>
                  </a:lnTo>
                  <a:lnTo>
                    <a:pt x="5005" y="1100"/>
                  </a:lnTo>
                  <a:lnTo>
                    <a:pt x="5142" y="1103"/>
                  </a:lnTo>
                  <a:lnTo>
                    <a:pt x="5151" y="1103"/>
                  </a:lnTo>
                  <a:lnTo>
                    <a:pt x="5288" y="1111"/>
                  </a:lnTo>
                  <a:lnTo>
                    <a:pt x="5297" y="1111"/>
                  </a:lnTo>
                  <a:lnTo>
                    <a:pt x="5433" y="1124"/>
                  </a:lnTo>
                  <a:lnTo>
                    <a:pt x="5443" y="1125"/>
                  </a:lnTo>
                  <a:lnTo>
                    <a:pt x="5578" y="1143"/>
                  </a:lnTo>
                  <a:lnTo>
                    <a:pt x="5587" y="1145"/>
                  </a:lnTo>
                  <a:lnTo>
                    <a:pt x="5721" y="1167"/>
                  </a:lnTo>
                  <a:lnTo>
                    <a:pt x="5731" y="1169"/>
                  </a:lnTo>
                  <a:lnTo>
                    <a:pt x="5864" y="1197"/>
                  </a:lnTo>
                  <a:lnTo>
                    <a:pt x="5873" y="1199"/>
                  </a:lnTo>
                  <a:lnTo>
                    <a:pt x="6005" y="1232"/>
                  </a:lnTo>
                  <a:lnTo>
                    <a:pt x="6014" y="1234"/>
                  </a:lnTo>
                  <a:lnTo>
                    <a:pt x="6145" y="1272"/>
                  </a:lnTo>
                  <a:lnTo>
                    <a:pt x="6154" y="1275"/>
                  </a:lnTo>
                  <a:lnTo>
                    <a:pt x="6283" y="1317"/>
                  </a:lnTo>
                  <a:lnTo>
                    <a:pt x="6292" y="1320"/>
                  </a:lnTo>
                  <a:lnTo>
                    <a:pt x="6420" y="1368"/>
                  </a:lnTo>
                  <a:lnTo>
                    <a:pt x="6428" y="1371"/>
                  </a:lnTo>
                  <a:lnTo>
                    <a:pt x="6554" y="1423"/>
                  </a:lnTo>
                  <a:lnTo>
                    <a:pt x="6563" y="1427"/>
                  </a:lnTo>
                  <a:lnTo>
                    <a:pt x="6687" y="1484"/>
                  </a:lnTo>
                  <a:lnTo>
                    <a:pt x="6695" y="1488"/>
                  </a:lnTo>
                  <a:lnTo>
                    <a:pt x="6818" y="1550"/>
                  </a:lnTo>
                  <a:lnTo>
                    <a:pt x="6826" y="1554"/>
                  </a:lnTo>
                  <a:lnTo>
                    <a:pt x="6946" y="1620"/>
                  </a:lnTo>
                  <a:lnTo>
                    <a:pt x="6954" y="1625"/>
                  </a:lnTo>
                  <a:lnTo>
                    <a:pt x="7071" y="1696"/>
                  </a:lnTo>
                  <a:lnTo>
                    <a:pt x="7079" y="1701"/>
                  </a:lnTo>
                  <a:lnTo>
                    <a:pt x="7194" y="1775"/>
                  </a:lnTo>
                  <a:lnTo>
                    <a:pt x="7202" y="1781"/>
                  </a:lnTo>
                  <a:lnTo>
                    <a:pt x="7313" y="1860"/>
                  </a:lnTo>
                  <a:lnTo>
                    <a:pt x="7321" y="1865"/>
                  </a:lnTo>
                  <a:lnTo>
                    <a:pt x="7429" y="1948"/>
                  </a:lnTo>
                  <a:lnTo>
                    <a:pt x="7436" y="1954"/>
                  </a:lnTo>
                  <a:lnTo>
                    <a:pt x="7541" y="2041"/>
                  </a:lnTo>
                  <a:lnTo>
                    <a:pt x="7548" y="2047"/>
                  </a:lnTo>
                  <a:lnTo>
                    <a:pt x="7650" y="2138"/>
                  </a:lnTo>
                  <a:lnTo>
                    <a:pt x="7657" y="2144"/>
                  </a:lnTo>
                  <a:lnTo>
                    <a:pt x="7755" y="2239"/>
                  </a:lnTo>
                  <a:lnTo>
                    <a:pt x="7761" y="2245"/>
                  </a:lnTo>
                  <a:lnTo>
                    <a:pt x="7856" y="2343"/>
                  </a:lnTo>
                  <a:lnTo>
                    <a:pt x="7862" y="2350"/>
                  </a:lnTo>
                  <a:lnTo>
                    <a:pt x="7953" y="2452"/>
                  </a:lnTo>
                  <a:lnTo>
                    <a:pt x="7959" y="2459"/>
                  </a:lnTo>
                  <a:lnTo>
                    <a:pt x="8046" y="2564"/>
                  </a:lnTo>
                  <a:lnTo>
                    <a:pt x="8052" y="2571"/>
                  </a:lnTo>
                  <a:lnTo>
                    <a:pt x="8135" y="2679"/>
                  </a:lnTo>
                  <a:lnTo>
                    <a:pt x="8140" y="2687"/>
                  </a:lnTo>
                  <a:lnTo>
                    <a:pt x="8219" y="2798"/>
                  </a:lnTo>
                  <a:lnTo>
                    <a:pt x="8225" y="2806"/>
                  </a:lnTo>
                  <a:lnTo>
                    <a:pt x="8299" y="2921"/>
                  </a:lnTo>
                  <a:lnTo>
                    <a:pt x="8304" y="2929"/>
                  </a:lnTo>
                  <a:lnTo>
                    <a:pt x="8375" y="3046"/>
                  </a:lnTo>
                  <a:lnTo>
                    <a:pt x="8380" y="3054"/>
                  </a:lnTo>
                  <a:lnTo>
                    <a:pt x="8446" y="3174"/>
                  </a:lnTo>
                  <a:lnTo>
                    <a:pt x="8450" y="3182"/>
                  </a:lnTo>
                  <a:lnTo>
                    <a:pt x="8512" y="3305"/>
                  </a:lnTo>
                  <a:lnTo>
                    <a:pt x="8516" y="3313"/>
                  </a:lnTo>
                  <a:lnTo>
                    <a:pt x="8573" y="3437"/>
                  </a:lnTo>
                  <a:lnTo>
                    <a:pt x="8577" y="3446"/>
                  </a:lnTo>
                  <a:lnTo>
                    <a:pt x="8629" y="3572"/>
                  </a:lnTo>
                  <a:lnTo>
                    <a:pt x="8632" y="3580"/>
                  </a:lnTo>
                  <a:lnTo>
                    <a:pt x="8680" y="3708"/>
                  </a:lnTo>
                  <a:lnTo>
                    <a:pt x="8683" y="3717"/>
                  </a:lnTo>
                  <a:lnTo>
                    <a:pt x="8725" y="3846"/>
                  </a:lnTo>
                  <a:lnTo>
                    <a:pt x="8728" y="3855"/>
                  </a:lnTo>
                  <a:lnTo>
                    <a:pt x="8766" y="3986"/>
                  </a:lnTo>
                  <a:lnTo>
                    <a:pt x="8768" y="3995"/>
                  </a:lnTo>
                  <a:lnTo>
                    <a:pt x="8801" y="4127"/>
                  </a:lnTo>
                  <a:lnTo>
                    <a:pt x="8803" y="4136"/>
                  </a:lnTo>
                  <a:lnTo>
                    <a:pt x="8831" y="4269"/>
                  </a:lnTo>
                  <a:lnTo>
                    <a:pt x="8833" y="4279"/>
                  </a:lnTo>
                  <a:lnTo>
                    <a:pt x="8855" y="4413"/>
                  </a:lnTo>
                  <a:lnTo>
                    <a:pt x="8857" y="4422"/>
                  </a:lnTo>
                  <a:lnTo>
                    <a:pt x="8875" y="4557"/>
                  </a:lnTo>
                  <a:lnTo>
                    <a:pt x="8876" y="4567"/>
                  </a:lnTo>
                  <a:lnTo>
                    <a:pt x="8889" y="4703"/>
                  </a:lnTo>
                  <a:lnTo>
                    <a:pt x="8889" y="4712"/>
                  </a:lnTo>
                  <a:lnTo>
                    <a:pt x="8897" y="4849"/>
                  </a:lnTo>
                  <a:lnTo>
                    <a:pt x="8897" y="4858"/>
                  </a:lnTo>
                  <a:close/>
                  <a:moveTo>
                    <a:pt x="8398" y="5128"/>
                  </a:moveTo>
                  <a:lnTo>
                    <a:pt x="8400" y="5000"/>
                  </a:lnTo>
                  <a:lnTo>
                    <a:pt x="8398" y="4872"/>
                  </a:lnTo>
                  <a:lnTo>
                    <a:pt x="8390" y="4745"/>
                  </a:lnTo>
                  <a:lnTo>
                    <a:pt x="8378" y="4618"/>
                  </a:lnTo>
                  <a:lnTo>
                    <a:pt x="8362" y="4492"/>
                  </a:lnTo>
                  <a:lnTo>
                    <a:pt x="8340" y="4367"/>
                  </a:lnTo>
                  <a:lnTo>
                    <a:pt x="8315" y="4243"/>
                  </a:lnTo>
                  <a:lnTo>
                    <a:pt x="8284" y="4120"/>
                  </a:lnTo>
                  <a:lnTo>
                    <a:pt x="8249" y="3998"/>
                  </a:lnTo>
                  <a:lnTo>
                    <a:pt x="8209" y="3878"/>
                  </a:lnTo>
                  <a:lnTo>
                    <a:pt x="8165" y="3759"/>
                  </a:lnTo>
                  <a:lnTo>
                    <a:pt x="8117" y="3641"/>
                  </a:lnTo>
                  <a:lnTo>
                    <a:pt x="8064" y="3526"/>
                  </a:lnTo>
                  <a:lnTo>
                    <a:pt x="8006" y="3412"/>
                  </a:lnTo>
                  <a:lnTo>
                    <a:pt x="7944" y="3300"/>
                  </a:lnTo>
                  <a:lnTo>
                    <a:pt x="7879" y="3190"/>
                  </a:lnTo>
                  <a:lnTo>
                    <a:pt x="7809" y="3084"/>
                  </a:lnTo>
                  <a:lnTo>
                    <a:pt x="7735" y="2980"/>
                  </a:lnTo>
                  <a:lnTo>
                    <a:pt x="7658" y="2879"/>
                  </a:lnTo>
                  <a:lnTo>
                    <a:pt x="7577" y="2782"/>
                  </a:lnTo>
                  <a:lnTo>
                    <a:pt x="7492" y="2687"/>
                  </a:lnTo>
                  <a:lnTo>
                    <a:pt x="7404" y="2596"/>
                  </a:lnTo>
                  <a:lnTo>
                    <a:pt x="7313" y="2508"/>
                  </a:lnTo>
                  <a:lnTo>
                    <a:pt x="7218" y="2423"/>
                  </a:lnTo>
                  <a:lnTo>
                    <a:pt x="7121" y="2342"/>
                  </a:lnTo>
                  <a:lnTo>
                    <a:pt x="7020" y="2265"/>
                  </a:lnTo>
                  <a:lnTo>
                    <a:pt x="6916" y="2191"/>
                  </a:lnTo>
                  <a:lnTo>
                    <a:pt x="6810" y="2121"/>
                  </a:lnTo>
                  <a:lnTo>
                    <a:pt x="6700" y="2056"/>
                  </a:lnTo>
                  <a:lnTo>
                    <a:pt x="6588" y="1994"/>
                  </a:lnTo>
                  <a:lnTo>
                    <a:pt x="6474" y="1936"/>
                  </a:lnTo>
                  <a:lnTo>
                    <a:pt x="6359" y="1883"/>
                  </a:lnTo>
                  <a:lnTo>
                    <a:pt x="6241" y="1835"/>
                  </a:lnTo>
                  <a:lnTo>
                    <a:pt x="6122" y="1791"/>
                  </a:lnTo>
                  <a:lnTo>
                    <a:pt x="6002" y="1751"/>
                  </a:lnTo>
                  <a:lnTo>
                    <a:pt x="5880" y="1716"/>
                  </a:lnTo>
                  <a:lnTo>
                    <a:pt x="5757" y="1685"/>
                  </a:lnTo>
                  <a:lnTo>
                    <a:pt x="5633" y="1660"/>
                  </a:lnTo>
                  <a:lnTo>
                    <a:pt x="5508" y="1638"/>
                  </a:lnTo>
                  <a:lnTo>
                    <a:pt x="5382" y="1622"/>
                  </a:lnTo>
                  <a:lnTo>
                    <a:pt x="5255" y="1610"/>
                  </a:lnTo>
                  <a:lnTo>
                    <a:pt x="5128" y="1602"/>
                  </a:lnTo>
                  <a:lnTo>
                    <a:pt x="5000" y="1600"/>
                  </a:lnTo>
                  <a:lnTo>
                    <a:pt x="4872" y="1602"/>
                  </a:lnTo>
                  <a:lnTo>
                    <a:pt x="4745" y="1610"/>
                  </a:lnTo>
                  <a:lnTo>
                    <a:pt x="4618" y="1622"/>
                  </a:lnTo>
                  <a:lnTo>
                    <a:pt x="4492" y="1638"/>
                  </a:lnTo>
                  <a:lnTo>
                    <a:pt x="4367" y="1660"/>
                  </a:lnTo>
                  <a:lnTo>
                    <a:pt x="4243" y="1685"/>
                  </a:lnTo>
                  <a:lnTo>
                    <a:pt x="4120" y="1716"/>
                  </a:lnTo>
                  <a:lnTo>
                    <a:pt x="3998" y="1751"/>
                  </a:lnTo>
                  <a:lnTo>
                    <a:pt x="3878" y="1791"/>
                  </a:lnTo>
                  <a:lnTo>
                    <a:pt x="3759" y="1835"/>
                  </a:lnTo>
                  <a:lnTo>
                    <a:pt x="3641" y="1883"/>
                  </a:lnTo>
                  <a:lnTo>
                    <a:pt x="3526" y="1936"/>
                  </a:lnTo>
                  <a:lnTo>
                    <a:pt x="3412" y="1994"/>
                  </a:lnTo>
                  <a:lnTo>
                    <a:pt x="3300" y="2056"/>
                  </a:lnTo>
                  <a:lnTo>
                    <a:pt x="3190" y="2121"/>
                  </a:lnTo>
                  <a:lnTo>
                    <a:pt x="3084" y="2191"/>
                  </a:lnTo>
                  <a:lnTo>
                    <a:pt x="2980" y="2265"/>
                  </a:lnTo>
                  <a:lnTo>
                    <a:pt x="2879" y="2342"/>
                  </a:lnTo>
                  <a:lnTo>
                    <a:pt x="2782" y="2423"/>
                  </a:lnTo>
                  <a:lnTo>
                    <a:pt x="2687" y="2508"/>
                  </a:lnTo>
                  <a:lnTo>
                    <a:pt x="2596" y="2596"/>
                  </a:lnTo>
                  <a:lnTo>
                    <a:pt x="2508" y="2687"/>
                  </a:lnTo>
                  <a:lnTo>
                    <a:pt x="2423" y="2782"/>
                  </a:lnTo>
                  <a:lnTo>
                    <a:pt x="2342" y="2879"/>
                  </a:lnTo>
                  <a:lnTo>
                    <a:pt x="2265" y="2980"/>
                  </a:lnTo>
                  <a:lnTo>
                    <a:pt x="2191" y="3084"/>
                  </a:lnTo>
                  <a:lnTo>
                    <a:pt x="2121" y="3190"/>
                  </a:lnTo>
                  <a:lnTo>
                    <a:pt x="2056" y="3300"/>
                  </a:lnTo>
                  <a:lnTo>
                    <a:pt x="1994" y="3412"/>
                  </a:lnTo>
                  <a:lnTo>
                    <a:pt x="1936" y="3526"/>
                  </a:lnTo>
                  <a:lnTo>
                    <a:pt x="1883" y="3641"/>
                  </a:lnTo>
                  <a:lnTo>
                    <a:pt x="1835" y="3759"/>
                  </a:lnTo>
                  <a:lnTo>
                    <a:pt x="1791" y="3878"/>
                  </a:lnTo>
                  <a:lnTo>
                    <a:pt x="1751" y="3998"/>
                  </a:lnTo>
                  <a:lnTo>
                    <a:pt x="1716" y="4120"/>
                  </a:lnTo>
                  <a:lnTo>
                    <a:pt x="1685" y="4243"/>
                  </a:lnTo>
                  <a:lnTo>
                    <a:pt x="1660" y="4367"/>
                  </a:lnTo>
                  <a:lnTo>
                    <a:pt x="1638" y="4492"/>
                  </a:lnTo>
                  <a:lnTo>
                    <a:pt x="1622" y="4618"/>
                  </a:lnTo>
                  <a:lnTo>
                    <a:pt x="1610" y="4745"/>
                  </a:lnTo>
                  <a:lnTo>
                    <a:pt x="1602" y="4872"/>
                  </a:lnTo>
                  <a:lnTo>
                    <a:pt x="1600" y="5000"/>
                  </a:lnTo>
                  <a:lnTo>
                    <a:pt x="1602" y="5128"/>
                  </a:lnTo>
                  <a:lnTo>
                    <a:pt x="1610" y="5255"/>
                  </a:lnTo>
                  <a:lnTo>
                    <a:pt x="1622" y="5382"/>
                  </a:lnTo>
                  <a:lnTo>
                    <a:pt x="1638" y="5508"/>
                  </a:lnTo>
                  <a:lnTo>
                    <a:pt x="1660" y="5633"/>
                  </a:lnTo>
                  <a:lnTo>
                    <a:pt x="1685" y="5757"/>
                  </a:lnTo>
                  <a:lnTo>
                    <a:pt x="1716" y="5880"/>
                  </a:lnTo>
                  <a:lnTo>
                    <a:pt x="1751" y="6002"/>
                  </a:lnTo>
                  <a:lnTo>
                    <a:pt x="1791" y="6122"/>
                  </a:lnTo>
                  <a:lnTo>
                    <a:pt x="1835" y="6241"/>
                  </a:lnTo>
                  <a:lnTo>
                    <a:pt x="1883" y="6359"/>
                  </a:lnTo>
                  <a:lnTo>
                    <a:pt x="1936" y="6474"/>
                  </a:lnTo>
                  <a:lnTo>
                    <a:pt x="1994" y="6588"/>
                  </a:lnTo>
                  <a:lnTo>
                    <a:pt x="2056" y="6700"/>
                  </a:lnTo>
                  <a:lnTo>
                    <a:pt x="2121" y="6810"/>
                  </a:lnTo>
                  <a:lnTo>
                    <a:pt x="2191" y="6916"/>
                  </a:lnTo>
                  <a:lnTo>
                    <a:pt x="2265" y="7020"/>
                  </a:lnTo>
                  <a:lnTo>
                    <a:pt x="2342" y="7121"/>
                  </a:lnTo>
                  <a:lnTo>
                    <a:pt x="2423" y="7218"/>
                  </a:lnTo>
                  <a:lnTo>
                    <a:pt x="2508" y="7313"/>
                  </a:lnTo>
                  <a:lnTo>
                    <a:pt x="2596" y="7404"/>
                  </a:lnTo>
                  <a:lnTo>
                    <a:pt x="2687" y="7492"/>
                  </a:lnTo>
                  <a:lnTo>
                    <a:pt x="2782" y="7577"/>
                  </a:lnTo>
                  <a:lnTo>
                    <a:pt x="2879" y="7658"/>
                  </a:lnTo>
                  <a:lnTo>
                    <a:pt x="2980" y="7735"/>
                  </a:lnTo>
                  <a:lnTo>
                    <a:pt x="3084" y="7809"/>
                  </a:lnTo>
                  <a:lnTo>
                    <a:pt x="3190" y="7879"/>
                  </a:lnTo>
                  <a:lnTo>
                    <a:pt x="3300" y="7944"/>
                  </a:lnTo>
                  <a:lnTo>
                    <a:pt x="3412" y="8006"/>
                  </a:lnTo>
                  <a:lnTo>
                    <a:pt x="3526" y="8064"/>
                  </a:lnTo>
                  <a:lnTo>
                    <a:pt x="3641" y="8117"/>
                  </a:lnTo>
                  <a:lnTo>
                    <a:pt x="3759" y="8165"/>
                  </a:lnTo>
                  <a:lnTo>
                    <a:pt x="3878" y="8209"/>
                  </a:lnTo>
                  <a:lnTo>
                    <a:pt x="3998" y="8249"/>
                  </a:lnTo>
                  <a:lnTo>
                    <a:pt x="4120" y="8284"/>
                  </a:lnTo>
                  <a:lnTo>
                    <a:pt x="4243" y="8315"/>
                  </a:lnTo>
                  <a:lnTo>
                    <a:pt x="4367" y="8340"/>
                  </a:lnTo>
                  <a:lnTo>
                    <a:pt x="4492" y="8362"/>
                  </a:lnTo>
                  <a:lnTo>
                    <a:pt x="4618" y="8378"/>
                  </a:lnTo>
                  <a:lnTo>
                    <a:pt x="4745" y="8390"/>
                  </a:lnTo>
                  <a:lnTo>
                    <a:pt x="4872" y="8398"/>
                  </a:lnTo>
                  <a:lnTo>
                    <a:pt x="5000" y="8400"/>
                  </a:lnTo>
                  <a:lnTo>
                    <a:pt x="5128" y="8398"/>
                  </a:lnTo>
                  <a:lnTo>
                    <a:pt x="5255" y="8390"/>
                  </a:lnTo>
                  <a:lnTo>
                    <a:pt x="5382" y="8378"/>
                  </a:lnTo>
                  <a:lnTo>
                    <a:pt x="5508" y="8362"/>
                  </a:lnTo>
                  <a:lnTo>
                    <a:pt x="5633" y="8340"/>
                  </a:lnTo>
                  <a:lnTo>
                    <a:pt x="5757" y="8315"/>
                  </a:lnTo>
                  <a:lnTo>
                    <a:pt x="5880" y="8284"/>
                  </a:lnTo>
                  <a:lnTo>
                    <a:pt x="6002" y="8249"/>
                  </a:lnTo>
                  <a:lnTo>
                    <a:pt x="6122" y="8209"/>
                  </a:lnTo>
                  <a:lnTo>
                    <a:pt x="6241" y="8165"/>
                  </a:lnTo>
                  <a:lnTo>
                    <a:pt x="6359" y="8117"/>
                  </a:lnTo>
                  <a:lnTo>
                    <a:pt x="6474" y="8064"/>
                  </a:lnTo>
                  <a:lnTo>
                    <a:pt x="6588" y="8006"/>
                  </a:lnTo>
                  <a:lnTo>
                    <a:pt x="6700" y="7944"/>
                  </a:lnTo>
                  <a:lnTo>
                    <a:pt x="6810" y="7879"/>
                  </a:lnTo>
                  <a:lnTo>
                    <a:pt x="6916" y="7809"/>
                  </a:lnTo>
                  <a:lnTo>
                    <a:pt x="7020" y="7735"/>
                  </a:lnTo>
                  <a:lnTo>
                    <a:pt x="7121" y="7658"/>
                  </a:lnTo>
                  <a:lnTo>
                    <a:pt x="7218" y="7577"/>
                  </a:lnTo>
                  <a:lnTo>
                    <a:pt x="7313" y="7492"/>
                  </a:lnTo>
                  <a:lnTo>
                    <a:pt x="7404" y="7404"/>
                  </a:lnTo>
                  <a:lnTo>
                    <a:pt x="7492" y="7313"/>
                  </a:lnTo>
                  <a:lnTo>
                    <a:pt x="7577" y="7218"/>
                  </a:lnTo>
                  <a:lnTo>
                    <a:pt x="7658" y="7121"/>
                  </a:lnTo>
                  <a:lnTo>
                    <a:pt x="7735" y="7020"/>
                  </a:lnTo>
                  <a:lnTo>
                    <a:pt x="7809" y="6916"/>
                  </a:lnTo>
                  <a:lnTo>
                    <a:pt x="7879" y="6810"/>
                  </a:lnTo>
                  <a:lnTo>
                    <a:pt x="7944" y="6700"/>
                  </a:lnTo>
                  <a:lnTo>
                    <a:pt x="8006" y="6588"/>
                  </a:lnTo>
                  <a:lnTo>
                    <a:pt x="8064" y="6474"/>
                  </a:lnTo>
                  <a:lnTo>
                    <a:pt x="8117" y="6359"/>
                  </a:lnTo>
                  <a:lnTo>
                    <a:pt x="8165" y="6241"/>
                  </a:lnTo>
                  <a:lnTo>
                    <a:pt x="8209" y="6122"/>
                  </a:lnTo>
                  <a:lnTo>
                    <a:pt x="8249" y="6002"/>
                  </a:lnTo>
                  <a:lnTo>
                    <a:pt x="8284" y="5880"/>
                  </a:lnTo>
                  <a:lnTo>
                    <a:pt x="8315" y="5757"/>
                  </a:lnTo>
                  <a:lnTo>
                    <a:pt x="8340" y="5633"/>
                  </a:lnTo>
                  <a:lnTo>
                    <a:pt x="8362" y="5508"/>
                  </a:lnTo>
                  <a:lnTo>
                    <a:pt x="8378" y="5382"/>
                  </a:lnTo>
                  <a:lnTo>
                    <a:pt x="8390" y="5255"/>
                  </a:lnTo>
                  <a:lnTo>
                    <a:pt x="8398" y="5128"/>
                  </a:lnTo>
                  <a:close/>
                  <a:moveTo>
                    <a:pt x="7946" y="4892"/>
                  </a:moveTo>
                  <a:lnTo>
                    <a:pt x="7948" y="4997"/>
                  </a:lnTo>
                  <a:lnTo>
                    <a:pt x="7948" y="5003"/>
                  </a:lnTo>
                  <a:lnTo>
                    <a:pt x="7946" y="5108"/>
                  </a:lnTo>
                  <a:lnTo>
                    <a:pt x="7946" y="5114"/>
                  </a:lnTo>
                  <a:lnTo>
                    <a:pt x="7940" y="5218"/>
                  </a:lnTo>
                  <a:lnTo>
                    <a:pt x="7939" y="5224"/>
                  </a:lnTo>
                  <a:lnTo>
                    <a:pt x="7930" y="5328"/>
                  </a:lnTo>
                  <a:lnTo>
                    <a:pt x="7929" y="5334"/>
                  </a:lnTo>
                  <a:lnTo>
                    <a:pt x="7915" y="5437"/>
                  </a:lnTo>
                  <a:lnTo>
                    <a:pt x="7915" y="5443"/>
                  </a:lnTo>
                  <a:lnTo>
                    <a:pt x="7897" y="5546"/>
                  </a:lnTo>
                  <a:lnTo>
                    <a:pt x="7896" y="5551"/>
                  </a:lnTo>
                  <a:lnTo>
                    <a:pt x="7875" y="5654"/>
                  </a:lnTo>
                  <a:lnTo>
                    <a:pt x="7873" y="5659"/>
                  </a:lnTo>
                  <a:lnTo>
                    <a:pt x="7848" y="5760"/>
                  </a:lnTo>
                  <a:lnTo>
                    <a:pt x="7847" y="5766"/>
                  </a:lnTo>
                  <a:lnTo>
                    <a:pt x="7818" y="5866"/>
                  </a:lnTo>
                  <a:lnTo>
                    <a:pt x="7816" y="5871"/>
                  </a:lnTo>
                  <a:lnTo>
                    <a:pt x="7784" y="5971"/>
                  </a:lnTo>
                  <a:lnTo>
                    <a:pt x="7782" y="5976"/>
                  </a:lnTo>
                  <a:lnTo>
                    <a:pt x="7746" y="6074"/>
                  </a:lnTo>
                  <a:lnTo>
                    <a:pt x="7744" y="6079"/>
                  </a:lnTo>
                  <a:lnTo>
                    <a:pt x="7703" y="6176"/>
                  </a:lnTo>
                  <a:lnTo>
                    <a:pt x="7701" y="6181"/>
                  </a:lnTo>
                  <a:lnTo>
                    <a:pt x="7658" y="6276"/>
                  </a:lnTo>
                  <a:lnTo>
                    <a:pt x="7655" y="6281"/>
                  </a:lnTo>
                  <a:lnTo>
                    <a:pt x="7608" y="6375"/>
                  </a:lnTo>
                  <a:lnTo>
                    <a:pt x="7605" y="6380"/>
                  </a:lnTo>
                  <a:lnTo>
                    <a:pt x="7554" y="6472"/>
                  </a:lnTo>
                  <a:lnTo>
                    <a:pt x="7552" y="6476"/>
                  </a:lnTo>
                  <a:lnTo>
                    <a:pt x="7497" y="6566"/>
                  </a:lnTo>
                  <a:lnTo>
                    <a:pt x="7494" y="6571"/>
                  </a:lnTo>
                  <a:lnTo>
                    <a:pt x="7437" y="6659"/>
                  </a:lnTo>
                  <a:lnTo>
                    <a:pt x="7434" y="6664"/>
                  </a:lnTo>
                  <a:lnTo>
                    <a:pt x="7373" y="6749"/>
                  </a:lnTo>
                  <a:lnTo>
                    <a:pt x="7370" y="6754"/>
                  </a:lnTo>
                  <a:lnTo>
                    <a:pt x="7306" y="6837"/>
                  </a:lnTo>
                  <a:lnTo>
                    <a:pt x="7303" y="6841"/>
                  </a:lnTo>
                  <a:lnTo>
                    <a:pt x="7236" y="6922"/>
                  </a:lnTo>
                  <a:lnTo>
                    <a:pt x="7233" y="6926"/>
                  </a:lnTo>
                  <a:lnTo>
                    <a:pt x="7163" y="7004"/>
                  </a:lnTo>
                  <a:lnTo>
                    <a:pt x="7159" y="7008"/>
                  </a:lnTo>
                  <a:lnTo>
                    <a:pt x="7087" y="7083"/>
                  </a:lnTo>
                  <a:lnTo>
                    <a:pt x="7083" y="7087"/>
                  </a:lnTo>
                  <a:lnTo>
                    <a:pt x="7008" y="7159"/>
                  </a:lnTo>
                  <a:lnTo>
                    <a:pt x="7004" y="7163"/>
                  </a:lnTo>
                  <a:lnTo>
                    <a:pt x="6926" y="7233"/>
                  </a:lnTo>
                  <a:lnTo>
                    <a:pt x="6922" y="7236"/>
                  </a:lnTo>
                  <a:lnTo>
                    <a:pt x="6841" y="7303"/>
                  </a:lnTo>
                  <a:lnTo>
                    <a:pt x="6837" y="7306"/>
                  </a:lnTo>
                  <a:lnTo>
                    <a:pt x="6754" y="7370"/>
                  </a:lnTo>
                  <a:lnTo>
                    <a:pt x="6749" y="7373"/>
                  </a:lnTo>
                  <a:lnTo>
                    <a:pt x="6664" y="7434"/>
                  </a:lnTo>
                  <a:lnTo>
                    <a:pt x="6659" y="7437"/>
                  </a:lnTo>
                  <a:lnTo>
                    <a:pt x="6571" y="7494"/>
                  </a:lnTo>
                  <a:lnTo>
                    <a:pt x="6566" y="7497"/>
                  </a:lnTo>
                  <a:lnTo>
                    <a:pt x="6476" y="7552"/>
                  </a:lnTo>
                  <a:lnTo>
                    <a:pt x="6472" y="7554"/>
                  </a:lnTo>
                  <a:lnTo>
                    <a:pt x="6380" y="7605"/>
                  </a:lnTo>
                  <a:lnTo>
                    <a:pt x="6375" y="7608"/>
                  </a:lnTo>
                  <a:lnTo>
                    <a:pt x="6281" y="7655"/>
                  </a:lnTo>
                  <a:lnTo>
                    <a:pt x="6276" y="7658"/>
                  </a:lnTo>
                  <a:lnTo>
                    <a:pt x="6181" y="7701"/>
                  </a:lnTo>
                  <a:lnTo>
                    <a:pt x="6176" y="7703"/>
                  </a:lnTo>
                  <a:lnTo>
                    <a:pt x="6079" y="7744"/>
                  </a:lnTo>
                  <a:lnTo>
                    <a:pt x="6074" y="7746"/>
                  </a:lnTo>
                  <a:lnTo>
                    <a:pt x="5976" y="7782"/>
                  </a:lnTo>
                  <a:lnTo>
                    <a:pt x="5971" y="7784"/>
                  </a:lnTo>
                  <a:lnTo>
                    <a:pt x="5871" y="7816"/>
                  </a:lnTo>
                  <a:lnTo>
                    <a:pt x="5866" y="7818"/>
                  </a:lnTo>
                  <a:lnTo>
                    <a:pt x="5766" y="7847"/>
                  </a:lnTo>
                  <a:lnTo>
                    <a:pt x="5760" y="7848"/>
                  </a:lnTo>
                  <a:lnTo>
                    <a:pt x="5659" y="7873"/>
                  </a:lnTo>
                  <a:lnTo>
                    <a:pt x="5654" y="7875"/>
                  </a:lnTo>
                  <a:lnTo>
                    <a:pt x="5551" y="7896"/>
                  </a:lnTo>
                  <a:lnTo>
                    <a:pt x="5546" y="7897"/>
                  </a:lnTo>
                  <a:lnTo>
                    <a:pt x="5443" y="7915"/>
                  </a:lnTo>
                  <a:lnTo>
                    <a:pt x="5437" y="7915"/>
                  </a:lnTo>
                  <a:lnTo>
                    <a:pt x="5334" y="7929"/>
                  </a:lnTo>
                  <a:lnTo>
                    <a:pt x="5328" y="7930"/>
                  </a:lnTo>
                  <a:lnTo>
                    <a:pt x="5224" y="7939"/>
                  </a:lnTo>
                  <a:lnTo>
                    <a:pt x="5218" y="7940"/>
                  </a:lnTo>
                  <a:lnTo>
                    <a:pt x="5114" y="7946"/>
                  </a:lnTo>
                  <a:lnTo>
                    <a:pt x="5108" y="7946"/>
                  </a:lnTo>
                  <a:lnTo>
                    <a:pt x="5003" y="7948"/>
                  </a:lnTo>
                  <a:lnTo>
                    <a:pt x="4997" y="7948"/>
                  </a:lnTo>
                  <a:lnTo>
                    <a:pt x="4892" y="7946"/>
                  </a:lnTo>
                  <a:lnTo>
                    <a:pt x="4886" y="7946"/>
                  </a:lnTo>
                  <a:lnTo>
                    <a:pt x="4782" y="7940"/>
                  </a:lnTo>
                  <a:lnTo>
                    <a:pt x="4776" y="7939"/>
                  </a:lnTo>
                  <a:lnTo>
                    <a:pt x="4672" y="7930"/>
                  </a:lnTo>
                  <a:lnTo>
                    <a:pt x="4666" y="7929"/>
                  </a:lnTo>
                  <a:lnTo>
                    <a:pt x="4563" y="7915"/>
                  </a:lnTo>
                  <a:lnTo>
                    <a:pt x="4557" y="7915"/>
                  </a:lnTo>
                  <a:lnTo>
                    <a:pt x="4454" y="7897"/>
                  </a:lnTo>
                  <a:lnTo>
                    <a:pt x="4449" y="7896"/>
                  </a:lnTo>
                  <a:lnTo>
                    <a:pt x="4346" y="7875"/>
                  </a:lnTo>
                  <a:lnTo>
                    <a:pt x="4341" y="7873"/>
                  </a:lnTo>
                  <a:lnTo>
                    <a:pt x="4240" y="7848"/>
                  </a:lnTo>
                  <a:lnTo>
                    <a:pt x="4234" y="7847"/>
                  </a:lnTo>
                  <a:lnTo>
                    <a:pt x="4134" y="7818"/>
                  </a:lnTo>
                  <a:lnTo>
                    <a:pt x="4129" y="7816"/>
                  </a:lnTo>
                  <a:lnTo>
                    <a:pt x="4029" y="7784"/>
                  </a:lnTo>
                  <a:lnTo>
                    <a:pt x="4024" y="7782"/>
                  </a:lnTo>
                  <a:lnTo>
                    <a:pt x="3926" y="7746"/>
                  </a:lnTo>
                  <a:lnTo>
                    <a:pt x="3921" y="7744"/>
                  </a:lnTo>
                  <a:lnTo>
                    <a:pt x="3824" y="7703"/>
                  </a:lnTo>
                  <a:lnTo>
                    <a:pt x="3819" y="7701"/>
                  </a:lnTo>
                  <a:lnTo>
                    <a:pt x="3724" y="7658"/>
                  </a:lnTo>
                  <a:lnTo>
                    <a:pt x="3719" y="7655"/>
                  </a:lnTo>
                  <a:lnTo>
                    <a:pt x="3625" y="7608"/>
                  </a:lnTo>
                  <a:lnTo>
                    <a:pt x="3620" y="7605"/>
                  </a:lnTo>
                  <a:lnTo>
                    <a:pt x="3528" y="7554"/>
                  </a:lnTo>
                  <a:lnTo>
                    <a:pt x="3524" y="7552"/>
                  </a:lnTo>
                  <a:lnTo>
                    <a:pt x="3434" y="7497"/>
                  </a:lnTo>
                  <a:lnTo>
                    <a:pt x="3429" y="7494"/>
                  </a:lnTo>
                  <a:lnTo>
                    <a:pt x="3341" y="7437"/>
                  </a:lnTo>
                  <a:lnTo>
                    <a:pt x="3336" y="7434"/>
                  </a:lnTo>
                  <a:lnTo>
                    <a:pt x="3251" y="7373"/>
                  </a:lnTo>
                  <a:lnTo>
                    <a:pt x="3246" y="7370"/>
                  </a:lnTo>
                  <a:lnTo>
                    <a:pt x="3163" y="7306"/>
                  </a:lnTo>
                  <a:lnTo>
                    <a:pt x="3159" y="7303"/>
                  </a:lnTo>
                  <a:lnTo>
                    <a:pt x="3078" y="7236"/>
                  </a:lnTo>
                  <a:lnTo>
                    <a:pt x="3074" y="7233"/>
                  </a:lnTo>
                  <a:lnTo>
                    <a:pt x="2996" y="7163"/>
                  </a:lnTo>
                  <a:lnTo>
                    <a:pt x="2992" y="7159"/>
                  </a:lnTo>
                  <a:lnTo>
                    <a:pt x="2917" y="7087"/>
                  </a:lnTo>
                  <a:lnTo>
                    <a:pt x="2913" y="7083"/>
                  </a:lnTo>
                  <a:lnTo>
                    <a:pt x="2841" y="7008"/>
                  </a:lnTo>
                  <a:lnTo>
                    <a:pt x="2837" y="7004"/>
                  </a:lnTo>
                  <a:lnTo>
                    <a:pt x="2767" y="6926"/>
                  </a:lnTo>
                  <a:lnTo>
                    <a:pt x="2764" y="6922"/>
                  </a:lnTo>
                  <a:lnTo>
                    <a:pt x="2697" y="6841"/>
                  </a:lnTo>
                  <a:lnTo>
                    <a:pt x="2694" y="6837"/>
                  </a:lnTo>
                  <a:lnTo>
                    <a:pt x="2630" y="6754"/>
                  </a:lnTo>
                  <a:lnTo>
                    <a:pt x="2627" y="6749"/>
                  </a:lnTo>
                  <a:lnTo>
                    <a:pt x="2566" y="6664"/>
                  </a:lnTo>
                  <a:lnTo>
                    <a:pt x="2563" y="6659"/>
                  </a:lnTo>
                  <a:lnTo>
                    <a:pt x="2506" y="6571"/>
                  </a:lnTo>
                  <a:lnTo>
                    <a:pt x="2503" y="6566"/>
                  </a:lnTo>
                  <a:lnTo>
                    <a:pt x="2448" y="6476"/>
                  </a:lnTo>
                  <a:lnTo>
                    <a:pt x="2446" y="6472"/>
                  </a:lnTo>
                  <a:lnTo>
                    <a:pt x="2395" y="6380"/>
                  </a:lnTo>
                  <a:lnTo>
                    <a:pt x="2392" y="6375"/>
                  </a:lnTo>
                  <a:lnTo>
                    <a:pt x="2345" y="6281"/>
                  </a:lnTo>
                  <a:lnTo>
                    <a:pt x="2342" y="6276"/>
                  </a:lnTo>
                  <a:lnTo>
                    <a:pt x="2299" y="6181"/>
                  </a:lnTo>
                  <a:lnTo>
                    <a:pt x="2297" y="6176"/>
                  </a:lnTo>
                  <a:lnTo>
                    <a:pt x="2256" y="6079"/>
                  </a:lnTo>
                  <a:lnTo>
                    <a:pt x="2254" y="6074"/>
                  </a:lnTo>
                  <a:lnTo>
                    <a:pt x="2218" y="5976"/>
                  </a:lnTo>
                  <a:lnTo>
                    <a:pt x="2216" y="5971"/>
                  </a:lnTo>
                  <a:lnTo>
                    <a:pt x="2184" y="5871"/>
                  </a:lnTo>
                  <a:lnTo>
                    <a:pt x="2182" y="5866"/>
                  </a:lnTo>
                  <a:lnTo>
                    <a:pt x="2153" y="5766"/>
                  </a:lnTo>
                  <a:lnTo>
                    <a:pt x="2152" y="5760"/>
                  </a:lnTo>
                  <a:lnTo>
                    <a:pt x="2127" y="5659"/>
                  </a:lnTo>
                  <a:lnTo>
                    <a:pt x="2125" y="5654"/>
                  </a:lnTo>
                  <a:lnTo>
                    <a:pt x="2104" y="5551"/>
                  </a:lnTo>
                  <a:lnTo>
                    <a:pt x="2103" y="5546"/>
                  </a:lnTo>
                  <a:lnTo>
                    <a:pt x="2085" y="5443"/>
                  </a:lnTo>
                  <a:lnTo>
                    <a:pt x="2085" y="5437"/>
                  </a:lnTo>
                  <a:lnTo>
                    <a:pt x="2071" y="5334"/>
                  </a:lnTo>
                  <a:lnTo>
                    <a:pt x="2070" y="5328"/>
                  </a:lnTo>
                  <a:lnTo>
                    <a:pt x="2061" y="5224"/>
                  </a:lnTo>
                  <a:lnTo>
                    <a:pt x="2060" y="5218"/>
                  </a:lnTo>
                  <a:lnTo>
                    <a:pt x="2054" y="5114"/>
                  </a:lnTo>
                  <a:lnTo>
                    <a:pt x="2054" y="5108"/>
                  </a:lnTo>
                  <a:lnTo>
                    <a:pt x="2052" y="5003"/>
                  </a:lnTo>
                  <a:lnTo>
                    <a:pt x="2052" y="4997"/>
                  </a:lnTo>
                  <a:lnTo>
                    <a:pt x="2054" y="4892"/>
                  </a:lnTo>
                  <a:lnTo>
                    <a:pt x="2054" y="4886"/>
                  </a:lnTo>
                  <a:lnTo>
                    <a:pt x="2060" y="4782"/>
                  </a:lnTo>
                  <a:lnTo>
                    <a:pt x="2061" y="4776"/>
                  </a:lnTo>
                  <a:lnTo>
                    <a:pt x="2070" y="4672"/>
                  </a:lnTo>
                  <a:lnTo>
                    <a:pt x="2071" y="4666"/>
                  </a:lnTo>
                  <a:lnTo>
                    <a:pt x="2085" y="4563"/>
                  </a:lnTo>
                  <a:lnTo>
                    <a:pt x="2085" y="4557"/>
                  </a:lnTo>
                  <a:lnTo>
                    <a:pt x="2103" y="4454"/>
                  </a:lnTo>
                  <a:lnTo>
                    <a:pt x="2104" y="4449"/>
                  </a:lnTo>
                  <a:lnTo>
                    <a:pt x="2125" y="4346"/>
                  </a:lnTo>
                  <a:lnTo>
                    <a:pt x="2127" y="4341"/>
                  </a:lnTo>
                  <a:lnTo>
                    <a:pt x="2152" y="4240"/>
                  </a:lnTo>
                  <a:lnTo>
                    <a:pt x="2153" y="4234"/>
                  </a:lnTo>
                  <a:lnTo>
                    <a:pt x="2182" y="4134"/>
                  </a:lnTo>
                  <a:lnTo>
                    <a:pt x="2184" y="4129"/>
                  </a:lnTo>
                  <a:lnTo>
                    <a:pt x="2216" y="4029"/>
                  </a:lnTo>
                  <a:lnTo>
                    <a:pt x="2218" y="4024"/>
                  </a:lnTo>
                  <a:lnTo>
                    <a:pt x="2254" y="3926"/>
                  </a:lnTo>
                  <a:lnTo>
                    <a:pt x="2256" y="3921"/>
                  </a:lnTo>
                  <a:lnTo>
                    <a:pt x="2297" y="3824"/>
                  </a:lnTo>
                  <a:lnTo>
                    <a:pt x="2299" y="3819"/>
                  </a:lnTo>
                  <a:lnTo>
                    <a:pt x="2342" y="3724"/>
                  </a:lnTo>
                  <a:lnTo>
                    <a:pt x="2345" y="3719"/>
                  </a:lnTo>
                  <a:lnTo>
                    <a:pt x="2392" y="3625"/>
                  </a:lnTo>
                  <a:lnTo>
                    <a:pt x="2395" y="3620"/>
                  </a:lnTo>
                  <a:lnTo>
                    <a:pt x="2446" y="3528"/>
                  </a:lnTo>
                  <a:lnTo>
                    <a:pt x="2448" y="3524"/>
                  </a:lnTo>
                  <a:lnTo>
                    <a:pt x="2503" y="3434"/>
                  </a:lnTo>
                  <a:lnTo>
                    <a:pt x="2506" y="3429"/>
                  </a:lnTo>
                  <a:lnTo>
                    <a:pt x="2563" y="3341"/>
                  </a:lnTo>
                  <a:lnTo>
                    <a:pt x="2566" y="3336"/>
                  </a:lnTo>
                  <a:lnTo>
                    <a:pt x="2627" y="3251"/>
                  </a:lnTo>
                  <a:lnTo>
                    <a:pt x="2630" y="3246"/>
                  </a:lnTo>
                  <a:lnTo>
                    <a:pt x="2694" y="3163"/>
                  </a:lnTo>
                  <a:lnTo>
                    <a:pt x="2697" y="3159"/>
                  </a:lnTo>
                  <a:lnTo>
                    <a:pt x="2764" y="3078"/>
                  </a:lnTo>
                  <a:lnTo>
                    <a:pt x="2767" y="3074"/>
                  </a:lnTo>
                  <a:lnTo>
                    <a:pt x="2837" y="2996"/>
                  </a:lnTo>
                  <a:lnTo>
                    <a:pt x="2841" y="2992"/>
                  </a:lnTo>
                  <a:lnTo>
                    <a:pt x="2913" y="2917"/>
                  </a:lnTo>
                  <a:lnTo>
                    <a:pt x="2917" y="2913"/>
                  </a:lnTo>
                  <a:lnTo>
                    <a:pt x="2992" y="2841"/>
                  </a:lnTo>
                  <a:lnTo>
                    <a:pt x="2996" y="2837"/>
                  </a:lnTo>
                  <a:lnTo>
                    <a:pt x="3074" y="2767"/>
                  </a:lnTo>
                  <a:lnTo>
                    <a:pt x="3078" y="2764"/>
                  </a:lnTo>
                  <a:lnTo>
                    <a:pt x="3159" y="2697"/>
                  </a:lnTo>
                  <a:lnTo>
                    <a:pt x="3163" y="2694"/>
                  </a:lnTo>
                  <a:lnTo>
                    <a:pt x="3246" y="2630"/>
                  </a:lnTo>
                  <a:lnTo>
                    <a:pt x="3251" y="2627"/>
                  </a:lnTo>
                  <a:lnTo>
                    <a:pt x="3336" y="2566"/>
                  </a:lnTo>
                  <a:lnTo>
                    <a:pt x="3341" y="2563"/>
                  </a:lnTo>
                  <a:lnTo>
                    <a:pt x="3429" y="2506"/>
                  </a:lnTo>
                  <a:lnTo>
                    <a:pt x="3434" y="2503"/>
                  </a:lnTo>
                  <a:lnTo>
                    <a:pt x="3524" y="2448"/>
                  </a:lnTo>
                  <a:lnTo>
                    <a:pt x="3528" y="2446"/>
                  </a:lnTo>
                  <a:lnTo>
                    <a:pt x="3620" y="2395"/>
                  </a:lnTo>
                  <a:lnTo>
                    <a:pt x="3625" y="2392"/>
                  </a:lnTo>
                  <a:lnTo>
                    <a:pt x="3719" y="2345"/>
                  </a:lnTo>
                  <a:lnTo>
                    <a:pt x="3724" y="2342"/>
                  </a:lnTo>
                  <a:lnTo>
                    <a:pt x="3819" y="2299"/>
                  </a:lnTo>
                  <a:lnTo>
                    <a:pt x="3824" y="2297"/>
                  </a:lnTo>
                  <a:lnTo>
                    <a:pt x="3921" y="2256"/>
                  </a:lnTo>
                  <a:lnTo>
                    <a:pt x="3926" y="2254"/>
                  </a:lnTo>
                  <a:lnTo>
                    <a:pt x="4024" y="2218"/>
                  </a:lnTo>
                  <a:lnTo>
                    <a:pt x="4029" y="2216"/>
                  </a:lnTo>
                  <a:lnTo>
                    <a:pt x="4129" y="2184"/>
                  </a:lnTo>
                  <a:lnTo>
                    <a:pt x="4134" y="2182"/>
                  </a:lnTo>
                  <a:lnTo>
                    <a:pt x="4234" y="2153"/>
                  </a:lnTo>
                  <a:lnTo>
                    <a:pt x="4240" y="2152"/>
                  </a:lnTo>
                  <a:lnTo>
                    <a:pt x="4341" y="2127"/>
                  </a:lnTo>
                  <a:lnTo>
                    <a:pt x="4346" y="2125"/>
                  </a:lnTo>
                  <a:lnTo>
                    <a:pt x="4449" y="2104"/>
                  </a:lnTo>
                  <a:lnTo>
                    <a:pt x="4454" y="2103"/>
                  </a:lnTo>
                  <a:lnTo>
                    <a:pt x="4557" y="2085"/>
                  </a:lnTo>
                  <a:lnTo>
                    <a:pt x="4563" y="2085"/>
                  </a:lnTo>
                  <a:lnTo>
                    <a:pt x="4666" y="2071"/>
                  </a:lnTo>
                  <a:lnTo>
                    <a:pt x="4672" y="2070"/>
                  </a:lnTo>
                  <a:lnTo>
                    <a:pt x="4776" y="2061"/>
                  </a:lnTo>
                  <a:lnTo>
                    <a:pt x="4782" y="2060"/>
                  </a:lnTo>
                  <a:lnTo>
                    <a:pt x="4886" y="2054"/>
                  </a:lnTo>
                  <a:lnTo>
                    <a:pt x="4892" y="2054"/>
                  </a:lnTo>
                  <a:lnTo>
                    <a:pt x="4997" y="2052"/>
                  </a:lnTo>
                  <a:lnTo>
                    <a:pt x="5003" y="2052"/>
                  </a:lnTo>
                  <a:lnTo>
                    <a:pt x="5108" y="2054"/>
                  </a:lnTo>
                  <a:lnTo>
                    <a:pt x="5114" y="2054"/>
                  </a:lnTo>
                  <a:lnTo>
                    <a:pt x="5218" y="2060"/>
                  </a:lnTo>
                  <a:lnTo>
                    <a:pt x="5224" y="2061"/>
                  </a:lnTo>
                  <a:lnTo>
                    <a:pt x="5328" y="2070"/>
                  </a:lnTo>
                  <a:lnTo>
                    <a:pt x="5334" y="2071"/>
                  </a:lnTo>
                  <a:lnTo>
                    <a:pt x="5437" y="2085"/>
                  </a:lnTo>
                  <a:lnTo>
                    <a:pt x="5443" y="2085"/>
                  </a:lnTo>
                  <a:lnTo>
                    <a:pt x="5546" y="2103"/>
                  </a:lnTo>
                  <a:lnTo>
                    <a:pt x="5551" y="2104"/>
                  </a:lnTo>
                  <a:lnTo>
                    <a:pt x="5654" y="2125"/>
                  </a:lnTo>
                  <a:lnTo>
                    <a:pt x="5659" y="2127"/>
                  </a:lnTo>
                  <a:lnTo>
                    <a:pt x="5760" y="2152"/>
                  </a:lnTo>
                  <a:lnTo>
                    <a:pt x="5766" y="2153"/>
                  </a:lnTo>
                  <a:lnTo>
                    <a:pt x="5866" y="2182"/>
                  </a:lnTo>
                  <a:lnTo>
                    <a:pt x="5871" y="2184"/>
                  </a:lnTo>
                  <a:lnTo>
                    <a:pt x="5971" y="2216"/>
                  </a:lnTo>
                  <a:lnTo>
                    <a:pt x="5976" y="2218"/>
                  </a:lnTo>
                  <a:lnTo>
                    <a:pt x="6074" y="2254"/>
                  </a:lnTo>
                  <a:lnTo>
                    <a:pt x="6079" y="2256"/>
                  </a:lnTo>
                  <a:lnTo>
                    <a:pt x="6176" y="2297"/>
                  </a:lnTo>
                  <a:lnTo>
                    <a:pt x="6181" y="2299"/>
                  </a:lnTo>
                  <a:lnTo>
                    <a:pt x="6276" y="2342"/>
                  </a:lnTo>
                  <a:lnTo>
                    <a:pt x="6281" y="2345"/>
                  </a:lnTo>
                  <a:lnTo>
                    <a:pt x="6375" y="2392"/>
                  </a:lnTo>
                  <a:lnTo>
                    <a:pt x="6380" y="2395"/>
                  </a:lnTo>
                  <a:lnTo>
                    <a:pt x="6472" y="2446"/>
                  </a:lnTo>
                  <a:lnTo>
                    <a:pt x="6476" y="2448"/>
                  </a:lnTo>
                  <a:lnTo>
                    <a:pt x="6566" y="2503"/>
                  </a:lnTo>
                  <a:lnTo>
                    <a:pt x="6571" y="2506"/>
                  </a:lnTo>
                  <a:lnTo>
                    <a:pt x="6659" y="2563"/>
                  </a:lnTo>
                  <a:lnTo>
                    <a:pt x="6664" y="2566"/>
                  </a:lnTo>
                  <a:lnTo>
                    <a:pt x="6749" y="2627"/>
                  </a:lnTo>
                  <a:lnTo>
                    <a:pt x="6754" y="2630"/>
                  </a:lnTo>
                  <a:lnTo>
                    <a:pt x="6837" y="2694"/>
                  </a:lnTo>
                  <a:lnTo>
                    <a:pt x="6841" y="2697"/>
                  </a:lnTo>
                  <a:lnTo>
                    <a:pt x="6922" y="2764"/>
                  </a:lnTo>
                  <a:lnTo>
                    <a:pt x="6926" y="2767"/>
                  </a:lnTo>
                  <a:lnTo>
                    <a:pt x="7004" y="2837"/>
                  </a:lnTo>
                  <a:lnTo>
                    <a:pt x="7008" y="2841"/>
                  </a:lnTo>
                  <a:lnTo>
                    <a:pt x="7083" y="2913"/>
                  </a:lnTo>
                  <a:lnTo>
                    <a:pt x="7087" y="2917"/>
                  </a:lnTo>
                  <a:lnTo>
                    <a:pt x="7159" y="2992"/>
                  </a:lnTo>
                  <a:lnTo>
                    <a:pt x="7163" y="2996"/>
                  </a:lnTo>
                  <a:lnTo>
                    <a:pt x="7233" y="3074"/>
                  </a:lnTo>
                  <a:lnTo>
                    <a:pt x="7236" y="3078"/>
                  </a:lnTo>
                  <a:lnTo>
                    <a:pt x="7303" y="3159"/>
                  </a:lnTo>
                  <a:lnTo>
                    <a:pt x="7306" y="3163"/>
                  </a:lnTo>
                  <a:lnTo>
                    <a:pt x="7370" y="3246"/>
                  </a:lnTo>
                  <a:lnTo>
                    <a:pt x="7373" y="3251"/>
                  </a:lnTo>
                  <a:lnTo>
                    <a:pt x="7434" y="3336"/>
                  </a:lnTo>
                  <a:lnTo>
                    <a:pt x="7437" y="3341"/>
                  </a:lnTo>
                  <a:lnTo>
                    <a:pt x="7494" y="3429"/>
                  </a:lnTo>
                  <a:lnTo>
                    <a:pt x="7497" y="3434"/>
                  </a:lnTo>
                  <a:lnTo>
                    <a:pt x="7552" y="3524"/>
                  </a:lnTo>
                  <a:lnTo>
                    <a:pt x="7554" y="3528"/>
                  </a:lnTo>
                  <a:lnTo>
                    <a:pt x="7605" y="3620"/>
                  </a:lnTo>
                  <a:lnTo>
                    <a:pt x="7608" y="3625"/>
                  </a:lnTo>
                  <a:lnTo>
                    <a:pt x="7655" y="3719"/>
                  </a:lnTo>
                  <a:lnTo>
                    <a:pt x="7658" y="3724"/>
                  </a:lnTo>
                  <a:lnTo>
                    <a:pt x="7701" y="3819"/>
                  </a:lnTo>
                  <a:lnTo>
                    <a:pt x="7703" y="3824"/>
                  </a:lnTo>
                  <a:lnTo>
                    <a:pt x="7744" y="3921"/>
                  </a:lnTo>
                  <a:lnTo>
                    <a:pt x="7746" y="3926"/>
                  </a:lnTo>
                  <a:lnTo>
                    <a:pt x="7782" y="4024"/>
                  </a:lnTo>
                  <a:lnTo>
                    <a:pt x="7784" y="4029"/>
                  </a:lnTo>
                  <a:lnTo>
                    <a:pt x="7816" y="4129"/>
                  </a:lnTo>
                  <a:lnTo>
                    <a:pt x="7818" y="4134"/>
                  </a:lnTo>
                  <a:lnTo>
                    <a:pt x="7847" y="4234"/>
                  </a:lnTo>
                  <a:lnTo>
                    <a:pt x="7848" y="4240"/>
                  </a:lnTo>
                  <a:lnTo>
                    <a:pt x="7873" y="4341"/>
                  </a:lnTo>
                  <a:lnTo>
                    <a:pt x="7875" y="4346"/>
                  </a:lnTo>
                  <a:lnTo>
                    <a:pt x="7896" y="4449"/>
                  </a:lnTo>
                  <a:lnTo>
                    <a:pt x="7897" y="4454"/>
                  </a:lnTo>
                  <a:lnTo>
                    <a:pt x="7915" y="4557"/>
                  </a:lnTo>
                  <a:lnTo>
                    <a:pt x="7915" y="4563"/>
                  </a:lnTo>
                  <a:lnTo>
                    <a:pt x="7929" y="4666"/>
                  </a:lnTo>
                  <a:lnTo>
                    <a:pt x="7930" y="4672"/>
                  </a:lnTo>
                  <a:lnTo>
                    <a:pt x="7939" y="4776"/>
                  </a:lnTo>
                  <a:lnTo>
                    <a:pt x="7940" y="4782"/>
                  </a:lnTo>
                  <a:lnTo>
                    <a:pt x="7946" y="4886"/>
                  </a:lnTo>
                  <a:lnTo>
                    <a:pt x="7946" y="4892"/>
                  </a:lnTo>
                  <a:close/>
                  <a:moveTo>
                    <a:pt x="7646" y="5099"/>
                  </a:moveTo>
                  <a:lnTo>
                    <a:pt x="7648" y="5000"/>
                  </a:lnTo>
                  <a:lnTo>
                    <a:pt x="7646" y="4901"/>
                  </a:lnTo>
                  <a:lnTo>
                    <a:pt x="7641" y="4801"/>
                  </a:lnTo>
                  <a:lnTo>
                    <a:pt x="7631" y="4703"/>
                  </a:lnTo>
                  <a:lnTo>
                    <a:pt x="7618" y="4605"/>
                  </a:lnTo>
                  <a:lnTo>
                    <a:pt x="7602" y="4507"/>
                  </a:lnTo>
                  <a:lnTo>
                    <a:pt x="7582" y="4410"/>
                  </a:lnTo>
                  <a:lnTo>
                    <a:pt x="7558" y="4315"/>
                  </a:lnTo>
                  <a:lnTo>
                    <a:pt x="7531" y="4220"/>
                  </a:lnTo>
                  <a:lnTo>
                    <a:pt x="7500" y="4126"/>
                  </a:lnTo>
                  <a:lnTo>
                    <a:pt x="7465" y="4033"/>
                  </a:lnTo>
                  <a:lnTo>
                    <a:pt x="7427" y="3942"/>
                  </a:lnTo>
                  <a:lnTo>
                    <a:pt x="7386" y="3852"/>
                  </a:lnTo>
                  <a:lnTo>
                    <a:pt x="7341" y="3763"/>
                  </a:lnTo>
                  <a:lnTo>
                    <a:pt x="7293" y="3676"/>
                  </a:lnTo>
                  <a:lnTo>
                    <a:pt x="7242" y="3590"/>
                  </a:lnTo>
                  <a:lnTo>
                    <a:pt x="7187" y="3507"/>
                  </a:lnTo>
                  <a:lnTo>
                    <a:pt x="7130" y="3427"/>
                  </a:lnTo>
                  <a:lnTo>
                    <a:pt x="7070" y="3348"/>
                  </a:lnTo>
                  <a:lnTo>
                    <a:pt x="7007" y="3272"/>
                  </a:lnTo>
                  <a:lnTo>
                    <a:pt x="6941" y="3198"/>
                  </a:lnTo>
                  <a:lnTo>
                    <a:pt x="6873" y="3127"/>
                  </a:lnTo>
                  <a:lnTo>
                    <a:pt x="6802" y="3059"/>
                  </a:lnTo>
                  <a:lnTo>
                    <a:pt x="6728" y="2993"/>
                  </a:lnTo>
                  <a:lnTo>
                    <a:pt x="6652" y="2930"/>
                  </a:lnTo>
                  <a:lnTo>
                    <a:pt x="6573" y="2870"/>
                  </a:lnTo>
                  <a:lnTo>
                    <a:pt x="6493" y="2813"/>
                  </a:lnTo>
                  <a:lnTo>
                    <a:pt x="6410" y="2758"/>
                  </a:lnTo>
                  <a:lnTo>
                    <a:pt x="6324" y="2707"/>
                  </a:lnTo>
                  <a:lnTo>
                    <a:pt x="6237" y="2659"/>
                  </a:lnTo>
                  <a:lnTo>
                    <a:pt x="6148" y="2614"/>
                  </a:lnTo>
                  <a:lnTo>
                    <a:pt x="6058" y="2573"/>
                  </a:lnTo>
                  <a:lnTo>
                    <a:pt x="5967" y="2535"/>
                  </a:lnTo>
                  <a:lnTo>
                    <a:pt x="5874" y="2500"/>
                  </a:lnTo>
                  <a:lnTo>
                    <a:pt x="5780" y="2469"/>
                  </a:lnTo>
                  <a:lnTo>
                    <a:pt x="5685" y="2442"/>
                  </a:lnTo>
                  <a:lnTo>
                    <a:pt x="5590" y="2418"/>
                  </a:lnTo>
                  <a:lnTo>
                    <a:pt x="5493" y="2398"/>
                  </a:lnTo>
                  <a:lnTo>
                    <a:pt x="5395" y="2382"/>
                  </a:lnTo>
                  <a:lnTo>
                    <a:pt x="5297" y="2369"/>
                  </a:lnTo>
                  <a:lnTo>
                    <a:pt x="5199" y="2359"/>
                  </a:lnTo>
                  <a:lnTo>
                    <a:pt x="5099" y="2354"/>
                  </a:lnTo>
                  <a:lnTo>
                    <a:pt x="5000" y="2352"/>
                  </a:lnTo>
                  <a:lnTo>
                    <a:pt x="4901" y="2354"/>
                  </a:lnTo>
                  <a:lnTo>
                    <a:pt x="4801" y="2359"/>
                  </a:lnTo>
                  <a:lnTo>
                    <a:pt x="4703" y="2369"/>
                  </a:lnTo>
                  <a:lnTo>
                    <a:pt x="4605" y="2382"/>
                  </a:lnTo>
                  <a:lnTo>
                    <a:pt x="4507" y="2398"/>
                  </a:lnTo>
                  <a:lnTo>
                    <a:pt x="4410" y="2418"/>
                  </a:lnTo>
                  <a:lnTo>
                    <a:pt x="4315" y="2442"/>
                  </a:lnTo>
                  <a:lnTo>
                    <a:pt x="4220" y="2469"/>
                  </a:lnTo>
                  <a:lnTo>
                    <a:pt x="4126" y="2500"/>
                  </a:lnTo>
                  <a:lnTo>
                    <a:pt x="4033" y="2535"/>
                  </a:lnTo>
                  <a:lnTo>
                    <a:pt x="3942" y="2573"/>
                  </a:lnTo>
                  <a:lnTo>
                    <a:pt x="3852" y="2614"/>
                  </a:lnTo>
                  <a:lnTo>
                    <a:pt x="3763" y="2659"/>
                  </a:lnTo>
                  <a:lnTo>
                    <a:pt x="3676" y="2707"/>
                  </a:lnTo>
                  <a:lnTo>
                    <a:pt x="3590" y="2758"/>
                  </a:lnTo>
                  <a:lnTo>
                    <a:pt x="3507" y="2813"/>
                  </a:lnTo>
                  <a:lnTo>
                    <a:pt x="3427" y="2870"/>
                  </a:lnTo>
                  <a:lnTo>
                    <a:pt x="3348" y="2930"/>
                  </a:lnTo>
                  <a:lnTo>
                    <a:pt x="3272" y="2993"/>
                  </a:lnTo>
                  <a:lnTo>
                    <a:pt x="3198" y="3059"/>
                  </a:lnTo>
                  <a:lnTo>
                    <a:pt x="3127" y="3127"/>
                  </a:lnTo>
                  <a:lnTo>
                    <a:pt x="3059" y="3198"/>
                  </a:lnTo>
                  <a:lnTo>
                    <a:pt x="2993" y="3272"/>
                  </a:lnTo>
                  <a:lnTo>
                    <a:pt x="2930" y="3348"/>
                  </a:lnTo>
                  <a:lnTo>
                    <a:pt x="2870" y="3427"/>
                  </a:lnTo>
                  <a:lnTo>
                    <a:pt x="2813" y="3507"/>
                  </a:lnTo>
                  <a:lnTo>
                    <a:pt x="2758" y="3590"/>
                  </a:lnTo>
                  <a:lnTo>
                    <a:pt x="2707" y="3676"/>
                  </a:lnTo>
                  <a:lnTo>
                    <a:pt x="2659" y="3763"/>
                  </a:lnTo>
                  <a:lnTo>
                    <a:pt x="2614" y="3852"/>
                  </a:lnTo>
                  <a:lnTo>
                    <a:pt x="2573" y="3942"/>
                  </a:lnTo>
                  <a:lnTo>
                    <a:pt x="2535" y="4033"/>
                  </a:lnTo>
                  <a:lnTo>
                    <a:pt x="2500" y="4126"/>
                  </a:lnTo>
                  <a:lnTo>
                    <a:pt x="2469" y="4220"/>
                  </a:lnTo>
                  <a:lnTo>
                    <a:pt x="2442" y="4315"/>
                  </a:lnTo>
                  <a:lnTo>
                    <a:pt x="2418" y="4410"/>
                  </a:lnTo>
                  <a:lnTo>
                    <a:pt x="2398" y="4507"/>
                  </a:lnTo>
                  <a:lnTo>
                    <a:pt x="2382" y="4605"/>
                  </a:lnTo>
                  <a:lnTo>
                    <a:pt x="2369" y="4703"/>
                  </a:lnTo>
                  <a:lnTo>
                    <a:pt x="2359" y="4801"/>
                  </a:lnTo>
                  <a:lnTo>
                    <a:pt x="2354" y="4901"/>
                  </a:lnTo>
                  <a:lnTo>
                    <a:pt x="2352" y="5000"/>
                  </a:lnTo>
                  <a:lnTo>
                    <a:pt x="2354" y="5099"/>
                  </a:lnTo>
                  <a:lnTo>
                    <a:pt x="2359" y="5199"/>
                  </a:lnTo>
                  <a:lnTo>
                    <a:pt x="2369" y="5297"/>
                  </a:lnTo>
                  <a:lnTo>
                    <a:pt x="2382" y="5395"/>
                  </a:lnTo>
                  <a:lnTo>
                    <a:pt x="2398" y="5493"/>
                  </a:lnTo>
                  <a:lnTo>
                    <a:pt x="2418" y="5590"/>
                  </a:lnTo>
                  <a:lnTo>
                    <a:pt x="2442" y="5685"/>
                  </a:lnTo>
                  <a:lnTo>
                    <a:pt x="2469" y="5780"/>
                  </a:lnTo>
                  <a:lnTo>
                    <a:pt x="2500" y="5874"/>
                  </a:lnTo>
                  <a:lnTo>
                    <a:pt x="2535" y="5967"/>
                  </a:lnTo>
                  <a:lnTo>
                    <a:pt x="2573" y="6058"/>
                  </a:lnTo>
                  <a:lnTo>
                    <a:pt x="2614" y="6148"/>
                  </a:lnTo>
                  <a:lnTo>
                    <a:pt x="2659" y="6237"/>
                  </a:lnTo>
                  <a:lnTo>
                    <a:pt x="2707" y="6324"/>
                  </a:lnTo>
                  <a:lnTo>
                    <a:pt x="2758" y="6410"/>
                  </a:lnTo>
                  <a:lnTo>
                    <a:pt x="2813" y="6493"/>
                  </a:lnTo>
                  <a:lnTo>
                    <a:pt x="2870" y="6573"/>
                  </a:lnTo>
                  <a:lnTo>
                    <a:pt x="2930" y="6652"/>
                  </a:lnTo>
                  <a:lnTo>
                    <a:pt x="2993" y="6728"/>
                  </a:lnTo>
                  <a:lnTo>
                    <a:pt x="3059" y="6802"/>
                  </a:lnTo>
                  <a:lnTo>
                    <a:pt x="3127" y="6873"/>
                  </a:lnTo>
                  <a:lnTo>
                    <a:pt x="3198" y="6941"/>
                  </a:lnTo>
                  <a:lnTo>
                    <a:pt x="3272" y="7007"/>
                  </a:lnTo>
                  <a:lnTo>
                    <a:pt x="3348" y="7070"/>
                  </a:lnTo>
                  <a:lnTo>
                    <a:pt x="3427" y="7130"/>
                  </a:lnTo>
                  <a:lnTo>
                    <a:pt x="3507" y="7187"/>
                  </a:lnTo>
                  <a:lnTo>
                    <a:pt x="3590" y="7242"/>
                  </a:lnTo>
                  <a:lnTo>
                    <a:pt x="3676" y="7293"/>
                  </a:lnTo>
                  <a:lnTo>
                    <a:pt x="3763" y="7341"/>
                  </a:lnTo>
                  <a:lnTo>
                    <a:pt x="3852" y="7386"/>
                  </a:lnTo>
                  <a:lnTo>
                    <a:pt x="3942" y="7427"/>
                  </a:lnTo>
                  <a:lnTo>
                    <a:pt x="4033" y="7465"/>
                  </a:lnTo>
                  <a:lnTo>
                    <a:pt x="4126" y="7500"/>
                  </a:lnTo>
                  <a:lnTo>
                    <a:pt x="4220" y="7531"/>
                  </a:lnTo>
                  <a:lnTo>
                    <a:pt x="4315" y="7558"/>
                  </a:lnTo>
                  <a:lnTo>
                    <a:pt x="4410" y="7582"/>
                  </a:lnTo>
                  <a:lnTo>
                    <a:pt x="4507" y="7602"/>
                  </a:lnTo>
                  <a:lnTo>
                    <a:pt x="4605" y="7618"/>
                  </a:lnTo>
                  <a:lnTo>
                    <a:pt x="4703" y="7631"/>
                  </a:lnTo>
                  <a:lnTo>
                    <a:pt x="4801" y="7641"/>
                  </a:lnTo>
                  <a:lnTo>
                    <a:pt x="4901" y="7646"/>
                  </a:lnTo>
                  <a:lnTo>
                    <a:pt x="5000" y="7648"/>
                  </a:lnTo>
                  <a:lnTo>
                    <a:pt x="5099" y="7646"/>
                  </a:lnTo>
                  <a:lnTo>
                    <a:pt x="5199" y="7641"/>
                  </a:lnTo>
                  <a:lnTo>
                    <a:pt x="5297" y="7631"/>
                  </a:lnTo>
                  <a:lnTo>
                    <a:pt x="5395" y="7618"/>
                  </a:lnTo>
                  <a:lnTo>
                    <a:pt x="5493" y="7602"/>
                  </a:lnTo>
                  <a:lnTo>
                    <a:pt x="5590" y="7582"/>
                  </a:lnTo>
                  <a:lnTo>
                    <a:pt x="5685" y="7558"/>
                  </a:lnTo>
                  <a:lnTo>
                    <a:pt x="5780" y="7531"/>
                  </a:lnTo>
                  <a:lnTo>
                    <a:pt x="5874" y="7500"/>
                  </a:lnTo>
                  <a:lnTo>
                    <a:pt x="5967" y="7465"/>
                  </a:lnTo>
                  <a:lnTo>
                    <a:pt x="6058" y="7427"/>
                  </a:lnTo>
                  <a:lnTo>
                    <a:pt x="6148" y="7386"/>
                  </a:lnTo>
                  <a:lnTo>
                    <a:pt x="6237" y="7341"/>
                  </a:lnTo>
                  <a:lnTo>
                    <a:pt x="6324" y="7293"/>
                  </a:lnTo>
                  <a:lnTo>
                    <a:pt x="6410" y="7242"/>
                  </a:lnTo>
                  <a:lnTo>
                    <a:pt x="6493" y="7187"/>
                  </a:lnTo>
                  <a:lnTo>
                    <a:pt x="6573" y="7130"/>
                  </a:lnTo>
                  <a:lnTo>
                    <a:pt x="6652" y="7070"/>
                  </a:lnTo>
                  <a:lnTo>
                    <a:pt x="6728" y="7007"/>
                  </a:lnTo>
                  <a:lnTo>
                    <a:pt x="6802" y="6941"/>
                  </a:lnTo>
                  <a:lnTo>
                    <a:pt x="6873" y="6873"/>
                  </a:lnTo>
                  <a:lnTo>
                    <a:pt x="6941" y="6802"/>
                  </a:lnTo>
                  <a:lnTo>
                    <a:pt x="7007" y="6728"/>
                  </a:lnTo>
                  <a:lnTo>
                    <a:pt x="7070" y="6652"/>
                  </a:lnTo>
                  <a:lnTo>
                    <a:pt x="7130" y="6573"/>
                  </a:lnTo>
                  <a:lnTo>
                    <a:pt x="7187" y="6493"/>
                  </a:lnTo>
                  <a:lnTo>
                    <a:pt x="7242" y="6410"/>
                  </a:lnTo>
                  <a:lnTo>
                    <a:pt x="7293" y="6324"/>
                  </a:lnTo>
                  <a:lnTo>
                    <a:pt x="7341" y="6237"/>
                  </a:lnTo>
                  <a:lnTo>
                    <a:pt x="7386" y="6148"/>
                  </a:lnTo>
                  <a:lnTo>
                    <a:pt x="7427" y="6058"/>
                  </a:lnTo>
                  <a:lnTo>
                    <a:pt x="7465" y="5967"/>
                  </a:lnTo>
                  <a:lnTo>
                    <a:pt x="7500" y="5874"/>
                  </a:lnTo>
                  <a:lnTo>
                    <a:pt x="7531" y="5780"/>
                  </a:lnTo>
                  <a:lnTo>
                    <a:pt x="7558" y="5685"/>
                  </a:lnTo>
                  <a:lnTo>
                    <a:pt x="7582" y="5590"/>
                  </a:lnTo>
                  <a:lnTo>
                    <a:pt x="7602" y="5493"/>
                  </a:lnTo>
                  <a:lnTo>
                    <a:pt x="7618" y="5395"/>
                  </a:lnTo>
                  <a:lnTo>
                    <a:pt x="7631" y="5297"/>
                  </a:lnTo>
                  <a:lnTo>
                    <a:pt x="7641" y="5199"/>
                  </a:lnTo>
                  <a:lnTo>
                    <a:pt x="7646" y="50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oogle Shape;620;p7">
            <a:extLst>
              <a:ext uri="{FF2B5EF4-FFF2-40B4-BE49-F238E27FC236}">
                <a16:creationId xmlns:a16="http://schemas.microsoft.com/office/drawing/2014/main" id="{1AB5B0B0-5E27-4690-9D43-C31A14ACA900}"/>
              </a:ext>
            </a:extLst>
          </p:cNvPr>
          <p:cNvGrpSpPr/>
          <p:nvPr/>
        </p:nvGrpSpPr>
        <p:grpSpPr>
          <a:xfrm>
            <a:off x="1830237" y="2660110"/>
            <a:ext cx="633600" cy="633600"/>
            <a:chOff x="1830237" y="2660110"/>
            <a:chExt cx="633600" cy="633600"/>
          </a:xfrm>
          <a:solidFill>
            <a:schemeClr val="bg1"/>
          </a:solidFill>
        </p:grpSpPr>
        <p:sp>
          <p:nvSpPr>
            <p:cNvPr id="231" name="Google Shape;621;p7">
              <a:extLst>
                <a:ext uri="{FF2B5EF4-FFF2-40B4-BE49-F238E27FC236}">
                  <a16:creationId xmlns:a16="http://schemas.microsoft.com/office/drawing/2014/main" id="{15A73931-68F8-4B97-8667-16696FFFAD22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509" y="5226"/>
                  </a:moveTo>
                  <a:lnTo>
                    <a:pt x="3754" y="5226"/>
                  </a:lnTo>
                  <a:lnTo>
                    <a:pt x="3763" y="5226"/>
                  </a:lnTo>
                  <a:lnTo>
                    <a:pt x="3771" y="5227"/>
                  </a:lnTo>
                  <a:lnTo>
                    <a:pt x="3780" y="5227"/>
                  </a:lnTo>
                  <a:lnTo>
                    <a:pt x="3788" y="5229"/>
                  </a:lnTo>
                  <a:lnTo>
                    <a:pt x="3796" y="5230"/>
                  </a:lnTo>
                  <a:lnTo>
                    <a:pt x="3805" y="5232"/>
                  </a:lnTo>
                  <a:lnTo>
                    <a:pt x="3813" y="5234"/>
                  </a:lnTo>
                  <a:lnTo>
                    <a:pt x="3821" y="5236"/>
                  </a:lnTo>
                  <a:lnTo>
                    <a:pt x="3829" y="5239"/>
                  </a:lnTo>
                  <a:lnTo>
                    <a:pt x="3837" y="5242"/>
                  </a:lnTo>
                  <a:lnTo>
                    <a:pt x="3845" y="5245"/>
                  </a:lnTo>
                  <a:lnTo>
                    <a:pt x="3853" y="5249"/>
                  </a:lnTo>
                  <a:lnTo>
                    <a:pt x="3860" y="5253"/>
                  </a:lnTo>
                  <a:lnTo>
                    <a:pt x="3868" y="5257"/>
                  </a:lnTo>
                  <a:lnTo>
                    <a:pt x="3875" y="5261"/>
                  </a:lnTo>
                  <a:lnTo>
                    <a:pt x="3882" y="5266"/>
                  </a:lnTo>
                  <a:lnTo>
                    <a:pt x="3889" y="5271"/>
                  </a:lnTo>
                  <a:lnTo>
                    <a:pt x="3896" y="5276"/>
                  </a:lnTo>
                  <a:lnTo>
                    <a:pt x="3902" y="5281"/>
                  </a:lnTo>
                  <a:lnTo>
                    <a:pt x="3909" y="5287"/>
                  </a:lnTo>
                  <a:lnTo>
                    <a:pt x="3915" y="5293"/>
                  </a:lnTo>
                  <a:lnTo>
                    <a:pt x="3921" y="5299"/>
                  </a:lnTo>
                  <a:lnTo>
                    <a:pt x="3926" y="5305"/>
                  </a:lnTo>
                  <a:lnTo>
                    <a:pt x="3932" y="5312"/>
                  </a:lnTo>
                  <a:lnTo>
                    <a:pt x="3937" y="5318"/>
                  </a:lnTo>
                  <a:lnTo>
                    <a:pt x="3942" y="5325"/>
                  </a:lnTo>
                  <a:lnTo>
                    <a:pt x="3947" y="5333"/>
                  </a:lnTo>
                  <a:lnTo>
                    <a:pt x="3951" y="5340"/>
                  </a:lnTo>
                  <a:lnTo>
                    <a:pt x="3955" y="5347"/>
                  </a:lnTo>
                  <a:lnTo>
                    <a:pt x="3959" y="5355"/>
                  </a:lnTo>
                  <a:lnTo>
                    <a:pt x="3962" y="5363"/>
                  </a:lnTo>
                  <a:lnTo>
                    <a:pt x="3965" y="5370"/>
                  </a:lnTo>
                  <a:lnTo>
                    <a:pt x="3968" y="5378"/>
                  </a:lnTo>
                  <a:lnTo>
                    <a:pt x="3971" y="5386"/>
                  </a:lnTo>
                  <a:lnTo>
                    <a:pt x="3973" y="5394"/>
                  </a:lnTo>
                  <a:lnTo>
                    <a:pt x="3975" y="5402"/>
                  </a:lnTo>
                  <a:lnTo>
                    <a:pt x="3977" y="5411"/>
                  </a:lnTo>
                  <a:lnTo>
                    <a:pt x="3978" y="5419"/>
                  </a:lnTo>
                  <a:lnTo>
                    <a:pt x="3980" y="5427"/>
                  </a:lnTo>
                  <a:lnTo>
                    <a:pt x="3980" y="5436"/>
                  </a:lnTo>
                  <a:lnTo>
                    <a:pt x="3981" y="5444"/>
                  </a:lnTo>
                  <a:lnTo>
                    <a:pt x="3981" y="5453"/>
                  </a:lnTo>
                  <a:lnTo>
                    <a:pt x="3981" y="6246"/>
                  </a:lnTo>
                  <a:lnTo>
                    <a:pt x="3981" y="6254"/>
                  </a:lnTo>
                  <a:lnTo>
                    <a:pt x="3980" y="6263"/>
                  </a:lnTo>
                  <a:lnTo>
                    <a:pt x="3980" y="6271"/>
                  </a:lnTo>
                  <a:lnTo>
                    <a:pt x="3978" y="6279"/>
                  </a:lnTo>
                  <a:lnTo>
                    <a:pt x="3977" y="6288"/>
                  </a:lnTo>
                  <a:lnTo>
                    <a:pt x="3975" y="6296"/>
                  </a:lnTo>
                  <a:lnTo>
                    <a:pt x="3973" y="6304"/>
                  </a:lnTo>
                  <a:lnTo>
                    <a:pt x="3971" y="6312"/>
                  </a:lnTo>
                  <a:lnTo>
                    <a:pt x="3968" y="6320"/>
                  </a:lnTo>
                  <a:lnTo>
                    <a:pt x="3965" y="6328"/>
                  </a:lnTo>
                  <a:lnTo>
                    <a:pt x="3962" y="6336"/>
                  </a:lnTo>
                  <a:lnTo>
                    <a:pt x="3959" y="6344"/>
                  </a:lnTo>
                  <a:lnTo>
                    <a:pt x="3955" y="6351"/>
                  </a:lnTo>
                  <a:lnTo>
                    <a:pt x="3951" y="6359"/>
                  </a:lnTo>
                  <a:lnTo>
                    <a:pt x="3947" y="6366"/>
                  </a:lnTo>
                  <a:lnTo>
                    <a:pt x="3942" y="6373"/>
                  </a:lnTo>
                  <a:lnTo>
                    <a:pt x="3937" y="6380"/>
                  </a:lnTo>
                  <a:lnTo>
                    <a:pt x="3932" y="6387"/>
                  </a:lnTo>
                  <a:lnTo>
                    <a:pt x="3926" y="6393"/>
                  </a:lnTo>
                  <a:lnTo>
                    <a:pt x="3921" y="6400"/>
                  </a:lnTo>
                  <a:lnTo>
                    <a:pt x="3915" y="6406"/>
                  </a:lnTo>
                  <a:lnTo>
                    <a:pt x="3909" y="6412"/>
                  </a:lnTo>
                  <a:lnTo>
                    <a:pt x="3902" y="6417"/>
                  </a:lnTo>
                  <a:lnTo>
                    <a:pt x="3896" y="6423"/>
                  </a:lnTo>
                  <a:lnTo>
                    <a:pt x="3889" y="6428"/>
                  </a:lnTo>
                  <a:lnTo>
                    <a:pt x="3882" y="6433"/>
                  </a:lnTo>
                  <a:lnTo>
                    <a:pt x="3875" y="6438"/>
                  </a:lnTo>
                  <a:lnTo>
                    <a:pt x="3868" y="6442"/>
                  </a:lnTo>
                  <a:lnTo>
                    <a:pt x="3860" y="6446"/>
                  </a:lnTo>
                  <a:lnTo>
                    <a:pt x="3853" y="6450"/>
                  </a:lnTo>
                  <a:lnTo>
                    <a:pt x="3845" y="6453"/>
                  </a:lnTo>
                  <a:lnTo>
                    <a:pt x="3837" y="6457"/>
                  </a:lnTo>
                  <a:lnTo>
                    <a:pt x="3829" y="6460"/>
                  </a:lnTo>
                  <a:lnTo>
                    <a:pt x="3821" y="6462"/>
                  </a:lnTo>
                  <a:lnTo>
                    <a:pt x="3813" y="6465"/>
                  </a:lnTo>
                  <a:lnTo>
                    <a:pt x="3805" y="6466"/>
                  </a:lnTo>
                  <a:lnTo>
                    <a:pt x="3796" y="6468"/>
                  </a:lnTo>
                  <a:lnTo>
                    <a:pt x="3788" y="6470"/>
                  </a:lnTo>
                  <a:lnTo>
                    <a:pt x="3780" y="6471"/>
                  </a:lnTo>
                  <a:lnTo>
                    <a:pt x="3771" y="6471"/>
                  </a:lnTo>
                  <a:lnTo>
                    <a:pt x="3763" y="6472"/>
                  </a:lnTo>
                  <a:lnTo>
                    <a:pt x="3754" y="6472"/>
                  </a:lnTo>
                  <a:lnTo>
                    <a:pt x="2509" y="6472"/>
                  </a:lnTo>
                  <a:lnTo>
                    <a:pt x="2500" y="6472"/>
                  </a:lnTo>
                  <a:lnTo>
                    <a:pt x="2492" y="6471"/>
                  </a:lnTo>
                  <a:lnTo>
                    <a:pt x="2483" y="6471"/>
                  </a:lnTo>
                  <a:lnTo>
                    <a:pt x="2475" y="6470"/>
                  </a:lnTo>
                  <a:lnTo>
                    <a:pt x="2467" y="6468"/>
                  </a:lnTo>
                  <a:lnTo>
                    <a:pt x="2458" y="6466"/>
                  </a:lnTo>
                  <a:lnTo>
                    <a:pt x="2450" y="6464"/>
                  </a:lnTo>
                  <a:lnTo>
                    <a:pt x="2442" y="6462"/>
                  </a:lnTo>
                  <a:lnTo>
                    <a:pt x="2434" y="6460"/>
                  </a:lnTo>
                  <a:lnTo>
                    <a:pt x="2426" y="6457"/>
                  </a:lnTo>
                  <a:lnTo>
                    <a:pt x="2419" y="6453"/>
                  </a:lnTo>
                  <a:lnTo>
                    <a:pt x="2411" y="6450"/>
                  </a:lnTo>
                  <a:lnTo>
                    <a:pt x="2403" y="6446"/>
                  </a:lnTo>
                  <a:lnTo>
                    <a:pt x="2396" y="6442"/>
                  </a:lnTo>
                  <a:lnTo>
                    <a:pt x="2389" y="6438"/>
                  </a:lnTo>
                  <a:lnTo>
                    <a:pt x="2381" y="6433"/>
                  </a:lnTo>
                  <a:lnTo>
                    <a:pt x="2374" y="6428"/>
                  </a:lnTo>
                  <a:lnTo>
                    <a:pt x="2368" y="6423"/>
                  </a:lnTo>
                  <a:lnTo>
                    <a:pt x="2361" y="6417"/>
                  </a:lnTo>
                  <a:lnTo>
                    <a:pt x="2355" y="6412"/>
                  </a:lnTo>
                  <a:lnTo>
                    <a:pt x="2349" y="6406"/>
                  </a:lnTo>
                  <a:lnTo>
                    <a:pt x="2343" y="6400"/>
                  </a:lnTo>
                  <a:lnTo>
                    <a:pt x="2337" y="6393"/>
                  </a:lnTo>
                  <a:lnTo>
                    <a:pt x="2332" y="6387"/>
                  </a:lnTo>
                  <a:lnTo>
                    <a:pt x="2327" y="6380"/>
                  </a:lnTo>
                  <a:lnTo>
                    <a:pt x="2322" y="6373"/>
                  </a:lnTo>
                  <a:lnTo>
                    <a:pt x="2317" y="6366"/>
                  </a:lnTo>
                  <a:lnTo>
                    <a:pt x="2313" y="6359"/>
                  </a:lnTo>
                  <a:lnTo>
                    <a:pt x="2309" y="6351"/>
                  </a:lnTo>
                  <a:lnTo>
                    <a:pt x="2305" y="6344"/>
                  </a:lnTo>
                  <a:lnTo>
                    <a:pt x="2301" y="6336"/>
                  </a:lnTo>
                  <a:lnTo>
                    <a:pt x="2298" y="6328"/>
                  </a:lnTo>
                  <a:lnTo>
                    <a:pt x="2295" y="6320"/>
                  </a:lnTo>
                  <a:lnTo>
                    <a:pt x="2292" y="6312"/>
                  </a:lnTo>
                  <a:lnTo>
                    <a:pt x="2290" y="6304"/>
                  </a:lnTo>
                  <a:lnTo>
                    <a:pt x="2288" y="6296"/>
                  </a:lnTo>
                  <a:lnTo>
                    <a:pt x="2286" y="6288"/>
                  </a:lnTo>
                  <a:lnTo>
                    <a:pt x="2285" y="6279"/>
                  </a:lnTo>
                  <a:lnTo>
                    <a:pt x="2283" y="6271"/>
                  </a:lnTo>
                  <a:lnTo>
                    <a:pt x="2283" y="6263"/>
                  </a:lnTo>
                  <a:lnTo>
                    <a:pt x="2282" y="6254"/>
                  </a:lnTo>
                  <a:lnTo>
                    <a:pt x="2282" y="6246"/>
                  </a:lnTo>
                  <a:lnTo>
                    <a:pt x="2282" y="5453"/>
                  </a:lnTo>
                  <a:lnTo>
                    <a:pt x="2282" y="5444"/>
                  </a:lnTo>
                  <a:lnTo>
                    <a:pt x="2283" y="5436"/>
                  </a:lnTo>
                  <a:lnTo>
                    <a:pt x="2283" y="5427"/>
                  </a:lnTo>
                  <a:lnTo>
                    <a:pt x="2285" y="5419"/>
                  </a:lnTo>
                  <a:lnTo>
                    <a:pt x="2286" y="5411"/>
                  </a:lnTo>
                  <a:lnTo>
                    <a:pt x="2288" y="5402"/>
                  </a:lnTo>
                  <a:lnTo>
                    <a:pt x="2290" y="5394"/>
                  </a:lnTo>
                  <a:lnTo>
                    <a:pt x="2292" y="5386"/>
                  </a:lnTo>
                  <a:lnTo>
                    <a:pt x="2295" y="5378"/>
                  </a:lnTo>
                  <a:lnTo>
                    <a:pt x="2298" y="5370"/>
                  </a:lnTo>
                  <a:lnTo>
                    <a:pt x="2301" y="5363"/>
                  </a:lnTo>
                  <a:lnTo>
                    <a:pt x="2305" y="5355"/>
                  </a:lnTo>
                  <a:lnTo>
                    <a:pt x="2309" y="5347"/>
                  </a:lnTo>
                  <a:lnTo>
                    <a:pt x="2313" y="5340"/>
                  </a:lnTo>
                  <a:lnTo>
                    <a:pt x="2317" y="5333"/>
                  </a:lnTo>
                  <a:lnTo>
                    <a:pt x="2322" y="5325"/>
                  </a:lnTo>
                  <a:lnTo>
                    <a:pt x="2327" y="5318"/>
                  </a:lnTo>
                  <a:lnTo>
                    <a:pt x="2332" y="5312"/>
                  </a:lnTo>
                  <a:lnTo>
                    <a:pt x="2337" y="5305"/>
                  </a:lnTo>
                  <a:lnTo>
                    <a:pt x="2343" y="5299"/>
                  </a:lnTo>
                  <a:lnTo>
                    <a:pt x="2349" y="5293"/>
                  </a:lnTo>
                  <a:lnTo>
                    <a:pt x="2355" y="5287"/>
                  </a:lnTo>
                  <a:lnTo>
                    <a:pt x="2361" y="5281"/>
                  </a:lnTo>
                  <a:lnTo>
                    <a:pt x="2368" y="5276"/>
                  </a:lnTo>
                  <a:lnTo>
                    <a:pt x="2374" y="5271"/>
                  </a:lnTo>
                  <a:lnTo>
                    <a:pt x="2381" y="5266"/>
                  </a:lnTo>
                  <a:lnTo>
                    <a:pt x="2389" y="5261"/>
                  </a:lnTo>
                  <a:lnTo>
                    <a:pt x="2396" y="5257"/>
                  </a:lnTo>
                  <a:lnTo>
                    <a:pt x="2403" y="5253"/>
                  </a:lnTo>
                  <a:lnTo>
                    <a:pt x="2411" y="5249"/>
                  </a:lnTo>
                  <a:lnTo>
                    <a:pt x="2419" y="5245"/>
                  </a:lnTo>
                  <a:lnTo>
                    <a:pt x="2426" y="5242"/>
                  </a:lnTo>
                  <a:lnTo>
                    <a:pt x="2434" y="5239"/>
                  </a:lnTo>
                  <a:lnTo>
                    <a:pt x="2442" y="5236"/>
                  </a:lnTo>
                  <a:lnTo>
                    <a:pt x="2450" y="5234"/>
                  </a:lnTo>
                  <a:lnTo>
                    <a:pt x="2458" y="5232"/>
                  </a:lnTo>
                  <a:lnTo>
                    <a:pt x="2467" y="5230"/>
                  </a:lnTo>
                  <a:lnTo>
                    <a:pt x="2475" y="5229"/>
                  </a:lnTo>
                  <a:lnTo>
                    <a:pt x="2483" y="5227"/>
                  </a:lnTo>
                  <a:lnTo>
                    <a:pt x="2492" y="5227"/>
                  </a:lnTo>
                  <a:lnTo>
                    <a:pt x="2500" y="5226"/>
                  </a:lnTo>
                  <a:lnTo>
                    <a:pt x="2509" y="52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622;p7">
              <a:extLst>
                <a:ext uri="{FF2B5EF4-FFF2-40B4-BE49-F238E27FC236}">
                  <a16:creationId xmlns:a16="http://schemas.microsoft.com/office/drawing/2014/main" id="{E4598ED5-238F-474D-A090-B90057AC84B5}"/>
                </a:ext>
              </a:extLst>
            </p:cNvPr>
            <p:cNvSpPr/>
            <p:nvPr/>
          </p:nvSpPr>
          <p:spPr>
            <a:xfrm>
              <a:off x="183023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9153" y="4043"/>
                  </a:moveTo>
                  <a:lnTo>
                    <a:pt x="9128" y="4081"/>
                  </a:lnTo>
                  <a:lnTo>
                    <a:pt x="9100" y="4113"/>
                  </a:lnTo>
                  <a:lnTo>
                    <a:pt x="9100" y="6812"/>
                  </a:lnTo>
                  <a:lnTo>
                    <a:pt x="9100" y="6817"/>
                  </a:lnTo>
                  <a:lnTo>
                    <a:pt x="9099" y="6842"/>
                  </a:lnTo>
                  <a:lnTo>
                    <a:pt x="9099" y="6851"/>
                  </a:lnTo>
                  <a:lnTo>
                    <a:pt x="9098" y="6877"/>
                  </a:lnTo>
                  <a:lnTo>
                    <a:pt x="9097" y="6886"/>
                  </a:lnTo>
                  <a:lnTo>
                    <a:pt x="9095" y="6911"/>
                  </a:lnTo>
                  <a:lnTo>
                    <a:pt x="9094" y="6921"/>
                  </a:lnTo>
                  <a:lnTo>
                    <a:pt x="9090" y="6946"/>
                  </a:lnTo>
                  <a:lnTo>
                    <a:pt x="9089" y="6955"/>
                  </a:lnTo>
                  <a:lnTo>
                    <a:pt x="9085" y="6980"/>
                  </a:lnTo>
                  <a:lnTo>
                    <a:pt x="9083" y="6989"/>
                  </a:lnTo>
                  <a:lnTo>
                    <a:pt x="9078" y="7014"/>
                  </a:lnTo>
                  <a:lnTo>
                    <a:pt x="9076" y="7023"/>
                  </a:lnTo>
                  <a:lnTo>
                    <a:pt x="9070" y="7048"/>
                  </a:lnTo>
                  <a:lnTo>
                    <a:pt x="9067" y="7057"/>
                  </a:lnTo>
                  <a:lnTo>
                    <a:pt x="9060" y="7081"/>
                  </a:lnTo>
                  <a:lnTo>
                    <a:pt x="9057" y="7090"/>
                  </a:lnTo>
                  <a:lnTo>
                    <a:pt x="9050" y="7114"/>
                  </a:lnTo>
                  <a:lnTo>
                    <a:pt x="9046" y="7123"/>
                  </a:lnTo>
                  <a:lnTo>
                    <a:pt x="9038" y="7147"/>
                  </a:lnTo>
                  <a:lnTo>
                    <a:pt x="9034" y="7155"/>
                  </a:lnTo>
                  <a:lnTo>
                    <a:pt x="9024" y="7179"/>
                  </a:lnTo>
                  <a:lnTo>
                    <a:pt x="9021" y="7188"/>
                  </a:lnTo>
                  <a:lnTo>
                    <a:pt x="9010" y="7211"/>
                  </a:lnTo>
                  <a:lnTo>
                    <a:pt x="9006" y="7219"/>
                  </a:lnTo>
                  <a:lnTo>
                    <a:pt x="8994" y="7242"/>
                  </a:lnTo>
                  <a:lnTo>
                    <a:pt x="8990" y="7250"/>
                  </a:lnTo>
                  <a:lnTo>
                    <a:pt x="8977" y="7273"/>
                  </a:lnTo>
                  <a:lnTo>
                    <a:pt x="8973" y="7280"/>
                  </a:lnTo>
                  <a:lnTo>
                    <a:pt x="8960" y="7302"/>
                  </a:lnTo>
                  <a:lnTo>
                    <a:pt x="8955" y="7310"/>
                  </a:lnTo>
                  <a:lnTo>
                    <a:pt x="8941" y="7331"/>
                  </a:lnTo>
                  <a:lnTo>
                    <a:pt x="8936" y="7339"/>
                  </a:lnTo>
                  <a:lnTo>
                    <a:pt x="8921" y="7360"/>
                  </a:lnTo>
                  <a:lnTo>
                    <a:pt x="8916" y="7367"/>
                  </a:lnTo>
                  <a:lnTo>
                    <a:pt x="8900" y="7387"/>
                  </a:lnTo>
                  <a:lnTo>
                    <a:pt x="8894" y="7395"/>
                  </a:lnTo>
                  <a:lnTo>
                    <a:pt x="8878" y="7414"/>
                  </a:lnTo>
                  <a:lnTo>
                    <a:pt x="8872" y="7421"/>
                  </a:lnTo>
                  <a:lnTo>
                    <a:pt x="8855" y="7440"/>
                  </a:lnTo>
                  <a:lnTo>
                    <a:pt x="8849" y="7447"/>
                  </a:lnTo>
                  <a:lnTo>
                    <a:pt x="8831" y="7465"/>
                  </a:lnTo>
                  <a:lnTo>
                    <a:pt x="8825" y="7472"/>
                  </a:lnTo>
                  <a:lnTo>
                    <a:pt x="8806" y="7490"/>
                  </a:lnTo>
                  <a:lnTo>
                    <a:pt x="8799" y="7496"/>
                  </a:lnTo>
                  <a:lnTo>
                    <a:pt x="8781" y="7513"/>
                  </a:lnTo>
                  <a:lnTo>
                    <a:pt x="8773" y="7519"/>
                  </a:lnTo>
                  <a:lnTo>
                    <a:pt x="8754" y="7536"/>
                  </a:lnTo>
                  <a:lnTo>
                    <a:pt x="8746" y="7542"/>
                  </a:lnTo>
                  <a:lnTo>
                    <a:pt x="8726" y="7557"/>
                  </a:lnTo>
                  <a:lnTo>
                    <a:pt x="8718" y="7563"/>
                  </a:lnTo>
                  <a:lnTo>
                    <a:pt x="8697" y="7577"/>
                  </a:lnTo>
                  <a:lnTo>
                    <a:pt x="8689" y="7583"/>
                  </a:lnTo>
                  <a:lnTo>
                    <a:pt x="8668" y="7597"/>
                  </a:lnTo>
                  <a:lnTo>
                    <a:pt x="8660" y="7602"/>
                  </a:lnTo>
                  <a:lnTo>
                    <a:pt x="8638" y="7615"/>
                  </a:lnTo>
                  <a:lnTo>
                    <a:pt x="8632" y="7618"/>
                  </a:lnTo>
                  <a:lnTo>
                    <a:pt x="8609" y="7631"/>
                  </a:lnTo>
                  <a:lnTo>
                    <a:pt x="8601" y="7635"/>
                  </a:lnTo>
                  <a:lnTo>
                    <a:pt x="8578" y="7647"/>
                  </a:lnTo>
                  <a:lnTo>
                    <a:pt x="8570" y="7651"/>
                  </a:lnTo>
                  <a:lnTo>
                    <a:pt x="8547" y="7662"/>
                  </a:lnTo>
                  <a:lnTo>
                    <a:pt x="8538" y="7665"/>
                  </a:lnTo>
                  <a:lnTo>
                    <a:pt x="8514" y="7675"/>
                  </a:lnTo>
                  <a:lnTo>
                    <a:pt x="8506" y="7679"/>
                  </a:lnTo>
                  <a:lnTo>
                    <a:pt x="8482" y="7687"/>
                  </a:lnTo>
                  <a:lnTo>
                    <a:pt x="8473" y="7691"/>
                  </a:lnTo>
                  <a:lnTo>
                    <a:pt x="8449" y="7698"/>
                  </a:lnTo>
                  <a:lnTo>
                    <a:pt x="8440" y="7701"/>
                  </a:lnTo>
                  <a:lnTo>
                    <a:pt x="8416" y="7708"/>
                  </a:lnTo>
                  <a:lnTo>
                    <a:pt x="8407" y="7711"/>
                  </a:lnTo>
                  <a:lnTo>
                    <a:pt x="8382" y="7717"/>
                  </a:lnTo>
                  <a:lnTo>
                    <a:pt x="8373" y="7719"/>
                  </a:lnTo>
                  <a:lnTo>
                    <a:pt x="8348" y="7724"/>
                  </a:lnTo>
                  <a:lnTo>
                    <a:pt x="8339" y="7726"/>
                  </a:lnTo>
                  <a:lnTo>
                    <a:pt x="8314" y="7730"/>
                  </a:lnTo>
                  <a:lnTo>
                    <a:pt x="8305" y="7731"/>
                  </a:lnTo>
                  <a:lnTo>
                    <a:pt x="8280" y="7735"/>
                  </a:lnTo>
                  <a:lnTo>
                    <a:pt x="8270" y="7736"/>
                  </a:lnTo>
                  <a:lnTo>
                    <a:pt x="8245" y="7738"/>
                  </a:lnTo>
                  <a:lnTo>
                    <a:pt x="8236" y="7739"/>
                  </a:lnTo>
                  <a:lnTo>
                    <a:pt x="8210" y="7740"/>
                  </a:lnTo>
                  <a:lnTo>
                    <a:pt x="8201" y="7740"/>
                  </a:lnTo>
                  <a:lnTo>
                    <a:pt x="8176" y="7741"/>
                  </a:lnTo>
                  <a:lnTo>
                    <a:pt x="8171" y="7741"/>
                  </a:lnTo>
                  <a:lnTo>
                    <a:pt x="1829" y="7741"/>
                  </a:lnTo>
                  <a:lnTo>
                    <a:pt x="1824" y="7741"/>
                  </a:lnTo>
                  <a:lnTo>
                    <a:pt x="1799" y="7740"/>
                  </a:lnTo>
                  <a:lnTo>
                    <a:pt x="1790" y="7740"/>
                  </a:lnTo>
                  <a:lnTo>
                    <a:pt x="1764" y="7739"/>
                  </a:lnTo>
                  <a:lnTo>
                    <a:pt x="1755" y="7738"/>
                  </a:lnTo>
                  <a:lnTo>
                    <a:pt x="1730" y="7736"/>
                  </a:lnTo>
                  <a:lnTo>
                    <a:pt x="1720" y="7735"/>
                  </a:lnTo>
                  <a:lnTo>
                    <a:pt x="1695" y="7731"/>
                  </a:lnTo>
                  <a:lnTo>
                    <a:pt x="1686" y="7730"/>
                  </a:lnTo>
                  <a:lnTo>
                    <a:pt x="1661" y="7726"/>
                  </a:lnTo>
                  <a:lnTo>
                    <a:pt x="1652" y="7724"/>
                  </a:lnTo>
                  <a:lnTo>
                    <a:pt x="1627" y="7719"/>
                  </a:lnTo>
                  <a:lnTo>
                    <a:pt x="1618" y="7717"/>
                  </a:lnTo>
                  <a:lnTo>
                    <a:pt x="1593" y="7711"/>
                  </a:lnTo>
                  <a:lnTo>
                    <a:pt x="1584" y="7708"/>
                  </a:lnTo>
                  <a:lnTo>
                    <a:pt x="1560" y="7701"/>
                  </a:lnTo>
                  <a:lnTo>
                    <a:pt x="1551" y="7698"/>
                  </a:lnTo>
                  <a:lnTo>
                    <a:pt x="1527" y="7691"/>
                  </a:lnTo>
                  <a:lnTo>
                    <a:pt x="1518" y="7687"/>
                  </a:lnTo>
                  <a:lnTo>
                    <a:pt x="1494" y="7679"/>
                  </a:lnTo>
                  <a:lnTo>
                    <a:pt x="1486" y="7675"/>
                  </a:lnTo>
                  <a:lnTo>
                    <a:pt x="1462" y="7665"/>
                  </a:lnTo>
                  <a:lnTo>
                    <a:pt x="1453" y="7662"/>
                  </a:lnTo>
                  <a:lnTo>
                    <a:pt x="1430" y="7651"/>
                  </a:lnTo>
                  <a:lnTo>
                    <a:pt x="1422" y="7647"/>
                  </a:lnTo>
                  <a:lnTo>
                    <a:pt x="1399" y="7635"/>
                  </a:lnTo>
                  <a:lnTo>
                    <a:pt x="1391" y="7631"/>
                  </a:lnTo>
                  <a:lnTo>
                    <a:pt x="1368" y="7618"/>
                  </a:lnTo>
                  <a:lnTo>
                    <a:pt x="1362" y="7615"/>
                  </a:lnTo>
                  <a:lnTo>
                    <a:pt x="1340" y="7602"/>
                  </a:lnTo>
                  <a:lnTo>
                    <a:pt x="1332" y="7597"/>
                  </a:lnTo>
                  <a:lnTo>
                    <a:pt x="1311" y="7583"/>
                  </a:lnTo>
                  <a:lnTo>
                    <a:pt x="1303" y="7577"/>
                  </a:lnTo>
                  <a:lnTo>
                    <a:pt x="1282" y="7563"/>
                  </a:lnTo>
                  <a:lnTo>
                    <a:pt x="1274" y="7557"/>
                  </a:lnTo>
                  <a:lnTo>
                    <a:pt x="1254" y="7542"/>
                  </a:lnTo>
                  <a:lnTo>
                    <a:pt x="1246" y="7536"/>
                  </a:lnTo>
                  <a:lnTo>
                    <a:pt x="1227" y="7519"/>
                  </a:lnTo>
                  <a:lnTo>
                    <a:pt x="1219" y="7513"/>
                  </a:lnTo>
                  <a:lnTo>
                    <a:pt x="1201" y="7496"/>
                  </a:lnTo>
                  <a:lnTo>
                    <a:pt x="1194" y="7490"/>
                  </a:lnTo>
                  <a:lnTo>
                    <a:pt x="1175" y="7472"/>
                  </a:lnTo>
                  <a:lnTo>
                    <a:pt x="1169" y="7465"/>
                  </a:lnTo>
                  <a:lnTo>
                    <a:pt x="1151" y="7447"/>
                  </a:lnTo>
                  <a:lnTo>
                    <a:pt x="1145" y="7440"/>
                  </a:lnTo>
                  <a:lnTo>
                    <a:pt x="1128" y="7421"/>
                  </a:lnTo>
                  <a:lnTo>
                    <a:pt x="1122" y="7414"/>
                  </a:lnTo>
                  <a:lnTo>
                    <a:pt x="1106" y="7395"/>
                  </a:lnTo>
                  <a:lnTo>
                    <a:pt x="1100" y="7387"/>
                  </a:lnTo>
                  <a:lnTo>
                    <a:pt x="1084" y="7367"/>
                  </a:lnTo>
                  <a:lnTo>
                    <a:pt x="1079" y="7360"/>
                  </a:lnTo>
                  <a:lnTo>
                    <a:pt x="1064" y="7339"/>
                  </a:lnTo>
                  <a:lnTo>
                    <a:pt x="1059" y="7331"/>
                  </a:lnTo>
                  <a:lnTo>
                    <a:pt x="1045" y="7310"/>
                  </a:lnTo>
                  <a:lnTo>
                    <a:pt x="1040" y="7302"/>
                  </a:lnTo>
                  <a:lnTo>
                    <a:pt x="1027" y="7280"/>
                  </a:lnTo>
                  <a:lnTo>
                    <a:pt x="1023" y="7273"/>
                  </a:lnTo>
                  <a:lnTo>
                    <a:pt x="1010" y="7250"/>
                  </a:lnTo>
                  <a:lnTo>
                    <a:pt x="1006" y="7242"/>
                  </a:lnTo>
                  <a:lnTo>
                    <a:pt x="994" y="7219"/>
                  </a:lnTo>
                  <a:lnTo>
                    <a:pt x="990" y="7211"/>
                  </a:lnTo>
                  <a:lnTo>
                    <a:pt x="979" y="7188"/>
                  </a:lnTo>
                  <a:lnTo>
                    <a:pt x="976" y="7179"/>
                  </a:lnTo>
                  <a:lnTo>
                    <a:pt x="966" y="7155"/>
                  </a:lnTo>
                  <a:lnTo>
                    <a:pt x="962" y="7147"/>
                  </a:lnTo>
                  <a:lnTo>
                    <a:pt x="954" y="7123"/>
                  </a:lnTo>
                  <a:lnTo>
                    <a:pt x="950" y="7114"/>
                  </a:lnTo>
                  <a:lnTo>
                    <a:pt x="943" y="7090"/>
                  </a:lnTo>
                  <a:lnTo>
                    <a:pt x="940" y="7081"/>
                  </a:lnTo>
                  <a:lnTo>
                    <a:pt x="933" y="7057"/>
                  </a:lnTo>
                  <a:lnTo>
                    <a:pt x="930" y="7048"/>
                  </a:lnTo>
                  <a:lnTo>
                    <a:pt x="924" y="7023"/>
                  </a:lnTo>
                  <a:lnTo>
                    <a:pt x="922" y="7014"/>
                  </a:lnTo>
                  <a:lnTo>
                    <a:pt x="917" y="6989"/>
                  </a:lnTo>
                  <a:lnTo>
                    <a:pt x="915" y="6980"/>
                  </a:lnTo>
                  <a:lnTo>
                    <a:pt x="911" y="6955"/>
                  </a:lnTo>
                  <a:lnTo>
                    <a:pt x="910" y="6946"/>
                  </a:lnTo>
                  <a:lnTo>
                    <a:pt x="906" y="6921"/>
                  </a:lnTo>
                  <a:lnTo>
                    <a:pt x="905" y="6911"/>
                  </a:lnTo>
                  <a:lnTo>
                    <a:pt x="903" y="6886"/>
                  </a:lnTo>
                  <a:lnTo>
                    <a:pt x="902" y="6877"/>
                  </a:lnTo>
                  <a:lnTo>
                    <a:pt x="901" y="6851"/>
                  </a:lnTo>
                  <a:lnTo>
                    <a:pt x="901" y="6842"/>
                  </a:lnTo>
                  <a:lnTo>
                    <a:pt x="900" y="6817"/>
                  </a:lnTo>
                  <a:lnTo>
                    <a:pt x="900" y="6812"/>
                  </a:lnTo>
                  <a:lnTo>
                    <a:pt x="900" y="4113"/>
                  </a:lnTo>
                  <a:lnTo>
                    <a:pt x="872" y="4081"/>
                  </a:lnTo>
                  <a:lnTo>
                    <a:pt x="847" y="4043"/>
                  </a:lnTo>
                  <a:lnTo>
                    <a:pt x="827" y="4002"/>
                  </a:lnTo>
                  <a:lnTo>
                    <a:pt x="812" y="3959"/>
                  </a:lnTo>
                  <a:lnTo>
                    <a:pt x="803" y="3914"/>
                  </a:lnTo>
                  <a:lnTo>
                    <a:pt x="800" y="3868"/>
                  </a:lnTo>
                  <a:lnTo>
                    <a:pt x="803" y="3822"/>
                  </a:lnTo>
                  <a:lnTo>
                    <a:pt x="812" y="3777"/>
                  </a:lnTo>
                  <a:lnTo>
                    <a:pt x="827" y="3734"/>
                  </a:lnTo>
                  <a:lnTo>
                    <a:pt x="847" y="3693"/>
                  </a:lnTo>
                  <a:lnTo>
                    <a:pt x="872" y="3655"/>
                  </a:lnTo>
                  <a:lnTo>
                    <a:pt x="900" y="3623"/>
                  </a:lnTo>
                  <a:lnTo>
                    <a:pt x="900" y="3188"/>
                  </a:lnTo>
                  <a:lnTo>
                    <a:pt x="900" y="3183"/>
                  </a:lnTo>
                  <a:lnTo>
                    <a:pt x="901" y="3158"/>
                  </a:lnTo>
                  <a:lnTo>
                    <a:pt x="901" y="3149"/>
                  </a:lnTo>
                  <a:lnTo>
                    <a:pt x="902" y="3123"/>
                  </a:lnTo>
                  <a:lnTo>
                    <a:pt x="903" y="3114"/>
                  </a:lnTo>
                  <a:lnTo>
                    <a:pt x="905" y="3089"/>
                  </a:lnTo>
                  <a:lnTo>
                    <a:pt x="906" y="3079"/>
                  </a:lnTo>
                  <a:lnTo>
                    <a:pt x="910" y="3054"/>
                  </a:lnTo>
                  <a:lnTo>
                    <a:pt x="911" y="3045"/>
                  </a:lnTo>
                  <a:lnTo>
                    <a:pt x="915" y="3020"/>
                  </a:lnTo>
                  <a:lnTo>
                    <a:pt x="917" y="3011"/>
                  </a:lnTo>
                  <a:lnTo>
                    <a:pt x="922" y="2986"/>
                  </a:lnTo>
                  <a:lnTo>
                    <a:pt x="924" y="2977"/>
                  </a:lnTo>
                  <a:lnTo>
                    <a:pt x="930" y="2952"/>
                  </a:lnTo>
                  <a:lnTo>
                    <a:pt x="933" y="2943"/>
                  </a:lnTo>
                  <a:lnTo>
                    <a:pt x="940" y="2919"/>
                  </a:lnTo>
                  <a:lnTo>
                    <a:pt x="943" y="2910"/>
                  </a:lnTo>
                  <a:lnTo>
                    <a:pt x="950" y="2886"/>
                  </a:lnTo>
                  <a:lnTo>
                    <a:pt x="954" y="2877"/>
                  </a:lnTo>
                  <a:lnTo>
                    <a:pt x="962" y="2853"/>
                  </a:lnTo>
                  <a:lnTo>
                    <a:pt x="966" y="2845"/>
                  </a:lnTo>
                  <a:lnTo>
                    <a:pt x="976" y="2821"/>
                  </a:lnTo>
                  <a:lnTo>
                    <a:pt x="979" y="2812"/>
                  </a:lnTo>
                  <a:lnTo>
                    <a:pt x="990" y="2789"/>
                  </a:lnTo>
                  <a:lnTo>
                    <a:pt x="994" y="2781"/>
                  </a:lnTo>
                  <a:lnTo>
                    <a:pt x="1006" y="2758"/>
                  </a:lnTo>
                  <a:lnTo>
                    <a:pt x="1010" y="2750"/>
                  </a:lnTo>
                  <a:lnTo>
                    <a:pt x="1023" y="2727"/>
                  </a:lnTo>
                  <a:lnTo>
                    <a:pt x="1027" y="2720"/>
                  </a:lnTo>
                  <a:lnTo>
                    <a:pt x="1040" y="2698"/>
                  </a:lnTo>
                  <a:lnTo>
                    <a:pt x="1045" y="2690"/>
                  </a:lnTo>
                  <a:lnTo>
                    <a:pt x="1059" y="2669"/>
                  </a:lnTo>
                  <a:lnTo>
                    <a:pt x="1064" y="2661"/>
                  </a:lnTo>
                  <a:lnTo>
                    <a:pt x="1079" y="2640"/>
                  </a:lnTo>
                  <a:lnTo>
                    <a:pt x="1084" y="2633"/>
                  </a:lnTo>
                  <a:lnTo>
                    <a:pt x="1100" y="2613"/>
                  </a:lnTo>
                  <a:lnTo>
                    <a:pt x="1106" y="2605"/>
                  </a:lnTo>
                  <a:lnTo>
                    <a:pt x="1122" y="2586"/>
                  </a:lnTo>
                  <a:lnTo>
                    <a:pt x="1128" y="2579"/>
                  </a:lnTo>
                  <a:lnTo>
                    <a:pt x="1145" y="2560"/>
                  </a:lnTo>
                  <a:lnTo>
                    <a:pt x="1151" y="2553"/>
                  </a:lnTo>
                  <a:lnTo>
                    <a:pt x="1169" y="2535"/>
                  </a:lnTo>
                  <a:lnTo>
                    <a:pt x="1175" y="2528"/>
                  </a:lnTo>
                  <a:lnTo>
                    <a:pt x="1194" y="2510"/>
                  </a:lnTo>
                  <a:lnTo>
                    <a:pt x="1201" y="2504"/>
                  </a:lnTo>
                  <a:lnTo>
                    <a:pt x="1219" y="2487"/>
                  </a:lnTo>
                  <a:lnTo>
                    <a:pt x="1227" y="2481"/>
                  </a:lnTo>
                  <a:lnTo>
                    <a:pt x="1246" y="2464"/>
                  </a:lnTo>
                  <a:lnTo>
                    <a:pt x="1254" y="2458"/>
                  </a:lnTo>
                  <a:lnTo>
                    <a:pt x="1274" y="2443"/>
                  </a:lnTo>
                  <a:lnTo>
                    <a:pt x="1282" y="2437"/>
                  </a:lnTo>
                  <a:lnTo>
                    <a:pt x="1303" y="2423"/>
                  </a:lnTo>
                  <a:lnTo>
                    <a:pt x="1311" y="2417"/>
                  </a:lnTo>
                  <a:lnTo>
                    <a:pt x="1332" y="2403"/>
                  </a:lnTo>
                  <a:lnTo>
                    <a:pt x="1340" y="2398"/>
                  </a:lnTo>
                  <a:lnTo>
                    <a:pt x="1362" y="2385"/>
                  </a:lnTo>
                  <a:lnTo>
                    <a:pt x="1368" y="2382"/>
                  </a:lnTo>
                  <a:lnTo>
                    <a:pt x="1391" y="2369"/>
                  </a:lnTo>
                  <a:lnTo>
                    <a:pt x="1399" y="2365"/>
                  </a:lnTo>
                  <a:lnTo>
                    <a:pt x="1422" y="2353"/>
                  </a:lnTo>
                  <a:lnTo>
                    <a:pt x="1430" y="2349"/>
                  </a:lnTo>
                  <a:lnTo>
                    <a:pt x="1453" y="2338"/>
                  </a:lnTo>
                  <a:lnTo>
                    <a:pt x="1462" y="2335"/>
                  </a:lnTo>
                  <a:lnTo>
                    <a:pt x="1486" y="2325"/>
                  </a:lnTo>
                  <a:lnTo>
                    <a:pt x="1494" y="2321"/>
                  </a:lnTo>
                  <a:lnTo>
                    <a:pt x="1518" y="2313"/>
                  </a:lnTo>
                  <a:lnTo>
                    <a:pt x="1527" y="2309"/>
                  </a:lnTo>
                  <a:lnTo>
                    <a:pt x="1551" y="2302"/>
                  </a:lnTo>
                  <a:lnTo>
                    <a:pt x="1560" y="2299"/>
                  </a:lnTo>
                  <a:lnTo>
                    <a:pt x="1584" y="2292"/>
                  </a:lnTo>
                  <a:lnTo>
                    <a:pt x="1593" y="2289"/>
                  </a:lnTo>
                  <a:lnTo>
                    <a:pt x="1618" y="2283"/>
                  </a:lnTo>
                  <a:lnTo>
                    <a:pt x="1627" y="2281"/>
                  </a:lnTo>
                  <a:lnTo>
                    <a:pt x="1652" y="2276"/>
                  </a:lnTo>
                  <a:lnTo>
                    <a:pt x="1661" y="2274"/>
                  </a:lnTo>
                  <a:lnTo>
                    <a:pt x="1686" y="2270"/>
                  </a:lnTo>
                  <a:lnTo>
                    <a:pt x="1695" y="2269"/>
                  </a:lnTo>
                  <a:lnTo>
                    <a:pt x="1720" y="2265"/>
                  </a:lnTo>
                  <a:lnTo>
                    <a:pt x="1730" y="2264"/>
                  </a:lnTo>
                  <a:lnTo>
                    <a:pt x="1755" y="2262"/>
                  </a:lnTo>
                  <a:lnTo>
                    <a:pt x="1764" y="2261"/>
                  </a:lnTo>
                  <a:lnTo>
                    <a:pt x="1790" y="2260"/>
                  </a:lnTo>
                  <a:lnTo>
                    <a:pt x="1799" y="2260"/>
                  </a:lnTo>
                  <a:lnTo>
                    <a:pt x="1824" y="2259"/>
                  </a:lnTo>
                  <a:lnTo>
                    <a:pt x="1829" y="2259"/>
                  </a:lnTo>
                  <a:lnTo>
                    <a:pt x="8171" y="2259"/>
                  </a:lnTo>
                  <a:lnTo>
                    <a:pt x="8176" y="2259"/>
                  </a:lnTo>
                  <a:lnTo>
                    <a:pt x="8201" y="2260"/>
                  </a:lnTo>
                  <a:lnTo>
                    <a:pt x="8210" y="2260"/>
                  </a:lnTo>
                  <a:lnTo>
                    <a:pt x="8236" y="2261"/>
                  </a:lnTo>
                  <a:lnTo>
                    <a:pt x="8245" y="2262"/>
                  </a:lnTo>
                  <a:lnTo>
                    <a:pt x="8270" y="2264"/>
                  </a:lnTo>
                  <a:lnTo>
                    <a:pt x="8280" y="2265"/>
                  </a:lnTo>
                  <a:lnTo>
                    <a:pt x="8305" y="2269"/>
                  </a:lnTo>
                  <a:lnTo>
                    <a:pt x="8314" y="2270"/>
                  </a:lnTo>
                  <a:lnTo>
                    <a:pt x="8339" y="2274"/>
                  </a:lnTo>
                  <a:lnTo>
                    <a:pt x="8348" y="2276"/>
                  </a:lnTo>
                  <a:lnTo>
                    <a:pt x="8373" y="2281"/>
                  </a:lnTo>
                  <a:lnTo>
                    <a:pt x="8382" y="2283"/>
                  </a:lnTo>
                  <a:lnTo>
                    <a:pt x="8407" y="2289"/>
                  </a:lnTo>
                  <a:lnTo>
                    <a:pt x="8416" y="2292"/>
                  </a:lnTo>
                  <a:lnTo>
                    <a:pt x="8440" y="2299"/>
                  </a:lnTo>
                  <a:lnTo>
                    <a:pt x="8449" y="2302"/>
                  </a:lnTo>
                  <a:lnTo>
                    <a:pt x="8473" y="2309"/>
                  </a:lnTo>
                  <a:lnTo>
                    <a:pt x="8482" y="2313"/>
                  </a:lnTo>
                  <a:lnTo>
                    <a:pt x="8506" y="2321"/>
                  </a:lnTo>
                  <a:lnTo>
                    <a:pt x="8514" y="2325"/>
                  </a:lnTo>
                  <a:lnTo>
                    <a:pt x="8538" y="2335"/>
                  </a:lnTo>
                  <a:lnTo>
                    <a:pt x="8547" y="2338"/>
                  </a:lnTo>
                  <a:lnTo>
                    <a:pt x="8570" y="2349"/>
                  </a:lnTo>
                  <a:lnTo>
                    <a:pt x="8578" y="2353"/>
                  </a:lnTo>
                  <a:lnTo>
                    <a:pt x="8601" y="2365"/>
                  </a:lnTo>
                  <a:lnTo>
                    <a:pt x="8609" y="2369"/>
                  </a:lnTo>
                  <a:lnTo>
                    <a:pt x="8632" y="2382"/>
                  </a:lnTo>
                  <a:lnTo>
                    <a:pt x="8638" y="2385"/>
                  </a:lnTo>
                  <a:lnTo>
                    <a:pt x="8660" y="2398"/>
                  </a:lnTo>
                  <a:lnTo>
                    <a:pt x="8668" y="2403"/>
                  </a:lnTo>
                  <a:lnTo>
                    <a:pt x="8689" y="2417"/>
                  </a:lnTo>
                  <a:lnTo>
                    <a:pt x="8697" y="2423"/>
                  </a:lnTo>
                  <a:lnTo>
                    <a:pt x="8718" y="2437"/>
                  </a:lnTo>
                  <a:lnTo>
                    <a:pt x="8726" y="2443"/>
                  </a:lnTo>
                  <a:lnTo>
                    <a:pt x="8746" y="2458"/>
                  </a:lnTo>
                  <a:lnTo>
                    <a:pt x="8754" y="2464"/>
                  </a:lnTo>
                  <a:lnTo>
                    <a:pt x="8773" y="2481"/>
                  </a:lnTo>
                  <a:lnTo>
                    <a:pt x="8781" y="2487"/>
                  </a:lnTo>
                  <a:lnTo>
                    <a:pt x="8799" y="2504"/>
                  </a:lnTo>
                  <a:lnTo>
                    <a:pt x="8806" y="2510"/>
                  </a:lnTo>
                  <a:lnTo>
                    <a:pt x="8825" y="2528"/>
                  </a:lnTo>
                  <a:lnTo>
                    <a:pt x="8831" y="2535"/>
                  </a:lnTo>
                  <a:lnTo>
                    <a:pt x="8849" y="2553"/>
                  </a:lnTo>
                  <a:lnTo>
                    <a:pt x="8855" y="2560"/>
                  </a:lnTo>
                  <a:lnTo>
                    <a:pt x="8872" y="2579"/>
                  </a:lnTo>
                  <a:lnTo>
                    <a:pt x="8878" y="2586"/>
                  </a:lnTo>
                  <a:lnTo>
                    <a:pt x="8894" y="2605"/>
                  </a:lnTo>
                  <a:lnTo>
                    <a:pt x="8900" y="2613"/>
                  </a:lnTo>
                  <a:lnTo>
                    <a:pt x="8916" y="2633"/>
                  </a:lnTo>
                  <a:lnTo>
                    <a:pt x="8921" y="2640"/>
                  </a:lnTo>
                  <a:lnTo>
                    <a:pt x="8936" y="2661"/>
                  </a:lnTo>
                  <a:lnTo>
                    <a:pt x="8941" y="2669"/>
                  </a:lnTo>
                  <a:lnTo>
                    <a:pt x="8955" y="2690"/>
                  </a:lnTo>
                  <a:lnTo>
                    <a:pt x="8960" y="2698"/>
                  </a:lnTo>
                  <a:lnTo>
                    <a:pt x="8973" y="2720"/>
                  </a:lnTo>
                  <a:lnTo>
                    <a:pt x="8977" y="2727"/>
                  </a:lnTo>
                  <a:lnTo>
                    <a:pt x="8990" y="2750"/>
                  </a:lnTo>
                  <a:lnTo>
                    <a:pt x="8994" y="2758"/>
                  </a:lnTo>
                  <a:lnTo>
                    <a:pt x="9006" y="2781"/>
                  </a:lnTo>
                  <a:lnTo>
                    <a:pt x="9010" y="2789"/>
                  </a:lnTo>
                  <a:lnTo>
                    <a:pt x="9021" y="2812"/>
                  </a:lnTo>
                  <a:lnTo>
                    <a:pt x="9024" y="2821"/>
                  </a:lnTo>
                  <a:lnTo>
                    <a:pt x="9034" y="2845"/>
                  </a:lnTo>
                  <a:lnTo>
                    <a:pt x="9038" y="2853"/>
                  </a:lnTo>
                  <a:lnTo>
                    <a:pt x="9046" y="2877"/>
                  </a:lnTo>
                  <a:lnTo>
                    <a:pt x="9050" y="2886"/>
                  </a:lnTo>
                  <a:lnTo>
                    <a:pt x="9057" y="2910"/>
                  </a:lnTo>
                  <a:lnTo>
                    <a:pt x="9060" y="2919"/>
                  </a:lnTo>
                  <a:lnTo>
                    <a:pt x="9067" y="2943"/>
                  </a:lnTo>
                  <a:lnTo>
                    <a:pt x="9070" y="2952"/>
                  </a:lnTo>
                  <a:lnTo>
                    <a:pt x="9076" y="2977"/>
                  </a:lnTo>
                  <a:lnTo>
                    <a:pt x="9078" y="2986"/>
                  </a:lnTo>
                  <a:lnTo>
                    <a:pt x="9083" y="3011"/>
                  </a:lnTo>
                  <a:lnTo>
                    <a:pt x="9085" y="3020"/>
                  </a:lnTo>
                  <a:lnTo>
                    <a:pt x="9089" y="3045"/>
                  </a:lnTo>
                  <a:lnTo>
                    <a:pt x="9090" y="3054"/>
                  </a:lnTo>
                  <a:lnTo>
                    <a:pt x="9094" y="3079"/>
                  </a:lnTo>
                  <a:lnTo>
                    <a:pt x="9095" y="3089"/>
                  </a:lnTo>
                  <a:lnTo>
                    <a:pt x="9097" y="3114"/>
                  </a:lnTo>
                  <a:lnTo>
                    <a:pt x="9098" y="3123"/>
                  </a:lnTo>
                  <a:lnTo>
                    <a:pt x="9099" y="3149"/>
                  </a:lnTo>
                  <a:lnTo>
                    <a:pt x="9099" y="3158"/>
                  </a:lnTo>
                  <a:lnTo>
                    <a:pt x="9100" y="3183"/>
                  </a:lnTo>
                  <a:lnTo>
                    <a:pt x="9100" y="3188"/>
                  </a:lnTo>
                  <a:lnTo>
                    <a:pt x="9100" y="3623"/>
                  </a:lnTo>
                  <a:lnTo>
                    <a:pt x="9128" y="3655"/>
                  </a:lnTo>
                  <a:lnTo>
                    <a:pt x="9153" y="3693"/>
                  </a:lnTo>
                  <a:lnTo>
                    <a:pt x="9173" y="3734"/>
                  </a:lnTo>
                  <a:lnTo>
                    <a:pt x="9188" y="3777"/>
                  </a:lnTo>
                  <a:lnTo>
                    <a:pt x="9197" y="3822"/>
                  </a:lnTo>
                  <a:lnTo>
                    <a:pt x="9200" y="3868"/>
                  </a:lnTo>
                  <a:lnTo>
                    <a:pt x="9197" y="3914"/>
                  </a:lnTo>
                  <a:lnTo>
                    <a:pt x="9188" y="3959"/>
                  </a:lnTo>
                  <a:lnTo>
                    <a:pt x="9173" y="4002"/>
                  </a:lnTo>
                  <a:lnTo>
                    <a:pt x="9153" y="4043"/>
                  </a:lnTo>
                  <a:close/>
                  <a:moveTo>
                    <a:pt x="1400" y="3190"/>
                  </a:moveTo>
                  <a:lnTo>
                    <a:pt x="1400" y="3518"/>
                  </a:lnTo>
                  <a:lnTo>
                    <a:pt x="8600" y="3518"/>
                  </a:lnTo>
                  <a:lnTo>
                    <a:pt x="8600" y="3190"/>
                  </a:lnTo>
                  <a:lnTo>
                    <a:pt x="8600" y="3172"/>
                  </a:lnTo>
                  <a:lnTo>
                    <a:pt x="8599" y="3156"/>
                  </a:lnTo>
                  <a:lnTo>
                    <a:pt x="8597" y="3140"/>
                  </a:lnTo>
                  <a:lnTo>
                    <a:pt x="8595" y="3124"/>
                  </a:lnTo>
                  <a:lnTo>
                    <a:pt x="8593" y="3108"/>
                  </a:lnTo>
                  <a:lnTo>
                    <a:pt x="8589" y="3093"/>
                  </a:lnTo>
                  <a:lnTo>
                    <a:pt x="8585" y="3077"/>
                  </a:lnTo>
                  <a:lnTo>
                    <a:pt x="8581" y="3062"/>
                  </a:lnTo>
                  <a:lnTo>
                    <a:pt x="8576" y="3047"/>
                  </a:lnTo>
                  <a:lnTo>
                    <a:pt x="8571" y="3032"/>
                  </a:lnTo>
                  <a:lnTo>
                    <a:pt x="8565" y="3017"/>
                  </a:lnTo>
                  <a:lnTo>
                    <a:pt x="8558" y="3003"/>
                  </a:lnTo>
                  <a:lnTo>
                    <a:pt x="8551" y="2989"/>
                  </a:lnTo>
                  <a:lnTo>
                    <a:pt x="8543" y="2974"/>
                  </a:lnTo>
                  <a:lnTo>
                    <a:pt x="8534" y="2960"/>
                  </a:lnTo>
                  <a:lnTo>
                    <a:pt x="8525" y="2946"/>
                  </a:lnTo>
                  <a:lnTo>
                    <a:pt x="8516" y="2933"/>
                  </a:lnTo>
                  <a:lnTo>
                    <a:pt x="8506" y="2920"/>
                  </a:lnTo>
                  <a:lnTo>
                    <a:pt x="8496" y="2908"/>
                  </a:lnTo>
                  <a:lnTo>
                    <a:pt x="8485" y="2896"/>
                  </a:lnTo>
                  <a:lnTo>
                    <a:pt x="8474" y="2884"/>
                  </a:lnTo>
                  <a:lnTo>
                    <a:pt x="8463" y="2873"/>
                  </a:lnTo>
                  <a:lnTo>
                    <a:pt x="8451" y="2863"/>
                  </a:lnTo>
                  <a:lnTo>
                    <a:pt x="8439" y="2853"/>
                  </a:lnTo>
                  <a:lnTo>
                    <a:pt x="8426" y="2843"/>
                  </a:lnTo>
                  <a:lnTo>
                    <a:pt x="8413" y="2834"/>
                  </a:lnTo>
                  <a:lnTo>
                    <a:pt x="8400" y="2826"/>
                  </a:lnTo>
                  <a:lnTo>
                    <a:pt x="8385" y="2817"/>
                  </a:lnTo>
                  <a:lnTo>
                    <a:pt x="8370" y="2808"/>
                  </a:lnTo>
                  <a:lnTo>
                    <a:pt x="8356" y="2801"/>
                  </a:lnTo>
                  <a:lnTo>
                    <a:pt x="8342" y="2794"/>
                  </a:lnTo>
                  <a:lnTo>
                    <a:pt x="8327" y="2788"/>
                  </a:lnTo>
                  <a:lnTo>
                    <a:pt x="8312" y="2783"/>
                  </a:lnTo>
                  <a:lnTo>
                    <a:pt x="8297" y="2778"/>
                  </a:lnTo>
                  <a:lnTo>
                    <a:pt x="8282" y="2774"/>
                  </a:lnTo>
                  <a:lnTo>
                    <a:pt x="8266" y="2770"/>
                  </a:lnTo>
                  <a:lnTo>
                    <a:pt x="8251" y="2766"/>
                  </a:lnTo>
                  <a:lnTo>
                    <a:pt x="8235" y="2764"/>
                  </a:lnTo>
                  <a:lnTo>
                    <a:pt x="8219" y="2762"/>
                  </a:lnTo>
                  <a:lnTo>
                    <a:pt x="8203" y="2760"/>
                  </a:lnTo>
                  <a:lnTo>
                    <a:pt x="8187" y="2759"/>
                  </a:lnTo>
                  <a:lnTo>
                    <a:pt x="8169" y="2759"/>
                  </a:lnTo>
                  <a:lnTo>
                    <a:pt x="1831" y="2759"/>
                  </a:lnTo>
                  <a:lnTo>
                    <a:pt x="1813" y="2759"/>
                  </a:lnTo>
                  <a:lnTo>
                    <a:pt x="1797" y="2760"/>
                  </a:lnTo>
                  <a:lnTo>
                    <a:pt x="1781" y="2762"/>
                  </a:lnTo>
                  <a:lnTo>
                    <a:pt x="1765" y="2764"/>
                  </a:lnTo>
                  <a:lnTo>
                    <a:pt x="1749" y="2766"/>
                  </a:lnTo>
                  <a:lnTo>
                    <a:pt x="1734" y="2770"/>
                  </a:lnTo>
                  <a:lnTo>
                    <a:pt x="1718" y="2774"/>
                  </a:lnTo>
                  <a:lnTo>
                    <a:pt x="1703" y="2778"/>
                  </a:lnTo>
                  <a:lnTo>
                    <a:pt x="1688" y="2783"/>
                  </a:lnTo>
                  <a:lnTo>
                    <a:pt x="1673" y="2788"/>
                  </a:lnTo>
                  <a:lnTo>
                    <a:pt x="1658" y="2794"/>
                  </a:lnTo>
                  <a:lnTo>
                    <a:pt x="1644" y="2801"/>
                  </a:lnTo>
                  <a:lnTo>
                    <a:pt x="1630" y="2808"/>
                  </a:lnTo>
                  <a:lnTo>
                    <a:pt x="1615" y="2817"/>
                  </a:lnTo>
                  <a:lnTo>
                    <a:pt x="1600" y="2826"/>
                  </a:lnTo>
                  <a:lnTo>
                    <a:pt x="1587" y="2834"/>
                  </a:lnTo>
                  <a:lnTo>
                    <a:pt x="1574" y="2843"/>
                  </a:lnTo>
                  <a:lnTo>
                    <a:pt x="1561" y="2853"/>
                  </a:lnTo>
                  <a:lnTo>
                    <a:pt x="1549" y="2863"/>
                  </a:lnTo>
                  <a:lnTo>
                    <a:pt x="1537" y="2873"/>
                  </a:lnTo>
                  <a:lnTo>
                    <a:pt x="1526" y="2884"/>
                  </a:lnTo>
                  <a:lnTo>
                    <a:pt x="1515" y="2896"/>
                  </a:lnTo>
                  <a:lnTo>
                    <a:pt x="1504" y="2908"/>
                  </a:lnTo>
                  <a:lnTo>
                    <a:pt x="1494" y="2920"/>
                  </a:lnTo>
                  <a:lnTo>
                    <a:pt x="1484" y="2933"/>
                  </a:lnTo>
                  <a:lnTo>
                    <a:pt x="1475" y="2946"/>
                  </a:lnTo>
                  <a:lnTo>
                    <a:pt x="1466" y="2960"/>
                  </a:lnTo>
                  <a:lnTo>
                    <a:pt x="1457" y="2974"/>
                  </a:lnTo>
                  <a:lnTo>
                    <a:pt x="1449" y="2989"/>
                  </a:lnTo>
                  <a:lnTo>
                    <a:pt x="1442" y="3003"/>
                  </a:lnTo>
                  <a:lnTo>
                    <a:pt x="1435" y="3017"/>
                  </a:lnTo>
                  <a:lnTo>
                    <a:pt x="1429" y="3032"/>
                  </a:lnTo>
                  <a:lnTo>
                    <a:pt x="1424" y="3047"/>
                  </a:lnTo>
                  <a:lnTo>
                    <a:pt x="1419" y="3062"/>
                  </a:lnTo>
                  <a:lnTo>
                    <a:pt x="1415" y="3077"/>
                  </a:lnTo>
                  <a:lnTo>
                    <a:pt x="1411" y="3093"/>
                  </a:lnTo>
                  <a:lnTo>
                    <a:pt x="1407" y="3108"/>
                  </a:lnTo>
                  <a:lnTo>
                    <a:pt x="1405" y="3124"/>
                  </a:lnTo>
                  <a:lnTo>
                    <a:pt x="1403" y="3140"/>
                  </a:lnTo>
                  <a:lnTo>
                    <a:pt x="1401" y="3156"/>
                  </a:lnTo>
                  <a:lnTo>
                    <a:pt x="1400" y="3172"/>
                  </a:lnTo>
                  <a:lnTo>
                    <a:pt x="1400" y="3190"/>
                  </a:lnTo>
                  <a:close/>
                  <a:moveTo>
                    <a:pt x="8600" y="6810"/>
                  </a:moveTo>
                  <a:lnTo>
                    <a:pt x="8600" y="4218"/>
                  </a:lnTo>
                  <a:lnTo>
                    <a:pt x="1400" y="4218"/>
                  </a:lnTo>
                  <a:lnTo>
                    <a:pt x="1400" y="6810"/>
                  </a:lnTo>
                  <a:lnTo>
                    <a:pt x="1400" y="6828"/>
                  </a:lnTo>
                  <a:lnTo>
                    <a:pt x="1401" y="6844"/>
                  </a:lnTo>
                  <a:lnTo>
                    <a:pt x="1403" y="6860"/>
                  </a:lnTo>
                  <a:lnTo>
                    <a:pt x="1405" y="6876"/>
                  </a:lnTo>
                  <a:lnTo>
                    <a:pt x="1407" y="6892"/>
                  </a:lnTo>
                  <a:lnTo>
                    <a:pt x="1411" y="6907"/>
                  </a:lnTo>
                  <a:lnTo>
                    <a:pt x="1415" y="6923"/>
                  </a:lnTo>
                  <a:lnTo>
                    <a:pt x="1419" y="6938"/>
                  </a:lnTo>
                  <a:lnTo>
                    <a:pt x="1424" y="6953"/>
                  </a:lnTo>
                  <a:lnTo>
                    <a:pt x="1429" y="6968"/>
                  </a:lnTo>
                  <a:lnTo>
                    <a:pt x="1435" y="6983"/>
                  </a:lnTo>
                  <a:lnTo>
                    <a:pt x="1442" y="6997"/>
                  </a:lnTo>
                  <a:lnTo>
                    <a:pt x="1449" y="7011"/>
                  </a:lnTo>
                  <a:lnTo>
                    <a:pt x="1457" y="7026"/>
                  </a:lnTo>
                  <a:lnTo>
                    <a:pt x="1466" y="7040"/>
                  </a:lnTo>
                  <a:lnTo>
                    <a:pt x="1475" y="7054"/>
                  </a:lnTo>
                  <a:lnTo>
                    <a:pt x="1484" y="7067"/>
                  </a:lnTo>
                  <a:lnTo>
                    <a:pt x="1494" y="7080"/>
                  </a:lnTo>
                  <a:lnTo>
                    <a:pt x="1504" y="7092"/>
                  </a:lnTo>
                  <a:lnTo>
                    <a:pt x="1515" y="7104"/>
                  </a:lnTo>
                  <a:lnTo>
                    <a:pt x="1526" y="7116"/>
                  </a:lnTo>
                  <a:lnTo>
                    <a:pt x="1537" y="7127"/>
                  </a:lnTo>
                  <a:lnTo>
                    <a:pt x="1549" y="7137"/>
                  </a:lnTo>
                  <a:lnTo>
                    <a:pt x="1561" y="7147"/>
                  </a:lnTo>
                  <a:lnTo>
                    <a:pt x="1574" y="7157"/>
                  </a:lnTo>
                  <a:lnTo>
                    <a:pt x="1587" y="7166"/>
                  </a:lnTo>
                  <a:lnTo>
                    <a:pt x="1600" y="7174"/>
                  </a:lnTo>
                  <a:lnTo>
                    <a:pt x="1615" y="7183"/>
                  </a:lnTo>
                  <a:lnTo>
                    <a:pt x="1630" y="7192"/>
                  </a:lnTo>
                  <a:lnTo>
                    <a:pt x="1644" y="7199"/>
                  </a:lnTo>
                  <a:lnTo>
                    <a:pt x="1658" y="7206"/>
                  </a:lnTo>
                  <a:lnTo>
                    <a:pt x="1673" y="7212"/>
                  </a:lnTo>
                  <a:lnTo>
                    <a:pt x="1688" y="7217"/>
                  </a:lnTo>
                  <a:lnTo>
                    <a:pt x="1703" y="7222"/>
                  </a:lnTo>
                  <a:lnTo>
                    <a:pt x="1718" y="7226"/>
                  </a:lnTo>
                  <a:lnTo>
                    <a:pt x="1734" y="7230"/>
                  </a:lnTo>
                  <a:lnTo>
                    <a:pt x="1749" y="7234"/>
                  </a:lnTo>
                  <a:lnTo>
                    <a:pt x="1765" y="7236"/>
                  </a:lnTo>
                  <a:lnTo>
                    <a:pt x="1781" y="7238"/>
                  </a:lnTo>
                  <a:lnTo>
                    <a:pt x="1797" y="7240"/>
                  </a:lnTo>
                  <a:lnTo>
                    <a:pt x="1813" y="7241"/>
                  </a:lnTo>
                  <a:lnTo>
                    <a:pt x="1831" y="7241"/>
                  </a:lnTo>
                  <a:lnTo>
                    <a:pt x="8169" y="7241"/>
                  </a:lnTo>
                  <a:lnTo>
                    <a:pt x="8187" y="7241"/>
                  </a:lnTo>
                  <a:lnTo>
                    <a:pt x="8203" y="7240"/>
                  </a:lnTo>
                  <a:lnTo>
                    <a:pt x="8219" y="7238"/>
                  </a:lnTo>
                  <a:lnTo>
                    <a:pt x="8235" y="7236"/>
                  </a:lnTo>
                  <a:lnTo>
                    <a:pt x="8251" y="7234"/>
                  </a:lnTo>
                  <a:lnTo>
                    <a:pt x="8266" y="7230"/>
                  </a:lnTo>
                  <a:lnTo>
                    <a:pt x="8282" y="7226"/>
                  </a:lnTo>
                  <a:lnTo>
                    <a:pt x="8297" y="7222"/>
                  </a:lnTo>
                  <a:lnTo>
                    <a:pt x="8312" y="7217"/>
                  </a:lnTo>
                  <a:lnTo>
                    <a:pt x="8327" y="7212"/>
                  </a:lnTo>
                  <a:lnTo>
                    <a:pt x="8342" y="7206"/>
                  </a:lnTo>
                  <a:lnTo>
                    <a:pt x="8356" y="7199"/>
                  </a:lnTo>
                  <a:lnTo>
                    <a:pt x="8370" y="7192"/>
                  </a:lnTo>
                  <a:lnTo>
                    <a:pt x="8385" y="7183"/>
                  </a:lnTo>
                  <a:lnTo>
                    <a:pt x="8400" y="7174"/>
                  </a:lnTo>
                  <a:lnTo>
                    <a:pt x="8413" y="7166"/>
                  </a:lnTo>
                  <a:lnTo>
                    <a:pt x="8426" y="7157"/>
                  </a:lnTo>
                  <a:lnTo>
                    <a:pt x="8439" y="7147"/>
                  </a:lnTo>
                  <a:lnTo>
                    <a:pt x="8451" y="7137"/>
                  </a:lnTo>
                  <a:lnTo>
                    <a:pt x="8463" y="7127"/>
                  </a:lnTo>
                  <a:lnTo>
                    <a:pt x="8474" y="7116"/>
                  </a:lnTo>
                  <a:lnTo>
                    <a:pt x="8485" y="7104"/>
                  </a:lnTo>
                  <a:lnTo>
                    <a:pt x="8496" y="7092"/>
                  </a:lnTo>
                  <a:lnTo>
                    <a:pt x="8506" y="7080"/>
                  </a:lnTo>
                  <a:lnTo>
                    <a:pt x="8516" y="7067"/>
                  </a:lnTo>
                  <a:lnTo>
                    <a:pt x="8525" y="7054"/>
                  </a:lnTo>
                  <a:lnTo>
                    <a:pt x="8534" y="7040"/>
                  </a:lnTo>
                  <a:lnTo>
                    <a:pt x="8543" y="7026"/>
                  </a:lnTo>
                  <a:lnTo>
                    <a:pt x="8551" y="7011"/>
                  </a:lnTo>
                  <a:lnTo>
                    <a:pt x="8558" y="6997"/>
                  </a:lnTo>
                  <a:lnTo>
                    <a:pt x="8565" y="6983"/>
                  </a:lnTo>
                  <a:lnTo>
                    <a:pt x="8571" y="6968"/>
                  </a:lnTo>
                  <a:lnTo>
                    <a:pt x="8576" y="6953"/>
                  </a:lnTo>
                  <a:lnTo>
                    <a:pt x="8581" y="6938"/>
                  </a:lnTo>
                  <a:lnTo>
                    <a:pt x="8585" y="6923"/>
                  </a:lnTo>
                  <a:lnTo>
                    <a:pt x="8589" y="6907"/>
                  </a:lnTo>
                  <a:lnTo>
                    <a:pt x="8593" y="6892"/>
                  </a:lnTo>
                  <a:lnTo>
                    <a:pt x="8595" y="6876"/>
                  </a:lnTo>
                  <a:lnTo>
                    <a:pt x="8597" y="6860"/>
                  </a:lnTo>
                  <a:lnTo>
                    <a:pt x="8599" y="6844"/>
                  </a:lnTo>
                  <a:lnTo>
                    <a:pt x="8600" y="6828"/>
                  </a:lnTo>
                  <a:lnTo>
                    <a:pt x="8600" y="6810"/>
                  </a:lnTo>
                  <a:close/>
                  <a:moveTo>
                    <a:pt x="7783" y="6373"/>
                  </a:moveTo>
                  <a:lnTo>
                    <a:pt x="7751" y="6380"/>
                  </a:lnTo>
                  <a:lnTo>
                    <a:pt x="7718" y="6382"/>
                  </a:lnTo>
                  <a:lnTo>
                    <a:pt x="5226" y="6382"/>
                  </a:lnTo>
                  <a:lnTo>
                    <a:pt x="5193" y="6380"/>
                  </a:lnTo>
                  <a:lnTo>
                    <a:pt x="5161" y="6373"/>
                  </a:lnTo>
                  <a:lnTo>
                    <a:pt x="5130" y="6363"/>
                  </a:lnTo>
                  <a:lnTo>
                    <a:pt x="5101" y="6349"/>
                  </a:lnTo>
                  <a:lnTo>
                    <a:pt x="5074" y="6330"/>
                  </a:lnTo>
                  <a:lnTo>
                    <a:pt x="5049" y="6309"/>
                  </a:lnTo>
                  <a:lnTo>
                    <a:pt x="5028" y="6284"/>
                  </a:lnTo>
                  <a:lnTo>
                    <a:pt x="5009" y="6257"/>
                  </a:lnTo>
                  <a:lnTo>
                    <a:pt x="4995" y="6228"/>
                  </a:lnTo>
                  <a:lnTo>
                    <a:pt x="4985" y="6197"/>
                  </a:lnTo>
                  <a:lnTo>
                    <a:pt x="4978" y="6165"/>
                  </a:lnTo>
                  <a:lnTo>
                    <a:pt x="4976" y="6132"/>
                  </a:lnTo>
                  <a:lnTo>
                    <a:pt x="4978" y="6099"/>
                  </a:lnTo>
                  <a:lnTo>
                    <a:pt x="4985" y="6067"/>
                  </a:lnTo>
                  <a:lnTo>
                    <a:pt x="4995" y="6036"/>
                  </a:lnTo>
                  <a:lnTo>
                    <a:pt x="5009" y="6007"/>
                  </a:lnTo>
                  <a:lnTo>
                    <a:pt x="5028" y="5980"/>
                  </a:lnTo>
                  <a:lnTo>
                    <a:pt x="5049" y="5955"/>
                  </a:lnTo>
                  <a:lnTo>
                    <a:pt x="5074" y="5934"/>
                  </a:lnTo>
                  <a:lnTo>
                    <a:pt x="5101" y="5915"/>
                  </a:lnTo>
                  <a:lnTo>
                    <a:pt x="5130" y="5901"/>
                  </a:lnTo>
                  <a:lnTo>
                    <a:pt x="5161" y="5891"/>
                  </a:lnTo>
                  <a:lnTo>
                    <a:pt x="5193" y="5884"/>
                  </a:lnTo>
                  <a:lnTo>
                    <a:pt x="5226" y="5882"/>
                  </a:lnTo>
                  <a:lnTo>
                    <a:pt x="7718" y="5882"/>
                  </a:lnTo>
                  <a:lnTo>
                    <a:pt x="7751" y="5884"/>
                  </a:lnTo>
                  <a:lnTo>
                    <a:pt x="7783" y="5891"/>
                  </a:lnTo>
                  <a:lnTo>
                    <a:pt x="7814" y="5901"/>
                  </a:lnTo>
                  <a:lnTo>
                    <a:pt x="7843" y="5915"/>
                  </a:lnTo>
                  <a:lnTo>
                    <a:pt x="7870" y="5934"/>
                  </a:lnTo>
                  <a:lnTo>
                    <a:pt x="7895" y="5955"/>
                  </a:lnTo>
                  <a:lnTo>
                    <a:pt x="7916" y="5980"/>
                  </a:lnTo>
                  <a:lnTo>
                    <a:pt x="7935" y="6007"/>
                  </a:lnTo>
                  <a:lnTo>
                    <a:pt x="7949" y="6036"/>
                  </a:lnTo>
                  <a:lnTo>
                    <a:pt x="7959" y="6067"/>
                  </a:lnTo>
                  <a:lnTo>
                    <a:pt x="7966" y="6099"/>
                  </a:lnTo>
                  <a:lnTo>
                    <a:pt x="7968" y="6132"/>
                  </a:lnTo>
                  <a:lnTo>
                    <a:pt x="7966" y="6165"/>
                  </a:lnTo>
                  <a:lnTo>
                    <a:pt x="7959" y="6197"/>
                  </a:lnTo>
                  <a:lnTo>
                    <a:pt x="7949" y="6228"/>
                  </a:lnTo>
                  <a:lnTo>
                    <a:pt x="7935" y="6257"/>
                  </a:lnTo>
                  <a:lnTo>
                    <a:pt x="7916" y="6284"/>
                  </a:lnTo>
                  <a:lnTo>
                    <a:pt x="7895" y="6309"/>
                  </a:lnTo>
                  <a:lnTo>
                    <a:pt x="7870" y="6330"/>
                  </a:lnTo>
                  <a:lnTo>
                    <a:pt x="7843" y="6349"/>
                  </a:lnTo>
                  <a:lnTo>
                    <a:pt x="7814" y="6363"/>
                  </a:lnTo>
                  <a:lnTo>
                    <a:pt x="7783" y="6373"/>
                  </a:lnTo>
                  <a:close/>
                  <a:moveTo>
                    <a:pt x="2492" y="5076"/>
                  </a:moveTo>
                  <a:lnTo>
                    <a:pt x="2498" y="5076"/>
                  </a:lnTo>
                  <a:lnTo>
                    <a:pt x="2506" y="5076"/>
                  </a:lnTo>
                  <a:lnTo>
                    <a:pt x="2509" y="5076"/>
                  </a:lnTo>
                  <a:lnTo>
                    <a:pt x="3754" y="5076"/>
                  </a:lnTo>
                  <a:lnTo>
                    <a:pt x="3757" y="5076"/>
                  </a:lnTo>
                  <a:lnTo>
                    <a:pt x="3765" y="5076"/>
                  </a:lnTo>
                  <a:lnTo>
                    <a:pt x="3771" y="5076"/>
                  </a:lnTo>
                  <a:lnTo>
                    <a:pt x="3780" y="5077"/>
                  </a:lnTo>
                  <a:lnTo>
                    <a:pt x="3786" y="5077"/>
                  </a:lnTo>
                  <a:lnTo>
                    <a:pt x="3794" y="5078"/>
                  </a:lnTo>
                  <a:lnTo>
                    <a:pt x="3800" y="5079"/>
                  </a:lnTo>
                  <a:lnTo>
                    <a:pt x="3808" y="5080"/>
                  </a:lnTo>
                  <a:lnTo>
                    <a:pt x="3814" y="5081"/>
                  </a:lnTo>
                  <a:lnTo>
                    <a:pt x="3822" y="5082"/>
                  </a:lnTo>
                  <a:lnTo>
                    <a:pt x="3828" y="5083"/>
                  </a:lnTo>
                  <a:lnTo>
                    <a:pt x="3836" y="5085"/>
                  </a:lnTo>
                  <a:lnTo>
                    <a:pt x="3842" y="5087"/>
                  </a:lnTo>
                  <a:lnTo>
                    <a:pt x="3850" y="5089"/>
                  </a:lnTo>
                  <a:lnTo>
                    <a:pt x="3855" y="5090"/>
                  </a:lnTo>
                  <a:lnTo>
                    <a:pt x="3863" y="5093"/>
                  </a:lnTo>
                  <a:lnTo>
                    <a:pt x="3869" y="5094"/>
                  </a:lnTo>
                  <a:lnTo>
                    <a:pt x="3877" y="5097"/>
                  </a:lnTo>
                  <a:lnTo>
                    <a:pt x="3882" y="5099"/>
                  </a:lnTo>
                  <a:lnTo>
                    <a:pt x="3890" y="5102"/>
                  </a:lnTo>
                  <a:lnTo>
                    <a:pt x="3895" y="5104"/>
                  </a:lnTo>
                  <a:lnTo>
                    <a:pt x="3903" y="5107"/>
                  </a:lnTo>
                  <a:lnTo>
                    <a:pt x="3908" y="5109"/>
                  </a:lnTo>
                  <a:lnTo>
                    <a:pt x="3915" y="5113"/>
                  </a:lnTo>
                  <a:lnTo>
                    <a:pt x="3920" y="5115"/>
                  </a:lnTo>
                  <a:lnTo>
                    <a:pt x="3928" y="5119"/>
                  </a:lnTo>
                  <a:lnTo>
                    <a:pt x="3933" y="5121"/>
                  </a:lnTo>
                  <a:lnTo>
                    <a:pt x="3940" y="5125"/>
                  </a:lnTo>
                  <a:lnTo>
                    <a:pt x="3946" y="5129"/>
                  </a:lnTo>
                  <a:lnTo>
                    <a:pt x="3953" y="5133"/>
                  </a:lnTo>
                  <a:lnTo>
                    <a:pt x="3958" y="5136"/>
                  </a:lnTo>
                  <a:lnTo>
                    <a:pt x="3965" y="5141"/>
                  </a:lnTo>
                  <a:lnTo>
                    <a:pt x="3969" y="5144"/>
                  </a:lnTo>
                  <a:lnTo>
                    <a:pt x="3976" y="5149"/>
                  </a:lnTo>
                  <a:lnTo>
                    <a:pt x="3980" y="5152"/>
                  </a:lnTo>
                  <a:lnTo>
                    <a:pt x="3987" y="5157"/>
                  </a:lnTo>
                  <a:lnTo>
                    <a:pt x="3991" y="5160"/>
                  </a:lnTo>
                  <a:lnTo>
                    <a:pt x="3998" y="5166"/>
                  </a:lnTo>
                  <a:lnTo>
                    <a:pt x="4002" y="5169"/>
                  </a:lnTo>
                  <a:lnTo>
                    <a:pt x="4008" y="5175"/>
                  </a:lnTo>
                  <a:lnTo>
                    <a:pt x="4012" y="5179"/>
                  </a:lnTo>
                  <a:lnTo>
                    <a:pt x="4018" y="5184"/>
                  </a:lnTo>
                  <a:lnTo>
                    <a:pt x="4022" y="5188"/>
                  </a:lnTo>
                  <a:lnTo>
                    <a:pt x="4028" y="5194"/>
                  </a:lnTo>
                  <a:lnTo>
                    <a:pt x="4032" y="5199"/>
                  </a:lnTo>
                  <a:lnTo>
                    <a:pt x="4038" y="5205"/>
                  </a:lnTo>
                  <a:lnTo>
                    <a:pt x="4041" y="5209"/>
                  </a:lnTo>
                  <a:lnTo>
                    <a:pt x="4047" y="5216"/>
                  </a:lnTo>
                  <a:lnTo>
                    <a:pt x="4051" y="5220"/>
                  </a:lnTo>
                  <a:lnTo>
                    <a:pt x="4056" y="5227"/>
                  </a:lnTo>
                  <a:lnTo>
                    <a:pt x="4059" y="5232"/>
                  </a:lnTo>
                  <a:lnTo>
                    <a:pt x="4064" y="5239"/>
                  </a:lnTo>
                  <a:lnTo>
                    <a:pt x="4067" y="5243"/>
                  </a:lnTo>
                  <a:lnTo>
                    <a:pt x="4072" y="5251"/>
                  </a:lnTo>
                  <a:lnTo>
                    <a:pt x="4075" y="5256"/>
                  </a:lnTo>
                  <a:lnTo>
                    <a:pt x="4080" y="5263"/>
                  </a:lnTo>
                  <a:lnTo>
                    <a:pt x="4083" y="5269"/>
                  </a:lnTo>
                  <a:lnTo>
                    <a:pt x="4087" y="5276"/>
                  </a:lnTo>
                  <a:lnTo>
                    <a:pt x="4090" y="5281"/>
                  </a:lnTo>
                  <a:lnTo>
                    <a:pt x="4093" y="5289"/>
                  </a:lnTo>
                  <a:lnTo>
                    <a:pt x="4095" y="5293"/>
                  </a:lnTo>
                  <a:lnTo>
                    <a:pt x="4099" y="5301"/>
                  </a:lnTo>
                  <a:lnTo>
                    <a:pt x="4101" y="5306"/>
                  </a:lnTo>
                  <a:lnTo>
                    <a:pt x="4104" y="5314"/>
                  </a:lnTo>
                  <a:lnTo>
                    <a:pt x="4106" y="5318"/>
                  </a:lnTo>
                  <a:lnTo>
                    <a:pt x="4109" y="5326"/>
                  </a:lnTo>
                  <a:lnTo>
                    <a:pt x="4111" y="5331"/>
                  </a:lnTo>
                  <a:lnTo>
                    <a:pt x="4113" y="5339"/>
                  </a:lnTo>
                  <a:lnTo>
                    <a:pt x="4115" y="5344"/>
                  </a:lnTo>
                  <a:lnTo>
                    <a:pt x="4117" y="5353"/>
                  </a:lnTo>
                  <a:lnTo>
                    <a:pt x="4119" y="5358"/>
                  </a:lnTo>
                  <a:lnTo>
                    <a:pt x="4121" y="5366"/>
                  </a:lnTo>
                  <a:lnTo>
                    <a:pt x="4122" y="5371"/>
                  </a:lnTo>
                  <a:lnTo>
                    <a:pt x="4124" y="5380"/>
                  </a:lnTo>
                  <a:lnTo>
                    <a:pt x="4125" y="5385"/>
                  </a:lnTo>
                  <a:lnTo>
                    <a:pt x="4126" y="5393"/>
                  </a:lnTo>
                  <a:lnTo>
                    <a:pt x="4127" y="5399"/>
                  </a:lnTo>
                  <a:lnTo>
                    <a:pt x="4128" y="5407"/>
                  </a:lnTo>
                  <a:lnTo>
                    <a:pt x="4129" y="5413"/>
                  </a:lnTo>
                  <a:lnTo>
                    <a:pt x="4130" y="5421"/>
                  </a:lnTo>
                  <a:lnTo>
                    <a:pt x="4130" y="5427"/>
                  </a:lnTo>
                  <a:lnTo>
                    <a:pt x="4131" y="5436"/>
                  </a:lnTo>
                  <a:lnTo>
                    <a:pt x="4131" y="5442"/>
                  </a:lnTo>
                  <a:lnTo>
                    <a:pt x="4131" y="5450"/>
                  </a:lnTo>
                  <a:lnTo>
                    <a:pt x="4131" y="5453"/>
                  </a:lnTo>
                  <a:lnTo>
                    <a:pt x="4131" y="6246"/>
                  </a:lnTo>
                  <a:lnTo>
                    <a:pt x="4131" y="6249"/>
                  </a:lnTo>
                  <a:lnTo>
                    <a:pt x="4131" y="6257"/>
                  </a:lnTo>
                  <a:lnTo>
                    <a:pt x="4131" y="6263"/>
                  </a:lnTo>
                  <a:lnTo>
                    <a:pt x="4130" y="6272"/>
                  </a:lnTo>
                  <a:lnTo>
                    <a:pt x="4130" y="6277"/>
                  </a:lnTo>
                  <a:lnTo>
                    <a:pt x="4129" y="6286"/>
                  </a:lnTo>
                  <a:lnTo>
                    <a:pt x="4128" y="6291"/>
                  </a:lnTo>
                  <a:lnTo>
                    <a:pt x="4127" y="6300"/>
                  </a:lnTo>
                  <a:lnTo>
                    <a:pt x="4126" y="6305"/>
                  </a:lnTo>
                  <a:lnTo>
                    <a:pt x="4125" y="6313"/>
                  </a:lnTo>
                  <a:lnTo>
                    <a:pt x="4124" y="6319"/>
                  </a:lnTo>
                  <a:lnTo>
                    <a:pt x="4122" y="6327"/>
                  </a:lnTo>
                  <a:lnTo>
                    <a:pt x="4121" y="6332"/>
                  </a:lnTo>
                  <a:lnTo>
                    <a:pt x="4119" y="6340"/>
                  </a:lnTo>
                  <a:lnTo>
                    <a:pt x="4117" y="6346"/>
                  </a:lnTo>
                  <a:lnTo>
                    <a:pt x="4115" y="6354"/>
                  </a:lnTo>
                  <a:lnTo>
                    <a:pt x="4113" y="6359"/>
                  </a:lnTo>
                  <a:lnTo>
                    <a:pt x="4111" y="6367"/>
                  </a:lnTo>
                  <a:lnTo>
                    <a:pt x="4109" y="6372"/>
                  </a:lnTo>
                  <a:lnTo>
                    <a:pt x="4106" y="6379"/>
                  </a:lnTo>
                  <a:lnTo>
                    <a:pt x="4104" y="6384"/>
                  </a:lnTo>
                  <a:lnTo>
                    <a:pt x="4101" y="6392"/>
                  </a:lnTo>
                  <a:lnTo>
                    <a:pt x="4099" y="6397"/>
                  </a:lnTo>
                  <a:lnTo>
                    <a:pt x="4096" y="6404"/>
                  </a:lnTo>
                  <a:lnTo>
                    <a:pt x="4094" y="6409"/>
                  </a:lnTo>
                  <a:lnTo>
                    <a:pt x="4090" y="6417"/>
                  </a:lnTo>
                  <a:lnTo>
                    <a:pt x="4088" y="6421"/>
                  </a:lnTo>
                  <a:lnTo>
                    <a:pt x="4084" y="6428"/>
                  </a:lnTo>
                  <a:lnTo>
                    <a:pt x="4079" y="6437"/>
                  </a:lnTo>
                  <a:lnTo>
                    <a:pt x="4074" y="6445"/>
                  </a:lnTo>
                  <a:lnTo>
                    <a:pt x="4071" y="6449"/>
                  </a:lnTo>
                  <a:lnTo>
                    <a:pt x="4067" y="6456"/>
                  </a:lnTo>
                  <a:lnTo>
                    <a:pt x="4064" y="6461"/>
                  </a:lnTo>
                  <a:lnTo>
                    <a:pt x="4059" y="6468"/>
                  </a:lnTo>
                  <a:lnTo>
                    <a:pt x="4055" y="6472"/>
                  </a:lnTo>
                  <a:lnTo>
                    <a:pt x="4050" y="6479"/>
                  </a:lnTo>
                  <a:lnTo>
                    <a:pt x="4047" y="6483"/>
                  </a:lnTo>
                  <a:lnTo>
                    <a:pt x="4041" y="6489"/>
                  </a:lnTo>
                  <a:lnTo>
                    <a:pt x="4038" y="6494"/>
                  </a:lnTo>
                  <a:lnTo>
                    <a:pt x="4032" y="6500"/>
                  </a:lnTo>
                  <a:lnTo>
                    <a:pt x="4029" y="6504"/>
                  </a:lnTo>
                  <a:lnTo>
                    <a:pt x="4023" y="6510"/>
                  </a:lnTo>
                  <a:lnTo>
                    <a:pt x="4019" y="6514"/>
                  </a:lnTo>
                  <a:lnTo>
                    <a:pt x="4013" y="6520"/>
                  </a:lnTo>
                  <a:lnTo>
                    <a:pt x="4009" y="6523"/>
                  </a:lnTo>
                  <a:lnTo>
                    <a:pt x="4003" y="6529"/>
                  </a:lnTo>
                  <a:lnTo>
                    <a:pt x="3998" y="6532"/>
                  </a:lnTo>
                  <a:lnTo>
                    <a:pt x="3992" y="6538"/>
                  </a:lnTo>
                  <a:lnTo>
                    <a:pt x="3988" y="6541"/>
                  </a:lnTo>
                  <a:lnTo>
                    <a:pt x="3981" y="6546"/>
                  </a:lnTo>
                  <a:lnTo>
                    <a:pt x="3977" y="6550"/>
                  </a:lnTo>
                  <a:lnTo>
                    <a:pt x="3970" y="6555"/>
                  </a:lnTo>
                  <a:lnTo>
                    <a:pt x="3965" y="6558"/>
                  </a:lnTo>
                  <a:lnTo>
                    <a:pt x="3958" y="6562"/>
                  </a:lnTo>
                  <a:lnTo>
                    <a:pt x="3954" y="6565"/>
                  </a:lnTo>
                  <a:lnTo>
                    <a:pt x="3946" y="6570"/>
                  </a:lnTo>
                  <a:lnTo>
                    <a:pt x="3940" y="6574"/>
                  </a:lnTo>
                  <a:lnTo>
                    <a:pt x="3932" y="6578"/>
                  </a:lnTo>
                  <a:lnTo>
                    <a:pt x="3927" y="6580"/>
                  </a:lnTo>
                  <a:lnTo>
                    <a:pt x="3920" y="6584"/>
                  </a:lnTo>
                  <a:lnTo>
                    <a:pt x="3915" y="6587"/>
                  </a:lnTo>
                  <a:lnTo>
                    <a:pt x="3907" y="6590"/>
                  </a:lnTo>
                  <a:lnTo>
                    <a:pt x="3902" y="6592"/>
                  </a:lnTo>
                  <a:lnTo>
                    <a:pt x="3894" y="6596"/>
                  </a:lnTo>
                  <a:lnTo>
                    <a:pt x="3888" y="6598"/>
                  </a:lnTo>
                  <a:lnTo>
                    <a:pt x="3880" y="6601"/>
                  </a:lnTo>
                  <a:lnTo>
                    <a:pt x="3875" y="6602"/>
                  </a:lnTo>
                  <a:lnTo>
                    <a:pt x="3867" y="6605"/>
                  </a:lnTo>
                  <a:lnTo>
                    <a:pt x="3862" y="6607"/>
                  </a:lnTo>
                  <a:lnTo>
                    <a:pt x="3854" y="6609"/>
                  </a:lnTo>
                  <a:lnTo>
                    <a:pt x="3848" y="6610"/>
                  </a:lnTo>
                  <a:lnTo>
                    <a:pt x="3840" y="6612"/>
                  </a:lnTo>
                  <a:lnTo>
                    <a:pt x="3834" y="6613"/>
                  </a:lnTo>
                  <a:lnTo>
                    <a:pt x="3826" y="6615"/>
                  </a:lnTo>
                  <a:lnTo>
                    <a:pt x="3821" y="6616"/>
                  </a:lnTo>
                  <a:lnTo>
                    <a:pt x="3812" y="6618"/>
                  </a:lnTo>
                  <a:lnTo>
                    <a:pt x="3807" y="6618"/>
                  </a:lnTo>
                  <a:lnTo>
                    <a:pt x="3798" y="6619"/>
                  </a:lnTo>
                  <a:lnTo>
                    <a:pt x="3793" y="6620"/>
                  </a:lnTo>
                  <a:lnTo>
                    <a:pt x="3785" y="6621"/>
                  </a:lnTo>
                  <a:lnTo>
                    <a:pt x="3779" y="6621"/>
                  </a:lnTo>
                  <a:lnTo>
                    <a:pt x="3771" y="6622"/>
                  </a:lnTo>
                  <a:lnTo>
                    <a:pt x="3765" y="6622"/>
                  </a:lnTo>
                  <a:lnTo>
                    <a:pt x="3757" y="6622"/>
                  </a:lnTo>
                  <a:lnTo>
                    <a:pt x="3754" y="6622"/>
                  </a:lnTo>
                  <a:lnTo>
                    <a:pt x="2509" y="6622"/>
                  </a:lnTo>
                  <a:lnTo>
                    <a:pt x="2506" y="6622"/>
                  </a:lnTo>
                  <a:lnTo>
                    <a:pt x="2498" y="6622"/>
                  </a:lnTo>
                  <a:lnTo>
                    <a:pt x="2492" y="6622"/>
                  </a:lnTo>
                  <a:lnTo>
                    <a:pt x="2484" y="6621"/>
                  </a:lnTo>
                  <a:lnTo>
                    <a:pt x="2478" y="6621"/>
                  </a:lnTo>
                  <a:lnTo>
                    <a:pt x="2470" y="6620"/>
                  </a:lnTo>
                  <a:lnTo>
                    <a:pt x="2465" y="6619"/>
                  </a:lnTo>
                  <a:lnTo>
                    <a:pt x="2456" y="6618"/>
                  </a:lnTo>
                  <a:lnTo>
                    <a:pt x="2451" y="6618"/>
                  </a:lnTo>
                  <a:lnTo>
                    <a:pt x="2442" y="6616"/>
                  </a:lnTo>
                  <a:lnTo>
                    <a:pt x="2437" y="6615"/>
                  </a:lnTo>
                  <a:lnTo>
                    <a:pt x="2429" y="6613"/>
                  </a:lnTo>
                  <a:lnTo>
                    <a:pt x="2423" y="6612"/>
                  </a:lnTo>
                  <a:lnTo>
                    <a:pt x="2415" y="6610"/>
                  </a:lnTo>
                  <a:lnTo>
                    <a:pt x="2409" y="6609"/>
                  </a:lnTo>
                  <a:lnTo>
                    <a:pt x="2401" y="6607"/>
                  </a:lnTo>
                  <a:lnTo>
                    <a:pt x="2396" y="6605"/>
                  </a:lnTo>
                  <a:lnTo>
                    <a:pt x="2388" y="6602"/>
                  </a:lnTo>
                  <a:lnTo>
                    <a:pt x="2382" y="6600"/>
                  </a:lnTo>
                  <a:lnTo>
                    <a:pt x="2374" y="6597"/>
                  </a:lnTo>
                  <a:lnTo>
                    <a:pt x="2369" y="6595"/>
                  </a:lnTo>
                  <a:lnTo>
                    <a:pt x="2361" y="6592"/>
                  </a:lnTo>
                  <a:lnTo>
                    <a:pt x="2356" y="6590"/>
                  </a:lnTo>
                  <a:lnTo>
                    <a:pt x="2348" y="6586"/>
                  </a:lnTo>
                  <a:lnTo>
                    <a:pt x="2343" y="6584"/>
                  </a:lnTo>
                  <a:lnTo>
                    <a:pt x="2335" y="6580"/>
                  </a:lnTo>
                  <a:lnTo>
                    <a:pt x="2330" y="6577"/>
                  </a:lnTo>
                  <a:lnTo>
                    <a:pt x="2323" y="6573"/>
                  </a:lnTo>
                  <a:lnTo>
                    <a:pt x="2319" y="6571"/>
                  </a:lnTo>
                  <a:lnTo>
                    <a:pt x="2312" y="6566"/>
                  </a:lnTo>
                  <a:lnTo>
                    <a:pt x="2307" y="6563"/>
                  </a:lnTo>
                  <a:lnTo>
                    <a:pt x="2299" y="6558"/>
                  </a:lnTo>
                  <a:lnTo>
                    <a:pt x="2295" y="6555"/>
                  </a:lnTo>
                  <a:lnTo>
                    <a:pt x="2288" y="6550"/>
                  </a:lnTo>
                  <a:lnTo>
                    <a:pt x="2283" y="6547"/>
                  </a:lnTo>
                  <a:lnTo>
                    <a:pt x="2276" y="6542"/>
                  </a:lnTo>
                  <a:lnTo>
                    <a:pt x="2272" y="6538"/>
                  </a:lnTo>
                  <a:lnTo>
                    <a:pt x="2265" y="6532"/>
                  </a:lnTo>
                  <a:lnTo>
                    <a:pt x="2261" y="6529"/>
                  </a:lnTo>
                  <a:lnTo>
                    <a:pt x="2255" y="6523"/>
                  </a:lnTo>
                  <a:lnTo>
                    <a:pt x="2250" y="6519"/>
                  </a:lnTo>
                  <a:lnTo>
                    <a:pt x="2244" y="6513"/>
                  </a:lnTo>
                  <a:lnTo>
                    <a:pt x="2240" y="6509"/>
                  </a:lnTo>
                  <a:lnTo>
                    <a:pt x="2235" y="6503"/>
                  </a:lnTo>
                  <a:lnTo>
                    <a:pt x="2231" y="6499"/>
                  </a:lnTo>
                  <a:lnTo>
                    <a:pt x="2225" y="6493"/>
                  </a:lnTo>
                  <a:lnTo>
                    <a:pt x="2222" y="6489"/>
                  </a:lnTo>
                  <a:lnTo>
                    <a:pt x="2216" y="6482"/>
                  </a:lnTo>
                  <a:lnTo>
                    <a:pt x="2213" y="6478"/>
                  </a:lnTo>
                  <a:lnTo>
                    <a:pt x="2208" y="6471"/>
                  </a:lnTo>
                  <a:lnTo>
                    <a:pt x="2205" y="6467"/>
                  </a:lnTo>
                  <a:lnTo>
                    <a:pt x="2200" y="6460"/>
                  </a:lnTo>
                  <a:lnTo>
                    <a:pt x="2197" y="6456"/>
                  </a:lnTo>
                  <a:lnTo>
                    <a:pt x="2192" y="6449"/>
                  </a:lnTo>
                  <a:lnTo>
                    <a:pt x="2189" y="6444"/>
                  </a:lnTo>
                  <a:lnTo>
                    <a:pt x="2185" y="6437"/>
                  </a:lnTo>
                  <a:lnTo>
                    <a:pt x="2181" y="6431"/>
                  </a:lnTo>
                  <a:lnTo>
                    <a:pt x="2177" y="6424"/>
                  </a:lnTo>
                  <a:lnTo>
                    <a:pt x="2175" y="6419"/>
                  </a:lnTo>
                  <a:lnTo>
                    <a:pt x="2171" y="6411"/>
                  </a:lnTo>
                  <a:lnTo>
                    <a:pt x="2169" y="6407"/>
                  </a:lnTo>
                  <a:lnTo>
                    <a:pt x="2165" y="6399"/>
                  </a:lnTo>
                  <a:lnTo>
                    <a:pt x="2163" y="6394"/>
                  </a:lnTo>
                  <a:lnTo>
                    <a:pt x="2160" y="6386"/>
                  </a:lnTo>
                  <a:lnTo>
                    <a:pt x="2158" y="6381"/>
                  </a:lnTo>
                  <a:lnTo>
                    <a:pt x="2155" y="6373"/>
                  </a:lnTo>
                  <a:lnTo>
                    <a:pt x="2153" y="6368"/>
                  </a:lnTo>
                  <a:lnTo>
                    <a:pt x="2150" y="6360"/>
                  </a:lnTo>
                  <a:lnTo>
                    <a:pt x="2149" y="6355"/>
                  </a:lnTo>
                  <a:lnTo>
                    <a:pt x="2146" y="6347"/>
                  </a:lnTo>
                  <a:lnTo>
                    <a:pt x="2145" y="6341"/>
                  </a:lnTo>
                  <a:lnTo>
                    <a:pt x="2143" y="6333"/>
                  </a:lnTo>
                  <a:lnTo>
                    <a:pt x="2141" y="6328"/>
                  </a:lnTo>
                  <a:lnTo>
                    <a:pt x="2140" y="6319"/>
                  </a:lnTo>
                  <a:lnTo>
                    <a:pt x="2138" y="6314"/>
                  </a:lnTo>
                  <a:lnTo>
                    <a:pt x="2137" y="6306"/>
                  </a:lnTo>
                  <a:lnTo>
                    <a:pt x="2136" y="6300"/>
                  </a:lnTo>
                  <a:lnTo>
                    <a:pt x="2135" y="6292"/>
                  </a:lnTo>
                  <a:lnTo>
                    <a:pt x="2134" y="6286"/>
                  </a:lnTo>
                  <a:lnTo>
                    <a:pt x="2133" y="6278"/>
                  </a:lnTo>
                  <a:lnTo>
                    <a:pt x="2133" y="6272"/>
                  </a:lnTo>
                  <a:lnTo>
                    <a:pt x="2132" y="6263"/>
                  </a:lnTo>
                  <a:lnTo>
                    <a:pt x="2132" y="6257"/>
                  </a:lnTo>
                  <a:lnTo>
                    <a:pt x="2132" y="6249"/>
                  </a:lnTo>
                  <a:lnTo>
                    <a:pt x="2132" y="6246"/>
                  </a:lnTo>
                  <a:lnTo>
                    <a:pt x="2132" y="5453"/>
                  </a:lnTo>
                  <a:lnTo>
                    <a:pt x="2132" y="5450"/>
                  </a:lnTo>
                  <a:lnTo>
                    <a:pt x="2132" y="5442"/>
                  </a:lnTo>
                  <a:lnTo>
                    <a:pt x="2132" y="5436"/>
                  </a:lnTo>
                  <a:lnTo>
                    <a:pt x="2133" y="5427"/>
                  </a:lnTo>
                  <a:lnTo>
                    <a:pt x="2133" y="5421"/>
                  </a:lnTo>
                  <a:lnTo>
                    <a:pt x="2134" y="5413"/>
                  </a:lnTo>
                  <a:lnTo>
                    <a:pt x="2135" y="5407"/>
                  </a:lnTo>
                  <a:lnTo>
                    <a:pt x="2136" y="5399"/>
                  </a:lnTo>
                  <a:lnTo>
                    <a:pt x="2137" y="5393"/>
                  </a:lnTo>
                  <a:lnTo>
                    <a:pt x="2138" y="5385"/>
                  </a:lnTo>
                  <a:lnTo>
                    <a:pt x="2139" y="5379"/>
                  </a:lnTo>
                  <a:lnTo>
                    <a:pt x="2141" y="5371"/>
                  </a:lnTo>
                  <a:lnTo>
                    <a:pt x="2143" y="5365"/>
                  </a:lnTo>
                  <a:lnTo>
                    <a:pt x="2145" y="5357"/>
                  </a:lnTo>
                  <a:lnTo>
                    <a:pt x="2146" y="5352"/>
                  </a:lnTo>
                  <a:lnTo>
                    <a:pt x="2149" y="5343"/>
                  </a:lnTo>
                  <a:lnTo>
                    <a:pt x="2150" y="5338"/>
                  </a:lnTo>
                  <a:lnTo>
                    <a:pt x="2153" y="5330"/>
                  </a:lnTo>
                  <a:lnTo>
                    <a:pt x="2155" y="5325"/>
                  </a:lnTo>
                  <a:lnTo>
                    <a:pt x="2158" y="5317"/>
                  </a:lnTo>
                  <a:lnTo>
                    <a:pt x="2160" y="5312"/>
                  </a:lnTo>
                  <a:lnTo>
                    <a:pt x="2163" y="5304"/>
                  </a:lnTo>
                  <a:lnTo>
                    <a:pt x="2166" y="5299"/>
                  </a:lnTo>
                  <a:lnTo>
                    <a:pt x="2169" y="5291"/>
                  </a:lnTo>
                  <a:lnTo>
                    <a:pt x="2172" y="5286"/>
                  </a:lnTo>
                  <a:lnTo>
                    <a:pt x="2176" y="5279"/>
                  </a:lnTo>
                  <a:lnTo>
                    <a:pt x="2178" y="5274"/>
                  </a:lnTo>
                  <a:lnTo>
                    <a:pt x="2182" y="5266"/>
                  </a:lnTo>
                  <a:lnTo>
                    <a:pt x="2184" y="5263"/>
                  </a:lnTo>
                  <a:lnTo>
                    <a:pt x="2189" y="5256"/>
                  </a:lnTo>
                  <a:lnTo>
                    <a:pt x="2192" y="5251"/>
                  </a:lnTo>
                  <a:lnTo>
                    <a:pt x="2196" y="5244"/>
                  </a:lnTo>
                  <a:lnTo>
                    <a:pt x="2199" y="5239"/>
                  </a:lnTo>
                  <a:lnTo>
                    <a:pt x="2204" y="5232"/>
                  </a:lnTo>
                  <a:lnTo>
                    <a:pt x="2208" y="5228"/>
                  </a:lnTo>
                  <a:lnTo>
                    <a:pt x="2213" y="5221"/>
                  </a:lnTo>
                  <a:lnTo>
                    <a:pt x="2216" y="5216"/>
                  </a:lnTo>
                  <a:lnTo>
                    <a:pt x="2222" y="5210"/>
                  </a:lnTo>
                  <a:lnTo>
                    <a:pt x="2225" y="5205"/>
                  </a:lnTo>
                  <a:lnTo>
                    <a:pt x="2231" y="5199"/>
                  </a:lnTo>
                  <a:lnTo>
                    <a:pt x="2235" y="5195"/>
                  </a:lnTo>
                  <a:lnTo>
                    <a:pt x="2241" y="5189"/>
                  </a:lnTo>
                  <a:lnTo>
                    <a:pt x="2245" y="5185"/>
                  </a:lnTo>
                  <a:lnTo>
                    <a:pt x="2251" y="5179"/>
                  </a:lnTo>
                  <a:lnTo>
                    <a:pt x="2255" y="5175"/>
                  </a:lnTo>
                  <a:lnTo>
                    <a:pt x="2261" y="5169"/>
                  </a:lnTo>
                  <a:lnTo>
                    <a:pt x="2266" y="5166"/>
                  </a:lnTo>
                  <a:lnTo>
                    <a:pt x="2272" y="5160"/>
                  </a:lnTo>
                  <a:lnTo>
                    <a:pt x="2277" y="5157"/>
                  </a:lnTo>
                  <a:lnTo>
                    <a:pt x="2284" y="5152"/>
                  </a:lnTo>
                  <a:lnTo>
                    <a:pt x="2288" y="5148"/>
                  </a:lnTo>
                  <a:lnTo>
                    <a:pt x="2295" y="5143"/>
                  </a:lnTo>
                  <a:lnTo>
                    <a:pt x="2300" y="5140"/>
                  </a:lnTo>
                  <a:lnTo>
                    <a:pt x="2307" y="5136"/>
                  </a:lnTo>
                  <a:lnTo>
                    <a:pt x="2312" y="5133"/>
                  </a:lnTo>
                  <a:lnTo>
                    <a:pt x="2319" y="5128"/>
                  </a:lnTo>
                  <a:lnTo>
                    <a:pt x="2322" y="5126"/>
                  </a:lnTo>
                  <a:lnTo>
                    <a:pt x="2330" y="5122"/>
                  </a:lnTo>
                  <a:lnTo>
                    <a:pt x="2335" y="5120"/>
                  </a:lnTo>
                  <a:lnTo>
                    <a:pt x="2342" y="5116"/>
                  </a:lnTo>
                  <a:lnTo>
                    <a:pt x="2347" y="5113"/>
                  </a:lnTo>
                  <a:lnTo>
                    <a:pt x="2355" y="5110"/>
                  </a:lnTo>
                  <a:lnTo>
                    <a:pt x="2360" y="5107"/>
                  </a:lnTo>
                  <a:lnTo>
                    <a:pt x="2368" y="5104"/>
                  </a:lnTo>
                  <a:lnTo>
                    <a:pt x="2373" y="5102"/>
                  </a:lnTo>
                  <a:lnTo>
                    <a:pt x="2381" y="5099"/>
                  </a:lnTo>
                  <a:lnTo>
                    <a:pt x="2386" y="5097"/>
                  </a:lnTo>
                  <a:lnTo>
                    <a:pt x="2394" y="5094"/>
                  </a:lnTo>
                  <a:lnTo>
                    <a:pt x="2399" y="5093"/>
                  </a:lnTo>
                  <a:lnTo>
                    <a:pt x="2408" y="5090"/>
                  </a:lnTo>
                  <a:lnTo>
                    <a:pt x="2413" y="5089"/>
                  </a:lnTo>
                  <a:lnTo>
                    <a:pt x="2421" y="5087"/>
                  </a:lnTo>
                  <a:lnTo>
                    <a:pt x="2427" y="5085"/>
                  </a:lnTo>
                  <a:lnTo>
                    <a:pt x="2435" y="5083"/>
                  </a:lnTo>
                  <a:lnTo>
                    <a:pt x="2441" y="5082"/>
                  </a:lnTo>
                  <a:lnTo>
                    <a:pt x="2449" y="5081"/>
                  </a:lnTo>
                  <a:lnTo>
                    <a:pt x="2455" y="5080"/>
                  </a:lnTo>
                  <a:lnTo>
                    <a:pt x="2463" y="5079"/>
                  </a:lnTo>
                  <a:lnTo>
                    <a:pt x="2469" y="5078"/>
                  </a:lnTo>
                  <a:lnTo>
                    <a:pt x="2477" y="5077"/>
                  </a:lnTo>
                  <a:lnTo>
                    <a:pt x="2483" y="5077"/>
                  </a:lnTo>
                  <a:lnTo>
                    <a:pt x="2492" y="5076"/>
                  </a:lnTo>
                  <a:close/>
                  <a:moveTo>
                    <a:pt x="3757" y="5376"/>
                  </a:moveTo>
                  <a:lnTo>
                    <a:pt x="3753" y="5376"/>
                  </a:lnTo>
                  <a:lnTo>
                    <a:pt x="2510" y="5376"/>
                  </a:lnTo>
                  <a:lnTo>
                    <a:pt x="2506" y="5376"/>
                  </a:lnTo>
                  <a:lnTo>
                    <a:pt x="2504" y="5376"/>
                  </a:lnTo>
                  <a:lnTo>
                    <a:pt x="2501" y="5377"/>
                  </a:lnTo>
                  <a:lnTo>
                    <a:pt x="2498" y="5377"/>
                  </a:lnTo>
                  <a:lnTo>
                    <a:pt x="2496" y="5377"/>
                  </a:lnTo>
                  <a:lnTo>
                    <a:pt x="2493" y="5378"/>
                  </a:lnTo>
                  <a:lnTo>
                    <a:pt x="2490" y="5379"/>
                  </a:lnTo>
                  <a:lnTo>
                    <a:pt x="2488" y="5379"/>
                  </a:lnTo>
                  <a:lnTo>
                    <a:pt x="2485" y="5380"/>
                  </a:lnTo>
                  <a:lnTo>
                    <a:pt x="2482" y="5381"/>
                  </a:lnTo>
                  <a:lnTo>
                    <a:pt x="2480" y="5382"/>
                  </a:lnTo>
                  <a:lnTo>
                    <a:pt x="2477" y="5384"/>
                  </a:lnTo>
                  <a:lnTo>
                    <a:pt x="2475" y="5385"/>
                  </a:lnTo>
                  <a:lnTo>
                    <a:pt x="2471" y="5387"/>
                  </a:lnTo>
                  <a:lnTo>
                    <a:pt x="2468" y="5389"/>
                  </a:lnTo>
                  <a:lnTo>
                    <a:pt x="2465" y="5390"/>
                  </a:lnTo>
                  <a:lnTo>
                    <a:pt x="2463" y="5392"/>
                  </a:lnTo>
                  <a:lnTo>
                    <a:pt x="2461" y="5394"/>
                  </a:lnTo>
                  <a:lnTo>
                    <a:pt x="2459" y="5395"/>
                  </a:lnTo>
                  <a:lnTo>
                    <a:pt x="2457" y="5397"/>
                  </a:lnTo>
                  <a:lnTo>
                    <a:pt x="2455" y="5399"/>
                  </a:lnTo>
                  <a:lnTo>
                    <a:pt x="2453" y="5401"/>
                  </a:lnTo>
                  <a:lnTo>
                    <a:pt x="2451" y="5403"/>
                  </a:lnTo>
                  <a:lnTo>
                    <a:pt x="2450" y="5405"/>
                  </a:lnTo>
                  <a:lnTo>
                    <a:pt x="2448" y="5407"/>
                  </a:lnTo>
                  <a:lnTo>
                    <a:pt x="2446" y="5409"/>
                  </a:lnTo>
                  <a:lnTo>
                    <a:pt x="2445" y="5412"/>
                  </a:lnTo>
                  <a:lnTo>
                    <a:pt x="2443" y="5415"/>
                  </a:lnTo>
                  <a:lnTo>
                    <a:pt x="2441" y="5419"/>
                  </a:lnTo>
                  <a:lnTo>
                    <a:pt x="2440" y="5421"/>
                  </a:lnTo>
                  <a:lnTo>
                    <a:pt x="2438" y="5424"/>
                  </a:lnTo>
                  <a:lnTo>
                    <a:pt x="2437" y="5426"/>
                  </a:lnTo>
                  <a:lnTo>
                    <a:pt x="2436" y="5429"/>
                  </a:lnTo>
                  <a:lnTo>
                    <a:pt x="2435" y="5432"/>
                  </a:lnTo>
                  <a:lnTo>
                    <a:pt x="2435" y="5434"/>
                  </a:lnTo>
                  <a:lnTo>
                    <a:pt x="2434" y="5437"/>
                  </a:lnTo>
                  <a:lnTo>
                    <a:pt x="2433" y="5440"/>
                  </a:lnTo>
                  <a:lnTo>
                    <a:pt x="2433" y="5442"/>
                  </a:lnTo>
                  <a:lnTo>
                    <a:pt x="2433" y="5445"/>
                  </a:lnTo>
                  <a:lnTo>
                    <a:pt x="2432" y="5448"/>
                  </a:lnTo>
                  <a:lnTo>
                    <a:pt x="2432" y="5450"/>
                  </a:lnTo>
                  <a:lnTo>
                    <a:pt x="2432" y="5454"/>
                  </a:lnTo>
                  <a:lnTo>
                    <a:pt x="2432" y="6244"/>
                  </a:lnTo>
                  <a:lnTo>
                    <a:pt x="2432" y="6248"/>
                  </a:lnTo>
                  <a:lnTo>
                    <a:pt x="2432" y="6251"/>
                  </a:lnTo>
                  <a:lnTo>
                    <a:pt x="2432" y="6253"/>
                  </a:lnTo>
                  <a:lnTo>
                    <a:pt x="2433" y="6256"/>
                  </a:lnTo>
                  <a:lnTo>
                    <a:pt x="2433" y="6259"/>
                  </a:lnTo>
                  <a:lnTo>
                    <a:pt x="2434" y="6261"/>
                  </a:lnTo>
                  <a:lnTo>
                    <a:pt x="2435" y="6264"/>
                  </a:lnTo>
                  <a:lnTo>
                    <a:pt x="2435" y="6267"/>
                  </a:lnTo>
                  <a:lnTo>
                    <a:pt x="2436" y="6270"/>
                  </a:lnTo>
                  <a:lnTo>
                    <a:pt x="2438" y="6273"/>
                  </a:lnTo>
                  <a:lnTo>
                    <a:pt x="2439" y="6276"/>
                  </a:lnTo>
                  <a:lnTo>
                    <a:pt x="2440" y="6279"/>
                  </a:lnTo>
                  <a:lnTo>
                    <a:pt x="2442" y="6282"/>
                  </a:lnTo>
                  <a:lnTo>
                    <a:pt x="2443" y="6284"/>
                  </a:lnTo>
                  <a:lnTo>
                    <a:pt x="2444" y="6286"/>
                  </a:lnTo>
                  <a:lnTo>
                    <a:pt x="2446" y="6288"/>
                  </a:lnTo>
                  <a:lnTo>
                    <a:pt x="2448" y="6291"/>
                  </a:lnTo>
                  <a:lnTo>
                    <a:pt x="2450" y="6293"/>
                  </a:lnTo>
                  <a:lnTo>
                    <a:pt x="2451" y="6296"/>
                  </a:lnTo>
                  <a:lnTo>
                    <a:pt x="2453" y="6298"/>
                  </a:lnTo>
                  <a:lnTo>
                    <a:pt x="2455" y="6300"/>
                  </a:lnTo>
                  <a:lnTo>
                    <a:pt x="2457" y="6302"/>
                  </a:lnTo>
                  <a:lnTo>
                    <a:pt x="2460" y="6304"/>
                  </a:lnTo>
                  <a:lnTo>
                    <a:pt x="2462" y="6306"/>
                  </a:lnTo>
                  <a:lnTo>
                    <a:pt x="2464" y="6307"/>
                  </a:lnTo>
                  <a:lnTo>
                    <a:pt x="2466" y="6309"/>
                  </a:lnTo>
                  <a:lnTo>
                    <a:pt x="2468" y="6310"/>
                  </a:lnTo>
                  <a:lnTo>
                    <a:pt x="2471" y="6312"/>
                  </a:lnTo>
                  <a:lnTo>
                    <a:pt x="2474" y="6314"/>
                  </a:lnTo>
                  <a:lnTo>
                    <a:pt x="2476" y="6315"/>
                  </a:lnTo>
                  <a:lnTo>
                    <a:pt x="2479" y="6316"/>
                  </a:lnTo>
                  <a:lnTo>
                    <a:pt x="2481" y="6317"/>
                  </a:lnTo>
                  <a:lnTo>
                    <a:pt x="2483" y="6318"/>
                  </a:lnTo>
                  <a:lnTo>
                    <a:pt x="2486" y="6319"/>
                  </a:lnTo>
                  <a:lnTo>
                    <a:pt x="2488" y="6319"/>
                  </a:lnTo>
                  <a:lnTo>
                    <a:pt x="2491" y="6320"/>
                  </a:lnTo>
                  <a:lnTo>
                    <a:pt x="2494" y="6321"/>
                  </a:lnTo>
                  <a:lnTo>
                    <a:pt x="2497" y="6321"/>
                  </a:lnTo>
                  <a:lnTo>
                    <a:pt x="2500" y="6321"/>
                  </a:lnTo>
                  <a:lnTo>
                    <a:pt x="2503" y="6322"/>
                  </a:lnTo>
                  <a:lnTo>
                    <a:pt x="2506" y="6322"/>
                  </a:lnTo>
                  <a:lnTo>
                    <a:pt x="2510" y="6322"/>
                  </a:lnTo>
                  <a:lnTo>
                    <a:pt x="3753" y="6322"/>
                  </a:lnTo>
                  <a:lnTo>
                    <a:pt x="3757" y="6322"/>
                  </a:lnTo>
                  <a:lnTo>
                    <a:pt x="3760" y="6322"/>
                  </a:lnTo>
                  <a:lnTo>
                    <a:pt x="3763" y="6321"/>
                  </a:lnTo>
                  <a:lnTo>
                    <a:pt x="3766" y="6321"/>
                  </a:lnTo>
                  <a:lnTo>
                    <a:pt x="3769" y="6321"/>
                  </a:lnTo>
                  <a:lnTo>
                    <a:pt x="3772" y="6320"/>
                  </a:lnTo>
                  <a:lnTo>
                    <a:pt x="3775" y="6319"/>
                  </a:lnTo>
                  <a:lnTo>
                    <a:pt x="3778" y="6319"/>
                  </a:lnTo>
                  <a:lnTo>
                    <a:pt x="3780" y="6318"/>
                  </a:lnTo>
                  <a:lnTo>
                    <a:pt x="3783" y="6317"/>
                  </a:lnTo>
                  <a:lnTo>
                    <a:pt x="3786" y="6316"/>
                  </a:lnTo>
                  <a:lnTo>
                    <a:pt x="3788" y="6314"/>
                  </a:lnTo>
                  <a:lnTo>
                    <a:pt x="3791" y="6313"/>
                  </a:lnTo>
                  <a:lnTo>
                    <a:pt x="3793" y="6312"/>
                  </a:lnTo>
                  <a:lnTo>
                    <a:pt x="3794" y="6311"/>
                  </a:lnTo>
                  <a:lnTo>
                    <a:pt x="3797" y="6310"/>
                  </a:lnTo>
                  <a:lnTo>
                    <a:pt x="3799" y="6308"/>
                  </a:lnTo>
                  <a:lnTo>
                    <a:pt x="3802" y="6306"/>
                  </a:lnTo>
                  <a:lnTo>
                    <a:pt x="3804" y="6304"/>
                  </a:lnTo>
                  <a:lnTo>
                    <a:pt x="3806" y="6302"/>
                  </a:lnTo>
                  <a:lnTo>
                    <a:pt x="3809" y="6300"/>
                  </a:lnTo>
                  <a:lnTo>
                    <a:pt x="3811" y="6297"/>
                  </a:lnTo>
                  <a:lnTo>
                    <a:pt x="3813" y="6295"/>
                  </a:lnTo>
                  <a:lnTo>
                    <a:pt x="3815" y="6293"/>
                  </a:lnTo>
                  <a:lnTo>
                    <a:pt x="3817" y="6290"/>
                  </a:lnTo>
                  <a:lnTo>
                    <a:pt x="3819" y="6288"/>
                  </a:lnTo>
                  <a:lnTo>
                    <a:pt x="3820" y="6285"/>
                  </a:lnTo>
                  <a:lnTo>
                    <a:pt x="3820" y="6285"/>
                  </a:lnTo>
                  <a:lnTo>
                    <a:pt x="3821" y="6284"/>
                  </a:lnTo>
                  <a:lnTo>
                    <a:pt x="3822" y="6281"/>
                  </a:lnTo>
                  <a:lnTo>
                    <a:pt x="3824" y="6278"/>
                  </a:lnTo>
                  <a:lnTo>
                    <a:pt x="3825" y="6274"/>
                  </a:lnTo>
                  <a:lnTo>
                    <a:pt x="3826" y="6271"/>
                  </a:lnTo>
                  <a:lnTo>
                    <a:pt x="3827" y="6268"/>
                  </a:lnTo>
                  <a:lnTo>
                    <a:pt x="3828" y="6265"/>
                  </a:lnTo>
                  <a:lnTo>
                    <a:pt x="3829" y="6262"/>
                  </a:lnTo>
                  <a:lnTo>
                    <a:pt x="3830" y="6259"/>
                  </a:lnTo>
                  <a:lnTo>
                    <a:pt x="3830" y="6256"/>
                  </a:lnTo>
                  <a:lnTo>
                    <a:pt x="3831" y="6253"/>
                  </a:lnTo>
                  <a:lnTo>
                    <a:pt x="3831" y="6251"/>
                  </a:lnTo>
                  <a:lnTo>
                    <a:pt x="3831" y="6248"/>
                  </a:lnTo>
                  <a:lnTo>
                    <a:pt x="3831" y="6244"/>
                  </a:lnTo>
                  <a:lnTo>
                    <a:pt x="3831" y="5454"/>
                  </a:lnTo>
                  <a:lnTo>
                    <a:pt x="3831" y="5450"/>
                  </a:lnTo>
                  <a:lnTo>
                    <a:pt x="3831" y="5448"/>
                  </a:lnTo>
                  <a:lnTo>
                    <a:pt x="3830" y="5445"/>
                  </a:lnTo>
                  <a:lnTo>
                    <a:pt x="3830" y="5442"/>
                  </a:lnTo>
                  <a:lnTo>
                    <a:pt x="3830" y="5439"/>
                  </a:lnTo>
                  <a:lnTo>
                    <a:pt x="3829" y="5436"/>
                  </a:lnTo>
                  <a:lnTo>
                    <a:pt x="3828" y="5433"/>
                  </a:lnTo>
                  <a:lnTo>
                    <a:pt x="3827" y="5430"/>
                  </a:lnTo>
                  <a:lnTo>
                    <a:pt x="3826" y="5427"/>
                  </a:lnTo>
                  <a:lnTo>
                    <a:pt x="3825" y="5425"/>
                  </a:lnTo>
                  <a:lnTo>
                    <a:pt x="3824" y="5422"/>
                  </a:lnTo>
                  <a:lnTo>
                    <a:pt x="3823" y="5419"/>
                  </a:lnTo>
                  <a:lnTo>
                    <a:pt x="3822" y="5416"/>
                  </a:lnTo>
                  <a:lnTo>
                    <a:pt x="3820" y="5414"/>
                  </a:lnTo>
                  <a:lnTo>
                    <a:pt x="3819" y="5412"/>
                  </a:lnTo>
                  <a:lnTo>
                    <a:pt x="3818" y="5410"/>
                  </a:lnTo>
                  <a:lnTo>
                    <a:pt x="3816" y="5408"/>
                  </a:lnTo>
                  <a:lnTo>
                    <a:pt x="3815" y="5406"/>
                  </a:lnTo>
                  <a:lnTo>
                    <a:pt x="3813" y="5404"/>
                  </a:lnTo>
                  <a:lnTo>
                    <a:pt x="3811" y="5401"/>
                  </a:lnTo>
                  <a:lnTo>
                    <a:pt x="3809" y="5399"/>
                  </a:lnTo>
                  <a:lnTo>
                    <a:pt x="3807" y="5397"/>
                  </a:lnTo>
                  <a:lnTo>
                    <a:pt x="3805" y="5395"/>
                  </a:lnTo>
                  <a:lnTo>
                    <a:pt x="3802" y="5394"/>
                  </a:lnTo>
                  <a:lnTo>
                    <a:pt x="3800" y="5392"/>
                  </a:lnTo>
                  <a:lnTo>
                    <a:pt x="3797" y="5390"/>
                  </a:lnTo>
                  <a:lnTo>
                    <a:pt x="3795" y="5388"/>
                  </a:lnTo>
                  <a:lnTo>
                    <a:pt x="3793" y="5387"/>
                  </a:lnTo>
                  <a:lnTo>
                    <a:pt x="3791" y="5386"/>
                  </a:lnTo>
                  <a:lnTo>
                    <a:pt x="3788" y="5384"/>
                  </a:lnTo>
                  <a:lnTo>
                    <a:pt x="3785" y="5383"/>
                  </a:lnTo>
                  <a:lnTo>
                    <a:pt x="3782" y="5382"/>
                  </a:lnTo>
                  <a:lnTo>
                    <a:pt x="3779" y="5380"/>
                  </a:lnTo>
                  <a:lnTo>
                    <a:pt x="3776" y="5380"/>
                  </a:lnTo>
                  <a:lnTo>
                    <a:pt x="3773" y="5379"/>
                  </a:lnTo>
                  <a:lnTo>
                    <a:pt x="3770" y="5378"/>
                  </a:lnTo>
                  <a:lnTo>
                    <a:pt x="3768" y="5377"/>
                  </a:lnTo>
                  <a:lnTo>
                    <a:pt x="3765" y="5377"/>
                  </a:lnTo>
                  <a:lnTo>
                    <a:pt x="3762" y="5377"/>
                  </a:lnTo>
                  <a:lnTo>
                    <a:pt x="3759" y="5376"/>
                  </a:lnTo>
                  <a:lnTo>
                    <a:pt x="3757" y="53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3" name="Google Shape;623;p7">
            <a:extLst>
              <a:ext uri="{FF2B5EF4-FFF2-40B4-BE49-F238E27FC236}">
                <a16:creationId xmlns:a16="http://schemas.microsoft.com/office/drawing/2014/main" id="{32BEF743-9E67-427F-8C08-4600F7851AFB}"/>
              </a:ext>
            </a:extLst>
          </p:cNvPr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6234" y="4259"/>
                </a:moveTo>
                <a:lnTo>
                  <a:pt x="8950" y="4259"/>
                </a:lnTo>
                <a:lnTo>
                  <a:pt x="8950" y="5988"/>
                </a:lnTo>
                <a:lnTo>
                  <a:pt x="6234" y="5988"/>
                </a:lnTo>
                <a:lnTo>
                  <a:pt x="6202" y="5987"/>
                </a:lnTo>
                <a:lnTo>
                  <a:pt x="6169" y="5986"/>
                </a:lnTo>
                <a:lnTo>
                  <a:pt x="6137" y="5983"/>
                </a:lnTo>
                <a:lnTo>
                  <a:pt x="6105" y="5978"/>
                </a:lnTo>
                <a:lnTo>
                  <a:pt x="6074" y="5973"/>
                </a:lnTo>
                <a:lnTo>
                  <a:pt x="6042" y="5966"/>
                </a:lnTo>
                <a:lnTo>
                  <a:pt x="6011" y="5959"/>
                </a:lnTo>
                <a:lnTo>
                  <a:pt x="5980" y="5950"/>
                </a:lnTo>
                <a:lnTo>
                  <a:pt x="5949" y="5939"/>
                </a:lnTo>
                <a:lnTo>
                  <a:pt x="5919" y="5928"/>
                </a:lnTo>
                <a:lnTo>
                  <a:pt x="5889" y="5916"/>
                </a:lnTo>
                <a:lnTo>
                  <a:pt x="5860" y="5902"/>
                </a:lnTo>
                <a:lnTo>
                  <a:pt x="5831" y="5888"/>
                </a:lnTo>
                <a:lnTo>
                  <a:pt x="5802" y="5872"/>
                </a:lnTo>
                <a:lnTo>
                  <a:pt x="5774" y="5855"/>
                </a:lnTo>
                <a:lnTo>
                  <a:pt x="5747" y="5837"/>
                </a:lnTo>
                <a:lnTo>
                  <a:pt x="5721" y="5819"/>
                </a:lnTo>
                <a:lnTo>
                  <a:pt x="5695" y="5799"/>
                </a:lnTo>
                <a:lnTo>
                  <a:pt x="5671" y="5778"/>
                </a:lnTo>
                <a:lnTo>
                  <a:pt x="5647" y="5757"/>
                </a:lnTo>
                <a:lnTo>
                  <a:pt x="5623" y="5734"/>
                </a:lnTo>
                <a:lnTo>
                  <a:pt x="5601" y="5711"/>
                </a:lnTo>
                <a:lnTo>
                  <a:pt x="5580" y="5687"/>
                </a:lnTo>
                <a:lnTo>
                  <a:pt x="5559" y="5662"/>
                </a:lnTo>
                <a:lnTo>
                  <a:pt x="5539" y="5637"/>
                </a:lnTo>
                <a:lnTo>
                  <a:pt x="5521" y="5610"/>
                </a:lnTo>
                <a:lnTo>
                  <a:pt x="5503" y="5583"/>
                </a:lnTo>
                <a:lnTo>
                  <a:pt x="5486" y="5555"/>
                </a:lnTo>
                <a:lnTo>
                  <a:pt x="5470" y="5527"/>
                </a:lnTo>
                <a:lnTo>
                  <a:pt x="5456" y="5498"/>
                </a:lnTo>
                <a:lnTo>
                  <a:pt x="5442" y="5468"/>
                </a:lnTo>
                <a:lnTo>
                  <a:pt x="5430" y="5439"/>
                </a:lnTo>
                <a:lnTo>
                  <a:pt x="5419" y="5408"/>
                </a:lnTo>
                <a:lnTo>
                  <a:pt x="5408" y="5378"/>
                </a:lnTo>
                <a:lnTo>
                  <a:pt x="5400" y="5347"/>
                </a:lnTo>
                <a:lnTo>
                  <a:pt x="5392" y="5316"/>
                </a:lnTo>
                <a:lnTo>
                  <a:pt x="5385" y="5284"/>
                </a:lnTo>
                <a:lnTo>
                  <a:pt x="5380" y="5252"/>
                </a:lnTo>
                <a:lnTo>
                  <a:pt x="5375" y="5220"/>
                </a:lnTo>
                <a:lnTo>
                  <a:pt x="5372" y="5188"/>
                </a:lnTo>
                <a:lnTo>
                  <a:pt x="5371" y="5156"/>
                </a:lnTo>
                <a:lnTo>
                  <a:pt x="5370" y="5123"/>
                </a:lnTo>
                <a:lnTo>
                  <a:pt x="5371" y="5091"/>
                </a:lnTo>
                <a:lnTo>
                  <a:pt x="5372" y="5058"/>
                </a:lnTo>
                <a:lnTo>
                  <a:pt x="5375" y="5026"/>
                </a:lnTo>
                <a:lnTo>
                  <a:pt x="5380" y="4994"/>
                </a:lnTo>
                <a:lnTo>
                  <a:pt x="5385" y="4963"/>
                </a:lnTo>
                <a:lnTo>
                  <a:pt x="5392" y="4931"/>
                </a:lnTo>
                <a:lnTo>
                  <a:pt x="5400" y="4900"/>
                </a:lnTo>
                <a:lnTo>
                  <a:pt x="5408" y="4869"/>
                </a:lnTo>
                <a:lnTo>
                  <a:pt x="5419" y="4838"/>
                </a:lnTo>
                <a:lnTo>
                  <a:pt x="5430" y="4808"/>
                </a:lnTo>
                <a:lnTo>
                  <a:pt x="5442" y="4778"/>
                </a:lnTo>
                <a:lnTo>
                  <a:pt x="5456" y="4749"/>
                </a:lnTo>
                <a:lnTo>
                  <a:pt x="5470" y="4720"/>
                </a:lnTo>
                <a:lnTo>
                  <a:pt x="5486" y="4691"/>
                </a:lnTo>
                <a:lnTo>
                  <a:pt x="5503" y="4663"/>
                </a:lnTo>
                <a:lnTo>
                  <a:pt x="5521" y="4636"/>
                </a:lnTo>
                <a:lnTo>
                  <a:pt x="5539" y="4610"/>
                </a:lnTo>
                <a:lnTo>
                  <a:pt x="5559" y="4584"/>
                </a:lnTo>
                <a:lnTo>
                  <a:pt x="5580" y="4560"/>
                </a:lnTo>
                <a:lnTo>
                  <a:pt x="5601" y="4536"/>
                </a:lnTo>
                <a:lnTo>
                  <a:pt x="5623" y="4512"/>
                </a:lnTo>
                <a:lnTo>
                  <a:pt x="5647" y="4490"/>
                </a:lnTo>
                <a:lnTo>
                  <a:pt x="5671" y="4469"/>
                </a:lnTo>
                <a:lnTo>
                  <a:pt x="5695" y="4448"/>
                </a:lnTo>
                <a:lnTo>
                  <a:pt x="5721" y="4428"/>
                </a:lnTo>
                <a:lnTo>
                  <a:pt x="5747" y="4410"/>
                </a:lnTo>
                <a:lnTo>
                  <a:pt x="5774" y="4392"/>
                </a:lnTo>
                <a:lnTo>
                  <a:pt x="5802" y="4375"/>
                </a:lnTo>
                <a:lnTo>
                  <a:pt x="5831" y="4359"/>
                </a:lnTo>
                <a:lnTo>
                  <a:pt x="5860" y="4345"/>
                </a:lnTo>
                <a:lnTo>
                  <a:pt x="5889" y="4331"/>
                </a:lnTo>
                <a:lnTo>
                  <a:pt x="5919" y="4319"/>
                </a:lnTo>
                <a:lnTo>
                  <a:pt x="5949" y="4308"/>
                </a:lnTo>
                <a:lnTo>
                  <a:pt x="5980" y="4297"/>
                </a:lnTo>
                <a:lnTo>
                  <a:pt x="6011" y="4289"/>
                </a:lnTo>
                <a:lnTo>
                  <a:pt x="6042" y="4281"/>
                </a:lnTo>
                <a:lnTo>
                  <a:pt x="6074" y="4274"/>
                </a:lnTo>
                <a:lnTo>
                  <a:pt x="6105" y="4269"/>
                </a:lnTo>
                <a:lnTo>
                  <a:pt x="6137" y="4264"/>
                </a:lnTo>
                <a:lnTo>
                  <a:pt x="6169" y="4261"/>
                </a:lnTo>
                <a:lnTo>
                  <a:pt x="6202" y="4260"/>
                </a:lnTo>
                <a:lnTo>
                  <a:pt x="6234" y="4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" name="Google Shape;624;p7">
            <a:extLst>
              <a:ext uri="{FF2B5EF4-FFF2-40B4-BE49-F238E27FC236}">
                <a16:creationId xmlns:a16="http://schemas.microsoft.com/office/drawing/2014/main" id="{5B839426-258C-4DDB-9774-4DFEBBE19988}"/>
              </a:ext>
            </a:extLst>
          </p:cNvPr>
          <p:cNvSpPr/>
          <p:nvPr/>
        </p:nvSpPr>
        <p:spPr>
          <a:xfrm>
            <a:off x="2962542" y="2660110"/>
            <a:ext cx="633600" cy="633600"/>
          </a:xfrm>
          <a:custGeom>
            <a:avLst/>
            <a:gdLst/>
            <a:ahLst/>
            <a:cxnLst/>
            <a:rect l="l" t="t" r="r" b="b"/>
            <a:pathLst>
              <a:path w="10000" h="10000" extrusionOk="0">
                <a:moveTo>
                  <a:pt x="1996" y="2035"/>
                </a:moveTo>
                <a:lnTo>
                  <a:pt x="2033" y="2034"/>
                </a:lnTo>
                <a:lnTo>
                  <a:pt x="2038" y="2034"/>
                </a:lnTo>
                <a:lnTo>
                  <a:pt x="7716" y="2034"/>
                </a:lnTo>
                <a:lnTo>
                  <a:pt x="7721" y="2034"/>
                </a:lnTo>
                <a:lnTo>
                  <a:pt x="7758" y="2035"/>
                </a:lnTo>
                <a:lnTo>
                  <a:pt x="7767" y="2035"/>
                </a:lnTo>
                <a:lnTo>
                  <a:pt x="7804" y="2037"/>
                </a:lnTo>
                <a:lnTo>
                  <a:pt x="7814" y="2038"/>
                </a:lnTo>
                <a:lnTo>
                  <a:pt x="7850" y="2041"/>
                </a:lnTo>
                <a:lnTo>
                  <a:pt x="7860" y="2042"/>
                </a:lnTo>
                <a:lnTo>
                  <a:pt x="7896" y="2047"/>
                </a:lnTo>
                <a:lnTo>
                  <a:pt x="7905" y="2049"/>
                </a:lnTo>
                <a:lnTo>
                  <a:pt x="7942" y="2055"/>
                </a:lnTo>
                <a:lnTo>
                  <a:pt x="7951" y="2057"/>
                </a:lnTo>
                <a:lnTo>
                  <a:pt x="7987" y="2064"/>
                </a:lnTo>
                <a:lnTo>
                  <a:pt x="7996" y="2066"/>
                </a:lnTo>
                <a:lnTo>
                  <a:pt x="8032" y="2075"/>
                </a:lnTo>
                <a:lnTo>
                  <a:pt x="8041" y="2078"/>
                </a:lnTo>
                <a:lnTo>
                  <a:pt x="8076" y="2088"/>
                </a:lnTo>
                <a:lnTo>
                  <a:pt x="8085" y="2091"/>
                </a:lnTo>
                <a:lnTo>
                  <a:pt x="8120" y="2102"/>
                </a:lnTo>
                <a:lnTo>
                  <a:pt x="8129" y="2105"/>
                </a:lnTo>
                <a:lnTo>
                  <a:pt x="8163" y="2118"/>
                </a:lnTo>
                <a:lnTo>
                  <a:pt x="8172" y="2122"/>
                </a:lnTo>
                <a:lnTo>
                  <a:pt x="8206" y="2136"/>
                </a:lnTo>
                <a:lnTo>
                  <a:pt x="8215" y="2140"/>
                </a:lnTo>
                <a:lnTo>
                  <a:pt x="8248" y="2155"/>
                </a:lnTo>
                <a:lnTo>
                  <a:pt x="8257" y="2159"/>
                </a:lnTo>
                <a:lnTo>
                  <a:pt x="8290" y="2176"/>
                </a:lnTo>
                <a:lnTo>
                  <a:pt x="8298" y="2180"/>
                </a:lnTo>
                <a:lnTo>
                  <a:pt x="8330" y="2198"/>
                </a:lnTo>
                <a:lnTo>
                  <a:pt x="8337" y="2203"/>
                </a:lnTo>
                <a:lnTo>
                  <a:pt x="8369" y="2222"/>
                </a:lnTo>
                <a:lnTo>
                  <a:pt x="8377" y="2227"/>
                </a:lnTo>
                <a:lnTo>
                  <a:pt x="8408" y="2247"/>
                </a:lnTo>
                <a:lnTo>
                  <a:pt x="8416" y="2252"/>
                </a:lnTo>
                <a:lnTo>
                  <a:pt x="8446" y="2273"/>
                </a:lnTo>
                <a:lnTo>
                  <a:pt x="8454" y="2279"/>
                </a:lnTo>
                <a:lnTo>
                  <a:pt x="8483" y="2301"/>
                </a:lnTo>
                <a:lnTo>
                  <a:pt x="8490" y="2307"/>
                </a:lnTo>
                <a:lnTo>
                  <a:pt x="8519" y="2331"/>
                </a:lnTo>
                <a:lnTo>
                  <a:pt x="8526" y="2337"/>
                </a:lnTo>
                <a:lnTo>
                  <a:pt x="8553" y="2361"/>
                </a:lnTo>
                <a:lnTo>
                  <a:pt x="8560" y="2368"/>
                </a:lnTo>
                <a:lnTo>
                  <a:pt x="8587" y="2393"/>
                </a:lnTo>
                <a:lnTo>
                  <a:pt x="8593" y="2400"/>
                </a:lnTo>
                <a:lnTo>
                  <a:pt x="8619" y="2426"/>
                </a:lnTo>
                <a:lnTo>
                  <a:pt x="8625" y="2433"/>
                </a:lnTo>
                <a:lnTo>
                  <a:pt x="8650" y="2461"/>
                </a:lnTo>
                <a:lnTo>
                  <a:pt x="8656" y="2468"/>
                </a:lnTo>
                <a:lnTo>
                  <a:pt x="8680" y="2496"/>
                </a:lnTo>
                <a:lnTo>
                  <a:pt x="8686" y="2503"/>
                </a:lnTo>
                <a:lnTo>
                  <a:pt x="8708" y="2533"/>
                </a:lnTo>
                <a:lnTo>
                  <a:pt x="8714" y="2540"/>
                </a:lnTo>
                <a:lnTo>
                  <a:pt x="8735" y="2570"/>
                </a:lnTo>
                <a:lnTo>
                  <a:pt x="8740" y="2578"/>
                </a:lnTo>
                <a:lnTo>
                  <a:pt x="8761" y="2609"/>
                </a:lnTo>
                <a:lnTo>
                  <a:pt x="8766" y="2617"/>
                </a:lnTo>
                <a:lnTo>
                  <a:pt x="8785" y="2649"/>
                </a:lnTo>
                <a:lnTo>
                  <a:pt x="8790" y="2658"/>
                </a:lnTo>
                <a:lnTo>
                  <a:pt x="8808" y="2690"/>
                </a:lnTo>
                <a:lnTo>
                  <a:pt x="8812" y="2698"/>
                </a:lnTo>
                <a:lnTo>
                  <a:pt x="8829" y="2731"/>
                </a:lnTo>
                <a:lnTo>
                  <a:pt x="8833" y="2740"/>
                </a:lnTo>
                <a:lnTo>
                  <a:pt x="8848" y="2773"/>
                </a:lnTo>
                <a:lnTo>
                  <a:pt x="8852" y="2782"/>
                </a:lnTo>
                <a:lnTo>
                  <a:pt x="8866" y="2816"/>
                </a:lnTo>
                <a:lnTo>
                  <a:pt x="8869" y="2825"/>
                </a:lnTo>
                <a:lnTo>
                  <a:pt x="8882" y="2859"/>
                </a:lnTo>
                <a:lnTo>
                  <a:pt x="8885" y="2868"/>
                </a:lnTo>
                <a:lnTo>
                  <a:pt x="8897" y="2903"/>
                </a:lnTo>
                <a:lnTo>
                  <a:pt x="8899" y="2912"/>
                </a:lnTo>
                <a:lnTo>
                  <a:pt x="8910" y="2947"/>
                </a:lnTo>
                <a:lnTo>
                  <a:pt x="8912" y="2956"/>
                </a:lnTo>
                <a:lnTo>
                  <a:pt x="8921" y="2992"/>
                </a:lnTo>
                <a:lnTo>
                  <a:pt x="8923" y="3001"/>
                </a:lnTo>
                <a:lnTo>
                  <a:pt x="8930" y="3037"/>
                </a:lnTo>
                <a:lnTo>
                  <a:pt x="8932" y="3046"/>
                </a:lnTo>
                <a:lnTo>
                  <a:pt x="8938" y="3083"/>
                </a:lnTo>
                <a:lnTo>
                  <a:pt x="8940" y="3092"/>
                </a:lnTo>
                <a:lnTo>
                  <a:pt x="8945" y="3128"/>
                </a:lnTo>
                <a:lnTo>
                  <a:pt x="8946" y="3138"/>
                </a:lnTo>
                <a:lnTo>
                  <a:pt x="8949" y="3174"/>
                </a:lnTo>
                <a:lnTo>
                  <a:pt x="8950" y="3184"/>
                </a:lnTo>
                <a:lnTo>
                  <a:pt x="8952" y="3221"/>
                </a:lnTo>
                <a:lnTo>
                  <a:pt x="8952" y="3230"/>
                </a:lnTo>
                <a:lnTo>
                  <a:pt x="8953" y="3267"/>
                </a:lnTo>
                <a:lnTo>
                  <a:pt x="8953" y="3272"/>
                </a:lnTo>
                <a:lnTo>
                  <a:pt x="8953" y="4009"/>
                </a:lnTo>
                <a:lnTo>
                  <a:pt x="8983" y="4011"/>
                </a:lnTo>
                <a:lnTo>
                  <a:pt x="9015" y="4018"/>
                </a:lnTo>
                <a:lnTo>
                  <a:pt x="9046" y="4028"/>
                </a:lnTo>
                <a:lnTo>
                  <a:pt x="9075" y="4042"/>
                </a:lnTo>
                <a:lnTo>
                  <a:pt x="9102" y="4061"/>
                </a:lnTo>
                <a:lnTo>
                  <a:pt x="9127" y="4082"/>
                </a:lnTo>
                <a:lnTo>
                  <a:pt x="9148" y="4107"/>
                </a:lnTo>
                <a:lnTo>
                  <a:pt x="9167" y="4134"/>
                </a:lnTo>
                <a:lnTo>
                  <a:pt x="9181" y="4163"/>
                </a:lnTo>
                <a:lnTo>
                  <a:pt x="9191" y="4194"/>
                </a:lnTo>
                <a:lnTo>
                  <a:pt x="9198" y="4226"/>
                </a:lnTo>
                <a:lnTo>
                  <a:pt x="9200" y="4259"/>
                </a:lnTo>
                <a:lnTo>
                  <a:pt x="9200" y="5988"/>
                </a:lnTo>
                <a:lnTo>
                  <a:pt x="9198" y="6021"/>
                </a:lnTo>
                <a:lnTo>
                  <a:pt x="9191" y="6053"/>
                </a:lnTo>
                <a:lnTo>
                  <a:pt x="9181" y="6084"/>
                </a:lnTo>
                <a:lnTo>
                  <a:pt x="9167" y="6113"/>
                </a:lnTo>
                <a:lnTo>
                  <a:pt x="9148" y="6140"/>
                </a:lnTo>
                <a:lnTo>
                  <a:pt x="9127" y="6165"/>
                </a:lnTo>
                <a:lnTo>
                  <a:pt x="9102" y="6186"/>
                </a:lnTo>
                <a:lnTo>
                  <a:pt x="9075" y="6205"/>
                </a:lnTo>
                <a:lnTo>
                  <a:pt x="9046" y="6219"/>
                </a:lnTo>
                <a:lnTo>
                  <a:pt x="9015" y="6229"/>
                </a:lnTo>
                <a:lnTo>
                  <a:pt x="8983" y="6236"/>
                </a:lnTo>
                <a:lnTo>
                  <a:pt x="8953" y="6238"/>
                </a:lnTo>
                <a:lnTo>
                  <a:pt x="8953" y="6728"/>
                </a:lnTo>
                <a:lnTo>
                  <a:pt x="8953" y="6733"/>
                </a:lnTo>
                <a:lnTo>
                  <a:pt x="8952" y="6770"/>
                </a:lnTo>
                <a:lnTo>
                  <a:pt x="8952" y="6779"/>
                </a:lnTo>
                <a:lnTo>
                  <a:pt x="8950" y="6816"/>
                </a:lnTo>
                <a:lnTo>
                  <a:pt x="8949" y="6826"/>
                </a:lnTo>
                <a:lnTo>
                  <a:pt x="8946" y="6862"/>
                </a:lnTo>
                <a:lnTo>
                  <a:pt x="8945" y="6872"/>
                </a:lnTo>
                <a:lnTo>
                  <a:pt x="8940" y="6908"/>
                </a:lnTo>
                <a:lnTo>
                  <a:pt x="8938" y="6917"/>
                </a:lnTo>
                <a:lnTo>
                  <a:pt x="8932" y="6954"/>
                </a:lnTo>
                <a:lnTo>
                  <a:pt x="8930" y="6963"/>
                </a:lnTo>
                <a:lnTo>
                  <a:pt x="8923" y="6999"/>
                </a:lnTo>
                <a:lnTo>
                  <a:pt x="8921" y="7008"/>
                </a:lnTo>
                <a:lnTo>
                  <a:pt x="8912" y="7044"/>
                </a:lnTo>
                <a:lnTo>
                  <a:pt x="8910" y="7053"/>
                </a:lnTo>
                <a:lnTo>
                  <a:pt x="8899" y="7088"/>
                </a:lnTo>
                <a:lnTo>
                  <a:pt x="8897" y="7097"/>
                </a:lnTo>
                <a:lnTo>
                  <a:pt x="8885" y="7132"/>
                </a:lnTo>
                <a:lnTo>
                  <a:pt x="8882" y="7141"/>
                </a:lnTo>
                <a:lnTo>
                  <a:pt x="8869" y="7175"/>
                </a:lnTo>
                <a:lnTo>
                  <a:pt x="8866" y="7184"/>
                </a:lnTo>
                <a:lnTo>
                  <a:pt x="8852" y="7218"/>
                </a:lnTo>
                <a:lnTo>
                  <a:pt x="8848" y="7227"/>
                </a:lnTo>
                <a:lnTo>
                  <a:pt x="8833" y="7260"/>
                </a:lnTo>
                <a:lnTo>
                  <a:pt x="8829" y="7269"/>
                </a:lnTo>
                <a:lnTo>
                  <a:pt x="8812" y="7302"/>
                </a:lnTo>
                <a:lnTo>
                  <a:pt x="8808" y="7310"/>
                </a:lnTo>
                <a:lnTo>
                  <a:pt x="8790" y="7342"/>
                </a:lnTo>
                <a:lnTo>
                  <a:pt x="8785" y="7351"/>
                </a:lnTo>
                <a:lnTo>
                  <a:pt x="8766" y="7383"/>
                </a:lnTo>
                <a:lnTo>
                  <a:pt x="8761" y="7391"/>
                </a:lnTo>
                <a:lnTo>
                  <a:pt x="8740" y="7422"/>
                </a:lnTo>
                <a:lnTo>
                  <a:pt x="8735" y="7430"/>
                </a:lnTo>
                <a:lnTo>
                  <a:pt x="8714" y="7460"/>
                </a:lnTo>
                <a:lnTo>
                  <a:pt x="8708" y="7467"/>
                </a:lnTo>
                <a:lnTo>
                  <a:pt x="8686" y="7497"/>
                </a:lnTo>
                <a:lnTo>
                  <a:pt x="8680" y="7504"/>
                </a:lnTo>
                <a:lnTo>
                  <a:pt x="8656" y="7532"/>
                </a:lnTo>
                <a:lnTo>
                  <a:pt x="8650" y="7539"/>
                </a:lnTo>
                <a:lnTo>
                  <a:pt x="8625" y="7567"/>
                </a:lnTo>
                <a:lnTo>
                  <a:pt x="8619" y="7574"/>
                </a:lnTo>
                <a:lnTo>
                  <a:pt x="8593" y="7600"/>
                </a:lnTo>
                <a:lnTo>
                  <a:pt x="8587" y="7607"/>
                </a:lnTo>
                <a:lnTo>
                  <a:pt x="8560" y="7632"/>
                </a:lnTo>
                <a:lnTo>
                  <a:pt x="8553" y="7639"/>
                </a:lnTo>
                <a:lnTo>
                  <a:pt x="8526" y="7663"/>
                </a:lnTo>
                <a:lnTo>
                  <a:pt x="8519" y="7669"/>
                </a:lnTo>
                <a:lnTo>
                  <a:pt x="8490" y="7693"/>
                </a:lnTo>
                <a:lnTo>
                  <a:pt x="8483" y="7699"/>
                </a:lnTo>
                <a:lnTo>
                  <a:pt x="8454" y="7721"/>
                </a:lnTo>
                <a:lnTo>
                  <a:pt x="8446" y="7727"/>
                </a:lnTo>
                <a:lnTo>
                  <a:pt x="8416" y="7748"/>
                </a:lnTo>
                <a:lnTo>
                  <a:pt x="8408" y="7753"/>
                </a:lnTo>
                <a:lnTo>
                  <a:pt x="8377" y="7773"/>
                </a:lnTo>
                <a:lnTo>
                  <a:pt x="8369" y="7778"/>
                </a:lnTo>
                <a:lnTo>
                  <a:pt x="8337" y="7797"/>
                </a:lnTo>
                <a:lnTo>
                  <a:pt x="8330" y="7802"/>
                </a:lnTo>
                <a:lnTo>
                  <a:pt x="8298" y="7820"/>
                </a:lnTo>
                <a:lnTo>
                  <a:pt x="8290" y="7824"/>
                </a:lnTo>
                <a:lnTo>
                  <a:pt x="8257" y="7841"/>
                </a:lnTo>
                <a:lnTo>
                  <a:pt x="8248" y="7845"/>
                </a:lnTo>
                <a:lnTo>
                  <a:pt x="8215" y="7860"/>
                </a:lnTo>
                <a:lnTo>
                  <a:pt x="8206" y="7864"/>
                </a:lnTo>
                <a:lnTo>
                  <a:pt x="8172" y="7878"/>
                </a:lnTo>
                <a:lnTo>
                  <a:pt x="8163" y="7882"/>
                </a:lnTo>
                <a:lnTo>
                  <a:pt x="8129" y="7895"/>
                </a:lnTo>
                <a:lnTo>
                  <a:pt x="8120" y="7898"/>
                </a:lnTo>
                <a:lnTo>
                  <a:pt x="8085" y="7909"/>
                </a:lnTo>
                <a:lnTo>
                  <a:pt x="8076" y="7912"/>
                </a:lnTo>
                <a:lnTo>
                  <a:pt x="8041" y="7922"/>
                </a:lnTo>
                <a:lnTo>
                  <a:pt x="8032" y="7925"/>
                </a:lnTo>
                <a:lnTo>
                  <a:pt x="7996" y="7934"/>
                </a:lnTo>
                <a:lnTo>
                  <a:pt x="7987" y="7936"/>
                </a:lnTo>
                <a:lnTo>
                  <a:pt x="7951" y="7943"/>
                </a:lnTo>
                <a:lnTo>
                  <a:pt x="7942" y="7945"/>
                </a:lnTo>
                <a:lnTo>
                  <a:pt x="7905" y="7951"/>
                </a:lnTo>
                <a:lnTo>
                  <a:pt x="7896" y="7953"/>
                </a:lnTo>
                <a:lnTo>
                  <a:pt x="7860" y="7958"/>
                </a:lnTo>
                <a:lnTo>
                  <a:pt x="7850" y="7959"/>
                </a:lnTo>
                <a:lnTo>
                  <a:pt x="7814" y="7962"/>
                </a:lnTo>
                <a:lnTo>
                  <a:pt x="7804" y="7963"/>
                </a:lnTo>
                <a:lnTo>
                  <a:pt x="7767" y="7965"/>
                </a:lnTo>
                <a:lnTo>
                  <a:pt x="7758" y="7965"/>
                </a:lnTo>
                <a:lnTo>
                  <a:pt x="7721" y="7966"/>
                </a:lnTo>
                <a:lnTo>
                  <a:pt x="7716" y="7966"/>
                </a:lnTo>
                <a:lnTo>
                  <a:pt x="2038" y="7966"/>
                </a:lnTo>
                <a:lnTo>
                  <a:pt x="2033" y="7966"/>
                </a:lnTo>
                <a:lnTo>
                  <a:pt x="1996" y="7965"/>
                </a:lnTo>
                <a:lnTo>
                  <a:pt x="1987" y="7965"/>
                </a:lnTo>
                <a:lnTo>
                  <a:pt x="1950" y="7963"/>
                </a:lnTo>
                <a:lnTo>
                  <a:pt x="1940" y="7962"/>
                </a:lnTo>
                <a:lnTo>
                  <a:pt x="1903" y="7959"/>
                </a:lnTo>
                <a:lnTo>
                  <a:pt x="1894" y="7958"/>
                </a:lnTo>
                <a:lnTo>
                  <a:pt x="1857" y="7953"/>
                </a:lnTo>
                <a:lnTo>
                  <a:pt x="1848" y="7951"/>
                </a:lnTo>
                <a:lnTo>
                  <a:pt x="1812" y="7945"/>
                </a:lnTo>
                <a:lnTo>
                  <a:pt x="1802" y="7943"/>
                </a:lnTo>
                <a:lnTo>
                  <a:pt x="1766" y="7936"/>
                </a:lnTo>
                <a:lnTo>
                  <a:pt x="1757" y="7934"/>
                </a:lnTo>
                <a:lnTo>
                  <a:pt x="1721" y="7925"/>
                </a:lnTo>
                <a:lnTo>
                  <a:pt x="1712" y="7922"/>
                </a:lnTo>
                <a:lnTo>
                  <a:pt x="1677" y="7912"/>
                </a:lnTo>
                <a:lnTo>
                  <a:pt x="1668" y="7909"/>
                </a:lnTo>
                <a:lnTo>
                  <a:pt x="1633" y="7898"/>
                </a:lnTo>
                <a:lnTo>
                  <a:pt x="1624" y="7895"/>
                </a:lnTo>
                <a:lnTo>
                  <a:pt x="1590" y="7882"/>
                </a:lnTo>
                <a:lnTo>
                  <a:pt x="1581" y="7878"/>
                </a:lnTo>
                <a:lnTo>
                  <a:pt x="1547" y="7864"/>
                </a:lnTo>
                <a:lnTo>
                  <a:pt x="1538" y="7860"/>
                </a:lnTo>
                <a:lnTo>
                  <a:pt x="1505" y="7845"/>
                </a:lnTo>
                <a:lnTo>
                  <a:pt x="1496" y="7841"/>
                </a:lnTo>
                <a:lnTo>
                  <a:pt x="1463" y="7824"/>
                </a:lnTo>
                <a:lnTo>
                  <a:pt x="1455" y="7820"/>
                </a:lnTo>
                <a:lnTo>
                  <a:pt x="1423" y="7802"/>
                </a:lnTo>
                <a:lnTo>
                  <a:pt x="1416" y="7797"/>
                </a:lnTo>
                <a:lnTo>
                  <a:pt x="1384" y="7778"/>
                </a:lnTo>
                <a:lnTo>
                  <a:pt x="1376" y="7773"/>
                </a:lnTo>
                <a:lnTo>
                  <a:pt x="1345" y="7753"/>
                </a:lnTo>
                <a:lnTo>
                  <a:pt x="1337" y="7748"/>
                </a:lnTo>
                <a:lnTo>
                  <a:pt x="1307" y="7727"/>
                </a:lnTo>
                <a:lnTo>
                  <a:pt x="1299" y="7721"/>
                </a:lnTo>
                <a:lnTo>
                  <a:pt x="1270" y="7699"/>
                </a:lnTo>
                <a:lnTo>
                  <a:pt x="1263" y="7693"/>
                </a:lnTo>
                <a:lnTo>
                  <a:pt x="1234" y="7669"/>
                </a:lnTo>
                <a:lnTo>
                  <a:pt x="1227" y="7663"/>
                </a:lnTo>
                <a:lnTo>
                  <a:pt x="1200" y="7639"/>
                </a:lnTo>
                <a:lnTo>
                  <a:pt x="1193" y="7632"/>
                </a:lnTo>
                <a:lnTo>
                  <a:pt x="1166" y="7607"/>
                </a:lnTo>
                <a:lnTo>
                  <a:pt x="1160" y="7600"/>
                </a:lnTo>
                <a:lnTo>
                  <a:pt x="1134" y="7574"/>
                </a:lnTo>
                <a:lnTo>
                  <a:pt x="1128" y="7567"/>
                </a:lnTo>
                <a:lnTo>
                  <a:pt x="1103" y="7539"/>
                </a:lnTo>
                <a:lnTo>
                  <a:pt x="1097" y="7532"/>
                </a:lnTo>
                <a:lnTo>
                  <a:pt x="1073" y="7504"/>
                </a:lnTo>
                <a:lnTo>
                  <a:pt x="1067" y="7497"/>
                </a:lnTo>
                <a:lnTo>
                  <a:pt x="1045" y="7467"/>
                </a:lnTo>
                <a:lnTo>
                  <a:pt x="1039" y="7460"/>
                </a:lnTo>
                <a:lnTo>
                  <a:pt x="1018" y="7430"/>
                </a:lnTo>
                <a:lnTo>
                  <a:pt x="1013" y="7422"/>
                </a:lnTo>
                <a:lnTo>
                  <a:pt x="992" y="7391"/>
                </a:lnTo>
                <a:lnTo>
                  <a:pt x="987" y="7383"/>
                </a:lnTo>
                <a:lnTo>
                  <a:pt x="968" y="7351"/>
                </a:lnTo>
                <a:lnTo>
                  <a:pt x="963" y="7342"/>
                </a:lnTo>
                <a:lnTo>
                  <a:pt x="945" y="7310"/>
                </a:lnTo>
                <a:lnTo>
                  <a:pt x="941" y="7302"/>
                </a:lnTo>
                <a:lnTo>
                  <a:pt x="924" y="7269"/>
                </a:lnTo>
                <a:lnTo>
                  <a:pt x="920" y="7260"/>
                </a:lnTo>
                <a:lnTo>
                  <a:pt x="905" y="7227"/>
                </a:lnTo>
                <a:lnTo>
                  <a:pt x="901" y="7218"/>
                </a:lnTo>
                <a:lnTo>
                  <a:pt x="887" y="7184"/>
                </a:lnTo>
                <a:lnTo>
                  <a:pt x="884" y="7175"/>
                </a:lnTo>
                <a:lnTo>
                  <a:pt x="871" y="7141"/>
                </a:lnTo>
                <a:lnTo>
                  <a:pt x="868" y="7132"/>
                </a:lnTo>
                <a:lnTo>
                  <a:pt x="856" y="7097"/>
                </a:lnTo>
                <a:lnTo>
                  <a:pt x="854" y="7088"/>
                </a:lnTo>
                <a:lnTo>
                  <a:pt x="843" y="7053"/>
                </a:lnTo>
                <a:lnTo>
                  <a:pt x="841" y="7044"/>
                </a:lnTo>
                <a:lnTo>
                  <a:pt x="832" y="7008"/>
                </a:lnTo>
                <a:lnTo>
                  <a:pt x="830" y="6999"/>
                </a:lnTo>
                <a:lnTo>
                  <a:pt x="823" y="6963"/>
                </a:lnTo>
                <a:lnTo>
                  <a:pt x="821" y="6954"/>
                </a:lnTo>
                <a:lnTo>
                  <a:pt x="815" y="6917"/>
                </a:lnTo>
                <a:lnTo>
                  <a:pt x="813" y="6908"/>
                </a:lnTo>
                <a:lnTo>
                  <a:pt x="808" y="6872"/>
                </a:lnTo>
                <a:lnTo>
                  <a:pt x="807" y="6862"/>
                </a:lnTo>
                <a:lnTo>
                  <a:pt x="804" y="6826"/>
                </a:lnTo>
                <a:lnTo>
                  <a:pt x="803" y="6816"/>
                </a:lnTo>
                <a:lnTo>
                  <a:pt x="801" y="6779"/>
                </a:lnTo>
                <a:lnTo>
                  <a:pt x="801" y="6770"/>
                </a:lnTo>
                <a:lnTo>
                  <a:pt x="800" y="6733"/>
                </a:lnTo>
                <a:lnTo>
                  <a:pt x="800" y="6728"/>
                </a:lnTo>
                <a:lnTo>
                  <a:pt x="800" y="3272"/>
                </a:lnTo>
                <a:lnTo>
                  <a:pt x="800" y="3267"/>
                </a:lnTo>
                <a:lnTo>
                  <a:pt x="801" y="3230"/>
                </a:lnTo>
                <a:lnTo>
                  <a:pt x="801" y="3221"/>
                </a:lnTo>
                <a:lnTo>
                  <a:pt x="803" y="3184"/>
                </a:lnTo>
                <a:lnTo>
                  <a:pt x="804" y="3174"/>
                </a:lnTo>
                <a:lnTo>
                  <a:pt x="807" y="3138"/>
                </a:lnTo>
                <a:lnTo>
                  <a:pt x="808" y="3128"/>
                </a:lnTo>
                <a:lnTo>
                  <a:pt x="813" y="3092"/>
                </a:lnTo>
                <a:lnTo>
                  <a:pt x="815" y="3083"/>
                </a:lnTo>
                <a:lnTo>
                  <a:pt x="821" y="3046"/>
                </a:lnTo>
                <a:lnTo>
                  <a:pt x="823" y="3037"/>
                </a:lnTo>
                <a:lnTo>
                  <a:pt x="830" y="3001"/>
                </a:lnTo>
                <a:lnTo>
                  <a:pt x="832" y="2992"/>
                </a:lnTo>
                <a:lnTo>
                  <a:pt x="841" y="2956"/>
                </a:lnTo>
                <a:lnTo>
                  <a:pt x="843" y="2947"/>
                </a:lnTo>
                <a:lnTo>
                  <a:pt x="854" y="2912"/>
                </a:lnTo>
                <a:lnTo>
                  <a:pt x="856" y="2903"/>
                </a:lnTo>
                <a:lnTo>
                  <a:pt x="868" y="2868"/>
                </a:lnTo>
                <a:lnTo>
                  <a:pt x="871" y="2859"/>
                </a:lnTo>
                <a:lnTo>
                  <a:pt x="884" y="2825"/>
                </a:lnTo>
                <a:lnTo>
                  <a:pt x="887" y="2816"/>
                </a:lnTo>
                <a:lnTo>
                  <a:pt x="901" y="2782"/>
                </a:lnTo>
                <a:lnTo>
                  <a:pt x="905" y="2773"/>
                </a:lnTo>
                <a:lnTo>
                  <a:pt x="920" y="2740"/>
                </a:lnTo>
                <a:lnTo>
                  <a:pt x="924" y="2731"/>
                </a:lnTo>
                <a:lnTo>
                  <a:pt x="941" y="2698"/>
                </a:lnTo>
                <a:lnTo>
                  <a:pt x="945" y="2690"/>
                </a:lnTo>
                <a:lnTo>
                  <a:pt x="963" y="2658"/>
                </a:lnTo>
                <a:lnTo>
                  <a:pt x="968" y="2649"/>
                </a:lnTo>
                <a:lnTo>
                  <a:pt x="987" y="2617"/>
                </a:lnTo>
                <a:lnTo>
                  <a:pt x="992" y="2609"/>
                </a:lnTo>
                <a:lnTo>
                  <a:pt x="1013" y="2578"/>
                </a:lnTo>
                <a:lnTo>
                  <a:pt x="1018" y="2570"/>
                </a:lnTo>
                <a:lnTo>
                  <a:pt x="1039" y="2540"/>
                </a:lnTo>
                <a:lnTo>
                  <a:pt x="1045" y="2533"/>
                </a:lnTo>
                <a:lnTo>
                  <a:pt x="1067" y="2503"/>
                </a:lnTo>
                <a:lnTo>
                  <a:pt x="1073" y="2496"/>
                </a:lnTo>
                <a:lnTo>
                  <a:pt x="1097" y="2468"/>
                </a:lnTo>
                <a:lnTo>
                  <a:pt x="1103" y="2461"/>
                </a:lnTo>
                <a:lnTo>
                  <a:pt x="1128" y="2433"/>
                </a:lnTo>
                <a:lnTo>
                  <a:pt x="1134" y="2426"/>
                </a:lnTo>
                <a:lnTo>
                  <a:pt x="1160" y="2400"/>
                </a:lnTo>
                <a:lnTo>
                  <a:pt x="1166" y="2393"/>
                </a:lnTo>
                <a:lnTo>
                  <a:pt x="1193" y="2368"/>
                </a:lnTo>
                <a:lnTo>
                  <a:pt x="1200" y="2361"/>
                </a:lnTo>
                <a:lnTo>
                  <a:pt x="1227" y="2337"/>
                </a:lnTo>
                <a:lnTo>
                  <a:pt x="1234" y="2331"/>
                </a:lnTo>
                <a:lnTo>
                  <a:pt x="1263" y="2307"/>
                </a:lnTo>
                <a:lnTo>
                  <a:pt x="1270" y="2301"/>
                </a:lnTo>
                <a:lnTo>
                  <a:pt x="1299" y="2279"/>
                </a:lnTo>
                <a:lnTo>
                  <a:pt x="1307" y="2273"/>
                </a:lnTo>
                <a:lnTo>
                  <a:pt x="1337" y="2252"/>
                </a:lnTo>
                <a:lnTo>
                  <a:pt x="1345" y="2247"/>
                </a:lnTo>
                <a:lnTo>
                  <a:pt x="1376" y="2227"/>
                </a:lnTo>
                <a:lnTo>
                  <a:pt x="1384" y="2222"/>
                </a:lnTo>
                <a:lnTo>
                  <a:pt x="1416" y="2203"/>
                </a:lnTo>
                <a:lnTo>
                  <a:pt x="1423" y="2198"/>
                </a:lnTo>
                <a:lnTo>
                  <a:pt x="1455" y="2180"/>
                </a:lnTo>
                <a:lnTo>
                  <a:pt x="1463" y="2176"/>
                </a:lnTo>
                <a:lnTo>
                  <a:pt x="1496" y="2159"/>
                </a:lnTo>
                <a:lnTo>
                  <a:pt x="1505" y="2155"/>
                </a:lnTo>
                <a:lnTo>
                  <a:pt x="1538" y="2140"/>
                </a:lnTo>
                <a:lnTo>
                  <a:pt x="1547" y="2136"/>
                </a:lnTo>
                <a:lnTo>
                  <a:pt x="1581" y="2122"/>
                </a:lnTo>
                <a:lnTo>
                  <a:pt x="1590" y="2118"/>
                </a:lnTo>
                <a:lnTo>
                  <a:pt x="1624" y="2105"/>
                </a:lnTo>
                <a:lnTo>
                  <a:pt x="1633" y="2102"/>
                </a:lnTo>
                <a:lnTo>
                  <a:pt x="1668" y="2091"/>
                </a:lnTo>
                <a:lnTo>
                  <a:pt x="1677" y="2088"/>
                </a:lnTo>
                <a:lnTo>
                  <a:pt x="1712" y="2078"/>
                </a:lnTo>
                <a:lnTo>
                  <a:pt x="1721" y="2075"/>
                </a:lnTo>
                <a:lnTo>
                  <a:pt x="1757" y="2066"/>
                </a:lnTo>
                <a:lnTo>
                  <a:pt x="1766" y="2064"/>
                </a:lnTo>
                <a:lnTo>
                  <a:pt x="1802" y="2057"/>
                </a:lnTo>
                <a:lnTo>
                  <a:pt x="1812" y="2055"/>
                </a:lnTo>
                <a:lnTo>
                  <a:pt x="1848" y="2049"/>
                </a:lnTo>
                <a:lnTo>
                  <a:pt x="1857" y="2047"/>
                </a:lnTo>
                <a:lnTo>
                  <a:pt x="1894" y="2042"/>
                </a:lnTo>
                <a:lnTo>
                  <a:pt x="1903" y="2041"/>
                </a:lnTo>
                <a:lnTo>
                  <a:pt x="1940" y="2038"/>
                </a:lnTo>
                <a:lnTo>
                  <a:pt x="1950" y="2037"/>
                </a:lnTo>
                <a:lnTo>
                  <a:pt x="1987" y="2035"/>
                </a:lnTo>
                <a:lnTo>
                  <a:pt x="1996" y="2035"/>
                </a:lnTo>
                <a:close/>
                <a:moveTo>
                  <a:pt x="7714" y="2534"/>
                </a:moveTo>
                <a:lnTo>
                  <a:pt x="2040" y="2534"/>
                </a:lnTo>
                <a:lnTo>
                  <a:pt x="2010" y="2535"/>
                </a:lnTo>
                <a:lnTo>
                  <a:pt x="1983" y="2536"/>
                </a:lnTo>
                <a:lnTo>
                  <a:pt x="1955" y="2539"/>
                </a:lnTo>
                <a:lnTo>
                  <a:pt x="1928" y="2542"/>
                </a:lnTo>
                <a:lnTo>
                  <a:pt x="1901" y="2547"/>
                </a:lnTo>
                <a:lnTo>
                  <a:pt x="1874" y="2553"/>
                </a:lnTo>
                <a:lnTo>
                  <a:pt x="1847" y="2559"/>
                </a:lnTo>
                <a:lnTo>
                  <a:pt x="1821" y="2567"/>
                </a:lnTo>
                <a:lnTo>
                  <a:pt x="1795" y="2576"/>
                </a:lnTo>
                <a:lnTo>
                  <a:pt x="1769" y="2585"/>
                </a:lnTo>
                <a:lnTo>
                  <a:pt x="1743" y="2596"/>
                </a:lnTo>
                <a:lnTo>
                  <a:pt x="1718" y="2607"/>
                </a:lnTo>
                <a:lnTo>
                  <a:pt x="1694" y="2620"/>
                </a:lnTo>
                <a:lnTo>
                  <a:pt x="1669" y="2634"/>
                </a:lnTo>
                <a:lnTo>
                  <a:pt x="1645" y="2648"/>
                </a:lnTo>
                <a:lnTo>
                  <a:pt x="1622" y="2663"/>
                </a:lnTo>
                <a:lnTo>
                  <a:pt x="1599" y="2679"/>
                </a:lnTo>
                <a:lnTo>
                  <a:pt x="1578" y="2696"/>
                </a:lnTo>
                <a:lnTo>
                  <a:pt x="1556" y="2713"/>
                </a:lnTo>
                <a:lnTo>
                  <a:pt x="1536" y="2731"/>
                </a:lnTo>
                <a:lnTo>
                  <a:pt x="1516" y="2750"/>
                </a:lnTo>
                <a:lnTo>
                  <a:pt x="1497" y="2770"/>
                </a:lnTo>
                <a:lnTo>
                  <a:pt x="1478" y="2791"/>
                </a:lnTo>
                <a:lnTo>
                  <a:pt x="1461" y="2812"/>
                </a:lnTo>
                <a:lnTo>
                  <a:pt x="1444" y="2834"/>
                </a:lnTo>
                <a:lnTo>
                  <a:pt x="1428" y="2857"/>
                </a:lnTo>
                <a:lnTo>
                  <a:pt x="1413" y="2880"/>
                </a:lnTo>
                <a:lnTo>
                  <a:pt x="1399" y="2903"/>
                </a:lnTo>
                <a:lnTo>
                  <a:pt x="1386" y="2927"/>
                </a:lnTo>
                <a:lnTo>
                  <a:pt x="1373" y="2951"/>
                </a:lnTo>
                <a:lnTo>
                  <a:pt x="1362" y="2977"/>
                </a:lnTo>
                <a:lnTo>
                  <a:pt x="1351" y="3002"/>
                </a:lnTo>
                <a:lnTo>
                  <a:pt x="1342" y="3028"/>
                </a:lnTo>
                <a:lnTo>
                  <a:pt x="1333" y="3054"/>
                </a:lnTo>
                <a:lnTo>
                  <a:pt x="1325" y="3081"/>
                </a:lnTo>
                <a:lnTo>
                  <a:pt x="1319" y="3108"/>
                </a:lnTo>
                <a:lnTo>
                  <a:pt x="1313" y="3135"/>
                </a:lnTo>
                <a:lnTo>
                  <a:pt x="1308" y="3162"/>
                </a:lnTo>
                <a:lnTo>
                  <a:pt x="1305" y="3189"/>
                </a:lnTo>
                <a:lnTo>
                  <a:pt x="1302" y="3217"/>
                </a:lnTo>
                <a:lnTo>
                  <a:pt x="1301" y="3244"/>
                </a:lnTo>
                <a:lnTo>
                  <a:pt x="1300" y="3274"/>
                </a:lnTo>
                <a:lnTo>
                  <a:pt x="1300" y="6726"/>
                </a:lnTo>
                <a:lnTo>
                  <a:pt x="1301" y="6756"/>
                </a:lnTo>
                <a:lnTo>
                  <a:pt x="1302" y="6783"/>
                </a:lnTo>
                <a:lnTo>
                  <a:pt x="1305" y="6811"/>
                </a:lnTo>
                <a:lnTo>
                  <a:pt x="1308" y="6838"/>
                </a:lnTo>
                <a:lnTo>
                  <a:pt x="1313" y="6865"/>
                </a:lnTo>
                <a:lnTo>
                  <a:pt x="1319" y="6892"/>
                </a:lnTo>
                <a:lnTo>
                  <a:pt x="1325" y="6919"/>
                </a:lnTo>
                <a:lnTo>
                  <a:pt x="1333" y="6946"/>
                </a:lnTo>
                <a:lnTo>
                  <a:pt x="1342" y="6972"/>
                </a:lnTo>
                <a:lnTo>
                  <a:pt x="1351" y="6998"/>
                </a:lnTo>
                <a:lnTo>
                  <a:pt x="1362" y="7023"/>
                </a:lnTo>
                <a:lnTo>
                  <a:pt x="1373" y="7049"/>
                </a:lnTo>
                <a:lnTo>
                  <a:pt x="1386" y="7073"/>
                </a:lnTo>
                <a:lnTo>
                  <a:pt x="1399" y="7097"/>
                </a:lnTo>
                <a:lnTo>
                  <a:pt x="1413" y="7120"/>
                </a:lnTo>
                <a:lnTo>
                  <a:pt x="1428" y="7143"/>
                </a:lnTo>
                <a:lnTo>
                  <a:pt x="1444" y="7166"/>
                </a:lnTo>
                <a:lnTo>
                  <a:pt x="1461" y="7188"/>
                </a:lnTo>
                <a:lnTo>
                  <a:pt x="1478" y="7209"/>
                </a:lnTo>
                <a:lnTo>
                  <a:pt x="1497" y="7230"/>
                </a:lnTo>
                <a:lnTo>
                  <a:pt x="1516" y="7250"/>
                </a:lnTo>
                <a:lnTo>
                  <a:pt x="1536" y="7269"/>
                </a:lnTo>
                <a:lnTo>
                  <a:pt x="1556" y="7287"/>
                </a:lnTo>
                <a:lnTo>
                  <a:pt x="1578" y="7304"/>
                </a:lnTo>
                <a:lnTo>
                  <a:pt x="1599" y="7321"/>
                </a:lnTo>
                <a:lnTo>
                  <a:pt x="1622" y="7337"/>
                </a:lnTo>
                <a:lnTo>
                  <a:pt x="1645" y="7352"/>
                </a:lnTo>
                <a:lnTo>
                  <a:pt x="1669" y="7366"/>
                </a:lnTo>
                <a:lnTo>
                  <a:pt x="1694" y="7380"/>
                </a:lnTo>
                <a:lnTo>
                  <a:pt x="1718" y="7393"/>
                </a:lnTo>
                <a:lnTo>
                  <a:pt x="1743" y="7404"/>
                </a:lnTo>
                <a:lnTo>
                  <a:pt x="1769" y="7415"/>
                </a:lnTo>
                <a:lnTo>
                  <a:pt x="1795" y="7424"/>
                </a:lnTo>
                <a:lnTo>
                  <a:pt x="1821" y="7433"/>
                </a:lnTo>
                <a:lnTo>
                  <a:pt x="1847" y="7441"/>
                </a:lnTo>
                <a:lnTo>
                  <a:pt x="1874" y="7447"/>
                </a:lnTo>
                <a:lnTo>
                  <a:pt x="1901" y="7453"/>
                </a:lnTo>
                <a:lnTo>
                  <a:pt x="1928" y="7458"/>
                </a:lnTo>
                <a:lnTo>
                  <a:pt x="1955" y="7461"/>
                </a:lnTo>
                <a:lnTo>
                  <a:pt x="1983" y="7464"/>
                </a:lnTo>
                <a:lnTo>
                  <a:pt x="2010" y="7465"/>
                </a:lnTo>
                <a:lnTo>
                  <a:pt x="2040" y="7466"/>
                </a:lnTo>
                <a:lnTo>
                  <a:pt x="7714" y="7466"/>
                </a:lnTo>
                <a:lnTo>
                  <a:pt x="7744" y="7465"/>
                </a:lnTo>
                <a:lnTo>
                  <a:pt x="7771" y="7464"/>
                </a:lnTo>
                <a:lnTo>
                  <a:pt x="7798" y="7461"/>
                </a:lnTo>
                <a:lnTo>
                  <a:pt x="7826" y="7458"/>
                </a:lnTo>
                <a:lnTo>
                  <a:pt x="7853" y="7453"/>
                </a:lnTo>
                <a:lnTo>
                  <a:pt x="7879" y="7447"/>
                </a:lnTo>
                <a:lnTo>
                  <a:pt x="7906" y="7441"/>
                </a:lnTo>
                <a:lnTo>
                  <a:pt x="7932" y="7433"/>
                </a:lnTo>
                <a:lnTo>
                  <a:pt x="7958" y="7424"/>
                </a:lnTo>
                <a:lnTo>
                  <a:pt x="7984" y="7415"/>
                </a:lnTo>
                <a:lnTo>
                  <a:pt x="8010" y="7404"/>
                </a:lnTo>
                <a:lnTo>
                  <a:pt x="8035" y="7393"/>
                </a:lnTo>
                <a:lnTo>
                  <a:pt x="8059" y="7380"/>
                </a:lnTo>
                <a:lnTo>
                  <a:pt x="8084" y="7366"/>
                </a:lnTo>
                <a:lnTo>
                  <a:pt x="8108" y="7352"/>
                </a:lnTo>
                <a:lnTo>
                  <a:pt x="8131" y="7337"/>
                </a:lnTo>
                <a:lnTo>
                  <a:pt x="8154" y="7321"/>
                </a:lnTo>
                <a:lnTo>
                  <a:pt x="8175" y="7304"/>
                </a:lnTo>
                <a:lnTo>
                  <a:pt x="8197" y="7287"/>
                </a:lnTo>
                <a:lnTo>
                  <a:pt x="8217" y="7269"/>
                </a:lnTo>
                <a:lnTo>
                  <a:pt x="8237" y="7250"/>
                </a:lnTo>
                <a:lnTo>
                  <a:pt x="8256" y="7230"/>
                </a:lnTo>
                <a:lnTo>
                  <a:pt x="8275" y="7209"/>
                </a:lnTo>
                <a:lnTo>
                  <a:pt x="8292" y="7188"/>
                </a:lnTo>
                <a:lnTo>
                  <a:pt x="8309" y="7166"/>
                </a:lnTo>
                <a:lnTo>
                  <a:pt x="8325" y="7143"/>
                </a:lnTo>
                <a:lnTo>
                  <a:pt x="8340" y="7120"/>
                </a:lnTo>
                <a:lnTo>
                  <a:pt x="8354" y="7097"/>
                </a:lnTo>
                <a:lnTo>
                  <a:pt x="8367" y="7073"/>
                </a:lnTo>
                <a:lnTo>
                  <a:pt x="8380" y="7049"/>
                </a:lnTo>
                <a:lnTo>
                  <a:pt x="8391" y="7023"/>
                </a:lnTo>
                <a:lnTo>
                  <a:pt x="8402" y="6998"/>
                </a:lnTo>
                <a:lnTo>
                  <a:pt x="8411" y="6972"/>
                </a:lnTo>
                <a:lnTo>
                  <a:pt x="8420" y="6946"/>
                </a:lnTo>
                <a:lnTo>
                  <a:pt x="8428" y="6919"/>
                </a:lnTo>
                <a:lnTo>
                  <a:pt x="8434" y="6892"/>
                </a:lnTo>
                <a:lnTo>
                  <a:pt x="8440" y="6865"/>
                </a:lnTo>
                <a:lnTo>
                  <a:pt x="8445" y="6838"/>
                </a:lnTo>
                <a:lnTo>
                  <a:pt x="8448" y="6811"/>
                </a:lnTo>
                <a:lnTo>
                  <a:pt x="8451" y="6783"/>
                </a:lnTo>
                <a:lnTo>
                  <a:pt x="8452" y="6756"/>
                </a:lnTo>
                <a:lnTo>
                  <a:pt x="8453" y="6726"/>
                </a:lnTo>
                <a:lnTo>
                  <a:pt x="8453" y="6238"/>
                </a:lnTo>
                <a:lnTo>
                  <a:pt x="6234" y="6238"/>
                </a:lnTo>
                <a:lnTo>
                  <a:pt x="6229" y="6238"/>
                </a:lnTo>
                <a:lnTo>
                  <a:pt x="6197" y="6237"/>
                </a:lnTo>
                <a:lnTo>
                  <a:pt x="6188" y="6237"/>
                </a:lnTo>
                <a:lnTo>
                  <a:pt x="6155" y="6235"/>
                </a:lnTo>
                <a:lnTo>
                  <a:pt x="6146" y="6234"/>
                </a:lnTo>
                <a:lnTo>
                  <a:pt x="6114" y="6231"/>
                </a:lnTo>
                <a:lnTo>
                  <a:pt x="6105" y="6230"/>
                </a:lnTo>
                <a:lnTo>
                  <a:pt x="6073" y="6226"/>
                </a:lnTo>
                <a:lnTo>
                  <a:pt x="6063" y="6225"/>
                </a:lnTo>
                <a:lnTo>
                  <a:pt x="6032" y="6219"/>
                </a:lnTo>
                <a:lnTo>
                  <a:pt x="6022" y="6218"/>
                </a:lnTo>
                <a:lnTo>
                  <a:pt x="5991" y="6211"/>
                </a:lnTo>
                <a:lnTo>
                  <a:pt x="5982" y="6209"/>
                </a:lnTo>
                <a:lnTo>
                  <a:pt x="5951" y="6201"/>
                </a:lnTo>
                <a:lnTo>
                  <a:pt x="5942" y="6199"/>
                </a:lnTo>
                <a:lnTo>
                  <a:pt x="5911" y="6190"/>
                </a:lnTo>
                <a:lnTo>
                  <a:pt x="5902" y="6187"/>
                </a:lnTo>
                <a:lnTo>
                  <a:pt x="5871" y="6177"/>
                </a:lnTo>
                <a:lnTo>
                  <a:pt x="5862" y="6174"/>
                </a:lnTo>
                <a:lnTo>
                  <a:pt x="5832" y="6163"/>
                </a:lnTo>
                <a:lnTo>
                  <a:pt x="5823" y="6159"/>
                </a:lnTo>
                <a:lnTo>
                  <a:pt x="5793" y="6147"/>
                </a:lnTo>
                <a:lnTo>
                  <a:pt x="5785" y="6143"/>
                </a:lnTo>
                <a:lnTo>
                  <a:pt x="5755" y="6130"/>
                </a:lnTo>
                <a:lnTo>
                  <a:pt x="5747" y="6126"/>
                </a:lnTo>
                <a:lnTo>
                  <a:pt x="5718" y="6111"/>
                </a:lnTo>
                <a:lnTo>
                  <a:pt x="5710" y="6107"/>
                </a:lnTo>
                <a:lnTo>
                  <a:pt x="5681" y="6091"/>
                </a:lnTo>
                <a:lnTo>
                  <a:pt x="5673" y="6086"/>
                </a:lnTo>
                <a:lnTo>
                  <a:pt x="5645" y="6069"/>
                </a:lnTo>
                <a:lnTo>
                  <a:pt x="5637" y="6064"/>
                </a:lnTo>
                <a:lnTo>
                  <a:pt x="5610" y="6046"/>
                </a:lnTo>
                <a:lnTo>
                  <a:pt x="5602" y="6041"/>
                </a:lnTo>
                <a:lnTo>
                  <a:pt x="5576" y="6022"/>
                </a:lnTo>
                <a:lnTo>
                  <a:pt x="5568" y="6017"/>
                </a:lnTo>
                <a:lnTo>
                  <a:pt x="5543" y="5997"/>
                </a:lnTo>
                <a:lnTo>
                  <a:pt x="5536" y="5991"/>
                </a:lnTo>
                <a:lnTo>
                  <a:pt x="5511" y="5971"/>
                </a:lnTo>
                <a:lnTo>
                  <a:pt x="5504" y="5965"/>
                </a:lnTo>
                <a:lnTo>
                  <a:pt x="5480" y="5943"/>
                </a:lnTo>
                <a:lnTo>
                  <a:pt x="5473" y="5937"/>
                </a:lnTo>
                <a:lnTo>
                  <a:pt x="5450" y="5914"/>
                </a:lnTo>
                <a:lnTo>
                  <a:pt x="5443" y="5908"/>
                </a:lnTo>
                <a:lnTo>
                  <a:pt x="5421" y="5884"/>
                </a:lnTo>
                <a:lnTo>
                  <a:pt x="5414" y="5878"/>
                </a:lnTo>
                <a:lnTo>
                  <a:pt x="5393" y="5854"/>
                </a:lnTo>
                <a:lnTo>
                  <a:pt x="5387" y="5846"/>
                </a:lnTo>
                <a:lnTo>
                  <a:pt x="5366" y="5822"/>
                </a:lnTo>
                <a:lnTo>
                  <a:pt x="5360" y="5814"/>
                </a:lnTo>
                <a:lnTo>
                  <a:pt x="5341" y="5789"/>
                </a:lnTo>
                <a:lnTo>
                  <a:pt x="5335" y="5781"/>
                </a:lnTo>
                <a:lnTo>
                  <a:pt x="5317" y="5755"/>
                </a:lnTo>
                <a:lnTo>
                  <a:pt x="5311" y="5747"/>
                </a:lnTo>
                <a:lnTo>
                  <a:pt x="5293" y="5720"/>
                </a:lnTo>
                <a:lnTo>
                  <a:pt x="5289" y="5712"/>
                </a:lnTo>
                <a:lnTo>
                  <a:pt x="5272" y="5684"/>
                </a:lnTo>
                <a:lnTo>
                  <a:pt x="5267" y="5676"/>
                </a:lnTo>
                <a:lnTo>
                  <a:pt x="5252" y="5648"/>
                </a:lnTo>
                <a:lnTo>
                  <a:pt x="5247" y="5640"/>
                </a:lnTo>
                <a:lnTo>
                  <a:pt x="5233" y="5611"/>
                </a:lnTo>
                <a:lnTo>
                  <a:pt x="5229" y="5602"/>
                </a:lnTo>
                <a:lnTo>
                  <a:pt x="5215" y="5573"/>
                </a:lnTo>
                <a:lnTo>
                  <a:pt x="5211" y="5564"/>
                </a:lnTo>
                <a:lnTo>
                  <a:pt x="5199" y="5535"/>
                </a:lnTo>
                <a:lnTo>
                  <a:pt x="5195" y="5526"/>
                </a:lnTo>
                <a:lnTo>
                  <a:pt x="5184" y="5496"/>
                </a:lnTo>
                <a:lnTo>
                  <a:pt x="5181" y="5487"/>
                </a:lnTo>
                <a:lnTo>
                  <a:pt x="5171" y="5456"/>
                </a:lnTo>
                <a:lnTo>
                  <a:pt x="5168" y="5447"/>
                </a:lnTo>
                <a:lnTo>
                  <a:pt x="5159" y="5416"/>
                </a:lnTo>
                <a:lnTo>
                  <a:pt x="5157" y="5407"/>
                </a:lnTo>
                <a:lnTo>
                  <a:pt x="5149" y="5376"/>
                </a:lnTo>
                <a:lnTo>
                  <a:pt x="5147" y="5367"/>
                </a:lnTo>
                <a:lnTo>
                  <a:pt x="5140" y="5335"/>
                </a:lnTo>
                <a:lnTo>
                  <a:pt x="5139" y="5326"/>
                </a:lnTo>
                <a:lnTo>
                  <a:pt x="5133" y="5294"/>
                </a:lnTo>
                <a:lnTo>
                  <a:pt x="5132" y="5285"/>
                </a:lnTo>
                <a:lnTo>
                  <a:pt x="5128" y="5253"/>
                </a:lnTo>
                <a:lnTo>
                  <a:pt x="5127" y="5244"/>
                </a:lnTo>
                <a:lnTo>
                  <a:pt x="5124" y="5211"/>
                </a:lnTo>
                <a:lnTo>
                  <a:pt x="5123" y="5202"/>
                </a:lnTo>
                <a:lnTo>
                  <a:pt x="5121" y="5170"/>
                </a:lnTo>
                <a:lnTo>
                  <a:pt x="5121" y="5160"/>
                </a:lnTo>
                <a:lnTo>
                  <a:pt x="5120" y="5128"/>
                </a:lnTo>
                <a:lnTo>
                  <a:pt x="5120" y="5118"/>
                </a:lnTo>
                <a:lnTo>
                  <a:pt x="5121" y="5086"/>
                </a:lnTo>
                <a:lnTo>
                  <a:pt x="5121" y="5077"/>
                </a:lnTo>
                <a:lnTo>
                  <a:pt x="5123" y="5044"/>
                </a:lnTo>
                <a:lnTo>
                  <a:pt x="5124" y="5035"/>
                </a:lnTo>
                <a:lnTo>
                  <a:pt x="5127" y="5003"/>
                </a:lnTo>
                <a:lnTo>
                  <a:pt x="5128" y="4994"/>
                </a:lnTo>
                <a:lnTo>
                  <a:pt x="5132" y="4962"/>
                </a:lnTo>
                <a:lnTo>
                  <a:pt x="5133" y="4952"/>
                </a:lnTo>
                <a:lnTo>
                  <a:pt x="5139" y="4921"/>
                </a:lnTo>
                <a:lnTo>
                  <a:pt x="5140" y="4911"/>
                </a:lnTo>
                <a:lnTo>
                  <a:pt x="5147" y="4880"/>
                </a:lnTo>
                <a:lnTo>
                  <a:pt x="5149" y="4871"/>
                </a:lnTo>
                <a:lnTo>
                  <a:pt x="5157" y="4840"/>
                </a:lnTo>
                <a:lnTo>
                  <a:pt x="5159" y="4831"/>
                </a:lnTo>
                <a:lnTo>
                  <a:pt x="5168" y="4800"/>
                </a:lnTo>
                <a:lnTo>
                  <a:pt x="5171" y="4791"/>
                </a:lnTo>
                <a:lnTo>
                  <a:pt x="5181" y="4760"/>
                </a:lnTo>
                <a:lnTo>
                  <a:pt x="5184" y="4751"/>
                </a:lnTo>
                <a:lnTo>
                  <a:pt x="5195" y="4721"/>
                </a:lnTo>
                <a:lnTo>
                  <a:pt x="5199" y="4712"/>
                </a:lnTo>
                <a:lnTo>
                  <a:pt x="5211" y="4682"/>
                </a:lnTo>
                <a:lnTo>
                  <a:pt x="5215" y="4674"/>
                </a:lnTo>
                <a:lnTo>
                  <a:pt x="5228" y="4644"/>
                </a:lnTo>
                <a:lnTo>
                  <a:pt x="5232" y="4636"/>
                </a:lnTo>
                <a:lnTo>
                  <a:pt x="5247" y="4607"/>
                </a:lnTo>
                <a:lnTo>
                  <a:pt x="5251" y="4599"/>
                </a:lnTo>
                <a:lnTo>
                  <a:pt x="5267" y="4570"/>
                </a:lnTo>
                <a:lnTo>
                  <a:pt x="5272" y="4562"/>
                </a:lnTo>
                <a:lnTo>
                  <a:pt x="5289" y="4534"/>
                </a:lnTo>
                <a:lnTo>
                  <a:pt x="5294" y="4526"/>
                </a:lnTo>
                <a:lnTo>
                  <a:pt x="5312" y="4499"/>
                </a:lnTo>
                <a:lnTo>
                  <a:pt x="5317" y="4491"/>
                </a:lnTo>
                <a:lnTo>
                  <a:pt x="5336" y="4465"/>
                </a:lnTo>
                <a:lnTo>
                  <a:pt x="5341" y="4457"/>
                </a:lnTo>
                <a:lnTo>
                  <a:pt x="5361" y="4432"/>
                </a:lnTo>
                <a:lnTo>
                  <a:pt x="5367" y="4425"/>
                </a:lnTo>
                <a:lnTo>
                  <a:pt x="5387" y="4400"/>
                </a:lnTo>
                <a:lnTo>
                  <a:pt x="5393" y="4393"/>
                </a:lnTo>
                <a:lnTo>
                  <a:pt x="5415" y="4369"/>
                </a:lnTo>
                <a:lnTo>
                  <a:pt x="5421" y="4362"/>
                </a:lnTo>
                <a:lnTo>
                  <a:pt x="5443" y="4339"/>
                </a:lnTo>
                <a:lnTo>
                  <a:pt x="5450" y="4332"/>
                </a:lnTo>
                <a:lnTo>
                  <a:pt x="5473" y="4310"/>
                </a:lnTo>
                <a:lnTo>
                  <a:pt x="5480" y="4304"/>
                </a:lnTo>
                <a:lnTo>
                  <a:pt x="5504" y="4282"/>
                </a:lnTo>
                <a:lnTo>
                  <a:pt x="5511" y="4276"/>
                </a:lnTo>
                <a:lnTo>
                  <a:pt x="5536" y="4256"/>
                </a:lnTo>
                <a:lnTo>
                  <a:pt x="5543" y="4250"/>
                </a:lnTo>
                <a:lnTo>
                  <a:pt x="5568" y="4230"/>
                </a:lnTo>
                <a:lnTo>
                  <a:pt x="5576" y="4225"/>
                </a:lnTo>
                <a:lnTo>
                  <a:pt x="5602" y="4206"/>
                </a:lnTo>
                <a:lnTo>
                  <a:pt x="5610" y="4201"/>
                </a:lnTo>
                <a:lnTo>
                  <a:pt x="5637" y="4183"/>
                </a:lnTo>
                <a:lnTo>
                  <a:pt x="5645" y="4178"/>
                </a:lnTo>
                <a:lnTo>
                  <a:pt x="5673" y="4161"/>
                </a:lnTo>
                <a:lnTo>
                  <a:pt x="5681" y="4156"/>
                </a:lnTo>
                <a:lnTo>
                  <a:pt x="5710" y="4140"/>
                </a:lnTo>
                <a:lnTo>
                  <a:pt x="5718" y="4136"/>
                </a:lnTo>
                <a:lnTo>
                  <a:pt x="5747" y="4121"/>
                </a:lnTo>
                <a:lnTo>
                  <a:pt x="5755" y="4117"/>
                </a:lnTo>
                <a:lnTo>
                  <a:pt x="5785" y="4104"/>
                </a:lnTo>
                <a:lnTo>
                  <a:pt x="5793" y="4100"/>
                </a:lnTo>
                <a:lnTo>
                  <a:pt x="5823" y="4088"/>
                </a:lnTo>
                <a:lnTo>
                  <a:pt x="5832" y="4084"/>
                </a:lnTo>
                <a:lnTo>
                  <a:pt x="5862" y="4073"/>
                </a:lnTo>
                <a:lnTo>
                  <a:pt x="5871" y="4070"/>
                </a:lnTo>
                <a:lnTo>
                  <a:pt x="5902" y="4060"/>
                </a:lnTo>
                <a:lnTo>
                  <a:pt x="5911" y="4057"/>
                </a:lnTo>
                <a:lnTo>
                  <a:pt x="5942" y="4048"/>
                </a:lnTo>
                <a:lnTo>
                  <a:pt x="5951" y="4046"/>
                </a:lnTo>
                <a:lnTo>
                  <a:pt x="5982" y="4038"/>
                </a:lnTo>
                <a:lnTo>
                  <a:pt x="5991" y="4036"/>
                </a:lnTo>
                <a:lnTo>
                  <a:pt x="6022" y="4029"/>
                </a:lnTo>
                <a:lnTo>
                  <a:pt x="6032" y="4028"/>
                </a:lnTo>
                <a:lnTo>
                  <a:pt x="6063" y="4022"/>
                </a:lnTo>
                <a:lnTo>
                  <a:pt x="6073" y="4021"/>
                </a:lnTo>
                <a:lnTo>
                  <a:pt x="6105" y="4017"/>
                </a:lnTo>
                <a:lnTo>
                  <a:pt x="6114" y="4016"/>
                </a:lnTo>
                <a:lnTo>
                  <a:pt x="6146" y="4013"/>
                </a:lnTo>
                <a:lnTo>
                  <a:pt x="6155" y="4012"/>
                </a:lnTo>
                <a:lnTo>
                  <a:pt x="6188" y="4010"/>
                </a:lnTo>
                <a:lnTo>
                  <a:pt x="6197" y="4010"/>
                </a:lnTo>
                <a:lnTo>
                  <a:pt x="6229" y="4009"/>
                </a:lnTo>
                <a:lnTo>
                  <a:pt x="6234" y="4009"/>
                </a:lnTo>
                <a:lnTo>
                  <a:pt x="8453" y="4009"/>
                </a:lnTo>
                <a:lnTo>
                  <a:pt x="8453" y="3274"/>
                </a:lnTo>
                <a:lnTo>
                  <a:pt x="8452" y="3244"/>
                </a:lnTo>
                <a:lnTo>
                  <a:pt x="8451" y="3217"/>
                </a:lnTo>
                <a:lnTo>
                  <a:pt x="8448" y="3189"/>
                </a:lnTo>
                <a:lnTo>
                  <a:pt x="8445" y="3162"/>
                </a:lnTo>
                <a:lnTo>
                  <a:pt x="8440" y="3135"/>
                </a:lnTo>
                <a:lnTo>
                  <a:pt x="8434" y="3108"/>
                </a:lnTo>
                <a:lnTo>
                  <a:pt x="8428" y="3081"/>
                </a:lnTo>
                <a:lnTo>
                  <a:pt x="8420" y="3054"/>
                </a:lnTo>
                <a:lnTo>
                  <a:pt x="8411" y="3028"/>
                </a:lnTo>
                <a:lnTo>
                  <a:pt x="8402" y="3002"/>
                </a:lnTo>
                <a:lnTo>
                  <a:pt x="8391" y="2977"/>
                </a:lnTo>
                <a:lnTo>
                  <a:pt x="8380" y="2951"/>
                </a:lnTo>
                <a:lnTo>
                  <a:pt x="8367" y="2927"/>
                </a:lnTo>
                <a:lnTo>
                  <a:pt x="8354" y="2903"/>
                </a:lnTo>
                <a:lnTo>
                  <a:pt x="8340" y="2880"/>
                </a:lnTo>
                <a:lnTo>
                  <a:pt x="8325" y="2857"/>
                </a:lnTo>
                <a:lnTo>
                  <a:pt x="8309" y="2834"/>
                </a:lnTo>
                <a:lnTo>
                  <a:pt x="8292" y="2812"/>
                </a:lnTo>
                <a:lnTo>
                  <a:pt x="8275" y="2791"/>
                </a:lnTo>
                <a:lnTo>
                  <a:pt x="8256" y="2770"/>
                </a:lnTo>
                <a:lnTo>
                  <a:pt x="8237" y="2750"/>
                </a:lnTo>
                <a:lnTo>
                  <a:pt x="8217" y="2731"/>
                </a:lnTo>
                <a:lnTo>
                  <a:pt x="8197" y="2713"/>
                </a:lnTo>
                <a:lnTo>
                  <a:pt x="8175" y="2696"/>
                </a:lnTo>
                <a:lnTo>
                  <a:pt x="8154" y="2679"/>
                </a:lnTo>
                <a:lnTo>
                  <a:pt x="8131" y="2663"/>
                </a:lnTo>
                <a:lnTo>
                  <a:pt x="8108" y="2648"/>
                </a:lnTo>
                <a:lnTo>
                  <a:pt x="8084" y="2634"/>
                </a:lnTo>
                <a:lnTo>
                  <a:pt x="8059" y="2620"/>
                </a:lnTo>
                <a:lnTo>
                  <a:pt x="8035" y="2607"/>
                </a:lnTo>
                <a:lnTo>
                  <a:pt x="8010" y="2596"/>
                </a:lnTo>
                <a:lnTo>
                  <a:pt x="7984" y="2585"/>
                </a:lnTo>
                <a:lnTo>
                  <a:pt x="7958" y="2576"/>
                </a:lnTo>
                <a:lnTo>
                  <a:pt x="7932" y="2567"/>
                </a:lnTo>
                <a:lnTo>
                  <a:pt x="7906" y="2559"/>
                </a:lnTo>
                <a:lnTo>
                  <a:pt x="7879" y="2553"/>
                </a:lnTo>
                <a:lnTo>
                  <a:pt x="7853" y="2547"/>
                </a:lnTo>
                <a:lnTo>
                  <a:pt x="7826" y="2542"/>
                </a:lnTo>
                <a:lnTo>
                  <a:pt x="7798" y="2539"/>
                </a:lnTo>
                <a:lnTo>
                  <a:pt x="7771" y="2536"/>
                </a:lnTo>
                <a:lnTo>
                  <a:pt x="7744" y="2535"/>
                </a:lnTo>
                <a:lnTo>
                  <a:pt x="7714" y="2534"/>
                </a:lnTo>
                <a:close/>
                <a:moveTo>
                  <a:pt x="8453" y="5738"/>
                </a:moveTo>
                <a:lnTo>
                  <a:pt x="8453" y="4509"/>
                </a:lnTo>
                <a:lnTo>
                  <a:pt x="6236" y="4509"/>
                </a:lnTo>
                <a:lnTo>
                  <a:pt x="6211" y="4509"/>
                </a:lnTo>
                <a:lnTo>
                  <a:pt x="6188" y="4511"/>
                </a:lnTo>
                <a:lnTo>
                  <a:pt x="6166" y="4513"/>
                </a:lnTo>
                <a:lnTo>
                  <a:pt x="6143" y="4516"/>
                </a:lnTo>
                <a:lnTo>
                  <a:pt x="6120" y="4520"/>
                </a:lnTo>
                <a:lnTo>
                  <a:pt x="6098" y="4524"/>
                </a:lnTo>
                <a:lnTo>
                  <a:pt x="6076" y="4530"/>
                </a:lnTo>
                <a:lnTo>
                  <a:pt x="6054" y="4536"/>
                </a:lnTo>
                <a:lnTo>
                  <a:pt x="6032" y="4544"/>
                </a:lnTo>
                <a:lnTo>
                  <a:pt x="6010" y="4552"/>
                </a:lnTo>
                <a:lnTo>
                  <a:pt x="5989" y="4560"/>
                </a:lnTo>
                <a:lnTo>
                  <a:pt x="5968" y="4570"/>
                </a:lnTo>
                <a:lnTo>
                  <a:pt x="5947" y="4580"/>
                </a:lnTo>
                <a:lnTo>
                  <a:pt x="5927" y="4591"/>
                </a:lnTo>
                <a:lnTo>
                  <a:pt x="5908" y="4603"/>
                </a:lnTo>
                <a:lnTo>
                  <a:pt x="5888" y="4616"/>
                </a:lnTo>
                <a:lnTo>
                  <a:pt x="5870" y="4629"/>
                </a:lnTo>
                <a:lnTo>
                  <a:pt x="5851" y="4643"/>
                </a:lnTo>
                <a:lnTo>
                  <a:pt x="5834" y="4658"/>
                </a:lnTo>
                <a:lnTo>
                  <a:pt x="5817" y="4673"/>
                </a:lnTo>
                <a:lnTo>
                  <a:pt x="5800" y="4689"/>
                </a:lnTo>
                <a:lnTo>
                  <a:pt x="5784" y="4706"/>
                </a:lnTo>
                <a:lnTo>
                  <a:pt x="5769" y="4723"/>
                </a:lnTo>
                <a:lnTo>
                  <a:pt x="5754" y="4740"/>
                </a:lnTo>
                <a:lnTo>
                  <a:pt x="5740" y="4759"/>
                </a:lnTo>
                <a:lnTo>
                  <a:pt x="5727" y="4777"/>
                </a:lnTo>
                <a:lnTo>
                  <a:pt x="5714" y="4797"/>
                </a:lnTo>
                <a:lnTo>
                  <a:pt x="5702" y="4816"/>
                </a:lnTo>
                <a:lnTo>
                  <a:pt x="5691" y="4836"/>
                </a:lnTo>
                <a:lnTo>
                  <a:pt x="5681" y="4857"/>
                </a:lnTo>
                <a:lnTo>
                  <a:pt x="5671" y="4878"/>
                </a:lnTo>
                <a:lnTo>
                  <a:pt x="5663" y="4899"/>
                </a:lnTo>
                <a:lnTo>
                  <a:pt x="5655" y="4921"/>
                </a:lnTo>
                <a:lnTo>
                  <a:pt x="5647" y="4943"/>
                </a:lnTo>
                <a:lnTo>
                  <a:pt x="5641" y="4965"/>
                </a:lnTo>
                <a:lnTo>
                  <a:pt x="5635" y="4987"/>
                </a:lnTo>
                <a:lnTo>
                  <a:pt x="5631" y="5009"/>
                </a:lnTo>
                <a:lnTo>
                  <a:pt x="5627" y="5032"/>
                </a:lnTo>
                <a:lnTo>
                  <a:pt x="5624" y="5055"/>
                </a:lnTo>
                <a:lnTo>
                  <a:pt x="5622" y="5077"/>
                </a:lnTo>
                <a:lnTo>
                  <a:pt x="5620" y="5100"/>
                </a:lnTo>
                <a:lnTo>
                  <a:pt x="5620" y="5123"/>
                </a:lnTo>
                <a:lnTo>
                  <a:pt x="5620" y="5146"/>
                </a:lnTo>
                <a:lnTo>
                  <a:pt x="5622" y="5169"/>
                </a:lnTo>
                <a:lnTo>
                  <a:pt x="5624" y="5192"/>
                </a:lnTo>
                <a:lnTo>
                  <a:pt x="5627" y="5215"/>
                </a:lnTo>
                <a:lnTo>
                  <a:pt x="5631" y="5237"/>
                </a:lnTo>
                <a:lnTo>
                  <a:pt x="5635" y="5260"/>
                </a:lnTo>
                <a:lnTo>
                  <a:pt x="5641" y="5282"/>
                </a:lnTo>
                <a:lnTo>
                  <a:pt x="5647" y="5304"/>
                </a:lnTo>
                <a:lnTo>
                  <a:pt x="5654" y="5326"/>
                </a:lnTo>
                <a:lnTo>
                  <a:pt x="5662" y="5347"/>
                </a:lnTo>
                <a:lnTo>
                  <a:pt x="5671" y="5368"/>
                </a:lnTo>
                <a:lnTo>
                  <a:pt x="5681" y="5389"/>
                </a:lnTo>
                <a:lnTo>
                  <a:pt x="5691" y="5409"/>
                </a:lnTo>
                <a:lnTo>
                  <a:pt x="5702" y="5430"/>
                </a:lnTo>
                <a:lnTo>
                  <a:pt x="5715" y="5450"/>
                </a:lnTo>
                <a:lnTo>
                  <a:pt x="5727" y="5469"/>
                </a:lnTo>
                <a:lnTo>
                  <a:pt x="5741" y="5488"/>
                </a:lnTo>
                <a:lnTo>
                  <a:pt x="5755" y="5507"/>
                </a:lnTo>
                <a:lnTo>
                  <a:pt x="5769" y="5524"/>
                </a:lnTo>
                <a:lnTo>
                  <a:pt x="5785" y="5541"/>
                </a:lnTo>
                <a:lnTo>
                  <a:pt x="5800" y="5558"/>
                </a:lnTo>
                <a:lnTo>
                  <a:pt x="5817" y="5574"/>
                </a:lnTo>
                <a:lnTo>
                  <a:pt x="5834" y="5589"/>
                </a:lnTo>
                <a:lnTo>
                  <a:pt x="5852" y="5604"/>
                </a:lnTo>
                <a:lnTo>
                  <a:pt x="5870" y="5618"/>
                </a:lnTo>
                <a:lnTo>
                  <a:pt x="5888" y="5631"/>
                </a:lnTo>
                <a:lnTo>
                  <a:pt x="5908" y="5644"/>
                </a:lnTo>
                <a:lnTo>
                  <a:pt x="5927" y="5656"/>
                </a:lnTo>
                <a:lnTo>
                  <a:pt x="5947" y="5667"/>
                </a:lnTo>
                <a:lnTo>
                  <a:pt x="5968" y="5677"/>
                </a:lnTo>
                <a:lnTo>
                  <a:pt x="5989" y="5687"/>
                </a:lnTo>
                <a:lnTo>
                  <a:pt x="6010" y="5695"/>
                </a:lnTo>
                <a:lnTo>
                  <a:pt x="6032" y="5703"/>
                </a:lnTo>
                <a:lnTo>
                  <a:pt x="6054" y="5711"/>
                </a:lnTo>
                <a:lnTo>
                  <a:pt x="6076" y="5717"/>
                </a:lnTo>
                <a:lnTo>
                  <a:pt x="6098" y="5723"/>
                </a:lnTo>
                <a:lnTo>
                  <a:pt x="6120" y="5727"/>
                </a:lnTo>
                <a:lnTo>
                  <a:pt x="6143" y="5731"/>
                </a:lnTo>
                <a:lnTo>
                  <a:pt x="6166" y="5734"/>
                </a:lnTo>
                <a:lnTo>
                  <a:pt x="6188" y="5736"/>
                </a:lnTo>
                <a:lnTo>
                  <a:pt x="6211" y="5738"/>
                </a:lnTo>
                <a:lnTo>
                  <a:pt x="6236" y="5738"/>
                </a:lnTo>
                <a:lnTo>
                  <a:pt x="8453" y="5738"/>
                </a:lnTo>
                <a:close/>
                <a:moveTo>
                  <a:pt x="7591" y="5095"/>
                </a:moveTo>
                <a:lnTo>
                  <a:pt x="7592" y="5109"/>
                </a:lnTo>
                <a:lnTo>
                  <a:pt x="7592" y="5123"/>
                </a:lnTo>
                <a:lnTo>
                  <a:pt x="7592" y="5137"/>
                </a:lnTo>
                <a:lnTo>
                  <a:pt x="7591" y="5151"/>
                </a:lnTo>
                <a:lnTo>
                  <a:pt x="7590" y="5165"/>
                </a:lnTo>
                <a:lnTo>
                  <a:pt x="7588" y="5178"/>
                </a:lnTo>
                <a:lnTo>
                  <a:pt x="7586" y="5192"/>
                </a:lnTo>
                <a:lnTo>
                  <a:pt x="7583" y="5206"/>
                </a:lnTo>
                <a:lnTo>
                  <a:pt x="7580" y="5219"/>
                </a:lnTo>
                <a:lnTo>
                  <a:pt x="7576" y="5232"/>
                </a:lnTo>
                <a:lnTo>
                  <a:pt x="7571" y="5246"/>
                </a:lnTo>
                <a:lnTo>
                  <a:pt x="7567" y="5259"/>
                </a:lnTo>
                <a:lnTo>
                  <a:pt x="7561" y="5271"/>
                </a:lnTo>
                <a:lnTo>
                  <a:pt x="7556" y="5284"/>
                </a:lnTo>
                <a:lnTo>
                  <a:pt x="7550" y="5297"/>
                </a:lnTo>
                <a:lnTo>
                  <a:pt x="7543" y="5309"/>
                </a:lnTo>
                <a:lnTo>
                  <a:pt x="7536" y="5321"/>
                </a:lnTo>
                <a:lnTo>
                  <a:pt x="7528" y="5332"/>
                </a:lnTo>
                <a:lnTo>
                  <a:pt x="7520" y="5344"/>
                </a:lnTo>
                <a:lnTo>
                  <a:pt x="7511" y="5355"/>
                </a:lnTo>
                <a:lnTo>
                  <a:pt x="7503" y="5365"/>
                </a:lnTo>
                <a:lnTo>
                  <a:pt x="7493" y="5376"/>
                </a:lnTo>
                <a:lnTo>
                  <a:pt x="7484" y="5386"/>
                </a:lnTo>
                <a:lnTo>
                  <a:pt x="7474" y="5395"/>
                </a:lnTo>
                <a:lnTo>
                  <a:pt x="7463" y="5404"/>
                </a:lnTo>
                <a:lnTo>
                  <a:pt x="7453" y="5413"/>
                </a:lnTo>
                <a:lnTo>
                  <a:pt x="7442" y="5421"/>
                </a:lnTo>
                <a:lnTo>
                  <a:pt x="7430" y="5429"/>
                </a:lnTo>
                <a:lnTo>
                  <a:pt x="7419" y="5437"/>
                </a:lnTo>
                <a:lnTo>
                  <a:pt x="7407" y="5444"/>
                </a:lnTo>
                <a:lnTo>
                  <a:pt x="7395" y="5451"/>
                </a:lnTo>
                <a:lnTo>
                  <a:pt x="7383" y="5457"/>
                </a:lnTo>
                <a:lnTo>
                  <a:pt x="7370" y="5463"/>
                </a:lnTo>
                <a:lnTo>
                  <a:pt x="7357" y="5468"/>
                </a:lnTo>
                <a:lnTo>
                  <a:pt x="7344" y="5473"/>
                </a:lnTo>
                <a:lnTo>
                  <a:pt x="7331" y="5478"/>
                </a:lnTo>
                <a:lnTo>
                  <a:pt x="7318" y="5481"/>
                </a:lnTo>
                <a:lnTo>
                  <a:pt x="7304" y="5485"/>
                </a:lnTo>
                <a:lnTo>
                  <a:pt x="7291" y="5488"/>
                </a:lnTo>
                <a:lnTo>
                  <a:pt x="7277" y="5490"/>
                </a:lnTo>
                <a:lnTo>
                  <a:pt x="7264" y="5492"/>
                </a:lnTo>
                <a:lnTo>
                  <a:pt x="7250" y="5493"/>
                </a:lnTo>
                <a:lnTo>
                  <a:pt x="7236" y="5494"/>
                </a:lnTo>
                <a:lnTo>
                  <a:pt x="7222" y="5494"/>
                </a:lnTo>
                <a:lnTo>
                  <a:pt x="7208" y="5494"/>
                </a:lnTo>
                <a:lnTo>
                  <a:pt x="7194" y="5493"/>
                </a:lnTo>
                <a:lnTo>
                  <a:pt x="7180" y="5492"/>
                </a:lnTo>
                <a:lnTo>
                  <a:pt x="7167" y="5490"/>
                </a:lnTo>
                <a:lnTo>
                  <a:pt x="7153" y="5488"/>
                </a:lnTo>
                <a:lnTo>
                  <a:pt x="7140" y="5485"/>
                </a:lnTo>
                <a:lnTo>
                  <a:pt x="7126" y="5481"/>
                </a:lnTo>
                <a:lnTo>
                  <a:pt x="7113" y="5478"/>
                </a:lnTo>
                <a:lnTo>
                  <a:pt x="7100" y="5473"/>
                </a:lnTo>
                <a:lnTo>
                  <a:pt x="7087" y="5468"/>
                </a:lnTo>
                <a:lnTo>
                  <a:pt x="7074" y="5463"/>
                </a:lnTo>
                <a:lnTo>
                  <a:pt x="7061" y="5457"/>
                </a:lnTo>
                <a:lnTo>
                  <a:pt x="7049" y="5451"/>
                </a:lnTo>
                <a:lnTo>
                  <a:pt x="7037" y="5444"/>
                </a:lnTo>
                <a:lnTo>
                  <a:pt x="7025" y="5437"/>
                </a:lnTo>
                <a:lnTo>
                  <a:pt x="7013" y="5429"/>
                </a:lnTo>
                <a:lnTo>
                  <a:pt x="7002" y="5421"/>
                </a:lnTo>
                <a:lnTo>
                  <a:pt x="6991" y="5413"/>
                </a:lnTo>
                <a:lnTo>
                  <a:pt x="6980" y="5404"/>
                </a:lnTo>
                <a:lnTo>
                  <a:pt x="6970" y="5395"/>
                </a:lnTo>
                <a:lnTo>
                  <a:pt x="6960" y="5386"/>
                </a:lnTo>
                <a:lnTo>
                  <a:pt x="6950" y="5376"/>
                </a:lnTo>
                <a:lnTo>
                  <a:pt x="6941" y="5365"/>
                </a:lnTo>
                <a:lnTo>
                  <a:pt x="6932" y="5355"/>
                </a:lnTo>
                <a:lnTo>
                  <a:pt x="6924" y="5344"/>
                </a:lnTo>
                <a:lnTo>
                  <a:pt x="6916" y="5332"/>
                </a:lnTo>
                <a:lnTo>
                  <a:pt x="6908" y="5321"/>
                </a:lnTo>
                <a:lnTo>
                  <a:pt x="6901" y="5309"/>
                </a:lnTo>
                <a:lnTo>
                  <a:pt x="6894" y="5297"/>
                </a:lnTo>
                <a:lnTo>
                  <a:pt x="6888" y="5284"/>
                </a:lnTo>
                <a:lnTo>
                  <a:pt x="6883" y="5271"/>
                </a:lnTo>
                <a:lnTo>
                  <a:pt x="6877" y="5259"/>
                </a:lnTo>
                <a:lnTo>
                  <a:pt x="6873" y="5246"/>
                </a:lnTo>
                <a:lnTo>
                  <a:pt x="6868" y="5232"/>
                </a:lnTo>
                <a:lnTo>
                  <a:pt x="6864" y="5219"/>
                </a:lnTo>
                <a:lnTo>
                  <a:pt x="6861" y="5206"/>
                </a:lnTo>
                <a:lnTo>
                  <a:pt x="6858" y="5192"/>
                </a:lnTo>
                <a:lnTo>
                  <a:pt x="6856" y="5178"/>
                </a:lnTo>
                <a:lnTo>
                  <a:pt x="6854" y="5165"/>
                </a:lnTo>
                <a:lnTo>
                  <a:pt x="6853" y="5151"/>
                </a:lnTo>
                <a:lnTo>
                  <a:pt x="6852" y="5137"/>
                </a:lnTo>
                <a:lnTo>
                  <a:pt x="6852" y="5123"/>
                </a:lnTo>
                <a:lnTo>
                  <a:pt x="6852" y="5109"/>
                </a:lnTo>
                <a:lnTo>
                  <a:pt x="6853" y="5095"/>
                </a:lnTo>
                <a:lnTo>
                  <a:pt x="6854" y="5082"/>
                </a:lnTo>
                <a:lnTo>
                  <a:pt x="6856" y="5068"/>
                </a:lnTo>
                <a:lnTo>
                  <a:pt x="6858" y="5054"/>
                </a:lnTo>
                <a:lnTo>
                  <a:pt x="6861" y="5041"/>
                </a:lnTo>
                <a:lnTo>
                  <a:pt x="6864" y="5028"/>
                </a:lnTo>
                <a:lnTo>
                  <a:pt x="6868" y="5014"/>
                </a:lnTo>
                <a:lnTo>
                  <a:pt x="6873" y="5001"/>
                </a:lnTo>
                <a:lnTo>
                  <a:pt x="6877" y="4988"/>
                </a:lnTo>
                <a:lnTo>
                  <a:pt x="6883" y="4975"/>
                </a:lnTo>
                <a:lnTo>
                  <a:pt x="6888" y="4963"/>
                </a:lnTo>
                <a:lnTo>
                  <a:pt x="6894" y="4950"/>
                </a:lnTo>
                <a:lnTo>
                  <a:pt x="6901" y="4938"/>
                </a:lnTo>
                <a:lnTo>
                  <a:pt x="6908" y="4926"/>
                </a:lnTo>
                <a:lnTo>
                  <a:pt x="6916" y="4915"/>
                </a:lnTo>
                <a:lnTo>
                  <a:pt x="6924" y="4903"/>
                </a:lnTo>
                <a:lnTo>
                  <a:pt x="6932" y="4892"/>
                </a:lnTo>
                <a:lnTo>
                  <a:pt x="6941" y="4882"/>
                </a:lnTo>
                <a:lnTo>
                  <a:pt x="6950" y="4871"/>
                </a:lnTo>
                <a:lnTo>
                  <a:pt x="6960" y="4861"/>
                </a:lnTo>
                <a:lnTo>
                  <a:pt x="6970" y="4852"/>
                </a:lnTo>
                <a:lnTo>
                  <a:pt x="6980" y="4843"/>
                </a:lnTo>
                <a:lnTo>
                  <a:pt x="6991" y="4834"/>
                </a:lnTo>
                <a:lnTo>
                  <a:pt x="7002" y="4826"/>
                </a:lnTo>
                <a:lnTo>
                  <a:pt x="7013" y="4818"/>
                </a:lnTo>
                <a:lnTo>
                  <a:pt x="7025" y="4810"/>
                </a:lnTo>
                <a:lnTo>
                  <a:pt x="7037" y="4803"/>
                </a:lnTo>
                <a:lnTo>
                  <a:pt x="7049" y="4796"/>
                </a:lnTo>
                <a:lnTo>
                  <a:pt x="7061" y="4790"/>
                </a:lnTo>
                <a:lnTo>
                  <a:pt x="7074" y="4784"/>
                </a:lnTo>
                <a:lnTo>
                  <a:pt x="7087" y="4779"/>
                </a:lnTo>
                <a:lnTo>
                  <a:pt x="7100" y="4774"/>
                </a:lnTo>
                <a:lnTo>
                  <a:pt x="7113" y="4769"/>
                </a:lnTo>
                <a:lnTo>
                  <a:pt x="7126" y="4766"/>
                </a:lnTo>
                <a:lnTo>
                  <a:pt x="7140" y="4762"/>
                </a:lnTo>
                <a:lnTo>
                  <a:pt x="7153" y="4759"/>
                </a:lnTo>
                <a:lnTo>
                  <a:pt x="7167" y="4757"/>
                </a:lnTo>
                <a:lnTo>
                  <a:pt x="7180" y="4755"/>
                </a:lnTo>
                <a:lnTo>
                  <a:pt x="7194" y="4754"/>
                </a:lnTo>
                <a:lnTo>
                  <a:pt x="7208" y="4753"/>
                </a:lnTo>
                <a:lnTo>
                  <a:pt x="7222" y="4753"/>
                </a:lnTo>
                <a:lnTo>
                  <a:pt x="7236" y="4753"/>
                </a:lnTo>
                <a:lnTo>
                  <a:pt x="7250" y="4754"/>
                </a:lnTo>
                <a:lnTo>
                  <a:pt x="7264" y="4755"/>
                </a:lnTo>
                <a:lnTo>
                  <a:pt x="7277" y="4757"/>
                </a:lnTo>
                <a:lnTo>
                  <a:pt x="7291" y="4759"/>
                </a:lnTo>
                <a:lnTo>
                  <a:pt x="7304" y="4762"/>
                </a:lnTo>
                <a:lnTo>
                  <a:pt x="7318" y="4766"/>
                </a:lnTo>
                <a:lnTo>
                  <a:pt x="7331" y="4769"/>
                </a:lnTo>
                <a:lnTo>
                  <a:pt x="7344" y="4774"/>
                </a:lnTo>
                <a:lnTo>
                  <a:pt x="7357" y="4779"/>
                </a:lnTo>
                <a:lnTo>
                  <a:pt x="7370" y="4784"/>
                </a:lnTo>
                <a:lnTo>
                  <a:pt x="7383" y="4790"/>
                </a:lnTo>
                <a:lnTo>
                  <a:pt x="7395" y="4796"/>
                </a:lnTo>
                <a:lnTo>
                  <a:pt x="7407" y="4803"/>
                </a:lnTo>
                <a:lnTo>
                  <a:pt x="7419" y="4810"/>
                </a:lnTo>
                <a:lnTo>
                  <a:pt x="7430" y="4818"/>
                </a:lnTo>
                <a:lnTo>
                  <a:pt x="7442" y="4826"/>
                </a:lnTo>
                <a:lnTo>
                  <a:pt x="7453" y="4834"/>
                </a:lnTo>
                <a:lnTo>
                  <a:pt x="7463" y="4843"/>
                </a:lnTo>
                <a:lnTo>
                  <a:pt x="7474" y="4852"/>
                </a:lnTo>
                <a:lnTo>
                  <a:pt x="7484" y="4862"/>
                </a:lnTo>
                <a:lnTo>
                  <a:pt x="7493" y="4871"/>
                </a:lnTo>
                <a:lnTo>
                  <a:pt x="7503" y="4882"/>
                </a:lnTo>
                <a:lnTo>
                  <a:pt x="7511" y="4892"/>
                </a:lnTo>
                <a:lnTo>
                  <a:pt x="7520" y="4903"/>
                </a:lnTo>
                <a:lnTo>
                  <a:pt x="7528" y="4915"/>
                </a:lnTo>
                <a:lnTo>
                  <a:pt x="7536" y="4926"/>
                </a:lnTo>
                <a:lnTo>
                  <a:pt x="7543" y="4938"/>
                </a:lnTo>
                <a:lnTo>
                  <a:pt x="7550" y="4950"/>
                </a:lnTo>
                <a:lnTo>
                  <a:pt x="7556" y="4963"/>
                </a:lnTo>
                <a:lnTo>
                  <a:pt x="7561" y="4975"/>
                </a:lnTo>
                <a:lnTo>
                  <a:pt x="7567" y="4988"/>
                </a:lnTo>
                <a:lnTo>
                  <a:pt x="7571" y="5001"/>
                </a:lnTo>
                <a:lnTo>
                  <a:pt x="7576" y="5014"/>
                </a:lnTo>
                <a:lnTo>
                  <a:pt x="7580" y="5028"/>
                </a:lnTo>
                <a:lnTo>
                  <a:pt x="7583" y="5041"/>
                </a:lnTo>
                <a:lnTo>
                  <a:pt x="7586" y="5054"/>
                </a:lnTo>
                <a:lnTo>
                  <a:pt x="7588" y="5068"/>
                </a:lnTo>
                <a:lnTo>
                  <a:pt x="7590" y="5082"/>
                </a:lnTo>
                <a:lnTo>
                  <a:pt x="7591" y="50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5" name="Google Shape;625;p7">
            <a:extLst>
              <a:ext uri="{FF2B5EF4-FFF2-40B4-BE49-F238E27FC236}">
                <a16:creationId xmlns:a16="http://schemas.microsoft.com/office/drawing/2014/main" id="{5AA1620C-28FF-45D9-B98D-70FB55120131}"/>
              </a:ext>
            </a:extLst>
          </p:cNvPr>
          <p:cNvGrpSpPr/>
          <p:nvPr/>
        </p:nvGrpSpPr>
        <p:grpSpPr>
          <a:xfrm>
            <a:off x="4094847" y="2660110"/>
            <a:ext cx="633600" cy="633600"/>
            <a:chOff x="4094847" y="2660110"/>
            <a:chExt cx="633600" cy="633600"/>
          </a:xfrm>
          <a:solidFill>
            <a:schemeClr val="bg1"/>
          </a:solidFill>
        </p:grpSpPr>
        <p:sp>
          <p:nvSpPr>
            <p:cNvPr id="236" name="Google Shape;626;p7">
              <a:extLst>
                <a:ext uri="{FF2B5EF4-FFF2-40B4-BE49-F238E27FC236}">
                  <a16:creationId xmlns:a16="http://schemas.microsoft.com/office/drawing/2014/main" id="{0A835734-E839-4430-AD98-A464803284CA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79" y="6327"/>
                  </a:moveTo>
                  <a:lnTo>
                    <a:pt x="3564" y="6327"/>
                  </a:lnTo>
                  <a:lnTo>
                    <a:pt x="3531" y="6325"/>
                  </a:lnTo>
                  <a:lnTo>
                    <a:pt x="3499" y="6318"/>
                  </a:lnTo>
                  <a:lnTo>
                    <a:pt x="3468" y="6308"/>
                  </a:lnTo>
                  <a:lnTo>
                    <a:pt x="3439" y="6294"/>
                  </a:lnTo>
                  <a:lnTo>
                    <a:pt x="3412" y="6275"/>
                  </a:lnTo>
                  <a:lnTo>
                    <a:pt x="3387" y="6254"/>
                  </a:lnTo>
                  <a:lnTo>
                    <a:pt x="3366" y="6229"/>
                  </a:lnTo>
                  <a:lnTo>
                    <a:pt x="3347" y="6202"/>
                  </a:lnTo>
                  <a:lnTo>
                    <a:pt x="3333" y="6173"/>
                  </a:lnTo>
                  <a:lnTo>
                    <a:pt x="3323" y="6142"/>
                  </a:lnTo>
                  <a:lnTo>
                    <a:pt x="3316" y="6110"/>
                  </a:lnTo>
                  <a:lnTo>
                    <a:pt x="3314" y="6077"/>
                  </a:lnTo>
                  <a:lnTo>
                    <a:pt x="3316" y="6044"/>
                  </a:lnTo>
                  <a:lnTo>
                    <a:pt x="3323" y="6012"/>
                  </a:lnTo>
                  <a:lnTo>
                    <a:pt x="3333" y="5981"/>
                  </a:lnTo>
                  <a:lnTo>
                    <a:pt x="3347" y="5952"/>
                  </a:lnTo>
                  <a:lnTo>
                    <a:pt x="3366" y="5925"/>
                  </a:lnTo>
                  <a:lnTo>
                    <a:pt x="3387" y="5900"/>
                  </a:lnTo>
                  <a:lnTo>
                    <a:pt x="3412" y="5879"/>
                  </a:lnTo>
                  <a:lnTo>
                    <a:pt x="3439" y="5860"/>
                  </a:lnTo>
                  <a:lnTo>
                    <a:pt x="3468" y="5846"/>
                  </a:lnTo>
                  <a:lnTo>
                    <a:pt x="3499" y="5836"/>
                  </a:lnTo>
                  <a:lnTo>
                    <a:pt x="3531" y="5829"/>
                  </a:lnTo>
                  <a:lnTo>
                    <a:pt x="3564" y="5827"/>
                  </a:lnTo>
                  <a:lnTo>
                    <a:pt x="5479" y="5827"/>
                  </a:lnTo>
                  <a:lnTo>
                    <a:pt x="5512" y="5829"/>
                  </a:lnTo>
                  <a:lnTo>
                    <a:pt x="5544" y="5836"/>
                  </a:lnTo>
                  <a:lnTo>
                    <a:pt x="5575" y="5846"/>
                  </a:lnTo>
                  <a:lnTo>
                    <a:pt x="5604" y="5860"/>
                  </a:lnTo>
                  <a:lnTo>
                    <a:pt x="5631" y="5879"/>
                  </a:lnTo>
                  <a:lnTo>
                    <a:pt x="5656" y="5900"/>
                  </a:lnTo>
                  <a:lnTo>
                    <a:pt x="5677" y="5925"/>
                  </a:lnTo>
                  <a:lnTo>
                    <a:pt x="5696" y="5952"/>
                  </a:lnTo>
                  <a:lnTo>
                    <a:pt x="5710" y="5981"/>
                  </a:lnTo>
                  <a:lnTo>
                    <a:pt x="5720" y="6012"/>
                  </a:lnTo>
                  <a:lnTo>
                    <a:pt x="5727" y="6044"/>
                  </a:lnTo>
                  <a:lnTo>
                    <a:pt x="5729" y="6077"/>
                  </a:lnTo>
                  <a:lnTo>
                    <a:pt x="5727" y="6110"/>
                  </a:lnTo>
                  <a:lnTo>
                    <a:pt x="5720" y="6142"/>
                  </a:lnTo>
                  <a:lnTo>
                    <a:pt x="5710" y="6173"/>
                  </a:lnTo>
                  <a:lnTo>
                    <a:pt x="5696" y="6202"/>
                  </a:lnTo>
                  <a:lnTo>
                    <a:pt x="5677" y="6229"/>
                  </a:lnTo>
                  <a:lnTo>
                    <a:pt x="5656" y="6254"/>
                  </a:lnTo>
                  <a:lnTo>
                    <a:pt x="5631" y="6275"/>
                  </a:lnTo>
                  <a:lnTo>
                    <a:pt x="5604" y="6294"/>
                  </a:lnTo>
                  <a:lnTo>
                    <a:pt x="5575" y="6308"/>
                  </a:lnTo>
                  <a:lnTo>
                    <a:pt x="5544" y="6318"/>
                  </a:lnTo>
                  <a:lnTo>
                    <a:pt x="5512" y="6325"/>
                  </a:lnTo>
                  <a:lnTo>
                    <a:pt x="5479" y="63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627;p7">
              <a:extLst>
                <a:ext uri="{FF2B5EF4-FFF2-40B4-BE49-F238E27FC236}">
                  <a16:creationId xmlns:a16="http://schemas.microsoft.com/office/drawing/2014/main" id="{687E5777-4A5B-489C-88D2-A9C2E535EB57}"/>
                </a:ext>
              </a:extLst>
            </p:cNvPr>
            <p:cNvSpPr/>
            <p:nvPr/>
          </p:nvSpPr>
          <p:spPr>
            <a:xfrm>
              <a:off x="409484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358" y="8265"/>
                  </a:moveTo>
                  <a:lnTo>
                    <a:pt x="2356" y="8232"/>
                  </a:lnTo>
                  <a:lnTo>
                    <a:pt x="2356" y="1050"/>
                  </a:lnTo>
                  <a:lnTo>
                    <a:pt x="2358" y="1017"/>
                  </a:lnTo>
                  <a:lnTo>
                    <a:pt x="2365" y="985"/>
                  </a:lnTo>
                  <a:lnTo>
                    <a:pt x="2375" y="954"/>
                  </a:lnTo>
                  <a:lnTo>
                    <a:pt x="2389" y="925"/>
                  </a:lnTo>
                  <a:lnTo>
                    <a:pt x="2408" y="898"/>
                  </a:lnTo>
                  <a:lnTo>
                    <a:pt x="2429" y="873"/>
                  </a:lnTo>
                  <a:lnTo>
                    <a:pt x="2454" y="852"/>
                  </a:lnTo>
                  <a:lnTo>
                    <a:pt x="2481" y="833"/>
                  </a:lnTo>
                  <a:lnTo>
                    <a:pt x="2510" y="819"/>
                  </a:lnTo>
                  <a:lnTo>
                    <a:pt x="2541" y="809"/>
                  </a:lnTo>
                  <a:lnTo>
                    <a:pt x="2573" y="802"/>
                  </a:lnTo>
                  <a:lnTo>
                    <a:pt x="2606" y="800"/>
                  </a:lnTo>
                  <a:lnTo>
                    <a:pt x="7394" y="800"/>
                  </a:lnTo>
                  <a:lnTo>
                    <a:pt x="7427" y="802"/>
                  </a:lnTo>
                  <a:lnTo>
                    <a:pt x="7459" y="809"/>
                  </a:lnTo>
                  <a:lnTo>
                    <a:pt x="7490" y="819"/>
                  </a:lnTo>
                  <a:lnTo>
                    <a:pt x="7519" y="833"/>
                  </a:lnTo>
                  <a:lnTo>
                    <a:pt x="7546" y="852"/>
                  </a:lnTo>
                  <a:lnTo>
                    <a:pt x="7571" y="873"/>
                  </a:lnTo>
                  <a:lnTo>
                    <a:pt x="7592" y="898"/>
                  </a:lnTo>
                  <a:lnTo>
                    <a:pt x="7611" y="925"/>
                  </a:lnTo>
                  <a:lnTo>
                    <a:pt x="7625" y="954"/>
                  </a:lnTo>
                  <a:lnTo>
                    <a:pt x="7635" y="985"/>
                  </a:lnTo>
                  <a:lnTo>
                    <a:pt x="7642" y="1017"/>
                  </a:lnTo>
                  <a:lnTo>
                    <a:pt x="7644" y="1050"/>
                  </a:lnTo>
                  <a:lnTo>
                    <a:pt x="7644" y="8950"/>
                  </a:lnTo>
                  <a:lnTo>
                    <a:pt x="7642" y="8982"/>
                  </a:lnTo>
                  <a:lnTo>
                    <a:pt x="7636" y="9014"/>
                  </a:lnTo>
                  <a:lnTo>
                    <a:pt x="7625" y="9045"/>
                  </a:lnTo>
                  <a:lnTo>
                    <a:pt x="7611" y="9074"/>
                  </a:lnTo>
                  <a:lnTo>
                    <a:pt x="7593" y="9102"/>
                  </a:lnTo>
                  <a:lnTo>
                    <a:pt x="7571" y="9126"/>
                  </a:lnTo>
                  <a:lnTo>
                    <a:pt x="7547" y="9148"/>
                  </a:lnTo>
                  <a:lnTo>
                    <a:pt x="7520" y="9166"/>
                  </a:lnTo>
                  <a:lnTo>
                    <a:pt x="7491" y="9180"/>
                  </a:lnTo>
                  <a:lnTo>
                    <a:pt x="7460" y="9191"/>
                  </a:lnTo>
                  <a:lnTo>
                    <a:pt x="7428" y="9198"/>
                  </a:lnTo>
                  <a:lnTo>
                    <a:pt x="7396" y="9200"/>
                  </a:lnTo>
                  <a:lnTo>
                    <a:pt x="7364" y="9198"/>
                  </a:lnTo>
                  <a:lnTo>
                    <a:pt x="7332" y="9192"/>
                  </a:lnTo>
                  <a:lnTo>
                    <a:pt x="7301" y="9182"/>
                  </a:lnTo>
                  <a:lnTo>
                    <a:pt x="7271" y="9168"/>
                  </a:lnTo>
                  <a:lnTo>
                    <a:pt x="7244" y="9150"/>
                  </a:lnTo>
                  <a:lnTo>
                    <a:pt x="6436" y="8544"/>
                  </a:lnTo>
                  <a:lnTo>
                    <a:pt x="5629" y="9150"/>
                  </a:lnTo>
                  <a:lnTo>
                    <a:pt x="5602" y="9168"/>
                  </a:lnTo>
                  <a:lnTo>
                    <a:pt x="5573" y="9182"/>
                  </a:lnTo>
                  <a:lnTo>
                    <a:pt x="5543" y="9192"/>
                  </a:lnTo>
                  <a:lnTo>
                    <a:pt x="5511" y="9198"/>
                  </a:lnTo>
                  <a:lnTo>
                    <a:pt x="5479" y="9200"/>
                  </a:lnTo>
                  <a:lnTo>
                    <a:pt x="5447" y="9198"/>
                  </a:lnTo>
                  <a:lnTo>
                    <a:pt x="5415" y="9192"/>
                  </a:lnTo>
                  <a:lnTo>
                    <a:pt x="5385" y="9182"/>
                  </a:lnTo>
                  <a:lnTo>
                    <a:pt x="5356" y="9168"/>
                  </a:lnTo>
                  <a:lnTo>
                    <a:pt x="5329" y="9150"/>
                  </a:lnTo>
                  <a:lnTo>
                    <a:pt x="4521" y="8544"/>
                  </a:lnTo>
                  <a:lnTo>
                    <a:pt x="3714" y="9150"/>
                  </a:lnTo>
                  <a:lnTo>
                    <a:pt x="3687" y="9168"/>
                  </a:lnTo>
                  <a:lnTo>
                    <a:pt x="3658" y="9182"/>
                  </a:lnTo>
                  <a:lnTo>
                    <a:pt x="3628" y="9192"/>
                  </a:lnTo>
                  <a:lnTo>
                    <a:pt x="3596" y="9198"/>
                  </a:lnTo>
                  <a:lnTo>
                    <a:pt x="3564" y="9200"/>
                  </a:lnTo>
                  <a:lnTo>
                    <a:pt x="3532" y="9198"/>
                  </a:lnTo>
                  <a:lnTo>
                    <a:pt x="3500" y="9192"/>
                  </a:lnTo>
                  <a:lnTo>
                    <a:pt x="3470" y="9182"/>
                  </a:lnTo>
                  <a:lnTo>
                    <a:pt x="3441" y="9168"/>
                  </a:lnTo>
                  <a:lnTo>
                    <a:pt x="3414" y="9150"/>
                  </a:lnTo>
                  <a:lnTo>
                    <a:pt x="2456" y="8432"/>
                  </a:lnTo>
                  <a:lnTo>
                    <a:pt x="2431" y="8410"/>
                  </a:lnTo>
                  <a:lnTo>
                    <a:pt x="2409" y="8386"/>
                  </a:lnTo>
                  <a:lnTo>
                    <a:pt x="2390" y="8358"/>
                  </a:lnTo>
                  <a:lnTo>
                    <a:pt x="2375" y="8329"/>
                  </a:lnTo>
                  <a:lnTo>
                    <a:pt x="2365" y="8297"/>
                  </a:lnTo>
                  <a:lnTo>
                    <a:pt x="2358" y="8265"/>
                  </a:lnTo>
                  <a:close/>
                  <a:moveTo>
                    <a:pt x="7144" y="8450"/>
                  </a:moveTo>
                  <a:lnTo>
                    <a:pt x="7144" y="1300"/>
                  </a:lnTo>
                  <a:lnTo>
                    <a:pt x="2856" y="1300"/>
                  </a:lnTo>
                  <a:lnTo>
                    <a:pt x="2856" y="8107"/>
                  </a:lnTo>
                  <a:lnTo>
                    <a:pt x="3564" y="8638"/>
                  </a:lnTo>
                  <a:lnTo>
                    <a:pt x="4371" y="8032"/>
                  </a:lnTo>
                  <a:lnTo>
                    <a:pt x="4398" y="8014"/>
                  </a:lnTo>
                  <a:lnTo>
                    <a:pt x="4427" y="8000"/>
                  </a:lnTo>
                  <a:lnTo>
                    <a:pt x="4457" y="7990"/>
                  </a:lnTo>
                  <a:lnTo>
                    <a:pt x="4489" y="7984"/>
                  </a:lnTo>
                  <a:lnTo>
                    <a:pt x="4521" y="7982"/>
                  </a:lnTo>
                  <a:lnTo>
                    <a:pt x="4553" y="7984"/>
                  </a:lnTo>
                  <a:lnTo>
                    <a:pt x="4585" y="7990"/>
                  </a:lnTo>
                  <a:lnTo>
                    <a:pt x="4615" y="8000"/>
                  </a:lnTo>
                  <a:lnTo>
                    <a:pt x="4644" y="8014"/>
                  </a:lnTo>
                  <a:lnTo>
                    <a:pt x="4671" y="8032"/>
                  </a:lnTo>
                  <a:lnTo>
                    <a:pt x="5479" y="8638"/>
                  </a:lnTo>
                  <a:lnTo>
                    <a:pt x="6286" y="8032"/>
                  </a:lnTo>
                  <a:lnTo>
                    <a:pt x="6313" y="8014"/>
                  </a:lnTo>
                  <a:lnTo>
                    <a:pt x="6342" y="8000"/>
                  </a:lnTo>
                  <a:lnTo>
                    <a:pt x="6372" y="7990"/>
                  </a:lnTo>
                  <a:lnTo>
                    <a:pt x="6404" y="7984"/>
                  </a:lnTo>
                  <a:lnTo>
                    <a:pt x="6436" y="7982"/>
                  </a:lnTo>
                  <a:lnTo>
                    <a:pt x="6468" y="7984"/>
                  </a:lnTo>
                  <a:lnTo>
                    <a:pt x="6500" y="7990"/>
                  </a:lnTo>
                  <a:lnTo>
                    <a:pt x="6530" y="8000"/>
                  </a:lnTo>
                  <a:lnTo>
                    <a:pt x="6559" y="8014"/>
                  </a:lnTo>
                  <a:lnTo>
                    <a:pt x="6586" y="8032"/>
                  </a:lnTo>
                  <a:lnTo>
                    <a:pt x="7144" y="8450"/>
                  </a:lnTo>
                  <a:close/>
                  <a:moveTo>
                    <a:pt x="6469" y="3453"/>
                  </a:moveTo>
                  <a:lnTo>
                    <a:pt x="6436" y="3455"/>
                  </a:lnTo>
                  <a:lnTo>
                    <a:pt x="3564" y="3455"/>
                  </a:lnTo>
                  <a:lnTo>
                    <a:pt x="3531" y="3453"/>
                  </a:lnTo>
                  <a:lnTo>
                    <a:pt x="3499" y="3446"/>
                  </a:lnTo>
                  <a:lnTo>
                    <a:pt x="3468" y="3436"/>
                  </a:lnTo>
                  <a:lnTo>
                    <a:pt x="3439" y="3422"/>
                  </a:lnTo>
                  <a:lnTo>
                    <a:pt x="3412" y="3403"/>
                  </a:lnTo>
                  <a:lnTo>
                    <a:pt x="3387" y="3382"/>
                  </a:lnTo>
                  <a:lnTo>
                    <a:pt x="3366" y="3357"/>
                  </a:lnTo>
                  <a:lnTo>
                    <a:pt x="3347" y="3330"/>
                  </a:lnTo>
                  <a:lnTo>
                    <a:pt x="3333" y="3301"/>
                  </a:lnTo>
                  <a:lnTo>
                    <a:pt x="3323" y="3270"/>
                  </a:lnTo>
                  <a:lnTo>
                    <a:pt x="3316" y="3238"/>
                  </a:lnTo>
                  <a:lnTo>
                    <a:pt x="3314" y="3205"/>
                  </a:lnTo>
                  <a:lnTo>
                    <a:pt x="3316" y="3172"/>
                  </a:lnTo>
                  <a:lnTo>
                    <a:pt x="3323" y="3140"/>
                  </a:lnTo>
                  <a:lnTo>
                    <a:pt x="3333" y="3109"/>
                  </a:lnTo>
                  <a:lnTo>
                    <a:pt x="3347" y="3080"/>
                  </a:lnTo>
                  <a:lnTo>
                    <a:pt x="3366" y="3053"/>
                  </a:lnTo>
                  <a:lnTo>
                    <a:pt x="3387" y="3028"/>
                  </a:lnTo>
                  <a:lnTo>
                    <a:pt x="3412" y="3007"/>
                  </a:lnTo>
                  <a:lnTo>
                    <a:pt x="3439" y="2988"/>
                  </a:lnTo>
                  <a:lnTo>
                    <a:pt x="3468" y="2974"/>
                  </a:lnTo>
                  <a:lnTo>
                    <a:pt x="3499" y="2964"/>
                  </a:lnTo>
                  <a:lnTo>
                    <a:pt x="3531" y="2957"/>
                  </a:lnTo>
                  <a:lnTo>
                    <a:pt x="3564" y="2955"/>
                  </a:lnTo>
                  <a:lnTo>
                    <a:pt x="6436" y="2955"/>
                  </a:lnTo>
                  <a:lnTo>
                    <a:pt x="6469" y="2957"/>
                  </a:lnTo>
                  <a:lnTo>
                    <a:pt x="6501" y="2964"/>
                  </a:lnTo>
                  <a:lnTo>
                    <a:pt x="6532" y="2974"/>
                  </a:lnTo>
                  <a:lnTo>
                    <a:pt x="6561" y="2988"/>
                  </a:lnTo>
                  <a:lnTo>
                    <a:pt x="6588" y="3007"/>
                  </a:lnTo>
                  <a:lnTo>
                    <a:pt x="6613" y="3028"/>
                  </a:lnTo>
                  <a:lnTo>
                    <a:pt x="6634" y="3053"/>
                  </a:lnTo>
                  <a:lnTo>
                    <a:pt x="6653" y="3080"/>
                  </a:lnTo>
                  <a:lnTo>
                    <a:pt x="6667" y="3109"/>
                  </a:lnTo>
                  <a:lnTo>
                    <a:pt x="6677" y="3140"/>
                  </a:lnTo>
                  <a:lnTo>
                    <a:pt x="6684" y="3172"/>
                  </a:lnTo>
                  <a:lnTo>
                    <a:pt x="6686" y="3205"/>
                  </a:lnTo>
                  <a:lnTo>
                    <a:pt x="6684" y="3238"/>
                  </a:lnTo>
                  <a:lnTo>
                    <a:pt x="6677" y="3270"/>
                  </a:lnTo>
                  <a:lnTo>
                    <a:pt x="6667" y="3301"/>
                  </a:lnTo>
                  <a:lnTo>
                    <a:pt x="6653" y="3330"/>
                  </a:lnTo>
                  <a:lnTo>
                    <a:pt x="6634" y="3357"/>
                  </a:lnTo>
                  <a:lnTo>
                    <a:pt x="6613" y="3382"/>
                  </a:lnTo>
                  <a:lnTo>
                    <a:pt x="6588" y="3403"/>
                  </a:lnTo>
                  <a:lnTo>
                    <a:pt x="6561" y="3422"/>
                  </a:lnTo>
                  <a:lnTo>
                    <a:pt x="6532" y="3436"/>
                  </a:lnTo>
                  <a:lnTo>
                    <a:pt x="6501" y="3446"/>
                  </a:lnTo>
                  <a:lnTo>
                    <a:pt x="6469" y="3453"/>
                  </a:lnTo>
                  <a:close/>
                  <a:moveTo>
                    <a:pt x="6501" y="4882"/>
                  </a:moveTo>
                  <a:lnTo>
                    <a:pt x="6469" y="4889"/>
                  </a:lnTo>
                  <a:lnTo>
                    <a:pt x="6436" y="4891"/>
                  </a:lnTo>
                  <a:lnTo>
                    <a:pt x="3564" y="4891"/>
                  </a:lnTo>
                  <a:lnTo>
                    <a:pt x="3531" y="4889"/>
                  </a:lnTo>
                  <a:lnTo>
                    <a:pt x="3499" y="4882"/>
                  </a:lnTo>
                  <a:lnTo>
                    <a:pt x="3468" y="4872"/>
                  </a:lnTo>
                  <a:lnTo>
                    <a:pt x="3439" y="4858"/>
                  </a:lnTo>
                  <a:lnTo>
                    <a:pt x="3412" y="4839"/>
                  </a:lnTo>
                  <a:lnTo>
                    <a:pt x="3387" y="4818"/>
                  </a:lnTo>
                  <a:lnTo>
                    <a:pt x="3366" y="4793"/>
                  </a:lnTo>
                  <a:lnTo>
                    <a:pt x="3347" y="4766"/>
                  </a:lnTo>
                  <a:lnTo>
                    <a:pt x="3333" y="4737"/>
                  </a:lnTo>
                  <a:lnTo>
                    <a:pt x="3323" y="4706"/>
                  </a:lnTo>
                  <a:lnTo>
                    <a:pt x="3316" y="4674"/>
                  </a:lnTo>
                  <a:lnTo>
                    <a:pt x="3314" y="4641"/>
                  </a:lnTo>
                  <a:lnTo>
                    <a:pt x="3316" y="4608"/>
                  </a:lnTo>
                  <a:lnTo>
                    <a:pt x="3323" y="4576"/>
                  </a:lnTo>
                  <a:lnTo>
                    <a:pt x="3333" y="4545"/>
                  </a:lnTo>
                  <a:lnTo>
                    <a:pt x="3347" y="4516"/>
                  </a:lnTo>
                  <a:lnTo>
                    <a:pt x="3366" y="4489"/>
                  </a:lnTo>
                  <a:lnTo>
                    <a:pt x="3387" y="4464"/>
                  </a:lnTo>
                  <a:lnTo>
                    <a:pt x="3412" y="4443"/>
                  </a:lnTo>
                  <a:lnTo>
                    <a:pt x="3439" y="4424"/>
                  </a:lnTo>
                  <a:lnTo>
                    <a:pt x="3468" y="4410"/>
                  </a:lnTo>
                  <a:lnTo>
                    <a:pt x="3499" y="4400"/>
                  </a:lnTo>
                  <a:lnTo>
                    <a:pt x="3531" y="4393"/>
                  </a:lnTo>
                  <a:lnTo>
                    <a:pt x="3564" y="4391"/>
                  </a:lnTo>
                  <a:lnTo>
                    <a:pt x="6436" y="4391"/>
                  </a:lnTo>
                  <a:lnTo>
                    <a:pt x="6469" y="4393"/>
                  </a:lnTo>
                  <a:lnTo>
                    <a:pt x="6501" y="4400"/>
                  </a:lnTo>
                  <a:lnTo>
                    <a:pt x="6532" y="4410"/>
                  </a:lnTo>
                  <a:lnTo>
                    <a:pt x="6561" y="4424"/>
                  </a:lnTo>
                  <a:lnTo>
                    <a:pt x="6588" y="4443"/>
                  </a:lnTo>
                  <a:lnTo>
                    <a:pt x="6613" y="4464"/>
                  </a:lnTo>
                  <a:lnTo>
                    <a:pt x="6634" y="4489"/>
                  </a:lnTo>
                  <a:lnTo>
                    <a:pt x="6653" y="4516"/>
                  </a:lnTo>
                  <a:lnTo>
                    <a:pt x="6667" y="4545"/>
                  </a:lnTo>
                  <a:lnTo>
                    <a:pt x="6677" y="4576"/>
                  </a:lnTo>
                  <a:lnTo>
                    <a:pt x="6684" y="4608"/>
                  </a:lnTo>
                  <a:lnTo>
                    <a:pt x="6686" y="4641"/>
                  </a:lnTo>
                  <a:lnTo>
                    <a:pt x="6684" y="4674"/>
                  </a:lnTo>
                  <a:lnTo>
                    <a:pt x="6677" y="4706"/>
                  </a:lnTo>
                  <a:lnTo>
                    <a:pt x="6667" y="4737"/>
                  </a:lnTo>
                  <a:lnTo>
                    <a:pt x="6653" y="4766"/>
                  </a:lnTo>
                  <a:lnTo>
                    <a:pt x="6634" y="4793"/>
                  </a:lnTo>
                  <a:lnTo>
                    <a:pt x="6613" y="4818"/>
                  </a:lnTo>
                  <a:lnTo>
                    <a:pt x="6588" y="4839"/>
                  </a:lnTo>
                  <a:lnTo>
                    <a:pt x="6561" y="4858"/>
                  </a:lnTo>
                  <a:lnTo>
                    <a:pt x="6532" y="4872"/>
                  </a:lnTo>
                  <a:lnTo>
                    <a:pt x="6501" y="488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637;p7">
            <a:extLst>
              <a:ext uri="{FF2B5EF4-FFF2-40B4-BE49-F238E27FC236}">
                <a16:creationId xmlns:a16="http://schemas.microsoft.com/office/drawing/2014/main" id="{BD49BAB5-0A9C-4481-8637-07229C00BB71}"/>
              </a:ext>
            </a:extLst>
          </p:cNvPr>
          <p:cNvGrpSpPr/>
          <p:nvPr/>
        </p:nvGrpSpPr>
        <p:grpSpPr>
          <a:xfrm>
            <a:off x="6359457" y="1760585"/>
            <a:ext cx="633600" cy="633600"/>
            <a:chOff x="6359457" y="2660110"/>
            <a:chExt cx="633600" cy="633600"/>
          </a:xfrm>
          <a:solidFill>
            <a:schemeClr val="bg1"/>
          </a:solidFill>
        </p:grpSpPr>
        <p:sp>
          <p:nvSpPr>
            <p:cNvPr id="239" name="Google Shape;638;p7">
              <a:extLst>
                <a:ext uri="{FF2B5EF4-FFF2-40B4-BE49-F238E27FC236}">
                  <a16:creationId xmlns:a16="http://schemas.microsoft.com/office/drawing/2014/main" id="{3C6B2A01-0123-49C7-A6CF-4B76A863948D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52" y="6694"/>
                  </a:moveTo>
                  <a:lnTo>
                    <a:pt x="4322" y="6667"/>
                  </a:lnTo>
                  <a:lnTo>
                    <a:pt x="3275" y="5619"/>
                  </a:lnTo>
                  <a:lnTo>
                    <a:pt x="3249" y="5590"/>
                  </a:lnTo>
                  <a:lnTo>
                    <a:pt x="3227" y="5557"/>
                  </a:lnTo>
                  <a:lnTo>
                    <a:pt x="3210" y="5522"/>
                  </a:lnTo>
                  <a:lnTo>
                    <a:pt x="3197" y="5485"/>
                  </a:lnTo>
                  <a:lnTo>
                    <a:pt x="3190" y="5446"/>
                  </a:lnTo>
                  <a:lnTo>
                    <a:pt x="3187" y="5407"/>
                  </a:lnTo>
                  <a:lnTo>
                    <a:pt x="3190" y="5368"/>
                  </a:lnTo>
                  <a:lnTo>
                    <a:pt x="3197" y="5329"/>
                  </a:lnTo>
                  <a:lnTo>
                    <a:pt x="3210" y="5292"/>
                  </a:lnTo>
                  <a:lnTo>
                    <a:pt x="3227" y="5257"/>
                  </a:lnTo>
                  <a:lnTo>
                    <a:pt x="3249" y="5224"/>
                  </a:lnTo>
                  <a:lnTo>
                    <a:pt x="3275" y="5195"/>
                  </a:lnTo>
                  <a:lnTo>
                    <a:pt x="3304" y="5169"/>
                  </a:lnTo>
                  <a:lnTo>
                    <a:pt x="3337" y="5147"/>
                  </a:lnTo>
                  <a:lnTo>
                    <a:pt x="3372" y="5130"/>
                  </a:lnTo>
                  <a:lnTo>
                    <a:pt x="3409" y="5117"/>
                  </a:lnTo>
                  <a:lnTo>
                    <a:pt x="3448" y="5110"/>
                  </a:lnTo>
                  <a:lnTo>
                    <a:pt x="3487" y="5107"/>
                  </a:lnTo>
                  <a:lnTo>
                    <a:pt x="3526" y="5110"/>
                  </a:lnTo>
                  <a:lnTo>
                    <a:pt x="3565" y="5117"/>
                  </a:lnTo>
                  <a:lnTo>
                    <a:pt x="3602" y="5130"/>
                  </a:lnTo>
                  <a:lnTo>
                    <a:pt x="3637" y="5147"/>
                  </a:lnTo>
                  <a:lnTo>
                    <a:pt x="3670" y="5169"/>
                  </a:lnTo>
                  <a:lnTo>
                    <a:pt x="3699" y="5195"/>
                  </a:lnTo>
                  <a:lnTo>
                    <a:pt x="4522" y="6019"/>
                  </a:lnTo>
                  <a:lnTo>
                    <a:pt x="6289" y="4043"/>
                  </a:lnTo>
                  <a:lnTo>
                    <a:pt x="6317" y="4015"/>
                  </a:lnTo>
                  <a:lnTo>
                    <a:pt x="6349" y="3992"/>
                  </a:lnTo>
                  <a:lnTo>
                    <a:pt x="6383" y="3973"/>
                  </a:lnTo>
                  <a:lnTo>
                    <a:pt x="6419" y="3958"/>
                  </a:lnTo>
                  <a:lnTo>
                    <a:pt x="6457" y="3948"/>
                  </a:lnTo>
                  <a:lnTo>
                    <a:pt x="6496" y="3943"/>
                  </a:lnTo>
                  <a:lnTo>
                    <a:pt x="6536" y="3944"/>
                  </a:lnTo>
                  <a:lnTo>
                    <a:pt x="6574" y="3949"/>
                  </a:lnTo>
                  <a:lnTo>
                    <a:pt x="6612" y="3960"/>
                  </a:lnTo>
                  <a:lnTo>
                    <a:pt x="6648" y="3975"/>
                  </a:lnTo>
                  <a:lnTo>
                    <a:pt x="6682" y="3995"/>
                  </a:lnTo>
                  <a:lnTo>
                    <a:pt x="6713" y="4019"/>
                  </a:lnTo>
                  <a:lnTo>
                    <a:pt x="6741" y="4047"/>
                  </a:lnTo>
                  <a:lnTo>
                    <a:pt x="6764" y="4079"/>
                  </a:lnTo>
                  <a:lnTo>
                    <a:pt x="6783" y="4113"/>
                  </a:lnTo>
                  <a:lnTo>
                    <a:pt x="6798" y="4149"/>
                  </a:lnTo>
                  <a:lnTo>
                    <a:pt x="6808" y="4187"/>
                  </a:lnTo>
                  <a:lnTo>
                    <a:pt x="6813" y="4226"/>
                  </a:lnTo>
                  <a:lnTo>
                    <a:pt x="6812" y="4266"/>
                  </a:lnTo>
                  <a:lnTo>
                    <a:pt x="6807" y="4304"/>
                  </a:lnTo>
                  <a:lnTo>
                    <a:pt x="6796" y="4342"/>
                  </a:lnTo>
                  <a:lnTo>
                    <a:pt x="6781" y="4378"/>
                  </a:lnTo>
                  <a:lnTo>
                    <a:pt x="6761" y="4412"/>
                  </a:lnTo>
                  <a:lnTo>
                    <a:pt x="6737" y="4443"/>
                  </a:lnTo>
                  <a:lnTo>
                    <a:pt x="4758" y="6655"/>
                  </a:lnTo>
                  <a:lnTo>
                    <a:pt x="4728" y="6683"/>
                  </a:lnTo>
                  <a:lnTo>
                    <a:pt x="4696" y="6708"/>
                  </a:lnTo>
                  <a:lnTo>
                    <a:pt x="4660" y="6727"/>
                  </a:lnTo>
                  <a:lnTo>
                    <a:pt x="4622" y="6742"/>
                  </a:lnTo>
                  <a:lnTo>
                    <a:pt x="4583" y="6751"/>
                  </a:lnTo>
                  <a:lnTo>
                    <a:pt x="4542" y="6755"/>
                  </a:lnTo>
                  <a:lnTo>
                    <a:pt x="4502" y="6753"/>
                  </a:lnTo>
                  <a:lnTo>
                    <a:pt x="4462" y="6746"/>
                  </a:lnTo>
                  <a:lnTo>
                    <a:pt x="4423" y="6734"/>
                  </a:lnTo>
                  <a:lnTo>
                    <a:pt x="4386" y="6716"/>
                  </a:lnTo>
                  <a:lnTo>
                    <a:pt x="4352" y="6694"/>
                  </a:lnTo>
                  <a:close/>
                  <a:moveTo>
                    <a:pt x="3939" y="1100"/>
                  </a:moveTo>
                  <a:lnTo>
                    <a:pt x="3952" y="1100"/>
                  </a:lnTo>
                  <a:lnTo>
                    <a:pt x="6048" y="1100"/>
                  </a:lnTo>
                  <a:lnTo>
                    <a:pt x="6061" y="1100"/>
                  </a:lnTo>
                  <a:lnTo>
                    <a:pt x="6074" y="1101"/>
                  </a:lnTo>
                  <a:lnTo>
                    <a:pt x="6087" y="1102"/>
                  </a:lnTo>
                  <a:lnTo>
                    <a:pt x="6100" y="1104"/>
                  </a:lnTo>
                  <a:lnTo>
                    <a:pt x="6113" y="1106"/>
                  </a:lnTo>
                  <a:lnTo>
                    <a:pt x="6125" y="1109"/>
                  </a:lnTo>
                  <a:lnTo>
                    <a:pt x="6138" y="1112"/>
                  </a:lnTo>
                  <a:lnTo>
                    <a:pt x="6150" y="1115"/>
                  </a:lnTo>
                  <a:lnTo>
                    <a:pt x="6163" y="1120"/>
                  </a:lnTo>
                  <a:lnTo>
                    <a:pt x="6175" y="1124"/>
                  </a:lnTo>
                  <a:lnTo>
                    <a:pt x="6187" y="1129"/>
                  </a:lnTo>
                  <a:lnTo>
                    <a:pt x="6199" y="1135"/>
                  </a:lnTo>
                  <a:lnTo>
                    <a:pt x="6211" y="1141"/>
                  </a:lnTo>
                  <a:lnTo>
                    <a:pt x="6222" y="1147"/>
                  </a:lnTo>
                  <a:lnTo>
                    <a:pt x="6233" y="1154"/>
                  </a:lnTo>
                  <a:lnTo>
                    <a:pt x="6244" y="1161"/>
                  </a:lnTo>
                  <a:lnTo>
                    <a:pt x="6255" y="1168"/>
                  </a:lnTo>
                  <a:lnTo>
                    <a:pt x="6265" y="1176"/>
                  </a:lnTo>
                  <a:lnTo>
                    <a:pt x="6275" y="1185"/>
                  </a:lnTo>
                  <a:lnTo>
                    <a:pt x="6285" y="1193"/>
                  </a:lnTo>
                  <a:lnTo>
                    <a:pt x="6295" y="1202"/>
                  </a:lnTo>
                  <a:lnTo>
                    <a:pt x="6304" y="1212"/>
                  </a:lnTo>
                  <a:lnTo>
                    <a:pt x="6312" y="1222"/>
                  </a:lnTo>
                  <a:lnTo>
                    <a:pt x="6321" y="1232"/>
                  </a:lnTo>
                  <a:lnTo>
                    <a:pt x="6329" y="1242"/>
                  </a:lnTo>
                  <a:lnTo>
                    <a:pt x="6336" y="1253"/>
                  </a:lnTo>
                  <a:lnTo>
                    <a:pt x="6343" y="1264"/>
                  </a:lnTo>
                  <a:lnTo>
                    <a:pt x="6350" y="1275"/>
                  </a:lnTo>
                  <a:lnTo>
                    <a:pt x="6356" y="1286"/>
                  </a:lnTo>
                  <a:lnTo>
                    <a:pt x="6362" y="1298"/>
                  </a:lnTo>
                  <a:lnTo>
                    <a:pt x="6368" y="1310"/>
                  </a:lnTo>
                  <a:lnTo>
                    <a:pt x="6373" y="1322"/>
                  </a:lnTo>
                  <a:lnTo>
                    <a:pt x="6377" y="1334"/>
                  </a:lnTo>
                  <a:lnTo>
                    <a:pt x="6382" y="1347"/>
                  </a:lnTo>
                  <a:lnTo>
                    <a:pt x="6385" y="1359"/>
                  </a:lnTo>
                  <a:lnTo>
                    <a:pt x="6388" y="1372"/>
                  </a:lnTo>
                  <a:lnTo>
                    <a:pt x="6391" y="1384"/>
                  </a:lnTo>
                  <a:lnTo>
                    <a:pt x="6393" y="1397"/>
                  </a:lnTo>
                  <a:lnTo>
                    <a:pt x="6395" y="1410"/>
                  </a:lnTo>
                  <a:lnTo>
                    <a:pt x="6396" y="1423"/>
                  </a:lnTo>
                  <a:lnTo>
                    <a:pt x="6397" y="1436"/>
                  </a:lnTo>
                  <a:lnTo>
                    <a:pt x="6397" y="1449"/>
                  </a:lnTo>
                  <a:lnTo>
                    <a:pt x="6397" y="2264"/>
                  </a:lnTo>
                  <a:lnTo>
                    <a:pt x="6397" y="2277"/>
                  </a:lnTo>
                  <a:lnTo>
                    <a:pt x="6396" y="2290"/>
                  </a:lnTo>
                  <a:lnTo>
                    <a:pt x="6395" y="2303"/>
                  </a:lnTo>
                  <a:lnTo>
                    <a:pt x="6393" y="2316"/>
                  </a:lnTo>
                  <a:lnTo>
                    <a:pt x="6391" y="2329"/>
                  </a:lnTo>
                  <a:lnTo>
                    <a:pt x="6388" y="2342"/>
                  </a:lnTo>
                  <a:lnTo>
                    <a:pt x="6385" y="2354"/>
                  </a:lnTo>
                  <a:lnTo>
                    <a:pt x="6382" y="2367"/>
                  </a:lnTo>
                  <a:lnTo>
                    <a:pt x="6377" y="2380"/>
                  </a:lnTo>
                  <a:lnTo>
                    <a:pt x="6373" y="2392"/>
                  </a:lnTo>
                  <a:lnTo>
                    <a:pt x="6368" y="2404"/>
                  </a:lnTo>
                  <a:lnTo>
                    <a:pt x="6362" y="2416"/>
                  </a:lnTo>
                  <a:lnTo>
                    <a:pt x="6356" y="2428"/>
                  </a:lnTo>
                  <a:lnTo>
                    <a:pt x="6350" y="2439"/>
                  </a:lnTo>
                  <a:lnTo>
                    <a:pt x="6343" y="2450"/>
                  </a:lnTo>
                  <a:lnTo>
                    <a:pt x="6336" y="2461"/>
                  </a:lnTo>
                  <a:lnTo>
                    <a:pt x="6329" y="2472"/>
                  </a:lnTo>
                  <a:lnTo>
                    <a:pt x="6321" y="2482"/>
                  </a:lnTo>
                  <a:lnTo>
                    <a:pt x="6312" y="2492"/>
                  </a:lnTo>
                  <a:lnTo>
                    <a:pt x="6304" y="2502"/>
                  </a:lnTo>
                  <a:lnTo>
                    <a:pt x="6295" y="2511"/>
                  </a:lnTo>
                  <a:lnTo>
                    <a:pt x="6285" y="2520"/>
                  </a:lnTo>
                  <a:lnTo>
                    <a:pt x="6275" y="2529"/>
                  </a:lnTo>
                  <a:lnTo>
                    <a:pt x="6265" y="2537"/>
                  </a:lnTo>
                  <a:lnTo>
                    <a:pt x="6255" y="2545"/>
                  </a:lnTo>
                  <a:lnTo>
                    <a:pt x="6244" y="2553"/>
                  </a:lnTo>
                  <a:lnTo>
                    <a:pt x="6233" y="2560"/>
                  </a:lnTo>
                  <a:lnTo>
                    <a:pt x="6222" y="2567"/>
                  </a:lnTo>
                  <a:lnTo>
                    <a:pt x="6211" y="2573"/>
                  </a:lnTo>
                  <a:lnTo>
                    <a:pt x="6199" y="2579"/>
                  </a:lnTo>
                  <a:lnTo>
                    <a:pt x="6187" y="2584"/>
                  </a:lnTo>
                  <a:lnTo>
                    <a:pt x="6175" y="2589"/>
                  </a:lnTo>
                  <a:lnTo>
                    <a:pt x="6163" y="2594"/>
                  </a:lnTo>
                  <a:lnTo>
                    <a:pt x="6150" y="2598"/>
                  </a:lnTo>
                  <a:lnTo>
                    <a:pt x="6138" y="2601"/>
                  </a:lnTo>
                  <a:lnTo>
                    <a:pt x="6125" y="2604"/>
                  </a:lnTo>
                  <a:lnTo>
                    <a:pt x="6113" y="2607"/>
                  </a:lnTo>
                  <a:lnTo>
                    <a:pt x="6100" y="2609"/>
                  </a:lnTo>
                  <a:lnTo>
                    <a:pt x="6087" y="2611"/>
                  </a:lnTo>
                  <a:lnTo>
                    <a:pt x="6074" y="2612"/>
                  </a:lnTo>
                  <a:lnTo>
                    <a:pt x="6061" y="2613"/>
                  </a:lnTo>
                  <a:lnTo>
                    <a:pt x="6048" y="2613"/>
                  </a:lnTo>
                  <a:lnTo>
                    <a:pt x="3952" y="2613"/>
                  </a:lnTo>
                  <a:lnTo>
                    <a:pt x="3939" y="2613"/>
                  </a:lnTo>
                  <a:lnTo>
                    <a:pt x="3926" y="2612"/>
                  </a:lnTo>
                  <a:lnTo>
                    <a:pt x="3913" y="2611"/>
                  </a:lnTo>
                  <a:lnTo>
                    <a:pt x="3900" y="2609"/>
                  </a:lnTo>
                  <a:lnTo>
                    <a:pt x="3887" y="2607"/>
                  </a:lnTo>
                  <a:lnTo>
                    <a:pt x="3875" y="2604"/>
                  </a:lnTo>
                  <a:lnTo>
                    <a:pt x="3862" y="2601"/>
                  </a:lnTo>
                  <a:lnTo>
                    <a:pt x="3850" y="2598"/>
                  </a:lnTo>
                  <a:lnTo>
                    <a:pt x="3837" y="2594"/>
                  </a:lnTo>
                  <a:lnTo>
                    <a:pt x="3825" y="2589"/>
                  </a:lnTo>
                  <a:lnTo>
                    <a:pt x="3813" y="2584"/>
                  </a:lnTo>
                  <a:lnTo>
                    <a:pt x="3801" y="2579"/>
                  </a:lnTo>
                  <a:lnTo>
                    <a:pt x="3789" y="2573"/>
                  </a:lnTo>
                  <a:lnTo>
                    <a:pt x="3778" y="2567"/>
                  </a:lnTo>
                  <a:lnTo>
                    <a:pt x="3767" y="2560"/>
                  </a:lnTo>
                  <a:lnTo>
                    <a:pt x="3756" y="2553"/>
                  </a:lnTo>
                  <a:lnTo>
                    <a:pt x="3745" y="2545"/>
                  </a:lnTo>
                  <a:lnTo>
                    <a:pt x="3735" y="2537"/>
                  </a:lnTo>
                  <a:lnTo>
                    <a:pt x="3725" y="2529"/>
                  </a:lnTo>
                  <a:lnTo>
                    <a:pt x="3715" y="2520"/>
                  </a:lnTo>
                  <a:lnTo>
                    <a:pt x="3705" y="2511"/>
                  </a:lnTo>
                  <a:lnTo>
                    <a:pt x="3696" y="2502"/>
                  </a:lnTo>
                  <a:lnTo>
                    <a:pt x="3688" y="2492"/>
                  </a:lnTo>
                  <a:lnTo>
                    <a:pt x="3679" y="2482"/>
                  </a:lnTo>
                  <a:lnTo>
                    <a:pt x="3671" y="2472"/>
                  </a:lnTo>
                  <a:lnTo>
                    <a:pt x="3664" y="2461"/>
                  </a:lnTo>
                  <a:lnTo>
                    <a:pt x="3657" y="2450"/>
                  </a:lnTo>
                  <a:lnTo>
                    <a:pt x="3650" y="2439"/>
                  </a:lnTo>
                  <a:lnTo>
                    <a:pt x="3644" y="2428"/>
                  </a:lnTo>
                  <a:lnTo>
                    <a:pt x="3638" y="2416"/>
                  </a:lnTo>
                  <a:lnTo>
                    <a:pt x="3632" y="2404"/>
                  </a:lnTo>
                  <a:lnTo>
                    <a:pt x="3627" y="2392"/>
                  </a:lnTo>
                  <a:lnTo>
                    <a:pt x="3623" y="2380"/>
                  </a:lnTo>
                  <a:lnTo>
                    <a:pt x="3618" y="2367"/>
                  </a:lnTo>
                  <a:lnTo>
                    <a:pt x="3615" y="2354"/>
                  </a:lnTo>
                  <a:lnTo>
                    <a:pt x="3612" y="2342"/>
                  </a:lnTo>
                  <a:lnTo>
                    <a:pt x="3609" y="2329"/>
                  </a:lnTo>
                  <a:lnTo>
                    <a:pt x="3607" y="2316"/>
                  </a:lnTo>
                  <a:lnTo>
                    <a:pt x="3605" y="2303"/>
                  </a:lnTo>
                  <a:lnTo>
                    <a:pt x="3604" y="2290"/>
                  </a:lnTo>
                  <a:lnTo>
                    <a:pt x="3603" y="2277"/>
                  </a:lnTo>
                  <a:lnTo>
                    <a:pt x="3603" y="2264"/>
                  </a:lnTo>
                  <a:lnTo>
                    <a:pt x="3603" y="1449"/>
                  </a:lnTo>
                  <a:lnTo>
                    <a:pt x="3603" y="1436"/>
                  </a:lnTo>
                  <a:lnTo>
                    <a:pt x="3604" y="1423"/>
                  </a:lnTo>
                  <a:lnTo>
                    <a:pt x="3605" y="1410"/>
                  </a:lnTo>
                  <a:lnTo>
                    <a:pt x="3607" y="1397"/>
                  </a:lnTo>
                  <a:lnTo>
                    <a:pt x="3609" y="1384"/>
                  </a:lnTo>
                  <a:lnTo>
                    <a:pt x="3612" y="1372"/>
                  </a:lnTo>
                  <a:lnTo>
                    <a:pt x="3615" y="1359"/>
                  </a:lnTo>
                  <a:lnTo>
                    <a:pt x="3618" y="1347"/>
                  </a:lnTo>
                  <a:lnTo>
                    <a:pt x="3623" y="1334"/>
                  </a:lnTo>
                  <a:lnTo>
                    <a:pt x="3627" y="1322"/>
                  </a:lnTo>
                  <a:lnTo>
                    <a:pt x="3632" y="1310"/>
                  </a:lnTo>
                  <a:lnTo>
                    <a:pt x="3638" y="1298"/>
                  </a:lnTo>
                  <a:lnTo>
                    <a:pt x="3644" y="1286"/>
                  </a:lnTo>
                  <a:lnTo>
                    <a:pt x="3650" y="1275"/>
                  </a:lnTo>
                  <a:lnTo>
                    <a:pt x="3657" y="1264"/>
                  </a:lnTo>
                  <a:lnTo>
                    <a:pt x="3664" y="1253"/>
                  </a:lnTo>
                  <a:lnTo>
                    <a:pt x="3671" y="1242"/>
                  </a:lnTo>
                  <a:lnTo>
                    <a:pt x="3679" y="1232"/>
                  </a:lnTo>
                  <a:lnTo>
                    <a:pt x="3688" y="1222"/>
                  </a:lnTo>
                  <a:lnTo>
                    <a:pt x="3696" y="1212"/>
                  </a:lnTo>
                  <a:lnTo>
                    <a:pt x="3705" y="1202"/>
                  </a:lnTo>
                  <a:lnTo>
                    <a:pt x="3715" y="1193"/>
                  </a:lnTo>
                  <a:lnTo>
                    <a:pt x="3725" y="1185"/>
                  </a:lnTo>
                  <a:lnTo>
                    <a:pt x="3735" y="1176"/>
                  </a:lnTo>
                  <a:lnTo>
                    <a:pt x="3745" y="1168"/>
                  </a:lnTo>
                  <a:lnTo>
                    <a:pt x="3756" y="1161"/>
                  </a:lnTo>
                  <a:lnTo>
                    <a:pt x="3767" y="1154"/>
                  </a:lnTo>
                  <a:lnTo>
                    <a:pt x="3778" y="1147"/>
                  </a:lnTo>
                  <a:lnTo>
                    <a:pt x="3789" y="1141"/>
                  </a:lnTo>
                  <a:lnTo>
                    <a:pt x="3801" y="1135"/>
                  </a:lnTo>
                  <a:lnTo>
                    <a:pt x="3813" y="1129"/>
                  </a:lnTo>
                  <a:lnTo>
                    <a:pt x="3825" y="1124"/>
                  </a:lnTo>
                  <a:lnTo>
                    <a:pt x="3837" y="1120"/>
                  </a:lnTo>
                  <a:lnTo>
                    <a:pt x="3850" y="1115"/>
                  </a:lnTo>
                  <a:lnTo>
                    <a:pt x="3862" y="1112"/>
                  </a:lnTo>
                  <a:lnTo>
                    <a:pt x="3875" y="1109"/>
                  </a:lnTo>
                  <a:lnTo>
                    <a:pt x="3887" y="1106"/>
                  </a:lnTo>
                  <a:lnTo>
                    <a:pt x="3900" y="1104"/>
                  </a:lnTo>
                  <a:lnTo>
                    <a:pt x="3913" y="1102"/>
                  </a:lnTo>
                  <a:lnTo>
                    <a:pt x="3926" y="1101"/>
                  </a:lnTo>
                  <a:lnTo>
                    <a:pt x="3939" y="1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639;p7">
              <a:extLst>
                <a:ext uri="{FF2B5EF4-FFF2-40B4-BE49-F238E27FC236}">
                  <a16:creationId xmlns:a16="http://schemas.microsoft.com/office/drawing/2014/main" id="{42180EE1-DD31-4AB0-B8A5-F6FE09E19E8F}"/>
                </a:ext>
              </a:extLst>
            </p:cNvPr>
            <p:cNvSpPr/>
            <p:nvPr/>
          </p:nvSpPr>
          <p:spPr>
            <a:xfrm>
              <a:off x="6359457" y="266011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34" y="850"/>
                  </a:moveTo>
                  <a:lnTo>
                    <a:pt x="3947" y="850"/>
                  </a:lnTo>
                  <a:lnTo>
                    <a:pt x="3952" y="850"/>
                  </a:lnTo>
                  <a:lnTo>
                    <a:pt x="6048" y="850"/>
                  </a:lnTo>
                  <a:lnTo>
                    <a:pt x="6053" y="850"/>
                  </a:lnTo>
                  <a:lnTo>
                    <a:pt x="6066" y="850"/>
                  </a:lnTo>
                  <a:lnTo>
                    <a:pt x="6075" y="851"/>
                  </a:lnTo>
                  <a:lnTo>
                    <a:pt x="6088" y="851"/>
                  </a:lnTo>
                  <a:lnTo>
                    <a:pt x="6097" y="852"/>
                  </a:lnTo>
                  <a:lnTo>
                    <a:pt x="6110" y="853"/>
                  </a:lnTo>
                  <a:lnTo>
                    <a:pt x="6120" y="854"/>
                  </a:lnTo>
                  <a:lnTo>
                    <a:pt x="6133" y="856"/>
                  </a:lnTo>
                  <a:lnTo>
                    <a:pt x="6142" y="857"/>
                  </a:lnTo>
                  <a:lnTo>
                    <a:pt x="6155" y="860"/>
                  </a:lnTo>
                  <a:lnTo>
                    <a:pt x="6164" y="861"/>
                  </a:lnTo>
                  <a:lnTo>
                    <a:pt x="6177" y="864"/>
                  </a:lnTo>
                  <a:lnTo>
                    <a:pt x="6186" y="866"/>
                  </a:lnTo>
                  <a:lnTo>
                    <a:pt x="6198" y="869"/>
                  </a:lnTo>
                  <a:lnTo>
                    <a:pt x="6208" y="872"/>
                  </a:lnTo>
                  <a:lnTo>
                    <a:pt x="6220" y="875"/>
                  </a:lnTo>
                  <a:lnTo>
                    <a:pt x="6229" y="878"/>
                  </a:lnTo>
                  <a:lnTo>
                    <a:pt x="6241" y="882"/>
                  </a:lnTo>
                  <a:lnTo>
                    <a:pt x="6250" y="885"/>
                  </a:lnTo>
                  <a:lnTo>
                    <a:pt x="6263" y="890"/>
                  </a:lnTo>
                  <a:lnTo>
                    <a:pt x="6271" y="893"/>
                  </a:lnTo>
                  <a:lnTo>
                    <a:pt x="6283" y="898"/>
                  </a:lnTo>
                  <a:lnTo>
                    <a:pt x="6292" y="902"/>
                  </a:lnTo>
                  <a:lnTo>
                    <a:pt x="6304" y="908"/>
                  </a:lnTo>
                  <a:lnTo>
                    <a:pt x="6313" y="912"/>
                  </a:lnTo>
                  <a:lnTo>
                    <a:pt x="6324" y="918"/>
                  </a:lnTo>
                  <a:lnTo>
                    <a:pt x="6333" y="922"/>
                  </a:lnTo>
                  <a:lnTo>
                    <a:pt x="6344" y="929"/>
                  </a:lnTo>
                  <a:lnTo>
                    <a:pt x="6349" y="932"/>
                  </a:lnTo>
                  <a:lnTo>
                    <a:pt x="6361" y="939"/>
                  </a:lnTo>
                  <a:lnTo>
                    <a:pt x="6369" y="944"/>
                  </a:lnTo>
                  <a:lnTo>
                    <a:pt x="6380" y="951"/>
                  </a:lnTo>
                  <a:lnTo>
                    <a:pt x="6388" y="956"/>
                  </a:lnTo>
                  <a:lnTo>
                    <a:pt x="6399" y="964"/>
                  </a:lnTo>
                  <a:lnTo>
                    <a:pt x="6407" y="970"/>
                  </a:lnTo>
                  <a:lnTo>
                    <a:pt x="6417" y="977"/>
                  </a:lnTo>
                  <a:lnTo>
                    <a:pt x="6424" y="983"/>
                  </a:lnTo>
                  <a:lnTo>
                    <a:pt x="6435" y="992"/>
                  </a:lnTo>
                  <a:lnTo>
                    <a:pt x="6442" y="998"/>
                  </a:lnTo>
                  <a:lnTo>
                    <a:pt x="6452" y="1007"/>
                  </a:lnTo>
                  <a:lnTo>
                    <a:pt x="6459" y="1013"/>
                  </a:lnTo>
                  <a:lnTo>
                    <a:pt x="6468" y="1022"/>
                  </a:lnTo>
                  <a:lnTo>
                    <a:pt x="6475" y="1029"/>
                  </a:lnTo>
                  <a:lnTo>
                    <a:pt x="6484" y="1038"/>
                  </a:lnTo>
                  <a:lnTo>
                    <a:pt x="6490" y="1045"/>
                  </a:lnTo>
                  <a:lnTo>
                    <a:pt x="6499" y="1055"/>
                  </a:lnTo>
                  <a:lnTo>
                    <a:pt x="6505" y="1062"/>
                  </a:lnTo>
                  <a:lnTo>
                    <a:pt x="6514" y="1073"/>
                  </a:lnTo>
                  <a:lnTo>
                    <a:pt x="6520" y="1080"/>
                  </a:lnTo>
                  <a:lnTo>
                    <a:pt x="6527" y="1090"/>
                  </a:lnTo>
                  <a:lnTo>
                    <a:pt x="6533" y="1098"/>
                  </a:lnTo>
                  <a:lnTo>
                    <a:pt x="6541" y="1109"/>
                  </a:lnTo>
                  <a:lnTo>
                    <a:pt x="6546" y="1117"/>
                  </a:lnTo>
                  <a:lnTo>
                    <a:pt x="6553" y="1128"/>
                  </a:lnTo>
                  <a:lnTo>
                    <a:pt x="6558" y="1136"/>
                  </a:lnTo>
                  <a:lnTo>
                    <a:pt x="6565" y="1148"/>
                  </a:lnTo>
                  <a:lnTo>
                    <a:pt x="6568" y="1153"/>
                  </a:lnTo>
                  <a:lnTo>
                    <a:pt x="6575" y="1164"/>
                  </a:lnTo>
                  <a:lnTo>
                    <a:pt x="6579" y="1173"/>
                  </a:lnTo>
                  <a:lnTo>
                    <a:pt x="6585" y="1184"/>
                  </a:lnTo>
                  <a:lnTo>
                    <a:pt x="6589" y="1193"/>
                  </a:lnTo>
                  <a:lnTo>
                    <a:pt x="6595" y="1205"/>
                  </a:lnTo>
                  <a:lnTo>
                    <a:pt x="6599" y="1214"/>
                  </a:lnTo>
                  <a:lnTo>
                    <a:pt x="6604" y="1226"/>
                  </a:lnTo>
                  <a:lnTo>
                    <a:pt x="6607" y="1234"/>
                  </a:lnTo>
                  <a:lnTo>
                    <a:pt x="6612" y="1247"/>
                  </a:lnTo>
                  <a:lnTo>
                    <a:pt x="6615" y="1256"/>
                  </a:lnTo>
                  <a:lnTo>
                    <a:pt x="6619" y="1268"/>
                  </a:lnTo>
                  <a:lnTo>
                    <a:pt x="6622" y="1277"/>
                  </a:lnTo>
                  <a:lnTo>
                    <a:pt x="6625" y="1289"/>
                  </a:lnTo>
                  <a:lnTo>
                    <a:pt x="6628" y="1299"/>
                  </a:lnTo>
                  <a:lnTo>
                    <a:pt x="6631" y="1311"/>
                  </a:lnTo>
                  <a:lnTo>
                    <a:pt x="6633" y="1320"/>
                  </a:lnTo>
                  <a:lnTo>
                    <a:pt x="6636" y="1333"/>
                  </a:lnTo>
                  <a:lnTo>
                    <a:pt x="6637" y="1342"/>
                  </a:lnTo>
                  <a:lnTo>
                    <a:pt x="6640" y="1355"/>
                  </a:lnTo>
                  <a:lnTo>
                    <a:pt x="6641" y="1364"/>
                  </a:lnTo>
                  <a:lnTo>
                    <a:pt x="6643" y="1377"/>
                  </a:lnTo>
                  <a:lnTo>
                    <a:pt x="6644" y="1387"/>
                  </a:lnTo>
                  <a:lnTo>
                    <a:pt x="6645" y="1400"/>
                  </a:lnTo>
                  <a:lnTo>
                    <a:pt x="6646" y="1409"/>
                  </a:lnTo>
                  <a:lnTo>
                    <a:pt x="6646" y="1422"/>
                  </a:lnTo>
                  <a:lnTo>
                    <a:pt x="6647" y="1431"/>
                  </a:lnTo>
                  <a:lnTo>
                    <a:pt x="6647" y="1444"/>
                  </a:lnTo>
                  <a:lnTo>
                    <a:pt x="6647" y="1449"/>
                  </a:lnTo>
                  <a:lnTo>
                    <a:pt x="6647" y="1665"/>
                  </a:lnTo>
                  <a:lnTo>
                    <a:pt x="7096" y="1665"/>
                  </a:lnTo>
                  <a:lnTo>
                    <a:pt x="7101" y="1665"/>
                  </a:lnTo>
                  <a:lnTo>
                    <a:pt x="7127" y="1666"/>
                  </a:lnTo>
                  <a:lnTo>
                    <a:pt x="7136" y="1666"/>
                  </a:lnTo>
                  <a:lnTo>
                    <a:pt x="7162" y="1667"/>
                  </a:lnTo>
                  <a:lnTo>
                    <a:pt x="7172" y="1668"/>
                  </a:lnTo>
                  <a:lnTo>
                    <a:pt x="7197" y="1670"/>
                  </a:lnTo>
                  <a:lnTo>
                    <a:pt x="7207" y="1672"/>
                  </a:lnTo>
                  <a:lnTo>
                    <a:pt x="7233" y="1675"/>
                  </a:lnTo>
                  <a:lnTo>
                    <a:pt x="7242" y="1676"/>
                  </a:lnTo>
                  <a:lnTo>
                    <a:pt x="7268" y="1681"/>
                  </a:lnTo>
                  <a:lnTo>
                    <a:pt x="7277" y="1682"/>
                  </a:lnTo>
                  <a:lnTo>
                    <a:pt x="7302" y="1688"/>
                  </a:lnTo>
                  <a:lnTo>
                    <a:pt x="7311" y="1690"/>
                  </a:lnTo>
                  <a:lnTo>
                    <a:pt x="7337" y="1696"/>
                  </a:lnTo>
                  <a:lnTo>
                    <a:pt x="7346" y="1699"/>
                  </a:lnTo>
                  <a:lnTo>
                    <a:pt x="7371" y="1706"/>
                  </a:lnTo>
                  <a:lnTo>
                    <a:pt x="7380" y="1709"/>
                  </a:lnTo>
                  <a:lnTo>
                    <a:pt x="7405" y="1717"/>
                  </a:lnTo>
                  <a:lnTo>
                    <a:pt x="7414" y="1720"/>
                  </a:lnTo>
                  <a:lnTo>
                    <a:pt x="7438" y="1729"/>
                  </a:lnTo>
                  <a:lnTo>
                    <a:pt x="7447" y="1732"/>
                  </a:lnTo>
                  <a:lnTo>
                    <a:pt x="7471" y="1742"/>
                  </a:lnTo>
                  <a:lnTo>
                    <a:pt x="7480" y="1746"/>
                  </a:lnTo>
                  <a:lnTo>
                    <a:pt x="7504" y="1757"/>
                  </a:lnTo>
                  <a:lnTo>
                    <a:pt x="7512" y="1762"/>
                  </a:lnTo>
                  <a:lnTo>
                    <a:pt x="7536" y="1773"/>
                  </a:lnTo>
                  <a:lnTo>
                    <a:pt x="7544" y="1778"/>
                  </a:lnTo>
                  <a:lnTo>
                    <a:pt x="7567" y="1791"/>
                  </a:lnTo>
                  <a:lnTo>
                    <a:pt x="7574" y="1795"/>
                  </a:lnTo>
                  <a:lnTo>
                    <a:pt x="7596" y="1808"/>
                  </a:lnTo>
                  <a:lnTo>
                    <a:pt x="7604" y="1813"/>
                  </a:lnTo>
                  <a:lnTo>
                    <a:pt x="7626" y="1827"/>
                  </a:lnTo>
                  <a:lnTo>
                    <a:pt x="7634" y="1833"/>
                  </a:lnTo>
                  <a:lnTo>
                    <a:pt x="7655" y="1848"/>
                  </a:lnTo>
                  <a:lnTo>
                    <a:pt x="7663" y="1853"/>
                  </a:lnTo>
                  <a:lnTo>
                    <a:pt x="7683" y="1869"/>
                  </a:lnTo>
                  <a:lnTo>
                    <a:pt x="7691" y="1875"/>
                  </a:lnTo>
                  <a:lnTo>
                    <a:pt x="7711" y="1892"/>
                  </a:lnTo>
                  <a:lnTo>
                    <a:pt x="7718" y="1898"/>
                  </a:lnTo>
                  <a:lnTo>
                    <a:pt x="7737" y="1915"/>
                  </a:lnTo>
                  <a:lnTo>
                    <a:pt x="7744" y="1922"/>
                  </a:lnTo>
                  <a:lnTo>
                    <a:pt x="7763" y="1940"/>
                  </a:lnTo>
                  <a:lnTo>
                    <a:pt x="7769" y="1946"/>
                  </a:lnTo>
                  <a:lnTo>
                    <a:pt x="7787" y="1965"/>
                  </a:lnTo>
                  <a:lnTo>
                    <a:pt x="7794" y="1972"/>
                  </a:lnTo>
                  <a:lnTo>
                    <a:pt x="7811" y="1991"/>
                  </a:lnTo>
                  <a:lnTo>
                    <a:pt x="7817" y="1998"/>
                  </a:lnTo>
                  <a:lnTo>
                    <a:pt x="7834" y="2018"/>
                  </a:lnTo>
                  <a:lnTo>
                    <a:pt x="7840" y="2026"/>
                  </a:lnTo>
                  <a:lnTo>
                    <a:pt x="7856" y="2046"/>
                  </a:lnTo>
                  <a:lnTo>
                    <a:pt x="7861" y="2054"/>
                  </a:lnTo>
                  <a:lnTo>
                    <a:pt x="7876" y="2075"/>
                  </a:lnTo>
                  <a:lnTo>
                    <a:pt x="7882" y="2083"/>
                  </a:lnTo>
                  <a:lnTo>
                    <a:pt x="7896" y="2105"/>
                  </a:lnTo>
                  <a:lnTo>
                    <a:pt x="7901" y="2113"/>
                  </a:lnTo>
                  <a:lnTo>
                    <a:pt x="7914" y="2135"/>
                  </a:lnTo>
                  <a:lnTo>
                    <a:pt x="7918" y="2142"/>
                  </a:lnTo>
                  <a:lnTo>
                    <a:pt x="7931" y="2165"/>
                  </a:lnTo>
                  <a:lnTo>
                    <a:pt x="7936" y="2173"/>
                  </a:lnTo>
                  <a:lnTo>
                    <a:pt x="7947" y="2197"/>
                  </a:lnTo>
                  <a:lnTo>
                    <a:pt x="7952" y="2205"/>
                  </a:lnTo>
                  <a:lnTo>
                    <a:pt x="7963" y="2229"/>
                  </a:lnTo>
                  <a:lnTo>
                    <a:pt x="7967" y="2238"/>
                  </a:lnTo>
                  <a:lnTo>
                    <a:pt x="7977" y="2262"/>
                  </a:lnTo>
                  <a:lnTo>
                    <a:pt x="7980" y="2271"/>
                  </a:lnTo>
                  <a:lnTo>
                    <a:pt x="7989" y="2295"/>
                  </a:lnTo>
                  <a:lnTo>
                    <a:pt x="7992" y="2304"/>
                  </a:lnTo>
                  <a:lnTo>
                    <a:pt x="8000" y="2329"/>
                  </a:lnTo>
                  <a:lnTo>
                    <a:pt x="8003" y="2338"/>
                  </a:lnTo>
                  <a:lnTo>
                    <a:pt x="8010" y="2363"/>
                  </a:lnTo>
                  <a:lnTo>
                    <a:pt x="8013" y="2372"/>
                  </a:lnTo>
                  <a:lnTo>
                    <a:pt x="8019" y="2398"/>
                  </a:lnTo>
                  <a:lnTo>
                    <a:pt x="8021" y="2407"/>
                  </a:lnTo>
                  <a:lnTo>
                    <a:pt x="8027" y="2432"/>
                  </a:lnTo>
                  <a:lnTo>
                    <a:pt x="8028" y="2441"/>
                  </a:lnTo>
                  <a:lnTo>
                    <a:pt x="8033" y="2467"/>
                  </a:lnTo>
                  <a:lnTo>
                    <a:pt x="8034" y="2476"/>
                  </a:lnTo>
                  <a:lnTo>
                    <a:pt x="8037" y="2502"/>
                  </a:lnTo>
                  <a:lnTo>
                    <a:pt x="8039" y="2512"/>
                  </a:lnTo>
                  <a:lnTo>
                    <a:pt x="8041" y="2537"/>
                  </a:lnTo>
                  <a:lnTo>
                    <a:pt x="8042" y="2547"/>
                  </a:lnTo>
                  <a:lnTo>
                    <a:pt x="8043" y="2573"/>
                  </a:lnTo>
                  <a:lnTo>
                    <a:pt x="8043" y="2582"/>
                  </a:lnTo>
                  <a:lnTo>
                    <a:pt x="8044" y="2608"/>
                  </a:lnTo>
                  <a:lnTo>
                    <a:pt x="8044" y="2613"/>
                  </a:lnTo>
                  <a:lnTo>
                    <a:pt x="8044" y="8201"/>
                  </a:lnTo>
                  <a:lnTo>
                    <a:pt x="8044" y="8206"/>
                  </a:lnTo>
                  <a:lnTo>
                    <a:pt x="8043" y="8232"/>
                  </a:lnTo>
                  <a:lnTo>
                    <a:pt x="8043" y="8241"/>
                  </a:lnTo>
                  <a:lnTo>
                    <a:pt x="8042" y="8267"/>
                  </a:lnTo>
                  <a:lnTo>
                    <a:pt x="8041" y="8277"/>
                  </a:lnTo>
                  <a:lnTo>
                    <a:pt x="8039" y="8303"/>
                  </a:lnTo>
                  <a:lnTo>
                    <a:pt x="8037" y="8312"/>
                  </a:lnTo>
                  <a:lnTo>
                    <a:pt x="8034" y="8338"/>
                  </a:lnTo>
                  <a:lnTo>
                    <a:pt x="8033" y="8347"/>
                  </a:lnTo>
                  <a:lnTo>
                    <a:pt x="8028" y="8373"/>
                  </a:lnTo>
                  <a:lnTo>
                    <a:pt x="8027" y="8382"/>
                  </a:lnTo>
                  <a:lnTo>
                    <a:pt x="8021" y="8408"/>
                  </a:lnTo>
                  <a:lnTo>
                    <a:pt x="8019" y="8417"/>
                  </a:lnTo>
                  <a:lnTo>
                    <a:pt x="8013" y="8442"/>
                  </a:lnTo>
                  <a:lnTo>
                    <a:pt x="8010" y="8452"/>
                  </a:lnTo>
                  <a:lnTo>
                    <a:pt x="8003" y="8477"/>
                  </a:lnTo>
                  <a:lnTo>
                    <a:pt x="8000" y="8486"/>
                  </a:lnTo>
                  <a:lnTo>
                    <a:pt x="7992" y="8510"/>
                  </a:lnTo>
                  <a:lnTo>
                    <a:pt x="7989" y="8519"/>
                  </a:lnTo>
                  <a:lnTo>
                    <a:pt x="7980" y="8544"/>
                  </a:lnTo>
                  <a:lnTo>
                    <a:pt x="7977" y="8553"/>
                  </a:lnTo>
                  <a:lnTo>
                    <a:pt x="7967" y="8577"/>
                  </a:lnTo>
                  <a:lnTo>
                    <a:pt x="7963" y="8586"/>
                  </a:lnTo>
                  <a:lnTo>
                    <a:pt x="7952" y="8609"/>
                  </a:lnTo>
                  <a:lnTo>
                    <a:pt x="7947" y="8618"/>
                  </a:lnTo>
                  <a:lnTo>
                    <a:pt x="7936" y="8642"/>
                  </a:lnTo>
                  <a:lnTo>
                    <a:pt x="7931" y="8650"/>
                  </a:lnTo>
                  <a:lnTo>
                    <a:pt x="7918" y="8673"/>
                  </a:lnTo>
                  <a:lnTo>
                    <a:pt x="7914" y="8680"/>
                  </a:lnTo>
                  <a:lnTo>
                    <a:pt x="7901" y="8702"/>
                  </a:lnTo>
                  <a:lnTo>
                    <a:pt x="7896" y="8710"/>
                  </a:lnTo>
                  <a:lnTo>
                    <a:pt x="7882" y="8732"/>
                  </a:lnTo>
                  <a:lnTo>
                    <a:pt x="7876" y="8740"/>
                  </a:lnTo>
                  <a:lnTo>
                    <a:pt x="7861" y="8761"/>
                  </a:lnTo>
                  <a:lnTo>
                    <a:pt x="7856" y="8769"/>
                  </a:lnTo>
                  <a:lnTo>
                    <a:pt x="7840" y="8789"/>
                  </a:lnTo>
                  <a:lnTo>
                    <a:pt x="7834" y="8797"/>
                  </a:lnTo>
                  <a:lnTo>
                    <a:pt x="7817" y="8817"/>
                  </a:lnTo>
                  <a:lnTo>
                    <a:pt x="7811" y="8824"/>
                  </a:lnTo>
                  <a:lnTo>
                    <a:pt x="7794" y="8843"/>
                  </a:lnTo>
                  <a:lnTo>
                    <a:pt x="7787" y="8850"/>
                  </a:lnTo>
                  <a:lnTo>
                    <a:pt x="7769" y="8869"/>
                  </a:lnTo>
                  <a:lnTo>
                    <a:pt x="7763" y="8875"/>
                  </a:lnTo>
                  <a:lnTo>
                    <a:pt x="7744" y="8893"/>
                  </a:lnTo>
                  <a:lnTo>
                    <a:pt x="7737" y="8900"/>
                  </a:lnTo>
                  <a:lnTo>
                    <a:pt x="7718" y="8917"/>
                  </a:lnTo>
                  <a:lnTo>
                    <a:pt x="7711" y="8923"/>
                  </a:lnTo>
                  <a:lnTo>
                    <a:pt x="7691" y="8940"/>
                  </a:lnTo>
                  <a:lnTo>
                    <a:pt x="7683" y="8946"/>
                  </a:lnTo>
                  <a:lnTo>
                    <a:pt x="7663" y="8962"/>
                  </a:lnTo>
                  <a:lnTo>
                    <a:pt x="7655" y="8967"/>
                  </a:lnTo>
                  <a:lnTo>
                    <a:pt x="7634" y="8982"/>
                  </a:lnTo>
                  <a:lnTo>
                    <a:pt x="7626" y="8988"/>
                  </a:lnTo>
                  <a:lnTo>
                    <a:pt x="7604" y="9002"/>
                  </a:lnTo>
                  <a:lnTo>
                    <a:pt x="7596" y="9007"/>
                  </a:lnTo>
                  <a:lnTo>
                    <a:pt x="7574" y="9020"/>
                  </a:lnTo>
                  <a:lnTo>
                    <a:pt x="7567" y="9024"/>
                  </a:lnTo>
                  <a:lnTo>
                    <a:pt x="7544" y="9037"/>
                  </a:lnTo>
                  <a:lnTo>
                    <a:pt x="7536" y="9042"/>
                  </a:lnTo>
                  <a:lnTo>
                    <a:pt x="7512" y="9053"/>
                  </a:lnTo>
                  <a:lnTo>
                    <a:pt x="7504" y="9058"/>
                  </a:lnTo>
                  <a:lnTo>
                    <a:pt x="7480" y="9069"/>
                  </a:lnTo>
                  <a:lnTo>
                    <a:pt x="7471" y="9073"/>
                  </a:lnTo>
                  <a:lnTo>
                    <a:pt x="7447" y="9083"/>
                  </a:lnTo>
                  <a:lnTo>
                    <a:pt x="7438" y="9086"/>
                  </a:lnTo>
                  <a:lnTo>
                    <a:pt x="7414" y="9095"/>
                  </a:lnTo>
                  <a:lnTo>
                    <a:pt x="7405" y="9098"/>
                  </a:lnTo>
                  <a:lnTo>
                    <a:pt x="7380" y="9106"/>
                  </a:lnTo>
                  <a:lnTo>
                    <a:pt x="7371" y="9109"/>
                  </a:lnTo>
                  <a:lnTo>
                    <a:pt x="7346" y="9116"/>
                  </a:lnTo>
                  <a:lnTo>
                    <a:pt x="7337" y="9119"/>
                  </a:lnTo>
                  <a:lnTo>
                    <a:pt x="7311" y="9125"/>
                  </a:lnTo>
                  <a:lnTo>
                    <a:pt x="7302" y="9127"/>
                  </a:lnTo>
                  <a:lnTo>
                    <a:pt x="7277" y="9133"/>
                  </a:lnTo>
                  <a:lnTo>
                    <a:pt x="7268" y="9134"/>
                  </a:lnTo>
                  <a:lnTo>
                    <a:pt x="7242" y="9139"/>
                  </a:lnTo>
                  <a:lnTo>
                    <a:pt x="7233" y="9140"/>
                  </a:lnTo>
                  <a:lnTo>
                    <a:pt x="7207" y="9143"/>
                  </a:lnTo>
                  <a:lnTo>
                    <a:pt x="7197" y="9145"/>
                  </a:lnTo>
                  <a:lnTo>
                    <a:pt x="7172" y="9147"/>
                  </a:lnTo>
                  <a:lnTo>
                    <a:pt x="7162" y="9148"/>
                  </a:lnTo>
                  <a:lnTo>
                    <a:pt x="7136" y="9149"/>
                  </a:lnTo>
                  <a:lnTo>
                    <a:pt x="7127" y="9149"/>
                  </a:lnTo>
                  <a:lnTo>
                    <a:pt x="7101" y="9150"/>
                  </a:lnTo>
                  <a:lnTo>
                    <a:pt x="7096" y="9150"/>
                  </a:lnTo>
                  <a:lnTo>
                    <a:pt x="2904" y="9150"/>
                  </a:lnTo>
                  <a:lnTo>
                    <a:pt x="2899" y="9150"/>
                  </a:lnTo>
                  <a:lnTo>
                    <a:pt x="2873" y="9149"/>
                  </a:lnTo>
                  <a:lnTo>
                    <a:pt x="2864" y="9149"/>
                  </a:lnTo>
                  <a:lnTo>
                    <a:pt x="2838" y="9148"/>
                  </a:lnTo>
                  <a:lnTo>
                    <a:pt x="2828" y="9147"/>
                  </a:lnTo>
                  <a:lnTo>
                    <a:pt x="2803" y="9145"/>
                  </a:lnTo>
                  <a:lnTo>
                    <a:pt x="2793" y="9143"/>
                  </a:lnTo>
                  <a:lnTo>
                    <a:pt x="2767" y="9140"/>
                  </a:lnTo>
                  <a:lnTo>
                    <a:pt x="2758" y="9139"/>
                  </a:lnTo>
                  <a:lnTo>
                    <a:pt x="2732" y="9134"/>
                  </a:lnTo>
                  <a:lnTo>
                    <a:pt x="2723" y="9133"/>
                  </a:lnTo>
                  <a:lnTo>
                    <a:pt x="2698" y="9127"/>
                  </a:lnTo>
                  <a:lnTo>
                    <a:pt x="2689" y="9125"/>
                  </a:lnTo>
                  <a:lnTo>
                    <a:pt x="2663" y="9119"/>
                  </a:lnTo>
                  <a:lnTo>
                    <a:pt x="2654" y="9116"/>
                  </a:lnTo>
                  <a:lnTo>
                    <a:pt x="2629" y="9109"/>
                  </a:lnTo>
                  <a:lnTo>
                    <a:pt x="2620" y="9106"/>
                  </a:lnTo>
                  <a:lnTo>
                    <a:pt x="2595" y="9098"/>
                  </a:lnTo>
                  <a:lnTo>
                    <a:pt x="2586" y="9095"/>
                  </a:lnTo>
                  <a:lnTo>
                    <a:pt x="2562" y="9086"/>
                  </a:lnTo>
                  <a:lnTo>
                    <a:pt x="2553" y="9083"/>
                  </a:lnTo>
                  <a:lnTo>
                    <a:pt x="2529" y="9073"/>
                  </a:lnTo>
                  <a:lnTo>
                    <a:pt x="2520" y="9069"/>
                  </a:lnTo>
                  <a:lnTo>
                    <a:pt x="2496" y="9058"/>
                  </a:lnTo>
                  <a:lnTo>
                    <a:pt x="2488" y="9053"/>
                  </a:lnTo>
                  <a:lnTo>
                    <a:pt x="2464" y="9042"/>
                  </a:lnTo>
                  <a:lnTo>
                    <a:pt x="2456" y="9037"/>
                  </a:lnTo>
                  <a:lnTo>
                    <a:pt x="2433" y="9024"/>
                  </a:lnTo>
                  <a:lnTo>
                    <a:pt x="2426" y="9020"/>
                  </a:lnTo>
                  <a:lnTo>
                    <a:pt x="2404" y="9007"/>
                  </a:lnTo>
                  <a:lnTo>
                    <a:pt x="2396" y="9002"/>
                  </a:lnTo>
                  <a:lnTo>
                    <a:pt x="2374" y="8988"/>
                  </a:lnTo>
                  <a:lnTo>
                    <a:pt x="2366" y="8982"/>
                  </a:lnTo>
                  <a:lnTo>
                    <a:pt x="2345" y="8967"/>
                  </a:lnTo>
                  <a:lnTo>
                    <a:pt x="2337" y="8962"/>
                  </a:lnTo>
                  <a:lnTo>
                    <a:pt x="2317" y="8946"/>
                  </a:lnTo>
                  <a:lnTo>
                    <a:pt x="2309" y="8940"/>
                  </a:lnTo>
                  <a:lnTo>
                    <a:pt x="2289" y="8923"/>
                  </a:lnTo>
                  <a:lnTo>
                    <a:pt x="2282" y="8917"/>
                  </a:lnTo>
                  <a:lnTo>
                    <a:pt x="2263" y="8900"/>
                  </a:lnTo>
                  <a:lnTo>
                    <a:pt x="2256" y="8893"/>
                  </a:lnTo>
                  <a:lnTo>
                    <a:pt x="2237" y="8875"/>
                  </a:lnTo>
                  <a:lnTo>
                    <a:pt x="2231" y="8869"/>
                  </a:lnTo>
                  <a:lnTo>
                    <a:pt x="2213" y="8850"/>
                  </a:lnTo>
                  <a:lnTo>
                    <a:pt x="2206" y="8843"/>
                  </a:lnTo>
                  <a:lnTo>
                    <a:pt x="2189" y="8824"/>
                  </a:lnTo>
                  <a:lnTo>
                    <a:pt x="2183" y="8817"/>
                  </a:lnTo>
                  <a:lnTo>
                    <a:pt x="2166" y="8797"/>
                  </a:lnTo>
                  <a:lnTo>
                    <a:pt x="2160" y="8789"/>
                  </a:lnTo>
                  <a:lnTo>
                    <a:pt x="2144" y="8769"/>
                  </a:lnTo>
                  <a:lnTo>
                    <a:pt x="2139" y="8761"/>
                  </a:lnTo>
                  <a:lnTo>
                    <a:pt x="2124" y="8740"/>
                  </a:lnTo>
                  <a:lnTo>
                    <a:pt x="2118" y="8732"/>
                  </a:lnTo>
                  <a:lnTo>
                    <a:pt x="2104" y="8710"/>
                  </a:lnTo>
                  <a:lnTo>
                    <a:pt x="2099" y="8702"/>
                  </a:lnTo>
                  <a:lnTo>
                    <a:pt x="2086" y="8680"/>
                  </a:lnTo>
                  <a:lnTo>
                    <a:pt x="2082" y="8673"/>
                  </a:lnTo>
                  <a:lnTo>
                    <a:pt x="2069" y="8650"/>
                  </a:lnTo>
                  <a:lnTo>
                    <a:pt x="2064" y="8642"/>
                  </a:lnTo>
                  <a:lnTo>
                    <a:pt x="2053" y="8618"/>
                  </a:lnTo>
                  <a:lnTo>
                    <a:pt x="2048" y="8609"/>
                  </a:lnTo>
                  <a:lnTo>
                    <a:pt x="2037" y="8586"/>
                  </a:lnTo>
                  <a:lnTo>
                    <a:pt x="2033" y="8577"/>
                  </a:lnTo>
                  <a:lnTo>
                    <a:pt x="2023" y="8553"/>
                  </a:lnTo>
                  <a:lnTo>
                    <a:pt x="2020" y="8544"/>
                  </a:lnTo>
                  <a:lnTo>
                    <a:pt x="2011" y="8519"/>
                  </a:lnTo>
                  <a:lnTo>
                    <a:pt x="2008" y="8510"/>
                  </a:lnTo>
                  <a:lnTo>
                    <a:pt x="2000" y="8486"/>
                  </a:lnTo>
                  <a:lnTo>
                    <a:pt x="1997" y="8477"/>
                  </a:lnTo>
                  <a:lnTo>
                    <a:pt x="1990" y="8452"/>
                  </a:lnTo>
                  <a:lnTo>
                    <a:pt x="1987" y="8442"/>
                  </a:lnTo>
                  <a:lnTo>
                    <a:pt x="1981" y="8417"/>
                  </a:lnTo>
                  <a:lnTo>
                    <a:pt x="1979" y="8408"/>
                  </a:lnTo>
                  <a:lnTo>
                    <a:pt x="1973" y="8382"/>
                  </a:lnTo>
                  <a:lnTo>
                    <a:pt x="1972" y="8373"/>
                  </a:lnTo>
                  <a:lnTo>
                    <a:pt x="1967" y="8347"/>
                  </a:lnTo>
                  <a:lnTo>
                    <a:pt x="1966" y="8338"/>
                  </a:lnTo>
                  <a:lnTo>
                    <a:pt x="1963" y="8312"/>
                  </a:lnTo>
                  <a:lnTo>
                    <a:pt x="1961" y="8303"/>
                  </a:lnTo>
                  <a:lnTo>
                    <a:pt x="1959" y="8277"/>
                  </a:lnTo>
                  <a:lnTo>
                    <a:pt x="1958" y="8267"/>
                  </a:lnTo>
                  <a:lnTo>
                    <a:pt x="1957" y="8241"/>
                  </a:lnTo>
                  <a:lnTo>
                    <a:pt x="1957" y="8232"/>
                  </a:lnTo>
                  <a:lnTo>
                    <a:pt x="1956" y="8206"/>
                  </a:lnTo>
                  <a:lnTo>
                    <a:pt x="1956" y="8201"/>
                  </a:lnTo>
                  <a:lnTo>
                    <a:pt x="1956" y="2613"/>
                  </a:lnTo>
                  <a:lnTo>
                    <a:pt x="1956" y="2608"/>
                  </a:lnTo>
                  <a:lnTo>
                    <a:pt x="1957" y="2582"/>
                  </a:lnTo>
                  <a:lnTo>
                    <a:pt x="1957" y="2573"/>
                  </a:lnTo>
                  <a:lnTo>
                    <a:pt x="1958" y="2547"/>
                  </a:lnTo>
                  <a:lnTo>
                    <a:pt x="1959" y="2537"/>
                  </a:lnTo>
                  <a:lnTo>
                    <a:pt x="1961" y="2512"/>
                  </a:lnTo>
                  <a:lnTo>
                    <a:pt x="1963" y="2502"/>
                  </a:lnTo>
                  <a:lnTo>
                    <a:pt x="1966" y="2476"/>
                  </a:lnTo>
                  <a:lnTo>
                    <a:pt x="1967" y="2467"/>
                  </a:lnTo>
                  <a:lnTo>
                    <a:pt x="1972" y="2441"/>
                  </a:lnTo>
                  <a:lnTo>
                    <a:pt x="1973" y="2432"/>
                  </a:lnTo>
                  <a:lnTo>
                    <a:pt x="1979" y="2407"/>
                  </a:lnTo>
                  <a:lnTo>
                    <a:pt x="1981" y="2398"/>
                  </a:lnTo>
                  <a:lnTo>
                    <a:pt x="1987" y="2372"/>
                  </a:lnTo>
                  <a:lnTo>
                    <a:pt x="1990" y="2363"/>
                  </a:lnTo>
                  <a:lnTo>
                    <a:pt x="1997" y="2338"/>
                  </a:lnTo>
                  <a:lnTo>
                    <a:pt x="2000" y="2329"/>
                  </a:lnTo>
                  <a:lnTo>
                    <a:pt x="2008" y="2304"/>
                  </a:lnTo>
                  <a:lnTo>
                    <a:pt x="2011" y="2295"/>
                  </a:lnTo>
                  <a:lnTo>
                    <a:pt x="2020" y="2271"/>
                  </a:lnTo>
                  <a:lnTo>
                    <a:pt x="2023" y="2262"/>
                  </a:lnTo>
                  <a:lnTo>
                    <a:pt x="2033" y="2238"/>
                  </a:lnTo>
                  <a:lnTo>
                    <a:pt x="2037" y="2229"/>
                  </a:lnTo>
                  <a:lnTo>
                    <a:pt x="2048" y="2205"/>
                  </a:lnTo>
                  <a:lnTo>
                    <a:pt x="2053" y="2197"/>
                  </a:lnTo>
                  <a:lnTo>
                    <a:pt x="2064" y="2173"/>
                  </a:lnTo>
                  <a:lnTo>
                    <a:pt x="2069" y="2165"/>
                  </a:lnTo>
                  <a:lnTo>
                    <a:pt x="2082" y="2142"/>
                  </a:lnTo>
                  <a:lnTo>
                    <a:pt x="2086" y="2135"/>
                  </a:lnTo>
                  <a:lnTo>
                    <a:pt x="2099" y="2113"/>
                  </a:lnTo>
                  <a:lnTo>
                    <a:pt x="2104" y="2105"/>
                  </a:lnTo>
                  <a:lnTo>
                    <a:pt x="2118" y="2083"/>
                  </a:lnTo>
                  <a:lnTo>
                    <a:pt x="2124" y="2075"/>
                  </a:lnTo>
                  <a:lnTo>
                    <a:pt x="2139" y="2054"/>
                  </a:lnTo>
                  <a:lnTo>
                    <a:pt x="2144" y="2046"/>
                  </a:lnTo>
                  <a:lnTo>
                    <a:pt x="2160" y="2026"/>
                  </a:lnTo>
                  <a:lnTo>
                    <a:pt x="2166" y="2018"/>
                  </a:lnTo>
                  <a:lnTo>
                    <a:pt x="2183" y="1998"/>
                  </a:lnTo>
                  <a:lnTo>
                    <a:pt x="2189" y="1991"/>
                  </a:lnTo>
                  <a:lnTo>
                    <a:pt x="2206" y="1972"/>
                  </a:lnTo>
                  <a:lnTo>
                    <a:pt x="2213" y="1965"/>
                  </a:lnTo>
                  <a:lnTo>
                    <a:pt x="2231" y="1946"/>
                  </a:lnTo>
                  <a:lnTo>
                    <a:pt x="2237" y="1940"/>
                  </a:lnTo>
                  <a:lnTo>
                    <a:pt x="2256" y="1922"/>
                  </a:lnTo>
                  <a:lnTo>
                    <a:pt x="2263" y="1915"/>
                  </a:lnTo>
                  <a:lnTo>
                    <a:pt x="2282" y="1898"/>
                  </a:lnTo>
                  <a:lnTo>
                    <a:pt x="2289" y="1892"/>
                  </a:lnTo>
                  <a:lnTo>
                    <a:pt x="2309" y="1875"/>
                  </a:lnTo>
                  <a:lnTo>
                    <a:pt x="2317" y="1869"/>
                  </a:lnTo>
                  <a:lnTo>
                    <a:pt x="2337" y="1853"/>
                  </a:lnTo>
                  <a:lnTo>
                    <a:pt x="2345" y="1848"/>
                  </a:lnTo>
                  <a:lnTo>
                    <a:pt x="2366" y="1833"/>
                  </a:lnTo>
                  <a:lnTo>
                    <a:pt x="2374" y="1827"/>
                  </a:lnTo>
                  <a:lnTo>
                    <a:pt x="2396" y="1813"/>
                  </a:lnTo>
                  <a:lnTo>
                    <a:pt x="2404" y="1808"/>
                  </a:lnTo>
                  <a:lnTo>
                    <a:pt x="2426" y="1795"/>
                  </a:lnTo>
                  <a:lnTo>
                    <a:pt x="2433" y="1791"/>
                  </a:lnTo>
                  <a:lnTo>
                    <a:pt x="2456" y="1778"/>
                  </a:lnTo>
                  <a:lnTo>
                    <a:pt x="2464" y="1773"/>
                  </a:lnTo>
                  <a:lnTo>
                    <a:pt x="2488" y="1762"/>
                  </a:lnTo>
                  <a:lnTo>
                    <a:pt x="2496" y="1757"/>
                  </a:lnTo>
                  <a:lnTo>
                    <a:pt x="2520" y="1746"/>
                  </a:lnTo>
                  <a:lnTo>
                    <a:pt x="2529" y="1742"/>
                  </a:lnTo>
                  <a:lnTo>
                    <a:pt x="2553" y="1732"/>
                  </a:lnTo>
                  <a:lnTo>
                    <a:pt x="2562" y="1729"/>
                  </a:lnTo>
                  <a:lnTo>
                    <a:pt x="2586" y="1720"/>
                  </a:lnTo>
                  <a:lnTo>
                    <a:pt x="2595" y="1717"/>
                  </a:lnTo>
                  <a:lnTo>
                    <a:pt x="2620" y="1709"/>
                  </a:lnTo>
                  <a:lnTo>
                    <a:pt x="2629" y="1706"/>
                  </a:lnTo>
                  <a:lnTo>
                    <a:pt x="2654" y="1699"/>
                  </a:lnTo>
                  <a:lnTo>
                    <a:pt x="2663" y="1696"/>
                  </a:lnTo>
                  <a:lnTo>
                    <a:pt x="2689" y="1690"/>
                  </a:lnTo>
                  <a:lnTo>
                    <a:pt x="2698" y="1688"/>
                  </a:lnTo>
                  <a:lnTo>
                    <a:pt x="2723" y="1682"/>
                  </a:lnTo>
                  <a:lnTo>
                    <a:pt x="2732" y="1681"/>
                  </a:lnTo>
                  <a:lnTo>
                    <a:pt x="2758" y="1676"/>
                  </a:lnTo>
                  <a:lnTo>
                    <a:pt x="2767" y="1675"/>
                  </a:lnTo>
                  <a:lnTo>
                    <a:pt x="2793" y="1672"/>
                  </a:lnTo>
                  <a:lnTo>
                    <a:pt x="2803" y="1670"/>
                  </a:lnTo>
                  <a:lnTo>
                    <a:pt x="2828" y="1668"/>
                  </a:lnTo>
                  <a:lnTo>
                    <a:pt x="2838" y="1667"/>
                  </a:lnTo>
                  <a:lnTo>
                    <a:pt x="2864" y="1666"/>
                  </a:lnTo>
                  <a:lnTo>
                    <a:pt x="2873" y="1666"/>
                  </a:lnTo>
                  <a:lnTo>
                    <a:pt x="2899" y="1665"/>
                  </a:lnTo>
                  <a:lnTo>
                    <a:pt x="2904" y="1665"/>
                  </a:lnTo>
                  <a:lnTo>
                    <a:pt x="3353" y="1665"/>
                  </a:lnTo>
                  <a:lnTo>
                    <a:pt x="3353" y="1449"/>
                  </a:lnTo>
                  <a:lnTo>
                    <a:pt x="3353" y="1444"/>
                  </a:lnTo>
                  <a:lnTo>
                    <a:pt x="3353" y="1431"/>
                  </a:lnTo>
                  <a:lnTo>
                    <a:pt x="3354" y="1422"/>
                  </a:lnTo>
                  <a:lnTo>
                    <a:pt x="3354" y="1409"/>
                  </a:lnTo>
                  <a:lnTo>
                    <a:pt x="3355" y="1400"/>
                  </a:lnTo>
                  <a:lnTo>
                    <a:pt x="3356" y="1387"/>
                  </a:lnTo>
                  <a:lnTo>
                    <a:pt x="3357" y="1377"/>
                  </a:lnTo>
                  <a:lnTo>
                    <a:pt x="3359" y="1364"/>
                  </a:lnTo>
                  <a:lnTo>
                    <a:pt x="3360" y="1355"/>
                  </a:lnTo>
                  <a:lnTo>
                    <a:pt x="3363" y="1342"/>
                  </a:lnTo>
                  <a:lnTo>
                    <a:pt x="3364" y="1333"/>
                  </a:lnTo>
                  <a:lnTo>
                    <a:pt x="3367" y="1320"/>
                  </a:lnTo>
                  <a:lnTo>
                    <a:pt x="3369" y="1311"/>
                  </a:lnTo>
                  <a:lnTo>
                    <a:pt x="3372" y="1299"/>
                  </a:lnTo>
                  <a:lnTo>
                    <a:pt x="3375" y="1289"/>
                  </a:lnTo>
                  <a:lnTo>
                    <a:pt x="3378" y="1277"/>
                  </a:lnTo>
                  <a:lnTo>
                    <a:pt x="3381" y="1268"/>
                  </a:lnTo>
                  <a:lnTo>
                    <a:pt x="3385" y="1256"/>
                  </a:lnTo>
                  <a:lnTo>
                    <a:pt x="3388" y="1247"/>
                  </a:lnTo>
                  <a:lnTo>
                    <a:pt x="3393" y="1234"/>
                  </a:lnTo>
                  <a:lnTo>
                    <a:pt x="3396" y="1226"/>
                  </a:lnTo>
                  <a:lnTo>
                    <a:pt x="3401" y="1214"/>
                  </a:lnTo>
                  <a:lnTo>
                    <a:pt x="3405" y="1205"/>
                  </a:lnTo>
                  <a:lnTo>
                    <a:pt x="3411" y="1193"/>
                  </a:lnTo>
                  <a:lnTo>
                    <a:pt x="3415" y="1184"/>
                  </a:lnTo>
                  <a:lnTo>
                    <a:pt x="3421" y="1173"/>
                  </a:lnTo>
                  <a:lnTo>
                    <a:pt x="3425" y="1164"/>
                  </a:lnTo>
                  <a:lnTo>
                    <a:pt x="3432" y="1153"/>
                  </a:lnTo>
                  <a:lnTo>
                    <a:pt x="3435" y="1148"/>
                  </a:lnTo>
                  <a:lnTo>
                    <a:pt x="3442" y="1136"/>
                  </a:lnTo>
                  <a:lnTo>
                    <a:pt x="3447" y="1128"/>
                  </a:lnTo>
                  <a:lnTo>
                    <a:pt x="3454" y="1117"/>
                  </a:lnTo>
                  <a:lnTo>
                    <a:pt x="3459" y="1109"/>
                  </a:lnTo>
                  <a:lnTo>
                    <a:pt x="3467" y="1098"/>
                  </a:lnTo>
                  <a:lnTo>
                    <a:pt x="3473" y="1090"/>
                  </a:lnTo>
                  <a:lnTo>
                    <a:pt x="3480" y="1080"/>
                  </a:lnTo>
                  <a:lnTo>
                    <a:pt x="3486" y="1073"/>
                  </a:lnTo>
                  <a:lnTo>
                    <a:pt x="3495" y="1062"/>
                  </a:lnTo>
                  <a:lnTo>
                    <a:pt x="3501" y="1055"/>
                  </a:lnTo>
                  <a:lnTo>
                    <a:pt x="3510" y="1045"/>
                  </a:lnTo>
                  <a:lnTo>
                    <a:pt x="3516" y="1038"/>
                  </a:lnTo>
                  <a:lnTo>
                    <a:pt x="3525" y="1029"/>
                  </a:lnTo>
                  <a:lnTo>
                    <a:pt x="3532" y="1022"/>
                  </a:lnTo>
                  <a:lnTo>
                    <a:pt x="3541" y="1013"/>
                  </a:lnTo>
                  <a:lnTo>
                    <a:pt x="3548" y="1007"/>
                  </a:lnTo>
                  <a:lnTo>
                    <a:pt x="3558" y="998"/>
                  </a:lnTo>
                  <a:lnTo>
                    <a:pt x="3565" y="992"/>
                  </a:lnTo>
                  <a:lnTo>
                    <a:pt x="3576" y="983"/>
                  </a:lnTo>
                  <a:lnTo>
                    <a:pt x="3583" y="977"/>
                  </a:lnTo>
                  <a:lnTo>
                    <a:pt x="3593" y="970"/>
                  </a:lnTo>
                  <a:lnTo>
                    <a:pt x="3601" y="964"/>
                  </a:lnTo>
                  <a:lnTo>
                    <a:pt x="3612" y="956"/>
                  </a:lnTo>
                  <a:lnTo>
                    <a:pt x="3620" y="951"/>
                  </a:lnTo>
                  <a:lnTo>
                    <a:pt x="3631" y="944"/>
                  </a:lnTo>
                  <a:lnTo>
                    <a:pt x="3639" y="939"/>
                  </a:lnTo>
                  <a:lnTo>
                    <a:pt x="3651" y="932"/>
                  </a:lnTo>
                  <a:lnTo>
                    <a:pt x="3656" y="929"/>
                  </a:lnTo>
                  <a:lnTo>
                    <a:pt x="3667" y="922"/>
                  </a:lnTo>
                  <a:lnTo>
                    <a:pt x="3676" y="918"/>
                  </a:lnTo>
                  <a:lnTo>
                    <a:pt x="3687" y="912"/>
                  </a:lnTo>
                  <a:lnTo>
                    <a:pt x="3696" y="908"/>
                  </a:lnTo>
                  <a:lnTo>
                    <a:pt x="3708" y="902"/>
                  </a:lnTo>
                  <a:lnTo>
                    <a:pt x="3717" y="898"/>
                  </a:lnTo>
                  <a:lnTo>
                    <a:pt x="3729" y="893"/>
                  </a:lnTo>
                  <a:lnTo>
                    <a:pt x="3737" y="890"/>
                  </a:lnTo>
                  <a:lnTo>
                    <a:pt x="3750" y="885"/>
                  </a:lnTo>
                  <a:lnTo>
                    <a:pt x="3759" y="882"/>
                  </a:lnTo>
                  <a:lnTo>
                    <a:pt x="3771" y="878"/>
                  </a:lnTo>
                  <a:lnTo>
                    <a:pt x="3780" y="875"/>
                  </a:lnTo>
                  <a:lnTo>
                    <a:pt x="3792" y="872"/>
                  </a:lnTo>
                  <a:lnTo>
                    <a:pt x="3802" y="869"/>
                  </a:lnTo>
                  <a:lnTo>
                    <a:pt x="3814" y="866"/>
                  </a:lnTo>
                  <a:lnTo>
                    <a:pt x="3823" y="864"/>
                  </a:lnTo>
                  <a:lnTo>
                    <a:pt x="3836" y="861"/>
                  </a:lnTo>
                  <a:lnTo>
                    <a:pt x="3845" y="860"/>
                  </a:lnTo>
                  <a:lnTo>
                    <a:pt x="3858" y="857"/>
                  </a:lnTo>
                  <a:lnTo>
                    <a:pt x="3867" y="856"/>
                  </a:lnTo>
                  <a:lnTo>
                    <a:pt x="3880" y="854"/>
                  </a:lnTo>
                  <a:lnTo>
                    <a:pt x="3890" y="853"/>
                  </a:lnTo>
                  <a:lnTo>
                    <a:pt x="3903" y="852"/>
                  </a:lnTo>
                  <a:lnTo>
                    <a:pt x="3912" y="851"/>
                  </a:lnTo>
                  <a:lnTo>
                    <a:pt x="3925" y="851"/>
                  </a:lnTo>
                  <a:lnTo>
                    <a:pt x="3934" y="850"/>
                  </a:lnTo>
                  <a:close/>
                  <a:moveTo>
                    <a:pt x="3353" y="2264"/>
                  </a:moveTo>
                  <a:lnTo>
                    <a:pt x="3353" y="2165"/>
                  </a:lnTo>
                  <a:lnTo>
                    <a:pt x="2906" y="2165"/>
                  </a:lnTo>
                  <a:lnTo>
                    <a:pt x="2887" y="2165"/>
                  </a:lnTo>
                  <a:lnTo>
                    <a:pt x="2871" y="2166"/>
                  </a:lnTo>
                  <a:lnTo>
                    <a:pt x="2854" y="2168"/>
                  </a:lnTo>
                  <a:lnTo>
                    <a:pt x="2837" y="2170"/>
                  </a:lnTo>
                  <a:lnTo>
                    <a:pt x="2821" y="2173"/>
                  </a:lnTo>
                  <a:lnTo>
                    <a:pt x="2804" y="2176"/>
                  </a:lnTo>
                  <a:lnTo>
                    <a:pt x="2788" y="2180"/>
                  </a:lnTo>
                  <a:lnTo>
                    <a:pt x="2772" y="2185"/>
                  </a:lnTo>
                  <a:lnTo>
                    <a:pt x="2756" y="2190"/>
                  </a:lnTo>
                  <a:lnTo>
                    <a:pt x="2741" y="2196"/>
                  </a:lnTo>
                  <a:lnTo>
                    <a:pt x="2726" y="2202"/>
                  </a:lnTo>
                  <a:lnTo>
                    <a:pt x="2710" y="2209"/>
                  </a:lnTo>
                  <a:lnTo>
                    <a:pt x="2696" y="2217"/>
                  </a:lnTo>
                  <a:lnTo>
                    <a:pt x="2680" y="2225"/>
                  </a:lnTo>
                  <a:lnTo>
                    <a:pt x="2665" y="2234"/>
                  </a:lnTo>
                  <a:lnTo>
                    <a:pt x="2651" y="2243"/>
                  </a:lnTo>
                  <a:lnTo>
                    <a:pt x="2638" y="2253"/>
                  </a:lnTo>
                  <a:lnTo>
                    <a:pt x="2625" y="2263"/>
                  </a:lnTo>
                  <a:lnTo>
                    <a:pt x="2612" y="2274"/>
                  </a:lnTo>
                  <a:lnTo>
                    <a:pt x="2599" y="2285"/>
                  </a:lnTo>
                  <a:lnTo>
                    <a:pt x="2587" y="2296"/>
                  </a:lnTo>
                  <a:lnTo>
                    <a:pt x="2576" y="2308"/>
                  </a:lnTo>
                  <a:lnTo>
                    <a:pt x="2565" y="2321"/>
                  </a:lnTo>
                  <a:lnTo>
                    <a:pt x="2554" y="2334"/>
                  </a:lnTo>
                  <a:lnTo>
                    <a:pt x="2544" y="2347"/>
                  </a:lnTo>
                  <a:lnTo>
                    <a:pt x="2534" y="2360"/>
                  </a:lnTo>
                  <a:lnTo>
                    <a:pt x="2525" y="2374"/>
                  </a:lnTo>
                  <a:lnTo>
                    <a:pt x="2516" y="2389"/>
                  </a:lnTo>
                  <a:lnTo>
                    <a:pt x="2508" y="2405"/>
                  </a:lnTo>
                  <a:lnTo>
                    <a:pt x="2500" y="2419"/>
                  </a:lnTo>
                  <a:lnTo>
                    <a:pt x="2493" y="2435"/>
                  </a:lnTo>
                  <a:lnTo>
                    <a:pt x="2487" y="2450"/>
                  </a:lnTo>
                  <a:lnTo>
                    <a:pt x="2481" y="2465"/>
                  </a:lnTo>
                  <a:lnTo>
                    <a:pt x="2476" y="2481"/>
                  </a:lnTo>
                  <a:lnTo>
                    <a:pt x="2471" y="2497"/>
                  </a:lnTo>
                  <a:lnTo>
                    <a:pt x="2467" y="2513"/>
                  </a:lnTo>
                  <a:lnTo>
                    <a:pt x="2464" y="2530"/>
                  </a:lnTo>
                  <a:lnTo>
                    <a:pt x="2461" y="2546"/>
                  </a:lnTo>
                  <a:lnTo>
                    <a:pt x="2459" y="2563"/>
                  </a:lnTo>
                  <a:lnTo>
                    <a:pt x="2457" y="2580"/>
                  </a:lnTo>
                  <a:lnTo>
                    <a:pt x="2456" y="2596"/>
                  </a:lnTo>
                  <a:lnTo>
                    <a:pt x="2456" y="2615"/>
                  </a:lnTo>
                  <a:lnTo>
                    <a:pt x="2456" y="8199"/>
                  </a:lnTo>
                  <a:lnTo>
                    <a:pt x="2456" y="8218"/>
                  </a:lnTo>
                  <a:lnTo>
                    <a:pt x="2457" y="8235"/>
                  </a:lnTo>
                  <a:lnTo>
                    <a:pt x="2459" y="8252"/>
                  </a:lnTo>
                  <a:lnTo>
                    <a:pt x="2461" y="8269"/>
                  </a:lnTo>
                  <a:lnTo>
                    <a:pt x="2464" y="8285"/>
                  </a:lnTo>
                  <a:lnTo>
                    <a:pt x="2467" y="8302"/>
                  </a:lnTo>
                  <a:lnTo>
                    <a:pt x="2471" y="8318"/>
                  </a:lnTo>
                  <a:lnTo>
                    <a:pt x="2476" y="8334"/>
                  </a:lnTo>
                  <a:lnTo>
                    <a:pt x="2481" y="8350"/>
                  </a:lnTo>
                  <a:lnTo>
                    <a:pt x="2487" y="8365"/>
                  </a:lnTo>
                  <a:lnTo>
                    <a:pt x="2493" y="8380"/>
                  </a:lnTo>
                  <a:lnTo>
                    <a:pt x="2500" y="8396"/>
                  </a:lnTo>
                  <a:lnTo>
                    <a:pt x="2508" y="8410"/>
                  </a:lnTo>
                  <a:lnTo>
                    <a:pt x="2516" y="8426"/>
                  </a:lnTo>
                  <a:lnTo>
                    <a:pt x="2525" y="8441"/>
                  </a:lnTo>
                  <a:lnTo>
                    <a:pt x="2534" y="8455"/>
                  </a:lnTo>
                  <a:lnTo>
                    <a:pt x="2544" y="8468"/>
                  </a:lnTo>
                  <a:lnTo>
                    <a:pt x="2554" y="8481"/>
                  </a:lnTo>
                  <a:lnTo>
                    <a:pt x="2565" y="8494"/>
                  </a:lnTo>
                  <a:lnTo>
                    <a:pt x="2576" y="8507"/>
                  </a:lnTo>
                  <a:lnTo>
                    <a:pt x="2587" y="8519"/>
                  </a:lnTo>
                  <a:lnTo>
                    <a:pt x="2599" y="8530"/>
                  </a:lnTo>
                  <a:lnTo>
                    <a:pt x="2612" y="8541"/>
                  </a:lnTo>
                  <a:lnTo>
                    <a:pt x="2625" y="8552"/>
                  </a:lnTo>
                  <a:lnTo>
                    <a:pt x="2638" y="8562"/>
                  </a:lnTo>
                  <a:lnTo>
                    <a:pt x="2651" y="8572"/>
                  </a:lnTo>
                  <a:lnTo>
                    <a:pt x="2665" y="8581"/>
                  </a:lnTo>
                  <a:lnTo>
                    <a:pt x="2680" y="8590"/>
                  </a:lnTo>
                  <a:lnTo>
                    <a:pt x="2696" y="8598"/>
                  </a:lnTo>
                  <a:lnTo>
                    <a:pt x="2710" y="8606"/>
                  </a:lnTo>
                  <a:lnTo>
                    <a:pt x="2726" y="8613"/>
                  </a:lnTo>
                  <a:lnTo>
                    <a:pt x="2741" y="8619"/>
                  </a:lnTo>
                  <a:lnTo>
                    <a:pt x="2756" y="8625"/>
                  </a:lnTo>
                  <a:lnTo>
                    <a:pt x="2772" y="8630"/>
                  </a:lnTo>
                  <a:lnTo>
                    <a:pt x="2788" y="8635"/>
                  </a:lnTo>
                  <a:lnTo>
                    <a:pt x="2804" y="8639"/>
                  </a:lnTo>
                  <a:lnTo>
                    <a:pt x="2821" y="8642"/>
                  </a:lnTo>
                  <a:lnTo>
                    <a:pt x="2837" y="8645"/>
                  </a:lnTo>
                  <a:lnTo>
                    <a:pt x="2854" y="8647"/>
                  </a:lnTo>
                  <a:lnTo>
                    <a:pt x="2871" y="8649"/>
                  </a:lnTo>
                  <a:lnTo>
                    <a:pt x="2887" y="8650"/>
                  </a:lnTo>
                  <a:lnTo>
                    <a:pt x="2906" y="8650"/>
                  </a:lnTo>
                  <a:lnTo>
                    <a:pt x="7094" y="8650"/>
                  </a:lnTo>
                  <a:lnTo>
                    <a:pt x="7113" y="8650"/>
                  </a:lnTo>
                  <a:lnTo>
                    <a:pt x="7129" y="8649"/>
                  </a:lnTo>
                  <a:lnTo>
                    <a:pt x="7146" y="8647"/>
                  </a:lnTo>
                  <a:lnTo>
                    <a:pt x="7163" y="8645"/>
                  </a:lnTo>
                  <a:lnTo>
                    <a:pt x="7179" y="8642"/>
                  </a:lnTo>
                  <a:lnTo>
                    <a:pt x="7196" y="8639"/>
                  </a:lnTo>
                  <a:lnTo>
                    <a:pt x="7212" y="8635"/>
                  </a:lnTo>
                  <a:lnTo>
                    <a:pt x="7228" y="8630"/>
                  </a:lnTo>
                  <a:lnTo>
                    <a:pt x="7244" y="8625"/>
                  </a:lnTo>
                  <a:lnTo>
                    <a:pt x="7259" y="8619"/>
                  </a:lnTo>
                  <a:lnTo>
                    <a:pt x="7274" y="8613"/>
                  </a:lnTo>
                  <a:lnTo>
                    <a:pt x="7290" y="8606"/>
                  </a:lnTo>
                  <a:lnTo>
                    <a:pt x="7304" y="8598"/>
                  </a:lnTo>
                  <a:lnTo>
                    <a:pt x="7320" y="8590"/>
                  </a:lnTo>
                  <a:lnTo>
                    <a:pt x="7335" y="8581"/>
                  </a:lnTo>
                  <a:lnTo>
                    <a:pt x="7349" y="8572"/>
                  </a:lnTo>
                  <a:lnTo>
                    <a:pt x="7362" y="8562"/>
                  </a:lnTo>
                  <a:lnTo>
                    <a:pt x="7375" y="8552"/>
                  </a:lnTo>
                  <a:lnTo>
                    <a:pt x="7388" y="8541"/>
                  </a:lnTo>
                  <a:lnTo>
                    <a:pt x="7401" y="8530"/>
                  </a:lnTo>
                  <a:lnTo>
                    <a:pt x="7413" y="8519"/>
                  </a:lnTo>
                  <a:lnTo>
                    <a:pt x="7424" y="8507"/>
                  </a:lnTo>
                  <a:lnTo>
                    <a:pt x="7435" y="8494"/>
                  </a:lnTo>
                  <a:lnTo>
                    <a:pt x="7446" y="8481"/>
                  </a:lnTo>
                  <a:lnTo>
                    <a:pt x="7456" y="8468"/>
                  </a:lnTo>
                  <a:lnTo>
                    <a:pt x="7466" y="8455"/>
                  </a:lnTo>
                  <a:lnTo>
                    <a:pt x="7475" y="8441"/>
                  </a:lnTo>
                  <a:lnTo>
                    <a:pt x="7484" y="8426"/>
                  </a:lnTo>
                  <a:lnTo>
                    <a:pt x="7492" y="8410"/>
                  </a:lnTo>
                  <a:lnTo>
                    <a:pt x="7500" y="8396"/>
                  </a:lnTo>
                  <a:lnTo>
                    <a:pt x="7507" y="8380"/>
                  </a:lnTo>
                  <a:lnTo>
                    <a:pt x="7513" y="8365"/>
                  </a:lnTo>
                  <a:lnTo>
                    <a:pt x="7519" y="8350"/>
                  </a:lnTo>
                  <a:lnTo>
                    <a:pt x="7524" y="8334"/>
                  </a:lnTo>
                  <a:lnTo>
                    <a:pt x="7529" y="8318"/>
                  </a:lnTo>
                  <a:lnTo>
                    <a:pt x="7533" y="8302"/>
                  </a:lnTo>
                  <a:lnTo>
                    <a:pt x="7536" y="8285"/>
                  </a:lnTo>
                  <a:lnTo>
                    <a:pt x="7539" y="8269"/>
                  </a:lnTo>
                  <a:lnTo>
                    <a:pt x="7541" y="8252"/>
                  </a:lnTo>
                  <a:lnTo>
                    <a:pt x="7543" y="8235"/>
                  </a:lnTo>
                  <a:lnTo>
                    <a:pt x="7544" y="8218"/>
                  </a:lnTo>
                  <a:lnTo>
                    <a:pt x="7544" y="8199"/>
                  </a:lnTo>
                  <a:lnTo>
                    <a:pt x="7544" y="2615"/>
                  </a:lnTo>
                  <a:lnTo>
                    <a:pt x="7544" y="2596"/>
                  </a:lnTo>
                  <a:lnTo>
                    <a:pt x="7543" y="2580"/>
                  </a:lnTo>
                  <a:lnTo>
                    <a:pt x="7541" y="2563"/>
                  </a:lnTo>
                  <a:lnTo>
                    <a:pt x="7539" y="2546"/>
                  </a:lnTo>
                  <a:lnTo>
                    <a:pt x="7536" y="2530"/>
                  </a:lnTo>
                  <a:lnTo>
                    <a:pt x="7533" y="2513"/>
                  </a:lnTo>
                  <a:lnTo>
                    <a:pt x="7529" y="2497"/>
                  </a:lnTo>
                  <a:lnTo>
                    <a:pt x="7524" y="2481"/>
                  </a:lnTo>
                  <a:lnTo>
                    <a:pt x="7519" y="2465"/>
                  </a:lnTo>
                  <a:lnTo>
                    <a:pt x="7513" y="2450"/>
                  </a:lnTo>
                  <a:lnTo>
                    <a:pt x="7507" y="2435"/>
                  </a:lnTo>
                  <a:lnTo>
                    <a:pt x="7500" y="2419"/>
                  </a:lnTo>
                  <a:lnTo>
                    <a:pt x="7492" y="2405"/>
                  </a:lnTo>
                  <a:lnTo>
                    <a:pt x="7484" y="2389"/>
                  </a:lnTo>
                  <a:lnTo>
                    <a:pt x="7475" y="2374"/>
                  </a:lnTo>
                  <a:lnTo>
                    <a:pt x="7466" y="2360"/>
                  </a:lnTo>
                  <a:lnTo>
                    <a:pt x="7456" y="2347"/>
                  </a:lnTo>
                  <a:lnTo>
                    <a:pt x="7446" y="2334"/>
                  </a:lnTo>
                  <a:lnTo>
                    <a:pt x="7435" y="2321"/>
                  </a:lnTo>
                  <a:lnTo>
                    <a:pt x="7424" y="2308"/>
                  </a:lnTo>
                  <a:lnTo>
                    <a:pt x="7413" y="2296"/>
                  </a:lnTo>
                  <a:lnTo>
                    <a:pt x="7401" y="2285"/>
                  </a:lnTo>
                  <a:lnTo>
                    <a:pt x="7388" y="2274"/>
                  </a:lnTo>
                  <a:lnTo>
                    <a:pt x="7375" y="2263"/>
                  </a:lnTo>
                  <a:lnTo>
                    <a:pt x="7362" y="2253"/>
                  </a:lnTo>
                  <a:lnTo>
                    <a:pt x="7349" y="2243"/>
                  </a:lnTo>
                  <a:lnTo>
                    <a:pt x="7335" y="2234"/>
                  </a:lnTo>
                  <a:lnTo>
                    <a:pt x="7320" y="2225"/>
                  </a:lnTo>
                  <a:lnTo>
                    <a:pt x="7304" y="2217"/>
                  </a:lnTo>
                  <a:lnTo>
                    <a:pt x="7290" y="2209"/>
                  </a:lnTo>
                  <a:lnTo>
                    <a:pt x="7274" y="2202"/>
                  </a:lnTo>
                  <a:lnTo>
                    <a:pt x="7259" y="2196"/>
                  </a:lnTo>
                  <a:lnTo>
                    <a:pt x="7244" y="2190"/>
                  </a:lnTo>
                  <a:lnTo>
                    <a:pt x="7228" y="2185"/>
                  </a:lnTo>
                  <a:lnTo>
                    <a:pt x="7212" y="2180"/>
                  </a:lnTo>
                  <a:lnTo>
                    <a:pt x="7196" y="2176"/>
                  </a:lnTo>
                  <a:lnTo>
                    <a:pt x="7179" y="2173"/>
                  </a:lnTo>
                  <a:lnTo>
                    <a:pt x="7163" y="2170"/>
                  </a:lnTo>
                  <a:lnTo>
                    <a:pt x="7146" y="2168"/>
                  </a:lnTo>
                  <a:lnTo>
                    <a:pt x="7129" y="2166"/>
                  </a:lnTo>
                  <a:lnTo>
                    <a:pt x="7113" y="2165"/>
                  </a:lnTo>
                  <a:lnTo>
                    <a:pt x="7094" y="2165"/>
                  </a:lnTo>
                  <a:lnTo>
                    <a:pt x="6647" y="2165"/>
                  </a:lnTo>
                  <a:lnTo>
                    <a:pt x="6647" y="2264"/>
                  </a:lnTo>
                  <a:lnTo>
                    <a:pt x="6647" y="2269"/>
                  </a:lnTo>
                  <a:lnTo>
                    <a:pt x="6647" y="2282"/>
                  </a:lnTo>
                  <a:lnTo>
                    <a:pt x="6646" y="2291"/>
                  </a:lnTo>
                  <a:lnTo>
                    <a:pt x="6646" y="2304"/>
                  </a:lnTo>
                  <a:lnTo>
                    <a:pt x="6645" y="2313"/>
                  </a:lnTo>
                  <a:lnTo>
                    <a:pt x="6644" y="2326"/>
                  </a:lnTo>
                  <a:lnTo>
                    <a:pt x="6643" y="2336"/>
                  </a:lnTo>
                  <a:lnTo>
                    <a:pt x="6641" y="2349"/>
                  </a:lnTo>
                  <a:lnTo>
                    <a:pt x="6640" y="2358"/>
                  </a:lnTo>
                  <a:lnTo>
                    <a:pt x="6637" y="2371"/>
                  </a:lnTo>
                  <a:lnTo>
                    <a:pt x="6636" y="2380"/>
                  </a:lnTo>
                  <a:lnTo>
                    <a:pt x="6633" y="2393"/>
                  </a:lnTo>
                  <a:lnTo>
                    <a:pt x="6631" y="2402"/>
                  </a:lnTo>
                  <a:lnTo>
                    <a:pt x="6628" y="2414"/>
                  </a:lnTo>
                  <a:lnTo>
                    <a:pt x="6625" y="2423"/>
                  </a:lnTo>
                  <a:lnTo>
                    <a:pt x="6622" y="2436"/>
                  </a:lnTo>
                  <a:lnTo>
                    <a:pt x="6619" y="2445"/>
                  </a:lnTo>
                  <a:lnTo>
                    <a:pt x="6615" y="2458"/>
                  </a:lnTo>
                  <a:lnTo>
                    <a:pt x="6612" y="2466"/>
                  </a:lnTo>
                  <a:lnTo>
                    <a:pt x="6607" y="2479"/>
                  </a:lnTo>
                  <a:lnTo>
                    <a:pt x="6604" y="2488"/>
                  </a:lnTo>
                  <a:lnTo>
                    <a:pt x="6599" y="2500"/>
                  </a:lnTo>
                  <a:lnTo>
                    <a:pt x="6595" y="2509"/>
                  </a:lnTo>
                  <a:lnTo>
                    <a:pt x="6589" y="2520"/>
                  </a:lnTo>
                  <a:lnTo>
                    <a:pt x="6585" y="2529"/>
                  </a:lnTo>
                  <a:lnTo>
                    <a:pt x="6579" y="2541"/>
                  </a:lnTo>
                  <a:lnTo>
                    <a:pt x="6575" y="2549"/>
                  </a:lnTo>
                  <a:lnTo>
                    <a:pt x="6568" y="2561"/>
                  </a:lnTo>
                  <a:lnTo>
                    <a:pt x="6565" y="2567"/>
                  </a:lnTo>
                  <a:lnTo>
                    <a:pt x="6558" y="2578"/>
                  </a:lnTo>
                  <a:lnTo>
                    <a:pt x="6553" y="2586"/>
                  </a:lnTo>
                  <a:lnTo>
                    <a:pt x="6546" y="2597"/>
                  </a:lnTo>
                  <a:lnTo>
                    <a:pt x="6540" y="2606"/>
                  </a:lnTo>
                  <a:lnTo>
                    <a:pt x="6533" y="2616"/>
                  </a:lnTo>
                  <a:lnTo>
                    <a:pt x="6527" y="2624"/>
                  </a:lnTo>
                  <a:lnTo>
                    <a:pt x="6519" y="2634"/>
                  </a:lnTo>
                  <a:lnTo>
                    <a:pt x="6513" y="2642"/>
                  </a:lnTo>
                  <a:lnTo>
                    <a:pt x="6505" y="2652"/>
                  </a:lnTo>
                  <a:lnTo>
                    <a:pt x="6498" y="2659"/>
                  </a:lnTo>
                  <a:lnTo>
                    <a:pt x="6490" y="2669"/>
                  </a:lnTo>
                  <a:lnTo>
                    <a:pt x="6483" y="2676"/>
                  </a:lnTo>
                  <a:lnTo>
                    <a:pt x="6474" y="2685"/>
                  </a:lnTo>
                  <a:lnTo>
                    <a:pt x="6468" y="2692"/>
                  </a:lnTo>
                  <a:lnTo>
                    <a:pt x="6458" y="2701"/>
                  </a:lnTo>
                  <a:lnTo>
                    <a:pt x="6451" y="2707"/>
                  </a:lnTo>
                  <a:lnTo>
                    <a:pt x="6442" y="2716"/>
                  </a:lnTo>
                  <a:lnTo>
                    <a:pt x="6435" y="2722"/>
                  </a:lnTo>
                  <a:lnTo>
                    <a:pt x="6425" y="2730"/>
                  </a:lnTo>
                  <a:lnTo>
                    <a:pt x="6417" y="2736"/>
                  </a:lnTo>
                  <a:lnTo>
                    <a:pt x="6407" y="2744"/>
                  </a:lnTo>
                  <a:lnTo>
                    <a:pt x="6400" y="2749"/>
                  </a:lnTo>
                  <a:lnTo>
                    <a:pt x="6389" y="2757"/>
                  </a:lnTo>
                  <a:lnTo>
                    <a:pt x="6382" y="2762"/>
                  </a:lnTo>
                  <a:lnTo>
                    <a:pt x="6371" y="2769"/>
                  </a:lnTo>
                  <a:lnTo>
                    <a:pt x="6363" y="2774"/>
                  </a:lnTo>
                  <a:lnTo>
                    <a:pt x="6352" y="2781"/>
                  </a:lnTo>
                  <a:lnTo>
                    <a:pt x="6341" y="2787"/>
                  </a:lnTo>
                  <a:lnTo>
                    <a:pt x="6330" y="2793"/>
                  </a:lnTo>
                  <a:lnTo>
                    <a:pt x="6322" y="2797"/>
                  </a:lnTo>
                  <a:lnTo>
                    <a:pt x="6310" y="2803"/>
                  </a:lnTo>
                  <a:lnTo>
                    <a:pt x="6302" y="2807"/>
                  </a:lnTo>
                  <a:lnTo>
                    <a:pt x="6290" y="2812"/>
                  </a:lnTo>
                  <a:lnTo>
                    <a:pt x="6281" y="2816"/>
                  </a:lnTo>
                  <a:lnTo>
                    <a:pt x="6269" y="2821"/>
                  </a:lnTo>
                  <a:lnTo>
                    <a:pt x="6261" y="2824"/>
                  </a:lnTo>
                  <a:lnTo>
                    <a:pt x="6249" y="2828"/>
                  </a:lnTo>
                  <a:lnTo>
                    <a:pt x="6240" y="2831"/>
                  </a:lnTo>
                  <a:lnTo>
                    <a:pt x="6228" y="2835"/>
                  </a:lnTo>
                  <a:lnTo>
                    <a:pt x="6219" y="2838"/>
                  </a:lnTo>
                  <a:lnTo>
                    <a:pt x="6206" y="2842"/>
                  </a:lnTo>
                  <a:lnTo>
                    <a:pt x="6198" y="2844"/>
                  </a:lnTo>
                  <a:lnTo>
                    <a:pt x="6185" y="2847"/>
                  </a:lnTo>
                  <a:lnTo>
                    <a:pt x="6176" y="2849"/>
                  </a:lnTo>
                  <a:lnTo>
                    <a:pt x="6163" y="2852"/>
                  </a:lnTo>
                  <a:lnTo>
                    <a:pt x="6154" y="2853"/>
                  </a:lnTo>
                  <a:lnTo>
                    <a:pt x="6141" y="2856"/>
                  </a:lnTo>
                  <a:lnTo>
                    <a:pt x="6132" y="2857"/>
                  </a:lnTo>
                  <a:lnTo>
                    <a:pt x="6119" y="2859"/>
                  </a:lnTo>
                  <a:lnTo>
                    <a:pt x="6110" y="2860"/>
                  </a:lnTo>
                  <a:lnTo>
                    <a:pt x="6097" y="2861"/>
                  </a:lnTo>
                  <a:lnTo>
                    <a:pt x="6088" y="2862"/>
                  </a:lnTo>
                  <a:lnTo>
                    <a:pt x="6075" y="2862"/>
                  </a:lnTo>
                  <a:lnTo>
                    <a:pt x="6066" y="2863"/>
                  </a:lnTo>
                  <a:lnTo>
                    <a:pt x="6053" y="2863"/>
                  </a:lnTo>
                  <a:lnTo>
                    <a:pt x="6048" y="2863"/>
                  </a:lnTo>
                  <a:lnTo>
                    <a:pt x="3952" y="2863"/>
                  </a:lnTo>
                  <a:lnTo>
                    <a:pt x="3947" y="2863"/>
                  </a:lnTo>
                  <a:lnTo>
                    <a:pt x="3934" y="2863"/>
                  </a:lnTo>
                  <a:lnTo>
                    <a:pt x="3925" y="2862"/>
                  </a:lnTo>
                  <a:lnTo>
                    <a:pt x="3912" y="2862"/>
                  </a:lnTo>
                  <a:lnTo>
                    <a:pt x="3903" y="2861"/>
                  </a:lnTo>
                  <a:lnTo>
                    <a:pt x="3890" y="2860"/>
                  </a:lnTo>
                  <a:lnTo>
                    <a:pt x="3881" y="2859"/>
                  </a:lnTo>
                  <a:lnTo>
                    <a:pt x="3868" y="2857"/>
                  </a:lnTo>
                  <a:lnTo>
                    <a:pt x="3859" y="2856"/>
                  </a:lnTo>
                  <a:lnTo>
                    <a:pt x="3846" y="2853"/>
                  </a:lnTo>
                  <a:lnTo>
                    <a:pt x="3837" y="2852"/>
                  </a:lnTo>
                  <a:lnTo>
                    <a:pt x="3824" y="2849"/>
                  </a:lnTo>
                  <a:lnTo>
                    <a:pt x="3815" y="2847"/>
                  </a:lnTo>
                  <a:lnTo>
                    <a:pt x="3802" y="2844"/>
                  </a:lnTo>
                  <a:lnTo>
                    <a:pt x="3794" y="2842"/>
                  </a:lnTo>
                  <a:lnTo>
                    <a:pt x="3781" y="2838"/>
                  </a:lnTo>
                  <a:lnTo>
                    <a:pt x="3772" y="2835"/>
                  </a:lnTo>
                  <a:lnTo>
                    <a:pt x="3760" y="2831"/>
                  </a:lnTo>
                  <a:lnTo>
                    <a:pt x="3751" y="2828"/>
                  </a:lnTo>
                  <a:lnTo>
                    <a:pt x="3739" y="2824"/>
                  </a:lnTo>
                  <a:lnTo>
                    <a:pt x="3731" y="2821"/>
                  </a:lnTo>
                  <a:lnTo>
                    <a:pt x="3719" y="2816"/>
                  </a:lnTo>
                  <a:lnTo>
                    <a:pt x="3710" y="2812"/>
                  </a:lnTo>
                  <a:lnTo>
                    <a:pt x="3698" y="2807"/>
                  </a:lnTo>
                  <a:lnTo>
                    <a:pt x="3690" y="2803"/>
                  </a:lnTo>
                  <a:lnTo>
                    <a:pt x="3678" y="2797"/>
                  </a:lnTo>
                  <a:lnTo>
                    <a:pt x="3670" y="2793"/>
                  </a:lnTo>
                  <a:lnTo>
                    <a:pt x="3659" y="2787"/>
                  </a:lnTo>
                  <a:lnTo>
                    <a:pt x="3648" y="2781"/>
                  </a:lnTo>
                  <a:lnTo>
                    <a:pt x="3637" y="2774"/>
                  </a:lnTo>
                  <a:lnTo>
                    <a:pt x="3629" y="2769"/>
                  </a:lnTo>
                  <a:lnTo>
                    <a:pt x="3618" y="2762"/>
                  </a:lnTo>
                  <a:lnTo>
                    <a:pt x="3611" y="2757"/>
                  </a:lnTo>
                  <a:lnTo>
                    <a:pt x="3600" y="2749"/>
                  </a:lnTo>
                  <a:lnTo>
                    <a:pt x="3593" y="2744"/>
                  </a:lnTo>
                  <a:lnTo>
                    <a:pt x="3583" y="2736"/>
                  </a:lnTo>
                  <a:lnTo>
                    <a:pt x="3575" y="2730"/>
                  </a:lnTo>
                  <a:lnTo>
                    <a:pt x="3565" y="2722"/>
                  </a:lnTo>
                  <a:lnTo>
                    <a:pt x="3558" y="2716"/>
                  </a:lnTo>
                  <a:lnTo>
                    <a:pt x="3549" y="2707"/>
                  </a:lnTo>
                  <a:lnTo>
                    <a:pt x="3542" y="2701"/>
                  </a:lnTo>
                  <a:lnTo>
                    <a:pt x="3532" y="2692"/>
                  </a:lnTo>
                  <a:lnTo>
                    <a:pt x="3526" y="2685"/>
                  </a:lnTo>
                  <a:lnTo>
                    <a:pt x="3517" y="2676"/>
                  </a:lnTo>
                  <a:lnTo>
                    <a:pt x="3510" y="2669"/>
                  </a:lnTo>
                  <a:lnTo>
                    <a:pt x="3502" y="2659"/>
                  </a:lnTo>
                  <a:lnTo>
                    <a:pt x="3495" y="2652"/>
                  </a:lnTo>
                  <a:lnTo>
                    <a:pt x="3487" y="2642"/>
                  </a:lnTo>
                  <a:lnTo>
                    <a:pt x="3481" y="2634"/>
                  </a:lnTo>
                  <a:lnTo>
                    <a:pt x="3473" y="2624"/>
                  </a:lnTo>
                  <a:lnTo>
                    <a:pt x="3467" y="2616"/>
                  </a:lnTo>
                  <a:lnTo>
                    <a:pt x="3460" y="2606"/>
                  </a:lnTo>
                  <a:lnTo>
                    <a:pt x="3454" y="2597"/>
                  </a:lnTo>
                  <a:lnTo>
                    <a:pt x="3447" y="2586"/>
                  </a:lnTo>
                  <a:lnTo>
                    <a:pt x="3442" y="2578"/>
                  </a:lnTo>
                  <a:lnTo>
                    <a:pt x="3435" y="2567"/>
                  </a:lnTo>
                  <a:lnTo>
                    <a:pt x="3432" y="2561"/>
                  </a:lnTo>
                  <a:lnTo>
                    <a:pt x="3425" y="2549"/>
                  </a:lnTo>
                  <a:lnTo>
                    <a:pt x="3421" y="2541"/>
                  </a:lnTo>
                  <a:lnTo>
                    <a:pt x="3415" y="2529"/>
                  </a:lnTo>
                  <a:lnTo>
                    <a:pt x="3411" y="2520"/>
                  </a:lnTo>
                  <a:lnTo>
                    <a:pt x="3405" y="2509"/>
                  </a:lnTo>
                  <a:lnTo>
                    <a:pt x="3401" y="2500"/>
                  </a:lnTo>
                  <a:lnTo>
                    <a:pt x="3396" y="2488"/>
                  </a:lnTo>
                  <a:lnTo>
                    <a:pt x="3393" y="2479"/>
                  </a:lnTo>
                  <a:lnTo>
                    <a:pt x="3388" y="2466"/>
                  </a:lnTo>
                  <a:lnTo>
                    <a:pt x="3385" y="2458"/>
                  </a:lnTo>
                  <a:lnTo>
                    <a:pt x="3381" y="2445"/>
                  </a:lnTo>
                  <a:lnTo>
                    <a:pt x="3378" y="2436"/>
                  </a:lnTo>
                  <a:lnTo>
                    <a:pt x="3375" y="2423"/>
                  </a:lnTo>
                  <a:lnTo>
                    <a:pt x="3372" y="2414"/>
                  </a:lnTo>
                  <a:lnTo>
                    <a:pt x="3369" y="2402"/>
                  </a:lnTo>
                  <a:lnTo>
                    <a:pt x="3367" y="2393"/>
                  </a:lnTo>
                  <a:lnTo>
                    <a:pt x="3364" y="2380"/>
                  </a:lnTo>
                  <a:lnTo>
                    <a:pt x="3363" y="2371"/>
                  </a:lnTo>
                  <a:lnTo>
                    <a:pt x="3360" y="2358"/>
                  </a:lnTo>
                  <a:lnTo>
                    <a:pt x="3359" y="2349"/>
                  </a:lnTo>
                  <a:lnTo>
                    <a:pt x="3357" y="2336"/>
                  </a:lnTo>
                  <a:lnTo>
                    <a:pt x="3356" y="2326"/>
                  </a:lnTo>
                  <a:lnTo>
                    <a:pt x="3355" y="2313"/>
                  </a:lnTo>
                  <a:lnTo>
                    <a:pt x="3354" y="2304"/>
                  </a:lnTo>
                  <a:lnTo>
                    <a:pt x="3354" y="2291"/>
                  </a:lnTo>
                  <a:lnTo>
                    <a:pt x="3353" y="2282"/>
                  </a:lnTo>
                  <a:lnTo>
                    <a:pt x="3353" y="2269"/>
                  </a:lnTo>
                  <a:lnTo>
                    <a:pt x="3353" y="2264"/>
                  </a:lnTo>
                  <a:close/>
                  <a:moveTo>
                    <a:pt x="6046" y="1350"/>
                  </a:moveTo>
                  <a:lnTo>
                    <a:pt x="3954" y="1350"/>
                  </a:lnTo>
                  <a:lnTo>
                    <a:pt x="3948" y="1350"/>
                  </a:lnTo>
                  <a:lnTo>
                    <a:pt x="3945" y="1350"/>
                  </a:lnTo>
                  <a:lnTo>
                    <a:pt x="3941" y="1351"/>
                  </a:lnTo>
                  <a:lnTo>
                    <a:pt x="3937" y="1351"/>
                  </a:lnTo>
                  <a:lnTo>
                    <a:pt x="3934" y="1352"/>
                  </a:lnTo>
                  <a:lnTo>
                    <a:pt x="3930" y="1352"/>
                  </a:lnTo>
                  <a:lnTo>
                    <a:pt x="3927" y="1353"/>
                  </a:lnTo>
                  <a:lnTo>
                    <a:pt x="3924" y="1354"/>
                  </a:lnTo>
                  <a:lnTo>
                    <a:pt x="3920" y="1355"/>
                  </a:lnTo>
                  <a:lnTo>
                    <a:pt x="3917" y="1357"/>
                  </a:lnTo>
                  <a:lnTo>
                    <a:pt x="3914" y="1358"/>
                  </a:lnTo>
                  <a:lnTo>
                    <a:pt x="3911" y="1359"/>
                  </a:lnTo>
                  <a:lnTo>
                    <a:pt x="3907" y="1361"/>
                  </a:lnTo>
                  <a:lnTo>
                    <a:pt x="3903" y="1364"/>
                  </a:lnTo>
                  <a:lnTo>
                    <a:pt x="3898" y="1366"/>
                  </a:lnTo>
                  <a:lnTo>
                    <a:pt x="3896" y="1368"/>
                  </a:lnTo>
                  <a:lnTo>
                    <a:pt x="3893" y="1370"/>
                  </a:lnTo>
                  <a:lnTo>
                    <a:pt x="3890" y="1372"/>
                  </a:lnTo>
                  <a:lnTo>
                    <a:pt x="3887" y="1374"/>
                  </a:lnTo>
                  <a:lnTo>
                    <a:pt x="3885" y="1377"/>
                  </a:lnTo>
                  <a:lnTo>
                    <a:pt x="3882" y="1379"/>
                  </a:lnTo>
                  <a:lnTo>
                    <a:pt x="3880" y="1382"/>
                  </a:lnTo>
                  <a:lnTo>
                    <a:pt x="3877" y="1384"/>
                  </a:lnTo>
                  <a:lnTo>
                    <a:pt x="3875" y="1387"/>
                  </a:lnTo>
                  <a:lnTo>
                    <a:pt x="3873" y="1390"/>
                  </a:lnTo>
                  <a:lnTo>
                    <a:pt x="3871" y="1393"/>
                  </a:lnTo>
                  <a:lnTo>
                    <a:pt x="3869" y="1395"/>
                  </a:lnTo>
                  <a:lnTo>
                    <a:pt x="3867" y="1400"/>
                  </a:lnTo>
                  <a:lnTo>
                    <a:pt x="3864" y="1404"/>
                  </a:lnTo>
                  <a:lnTo>
                    <a:pt x="3862" y="1408"/>
                  </a:lnTo>
                  <a:lnTo>
                    <a:pt x="3861" y="1411"/>
                  </a:lnTo>
                  <a:lnTo>
                    <a:pt x="3860" y="1414"/>
                  </a:lnTo>
                  <a:lnTo>
                    <a:pt x="3858" y="1417"/>
                  </a:lnTo>
                  <a:lnTo>
                    <a:pt x="3857" y="1421"/>
                  </a:lnTo>
                  <a:lnTo>
                    <a:pt x="3856" y="1424"/>
                  </a:lnTo>
                  <a:lnTo>
                    <a:pt x="3855" y="1427"/>
                  </a:lnTo>
                  <a:lnTo>
                    <a:pt x="3855" y="1431"/>
                  </a:lnTo>
                  <a:lnTo>
                    <a:pt x="3854" y="1434"/>
                  </a:lnTo>
                  <a:lnTo>
                    <a:pt x="3854" y="1438"/>
                  </a:lnTo>
                  <a:lnTo>
                    <a:pt x="3853" y="1442"/>
                  </a:lnTo>
                  <a:lnTo>
                    <a:pt x="3853" y="1445"/>
                  </a:lnTo>
                  <a:lnTo>
                    <a:pt x="3853" y="1451"/>
                  </a:lnTo>
                  <a:lnTo>
                    <a:pt x="3853" y="1665"/>
                  </a:lnTo>
                  <a:lnTo>
                    <a:pt x="6147" y="1665"/>
                  </a:lnTo>
                  <a:lnTo>
                    <a:pt x="6147" y="1451"/>
                  </a:lnTo>
                  <a:lnTo>
                    <a:pt x="6147" y="1445"/>
                  </a:lnTo>
                  <a:lnTo>
                    <a:pt x="6147" y="1442"/>
                  </a:lnTo>
                  <a:lnTo>
                    <a:pt x="6146" y="1438"/>
                  </a:lnTo>
                  <a:lnTo>
                    <a:pt x="6146" y="1434"/>
                  </a:lnTo>
                  <a:lnTo>
                    <a:pt x="6145" y="1431"/>
                  </a:lnTo>
                  <a:lnTo>
                    <a:pt x="6145" y="1427"/>
                  </a:lnTo>
                  <a:lnTo>
                    <a:pt x="6144" y="1424"/>
                  </a:lnTo>
                  <a:lnTo>
                    <a:pt x="6143" y="1421"/>
                  </a:lnTo>
                  <a:lnTo>
                    <a:pt x="6142" y="1417"/>
                  </a:lnTo>
                  <a:lnTo>
                    <a:pt x="6140" y="1414"/>
                  </a:lnTo>
                  <a:lnTo>
                    <a:pt x="6139" y="1411"/>
                  </a:lnTo>
                  <a:lnTo>
                    <a:pt x="6138" y="1408"/>
                  </a:lnTo>
                  <a:lnTo>
                    <a:pt x="6136" y="1404"/>
                  </a:lnTo>
                  <a:lnTo>
                    <a:pt x="6133" y="1400"/>
                  </a:lnTo>
                  <a:lnTo>
                    <a:pt x="6131" y="1395"/>
                  </a:lnTo>
                  <a:lnTo>
                    <a:pt x="6129" y="1393"/>
                  </a:lnTo>
                  <a:lnTo>
                    <a:pt x="6127" y="1390"/>
                  </a:lnTo>
                  <a:lnTo>
                    <a:pt x="6125" y="1387"/>
                  </a:lnTo>
                  <a:lnTo>
                    <a:pt x="6123" y="1384"/>
                  </a:lnTo>
                  <a:lnTo>
                    <a:pt x="6120" y="1382"/>
                  </a:lnTo>
                  <a:lnTo>
                    <a:pt x="6118" y="1379"/>
                  </a:lnTo>
                  <a:lnTo>
                    <a:pt x="6115" y="1377"/>
                  </a:lnTo>
                  <a:lnTo>
                    <a:pt x="6113" y="1374"/>
                  </a:lnTo>
                  <a:lnTo>
                    <a:pt x="6110" y="1372"/>
                  </a:lnTo>
                  <a:lnTo>
                    <a:pt x="6107" y="1370"/>
                  </a:lnTo>
                  <a:lnTo>
                    <a:pt x="6104" y="1368"/>
                  </a:lnTo>
                  <a:lnTo>
                    <a:pt x="6102" y="1366"/>
                  </a:lnTo>
                  <a:lnTo>
                    <a:pt x="6097" y="1364"/>
                  </a:lnTo>
                  <a:lnTo>
                    <a:pt x="6093" y="1361"/>
                  </a:lnTo>
                  <a:lnTo>
                    <a:pt x="6089" y="1359"/>
                  </a:lnTo>
                  <a:lnTo>
                    <a:pt x="6086" y="1358"/>
                  </a:lnTo>
                  <a:lnTo>
                    <a:pt x="6083" y="1357"/>
                  </a:lnTo>
                  <a:lnTo>
                    <a:pt x="6080" y="1355"/>
                  </a:lnTo>
                  <a:lnTo>
                    <a:pt x="6076" y="1354"/>
                  </a:lnTo>
                  <a:lnTo>
                    <a:pt x="6073" y="1353"/>
                  </a:lnTo>
                  <a:lnTo>
                    <a:pt x="6070" y="1352"/>
                  </a:lnTo>
                  <a:lnTo>
                    <a:pt x="6066" y="1352"/>
                  </a:lnTo>
                  <a:lnTo>
                    <a:pt x="6063" y="1351"/>
                  </a:lnTo>
                  <a:lnTo>
                    <a:pt x="6059" y="1351"/>
                  </a:lnTo>
                  <a:lnTo>
                    <a:pt x="6055" y="1350"/>
                  </a:lnTo>
                  <a:lnTo>
                    <a:pt x="6052" y="1350"/>
                  </a:lnTo>
                  <a:lnTo>
                    <a:pt x="6046" y="1350"/>
                  </a:lnTo>
                  <a:close/>
                  <a:moveTo>
                    <a:pt x="6147" y="2262"/>
                  </a:moveTo>
                  <a:lnTo>
                    <a:pt x="6147" y="2165"/>
                  </a:lnTo>
                  <a:lnTo>
                    <a:pt x="3853" y="2165"/>
                  </a:lnTo>
                  <a:lnTo>
                    <a:pt x="3853" y="2262"/>
                  </a:lnTo>
                  <a:lnTo>
                    <a:pt x="3853" y="2268"/>
                  </a:lnTo>
                  <a:lnTo>
                    <a:pt x="3853" y="2271"/>
                  </a:lnTo>
                  <a:lnTo>
                    <a:pt x="3854" y="2275"/>
                  </a:lnTo>
                  <a:lnTo>
                    <a:pt x="3854" y="2279"/>
                  </a:lnTo>
                  <a:lnTo>
                    <a:pt x="3855" y="2283"/>
                  </a:lnTo>
                  <a:lnTo>
                    <a:pt x="3856" y="2286"/>
                  </a:lnTo>
                  <a:lnTo>
                    <a:pt x="3856" y="2290"/>
                  </a:lnTo>
                  <a:lnTo>
                    <a:pt x="3857" y="2294"/>
                  </a:lnTo>
                  <a:lnTo>
                    <a:pt x="3859" y="2297"/>
                  </a:lnTo>
                  <a:lnTo>
                    <a:pt x="3860" y="2300"/>
                  </a:lnTo>
                  <a:lnTo>
                    <a:pt x="3861" y="2304"/>
                  </a:lnTo>
                  <a:lnTo>
                    <a:pt x="3863" y="2307"/>
                  </a:lnTo>
                  <a:lnTo>
                    <a:pt x="3864" y="2310"/>
                  </a:lnTo>
                  <a:lnTo>
                    <a:pt x="3867" y="2314"/>
                  </a:lnTo>
                  <a:lnTo>
                    <a:pt x="3869" y="2318"/>
                  </a:lnTo>
                  <a:lnTo>
                    <a:pt x="3871" y="2321"/>
                  </a:lnTo>
                  <a:lnTo>
                    <a:pt x="3873" y="2323"/>
                  </a:lnTo>
                  <a:lnTo>
                    <a:pt x="3875" y="2326"/>
                  </a:lnTo>
                  <a:lnTo>
                    <a:pt x="3877" y="2329"/>
                  </a:lnTo>
                  <a:lnTo>
                    <a:pt x="3879" y="2331"/>
                  </a:lnTo>
                  <a:lnTo>
                    <a:pt x="3882" y="2334"/>
                  </a:lnTo>
                  <a:lnTo>
                    <a:pt x="3884" y="2337"/>
                  </a:lnTo>
                  <a:lnTo>
                    <a:pt x="3887" y="2339"/>
                  </a:lnTo>
                  <a:lnTo>
                    <a:pt x="3890" y="2342"/>
                  </a:lnTo>
                  <a:lnTo>
                    <a:pt x="3894" y="2344"/>
                  </a:lnTo>
                  <a:lnTo>
                    <a:pt x="3897" y="2347"/>
                  </a:lnTo>
                  <a:lnTo>
                    <a:pt x="3901" y="2349"/>
                  </a:lnTo>
                  <a:lnTo>
                    <a:pt x="3903" y="2350"/>
                  </a:lnTo>
                  <a:lnTo>
                    <a:pt x="3905" y="2351"/>
                  </a:lnTo>
                  <a:lnTo>
                    <a:pt x="3908" y="2353"/>
                  </a:lnTo>
                  <a:lnTo>
                    <a:pt x="3912" y="2355"/>
                  </a:lnTo>
                  <a:lnTo>
                    <a:pt x="3915" y="2356"/>
                  </a:lnTo>
                  <a:lnTo>
                    <a:pt x="3919" y="2357"/>
                  </a:lnTo>
                  <a:lnTo>
                    <a:pt x="3922" y="2359"/>
                  </a:lnTo>
                  <a:lnTo>
                    <a:pt x="3926" y="2360"/>
                  </a:lnTo>
                  <a:lnTo>
                    <a:pt x="3930" y="2360"/>
                  </a:lnTo>
                  <a:lnTo>
                    <a:pt x="3933" y="2361"/>
                  </a:lnTo>
                  <a:lnTo>
                    <a:pt x="3937" y="2362"/>
                  </a:lnTo>
                  <a:lnTo>
                    <a:pt x="3941" y="2362"/>
                  </a:lnTo>
                  <a:lnTo>
                    <a:pt x="3945" y="2363"/>
                  </a:lnTo>
                  <a:lnTo>
                    <a:pt x="3948" y="2363"/>
                  </a:lnTo>
                  <a:lnTo>
                    <a:pt x="3954" y="2363"/>
                  </a:lnTo>
                  <a:lnTo>
                    <a:pt x="6046" y="2363"/>
                  </a:lnTo>
                  <a:lnTo>
                    <a:pt x="6052" y="2363"/>
                  </a:lnTo>
                  <a:lnTo>
                    <a:pt x="6055" y="2363"/>
                  </a:lnTo>
                  <a:lnTo>
                    <a:pt x="6059" y="2362"/>
                  </a:lnTo>
                  <a:lnTo>
                    <a:pt x="6063" y="2362"/>
                  </a:lnTo>
                  <a:lnTo>
                    <a:pt x="6067" y="2361"/>
                  </a:lnTo>
                  <a:lnTo>
                    <a:pt x="6070" y="2360"/>
                  </a:lnTo>
                  <a:lnTo>
                    <a:pt x="6074" y="2360"/>
                  </a:lnTo>
                  <a:lnTo>
                    <a:pt x="6078" y="2359"/>
                  </a:lnTo>
                  <a:lnTo>
                    <a:pt x="6081" y="2357"/>
                  </a:lnTo>
                  <a:lnTo>
                    <a:pt x="6085" y="2356"/>
                  </a:lnTo>
                  <a:lnTo>
                    <a:pt x="6088" y="2355"/>
                  </a:lnTo>
                  <a:lnTo>
                    <a:pt x="6092" y="2353"/>
                  </a:lnTo>
                  <a:lnTo>
                    <a:pt x="6095" y="2351"/>
                  </a:lnTo>
                  <a:lnTo>
                    <a:pt x="6097" y="2350"/>
                  </a:lnTo>
                  <a:lnTo>
                    <a:pt x="6099" y="2349"/>
                  </a:lnTo>
                  <a:lnTo>
                    <a:pt x="6103" y="2347"/>
                  </a:lnTo>
                  <a:lnTo>
                    <a:pt x="6106" y="2344"/>
                  </a:lnTo>
                  <a:lnTo>
                    <a:pt x="6110" y="2342"/>
                  </a:lnTo>
                  <a:lnTo>
                    <a:pt x="6113" y="2339"/>
                  </a:lnTo>
                  <a:lnTo>
                    <a:pt x="6116" y="2337"/>
                  </a:lnTo>
                  <a:lnTo>
                    <a:pt x="6118" y="2334"/>
                  </a:lnTo>
                  <a:lnTo>
                    <a:pt x="6121" y="2331"/>
                  </a:lnTo>
                  <a:lnTo>
                    <a:pt x="6123" y="2329"/>
                  </a:lnTo>
                  <a:lnTo>
                    <a:pt x="6125" y="2326"/>
                  </a:lnTo>
                  <a:lnTo>
                    <a:pt x="6127" y="2323"/>
                  </a:lnTo>
                  <a:lnTo>
                    <a:pt x="6129" y="2321"/>
                  </a:lnTo>
                  <a:lnTo>
                    <a:pt x="6131" y="2318"/>
                  </a:lnTo>
                  <a:lnTo>
                    <a:pt x="6133" y="2314"/>
                  </a:lnTo>
                  <a:lnTo>
                    <a:pt x="6136" y="2310"/>
                  </a:lnTo>
                  <a:lnTo>
                    <a:pt x="6137" y="2307"/>
                  </a:lnTo>
                  <a:lnTo>
                    <a:pt x="6139" y="2304"/>
                  </a:lnTo>
                  <a:lnTo>
                    <a:pt x="6140" y="2300"/>
                  </a:lnTo>
                  <a:lnTo>
                    <a:pt x="6141" y="2297"/>
                  </a:lnTo>
                  <a:lnTo>
                    <a:pt x="6143" y="2294"/>
                  </a:lnTo>
                  <a:lnTo>
                    <a:pt x="6144" y="2290"/>
                  </a:lnTo>
                  <a:lnTo>
                    <a:pt x="6144" y="2286"/>
                  </a:lnTo>
                  <a:lnTo>
                    <a:pt x="6145" y="2283"/>
                  </a:lnTo>
                  <a:lnTo>
                    <a:pt x="6146" y="2279"/>
                  </a:lnTo>
                  <a:lnTo>
                    <a:pt x="6146" y="2275"/>
                  </a:lnTo>
                  <a:lnTo>
                    <a:pt x="6147" y="2271"/>
                  </a:lnTo>
                  <a:lnTo>
                    <a:pt x="6147" y="2268"/>
                  </a:lnTo>
                  <a:lnTo>
                    <a:pt x="6147" y="22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" name="Google Shape;646;p7">
            <a:extLst>
              <a:ext uri="{FF2B5EF4-FFF2-40B4-BE49-F238E27FC236}">
                <a16:creationId xmlns:a16="http://schemas.microsoft.com/office/drawing/2014/main" id="{1D4B8EC2-A577-4DB1-B543-C12773B50871}"/>
              </a:ext>
            </a:extLst>
          </p:cNvPr>
          <p:cNvGrpSpPr/>
          <p:nvPr/>
        </p:nvGrpSpPr>
        <p:grpSpPr>
          <a:xfrm>
            <a:off x="1830237" y="3559635"/>
            <a:ext cx="633600" cy="633600"/>
            <a:chOff x="1830237" y="3559635"/>
            <a:chExt cx="633600" cy="633600"/>
          </a:xfrm>
          <a:solidFill>
            <a:schemeClr val="bg1"/>
          </a:solidFill>
        </p:grpSpPr>
        <p:sp>
          <p:nvSpPr>
            <p:cNvPr id="242" name="Google Shape;647;p7">
              <a:extLst>
                <a:ext uri="{FF2B5EF4-FFF2-40B4-BE49-F238E27FC236}">
                  <a16:creationId xmlns:a16="http://schemas.microsoft.com/office/drawing/2014/main" id="{C69E9664-772E-4CD3-9FA0-5AC4011EAE48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914" y="5739"/>
                  </a:moveTo>
                  <a:lnTo>
                    <a:pt x="5273" y="5098"/>
                  </a:lnTo>
                  <a:lnTo>
                    <a:pt x="5273" y="7164"/>
                  </a:lnTo>
                  <a:lnTo>
                    <a:pt x="5271" y="7197"/>
                  </a:lnTo>
                  <a:lnTo>
                    <a:pt x="5264" y="7229"/>
                  </a:lnTo>
                  <a:lnTo>
                    <a:pt x="5254" y="7260"/>
                  </a:lnTo>
                  <a:lnTo>
                    <a:pt x="5240" y="7289"/>
                  </a:lnTo>
                  <a:lnTo>
                    <a:pt x="5221" y="7316"/>
                  </a:lnTo>
                  <a:lnTo>
                    <a:pt x="5200" y="7341"/>
                  </a:lnTo>
                  <a:lnTo>
                    <a:pt x="5175" y="7362"/>
                  </a:lnTo>
                  <a:lnTo>
                    <a:pt x="5148" y="7381"/>
                  </a:lnTo>
                  <a:lnTo>
                    <a:pt x="5119" y="7395"/>
                  </a:lnTo>
                  <a:lnTo>
                    <a:pt x="5088" y="7405"/>
                  </a:lnTo>
                  <a:lnTo>
                    <a:pt x="5056" y="7412"/>
                  </a:lnTo>
                  <a:lnTo>
                    <a:pt x="5023" y="7414"/>
                  </a:lnTo>
                  <a:lnTo>
                    <a:pt x="4990" y="7412"/>
                  </a:lnTo>
                  <a:lnTo>
                    <a:pt x="4958" y="7405"/>
                  </a:lnTo>
                  <a:lnTo>
                    <a:pt x="4927" y="7395"/>
                  </a:lnTo>
                  <a:lnTo>
                    <a:pt x="4898" y="7381"/>
                  </a:lnTo>
                  <a:lnTo>
                    <a:pt x="4871" y="7362"/>
                  </a:lnTo>
                  <a:lnTo>
                    <a:pt x="4846" y="7341"/>
                  </a:lnTo>
                  <a:lnTo>
                    <a:pt x="4825" y="7316"/>
                  </a:lnTo>
                  <a:lnTo>
                    <a:pt x="4806" y="7289"/>
                  </a:lnTo>
                  <a:lnTo>
                    <a:pt x="4792" y="7260"/>
                  </a:lnTo>
                  <a:lnTo>
                    <a:pt x="4782" y="7229"/>
                  </a:lnTo>
                  <a:lnTo>
                    <a:pt x="4775" y="7197"/>
                  </a:lnTo>
                  <a:lnTo>
                    <a:pt x="4773" y="7164"/>
                  </a:lnTo>
                  <a:lnTo>
                    <a:pt x="4773" y="5098"/>
                  </a:lnTo>
                  <a:lnTo>
                    <a:pt x="4132" y="5739"/>
                  </a:lnTo>
                  <a:lnTo>
                    <a:pt x="4107" y="5760"/>
                  </a:lnTo>
                  <a:lnTo>
                    <a:pt x="4080" y="5779"/>
                  </a:lnTo>
                  <a:lnTo>
                    <a:pt x="4051" y="5793"/>
                  </a:lnTo>
                  <a:lnTo>
                    <a:pt x="4020" y="5803"/>
                  </a:lnTo>
                  <a:lnTo>
                    <a:pt x="3988" y="5810"/>
                  </a:lnTo>
                  <a:lnTo>
                    <a:pt x="3955" y="5812"/>
                  </a:lnTo>
                  <a:lnTo>
                    <a:pt x="3922" y="5810"/>
                  </a:lnTo>
                  <a:lnTo>
                    <a:pt x="3890" y="5803"/>
                  </a:lnTo>
                  <a:lnTo>
                    <a:pt x="3859" y="5793"/>
                  </a:lnTo>
                  <a:lnTo>
                    <a:pt x="3830" y="5779"/>
                  </a:lnTo>
                  <a:lnTo>
                    <a:pt x="3803" y="5760"/>
                  </a:lnTo>
                  <a:lnTo>
                    <a:pt x="3778" y="5739"/>
                  </a:lnTo>
                  <a:lnTo>
                    <a:pt x="3757" y="5714"/>
                  </a:lnTo>
                  <a:lnTo>
                    <a:pt x="3738" y="5687"/>
                  </a:lnTo>
                  <a:lnTo>
                    <a:pt x="3724" y="5658"/>
                  </a:lnTo>
                  <a:lnTo>
                    <a:pt x="3714" y="5627"/>
                  </a:lnTo>
                  <a:lnTo>
                    <a:pt x="3707" y="5595"/>
                  </a:lnTo>
                  <a:lnTo>
                    <a:pt x="3705" y="5562"/>
                  </a:lnTo>
                  <a:lnTo>
                    <a:pt x="3707" y="5529"/>
                  </a:lnTo>
                  <a:lnTo>
                    <a:pt x="3714" y="5497"/>
                  </a:lnTo>
                  <a:lnTo>
                    <a:pt x="3724" y="5466"/>
                  </a:lnTo>
                  <a:lnTo>
                    <a:pt x="3738" y="5437"/>
                  </a:lnTo>
                  <a:lnTo>
                    <a:pt x="3757" y="5410"/>
                  </a:lnTo>
                  <a:lnTo>
                    <a:pt x="3778" y="5385"/>
                  </a:lnTo>
                  <a:lnTo>
                    <a:pt x="4846" y="4317"/>
                  </a:lnTo>
                  <a:lnTo>
                    <a:pt x="4871" y="4296"/>
                  </a:lnTo>
                  <a:lnTo>
                    <a:pt x="4898" y="4277"/>
                  </a:lnTo>
                  <a:lnTo>
                    <a:pt x="4927" y="4263"/>
                  </a:lnTo>
                  <a:lnTo>
                    <a:pt x="4958" y="4253"/>
                  </a:lnTo>
                  <a:lnTo>
                    <a:pt x="4990" y="4246"/>
                  </a:lnTo>
                  <a:lnTo>
                    <a:pt x="5023" y="4244"/>
                  </a:lnTo>
                  <a:lnTo>
                    <a:pt x="5056" y="4246"/>
                  </a:lnTo>
                  <a:lnTo>
                    <a:pt x="5088" y="4253"/>
                  </a:lnTo>
                  <a:lnTo>
                    <a:pt x="5119" y="4263"/>
                  </a:lnTo>
                  <a:lnTo>
                    <a:pt x="5148" y="4277"/>
                  </a:lnTo>
                  <a:lnTo>
                    <a:pt x="5175" y="4296"/>
                  </a:lnTo>
                  <a:lnTo>
                    <a:pt x="5200" y="4317"/>
                  </a:lnTo>
                  <a:lnTo>
                    <a:pt x="6268" y="5385"/>
                  </a:lnTo>
                  <a:lnTo>
                    <a:pt x="6289" y="5410"/>
                  </a:lnTo>
                  <a:lnTo>
                    <a:pt x="6308" y="5437"/>
                  </a:lnTo>
                  <a:lnTo>
                    <a:pt x="6322" y="5466"/>
                  </a:lnTo>
                  <a:lnTo>
                    <a:pt x="6332" y="5497"/>
                  </a:lnTo>
                  <a:lnTo>
                    <a:pt x="6339" y="5529"/>
                  </a:lnTo>
                  <a:lnTo>
                    <a:pt x="6341" y="5562"/>
                  </a:lnTo>
                  <a:lnTo>
                    <a:pt x="6339" y="5595"/>
                  </a:lnTo>
                  <a:lnTo>
                    <a:pt x="6332" y="5627"/>
                  </a:lnTo>
                  <a:lnTo>
                    <a:pt x="6322" y="5658"/>
                  </a:lnTo>
                  <a:lnTo>
                    <a:pt x="6308" y="5687"/>
                  </a:lnTo>
                  <a:lnTo>
                    <a:pt x="6289" y="5714"/>
                  </a:lnTo>
                  <a:lnTo>
                    <a:pt x="6268" y="5739"/>
                  </a:lnTo>
                  <a:lnTo>
                    <a:pt x="6243" y="5760"/>
                  </a:lnTo>
                  <a:lnTo>
                    <a:pt x="6216" y="5779"/>
                  </a:lnTo>
                  <a:lnTo>
                    <a:pt x="6187" y="5793"/>
                  </a:lnTo>
                  <a:lnTo>
                    <a:pt x="6156" y="5803"/>
                  </a:lnTo>
                  <a:lnTo>
                    <a:pt x="6124" y="5810"/>
                  </a:lnTo>
                  <a:lnTo>
                    <a:pt x="6091" y="5812"/>
                  </a:lnTo>
                  <a:lnTo>
                    <a:pt x="6058" y="5810"/>
                  </a:lnTo>
                  <a:lnTo>
                    <a:pt x="6026" y="5803"/>
                  </a:lnTo>
                  <a:lnTo>
                    <a:pt x="5995" y="5793"/>
                  </a:lnTo>
                  <a:lnTo>
                    <a:pt x="5966" y="5779"/>
                  </a:lnTo>
                  <a:lnTo>
                    <a:pt x="5939" y="5760"/>
                  </a:lnTo>
                  <a:lnTo>
                    <a:pt x="5914" y="57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648;p7">
              <a:extLst>
                <a:ext uri="{FF2B5EF4-FFF2-40B4-BE49-F238E27FC236}">
                  <a16:creationId xmlns:a16="http://schemas.microsoft.com/office/drawing/2014/main" id="{AE335A41-9AD8-4408-A32E-6303583F03F0}"/>
                </a:ext>
              </a:extLst>
            </p:cNvPr>
            <p:cNvSpPr/>
            <p:nvPr/>
          </p:nvSpPr>
          <p:spPr>
            <a:xfrm>
              <a:off x="183023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887" y="7948"/>
                  </a:moveTo>
                  <a:lnTo>
                    <a:pt x="2858" y="7946"/>
                  </a:lnTo>
                  <a:lnTo>
                    <a:pt x="2783" y="7937"/>
                  </a:lnTo>
                  <a:lnTo>
                    <a:pt x="2773" y="7936"/>
                  </a:lnTo>
                  <a:lnTo>
                    <a:pt x="2699" y="7924"/>
                  </a:lnTo>
                  <a:lnTo>
                    <a:pt x="2690" y="7923"/>
                  </a:lnTo>
                  <a:lnTo>
                    <a:pt x="2616" y="7908"/>
                  </a:lnTo>
                  <a:lnTo>
                    <a:pt x="2607" y="7906"/>
                  </a:lnTo>
                  <a:lnTo>
                    <a:pt x="2533" y="7889"/>
                  </a:lnTo>
                  <a:lnTo>
                    <a:pt x="2524" y="7887"/>
                  </a:lnTo>
                  <a:lnTo>
                    <a:pt x="2452" y="7867"/>
                  </a:lnTo>
                  <a:lnTo>
                    <a:pt x="2443" y="7864"/>
                  </a:lnTo>
                  <a:lnTo>
                    <a:pt x="2371" y="7842"/>
                  </a:lnTo>
                  <a:lnTo>
                    <a:pt x="2363" y="7839"/>
                  </a:lnTo>
                  <a:lnTo>
                    <a:pt x="2292" y="7813"/>
                  </a:lnTo>
                  <a:lnTo>
                    <a:pt x="2283" y="7810"/>
                  </a:lnTo>
                  <a:lnTo>
                    <a:pt x="2213" y="7782"/>
                  </a:lnTo>
                  <a:lnTo>
                    <a:pt x="2205" y="7779"/>
                  </a:lnTo>
                  <a:lnTo>
                    <a:pt x="2136" y="7748"/>
                  </a:lnTo>
                  <a:lnTo>
                    <a:pt x="2128" y="7744"/>
                  </a:lnTo>
                  <a:lnTo>
                    <a:pt x="2060" y="7711"/>
                  </a:lnTo>
                  <a:lnTo>
                    <a:pt x="2052" y="7707"/>
                  </a:lnTo>
                  <a:lnTo>
                    <a:pt x="1986" y="7671"/>
                  </a:lnTo>
                  <a:lnTo>
                    <a:pt x="1977" y="7667"/>
                  </a:lnTo>
                  <a:lnTo>
                    <a:pt x="1912" y="7628"/>
                  </a:lnTo>
                  <a:lnTo>
                    <a:pt x="1904" y="7623"/>
                  </a:lnTo>
                  <a:lnTo>
                    <a:pt x="1841" y="7583"/>
                  </a:lnTo>
                  <a:lnTo>
                    <a:pt x="1833" y="7578"/>
                  </a:lnTo>
                  <a:lnTo>
                    <a:pt x="1771" y="7534"/>
                  </a:lnTo>
                  <a:lnTo>
                    <a:pt x="1763" y="7529"/>
                  </a:lnTo>
                  <a:lnTo>
                    <a:pt x="1703" y="7484"/>
                  </a:lnTo>
                  <a:lnTo>
                    <a:pt x="1695" y="7478"/>
                  </a:lnTo>
                  <a:lnTo>
                    <a:pt x="1637" y="7431"/>
                  </a:lnTo>
                  <a:lnTo>
                    <a:pt x="1630" y="7425"/>
                  </a:lnTo>
                  <a:lnTo>
                    <a:pt x="1573" y="7375"/>
                  </a:lnTo>
                  <a:lnTo>
                    <a:pt x="1566" y="7369"/>
                  </a:lnTo>
                  <a:lnTo>
                    <a:pt x="1511" y="7318"/>
                  </a:lnTo>
                  <a:lnTo>
                    <a:pt x="1504" y="7311"/>
                  </a:lnTo>
                  <a:lnTo>
                    <a:pt x="1452" y="7258"/>
                  </a:lnTo>
                  <a:lnTo>
                    <a:pt x="1445" y="7251"/>
                  </a:lnTo>
                  <a:lnTo>
                    <a:pt x="1394" y="7196"/>
                  </a:lnTo>
                  <a:lnTo>
                    <a:pt x="1388" y="7189"/>
                  </a:lnTo>
                  <a:lnTo>
                    <a:pt x="1340" y="7131"/>
                  </a:lnTo>
                  <a:lnTo>
                    <a:pt x="1334" y="7124"/>
                  </a:lnTo>
                  <a:lnTo>
                    <a:pt x="1287" y="7065"/>
                  </a:lnTo>
                  <a:lnTo>
                    <a:pt x="1282" y="7058"/>
                  </a:lnTo>
                  <a:lnTo>
                    <a:pt x="1237" y="6997"/>
                  </a:lnTo>
                  <a:lnTo>
                    <a:pt x="1232" y="6990"/>
                  </a:lnTo>
                  <a:lnTo>
                    <a:pt x="1190" y="6927"/>
                  </a:lnTo>
                  <a:lnTo>
                    <a:pt x="1185" y="6919"/>
                  </a:lnTo>
                  <a:lnTo>
                    <a:pt x="1145" y="6856"/>
                  </a:lnTo>
                  <a:lnTo>
                    <a:pt x="1141" y="6848"/>
                  </a:lnTo>
                  <a:lnTo>
                    <a:pt x="1103" y="6782"/>
                  </a:lnTo>
                  <a:lnTo>
                    <a:pt x="1099" y="6774"/>
                  </a:lnTo>
                  <a:lnTo>
                    <a:pt x="1064" y="6707"/>
                  </a:lnTo>
                  <a:lnTo>
                    <a:pt x="1060" y="6699"/>
                  </a:lnTo>
                  <a:lnTo>
                    <a:pt x="1027" y="6630"/>
                  </a:lnTo>
                  <a:lnTo>
                    <a:pt x="1023" y="6621"/>
                  </a:lnTo>
                  <a:lnTo>
                    <a:pt x="993" y="6552"/>
                  </a:lnTo>
                  <a:lnTo>
                    <a:pt x="990" y="6543"/>
                  </a:lnTo>
                  <a:lnTo>
                    <a:pt x="963" y="6473"/>
                  </a:lnTo>
                  <a:lnTo>
                    <a:pt x="960" y="6464"/>
                  </a:lnTo>
                  <a:lnTo>
                    <a:pt x="935" y="6393"/>
                  </a:lnTo>
                  <a:lnTo>
                    <a:pt x="932" y="6384"/>
                  </a:lnTo>
                  <a:lnTo>
                    <a:pt x="911" y="6312"/>
                  </a:lnTo>
                  <a:lnTo>
                    <a:pt x="908" y="6303"/>
                  </a:lnTo>
                  <a:lnTo>
                    <a:pt x="889" y="6230"/>
                  </a:lnTo>
                  <a:lnTo>
                    <a:pt x="887" y="6221"/>
                  </a:lnTo>
                  <a:lnTo>
                    <a:pt x="871" y="6148"/>
                  </a:lnTo>
                  <a:lnTo>
                    <a:pt x="869" y="6139"/>
                  </a:lnTo>
                  <a:lnTo>
                    <a:pt x="856" y="6065"/>
                  </a:lnTo>
                  <a:lnTo>
                    <a:pt x="854" y="6056"/>
                  </a:lnTo>
                  <a:lnTo>
                    <a:pt x="843" y="5982"/>
                  </a:lnTo>
                  <a:lnTo>
                    <a:pt x="842" y="5973"/>
                  </a:lnTo>
                  <a:lnTo>
                    <a:pt x="834" y="5898"/>
                  </a:lnTo>
                  <a:lnTo>
                    <a:pt x="833" y="5889"/>
                  </a:lnTo>
                  <a:lnTo>
                    <a:pt x="828" y="5814"/>
                  </a:lnTo>
                  <a:lnTo>
                    <a:pt x="828" y="5804"/>
                  </a:lnTo>
                  <a:lnTo>
                    <a:pt x="825" y="5729"/>
                  </a:lnTo>
                  <a:lnTo>
                    <a:pt x="825" y="5720"/>
                  </a:lnTo>
                  <a:lnTo>
                    <a:pt x="826" y="5644"/>
                  </a:lnTo>
                  <a:lnTo>
                    <a:pt x="826" y="5635"/>
                  </a:lnTo>
                  <a:lnTo>
                    <a:pt x="829" y="5560"/>
                  </a:lnTo>
                  <a:lnTo>
                    <a:pt x="830" y="5550"/>
                  </a:lnTo>
                  <a:lnTo>
                    <a:pt x="836" y="5475"/>
                  </a:lnTo>
                  <a:lnTo>
                    <a:pt x="837" y="5466"/>
                  </a:lnTo>
                  <a:lnTo>
                    <a:pt x="846" y="5391"/>
                  </a:lnTo>
                  <a:lnTo>
                    <a:pt x="847" y="5381"/>
                  </a:lnTo>
                  <a:lnTo>
                    <a:pt x="859" y="5307"/>
                  </a:lnTo>
                  <a:lnTo>
                    <a:pt x="860" y="5298"/>
                  </a:lnTo>
                  <a:lnTo>
                    <a:pt x="875" y="5224"/>
                  </a:lnTo>
                  <a:lnTo>
                    <a:pt x="877" y="5215"/>
                  </a:lnTo>
                  <a:lnTo>
                    <a:pt x="894" y="5141"/>
                  </a:lnTo>
                  <a:lnTo>
                    <a:pt x="896" y="5132"/>
                  </a:lnTo>
                  <a:lnTo>
                    <a:pt x="916" y="5060"/>
                  </a:lnTo>
                  <a:lnTo>
                    <a:pt x="919" y="5051"/>
                  </a:lnTo>
                  <a:lnTo>
                    <a:pt x="941" y="4979"/>
                  </a:lnTo>
                  <a:lnTo>
                    <a:pt x="944" y="4971"/>
                  </a:lnTo>
                  <a:lnTo>
                    <a:pt x="970" y="4900"/>
                  </a:lnTo>
                  <a:lnTo>
                    <a:pt x="973" y="4891"/>
                  </a:lnTo>
                  <a:lnTo>
                    <a:pt x="1001" y="4821"/>
                  </a:lnTo>
                  <a:lnTo>
                    <a:pt x="1004" y="4813"/>
                  </a:lnTo>
                  <a:lnTo>
                    <a:pt x="1035" y="4744"/>
                  </a:lnTo>
                  <a:lnTo>
                    <a:pt x="1039" y="4736"/>
                  </a:lnTo>
                  <a:lnTo>
                    <a:pt x="1072" y="4668"/>
                  </a:lnTo>
                  <a:lnTo>
                    <a:pt x="1076" y="4660"/>
                  </a:lnTo>
                  <a:lnTo>
                    <a:pt x="1112" y="4594"/>
                  </a:lnTo>
                  <a:lnTo>
                    <a:pt x="1116" y="4585"/>
                  </a:lnTo>
                  <a:lnTo>
                    <a:pt x="1155" y="4520"/>
                  </a:lnTo>
                  <a:lnTo>
                    <a:pt x="1160" y="4512"/>
                  </a:lnTo>
                  <a:lnTo>
                    <a:pt x="1200" y="4449"/>
                  </a:lnTo>
                  <a:lnTo>
                    <a:pt x="1205" y="4441"/>
                  </a:lnTo>
                  <a:lnTo>
                    <a:pt x="1249" y="4379"/>
                  </a:lnTo>
                  <a:lnTo>
                    <a:pt x="1254" y="4371"/>
                  </a:lnTo>
                  <a:lnTo>
                    <a:pt x="1299" y="4311"/>
                  </a:lnTo>
                  <a:lnTo>
                    <a:pt x="1305" y="4303"/>
                  </a:lnTo>
                  <a:lnTo>
                    <a:pt x="1352" y="4245"/>
                  </a:lnTo>
                  <a:lnTo>
                    <a:pt x="1358" y="4238"/>
                  </a:lnTo>
                  <a:lnTo>
                    <a:pt x="1408" y="4181"/>
                  </a:lnTo>
                  <a:lnTo>
                    <a:pt x="1414" y="4174"/>
                  </a:lnTo>
                  <a:lnTo>
                    <a:pt x="1465" y="4119"/>
                  </a:lnTo>
                  <a:lnTo>
                    <a:pt x="1472" y="4112"/>
                  </a:lnTo>
                  <a:lnTo>
                    <a:pt x="1525" y="4060"/>
                  </a:lnTo>
                  <a:lnTo>
                    <a:pt x="1532" y="4053"/>
                  </a:lnTo>
                  <a:lnTo>
                    <a:pt x="1587" y="4002"/>
                  </a:lnTo>
                  <a:lnTo>
                    <a:pt x="1594" y="3996"/>
                  </a:lnTo>
                  <a:lnTo>
                    <a:pt x="1652" y="3948"/>
                  </a:lnTo>
                  <a:lnTo>
                    <a:pt x="1659" y="3942"/>
                  </a:lnTo>
                  <a:lnTo>
                    <a:pt x="1718" y="3895"/>
                  </a:lnTo>
                  <a:lnTo>
                    <a:pt x="1725" y="3890"/>
                  </a:lnTo>
                  <a:lnTo>
                    <a:pt x="1786" y="3845"/>
                  </a:lnTo>
                  <a:lnTo>
                    <a:pt x="1793" y="3840"/>
                  </a:lnTo>
                  <a:lnTo>
                    <a:pt x="1856" y="3798"/>
                  </a:lnTo>
                  <a:lnTo>
                    <a:pt x="1864" y="3793"/>
                  </a:lnTo>
                  <a:lnTo>
                    <a:pt x="1927" y="3753"/>
                  </a:lnTo>
                  <a:lnTo>
                    <a:pt x="1935" y="3749"/>
                  </a:lnTo>
                  <a:lnTo>
                    <a:pt x="2001" y="3711"/>
                  </a:lnTo>
                  <a:lnTo>
                    <a:pt x="2009" y="3707"/>
                  </a:lnTo>
                  <a:lnTo>
                    <a:pt x="2076" y="3672"/>
                  </a:lnTo>
                  <a:lnTo>
                    <a:pt x="2084" y="3668"/>
                  </a:lnTo>
                  <a:lnTo>
                    <a:pt x="2153" y="3635"/>
                  </a:lnTo>
                  <a:lnTo>
                    <a:pt x="2162" y="3631"/>
                  </a:lnTo>
                  <a:lnTo>
                    <a:pt x="2231" y="3601"/>
                  </a:lnTo>
                  <a:lnTo>
                    <a:pt x="2240" y="3598"/>
                  </a:lnTo>
                  <a:lnTo>
                    <a:pt x="2310" y="3571"/>
                  </a:lnTo>
                  <a:lnTo>
                    <a:pt x="2319" y="3568"/>
                  </a:lnTo>
                  <a:lnTo>
                    <a:pt x="2390" y="3543"/>
                  </a:lnTo>
                  <a:lnTo>
                    <a:pt x="2399" y="3540"/>
                  </a:lnTo>
                  <a:lnTo>
                    <a:pt x="2471" y="3519"/>
                  </a:lnTo>
                  <a:lnTo>
                    <a:pt x="2480" y="3516"/>
                  </a:lnTo>
                  <a:lnTo>
                    <a:pt x="2553" y="3497"/>
                  </a:lnTo>
                  <a:lnTo>
                    <a:pt x="2562" y="3495"/>
                  </a:lnTo>
                  <a:lnTo>
                    <a:pt x="2635" y="3479"/>
                  </a:lnTo>
                  <a:lnTo>
                    <a:pt x="2644" y="3477"/>
                  </a:lnTo>
                  <a:lnTo>
                    <a:pt x="2718" y="3464"/>
                  </a:lnTo>
                  <a:lnTo>
                    <a:pt x="2727" y="3462"/>
                  </a:lnTo>
                  <a:lnTo>
                    <a:pt x="2801" y="3451"/>
                  </a:lnTo>
                  <a:lnTo>
                    <a:pt x="2810" y="3450"/>
                  </a:lnTo>
                  <a:lnTo>
                    <a:pt x="2885" y="3442"/>
                  </a:lnTo>
                  <a:lnTo>
                    <a:pt x="2894" y="3441"/>
                  </a:lnTo>
                  <a:lnTo>
                    <a:pt x="2969" y="3436"/>
                  </a:lnTo>
                  <a:lnTo>
                    <a:pt x="2979" y="3436"/>
                  </a:lnTo>
                  <a:lnTo>
                    <a:pt x="3054" y="3433"/>
                  </a:lnTo>
                  <a:lnTo>
                    <a:pt x="3063" y="3433"/>
                  </a:lnTo>
                  <a:lnTo>
                    <a:pt x="3139" y="3434"/>
                  </a:lnTo>
                  <a:lnTo>
                    <a:pt x="3142" y="3434"/>
                  </a:lnTo>
                  <a:lnTo>
                    <a:pt x="3150" y="3418"/>
                  </a:lnTo>
                  <a:lnTo>
                    <a:pt x="3155" y="3410"/>
                  </a:lnTo>
                  <a:lnTo>
                    <a:pt x="3200" y="3335"/>
                  </a:lnTo>
                  <a:lnTo>
                    <a:pt x="3204" y="3328"/>
                  </a:lnTo>
                  <a:lnTo>
                    <a:pt x="3252" y="3255"/>
                  </a:lnTo>
                  <a:lnTo>
                    <a:pt x="3257" y="3247"/>
                  </a:lnTo>
                  <a:lnTo>
                    <a:pt x="3307" y="3176"/>
                  </a:lnTo>
                  <a:lnTo>
                    <a:pt x="3312" y="3169"/>
                  </a:lnTo>
                  <a:lnTo>
                    <a:pt x="3364" y="3099"/>
                  </a:lnTo>
                  <a:lnTo>
                    <a:pt x="3370" y="3092"/>
                  </a:lnTo>
                  <a:lnTo>
                    <a:pt x="3425" y="3025"/>
                  </a:lnTo>
                  <a:lnTo>
                    <a:pt x="3431" y="3018"/>
                  </a:lnTo>
                  <a:lnTo>
                    <a:pt x="3488" y="2953"/>
                  </a:lnTo>
                  <a:lnTo>
                    <a:pt x="3494" y="2946"/>
                  </a:lnTo>
                  <a:lnTo>
                    <a:pt x="3554" y="2883"/>
                  </a:lnTo>
                  <a:lnTo>
                    <a:pt x="3560" y="2876"/>
                  </a:lnTo>
                  <a:lnTo>
                    <a:pt x="3622" y="2815"/>
                  </a:lnTo>
                  <a:lnTo>
                    <a:pt x="3628" y="2809"/>
                  </a:lnTo>
                  <a:lnTo>
                    <a:pt x="3693" y="2750"/>
                  </a:lnTo>
                  <a:lnTo>
                    <a:pt x="3699" y="2744"/>
                  </a:lnTo>
                  <a:lnTo>
                    <a:pt x="3766" y="2688"/>
                  </a:lnTo>
                  <a:lnTo>
                    <a:pt x="3773" y="2682"/>
                  </a:lnTo>
                  <a:lnTo>
                    <a:pt x="3841" y="2628"/>
                  </a:lnTo>
                  <a:lnTo>
                    <a:pt x="3848" y="2622"/>
                  </a:lnTo>
                  <a:lnTo>
                    <a:pt x="3919" y="2570"/>
                  </a:lnTo>
                  <a:lnTo>
                    <a:pt x="3927" y="2565"/>
                  </a:lnTo>
                  <a:lnTo>
                    <a:pt x="3999" y="2516"/>
                  </a:lnTo>
                  <a:lnTo>
                    <a:pt x="4006" y="2511"/>
                  </a:lnTo>
                  <a:lnTo>
                    <a:pt x="4080" y="2465"/>
                  </a:lnTo>
                  <a:lnTo>
                    <a:pt x="4088" y="2460"/>
                  </a:lnTo>
                  <a:lnTo>
                    <a:pt x="4163" y="2417"/>
                  </a:lnTo>
                  <a:lnTo>
                    <a:pt x="4171" y="2412"/>
                  </a:lnTo>
                  <a:lnTo>
                    <a:pt x="4248" y="2372"/>
                  </a:lnTo>
                  <a:lnTo>
                    <a:pt x="4256" y="2368"/>
                  </a:lnTo>
                  <a:lnTo>
                    <a:pt x="4334" y="2330"/>
                  </a:lnTo>
                  <a:lnTo>
                    <a:pt x="4343" y="2326"/>
                  </a:lnTo>
                  <a:lnTo>
                    <a:pt x="4422" y="2291"/>
                  </a:lnTo>
                  <a:lnTo>
                    <a:pt x="4430" y="2287"/>
                  </a:lnTo>
                  <a:lnTo>
                    <a:pt x="4511" y="2255"/>
                  </a:lnTo>
                  <a:lnTo>
                    <a:pt x="4520" y="2252"/>
                  </a:lnTo>
                  <a:lnTo>
                    <a:pt x="4601" y="2223"/>
                  </a:lnTo>
                  <a:lnTo>
                    <a:pt x="4610" y="2220"/>
                  </a:lnTo>
                  <a:lnTo>
                    <a:pt x="4693" y="2194"/>
                  </a:lnTo>
                  <a:lnTo>
                    <a:pt x="4701" y="2191"/>
                  </a:lnTo>
                  <a:lnTo>
                    <a:pt x="4785" y="2168"/>
                  </a:lnTo>
                  <a:lnTo>
                    <a:pt x="4794" y="2165"/>
                  </a:lnTo>
                  <a:lnTo>
                    <a:pt x="4879" y="2145"/>
                  </a:lnTo>
                  <a:lnTo>
                    <a:pt x="4887" y="2143"/>
                  </a:lnTo>
                  <a:lnTo>
                    <a:pt x="4973" y="2126"/>
                  </a:lnTo>
                  <a:lnTo>
                    <a:pt x="4982" y="2124"/>
                  </a:lnTo>
                  <a:lnTo>
                    <a:pt x="5068" y="2110"/>
                  </a:lnTo>
                  <a:lnTo>
                    <a:pt x="5077" y="2109"/>
                  </a:lnTo>
                  <a:lnTo>
                    <a:pt x="5164" y="2098"/>
                  </a:lnTo>
                  <a:lnTo>
                    <a:pt x="5173" y="2097"/>
                  </a:lnTo>
                  <a:lnTo>
                    <a:pt x="5260" y="2089"/>
                  </a:lnTo>
                  <a:lnTo>
                    <a:pt x="5269" y="2089"/>
                  </a:lnTo>
                  <a:lnTo>
                    <a:pt x="5356" y="2084"/>
                  </a:lnTo>
                  <a:lnTo>
                    <a:pt x="5365" y="2084"/>
                  </a:lnTo>
                  <a:lnTo>
                    <a:pt x="5452" y="2082"/>
                  </a:lnTo>
                  <a:lnTo>
                    <a:pt x="5461" y="2082"/>
                  </a:lnTo>
                  <a:lnTo>
                    <a:pt x="5548" y="2084"/>
                  </a:lnTo>
                  <a:lnTo>
                    <a:pt x="5557" y="2084"/>
                  </a:lnTo>
                  <a:lnTo>
                    <a:pt x="5644" y="2089"/>
                  </a:lnTo>
                  <a:lnTo>
                    <a:pt x="5653" y="2090"/>
                  </a:lnTo>
                  <a:lnTo>
                    <a:pt x="5740" y="2098"/>
                  </a:lnTo>
                  <a:lnTo>
                    <a:pt x="5749" y="2099"/>
                  </a:lnTo>
                  <a:lnTo>
                    <a:pt x="5835" y="2110"/>
                  </a:lnTo>
                  <a:lnTo>
                    <a:pt x="5844" y="2111"/>
                  </a:lnTo>
                  <a:lnTo>
                    <a:pt x="5929" y="2126"/>
                  </a:lnTo>
                  <a:lnTo>
                    <a:pt x="5938" y="2127"/>
                  </a:lnTo>
                  <a:lnTo>
                    <a:pt x="6023" y="2144"/>
                  </a:lnTo>
                  <a:lnTo>
                    <a:pt x="6032" y="2146"/>
                  </a:lnTo>
                  <a:lnTo>
                    <a:pt x="6117" y="2167"/>
                  </a:lnTo>
                  <a:lnTo>
                    <a:pt x="6126" y="2169"/>
                  </a:lnTo>
                  <a:lnTo>
                    <a:pt x="6209" y="2193"/>
                  </a:lnTo>
                  <a:lnTo>
                    <a:pt x="6218" y="2195"/>
                  </a:lnTo>
                  <a:lnTo>
                    <a:pt x="6301" y="2222"/>
                  </a:lnTo>
                  <a:lnTo>
                    <a:pt x="6310" y="2225"/>
                  </a:lnTo>
                  <a:lnTo>
                    <a:pt x="6392" y="2254"/>
                  </a:lnTo>
                  <a:lnTo>
                    <a:pt x="6400" y="2257"/>
                  </a:lnTo>
                  <a:lnTo>
                    <a:pt x="6481" y="2290"/>
                  </a:lnTo>
                  <a:lnTo>
                    <a:pt x="6490" y="2294"/>
                  </a:lnTo>
                  <a:lnTo>
                    <a:pt x="6569" y="2329"/>
                  </a:lnTo>
                  <a:lnTo>
                    <a:pt x="6578" y="2333"/>
                  </a:lnTo>
                  <a:lnTo>
                    <a:pt x="6656" y="2371"/>
                  </a:lnTo>
                  <a:lnTo>
                    <a:pt x="6664" y="2375"/>
                  </a:lnTo>
                  <a:lnTo>
                    <a:pt x="6741" y="2416"/>
                  </a:lnTo>
                  <a:lnTo>
                    <a:pt x="6749" y="2421"/>
                  </a:lnTo>
                  <a:lnTo>
                    <a:pt x="6824" y="2464"/>
                  </a:lnTo>
                  <a:lnTo>
                    <a:pt x="6832" y="2469"/>
                  </a:lnTo>
                  <a:lnTo>
                    <a:pt x="6905" y="2515"/>
                  </a:lnTo>
                  <a:lnTo>
                    <a:pt x="6913" y="2520"/>
                  </a:lnTo>
                  <a:lnTo>
                    <a:pt x="6984" y="2569"/>
                  </a:lnTo>
                  <a:lnTo>
                    <a:pt x="6992" y="2575"/>
                  </a:lnTo>
                  <a:lnTo>
                    <a:pt x="7062" y="2626"/>
                  </a:lnTo>
                  <a:lnTo>
                    <a:pt x="7069" y="2632"/>
                  </a:lnTo>
                  <a:lnTo>
                    <a:pt x="7137" y="2686"/>
                  </a:lnTo>
                  <a:lnTo>
                    <a:pt x="7144" y="2691"/>
                  </a:lnTo>
                  <a:lnTo>
                    <a:pt x="7210" y="2748"/>
                  </a:lnTo>
                  <a:lnTo>
                    <a:pt x="7217" y="2754"/>
                  </a:lnTo>
                  <a:lnTo>
                    <a:pt x="7281" y="2813"/>
                  </a:lnTo>
                  <a:lnTo>
                    <a:pt x="7287" y="2819"/>
                  </a:lnTo>
                  <a:lnTo>
                    <a:pt x="7349" y="2880"/>
                  </a:lnTo>
                  <a:lnTo>
                    <a:pt x="7355" y="2887"/>
                  </a:lnTo>
                  <a:lnTo>
                    <a:pt x="7415" y="2950"/>
                  </a:lnTo>
                  <a:lnTo>
                    <a:pt x="7421" y="2957"/>
                  </a:lnTo>
                  <a:lnTo>
                    <a:pt x="7478" y="3023"/>
                  </a:lnTo>
                  <a:lnTo>
                    <a:pt x="7484" y="3030"/>
                  </a:lnTo>
                  <a:lnTo>
                    <a:pt x="7539" y="3098"/>
                  </a:lnTo>
                  <a:lnTo>
                    <a:pt x="7544" y="3104"/>
                  </a:lnTo>
                  <a:lnTo>
                    <a:pt x="7597" y="3174"/>
                  </a:lnTo>
                  <a:lnTo>
                    <a:pt x="7602" y="3181"/>
                  </a:lnTo>
                  <a:lnTo>
                    <a:pt x="7652" y="3253"/>
                  </a:lnTo>
                  <a:lnTo>
                    <a:pt x="7658" y="3260"/>
                  </a:lnTo>
                  <a:lnTo>
                    <a:pt x="7705" y="3333"/>
                  </a:lnTo>
                  <a:lnTo>
                    <a:pt x="7710" y="3341"/>
                  </a:lnTo>
                  <a:lnTo>
                    <a:pt x="7754" y="3416"/>
                  </a:lnTo>
                  <a:lnTo>
                    <a:pt x="7759" y="3424"/>
                  </a:lnTo>
                  <a:lnTo>
                    <a:pt x="7801" y="3500"/>
                  </a:lnTo>
                  <a:lnTo>
                    <a:pt x="7805" y="3508"/>
                  </a:lnTo>
                  <a:lnTo>
                    <a:pt x="7844" y="3586"/>
                  </a:lnTo>
                  <a:lnTo>
                    <a:pt x="7848" y="3594"/>
                  </a:lnTo>
                  <a:lnTo>
                    <a:pt x="7884" y="3673"/>
                  </a:lnTo>
                  <a:lnTo>
                    <a:pt x="7887" y="3681"/>
                  </a:lnTo>
                  <a:lnTo>
                    <a:pt x="7921" y="3762"/>
                  </a:lnTo>
                  <a:lnTo>
                    <a:pt x="7924" y="3770"/>
                  </a:lnTo>
                  <a:lnTo>
                    <a:pt x="7954" y="3852"/>
                  </a:lnTo>
                  <a:lnTo>
                    <a:pt x="7957" y="3860"/>
                  </a:lnTo>
                  <a:lnTo>
                    <a:pt x="7985" y="3943"/>
                  </a:lnTo>
                  <a:lnTo>
                    <a:pt x="7987" y="3951"/>
                  </a:lnTo>
                  <a:lnTo>
                    <a:pt x="8012" y="4035"/>
                  </a:lnTo>
                  <a:lnTo>
                    <a:pt x="8014" y="4044"/>
                  </a:lnTo>
                  <a:lnTo>
                    <a:pt x="8035" y="4128"/>
                  </a:lnTo>
                  <a:lnTo>
                    <a:pt x="8037" y="4137"/>
                  </a:lnTo>
                  <a:lnTo>
                    <a:pt x="8047" y="4184"/>
                  </a:lnTo>
                  <a:lnTo>
                    <a:pt x="8084" y="4202"/>
                  </a:lnTo>
                  <a:lnTo>
                    <a:pt x="8091" y="4205"/>
                  </a:lnTo>
                  <a:lnTo>
                    <a:pt x="8139" y="4231"/>
                  </a:lnTo>
                  <a:lnTo>
                    <a:pt x="8146" y="4234"/>
                  </a:lnTo>
                  <a:lnTo>
                    <a:pt x="8194" y="4261"/>
                  </a:lnTo>
                  <a:lnTo>
                    <a:pt x="8201" y="4265"/>
                  </a:lnTo>
                  <a:lnTo>
                    <a:pt x="8247" y="4293"/>
                  </a:lnTo>
                  <a:lnTo>
                    <a:pt x="8254" y="4297"/>
                  </a:lnTo>
                  <a:lnTo>
                    <a:pt x="8300" y="4327"/>
                  </a:lnTo>
                  <a:lnTo>
                    <a:pt x="8306" y="4331"/>
                  </a:lnTo>
                  <a:lnTo>
                    <a:pt x="8351" y="4362"/>
                  </a:lnTo>
                  <a:lnTo>
                    <a:pt x="8357" y="4367"/>
                  </a:lnTo>
                  <a:lnTo>
                    <a:pt x="8401" y="4399"/>
                  </a:lnTo>
                  <a:lnTo>
                    <a:pt x="8407" y="4404"/>
                  </a:lnTo>
                  <a:lnTo>
                    <a:pt x="8450" y="4438"/>
                  </a:lnTo>
                  <a:lnTo>
                    <a:pt x="8456" y="4443"/>
                  </a:lnTo>
                  <a:lnTo>
                    <a:pt x="8498" y="4478"/>
                  </a:lnTo>
                  <a:lnTo>
                    <a:pt x="8504" y="4483"/>
                  </a:lnTo>
                  <a:lnTo>
                    <a:pt x="8544" y="4519"/>
                  </a:lnTo>
                  <a:lnTo>
                    <a:pt x="8550" y="4525"/>
                  </a:lnTo>
                  <a:lnTo>
                    <a:pt x="8589" y="4562"/>
                  </a:lnTo>
                  <a:lnTo>
                    <a:pt x="8595" y="4568"/>
                  </a:lnTo>
                  <a:lnTo>
                    <a:pt x="8633" y="4607"/>
                  </a:lnTo>
                  <a:lnTo>
                    <a:pt x="8639" y="4613"/>
                  </a:lnTo>
                  <a:lnTo>
                    <a:pt x="8676" y="4653"/>
                  </a:lnTo>
                  <a:lnTo>
                    <a:pt x="8681" y="4659"/>
                  </a:lnTo>
                  <a:lnTo>
                    <a:pt x="8717" y="4700"/>
                  </a:lnTo>
                  <a:lnTo>
                    <a:pt x="8722" y="4706"/>
                  </a:lnTo>
                  <a:lnTo>
                    <a:pt x="8756" y="4749"/>
                  </a:lnTo>
                  <a:lnTo>
                    <a:pt x="8761" y="4755"/>
                  </a:lnTo>
                  <a:lnTo>
                    <a:pt x="8794" y="4798"/>
                  </a:lnTo>
                  <a:lnTo>
                    <a:pt x="8799" y="4805"/>
                  </a:lnTo>
                  <a:lnTo>
                    <a:pt x="8830" y="4849"/>
                  </a:lnTo>
                  <a:lnTo>
                    <a:pt x="8835" y="4855"/>
                  </a:lnTo>
                  <a:lnTo>
                    <a:pt x="8865" y="4901"/>
                  </a:lnTo>
                  <a:lnTo>
                    <a:pt x="8869" y="4907"/>
                  </a:lnTo>
                  <a:lnTo>
                    <a:pt x="8898" y="4953"/>
                  </a:lnTo>
                  <a:lnTo>
                    <a:pt x="8902" y="4960"/>
                  </a:lnTo>
                  <a:lnTo>
                    <a:pt x="8929" y="5007"/>
                  </a:lnTo>
                  <a:lnTo>
                    <a:pt x="8933" y="5014"/>
                  </a:lnTo>
                  <a:lnTo>
                    <a:pt x="8958" y="5062"/>
                  </a:lnTo>
                  <a:lnTo>
                    <a:pt x="8962" y="5069"/>
                  </a:lnTo>
                  <a:lnTo>
                    <a:pt x="8986" y="5118"/>
                  </a:lnTo>
                  <a:lnTo>
                    <a:pt x="8989" y="5125"/>
                  </a:lnTo>
                  <a:lnTo>
                    <a:pt x="9012" y="5174"/>
                  </a:lnTo>
                  <a:lnTo>
                    <a:pt x="9015" y="5181"/>
                  </a:lnTo>
                  <a:lnTo>
                    <a:pt x="9036" y="5231"/>
                  </a:lnTo>
                  <a:lnTo>
                    <a:pt x="9039" y="5238"/>
                  </a:lnTo>
                  <a:lnTo>
                    <a:pt x="9059" y="5289"/>
                  </a:lnTo>
                  <a:lnTo>
                    <a:pt x="9062" y="5296"/>
                  </a:lnTo>
                  <a:lnTo>
                    <a:pt x="9080" y="5348"/>
                  </a:lnTo>
                  <a:lnTo>
                    <a:pt x="9083" y="5357"/>
                  </a:lnTo>
                  <a:lnTo>
                    <a:pt x="9099" y="5409"/>
                  </a:lnTo>
                  <a:lnTo>
                    <a:pt x="9101" y="5416"/>
                  </a:lnTo>
                  <a:lnTo>
                    <a:pt x="9116" y="5469"/>
                  </a:lnTo>
                  <a:lnTo>
                    <a:pt x="9118" y="5476"/>
                  </a:lnTo>
                  <a:lnTo>
                    <a:pt x="9131" y="5529"/>
                  </a:lnTo>
                  <a:lnTo>
                    <a:pt x="9133" y="5537"/>
                  </a:lnTo>
                  <a:lnTo>
                    <a:pt x="9144" y="5590"/>
                  </a:lnTo>
                  <a:lnTo>
                    <a:pt x="9145" y="5598"/>
                  </a:lnTo>
                  <a:lnTo>
                    <a:pt x="9155" y="5652"/>
                  </a:lnTo>
                  <a:lnTo>
                    <a:pt x="9156" y="5659"/>
                  </a:lnTo>
                  <a:lnTo>
                    <a:pt x="9164" y="5713"/>
                  </a:lnTo>
                  <a:lnTo>
                    <a:pt x="9165" y="5721"/>
                  </a:lnTo>
                  <a:lnTo>
                    <a:pt x="9172" y="5775"/>
                  </a:lnTo>
                  <a:lnTo>
                    <a:pt x="9172" y="5783"/>
                  </a:lnTo>
                  <a:lnTo>
                    <a:pt x="9177" y="5837"/>
                  </a:lnTo>
                  <a:lnTo>
                    <a:pt x="9178" y="5844"/>
                  </a:lnTo>
                  <a:lnTo>
                    <a:pt x="9180" y="5899"/>
                  </a:lnTo>
                  <a:lnTo>
                    <a:pt x="9181" y="5907"/>
                  </a:lnTo>
                  <a:lnTo>
                    <a:pt x="9182" y="5961"/>
                  </a:lnTo>
                  <a:lnTo>
                    <a:pt x="9182" y="5969"/>
                  </a:lnTo>
                  <a:lnTo>
                    <a:pt x="9182" y="6023"/>
                  </a:lnTo>
                  <a:lnTo>
                    <a:pt x="9181" y="6031"/>
                  </a:lnTo>
                  <a:lnTo>
                    <a:pt x="9179" y="6085"/>
                  </a:lnTo>
                  <a:lnTo>
                    <a:pt x="9179" y="6093"/>
                  </a:lnTo>
                  <a:lnTo>
                    <a:pt x="9175" y="6147"/>
                  </a:lnTo>
                  <a:lnTo>
                    <a:pt x="9174" y="6155"/>
                  </a:lnTo>
                  <a:lnTo>
                    <a:pt x="9169" y="6210"/>
                  </a:lnTo>
                  <a:lnTo>
                    <a:pt x="9168" y="6218"/>
                  </a:lnTo>
                  <a:lnTo>
                    <a:pt x="9160" y="6272"/>
                  </a:lnTo>
                  <a:lnTo>
                    <a:pt x="9159" y="6280"/>
                  </a:lnTo>
                  <a:lnTo>
                    <a:pt x="9150" y="6334"/>
                  </a:lnTo>
                  <a:lnTo>
                    <a:pt x="9148" y="6342"/>
                  </a:lnTo>
                  <a:lnTo>
                    <a:pt x="9138" y="6395"/>
                  </a:lnTo>
                  <a:lnTo>
                    <a:pt x="9136" y="6403"/>
                  </a:lnTo>
                  <a:lnTo>
                    <a:pt x="9123" y="6456"/>
                  </a:lnTo>
                  <a:lnTo>
                    <a:pt x="9122" y="6463"/>
                  </a:lnTo>
                  <a:lnTo>
                    <a:pt x="9108" y="6516"/>
                  </a:lnTo>
                  <a:lnTo>
                    <a:pt x="9105" y="6524"/>
                  </a:lnTo>
                  <a:lnTo>
                    <a:pt x="9090" y="6576"/>
                  </a:lnTo>
                  <a:lnTo>
                    <a:pt x="9087" y="6583"/>
                  </a:lnTo>
                  <a:lnTo>
                    <a:pt x="9070" y="6635"/>
                  </a:lnTo>
                  <a:lnTo>
                    <a:pt x="9067" y="6642"/>
                  </a:lnTo>
                  <a:lnTo>
                    <a:pt x="9049" y="6693"/>
                  </a:lnTo>
                  <a:lnTo>
                    <a:pt x="9046" y="6700"/>
                  </a:lnTo>
                  <a:lnTo>
                    <a:pt x="9025" y="6751"/>
                  </a:lnTo>
                  <a:lnTo>
                    <a:pt x="9022" y="6758"/>
                  </a:lnTo>
                  <a:lnTo>
                    <a:pt x="9000" y="6808"/>
                  </a:lnTo>
                  <a:lnTo>
                    <a:pt x="8997" y="6815"/>
                  </a:lnTo>
                  <a:lnTo>
                    <a:pt x="8973" y="6864"/>
                  </a:lnTo>
                  <a:lnTo>
                    <a:pt x="8970" y="6871"/>
                  </a:lnTo>
                  <a:lnTo>
                    <a:pt x="8945" y="6919"/>
                  </a:lnTo>
                  <a:lnTo>
                    <a:pt x="8941" y="6926"/>
                  </a:lnTo>
                  <a:lnTo>
                    <a:pt x="8914" y="6974"/>
                  </a:lnTo>
                  <a:lnTo>
                    <a:pt x="8910" y="6980"/>
                  </a:lnTo>
                  <a:lnTo>
                    <a:pt x="8882" y="7027"/>
                  </a:lnTo>
                  <a:lnTo>
                    <a:pt x="8877" y="7034"/>
                  </a:lnTo>
                  <a:lnTo>
                    <a:pt x="8848" y="7080"/>
                  </a:lnTo>
                  <a:lnTo>
                    <a:pt x="8843" y="7087"/>
                  </a:lnTo>
                  <a:lnTo>
                    <a:pt x="8812" y="7131"/>
                  </a:lnTo>
                  <a:lnTo>
                    <a:pt x="8808" y="7138"/>
                  </a:lnTo>
                  <a:lnTo>
                    <a:pt x="8775" y="7181"/>
                  </a:lnTo>
                  <a:lnTo>
                    <a:pt x="8770" y="7188"/>
                  </a:lnTo>
                  <a:lnTo>
                    <a:pt x="8737" y="7230"/>
                  </a:lnTo>
                  <a:lnTo>
                    <a:pt x="8732" y="7236"/>
                  </a:lnTo>
                  <a:lnTo>
                    <a:pt x="8697" y="7278"/>
                  </a:lnTo>
                  <a:lnTo>
                    <a:pt x="8692" y="7284"/>
                  </a:lnTo>
                  <a:lnTo>
                    <a:pt x="8655" y="7324"/>
                  </a:lnTo>
                  <a:lnTo>
                    <a:pt x="8650" y="7330"/>
                  </a:lnTo>
                  <a:lnTo>
                    <a:pt x="8612" y="7369"/>
                  </a:lnTo>
                  <a:lnTo>
                    <a:pt x="8607" y="7375"/>
                  </a:lnTo>
                  <a:lnTo>
                    <a:pt x="8568" y="7413"/>
                  </a:lnTo>
                  <a:lnTo>
                    <a:pt x="8562" y="7418"/>
                  </a:lnTo>
                  <a:lnTo>
                    <a:pt x="8522" y="7455"/>
                  </a:lnTo>
                  <a:lnTo>
                    <a:pt x="8517" y="7460"/>
                  </a:lnTo>
                  <a:lnTo>
                    <a:pt x="8476" y="7496"/>
                  </a:lnTo>
                  <a:lnTo>
                    <a:pt x="8470" y="7501"/>
                  </a:lnTo>
                  <a:lnTo>
                    <a:pt x="8427" y="7535"/>
                  </a:lnTo>
                  <a:lnTo>
                    <a:pt x="8421" y="7540"/>
                  </a:lnTo>
                  <a:lnTo>
                    <a:pt x="8378" y="7573"/>
                  </a:lnTo>
                  <a:lnTo>
                    <a:pt x="8371" y="7578"/>
                  </a:lnTo>
                  <a:lnTo>
                    <a:pt x="8327" y="7610"/>
                  </a:lnTo>
                  <a:lnTo>
                    <a:pt x="8321" y="7614"/>
                  </a:lnTo>
                  <a:lnTo>
                    <a:pt x="8275" y="7645"/>
                  </a:lnTo>
                  <a:lnTo>
                    <a:pt x="8268" y="7649"/>
                  </a:lnTo>
                  <a:lnTo>
                    <a:pt x="8221" y="7678"/>
                  </a:lnTo>
                  <a:lnTo>
                    <a:pt x="8215" y="7682"/>
                  </a:lnTo>
                  <a:lnTo>
                    <a:pt x="8167" y="7710"/>
                  </a:lnTo>
                  <a:lnTo>
                    <a:pt x="8160" y="7713"/>
                  </a:lnTo>
                  <a:lnTo>
                    <a:pt x="8112" y="7739"/>
                  </a:lnTo>
                  <a:lnTo>
                    <a:pt x="8106" y="7743"/>
                  </a:lnTo>
                  <a:lnTo>
                    <a:pt x="8057" y="7767"/>
                  </a:lnTo>
                  <a:lnTo>
                    <a:pt x="8050" y="7770"/>
                  </a:lnTo>
                  <a:lnTo>
                    <a:pt x="8000" y="7793"/>
                  </a:lnTo>
                  <a:lnTo>
                    <a:pt x="7993" y="7796"/>
                  </a:lnTo>
                  <a:lnTo>
                    <a:pt x="7943" y="7817"/>
                  </a:lnTo>
                  <a:lnTo>
                    <a:pt x="7936" y="7820"/>
                  </a:lnTo>
                  <a:lnTo>
                    <a:pt x="7885" y="7840"/>
                  </a:lnTo>
                  <a:lnTo>
                    <a:pt x="7878" y="7842"/>
                  </a:lnTo>
                  <a:lnTo>
                    <a:pt x="7827" y="7860"/>
                  </a:lnTo>
                  <a:lnTo>
                    <a:pt x="7819" y="7863"/>
                  </a:lnTo>
                  <a:lnTo>
                    <a:pt x="7767" y="7879"/>
                  </a:lnTo>
                  <a:lnTo>
                    <a:pt x="7760" y="7881"/>
                  </a:lnTo>
                  <a:lnTo>
                    <a:pt x="7708" y="7896"/>
                  </a:lnTo>
                  <a:lnTo>
                    <a:pt x="7700" y="7898"/>
                  </a:lnTo>
                  <a:lnTo>
                    <a:pt x="7647" y="7911"/>
                  </a:lnTo>
                  <a:lnTo>
                    <a:pt x="7640" y="7913"/>
                  </a:lnTo>
                  <a:lnTo>
                    <a:pt x="7586" y="7924"/>
                  </a:lnTo>
                  <a:lnTo>
                    <a:pt x="7579" y="7926"/>
                  </a:lnTo>
                  <a:lnTo>
                    <a:pt x="7525" y="7936"/>
                  </a:lnTo>
                  <a:lnTo>
                    <a:pt x="7517" y="7937"/>
                  </a:lnTo>
                  <a:lnTo>
                    <a:pt x="7463" y="7945"/>
                  </a:lnTo>
                  <a:lnTo>
                    <a:pt x="7426" y="7948"/>
                  </a:lnTo>
                  <a:lnTo>
                    <a:pt x="2887" y="7948"/>
                  </a:lnTo>
                  <a:close/>
                  <a:moveTo>
                    <a:pt x="2902" y="7448"/>
                  </a:moveTo>
                  <a:lnTo>
                    <a:pt x="7407" y="7448"/>
                  </a:lnTo>
                  <a:lnTo>
                    <a:pt x="7439" y="7443"/>
                  </a:lnTo>
                  <a:lnTo>
                    <a:pt x="7485" y="7435"/>
                  </a:lnTo>
                  <a:lnTo>
                    <a:pt x="7531" y="7425"/>
                  </a:lnTo>
                  <a:lnTo>
                    <a:pt x="7576" y="7414"/>
                  </a:lnTo>
                  <a:lnTo>
                    <a:pt x="7621" y="7401"/>
                  </a:lnTo>
                  <a:lnTo>
                    <a:pt x="7665" y="7387"/>
                  </a:lnTo>
                  <a:lnTo>
                    <a:pt x="7709" y="7372"/>
                  </a:lnTo>
                  <a:lnTo>
                    <a:pt x="7752" y="7355"/>
                  </a:lnTo>
                  <a:lnTo>
                    <a:pt x="7795" y="7337"/>
                  </a:lnTo>
                  <a:lnTo>
                    <a:pt x="7838" y="7318"/>
                  </a:lnTo>
                  <a:lnTo>
                    <a:pt x="7879" y="7297"/>
                  </a:lnTo>
                  <a:lnTo>
                    <a:pt x="7921" y="7275"/>
                  </a:lnTo>
                  <a:lnTo>
                    <a:pt x="7961" y="7251"/>
                  </a:lnTo>
                  <a:lnTo>
                    <a:pt x="8001" y="7227"/>
                  </a:lnTo>
                  <a:lnTo>
                    <a:pt x="8039" y="7201"/>
                  </a:lnTo>
                  <a:lnTo>
                    <a:pt x="8077" y="7174"/>
                  </a:lnTo>
                  <a:lnTo>
                    <a:pt x="8115" y="7145"/>
                  </a:lnTo>
                  <a:lnTo>
                    <a:pt x="8151" y="7116"/>
                  </a:lnTo>
                  <a:lnTo>
                    <a:pt x="8186" y="7085"/>
                  </a:lnTo>
                  <a:lnTo>
                    <a:pt x="8220" y="7054"/>
                  </a:lnTo>
                  <a:lnTo>
                    <a:pt x="8254" y="7021"/>
                  </a:lnTo>
                  <a:lnTo>
                    <a:pt x="8286" y="6987"/>
                  </a:lnTo>
                  <a:lnTo>
                    <a:pt x="8317" y="6952"/>
                  </a:lnTo>
                  <a:lnTo>
                    <a:pt x="8347" y="6917"/>
                  </a:lnTo>
                  <a:lnTo>
                    <a:pt x="8376" y="6880"/>
                  </a:lnTo>
                  <a:lnTo>
                    <a:pt x="8404" y="6843"/>
                  </a:lnTo>
                  <a:lnTo>
                    <a:pt x="8431" y="6804"/>
                  </a:lnTo>
                  <a:lnTo>
                    <a:pt x="8456" y="6765"/>
                  </a:lnTo>
                  <a:lnTo>
                    <a:pt x="8480" y="6726"/>
                  </a:lnTo>
                  <a:lnTo>
                    <a:pt x="8503" y="6685"/>
                  </a:lnTo>
                  <a:lnTo>
                    <a:pt x="8524" y="6644"/>
                  </a:lnTo>
                  <a:lnTo>
                    <a:pt x="8545" y="6602"/>
                  </a:lnTo>
                  <a:lnTo>
                    <a:pt x="8563" y="6559"/>
                  </a:lnTo>
                  <a:lnTo>
                    <a:pt x="8581" y="6516"/>
                  </a:lnTo>
                  <a:lnTo>
                    <a:pt x="8597" y="6472"/>
                  </a:lnTo>
                  <a:lnTo>
                    <a:pt x="8612" y="6428"/>
                  </a:lnTo>
                  <a:lnTo>
                    <a:pt x="8626" y="6383"/>
                  </a:lnTo>
                  <a:lnTo>
                    <a:pt x="8638" y="6338"/>
                  </a:lnTo>
                  <a:lnTo>
                    <a:pt x="8648" y="6292"/>
                  </a:lnTo>
                  <a:lnTo>
                    <a:pt x="8658" y="6247"/>
                  </a:lnTo>
                  <a:lnTo>
                    <a:pt x="8665" y="6200"/>
                  </a:lnTo>
                  <a:lnTo>
                    <a:pt x="8672" y="6154"/>
                  </a:lnTo>
                  <a:lnTo>
                    <a:pt x="8676" y="6108"/>
                  </a:lnTo>
                  <a:lnTo>
                    <a:pt x="8680" y="6062"/>
                  </a:lnTo>
                  <a:lnTo>
                    <a:pt x="8682" y="6015"/>
                  </a:lnTo>
                  <a:lnTo>
                    <a:pt x="8682" y="5968"/>
                  </a:lnTo>
                  <a:lnTo>
                    <a:pt x="8681" y="5922"/>
                  </a:lnTo>
                  <a:lnTo>
                    <a:pt x="8678" y="5875"/>
                  </a:lnTo>
                  <a:lnTo>
                    <a:pt x="8674" y="5829"/>
                  </a:lnTo>
                  <a:lnTo>
                    <a:pt x="8669" y="5783"/>
                  </a:lnTo>
                  <a:lnTo>
                    <a:pt x="8662" y="5736"/>
                  </a:lnTo>
                  <a:lnTo>
                    <a:pt x="8654" y="5690"/>
                  </a:lnTo>
                  <a:lnTo>
                    <a:pt x="8644" y="5645"/>
                  </a:lnTo>
                  <a:lnTo>
                    <a:pt x="8633" y="5599"/>
                  </a:lnTo>
                  <a:lnTo>
                    <a:pt x="8621" y="5554"/>
                  </a:lnTo>
                  <a:lnTo>
                    <a:pt x="8607" y="5510"/>
                  </a:lnTo>
                  <a:lnTo>
                    <a:pt x="8591" y="5466"/>
                  </a:lnTo>
                  <a:lnTo>
                    <a:pt x="8574" y="5422"/>
                  </a:lnTo>
                  <a:lnTo>
                    <a:pt x="8556" y="5379"/>
                  </a:lnTo>
                  <a:lnTo>
                    <a:pt x="8537" y="5337"/>
                  </a:lnTo>
                  <a:lnTo>
                    <a:pt x="8516" y="5295"/>
                  </a:lnTo>
                  <a:lnTo>
                    <a:pt x="8494" y="5254"/>
                  </a:lnTo>
                  <a:lnTo>
                    <a:pt x="8471" y="5213"/>
                  </a:lnTo>
                  <a:lnTo>
                    <a:pt x="8446" y="5174"/>
                  </a:lnTo>
                  <a:lnTo>
                    <a:pt x="8420" y="5135"/>
                  </a:lnTo>
                  <a:lnTo>
                    <a:pt x="8393" y="5097"/>
                  </a:lnTo>
                  <a:lnTo>
                    <a:pt x="8365" y="5060"/>
                  </a:lnTo>
                  <a:lnTo>
                    <a:pt x="8336" y="5024"/>
                  </a:lnTo>
                  <a:lnTo>
                    <a:pt x="8305" y="4989"/>
                  </a:lnTo>
                  <a:lnTo>
                    <a:pt x="8274" y="4954"/>
                  </a:lnTo>
                  <a:lnTo>
                    <a:pt x="8241" y="4921"/>
                  </a:lnTo>
                  <a:lnTo>
                    <a:pt x="8207" y="4889"/>
                  </a:lnTo>
                  <a:lnTo>
                    <a:pt x="8173" y="4858"/>
                  </a:lnTo>
                  <a:lnTo>
                    <a:pt x="8137" y="4827"/>
                  </a:lnTo>
                  <a:lnTo>
                    <a:pt x="8100" y="4799"/>
                  </a:lnTo>
                  <a:lnTo>
                    <a:pt x="8063" y="4771"/>
                  </a:lnTo>
                  <a:lnTo>
                    <a:pt x="8025" y="4744"/>
                  </a:lnTo>
                  <a:lnTo>
                    <a:pt x="7986" y="4719"/>
                  </a:lnTo>
                  <a:lnTo>
                    <a:pt x="7946" y="4695"/>
                  </a:lnTo>
                  <a:lnTo>
                    <a:pt x="7905" y="4672"/>
                  </a:lnTo>
                  <a:lnTo>
                    <a:pt x="7864" y="4651"/>
                  </a:lnTo>
                  <a:lnTo>
                    <a:pt x="7822" y="4631"/>
                  </a:lnTo>
                  <a:lnTo>
                    <a:pt x="7779" y="4612"/>
                  </a:lnTo>
                  <a:lnTo>
                    <a:pt x="7732" y="4593"/>
                  </a:lnTo>
                  <a:lnTo>
                    <a:pt x="7704" y="4579"/>
                  </a:lnTo>
                  <a:lnTo>
                    <a:pt x="7677" y="4562"/>
                  </a:lnTo>
                  <a:lnTo>
                    <a:pt x="7653" y="4541"/>
                  </a:lnTo>
                  <a:lnTo>
                    <a:pt x="7632" y="4518"/>
                  </a:lnTo>
                  <a:lnTo>
                    <a:pt x="7613" y="4492"/>
                  </a:lnTo>
                  <a:lnTo>
                    <a:pt x="7598" y="4464"/>
                  </a:lnTo>
                  <a:lnTo>
                    <a:pt x="7587" y="4435"/>
                  </a:lnTo>
                  <a:lnTo>
                    <a:pt x="7580" y="4404"/>
                  </a:lnTo>
                  <a:lnTo>
                    <a:pt x="7565" y="4322"/>
                  </a:lnTo>
                  <a:lnTo>
                    <a:pt x="7549" y="4246"/>
                  </a:lnTo>
                  <a:lnTo>
                    <a:pt x="7530" y="4170"/>
                  </a:lnTo>
                  <a:lnTo>
                    <a:pt x="7508" y="4095"/>
                  </a:lnTo>
                  <a:lnTo>
                    <a:pt x="7484" y="4021"/>
                  </a:lnTo>
                  <a:lnTo>
                    <a:pt x="7457" y="3949"/>
                  </a:lnTo>
                  <a:lnTo>
                    <a:pt x="7427" y="3877"/>
                  </a:lnTo>
                  <a:lnTo>
                    <a:pt x="7395" y="3806"/>
                  </a:lnTo>
                  <a:lnTo>
                    <a:pt x="7360" y="3736"/>
                  </a:lnTo>
                  <a:lnTo>
                    <a:pt x="7322" y="3668"/>
                  </a:lnTo>
                  <a:lnTo>
                    <a:pt x="7283" y="3601"/>
                  </a:lnTo>
                  <a:lnTo>
                    <a:pt x="7240" y="3536"/>
                  </a:lnTo>
                  <a:lnTo>
                    <a:pt x="7195" y="3472"/>
                  </a:lnTo>
                  <a:lnTo>
                    <a:pt x="7148" y="3409"/>
                  </a:lnTo>
                  <a:lnTo>
                    <a:pt x="7099" y="3348"/>
                  </a:lnTo>
                  <a:lnTo>
                    <a:pt x="7047" y="3289"/>
                  </a:lnTo>
                  <a:lnTo>
                    <a:pt x="6994" y="3232"/>
                  </a:lnTo>
                  <a:lnTo>
                    <a:pt x="6939" y="3178"/>
                  </a:lnTo>
                  <a:lnTo>
                    <a:pt x="6881" y="3125"/>
                  </a:lnTo>
                  <a:lnTo>
                    <a:pt x="6822" y="3074"/>
                  </a:lnTo>
                  <a:lnTo>
                    <a:pt x="6761" y="3026"/>
                  </a:lnTo>
                  <a:lnTo>
                    <a:pt x="6699" y="2980"/>
                  </a:lnTo>
                  <a:lnTo>
                    <a:pt x="6635" y="2936"/>
                  </a:lnTo>
                  <a:lnTo>
                    <a:pt x="6569" y="2894"/>
                  </a:lnTo>
                  <a:lnTo>
                    <a:pt x="6501" y="2855"/>
                  </a:lnTo>
                  <a:lnTo>
                    <a:pt x="6432" y="2818"/>
                  </a:lnTo>
                  <a:lnTo>
                    <a:pt x="6362" y="2784"/>
                  </a:lnTo>
                  <a:lnTo>
                    <a:pt x="6291" y="2752"/>
                  </a:lnTo>
                  <a:lnTo>
                    <a:pt x="6218" y="2723"/>
                  </a:lnTo>
                  <a:lnTo>
                    <a:pt x="6144" y="2697"/>
                  </a:lnTo>
                  <a:lnTo>
                    <a:pt x="6070" y="2673"/>
                  </a:lnTo>
                  <a:lnTo>
                    <a:pt x="5995" y="2652"/>
                  </a:lnTo>
                  <a:lnTo>
                    <a:pt x="5919" y="2634"/>
                  </a:lnTo>
                  <a:lnTo>
                    <a:pt x="5843" y="2618"/>
                  </a:lnTo>
                  <a:lnTo>
                    <a:pt x="5766" y="2605"/>
                  </a:lnTo>
                  <a:lnTo>
                    <a:pt x="5689" y="2595"/>
                  </a:lnTo>
                  <a:lnTo>
                    <a:pt x="5612" y="2588"/>
                  </a:lnTo>
                  <a:lnTo>
                    <a:pt x="5534" y="2584"/>
                  </a:lnTo>
                  <a:lnTo>
                    <a:pt x="5456" y="2582"/>
                  </a:lnTo>
                  <a:lnTo>
                    <a:pt x="5378" y="2583"/>
                  </a:lnTo>
                  <a:lnTo>
                    <a:pt x="5300" y="2588"/>
                  </a:lnTo>
                  <a:lnTo>
                    <a:pt x="5222" y="2595"/>
                  </a:lnTo>
                  <a:lnTo>
                    <a:pt x="5144" y="2604"/>
                  </a:lnTo>
                  <a:lnTo>
                    <a:pt x="5067" y="2617"/>
                  </a:lnTo>
                  <a:lnTo>
                    <a:pt x="4991" y="2633"/>
                  </a:lnTo>
                  <a:lnTo>
                    <a:pt x="4915" y="2651"/>
                  </a:lnTo>
                  <a:lnTo>
                    <a:pt x="4840" y="2672"/>
                  </a:lnTo>
                  <a:lnTo>
                    <a:pt x="4765" y="2695"/>
                  </a:lnTo>
                  <a:lnTo>
                    <a:pt x="4692" y="2721"/>
                  </a:lnTo>
                  <a:lnTo>
                    <a:pt x="4620" y="2750"/>
                  </a:lnTo>
                  <a:lnTo>
                    <a:pt x="4548" y="2782"/>
                  </a:lnTo>
                  <a:lnTo>
                    <a:pt x="4478" y="2815"/>
                  </a:lnTo>
                  <a:lnTo>
                    <a:pt x="4409" y="2852"/>
                  </a:lnTo>
                  <a:lnTo>
                    <a:pt x="4342" y="2891"/>
                  </a:lnTo>
                  <a:lnTo>
                    <a:pt x="4276" y="2932"/>
                  </a:lnTo>
                  <a:lnTo>
                    <a:pt x="4211" y="2976"/>
                  </a:lnTo>
                  <a:lnTo>
                    <a:pt x="4148" y="3023"/>
                  </a:lnTo>
                  <a:lnTo>
                    <a:pt x="4087" y="3071"/>
                  </a:lnTo>
                  <a:lnTo>
                    <a:pt x="4027" y="3122"/>
                  </a:lnTo>
                  <a:lnTo>
                    <a:pt x="3970" y="3175"/>
                  </a:lnTo>
                  <a:lnTo>
                    <a:pt x="3914" y="3229"/>
                  </a:lnTo>
                  <a:lnTo>
                    <a:pt x="3861" y="3286"/>
                  </a:lnTo>
                  <a:lnTo>
                    <a:pt x="3810" y="3344"/>
                  </a:lnTo>
                  <a:lnTo>
                    <a:pt x="3760" y="3405"/>
                  </a:lnTo>
                  <a:lnTo>
                    <a:pt x="3713" y="3467"/>
                  </a:lnTo>
                  <a:lnTo>
                    <a:pt x="3669" y="3531"/>
                  </a:lnTo>
                  <a:lnTo>
                    <a:pt x="3626" y="3596"/>
                  </a:lnTo>
                  <a:lnTo>
                    <a:pt x="3586" y="3663"/>
                  </a:lnTo>
                  <a:lnTo>
                    <a:pt x="3549" y="3731"/>
                  </a:lnTo>
                  <a:lnTo>
                    <a:pt x="3511" y="3805"/>
                  </a:lnTo>
                  <a:lnTo>
                    <a:pt x="3495" y="3834"/>
                  </a:lnTo>
                  <a:lnTo>
                    <a:pt x="3474" y="3860"/>
                  </a:lnTo>
                  <a:lnTo>
                    <a:pt x="3451" y="3883"/>
                  </a:lnTo>
                  <a:lnTo>
                    <a:pt x="3425" y="3902"/>
                  </a:lnTo>
                  <a:lnTo>
                    <a:pt x="3396" y="3919"/>
                  </a:lnTo>
                  <a:lnTo>
                    <a:pt x="3365" y="3931"/>
                  </a:lnTo>
                  <a:lnTo>
                    <a:pt x="3333" y="3939"/>
                  </a:lnTo>
                  <a:lnTo>
                    <a:pt x="3301" y="3943"/>
                  </a:lnTo>
                  <a:lnTo>
                    <a:pt x="3268" y="3942"/>
                  </a:lnTo>
                  <a:lnTo>
                    <a:pt x="3197" y="3936"/>
                  </a:lnTo>
                  <a:lnTo>
                    <a:pt x="3131" y="3934"/>
                  </a:lnTo>
                  <a:lnTo>
                    <a:pt x="3065" y="3933"/>
                  </a:lnTo>
                  <a:lnTo>
                    <a:pt x="2999" y="3935"/>
                  </a:lnTo>
                  <a:lnTo>
                    <a:pt x="2934" y="3940"/>
                  </a:lnTo>
                  <a:lnTo>
                    <a:pt x="2868" y="3947"/>
                  </a:lnTo>
                  <a:lnTo>
                    <a:pt x="2803" y="3956"/>
                  </a:lnTo>
                  <a:lnTo>
                    <a:pt x="2738" y="3968"/>
                  </a:lnTo>
                  <a:lnTo>
                    <a:pt x="2674" y="3982"/>
                  </a:lnTo>
                  <a:lnTo>
                    <a:pt x="2611" y="3999"/>
                  </a:lnTo>
                  <a:lnTo>
                    <a:pt x="2548" y="4018"/>
                  </a:lnTo>
                  <a:lnTo>
                    <a:pt x="2485" y="4039"/>
                  </a:lnTo>
                  <a:lnTo>
                    <a:pt x="2424" y="4063"/>
                  </a:lnTo>
                  <a:lnTo>
                    <a:pt x="2363" y="4089"/>
                  </a:lnTo>
                  <a:lnTo>
                    <a:pt x="2303" y="4117"/>
                  </a:lnTo>
                  <a:lnTo>
                    <a:pt x="2245" y="4148"/>
                  </a:lnTo>
                  <a:lnTo>
                    <a:pt x="2187" y="4181"/>
                  </a:lnTo>
                  <a:lnTo>
                    <a:pt x="2131" y="4215"/>
                  </a:lnTo>
                  <a:lnTo>
                    <a:pt x="2077" y="4252"/>
                  </a:lnTo>
                  <a:lnTo>
                    <a:pt x="2023" y="4291"/>
                  </a:lnTo>
                  <a:lnTo>
                    <a:pt x="1972" y="4332"/>
                  </a:lnTo>
                  <a:lnTo>
                    <a:pt x="1922" y="4374"/>
                  </a:lnTo>
                  <a:lnTo>
                    <a:pt x="1873" y="4419"/>
                  </a:lnTo>
                  <a:lnTo>
                    <a:pt x="1827" y="4465"/>
                  </a:lnTo>
                  <a:lnTo>
                    <a:pt x="1781" y="4513"/>
                  </a:lnTo>
                  <a:lnTo>
                    <a:pt x="1738" y="4562"/>
                  </a:lnTo>
                  <a:lnTo>
                    <a:pt x="1697" y="4614"/>
                  </a:lnTo>
                  <a:lnTo>
                    <a:pt x="1657" y="4667"/>
                  </a:lnTo>
                  <a:lnTo>
                    <a:pt x="1619" y="4722"/>
                  </a:lnTo>
                  <a:lnTo>
                    <a:pt x="1583" y="4777"/>
                  </a:lnTo>
                  <a:lnTo>
                    <a:pt x="1550" y="4834"/>
                  </a:lnTo>
                  <a:lnTo>
                    <a:pt x="1519" y="4892"/>
                  </a:lnTo>
                  <a:lnTo>
                    <a:pt x="1490" y="4951"/>
                  </a:lnTo>
                  <a:lnTo>
                    <a:pt x="1463" y="5012"/>
                  </a:lnTo>
                  <a:lnTo>
                    <a:pt x="1439" y="5073"/>
                  </a:lnTo>
                  <a:lnTo>
                    <a:pt x="1417" y="5134"/>
                  </a:lnTo>
                  <a:lnTo>
                    <a:pt x="1397" y="5197"/>
                  </a:lnTo>
                  <a:lnTo>
                    <a:pt x="1380" y="5260"/>
                  </a:lnTo>
                  <a:lnTo>
                    <a:pt x="1364" y="5324"/>
                  </a:lnTo>
                  <a:lnTo>
                    <a:pt x="1352" y="5389"/>
                  </a:lnTo>
                  <a:lnTo>
                    <a:pt x="1342" y="5454"/>
                  </a:lnTo>
                  <a:lnTo>
                    <a:pt x="1334" y="5520"/>
                  </a:lnTo>
                  <a:lnTo>
                    <a:pt x="1328" y="5586"/>
                  </a:lnTo>
                  <a:lnTo>
                    <a:pt x="1326" y="5652"/>
                  </a:lnTo>
                  <a:lnTo>
                    <a:pt x="1325" y="5718"/>
                  </a:lnTo>
                  <a:lnTo>
                    <a:pt x="1327" y="5784"/>
                  </a:lnTo>
                  <a:lnTo>
                    <a:pt x="1332" y="5849"/>
                  </a:lnTo>
                  <a:lnTo>
                    <a:pt x="1339" y="5915"/>
                  </a:lnTo>
                  <a:lnTo>
                    <a:pt x="1348" y="5980"/>
                  </a:lnTo>
                  <a:lnTo>
                    <a:pt x="1360" y="6045"/>
                  </a:lnTo>
                  <a:lnTo>
                    <a:pt x="1374" y="6109"/>
                  </a:lnTo>
                  <a:lnTo>
                    <a:pt x="1391" y="6172"/>
                  </a:lnTo>
                  <a:lnTo>
                    <a:pt x="1410" y="6235"/>
                  </a:lnTo>
                  <a:lnTo>
                    <a:pt x="1431" y="6298"/>
                  </a:lnTo>
                  <a:lnTo>
                    <a:pt x="1455" y="6359"/>
                  </a:lnTo>
                  <a:lnTo>
                    <a:pt x="1481" y="6420"/>
                  </a:lnTo>
                  <a:lnTo>
                    <a:pt x="1509" y="6480"/>
                  </a:lnTo>
                  <a:lnTo>
                    <a:pt x="1540" y="6538"/>
                  </a:lnTo>
                  <a:lnTo>
                    <a:pt x="1573" y="6596"/>
                  </a:lnTo>
                  <a:lnTo>
                    <a:pt x="1607" y="6652"/>
                  </a:lnTo>
                  <a:lnTo>
                    <a:pt x="1644" y="6706"/>
                  </a:lnTo>
                  <a:lnTo>
                    <a:pt x="1683" y="6760"/>
                  </a:lnTo>
                  <a:lnTo>
                    <a:pt x="1724" y="6811"/>
                  </a:lnTo>
                  <a:lnTo>
                    <a:pt x="1766" y="6861"/>
                  </a:lnTo>
                  <a:lnTo>
                    <a:pt x="1811" y="6910"/>
                  </a:lnTo>
                  <a:lnTo>
                    <a:pt x="1857" y="6956"/>
                  </a:lnTo>
                  <a:lnTo>
                    <a:pt x="1905" y="7002"/>
                  </a:lnTo>
                  <a:lnTo>
                    <a:pt x="1954" y="7045"/>
                  </a:lnTo>
                  <a:lnTo>
                    <a:pt x="2006" y="7086"/>
                  </a:lnTo>
                  <a:lnTo>
                    <a:pt x="2059" y="7126"/>
                  </a:lnTo>
                  <a:lnTo>
                    <a:pt x="2114" y="7164"/>
                  </a:lnTo>
                  <a:lnTo>
                    <a:pt x="2169" y="7200"/>
                  </a:lnTo>
                  <a:lnTo>
                    <a:pt x="2226" y="7233"/>
                  </a:lnTo>
                  <a:lnTo>
                    <a:pt x="2284" y="7264"/>
                  </a:lnTo>
                  <a:lnTo>
                    <a:pt x="2343" y="7293"/>
                  </a:lnTo>
                  <a:lnTo>
                    <a:pt x="2404" y="7320"/>
                  </a:lnTo>
                  <a:lnTo>
                    <a:pt x="2465" y="7344"/>
                  </a:lnTo>
                  <a:lnTo>
                    <a:pt x="2526" y="7366"/>
                  </a:lnTo>
                  <a:lnTo>
                    <a:pt x="2589" y="7386"/>
                  </a:lnTo>
                  <a:lnTo>
                    <a:pt x="2652" y="7403"/>
                  </a:lnTo>
                  <a:lnTo>
                    <a:pt x="2716" y="7419"/>
                  </a:lnTo>
                  <a:lnTo>
                    <a:pt x="2781" y="7431"/>
                  </a:lnTo>
                  <a:lnTo>
                    <a:pt x="2846" y="7441"/>
                  </a:lnTo>
                  <a:lnTo>
                    <a:pt x="2902" y="74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" name="Google Shape;649;p7">
            <a:extLst>
              <a:ext uri="{FF2B5EF4-FFF2-40B4-BE49-F238E27FC236}">
                <a16:creationId xmlns:a16="http://schemas.microsoft.com/office/drawing/2014/main" id="{CAB547A1-108B-41A1-AECB-85F7070B6A40}"/>
              </a:ext>
            </a:extLst>
          </p:cNvPr>
          <p:cNvGrpSpPr/>
          <p:nvPr/>
        </p:nvGrpSpPr>
        <p:grpSpPr>
          <a:xfrm>
            <a:off x="697932" y="3559635"/>
            <a:ext cx="633600" cy="633600"/>
            <a:chOff x="697932" y="3559635"/>
            <a:chExt cx="633600" cy="633600"/>
          </a:xfrm>
          <a:solidFill>
            <a:schemeClr val="bg1"/>
          </a:solidFill>
        </p:grpSpPr>
        <p:sp>
          <p:nvSpPr>
            <p:cNvPr id="245" name="Google Shape;650;p7">
              <a:extLst>
                <a:ext uri="{FF2B5EF4-FFF2-40B4-BE49-F238E27FC236}">
                  <a16:creationId xmlns:a16="http://schemas.microsoft.com/office/drawing/2014/main" id="{3501F690-41EE-4B8B-99E8-C8B1DEF2243F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61" y="2410"/>
                  </a:moveTo>
                  <a:lnTo>
                    <a:pt x="8059" y="2450"/>
                  </a:lnTo>
                  <a:lnTo>
                    <a:pt x="8052" y="2489"/>
                  </a:lnTo>
                  <a:lnTo>
                    <a:pt x="8042" y="2529"/>
                  </a:lnTo>
                  <a:lnTo>
                    <a:pt x="8027" y="2568"/>
                  </a:lnTo>
                  <a:lnTo>
                    <a:pt x="8008" y="2607"/>
                  </a:lnTo>
                  <a:lnTo>
                    <a:pt x="7984" y="2646"/>
                  </a:lnTo>
                  <a:lnTo>
                    <a:pt x="7957" y="2684"/>
                  </a:lnTo>
                  <a:lnTo>
                    <a:pt x="7925" y="2722"/>
                  </a:lnTo>
                  <a:lnTo>
                    <a:pt x="7890" y="2760"/>
                  </a:lnTo>
                  <a:lnTo>
                    <a:pt x="7850" y="2797"/>
                  </a:lnTo>
                  <a:lnTo>
                    <a:pt x="7806" y="2833"/>
                  </a:lnTo>
                  <a:lnTo>
                    <a:pt x="7758" y="2869"/>
                  </a:lnTo>
                  <a:lnTo>
                    <a:pt x="7707" y="2905"/>
                  </a:lnTo>
                  <a:lnTo>
                    <a:pt x="7651" y="2940"/>
                  </a:lnTo>
                  <a:lnTo>
                    <a:pt x="7592" y="2974"/>
                  </a:lnTo>
                  <a:lnTo>
                    <a:pt x="7529" y="3007"/>
                  </a:lnTo>
                  <a:lnTo>
                    <a:pt x="7462" y="3040"/>
                  </a:lnTo>
                  <a:lnTo>
                    <a:pt x="7393" y="3071"/>
                  </a:lnTo>
                  <a:lnTo>
                    <a:pt x="7320" y="3101"/>
                  </a:lnTo>
                  <a:lnTo>
                    <a:pt x="7244" y="3131"/>
                  </a:lnTo>
                  <a:lnTo>
                    <a:pt x="7164" y="3159"/>
                  </a:lnTo>
                  <a:lnTo>
                    <a:pt x="7082" y="3186"/>
                  </a:lnTo>
                  <a:lnTo>
                    <a:pt x="6997" y="3213"/>
                  </a:lnTo>
                  <a:lnTo>
                    <a:pt x="6909" y="3238"/>
                  </a:lnTo>
                  <a:lnTo>
                    <a:pt x="6819" y="3262"/>
                  </a:lnTo>
                  <a:lnTo>
                    <a:pt x="6725" y="3285"/>
                  </a:lnTo>
                  <a:lnTo>
                    <a:pt x="6629" y="3306"/>
                  </a:lnTo>
                  <a:lnTo>
                    <a:pt x="6531" y="3327"/>
                  </a:lnTo>
                  <a:lnTo>
                    <a:pt x="6430" y="3346"/>
                  </a:lnTo>
                  <a:lnTo>
                    <a:pt x="6328" y="3364"/>
                  </a:lnTo>
                  <a:lnTo>
                    <a:pt x="6223" y="3381"/>
                  </a:lnTo>
                  <a:lnTo>
                    <a:pt x="6118" y="3396"/>
                  </a:lnTo>
                  <a:lnTo>
                    <a:pt x="6010" y="3410"/>
                  </a:lnTo>
                  <a:lnTo>
                    <a:pt x="5902" y="3422"/>
                  </a:lnTo>
                  <a:lnTo>
                    <a:pt x="5792" y="3433"/>
                  </a:lnTo>
                  <a:lnTo>
                    <a:pt x="5681" y="3442"/>
                  </a:lnTo>
                  <a:lnTo>
                    <a:pt x="5569" y="3450"/>
                  </a:lnTo>
                  <a:lnTo>
                    <a:pt x="5457" y="3457"/>
                  </a:lnTo>
                  <a:lnTo>
                    <a:pt x="5343" y="3462"/>
                  </a:lnTo>
                  <a:lnTo>
                    <a:pt x="5229" y="3466"/>
                  </a:lnTo>
                  <a:lnTo>
                    <a:pt x="5115" y="3468"/>
                  </a:lnTo>
                  <a:lnTo>
                    <a:pt x="5000" y="3469"/>
                  </a:lnTo>
                  <a:lnTo>
                    <a:pt x="4885" y="3468"/>
                  </a:lnTo>
                  <a:lnTo>
                    <a:pt x="4771" y="3466"/>
                  </a:lnTo>
                  <a:lnTo>
                    <a:pt x="4657" y="3462"/>
                  </a:lnTo>
                  <a:lnTo>
                    <a:pt x="4543" y="3457"/>
                  </a:lnTo>
                  <a:lnTo>
                    <a:pt x="4431" y="3450"/>
                  </a:lnTo>
                  <a:lnTo>
                    <a:pt x="4319" y="3442"/>
                  </a:lnTo>
                  <a:lnTo>
                    <a:pt x="4208" y="3433"/>
                  </a:lnTo>
                  <a:lnTo>
                    <a:pt x="4098" y="3422"/>
                  </a:lnTo>
                  <a:lnTo>
                    <a:pt x="3990" y="3410"/>
                  </a:lnTo>
                  <a:lnTo>
                    <a:pt x="3882" y="3396"/>
                  </a:lnTo>
                  <a:lnTo>
                    <a:pt x="3777" y="3381"/>
                  </a:lnTo>
                  <a:lnTo>
                    <a:pt x="3672" y="3364"/>
                  </a:lnTo>
                  <a:lnTo>
                    <a:pt x="3570" y="3346"/>
                  </a:lnTo>
                  <a:lnTo>
                    <a:pt x="3469" y="3327"/>
                  </a:lnTo>
                  <a:lnTo>
                    <a:pt x="3371" y="3306"/>
                  </a:lnTo>
                  <a:lnTo>
                    <a:pt x="3275" y="3285"/>
                  </a:lnTo>
                  <a:lnTo>
                    <a:pt x="3181" y="3262"/>
                  </a:lnTo>
                  <a:lnTo>
                    <a:pt x="3091" y="3238"/>
                  </a:lnTo>
                  <a:lnTo>
                    <a:pt x="3003" y="3213"/>
                  </a:lnTo>
                  <a:lnTo>
                    <a:pt x="2918" y="3186"/>
                  </a:lnTo>
                  <a:lnTo>
                    <a:pt x="2836" y="3159"/>
                  </a:lnTo>
                  <a:lnTo>
                    <a:pt x="2756" y="3131"/>
                  </a:lnTo>
                  <a:lnTo>
                    <a:pt x="2680" y="3101"/>
                  </a:lnTo>
                  <a:lnTo>
                    <a:pt x="2607" y="3071"/>
                  </a:lnTo>
                  <a:lnTo>
                    <a:pt x="2538" y="3040"/>
                  </a:lnTo>
                  <a:lnTo>
                    <a:pt x="2471" y="3007"/>
                  </a:lnTo>
                  <a:lnTo>
                    <a:pt x="2408" y="2974"/>
                  </a:lnTo>
                  <a:lnTo>
                    <a:pt x="2349" y="2940"/>
                  </a:lnTo>
                  <a:lnTo>
                    <a:pt x="2293" y="2905"/>
                  </a:lnTo>
                  <a:lnTo>
                    <a:pt x="2242" y="2869"/>
                  </a:lnTo>
                  <a:lnTo>
                    <a:pt x="2194" y="2833"/>
                  </a:lnTo>
                  <a:lnTo>
                    <a:pt x="2150" y="2797"/>
                  </a:lnTo>
                  <a:lnTo>
                    <a:pt x="2110" y="2760"/>
                  </a:lnTo>
                  <a:lnTo>
                    <a:pt x="2075" y="2722"/>
                  </a:lnTo>
                  <a:lnTo>
                    <a:pt x="2043" y="2684"/>
                  </a:lnTo>
                  <a:lnTo>
                    <a:pt x="2016" y="2646"/>
                  </a:lnTo>
                  <a:lnTo>
                    <a:pt x="1992" y="2607"/>
                  </a:lnTo>
                  <a:lnTo>
                    <a:pt x="1973" y="2568"/>
                  </a:lnTo>
                  <a:lnTo>
                    <a:pt x="1958" y="2529"/>
                  </a:lnTo>
                  <a:lnTo>
                    <a:pt x="1948" y="2489"/>
                  </a:lnTo>
                  <a:lnTo>
                    <a:pt x="1941" y="2450"/>
                  </a:lnTo>
                  <a:lnTo>
                    <a:pt x="1939" y="2410"/>
                  </a:lnTo>
                  <a:lnTo>
                    <a:pt x="1941" y="2370"/>
                  </a:lnTo>
                  <a:lnTo>
                    <a:pt x="1948" y="2331"/>
                  </a:lnTo>
                  <a:lnTo>
                    <a:pt x="1958" y="2291"/>
                  </a:lnTo>
                  <a:lnTo>
                    <a:pt x="1973" y="2252"/>
                  </a:lnTo>
                  <a:lnTo>
                    <a:pt x="1992" y="2213"/>
                  </a:lnTo>
                  <a:lnTo>
                    <a:pt x="2016" y="2174"/>
                  </a:lnTo>
                  <a:lnTo>
                    <a:pt x="2043" y="2136"/>
                  </a:lnTo>
                  <a:lnTo>
                    <a:pt x="2075" y="2098"/>
                  </a:lnTo>
                  <a:lnTo>
                    <a:pt x="2110" y="2060"/>
                  </a:lnTo>
                  <a:lnTo>
                    <a:pt x="2150" y="2023"/>
                  </a:lnTo>
                  <a:lnTo>
                    <a:pt x="2194" y="1986"/>
                  </a:lnTo>
                  <a:lnTo>
                    <a:pt x="2242" y="1950"/>
                  </a:lnTo>
                  <a:lnTo>
                    <a:pt x="2293" y="1915"/>
                  </a:lnTo>
                  <a:lnTo>
                    <a:pt x="2349" y="1880"/>
                  </a:lnTo>
                  <a:lnTo>
                    <a:pt x="2408" y="1846"/>
                  </a:lnTo>
                  <a:lnTo>
                    <a:pt x="2471" y="1813"/>
                  </a:lnTo>
                  <a:lnTo>
                    <a:pt x="2538" y="1780"/>
                  </a:lnTo>
                  <a:lnTo>
                    <a:pt x="2607" y="1749"/>
                  </a:lnTo>
                  <a:lnTo>
                    <a:pt x="2680" y="1718"/>
                  </a:lnTo>
                  <a:lnTo>
                    <a:pt x="2756" y="1689"/>
                  </a:lnTo>
                  <a:lnTo>
                    <a:pt x="2835" y="1660"/>
                  </a:lnTo>
                  <a:lnTo>
                    <a:pt x="2918" y="1633"/>
                  </a:lnTo>
                  <a:lnTo>
                    <a:pt x="3003" y="1607"/>
                  </a:lnTo>
                  <a:lnTo>
                    <a:pt x="3091" y="1581"/>
                  </a:lnTo>
                  <a:lnTo>
                    <a:pt x="3181" y="1557"/>
                  </a:lnTo>
                  <a:lnTo>
                    <a:pt x="3275" y="1534"/>
                  </a:lnTo>
                  <a:lnTo>
                    <a:pt x="3371" y="1513"/>
                  </a:lnTo>
                  <a:lnTo>
                    <a:pt x="3469" y="1492"/>
                  </a:lnTo>
                  <a:lnTo>
                    <a:pt x="3570" y="1473"/>
                  </a:lnTo>
                  <a:lnTo>
                    <a:pt x="3672" y="1455"/>
                  </a:lnTo>
                  <a:lnTo>
                    <a:pt x="3777" y="1438"/>
                  </a:lnTo>
                  <a:lnTo>
                    <a:pt x="3882" y="1423"/>
                  </a:lnTo>
                  <a:lnTo>
                    <a:pt x="3990" y="1409"/>
                  </a:lnTo>
                  <a:lnTo>
                    <a:pt x="4098" y="1397"/>
                  </a:lnTo>
                  <a:lnTo>
                    <a:pt x="4208" y="1386"/>
                  </a:lnTo>
                  <a:lnTo>
                    <a:pt x="4319" y="1377"/>
                  </a:lnTo>
                  <a:lnTo>
                    <a:pt x="4431" y="1369"/>
                  </a:lnTo>
                  <a:lnTo>
                    <a:pt x="4543" y="1362"/>
                  </a:lnTo>
                  <a:lnTo>
                    <a:pt x="4657" y="1357"/>
                  </a:lnTo>
                  <a:lnTo>
                    <a:pt x="4771" y="1353"/>
                  </a:lnTo>
                  <a:lnTo>
                    <a:pt x="4885" y="1351"/>
                  </a:lnTo>
                  <a:lnTo>
                    <a:pt x="5000" y="1350"/>
                  </a:lnTo>
                  <a:lnTo>
                    <a:pt x="5115" y="1351"/>
                  </a:lnTo>
                  <a:lnTo>
                    <a:pt x="5229" y="1353"/>
                  </a:lnTo>
                  <a:lnTo>
                    <a:pt x="5343" y="1357"/>
                  </a:lnTo>
                  <a:lnTo>
                    <a:pt x="5457" y="1362"/>
                  </a:lnTo>
                  <a:lnTo>
                    <a:pt x="5569" y="1369"/>
                  </a:lnTo>
                  <a:lnTo>
                    <a:pt x="5681" y="1377"/>
                  </a:lnTo>
                  <a:lnTo>
                    <a:pt x="5792" y="1386"/>
                  </a:lnTo>
                  <a:lnTo>
                    <a:pt x="5902" y="1397"/>
                  </a:lnTo>
                  <a:lnTo>
                    <a:pt x="6010" y="1409"/>
                  </a:lnTo>
                  <a:lnTo>
                    <a:pt x="6118" y="1423"/>
                  </a:lnTo>
                  <a:lnTo>
                    <a:pt x="6223" y="1438"/>
                  </a:lnTo>
                  <a:lnTo>
                    <a:pt x="6328" y="1455"/>
                  </a:lnTo>
                  <a:lnTo>
                    <a:pt x="6430" y="1473"/>
                  </a:lnTo>
                  <a:lnTo>
                    <a:pt x="6531" y="1492"/>
                  </a:lnTo>
                  <a:lnTo>
                    <a:pt x="6629" y="1513"/>
                  </a:lnTo>
                  <a:lnTo>
                    <a:pt x="6725" y="1534"/>
                  </a:lnTo>
                  <a:lnTo>
                    <a:pt x="6819" y="1557"/>
                  </a:lnTo>
                  <a:lnTo>
                    <a:pt x="6909" y="1581"/>
                  </a:lnTo>
                  <a:lnTo>
                    <a:pt x="6997" y="1607"/>
                  </a:lnTo>
                  <a:lnTo>
                    <a:pt x="7082" y="1633"/>
                  </a:lnTo>
                  <a:lnTo>
                    <a:pt x="7164" y="1660"/>
                  </a:lnTo>
                  <a:lnTo>
                    <a:pt x="7244" y="1689"/>
                  </a:lnTo>
                  <a:lnTo>
                    <a:pt x="7320" y="1718"/>
                  </a:lnTo>
                  <a:lnTo>
                    <a:pt x="7393" y="1749"/>
                  </a:lnTo>
                  <a:lnTo>
                    <a:pt x="7462" y="1780"/>
                  </a:lnTo>
                  <a:lnTo>
                    <a:pt x="7529" y="1813"/>
                  </a:lnTo>
                  <a:lnTo>
                    <a:pt x="7592" y="1846"/>
                  </a:lnTo>
                  <a:lnTo>
                    <a:pt x="7651" y="1880"/>
                  </a:lnTo>
                  <a:lnTo>
                    <a:pt x="7707" y="1915"/>
                  </a:lnTo>
                  <a:lnTo>
                    <a:pt x="7758" y="1950"/>
                  </a:lnTo>
                  <a:lnTo>
                    <a:pt x="7806" y="1986"/>
                  </a:lnTo>
                  <a:lnTo>
                    <a:pt x="7850" y="2023"/>
                  </a:lnTo>
                  <a:lnTo>
                    <a:pt x="7890" y="2060"/>
                  </a:lnTo>
                  <a:lnTo>
                    <a:pt x="7925" y="2098"/>
                  </a:lnTo>
                  <a:lnTo>
                    <a:pt x="7957" y="2136"/>
                  </a:lnTo>
                  <a:lnTo>
                    <a:pt x="7984" y="2174"/>
                  </a:lnTo>
                  <a:lnTo>
                    <a:pt x="8008" y="2213"/>
                  </a:lnTo>
                  <a:lnTo>
                    <a:pt x="8027" y="2252"/>
                  </a:lnTo>
                  <a:lnTo>
                    <a:pt x="8042" y="2291"/>
                  </a:lnTo>
                  <a:lnTo>
                    <a:pt x="8052" y="2331"/>
                  </a:lnTo>
                  <a:lnTo>
                    <a:pt x="8059" y="2370"/>
                  </a:lnTo>
                  <a:lnTo>
                    <a:pt x="8061" y="24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651;p7">
              <a:extLst>
                <a:ext uri="{FF2B5EF4-FFF2-40B4-BE49-F238E27FC236}">
                  <a16:creationId xmlns:a16="http://schemas.microsoft.com/office/drawing/2014/main" id="{69CA42C5-E8E6-4FE1-98DD-F4B96B7CE1C7}"/>
                </a:ext>
              </a:extLst>
            </p:cNvPr>
            <p:cNvSpPr/>
            <p:nvPr/>
          </p:nvSpPr>
          <p:spPr>
            <a:xfrm>
              <a:off x="69793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308" y="2357"/>
                  </a:moveTo>
                  <a:lnTo>
                    <a:pt x="8311" y="2396"/>
                  </a:lnTo>
                  <a:lnTo>
                    <a:pt x="8311" y="2404"/>
                  </a:lnTo>
                  <a:lnTo>
                    <a:pt x="8311" y="2410"/>
                  </a:lnTo>
                  <a:lnTo>
                    <a:pt x="8311" y="7590"/>
                  </a:lnTo>
                  <a:lnTo>
                    <a:pt x="8311" y="7604"/>
                  </a:lnTo>
                  <a:lnTo>
                    <a:pt x="8308" y="7643"/>
                  </a:lnTo>
                  <a:lnTo>
                    <a:pt x="8306" y="7670"/>
                  </a:lnTo>
                  <a:lnTo>
                    <a:pt x="8299" y="7710"/>
                  </a:lnTo>
                  <a:lnTo>
                    <a:pt x="8294" y="7735"/>
                  </a:lnTo>
                  <a:lnTo>
                    <a:pt x="8283" y="7774"/>
                  </a:lnTo>
                  <a:lnTo>
                    <a:pt x="8275" y="7798"/>
                  </a:lnTo>
                  <a:lnTo>
                    <a:pt x="8260" y="7837"/>
                  </a:lnTo>
                  <a:lnTo>
                    <a:pt x="8251" y="7858"/>
                  </a:lnTo>
                  <a:lnTo>
                    <a:pt x="8232" y="7897"/>
                  </a:lnTo>
                  <a:lnTo>
                    <a:pt x="8222" y="7916"/>
                  </a:lnTo>
                  <a:lnTo>
                    <a:pt x="8199" y="7955"/>
                  </a:lnTo>
                  <a:lnTo>
                    <a:pt x="8188" y="7971"/>
                  </a:lnTo>
                  <a:lnTo>
                    <a:pt x="8160" y="8010"/>
                  </a:lnTo>
                  <a:lnTo>
                    <a:pt x="8149" y="8024"/>
                  </a:lnTo>
                  <a:lnTo>
                    <a:pt x="8118" y="8062"/>
                  </a:lnTo>
                  <a:lnTo>
                    <a:pt x="8107" y="8074"/>
                  </a:lnTo>
                  <a:lnTo>
                    <a:pt x="8071" y="8112"/>
                  </a:lnTo>
                  <a:lnTo>
                    <a:pt x="8060" y="8123"/>
                  </a:lnTo>
                  <a:lnTo>
                    <a:pt x="8021" y="8160"/>
                  </a:lnTo>
                  <a:lnTo>
                    <a:pt x="8010" y="8169"/>
                  </a:lnTo>
                  <a:lnTo>
                    <a:pt x="7967" y="8205"/>
                  </a:lnTo>
                  <a:lnTo>
                    <a:pt x="7957" y="8213"/>
                  </a:lnTo>
                  <a:lnTo>
                    <a:pt x="7909" y="8249"/>
                  </a:lnTo>
                  <a:lnTo>
                    <a:pt x="7900" y="8256"/>
                  </a:lnTo>
                  <a:lnTo>
                    <a:pt x="7848" y="8291"/>
                  </a:lnTo>
                  <a:lnTo>
                    <a:pt x="7839" y="8297"/>
                  </a:lnTo>
                  <a:lnTo>
                    <a:pt x="7784" y="8332"/>
                  </a:lnTo>
                  <a:lnTo>
                    <a:pt x="7775" y="8337"/>
                  </a:lnTo>
                  <a:lnTo>
                    <a:pt x="7716" y="8371"/>
                  </a:lnTo>
                  <a:lnTo>
                    <a:pt x="7708" y="8375"/>
                  </a:lnTo>
                  <a:lnTo>
                    <a:pt x="7645" y="8408"/>
                  </a:lnTo>
                  <a:lnTo>
                    <a:pt x="7638" y="8412"/>
                  </a:lnTo>
                  <a:lnTo>
                    <a:pt x="7572" y="8444"/>
                  </a:lnTo>
                  <a:lnTo>
                    <a:pt x="7565" y="8448"/>
                  </a:lnTo>
                  <a:lnTo>
                    <a:pt x="7495" y="8479"/>
                  </a:lnTo>
                  <a:lnTo>
                    <a:pt x="7489" y="8482"/>
                  </a:lnTo>
                  <a:lnTo>
                    <a:pt x="7416" y="8512"/>
                  </a:lnTo>
                  <a:lnTo>
                    <a:pt x="7410" y="8515"/>
                  </a:lnTo>
                  <a:lnTo>
                    <a:pt x="7334" y="8544"/>
                  </a:lnTo>
                  <a:lnTo>
                    <a:pt x="7328" y="8546"/>
                  </a:lnTo>
                  <a:lnTo>
                    <a:pt x="7249" y="8575"/>
                  </a:lnTo>
                  <a:lnTo>
                    <a:pt x="7244" y="8577"/>
                  </a:lnTo>
                  <a:lnTo>
                    <a:pt x="7162" y="8604"/>
                  </a:lnTo>
                  <a:lnTo>
                    <a:pt x="7156" y="8606"/>
                  </a:lnTo>
                  <a:lnTo>
                    <a:pt x="7071" y="8632"/>
                  </a:lnTo>
                  <a:lnTo>
                    <a:pt x="7066" y="8634"/>
                  </a:lnTo>
                  <a:lnTo>
                    <a:pt x="6978" y="8659"/>
                  </a:lnTo>
                  <a:lnTo>
                    <a:pt x="6974" y="8660"/>
                  </a:lnTo>
                  <a:lnTo>
                    <a:pt x="6883" y="8684"/>
                  </a:lnTo>
                  <a:lnTo>
                    <a:pt x="6878" y="8685"/>
                  </a:lnTo>
                  <a:lnTo>
                    <a:pt x="6785" y="8708"/>
                  </a:lnTo>
                  <a:lnTo>
                    <a:pt x="6781" y="8709"/>
                  </a:lnTo>
                  <a:lnTo>
                    <a:pt x="6685" y="8731"/>
                  </a:lnTo>
                  <a:lnTo>
                    <a:pt x="6681" y="8732"/>
                  </a:lnTo>
                  <a:lnTo>
                    <a:pt x="6582" y="8753"/>
                  </a:lnTo>
                  <a:lnTo>
                    <a:pt x="6578" y="8754"/>
                  </a:lnTo>
                  <a:lnTo>
                    <a:pt x="6477" y="8773"/>
                  </a:lnTo>
                  <a:lnTo>
                    <a:pt x="6473" y="8774"/>
                  </a:lnTo>
                  <a:lnTo>
                    <a:pt x="6371" y="8791"/>
                  </a:lnTo>
                  <a:lnTo>
                    <a:pt x="6367" y="8792"/>
                  </a:lnTo>
                  <a:lnTo>
                    <a:pt x="6263" y="8809"/>
                  </a:lnTo>
                  <a:lnTo>
                    <a:pt x="6259" y="8809"/>
                  </a:lnTo>
                  <a:lnTo>
                    <a:pt x="6153" y="8824"/>
                  </a:lnTo>
                  <a:lnTo>
                    <a:pt x="6149" y="8825"/>
                  </a:lnTo>
                  <a:lnTo>
                    <a:pt x="6042" y="8839"/>
                  </a:lnTo>
                  <a:lnTo>
                    <a:pt x="6039" y="8839"/>
                  </a:lnTo>
                  <a:lnTo>
                    <a:pt x="5930" y="8851"/>
                  </a:lnTo>
                  <a:lnTo>
                    <a:pt x="5927" y="8852"/>
                  </a:lnTo>
                  <a:lnTo>
                    <a:pt x="5817" y="8863"/>
                  </a:lnTo>
                  <a:lnTo>
                    <a:pt x="5814" y="8863"/>
                  </a:lnTo>
                  <a:lnTo>
                    <a:pt x="5703" y="8872"/>
                  </a:lnTo>
                  <a:lnTo>
                    <a:pt x="5699" y="8873"/>
                  </a:lnTo>
                  <a:lnTo>
                    <a:pt x="5588" y="8881"/>
                  </a:lnTo>
                  <a:lnTo>
                    <a:pt x="5584" y="8881"/>
                  </a:lnTo>
                  <a:lnTo>
                    <a:pt x="5472" y="8888"/>
                  </a:lnTo>
                  <a:lnTo>
                    <a:pt x="5468" y="8888"/>
                  </a:lnTo>
                  <a:lnTo>
                    <a:pt x="5355" y="8893"/>
                  </a:lnTo>
                  <a:lnTo>
                    <a:pt x="5352" y="8893"/>
                  </a:lnTo>
                  <a:lnTo>
                    <a:pt x="5238" y="8897"/>
                  </a:lnTo>
                  <a:lnTo>
                    <a:pt x="5234" y="8897"/>
                  </a:lnTo>
                  <a:lnTo>
                    <a:pt x="5120" y="8899"/>
                  </a:lnTo>
                  <a:lnTo>
                    <a:pt x="5117" y="8899"/>
                  </a:lnTo>
                  <a:lnTo>
                    <a:pt x="5002" y="8900"/>
                  </a:lnTo>
                  <a:lnTo>
                    <a:pt x="4998" y="8900"/>
                  </a:lnTo>
                  <a:lnTo>
                    <a:pt x="4883" y="8899"/>
                  </a:lnTo>
                  <a:lnTo>
                    <a:pt x="4880" y="8899"/>
                  </a:lnTo>
                  <a:lnTo>
                    <a:pt x="4766" y="8897"/>
                  </a:lnTo>
                  <a:lnTo>
                    <a:pt x="4762" y="8897"/>
                  </a:lnTo>
                  <a:lnTo>
                    <a:pt x="4648" y="8893"/>
                  </a:lnTo>
                  <a:lnTo>
                    <a:pt x="4645" y="8893"/>
                  </a:lnTo>
                  <a:lnTo>
                    <a:pt x="4532" y="8888"/>
                  </a:lnTo>
                  <a:lnTo>
                    <a:pt x="4528" y="8888"/>
                  </a:lnTo>
                  <a:lnTo>
                    <a:pt x="4416" y="8881"/>
                  </a:lnTo>
                  <a:lnTo>
                    <a:pt x="4412" y="8881"/>
                  </a:lnTo>
                  <a:lnTo>
                    <a:pt x="4301" y="8873"/>
                  </a:lnTo>
                  <a:lnTo>
                    <a:pt x="4297" y="8872"/>
                  </a:lnTo>
                  <a:lnTo>
                    <a:pt x="4186" y="8863"/>
                  </a:lnTo>
                  <a:lnTo>
                    <a:pt x="4183" y="8863"/>
                  </a:lnTo>
                  <a:lnTo>
                    <a:pt x="4073" y="8852"/>
                  </a:lnTo>
                  <a:lnTo>
                    <a:pt x="4070" y="8851"/>
                  </a:lnTo>
                  <a:lnTo>
                    <a:pt x="3961" y="8839"/>
                  </a:lnTo>
                  <a:lnTo>
                    <a:pt x="3958" y="8839"/>
                  </a:lnTo>
                  <a:lnTo>
                    <a:pt x="3851" y="8825"/>
                  </a:lnTo>
                  <a:lnTo>
                    <a:pt x="3847" y="8824"/>
                  </a:lnTo>
                  <a:lnTo>
                    <a:pt x="3741" y="8809"/>
                  </a:lnTo>
                  <a:lnTo>
                    <a:pt x="3737" y="8809"/>
                  </a:lnTo>
                  <a:lnTo>
                    <a:pt x="3633" y="8792"/>
                  </a:lnTo>
                  <a:lnTo>
                    <a:pt x="3629" y="8791"/>
                  </a:lnTo>
                  <a:lnTo>
                    <a:pt x="3527" y="8774"/>
                  </a:lnTo>
                  <a:lnTo>
                    <a:pt x="3523" y="8773"/>
                  </a:lnTo>
                  <a:lnTo>
                    <a:pt x="3422" y="8754"/>
                  </a:lnTo>
                  <a:lnTo>
                    <a:pt x="3418" y="8753"/>
                  </a:lnTo>
                  <a:lnTo>
                    <a:pt x="3319" y="8732"/>
                  </a:lnTo>
                  <a:lnTo>
                    <a:pt x="3315" y="8731"/>
                  </a:lnTo>
                  <a:lnTo>
                    <a:pt x="3219" y="8709"/>
                  </a:lnTo>
                  <a:lnTo>
                    <a:pt x="3215" y="8708"/>
                  </a:lnTo>
                  <a:lnTo>
                    <a:pt x="3122" y="8685"/>
                  </a:lnTo>
                  <a:lnTo>
                    <a:pt x="3117" y="8684"/>
                  </a:lnTo>
                  <a:lnTo>
                    <a:pt x="3026" y="8660"/>
                  </a:lnTo>
                  <a:lnTo>
                    <a:pt x="3022" y="8659"/>
                  </a:lnTo>
                  <a:lnTo>
                    <a:pt x="2934" y="8634"/>
                  </a:lnTo>
                  <a:lnTo>
                    <a:pt x="2929" y="8632"/>
                  </a:lnTo>
                  <a:lnTo>
                    <a:pt x="2844" y="8606"/>
                  </a:lnTo>
                  <a:lnTo>
                    <a:pt x="2838" y="8604"/>
                  </a:lnTo>
                  <a:lnTo>
                    <a:pt x="2756" y="8577"/>
                  </a:lnTo>
                  <a:lnTo>
                    <a:pt x="2751" y="8575"/>
                  </a:lnTo>
                  <a:lnTo>
                    <a:pt x="2672" y="8546"/>
                  </a:lnTo>
                  <a:lnTo>
                    <a:pt x="2666" y="8544"/>
                  </a:lnTo>
                  <a:lnTo>
                    <a:pt x="2590" y="8515"/>
                  </a:lnTo>
                  <a:lnTo>
                    <a:pt x="2584" y="8512"/>
                  </a:lnTo>
                  <a:lnTo>
                    <a:pt x="2511" y="8482"/>
                  </a:lnTo>
                  <a:lnTo>
                    <a:pt x="2505" y="8479"/>
                  </a:lnTo>
                  <a:lnTo>
                    <a:pt x="2435" y="8448"/>
                  </a:lnTo>
                  <a:lnTo>
                    <a:pt x="2428" y="8444"/>
                  </a:lnTo>
                  <a:lnTo>
                    <a:pt x="2362" y="8412"/>
                  </a:lnTo>
                  <a:lnTo>
                    <a:pt x="2355" y="8408"/>
                  </a:lnTo>
                  <a:lnTo>
                    <a:pt x="2292" y="8375"/>
                  </a:lnTo>
                  <a:lnTo>
                    <a:pt x="2284" y="8371"/>
                  </a:lnTo>
                  <a:lnTo>
                    <a:pt x="2225" y="8337"/>
                  </a:lnTo>
                  <a:lnTo>
                    <a:pt x="2216" y="8332"/>
                  </a:lnTo>
                  <a:lnTo>
                    <a:pt x="2161" y="8297"/>
                  </a:lnTo>
                  <a:lnTo>
                    <a:pt x="2152" y="8291"/>
                  </a:lnTo>
                  <a:lnTo>
                    <a:pt x="2100" y="8256"/>
                  </a:lnTo>
                  <a:lnTo>
                    <a:pt x="2091" y="8249"/>
                  </a:lnTo>
                  <a:lnTo>
                    <a:pt x="2043" y="8213"/>
                  </a:lnTo>
                  <a:lnTo>
                    <a:pt x="2033" y="8205"/>
                  </a:lnTo>
                  <a:lnTo>
                    <a:pt x="1990" y="8169"/>
                  </a:lnTo>
                  <a:lnTo>
                    <a:pt x="1979" y="8160"/>
                  </a:lnTo>
                  <a:lnTo>
                    <a:pt x="1940" y="8123"/>
                  </a:lnTo>
                  <a:lnTo>
                    <a:pt x="1929" y="8112"/>
                  </a:lnTo>
                  <a:lnTo>
                    <a:pt x="1893" y="8074"/>
                  </a:lnTo>
                  <a:lnTo>
                    <a:pt x="1882" y="8062"/>
                  </a:lnTo>
                  <a:lnTo>
                    <a:pt x="1851" y="8024"/>
                  </a:lnTo>
                  <a:lnTo>
                    <a:pt x="1840" y="8010"/>
                  </a:lnTo>
                  <a:lnTo>
                    <a:pt x="1812" y="7971"/>
                  </a:lnTo>
                  <a:lnTo>
                    <a:pt x="1801" y="7955"/>
                  </a:lnTo>
                  <a:lnTo>
                    <a:pt x="1778" y="7916"/>
                  </a:lnTo>
                  <a:lnTo>
                    <a:pt x="1768" y="7897"/>
                  </a:lnTo>
                  <a:lnTo>
                    <a:pt x="1749" y="7858"/>
                  </a:lnTo>
                  <a:lnTo>
                    <a:pt x="1740" y="7837"/>
                  </a:lnTo>
                  <a:lnTo>
                    <a:pt x="1725" y="7798"/>
                  </a:lnTo>
                  <a:lnTo>
                    <a:pt x="1717" y="7774"/>
                  </a:lnTo>
                  <a:lnTo>
                    <a:pt x="1706" y="7735"/>
                  </a:lnTo>
                  <a:lnTo>
                    <a:pt x="1701" y="7710"/>
                  </a:lnTo>
                  <a:lnTo>
                    <a:pt x="1694" y="7670"/>
                  </a:lnTo>
                  <a:lnTo>
                    <a:pt x="1692" y="7643"/>
                  </a:lnTo>
                  <a:lnTo>
                    <a:pt x="1689" y="7604"/>
                  </a:lnTo>
                  <a:lnTo>
                    <a:pt x="1689" y="7590"/>
                  </a:lnTo>
                  <a:lnTo>
                    <a:pt x="1689" y="2410"/>
                  </a:lnTo>
                  <a:lnTo>
                    <a:pt x="1689" y="2404"/>
                  </a:lnTo>
                  <a:lnTo>
                    <a:pt x="1689" y="2396"/>
                  </a:lnTo>
                  <a:lnTo>
                    <a:pt x="1692" y="2357"/>
                  </a:lnTo>
                  <a:lnTo>
                    <a:pt x="1694" y="2330"/>
                  </a:lnTo>
                  <a:lnTo>
                    <a:pt x="1701" y="2290"/>
                  </a:lnTo>
                  <a:lnTo>
                    <a:pt x="1706" y="2265"/>
                  </a:lnTo>
                  <a:lnTo>
                    <a:pt x="1717" y="2226"/>
                  </a:lnTo>
                  <a:lnTo>
                    <a:pt x="1725" y="2202"/>
                  </a:lnTo>
                  <a:lnTo>
                    <a:pt x="1740" y="2163"/>
                  </a:lnTo>
                  <a:lnTo>
                    <a:pt x="1749" y="2142"/>
                  </a:lnTo>
                  <a:lnTo>
                    <a:pt x="1768" y="2103"/>
                  </a:lnTo>
                  <a:lnTo>
                    <a:pt x="1778" y="2084"/>
                  </a:lnTo>
                  <a:lnTo>
                    <a:pt x="1801" y="2045"/>
                  </a:lnTo>
                  <a:lnTo>
                    <a:pt x="1812" y="2029"/>
                  </a:lnTo>
                  <a:lnTo>
                    <a:pt x="1840" y="1990"/>
                  </a:lnTo>
                  <a:lnTo>
                    <a:pt x="1851" y="1976"/>
                  </a:lnTo>
                  <a:lnTo>
                    <a:pt x="1882" y="1938"/>
                  </a:lnTo>
                  <a:lnTo>
                    <a:pt x="1893" y="1926"/>
                  </a:lnTo>
                  <a:lnTo>
                    <a:pt x="1929" y="1888"/>
                  </a:lnTo>
                  <a:lnTo>
                    <a:pt x="1940" y="1877"/>
                  </a:lnTo>
                  <a:lnTo>
                    <a:pt x="1979" y="1840"/>
                  </a:lnTo>
                  <a:lnTo>
                    <a:pt x="1990" y="1831"/>
                  </a:lnTo>
                  <a:lnTo>
                    <a:pt x="2033" y="1795"/>
                  </a:lnTo>
                  <a:lnTo>
                    <a:pt x="2043" y="1787"/>
                  </a:lnTo>
                  <a:lnTo>
                    <a:pt x="2091" y="1751"/>
                  </a:lnTo>
                  <a:lnTo>
                    <a:pt x="2100" y="1744"/>
                  </a:lnTo>
                  <a:lnTo>
                    <a:pt x="2152" y="1709"/>
                  </a:lnTo>
                  <a:lnTo>
                    <a:pt x="2161" y="1703"/>
                  </a:lnTo>
                  <a:lnTo>
                    <a:pt x="2216" y="1668"/>
                  </a:lnTo>
                  <a:lnTo>
                    <a:pt x="2225" y="1663"/>
                  </a:lnTo>
                  <a:lnTo>
                    <a:pt x="2284" y="1629"/>
                  </a:lnTo>
                  <a:lnTo>
                    <a:pt x="2292" y="1625"/>
                  </a:lnTo>
                  <a:lnTo>
                    <a:pt x="2355" y="1592"/>
                  </a:lnTo>
                  <a:lnTo>
                    <a:pt x="2362" y="1588"/>
                  </a:lnTo>
                  <a:lnTo>
                    <a:pt x="2428" y="1556"/>
                  </a:lnTo>
                  <a:lnTo>
                    <a:pt x="2435" y="1552"/>
                  </a:lnTo>
                  <a:lnTo>
                    <a:pt x="2505" y="1521"/>
                  </a:lnTo>
                  <a:lnTo>
                    <a:pt x="2511" y="1518"/>
                  </a:lnTo>
                  <a:lnTo>
                    <a:pt x="2584" y="1488"/>
                  </a:lnTo>
                  <a:lnTo>
                    <a:pt x="2590" y="1485"/>
                  </a:lnTo>
                  <a:lnTo>
                    <a:pt x="2666" y="1456"/>
                  </a:lnTo>
                  <a:lnTo>
                    <a:pt x="2672" y="1454"/>
                  </a:lnTo>
                  <a:lnTo>
                    <a:pt x="2751" y="1425"/>
                  </a:lnTo>
                  <a:lnTo>
                    <a:pt x="2756" y="1423"/>
                  </a:lnTo>
                  <a:lnTo>
                    <a:pt x="2838" y="1396"/>
                  </a:lnTo>
                  <a:lnTo>
                    <a:pt x="2844" y="1394"/>
                  </a:lnTo>
                  <a:lnTo>
                    <a:pt x="2929" y="1368"/>
                  </a:lnTo>
                  <a:lnTo>
                    <a:pt x="2934" y="1366"/>
                  </a:lnTo>
                  <a:lnTo>
                    <a:pt x="3022" y="1341"/>
                  </a:lnTo>
                  <a:lnTo>
                    <a:pt x="3026" y="1340"/>
                  </a:lnTo>
                  <a:lnTo>
                    <a:pt x="3117" y="1316"/>
                  </a:lnTo>
                  <a:lnTo>
                    <a:pt x="3122" y="1315"/>
                  </a:lnTo>
                  <a:lnTo>
                    <a:pt x="3215" y="1292"/>
                  </a:lnTo>
                  <a:lnTo>
                    <a:pt x="3219" y="1291"/>
                  </a:lnTo>
                  <a:lnTo>
                    <a:pt x="3315" y="1269"/>
                  </a:lnTo>
                  <a:lnTo>
                    <a:pt x="3319" y="1268"/>
                  </a:lnTo>
                  <a:lnTo>
                    <a:pt x="3418" y="1247"/>
                  </a:lnTo>
                  <a:lnTo>
                    <a:pt x="3422" y="1246"/>
                  </a:lnTo>
                  <a:lnTo>
                    <a:pt x="3523" y="1227"/>
                  </a:lnTo>
                  <a:lnTo>
                    <a:pt x="3527" y="1226"/>
                  </a:lnTo>
                  <a:lnTo>
                    <a:pt x="3629" y="1209"/>
                  </a:lnTo>
                  <a:lnTo>
                    <a:pt x="3633" y="1208"/>
                  </a:lnTo>
                  <a:lnTo>
                    <a:pt x="3737" y="1191"/>
                  </a:lnTo>
                  <a:lnTo>
                    <a:pt x="3741" y="1191"/>
                  </a:lnTo>
                  <a:lnTo>
                    <a:pt x="3847" y="1176"/>
                  </a:lnTo>
                  <a:lnTo>
                    <a:pt x="3851" y="1175"/>
                  </a:lnTo>
                  <a:lnTo>
                    <a:pt x="3958" y="1161"/>
                  </a:lnTo>
                  <a:lnTo>
                    <a:pt x="3961" y="1161"/>
                  </a:lnTo>
                  <a:lnTo>
                    <a:pt x="4070" y="1149"/>
                  </a:lnTo>
                  <a:lnTo>
                    <a:pt x="4073" y="1148"/>
                  </a:lnTo>
                  <a:lnTo>
                    <a:pt x="4183" y="1137"/>
                  </a:lnTo>
                  <a:lnTo>
                    <a:pt x="4186" y="1137"/>
                  </a:lnTo>
                  <a:lnTo>
                    <a:pt x="4297" y="1128"/>
                  </a:lnTo>
                  <a:lnTo>
                    <a:pt x="4301" y="1127"/>
                  </a:lnTo>
                  <a:lnTo>
                    <a:pt x="4412" y="1119"/>
                  </a:lnTo>
                  <a:lnTo>
                    <a:pt x="4416" y="1119"/>
                  </a:lnTo>
                  <a:lnTo>
                    <a:pt x="4528" y="1112"/>
                  </a:lnTo>
                  <a:lnTo>
                    <a:pt x="4532" y="1112"/>
                  </a:lnTo>
                  <a:lnTo>
                    <a:pt x="4645" y="1107"/>
                  </a:lnTo>
                  <a:lnTo>
                    <a:pt x="4648" y="1107"/>
                  </a:lnTo>
                  <a:lnTo>
                    <a:pt x="4762" y="1103"/>
                  </a:lnTo>
                  <a:lnTo>
                    <a:pt x="4766" y="1103"/>
                  </a:lnTo>
                  <a:lnTo>
                    <a:pt x="4880" y="1101"/>
                  </a:lnTo>
                  <a:lnTo>
                    <a:pt x="4883" y="1101"/>
                  </a:lnTo>
                  <a:lnTo>
                    <a:pt x="4998" y="1100"/>
                  </a:lnTo>
                  <a:lnTo>
                    <a:pt x="5002" y="1100"/>
                  </a:lnTo>
                  <a:lnTo>
                    <a:pt x="5117" y="1101"/>
                  </a:lnTo>
                  <a:lnTo>
                    <a:pt x="5120" y="1101"/>
                  </a:lnTo>
                  <a:lnTo>
                    <a:pt x="5234" y="1103"/>
                  </a:lnTo>
                  <a:lnTo>
                    <a:pt x="5238" y="1103"/>
                  </a:lnTo>
                  <a:lnTo>
                    <a:pt x="5352" y="1107"/>
                  </a:lnTo>
                  <a:lnTo>
                    <a:pt x="5355" y="1107"/>
                  </a:lnTo>
                  <a:lnTo>
                    <a:pt x="5468" y="1112"/>
                  </a:lnTo>
                  <a:lnTo>
                    <a:pt x="5472" y="1112"/>
                  </a:lnTo>
                  <a:lnTo>
                    <a:pt x="5584" y="1119"/>
                  </a:lnTo>
                  <a:lnTo>
                    <a:pt x="5588" y="1119"/>
                  </a:lnTo>
                  <a:lnTo>
                    <a:pt x="5699" y="1127"/>
                  </a:lnTo>
                  <a:lnTo>
                    <a:pt x="5703" y="1128"/>
                  </a:lnTo>
                  <a:lnTo>
                    <a:pt x="5814" y="1137"/>
                  </a:lnTo>
                  <a:lnTo>
                    <a:pt x="5817" y="1137"/>
                  </a:lnTo>
                  <a:lnTo>
                    <a:pt x="5927" y="1148"/>
                  </a:lnTo>
                  <a:lnTo>
                    <a:pt x="5930" y="1149"/>
                  </a:lnTo>
                  <a:lnTo>
                    <a:pt x="6039" y="1161"/>
                  </a:lnTo>
                  <a:lnTo>
                    <a:pt x="6042" y="1161"/>
                  </a:lnTo>
                  <a:lnTo>
                    <a:pt x="6149" y="1175"/>
                  </a:lnTo>
                  <a:lnTo>
                    <a:pt x="6153" y="1176"/>
                  </a:lnTo>
                  <a:lnTo>
                    <a:pt x="6259" y="1191"/>
                  </a:lnTo>
                  <a:lnTo>
                    <a:pt x="6263" y="1191"/>
                  </a:lnTo>
                  <a:lnTo>
                    <a:pt x="6367" y="1208"/>
                  </a:lnTo>
                  <a:lnTo>
                    <a:pt x="6371" y="1209"/>
                  </a:lnTo>
                  <a:lnTo>
                    <a:pt x="6473" y="1226"/>
                  </a:lnTo>
                  <a:lnTo>
                    <a:pt x="6477" y="1227"/>
                  </a:lnTo>
                  <a:lnTo>
                    <a:pt x="6578" y="1246"/>
                  </a:lnTo>
                  <a:lnTo>
                    <a:pt x="6582" y="1247"/>
                  </a:lnTo>
                  <a:lnTo>
                    <a:pt x="6681" y="1268"/>
                  </a:lnTo>
                  <a:lnTo>
                    <a:pt x="6685" y="1269"/>
                  </a:lnTo>
                  <a:lnTo>
                    <a:pt x="6781" y="1291"/>
                  </a:lnTo>
                  <a:lnTo>
                    <a:pt x="6785" y="1292"/>
                  </a:lnTo>
                  <a:lnTo>
                    <a:pt x="6878" y="1315"/>
                  </a:lnTo>
                  <a:lnTo>
                    <a:pt x="6883" y="1316"/>
                  </a:lnTo>
                  <a:lnTo>
                    <a:pt x="6974" y="1340"/>
                  </a:lnTo>
                  <a:lnTo>
                    <a:pt x="6978" y="1341"/>
                  </a:lnTo>
                  <a:lnTo>
                    <a:pt x="7066" y="1366"/>
                  </a:lnTo>
                  <a:lnTo>
                    <a:pt x="7071" y="1368"/>
                  </a:lnTo>
                  <a:lnTo>
                    <a:pt x="7156" y="1394"/>
                  </a:lnTo>
                  <a:lnTo>
                    <a:pt x="7162" y="1396"/>
                  </a:lnTo>
                  <a:lnTo>
                    <a:pt x="7244" y="1423"/>
                  </a:lnTo>
                  <a:lnTo>
                    <a:pt x="7249" y="1425"/>
                  </a:lnTo>
                  <a:lnTo>
                    <a:pt x="7328" y="1454"/>
                  </a:lnTo>
                  <a:lnTo>
                    <a:pt x="7334" y="1456"/>
                  </a:lnTo>
                  <a:lnTo>
                    <a:pt x="7410" y="1485"/>
                  </a:lnTo>
                  <a:lnTo>
                    <a:pt x="7416" y="1488"/>
                  </a:lnTo>
                  <a:lnTo>
                    <a:pt x="7489" y="1518"/>
                  </a:lnTo>
                  <a:lnTo>
                    <a:pt x="7495" y="1521"/>
                  </a:lnTo>
                  <a:lnTo>
                    <a:pt x="7565" y="1552"/>
                  </a:lnTo>
                  <a:lnTo>
                    <a:pt x="7572" y="1556"/>
                  </a:lnTo>
                  <a:lnTo>
                    <a:pt x="7638" y="1588"/>
                  </a:lnTo>
                  <a:lnTo>
                    <a:pt x="7645" y="1592"/>
                  </a:lnTo>
                  <a:lnTo>
                    <a:pt x="7708" y="1625"/>
                  </a:lnTo>
                  <a:lnTo>
                    <a:pt x="7716" y="1629"/>
                  </a:lnTo>
                  <a:lnTo>
                    <a:pt x="7775" y="1663"/>
                  </a:lnTo>
                  <a:lnTo>
                    <a:pt x="7784" y="1668"/>
                  </a:lnTo>
                  <a:lnTo>
                    <a:pt x="7839" y="1703"/>
                  </a:lnTo>
                  <a:lnTo>
                    <a:pt x="7848" y="1709"/>
                  </a:lnTo>
                  <a:lnTo>
                    <a:pt x="7900" y="1744"/>
                  </a:lnTo>
                  <a:lnTo>
                    <a:pt x="7909" y="1751"/>
                  </a:lnTo>
                  <a:lnTo>
                    <a:pt x="7957" y="1787"/>
                  </a:lnTo>
                  <a:lnTo>
                    <a:pt x="7967" y="1795"/>
                  </a:lnTo>
                  <a:lnTo>
                    <a:pt x="8010" y="1831"/>
                  </a:lnTo>
                  <a:lnTo>
                    <a:pt x="8021" y="1840"/>
                  </a:lnTo>
                  <a:lnTo>
                    <a:pt x="8060" y="1877"/>
                  </a:lnTo>
                  <a:lnTo>
                    <a:pt x="8071" y="1888"/>
                  </a:lnTo>
                  <a:lnTo>
                    <a:pt x="8107" y="1926"/>
                  </a:lnTo>
                  <a:lnTo>
                    <a:pt x="8118" y="1938"/>
                  </a:lnTo>
                  <a:lnTo>
                    <a:pt x="8149" y="1976"/>
                  </a:lnTo>
                  <a:lnTo>
                    <a:pt x="8160" y="1990"/>
                  </a:lnTo>
                  <a:lnTo>
                    <a:pt x="8188" y="2029"/>
                  </a:lnTo>
                  <a:lnTo>
                    <a:pt x="8199" y="2045"/>
                  </a:lnTo>
                  <a:lnTo>
                    <a:pt x="8222" y="2084"/>
                  </a:lnTo>
                  <a:lnTo>
                    <a:pt x="8232" y="2103"/>
                  </a:lnTo>
                  <a:lnTo>
                    <a:pt x="8251" y="2142"/>
                  </a:lnTo>
                  <a:lnTo>
                    <a:pt x="8260" y="2163"/>
                  </a:lnTo>
                  <a:lnTo>
                    <a:pt x="8275" y="2202"/>
                  </a:lnTo>
                  <a:lnTo>
                    <a:pt x="8283" y="2226"/>
                  </a:lnTo>
                  <a:lnTo>
                    <a:pt x="8294" y="2265"/>
                  </a:lnTo>
                  <a:lnTo>
                    <a:pt x="8299" y="2290"/>
                  </a:lnTo>
                  <a:lnTo>
                    <a:pt x="8306" y="2330"/>
                  </a:lnTo>
                  <a:lnTo>
                    <a:pt x="8308" y="2357"/>
                  </a:lnTo>
                  <a:close/>
                  <a:moveTo>
                    <a:pt x="2216" y="3152"/>
                  </a:moveTo>
                  <a:lnTo>
                    <a:pt x="2189" y="3135"/>
                  </a:lnTo>
                  <a:lnTo>
                    <a:pt x="2189" y="4993"/>
                  </a:lnTo>
                  <a:lnTo>
                    <a:pt x="2190" y="5013"/>
                  </a:lnTo>
                  <a:lnTo>
                    <a:pt x="2192" y="5027"/>
                  </a:lnTo>
                  <a:lnTo>
                    <a:pt x="2196" y="5042"/>
                  </a:lnTo>
                  <a:lnTo>
                    <a:pt x="2203" y="5059"/>
                  </a:lnTo>
                  <a:lnTo>
                    <a:pt x="2212" y="5078"/>
                  </a:lnTo>
                  <a:lnTo>
                    <a:pt x="2225" y="5099"/>
                  </a:lnTo>
                  <a:lnTo>
                    <a:pt x="2241" y="5122"/>
                  </a:lnTo>
                  <a:lnTo>
                    <a:pt x="2262" y="5146"/>
                  </a:lnTo>
                  <a:lnTo>
                    <a:pt x="2287" y="5172"/>
                  </a:lnTo>
                  <a:lnTo>
                    <a:pt x="2316" y="5200"/>
                  </a:lnTo>
                  <a:lnTo>
                    <a:pt x="2349" y="5228"/>
                  </a:lnTo>
                  <a:lnTo>
                    <a:pt x="2388" y="5257"/>
                  </a:lnTo>
                  <a:lnTo>
                    <a:pt x="2430" y="5286"/>
                  </a:lnTo>
                  <a:lnTo>
                    <a:pt x="2478" y="5316"/>
                  </a:lnTo>
                  <a:lnTo>
                    <a:pt x="2529" y="5345"/>
                  </a:lnTo>
                  <a:lnTo>
                    <a:pt x="2585" y="5374"/>
                  </a:lnTo>
                  <a:lnTo>
                    <a:pt x="2644" y="5403"/>
                  </a:lnTo>
                  <a:lnTo>
                    <a:pt x="2707" y="5432"/>
                  </a:lnTo>
                  <a:lnTo>
                    <a:pt x="2774" y="5460"/>
                  </a:lnTo>
                  <a:lnTo>
                    <a:pt x="2844" y="5487"/>
                  </a:lnTo>
                  <a:lnTo>
                    <a:pt x="2917" y="5513"/>
                  </a:lnTo>
                  <a:lnTo>
                    <a:pt x="2994" y="5539"/>
                  </a:lnTo>
                  <a:lnTo>
                    <a:pt x="3074" y="5564"/>
                  </a:lnTo>
                  <a:lnTo>
                    <a:pt x="3157" y="5588"/>
                  </a:lnTo>
                  <a:lnTo>
                    <a:pt x="3243" y="5611"/>
                  </a:lnTo>
                  <a:lnTo>
                    <a:pt x="3332" y="5632"/>
                  </a:lnTo>
                  <a:lnTo>
                    <a:pt x="3424" y="5653"/>
                  </a:lnTo>
                  <a:lnTo>
                    <a:pt x="3518" y="5673"/>
                  </a:lnTo>
                  <a:lnTo>
                    <a:pt x="3615" y="5691"/>
                  </a:lnTo>
                  <a:lnTo>
                    <a:pt x="3713" y="5709"/>
                  </a:lnTo>
                  <a:lnTo>
                    <a:pt x="3814" y="5724"/>
                  </a:lnTo>
                  <a:lnTo>
                    <a:pt x="3916" y="5739"/>
                  </a:lnTo>
                  <a:lnTo>
                    <a:pt x="4020" y="5752"/>
                  </a:lnTo>
                  <a:lnTo>
                    <a:pt x="4125" y="5764"/>
                  </a:lnTo>
                  <a:lnTo>
                    <a:pt x="4231" y="5775"/>
                  </a:lnTo>
                  <a:lnTo>
                    <a:pt x="4338" y="5784"/>
                  </a:lnTo>
                  <a:lnTo>
                    <a:pt x="4447" y="5792"/>
                  </a:lnTo>
                  <a:lnTo>
                    <a:pt x="4556" y="5798"/>
                  </a:lnTo>
                  <a:lnTo>
                    <a:pt x="4666" y="5803"/>
                  </a:lnTo>
                  <a:lnTo>
                    <a:pt x="4777" y="5807"/>
                  </a:lnTo>
                  <a:lnTo>
                    <a:pt x="4888" y="5809"/>
                  </a:lnTo>
                  <a:lnTo>
                    <a:pt x="5000" y="5810"/>
                  </a:lnTo>
                  <a:lnTo>
                    <a:pt x="5112" y="5809"/>
                  </a:lnTo>
                  <a:lnTo>
                    <a:pt x="5223" y="5807"/>
                  </a:lnTo>
                  <a:lnTo>
                    <a:pt x="5334" y="5803"/>
                  </a:lnTo>
                  <a:lnTo>
                    <a:pt x="5444" y="5798"/>
                  </a:lnTo>
                  <a:lnTo>
                    <a:pt x="5553" y="5792"/>
                  </a:lnTo>
                  <a:lnTo>
                    <a:pt x="5662" y="5784"/>
                  </a:lnTo>
                  <a:lnTo>
                    <a:pt x="5769" y="5775"/>
                  </a:lnTo>
                  <a:lnTo>
                    <a:pt x="5875" y="5764"/>
                  </a:lnTo>
                  <a:lnTo>
                    <a:pt x="5980" y="5752"/>
                  </a:lnTo>
                  <a:lnTo>
                    <a:pt x="6084" y="5739"/>
                  </a:lnTo>
                  <a:lnTo>
                    <a:pt x="6186" y="5724"/>
                  </a:lnTo>
                  <a:lnTo>
                    <a:pt x="6287" y="5709"/>
                  </a:lnTo>
                  <a:lnTo>
                    <a:pt x="6385" y="5691"/>
                  </a:lnTo>
                  <a:lnTo>
                    <a:pt x="6482" y="5673"/>
                  </a:lnTo>
                  <a:lnTo>
                    <a:pt x="6576" y="5653"/>
                  </a:lnTo>
                  <a:lnTo>
                    <a:pt x="6668" y="5632"/>
                  </a:lnTo>
                  <a:lnTo>
                    <a:pt x="6757" y="5611"/>
                  </a:lnTo>
                  <a:lnTo>
                    <a:pt x="6843" y="5588"/>
                  </a:lnTo>
                  <a:lnTo>
                    <a:pt x="6926" y="5564"/>
                  </a:lnTo>
                  <a:lnTo>
                    <a:pt x="7006" y="5539"/>
                  </a:lnTo>
                  <a:lnTo>
                    <a:pt x="7083" y="5513"/>
                  </a:lnTo>
                  <a:lnTo>
                    <a:pt x="7156" y="5487"/>
                  </a:lnTo>
                  <a:lnTo>
                    <a:pt x="7226" y="5460"/>
                  </a:lnTo>
                  <a:lnTo>
                    <a:pt x="7293" y="5432"/>
                  </a:lnTo>
                  <a:lnTo>
                    <a:pt x="7356" y="5403"/>
                  </a:lnTo>
                  <a:lnTo>
                    <a:pt x="7415" y="5374"/>
                  </a:lnTo>
                  <a:lnTo>
                    <a:pt x="7471" y="5345"/>
                  </a:lnTo>
                  <a:lnTo>
                    <a:pt x="7522" y="5316"/>
                  </a:lnTo>
                  <a:lnTo>
                    <a:pt x="7570" y="5286"/>
                  </a:lnTo>
                  <a:lnTo>
                    <a:pt x="7612" y="5257"/>
                  </a:lnTo>
                  <a:lnTo>
                    <a:pt x="7651" y="5228"/>
                  </a:lnTo>
                  <a:lnTo>
                    <a:pt x="7684" y="5200"/>
                  </a:lnTo>
                  <a:lnTo>
                    <a:pt x="7713" y="5172"/>
                  </a:lnTo>
                  <a:lnTo>
                    <a:pt x="7738" y="5146"/>
                  </a:lnTo>
                  <a:lnTo>
                    <a:pt x="7759" y="5122"/>
                  </a:lnTo>
                  <a:lnTo>
                    <a:pt x="7775" y="5099"/>
                  </a:lnTo>
                  <a:lnTo>
                    <a:pt x="7788" y="5078"/>
                  </a:lnTo>
                  <a:lnTo>
                    <a:pt x="7797" y="5059"/>
                  </a:lnTo>
                  <a:lnTo>
                    <a:pt x="7804" y="5042"/>
                  </a:lnTo>
                  <a:lnTo>
                    <a:pt x="7808" y="5027"/>
                  </a:lnTo>
                  <a:lnTo>
                    <a:pt x="7810" y="5013"/>
                  </a:lnTo>
                  <a:lnTo>
                    <a:pt x="7811" y="4993"/>
                  </a:lnTo>
                  <a:lnTo>
                    <a:pt x="7811" y="3135"/>
                  </a:lnTo>
                  <a:lnTo>
                    <a:pt x="7784" y="3152"/>
                  </a:lnTo>
                  <a:lnTo>
                    <a:pt x="7775" y="3157"/>
                  </a:lnTo>
                  <a:lnTo>
                    <a:pt x="7716" y="3191"/>
                  </a:lnTo>
                  <a:lnTo>
                    <a:pt x="7708" y="3195"/>
                  </a:lnTo>
                  <a:lnTo>
                    <a:pt x="7645" y="3228"/>
                  </a:lnTo>
                  <a:lnTo>
                    <a:pt x="7638" y="3232"/>
                  </a:lnTo>
                  <a:lnTo>
                    <a:pt x="7572" y="3264"/>
                  </a:lnTo>
                  <a:lnTo>
                    <a:pt x="7565" y="3268"/>
                  </a:lnTo>
                  <a:lnTo>
                    <a:pt x="7495" y="3299"/>
                  </a:lnTo>
                  <a:lnTo>
                    <a:pt x="7489" y="3302"/>
                  </a:lnTo>
                  <a:lnTo>
                    <a:pt x="7416" y="3332"/>
                  </a:lnTo>
                  <a:lnTo>
                    <a:pt x="7410" y="3334"/>
                  </a:lnTo>
                  <a:lnTo>
                    <a:pt x="7334" y="3364"/>
                  </a:lnTo>
                  <a:lnTo>
                    <a:pt x="7328" y="3366"/>
                  </a:lnTo>
                  <a:lnTo>
                    <a:pt x="7249" y="3394"/>
                  </a:lnTo>
                  <a:lnTo>
                    <a:pt x="7243" y="3396"/>
                  </a:lnTo>
                  <a:lnTo>
                    <a:pt x="7161" y="3424"/>
                  </a:lnTo>
                  <a:lnTo>
                    <a:pt x="7156" y="3425"/>
                  </a:lnTo>
                  <a:lnTo>
                    <a:pt x="7071" y="3451"/>
                  </a:lnTo>
                  <a:lnTo>
                    <a:pt x="7066" y="3453"/>
                  </a:lnTo>
                  <a:lnTo>
                    <a:pt x="6978" y="3478"/>
                  </a:lnTo>
                  <a:lnTo>
                    <a:pt x="6973" y="3479"/>
                  </a:lnTo>
                  <a:lnTo>
                    <a:pt x="6883" y="3503"/>
                  </a:lnTo>
                  <a:lnTo>
                    <a:pt x="6878" y="3505"/>
                  </a:lnTo>
                  <a:lnTo>
                    <a:pt x="6785" y="3528"/>
                  </a:lnTo>
                  <a:lnTo>
                    <a:pt x="6781" y="3529"/>
                  </a:lnTo>
                  <a:lnTo>
                    <a:pt x="6685" y="3550"/>
                  </a:lnTo>
                  <a:lnTo>
                    <a:pt x="6680" y="3551"/>
                  </a:lnTo>
                  <a:lnTo>
                    <a:pt x="6582" y="3572"/>
                  </a:lnTo>
                  <a:lnTo>
                    <a:pt x="6578" y="3573"/>
                  </a:lnTo>
                  <a:lnTo>
                    <a:pt x="6477" y="3592"/>
                  </a:lnTo>
                  <a:lnTo>
                    <a:pt x="6473" y="3593"/>
                  </a:lnTo>
                  <a:lnTo>
                    <a:pt x="6371" y="3610"/>
                  </a:lnTo>
                  <a:lnTo>
                    <a:pt x="6367" y="3611"/>
                  </a:lnTo>
                  <a:lnTo>
                    <a:pt x="6263" y="3628"/>
                  </a:lnTo>
                  <a:lnTo>
                    <a:pt x="6259" y="3628"/>
                  </a:lnTo>
                  <a:lnTo>
                    <a:pt x="6153" y="3643"/>
                  </a:lnTo>
                  <a:lnTo>
                    <a:pt x="6149" y="3644"/>
                  </a:lnTo>
                  <a:lnTo>
                    <a:pt x="6042" y="3658"/>
                  </a:lnTo>
                  <a:lnTo>
                    <a:pt x="6039" y="3658"/>
                  </a:lnTo>
                  <a:lnTo>
                    <a:pt x="5930" y="3670"/>
                  </a:lnTo>
                  <a:lnTo>
                    <a:pt x="5927" y="3671"/>
                  </a:lnTo>
                  <a:lnTo>
                    <a:pt x="5817" y="3682"/>
                  </a:lnTo>
                  <a:lnTo>
                    <a:pt x="5814" y="3682"/>
                  </a:lnTo>
                  <a:lnTo>
                    <a:pt x="5703" y="3691"/>
                  </a:lnTo>
                  <a:lnTo>
                    <a:pt x="5699" y="3692"/>
                  </a:lnTo>
                  <a:lnTo>
                    <a:pt x="5588" y="3700"/>
                  </a:lnTo>
                  <a:lnTo>
                    <a:pt x="5584" y="3700"/>
                  </a:lnTo>
                  <a:lnTo>
                    <a:pt x="5472" y="3707"/>
                  </a:lnTo>
                  <a:lnTo>
                    <a:pt x="5468" y="3707"/>
                  </a:lnTo>
                  <a:lnTo>
                    <a:pt x="5355" y="3712"/>
                  </a:lnTo>
                  <a:lnTo>
                    <a:pt x="5352" y="3712"/>
                  </a:lnTo>
                  <a:lnTo>
                    <a:pt x="5238" y="3716"/>
                  </a:lnTo>
                  <a:lnTo>
                    <a:pt x="5234" y="3716"/>
                  </a:lnTo>
                  <a:lnTo>
                    <a:pt x="5120" y="3718"/>
                  </a:lnTo>
                  <a:lnTo>
                    <a:pt x="5117" y="3718"/>
                  </a:lnTo>
                  <a:lnTo>
                    <a:pt x="5002" y="3719"/>
                  </a:lnTo>
                  <a:lnTo>
                    <a:pt x="4998" y="3719"/>
                  </a:lnTo>
                  <a:lnTo>
                    <a:pt x="4883" y="3718"/>
                  </a:lnTo>
                  <a:lnTo>
                    <a:pt x="4880" y="3718"/>
                  </a:lnTo>
                  <a:lnTo>
                    <a:pt x="4766" y="3716"/>
                  </a:lnTo>
                  <a:lnTo>
                    <a:pt x="4762" y="3716"/>
                  </a:lnTo>
                  <a:lnTo>
                    <a:pt x="4648" y="3712"/>
                  </a:lnTo>
                  <a:lnTo>
                    <a:pt x="4645" y="3712"/>
                  </a:lnTo>
                  <a:lnTo>
                    <a:pt x="4532" y="3707"/>
                  </a:lnTo>
                  <a:lnTo>
                    <a:pt x="4528" y="3707"/>
                  </a:lnTo>
                  <a:lnTo>
                    <a:pt x="4416" y="3700"/>
                  </a:lnTo>
                  <a:lnTo>
                    <a:pt x="4412" y="3700"/>
                  </a:lnTo>
                  <a:lnTo>
                    <a:pt x="4301" y="3692"/>
                  </a:lnTo>
                  <a:lnTo>
                    <a:pt x="4297" y="3691"/>
                  </a:lnTo>
                  <a:lnTo>
                    <a:pt x="4186" y="3682"/>
                  </a:lnTo>
                  <a:lnTo>
                    <a:pt x="4183" y="3682"/>
                  </a:lnTo>
                  <a:lnTo>
                    <a:pt x="4073" y="3671"/>
                  </a:lnTo>
                  <a:lnTo>
                    <a:pt x="4070" y="3670"/>
                  </a:lnTo>
                  <a:lnTo>
                    <a:pt x="3961" y="3658"/>
                  </a:lnTo>
                  <a:lnTo>
                    <a:pt x="3958" y="3658"/>
                  </a:lnTo>
                  <a:lnTo>
                    <a:pt x="3851" y="3644"/>
                  </a:lnTo>
                  <a:lnTo>
                    <a:pt x="3847" y="3643"/>
                  </a:lnTo>
                  <a:lnTo>
                    <a:pt x="3741" y="3628"/>
                  </a:lnTo>
                  <a:lnTo>
                    <a:pt x="3737" y="3628"/>
                  </a:lnTo>
                  <a:lnTo>
                    <a:pt x="3633" y="3611"/>
                  </a:lnTo>
                  <a:lnTo>
                    <a:pt x="3629" y="3610"/>
                  </a:lnTo>
                  <a:lnTo>
                    <a:pt x="3527" y="3593"/>
                  </a:lnTo>
                  <a:lnTo>
                    <a:pt x="3523" y="3592"/>
                  </a:lnTo>
                  <a:lnTo>
                    <a:pt x="3422" y="3573"/>
                  </a:lnTo>
                  <a:lnTo>
                    <a:pt x="3418" y="3572"/>
                  </a:lnTo>
                  <a:lnTo>
                    <a:pt x="3320" y="3551"/>
                  </a:lnTo>
                  <a:lnTo>
                    <a:pt x="3315" y="3550"/>
                  </a:lnTo>
                  <a:lnTo>
                    <a:pt x="3219" y="3529"/>
                  </a:lnTo>
                  <a:lnTo>
                    <a:pt x="3215" y="3528"/>
                  </a:lnTo>
                  <a:lnTo>
                    <a:pt x="3122" y="3505"/>
                  </a:lnTo>
                  <a:lnTo>
                    <a:pt x="3117" y="3503"/>
                  </a:lnTo>
                  <a:lnTo>
                    <a:pt x="3027" y="3479"/>
                  </a:lnTo>
                  <a:lnTo>
                    <a:pt x="3022" y="3478"/>
                  </a:lnTo>
                  <a:lnTo>
                    <a:pt x="2934" y="3453"/>
                  </a:lnTo>
                  <a:lnTo>
                    <a:pt x="2929" y="3451"/>
                  </a:lnTo>
                  <a:lnTo>
                    <a:pt x="2844" y="3425"/>
                  </a:lnTo>
                  <a:lnTo>
                    <a:pt x="2839" y="3424"/>
                  </a:lnTo>
                  <a:lnTo>
                    <a:pt x="2757" y="3396"/>
                  </a:lnTo>
                  <a:lnTo>
                    <a:pt x="2751" y="3394"/>
                  </a:lnTo>
                  <a:lnTo>
                    <a:pt x="2672" y="3366"/>
                  </a:lnTo>
                  <a:lnTo>
                    <a:pt x="2666" y="3364"/>
                  </a:lnTo>
                  <a:lnTo>
                    <a:pt x="2590" y="3334"/>
                  </a:lnTo>
                  <a:lnTo>
                    <a:pt x="2584" y="3332"/>
                  </a:lnTo>
                  <a:lnTo>
                    <a:pt x="2511" y="3302"/>
                  </a:lnTo>
                  <a:lnTo>
                    <a:pt x="2505" y="3299"/>
                  </a:lnTo>
                  <a:lnTo>
                    <a:pt x="2435" y="3268"/>
                  </a:lnTo>
                  <a:lnTo>
                    <a:pt x="2428" y="3264"/>
                  </a:lnTo>
                  <a:lnTo>
                    <a:pt x="2362" y="3232"/>
                  </a:lnTo>
                  <a:lnTo>
                    <a:pt x="2355" y="3228"/>
                  </a:lnTo>
                  <a:lnTo>
                    <a:pt x="2292" y="3195"/>
                  </a:lnTo>
                  <a:lnTo>
                    <a:pt x="2284" y="3191"/>
                  </a:lnTo>
                  <a:lnTo>
                    <a:pt x="2225" y="3157"/>
                  </a:lnTo>
                  <a:lnTo>
                    <a:pt x="2216" y="3152"/>
                  </a:lnTo>
                  <a:close/>
                  <a:moveTo>
                    <a:pt x="7810" y="7603"/>
                  </a:moveTo>
                  <a:lnTo>
                    <a:pt x="7811" y="7583"/>
                  </a:lnTo>
                  <a:lnTo>
                    <a:pt x="7811" y="5725"/>
                  </a:lnTo>
                  <a:lnTo>
                    <a:pt x="7784" y="5742"/>
                  </a:lnTo>
                  <a:lnTo>
                    <a:pt x="7775" y="5747"/>
                  </a:lnTo>
                  <a:lnTo>
                    <a:pt x="7716" y="5781"/>
                  </a:lnTo>
                  <a:lnTo>
                    <a:pt x="7708" y="5785"/>
                  </a:lnTo>
                  <a:lnTo>
                    <a:pt x="7645" y="5818"/>
                  </a:lnTo>
                  <a:lnTo>
                    <a:pt x="7638" y="5822"/>
                  </a:lnTo>
                  <a:lnTo>
                    <a:pt x="7572" y="5854"/>
                  </a:lnTo>
                  <a:lnTo>
                    <a:pt x="7565" y="5858"/>
                  </a:lnTo>
                  <a:lnTo>
                    <a:pt x="7495" y="5889"/>
                  </a:lnTo>
                  <a:lnTo>
                    <a:pt x="7489" y="5892"/>
                  </a:lnTo>
                  <a:lnTo>
                    <a:pt x="7416" y="5922"/>
                  </a:lnTo>
                  <a:lnTo>
                    <a:pt x="7410" y="5925"/>
                  </a:lnTo>
                  <a:lnTo>
                    <a:pt x="7334" y="5954"/>
                  </a:lnTo>
                  <a:lnTo>
                    <a:pt x="7328" y="5956"/>
                  </a:lnTo>
                  <a:lnTo>
                    <a:pt x="7249" y="5985"/>
                  </a:lnTo>
                  <a:lnTo>
                    <a:pt x="7244" y="5987"/>
                  </a:lnTo>
                  <a:lnTo>
                    <a:pt x="7162" y="6014"/>
                  </a:lnTo>
                  <a:lnTo>
                    <a:pt x="7156" y="6016"/>
                  </a:lnTo>
                  <a:lnTo>
                    <a:pt x="7071" y="6042"/>
                  </a:lnTo>
                  <a:lnTo>
                    <a:pt x="7066" y="6044"/>
                  </a:lnTo>
                  <a:lnTo>
                    <a:pt x="6978" y="6069"/>
                  </a:lnTo>
                  <a:lnTo>
                    <a:pt x="6974" y="6070"/>
                  </a:lnTo>
                  <a:lnTo>
                    <a:pt x="6883" y="6094"/>
                  </a:lnTo>
                  <a:lnTo>
                    <a:pt x="6878" y="6095"/>
                  </a:lnTo>
                  <a:lnTo>
                    <a:pt x="6785" y="6118"/>
                  </a:lnTo>
                  <a:lnTo>
                    <a:pt x="6781" y="6119"/>
                  </a:lnTo>
                  <a:lnTo>
                    <a:pt x="6685" y="6141"/>
                  </a:lnTo>
                  <a:lnTo>
                    <a:pt x="6681" y="6142"/>
                  </a:lnTo>
                  <a:lnTo>
                    <a:pt x="6582" y="6163"/>
                  </a:lnTo>
                  <a:lnTo>
                    <a:pt x="6578" y="6164"/>
                  </a:lnTo>
                  <a:lnTo>
                    <a:pt x="6477" y="6183"/>
                  </a:lnTo>
                  <a:lnTo>
                    <a:pt x="6473" y="6184"/>
                  </a:lnTo>
                  <a:lnTo>
                    <a:pt x="6371" y="6201"/>
                  </a:lnTo>
                  <a:lnTo>
                    <a:pt x="6367" y="6202"/>
                  </a:lnTo>
                  <a:lnTo>
                    <a:pt x="6263" y="6219"/>
                  </a:lnTo>
                  <a:lnTo>
                    <a:pt x="6259" y="6219"/>
                  </a:lnTo>
                  <a:lnTo>
                    <a:pt x="6153" y="6234"/>
                  </a:lnTo>
                  <a:lnTo>
                    <a:pt x="6149" y="6235"/>
                  </a:lnTo>
                  <a:lnTo>
                    <a:pt x="6042" y="6249"/>
                  </a:lnTo>
                  <a:lnTo>
                    <a:pt x="6039" y="6249"/>
                  </a:lnTo>
                  <a:lnTo>
                    <a:pt x="5930" y="6261"/>
                  </a:lnTo>
                  <a:lnTo>
                    <a:pt x="5927" y="6262"/>
                  </a:lnTo>
                  <a:lnTo>
                    <a:pt x="5817" y="6273"/>
                  </a:lnTo>
                  <a:lnTo>
                    <a:pt x="5814" y="6273"/>
                  </a:lnTo>
                  <a:lnTo>
                    <a:pt x="5703" y="6282"/>
                  </a:lnTo>
                  <a:lnTo>
                    <a:pt x="5699" y="6283"/>
                  </a:lnTo>
                  <a:lnTo>
                    <a:pt x="5588" y="6291"/>
                  </a:lnTo>
                  <a:lnTo>
                    <a:pt x="5584" y="6291"/>
                  </a:lnTo>
                  <a:lnTo>
                    <a:pt x="5472" y="6298"/>
                  </a:lnTo>
                  <a:lnTo>
                    <a:pt x="5468" y="6298"/>
                  </a:lnTo>
                  <a:lnTo>
                    <a:pt x="5355" y="6303"/>
                  </a:lnTo>
                  <a:lnTo>
                    <a:pt x="5352" y="6303"/>
                  </a:lnTo>
                  <a:lnTo>
                    <a:pt x="5238" y="6307"/>
                  </a:lnTo>
                  <a:lnTo>
                    <a:pt x="5234" y="6307"/>
                  </a:lnTo>
                  <a:lnTo>
                    <a:pt x="5120" y="6309"/>
                  </a:lnTo>
                  <a:lnTo>
                    <a:pt x="5117" y="6309"/>
                  </a:lnTo>
                  <a:lnTo>
                    <a:pt x="5002" y="6310"/>
                  </a:lnTo>
                  <a:lnTo>
                    <a:pt x="4998" y="6310"/>
                  </a:lnTo>
                  <a:lnTo>
                    <a:pt x="4883" y="6309"/>
                  </a:lnTo>
                  <a:lnTo>
                    <a:pt x="4880" y="6309"/>
                  </a:lnTo>
                  <a:lnTo>
                    <a:pt x="4766" y="6307"/>
                  </a:lnTo>
                  <a:lnTo>
                    <a:pt x="4762" y="6307"/>
                  </a:lnTo>
                  <a:lnTo>
                    <a:pt x="4648" y="6303"/>
                  </a:lnTo>
                  <a:lnTo>
                    <a:pt x="4645" y="6303"/>
                  </a:lnTo>
                  <a:lnTo>
                    <a:pt x="4532" y="6298"/>
                  </a:lnTo>
                  <a:lnTo>
                    <a:pt x="4528" y="6298"/>
                  </a:lnTo>
                  <a:lnTo>
                    <a:pt x="4416" y="6291"/>
                  </a:lnTo>
                  <a:lnTo>
                    <a:pt x="4412" y="6291"/>
                  </a:lnTo>
                  <a:lnTo>
                    <a:pt x="4301" y="6283"/>
                  </a:lnTo>
                  <a:lnTo>
                    <a:pt x="4297" y="6282"/>
                  </a:lnTo>
                  <a:lnTo>
                    <a:pt x="4186" y="6273"/>
                  </a:lnTo>
                  <a:lnTo>
                    <a:pt x="4183" y="6273"/>
                  </a:lnTo>
                  <a:lnTo>
                    <a:pt x="4073" y="6262"/>
                  </a:lnTo>
                  <a:lnTo>
                    <a:pt x="4070" y="6261"/>
                  </a:lnTo>
                  <a:lnTo>
                    <a:pt x="3961" y="6249"/>
                  </a:lnTo>
                  <a:lnTo>
                    <a:pt x="3958" y="6249"/>
                  </a:lnTo>
                  <a:lnTo>
                    <a:pt x="3851" y="6235"/>
                  </a:lnTo>
                  <a:lnTo>
                    <a:pt x="3847" y="6234"/>
                  </a:lnTo>
                  <a:lnTo>
                    <a:pt x="3741" y="6219"/>
                  </a:lnTo>
                  <a:lnTo>
                    <a:pt x="3737" y="6219"/>
                  </a:lnTo>
                  <a:lnTo>
                    <a:pt x="3633" y="6202"/>
                  </a:lnTo>
                  <a:lnTo>
                    <a:pt x="3629" y="6201"/>
                  </a:lnTo>
                  <a:lnTo>
                    <a:pt x="3527" y="6184"/>
                  </a:lnTo>
                  <a:lnTo>
                    <a:pt x="3523" y="6183"/>
                  </a:lnTo>
                  <a:lnTo>
                    <a:pt x="3422" y="6164"/>
                  </a:lnTo>
                  <a:lnTo>
                    <a:pt x="3418" y="6163"/>
                  </a:lnTo>
                  <a:lnTo>
                    <a:pt x="3319" y="6142"/>
                  </a:lnTo>
                  <a:lnTo>
                    <a:pt x="3315" y="6141"/>
                  </a:lnTo>
                  <a:lnTo>
                    <a:pt x="3219" y="6119"/>
                  </a:lnTo>
                  <a:lnTo>
                    <a:pt x="3215" y="6118"/>
                  </a:lnTo>
                  <a:lnTo>
                    <a:pt x="3122" y="6095"/>
                  </a:lnTo>
                  <a:lnTo>
                    <a:pt x="3117" y="6094"/>
                  </a:lnTo>
                  <a:lnTo>
                    <a:pt x="3026" y="6070"/>
                  </a:lnTo>
                  <a:lnTo>
                    <a:pt x="3022" y="6069"/>
                  </a:lnTo>
                  <a:lnTo>
                    <a:pt x="2934" y="6044"/>
                  </a:lnTo>
                  <a:lnTo>
                    <a:pt x="2929" y="6042"/>
                  </a:lnTo>
                  <a:lnTo>
                    <a:pt x="2844" y="6016"/>
                  </a:lnTo>
                  <a:lnTo>
                    <a:pt x="2838" y="6014"/>
                  </a:lnTo>
                  <a:lnTo>
                    <a:pt x="2756" y="5987"/>
                  </a:lnTo>
                  <a:lnTo>
                    <a:pt x="2751" y="5985"/>
                  </a:lnTo>
                  <a:lnTo>
                    <a:pt x="2672" y="5956"/>
                  </a:lnTo>
                  <a:lnTo>
                    <a:pt x="2666" y="5954"/>
                  </a:lnTo>
                  <a:lnTo>
                    <a:pt x="2590" y="5925"/>
                  </a:lnTo>
                  <a:lnTo>
                    <a:pt x="2584" y="5922"/>
                  </a:lnTo>
                  <a:lnTo>
                    <a:pt x="2511" y="5892"/>
                  </a:lnTo>
                  <a:lnTo>
                    <a:pt x="2505" y="5889"/>
                  </a:lnTo>
                  <a:lnTo>
                    <a:pt x="2435" y="5858"/>
                  </a:lnTo>
                  <a:lnTo>
                    <a:pt x="2428" y="5854"/>
                  </a:lnTo>
                  <a:lnTo>
                    <a:pt x="2362" y="5822"/>
                  </a:lnTo>
                  <a:lnTo>
                    <a:pt x="2355" y="5818"/>
                  </a:lnTo>
                  <a:lnTo>
                    <a:pt x="2292" y="5785"/>
                  </a:lnTo>
                  <a:lnTo>
                    <a:pt x="2284" y="5781"/>
                  </a:lnTo>
                  <a:lnTo>
                    <a:pt x="2225" y="5747"/>
                  </a:lnTo>
                  <a:lnTo>
                    <a:pt x="2216" y="5742"/>
                  </a:lnTo>
                  <a:lnTo>
                    <a:pt x="2189" y="5725"/>
                  </a:lnTo>
                  <a:lnTo>
                    <a:pt x="2189" y="7583"/>
                  </a:lnTo>
                  <a:lnTo>
                    <a:pt x="2190" y="7603"/>
                  </a:lnTo>
                  <a:lnTo>
                    <a:pt x="2192" y="7617"/>
                  </a:lnTo>
                  <a:lnTo>
                    <a:pt x="2196" y="7632"/>
                  </a:lnTo>
                  <a:lnTo>
                    <a:pt x="2203" y="7649"/>
                  </a:lnTo>
                  <a:lnTo>
                    <a:pt x="2212" y="7668"/>
                  </a:lnTo>
                  <a:lnTo>
                    <a:pt x="2225" y="7689"/>
                  </a:lnTo>
                  <a:lnTo>
                    <a:pt x="2241" y="7712"/>
                  </a:lnTo>
                  <a:lnTo>
                    <a:pt x="2262" y="7736"/>
                  </a:lnTo>
                  <a:lnTo>
                    <a:pt x="2287" y="7762"/>
                  </a:lnTo>
                  <a:lnTo>
                    <a:pt x="2316" y="7790"/>
                  </a:lnTo>
                  <a:lnTo>
                    <a:pt x="2349" y="7818"/>
                  </a:lnTo>
                  <a:lnTo>
                    <a:pt x="2388" y="7847"/>
                  </a:lnTo>
                  <a:lnTo>
                    <a:pt x="2430" y="7876"/>
                  </a:lnTo>
                  <a:lnTo>
                    <a:pt x="2478" y="7906"/>
                  </a:lnTo>
                  <a:lnTo>
                    <a:pt x="2529" y="7935"/>
                  </a:lnTo>
                  <a:lnTo>
                    <a:pt x="2585" y="7964"/>
                  </a:lnTo>
                  <a:lnTo>
                    <a:pt x="2644" y="7993"/>
                  </a:lnTo>
                  <a:lnTo>
                    <a:pt x="2707" y="8022"/>
                  </a:lnTo>
                  <a:lnTo>
                    <a:pt x="2774" y="8050"/>
                  </a:lnTo>
                  <a:lnTo>
                    <a:pt x="2844" y="8077"/>
                  </a:lnTo>
                  <a:lnTo>
                    <a:pt x="2917" y="8103"/>
                  </a:lnTo>
                  <a:lnTo>
                    <a:pt x="2994" y="8129"/>
                  </a:lnTo>
                  <a:lnTo>
                    <a:pt x="3074" y="8154"/>
                  </a:lnTo>
                  <a:lnTo>
                    <a:pt x="3157" y="8178"/>
                  </a:lnTo>
                  <a:lnTo>
                    <a:pt x="3243" y="8201"/>
                  </a:lnTo>
                  <a:lnTo>
                    <a:pt x="3332" y="8222"/>
                  </a:lnTo>
                  <a:lnTo>
                    <a:pt x="3424" y="8243"/>
                  </a:lnTo>
                  <a:lnTo>
                    <a:pt x="3518" y="8263"/>
                  </a:lnTo>
                  <a:lnTo>
                    <a:pt x="3615" y="8281"/>
                  </a:lnTo>
                  <a:lnTo>
                    <a:pt x="3713" y="8299"/>
                  </a:lnTo>
                  <a:lnTo>
                    <a:pt x="3814" y="8314"/>
                  </a:lnTo>
                  <a:lnTo>
                    <a:pt x="3916" y="8329"/>
                  </a:lnTo>
                  <a:lnTo>
                    <a:pt x="4020" y="8342"/>
                  </a:lnTo>
                  <a:lnTo>
                    <a:pt x="4125" y="8354"/>
                  </a:lnTo>
                  <a:lnTo>
                    <a:pt x="4231" y="8365"/>
                  </a:lnTo>
                  <a:lnTo>
                    <a:pt x="4338" y="8374"/>
                  </a:lnTo>
                  <a:lnTo>
                    <a:pt x="4447" y="8382"/>
                  </a:lnTo>
                  <a:lnTo>
                    <a:pt x="4556" y="8388"/>
                  </a:lnTo>
                  <a:lnTo>
                    <a:pt x="4666" y="8393"/>
                  </a:lnTo>
                  <a:lnTo>
                    <a:pt x="4777" y="8397"/>
                  </a:lnTo>
                  <a:lnTo>
                    <a:pt x="4888" y="8399"/>
                  </a:lnTo>
                  <a:lnTo>
                    <a:pt x="5000" y="8400"/>
                  </a:lnTo>
                  <a:lnTo>
                    <a:pt x="5112" y="8399"/>
                  </a:lnTo>
                  <a:lnTo>
                    <a:pt x="5223" y="8397"/>
                  </a:lnTo>
                  <a:lnTo>
                    <a:pt x="5334" y="8393"/>
                  </a:lnTo>
                  <a:lnTo>
                    <a:pt x="5444" y="8388"/>
                  </a:lnTo>
                  <a:lnTo>
                    <a:pt x="5553" y="8382"/>
                  </a:lnTo>
                  <a:lnTo>
                    <a:pt x="5662" y="8374"/>
                  </a:lnTo>
                  <a:lnTo>
                    <a:pt x="5769" y="8365"/>
                  </a:lnTo>
                  <a:lnTo>
                    <a:pt x="5875" y="8354"/>
                  </a:lnTo>
                  <a:lnTo>
                    <a:pt x="5980" y="8342"/>
                  </a:lnTo>
                  <a:lnTo>
                    <a:pt x="6084" y="8329"/>
                  </a:lnTo>
                  <a:lnTo>
                    <a:pt x="6186" y="8314"/>
                  </a:lnTo>
                  <a:lnTo>
                    <a:pt x="6287" y="8299"/>
                  </a:lnTo>
                  <a:lnTo>
                    <a:pt x="6385" y="8281"/>
                  </a:lnTo>
                  <a:lnTo>
                    <a:pt x="6482" y="8263"/>
                  </a:lnTo>
                  <a:lnTo>
                    <a:pt x="6576" y="8243"/>
                  </a:lnTo>
                  <a:lnTo>
                    <a:pt x="6668" y="8222"/>
                  </a:lnTo>
                  <a:lnTo>
                    <a:pt x="6757" y="8201"/>
                  </a:lnTo>
                  <a:lnTo>
                    <a:pt x="6843" y="8178"/>
                  </a:lnTo>
                  <a:lnTo>
                    <a:pt x="6926" y="8154"/>
                  </a:lnTo>
                  <a:lnTo>
                    <a:pt x="7006" y="8129"/>
                  </a:lnTo>
                  <a:lnTo>
                    <a:pt x="7083" y="8103"/>
                  </a:lnTo>
                  <a:lnTo>
                    <a:pt x="7156" y="8077"/>
                  </a:lnTo>
                  <a:lnTo>
                    <a:pt x="7226" y="8050"/>
                  </a:lnTo>
                  <a:lnTo>
                    <a:pt x="7293" y="8022"/>
                  </a:lnTo>
                  <a:lnTo>
                    <a:pt x="7356" y="7993"/>
                  </a:lnTo>
                  <a:lnTo>
                    <a:pt x="7415" y="7964"/>
                  </a:lnTo>
                  <a:lnTo>
                    <a:pt x="7471" y="7935"/>
                  </a:lnTo>
                  <a:lnTo>
                    <a:pt x="7522" y="7906"/>
                  </a:lnTo>
                  <a:lnTo>
                    <a:pt x="7570" y="7876"/>
                  </a:lnTo>
                  <a:lnTo>
                    <a:pt x="7612" y="7847"/>
                  </a:lnTo>
                  <a:lnTo>
                    <a:pt x="7651" y="7818"/>
                  </a:lnTo>
                  <a:lnTo>
                    <a:pt x="7684" y="7790"/>
                  </a:lnTo>
                  <a:lnTo>
                    <a:pt x="7713" y="7762"/>
                  </a:lnTo>
                  <a:lnTo>
                    <a:pt x="7738" y="7736"/>
                  </a:lnTo>
                  <a:lnTo>
                    <a:pt x="7759" y="7712"/>
                  </a:lnTo>
                  <a:lnTo>
                    <a:pt x="7775" y="7689"/>
                  </a:lnTo>
                  <a:lnTo>
                    <a:pt x="7788" y="7668"/>
                  </a:lnTo>
                  <a:lnTo>
                    <a:pt x="7797" y="7649"/>
                  </a:lnTo>
                  <a:lnTo>
                    <a:pt x="7804" y="7632"/>
                  </a:lnTo>
                  <a:lnTo>
                    <a:pt x="7808" y="7617"/>
                  </a:lnTo>
                  <a:lnTo>
                    <a:pt x="7810" y="7603"/>
                  </a:lnTo>
                  <a:close/>
                  <a:moveTo>
                    <a:pt x="7810" y="2423"/>
                  </a:moveTo>
                  <a:lnTo>
                    <a:pt x="7811" y="2410"/>
                  </a:lnTo>
                  <a:lnTo>
                    <a:pt x="7810" y="2397"/>
                  </a:lnTo>
                  <a:lnTo>
                    <a:pt x="7808" y="2383"/>
                  </a:lnTo>
                  <a:lnTo>
                    <a:pt x="7804" y="2368"/>
                  </a:lnTo>
                  <a:lnTo>
                    <a:pt x="7797" y="2351"/>
                  </a:lnTo>
                  <a:lnTo>
                    <a:pt x="7788" y="2332"/>
                  </a:lnTo>
                  <a:lnTo>
                    <a:pt x="7775" y="2311"/>
                  </a:lnTo>
                  <a:lnTo>
                    <a:pt x="7759" y="2288"/>
                  </a:lnTo>
                  <a:lnTo>
                    <a:pt x="7738" y="2264"/>
                  </a:lnTo>
                  <a:lnTo>
                    <a:pt x="7713" y="2238"/>
                  </a:lnTo>
                  <a:lnTo>
                    <a:pt x="7684" y="2210"/>
                  </a:lnTo>
                  <a:lnTo>
                    <a:pt x="7651" y="2182"/>
                  </a:lnTo>
                  <a:lnTo>
                    <a:pt x="7612" y="2153"/>
                  </a:lnTo>
                  <a:lnTo>
                    <a:pt x="7570" y="2124"/>
                  </a:lnTo>
                  <a:lnTo>
                    <a:pt x="7522" y="2094"/>
                  </a:lnTo>
                  <a:lnTo>
                    <a:pt x="7471" y="2065"/>
                  </a:lnTo>
                  <a:lnTo>
                    <a:pt x="7415" y="2036"/>
                  </a:lnTo>
                  <a:lnTo>
                    <a:pt x="7356" y="2007"/>
                  </a:lnTo>
                  <a:lnTo>
                    <a:pt x="7293" y="1978"/>
                  </a:lnTo>
                  <a:lnTo>
                    <a:pt x="7226" y="1950"/>
                  </a:lnTo>
                  <a:lnTo>
                    <a:pt x="7156" y="1923"/>
                  </a:lnTo>
                  <a:lnTo>
                    <a:pt x="7083" y="1897"/>
                  </a:lnTo>
                  <a:lnTo>
                    <a:pt x="7006" y="1871"/>
                  </a:lnTo>
                  <a:lnTo>
                    <a:pt x="6926" y="1846"/>
                  </a:lnTo>
                  <a:lnTo>
                    <a:pt x="6843" y="1822"/>
                  </a:lnTo>
                  <a:lnTo>
                    <a:pt x="6757" y="1799"/>
                  </a:lnTo>
                  <a:lnTo>
                    <a:pt x="6668" y="1778"/>
                  </a:lnTo>
                  <a:lnTo>
                    <a:pt x="6576" y="1757"/>
                  </a:lnTo>
                  <a:lnTo>
                    <a:pt x="6482" y="1737"/>
                  </a:lnTo>
                  <a:lnTo>
                    <a:pt x="6385" y="1719"/>
                  </a:lnTo>
                  <a:lnTo>
                    <a:pt x="6287" y="1701"/>
                  </a:lnTo>
                  <a:lnTo>
                    <a:pt x="6186" y="1686"/>
                  </a:lnTo>
                  <a:lnTo>
                    <a:pt x="6084" y="1671"/>
                  </a:lnTo>
                  <a:lnTo>
                    <a:pt x="5980" y="1658"/>
                  </a:lnTo>
                  <a:lnTo>
                    <a:pt x="5875" y="1646"/>
                  </a:lnTo>
                  <a:lnTo>
                    <a:pt x="5769" y="1635"/>
                  </a:lnTo>
                  <a:lnTo>
                    <a:pt x="5662" y="1626"/>
                  </a:lnTo>
                  <a:lnTo>
                    <a:pt x="5553" y="1618"/>
                  </a:lnTo>
                  <a:lnTo>
                    <a:pt x="5444" y="1612"/>
                  </a:lnTo>
                  <a:lnTo>
                    <a:pt x="5334" y="1607"/>
                  </a:lnTo>
                  <a:lnTo>
                    <a:pt x="5223" y="1603"/>
                  </a:lnTo>
                  <a:lnTo>
                    <a:pt x="5112" y="1601"/>
                  </a:lnTo>
                  <a:lnTo>
                    <a:pt x="5000" y="1600"/>
                  </a:lnTo>
                  <a:lnTo>
                    <a:pt x="4888" y="1601"/>
                  </a:lnTo>
                  <a:lnTo>
                    <a:pt x="4777" y="1603"/>
                  </a:lnTo>
                  <a:lnTo>
                    <a:pt x="4666" y="1607"/>
                  </a:lnTo>
                  <a:lnTo>
                    <a:pt x="4556" y="1612"/>
                  </a:lnTo>
                  <a:lnTo>
                    <a:pt x="4447" y="1618"/>
                  </a:lnTo>
                  <a:lnTo>
                    <a:pt x="4338" y="1626"/>
                  </a:lnTo>
                  <a:lnTo>
                    <a:pt x="4231" y="1635"/>
                  </a:lnTo>
                  <a:lnTo>
                    <a:pt x="4125" y="1646"/>
                  </a:lnTo>
                  <a:lnTo>
                    <a:pt x="4020" y="1658"/>
                  </a:lnTo>
                  <a:lnTo>
                    <a:pt x="3916" y="1671"/>
                  </a:lnTo>
                  <a:lnTo>
                    <a:pt x="3814" y="1686"/>
                  </a:lnTo>
                  <a:lnTo>
                    <a:pt x="3713" y="1701"/>
                  </a:lnTo>
                  <a:lnTo>
                    <a:pt x="3615" y="1719"/>
                  </a:lnTo>
                  <a:lnTo>
                    <a:pt x="3518" y="1737"/>
                  </a:lnTo>
                  <a:lnTo>
                    <a:pt x="3424" y="1757"/>
                  </a:lnTo>
                  <a:lnTo>
                    <a:pt x="3332" y="1778"/>
                  </a:lnTo>
                  <a:lnTo>
                    <a:pt x="3243" y="1799"/>
                  </a:lnTo>
                  <a:lnTo>
                    <a:pt x="3157" y="1822"/>
                  </a:lnTo>
                  <a:lnTo>
                    <a:pt x="3074" y="1846"/>
                  </a:lnTo>
                  <a:lnTo>
                    <a:pt x="2994" y="1871"/>
                  </a:lnTo>
                  <a:lnTo>
                    <a:pt x="2917" y="1897"/>
                  </a:lnTo>
                  <a:lnTo>
                    <a:pt x="2844" y="1923"/>
                  </a:lnTo>
                  <a:lnTo>
                    <a:pt x="2774" y="1950"/>
                  </a:lnTo>
                  <a:lnTo>
                    <a:pt x="2707" y="1978"/>
                  </a:lnTo>
                  <a:lnTo>
                    <a:pt x="2644" y="2007"/>
                  </a:lnTo>
                  <a:lnTo>
                    <a:pt x="2585" y="2036"/>
                  </a:lnTo>
                  <a:lnTo>
                    <a:pt x="2529" y="2065"/>
                  </a:lnTo>
                  <a:lnTo>
                    <a:pt x="2478" y="2094"/>
                  </a:lnTo>
                  <a:lnTo>
                    <a:pt x="2430" y="2124"/>
                  </a:lnTo>
                  <a:lnTo>
                    <a:pt x="2388" y="2153"/>
                  </a:lnTo>
                  <a:lnTo>
                    <a:pt x="2349" y="2182"/>
                  </a:lnTo>
                  <a:lnTo>
                    <a:pt x="2316" y="2210"/>
                  </a:lnTo>
                  <a:lnTo>
                    <a:pt x="2287" y="2238"/>
                  </a:lnTo>
                  <a:lnTo>
                    <a:pt x="2262" y="2264"/>
                  </a:lnTo>
                  <a:lnTo>
                    <a:pt x="2241" y="2288"/>
                  </a:lnTo>
                  <a:lnTo>
                    <a:pt x="2225" y="2311"/>
                  </a:lnTo>
                  <a:lnTo>
                    <a:pt x="2212" y="2332"/>
                  </a:lnTo>
                  <a:lnTo>
                    <a:pt x="2203" y="2351"/>
                  </a:lnTo>
                  <a:lnTo>
                    <a:pt x="2196" y="2368"/>
                  </a:lnTo>
                  <a:lnTo>
                    <a:pt x="2192" y="2383"/>
                  </a:lnTo>
                  <a:lnTo>
                    <a:pt x="2190" y="2397"/>
                  </a:lnTo>
                  <a:lnTo>
                    <a:pt x="2189" y="2410"/>
                  </a:lnTo>
                  <a:lnTo>
                    <a:pt x="2190" y="2423"/>
                  </a:lnTo>
                  <a:lnTo>
                    <a:pt x="2192" y="2436"/>
                  </a:lnTo>
                  <a:lnTo>
                    <a:pt x="2196" y="2451"/>
                  </a:lnTo>
                  <a:lnTo>
                    <a:pt x="2203" y="2468"/>
                  </a:lnTo>
                  <a:lnTo>
                    <a:pt x="2212" y="2487"/>
                  </a:lnTo>
                  <a:lnTo>
                    <a:pt x="2225" y="2508"/>
                  </a:lnTo>
                  <a:lnTo>
                    <a:pt x="2241" y="2531"/>
                  </a:lnTo>
                  <a:lnTo>
                    <a:pt x="2262" y="2556"/>
                  </a:lnTo>
                  <a:lnTo>
                    <a:pt x="2286" y="2582"/>
                  </a:lnTo>
                  <a:lnTo>
                    <a:pt x="2316" y="2609"/>
                  </a:lnTo>
                  <a:lnTo>
                    <a:pt x="2350" y="2638"/>
                  </a:lnTo>
                  <a:lnTo>
                    <a:pt x="2388" y="2667"/>
                  </a:lnTo>
                  <a:lnTo>
                    <a:pt x="2431" y="2696"/>
                  </a:lnTo>
                  <a:lnTo>
                    <a:pt x="2478" y="2726"/>
                  </a:lnTo>
                  <a:lnTo>
                    <a:pt x="2529" y="2755"/>
                  </a:lnTo>
                  <a:lnTo>
                    <a:pt x="2584" y="2784"/>
                  </a:lnTo>
                  <a:lnTo>
                    <a:pt x="2644" y="2813"/>
                  </a:lnTo>
                  <a:lnTo>
                    <a:pt x="2707" y="2841"/>
                  </a:lnTo>
                  <a:lnTo>
                    <a:pt x="2773" y="2869"/>
                  </a:lnTo>
                  <a:lnTo>
                    <a:pt x="2844" y="2896"/>
                  </a:lnTo>
                  <a:lnTo>
                    <a:pt x="2917" y="2923"/>
                  </a:lnTo>
                  <a:lnTo>
                    <a:pt x="2994" y="2948"/>
                  </a:lnTo>
                  <a:lnTo>
                    <a:pt x="3074" y="2973"/>
                  </a:lnTo>
                  <a:lnTo>
                    <a:pt x="3157" y="2997"/>
                  </a:lnTo>
                  <a:lnTo>
                    <a:pt x="3243" y="3020"/>
                  </a:lnTo>
                  <a:lnTo>
                    <a:pt x="3332" y="3041"/>
                  </a:lnTo>
                  <a:lnTo>
                    <a:pt x="3424" y="3062"/>
                  </a:lnTo>
                  <a:lnTo>
                    <a:pt x="3518" y="3082"/>
                  </a:lnTo>
                  <a:lnTo>
                    <a:pt x="3615" y="3100"/>
                  </a:lnTo>
                  <a:lnTo>
                    <a:pt x="3713" y="3118"/>
                  </a:lnTo>
                  <a:lnTo>
                    <a:pt x="3814" y="3133"/>
                  </a:lnTo>
                  <a:lnTo>
                    <a:pt x="3916" y="3148"/>
                  </a:lnTo>
                  <a:lnTo>
                    <a:pt x="4020" y="3161"/>
                  </a:lnTo>
                  <a:lnTo>
                    <a:pt x="4125" y="3173"/>
                  </a:lnTo>
                  <a:lnTo>
                    <a:pt x="4231" y="3184"/>
                  </a:lnTo>
                  <a:lnTo>
                    <a:pt x="4338" y="3193"/>
                  </a:lnTo>
                  <a:lnTo>
                    <a:pt x="4447" y="3201"/>
                  </a:lnTo>
                  <a:lnTo>
                    <a:pt x="4556" y="3207"/>
                  </a:lnTo>
                  <a:lnTo>
                    <a:pt x="4666" y="3212"/>
                  </a:lnTo>
                  <a:lnTo>
                    <a:pt x="4777" y="3216"/>
                  </a:lnTo>
                  <a:lnTo>
                    <a:pt x="4888" y="3218"/>
                  </a:lnTo>
                  <a:lnTo>
                    <a:pt x="5000" y="3219"/>
                  </a:lnTo>
                  <a:lnTo>
                    <a:pt x="5112" y="3218"/>
                  </a:lnTo>
                  <a:lnTo>
                    <a:pt x="5223" y="3216"/>
                  </a:lnTo>
                  <a:lnTo>
                    <a:pt x="5334" y="3212"/>
                  </a:lnTo>
                  <a:lnTo>
                    <a:pt x="5444" y="3207"/>
                  </a:lnTo>
                  <a:lnTo>
                    <a:pt x="5553" y="3201"/>
                  </a:lnTo>
                  <a:lnTo>
                    <a:pt x="5662" y="3193"/>
                  </a:lnTo>
                  <a:lnTo>
                    <a:pt x="5769" y="3184"/>
                  </a:lnTo>
                  <a:lnTo>
                    <a:pt x="5875" y="3173"/>
                  </a:lnTo>
                  <a:lnTo>
                    <a:pt x="5980" y="3161"/>
                  </a:lnTo>
                  <a:lnTo>
                    <a:pt x="6084" y="3148"/>
                  </a:lnTo>
                  <a:lnTo>
                    <a:pt x="6186" y="3133"/>
                  </a:lnTo>
                  <a:lnTo>
                    <a:pt x="6287" y="3118"/>
                  </a:lnTo>
                  <a:lnTo>
                    <a:pt x="6385" y="3100"/>
                  </a:lnTo>
                  <a:lnTo>
                    <a:pt x="6482" y="3082"/>
                  </a:lnTo>
                  <a:lnTo>
                    <a:pt x="6576" y="3062"/>
                  </a:lnTo>
                  <a:lnTo>
                    <a:pt x="6668" y="3041"/>
                  </a:lnTo>
                  <a:lnTo>
                    <a:pt x="6757" y="3020"/>
                  </a:lnTo>
                  <a:lnTo>
                    <a:pt x="6843" y="2997"/>
                  </a:lnTo>
                  <a:lnTo>
                    <a:pt x="6926" y="2973"/>
                  </a:lnTo>
                  <a:lnTo>
                    <a:pt x="7006" y="2948"/>
                  </a:lnTo>
                  <a:lnTo>
                    <a:pt x="7083" y="2923"/>
                  </a:lnTo>
                  <a:lnTo>
                    <a:pt x="7156" y="2896"/>
                  </a:lnTo>
                  <a:lnTo>
                    <a:pt x="7227" y="2869"/>
                  </a:lnTo>
                  <a:lnTo>
                    <a:pt x="7293" y="2841"/>
                  </a:lnTo>
                  <a:lnTo>
                    <a:pt x="7356" y="2813"/>
                  </a:lnTo>
                  <a:lnTo>
                    <a:pt x="7416" y="2784"/>
                  </a:lnTo>
                  <a:lnTo>
                    <a:pt x="7471" y="2755"/>
                  </a:lnTo>
                  <a:lnTo>
                    <a:pt x="7522" y="2726"/>
                  </a:lnTo>
                  <a:lnTo>
                    <a:pt x="7569" y="2696"/>
                  </a:lnTo>
                  <a:lnTo>
                    <a:pt x="7612" y="2667"/>
                  </a:lnTo>
                  <a:lnTo>
                    <a:pt x="7650" y="2638"/>
                  </a:lnTo>
                  <a:lnTo>
                    <a:pt x="7684" y="2609"/>
                  </a:lnTo>
                  <a:lnTo>
                    <a:pt x="7714" y="2582"/>
                  </a:lnTo>
                  <a:lnTo>
                    <a:pt x="7738" y="2556"/>
                  </a:lnTo>
                  <a:lnTo>
                    <a:pt x="7759" y="2531"/>
                  </a:lnTo>
                  <a:lnTo>
                    <a:pt x="7775" y="2508"/>
                  </a:lnTo>
                  <a:lnTo>
                    <a:pt x="7788" y="2487"/>
                  </a:lnTo>
                  <a:lnTo>
                    <a:pt x="7797" y="2468"/>
                  </a:lnTo>
                  <a:lnTo>
                    <a:pt x="7804" y="2451"/>
                  </a:lnTo>
                  <a:lnTo>
                    <a:pt x="7808" y="2436"/>
                  </a:lnTo>
                  <a:lnTo>
                    <a:pt x="7810" y="24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7" name="Google Shape;652;p7">
            <a:extLst>
              <a:ext uri="{FF2B5EF4-FFF2-40B4-BE49-F238E27FC236}">
                <a16:creationId xmlns:a16="http://schemas.microsoft.com/office/drawing/2014/main" id="{5CC079D3-F687-4BBC-8BE9-745EEA5E1D25}"/>
              </a:ext>
            </a:extLst>
          </p:cNvPr>
          <p:cNvGrpSpPr/>
          <p:nvPr/>
        </p:nvGrpSpPr>
        <p:grpSpPr>
          <a:xfrm>
            <a:off x="2962542" y="3559635"/>
            <a:ext cx="633600" cy="633600"/>
            <a:chOff x="2962542" y="3559635"/>
            <a:chExt cx="633600" cy="633600"/>
          </a:xfrm>
          <a:solidFill>
            <a:schemeClr val="bg1"/>
          </a:solidFill>
        </p:grpSpPr>
        <p:sp>
          <p:nvSpPr>
            <p:cNvPr id="248" name="Google Shape;653;p7">
              <a:extLst>
                <a:ext uri="{FF2B5EF4-FFF2-40B4-BE49-F238E27FC236}">
                  <a16:creationId xmlns:a16="http://schemas.microsoft.com/office/drawing/2014/main" id="{F5A53CD7-3759-4135-B7B7-E214E8B4B54F}"/>
                </a:ext>
              </a:extLst>
            </p:cNvPr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37" y="3181"/>
                  </a:moveTo>
                  <a:lnTo>
                    <a:pt x="6663" y="3181"/>
                  </a:lnTo>
                  <a:lnTo>
                    <a:pt x="6667" y="3181"/>
                  </a:lnTo>
                  <a:lnTo>
                    <a:pt x="6671" y="3181"/>
                  </a:lnTo>
                  <a:lnTo>
                    <a:pt x="6675" y="3182"/>
                  </a:lnTo>
                  <a:lnTo>
                    <a:pt x="6678" y="3182"/>
                  </a:lnTo>
                  <a:lnTo>
                    <a:pt x="6682" y="3183"/>
                  </a:lnTo>
                  <a:lnTo>
                    <a:pt x="6686" y="3184"/>
                  </a:lnTo>
                  <a:lnTo>
                    <a:pt x="6690" y="3185"/>
                  </a:lnTo>
                  <a:lnTo>
                    <a:pt x="6693" y="3186"/>
                  </a:lnTo>
                  <a:lnTo>
                    <a:pt x="6697" y="3187"/>
                  </a:lnTo>
                  <a:lnTo>
                    <a:pt x="6701" y="3188"/>
                  </a:lnTo>
                  <a:lnTo>
                    <a:pt x="6704" y="3190"/>
                  </a:lnTo>
                  <a:lnTo>
                    <a:pt x="6708" y="3191"/>
                  </a:lnTo>
                  <a:lnTo>
                    <a:pt x="6712" y="3193"/>
                  </a:lnTo>
                  <a:lnTo>
                    <a:pt x="6715" y="3195"/>
                  </a:lnTo>
                  <a:lnTo>
                    <a:pt x="6718" y="3197"/>
                  </a:lnTo>
                  <a:lnTo>
                    <a:pt x="6722" y="3199"/>
                  </a:lnTo>
                  <a:lnTo>
                    <a:pt x="6725" y="3201"/>
                  </a:lnTo>
                  <a:lnTo>
                    <a:pt x="6728" y="3204"/>
                  </a:lnTo>
                  <a:lnTo>
                    <a:pt x="6731" y="3206"/>
                  </a:lnTo>
                  <a:lnTo>
                    <a:pt x="6734" y="3209"/>
                  </a:lnTo>
                  <a:lnTo>
                    <a:pt x="6737" y="3211"/>
                  </a:lnTo>
                  <a:lnTo>
                    <a:pt x="6739" y="3214"/>
                  </a:lnTo>
                  <a:lnTo>
                    <a:pt x="6742" y="3217"/>
                  </a:lnTo>
                  <a:lnTo>
                    <a:pt x="6744" y="3220"/>
                  </a:lnTo>
                  <a:lnTo>
                    <a:pt x="6747" y="3223"/>
                  </a:lnTo>
                  <a:lnTo>
                    <a:pt x="6749" y="3226"/>
                  </a:lnTo>
                  <a:lnTo>
                    <a:pt x="6751" y="3230"/>
                  </a:lnTo>
                  <a:lnTo>
                    <a:pt x="6753" y="3233"/>
                  </a:lnTo>
                  <a:lnTo>
                    <a:pt x="6755" y="3236"/>
                  </a:lnTo>
                  <a:lnTo>
                    <a:pt x="6757" y="3240"/>
                  </a:lnTo>
                  <a:lnTo>
                    <a:pt x="6758" y="3244"/>
                  </a:lnTo>
                  <a:lnTo>
                    <a:pt x="6760" y="3247"/>
                  </a:lnTo>
                  <a:lnTo>
                    <a:pt x="6761" y="3251"/>
                  </a:lnTo>
                  <a:lnTo>
                    <a:pt x="6762" y="3255"/>
                  </a:lnTo>
                  <a:lnTo>
                    <a:pt x="6763" y="3258"/>
                  </a:lnTo>
                  <a:lnTo>
                    <a:pt x="6764" y="3262"/>
                  </a:lnTo>
                  <a:lnTo>
                    <a:pt x="6765" y="3266"/>
                  </a:lnTo>
                  <a:lnTo>
                    <a:pt x="6766" y="3270"/>
                  </a:lnTo>
                  <a:lnTo>
                    <a:pt x="6766" y="3273"/>
                  </a:lnTo>
                  <a:lnTo>
                    <a:pt x="6767" y="3277"/>
                  </a:lnTo>
                  <a:lnTo>
                    <a:pt x="6767" y="3281"/>
                  </a:lnTo>
                  <a:lnTo>
                    <a:pt x="6767" y="3285"/>
                  </a:lnTo>
                  <a:lnTo>
                    <a:pt x="6767" y="5156"/>
                  </a:lnTo>
                  <a:lnTo>
                    <a:pt x="6767" y="5160"/>
                  </a:lnTo>
                  <a:lnTo>
                    <a:pt x="6767" y="5164"/>
                  </a:lnTo>
                  <a:lnTo>
                    <a:pt x="6766" y="5168"/>
                  </a:lnTo>
                  <a:lnTo>
                    <a:pt x="6766" y="5171"/>
                  </a:lnTo>
                  <a:lnTo>
                    <a:pt x="6765" y="5175"/>
                  </a:lnTo>
                  <a:lnTo>
                    <a:pt x="6764" y="5179"/>
                  </a:lnTo>
                  <a:lnTo>
                    <a:pt x="6763" y="5183"/>
                  </a:lnTo>
                  <a:lnTo>
                    <a:pt x="6762" y="5186"/>
                  </a:lnTo>
                  <a:lnTo>
                    <a:pt x="6761" y="5190"/>
                  </a:lnTo>
                  <a:lnTo>
                    <a:pt x="6760" y="5194"/>
                  </a:lnTo>
                  <a:lnTo>
                    <a:pt x="6758" y="5197"/>
                  </a:lnTo>
                  <a:lnTo>
                    <a:pt x="6757" y="5201"/>
                  </a:lnTo>
                  <a:lnTo>
                    <a:pt x="6755" y="5205"/>
                  </a:lnTo>
                  <a:lnTo>
                    <a:pt x="6753" y="5208"/>
                  </a:lnTo>
                  <a:lnTo>
                    <a:pt x="6751" y="5211"/>
                  </a:lnTo>
                  <a:lnTo>
                    <a:pt x="6749" y="5215"/>
                  </a:lnTo>
                  <a:lnTo>
                    <a:pt x="6747" y="5218"/>
                  </a:lnTo>
                  <a:lnTo>
                    <a:pt x="6744" y="5221"/>
                  </a:lnTo>
                  <a:lnTo>
                    <a:pt x="6742" y="5224"/>
                  </a:lnTo>
                  <a:lnTo>
                    <a:pt x="6739" y="5227"/>
                  </a:lnTo>
                  <a:lnTo>
                    <a:pt x="6737" y="5230"/>
                  </a:lnTo>
                  <a:lnTo>
                    <a:pt x="6734" y="5232"/>
                  </a:lnTo>
                  <a:lnTo>
                    <a:pt x="6731" y="5235"/>
                  </a:lnTo>
                  <a:lnTo>
                    <a:pt x="6728" y="5237"/>
                  </a:lnTo>
                  <a:lnTo>
                    <a:pt x="6725" y="5240"/>
                  </a:lnTo>
                  <a:lnTo>
                    <a:pt x="6722" y="5242"/>
                  </a:lnTo>
                  <a:lnTo>
                    <a:pt x="6718" y="5244"/>
                  </a:lnTo>
                  <a:lnTo>
                    <a:pt x="6715" y="5246"/>
                  </a:lnTo>
                  <a:lnTo>
                    <a:pt x="6712" y="5248"/>
                  </a:lnTo>
                  <a:lnTo>
                    <a:pt x="6708" y="5250"/>
                  </a:lnTo>
                  <a:lnTo>
                    <a:pt x="6704" y="5251"/>
                  </a:lnTo>
                  <a:lnTo>
                    <a:pt x="6701" y="5253"/>
                  </a:lnTo>
                  <a:lnTo>
                    <a:pt x="6697" y="5254"/>
                  </a:lnTo>
                  <a:lnTo>
                    <a:pt x="6693" y="5255"/>
                  </a:lnTo>
                  <a:lnTo>
                    <a:pt x="6690" y="5256"/>
                  </a:lnTo>
                  <a:lnTo>
                    <a:pt x="6686" y="5257"/>
                  </a:lnTo>
                  <a:lnTo>
                    <a:pt x="6682" y="5258"/>
                  </a:lnTo>
                  <a:lnTo>
                    <a:pt x="6678" y="5259"/>
                  </a:lnTo>
                  <a:lnTo>
                    <a:pt x="6675" y="5259"/>
                  </a:lnTo>
                  <a:lnTo>
                    <a:pt x="6671" y="5260"/>
                  </a:lnTo>
                  <a:lnTo>
                    <a:pt x="6667" y="5260"/>
                  </a:lnTo>
                  <a:lnTo>
                    <a:pt x="6663" y="5260"/>
                  </a:lnTo>
                  <a:lnTo>
                    <a:pt x="3337" y="5260"/>
                  </a:lnTo>
                  <a:lnTo>
                    <a:pt x="3333" y="5260"/>
                  </a:lnTo>
                  <a:lnTo>
                    <a:pt x="3329" y="5260"/>
                  </a:lnTo>
                  <a:lnTo>
                    <a:pt x="3325" y="5259"/>
                  </a:lnTo>
                  <a:lnTo>
                    <a:pt x="3322" y="5259"/>
                  </a:lnTo>
                  <a:lnTo>
                    <a:pt x="3318" y="5258"/>
                  </a:lnTo>
                  <a:lnTo>
                    <a:pt x="3314" y="5257"/>
                  </a:lnTo>
                  <a:lnTo>
                    <a:pt x="3310" y="5256"/>
                  </a:lnTo>
                  <a:lnTo>
                    <a:pt x="3307" y="5255"/>
                  </a:lnTo>
                  <a:lnTo>
                    <a:pt x="3303" y="5254"/>
                  </a:lnTo>
                  <a:lnTo>
                    <a:pt x="3299" y="5253"/>
                  </a:lnTo>
                  <a:lnTo>
                    <a:pt x="3296" y="5251"/>
                  </a:lnTo>
                  <a:lnTo>
                    <a:pt x="3292" y="5250"/>
                  </a:lnTo>
                  <a:lnTo>
                    <a:pt x="3288" y="5248"/>
                  </a:lnTo>
                  <a:lnTo>
                    <a:pt x="3285" y="5246"/>
                  </a:lnTo>
                  <a:lnTo>
                    <a:pt x="3282" y="5244"/>
                  </a:lnTo>
                  <a:lnTo>
                    <a:pt x="3278" y="5242"/>
                  </a:lnTo>
                  <a:lnTo>
                    <a:pt x="3275" y="5240"/>
                  </a:lnTo>
                  <a:lnTo>
                    <a:pt x="3272" y="5237"/>
                  </a:lnTo>
                  <a:lnTo>
                    <a:pt x="3269" y="5235"/>
                  </a:lnTo>
                  <a:lnTo>
                    <a:pt x="3266" y="5232"/>
                  </a:lnTo>
                  <a:lnTo>
                    <a:pt x="3263" y="5230"/>
                  </a:lnTo>
                  <a:lnTo>
                    <a:pt x="3261" y="5227"/>
                  </a:lnTo>
                  <a:lnTo>
                    <a:pt x="3258" y="5224"/>
                  </a:lnTo>
                  <a:lnTo>
                    <a:pt x="3256" y="5221"/>
                  </a:lnTo>
                  <a:lnTo>
                    <a:pt x="3253" y="5218"/>
                  </a:lnTo>
                  <a:lnTo>
                    <a:pt x="3251" y="5215"/>
                  </a:lnTo>
                  <a:lnTo>
                    <a:pt x="3249" y="5211"/>
                  </a:lnTo>
                  <a:lnTo>
                    <a:pt x="3247" y="5208"/>
                  </a:lnTo>
                  <a:lnTo>
                    <a:pt x="3245" y="5205"/>
                  </a:lnTo>
                  <a:lnTo>
                    <a:pt x="3243" y="5201"/>
                  </a:lnTo>
                  <a:lnTo>
                    <a:pt x="3242" y="5197"/>
                  </a:lnTo>
                  <a:lnTo>
                    <a:pt x="3240" y="5194"/>
                  </a:lnTo>
                  <a:lnTo>
                    <a:pt x="3239" y="5190"/>
                  </a:lnTo>
                  <a:lnTo>
                    <a:pt x="3238" y="5186"/>
                  </a:lnTo>
                  <a:lnTo>
                    <a:pt x="3237" y="5183"/>
                  </a:lnTo>
                  <a:lnTo>
                    <a:pt x="3236" y="5179"/>
                  </a:lnTo>
                  <a:lnTo>
                    <a:pt x="3235" y="5175"/>
                  </a:lnTo>
                  <a:lnTo>
                    <a:pt x="3234" y="5171"/>
                  </a:lnTo>
                  <a:lnTo>
                    <a:pt x="3234" y="5168"/>
                  </a:lnTo>
                  <a:lnTo>
                    <a:pt x="3233" y="5164"/>
                  </a:lnTo>
                  <a:lnTo>
                    <a:pt x="3233" y="5160"/>
                  </a:lnTo>
                  <a:lnTo>
                    <a:pt x="3233" y="5156"/>
                  </a:lnTo>
                  <a:lnTo>
                    <a:pt x="3233" y="3285"/>
                  </a:lnTo>
                  <a:lnTo>
                    <a:pt x="3233" y="3281"/>
                  </a:lnTo>
                  <a:lnTo>
                    <a:pt x="3233" y="3277"/>
                  </a:lnTo>
                  <a:lnTo>
                    <a:pt x="3234" y="3273"/>
                  </a:lnTo>
                  <a:lnTo>
                    <a:pt x="3234" y="3270"/>
                  </a:lnTo>
                  <a:lnTo>
                    <a:pt x="3235" y="3266"/>
                  </a:lnTo>
                  <a:lnTo>
                    <a:pt x="3236" y="3262"/>
                  </a:lnTo>
                  <a:lnTo>
                    <a:pt x="3237" y="3258"/>
                  </a:lnTo>
                  <a:lnTo>
                    <a:pt x="3238" y="3255"/>
                  </a:lnTo>
                  <a:lnTo>
                    <a:pt x="3239" y="3251"/>
                  </a:lnTo>
                  <a:lnTo>
                    <a:pt x="3240" y="3247"/>
                  </a:lnTo>
                  <a:lnTo>
                    <a:pt x="3242" y="3244"/>
                  </a:lnTo>
                  <a:lnTo>
                    <a:pt x="3243" y="3240"/>
                  </a:lnTo>
                  <a:lnTo>
                    <a:pt x="3245" y="3236"/>
                  </a:lnTo>
                  <a:lnTo>
                    <a:pt x="3247" y="3233"/>
                  </a:lnTo>
                  <a:lnTo>
                    <a:pt x="3249" y="3230"/>
                  </a:lnTo>
                  <a:lnTo>
                    <a:pt x="3251" y="3226"/>
                  </a:lnTo>
                  <a:lnTo>
                    <a:pt x="3253" y="3223"/>
                  </a:lnTo>
                  <a:lnTo>
                    <a:pt x="3256" y="3220"/>
                  </a:lnTo>
                  <a:lnTo>
                    <a:pt x="3258" y="3217"/>
                  </a:lnTo>
                  <a:lnTo>
                    <a:pt x="3261" y="3214"/>
                  </a:lnTo>
                  <a:lnTo>
                    <a:pt x="3263" y="3211"/>
                  </a:lnTo>
                  <a:lnTo>
                    <a:pt x="3266" y="3209"/>
                  </a:lnTo>
                  <a:lnTo>
                    <a:pt x="3269" y="3206"/>
                  </a:lnTo>
                  <a:lnTo>
                    <a:pt x="3272" y="3204"/>
                  </a:lnTo>
                  <a:lnTo>
                    <a:pt x="3275" y="3201"/>
                  </a:lnTo>
                  <a:lnTo>
                    <a:pt x="3278" y="3199"/>
                  </a:lnTo>
                  <a:lnTo>
                    <a:pt x="3282" y="3197"/>
                  </a:lnTo>
                  <a:lnTo>
                    <a:pt x="3285" y="3195"/>
                  </a:lnTo>
                  <a:lnTo>
                    <a:pt x="3288" y="3193"/>
                  </a:lnTo>
                  <a:lnTo>
                    <a:pt x="3292" y="3191"/>
                  </a:lnTo>
                  <a:lnTo>
                    <a:pt x="3296" y="3190"/>
                  </a:lnTo>
                  <a:lnTo>
                    <a:pt x="3299" y="3188"/>
                  </a:lnTo>
                  <a:lnTo>
                    <a:pt x="3303" y="3187"/>
                  </a:lnTo>
                  <a:lnTo>
                    <a:pt x="3307" y="3186"/>
                  </a:lnTo>
                  <a:lnTo>
                    <a:pt x="3310" y="3185"/>
                  </a:lnTo>
                  <a:lnTo>
                    <a:pt x="3314" y="3184"/>
                  </a:lnTo>
                  <a:lnTo>
                    <a:pt x="3318" y="3183"/>
                  </a:lnTo>
                  <a:lnTo>
                    <a:pt x="3322" y="3182"/>
                  </a:lnTo>
                  <a:lnTo>
                    <a:pt x="3325" y="3182"/>
                  </a:lnTo>
                  <a:lnTo>
                    <a:pt x="3329" y="3181"/>
                  </a:lnTo>
                  <a:lnTo>
                    <a:pt x="3333" y="3181"/>
                  </a:lnTo>
                  <a:lnTo>
                    <a:pt x="3337" y="3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654;p7">
              <a:extLst>
                <a:ext uri="{FF2B5EF4-FFF2-40B4-BE49-F238E27FC236}">
                  <a16:creationId xmlns:a16="http://schemas.microsoft.com/office/drawing/2014/main" id="{34748D69-2293-426F-A5A6-74BE6EEE81D9}"/>
                </a:ext>
              </a:extLst>
            </p:cNvPr>
            <p:cNvSpPr/>
            <p:nvPr/>
          </p:nvSpPr>
          <p:spPr>
            <a:xfrm>
              <a:off x="296254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19" y="7452"/>
                  </a:moveTo>
                  <a:lnTo>
                    <a:pt x="833" y="7423"/>
                  </a:lnTo>
                  <a:lnTo>
                    <a:pt x="1249" y="6695"/>
                  </a:lnTo>
                  <a:lnTo>
                    <a:pt x="1267" y="6668"/>
                  </a:lnTo>
                  <a:lnTo>
                    <a:pt x="1289" y="6643"/>
                  </a:lnTo>
                  <a:lnTo>
                    <a:pt x="1313" y="6621"/>
                  </a:lnTo>
                  <a:lnTo>
                    <a:pt x="1341" y="6603"/>
                  </a:lnTo>
                  <a:lnTo>
                    <a:pt x="1370" y="6588"/>
                  </a:lnTo>
                  <a:lnTo>
                    <a:pt x="1401" y="6578"/>
                  </a:lnTo>
                  <a:lnTo>
                    <a:pt x="1433" y="6571"/>
                  </a:lnTo>
                  <a:lnTo>
                    <a:pt x="1466" y="6569"/>
                  </a:lnTo>
                  <a:lnTo>
                    <a:pt x="8534" y="6569"/>
                  </a:lnTo>
                  <a:lnTo>
                    <a:pt x="8567" y="6571"/>
                  </a:lnTo>
                  <a:lnTo>
                    <a:pt x="8599" y="6578"/>
                  </a:lnTo>
                  <a:lnTo>
                    <a:pt x="8630" y="6588"/>
                  </a:lnTo>
                  <a:lnTo>
                    <a:pt x="8659" y="6603"/>
                  </a:lnTo>
                  <a:lnTo>
                    <a:pt x="8687" y="6621"/>
                  </a:lnTo>
                  <a:lnTo>
                    <a:pt x="8711" y="6643"/>
                  </a:lnTo>
                  <a:lnTo>
                    <a:pt x="8733" y="6668"/>
                  </a:lnTo>
                  <a:lnTo>
                    <a:pt x="8751" y="6695"/>
                  </a:lnTo>
                  <a:lnTo>
                    <a:pt x="9167" y="7423"/>
                  </a:lnTo>
                  <a:lnTo>
                    <a:pt x="9181" y="7452"/>
                  </a:lnTo>
                  <a:lnTo>
                    <a:pt x="9192" y="7483"/>
                  </a:lnTo>
                  <a:lnTo>
                    <a:pt x="9198" y="7515"/>
                  </a:lnTo>
                  <a:lnTo>
                    <a:pt x="9200" y="7548"/>
                  </a:lnTo>
                  <a:lnTo>
                    <a:pt x="9198" y="7580"/>
                  </a:lnTo>
                  <a:lnTo>
                    <a:pt x="9191" y="7612"/>
                  </a:lnTo>
                  <a:lnTo>
                    <a:pt x="9181" y="7643"/>
                  </a:lnTo>
                  <a:lnTo>
                    <a:pt x="9166" y="7672"/>
                  </a:lnTo>
                  <a:lnTo>
                    <a:pt x="9148" y="7700"/>
                  </a:lnTo>
                  <a:lnTo>
                    <a:pt x="9126" y="7724"/>
                  </a:lnTo>
                  <a:lnTo>
                    <a:pt x="9102" y="7746"/>
                  </a:lnTo>
                  <a:lnTo>
                    <a:pt x="9075" y="7764"/>
                  </a:lnTo>
                  <a:lnTo>
                    <a:pt x="9045" y="7778"/>
                  </a:lnTo>
                  <a:lnTo>
                    <a:pt x="9015" y="7789"/>
                  </a:lnTo>
                  <a:lnTo>
                    <a:pt x="8983" y="7795"/>
                  </a:lnTo>
                  <a:lnTo>
                    <a:pt x="8950" y="7797"/>
                  </a:lnTo>
                  <a:lnTo>
                    <a:pt x="1050" y="7797"/>
                  </a:lnTo>
                  <a:lnTo>
                    <a:pt x="1017" y="7795"/>
                  </a:lnTo>
                  <a:lnTo>
                    <a:pt x="985" y="7789"/>
                  </a:lnTo>
                  <a:lnTo>
                    <a:pt x="955" y="7778"/>
                  </a:lnTo>
                  <a:lnTo>
                    <a:pt x="925" y="7764"/>
                  </a:lnTo>
                  <a:lnTo>
                    <a:pt x="898" y="7746"/>
                  </a:lnTo>
                  <a:lnTo>
                    <a:pt x="874" y="7724"/>
                  </a:lnTo>
                  <a:lnTo>
                    <a:pt x="852" y="7700"/>
                  </a:lnTo>
                  <a:lnTo>
                    <a:pt x="834" y="7672"/>
                  </a:lnTo>
                  <a:lnTo>
                    <a:pt x="819" y="7643"/>
                  </a:lnTo>
                  <a:lnTo>
                    <a:pt x="809" y="7612"/>
                  </a:lnTo>
                  <a:lnTo>
                    <a:pt x="802" y="7580"/>
                  </a:lnTo>
                  <a:lnTo>
                    <a:pt x="800" y="7548"/>
                  </a:lnTo>
                  <a:lnTo>
                    <a:pt x="802" y="7515"/>
                  </a:lnTo>
                  <a:lnTo>
                    <a:pt x="808" y="7483"/>
                  </a:lnTo>
                  <a:lnTo>
                    <a:pt x="819" y="7452"/>
                  </a:lnTo>
                  <a:close/>
                  <a:moveTo>
                    <a:pt x="8519" y="7297"/>
                  </a:moveTo>
                  <a:lnTo>
                    <a:pt x="8389" y="7069"/>
                  </a:lnTo>
                  <a:lnTo>
                    <a:pt x="1611" y="7069"/>
                  </a:lnTo>
                  <a:lnTo>
                    <a:pt x="1481" y="7297"/>
                  </a:lnTo>
                  <a:lnTo>
                    <a:pt x="8519" y="7297"/>
                  </a:lnTo>
                  <a:close/>
                  <a:moveTo>
                    <a:pt x="2800" y="2203"/>
                  </a:moveTo>
                  <a:lnTo>
                    <a:pt x="2812" y="2203"/>
                  </a:lnTo>
                  <a:lnTo>
                    <a:pt x="2817" y="2203"/>
                  </a:lnTo>
                  <a:lnTo>
                    <a:pt x="7183" y="2203"/>
                  </a:lnTo>
                  <a:lnTo>
                    <a:pt x="7188" y="2203"/>
                  </a:lnTo>
                  <a:lnTo>
                    <a:pt x="7200" y="2203"/>
                  </a:lnTo>
                  <a:lnTo>
                    <a:pt x="7209" y="2204"/>
                  </a:lnTo>
                  <a:lnTo>
                    <a:pt x="7221" y="2204"/>
                  </a:lnTo>
                  <a:lnTo>
                    <a:pt x="7231" y="2205"/>
                  </a:lnTo>
                  <a:lnTo>
                    <a:pt x="7242" y="2206"/>
                  </a:lnTo>
                  <a:lnTo>
                    <a:pt x="7252" y="2207"/>
                  </a:lnTo>
                  <a:lnTo>
                    <a:pt x="7263" y="2209"/>
                  </a:lnTo>
                  <a:lnTo>
                    <a:pt x="7273" y="2210"/>
                  </a:lnTo>
                  <a:lnTo>
                    <a:pt x="7284" y="2212"/>
                  </a:lnTo>
                  <a:lnTo>
                    <a:pt x="7293" y="2214"/>
                  </a:lnTo>
                  <a:lnTo>
                    <a:pt x="7305" y="2217"/>
                  </a:lnTo>
                  <a:lnTo>
                    <a:pt x="7314" y="2219"/>
                  </a:lnTo>
                  <a:lnTo>
                    <a:pt x="7325" y="2222"/>
                  </a:lnTo>
                  <a:lnTo>
                    <a:pt x="7334" y="2224"/>
                  </a:lnTo>
                  <a:lnTo>
                    <a:pt x="7345" y="2227"/>
                  </a:lnTo>
                  <a:lnTo>
                    <a:pt x="7354" y="2230"/>
                  </a:lnTo>
                  <a:lnTo>
                    <a:pt x="7365" y="2234"/>
                  </a:lnTo>
                  <a:lnTo>
                    <a:pt x="7373" y="2237"/>
                  </a:lnTo>
                  <a:lnTo>
                    <a:pt x="7384" y="2241"/>
                  </a:lnTo>
                  <a:lnTo>
                    <a:pt x="7392" y="2244"/>
                  </a:lnTo>
                  <a:lnTo>
                    <a:pt x="7403" y="2248"/>
                  </a:lnTo>
                  <a:lnTo>
                    <a:pt x="7411" y="2252"/>
                  </a:lnTo>
                  <a:lnTo>
                    <a:pt x="7422" y="2257"/>
                  </a:lnTo>
                  <a:lnTo>
                    <a:pt x="7429" y="2260"/>
                  </a:lnTo>
                  <a:lnTo>
                    <a:pt x="7440" y="2266"/>
                  </a:lnTo>
                  <a:lnTo>
                    <a:pt x="7448" y="2269"/>
                  </a:lnTo>
                  <a:lnTo>
                    <a:pt x="7458" y="2275"/>
                  </a:lnTo>
                  <a:lnTo>
                    <a:pt x="7468" y="2281"/>
                  </a:lnTo>
                  <a:lnTo>
                    <a:pt x="7478" y="2287"/>
                  </a:lnTo>
                  <a:lnTo>
                    <a:pt x="7486" y="2292"/>
                  </a:lnTo>
                  <a:lnTo>
                    <a:pt x="7496" y="2298"/>
                  </a:lnTo>
                  <a:lnTo>
                    <a:pt x="7503" y="2303"/>
                  </a:lnTo>
                  <a:lnTo>
                    <a:pt x="7513" y="2310"/>
                  </a:lnTo>
                  <a:lnTo>
                    <a:pt x="7520" y="2316"/>
                  </a:lnTo>
                  <a:lnTo>
                    <a:pt x="7530" y="2323"/>
                  </a:lnTo>
                  <a:lnTo>
                    <a:pt x="7537" y="2329"/>
                  </a:lnTo>
                  <a:lnTo>
                    <a:pt x="7546" y="2336"/>
                  </a:lnTo>
                  <a:lnTo>
                    <a:pt x="7553" y="2342"/>
                  </a:lnTo>
                  <a:lnTo>
                    <a:pt x="7562" y="2350"/>
                  </a:lnTo>
                  <a:lnTo>
                    <a:pt x="7569" y="2356"/>
                  </a:lnTo>
                  <a:lnTo>
                    <a:pt x="7577" y="2364"/>
                  </a:lnTo>
                  <a:lnTo>
                    <a:pt x="7584" y="2371"/>
                  </a:lnTo>
                  <a:lnTo>
                    <a:pt x="7592" y="2379"/>
                  </a:lnTo>
                  <a:lnTo>
                    <a:pt x="7598" y="2386"/>
                  </a:lnTo>
                  <a:lnTo>
                    <a:pt x="7606" y="2395"/>
                  </a:lnTo>
                  <a:lnTo>
                    <a:pt x="7612" y="2402"/>
                  </a:lnTo>
                  <a:lnTo>
                    <a:pt x="7619" y="2411"/>
                  </a:lnTo>
                  <a:lnTo>
                    <a:pt x="7625" y="2418"/>
                  </a:lnTo>
                  <a:lnTo>
                    <a:pt x="7632" y="2428"/>
                  </a:lnTo>
                  <a:lnTo>
                    <a:pt x="7638" y="2435"/>
                  </a:lnTo>
                  <a:lnTo>
                    <a:pt x="7645" y="2445"/>
                  </a:lnTo>
                  <a:lnTo>
                    <a:pt x="7650" y="2452"/>
                  </a:lnTo>
                  <a:lnTo>
                    <a:pt x="7656" y="2462"/>
                  </a:lnTo>
                  <a:lnTo>
                    <a:pt x="7661" y="2470"/>
                  </a:lnTo>
                  <a:lnTo>
                    <a:pt x="7667" y="2480"/>
                  </a:lnTo>
                  <a:lnTo>
                    <a:pt x="7673" y="2490"/>
                  </a:lnTo>
                  <a:lnTo>
                    <a:pt x="7679" y="2500"/>
                  </a:lnTo>
                  <a:lnTo>
                    <a:pt x="7682" y="2508"/>
                  </a:lnTo>
                  <a:lnTo>
                    <a:pt x="7688" y="2519"/>
                  </a:lnTo>
                  <a:lnTo>
                    <a:pt x="7691" y="2526"/>
                  </a:lnTo>
                  <a:lnTo>
                    <a:pt x="7696" y="2537"/>
                  </a:lnTo>
                  <a:lnTo>
                    <a:pt x="7700" y="2545"/>
                  </a:lnTo>
                  <a:lnTo>
                    <a:pt x="7704" y="2556"/>
                  </a:lnTo>
                  <a:lnTo>
                    <a:pt x="7707" y="2564"/>
                  </a:lnTo>
                  <a:lnTo>
                    <a:pt x="7711" y="2575"/>
                  </a:lnTo>
                  <a:lnTo>
                    <a:pt x="7714" y="2583"/>
                  </a:lnTo>
                  <a:lnTo>
                    <a:pt x="7718" y="2594"/>
                  </a:lnTo>
                  <a:lnTo>
                    <a:pt x="7721" y="2603"/>
                  </a:lnTo>
                  <a:lnTo>
                    <a:pt x="7724" y="2614"/>
                  </a:lnTo>
                  <a:lnTo>
                    <a:pt x="7726" y="2623"/>
                  </a:lnTo>
                  <a:lnTo>
                    <a:pt x="7729" y="2634"/>
                  </a:lnTo>
                  <a:lnTo>
                    <a:pt x="7731" y="2643"/>
                  </a:lnTo>
                  <a:lnTo>
                    <a:pt x="7734" y="2655"/>
                  </a:lnTo>
                  <a:lnTo>
                    <a:pt x="7736" y="2664"/>
                  </a:lnTo>
                  <a:lnTo>
                    <a:pt x="7738" y="2675"/>
                  </a:lnTo>
                  <a:lnTo>
                    <a:pt x="7739" y="2685"/>
                  </a:lnTo>
                  <a:lnTo>
                    <a:pt x="7741" y="2696"/>
                  </a:lnTo>
                  <a:lnTo>
                    <a:pt x="7742" y="2706"/>
                  </a:lnTo>
                  <a:lnTo>
                    <a:pt x="7743" y="2717"/>
                  </a:lnTo>
                  <a:lnTo>
                    <a:pt x="7744" y="2727"/>
                  </a:lnTo>
                  <a:lnTo>
                    <a:pt x="7744" y="2739"/>
                  </a:lnTo>
                  <a:lnTo>
                    <a:pt x="7745" y="2748"/>
                  </a:lnTo>
                  <a:lnTo>
                    <a:pt x="7745" y="2760"/>
                  </a:lnTo>
                  <a:lnTo>
                    <a:pt x="7745" y="2765"/>
                  </a:lnTo>
                  <a:lnTo>
                    <a:pt x="7745" y="5676"/>
                  </a:lnTo>
                  <a:lnTo>
                    <a:pt x="7745" y="5681"/>
                  </a:lnTo>
                  <a:lnTo>
                    <a:pt x="7745" y="5693"/>
                  </a:lnTo>
                  <a:lnTo>
                    <a:pt x="7744" y="5702"/>
                  </a:lnTo>
                  <a:lnTo>
                    <a:pt x="7744" y="5714"/>
                  </a:lnTo>
                  <a:lnTo>
                    <a:pt x="7743" y="5723"/>
                  </a:lnTo>
                  <a:lnTo>
                    <a:pt x="7742" y="5735"/>
                  </a:lnTo>
                  <a:lnTo>
                    <a:pt x="7741" y="5744"/>
                  </a:lnTo>
                  <a:lnTo>
                    <a:pt x="7739" y="5756"/>
                  </a:lnTo>
                  <a:lnTo>
                    <a:pt x="7738" y="5765"/>
                  </a:lnTo>
                  <a:lnTo>
                    <a:pt x="7736" y="5777"/>
                  </a:lnTo>
                  <a:lnTo>
                    <a:pt x="7734" y="5786"/>
                  </a:lnTo>
                  <a:lnTo>
                    <a:pt x="7731" y="5797"/>
                  </a:lnTo>
                  <a:lnTo>
                    <a:pt x="7729" y="5806"/>
                  </a:lnTo>
                  <a:lnTo>
                    <a:pt x="7727" y="5817"/>
                  </a:lnTo>
                  <a:lnTo>
                    <a:pt x="7724" y="5826"/>
                  </a:lnTo>
                  <a:lnTo>
                    <a:pt x="7721" y="5837"/>
                  </a:lnTo>
                  <a:lnTo>
                    <a:pt x="7718" y="5846"/>
                  </a:lnTo>
                  <a:lnTo>
                    <a:pt x="7715" y="5857"/>
                  </a:lnTo>
                  <a:lnTo>
                    <a:pt x="7712" y="5865"/>
                  </a:lnTo>
                  <a:lnTo>
                    <a:pt x="7708" y="5876"/>
                  </a:lnTo>
                  <a:lnTo>
                    <a:pt x="7704" y="5885"/>
                  </a:lnTo>
                  <a:lnTo>
                    <a:pt x="7700" y="5895"/>
                  </a:lnTo>
                  <a:lnTo>
                    <a:pt x="7696" y="5903"/>
                  </a:lnTo>
                  <a:lnTo>
                    <a:pt x="7692" y="5914"/>
                  </a:lnTo>
                  <a:lnTo>
                    <a:pt x="7688" y="5922"/>
                  </a:lnTo>
                  <a:lnTo>
                    <a:pt x="7683" y="5933"/>
                  </a:lnTo>
                  <a:lnTo>
                    <a:pt x="7679" y="5940"/>
                  </a:lnTo>
                  <a:lnTo>
                    <a:pt x="7673" y="5951"/>
                  </a:lnTo>
                  <a:lnTo>
                    <a:pt x="7667" y="5961"/>
                  </a:lnTo>
                  <a:lnTo>
                    <a:pt x="7661" y="5971"/>
                  </a:lnTo>
                  <a:lnTo>
                    <a:pt x="7656" y="5979"/>
                  </a:lnTo>
                  <a:lnTo>
                    <a:pt x="7650" y="5989"/>
                  </a:lnTo>
                  <a:lnTo>
                    <a:pt x="7644" y="5997"/>
                  </a:lnTo>
                  <a:lnTo>
                    <a:pt x="7637" y="6006"/>
                  </a:lnTo>
                  <a:lnTo>
                    <a:pt x="7632" y="6014"/>
                  </a:lnTo>
                  <a:lnTo>
                    <a:pt x="7625" y="6023"/>
                  </a:lnTo>
                  <a:lnTo>
                    <a:pt x="7619" y="6031"/>
                  </a:lnTo>
                  <a:lnTo>
                    <a:pt x="7611" y="6040"/>
                  </a:lnTo>
                  <a:lnTo>
                    <a:pt x="7605" y="6047"/>
                  </a:lnTo>
                  <a:lnTo>
                    <a:pt x="7597" y="6055"/>
                  </a:lnTo>
                  <a:lnTo>
                    <a:pt x="7591" y="6062"/>
                  </a:lnTo>
                  <a:lnTo>
                    <a:pt x="7583" y="6070"/>
                  </a:lnTo>
                  <a:lnTo>
                    <a:pt x="7576" y="6077"/>
                  </a:lnTo>
                  <a:lnTo>
                    <a:pt x="7568" y="6085"/>
                  </a:lnTo>
                  <a:lnTo>
                    <a:pt x="7561" y="6091"/>
                  </a:lnTo>
                  <a:lnTo>
                    <a:pt x="7553" y="6099"/>
                  </a:lnTo>
                  <a:lnTo>
                    <a:pt x="7546" y="6104"/>
                  </a:lnTo>
                  <a:lnTo>
                    <a:pt x="7537" y="6112"/>
                  </a:lnTo>
                  <a:lnTo>
                    <a:pt x="7530" y="6117"/>
                  </a:lnTo>
                  <a:lnTo>
                    <a:pt x="7521" y="6124"/>
                  </a:lnTo>
                  <a:lnTo>
                    <a:pt x="7514" y="6130"/>
                  </a:lnTo>
                  <a:lnTo>
                    <a:pt x="7505" y="6136"/>
                  </a:lnTo>
                  <a:lnTo>
                    <a:pt x="7497" y="6141"/>
                  </a:lnTo>
                  <a:lnTo>
                    <a:pt x="7488" y="6148"/>
                  </a:lnTo>
                  <a:lnTo>
                    <a:pt x="7481" y="6152"/>
                  </a:lnTo>
                  <a:lnTo>
                    <a:pt x="7471" y="6159"/>
                  </a:lnTo>
                  <a:lnTo>
                    <a:pt x="7458" y="6166"/>
                  </a:lnTo>
                  <a:lnTo>
                    <a:pt x="7448" y="6172"/>
                  </a:lnTo>
                  <a:lnTo>
                    <a:pt x="7440" y="6175"/>
                  </a:lnTo>
                  <a:lnTo>
                    <a:pt x="7429" y="6181"/>
                  </a:lnTo>
                  <a:lnTo>
                    <a:pt x="7422" y="6184"/>
                  </a:lnTo>
                  <a:lnTo>
                    <a:pt x="7411" y="6189"/>
                  </a:lnTo>
                  <a:lnTo>
                    <a:pt x="7403" y="6193"/>
                  </a:lnTo>
                  <a:lnTo>
                    <a:pt x="7392" y="6197"/>
                  </a:lnTo>
                  <a:lnTo>
                    <a:pt x="7384" y="6200"/>
                  </a:lnTo>
                  <a:lnTo>
                    <a:pt x="7373" y="6204"/>
                  </a:lnTo>
                  <a:lnTo>
                    <a:pt x="7365" y="6207"/>
                  </a:lnTo>
                  <a:lnTo>
                    <a:pt x="7354" y="6211"/>
                  </a:lnTo>
                  <a:lnTo>
                    <a:pt x="7345" y="6214"/>
                  </a:lnTo>
                  <a:lnTo>
                    <a:pt x="7334" y="6217"/>
                  </a:lnTo>
                  <a:lnTo>
                    <a:pt x="7325" y="6219"/>
                  </a:lnTo>
                  <a:lnTo>
                    <a:pt x="7314" y="6222"/>
                  </a:lnTo>
                  <a:lnTo>
                    <a:pt x="7305" y="6224"/>
                  </a:lnTo>
                  <a:lnTo>
                    <a:pt x="7293" y="6227"/>
                  </a:lnTo>
                  <a:lnTo>
                    <a:pt x="7284" y="6229"/>
                  </a:lnTo>
                  <a:lnTo>
                    <a:pt x="7273" y="6231"/>
                  </a:lnTo>
                  <a:lnTo>
                    <a:pt x="7263" y="6232"/>
                  </a:lnTo>
                  <a:lnTo>
                    <a:pt x="7252" y="6234"/>
                  </a:lnTo>
                  <a:lnTo>
                    <a:pt x="7242" y="6235"/>
                  </a:lnTo>
                  <a:lnTo>
                    <a:pt x="7231" y="6236"/>
                  </a:lnTo>
                  <a:lnTo>
                    <a:pt x="7221" y="6237"/>
                  </a:lnTo>
                  <a:lnTo>
                    <a:pt x="7209" y="6237"/>
                  </a:lnTo>
                  <a:lnTo>
                    <a:pt x="7200" y="6238"/>
                  </a:lnTo>
                  <a:lnTo>
                    <a:pt x="7188" y="6238"/>
                  </a:lnTo>
                  <a:lnTo>
                    <a:pt x="7183" y="6238"/>
                  </a:lnTo>
                  <a:lnTo>
                    <a:pt x="2817" y="6238"/>
                  </a:lnTo>
                  <a:lnTo>
                    <a:pt x="2812" y="6238"/>
                  </a:lnTo>
                  <a:lnTo>
                    <a:pt x="2800" y="6238"/>
                  </a:lnTo>
                  <a:lnTo>
                    <a:pt x="2791" y="6237"/>
                  </a:lnTo>
                  <a:lnTo>
                    <a:pt x="2779" y="6237"/>
                  </a:lnTo>
                  <a:lnTo>
                    <a:pt x="2769" y="6236"/>
                  </a:lnTo>
                  <a:lnTo>
                    <a:pt x="2758" y="6235"/>
                  </a:lnTo>
                  <a:lnTo>
                    <a:pt x="2748" y="6234"/>
                  </a:lnTo>
                  <a:lnTo>
                    <a:pt x="2737" y="6232"/>
                  </a:lnTo>
                  <a:lnTo>
                    <a:pt x="2727" y="6231"/>
                  </a:lnTo>
                  <a:lnTo>
                    <a:pt x="2716" y="6229"/>
                  </a:lnTo>
                  <a:lnTo>
                    <a:pt x="2707" y="6227"/>
                  </a:lnTo>
                  <a:lnTo>
                    <a:pt x="2695" y="6224"/>
                  </a:lnTo>
                  <a:lnTo>
                    <a:pt x="2686" y="6222"/>
                  </a:lnTo>
                  <a:lnTo>
                    <a:pt x="2675" y="6219"/>
                  </a:lnTo>
                  <a:lnTo>
                    <a:pt x="2666" y="6217"/>
                  </a:lnTo>
                  <a:lnTo>
                    <a:pt x="2655" y="6214"/>
                  </a:lnTo>
                  <a:lnTo>
                    <a:pt x="2646" y="6211"/>
                  </a:lnTo>
                  <a:lnTo>
                    <a:pt x="2635" y="6207"/>
                  </a:lnTo>
                  <a:lnTo>
                    <a:pt x="2627" y="6204"/>
                  </a:lnTo>
                  <a:lnTo>
                    <a:pt x="2616" y="6200"/>
                  </a:lnTo>
                  <a:lnTo>
                    <a:pt x="2608" y="6197"/>
                  </a:lnTo>
                  <a:lnTo>
                    <a:pt x="2597" y="6193"/>
                  </a:lnTo>
                  <a:lnTo>
                    <a:pt x="2589" y="6189"/>
                  </a:lnTo>
                  <a:lnTo>
                    <a:pt x="2578" y="6184"/>
                  </a:lnTo>
                  <a:lnTo>
                    <a:pt x="2571" y="6181"/>
                  </a:lnTo>
                  <a:lnTo>
                    <a:pt x="2560" y="6175"/>
                  </a:lnTo>
                  <a:lnTo>
                    <a:pt x="2552" y="6172"/>
                  </a:lnTo>
                  <a:lnTo>
                    <a:pt x="2542" y="6166"/>
                  </a:lnTo>
                  <a:lnTo>
                    <a:pt x="2529" y="6159"/>
                  </a:lnTo>
                  <a:lnTo>
                    <a:pt x="2519" y="6152"/>
                  </a:lnTo>
                  <a:lnTo>
                    <a:pt x="2512" y="6148"/>
                  </a:lnTo>
                  <a:lnTo>
                    <a:pt x="2503" y="6141"/>
                  </a:lnTo>
                  <a:lnTo>
                    <a:pt x="2495" y="6136"/>
                  </a:lnTo>
                  <a:lnTo>
                    <a:pt x="2486" y="6130"/>
                  </a:lnTo>
                  <a:lnTo>
                    <a:pt x="2479" y="6124"/>
                  </a:lnTo>
                  <a:lnTo>
                    <a:pt x="2470" y="6117"/>
                  </a:lnTo>
                  <a:lnTo>
                    <a:pt x="2463" y="6112"/>
                  </a:lnTo>
                  <a:lnTo>
                    <a:pt x="2454" y="6104"/>
                  </a:lnTo>
                  <a:lnTo>
                    <a:pt x="2447" y="6099"/>
                  </a:lnTo>
                  <a:lnTo>
                    <a:pt x="2439" y="6091"/>
                  </a:lnTo>
                  <a:lnTo>
                    <a:pt x="2432" y="6085"/>
                  </a:lnTo>
                  <a:lnTo>
                    <a:pt x="2424" y="6077"/>
                  </a:lnTo>
                  <a:lnTo>
                    <a:pt x="2417" y="6070"/>
                  </a:lnTo>
                  <a:lnTo>
                    <a:pt x="2409" y="6062"/>
                  </a:lnTo>
                  <a:lnTo>
                    <a:pt x="2403" y="6055"/>
                  </a:lnTo>
                  <a:lnTo>
                    <a:pt x="2395" y="6047"/>
                  </a:lnTo>
                  <a:lnTo>
                    <a:pt x="2389" y="6040"/>
                  </a:lnTo>
                  <a:lnTo>
                    <a:pt x="2381" y="6031"/>
                  </a:lnTo>
                  <a:lnTo>
                    <a:pt x="2375" y="6023"/>
                  </a:lnTo>
                  <a:lnTo>
                    <a:pt x="2368" y="6014"/>
                  </a:lnTo>
                  <a:lnTo>
                    <a:pt x="2363" y="6006"/>
                  </a:lnTo>
                  <a:lnTo>
                    <a:pt x="2356" y="5997"/>
                  </a:lnTo>
                  <a:lnTo>
                    <a:pt x="2350" y="5989"/>
                  </a:lnTo>
                  <a:lnTo>
                    <a:pt x="2344" y="5979"/>
                  </a:lnTo>
                  <a:lnTo>
                    <a:pt x="2339" y="5971"/>
                  </a:lnTo>
                  <a:lnTo>
                    <a:pt x="2333" y="5961"/>
                  </a:lnTo>
                  <a:lnTo>
                    <a:pt x="2327" y="5951"/>
                  </a:lnTo>
                  <a:lnTo>
                    <a:pt x="2321" y="5940"/>
                  </a:lnTo>
                  <a:lnTo>
                    <a:pt x="2317" y="5933"/>
                  </a:lnTo>
                  <a:lnTo>
                    <a:pt x="2312" y="5922"/>
                  </a:lnTo>
                  <a:lnTo>
                    <a:pt x="2308" y="5914"/>
                  </a:lnTo>
                  <a:lnTo>
                    <a:pt x="2304" y="5903"/>
                  </a:lnTo>
                  <a:lnTo>
                    <a:pt x="2300" y="5895"/>
                  </a:lnTo>
                  <a:lnTo>
                    <a:pt x="2296" y="5885"/>
                  </a:lnTo>
                  <a:lnTo>
                    <a:pt x="2292" y="5876"/>
                  </a:lnTo>
                  <a:lnTo>
                    <a:pt x="2288" y="5865"/>
                  </a:lnTo>
                  <a:lnTo>
                    <a:pt x="2285" y="5857"/>
                  </a:lnTo>
                  <a:lnTo>
                    <a:pt x="2282" y="5846"/>
                  </a:lnTo>
                  <a:lnTo>
                    <a:pt x="2279" y="5837"/>
                  </a:lnTo>
                  <a:lnTo>
                    <a:pt x="2276" y="5826"/>
                  </a:lnTo>
                  <a:lnTo>
                    <a:pt x="2273" y="5817"/>
                  </a:lnTo>
                  <a:lnTo>
                    <a:pt x="2271" y="5806"/>
                  </a:lnTo>
                  <a:lnTo>
                    <a:pt x="2269" y="5797"/>
                  </a:lnTo>
                  <a:lnTo>
                    <a:pt x="2266" y="5786"/>
                  </a:lnTo>
                  <a:lnTo>
                    <a:pt x="2264" y="5777"/>
                  </a:lnTo>
                  <a:lnTo>
                    <a:pt x="2262" y="5765"/>
                  </a:lnTo>
                  <a:lnTo>
                    <a:pt x="2261" y="5756"/>
                  </a:lnTo>
                  <a:lnTo>
                    <a:pt x="2259" y="5744"/>
                  </a:lnTo>
                  <a:lnTo>
                    <a:pt x="2258" y="5735"/>
                  </a:lnTo>
                  <a:lnTo>
                    <a:pt x="2257" y="5723"/>
                  </a:lnTo>
                  <a:lnTo>
                    <a:pt x="2256" y="5714"/>
                  </a:lnTo>
                  <a:lnTo>
                    <a:pt x="2256" y="5702"/>
                  </a:lnTo>
                  <a:lnTo>
                    <a:pt x="2255" y="5693"/>
                  </a:lnTo>
                  <a:lnTo>
                    <a:pt x="2255" y="5681"/>
                  </a:lnTo>
                  <a:lnTo>
                    <a:pt x="2255" y="5676"/>
                  </a:lnTo>
                  <a:lnTo>
                    <a:pt x="2255" y="2765"/>
                  </a:lnTo>
                  <a:lnTo>
                    <a:pt x="2255" y="2760"/>
                  </a:lnTo>
                  <a:lnTo>
                    <a:pt x="2255" y="2748"/>
                  </a:lnTo>
                  <a:lnTo>
                    <a:pt x="2256" y="2739"/>
                  </a:lnTo>
                  <a:lnTo>
                    <a:pt x="2256" y="2727"/>
                  </a:lnTo>
                  <a:lnTo>
                    <a:pt x="2257" y="2717"/>
                  </a:lnTo>
                  <a:lnTo>
                    <a:pt x="2258" y="2706"/>
                  </a:lnTo>
                  <a:lnTo>
                    <a:pt x="2259" y="2696"/>
                  </a:lnTo>
                  <a:lnTo>
                    <a:pt x="2261" y="2685"/>
                  </a:lnTo>
                  <a:lnTo>
                    <a:pt x="2262" y="2675"/>
                  </a:lnTo>
                  <a:lnTo>
                    <a:pt x="2264" y="2664"/>
                  </a:lnTo>
                  <a:lnTo>
                    <a:pt x="2266" y="2655"/>
                  </a:lnTo>
                  <a:lnTo>
                    <a:pt x="2269" y="2643"/>
                  </a:lnTo>
                  <a:lnTo>
                    <a:pt x="2271" y="2634"/>
                  </a:lnTo>
                  <a:lnTo>
                    <a:pt x="2274" y="2623"/>
                  </a:lnTo>
                  <a:lnTo>
                    <a:pt x="2276" y="2614"/>
                  </a:lnTo>
                  <a:lnTo>
                    <a:pt x="2279" y="2603"/>
                  </a:lnTo>
                  <a:lnTo>
                    <a:pt x="2282" y="2594"/>
                  </a:lnTo>
                  <a:lnTo>
                    <a:pt x="2286" y="2583"/>
                  </a:lnTo>
                  <a:lnTo>
                    <a:pt x="2289" y="2575"/>
                  </a:lnTo>
                  <a:lnTo>
                    <a:pt x="2293" y="2564"/>
                  </a:lnTo>
                  <a:lnTo>
                    <a:pt x="2296" y="2556"/>
                  </a:lnTo>
                  <a:lnTo>
                    <a:pt x="2300" y="2545"/>
                  </a:lnTo>
                  <a:lnTo>
                    <a:pt x="2304" y="2537"/>
                  </a:lnTo>
                  <a:lnTo>
                    <a:pt x="2309" y="2526"/>
                  </a:lnTo>
                  <a:lnTo>
                    <a:pt x="2312" y="2519"/>
                  </a:lnTo>
                  <a:lnTo>
                    <a:pt x="2318" y="2508"/>
                  </a:lnTo>
                  <a:lnTo>
                    <a:pt x="2321" y="2500"/>
                  </a:lnTo>
                  <a:lnTo>
                    <a:pt x="2327" y="2490"/>
                  </a:lnTo>
                  <a:lnTo>
                    <a:pt x="2333" y="2480"/>
                  </a:lnTo>
                  <a:lnTo>
                    <a:pt x="2339" y="2470"/>
                  </a:lnTo>
                  <a:lnTo>
                    <a:pt x="2344" y="2462"/>
                  </a:lnTo>
                  <a:lnTo>
                    <a:pt x="2350" y="2452"/>
                  </a:lnTo>
                  <a:lnTo>
                    <a:pt x="2355" y="2445"/>
                  </a:lnTo>
                  <a:lnTo>
                    <a:pt x="2362" y="2435"/>
                  </a:lnTo>
                  <a:lnTo>
                    <a:pt x="2368" y="2428"/>
                  </a:lnTo>
                  <a:lnTo>
                    <a:pt x="2375" y="2418"/>
                  </a:lnTo>
                  <a:lnTo>
                    <a:pt x="2381" y="2411"/>
                  </a:lnTo>
                  <a:lnTo>
                    <a:pt x="2388" y="2402"/>
                  </a:lnTo>
                  <a:lnTo>
                    <a:pt x="2394" y="2395"/>
                  </a:lnTo>
                  <a:lnTo>
                    <a:pt x="2402" y="2386"/>
                  </a:lnTo>
                  <a:lnTo>
                    <a:pt x="2408" y="2379"/>
                  </a:lnTo>
                  <a:lnTo>
                    <a:pt x="2416" y="2371"/>
                  </a:lnTo>
                  <a:lnTo>
                    <a:pt x="2423" y="2364"/>
                  </a:lnTo>
                  <a:lnTo>
                    <a:pt x="2431" y="2356"/>
                  </a:lnTo>
                  <a:lnTo>
                    <a:pt x="2438" y="2350"/>
                  </a:lnTo>
                  <a:lnTo>
                    <a:pt x="2447" y="2342"/>
                  </a:lnTo>
                  <a:lnTo>
                    <a:pt x="2454" y="2336"/>
                  </a:lnTo>
                  <a:lnTo>
                    <a:pt x="2463" y="2329"/>
                  </a:lnTo>
                  <a:lnTo>
                    <a:pt x="2470" y="2323"/>
                  </a:lnTo>
                  <a:lnTo>
                    <a:pt x="2480" y="2316"/>
                  </a:lnTo>
                  <a:lnTo>
                    <a:pt x="2487" y="2310"/>
                  </a:lnTo>
                  <a:lnTo>
                    <a:pt x="2497" y="2303"/>
                  </a:lnTo>
                  <a:lnTo>
                    <a:pt x="2504" y="2298"/>
                  </a:lnTo>
                  <a:lnTo>
                    <a:pt x="2514" y="2292"/>
                  </a:lnTo>
                  <a:lnTo>
                    <a:pt x="2522" y="2287"/>
                  </a:lnTo>
                  <a:lnTo>
                    <a:pt x="2532" y="2281"/>
                  </a:lnTo>
                  <a:lnTo>
                    <a:pt x="2542" y="2275"/>
                  </a:lnTo>
                  <a:lnTo>
                    <a:pt x="2552" y="2269"/>
                  </a:lnTo>
                  <a:lnTo>
                    <a:pt x="2560" y="2266"/>
                  </a:lnTo>
                  <a:lnTo>
                    <a:pt x="2571" y="2260"/>
                  </a:lnTo>
                  <a:lnTo>
                    <a:pt x="2578" y="2257"/>
                  </a:lnTo>
                  <a:lnTo>
                    <a:pt x="2589" y="2252"/>
                  </a:lnTo>
                  <a:lnTo>
                    <a:pt x="2597" y="2248"/>
                  </a:lnTo>
                  <a:lnTo>
                    <a:pt x="2608" y="2244"/>
                  </a:lnTo>
                  <a:lnTo>
                    <a:pt x="2616" y="2241"/>
                  </a:lnTo>
                  <a:lnTo>
                    <a:pt x="2627" y="2237"/>
                  </a:lnTo>
                  <a:lnTo>
                    <a:pt x="2635" y="2234"/>
                  </a:lnTo>
                  <a:lnTo>
                    <a:pt x="2646" y="2230"/>
                  </a:lnTo>
                  <a:lnTo>
                    <a:pt x="2655" y="2227"/>
                  </a:lnTo>
                  <a:lnTo>
                    <a:pt x="2666" y="2224"/>
                  </a:lnTo>
                  <a:lnTo>
                    <a:pt x="2675" y="2222"/>
                  </a:lnTo>
                  <a:lnTo>
                    <a:pt x="2686" y="2219"/>
                  </a:lnTo>
                  <a:lnTo>
                    <a:pt x="2695" y="2217"/>
                  </a:lnTo>
                  <a:lnTo>
                    <a:pt x="2707" y="2214"/>
                  </a:lnTo>
                  <a:lnTo>
                    <a:pt x="2716" y="2212"/>
                  </a:lnTo>
                  <a:lnTo>
                    <a:pt x="2727" y="2210"/>
                  </a:lnTo>
                  <a:lnTo>
                    <a:pt x="2737" y="2209"/>
                  </a:lnTo>
                  <a:lnTo>
                    <a:pt x="2748" y="2207"/>
                  </a:lnTo>
                  <a:lnTo>
                    <a:pt x="2758" y="2206"/>
                  </a:lnTo>
                  <a:lnTo>
                    <a:pt x="2769" y="2205"/>
                  </a:lnTo>
                  <a:lnTo>
                    <a:pt x="2779" y="2204"/>
                  </a:lnTo>
                  <a:lnTo>
                    <a:pt x="2791" y="2204"/>
                  </a:lnTo>
                  <a:lnTo>
                    <a:pt x="2800" y="2203"/>
                  </a:lnTo>
                  <a:close/>
                  <a:moveTo>
                    <a:pt x="7181" y="2703"/>
                  </a:moveTo>
                  <a:lnTo>
                    <a:pt x="2819" y="2703"/>
                  </a:lnTo>
                  <a:lnTo>
                    <a:pt x="2815" y="2703"/>
                  </a:lnTo>
                  <a:lnTo>
                    <a:pt x="2813" y="2703"/>
                  </a:lnTo>
                  <a:lnTo>
                    <a:pt x="2811" y="2703"/>
                  </a:lnTo>
                  <a:lnTo>
                    <a:pt x="2809" y="2704"/>
                  </a:lnTo>
                  <a:lnTo>
                    <a:pt x="2807" y="2704"/>
                  </a:lnTo>
                  <a:lnTo>
                    <a:pt x="2804" y="2705"/>
                  </a:lnTo>
                  <a:lnTo>
                    <a:pt x="2802" y="2705"/>
                  </a:lnTo>
                  <a:lnTo>
                    <a:pt x="2800" y="2706"/>
                  </a:lnTo>
                  <a:lnTo>
                    <a:pt x="2797" y="2707"/>
                  </a:lnTo>
                  <a:lnTo>
                    <a:pt x="2795" y="2708"/>
                  </a:lnTo>
                  <a:lnTo>
                    <a:pt x="2792" y="2709"/>
                  </a:lnTo>
                  <a:lnTo>
                    <a:pt x="2789" y="2710"/>
                  </a:lnTo>
                  <a:lnTo>
                    <a:pt x="2787" y="2711"/>
                  </a:lnTo>
                  <a:lnTo>
                    <a:pt x="2785" y="2712"/>
                  </a:lnTo>
                  <a:lnTo>
                    <a:pt x="2784" y="2713"/>
                  </a:lnTo>
                  <a:lnTo>
                    <a:pt x="2782" y="2714"/>
                  </a:lnTo>
                  <a:lnTo>
                    <a:pt x="2780" y="2715"/>
                  </a:lnTo>
                  <a:lnTo>
                    <a:pt x="2779" y="2717"/>
                  </a:lnTo>
                  <a:lnTo>
                    <a:pt x="2777" y="2718"/>
                  </a:lnTo>
                  <a:lnTo>
                    <a:pt x="2775" y="2720"/>
                  </a:lnTo>
                  <a:lnTo>
                    <a:pt x="2773" y="2721"/>
                  </a:lnTo>
                  <a:lnTo>
                    <a:pt x="2772" y="2723"/>
                  </a:lnTo>
                  <a:lnTo>
                    <a:pt x="2770" y="2725"/>
                  </a:lnTo>
                  <a:lnTo>
                    <a:pt x="2769" y="2727"/>
                  </a:lnTo>
                  <a:lnTo>
                    <a:pt x="2767" y="2728"/>
                  </a:lnTo>
                  <a:lnTo>
                    <a:pt x="2766" y="2730"/>
                  </a:lnTo>
                  <a:lnTo>
                    <a:pt x="2765" y="2732"/>
                  </a:lnTo>
                  <a:lnTo>
                    <a:pt x="2764" y="2733"/>
                  </a:lnTo>
                  <a:lnTo>
                    <a:pt x="2763" y="2735"/>
                  </a:lnTo>
                  <a:lnTo>
                    <a:pt x="2762" y="2737"/>
                  </a:lnTo>
                  <a:lnTo>
                    <a:pt x="2761" y="2740"/>
                  </a:lnTo>
                  <a:lnTo>
                    <a:pt x="2760" y="2743"/>
                  </a:lnTo>
                  <a:lnTo>
                    <a:pt x="2759" y="2745"/>
                  </a:lnTo>
                  <a:lnTo>
                    <a:pt x="2758" y="2748"/>
                  </a:lnTo>
                  <a:lnTo>
                    <a:pt x="2757" y="2750"/>
                  </a:lnTo>
                  <a:lnTo>
                    <a:pt x="2757" y="2752"/>
                  </a:lnTo>
                  <a:lnTo>
                    <a:pt x="2756" y="2755"/>
                  </a:lnTo>
                  <a:lnTo>
                    <a:pt x="2756" y="2757"/>
                  </a:lnTo>
                  <a:lnTo>
                    <a:pt x="2755" y="2759"/>
                  </a:lnTo>
                  <a:lnTo>
                    <a:pt x="2755" y="2761"/>
                  </a:lnTo>
                  <a:lnTo>
                    <a:pt x="2755" y="2763"/>
                  </a:lnTo>
                  <a:lnTo>
                    <a:pt x="2755" y="2767"/>
                  </a:lnTo>
                  <a:lnTo>
                    <a:pt x="2755" y="5674"/>
                  </a:lnTo>
                  <a:lnTo>
                    <a:pt x="2755" y="5678"/>
                  </a:lnTo>
                  <a:lnTo>
                    <a:pt x="2755" y="5680"/>
                  </a:lnTo>
                  <a:lnTo>
                    <a:pt x="2755" y="5682"/>
                  </a:lnTo>
                  <a:lnTo>
                    <a:pt x="2756" y="5684"/>
                  </a:lnTo>
                  <a:lnTo>
                    <a:pt x="2756" y="5686"/>
                  </a:lnTo>
                  <a:lnTo>
                    <a:pt x="2757" y="5688"/>
                  </a:lnTo>
                  <a:lnTo>
                    <a:pt x="2757" y="5691"/>
                  </a:lnTo>
                  <a:lnTo>
                    <a:pt x="2758" y="5693"/>
                  </a:lnTo>
                  <a:lnTo>
                    <a:pt x="2759" y="5696"/>
                  </a:lnTo>
                  <a:lnTo>
                    <a:pt x="2760" y="5699"/>
                  </a:lnTo>
                  <a:lnTo>
                    <a:pt x="2761" y="5701"/>
                  </a:lnTo>
                  <a:lnTo>
                    <a:pt x="2762" y="5704"/>
                  </a:lnTo>
                  <a:lnTo>
                    <a:pt x="2763" y="5707"/>
                  </a:lnTo>
                  <a:lnTo>
                    <a:pt x="2764" y="5708"/>
                  </a:lnTo>
                  <a:lnTo>
                    <a:pt x="2765" y="5709"/>
                  </a:lnTo>
                  <a:lnTo>
                    <a:pt x="2766" y="5710"/>
                  </a:lnTo>
                  <a:lnTo>
                    <a:pt x="2767" y="5712"/>
                  </a:lnTo>
                  <a:lnTo>
                    <a:pt x="2768" y="5714"/>
                  </a:lnTo>
                  <a:lnTo>
                    <a:pt x="2769" y="5715"/>
                  </a:lnTo>
                  <a:lnTo>
                    <a:pt x="2771" y="5717"/>
                  </a:lnTo>
                  <a:lnTo>
                    <a:pt x="2773" y="5719"/>
                  </a:lnTo>
                  <a:lnTo>
                    <a:pt x="2775" y="5721"/>
                  </a:lnTo>
                  <a:lnTo>
                    <a:pt x="2777" y="5722"/>
                  </a:lnTo>
                  <a:lnTo>
                    <a:pt x="2779" y="5724"/>
                  </a:lnTo>
                  <a:lnTo>
                    <a:pt x="2781" y="5726"/>
                  </a:lnTo>
                  <a:lnTo>
                    <a:pt x="2784" y="5728"/>
                  </a:lnTo>
                  <a:lnTo>
                    <a:pt x="2786" y="5730"/>
                  </a:lnTo>
                  <a:lnTo>
                    <a:pt x="2786" y="5730"/>
                  </a:lnTo>
                  <a:lnTo>
                    <a:pt x="2787" y="5730"/>
                  </a:lnTo>
                  <a:lnTo>
                    <a:pt x="2789" y="5731"/>
                  </a:lnTo>
                  <a:lnTo>
                    <a:pt x="2792" y="5732"/>
                  </a:lnTo>
                  <a:lnTo>
                    <a:pt x="2795" y="5733"/>
                  </a:lnTo>
                  <a:lnTo>
                    <a:pt x="2797" y="5734"/>
                  </a:lnTo>
                  <a:lnTo>
                    <a:pt x="2800" y="5735"/>
                  </a:lnTo>
                  <a:lnTo>
                    <a:pt x="2802" y="5736"/>
                  </a:lnTo>
                  <a:lnTo>
                    <a:pt x="2804" y="5736"/>
                  </a:lnTo>
                  <a:lnTo>
                    <a:pt x="2807" y="5737"/>
                  </a:lnTo>
                  <a:lnTo>
                    <a:pt x="2809" y="5737"/>
                  </a:lnTo>
                  <a:lnTo>
                    <a:pt x="2811" y="5738"/>
                  </a:lnTo>
                  <a:lnTo>
                    <a:pt x="2813" y="5738"/>
                  </a:lnTo>
                  <a:lnTo>
                    <a:pt x="2815" y="5738"/>
                  </a:lnTo>
                  <a:lnTo>
                    <a:pt x="2819" y="5738"/>
                  </a:lnTo>
                  <a:lnTo>
                    <a:pt x="7181" y="5738"/>
                  </a:lnTo>
                  <a:lnTo>
                    <a:pt x="7185" y="5738"/>
                  </a:lnTo>
                  <a:lnTo>
                    <a:pt x="7187" y="5738"/>
                  </a:lnTo>
                  <a:lnTo>
                    <a:pt x="7189" y="5738"/>
                  </a:lnTo>
                  <a:lnTo>
                    <a:pt x="7191" y="5737"/>
                  </a:lnTo>
                  <a:lnTo>
                    <a:pt x="7193" y="5737"/>
                  </a:lnTo>
                  <a:lnTo>
                    <a:pt x="7196" y="5736"/>
                  </a:lnTo>
                  <a:lnTo>
                    <a:pt x="7198" y="5736"/>
                  </a:lnTo>
                  <a:lnTo>
                    <a:pt x="7200" y="5735"/>
                  </a:lnTo>
                  <a:lnTo>
                    <a:pt x="7203" y="5734"/>
                  </a:lnTo>
                  <a:lnTo>
                    <a:pt x="7205" y="5733"/>
                  </a:lnTo>
                  <a:lnTo>
                    <a:pt x="7208" y="5732"/>
                  </a:lnTo>
                  <a:lnTo>
                    <a:pt x="7211" y="5731"/>
                  </a:lnTo>
                  <a:lnTo>
                    <a:pt x="7213" y="5730"/>
                  </a:lnTo>
                  <a:lnTo>
                    <a:pt x="7214" y="5730"/>
                  </a:lnTo>
                  <a:lnTo>
                    <a:pt x="7214" y="5730"/>
                  </a:lnTo>
                  <a:lnTo>
                    <a:pt x="7216" y="5728"/>
                  </a:lnTo>
                  <a:lnTo>
                    <a:pt x="7219" y="5726"/>
                  </a:lnTo>
                  <a:lnTo>
                    <a:pt x="7221" y="5724"/>
                  </a:lnTo>
                  <a:lnTo>
                    <a:pt x="7223" y="5722"/>
                  </a:lnTo>
                  <a:lnTo>
                    <a:pt x="7225" y="5721"/>
                  </a:lnTo>
                  <a:lnTo>
                    <a:pt x="7227" y="5719"/>
                  </a:lnTo>
                  <a:lnTo>
                    <a:pt x="7229" y="5717"/>
                  </a:lnTo>
                  <a:lnTo>
                    <a:pt x="7231" y="5715"/>
                  </a:lnTo>
                  <a:lnTo>
                    <a:pt x="7232" y="5714"/>
                  </a:lnTo>
                  <a:lnTo>
                    <a:pt x="7233" y="5712"/>
                  </a:lnTo>
                  <a:lnTo>
                    <a:pt x="7234" y="5710"/>
                  </a:lnTo>
                  <a:lnTo>
                    <a:pt x="7235" y="5709"/>
                  </a:lnTo>
                  <a:lnTo>
                    <a:pt x="7236" y="5708"/>
                  </a:lnTo>
                  <a:lnTo>
                    <a:pt x="7237" y="5707"/>
                  </a:lnTo>
                  <a:lnTo>
                    <a:pt x="7238" y="5704"/>
                  </a:lnTo>
                  <a:lnTo>
                    <a:pt x="7239" y="5701"/>
                  </a:lnTo>
                  <a:lnTo>
                    <a:pt x="7240" y="5699"/>
                  </a:lnTo>
                  <a:lnTo>
                    <a:pt x="7241" y="5696"/>
                  </a:lnTo>
                  <a:lnTo>
                    <a:pt x="7242" y="5693"/>
                  </a:lnTo>
                  <a:lnTo>
                    <a:pt x="7243" y="5691"/>
                  </a:lnTo>
                  <a:lnTo>
                    <a:pt x="7243" y="5688"/>
                  </a:lnTo>
                  <a:lnTo>
                    <a:pt x="7244" y="5686"/>
                  </a:lnTo>
                  <a:lnTo>
                    <a:pt x="7244" y="5684"/>
                  </a:lnTo>
                  <a:lnTo>
                    <a:pt x="7245" y="5682"/>
                  </a:lnTo>
                  <a:lnTo>
                    <a:pt x="7245" y="5680"/>
                  </a:lnTo>
                  <a:lnTo>
                    <a:pt x="7245" y="5678"/>
                  </a:lnTo>
                  <a:lnTo>
                    <a:pt x="7245" y="5674"/>
                  </a:lnTo>
                  <a:lnTo>
                    <a:pt x="7245" y="2767"/>
                  </a:lnTo>
                  <a:lnTo>
                    <a:pt x="7245" y="2763"/>
                  </a:lnTo>
                  <a:lnTo>
                    <a:pt x="7245" y="2761"/>
                  </a:lnTo>
                  <a:lnTo>
                    <a:pt x="7245" y="2759"/>
                  </a:lnTo>
                  <a:lnTo>
                    <a:pt x="7244" y="2757"/>
                  </a:lnTo>
                  <a:lnTo>
                    <a:pt x="7244" y="2755"/>
                  </a:lnTo>
                  <a:lnTo>
                    <a:pt x="7243" y="2752"/>
                  </a:lnTo>
                  <a:lnTo>
                    <a:pt x="7243" y="2750"/>
                  </a:lnTo>
                  <a:lnTo>
                    <a:pt x="7242" y="2748"/>
                  </a:lnTo>
                  <a:lnTo>
                    <a:pt x="7241" y="2745"/>
                  </a:lnTo>
                  <a:lnTo>
                    <a:pt x="7240" y="2743"/>
                  </a:lnTo>
                  <a:lnTo>
                    <a:pt x="7239" y="2740"/>
                  </a:lnTo>
                  <a:lnTo>
                    <a:pt x="7238" y="2737"/>
                  </a:lnTo>
                  <a:lnTo>
                    <a:pt x="7237" y="2735"/>
                  </a:lnTo>
                  <a:lnTo>
                    <a:pt x="7236" y="2733"/>
                  </a:lnTo>
                  <a:lnTo>
                    <a:pt x="7235" y="2732"/>
                  </a:lnTo>
                  <a:lnTo>
                    <a:pt x="7234" y="2730"/>
                  </a:lnTo>
                  <a:lnTo>
                    <a:pt x="7233" y="2728"/>
                  </a:lnTo>
                  <a:lnTo>
                    <a:pt x="7231" y="2727"/>
                  </a:lnTo>
                  <a:lnTo>
                    <a:pt x="7230" y="2725"/>
                  </a:lnTo>
                  <a:lnTo>
                    <a:pt x="7228" y="2723"/>
                  </a:lnTo>
                  <a:lnTo>
                    <a:pt x="7227" y="2721"/>
                  </a:lnTo>
                  <a:lnTo>
                    <a:pt x="7225" y="2720"/>
                  </a:lnTo>
                  <a:lnTo>
                    <a:pt x="7223" y="2718"/>
                  </a:lnTo>
                  <a:lnTo>
                    <a:pt x="7221" y="2717"/>
                  </a:lnTo>
                  <a:lnTo>
                    <a:pt x="7220" y="2715"/>
                  </a:lnTo>
                  <a:lnTo>
                    <a:pt x="7218" y="2714"/>
                  </a:lnTo>
                  <a:lnTo>
                    <a:pt x="7216" y="2713"/>
                  </a:lnTo>
                  <a:lnTo>
                    <a:pt x="7215" y="2712"/>
                  </a:lnTo>
                  <a:lnTo>
                    <a:pt x="7213" y="2711"/>
                  </a:lnTo>
                  <a:lnTo>
                    <a:pt x="7211" y="2710"/>
                  </a:lnTo>
                  <a:lnTo>
                    <a:pt x="7208" y="2709"/>
                  </a:lnTo>
                  <a:lnTo>
                    <a:pt x="7205" y="2708"/>
                  </a:lnTo>
                  <a:lnTo>
                    <a:pt x="7203" y="2707"/>
                  </a:lnTo>
                  <a:lnTo>
                    <a:pt x="7200" y="2706"/>
                  </a:lnTo>
                  <a:lnTo>
                    <a:pt x="7198" y="2705"/>
                  </a:lnTo>
                  <a:lnTo>
                    <a:pt x="7196" y="2705"/>
                  </a:lnTo>
                  <a:lnTo>
                    <a:pt x="7193" y="2704"/>
                  </a:lnTo>
                  <a:lnTo>
                    <a:pt x="7191" y="2704"/>
                  </a:lnTo>
                  <a:lnTo>
                    <a:pt x="7189" y="2703"/>
                  </a:lnTo>
                  <a:lnTo>
                    <a:pt x="7187" y="2703"/>
                  </a:lnTo>
                  <a:lnTo>
                    <a:pt x="7185" y="2703"/>
                  </a:lnTo>
                  <a:lnTo>
                    <a:pt x="7181" y="2703"/>
                  </a:lnTo>
                  <a:close/>
                  <a:moveTo>
                    <a:pt x="3324" y="3031"/>
                  </a:moveTo>
                  <a:lnTo>
                    <a:pt x="3330" y="3031"/>
                  </a:lnTo>
                  <a:lnTo>
                    <a:pt x="3334" y="3031"/>
                  </a:lnTo>
                  <a:lnTo>
                    <a:pt x="3337" y="3031"/>
                  </a:lnTo>
                  <a:lnTo>
                    <a:pt x="6663" y="3031"/>
                  </a:lnTo>
                  <a:lnTo>
                    <a:pt x="6666" y="3031"/>
                  </a:lnTo>
                  <a:lnTo>
                    <a:pt x="6670" y="3031"/>
                  </a:lnTo>
                  <a:lnTo>
                    <a:pt x="6676" y="3031"/>
                  </a:lnTo>
                  <a:lnTo>
                    <a:pt x="6680" y="3032"/>
                  </a:lnTo>
                  <a:lnTo>
                    <a:pt x="6685" y="3032"/>
                  </a:lnTo>
                  <a:lnTo>
                    <a:pt x="6689" y="3032"/>
                  </a:lnTo>
                  <a:lnTo>
                    <a:pt x="6695" y="3033"/>
                  </a:lnTo>
                  <a:lnTo>
                    <a:pt x="6699" y="3034"/>
                  </a:lnTo>
                  <a:lnTo>
                    <a:pt x="6704" y="3034"/>
                  </a:lnTo>
                  <a:lnTo>
                    <a:pt x="6708" y="3035"/>
                  </a:lnTo>
                  <a:lnTo>
                    <a:pt x="6713" y="3036"/>
                  </a:lnTo>
                  <a:lnTo>
                    <a:pt x="6717" y="3037"/>
                  </a:lnTo>
                  <a:lnTo>
                    <a:pt x="6723" y="3038"/>
                  </a:lnTo>
                  <a:lnTo>
                    <a:pt x="6726" y="3039"/>
                  </a:lnTo>
                  <a:lnTo>
                    <a:pt x="6732" y="3041"/>
                  </a:lnTo>
                  <a:lnTo>
                    <a:pt x="6735" y="3042"/>
                  </a:lnTo>
                  <a:lnTo>
                    <a:pt x="6741" y="3043"/>
                  </a:lnTo>
                  <a:lnTo>
                    <a:pt x="6744" y="3045"/>
                  </a:lnTo>
                  <a:lnTo>
                    <a:pt x="6749" y="3046"/>
                  </a:lnTo>
                  <a:lnTo>
                    <a:pt x="6753" y="3048"/>
                  </a:lnTo>
                  <a:lnTo>
                    <a:pt x="6758" y="3050"/>
                  </a:lnTo>
                  <a:lnTo>
                    <a:pt x="6761" y="3051"/>
                  </a:lnTo>
                  <a:lnTo>
                    <a:pt x="6766" y="3053"/>
                  </a:lnTo>
                  <a:lnTo>
                    <a:pt x="6770" y="3055"/>
                  </a:lnTo>
                  <a:lnTo>
                    <a:pt x="6775" y="3057"/>
                  </a:lnTo>
                  <a:lnTo>
                    <a:pt x="6778" y="3059"/>
                  </a:lnTo>
                  <a:lnTo>
                    <a:pt x="6783" y="3061"/>
                  </a:lnTo>
                  <a:lnTo>
                    <a:pt x="6786" y="3063"/>
                  </a:lnTo>
                  <a:lnTo>
                    <a:pt x="6791" y="3066"/>
                  </a:lnTo>
                  <a:lnTo>
                    <a:pt x="6794" y="3068"/>
                  </a:lnTo>
                  <a:lnTo>
                    <a:pt x="6799" y="3071"/>
                  </a:lnTo>
                  <a:lnTo>
                    <a:pt x="6803" y="3073"/>
                  </a:lnTo>
                  <a:lnTo>
                    <a:pt x="6808" y="3076"/>
                  </a:lnTo>
                  <a:lnTo>
                    <a:pt x="6811" y="3078"/>
                  </a:lnTo>
                  <a:lnTo>
                    <a:pt x="6815" y="3082"/>
                  </a:lnTo>
                  <a:lnTo>
                    <a:pt x="6819" y="3084"/>
                  </a:lnTo>
                  <a:lnTo>
                    <a:pt x="6823" y="3088"/>
                  </a:lnTo>
                  <a:lnTo>
                    <a:pt x="6826" y="3090"/>
                  </a:lnTo>
                  <a:lnTo>
                    <a:pt x="6831" y="3094"/>
                  </a:lnTo>
                  <a:lnTo>
                    <a:pt x="6833" y="3097"/>
                  </a:lnTo>
                  <a:lnTo>
                    <a:pt x="6838" y="3101"/>
                  </a:lnTo>
                  <a:lnTo>
                    <a:pt x="6841" y="3103"/>
                  </a:lnTo>
                  <a:lnTo>
                    <a:pt x="6845" y="3107"/>
                  </a:lnTo>
                  <a:lnTo>
                    <a:pt x="6847" y="3110"/>
                  </a:lnTo>
                  <a:lnTo>
                    <a:pt x="6851" y="3115"/>
                  </a:lnTo>
                  <a:lnTo>
                    <a:pt x="6854" y="3117"/>
                  </a:lnTo>
                  <a:lnTo>
                    <a:pt x="6858" y="3122"/>
                  </a:lnTo>
                  <a:lnTo>
                    <a:pt x="6860" y="3125"/>
                  </a:lnTo>
                  <a:lnTo>
                    <a:pt x="6864" y="3129"/>
                  </a:lnTo>
                  <a:lnTo>
                    <a:pt x="6866" y="3133"/>
                  </a:lnTo>
                  <a:lnTo>
                    <a:pt x="6870" y="3137"/>
                  </a:lnTo>
                  <a:lnTo>
                    <a:pt x="6872" y="3140"/>
                  </a:lnTo>
                  <a:lnTo>
                    <a:pt x="6875" y="3145"/>
                  </a:lnTo>
                  <a:lnTo>
                    <a:pt x="6877" y="3149"/>
                  </a:lnTo>
                  <a:lnTo>
                    <a:pt x="6880" y="3154"/>
                  </a:lnTo>
                  <a:lnTo>
                    <a:pt x="6882" y="3157"/>
                  </a:lnTo>
                  <a:lnTo>
                    <a:pt x="6885" y="3162"/>
                  </a:lnTo>
                  <a:lnTo>
                    <a:pt x="6887" y="3165"/>
                  </a:lnTo>
                  <a:lnTo>
                    <a:pt x="6889" y="3170"/>
                  </a:lnTo>
                  <a:lnTo>
                    <a:pt x="6891" y="3173"/>
                  </a:lnTo>
                  <a:lnTo>
                    <a:pt x="6893" y="3178"/>
                  </a:lnTo>
                  <a:lnTo>
                    <a:pt x="6895" y="3182"/>
                  </a:lnTo>
                  <a:lnTo>
                    <a:pt x="6897" y="3187"/>
                  </a:lnTo>
                  <a:lnTo>
                    <a:pt x="6898" y="3190"/>
                  </a:lnTo>
                  <a:lnTo>
                    <a:pt x="6900" y="3195"/>
                  </a:lnTo>
                  <a:lnTo>
                    <a:pt x="6902" y="3199"/>
                  </a:lnTo>
                  <a:lnTo>
                    <a:pt x="6903" y="3204"/>
                  </a:lnTo>
                  <a:lnTo>
                    <a:pt x="6905" y="3207"/>
                  </a:lnTo>
                  <a:lnTo>
                    <a:pt x="6906" y="3213"/>
                  </a:lnTo>
                  <a:lnTo>
                    <a:pt x="6907" y="3216"/>
                  </a:lnTo>
                  <a:lnTo>
                    <a:pt x="6909" y="3222"/>
                  </a:lnTo>
                  <a:lnTo>
                    <a:pt x="6910" y="3225"/>
                  </a:lnTo>
                  <a:lnTo>
                    <a:pt x="6911" y="3231"/>
                  </a:lnTo>
                  <a:lnTo>
                    <a:pt x="6912" y="3235"/>
                  </a:lnTo>
                  <a:lnTo>
                    <a:pt x="6913" y="3240"/>
                  </a:lnTo>
                  <a:lnTo>
                    <a:pt x="6914" y="3244"/>
                  </a:lnTo>
                  <a:lnTo>
                    <a:pt x="6914" y="3249"/>
                  </a:lnTo>
                  <a:lnTo>
                    <a:pt x="6915" y="3253"/>
                  </a:lnTo>
                  <a:lnTo>
                    <a:pt x="6916" y="3259"/>
                  </a:lnTo>
                  <a:lnTo>
                    <a:pt x="6916" y="3263"/>
                  </a:lnTo>
                  <a:lnTo>
                    <a:pt x="6916" y="3268"/>
                  </a:lnTo>
                  <a:lnTo>
                    <a:pt x="6917" y="3272"/>
                  </a:lnTo>
                  <a:lnTo>
                    <a:pt x="6917" y="3278"/>
                  </a:lnTo>
                  <a:lnTo>
                    <a:pt x="6917" y="3282"/>
                  </a:lnTo>
                  <a:lnTo>
                    <a:pt x="6917" y="3285"/>
                  </a:lnTo>
                  <a:lnTo>
                    <a:pt x="6917" y="5156"/>
                  </a:lnTo>
                  <a:lnTo>
                    <a:pt x="6917" y="5159"/>
                  </a:lnTo>
                  <a:lnTo>
                    <a:pt x="6917" y="5163"/>
                  </a:lnTo>
                  <a:lnTo>
                    <a:pt x="6917" y="5169"/>
                  </a:lnTo>
                  <a:lnTo>
                    <a:pt x="6916" y="5173"/>
                  </a:lnTo>
                  <a:lnTo>
                    <a:pt x="6916" y="5178"/>
                  </a:lnTo>
                  <a:lnTo>
                    <a:pt x="6916" y="5182"/>
                  </a:lnTo>
                  <a:lnTo>
                    <a:pt x="6915" y="5188"/>
                  </a:lnTo>
                  <a:lnTo>
                    <a:pt x="6914" y="5192"/>
                  </a:lnTo>
                  <a:lnTo>
                    <a:pt x="6914" y="5197"/>
                  </a:lnTo>
                  <a:lnTo>
                    <a:pt x="6913" y="5201"/>
                  </a:lnTo>
                  <a:lnTo>
                    <a:pt x="6912" y="5206"/>
                  </a:lnTo>
                  <a:lnTo>
                    <a:pt x="6911" y="5210"/>
                  </a:lnTo>
                  <a:lnTo>
                    <a:pt x="6910" y="5216"/>
                  </a:lnTo>
                  <a:lnTo>
                    <a:pt x="6909" y="5219"/>
                  </a:lnTo>
                  <a:lnTo>
                    <a:pt x="6907" y="5225"/>
                  </a:lnTo>
                  <a:lnTo>
                    <a:pt x="6906" y="5228"/>
                  </a:lnTo>
                  <a:lnTo>
                    <a:pt x="6905" y="5234"/>
                  </a:lnTo>
                  <a:lnTo>
                    <a:pt x="6903" y="5237"/>
                  </a:lnTo>
                  <a:lnTo>
                    <a:pt x="6902" y="5242"/>
                  </a:lnTo>
                  <a:lnTo>
                    <a:pt x="6900" y="5246"/>
                  </a:lnTo>
                  <a:lnTo>
                    <a:pt x="6898" y="5251"/>
                  </a:lnTo>
                  <a:lnTo>
                    <a:pt x="6897" y="5254"/>
                  </a:lnTo>
                  <a:lnTo>
                    <a:pt x="6895" y="5259"/>
                  </a:lnTo>
                  <a:lnTo>
                    <a:pt x="6893" y="5263"/>
                  </a:lnTo>
                  <a:lnTo>
                    <a:pt x="6891" y="5268"/>
                  </a:lnTo>
                  <a:lnTo>
                    <a:pt x="6889" y="5271"/>
                  </a:lnTo>
                  <a:lnTo>
                    <a:pt x="6887" y="5276"/>
                  </a:lnTo>
                  <a:lnTo>
                    <a:pt x="6885" y="5279"/>
                  </a:lnTo>
                  <a:lnTo>
                    <a:pt x="6882" y="5284"/>
                  </a:lnTo>
                  <a:lnTo>
                    <a:pt x="6880" y="5287"/>
                  </a:lnTo>
                  <a:lnTo>
                    <a:pt x="6877" y="5292"/>
                  </a:lnTo>
                  <a:lnTo>
                    <a:pt x="6875" y="5296"/>
                  </a:lnTo>
                  <a:lnTo>
                    <a:pt x="6872" y="5301"/>
                  </a:lnTo>
                  <a:lnTo>
                    <a:pt x="6870" y="5304"/>
                  </a:lnTo>
                  <a:lnTo>
                    <a:pt x="6866" y="5308"/>
                  </a:lnTo>
                  <a:lnTo>
                    <a:pt x="6864" y="5312"/>
                  </a:lnTo>
                  <a:lnTo>
                    <a:pt x="6860" y="5316"/>
                  </a:lnTo>
                  <a:lnTo>
                    <a:pt x="6858" y="5319"/>
                  </a:lnTo>
                  <a:lnTo>
                    <a:pt x="6854" y="5324"/>
                  </a:lnTo>
                  <a:lnTo>
                    <a:pt x="6851" y="5326"/>
                  </a:lnTo>
                  <a:lnTo>
                    <a:pt x="6847" y="5331"/>
                  </a:lnTo>
                  <a:lnTo>
                    <a:pt x="6845" y="5334"/>
                  </a:lnTo>
                  <a:lnTo>
                    <a:pt x="6841" y="5338"/>
                  </a:lnTo>
                  <a:lnTo>
                    <a:pt x="6838" y="5340"/>
                  </a:lnTo>
                  <a:lnTo>
                    <a:pt x="6833" y="5344"/>
                  </a:lnTo>
                  <a:lnTo>
                    <a:pt x="6831" y="5347"/>
                  </a:lnTo>
                  <a:lnTo>
                    <a:pt x="6826" y="5351"/>
                  </a:lnTo>
                  <a:lnTo>
                    <a:pt x="6823" y="5353"/>
                  </a:lnTo>
                  <a:lnTo>
                    <a:pt x="6819" y="5357"/>
                  </a:lnTo>
                  <a:lnTo>
                    <a:pt x="6815" y="5359"/>
                  </a:lnTo>
                  <a:lnTo>
                    <a:pt x="6811" y="5363"/>
                  </a:lnTo>
                  <a:lnTo>
                    <a:pt x="6808" y="5365"/>
                  </a:lnTo>
                  <a:lnTo>
                    <a:pt x="6803" y="5368"/>
                  </a:lnTo>
                  <a:lnTo>
                    <a:pt x="6799" y="5370"/>
                  </a:lnTo>
                  <a:lnTo>
                    <a:pt x="6794" y="5373"/>
                  </a:lnTo>
                  <a:lnTo>
                    <a:pt x="6791" y="5375"/>
                  </a:lnTo>
                  <a:lnTo>
                    <a:pt x="6786" y="5378"/>
                  </a:lnTo>
                  <a:lnTo>
                    <a:pt x="6783" y="5380"/>
                  </a:lnTo>
                  <a:lnTo>
                    <a:pt x="6778" y="5382"/>
                  </a:lnTo>
                  <a:lnTo>
                    <a:pt x="6775" y="5384"/>
                  </a:lnTo>
                  <a:lnTo>
                    <a:pt x="6770" y="5386"/>
                  </a:lnTo>
                  <a:lnTo>
                    <a:pt x="6766" y="5388"/>
                  </a:lnTo>
                  <a:lnTo>
                    <a:pt x="6761" y="5390"/>
                  </a:lnTo>
                  <a:lnTo>
                    <a:pt x="6758" y="5391"/>
                  </a:lnTo>
                  <a:lnTo>
                    <a:pt x="6753" y="5393"/>
                  </a:lnTo>
                  <a:lnTo>
                    <a:pt x="6749" y="5395"/>
                  </a:lnTo>
                  <a:lnTo>
                    <a:pt x="6744" y="5396"/>
                  </a:lnTo>
                  <a:lnTo>
                    <a:pt x="6741" y="5398"/>
                  </a:lnTo>
                  <a:lnTo>
                    <a:pt x="6735" y="5399"/>
                  </a:lnTo>
                  <a:lnTo>
                    <a:pt x="6732" y="5400"/>
                  </a:lnTo>
                  <a:lnTo>
                    <a:pt x="6726" y="5402"/>
                  </a:lnTo>
                  <a:lnTo>
                    <a:pt x="6723" y="5403"/>
                  </a:lnTo>
                  <a:lnTo>
                    <a:pt x="6717" y="5404"/>
                  </a:lnTo>
                  <a:lnTo>
                    <a:pt x="6713" y="5405"/>
                  </a:lnTo>
                  <a:lnTo>
                    <a:pt x="6708" y="5406"/>
                  </a:lnTo>
                  <a:lnTo>
                    <a:pt x="6704" y="5407"/>
                  </a:lnTo>
                  <a:lnTo>
                    <a:pt x="6699" y="5407"/>
                  </a:lnTo>
                  <a:lnTo>
                    <a:pt x="6695" y="5408"/>
                  </a:lnTo>
                  <a:lnTo>
                    <a:pt x="6689" y="5409"/>
                  </a:lnTo>
                  <a:lnTo>
                    <a:pt x="6685" y="5409"/>
                  </a:lnTo>
                  <a:lnTo>
                    <a:pt x="6680" y="5409"/>
                  </a:lnTo>
                  <a:lnTo>
                    <a:pt x="6676" y="5410"/>
                  </a:lnTo>
                  <a:lnTo>
                    <a:pt x="6670" y="5410"/>
                  </a:lnTo>
                  <a:lnTo>
                    <a:pt x="6666" y="5410"/>
                  </a:lnTo>
                  <a:lnTo>
                    <a:pt x="6663" y="5410"/>
                  </a:lnTo>
                  <a:lnTo>
                    <a:pt x="3337" y="5410"/>
                  </a:lnTo>
                  <a:lnTo>
                    <a:pt x="3334" y="5410"/>
                  </a:lnTo>
                  <a:lnTo>
                    <a:pt x="3330" y="5410"/>
                  </a:lnTo>
                  <a:lnTo>
                    <a:pt x="3324" y="5410"/>
                  </a:lnTo>
                  <a:lnTo>
                    <a:pt x="3320" y="5409"/>
                  </a:lnTo>
                  <a:lnTo>
                    <a:pt x="3315" y="5409"/>
                  </a:lnTo>
                  <a:lnTo>
                    <a:pt x="3311" y="5409"/>
                  </a:lnTo>
                  <a:lnTo>
                    <a:pt x="3305" y="5408"/>
                  </a:lnTo>
                  <a:lnTo>
                    <a:pt x="3301" y="5407"/>
                  </a:lnTo>
                  <a:lnTo>
                    <a:pt x="3296" y="5407"/>
                  </a:lnTo>
                  <a:lnTo>
                    <a:pt x="3292" y="5406"/>
                  </a:lnTo>
                  <a:lnTo>
                    <a:pt x="3287" y="5405"/>
                  </a:lnTo>
                  <a:lnTo>
                    <a:pt x="3283" y="5404"/>
                  </a:lnTo>
                  <a:lnTo>
                    <a:pt x="3277" y="5403"/>
                  </a:lnTo>
                  <a:lnTo>
                    <a:pt x="3274" y="5402"/>
                  </a:lnTo>
                  <a:lnTo>
                    <a:pt x="3268" y="5400"/>
                  </a:lnTo>
                  <a:lnTo>
                    <a:pt x="3265" y="5399"/>
                  </a:lnTo>
                  <a:lnTo>
                    <a:pt x="3259" y="5398"/>
                  </a:lnTo>
                  <a:lnTo>
                    <a:pt x="3256" y="5396"/>
                  </a:lnTo>
                  <a:lnTo>
                    <a:pt x="3251" y="5395"/>
                  </a:lnTo>
                  <a:lnTo>
                    <a:pt x="3247" y="5393"/>
                  </a:lnTo>
                  <a:lnTo>
                    <a:pt x="3242" y="5391"/>
                  </a:lnTo>
                  <a:lnTo>
                    <a:pt x="3239" y="5390"/>
                  </a:lnTo>
                  <a:lnTo>
                    <a:pt x="3234" y="5388"/>
                  </a:lnTo>
                  <a:lnTo>
                    <a:pt x="3230" y="5386"/>
                  </a:lnTo>
                  <a:lnTo>
                    <a:pt x="3225" y="5384"/>
                  </a:lnTo>
                  <a:lnTo>
                    <a:pt x="3222" y="5382"/>
                  </a:lnTo>
                  <a:lnTo>
                    <a:pt x="3217" y="5380"/>
                  </a:lnTo>
                  <a:lnTo>
                    <a:pt x="3214" y="5378"/>
                  </a:lnTo>
                  <a:lnTo>
                    <a:pt x="3209" y="5375"/>
                  </a:lnTo>
                  <a:lnTo>
                    <a:pt x="3206" y="5373"/>
                  </a:lnTo>
                  <a:lnTo>
                    <a:pt x="3201" y="5370"/>
                  </a:lnTo>
                  <a:lnTo>
                    <a:pt x="3197" y="5368"/>
                  </a:lnTo>
                  <a:lnTo>
                    <a:pt x="3192" y="5365"/>
                  </a:lnTo>
                  <a:lnTo>
                    <a:pt x="3189" y="5363"/>
                  </a:lnTo>
                  <a:lnTo>
                    <a:pt x="3185" y="5359"/>
                  </a:lnTo>
                  <a:lnTo>
                    <a:pt x="3181" y="5357"/>
                  </a:lnTo>
                  <a:lnTo>
                    <a:pt x="3177" y="5353"/>
                  </a:lnTo>
                  <a:lnTo>
                    <a:pt x="3174" y="5351"/>
                  </a:lnTo>
                  <a:lnTo>
                    <a:pt x="3169" y="5347"/>
                  </a:lnTo>
                  <a:lnTo>
                    <a:pt x="3167" y="5344"/>
                  </a:lnTo>
                  <a:lnTo>
                    <a:pt x="3162" y="5340"/>
                  </a:lnTo>
                  <a:lnTo>
                    <a:pt x="3159" y="5338"/>
                  </a:lnTo>
                  <a:lnTo>
                    <a:pt x="3155" y="5334"/>
                  </a:lnTo>
                  <a:lnTo>
                    <a:pt x="3153" y="5331"/>
                  </a:lnTo>
                  <a:lnTo>
                    <a:pt x="3149" y="5326"/>
                  </a:lnTo>
                  <a:lnTo>
                    <a:pt x="3146" y="5324"/>
                  </a:lnTo>
                  <a:lnTo>
                    <a:pt x="3142" y="5319"/>
                  </a:lnTo>
                  <a:lnTo>
                    <a:pt x="3140" y="5316"/>
                  </a:lnTo>
                  <a:lnTo>
                    <a:pt x="3136" y="5312"/>
                  </a:lnTo>
                  <a:lnTo>
                    <a:pt x="3134" y="5308"/>
                  </a:lnTo>
                  <a:lnTo>
                    <a:pt x="3130" y="5304"/>
                  </a:lnTo>
                  <a:lnTo>
                    <a:pt x="3128" y="5301"/>
                  </a:lnTo>
                  <a:lnTo>
                    <a:pt x="3125" y="5296"/>
                  </a:lnTo>
                  <a:lnTo>
                    <a:pt x="3123" y="5292"/>
                  </a:lnTo>
                  <a:lnTo>
                    <a:pt x="3120" y="5287"/>
                  </a:lnTo>
                  <a:lnTo>
                    <a:pt x="3118" y="5284"/>
                  </a:lnTo>
                  <a:lnTo>
                    <a:pt x="3115" y="5279"/>
                  </a:lnTo>
                  <a:lnTo>
                    <a:pt x="3113" y="5276"/>
                  </a:lnTo>
                  <a:lnTo>
                    <a:pt x="3111" y="5271"/>
                  </a:lnTo>
                  <a:lnTo>
                    <a:pt x="3109" y="5268"/>
                  </a:lnTo>
                  <a:lnTo>
                    <a:pt x="3107" y="5263"/>
                  </a:lnTo>
                  <a:lnTo>
                    <a:pt x="3105" y="5259"/>
                  </a:lnTo>
                  <a:lnTo>
                    <a:pt x="3103" y="5254"/>
                  </a:lnTo>
                  <a:lnTo>
                    <a:pt x="3102" y="5251"/>
                  </a:lnTo>
                  <a:lnTo>
                    <a:pt x="3100" y="5246"/>
                  </a:lnTo>
                  <a:lnTo>
                    <a:pt x="3098" y="5242"/>
                  </a:lnTo>
                  <a:lnTo>
                    <a:pt x="3097" y="5237"/>
                  </a:lnTo>
                  <a:lnTo>
                    <a:pt x="3095" y="5234"/>
                  </a:lnTo>
                  <a:lnTo>
                    <a:pt x="3094" y="5228"/>
                  </a:lnTo>
                  <a:lnTo>
                    <a:pt x="3093" y="5225"/>
                  </a:lnTo>
                  <a:lnTo>
                    <a:pt x="3091" y="5219"/>
                  </a:lnTo>
                  <a:lnTo>
                    <a:pt x="3090" y="5216"/>
                  </a:lnTo>
                  <a:lnTo>
                    <a:pt x="3089" y="5210"/>
                  </a:lnTo>
                  <a:lnTo>
                    <a:pt x="3088" y="5206"/>
                  </a:lnTo>
                  <a:lnTo>
                    <a:pt x="3087" y="5201"/>
                  </a:lnTo>
                  <a:lnTo>
                    <a:pt x="3086" y="5197"/>
                  </a:lnTo>
                  <a:lnTo>
                    <a:pt x="3086" y="5192"/>
                  </a:lnTo>
                  <a:lnTo>
                    <a:pt x="3085" y="5188"/>
                  </a:lnTo>
                  <a:lnTo>
                    <a:pt x="3084" y="5182"/>
                  </a:lnTo>
                  <a:lnTo>
                    <a:pt x="3084" y="5178"/>
                  </a:lnTo>
                  <a:lnTo>
                    <a:pt x="3084" y="5173"/>
                  </a:lnTo>
                  <a:lnTo>
                    <a:pt x="3083" y="5169"/>
                  </a:lnTo>
                  <a:lnTo>
                    <a:pt x="3083" y="5163"/>
                  </a:lnTo>
                  <a:lnTo>
                    <a:pt x="3083" y="5159"/>
                  </a:lnTo>
                  <a:lnTo>
                    <a:pt x="3083" y="5156"/>
                  </a:lnTo>
                  <a:lnTo>
                    <a:pt x="3083" y="3285"/>
                  </a:lnTo>
                  <a:lnTo>
                    <a:pt x="3083" y="3282"/>
                  </a:lnTo>
                  <a:lnTo>
                    <a:pt x="3083" y="3278"/>
                  </a:lnTo>
                  <a:lnTo>
                    <a:pt x="3083" y="3272"/>
                  </a:lnTo>
                  <a:lnTo>
                    <a:pt x="3084" y="3268"/>
                  </a:lnTo>
                  <a:lnTo>
                    <a:pt x="3084" y="3263"/>
                  </a:lnTo>
                  <a:lnTo>
                    <a:pt x="3084" y="3259"/>
                  </a:lnTo>
                  <a:lnTo>
                    <a:pt x="3085" y="3253"/>
                  </a:lnTo>
                  <a:lnTo>
                    <a:pt x="3086" y="3249"/>
                  </a:lnTo>
                  <a:lnTo>
                    <a:pt x="3086" y="3244"/>
                  </a:lnTo>
                  <a:lnTo>
                    <a:pt x="3087" y="3240"/>
                  </a:lnTo>
                  <a:lnTo>
                    <a:pt x="3088" y="3235"/>
                  </a:lnTo>
                  <a:lnTo>
                    <a:pt x="3089" y="3231"/>
                  </a:lnTo>
                  <a:lnTo>
                    <a:pt x="3090" y="3225"/>
                  </a:lnTo>
                  <a:lnTo>
                    <a:pt x="3091" y="3222"/>
                  </a:lnTo>
                  <a:lnTo>
                    <a:pt x="3093" y="3216"/>
                  </a:lnTo>
                  <a:lnTo>
                    <a:pt x="3094" y="3213"/>
                  </a:lnTo>
                  <a:lnTo>
                    <a:pt x="3095" y="3207"/>
                  </a:lnTo>
                  <a:lnTo>
                    <a:pt x="3097" y="3204"/>
                  </a:lnTo>
                  <a:lnTo>
                    <a:pt x="3098" y="3199"/>
                  </a:lnTo>
                  <a:lnTo>
                    <a:pt x="3100" y="3195"/>
                  </a:lnTo>
                  <a:lnTo>
                    <a:pt x="3102" y="3190"/>
                  </a:lnTo>
                  <a:lnTo>
                    <a:pt x="3103" y="3187"/>
                  </a:lnTo>
                  <a:lnTo>
                    <a:pt x="3105" y="3182"/>
                  </a:lnTo>
                  <a:lnTo>
                    <a:pt x="3107" y="3178"/>
                  </a:lnTo>
                  <a:lnTo>
                    <a:pt x="3109" y="3173"/>
                  </a:lnTo>
                  <a:lnTo>
                    <a:pt x="3111" y="3170"/>
                  </a:lnTo>
                  <a:lnTo>
                    <a:pt x="3113" y="3165"/>
                  </a:lnTo>
                  <a:lnTo>
                    <a:pt x="3115" y="3162"/>
                  </a:lnTo>
                  <a:lnTo>
                    <a:pt x="3118" y="3157"/>
                  </a:lnTo>
                  <a:lnTo>
                    <a:pt x="3120" y="3154"/>
                  </a:lnTo>
                  <a:lnTo>
                    <a:pt x="3123" y="3149"/>
                  </a:lnTo>
                  <a:lnTo>
                    <a:pt x="3125" y="3145"/>
                  </a:lnTo>
                  <a:lnTo>
                    <a:pt x="3128" y="3140"/>
                  </a:lnTo>
                  <a:lnTo>
                    <a:pt x="3130" y="3137"/>
                  </a:lnTo>
                  <a:lnTo>
                    <a:pt x="3134" y="3133"/>
                  </a:lnTo>
                  <a:lnTo>
                    <a:pt x="3136" y="3129"/>
                  </a:lnTo>
                  <a:lnTo>
                    <a:pt x="3140" y="3125"/>
                  </a:lnTo>
                  <a:lnTo>
                    <a:pt x="3142" y="3122"/>
                  </a:lnTo>
                  <a:lnTo>
                    <a:pt x="3146" y="3117"/>
                  </a:lnTo>
                  <a:lnTo>
                    <a:pt x="3149" y="3115"/>
                  </a:lnTo>
                  <a:lnTo>
                    <a:pt x="3153" y="3110"/>
                  </a:lnTo>
                  <a:lnTo>
                    <a:pt x="3155" y="3107"/>
                  </a:lnTo>
                  <a:lnTo>
                    <a:pt x="3159" y="3103"/>
                  </a:lnTo>
                  <a:lnTo>
                    <a:pt x="3162" y="3101"/>
                  </a:lnTo>
                  <a:lnTo>
                    <a:pt x="3167" y="3097"/>
                  </a:lnTo>
                  <a:lnTo>
                    <a:pt x="3169" y="3094"/>
                  </a:lnTo>
                  <a:lnTo>
                    <a:pt x="3174" y="3090"/>
                  </a:lnTo>
                  <a:lnTo>
                    <a:pt x="3177" y="3088"/>
                  </a:lnTo>
                  <a:lnTo>
                    <a:pt x="3181" y="3084"/>
                  </a:lnTo>
                  <a:lnTo>
                    <a:pt x="3185" y="3082"/>
                  </a:lnTo>
                  <a:lnTo>
                    <a:pt x="3189" y="3078"/>
                  </a:lnTo>
                  <a:lnTo>
                    <a:pt x="3192" y="3076"/>
                  </a:lnTo>
                  <a:lnTo>
                    <a:pt x="3197" y="3073"/>
                  </a:lnTo>
                  <a:lnTo>
                    <a:pt x="3201" y="3071"/>
                  </a:lnTo>
                  <a:lnTo>
                    <a:pt x="3206" y="3068"/>
                  </a:lnTo>
                  <a:lnTo>
                    <a:pt x="3209" y="3066"/>
                  </a:lnTo>
                  <a:lnTo>
                    <a:pt x="3214" y="3063"/>
                  </a:lnTo>
                  <a:lnTo>
                    <a:pt x="3217" y="3061"/>
                  </a:lnTo>
                  <a:lnTo>
                    <a:pt x="3222" y="3059"/>
                  </a:lnTo>
                  <a:lnTo>
                    <a:pt x="3225" y="3057"/>
                  </a:lnTo>
                  <a:lnTo>
                    <a:pt x="3230" y="3055"/>
                  </a:lnTo>
                  <a:lnTo>
                    <a:pt x="3234" y="3053"/>
                  </a:lnTo>
                  <a:lnTo>
                    <a:pt x="3239" y="3051"/>
                  </a:lnTo>
                  <a:lnTo>
                    <a:pt x="3242" y="3050"/>
                  </a:lnTo>
                  <a:lnTo>
                    <a:pt x="3247" y="3048"/>
                  </a:lnTo>
                  <a:lnTo>
                    <a:pt x="3251" y="3046"/>
                  </a:lnTo>
                  <a:lnTo>
                    <a:pt x="3256" y="3045"/>
                  </a:lnTo>
                  <a:lnTo>
                    <a:pt x="3259" y="3043"/>
                  </a:lnTo>
                  <a:lnTo>
                    <a:pt x="3265" y="3042"/>
                  </a:lnTo>
                  <a:lnTo>
                    <a:pt x="3268" y="3041"/>
                  </a:lnTo>
                  <a:lnTo>
                    <a:pt x="3274" y="3039"/>
                  </a:lnTo>
                  <a:lnTo>
                    <a:pt x="3277" y="3038"/>
                  </a:lnTo>
                  <a:lnTo>
                    <a:pt x="3283" y="3037"/>
                  </a:lnTo>
                  <a:lnTo>
                    <a:pt x="3287" y="3036"/>
                  </a:lnTo>
                  <a:lnTo>
                    <a:pt x="3292" y="3035"/>
                  </a:lnTo>
                  <a:lnTo>
                    <a:pt x="3296" y="3034"/>
                  </a:lnTo>
                  <a:lnTo>
                    <a:pt x="3301" y="3034"/>
                  </a:lnTo>
                  <a:lnTo>
                    <a:pt x="3305" y="3033"/>
                  </a:lnTo>
                  <a:lnTo>
                    <a:pt x="3311" y="3032"/>
                  </a:lnTo>
                  <a:lnTo>
                    <a:pt x="3315" y="3032"/>
                  </a:lnTo>
                  <a:lnTo>
                    <a:pt x="3320" y="3032"/>
                  </a:lnTo>
                  <a:lnTo>
                    <a:pt x="3324" y="3031"/>
                  </a:lnTo>
                  <a:close/>
                  <a:moveTo>
                    <a:pt x="6617" y="5110"/>
                  </a:moveTo>
                  <a:lnTo>
                    <a:pt x="6617" y="3331"/>
                  </a:lnTo>
                  <a:lnTo>
                    <a:pt x="3383" y="3331"/>
                  </a:lnTo>
                  <a:lnTo>
                    <a:pt x="3383" y="5110"/>
                  </a:lnTo>
                  <a:lnTo>
                    <a:pt x="6617" y="5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0" name="Google Shape;655;p7">
            <a:extLst>
              <a:ext uri="{FF2B5EF4-FFF2-40B4-BE49-F238E27FC236}">
                <a16:creationId xmlns:a16="http://schemas.microsoft.com/office/drawing/2014/main" id="{6027A582-7CF5-42B4-A163-768E5A2695A8}"/>
              </a:ext>
            </a:extLst>
          </p:cNvPr>
          <p:cNvGrpSpPr/>
          <p:nvPr/>
        </p:nvGrpSpPr>
        <p:grpSpPr>
          <a:xfrm>
            <a:off x="4094847" y="3559635"/>
            <a:ext cx="633600" cy="633600"/>
            <a:chOff x="4094847" y="3559635"/>
            <a:chExt cx="633600" cy="633600"/>
          </a:xfrm>
          <a:solidFill>
            <a:schemeClr val="bg1"/>
          </a:solidFill>
        </p:grpSpPr>
        <p:sp>
          <p:nvSpPr>
            <p:cNvPr id="251" name="Google Shape;656;p7">
              <a:extLst>
                <a:ext uri="{FF2B5EF4-FFF2-40B4-BE49-F238E27FC236}">
                  <a16:creationId xmlns:a16="http://schemas.microsoft.com/office/drawing/2014/main" id="{E99B03B4-5528-45C6-ACE5-315D487272CE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50" y="3000"/>
                  </a:moveTo>
                  <a:lnTo>
                    <a:pt x="5750" y="3000"/>
                  </a:lnTo>
                  <a:lnTo>
                    <a:pt x="5759" y="3000"/>
                  </a:lnTo>
                  <a:lnTo>
                    <a:pt x="5769" y="3001"/>
                  </a:lnTo>
                  <a:lnTo>
                    <a:pt x="5778" y="3002"/>
                  </a:lnTo>
                  <a:lnTo>
                    <a:pt x="5787" y="3003"/>
                  </a:lnTo>
                  <a:lnTo>
                    <a:pt x="5797" y="3004"/>
                  </a:lnTo>
                  <a:lnTo>
                    <a:pt x="5806" y="3006"/>
                  </a:lnTo>
                  <a:lnTo>
                    <a:pt x="5815" y="3009"/>
                  </a:lnTo>
                  <a:lnTo>
                    <a:pt x="5824" y="3011"/>
                  </a:lnTo>
                  <a:lnTo>
                    <a:pt x="5833" y="3014"/>
                  </a:lnTo>
                  <a:lnTo>
                    <a:pt x="5841" y="3017"/>
                  </a:lnTo>
                  <a:lnTo>
                    <a:pt x="5850" y="3021"/>
                  </a:lnTo>
                  <a:lnTo>
                    <a:pt x="5858" y="3025"/>
                  </a:lnTo>
                  <a:lnTo>
                    <a:pt x="5867" y="3029"/>
                  </a:lnTo>
                  <a:lnTo>
                    <a:pt x="5875" y="3033"/>
                  </a:lnTo>
                  <a:lnTo>
                    <a:pt x="5883" y="3038"/>
                  </a:lnTo>
                  <a:lnTo>
                    <a:pt x="5891" y="3043"/>
                  </a:lnTo>
                  <a:lnTo>
                    <a:pt x="5899" y="3048"/>
                  </a:lnTo>
                  <a:lnTo>
                    <a:pt x="5906" y="3054"/>
                  </a:lnTo>
                  <a:lnTo>
                    <a:pt x="5913" y="3060"/>
                  </a:lnTo>
                  <a:lnTo>
                    <a:pt x="5920" y="3066"/>
                  </a:lnTo>
                  <a:lnTo>
                    <a:pt x="5927" y="3073"/>
                  </a:lnTo>
                  <a:lnTo>
                    <a:pt x="5934" y="3080"/>
                  </a:lnTo>
                  <a:lnTo>
                    <a:pt x="5940" y="3087"/>
                  </a:lnTo>
                  <a:lnTo>
                    <a:pt x="5946" y="3094"/>
                  </a:lnTo>
                  <a:lnTo>
                    <a:pt x="5952" y="3101"/>
                  </a:lnTo>
                  <a:lnTo>
                    <a:pt x="5957" y="3109"/>
                  </a:lnTo>
                  <a:lnTo>
                    <a:pt x="5962" y="3117"/>
                  </a:lnTo>
                  <a:lnTo>
                    <a:pt x="5967" y="3125"/>
                  </a:lnTo>
                  <a:lnTo>
                    <a:pt x="5971" y="3133"/>
                  </a:lnTo>
                  <a:lnTo>
                    <a:pt x="5975" y="3142"/>
                  </a:lnTo>
                  <a:lnTo>
                    <a:pt x="5979" y="3150"/>
                  </a:lnTo>
                  <a:lnTo>
                    <a:pt x="5983" y="3159"/>
                  </a:lnTo>
                  <a:lnTo>
                    <a:pt x="5986" y="3167"/>
                  </a:lnTo>
                  <a:lnTo>
                    <a:pt x="5989" y="3176"/>
                  </a:lnTo>
                  <a:lnTo>
                    <a:pt x="5991" y="3185"/>
                  </a:lnTo>
                  <a:lnTo>
                    <a:pt x="5994" y="3194"/>
                  </a:lnTo>
                  <a:lnTo>
                    <a:pt x="5996" y="3203"/>
                  </a:lnTo>
                  <a:lnTo>
                    <a:pt x="5997" y="3213"/>
                  </a:lnTo>
                  <a:lnTo>
                    <a:pt x="5998" y="3222"/>
                  </a:lnTo>
                  <a:lnTo>
                    <a:pt x="5999" y="3231"/>
                  </a:lnTo>
                  <a:lnTo>
                    <a:pt x="6000" y="3241"/>
                  </a:lnTo>
                  <a:lnTo>
                    <a:pt x="6000" y="3250"/>
                  </a:lnTo>
                  <a:lnTo>
                    <a:pt x="6000" y="4125"/>
                  </a:lnTo>
                  <a:lnTo>
                    <a:pt x="6000" y="4134"/>
                  </a:lnTo>
                  <a:lnTo>
                    <a:pt x="5999" y="4144"/>
                  </a:lnTo>
                  <a:lnTo>
                    <a:pt x="5998" y="4153"/>
                  </a:lnTo>
                  <a:lnTo>
                    <a:pt x="5997" y="4162"/>
                  </a:lnTo>
                  <a:lnTo>
                    <a:pt x="5996" y="4172"/>
                  </a:lnTo>
                  <a:lnTo>
                    <a:pt x="5994" y="4181"/>
                  </a:lnTo>
                  <a:lnTo>
                    <a:pt x="5991" y="4190"/>
                  </a:lnTo>
                  <a:lnTo>
                    <a:pt x="5989" y="4199"/>
                  </a:lnTo>
                  <a:lnTo>
                    <a:pt x="5986" y="4208"/>
                  </a:lnTo>
                  <a:lnTo>
                    <a:pt x="5983" y="4216"/>
                  </a:lnTo>
                  <a:lnTo>
                    <a:pt x="5979" y="4225"/>
                  </a:lnTo>
                  <a:lnTo>
                    <a:pt x="5975" y="4233"/>
                  </a:lnTo>
                  <a:lnTo>
                    <a:pt x="5971" y="4242"/>
                  </a:lnTo>
                  <a:lnTo>
                    <a:pt x="5967" y="4250"/>
                  </a:lnTo>
                  <a:lnTo>
                    <a:pt x="5962" y="4258"/>
                  </a:lnTo>
                  <a:lnTo>
                    <a:pt x="5957" y="4266"/>
                  </a:lnTo>
                  <a:lnTo>
                    <a:pt x="5952" y="4274"/>
                  </a:lnTo>
                  <a:lnTo>
                    <a:pt x="5946" y="4281"/>
                  </a:lnTo>
                  <a:lnTo>
                    <a:pt x="5940" y="4288"/>
                  </a:lnTo>
                  <a:lnTo>
                    <a:pt x="5934" y="4295"/>
                  </a:lnTo>
                  <a:lnTo>
                    <a:pt x="5927" y="4302"/>
                  </a:lnTo>
                  <a:lnTo>
                    <a:pt x="5920" y="4309"/>
                  </a:lnTo>
                  <a:lnTo>
                    <a:pt x="5913" y="4315"/>
                  </a:lnTo>
                  <a:lnTo>
                    <a:pt x="5906" y="4321"/>
                  </a:lnTo>
                  <a:lnTo>
                    <a:pt x="5899" y="4327"/>
                  </a:lnTo>
                  <a:lnTo>
                    <a:pt x="5891" y="4332"/>
                  </a:lnTo>
                  <a:lnTo>
                    <a:pt x="5883" y="4337"/>
                  </a:lnTo>
                  <a:lnTo>
                    <a:pt x="5875" y="4342"/>
                  </a:lnTo>
                  <a:lnTo>
                    <a:pt x="5867" y="4346"/>
                  </a:lnTo>
                  <a:lnTo>
                    <a:pt x="5858" y="4350"/>
                  </a:lnTo>
                  <a:lnTo>
                    <a:pt x="5850" y="4354"/>
                  </a:lnTo>
                  <a:lnTo>
                    <a:pt x="5841" y="4358"/>
                  </a:lnTo>
                  <a:lnTo>
                    <a:pt x="5833" y="4361"/>
                  </a:lnTo>
                  <a:lnTo>
                    <a:pt x="5824" y="4364"/>
                  </a:lnTo>
                  <a:lnTo>
                    <a:pt x="5815" y="4366"/>
                  </a:lnTo>
                  <a:lnTo>
                    <a:pt x="5806" y="4369"/>
                  </a:lnTo>
                  <a:lnTo>
                    <a:pt x="5797" y="4371"/>
                  </a:lnTo>
                  <a:lnTo>
                    <a:pt x="5787" y="4372"/>
                  </a:lnTo>
                  <a:lnTo>
                    <a:pt x="5778" y="4373"/>
                  </a:lnTo>
                  <a:lnTo>
                    <a:pt x="5769" y="4374"/>
                  </a:lnTo>
                  <a:lnTo>
                    <a:pt x="5759" y="4375"/>
                  </a:lnTo>
                  <a:lnTo>
                    <a:pt x="5750" y="4375"/>
                  </a:lnTo>
                  <a:lnTo>
                    <a:pt x="4250" y="4375"/>
                  </a:lnTo>
                  <a:lnTo>
                    <a:pt x="4241" y="4375"/>
                  </a:lnTo>
                  <a:lnTo>
                    <a:pt x="4231" y="4374"/>
                  </a:lnTo>
                  <a:lnTo>
                    <a:pt x="4222" y="4373"/>
                  </a:lnTo>
                  <a:lnTo>
                    <a:pt x="4213" y="4372"/>
                  </a:lnTo>
                  <a:lnTo>
                    <a:pt x="4203" y="4371"/>
                  </a:lnTo>
                  <a:lnTo>
                    <a:pt x="4194" y="4369"/>
                  </a:lnTo>
                  <a:lnTo>
                    <a:pt x="4185" y="4366"/>
                  </a:lnTo>
                  <a:lnTo>
                    <a:pt x="4176" y="4364"/>
                  </a:lnTo>
                  <a:lnTo>
                    <a:pt x="4167" y="4361"/>
                  </a:lnTo>
                  <a:lnTo>
                    <a:pt x="4159" y="4358"/>
                  </a:lnTo>
                  <a:lnTo>
                    <a:pt x="4150" y="4354"/>
                  </a:lnTo>
                  <a:lnTo>
                    <a:pt x="4142" y="4350"/>
                  </a:lnTo>
                  <a:lnTo>
                    <a:pt x="4133" y="4346"/>
                  </a:lnTo>
                  <a:lnTo>
                    <a:pt x="4125" y="4342"/>
                  </a:lnTo>
                  <a:lnTo>
                    <a:pt x="4117" y="4337"/>
                  </a:lnTo>
                  <a:lnTo>
                    <a:pt x="4109" y="4332"/>
                  </a:lnTo>
                  <a:lnTo>
                    <a:pt x="4101" y="4327"/>
                  </a:lnTo>
                  <a:lnTo>
                    <a:pt x="4094" y="4321"/>
                  </a:lnTo>
                  <a:lnTo>
                    <a:pt x="4087" y="4315"/>
                  </a:lnTo>
                  <a:lnTo>
                    <a:pt x="4080" y="4309"/>
                  </a:lnTo>
                  <a:lnTo>
                    <a:pt x="4073" y="4302"/>
                  </a:lnTo>
                  <a:lnTo>
                    <a:pt x="4066" y="4295"/>
                  </a:lnTo>
                  <a:lnTo>
                    <a:pt x="4060" y="4288"/>
                  </a:lnTo>
                  <a:lnTo>
                    <a:pt x="4054" y="4281"/>
                  </a:lnTo>
                  <a:lnTo>
                    <a:pt x="4048" y="4274"/>
                  </a:lnTo>
                  <a:lnTo>
                    <a:pt x="4043" y="4266"/>
                  </a:lnTo>
                  <a:lnTo>
                    <a:pt x="4038" y="4258"/>
                  </a:lnTo>
                  <a:lnTo>
                    <a:pt x="4033" y="4250"/>
                  </a:lnTo>
                  <a:lnTo>
                    <a:pt x="4029" y="4242"/>
                  </a:lnTo>
                  <a:lnTo>
                    <a:pt x="4025" y="4233"/>
                  </a:lnTo>
                  <a:lnTo>
                    <a:pt x="4021" y="4225"/>
                  </a:lnTo>
                  <a:lnTo>
                    <a:pt x="4017" y="4216"/>
                  </a:lnTo>
                  <a:lnTo>
                    <a:pt x="4014" y="4208"/>
                  </a:lnTo>
                  <a:lnTo>
                    <a:pt x="4011" y="4199"/>
                  </a:lnTo>
                  <a:lnTo>
                    <a:pt x="4009" y="4190"/>
                  </a:lnTo>
                  <a:lnTo>
                    <a:pt x="4006" y="4181"/>
                  </a:lnTo>
                  <a:lnTo>
                    <a:pt x="4004" y="4172"/>
                  </a:lnTo>
                  <a:lnTo>
                    <a:pt x="4003" y="4162"/>
                  </a:lnTo>
                  <a:lnTo>
                    <a:pt x="4002" y="4153"/>
                  </a:lnTo>
                  <a:lnTo>
                    <a:pt x="4001" y="4144"/>
                  </a:lnTo>
                  <a:lnTo>
                    <a:pt x="4000" y="4134"/>
                  </a:lnTo>
                  <a:lnTo>
                    <a:pt x="4000" y="4125"/>
                  </a:lnTo>
                  <a:lnTo>
                    <a:pt x="4000" y="3250"/>
                  </a:lnTo>
                  <a:lnTo>
                    <a:pt x="4000" y="3241"/>
                  </a:lnTo>
                  <a:lnTo>
                    <a:pt x="4001" y="3231"/>
                  </a:lnTo>
                  <a:lnTo>
                    <a:pt x="4002" y="3222"/>
                  </a:lnTo>
                  <a:lnTo>
                    <a:pt x="4003" y="3213"/>
                  </a:lnTo>
                  <a:lnTo>
                    <a:pt x="4004" y="3203"/>
                  </a:lnTo>
                  <a:lnTo>
                    <a:pt x="4006" y="3194"/>
                  </a:lnTo>
                  <a:lnTo>
                    <a:pt x="4009" y="3185"/>
                  </a:lnTo>
                  <a:lnTo>
                    <a:pt x="4011" y="3176"/>
                  </a:lnTo>
                  <a:lnTo>
                    <a:pt x="4014" y="3167"/>
                  </a:lnTo>
                  <a:lnTo>
                    <a:pt x="4017" y="3159"/>
                  </a:lnTo>
                  <a:lnTo>
                    <a:pt x="4021" y="3150"/>
                  </a:lnTo>
                  <a:lnTo>
                    <a:pt x="4025" y="3142"/>
                  </a:lnTo>
                  <a:lnTo>
                    <a:pt x="4029" y="3133"/>
                  </a:lnTo>
                  <a:lnTo>
                    <a:pt x="4033" y="3125"/>
                  </a:lnTo>
                  <a:lnTo>
                    <a:pt x="4038" y="3117"/>
                  </a:lnTo>
                  <a:lnTo>
                    <a:pt x="4043" y="3109"/>
                  </a:lnTo>
                  <a:lnTo>
                    <a:pt x="4048" y="3101"/>
                  </a:lnTo>
                  <a:lnTo>
                    <a:pt x="4054" y="3094"/>
                  </a:lnTo>
                  <a:lnTo>
                    <a:pt x="4060" y="3087"/>
                  </a:lnTo>
                  <a:lnTo>
                    <a:pt x="4066" y="3080"/>
                  </a:lnTo>
                  <a:lnTo>
                    <a:pt x="4073" y="3073"/>
                  </a:lnTo>
                  <a:lnTo>
                    <a:pt x="4080" y="3066"/>
                  </a:lnTo>
                  <a:lnTo>
                    <a:pt x="4087" y="3060"/>
                  </a:lnTo>
                  <a:lnTo>
                    <a:pt x="4094" y="3054"/>
                  </a:lnTo>
                  <a:lnTo>
                    <a:pt x="4101" y="3048"/>
                  </a:lnTo>
                  <a:lnTo>
                    <a:pt x="4109" y="3043"/>
                  </a:lnTo>
                  <a:lnTo>
                    <a:pt x="4117" y="3038"/>
                  </a:lnTo>
                  <a:lnTo>
                    <a:pt x="4125" y="3033"/>
                  </a:lnTo>
                  <a:lnTo>
                    <a:pt x="4133" y="3029"/>
                  </a:lnTo>
                  <a:lnTo>
                    <a:pt x="4142" y="3025"/>
                  </a:lnTo>
                  <a:lnTo>
                    <a:pt x="4150" y="3021"/>
                  </a:lnTo>
                  <a:lnTo>
                    <a:pt x="4159" y="3017"/>
                  </a:lnTo>
                  <a:lnTo>
                    <a:pt x="4167" y="3014"/>
                  </a:lnTo>
                  <a:lnTo>
                    <a:pt x="4176" y="3011"/>
                  </a:lnTo>
                  <a:lnTo>
                    <a:pt x="4185" y="3009"/>
                  </a:lnTo>
                  <a:lnTo>
                    <a:pt x="4194" y="3006"/>
                  </a:lnTo>
                  <a:lnTo>
                    <a:pt x="4203" y="3004"/>
                  </a:lnTo>
                  <a:lnTo>
                    <a:pt x="4213" y="3003"/>
                  </a:lnTo>
                  <a:lnTo>
                    <a:pt x="4222" y="3002"/>
                  </a:lnTo>
                  <a:lnTo>
                    <a:pt x="4231" y="3001"/>
                  </a:lnTo>
                  <a:lnTo>
                    <a:pt x="4241" y="3000"/>
                  </a:lnTo>
                  <a:lnTo>
                    <a:pt x="4250" y="30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657;p7">
              <a:extLst>
                <a:ext uri="{FF2B5EF4-FFF2-40B4-BE49-F238E27FC236}">
                  <a16:creationId xmlns:a16="http://schemas.microsoft.com/office/drawing/2014/main" id="{16910857-D4A1-4AD3-A76E-32D1B48C6DD1}"/>
                </a:ext>
              </a:extLst>
            </p:cNvPr>
            <p:cNvSpPr/>
            <p:nvPr/>
          </p:nvSpPr>
          <p:spPr>
            <a:xfrm>
              <a:off x="409484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48" y="501"/>
                  </a:moveTo>
                  <a:lnTo>
                    <a:pt x="3958" y="501"/>
                  </a:lnTo>
                  <a:lnTo>
                    <a:pt x="3995" y="500"/>
                  </a:lnTo>
                  <a:lnTo>
                    <a:pt x="4000" y="500"/>
                  </a:lnTo>
                  <a:lnTo>
                    <a:pt x="6000" y="500"/>
                  </a:lnTo>
                  <a:lnTo>
                    <a:pt x="6005" y="500"/>
                  </a:lnTo>
                  <a:lnTo>
                    <a:pt x="6042" y="501"/>
                  </a:lnTo>
                  <a:lnTo>
                    <a:pt x="6052" y="501"/>
                  </a:lnTo>
                  <a:lnTo>
                    <a:pt x="6089" y="503"/>
                  </a:lnTo>
                  <a:lnTo>
                    <a:pt x="6098" y="504"/>
                  </a:lnTo>
                  <a:lnTo>
                    <a:pt x="6136" y="507"/>
                  </a:lnTo>
                  <a:lnTo>
                    <a:pt x="6145" y="508"/>
                  </a:lnTo>
                  <a:lnTo>
                    <a:pt x="6182" y="513"/>
                  </a:lnTo>
                  <a:lnTo>
                    <a:pt x="6191" y="515"/>
                  </a:lnTo>
                  <a:lnTo>
                    <a:pt x="6228" y="521"/>
                  </a:lnTo>
                  <a:lnTo>
                    <a:pt x="6237" y="523"/>
                  </a:lnTo>
                  <a:lnTo>
                    <a:pt x="6274" y="530"/>
                  </a:lnTo>
                  <a:lnTo>
                    <a:pt x="6283" y="532"/>
                  </a:lnTo>
                  <a:lnTo>
                    <a:pt x="6319" y="541"/>
                  </a:lnTo>
                  <a:lnTo>
                    <a:pt x="6328" y="544"/>
                  </a:lnTo>
                  <a:lnTo>
                    <a:pt x="6364" y="554"/>
                  </a:lnTo>
                  <a:lnTo>
                    <a:pt x="6373" y="557"/>
                  </a:lnTo>
                  <a:lnTo>
                    <a:pt x="6408" y="568"/>
                  </a:lnTo>
                  <a:lnTo>
                    <a:pt x="6417" y="572"/>
                  </a:lnTo>
                  <a:lnTo>
                    <a:pt x="6452" y="585"/>
                  </a:lnTo>
                  <a:lnTo>
                    <a:pt x="6461" y="588"/>
                  </a:lnTo>
                  <a:lnTo>
                    <a:pt x="6495" y="602"/>
                  </a:lnTo>
                  <a:lnTo>
                    <a:pt x="6504" y="606"/>
                  </a:lnTo>
                  <a:lnTo>
                    <a:pt x="6538" y="622"/>
                  </a:lnTo>
                  <a:lnTo>
                    <a:pt x="6547" y="626"/>
                  </a:lnTo>
                  <a:lnTo>
                    <a:pt x="6580" y="643"/>
                  </a:lnTo>
                  <a:lnTo>
                    <a:pt x="6588" y="647"/>
                  </a:lnTo>
                  <a:lnTo>
                    <a:pt x="6621" y="665"/>
                  </a:lnTo>
                  <a:lnTo>
                    <a:pt x="6629" y="670"/>
                  </a:lnTo>
                  <a:lnTo>
                    <a:pt x="6661" y="689"/>
                  </a:lnTo>
                  <a:lnTo>
                    <a:pt x="6669" y="694"/>
                  </a:lnTo>
                  <a:lnTo>
                    <a:pt x="6701" y="715"/>
                  </a:lnTo>
                  <a:lnTo>
                    <a:pt x="6708" y="720"/>
                  </a:lnTo>
                  <a:lnTo>
                    <a:pt x="6739" y="742"/>
                  </a:lnTo>
                  <a:lnTo>
                    <a:pt x="6746" y="747"/>
                  </a:lnTo>
                  <a:lnTo>
                    <a:pt x="6776" y="770"/>
                  </a:lnTo>
                  <a:lnTo>
                    <a:pt x="6783" y="776"/>
                  </a:lnTo>
                  <a:lnTo>
                    <a:pt x="6812" y="800"/>
                  </a:lnTo>
                  <a:lnTo>
                    <a:pt x="6819" y="806"/>
                  </a:lnTo>
                  <a:lnTo>
                    <a:pt x="6847" y="831"/>
                  </a:lnTo>
                  <a:lnTo>
                    <a:pt x="6854" y="837"/>
                  </a:lnTo>
                  <a:lnTo>
                    <a:pt x="6880" y="863"/>
                  </a:lnTo>
                  <a:lnTo>
                    <a:pt x="6887" y="870"/>
                  </a:lnTo>
                  <a:lnTo>
                    <a:pt x="6913" y="896"/>
                  </a:lnTo>
                  <a:lnTo>
                    <a:pt x="6919" y="903"/>
                  </a:lnTo>
                  <a:lnTo>
                    <a:pt x="6944" y="931"/>
                  </a:lnTo>
                  <a:lnTo>
                    <a:pt x="6950" y="938"/>
                  </a:lnTo>
                  <a:lnTo>
                    <a:pt x="6974" y="967"/>
                  </a:lnTo>
                  <a:lnTo>
                    <a:pt x="6980" y="974"/>
                  </a:lnTo>
                  <a:lnTo>
                    <a:pt x="7003" y="1004"/>
                  </a:lnTo>
                  <a:lnTo>
                    <a:pt x="7008" y="1011"/>
                  </a:lnTo>
                  <a:lnTo>
                    <a:pt x="7030" y="1042"/>
                  </a:lnTo>
                  <a:lnTo>
                    <a:pt x="7035" y="1049"/>
                  </a:lnTo>
                  <a:lnTo>
                    <a:pt x="7056" y="1081"/>
                  </a:lnTo>
                  <a:lnTo>
                    <a:pt x="7061" y="1089"/>
                  </a:lnTo>
                  <a:lnTo>
                    <a:pt x="7080" y="1121"/>
                  </a:lnTo>
                  <a:lnTo>
                    <a:pt x="7085" y="1129"/>
                  </a:lnTo>
                  <a:lnTo>
                    <a:pt x="7103" y="1162"/>
                  </a:lnTo>
                  <a:lnTo>
                    <a:pt x="7107" y="1170"/>
                  </a:lnTo>
                  <a:lnTo>
                    <a:pt x="7124" y="1203"/>
                  </a:lnTo>
                  <a:lnTo>
                    <a:pt x="7128" y="1212"/>
                  </a:lnTo>
                  <a:lnTo>
                    <a:pt x="7144" y="1246"/>
                  </a:lnTo>
                  <a:lnTo>
                    <a:pt x="7148" y="1255"/>
                  </a:lnTo>
                  <a:lnTo>
                    <a:pt x="7162" y="1289"/>
                  </a:lnTo>
                  <a:lnTo>
                    <a:pt x="7165" y="1298"/>
                  </a:lnTo>
                  <a:lnTo>
                    <a:pt x="7178" y="1333"/>
                  </a:lnTo>
                  <a:lnTo>
                    <a:pt x="7182" y="1342"/>
                  </a:lnTo>
                  <a:lnTo>
                    <a:pt x="7193" y="1377"/>
                  </a:lnTo>
                  <a:lnTo>
                    <a:pt x="7196" y="1386"/>
                  </a:lnTo>
                  <a:lnTo>
                    <a:pt x="7206" y="1422"/>
                  </a:lnTo>
                  <a:lnTo>
                    <a:pt x="7209" y="1431"/>
                  </a:lnTo>
                  <a:lnTo>
                    <a:pt x="7218" y="1467"/>
                  </a:lnTo>
                  <a:lnTo>
                    <a:pt x="7220" y="1476"/>
                  </a:lnTo>
                  <a:lnTo>
                    <a:pt x="7227" y="1513"/>
                  </a:lnTo>
                  <a:lnTo>
                    <a:pt x="7229" y="1522"/>
                  </a:lnTo>
                  <a:lnTo>
                    <a:pt x="7235" y="1559"/>
                  </a:lnTo>
                  <a:lnTo>
                    <a:pt x="7237" y="1568"/>
                  </a:lnTo>
                  <a:lnTo>
                    <a:pt x="7242" y="1605"/>
                  </a:lnTo>
                  <a:lnTo>
                    <a:pt x="7243" y="1614"/>
                  </a:lnTo>
                  <a:lnTo>
                    <a:pt x="7246" y="1652"/>
                  </a:lnTo>
                  <a:lnTo>
                    <a:pt x="7247" y="1661"/>
                  </a:lnTo>
                  <a:lnTo>
                    <a:pt x="7249" y="1698"/>
                  </a:lnTo>
                  <a:lnTo>
                    <a:pt x="7249" y="1708"/>
                  </a:lnTo>
                  <a:lnTo>
                    <a:pt x="7250" y="1745"/>
                  </a:lnTo>
                  <a:lnTo>
                    <a:pt x="7250" y="1750"/>
                  </a:lnTo>
                  <a:lnTo>
                    <a:pt x="7250" y="8250"/>
                  </a:lnTo>
                  <a:lnTo>
                    <a:pt x="7250" y="8255"/>
                  </a:lnTo>
                  <a:lnTo>
                    <a:pt x="7249" y="8292"/>
                  </a:lnTo>
                  <a:lnTo>
                    <a:pt x="7249" y="8302"/>
                  </a:lnTo>
                  <a:lnTo>
                    <a:pt x="7247" y="8339"/>
                  </a:lnTo>
                  <a:lnTo>
                    <a:pt x="7246" y="8348"/>
                  </a:lnTo>
                  <a:lnTo>
                    <a:pt x="7243" y="8386"/>
                  </a:lnTo>
                  <a:lnTo>
                    <a:pt x="7242" y="8395"/>
                  </a:lnTo>
                  <a:lnTo>
                    <a:pt x="7237" y="8432"/>
                  </a:lnTo>
                  <a:lnTo>
                    <a:pt x="7235" y="8441"/>
                  </a:lnTo>
                  <a:lnTo>
                    <a:pt x="7229" y="8478"/>
                  </a:lnTo>
                  <a:lnTo>
                    <a:pt x="7227" y="8487"/>
                  </a:lnTo>
                  <a:lnTo>
                    <a:pt x="7220" y="8524"/>
                  </a:lnTo>
                  <a:lnTo>
                    <a:pt x="7218" y="8533"/>
                  </a:lnTo>
                  <a:lnTo>
                    <a:pt x="7209" y="8569"/>
                  </a:lnTo>
                  <a:lnTo>
                    <a:pt x="7206" y="8578"/>
                  </a:lnTo>
                  <a:lnTo>
                    <a:pt x="7196" y="8614"/>
                  </a:lnTo>
                  <a:lnTo>
                    <a:pt x="7193" y="8623"/>
                  </a:lnTo>
                  <a:lnTo>
                    <a:pt x="7182" y="8658"/>
                  </a:lnTo>
                  <a:lnTo>
                    <a:pt x="7178" y="8667"/>
                  </a:lnTo>
                  <a:lnTo>
                    <a:pt x="7165" y="8702"/>
                  </a:lnTo>
                  <a:lnTo>
                    <a:pt x="7162" y="8711"/>
                  </a:lnTo>
                  <a:lnTo>
                    <a:pt x="7148" y="8745"/>
                  </a:lnTo>
                  <a:lnTo>
                    <a:pt x="7144" y="8754"/>
                  </a:lnTo>
                  <a:lnTo>
                    <a:pt x="7128" y="8788"/>
                  </a:lnTo>
                  <a:lnTo>
                    <a:pt x="7124" y="8797"/>
                  </a:lnTo>
                  <a:lnTo>
                    <a:pt x="7107" y="8830"/>
                  </a:lnTo>
                  <a:lnTo>
                    <a:pt x="7103" y="8838"/>
                  </a:lnTo>
                  <a:lnTo>
                    <a:pt x="7085" y="8871"/>
                  </a:lnTo>
                  <a:lnTo>
                    <a:pt x="7080" y="8879"/>
                  </a:lnTo>
                  <a:lnTo>
                    <a:pt x="7061" y="8911"/>
                  </a:lnTo>
                  <a:lnTo>
                    <a:pt x="7056" y="8919"/>
                  </a:lnTo>
                  <a:lnTo>
                    <a:pt x="7035" y="8951"/>
                  </a:lnTo>
                  <a:lnTo>
                    <a:pt x="7030" y="8958"/>
                  </a:lnTo>
                  <a:lnTo>
                    <a:pt x="7008" y="8989"/>
                  </a:lnTo>
                  <a:lnTo>
                    <a:pt x="7003" y="8996"/>
                  </a:lnTo>
                  <a:lnTo>
                    <a:pt x="6980" y="9026"/>
                  </a:lnTo>
                  <a:lnTo>
                    <a:pt x="6974" y="9033"/>
                  </a:lnTo>
                  <a:lnTo>
                    <a:pt x="6950" y="9062"/>
                  </a:lnTo>
                  <a:lnTo>
                    <a:pt x="6944" y="9069"/>
                  </a:lnTo>
                  <a:lnTo>
                    <a:pt x="6919" y="9097"/>
                  </a:lnTo>
                  <a:lnTo>
                    <a:pt x="6913" y="9104"/>
                  </a:lnTo>
                  <a:lnTo>
                    <a:pt x="6887" y="9130"/>
                  </a:lnTo>
                  <a:lnTo>
                    <a:pt x="6880" y="9137"/>
                  </a:lnTo>
                  <a:lnTo>
                    <a:pt x="6854" y="9163"/>
                  </a:lnTo>
                  <a:lnTo>
                    <a:pt x="6847" y="9169"/>
                  </a:lnTo>
                  <a:lnTo>
                    <a:pt x="6819" y="9194"/>
                  </a:lnTo>
                  <a:lnTo>
                    <a:pt x="6812" y="9200"/>
                  </a:lnTo>
                  <a:lnTo>
                    <a:pt x="6783" y="9224"/>
                  </a:lnTo>
                  <a:lnTo>
                    <a:pt x="6776" y="9230"/>
                  </a:lnTo>
                  <a:lnTo>
                    <a:pt x="6746" y="9253"/>
                  </a:lnTo>
                  <a:lnTo>
                    <a:pt x="6739" y="9258"/>
                  </a:lnTo>
                  <a:lnTo>
                    <a:pt x="6708" y="9280"/>
                  </a:lnTo>
                  <a:lnTo>
                    <a:pt x="6701" y="9285"/>
                  </a:lnTo>
                  <a:lnTo>
                    <a:pt x="6669" y="9306"/>
                  </a:lnTo>
                  <a:lnTo>
                    <a:pt x="6661" y="9311"/>
                  </a:lnTo>
                  <a:lnTo>
                    <a:pt x="6629" y="9330"/>
                  </a:lnTo>
                  <a:lnTo>
                    <a:pt x="6621" y="9335"/>
                  </a:lnTo>
                  <a:lnTo>
                    <a:pt x="6588" y="9353"/>
                  </a:lnTo>
                  <a:lnTo>
                    <a:pt x="6580" y="9357"/>
                  </a:lnTo>
                  <a:lnTo>
                    <a:pt x="6547" y="9374"/>
                  </a:lnTo>
                  <a:lnTo>
                    <a:pt x="6538" y="9378"/>
                  </a:lnTo>
                  <a:lnTo>
                    <a:pt x="6504" y="9394"/>
                  </a:lnTo>
                  <a:lnTo>
                    <a:pt x="6495" y="9398"/>
                  </a:lnTo>
                  <a:lnTo>
                    <a:pt x="6461" y="9412"/>
                  </a:lnTo>
                  <a:lnTo>
                    <a:pt x="6452" y="9415"/>
                  </a:lnTo>
                  <a:lnTo>
                    <a:pt x="6417" y="9428"/>
                  </a:lnTo>
                  <a:lnTo>
                    <a:pt x="6408" y="9432"/>
                  </a:lnTo>
                  <a:lnTo>
                    <a:pt x="6373" y="9443"/>
                  </a:lnTo>
                  <a:lnTo>
                    <a:pt x="6364" y="9446"/>
                  </a:lnTo>
                  <a:lnTo>
                    <a:pt x="6328" y="9456"/>
                  </a:lnTo>
                  <a:lnTo>
                    <a:pt x="6319" y="9459"/>
                  </a:lnTo>
                  <a:lnTo>
                    <a:pt x="6283" y="9468"/>
                  </a:lnTo>
                  <a:lnTo>
                    <a:pt x="6274" y="9470"/>
                  </a:lnTo>
                  <a:lnTo>
                    <a:pt x="6237" y="9477"/>
                  </a:lnTo>
                  <a:lnTo>
                    <a:pt x="6228" y="9479"/>
                  </a:lnTo>
                  <a:lnTo>
                    <a:pt x="6191" y="9485"/>
                  </a:lnTo>
                  <a:lnTo>
                    <a:pt x="6182" y="9487"/>
                  </a:lnTo>
                  <a:lnTo>
                    <a:pt x="6145" y="9492"/>
                  </a:lnTo>
                  <a:lnTo>
                    <a:pt x="6136" y="9493"/>
                  </a:lnTo>
                  <a:lnTo>
                    <a:pt x="6098" y="9496"/>
                  </a:lnTo>
                  <a:lnTo>
                    <a:pt x="6089" y="9497"/>
                  </a:lnTo>
                  <a:lnTo>
                    <a:pt x="6052" y="9499"/>
                  </a:lnTo>
                  <a:lnTo>
                    <a:pt x="6042" y="9499"/>
                  </a:lnTo>
                  <a:lnTo>
                    <a:pt x="6005" y="9500"/>
                  </a:lnTo>
                  <a:lnTo>
                    <a:pt x="6000" y="9500"/>
                  </a:lnTo>
                  <a:lnTo>
                    <a:pt x="4000" y="9500"/>
                  </a:lnTo>
                  <a:lnTo>
                    <a:pt x="3995" y="9500"/>
                  </a:lnTo>
                  <a:lnTo>
                    <a:pt x="3958" y="9499"/>
                  </a:lnTo>
                  <a:lnTo>
                    <a:pt x="3948" y="9499"/>
                  </a:lnTo>
                  <a:lnTo>
                    <a:pt x="3911" y="9497"/>
                  </a:lnTo>
                  <a:lnTo>
                    <a:pt x="3902" y="9496"/>
                  </a:lnTo>
                  <a:lnTo>
                    <a:pt x="3864" y="9493"/>
                  </a:lnTo>
                  <a:lnTo>
                    <a:pt x="3855" y="9492"/>
                  </a:lnTo>
                  <a:lnTo>
                    <a:pt x="3818" y="9487"/>
                  </a:lnTo>
                  <a:lnTo>
                    <a:pt x="3809" y="9485"/>
                  </a:lnTo>
                  <a:lnTo>
                    <a:pt x="3772" y="9479"/>
                  </a:lnTo>
                  <a:lnTo>
                    <a:pt x="3763" y="9477"/>
                  </a:lnTo>
                  <a:lnTo>
                    <a:pt x="3726" y="9470"/>
                  </a:lnTo>
                  <a:lnTo>
                    <a:pt x="3717" y="9468"/>
                  </a:lnTo>
                  <a:lnTo>
                    <a:pt x="3681" y="9459"/>
                  </a:lnTo>
                  <a:lnTo>
                    <a:pt x="3672" y="9456"/>
                  </a:lnTo>
                  <a:lnTo>
                    <a:pt x="3636" y="9446"/>
                  </a:lnTo>
                  <a:lnTo>
                    <a:pt x="3627" y="9443"/>
                  </a:lnTo>
                  <a:lnTo>
                    <a:pt x="3592" y="9432"/>
                  </a:lnTo>
                  <a:lnTo>
                    <a:pt x="3583" y="9428"/>
                  </a:lnTo>
                  <a:lnTo>
                    <a:pt x="3548" y="9415"/>
                  </a:lnTo>
                  <a:lnTo>
                    <a:pt x="3539" y="9412"/>
                  </a:lnTo>
                  <a:lnTo>
                    <a:pt x="3505" y="9398"/>
                  </a:lnTo>
                  <a:lnTo>
                    <a:pt x="3496" y="9394"/>
                  </a:lnTo>
                  <a:lnTo>
                    <a:pt x="3462" y="9378"/>
                  </a:lnTo>
                  <a:lnTo>
                    <a:pt x="3453" y="9374"/>
                  </a:lnTo>
                  <a:lnTo>
                    <a:pt x="3420" y="9357"/>
                  </a:lnTo>
                  <a:lnTo>
                    <a:pt x="3412" y="9353"/>
                  </a:lnTo>
                  <a:lnTo>
                    <a:pt x="3379" y="9335"/>
                  </a:lnTo>
                  <a:lnTo>
                    <a:pt x="3371" y="9330"/>
                  </a:lnTo>
                  <a:lnTo>
                    <a:pt x="3339" y="9311"/>
                  </a:lnTo>
                  <a:lnTo>
                    <a:pt x="3331" y="9306"/>
                  </a:lnTo>
                  <a:lnTo>
                    <a:pt x="3299" y="9285"/>
                  </a:lnTo>
                  <a:lnTo>
                    <a:pt x="3292" y="9280"/>
                  </a:lnTo>
                  <a:lnTo>
                    <a:pt x="3261" y="9258"/>
                  </a:lnTo>
                  <a:lnTo>
                    <a:pt x="3254" y="9253"/>
                  </a:lnTo>
                  <a:lnTo>
                    <a:pt x="3224" y="9230"/>
                  </a:lnTo>
                  <a:lnTo>
                    <a:pt x="3217" y="9224"/>
                  </a:lnTo>
                  <a:lnTo>
                    <a:pt x="3188" y="9200"/>
                  </a:lnTo>
                  <a:lnTo>
                    <a:pt x="3181" y="9194"/>
                  </a:lnTo>
                  <a:lnTo>
                    <a:pt x="3153" y="9169"/>
                  </a:lnTo>
                  <a:lnTo>
                    <a:pt x="3146" y="9163"/>
                  </a:lnTo>
                  <a:lnTo>
                    <a:pt x="3120" y="9137"/>
                  </a:lnTo>
                  <a:lnTo>
                    <a:pt x="3113" y="9130"/>
                  </a:lnTo>
                  <a:lnTo>
                    <a:pt x="3087" y="9104"/>
                  </a:lnTo>
                  <a:lnTo>
                    <a:pt x="3081" y="9097"/>
                  </a:lnTo>
                  <a:lnTo>
                    <a:pt x="3056" y="9069"/>
                  </a:lnTo>
                  <a:lnTo>
                    <a:pt x="3050" y="9062"/>
                  </a:lnTo>
                  <a:lnTo>
                    <a:pt x="3026" y="9033"/>
                  </a:lnTo>
                  <a:lnTo>
                    <a:pt x="3020" y="9026"/>
                  </a:lnTo>
                  <a:lnTo>
                    <a:pt x="2997" y="8996"/>
                  </a:lnTo>
                  <a:lnTo>
                    <a:pt x="2992" y="8989"/>
                  </a:lnTo>
                  <a:lnTo>
                    <a:pt x="2970" y="8958"/>
                  </a:lnTo>
                  <a:lnTo>
                    <a:pt x="2965" y="8951"/>
                  </a:lnTo>
                  <a:lnTo>
                    <a:pt x="2944" y="8919"/>
                  </a:lnTo>
                  <a:lnTo>
                    <a:pt x="2939" y="8911"/>
                  </a:lnTo>
                  <a:lnTo>
                    <a:pt x="2920" y="8879"/>
                  </a:lnTo>
                  <a:lnTo>
                    <a:pt x="2915" y="8871"/>
                  </a:lnTo>
                  <a:lnTo>
                    <a:pt x="2897" y="8838"/>
                  </a:lnTo>
                  <a:lnTo>
                    <a:pt x="2893" y="8830"/>
                  </a:lnTo>
                  <a:lnTo>
                    <a:pt x="2876" y="8797"/>
                  </a:lnTo>
                  <a:lnTo>
                    <a:pt x="2872" y="8788"/>
                  </a:lnTo>
                  <a:lnTo>
                    <a:pt x="2856" y="8754"/>
                  </a:lnTo>
                  <a:lnTo>
                    <a:pt x="2852" y="8745"/>
                  </a:lnTo>
                  <a:lnTo>
                    <a:pt x="2838" y="8711"/>
                  </a:lnTo>
                  <a:lnTo>
                    <a:pt x="2835" y="8702"/>
                  </a:lnTo>
                  <a:lnTo>
                    <a:pt x="2822" y="8667"/>
                  </a:lnTo>
                  <a:lnTo>
                    <a:pt x="2818" y="8658"/>
                  </a:lnTo>
                  <a:lnTo>
                    <a:pt x="2807" y="8623"/>
                  </a:lnTo>
                  <a:lnTo>
                    <a:pt x="2804" y="8614"/>
                  </a:lnTo>
                  <a:lnTo>
                    <a:pt x="2794" y="8578"/>
                  </a:lnTo>
                  <a:lnTo>
                    <a:pt x="2791" y="8569"/>
                  </a:lnTo>
                  <a:lnTo>
                    <a:pt x="2782" y="8533"/>
                  </a:lnTo>
                  <a:lnTo>
                    <a:pt x="2780" y="8524"/>
                  </a:lnTo>
                  <a:lnTo>
                    <a:pt x="2773" y="8487"/>
                  </a:lnTo>
                  <a:lnTo>
                    <a:pt x="2771" y="8478"/>
                  </a:lnTo>
                  <a:lnTo>
                    <a:pt x="2765" y="8441"/>
                  </a:lnTo>
                  <a:lnTo>
                    <a:pt x="2763" y="8432"/>
                  </a:lnTo>
                  <a:lnTo>
                    <a:pt x="2758" y="8395"/>
                  </a:lnTo>
                  <a:lnTo>
                    <a:pt x="2757" y="8386"/>
                  </a:lnTo>
                  <a:lnTo>
                    <a:pt x="2754" y="8348"/>
                  </a:lnTo>
                  <a:lnTo>
                    <a:pt x="2753" y="8339"/>
                  </a:lnTo>
                  <a:lnTo>
                    <a:pt x="2751" y="8302"/>
                  </a:lnTo>
                  <a:lnTo>
                    <a:pt x="2751" y="8292"/>
                  </a:lnTo>
                  <a:lnTo>
                    <a:pt x="2750" y="8255"/>
                  </a:lnTo>
                  <a:lnTo>
                    <a:pt x="2750" y="8250"/>
                  </a:lnTo>
                  <a:lnTo>
                    <a:pt x="2750" y="1750"/>
                  </a:lnTo>
                  <a:lnTo>
                    <a:pt x="2750" y="1745"/>
                  </a:lnTo>
                  <a:lnTo>
                    <a:pt x="2751" y="1708"/>
                  </a:lnTo>
                  <a:lnTo>
                    <a:pt x="2751" y="1698"/>
                  </a:lnTo>
                  <a:lnTo>
                    <a:pt x="2753" y="1661"/>
                  </a:lnTo>
                  <a:lnTo>
                    <a:pt x="2754" y="1652"/>
                  </a:lnTo>
                  <a:lnTo>
                    <a:pt x="2757" y="1614"/>
                  </a:lnTo>
                  <a:lnTo>
                    <a:pt x="2758" y="1605"/>
                  </a:lnTo>
                  <a:lnTo>
                    <a:pt x="2763" y="1568"/>
                  </a:lnTo>
                  <a:lnTo>
                    <a:pt x="2765" y="1559"/>
                  </a:lnTo>
                  <a:lnTo>
                    <a:pt x="2771" y="1522"/>
                  </a:lnTo>
                  <a:lnTo>
                    <a:pt x="2773" y="1513"/>
                  </a:lnTo>
                  <a:lnTo>
                    <a:pt x="2780" y="1476"/>
                  </a:lnTo>
                  <a:lnTo>
                    <a:pt x="2782" y="1467"/>
                  </a:lnTo>
                  <a:lnTo>
                    <a:pt x="2791" y="1431"/>
                  </a:lnTo>
                  <a:lnTo>
                    <a:pt x="2794" y="1422"/>
                  </a:lnTo>
                  <a:lnTo>
                    <a:pt x="2804" y="1386"/>
                  </a:lnTo>
                  <a:lnTo>
                    <a:pt x="2807" y="1377"/>
                  </a:lnTo>
                  <a:lnTo>
                    <a:pt x="2818" y="1342"/>
                  </a:lnTo>
                  <a:lnTo>
                    <a:pt x="2822" y="1333"/>
                  </a:lnTo>
                  <a:lnTo>
                    <a:pt x="2835" y="1298"/>
                  </a:lnTo>
                  <a:lnTo>
                    <a:pt x="2838" y="1289"/>
                  </a:lnTo>
                  <a:lnTo>
                    <a:pt x="2852" y="1255"/>
                  </a:lnTo>
                  <a:lnTo>
                    <a:pt x="2856" y="1246"/>
                  </a:lnTo>
                  <a:lnTo>
                    <a:pt x="2872" y="1212"/>
                  </a:lnTo>
                  <a:lnTo>
                    <a:pt x="2876" y="1203"/>
                  </a:lnTo>
                  <a:lnTo>
                    <a:pt x="2893" y="1170"/>
                  </a:lnTo>
                  <a:lnTo>
                    <a:pt x="2897" y="1162"/>
                  </a:lnTo>
                  <a:lnTo>
                    <a:pt x="2915" y="1129"/>
                  </a:lnTo>
                  <a:lnTo>
                    <a:pt x="2920" y="1121"/>
                  </a:lnTo>
                  <a:lnTo>
                    <a:pt x="2939" y="1089"/>
                  </a:lnTo>
                  <a:lnTo>
                    <a:pt x="2944" y="1081"/>
                  </a:lnTo>
                  <a:lnTo>
                    <a:pt x="2965" y="1049"/>
                  </a:lnTo>
                  <a:lnTo>
                    <a:pt x="2970" y="1042"/>
                  </a:lnTo>
                  <a:lnTo>
                    <a:pt x="2992" y="1011"/>
                  </a:lnTo>
                  <a:lnTo>
                    <a:pt x="2997" y="1004"/>
                  </a:lnTo>
                  <a:lnTo>
                    <a:pt x="3020" y="974"/>
                  </a:lnTo>
                  <a:lnTo>
                    <a:pt x="3026" y="967"/>
                  </a:lnTo>
                  <a:lnTo>
                    <a:pt x="3050" y="938"/>
                  </a:lnTo>
                  <a:lnTo>
                    <a:pt x="3056" y="931"/>
                  </a:lnTo>
                  <a:lnTo>
                    <a:pt x="3081" y="903"/>
                  </a:lnTo>
                  <a:lnTo>
                    <a:pt x="3087" y="896"/>
                  </a:lnTo>
                  <a:lnTo>
                    <a:pt x="3113" y="870"/>
                  </a:lnTo>
                  <a:lnTo>
                    <a:pt x="3120" y="863"/>
                  </a:lnTo>
                  <a:lnTo>
                    <a:pt x="3146" y="837"/>
                  </a:lnTo>
                  <a:lnTo>
                    <a:pt x="3153" y="831"/>
                  </a:lnTo>
                  <a:lnTo>
                    <a:pt x="3181" y="806"/>
                  </a:lnTo>
                  <a:lnTo>
                    <a:pt x="3188" y="800"/>
                  </a:lnTo>
                  <a:lnTo>
                    <a:pt x="3217" y="776"/>
                  </a:lnTo>
                  <a:lnTo>
                    <a:pt x="3224" y="770"/>
                  </a:lnTo>
                  <a:lnTo>
                    <a:pt x="3254" y="747"/>
                  </a:lnTo>
                  <a:lnTo>
                    <a:pt x="3261" y="742"/>
                  </a:lnTo>
                  <a:lnTo>
                    <a:pt x="3292" y="720"/>
                  </a:lnTo>
                  <a:lnTo>
                    <a:pt x="3299" y="715"/>
                  </a:lnTo>
                  <a:lnTo>
                    <a:pt x="3331" y="694"/>
                  </a:lnTo>
                  <a:lnTo>
                    <a:pt x="3339" y="689"/>
                  </a:lnTo>
                  <a:lnTo>
                    <a:pt x="3371" y="670"/>
                  </a:lnTo>
                  <a:lnTo>
                    <a:pt x="3379" y="665"/>
                  </a:lnTo>
                  <a:lnTo>
                    <a:pt x="3412" y="647"/>
                  </a:lnTo>
                  <a:lnTo>
                    <a:pt x="3420" y="643"/>
                  </a:lnTo>
                  <a:lnTo>
                    <a:pt x="3453" y="626"/>
                  </a:lnTo>
                  <a:lnTo>
                    <a:pt x="3462" y="622"/>
                  </a:lnTo>
                  <a:lnTo>
                    <a:pt x="3496" y="606"/>
                  </a:lnTo>
                  <a:lnTo>
                    <a:pt x="3505" y="602"/>
                  </a:lnTo>
                  <a:lnTo>
                    <a:pt x="3539" y="588"/>
                  </a:lnTo>
                  <a:lnTo>
                    <a:pt x="3548" y="585"/>
                  </a:lnTo>
                  <a:lnTo>
                    <a:pt x="3583" y="572"/>
                  </a:lnTo>
                  <a:lnTo>
                    <a:pt x="3592" y="568"/>
                  </a:lnTo>
                  <a:lnTo>
                    <a:pt x="3627" y="557"/>
                  </a:lnTo>
                  <a:lnTo>
                    <a:pt x="3636" y="554"/>
                  </a:lnTo>
                  <a:lnTo>
                    <a:pt x="3672" y="544"/>
                  </a:lnTo>
                  <a:lnTo>
                    <a:pt x="3681" y="541"/>
                  </a:lnTo>
                  <a:lnTo>
                    <a:pt x="3717" y="532"/>
                  </a:lnTo>
                  <a:lnTo>
                    <a:pt x="3726" y="530"/>
                  </a:lnTo>
                  <a:lnTo>
                    <a:pt x="3763" y="523"/>
                  </a:lnTo>
                  <a:lnTo>
                    <a:pt x="3772" y="521"/>
                  </a:lnTo>
                  <a:lnTo>
                    <a:pt x="3809" y="515"/>
                  </a:lnTo>
                  <a:lnTo>
                    <a:pt x="3818" y="513"/>
                  </a:lnTo>
                  <a:lnTo>
                    <a:pt x="3855" y="508"/>
                  </a:lnTo>
                  <a:lnTo>
                    <a:pt x="3864" y="507"/>
                  </a:lnTo>
                  <a:lnTo>
                    <a:pt x="3902" y="504"/>
                  </a:lnTo>
                  <a:lnTo>
                    <a:pt x="3911" y="503"/>
                  </a:lnTo>
                  <a:lnTo>
                    <a:pt x="3948" y="501"/>
                  </a:lnTo>
                  <a:close/>
                  <a:moveTo>
                    <a:pt x="6028" y="1001"/>
                  </a:moveTo>
                  <a:lnTo>
                    <a:pt x="5998" y="1000"/>
                  </a:lnTo>
                  <a:lnTo>
                    <a:pt x="4002" y="1000"/>
                  </a:lnTo>
                  <a:lnTo>
                    <a:pt x="3972" y="1001"/>
                  </a:lnTo>
                  <a:lnTo>
                    <a:pt x="3944" y="1002"/>
                  </a:lnTo>
                  <a:lnTo>
                    <a:pt x="3916" y="1005"/>
                  </a:lnTo>
                  <a:lnTo>
                    <a:pt x="3888" y="1008"/>
                  </a:lnTo>
                  <a:lnTo>
                    <a:pt x="3860" y="1013"/>
                  </a:lnTo>
                  <a:lnTo>
                    <a:pt x="3833" y="1019"/>
                  </a:lnTo>
                  <a:lnTo>
                    <a:pt x="3806" y="1026"/>
                  </a:lnTo>
                  <a:lnTo>
                    <a:pt x="3779" y="1033"/>
                  </a:lnTo>
                  <a:lnTo>
                    <a:pt x="3752" y="1042"/>
                  </a:lnTo>
                  <a:lnTo>
                    <a:pt x="3726" y="1052"/>
                  </a:lnTo>
                  <a:lnTo>
                    <a:pt x="3700" y="1062"/>
                  </a:lnTo>
                  <a:lnTo>
                    <a:pt x="3675" y="1074"/>
                  </a:lnTo>
                  <a:lnTo>
                    <a:pt x="3650" y="1087"/>
                  </a:lnTo>
                  <a:lnTo>
                    <a:pt x="3625" y="1100"/>
                  </a:lnTo>
                  <a:lnTo>
                    <a:pt x="3601" y="1115"/>
                  </a:lnTo>
                  <a:lnTo>
                    <a:pt x="3578" y="1130"/>
                  </a:lnTo>
                  <a:lnTo>
                    <a:pt x="3555" y="1147"/>
                  </a:lnTo>
                  <a:lnTo>
                    <a:pt x="3532" y="1164"/>
                  </a:lnTo>
                  <a:lnTo>
                    <a:pt x="3511" y="1182"/>
                  </a:lnTo>
                  <a:lnTo>
                    <a:pt x="3490" y="1200"/>
                  </a:lnTo>
                  <a:lnTo>
                    <a:pt x="3470" y="1220"/>
                  </a:lnTo>
                  <a:lnTo>
                    <a:pt x="3450" y="1240"/>
                  </a:lnTo>
                  <a:lnTo>
                    <a:pt x="3432" y="1261"/>
                  </a:lnTo>
                  <a:lnTo>
                    <a:pt x="3414" y="1282"/>
                  </a:lnTo>
                  <a:lnTo>
                    <a:pt x="3397" y="1305"/>
                  </a:lnTo>
                  <a:lnTo>
                    <a:pt x="3380" y="1328"/>
                  </a:lnTo>
                  <a:lnTo>
                    <a:pt x="3365" y="1351"/>
                  </a:lnTo>
                  <a:lnTo>
                    <a:pt x="3350" y="1375"/>
                  </a:lnTo>
                  <a:lnTo>
                    <a:pt x="3337" y="1400"/>
                  </a:lnTo>
                  <a:lnTo>
                    <a:pt x="3324" y="1425"/>
                  </a:lnTo>
                  <a:lnTo>
                    <a:pt x="3312" y="1450"/>
                  </a:lnTo>
                  <a:lnTo>
                    <a:pt x="3302" y="1476"/>
                  </a:lnTo>
                  <a:lnTo>
                    <a:pt x="3292" y="1502"/>
                  </a:lnTo>
                  <a:lnTo>
                    <a:pt x="3283" y="1529"/>
                  </a:lnTo>
                  <a:lnTo>
                    <a:pt x="3276" y="1556"/>
                  </a:lnTo>
                  <a:lnTo>
                    <a:pt x="3269" y="1583"/>
                  </a:lnTo>
                  <a:lnTo>
                    <a:pt x="3263" y="1610"/>
                  </a:lnTo>
                  <a:lnTo>
                    <a:pt x="3258" y="1638"/>
                  </a:lnTo>
                  <a:lnTo>
                    <a:pt x="3255" y="1666"/>
                  </a:lnTo>
                  <a:lnTo>
                    <a:pt x="3252" y="1694"/>
                  </a:lnTo>
                  <a:lnTo>
                    <a:pt x="3251" y="1722"/>
                  </a:lnTo>
                  <a:lnTo>
                    <a:pt x="3250" y="1752"/>
                  </a:lnTo>
                  <a:lnTo>
                    <a:pt x="3250" y="8248"/>
                  </a:lnTo>
                  <a:lnTo>
                    <a:pt x="3251" y="8278"/>
                  </a:lnTo>
                  <a:lnTo>
                    <a:pt x="3252" y="8306"/>
                  </a:lnTo>
                  <a:lnTo>
                    <a:pt x="3255" y="8334"/>
                  </a:lnTo>
                  <a:lnTo>
                    <a:pt x="3258" y="8362"/>
                  </a:lnTo>
                  <a:lnTo>
                    <a:pt x="3263" y="8390"/>
                  </a:lnTo>
                  <a:lnTo>
                    <a:pt x="3269" y="8417"/>
                  </a:lnTo>
                  <a:lnTo>
                    <a:pt x="3276" y="8444"/>
                  </a:lnTo>
                  <a:lnTo>
                    <a:pt x="3283" y="8471"/>
                  </a:lnTo>
                  <a:lnTo>
                    <a:pt x="3292" y="8498"/>
                  </a:lnTo>
                  <a:lnTo>
                    <a:pt x="3302" y="8524"/>
                  </a:lnTo>
                  <a:lnTo>
                    <a:pt x="3312" y="8550"/>
                  </a:lnTo>
                  <a:lnTo>
                    <a:pt x="3324" y="8575"/>
                  </a:lnTo>
                  <a:lnTo>
                    <a:pt x="3337" y="8600"/>
                  </a:lnTo>
                  <a:lnTo>
                    <a:pt x="3350" y="8625"/>
                  </a:lnTo>
                  <a:lnTo>
                    <a:pt x="3365" y="8649"/>
                  </a:lnTo>
                  <a:lnTo>
                    <a:pt x="3380" y="8672"/>
                  </a:lnTo>
                  <a:lnTo>
                    <a:pt x="3397" y="8695"/>
                  </a:lnTo>
                  <a:lnTo>
                    <a:pt x="3414" y="8718"/>
                  </a:lnTo>
                  <a:lnTo>
                    <a:pt x="3432" y="8739"/>
                  </a:lnTo>
                  <a:lnTo>
                    <a:pt x="3450" y="8760"/>
                  </a:lnTo>
                  <a:lnTo>
                    <a:pt x="3470" y="8780"/>
                  </a:lnTo>
                  <a:lnTo>
                    <a:pt x="3490" y="8800"/>
                  </a:lnTo>
                  <a:lnTo>
                    <a:pt x="3511" y="8818"/>
                  </a:lnTo>
                  <a:lnTo>
                    <a:pt x="3532" y="8836"/>
                  </a:lnTo>
                  <a:lnTo>
                    <a:pt x="3555" y="8853"/>
                  </a:lnTo>
                  <a:lnTo>
                    <a:pt x="3578" y="8870"/>
                  </a:lnTo>
                  <a:lnTo>
                    <a:pt x="3601" y="8885"/>
                  </a:lnTo>
                  <a:lnTo>
                    <a:pt x="3625" y="8900"/>
                  </a:lnTo>
                  <a:lnTo>
                    <a:pt x="3650" y="8913"/>
                  </a:lnTo>
                  <a:lnTo>
                    <a:pt x="3675" y="8926"/>
                  </a:lnTo>
                  <a:lnTo>
                    <a:pt x="3700" y="8938"/>
                  </a:lnTo>
                  <a:lnTo>
                    <a:pt x="3726" y="8948"/>
                  </a:lnTo>
                  <a:lnTo>
                    <a:pt x="3752" y="8958"/>
                  </a:lnTo>
                  <a:lnTo>
                    <a:pt x="3779" y="8967"/>
                  </a:lnTo>
                  <a:lnTo>
                    <a:pt x="3806" y="8974"/>
                  </a:lnTo>
                  <a:lnTo>
                    <a:pt x="3833" y="8981"/>
                  </a:lnTo>
                  <a:lnTo>
                    <a:pt x="3860" y="8987"/>
                  </a:lnTo>
                  <a:lnTo>
                    <a:pt x="3888" y="8992"/>
                  </a:lnTo>
                  <a:lnTo>
                    <a:pt x="3916" y="8995"/>
                  </a:lnTo>
                  <a:lnTo>
                    <a:pt x="3944" y="8998"/>
                  </a:lnTo>
                  <a:lnTo>
                    <a:pt x="3972" y="8999"/>
                  </a:lnTo>
                  <a:lnTo>
                    <a:pt x="4002" y="9000"/>
                  </a:lnTo>
                  <a:lnTo>
                    <a:pt x="5998" y="9000"/>
                  </a:lnTo>
                  <a:lnTo>
                    <a:pt x="6028" y="8999"/>
                  </a:lnTo>
                  <a:lnTo>
                    <a:pt x="6056" y="8998"/>
                  </a:lnTo>
                  <a:lnTo>
                    <a:pt x="6084" y="8995"/>
                  </a:lnTo>
                  <a:lnTo>
                    <a:pt x="6112" y="8992"/>
                  </a:lnTo>
                  <a:lnTo>
                    <a:pt x="6140" y="8987"/>
                  </a:lnTo>
                  <a:lnTo>
                    <a:pt x="6167" y="8981"/>
                  </a:lnTo>
                  <a:lnTo>
                    <a:pt x="6194" y="8974"/>
                  </a:lnTo>
                  <a:lnTo>
                    <a:pt x="6221" y="8967"/>
                  </a:lnTo>
                  <a:lnTo>
                    <a:pt x="6248" y="8958"/>
                  </a:lnTo>
                  <a:lnTo>
                    <a:pt x="6274" y="8948"/>
                  </a:lnTo>
                  <a:lnTo>
                    <a:pt x="6300" y="8938"/>
                  </a:lnTo>
                  <a:lnTo>
                    <a:pt x="6325" y="8926"/>
                  </a:lnTo>
                  <a:lnTo>
                    <a:pt x="6350" y="8913"/>
                  </a:lnTo>
                  <a:lnTo>
                    <a:pt x="6375" y="8900"/>
                  </a:lnTo>
                  <a:lnTo>
                    <a:pt x="6399" y="8885"/>
                  </a:lnTo>
                  <a:lnTo>
                    <a:pt x="6422" y="8870"/>
                  </a:lnTo>
                  <a:lnTo>
                    <a:pt x="6445" y="8853"/>
                  </a:lnTo>
                  <a:lnTo>
                    <a:pt x="6468" y="8836"/>
                  </a:lnTo>
                  <a:lnTo>
                    <a:pt x="6489" y="8818"/>
                  </a:lnTo>
                  <a:lnTo>
                    <a:pt x="6510" y="8800"/>
                  </a:lnTo>
                  <a:lnTo>
                    <a:pt x="6530" y="8780"/>
                  </a:lnTo>
                  <a:lnTo>
                    <a:pt x="6550" y="8760"/>
                  </a:lnTo>
                  <a:lnTo>
                    <a:pt x="6568" y="8739"/>
                  </a:lnTo>
                  <a:lnTo>
                    <a:pt x="6586" y="8718"/>
                  </a:lnTo>
                  <a:lnTo>
                    <a:pt x="6603" y="8695"/>
                  </a:lnTo>
                  <a:lnTo>
                    <a:pt x="6620" y="8672"/>
                  </a:lnTo>
                  <a:lnTo>
                    <a:pt x="6635" y="8649"/>
                  </a:lnTo>
                  <a:lnTo>
                    <a:pt x="6650" y="8625"/>
                  </a:lnTo>
                  <a:lnTo>
                    <a:pt x="6663" y="8600"/>
                  </a:lnTo>
                  <a:lnTo>
                    <a:pt x="6676" y="8575"/>
                  </a:lnTo>
                  <a:lnTo>
                    <a:pt x="6688" y="8550"/>
                  </a:lnTo>
                  <a:lnTo>
                    <a:pt x="6698" y="8524"/>
                  </a:lnTo>
                  <a:lnTo>
                    <a:pt x="6708" y="8498"/>
                  </a:lnTo>
                  <a:lnTo>
                    <a:pt x="6717" y="8471"/>
                  </a:lnTo>
                  <a:lnTo>
                    <a:pt x="6724" y="8444"/>
                  </a:lnTo>
                  <a:lnTo>
                    <a:pt x="6731" y="8417"/>
                  </a:lnTo>
                  <a:lnTo>
                    <a:pt x="6737" y="8390"/>
                  </a:lnTo>
                  <a:lnTo>
                    <a:pt x="6742" y="8362"/>
                  </a:lnTo>
                  <a:lnTo>
                    <a:pt x="6745" y="8334"/>
                  </a:lnTo>
                  <a:lnTo>
                    <a:pt x="6748" y="8306"/>
                  </a:lnTo>
                  <a:lnTo>
                    <a:pt x="6749" y="8278"/>
                  </a:lnTo>
                  <a:lnTo>
                    <a:pt x="6750" y="8248"/>
                  </a:lnTo>
                  <a:lnTo>
                    <a:pt x="6750" y="1752"/>
                  </a:lnTo>
                  <a:lnTo>
                    <a:pt x="6749" y="1722"/>
                  </a:lnTo>
                  <a:lnTo>
                    <a:pt x="6748" y="1694"/>
                  </a:lnTo>
                  <a:lnTo>
                    <a:pt x="6745" y="1666"/>
                  </a:lnTo>
                  <a:lnTo>
                    <a:pt x="6742" y="1638"/>
                  </a:lnTo>
                  <a:lnTo>
                    <a:pt x="6737" y="1610"/>
                  </a:lnTo>
                  <a:lnTo>
                    <a:pt x="6731" y="1583"/>
                  </a:lnTo>
                  <a:lnTo>
                    <a:pt x="6724" y="1556"/>
                  </a:lnTo>
                  <a:lnTo>
                    <a:pt x="6717" y="1529"/>
                  </a:lnTo>
                  <a:lnTo>
                    <a:pt x="6708" y="1502"/>
                  </a:lnTo>
                  <a:lnTo>
                    <a:pt x="6698" y="1476"/>
                  </a:lnTo>
                  <a:lnTo>
                    <a:pt x="6688" y="1450"/>
                  </a:lnTo>
                  <a:lnTo>
                    <a:pt x="6676" y="1425"/>
                  </a:lnTo>
                  <a:lnTo>
                    <a:pt x="6663" y="1400"/>
                  </a:lnTo>
                  <a:lnTo>
                    <a:pt x="6650" y="1375"/>
                  </a:lnTo>
                  <a:lnTo>
                    <a:pt x="6635" y="1351"/>
                  </a:lnTo>
                  <a:lnTo>
                    <a:pt x="6620" y="1328"/>
                  </a:lnTo>
                  <a:lnTo>
                    <a:pt x="6603" y="1305"/>
                  </a:lnTo>
                  <a:lnTo>
                    <a:pt x="6586" y="1282"/>
                  </a:lnTo>
                  <a:lnTo>
                    <a:pt x="6568" y="1261"/>
                  </a:lnTo>
                  <a:lnTo>
                    <a:pt x="6550" y="1240"/>
                  </a:lnTo>
                  <a:lnTo>
                    <a:pt x="6530" y="1220"/>
                  </a:lnTo>
                  <a:lnTo>
                    <a:pt x="6510" y="1200"/>
                  </a:lnTo>
                  <a:lnTo>
                    <a:pt x="6489" y="1182"/>
                  </a:lnTo>
                  <a:lnTo>
                    <a:pt x="6468" y="1164"/>
                  </a:lnTo>
                  <a:lnTo>
                    <a:pt x="6445" y="1147"/>
                  </a:lnTo>
                  <a:lnTo>
                    <a:pt x="6422" y="1130"/>
                  </a:lnTo>
                  <a:lnTo>
                    <a:pt x="6399" y="1115"/>
                  </a:lnTo>
                  <a:lnTo>
                    <a:pt x="6375" y="1100"/>
                  </a:lnTo>
                  <a:lnTo>
                    <a:pt x="6350" y="1087"/>
                  </a:lnTo>
                  <a:lnTo>
                    <a:pt x="6325" y="1074"/>
                  </a:lnTo>
                  <a:lnTo>
                    <a:pt x="6300" y="1062"/>
                  </a:lnTo>
                  <a:lnTo>
                    <a:pt x="6274" y="1052"/>
                  </a:lnTo>
                  <a:lnTo>
                    <a:pt x="6248" y="1042"/>
                  </a:lnTo>
                  <a:lnTo>
                    <a:pt x="6221" y="1033"/>
                  </a:lnTo>
                  <a:lnTo>
                    <a:pt x="6194" y="1026"/>
                  </a:lnTo>
                  <a:lnTo>
                    <a:pt x="6167" y="1019"/>
                  </a:lnTo>
                  <a:lnTo>
                    <a:pt x="6140" y="1013"/>
                  </a:lnTo>
                  <a:lnTo>
                    <a:pt x="6112" y="1008"/>
                  </a:lnTo>
                  <a:lnTo>
                    <a:pt x="6084" y="1005"/>
                  </a:lnTo>
                  <a:lnTo>
                    <a:pt x="6056" y="1002"/>
                  </a:lnTo>
                  <a:lnTo>
                    <a:pt x="6028" y="1001"/>
                  </a:lnTo>
                  <a:close/>
                  <a:moveTo>
                    <a:pt x="4232" y="2850"/>
                  </a:moveTo>
                  <a:lnTo>
                    <a:pt x="4238" y="2850"/>
                  </a:lnTo>
                  <a:lnTo>
                    <a:pt x="4247" y="2850"/>
                  </a:lnTo>
                  <a:lnTo>
                    <a:pt x="4250" y="2850"/>
                  </a:lnTo>
                  <a:lnTo>
                    <a:pt x="5750" y="2850"/>
                  </a:lnTo>
                  <a:lnTo>
                    <a:pt x="5753" y="2850"/>
                  </a:lnTo>
                  <a:lnTo>
                    <a:pt x="5762" y="2850"/>
                  </a:lnTo>
                  <a:lnTo>
                    <a:pt x="5768" y="2850"/>
                  </a:lnTo>
                  <a:lnTo>
                    <a:pt x="5777" y="2851"/>
                  </a:lnTo>
                  <a:lnTo>
                    <a:pt x="5783" y="2851"/>
                  </a:lnTo>
                  <a:lnTo>
                    <a:pt x="5792" y="2852"/>
                  </a:lnTo>
                  <a:lnTo>
                    <a:pt x="5798" y="2853"/>
                  </a:lnTo>
                  <a:lnTo>
                    <a:pt x="5807" y="2854"/>
                  </a:lnTo>
                  <a:lnTo>
                    <a:pt x="5813" y="2855"/>
                  </a:lnTo>
                  <a:lnTo>
                    <a:pt x="5822" y="2857"/>
                  </a:lnTo>
                  <a:lnTo>
                    <a:pt x="5827" y="2858"/>
                  </a:lnTo>
                  <a:lnTo>
                    <a:pt x="5837" y="2860"/>
                  </a:lnTo>
                  <a:lnTo>
                    <a:pt x="5842" y="2861"/>
                  </a:lnTo>
                  <a:lnTo>
                    <a:pt x="5851" y="2863"/>
                  </a:lnTo>
                  <a:lnTo>
                    <a:pt x="5856" y="2864"/>
                  </a:lnTo>
                  <a:lnTo>
                    <a:pt x="5865" y="2867"/>
                  </a:lnTo>
                  <a:lnTo>
                    <a:pt x="5870" y="2869"/>
                  </a:lnTo>
                  <a:lnTo>
                    <a:pt x="5879" y="2871"/>
                  </a:lnTo>
                  <a:lnTo>
                    <a:pt x="5884" y="2873"/>
                  </a:lnTo>
                  <a:lnTo>
                    <a:pt x="5893" y="2876"/>
                  </a:lnTo>
                  <a:lnTo>
                    <a:pt x="5898" y="2878"/>
                  </a:lnTo>
                  <a:lnTo>
                    <a:pt x="5906" y="2882"/>
                  </a:lnTo>
                  <a:lnTo>
                    <a:pt x="5911" y="2884"/>
                  </a:lnTo>
                  <a:lnTo>
                    <a:pt x="5920" y="2888"/>
                  </a:lnTo>
                  <a:lnTo>
                    <a:pt x="5924" y="2890"/>
                  </a:lnTo>
                  <a:lnTo>
                    <a:pt x="5933" y="2894"/>
                  </a:lnTo>
                  <a:lnTo>
                    <a:pt x="5937" y="2896"/>
                  </a:lnTo>
                  <a:lnTo>
                    <a:pt x="5945" y="2901"/>
                  </a:lnTo>
                  <a:lnTo>
                    <a:pt x="5953" y="2905"/>
                  </a:lnTo>
                  <a:lnTo>
                    <a:pt x="5961" y="2909"/>
                  </a:lnTo>
                  <a:lnTo>
                    <a:pt x="5965" y="2913"/>
                  </a:lnTo>
                  <a:lnTo>
                    <a:pt x="5973" y="2918"/>
                  </a:lnTo>
                  <a:lnTo>
                    <a:pt x="5978" y="2921"/>
                  </a:lnTo>
                  <a:lnTo>
                    <a:pt x="5986" y="2926"/>
                  </a:lnTo>
                  <a:lnTo>
                    <a:pt x="5990" y="2930"/>
                  </a:lnTo>
                  <a:lnTo>
                    <a:pt x="5998" y="2935"/>
                  </a:lnTo>
                  <a:lnTo>
                    <a:pt x="6002" y="2939"/>
                  </a:lnTo>
                  <a:lnTo>
                    <a:pt x="6009" y="2945"/>
                  </a:lnTo>
                  <a:lnTo>
                    <a:pt x="6013" y="2948"/>
                  </a:lnTo>
                  <a:lnTo>
                    <a:pt x="6020" y="2955"/>
                  </a:lnTo>
                  <a:lnTo>
                    <a:pt x="6024" y="2958"/>
                  </a:lnTo>
                  <a:lnTo>
                    <a:pt x="6031" y="2965"/>
                  </a:lnTo>
                  <a:lnTo>
                    <a:pt x="6035" y="2969"/>
                  </a:lnTo>
                  <a:lnTo>
                    <a:pt x="6042" y="2976"/>
                  </a:lnTo>
                  <a:lnTo>
                    <a:pt x="6045" y="2980"/>
                  </a:lnTo>
                  <a:lnTo>
                    <a:pt x="6052" y="2987"/>
                  </a:lnTo>
                  <a:lnTo>
                    <a:pt x="6055" y="2991"/>
                  </a:lnTo>
                  <a:lnTo>
                    <a:pt x="6061" y="2998"/>
                  </a:lnTo>
                  <a:lnTo>
                    <a:pt x="6065" y="3002"/>
                  </a:lnTo>
                  <a:lnTo>
                    <a:pt x="6070" y="3010"/>
                  </a:lnTo>
                  <a:lnTo>
                    <a:pt x="6074" y="3014"/>
                  </a:lnTo>
                  <a:lnTo>
                    <a:pt x="6079" y="3022"/>
                  </a:lnTo>
                  <a:lnTo>
                    <a:pt x="6082" y="3027"/>
                  </a:lnTo>
                  <a:lnTo>
                    <a:pt x="6087" y="3035"/>
                  </a:lnTo>
                  <a:lnTo>
                    <a:pt x="6091" y="3039"/>
                  </a:lnTo>
                  <a:lnTo>
                    <a:pt x="6095" y="3047"/>
                  </a:lnTo>
                  <a:lnTo>
                    <a:pt x="6099" y="3055"/>
                  </a:lnTo>
                  <a:lnTo>
                    <a:pt x="6104" y="3063"/>
                  </a:lnTo>
                  <a:lnTo>
                    <a:pt x="6106" y="3067"/>
                  </a:lnTo>
                  <a:lnTo>
                    <a:pt x="6110" y="3076"/>
                  </a:lnTo>
                  <a:lnTo>
                    <a:pt x="6112" y="3080"/>
                  </a:lnTo>
                  <a:lnTo>
                    <a:pt x="6116" y="3089"/>
                  </a:lnTo>
                  <a:lnTo>
                    <a:pt x="6118" y="3094"/>
                  </a:lnTo>
                  <a:lnTo>
                    <a:pt x="6122" y="3102"/>
                  </a:lnTo>
                  <a:lnTo>
                    <a:pt x="6124" y="3107"/>
                  </a:lnTo>
                  <a:lnTo>
                    <a:pt x="6127" y="3116"/>
                  </a:lnTo>
                  <a:lnTo>
                    <a:pt x="6129" y="3121"/>
                  </a:lnTo>
                  <a:lnTo>
                    <a:pt x="6131" y="3130"/>
                  </a:lnTo>
                  <a:lnTo>
                    <a:pt x="6133" y="3135"/>
                  </a:lnTo>
                  <a:lnTo>
                    <a:pt x="6136" y="3144"/>
                  </a:lnTo>
                  <a:lnTo>
                    <a:pt x="6137" y="3149"/>
                  </a:lnTo>
                  <a:lnTo>
                    <a:pt x="6139" y="3158"/>
                  </a:lnTo>
                  <a:lnTo>
                    <a:pt x="6140" y="3163"/>
                  </a:lnTo>
                  <a:lnTo>
                    <a:pt x="6142" y="3173"/>
                  </a:lnTo>
                  <a:lnTo>
                    <a:pt x="6143" y="3178"/>
                  </a:lnTo>
                  <a:lnTo>
                    <a:pt x="6145" y="3187"/>
                  </a:lnTo>
                  <a:lnTo>
                    <a:pt x="6146" y="3193"/>
                  </a:lnTo>
                  <a:lnTo>
                    <a:pt x="6147" y="3202"/>
                  </a:lnTo>
                  <a:lnTo>
                    <a:pt x="6148" y="3208"/>
                  </a:lnTo>
                  <a:lnTo>
                    <a:pt x="6149" y="3217"/>
                  </a:lnTo>
                  <a:lnTo>
                    <a:pt x="6149" y="3223"/>
                  </a:lnTo>
                  <a:lnTo>
                    <a:pt x="6150" y="3232"/>
                  </a:lnTo>
                  <a:lnTo>
                    <a:pt x="6150" y="3238"/>
                  </a:lnTo>
                  <a:lnTo>
                    <a:pt x="6150" y="3247"/>
                  </a:lnTo>
                  <a:lnTo>
                    <a:pt x="6150" y="3250"/>
                  </a:lnTo>
                  <a:lnTo>
                    <a:pt x="6150" y="4125"/>
                  </a:lnTo>
                  <a:lnTo>
                    <a:pt x="6150" y="4128"/>
                  </a:lnTo>
                  <a:lnTo>
                    <a:pt x="6150" y="4137"/>
                  </a:lnTo>
                  <a:lnTo>
                    <a:pt x="6150" y="4143"/>
                  </a:lnTo>
                  <a:lnTo>
                    <a:pt x="6149" y="4152"/>
                  </a:lnTo>
                  <a:lnTo>
                    <a:pt x="6149" y="4158"/>
                  </a:lnTo>
                  <a:lnTo>
                    <a:pt x="6148" y="4167"/>
                  </a:lnTo>
                  <a:lnTo>
                    <a:pt x="6147" y="4173"/>
                  </a:lnTo>
                  <a:lnTo>
                    <a:pt x="6146" y="4182"/>
                  </a:lnTo>
                  <a:lnTo>
                    <a:pt x="6145" y="4188"/>
                  </a:lnTo>
                  <a:lnTo>
                    <a:pt x="6143" y="4197"/>
                  </a:lnTo>
                  <a:lnTo>
                    <a:pt x="6142" y="4202"/>
                  </a:lnTo>
                  <a:lnTo>
                    <a:pt x="6140" y="4212"/>
                  </a:lnTo>
                  <a:lnTo>
                    <a:pt x="6139" y="4217"/>
                  </a:lnTo>
                  <a:lnTo>
                    <a:pt x="6137" y="4226"/>
                  </a:lnTo>
                  <a:lnTo>
                    <a:pt x="6136" y="4231"/>
                  </a:lnTo>
                  <a:lnTo>
                    <a:pt x="6133" y="4240"/>
                  </a:lnTo>
                  <a:lnTo>
                    <a:pt x="6131" y="4245"/>
                  </a:lnTo>
                  <a:lnTo>
                    <a:pt x="6129" y="4254"/>
                  </a:lnTo>
                  <a:lnTo>
                    <a:pt x="6127" y="4259"/>
                  </a:lnTo>
                  <a:lnTo>
                    <a:pt x="6124" y="4268"/>
                  </a:lnTo>
                  <a:lnTo>
                    <a:pt x="6122" y="4273"/>
                  </a:lnTo>
                  <a:lnTo>
                    <a:pt x="6118" y="4281"/>
                  </a:lnTo>
                  <a:lnTo>
                    <a:pt x="6116" y="4286"/>
                  </a:lnTo>
                  <a:lnTo>
                    <a:pt x="6112" y="4295"/>
                  </a:lnTo>
                  <a:lnTo>
                    <a:pt x="6110" y="4299"/>
                  </a:lnTo>
                  <a:lnTo>
                    <a:pt x="6106" y="4308"/>
                  </a:lnTo>
                  <a:lnTo>
                    <a:pt x="6104" y="4312"/>
                  </a:lnTo>
                  <a:lnTo>
                    <a:pt x="6099" y="4320"/>
                  </a:lnTo>
                  <a:lnTo>
                    <a:pt x="6095" y="4328"/>
                  </a:lnTo>
                  <a:lnTo>
                    <a:pt x="6091" y="4336"/>
                  </a:lnTo>
                  <a:lnTo>
                    <a:pt x="6087" y="4340"/>
                  </a:lnTo>
                  <a:lnTo>
                    <a:pt x="6082" y="4348"/>
                  </a:lnTo>
                  <a:lnTo>
                    <a:pt x="6079" y="4353"/>
                  </a:lnTo>
                  <a:lnTo>
                    <a:pt x="6074" y="4361"/>
                  </a:lnTo>
                  <a:lnTo>
                    <a:pt x="6070" y="4365"/>
                  </a:lnTo>
                  <a:lnTo>
                    <a:pt x="6065" y="4373"/>
                  </a:lnTo>
                  <a:lnTo>
                    <a:pt x="6061" y="4377"/>
                  </a:lnTo>
                  <a:lnTo>
                    <a:pt x="6055" y="4384"/>
                  </a:lnTo>
                  <a:lnTo>
                    <a:pt x="6052" y="4388"/>
                  </a:lnTo>
                  <a:lnTo>
                    <a:pt x="6045" y="4395"/>
                  </a:lnTo>
                  <a:lnTo>
                    <a:pt x="6042" y="4399"/>
                  </a:lnTo>
                  <a:lnTo>
                    <a:pt x="6035" y="4406"/>
                  </a:lnTo>
                  <a:lnTo>
                    <a:pt x="6031" y="4410"/>
                  </a:lnTo>
                  <a:lnTo>
                    <a:pt x="6024" y="4417"/>
                  </a:lnTo>
                  <a:lnTo>
                    <a:pt x="6020" y="4420"/>
                  </a:lnTo>
                  <a:lnTo>
                    <a:pt x="6013" y="4427"/>
                  </a:lnTo>
                  <a:lnTo>
                    <a:pt x="6009" y="4430"/>
                  </a:lnTo>
                  <a:lnTo>
                    <a:pt x="6002" y="4436"/>
                  </a:lnTo>
                  <a:lnTo>
                    <a:pt x="5998" y="4440"/>
                  </a:lnTo>
                  <a:lnTo>
                    <a:pt x="5990" y="4445"/>
                  </a:lnTo>
                  <a:lnTo>
                    <a:pt x="5986" y="4449"/>
                  </a:lnTo>
                  <a:lnTo>
                    <a:pt x="5978" y="4454"/>
                  </a:lnTo>
                  <a:lnTo>
                    <a:pt x="5973" y="4457"/>
                  </a:lnTo>
                  <a:lnTo>
                    <a:pt x="5965" y="4462"/>
                  </a:lnTo>
                  <a:lnTo>
                    <a:pt x="5961" y="4466"/>
                  </a:lnTo>
                  <a:lnTo>
                    <a:pt x="5953" y="4470"/>
                  </a:lnTo>
                  <a:lnTo>
                    <a:pt x="5945" y="4474"/>
                  </a:lnTo>
                  <a:lnTo>
                    <a:pt x="5937" y="4479"/>
                  </a:lnTo>
                  <a:lnTo>
                    <a:pt x="5933" y="4481"/>
                  </a:lnTo>
                  <a:lnTo>
                    <a:pt x="5924" y="4485"/>
                  </a:lnTo>
                  <a:lnTo>
                    <a:pt x="5920" y="4487"/>
                  </a:lnTo>
                  <a:lnTo>
                    <a:pt x="5911" y="4491"/>
                  </a:lnTo>
                  <a:lnTo>
                    <a:pt x="5906" y="4493"/>
                  </a:lnTo>
                  <a:lnTo>
                    <a:pt x="5898" y="4497"/>
                  </a:lnTo>
                  <a:lnTo>
                    <a:pt x="5893" y="4499"/>
                  </a:lnTo>
                  <a:lnTo>
                    <a:pt x="5884" y="4502"/>
                  </a:lnTo>
                  <a:lnTo>
                    <a:pt x="5879" y="4504"/>
                  </a:lnTo>
                  <a:lnTo>
                    <a:pt x="5870" y="4506"/>
                  </a:lnTo>
                  <a:lnTo>
                    <a:pt x="5865" y="4508"/>
                  </a:lnTo>
                  <a:lnTo>
                    <a:pt x="5856" y="4511"/>
                  </a:lnTo>
                  <a:lnTo>
                    <a:pt x="5851" y="4512"/>
                  </a:lnTo>
                  <a:lnTo>
                    <a:pt x="5842" y="4514"/>
                  </a:lnTo>
                  <a:lnTo>
                    <a:pt x="5837" y="4515"/>
                  </a:lnTo>
                  <a:lnTo>
                    <a:pt x="5827" y="4517"/>
                  </a:lnTo>
                  <a:lnTo>
                    <a:pt x="5822" y="4518"/>
                  </a:lnTo>
                  <a:lnTo>
                    <a:pt x="5813" y="4520"/>
                  </a:lnTo>
                  <a:lnTo>
                    <a:pt x="5807" y="4521"/>
                  </a:lnTo>
                  <a:lnTo>
                    <a:pt x="5798" y="4522"/>
                  </a:lnTo>
                  <a:lnTo>
                    <a:pt x="5792" y="4523"/>
                  </a:lnTo>
                  <a:lnTo>
                    <a:pt x="5783" y="4524"/>
                  </a:lnTo>
                  <a:lnTo>
                    <a:pt x="5777" y="4524"/>
                  </a:lnTo>
                  <a:lnTo>
                    <a:pt x="5768" y="4525"/>
                  </a:lnTo>
                  <a:lnTo>
                    <a:pt x="5762" y="4525"/>
                  </a:lnTo>
                  <a:lnTo>
                    <a:pt x="5753" y="4525"/>
                  </a:lnTo>
                  <a:lnTo>
                    <a:pt x="5750" y="4525"/>
                  </a:lnTo>
                  <a:lnTo>
                    <a:pt x="4250" y="4525"/>
                  </a:lnTo>
                  <a:lnTo>
                    <a:pt x="4247" y="4525"/>
                  </a:lnTo>
                  <a:lnTo>
                    <a:pt x="4238" y="4525"/>
                  </a:lnTo>
                  <a:lnTo>
                    <a:pt x="4232" y="4525"/>
                  </a:lnTo>
                  <a:lnTo>
                    <a:pt x="4223" y="4524"/>
                  </a:lnTo>
                  <a:lnTo>
                    <a:pt x="4217" y="4524"/>
                  </a:lnTo>
                  <a:lnTo>
                    <a:pt x="4208" y="4523"/>
                  </a:lnTo>
                  <a:lnTo>
                    <a:pt x="4202" y="4522"/>
                  </a:lnTo>
                  <a:lnTo>
                    <a:pt x="4193" y="4521"/>
                  </a:lnTo>
                  <a:lnTo>
                    <a:pt x="4187" y="4520"/>
                  </a:lnTo>
                  <a:lnTo>
                    <a:pt x="4178" y="4518"/>
                  </a:lnTo>
                  <a:lnTo>
                    <a:pt x="4173" y="4517"/>
                  </a:lnTo>
                  <a:lnTo>
                    <a:pt x="4163" y="4515"/>
                  </a:lnTo>
                  <a:lnTo>
                    <a:pt x="4158" y="4514"/>
                  </a:lnTo>
                  <a:lnTo>
                    <a:pt x="4149" y="4512"/>
                  </a:lnTo>
                  <a:lnTo>
                    <a:pt x="4144" y="4511"/>
                  </a:lnTo>
                  <a:lnTo>
                    <a:pt x="4135" y="4508"/>
                  </a:lnTo>
                  <a:lnTo>
                    <a:pt x="4130" y="4506"/>
                  </a:lnTo>
                  <a:lnTo>
                    <a:pt x="4121" y="4504"/>
                  </a:lnTo>
                  <a:lnTo>
                    <a:pt x="4116" y="4502"/>
                  </a:lnTo>
                  <a:lnTo>
                    <a:pt x="4107" y="4499"/>
                  </a:lnTo>
                  <a:lnTo>
                    <a:pt x="4102" y="4497"/>
                  </a:lnTo>
                  <a:lnTo>
                    <a:pt x="4094" y="4493"/>
                  </a:lnTo>
                  <a:lnTo>
                    <a:pt x="4089" y="4491"/>
                  </a:lnTo>
                  <a:lnTo>
                    <a:pt x="4080" y="4487"/>
                  </a:lnTo>
                  <a:lnTo>
                    <a:pt x="4076" y="4485"/>
                  </a:lnTo>
                  <a:lnTo>
                    <a:pt x="4067" y="4481"/>
                  </a:lnTo>
                  <a:lnTo>
                    <a:pt x="4063" y="4479"/>
                  </a:lnTo>
                  <a:lnTo>
                    <a:pt x="4055" y="4474"/>
                  </a:lnTo>
                  <a:lnTo>
                    <a:pt x="4047" y="4470"/>
                  </a:lnTo>
                  <a:lnTo>
                    <a:pt x="4039" y="4466"/>
                  </a:lnTo>
                  <a:lnTo>
                    <a:pt x="4035" y="4462"/>
                  </a:lnTo>
                  <a:lnTo>
                    <a:pt x="4027" y="4457"/>
                  </a:lnTo>
                  <a:lnTo>
                    <a:pt x="4022" y="4454"/>
                  </a:lnTo>
                  <a:lnTo>
                    <a:pt x="4014" y="4449"/>
                  </a:lnTo>
                  <a:lnTo>
                    <a:pt x="4010" y="4445"/>
                  </a:lnTo>
                  <a:lnTo>
                    <a:pt x="4002" y="4440"/>
                  </a:lnTo>
                  <a:lnTo>
                    <a:pt x="3998" y="4436"/>
                  </a:lnTo>
                  <a:lnTo>
                    <a:pt x="3991" y="4430"/>
                  </a:lnTo>
                  <a:lnTo>
                    <a:pt x="3987" y="4427"/>
                  </a:lnTo>
                  <a:lnTo>
                    <a:pt x="3980" y="4420"/>
                  </a:lnTo>
                  <a:lnTo>
                    <a:pt x="3976" y="4417"/>
                  </a:lnTo>
                  <a:lnTo>
                    <a:pt x="3969" y="4410"/>
                  </a:lnTo>
                  <a:lnTo>
                    <a:pt x="3965" y="4406"/>
                  </a:lnTo>
                  <a:lnTo>
                    <a:pt x="3958" y="4399"/>
                  </a:lnTo>
                  <a:lnTo>
                    <a:pt x="3955" y="4395"/>
                  </a:lnTo>
                  <a:lnTo>
                    <a:pt x="3948" y="4388"/>
                  </a:lnTo>
                  <a:lnTo>
                    <a:pt x="3945" y="4384"/>
                  </a:lnTo>
                  <a:lnTo>
                    <a:pt x="3939" y="4377"/>
                  </a:lnTo>
                  <a:lnTo>
                    <a:pt x="3935" y="4373"/>
                  </a:lnTo>
                  <a:lnTo>
                    <a:pt x="3930" y="4365"/>
                  </a:lnTo>
                  <a:lnTo>
                    <a:pt x="3926" y="4361"/>
                  </a:lnTo>
                  <a:lnTo>
                    <a:pt x="3921" y="4353"/>
                  </a:lnTo>
                  <a:lnTo>
                    <a:pt x="3918" y="4348"/>
                  </a:lnTo>
                  <a:lnTo>
                    <a:pt x="3913" y="4340"/>
                  </a:lnTo>
                  <a:lnTo>
                    <a:pt x="3909" y="4336"/>
                  </a:lnTo>
                  <a:lnTo>
                    <a:pt x="3905" y="4328"/>
                  </a:lnTo>
                  <a:lnTo>
                    <a:pt x="3901" y="4320"/>
                  </a:lnTo>
                  <a:lnTo>
                    <a:pt x="3896" y="4312"/>
                  </a:lnTo>
                  <a:lnTo>
                    <a:pt x="3894" y="4308"/>
                  </a:lnTo>
                  <a:lnTo>
                    <a:pt x="3890" y="4299"/>
                  </a:lnTo>
                  <a:lnTo>
                    <a:pt x="3888" y="4295"/>
                  </a:lnTo>
                  <a:lnTo>
                    <a:pt x="3884" y="4286"/>
                  </a:lnTo>
                  <a:lnTo>
                    <a:pt x="3882" y="4281"/>
                  </a:lnTo>
                  <a:lnTo>
                    <a:pt x="3878" y="4273"/>
                  </a:lnTo>
                  <a:lnTo>
                    <a:pt x="3876" y="4268"/>
                  </a:lnTo>
                  <a:lnTo>
                    <a:pt x="3873" y="4259"/>
                  </a:lnTo>
                  <a:lnTo>
                    <a:pt x="3871" y="4254"/>
                  </a:lnTo>
                  <a:lnTo>
                    <a:pt x="3869" y="4245"/>
                  </a:lnTo>
                  <a:lnTo>
                    <a:pt x="3867" y="4240"/>
                  </a:lnTo>
                  <a:lnTo>
                    <a:pt x="3864" y="4231"/>
                  </a:lnTo>
                  <a:lnTo>
                    <a:pt x="3863" y="4226"/>
                  </a:lnTo>
                  <a:lnTo>
                    <a:pt x="3861" y="4217"/>
                  </a:lnTo>
                  <a:lnTo>
                    <a:pt x="3860" y="4212"/>
                  </a:lnTo>
                  <a:lnTo>
                    <a:pt x="3858" y="4202"/>
                  </a:lnTo>
                  <a:lnTo>
                    <a:pt x="3857" y="4197"/>
                  </a:lnTo>
                  <a:lnTo>
                    <a:pt x="3855" y="4188"/>
                  </a:lnTo>
                  <a:lnTo>
                    <a:pt x="3854" y="4182"/>
                  </a:lnTo>
                  <a:lnTo>
                    <a:pt x="3853" y="4173"/>
                  </a:lnTo>
                  <a:lnTo>
                    <a:pt x="3852" y="4167"/>
                  </a:lnTo>
                  <a:lnTo>
                    <a:pt x="3851" y="4158"/>
                  </a:lnTo>
                  <a:lnTo>
                    <a:pt x="3851" y="4152"/>
                  </a:lnTo>
                  <a:lnTo>
                    <a:pt x="3850" y="4143"/>
                  </a:lnTo>
                  <a:lnTo>
                    <a:pt x="3850" y="4137"/>
                  </a:lnTo>
                  <a:lnTo>
                    <a:pt x="3850" y="4128"/>
                  </a:lnTo>
                  <a:lnTo>
                    <a:pt x="3850" y="4125"/>
                  </a:lnTo>
                  <a:lnTo>
                    <a:pt x="3850" y="3250"/>
                  </a:lnTo>
                  <a:lnTo>
                    <a:pt x="3850" y="3247"/>
                  </a:lnTo>
                  <a:lnTo>
                    <a:pt x="3850" y="3238"/>
                  </a:lnTo>
                  <a:lnTo>
                    <a:pt x="3850" y="3232"/>
                  </a:lnTo>
                  <a:lnTo>
                    <a:pt x="3851" y="3223"/>
                  </a:lnTo>
                  <a:lnTo>
                    <a:pt x="3851" y="3217"/>
                  </a:lnTo>
                  <a:lnTo>
                    <a:pt x="3852" y="3208"/>
                  </a:lnTo>
                  <a:lnTo>
                    <a:pt x="3853" y="3202"/>
                  </a:lnTo>
                  <a:lnTo>
                    <a:pt x="3854" y="3193"/>
                  </a:lnTo>
                  <a:lnTo>
                    <a:pt x="3855" y="3187"/>
                  </a:lnTo>
                  <a:lnTo>
                    <a:pt x="3857" y="3178"/>
                  </a:lnTo>
                  <a:lnTo>
                    <a:pt x="3858" y="3173"/>
                  </a:lnTo>
                  <a:lnTo>
                    <a:pt x="3860" y="3163"/>
                  </a:lnTo>
                  <a:lnTo>
                    <a:pt x="3861" y="3158"/>
                  </a:lnTo>
                  <a:lnTo>
                    <a:pt x="3863" y="3149"/>
                  </a:lnTo>
                  <a:lnTo>
                    <a:pt x="3864" y="3144"/>
                  </a:lnTo>
                  <a:lnTo>
                    <a:pt x="3867" y="3135"/>
                  </a:lnTo>
                  <a:lnTo>
                    <a:pt x="3869" y="3130"/>
                  </a:lnTo>
                  <a:lnTo>
                    <a:pt x="3871" y="3121"/>
                  </a:lnTo>
                  <a:lnTo>
                    <a:pt x="3873" y="3116"/>
                  </a:lnTo>
                  <a:lnTo>
                    <a:pt x="3876" y="3107"/>
                  </a:lnTo>
                  <a:lnTo>
                    <a:pt x="3878" y="3102"/>
                  </a:lnTo>
                  <a:lnTo>
                    <a:pt x="3882" y="3094"/>
                  </a:lnTo>
                  <a:lnTo>
                    <a:pt x="3884" y="3089"/>
                  </a:lnTo>
                  <a:lnTo>
                    <a:pt x="3888" y="3080"/>
                  </a:lnTo>
                  <a:lnTo>
                    <a:pt x="3890" y="3076"/>
                  </a:lnTo>
                  <a:lnTo>
                    <a:pt x="3894" y="3067"/>
                  </a:lnTo>
                  <a:lnTo>
                    <a:pt x="3896" y="3063"/>
                  </a:lnTo>
                  <a:lnTo>
                    <a:pt x="3901" y="3055"/>
                  </a:lnTo>
                  <a:lnTo>
                    <a:pt x="3905" y="3047"/>
                  </a:lnTo>
                  <a:lnTo>
                    <a:pt x="3909" y="3039"/>
                  </a:lnTo>
                  <a:lnTo>
                    <a:pt x="3913" y="3035"/>
                  </a:lnTo>
                  <a:lnTo>
                    <a:pt x="3918" y="3027"/>
                  </a:lnTo>
                  <a:lnTo>
                    <a:pt x="3921" y="3022"/>
                  </a:lnTo>
                  <a:lnTo>
                    <a:pt x="3926" y="3014"/>
                  </a:lnTo>
                  <a:lnTo>
                    <a:pt x="3930" y="3010"/>
                  </a:lnTo>
                  <a:lnTo>
                    <a:pt x="3935" y="3002"/>
                  </a:lnTo>
                  <a:lnTo>
                    <a:pt x="3939" y="2998"/>
                  </a:lnTo>
                  <a:lnTo>
                    <a:pt x="3945" y="2991"/>
                  </a:lnTo>
                  <a:lnTo>
                    <a:pt x="3948" y="2987"/>
                  </a:lnTo>
                  <a:lnTo>
                    <a:pt x="3955" y="2980"/>
                  </a:lnTo>
                  <a:lnTo>
                    <a:pt x="3958" y="2976"/>
                  </a:lnTo>
                  <a:lnTo>
                    <a:pt x="3965" y="2969"/>
                  </a:lnTo>
                  <a:lnTo>
                    <a:pt x="3969" y="2965"/>
                  </a:lnTo>
                  <a:lnTo>
                    <a:pt x="3976" y="2958"/>
                  </a:lnTo>
                  <a:lnTo>
                    <a:pt x="3980" y="2955"/>
                  </a:lnTo>
                  <a:lnTo>
                    <a:pt x="3987" y="2948"/>
                  </a:lnTo>
                  <a:lnTo>
                    <a:pt x="3991" y="2945"/>
                  </a:lnTo>
                  <a:lnTo>
                    <a:pt x="3998" y="2939"/>
                  </a:lnTo>
                  <a:lnTo>
                    <a:pt x="4002" y="2935"/>
                  </a:lnTo>
                  <a:lnTo>
                    <a:pt x="4010" y="2930"/>
                  </a:lnTo>
                  <a:lnTo>
                    <a:pt x="4014" y="2926"/>
                  </a:lnTo>
                  <a:lnTo>
                    <a:pt x="4022" y="2921"/>
                  </a:lnTo>
                  <a:lnTo>
                    <a:pt x="4027" y="2918"/>
                  </a:lnTo>
                  <a:lnTo>
                    <a:pt x="4035" y="2913"/>
                  </a:lnTo>
                  <a:lnTo>
                    <a:pt x="4039" y="2909"/>
                  </a:lnTo>
                  <a:lnTo>
                    <a:pt x="4047" y="2905"/>
                  </a:lnTo>
                  <a:lnTo>
                    <a:pt x="4055" y="2901"/>
                  </a:lnTo>
                  <a:lnTo>
                    <a:pt x="4063" y="2896"/>
                  </a:lnTo>
                  <a:lnTo>
                    <a:pt x="4067" y="2894"/>
                  </a:lnTo>
                  <a:lnTo>
                    <a:pt x="4076" y="2890"/>
                  </a:lnTo>
                  <a:lnTo>
                    <a:pt x="4080" y="2888"/>
                  </a:lnTo>
                  <a:lnTo>
                    <a:pt x="4089" y="2884"/>
                  </a:lnTo>
                  <a:lnTo>
                    <a:pt x="4094" y="2882"/>
                  </a:lnTo>
                  <a:lnTo>
                    <a:pt x="4102" y="2878"/>
                  </a:lnTo>
                  <a:lnTo>
                    <a:pt x="4107" y="2876"/>
                  </a:lnTo>
                  <a:lnTo>
                    <a:pt x="4116" y="2873"/>
                  </a:lnTo>
                  <a:lnTo>
                    <a:pt x="4121" y="2871"/>
                  </a:lnTo>
                  <a:lnTo>
                    <a:pt x="4130" y="2869"/>
                  </a:lnTo>
                  <a:lnTo>
                    <a:pt x="4135" y="2867"/>
                  </a:lnTo>
                  <a:lnTo>
                    <a:pt x="4144" y="2864"/>
                  </a:lnTo>
                  <a:lnTo>
                    <a:pt x="4149" y="2863"/>
                  </a:lnTo>
                  <a:lnTo>
                    <a:pt x="4158" y="2861"/>
                  </a:lnTo>
                  <a:lnTo>
                    <a:pt x="4163" y="2860"/>
                  </a:lnTo>
                  <a:lnTo>
                    <a:pt x="4173" y="2858"/>
                  </a:lnTo>
                  <a:lnTo>
                    <a:pt x="4178" y="2857"/>
                  </a:lnTo>
                  <a:lnTo>
                    <a:pt x="4187" y="2855"/>
                  </a:lnTo>
                  <a:lnTo>
                    <a:pt x="4193" y="2854"/>
                  </a:lnTo>
                  <a:lnTo>
                    <a:pt x="4202" y="2853"/>
                  </a:lnTo>
                  <a:lnTo>
                    <a:pt x="4208" y="2852"/>
                  </a:lnTo>
                  <a:lnTo>
                    <a:pt x="4217" y="2851"/>
                  </a:lnTo>
                  <a:lnTo>
                    <a:pt x="4223" y="2851"/>
                  </a:lnTo>
                  <a:lnTo>
                    <a:pt x="4232" y="2850"/>
                  </a:lnTo>
                  <a:close/>
                  <a:moveTo>
                    <a:pt x="5754" y="3150"/>
                  </a:moveTo>
                  <a:lnTo>
                    <a:pt x="5749" y="3150"/>
                  </a:lnTo>
                  <a:lnTo>
                    <a:pt x="4251" y="3150"/>
                  </a:lnTo>
                  <a:lnTo>
                    <a:pt x="4246" y="3150"/>
                  </a:lnTo>
                  <a:lnTo>
                    <a:pt x="4243" y="3150"/>
                  </a:lnTo>
                  <a:lnTo>
                    <a:pt x="4239" y="3151"/>
                  </a:lnTo>
                  <a:lnTo>
                    <a:pt x="4235" y="3151"/>
                  </a:lnTo>
                  <a:lnTo>
                    <a:pt x="4232" y="3152"/>
                  </a:lnTo>
                  <a:lnTo>
                    <a:pt x="4228" y="3153"/>
                  </a:lnTo>
                  <a:lnTo>
                    <a:pt x="4224" y="3154"/>
                  </a:lnTo>
                  <a:lnTo>
                    <a:pt x="4220" y="3155"/>
                  </a:lnTo>
                  <a:lnTo>
                    <a:pt x="4216" y="3156"/>
                  </a:lnTo>
                  <a:lnTo>
                    <a:pt x="4213" y="3157"/>
                  </a:lnTo>
                  <a:lnTo>
                    <a:pt x="4209" y="3159"/>
                  </a:lnTo>
                  <a:lnTo>
                    <a:pt x="4205" y="3161"/>
                  </a:lnTo>
                  <a:lnTo>
                    <a:pt x="4201" y="3162"/>
                  </a:lnTo>
                  <a:lnTo>
                    <a:pt x="4199" y="3164"/>
                  </a:lnTo>
                  <a:lnTo>
                    <a:pt x="4197" y="3165"/>
                  </a:lnTo>
                  <a:lnTo>
                    <a:pt x="4194" y="3167"/>
                  </a:lnTo>
                  <a:lnTo>
                    <a:pt x="4191" y="3169"/>
                  </a:lnTo>
                  <a:lnTo>
                    <a:pt x="4188" y="3171"/>
                  </a:lnTo>
                  <a:lnTo>
                    <a:pt x="4185" y="3174"/>
                  </a:lnTo>
                  <a:lnTo>
                    <a:pt x="4182" y="3176"/>
                  </a:lnTo>
                  <a:lnTo>
                    <a:pt x="4179" y="3179"/>
                  </a:lnTo>
                  <a:lnTo>
                    <a:pt x="4176" y="3182"/>
                  </a:lnTo>
                  <a:lnTo>
                    <a:pt x="4174" y="3185"/>
                  </a:lnTo>
                  <a:lnTo>
                    <a:pt x="4171" y="3188"/>
                  </a:lnTo>
                  <a:lnTo>
                    <a:pt x="4169" y="3191"/>
                  </a:lnTo>
                  <a:lnTo>
                    <a:pt x="4167" y="3194"/>
                  </a:lnTo>
                  <a:lnTo>
                    <a:pt x="4165" y="3197"/>
                  </a:lnTo>
                  <a:lnTo>
                    <a:pt x="4164" y="3199"/>
                  </a:lnTo>
                  <a:lnTo>
                    <a:pt x="4162" y="3201"/>
                  </a:lnTo>
                  <a:lnTo>
                    <a:pt x="4161" y="3205"/>
                  </a:lnTo>
                  <a:lnTo>
                    <a:pt x="4159" y="3209"/>
                  </a:lnTo>
                  <a:lnTo>
                    <a:pt x="4157" y="3213"/>
                  </a:lnTo>
                  <a:lnTo>
                    <a:pt x="4156" y="3216"/>
                  </a:lnTo>
                  <a:lnTo>
                    <a:pt x="4155" y="3220"/>
                  </a:lnTo>
                  <a:lnTo>
                    <a:pt x="4154" y="3224"/>
                  </a:lnTo>
                  <a:lnTo>
                    <a:pt x="4153" y="3228"/>
                  </a:lnTo>
                  <a:lnTo>
                    <a:pt x="4152" y="3232"/>
                  </a:lnTo>
                  <a:lnTo>
                    <a:pt x="4151" y="3235"/>
                  </a:lnTo>
                  <a:lnTo>
                    <a:pt x="4151" y="3239"/>
                  </a:lnTo>
                  <a:lnTo>
                    <a:pt x="4150" y="3243"/>
                  </a:lnTo>
                  <a:lnTo>
                    <a:pt x="4150" y="3246"/>
                  </a:lnTo>
                  <a:lnTo>
                    <a:pt x="4150" y="3251"/>
                  </a:lnTo>
                  <a:lnTo>
                    <a:pt x="4150" y="4124"/>
                  </a:lnTo>
                  <a:lnTo>
                    <a:pt x="4150" y="4129"/>
                  </a:lnTo>
                  <a:lnTo>
                    <a:pt x="4150" y="4132"/>
                  </a:lnTo>
                  <a:lnTo>
                    <a:pt x="4151" y="4136"/>
                  </a:lnTo>
                  <a:lnTo>
                    <a:pt x="4151" y="4140"/>
                  </a:lnTo>
                  <a:lnTo>
                    <a:pt x="4152" y="4143"/>
                  </a:lnTo>
                  <a:lnTo>
                    <a:pt x="4153" y="4147"/>
                  </a:lnTo>
                  <a:lnTo>
                    <a:pt x="4154" y="4151"/>
                  </a:lnTo>
                  <a:lnTo>
                    <a:pt x="4155" y="4155"/>
                  </a:lnTo>
                  <a:lnTo>
                    <a:pt x="4156" y="4159"/>
                  </a:lnTo>
                  <a:lnTo>
                    <a:pt x="4157" y="4162"/>
                  </a:lnTo>
                  <a:lnTo>
                    <a:pt x="4159" y="4166"/>
                  </a:lnTo>
                  <a:lnTo>
                    <a:pt x="4161" y="4170"/>
                  </a:lnTo>
                  <a:lnTo>
                    <a:pt x="4162" y="4174"/>
                  </a:lnTo>
                  <a:lnTo>
                    <a:pt x="4164" y="4176"/>
                  </a:lnTo>
                  <a:lnTo>
                    <a:pt x="4165" y="4178"/>
                  </a:lnTo>
                  <a:lnTo>
                    <a:pt x="4167" y="4181"/>
                  </a:lnTo>
                  <a:lnTo>
                    <a:pt x="4169" y="4184"/>
                  </a:lnTo>
                  <a:lnTo>
                    <a:pt x="4171" y="4187"/>
                  </a:lnTo>
                  <a:lnTo>
                    <a:pt x="4174" y="4190"/>
                  </a:lnTo>
                  <a:lnTo>
                    <a:pt x="4176" y="4193"/>
                  </a:lnTo>
                  <a:lnTo>
                    <a:pt x="4179" y="4196"/>
                  </a:lnTo>
                  <a:lnTo>
                    <a:pt x="4182" y="4199"/>
                  </a:lnTo>
                  <a:lnTo>
                    <a:pt x="4185" y="4201"/>
                  </a:lnTo>
                  <a:lnTo>
                    <a:pt x="4188" y="4204"/>
                  </a:lnTo>
                  <a:lnTo>
                    <a:pt x="4191" y="4206"/>
                  </a:lnTo>
                  <a:lnTo>
                    <a:pt x="4194" y="4208"/>
                  </a:lnTo>
                  <a:lnTo>
                    <a:pt x="4197" y="4210"/>
                  </a:lnTo>
                  <a:lnTo>
                    <a:pt x="4199" y="4211"/>
                  </a:lnTo>
                  <a:lnTo>
                    <a:pt x="4201" y="4213"/>
                  </a:lnTo>
                  <a:lnTo>
                    <a:pt x="4205" y="4214"/>
                  </a:lnTo>
                  <a:lnTo>
                    <a:pt x="4209" y="4216"/>
                  </a:lnTo>
                  <a:lnTo>
                    <a:pt x="4213" y="4218"/>
                  </a:lnTo>
                  <a:lnTo>
                    <a:pt x="4216" y="4219"/>
                  </a:lnTo>
                  <a:lnTo>
                    <a:pt x="4220" y="4220"/>
                  </a:lnTo>
                  <a:lnTo>
                    <a:pt x="4224" y="4221"/>
                  </a:lnTo>
                  <a:lnTo>
                    <a:pt x="4228" y="4222"/>
                  </a:lnTo>
                  <a:lnTo>
                    <a:pt x="4232" y="4223"/>
                  </a:lnTo>
                  <a:lnTo>
                    <a:pt x="4235" y="4224"/>
                  </a:lnTo>
                  <a:lnTo>
                    <a:pt x="4239" y="4224"/>
                  </a:lnTo>
                  <a:lnTo>
                    <a:pt x="4243" y="4225"/>
                  </a:lnTo>
                  <a:lnTo>
                    <a:pt x="4246" y="4225"/>
                  </a:lnTo>
                  <a:lnTo>
                    <a:pt x="4251" y="4225"/>
                  </a:lnTo>
                  <a:lnTo>
                    <a:pt x="5749" y="4225"/>
                  </a:lnTo>
                  <a:lnTo>
                    <a:pt x="5754" y="4225"/>
                  </a:lnTo>
                  <a:lnTo>
                    <a:pt x="5757" y="4225"/>
                  </a:lnTo>
                  <a:lnTo>
                    <a:pt x="5761" y="4224"/>
                  </a:lnTo>
                  <a:lnTo>
                    <a:pt x="5765" y="4224"/>
                  </a:lnTo>
                  <a:lnTo>
                    <a:pt x="5768" y="4223"/>
                  </a:lnTo>
                  <a:lnTo>
                    <a:pt x="5772" y="4222"/>
                  </a:lnTo>
                  <a:lnTo>
                    <a:pt x="5776" y="4221"/>
                  </a:lnTo>
                  <a:lnTo>
                    <a:pt x="5780" y="4220"/>
                  </a:lnTo>
                  <a:lnTo>
                    <a:pt x="5784" y="4219"/>
                  </a:lnTo>
                  <a:lnTo>
                    <a:pt x="5787" y="4218"/>
                  </a:lnTo>
                  <a:lnTo>
                    <a:pt x="5791" y="4216"/>
                  </a:lnTo>
                  <a:lnTo>
                    <a:pt x="5795" y="4214"/>
                  </a:lnTo>
                  <a:lnTo>
                    <a:pt x="5799" y="4213"/>
                  </a:lnTo>
                  <a:lnTo>
                    <a:pt x="5801" y="4211"/>
                  </a:lnTo>
                  <a:lnTo>
                    <a:pt x="5803" y="4210"/>
                  </a:lnTo>
                  <a:lnTo>
                    <a:pt x="5806" y="4208"/>
                  </a:lnTo>
                  <a:lnTo>
                    <a:pt x="5809" y="4206"/>
                  </a:lnTo>
                  <a:lnTo>
                    <a:pt x="5812" y="4204"/>
                  </a:lnTo>
                  <a:lnTo>
                    <a:pt x="5815" y="4201"/>
                  </a:lnTo>
                  <a:lnTo>
                    <a:pt x="5818" y="4199"/>
                  </a:lnTo>
                  <a:lnTo>
                    <a:pt x="5821" y="4196"/>
                  </a:lnTo>
                  <a:lnTo>
                    <a:pt x="5824" y="4193"/>
                  </a:lnTo>
                  <a:lnTo>
                    <a:pt x="5826" y="4190"/>
                  </a:lnTo>
                  <a:lnTo>
                    <a:pt x="5829" y="4187"/>
                  </a:lnTo>
                  <a:lnTo>
                    <a:pt x="5831" y="4184"/>
                  </a:lnTo>
                  <a:lnTo>
                    <a:pt x="5833" y="4181"/>
                  </a:lnTo>
                  <a:lnTo>
                    <a:pt x="5835" y="4178"/>
                  </a:lnTo>
                  <a:lnTo>
                    <a:pt x="5836" y="4176"/>
                  </a:lnTo>
                  <a:lnTo>
                    <a:pt x="5838" y="4174"/>
                  </a:lnTo>
                  <a:lnTo>
                    <a:pt x="5839" y="4170"/>
                  </a:lnTo>
                  <a:lnTo>
                    <a:pt x="5841" y="4166"/>
                  </a:lnTo>
                  <a:lnTo>
                    <a:pt x="5843" y="4162"/>
                  </a:lnTo>
                  <a:lnTo>
                    <a:pt x="5844" y="4159"/>
                  </a:lnTo>
                  <a:lnTo>
                    <a:pt x="5845" y="4155"/>
                  </a:lnTo>
                  <a:lnTo>
                    <a:pt x="5846" y="4151"/>
                  </a:lnTo>
                  <a:lnTo>
                    <a:pt x="5847" y="4147"/>
                  </a:lnTo>
                  <a:lnTo>
                    <a:pt x="5848" y="4143"/>
                  </a:lnTo>
                  <a:lnTo>
                    <a:pt x="5849" y="4140"/>
                  </a:lnTo>
                  <a:lnTo>
                    <a:pt x="5849" y="4136"/>
                  </a:lnTo>
                  <a:lnTo>
                    <a:pt x="5850" y="4132"/>
                  </a:lnTo>
                  <a:lnTo>
                    <a:pt x="5850" y="4129"/>
                  </a:lnTo>
                  <a:lnTo>
                    <a:pt x="5850" y="4124"/>
                  </a:lnTo>
                  <a:lnTo>
                    <a:pt x="5850" y="3251"/>
                  </a:lnTo>
                  <a:lnTo>
                    <a:pt x="5850" y="3246"/>
                  </a:lnTo>
                  <a:lnTo>
                    <a:pt x="5850" y="3243"/>
                  </a:lnTo>
                  <a:lnTo>
                    <a:pt x="5849" y="3239"/>
                  </a:lnTo>
                  <a:lnTo>
                    <a:pt x="5849" y="3235"/>
                  </a:lnTo>
                  <a:lnTo>
                    <a:pt x="5848" y="3232"/>
                  </a:lnTo>
                  <a:lnTo>
                    <a:pt x="5847" y="3228"/>
                  </a:lnTo>
                  <a:lnTo>
                    <a:pt x="5846" y="3224"/>
                  </a:lnTo>
                  <a:lnTo>
                    <a:pt x="5845" y="3220"/>
                  </a:lnTo>
                  <a:lnTo>
                    <a:pt x="5844" y="3216"/>
                  </a:lnTo>
                  <a:lnTo>
                    <a:pt x="5843" y="3213"/>
                  </a:lnTo>
                  <a:lnTo>
                    <a:pt x="5841" y="3209"/>
                  </a:lnTo>
                  <a:lnTo>
                    <a:pt x="5839" y="3205"/>
                  </a:lnTo>
                  <a:lnTo>
                    <a:pt x="5838" y="3201"/>
                  </a:lnTo>
                  <a:lnTo>
                    <a:pt x="5836" y="3199"/>
                  </a:lnTo>
                  <a:lnTo>
                    <a:pt x="5835" y="3197"/>
                  </a:lnTo>
                  <a:lnTo>
                    <a:pt x="5833" y="3194"/>
                  </a:lnTo>
                  <a:lnTo>
                    <a:pt x="5831" y="3191"/>
                  </a:lnTo>
                  <a:lnTo>
                    <a:pt x="5829" y="3188"/>
                  </a:lnTo>
                  <a:lnTo>
                    <a:pt x="5826" y="3185"/>
                  </a:lnTo>
                  <a:lnTo>
                    <a:pt x="5824" y="3182"/>
                  </a:lnTo>
                  <a:lnTo>
                    <a:pt x="5821" y="3179"/>
                  </a:lnTo>
                  <a:lnTo>
                    <a:pt x="5818" y="3176"/>
                  </a:lnTo>
                  <a:lnTo>
                    <a:pt x="5815" y="3174"/>
                  </a:lnTo>
                  <a:lnTo>
                    <a:pt x="5812" y="3171"/>
                  </a:lnTo>
                  <a:lnTo>
                    <a:pt x="5809" y="3169"/>
                  </a:lnTo>
                  <a:lnTo>
                    <a:pt x="5806" y="3167"/>
                  </a:lnTo>
                  <a:lnTo>
                    <a:pt x="5803" y="3165"/>
                  </a:lnTo>
                  <a:lnTo>
                    <a:pt x="5801" y="3164"/>
                  </a:lnTo>
                  <a:lnTo>
                    <a:pt x="5799" y="3162"/>
                  </a:lnTo>
                  <a:lnTo>
                    <a:pt x="5795" y="3161"/>
                  </a:lnTo>
                  <a:lnTo>
                    <a:pt x="5791" y="3159"/>
                  </a:lnTo>
                  <a:lnTo>
                    <a:pt x="5787" y="3157"/>
                  </a:lnTo>
                  <a:lnTo>
                    <a:pt x="5784" y="3156"/>
                  </a:lnTo>
                  <a:lnTo>
                    <a:pt x="5780" y="3155"/>
                  </a:lnTo>
                  <a:lnTo>
                    <a:pt x="5776" y="3154"/>
                  </a:lnTo>
                  <a:lnTo>
                    <a:pt x="5772" y="3153"/>
                  </a:lnTo>
                  <a:lnTo>
                    <a:pt x="5768" y="3152"/>
                  </a:lnTo>
                  <a:lnTo>
                    <a:pt x="5765" y="3151"/>
                  </a:lnTo>
                  <a:lnTo>
                    <a:pt x="5761" y="3151"/>
                  </a:lnTo>
                  <a:lnTo>
                    <a:pt x="5757" y="3150"/>
                  </a:lnTo>
                  <a:lnTo>
                    <a:pt x="5754" y="3150"/>
                  </a:lnTo>
                  <a:close/>
                  <a:moveTo>
                    <a:pt x="5815" y="1991"/>
                  </a:moveTo>
                  <a:lnTo>
                    <a:pt x="5783" y="1998"/>
                  </a:lnTo>
                  <a:lnTo>
                    <a:pt x="5750" y="2000"/>
                  </a:lnTo>
                  <a:lnTo>
                    <a:pt x="4250" y="2000"/>
                  </a:lnTo>
                  <a:lnTo>
                    <a:pt x="4217" y="1998"/>
                  </a:lnTo>
                  <a:lnTo>
                    <a:pt x="4185" y="1991"/>
                  </a:lnTo>
                  <a:lnTo>
                    <a:pt x="4154" y="1981"/>
                  </a:lnTo>
                  <a:lnTo>
                    <a:pt x="4125" y="1967"/>
                  </a:lnTo>
                  <a:lnTo>
                    <a:pt x="4098" y="1948"/>
                  </a:lnTo>
                  <a:lnTo>
                    <a:pt x="4073" y="1927"/>
                  </a:lnTo>
                  <a:lnTo>
                    <a:pt x="4052" y="1902"/>
                  </a:lnTo>
                  <a:lnTo>
                    <a:pt x="4033" y="1875"/>
                  </a:lnTo>
                  <a:lnTo>
                    <a:pt x="4019" y="1846"/>
                  </a:lnTo>
                  <a:lnTo>
                    <a:pt x="4009" y="1815"/>
                  </a:lnTo>
                  <a:lnTo>
                    <a:pt x="4002" y="1783"/>
                  </a:lnTo>
                  <a:lnTo>
                    <a:pt x="4000" y="1750"/>
                  </a:lnTo>
                  <a:lnTo>
                    <a:pt x="4002" y="1717"/>
                  </a:lnTo>
                  <a:lnTo>
                    <a:pt x="4009" y="1685"/>
                  </a:lnTo>
                  <a:lnTo>
                    <a:pt x="4019" y="1654"/>
                  </a:lnTo>
                  <a:lnTo>
                    <a:pt x="4033" y="1625"/>
                  </a:lnTo>
                  <a:lnTo>
                    <a:pt x="4052" y="1598"/>
                  </a:lnTo>
                  <a:lnTo>
                    <a:pt x="4073" y="1573"/>
                  </a:lnTo>
                  <a:lnTo>
                    <a:pt x="4098" y="1552"/>
                  </a:lnTo>
                  <a:lnTo>
                    <a:pt x="4125" y="1533"/>
                  </a:lnTo>
                  <a:lnTo>
                    <a:pt x="4154" y="1519"/>
                  </a:lnTo>
                  <a:lnTo>
                    <a:pt x="4185" y="1509"/>
                  </a:lnTo>
                  <a:lnTo>
                    <a:pt x="4217" y="1502"/>
                  </a:lnTo>
                  <a:lnTo>
                    <a:pt x="4250" y="1500"/>
                  </a:lnTo>
                  <a:lnTo>
                    <a:pt x="5750" y="1500"/>
                  </a:lnTo>
                  <a:lnTo>
                    <a:pt x="5783" y="1502"/>
                  </a:lnTo>
                  <a:lnTo>
                    <a:pt x="5815" y="1509"/>
                  </a:lnTo>
                  <a:lnTo>
                    <a:pt x="5846" y="1519"/>
                  </a:lnTo>
                  <a:lnTo>
                    <a:pt x="5875" y="1533"/>
                  </a:lnTo>
                  <a:lnTo>
                    <a:pt x="5902" y="1552"/>
                  </a:lnTo>
                  <a:lnTo>
                    <a:pt x="5927" y="1573"/>
                  </a:lnTo>
                  <a:lnTo>
                    <a:pt x="5948" y="1598"/>
                  </a:lnTo>
                  <a:lnTo>
                    <a:pt x="5967" y="1625"/>
                  </a:lnTo>
                  <a:lnTo>
                    <a:pt x="5981" y="1654"/>
                  </a:lnTo>
                  <a:lnTo>
                    <a:pt x="5991" y="1685"/>
                  </a:lnTo>
                  <a:lnTo>
                    <a:pt x="5998" y="1717"/>
                  </a:lnTo>
                  <a:lnTo>
                    <a:pt x="6000" y="1750"/>
                  </a:lnTo>
                  <a:lnTo>
                    <a:pt x="5998" y="1783"/>
                  </a:lnTo>
                  <a:lnTo>
                    <a:pt x="5991" y="1815"/>
                  </a:lnTo>
                  <a:lnTo>
                    <a:pt x="5981" y="1846"/>
                  </a:lnTo>
                  <a:lnTo>
                    <a:pt x="5967" y="1875"/>
                  </a:lnTo>
                  <a:lnTo>
                    <a:pt x="5948" y="1902"/>
                  </a:lnTo>
                  <a:lnTo>
                    <a:pt x="5927" y="1927"/>
                  </a:lnTo>
                  <a:lnTo>
                    <a:pt x="5902" y="1948"/>
                  </a:lnTo>
                  <a:lnTo>
                    <a:pt x="5875" y="1967"/>
                  </a:lnTo>
                  <a:lnTo>
                    <a:pt x="5846" y="1981"/>
                  </a:lnTo>
                  <a:lnTo>
                    <a:pt x="5815" y="1991"/>
                  </a:lnTo>
                  <a:close/>
                  <a:moveTo>
                    <a:pt x="5525" y="8228"/>
                  </a:moveTo>
                  <a:lnTo>
                    <a:pt x="5525" y="8233"/>
                  </a:lnTo>
                  <a:lnTo>
                    <a:pt x="5525" y="8247"/>
                  </a:lnTo>
                  <a:lnTo>
                    <a:pt x="5525" y="8253"/>
                  </a:lnTo>
                  <a:lnTo>
                    <a:pt x="5525" y="8267"/>
                  </a:lnTo>
                  <a:lnTo>
                    <a:pt x="5525" y="8272"/>
                  </a:lnTo>
                  <a:lnTo>
                    <a:pt x="5524" y="8286"/>
                  </a:lnTo>
                  <a:lnTo>
                    <a:pt x="5523" y="8292"/>
                  </a:lnTo>
                  <a:lnTo>
                    <a:pt x="5522" y="8306"/>
                  </a:lnTo>
                  <a:lnTo>
                    <a:pt x="5521" y="8311"/>
                  </a:lnTo>
                  <a:lnTo>
                    <a:pt x="5520" y="8325"/>
                  </a:lnTo>
                  <a:lnTo>
                    <a:pt x="5519" y="8331"/>
                  </a:lnTo>
                  <a:lnTo>
                    <a:pt x="5516" y="8345"/>
                  </a:lnTo>
                  <a:lnTo>
                    <a:pt x="5515" y="8350"/>
                  </a:lnTo>
                  <a:lnTo>
                    <a:pt x="5513" y="8364"/>
                  </a:lnTo>
                  <a:lnTo>
                    <a:pt x="5511" y="8369"/>
                  </a:lnTo>
                  <a:lnTo>
                    <a:pt x="5508" y="8383"/>
                  </a:lnTo>
                  <a:lnTo>
                    <a:pt x="5507" y="8388"/>
                  </a:lnTo>
                  <a:lnTo>
                    <a:pt x="5503" y="8402"/>
                  </a:lnTo>
                  <a:lnTo>
                    <a:pt x="5501" y="8407"/>
                  </a:lnTo>
                  <a:lnTo>
                    <a:pt x="5497" y="8420"/>
                  </a:lnTo>
                  <a:lnTo>
                    <a:pt x="5495" y="8426"/>
                  </a:lnTo>
                  <a:lnTo>
                    <a:pt x="5490" y="8439"/>
                  </a:lnTo>
                  <a:lnTo>
                    <a:pt x="5488" y="8444"/>
                  </a:lnTo>
                  <a:lnTo>
                    <a:pt x="5483" y="8457"/>
                  </a:lnTo>
                  <a:lnTo>
                    <a:pt x="5481" y="8462"/>
                  </a:lnTo>
                  <a:lnTo>
                    <a:pt x="5475" y="8475"/>
                  </a:lnTo>
                  <a:lnTo>
                    <a:pt x="5472" y="8480"/>
                  </a:lnTo>
                  <a:lnTo>
                    <a:pt x="5466" y="8492"/>
                  </a:lnTo>
                  <a:lnTo>
                    <a:pt x="5464" y="8497"/>
                  </a:lnTo>
                  <a:lnTo>
                    <a:pt x="5457" y="8510"/>
                  </a:lnTo>
                  <a:lnTo>
                    <a:pt x="5453" y="8516"/>
                  </a:lnTo>
                  <a:lnTo>
                    <a:pt x="5446" y="8528"/>
                  </a:lnTo>
                  <a:lnTo>
                    <a:pt x="5443" y="8532"/>
                  </a:lnTo>
                  <a:lnTo>
                    <a:pt x="5435" y="8544"/>
                  </a:lnTo>
                  <a:lnTo>
                    <a:pt x="5432" y="8549"/>
                  </a:lnTo>
                  <a:lnTo>
                    <a:pt x="5424" y="8560"/>
                  </a:lnTo>
                  <a:lnTo>
                    <a:pt x="5421" y="8565"/>
                  </a:lnTo>
                  <a:lnTo>
                    <a:pt x="5412" y="8576"/>
                  </a:lnTo>
                  <a:lnTo>
                    <a:pt x="5409" y="8580"/>
                  </a:lnTo>
                  <a:lnTo>
                    <a:pt x="5400" y="8591"/>
                  </a:lnTo>
                  <a:lnTo>
                    <a:pt x="5396" y="8595"/>
                  </a:lnTo>
                  <a:lnTo>
                    <a:pt x="5387" y="8605"/>
                  </a:lnTo>
                  <a:lnTo>
                    <a:pt x="5383" y="8610"/>
                  </a:lnTo>
                  <a:lnTo>
                    <a:pt x="5374" y="8620"/>
                  </a:lnTo>
                  <a:lnTo>
                    <a:pt x="5370" y="8624"/>
                  </a:lnTo>
                  <a:lnTo>
                    <a:pt x="5360" y="8633"/>
                  </a:lnTo>
                  <a:lnTo>
                    <a:pt x="5355" y="8637"/>
                  </a:lnTo>
                  <a:lnTo>
                    <a:pt x="5345" y="8646"/>
                  </a:lnTo>
                  <a:lnTo>
                    <a:pt x="5341" y="8650"/>
                  </a:lnTo>
                  <a:lnTo>
                    <a:pt x="5330" y="8659"/>
                  </a:lnTo>
                  <a:lnTo>
                    <a:pt x="5326" y="8662"/>
                  </a:lnTo>
                  <a:lnTo>
                    <a:pt x="5315" y="8671"/>
                  </a:lnTo>
                  <a:lnTo>
                    <a:pt x="5310" y="8674"/>
                  </a:lnTo>
                  <a:lnTo>
                    <a:pt x="5299" y="8682"/>
                  </a:lnTo>
                  <a:lnTo>
                    <a:pt x="5294" y="8685"/>
                  </a:lnTo>
                  <a:lnTo>
                    <a:pt x="5282" y="8693"/>
                  </a:lnTo>
                  <a:lnTo>
                    <a:pt x="5278" y="8696"/>
                  </a:lnTo>
                  <a:lnTo>
                    <a:pt x="5266" y="8703"/>
                  </a:lnTo>
                  <a:lnTo>
                    <a:pt x="5260" y="8707"/>
                  </a:lnTo>
                  <a:lnTo>
                    <a:pt x="5247" y="8714"/>
                  </a:lnTo>
                  <a:lnTo>
                    <a:pt x="5242" y="8716"/>
                  </a:lnTo>
                  <a:lnTo>
                    <a:pt x="5230" y="8722"/>
                  </a:lnTo>
                  <a:lnTo>
                    <a:pt x="5225" y="8725"/>
                  </a:lnTo>
                  <a:lnTo>
                    <a:pt x="5212" y="8731"/>
                  </a:lnTo>
                  <a:lnTo>
                    <a:pt x="5207" y="8733"/>
                  </a:lnTo>
                  <a:lnTo>
                    <a:pt x="5194" y="8738"/>
                  </a:lnTo>
                  <a:lnTo>
                    <a:pt x="5189" y="8740"/>
                  </a:lnTo>
                  <a:lnTo>
                    <a:pt x="5176" y="8745"/>
                  </a:lnTo>
                  <a:lnTo>
                    <a:pt x="5170" y="8747"/>
                  </a:lnTo>
                  <a:lnTo>
                    <a:pt x="5157" y="8751"/>
                  </a:lnTo>
                  <a:lnTo>
                    <a:pt x="5152" y="8753"/>
                  </a:lnTo>
                  <a:lnTo>
                    <a:pt x="5138" y="8757"/>
                  </a:lnTo>
                  <a:lnTo>
                    <a:pt x="5133" y="8758"/>
                  </a:lnTo>
                  <a:lnTo>
                    <a:pt x="5119" y="8761"/>
                  </a:lnTo>
                  <a:lnTo>
                    <a:pt x="5114" y="8763"/>
                  </a:lnTo>
                  <a:lnTo>
                    <a:pt x="5100" y="8765"/>
                  </a:lnTo>
                  <a:lnTo>
                    <a:pt x="5095" y="8766"/>
                  </a:lnTo>
                  <a:lnTo>
                    <a:pt x="5081" y="8769"/>
                  </a:lnTo>
                  <a:lnTo>
                    <a:pt x="5075" y="8770"/>
                  </a:lnTo>
                  <a:lnTo>
                    <a:pt x="5061" y="8771"/>
                  </a:lnTo>
                  <a:lnTo>
                    <a:pt x="5056" y="8772"/>
                  </a:lnTo>
                  <a:lnTo>
                    <a:pt x="5042" y="8773"/>
                  </a:lnTo>
                  <a:lnTo>
                    <a:pt x="5036" y="8774"/>
                  </a:lnTo>
                  <a:lnTo>
                    <a:pt x="5022" y="8775"/>
                  </a:lnTo>
                  <a:lnTo>
                    <a:pt x="5017" y="8775"/>
                  </a:lnTo>
                  <a:lnTo>
                    <a:pt x="5003" y="8775"/>
                  </a:lnTo>
                  <a:lnTo>
                    <a:pt x="4997" y="8775"/>
                  </a:lnTo>
                  <a:lnTo>
                    <a:pt x="4983" y="8775"/>
                  </a:lnTo>
                  <a:lnTo>
                    <a:pt x="4978" y="8775"/>
                  </a:lnTo>
                  <a:lnTo>
                    <a:pt x="4964" y="8774"/>
                  </a:lnTo>
                  <a:lnTo>
                    <a:pt x="4958" y="8773"/>
                  </a:lnTo>
                  <a:lnTo>
                    <a:pt x="4944" y="8772"/>
                  </a:lnTo>
                  <a:lnTo>
                    <a:pt x="4939" y="8771"/>
                  </a:lnTo>
                  <a:lnTo>
                    <a:pt x="4925" y="8770"/>
                  </a:lnTo>
                  <a:lnTo>
                    <a:pt x="4919" y="8769"/>
                  </a:lnTo>
                  <a:lnTo>
                    <a:pt x="4905" y="8766"/>
                  </a:lnTo>
                  <a:lnTo>
                    <a:pt x="4900" y="8765"/>
                  </a:lnTo>
                  <a:lnTo>
                    <a:pt x="4886" y="8763"/>
                  </a:lnTo>
                  <a:lnTo>
                    <a:pt x="4881" y="8761"/>
                  </a:lnTo>
                  <a:lnTo>
                    <a:pt x="4867" y="8758"/>
                  </a:lnTo>
                  <a:lnTo>
                    <a:pt x="4862" y="8757"/>
                  </a:lnTo>
                  <a:lnTo>
                    <a:pt x="4848" y="8753"/>
                  </a:lnTo>
                  <a:lnTo>
                    <a:pt x="4843" y="8751"/>
                  </a:lnTo>
                  <a:lnTo>
                    <a:pt x="4830" y="8747"/>
                  </a:lnTo>
                  <a:lnTo>
                    <a:pt x="4824" y="8745"/>
                  </a:lnTo>
                  <a:lnTo>
                    <a:pt x="4811" y="8740"/>
                  </a:lnTo>
                  <a:lnTo>
                    <a:pt x="4806" y="8738"/>
                  </a:lnTo>
                  <a:lnTo>
                    <a:pt x="4793" y="8733"/>
                  </a:lnTo>
                  <a:lnTo>
                    <a:pt x="4788" y="8731"/>
                  </a:lnTo>
                  <a:lnTo>
                    <a:pt x="4775" y="8725"/>
                  </a:lnTo>
                  <a:lnTo>
                    <a:pt x="4770" y="8722"/>
                  </a:lnTo>
                  <a:lnTo>
                    <a:pt x="4758" y="8716"/>
                  </a:lnTo>
                  <a:lnTo>
                    <a:pt x="4753" y="8714"/>
                  </a:lnTo>
                  <a:lnTo>
                    <a:pt x="4740" y="8707"/>
                  </a:lnTo>
                  <a:lnTo>
                    <a:pt x="4734" y="8703"/>
                  </a:lnTo>
                  <a:lnTo>
                    <a:pt x="4722" y="8696"/>
                  </a:lnTo>
                  <a:lnTo>
                    <a:pt x="4718" y="8693"/>
                  </a:lnTo>
                  <a:lnTo>
                    <a:pt x="4706" y="8685"/>
                  </a:lnTo>
                  <a:lnTo>
                    <a:pt x="4701" y="8682"/>
                  </a:lnTo>
                  <a:lnTo>
                    <a:pt x="4690" y="8674"/>
                  </a:lnTo>
                  <a:lnTo>
                    <a:pt x="4685" y="8671"/>
                  </a:lnTo>
                  <a:lnTo>
                    <a:pt x="4674" y="8662"/>
                  </a:lnTo>
                  <a:lnTo>
                    <a:pt x="4670" y="8659"/>
                  </a:lnTo>
                  <a:lnTo>
                    <a:pt x="4659" y="8650"/>
                  </a:lnTo>
                  <a:lnTo>
                    <a:pt x="4655" y="8646"/>
                  </a:lnTo>
                  <a:lnTo>
                    <a:pt x="4645" y="8637"/>
                  </a:lnTo>
                  <a:lnTo>
                    <a:pt x="4640" y="8633"/>
                  </a:lnTo>
                  <a:lnTo>
                    <a:pt x="4630" y="8624"/>
                  </a:lnTo>
                  <a:lnTo>
                    <a:pt x="4626" y="8620"/>
                  </a:lnTo>
                  <a:lnTo>
                    <a:pt x="4617" y="8610"/>
                  </a:lnTo>
                  <a:lnTo>
                    <a:pt x="4613" y="8605"/>
                  </a:lnTo>
                  <a:lnTo>
                    <a:pt x="4604" y="8595"/>
                  </a:lnTo>
                  <a:lnTo>
                    <a:pt x="4600" y="8591"/>
                  </a:lnTo>
                  <a:lnTo>
                    <a:pt x="4591" y="8580"/>
                  </a:lnTo>
                  <a:lnTo>
                    <a:pt x="4588" y="8576"/>
                  </a:lnTo>
                  <a:lnTo>
                    <a:pt x="4579" y="8565"/>
                  </a:lnTo>
                  <a:lnTo>
                    <a:pt x="4576" y="8560"/>
                  </a:lnTo>
                  <a:lnTo>
                    <a:pt x="4568" y="8549"/>
                  </a:lnTo>
                  <a:lnTo>
                    <a:pt x="4565" y="8544"/>
                  </a:lnTo>
                  <a:lnTo>
                    <a:pt x="4557" y="8532"/>
                  </a:lnTo>
                  <a:lnTo>
                    <a:pt x="4554" y="8528"/>
                  </a:lnTo>
                  <a:lnTo>
                    <a:pt x="4547" y="8516"/>
                  </a:lnTo>
                  <a:lnTo>
                    <a:pt x="4543" y="8510"/>
                  </a:lnTo>
                  <a:lnTo>
                    <a:pt x="4536" y="8497"/>
                  </a:lnTo>
                  <a:lnTo>
                    <a:pt x="4534" y="8492"/>
                  </a:lnTo>
                  <a:lnTo>
                    <a:pt x="4528" y="8480"/>
                  </a:lnTo>
                  <a:lnTo>
                    <a:pt x="4525" y="8475"/>
                  </a:lnTo>
                  <a:lnTo>
                    <a:pt x="4519" y="8462"/>
                  </a:lnTo>
                  <a:lnTo>
                    <a:pt x="4517" y="8457"/>
                  </a:lnTo>
                  <a:lnTo>
                    <a:pt x="4512" y="8444"/>
                  </a:lnTo>
                  <a:lnTo>
                    <a:pt x="4510" y="8439"/>
                  </a:lnTo>
                  <a:lnTo>
                    <a:pt x="4505" y="8426"/>
                  </a:lnTo>
                  <a:lnTo>
                    <a:pt x="4503" y="8420"/>
                  </a:lnTo>
                  <a:lnTo>
                    <a:pt x="4499" y="8407"/>
                  </a:lnTo>
                  <a:lnTo>
                    <a:pt x="4497" y="8402"/>
                  </a:lnTo>
                  <a:lnTo>
                    <a:pt x="4493" y="8388"/>
                  </a:lnTo>
                  <a:lnTo>
                    <a:pt x="4492" y="8383"/>
                  </a:lnTo>
                  <a:lnTo>
                    <a:pt x="4489" y="8369"/>
                  </a:lnTo>
                  <a:lnTo>
                    <a:pt x="4487" y="8364"/>
                  </a:lnTo>
                  <a:lnTo>
                    <a:pt x="4485" y="8350"/>
                  </a:lnTo>
                  <a:lnTo>
                    <a:pt x="4484" y="8345"/>
                  </a:lnTo>
                  <a:lnTo>
                    <a:pt x="4481" y="8331"/>
                  </a:lnTo>
                  <a:lnTo>
                    <a:pt x="4480" y="8325"/>
                  </a:lnTo>
                  <a:lnTo>
                    <a:pt x="4479" y="8311"/>
                  </a:lnTo>
                  <a:lnTo>
                    <a:pt x="4478" y="8306"/>
                  </a:lnTo>
                  <a:lnTo>
                    <a:pt x="4477" y="8292"/>
                  </a:lnTo>
                  <a:lnTo>
                    <a:pt x="4476" y="8286"/>
                  </a:lnTo>
                  <a:lnTo>
                    <a:pt x="4475" y="8272"/>
                  </a:lnTo>
                  <a:lnTo>
                    <a:pt x="4475" y="8267"/>
                  </a:lnTo>
                  <a:lnTo>
                    <a:pt x="4475" y="8253"/>
                  </a:lnTo>
                  <a:lnTo>
                    <a:pt x="4475" y="8247"/>
                  </a:lnTo>
                  <a:lnTo>
                    <a:pt x="4475" y="8233"/>
                  </a:lnTo>
                  <a:lnTo>
                    <a:pt x="4475" y="8228"/>
                  </a:lnTo>
                  <a:lnTo>
                    <a:pt x="4476" y="8214"/>
                  </a:lnTo>
                  <a:lnTo>
                    <a:pt x="4477" y="8208"/>
                  </a:lnTo>
                  <a:lnTo>
                    <a:pt x="4478" y="8194"/>
                  </a:lnTo>
                  <a:lnTo>
                    <a:pt x="4479" y="8189"/>
                  </a:lnTo>
                  <a:lnTo>
                    <a:pt x="4480" y="8175"/>
                  </a:lnTo>
                  <a:lnTo>
                    <a:pt x="4481" y="8169"/>
                  </a:lnTo>
                  <a:lnTo>
                    <a:pt x="4484" y="8155"/>
                  </a:lnTo>
                  <a:lnTo>
                    <a:pt x="4485" y="8150"/>
                  </a:lnTo>
                  <a:lnTo>
                    <a:pt x="4487" y="8136"/>
                  </a:lnTo>
                  <a:lnTo>
                    <a:pt x="4489" y="8131"/>
                  </a:lnTo>
                  <a:lnTo>
                    <a:pt x="4492" y="8117"/>
                  </a:lnTo>
                  <a:lnTo>
                    <a:pt x="4493" y="8112"/>
                  </a:lnTo>
                  <a:lnTo>
                    <a:pt x="4497" y="8098"/>
                  </a:lnTo>
                  <a:lnTo>
                    <a:pt x="4499" y="8093"/>
                  </a:lnTo>
                  <a:lnTo>
                    <a:pt x="4503" y="8080"/>
                  </a:lnTo>
                  <a:lnTo>
                    <a:pt x="4505" y="8074"/>
                  </a:lnTo>
                  <a:lnTo>
                    <a:pt x="4510" y="8061"/>
                  </a:lnTo>
                  <a:lnTo>
                    <a:pt x="4512" y="8056"/>
                  </a:lnTo>
                  <a:lnTo>
                    <a:pt x="4517" y="8043"/>
                  </a:lnTo>
                  <a:lnTo>
                    <a:pt x="4519" y="8038"/>
                  </a:lnTo>
                  <a:lnTo>
                    <a:pt x="4525" y="8025"/>
                  </a:lnTo>
                  <a:lnTo>
                    <a:pt x="4528" y="8020"/>
                  </a:lnTo>
                  <a:lnTo>
                    <a:pt x="4534" y="8008"/>
                  </a:lnTo>
                  <a:lnTo>
                    <a:pt x="4536" y="8003"/>
                  </a:lnTo>
                  <a:lnTo>
                    <a:pt x="4543" y="7990"/>
                  </a:lnTo>
                  <a:lnTo>
                    <a:pt x="4547" y="7984"/>
                  </a:lnTo>
                  <a:lnTo>
                    <a:pt x="4554" y="7972"/>
                  </a:lnTo>
                  <a:lnTo>
                    <a:pt x="4557" y="7968"/>
                  </a:lnTo>
                  <a:lnTo>
                    <a:pt x="4565" y="7956"/>
                  </a:lnTo>
                  <a:lnTo>
                    <a:pt x="4568" y="7951"/>
                  </a:lnTo>
                  <a:lnTo>
                    <a:pt x="4576" y="7940"/>
                  </a:lnTo>
                  <a:lnTo>
                    <a:pt x="4579" y="7935"/>
                  </a:lnTo>
                  <a:lnTo>
                    <a:pt x="4588" y="7924"/>
                  </a:lnTo>
                  <a:lnTo>
                    <a:pt x="4591" y="7920"/>
                  </a:lnTo>
                  <a:lnTo>
                    <a:pt x="4600" y="7909"/>
                  </a:lnTo>
                  <a:lnTo>
                    <a:pt x="4604" y="7905"/>
                  </a:lnTo>
                  <a:lnTo>
                    <a:pt x="4613" y="7895"/>
                  </a:lnTo>
                  <a:lnTo>
                    <a:pt x="4617" y="7890"/>
                  </a:lnTo>
                  <a:lnTo>
                    <a:pt x="4626" y="7880"/>
                  </a:lnTo>
                  <a:lnTo>
                    <a:pt x="4630" y="7876"/>
                  </a:lnTo>
                  <a:lnTo>
                    <a:pt x="4640" y="7867"/>
                  </a:lnTo>
                  <a:lnTo>
                    <a:pt x="4645" y="7863"/>
                  </a:lnTo>
                  <a:lnTo>
                    <a:pt x="4655" y="7854"/>
                  </a:lnTo>
                  <a:lnTo>
                    <a:pt x="4659" y="7850"/>
                  </a:lnTo>
                  <a:lnTo>
                    <a:pt x="4670" y="7841"/>
                  </a:lnTo>
                  <a:lnTo>
                    <a:pt x="4674" y="7838"/>
                  </a:lnTo>
                  <a:lnTo>
                    <a:pt x="4685" y="7829"/>
                  </a:lnTo>
                  <a:lnTo>
                    <a:pt x="4690" y="7826"/>
                  </a:lnTo>
                  <a:lnTo>
                    <a:pt x="4701" y="7818"/>
                  </a:lnTo>
                  <a:lnTo>
                    <a:pt x="4706" y="7815"/>
                  </a:lnTo>
                  <a:lnTo>
                    <a:pt x="4718" y="7807"/>
                  </a:lnTo>
                  <a:lnTo>
                    <a:pt x="4722" y="7804"/>
                  </a:lnTo>
                  <a:lnTo>
                    <a:pt x="4734" y="7797"/>
                  </a:lnTo>
                  <a:lnTo>
                    <a:pt x="4740" y="7793"/>
                  </a:lnTo>
                  <a:lnTo>
                    <a:pt x="4753" y="7786"/>
                  </a:lnTo>
                  <a:lnTo>
                    <a:pt x="4758" y="7784"/>
                  </a:lnTo>
                  <a:lnTo>
                    <a:pt x="4770" y="7778"/>
                  </a:lnTo>
                  <a:lnTo>
                    <a:pt x="4775" y="7775"/>
                  </a:lnTo>
                  <a:lnTo>
                    <a:pt x="4788" y="7769"/>
                  </a:lnTo>
                  <a:lnTo>
                    <a:pt x="4793" y="7767"/>
                  </a:lnTo>
                  <a:lnTo>
                    <a:pt x="4806" y="7762"/>
                  </a:lnTo>
                  <a:lnTo>
                    <a:pt x="4811" y="7760"/>
                  </a:lnTo>
                  <a:lnTo>
                    <a:pt x="4824" y="7755"/>
                  </a:lnTo>
                  <a:lnTo>
                    <a:pt x="4830" y="7753"/>
                  </a:lnTo>
                  <a:lnTo>
                    <a:pt x="4843" y="7749"/>
                  </a:lnTo>
                  <a:lnTo>
                    <a:pt x="4848" y="7747"/>
                  </a:lnTo>
                  <a:lnTo>
                    <a:pt x="4862" y="7743"/>
                  </a:lnTo>
                  <a:lnTo>
                    <a:pt x="4867" y="7742"/>
                  </a:lnTo>
                  <a:lnTo>
                    <a:pt x="4881" y="7739"/>
                  </a:lnTo>
                  <a:lnTo>
                    <a:pt x="4886" y="7737"/>
                  </a:lnTo>
                  <a:lnTo>
                    <a:pt x="4900" y="7735"/>
                  </a:lnTo>
                  <a:lnTo>
                    <a:pt x="4905" y="7734"/>
                  </a:lnTo>
                  <a:lnTo>
                    <a:pt x="4919" y="7731"/>
                  </a:lnTo>
                  <a:lnTo>
                    <a:pt x="4925" y="7730"/>
                  </a:lnTo>
                  <a:lnTo>
                    <a:pt x="4939" y="7729"/>
                  </a:lnTo>
                  <a:lnTo>
                    <a:pt x="4944" y="7728"/>
                  </a:lnTo>
                  <a:lnTo>
                    <a:pt x="4958" y="7727"/>
                  </a:lnTo>
                  <a:lnTo>
                    <a:pt x="4964" y="7726"/>
                  </a:lnTo>
                  <a:lnTo>
                    <a:pt x="4978" y="7725"/>
                  </a:lnTo>
                  <a:lnTo>
                    <a:pt x="4983" y="7725"/>
                  </a:lnTo>
                  <a:lnTo>
                    <a:pt x="4997" y="7725"/>
                  </a:lnTo>
                  <a:lnTo>
                    <a:pt x="5003" y="7725"/>
                  </a:lnTo>
                  <a:lnTo>
                    <a:pt x="5017" y="7725"/>
                  </a:lnTo>
                  <a:lnTo>
                    <a:pt x="5022" y="7725"/>
                  </a:lnTo>
                  <a:lnTo>
                    <a:pt x="5036" y="7726"/>
                  </a:lnTo>
                  <a:lnTo>
                    <a:pt x="5042" y="7727"/>
                  </a:lnTo>
                  <a:lnTo>
                    <a:pt x="5056" y="7728"/>
                  </a:lnTo>
                  <a:lnTo>
                    <a:pt x="5061" y="7729"/>
                  </a:lnTo>
                  <a:lnTo>
                    <a:pt x="5075" y="7730"/>
                  </a:lnTo>
                  <a:lnTo>
                    <a:pt x="5081" y="7731"/>
                  </a:lnTo>
                  <a:lnTo>
                    <a:pt x="5095" y="7734"/>
                  </a:lnTo>
                  <a:lnTo>
                    <a:pt x="5100" y="7735"/>
                  </a:lnTo>
                  <a:lnTo>
                    <a:pt x="5114" y="7737"/>
                  </a:lnTo>
                  <a:lnTo>
                    <a:pt x="5119" y="7739"/>
                  </a:lnTo>
                  <a:lnTo>
                    <a:pt x="5133" y="7742"/>
                  </a:lnTo>
                  <a:lnTo>
                    <a:pt x="5138" y="7743"/>
                  </a:lnTo>
                  <a:lnTo>
                    <a:pt x="5152" y="7747"/>
                  </a:lnTo>
                  <a:lnTo>
                    <a:pt x="5157" y="7749"/>
                  </a:lnTo>
                  <a:lnTo>
                    <a:pt x="5170" y="7753"/>
                  </a:lnTo>
                  <a:lnTo>
                    <a:pt x="5176" y="7755"/>
                  </a:lnTo>
                  <a:lnTo>
                    <a:pt x="5189" y="7760"/>
                  </a:lnTo>
                  <a:lnTo>
                    <a:pt x="5194" y="7762"/>
                  </a:lnTo>
                  <a:lnTo>
                    <a:pt x="5207" y="7767"/>
                  </a:lnTo>
                  <a:lnTo>
                    <a:pt x="5212" y="7769"/>
                  </a:lnTo>
                  <a:lnTo>
                    <a:pt x="5225" y="7775"/>
                  </a:lnTo>
                  <a:lnTo>
                    <a:pt x="5230" y="7778"/>
                  </a:lnTo>
                  <a:lnTo>
                    <a:pt x="5242" y="7784"/>
                  </a:lnTo>
                  <a:lnTo>
                    <a:pt x="5247" y="7786"/>
                  </a:lnTo>
                  <a:lnTo>
                    <a:pt x="5260" y="7793"/>
                  </a:lnTo>
                  <a:lnTo>
                    <a:pt x="5266" y="7797"/>
                  </a:lnTo>
                  <a:lnTo>
                    <a:pt x="5278" y="7804"/>
                  </a:lnTo>
                  <a:lnTo>
                    <a:pt x="5282" y="7807"/>
                  </a:lnTo>
                  <a:lnTo>
                    <a:pt x="5294" y="7815"/>
                  </a:lnTo>
                  <a:lnTo>
                    <a:pt x="5299" y="7818"/>
                  </a:lnTo>
                  <a:lnTo>
                    <a:pt x="5310" y="7826"/>
                  </a:lnTo>
                  <a:lnTo>
                    <a:pt x="5315" y="7829"/>
                  </a:lnTo>
                  <a:lnTo>
                    <a:pt x="5326" y="7838"/>
                  </a:lnTo>
                  <a:lnTo>
                    <a:pt x="5330" y="7841"/>
                  </a:lnTo>
                  <a:lnTo>
                    <a:pt x="5341" y="7850"/>
                  </a:lnTo>
                  <a:lnTo>
                    <a:pt x="5345" y="7854"/>
                  </a:lnTo>
                  <a:lnTo>
                    <a:pt x="5355" y="7863"/>
                  </a:lnTo>
                  <a:lnTo>
                    <a:pt x="5360" y="7867"/>
                  </a:lnTo>
                  <a:lnTo>
                    <a:pt x="5370" y="7876"/>
                  </a:lnTo>
                  <a:lnTo>
                    <a:pt x="5374" y="7880"/>
                  </a:lnTo>
                  <a:lnTo>
                    <a:pt x="5383" y="7890"/>
                  </a:lnTo>
                  <a:lnTo>
                    <a:pt x="5387" y="7895"/>
                  </a:lnTo>
                  <a:lnTo>
                    <a:pt x="5396" y="7905"/>
                  </a:lnTo>
                  <a:lnTo>
                    <a:pt x="5400" y="7909"/>
                  </a:lnTo>
                  <a:lnTo>
                    <a:pt x="5409" y="7920"/>
                  </a:lnTo>
                  <a:lnTo>
                    <a:pt x="5412" y="7924"/>
                  </a:lnTo>
                  <a:lnTo>
                    <a:pt x="5421" y="7935"/>
                  </a:lnTo>
                  <a:lnTo>
                    <a:pt x="5424" y="7940"/>
                  </a:lnTo>
                  <a:lnTo>
                    <a:pt x="5432" y="7951"/>
                  </a:lnTo>
                  <a:lnTo>
                    <a:pt x="5435" y="7956"/>
                  </a:lnTo>
                  <a:lnTo>
                    <a:pt x="5443" y="7968"/>
                  </a:lnTo>
                  <a:lnTo>
                    <a:pt x="5446" y="7972"/>
                  </a:lnTo>
                  <a:lnTo>
                    <a:pt x="5453" y="7984"/>
                  </a:lnTo>
                  <a:lnTo>
                    <a:pt x="5457" y="7990"/>
                  </a:lnTo>
                  <a:lnTo>
                    <a:pt x="5464" y="8003"/>
                  </a:lnTo>
                  <a:lnTo>
                    <a:pt x="5466" y="8008"/>
                  </a:lnTo>
                  <a:lnTo>
                    <a:pt x="5472" y="8020"/>
                  </a:lnTo>
                  <a:lnTo>
                    <a:pt x="5475" y="8025"/>
                  </a:lnTo>
                  <a:lnTo>
                    <a:pt x="5481" y="8038"/>
                  </a:lnTo>
                  <a:lnTo>
                    <a:pt x="5483" y="8043"/>
                  </a:lnTo>
                  <a:lnTo>
                    <a:pt x="5488" y="8056"/>
                  </a:lnTo>
                  <a:lnTo>
                    <a:pt x="5490" y="8061"/>
                  </a:lnTo>
                  <a:lnTo>
                    <a:pt x="5495" y="8074"/>
                  </a:lnTo>
                  <a:lnTo>
                    <a:pt x="5497" y="8080"/>
                  </a:lnTo>
                  <a:lnTo>
                    <a:pt x="5501" y="8093"/>
                  </a:lnTo>
                  <a:lnTo>
                    <a:pt x="5503" y="8098"/>
                  </a:lnTo>
                  <a:lnTo>
                    <a:pt x="5507" y="8112"/>
                  </a:lnTo>
                  <a:lnTo>
                    <a:pt x="5508" y="8117"/>
                  </a:lnTo>
                  <a:lnTo>
                    <a:pt x="5511" y="8131"/>
                  </a:lnTo>
                  <a:lnTo>
                    <a:pt x="5513" y="8136"/>
                  </a:lnTo>
                  <a:lnTo>
                    <a:pt x="5515" y="8150"/>
                  </a:lnTo>
                  <a:lnTo>
                    <a:pt x="5516" y="8155"/>
                  </a:lnTo>
                  <a:lnTo>
                    <a:pt x="5519" y="8169"/>
                  </a:lnTo>
                  <a:lnTo>
                    <a:pt x="5520" y="8175"/>
                  </a:lnTo>
                  <a:lnTo>
                    <a:pt x="5521" y="8189"/>
                  </a:lnTo>
                  <a:lnTo>
                    <a:pt x="5522" y="8194"/>
                  </a:lnTo>
                  <a:lnTo>
                    <a:pt x="5523" y="8208"/>
                  </a:lnTo>
                  <a:lnTo>
                    <a:pt x="5524" y="8214"/>
                  </a:lnTo>
                  <a:lnTo>
                    <a:pt x="5525" y="8228"/>
                  </a:lnTo>
                  <a:close/>
                  <a:moveTo>
                    <a:pt x="5224" y="8267"/>
                  </a:moveTo>
                  <a:lnTo>
                    <a:pt x="5225" y="8259"/>
                  </a:lnTo>
                  <a:lnTo>
                    <a:pt x="5225" y="8250"/>
                  </a:lnTo>
                  <a:lnTo>
                    <a:pt x="5225" y="8241"/>
                  </a:lnTo>
                  <a:lnTo>
                    <a:pt x="5224" y="8233"/>
                  </a:lnTo>
                  <a:lnTo>
                    <a:pt x="5224" y="8225"/>
                  </a:lnTo>
                  <a:lnTo>
                    <a:pt x="5222" y="8216"/>
                  </a:lnTo>
                  <a:lnTo>
                    <a:pt x="5221" y="8208"/>
                  </a:lnTo>
                  <a:lnTo>
                    <a:pt x="5219" y="8200"/>
                  </a:lnTo>
                  <a:lnTo>
                    <a:pt x="5217" y="8192"/>
                  </a:lnTo>
                  <a:lnTo>
                    <a:pt x="5215" y="8183"/>
                  </a:lnTo>
                  <a:lnTo>
                    <a:pt x="5212" y="8175"/>
                  </a:lnTo>
                  <a:lnTo>
                    <a:pt x="5210" y="8167"/>
                  </a:lnTo>
                  <a:lnTo>
                    <a:pt x="5206" y="8160"/>
                  </a:lnTo>
                  <a:lnTo>
                    <a:pt x="5203" y="8152"/>
                  </a:lnTo>
                  <a:lnTo>
                    <a:pt x="5199" y="8144"/>
                  </a:lnTo>
                  <a:lnTo>
                    <a:pt x="5195" y="8137"/>
                  </a:lnTo>
                  <a:lnTo>
                    <a:pt x="5191" y="8130"/>
                  </a:lnTo>
                  <a:lnTo>
                    <a:pt x="5186" y="8123"/>
                  </a:lnTo>
                  <a:lnTo>
                    <a:pt x="5181" y="8116"/>
                  </a:lnTo>
                  <a:lnTo>
                    <a:pt x="5176" y="8109"/>
                  </a:lnTo>
                  <a:lnTo>
                    <a:pt x="5171" y="8103"/>
                  </a:lnTo>
                  <a:lnTo>
                    <a:pt x="5165" y="8097"/>
                  </a:lnTo>
                  <a:lnTo>
                    <a:pt x="5159" y="8091"/>
                  </a:lnTo>
                  <a:lnTo>
                    <a:pt x="5153" y="8085"/>
                  </a:lnTo>
                  <a:lnTo>
                    <a:pt x="5147" y="8079"/>
                  </a:lnTo>
                  <a:lnTo>
                    <a:pt x="5141" y="8074"/>
                  </a:lnTo>
                  <a:lnTo>
                    <a:pt x="5134" y="8069"/>
                  </a:lnTo>
                  <a:lnTo>
                    <a:pt x="5127" y="8064"/>
                  </a:lnTo>
                  <a:lnTo>
                    <a:pt x="5120" y="8059"/>
                  </a:lnTo>
                  <a:lnTo>
                    <a:pt x="5113" y="8055"/>
                  </a:lnTo>
                  <a:lnTo>
                    <a:pt x="5106" y="8051"/>
                  </a:lnTo>
                  <a:lnTo>
                    <a:pt x="5098" y="8047"/>
                  </a:lnTo>
                  <a:lnTo>
                    <a:pt x="5090" y="8044"/>
                  </a:lnTo>
                  <a:lnTo>
                    <a:pt x="5083" y="8040"/>
                  </a:lnTo>
                  <a:lnTo>
                    <a:pt x="5075" y="8038"/>
                  </a:lnTo>
                  <a:lnTo>
                    <a:pt x="5067" y="8035"/>
                  </a:lnTo>
                  <a:lnTo>
                    <a:pt x="5058" y="8033"/>
                  </a:lnTo>
                  <a:lnTo>
                    <a:pt x="5050" y="8031"/>
                  </a:lnTo>
                  <a:lnTo>
                    <a:pt x="5042" y="8029"/>
                  </a:lnTo>
                  <a:lnTo>
                    <a:pt x="5034" y="8028"/>
                  </a:lnTo>
                  <a:lnTo>
                    <a:pt x="5025" y="8026"/>
                  </a:lnTo>
                  <a:lnTo>
                    <a:pt x="5017" y="8026"/>
                  </a:lnTo>
                  <a:lnTo>
                    <a:pt x="5009" y="8025"/>
                  </a:lnTo>
                  <a:lnTo>
                    <a:pt x="5000" y="8025"/>
                  </a:lnTo>
                  <a:lnTo>
                    <a:pt x="4991" y="8025"/>
                  </a:lnTo>
                  <a:lnTo>
                    <a:pt x="4983" y="8026"/>
                  </a:lnTo>
                  <a:lnTo>
                    <a:pt x="4975" y="8026"/>
                  </a:lnTo>
                  <a:lnTo>
                    <a:pt x="4966" y="8028"/>
                  </a:lnTo>
                  <a:lnTo>
                    <a:pt x="4958" y="8029"/>
                  </a:lnTo>
                  <a:lnTo>
                    <a:pt x="4950" y="8031"/>
                  </a:lnTo>
                  <a:lnTo>
                    <a:pt x="4942" y="8033"/>
                  </a:lnTo>
                  <a:lnTo>
                    <a:pt x="4933" y="8035"/>
                  </a:lnTo>
                  <a:lnTo>
                    <a:pt x="4925" y="8038"/>
                  </a:lnTo>
                  <a:lnTo>
                    <a:pt x="4917" y="8040"/>
                  </a:lnTo>
                  <a:lnTo>
                    <a:pt x="4910" y="8044"/>
                  </a:lnTo>
                  <a:lnTo>
                    <a:pt x="4902" y="8047"/>
                  </a:lnTo>
                  <a:lnTo>
                    <a:pt x="4894" y="8051"/>
                  </a:lnTo>
                  <a:lnTo>
                    <a:pt x="4887" y="8055"/>
                  </a:lnTo>
                  <a:lnTo>
                    <a:pt x="4880" y="8059"/>
                  </a:lnTo>
                  <a:lnTo>
                    <a:pt x="4873" y="8064"/>
                  </a:lnTo>
                  <a:lnTo>
                    <a:pt x="4866" y="8069"/>
                  </a:lnTo>
                  <a:lnTo>
                    <a:pt x="4859" y="8074"/>
                  </a:lnTo>
                  <a:lnTo>
                    <a:pt x="4853" y="8079"/>
                  </a:lnTo>
                  <a:lnTo>
                    <a:pt x="4847" y="8085"/>
                  </a:lnTo>
                  <a:lnTo>
                    <a:pt x="4841" y="8091"/>
                  </a:lnTo>
                  <a:lnTo>
                    <a:pt x="4835" y="8097"/>
                  </a:lnTo>
                  <a:lnTo>
                    <a:pt x="4829" y="8103"/>
                  </a:lnTo>
                  <a:lnTo>
                    <a:pt x="4824" y="8109"/>
                  </a:lnTo>
                  <a:lnTo>
                    <a:pt x="4819" y="8116"/>
                  </a:lnTo>
                  <a:lnTo>
                    <a:pt x="4814" y="8123"/>
                  </a:lnTo>
                  <a:lnTo>
                    <a:pt x="4809" y="8130"/>
                  </a:lnTo>
                  <a:lnTo>
                    <a:pt x="4805" y="8137"/>
                  </a:lnTo>
                  <a:lnTo>
                    <a:pt x="4801" y="8144"/>
                  </a:lnTo>
                  <a:lnTo>
                    <a:pt x="4797" y="8152"/>
                  </a:lnTo>
                  <a:lnTo>
                    <a:pt x="4794" y="8160"/>
                  </a:lnTo>
                  <a:lnTo>
                    <a:pt x="4790" y="8167"/>
                  </a:lnTo>
                  <a:lnTo>
                    <a:pt x="4788" y="8175"/>
                  </a:lnTo>
                  <a:lnTo>
                    <a:pt x="4785" y="8183"/>
                  </a:lnTo>
                  <a:lnTo>
                    <a:pt x="4783" y="8192"/>
                  </a:lnTo>
                  <a:lnTo>
                    <a:pt x="4781" y="8200"/>
                  </a:lnTo>
                  <a:lnTo>
                    <a:pt x="4779" y="8208"/>
                  </a:lnTo>
                  <a:lnTo>
                    <a:pt x="4778" y="8216"/>
                  </a:lnTo>
                  <a:lnTo>
                    <a:pt x="4776" y="8225"/>
                  </a:lnTo>
                  <a:lnTo>
                    <a:pt x="4776" y="8233"/>
                  </a:lnTo>
                  <a:lnTo>
                    <a:pt x="4775" y="8241"/>
                  </a:lnTo>
                  <a:lnTo>
                    <a:pt x="4775" y="8250"/>
                  </a:lnTo>
                  <a:lnTo>
                    <a:pt x="4775" y="8259"/>
                  </a:lnTo>
                  <a:lnTo>
                    <a:pt x="4776" y="8267"/>
                  </a:lnTo>
                  <a:lnTo>
                    <a:pt x="4776" y="8275"/>
                  </a:lnTo>
                  <a:lnTo>
                    <a:pt x="4778" y="8284"/>
                  </a:lnTo>
                  <a:lnTo>
                    <a:pt x="4779" y="8292"/>
                  </a:lnTo>
                  <a:lnTo>
                    <a:pt x="4781" y="8300"/>
                  </a:lnTo>
                  <a:lnTo>
                    <a:pt x="4783" y="8308"/>
                  </a:lnTo>
                  <a:lnTo>
                    <a:pt x="4785" y="8317"/>
                  </a:lnTo>
                  <a:lnTo>
                    <a:pt x="4788" y="8325"/>
                  </a:lnTo>
                  <a:lnTo>
                    <a:pt x="4790" y="8333"/>
                  </a:lnTo>
                  <a:lnTo>
                    <a:pt x="4794" y="8340"/>
                  </a:lnTo>
                  <a:lnTo>
                    <a:pt x="4797" y="8348"/>
                  </a:lnTo>
                  <a:lnTo>
                    <a:pt x="4801" y="8356"/>
                  </a:lnTo>
                  <a:lnTo>
                    <a:pt x="4805" y="8363"/>
                  </a:lnTo>
                  <a:lnTo>
                    <a:pt x="4809" y="8370"/>
                  </a:lnTo>
                  <a:lnTo>
                    <a:pt x="4814" y="8377"/>
                  </a:lnTo>
                  <a:lnTo>
                    <a:pt x="4819" y="8384"/>
                  </a:lnTo>
                  <a:lnTo>
                    <a:pt x="4824" y="8391"/>
                  </a:lnTo>
                  <a:lnTo>
                    <a:pt x="4829" y="8397"/>
                  </a:lnTo>
                  <a:lnTo>
                    <a:pt x="4835" y="8403"/>
                  </a:lnTo>
                  <a:lnTo>
                    <a:pt x="4841" y="8409"/>
                  </a:lnTo>
                  <a:lnTo>
                    <a:pt x="4847" y="8415"/>
                  </a:lnTo>
                  <a:lnTo>
                    <a:pt x="4853" y="8421"/>
                  </a:lnTo>
                  <a:lnTo>
                    <a:pt x="4859" y="8426"/>
                  </a:lnTo>
                  <a:lnTo>
                    <a:pt x="4866" y="8431"/>
                  </a:lnTo>
                  <a:lnTo>
                    <a:pt x="4873" y="8436"/>
                  </a:lnTo>
                  <a:lnTo>
                    <a:pt x="4880" y="8441"/>
                  </a:lnTo>
                  <a:lnTo>
                    <a:pt x="4887" y="8445"/>
                  </a:lnTo>
                  <a:lnTo>
                    <a:pt x="4894" y="8449"/>
                  </a:lnTo>
                  <a:lnTo>
                    <a:pt x="4902" y="8453"/>
                  </a:lnTo>
                  <a:lnTo>
                    <a:pt x="4910" y="8456"/>
                  </a:lnTo>
                  <a:lnTo>
                    <a:pt x="4917" y="8460"/>
                  </a:lnTo>
                  <a:lnTo>
                    <a:pt x="4925" y="8462"/>
                  </a:lnTo>
                  <a:lnTo>
                    <a:pt x="4933" y="8465"/>
                  </a:lnTo>
                  <a:lnTo>
                    <a:pt x="4942" y="8467"/>
                  </a:lnTo>
                  <a:lnTo>
                    <a:pt x="4950" y="8469"/>
                  </a:lnTo>
                  <a:lnTo>
                    <a:pt x="4958" y="8471"/>
                  </a:lnTo>
                  <a:lnTo>
                    <a:pt x="4966" y="8472"/>
                  </a:lnTo>
                  <a:lnTo>
                    <a:pt x="4975" y="8474"/>
                  </a:lnTo>
                  <a:lnTo>
                    <a:pt x="4983" y="8474"/>
                  </a:lnTo>
                  <a:lnTo>
                    <a:pt x="4991" y="8475"/>
                  </a:lnTo>
                  <a:lnTo>
                    <a:pt x="5000" y="8475"/>
                  </a:lnTo>
                  <a:lnTo>
                    <a:pt x="5009" y="8475"/>
                  </a:lnTo>
                  <a:lnTo>
                    <a:pt x="5017" y="8474"/>
                  </a:lnTo>
                  <a:lnTo>
                    <a:pt x="5025" y="8474"/>
                  </a:lnTo>
                  <a:lnTo>
                    <a:pt x="5034" y="8472"/>
                  </a:lnTo>
                  <a:lnTo>
                    <a:pt x="5042" y="8471"/>
                  </a:lnTo>
                  <a:lnTo>
                    <a:pt x="5050" y="8469"/>
                  </a:lnTo>
                  <a:lnTo>
                    <a:pt x="5058" y="8467"/>
                  </a:lnTo>
                  <a:lnTo>
                    <a:pt x="5067" y="8465"/>
                  </a:lnTo>
                  <a:lnTo>
                    <a:pt x="5075" y="8462"/>
                  </a:lnTo>
                  <a:lnTo>
                    <a:pt x="5083" y="8460"/>
                  </a:lnTo>
                  <a:lnTo>
                    <a:pt x="5090" y="8456"/>
                  </a:lnTo>
                  <a:lnTo>
                    <a:pt x="5098" y="8453"/>
                  </a:lnTo>
                  <a:lnTo>
                    <a:pt x="5106" y="8449"/>
                  </a:lnTo>
                  <a:lnTo>
                    <a:pt x="5113" y="8445"/>
                  </a:lnTo>
                  <a:lnTo>
                    <a:pt x="5120" y="8441"/>
                  </a:lnTo>
                  <a:lnTo>
                    <a:pt x="5127" y="8436"/>
                  </a:lnTo>
                  <a:lnTo>
                    <a:pt x="5134" y="8431"/>
                  </a:lnTo>
                  <a:lnTo>
                    <a:pt x="5141" y="8426"/>
                  </a:lnTo>
                  <a:lnTo>
                    <a:pt x="5147" y="8421"/>
                  </a:lnTo>
                  <a:lnTo>
                    <a:pt x="5153" y="8415"/>
                  </a:lnTo>
                  <a:lnTo>
                    <a:pt x="5159" y="8409"/>
                  </a:lnTo>
                  <a:lnTo>
                    <a:pt x="5165" y="8403"/>
                  </a:lnTo>
                  <a:lnTo>
                    <a:pt x="5171" y="8397"/>
                  </a:lnTo>
                  <a:lnTo>
                    <a:pt x="5176" y="8391"/>
                  </a:lnTo>
                  <a:lnTo>
                    <a:pt x="5181" y="8384"/>
                  </a:lnTo>
                  <a:lnTo>
                    <a:pt x="5186" y="8377"/>
                  </a:lnTo>
                  <a:lnTo>
                    <a:pt x="5191" y="8370"/>
                  </a:lnTo>
                  <a:lnTo>
                    <a:pt x="5195" y="8363"/>
                  </a:lnTo>
                  <a:lnTo>
                    <a:pt x="5199" y="8356"/>
                  </a:lnTo>
                  <a:lnTo>
                    <a:pt x="5203" y="8348"/>
                  </a:lnTo>
                  <a:lnTo>
                    <a:pt x="5206" y="8340"/>
                  </a:lnTo>
                  <a:lnTo>
                    <a:pt x="5210" y="8333"/>
                  </a:lnTo>
                  <a:lnTo>
                    <a:pt x="5212" y="8325"/>
                  </a:lnTo>
                  <a:lnTo>
                    <a:pt x="5215" y="8317"/>
                  </a:lnTo>
                  <a:lnTo>
                    <a:pt x="5217" y="8308"/>
                  </a:lnTo>
                  <a:lnTo>
                    <a:pt x="5219" y="8300"/>
                  </a:lnTo>
                  <a:lnTo>
                    <a:pt x="5221" y="8292"/>
                  </a:lnTo>
                  <a:lnTo>
                    <a:pt x="5222" y="8284"/>
                  </a:lnTo>
                  <a:lnTo>
                    <a:pt x="5224" y="8275"/>
                  </a:lnTo>
                  <a:lnTo>
                    <a:pt x="5224" y="82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" name="Google Shape;658;p7">
            <a:extLst>
              <a:ext uri="{FF2B5EF4-FFF2-40B4-BE49-F238E27FC236}">
                <a16:creationId xmlns:a16="http://schemas.microsoft.com/office/drawing/2014/main" id="{5F73C3B2-3D2E-46B4-A061-0DA15B4452B3}"/>
              </a:ext>
            </a:extLst>
          </p:cNvPr>
          <p:cNvGrpSpPr/>
          <p:nvPr/>
        </p:nvGrpSpPr>
        <p:grpSpPr>
          <a:xfrm>
            <a:off x="7491762" y="1760585"/>
            <a:ext cx="633600" cy="633600"/>
            <a:chOff x="7491762" y="3559635"/>
            <a:chExt cx="633600" cy="633600"/>
          </a:xfrm>
          <a:solidFill>
            <a:schemeClr val="bg1"/>
          </a:solidFill>
        </p:grpSpPr>
        <p:sp>
          <p:nvSpPr>
            <p:cNvPr id="254" name="Google Shape;659;p7">
              <a:extLst>
                <a:ext uri="{FF2B5EF4-FFF2-40B4-BE49-F238E27FC236}">
                  <a16:creationId xmlns:a16="http://schemas.microsoft.com/office/drawing/2014/main" id="{01F76A01-CA3A-42DA-8D15-7C1F4A7DB47F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554" y="3693"/>
                  </a:moveTo>
                  <a:lnTo>
                    <a:pt x="5555" y="3706"/>
                  </a:lnTo>
                  <a:lnTo>
                    <a:pt x="5555" y="3719"/>
                  </a:lnTo>
                  <a:lnTo>
                    <a:pt x="5555" y="3732"/>
                  </a:lnTo>
                  <a:lnTo>
                    <a:pt x="5554" y="3745"/>
                  </a:lnTo>
                  <a:lnTo>
                    <a:pt x="5553" y="3757"/>
                  </a:lnTo>
                  <a:lnTo>
                    <a:pt x="5551" y="3770"/>
                  </a:lnTo>
                  <a:lnTo>
                    <a:pt x="5549" y="3783"/>
                  </a:lnTo>
                  <a:lnTo>
                    <a:pt x="5546" y="3795"/>
                  </a:lnTo>
                  <a:lnTo>
                    <a:pt x="5543" y="3808"/>
                  </a:lnTo>
                  <a:lnTo>
                    <a:pt x="5540" y="3820"/>
                  </a:lnTo>
                  <a:lnTo>
                    <a:pt x="5536" y="3832"/>
                  </a:lnTo>
                  <a:lnTo>
                    <a:pt x="5531" y="3844"/>
                  </a:lnTo>
                  <a:lnTo>
                    <a:pt x="5526" y="3856"/>
                  </a:lnTo>
                  <a:lnTo>
                    <a:pt x="5521" y="3867"/>
                  </a:lnTo>
                  <a:lnTo>
                    <a:pt x="5515" y="3879"/>
                  </a:lnTo>
                  <a:lnTo>
                    <a:pt x="5509" y="3890"/>
                  </a:lnTo>
                  <a:lnTo>
                    <a:pt x="5502" y="3901"/>
                  </a:lnTo>
                  <a:lnTo>
                    <a:pt x="5495" y="3912"/>
                  </a:lnTo>
                  <a:lnTo>
                    <a:pt x="5488" y="3922"/>
                  </a:lnTo>
                  <a:lnTo>
                    <a:pt x="5480" y="3932"/>
                  </a:lnTo>
                  <a:lnTo>
                    <a:pt x="5472" y="3942"/>
                  </a:lnTo>
                  <a:lnTo>
                    <a:pt x="5464" y="3952"/>
                  </a:lnTo>
                  <a:lnTo>
                    <a:pt x="5455" y="3961"/>
                  </a:lnTo>
                  <a:lnTo>
                    <a:pt x="5446" y="3970"/>
                  </a:lnTo>
                  <a:lnTo>
                    <a:pt x="5436" y="3978"/>
                  </a:lnTo>
                  <a:lnTo>
                    <a:pt x="5426" y="3986"/>
                  </a:lnTo>
                  <a:lnTo>
                    <a:pt x="5416" y="3994"/>
                  </a:lnTo>
                  <a:lnTo>
                    <a:pt x="5406" y="4001"/>
                  </a:lnTo>
                  <a:lnTo>
                    <a:pt x="5395" y="4008"/>
                  </a:lnTo>
                  <a:lnTo>
                    <a:pt x="5384" y="4015"/>
                  </a:lnTo>
                  <a:lnTo>
                    <a:pt x="5373" y="4021"/>
                  </a:lnTo>
                  <a:lnTo>
                    <a:pt x="5361" y="4027"/>
                  </a:lnTo>
                  <a:lnTo>
                    <a:pt x="5350" y="4032"/>
                  </a:lnTo>
                  <a:lnTo>
                    <a:pt x="5338" y="4037"/>
                  </a:lnTo>
                  <a:lnTo>
                    <a:pt x="5326" y="4042"/>
                  </a:lnTo>
                  <a:lnTo>
                    <a:pt x="5314" y="4046"/>
                  </a:lnTo>
                  <a:lnTo>
                    <a:pt x="5302" y="4049"/>
                  </a:lnTo>
                  <a:lnTo>
                    <a:pt x="5289" y="4052"/>
                  </a:lnTo>
                  <a:lnTo>
                    <a:pt x="5277" y="4055"/>
                  </a:lnTo>
                  <a:lnTo>
                    <a:pt x="5264" y="4057"/>
                  </a:lnTo>
                  <a:lnTo>
                    <a:pt x="5252" y="4059"/>
                  </a:lnTo>
                  <a:lnTo>
                    <a:pt x="5239" y="4060"/>
                  </a:lnTo>
                  <a:lnTo>
                    <a:pt x="5227" y="4061"/>
                  </a:lnTo>
                  <a:lnTo>
                    <a:pt x="5214" y="4061"/>
                  </a:lnTo>
                  <a:lnTo>
                    <a:pt x="5201" y="4061"/>
                  </a:lnTo>
                  <a:lnTo>
                    <a:pt x="5188" y="4060"/>
                  </a:lnTo>
                  <a:lnTo>
                    <a:pt x="5176" y="4059"/>
                  </a:lnTo>
                  <a:lnTo>
                    <a:pt x="5163" y="4057"/>
                  </a:lnTo>
                  <a:lnTo>
                    <a:pt x="5150" y="4055"/>
                  </a:lnTo>
                  <a:lnTo>
                    <a:pt x="5138" y="4052"/>
                  </a:lnTo>
                  <a:lnTo>
                    <a:pt x="5126" y="4049"/>
                  </a:lnTo>
                  <a:lnTo>
                    <a:pt x="5113" y="4046"/>
                  </a:lnTo>
                  <a:lnTo>
                    <a:pt x="5101" y="4042"/>
                  </a:lnTo>
                  <a:lnTo>
                    <a:pt x="5089" y="4037"/>
                  </a:lnTo>
                  <a:lnTo>
                    <a:pt x="5077" y="4032"/>
                  </a:lnTo>
                  <a:lnTo>
                    <a:pt x="5066" y="4027"/>
                  </a:lnTo>
                  <a:lnTo>
                    <a:pt x="5054" y="4021"/>
                  </a:lnTo>
                  <a:lnTo>
                    <a:pt x="5043" y="4015"/>
                  </a:lnTo>
                  <a:lnTo>
                    <a:pt x="5032" y="4008"/>
                  </a:lnTo>
                  <a:lnTo>
                    <a:pt x="5021" y="4001"/>
                  </a:lnTo>
                  <a:lnTo>
                    <a:pt x="5011" y="3994"/>
                  </a:lnTo>
                  <a:lnTo>
                    <a:pt x="5001" y="3986"/>
                  </a:lnTo>
                  <a:lnTo>
                    <a:pt x="4991" y="3978"/>
                  </a:lnTo>
                  <a:lnTo>
                    <a:pt x="4981" y="3970"/>
                  </a:lnTo>
                  <a:lnTo>
                    <a:pt x="4972" y="3961"/>
                  </a:lnTo>
                  <a:lnTo>
                    <a:pt x="4963" y="3952"/>
                  </a:lnTo>
                  <a:lnTo>
                    <a:pt x="4955" y="3942"/>
                  </a:lnTo>
                  <a:lnTo>
                    <a:pt x="4947" y="3932"/>
                  </a:lnTo>
                  <a:lnTo>
                    <a:pt x="4939" y="3922"/>
                  </a:lnTo>
                  <a:lnTo>
                    <a:pt x="4932" y="3912"/>
                  </a:lnTo>
                  <a:lnTo>
                    <a:pt x="4925" y="3901"/>
                  </a:lnTo>
                  <a:lnTo>
                    <a:pt x="4918" y="3890"/>
                  </a:lnTo>
                  <a:lnTo>
                    <a:pt x="4912" y="3879"/>
                  </a:lnTo>
                  <a:lnTo>
                    <a:pt x="4906" y="3867"/>
                  </a:lnTo>
                  <a:lnTo>
                    <a:pt x="4901" y="3856"/>
                  </a:lnTo>
                  <a:lnTo>
                    <a:pt x="4896" y="3844"/>
                  </a:lnTo>
                  <a:lnTo>
                    <a:pt x="4891" y="3832"/>
                  </a:lnTo>
                  <a:lnTo>
                    <a:pt x="4887" y="3820"/>
                  </a:lnTo>
                  <a:lnTo>
                    <a:pt x="4884" y="3808"/>
                  </a:lnTo>
                  <a:lnTo>
                    <a:pt x="4881" y="3795"/>
                  </a:lnTo>
                  <a:lnTo>
                    <a:pt x="4878" y="3783"/>
                  </a:lnTo>
                  <a:lnTo>
                    <a:pt x="4876" y="3770"/>
                  </a:lnTo>
                  <a:lnTo>
                    <a:pt x="4874" y="3757"/>
                  </a:lnTo>
                  <a:lnTo>
                    <a:pt x="4873" y="3745"/>
                  </a:lnTo>
                  <a:lnTo>
                    <a:pt x="4872" y="3732"/>
                  </a:lnTo>
                  <a:lnTo>
                    <a:pt x="4872" y="3719"/>
                  </a:lnTo>
                  <a:lnTo>
                    <a:pt x="4872" y="3706"/>
                  </a:lnTo>
                  <a:lnTo>
                    <a:pt x="4873" y="3693"/>
                  </a:lnTo>
                  <a:lnTo>
                    <a:pt x="4874" y="3681"/>
                  </a:lnTo>
                  <a:lnTo>
                    <a:pt x="4876" y="3668"/>
                  </a:lnTo>
                  <a:lnTo>
                    <a:pt x="4878" y="3655"/>
                  </a:lnTo>
                  <a:lnTo>
                    <a:pt x="4881" y="3643"/>
                  </a:lnTo>
                  <a:lnTo>
                    <a:pt x="4884" y="3630"/>
                  </a:lnTo>
                  <a:lnTo>
                    <a:pt x="4887" y="3618"/>
                  </a:lnTo>
                  <a:lnTo>
                    <a:pt x="4891" y="3606"/>
                  </a:lnTo>
                  <a:lnTo>
                    <a:pt x="4896" y="3594"/>
                  </a:lnTo>
                  <a:lnTo>
                    <a:pt x="4901" y="3582"/>
                  </a:lnTo>
                  <a:lnTo>
                    <a:pt x="4906" y="3571"/>
                  </a:lnTo>
                  <a:lnTo>
                    <a:pt x="4912" y="3559"/>
                  </a:lnTo>
                  <a:lnTo>
                    <a:pt x="4918" y="3548"/>
                  </a:lnTo>
                  <a:lnTo>
                    <a:pt x="4925" y="3537"/>
                  </a:lnTo>
                  <a:lnTo>
                    <a:pt x="4932" y="3526"/>
                  </a:lnTo>
                  <a:lnTo>
                    <a:pt x="4939" y="3516"/>
                  </a:lnTo>
                  <a:lnTo>
                    <a:pt x="4947" y="3506"/>
                  </a:lnTo>
                  <a:lnTo>
                    <a:pt x="4955" y="3496"/>
                  </a:lnTo>
                  <a:lnTo>
                    <a:pt x="4963" y="3486"/>
                  </a:lnTo>
                  <a:lnTo>
                    <a:pt x="4972" y="3477"/>
                  </a:lnTo>
                  <a:lnTo>
                    <a:pt x="4981" y="3468"/>
                  </a:lnTo>
                  <a:lnTo>
                    <a:pt x="4991" y="3460"/>
                  </a:lnTo>
                  <a:lnTo>
                    <a:pt x="5001" y="3452"/>
                  </a:lnTo>
                  <a:lnTo>
                    <a:pt x="5011" y="3444"/>
                  </a:lnTo>
                  <a:lnTo>
                    <a:pt x="5021" y="3437"/>
                  </a:lnTo>
                  <a:lnTo>
                    <a:pt x="5032" y="3430"/>
                  </a:lnTo>
                  <a:lnTo>
                    <a:pt x="5043" y="3423"/>
                  </a:lnTo>
                  <a:lnTo>
                    <a:pt x="5054" y="3417"/>
                  </a:lnTo>
                  <a:lnTo>
                    <a:pt x="5066" y="3411"/>
                  </a:lnTo>
                  <a:lnTo>
                    <a:pt x="5077" y="3406"/>
                  </a:lnTo>
                  <a:lnTo>
                    <a:pt x="5089" y="3401"/>
                  </a:lnTo>
                  <a:lnTo>
                    <a:pt x="5101" y="3396"/>
                  </a:lnTo>
                  <a:lnTo>
                    <a:pt x="5113" y="3392"/>
                  </a:lnTo>
                  <a:lnTo>
                    <a:pt x="5126" y="3389"/>
                  </a:lnTo>
                  <a:lnTo>
                    <a:pt x="5138" y="3386"/>
                  </a:lnTo>
                  <a:lnTo>
                    <a:pt x="5150" y="3383"/>
                  </a:lnTo>
                  <a:lnTo>
                    <a:pt x="5163" y="3381"/>
                  </a:lnTo>
                  <a:lnTo>
                    <a:pt x="5176" y="3379"/>
                  </a:lnTo>
                  <a:lnTo>
                    <a:pt x="5188" y="3378"/>
                  </a:lnTo>
                  <a:lnTo>
                    <a:pt x="5201" y="3377"/>
                  </a:lnTo>
                  <a:lnTo>
                    <a:pt x="5214" y="3377"/>
                  </a:lnTo>
                  <a:lnTo>
                    <a:pt x="5227" y="3377"/>
                  </a:lnTo>
                  <a:lnTo>
                    <a:pt x="5239" y="3378"/>
                  </a:lnTo>
                  <a:lnTo>
                    <a:pt x="5252" y="3379"/>
                  </a:lnTo>
                  <a:lnTo>
                    <a:pt x="5264" y="3381"/>
                  </a:lnTo>
                  <a:lnTo>
                    <a:pt x="5277" y="3383"/>
                  </a:lnTo>
                  <a:lnTo>
                    <a:pt x="5289" y="3386"/>
                  </a:lnTo>
                  <a:lnTo>
                    <a:pt x="5302" y="3389"/>
                  </a:lnTo>
                  <a:lnTo>
                    <a:pt x="5314" y="3392"/>
                  </a:lnTo>
                  <a:lnTo>
                    <a:pt x="5326" y="3396"/>
                  </a:lnTo>
                  <a:lnTo>
                    <a:pt x="5338" y="3401"/>
                  </a:lnTo>
                  <a:lnTo>
                    <a:pt x="5350" y="3406"/>
                  </a:lnTo>
                  <a:lnTo>
                    <a:pt x="5361" y="3411"/>
                  </a:lnTo>
                  <a:lnTo>
                    <a:pt x="5373" y="3417"/>
                  </a:lnTo>
                  <a:lnTo>
                    <a:pt x="5384" y="3423"/>
                  </a:lnTo>
                  <a:lnTo>
                    <a:pt x="5395" y="3430"/>
                  </a:lnTo>
                  <a:lnTo>
                    <a:pt x="5406" y="3437"/>
                  </a:lnTo>
                  <a:lnTo>
                    <a:pt x="5416" y="3444"/>
                  </a:lnTo>
                  <a:lnTo>
                    <a:pt x="5426" y="3452"/>
                  </a:lnTo>
                  <a:lnTo>
                    <a:pt x="5436" y="3460"/>
                  </a:lnTo>
                  <a:lnTo>
                    <a:pt x="5446" y="3468"/>
                  </a:lnTo>
                  <a:lnTo>
                    <a:pt x="5455" y="3477"/>
                  </a:lnTo>
                  <a:lnTo>
                    <a:pt x="5464" y="3486"/>
                  </a:lnTo>
                  <a:lnTo>
                    <a:pt x="5472" y="3496"/>
                  </a:lnTo>
                  <a:lnTo>
                    <a:pt x="5480" y="3506"/>
                  </a:lnTo>
                  <a:lnTo>
                    <a:pt x="5488" y="3516"/>
                  </a:lnTo>
                  <a:lnTo>
                    <a:pt x="5495" y="3526"/>
                  </a:lnTo>
                  <a:lnTo>
                    <a:pt x="5502" y="3537"/>
                  </a:lnTo>
                  <a:lnTo>
                    <a:pt x="5509" y="3548"/>
                  </a:lnTo>
                  <a:lnTo>
                    <a:pt x="5515" y="3559"/>
                  </a:lnTo>
                  <a:lnTo>
                    <a:pt x="5521" y="3571"/>
                  </a:lnTo>
                  <a:lnTo>
                    <a:pt x="5526" y="3582"/>
                  </a:lnTo>
                  <a:lnTo>
                    <a:pt x="5531" y="3594"/>
                  </a:lnTo>
                  <a:lnTo>
                    <a:pt x="5536" y="3606"/>
                  </a:lnTo>
                  <a:lnTo>
                    <a:pt x="5540" y="3618"/>
                  </a:lnTo>
                  <a:lnTo>
                    <a:pt x="5543" y="3630"/>
                  </a:lnTo>
                  <a:lnTo>
                    <a:pt x="5546" y="3643"/>
                  </a:lnTo>
                  <a:lnTo>
                    <a:pt x="5549" y="3655"/>
                  </a:lnTo>
                  <a:lnTo>
                    <a:pt x="5551" y="3668"/>
                  </a:lnTo>
                  <a:lnTo>
                    <a:pt x="5553" y="3681"/>
                  </a:lnTo>
                  <a:lnTo>
                    <a:pt x="5554" y="3693"/>
                  </a:lnTo>
                  <a:close/>
                  <a:moveTo>
                    <a:pt x="4273" y="3693"/>
                  </a:moveTo>
                  <a:lnTo>
                    <a:pt x="4274" y="3706"/>
                  </a:lnTo>
                  <a:lnTo>
                    <a:pt x="4274" y="3719"/>
                  </a:lnTo>
                  <a:lnTo>
                    <a:pt x="4274" y="3732"/>
                  </a:lnTo>
                  <a:lnTo>
                    <a:pt x="4273" y="3745"/>
                  </a:lnTo>
                  <a:lnTo>
                    <a:pt x="4272" y="3757"/>
                  </a:lnTo>
                  <a:lnTo>
                    <a:pt x="4270" y="3770"/>
                  </a:lnTo>
                  <a:lnTo>
                    <a:pt x="4268" y="3783"/>
                  </a:lnTo>
                  <a:lnTo>
                    <a:pt x="4265" y="3795"/>
                  </a:lnTo>
                  <a:lnTo>
                    <a:pt x="4262" y="3808"/>
                  </a:lnTo>
                  <a:lnTo>
                    <a:pt x="4259" y="3820"/>
                  </a:lnTo>
                  <a:lnTo>
                    <a:pt x="4255" y="3832"/>
                  </a:lnTo>
                  <a:lnTo>
                    <a:pt x="4250" y="3844"/>
                  </a:lnTo>
                  <a:lnTo>
                    <a:pt x="4245" y="3856"/>
                  </a:lnTo>
                  <a:lnTo>
                    <a:pt x="4240" y="3867"/>
                  </a:lnTo>
                  <a:lnTo>
                    <a:pt x="4234" y="3879"/>
                  </a:lnTo>
                  <a:lnTo>
                    <a:pt x="4228" y="3890"/>
                  </a:lnTo>
                  <a:lnTo>
                    <a:pt x="4221" y="3901"/>
                  </a:lnTo>
                  <a:lnTo>
                    <a:pt x="4214" y="3912"/>
                  </a:lnTo>
                  <a:lnTo>
                    <a:pt x="4207" y="3922"/>
                  </a:lnTo>
                  <a:lnTo>
                    <a:pt x="4199" y="3932"/>
                  </a:lnTo>
                  <a:lnTo>
                    <a:pt x="4191" y="3942"/>
                  </a:lnTo>
                  <a:lnTo>
                    <a:pt x="4183" y="3952"/>
                  </a:lnTo>
                  <a:lnTo>
                    <a:pt x="4174" y="3961"/>
                  </a:lnTo>
                  <a:lnTo>
                    <a:pt x="4165" y="3970"/>
                  </a:lnTo>
                  <a:lnTo>
                    <a:pt x="4155" y="3978"/>
                  </a:lnTo>
                  <a:lnTo>
                    <a:pt x="4145" y="3986"/>
                  </a:lnTo>
                  <a:lnTo>
                    <a:pt x="4135" y="3994"/>
                  </a:lnTo>
                  <a:lnTo>
                    <a:pt x="4125" y="4001"/>
                  </a:lnTo>
                  <a:lnTo>
                    <a:pt x="4114" y="4008"/>
                  </a:lnTo>
                  <a:lnTo>
                    <a:pt x="4103" y="4015"/>
                  </a:lnTo>
                  <a:lnTo>
                    <a:pt x="4092" y="4021"/>
                  </a:lnTo>
                  <a:lnTo>
                    <a:pt x="4080" y="4027"/>
                  </a:lnTo>
                  <a:lnTo>
                    <a:pt x="4069" y="4032"/>
                  </a:lnTo>
                  <a:lnTo>
                    <a:pt x="4057" y="4037"/>
                  </a:lnTo>
                  <a:lnTo>
                    <a:pt x="4045" y="4042"/>
                  </a:lnTo>
                  <a:lnTo>
                    <a:pt x="4033" y="4046"/>
                  </a:lnTo>
                  <a:lnTo>
                    <a:pt x="4020" y="4049"/>
                  </a:lnTo>
                  <a:lnTo>
                    <a:pt x="4008" y="4052"/>
                  </a:lnTo>
                  <a:lnTo>
                    <a:pt x="3996" y="4055"/>
                  </a:lnTo>
                  <a:lnTo>
                    <a:pt x="3983" y="4057"/>
                  </a:lnTo>
                  <a:lnTo>
                    <a:pt x="3970" y="4059"/>
                  </a:lnTo>
                  <a:lnTo>
                    <a:pt x="3958" y="4060"/>
                  </a:lnTo>
                  <a:lnTo>
                    <a:pt x="3945" y="4061"/>
                  </a:lnTo>
                  <a:lnTo>
                    <a:pt x="3932" y="4061"/>
                  </a:lnTo>
                  <a:lnTo>
                    <a:pt x="3919" y="4061"/>
                  </a:lnTo>
                  <a:lnTo>
                    <a:pt x="3906" y="4060"/>
                  </a:lnTo>
                  <a:lnTo>
                    <a:pt x="3894" y="4059"/>
                  </a:lnTo>
                  <a:lnTo>
                    <a:pt x="3881" y="4057"/>
                  </a:lnTo>
                  <a:lnTo>
                    <a:pt x="3869" y="4055"/>
                  </a:lnTo>
                  <a:lnTo>
                    <a:pt x="3856" y="4052"/>
                  </a:lnTo>
                  <a:lnTo>
                    <a:pt x="3844" y="4049"/>
                  </a:lnTo>
                  <a:lnTo>
                    <a:pt x="3832" y="4046"/>
                  </a:lnTo>
                  <a:lnTo>
                    <a:pt x="3820" y="4042"/>
                  </a:lnTo>
                  <a:lnTo>
                    <a:pt x="3808" y="4037"/>
                  </a:lnTo>
                  <a:lnTo>
                    <a:pt x="3796" y="4032"/>
                  </a:lnTo>
                  <a:lnTo>
                    <a:pt x="3785" y="4027"/>
                  </a:lnTo>
                  <a:lnTo>
                    <a:pt x="3773" y="4021"/>
                  </a:lnTo>
                  <a:lnTo>
                    <a:pt x="3762" y="4015"/>
                  </a:lnTo>
                  <a:lnTo>
                    <a:pt x="3751" y="4008"/>
                  </a:lnTo>
                  <a:lnTo>
                    <a:pt x="3740" y="4001"/>
                  </a:lnTo>
                  <a:lnTo>
                    <a:pt x="3730" y="3994"/>
                  </a:lnTo>
                  <a:lnTo>
                    <a:pt x="3720" y="3986"/>
                  </a:lnTo>
                  <a:lnTo>
                    <a:pt x="3710" y="3978"/>
                  </a:lnTo>
                  <a:lnTo>
                    <a:pt x="3700" y="3970"/>
                  </a:lnTo>
                  <a:lnTo>
                    <a:pt x="3691" y="3961"/>
                  </a:lnTo>
                  <a:lnTo>
                    <a:pt x="3682" y="3952"/>
                  </a:lnTo>
                  <a:lnTo>
                    <a:pt x="3674" y="3942"/>
                  </a:lnTo>
                  <a:lnTo>
                    <a:pt x="3666" y="3932"/>
                  </a:lnTo>
                  <a:lnTo>
                    <a:pt x="3658" y="3922"/>
                  </a:lnTo>
                  <a:lnTo>
                    <a:pt x="3651" y="3912"/>
                  </a:lnTo>
                  <a:lnTo>
                    <a:pt x="3644" y="3901"/>
                  </a:lnTo>
                  <a:lnTo>
                    <a:pt x="3637" y="3890"/>
                  </a:lnTo>
                  <a:lnTo>
                    <a:pt x="3631" y="3879"/>
                  </a:lnTo>
                  <a:lnTo>
                    <a:pt x="3625" y="3867"/>
                  </a:lnTo>
                  <a:lnTo>
                    <a:pt x="3620" y="3856"/>
                  </a:lnTo>
                  <a:lnTo>
                    <a:pt x="3615" y="3844"/>
                  </a:lnTo>
                  <a:lnTo>
                    <a:pt x="3610" y="3832"/>
                  </a:lnTo>
                  <a:lnTo>
                    <a:pt x="3606" y="3820"/>
                  </a:lnTo>
                  <a:lnTo>
                    <a:pt x="3603" y="3808"/>
                  </a:lnTo>
                  <a:lnTo>
                    <a:pt x="3600" y="3795"/>
                  </a:lnTo>
                  <a:lnTo>
                    <a:pt x="3597" y="3783"/>
                  </a:lnTo>
                  <a:lnTo>
                    <a:pt x="3595" y="3770"/>
                  </a:lnTo>
                  <a:lnTo>
                    <a:pt x="3593" y="3757"/>
                  </a:lnTo>
                  <a:lnTo>
                    <a:pt x="3592" y="3745"/>
                  </a:lnTo>
                  <a:lnTo>
                    <a:pt x="3591" y="3732"/>
                  </a:lnTo>
                  <a:lnTo>
                    <a:pt x="3591" y="3719"/>
                  </a:lnTo>
                  <a:lnTo>
                    <a:pt x="3591" y="3706"/>
                  </a:lnTo>
                  <a:lnTo>
                    <a:pt x="3592" y="3693"/>
                  </a:lnTo>
                  <a:lnTo>
                    <a:pt x="3593" y="3681"/>
                  </a:lnTo>
                  <a:lnTo>
                    <a:pt x="3595" y="3668"/>
                  </a:lnTo>
                  <a:lnTo>
                    <a:pt x="3597" y="3655"/>
                  </a:lnTo>
                  <a:lnTo>
                    <a:pt x="3600" y="3643"/>
                  </a:lnTo>
                  <a:lnTo>
                    <a:pt x="3603" y="3630"/>
                  </a:lnTo>
                  <a:lnTo>
                    <a:pt x="3606" y="3618"/>
                  </a:lnTo>
                  <a:lnTo>
                    <a:pt x="3610" y="3606"/>
                  </a:lnTo>
                  <a:lnTo>
                    <a:pt x="3615" y="3594"/>
                  </a:lnTo>
                  <a:lnTo>
                    <a:pt x="3620" y="3582"/>
                  </a:lnTo>
                  <a:lnTo>
                    <a:pt x="3625" y="3571"/>
                  </a:lnTo>
                  <a:lnTo>
                    <a:pt x="3631" y="3559"/>
                  </a:lnTo>
                  <a:lnTo>
                    <a:pt x="3637" y="3548"/>
                  </a:lnTo>
                  <a:lnTo>
                    <a:pt x="3644" y="3537"/>
                  </a:lnTo>
                  <a:lnTo>
                    <a:pt x="3651" y="3526"/>
                  </a:lnTo>
                  <a:lnTo>
                    <a:pt x="3658" y="3516"/>
                  </a:lnTo>
                  <a:lnTo>
                    <a:pt x="3666" y="3506"/>
                  </a:lnTo>
                  <a:lnTo>
                    <a:pt x="3674" y="3496"/>
                  </a:lnTo>
                  <a:lnTo>
                    <a:pt x="3682" y="3486"/>
                  </a:lnTo>
                  <a:lnTo>
                    <a:pt x="3691" y="3477"/>
                  </a:lnTo>
                  <a:lnTo>
                    <a:pt x="3700" y="3468"/>
                  </a:lnTo>
                  <a:lnTo>
                    <a:pt x="3710" y="3460"/>
                  </a:lnTo>
                  <a:lnTo>
                    <a:pt x="3720" y="3452"/>
                  </a:lnTo>
                  <a:lnTo>
                    <a:pt x="3730" y="3444"/>
                  </a:lnTo>
                  <a:lnTo>
                    <a:pt x="3740" y="3437"/>
                  </a:lnTo>
                  <a:lnTo>
                    <a:pt x="3751" y="3430"/>
                  </a:lnTo>
                  <a:lnTo>
                    <a:pt x="3762" y="3423"/>
                  </a:lnTo>
                  <a:lnTo>
                    <a:pt x="3773" y="3417"/>
                  </a:lnTo>
                  <a:lnTo>
                    <a:pt x="3785" y="3411"/>
                  </a:lnTo>
                  <a:lnTo>
                    <a:pt x="3796" y="3406"/>
                  </a:lnTo>
                  <a:lnTo>
                    <a:pt x="3808" y="3401"/>
                  </a:lnTo>
                  <a:lnTo>
                    <a:pt x="3820" y="3396"/>
                  </a:lnTo>
                  <a:lnTo>
                    <a:pt x="3832" y="3392"/>
                  </a:lnTo>
                  <a:lnTo>
                    <a:pt x="3844" y="3389"/>
                  </a:lnTo>
                  <a:lnTo>
                    <a:pt x="3856" y="3386"/>
                  </a:lnTo>
                  <a:lnTo>
                    <a:pt x="3869" y="3383"/>
                  </a:lnTo>
                  <a:lnTo>
                    <a:pt x="3881" y="3381"/>
                  </a:lnTo>
                  <a:lnTo>
                    <a:pt x="3894" y="3379"/>
                  </a:lnTo>
                  <a:lnTo>
                    <a:pt x="3906" y="3378"/>
                  </a:lnTo>
                  <a:lnTo>
                    <a:pt x="3919" y="3377"/>
                  </a:lnTo>
                  <a:lnTo>
                    <a:pt x="3932" y="3377"/>
                  </a:lnTo>
                  <a:lnTo>
                    <a:pt x="3945" y="3377"/>
                  </a:lnTo>
                  <a:lnTo>
                    <a:pt x="3958" y="3378"/>
                  </a:lnTo>
                  <a:lnTo>
                    <a:pt x="3970" y="3379"/>
                  </a:lnTo>
                  <a:lnTo>
                    <a:pt x="3983" y="3381"/>
                  </a:lnTo>
                  <a:lnTo>
                    <a:pt x="3996" y="3383"/>
                  </a:lnTo>
                  <a:lnTo>
                    <a:pt x="4008" y="3386"/>
                  </a:lnTo>
                  <a:lnTo>
                    <a:pt x="4020" y="3389"/>
                  </a:lnTo>
                  <a:lnTo>
                    <a:pt x="4033" y="3392"/>
                  </a:lnTo>
                  <a:lnTo>
                    <a:pt x="4045" y="3396"/>
                  </a:lnTo>
                  <a:lnTo>
                    <a:pt x="4057" y="3401"/>
                  </a:lnTo>
                  <a:lnTo>
                    <a:pt x="4069" y="3406"/>
                  </a:lnTo>
                  <a:lnTo>
                    <a:pt x="4080" y="3411"/>
                  </a:lnTo>
                  <a:lnTo>
                    <a:pt x="4092" y="3417"/>
                  </a:lnTo>
                  <a:lnTo>
                    <a:pt x="4103" y="3423"/>
                  </a:lnTo>
                  <a:lnTo>
                    <a:pt x="4114" y="3430"/>
                  </a:lnTo>
                  <a:lnTo>
                    <a:pt x="4125" y="3437"/>
                  </a:lnTo>
                  <a:lnTo>
                    <a:pt x="4135" y="3444"/>
                  </a:lnTo>
                  <a:lnTo>
                    <a:pt x="4145" y="3452"/>
                  </a:lnTo>
                  <a:lnTo>
                    <a:pt x="4155" y="3460"/>
                  </a:lnTo>
                  <a:lnTo>
                    <a:pt x="4165" y="3468"/>
                  </a:lnTo>
                  <a:lnTo>
                    <a:pt x="4174" y="3477"/>
                  </a:lnTo>
                  <a:lnTo>
                    <a:pt x="4183" y="3486"/>
                  </a:lnTo>
                  <a:lnTo>
                    <a:pt x="4191" y="3496"/>
                  </a:lnTo>
                  <a:lnTo>
                    <a:pt x="4199" y="3506"/>
                  </a:lnTo>
                  <a:lnTo>
                    <a:pt x="4207" y="3516"/>
                  </a:lnTo>
                  <a:lnTo>
                    <a:pt x="4214" y="3526"/>
                  </a:lnTo>
                  <a:lnTo>
                    <a:pt x="4221" y="3537"/>
                  </a:lnTo>
                  <a:lnTo>
                    <a:pt x="4228" y="3548"/>
                  </a:lnTo>
                  <a:lnTo>
                    <a:pt x="4234" y="3559"/>
                  </a:lnTo>
                  <a:lnTo>
                    <a:pt x="4240" y="3571"/>
                  </a:lnTo>
                  <a:lnTo>
                    <a:pt x="4245" y="3582"/>
                  </a:lnTo>
                  <a:lnTo>
                    <a:pt x="4250" y="3594"/>
                  </a:lnTo>
                  <a:lnTo>
                    <a:pt x="4255" y="3606"/>
                  </a:lnTo>
                  <a:lnTo>
                    <a:pt x="4259" y="3618"/>
                  </a:lnTo>
                  <a:lnTo>
                    <a:pt x="4262" y="3630"/>
                  </a:lnTo>
                  <a:lnTo>
                    <a:pt x="4265" y="3643"/>
                  </a:lnTo>
                  <a:lnTo>
                    <a:pt x="4268" y="3655"/>
                  </a:lnTo>
                  <a:lnTo>
                    <a:pt x="4270" y="3668"/>
                  </a:lnTo>
                  <a:lnTo>
                    <a:pt x="4272" y="3681"/>
                  </a:lnTo>
                  <a:lnTo>
                    <a:pt x="4273" y="3693"/>
                  </a:lnTo>
                  <a:close/>
                  <a:moveTo>
                    <a:pt x="2993" y="3706"/>
                  </a:moveTo>
                  <a:lnTo>
                    <a:pt x="2993" y="3719"/>
                  </a:lnTo>
                  <a:lnTo>
                    <a:pt x="2993" y="3732"/>
                  </a:lnTo>
                  <a:lnTo>
                    <a:pt x="2992" y="3745"/>
                  </a:lnTo>
                  <a:lnTo>
                    <a:pt x="2991" y="3757"/>
                  </a:lnTo>
                  <a:lnTo>
                    <a:pt x="2989" y="3770"/>
                  </a:lnTo>
                  <a:lnTo>
                    <a:pt x="2987" y="3783"/>
                  </a:lnTo>
                  <a:lnTo>
                    <a:pt x="2984" y="3795"/>
                  </a:lnTo>
                  <a:lnTo>
                    <a:pt x="2981" y="3808"/>
                  </a:lnTo>
                  <a:lnTo>
                    <a:pt x="2978" y="3820"/>
                  </a:lnTo>
                  <a:lnTo>
                    <a:pt x="2974" y="3832"/>
                  </a:lnTo>
                  <a:lnTo>
                    <a:pt x="2969" y="3844"/>
                  </a:lnTo>
                  <a:lnTo>
                    <a:pt x="2964" y="3856"/>
                  </a:lnTo>
                  <a:lnTo>
                    <a:pt x="2959" y="3867"/>
                  </a:lnTo>
                  <a:lnTo>
                    <a:pt x="2953" y="3879"/>
                  </a:lnTo>
                  <a:lnTo>
                    <a:pt x="2947" y="3890"/>
                  </a:lnTo>
                  <a:lnTo>
                    <a:pt x="2940" y="3901"/>
                  </a:lnTo>
                  <a:lnTo>
                    <a:pt x="2933" y="3912"/>
                  </a:lnTo>
                  <a:lnTo>
                    <a:pt x="2926" y="3922"/>
                  </a:lnTo>
                  <a:lnTo>
                    <a:pt x="2918" y="3932"/>
                  </a:lnTo>
                  <a:lnTo>
                    <a:pt x="2910" y="3942"/>
                  </a:lnTo>
                  <a:lnTo>
                    <a:pt x="2902" y="3952"/>
                  </a:lnTo>
                  <a:lnTo>
                    <a:pt x="2893" y="3961"/>
                  </a:lnTo>
                  <a:lnTo>
                    <a:pt x="2884" y="3970"/>
                  </a:lnTo>
                  <a:lnTo>
                    <a:pt x="2874" y="3978"/>
                  </a:lnTo>
                  <a:lnTo>
                    <a:pt x="2864" y="3986"/>
                  </a:lnTo>
                  <a:lnTo>
                    <a:pt x="2854" y="3994"/>
                  </a:lnTo>
                  <a:lnTo>
                    <a:pt x="2844" y="4001"/>
                  </a:lnTo>
                  <a:lnTo>
                    <a:pt x="2833" y="4008"/>
                  </a:lnTo>
                  <a:lnTo>
                    <a:pt x="2822" y="4015"/>
                  </a:lnTo>
                  <a:lnTo>
                    <a:pt x="2811" y="4021"/>
                  </a:lnTo>
                  <a:lnTo>
                    <a:pt x="2799" y="4027"/>
                  </a:lnTo>
                  <a:lnTo>
                    <a:pt x="2788" y="4032"/>
                  </a:lnTo>
                  <a:lnTo>
                    <a:pt x="2776" y="4037"/>
                  </a:lnTo>
                  <a:lnTo>
                    <a:pt x="2764" y="4042"/>
                  </a:lnTo>
                  <a:lnTo>
                    <a:pt x="2752" y="4046"/>
                  </a:lnTo>
                  <a:lnTo>
                    <a:pt x="2739" y="4049"/>
                  </a:lnTo>
                  <a:lnTo>
                    <a:pt x="2727" y="4052"/>
                  </a:lnTo>
                  <a:lnTo>
                    <a:pt x="2715" y="4055"/>
                  </a:lnTo>
                  <a:lnTo>
                    <a:pt x="2702" y="4057"/>
                  </a:lnTo>
                  <a:lnTo>
                    <a:pt x="2689" y="4059"/>
                  </a:lnTo>
                  <a:lnTo>
                    <a:pt x="2677" y="4060"/>
                  </a:lnTo>
                  <a:lnTo>
                    <a:pt x="2664" y="4061"/>
                  </a:lnTo>
                  <a:lnTo>
                    <a:pt x="2651" y="4061"/>
                  </a:lnTo>
                  <a:lnTo>
                    <a:pt x="2638" y="4061"/>
                  </a:lnTo>
                  <a:lnTo>
                    <a:pt x="2625" y="4060"/>
                  </a:lnTo>
                  <a:lnTo>
                    <a:pt x="2613" y="4059"/>
                  </a:lnTo>
                  <a:lnTo>
                    <a:pt x="2600" y="4057"/>
                  </a:lnTo>
                  <a:lnTo>
                    <a:pt x="2587" y="4055"/>
                  </a:lnTo>
                  <a:lnTo>
                    <a:pt x="2575" y="4052"/>
                  </a:lnTo>
                  <a:lnTo>
                    <a:pt x="2563" y="4049"/>
                  </a:lnTo>
                  <a:lnTo>
                    <a:pt x="2550" y="4046"/>
                  </a:lnTo>
                  <a:lnTo>
                    <a:pt x="2538" y="4042"/>
                  </a:lnTo>
                  <a:lnTo>
                    <a:pt x="2527" y="4037"/>
                  </a:lnTo>
                  <a:lnTo>
                    <a:pt x="2515" y="4032"/>
                  </a:lnTo>
                  <a:lnTo>
                    <a:pt x="2503" y="4027"/>
                  </a:lnTo>
                  <a:lnTo>
                    <a:pt x="2492" y="4021"/>
                  </a:lnTo>
                  <a:lnTo>
                    <a:pt x="2481" y="4015"/>
                  </a:lnTo>
                  <a:lnTo>
                    <a:pt x="2470" y="4008"/>
                  </a:lnTo>
                  <a:lnTo>
                    <a:pt x="2459" y="4001"/>
                  </a:lnTo>
                  <a:lnTo>
                    <a:pt x="2449" y="3994"/>
                  </a:lnTo>
                  <a:lnTo>
                    <a:pt x="2439" y="3986"/>
                  </a:lnTo>
                  <a:lnTo>
                    <a:pt x="2429" y="3978"/>
                  </a:lnTo>
                  <a:lnTo>
                    <a:pt x="2419" y="3970"/>
                  </a:lnTo>
                  <a:lnTo>
                    <a:pt x="2410" y="3961"/>
                  </a:lnTo>
                  <a:lnTo>
                    <a:pt x="2401" y="3952"/>
                  </a:lnTo>
                  <a:lnTo>
                    <a:pt x="2392" y="3942"/>
                  </a:lnTo>
                  <a:lnTo>
                    <a:pt x="2384" y="3932"/>
                  </a:lnTo>
                  <a:lnTo>
                    <a:pt x="2376" y="3922"/>
                  </a:lnTo>
                  <a:lnTo>
                    <a:pt x="2369" y="3912"/>
                  </a:lnTo>
                  <a:lnTo>
                    <a:pt x="2362" y="3901"/>
                  </a:lnTo>
                  <a:lnTo>
                    <a:pt x="2355" y="3890"/>
                  </a:lnTo>
                  <a:lnTo>
                    <a:pt x="2349" y="3879"/>
                  </a:lnTo>
                  <a:lnTo>
                    <a:pt x="2343" y="3867"/>
                  </a:lnTo>
                  <a:lnTo>
                    <a:pt x="2338" y="3856"/>
                  </a:lnTo>
                  <a:lnTo>
                    <a:pt x="2333" y="3844"/>
                  </a:lnTo>
                  <a:lnTo>
                    <a:pt x="2329" y="3832"/>
                  </a:lnTo>
                  <a:lnTo>
                    <a:pt x="2325" y="3820"/>
                  </a:lnTo>
                  <a:lnTo>
                    <a:pt x="2322" y="3808"/>
                  </a:lnTo>
                  <a:lnTo>
                    <a:pt x="2319" y="3795"/>
                  </a:lnTo>
                  <a:lnTo>
                    <a:pt x="2316" y="3783"/>
                  </a:lnTo>
                  <a:lnTo>
                    <a:pt x="2314" y="3770"/>
                  </a:lnTo>
                  <a:lnTo>
                    <a:pt x="2312" y="3757"/>
                  </a:lnTo>
                  <a:lnTo>
                    <a:pt x="2311" y="3745"/>
                  </a:lnTo>
                  <a:lnTo>
                    <a:pt x="2310" y="3732"/>
                  </a:lnTo>
                  <a:lnTo>
                    <a:pt x="2310" y="3719"/>
                  </a:lnTo>
                  <a:lnTo>
                    <a:pt x="2310" y="3706"/>
                  </a:lnTo>
                  <a:lnTo>
                    <a:pt x="2311" y="3693"/>
                  </a:lnTo>
                  <a:lnTo>
                    <a:pt x="2312" y="3681"/>
                  </a:lnTo>
                  <a:lnTo>
                    <a:pt x="2314" y="3668"/>
                  </a:lnTo>
                  <a:lnTo>
                    <a:pt x="2316" y="3655"/>
                  </a:lnTo>
                  <a:lnTo>
                    <a:pt x="2319" y="3643"/>
                  </a:lnTo>
                  <a:lnTo>
                    <a:pt x="2322" y="3630"/>
                  </a:lnTo>
                  <a:lnTo>
                    <a:pt x="2325" y="3618"/>
                  </a:lnTo>
                  <a:lnTo>
                    <a:pt x="2329" y="3606"/>
                  </a:lnTo>
                  <a:lnTo>
                    <a:pt x="2333" y="3594"/>
                  </a:lnTo>
                  <a:lnTo>
                    <a:pt x="2338" y="3582"/>
                  </a:lnTo>
                  <a:lnTo>
                    <a:pt x="2343" y="3571"/>
                  </a:lnTo>
                  <a:lnTo>
                    <a:pt x="2349" y="3559"/>
                  </a:lnTo>
                  <a:lnTo>
                    <a:pt x="2355" y="3548"/>
                  </a:lnTo>
                  <a:lnTo>
                    <a:pt x="2362" y="3537"/>
                  </a:lnTo>
                  <a:lnTo>
                    <a:pt x="2369" y="3526"/>
                  </a:lnTo>
                  <a:lnTo>
                    <a:pt x="2376" y="3516"/>
                  </a:lnTo>
                  <a:lnTo>
                    <a:pt x="2384" y="3506"/>
                  </a:lnTo>
                  <a:lnTo>
                    <a:pt x="2392" y="3496"/>
                  </a:lnTo>
                  <a:lnTo>
                    <a:pt x="2401" y="3486"/>
                  </a:lnTo>
                  <a:lnTo>
                    <a:pt x="2410" y="3477"/>
                  </a:lnTo>
                  <a:lnTo>
                    <a:pt x="2419" y="3468"/>
                  </a:lnTo>
                  <a:lnTo>
                    <a:pt x="2429" y="3460"/>
                  </a:lnTo>
                  <a:lnTo>
                    <a:pt x="2439" y="3452"/>
                  </a:lnTo>
                  <a:lnTo>
                    <a:pt x="2449" y="3444"/>
                  </a:lnTo>
                  <a:lnTo>
                    <a:pt x="2459" y="3437"/>
                  </a:lnTo>
                  <a:lnTo>
                    <a:pt x="2470" y="3430"/>
                  </a:lnTo>
                  <a:lnTo>
                    <a:pt x="2481" y="3423"/>
                  </a:lnTo>
                  <a:lnTo>
                    <a:pt x="2492" y="3417"/>
                  </a:lnTo>
                  <a:lnTo>
                    <a:pt x="2503" y="3411"/>
                  </a:lnTo>
                  <a:lnTo>
                    <a:pt x="2515" y="3406"/>
                  </a:lnTo>
                  <a:lnTo>
                    <a:pt x="2527" y="3401"/>
                  </a:lnTo>
                  <a:lnTo>
                    <a:pt x="2538" y="3396"/>
                  </a:lnTo>
                  <a:lnTo>
                    <a:pt x="2550" y="3392"/>
                  </a:lnTo>
                  <a:lnTo>
                    <a:pt x="2563" y="3389"/>
                  </a:lnTo>
                  <a:lnTo>
                    <a:pt x="2575" y="3386"/>
                  </a:lnTo>
                  <a:lnTo>
                    <a:pt x="2587" y="3383"/>
                  </a:lnTo>
                  <a:lnTo>
                    <a:pt x="2600" y="3381"/>
                  </a:lnTo>
                  <a:lnTo>
                    <a:pt x="2613" y="3379"/>
                  </a:lnTo>
                  <a:lnTo>
                    <a:pt x="2625" y="3378"/>
                  </a:lnTo>
                  <a:lnTo>
                    <a:pt x="2638" y="3377"/>
                  </a:lnTo>
                  <a:lnTo>
                    <a:pt x="2651" y="3377"/>
                  </a:lnTo>
                  <a:lnTo>
                    <a:pt x="2664" y="3377"/>
                  </a:lnTo>
                  <a:lnTo>
                    <a:pt x="2677" y="3378"/>
                  </a:lnTo>
                  <a:lnTo>
                    <a:pt x="2689" y="3379"/>
                  </a:lnTo>
                  <a:lnTo>
                    <a:pt x="2702" y="3381"/>
                  </a:lnTo>
                  <a:lnTo>
                    <a:pt x="2715" y="3383"/>
                  </a:lnTo>
                  <a:lnTo>
                    <a:pt x="2727" y="3386"/>
                  </a:lnTo>
                  <a:lnTo>
                    <a:pt x="2740" y="3389"/>
                  </a:lnTo>
                  <a:lnTo>
                    <a:pt x="2752" y="3392"/>
                  </a:lnTo>
                  <a:lnTo>
                    <a:pt x="2764" y="3396"/>
                  </a:lnTo>
                  <a:lnTo>
                    <a:pt x="2776" y="3401"/>
                  </a:lnTo>
                  <a:lnTo>
                    <a:pt x="2788" y="3406"/>
                  </a:lnTo>
                  <a:lnTo>
                    <a:pt x="2799" y="3411"/>
                  </a:lnTo>
                  <a:lnTo>
                    <a:pt x="2811" y="3417"/>
                  </a:lnTo>
                  <a:lnTo>
                    <a:pt x="2822" y="3423"/>
                  </a:lnTo>
                  <a:lnTo>
                    <a:pt x="2833" y="3430"/>
                  </a:lnTo>
                  <a:lnTo>
                    <a:pt x="2844" y="3437"/>
                  </a:lnTo>
                  <a:lnTo>
                    <a:pt x="2854" y="3444"/>
                  </a:lnTo>
                  <a:lnTo>
                    <a:pt x="2864" y="3452"/>
                  </a:lnTo>
                  <a:lnTo>
                    <a:pt x="2874" y="3460"/>
                  </a:lnTo>
                  <a:lnTo>
                    <a:pt x="2884" y="3468"/>
                  </a:lnTo>
                  <a:lnTo>
                    <a:pt x="2893" y="3477"/>
                  </a:lnTo>
                  <a:lnTo>
                    <a:pt x="2902" y="3486"/>
                  </a:lnTo>
                  <a:lnTo>
                    <a:pt x="2910" y="3496"/>
                  </a:lnTo>
                  <a:lnTo>
                    <a:pt x="2918" y="3506"/>
                  </a:lnTo>
                  <a:lnTo>
                    <a:pt x="2926" y="3516"/>
                  </a:lnTo>
                  <a:lnTo>
                    <a:pt x="2933" y="3526"/>
                  </a:lnTo>
                  <a:lnTo>
                    <a:pt x="2940" y="3537"/>
                  </a:lnTo>
                  <a:lnTo>
                    <a:pt x="2947" y="3548"/>
                  </a:lnTo>
                  <a:lnTo>
                    <a:pt x="2953" y="3559"/>
                  </a:lnTo>
                  <a:lnTo>
                    <a:pt x="2959" y="3571"/>
                  </a:lnTo>
                  <a:lnTo>
                    <a:pt x="2964" y="3582"/>
                  </a:lnTo>
                  <a:lnTo>
                    <a:pt x="2969" y="3594"/>
                  </a:lnTo>
                  <a:lnTo>
                    <a:pt x="2974" y="3606"/>
                  </a:lnTo>
                  <a:lnTo>
                    <a:pt x="2978" y="3618"/>
                  </a:lnTo>
                  <a:lnTo>
                    <a:pt x="2981" y="3630"/>
                  </a:lnTo>
                  <a:lnTo>
                    <a:pt x="2984" y="3643"/>
                  </a:lnTo>
                  <a:lnTo>
                    <a:pt x="2987" y="3655"/>
                  </a:lnTo>
                  <a:lnTo>
                    <a:pt x="2989" y="3668"/>
                  </a:lnTo>
                  <a:lnTo>
                    <a:pt x="2991" y="3681"/>
                  </a:lnTo>
                  <a:lnTo>
                    <a:pt x="2992" y="3693"/>
                  </a:lnTo>
                  <a:lnTo>
                    <a:pt x="2993" y="37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660;p7">
              <a:extLst>
                <a:ext uri="{FF2B5EF4-FFF2-40B4-BE49-F238E27FC236}">
                  <a16:creationId xmlns:a16="http://schemas.microsoft.com/office/drawing/2014/main" id="{DBF6AEFA-27E8-430B-B5F2-9F70AC333C4F}"/>
                </a:ext>
              </a:extLst>
            </p:cNvPr>
            <p:cNvSpPr/>
            <p:nvPr/>
          </p:nvSpPr>
          <p:spPr>
            <a:xfrm>
              <a:off x="749176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662" y="1868"/>
                  </a:moveTo>
                  <a:lnTo>
                    <a:pt x="1686" y="1868"/>
                  </a:lnTo>
                  <a:lnTo>
                    <a:pt x="1691" y="1868"/>
                  </a:lnTo>
                  <a:lnTo>
                    <a:pt x="6174" y="1868"/>
                  </a:lnTo>
                  <a:lnTo>
                    <a:pt x="6179" y="1868"/>
                  </a:lnTo>
                  <a:lnTo>
                    <a:pt x="6203" y="1868"/>
                  </a:lnTo>
                  <a:lnTo>
                    <a:pt x="6212" y="1869"/>
                  </a:lnTo>
                  <a:lnTo>
                    <a:pt x="6236" y="1870"/>
                  </a:lnTo>
                  <a:lnTo>
                    <a:pt x="6245" y="1871"/>
                  </a:lnTo>
                  <a:lnTo>
                    <a:pt x="6269" y="1873"/>
                  </a:lnTo>
                  <a:lnTo>
                    <a:pt x="6278" y="1874"/>
                  </a:lnTo>
                  <a:lnTo>
                    <a:pt x="6302" y="1877"/>
                  </a:lnTo>
                  <a:lnTo>
                    <a:pt x="6311" y="1878"/>
                  </a:lnTo>
                  <a:lnTo>
                    <a:pt x="6335" y="1882"/>
                  </a:lnTo>
                  <a:lnTo>
                    <a:pt x="6344" y="1884"/>
                  </a:lnTo>
                  <a:lnTo>
                    <a:pt x="6367" y="1889"/>
                  </a:lnTo>
                  <a:lnTo>
                    <a:pt x="6376" y="1891"/>
                  </a:lnTo>
                  <a:lnTo>
                    <a:pt x="6400" y="1897"/>
                  </a:lnTo>
                  <a:lnTo>
                    <a:pt x="6409" y="1899"/>
                  </a:lnTo>
                  <a:lnTo>
                    <a:pt x="6432" y="1906"/>
                  </a:lnTo>
                  <a:lnTo>
                    <a:pt x="6440" y="1908"/>
                  </a:lnTo>
                  <a:lnTo>
                    <a:pt x="6463" y="1916"/>
                  </a:lnTo>
                  <a:lnTo>
                    <a:pt x="6472" y="1919"/>
                  </a:lnTo>
                  <a:lnTo>
                    <a:pt x="6494" y="1927"/>
                  </a:lnTo>
                  <a:lnTo>
                    <a:pt x="6503" y="1930"/>
                  </a:lnTo>
                  <a:lnTo>
                    <a:pt x="6525" y="1939"/>
                  </a:lnTo>
                  <a:lnTo>
                    <a:pt x="6534" y="1943"/>
                  </a:lnTo>
                  <a:lnTo>
                    <a:pt x="6556" y="1953"/>
                  </a:lnTo>
                  <a:lnTo>
                    <a:pt x="6564" y="1957"/>
                  </a:lnTo>
                  <a:lnTo>
                    <a:pt x="6586" y="1968"/>
                  </a:lnTo>
                  <a:lnTo>
                    <a:pt x="6594" y="1972"/>
                  </a:lnTo>
                  <a:lnTo>
                    <a:pt x="6615" y="1984"/>
                  </a:lnTo>
                  <a:lnTo>
                    <a:pt x="6625" y="1990"/>
                  </a:lnTo>
                  <a:lnTo>
                    <a:pt x="6646" y="2002"/>
                  </a:lnTo>
                  <a:lnTo>
                    <a:pt x="6654" y="2007"/>
                  </a:lnTo>
                  <a:lnTo>
                    <a:pt x="6674" y="2020"/>
                  </a:lnTo>
                  <a:lnTo>
                    <a:pt x="6681" y="2025"/>
                  </a:lnTo>
                  <a:lnTo>
                    <a:pt x="6700" y="2039"/>
                  </a:lnTo>
                  <a:lnTo>
                    <a:pt x="6708" y="2045"/>
                  </a:lnTo>
                  <a:lnTo>
                    <a:pt x="6727" y="2059"/>
                  </a:lnTo>
                  <a:lnTo>
                    <a:pt x="6734" y="2065"/>
                  </a:lnTo>
                  <a:lnTo>
                    <a:pt x="6752" y="2080"/>
                  </a:lnTo>
                  <a:lnTo>
                    <a:pt x="6759" y="2086"/>
                  </a:lnTo>
                  <a:lnTo>
                    <a:pt x="6777" y="2102"/>
                  </a:lnTo>
                  <a:lnTo>
                    <a:pt x="6784" y="2109"/>
                  </a:lnTo>
                  <a:lnTo>
                    <a:pt x="6801" y="2125"/>
                  </a:lnTo>
                  <a:lnTo>
                    <a:pt x="6807" y="2132"/>
                  </a:lnTo>
                  <a:lnTo>
                    <a:pt x="6824" y="2149"/>
                  </a:lnTo>
                  <a:lnTo>
                    <a:pt x="6830" y="2156"/>
                  </a:lnTo>
                  <a:lnTo>
                    <a:pt x="6846" y="2174"/>
                  </a:lnTo>
                  <a:lnTo>
                    <a:pt x="6852" y="2181"/>
                  </a:lnTo>
                  <a:lnTo>
                    <a:pt x="6868" y="2199"/>
                  </a:lnTo>
                  <a:lnTo>
                    <a:pt x="6874" y="2206"/>
                  </a:lnTo>
                  <a:lnTo>
                    <a:pt x="6888" y="2226"/>
                  </a:lnTo>
                  <a:lnTo>
                    <a:pt x="6894" y="2233"/>
                  </a:lnTo>
                  <a:lnTo>
                    <a:pt x="6908" y="2253"/>
                  </a:lnTo>
                  <a:lnTo>
                    <a:pt x="6913" y="2261"/>
                  </a:lnTo>
                  <a:lnTo>
                    <a:pt x="6926" y="2281"/>
                  </a:lnTo>
                  <a:lnTo>
                    <a:pt x="6931" y="2289"/>
                  </a:lnTo>
                  <a:lnTo>
                    <a:pt x="6944" y="2310"/>
                  </a:lnTo>
                  <a:lnTo>
                    <a:pt x="6948" y="2317"/>
                  </a:lnTo>
                  <a:lnTo>
                    <a:pt x="6959" y="2338"/>
                  </a:lnTo>
                  <a:lnTo>
                    <a:pt x="6964" y="2346"/>
                  </a:lnTo>
                  <a:lnTo>
                    <a:pt x="6975" y="2368"/>
                  </a:lnTo>
                  <a:lnTo>
                    <a:pt x="6979" y="2376"/>
                  </a:lnTo>
                  <a:lnTo>
                    <a:pt x="6989" y="2398"/>
                  </a:lnTo>
                  <a:lnTo>
                    <a:pt x="6992" y="2406"/>
                  </a:lnTo>
                  <a:lnTo>
                    <a:pt x="7002" y="2429"/>
                  </a:lnTo>
                  <a:lnTo>
                    <a:pt x="7005" y="2437"/>
                  </a:lnTo>
                  <a:lnTo>
                    <a:pt x="7013" y="2460"/>
                  </a:lnTo>
                  <a:lnTo>
                    <a:pt x="7016" y="2468"/>
                  </a:lnTo>
                  <a:lnTo>
                    <a:pt x="7024" y="2491"/>
                  </a:lnTo>
                  <a:lnTo>
                    <a:pt x="7027" y="2500"/>
                  </a:lnTo>
                  <a:lnTo>
                    <a:pt x="7033" y="2523"/>
                  </a:lnTo>
                  <a:lnTo>
                    <a:pt x="7036" y="2532"/>
                  </a:lnTo>
                  <a:lnTo>
                    <a:pt x="7041" y="2555"/>
                  </a:lnTo>
                  <a:lnTo>
                    <a:pt x="7043" y="2564"/>
                  </a:lnTo>
                  <a:lnTo>
                    <a:pt x="7048" y="2588"/>
                  </a:lnTo>
                  <a:lnTo>
                    <a:pt x="7050" y="2597"/>
                  </a:lnTo>
                  <a:lnTo>
                    <a:pt x="7054" y="2620"/>
                  </a:lnTo>
                  <a:lnTo>
                    <a:pt x="7056" y="2630"/>
                  </a:lnTo>
                  <a:lnTo>
                    <a:pt x="7059" y="2653"/>
                  </a:lnTo>
                  <a:lnTo>
                    <a:pt x="7060" y="2663"/>
                  </a:lnTo>
                  <a:lnTo>
                    <a:pt x="7062" y="2686"/>
                  </a:lnTo>
                  <a:lnTo>
                    <a:pt x="7063" y="2696"/>
                  </a:lnTo>
                  <a:lnTo>
                    <a:pt x="7064" y="2720"/>
                  </a:lnTo>
                  <a:lnTo>
                    <a:pt x="7064" y="2729"/>
                  </a:lnTo>
                  <a:lnTo>
                    <a:pt x="7065" y="2753"/>
                  </a:lnTo>
                  <a:lnTo>
                    <a:pt x="7065" y="2758"/>
                  </a:lnTo>
                  <a:lnTo>
                    <a:pt x="7065" y="4003"/>
                  </a:lnTo>
                  <a:lnTo>
                    <a:pt x="8309" y="4003"/>
                  </a:lnTo>
                  <a:lnTo>
                    <a:pt x="8314" y="4003"/>
                  </a:lnTo>
                  <a:lnTo>
                    <a:pt x="8338" y="4003"/>
                  </a:lnTo>
                  <a:lnTo>
                    <a:pt x="8347" y="4004"/>
                  </a:lnTo>
                  <a:lnTo>
                    <a:pt x="8371" y="4005"/>
                  </a:lnTo>
                  <a:lnTo>
                    <a:pt x="8380" y="4006"/>
                  </a:lnTo>
                  <a:lnTo>
                    <a:pt x="8404" y="4008"/>
                  </a:lnTo>
                  <a:lnTo>
                    <a:pt x="8413" y="4009"/>
                  </a:lnTo>
                  <a:lnTo>
                    <a:pt x="8437" y="4012"/>
                  </a:lnTo>
                  <a:lnTo>
                    <a:pt x="8446" y="4014"/>
                  </a:lnTo>
                  <a:lnTo>
                    <a:pt x="8470" y="4018"/>
                  </a:lnTo>
                  <a:lnTo>
                    <a:pt x="8479" y="4019"/>
                  </a:lnTo>
                  <a:lnTo>
                    <a:pt x="8503" y="4024"/>
                  </a:lnTo>
                  <a:lnTo>
                    <a:pt x="8512" y="4026"/>
                  </a:lnTo>
                  <a:lnTo>
                    <a:pt x="8535" y="4032"/>
                  </a:lnTo>
                  <a:lnTo>
                    <a:pt x="8544" y="4034"/>
                  </a:lnTo>
                  <a:lnTo>
                    <a:pt x="8567" y="4041"/>
                  </a:lnTo>
                  <a:lnTo>
                    <a:pt x="8576" y="4044"/>
                  </a:lnTo>
                  <a:lnTo>
                    <a:pt x="8599" y="4051"/>
                  </a:lnTo>
                  <a:lnTo>
                    <a:pt x="8608" y="4054"/>
                  </a:lnTo>
                  <a:lnTo>
                    <a:pt x="8630" y="4063"/>
                  </a:lnTo>
                  <a:lnTo>
                    <a:pt x="8639" y="4066"/>
                  </a:lnTo>
                  <a:lnTo>
                    <a:pt x="8661" y="4075"/>
                  </a:lnTo>
                  <a:lnTo>
                    <a:pt x="8670" y="4079"/>
                  </a:lnTo>
                  <a:lnTo>
                    <a:pt x="8692" y="4089"/>
                  </a:lnTo>
                  <a:lnTo>
                    <a:pt x="8700" y="4093"/>
                  </a:lnTo>
                  <a:lnTo>
                    <a:pt x="8722" y="4104"/>
                  </a:lnTo>
                  <a:lnTo>
                    <a:pt x="8730" y="4109"/>
                  </a:lnTo>
                  <a:lnTo>
                    <a:pt x="8752" y="4121"/>
                  </a:lnTo>
                  <a:lnTo>
                    <a:pt x="8759" y="4125"/>
                  </a:lnTo>
                  <a:lnTo>
                    <a:pt x="8780" y="4137"/>
                  </a:lnTo>
                  <a:lnTo>
                    <a:pt x="8788" y="4142"/>
                  </a:lnTo>
                  <a:lnTo>
                    <a:pt x="8808" y="4155"/>
                  </a:lnTo>
                  <a:lnTo>
                    <a:pt x="8815" y="4161"/>
                  </a:lnTo>
                  <a:lnTo>
                    <a:pt x="8835" y="4175"/>
                  </a:lnTo>
                  <a:lnTo>
                    <a:pt x="8842" y="4180"/>
                  </a:lnTo>
                  <a:lnTo>
                    <a:pt x="8861" y="4195"/>
                  </a:lnTo>
                  <a:lnTo>
                    <a:pt x="8869" y="4200"/>
                  </a:lnTo>
                  <a:lnTo>
                    <a:pt x="8887" y="4216"/>
                  </a:lnTo>
                  <a:lnTo>
                    <a:pt x="8894" y="4222"/>
                  </a:lnTo>
                  <a:lnTo>
                    <a:pt x="8912" y="4238"/>
                  </a:lnTo>
                  <a:lnTo>
                    <a:pt x="8919" y="4244"/>
                  </a:lnTo>
                  <a:lnTo>
                    <a:pt x="8936" y="4261"/>
                  </a:lnTo>
                  <a:lnTo>
                    <a:pt x="8942" y="4267"/>
                  </a:lnTo>
                  <a:lnTo>
                    <a:pt x="8959" y="4284"/>
                  </a:lnTo>
                  <a:lnTo>
                    <a:pt x="8965" y="4291"/>
                  </a:lnTo>
                  <a:lnTo>
                    <a:pt x="8981" y="4309"/>
                  </a:lnTo>
                  <a:lnTo>
                    <a:pt x="8987" y="4316"/>
                  </a:lnTo>
                  <a:lnTo>
                    <a:pt x="9003" y="4334"/>
                  </a:lnTo>
                  <a:lnTo>
                    <a:pt x="9008" y="4342"/>
                  </a:lnTo>
                  <a:lnTo>
                    <a:pt x="9023" y="4361"/>
                  </a:lnTo>
                  <a:lnTo>
                    <a:pt x="9028" y="4368"/>
                  </a:lnTo>
                  <a:lnTo>
                    <a:pt x="9042" y="4388"/>
                  </a:lnTo>
                  <a:lnTo>
                    <a:pt x="9048" y="4395"/>
                  </a:lnTo>
                  <a:lnTo>
                    <a:pt x="9061" y="4415"/>
                  </a:lnTo>
                  <a:lnTo>
                    <a:pt x="9066" y="4423"/>
                  </a:lnTo>
                  <a:lnTo>
                    <a:pt x="9078" y="4444"/>
                  </a:lnTo>
                  <a:lnTo>
                    <a:pt x="9083" y="4452"/>
                  </a:lnTo>
                  <a:lnTo>
                    <a:pt x="9094" y="4473"/>
                  </a:lnTo>
                  <a:lnTo>
                    <a:pt x="9099" y="4481"/>
                  </a:lnTo>
                  <a:lnTo>
                    <a:pt x="9110" y="4503"/>
                  </a:lnTo>
                  <a:lnTo>
                    <a:pt x="9114" y="4511"/>
                  </a:lnTo>
                  <a:lnTo>
                    <a:pt x="9124" y="4533"/>
                  </a:lnTo>
                  <a:lnTo>
                    <a:pt x="9127" y="4541"/>
                  </a:lnTo>
                  <a:lnTo>
                    <a:pt x="9137" y="4564"/>
                  </a:lnTo>
                  <a:lnTo>
                    <a:pt x="9140" y="4572"/>
                  </a:lnTo>
                  <a:lnTo>
                    <a:pt x="9148" y="4595"/>
                  </a:lnTo>
                  <a:lnTo>
                    <a:pt x="9151" y="4603"/>
                  </a:lnTo>
                  <a:lnTo>
                    <a:pt x="9159" y="4626"/>
                  </a:lnTo>
                  <a:lnTo>
                    <a:pt x="9162" y="4635"/>
                  </a:lnTo>
                  <a:lnTo>
                    <a:pt x="9168" y="4658"/>
                  </a:lnTo>
                  <a:lnTo>
                    <a:pt x="9171" y="4667"/>
                  </a:lnTo>
                  <a:lnTo>
                    <a:pt x="9176" y="4690"/>
                  </a:lnTo>
                  <a:lnTo>
                    <a:pt x="9178" y="4699"/>
                  </a:lnTo>
                  <a:lnTo>
                    <a:pt x="9183" y="4723"/>
                  </a:lnTo>
                  <a:lnTo>
                    <a:pt x="9185" y="4732"/>
                  </a:lnTo>
                  <a:lnTo>
                    <a:pt x="9189" y="4755"/>
                  </a:lnTo>
                  <a:lnTo>
                    <a:pt x="9191" y="4765"/>
                  </a:lnTo>
                  <a:lnTo>
                    <a:pt x="9194" y="4788"/>
                  </a:lnTo>
                  <a:lnTo>
                    <a:pt x="9195" y="4798"/>
                  </a:lnTo>
                  <a:lnTo>
                    <a:pt x="9197" y="4821"/>
                  </a:lnTo>
                  <a:lnTo>
                    <a:pt x="9198" y="4831"/>
                  </a:lnTo>
                  <a:lnTo>
                    <a:pt x="9199" y="4855"/>
                  </a:lnTo>
                  <a:lnTo>
                    <a:pt x="9199" y="4864"/>
                  </a:lnTo>
                  <a:lnTo>
                    <a:pt x="9200" y="4888"/>
                  </a:lnTo>
                  <a:lnTo>
                    <a:pt x="9200" y="4893"/>
                  </a:lnTo>
                  <a:lnTo>
                    <a:pt x="9200" y="6388"/>
                  </a:lnTo>
                  <a:lnTo>
                    <a:pt x="9200" y="6393"/>
                  </a:lnTo>
                  <a:lnTo>
                    <a:pt x="9199" y="6417"/>
                  </a:lnTo>
                  <a:lnTo>
                    <a:pt x="9199" y="6426"/>
                  </a:lnTo>
                  <a:lnTo>
                    <a:pt x="9198" y="6450"/>
                  </a:lnTo>
                  <a:lnTo>
                    <a:pt x="9197" y="6460"/>
                  </a:lnTo>
                  <a:lnTo>
                    <a:pt x="9195" y="6483"/>
                  </a:lnTo>
                  <a:lnTo>
                    <a:pt x="9194" y="6493"/>
                  </a:lnTo>
                  <a:lnTo>
                    <a:pt x="9191" y="6516"/>
                  </a:lnTo>
                  <a:lnTo>
                    <a:pt x="9189" y="6526"/>
                  </a:lnTo>
                  <a:lnTo>
                    <a:pt x="9185" y="6549"/>
                  </a:lnTo>
                  <a:lnTo>
                    <a:pt x="9183" y="6558"/>
                  </a:lnTo>
                  <a:lnTo>
                    <a:pt x="9178" y="6582"/>
                  </a:lnTo>
                  <a:lnTo>
                    <a:pt x="9176" y="6591"/>
                  </a:lnTo>
                  <a:lnTo>
                    <a:pt x="9171" y="6614"/>
                  </a:lnTo>
                  <a:lnTo>
                    <a:pt x="9168" y="6623"/>
                  </a:lnTo>
                  <a:lnTo>
                    <a:pt x="9162" y="6646"/>
                  </a:lnTo>
                  <a:lnTo>
                    <a:pt x="9159" y="6655"/>
                  </a:lnTo>
                  <a:lnTo>
                    <a:pt x="9151" y="6678"/>
                  </a:lnTo>
                  <a:lnTo>
                    <a:pt x="9148" y="6686"/>
                  </a:lnTo>
                  <a:lnTo>
                    <a:pt x="9140" y="6709"/>
                  </a:lnTo>
                  <a:lnTo>
                    <a:pt x="9137" y="6717"/>
                  </a:lnTo>
                  <a:lnTo>
                    <a:pt x="9127" y="6740"/>
                  </a:lnTo>
                  <a:lnTo>
                    <a:pt x="9124" y="6748"/>
                  </a:lnTo>
                  <a:lnTo>
                    <a:pt x="9114" y="6770"/>
                  </a:lnTo>
                  <a:lnTo>
                    <a:pt x="9110" y="6778"/>
                  </a:lnTo>
                  <a:lnTo>
                    <a:pt x="9099" y="6800"/>
                  </a:lnTo>
                  <a:lnTo>
                    <a:pt x="9094" y="6808"/>
                  </a:lnTo>
                  <a:lnTo>
                    <a:pt x="9083" y="6829"/>
                  </a:lnTo>
                  <a:lnTo>
                    <a:pt x="9078" y="6837"/>
                  </a:lnTo>
                  <a:lnTo>
                    <a:pt x="9066" y="6858"/>
                  </a:lnTo>
                  <a:lnTo>
                    <a:pt x="9061" y="6866"/>
                  </a:lnTo>
                  <a:lnTo>
                    <a:pt x="9048" y="6886"/>
                  </a:lnTo>
                  <a:lnTo>
                    <a:pt x="9042" y="6893"/>
                  </a:lnTo>
                  <a:lnTo>
                    <a:pt x="9028" y="6913"/>
                  </a:lnTo>
                  <a:lnTo>
                    <a:pt x="9023" y="6920"/>
                  </a:lnTo>
                  <a:lnTo>
                    <a:pt x="9008" y="6939"/>
                  </a:lnTo>
                  <a:lnTo>
                    <a:pt x="9003" y="6947"/>
                  </a:lnTo>
                  <a:lnTo>
                    <a:pt x="8987" y="6965"/>
                  </a:lnTo>
                  <a:lnTo>
                    <a:pt x="8981" y="6972"/>
                  </a:lnTo>
                  <a:lnTo>
                    <a:pt x="8965" y="6990"/>
                  </a:lnTo>
                  <a:lnTo>
                    <a:pt x="8959" y="6996"/>
                  </a:lnTo>
                  <a:lnTo>
                    <a:pt x="8943" y="7014"/>
                  </a:lnTo>
                  <a:lnTo>
                    <a:pt x="8936" y="7020"/>
                  </a:lnTo>
                  <a:lnTo>
                    <a:pt x="8919" y="7037"/>
                  </a:lnTo>
                  <a:lnTo>
                    <a:pt x="8912" y="7043"/>
                  </a:lnTo>
                  <a:lnTo>
                    <a:pt x="8894" y="7059"/>
                  </a:lnTo>
                  <a:lnTo>
                    <a:pt x="8888" y="7065"/>
                  </a:lnTo>
                  <a:lnTo>
                    <a:pt x="8869" y="7080"/>
                  </a:lnTo>
                  <a:lnTo>
                    <a:pt x="8862" y="7086"/>
                  </a:lnTo>
                  <a:lnTo>
                    <a:pt x="8843" y="7101"/>
                  </a:lnTo>
                  <a:lnTo>
                    <a:pt x="8836" y="7106"/>
                  </a:lnTo>
                  <a:lnTo>
                    <a:pt x="8816" y="7120"/>
                  </a:lnTo>
                  <a:lnTo>
                    <a:pt x="8809" y="7125"/>
                  </a:lnTo>
                  <a:lnTo>
                    <a:pt x="8789" y="7139"/>
                  </a:lnTo>
                  <a:lnTo>
                    <a:pt x="8781" y="7144"/>
                  </a:lnTo>
                  <a:lnTo>
                    <a:pt x="8761" y="7156"/>
                  </a:lnTo>
                  <a:lnTo>
                    <a:pt x="8750" y="7162"/>
                  </a:lnTo>
                  <a:lnTo>
                    <a:pt x="8729" y="7174"/>
                  </a:lnTo>
                  <a:lnTo>
                    <a:pt x="8721" y="7178"/>
                  </a:lnTo>
                  <a:lnTo>
                    <a:pt x="8699" y="7189"/>
                  </a:lnTo>
                  <a:lnTo>
                    <a:pt x="8691" y="7193"/>
                  </a:lnTo>
                  <a:lnTo>
                    <a:pt x="8669" y="7203"/>
                  </a:lnTo>
                  <a:lnTo>
                    <a:pt x="8660" y="7207"/>
                  </a:lnTo>
                  <a:lnTo>
                    <a:pt x="8638" y="7216"/>
                  </a:lnTo>
                  <a:lnTo>
                    <a:pt x="8629" y="7219"/>
                  </a:lnTo>
                  <a:lnTo>
                    <a:pt x="8607" y="7227"/>
                  </a:lnTo>
                  <a:lnTo>
                    <a:pt x="8598" y="7230"/>
                  </a:lnTo>
                  <a:lnTo>
                    <a:pt x="8575" y="7238"/>
                  </a:lnTo>
                  <a:lnTo>
                    <a:pt x="8567" y="7240"/>
                  </a:lnTo>
                  <a:lnTo>
                    <a:pt x="8544" y="7247"/>
                  </a:lnTo>
                  <a:lnTo>
                    <a:pt x="8535" y="7249"/>
                  </a:lnTo>
                  <a:lnTo>
                    <a:pt x="8511" y="7255"/>
                  </a:lnTo>
                  <a:lnTo>
                    <a:pt x="8502" y="7257"/>
                  </a:lnTo>
                  <a:lnTo>
                    <a:pt x="8479" y="7262"/>
                  </a:lnTo>
                  <a:lnTo>
                    <a:pt x="8470" y="7264"/>
                  </a:lnTo>
                  <a:lnTo>
                    <a:pt x="8446" y="7268"/>
                  </a:lnTo>
                  <a:lnTo>
                    <a:pt x="8437" y="7269"/>
                  </a:lnTo>
                  <a:lnTo>
                    <a:pt x="8413" y="7272"/>
                  </a:lnTo>
                  <a:lnTo>
                    <a:pt x="8404" y="7273"/>
                  </a:lnTo>
                  <a:lnTo>
                    <a:pt x="8380" y="7275"/>
                  </a:lnTo>
                  <a:lnTo>
                    <a:pt x="8371" y="7276"/>
                  </a:lnTo>
                  <a:lnTo>
                    <a:pt x="8347" y="7277"/>
                  </a:lnTo>
                  <a:lnTo>
                    <a:pt x="8338" y="7278"/>
                  </a:lnTo>
                  <a:lnTo>
                    <a:pt x="8314" y="7278"/>
                  </a:lnTo>
                  <a:lnTo>
                    <a:pt x="8309" y="7278"/>
                  </a:lnTo>
                  <a:lnTo>
                    <a:pt x="7559" y="7278"/>
                  </a:lnTo>
                  <a:lnTo>
                    <a:pt x="6778" y="8059"/>
                  </a:lnTo>
                  <a:lnTo>
                    <a:pt x="6753" y="8080"/>
                  </a:lnTo>
                  <a:lnTo>
                    <a:pt x="6726" y="8099"/>
                  </a:lnTo>
                  <a:lnTo>
                    <a:pt x="6697" y="8113"/>
                  </a:lnTo>
                  <a:lnTo>
                    <a:pt x="6666" y="8123"/>
                  </a:lnTo>
                  <a:lnTo>
                    <a:pt x="6634" y="8130"/>
                  </a:lnTo>
                  <a:lnTo>
                    <a:pt x="6601" y="8132"/>
                  </a:lnTo>
                  <a:lnTo>
                    <a:pt x="6568" y="8130"/>
                  </a:lnTo>
                  <a:lnTo>
                    <a:pt x="6536" y="8123"/>
                  </a:lnTo>
                  <a:lnTo>
                    <a:pt x="6505" y="8113"/>
                  </a:lnTo>
                  <a:lnTo>
                    <a:pt x="6476" y="8099"/>
                  </a:lnTo>
                  <a:lnTo>
                    <a:pt x="6449" y="8080"/>
                  </a:lnTo>
                  <a:lnTo>
                    <a:pt x="6424" y="8059"/>
                  </a:lnTo>
                  <a:lnTo>
                    <a:pt x="6403" y="8034"/>
                  </a:lnTo>
                  <a:lnTo>
                    <a:pt x="6384" y="8007"/>
                  </a:lnTo>
                  <a:lnTo>
                    <a:pt x="6370" y="7978"/>
                  </a:lnTo>
                  <a:lnTo>
                    <a:pt x="6360" y="7947"/>
                  </a:lnTo>
                  <a:lnTo>
                    <a:pt x="6353" y="7915"/>
                  </a:lnTo>
                  <a:lnTo>
                    <a:pt x="6351" y="7882"/>
                  </a:lnTo>
                  <a:lnTo>
                    <a:pt x="6351" y="7278"/>
                  </a:lnTo>
                  <a:lnTo>
                    <a:pt x="5961" y="7278"/>
                  </a:lnTo>
                  <a:lnTo>
                    <a:pt x="5928" y="7276"/>
                  </a:lnTo>
                  <a:lnTo>
                    <a:pt x="5896" y="7269"/>
                  </a:lnTo>
                  <a:lnTo>
                    <a:pt x="5865" y="7259"/>
                  </a:lnTo>
                  <a:lnTo>
                    <a:pt x="5836" y="7245"/>
                  </a:lnTo>
                  <a:lnTo>
                    <a:pt x="5809" y="7226"/>
                  </a:lnTo>
                  <a:lnTo>
                    <a:pt x="5784" y="7205"/>
                  </a:lnTo>
                  <a:lnTo>
                    <a:pt x="5763" y="7180"/>
                  </a:lnTo>
                  <a:lnTo>
                    <a:pt x="5744" y="7153"/>
                  </a:lnTo>
                  <a:lnTo>
                    <a:pt x="5730" y="7124"/>
                  </a:lnTo>
                  <a:lnTo>
                    <a:pt x="5720" y="7093"/>
                  </a:lnTo>
                  <a:lnTo>
                    <a:pt x="5713" y="7061"/>
                  </a:lnTo>
                  <a:lnTo>
                    <a:pt x="5711" y="7028"/>
                  </a:lnTo>
                  <a:lnTo>
                    <a:pt x="5713" y="6995"/>
                  </a:lnTo>
                  <a:lnTo>
                    <a:pt x="5720" y="6963"/>
                  </a:lnTo>
                  <a:lnTo>
                    <a:pt x="5730" y="6932"/>
                  </a:lnTo>
                  <a:lnTo>
                    <a:pt x="5744" y="6903"/>
                  </a:lnTo>
                  <a:lnTo>
                    <a:pt x="5763" y="6876"/>
                  </a:lnTo>
                  <a:lnTo>
                    <a:pt x="5784" y="6851"/>
                  </a:lnTo>
                  <a:lnTo>
                    <a:pt x="5809" y="6830"/>
                  </a:lnTo>
                  <a:lnTo>
                    <a:pt x="5836" y="6811"/>
                  </a:lnTo>
                  <a:lnTo>
                    <a:pt x="5865" y="6797"/>
                  </a:lnTo>
                  <a:lnTo>
                    <a:pt x="5896" y="6787"/>
                  </a:lnTo>
                  <a:lnTo>
                    <a:pt x="5928" y="6780"/>
                  </a:lnTo>
                  <a:lnTo>
                    <a:pt x="5961" y="6778"/>
                  </a:lnTo>
                  <a:lnTo>
                    <a:pt x="6601" y="6778"/>
                  </a:lnTo>
                  <a:lnTo>
                    <a:pt x="6634" y="6780"/>
                  </a:lnTo>
                  <a:lnTo>
                    <a:pt x="6666" y="6787"/>
                  </a:lnTo>
                  <a:lnTo>
                    <a:pt x="6697" y="6797"/>
                  </a:lnTo>
                  <a:lnTo>
                    <a:pt x="6726" y="6811"/>
                  </a:lnTo>
                  <a:lnTo>
                    <a:pt x="6753" y="6830"/>
                  </a:lnTo>
                  <a:lnTo>
                    <a:pt x="6778" y="6851"/>
                  </a:lnTo>
                  <a:lnTo>
                    <a:pt x="6799" y="6876"/>
                  </a:lnTo>
                  <a:lnTo>
                    <a:pt x="6818" y="6903"/>
                  </a:lnTo>
                  <a:lnTo>
                    <a:pt x="6832" y="6932"/>
                  </a:lnTo>
                  <a:lnTo>
                    <a:pt x="6842" y="6963"/>
                  </a:lnTo>
                  <a:lnTo>
                    <a:pt x="6849" y="6995"/>
                  </a:lnTo>
                  <a:lnTo>
                    <a:pt x="6851" y="7028"/>
                  </a:lnTo>
                  <a:lnTo>
                    <a:pt x="6851" y="7278"/>
                  </a:lnTo>
                  <a:lnTo>
                    <a:pt x="7278" y="6851"/>
                  </a:lnTo>
                  <a:lnTo>
                    <a:pt x="7303" y="6830"/>
                  </a:lnTo>
                  <a:lnTo>
                    <a:pt x="7330" y="6811"/>
                  </a:lnTo>
                  <a:lnTo>
                    <a:pt x="7359" y="6797"/>
                  </a:lnTo>
                  <a:lnTo>
                    <a:pt x="7390" y="6787"/>
                  </a:lnTo>
                  <a:lnTo>
                    <a:pt x="7422" y="6780"/>
                  </a:lnTo>
                  <a:lnTo>
                    <a:pt x="7455" y="6778"/>
                  </a:lnTo>
                  <a:lnTo>
                    <a:pt x="8307" y="6778"/>
                  </a:lnTo>
                  <a:lnTo>
                    <a:pt x="8324" y="6778"/>
                  </a:lnTo>
                  <a:lnTo>
                    <a:pt x="8339" y="6777"/>
                  </a:lnTo>
                  <a:lnTo>
                    <a:pt x="8354" y="6776"/>
                  </a:lnTo>
                  <a:lnTo>
                    <a:pt x="8368" y="6774"/>
                  </a:lnTo>
                  <a:lnTo>
                    <a:pt x="8383" y="6771"/>
                  </a:lnTo>
                  <a:lnTo>
                    <a:pt x="8397" y="6768"/>
                  </a:lnTo>
                  <a:lnTo>
                    <a:pt x="8411" y="6765"/>
                  </a:lnTo>
                  <a:lnTo>
                    <a:pt x="8425" y="6761"/>
                  </a:lnTo>
                  <a:lnTo>
                    <a:pt x="8439" y="6756"/>
                  </a:lnTo>
                  <a:lnTo>
                    <a:pt x="8453" y="6751"/>
                  </a:lnTo>
                  <a:lnTo>
                    <a:pt x="8466" y="6746"/>
                  </a:lnTo>
                  <a:lnTo>
                    <a:pt x="8480" y="6740"/>
                  </a:lnTo>
                  <a:lnTo>
                    <a:pt x="8493" y="6733"/>
                  </a:lnTo>
                  <a:lnTo>
                    <a:pt x="8505" y="6727"/>
                  </a:lnTo>
                  <a:lnTo>
                    <a:pt x="8516" y="6720"/>
                  </a:lnTo>
                  <a:lnTo>
                    <a:pt x="8528" y="6711"/>
                  </a:lnTo>
                  <a:lnTo>
                    <a:pt x="8541" y="6703"/>
                  </a:lnTo>
                  <a:lnTo>
                    <a:pt x="8552" y="6694"/>
                  </a:lnTo>
                  <a:lnTo>
                    <a:pt x="8564" y="6684"/>
                  </a:lnTo>
                  <a:lnTo>
                    <a:pt x="8575" y="6674"/>
                  </a:lnTo>
                  <a:lnTo>
                    <a:pt x="8585" y="6664"/>
                  </a:lnTo>
                  <a:lnTo>
                    <a:pt x="8595" y="6653"/>
                  </a:lnTo>
                  <a:lnTo>
                    <a:pt x="8605" y="6642"/>
                  </a:lnTo>
                  <a:lnTo>
                    <a:pt x="8615" y="6631"/>
                  </a:lnTo>
                  <a:lnTo>
                    <a:pt x="8624" y="6620"/>
                  </a:lnTo>
                  <a:lnTo>
                    <a:pt x="8632" y="6608"/>
                  </a:lnTo>
                  <a:lnTo>
                    <a:pt x="8640" y="6595"/>
                  </a:lnTo>
                  <a:lnTo>
                    <a:pt x="8647" y="6583"/>
                  </a:lnTo>
                  <a:lnTo>
                    <a:pt x="8655" y="6570"/>
                  </a:lnTo>
                  <a:lnTo>
                    <a:pt x="8661" y="6557"/>
                  </a:lnTo>
                  <a:lnTo>
                    <a:pt x="8667" y="6544"/>
                  </a:lnTo>
                  <a:lnTo>
                    <a:pt x="8673" y="6530"/>
                  </a:lnTo>
                  <a:lnTo>
                    <a:pt x="8678" y="6517"/>
                  </a:lnTo>
                  <a:lnTo>
                    <a:pt x="8682" y="6503"/>
                  </a:lnTo>
                  <a:lnTo>
                    <a:pt x="8687" y="6489"/>
                  </a:lnTo>
                  <a:lnTo>
                    <a:pt x="8690" y="6474"/>
                  </a:lnTo>
                  <a:lnTo>
                    <a:pt x="8693" y="6460"/>
                  </a:lnTo>
                  <a:lnTo>
                    <a:pt x="8696" y="6446"/>
                  </a:lnTo>
                  <a:lnTo>
                    <a:pt x="8697" y="6431"/>
                  </a:lnTo>
                  <a:lnTo>
                    <a:pt x="8699" y="6417"/>
                  </a:lnTo>
                  <a:lnTo>
                    <a:pt x="8700" y="6402"/>
                  </a:lnTo>
                  <a:lnTo>
                    <a:pt x="8700" y="6386"/>
                  </a:lnTo>
                  <a:lnTo>
                    <a:pt x="8700" y="4895"/>
                  </a:lnTo>
                  <a:lnTo>
                    <a:pt x="8700" y="4879"/>
                  </a:lnTo>
                  <a:lnTo>
                    <a:pt x="8699" y="4864"/>
                  </a:lnTo>
                  <a:lnTo>
                    <a:pt x="8697" y="4850"/>
                  </a:lnTo>
                  <a:lnTo>
                    <a:pt x="8696" y="4835"/>
                  </a:lnTo>
                  <a:lnTo>
                    <a:pt x="8693" y="4821"/>
                  </a:lnTo>
                  <a:lnTo>
                    <a:pt x="8690" y="4807"/>
                  </a:lnTo>
                  <a:lnTo>
                    <a:pt x="8687" y="4792"/>
                  </a:lnTo>
                  <a:lnTo>
                    <a:pt x="8682" y="4778"/>
                  </a:lnTo>
                  <a:lnTo>
                    <a:pt x="8678" y="4764"/>
                  </a:lnTo>
                  <a:lnTo>
                    <a:pt x="8673" y="4751"/>
                  </a:lnTo>
                  <a:lnTo>
                    <a:pt x="8667" y="4737"/>
                  </a:lnTo>
                  <a:lnTo>
                    <a:pt x="8661" y="4724"/>
                  </a:lnTo>
                  <a:lnTo>
                    <a:pt x="8655" y="4711"/>
                  </a:lnTo>
                  <a:lnTo>
                    <a:pt x="8647" y="4698"/>
                  </a:lnTo>
                  <a:lnTo>
                    <a:pt x="8640" y="4686"/>
                  </a:lnTo>
                  <a:lnTo>
                    <a:pt x="8632" y="4673"/>
                  </a:lnTo>
                  <a:lnTo>
                    <a:pt x="8624" y="4662"/>
                  </a:lnTo>
                  <a:lnTo>
                    <a:pt x="8615" y="4650"/>
                  </a:lnTo>
                  <a:lnTo>
                    <a:pt x="8605" y="4639"/>
                  </a:lnTo>
                  <a:lnTo>
                    <a:pt x="8596" y="4628"/>
                  </a:lnTo>
                  <a:lnTo>
                    <a:pt x="8586" y="4617"/>
                  </a:lnTo>
                  <a:lnTo>
                    <a:pt x="8575" y="4607"/>
                  </a:lnTo>
                  <a:lnTo>
                    <a:pt x="8564" y="4598"/>
                  </a:lnTo>
                  <a:lnTo>
                    <a:pt x="8553" y="4588"/>
                  </a:lnTo>
                  <a:lnTo>
                    <a:pt x="8541" y="4579"/>
                  </a:lnTo>
                  <a:lnTo>
                    <a:pt x="8530" y="4571"/>
                  </a:lnTo>
                  <a:lnTo>
                    <a:pt x="8517" y="4563"/>
                  </a:lnTo>
                  <a:lnTo>
                    <a:pt x="8505" y="4555"/>
                  </a:lnTo>
                  <a:lnTo>
                    <a:pt x="8491" y="4548"/>
                  </a:lnTo>
                  <a:lnTo>
                    <a:pt x="8478" y="4541"/>
                  </a:lnTo>
                  <a:lnTo>
                    <a:pt x="8465" y="4535"/>
                  </a:lnTo>
                  <a:lnTo>
                    <a:pt x="8452" y="4530"/>
                  </a:lnTo>
                  <a:lnTo>
                    <a:pt x="8438" y="4525"/>
                  </a:lnTo>
                  <a:lnTo>
                    <a:pt x="8425" y="4520"/>
                  </a:lnTo>
                  <a:lnTo>
                    <a:pt x="8411" y="4516"/>
                  </a:lnTo>
                  <a:lnTo>
                    <a:pt x="8397" y="4513"/>
                  </a:lnTo>
                  <a:lnTo>
                    <a:pt x="8382" y="4510"/>
                  </a:lnTo>
                  <a:lnTo>
                    <a:pt x="8368" y="4507"/>
                  </a:lnTo>
                  <a:lnTo>
                    <a:pt x="8353" y="4505"/>
                  </a:lnTo>
                  <a:lnTo>
                    <a:pt x="8339" y="4504"/>
                  </a:lnTo>
                  <a:lnTo>
                    <a:pt x="8324" y="4503"/>
                  </a:lnTo>
                  <a:lnTo>
                    <a:pt x="8307" y="4503"/>
                  </a:lnTo>
                  <a:lnTo>
                    <a:pt x="7065" y="4503"/>
                  </a:lnTo>
                  <a:lnTo>
                    <a:pt x="7065" y="4680"/>
                  </a:lnTo>
                  <a:lnTo>
                    <a:pt x="7065" y="4685"/>
                  </a:lnTo>
                  <a:lnTo>
                    <a:pt x="7064" y="4709"/>
                  </a:lnTo>
                  <a:lnTo>
                    <a:pt x="7064" y="4718"/>
                  </a:lnTo>
                  <a:lnTo>
                    <a:pt x="7063" y="4742"/>
                  </a:lnTo>
                  <a:lnTo>
                    <a:pt x="7062" y="4752"/>
                  </a:lnTo>
                  <a:lnTo>
                    <a:pt x="7060" y="4775"/>
                  </a:lnTo>
                  <a:lnTo>
                    <a:pt x="7059" y="4785"/>
                  </a:lnTo>
                  <a:lnTo>
                    <a:pt x="7056" y="4808"/>
                  </a:lnTo>
                  <a:lnTo>
                    <a:pt x="7054" y="4818"/>
                  </a:lnTo>
                  <a:lnTo>
                    <a:pt x="7050" y="4841"/>
                  </a:lnTo>
                  <a:lnTo>
                    <a:pt x="7048" y="4850"/>
                  </a:lnTo>
                  <a:lnTo>
                    <a:pt x="7043" y="4874"/>
                  </a:lnTo>
                  <a:lnTo>
                    <a:pt x="7041" y="4883"/>
                  </a:lnTo>
                  <a:lnTo>
                    <a:pt x="7036" y="4906"/>
                  </a:lnTo>
                  <a:lnTo>
                    <a:pt x="7033" y="4915"/>
                  </a:lnTo>
                  <a:lnTo>
                    <a:pt x="7027" y="4938"/>
                  </a:lnTo>
                  <a:lnTo>
                    <a:pt x="7024" y="4947"/>
                  </a:lnTo>
                  <a:lnTo>
                    <a:pt x="7016" y="4970"/>
                  </a:lnTo>
                  <a:lnTo>
                    <a:pt x="7013" y="4978"/>
                  </a:lnTo>
                  <a:lnTo>
                    <a:pt x="7005" y="5001"/>
                  </a:lnTo>
                  <a:lnTo>
                    <a:pt x="7002" y="5009"/>
                  </a:lnTo>
                  <a:lnTo>
                    <a:pt x="6992" y="5032"/>
                  </a:lnTo>
                  <a:lnTo>
                    <a:pt x="6989" y="5040"/>
                  </a:lnTo>
                  <a:lnTo>
                    <a:pt x="6979" y="5062"/>
                  </a:lnTo>
                  <a:lnTo>
                    <a:pt x="6975" y="5070"/>
                  </a:lnTo>
                  <a:lnTo>
                    <a:pt x="6964" y="5092"/>
                  </a:lnTo>
                  <a:lnTo>
                    <a:pt x="6959" y="5100"/>
                  </a:lnTo>
                  <a:lnTo>
                    <a:pt x="6948" y="5121"/>
                  </a:lnTo>
                  <a:lnTo>
                    <a:pt x="6943" y="5129"/>
                  </a:lnTo>
                  <a:lnTo>
                    <a:pt x="6931" y="5150"/>
                  </a:lnTo>
                  <a:lnTo>
                    <a:pt x="6926" y="5158"/>
                  </a:lnTo>
                  <a:lnTo>
                    <a:pt x="6913" y="5178"/>
                  </a:lnTo>
                  <a:lnTo>
                    <a:pt x="6907" y="5185"/>
                  </a:lnTo>
                  <a:lnTo>
                    <a:pt x="6893" y="5205"/>
                  </a:lnTo>
                  <a:lnTo>
                    <a:pt x="6888" y="5212"/>
                  </a:lnTo>
                  <a:lnTo>
                    <a:pt x="6873" y="5231"/>
                  </a:lnTo>
                  <a:lnTo>
                    <a:pt x="6868" y="5239"/>
                  </a:lnTo>
                  <a:lnTo>
                    <a:pt x="6852" y="5257"/>
                  </a:lnTo>
                  <a:lnTo>
                    <a:pt x="6846" y="5264"/>
                  </a:lnTo>
                  <a:lnTo>
                    <a:pt x="6830" y="5282"/>
                  </a:lnTo>
                  <a:lnTo>
                    <a:pt x="6824" y="5289"/>
                  </a:lnTo>
                  <a:lnTo>
                    <a:pt x="6807" y="5306"/>
                  </a:lnTo>
                  <a:lnTo>
                    <a:pt x="6801" y="5312"/>
                  </a:lnTo>
                  <a:lnTo>
                    <a:pt x="6784" y="5329"/>
                  </a:lnTo>
                  <a:lnTo>
                    <a:pt x="6777" y="5335"/>
                  </a:lnTo>
                  <a:lnTo>
                    <a:pt x="6759" y="5351"/>
                  </a:lnTo>
                  <a:lnTo>
                    <a:pt x="6752" y="5357"/>
                  </a:lnTo>
                  <a:lnTo>
                    <a:pt x="6734" y="5373"/>
                  </a:lnTo>
                  <a:lnTo>
                    <a:pt x="6726" y="5378"/>
                  </a:lnTo>
                  <a:lnTo>
                    <a:pt x="6707" y="5393"/>
                  </a:lnTo>
                  <a:lnTo>
                    <a:pt x="6700" y="5398"/>
                  </a:lnTo>
                  <a:lnTo>
                    <a:pt x="6680" y="5412"/>
                  </a:lnTo>
                  <a:lnTo>
                    <a:pt x="6673" y="5418"/>
                  </a:lnTo>
                  <a:lnTo>
                    <a:pt x="6653" y="5431"/>
                  </a:lnTo>
                  <a:lnTo>
                    <a:pt x="6645" y="5436"/>
                  </a:lnTo>
                  <a:lnTo>
                    <a:pt x="6624" y="5448"/>
                  </a:lnTo>
                  <a:lnTo>
                    <a:pt x="6617" y="5452"/>
                  </a:lnTo>
                  <a:lnTo>
                    <a:pt x="6595" y="5464"/>
                  </a:lnTo>
                  <a:lnTo>
                    <a:pt x="6587" y="5469"/>
                  </a:lnTo>
                  <a:lnTo>
                    <a:pt x="6565" y="5480"/>
                  </a:lnTo>
                  <a:lnTo>
                    <a:pt x="6557" y="5484"/>
                  </a:lnTo>
                  <a:lnTo>
                    <a:pt x="6535" y="5494"/>
                  </a:lnTo>
                  <a:lnTo>
                    <a:pt x="6526" y="5498"/>
                  </a:lnTo>
                  <a:lnTo>
                    <a:pt x="6504" y="5507"/>
                  </a:lnTo>
                  <a:lnTo>
                    <a:pt x="6495" y="5510"/>
                  </a:lnTo>
                  <a:lnTo>
                    <a:pt x="6473" y="5519"/>
                  </a:lnTo>
                  <a:lnTo>
                    <a:pt x="6464" y="5522"/>
                  </a:lnTo>
                  <a:lnTo>
                    <a:pt x="6441" y="5529"/>
                  </a:lnTo>
                  <a:lnTo>
                    <a:pt x="6432" y="5532"/>
                  </a:lnTo>
                  <a:lnTo>
                    <a:pt x="6409" y="5539"/>
                  </a:lnTo>
                  <a:lnTo>
                    <a:pt x="6400" y="5541"/>
                  </a:lnTo>
                  <a:lnTo>
                    <a:pt x="6377" y="5547"/>
                  </a:lnTo>
                  <a:lnTo>
                    <a:pt x="6368" y="5549"/>
                  </a:lnTo>
                  <a:lnTo>
                    <a:pt x="6344" y="5554"/>
                  </a:lnTo>
                  <a:lnTo>
                    <a:pt x="6335" y="5555"/>
                  </a:lnTo>
                  <a:lnTo>
                    <a:pt x="6311" y="5559"/>
                  </a:lnTo>
                  <a:lnTo>
                    <a:pt x="6302" y="5561"/>
                  </a:lnTo>
                  <a:lnTo>
                    <a:pt x="6278" y="5564"/>
                  </a:lnTo>
                  <a:lnTo>
                    <a:pt x="6269" y="5565"/>
                  </a:lnTo>
                  <a:lnTo>
                    <a:pt x="6245" y="5567"/>
                  </a:lnTo>
                  <a:lnTo>
                    <a:pt x="6236" y="5568"/>
                  </a:lnTo>
                  <a:lnTo>
                    <a:pt x="6212" y="5569"/>
                  </a:lnTo>
                  <a:lnTo>
                    <a:pt x="6203" y="5570"/>
                  </a:lnTo>
                  <a:lnTo>
                    <a:pt x="6179" y="5570"/>
                  </a:lnTo>
                  <a:lnTo>
                    <a:pt x="6174" y="5570"/>
                  </a:lnTo>
                  <a:lnTo>
                    <a:pt x="4143" y="5570"/>
                  </a:lnTo>
                  <a:lnTo>
                    <a:pt x="3149" y="6565"/>
                  </a:lnTo>
                  <a:lnTo>
                    <a:pt x="3124" y="6586"/>
                  </a:lnTo>
                  <a:lnTo>
                    <a:pt x="3097" y="6604"/>
                  </a:lnTo>
                  <a:lnTo>
                    <a:pt x="3068" y="6619"/>
                  </a:lnTo>
                  <a:lnTo>
                    <a:pt x="3037" y="6629"/>
                  </a:lnTo>
                  <a:lnTo>
                    <a:pt x="3005" y="6636"/>
                  </a:lnTo>
                  <a:lnTo>
                    <a:pt x="2972" y="6638"/>
                  </a:lnTo>
                  <a:lnTo>
                    <a:pt x="2939" y="6636"/>
                  </a:lnTo>
                  <a:lnTo>
                    <a:pt x="2907" y="6629"/>
                  </a:lnTo>
                  <a:lnTo>
                    <a:pt x="2876" y="6619"/>
                  </a:lnTo>
                  <a:lnTo>
                    <a:pt x="2847" y="6605"/>
                  </a:lnTo>
                  <a:lnTo>
                    <a:pt x="2820" y="6586"/>
                  </a:lnTo>
                  <a:lnTo>
                    <a:pt x="2795" y="6565"/>
                  </a:lnTo>
                  <a:lnTo>
                    <a:pt x="2774" y="6540"/>
                  </a:lnTo>
                  <a:lnTo>
                    <a:pt x="2756" y="6513"/>
                  </a:lnTo>
                  <a:lnTo>
                    <a:pt x="2741" y="6484"/>
                  </a:lnTo>
                  <a:lnTo>
                    <a:pt x="2731" y="6453"/>
                  </a:lnTo>
                  <a:lnTo>
                    <a:pt x="2724" y="6421"/>
                  </a:lnTo>
                  <a:lnTo>
                    <a:pt x="2722" y="6388"/>
                  </a:lnTo>
                  <a:lnTo>
                    <a:pt x="2722" y="5570"/>
                  </a:lnTo>
                  <a:lnTo>
                    <a:pt x="1691" y="5570"/>
                  </a:lnTo>
                  <a:lnTo>
                    <a:pt x="1686" y="5570"/>
                  </a:lnTo>
                  <a:lnTo>
                    <a:pt x="1662" y="5570"/>
                  </a:lnTo>
                  <a:lnTo>
                    <a:pt x="1653" y="5569"/>
                  </a:lnTo>
                  <a:lnTo>
                    <a:pt x="1629" y="5568"/>
                  </a:lnTo>
                  <a:lnTo>
                    <a:pt x="1620" y="5567"/>
                  </a:lnTo>
                  <a:lnTo>
                    <a:pt x="1596" y="5565"/>
                  </a:lnTo>
                  <a:lnTo>
                    <a:pt x="1587" y="5564"/>
                  </a:lnTo>
                  <a:lnTo>
                    <a:pt x="1563" y="5561"/>
                  </a:lnTo>
                  <a:lnTo>
                    <a:pt x="1554" y="5559"/>
                  </a:lnTo>
                  <a:lnTo>
                    <a:pt x="1530" y="5555"/>
                  </a:lnTo>
                  <a:lnTo>
                    <a:pt x="1521" y="5554"/>
                  </a:lnTo>
                  <a:lnTo>
                    <a:pt x="1497" y="5549"/>
                  </a:lnTo>
                  <a:lnTo>
                    <a:pt x="1488" y="5547"/>
                  </a:lnTo>
                  <a:lnTo>
                    <a:pt x="1465" y="5541"/>
                  </a:lnTo>
                  <a:lnTo>
                    <a:pt x="1456" y="5539"/>
                  </a:lnTo>
                  <a:lnTo>
                    <a:pt x="1433" y="5532"/>
                  </a:lnTo>
                  <a:lnTo>
                    <a:pt x="1424" y="5529"/>
                  </a:lnTo>
                  <a:lnTo>
                    <a:pt x="1401" y="5522"/>
                  </a:lnTo>
                  <a:lnTo>
                    <a:pt x="1392" y="5519"/>
                  </a:lnTo>
                  <a:lnTo>
                    <a:pt x="1370" y="5510"/>
                  </a:lnTo>
                  <a:lnTo>
                    <a:pt x="1361" y="5507"/>
                  </a:lnTo>
                  <a:lnTo>
                    <a:pt x="1339" y="5498"/>
                  </a:lnTo>
                  <a:lnTo>
                    <a:pt x="1330" y="5494"/>
                  </a:lnTo>
                  <a:lnTo>
                    <a:pt x="1308" y="5484"/>
                  </a:lnTo>
                  <a:lnTo>
                    <a:pt x="1300" y="5480"/>
                  </a:lnTo>
                  <a:lnTo>
                    <a:pt x="1278" y="5469"/>
                  </a:lnTo>
                  <a:lnTo>
                    <a:pt x="1270" y="5464"/>
                  </a:lnTo>
                  <a:lnTo>
                    <a:pt x="1248" y="5452"/>
                  </a:lnTo>
                  <a:lnTo>
                    <a:pt x="1241" y="5448"/>
                  </a:lnTo>
                  <a:lnTo>
                    <a:pt x="1220" y="5436"/>
                  </a:lnTo>
                  <a:lnTo>
                    <a:pt x="1212" y="5431"/>
                  </a:lnTo>
                  <a:lnTo>
                    <a:pt x="1192" y="5418"/>
                  </a:lnTo>
                  <a:lnTo>
                    <a:pt x="1185" y="5412"/>
                  </a:lnTo>
                  <a:lnTo>
                    <a:pt x="1165" y="5398"/>
                  </a:lnTo>
                  <a:lnTo>
                    <a:pt x="1158" y="5393"/>
                  </a:lnTo>
                  <a:lnTo>
                    <a:pt x="1139" y="5378"/>
                  </a:lnTo>
                  <a:lnTo>
                    <a:pt x="1131" y="5373"/>
                  </a:lnTo>
                  <a:lnTo>
                    <a:pt x="1113" y="5357"/>
                  </a:lnTo>
                  <a:lnTo>
                    <a:pt x="1106" y="5351"/>
                  </a:lnTo>
                  <a:lnTo>
                    <a:pt x="1088" y="5335"/>
                  </a:lnTo>
                  <a:lnTo>
                    <a:pt x="1081" y="5329"/>
                  </a:lnTo>
                  <a:lnTo>
                    <a:pt x="1064" y="5312"/>
                  </a:lnTo>
                  <a:lnTo>
                    <a:pt x="1058" y="5306"/>
                  </a:lnTo>
                  <a:lnTo>
                    <a:pt x="1041" y="5289"/>
                  </a:lnTo>
                  <a:lnTo>
                    <a:pt x="1035" y="5282"/>
                  </a:lnTo>
                  <a:lnTo>
                    <a:pt x="1019" y="5264"/>
                  </a:lnTo>
                  <a:lnTo>
                    <a:pt x="1013" y="5257"/>
                  </a:lnTo>
                  <a:lnTo>
                    <a:pt x="997" y="5239"/>
                  </a:lnTo>
                  <a:lnTo>
                    <a:pt x="992" y="5231"/>
                  </a:lnTo>
                  <a:lnTo>
                    <a:pt x="977" y="5212"/>
                  </a:lnTo>
                  <a:lnTo>
                    <a:pt x="972" y="5205"/>
                  </a:lnTo>
                  <a:lnTo>
                    <a:pt x="958" y="5185"/>
                  </a:lnTo>
                  <a:lnTo>
                    <a:pt x="952" y="5178"/>
                  </a:lnTo>
                  <a:lnTo>
                    <a:pt x="939" y="5158"/>
                  </a:lnTo>
                  <a:lnTo>
                    <a:pt x="934" y="5150"/>
                  </a:lnTo>
                  <a:lnTo>
                    <a:pt x="922" y="5129"/>
                  </a:lnTo>
                  <a:lnTo>
                    <a:pt x="917" y="5121"/>
                  </a:lnTo>
                  <a:lnTo>
                    <a:pt x="906" y="5100"/>
                  </a:lnTo>
                  <a:lnTo>
                    <a:pt x="901" y="5092"/>
                  </a:lnTo>
                  <a:lnTo>
                    <a:pt x="890" y="5070"/>
                  </a:lnTo>
                  <a:lnTo>
                    <a:pt x="886" y="5062"/>
                  </a:lnTo>
                  <a:lnTo>
                    <a:pt x="876" y="5040"/>
                  </a:lnTo>
                  <a:lnTo>
                    <a:pt x="873" y="5032"/>
                  </a:lnTo>
                  <a:lnTo>
                    <a:pt x="863" y="5009"/>
                  </a:lnTo>
                  <a:lnTo>
                    <a:pt x="860" y="5001"/>
                  </a:lnTo>
                  <a:lnTo>
                    <a:pt x="852" y="4978"/>
                  </a:lnTo>
                  <a:lnTo>
                    <a:pt x="849" y="4970"/>
                  </a:lnTo>
                  <a:lnTo>
                    <a:pt x="841" y="4947"/>
                  </a:lnTo>
                  <a:lnTo>
                    <a:pt x="838" y="4938"/>
                  </a:lnTo>
                  <a:lnTo>
                    <a:pt x="832" y="4915"/>
                  </a:lnTo>
                  <a:lnTo>
                    <a:pt x="829" y="4906"/>
                  </a:lnTo>
                  <a:lnTo>
                    <a:pt x="824" y="4883"/>
                  </a:lnTo>
                  <a:lnTo>
                    <a:pt x="822" y="4874"/>
                  </a:lnTo>
                  <a:lnTo>
                    <a:pt x="817" y="4850"/>
                  </a:lnTo>
                  <a:lnTo>
                    <a:pt x="815" y="4841"/>
                  </a:lnTo>
                  <a:lnTo>
                    <a:pt x="811" y="4818"/>
                  </a:lnTo>
                  <a:lnTo>
                    <a:pt x="809" y="4808"/>
                  </a:lnTo>
                  <a:lnTo>
                    <a:pt x="806" y="4785"/>
                  </a:lnTo>
                  <a:lnTo>
                    <a:pt x="805" y="4775"/>
                  </a:lnTo>
                  <a:lnTo>
                    <a:pt x="803" y="4752"/>
                  </a:lnTo>
                  <a:lnTo>
                    <a:pt x="802" y="4742"/>
                  </a:lnTo>
                  <a:lnTo>
                    <a:pt x="801" y="4718"/>
                  </a:lnTo>
                  <a:lnTo>
                    <a:pt x="801" y="4709"/>
                  </a:lnTo>
                  <a:lnTo>
                    <a:pt x="800" y="4685"/>
                  </a:lnTo>
                  <a:lnTo>
                    <a:pt x="800" y="4680"/>
                  </a:lnTo>
                  <a:lnTo>
                    <a:pt x="800" y="2758"/>
                  </a:lnTo>
                  <a:lnTo>
                    <a:pt x="800" y="2753"/>
                  </a:lnTo>
                  <a:lnTo>
                    <a:pt x="801" y="2729"/>
                  </a:lnTo>
                  <a:lnTo>
                    <a:pt x="801" y="2720"/>
                  </a:lnTo>
                  <a:lnTo>
                    <a:pt x="802" y="2696"/>
                  </a:lnTo>
                  <a:lnTo>
                    <a:pt x="803" y="2686"/>
                  </a:lnTo>
                  <a:lnTo>
                    <a:pt x="805" y="2663"/>
                  </a:lnTo>
                  <a:lnTo>
                    <a:pt x="806" y="2653"/>
                  </a:lnTo>
                  <a:lnTo>
                    <a:pt x="809" y="2630"/>
                  </a:lnTo>
                  <a:lnTo>
                    <a:pt x="811" y="2620"/>
                  </a:lnTo>
                  <a:lnTo>
                    <a:pt x="815" y="2597"/>
                  </a:lnTo>
                  <a:lnTo>
                    <a:pt x="817" y="2588"/>
                  </a:lnTo>
                  <a:lnTo>
                    <a:pt x="822" y="2564"/>
                  </a:lnTo>
                  <a:lnTo>
                    <a:pt x="824" y="2555"/>
                  </a:lnTo>
                  <a:lnTo>
                    <a:pt x="829" y="2532"/>
                  </a:lnTo>
                  <a:lnTo>
                    <a:pt x="832" y="2523"/>
                  </a:lnTo>
                  <a:lnTo>
                    <a:pt x="838" y="2500"/>
                  </a:lnTo>
                  <a:lnTo>
                    <a:pt x="841" y="2491"/>
                  </a:lnTo>
                  <a:lnTo>
                    <a:pt x="849" y="2468"/>
                  </a:lnTo>
                  <a:lnTo>
                    <a:pt x="852" y="2460"/>
                  </a:lnTo>
                  <a:lnTo>
                    <a:pt x="860" y="2437"/>
                  </a:lnTo>
                  <a:lnTo>
                    <a:pt x="863" y="2429"/>
                  </a:lnTo>
                  <a:lnTo>
                    <a:pt x="873" y="2406"/>
                  </a:lnTo>
                  <a:lnTo>
                    <a:pt x="876" y="2398"/>
                  </a:lnTo>
                  <a:lnTo>
                    <a:pt x="886" y="2376"/>
                  </a:lnTo>
                  <a:lnTo>
                    <a:pt x="890" y="2368"/>
                  </a:lnTo>
                  <a:lnTo>
                    <a:pt x="901" y="2346"/>
                  </a:lnTo>
                  <a:lnTo>
                    <a:pt x="906" y="2338"/>
                  </a:lnTo>
                  <a:lnTo>
                    <a:pt x="917" y="2317"/>
                  </a:lnTo>
                  <a:lnTo>
                    <a:pt x="921" y="2310"/>
                  </a:lnTo>
                  <a:lnTo>
                    <a:pt x="934" y="2289"/>
                  </a:lnTo>
                  <a:lnTo>
                    <a:pt x="939" y="2281"/>
                  </a:lnTo>
                  <a:lnTo>
                    <a:pt x="952" y="2261"/>
                  </a:lnTo>
                  <a:lnTo>
                    <a:pt x="957" y="2253"/>
                  </a:lnTo>
                  <a:lnTo>
                    <a:pt x="971" y="2233"/>
                  </a:lnTo>
                  <a:lnTo>
                    <a:pt x="977" y="2226"/>
                  </a:lnTo>
                  <a:lnTo>
                    <a:pt x="991" y="2206"/>
                  </a:lnTo>
                  <a:lnTo>
                    <a:pt x="997" y="2199"/>
                  </a:lnTo>
                  <a:lnTo>
                    <a:pt x="1013" y="2181"/>
                  </a:lnTo>
                  <a:lnTo>
                    <a:pt x="1019" y="2174"/>
                  </a:lnTo>
                  <a:lnTo>
                    <a:pt x="1035" y="2156"/>
                  </a:lnTo>
                  <a:lnTo>
                    <a:pt x="1041" y="2149"/>
                  </a:lnTo>
                  <a:lnTo>
                    <a:pt x="1058" y="2132"/>
                  </a:lnTo>
                  <a:lnTo>
                    <a:pt x="1064" y="2125"/>
                  </a:lnTo>
                  <a:lnTo>
                    <a:pt x="1081" y="2109"/>
                  </a:lnTo>
                  <a:lnTo>
                    <a:pt x="1088" y="2102"/>
                  </a:lnTo>
                  <a:lnTo>
                    <a:pt x="1106" y="2086"/>
                  </a:lnTo>
                  <a:lnTo>
                    <a:pt x="1113" y="2080"/>
                  </a:lnTo>
                  <a:lnTo>
                    <a:pt x="1131" y="2065"/>
                  </a:lnTo>
                  <a:lnTo>
                    <a:pt x="1138" y="2059"/>
                  </a:lnTo>
                  <a:lnTo>
                    <a:pt x="1157" y="2045"/>
                  </a:lnTo>
                  <a:lnTo>
                    <a:pt x="1165" y="2039"/>
                  </a:lnTo>
                  <a:lnTo>
                    <a:pt x="1184" y="2025"/>
                  </a:lnTo>
                  <a:lnTo>
                    <a:pt x="1191" y="2020"/>
                  </a:lnTo>
                  <a:lnTo>
                    <a:pt x="1211" y="2007"/>
                  </a:lnTo>
                  <a:lnTo>
                    <a:pt x="1219" y="2002"/>
                  </a:lnTo>
                  <a:lnTo>
                    <a:pt x="1240" y="1990"/>
                  </a:lnTo>
                  <a:lnTo>
                    <a:pt x="1250" y="1984"/>
                  </a:lnTo>
                  <a:lnTo>
                    <a:pt x="1271" y="1972"/>
                  </a:lnTo>
                  <a:lnTo>
                    <a:pt x="1279" y="1968"/>
                  </a:lnTo>
                  <a:lnTo>
                    <a:pt x="1301" y="1957"/>
                  </a:lnTo>
                  <a:lnTo>
                    <a:pt x="1309" y="1953"/>
                  </a:lnTo>
                  <a:lnTo>
                    <a:pt x="1331" y="1943"/>
                  </a:lnTo>
                  <a:lnTo>
                    <a:pt x="1340" y="1939"/>
                  </a:lnTo>
                  <a:lnTo>
                    <a:pt x="1362" y="1930"/>
                  </a:lnTo>
                  <a:lnTo>
                    <a:pt x="1371" y="1927"/>
                  </a:lnTo>
                  <a:lnTo>
                    <a:pt x="1393" y="1919"/>
                  </a:lnTo>
                  <a:lnTo>
                    <a:pt x="1402" y="1916"/>
                  </a:lnTo>
                  <a:lnTo>
                    <a:pt x="1425" y="1908"/>
                  </a:lnTo>
                  <a:lnTo>
                    <a:pt x="1433" y="1906"/>
                  </a:lnTo>
                  <a:lnTo>
                    <a:pt x="1456" y="1899"/>
                  </a:lnTo>
                  <a:lnTo>
                    <a:pt x="1465" y="1897"/>
                  </a:lnTo>
                  <a:lnTo>
                    <a:pt x="1489" y="1891"/>
                  </a:lnTo>
                  <a:lnTo>
                    <a:pt x="1498" y="1889"/>
                  </a:lnTo>
                  <a:lnTo>
                    <a:pt x="1521" y="1884"/>
                  </a:lnTo>
                  <a:lnTo>
                    <a:pt x="1530" y="1882"/>
                  </a:lnTo>
                  <a:lnTo>
                    <a:pt x="1554" y="1878"/>
                  </a:lnTo>
                  <a:lnTo>
                    <a:pt x="1563" y="1877"/>
                  </a:lnTo>
                  <a:lnTo>
                    <a:pt x="1587" y="1874"/>
                  </a:lnTo>
                  <a:lnTo>
                    <a:pt x="1596" y="1873"/>
                  </a:lnTo>
                  <a:lnTo>
                    <a:pt x="1620" y="1871"/>
                  </a:lnTo>
                  <a:lnTo>
                    <a:pt x="1629" y="1870"/>
                  </a:lnTo>
                  <a:lnTo>
                    <a:pt x="1653" y="1869"/>
                  </a:lnTo>
                  <a:lnTo>
                    <a:pt x="1662" y="1868"/>
                  </a:lnTo>
                  <a:close/>
                  <a:moveTo>
                    <a:pt x="6172" y="2368"/>
                  </a:moveTo>
                  <a:lnTo>
                    <a:pt x="1693" y="2368"/>
                  </a:lnTo>
                  <a:lnTo>
                    <a:pt x="1676" y="2368"/>
                  </a:lnTo>
                  <a:lnTo>
                    <a:pt x="1661" y="2369"/>
                  </a:lnTo>
                  <a:lnTo>
                    <a:pt x="1646" y="2370"/>
                  </a:lnTo>
                  <a:lnTo>
                    <a:pt x="1632" y="2372"/>
                  </a:lnTo>
                  <a:lnTo>
                    <a:pt x="1617" y="2375"/>
                  </a:lnTo>
                  <a:lnTo>
                    <a:pt x="1603" y="2378"/>
                  </a:lnTo>
                  <a:lnTo>
                    <a:pt x="1589" y="2381"/>
                  </a:lnTo>
                  <a:lnTo>
                    <a:pt x="1575" y="2385"/>
                  </a:lnTo>
                  <a:lnTo>
                    <a:pt x="1561" y="2390"/>
                  </a:lnTo>
                  <a:lnTo>
                    <a:pt x="1547" y="2395"/>
                  </a:lnTo>
                  <a:lnTo>
                    <a:pt x="1534" y="2400"/>
                  </a:lnTo>
                  <a:lnTo>
                    <a:pt x="1520" y="2406"/>
                  </a:lnTo>
                  <a:lnTo>
                    <a:pt x="1507" y="2413"/>
                  </a:lnTo>
                  <a:lnTo>
                    <a:pt x="1495" y="2419"/>
                  </a:lnTo>
                  <a:lnTo>
                    <a:pt x="1484" y="2426"/>
                  </a:lnTo>
                  <a:lnTo>
                    <a:pt x="1471" y="2435"/>
                  </a:lnTo>
                  <a:lnTo>
                    <a:pt x="1459" y="2444"/>
                  </a:lnTo>
                  <a:lnTo>
                    <a:pt x="1447" y="2453"/>
                  </a:lnTo>
                  <a:lnTo>
                    <a:pt x="1436" y="2462"/>
                  </a:lnTo>
                  <a:lnTo>
                    <a:pt x="1425" y="2472"/>
                  </a:lnTo>
                  <a:lnTo>
                    <a:pt x="1414" y="2482"/>
                  </a:lnTo>
                  <a:lnTo>
                    <a:pt x="1404" y="2492"/>
                  </a:lnTo>
                  <a:lnTo>
                    <a:pt x="1395" y="2503"/>
                  </a:lnTo>
                  <a:lnTo>
                    <a:pt x="1385" y="2514"/>
                  </a:lnTo>
                  <a:lnTo>
                    <a:pt x="1377" y="2526"/>
                  </a:lnTo>
                  <a:lnTo>
                    <a:pt x="1368" y="2538"/>
                  </a:lnTo>
                  <a:lnTo>
                    <a:pt x="1361" y="2550"/>
                  </a:lnTo>
                  <a:lnTo>
                    <a:pt x="1353" y="2563"/>
                  </a:lnTo>
                  <a:lnTo>
                    <a:pt x="1345" y="2576"/>
                  </a:lnTo>
                  <a:lnTo>
                    <a:pt x="1339" y="2589"/>
                  </a:lnTo>
                  <a:lnTo>
                    <a:pt x="1333" y="2602"/>
                  </a:lnTo>
                  <a:lnTo>
                    <a:pt x="1327" y="2616"/>
                  </a:lnTo>
                  <a:lnTo>
                    <a:pt x="1322" y="2629"/>
                  </a:lnTo>
                  <a:lnTo>
                    <a:pt x="1318" y="2643"/>
                  </a:lnTo>
                  <a:lnTo>
                    <a:pt x="1313" y="2657"/>
                  </a:lnTo>
                  <a:lnTo>
                    <a:pt x="1310" y="2672"/>
                  </a:lnTo>
                  <a:lnTo>
                    <a:pt x="1307" y="2686"/>
                  </a:lnTo>
                  <a:lnTo>
                    <a:pt x="1304" y="2700"/>
                  </a:lnTo>
                  <a:lnTo>
                    <a:pt x="1303" y="2715"/>
                  </a:lnTo>
                  <a:lnTo>
                    <a:pt x="1301" y="2729"/>
                  </a:lnTo>
                  <a:lnTo>
                    <a:pt x="1300" y="2744"/>
                  </a:lnTo>
                  <a:lnTo>
                    <a:pt x="1300" y="2760"/>
                  </a:lnTo>
                  <a:lnTo>
                    <a:pt x="1300" y="4678"/>
                  </a:lnTo>
                  <a:lnTo>
                    <a:pt x="1300" y="4694"/>
                  </a:lnTo>
                  <a:lnTo>
                    <a:pt x="1301" y="4709"/>
                  </a:lnTo>
                  <a:lnTo>
                    <a:pt x="1303" y="4723"/>
                  </a:lnTo>
                  <a:lnTo>
                    <a:pt x="1304" y="4738"/>
                  </a:lnTo>
                  <a:lnTo>
                    <a:pt x="1307" y="4752"/>
                  </a:lnTo>
                  <a:lnTo>
                    <a:pt x="1310" y="4766"/>
                  </a:lnTo>
                  <a:lnTo>
                    <a:pt x="1313" y="4781"/>
                  </a:lnTo>
                  <a:lnTo>
                    <a:pt x="1318" y="4795"/>
                  </a:lnTo>
                  <a:lnTo>
                    <a:pt x="1322" y="4809"/>
                  </a:lnTo>
                  <a:lnTo>
                    <a:pt x="1327" y="4822"/>
                  </a:lnTo>
                  <a:lnTo>
                    <a:pt x="1333" y="4836"/>
                  </a:lnTo>
                  <a:lnTo>
                    <a:pt x="1339" y="4849"/>
                  </a:lnTo>
                  <a:lnTo>
                    <a:pt x="1345" y="4862"/>
                  </a:lnTo>
                  <a:lnTo>
                    <a:pt x="1353" y="4875"/>
                  </a:lnTo>
                  <a:lnTo>
                    <a:pt x="1360" y="4887"/>
                  </a:lnTo>
                  <a:lnTo>
                    <a:pt x="1368" y="4900"/>
                  </a:lnTo>
                  <a:lnTo>
                    <a:pt x="1376" y="4911"/>
                  </a:lnTo>
                  <a:lnTo>
                    <a:pt x="1385" y="4923"/>
                  </a:lnTo>
                  <a:lnTo>
                    <a:pt x="1395" y="4934"/>
                  </a:lnTo>
                  <a:lnTo>
                    <a:pt x="1404" y="4945"/>
                  </a:lnTo>
                  <a:lnTo>
                    <a:pt x="1414" y="4956"/>
                  </a:lnTo>
                  <a:lnTo>
                    <a:pt x="1425" y="4966"/>
                  </a:lnTo>
                  <a:lnTo>
                    <a:pt x="1436" y="4975"/>
                  </a:lnTo>
                  <a:lnTo>
                    <a:pt x="1447" y="4985"/>
                  </a:lnTo>
                  <a:lnTo>
                    <a:pt x="1459" y="4994"/>
                  </a:lnTo>
                  <a:lnTo>
                    <a:pt x="1470" y="5002"/>
                  </a:lnTo>
                  <a:lnTo>
                    <a:pt x="1483" y="5010"/>
                  </a:lnTo>
                  <a:lnTo>
                    <a:pt x="1495" y="5018"/>
                  </a:lnTo>
                  <a:lnTo>
                    <a:pt x="1509" y="5025"/>
                  </a:lnTo>
                  <a:lnTo>
                    <a:pt x="1522" y="5032"/>
                  </a:lnTo>
                  <a:lnTo>
                    <a:pt x="1535" y="5038"/>
                  </a:lnTo>
                  <a:lnTo>
                    <a:pt x="1548" y="5043"/>
                  </a:lnTo>
                  <a:lnTo>
                    <a:pt x="1562" y="5048"/>
                  </a:lnTo>
                  <a:lnTo>
                    <a:pt x="1575" y="5053"/>
                  </a:lnTo>
                  <a:lnTo>
                    <a:pt x="1589" y="5057"/>
                  </a:lnTo>
                  <a:lnTo>
                    <a:pt x="1603" y="5060"/>
                  </a:lnTo>
                  <a:lnTo>
                    <a:pt x="1618" y="5063"/>
                  </a:lnTo>
                  <a:lnTo>
                    <a:pt x="1632" y="5066"/>
                  </a:lnTo>
                  <a:lnTo>
                    <a:pt x="1647" y="5068"/>
                  </a:lnTo>
                  <a:lnTo>
                    <a:pt x="1661" y="5069"/>
                  </a:lnTo>
                  <a:lnTo>
                    <a:pt x="1676" y="5070"/>
                  </a:lnTo>
                  <a:lnTo>
                    <a:pt x="1693" y="5070"/>
                  </a:lnTo>
                  <a:lnTo>
                    <a:pt x="2972" y="5070"/>
                  </a:lnTo>
                  <a:lnTo>
                    <a:pt x="3005" y="5072"/>
                  </a:lnTo>
                  <a:lnTo>
                    <a:pt x="3037" y="5079"/>
                  </a:lnTo>
                  <a:lnTo>
                    <a:pt x="3068" y="5089"/>
                  </a:lnTo>
                  <a:lnTo>
                    <a:pt x="3097" y="5103"/>
                  </a:lnTo>
                  <a:lnTo>
                    <a:pt x="3124" y="5122"/>
                  </a:lnTo>
                  <a:lnTo>
                    <a:pt x="3149" y="5143"/>
                  </a:lnTo>
                  <a:lnTo>
                    <a:pt x="3170" y="5168"/>
                  </a:lnTo>
                  <a:lnTo>
                    <a:pt x="3189" y="5195"/>
                  </a:lnTo>
                  <a:lnTo>
                    <a:pt x="3203" y="5224"/>
                  </a:lnTo>
                  <a:lnTo>
                    <a:pt x="3213" y="5255"/>
                  </a:lnTo>
                  <a:lnTo>
                    <a:pt x="3220" y="5287"/>
                  </a:lnTo>
                  <a:lnTo>
                    <a:pt x="3222" y="5320"/>
                  </a:lnTo>
                  <a:lnTo>
                    <a:pt x="3222" y="5784"/>
                  </a:lnTo>
                  <a:lnTo>
                    <a:pt x="3862" y="5143"/>
                  </a:lnTo>
                  <a:lnTo>
                    <a:pt x="3887" y="5122"/>
                  </a:lnTo>
                  <a:lnTo>
                    <a:pt x="3914" y="5104"/>
                  </a:lnTo>
                  <a:lnTo>
                    <a:pt x="3943" y="5089"/>
                  </a:lnTo>
                  <a:lnTo>
                    <a:pt x="3974" y="5079"/>
                  </a:lnTo>
                  <a:lnTo>
                    <a:pt x="4006" y="5072"/>
                  </a:lnTo>
                  <a:lnTo>
                    <a:pt x="4039" y="5070"/>
                  </a:lnTo>
                  <a:lnTo>
                    <a:pt x="6172" y="5070"/>
                  </a:lnTo>
                  <a:lnTo>
                    <a:pt x="6189" y="5070"/>
                  </a:lnTo>
                  <a:lnTo>
                    <a:pt x="6204" y="5069"/>
                  </a:lnTo>
                  <a:lnTo>
                    <a:pt x="6218" y="5068"/>
                  </a:lnTo>
                  <a:lnTo>
                    <a:pt x="6233" y="5066"/>
                  </a:lnTo>
                  <a:lnTo>
                    <a:pt x="6247" y="5063"/>
                  </a:lnTo>
                  <a:lnTo>
                    <a:pt x="6262" y="5060"/>
                  </a:lnTo>
                  <a:lnTo>
                    <a:pt x="6276" y="5057"/>
                  </a:lnTo>
                  <a:lnTo>
                    <a:pt x="6290" y="5053"/>
                  </a:lnTo>
                  <a:lnTo>
                    <a:pt x="6303" y="5048"/>
                  </a:lnTo>
                  <a:lnTo>
                    <a:pt x="6317" y="5043"/>
                  </a:lnTo>
                  <a:lnTo>
                    <a:pt x="6330" y="5038"/>
                  </a:lnTo>
                  <a:lnTo>
                    <a:pt x="6343" y="5032"/>
                  </a:lnTo>
                  <a:lnTo>
                    <a:pt x="6356" y="5025"/>
                  </a:lnTo>
                  <a:lnTo>
                    <a:pt x="6370" y="5018"/>
                  </a:lnTo>
                  <a:lnTo>
                    <a:pt x="6382" y="5010"/>
                  </a:lnTo>
                  <a:lnTo>
                    <a:pt x="6395" y="5002"/>
                  </a:lnTo>
                  <a:lnTo>
                    <a:pt x="6406" y="4994"/>
                  </a:lnTo>
                  <a:lnTo>
                    <a:pt x="6418" y="4985"/>
                  </a:lnTo>
                  <a:lnTo>
                    <a:pt x="6429" y="4975"/>
                  </a:lnTo>
                  <a:lnTo>
                    <a:pt x="6440" y="4966"/>
                  </a:lnTo>
                  <a:lnTo>
                    <a:pt x="6451" y="4956"/>
                  </a:lnTo>
                  <a:lnTo>
                    <a:pt x="6461" y="4945"/>
                  </a:lnTo>
                  <a:lnTo>
                    <a:pt x="6470" y="4934"/>
                  </a:lnTo>
                  <a:lnTo>
                    <a:pt x="6480" y="4923"/>
                  </a:lnTo>
                  <a:lnTo>
                    <a:pt x="6489" y="4911"/>
                  </a:lnTo>
                  <a:lnTo>
                    <a:pt x="6497" y="4900"/>
                  </a:lnTo>
                  <a:lnTo>
                    <a:pt x="6505" y="4887"/>
                  </a:lnTo>
                  <a:lnTo>
                    <a:pt x="6512" y="4875"/>
                  </a:lnTo>
                  <a:lnTo>
                    <a:pt x="6520" y="4862"/>
                  </a:lnTo>
                  <a:lnTo>
                    <a:pt x="6526" y="4849"/>
                  </a:lnTo>
                  <a:lnTo>
                    <a:pt x="6532" y="4836"/>
                  </a:lnTo>
                  <a:lnTo>
                    <a:pt x="6538" y="4822"/>
                  </a:lnTo>
                  <a:lnTo>
                    <a:pt x="6543" y="4809"/>
                  </a:lnTo>
                  <a:lnTo>
                    <a:pt x="6547" y="4795"/>
                  </a:lnTo>
                  <a:lnTo>
                    <a:pt x="6552" y="4781"/>
                  </a:lnTo>
                  <a:lnTo>
                    <a:pt x="6555" y="4766"/>
                  </a:lnTo>
                  <a:lnTo>
                    <a:pt x="6558" y="4752"/>
                  </a:lnTo>
                  <a:lnTo>
                    <a:pt x="6561" y="4738"/>
                  </a:lnTo>
                  <a:lnTo>
                    <a:pt x="6562" y="4723"/>
                  </a:lnTo>
                  <a:lnTo>
                    <a:pt x="6564" y="4709"/>
                  </a:lnTo>
                  <a:lnTo>
                    <a:pt x="6565" y="4694"/>
                  </a:lnTo>
                  <a:lnTo>
                    <a:pt x="6565" y="4678"/>
                  </a:lnTo>
                  <a:lnTo>
                    <a:pt x="6565" y="4503"/>
                  </a:lnTo>
                  <a:lnTo>
                    <a:pt x="5534" y="4503"/>
                  </a:lnTo>
                  <a:lnTo>
                    <a:pt x="5501" y="4501"/>
                  </a:lnTo>
                  <a:lnTo>
                    <a:pt x="5469" y="4494"/>
                  </a:lnTo>
                  <a:lnTo>
                    <a:pt x="5438" y="4484"/>
                  </a:lnTo>
                  <a:lnTo>
                    <a:pt x="5409" y="4470"/>
                  </a:lnTo>
                  <a:lnTo>
                    <a:pt x="5382" y="4451"/>
                  </a:lnTo>
                  <a:lnTo>
                    <a:pt x="5357" y="4430"/>
                  </a:lnTo>
                  <a:lnTo>
                    <a:pt x="5336" y="4405"/>
                  </a:lnTo>
                  <a:lnTo>
                    <a:pt x="5317" y="4378"/>
                  </a:lnTo>
                  <a:lnTo>
                    <a:pt x="5303" y="4349"/>
                  </a:lnTo>
                  <a:lnTo>
                    <a:pt x="5293" y="4318"/>
                  </a:lnTo>
                  <a:lnTo>
                    <a:pt x="5286" y="4286"/>
                  </a:lnTo>
                  <a:lnTo>
                    <a:pt x="5284" y="4253"/>
                  </a:lnTo>
                  <a:lnTo>
                    <a:pt x="5286" y="4220"/>
                  </a:lnTo>
                  <a:lnTo>
                    <a:pt x="5293" y="4188"/>
                  </a:lnTo>
                  <a:lnTo>
                    <a:pt x="5303" y="4157"/>
                  </a:lnTo>
                  <a:lnTo>
                    <a:pt x="5317" y="4128"/>
                  </a:lnTo>
                  <a:lnTo>
                    <a:pt x="5336" y="4101"/>
                  </a:lnTo>
                  <a:lnTo>
                    <a:pt x="5357" y="4076"/>
                  </a:lnTo>
                  <a:lnTo>
                    <a:pt x="5382" y="4055"/>
                  </a:lnTo>
                  <a:lnTo>
                    <a:pt x="5409" y="4036"/>
                  </a:lnTo>
                  <a:lnTo>
                    <a:pt x="5438" y="4022"/>
                  </a:lnTo>
                  <a:lnTo>
                    <a:pt x="5469" y="4012"/>
                  </a:lnTo>
                  <a:lnTo>
                    <a:pt x="5501" y="4005"/>
                  </a:lnTo>
                  <a:lnTo>
                    <a:pt x="5534" y="4003"/>
                  </a:lnTo>
                  <a:lnTo>
                    <a:pt x="6565" y="4003"/>
                  </a:lnTo>
                  <a:lnTo>
                    <a:pt x="6565" y="2760"/>
                  </a:lnTo>
                  <a:lnTo>
                    <a:pt x="6565" y="2744"/>
                  </a:lnTo>
                  <a:lnTo>
                    <a:pt x="6564" y="2729"/>
                  </a:lnTo>
                  <a:lnTo>
                    <a:pt x="6562" y="2715"/>
                  </a:lnTo>
                  <a:lnTo>
                    <a:pt x="6561" y="2700"/>
                  </a:lnTo>
                  <a:lnTo>
                    <a:pt x="6558" y="2686"/>
                  </a:lnTo>
                  <a:lnTo>
                    <a:pt x="6555" y="2672"/>
                  </a:lnTo>
                  <a:lnTo>
                    <a:pt x="6552" y="2657"/>
                  </a:lnTo>
                  <a:lnTo>
                    <a:pt x="6547" y="2643"/>
                  </a:lnTo>
                  <a:lnTo>
                    <a:pt x="6543" y="2629"/>
                  </a:lnTo>
                  <a:lnTo>
                    <a:pt x="6538" y="2616"/>
                  </a:lnTo>
                  <a:lnTo>
                    <a:pt x="6532" y="2602"/>
                  </a:lnTo>
                  <a:lnTo>
                    <a:pt x="6526" y="2589"/>
                  </a:lnTo>
                  <a:lnTo>
                    <a:pt x="6520" y="2576"/>
                  </a:lnTo>
                  <a:lnTo>
                    <a:pt x="6512" y="2563"/>
                  </a:lnTo>
                  <a:lnTo>
                    <a:pt x="6504" y="2550"/>
                  </a:lnTo>
                  <a:lnTo>
                    <a:pt x="6497" y="2538"/>
                  </a:lnTo>
                  <a:lnTo>
                    <a:pt x="6488" y="2526"/>
                  </a:lnTo>
                  <a:lnTo>
                    <a:pt x="6480" y="2514"/>
                  </a:lnTo>
                  <a:lnTo>
                    <a:pt x="6470" y="2503"/>
                  </a:lnTo>
                  <a:lnTo>
                    <a:pt x="6461" y="2492"/>
                  </a:lnTo>
                  <a:lnTo>
                    <a:pt x="6451" y="2482"/>
                  </a:lnTo>
                  <a:lnTo>
                    <a:pt x="6440" y="2472"/>
                  </a:lnTo>
                  <a:lnTo>
                    <a:pt x="6429" y="2462"/>
                  </a:lnTo>
                  <a:lnTo>
                    <a:pt x="6418" y="2453"/>
                  </a:lnTo>
                  <a:lnTo>
                    <a:pt x="6406" y="2444"/>
                  </a:lnTo>
                  <a:lnTo>
                    <a:pt x="6394" y="2435"/>
                  </a:lnTo>
                  <a:lnTo>
                    <a:pt x="6381" y="2426"/>
                  </a:lnTo>
                  <a:lnTo>
                    <a:pt x="6370" y="2419"/>
                  </a:lnTo>
                  <a:lnTo>
                    <a:pt x="6358" y="2413"/>
                  </a:lnTo>
                  <a:lnTo>
                    <a:pt x="6345" y="2406"/>
                  </a:lnTo>
                  <a:lnTo>
                    <a:pt x="6331" y="2400"/>
                  </a:lnTo>
                  <a:lnTo>
                    <a:pt x="6318" y="2395"/>
                  </a:lnTo>
                  <a:lnTo>
                    <a:pt x="6304" y="2390"/>
                  </a:lnTo>
                  <a:lnTo>
                    <a:pt x="6290" y="2385"/>
                  </a:lnTo>
                  <a:lnTo>
                    <a:pt x="6276" y="2381"/>
                  </a:lnTo>
                  <a:lnTo>
                    <a:pt x="6262" y="2378"/>
                  </a:lnTo>
                  <a:lnTo>
                    <a:pt x="6248" y="2375"/>
                  </a:lnTo>
                  <a:lnTo>
                    <a:pt x="6233" y="2372"/>
                  </a:lnTo>
                  <a:lnTo>
                    <a:pt x="6219" y="2370"/>
                  </a:lnTo>
                  <a:lnTo>
                    <a:pt x="6204" y="2369"/>
                  </a:lnTo>
                  <a:lnTo>
                    <a:pt x="6189" y="2368"/>
                  </a:lnTo>
                  <a:lnTo>
                    <a:pt x="6172" y="23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661;p7">
            <a:extLst>
              <a:ext uri="{FF2B5EF4-FFF2-40B4-BE49-F238E27FC236}">
                <a16:creationId xmlns:a16="http://schemas.microsoft.com/office/drawing/2014/main" id="{6B52C0C4-DAAA-4855-A0B8-F16BBB06D40B}"/>
              </a:ext>
            </a:extLst>
          </p:cNvPr>
          <p:cNvGrpSpPr/>
          <p:nvPr/>
        </p:nvGrpSpPr>
        <p:grpSpPr>
          <a:xfrm>
            <a:off x="5227152" y="2660110"/>
            <a:ext cx="633600" cy="633600"/>
            <a:chOff x="5227152" y="3559635"/>
            <a:chExt cx="633600" cy="633600"/>
          </a:xfrm>
          <a:solidFill>
            <a:schemeClr val="bg1"/>
          </a:solidFill>
        </p:grpSpPr>
        <p:sp>
          <p:nvSpPr>
            <p:cNvPr id="257" name="Google Shape;662;p7">
              <a:extLst>
                <a:ext uri="{FF2B5EF4-FFF2-40B4-BE49-F238E27FC236}">
                  <a16:creationId xmlns:a16="http://schemas.microsoft.com/office/drawing/2014/main" id="{7BCA7176-6F8E-4A8B-BE89-5A6557AB5D7C}"/>
                </a:ext>
              </a:extLst>
            </p:cNvPr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2024" y="4134"/>
                  </a:moveTo>
                  <a:lnTo>
                    <a:pt x="5920" y="2403"/>
                  </a:lnTo>
                  <a:lnTo>
                    <a:pt x="5920" y="7164"/>
                  </a:lnTo>
                  <a:lnTo>
                    <a:pt x="2024" y="5433"/>
                  </a:lnTo>
                  <a:lnTo>
                    <a:pt x="2024" y="41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663;p7">
              <a:extLst>
                <a:ext uri="{FF2B5EF4-FFF2-40B4-BE49-F238E27FC236}">
                  <a16:creationId xmlns:a16="http://schemas.microsoft.com/office/drawing/2014/main" id="{ECD6B837-D1BC-47B3-96B0-55BDA866FAC9}"/>
                </a:ext>
              </a:extLst>
            </p:cNvPr>
            <p:cNvSpPr/>
            <p:nvPr/>
          </p:nvSpPr>
          <p:spPr>
            <a:xfrm>
              <a:off x="5227152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003" y="4341"/>
                  </a:moveTo>
                  <a:lnTo>
                    <a:pt x="7943" y="4118"/>
                  </a:lnTo>
                  <a:lnTo>
                    <a:pt x="7858" y="3893"/>
                  </a:lnTo>
                  <a:lnTo>
                    <a:pt x="7748" y="3665"/>
                  </a:lnTo>
                  <a:lnTo>
                    <a:pt x="7613" y="3435"/>
                  </a:lnTo>
                  <a:lnTo>
                    <a:pt x="7446" y="3195"/>
                  </a:lnTo>
                  <a:lnTo>
                    <a:pt x="7429" y="3167"/>
                  </a:lnTo>
                  <a:lnTo>
                    <a:pt x="7416" y="3137"/>
                  </a:lnTo>
                  <a:lnTo>
                    <a:pt x="7407" y="3105"/>
                  </a:lnTo>
                  <a:lnTo>
                    <a:pt x="7402" y="3073"/>
                  </a:lnTo>
                  <a:lnTo>
                    <a:pt x="7401" y="3040"/>
                  </a:lnTo>
                  <a:lnTo>
                    <a:pt x="7405" y="3008"/>
                  </a:lnTo>
                  <a:lnTo>
                    <a:pt x="7413" y="2976"/>
                  </a:lnTo>
                  <a:lnTo>
                    <a:pt x="7425" y="2946"/>
                  </a:lnTo>
                  <a:lnTo>
                    <a:pt x="7440" y="2917"/>
                  </a:lnTo>
                  <a:lnTo>
                    <a:pt x="7460" y="2891"/>
                  </a:lnTo>
                  <a:lnTo>
                    <a:pt x="7483" y="2867"/>
                  </a:lnTo>
                  <a:lnTo>
                    <a:pt x="7508" y="2847"/>
                  </a:lnTo>
                  <a:lnTo>
                    <a:pt x="7536" y="2830"/>
                  </a:lnTo>
                  <a:lnTo>
                    <a:pt x="7566" y="2817"/>
                  </a:lnTo>
                  <a:lnTo>
                    <a:pt x="7598" y="2808"/>
                  </a:lnTo>
                  <a:lnTo>
                    <a:pt x="7630" y="2803"/>
                  </a:lnTo>
                  <a:lnTo>
                    <a:pt x="7663" y="2802"/>
                  </a:lnTo>
                  <a:lnTo>
                    <a:pt x="7695" y="2806"/>
                  </a:lnTo>
                  <a:lnTo>
                    <a:pt x="7727" y="2814"/>
                  </a:lnTo>
                  <a:lnTo>
                    <a:pt x="7757" y="2826"/>
                  </a:lnTo>
                  <a:lnTo>
                    <a:pt x="7786" y="2841"/>
                  </a:lnTo>
                  <a:lnTo>
                    <a:pt x="7812" y="2861"/>
                  </a:lnTo>
                  <a:lnTo>
                    <a:pt x="7836" y="2884"/>
                  </a:lnTo>
                  <a:lnTo>
                    <a:pt x="7856" y="2909"/>
                  </a:lnTo>
                  <a:lnTo>
                    <a:pt x="8028" y="3157"/>
                  </a:lnTo>
                  <a:lnTo>
                    <a:pt x="8039" y="3172"/>
                  </a:lnTo>
                  <a:lnTo>
                    <a:pt x="8185" y="3420"/>
                  </a:lnTo>
                  <a:lnTo>
                    <a:pt x="8194" y="3438"/>
                  </a:lnTo>
                  <a:lnTo>
                    <a:pt x="8314" y="3686"/>
                  </a:lnTo>
                  <a:lnTo>
                    <a:pt x="8322" y="3706"/>
                  </a:lnTo>
                  <a:lnTo>
                    <a:pt x="8415" y="3954"/>
                  </a:lnTo>
                  <a:lnTo>
                    <a:pt x="8423" y="3977"/>
                  </a:lnTo>
                  <a:lnTo>
                    <a:pt x="8489" y="4224"/>
                  </a:lnTo>
                  <a:lnTo>
                    <a:pt x="8494" y="4249"/>
                  </a:lnTo>
                  <a:lnTo>
                    <a:pt x="8534" y="4497"/>
                  </a:lnTo>
                  <a:lnTo>
                    <a:pt x="8537" y="4523"/>
                  </a:lnTo>
                  <a:lnTo>
                    <a:pt x="8550" y="4770"/>
                  </a:lnTo>
                  <a:lnTo>
                    <a:pt x="8550" y="4797"/>
                  </a:lnTo>
                  <a:lnTo>
                    <a:pt x="8537" y="5044"/>
                  </a:lnTo>
                  <a:lnTo>
                    <a:pt x="8534" y="5071"/>
                  </a:lnTo>
                  <a:lnTo>
                    <a:pt x="8494" y="5318"/>
                  </a:lnTo>
                  <a:lnTo>
                    <a:pt x="8489" y="5343"/>
                  </a:lnTo>
                  <a:lnTo>
                    <a:pt x="8423" y="5590"/>
                  </a:lnTo>
                  <a:lnTo>
                    <a:pt x="8415" y="5614"/>
                  </a:lnTo>
                  <a:lnTo>
                    <a:pt x="8322" y="5861"/>
                  </a:lnTo>
                  <a:lnTo>
                    <a:pt x="8314" y="5882"/>
                  </a:lnTo>
                  <a:lnTo>
                    <a:pt x="8194" y="6129"/>
                  </a:lnTo>
                  <a:lnTo>
                    <a:pt x="8184" y="6147"/>
                  </a:lnTo>
                  <a:lnTo>
                    <a:pt x="8039" y="6395"/>
                  </a:lnTo>
                  <a:lnTo>
                    <a:pt x="8028" y="6411"/>
                  </a:lnTo>
                  <a:lnTo>
                    <a:pt x="7856" y="6658"/>
                  </a:lnTo>
                  <a:lnTo>
                    <a:pt x="7836" y="6683"/>
                  </a:lnTo>
                  <a:lnTo>
                    <a:pt x="7812" y="6706"/>
                  </a:lnTo>
                  <a:lnTo>
                    <a:pt x="7786" y="6726"/>
                  </a:lnTo>
                  <a:lnTo>
                    <a:pt x="7757" y="6741"/>
                  </a:lnTo>
                  <a:lnTo>
                    <a:pt x="7727" y="6753"/>
                  </a:lnTo>
                  <a:lnTo>
                    <a:pt x="7695" y="6761"/>
                  </a:lnTo>
                  <a:lnTo>
                    <a:pt x="7662" y="6765"/>
                  </a:lnTo>
                  <a:lnTo>
                    <a:pt x="7630" y="6764"/>
                  </a:lnTo>
                  <a:lnTo>
                    <a:pt x="7597" y="6759"/>
                  </a:lnTo>
                  <a:lnTo>
                    <a:pt x="7566" y="6750"/>
                  </a:lnTo>
                  <a:lnTo>
                    <a:pt x="7536" y="6737"/>
                  </a:lnTo>
                  <a:lnTo>
                    <a:pt x="7508" y="6720"/>
                  </a:lnTo>
                  <a:lnTo>
                    <a:pt x="7483" y="6700"/>
                  </a:lnTo>
                  <a:lnTo>
                    <a:pt x="7460" y="6676"/>
                  </a:lnTo>
                  <a:lnTo>
                    <a:pt x="7440" y="6650"/>
                  </a:lnTo>
                  <a:lnTo>
                    <a:pt x="7425" y="6621"/>
                  </a:lnTo>
                  <a:lnTo>
                    <a:pt x="7413" y="6591"/>
                  </a:lnTo>
                  <a:lnTo>
                    <a:pt x="7405" y="6559"/>
                  </a:lnTo>
                  <a:lnTo>
                    <a:pt x="7401" y="6526"/>
                  </a:lnTo>
                  <a:lnTo>
                    <a:pt x="7402" y="6494"/>
                  </a:lnTo>
                  <a:lnTo>
                    <a:pt x="7407" y="6461"/>
                  </a:lnTo>
                  <a:lnTo>
                    <a:pt x="7416" y="6430"/>
                  </a:lnTo>
                  <a:lnTo>
                    <a:pt x="7429" y="6400"/>
                  </a:lnTo>
                  <a:lnTo>
                    <a:pt x="7446" y="6372"/>
                  </a:lnTo>
                  <a:lnTo>
                    <a:pt x="7613" y="6133"/>
                  </a:lnTo>
                  <a:lnTo>
                    <a:pt x="7748" y="5902"/>
                  </a:lnTo>
                  <a:lnTo>
                    <a:pt x="7858" y="5675"/>
                  </a:lnTo>
                  <a:lnTo>
                    <a:pt x="7943" y="5449"/>
                  </a:lnTo>
                  <a:lnTo>
                    <a:pt x="8003" y="5226"/>
                  </a:lnTo>
                  <a:lnTo>
                    <a:pt x="8038" y="5004"/>
                  </a:lnTo>
                  <a:lnTo>
                    <a:pt x="8050" y="4784"/>
                  </a:lnTo>
                  <a:lnTo>
                    <a:pt x="8038" y="4563"/>
                  </a:lnTo>
                  <a:lnTo>
                    <a:pt x="8003" y="4341"/>
                  </a:lnTo>
                  <a:close/>
                  <a:moveTo>
                    <a:pt x="6902" y="4401"/>
                  </a:moveTo>
                  <a:lnTo>
                    <a:pt x="6849" y="4269"/>
                  </a:lnTo>
                  <a:lnTo>
                    <a:pt x="6780" y="4134"/>
                  </a:lnTo>
                  <a:lnTo>
                    <a:pt x="6694" y="3997"/>
                  </a:lnTo>
                  <a:lnTo>
                    <a:pt x="6585" y="3850"/>
                  </a:lnTo>
                  <a:lnTo>
                    <a:pt x="6567" y="3822"/>
                  </a:lnTo>
                  <a:lnTo>
                    <a:pt x="6553" y="3793"/>
                  </a:lnTo>
                  <a:lnTo>
                    <a:pt x="6543" y="3762"/>
                  </a:lnTo>
                  <a:lnTo>
                    <a:pt x="6538" y="3730"/>
                  </a:lnTo>
                  <a:lnTo>
                    <a:pt x="6536" y="3697"/>
                  </a:lnTo>
                  <a:lnTo>
                    <a:pt x="6539" y="3664"/>
                  </a:lnTo>
                  <a:lnTo>
                    <a:pt x="6546" y="3632"/>
                  </a:lnTo>
                  <a:lnTo>
                    <a:pt x="6557" y="3602"/>
                  </a:lnTo>
                  <a:lnTo>
                    <a:pt x="6572" y="3572"/>
                  </a:lnTo>
                  <a:lnTo>
                    <a:pt x="6590" y="3546"/>
                  </a:lnTo>
                  <a:lnTo>
                    <a:pt x="6612" y="3521"/>
                  </a:lnTo>
                  <a:lnTo>
                    <a:pt x="6637" y="3500"/>
                  </a:lnTo>
                  <a:lnTo>
                    <a:pt x="6665" y="3482"/>
                  </a:lnTo>
                  <a:lnTo>
                    <a:pt x="6694" y="3468"/>
                  </a:lnTo>
                  <a:lnTo>
                    <a:pt x="6725" y="3458"/>
                  </a:lnTo>
                  <a:lnTo>
                    <a:pt x="6757" y="3453"/>
                  </a:lnTo>
                  <a:lnTo>
                    <a:pt x="6790" y="3451"/>
                  </a:lnTo>
                  <a:lnTo>
                    <a:pt x="6823" y="3454"/>
                  </a:lnTo>
                  <a:lnTo>
                    <a:pt x="6855" y="3461"/>
                  </a:lnTo>
                  <a:lnTo>
                    <a:pt x="6885" y="3472"/>
                  </a:lnTo>
                  <a:lnTo>
                    <a:pt x="6915" y="3487"/>
                  </a:lnTo>
                  <a:lnTo>
                    <a:pt x="6941" y="3505"/>
                  </a:lnTo>
                  <a:lnTo>
                    <a:pt x="6966" y="3527"/>
                  </a:lnTo>
                  <a:lnTo>
                    <a:pt x="6987" y="3552"/>
                  </a:lnTo>
                  <a:lnTo>
                    <a:pt x="7102" y="3707"/>
                  </a:lnTo>
                  <a:lnTo>
                    <a:pt x="7112" y="3723"/>
                  </a:lnTo>
                  <a:lnTo>
                    <a:pt x="7210" y="3878"/>
                  </a:lnTo>
                  <a:lnTo>
                    <a:pt x="7220" y="3896"/>
                  </a:lnTo>
                  <a:lnTo>
                    <a:pt x="7300" y="4051"/>
                  </a:lnTo>
                  <a:lnTo>
                    <a:pt x="7309" y="4072"/>
                  </a:lnTo>
                  <a:lnTo>
                    <a:pt x="7371" y="4227"/>
                  </a:lnTo>
                  <a:lnTo>
                    <a:pt x="7379" y="4251"/>
                  </a:lnTo>
                  <a:lnTo>
                    <a:pt x="7424" y="4406"/>
                  </a:lnTo>
                  <a:lnTo>
                    <a:pt x="7430" y="4432"/>
                  </a:lnTo>
                  <a:lnTo>
                    <a:pt x="7456" y="4587"/>
                  </a:lnTo>
                  <a:lnTo>
                    <a:pt x="7459" y="4615"/>
                  </a:lnTo>
                  <a:lnTo>
                    <a:pt x="7468" y="4770"/>
                  </a:lnTo>
                  <a:lnTo>
                    <a:pt x="7468" y="4798"/>
                  </a:lnTo>
                  <a:lnTo>
                    <a:pt x="7459" y="4953"/>
                  </a:lnTo>
                  <a:lnTo>
                    <a:pt x="7456" y="4981"/>
                  </a:lnTo>
                  <a:lnTo>
                    <a:pt x="7430" y="5135"/>
                  </a:lnTo>
                  <a:lnTo>
                    <a:pt x="7424" y="5162"/>
                  </a:lnTo>
                  <a:lnTo>
                    <a:pt x="7379" y="5316"/>
                  </a:lnTo>
                  <a:lnTo>
                    <a:pt x="7371" y="5340"/>
                  </a:lnTo>
                  <a:lnTo>
                    <a:pt x="7309" y="5495"/>
                  </a:lnTo>
                  <a:lnTo>
                    <a:pt x="7300" y="5516"/>
                  </a:lnTo>
                  <a:lnTo>
                    <a:pt x="7220" y="5671"/>
                  </a:lnTo>
                  <a:lnTo>
                    <a:pt x="7210" y="5690"/>
                  </a:lnTo>
                  <a:lnTo>
                    <a:pt x="7112" y="5844"/>
                  </a:lnTo>
                  <a:lnTo>
                    <a:pt x="7101" y="5860"/>
                  </a:lnTo>
                  <a:lnTo>
                    <a:pt x="6987" y="6015"/>
                  </a:lnTo>
                  <a:lnTo>
                    <a:pt x="6966" y="6040"/>
                  </a:lnTo>
                  <a:lnTo>
                    <a:pt x="6941" y="6062"/>
                  </a:lnTo>
                  <a:lnTo>
                    <a:pt x="6914" y="6080"/>
                  </a:lnTo>
                  <a:lnTo>
                    <a:pt x="6885" y="6095"/>
                  </a:lnTo>
                  <a:lnTo>
                    <a:pt x="6855" y="6106"/>
                  </a:lnTo>
                  <a:lnTo>
                    <a:pt x="6823" y="6113"/>
                  </a:lnTo>
                  <a:lnTo>
                    <a:pt x="6790" y="6116"/>
                  </a:lnTo>
                  <a:lnTo>
                    <a:pt x="6757" y="6114"/>
                  </a:lnTo>
                  <a:lnTo>
                    <a:pt x="6725" y="6108"/>
                  </a:lnTo>
                  <a:lnTo>
                    <a:pt x="6694" y="6098"/>
                  </a:lnTo>
                  <a:lnTo>
                    <a:pt x="6664" y="6084"/>
                  </a:lnTo>
                  <a:lnTo>
                    <a:pt x="6637" y="6067"/>
                  </a:lnTo>
                  <a:lnTo>
                    <a:pt x="6612" y="6046"/>
                  </a:lnTo>
                  <a:lnTo>
                    <a:pt x="6590" y="6021"/>
                  </a:lnTo>
                  <a:lnTo>
                    <a:pt x="6572" y="5994"/>
                  </a:lnTo>
                  <a:lnTo>
                    <a:pt x="6557" y="5965"/>
                  </a:lnTo>
                  <a:lnTo>
                    <a:pt x="6546" y="5935"/>
                  </a:lnTo>
                  <a:lnTo>
                    <a:pt x="6539" y="5903"/>
                  </a:lnTo>
                  <a:lnTo>
                    <a:pt x="6536" y="5870"/>
                  </a:lnTo>
                  <a:lnTo>
                    <a:pt x="6538" y="5837"/>
                  </a:lnTo>
                  <a:lnTo>
                    <a:pt x="6544" y="5805"/>
                  </a:lnTo>
                  <a:lnTo>
                    <a:pt x="6554" y="5774"/>
                  </a:lnTo>
                  <a:lnTo>
                    <a:pt x="6568" y="5744"/>
                  </a:lnTo>
                  <a:lnTo>
                    <a:pt x="6585" y="5717"/>
                  </a:lnTo>
                  <a:lnTo>
                    <a:pt x="6694" y="5570"/>
                  </a:lnTo>
                  <a:lnTo>
                    <a:pt x="6780" y="5433"/>
                  </a:lnTo>
                  <a:lnTo>
                    <a:pt x="6850" y="5298"/>
                  </a:lnTo>
                  <a:lnTo>
                    <a:pt x="6902" y="5167"/>
                  </a:lnTo>
                  <a:lnTo>
                    <a:pt x="6939" y="5037"/>
                  </a:lnTo>
                  <a:lnTo>
                    <a:pt x="6961" y="4910"/>
                  </a:lnTo>
                  <a:lnTo>
                    <a:pt x="6968" y="4784"/>
                  </a:lnTo>
                  <a:lnTo>
                    <a:pt x="6961" y="4657"/>
                  </a:lnTo>
                  <a:lnTo>
                    <a:pt x="6939" y="4530"/>
                  </a:lnTo>
                  <a:lnTo>
                    <a:pt x="6902" y="4401"/>
                  </a:lnTo>
                  <a:close/>
                  <a:moveTo>
                    <a:pt x="1244" y="3885"/>
                  </a:moveTo>
                  <a:lnTo>
                    <a:pt x="1253" y="3884"/>
                  </a:lnTo>
                  <a:lnTo>
                    <a:pt x="1261" y="3884"/>
                  </a:lnTo>
                  <a:lnTo>
                    <a:pt x="1266" y="3884"/>
                  </a:lnTo>
                  <a:lnTo>
                    <a:pt x="1808" y="3884"/>
                  </a:lnTo>
                  <a:lnTo>
                    <a:pt x="1813" y="3884"/>
                  </a:lnTo>
                  <a:lnTo>
                    <a:pt x="1821" y="3884"/>
                  </a:lnTo>
                  <a:lnTo>
                    <a:pt x="1830" y="3885"/>
                  </a:lnTo>
                  <a:lnTo>
                    <a:pt x="1838" y="3885"/>
                  </a:lnTo>
                  <a:lnTo>
                    <a:pt x="1848" y="3886"/>
                  </a:lnTo>
                  <a:lnTo>
                    <a:pt x="1856" y="3886"/>
                  </a:lnTo>
                  <a:lnTo>
                    <a:pt x="1865" y="3888"/>
                  </a:lnTo>
                  <a:lnTo>
                    <a:pt x="1873" y="3889"/>
                  </a:lnTo>
                  <a:lnTo>
                    <a:pt x="1882" y="3890"/>
                  </a:lnTo>
                  <a:lnTo>
                    <a:pt x="1890" y="3891"/>
                  </a:lnTo>
                  <a:lnTo>
                    <a:pt x="1899" y="3893"/>
                  </a:lnTo>
                  <a:lnTo>
                    <a:pt x="1907" y="3895"/>
                  </a:lnTo>
                  <a:lnTo>
                    <a:pt x="1916" y="3897"/>
                  </a:lnTo>
                  <a:lnTo>
                    <a:pt x="1924" y="3899"/>
                  </a:lnTo>
                  <a:lnTo>
                    <a:pt x="1933" y="3901"/>
                  </a:lnTo>
                  <a:lnTo>
                    <a:pt x="5818" y="2175"/>
                  </a:lnTo>
                  <a:lnTo>
                    <a:pt x="5850" y="2163"/>
                  </a:lnTo>
                  <a:lnTo>
                    <a:pt x="5882" y="2156"/>
                  </a:lnTo>
                  <a:lnTo>
                    <a:pt x="5915" y="2153"/>
                  </a:lnTo>
                  <a:lnTo>
                    <a:pt x="5948" y="2155"/>
                  </a:lnTo>
                  <a:lnTo>
                    <a:pt x="5981" y="2160"/>
                  </a:lnTo>
                  <a:lnTo>
                    <a:pt x="6012" y="2171"/>
                  </a:lnTo>
                  <a:lnTo>
                    <a:pt x="6042" y="2185"/>
                  </a:lnTo>
                  <a:lnTo>
                    <a:pt x="6070" y="2203"/>
                  </a:lnTo>
                  <a:lnTo>
                    <a:pt x="6095" y="2224"/>
                  </a:lnTo>
                  <a:lnTo>
                    <a:pt x="6117" y="2249"/>
                  </a:lnTo>
                  <a:lnTo>
                    <a:pt x="6136" y="2277"/>
                  </a:lnTo>
                  <a:lnTo>
                    <a:pt x="6150" y="2306"/>
                  </a:lnTo>
                  <a:lnTo>
                    <a:pt x="6161" y="2337"/>
                  </a:lnTo>
                  <a:lnTo>
                    <a:pt x="6168" y="2370"/>
                  </a:lnTo>
                  <a:lnTo>
                    <a:pt x="6170" y="2403"/>
                  </a:lnTo>
                  <a:lnTo>
                    <a:pt x="6170" y="7164"/>
                  </a:lnTo>
                  <a:lnTo>
                    <a:pt x="6168" y="7197"/>
                  </a:lnTo>
                  <a:lnTo>
                    <a:pt x="6161" y="7230"/>
                  </a:lnTo>
                  <a:lnTo>
                    <a:pt x="6150" y="7261"/>
                  </a:lnTo>
                  <a:lnTo>
                    <a:pt x="6136" y="7290"/>
                  </a:lnTo>
                  <a:lnTo>
                    <a:pt x="6117" y="7318"/>
                  </a:lnTo>
                  <a:lnTo>
                    <a:pt x="6095" y="7343"/>
                  </a:lnTo>
                  <a:lnTo>
                    <a:pt x="6070" y="7364"/>
                  </a:lnTo>
                  <a:lnTo>
                    <a:pt x="6042" y="7382"/>
                  </a:lnTo>
                  <a:lnTo>
                    <a:pt x="6012" y="7396"/>
                  </a:lnTo>
                  <a:lnTo>
                    <a:pt x="5981" y="7407"/>
                  </a:lnTo>
                  <a:lnTo>
                    <a:pt x="5948" y="7412"/>
                  </a:lnTo>
                  <a:lnTo>
                    <a:pt x="5915" y="7414"/>
                  </a:lnTo>
                  <a:lnTo>
                    <a:pt x="5882" y="7411"/>
                  </a:lnTo>
                  <a:lnTo>
                    <a:pt x="5850" y="7404"/>
                  </a:lnTo>
                  <a:lnTo>
                    <a:pt x="5818" y="7392"/>
                  </a:lnTo>
                  <a:lnTo>
                    <a:pt x="4438" y="6779"/>
                  </a:lnTo>
                  <a:lnTo>
                    <a:pt x="4438" y="6948"/>
                  </a:lnTo>
                  <a:lnTo>
                    <a:pt x="4438" y="6953"/>
                  </a:lnTo>
                  <a:lnTo>
                    <a:pt x="4437" y="6977"/>
                  </a:lnTo>
                  <a:lnTo>
                    <a:pt x="4437" y="6986"/>
                  </a:lnTo>
                  <a:lnTo>
                    <a:pt x="4436" y="7011"/>
                  </a:lnTo>
                  <a:lnTo>
                    <a:pt x="4435" y="7020"/>
                  </a:lnTo>
                  <a:lnTo>
                    <a:pt x="4433" y="7044"/>
                  </a:lnTo>
                  <a:lnTo>
                    <a:pt x="4432" y="7054"/>
                  </a:lnTo>
                  <a:lnTo>
                    <a:pt x="4429" y="7078"/>
                  </a:lnTo>
                  <a:lnTo>
                    <a:pt x="4427" y="7087"/>
                  </a:lnTo>
                  <a:lnTo>
                    <a:pt x="4423" y="7111"/>
                  </a:lnTo>
                  <a:lnTo>
                    <a:pt x="4421" y="7120"/>
                  </a:lnTo>
                  <a:lnTo>
                    <a:pt x="4416" y="7144"/>
                  </a:lnTo>
                  <a:lnTo>
                    <a:pt x="4414" y="7153"/>
                  </a:lnTo>
                  <a:lnTo>
                    <a:pt x="4409" y="7176"/>
                  </a:lnTo>
                  <a:lnTo>
                    <a:pt x="4406" y="7185"/>
                  </a:lnTo>
                  <a:lnTo>
                    <a:pt x="4399" y="7209"/>
                  </a:lnTo>
                  <a:lnTo>
                    <a:pt x="4397" y="7217"/>
                  </a:lnTo>
                  <a:lnTo>
                    <a:pt x="4389" y="7240"/>
                  </a:lnTo>
                  <a:lnTo>
                    <a:pt x="4386" y="7249"/>
                  </a:lnTo>
                  <a:lnTo>
                    <a:pt x="4378" y="7272"/>
                  </a:lnTo>
                  <a:lnTo>
                    <a:pt x="4374" y="7281"/>
                  </a:lnTo>
                  <a:lnTo>
                    <a:pt x="4365" y="7303"/>
                  </a:lnTo>
                  <a:lnTo>
                    <a:pt x="4361" y="7312"/>
                  </a:lnTo>
                  <a:lnTo>
                    <a:pt x="4351" y="7334"/>
                  </a:lnTo>
                  <a:lnTo>
                    <a:pt x="4347" y="7342"/>
                  </a:lnTo>
                  <a:lnTo>
                    <a:pt x="4336" y="7364"/>
                  </a:lnTo>
                  <a:lnTo>
                    <a:pt x="4332" y="7372"/>
                  </a:lnTo>
                  <a:lnTo>
                    <a:pt x="4320" y="7394"/>
                  </a:lnTo>
                  <a:lnTo>
                    <a:pt x="4315" y="7403"/>
                  </a:lnTo>
                  <a:lnTo>
                    <a:pt x="4302" y="7423"/>
                  </a:lnTo>
                  <a:lnTo>
                    <a:pt x="4297" y="7431"/>
                  </a:lnTo>
                  <a:lnTo>
                    <a:pt x="4284" y="7452"/>
                  </a:lnTo>
                  <a:lnTo>
                    <a:pt x="4279" y="7459"/>
                  </a:lnTo>
                  <a:lnTo>
                    <a:pt x="4265" y="7479"/>
                  </a:lnTo>
                  <a:lnTo>
                    <a:pt x="4259" y="7486"/>
                  </a:lnTo>
                  <a:lnTo>
                    <a:pt x="4244" y="7505"/>
                  </a:lnTo>
                  <a:lnTo>
                    <a:pt x="4238" y="7513"/>
                  </a:lnTo>
                  <a:lnTo>
                    <a:pt x="4223" y="7531"/>
                  </a:lnTo>
                  <a:lnTo>
                    <a:pt x="4217" y="7538"/>
                  </a:lnTo>
                  <a:lnTo>
                    <a:pt x="4201" y="7556"/>
                  </a:lnTo>
                  <a:lnTo>
                    <a:pt x="4195" y="7563"/>
                  </a:lnTo>
                  <a:lnTo>
                    <a:pt x="4178" y="7580"/>
                  </a:lnTo>
                  <a:lnTo>
                    <a:pt x="4171" y="7587"/>
                  </a:lnTo>
                  <a:lnTo>
                    <a:pt x="4154" y="7604"/>
                  </a:lnTo>
                  <a:lnTo>
                    <a:pt x="4147" y="7610"/>
                  </a:lnTo>
                  <a:lnTo>
                    <a:pt x="4129" y="7626"/>
                  </a:lnTo>
                  <a:lnTo>
                    <a:pt x="4122" y="7632"/>
                  </a:lnTo>
                  <a:lnTo>
                    <a:pt x="4104" y="7647"/>
                  </a:lnTo>
                  <a:lnTo>
                    <a:pt x="4096" y="7653"/>
                  </a:lnTo>
                  <a:lnTo>
                    <a:pt x="4077" y="7668"/>
                  </a:lnTo>
                  <a:lnTo>
                    <a:pt x="4070" y="7674"/>
                  </a:lnTo>
                  <a:lnTo>
                    <a:pt x="4050" y="7688"/>
                  </a:lnTo>
                  <a:lnTo>
                    <a:pt x="4043" y="7693"/>
                  </a:lnTo>
                  <a:lnTo>
                    <a:pt x="4022" y="7706"/>
                  </a:lnTo>
                  <a:lnTo>
                    <a:pt x="4014" y="7711"/>
                  </a:lnTo>
                  <a:lnTo>
                    <a:pt x="3994" y="7724"/>
                  </a:lnTo>
                  <a:lnTo>
                    <a:pt x="3985" y="7729"/>
                  </a:lnTo>
                  <a:lnTo>
                    <a:pt x="3963" y="7741"/>
                  </a:lnTo>
                  <a:lnTo>
                    <a:pt x="3955" y="7745"/>
                  </a:lnTo>
                  <a:lnTo>
                    <a:pt x="3933" y="7756"/>
                  </a:lnTo>
                  <a:lnTo>
                    <a:pt x="3925" y="7760"/>
                  </a:lnTo>
                  <a:lnTo>
                    <a:pt x="3903" y="7770"/>
                  </a:lnTo>
                  <a:lnTo>
                    <a:pt x="3894" y="7774"/>
                  </a:lnTo>
                  <a:lnTo>
                    <a:pt x="3872" y="7783"/>
                  </a:lnTo>
                  <a:lnTo>
                    <a:pt x="3863" y="7787"/>
                  </a:lnTo>
                  <a:lnTo>
                    <a:pt x="3840" y="7795"/>
                  </a:lnTo>
                  <a:lnTo>
                    <a:pt x="3831" y="7798"/>
                  </a:lnTo>
                  <a:lnTo>
                    <a:pt x="3808" y="7806"/>
                  </a:lnTo>
                  <a:lnTo>
                    <a:pt x="3800" y="7808"/>
                  </a:lnTo>
                  <a:lnTo>
                    <a:pt x="3776" y="7815"/>
                  </a:lnTo>
                  <a:lnTo>
                    <a:pt x="3767" y="7818"/>
                  </a:lnTo>
                  <a:lnTo>
                    <a:pt x="3744" y="7823"/>
                  </a:lnTo>
                  <a:lnTo>
                    <a:pt x="3735" y="7825"/>
                  </a:lnTo>
                  <a:lnTo>
                    <a:pt x="3711" y="7830"/>
                  </a:lnTo>
                  <a:lnTo>
                    <a:pt x="3702" y="7832"/>
                  </a:lnTo>
                  <a:lnTo>
                    <a:pt x="3678" y="7836"/>
                  </a:lnTo>
                  <a:lnTo>
                    <a:pt x="3669" y="7838"/>
                  </a:lnTo>
                  <a:lnTo>
                    <a:pt x="3645" y="7841"/>
                  </a:lnTo>
                  <a:lnTo>
                    <a:pt x="3635" y="7842"/>
                  </a:lnTo>
                  <a:lnTo>
                    <a:pt x="3611" y="7844"/>
                  </a:lnTo>
                  <a:lnTo>
                    <a:pt x="3602" y="7845"/>
                  </a:lnTo>
                  <a:lnTo>
                    <a:pt x="3577" y="7846"/>
                  </a:lnTo>
                  <a:lnTo>
                    <a:pt x="3568" y="7846"/>
                  </a:lnTo>
                  <a:lnTo>
                    <a:pt x="3544" y="7847"/>
                  </a:lnTo>
                  <a:lnTo>
                    <a:pt x="3534" y="7847"/>
                  </a:lnTo>
                  <a:lnTo>
                    <a:pt x="3510" y="7846"/>
                  </a:lnTo>
                  <a:lnTo>
                    <a:pt x="3501" y="7846"/>
                  </a:lnTo>
                  <a:lnTo>
                    <a:pt x="3476" y="7845"/>
                  </a:lnTo>
                  <a:lnTo>
                    <a:pt x="3467" y="7844"/>
                  </a:lnTo>
                  <a:lnTo>
                    <a:pt x="3443" y="7842"/>
                  </a:lnTo>
                  <a:lnTo>
                    <a:pt x="3433" y="7841"/>
                  </a:lnTo>
                  <a:lnTo>
                    <a:pt x="3409" y="7838"/>
                  </a:lnTo>
                  <a:lnTo>
                    <a:pt x="3400" y="7836"/>
                  </a:lnTo>
                  <a:lnTo>
                    <a:pt x="3376" y="7832"/>
                  </a:lnTo>
                  <a:lnTo>
                    <a:pt x="3367" y="7830"/>
                  </a:lnTo>
                  <a:lnTo>
                    <a:pt x="3343" y="7825"/>
                  </a:lnTo>
                  <a:lnTo>
                    <a:pt x="3334" y="7823"/>
                  </a:lnTo>
                  <a:lnTo>
                    <a:pt x="3311" y="7818"/>
                  </a:lnTo>
                  <a:lnTo>
                    <a:pt x="3302" y="7815"/>
                  </a:lnTo>
                  <a:lnTo>
                    <a:pt x="3278" y="7808"/>
                  </a:lnTo>
                  <a:lnTo>
                    <a:pt x="3270" y="7806"/>
                  </a:lnTo>
                  <a:lnTo>
                    <a:pt x="3247" y="7798"/>
                  </a:lnTo>
                  <a:lnTo>
                    <a:pt x="3238" y="7795"/>
                  </a:lnTo>
                  <a:lnTo>
                    <a:pt x="3215" y="7787"/>
                  </a:lnTo>
                  <a:lnTo>
                    <a:pt x="3206" y="7783"/>
                  </a:lnTo>
                  <a:lnTo>
                    <a:pt x="3184" y="7774"/>
                  </a:lnTo>
                  <a:lnTo>
                    <a:pt x="3175" y="7770"/>
                  </a:lnTo>
                  <a:lnTo>
                    <a:pt x="3153" y="7760"/>
                  </a:lnTo>
                  <a:lnTo>
                    <a:pt x="3145" y="7756"/>
                  </a:lnTo>
                  <a:lnTo>
                    <a:pt x="3123" y="7745"/>
                  </a:lnTo>
                  <a:lnTo>
                    <a:pt x="3115" y="7741"/>
                  </a:lnTo>
                  <a:lnTo>
                    <a:pt x="3093" y="7729"/>
                  </a:lnTo>
                  <a:lnTo>
                    <a:pt x="3084" y="7724"/>
                  </a:lnTo>
                  <a:lnTo>
                    <a:pt x="3064" y="7711"/>
                  </a:lnTo>
                  <a:lnTo>
                    <a:pt x="3056" y="7706"/>
                  </a:lnTo>
                  <a:lnTo>
                    <a:pt x="3035" y="7693"/>
                  </a:lnTo>
                  <a:lnTo>
                    <a:pt x="3028" y="7688"/>
                  </a:lnTo>
                  <a:lnTo>
                    <a:pt x="3008" y="7674"/>
                  </a:lnTo>
                  <a:lnTo>
                    <a:pt x="3001" y="7668"/>
                  </a:lnTo>
                  <a:lnTo>
                    <a:pt x="2982" y="7653"/>
                  </a:lnTo>
                  <a:lnTo>
                    <a:pt x="2974" y="7647"/>
                  </a:lnTo>
                  <a:lnTo>
                    <a:pt x="2956" y="7632"/>
                  </a:lnTo>
                  <a:lnTo>
                    <a:pt x="2949" y="7626"/>
                  </a:lnTo>
                  <a:lnTo>
                    <a:pt x="2931" y="7610"/>
                  </a:lnTo>
                  <a:lnTo>
                    <a:pt x="2924" y="7604"/>
                  </a:lnTo>
                  <a:lnTo>
                    <a:pt x="2907" y="7587"/>
                  </a:lnTo>
                  <a:lnTo>
                    <a:pt x="2900" y="7580"/>
                  </a:lnTo>
                  <a:lnTo>
                    <a:pt x="2883" y="7563"/>
                  </a:lnTo>
                  <a:lnTo>
                    <a:pt x="2877" y="7556"/>
                  </a:lnTo>
                  <a:lnTo>
                    <a:pt x="2861" y="7538"/>
                  </a:lnTo>
                  <a:lnTo>
                    <a:pt x="2855" y="7531"/>
                  </a:lnTo>
                  <a:lnTo>
                    <a:pt x="2840" y="7513"/>
                  </a:lnTo>
                  <a:lnTo>
                    <a:pt x="2834" y="7505"/>
                  </a:lnTo>
                  <a:lnTo>
                    <a:pt x="2819" y="7486"/>
                  </a:lnTo>
                  <a:lnTo>
                    <a:pt x="2813" y="7479"/>
                  </a:lnTo>
                  <a:lnTo>
                    <a:pt x="2799" y="7459"/>
                  </a:lnTo>
                  <a:lnTo>
                    <a:pt x="2794" y="7452"/>
                  </a:lnTo>
                  <a:lnTo>
                    <a:pt x="2781" y="7431"/>
                  </a:lnTo>
                  <a:lnTo>
                    <a:pt x="2776" y="7423"/>
                  </a:lnTo>
                  <a:lnTo>
                    <a:pt x="2763" y="7403"/>
                  </a:lnTo>
                  <a:lnTo>
                    <a:pt x="2758" y="7394"/>
                  </a:lnTo>
                  <a:lnTo>
                    <a:pt x="2746" y="7372"/>
                  </a:lnTo>
                  <a:lnTo>
                    <a:pt x="2742" y="7364"/>
                  </a:lnTo>
                  <a:lnTo>
                    <a:pt x="2731" y="7342"/>
                  </a:lnTo>
                  <a:lnTo>
                    <a:pt x="2727" y="7334"/>
                  </a:lnTo>
                  <a:lnTo>
                    <a:pt x="2717" y="7312"/>
                  </a:lnTo>
                  <a:lnTo>
                    <a:pt x="2713" y="7303"/>
                  </a:lnTo>
                  <a:lnTo>
                    <a:pt x="2704" y="7281"/>
                  </a:lnTo>
                  <a:lnTo>
                    <a:pt x="2700" y="7272"/>
                  </a:lnTo>
                  <a:lnTo>
                    <a:pt x="2692" y="7249"/>
                  </a:lnTo>
                  <a:lnTo>
                    <a:pt x="2689" y="7240"/>
                  </a:lnTo>
                  <a:lnTo>
                    <a:pt x="2681" y="7217"/>
                  </a:lnTo>
                  <a:lnTo>
                    <a:pt x="2679" y="7209"/>
                  </a:lnTo>
                  <a:lnTo>
                    <a:pt x="2672" y="7185"/>
                  </a:lnTo>
                  <a:lnTo>
                    <a:pt x="2669" y="7176"/>
                  </a:lnTo>
                  <a:lnTo>
                    <a:pt x="2664" y="7153"/>
                  </a:lnTo>
                  <a:lnTo>
                    <a:pt x="2662" y="7144"/>
                  </a:lnTo>
                  <a:lnTo>
                    <a:pt x="2657" y="7120"/>
                  </a:lnTo>
                  <a:lnTo>
                    <a:pt x="2655" y="7111"/>
                  </a:lnTo>
                  <a:lnTo>
                    <a:pt x="2651" y="7087"/>
                  </a:lnTo>
                  <a:lnTo>
                    <a:pt x="2649" y="7078"/>
                  </a:lnTo>
                  <a:lnTo>
                    <a:pt x="2646" y="7054"/>
                  </a:lnTo>
                  <a:lnTo>
                    <a:pt x="2645" y="7044"/>
                  </a:lnTo>
                  <a:lnTo>
                    <a:pt x="2643" y="7020"/>
                  </a:lnTo>
                  <a:lnTo>
                    <a:pt x="2642" y="7011"/>
                  </a:lnTo>
                  <a:lnTo>
                    <a:pt x="2641" y="6986"/>
                  </a:lnTo>
                  <a:lnTo>
                    <a:pt x="2641" y="6977"/>
                  </a:lnTo>
                  <a:lnTo>
                    <a:pt x="2640" y="6953"/>
                  </a:lnTo>
                  <a:lnTo>
                    <a:pt x="2640" y="6948"/>
                  </a:lnTo>
                  <a:lnTo>
                    <a:pt x="2640" y="5980"/>
                  </a:lnTo>
                  <a:lnTo>
                    <a:pt x="1933" y="5666"/>
                  </a:lnTo>
                  <a:lnTo>
                    <a:pt x="1924" y="5668"/>
                  </a:lnTo>
                  <a:lnTo>
                    <a:pt x="1916" y="5670"/>
                  </a:lnTo>
                  <a:lnTo>
                    <a:pt x="1907" y="5672"/>
                  </a:lnTo>
                  <a:lnTo>
                    <a:pt x="1899" y="5674"/>
                  </a:lnTo>
                  <a:lnTo>
                    <a:pt x="1890" y="5676"/>
                  </a:lnTo>
                  <a:lnTo>
                    <a:pt x="1882" y="5677"/>
                  </a:lnTo>
                  <a:lnTo>
                    <a:pt x="1873" y="5678"/>
                  </a:lnTo>
                  <a:lnTo>
                    <a:pt x="1865" y="5679"/>
                  </a:lnTo>
                  <a:lnTo>
                    <a:pt x="1856" y="5681"/>
                  </a:lnTo>
                  <a:lnTo>
                    <a:pt x="1848" y="5681"/>
                  </a:lnTo>
                  <a:lnTo>
                    <a:pt x="1838" y="5682"/>
                  </a:lnTo>
                  <a:lnTo>
                    <a:pt x="1830" y="5682"/>
                  </a:lnTo>
                  <a:lnTo>
                    <a:pt x="1821" y="5683"/>
                  </a:lnTo>
                  <a:lnTo>
                    <a:pt x="1813" y="5683"/>
                  </a:lnTo>
                  <a:lnTo>
                    <a:pt x="1808" y="5683"/>
                  </a:lnTo>
                  <a:lnTo>
                    <a:pt x="1266" y="5683"/>
                  </a:lnTo>
                  <a:lnTo>
                    <a:pt x="1261" y="5683"/>
                  </a:lnTo>
                  <a:lnTo>
                    <a:pt x="1253" y="5683"/>
                  </a:lnTo>
                  <a:lnTo>
                    <a:pt x="1244" y="5682"/>
                  </a:lnTo>
                  <a:lnTo>
                    <a:pt x="1236" y="5682"/>
                  </a:lnTo>
                  <a:lnTo>
                    <a:pt x="1226" y="5681"/>
                  </a:lnTo>
                  <a:lnTo>
                    <a:pt x="1218" y="5681"/>
                  </a:lnTo>
                  <a:lnTo>
                    <a:pt x="1209" y="5679"/>
                  </a:lnTo>
                  <a:lnTo>
                    <a:pt x="1201" y="5678"/>
                  </a:lnTo>
                  <a:lnTo>
                    <a:pt x="1192" y="5677"/>
                  </a:lnTo>
                  <a:lnTo>
                    <a:pt x="1184" y="5676"/>
                  </a:lnTo>
                  <a:lnTo>
                    <a:pt x="1175" y="5674"/>
                  </a:lnTo>
                  <a:lnTo>
                    <a:pt x="1167" y="5672"/>
                  </a:lnTo>
                  <a:lnTo>
                    <a:pt x="1158" y="5670"/>
                  </a:lnTo>
                  <a:lnTo>
                    <a:pt x="1150" y="5668"/>
                  </a:lnTo>
                  <a:lnTo>
                    <a:pt x="1141" y="5666"/>
                  </a:lnTo>
                  <a:lnTo>
                    <a:pt x="1133" y="5664"/>
                  </a:lnTo>
                  <a:lnTo>
                    <a:pt x="1124" y="5661"/>
                  </a:lnTo>
                  <a:lnTo>
                    <a:pt x="1116" y="5658"/>
                  </a:lnTo>
                  <a:lnTo>
                    <a:pt x="1108" y="5655"/>
                  </a:lnTo>
                  <a:lnTo>
                    <a:pt x="1100" y="5652"/>
                  </a:lnTo>
                  <a:lnTo>
                    <a:pt x="1091" y="5649"/>
                  </a:lnTo>
                  <a:lnTo>
                    <a:pt x="1084" y="5646"/>
                  </a:lnTo>
                  <a:lnTo>
                    <a:pt x="1075" y="5642"/>
                  </a:lnTo>
                  <a:lnTo>
                    <a:pt x="1068" y="5639"/>
                  </a:lnTo>
                  <a:lnTo>
                    <a:pt x="1060" y="5635"/>
                  </a:lnTo>
                  <a:lnTo>
                    <a:pt x="1053" y="5631"/>
                  </a:lnTo>
                  <a:lnTo>
                    <a:pt x="1044" y="5627"/>
                  </a:lnTo>
                  <a:lnTo>
                    <a:pt x="1037" y="5623"/>
                  </a:lnTo>
                  <a:lnTo>
                    <a:pt x="1029" y="5618"/>
                  </a:lnTo>
                  <a:lnTo>
                    <a:pt x="1022" y="5614"/>
                  </a:lnTo>
                  <a:lnTo>
                    <a:pt x="1014" y="5609"/>
                  </a:lnTo>
                  <a:lnTo>
                    <a:pt x="1008" y="5605"/>
                  </a:lnTo>
                  <a:lnTo>
                    <a:pt x="1000" y="5599"/>
                  </a:lnTo>
                  <a:lnTo>
                    <a:pt x="993" y="5595"/>
                  </a:lnTo>
                  <a:lnTo>
                    <a:pt x="986" y="5589"/>
                  </a:lnTo>
                  <a:lnTo>
                    <a:pt x="979" y="5584"/>
                  </a:lnTo>
                  <a:lnTo>
                    <a:pt x="972" y="5578"/>
                  </a:lnTo>
                  <a:lnTo>
                    <a:pt x="966" y="5573"/>
                  </a:lnTo>
                  <a:lnTo>
                    <a:pt x="959" y="5567"/>
                  </a:lnTo>
                  <a:lnTo>
                    <a:pt x="953" y="5562"/>
                  </a:lnTo>
                  <a:lnTo>
                    <a:pt x="946" y="5555"/>
                  </a:lnTo>
                  <a:lnTo>
                    <a:pt x="940" y="5550"/>
                  </a:lnTo>
                  <a:lnTo>
                    <a:pt x="933" y="5543"/>
                  </a:lnTo>
                  <a:lnTo>
                    <a:pt x="928" y="5537"/>
                  </a:lnTo>
                  <a:lnTo>
                    <a:pt x="921" y="5530"/>
                  </a:lnTo>
                  <a:lnTo>
                    <a:pt x="916" y="5524"/>
                  </a:lnTo>
                  <a:lnTo>
                    <a:pt x="910" y="5517"/>
                  </a:lnTo>
                  <a:lnTo>
                    <a:pt x="905" y="5511"/>
                  </a:lnTo>
                  <a:lnTo>
                    <a:pt x="899" y="5504"/>
                  </a:lnTo>
                  <a:lnTo>
                    <a:pt x="894" y="5497"/>
                  </a:lnTo>
                  <a:lnTo>
                    <a:pt x="888" y="5490"/>
                  </a:lnTo>
                  <a:lnTo>
                    <a:pt x="884" y="5483"/>
                  </a:lnTo>
                  <a:lnTo>
                    <a:pt x="878" y="5475"/>
                  </a:lnTo>
                  <a:lnTo>
                    <a:pt x="874" y="5469"/>
                  </a:lnTo>
                  <a:lnTo>
                    <a:pt x="869" y="5461"/>
                  </a:lnTo>
                  <a:lnTo>
                    <a:pt x="865" y="5454"/>
                  </a:lnTo>
                  <a:lnTo>
                    <a:pt x="860" y="5446"/>
                  </a:lnTo>
                  <a:lnTo>
                    <a:pt x="856" y="5438"/>
                  </a:lnTo>
                  <a:lnTo>
                    <a:pt x="852" y="5430"/>
                  </a:lnTo>
                  <a:lnTo>
                    <a:pt x="848" y="5423"/>
                  </a:lnTo>
                  <a:lnTo>
                    <a:pt x="844" y="5414"/>
                  </a:lnTo>
                  <a:lnTo>
                    <a:pt x="840" y="5407"/>
                  </a:lnTo>
                  <a:lnTo>
                    <a:pt x="837" y="5398"/>
                  </a:lnTo>
                  <a:lnTo>
                    <a:pt x="834" y="5391"/>
                  </a:lnTo>
                  <a:lnTo>
                    <a:pt x="830" y="5382"/>
                  </a:lnTo>
                  <a:lnTo>
                    <a:pt x="827" y="5374"/>
                  </a:lnTo>
                  <a:lnTo>
                    <a:pt x="824" y="5365"/>
                  </a:lnTo>
                  <a:lnTo>
                    <a:pt x="822" y="5358"/>
                  </a:lnTo>
                  <a:lnTo>
                    <a:pt x="819" y="5349"/>
                  </a:lnTo>
                  <a:lnTo>
                    <a:pt x="817" y="5341"/>
                  </a:lnTo>
                  <a:lnTo>
                    <a:pt x="815" y="5332"/>
                  </a:lnTo>
                  <a:lnTo>
                    <a:pt x="813" y="5324"/>
                  </a:lnTo>
                  <a:lnTo>
                    <a:pt x="811" y="5315"/>
                  </a:lnTo>
                  <a:lnTo>
                    <a:pt x="809" y="5307"/>
                  </a:lnTo>
                  <a:lnTo>
                    <a:pt x="807" y="5298"/>
                  </a:lnTo>
                  <a:lnTo>
                    <a:pt x="806" y="5290"/>
                  </a:lnTo>
                  <a:lnTo>
                    <a:pt x="805" y="5281"/>
                  </a:lnTo>
                  <a:lnTo>
                    <a:pt x="803" y="5273"/>
                  </a:lnTo>
                  <a:lnTo>
                    <a:pt x="802" y="5264"/>
                  </a:lnTo>
                  <a:lnTo>
                    <a:pt x="802" y="5256"/>
                  </a:lnTo>
                  <a:lnTo>
                    <a:pt x="801" y="5246"/>
                  </a:lnTo>
                  <a:lnTo>
                    <a:pt x="801" y="5238"/>
                  </a:lnTo>
                  <a:lnTo>
                    <a:pt x="800" y="5229"/>
                  </a:lnTo>
                  <a:lnTo>
                    <a:pt x="800" y="5221"/>
                  </a:lnTo>
                  <a:lnTo>
                    <a:pt x="800" y="5216"/>
                  </a:lnTo>
                  <a:lnTo>
                    <a:pt x="800" y="4351"/>
                  </a:lnTo>
                  <a:lnTo>
                    <a:pt x="800" y="4346"/>
                  </a:lnTo>
                  <a:lnTo>
                    <a:pt x="800" y="4338"/>
                  </a:lnTo>
                  <a:lnTo>
                    <a:pt x="801" y="4329"/>
                  </a:lnTo>
                  <a:lnTo>
                    <a:pt x="801" y="4321"/>
                  </a:lnTo>
                  <a:lnTo>
                    <a:pt x="802" y="4311"/>
                  </a:lnTo>
                  <a:lnTo>
                    <a:pt x="802" y="4303"/>
                  </a:lnTo>
                  <a:lnTo>
                    <a:pt x="803" y="4294"/>
                  </a:lnTo>
                  <a:lnTo>
                    <a:pt x="805" y="4286"/>
                  </a:lnTo>
                  <a:lnTo>
                    <a:pt x="806" y="4277"/>
                  </a:lnTo>
                  <a:lnTo>
                    <a:pt x="807" y="4269"/>
                  </a:lnTo>
                  <a:lnTo>
                    <a:pt x="809" y="4260"/>
                  </a:lnTo>
                  <a:lnTo>
                    <a:pt x="811" y="4252"/>
                  </a:lnTo>
                  <a:lnTo>
                    <a:pt x="813" y="4243"/>
                  </a:lnTo>
                  <a:lnTo>
                    <a:pt x="815" y="4235"/>
                  </a:lnTo>
                  <a:lnTo>
                    <a:pt x="817" y="4226"/>
                  </a:lnTo>
                  <a:lnTo>
                    <a:pt x="819" y="4218"/>
                  </a:lnTo>
                  <a:lnTo>
                    <a:pt x="822" y="4209"/>
                  </a:lnTo>
                  <a:lnTo>
                    <a:pt x="824" y="4202"/>
                  </a:lnTo>
                  <a:lnTo>
                    <a:pt x="827" y="4193"/>
                  </a:lnTo>
                  <a:lnTo>
                    <a:pt x="830" y="4185"/>
                  </a:lnTo>
                  <a:lnTo>
                    <a:pt x="834" y="4176"/>
                  </a:lnTo>
                  <a:lnTo>
                    <a:pt x="837" y="4169"/>
                  </a:lnTo>
                  <a:lnTo>
                    <a:pt x="840" y="4160"/>
                  </a:lnTo>
                  <a:lnTo>
                    <a:pt x="844" y="4153"/>
                  </a:lnTo>
                  <a:lnTo>
                    <a:pt x="848" y="4144"/>
                  </a:lnTo>
                  <a:lnTo>
                    <a:pt x="852" y="4137"/>
                  </a:lnTo>
                  <a:lnTo>
                    <a:pt x="856" y="4129"/>
                  </a:lnTo>
                  <a:lnTo>
                    <a:pt x="860" y="4121"/>
                  </a:lnTo>
                  <a:lnTo>
                    <a:pt x="866" y="4111"/>
                  </a:lnTo>
                  <a:lnTo>
                    <a:pt x="870" y="4104"/>
                  </a:lnTo>
                  <a:lnTo>
                    <a:pt x="875" y="4097"/>
                  </a:lnTo>
                  <a:lnTo>
                    <a:pt x="880" y="4090"/>
                  </a:lnTo>
                  <a:lnTo>
                    <a:pt x="884" y="4083"/>
                  </a:lnTo>
                  <a:lnTo>
                    <a:pt x="889" y="4076"/>
                  </a:lnTo>
                  <a:lnTo>
                    <a:pt x="894" y="4069"/>
                  </a:lnTo>
                  <a:lnTo>
                    <a:pt x="899" y="4063"/>
                  </a:lnTo>
                  <a:lnTo>
                    <a:pt x="905" y="4056"/>
                  </a:lnTo>
                  <a:lnTo>
                    <a:pt x="910" y="4050"/>
                  </a:lnTo>
                  <a:lnTo>
                    <a:pt x="916" y="4043"/>
                  </a:lnTo>
                  <a:lnTo>
                    <a:pt x="921" y="4037"/>
                  </a:lnTo>
                  <a:lnTo>
                    <a:pt x="927" y="4031"/>
                  </a:lnTo>
                  <a:lnTo>
                    <a:pt x="933" y="4025"/>
                  </a:lnTo>
                  <a:lnTo>
                    <a:pt x="939" y="4018"/>
                  </a:lnTo>
                  <a:lnTo>
                    <a:pt x="945" y="4013"/>
                  </a:lnTo>
                  <a:lnTo>
                    <a:pt x="951" y="4007"/>
                  </a:lnTo>
                  <a:lnTo>
                    <a:pt x="957" y="4001"/>
                  </a:lnTo>
                  <a:lnTo>
                    <a:pt x="964" y="3995"/>
                  </a:lnTo>
                  <a:lnTo>
                    <a:pt x="971" y="3990"/>
                  </a:lnTo>
                  <a:lnTo>
                    <a:pt x="978" y="3984"/>
                  </a:lnTo>
                  <a:lnTo>
                    <a:pt x="984" y="3979"/>
                  </a:lnTo>
                  <a:lnTo>
                    <a:pt x="992" y="3973"/>
                  </a:lnTo>
                  <a:lnTo>
                    <a:pt x="999" y="3968"/>
                  </a:lnTo>
                  <a:lnTo>
                    <a:pt x="1007" y="3963"/>
                  </a:lnTo>
                  <a:lnTo>
                    <a:pt x="1014" y="3958"/>
                  </a:lnTo>
                  <a:lnTo>
                    <a:pt x="1022" y="3953"/>
                  </a:lnTo>
                  <a:lnTo>
                    <a:pt x="1029" y="3949"/>
                  </a:lnTo>
                  <a:lnTo>
                    <a:pt x="1037" y="3944"/>
                  </a:lnTo>
                  <a:lnTo>
                    <a:pt x="1044" y="3940"/>
                  </a:lnTo>
                  <a:lnTo>
                    <a:pt x="1053" y="3936"/>
                  </a:lnTo>
                  <a:lnTo>
                    <a:pt x="1060" y="3932"/>
                  </a:lnTo>
                  <a:lnTo>
                    <a:pt x="1068" y="3928"/>
                  </a:lnTo>
                  <a:lnTo>
                    <a:pt x="1075" y="3925"/>
                  </a:lnTo>
                  <a:lnTo>
                    <a:pt x="1084" y="3921"/>
                  </a:lnTo>
                  <a:lnTo>
                    <a:pt x="1091" y="3918"/>
                  </a:lnTo>
                  <a:lnTo>
                    <a:pt x="1100" y="3915"/>
                  </a:lnTo>
                  <a:lnTo>
                    <a:pt x="1108" y="3912"/>
                  </a:lnTo>
                  <a:lnTo>
                    <a:pt x="1116" y="3909"/>
                  </a:lnTo>
                  <a:lnTo>
                    <a:pt x="1124" y="3906"/>
                  </a:lnTo>
                  <a:lnTo>
                    <a:pt x="1133" y="3903"/>
                  </a:lnTo>
                  <a:lnTo>
                    <a:pt x="1141" y="3901"/>
                  </a:lnTo>
                  <a:lnTo>
                    <a:pt x="1150" y="3899"/>
                  </a:lnTo>
                  <a:lnTo>
                    <a:pt x="1158" y="3897"/>
                  </a:lnTo>
                  <a:lnTo>
                    <a:pt x="1167" y="3895"/>
                  </a:lnTo>
                  <a:lnTo>
                    <a:pt x="1175" y="3893"/>
                  </a:lnTo>
                  <a:lnTo>
                    <a:pt x="1184" y="3891"/>
                  </a:lnTo>
                  <a:lnTo>
                    <a:pt x="1192" y="3890"/>
                  </a:lnTo>
                  <a:lnTo>
                    <a:pt x="1201" y="3889"/>
                  </a:lnTo>
                  <a:lnTo>
                    <a:pt x="1209" y="3888"/>
                  </a:lnTo>
                  <a:lnTo>
                    <a:pt x="1218" y="3886"/>
                  </a:lnTo>
                  <a:lnTo>
                    <a:pt x="1226" y="3886"/>
                  </a:lnTo>
                  <a:lnTo>
                    <a:pt x="1236" y="3885"/>
                  </a:lnTo>
                  <a:lnTo>
                    <a:pt x="1244" y="3885"/>
                  </a:lnTo>
                  <a:close/>
                  <a:moveTo>
                    <a:pt x="2274" y="4296"/>
                  </a:moveTo>
                  <a:lnTo>
                    <a:pt x="2274" y="4351"/>
                  </a:lnTo>
                  <a:lnTo>
                    <a:pt x="2274" y="5216"/>
                  </a:lnTo>
                  <a:lnTo>
                    <a:pt x="2274" y="5271"/>
                  </a:lnTo>
                  <a:lnTo>
                    <a:pt x="2718" y="5468"/>
                  </a:lnTo>
                  <a:lnTo>
                    <a:pt x="2738" y="5451"/>
                  </a:lnTo>
                  <a:lnTo>
                    <a:pt x="2765" y="5432"/>
                  </a:lnTo>
                  <a:lnTo>
                    <a:pt x="2794" y="5418"/>
                  </a:lnTo>
                  <a:lnTo>
                    <a:pt x="2825" y="5408"/>
                  </a:lnTo>
                  <a:lnTo>
                    <a:pt x="2857" y="5401"/>
                  </a:lnTo>
                  <a:lnTo>
                    <a:pt x="2890" y="5399"/>
                  </a:lnTo>
                  <a:lnTo>
                    <a:pt x="2923" y="5401"/>
                  </a:lnTo>
                  <a:lnTo>
                    <a:pt x="2955" y="5408"/>
                  </a:lnTo>
                  <a:lnTo>
                    <a:pt x="2986" y="5418"/>
                  </a:lnTo>
                  <a:lnTo>
                    <a:pt x="3015" y="5432"/>
                  </a:lnTo>
                  <a:lnTo>
                    <a:pt x="3042" y="5451"/>
                  </a:lnTo>
                  <a:lnTo>
                    <a:pt x="3067" y="5472"/>
                  </a:lnTo>
                  <a:lnTo>
                    <a:pt x="3088" y="5497"/>
                  </a:lnTo>
                  <a:lnTo>
                    <a:pt x="3107" y="5524"/>
                  </a:lnTo>
                  <a:lnTo>
                    <a:pt x="3121" y="5553"/>
                  </a:lnTo>
                  <a:lnTo>
                    <a:pt x="3131" y="5584"/>
                  </a:lnTo>
                  <a:lnTo>
                    <a:pt x="3138" y="5616"/>
                  </a:lnTo>
                  <a:lnTo>
                    <a:pt x="3140" y="5649"/>
                  </a:lnTo>
                  <a:lnTo>
                    <a:pt x="3140" y="5655"/>
                  </a:lnTo>
                  <a:lnTo>
                    <a:pt x="3993" y="6034"/>
                  </a:lnTo>
                  <a:lnTo>
                    <a:pt x="4011" y="6013"/>
                  </a:lnTo>
                  <a:lnTo>
                    <a:pt x="4036" y="5992"/>
                  </a:lnTo>
                  <a:lnTo>
                    <a:pt x="4063" y="5973"/>
                  </a:lnTo>
                  <a:lnTo>
                    <a:pt x="4092" y="5959"/>
                  </a:lnTo>
                  <a:lnTo>
                    <a:pt x="4123" y="5949"/>
                  </a:lnTo>
                  <a:lnTo>
                    <a:pt x="4155" y="5942"/>
                  </a:lnTo>
                  <a:lnTo>
                    <a:pt x="4188" y="5940"/>
                  </a:lnTo>
                  <a:lnTo>
                    <a:pt x="4221" y="5942"/>
                  </a:lnTo>
                  <a:lnTo>
                    <a:pt x="4253" y="5949"/>
                  </a:lnTo>
                  <a:lnTo>
                    <a:pt x="4284" y="5959"/>
                  </a:lnTo>
                  <a:lnTo>
                    <a:pt x="4313" y="5973"/>
                  </a:lnTo>
                  <a:lnTo>
                    <a:pt x="4340" y="5992"/>
                  </a:lnTo>
                  <a:lnTo>
                    <a:pt x="4365" y="6013"/>
                  </a:lnTo>
                  <a:lnTo>
                    <a:pt x="4386" y="6038"/>
                  </a:lnTo>
                  <a:lnTo>
                    <a:pt x="4405" y="6065"/>
                  </a:lnTo>
                  <a:lnTo>
                    <a:pt x="4419" y="6094"/>
                  </a:lnTo>
                  <a:lnTo>
                    <a:pt x="4429" y="6125"/>
                  </a:lnTo>
                  <a:lnTo>
                    <a:pt x="4436" y="6157"/>
                  </a:lnTo>
                  <a:lnTo>
                    <a:pt x="4438" y="6190"/>
                  </a:lnTo>
                  <a:lnTo>
                    <a:pt x="4438" y="6232"/>
                  </a:lnTo>
                  <a:lnTo>
                    <a:pt x="5670" y="6779"/>
                  </a:lnTo>
                  <a:lnTo>
                    <a:pt x="5670" y="2788"/>
                  </a:lnTo>
                  <a:lnTo>
                    <a:pt x="2274" y="4296"/>
                  </a:lnTo>
                  <a:close/>
                  <a:moveTo>
                    <a:pt x="3938" y="6557"/>
                  </a:moveTo>
                  <a:lnTo>
                    <a:pt x="3140" y="6202"/>
                  </a:lnTo>
                  <a:lnTo>
                    <a:pt x="3140" y="6946"/>
                  </a:lnTo>
                  <a:lnTo>
                    <a:pt x="3140" y="6963"/>
                  </a:lnTo>
                  <a:lnTo>
                    <a:pt x="3141" y="6978"/>
                  </a:lnTo>
                  <a:lnTo>
                    <a:pt x="3143" y="6993"/>
                  </a:lnTo>
                  <a:lnTo>
                    <a:pt x="3145" y="7008"/>
                  </a:lnTo>
                  <a:lnTo>
                    <a:pt x="3147" y="7022"/>
                  </a:lnTo>
                  <a:lnTo>
                    <a:pt x="3150" y="7037"/>
                  </a:lnTo>
                  <a:lnTo>
                    <a:pt x="3154" y="7051"/>
                  </a:lnTo>
                  <a:lnTo>
                    <a:pt x="3158" y="7066"/>
                  </a:lnTo>
                  <a:lnTo>
                    <a:pt x="3162" y="7080"/>
                  </a:lnTo>
                  <a:lnTo>
                    <a:pt x="3168" y="7094"/>
                  </a:lnTo>
                  <a:lnTo>
                    <a:pt x="3173" y="7108"/>
                  </a:lnTo>
                  <a:lnTo>
                    <a:pt x="3180" y="7122"/>
                  </a:lnTo>
                  <a:lnTo>
                    <a:pt x="3186" y="7135"/>
                  </a:lnTo>
                  <a:lnTo>
                    <a:pt x="3193" y="7148"/>
                  </a:lnTo>
                  <a:lnTo>
                    <a:pt x="3201" y="7160"/>
                  </a:lnTo>
                  <a:lnTo>
                    <a:pt x="3209" y="7173"/>
                  </a:lnTo>
                  <a:lnTo>
                    <a:pt x="3218" y="7185"/>
                  </a:lnTo>
                  <a:lnTo>
                    <a:pt x="3227" y="7197"/>
                  </a:lnTo>
                  <a:lnTo>
                    <a:pt x="3237" y="7208"/>
                  </a:lnTo>
                  <a:lnTo>
                    <a:pt x="3247" y="7219"/>
                  </a:lnTo>
                  <a:lnTo>
                    <a:pt x="3257" y="7230"/>
                  </a:lnTo>
                  <a:lnTo>
                    <a:pt x="3268" y="7240"/>
                  </a:lnTo>
                  <a:lnTo>
                    <a:pt x="3279" y="7250"/>
                  </a:lnTo>
                  <a:lnTo>
                    <a:pt x="3290" y="7260"/>
                  </a:lnTo>
                  <a:lnTo>
                    <a:pt x="3302" y="7269"/>
                  </a:lnTo>
                  <a:lnTo>
                    <a:pt x="3314" y="7278"/>
                  </a:lnTo>
                  <a:lnTo>
                    <a:pt x="3327" y="7286"/>
                  </a:lnTo>
                  <a:lnTo>
                    <a:pt x="3339" y="7294"/>
                  </a:lnTo>
                  <a:lnTo>
                    <a:pt x="3352" y="7301"/>
                  </a:lnTo>
                  <a:lnTo>
                    <a:pt x="3365" y="7307"/>
                  </a:lnTo>
                  <a:lnTo>
                    <a:pt x="3379" y="7314"/>
                  </a:lnTo>
                  <a:lnTo>
                    <a:pt x="3393" y="7319"/>
                  </a:lnTo>
                  <a:lnTo>
                    <a:pt x="3407" y="7325"/>
                  </a:lnTo>
                  <a:lnTo>
                    <a:pt x="3421" y="7329"/>
                  </a:lnTo>
                  <a:lnTo>
                    <a:pt x="3436" y="7333"/>
                  </a:lnTo>
                  <a:lnTo>
                    <a:pt x="3450" y="7337"/>
                  </a:lnTo>
                  <a:lnTo>
                    <a:pt x="3465" y="7340"/>
                  </a:lnTo>
                  <a:lnTo>
                    <a:pt x="3479" y="7342"/>
                  </a:lnTo>
                  <a:lnTo>
                    <a:pt x="3494" y="7344"/>
                  </a:lnTo>
                  <a:lnTo>
                    <a:pt x="3509" y="7346"/>
                  </a:lnTo>
                  <a:lnTo>
                    <a:pt x="3524" y="7347"/>
                  </a:lnTo>
                  <a:lnTo>
                    <a:pt x="3539" y="7347"/>
                  </a:lnTo>
                  <a:lnTo>
                    <a:pt x="3554" y="7347"/>
                  </a:lnTo>
                  <a:lnTo>
                    <a:pt x="3569" y="7346"/>
                  </a:lnTo>
                  <a:lnTo>
                    <a:pt x="3584" y="7344"/>
                  </a:lnTo>
                  <a:lnTo>
                    <a:pt x="3599" y="7342"/>
                  </a:lnTo>
                  <a:lnTo>
                    <a:pt x="3613" y="7340"/>
                  </a:lnTo>
                  <a:lnTo>
                    <a:pt x="3628" y="7337"/>
                  </a:lnTo>
                  <a:lnTo>
                    <a:pt x="3642" y="7333"/>
                  </a:lnTo>
                  <a:lnTo>
                    <a:pt x="3657" y="7329"/>
                  </a:lnTo>
                  <a:lnTo>
                    <a:pt x="3671" y="7325"/>
                  </a:lnTo>
                  <a:lnTo>
                    <a:pt x="3685" y="7319"/>
                  </a:lnTo>
                  <a:lnTo>
                    <a:pt x="3699" y="7314"/>
                  </a:lnTo>
                  <a:lnTo>
                    <a:pt x="3713" y="7307"/>
                  </a:lnTo>
                  <a:lnTo>
                    <a:pt x="3726" y="7301"/>
                  </a:lnTo>
                  <a:lnTo>
                    <a:pt x="3739" y="7294"/>
                  </a:lnTo>
                  <a:lnTo>
                    <a:pt x="3751" y="7286"/>
                  </a:lnTo>
                  <a:lnTo>
                    <a:pt x="3764" y="7278"/>
                  </a:lnTo>
                  <a:lnTo>
                    <a:pt x="3776" y="7269"/>
                  </a:lnTo>
                  <a:lnTo>
                    <a:pt x="3788" y="7260"/>
                  </a:lnTo>
                  <a:lnTo>
                    <a:pt x="3799" y="7250"/>
                  </a:lnTo>
                  <a:lnTo>
                    <a:pt x="3810" y="7240"/>
                  </a:lnTo>
                  <a:lnTo>
                    <a:pt x="3821" y="7230"/>
                  </a:lnTo>
                  <a:lnTo>
                    <a:pt x="3831" y="7219"/>
                  </a:lnTo>
                  <a:lnTo>
                    <a:pt x="3841" y="7208"/>
                  </a:lnTo>
                  <a:lnTo>
                    <a:pt x="3851" y="7197"/>
                  </a:lnTo>
                  <a:lnTo>
                    <a:pt x="3860" y="7185"/>
                  </a:lnTo>
                  <a:lnTo>
                    <a:pt x="3869" y="7173"/>
                  </a:lnTo>
                  <a:lnTo>
                    <a:pt x="3877" y="7160"/>
                  </a:lnTo>
                  <a:lnTo>
                    <a:pt x="3885" y="7148"/>
                  </a:lnTo>
                  <a:lnTo>
                    <a:pt x="3892" y="7135"/>
                  </a:lnTo>
                  <a:lnTo>
                    <a:pt x="3898" y="7122"/>
                  </a:lnTo>
                  <a:lnTo>
                    <a:pt x="3905" y="7108"/>
                  </a:lnTo>
                  <a:lnTo>
                    <a:pt x="3910" y="7094"/>
                  </a:lnTo>
                  <a:lnTo>
                    <a:pt x="3916" y="7080"/>
                  </a:lnTo>
                  <a:lnTo>
                    <a:pt x="3920" y="7066"/>
                  </a:lnTo>
                  <a:lnTo>
                    <a:pt x="3924" y="7051"/>
                  </a:lnTo>
                  <a:lnTo>
                    <a:pt x="3928" y="7037"/>
                  </a:lnTo>
                  <a:lnTo>
                    <a:pt x="3931" y="7022"/>
                  </a:lnTo>
                  <a:lnTo>
                    <a:pt x="3933" y="7008"/>
                  </a:lnTo>
                  <a:lnTo>
                    <a:pt x="3935" y="6993"/>
                  </a:lnTo>
                  <a:lnTo>
                    <a:pt x="3937" y="6978"/>
                  </a:lnTo>
                  <a:lnTo>
                    <a:pt x="3938" y="6963"/>
                  </a:lnTo>
                  <a:lnTo>
                    <a:pt x="3938" y="6946"/>
                  </a:lnTo>
                  <a:lnTo>
                    <a:pt x="3938" y="6557"/>
                  </a:lnTo>
                  <a:close/>
                  <a:moveTo>
                    <a:pt x="1774" y="5183"/>
                  </a:moveTo>
                  <a:lnTo>
                    <a:pt x="1774" y="4384"/>
                  </a:lnTo>
                  <a:lnTo>
                    <a:pt x="1300" y="4384"/>
                  </a:lnTo>
                  <a:lnTo>
                    <a:pt x="1300" y="5183"/>
                  </a:lnTo>
                  <a:lnTo>
                    <a:pt x="1774" y="51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9" name="Google Shape;664;p7">
            <a:extLst>
              <a:ext uri="{FF2B5EF4-FFF2-40B4-BE49-F238E27FC236}">
                <a16:creationId xmlns:a16="http://schemas.microsoft.com/office/drawing/2014/main" id="{12419ED8-CB8C-4646-BE3B-9DED3D1BF77F}"/>
              </a:ext>
            </a:extLst>
          </p:cNvPr>
          <p:cNvGrpSpPr/>
          <p:nvPr/>
        </p:nvGrpSpPr>
        <p:grpSpPr>
          <a:xfrm>
            <a:off x="6359457" y="2660110"/>
            <a:ext cx="633600" cy="633600"/>
            <a:chOff x="6359457" y="3559635"/>
            <a:chExt cx="633600" cy="633600"/>
          </a:xfrm>
          <a:solidFill>
            <a:schemeClr val="bg1"/>
          </a:solidFill>
        </p:grpSpPr>
        <p:sp>
          <p:nvSpPr>
            <p:cNvPr id="260" name="Google Shape;665;p7">
              <a:extLst>
                <a:ext uri="{FF2B5EF4-FFF2-40B4-BE49-F238E27FC236}">
                  <a16:creationId xmlns:a16="http://schemas.microsoft.com/office/drawing/2014/main" id="{D3252D94-365F-4835-AFC5-185419710D7F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00" y="7699"/>
                  </a:moveTo>
                  <a:lnTo>
                    <a:pt x="4193" y="7684"/>
                  </a:lnTo>
                  <a:lnTo>
                    <a:pt x="4096" y="7475"/>
                  </a:lnTo>
                  <a:lnTo>
                    <a:pt x="4084" y="7444"/>
                  </a:lnTo>
                  <a:lnTo>
                    <a:pt x="4077" y="7412"/>
                  </a:lnTo>
                  <a:lnTo>
                    <a:pt x="4073" y="7380"/>
                  </a:lnTo>
                  <a:lnTo>
                    <a:pt x="4074" y="7347"/>
                  </a:lnTo>
                  <a:lnTo>
                    <a:pt x="4079" y="7315"/>
                  </a:lnTo>
                  <a:lnTo>
                    <a:pt x="4088" y="7284"/>
                  </a:lnTo>
                  <a:lnTo>
                    <a:pt x="4102" y="7254"/>
                  </a:lnTo>
                  <a:lnTo>
                    <a:pt x="4119" y="7226"/>
                  </a:lnTo>
                  <a:lnTo>
                    <a:pt x="4139" y="7200"/>
                  </a:lnTo>
                  <a:lnTo>
                    <a:pt x="4163" y="7178"/>
                  </a:lnTo>
                  <a:lnTo>
                    <a:pt x="4190" y="7159"/>
                  </a:lnTo>
                  <a:lnTo>
                    <a:pt x="4218" y="7143"/>
                  </a:lnTo>
                  <a:lnTo>
                    <a:pt x="4249" y="7131"/>
                  </a:lnTo>
                  <a:lnTo>
                    <a:pt x="4281" y="7124"/>
                  </a:lnTo>
                  <a:lnTo>
                    <a:pt x="4313" y="7120"/>
                  </a:lnTo>
                  <a:lnTo>
                    <a:pt x="4346" y="7121"/>
                  </a:lnTo>
                  <a:lnTo>
                    <a:pt x="4378" y="7126"/>
                  </a:lnTo>
                  <a:lnTo>
                    <a:pt x="4409" y="7135"/>
                  </a:lnTo>
                  <a:lnTo>
                    <a:pt x="4439" y="7149"/>
                  </a:lnTo>
                  <a:lnTo>
                    <a:pt x="4467" y="7166"/>
                  </a:lnTo>
                  <a:lnTo>
                    <a:pt x="4493" y="7186"/>
                  </a:lnTo>
                  <a:lnTo>
                    <a:pt x="4515" y="7210"/>
                  </a:lnTo>
                  <a:lnTo>
                    <a:pt x="4534" y="7237"/>
                  </a:lnTo>
                  <a:lnTo>
                    <a:pt x="4550" y="7265"/>
                  </a:lnTo>
                  <a:lnTo>
                    <a:pt x="4643" y="7467"/>
                  </a:lnTo>
                  <a:lnTo>
                    <a:pt x="4731" y="7628"/>
                  </a:lnTo>
                  <a:lnTo>
                    <a:pt x="4813" y="7751"/>
                  </a:lnTo>
                  <a:lnTo>
                    <a:pt x="4886" y="7836"/>
                  </a:lnTo>
                  <a:lnTo>
                    <a:pt x="4944" y="7885"/>
                  </a:lnTo>
                  <a:lnTo>
                    <a:pt x="4981" y="7903"/>
                  </a:lnTo>
                  <a:lnTo>
                    <a:pt x="5000" y="7907"/>
                  </a:lnTo>
                  <a:lnTo>
                    <a:pt x="5019" y="7903"/>
                  </a:lnTo>
                  <a:lnTo>
                    <a:pt x="5056" y="7885"/>
                  </a:lnTo>
                  <a:lnTo>
                    <a:pt x="5114" y="7836"/>
                  </a:lnTo>
                  <a:lnTo>
                    <a:pt x="5187" y="7751"/>
                  </a:lnTo>
                  <a:lnTo>
                    <a:pt x="5269" y="7628"/>
                  </a:lnTo>
                  <a:lnTo>
                    <a:pt x="5357" y="7467"/>
                  </a:lnTo>
                  <a:lnTo>
                    <a:pt x="5450" y="7265"/>
                  </a:lnTo>
                  <a:lnTo>
                    <a:pt x="5466" y="7237"/>
                  </a:lnTo>
                  <a:lnTo>
                    <a:pt x="5485" y="7210"/>
                  </a:lnTo>
                  <a:lnTo>
                    <a:pt x="5507" y="7186"/>
                  </a:lnTo>
                  <a:lnTo>
                    <a:pt x="5533" y="7166"/>
                  </a:lnTo>
                  <a:lnTo>
                    <a:pt x="5561" y="7149"/>
                  </a:lnTo>
                  <a:lnTo>
                    <a:pt x="5591" y="7135"/>
                  </a:lnTo>
                  <a:lnTo>
                    <a:pt x="5622" y="7126"/>
                  </a:lnTo>
                  <a:lnTo>
                    <a:pt x="5654" y="7121"/>
                  </a:lnTo>
                  <a:lnTo>
                    <a:pt x="5687" y="7120"/>
                  </a:lnTo>
                  <a:lnTo>
                    <a:pt x="5719" y="7124"/>
                  </a:lnTo>
                  <a:lnTo>
                    <a:pt x="5751" y="7131"/>
                  </a:lnTo>
                  <a:lnTo>
                    <a:pt x="5782" y="7143"/>
                  </a:lnTo>
                  <a:lnTo>
                    <a:pt x="5810" y="7159"/>
                  </a:lnTo>
                  <a:lnTo>
                    <a:pt x="5837" y="7178"/>
                  </a:lnTo>
                  <a:lnTo>
                    <a:pt x="5861" y="7200"/>
                  </a:lnTo>
                  <a:lnTo>
                    <a:pt x="5881" y="7226"/>
                  </a:lnTo>
                  <a:lnTo>
                    <a:pt x="5898" y="7254"/>
                  </a:lnTo>
                  <a:lnTo>
                    <a:pt x="5912" y="7284"/>
                  </a:lnTo>
                  <a:lnTo>
                    <a:pt x="5921" y="7315"/>
                  </a:lnTo>
                  <a:lnTo>
                    <a:pt x="5926" y="7347"/>
                  </a:lnTo>
                  <a:lnTo>
                    <a:pt x="5927" y="7380"/>
                  </a:lnTo>
                  <a:lnTo>
                    <a:pt x="5923" y="7412"/>
                  </a:lnTo>
                  <a:lnTo>
                    <a:pt x="5916" y="7444"/>
                  </a:lnTo>
                  <a:lnTo>
                    <a:pt x="5904" y="7475"/>
                  </a:lnTo>
                  <a:lnTo>
                    <a:pt x="5807" y="7684"/>
                  </a:lnTo>
                  <a:lnTo>
                    <a:pt x="5800" y="7699"/>
                  </a:lnTo>
                  <a:lnTo>
                    <a:pt x="5703" y="7877"/>
                  </a:lnTo>
                  <a:lnTo>
                    <a:pt x="5692" y="7896"/>
                  </a:lnTo>
                  <a:lnTo>
                    <a:pt x="5595" y="8041"/>
                  </a:lnTo>
                  <a:lnTo>
                    <a:pt x="5577" y="8065"/>
                  </a:lnTo>
                  <a:lnTo>
                    <a:pt x="5480" y="8178"/>
                  </a:lnTo>
                  <a:lnTo>
                    <a:pt x="5450" y="8207"/>
                  </a:lnTo>
                  <a:lnTo>
                    <a:pt x="5353" y="8288"/>
                  </a:lnTo>
                  <a:lnTo>
                    <a:pt x="5330" y="8305"/>
                  </a:lnTo>
                  <a:lnTo>
                    <a:pt x="5305" y="8319"/>
                  </a:lnTo>
                  <a:lnTo>
                    <a:pt x="5209" y="8367"/>
                  </a:lnTo>
                  <a:lnTo>
                    <a:pt x="5174" y="8382"/>
                  </a:lnTo>
                  <a:lnTo>
                    <a:pt x="5138" y="8390"/>
                  </a:lnTo>
                  <a:lnTo>
                    <a:pt x="5041" y="8407"/>
                  </a:lnTo>
                  <a:lnTo>
                    <a:pt x="5014" y="8410"/>
                  </a:lnTo>
                  <a:lnTo>
                    <a:pt x="4986" y="8410"/>
                  </a:lnTo>
                  <a:lnTo>
                    <a:pt x="4959" y="8407"/>
                  </a:lnTo>
                  <a:lnTo>
                    <a:pt x="4862" y="8390"/>
                  </a:lnTo>
                  <a:lnTo>
                    <a:pt x="4826" y="8382"/>
                  </a:lnTo>
                  <a:lnTo>
                    <a:pt x="4791" y="8367"/>
                  </a:lnTo>
                  <a:lnTo>
                    <a:pt x="4695" y="8319"/>
                  </a:lnTo>
                  <a:lnTo>
                    <a:pt x="4670" y="8305"/>
                  </a:lnTo>
                  <a:lnTo>
                    <a:pt x="4647" y="8288"/>
                  </a:lnTo>
                  <a:lnTo>
                    <a:pt x="4550" y="8207"/>
                  </a:lnTo>
                  <a:lnTo>
                    <a:pt x="4520" y="8178"/>
                  </a:lnTo>
                  <a:lnTo>
                    <a:pt x="4423" y="8065"/>
                  </a:lnTo>
                  <a:lnTo>
                    <a:pt x="4405" y="8041"/>
                  </a:lnTo>
                  <a:lnTo>
                    <a:pt x="4308" y="7896"/>
                  </a:lnTo>
                  <a:lnTo>
                    <a:pt x="4297" y="7877"/>
                  </a:lnTo>
                  <a:lnTo>
                    <a:pt x="4200" y="7699"/>
                  </a:lnTo>
                  <a:close/>
                  <a:moveTo>
                    <a:pt x="5789" y="3729"/>
                  </a:moveTo>
                  <a:lnTo>
                    <a:pt x="5790" y="3759"/>
                  </a:lnTo>
                  <a:lnTo>
                    <a:pt x="5789" y="3789"/>
                  </a:lnTo>
                  <a:lnTo>
                    <a:pt x="5788" y="3818"/>
                  </a:lnTo>
                  <a:lnTo>
                    <a:pt x="5785" y="3847"/>
                  </a:lnTo>
                  <a:lnTo>
                    <a:pt x="5781" y="3876"/>
                  </a:lnTo>
                  <a:lnTo>
                    <a:pt x="5776" y="3905"/>
                  </a:lnTo>
                  <a:lnTo>
                    <a:pt x="5770" y="3934"/>
                  </a:lnTo>
                  <a:lnTo>
                    <a:pt x="5763" y="3963"/>
                  </a:lnTo>
                  <a:lnTo>
                    <a:pt x="5755" y="3991"/>
                  </a:lnTo>
                  <a:lnTo>
                    <a:pt x="5745" y="4019"/>
                  </a:lnTo>
                  <a:lnTo>
                    <a:pt x="5735" y="4047"/>
                  </a:lnTo>
                  <a:lnTo>
                    <a:pt x="5724" y="4074"/>
                  </a:lnTo>
                  <a:lnTo>
                    <a:pt x="5712" y="4101"/>
                  </a:lnTo>
                  <a:lnTo>
                    <a:pt x="5698" y="4128"/>
                  </a:lnTo>
                  <a:lnTo>
                    <a:pt x="5684" y="4154"/>
                  </a:lnTo>
                  <a:lnTo>
                    <a:pt x="5669" y="4179"/>
                  </a:lnTo>
                  <a:lnTo>
                    <a:pt x="5653" y="4204"/>
                  </a:lnTo>
                  <a:lnTo>
                    <a:pt x="5635" y="4228"/>
                  </a:lnTo>
                  <a:lnTo>
                    <a:pt x="5618" y="4252"/>
                  </a:lnTo>
                  <a:lnTo>
                    <a:pt x="5599" y="4274"/>
                  </a:lnTo>
                  <a:lnTo>
                    <a:pt x="5579" y="4296"/>
                  </a:lnTo>
                  <a:lnTo>
                    <a:pt x="5559" y="4317"/>
                  </a:lnTo>
                  <a:lnTo>
                    <a:pt x="5537" y="4338"/>
                  </a:lnTo>
                  <a:lnTo>
                    <a:pt x="5515" y="4357"/>
                  </a:lnTo>
                  <a:lnTo>
                    <a:pt x="5493" y="4376"/>
                  </a:lnTo>
                  <a:lnTo>
                    <a:pt x="5469" y="4394"/>
                  </a:lnTo>
                  <a:lnTo>
                    <a:pt x="5445" y="4411"/>
                  </a:lnTo>
                  <a:lnTo>
                    <a:pt x="5420" y="4428"/>
                  </a:lnTo>
                  <a:lnTo>
                    <a:pt x="5395" y="4443"/>
                  </a:lnTo>
                  <a:lnTo>
                    <a:pt x="5369" y="4457"/>
                  </a:lnTo>
                  <a:lnTo>
                    <a:pt x="5343" y="4471"/>
                  </a:lnTo>
                  <a:lnTo>
                    <a:pt x="5316" y="4483"/>
                  </a:lnTo>
                  <a:lnTo>
                    <a:pt x="5289" y="4494"/>
                  </a:lnTo>
                  <a:lnTo>
                    <a:pt x="5261" y="4504"/>
                  </a:lnTo>
                  <a:lnTo>
                    <a:pt x="5233" y="4514"/>
                  </a:lnTo>
                  <a:lnTo>
                    <a:pt x="5205" y="4522"/>
                  </a:lnTo>
                  <a:lnTo>
                    <a:pt x="5176" y="4529"/>
                  </a:lnTo>
                  <a:lnTo>
                    <a:pt x="5147" y="4535"/>
                  </a:lnTo>
                  <a:lnTo>
                    <a:pt x="5118" y="4540"/>
                  </a:lnTo>
                  <a:lnTo>
                    <a:pt x="5089" y="4544"/>
                  </a:lnTo>
                  <a:lnTo>
                    <a:pt x="5059" y="4547"/>
                  </a:lnTo>
                  <a:lnTo>
                    <a:pt x="5030" y="4548"/>
                  </a:lnTo>
                  <a:lnTo>
                    <a:pt x="5000" y="4549"/>
                  </a:lnTo>
                  <a:lnTo>
                    <a:pt x="4970" y="4548"/>
                  </a:lnTo>
                  <a:lnTo>
                    <a:pt x="4941" y="4547"/>
                  </a:lnTo>
                  <a:lnTo>
                    <a:pt x="4911" y="4544"/>
                  </a:lnTo>
                  <a:lnTo>
                    <a:pt x="4882" y="4540"/>
                  </a:lnTo>
                  <a:lnTo>
                    <a:pt x="4853" y="4535"/>
                  </a:lnTo>
                  <a:lnTo>
                    <a:pt x="4824" y="4529"/>
                  </a:lnTo>
                  <a:lnTo>
                    <a:pt x="4795" y="4522"/>
                  </a:lnTo>
                  <a:lnTo>
                    <a:pt x="4767" y="4514"/>
                  </a:lnTo>
                  <a:lnTo>
                    <a:pt x="4739" y="4504"/>
                  </a:lnTo>
                  <a:lnTo>
                    <a:pt x="4711" y="4494"/>
                  </a:lnTo>
                  <a:lnTo>
                    <a:pt x="4684" y="4483"/>
                  </a:lnTo>
                  <a:lnTo>
                    <a:pt x="4657" y="4471"/>
                  </a:lnTo>
                  <a:lnTo>
                    <a:pt x="4631" y="4457"/>
                  </a:lnTo>
                  <a:lnTo>
                    <a:pt x="4605" y="4443"/>
                  </a:lnTo>
                  <a:lnTo>
                    <a:pt x="4580" y="4428"/>
                  </a:lnTo>
                  <a:lnTo>
                    <a:pt x="4555" y="4411"/>
                  </a:lnTo>
                  <a:lnTo>
                    <a:pt x="4531" y="4394"/>
                  </a:lnTo>
                  <a:lnTo>
                    <a:pt x="4507" y="4376"/>
                  </a:lnTo>
                  <a:lnTo>
                    <a:pt x="4485" y="4357"/>
                  </a:lnTo>
                  <a:lnTo>
                    <a:pt x="4463" y="4338"/>
                  </a:lnTo>
                  <a:lnTo>
                    <a:pt x="4441" y="4317"/>
                  </a:lnTo>
                  <a:lnTo>
                    <a:pt x="4421" y="4296"/>
                  </a:lnTo>
                  <a:lnTo>
                    <a:pt x="4401" y="4274"/>
                  </a:lnTo>
                  <a:lnTo>
                    <a:pt x="4382" y="4252"/>
                  </a:lnTo>
                  <a:lnTo>
                    <a:pt x="4365" y="4228"/>
                  </a:lnTo>
                  <a:lnTo>
                    <a:pt x="4347" y="4204"/>
                  </a:lnTo>
                  <a:lnTo>
                    <a:pt x="4331" y="4179"/>
                  </a:lnTo>
                  <a:lnTo>
                    <a:pt x="4316" y="4154"/>
                  </a:lnTo>
                  <a:lnTo>
                    <a:pt x="4302" y="4128"/>
                  </a:lnTo>
                  <a:lnTo>
                    <a:pt x="4288" y="4101"/>
                  </a:lnTo>
                  <a:lnTo>
                    <a:pt x="4276" y="4074"/>
                  </a:lnTo>
                  <a:lnTo>
                    <a:pt x="4265" y="4047"/>
                  </a:lnTo>
                  <a:lnTo>
                    <a:pt x="4255" y="4019"/>
                  </a:lnTo>
                  <a:lnTo>
                    <a:pt x="4245" y="3991"/>
                  </a:lnTo>
                  <a:lnTo>
                    <a:pt x="4237" y="3963"/>
                  </a:lnTo>
                  <a:lnTo>
                    <a:pt x="4230" y="3934"/>
                  </a:lnTo>
                  <a:lnTo>
                    <a:pt x="4224" y="3905"/>
                  </a:lnTo>
                  <a:lnTo>
                    <a:pt x="4219" y="3876"/>
                  </a:lnTo>
                  <a:lnTo>
                    <a:pt x="4215" y="3847"/>
                  </a:lnTo>
                  <a:lnTo>
                    <a:pt x="4212" y="3818"/>
                  </a:lnTo>
                  <a:lnTo>
                    <a:pt x="4211" y="3789"/>
                  </a:lnTo>
                  <a:lnTo>
                    <a:pt x="4210" y="3759"/>
                  </a:lnTo>
                  <a:lnTo>
                    <a:pt x="4211" y="3729"/>
                  </a:lnTo>
                  <a:lnTo>
                    <a:pt x="4212" y="3700"/>
                  </a:lnTo>
                  <a:lnTo>
                    <a:pt x="4215" y="3670"/>
                  </a:lnTo>
                  <a:lnTo>
                    <a:pt x="4219" y="3641"/>
                  </a:lnTo>
                  <a:lnTo>
                    <a:pt x="4224" y="3612"/>
                  </a:lnTo>
                  <a:lnTo>
                    <a:pt x="4230" y="3583"/>
                  </a:lnTo>
                  <a:lnTo>
                    <a:pt x="4237" y="3554"/>
                  </a:lnTo>
                  <a:lnTo>
                    <a:pt x="4245" y="3526"/>
                  </a:lnTo>
                  <a:lnTo>
                    <a:pt x="4255" y="3498"/>
                  </a:lnTo>
                  <a:lnTo>
                    <a:pt x="4265" y="3470"/>
                  </a:lnTo>
                  <a:lnTo>
                    <a:pt x="4276" y="3443"/>
                  </a:lnTo>
                  <a:lnTo>
                    <a:pt x="4288" y="3416"/>
                  </a:lnTo>
                  <a:lnTo>
                    <a:pt x="4302" y="3390"/>
                  </a:lnTo>
                  <a:lnTo>
                    <a:pt x="4316" y="3364"/>
                  </a:lnTo>
                  <a:lnTo>
                    <a:pt x="4331" y="3338"/>
                  </a:lnTo>
                  <a:lnTo>
                    <a:pt x="4347" y="3314"/>
                  </a:lnTo>
                  <a:lnTo>
                    <a:pt x="4365" y="3289"/>
                  </a:lnTo>
                  <a:lnTo>
                    <a:pt x="4382" y="3266"/>
                  </a:lnTo>
                  <a:lnTo>
                    <a:pt x="4401" y="3243"/>
                  </a:lnTo>
                  <a:lnTo>
                    <a:pt x="4421" y="3221"/>
                  </a:lnTo>
                  <a:lnTo>
                    <a:pt x="4441" y="3200"/>
                  </a:lnTo>
                  <a:lnTo>
                    <a:pt x="4463" y="3179"/>
                  </a:lnTo>
                  <a:lnTo>
                    <a:pt x="4485" y="3160"/>
                  </a:lnTo>
                  <a:lnTo>
                    <a:pt x="4507" y="3141"/>
                  </a:lnTo>
                  <a:lnTo>
                    <a:pt x="4531" y="3123"/>
                  </a:lnTo>
                  <a:lnTo>
                    <a:pt x="4555" y="3106"/>
                  </a:lnTo>
                  <a:lnTo>
                    <a:pt x="4580" y="3089"/>
                  </a:lnTo>
                  <a:lnTo>
                    <a:pt x="4605" y="3074"/>
                  </a:lnTo>
                  <a:lnTo>
                    <a:pt x="4631" y="3060"/>
                  </a:lnTo>
                  <a:lnTo>
                    <a:pt x="4657" y="3046"/>
                  </a:lnTo>
                  <a:lnTo>
                    <a:pt x="4684" y="3034"/>
                  </a:lnTo>
                  <a:lnTo>
                    <a:pt x="4711" y="3023"/>
                  </a:lnTo>
                  <a:lnTo>
                    <a:pt x="4739" y="3013"/>
                  </a:lnTo>
                  <a:lnTo>
                    <a:pt x="4767" y="3004"/>
                  </a:lnTo>
                  <a:lnTo>
                    <a:pt x="4795" y="2996"/>
                  </a:lnTo>
                  <a:lnTo>
                    <a:pt x="4824" y="2989"/>
                  </a:lnTo>
                  <a:lnTo>
                    <a:pt x="4853" y="2983"/>
                  </a:lnTo>
                  <a:lnTo>
                    <a:pt x="4882" y="2978"/>
                  </a:lnTo>
                  <a:lnTo>
                    <a:pt x="4911" y="2974"/>
                  </a:lnTo>
                  <a:lnTo>
                    <a:pt x="4941" y="2971"/>
                  </a:lnTo>
                  <a:lnTo>
                    <a:pt x="4970" y="2970"/>
                  </a:lnTo>
                  <a:lnTo>
                    <a:pt x="5000" y="2969"/>
                  </a:lnTo>
                  <a:lnTo>
                    <a:pt x="5030" y="2970"/>
                  </a:lnTo>
                  <a:lnTo>
                    <a:pt x="5059" y="2971"/>
                  </a:lnTo>
                  <a:lnTo>
                    <a:pt x="5089" y="2974"/>
                  </a:lnTo>
                  <a:lnTo>
                    <a:pt x="5118" y="2978"/>
                  </a:lnTo>
                  <a:lnTo>
                    <a:pt x="5147" y="2983"/>
                  </a:lnTo>
                  <a:lnTo>
                    <a:pt x="5176" y="2989"/>
                  </a:lnTo>
                  <a:lnTo>
                    <a:pt x="5205" y="2996"/>
                  </a:lnTo>
                  <a:lnTo>
                    <a:pt x="5233" y="3004"/>
                  </a:lnTo>
                  <a:lnTo>
                    <a:pt x="5261" y="3013"/>
                  </a:lnTo>
                  <a:lnTo>
                    <a:pt x="5289" y="3023"/>
                  </a:lnTo>
                  <a:lnTo>
                    <a:pt x="5316" y="3034"/>
                  </a:lnTo>
                  <a:lnTo>
                    <a:pt x="5343" y="3046"/>
                  </a:lnTo>
                  <a:lnTo>
                    <a:pt x="5369" y="3060"/>
                  </a:lnTo>
                  <a:lnTo>
                    <a:pt x="5395" y="3074"/>
                  </a:lnTo>
                  <a:lnTo>
                    <a:pt x="5420" y="3089"/>
                  </a:lnTo>
                  <a:lnTo>
                    <a:pt x="5445" y="3106"/>
                  </a:lnTo>
                  <a:lnTo>
                    <a:pt x="5469" y="3123"/>
                  </a:lnTo>
                  <a:lnTo>
                    <a:pt x="5493" y="3141"/>
                  </a:lnTo>
                  <a:lnTo>
                    <a:pt x="5515" y="3160"/>
                  </a:lnTo>
                  <a:lnTo>
                    <a:pt x="5537" y="3179"/>
                  </a:lnTo>
                  <a:lnTo>
                    <a:pt x="5559" y="3200"/>
                  </a:lnTo>
                  <a:lnTo>
                    <a:pt x="5579" y="3221"/>
                  </a:lnTo>
                  <a:lnTo>
                    <a:pt x="5599" y="3243"/>
                  </a:lnTo>
                  <a:lnTo>
                    <a:pt x="5618" y="3266"/>
                  </a:lnTo>
                  <a:lnTo>
                    <a:pt x="5635" y="3289"/>
                  </a:lnTo>
                  <a:lnTo>
                    <a:pt x="5653" y="3314"/>
                  </a:lnTo>
                  <a:lnTo>
                    <a:pt x="5669" y="3338"/>
                  </a:lnTo>
                  <a:lnTo>
                    <a:pt x="5684" y="3364"/>
                  </a:lnTo>
                  <a:lnTo>
                    <a:pt x="5698" y="3390"/>
                  </a:lnTo>
                  <a:lnTo>
                    <a:pt x="5712" y="3416"/>
                  </a:lnTo>
                  <a:lnTo>
                    <a:pt x="5724" y="3443"/>
                  </a:lnTo>
                  <a:lnTo>
                    <a:pt x="5735" y="3470"/>
                  </a:lnTo>
                  <a:lnTo>
                    <a:pt x="5745" y="3498"/>
                  </a:lnTo>
                  <a:lnTo>
                    <a:pt x="5755" y="3526"/>
                  </a:lnTo>
                  <a:lnTo>
                    <a:pt x="5763" y="3554"/>
                  </a:lnTo>
                  <a:lnTo>
                    <a:pt x="5770" y="3583"/>
                  </a:lnTo>
                  <a:lnTo>
                    <a:pt x="5776" y="3612"/>
                  </a:lnTo>
                  <a:lnTo>
                    <a:pt x="5781" y="3641"/>
                  </a:lnTo>
                  <a:lnTo>
                    <a:pt x="5785" y="3670"/>
                  </a:lnTo>
                  <a:lnTo>
                    <a:pt x="5788" y="3700"/>
                  </a:lnTo>
                  <a:lnTo>
                    <a:pt x="5789" y="37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666;p7">
              <a:extLst>
                <a:ext uri="{FF2B5EF4-FFF2-40B4-BE49-F238E27FC236}">
                  <a16:creationId xmlns:a16="http://schemas.microsoft.com/office/drawing/2014/main" id="{1D9604EE-55B0-4BFD-8256-9A56DEB9D301}"/>
                </a:ext>
              </a:extLst>
            </p:cNvPr>
            <p:cNvSpPr/>
            <p:nvPr/>
          </p:nvSpPr>
          <p:spPr>
            <a:xfrm>
              <a:off x="635945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553" y="1072"/>
                  </a:moveTo>
                  <a:lnTo>
                    <a:pt x="4572" y="1056"/>
                  </a:lnTo>
                  <a:lnTo>
                    <a:pt x="4851" y="849"/>
                  </a:lnTo>
                  <a:lnTo>
                    <a:pt x="4878" y="832"/>
                  </a:lnTo>
                  <a:lnTo>
                    <a:pt x="4907" y="818"/>
                  </a:lnTo>
                  <a:lnTo>
                    <a:pt x="4937" y="808"/>
                  </a:lnTo>
                  <a:lnTo>
                    <a:pt x="4968" y="802"/>
                  </a:lnTo>
                  <a:lnTo>
                    <a:pt x="5000" y="800"/>
                  </a:lnTo>
                  <a:lnTo>
                    <a:pt x="5032" y="802"/>
                  </a:lnTo>
                  <a:lnTo>
                    <a:pt x="5063" y="808"/>
                  </a:lnTo>
                  <a:lnTo>
                    <a:pt x="5093" y="818"/>
                  </a:lnTo>
                  <a:lnTo>
                    <a:pt x="5122" y="832"/>
                  </a:lnTo>
                  <a:lnTo>
                    <a:pt x="5149" y="849"/>
                  </a:lnTo>
                  <a:lnTo>
                    <a:pt x="5428" y="1056"/>
                  </a:lnTo>
                  <a:lnTo>
                    <a:pt x="5447" y="1072"/>
                  </a:lnTo>
                  <a:lnTo>
                    <a:pt x="5706" y="1306"/>
                  </a:lnTo>
                  <a:lnTo>
                    <a:pt x="5723" y="1322"/>
                  </a:lnTo>
                  <a:lnTo>
                    <a:pt x="5960" y="1582"/>
                  </a:lnTo>
                  <a:lnTo>
                    <a:pt x="5974" y="1600"/>
                  </a:lnTo>
                  <a:lnTo>
                    <a:pt x="6189" y="1884"/>
                  </a:lnTo>
                  <a:lnTo>
                    <a:pt x="6202" y="1902"/>
                  </a:lnTo>
                  <a:lnTo>
                    <a:pt x="6394" y="2210"/>
                  </a:lnTo>
                  <a:lnTo>
                    <a:pt x="6404" y="2229"/>
                  </a:lnTo>
                  <a:lnTo>
                    <a:pt x="6573" y="2559"/>
                  </a:lnTo>
                  <a:lnTo>
                    <a:pt x="6581" y="2578"/>
                  </a:lnTo>
                  <a:lnTo>
                    <a:pt x="6726" y="2930"/>
                  </a:lnTo>
                  <a:lnTo>
                    <a:pt x="6733" y="2948"/>
                  </a:lnTo>
                  <a:lnTo>
                    <a:pt x="6854" y="3321"/>
                  </a:lnTo>
                  <a:lnTo>
                    <a:pt x="6859" y="3339"/>
                  </a:lnTo>
                  <a:lnTo>
                    <a:pt x="6955" y="3731"/>
                  </a:lnTo>
                  <a:lnTo>
                    <a:pt x="6959" y="3748"/>
                  </a:lnTo>
                  <a:lnTo>
                    <a:pt x="7030" y="4160"/>
                  </a:lnTo>
                  <a:lnTo>
                    <a:pt x="7032" y="4176"/>
                  </a:lnTo>
                  <a:lnTo>
                    <a:pt x="7077" y="4605"/>
                  </a:lnTo>
                  <a:lnTo>
                    <a:pt x="7078" y="4621"/>
                  </a:lnTo>
                  <a:lnTo>
                    <a:pt x="7098" y="5067"/>
                  </a:lnTo>
                  <a:lnTo>
                    <a:pt x="7098" y="5082"/>
                  </a:lnTo>
                  <a:lnTo>
                    <a:pt x="7090" y="5543"/>
                  </a:lnTo>
                  <a:lnTo>
                    <a:pt x="7090" y="5557"/>
                  </a:lnTo>
                  <a:lnTo>
                    <a:pt x="7055" y="6034"/>
                  </a:lnTo>
                  <a:lnTo>
                    <a:pt x="7050" y="6069"/>
                  </a:lnTo>
                  <a:lnTo>
                    <a:pt x="7040" y="6103"/>
                  </a:lnTo>
                  <a:lnTo>
                    <a:pt x="7025" y="6136"/>
                  </a:lnTo>
                  <a:lnTo>
                    <a:pt x="7006" y="6166"/>
                  </a:lnTo>
                  <a:lnTo>
                    <a:pt x="6983" y="6193"/>
                  </a:lnTo>
                  <a:lnTo>
                    <a:pt x="6643" y="6533"/>
                  </a:lnTo>
                  <a:lnTo>
                    <a:pt x="7417" y="7178"/>
                  </a:lnTo>
                  <a:lnTo>
                    <a:pt x="7441" y="7201"/>
                  </a:lnTo>
                  <a:lnTo>
                    <a:pt x="7462" y="7227"/>
                  </a:lnTo>
                  <a:lnTo>
                    <a:pt x="7479" y="7255"/>
                  </a:lnTo>
                  <a:lnTo>
                    <a:pt x="7492" y="7285"/>
                  </a:lnTo>
                  <a:lnTo>
                    <a:pt x="7501" y="7317"/>
                  </a:lnTo>
                  <a:lnTo>
                    <a:pt x="7506" y="7349"/>
                  </a:lnTo>
                  <a:lnTo>
                    <a:pt x="7507" y="7383"/>
                  </a:lnTo>
                  <a:lnTo>
                    <a:pt x="7503" y="7415"/>
                  </a:lnTo>
                  <a:lnTo>
                    <a:pt x="7495" y="7447"/>
                  </a:lnTo>
                  <a:lnTo>
                    <a:pt x="7482" y="7478"/>
                  </a:lnTo>
                  <a:lnTo>
                    <a:pt x="7466" y="7507"/>
                  </a:lnTo>
                  <a:lnTo>
                    <a:pt x="7446" y="7533"/>
                  </a:lnTo>
                  <a:lnTo>
                    <a:pt x="7423" y="7557"/>
                  </a:lnTo>
                  <a:lnTo>
                    <a:pt x="7397" y="7577"/>
                  </a:lnTo>
                  <a:lnTo>
                    <a:pt x="7369" y="7594"/>
                  </a:lnTo>
                  <a:lnTo>
                    <a:pt x="7338" y="7606"/>
                  </a:lnTo>
                  <a:lnTo>
                    <a:pt x="7306" y="7615"/>
                  </a:lnTo>
                  <a:lnTo>
                    <a:pt x="7273" y="7619"/>
                  </a:lnTo>
                  <a:lnTo>
                    <a:pt x="7240" y="7619"/>
                  </a:lnTo>
                  <a:lnTo>
                    <a:pt x="7208" y="7615"/>
                  </a:lnTo>
                  <a:lnTo>
                    <a:pt x="7176" y="7606"/>
                  </a:lnTo>
                  <a:lnTo>
                    <a:pt x="7145" y="7594"/>
                  </a:lnTo>
                  <a:lnTo>
                    <a:pt x="6242" y="7143"/>
                  </a:lnTo>
                  <a:lnTo>
                    <a:pt x="6212" y="7125"/>
                  </a:lnTo>
                  <a:lnTo>
                    <a:pt x="6185" y="7104"/>
                  </a:lnTo>
                  <a:lnTo>
                    <a:pt x="6162" y="7079"/>
                  </a:lnTo>
                  <a:lnTo>
                    <a:pt x="6141" y="7050"/>
                  </a:lnTo>
                  <a:lnTo>
                    <a:pt x="6136" y="7040"/>
                  </a:lnTo>
                  <a:lnTo>
                    <a:pt x="6080" y="7096"/>
                  </a:lnTo>
                  <a:lnTo>
                    <a:pt x="6055" y="7117"/>
                  </a:lnTo>
                  <a:lnTo>
                    <a:pt x="6028" y="7136"/>
                  </a:lnTo>
                  <a:lnTo>
                    <a:pt x="5999" y="7150"/>
                  </a:lnTo>
                  <a:lnTo>
                    <a:pt x="5968" y="7160"/>
                  </a:lnTo>
                  <a:lnTo>
                    <a:pt x="5936" y="7167"/>
                  </a:lnTo>
                  <a:lnTo>
                    <a:pt x="5903" y="7169"/>
                  </a:lnTo>
                  <a:lnTo>
                    <a:pt x="4097" y="7169"/>
                  </a:lnTo>
                  <a:lnTo>
                    <a:pt x="4064" y="7167"/>
                  </a:lnTo>
                  <a:lnTo>
                    <a:pt x="4032" y="7160"/>
                  </a:lnTo>
                  <a:lnTo>
                    <a:pt x="4001" y="7150"/>
                  </a:lnTo>
                  <a:lnTo>
                    <a:pt x="3972" y="7136"/>
                  </a:lnTo>
                  <a:lnTo>
                    <a:pt x="3945" y="7117"/>
                  </a:lnTo>
                  <a:lnTo>
                    <a:pt x="3920" y="7096"/>
                  </a:lnTo>
                  <a:lnTo>
                    <a:pt x="3864" y="7040"/>
                  </a:lnTo>
                  <a:lnTo>
                    <a:pt x="3859" y="7050"/>
                  </a:lnTo>
                  <a:lnTo>
                    <a:pt x="3838" y="7079"/>
                  </a:lnTo>
                  <a:lnTo>
                    <a:pt x="3815" y="7104"/>
                  </a:lnTo>
                  <a:lnTo>
                    <a:pt x="3788" y="7125"/>
                  </a:lnTo>
                  <a:lnTo>
                    <a:pt x="3758" y="7143"/>
                  </a:lnTo>
                  <a:lnTo>
                    <a:pt x="2855" y="7594"/>
                  </a:lnTo>
                  <a:lnTo>
                    <a:pt x="2824" y="7606"/>
                  </a:lnTo>
                  <a:lnTo>
                    <a:pt x="2792" y="7615"/>
                  </a:lnTo>
                  <a:lnTo>
                    <a:pt x="2760" y="7619"/>
                  </a:lnTo>
                  <a:lnTo>
                    <a:pt x="2727" y="7619"/>
                  </a:lnTo>
                  <a:lnTo>
                    <a:pt x="2694" y="7615"/>
                  </a:lnTo>
                  <a:lnTo>
                    <a:pt x="2662" y="7606"/>
                  </a:lnTo>
                  <a:lnTo>
                    <a:pt x="2631" y="7594"/>
                  </a:lnTo>
                  <a:lnTo>
                    <a:pt x="2603" y="7577"/>
                  </a:lnTo>
                  <a:lnTo>
                    <a:pt x="2577" y="7557"/>
                  </a:lnTo>
                  <a:lnTo>
                    <a:pt x="2554" y="7533"/>
                  </a:lnTo>
                  <a:lnTo>
                    <a:pt x="2534" y="7507"/>
                  </a:lnTo>
                  <a:lnTo>
                    <a:pt x="2518" y="7478"/>
                  </a:lnTo>
                  <a:lnTo>
                    <a:pt x="2505" y="7447"/>
                  </a:lnTo>
                  <a:lnTo>
                    <a:pt x="2497" y="7415"/>
                  </a:lnTo>
                  <a:lnTo>
                    <a:pt x="2493" y="7383"/>
                  </a:lnTo>
                  <a:lnTo>
                    <a:pt x="2494" y="7349"/>
                  </a:lnTo>
                  <a:lnTo>
                    <a:pt x="2499" y="7317"/>
                  </a:lnTo>
                  <a:lnTo>
                    <a:pt x="2508" y="7285"/>
                  </a:lnTo>
                  <a:lnTo>
                    <a:pt x="2521" y="7255"/>
                  </a:lnTo>
                  <a:lnTo>
                    <a:pt x="2538" y="7227"/>
                  </a:lnTo>
                  <a:lnTo>
                    <a:pt x="2559" y="7201"/>
                  </a:lnTo>
                  <a:lnTo>
                    <a:pt x="2583" y="7178"/>
                  </a:lnTo>
                  <a:lnTo>
                    <a:pt x="3357" y="6533"/>
                  </a:lnTo>
                  <a:lnTo>
                    <a:pt x="3017" y="6193"/>
                  </a:lnTo>
                  <a:lnTo>
                    <a:pt x="2994" y="6166"/>
                  </a:lnTo>
                  <a:lnTo>
                    <a:pt x="2975" y="6136"/>
                  </a:lnTo>
                  <a:lnTo>
                    <a:pt x="2960" y="6103"/>
                  </a:lnTo>
                  <a:lnTo>
                    <a:pt x="2950" y="6069"/>
                  </a:lnTo>
                  <a:lnTo>
                    <a:pt x="2945" y="6034"/>
                  </a:lnTo>
                  <a:lnTo>
                    <a:pt x="2910" y="5557"/>
                  </a:lnTo>
                  <a:lnTo>
                    <a:pt x="2910" y="5543"/>
                  </a:lnTo>
                  <a:lnTo>
                    <a:pt x="2902" y="5082"/>
                  </a:lnTo>
                  <a:lnTo>
                    <a:pt x="2902" y="5067"/>
                  </a:lnTo>
                  <a:lnTo>
                    <a:pt x="2922" y="4621"/>
                  </a:lnTo>
                  <a:lnTo>
                    <a:pt x="2923" y="4605"/>
                  </a:lnTo>
                  <a:lnTo>
                    <a:pt x="2968" y="4176"/>
                  </a:lnTo>
                  <a:lnTo>
                    <a:pt x="2970" y="4160"/>
                  </a:lnTo>
                  <a:lnTo>
                    <a:pt x="3041" y="3748"/>
                  </a:lnTo>
                  <a:lnTo>
                    <a:pt x="3045" y="3731"/>
                  </a:lnTo>
                  <a:lnTo>
                    <a:pt x="3141" y="3339"/>
                  </a:lnTo>
                  <a:lnTo>
                    <a:pt x="3146" y="3321"/>
                  </a:lnTo>
                  <a:lnTo>
                    <a:pt x="3267" y="2948"/>
                  </a:lnTo>
                  <a:lnTo>
                    <a:pt x="3274" y="2930"/>
                  </a:lnTo>
                  <a:lnTo>
                    <a:pt x="3419" y="2578"/>
                  </a:lnTo>
                  <a:lnTo>
                    <a:pt x="3427" y="2559"/>
                  </a:lnTo>
                  <a:lnTo>
                    <a:pt x="3596" y="2229"/>
                  </a:lnTo>
                  <a:lnTo>
                    <a:pt x="3606" y="2210"/>
                  </a:lnTo>
                  <a:lnTo>
                    <a:pt x="3798" y="1902"/>
                  </a:lnTo>
                  <a:lnTo>
                    <a:pt x="3811" y="1884"/>
                  </a:lnTo>
                  <a:lnTo>
                    <a:pt x="4026" y="1600"/>
                  </a:lnTo>
                  <a:lnTo>
                    <a:pt x="4040" y="1582"/>
                  </a:lnTo>
                  <a:lnTo>
                    <a:pt x="4277" y="1322"/>
                  </a:lnTo>
                  <a:lnTo>
                    <a:pt x="4294" y="1306"/>
                  </a:lnTo>
                  <a:lnTo>
                    <a:pt x="4553" y="1072"/>
                  </a:lnTo>
                  <a:close/>
                  <a:moveTo>
                    <a:pt x="5362" y="1668"/>
                  </a:moveTo>
                  <a:lnTo>
                    <a:pt x="5121" y="1451"/>
                  </a:lnTo>
                  <a:lnTo>
                    <a:pt x="5000" y="1361"/>
                  </a:lnTo>
                  <a:lnTo>
                    <a:pt x="4879" y="1451"/>
                  </a:lnTo>
                  <a:lnTo>
                    <a:pt x="4638" y="1668"/>
                  </a:lnTo>
                  <a:lnTo>
                    <a:pt x="4418" y="1910"/>
                  </a:lnTo>
                  <a:lnTo>
                    <a:pt x="4217" y="2176"/>
                  </a:lnTo>
                  <a:lnTo>
                    <a:pt x="4036" y="2466"/>
                  </a:lnTo>
                  <a:lnTo>
                    <a:pt x="3877" y="2778"/>
                  </a:lnTo>
                  <a:lnTo>
                    <a:pt x="3740" y="3111"/>
                  </a:lnTo>
                  <a:lnTo>
                    <a:pt x="3625" y="3467"/>
                  </a:lnTo>
                  <a:lnTo>
                    <a:pt x="3533" y="3842"/>
                  </a:lnTo>
                  <a:lnTo>
                    <a:pt x="3465" y="4237"/>
                  </a:lnTo>
                  <a:lnTo>
                    <a:pt x="3421" y="4650"/>
                  </a:lnTo>
                  <a:lnTo>
                    <a:pt x="3402" y="5081"/>
                  </a:lnTo>
                  <a:lnTo>
                    <a:pt x="3409" y="5528"/>
                  </a:lnTo>
                  <a:lnTo>
                    <a:pt x="3435" y="5883"/>
                  </a:lnTo>
                  <a:lnTo>
                    <a:pt x="3448" y="5864"/>
                  </a:lnTo>
                  <a:lnTo>
                    <a:pt x="3469" y="5839"/>
                  </a:lnTo>
                  <a:lnTo>
                    <a:pt x="3494" y="5818"/>
                  </a:lnTo>
                  <a:lnTo>
                    <a:pt x="3521" y="5799"/>
                  </a:lnTo>
                  <a:lnTo>
                    <a:pt x="3550" y="5785"/>
                  </a:lnTo>
                  <a:lnTo>
                    <a:pt x="3581" y="5775"/>
                  </a:lnTo>
                  <a:lnTo>
                    <a:pt x="3613" y="5768"/>
                  </a:lnTo>
                  <a:lnTo>
                    <a:pt x="3646" y="5766"/>
                  </a:lnTo>
                  <a:lnTo>
                    <a:pt x="3679" y="5768"/>
                  </a:lnTo>
                  <a:lnTo>
                    <a:pt x="3711" y="5775"/>
                  </a:lnTo>
                  <a:lnTo>
                    <a:pt x="3742" y="5785"/>
                  </a:lnTo>
                  <a:lnTo>
                    <a:pt x="3771" y="5799"/>
                  </a:lnTo>
                  <a:lnTo>
                    <a:pt x="3798" y="5818"/>
                  </a:lnTo>
                  <a:lnTo>
                    <a:pt x="3823" y="5839"/>
                  </a:lnTo>
                  <a:lnTo>
                    <a:pt x="3844" y="5864"/>
                  </a:lnTo>
                  <a:lnTo>
                    <a:pt x="3863" y="5891"/>
                  </a:lnTo>
                  <a:lnTo>
                    <a:pt x="3877" y="5920"/>
                  </a:lnTo>
                  <a:lnTo>
                    <a:pt x="3887" y="5951"/>
                  </a:lnTo>
                  <a:lnTo>
                    <a:pt x="3894" y="5983"/>
                  </a:lnTo>
                  <a:lnTo>
                    <a:pt x="3896" y="6016"/>
                  </a:lnTo>
                  <a:lnTo>
                    <a:pt x="3896" y="6083"/>
                  </a:lnTo>
                  <a:lnTo>
                    <a:pt x="3937" y="6049"/>
                  </a:lnTo>
                  <a:lnTo>
                    <a:pt x="3963" y="6030"/>
                  </a:lnTo>
                  <a:lnTo>
                    <a:pt x="3992" y="6014"/>
                  </a:lnTo>
                  <a:lnTo>
                    <a:pt x="4023" y="6002"/>
                  </a:lnTo>
                  <a:lnTo>
                    <a:pt x="4054" y="5995"/>
                  </a:lnTo>
                  <a:lnTo>
                    <a:pt x="4087" y="5991"/>
                  </a:lnTo>
                  <a:lnTo>
                    <a:pt x="4120" y="5992"/>
                  </a:lnTo>
                  <a:lnTo>
                    <a:pt x="4152" y="5997"/>
                  </a:lnTo>
                  <a:lnTo>
                    <a:pt x="4183" y="6006"/>
                  </a:lnTo>
                  <a:lnTo>
                    <a:pt x="4213" y="6020"/>
                  </a:lnTo>
                  <a:lnTo>
                    <a:pt x="4241" y="6037"/>
                  </a:lnTo>
                  <a:lnTo>
                    <a:pt x="4266" y="6057"/>
                  </a:lnTo>
                  <a:lnTo>
                    <a:pt x="4289" y="6081"/>
                  </a:lnTo>
                  <a:lnTo>
                    <a:pt x="4308" y="6107"/>
                  </a:lnTo>
                  <a:lnTo>
                    <a:pt x="4324" y="6136"/>
                  </a:lnTo>
                  <a:lnTo>
                    <a:pt x="4336" y="6167"/>
                  </a:lnTo>
                  <a:lnTo>
                    <a:pt x="4343" y="6198"/>
                  </a:lnTo>
                  <a:lnTo>
                    <a:pt x="4347" y="6231"/>
                  </a:lnTo>
                  <a:lnTo>
                    <a:pt x="4346" y="6264"/>
                  </a:lnTo>
                  <a:lnTo>
                    <a:pt x="4341" y="6296"/>
                  </a:lnTo>
                  <a:lnTo>
                    <a:pt x="4332" y="6327"/>
                  </a:lnTo>
                  <a:lnTo>
                    <a:pt x="4318" y="6357"/>
                  </a:lnTo>
                  <a:lnTo>
                    <a:pt x="4301" y="6385"/>
                  </a:lnTo>
                  <a:lnTo>
                    <a:pt x="4281" y="6410"/>
                  </a:lnTo>
                  <a:lnTo>
                    <a:pt x="4257" y="6433"/>
                  </a:lnTo>
                  <a:lnTo>
                    <a:pt x="4098" y="6566"/>
                  </a:lnTo>
                  <a:lnTo>
                    <a:pt x="4201" y="6669"/>
                  </a:lnTo>
                  <a:lnTo>
                    <a:pt x="5799" y="6669"/>
                  </a:lnTo>
                  <a:lnTo>
                    <a:pt x="5902" y="6566"/>
                  </a:lnTo>
                  <a:lnTo>
                    <a:pt x="5743" y="6433"/>
                  </a:lnTo>
                  <a:lnTo>
                    <a:pt x="5719" y="6410"/>
                  </a:lnTo>
                  <a:lnTo>
                    <a:pt x="5699" y="6385"/>
                  </a:lnTo>
                  <a:lnTo>
                    <a:pt x="5682" y="6357"/>
                  </a:lnTo>
                  <a:lnTo>
                    <a:pt x="5668" y="6327"/>
                  </a:lnTo>
                  <a:lnTo>
                    <a:pt x="5659" y="6296"/>
                  </a:lnTo>
                  <a:lnTo>
                    <a:pt x="5654" y="6264"/>
                  </a:lnTo>
                  <a:lnTo>
                    <a:pt x="5653" y="6231"/>
                  </a:lnTo>
                  <a:lnTo>
                    <a:pt x="5657" y="6198"/>
                  </a:lnTo>
                  <a:lnTo>
                    <a:pt x="5664" y="6167"/>
                  </a:lnTo>
                  <a:lnTo>
                    <a:pt x="5676" y="6136"/>
                  </a:lnTo>
                  <a:lnTo>
                    <a:pt x="5692" y="6107"/>
                  </a:lnTo>
                  <a:lnTo>
                    <a:pt x="5711" y="6081"/>
                  </a:lnTo>
                  <a:lnTo>
                    <a:pt x="5734" y="6057"/>
                  </a:lnTo>
                  <a:lnTo>
                    <a:pt x="5759" y="6037"/>
                  </a:lnTo>
                  <a:lnTo>
                    <a:pt x="5787" y="6020"/>
                  </a:lnTo>
                  <a:lnTo>
                    <a:pt x="5817" y="6006"/>
                  </a:lnTo>
                  <a:lnTo>
                    <a:pt x="5848" y="5997"/>
                  </a:lnTo>
                  <a:lnTo>
                    <a:pt x="5880" y="5992"/>
                  </a:lnTo>
                  <a:lnTo>
                    <a:pt x="5913" y="5991"/>
                  </a:lnTo>
                  <a:lnTo>
                    <a:pt x="5946" y="5995"/>
                  </a:lnTo>
                  <a:lnTo>
                    <a:pt x="5977" y="6002"/>
                  </a:lnTo>
                  <a:lnTo>
                    <a:pt x="6008" y="6014"/>
                  </a:lnTo>
                  <a:lnTo>
                    <a:pt x="6037" y="6030"/>
                  </a:lnTo>
                  <a:lnTo>
                    <a:pt x="6063" y="6049"/>
                  </a:lnTo>
                  <a:lnTo>
                    <a:pt x="6104" y="6083"/>
                  </a:lnTo>
                  <a:lnTo>
                    <a:pt x="6104" y="6016"/>
                  </a:lnTo>
                  <a:lnTo>
                    <a:pt x="6106" y="5983"/>
                  </a:lnTo>
                  <a:lnTo>
                    <a:pt x="6113" y="5951"/>
                  </a:lnTo>
                  <a:lnTo>
                    <a:pt x="6123" y="5920"/>
                  </a:lnTo>
                  <a:lnTo>
                    <a:pt x="6137" y="5891"/>
                  </a:lnTo>
                  <a:lnTo>
                    <a:pt x="6156" y="5864"/>
                  </a:lnTo>
                  <a:lnTo>
                    <a:pt x="6177" y="5839"/>
                  </a:lnTo>
                  <a:lnTo>
                    <a:pt x="6202" y="5818"/>
                  </a:lnTo>
                  <a:lnTo>
                    <a:pt x="6229" y="5799"/>
                  </a:lnTo>
                  <a:lnTo>
                    <a:pt x="6258" y="5785"/>
                  </a:lnTo>
                  <a:lnTo>
                    <a:pt x="6289" y="5775"/>
                  </a:lnTo>
                  <a:lnTo>
                    <a:pt x="6321" y="5768"/>
                  </a:lnTo>
                  <a:lnTo>
                    <a:pt x="6354" y="5766"/>
                  </a:lnTo>
                  <a:lnTo>
                    <a:pt x="6387" y="5768"/>
                  </a:lnTo>
                  <a:lnTo>
                    <a:pt x="6419" y="5775"/>
                  </a:lnTo>
                  <a:lnTo>
                    <a:pt x="6450" y="5785"/>
                  </a:lnTo>
                  <a:lnTo>
                    <a:pt x="6479" y="5799"/>
                  </a:lnTo>
                  <a:lnTo>
                    <a:pt x="6506" y="5818"/>
                  </a:lnTo>
                  <a:lnTo>
                    <a:pt x="6531" y="5839"/>
                  </a:lnTo>
                  <a:lnTo>
                    <a:pt x="6552" y="5864"/>
                  </a:lnTo>
                  <a:lnTo>
                    <a:pt x="6565" y="5883"/>
                  </a:lnTo>
                  <a:lnTo>
                    <a:pt x="6591" y="5528"/>
                  </a:lnTo>
                  <a:lnTo>
                    <a:pt x="6598" y="5081"/>
                  </a:lnTo>
                  <a:lnTo>
                    <a:pt x="6579" y="4650"/>
                  </a:lnTo>
                  <a:lnTo>
                    <a:pt x="6535" y="4237"/>
                  </a:lnTo>
                  <a:lnTo>
                    <a:pt x="6467" y="3842"/>
                  </a:lnTo>
                  <a:lnTo>
                    <a:pt x="6375" y="3467"/>
                  </a:lnTo>
                  <a:lnTo>
                    <a:pt x="6260" y="3111"/>
                  </a:lnTo>
                  <a:lnTo>
                    <a:pt x="6123" y="2778"/>
                  </a:lnTo>
                  <a:lnTo>
                    <a:pt x="5964" y="2466"/>
                  </a:lnTo>
                  <a:lnTo>
                    <a:pt x="5783" y="2176"/>
                  </a:lnTo>
                  <a:lnTo>
                    <a:pt x="5582" y="1910"/>
                  </a:lnTo>
                  <a:lnTo>
                    <a:pt x="5362" y="1668"/>
                  </a:lnTo>
                  <a:close/>
                  <a:moveTo>
                    <a:pt x="6039" y="3715"/>
                  </a:moveTo>
                  <a:lnTo>
                    <a:pt x="6039" y="3725"/>
                  </a:lnTo>
                  <a:lnTo>
                    <a:pt x="6040" y="3754"/>
                  </a:lnTo>
                  <a:lnTo>
                    <a:pt x="6040" y="3764"/>
                  </a:lnTo>
                  <a:lnTo>
                    <a:pt x="6039" y="3793"/>
                  </a:lnTo>
                  <a:lnTo>
                    <a:pt x="6039" y="3803"/>
                  </a:lnTo>
                  <a:lnTo>
                    <a:pt x="6037" y="3832"/>
                  </a:lnTo>
                  <a:lnTo>
                    <a:pt x="6037" y="3842"/>
                  </a:lnTo>
                  <a:lnTo>
                    <a:pt x="6034" y="3871"/>
                  </a:lnTo>
                  <a:lnTo>
                    <a:pt x="6033" y="3880"/>
                  </a:lnTo>
                  <a:lnTo>
                    <a:pt x="6029" y="3910"/>
                  </a:lnTo>
                  <a:lnTo>
                    <a:pt x="6027" y="3919"/>
                  </a:lnTo>
                  <a:lnTo>
                    <a:pt x="6022" y="3948"/>
                  </a:lnTo>
                  <a:lnTo>
                    <a:pt x="6021" y="3957"/>
                  </a:lnTo>
                  <a:lnTo>
                    <a:pt x="6015" y="3986"/>
                  </a:lnTo>
                  <a:lnTo>
                    <a:pt x="6013" y="3995"/>
                  </a:lnTo>
                  <a:lnTo>
                    <a:pt x="6005" y="4023"/>
                  </a:lnTo>
                  <a:lnTo>
                    <a:pt x="6003" y="4032"/>
                  </a:lnTo>
                  <a:lnTo>
                    <a:pt x="5995" y="4061"/>
                  </a:lnTo>
                  <a:lnTo>
                    <a:pt x="5992" y="4069"/>
                  </a:lnTo>
                  <a:lnTo>
                    <a:pt x="5983" y="4097"/>
                  </a:lnTo>
                  <a:lnTo>
                    <a:pt x="5980" y="4106"/>
                  </a:lnTo>
                  <a:lnTo>
                    <a:pt x="5970" y="4134"/>
                  </a:lnTo>
                  <a:lnTo>
                    <a:pt x="5966" y="4142"/>
                  </a:lnTo>
                  <a:lnTo>
                    <a:pt x="5955" y="4170"/>
                  </a:lnTo>
                  <a:lnTo>
                    <a:pt x="5951" y="4178"/>
                  </a:lnTo>
                  <a:lnTo>
                    <a:pt x="5939" y="4205"/>
                  </a:lnTo>
                  <a:lnTo>
                    <a:pt x="5935" y="4213"/>
                  </a:lnTo>
                  <a:lnTo>
                    <a:pt x="5922" y="4240"/>
                  </a:lnTo>
                  <a:lnTo>
                    <a:pt x="5918" y="4248"/>
                  </a:lnTo>
                  <a:lnTo>
                    <a:pt x="5903" y="4274"/>
                  </a:lnTo>
                  <a:lnTo>
                    <a:pt x="5898" y="4283"/>
                  </a:lnTo>
                  <a:lnTo>
                    <a:pt x="5883" y="4308"/>
                  </a:lnTo>
                  <a:lnTo>
                    <a:pt x="5878" y="4316"/>
                  </a:lnTo>
                  <a:lnTo>
                    <a:pt x="5862" y="4341"/>
                  </a:lnTo>
                  <a:lnTo>
                    <a:pt x="5856" y="4349"/>
                  </a:lnTo>
                  <a:lnTo>
                    <a:pt x="5839" y="4373"/>
                  </a:lnTo>
                  <a:lnTo>
                    <a:pt x="5834" y="4381"/>
                  </a:lnTo>
                  <a:lnTo>
                    <a:pt x="5816" y="4404"/>
                  </a:lnTo>
                  <a:lnTo>
                    <a:pt x="5810" y="4411"/>
                  </a:lnTo>
                  <a:lnTo>
                    <a:pt x="5791" y="4434"/>
                  </a:lnTo>
                  <a:lnTo>
                    <a:pt x="5785" y="4441"/>
                  </a:lnTo>
                  <a:lnTo>
                    <a:pt x="5765" y="4463"/>
                  </a:lnTo>
                  <a:lnTo>
                    <a:pt x="5759" y="4470"/>
                  </a:lnTo>
                  <a:lnTo>
                    <a:pt x="5738" y="4491"/>
                  </a:lnTo>
                  <a:lnTo>
                    <a:pt x="5732" y="4497"/>
                  </a:lnTo>
                  <a:lnTo>
                    <a:pt x="5711" y="4518"/>
                  </a:lnTo>
                  <a:lnTo>
                    <a:pt x="5704" y="4524"/>
                  </a:lnTo>
                  <a:lnTo>
                    <a:pt x="5682" y="4544"/>
                  </a:lnTo>
                  <a:lnTo>
                    <a:pt x="5675" y="4550"/>
                  </a:lnTo>
                  <a:lnTo>
                    <a:pt x="5652" y="4569"/>
                  </a:lnTo>
                  <a:lnTo>
                    <a:pt x="5645" y="4574"/>
                  </a:lnTo>
                  <a:lnTo>
                    <a:pt x="5622" y="4592"/>
                  </a:lnTo>
                  <a:lnTo>
                    <a:pt x="5614" y="4598"/>
                  </a:lnTo>
                  <a:lnTo>
                    <a:pt x="5590" y="4615"/>
                  </a:lnTo>
                  <a:lnTo>
                    <a:pt x="5583" y="4620"/>
                  </a:lnTo>
                  <a:lnTo>
                    <a:pt x="5558" y="4636"/>
                  </a:lnTo>
                  <a:lnTo>
                    <a:pt x="5550" y="4641"/>
                  </a:lnTo>
                  <a:lnTo>
                    <a:pt x="5525" y="4657"/>
                  </a:lnTo>
                  <a:lnTo>
                    <a:pt x="5516" y="4662"/>
                  </a:lnTo>
                  <a:lnTo>
                    <a:pt x="5490" y="4676"/>
                  </a:lnTo>
                  <a:lnTo>
                    <a:pt x="5481" y="4681"/>
                  </a:lnTo>
                  <a:lnTo>
                    <a:pt x="5455" y="4694"/>
                  </a:lnTo>
                  <a:lnTo>
                    <a:pt x="5447" y="4698"/>
                  </a:lnTo>
                  <a:lnTo>
                    <a:pt x="5420" y="4710"/>
                  </a:lnTo>
                  <a:lnTo>
                    <a:pt x="5411" y="4714"/>
                  </a:lnTo>
                  <a:lnTo>
                    <a:pt x="5384" y="4725"/>
                  </a:lnTo>
                  <a:lnTo>
                    <a:pt x="5376" y="4729"/>
                  </a:lnTo>
                  <a:lnTo>
                    <a:pt x="5348" y="4739"/>
                  </a:lnTo>
                  <a:lnTo>
                    <a:pt x="5339" y="4742"/>
                  </a:lnTo>
                  <a:lnTo>
                    <a:pt x="5311" y="4751"/>
                  </a:lnTo>
                  <a:lnTo>
                    <a:pt x="5302" y="4754"/>
                  </a:lnTo>
                  <a:lnTo>
                    <a:pt x="5274" y="4762"/>
                  </a:lnTo>
                  <a:lnTo>
                    <a:pt x="5265" y="4764"/>
                  </a:lnTo>
                  <a:lnTo>
                    <a:pt x="5237" y="4772"/>
                  </a:lnTo>
                  <a:lnTo>
                    <a:pt x="5227" y="4774"/>
                  </a:lnTo>
                  <a:lnTo>
                    <a:pt x="5199" y="4780"/>
                  </a:lnTo>
                  <a:lnTo>
                    <a:pt x="5189" y="4781"/>
                  </a:lnTo>
                  <a:lnTo>
                    <a:pt x="5160" y="4786"/>
                  </a:lnTo>
                  <a:lnTo>
                    <a:pt x="5151" y="4788"/>
                  </a:lnTo>
                  <a:lnTo>
                    <a:pt x="5122" y="4792"/>
                  </a:lnTo>
                  <a:lnTo>
                    <a:pt x="5112" y="4793"/>
                  </a:lnTo>
                  <a:lnTo>
                    <a:pt x="5083" y="4796"/>
                  </a:lnTo>
                  <a:lnTo>
                    <a:pt x="5074" y="4796"/>
                  </a:lnTo>
                  <a:lnTo>
                    <a:pt x="5044" y="4798"/>
                  </a:lnTo>
                  <a:lnTo>
                    <a:pt x="5034" y="4798"/>
                  </a:lnTo>
                  <a:lnTo>
                    <a:pt x="5005" y="4799"/>
                  </a:lnTo>
                  <a:lnTo>
                    <a:pt x="4995" y="4799"/>
                  </a:lnTo>
                  <a:lnTo>
                    <a:pt x="4966" y="4798"/>
                  </a:lnTo>
                  <a:lnTo>
                    <a:pt x="4956" y="4798"/>
                  </a:lnTo>
                  <a:lnTo>
                    <a:pt x="4926" y="4796"/>
                  </a:lnTo>
                  <a:lnTo>
                    <a:pt x="4917" y="4796"/>
                  </a:lnTo>
                  <a:lnTo>
                    <a:pt x="4888" y="4793"/>
                  </a:lnTo>
                  <a:lnTo>
                    <a:pt x="4878" y="4792"/>
                  </a:lnTo>
                  <a:lnTo>
                    <a:pt x="4849" y="4788"/>
                  </a:lnTo>
                  <a:lnTo>
                    <a:pt x="4840" y="4786"/>
                  </a:lnTo>
                  <a:lnTo>
                    <a:pt x="4811" y="4781"/>
                  </a:lnTo>
                  <a:lnTo>
                    <a:pt x="4801" y="4780"/>
                  </a:lnTo>
                  <a:lnTo>
                    <a:pt x="4773" y="4774"/>
                  </a:lnTo>
                  <a:lnTo>
                    <a:pt x="4763" y="4772"/>
                  </a:lnTo>
                  <a:lnTo>
                    <a:pt x="4735" y="4764"/>
                  </a:lnTo>
                  <a:lnTo>
                    <a:pt x="4726" y="4762"/>
                  </a:lnTo>
                  <a:lnTo>
                    <a:pt x="4698" y="4754"/>
                  </a:lnTo>
                  <a:lnTo>
                    <a:pt x="4689" y="4751"/>
                  </a:lnTo>
                  <a:lnTo>
                    <a:pt x="4661" y="4742"/>
                  </a:lnTo>
                  <a:lnTo>
                    <a:pt x="4652" y="4739"/>
                  </a:lnTo>
                  <a:lnTo>
                    <a:pt x="4624" y="4729"/>
                  </a:lnTo>
                  <a:lnTo>
                    <a:pt x="4616" y="4725"/>
                  </a:lnTo>
                  <a:lnTo>
                    <a:pt x="4589" y="4714"/>
                  </a:lnTo>
                  <a:lnTo>
                    <a:pt x="4580" y="4710"/>
                  </a:lnTo>
                  <a:lnTo>
                    <a:pt x="4553" y="4698"/>
                  </a:lnTo>
                  <a:lnTo>
                    <a:pt x="4545" y="4694"/>
                  </a:lnTo>
                  <a:lnTo>
                    <a:pt x="4519" y="4681"/>
                  </a:lnTo>
                  <a:lnTo>
                    <a:pt x="4510" y="4676"/>
                  </a:lnTo>
                  <a:lnTo>
                    <a:pt x="4484" y="4662"/>
                  </a:lnTo>
                  <a:lnTo>
                    <a:pt x="4475" y="4657"/>
                  </a:lnTo>
                  <a:lnTo>
                    <a:pt x="4450" y="4641"/>
                  </a:lnTo>
                  <a:lnTo>
                    <a:pt x="4442" y="4636"/>
                  </a:lnTo>
                  <a:lnTo>
                    <a:pt x="4417" y="4620"/>
                  </a:lnTo>
                  <a:lnTo>
                    <a:pt x="4410" y="4615"/>
                  </a:lnTo>
                  <a:lnTo>
                    <a:pt x="4386" y="4598"/>
                  </a:lnTo>
                  <a:lnTo>
                    <a:pt x="4378" y="4592"/>
                  </a:lnTo>
                  <a:lnTo>
                    <a:pt x="4355" y="4574"/>
                  </a:lnTo>
                  <a:lnTo>
                    <a:pt x="4348" y="4569"/>
                  </a:lnTo>
                  <a:lnTo>
                    <a:pt x="4325" y="4550"/>
                  </a:lnTo>
                  <a:lnTo>
                    <a:pt x="4318" y="4544"/>
                  </a:lnTo>
                  <a:lnTo>
                    <a:pt x="4296" y="4524"/>
                  </a:lnTo>
                  <a:lnTo>
                    <a:pt x="4289" y="4518"/>
                  </a:lnTo>
                  <a:lnTo>
                    <a:pt x="4268" y="4497"/>
                  </a:lnTo>
                  <a:lnTo>
                    <a:pt x="4262" y="4491"/>
                  </a:lnTo>
                  <a:lnTo>
                    <a:pt x="4241" y="4470"/>
                  </a:lnTo>
                  <a:lnTo>
                    <a:pt x="4235" y="4463"/>
                  </a:lnTo>
                  <a:lnTo>
                    <a:pt x="4215" y="4441"/>
                  </a:lnTo>
                  <a:lnTo>
                    <a:pt x="4209" y="4434"/>
                  </a:lnTo>
                  <a:lnTo>
                    <a:pt x="4190" y="4411"/>
                  </a:lnTo>
                  <a:lnTo>
                    <a:pt x="4184" y="4404"/>
                  </a:lnTo>
                  <a:lnTo>
                    <a:pt x="4166" y="4381"/>
                  </a:lnTo>
                  <a:lnTo>
                    <a:pt x="4161" y="4373"/>
                  </a:lnTo>
                  <a:lnTo>
                    <a:pt x="4144" y="4349"/>
                  </a:lnTo>
                  <a:lnTo>
                    <a:pt x="4138" y="4341"/>
                  </a:lnTo>
                  <a:lnTo>
                    <a:pt x="4122" y="4316"/>
                  </a:lnTo>
                  <a:lnTo>
                    <a:pt x="4117" y="4308"/>
                  </a:lnTo>
                  <a:lnTo>
                    <a:pt x="4102" y="4283"/>
                  </a:lnTo>
                  <a:lnTo>
                    <a:pt x="4097" y="4274"/>
                  </a:lnTo>
                  <a:lnTo>
                    <a:pt x="4082" y="4248"/>
                  </a:lnTo>
                  <a:lnTo>
                    <a:pt x="4078" y="4240"/>
                  </a:lnTo>
                  <a:lnTo>
                    <a:pt x="4065" y="4213"/>
                  </a:lnTo>
                  <a:lnTo>
                    <a:pt x="4061" y="4205"/>
                  </a:lnTo>
                  <a:lnTo>
                    <a:pt x="4049" y="4178"/>
                  </a:lnTo>
                  <a:lnTo>
                    <a:pt x="4045" y="4170"/>
                  </a:lnTo>
                  <a:lnTo>
                    <a:pt x="4034" y="4142"/>
                  </a:lnTo>
                  <a:lnTo>
                    <a:pt x="4030" y="4134"/>
                  </a:lnTo>
                  <a:lnTo>
                    <a:pt x="4020" y="4106"/>
                  </a:lnTo>
                  <a:lnTo>
                    <a:pt x="4017" y="4097"/>
                  </a:lnTo>
                  <a:lnTo>
                    <a:pt x="4008" y="4069"/>
                  </a:lnTo>
                  <a:lnTo>
                    <a:pt x="4005" y="4061"/>
                  </a:lnTo>
                  <a:lnTo>
                    <a:pt x="3997" y="4032"/>
                  </a:lnTo>
                  <a:lnTo>
                    <a:pt x="3995" y="4023"/>
                  </a:lnTo>
                  <a:lnTo>
                    <a:pt x="3987" y="3995"/>
                  </a:lnTo>
                  <a:lnTo>
                    <a:pt x="3985" y="3986"/>
                  </a:lnTo>
                  <a:lnTo>
                    <a:pt x="3979" y="3957"/>
                  </a:lnTo>
                  <a:lnTo>
                    <a:pt x="3978" y="3948"/>
                  </a:lnTo>
                  <a:lnTo>
                    <a:pt x="3973" y="3919"/>
                  </a:lnTo>
                  <a:lnTo>
                    <a:pt x="3971" y="3910"/>
                  </a:lnTo>
                  <a:lnTo>
                    <a:pt x="3967" y="3880"/>
                  </a:lnTo>
                  <a:lnTo>
                    <a:pt x="3966" y="3871"/>
                  </a:lnTo>
                  <a:lnTo>
                    <a:pt x="3963" y="3842"/>
                  </a:lnTo>
                  <a:lnTo>
                    <a:pt x="3963" y="3832"/>
                  </a:lnTo>
                  <a:lnTo>
                    <a:pt x="3961" y="3803"/>
                  </a:lnTo>
                  <a:lnTo>
                    <a:pt x="3961" y="3793"/>
                  </a:lnTo>
                  <a:lnTo>
                    <a:pt x="3960" y="3764"/>
                  </a:lnTo>
                  <a:lnTo>
                    <a:pt x="3960" y="3754"/>
                  </a:lnTo>
                  <a:lnTo>
                    <a:pt x="3961" y="3725"/>
                  </a:lnTo>
                  <a:lnTo>
                    <a:pt x="3961" y="3715"/>
                  </a:lnTo>
                  <a:lnTo>
                    <a:pt x="3963" y="3685"/>
                  </a:lnTo>
                  <a:lnTo>
                    <a:pt x="3963" y="3676"/>
                  </a:lnTo>
                  <a:lnTo>
                    <a:pt x="3966" y="3647"/>
                  </a:lnTo>
                  <a:lnTo>
                    <a:pt x="3967" y="3637"/>
                  </a:lnTo>
                  <a:lnTo>
                    <a:pt x="3971" y="3608"/>
                  </a:lnTo>
                  <a:lnTo>
                    <a:pt x="3973" y="3599"/>
                  </a:lnTo>
                  <a:lnTo>
                    <a:pt x="3978" y="3570"/>
                  </a:lnTo>
                  <a:lnTo>
                    <a:pt x="3979" y="3560"/>
                  </a:lnTo>
                  <a:lnTo>
                    <a:pt x="3985" y="3532"/>
                  </a:lnTo>
                  <a:lnTo>
                    <a:pt x="3987" y="3522"/>
                  </a:lnTo>
                  <a:lnTo>
                    <a:pt x="3995" y="3494"/>
                  </a:lnTo>
                  <a:lnTo>
                    <a:pt x="3997" y="3485"/>
                  </a:lnTo>
                  <a:lnTo>
                    <a:pt x="4005" y="3457"/>
                  </a:lnTo>
                  <a:lnTo>
                    <a:pt x="4008" y="3448"/>
                  </a:lnTo>
                  <a:lnTo>
                    <a:pt x="4017" y="3420"/>
                  </a:lnTo>
                  <a:lnTo>
                    <a:pt x="4020" y="3411"/>
                  </a:lnTo>
                  <a:lnTo>
                    <a:pt x="4030" y="3383"/>
                  </a:lnTo>
                  <a:lnTo>
                    <a:pt x="4034" y="3375"/>
                  </a:lnTo>
                  <a:lnTo>
                    <a:pt x="4045" y="3348"/>
                  </a:lnTo>
                  <a:lnTo>
                    <a:pt x="4049" y="3339"/>
                  </a:lnTo>
                  <a:lnTo>
                    <a:pt x="4061" y="3312"/>
                  </a:lnTo>
                  <a:lnTo>
                    <a:pt x="4065" y="3304"/>
                  </a:lnTo>
                  <a:lnTo>
                    <a:pt x="4078" y="3278"/>
                  </a:lnTo>
                  <a:lnTo>
                    <a:pt x="4083" y="3269"/>
                  </a:lnTo>
                  <a:lnTo>
                    <a:pt x="4097" y="3243"/>
                  </a:lnTo>
                  <a:lnTo>
                    <a:pt x="4101" y="3236"/>
                  </a:lnTo>
                  <a:lnTo>
                    <a:pt x="4117" y="3210"/>
                  </a:lnTo>
                  <a:lnTo>
                    <a:pt x="4122" y="3202"/>
                  </a:lnTo>
                  <a:lnTo>
                    <a:pt x="4138" y="3177"/>
                  </a:lnTo>
                  <a:lnTo>
                    <a:pt x="4143" y="3169"/>
                  </a:lnTo>
                  <a:lnTo>
                    <a:pt x="4160" y="3145"/>
                  </a:lnTo>
                  <a:lnTo>
                    <a:pt x="4166" y="3137"/>
                  </a:lnTo>
                  <a:lnTo>
                    <a:pt x="4184" y="3114"/>
                  </a:lnTo>
                  <a:lnTo>
                    <a:pt x="4190" y="3106"/>
                  </a:lnTo>
                  <a:lnTo>
                    <a:pt x="4209" y="3084"/>
                  </a:lnTo>
                  <a:lnTo>
                    <a:pt x="4215" y="3077"/>
                  </a:lnTo>
                  <a:lnTo>
                    <a:pt x="4234" y="3055"/>
                  </a:lnTo>
                  <a:lnTo>
                    <a:pt x="4241" y="3048"/>
                  </a:lnTo>
                  <a:lnTo>
                    <a:pt x="4261" y="3026"/>
                  </a:lnTo>
                  <a:lnTo>
                    <a:pt x="4268" y="3020"/>
                  </a:lnTo>
                  <a:lnTo>
                    <a:pt x="4289" y="2999"/>
                  </a:lnTo>
                  <a:lnTo>
                    <a:pt x="4296" y="2993"/>
                  </a:lnTo>
                  <a:lnTo>
                    <a:pt x="4318" y="2973"/>
                  </a:lnTo>
                  <a:lnTo>
                    <a:pt x="4325" y="2967"/>
                  </a:lnTo>
                  <a:lnTo>
                    <a:pt x="4348" y="2949"/>
                  </a:lnTo>
                  <a:lnTo>
                    <a:pt x="4355" y="2943"/>
                  </a:lnTo>
                  <a:lnTo>
                    <a:pt x="4378" y="2925"/>
                  </a:lnTo>
                  <a:lnTo>
                    <a:pt x="4386" y="2919"/>
                  </a:lnTo>
                  <a:lnTo>
                    <a:pt x="4410" y="2902"/>
                  </a:lnTo>
                  <a:lnTo>
                    <a:pt x="4417" y="2897"/>
                  </a:lnTo>
                  <a:lnTo>
                    <a:pt x="4442" y="2881"/>
                  </a:lnTo>
                  <a:lnTo>
                    <a:pt x="4450" y="2876"/>
                  </a:lnTo>
                  <a:lnTo>
                    <a:pt x="4475" y="2860"/>
                  </a:lnTo>
                  <a:lnTo>
                    <a:pt x="4484" y="2855"/>
                  </a:lnTo>
                  <a:lnTo>
                    <a:pt x="4510" y="2841"/>
                  </a:lnTo>
                  <a:lnTo>
                    <a:pt x="4519" y="2836"/>
                  </a:lnTo>
                  <a:lnTo>
                    <a:pt x="4545" y="2823"/>
                  </a:lnTo>
                  <a:lnTo>
                    <a:pt x="4554" y="2819"/>
                  </a:lnTo>
                  <a:lnTo>
                    <a:pt x="4581" y="2807"/>
                  </a:lnTo>
                  <a:lnTo>
                    <a:pt x="4589" y="2803"/>
                  </a:lnTo>
                  <a:lnTo>
                    <a:pt x="4616" y="2792"/>
                  </a:lnTo>
                  <a:lnTo>
                    <a:pt x="4625" y="2788"/>
                  </a:lnTo>
                  <a:lnTo>
                    <a:pt x="4653" y="2778"/>
                  </a:lnTo>
                  <a:lnTo>
                    <a:pt x="4662" y="2775"/>
                  </a:lnTo>
                  <a:lnTo>
                    <a:pt x="4690" y="2766"/>
                  </a:lnTo>
                  <a:lnTo>
                    <a:pt x="4698" y="2763"/>
                  </a:lnTo>
                  <a:lnTo>
                    <a:pt x="4727" y="2755"/>
                  </a:lnTo>
                  <a:lnTo>
                    <a:pt x="4736" y="2753"/>
                  </a:lnTo>
                  <a:lnTo>
                    <a:pt x="4764" y="2746"/>
                  </a:lnTo>
                  <a:lnTo>
                    <a:pt x="4773" y="2744"/>
                  </a:lnTo>
                  <a:lnTo>
                    <a:pt x="4802" y="2738"/>
                  </a:lnTo>
                  <a:lnTo>
                    <a:pt x="4811" y="2736"/>
                  </a:lnTo>
                  <a:lnTo>
                    <a:pt x="4840" y="2731"/>
                  </a:lnTo>
                  <a:lnTo>
                    <a:pt x="4850" y="2730"/>
                  </a:lnTo>
                  <a:lnTo>
                    <a:pt x="4879" y="2726"/>
                  </a:lnTo>
                  <a:lnTo>
                    <a:pt x="4888" y="2725"/>
                  </a:lnTo>
                  <a:lnTo>
                    <a:pt x="4918" y="2722"/>
                  </a:lnTo>
                  <a:lnTo>
                    <a:pt x="4927" y="2722"/>
                  </a:lnTo>
                  <a:lnTo>
                    <a:pt x="4956" y="2720"/>
                  </a:lnTo>
                  <a:lnTo>
                    <a:pt x="4966" y="2720"/>
                  </a:lnTo>
                  <a:lnTo>
                    <a:pt x="4995" y="2719"/>
                  </a:lnTo>
                  <a:lnTo>
                    <a:pt x="5005" y="2719"/>
                  </a:lnTo>
                  <a:lnTo>
                    <a:pt x="5034" y="2720"/>
                  </a:lnTo>
                  <a:lnTo>
                    <a:pt x="5044" y="2720"/>
                  </a:lnTo>
                  <a:lnTo>
                    <a:pt x="5073" y="2722"/>
                  </a:lnTo>
                  <a:lnTo>
                    <a:pt x="5082" y="2722"/>
                  </a:lnTo>
                  <a:lnTo>
                    <a:pt x="5112" y="2725"/>
                  </a:lnTo>
                  <a:lnTo>
                    <a:pt x="5121" y="2726"/>
                  </a:lnTo>
                  <a:lnTo>
                    <a:pt x="5150" y="2730"/>
                  </a:lnTo>
                  <a:lnTo>
                    <a:pt x="5160" y="2731"/>
                  </a:lnTo>
                  <a:lnTo>
                    <a:pt x="5189" y="2736"/>
                  </a:lnTo>
                  <a:lnTo>
                    <a:pt x="5198" y="2738"/>
                  </a:lnTo>
                  <a:lnTo>
                    <a:pt x="5227" y="2744"/>
                  </a:lnTo>
                  <a:lnTo>
                    <a:pt x="5236" y="2746"/>
                  </a:lnTo>
                  <a:lnTo>
                    <a:pt x="5264" y="2753"/>
                  </a:lnTo>
                  <a:lnTo>
                    <a:pt x="5273" y="2755"/>
                  </a:lnTo>
                  <a:lnTo>
                    <a:pt x="5302" y="2763"/>
                  </a:lnTo>
                  <a:lnTo>
                    <a:pt x="5310" y="2766"/>
                  </a:lnTo>
                  <a:lnTo>
                    <a:pt x="5338" y="2775"/>
                  </a:lnTo>
                  <a:lnTo>
                    <a:pt x="5347" y="2778"/>
                  </a:lnTo>
                  <a:lnTo>
                    <a:pt x="5375" y="2788"/>
                  </a:lnTo>
                  <a:lnTo>
                    <a:pt x="5384" y="2792"/>
                  </a:lnTo>
                  <a:lnTo>
                    <a:pt x="5411" y="2803"/>
                  </a:lnTo>
                  <a:lnTo>
                    <a:pt x="5419" y="2807"/>
                  </a:lnTo>
                  <a:lnTo>
                    <a:pt x="5446" y="2819"/>
                  </a:lnTo>
                  <a:lnTo>
                    <a:pt x="5455" y="2823"/>
                  </a:lnTo>
                  <a:lnTo>
                    <a:pt x="5481" y="2836"/>
                  </a:lnTo>
                  <a:lnTo>
                    <a:pt x="5490" y="2841"/>
                  </a:lnTo>
                  <a:lnTo>
                    <a:pt x="5516" y="2855"/>
                  </a:lnTo>
                  <a:lnTo>
                    <a:pt x="5525" y="2860"/>
                  </a:lnTo>
                  <a:lnTo>
                    <a:pt x="5550" y="2876"/>
                  </a:lnTo>
                  <a:lnTo>
                    <a:pt x="5558" y="2881"/>
                  </a:lnTo>
                  <a:lnTo>
                    <a:pt x="5583" y="2897"/>
                  </a:lnTo>
                  <a:lnTo>
                    <a:pt x="5590" y="2902"/>
                  </a:lnTo>
                  <a:lnTo>
                    <a:pt x="5614" y="2919"/>
                  </a:lnTo>
                  <a:lnTo>
                    <a:pt x="5622" y="2925"/>
                  </a:lnTo>
                  <a:lnTo>
                    <a:pt x="5645" y="2943"/>
                  </a:lnTo>
                  <a:lnTo>
                    <a:pt x="5652" y="2949"/>
                  </a:lnTo>
                  <a:lnTo>
                    <a:pt x="5675" y="2967"/>
                  </a:lnTo>
                  <a:lnTo>
                    <a:pt x="5682" y="2973"/>
                  </a:lnTo>
                  <a:lnTo>
                    <a:pt x="5704" y="2993"/>
                  </a:lnTo>
                  <a:lnTo>
                    <a:pt x="5711" y="2999"/>
                  </a:lnTo>
                  <a:lnTo>
                    <a:pt x="5732" y="3020"/>
                  </a:lnTo>
                  <a:lnTo>
                    <a:pt x="5739" y="3026"/>
                  </a:lnTo>
                  <a:lnTo>
                    <a:pt x="5759" y="3048"/>
                  </a:lnTo>
                  <a:lnTo>
                    <a:pt x="5766" y="3055"/>
                  </a:lnTo>
                  <a:lnTo>
                    <a:pt x="5785" y="3077"/>
                  </a:lnTo>
                  <a:lnTo>
                    <a:pt x="5791" y="3084"/>
                  </a:lnTo>
                  <a:lnTo>
                    <a:pt x="5810" y="3106"/>
                  </a:lnTo>
                  <a:lnTo>
                    <a:pt x="5816" y="3114"/>
                  </a:lnTo>
                  <a:lnTo>
                    <a:pt x="5834" y="3137"/>
                  </a:lnTo>
                  <a:lnTo>
                    <a:pt x="5840" y="3145"/>
                  </a:lnTo>
                  <a:lnTo>
                    <a:pt x="5857" y="3169"/>
                  </a:lnTo>
                  <a:lnTo>
                    <a:pt x="5862" y="3177"/>
                  </a:lnTo>
                  <a:lnTo>
                    <a:pt x="5878" y="3202"/>
                  </a:lnTo>
                  <a:lnTo>
                    <a:pt x="5883" y="3210"/>
                  </a:lnTo>
                  <a:lnTo>
                    <a:pt x="5899" y="3236"/>
                  </a:lnTo>
                  <a:lnTo>
                    <a:pt x="5903" y="3243"/>
                  </a:lnTo>
                  <a:lnTo>
                    <a:pt x="5917" y="3269"/>
                  </a:lnTo>
                  <a:lnTo>
                    <a:pt x="5922" y="3278"/>
                  </a:lnTo>
                  <a:lnTo>
                    <a:pt x="5935" y="3304"/>
                  </a:lnTo>
                  <a:lnTo>
                    <a:pt x="5939" y="3312"/>
                  </a:lnTo>
                  <a:lnTo>
                    <a:pt x="5951" y="3339"/>
                  </a:lnTo>
                  <a:lnTo>
                    <a:pt x="5955" y="3348"/>
                  </a:lnTo>
                  <a:lnTo>
                    <a:pt x="5966" y="3375"/>
                  </a:lnTo>
                  <a:lnTo>
                    <a:pt x="5970" y="3383"/>
                  </a:lnTo>
                  <a:lnTo>
                    <a:pt x="5980" y="3411"/>
                  </a:lnTo>
                  <a:lnTo>
                    <a:pt x="5983" y="3420"/>
                  </a:lnTo>
                  <a:lnTo>
                    <a:pt x="5992" y="3448"/>
                  </a:lnTo>
                  <a:lnTo>
                    <a:pt x="5995" y="3457"/>
                  </a:lnTo>
                  <a:lnTo>
                    <a:pt x="6003" y="3485"/>
                  </a:lnTo>
                  <a:lnTo>
                    <a:pt x="6005" y="3494"/>
                  </a:lnTo>
                  <a:lnTo>
                    <a:pt x="6013" y="3522"/>
                  </a:lnTo>
                  <a:lnTo>
                    <a:pt x="6015" y="3532"/>
                  </a:lnTo>
                  <a:lnTo>
                    <a:pt x="6021" y="3560"/>
                  </a:lnTo>
                  <a:lnTo>
                    <a:pt x="6022" y="3570"/>
                  </a:lnTo>
                  <a:lnTo>
                    <a:pt x="6027" y="3599"/>
                  </a:lnTo>
                  <a:lnTo>
                    <a:pt x="6029" y="3608"/>
                  </a:lnTo>
                  <a:lnTo>
                    <a:pt x="6033" y="3637"/>
                  </a:lnTo>
                  <a:lnTo>
                    <a:pt x="6034" y="3647"/>
                  </a:lnTo>
                  <a:lnTo>
                    <a:pt x="6037" y="3676"/>
                  </a:lnTo>
                  <a:lnTo>
                    <a:pt x="6037" y="3685"/>
                  </a:lnTo>
                  <a:lnTo>
                    <a:pt x="6039" y="3715"/>
                  </a:lnTo>
                  <a:close/>
                  <a:moveTo>
                    <a:pt x="5538" y="3799"/>
                  </a:moveTo>
                  <a:lnTo>
                    <a:pt x="5540" y="3779"/>
                  </a:lnTo>
                  <a:lnTo>
                    <a:pt x="5540" y="3759"/>
                  </a:lnTo>
                  <a:lnTo>
                    <a:pt x="5540" y="3739"/>
                  </a:lnTo>
                  <a:lnTo>
                    <a:pt x="5538" y="3719"/>
                  </a:lnTo>
                  <a:lnTo>
                    <a:pt x="5537" y="3698"/>
                  </a:lnTo>
                  <a:lnTo>
                    <a:pt x="5534" y="3679"/>
                  </a:lnTo>
                  <a:lnTo>
                    <a:pt x="5530" y="3659"/>
                  </a:lnTo>
                  <a:lnTo>
                    <a:pt x="5526" y="3639"/>
                  </a:lnTo>
                  <a:lnTo>
                    <a:pt x="5521" y="3619"/>
                  </a:lnTo>
                  <a:lnTo>
                    <a:pt x="5516" y="3600"/>
                  </a:lnTo>
                  <a:lnTo>
                    <a:pt x="5509" y="3581"/>
                  </a:lnTo>
                  <a:lnTo>
                    <a:pt x="5502" y="3562"/>
                  </a:lnTo>
                  <a:lnTo>
                    <a:pt x="5495" y="3543"/>
                  </a:lnTo>
                  <a:lnTo>
                    <a:pt x="5486" y="3525"/>
                  </a:lnTo>
                  <a:lnTo>
                    <a:pt x="5477" y="3507"/>
                  </a:lnTo>
                  <a:lnTo>
                    <a:pt x="5467" y="3488"/>
                  </a:lnTo>
                  <a:lnTo>
                    <a:pt x="5456" y="3471"/>
                  </a:lnTo>
                  <a:lnTo>
                    <a:pt x="5446" y="3454"/>
                  </a:lnTo>
                  <a:lnTo>
                    <a:pt x="5434" y="3437"/>
                  </a:lnTo>
                  <a:lnTo>
                    <a:pt x="5422" y="3422"/>
                  </a:lnTo>
                  <a:lnTo>
                    <a:pt x="5409" y="3406"/>
                  </a:lnTo>
                  <a:lnTo>
                    <a:pt x="5396" y="3391"/>
                  </a:lnTo>
                  <a:lnTo>
                    <a:pt x="5382" y="3377"/>
                  </a:lnTo>
                  <a:lnTo>
                    <a:pt x="5367" y="3363"/>
                  </a:lnTo>
                  <a:lnTo>
                    <a:pt x="5352" y="3349"/>
                  </a:lnTo>
                  <a:lnTo>
                    <a:pt x="5337" y="3336"/>
                  </a:lnTo>
                  <a:lnTo>
                    <a:pt x="5321" y="3324"/>
                  </a:lnTo>
                  <a:lnTo>
                    <a:pt x="5304" y="3312"/>
                  </a:lnTo>
                  <a:lnTo>
                    <a:pt x="5287" y="3301"/>
                  </a:lnTo>
                  <a:lnTo>
                    <a:pt x="5270" y="3290"/>
                  </a:lnTo>
                  <a:lnTo>
                    <a:pt x="5253" y="3281"/>
                  </a:lnTo>
                  <a:lnTo>
                    <a:pt x="5235" y="3272"/>
                  </a:lnTo>
                  <a:lnTo>
                    <a:pt x="5216" y="3264"/>
                  </a:lnTo>
                  <a:lnTo>
                    <a:pt x="5198" y="3256"/>
                  </a:lnTo>
                  <a:lnTo>
                    <a:pt x="5179" y="3249"/>
                  </a:lnTo>
                  <a:lnTo>
                    <a:pt x="5160" y="3243"/>
                  </a:lnTo>
                  <a:lnTo>
                    <a:pt x="5140" y="3237"/>
                  </a:lnTo>
                  <a:lnTo>
                    <a:pt x="5121" y="3232"/>
                  </a:lnTo>
                  <a:lnTo>
                    <a:pt x="5101" y="3228"/>
                  </a:lnTo>
                  <a:lnTo>
                    <a:pt x="5081" y="3225"/>
                  </a:lnTo>
                  <a:lnTo>
                    <a:pt x="5061" y="3222"/>
                  </a:lnTo>
                  <a:lnTo>
                    <a:pt x="5041" y="3221"/>
                  </a:lnTo>
                  <a:lnTo>
                    <a:pt x="5020" y="3219"/>
                  </a:lnTo>
                  <a:lnTo>
                    <a:pt x="5000" y="3219"/>
                  </a:lnTo>
                  <a:lnTo>
                    <a:pt x="4980" y="3219"/>
                  </a:lnTo>
                  <a:lnTo>
                    <a:pt x="4959" y="3221"/>
                  </a:lnTo>
                  <a:lnTo>
                    <a:pt x="4939" y="3222"/>
                  </a:lnTo>
                  <a:lnTo>
                    <a:pt x="4919" y="3225"/>
                  </a:lnTo>
                  <a:lnTo>
                    <a:pt x="4899" y="3228"/>
                  </a:lnTo>
                  <a:lnTo>
                    <a:pt x="4879" y="3232"/>
                  </a:lnTo>
                  <a:lnTo>
                    <a:pt x="4860" y="3237"/>
                  </a:lnTo>
                  <a:lnTo>
                    <a:pt x="4840" y="3243"/>
                  </a:lnTo>
                  <a:lnTo>
                    <a:pt x="4821" y="3249"/>
                  </a:lnTo>
                  <a:lnTo>
                    <a:pt x="4802" y="3256"/>
                  </a:lnTo>
                  <a:lnTo>
                    <a:pt x="4784" y="3264"/>
                  </a:lnTo>
                  <a:lnTo>
                    <a:pt x="4765" y="3272"/>
                  </a:lnTo>
                  <a:lnTo>
                    <a:pt x="4747" y="3281"/>
                  </a:lnTo>
                  <a:lnTo>
                    <a:pt x="4730" y="3290"/>
                  </a:lnTo>
                  <a:lnTo>
                    <a:pt x="4713" y="3301"/>
                  </a:lnTo>
                  <a:lnTo>
                    <a:pt x="4696" y="3312"/>
                  </a:lnTo>
                  <a:lnTo>
                    <a:pt x="4679" y="3324"/>
                  </a:lnTo>
                  <a:lnTo>
                    <a:pt x="4663" y="3336"/>
                  </a:lnTo>
                  <a:lnTo>
                    <a:pt x="4648" y="3349"/>
                  </a:lnTo>
                  <a:lnTo>
                    <a:pt x="4633" y="3363"/>
                  </a:lnTo>
                  <a:lnTo>
                    <a:pt x="4618" y="3377"/>
                  </a:lnTo>
                  <a:lnTo>
                    <a:pt x="4604" y="3391"/>
                  </a:lnTo>
                  <a:lnTo>
                    <a:pt x="4591" y="3406"/>
                  </a:lnTo>
                  <a:lnTo>
                    <a:pt x="4578" y="3422"/>
                  </a:lnTo>
                  <a:lnTo>
                    <a:pt x="4566" y="3437"/>
                  </a:lnTo>
                  <a:lnTo>
                    <a:pt x="4554" y="3454"/>
                  </a:lnTo>
                  <a:lnTo>
                    <a:pt x="4544" y="3471"/>
                  </a:lnTo>
                  <a:lnTo>
                    <a:pt x="4533" y="3488"/>
                  </a:lnTo>
                  <a:lnTo>
                    <a:pt x="4523" y="3507"/>
                  </a:lnTo>
                  <a:lnTo>
                    <a:pt x="4514" y="3525"/>
                  </a:lnTo>
                  <a:lnTo>
                    <a:pt x="4505" y="3543"/>
                  </a:lnTo>
                  <a:lnTo>
                    <a:pt x="4498" y="3562"/>
                  </a:lnTo>
                  <a:lnTo>
                    <a:pt x="4491" y="3581"/>
                  </a:lnTo>
                  <a:lnTo>
                    <a:pt x="4484" y="3600"/>
                  </a:lnTo>
                  <a:lnTo>
                    <a:pt x="4479" y="3619"/>
                  </a:lnTo>
                  <a:lnTo>
                    <a:pt x="4474" y="3639"/>
                  </a:lnTo>
                  <a:lnTo>
                    <a:pt x="4470" y="3659"/>
                  </a:lnTo>
                  <a:lnTo>
                    <a:pt x="4466" y="3679"/>
                  </a:lnTo>
                  <a:lnTo>
                    <a:pt x="4463" y="3698"/>
                  </a:lnTo>
                  <a:lnTo>
                    <a:pt x="4462" y="3719"/>
                  </a:lnTo>
                  <a:lnTo>
                    <a:pt x="4460" y="3739"/>
                  </a:lnTo>
                  <a:lnTo>
                    <a:pt x="4460" y="3759"/>
                  </a:lnTo>
                  <a:lnTo>
                    <a:pt x="4460" y="3779"/>
                  </a:lnTo>
                  <a:lnTo>
                    <a:pt x="4462" y="3799"/>
                  </a:lnTo>
                  <a:lnTo>
                    <a:pt x="4463" y="3819"/>
                  </a:lnTo>
                  <a:lnTo>
                    <a:pt x="4466" y="3839"/>
                  </a:lnTo>
                  <a:lnTo>
                    <a:pt x="4470" y="3859"/>
                  </a:lnTo>
                  <a:lnTo>
                    <a:pt x="4474" y="3878"/>
                  </a:lnTo>
                  <a:lnTo>
                    <a:pt x="4479" y="3898"/>
                  </a:lnTo>
                  <a:lnTo>
                    <a:pt x="4484" y="3917"/>
                  </a:lnTo>
                  <a:lnTo>
                    <a:pt x="4491" y="3937"/>
                  </a:lnTo>
                  <a:lnTo>
                    <a:pt x="4498" y="3956"/>
                  </a:lnTo>
                  <a:lnTo>
                    <a:pt x="4505" y="3975"/>
                  </a:lnTo>
                  <a:lnTo>
                    <a:pt x="4514" y="3993"/>
                  </a:lnTo>
                  <a:lnTo>
                    <a:pt x="4523" y="4012"/>
                  </a:lnTo>
                  <a:lnTo>
                    <a:pt x="4533" y="4030"/>
                  </a:lnTo>
                  <a:lnTo>
                    <a:pt x="4543" y="4047"/>
                  </a:lnTo>
                  <a:lnTo>
                    <a:pt x="4554" y="4063"/>
                  </a:lnTo>
                  <a:lnTo>
                    <a:pt x="4566" y="4080"/>
                  </a:lnTo>
                  <a:lnTo>
                    <a:pt x="4578" y="4095"/>
                  </a:lnTo>
                  <a:lnTo>
                    <a:pt x="4591" y="4111"/>
                  </a:lnTo>
                  <a:lnTo>
                    <a:pt x="4604" y="4126"/>
                  </a:lnTo>
                  <a:lnTo>
                    <a:pt x="4618" y="4140"/>
                  </a:lnTo>
                  <a:lnTo>
                    <a:pt x="4633" y="4154"/>
                  </a:lnTo>
                  <a:lnTo>
                    <a:pt x="4648" y="4168"/>
                  </a:lnTo>
                  <a:lnTo>
                    <a:pt x="4663" y="4181"/>
                  </a:lnTo>
                  <a:lnTo>
                    <a:pt x="4679" y="4193"/>
                  </a:lnTo>
                  <a:lnTo>
                    <a:pt x="4696" y="4205"/>
                  </a:lnTo>
                  <a:lnTo>
                    <a:pt x="4713" y="4216"/>
                  </a:lnTo>
                  <a:lnTo>
                    <a:pt x="4730" y="4227"/>
                  </a:lnTo>
                  <a:lnTo>
                    <a:pt x="4748" y="4236"/>
                  </a:lnTo>
                  <a:lnTo>
                    <a:pt x="4766" y="4245"/>
                  </a:lnTo>
                  <a:lnTo>
                    <a:pt x="4784" y="4254"/>
                  </a:lnTo>
                  <a:lnTo>
                    <a:pt x="4803" y="4261"/>
                  </a:lnTo>
                  <a:lnTo>
                    <a:pt x="4822" y="4268"/>
                  </a:lnTo>
                  <a:lnTo>
                    <a:pt x="4841" y="4275"/>
                  </a:lnTo>
                  <a:lnTo>
                    <a:pt x="4860" y="4280"/>
                  </a:lnTo>
                  <a:lnTo>
                    <a:pt x="4880" y="4285"/>
                  </a:lnTo>
                  <a:lnTo>
                    <a:pt x="4900" y="4289"/>
                  </a:lnTo>
                  <a:lnTo>
                    <a:pt x="4920" y="4293"/>
                  </a:lnTo>
                  <a:lnTo>
                    <a:pt x="4939" y="4296"/>
                  </a:lnTo>
                  <a:lnTo>
                    <a:pt x="4960" y="4297"/>
                  </a:lnTo>
                  <a:lnTo>
                    <a:pt x="4980" y="4299"/>
                  </a:lnTo>
                  <a:lnTo>
                    <a:pt x="5000" y="4299"/>
                  </a:lnTo>
                  <a:lnTo>
                    <a:pt x="5020" y="4299"/>
                  </a:lnTo>
                  <a:lnTo>
                    <a:pt x="5040" y="4297"/>
                  </a:lnTo>
                  <a:lnTo>
                    <a:pt x="5061" y="4296"/>
                  </a:lnTo>
                  <a:lnTo>
                    <a:pt x="5080" y="4293"/>
                  </a:lnTo>
                  <a:lnTo>
                    <a:pt x="5100" y="4289"/>
                  </a:lnTo>
                  <a:lnTo>
                    <a:pt x="5120" y="4285"/>
                  </a:lnTo>
                  <a:lnTo>
                    <a:pt x="5140" y="4280"/>
                  </a:lnTo>
                  <a:lnTo>
                    <a:pt x="5159" y="4275"/>
                  </a:lnTo>
                  <a:lnTo>
                    <a:pt x="5178" y="4268"/>
                  </a:lnTo>
                  <a:lnTo>
                    <a:pt x="5197" y="4261"/>
                  </a:lnTo>
                  <a:lnTo>
                    <a:pt x="5216" y="4254"/>
                  </a:lnTo>
                  <a:lnTo>
                    <a:pt x="5234" y="4245"/>
                  </a:lnTo>
                  <a:lnTo>
                    <a:pt x="5252" y="4236"/>
                  </a:lnTo>
                  <a:lnTo>
                    <a:pt x="5270" y="4227"/>
                  </a:lnTo>
                  <a:lnTo>
                    <a:pt x="5287" y="4216"/>
                  </a:lnTo>
                  <a:lnTo>
                    <a:pt x="5304" y="4205"/>
                  </a:lnTo>
                  <a:lnTo>
                    <a:pt x="5321" y="4193"/>
                  </a:lnTo>
                  <a:lnTo>
                    <a:pt x="5337" y="4181"/>
                  </a:lnTo>
                  <a:lnTo>
                    <a:pt x="5352" y="4168"/>
                  </a:lnTo>
                  <a:lnTo>
                    <a:pt x="5367" y="4154"/>
                  </a:lnTo>
                  <a:lnTo>
                    <a:pt x="5382" y="4140"/>
                  </a:lnTo>
                  <a:lnTo>
                    <a:pt x="5396" y="4126"/>
                  </a:lnTo>
                  <a:lnTo>
                    <a:pt x="5409" y="4111"/>
                  </a:lnTo>
                  <a:lnTo>
                    <a:pt x="5422" y="4095"/>
                  </a:lnTo>
                  <a:lnTo>
                    <a:pt x="5434" y="4080"/>
                  </a:lnTo>
                  <a:lnTo>
                    <a:pt x="5446" y="4063"/>
                  </a:lnTo>
                  <a:lnTo>
                    <a:pt x="5457" y="4047"/>
                  </a:lnTo>
                  <a:lnTo>
                    <a:pt x="5467" y="4030"/>
                  </a:lnTo>
                  <a:lnTo>
                    <a:pt x="5477" y="4012"/>
                  </a:lnTo>
                  <a:lnTo>
                    <a:pt x="5486" y="3993"/>
                  </a:lnTo>
                  <a:lnTo>
                    <a:pt x="5495" y="3975"/>
                  </a:lnTo>
                  <a:lnTo>
                    <a:pt x="5502" y="3956"/>
                  </a:lnTo>
                  <a:lnTo>
                    <a:pt x="5509" y="3937"/>
                  </a:lnTo>
                  <a:lnTo>
                    <a:pt x="5516" y="3917"/>
                  </a:lnTo>
                  <a:lnTo>
                    <a:pt x="5521" y="3898"/>
                  </a:lnTo>
                  <a:lnTo>
                    <a:pt x="5526" y="3878"/>
                  </a:lnTo>
                  <a:lnTo>
                    <a:pt x="5530" y="3859"/>
                  </a:lnTo>
                  <a:lnTo>
                    <a:pt x="5534" y="3839"/>
                  </a:lnTo>
                  <a:lnTo>
                    <a:pt x="5537" y="3819"/>
                  </a:lnTo>
                  <a:lnTo>
                    <a:pt x="5538" y="37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" name="Google Shape;667;p7">
            <a:extLst>
              <a:ext uri="{FF2B5EF4-FFF2-40B4-BE49-F238E27FC236}">
                <a16:creationId xmlns:a16="http://schemas.microsoft.com/office/drawing/2014/main" id="{908B804F-9488-4E4F-B26A-BBAA89BE569E}"/>
              </a:ext>
            </a:extLst>
          </p:cNvPr>
          <p:cNvGrpSpPr/>
          <p:nvPr/>
        </p:nvGrpSpPr>
        <p:grpSpPr>
          <a:xfrm>
            <a:off x="8624067" y="2660110"/>
            <a:ext cx="633600" cy="633600"/>
            <a:chOff x="8624067" y="3559635"/>
            <a:chExt cx="633600" cy="633600"/>
          </a:xfrm>
          <a:solidFill>
            <a:schemeClr val="bg1"/>
          </a:solidFill>
        </p:grpSpPr>
        <p:sp>
          <p:nvSpPr>
            <p:cNvPr id="263" name="Google Shape;668;p7">
              <a:extLst>
                <a:ext uri="{FF2B5EF4-FFF2-40B4-BE49-F238E27FC236}">
                  <a16:creationId xmlns:a16="http://schemas.microsoft.com/office/drawing/2014/main" id="{80CD7A96-DBE9-48DC-AC49-E2330B5E917E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606" y="1747"/>
                  </a:moveTo>
                  <a:lnTo>
                    <a:pt x="7556" y="1747"/>
                  </a:lnTo>
                  <a:lnTo>
                    <a:pt x="6626" y="2909"/>
                  </a:lnTo>
                  <a:lnTo>
                    <a:pt x="7556" y="4071"/>
                  </a:lnTo>
                  <a:lnTo>
                    <a:pt x="3606" y="4071"/>
                  </a:lnTo>
                  <a:lnTo>
                    <a:pt x="3606" y="17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669;p7">
              <a:extLst>
                <a:ext uri="{FF2B5EF4-FFF2-40B4-BE49-F238E27FC236}">
                  <a16:creationId xmlns:a16="http://schemas.microsoft.com/office/drawing/2014/main" id="{AB460E99-CD02-47A7-ACB1-19A34041B0AC}"/>
                </a:ext>
              </a:extLst>
            </p:cNvPr>
            <p:cNvSpPr/>
            <p:nvPr/>
          </p:nvSpPr>
          <p:spPr>
            <a:xfrm>
              <a:off x="8624067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356" y="4071"/>
                  </a:moveTo>
                  <a:lnTo>
                    <a:pt x="3356" y="1747"/>
                  </a:lnTo>
                  <a:lnTo>
                    <a:pt x="3356" y="1050"/>
                  </a:lnTo>
                  <a:lnTo>
                    <a:pt x="3358" y="1017"/>
                  </a:lnTo>
                  <a:lnTo>
                    <a:pt x="3365" y="985"/>
                  </a:lnTo>
                  <a:lnTo>
                    <a:pt x="3375" y="954"/>
                  </a:lnTo>
                  <a:lnTo>
                    <a:pt x="3389" y="925"/>
                  </a:lnTo>
                  <a:lnTo>
                    <a:pt x="3408" y="898"/>
                  </a:lnTo>
                  <a:lnTo>
                    <a:pt x="3429" y="873"/>
                  </a:lnTo>
                  <a:lnTo>
                    <a:pt x="3454" y="852"/>
                  </a:lnTo>
                  <a:lnTo>
                    <a:pt x="3481" y="833"/>
                  </a:lnTo>
                  <a:lnTo>
                    <a:pt x="3510" y="819"/>
                  </a:lnTo>
                  <a:lnTo>
                    <a:pt x="3541" y="809"/>
                  </a:lnTo>
                  <a:lnTo>
                    <a:pt x="3573" y="802"/>
                  </a:lnTo>
                  <a:lnTo>
                    <a:pt x="3606" y="800"/>
                  </a:lnTo>
                  <a:lnTo>
                    <a:pt x="3639" y="802"/>
                  </a:lnTo>
                  <a:lnTo>
                    <a:pt x="3671" y="809"/>
                  </a:lnTo>
                  <a:lnTo>
                    <a:pt x="3702" y="819"/>
                  </a:lnTo>
                  <a:lnTo>
                    <a:pt x="3731" y="833"/>
                  </a:lnTo>
                  <a:lnTo>
                    <a:pt x="3758" y="852"/>
                  </a:lnTo>
                  <a:lnTo>
                    <a:pt x="3783" y="873"/>
                  </a:lnTo>
                  <a:lnTo>
                    <a:pt x="3804" y="898"/>
                  </a:lnTo>
                  <a:lnTo>
                    <a:pt x="3823" y="925"/>
                  </a:lnTo>
                  <a:lnTo>
                    <a:pt x="3837" y="954"/>
                  </a:lnTo>
                  <a:lnTo>
                    <a:pt x="3847" y="985"/>
                  </a:lnTo>
                  <a:lnTo>
                    <a:pt x="3854" y="1017"/>
                  </a:lnTo>
                  <a:lnTo>
                    <a:pt x="3856" y="1050"/>
                  </a:lnTo>
                  <a:lnTo>
                    <a:pt x="3856" y="1497"/>
                  </a:lnTo>
                  <a:lnTo>
                    <a:pt x="7556" y="1497"/>
                  </a:lnTo>
                  <a:lnTo>
                    <a:pt x="7589" y="1499"/>
                  </a:lnTo>
                  <a:lnTo>
                    <a:pt x="7621" y="1506"/>
                  </a:lnTo>
                  <a:lnTo>
                    <a:pt x="7653" y="1516"/>
                  </a:lnTo>
                  <a:lnTo>
                    <a:pt x="7682" y="1531"/>
                  </a:lnTo>
                  <a:lnTo>
                    <a:pt x="7709" y="1550"/>
                  </a:lnTo>
                  <a:lnTo>
                    <a:pt x="7734" y="1572"/>
                  </a:lnTo>
                  <a:lnTo>
                    <a:pt x="7756" y="1596"/>
                  </a:lnTo>
                  <a:lnTo>
                    <a:pt x="7774" y="1624"/>
                  </a:lnTo>
                  <a:lnTo>
                    <a:pt x="7788" y="1654"/>
                  </a:lnTo>
                  <a:lnTo>
                    <a:pt x="7798" y="1685"/>
                  </a:lnTo>
                  <a:lnTo>
                    <a:pt x="7804" y="1718"/>
                  </a:lnTo>
                  <a:lnTo>
                    <a:pt x="7806" y="1751"/>
                  </a:lnTo>
                  <a:lnTo>
                    <a:pt x="7803" y="1784"/>
                  </a:lnTo>
                  <a:lnTo>
                    <a:pt x="7796" y="1816"/>
                  </a:lnTo>
                  <a:lnTo>
                    <a:pt x="7785" y="1847"/>
                  </a:lnTo>
                  <a:lnTo>
                    <a:pt x="7770" y="1876"/>
                  </a:lnTo>
                  <a:lnTo>
                    <a:pt x="7751" y="1903"/>
                  </a:lnTo>
                  <a:lnTo>
                    <a:pt x="6946" y="2909"/>
                  </a:lnTo>
                  <a:lnTo>
                    <a:pt x="7751" y="3915"/>
                  </a:lnTo>
                  <a:lnTo>
                    <a:pt x="7770" y="3942"/>
                  </a:lnTo>
                  <a:lnTo>
                    <a:pt x="7785" y="3971"/>
                  </a:lnTo>
                  <a:lnTo>
                    <a:pt x="7796" y="4002"/>
                  </a:lnTo>
                  <a:lnTo>
                    <a:pt x="7803" y="4034"/>
                  </a:lnTo>
                  <a:lnTo>
                    <a:pt x="7806" y="4067"/>
                  </a:lnTo>
                  <a:lnTo>
                    <a:pt x="7804" y="4100"/>
                  </a:lnTo>
                  <a:lnTo>
                    <a:pt x="7798" y="4133"/>
                  </a:lnTo>
                  <a:lnTo>
                    <a:pt x="7788" y="4164"/>
                  </a:lnTo>
                  <a:lnTo>
                    <a:pt x="7774" y="4194"/>
                  </a:lnTo>
                  <a:lnTo>
                    <a:pt x="7756" y="4222"/>
                  </a:lnTo>
                  <a:lnTo>
                    <a:pt x="7734" y="4246"/>
                  </a:lnTo>
                  <a:lnTo>
                    <a:pt x="7709" y="4268"/>
                  </a:lnTo>
                  <a:lnTo>
                    <a:pt x="7682" y="4287"/>
                  </a:lnTo>
                  <a:lnTo>
                    <a:pt x="7653" y="4302"/>
                  </a:lnTo>
                  <a:lnTo>
                    <a:pt x="7621" y="4312"/>
                  </a:lnTo>
                  <a:lnTo>
                    <a:pt x="7589" y="4319"/>
                  </a:lnTo>
                  <a:lnTo>
                    <a:pt x="7556" y="4321"/>
                  </a:lnTo>
                  <a:lnTo>
                    <a:pt x="3856" y="4321"/>
                  </a:lnTo>
                  <a:lnTo>
                    <a:pt x="3856" y="8700"/>
                  </a:lnTo>
                  <a:lnTo>
                    <a:pt x="4768" y="8700"/>
                  </a:lnTo>
                  <a:lnTo>
                    <a:pt x="4801" y="8702"/>
                  </a:lnTo>
                  <a:lnTo>
                    <a:pt x="4833" y="8709"/>
                  </a:lnTo>
                  <a:lnTo>
                    <a:pt x="4864" y="8719"/>
                  </a:lnTo>
                  <a:lnTo>
                    <a:pt x="4893" y="8733"/>
                  </a:lnTo>
                  <a:lnTo>
                    <a:pt x="4920" y="8752"/>
                  </a:lnTo>
                  <a:lnTo>
                    <a:pt x="4945" y="8773"/>
                  </a:lnTo>
                  <a:lnTo>
                    <a:pt x="4966" y="8798"/>
                  </a:lnTo>
                  <a:lnTo>
                    <a:pt x="4985" y="8825"/>
                  </a:lnTo>
                  <a:lnTo>
                    <a:pt x="4999" y="8854"/>
                  </a:lnTo>
                  <a:lnTo>
                    <a:pt x="5009" y="8885"/>
                  </a:lnTo>
                  <a:lnTo>
                    <a:pt x="5016" y="8917"/>
                  </a:lnTo>
                  <a:lnTo>
                    <a:pt x="5018" y="8950"/>
                  </a:lnTo>
                  <a:lnTo>
                    <a:pt x="5016" y="8983"/>
                  </a:lnTo>
                  <a:lnTo>
                    <a:pt x="5009" y="9015"/>
                  </a:lnTo>
                  <a:lnTo>
                    <a:pt x="4999" y="9046"/>
                  </a:lnTo>
                  <a:lnTo>
                    <a:pt x="4985" y="9075"/>
                  </a:lnTo>
                  <a:lnTo>
                    <a:pt x="4966" y="9102"/>
                  </a:lnTo>
                  <a:lnTo>
                    <a:pt x="4945" y="9127"/>
                  </a:lnTo>
                  <a:lnTo>
                    <a:pt x="4920" y="9148"/>
                  </a:lnTo>
                  <a:lnTo>
                    <a:pt x="4893" y="9167"/>
                  </a:lnTo>
                  <a:lnTo>
                    <a:pt x="4864" y="9181"/>
                  </a:lnTo>
                  <a:lnTo>
                    <a:pt x="4833" y="9191"/>
                  </a:lnTo>
                  <a:lnTo>
                    <a:pt x="4801" y="9198"/>
                  </a:lnTo>
                  <a:lnTo>
                    <a:pt x="4768" y="9200"/>
                  </a:lnTo>
                  <a:lnTo>
                    <a:pt x="3606" y="9200"/>
                  </a:lnTo>
                  <a:lnTo>
                    <a:pt x="2444" y="9200"/>
                  </a:lnTo>
                  <a:lnTo>
                    <a:pt x="2411" y="9198"/>
                  </a:lnTo>
                  <a:lnTo>
                    <a:pt x="2379" y="9191"/>
                  </a:lnTo>
                  <a:lnTo>
                    <a:pt x="2348" y="9181"/>
                  </a:lnTo>
                  <a:lnTo>
                    <a:pt x="2319" y="9167"/>
                  </a:lnTo>
                  <a:lnTo>
                    <a:pt x="2292" y="9148"/>
                  </a:lnTo>
                  <a:lnTo>
                    <a:pt x="2267" y="9127"/>
                  </a:lnTo>
                  <a:lnTo>
                    <a:pt x="2246" y="9102"/>
                  </a:lnTo>
                  <a:lnTo>
                    <a:pt x="2227" y="9075"/>
                  </a:lnTo>
                  <a:lnTo>
                    <a:pt x="2213" y="9046"/>
                  </a:lnTo>
                  <a:lnTo>
                    <a:pt x="2203" y="9015"/>
                  </a:lnTo>
                  <a:lnTo>
                    <a:pt x="2196" y="8983"/>
                  </a:lnTo>
                  <a:lnTo>
                    <a:pt x="2194" y="8950"/>
                  </a:lnTo>
                  <a:lnTo>
                    <a:pt x="2196" y="8917"/>
                  </a:lnTo>
                  <a:lnTo>
                    <a:pt x="2203" y="8885"/>
                  </a:lnTo>
                  <a:lnTo>
                    <a:pt x="2213" y="8854"/>
                  </a:lnTo>
                  <a:lnTo>
                    <a:pt x="2227" y="8825"/>
                  </a:lnTo>
                  <a:lnTo>
                    <a:pt x="2246" y="8798"/>
                  </a:lnTo>
                  <a:lnTo>
                    <a:pt x="2267" y="8773"/>
                  </a:lnTo>
                  <a:lnTo>
                    <a:pt x="2292" y="8752"/>
                  </a:lnTo>
                  <a:lnTo>
                    <a:pt x="2319" y="8733"/>
                  </a:lnTo>
                  <a:lnTo>
                    <a:pt x="2348" y="8719"/>
                  </a:lnTo>
                  <a:lnTo>
                    <a:pt x="2379" y="8709"/>
                  </a:lnTo>
                  <a:lnTo>
                    <a:pt x="2411" y="8702"/>
                  </a:lnTo>
                  <a:lnTo>
                    <a:pt x="2444" y="8700"/>
                  </a:lnTo>
                  <a:lnTo>
                    <a:pt x="3356" y="8700"/>
                  </a:lnTo>
                  <a:lnTo>
                    <a:pt x="3356" y="4071"/>
                  </a:lnTo>
                  <a:close/>
                  <a:moveTo>
                    <a:pt x="7036" y="1997"/>
                  </a:moveTo>
                  <a:lnTo>
                    <a:pt x="3856" y="1997"/>
                  </a:lnTo>
                  <a:lnTo>
                    <a:pt x="3856" y="3821"/>
                  </a:lnTo>
                  <a:lnTo>
                    <a:pt x="7036" y="3821"/>
                  </a:lnTo>
                  <a:lnTo>
                    <a:pt x="6431" y="3065"/>
                  </a:lnTo>
                  <a:lnTo>
                    <a:pt x="6412" y="3038"/>
                  </a:lnTo>
                  <a:lnTo>
                    <a:pt x="6396" y="3007"/>
                  </a:lnTo>
                  <a:lnTo>
                    <a:pt x="6385" y="2976"/>
                  </a:lnTo>
                  <a:lnTo>
                    <a:pt x="6378" y="2943"/>
                  </a:lnTo>
                  <a:lnTo>
                    <a:pt x="6376" y="2909"/>
                  </a:lnTo>
                  <a:lnTo>
                    <a:pt x="6378" y="2875"/>
                  </a:lnTo>
                  <a:lnTo>
                    <a:pt x="6385" y="2842"/>
                  </a:lnTo>
                  <a:lnTo>
                    <a:pt x="6396" y="2811"/>
                  </a:lnTo>
                  <a:lnTo>
                    <a:pt x="6412" y="2780"/>
                  </a:lnTo>
                  <a:lnTo>
                    <a:pt x="6431" y="2753"/>
                  </a:lnTo>
                  <a:lnTo>
                    <a:pt x="7036" y="19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5" name="Google Shape;676;p7">
            <a:extLst>
              <a:ext uri="{FF2B5EF4-FFF2-40B4-BE49-F238E27FC236}">
                <a16:creationId xmlns:a16="http://schemas.microsoft.com/office/drawing/2014/main" id="{C382061F-A118-49A1-9BB4-7F0499889112}"/>
              </a:ext>
            </a:extLst>
          </p:cNvPr>
          <p:cNvGrpSpPr/>
          <p:nvPr/>
        </p:nvGrpSpPr>
        <p:grpSpPr>
          <a:xfrm>
            <a:off x="10888678" y="1715156"/>
            <a:ext cx="633600" cy="633600"/>
            <a:chOff x="10888678" y="3559635"/>
            <a:chExt cx="633600" cy="633600"/>
          </a:xfrm>
          <a:solidFill>
            <a:schemeClr val="bg1"/>
          </a:solidFill>
        </p:grpSpPr>
        <p:sp>
          <p:nvSpPr>
            <p:cNvPr id="266" name="Google Shape;677;p7">
              <a:extLst>
                <a:ext uri="{FF2B5EF4-FFF2-40B4-BE49-F238E27FC236}">
                  <a16:creationId xmlns:a16="http://schemas.microsoft.com/office/drawing/2014/main" id="{48783271-60E1-4DE7-87DA-64A86000F3F9}"/>
                </a:ext>
              </a:extLst>
            </p:cNvPr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044" y="4496"/>
                  </a:moveTo>
                  <a:lnTo>
                    <a:pt x="4601" y="1641"/>
                  </a:lnTo>
                  <a:lnTo>
                    <a:pt x="4613" y="1623"/>
                  </a:lnTo>
                  <a:lnTo>
                    <a:pt x="4627" y="1606"/>
                  </a:lnTo>
                  <a:lnTo>
                    <a:pt x="4640" y="1589"/>
                  </a:lnTo>
                  <a:lnTo>
                    <a:pt x="4654" y="1573"/>
                  </a:lnTo>
                  <a:lnTo>
                    <a:pt x="4669" y="1557"/>
                  </a:lnTo>
                  <a:lnTo>
                    <a:pt x="4684" y="1541"/>
                  </a:lnTo>
                  <a:lnTo>
                    <a:pt x="4699" y="1526"/>
                  </a:lnTo>
                  <a:lnTo>
                    <a:pt x="4715" y="1512"/>
                  </a:lnTo>
                  <a:lnTo>
                    <a:pt x="4732" y="1498"/>
                  </a:lnTo>
                  <a:lnTo>
                    <a:pt x="4749" y="1485"/>
                  </a:lnTo>
                  <a:lnTo>
                    <a:pt x="4766" y="1472"/>
                  </a:lnTo>
                  <a:lnTo>
                    <a:pt x="4784" y="1460"/>
                  </a:lnTo>
                  <a:lnTo>
                    <a:pt x="4802" y="1449"/>
                  </a:lnTo>
                  <a:lnTo>
                    <a:pt x="4821" y="1438"/>
                  </a:lnTo>
                  <a:lnTo>
                    <a:pt x="4840" y="1428"/>
                  </a:lnTo>
                  <a:lnTo>
                    <a:pt x="4860" y="1418"/>
                  </a:lnTo>
                  <a:lnTo>
                    <a:pt x="4879" y="1409"/>
                  </a:lnTo>
                  <a:lnTo>
                    <a:pt x="4899" y="1401"/>
                  </a:lnTo>
                  <a:lnTo>
                    <a:pt x="4920" y="1393"/>
                  </a:lnTo>
                  <a:lnTo>
                    <a:pt x="4940" y="1386"/>
                  </a:lnTo>
                  <a:lnTo>
                    <a:pt x="4960" y="1380"/>
                  </a:lnTo>
                  <a:lnTo>
                    <a:pt x="4981" y="1374"/>
                  </a:lnTo>
                  <a:lnTo>
                    <a:pt x="5002" y="1369"/>
                  </a:lnTo>
                  <a:lnTo>
                    <a:pt x="5023" y="1365"/>
                  </a:lnTo>
                  <a:lnTo>
                    <a:pt x="5045" y="1361"/>
                  </a:lnTo>
                  <a:lnTo>
                    <a:pt x="5066" y="1359"/>
                  </a:lnTo>
                  <a:lnTo>
                    <a:pt x="5087" y="1356"/>
                  </a:lnTo>
                  <a:lnTo>
                    <a:pt x="5109" y="1355"/>
                  </a:lnTo>
                  <a:lnTo>
                    <a:pt x="5131" y="1354"/>
                  </a:lnTo>
                  <a:lnTo>
                    <a:pt x="5152" y="1354"/>
                  </a:lnTo>
                  <a:lnTo>
                    <a:pt x="5174" y="1355"/>
                  </a:lnTo>
                  <a:lnTo>
                    <a:pt x="5195" y="1357"/>
                  </a:lnTo>
                  <a:lnTo>
                    <a:pt x="5217" y="1359"/>
                  </a:lnTo>
                  <a:lnTo>
                    <a:pt x="5238" y="1362"/>
                  </a:lnTo>
                  <a:lnTo>
                    <a:pt x="5259" y="1365"/>
                  </a:lnTo>
                  <a:lnTo>
                    <a:pt x="5280" y="1370"/>
                  </a:lnTo>
                  <a:lnTo>
                    <a:pt x="5301" y="1375"/>
                  </a:lnTo>
                  <a:lnTo>
                    <a:pt x="5322" y="1380"/>
                  </a:lnTo>
                  <a:lnTo>
                    <a:pt x="5343" y="1387"/>
                  </a:lnTo>
                  <a:lnTo>
                    <a:pt x="5363" y="1394"/>
                  </a:lnTo>
                  <a:lnTo>
                    <a:pt x="5383" y="1402"/>
                  </a:lnTo>
                  <a:lnTo>
                    <a:pt x="5403" y="1410"/>
                  </a:lnTo>
                  <a:lnTo>
                    <a:pt x="5423" y="1419"/>
                  </a:lnTo>
                  <a:lnTo>
                    <a:pt x="5442" y="1429"/>
                  </a:lnTo>
                  <a:lnTo>
                    <a:pt x="5461" y="1439"/>
                  </a:lnTo>
                  <a:lnTo>
                    <a:pt x="5480" y="1450"/>
                  </a:lnTo>
                  <a:lnTo>
                    <a:pt x="5498" y="1462"/>
                  </a:lnTo>
                  <a:lnTo>
                    <a:pt x="5516" y="1474"/>
                  </a:lnTo>
                  <a:lnTo>
                    <a:pt x="5533" y="1487"/>
                  </a:lnTo>
                  <a:lnTo>
                    <a:pt x="5550" y="1500"/>
                  </a:lnTo>
                  <a:lnTo>
                    <a:pt x="5567" y="1514"/>
                  </a:lnTo>
                  <a:lnTo>
                    <a:pt x="5583" y="1528"/>
                  </a:lnTo>
                  <a:lnTo>
                    <a:pt x="5598" y="1543"/>
                  </a:lnTo>
                  <a:lnTo>
                    <a:pt x="5613" y="1559"/>
                  </a:lnTo>
                  <a:lnTo>
                    <a:pt x="5628" y="1575"/>
                  </a:lnTo>
                  <a:lnTo>
                    <a:pt x="5642" y="1591"/>
                  </a:lnTo>
                  <a:lnTo>
                    <a:pt x="5655" y="1608"/>
                  </a:lnTo>
                  <a:lnTo>
                    <a:pt x="5668" y="1626"/>
                  </a:lnTo>
                  <a:lnTo>
                    <a:pt x="5680" y="1644"/>
                  </a:lnTo>
                  <a:lnTo>
                    <a:pt x="5692" y="1662"/>
                  </a:lnTo>
                  <a:lnTo>
                    <a:pt x="5703" y="1680"/>
                  </a:lnTo>
                  <a:lnTo>
                    <a:pt x="5714" y="1699"/>
                  </a:lnTo>
                  <a:lnTo>
                    <a:pt x="5723" y="1718"/>
                  </a:lnTo>
                  <a:lnTo>
                    <a:pt x="5732" y="1738"/>
                  </a:lnTo>
                  <a:lnTo>
                    <a:pt x="5741" y="1758"/>
                  </a:lnTo>
                  <a:lnTo>
                    <a:pt x="5749" y="1778"/>
                  </a:lnTo>
                  <a:lnTo>
                    <a:pt x="5756" y="1798"/>
                  </a:lnTo>
                  <a:lnTo>
                    <a:pt x="5762" y="1819"/>
                  </a:lnTo>
                  <a:lnTo>
                    <a:pt x="5768" y="1840"/>
                  </a:lnTo>
                  <a:lnTo>
                    <a:pt x="5773" y="1861"/>
                  </a:lnTo>
                  <a:lnTo>
                    <a:pt x="5777" y="1882"/>
                  </a:lnTo>
                  <a:lnTo>
                    <a:pt x="5781" y="1903"/>
                  </a:lnTo>
                  <a:lnTo>
                    <a:pt x="5784" y="1925"/>
                  </a:lnTo>
                  <a:lnTo>
                    <a:pt x="5786" y="1946"/>
                  </a:lnTo>
                  <a:lnTo>
                    <a:pt x="5788" y="1967"/>
                  </a:lnTo>
                  <a:lnTo>
                    <a:pt x="5789" y="1989"/>
                  </a:lnTo>
                  <a:lnTo>
                    <a:pt x="5789" y="2010"/>
                  </a:lnTo>
                  <a:lnTo>
                    <a:pt x="5788" y="2032"/>
                  </a:lnTo>
                  <a:lnTo>
                    <a:pt x="5787" y="2054"/>
                  </a:lnTo>
                  <a:lnTo>
                    <a:pt x="5785" y="2075"/>
                  </a:lnTo>
                  <a:lnTo>
                    <a:pt x="5782" y="2096"/>
                  </a:lnTo>
                  <a:lnTo>
                    <a:pt x="5779" y="2118"/>
                  </a:lnTo>
                  <a:lnTo>
                    <a:pt x="5775" y="2139"/>
                  </a:lnTo>
                  <a:lnTo>
                    <a:pt x="5770" y="2160"/>
                  </a:lnTo>
                  <a:lnTo>
                    <a:pt x="5250" y="4237"/>
                  </a:lnTo>
                  <a:lnTo>
                    <a:pt x="7717" y="4237"/>
                  </a:lnTo>
                  <a:lnTo>
                    <a:pt x="7742" y="4241"/>
                  </a:lnTo>
                  <a:lnTo>
                    <a:pt x="7768" y="4245"/>
                  </a:lnTo>
                  <a:lnTo>
                    <a:pt x="7793" y="4250"/>
                  </a:lnTo>
                  <a:lnTo>
                    <a:pt x="7818" y="4256"/>
                  </a:lnTo>
                  <a:lnTo>
                    <a:pt x="7843" y="4263"/>
                  </a:lnTo>
                  <a:lnTo>
                    <a:pt x="7868" y="4270"/>
                  </a:lnTo>
                  <a:lnTo>
                    <a:pt x="7892" y="4278"/>
                  </a:lnTo>
                  <a:lnTo>
                    <a:pt x="7916" y="4287"/>
                  </a:lnTo>
                  <a:lnTo>
                    <a:pt x="7940" y="4296"/>
                  </a:lnTo>
                  <a:lnTo>
                    <a:pt x="7964" y="4306"/>
                  </a:lnTo>
                  <a:lnTo>
                    <a:pt x="7988" y="4317"/>
                  </a:lnTo>
                  <a:lnTo>
                    <a:pt x="8011" y="4328"/>
                  </a:lnTo>
                  <a:lnTo>
                    <a:pt x="8034" y="4340"/>
                  </a:lnTo>
                  <a:lnTo>
                    <a:pt x="8056" y="4353"/>
                  </a:lnTo>
                  <a:lnTo>
                    <a:pt x="8078" y="4366"/>
                  </a:lnTo>
                  <a:lnTo>
                    <a:pt x="8100" y="4380"/>
                  </a:lnTo>
                  <a:lnTo>
                    <a:pt x="8122" y="4395"/>
                  </a:lnTo>
                  <a:lnTo>
                    <a:pt x="8142" y="4410"/>
                  </a:lnTo>
                  <a:lnTo>
                    <a:pt x="8163" y="4426"/>
                  </a:lnTo>
                  <a:lnTo>
                    <a:pt x="8183" y="4442"/>
                  </a:lnTo>
                  <a:lnTo>
                    <a:pt x="8202" y="4459"/>
                  </a:lnTo>
                  <a:lnTo>
                    <a:pt x="8221" y="4477"/>
                  </a:lnTo>
                  <a:lnTo>
                    <a:pt x="8240" y="4495"/>
                  </a:lnTo>
                  <a:lnTo>
                    <a:pt x="8258" y="4513"/>
                  </a:lnTo>
                  <a:lnTo>
                    <a:pt x="8275" y="4532"/>
                  </a:lnTo>
                  <a:lnTo>
                    <a:pt x="8292" y="4552"/>
                  </a:lnTo>
                  <a:lnTo>
                    <a:pt x="8308" y="4572"/>
                  </a:lnTo>
                  <a:lnTo>
                    <a:pt x="8324" y="4592"/>
                  </a:lnTo>
                  <a:lnTo>
                    <a:pt x="8339" y="4613"/>
                  </a:lnTo>
                  <a:lnTo>
                    <a:pt x="8354" y="4634"/>
                  </a:lnTo>
                  <a:lnTo>
                    <a:pt x="8368" y="4656"/>
                  </a:lnTo>
                  <a:lnTo>
                    <a:pt x="8381" y="4678"/>
                  </a:lnTo>
                  <a:lnTo>
                    <a:pt x="8394" y="4701"/>
                  </a:lnTo>
                  <a:lnTo>
                    <a:pt x="8406" y="4723"/>
                  </a:lnTo>
                  <a:lnTo>
                    <a:pt x="8418" y="4746"/>
                  </a:lnTo>
                  <a:lnTo>
                    <a:pt x="8428" y="4770"/>
                  </a:lnTo>
                  <a:lnTo>
                    <a:pt x="8438" y="4794"/>
                  </a:lnTo>
                  <a:lnTo>
                    <a:pt x="8448" y="4818"/>
                  </a:lnTo>
                  <a:lnTo>
                    <a:pt x="8457" y="4842"/>
                  </a:lnTo>
                  <a:lnTo>
                    <a:pt x="8465" y="4866"/>
                  </a:lnTo>
                  <a:lnTo>
                    <a:pt x="8472" y="4891"/>
                  </a:lnTo>
                  <a:lnTo>
                    <a:pt x="8479" y="4916"/>
                  </a:lnTo>
                  <a:lnTo>
                    <a:pt x="8485" y="4941"/>
                  </a:lnTo>
                  <a:lnTo>
                    <a:pt x="8490" y="4967"/>
                  </a:lnTo>
                  <a:lnTo>
                    <a:pt x="8494" y="4992"/>
                  </a:lnTo>
                  <a:lnTo>
                    <a:pt x="8498" y="5018"/>
                  </a:lnTo>
                  <a:lnTo>
                    <a:pt x="8501" y="5044"/>
                  </a:lnTo>
                  <a:lnTo>
                    <a:pt x="8503" y="5069"/>
                  </a:lnTo>
                  <a:lnTo>
                    <a:pt x="8505" y="5095"/>
                  </a:lnTo>
                  <a:lnTo>
                    <a:pt x="8506" y="5121"/>
                  </a:lnTo>
                  <a:lnTo>
                    <a:pt x="8506" y="5147"/>
                  </a:lnTo>
                  <a:lnTo>
                    <a:pt x="8505" y="5172"/>
                  </a:lnTo>
                  <a:lnTo>
                    <a:pt x="8504" y="5198"/>
                  </a:lnTo>
                  <a:lnTo>
                    <a:pt x="8502" y="5224"/>
                  </a:lnTo>
                  <a:lnTo>
                    <a:pt x="8499" y="5249"/>
                  </a:lnTo>
                  <a:lnTo>
                    <a:pt x="8495" y="5275"/>
                  </a:lnTo>
                  <a:lnTo>
                    <a:pt x="7976" y="7871"/>
                  </a:lnTo>
                  <a:lnTo>
                    <a:pt x="7975" y="7900"/>
                  </a:lnTo>
                  <a:lnTo>
                    <a:pt x="7974" y="7929"/>
                  </a:lnTo>
                  <a:lnTo>
                    <a:pt x="7971" y="7959"/>
                  </a:lnTo>
                  <a:lnTo>
                    <a:pt x="7967" y="7987"/>
                  </a:lnTo>
                  <a:lnTo>
                    <a:pt x="7962" y="8016"/>
                  </a:lnTo>
                  <a:lnTo>
                    <a:pt x="7956" y="8045"/>
                  </a:lnTo>
                  <a:lnTo>
                    <a:pt x="7950" y="8073"/>
                  </a:lnTo>
                  <a:lnTo>
                    <a:pt x="7941" y="8101"/>
                  </a:lnTo>
                  <a:lnTo>
                    <a:pt x="7932" y="8128"/>
                  </a:lnTo>
                  <a:lnTo>
                    <a:pt x="7922" y="8156"/>
                  </a:lnTo>
                  <a:lnTo>
                    <a:pt x="7911" y="8183"/>
                  </a:lnTo>
                  <a:lnTo>
                    <a:pt x="7899" y="8209"/>
                  </a:lnTo>
                  <a:lnTo>
                    <a:pt x="7886" y="8235"/>
                  </a:lnTo>
                  <a:lnTo>
                    <a:pt x="7872" y="8261"/>
                  </a:lnTo>
                  <a:lnTo>
                    <a:pt x="7857" y="8286"/>
                  </a:lnTo>
                  <a:lnTo>
                    <a:pt x="7841" y="8310"/>
                  </a:lnTo>
                  <a:lnTo>
                    <a:pt x="7824" y="8334"/>
                  </a:lnTo>
                  <a:lnTo>
                    <a:pt x="7806" y="8357"/>
                  </a:lnTo>
                  <a:lnTo>
                    <a:pt x="7788" y="8379"/>
                  </a:lnTo>
                  <a:lnTo>
                    <a:pt x="7768" y="8401"/>
                  </a:lnTo>
                  <a:lnTo>
                    <a:pt x="7748" y="8422"/>
                  </a:lnTo>
                  <a:lnTo>
                    <a:pt x="7727" y="8442"/>
                  </a:lnTo>
                  <a:lnTo>
                    <a:pt x="7706" y="8461"/>
                  </a:lnTo>
                  <a:lnTo>
                    <a:pt x="7683" y="8480"/>
                  </a:lnTo>
                  <a:lnTo>
                    <a:pt x="7660" y="8498"/>
                  </a:lnTo>
                  <a:lnTo>
                    <a:pt x="7636" y="8515"/>
                  </a:lnTo>
                  <a:lnTo>
                    <a:pt x="7612" y="8531"/>
                  </a:lnTo>
                  <a:lnTo>
                    <a:pt x="7587" y="8546"/>
                  </a:lnTo>
                  <a:lnTo>
                    <a:pt x="7561" y="8560"/>
                  </a:lnTo>
                  <a:lnTo>
                    <a:pt x="7535" y="8573"/>
                  </a:lnTo>
                  <a:lnTo>
                    <a:pt x="7509" y="8585"/>
                  </a:lnTo>
                  <a:lnTo>
                    <a:pt x="7482" y="8596"/>
                  </a:lnTo>
                  <a:lnTo>
                    <a:pt x="7454" y="8606"/>
                  </a:lnTo>
                  <a:lnTo>
                    <a:pt x="7427" y="8615"/>
                  </a:lnTo>
                  <a:lnTo>
                    <a:pt x="7399" y="8624"/>
                  </a:lnTo>
                  <a:lnTo>
                    <a:pt x="7371" y="8630"/>
                  </a:lnTo>
                  <a:lnTo>
                    <a:pt x="7342" y="8636"/>
                  </a:lnTo>
                  <a:lnTo>
                    <a:pt x="7313" y="8641"/>
                  </a:lnTo>
                  <a:lnTo>
                    <a:pt x="7285" y="8645"/>
                  </a:lnTo>
                  <a:lnTo>
                    <a:pt x="7255" y="8648"/>
                  </a:lnTo>
                  <a:lnTo>
                    <a:pt x="7226" y="8649"/>
                  </a:lnTo>
                  <a:lnTo>
                    <a:pt x="7197" y="8650"/>
                  </a:lnTo>
                  <a:lnTo>
                    <a:pt x="3044" y="8650"/>
                  </a:lnTo>
                  <a:lnTo>
                    <a:pt x="3044" y="44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678;p7">
              <a:extLst>
                <a:ext uri="{FF2B5EF4-FFF2-40B4-BE49-F238E27FC236}">
                  <a16:creationId xmlns:a16="http://schemas.microsoft.com/office/drawing/2014/main" id="{845D16E5-3A6B-4C0E-9867-7AA9648C7C45}"/>
                </a:ext>
              </a:extLst>
            </p:cNvPr>
            <p:cNvSpPr/>
            <p:nvPr/>
          </p:nvSpPr>
          <p:spPr>
            <a:xfrm>
              <a:off x="10888678" y="3559635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197" y="8900"/>
                  </a:moveTo>
                  <a:lnTo>
                    <a:pt x="3044" y="8900"/>
                  </a:lnTo>
                  <a:lnTo>
                    <a:pt x="1746" y="8900"/>
                  </a:lnTo>
                  <a:lnTo>
                    <a:pt x="1741" y="8900"/>
                  </a:lnTo>
                  <a:lnTo>
                    <a:pt x="1732" y="8900"/>
                  </a:lnTo>
                  <a:lnTo>
                    <a:pt x="1722" y="8899"/>
                  </a:lnTo>
                  <a:lnTo>
                    <a:pt x="1712" y="8899"/>
                  </a:lnTo>
                  <a:lnTo>
                    <a:pt x="1703" y="8898"/>
                  </a:lnTo>
                  <a:lnTo>
                    <a:pt x="1693" y="8897"/>
                  </a:lnTo>
                  <a:lnTo>
                    <a:pt x="1684" y="8896"/>
                  </a:lnTo>
                  <a:lnTo>
                    <a:pt x="1674" y="8895"/>
                  </a:lnTo>
                  <a:lnTo>
                    <a:pt x="1665" y="8894"/>
                  </a:lnTo>
                  <a:lnTo>
                    <a:pt x="1655" y="8892"/>
                  </a:lnTo>
                  <a:lnTo>
                    <a:pt x="1646" y="8890"/>
                  </a:lnTo>
                  <a:lnTo>
                    <a:pt x="1637" y="8888"/>
                  </a:lnTo>
                  <a:lnTo>
                    <a:pt x="1628" y="8886"/>
                  </a:lnTo>
                  <a:lnTo>
                    <a:pt x="1618" y="8884"/>
                  </a:lnTo>
                  <a:lnTo>
                    <a:pt x="1609" y="8881"/>
                  </a:lnTo>
                  <a:lnTo>
                    <a:pt x="1600" y="8879"/>
                  </a:lnTo>
                  <a:lnTo>
                    <a:pt x="1591" y="8876"/>
                  </a:lnTo>
                  <a:lnTo>
                    <a:pt x="1581" y="8873"/>
                  </a:lnTo>
                  <a:lnTo>
                    <a:pt x="1572" y="8870"/>
                  </a:lnTo>
                  <a:lnTo>
                    <a:pt x="1563" y="8866"/>
                  </a:lnTo>
                  <a:lnTo>
                    <a:pt x="1554" y="8863"/>
                  </a:lnTo>
                  <a:lnTo>
                    <a:pt x="1545" y="8859"/>
                  </a:lnTo>
                  <a:lnTo>
                    <a:pt x="1537" y="8855"/>
                  </a:lnTo>
                  <a:lnTo>
                    <a:pt x="1528" y="8851"/>
                  </a:lnTo>
                  <a:lnTo>
                    <a:pt x="1519" y="8847"/>
                  </a:lnTo>
                  <a:lnTo>
                    <a:pt x="1510" y="8842"/>
                  </a:lnTo>
                  <a:lnTo>
                    <a:pt x="1502" y="8838"/>
                  </a:lnTo>
                  <a:lnTo>
                    <a:pt x="1493" y="8833"/>
                  </a:lnTo>
                  <a:lnTo>
                    <a:pt x="1485" y="8828"/>
                  </a:lnTo>
                  <a:lnTo>
                    <a:pt x="1477" y="8823"/>
                  </a:lnTo>
                  <a:lnTo>
                    <a:pt x="1470" y="8818"/>
                  </a:lnTo>
                  <a:lnTo>
                    <a:pt x="1462" y="8813"/>
                  </a:lnTo>
                  <a:lnTo>
                    <a:pt x="1455" y="8808"/>
                  </a:lnTo>
                  <a:lnTo>
                    <a:pt x="1447" y="8803"/>
                  </a:lnTo>
                  <a:lnTo>
                    <a:pt x="1440" y="8797"/>
                  </a:lnTo>
                  <a:lnTo>
                    <a:pt x="1432" y="8791"/>
                  </a:lnTo>
                  <a:lnTo>
                    <a:pt x="1425" y="8786"/>
                  </a:lnTo>
                  <a:lnTo>
                    <a:pt x="1417" y="8780"/>
                  </a:lnTo>
                  <a:lnTo>
                    <a:pt x="1411" y="8774"/>
                  </a:lnTo>
                  <a:lnTo>
                    <a:pt x="1403" y="8767"/>
                  </a:lnTo>
                  <a:lnTo>
                    <a:pt x="1397" y="8761"/>
                  </a:lnTo>
                  <a:lnTo>
                    <a:pt x="1390" y="8755"/>
                  </a:lnTo>
                  <a:lnTo>
                    <a:pt x="1383" y="8748"/>
                  </a:lnTo>
                  <a:lnTo>
                    <a:pt x="1376" y="8741"/>
                  </a:lnTo>
                  <a:lnTo>
                    <a:pt x="1370" y="8734"/>
                  </a:lnTo>
                  <a:lnTo>
                    <a:pt x="1364" y="8727"/>
                  </a:lnTo>
                  <a:lnTo>
                    <a:pt x="1357" y="8720"/>
                  </a:lnTo>
                  <a:lnTo>
                    <a:pt x="1351" y="8713"/>
                  </a:lnTo>
                  <a:lnTo>
                    <a:pt x="1345" y="8705"/>
                  </a:lnTo>
                  <a:lnTo>
                    <a:pt x="1339" y="8697"/>
                  </a:lnTo>
                  <a:lnTo>
                    <a:pt x="1334" y="8690"/>
                  </a:lnTo>
                  <a:lnTo>
                    <a:pt x="1328" y="8682"/>
                  </a:lnTo>
                  <a:lnTo>
                    <a:pt x="1322" y="8674"/>
                  </a:lnTo>
                  <a:lnTo>
                    <a:pt x="1317" y="8666"/>
                  </a:lnTo>
                  <a:lnTo>
                    <a:pt x="1312" y="8657"/>
                  </a:lnTo>
                  <a:lnTo>
                    <a:pt x="1307" y="8649"/>
                  </a:lnTo>
                  <a:lnTo>
                    <a:pt x="1303" y="8643"/>
                  </a:lnTo>
                  <a:lnTo>
                    <a:pt x="1298" y="8634"/>
                  </a:lnTo>
                  <a:lnTo>
                    <a:pt x="1294" y="8626"/>
                  </a:lnTo>
                  <a:lnTo>
                    <a:pt x="1289" y="8617"/>
                  </a:lnTo>
                  <a:lnTo>
                    <a:pt x="1285" y="8608"/>
                  </a:lnTo>
                  <a:lnTo>
                    <a:pt x="1281" y="8599"/>
                  </a:lnTo>
                  <a:lnTo>
                    <a:pt x="1277" y="8591"/>
                  </a:lnTo>
                  <a:lnTo>
                    <a:pt x="1273" y="8582"/>
                  </a:lnTo>
                  <a:lnTo>
                    <a:pt x="1270" y="8573"/>
                  </a:lnTo>
                  <a:lnTo>
                    <a:pt x="1266" y="8564"/>
                  </a:lnTo>
                  <a:lnTo>
                    <a:pt x="1263" y="8555"/>
                  </a:lnTo>
                  <a:lnTo>
                    <a:pt x="1260" y="8545"/>
                  </a:lnTo>
                  <a:lnTo>
                    <a:pt x="1257" y="8536"/>
                  </a:lnTo>
                  <a:lnTo>
                    <a:pt x="1255" y="8527"/>
                  </a:lnTo>
                  <a:lnTo>
                    <a:pt x="1252" y="8518"/>
                  </a:lnTo>
                  <a:lnTo>
                    <a:pt x="1250" y="8508"/>
                  </a:lnTo>
                  <a:lnTo>
                    <a:pt x="1248" y="8499"/>
                  </a:lnTo>
                  <a:lnTo>
                    <a:pt x="1246" y="8490"/>
                  </a:lnTo>
                  <a:lnTo>
                    <a:pt x="1244" y="8481"/>
                  </a:lnTo>
                  <a:lnTo>
                    <a:pt x="1242" y="8471"/>
                  </a:lnTo>
                  <a:lnTo>
                    <a:pt x="1241" y="8462"/>
                  </a:lnTo>
                  <a:lnTo>
                    <a:pt x="1240" y="8452"/>
                  </a:lnTo>
                  <a:lnTo>
                    <a:pt x="1239" y="8443"/>
                  </a:lnTo>
                  <a:lnTo>
                    <a:pt x="1238" y="8433"/>
                  </a:lnTo>
                  <a:lnTo>
                    <a:pt x="1237" y="8424"/>
                  </a:lnTo>
                  <a:lnTo>
                    <a:pt x="1237" y="8414"/>
                  </a:lnTo>
                  <a:lnTo>
                    <a:pt x="1236" y="8404"/>
                  </a:lnTo>
                  <a:lnTo>
                    <a:pt x="1236" y="8395"/>
                  </a:lnTo>
                  <a:lnTo>
                    <a:pt x="1236" y="8390"/>
                  </a:lnTo>
                  <a:lnTo>
                    <a:pt x="1236" y="4756"/>
                  </a:lnTo>
                  <a:lnTo>
                    <a:pt x="1236" y="4751"/>
                  </a:lnTo>
                  <a:lnTo>
                    <a:pt x="1236" y="4742"/>
                  </a:lnTo>
                  <a:lnTo>
                    <a:pt x="1237" y="4732"/>
                  </a:lnTo>
                  <a:lnTo>
                    <a:pt x="1237" y="4722"/>
                  </a:lnTo>
                  <a:lnTo>
                    <a:pt x="1238" y="4713"/>
                  </a:lnTo>
                  <a:lnTo>
                    <a:pt x="1239" y="4703"/>
                  </a:lnTo>
                  <a:lnTo>
                    <a:pt x="1240" y="4694"/>
                  </a:lnTo>
                  <a:lnTo>
                    <a:pt x="1241" y="4684"/>
                  </a:lnTo>
                  <a:lnTo>
                    <a:pt x="1242" y="4675"/>
                  </a:lnTo>
                  <a:lnTo>
                    <a:pt x="1244" y="4665"/>
                  </a:lnTo>
                  <a:lnTo>
                    <a:pt x="1246" y="4656"/>
                  </a:lnTo>
                  <a:lnTo>
                    <a:pt x="1248" y="4647"/>
                  </a:lnTo>
                  <a:lnTo>
                    <a:pt x="1250" y="4637"/>
                  </a:lnTo>
                  <a:lnTo>
                    <a:pt x="1252" y="4628"/>
                  </a:lnTo>
                  <a:lnTo>
                    <a:pt x="1255" y="4619"/>
                  </a:lnTo>
                  <a:lnTo>
                    <a:pt x="1257" y="4610"/>
                  </a:lnTo>
                  <a:lnTo>
                    <a:pt x="1260" y="4601"/>
                  </a:lnTo>
                  <a:lnTo>
                    <a:pt x="1263" y="4592"/>
                  </a:lnTo>
                  <a:lnTo>
                    <a:pt x="1266" y="4583"/>
                  </a:lnTo>
                  <a:lnTo>
                    <a:pt x="1270" y="4574"/>
                  </a:lnTo>
                  <a:lnTo>
                    <a:pt x="1273" y="4565"/>
                  </a:lnTo>
                  <a:lnTo>
                    <a:pt x="1277" y="4556"/>
                  </a:lnTo>
                  <a:lnTo>
                    <a:pt x="1281" y="4548"/>
                  </a:lnTo>
                  <a:lnTo>
                    <a:pt x="1285" y="4539"/>
                  </a:lnTo>
                  <a:lnTo>
                    <a:pt x="1289" y="4531"/>
                  </a:lnTo>
                  <a:lnTo>
                    <a:pt x="1293" y="4522"/>
                  </a:lnTo>
                  <a:lnTo>
                    <a:pt x="1297" y="4514"/>
                  </a:lnTo>
                  <a:lnTo>
                    <a:pt x="1302" y="4505"/>
                  </a:lnTo>
                  <a:lnTo>
                    <a:pt x="1308" y="4495"/>
                  </a:lnTo>
                  <a:lnTo>
                    <a:pt x="1313" y="4487"/>
                  </a:lnTo>
                  <a:lnTo>
                    <a:pt x="1318" y="4479"/>
                  </a:lnTo>
                  <a:lnTo>
                    <a:pt x="1323" y="4471"/>
                  </a:lnTo>
                  <a:lnTo>
                    <a:pt x="1329" y="4464"/>
                  </a:lnTo>
                  <a:lnTo>
                    <a:pt x="1334" y="4456"/>
                  </a:lnTo>
                  <a:lnTo>
                    <a:pt x="1340" y="4449"/>
                  </a:lnTo>
                  <a:lnTo>
                    <a:pt x="1346" y="4441"/>
                  </a:lnTo>
                  <a:lnTo>
                    <a:pt x="1351" y="4434"/>
                  </a:lnTo>
                  <a:lnTo>
                    <a:pt x="1357" y="4426"/>
                  </a:lnTo>
                  <a:lnTo>
                    <a:pt x="1363" y="4420"/>
                  </a:lnTo>
                  <a:lnTo>
                    <a:pt x="1370" y="4412"/>
                  </a:lnTo>
                  <a:lnTo>
                    <a:pt x="1376" y="4406"/>
                  </a:lnTo>
                  <a:lnTo>
                    <a:pt x="1383" y="4399"/>
                  </a:lnTo>
                  <a:lnTo>
                    <a:pt x="1389" y="4393"/>
                  </a:lnTo>
                  <a:lnTo>
                    <a:pt x="1396" y="4386"/>
                  </a:lnTo>
                  <a:lnTo>
                    <a:pt x="1402" y="4380"/>
                  </a:lnTo>
                  <a:lnTo>
                    <a:pt x="1410" y="4373"/>
                  </a:lnTo>
                  <a:lnTo>
                    <a:pt x="1416" y="4367"/>
                  </a:lnTo>
                  <a:lnTo>
                    <a:pt x="1424" y="4361"/>
                  </a:lnTo>
                  <a:lnTo>
                    <a:pt x="1431" y="4356"/>
                  </a:lnTo>
                  <a:lnTo>
                    <a:pt x="1439" y="4350"/>
                  </a:lnTo>
                  <a:lnTo>
                    <a:pt x="1446" y="4344"/>
                  </a:lnTo>
                  <a:lnTo>
                    <a:pt x="1454" y="4339"/>
                  </a:lnTo>
                  <a:lnTo>
                    <a:pt x="1461" y="4333"/>
                  </a:lnTo>
                  <a:lnTo>
                    <a:pt x="1469" y="4328"/>
                  </a:lnTo>
                  <a:lnTo>
                    <a:pt x="1477" y="4323"/>
                  </a:lnTo>
                  <a:lnTo>
                    <a:pt x="1485" y="4318"/>
                  </a:lnTo>
                  <a:lnTo>
                    <a:pt x="1493" y="4313"/>
                  </a:lnTo>
                  <a:lnTo>
                    <a:pt x="1502" y="4308"/>
                  </a:lnTo>
                  <a:lnTo>
                    <a:pt x="1510" y="4304"/>
                  </a:lnTo>
                  <a:lnTo>
                    <a:pt x="1519" y="4299"/>
                  </a:lnTo>
                  <a:lnTo>
                    <a:pt x="1528" y="4295"/>
                  </a:lnTo>
                  <a:lnTo>
                    <a:pt x="1537" y="4291"/>
                  </a:lnTo>
                  <a:lnTo>
                    <a:pt x="1545" y="4287"/>
                  </a:lnTo>
                  <a:lnTo>
                    <a:pt x="1554" y="4283"/>
                  </a:lnTo>
                  <a:lnTo>
                    <a:pt x="1563" y="4280"/>
                  </a:lnTo>
                  <a:lnTo>
                    <a:pt x="1572" y="4276"/>
                  </a:lnTo>
                  <a:lnTo>
                    <a:pt x="1581" y="4273"/>
                  </a:lnTo>
                  <a:lnTo>
                    <a:pt x="1591" y="4270"/>
                  </a:lnTo>
                  <a:lnTo>
                    <a:pt x="1600" y="4267"/>
                  </a:lnTo>
                  <a:lnTo>
                    <a:pt x="1609" y="4265"/>
                  </a:lnTo>
                  <a:lnTo>
                    <a:pt x="1618" y="4262"/>
                  </a:lnTo>
                  <a:lnTo>
                    <a:pt x="1628" y="4260"/>
                  </a:lnTo>
                  <a:lnTo>
                    <a:pt x="1637" y="4258"/>
                  </a:lnTo>
                  <a:lnTo>
                    <a:pt x="1646" y="4256"/>
                  </a:lnTo>
                  <a:lnTo>
                    <a:pt x="1655" y="4254"/>
                  </a:lnTo>
                  <a:lnTo>
                    <a:pt x="1665" y="4252"/>
                  </a:lnTo>
                  <a:lnTo>
                    <a:pt x="1674" y="4251"/>
                  </a:lnTo>
                  <a:lnTo>
                    <a:pt x="1684" y="4250"/>
                  </a:lnTo>
                  <a:lnTo>
                    <a:pt x="1693" y="4249"/>
                  </a:lnTo>
                  <a:lnTo>
                    <a:pt x="1703" y="4248"/>
                  </a:lnTo>
                  <a:lnTo>
                    <a:pt x="1712" y="4247"/>
                  </a:lnTo>
                  <a:lnTo>
                    <a:pt x="1722" y="4247"/>
                  </a:lnTo>
                  <a:lnTo>
                    <a:pt x="1732" y="4246"/>
                  </a:lnTo>
                  <a:lnTo>
                    <a:pt x="1741" y="4246"/>
                  </a:lnTo>
                  <a:lnTo>
                    <a:pt x="1746" y="4246"/>
                  </a:lnTo>
                  <a:lnTo>
                    <a:pt x="2896" y="4246"/>
                  </a:lnTo>
                  <a:lnTo>
                    <a:pt x="4382" y="1521"/>
                  </a:lnTo>
                  <a:lnTo>
                    <a:pt x="4396" y="1497"/>
                  </a:lnTo>
                  <a:lnTo>
                    <a:pt x="4409" y="1480"/>
                  </a:lnTo>
                  <a:lnTo>
                    <a:pt x="4414" y="1473"/>
                  </a:lnTo>
                  <a:lnTo>
                    <a:pt x="4427" y="1456"/>
                  </a:lnTo>
                  <a:lnTo>
                    <a:pt x="4432" y="1449"/>
                  </a:lnTo>
                  <a:lnTo>
                    <a:pt x="4445" y="1432"/>
                  </a:lnTo>
                  <a:lnTo>
                    <a:pt x="4450" y="1426"/>
                  </a:lnTo>
                  <a:lnTo>
                    <a:pt x="4464" y="1410"/>
                  </a:lnTo>
                  <a:lnTo>
                    <a:pt x="4470" y="1404"/>
                  </a:lnTo>
                  <a:lnTo>
                    <a:pt x="4484" y="1388"/>
                  </a:lnTo>
                  <a:lnTo>
                    <a:pt x="4490" y="1382"/>
                  </a:lnTo>
                  <a:lnTo>
                    <a:pt x="4505" y="1366"/>
                  </a:lnTo>
                  <a:lnTo>
                    <a:pt x="4511" y="1361"/>
                  </a:lnTo>
                  <a:lnTo>
                    <a:pt x="4527" y="1346"/>
                  </a:lnTo>
                  <a:lnTo>
                    <a:pt x="4533" y="1340"/>
                  </a:lnTo>
                  <a:lnTo>
                    <a:pt x="4549" y="1326"/>
                  </a:lnTo>
                  <a:lnTo>
                    <a:pt x="4555" y="1320"/>
                  </a:lnTo>
                  <a:lnTo>
                    <a:pt x="4572" y="1306"/>
                  </a:lnTo>
                  <a:lnTo>
                    <a:pt x="4578" y="1301"/>
                  </a:lnTo>
                  <a:lnTo>
                    <a:pt x="4595" y="1288"/>
                  </a:lnTo>
                  <a:lnTo>
                    <a:pt x="4602" y="1283"/>
                  </a:lnTo>
                  <a:lnTo>
                    <a:pt x="4619" y="1270"/>
                  </a:lnTo>
                  <a:lnTo>
                    <a:pt x="4626" y="1265"/>
                  </a:lnTo>
                  <a:lnTo>
                    <a:pt x="4644" y="1253"/>
                  </a:lnTo>
                  <a:lnTo>
                    <a:pt x="4651" y="1248"/>
                  </a:lnTo>
                  <a:lnTo>
                    <a:pt x="4669" y="1237"/>
                  </a:lnTo>
                  <a:lnTo>
                    <a:pt x="4677" y="1233"/>
                  </a:lnTo>
                  <a:lnTo>
                    <a:pt x="4696" y="1222"/>
                  </a:lnTo>
                  <a:lnTo>
                    <a:pt x="4702" y="1218"/>
                  </a:lnTo>
                  <a:lnTo>
                    <a:pt x="4721" y="1208"/>
                  </a:lnTo>
                  <a:lnTo>
                    <a:pt x="4729" y="1204"/>
                  </a:lnTo>
                  <a:lnTo>
                    <a:pt x="4748" y="1194"/>
                  </a:lnTo>
                  <a:lnTo>
                    <a:pt x="4756" y="1191"/>
                  </a:lnTo>
                  <a:lnTo>
                    <a:pt x="4775" y="1182"/>
                  </a:lnTo>
                  <a:lnTo>
                    <a:pt x="4783" y="1178"/>
                  </a:lnTo>
                  <a:lnTo>
                    <a:pt x="4803" y="1170"/>
                  </a:lnTo>
                  <a:lnTo>
                    <a:pt x="4811" y="1167"/>
                  </a:lnTo>
                  <a:lnTo>
                    <a:pt x="4831" y="1159"/>
                  </a:lnTo>
                  <a:lnTo>
                    <a:pt x="4839" y="1156"/>
                  </a:lnTo>
                  <a:lnTo>
                    <a:pt x="4859" y="1149"/>
                  </a:lnTo>
                  <a:lnTo>
                    <a:pt x="4867" y="1147"/>
                  </a:lnTo>
                  <a:lnTo>
                    <a:pt x="4887" y="1141"/>
                  </a:lnTo>
                  <a:lnTo>
                    <a:pt x="4895" y="1138"/>
                  </a:lnTo>
                  <a:lnTo>
                    <a:pt x="4916" y="1133"/>
                  </a:lnTo>
                  <a:lnTo>
                    <a:pt x="4924" y="1131"/>
                  </a:lnTo>
                  <a:lnTo>
                    <a:pt x="4945" y="1126"/>
                  </a:lnTo>
                  <a:lnTo>
                    <a:pt x="4953" y="1124"/>
                  </a:lnTo>
                  <a:lnTo>
                    <a:pt x="4974" y="1120"/>
                  </a:lnTo>
                  <a:lnTo>
                    <a:pt x="4982" y="1118"/>
                  </a:lnTo>
                  <a:lnTo>
                    <a:pt x="5004" y="1115"/>
                  </a:lnTo>
                  <a:lnTo>
                    <a:pt x="5012" y="1114"/>
                  </a:lnTo>
                  <a:lnTo>
                    <a:pt x="5033" y="1111"/>
                  </a:lnTo>
                  <a:lnTo>
                    <a:pt x="5041" y="1110"/>
                  </a:lnTo>
                  <a:lnTo>
                    <a:pt x="5063" y="1108"/>
                  </a:lnTo>
                  <a:lnTo>
                    <a:pt x="5071" y="1107"/>
                  </a:lnTo>
                  <a:lnTo>
                    <a:pt x="5093" y="1106"/>
                  </a:lnTo>
                  <a:lnTo>
                    <a:pt x="5101" y="1105"/>
                  </a:lnTo>
                  <a:lnTo>
                    <a:pt x="5123" y="1104"/>
                  </a:lnTo>
                  <a:lnTo>
                    <a:pt x="5131" y="1104"/>
                  </a:lnTo>
                  <a:lnTo>
                    <a:pt x="5153" y="1104"/>
                  </a:lnTo>
                  <a:lnTo>
                    <a:pt x="5161" y="1104"/>
                  </a:lnTo>
                  <a:lnTo>
                    <a:pt x="5183" y="1105"/>
                  </a:lnTo>
                  <a:lnTo>
                    <a:pt x="5191" y="1106"/>
                  </a:lnTo>
                  <a:lnTo>
                    <a:pt x="5212" y="1107"/>
                  </a:lnTo>
                  <a:lnTo>
                    <a:pt x="5221" y="1108"/>
                  </a:lnTo>
                  <a:lnTo>
                    <a:pt x="5242" y="1110"/>
                  </a:lnTo>
                  <a:lnTo>
                    <a:pt x="5250" y="1111"/>
                  </a:lnTo>
                  <a:lnTo>
                    <a:pt x="5272" y="1114"/>
                  </a:lnTo>
                  <a:lnTo>
                    <a:pt x="5280" y="1115"/>
                  </a:lnTo>
                  <a:lnTo>
                    <a:pt x="5301" y="1119"/>
                  </a:lnTo>
                  <a:lnTo>
                    <a:pt x="5309" y="1120"/>
                  </a:lnTo>
                  <a:lnTo>
                    <a:pt x="5331" y="1125"/>
                  </a:lnTo>
                  <a:lnTo>
                    <a:pt x="5339" y="1126"/>
                  </a:lnTo>
                  <a:lnTo>
                    <a:pt x="5360" y="1131"/>
                  </a:lnTo>
                  <a:lnTo>
                    <a:pt x="5368" y="1134"/>
                  </a:lnTo>
                  <a:lnTo>
                    <a:pt x="5388" y="1139"/>
                  </a:lnTo>
                  <a:lnTo>
                    <a:pt x="5396" y="1142"/>
                  </a:lnTo>
                  <a:lnTo>
                    <a:pt x="5417" y="1148"/>
                  </a:lnTo>
                  <a:lnTo>
                    <a:pt x="5425" y="1151"/>
                  </a:lnTo>
                  <a:lnTo>
                    <a:pt x="5445" y="1158"/>
                  </a:lnTo>
                  <a:lnTo>
                    <a:pt x="5453" y="1161"/>
                  </a:lnTo>
                  <a:lnTo>
                    <a:pt x="5473" y="1168"/>
                  </a:lnTo>
                  <a:lnTo>
                    <a:pt x="5481" y="1172"/>
                  </a:lnTo>
                  <a:lnTo>
                    <a:pt x="5501" y="1180"/>
                  </a:lnTo>
                  <a:lnTo>
                    <a:pt x="5508" y="1183"/>
                  </a:lnTo>
                  <a:lnTo>
                    <a:pt x="5527" y="1192"/>
                  </a:lnTo>
                  <a:lnTo>
                    <a:pt x="5535" y="1196"/>
                  </a:lnTo>
                  <a:lnTo>
                    <a:pt x="5554" y="1205"/>
                  </a:lnTo>
                  <a:lnTo>
                    <a:pt x="5562" y="1209"/>
                  </a:lnTo>
                  <a:lnTo>
                    <a:pt x="5581" y="1220"/>
                  </a:lnTo>
                  <a:lnTo>
                    <a:pt x="5588" y="1224"/>
                  </a:lnTo>
                  <a:lnTo>
                    <a:pt x="5607" y="1235"/>
                  </a:lnTo>
                  <a:lnTo>
                    <a:pt x="5614" y="1239"/>
                  </a:lnTo>
                  <a:lnTo>
                    <a:pt x="5632" y="1251"/>
                  </a:lnTo>
                  <a:lnTo>
                    <a:pt x="5639" y="1255"/>
                  </a:lnTo>
                  <a:lnTo>
                    <a:pt x="5657" y="1267"/>
                  </a:lnTo>
                  <a:lnTo>
                    <a:pt x="5664" y="1272"/>
                  </a:lnTo>
                  <a:lnTo>
                    <a:pt x="5681" y="1285"/>
                  </a:lnTo>
                  <a:lnTo>
                    <a:pt x="5688" y="1290"/>
                  </a:lnTo>
                  <a:lnTo>
                    <a:pt x="5705" y="1303"/>
                  </a:lnTo>
                  <a:lnTo>
                    <a:pt x="5711" y="1308"/>
                  </a:lnTo>
                  <a:lnTo>
                    <a:pt x="5728" y="1322"/>
                  </a:lnTo>
                  <a:lnTo>
                    <a:pt x="5734" y="1328"/>
                  </a:lnTo>
                  <a:lnTo>
                    <a:pt x="5750" y="1342"/>
                  </a:lnTo>
                  <a:lnTo>
                    <a:pt x="5756" y="1348"/>
                  </a:lnTo>
                  <a:lnTo>
                    <a:pt x="5772" y="1363"/>
                  </a:lnTo>
                  <a:lnTo>
                    <a:pt x="5778" y="1369"/>
                  </a:lnTo>
                  <a:lnTo>
                    <a:pt x="5793" y="1384"/>
                  </a:lnTo>
                  <a:lnTo>
                    <a:pt x="5798" y="1390"/>
                  </a:lnTo>
                  <a:lnTo>
                    <a:pt x="5813" y="1406"/>
                  </a:lnTo>
                  <a:lnTo>
                    <a:pt x="5819" y="1413"/>
                  </a:lnTo>
                  <a:lnTo>
                    <a:pt x="5833" y="1429"/>
                  </a:lnTo>
                  <a:lnTo>
                    <a:pt x="5839" y="1437"/>
                  </a:lnTo>
                  <a:lnTo>
                    <a:pt x="5852" y="1454"/>
                  </a:lnTo>
                  <a:lnTo>
                    <a:pt x="5857" y="1460"/>
                  </a:lnTo>
                  <a:lnTo>
                    <a:pt x="5870" y="1478"/>
                  </a:lnTo>
                  <a:lnTo>
                    <a:pt x="5875" y="1484"/>
                  </a:lnTo>
                  <a:lnTo>
                    <a:pt x="5887" y="1502"/>
                  </a:lnTo>
                  <a:lnTo>
                    <a:pt x="5891" y="1509"/>
                  </a:lnTo>
                  <a:lnTo>
                    <a:pt x="5903" y="1527"/>
                  </a:lnTo>
                  <a:lnTo>
                    <a:pt x="5907" y="1534"/>
                  </a:lnTo>
                  <a:lnTo>
                    <a:pt x="5918" y="1553"/>
                  </a:lnTo>
                  <a:lnTo>
                    <a:pt x="5922" y="1560"/>
                  </a:lnTo>
                  <a:lnTo>
                    <a:pt x="5933" y="1579"/>
                  </a:lnTo>
                  <a:lnTo>
                    <a:pt x="5937" y="1586"/>
                  </a:lnTo>
                  <a:lnTo>
                    <a:pt x="5946" y="1605"/>
                  </a:lnTo>
                  <a:lnTo>
                    <a:pt x="5950" y="1613"/>
                  </a:lnTo>
                  <a:lnTo>
                    <a:pt x="5959" y="1632"/>
                  </a:lnTo>
                  <a:lnTo>
                    <a:pt x="5962" y="1640"/>
                  </a:lnTo>
                  <a:lnTo>
                    <a:pt x="5971" y="1660"/>
                  </a:lnTo>
                  <a:lnTo>
                    <a:pt x="5974" y="1668"/>
                  </a:lnTo>
                  <a:lnTo>
                    <a:pt x="5982" y="1688"/>
                  </a:lnTo>
                  <a:lnTo>
                    <a:pt x="5985" y="1696"/>
                  </a:lnTo>
                  <a:lnTo>
                    <a:pt x="5992" y="1716"/>
                  </a:lnTo>
                  <a:lnTo>
                    <a:pt x="5994" y="1724"/>
                  </a:lnTo>
                  <a:lnTo>
                    <a:pt x="6001" y="1744"/>
                  </a:lnTo>
                  <a:lnTo>
                    <a:pt x="6003" y="1753"/>
                  </a:lnTo>
                  <a:lnTo>
                    <a:pt x="6009" y="1773"/>
                  </a:lnTo>
                  <a:lnTo>
                    <a:pt x="6011" y="1782"/>
                  </a:lnTo>
                  <a:lnTo>
                    <a:pt x="6016" y="1803"/>
                  </a:lnTo>
                  <a:lnTo>
                    <a:pt x="6018" y="1810"/>
                  </a:lnTo>
                  <a:lnTo>
                    <a:pt x="6022" y="1831"/>
                  </a:lnTo>
                  <a:lnTo>
                    <a:pt x="6024" y="1840"/>
                  </a:lnTo>
                  <a:lnTo>
                    <a:pt x="6027" y="1861"/>
                  </a:lnTo>
                  <a:lnTo>
                    <a:pt x="6029" y="1869"/>
                  </a:lnTo>
                  <a:lnTo>
                    <a:pt x="6032" y="1890"/>
                  </a:lnTo>
                  <a:lnTo>
                    <a:pt x="6033" y="1898"/>
                  </a:lnTo>
                  <a:lnTo>
                    <a:pt x="6035" y="1920"/>
                  </a:lnTo>
                  <a:lnTo>
                    <a:pt x="6036" y="1928"/>
                  </a:lnTo>
                  <a:lnTo>
                    <a:pt x="6037" y="1950"/>
                  </a:lnTo>
                  <a:lnTo>
                    <a:pt x="6038" y="1958"/>
                  </a:lnTo>
                  <a:lnTo>
                    <a:pt x="6038" y="1979"/>
                  </a:lnTo>
                  <a:lnTo>
                    <a:pt x="6039" y="1987"/>
                  </a:lnTo>
                  <a:lnTo>
                    <a:pt x="6039" y="2009"/>
                  </a:lnTo>
                  <a:lnTo>
                    <a:pt x="6039" y="2017"/>
                  </a:lnTo>
                  <a:lnTo>
                    <a:pt x="6038" y="2039"/>
                  </a:lnTo>
                  <a:lnTo>
                    <a:pt x="6038" y="2047"/>
                  </a:lnTo>
                  <a:lnTo>
                    <a:pt x="6036" y="2068"/>
                  </a:lnTo>
                  <a:lnTo>
                    <a:pt x="6036" y="2076"/>
                  </a:lnTo>
                  <a:lnTo>
                    <a:pt x="6034" y="2098"/>
                  </a:lnTo>
                  <a:lnTo>
                    <a:pt x="6033" y="2106"/>
                  </a:lnTo>
                  <a:lnTo>
                    <a:pt x="6030" y="2127"/>
                  </a:lnTo>
                  <a:lnTo>
                    <a:pt x="6029" y="2136"/>
                  </a:lnTo>
                  <a:lnTo>
                    <a:pt x="6026" y="2157"/>
                  </a:lnTo>
                  <a:lnTo>
                    <a:pt x="6024" y="2165"/>
                  </a:lnTo>
                  <a:lnTo>
                    <a:pt x="6020" y="2186"/>
                  </a:lnTo>
                  <a:lnTo>
                    <a:pt x="6019" y="2194"/>
                  </a:lnTo>
                  <a:lnTo>
                    <a:pt x="6014" y="2215"/>
                  </a:lnTo>
                  <a:lnTo>
                    <a:pt x="6013" y="2221"/>
                  </a:lnTo>
                  <a:lnTo>
                    <a:pt x="5570" y="3987"/>
                  </a:lnTo>
                  <a:lnTo>
                    <a:pt x="7717" y="3987"/>
                  </a:lnTo>
                  <a:lnTo>
                    <a:pt x="7754" y="3990"/>
                  </a:lnTo>
                  <a:lnTo>
                    <a:pt x="7779" y="3993"/>
                  </a:lnTo>
                  <a:lnTo>
                    <a:pt x="7786" y="3995"/>
                  </a:lnTo>
                  <a:lnTo>
                    <a:pt x="7811" y="3999"/>
                  </a:lnTo>
                  <a:lnTo>
                    <a:pt x="7818" y="4000"/>
                  </a:lnTo>
                  <a:lnTo>
                    <a:pt x="7843" y="4006"/>
                  </a:lnTo>
                  <a:lnTo>
                    <a:pt x="7850" y="4007"/>
                  </a:lnTo>
                  <a:lnTo>
                    <a:pt x="7875" y="4013"/>
                  </a:lnTo>
                  <a:lnTo>
                    <a:pt x="7882" y="4015"/>
                  </a:lnTo>
                  <a:lnTo>
                    <a:pt x="7907" y="4021"/>
                  </a:lnTo>
                  <a:lnTo>
                    <a:pt x="7914" y="4023"/>
                  </a:lnTo>
                  <a:lnTo>
                    <a:pt x="7938" y="4030"/>
                  </a:lnTo>
                  <a:lnTo>
                    <a:pt x="7945" y="4032"/>
                  </a:lnTo>
                  <a:lnTo>
                    <a:pt x="7969" y="4040"/>
                  </a:lnTo>
                  <a:lnTo>
                    <a:pt x="7976" y="4043"/>
                  </a:lnTo>
                  <a:lnTo>
                    <a:pt x="8000" y="4051"/>
                  </a:lnTo>
                  <a:lnTo>
                    <a:pt x="8007" y="4054"/>
                  </a:lnTo>
                  <a:lnTo>
                    <a:pt x="8031" y="4063"/>
                  </a:lnTo>
                  <a:lnTo>
                    <a:pt x="8038" y="4066"/>
                  </a:lnTo>
                  <a:lnTo>
                    <a:pt x="8061" y="4076"/>
                  </a:lnTo>
                  <a:lnTo>
                    <a:pt x="8068" y="4079"/>
                  </a:lnTo>
                  <a:lnTo>
                    <a:pt x="8091" y="4089"/>
                  </a:lnTo>
                  <a:lnTo>
                    <a:pt x="8098" y="4092"/>
                  </a:lnTo>
                  <a:lnTo>
                    <a:pt x="8121" y="4104"/>
                  </a:lnTo>
                  <a:lnTo>
                    <a:pt x="8128" y="4107"/>
                  </a:lnTo>
                  <a:lnTo>
                    <a:pt x="8150" y="4119"/>
                  </a:lnTo>
                  <a:lnTo>
                    <a:pt x="8157" y="4123"/>
                  </a:lnTo>
                  <a:lnTo>
                    <a:pt x="8179" y="4136"/>
                  </a:lnTo>
                  <a:lnTo>
                    <a:pt x="8185" y="4139"/>
                  </a:lnTo>
                  <a:lnTo>
                    <a:pt x="8207" y="4152"/>
                  </a:lnTo>
                  <a:lnTo>
                    <a:pt x="8213" y="4156"/>
                  </a:lnTo>
                  <a:lnTo>
                    <a:pt x="8235" y="4170"/>
                  </a:lnTo>
                  <a:lnTo>
                    <a:pt x="8241" y="4174"/>
                  </a:lnTo>
                  <a:lnTo>
                    <a:pt x="8263" y="4189"/>
                  </a:lnTo>
                  <a:lnTo>
                    <a:pt x="8269" y="4193"/>
                  </a:lnTo>
                  <a:lnTo>
                    <a:pt x="8290" y="4208"/>
                  </a:lnTo>
                  <a:lnTo>
                    <a:pt x="8295" y="4212"/>
                  </a:lnTo>
                  <a:lnTo>
                    <a:pt x="8316" y="4228"/>
                  </a:lnTo>
                  <a:lnTo>
                    <a:pt x="8321" y="4233"/>
                  </a:lnTo>
                  <a:lnTo>
                    <a:pt x="8341" y="4249"/>
                  </a:lnTo>
                  <a:lnTo>
                    <a:pt x="8347" y="4254"/>
                  </a:lnTo>
                  <a:lnTo>
                    <a:pt x="8366" y="4271"/>
                  </a:lnTo>
                  <a:lnTo>
                    <a:pt x="8372" y="4275"/>
                  </a:lnTo>
                  <a:lnTo>
                    <a:pt x="8391" y="4293"/>
                  </a:lnTo>
                  <a:lnTo>
                    <a:pt x="8396" y="4298"/>
                  </a:lnTo>
                  <a:lnTo>
                    <a:pt x="8414" y="4316"/>
                  </a:lnTo>
                  <a:lnTo>
                    <a:pt x="8419" y="4321"/>
                  </a:lnTo>
                  <a:lnTo>
                    <a:pt x="8437" y="4339"/>
                  </a:lnTo>
                  <a:lnTo>
                    <a:pt x="8442" y="4344"/>
                  </a:lnTo>
                  <a:lnTo>
                    <a:pt x="8459" y="4363"/>
                  </a:lnTo>
                  <a:lnTo>
                    <a:pt x="8464" y="4369"/>
                  </a:lnTo>
                  <a:lnTo>
                    <a:pt x="8481" y="4388"/>
                  </a:lnTo>
                  <a:lnTo>
                    <a:pt x="8485" y="4393"/>
                  </a:lnTo>
                  <a:lnTo>
                    <a:pt x="8502" y="4413"/>
                  </a:lnTo>
                  <a:lnTo>
                    <a:pt x="8506" y="4419"/>
                  </a:lnTo>
                  <a:lnTo>
                    <a:pt x="8522" y="4439"/>
                  </a:lnTo>
                  <a:lnTo>
                    <a:pt x="8526" y="4445"/>
                  </a:lnTo>
                  <a:lnTo>
                    <a:pt x="8541" y="4466"/>
                  </a:lnTo>
                  <a:lnTo>
                    <a:pt x="8545" y="4471"/>
                  </a:lnTo>
                  <a:lnTo>
                    <a:pt x="8560" y="4493"/>
                  </a:lnTo>
                  <a:lnTo>
                    <a:pt x="8564" y="4499"/>
                  </a:lnTo>
                  <a:lnTo>
                    <a:pt x="8578" y="4521"/>
                  </a:lnTo>
                  <a:lnTo>
                    <a:pt x="8582" y="4527"/>
                  </a:lnTo>
                  <a:lnTo>
                    <a:pt x="8595" y="4549"/>
                  </a:lnTo>
                  <a:lnTo>
                    <a:pt x="8599" y="4555"/>
                  </a:lnTo>
                  <a:lnTo>
                    <a:pt x="8612" y="4577"/>
                  </a:lnTo>
                  <a:lnTo>
                    <a:pt x="8615" y="4584"/>
                  </a:lnTo>
                  <a:lnTo>
                    <a:pt x="8627" y="4606"/>
                  </a:lnTo>
                  <a:lnTo>
                    <a:pt x="8630" y="4613"/>
                  </a:lnTo>
                  <a:lnTo>
                    <a:pt x="8642" y="4636"/>
                  </a:lnTo>
                  <a:lnTo>
                    <a:pt x="8645" y="4642"/>
                  </a:lnTo>
                  <a:lnTo>
                    <a:pt x="8656" y="4665"/>
                  </a:lnTo>
                  <a:lnTo>
                    <a:pt x="8658" y="4672"/>
                  </a:lnTo>
                  <a:lnTo>
                    <a:pt x="8668" y="4696"/>
                  </a:lnTo>
                  <a:lnTo>
                    <a:pt x="8671" y="4702"/>
                  </a:lnTo>
                  <a:lnTo>
                    <a:pt x="8681" y="4726"/>
                  </a:lnTo>
                  <a:lnTo>
                    <a:pt x="8683" y="4732"/>
                  </a:lnTo>
                  <a:lnTo>
                    <a:pt x="8692" y="4757"/>
                  </a:lnTo>
                  <a:lnTo>
                    <a:pt x="8694" y="4763"/>
                  </a:lnTo>
                  <a:lnTo>
                    <a:pt x="8702" y="4788"/>
                  </a:lnTo>
                  <a:lnTo>
                    <a:pt x="8704" y="4794"/>
                  </a:lnTo>
                  <a:lnTo>
                    <a:pt x="8712" y="4819"/>
                  </a:lnTo>
                  <a:lnTo>
                    <a:pt x="8714" y="4826"/>
                  </a:lnTo>
                  <a:lnTo>
                    <a:pt x="8720" y="4851"/>
                  </a:lnTo>
                  <a:lnTo>
                    <a:pt x="8723" y="4860"/>
                  </a:lnTo>
                  <a:lnTo>
                    <a:pt x="8728" y="4885"/>
                  </a:lnTo>
                  <a:lnTo>
                    <a:pt x="8730" y="4892"/>
                  </a:lnTo>
                  <a:lnTo>
                    <a:pt x="8735" y="4917"/>
                  </a:lnTo>
                  <a:lnTo>
                    <a:pt x="8736" y="4924"/>
                  </a:lnTo>
                  <a:lnTo>
                    <a:pt x="8741" y="4950"/>
                  </a:lnTo>
                  <a:lnTo>
                    <a:pt x="8742" y="4956"/>
                  </a:lnTo>
                  <a:lnTo>
                    <a:pt x="8746" y="4982"/>
                  </a:lnTo>
                  <a:lnTo>
                    <a:pt x="8746" y="4989"/>
                  </a:lnTo>
                  <a:lnTo>
                    <a:pt x="8749" y="5015"/>
                  </a:lnTo>
                  <a:lnTo>
                    <a:pt x="8750" y="5022"/>
                  </a:lnTo>
                  <a:lnTo>
                    <a:pt x="8752" y="5047"/>
                  </a:lnTo>
                  <a:lnTo>
                    <a:pt x="8753" y="5054"/>
                  </a:lnTo>
                  <a:lnTo>
                    <a:pt x="8755" y="5080"/>
                  </a:lnTo>
                  <a:lnTo>
                    <a:pt x="8755" y="5087"/>
                  </a:lnTo>
                  <a:lnTo>
                    <a:pt x="8756" y="5113"/>
                  </a:lnTo>
                  <a:lnTo>
                    <a:pt x="8756" y="5120"/>
                  </a:lnTo>
                  <a:lnTo>
                    <a:pt x="8756" y="5146"/>
                  </a:lnTo>
                  <a:lnTo>
                    <a:pt x="8756" y="5153"/>
                  </a:lnTo>
                  <a:lnTo>
                    <a:pt x="8755" y="5179"/>
                  </a:lnTo>
                  <a:lnTo>
                    <a:pt x="8755" y="5186"/>
                  </a:lnTo>
                  <a:lnTo>
                    <a:pt x="8753" y="5212"/>
                  </a:lnTo>
                  <a:lnTo>
                    <a:pt x="8753" y="5219"/>
                  </a:lnTo>
                  <a:lnTo>
                    <a:pt x="8751" y="5245"/>
                  </a:lnTo>
                  <a:lnTo>
                    <a:pt x="8750" y="5252"/>
                  </a:lnTo>
                  <a:lnTo>
                    <a:pt x="8747" y="5278"/>
                  </a:lnTo>
                  <a:lnTo>
                    <a:pt x="8746" y="5285"/>
                  </a:lnTo>
                  <a:lnTo>
                    <a:pt x="8742" y="5311"/>
                  </a:lnTo>
                  <a:lnTo>
                    <a:pt x="8740" y="5324"/>
                  </a:lnTo>
                  <a:lnTo>
                    <a:pt x="8226" y="7898"/>
                  </a:lnTo>
                  <a:lnTo>
                    <a:pt x="8225" y="7905"/>
                  </a:lnTo>
                  <a:lnTo>
                    <a:pt x="8225" y="7914"/>
                  </a:lnTo>
                  <a:lnTo>
                    <a:pt x="8223" y="7944"/>
                  </a:lnTo>
                  <a:lnTo>
                    <a:pt x="8223" y="7953"/>
                  </a:lnTo>
                  <a:lnTo>
                    <a:pt x="8220" y="7982"/>
                  </a:lnTo>
                  <a:lnTo>
                    <a:pt x="8219" y="7991"/>
                  </a:lnTo>
                  <a:lnTo>
                    <a:pt x="8215" y="8020"/>
                  </a:lnTo>
                  <a:lnTo>
                    <a:pt x="8214" y="8029"/>
                  </a:lnTo>
                  <a:lnTo>
                    <a:pt x="8209" y="8058"/>
                  </a:lnTo>
                  <a:lnTo>
                    <a:pt x="8207" y="8067"/>
                  </a:lnTo>
                  <a:lnTo>
                    <a:pt x="8201" y="8096"/>
                  </a:lnTo>
                  <a:lnTo>
                    <a:pt x="8199" y="8105"/>
                  </a:lnTo>
                  <a:lnTo>
                    <a:pt x="8192" y="8133"/>
                  </a:lnTo>
                  <a:lnTo>
                    <a:pt x="8190" y="8142"/>
                  </a:lnTo>
                  <a:lnTo>
                    <a:pt x="8182" y="8170"/>
                  </a:lnTo>
                  <a:lnTo>
                    <a:pt x="8179" y="8179"/>
                  </a:lnTo>
                  <a:lnTo>
                    <a:pt x="8170" y="8206"/>
                  </a:lnTo>
                  <a:lnTo>
                    <a:pt x="8167" y="8215"/>
                  </a:lnTo>
                  <a:lnTo>
                    <a:pt x="8157" y="8242"/>
                  </a:lnTo>
                  <a:lnTo>
                    <a:pt x="8154" y="8251"/>
                  </a:lnTo>
                  <a:lnTo>
                    <a:pt x="8142" y="8278"/>
                  </a:lnTo>
                  <a:lnTo>
                    <a:pt x="8139" y="8286"/>
                  </a:lnTo>
                  <a:lnTo>
                    <a:pt x="8127" y="8313"/>
                  </a:lnTo>
                  <a:lnTo>
                    <a:pt x="8123" y="8321"/>
                  </a:lnTo>
                  <a:lnTo>
                    <a:pt x="8110" y="8347"/>
                  </a:lnTo>
                  <a:lnTo>
                    <a:pt x="8105" y="8355"/>
                  </a:lnTo>
                  <a:lnTo>
                    <a:pt x="8091" y="8381"/>
                  </a:lnTo>
                  <a:lnTo>
                    <a:pt x="8086" y="8390"/>
                  </a:lnTo>
                  <a:lnTo>
                    <a:pt x="8071" y="8415"/>
                  </a:lnTo>
                  <a:lnTo>
                    <a:pt x="8066" y="8423"/>
                  </a:lnTo>
                  <a:lnTo>
                    <a:pt x="8050" y="8447"/>
                  </a:lnTo>
                  <a:lnTo>
                    <a:pt x="8045" y="8455"/>
                  </a:lnTo>
                  <a:lnTo>
                    <a:pt x="8028" y="8479"/>
                  </a:lnTo>
                  <a:lnTo>
                    <a:pt x="8022" y="8487"/>
                  </a:lnTo>
                  <a:lnTo>
                    <a:pt x="8004" y="8510"/>
                  </a:lnTo>
                  <a:lnTo>
                    <a:pt x="7999" y="8517"/>
                  </a:lnTo>
                  <a:lnTo>
                    <a:pt x="7980" y="8539"/>
                  </a:lnTo>
                  <a:lnTo>
                    <a:pt x="7974" y="8546"/>
                  </a:lnTo>
                  <a:lnTo>
                    <a:pt x="7955" y="8568"/>
                  </a:lnTo>
                  <a:lnTo>
                    <a:pt x="7948" y="8575"/>
                  </a:lnTo>
                  <a:lnTo>
                    <a:pt x="7928" y="8596"/>
                  </a:lnTo>
                  <a:lnTo>
                    <a:pt x="7922" y="8602"/>
                  </a:lnTo>
                  <a:lnTo>
                    <a:pt x="7901" y="8622"/>
                  </a:lnTo>
                  <a:lnTo>
                    <a:pt x="7894" y="8628"/>
                  </a:lnTo>
                  <a:lnTo>
                    <a:pt x="7872" y="8648"/>
                  </a:lnTo>
                  <a:lnTo>
                    <a:pt x="7865" y="8654"/>
                  </a:lnTo>
                  <a:lnTo>
                    <a:pt x="7843" y="8672"/>
                  </a:lnTo>
                  <a:lnTo>
                    <a:pt x="7836" y="8678"/>
                  </a:lnTo>
                  <a:lnTo>
                    <a:pt x="7813" y="8696"/>
                  </a:lnTo>
                  <a:lnTo>
                    <a:pt x="7805" y="8701"/>
                  </a:lnTo>
                  <a:lnTo>
                    <a:pt x="7782" y="8718"/>
                  </a:lnTo>
                  <a:lnTo>
                    <a:pt x="7774" y="8723"/>
                  </a:lnTo>
                  <a:lnTo>
                    <a:pt x="7750" y="8739"/>
                  </a:lnTo>
                  <a:lnTo>
                    <a:pt x="7742" y="8744"/>
                  </a:lnTo>
                  <a:lnTo>
                    <a:pt x="7717" y="8759"/>
                  </a:lnTo>
                  <a:lnTo>
                    <a:pt x="7707" y="8765"/>
                  </a:lnTo>
                  <a:lnTo>
                    <a:pt x="7681" y="8779"/>
                  </a:lnTo>
                  <a:lnTo>
                    <a:pt x="7673" y="8784"/>
                  </a:lnTo>
                  <a:lnTo>
                    <a:pt x="7647" y="8797"/>
                  </a:lnTo>
                  <a:lnTo>
                    <a:pt x="7639" y="8801"/>
                  </a:lnTo>
                  <a:lnTo>
                    <a:pt x="7612" y="8813"/>
                  </a:lnTo>
                  <a:lnTo>
                    <a:pt x="7604" y="8816"/>
                  </a:lnTo>
                  <a:lnTo>
                    <a:pt x="7577" y="8828"/>
                  </a:lnTo>
                  <a:lnTo>
                    <a:pt x="7568" y="8831"/>
                  </a:lnTo>
                  <a:lnTo>
                    <a:pt x="7541" y="8841"/>
                  </a:lnTo>
                  <a:lnTo>
                    <a:pt x="7532" y="8844"/>
                  </a:lnTo>
                  <a:lnTo>
                    <a:pt x="7505" y="8853"/>
                  </a:lnTo>
                  <a:lnTo>
                    <a:pt x="7496" y="8856"/>
                  </a:lnTo>
                  <a:lnTo>
                    <a:pt x="7468" y="8864"/>
                  </a:lnTo>
                  <a:lnTo>
                    <a:pt x="7459" y="8866"/>
                  </a:lnTo>
                  <a:lnTo>
                    <a:pt x="7431" y="8873"/>
                  </a:lnTo>
                  <a:lnTo>
                    <a:pt x="7422" y="8875"/>
                  </a:lnTo>
                  <a:lnTo>
                    <a:pt x="7393" y="8881"/>
                  </a:lnTo>
                  <a:lnTo>
                    <a:pt x="7384" y="8883"/>
                  </a:lnTo>
                  <a:lnTo>
                    <a:pt x="7355" y="8888"/>
                  </a:lnTo>
                  <a:lnTo>
                    <a:pt x="7346" y="8889"/>
                  </a:lnTo>
                  <a:lnTo>
                    <a:pt x="7317" y="8893"/>
                  </a:lnTo>
                  <a:lnTo>
                    <a:pt x="7308" y="8894"/>
                  </a:lnTo>
                  <a:lnTo>
                    <a:pt x="7279" y="8897"/>
                  </a:lnTo>
                  <a:lnTo>
                    <a:pt x="7270" y="8897"/>
                  </a:lnTo>
                  <a:lnTo>
                    <a:pt x="7240" y="8899"/>
                  </a:lnTo>
                  <a:lnTo>
                    <a:pt x="7231" y="8899"/>
                  </a:lnTo>
                  <a:lnTo>
                    <a:pt x="7202" y="8900"/>
                  </a:lnTo>
                  <a:lnTo>
                    <a:pt x="7197" y="8900"/>
                  </a:lnTo>
                  <a:close/>
                  <a:moveTo>
                    <a:pt x="4814" y="1773"/>
                  </a:moveTo>
                  <a:lnTo>
                    <a:pt x="3294" y="4560"/>
                  </a:lnTo>
                  <a:lnTo>
                    <a:pt x="3294" y="8400"/>
                  </a:lnTo>
                  <a:lnTo>
                    <a:pt x="7195" y="8400"/>
                  </a:lnTo>
                  <a:lnTo>
                    <a:pt x="7217" y="8400"/>
                  </a:lnTo>
                  <a:lnTo>
                    <a:pt x="7237" y="8398"/>
                  </a:lnTo>
                  <a:lnTo>
                    <a:pt x="7257" y="8397"/>
                  </a:lnTo>
                  <a:lnTo>
                    <a:pt x="7276" y="8394"/>
                  </a:lnTo>
                  <a:lnTo>
                    <a:pt x="7296" y="8391"/>
                  </a:lnTo>
                  <a:lnTo>
                    <a:pt x="7315" y="8387"/>
                  </a:lnTo>
                  <a:lnTo>
                    <a:pt x="7334" y="8382"/>
                  </a:lnTo>
                  <a:lnTo>
                    <a:pt x="7353" y="8376"/>
                  </a:lnTo>
                  <a:lnTo>
                    <a:pt x="7372" y="8370"/>
                  </a:lnTo>
                  <a:lnTo>
                    <a:pt x="7391" y="8363"/>
                  </a:lnTo>
                  <a:lnTo>
                    <a:pt x="7409" y="8356"/>
                  </a:lnTo>
                  <a:lnTo>
                    <a:pt x="7427" y="8348"/>
                  </a:lnTo>
                  <a:lnTo>
                    <a:pt x="7445" y="8339"/>
                  </a:lnTo>
                  <a:lnTo>
                    <a:pt x="7462" y="8329"/>
                  </a:lnTo>
                  <a:lnTo>
                    <a:pt x="7478" y="8320"/>
                  </a:lnTo>
                  <a:lnTo>
                    <a:pt x="7495" y="8309"/>
                  </a:lnTo>
                  <a:lnTo>
                    <a:pt x="7511" y="8297"/>
                  </a:lnTo>
                  <a:lnTo>
                    <a:pt x="7527" y="8285"/>
                  </a:lnTo>
                  <a:lnTo>
                    <a:pt x="7542" y="8272"/>
                  </a:lnTo>
                  <a:lnTo>
                    <a:pt x="7557" y="8259"/>
                  </a:lnTo>
                  <a:lnTo>
                    <a:pt x="7572" y="8245"/>
                  </a:lnTo>
                  <a:lnTo>
                    <a:pt x="7585" y="8231"/>
                  </a:lnTo>
                  <a:lnTo>
                    <a:pt x="7599" y="8216"/>
                  </a:lnTo>
                  <a:lnTo>
                    <a:pt x="7611" y="8201"/>
                  </a:lnTo>
                  <a:lnTo>
                    <a:pt x="7623" y="8185"/>
                  </a:lnTo>
                  <a:lnTo>
                    <a:pt x="7635" y="8169"/>
                  </a:lnTo>
                  <a:lnTo>
                    <a:pt x="7645" y="8153"/>
                  </a:lnTo>
                  <a:lnTo>
                    <a:pt x="7655" y="8136"/>
                  </a:lnTo>
                  <a:lnTo>
                    <a:pt x="7665" y="8119"/>
                  </a:lnTo>
                  <a:lnTo>
                    <a:pt x="7674" y="8101"/>
                  </a:lnTo>
                  <a:lnTo>
                    <a:pt x="7682" y="8083"/>
                  </a:lnTo>
                  <a:lnTo>
                    <a:pt x="7689" y="8065"/>
                  </a:lnTo>
                  <a:lnTo>
                    <a:pt x="7696" y="8046"/>
                  </a:lnTo>
                  <a:lnTo>
                    <a:pt x="7702" y="8027"/>
                  </a:lnTo>
                  <a:lnTo>
                    <a:pt x="7708" y="8008"/>
                  </a:lnTo>
                  <a:lnTo>
                    <a:pt x="7713" y="7989"/>
                  </a:lnTo>
                  <a:lnTo>
                    <a:pt x="7717" y="7970"/>
                  </a:lnTo>
                  <a:lnTo>
                    <a:pt x="7720" y="7950"/>
                  </a:lnTo>
                  <a:lnTo>
                    <a:pt x="7723" y="7931"/>
                  </a:lnTo>
                  <a:lnTo>
                    <a:pt x="7724" y="7911"/>
                  </a:lnTo>
                  <a:lnTo>
                    <a:pt x="7726" y="7891"/>
                  </a:lnTo>
                  <a:lnTo>
                    <a:pt x="7726" y="7866"/>
                  </a:lnTo>
                  <a:lnTo>
                    <a:pt x="7731" y="7822"/>
                  </a:lnTo>
                  <a:lnTo>
                    <a:pt x="8249" y="5233"/>
                  </a:lnTo>
                  <a:lnTo>
                    <a:pt x="8251" y="5217"/>
                  </a:lnTo>
                  <a:lnTo>
                    <a:pt x="8253" y="5199"/>
                  </a:lnTo>
                  <a:lnTo>
                    <a:pt x="8254" y="5181"/>
                  </a:lnTo>
                  <a:lnTo>
                    <a:pt x="8255" y="5162"/>
                  </a:lnTo>
                  <a:lnTo>
                    <a:pt x="8256" y="5144"/>
                  </a:lnTo>
                  <a:lnTo>
                    <a:pt x="8256" y="5125"/>
                  </a:lnTo>
                  <a:lnTo>
                    <a:pt x="8255" y="5107"/>
                  </a:lnTo>
                  <a:lnTo>
                    <a:pt x="8254" y="5088"/>
                  </a:lnTo>
                  <a:lnTo>
                    <a:pt x="8252" y="5069"/>
                  </a:lnTo>
                  <a:lnTo>
                    <a:pt x="8250" y="5050"/>
                  </a:lnTo>
                  <a:lnTo>
                    <a:pt x="8248" y="5032"/>
                  </a:lnTo>
                  <a:lnTo>
                    <a:pt x="8244" y="5013"/>
                  </a:lnTo>
                  <a:lnTo>
                    <a:pt x="8241" y="4994"/>
                  </a:lnTo>
                  <a:lnTo>
                    <a:pt x="8236" y="4977"/>
                  </a:lnTo>
                  <a:lnTo>
                    <a:pt x="8232" y="4960"/>
                  </a:lnTo>
                  <a:lnTo>
                    <a:pt x="8226" y="4942"/>
                  </a:lnTo>
                  <a:lnTo>
                    <a:pt x="8220" y="4924"/>
                  </a:lnTo>
                  <a:lnTo>
                    <a:pt x="8214" y="4906"/>
                  </a:lnTo>
                  <a:lnTo>
                    <a:pt x="8207" y="4888"/>
                  </a:lnTo>
                  <a:lnTo>
                    <a:pt x="8200" y="4871"/>
                  </a:lnTo>
                  <a:lnTo>
                    <a:pt x="8192" y="4854"/>
                  </a:lnTo>
                  <a:lnTo>
                    <a:pt x="8184" y="4837"/>
                  </a:lnTo>
                  <a:lnTo>
                    <a:pt x="8175" y="4821"/>
                  </a:lnTo>
                  <a:lnTo>
                    <a:pt x="8166" y="4805"/>
                  </a:lnTo>
                  <a:lnTo>
                    <a:pt x="8156" y="4789"/>
                  </a:lnTo>
                  <a:lnTo>
                    <a:pt x="8146" y="4773"/>
                  </a:lnTo>
                  <a:lnTo>
                    <a:pt x="8135" y="4757"/>
                  </a:lnTo>
                  <a:lnTo>
                    <a:pt x="8124" y="4742"/>
                  </a:lnTo>
                  <a:lnTo>
                    <a:pt x="8113" y="4727"/>
                  </a:lnTo>
                  <a:lnTo>
                    <a:pt x="8101" y="4713"/>
                  </a:lnTo>
                  <a:lnTo>
                    <a:pt x="8088" y="4699"/>
                  </a:lnTo>
                  <a:lnTo>
                    <a:pt x="8076" y="4685"/>
                  </a:lnTo>
                  <a:lnTo>
                    <a:pt x="8063" y="4671"/>
                  </a:lnTo>
                  <a:lnTo>
                    <a:pt x="8049" y="4658"/>
                  </a:lnTo>
                  <a:lnTo>
                    <a:pt x="8036" y="4646"/>
                  </a:lnTo>
                  <a:lnTo>
                    <a:pt x="8022" y="4634"/>
                  </a:lnTo>
                  <a:lnTo>
                    <a:pt x="8007" y="4622"/>
                  </a:lnTo>
                  <a:lnTo>
                    <a:pt x="7992" y="4610"/>
                  </a:lnTo>
                  <a:lnTo>
                    <a:pt x="7977" y="4599"/>
                  </a:lnTo>
                  <a:lnTo>
                    <a:pt x="7962" y="4589"/>
                  </a:lnTo>
                  <a:lnTo>
                    <a:pt x="7946" y="4579"/>
                  </a:lnTo>
                  <a:lnTo>
                    <a:pt x="7930" y="4569"/>
                  </a:lnTo>
                  <a:lnTo>
                    <a:pt x="7913" y="4560"/>
                  </a:lnTo>
                  <a:lnTo>
                    <a:pt x="7897" y="4551"/>
                  </a:lnTo>
                  <a:lnTo>
                    <a:pt x="7880" y="4543"/>
                  </a:lnTo>
                  <a:lnTo>
                    <a:pt x="7864" y="4535"/>
                  </a:lnTo>
                  <a:lnTo>
                    <a:pt x="7846" y="4528"/>
                  </a:lnTo>
                  <a:lnTo>
                    <a:pt x="7829" y="4521"/>
                  </a:lnTo>
                  <a:lnTo>
                    <a:pt x="7811" y="4515"/>
                  </a:lnTo>
                  <a:lnTo>
                    <a:pt x="7794" y="4509"/>
                  </a:lnTo>
                  <a:lnTo>
                    <a:pt x="7776" y="4504"/>
                  </a:lnTo>
                  <a:lnTo>
                    <a:pt x="7758" y="4499"/>
                  </a:lnTo>
                  <a:lnTo>
                    <a:pt x="7739" y="4495"/>
                  </a:lnTo>
                  <a:lnTo>
                    <a:pt x="7721" y="4491"/>
                  </a:lnTo>
                  <a:lnTo>
                    <a:pt x="7702" y="4488"/>
                  </a:lnTo>
                  <a:lnTo>
                    <a:pt x="7699" y="4487"/>
                  </a:lnTo>
                  <a:lnTo>
                    <a:pt x="5250" y="4487"/>
                  </a:lnTo>
                  <a:lnTo>
                    <a:pt x="5218" y="4485"/>
                  </a:lnTo>
                  <a:lnTo>
                    <a:pt x="5186" y="4479"/>
                  </a:lnTo>
                  <a:lnTo>
                    <a:pt x="5155" y="4468"/>
                  </a:lnTo>
                  <a:lnTo>
                    <a:pt x="5126" y="4454"/>
                  </a:lnTo>
                  <a:lnTo>
                    <a:pt x="5099" y="4436"/>
                  </a:lnTo>
                  <a:lnTo>
                    <a:pt x="5074" y="4415"/>
                  </a:lnTo>
                  <a:lnTo>
                    <a:pt x="5053" y="4391"/>
                  </a:lnTo>
                  <a:lnTo>
                    <a:pt x="5035" y="4364"/>
                  </a:lnTo>
                  <a:lnTo>
                    <a:pt x="5020" y="4335"/>
                  </a:lnTo>
                  <a:lnTo>
                    <a:pt x="5009" y="4305"/>
                  </a:lnTo>
                  <a:lnTo>
                    <a:pt x="5003" y="4273"/>
                  </a:lnTo>
                  <a:lnTo>
                    <a:pt x="5000" y="4241"/>
                  </a:lnTo>
                  <a:lnTo>
                    <a:pt x="5002" y="4208"/>
                  </a:lnTo>
                  <a:lnTo>
                    <a:pt x="5007" y="4176"/>
                  </a:lnTo>
                  <a:lnTo>
                    <a:pt x="5527" y="2102"/>
                  </a:lnTo>
                  <a:lnTo>
                    <a:pt x="5530" y="2088"/>
                  </a:lnTo>
                  <a:lnTo>
                    <a:pt x="5533" y="2074"/>
                  </a:lnTo>
                  <a:lnTo>
                    <a:pt x="5535" y="2061"/>
                  </a:lnTo>
                  <a:lnTo>
                    <a:pt x="5536" y="2048"/>
                  </a:lnTo>
                  <a:lnTo>
                    <a:pt x="5538" y="2035"/>
                  </a:lnTo>
                  <a:lnTo>
                    <a:pt x="5538" y="2021"/>
                  </a:lnTo>
                  <a:lnTo>
                    <a:pt x="5539" y="2008"/>
                  </a:lnTo>
                  <a:lnTo>
                    <a:pt x="5539" y="1995"/>
                  </a:lnTo>
                  <a:lnTo>
                    <a:pt x="5538" y="1981"/>
                  </a:lnTo>
                  <a:lnTo>
                    <a:pt x="5537" y="1968"/>
                  </a:lnTo>
                  <a:lnTo>
                    <a:pt x="5536" y="1955"/>
                  </a:lnTo>
                  <a:lnTo>
                    <a:pt x="5534" y="1942"/>
                  </a:lnTo>
                  <a:lnTo>
                    <a:pt x="5532" y="1929"/>
                  </a:lnTo>
                  <a:lnTo>
                    <a:pt x="5529" y="1916"/>
                  </a:lnTo>
                  <a:lnTo>
                    <a:pt x="5526" y="1902"/>
                  </a:lnTo>
                  <a:lnTo>
                    <a:pt x="5522" y="1890"/>
                  </a:lnTo>
                  <a:lnTo>
                    <a:pt x="5518" y="1877"/>
                  </a:lnTo>
                  <a:lnTo>
                    <a:pt x="5514" y="1864"/>
                  </a:lnTo>
                  <a:lnTo>
                    <a:pt x="5509" y="1852"/>
                  </a:lnTo>
                  <a:lnTo>
                    <a:pt x="5504" y="1840"/>
                  </a:lnTo>
                  <a:lnTo>
                    <a:pt x="5498" y="1828"/>
                  </a:lnTo>
                  <a:lnTo>
                    <a:pt x="5492" y="1816"/>
                  </a:lnTo>
                  <a:lnTo>
                    <a:pt x="5486" y="1804"/>
                  </a:lnTo>
                  <a:lnTo>
                    <a:pt x="5479" y="1793"/>
                  </a:lnTo>
                  <a:lnTo>
                    <a:pt x="5472" y="1781"/>
                  </a:lnTo>
                  <a:lnTo>
                    <a:pt x="5464" y="1770"/>
                  </a:lnTo>
                  <a:lnTo>
                    <a:pt x="5456" y="1759"/>
                  </a:lnTo>
                  <a:lnTo>
                    <a:pt x="5448" y="1749"/>
                  </a:lnTo>
                  <a:lnTo>
                    <a:pt x="5440" y="1740"/>
                  </a:lnTo>
                  <a:lnTo>
                    <a:pt x="5431" y="1730"/>
                  </a:lnTo>
                  <a:lnTo>
                    <a:pt x="5422" y="1721"/>
                  </a:lnTo>
                  <a:lnTo>
                    <a:pt x="5413" y="1711"/>
                  </a:lnTo>
                  <a:lnTo>
                    <a:pt x="5403" y="1703"/>
                  </a:lnTo>
                  <a:lnTo>
                    <a:pt x="5393" y="1694"/>
                  </a:lnTo>
                  <a:lnTo>
                    <a:pt x="5382" y="1686"/>
                  </a:lnTo>
                  <a:lnTo>
                    <a:pt x="5372" y="1678"/>
                  </a:lnTo>
                  <a:lnTo>
                    <a:pt x="5361" y="1671"/>
                  </a:lnTo>
                  <a:lnTo>
                    <a:pt x="5350" y="1664"/>
                  </a:lnTo>
                  <a:lnTo>
                    <a:pt x="5338" y="1657"/>
                  </a:lnTo>
                  <a:lnTo>
                    <a:pt x="5326" y="1650"/>
                  </a:lnTo>
                  <a:lnTo>
                    <a:pt x="5314" y="1644"/>
                  </a:lnTo>
                  <a:lnTo>
                    <a:pt x="5302" y="1639"/>
                  </a:lnTo>
                  <a:lnTo>
                    <a:pt x="5289" y="1633"/>
                  </a:lnTo>
                  <a:lnTo>
                    <a:pt x="5277" y="1628"/>
                  </a:lnTo>
                  <a:lnTo>
                    <a:pt x="5264" y="1624"/>
                  </a:lnTo>
                  <a:lnTo>
                    <a:pt x="5252" y="1620"/>
                  </a:lnTo>
                  <a:lnTo>
                    <a:pt x="5239" y="1617"/>
                  </a:lnTo>
                  <a:lnTo>
                    <a:pt x="5226" y="1614"/>
                  </a:lnTo>
                  <a:lnTo>
                    <a:pt x="5213" y="1611"/>
                  </a:lnTo>
                  <a:lnTo>
                    <a:pt x="5200" y="1609"/>
                  </a:lnTo>
                  <a:lnTo>
                    <a:pt x="5187" y="1607"/>
                  </a:lnTo>
                  <a:lnTo>
                    <a:pt x="5174" y="1606"/>
                  </a:lnTo>
                  <a:lnTo>
                    <a:pt x="5161" y="1605"/>
                  </a:lnTo>
                  <a:lnTo>
                    <a:pt x="5148" y="1604"/>
                  </a:lnTo>
                  <a:lnTo>
                    <a:pt x="5135" y="1604"/>
                  </a:lnTo>
                  <a:lnTo>
                    <a:pt x="5121" y="1605"/>
                  </a:lnTo>
                  <a:lnTo>
                    <a:pt x="5108" y="1606"/>
                  </a:lnTo>
                  <a:lnTo>
                    <a:pt x="5095" y="1607"/>
                  </a:lnTo>
                  <a:lnTo>
                    <a:pt x="5081" y="1609"/>
                  </a:lnTo>
                  <a:lnTo>
                    <a:pt x="5068" y="1611"/>
                  </a:lnTo>
                  <a:lnTo>
                    <a:pt x="5055" y="1613"/>
                  </a:lnTo>
                  <a:lnTo>
                    <a:pt x="5042" y="1616"/>
                  </a:lnTo>
                  <a:lnTo>
                    <a:pt x="5030" y="1620"/>
                  </a:lnTo>
                  <a:lnTo>
                    <a:pt x="5017" y="1624"/>
                  </a:lnTo>
                  <a:lnTo>
                    <a:pt x="5004" y="1628"/>
                  </a:lnTo>
                  <a:lnTo>
                    <a:pt x="4992" y="1633"/>
                  </a:lnTo>
                  <a:lnTo>
                    <a:pt x="4980" y="1638"/>
                  </a:lnTo>
                  <a:lnTo>
                    <a:pt x="4967" y="1644"/>
                  </a:lnTo>
                  <a:lnTo>
                    <a:pt x="4955" y="1650"/>
                  </a:lnTo>
                  <a:lnTo>
                    <a:pt x="4943" y="1656"/>
                  </a:lnTo>
                  <a:lnTo>
                    <a:pt x="4932" y="1663"/>
                  </a:lnTo>
                  <a:lnTo>
                    <a:pt x="4921" y="1670"/>
                  </a:lnTo>
                  <a:lnTo>
                    <a:pt x="4910" y="1677"/>
                  </a:lnTo>
                  <a:lnTo>
                    <a:pt x="4899" y="1685"/>
                  </a:lnTo>
                  <a:lnTo>
                    <a:pt x="4889" y="1693"/>
                  </a:lnTo>
                  <a:lnTo>
                    <a:pt x="4879" y="1701"/>
                  </a:lnTo>
                  <a:lnTo>
                    <a:pt x="4869" y="1710"/>
                  </a:lnTo>
                  <a:lnTo>
                    <a:pt x="4860" y="1719"/>
                  </a:lnTo>
                  <a:lnTo>
                    <a:pt x="4850" y="1729"/>
                  </a:lnTo>
                  <a:lnTo>
                    <a:pt x="4841" y="1738"/>
                  </a:lnTo>
                  <a:lnTo>
                    <a:pt x="4832" y="1749"/>
                  </a:lnTo>
                  <a:lnTo>
                    <a:pt x="4824" y="1759"/>
                  </a:lnTo>
                  <a:lnTo>
                    <a:pt x="4816" y="1770"/>
                  </a:lnTo>
                  <a:lnTo>
                    <a:pt x="4814" y="1773"/>
                  </a:lnTo>
                  <a:close/>
                  <a:moveTo>
                    <a:pt x="2794" y="8400"/>
                  </a:moveTo>
                  <a:lnTo>
                    <a:pt x="2794" y="4746"/>
                  </a:lnTo>
                  <a:lnTo>
                    <a:pt x="1748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5" y="4746"/>
                  </a:lnTo>
                  <a:lnTo>
                    <a:pt x="1744" y="4746"/>
                  </a:lnTo>
                  <a:lnTo>
                    <a:pt x="1744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6"/>
                  </a:lnTo>
                  <a:lnTo>
                    <a:pt x="1743" y="4747"/>
                  </a:lnTo>
                  <a:lnTo>
                    <a:pt x="1742" y="4747"/>
                  </a:lnTo>
                  <a:lnTo>
                    <a:pt x="1742" y="4747"/>
                  </a:lnTo>
                  <a:lnTo>
                    <a:pt x="1741" y="4748"/>
                  </a:lnTo>
                  <a:lnTo>
                    <a:pt x="1740" y="4748"/>
                  </a:lnTo>
                  <a:lnTo>
                    <a:pt x="1740" y="4749"/>
                  </a:lnTo>
                  <a:lnTo>
                    <a:pt x="1739" y="4749"/>
                  </a:lnTo>
                  <a:lnTo>
                    <a:pt x="1739" y="4750"/>
                  </a:lnTo>
                  <a:lnTo>
                    <a:pt x="1738" y="4750"/>
                  </a:lnTo>
                  <a:lnTo>
                    <a:pt x="1738" y="4751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2"/>
                  </a:lnTo>
                  <a:lnTo>
                    <a:pt x="1737" y="4753"/>
                  </a:lnTo>
                  <a:lnTo>
                    <a:pt x="1737" y="4753"/>
                  </a:lnTo>
                  <a:lnTo>
                    <a:pt x="1736" y="4753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4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5"/>
                  </a:lnTo>
                  <a:lnTo>
                    <a:pt x="1736" y="4756"/>
                  </a:lnTo>
                  <a:lnTo>
                    <a:pt x="1736" y="4758"/>
                  </a:lnTo>
                  <a:lnTo>
                    <a:pt x="1736" y="8388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1"/>
                  </a:lnTo>
                  <a:lnTo>
                    <a:pt x="1736" y="8392"/>
                  </a:lnTo>
                  <a:lnTo>
                    <a:pt x="1736" y="8392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6" y="8393"/>
                  </a:lnTo>
                  <a:lnTo>
                    <a:pt x="1737" y="8394"/>
                  </a:lnTo>
                  <a:lnTo>
                    <a:pt x="1738" y="8395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8" y="8396"/>
                  </a:lnTo>
                  <a:lnTo>
                    <a:pt x="1739" y="8396"/>
                  </a:lnTo>
                  <a:lnTo>
                    <a:pt x="1739" y="8397"/>
                  </a:lnTo>
                  <a:lnTo>
                    <a:pt x="1739" y="8397"/>
                  </a:lnTo>
                  <a:lnTo>
                    <a:pt x="1740" y="8398"/>
                  </a:lnTo>
                  <a:lnTo>
                    <a:pt x="1741" y="8398"/>
                  </a:lnTo>
                  <a:lnTo>
                    <a:pt x="1741" y="8398"/>
                  </a:lnTo>
                  <a:lnTo>
                    <a:pt x="1742" y="8399"/>
                  </a:lnTo>
                  <a:lnTo>
                    <a:pt x="1743" y="8399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3" y="8400"/>
                  </a:lnTo>
                  <a:lnTo>
                    <a:pt x="1744" y="8400"/>
                  </a:lnTo>
                  <a:lnTo>
                    <a:pt x="1744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5" y="8400"/>
                  </a:lnTo>
                  <a:lnTo>
                    <a:pt x="1748" y="8400"/>
                  </a:lnTo>
                  <a:lnTo>
                    <a:pt x="2794" y="8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" name="Google Shape;679;p7">
            <a:extLst>
              <a:ext uri="{FF2B5EF4-FFF2-40B4-BE49-F238E27FC236}">
                <a16:creationId xmlns:a16="http://schemas.microsoft.com/office/drawing/2014/main" id="{A2A79634-AE9B-4D77-A078-F474EF751E3A}"/>
              </a:ext>
            </a:extLst>
          </p:cNvPr>
          <p:cNvGrpSpPr/>
          <p:nvPr/>
        </p:nvGrpSpPr>
        <p:grpSpPr>
          <a:xfrm>
            <a:off x="10888678" y="2660110"/>
            <a:ext cx="633600" cy="633600"/>
            <a:chOff x="10888678" y="4459160"/>
            <a:chExt cx="633600" cy="633600"/>
          </a:xfrm>
          <a:solidFill>
            <a:schemeClr val="bg1"/>
          </a:solidFill>
        </p:grpSpPr>
        <p:sp>
          <p:nvSpPr>
            <p:cNvPr id="269" name="Google Shape;680;p7">
              <a:extLst>
                <a:ext uri="{FF2B5EF4-FFF2-40B4-BE49-F238E27FC236}">
                  <a16:creationId xmlns:a16="http://schemas.microsoft.com/office/drawing/2014/main" id="{DC768AB9-D3D4-42FA-86E7-4F4EFD5A5FC8}"/>
                </a:ext>
              </a:extLst>
            </p:cNvPr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3911" y="3399"/>
                  </a:moveTo>
                  <a:lnTo>
                    <a:pt x="3911" y="3423"/>
                  </a:lnTo>
                  <a:lnTo>
                    <a:pt x="3909" y="3447"/>
                  </a:lnTo>
                  <a:lnTo>
                    <a:pt x="3907" y="3471"/>
                  </a:lnTo>
                  <a:lnTo>
                    <a:pt x="3904" y="3495"/>
                  </a:lnTo>
                  <a:lnTo>
                    <a:pt x="3900" y="3518"/>
                  </a:lnTo>
                  <a:lnTo>
                    <a:pt x="3895" y="3542"/>
                  </a:lnTo>
                  <a:lnTo>
                    <a:pt x="3889" y="3565"/>
                  </a:lnTo>
                  <a:lnTo>
                    <a:pt x="3883" y="3588"/>
                  </a:lnTo>
                  <a:lnTo>
                    <a:pt x="3876" y="3611"/>
                  </a:lnTo>
                  <a:lnTo>
                    <a:pt x="3867" y="3633"/>
                  </a:lnTo>
                  <a:lnTo>
                    <a:pt x="3858" y="3655"/>
                  </a:lnTo>
                  <a:lnTo>
                    <a:pt x="3848" y="3677"/>
                  </a:lnTo>
                  <a:lnTo>
                    <a:pt x="3838" y="3698"/>
                  </a:lnTo>
                  <a:lnTo>
                    <a:pt x="3826" y="3719"/>
                  </a:lnTo>
                  <a:lnTo>
                    <a:pt x="3813" y="3740"/>
                  </a:lnTo>
                  <a:lnTo>
                    <a:pt x="3800" y="3760"/>
                  </a:lnTo>
                  <a:lnTo>
                    <a:pt x="3786" y="3779"/>
                  </a:lnTo>
                  <a:lnTo>
                    <a:pt x="3772" y="3798"/>
                  </a:lnTo>
                  <a:lnTo>
                    <a:pt x="3756" y="3817"/>
                  </a:lnTo>
                  <a:lnTo>
                    <a:pt x="3740" y="3835"/>
                  </a:lnTo>
                  <a:lnTo>
                    <a:pt x="3724" y="3852"/>
                  </a:lnTo>
                  <a:lnTo>
                    <a:pt x="3707" y="3868"/>
                  </a:lnTo>
                  <a:lnTo>
                    <a:pt x="3689" y="3884"/>
                  </a:lnTo>
                  <a:lnTo>
                    <a:pt x="3670" y="3900"/>
                  </a:lnTo>
                  <a:lnTo>
                    <a:pt x="3651" y="3914"/>
                  </a:lnTo>
                  <a:lnTo>
                    <a:pt x="3632" y="3928"/>
                  </a:lnTo>
                  <a:lnTo>
                    <a:pt x="3612" y="3941"/>
                  </a:lnTo>
                  <a:lnTo>
                    <a:pt x="3591" y="3954"/>
                  </a:lnTo>
                  <a:lnTo>
                    <a:pt x="3570" y="3966"/>
                  </a:lnTo>
                  <a:lnTo>
                    <a:pt x="3549" y="3976"/>
                  </a:lnTo>
                  <a:lnTo>
                    <a:pt x="3527" y="3986"/>
                  </a:lnTo>
                  <a:lnTo>
                    <a:pt x="3505" y="3995"/>
                  </a:lnTo>
                  <a:lnTo>
                    <a:pt x="3482" y="4004"/>
                  </a:lnTo>
                  <a:lnTo>
                    <a:pt x="3460" y="4011"/>
                  </a:lnTo>
                  <a:lnTo>
                    <a:pt x="3437" y="4017"/>
                  </a:lnTo>
                  <a:lnTo>
                    <a:pt x="3413" y="4023"/>
                  </a:lnTo>
                  <a:lnTo>
                    <a:pt x="3390" y="4028"/>
                  </a:lnTo>
                  <a:lnTo>
                    <a:pt x="3366" y="4032"/>
                  </a:lnTo>
                  <a:lnTo>
                    <a:pt x="3343" y="4035"/>
                  </a:lnTo>
                  <a:lnTo>
                    <a:pt x="3319" y="4037"/>
                  </a:lnTo>
                  <a:lnTo>
                    <a:pt x="3295" y="4039"/>
                  </a:lnTo>
                  <a:lnTo>
                    <a:pt x="3271" y="4039"/>
                  </a:lnTo>
                  <a:lnTo>
                    <a:pt x="3247" y="4039"/>
                  </a:lnTo>
                  <a:lnTo>
                    <a:pt x="3223" y="4037"/>
                  </a:lnTo>
                  <a:lnTo>
                    <a:pt x="3199" y="4035"/>
                  </a:lnTo>
                  <a:lnTo>
                    <a:pt x="3176" y="4032"/>
                  </a:lnTo>
                  <a:lnTo>
                    <a:pt x="3152" y="4028"/>
                  </a:lnTo>
                  <a:lnTo>
                    <a:pt x="3129" y="4023"/>
                  </a:lnTo>
                  <a:lnTo>
                    <a:pt x="3105" y="4018"/>
                  </a:lnTo>
                  <a:lnTo>
                    <a:pt x="3082" y="4011"/>
                  </a:lnTo>
                  <a:lnTo>
                    <a:pt x="3060" y="4004"/>
                  </a:lnTo>
                  <a:lnTo>
                    <a:pt x="3037" y="3995"/>
                  </a:lnTo>
                  <a:lnTo>
                    <a:pt x="3015" y="3986"/>
                  </a:lnTo>
                  <a:lnTo>
                    <a:pt x="2993" y="3976"/>
                  </a:lnTo>
                  <a:lnTo>
                    <a:pt x="2972" y="3966"/>
                  </a:lnTo>
                  <a:lnTo>
                    <a:pt x="2951" y="3954"/>
                  </a:lnTo>
                  <a:lnTo>
                    <a:pt x="2930" y="3941"/>
                  </a:lnTo>
                  <a:lnTo>
                    <a:pt x="2910" y="3928"/>
                  </a:lnTo>
                  <a:lnTo>
                    <a:pt x="2891" y="3914"/>
                  </a:lnTo>
                  <a:lnTo>
                    <a:pt x="2872" y="3900"/>
                  </a:lnTo>
                  <a:lnTo>
                    <a:pt x="2854" y="3884"/>
                  </a:lnTo>
                  <a:lnTo>
                    <a:pt x="2836" y="3868"/>
                  </a:lnTo>
                  <a:lnTo>
                    <a:pt x="2818" y="3852"/>
                  </a:lnTo>
                  <a:lnTo>
                    <a:pt x="2802" y="3835"/>
                  </a:lnTo>
                  <a:lnTo>
                    <a:pt x="2786" y="3817"/>
                  </a:lnTo>
                  <a:lnTo>
                    <a:pt x="2771" y="3798"/>
                  </a:lnTo>
                  <a:lnTo>
                    <a:pt x="2756" y="3779"/>
                  </a:lnTo>
                  <a:lnTo>
                    <a:pt x="2742" y="3760"/>
                  </a:lnTo>
                  <a:lnTo>
                    <a:pt x="2729" y="3740"/>
                  </a:lnTo>
                  <a:lnTo>
                    <a:pt x="2716" y="3719"/>
                  </a:lnTo>
                  <a:lnTo>
                    <a:pt x="2704" y="3698"/>
                  </a:lnTo>
                  <a:lnTo>
                    <a:pt x="2694" y="3677"/>
                  </a:lnTo>
                  <a:lnTo>
                    <a:pt x="2684" y="3655"/>
                  </a:lnTo>
                  <a:lnTo>
                    <a:pt x="2675" y="3633"/>
                  </a:lnTo>
                  <a:lnTo>
                    <a:pt x="2666" y="3611"/>
                  </a:lnTo>
                  <a:lnTo>
                    <a:pt x="2659" y="3588"/>
                  </a:lnTo>
                  <a:lnTo>
                    <a:pt x="2652" y="3565"/>
                  </a:lnTo>
                  <a:lnTo>
                    <a:pt x="2647" y="3542"/>
                  </a:lnTo>
                  <a:lnTo>
                    <a:pt x="2642" y="3518"/>
                  </a:lnTo>
                  <a:lnTo>
                    <a:pt x="2638" y="3495"/>
                  </a:lnTo>
                  <a:lnTo>
                    <a:pt x="2635" y="3471"/>
                  </a:lnTo>
                  <a:lnTo>
                    <a:pt x="2633" y="3447"/>
                  </a:lnTo>
                  <a:lnTo>
                    <a:pt x="2631" y="3423"/>
                  </a:lnTo>
                  <a:lnTo>
                    <a:pt x="2631" y="3399"/>
                  </a:lnTo>
                  <a:lnTo>
                    <a:pt x="2631" y="3375"/>
                  </a:lnTo>
                  <a:lnTo>
                    <a:pt x="2633" y="3351"/>
                  </a:lnTo>
                  <a:lnTo>
                    <a:pt x="2635" y="3327"/>
                  </a:lnTo>
                  <a:lnTo>
                    <a:pt x="2638" y="3304"/>
                  </a:lnTo>
                  <a:lnTo>
                    <a:pt x="2642" y="3280"/>
                  </a:lnTo>
                  <a:lnTo>
                    <a:pt x="2647" y="3257"/>
                  </a:lnTo>
                  <a:lnTo>
                    <a:pt x="2652" y="3233"/>
                  </a:lnTo>
                  <a:lnTo>
                    <a:pt x="2659" y="3210"/>
                  </a:lnTo>
                  <a:lnTo>
                    <a:pt x="2666" y="3188"/>
                  </a:lnTo>
                  <a:lnTo>
                    <a:pt x="2675" y="3165"/>
                  </a:lnTo>
                  <a:lnTo>
                    <a:pt x="2684" y="3143"/>
                  </a:lnTo>
                  <a:lnTo>
                    <a:pt x="2694" y="3121"/>
                  </a:lnTo>
                  <a:lnTo>
                    <a:pt x="2704" y="3100"/>
                  </a:lnTo>
                  <a:lnTo>
                    <a:pt x="2716" y="3079"/>
                  </a:lnTo>
                  <a:lnTo>
                    <a:pt x="2729" y="3058"/>
                  </a:lnTo>
                  <a:lnTo>
                    <a:pt x="2742" y="3038"/>
                  </a:lnTo>
                  <a:lnTo>
                    <a:pt x="2756" y="3019"/>
                  </a:lnTo>
                  <a:lnTo>
                    <a:pt x="2771" y="3000"/>
                  </a:lnTo>
                  <a:lnTo>
                    <a:pt x="2786" y="2982"/>
                  </a:lnTo>
                  <a:lnTo>
                    <a:pt x="2802" y="2964"/>
                  </a:lnTo>
                  <a:lnTo>
                    <a:pt x="2818" y="2947"/>
                  </a:lnTo>
                  <a:lnTo>
                    <a:pt x="2836" y="2930"/>
                  </a:lnTo>
                  <a:lnTo>
                    <a:pt x="2854" y="2914"/>
                  </a:lnTo>
                  <a:lnTo>
                    <a:pt x="2872" y="2899"/>
                  </a:lnTo>
                  <a:lnTo>
                    <a:pt x="2891" y="2884"/>
                  </a:lnTo>
                  <a:lnTo>
                    <a:pt x="2910" y="2871"/>
                  </a:lnTo>
                  <a:lnTo>
                    <a:pt x="2930" y="2857"/>
                  </a:lnTo>
                  <a:lnTo>
                    <a:pt x="2951" y="2845"/>
                  </a:lnTo>
                  <a:lnTo>
                    <a:pt x="2972" y="2833"/>
                  </a:lnTo>
                  <a:lnTo>
                    <a:pt x="2993" y="2822"/>
                  </a:lnTo>
                  <a:lnTo>
                    <a:pt x="3015" y="2812"/>
                  </a:lnTo>
                  <a:lnTo>
                    <a:pt x="3037" y="2803"/>
                  </a:lnTo>
                  <a:lnTo>
                    <a:pt x="3060" y="2795"/>
                  </a:lnTo>
                  <a:lnTo>
                    <a:pt x="3082" y="2787"/>
                  </a:lnTo>
                  <a:lnTo>
                    <a:pt x="3105" y="2781"/>
                  </a:lnTo>
                  <a:lnTo>
                    <a:pt x="3129" y="2775"/>
                  </a:lnTo>
                  <a:lnTo>
                    <a:pt x="3152" y="2770"/>
                  </a:lnTo>
                  <a:lnTo>
                    <a:pt x="3176" y="2766"/>
                  </a:lnTo>
                  <a:lnTo>
                    <a:pt x="3199" y="2763"/>
                  </a:lnTo>
                  <a:lnTo>
                    <a:pt x="3223" y="2761"/>
                  </a:lnTo>
                  <a:lnTo>
                    <a:pt x="3247" y="2759"/>
                  </a:lnTo>
                  <a:lnTo>
                    <a:pt x="3271" y="2759"/>
                  </a:lnTo>
                  <a:lnTo>
                    <a:pt x="3295" y="2759"/>
                  </a:lnTo>
                  <a:lnTo>
                    <a:pt x="3319" y="2761"/>
                  </a:lnTo>
                  <a:lnTo>
                    <a:pt x="3343" y="2763"/>
                  </a:lnTo>
                  <a:lnTo>
                    <a:pt x="3366" y="2766"/>
                  </a:lnTo>
                  <a:lnTo>
                    <a:pt x="3390" y="2770"/>
                  </a:lnTo>
                  <a:lnTo>
                    <a:pt x="3413" y="2775"/>
                  </a:lnTo>
                  <a:lnTo>
                    <a:pt x="3437" y="2781"/>
                  </a:lnTo>
                  <a:lnTo>
                    <a:pt x="3460" y="2787"/>
                  </a:lnTo>
                  <a:lnTo>
                    <a:pt x="3482" y="2795"/>
                  </a:lnTo>
                  <a:lnTo>
                    <a:pt x="3505" y="2803"/>
                  </a:lnTo>
                  <a:lnTo>
                    <a:pt x="3527" y="2812"/>
                  </a:lnTo>
                  <a:lnTo>
                    <a:pt x="3549" y="2822"/>
                  </a:lnTo>
                  <a:lnTo>
                    <a:pt x="3570" y="2833"/>
                  </a:lnTo>
                  <a:lnTo>
                    <a:pt x="3591" y="2845"/>
                  </a:lnTo>
                  <a:lnTo>
                    <a:pt x="3612" y="2857"/>
                  </a:lnTo>
                  <a:lnTo>
                    <a:pt x="3632" y="2871"/>
                  </a:lnTo>
                  <a:lnTo>
                    <a:pt x="3651" y="2884"/>
                  </a:lnTo>
                  <a:lnTo>
                    <a:pt x="3670" y="2899"/>
                  </a:lnTo>
                  <a:lnTo>
                    <a:pt x="3689" y="2914"/>
                  </a:lnTo>
                  <a:lnTo>
                    <a:pt x="3707" y="2930"/>
                  </a:lnTo>
                  <a:lnTo>
                    <a:pt x="3724" y="2947"/>
                  </a:lnTo>
                  <a:lnTo>
                    <a:pt x="3740" y="2964"/>
                  </a:lnTo>
                  <a:lnTo>
                    <a:pt x="3756" y="2982"/>
                  </a:lnTo>
                  <a:lnTo>
                    <a:pt x="3772" y="3000"/>
                  </a:lnTo>
                  <a:lnTo>
                    <a:pt x="3786" y="3019"/>
                  </a:lnTo>
                  <a:lnTo>
                    <a:pt x="3800" y="3038"/>
                  </a:lnTo>
                  <a:lnTo>
                    <a:pt x="3813" y="3058"/>
                  </a:lnTo>
                  <a:lnTo>
                    <a:pt x="3826" y="3079"/>
                  </a:lnTo>
                  <a:lnTo>
                    <a:pt x="3838" y="3100"/>
                  </a:lnTo>
                  <a:lnTo>
                    <a:pt x="3848" y="3121"/>
                  </a:lnTo>
                  <a:lnTo>
                    <a:pt x="3858" y="3143"/>
                  </a:lnTo>
                  <a:lnTo>
                    <a:pt x="3867" y="3165"/>
                  </a:lnTo>
                  <a:lnTo>
                    <a:pt x="3876" y="3188"/>
                  </a:lnTo>
                  <a:lnTo>
                    <a:pt x="3883" y="3210"/>
                  </a:lnTo>
                  <a:lnTo>
                    <a:pt x="3890" y="3233"/>
                  </a:lnTo>
                  <a:lnTo>
                    <a:pt x="3895" y="3257"/>
                  </a:lnTo>
                  <a:lnTo>
                    <a:pt x="3900" y="3280"/>
                  </a:lnTo>
                  <a:lnTo>
                    <a:pt x="3904" y="3304"/>
                  </a:lnTo>
                  <a:lnTo>
                    <a:pt x="3907" y="3327"/>
                  </a:lnTo>
                  <a:lnTo>
                    <a:pt x="3909" y="3351"/>
                  </a:lnTo>
                  <a:lnTo>
                    <a:pt x="3911" y="3375"/>
                  </a:lnTo>
                  <a:lnTo>
                    <a:pt x="3911" y="33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681;p7">
              <a:extLst>
                <a:ext uri="{FF2B5EF4-FFF2-40B4-BE49-F238E27FC236}">
                  <a16:creationId xmlns:a16="http://schemas.microsoft.com/office/drawing/2014/main" id="{E659913B-334F-4220-A9B6-5EDB574DB019}"/>
                </a:ext>
              </a:extLst>
            </p:cNvPr>
            <p:cNvSpPr/>
            <p:nvPr/>
          </p:nvSpPr>
          <p:spPr>
            <a:xfrm>
              <a:off x="10888678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440" y="3313"/>
                  </a:moveTo>
                  <a:lnTo>
                    <a:pt x="5441" y="3322"/>
                  </a:lnTo>
                  <a:lnTo>
                    <a:pt x="5442" y="3394"/>
                  </a:lnTo>
                  <a:lnTo>
                    <a:pt x="5442" y="3404"/>
                  </a:lnTo>
                  <a:lnTo>
                    <a:pt x="5441" y="3476"/>
                  </a:lnTo>
                  <a:lnTo>
                    <a:pt x="5440" y="3485"/>
                  </a:lnTo>
                  <a:lnTo>
                    <a:pt x="5436" y="3557"/>
                  </a:lnTo>
                  <a:lnTo>
                    <a:pt x="5435" y="3566"/>
                  </a:lnTo>
                  <a:lnTo>
                    <a:pt x="5429" y="3638"/>
                  </a:lnTo>
                  <a:lnTo>
                    <a:pt x="5428" y="3647"/>
                  </a:lnTo>
                  <a:lnTo>
                    <a:pt x="5418" y="3719"/>
                  </a:lnTo>
                  <a:lnTo>
                    <a:pt x="5417" y="3728"/>
                  </a:lnTo>
                  <a:lnTo>
                    <a:pt x="5405" y="3798"/>
                  </a:lnTo>
                  <a:lnTo>
                    <a:pt x="5403" y="3808"/>
                  </a:lnTo>
                  <a:lnTo>
                    <a:pt x="5388" y="3878"/>
                  </a:lnTo>
                  <a:lnTo>
                    <a:pt x="5386" y="3887"/>
                  </a:lnTo>
                  <a:lnTo>
                    <a:pt x="5369" y="3957"/>
                  </a:lnTo>
                  <a:lnTo>
                    <a:pt x="5367" y="3965"/>
                  </a:lnTo>
                  <a:lnTo>
                    <a:pt x="5347" y="4034"/>
                  </a:lnTo>
                  <a:lnTo>
                    <a:pt x="5344" y="4043"/>
                  </a:lnTo>
                  <a:lnTo>
                    <a:pt x="5322" y="4111"/>
                  </a:lnTo>
                  <a:lnTo>
                    <a:pt x="5319" y="4120"/>
                  </a:lnTo>
                  <a:lnTo>
                    <a:pt x="5294" y="4187"/>
                  </a:lnTo>
                  <a:lnTo>
                    <a:pt x="5291" y="4196"/>
                  </a:lnTo>
                  <a:lnTo>
                    <a:pt x="5263" y="4263"/>
                  </a:lnTo>
                  <a:lnTo>
                    <a:pt x="5259" y="4271"/>
                  </a:lnTo>
                  <a:lnTo>
                    <a:pt x="5230" y="4336"/>
                  </a:lnTo>
                  <a:lnTo>
                    <a:pt x="5225" y="4345"/>
                  </a:lnTo>
                  <a:lnTo>
                    <a:pt x="5193" y="4409"/>
                  </a:lnTo>
                  <a:lnTo>
                    <a:pt x="5189" y="4417"/>
                  </a:lnTo>
                  <a:lnTo>
                    <a:pt x="5154" y="4481"/>
                  </a:lnTo>
                  <a:lnTo>
                    <a:pt x="5149" y="4489"/>
                  </a:lnTo>
                  <a:lnTo>
                    <a:pt x="5112" y="4551"/>
                  </a:lnTo>
                  <a:lnTo>
                    <a:pt x="5107" y="4559"/>
                  </a:lnTo>
                  <a:lnTo>
                    <a:pt x="5067" y="4619"/>
                  </a:lnTo>
                  <a:lnTo>
                    <a:pt x="5062" y="4627"/>
                  </a:lnTo>
                  <a:lnTo>
                    <a:pt x="5020" y="4685"/>
                  </a:lnTo>
                  <a:lnTo>
                    <a:pt x="5015" y="4693"/>
                  </a:lnTo>
                  <a:lnTo>
                    <a:pt x="4973" y="4747"/>
                  </a:lnTo>
                  <a:lnTo>
                    <a:pt x="6857" y="6632"/>
                  </a:lnTo>
                  <a:lnTo>
                    <a:pt x="7705" y="5784"/>
                  </a:lnTo>
                  <a:lnTo>
                    <a:pt x="7730" y="5763"/>
                  </a:lnTo>
                  <a:lnTo>
                    <a:pt x="7757" y="5744"/>
                  </a:lnTo>
                  <a:lnTo>
                    <a:pt x="7786" y="5730"/>
                  </a:lnTo>
                  <a:lnTo>
                    <a:pt x="7817" y="5719"/>
                  </a:lnTo>
                  <a:lnTo>
                    <a:pt x="7849" y="5713"/>
                  </a:lnTo>
                  <a:lnTo>
                    <a:pt x="7882" y="5711"/>
                  </a:lnTo>
                  <a:lnTo>
                    <a:pt x="7915" y="5713"/>
                  </a:lnTo>
                  <a:lnTo>
                    <a:pt x="7947" y="5720"/>
                  </a:lnTo>
                  <a:lnTo>
                    <a:pt x="7978" y="5730"/>
                  </a:lnTo>
                  <a:lnTo>
                    <a:pt x="8007" y="5745"/>
                  </a:lnTo>
                  <a:lnTo>
                    <a:pt x="8034" y="5763"/>
                  </a:lnTo>
                  <a:lnTo>
                    <a:pt x="8059" y="5784"/>
                  </a:lnTo>
                  <a:lnTo>
                    <a:pt x="8080" y="5809"/>
                  </a:lnTo>
                  <a:lnTo>
                    <a:pt x="8099" y="5836"/>
                  </a:lnTo>
                  <a:lnTo>
                    <a:pt x="8113" y="5865"/>
                  </a:lnTo>
                  <a:lnTo>
                    <a:pt x="8124" y="5896"/>
                  </a:lnTo>
                  <a:lnTo>
                    <a:pt x="8130" y="5928"/>
                  </a:lnTo>
                  <a:lnTo>
                    <a:pt x="8132" y="5961"/>
                  </a:lnTo>
                  <a:lnTo>
                    <a:pt x="8130" y="5994"/>
                  </a:lnTo>
                  <a:lnTo>
                    <a:pt x="8123" y="6026"/>
                  </a:lnTo>
                  <a:lnTo>
                    <a:pt x="8113" y="6057"/>
                  </a:lnTo>
                  <a:lnTo>
                    <a:pt x="8098" y="6086"/>
                  </a:lnTo>
                  <a:lnTo>
                    <a:pt x="8080" y="6113"/>
                  </a:lnTo>
                  <a:lnTo>
                    <a:pt x="8059" y="6138"/>
                  </a:lnTo>
                  <a:lnTo>
                    <a:pt x="7211" y="6985"/>
                  </a:lnTo>
                  <a:lnTo>
                    <a:pt x="7626" y="7400"/>
                  </a:lnTo>
                  <a:lnTo>
                    <a:pt x="8473" y="6552"/>
                  </a:lnTo>
                  <a:lnTo>
                    <a:pt x="8498" y="6531"/>
                  </a:lnTo>
                  <a:lnTo>
                    <a:pt x="8525" y="6512"/>
                  </a:lnTo>
                  <a:lnTo>
                    <a:pt x="8554" y="6498"/>
                  </a:lnTo>
                  <a:lnTo>
                    <a:pt x="8585" y="6488"/>
                  </a:lnTo>
                  <a:lnTo>
                    <a:pt x="8617" y="6481"/>
                  </a:lnTo>
                  <a:lnTo>
                    <a:pt x="8650" y="6479"/>
                  </a:lnTo>
                  <a:lnTo>
                    <a:pt x="8683" y="6481"/>
                  </a:lnTo>
                  <a:lnTo>
                    <a:pt x="8715" y="6488"/>
                  </a:lnTo>
                  <a:lnTo>
                    <a:pt x="8746" y="6498"/>
                  </a:lnTo>
                  <a:lnTo>
                    <a:pt x="8775" y="6512"/>
                  </a:lnTo>
                  <a:lnTo>
                    <a:pt x="8802" y="6531"/>
                  </a:lnTo>
                  <a:lnTo>
                    <a:pt x="8827" y="6552"/>
                  </a:lnTo>
                  <a:lnTo>
                    <a:pt x="8848" y="6577"/>
                  </a:lnTo>
                  <a:lnTo>
                    <a:pt x="8867" y="6604"/>
                  </a:lnTo>
                  <a:lnTo>
                    <a:pt x="8881" y="6633"/>
                  </a:lnTo>
                  <a:lnTo>
                    <a:pt x="8891" y="6664"/>
                  </a:lnTo>
                  <a:lnTo>
                    <a:pt x="8898" y="6696"/>
                  </a:lnTo>
                  <a:lnTo>
                    <a:pt x="8900" y="6729"/>
                  </a:lnTo>
                  <a:lnTo>
                    <a:pt x="8898" y="6762"/>
                  </a:lnTo>
                  <a:lnTo>
                    <a:pt x="8891" y="6794"/>
                  </a:lnTo>
                  <a:lnTo>
                    <a:pt x="8881" y="6825"/>
                  </a:lnTo>
                  <a:lnTo>
                    <a:pt x="8867" y="6854"/>
                  </a:lnTo>
                  <a:lnTo>
                    <a:pt x="8848" y="6881"/>
                  </a:lnTo>
                  <a:lnTo>
                    <a:pt x="8827" y="6906"/>
                  </a:lnTo>
                  <a:lnTo>
                    <a:pt x="7979" y="7754"/>
                  </a:lnTo>
                  <a:lnTo>
                    <a:pt x="8571" y="8345"/>
                  </a:lnTo>
                  <a:lnTo>
                    <a:pt x="8592" y="8370"/>
                  </a:lnTo>
                  <a:lnTo>
                    <a:pt x="8611" y="8397"/>
                  </a:lnTo>
                  <a:lnTo>
                    <a:pt x="8625" y="8426"/>
                  </a:lnTo>
                  <a:lnTo>
                    <a:pt x="8635" y="8457"/>
                  </a:lnTo>
                  <a:lnTo>
                    <a:pt x="8642" y="8489"/>
                  </a:lnTo>
                  <a:lnTo>
                    <a:pt x="8644" y="8522"/>
                  </a:lnTo>
                  <a:lnTo>
                    <a:pt x="8642" y="8555"/>
                  </a:lnTo>
                  <a:lnTo>
                    <a:pt x="8635" y="8587"/>
                  </a:lnTo>
                  <a:lnTo>
                    <a:pt x="8625" y="8618"/>
                  </a:lnTo>
                  <a:lnTo>
                    <a:pt x="8611" y="8647"/>
                  </a:lnTo>
                  <a:lnTo>
                    <a:pt x="8592" y="8674"/>
                  </a:lnTo>
                  <a:lnTo>
                    <a:pt x="8571" y="8699"/>
                  </a:lnTo>
                  <a:lnTo>
                    <a:pt x="8546" y="8720"/>
                  </a:lnTo>
                  <a:lnTo>
                    <a:pt x="8519" y="8739"/>
                  </a:lnTo>
                  <a:lnTo>
                    <a:pt x="8490" y="8753"/>
                  </a:lnTo>
                  <a:lnTo>
                    <a:pt x="8459" y="8763"/>
                  </a:lnTo>
                  <a:lnTo>
                    <a:pt x="8427" y="8770"/>
                  </a:lnTo>
                  <a:lnTo>
                    <a:pt x="8394" y="8772"/>
                  </a:lnTo>
                  <a:lnTo>
                    <a:pt x="8361" y="8770"/>
                  </a:lnTo>
                  <a:lnTo>
                    <a:pt x="8329" y="8763"/>
                  </a:lnTo>
                  <a:lnTo>
                    <a:pt x="8298" y="8753"/>
                  </a:lnTo>
                  <a:lnTo>
                    <a:pt x="8269" y="8739"/>
                  </a:lnTo>
                  <a:lnTo>
                    <a:pt x="8242" y="8720"/>
                  </a:lnTo>
                  <a:lnTo>
                    <a:pt x="8217" y="8699"/>
                  </a:lnTo>
                  <a:lnTo>
                    <a:pt x="7456" y="7938"/>
                  </a:lnTo>
                  <a:lnTo>
                    <a:pt x="7448" y="7931"/>
                  </a:lnTo>
                  <a:lnTo>
                    <a:pt x="7441" y="7923"/>
                  </a:lnTo>
                  <a:lnTo>
                    <a:pt x="4619" y="5101"/>
                  </a:lnTo>
                  <a:lnTo>
                    <a:pt x="4565" y="5143"/>
                  </a:lnTo>
                  <a:lnTo>
                    <a:pt x="4557" y="5148"/>
                  </a:lnTo>
                  <a:lnTo>
                    <a:pt x="4499" y="5190"/>
                  </a:lnTo>
                  <a:lnTo>
                    <a:pt x="4491" y="5195"/>
                  </a:lnTo>
                  <a:lnTo>
                    <a:pt x="4431" y="5235"/>
                  </a:lnTo>
                  <a:lnTo>
                    <a:pt x="4423" y="5240"/>
                  </a:lnTo>
                  <a:lnTo>
                    <a:pt x="4361" y="5277"/>
                  </a:lnTo>
                  <a:lnTo>
                    <a:pt x="4353" y="5282"/>
                  </a:lnTo>
                  <a:lnTo>
                    <a:pt x="4289" y="5317"/>
                  </a:lnTo>
                  <a:lnTo>
                    <a:pt x="4281" y="5321"/>
                  </a:lnTo>
                  <a:lnTo>
                    <a:pt x="4217" y="5353"/>
                  </a:lnTo>
                  <a:lnTo>
                    <a:pt x="4208" y="5358"/>
                  </a:lnTo>
                  <a:lnTo>
                    <a:pt x="4143" y="5387"/>
                  </a:lnTo>
                  <a:lnTo>
                    <a:pt x="4135" y="5391"/>
                  </a:lnTo>
                  <a:lnTo>
                    <a:pt x="4068" y="5419"/>
                  </a:lnTo>
                  <a:lnTo>
                    <a:pt x="4059" y="5422"/>
                  </a:lnTo>
                  <a:lnTo>
                    <a:pt x="3992" y="5447"/>
                  </a:lnTo>
                  <a:lnTo>
                    <a:pt x="3983" y="5450"/>
                  </a:lnTo>
                  <a:lnTo>
                    <a:pt x="3915" y="5472"/>
                  </a:lnTo>
                  <a:lnTo>
                    <a:pt x="3906" y="5475"/>
                  </a:lnTo>
                  <a:lnTo>
                    <a:pt x="3837" y="5495"/>
                  </a:lnTo>
                  <a:lnTo>
                    <a:pt x="3829" y="5497"/>
                  </a:lnTo>
                  <a:lnTo>
                    <a:pt x="3759" y="5514"/>
                  </a:lnTo>
                  <a:lnTo>
                    <a:pt x="3750" y="5516"/>
                  </a:lnTo>
                  <a:lnTo>
                    <a:pt x="3680" y="5531"/>
                  </a:lnTo>
                  <a:lnTo>
                    <a:pt x="3670" y="5533"/>
                  </a:lnTo>
                  <a:lnTo>
                    <a:pt x="3600" y="5545"/>
                  </a:lnTo>
                  <a:lnTo>
                    <a:pt x="3591" y="5546"/>
                  </a:lnTo>
                  <a:lnTo>
                    <a:pt x="3519" y="5556"/>
                  </a:lnTo>
                  <a:lnTo>
                    <a:pt x="3510" y="5557"/>
                  </a:lnTo>
                  <a:lnTo>
                    <a:pt x="3438" y="5563"/>
                  </a:lnTo>
                  <a:lnTo>
                    <a:pt x="3429" y="5564"/>
                  </a:lnTo>
                  <a:lnTo>
                    <a:pt x="3357" y="5568"/>
                  </a:lnTo>
                  <a:lnTo>
                    <a:pt x="3348" y="5569"/>
                  </a:lnTo>
                  <a:lnTo>
                    <a:pt x="3276" y="5570"/>
                  </a:lnTo>
                  <a:lnTo>
                    <a:pt x="3266" y="5570"/>
                  </a:lnTo>
                  <a:lnTo>
                    <a:pt x="3194" y="5569"/>
                  </a:lnTo>
                  <a:lnTo>
                    <a:pt x="3185" y="5568"/>
                  </a:lnTo>
                  <a:lnTo>
                    <a:pt x="3113" y="5564"/>
                  </a:lnTo>
                  <a:lnTo>
                    <a:pt x="3104" y="5563"/>
                  </a:lnTo>
                  <a:lnTo>
                    <a:pt x="3032" y="5557"/>
                  </a:lnTo>
                  <a:lnTo>
                    <a:pt x="3023" y="5556"/>
                  </a:lnTo>
                  <a:lnTo>
                    <a:pt x="2952" y="5546"/>
                  </a:lnTo>
                  <a:lnTo>
                    <a:pt x="2942" y="5545"/>
                  </a:lnTo>
                  <a:lnTo>
                    <a:pt x="2872" y="5533"/>
                  </a:lnTo>
                  <a:lnTo>
                    <a:pt x="2863" y="5531"/>
                  </a:lnTo>
                  <a:lnTo>
                    <a:pt x="2792" y="5516"/>
                  </a:lnTo>
                  <a:lnTo>
                    <a:pt x="2783" y="5514"/>
                  </a:lnTo>
                  <a:lnTo>
                    <a:pt x="2714" y="5497"/>
                  </a:lnTo>
                  <a:lnTo>
                    <a:pt x="2705" y="5495"/>
                  </a:lnTo>
                  <a:lnTo>
                    <a:pt x="2636" y="5475"/>
                  </a:lnTo>
                  <a:lnTo>
                    <a:pt x="2627" y="5472"/>
                  </a:lnTo>
                  <a:lnTo>
                    <a:pt x="2559" y="5450"/>
                  </a:lnTo>
                  <a:lnTo>
                    <a:pt x="2550" y="5447"/>
                  </a:lnTo>
                  <a:lnTo>
                    <a:pt x="2483" y="5422"/>
                  </a:lnTo>
                  <a:lnTo>
                    <a:pt x="2475" y="5418"/>
                  </a:lnTo>
                  <a:lnTo>
                    <a:pt x="2408" y="5391"/>
                  </a:lnTo>
                  <a:lnTo>
                    <a:pt x="2400" y="5387"/>
                  </a:lnTo>
                  <a:lnTo>
                    <a:pt x="2334" y="5357"/>
                  </a:lnTo>
                  <a:lnTo>
                    <a:pt x="2326" y="5353"/>
                  </a:lnTo>
                  <a:lnTo>
                    <a:pt x="2262" y="5321"/>
                  </a:lnTo>
                  <a:lnTo>
                    <a:pt x="2254" y="5317"/>
                  </a:lnTo>
                  <a:lnTo>
                    <a:pt x="2190" y="5282"/>
                  </a:lnTo>
                  <a:lnTo>
                    <a:pt x="2182" y="5277"/>
                  </a:lnTo>
                  <a:lnTo>
                    <a:pt x="2120" y="5240"/>
                  </a:lnTo>
                  <a:lnTo>
                    <a:pt x="2112" y="5235"/>
                  </a:lnTo>
                  <a:lnTo>
                    <a:pt x="2052" y="5195"/>
                  </a:lnTo>
                  <a:lnTo>
                    <a:pt x="2044" y="5190"/>
                  </a:lnTo>
                  <a:lnTo>
                    <a:pt x="1986" y="5148"/>
                  </a:lnTo>
                  <a:lnTo>
                    <a:pt x="1978" y="5143"/>
                  </a:lnTo>
                  <a:lnTo>
                    <a:pt x="1921" y="5099"/>
                  </a:lnTo>
                  <a:lnTo>
                    <a:pt x="1914" y="5093"/>
                  </a:lnTo>
                  <a:lnTo>
                    <a:pt x="1859" y="5048"/>
                  </a:lnTo>
                  <a:lnTo>
                    <a:pt x="1852" y="5042"/>
                  </a:lnTo>
                  <a:lnTo>
                    <a:pt x="1798" y="4994"/>
                  </a:lnTo>
                  <a:lnTo>
                    <a:pt x="1791" y="4988"/>
                  </a:lnTo>
                  <a:lnTo>
                    <a:pt x="1740" y="4938"/>
                  </a:lnTo>
                  <a:lnTo>
                    <a:pt x="1733" y="4931"/>
                  </a:lnTo>
                  <a:lnTo>
                    <a:pt x="1683" y="4880"/>
                  </a:lnTo>
                  <a:lnTo>
                    <a:pt x="1677" y="4873"/>
                  </a:lnTo>
                  <a:lnTo>
                    <a:pt x="1629" y="4820"/>
                  </a:lnTo>
                  <a:lnTo>
                    <a:pt x="1623" y="4812"/>
                  </a:lnTo>
                  <a:lnTo>
                    <a:pt x="1577" y="4757"/>
                  </a:lnTo>
                  <a:lnTo>
                    <a:pt x="1571" y="4750"/>
                  </a:lnTo>
                  <a:lnTo>
                    <a:pt x="1527" y="4693"/>
                  </a:lnTo>
                  <a:lnTo>
                    <a:pt x="1522" y="4686"/>
                  </a:lnTo>
                  <a:lnTo>
                    <a:pt x="1480" y="4627"/>
                  </a:lnTo>
                  <a:lnTo>
                    <a:pt x="1475" y="4619"/>
                  </a:lnTo>
                  <a:lnTo>
                    <a:pt x="1435" y="4559"/>
                  </a:lnTo>
                  <a:lnTo>
                    <a:pt x="1430" y="4551"/>
                  </a:lnTo>
                  <a:lnTo>
                    <a:pt x="1393" y="4489"/>
                  </a:lnTo>
                  <a:lnTo>
                    <a:pt x="1388" y="4481"/>
                  </a:lnTo>
                  <a:lnTo>
                    <a:pt x="1353" y="4417"/>
                  </a:lnTo>
                  <a:lnTo>
                    <a:pt x="1349" y="4409"/>
                  </a:lnTo>
                  <a:lnTo>
                    <a:pt x="1317" y="4345"/>
                  </a:lnTo>
                  <a:lnTo>
                    <a:pt x="1312" y="4336"/>
                  </a:lnTo>
                  <a:lnTo>
                    <a:pt x="1283" y="4271"/>
                  </a:lnTo>
                  <a:lnTo>
                    <a:pt x="1279" y="4263"/>
                  </a:lnTo>
                  <a:lnTo>
                    <a:pt x="1251" y="4196"/>
                  </a:lnTo>
                  <a:lnTo>
                    <a:pt x="1248" y="4187"/>
                  </a:lnTo>
                  <a:lnTo>
                    <a:pt x="1223" y="4120"/>
                  </a:lnTo>
                  <a:lnTo>
                    <a:pt x="1220" y="4111"/>
                  </a:lnTo>
                  <a:lnTo>
                    <a:pt x="1198" y="4043"/>
                  </a:lnTo>
                  <a:lnTo>
                    <a:pt x="1195" y="4034"/>
                  </a:lnTo>
                  <a:lnTo>
                    <a:pt x="1175" y="3965"/>
                  </a:lnTo>
                  <a:lnTo>
                    <a:pt x="1173" y="3957"/>
                  </a:lnTo>
                  <a:lnTo>
                    <a:pt x="1156" y="3887"/>
                  </a:lnTo>
                  <a:lnTo>
                    <a:pt x="1154" y="3878"/>
                  </a:lnTo>
                  <a:lnTo>
                    <a:pt x="1139" y="3808"/>
                  </a:lnTo>
                  <a:lnTo>
                    <a:pt x="1137" y="3798"/>
                  </a:lnTo>
                  <a:lnTo>
                    <a:pt x="1125" y="3728"/>
                  </a:lnTo>
                  <a:lnTo>
                    <a:pt x="1124" y="3719"/>
                  </a:lnTo>
                  <a:lnTo>
                    <a:pt x="1114" y="3647"/>
                  </a:lnTo>
                  <a:lnTo>
                    <a:pt x="1113" y="3638"/>
                  </a:lnTo>
                  <a:lnTo>
                    <a:pt x="1107" y="3566"/>
                  </a:lnTo>
                  <a:lnTo>
                    <a:pt x="1106" y="3557"/>
                  </a:lnTo>
                  <a:lnTo>
                    <a:pt x="1102" y="3485"/>
                  </a:lnTo>
                  <a:lnTo>
                    <a:pt x="1101" y="3476"/>
                  </a:lnTo>
                  <a:lnTo>
                    <a:pt x="1100" y="3404"/>
                  </a:lnTo>
                  <a:lnTo>
                    <a:pt x="1100" y="3394"/>
                  </a:lnTo>
                  <a:lnTo>
                    <a:pt x="1101" y="3322"/>
                  </a:lnTo>
                  <a:lnTo>
                    <a:pt x="1102" y="3313"/>
                  </a:lnTo>
                  <a:lnTo>
                    <a:pt x="1106" y="3241"/>
                  </a:lnTo>
                  <a:lnTo>
                    <a:pt x="1107" y="3232"/>
                  </a:lnTo>
                  <a:lnTo>
                    <a:pt x="1113" y="3160"/>
                  </a:lnTo>
                  <a:lnTo>
                    <a:pt x="1114" y="3151"/>
                  </a:lnTo>
                  <a:lnTo>
                    <a:pt x="1124" y="3080"/>
                  </a:lnTo>
                  <a:lnTo>
                    <a:pt x="1125" y="3070"/>
                  </a:lnTo>
                  <a:lnTo>
                    <a:pt x="1137" y="3000"/>
                  </a:lnTo>
                  <a:lnTo>
                    <a:pt x="1139" y="2991"/>
                  </a:lnTo>
                  <a:lnTo>
                    <a:pt x="1154" y="2920"/>
                  </a:lnTo>
                  <a:lnTo>
                    <a:pt x="1156" y="2911"/>
                  </a:lnTo>
                  <a:lnTo>
                    <a:pt x="1173" y="2842"/>
                  </a:lnTo>
                  <a:lnTo>
                    <a:pt x="1175" y="2833"/>
                  </a:lnTo>
                  <a:lnTo>
                    <a:pt x="1195" y="2764"/>
                  </a:lnTo>
                  <a:lnTo>
                    <a:pt x="1198" y="2755"/>
                  </a:lnTo>
                  <a:lnTo>
                    <a:pt x="1220" y="2687"/>
                  </a:lnTo>
                  <a:lnTo>
                    <a:pt x="1223" y="2678"/>
                  </a:lnTo>
                  <a:lnTo>
                    <a:pt x="1248" y="2611"/>
                  </a:lnTo>
                  <a:lnTo>
                    <a:pt x="1252" y="2603"/>
                  </a:lnTo>
                  <a:lnTo>
                    <a:pt x="1279" y="2536"/>
                  </a:lnTo>
                  <a:lnTo>
                    <a:pt x="1283" y="2528"/>
                  </a:lnTo>
                  <a:lnTo>
                    <a:pt x="1313" y="2462"/>
                  </a:lnTo>
                  <a:lnTo>
                    <a:pt x="1317" y="2454"/>
                  </a:lnTo>
                  <a:lnTo>
                    <a:pt x="1349" y="2390"/>
                  </a:lnTo>
                  <a:lnTo>
                    <a:pt x="1353" y="2382"/>
                  </a:lnTo>
                  <a:lnTo>
                    <a:pt x="1388" y="2318"/>
                  </a:lnTo>
                  <a:lnTo>
                    <a:pt x="1393" y="2310"/>
                  </a:lnTo>
                  <a:lnTo>
                    <a:pt x="1430" y="2248"/>
                  </a:lnTo>
                  <a:lnTo>
                    <a:pt x="1435" y="2240"/>
                  </a:lnTo>
                  <a:lnTo>
                    <a:pt x="1475" y="2180"/>
                  </a:lnTo>
                  <a:lnTo>
                    <a:pt x="1480" y="2172"/>
                  </a:lnTo>
                  <a:lnTo>
                    <a:pt x="1522" y="2113"/>
                  </a:lnTo>
                  <a:lnTo>
                    <a:pt x="1527" y="2106"/>
                  </a:lnTo>
                  <a:lnTo>
                    <a:pt x="1571" y="2049"/>
                  </a:lnTo>
                  <a:lnTo>
                    <a:pt x="1577" y="2042"/>
                  </a:lnTo>
                  <a:lnTo>
                    <a:pt x="1623" y="1986"/>
                  </a:lnTo>
                  <a:lnTo>
                    <a:pt x="1629" y="1979"/>
                  </a:lnTo>
                  <a:lnTo>
                    <a:pt x="1677" y="1926"/>
                  </a:lnTo>
                  <a:lnTo>
                    <a:pt x="1683" y="1919"/>
                  </a:lnTo>
                  <a:lnTo>
                    <a:pt x="1733" y="1867"/>
                  </a:lnTo>
                  <a:lnTo>
                    <a:pt x="1739" y="1861"/>
                  </a:lnTo>
                  <a:lnTo>
                    <a:pt x="1791" y="1811"/>
                  </a:lnTo>
                  <a:lnTo>
                    <a:pt x="1798" y="1805"/>
                  </a:lnTo>
                  <a:lnTo>
                    <a:pt x="1851" y="1757"/>
                  </a:lnTo>
                  <a:lnTo>
                    <a:pt x="1858" y="1751"/>
                  </a:lnTo>
                  <a:lnTo>
                    <a:pt x="1914" y="1705"/>
                  </a:lnTo>
                  <a:lnTo>
                    <a:pt x="1921" y="1699"/>
                  </a:lnTo>
                  <a:lnTo>
                    <a:pt x="1978" y="1655"/>
                  </a:lnTo>
                  <a:lnTo>
                    <a:pt x="1985" y="1650"/>
                  </a:lnTo>
                  <a:lnTo>
                    <a:pt x="2044" y="1608"/>
                  </a:lnTo>
                  <a:lnTo>
                    <a:pt x="2052" y="1603"/>
                  </a:lnTo>
                  <a:lnTo>
                    <a:pt x="2112" y="1563"/>
                  </a:lnTo>
                  <a:lnTo>
                    <a:pt x="2120" y="1558"/>
                  </a:lnTo>
                  <a:lnTo>
                    <a:pt x="2182" y="1521"/>
                  </a:lnTo>
                  <a:lnTo>
                    <a:pt x="2190" y="1516"/>
                  </a:lnTo>
                  <a:lnTo>
                    <a:pt x="2254" y="1481"/>
                  </a:lnTo>
                  <a:lnTo>
                    <a:pt x="2262" y="1477"/>
                  </a:lnTo>
                  <a:lnTo>
                    <a:pt x="2326" y="1445"/>
                  </a:lnTo>
                  <a:lnTo>
                    <a:pt x="2334" y="1441"/>
                  </a:lnTo>
                  <a:lnTo>
                    <a:pt x="2400" y="1411"/>
                  </a:lnTo>
                  <a:lnTo>
                    <a:pt x="2408" y="1407"/>
                  </a:lnTo>
                  <a:lnTo>
                    <a:pt x="2475" y="1380"/>
                  </a:lnTo>
                  <a:lnTo>
                    <a:pt x="2483" y="1376"/>
                  </a:lnTo>
                  <a:lnTo>
                    <a:pt x="2550" y="1351"/>
                  </a:lnTo>
                  <a:lnTo>
                    <a:pt x="2559" y="1348"/>
                  </a:lnTo>
                  <a:lnTo>
                    <a:pt x="2627" y="1326"/>
                  </a:lnTo>
                  <a:lnTo>
                    <a:pt x="2636" y="1323"/>
                  </a:lnTo>
                  <a:lnTo>
                    <a:pt x="2705" y="1303"/>
                  </a:lnTo>
                  <a:lnTo>
                    <a:pt x="2714" y="1301"/>
                  </a:lnTo>
                  <a:lnTo>
                    <a:pt x="2783" y="1284"/>
                  </a:lnTo>
                  <a:lnTo>
                    <a:pt x="2792" y="1282"/>
                  </a:lnTo>
                  <a:lnTo>
                    <a:pt x="2863" y="1267"/>
                  </a:lnTo>
                  <a:lnTo>
                    <a:pt x="2872" y="1265"/>
                  </a:lnTo>
                  <a:lnTo>
                    <a:pt x="2942" y="1253"/>
                  </a:lnTo>
                  <a:lnTo>
                    <a:pt x="2952" y="1252"/>
                  </a:lnTo>
                  <a:lnTo>
                    <a:pt x="3023" y="1242"/>
                  </a:lnTo>
                  <a:lnTo>
                    <a:pt x="3032" y="1241"/>
                  </a:lnTo>
                  <a:lnTo>
                    <a:pt x="3104" y="1235"/>
                  </a:lnTo>
                  <a:lnTo>
                    <a:pt x="3113" y="1234"/>
                  </a:lnTo>
                  <a:lnTo>
                    <a:pt x="3185" y="1230"/>
                  </a:lnTo>
                  <a:lnTo>
                    <a:pt x="3194" y="1229"/>
                  </a:lnTo>
                  <a:lnTo>
                    <a:pt x="3266" y="1228"/>
                  </a:lnTo>
                  <a:lnTo>
                    <a:pt x="3276" y="1228"/>
                  </a:lnTo>
                  <a:lnTo>
                    <a:pt x="3348" y="1229"/>
                  </a:lnTo>
                  <a:lnTo>
                    <a:pt x="3357" y="1230"/>
                  </a:lnTo>
                  <a:lnTo>
                    <a:pt x="3429" y="1234"/>
                  </a:lnTo>
                  <a:lnTo>
                    <a:pt x="3438" y="1235"/>
                  </a:lnTo>
                  <a:lnTo>
                    <a:pt x="3510" y="1241"/>
                  </a:lnTo>
                  <a:lnTo>
                    <a:pt x="3519" y="1242"/>
                  </a:lnTo>
                  <a:lnTo>
                    <a:pt x="3591" y="1252"/>
                  </a:lnTo>
                  <a:lnTo>
                    <a:pt x="3600" y="1253"/>
                  </a:lnTo>
                  <a:lnTo>
                    <a:pt x="3670" y="1265"/>
                  </a:lnTo>
                  <a:lnTo>
                    <a:pt x="3680" y="1267"/>
                  </a:lnTo>
                  <a:lnTo>
                    <a:pt x="3750" y="1282"/>
                  </a:lnTo>
                  <a:lnTo>
                    <a:pt x="3759" y="1284"/>
                  </a:lnTo>
                  <a:lnTo>
                    <a:pt x="3829" y="1301"/>
                  </a:lnTo>
                  <a:lnTo>
                    <a:pt x="3837" y="1303"/>
                  </a:lnTo>
                  <a:lnTo>
                    <a:pt x="3906" y="1323"/>
                  </a:lnTo>
                  <a:lnTo>
                    <a:pt x="3915" y="1326"/>
                  </a:lnTo>
                  <a:lnTo>
                    <a:pt x="3983" y="1348"/>
                  </a:lnTo>
                  <a:lnTo>
                    <a:pt x="3992" y="1351"/>
                  </a:lnTo>
                  <a:lnTo>
                    <a:pt x="4059" y="1376"/>
                  </a:lnTo>
                  <a:lnTo>
                    <a:pt x="4068" y="1379"/>
                  </a:lnTo>
                  <a:lnTo>
                    <a:pt x="4135" y="1407"/>
                  </a:lnTo>
                  <a:lnTo>
                    <a:pt x="4143" y="1411"/>
                  </a:lnTo>
                  <a:lnTo>
                    <a:pt x="4208" y="1440"/>
                  </a:lnTo>
                  <a:lnTo>
                    <a:pt x="4217" y="1445"/>
                  </a:lnTo>
                  <a:lnTo>
                    <a:pt x="4281" y="1477"/>
                  </a:lnTo>
                  <a:lnTo>
                    <a:pt x="4289" y="1481"/>
                  </a:lnTo>
                  <a:lnTo>
                    <a:pt x="4353" y="1516"/>
                  </a:lnTo>
                  <a:lnTo>
                    <a:pt x="4361" y="1521"/>
                  </a:lnTo>
                  <a:lnTo>
                    <a:pt x="4423" y="1558"/>
                  </a:lnTo>
                  <a:lnTo>
                    <a:pt x="4431" y="1563"/>
                  </a:lnTo>
                  <a:lnTo>
                    <a:pt x="4491" y="1603"/>
                  </a:lnTo>
                  <a:lnTo>
                    <a:pt x="4499" y="1608"/>
                  </a:lnTo>
                  <a:lnTo>
                    <a:pt x="4558" y="1650"/>
                  </a:lnTo>
                  <a:lnTo>
                    <a:pt x="4565" y="1655"/>
                  </a:lnTo>
                  <a:lnTo>
                    <a:pt x="4622" y="1699"/>
                  </a:lnTo>
                  <a:lnTo>
                    <a:pt x="4629" y="1705"/>
                  </a:lnTo>
                  <a:lnTo>
                    <a:pt x="4684" y="1751"/>
                  </a:lnTo>
                  <a:lnTo>
                    <a:pt x="4692" y="1757"/>
                  </a:lnTo>
                  <a:lnTo>
                    <a:pt x="4745" y="1805"/>
                  </a:lnTo>
                  <a:lnTo>
                    <a:pt x="4752" y="1811"/>
                  </a:lnTo>
                  <a:lnTo>
                    <a:pt x="4803" y="1861"/>
                  </a:lnTo>
                  <a:lnTo>
                    <a:pt x="4810" y="1868"/>
                  </a:lnTo>
                  <a:lnTo>
                    <a:pt x="4860" y="1919"/>
                  </a:lnTo>
                  <a:lnTo>
                    <a:pt x="4866" y="1926"/>
                  </a:lnTo>
                  <a:lnTo>
                    <a:pt x="4914" y="1980"/>
                  </a:lnTo>
                  <a:lnTo>
                    <a:pt x="4920" y="1987"/>
                  </a:lnTo>
                  <a:lnTo>
                    <a:pt x="4965" y="2042"/>
                  </a:lnTo>
                  <a:lnTo>
                    <a:pt x="4971" y="2049"/>
                  </a:lnTo>
                  <a:lnTo>
                    <a:pt x="5015" y="2106"/>
                  </a:lnTo>
                  <a:lnTo>
                    <a:pt x="5020" y="2114"/>
                  </a:lnTo>
                  <a:lnTo>
                    <a:pt x="5062" y="2172"/>
                  </a:lnTo>
                  <a:lnTo>
                    <a:pt x="5067" y="2180"/>
                  </a:lnTo>
                  <a:lnTo>
                    <a:pt x="5107" y="2240"/>
                  </a:lnTo>
                  <a:lnTo>
                    <a:pt x="5112" y="2248"/>
                  </a:lnTo>
                  <a:lnTo>
                    <a:pt x="5149" y="2310"/>
                  </a:lnTo>
                  <a:lnTo>
                    <a:pt x="5154" y="2318"/>
                  </a:lnTo>
                  <a:lnTo>
                    <a:pt x="5189" y="2382"/>
                  </a:lnTo>
                  <a:lnTo>
                    <a:pt x="5193" y="2390"/>
                  </a:lnTo>
                  <a:lnTo>
                    <a:pt x="5225" y="2454"/>
                  </a:lnTo>
                  <a:lnTo>
                    <a:pt x="5229" y="2462"/>
                  </a:lnTo>
                  <a:lnTo>
                    <a:pt x="5259" y="2528"/>
                  </a:lnTo>
                  <a:lnTo>
                    <a:pt x="5263" y="2536"/>
                  </a:lnTo>
                  <a:lnTo>
                    <a:pt x="5290" y="2603"/>
                  </a:lnTo>
                  <a:lnTo>
                    <a:pt x="5294" y="2611"/>
                  </a:lnTo>
                  <a:lnTo>
                    <a:pt x="5319" y="2678"/>
                  </a:lnTo>
                  <a:lnTo>
                    <a:pt x="5322" y="2687"/>
                  </a:lnTo>
                  <a:lnTo>
                    <a:pt x="5344" y="2755"/>
                  </a:lnTo>
                  <a:lnTo>
                    <a:pt x="5347" y="2764"/>
                  </a:lnTo>
                  <a:lnTo>
                    <a:pt x="5367" y="2833"/>
                  </a:lnTo>
                  <a:lnTo>
                    <a:pt x="5369" y="2842"/>
                  </a:lnTo>
                  <a:lnTo>
                    <a:pt x="5386" y="2911"/>
                  </a:lnTo>
                  <a:lnTo>
                    <a:pt x="5388" y="2920"/>
                  </a:lnTo>
                  <a:lnTo>
                    <a:pt x="5403" y="2991"/>
                  </a:lnTo>
                  <a:lnTo>
                    <a:pt x="5405" y="3000"/>
                  </a:lnTo>
                  <a:lnTo>
                    <a:pt x="5417" y="3070"/>
                  </a:lnTo>
                  <a:lnTo>
                    <a:pt x="5418" y="3080"/>
                  </a:lnTo>
                  <a:lnTo>
                    <a:pt x="5428" y="3151"/>
                  </a:lnTo>
                  <a:lnTo>
                    <a:pt x="5429" y="3160"/>
                  </a:lnTo>
                  <a:lnTo>
                    <a:pt x="5435" y="3232"/>
                  </a:lnTo>
                  <a:lnTo>
                    <a:pt x="5436" y="3241"/>
                  </a:lnTo>
                  <a:lnTo>
                    <a:pt x="5440" y="3313"/>
                  </a:lnTo>
                  <a:close/>
                  <a:moveTo>
                    <a:pt x="4937" y="3524"/>
                  </a:moveTo>
                  <a:lnTo>
                    <a:pt x="4941" y="3462"/>
                  </a:lnTo>
                  <a:lnTo>
                    <a:pt x="4942" y="3399"/>
                  </a:lnTo>
                  <a:lnTo>
                    <a:pt x="4941" y="3336"/>
                  </a:lnTo>
                  <a:lnTo>
                    <a:pt x="4937" y="3274"/>
                  </a:lnTo>
                  <a:lnTo>
                    <a:pt x="4931" y="3212"/>
                  </a:lnTo>
                  <a:lnTo>
                    <a:pt x="4923" y="3150"/>
                  </a:lnTo>
                  <a:lnTo>
                    <a:pt x="4913" y="3088"/>
                  </a:lnTo>
                  <a:lnTo>
                    <a:pt x="4900" y="3027"/>
                  </a:lnTo>
                  <a:lnTo>
                    <a:pt x="4885" y="2967"/>
                  </a:lnTo>
                  <a:lnTo>
                    <a:pt x="4868" y="2907"/>
                  </a:lnTo>
                  <a:lnTo>
                    <a:pt x="4848" y="2848"/>
                  </a:lnTo>
                  <a:lnTo>
                    <a:pt x="4827" y="2789"/>
                  </a:lnTo>
                  <a:lnTo>
                    <a:pt x="4803" y="2732"/>
                  </a:lnTo>
                  <a:lnTo>
                    <a:pt x="4777" y="2675"/>
                  </a:lnTo>
                  <a:lnTo>
                    <a:pt x="4749" y="2619"/>
                  </a:lnTo>
                  <a:lnTo>
                    <a:pt x="4718" y="2564"/>
                  </a:lnTo>
                  <a:lnTo>
                    <a:pt x="4686" y="2510"/>
                  </a:lnTo>
                  <a:lnTo>
                    <a:pt x="4652" y="2458"/>
                  </a:lnTo>
                  <a:lnTo>
                    <a:pt x="4615" y="2407"/>
                  </a:lnTo>
                  <a:lnTo>
                    <a:pt x="4577" y="2357"/>
                  </a:lnTo>
                  <a:lnTo>
                    <a:pt x="4537" y="2309"/>
                  </a:lnTo>
                  <a:lnTo>
                    <a:pt x="4496" y="2262"/>
                  </a:lnTo>
                  <a:lnTo>
                    <a:pt x="4453" y="2217"/>
                  </a:lnTo>
                  <a:lnTo>
                    <a:pt x="4408" y="2174"/>
                  </a:lnTo>
                  <a:lnTo>
                    <a:pt x="4361" y="2133"/>
                  </a:lnTo>
                  <a:lnTo>
                    <a:pt x="4313" y="2093"/>
                  </a:lnTo>
                  <a:lnTo>
                    <a:pt x="4264" y="2055"/>
                  </a:lnTo>
                  <a:lnTo>
                    <a:pt x="4213" y="2018"/>
                  </a:lnTo>
                  <a:lnTo>
                    <a:pt x="4160" y="1984"/>
                  </a:lnTo>
                  <a:lnTo>
                    <a:pt x="4107" y="1952"/>
                  </a:lnTo>
                  <a:lnTo>
                    <a:pt x="4052" y="1921"/>
                  </a:lnTo>
                  <a:lnTo>
                    <a:pt x="3996" y="1893"/>
                  </a:lnTo>
                  <a:lnTo>
                    <a:pt x="3939" y="1867"/>
                  </a:lnTo>
                  <a:lnTo>
                    <a:pt x="3882" y="1843"/>
                  </a:lnTo>
                  <a:lnTo>
                    <a:pt x="3823" y="1822"/>
                  </a:lnTo>
                  <a:lnTo>
                    <a:pt x="3764" y="1802"/>
                  </a:lnTo>
                  <a:lnTo>
                    <a:pt x="3704" y="1785"/>
                  </a:lnTo>
                  <a:lnTo>
                    <a:pt x="3643" y="1770"/>
                  </a:lnTo>
                  <a:lnTo>
                    <a:pt x="3582" y="1757"/>
                  </a:lnTo>
                  <a:lnTo>
                    <a:pt x="3520" y="1747"/>
                  </a:lnTo>
                  <a:lnTo>
                    <a:pt x="3459" y="1739"/>
                  </a:lnTo>
                  <a:lnTo>
                    <a:pt x="3396" y="1733"/>
                  </a:lnTo>
                  <a:lnTo>
                    <a:pt x="3334" y="1729"/>
                  </a:lnTo>
                  <a:lnTo>
                    <a:pt x="3271" y="1728"/>
                  </a:lnTo>
                  <a:lnTo>
                    <a:pt x="3208" y="1729"/>
                  </a:lnTo>
                  <a:lnTo>
                    <a:pt x="3146" y="1733"/>
                  </a:lnTo>
                  <a:lnTo>
                    <a:pt x="3084" y="1739"/>
                  </a:lnTo>
                  <a:lnTo>
                    <a:pt x="3022" y="1747"/>
                  </a:lnTo>
                  <a:lnTo>
                    <a:pt x="2960" y="1757"/>
                  </a:lnTo>
                  <a:lnTo>
                    <a:pt x="2899" y="1770"/>
                  </a:lnTo>
                  <a:lnTo>
                    <a:pt x="2839" y="1785"/>
                  </a:lnTo>
                  <a:lnTo>
                    <a:pt x="2779" y="1802"/>
                  </a:lnTo>
                  <a:lnTo>
                    <a:pt x="2720" y="1822"/>
                  </a:lnTo>
                  <a:lnTo>
                    <a:pt x="2661" y="1843"/>
                  </a:lnTo>
                  <a:lnTo>
                    <a:pt x="2604" y="1867"/>
                  </a:lnTo>
                  <a:lnTo>
                    <a:pt x="2547" y="1893"/>
                  </a:lnTo>
                  <a:lnTo>
                    <a:pt x="2491" y="1921"/>
                  </a:lnTo>
                  <a:lnTo>
                    <a:pt x="2436" y="1952"/>
                  </a:lnTo>
                  <a:lnTo>
                    <a:pt x="2382" y="1984"/>
                  </a:lnTo>
                  <a:lnTo>
                    <a:pt x="2330" y="2018"/>
                  </a:lnTo>
                  <a:lnTo>
                    <a:pt x="2279" y="2055"/>
                  </a:lnTo>
                  <a:lnTo>
                    <a:pt x="2229" y="2093"/>
                  </a:lnTo>
                  <a:lnTo>
                    <a:pt x="2181" y="2133"/>
                  </a:lnTo>
                  <a:lnTo>
                    <a:pt x="2135" y="2174"/>
                  </a:lnTo>
                  <a:lnTo>
                    <a:pt x="2090" y="2218"/>
                  </a:lnTo>
                  <a:lnTo>
                    <a:pt x="2046" y="2263"/>
                  </a:lnTo>
                  <a:lnTo>
                    <a:pt x="2005" y="2309"/>
                  </a:lnTo>
                  <a:lnTo>
                    <a:pt x="1965" y="2357"/>
                  </a:lnTo>
                  <a:lnTo>
                    <a:pt x="1927" y="2407"/>
                  </a:lnTo>
                  <a:lnTo>
                    <a:pt x="1890" y="2458"/>
                  </a:lnTo>
                  <a:lnTo>
                    <a:pt x="1856" y="2510"/>
                  </a:lnTo>
                  <a:lnTo>
                    <a:pt x="1824" y="2564"/>
                  </a:lnTo>
                  <a:lnTo>
                    <a:pt x="1793" y="2619"/>
                  </a:lnTo>
                  <a:lnTo>
                    <a:pt x="1765" y="2675"/>
                  </a:lnTo>
                  <a:lnTo>
                    <a:pt x="1739" y="2732"/>
                  </a:lnTo>
                  <a:lnTo>
                    <a:pt x="1715" y="2789"/>
                  </a:lnTo>
                  <a:lnTo>
                    <a:pt x="1694" y="2848"/>
                  </a:lnTo>
                  <a:lnTo>
                    <a:pt x="1674" y="2907"/>
                  </a:lnTo>
                  <a:lnTo>
                    <a:pt x="1657" y="2967"/>
                  </a:lnTo>
                  <a:lnTo>
                    <a:pt x="1642" y="3027"/>
                  </a:lnTo>
                  <a:lnTo>
                    <a:pt x="1629" y="3088"/>
                  </a:lnTo>
                  <a:lnTo>
                    <a:pt x="1619" y="3150"/>
                  </a:lnTo>
                  <a:lnTo>
                    <a:pt x="1611" y="3212"/>
                  </a:lnTo>
                  <a:lnTo>
                    <a:pt x="1605" y="3274"/>
                  </a:lnTo>
                  <a:lnTo>
                    <a:pt x="1601" y="3336"/>
                  </a:lnTo>
                  <a:lnTo>
                    <a:pt x="1600" y="3399"/>
                  </a:lnTo>
                  <a:lnTo>
                    <a:pt x="1601" y="3462"/>
                  </a:lnTo>
                  <a:lnTo>
                    <a:pt x="1605" y="3524"/>
                  </a:lnTo>
                  <a:lnTo>
                    <a:pt x="1611" y="3587"/>
                  </a:lnTo>
                  <a:lnTo>
                    <a:pt x="1619" y="3648"/>
                  </a:lnTo>
                  <a:lnTo>
                    <a:pt x="1629" y="3710"/>
                  </a:lnTo>
                  <a:lnTo>
                    <a:pt x="1642" y="3771"/>
                  </a:lnTo>
                  <a:lnTo>
                    <a:pt x="1657" y="3832"/>
                  </a:lnTo>
                  <a:lnTo>
                    <a:pt x="1674" y="3892"/>
                  </a:lnTo>
                  <a:lnTo>
                    <a:pt x="1694" y="3951"/>
                  </a:lnTo>
                  <a:lnTo>
                    <a:pt x="1715" y="4010"/>
                  </a:lnTo>
                  <a:lnTo>
                    <a:pt x="1739" y="4067"/>
                  </a:lnTo>
                  <a:lnTo>
                    <a:pt x="1765" y="4124"/>
                  </a:lnTo>
                  <a:lnTo>
                    <a:pt x="1793" y="4180"/>
                  </a:lnTo>
                  <a:lnTo>
                    <a:pt x="1824" y="4235"/>
                  </a:lnTo>
                  <a:lnTo>
                    <a:pt x="1856" y="4288"/>
                  </a:lnTo>
                  <a:lnTo>
                    <a:pt x="1890" y="4341"/>
                  </a:lnTo>
                  <a:lnTo>
                    <a:pt x="1927" y="4392"/>
                  </a:lnTo>
                  <a:lnTo>
                    <a:pt x="1965" y="4441"/>
                  </a:lnTo>
                  <a:lnTo>
                    <a:pt x="2005" y="4489"/>
                  </a:lnTo>
                  <a:lnTo>
                    <a:pt x="2046" y="4536"/>
                  </a:lnTo>
                  <a:lnTo>
                    <a:pt x="2089" y="4581"/>
                  </a:lnTo>
                  <a:lnTo>
                    <a:pt x="2134" y="4624"/>
                  </a:lnTo>
                  <a:lnTo>
                    <a:pt x="2181" y="4665"/>
                  </a:lnTo>
                  <a:lnTo>
                    <a:pt x="2229" y="4705"/>
                  </a:lnTo>
                  <a:lnTo>
                    <a:pt x="2279" y="4743"/>
                  </a:lnTo>
                  <a:lnTo>
                    <a:pt x="2330" y="4780"/>
                  </a:lnTo>
                  <a:lnTo>
                    <a:pt x="2382" y="4814"/>
                  </a:lnTo>
                  <a:lnTo>
                    <a:pt x="2436" y="4846"/>
                  </a:lnTo>
                  <a:lnTo>
                    <a:pt x="2491" y="4877"/>
                  </a:lnTo>
                  <a:lnTo>
                    <a:pt x="2547" y="4905"/>
                  </a:lnTo>
                  <a:lnTo>
                    <a:pt x="2604" y="4931"/>
                  </a:lnTo>
                  <a:lnTo>
                    <a:pt x="2661" y="4955"/>
                  </a:lnTo>
                  <a:lnTo>
                    <a:pt x="2720" y="4976"/>
                  </a:lnTo>
                  <a:lnTo>
                    <a:pt x="2779" y="4996"/>
                  </a:lnTo>
                  <a:lnTo>
                    <a:pt x="2839" y="5013"/>
                  </a:lnTo>
                  <a:lnTo>
                    <a:pt x="2899" y="5028"/>
                  </a:lnTo>
                  <a:lnTo>
                    <a:pt x="2960" y="5041"/>
                  </a:lnTo>
                  <a:lnTo>
                    <a:pt x="3022" y="5051"/>
                  </a:lnTo>
                  <a:lnTo>
                    <a:pt x="3084" y="5059"/>
                  </a:lnTo>
                  <a:lnTo>
                    <a:pt x="3146" y="5065"/>
                  </a:lnTo>
                  <a:lnTo>
                    <a:pt x="3208" y="5069"/>
                  </a:lnTo>
                  <a:lnTo>
                    <a:pt x="3271" y="5070"/>
                  </a:lnTo>
                  <a:lnTo>
                    <a:pt x="3334" y="5069"/>
                  </a:lnTo>
                  <a:lnTo>
                    <a:pt x="3396" y="5065"/>
                  </a:lnTo>
                  <a:lnTo>
                    <a:pt x="3459" y="5059"/>
                  </a:lnTo>
                  <a:lnTo>
                    <a:pt x="3520" y="5051"/>
                  </a:lnTo>
                  <a:lnTo>
                    <a:pt x="3582" y="5041"/>
                  </a:lnTo>
                  <a:lnTo>
                    <a:pt x="3643" y="5028"/>
                  </a:lnTo>
                  <a:lnTo>
                    <a:pt x="3704" y="5013"/>
                  </a:lnTo>
                  <a:lnTo>
                    <a:pt x="3764" y="4996"/>
                  </a:lnTo>
                  <a:lnTo>
                    <a:pt x="3823" y="4976"/>
                  </a:lnTo>
                  <a:lnTo>
                    <a:pt x="3882" y="4955"/>
                  </a:lnTo>
                  <a:lnTo>
                    <a:pt x="3939" y="4931"/>
                  </a:lnTo>
                  <a:lnTo>
                    <a:pt x="3996" y="4905"/>
                  </a:lnTo>
                  <a:lnTo>
                    <a:pt x="4052" y="4877"/>
                  </a:lnTo>
                  <a:lnTo>
                    <a:pt x="4107" y="4846"/>
                  </a:lnTo>
                  <a:lnTo>
                    <a:pt x="4161" y="4814"/>
                  </a:lnTo>
                  <a:lnTo>
                    <a:pt x="4213" y="4780"/>
                  </a:lnTo>
                  <a:lnTo>
                    <a:pt x="4264" y="4743"/>
                  </a:lnTo>
                  <a:lnTo>
                    <a:pt x="4304" y="4713"/>
                  </a:lnTo>
                  <a:lnTo>
                    <a:pt x="4302" y="4680"/>
                  </a:lnTo>
                  <a:lnTo>
                    <a:pt x="4304" y="4647"/>
                  </a:lnTo>
                  <a:lnTo>
                    <a:pt x="4311" y="4615"/>
                  </a:lnTo>
                  <a:lnTo>
                    <a:pt x="4321" y="4584"/>
                  </a:lnTo>
                  <a:lnTo>
                    <a:pt x="4335" y="4555"/>
                  </a:lnTo>
                  <a:lnTo>
                    <a:pt x="4354" y="4528"/>
                  </a:lnTo>
                  <a:lnTo>
                    <a:pt x="4375" y="4503"/>
                  </a:lnTo>
                  <a:lnTo>
                    <a:pt x="4400" y="4482"/>
                  </a:lnTo>
                  <a:lnTo>
                    <a:pt x="4427" y="4463"/>
                  </a:lnTo>
                  <a:lnTo>
                    <a:pt x="4456" y="4449"/>
                  </a:lnTo>
                  <a:lnTo>
                    <a:pt x="4487" y="4439"/>
                  </a:lnTo>
                  <a:lnTo>
                    <a:pt x="4519" y="4432"/>
                  </a:lnTo>
                  <a:lnTo>
                    <a:pt x="4552" y="4430"/>
                  </a:lnTo>
                  <a:lnTo>
                    <a:pt x="4585" y="4432"/>
                  </a:lnTo>
                  <a:lnTo>
                    <a:pt x="4615" y="4392"/>
                  </a:lnTo>
                  <a:lnTo>
                    <a:pt x="4652" y="4341"/>
                  </a:lnTo>
                  <a:lnTo>
                    <a:pt x="4686" y="4289"/>
                  </a:lnTo>
                  <a:lnTo>
                    <a:pt x="4718" y="4235"/>
                  </a:lnTo>
                  <a:lnTo>
                    <a:pt x="4749" y="4180"/>
                  </a:lnTo>
                  <a:lnTo>
                    <a:pt x="4777" y="4124"/>
                  </a:lnTo>
                  <a:lnTo>
                    <a:pt x="4803" y="4067"/>
                  </a:lnTo>
                  <a:lnTo>
                    <a:pt x="4827" y="4010"/>
                  </a:lnTo>
                  <a:lnTo>
                    <a:pt x="4848" y="3951"/>
                  </a:lnTo>
                  <a:lnTo>
                    <a:pt x="4868" y="3892"/>
                  </a:lnTo>
                  <a:lnTo>
                    <a:pt x="4885" y="3832"/>
                  </a:lnTo>
                  <a:lnTo>
                    <a:pt x="4900" y="3771"/>
                  </a:lnTo>
                  <a:lnTo>
                    <a:pt x="4913" y="3710"/>
                  </a:lnTo>
                  <a:lnTo>
                    <a:pt x="4923" y="3648"/>
                  </a:lnTo>
                  <a:lnTo>
                    <a:pt x="4931" y="3587"/>
                  </a:lnTo>
                  <a:lnTo>
                    <a:pt x="4937" y="3524"/>
                  </a:lnTo>
                  <a:close/>
                  <a:moveTo>
                    <a:pt x="4060" y="3367"/>
                  </a:moveTo>
                  <a:lnTo>
                    <a:pt x="4061" y="3372"/>
                  </a:lnTo>
                  <a:lnTo>
                    <a:pt x="4061" y="3396"/>
                  </a:lnTo>
                  <a:lnTo>
                    <a:pt x="4061" y="3402"/>
                  </a:lnTo>
                  <a:lnTo>
                    <a:pt x="4061" y="3426"/>
                  </a:lnTo>
                  <a:lnTo>
                    <a:pt x="4060" y="3431"/>
                  </a:lnTo>
                  <a:lnTo>
                    <a:pt x="4059" y="3455"/>
                  </a:lnTo>
                  <a:lnTo>
                    <a:pt x="4059" y="3461"/>
                  </a:lnTo>
                  <a:lnTo>
                    <a:pt x="4056" y="3485"/>
                  </a:lnTo>
                  <a:lnTo>
                    <a:pt x="4056" y="3490"/>
                  </a:lnTo>
                  <a:lnTo>
                    <a:pt x="4053" y="3514"/>
                  </a:lnTo>
                  <a:lnTo>
                    <a:pt x="4052" y="3520"/>
                  </a:lnTo>
                  <a:lnTo>
                    <a:pt x="4048" y="3543"/>
                  </a:lnTo>
                  <a:lnTo>
                    <a:pt x="4047" y="3549"/>
                  </a:lnTo>
                  <a:lnTo>
                    <a:pt x="4042" y="3572"/>
                  </a:lnTo>
                  <a:lnTo>
                    <a:pt x="4041" y="3578"/>
                  </a:lnTo>
                  <a:lnTo>
                    <a:pt x="4035" y="3601"/>
                  </a:lnTo>
                  <a:lnTo>
                    <a:pt x="4034" y="3606"/>
                  </a:lnTo>
                  <a:lnTo>
                    <a:pt x="4027" y="3629"/>
                  </a:lnTo>
                  <a:lnTo>
                    <a:pt x="4026" y="3634"/>
                  </a:lnTo>
                  <a:lnTo>
                    <a:pt x="4018" y="3657"/>
                  </a:lnTo>
                  <a:lnTo>
                    <a:pt x="4016" y="3662"/>
                  </a:lnTo>
                  <a:lnTo>
                    <a:pt x="4008" y="3685"/>
                  </a:lnTo>
                  <a:lnTo>
                    <a:pt x="4006" y="3690"/>
                  </a:lnTo>
                  <a:lnTo>
                    <a:pt x="3997" y="3712"/>
                  </a:lnTo>
                  <a:lnTo>
                    <a:pt x="3995" y="3717"/>
                  </a:lnTo>
                  <a:lnTo>
                    <a:pt x="3985" y="3739"/>
                  </a:lnTo>
                  <a:lnTo>
                    <a:pt x="3982" y="3744"/>
                  </a:lnTo>
                  <a:lnTo>
                    <a:pt x="3972" y="3765"/>
                  </a:lnTo>
                  <a:lnTo>
                    <a:pt x="3969" y="3771"/>
                  </a:lnTo>
                  <a:lnTo>
                    <a:pt x="3957" y="3792"/>
                  </a:lnTo>
                  <a:lnTo>
                    <a:pt x="3954" y="3797"/>
                  </a:lnTo>
                  <a:lnTo>
                    <a:pt x="3942" y="3817"/>
                  </a:lnTo>
                  <a:lnTo>
                    <a:pt x="3939" y="3822"/>
                  </a:lnTo>
                  <a:lnTo>
                    <a:pt x="3926" y="3842"/>
                  </a:lnTo>
                  <a:lnTo>
                    <a:pt x="3922" y="3847"/>
                  </a:lnTo>
                  <a:lnTo>
                    <a:pt x="3908" y="3866"/>
                  </a:lnTo>
                  <a:lnTo>
                    <a:pt x="3905" y="3871"/>
                  </a:lnTo>
                  <a:lnTo>
                    <a:pt x="3891" y="3890"/>
                  </a:lnTo>
                  <a:lnTo>
                    <a:pt x="3887" y="3894"/>
                  </a:lnTo>
                  <a:lnTo>
                    <a:pt x="3872" y="3913"/>
                  </a:lnTo>
                  <a:lnTo>
                    <a:pt x="3868" y="3917"/>
                  </a:lnTo>
                  <a:lnTo>
                    <a:pt x="3852" y="3935"/>
                  </a:lnTo>
                  <a:lnTo>
                    <a:pt x="3848" y="3939"/>
                  </a:lnTo>
                  <a:lnTo>
                    <a:pt x="3832" y="3956"/>
                  </a:lnTo>
                  <a:lnTo>
                    <a:pt x="3828" y="3960"/>
                  </a:lnTo>
                  <a:lnTo>
                    <a:pt x="3811" y="3976"/>
                  </a:lnTo>
                  <a:lnTo>
                    <a:pt x="3807" y="3980"/>
                  </a:lnTo>
                  <a:lnTo>
                    <a:pt x="3789" y="3996"/>
                  </a:lnTo>
                  <a:lnTo>
                    <a:pt x="3785" y="4000"/>
                  </a:lnTo>
                  <a:lnTo>
                    <a:pt x="3766" y="4015"/>
                  </a:lnTo>
                  <a:lnTo>
                    <a:pt x="3762" y="4019"/>
                  </a:lnTo>
                  <a:lnTo>
                    <a:pt x="3743" y="4033"/>
                  </a:lnTo>
                  <a:lnTo>
                    <a:pt x="3738" y="4036"/>
                  </a:lnTo>
                  <a:lnTo>
                    <a:pt x="3719" y="4050"/>
                  </a:lnTo>
                  <a:lnTo>
                    <a:pt x="3714" y="4054"/>
                  </a:lnTo>
                  <a:lnTo>
                    <a:pt x="3694" y="4067"/>
                  </a:lnTo>
                  <a:lnTo>
                    <a:pt x="3689" y="4070"/>
                  </a:lnTo>
                  <a:lnTo>
                    <a:pt x="3669" y="4082"/>
                  </a:lnTo>
                  <a:lnTo>
                    <a:pt x="3663" y="4085"/>
                  </a:lnTo>
                  <a:lnTo>
                    <a:pt x="3642" y="4097"/>
                  </a:lnTo>
                  <a:lnTo>
                    <a:pt x="3637" y="4100"/>
                  </a:lnTo>
                  <a:lnTo>
                    <a:pt x="3616" y="4110"/>
                  </a:lnTo>
                  <a:lnTo>
                    <a:pt x="3611" y="4113"/>
                  </a:lnTo>
                  <a:lnTo>
                    <a:pt x="3589" y="4123"/>
                  </a:lnTo>
                  <a:lnTo>
                    <a:pt x="3584" y="4125"/>
                  </a:lnTo>
                  <a:lnTo>
                    <a:pt x="3562" y="4134"/>
                  </a:lnTo>
                  <a:lnTo>
                    <a:pt x="3556" y="4136"/>
                  </a:lnTo>
                  <a:lnTo>
                    <a:pt x="3534" y="4144"/>
                  </a:lnTo>
                  <a:lnTo>
                    <a:pt x="3529" y="4146"/>
                  </a:lnTo>
                  <a:lnTo>
                    <a:pt x="3506" y="4154"/>
                  </a:lnTo>
                  <a:lnTo>
                    <a:pt x="3501" y="4155"/>
                  </a:lnTo>
                  <a:lnTo>
                    <a:pt x="3478" y="4162"/>
                  </a:lnTo>
                  <a:lnTo>
                    <a:pt x="3472" y="4163"/>
                  </a:lnTo>
                  <a:lnTo>
                    <a:pt x="3449" y="4169"/>
                  </a:lnTo>
                  <a:lnTo>
                    <a:pt x="3444" y="4170"/>
                  </a:lnTo>
                  <a:lnTo>
                    <a:pt x="3420" y="4175"/>
                  </a:lnTo>
                  <a:lnTo>
                    <a:pt x="3415" y="4176"/>
                  </a:lnTo>
                  <a:lnTo>
                    <a:pt x="3391" y="4180"/>
                  </a:lnTo>
                  <a:lnTo>
                    <a:pt x="3386" y="4181"/>
                  </a:lnTo>
                  <a:lnTo>
                    <a:pt x="3362" y="4184"/>
                  </a:lnTo>
                  <a:lnTo>
                    <a:pt x="3357" y="4184"/>
                  </a:lnTo>
                  <a:lnTo>
                    <a:pt x="3333" y="4187"/>
                  </a:lnTo>
                  <a:lnTo>
                    <a:pt x="3327" y="4187"/>
                  </a:lnTo>
                  <a:lnTo>
                    <a:pt x="3303" y="4188"/>
                  </a:lnTo>
                  <a:lnTo>
                    <a:pt x="3298" y="4189"/>
                  </a:lnTo>
                  <a:lnTo>
                    <a:pt x="3274" y="4189"/>
                  </a:lnTo>
                  <a:lnTo>
                    <a:pt x="3268" y="4189"/>
                  </a:lnTo>
                  <a:lnTo>
                    <a:pt x="3244" y="4189"/>
                  </a:lnTo>
                  <a:lnTo>
                    <a:pt x="3239" y="4188"/>
                  </a:lnTo>
                  <a:lnTo>
                    <a:pt x="3215" y="4187"/>
                  </a:lnTo>
                  <a:lnTo>
                    <a:pt x="3209" y="4187"/>
                  </a:lnTo>
                  <a:lnTo>
                    <a:pt x="3185" y="4184"/>
                  </a:lnTo>
                  <a:lnTo>
                    <a:pt x="3180" y="4184"/>
                  </a:lnTo>
                  <a:lnTo>
                    <a:pt x="3156" y="4181"/>
                  </a:lnTo>
                  <a:lnTo>
                    <a:pt x="3151" y="4180"/>
                  </a:lnTo>
                  <a:lnTo>
                    <a:pt x="3127" y="4176"/>
                  </a:lnTo>
                  <a:lnTo>
                    <a:pt x="3122" y="4175"/>
                  </a:lnTo>
                  <a:lnTo>
                    <a:pt x="3098" y="4170"/>
                  </a:lnTo>
                  <a:lnTo>
                    <a:pt x="3093" y="4169"/>
                  </a:lnTo>
                  <a:lnTo>
                    <a:pt x="3070" y="4163"/>
                  </a:lnTo>
                  <a:lnTo>
                    <a:pt x="3064" y="4162"/>
                  </a:lnTo>
                  <a:lnTo>
                    <a:pt x="3041" y="4155"/>
                  </a:lnTo>
                  <a:lnTo>
                    <a:pt x="3036" y="4154"/>
                  </a:lnTo>
                  <a:lnTo>
                    <a:pt x="3013" y="4146"/>
                  </a:lnTo>
                  <a:lnTo>
                    <a:pt x="3008" y="4144"/>
                  </a:lnTo>
                  <a:lnTo>
                    <a:pt x="2986" y="4136"/>
                  </a:lnTo>
                  <a:lnTo>
                    <a:pt x="2980" y="4134"/>
                  </a:lnTo>
                  <a:lnTo>
                    <a:pt x="2958" y="4125"/>
                  </a:lnTo>
                  <a:lnTo>
                    <a:pt x="2953" y="4123"/>
                  </a:lnTo>
                  <a:lnTo>
                    <a:pt x="2931" y="4113"/>
                  </a:lnTo>
                  <a:lnTo>
                    <a:pt x="2926" y="4110"/>
                  </a:lnTo>
                  <a:lnTo>
                    <a:pt x="2905" y="4100"/>
                  </a:lnTo>
                  <a:lnTo>
                    <a:pt x="2900" y="4097"/>
                  </a:lnTo>
                  <a:lnTo>
                    <a:pt x="2879" y="4085"/>
                  </a:lnTo>
                  <a:lnTo>
                    <a:pt x="2873" y="4082"/>
                  </a:lnTo>
                  <a:lnTo>
                    <a:pt x="2852" y="4069"/>
                  </a:lnTo>
                  <a:lnTo>
                    <a:pt x="2848" y="4067"/>
                  </a:lnTo>
                  <a:lnTo>
                    <a:pt x="2828" y="4053"/>
                  </a:lnTo>
                  <a:lnTo>
                    <a:pt x="2823" y="4050"/>
                  </a:lnTo>
                  <a:lnTo>
                    <a:pt x="2804" y="4036"/>
                  </a:lnTo>
                  <a:lnTo>
                    <a:pt x="2799" y="4033"/>
                  </a:lnTo>
                  <a:lnTo>
                    <a:pt x="2780" y="4018"/>
                  </a:lnTo>
                  <a:lnTo>
                    <a:pt x="2776" y="4015"/>
                  </a:lnTo>
                  <a:lnTo>
                    <a:pt x="2758" y="4000"/>
                  </a:lnTo>
                  <a:lnTo>
                    <a:pt x="2754" y="3996"/>
                  </a:lnTo>
                  <a:lnTo>
                    <a:pt x="2736" y="3980"/>
                  </a:lnTo>
                  <a:lnTo>
                    <a:pt x="2732" y="3977"/>
                  </a:lnTo>
                  <a:lnTo>
                    <a:pt x="2715" y="3960"/>
                  </a:lnTo>
                  <a:lnTo>
                    <a:pt x="2711" y="3956"/>
                  </a:lnTo>
                  <a:lnTo>
                    <a:pt x="2694" y="3939"/>
                  </a:lnTo>
                  <a:lnTo>
                    <a:pt x="2690" y="3935"/>
                  </a:lnTo>
                  <a:lnTo>
                    <a:pt x="2674" y="3917"/>
                  </a:lnTo>
                  <a:lnTo>
                    <a:pt x="2671" y="3913"/>
                  </a:lnTo>
                  <a:lnTo>
                    <a:pt x="2655" y="3895"/>
                  </a:lnTo>
                  <a:lnTo>
                    <a:pt x="2652" y="3890"/>
                  </a:lnTo>
                  <a:lnTo>
                    <a:pt x="2637" y="3871"/>
                  </a:lnTo>
                  <a:lnTo>
                    <a:pt x="2634" y="3867"/>
                  </a:lnTo>
                  <a:lnTo>
                    <a:pt x="2620" y="3847"/>
                  </a:lnTo>
                  <a:lnTo>
                    <a:pt x="2617" y="3842"/>
                  </a:lnTo>
                  <a:lnTo>
                    <a:pt x="2603" y="3822"/>
                  </a:lnTo>
                  <a:lnTo>
                    <a:pt x="2600" y="3818"/>
                  </a:lnTo>
                  <a:lnTo>
                    <a:pt x="2588" y="3797"/>
                  </a:lnTo>
                  <a:lnTo>
                    <a:pt x="2585" y="3792"/>
                  </a:lnTo>
                  <a:lnTo>
                    <a:pt x="2573" y="3771"/>
                  </a:lnTo>
                  <a:lnTo>
                    <a:pt x="2570" y="3765"/>
                  </a:lnTo>
                  <a:lnTo>
                    <a:pt x="2560" y="3744"/>
                  </a:lnTo>
                  <a:lnTo>
                    <a:pt x="2557" y="3739"/>
                  </a:lnTo>
                  <a:lnTo>
                    <a:pt x="2547" y="3717"/>
                  </a:lnTo>
                  <a:lnTo>
                    <a:pt x="2545" y="3712"/>
                  </a:lnTo>
                  <a:lnTo>
                    <a:pt x="2536" y="3690"/>
                  </a:lnTo>
                  <a:lnTo>
                    <a:pt x="2534" y="3685"/>
                  </a:lnTo>
                  <a:lnTo>
                    <a:pt x="2526" y="3662"/>
                  </a:lnTo>
                  <a:lnTo>
                    <a:pt x="2524" y="3657"/>
                  </a:lnTo>
                  <a:lnTo>
                    <a:pt x="2516" y="3634"/>
                  </a:lnTo>
                  <a:lnTo>
                    <a:pt x="2515" y="3629"/>
                  </a:lnTo>
                  <a:lnTo>
                    <a:pt x="2508" y="3606"/>
                  </a:lnTo>
                  <a:lnTo>
                    <a:pt x="2507" y="3601"/>
                  </a:lnTo>
                  <a:lnTo>
                    <a:pt x="2501" y="3578"/>
                  </a:lnTo>
                  <a:lnTo>
                    <a:pt x="2500" y="3572"/>
                  </a:lnTo>
                  <a:lnTo>
                    <a:pt x="2495" y="3549"/>
                  </a:lnTo>
                  <a:lnTo>
                    <a:pt x="2494" y="3543"/>
                  </a:lnTo>
                  <a:lnTo>
                    <a:pt x="2490" y="3520"/>
                  </a:lnTo>
                  <a:lnTo>
                    <a:pt x="2489" y="3514"/>
                  </a:lnTo>
                  <a:lnTo>
                    <a:pt x="2486" y="3490"/>
                  </a:lnTo>
                  <a:lnTo>
                    <a:pt x="2486" y="3485"/>
                  </a:lnTo>
                  <a:lnTo>
                    <a:pt x="2483" y="3461"/>
                  </a:lnTo>
                  <a:lnTo>
                    <a:pt x="2483" y="3455"/>
                  </a:lnTo>
                  <a:lnTo>
                    <a:pt x="2482" y="3431"/>
                  </a:lnTo>
                  <a:lnTo>
                    <a:pt x="2481" y="3426"/>
                  </a:lnTo>
                  <a:lnTo>
                    <a:pt x="2481" y="3402"/>
                  </a:lnTo>
                  <a:lnTo>
                    <a:pt x="2481" y="3396"/>
                  </a:lnTo>
                  <a:lnTo>
                    <a:pt x="2481" y="3372"/>
                  </a:lnTo>
                  <a:lnTo>
                    <a:pt x="2482" y="3367"/>
                  </a:lnTo>
                  <a:lnTo>
                    <a:pt x="2483" y="3343"/>
                  </a:lnTo>
                  <a:lnTo>
                    <a:pt x="2483" y="3337"/>
                  </a:lnTo>
                  <a:lnTo>
                    <a:pt x="2486" y="3313"/>
                  </a:lnTo>
                  <a:lnTo>
                    <a:pt x="2486" y="3308"/>
                  </a:lnTo>
                  <a:lnTo>
                    <a:pt x="2489" y="3284"/>
                  </a:lnTo>
                  <a:lnTo>
                    <a:pt x="2490" y="3279"/>
                  </a:lnTo>
                  <a:lnTo>
                    <a:pt x="2494" y="3255"/>
                  </a:lnTo>
                  <a:lnTo>
                    <a:pt x="2495" y="3250"/>
                  </a:lnTo>
                  <a:lnTo>
                    <a:pt x="2500" y="3226"/>
                  </a:lnTo>
                  <a:lnTo>
                    <a:pt x="2501" y="3221"/>
                  </a:lnTo>
                  <a:lnTo>
                    <a:pt x="2507" y="3198"/>
                  </a:lnTo>
                  <a:lnTo>
                    <a:pt x="2508" y="3192"/>
                  </a:lnTo>
                  <a:lnTo>
                    <a:pt x="2515" y="3169"/>
                  </a:lnTo>
                  <a:lnTo>
                    <a:pt x="2516" y="3164"/>
                  </a:lnTo>
                  <a:lnTo>
                    <a:pt x="2524" y="3141"/>
                  </a:lnTo>
                  <a:lnTo>
                    <a:pt x="2526" y="3136"/>
                  </a:lnTo>
                  <a:lnTo>
                    <a:pt x="2534" y="3114"/>
                  </a:lnTo>
                  <a:lnTo>
                    <a:pt x="2536" y="3108"/>
                  </a:lnTo>
                  <a:lnTo>
                    <a:pt x="2545" y="3086"/>
                  </a:lnTo>
                  <a:lnTo>
                    <a:pt x="2547" y="3081"/>
                  </a:lnTo>
                  <a:lnTo>
                    <a:pt x="2557" y="3059"/>
                  </a:lnTo>
                  <a:lnTo>
                    <a:pt x="2560" y="3054"/>
                  </a:lnTo>
                  <a:lnTo>
                    <a:pt x="2570" y="3033"/>
                  </a:lnTo>
                  <a:lnTo>
                    <a:pt x="2573" y="3028"/>
                  </a:lnTo>
                  <a:lnTo>
                    <a:pt x="2585" y="3007"/>
                  </a:lnTo>
                  <a:lnTo>
                    <a:pt x="2588" y="3001"/>
                  </a:lnTo>
                  <a:lnTo>
                    <a:pt x="2601" y="2980"/>
                  </a:lnTo>
                  <a:lnTo>
                    <a:pt x="2604" y="2976"/>
                  </a:lnTo>
                  <a:lnTo>
                    <a:pt x="2617" y="2955"/>
                  </a:lnTo>
                  <a:lnTo>
                    <a:pt x="2620" y="2951"/>
                  </a:lnTo>
                  <a:lnTo>
                    <a:pt x="2634" y="2931"/>
                  </a:lnTo>
                  <a:lnTo>
                    <a:pt x="2637" y="2927"/>
                  </a:lnTo>
                  <a:lnTo>
                    <a:pt x="2652" y="2908"/>
                  </a:lnTo>
                  <a:lnTo>
                    <a:pt x="2655" y="2904"/>
                  </a:lnTo>
                  <a:lnTo>
                    <a:pt x="2671" y="2885"/>
                  </a:lnTo>
                  <a:lnTo>
                    <a:pt x="2674" y="2881"/>
                  </a:lnTo>
                  <a:lnTo>
                    <a:pt x="2690" y="2864"/>
                  </a:lnTo>
                  <a:lnTo>
                    <a:pt x="2694" y="2860"/>
                  </a:lnTo>
                  <a:lnTo>
                    <a:pt x="2711" y="2842"/>
                  </a:lnTo>
                  <a:lnTo>
                    <a:pt x="2715" y="2838"/>
                  </a:lnTo>
                  <a:lnTo>
                    <a:pt x="2732" y="2822"/>
                  </a:lnTo>
                  <a:lnTo>
                    <a:pt x="2736" y="2818"/>
                  </a:lnTo>
                  <a:lnTo>
                    <a:pt x="2754" y="2802"/>
                  </a:lnTo>
                  <a:lnTo>
                    <a:pt x="2758" y="2799"/>
                  </a:lnTo>
                  <a:lnTo>
                    <a:pt x="2776" y="2783"/>
                  </a:lnTo>
                  <a:lnTo>
                    <a:pt x="2781" y="2780"/>
                  </a:lnTo>
                  <a:lnTo>
                    <a:pt x="2800" y="2765"/>
                  </a:lnTo>
                  <a:lnTo>
                    <a:pt x="2804" y="2762"/>
                  </a:lnTo>
                  <a:lnTo>
                    <a:pt x="2824" y="2748"/>
                  </a:lnTo>
                  <a:lnTo>
                    <a:pt x="2828" y="2745"/>
                  </a:lnTo>
                  <a:lnTo>
                    <a:pt x="2848" y="2732"/>
                  </a:lnTo>
                  <a:lnTo>
                    <a:pt x="2853" y="2729"/>
                  </a:lnTo>
                  <a:lnTo>
                    <a:pt x="2874" y="2717"/>
                  </a:lnTo>
                  <a:lnTo>
                    <a:pt x="2878" y="2714"/>
                  </a:lnTo>
                  <a:lnTo>
                    <a:pt x="2899" y="2702"/>
                  </a:lnTo>
                  <a:lnTo>
                    <a:pt x="2904" y="2700"/>
                  </a:lnTo>
                  <a:lnTo>
                    <a:pt x="2925" y="2689"/>
                  </a:lnTo>
                  <a:lnTo>
                    <a:pt x="2930" y="2686"/>
                  </a:lnTo>
                  <a:lnTo>
                    <a:pt x="2952" y="2676"/>
                  </a:lnTo>
                  <a:lnTo>
                    <a:pt x="2958" y="2674"/>
                  </a:lnTo>
                  <a:lnTo>
                    <a:pt x="2980" y="2665"/>
                  </a:lnTo>
                  <a:lnTo>
                    <a:pt x="2985" y="2662"/>
                  </a:lnTo>
                  <a:lnTo>
                    <a:pt x="3007" y="2654"/>
                  </a:lnTo>
                  <a:lnTo>
                    <a:pt x="3013" y="2652"/>
                  </a:lnTo>
                  <a:lnTo>
                    <a:pt x="3036" y="2645"/>
                  </a:lnTo>
                  <a:lnTo>
                    <a:pt x="3041" y="2643"/>
                  </a:lnTo>
                  <a:lnTo>
                    <a:pt x="3064" y="2636"/>
                  </a:lnTo>
                  <a:lnTo>
                    <a:pt x="3069" y="2635"/>
                  </a:lnTo>
                  <a:lnTo>
                    <a:pt x="3093" y="2629"/>
                  </a:lnTo>
                  <a:lnTo>
                    <a:pt x="3098" y="2628"/>
                  </a:lnTo>
                  <a:lnTo>
                    <a:pt x="3122" y="2623"/>
                  </a:lnTo>
                  <a:lnTo>
                    <a:pt x="3127" y="2622"/>
                  </a:lnTo>
                  <a:lnTo>
                    <a:pt x="3151" y="2618"/>
                  </a:lnTo>
                  <a:lnTo>
                    <a:pt x="3156" y="2617"/>
                  </a:lnTo>
                  <a:lnTo>
                    <a:pt x="3180" y="2614"/>
                  </a:lnTo>
                  <a:lnTo>
                    <a:pt x="3185" y="2614"/>
                  </a:lnTo>
                  <a:lnTo>
                    <a:pt x="3209" y="2611"/>
                  </a:lnTo>
                  <a:lnTo>
                    <a:pt x="3215" y="2611"/>
                  </a:lnTo>
                  <a:lnTo>
                    <a:pt x="3239" y="2610"/>
                  </a:lnTo>
                  <a:lnTo>
                    <a:pt x="3244" y="2609"/>
                  </a:lnTo>
                  <a:lnTo>
                    <a:pt x="3268" y="2609"/>
                  </a:lnTo>
                  <a:lnTo>
                    <a:pt x="3274" y="2609"/>
                  </a:lnTo>
                  <a:lnTo>
                    <a:pt x="3298" y="2609"/>
                  </a:lnTo>
                  <a:lnTo>
                    <a:pt x="3303" y="2610"/>
                  </a:lnTo>
                  <a:lnTo>
                    <a:pt x="3327" y="2611"/>
                  </a:lnTo>
                  <a:lnTo>
                    <a:pt x="3333" y="2611"/>
                  </a:lnTo>
                  <a:lnTo>
                    <a:pt x="3357" y="2614"/>
                  </a:lnTo>
                  <a:lnTo>
                    <a:pt x="3362" y="2614"/>
                  </a:lnTo>
                  <a:lnTo>
                    <a:pt x="3386" y="2617"/>
                  </a:lnTo>
                  <a:lnTo>
                    <a:pt x="3391" y="2618"/>
                  </a:lnTo>
                  <a:lnTo>
                    <a:pt x="3415" y="2622"/>
                  </a:lnTo>
                  <a:lnTo>
                    <a:pt x="3420" y="2623"/>
                  </a:lnTo>
                  <a:lnTo>
                    <a:pt x="3444" y="2628"/>
                  </a:lnTo>
                  <a:lnTo>
                    <a:pt x="3449" y="2629"/>
                  </a:lnTo>
                  <a:lnTo>
                    <a:pt x="3473" y="2635"/>
                  </a:lnTo>
                  <a:lnTo>
                    <a:pt x="3478" y="2636"/>
                  </a:lnTo>
                  <a:lnTo>
                    <a:pt x="3501" y="2643"/>
                  </a:lnTo>
                  <a:lnTo>
                    <a:pt x="3506" y="2645"/>
                  </a:lnTo>
                  <a:lnTo>
                    <a:pt x="3529" y="2652"/>
                  </a:lnTo>
                  <a:lnTo>
                    <a:pt x="3535" y="2654"/>
                  </a:lnTo>
                  <a:lnTo>
                    <a:pt x="3557" y="2662"/>
                  </a:lnTo>
                  <a:lnTo>
                    <a:pt x="3562" y="2665"/>
                  </a:lnTo>
                  <a:lnTo>
                    <a:pt x="3584" y="2674"/>
                  </a:lnTo>
                  <a:lnTo>
                    <a:pt x="3590" y="2676"/>
                  </a:lnTo>
                  <a:lnTo>
                    <a:pt x="3612" y="2686"/>
                  </a:lnTo>
                  <a:lnTo>
                    <a:pt x="3617" y="2689"/>
                  </a:lnTo>
                  <a:lnTo>
                    <a:pt x="3638" y="2700"/>
                  </a:lnTo>
                  <a:lnTo>
                    <a:pt x="3643" y="2702"/>
                  </a:lnTo>
                  <a:lnTo>
                    <a:pt x="3664" y="2714"/>
                  </a:lnTo>
                  <a:lnTo>
                    <a:pt x="3668" y="2716"/>
                  </a:lnTo>
                  <a:lnTo>
                    <a:pt x="3689" y="2729"/>
                  </a:lnTo>
                  <a:lnTo>
                    <a:pt x="3694" y="2732"/>
                  </a:lnTo>
                  <a:lnTo>
                    <a:pt x="3714" y="2745"/>
                  </a:lnTo>
                  <a:lnTo>
                    <a:pt x="3718" y="2748"/>
                  </a:lnTo>
                  <a:lnTo>
                    <a:pt x="3738" y="2762"/>
                  </a:lnTo>
                  <a:lnTo>
                    <a:pt x="3743" y="2765"/>
                  </a:lnTo>
                  <a:lnTo>
                    <a:pt x="3762" y="2780"/>
                  </a:lnTo>
                  <a:lnTo>
                    <a:pt x="3766" y="2783"/>
                  </a:lnTo>
                  <a:lnTo>
                    <a:pt x="3785" y="2799"/>
                  </a:lnTo>
                  <a:lnTo>
                    <a:pt x="3789" y="2802"/>
                  </a:lnTo>
                  <a:lnTo>
                    <a:pt x="3807" y="2818"/>
                  </a:lnTo>
                  <a:lnTo>
                    <a:pt x="3811" y="2822"/>
                  </a:lnTo>
                  <a:lnTo>
                    <a:pt x="3828" y="2839"/>
                  </a:lnTo>
                  <a:lnTo>
                    <a:pt x="3832" y="2843"/>
                  </a:lnTo>
                  <a:lnTo>
                    <a:pt x="3848" y="2860"/>
                  </a:lnTo>
                  <a:lnTo>
                    <a:pt x="3852" y="2864"/>
                  </a:lnTo>
                  <a:lnTo>
                    <a:pt x="3868" y="2882"/>
                  </a:lnTo>
                  <a:lnTo>
                    <a:pt x="3872" y="2886"/>
                  </a:lnTo>
                  <a:lnTo>
                    <a:pt x="3887" y="2904"/>
                  </a:lnTo>
                  <a:lnTo>
                    <a:pt x="3890" y="2908"/>
                  </a:lnTo>
                  <a:lnTo>
                    <a:pt x="3905" y="2927"/>
                  </a:lnTo>
                  <a:lnTo>
                    <a:pt x="3908" y="2932"/>
                  </a:lnTo>
                  <a:lnTo>
                    <a:pt x="3922" y="2951"/>
                  </a:lnTo>
                  <a:lnTo>
                    <a:pt x="3925" y="2956"/>
                  </a:lnTo>
                  <a:lnTo>
                    <a:pt x="3939" y="2976"/>
                  </a:lnTo>
                  <a:lnTo>
                    <a:pt x="3941" y="2980"/>
                  </a:lnTo>
                  <a:lnTo>
                    <a:pt x="3954" y="3001"/>
                  </a:lnTo>
                  <a:lnTo>
                    <a:pt x="3957" y="3007"/>
                  </a:lnTo>
                  <a:lnTo>
                    <a:pt x="3969" y="3028"/>
                  </a:lnTo>
                  <a:lnTo>
                    <a:pt x="3972" y="3033"/>
                  </a:lnTo>
                  <a:lnTo>
                    <a:pt x="3982" y="3054"/>
                  </a:lnTo>
                  <a:lnTo>
                    <a:pt x="3985" y="3059"/>
                  </a:lnTo>
                  <a:lnTo>
                    <a:pt x="3995" y="3081"/>
                  </a:lnTo>
                  <a:lnTo>
                    <a:pt x="3997" y="3086"/>
                  </a:lnTo>
                  <a:lnTo>
                    <a:pt x="4006" y="3108"/>
                  </a:lnTo>
                  <a:lnTo>
                    <a:pt x="4008" y="3114"/>
                  </a:lnTo>
                  <a:lnTo>
                    <a:pt x="4016" y="3136"/>
                  </a:lnTo>
                  <a:lnTo>
                    <a:pt x="4018" y="3141"/>
                  </a:lnTo>
                  <a:lnTo>
                    <a:pt x="4026" y="3164"/>
                  </a:lnTo>
                  <a:lnTo>
                    <a:pt x="4027" y="3169"/>
                  </a:lnTo>
                  <a:lnTo>
                    <a:pt x="4034" y="3192"/>
                  </a:lnTo>
                  <a:lnTo>
                    <a:pt x="4035" y="3198"/>
                  </a:lnTo>
                  <a:lnTo>
                    <a:pt x="4041" y="3221"/>
                  </a:lnTo>
                  <a:lnTo>
                    <a:pt x="4042" y="3226"/>
                  </a:lnTo>
                  <a:lnTo>
                    <a:pt x="4047" y="3250"/>
                  </a:lnTo>
                  <a:lnTo>
                    <a:pt x="4048" y="3255"/>
                  </a:lnTo>
                  <a:lnTo>
                    <a:pt x="4052" y="3279"/>
                  </a:lnTo>
                  <a:lnTo>
                    <a:pt x="4053" y="3284"/>
                  </a:lnTo>
                  <a:lnTo>
                    <a:pt x="4056" y="3308"/>
                  </a:lnTo>
                  <a:lnTo>
                    <a:pt x="4056" y="3313"/>
                  </a:lnTo>
                  <a:lnTo>
                    <a:pt x="4059" y="3337"/>
                  </a:lnTo>
                  <a:lnTo>
                    <a:pt x="4059" y="3343"/>
                  </a:lnTo>
                  <a:lnTo>
                    <a:pt x="4060" y="3367"/>
                  </a:lnTo>
                  <a:close/>
                  <a:moveTo>
                    <a:pt x="3760" y="3436"/>
                  </a:moveTo>
                  <a:lnTo>
                    <a:pt x="3761" y="3418"/>
                  </a:lnTo>
                  <a:lnTo>
                    <a:pt x="3761" y="3399"/>
                  </a:lnTo>
                  <a:lnTo>
                    <a:pt x="3761" y="3381"/>
                  </a:lnTo>
                  <a:lnTo>
                    <a:pt x="3760" y="3362"/>
                  </a:lnTo>
                  <a:lnTo>
                    <a:pt x="3758" y="3344"/>
                  </a:lnTo>
                  <a:lnTo>
                    <a:pt x="3756" y="3326"/>
                  </a:lnTo>
                  <a:lnTo>
                    <a:pt x="3753" y="3307"/>
                  </a:lnTo>
                  <a:lnTo>
                    <a:pt x="3749" y="3290"/>
                  </a:lnTo>
                  <a:lnTo>
                    <a:pt x="3744" y="3272"/>
                  </a:lnTo>
                  <a:lnTo>
                    <a:pt x="3739" y="3254"/>
                  </a:lnTo>
                  <a:lnTo>
                    <a:pt x="3734" y="3237"/>
                  </a:lnTo>
                  <a:lnTo>
                    <a:pt x="3728" y="3220"/>
                  </a:lnTo>
                  <a:lnTo>
                    <a:pt x="3721" y="3203"/>
                  </a:lnTo>
                  <a:lnTo>
                    <a:pt x="3713" y="3186"/>
                  </a:lnTo>
                  <a:lnTo>
                    <a:pt x="3705" y="3170"/>
                  </a:lnTo>
                  <a:lnTo>
                    <a:pt x="3696" y="3154"/>
                  </a:lnTo>
                  <a:lnTo>
                    <a:pt x="3687" y="3139"/>
                  </a:lnTo>
                  <a:lnTo>
                    <a:pt x="3677" y="3123"/>
                  </a:lnTo>
                  <a:lnTo>
                    <a:pt x="3666" y="3108"/>
                  </a:lnTo>
                  <a:lnTo>
                    <a:pt x="3655" y="3094"/>
                  </a:lnTo>
                  <a:lnTo>
                    <a:pt x="3643" y="3080"/>
                  </a:lnTo>
                  <a:lnTo>
                    <a:pt x="3630" y="3066"/>
                  </a:lnTo>
                  <a:lnTo>
                    <a:pt x="3618" y="3053"/>
                  </a:lnTo>
                  <a:lnTo>
                    <a:pt x="3605" y="3040"/>
                  </a:lnTo>
                  <a:lnTo>
                    <a:pt x="3591" y="3028"/>
                  </a:lnTo>
                  <a:lnTo>
                    <a:pt x="3577" y="3016"/>
                  </a:lnTo>
                  <a:lnTo>
                    <a:pt x="3563" y="3005"/>
                  </a:lnTo>
                  <a:lnTo>
                    <a:pt x="3548" y="2995"/>
                  </a:lnTo>
                  <a:lnTo>
                    <a:pt x="3532" y="2985"/>
                  </a:lnTo>
                  <a:lnTo>
                    <a:pt x="3516" y="2975"/>
                  </a:lnTo>
                  <a:lnTo>
                    <a:pt x="3499" y="2965"/>
                  </a:lnTo>
                  <a:lnTo>
                    <a:pt x="3483" y="2957"/>
                  </a:lnTo>
                  <a:lnTo>
                    <a:pt x="3467" y="2950"/>
                  </a:lnTo>
                  <a:lnTo>
                    <a:pt x="3450" y="2943"/>
                  </a:lnTo>
                  <a:lnTo>
                    <a:pt x="3433" y="2936"/>
                  </a:lnTo>
                  <a:lnTo>
                    <a:pt x="3415" y="2931"/>
                  </a:lnTo>
                  <a:lnTo>
                    <a:pt x="3398" y="2926"/>
                  </a:lnTo>
                  <a:lnTo>
                    <a:pt x="3380" y="2921"/>
                  </a:lnTo>
                  <a:lnTo>
                    <a:pt x="3362" y="2917"/>
                  </a:lnTo>
                  <a:lnTo>
                    <a:pt x="3344" y="2914"/>
                  </a:lnTo>
                  <a:lnTo>
                    <a:pt x="3326" y="2912"/>
                  </a:lnTo>
                  <a:lnTo>
                    <a:pt x="3308" y="2910"/>
                  </a:lnTo>
                  <a:lnTo>
                    <a:pt x="3289" y="2909"/>
                  </a:lnTo>
                  <a:lnTo>
                    <a:pt x="3271" y="2909"/>
                  </a:lnTo>
                  <a:lnTo>
                    <a:pt x="3253" y="2909"/>
                  </a:lnTo>
                  <a:lnTo>
                    <a:pt x="3234" y="2910"/>
                  </a:lnTo>
                  <a:lnTo>
                    <a:pt x="3216" y="2912"/>
                  </a:lnTo>
                  <a:lnTo>
                    <a:pt x="3198" y="2914"/>
                  </a:lnTo>
                  <a:lnTo>
                    <a:pt x="3180" y="2917"/>
                  </a:lnTo>
                  <a:lnTo>
                    <a:pt x="3162" y="2921"/>
                  </a:lnTo>
                  <a:lnTo>
                    <a:pt x="3144" y="2926"/>
                  </a:lnTo>
                  <a:lnTo>
                    <a:pt x="3127" y="2931"/>
                  </a:lnTo>
                  <a:lnTo>
                    <a:pt x="3109" y="2936"/>
                  </a:lnTo>
                  <a:lnTo>
                    <a:pt x="3092" y="2943"/>
                  </a:lnTo>
                  <a:lnTo>
                    <a:pt x="3075" y="2950"/>
                  </a:lnTo>
                  <a:lnTo>
                    <a:pt x="3059" y="2957"/>
                  </a:lnTo>
                  <a:lnTo>
                    <a:pt x="3043" y="2965"/>
                  </a:lnTo>
                  <a:lnTo>
                    <a:pt x="3026" y="2975"/>
                  </a:lnTo>
                  <a:lnTo>
                    <a:pt x="3010" y="2984"/>
                  </a:lnTo>
                  <a:lnTo>
                    <a:pt x="2995" y="2994"/>
                  </a:lnTo>
                  <a:lnTo>
                    <a:pt x="2980" y="3005"/>
                  </a:lnTo>
                  <a:lnTo>
                    <a:pt x="2966" y="3016"/>
                  </a:lnTo>
                  <a:lnTo>
                    <a:pt x="2951" y="3028"/>
                  </a:lnTo>
                  <a:lnTo>
                    <a:pt x="2938" y="3040"/>
                  </a:lnTo>
                  <a:lnTo>
                    <a:pt x="2924" y="3053"/>
                  </a:lnTo>
                  <a:lnTo>
                    <a:pt x="2912" y="3066"/>
                  </a:lnTo>
                  <a:lnTo>
                    <a:pt x="2899" y="3080"/>
                  </a:lnTo>
                  <a:lnTo>
                    <a:pt x="2887" y="3094"/>
                  </a:lnTo>
                  <a:lnTo>
                    <a:pt x="2876" y="3109"/>
                  </a:lnTo>
                  <a:lnTo>
                    <a:pt x="2865" y="3124"/>
                  </a:lnTo>
                  <a:lnTo>
                    <a:pt x="2855" y="3139"/>
                  </a:lnTo>
                  <a:lnTo>
                    <a:pt x="2846" y="3154"/>
                  </a:lnTo>
                  <a:lnTo>
                    <a:pt x="2837" y="3170"/>
                  </a:lnTo>
                  <a:lnTo>
                    <a:pt x="2829" y="3186"/>
                  </a:lnTo>
                  <a:lnTo>
                    <a:pt x="2821" y="3203"/>
                  </a:lnTo>
                  <a:lnTo>
                    <a:pt x="2814" y="3220"/>
                  </a:lnTo>
                  <a:lnTo>
                    <a:pt x="2808" y="3237"/>
                  </a:lnTo>
                  <a:lnTo>
                    <a:pt x="2803" y="3254"/>
                  </a:lnTo>
                  <a:lnTo>
                    <a:pt x="2798" y="3272"/>
                  </a:lnTo>
                  <a:lnTo>
                    <a:pt x="2793" y="3290"/>
                  </a:lnTo>
                  <a:lnTo>
                    <a:pt x="2789" y="3307"/>
                  </a:lnTo>
                  <a:lnTo>
                    <a:pt x="2786" y="3326"/>
                  </a:lnTo>
                  <a:lnTo>
                    <a:pt x="2784" y="3344"/>
                  </a:lnTo>
                  <a:lnTo>
                    <a:pt x="2782" y="3362"/>
                  </a:lnTo>
                  <a:lnTo>
                    <a:pt x="2781" y="3381"/>
                  </a:lnTo>
                  <a:lnTo>
                    <a:pt x="2781" y="3399"/>
                  </a:lnTo>
                  <a:lnTo>
                    <a:pt x="2781" y="3418"/>
                  </a:lnTo>
                  <a:lnTo>
                    <a:pt x="2782" y="3436"/>
                  </a:lnTo>
                  <a:lnTo>
                    <a:pt x="2784" y="3455"/>
                  </a:lnTo>
                  <a:lnTo>
                    <a:pt x="2786" y="3473"/>
                  </a:lnTo>
                  <a:lnTo>
                    <a:pt x="2789" y="3491"/>
                  </a:lnTo>
                  <a:lnTo>
                    <a:pt x="2793" y="3509"/>
                  </a:lnTo>
                  <a:lnTo>
                    <a:pt x="2798" y="3527"/>
                  </a:lnTo>
                  <a:lnTo>
                    <a:pt x="2803" y="3544"/>
                  </a:lnTo>
                  <a:lnTo>
                    <a:pt x="2808" y="3561"/>
                  </a:lnTo>
                  <a:lnTo>
                    <a:pt x="2814" y="3578"/>
                  </a:lnTo>
                  <a:lnTo>
                    <a:pt x="2821" y="3595"/>
                  </a:lnTo>
                  <a:lnTo>
                    <a:pt x="2829" y="3612"/>
                  </a:lnTo>
                  <a:lnTo>
                    <a:pt x="2837" y="3628"/>
                  </a:lnTo>
                  <a:lnTo>
                    <a:pt x="2846" y="3644"/>
                  </a:lnTo>
                  <a:lnTo>
                    <a:pt x="2855" y="3659"/>
                  </a:lnTo>
                  <a:lnTo>
                    <a:pt x="2866" y="3675"/>
                  </a:lnTo>
                  <a:lnTo>
                    <a:pt x="2876" y="3690"/>
                  </a:lnTo>
                  <a:lnTo>
                    <a:pt x="2888" y="3705"/>
                  </a:lnTo>
                  <a:lnTo>
                    <a:pt x="2899" y="3719"/>
                  </a:lnTo>
                  <a:lnTo>
                    <a:pt x="2912" y="3732"/>
                  </a:lnTo>
                  <a:lnTo>
                    <a:pt x="2924" y="3746"/>
                  </a:lnTo>
                  <a:lnTo>
                    <a:pt x="2938" y="3758"/>
                  </a:lnTo>
                  <a:lnTo>
                    <a:pt x="2951" y="3771"/>
                  </a:lnTo>
                  <a:lnTo>
                    <a:pt x="2966" y="3782"/>
                  </a:lnTo>
                  <a:lnTo>
                    <a:pt x="2980" y="3794"/>
                  </a:lnTo>
                  <a:lnTo>
                    <a:pt x="2995" y="3805"/>
                  </a:lnTo>
                  <a:lnTo>
                    <a:pt x="3011" y="3815"/>
                  </a:lnTo>
                  <a:lnTo>
                    <a:pt x="3026" y="3824"/>
                  </a:lnTo>
                  <a:lnTo>
                    <a:pt x="3042" y="3833"/>
                  </a:lnTo>
                  <a:lnTo>
                    <a:pt x="3058" y="3841"/>
                  </a:lnTo>
                  <a:lnTo>
                    <a:pt x="3075" y="3849"/>
                  </a:lnTo>
                  <a:lnTo>
                    <a:pt x="3092" y="3856"/>
                  </a:lnTo>
                  <a:lnTo>
                    <a:pt x="3109" y="3862"/>
                  </a:lnTo>
                  <a:lnTo>
                    <a:pt x="3126" y="3867"/>
                  </a:lnTo>
                  <a:lnTo>
                    <a:pt x="3144" y="3872"/>
                  </a:lnTo>
                  <a:lnTo>
                    <a:pt x="3162" y="3877"/>
                  </a:lnTo>
                  <a:lnTo>
                    <a:pt x="3179" y="3881"/>
                  </a:lnTo>
                  <a:lnTo>
                    <a:pt x="3198" y="3884"/>
                  </a:lnTo>
                  <a:lnTo>
                    <a:pt x="3216" y="3886"/>
                  </a:lnTo>
                  <a:lnTo>
                    <a:pt x="3234" y="3888"/>
                  </a:lnTo>
                  <a:lnTo>
                    <a:pt x="3253" y="3889"/>
                  </a:lnTo>
                  <a:lnTo>
                    <a:pt x="3271" y="3889"/>
                  </a:lnTo>
                  <a:lnTo>
                    <a:pt x="3289" y="3889"/>
                  </a:lnTo>
                  <a:lnTo>
                    <a:pt x="3308" y="3888"/>
                  </a:lnTo>
                  <a:lnTo>
                    <a:pt x="3326" y="3886"/>
                  </a:lnTo>
                  <a:lnTo>
                    <a:pt x="3344" y="3884"/>
                  </a:lnTo>
                  <a:lnTo>
                    <a:pt x="3363" y="3881"/>
                  </a:lnTo>
                  <a:lnTo>
                    <a:pt x="3380" y="3877"/>
                  </a:lnTo>
                  <a:lnTo>
                    <a:pt x="3398" y="3872"/>
                  </a:lnTo>
                  <a:lnTo>
                    <a:pt x="3416" y="3867"/>
                  </a:lnTo>
                  <a:lnTo>
                    <a:pt x="3433" y="3862"/>
                  </a:lnTo>
                  <a:lnTo>
                    <a:pt x="3450" y="3856"/>
                  </a:lnTo>
                  <a:lnTo>
                    <a:pt x="3467" y="3849"/>
                  </a:lnTo>
                  <a:lnTo>
                    <a:pt x="3484" y="3841"/>
                  </a:lnTo>
                  <a:lnTo>
                    <a:pt x="3500" y="3833"/>
                  </a:lnTo>
                  <a:lnTo>
                    <a:pt x="3516" y="3824"/>
                  </a:lnTo>
                  <a:lnTo>
                    <a:pt x="3532" y="3815"/>
                  </a:lnTo>
                  <a:lnTo>
                    <a:pt x="3547" y="3804"/>
                  </a:lnTo>
                  <a:lnTo>
                    <a:pt x="3562" y="3794"/>
                  </a:lnTo>
                  <a:lnTo>
                    <a:pt x="3577" y="3782"/>
                  </a:lnTo>
                  <a:lnTo>
                    <a:pt x="3591" y="3771"/>
                  </a:lnTo>
                  <a:lnTo>
                    <a:pt x="3605" y="3758"/>
                  </a:lnTo>
                  <a:lnTo>
                    <a:pt x="3618" y="3746"/>
                  </a:lnTo>
                  <a:lnTo>
                    <a:pt x="3630" y="3733"/>
                  </a:lnTo>
                  <a:lnTo>
                    <a:pt x="3643" y="3719"/>
                  </a:lnTo>
                  <a:lnTo>
                    <a:pt x="3654" y="3705"/>
                  </a:lnTo>
                  <a:lnTo>
                    <a:pt x="3666" y="3690"/>
                  </a:lnTo>
                  <a:lnTo>
                    <a:pt x="3676" y="3675"/>
                  </a:lnTo>
                  <a:lnTo>
                    <a:pt x="3687" y="3660"/>
                  </a:lnTo>
                  <a:lnTo>
                    <a:pt x="3696" y="3644"/>
                  </a:lnTo>
                  <a:lnTo>
                    <a:pt x="3705" y="3628"/>
                  </a:lnTo>
                  <a:lnTo>
                    <a:pt x="3713" y="3612"/>
                  </a:lnTo>
                  <a:lnTo>
                    <a:pt x="3721" y="3595"/>
                  </a:lnTo>
                  <a:lnTo>
                    <a:pt x="3728" y="3578"/>
                  </a:lnTo>
                  <a:lnTo>
                    <a:pt x="3734" y="3561"/>
                  </a:lnTo>
                  <a:lnTo>
                    <a:pt x="3739" y="3544"/>
                  </a:lnTo>
                  <a:lnTo>
                    <a:pt x="3744" y="3527"/>
                  </a:lnTo>
                  <a:lnTo>
                    <a:pt x="3749" y="3509"/>
                  </a:lnTo>
                  <a:lnTo>
                    <a:pt x="3753" y="3491"/>
                  </a:lnTo>
                  <a:lnTo>
                    <a:pt x="3756" y="3473"/>
                  </a:lnTo>
                  <a:lnTo>
                    <a:pt x="3758" y="3455"/>
                  </a:lnTo>
                  <a:lnTo>
                    <a:pt x="3760" y="34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" name="Google Shape;682;p7">
            <a:extLst>
              <a:ext uri="{FF2B5EF4-FFF2-40B4-BE49-F238E27FC236}">
                <a16:creationId xmlns:a16="http://schemas.microsoft.com/office/drawing/2014/main" id="{E535C0A7-3D4A-4E06-BA8D-29EEBA74F72E}"/>
              </a:ext>
            </a:extLst>
          </p:cNvPr>
          <p:cNvGrpSpPr/>
          <p:nvPr/>
        </p:nvGrpSpPr>
        <p:grpSpPr>
          <a:xfrm>
            <a:off x="5227152" y="3559635"/>
            <a:ext cx="633600" cy="633600"/>
            <a:chOff x="5227152" y="4459160"/>
            <a:chExt cx="633600" cy="633600"/>
          </a:xfrm>
          <a:solidFill>
            <a:schemeClr val="bg1"/>
          </a:solidFill>
        </p:grpSpPr>
        <p:sp>
          <p:nvSpPr>
            <p:cNvPr id="272" name="Google Shape;683;p7">
              <a:extLst>
                <a:ext uri="{FF2B5EF4-FFF2-40B4-BE49-F238E27FC236}">
                  <a16:creationId xmlns:a16="http://schemas.microsoft.com/office/drawing/2014/main" id="{A062B71B-4B28-4429-89FD-28E20E874FE4}"/>
                </a:ext>
              </a:extLst>
            </p:cNvPr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789" y="6023"/>
                  </a:moveTo>
                  <a:lnTo>
                    <a:pt x="5790" y="6053"/>
                  </a:lnTo>
                  <a:lnTo>
                    <a:pt x="5789" y="6083"/>
                  </a:lnTo>
                  <a:lnTo>
                    <a:pt x="5788" y="6112"/>
                  </a:lnTo>
                  <a:lnTo>
                    <a:pt x="5785" y="6142"/>
                  </a:lnTo>
                  <a:lnTo>
                    <a:pt x="5781" y="6171"/>
                  </a:lnTo>
                  <a:lnTo>
                    <a:pt x="5776" y="6200"/>
                  </a:lnTo>
                  <a:lnTo>
                    <a:pt x="5770" y="6229"/>
                  </a:lnTo>
                  <a:lnTo>
                    <a:pt x="5763" y="6258"/>
                  </a:lnTo>
                  <a:lnTo>
                    <a:pt x="5755" y="6286"/>
                  </a:lnTo>
                  <a:lnTo>
                    <a:pt x="5745" y="6314"/>
                  </a:lnTo>
                  <a:lnTo>
                    <a:pt x="5735" y="6342"/>
                  </a:lnTo>
                  <a:lnTo>
                    <a:pt x="5724" y="6369"/>
                  </a:lnTo>
                  <a:lnTo>
                    <a:pt x="5712" y="6396"/>
                  </a:lnTo>
                  <a:lnTo>
                    <a:pt x="5698" y="6422"/>
                  </a:lnTo>
                  <a:lnTo>
                    <a:pt x="5684" y="6448"/>
                  </a:lnTo>
                  <a:lnTo>
                    <a:pt x="5669" y="6473"/>
                  </a:lnTo>
                  <a:lnTo>
                    <a:pt x="5653" y="6498"/>
                  </a:lnTo>
                  <a:lnTo>
                    <a:pt x="5635" y="6522"/>
                  </a:lnTo>
                  <a:lnTo>
                    <a:pt x="5618" y="6546"/>
                  </a:lnTo>
                  <a:lnTo>
                    <a:pt x="5599" y="6568"/>
                  </a:lnTo>
                  <a:lnTo>
                    <a:pt x="5579" y="6590"/>
                  </a:lnTo>
                  <a:lnTo>
                    <a:pt x="5559" y="6612"/>
                  </a:lnTo>
                  <a:lnTo>
                    <a:pt x="5537" y="6632"/>
                  </a:lnTo>
                  <a:lnTo>
                    <a:pt x="5515" y="6652"/>
                  </a:lnTo>
                  <a:lnTo>
                    <a:pt x="5493" y="6671"/>
                  </a:lnTo>
                  <a:lnTo>
                    <a:pt x="5469" y="6688"/>
                  </a:lnTo>
                  <a:lnTo>
                    <a:pt x="5445" y="6706"/>
                  </a:lnTo>
                  <a:lnTo>
                    <a:pt x="5420" y="6722"/>
                  </a:lnTo>
                  <a:lnTo>
                    <a:pt x="5395" y="6737"/>
                  </a:lnTo>
                  <a:lnTo>
                    <a:pt x="5369" y="6751"/>
                  </a:lnTo>
                  <a:lnTo>
                    <a:pt x="5343" y="6765"/>
                  </a:lnTo>
                  <a:lnTo>
                    <a:pt x="5316" y="6777"/>
                  </a:lnTo>
                  <a:lnTo>
                    <a:pt x="5289" y="6789"/>
                  </a:lnTo>
                  <a:lnTo>
                    <a:pt x="5261" y="6799"/>
                  </a:lnTo>
                  <a:lnTo>
                    <a:pt x="5250" y="6802"/>
                  </a:lnTo>
                  <a:lnTo>
                    <a:pt x="5250" y="7765"/>
                  </a:lnTo>
                  <a:lnTo>
                    <a:pt x="5248" y="7798"/>
                  </a:lnTo>
                  <a:lnTo>
                    <a:pt x="5241" y="7830"/>
                  </a:lnTo>
                  <a:lnTo>
                    <a:pt x="5231" y="7861"/>
                  </a:lnTo>
                  <a:lnTo>
                    <a:pt x="5217" y="7890"/>
                  </a:lnTo>
                  <a:lnTo>
                    <a:pt x="5198" y="7917"/>
                  </a:lnTo>
                  <a:lnTo>
                    <a:pt x="5177" y="7942"/>
                  </a:lnTo>
                  <a:lnTo>
                    <a:pt x="5152" y="7963"/>
                  </a:lnTo>
                  <a:lnTo>
                    <a:pt x="5125" y="7982"/>
                  </a:lnTo>
                  <a:lnTo>
                    <a:pt x="5096" y="7996"/>
                  </a:lnTo>
                  <a:lnTo>
                    <a:pt x="5065" y="8006"/>
                  </a:lnTo>
                  <a:lnTo>
                    <a:pt x="5033" y="8013"/>
                  </a:lnTo>
                  <a:lnTo>
                    <a:pt x="5000" y="8015"/>
                  </a:lnTo>
                  <a:lnTo>
                    <a:pt x="4967" y="8013"/>
                  </a:lnTo>
                  <a:lnTo>
                    <a:pt x="4935" y="8006"/>
                  </a:lnTo>
                  <a:lnTo>
                    <a:pt x="4904" y="7996"/>
                  </a:lnTo>
                  <a:lnTo>
                    <a:pt x="4875" y="7982"/>
                  </a:lnTo>
                  <a:lnTo>
                    <a:pt x="4848" y="7963"/>
                  </a:lnTo>
                  <a:lnTo>
                    <a:pt x="4823" y="7942"/>
                  </a:lnTo>
                  <a:lnTo>
                    <a:pt x="4802" y="7917"/>
                  </a:lnTo>
                  <a:lnTo>
                    <a:pt x="4783" y="7890"/>
                  </a:lnTo>
                  <a:lnTo>
                    <a:pt x="4769" y="7861"/>
                  </a:lnTo>
                  <a:lnTo>
                    <a:pt x="4759" y="7830"/>
                  </a:lnTo>
                  <a:lnTo>
                    <a:pt x="4752" y="7798"/>
                  </a:lnTo>
                  <a:lnTo>
                    <a:pt x="4750" y="7765"/>
                  </a:lnTo>
                  <a:lnTo>
                    <a:pt x="4750" y="6802"/>
                  </a:lnTo>
                  <a:lnTo>
                    <a:pt x="4739" y="6799"/>
                  </a:lnTo>
                  <a:lnTo>
                    <a:pt x="4711" y="6789"/>
                  </a:lnTo>
                  <a:lnTo>
                    <a:pt x="4684" y="6777"/>
                  </a:lnTo>
                  <a:lnTo>
                    <a:pt x="4657" y="6765"/>
                  </a:lnTo>
                  <a:lnTo>
                    <a:pt x="4631" y="6751"/>
                  </a:lnTo>
                  <a:lnTo>
                    <a:pt x="4605" y="6737"/>
                  </a:lnTo>
                  <a:lnTo>
                    <a:pt x="4580" y="6722"/>
                  </a:lnTo>
                  <a:lnTo>
                    <a:pt x="4555" y="6706"/>
                  </a:lnTo>
                  <a:lnTo>
                    <a:pt x="4531" y="6688"/>
                  </a:lnTo>
                  <a:lnTo>
                    <a:pt x="4507" y="6671"/>
                  </a:lnTo>
                  <a:lnTo>
                    <a:pt x="4485" y="6652"/>
                  </a:lnTo>
                  <a:lnTo>
                    <a:pt x="4463" y="6632"/>
                  </a:lnTo>
                  <a:lnTo>
                    <a:pt x="4441" y="6612"/>
                  </a:lnTo>
                  <a:lnTo>
                    <a:pt x="4421" y="6590"/>
                  </a:lnTo>
                  <a:lnTo>
                    <a:pt x="4401" y="6568"/>
                  </a:lnTo>
                  <a:lnTo>
                    <a:pt x="4382" y="6546"/>
                  </a:lnTo>
                  <a:lnTo>
                    <a:pt x="4365" y="6522"/>
                  </a:lnTo>
                  <a:lnTo>
                    <a:pt x="4347" y="6498"/>
                  </a:lnTo>
                  <a:lnTo>
                    <a:pt x="4331" y="6473"/>
                  </a:lnTo>
                  <a:lnTo>
                    <a:pt x="4316" y="6448"/>
                  </a:lnTo>
                  <a:lnTo>
                    <a:pt x="4302" y="6422"/>
                  </a:lnTo>
                  <a:lnTo>
                    <a:pt x="4288" y="6396"/>
                  </a:lnTo>
                  <a:lnTo>
                    <a:pt x="4276" y="6369"/>
                  </a:lnTo>
                  <a:lnTo>
                    <a:pt x="4265" y="6342"/>
                  </a:lnTo>
                  <a:lnTo>
                    <a:pt x="4255" y="6314"/>
                  </a:lnTo>
                  <a:lnTo>
                    <a:pt x="4245" y="6286"/>
                  </a:lnTo>
                  <a:lnTo>
                    <a:pt x="4237" y="6258"/>
                  </a:lnTo>
                  <a:lnTo>
                    <a:pt x="4230" y="6229"/>
                  </a:lnTo>
                  <a:lnTo>
                    <a:pt x="4224" y="6200"/>
                  </a:lnTo>
                  <a:lnTo>
                    <a:pt x="4219" y="6171"/>
                  </a:lnTo>
                  <a:lnTo>
                    <a:pt x="4215" y="6142"/>
                  </a:lnTo>
                  <a:lnTo>
                    <a:pt x="4212" y="6112"/>
                  </a:lnTo>
                  <a:lnTo>
                    <a:pt x="4211" y="6083"/>
                  </a:lnTo>
                  <a:lnTo>
                    <a:pt x="4210" y="6053"/>
                  </a:lnTo>
                  <a:lnTo>
                    <a:pt x="4211" y="6023"/>
                  </a:lnTo>
                  <a:lnTo>
                    <a:pt x="4212" y="5994"/>
                  </a:lnTo>
                  <a:lnTo>
                    <a:pt x="4215" y="5965"/>
                  </a:lnTo>
                  <a:lnTo>
                    <a:pt x="4219" y="5935"/>
                  </a:lnTo>
                  <a:lnTo>
                    <a:pt x="4224" y="5906"/>
                  </a:lnTo>
                  <a:lnTo>
                    <a:pt x="4230" y="5877"/>
                  </a:lnTo>
                  <a:lnTo>
                    <a:pt x="4237" y="5849"/>
                  </a:lnTo>
                  <a:lnTo>
                    <a:pt x="4245" y="5820"/>
                  </a:lnTo>
                  <a:lnTo>
                    <a:pt x="4255" y="5792"/>
                  </a:lnTo>
                  <a:lnTo>
                    <a:pt x="4265" y="5765"/>
                  </a:lnTo>
                  <a:lnTo>
                    <a:pt x="4276" y="5737"/>
                  </a:lnTo>
                  <a:lnTo>
                    <a:pt x="4288" y="5710"/>
                  </a:lnTo>
                  <a:lnTo>
                    <a:pt x="4302" y="5684"/>
                  </a:lnTo>
                  <a:lnTo>
                    <a:pt x="4316" y="5658"/>
                  </a:lnTo>
                  <a:lnTo>
                    <a:pt x="4331" y="5633"/>
                  </a:lnTo>
                  <a:lnTo>
                    <a:pt x="4347" y="5608"/>
                  </a:lnTo>
                  <a:lnTo>
                    <a:pt x="4365" y="5584"/>
                  </a:lnTo>
                  <a:lnTo>
                    <a:pt x="4382" y="5560"/>
                  </a:lnTo>
                  <a:lnTo>
                    <a:pt x="4401" y="5538"/>
                  </a:lnTo>
                  <a:lnTo>
                    <a:pt x="4421" y="5516"/>
                  </a:lnTo>
                  <a:lnTo>
                    <a:pt x="4441" y="5495"/>
                  </a:lnTo>
                  <a:lnTo>
                    <a:pt x="4463" y="5474"/>
                  </a:lnTo>
                  <a:lnTo>
                    <a:pt x="4485" y="5455"/>
                  </a:lnTo>
                  <a:lnTo>
                    <a:pt x="4507" y="5436"/>
                  </a:lnTo>
                  <a:lnTo>
                    <a:pt x="4531" y="5418"/>
                  </a:lnTo>
                  <a:lnTo>
                    <a:pt x="4555" y="5401"/>
                  </a:lnTo>
                  <a:lnTo>
                    <a:pt x="4580" y="5384"/>
                  </a:lnTo>
                  <a:lnTo>
                    <a:pt x="4605" y="5369"/>
                  </a:lnTo>
                  <a:lnTo>
                    <a:pt x="4631" y="5355"/>
                  </a:lnTo>
                  <a:lnTo>
                    <a:pt x="4657" y="5341"/>
                  </a:lnTo>
                  <a:lnTo>
                    <a:pt x="4684" y="5329"/>
                  </a:lnTo>
                  <a:lnTo>
                    <a:pt x="4711" y="5318"/>
                  </a:lnTo>
                  <a:lnTo>
                    <a:pt x="4739" y="5308"/>
                  </a:lnTo>
                  <a:lnTo>
                    <a:pt x="4767" y="5298"/>
                  </a:lnTo>
                  <a:lnTo>
                    <a:pt x="4795" y="5290"/>
                  </a:lnTo>
                  <a:lnTo>
                    <a:pt x="4824" y="5283"/>
                  </a:lnTo>
                  <a:lnTo>
                    <a:pt x="4853" y="5277"/>
                  </a:lnTo>
                  <a:lnTo>
                    <a:pt x="4882" y="5272"/>
                  </a:lnTo>
                  <a:lnTo>
                    <a:pt x="4911" y="5268"/>
                  </a:lnTo>
                  <a:lnTo>
                    <a:pt x="4941" y="5265"/>
                  </a:lnTo>
                  <a:lnTo>
                    <a:pt x="4970" y="5264"/>
                  </a:lnTo>
                  <a:lnTo>
                    <a:pt x="5000" y="5263"/>
                  </a:lnTo>
                  <a:lnTo>
                    <a:pt x="5030" y="5264"/>
                  </a:lnTo>
                  <a:lnTo>
                    <a:pt x="5059" y="5265"/>
                  </a:lnTo>
                  <a:lnTo>
                    <a:pt x="5089" y="5268"/>
                  </a:lnTo>
                  <a:lnTo>
                    <a:pt x="5118" y="5272"/>
                  </a:lnTo>
                  <a:lnTo>
                    <a:pt x="5147" y="5277"/>
                  </a:lnTo>
                  <a:lnTo>
                    <a:pt x="5176" y="5283"/>
                  </a:lnTo>
                  <a:lnTo>
                    <a:pt x="5205" y="5290"/>
                  </a:lnTo>
                  <a:lnTo>
                    <a:pt x="5233" y="5298"/>
                  </a:lnTo>
                  <a:lnTo>
                    <a:pt x="5261" y="5308"/>
                  </a:lnTo>
                  <a:lnTo>
                    <a:pt x="5289" y="5318"/>
                  </a:lnTo>
                  <a:lnTo>
                    <a:pt x="5316" y="5329"/>
                  </a:lnTo>
                  <a:lnTo>
                    <a:pt x="5343" y="5341"/>
                  </a:lnTo>
                  <a:lnTo>
                    <a:pt x="5369" y="5355"/>
                  </a:lnTo>
                  <a:lnTo>
                    <a:pt x="5395" y="5369"/>
                  </a:lnTo>
                  <a:lnTo>
                    <a:pt x="5420" y="5384"/>
                  </a:lnTo>
                  <a:lnTo>
                    <a:pt x="5445" y="5401"/>
                  </a:lnTo>
                  <a:lnTo>
                    <a:pt x="5469" y="5418"/>
                  </a:lnTo>
                  <a:lnTo>
                    <a:pt x="5493" y="5436"/>
                  </a:lnTo>
                  <a:lnTo>
                    <a:pt x="5515" y="5455"/>
                  </a:lnTo>
                  <a:lnTo>
                    <a:pt x="5537" y="5474"/>
                  </a:lnTo>
                  <a:lnTo>
                    <a:pt x="5559" y="5495"/>
                  </a:lnTo>
                  <a:lnTo>
                    <a:pt x="5579" y="5516"/>
                  </a:lnTo>
                  <a:lnTo>
                    <a:pt x="5599" y="5538"/>
                  </a:lnTo>
                  <a:lnTo>
                    <a:pt x="5618" y="5560"/>
                  </a:lnTo>
                  <a:lnTo>
                    <a:pt x="5635" y="5584"/>
                  </a:lnTo>
                  <a:lnTo>
                    <a:pt x="5653" y="5608"/>
                  </a:lnTo>
                  <a:lnTo>
                    <a:pt x="5669" y="5633"/>
                  </a:lnTo>
                  <a:lnTo>
                    <a:pt x="5684" y="5658"/>
                  </a:lnTo>
                  <a:lnTo>
                    <a:pt x="5698" y="5684"/>
                  </a:lnTo>
                  <a:lnTo>
                    <a:pt x="5712" y="5710"/>
                  </a:lnTo>
                  <a:lnTo>
                    <a:pt x="5724" y="5737"/>
                  </a:lnTo>
                  <a:lnTo>
                    <a:pt x="5735" y="5765"/>
                  </a:lnTo>
                  <a:lnTo>
                    <a:pt x="5745" y="5792"/>
                  </a:lnTo>
                  <a:lnTo>
                    <a:pt x="5755" y="5820"/>
                  </a:lnTo>
                  <a:lnTo>
                    <a:pt x="5763" y="5849"/>
                  </a:lnTo>
                  <a:lnTo>
                    <a:pt x="5770" y="5877"/>
                  </a:lnTo>
                  <a:lnTo>
                    <a:pt x="5776" y="5906"/>
                  </a:lnTo>
                  <a:lnTo>
                    <a:pt x="5781" y="5935"/>
                  </a:lnTo>
                  <a:lnTo>
                    <a:pt x="5785" y="5965"/>
                  </a:lnTo>
                  <a:lnTo>
                    <a:pt x="5788" y="5994"/>
                  </a:lnTo>
                  <a:lnTo>
                    <a:pt x="5789" y="60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684;p7">
              <a:extLst>
                <a:ext uri="{FF2B5EF4-FFF2-40B4-BE49-F238E27FC236}">
                  <a16:creationId xmlns:a16="http://schemas.microsoft.com/office/drawing/2014/main" id="{96142489-E845-4474-9395-FC2707CD2EE4}"/>
                </a:ext>
              </a:extLst>
            </p:cNvPr>
            <p:cNvSpPr/>
            <p:nvPr/>
          </p:nvSpPr>
          <p:spPr>
            <a:xfrm>
              <a:off x="522715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7093" y="2893"/>
                  </a:moveTo>
                  <a:lnTo>
                    <a:pt x="7093" y="3960"/>
                  </a:lnTo>
                  <a:lnTo>
                    <a:pt x="7370" y="3960"/>
                  </a:lnTo>
                  <a:lnTo>
                    <a:pt x="7375" y="3960"/>
                  </a:lnTo>
                  <a:lnTo>
                    <a:pt x="7404" y="3961"/>
                  </a:lnTo>
                  <a:lnTo>
                    <a:pt x="7414" y="3961"/>
                  </a:lnTo>
                  <a:lnTo>
                    <a:pt x="7444" y="3963"/>
                  </a:lnTo>
                  <a:lnTo>
                    <a:pt x="7453" y="3963"/>
                  </a:lnTo>
                  <a:lnTo>
                    <a:pt x="7482" y="3966"/>
                  </a:lnTo>
                  <a:lnTo>
                    <a:pt x="7492" y="3967"/>
                  </a:lnTo>
                  <a:lnTo>
                    <a:pt x="7521" y="3971"/>
                  </a:lnTo>
                  <a:lnTo>
                    <a:pt x="7530" y="3973"/>
                  </a:lnTo>
                  <a:lnTo>
                    <a:pt x="7559" y="3978"/>
                  </a:lnTo>
                  <a:lnTo>
                    <a:pt x="7569" y="3979"/>
                  </a:lnTo>
                  <a:lnTo>
                    <a:pt x="7597" y="3985"/>
                  </a:lnTo>
                  <a:lnTo>
                    <a:pt x="7607" y="3987"/>
                  </a:lnTo>
                  <a:lnTo>
                    <a:pt x="7635" y="3995"/>
                  </a:lnTo>
                  <a:lnTo>
                    <a:pt x="7644" y="3997"/>
                  </a:lnTo>
                  <a:lnTo>
                    <a:pt x="7672" y="4005"/>
                  </a:lnTo>
                  <a:lnTo>
                    <a:pt x="7681" y="4008"/>
                  </a:lnTo>
                  <a:lnTo>
                    <a:pt x="7709" y="4017"/>
                  </a:lnTo>
                  <a:lnTo>
                    <a:pt x="7718" y="4020"/>
                  </a:lnTo>
                  <a:lnTo>
                    <a:pt x="7746" y="4030"/>
                  </a:lnTo>
                  <a:lnTo>
                    <a:pt x="7754" y="4034"/>
                  </a:lnTo>
                  <a:lnTo>
                    <a:pt x="7781" y="4045"/>
                  </a:lnTo>
                  <a:lnTo>
                    <a:pt x="7790" y="4049"/>
                  </a:lnTo>
                  <a:lnTo>
                    <a:pt x="7817" y="4061"/>
                  </a:lnTo>
                  <a:lnTo>
                    <a:pt x="7825" y="4065"/>
                  </a:lnTo>
                  <a:lnTo>
                    <a:pt x="7851" y="4078"/>
                  </a:lnTo>
                  <a:lnTo>
                    <a:pt x="7860" y="4083"/>
                  </a:lnTo>
                  <a:lnTo>
                    <a:pt x="7886" y="4097"/>
                  </a:lnTo>
                  <a:lnTo>
                    <a:pt x="7894" y="4102"/>
                  </a:lnTo>
                  <a:lnTo>
                    <a:pt x="7919" y="4117"/>
                  </a:lnTo>
                  <a:lnTo>
                    <a:pt x="7927" y="4122"/>
                  </a:lnTo>
                  <a:lnTo>
                    <a:pt x="7952" y="4138"/>
                  </a:lnTo>
                  <a:lnTo>
                    <a:pt x="7960" y="4143"/>
                  </a:lnTo>
                  <a:lnTo>
                    <a:pt x="7984" y="4161"/>
                  </a:lnTo>
                  <a:lnTo>
                    <a:pt x="7991" y="4166"/>
                  </a:lnTo>
                  <a:lnTo>
                    <a:pt x="8015" y="4184"/>
                  </a:lnTo>
                  <a:lnTo>
                    <a:pt x="8022" y="4190"/>
                  </a:lnTo>
                  <a:lnTo>
                    <a:pt x="8045" y="4209"/>
                  </a:lnTo>
                  <a:lnTo>
                    <a:pt x="8052" y="4215"/>
                  </a:lnTo>
                  <a:lnTo>
                    <a:pt x="8074" y="4235"/>
                  </a:lnTo>
                  <a:lnTo>
                    <a:pt x="8081" y="4241"/>
                  </a:lnTo>
                  <a:lnTo>
                    <a:pt x="8102" y="4261"/>
                  </a:lnTo>
                  <a:lnTo>
                    <a:pt x="8109" y="4268"/>
                  </a:lnTo>
                  <a:lnTo>
                    <a:pt x="8129" y="4289"/>
                  </a:lnTo>
                  <a:lnTo>
                    <a:pt x="8135" y="4296"/>
                  </a:lnTo>
                  <a:lnTo>
                    <a:pt x="8155" y="4318"/>
                  </a:lnTo>
                  <a:lnTo>
                    <a:pt x="8161" y="4325"/>
                  </a:lnTo>
                  <a:lnTo>
                    <a:pt x="8180" y="4348"/>
                  </a:lnTo>
                  <a:lnTo>
                    <a:pt x="8186" y="4355"/>
                  </a:lnTo>
                  <a:lnTo>
                    <a:pt x="8204" y="4379"/>
                  </a:lnTo>
                  <a:lnTo>
                    <a:pt x="8209" y="4386"/>
                  </a:lnTo>
                  <a:lnTo>
                    <a:pt x="8227" y="4410"/>
                  </a:lnTo>
                  <a:lnTo>
                    <a:pt x="8232" y="4418"/>
                  </a:lnTo>
                  <a:lnTo>
                    <a:pt x="8248" y="4443"/>
                  </a:lnTo>
                  <a:lnTo>
                    <a:pt x="8253" y="4451"/>
                  </a:lnTo>
                  <a:lnTo>
                    <a:pt x="8268" y="4476"/>
                  </a:lnTo>
                  <a:lnTo>
                    <a:pt x="8273" y="4484"/>
                  </a:lnTo>
                  <a:lnTo>
                    <a:pt x="8287" y="4510"/>
                  </a:lnTo>
                  <a:lnTo>
                    <a:pt x="8292" y="4519"/>
                  </a:lnTo>
                  <a:lnTo>
                    <a:pt x="8305" y="4545"/>
                  </a:lnTo>
                  <a:lnTo>
                    <a:pt x="8309" y="4553"/>
                  </a:lnTo>
                  <a:lnTo>
                    <a:pt x="8321" y="4580"/>
                  </a:lnTo>
                  <a:lnTo>
                    <a:pt x="8325" y="4589"/>
                  </a:lnTo>
                  <a:lnTo>
                    <a:pt x="8336" y="4616"/>
                  </a:lnTo>
                  <a:lnTo>
                    <a:pt x="8340" y="4624"/>
                  </a:lnTo>
                  <a:lnTo>
                    <a:pt x="8350" y="4652"/>
                  </a:lnTo>
                  <a:lnTo>
                    <a:pt x="8353" y="4661"/>
                  </a:lnTo>
                  <a:lnTo>
                    <a:pt x="8362" y="4689"/>
                  </a:lnTo>
                  <a:lnTo>
                    <a:pt x="8365" y="4698"/>
                  </a:lnTo>
                  <a:lnTo>
                    <a:pt x="8373" y="4726"/>
                  </a:lnTo>
                  <a:lnTo>
                    <a:pt x="8375" y="4735"/>
                  </a:lnTo>
                  <a:lnTo>
                    <a:pt x="8383" y="4763"/>
                  </a:lnTo>
                  <a:lnTo>
                    <a:pt x="8385" y="4773"/>
                  </a:lnTo>
                  <a:lnTo>
                    <a:pt x="8391" y="4801"/>
                  </a:lnTo>
                  <a:lnTo>
                    <a:pt x="8392" y="4811"/>
                  </a:lnTo>
                  <a:lnTo>
                    <a:pt x="8397" y="4840"/>
                  </a:lnTo>
                  <a:lnTo>
                    <a:pt x="8399" y="4849"/>
                  </a:lnTo>
                  <a:lnTo>
                    <a:pt x="8403" y="4878"/>
                  </a:lnTo>
                  <a:lnTo>
                    <a:pt x="8404" y="4888"/>
                  </a:lnTo>
                  <a:lnTo>
                    <a:pt x="8407" y="4917"/>
                  </a:lnTo>
                  <a:lnTo>
                    <a:pt x="8407" y="4926"/>
                  </a:lnTo>
                  <a:lnTo>
                    <a:pt x="8409" y="4956"/>
                  </a:lnTo>
                  <a:lnTo>
                    <a:pt x="8409" y="4966"/>
                  </a:lnTo>
                  <a:lnTo>
                    <a:pt x="8410" y="4995"/>
                  </a:lnTo>
                  <a:lnTo>
                    <a:pt x="8410" y="5000"/>
                  </a:lnTo>
                  <a:lnTo>
                    <a:pt x="8410" y="8160"/>
                  </a:lnTo>
                  <a:lnTo>
                    <a:pt x="8410" y="8165"/>
                  </a:lnTo>
                  <a:lnTo>
                    <a:pt x="8409" y="8194"/>
                  </a:lnTo>
                  <a:lnTo>
                    <a:pt x="8409" y="8204"/>
                  </a:lnTo>
                  <a:lnTo>
                    <a:pt x="8407" y="8234"/>
                  </a:lnTo>
                  <a:lnTo>
                    <a:pt x="8407" y="8243"/>
                  </a:lnTo>
                  <a:lnTo>
                    <a:pt x="8404" y="8272"/>
                  </a:lnTo>
                  <a:lnTo>
                    <a:pt x="8403" y="8282"/>
                  </a:lnTo>
                  <a:lnTo>
                    <a:pt x="8399" y="8311"/>
                  </a:lnTo>
                  <a:lnTo>
                    <a:pt x="8397" y="8320"/>
                  </a:lnTo>
                  <a:lnTo>
                    <a:pt x="8392" y="8349"/>
                  </a:lnTo>
                  <a:lnTo>
                    <a:pt x="8391" y="8359"/>
                  </a:lnTo>
                  <a:lnTo>
                    <a:pt x="8385" y="8387"/>
                  </a:lnTo>
                  <a:lnTo>
                    <a:pt x="8383" y="8397"/>
                  </a:lnTo>
                  <a:lnTo>
                    <a:pt x="8375" y="8425"/>
                  </a:lnTo>
                  <a:lnTo>
                    <a:pt x="8373" y="8434"/>
                  </a:lnTo>
                  <a:lnTo>
                    <a:pt x="8365" y="8462"/>
                  </a:lnTo>
                  <a:lnTo>
                    <a:pt x="8362" y="8471"/>
                  </a:lnTo>
                  <a:lnTo>
                    <a:pt x="8353" y="8499"/>
                  </a:lnTo>
                  <a:lnTo>
                    <a:pt x="8350" y="8508"/>
                  </a:lnTo>
                  <a:lnTo>
                    <a:pt x="8340" y="8536"/>
                  </a:lnTo>
                  <a:lnTo>
                    <a:pt x="8336" y="8544"/>
                  </a:lnTo>
                  <a:lnTo>
                    <a:pt x="8325" y="8571"/>
                  </a:lnTo>
                  <a:lnTo>
                    <a:pt x="8321" y="8580"/>
                  </a:lnTo>
                  <a:lnTo>
                    <a:pt x="8309" y="8607"/>
                  </a:lnTo>
                  <a:lnTo>
                    <a:pt x="8305" y="8615"/>
                  </a:lnTo>
                  <a:lnTo>
                    <a:pt x="8292" y="8641"/>
                  </a:lnTo>
                  <a:lnTo>
                    <a:pt x="8287" y="8650"/>
                  </a:lnTo>
                  <a:lnTo>
                    <a:pt x="8273" y="8676"/>
                  </a:lnTo>
                  <a:lnTo>
                    <a:pt x="8268" y="8684"/>
                  </a:lnTo>
                  <a:lnTo>
                    <a:pt x="8253" y="8709"/>
                  </a:lnTo>
                  <a:lnTo>
                    <a:pt x="8248" y="8717"/>
                  </a:lnTo>
                  <a:lnTo>
                    <a:pt x="8232" y="8742"/>
                  </a:lnTo>
                  <a:lnTo>
                    <a:pt x="8227" y="8750"/>
                  </a:lnTo>
                  <a:lnTo>
                    <a:pt x="8209" y="8774"/>
                  </a:lnTo>
                  <a:lnTo>
                    <a:pt x="8204" y="8781"/>
                  </a:lnTo>
                  <a:lnTo>
                    <a:pt x="8186" y="8805"/>
                  </a:lnTo>
                  <a:lnTo>
                    <a:pt x="8180" y="8812"/>
                  </a:lnTo>
                  <a:lnTo>
                    <a:pt x="8161" y="8835"/>
                  </a:lnTo>
                  <a:lnTo>
                    <a:pt x="8155" y="8842"/>
                  </a:lnTo>
                  <a:lnTo>
                    <a:pt x="8135" y="8864"/>
                  </a:lnTo>
                  <a:lnTo>
                    <a:pt x="8129" y="8871"/>
                  </a:lnTo>
                  <a:lnTo>
                    <a:pt x="8109" y="8892"/>
                  </a:lnTo>
                  <a:lnTo>
                    <a:pt x="8102" y="8899"/>
                  </a:lnTo>
                  <a:lnTo>
                    <a:pt x="8081" y="8919"/>
                  </a:lnTo>
                  <a:lnTo>
                    <a:pt x="8074" y="8925"/>
                  </a:lnTo>
                  <a:lnTo>
                    <a:pt x="8052" y="8945"/>
                  </a:lnTo>
                  <a:lnTo>
                    <a:pt x="8045" y="8951"/>
                  </a:lnTo>
                  <a:lnTo>
                    <a:pt x="8022" y="8970"/>
                  </a:lnTo>
                  <a:lnTo>
                    <a:pt x="8015" y="8976"/>
                  </a:lnTo>
                  <a:lnTo>
                    <a:pt x="7991" y="8994"/>
                  </a:lnTo>
                  <a:lnTo>
                    <a:pt x="7984" y="8999"/>
                  </a:lnTo>
                  <a:lnTo>
                    <a:pt x="7960" y="9017"/>
                  </a:lnTo>
                  <a:lnTo>
                    <a:pt x="7952" y="9022"/>
                  </a:lnTo>
                  <a:lnTo>
                    <a:pt x="7927" y="9038"/>
                  </a:lnTo>
                  <a:lnTo>
                    <a:pt x="7919" y="9043"/>
                  </a:lnTo>
                  <a:lnTo>
                    <a:pt x="7894" y="9058"/>
                  </a:lnTo>
                  <a:lnTo>
                    <a:pt x="7886" y="9063"/>
                  </a:lnTo>
                  <a:lnTo>
                    <a:pt x="7860" y="9077"/>
                  </a:lnTo>
                  <a:lnTo>
                    <a:pt x="7851" y="9082"/>
                  </a:lnTo>
                  <a:lnTo>
                    <a:pt x="7825" y="9095"/>
                  </a:lnTo>
                  <a:lnTo>
                    <a:pt x="7817" y="9099"/>
                  </a:lnTo>
                  <a:lnTo>
                    <a:pt x="7790" y="9111"/>
                  </a:lnTo>
                  <a:lnTo>
                    <a:pt x="7781" y="9115"/>
                  </a:lnTo>
                  <a:lnTo>
                    <a:pt x="7754" y="9126"/>
                  </a:lnTo>
                  <a:lnTo>
                    <a:pt x="7746" y="9130"/>
                  </a:lnTo>
                  <a:lnTo>
                    <a:pt x="7718" y="9140"/>
                  </a:lnTo>
                  <a:lnTo>
                    <a:pt x="7709" y="9143"/>
                  </a:lnTo>
                  <a:lnTo>
                    <a:pt x="7681" y="9152"/>
                  </a:lnTo>
                  <a:lnTo>
                    <a:pt x="7672" y="9155"/>
                  </a:lnTo>
                  <a:lnTo>
                    <a:pt x="7644" y="9163"/>
                  </a:lnTo>
                  <a:lnTo>
                    <a:pt x="7635" y="9165"/>
                  </a:lnTo>
                  <a:lnTo>
                    <a:pt x="7607" y="9173"/>
                  </a:lnTo>
                  <a:lnTo>
                    <a:pt x="7597" y="9175"/>
                  </a:lnTo>
                  <a:lnTo>
                    <a:pt x="7569" y="9181"/>
                  </a:lnTo>
                  <a:lnTo>
                    <a:pt x="7559" y="9182"/>
                  </a:lnTo>
                  <a:lnTo>
                    <a:pt x="7530" y="9187"/>
                  </a:lnTo>
                  <a:lnTo>
                    <a:pt x="7521" y="9189"/>
                  </a:lnTo>
                  <a:lnTo>
                    <a:pt x="7492" y="9193"/>
                  </a:lnTo>
                  <a:lnTo>
                    <a:pt x="7482" y="9194"/>
                  </a:lnTo>
                  <a:lnTo>
                    <a:pt x="7453" y="9197"/>
                  </a:lnTo>
                  <a:lnTo>
                    <a:pt x="7444" y="9197"/>
                  </a:lnTo>
                  <a:lnTo>
                    <a:pt x="7414" y="9199"/>
                  </a:lnTo>
                  <a:lnTo>
                    <a:pt x="7404" y="9199"/>
                  </a:lnTo>
                  <a:lnTo>
                    <a:pt x="7375" y="9200"/>
                  </a:lnTo>
                  <a:lnTo>
                    <a:pt x="7370" y="9200"/>
                  </a:lnTo>
                  <a:lnTo>
                    <a:pt x="2630" y="9200"/>
                  </a:lnTo>
                  <a:lnTo>
                    <a:pt x="2625" y="9200"/>
                  </a:lnTo>
                  <a:lnTo>
                    <a:pt x="2596" y="9199"/>
                  </a:lnTo>
                  <a:lnTo>
                    <a:pt x="2586" y="9199"/>
                  </a:lnTo>
                  <a:lnTo>
                    <a:pt x="2556" y="9197"/>
                  </a:lnTo>
                  <a:lnTo>
                    <a:pt x="2547" y="9197"/>
                  </a:lnTo>
                  <a:lnTo>
                    <a:pt x="2518" y="9194"/>
                  </a:lnTo>
                  <a:lnTo>
                    <a:pt x="2508" y="9193"/>
                  </a:lnTo>
                  <a:lnTo>
                    <a:pt x="2479" y="9189"/>
                  </a:lnTo>
                  <a:lnTo>
                    <a:pt x="2470" y="9187"/>
                  </a:lnTo>
                  <a:lnTo>
                    <a:pt x="2441" y="9182"/>
                  </a:lnTo>
                  <a:lnTo>
                    <a:pt x="2431" y="9181"/>
                  </a:lnTo>
                  <a:lnTo>
                    <a:pt x="2403" y="9175"/>
                  </a:lnTo>
                  <a:lnTo>
                    <a:pt x="2393" y="9173"/>
                  </a:lnTo>
                  <a:lnTo>
                    <a:pt x="2365" y="9165"/>
                  </a:lnTo>
                  <a:lnTo>
                    <a:pt x="2356" y="9163"/>
                  </a:lnTo>
                  <a:lnTo>
                    <a:pt x="2328" y="9155"/>
                  </a:lnTo>
                  <a:lnTo>
                    <a:pt x="2319" y="9152"/>
                  </a:lnTo>
                  <a:lnTo>
                    <a:pt x="2291" y="9143"/>
                  </a:lnTo>
                  <a:lnTo>
                    <a:pt x="2282" y="9140"/>
                  </a:lnTo>
                  <a:lnTo>
                    <a:pt x="2254" y="9130"/>
                  </a:lnTo>
                  <a:lnTo>
                    <a:pt x="2246" y="9126"/>
                  </a:lnTo>
                  <a:lnTo>
                    <a:pt x="2219" y="9115"/>
                  </a:lnTo>
                  <a:lnTo>
                    <a:pt x="2210" y="9111"/>
                  </a:lnTo>
                  <a:lnTo>
                    <a:pt x="2183" y="9099"/>
                  </a:lnTo>
                  <a:lnTo>
                    <a:pt x="2175" y="9095"/>
                  </a:lnTo>
                  <a:lnTo>
                    <a:pt x="2149" y="9082"/>
                  </a:lnTo>
                  <a:lnTo>
                    <a:pt x="2140" y="9077"/>
                  </a:lnTo>
                  <a:lnTo>
                    <a:pt x="2114" y="9063"/>
                  </a:lnTo>
                  <a:lnTo>
                    <a:pt x="2106" y="9058"/>
                  </a:lnTo>
                  <a:lnTo>
                    <a:pt x="2081" y="9043"/>
                  </a:lnTo>
                  <a:lnTo>
                    <a:pt x="2073" y="9038"/>
                  </a:lnTo>
                  <a:lnTo>
                    <a:pt x="2048" y="9022"/>
                  </a:lnTo>
                  <a:lnTo>
                    <a:pt x="2040" y="9017"/>
                  </a:lnTo>
                  <a:lnTo>
                    <a:pt x="2016" y="8999"/>
                  </a:lnTo>
                  <a:lnTo>
                    <a:pt x="2009" y="8994"/>
                  </a:lnTo>
                  <a:lnTo>
                    <a:pt x="1985" y="8976"/>
                  </a:lnTo>
                  <a:lnTo>
                    <a:pt x="1978" y="8970"/>
                  </a:lnTo>
                  <a:lnTo>
                    <a:pt x="1955" y="8951"/>
                  </a:lnTo>
                  <a:lnTo>
                    <a:pt x="1948" y="8945"/>
                  </a:lnTo>
                  <a:lnTo>
                    <a:pt x="1926" y="8925"/>
                  </a:lnTo>
                  <a:lnTo>
                    <a:pt x="1919" y="8919"/>
                  </a:lnTo>
                  <a:lnTo>
                    <a:pt x="1898" y="8899"/>
                  </a:lnTo>
                  <a:lnTo>
                    <a:pt x="1891" y="8892"/>
                  </a:lnTo>
                  <a:lnTo>
                    <a:pt x="1871" y="8871"/>
                  </a:lnTo>
                  <a:lnTo>
                    <a:pt x="1865" y="8864"/>
                  </a:lnTo>
                  <a:lnTo>
                    <a:pt x="1845" y="8842"/>
                  </a:lnTo>
                  <a:lnTo>
                    <a:pt x="1839" y="8835"/>
                  </a:lnTo>
                  <a:lnTo>
                    <a:pt x="1820" y="8812"/>
                  </a:lnTo>
                  <a:lnTo>
                    <a:pt x="1814" y="8805"/>
                  </a:lnTo>
                  <a:lnTo>
                    <a:pt x="1796" y="8781"/>
                  </a:lnTo>
                  <a:lnTo>
                    <a:pt x="1791" y="8774"/>
                  </a:lnTo>
                  <a:lnTo>
                    <a:pt x="1773" y="8750"/>
                  </a:lnTo>
                  <a:lnTo>
                    <a:pt x="1768" y="8742"/>
                  </a:lnTo>
                  <a:lnTo>
                    <a:pt x="1752" y="8717"/>
                  </a:lnTo>
                  <a:lnTo>
                    <a:pt x="1747" y="8709"/>
                  </a:lnTo>
                  <a:lnTo>
                    <a:pt x="1732" y="8684"/>
                  </a:lnTo>
                  <a:lnTo>
                    <a:pt x="1727" y="8676"/>
                  </a:lnTo>
                  <a:lnTo>
                    <a:pt x="1713" y="8650"/>
                  </a:lnTo>
                  <a:lnTo>
                    <a:pt x="1708" y="8641"/>
                  </a:lnTo>
                  <a:lnTo>
                    <a:pt x="1695" y="8615"/>
                  </a:lnTo>
                  <a:lnTo>
                    <a:pt x="1691" y="8607"/>
                  </a:lnTo>
                  <a:lnTo>
                    <a:pt x="1679" y="8580"/>
                  </a:lnTo>
                  <a:lnTo>
                    <a:pt x="1675" y="8571"/>
                  </a:lnTo>
                  <a:lnTo>
                    <a:pt x="1664" y="8544"/>
                  </a:lnTo>
                  <a:lnTo>
                    <a:pt x="1660" y="8536"/>
                  </a:lnTo>
                  <a:lnTo>
                    <a:pt x="1650" y="8508"/>
                  </a:lnTo>
                  <a:lnTo>
                    <a:pt x="1647" y="8499"/>
                  </a:lnTo>
                  <a:lnTo>
                    <a:pt x="1638" y="8471"/>
                  </a:lnTo>
                  <a:lnTo>
                    <a:pt x="1635" y="8462"/>
                  </a:lnTo>
                  <a:lnTo>
                    <a:pt x="1627" y="8434"/>
                  </a:lnTo>
                  <a:lnTo>
                    <a:pt x="1625" y="8425"/>
                  </a:lnTo>
                  <a:lnTo>
                    <a:pt x="1617" y="8397"/>
                  </a:lnTo>
                  <a:lnTo>
                    <a:pt x="1615" y="8387"/>
                  </a:lnTo>
                  <a:lnTo>
                    <a:pt x="1609" y="8359"/>
                  </a:lnTo>
                  <a:lnTo>
                    <a:pt x="1608" y="8349"/>
                  </a:lnTo>
                  <a:lnTo>
                    <a:pt x="1603" y="8320"/>
                  </a:lnTo>
                  <a:lnTo>
                    <a:pt x="1601" y="8311"/>
                  </a:lnTo>
                  <a:lnTo>
                    <a:pt x="1597" y="8282"/>
                  </a:lnTo>
                  <a:lnTo>
                    <a:pt x="1596" y="8272"/>
                  </a:lnTo>
                  <a:lnTo>
                    <a:pt x="1593" y="8243"/>
                  </a:lnTo>
                  <a:lnTo>
                    <a:pt x="1593" y="8234"/>
                  </a:lnTo>
                  <a:lnTo>
                    <a:pt x="1591" y="8204"/>
                  </a:lnTo>
                  <a:lnTo>
                    <a:pt x="1591" y="8194"/>
                  </a:lnTo>
                  <a:lnTo>
                    <a:pt x="1590" y="8165"/>
                  </a:lnTo>
                  <a:lnTo>
                    <a:pt x="1590" y="8160"/>
                  </a:lnTo>
                  <a:lnTo>
                    <a:pt x="1590" y="5000"/>
                  </a:lnTo>
                  <a:lnTo>
                    <a:pt x="1590" y="4995"/>
                  </a:lnTo>
                  <a:lnTo>
                    <a:pt x="1591" y="4966"/>
                  </a:lnTo>
                  <a:lnTo>
                    <a:pt x="1591" y="4956"/>
                  </a:lnTo>
                  <a:lnTo>
                    <a:pt x="1593" y="4926"/>
                  </a:lnTo>
                  <a:lnTo>
                    <a:pt x="1593" y="4917"/>
                  </a:lnTo>
                  <a:lnTo>
                    <a:pt x="1596" y="4888"/>
                  </a:lnTo>
                  <a:lnTo>
                    <a:pt x="1597" y="4878"/>
                  </a:lnTo>
                  <a:lnTo>
                    <a:pt x="1601" y="4849"/>
                  </a:lnTo>
                  <a:lnTo>
                    <a:pt x="1603" y="4840"/>
                  </a:lnTo>
                  <a:lnTo>
                    <a:pt x="1608" y="4811"/>
                  </a:lnTo>
                  <a:lnTo>
                    <a:pt x="1609" y="4801"/>
                  </a:lnTo>
                  <a:lnTo>
                    <a:pt x="1615" y="4773"/>
                  </a:lnTo>
                  <a:lnTo>
                    <a:pt x="1617" y="4763"/>
                  </a:lnTo>
                  <a:lnTo>
                    <a:pt x="1625" y="4735"/>
                  </a:lnTo>
                  <a:lnTo>
                    <a:pt x="1627" y="4726"/>
                  </a:lnTo>
                  <a:lnTo>
                    <a:pt x="1635" y="4698"/>
                  </a:lnTo>
                  <a:lnTo>
                    <a:pt x="1638" y="4689"/>
                  </a:lnTo>
                  <a:lnTo>
                    <a:pt x="1647" y="4661"/>
                  </a:lnTo>
                  <a:lnTo>
                    <a:pt x="1650" y="4652"/>
                  </a:lnTo>
                  <a:lnTo>
                    <a:pt x="1660" y="4624"/>
                  </a:lnTo>
                  <a:lnTo>
                    <a:pt x="1664" y="4616"/>
                  </a:lnTo>
                  <a:lnTo>
                    <a:pt x="1675" y="4589"/>
                  </a:lnTo>
                  <a:lnTo>
                    <a:pt x="1679" y="4580"/>
                  </a:lnTo>
                  <a:lnTo>
                    <a:pt x="1691" y="4553"/>
                  </a:lnTo>
                  <a:lnTo>
                    <a:pt x="1695" y="4545"/>
                  </a:lnTo>
                  <a:lnTo>
                    <a:pt x="1708" y="4519"/>
                  </a:lnTo>
                  <a:lnTo>
                    <a:pt x="1713" y="4510"/>
                  </a:lnTo>
                  <a:lnTo>
                    <a:pt x="1727" y="4484"/>
                  </a:lnTo>
                  <a:lnTo>
                    <a:pt x="1732" y="4476"/>
                  </a:lnTo>
                  <a:lnTo>
                    <a:pt x="1747" y="4451"/>
                  </a:lnTo>
                  <a:lnTo>
                    <a:pt x="1752" y="4443"/>
                  </a:lnTo>
                  <a:lnTo>
                    <a:pt x="1768" y="4418"/>
                  </a:lnTo>
                  <a:lnTo>
                    <a:pt x="1773" y="4410"/>
                  </a:lnTo>
                  <a:lnTo>
                    <a:pt x="1791" y="4386"/>
                  </a:lnTo>
                  <a:lnTo>
                    <a:pt x="1796" y="4379"/>
                  </a:lnTo>
                  <a:lnTo>
                    <a:pt x="1814" y="4355"/>
                  </a:lnTo>
                  <a:lnTo>
                    <a:pt x="1820" y="4348"/>
                  </a:lnTo>
                  <a:lnTo>
                    <a:pt x="1839" y="4325"/>
                  </a:lnTo>
                  <a:lnTo>
                    <a:pt x="1845" y="4318"/>
                  </a:lnTo>
                  <a:lnTo>
                    <a:pt x="1865" y="4296"/>
                  </a:lnTo>
                  <a:lnTo>
                    <a:pt x="1871" y="4289"/>
                  </a:lnTo>
                  <a:lnTo>
                    <a:pt x="1891" y="4268"/>
                  </a:lnTo>
                  <a:lnTo>
                    <a:pt x="1898" y="4261"/>
                  </a:lnTo>
                  <a:lnTo>
                    <a:pt x="1919" y="4241"/>
                  </a:lnTo>
                  <a:lnTo>
                    <a:pt x="1926" y="4235"/>
                  </a:lnTo>
                  <a:lnTo>
                    <a:pt x="1948" y="4215"/>
                  </a:lnTo>
                  <a:lnTo>
                    <a:pt x="1955" y="4209"/>
                  </a:lnTo>
                  <a:lnTo>
                    <a:pt x="1978" y="4190"/>
                  </a:lnTo>
                  <a:lnTo>
                    <a:pt x="1985" y="4184"/>
                  </a:lnTo>
                  <a:lnTo>
                    <a:pt x="2009" y="4166"/>
                  </a:lnTo>
                  <a:lnTo>
                    <a:pt x="2016" y="4161"/>
                  </a:lnTo>
                  <a:lnTo>
                    <a:pt x="2040" y="4143"/>
                  </a:lnTo>
                  <a:lnTo>
                    <a:pt x="2048" y="4138"/>
                  </a:lnTo>
                  <a:lnTo>
                    <a:pt x="2073" y="4122"/>
                  </a:lnTo>
                  <a:lnTo>
                    <a:pt x="2081" y="4117"/>
                  </a:lnTo>
                  <a:lnTo>
                    <a:pt x="2106" y="4102"/>
                  </a:lnTo>
                  <a:lnTo>
                    <a:pt x="2114" y="4097"/>
                  </a:lnTo>
                  <a:lnTo>
                    <a:pt x="2140" y="4083"/>
                  </a:lnTo>
                  <a:lnTo>
                    <a:pt x="2149" y="4078"/>
                  </a:lnTo>
                  <a:lnTo>
                    <a:pt x="2175" y="4065"/>
                  </a:lnTo>
                  <a:lnTo>
                    <a:pt x="2183" y="4061"/>
                  </a:lnTo>
                  <a:lnTo>
                    <a:pt x="2210" y="4049"/>
                  </a:lnTo>
                  <a:lnTo>
                    <a:pt x="2219" y="4045"/>
                  </a:lnTo>
                  <a:lnTo>
                    <a:pt x="2246" y="4034"/>
                  </a:lnTo>
                  <a:lnTo>
                    <a:pt x="2254" y="4030"/>
                  </a:lnTo>
                  <a:lnTo>
                    <a:pt x="2282" y="4020"/>
                  </a:lnTo>
                  <a:lnTo>
                    <a:pt x="2291" y="4017"/>
                  </a:lnTo>
                  <a:lnTo>
                    <a:pt x="2319" y="4008"/>
                  </a:lnTo>
                  <a:lnTo>
                    <a:pt x="2328" y="4005"/>
                  </a:lnTo>
                  <a:lnTo>
                    <a:pt x="2356" y="3997"/>
                  </a:lnTo>
                  <a:lnTo>
                    <a:pt x="2365" y="3995"/>
                  </a:lnTo>
                  <a:lnTo>
                    <a:pt x="2393" y="3987"/>
                  </a:lnTo>
                  <a:lnTo>
                    <a:pt x="2403" y="3985"/>
                  </a:lnTo>
                  <a:lnTo>
                    <a:pt x="2431" y="3979"/>
                  </a:lnTo>
                  <a:lnTo>
                    <a:pt x="2441" y="3978"/>
                  </a:lnTo>
                  <a:lnTo>
                    <a:pt x="2470" y="3973"/>
                  </a:lnTo>
                  <a:lnTo>
                    <a:pt x="2479" y="3971"/>
                  </a:lnTo>
                  <a:lnTo>
                    <a:pt x="2508" y="3967"/>
                  </a:lnTo>
                  <a:lnTo>
                    <a:pt x="2518" y="3966"/>
                  </a:lnTo>
                  <a:lnTo>
                    <a:pt x="2547" y="3963"/>
                  </a:lnTo>
                  <a:lnTo>
                    <a:pt x="2556" y="3963"/>
                  </a:lnTo>
                  <a:lnTo>
                    <a:pt x="2586" y="3961"/>
                  </a:lnTo>
                  <a:lnTo>
                    <a:pt x="2596" y="3961"/>
                  </a:lnTo>
                  <a:lnTo>
                    <a:pt x="2625" y="3960"/>
                  </a:lnTo>
                  <a:lnTo>
                    <a:pt x="2630" y="3960"/>
                  </a:lnTo>
                  <a:lnTo>
                    <a:pt x="2907" y="3960"/>
                  </a:lnTo>
                  <a:lnTo>
                    <a:pt x="2907" y="2893"/>
                  </a:lnTo>
                  <a:lnTo>
                    <a:pt x="2907" y="2888"/>
                  </a:lnTo>
                  <a:lnTo>
                    <a:pt x="2908" y="2819"/>
                  </a:lnTo>
                  <a:lnTo>
                    <a:pt x="2909" y="2810"/>
                  </a:lnTo>
                  <a:lnTo>
                    <a:pt x="2913" y="2741"/>
                  </a:lnTo>
                  <a:lnTo>
                    <a:pt x="2913" y="2732"/>
                  </a:lnTo>
                  <a:lnTo>
                    <a:pt x="2920" y="2663"/>
                  </a:lnTo>
                  <a:lnTo>
                    <a:pt x="2921" y="2654"/>
                  </a:lnTo>
                  <a:lnTo>
                    <a:pt x="2930" y="2585"/>
                  </a:lnTo>
                  <a:lnTo>
                    <a:pt x="2931" y="2576"/>
                  </a:lnTo>
                  <a:lnTo>
                    <a:pt x="2943" y="2508"/>
                  </a:lnTo>
                  <a:lnTo>
                    <a:pt x="2944" y="2499"/>
                  </a:lnTo>
                  <a:lnTo>
                    <a:pt x="2958" y="2432"/>
                  </a:lnTo>
                  <a:lnTo>
                    <a:pt x="2961" y="2423"/>
                  </a:lnTo>
                  <a:lnTo>
                    <a:pt x="2977" y="2356"/>
                  </a:lnTo>
                  <a:lnTo>
                    <a:pt x="2980" y="2347"/>
                  </a:lnTo>
                  <a:lnTo>
                    <a:pt x="2999" y="2281"/>
                  </a:lnTo>
                  <a:lnTo>
                    <a:pt x="3001" y="2272"/>
                  </a:lnTo>
                  <a:lnTo>
                    <a:pt x="3023" y="2207"/>
                  </a:lnTo>
                  <a:lnTo>
                    <a:pt x="3026" y="2198"/>
                  </a:lnTo>
                  <a:lnTo>
                    <a:pt x="3050" y="2134"/>
                  </a:lnTo>
                  <a:lnTo>
                    <a:pt x="3053" y="2125"/>
                  </a:lnTo>
                  <a:lnTo>
                    <a:pt x="3080" y="2061"/>
                  </a:lnTo>
                  <a:lnTo>
                    <a:pt x="3083" y="2053"/>
                  </a:lnTo>
                  <a:lnTo>
                    <a:pt x="3112" y="1990"/>
                  </a:lnTo>
                  <a:lnTo>
                    <a:pt x="3116" y="1981"/>
                  </a:lnTo>
                  <a:lnTo>
                    <a:pt x="3147" y="1920"/>
                  </a:lnTo>
                  <a:lnTo>
                    <a:pt x="3152" y="1911"/>
                  </a:lnTo>
                  <a:lnTo>
                    <a:pt x="3185" y="1851"/>
                  </a:lnTo>
                  <a:lnTo>
                    <a:pt x="3189" y="1844"/>
                  </a:lnTo>
                  <a:lnTo>
                    <a:pt x="3225" y="1784"/>
                  </a:lnTo>
                  <a:lnTo>
                    <a:pt x="3230" y="1776"/>
                  </a:lnTo>
                  <a:lnTo>
                    <a:pt x="3268" y="1718"/>
                  </a:lnTo>
                  <a:lnTo>
                    <a:pt x="3273" y="1710"/>
                  </a:lnTo>
                  <a:lnTo>
                    <a:pt x="3313" y="1654"/>
                  </a:lnTo>
                  <a:lnTo>
                    <a:pt x="3319" y="1646"/>
                  </a:lnTo>
                  <a:lnTo>
                    <a:pt x="3361" y="1592"/>
                  </a:lnTo>
                  <a:lnTo>
                    <a:pt x="3366" y="1584"/>
                  </a:lnTo>
                  <a:lnTo>
                    <a:pt x="3410" y="1531"/>
                  </a:lnTo>
                  <a:lnTo>
                    <a:pt x="3416" y="1524"/>
                  </a:lnTo>
                  <a:lnTo>
                    <a:pt x="3462" y="1473"/>
                  </a:lnTo>
                  <a:lnTo>
                    <a:pt x="3469" y="1466"/>
                  </a:lnTo>
                  <a:lnTo>
                    <a:pt x="3516" y="1416"/>
                  </a:lnTo>
                  <a:lnTo>
                    <a:pt x="3523" y="1410"/>
                  </a:lnTo>
                  <a:lnTo>
                    <a:pt x="3572" y="1362"/>
                  </a:lnTo>
                  <a:lnTo>
                    <a:pt x="3579" y="1356"/>
                  </a:lnTo>
                  <a:lnTo>
                    <a:pt x="3631" y="1310"/>
                  </a:lnTo>
                  <a:lnTo>
                    <a:pt x="3638" y="1304"/>
                  </a:lnTo>
                  <a:lnTo>
                    <a:pt x="3691" y="1260"/>
                  </a:lnTo>
                  <a:lnTo>
                    <a:pt x="3698" y="1254"/>
                  </a:lnTo>
                  <a:lnTo>
                    <a:pt x="3752" y="1212"/>
                  </a:lnTo>
                  <a:lnTo>
                    <a:pt x="3760" y="1207"/>
                  </a:lnTo>
                  <a:lnTo>
                    <a:pt x="3816" y="1167"/>
                  </a:lnTo>
                  <a:lnTo>
                    <a:pt x="3824" y="1162"/>
                  </a:lnTo>
                  <a:lnTo>
                    <a:pt x="3882" y="1124"/>
                  </a:lnTo>
                  <a:lnTo>
                    <a:pt x="3890" y="1119"/>
                  </a:lnTo>
                  <a:lnTo>
                    <a:pt x="3949" y="1083"/>
                  </a:lnTo>
                  <a:lnTo>
                    <a:pt x="3957" y="1078"/>
                  </a:lnTo>
                  <a:lnTo>
                    <a:pt x="4018" y="1045"/>
                  </a:lnTo>
                  <a:lnTo>
                    <a:pt x="4026" y="1040"/>
                  </a:lnTo>
                  <a:lnTo>
                    <a:pt x="4088" y="1009"/>
                  </a:lnTo>
                  <a:lnTo>
                    <a:pt x="4096" y="1005"/>
                  </a:lnTo>
                  <a:lnTo>
                    <a:pt x="4159" y="976"/>
                  </a:lnTo>
                  <a:lnTo>
                    <a:pt x="4168" y="973"/>
                  </a:lnTo>
                  <a:lnTo>
                    <a:pt x="4231" y="946"/>
                  </a:lnTo>
                  <a:lnTo>
                    <a:pt x="4240" y="943"/>
                  </a:lnTo>
                  <a:lnTo>
                    <a:pt x="4305" y="919"/>
                  </a:lnTo>
                  <a:lnTo>
                    <a:pt x="4313" y="916"/>
                  </a:lnTo>
                  <a:lnTo>
                    <a:pt x="4379" y="894"/>
                  </a:lnTo>
                  <a:lnTo>
                    <a:pt x="4388" y="892"/>
                  </a:lnTo>
                  <a:lnTo>
                    <a:pt x="4454" y="873"/>
                  </a:lnTo>
                  <a:lnTo>
                    <a:pt x="4463" y="870"/>
                  </a:lnTo>
                  <a:lnTo>
                    <a:pt x="4529" y="854"/>
                  </a:lnTo>
                  <a:lnTo>
                    <a:pt x="4538" y="851"/>
                  </a:lnTo>
                  <a:lnTo>
                    <a:pt x="4606" y="837"/>
                  </a:lnTo>
                  <a:lnTo>
                    <a:pt x="4615" y="836"/>
                  </a:lnTo>
                  <a:lnTo>
                    <a:pt x="4683" y="824"/>
                  </a:lnTo>
                  <a:lnTo>
                    <a:pt x="4692" y="823"/>
                  </a:lnTo>
                  <a:lnTo>
                    <a:pt x="4760" y="814"/>
                  </a:lnTo>
                  <a:lnTo>
                    <a:pt x="4770" y="813"/>
                  </a:lnTo>
                  <a:lnTo>
                    <a:pt x="4838" y="806"/>
                  </a:lnTo>
                  <a:lnTo>
                    <a:pt x="4848" y="806"/>
                  </a:lnTo>
                  <a:lnTo>
                    <a:pt x="4917" y="802"/>
                  </a:lnTo>
                  <a:lnTo>
                    <a:pt x="4926" y="801"/>
                  </a:lnTo>
                  <a:lnTo>
                    <a:pt x="4995" y="800"/>
                  </a:lnTo>
                  <a:lnTo>
                    <a:pt x="5005" y="800"/>
                  </a:lnTo>
                  <a:lnTo>
                    <a:pt x="5074" y="801"/>
                  </a:lnTo>
                  <a:lnTo>
                    <a:pt x="5083" y="802"/>
                  </a:lnTo>
                  <a:lnTo>
                    <a:pt x="5152" y="806"/>
                  </a:lnTo>
                  <a:lnTo>
                    <a:pt x="5162" y="806"/>
                  </a:lnTo>
                  <a:lnTo>
                    <a:pt x="5230" y="813"/>
                  </a:lnTo>
                  <a:lnTo>
                    <a:pt x="5240" y="814"/>
                  </a:lnTo>
                  <a:lnTo>
                    <a:pt x="5308" y="823"/>
                  </a:lnTo>
                  <a:lnTo>
                    <a:pt x="5317" y="824"/>
                  </a:lnTo>
                  <a:lnTo>
                    <a:pt x="5385" y="836"/>
                  </a:lnTo>
                  <a:lnTo>
                    <a:pt x="5394" y="837"/>
                  </a:lnTo>
                  <a:lnTo>
                    <a:pt x="5462" y="851"/>
                  </a:lnTo>
                  <a:lnTo>
                    <a:pt x="5471" y="854"/>
                  </a:lnTo>
                  <a:lnTo>
                    <a:pt x="5537" y="870"/>
                  </a:lnTo>
                  <a:lnTo>
                    <a:pt x="5546" y="873"/>
                  </a:lnTo>
                  <a:lnTo>
                    <a:pt x="5612" y="892"/>
                  </a:lnTo>
                  <a:lnTo>
                    <a:pt x="5621" y="894"/>
                  </a:lnTo>
                  <a:lnTo>
                    <a:pt x="5687" y="916"/>
                  </a:lnTo>
                  <a:lnTo>
                    <a:pt x="5695" y="919"/>
                  </a:lnTo>
                  <a:lnTo>
                    <a:pt x="5760" y="943"/>
                  </a:lnTo>
                  <a:lnTo>
                    <a:pt x="5769" y="946"/>
                  </a:lnTo>
                  <a:lnTo>
                    <a:pt x="5832" y="973"/>
                  </a:lnTo>
                  <a:lnTo>
                    <a:pt x="5841" y="976"/>
                  </a:lnTo>
                  <a:lnTo>
                    <a:pt x="5904" y="1005"/>
                  </a:lnTo>
                  <a:lnTo>
                    <a:pt x="5912" y="1009"/>
                  </a:lnTo>
                  <a:lnTo>
                    <a:pt x="5974" y="1040"/>
                  </a:lnTo>
                  <a:lnTo>
                    <a:pt x="5982" y="1045"/>
                  </a:lnTo>
                  <a:lnTo>
                    <a:pt x="6043" y="1078"/>
                  </a:lnTo>
                  <a:lnTo>
                    <a:pt x="6051" y="1083"/>
                  </a:lnTo>
                  <a:lnTo>
                    <a:pt x="6110" y="1119"/>
                  </a:lnTo>
                  <a:lnTo>
                    <a:pt x="6118" y="1124"/>
                  </a:lnTo>
                  <a:lnTo>
                    <a:pt x="6176" y="1162"/>
                  </a:lnTo>
                  <a:lnTo>
                    <a:pt x="6184" y="1167"/>
                  </a:lnTo>
                  <a:lnTo>
                    <a:pt x="6240" y="1207"/>
                  </a:lnTo>
                  <a:lnTo>
                    <a:pt x="6248" y="1212"/>
                  </a:lnTo>
                  <a:lnTo>
                    <a:pt x="6302" y="1254"/>
                  </a:lnTo>
                  <a:lnTo>
                    <a:pt x="6309" y="1260"/>
                  </a:lnTo>
                  <a:lnTo>
                    <a:pt x="6362" y="1304"/>
                  </a:lnTo>
                  <a:lnTo>
                    <a:pt x="6369" y="1310"/>
                  </a:lnTo>
                  <a:lnTo>
                    <a:pt x="6421" y="1356"/>
                  </a:lnTo>
                  <a:lnTo>
                    <a:pt x="6428" y="1362"/>
                  </a:lnTo>
                  <a:lnTo>
                    <a:pt x="6477" y="1410"/>
                  </a:lnTo>
                  <a:lnTo>
                    <a:pt x="6484" y="1416"/>
                  </a:lnTo>
                  <a:lnTo>
                    <a:pt x="6531" y="1466"/>
                  </a:lnTo>
                  <a:lnTo>
                    <a:pt x="6538" y="1473"/>
                  </a:lnTo>
                  <a:lnTo>
                    <a:pt x="6584" y="1524"/>
                  </a:lnTo>
                  <a:lnTo>
                    <a:pt x="6590" y="1531"/>
                  </a:lnTo>
                  <a:lnTo>
                    <a:pt x="6634" y="1584"/>
                  </a:lnTo>
                  <a:lnTo>
                    <a:pt x="6639" y="1592"/>
                  </a:lnTo>
                  <a:lnTo>
                    <a:pt x="6681" y="1646"/>
                  </a:lnTo>
                  <a:lnTo>
                    <a:pt x="6687" y="1654"/>
                  </a:lnTo>
                  <a:lnTo>
                    <a:pt x="6727" y="1710"/>
                  </a:lnTo>
                  <a:lnTo>
                    <a:pt x="6732" y="1718"/>
                  </a:lnTo>
                  <a:lnTo>
                    <a:pt x="6770" y="1776"/>
                  </a:lnTo>
                  <a:lnTo>
                    <a:pt x="6775" y="1784"/>
                  </a:lnTo>
                  <a:lnTo>
                    <a:pt x="6811" y="1844"/>
                  </a:lnTo>
                  <a:lnTo>
                    <a:pt x="6815" y="1851"/>
                  </a:lnTo>
                  <a:lnTo>
                    <a:pt x="6848" y="1911"/>
                  </a:lnTo>
                  <a:lnTo>
                    <a:pt x="6853" y="1920"/>
                  </a:lnTo>
                  <a:lnTo>
                    <a:pt x="6884" y="1981"/>
                  </a:lnTo>
                  <a:lnTo>
                    <a:pt x="6888" y="1990"/>
                  </a:lnTo>
                  <a:lnTo>
                    <a:pt x="6917" y="2053"/>
                  </a:lnTo>
                  <a:lnTo>
                    <a:pt x="6920" y="2061"/>
                  </a:lnTo>
                  <a:lnTo>
                    <a:pt x="6947" y="2125"/>
                  </a:lnTo>
                  <a:lnTo>
                    <a:pt x="6950" y="2134"/>
                  </a:lnTo>
                  <a:lnTo>
                    <a:pt x="6974" y="2198"/>
                  </a:lnTo>
                  <a:lnTo>
                    <a:pt x="6977" y="2207"/>
                  </a:lnTo>
                  <a:lnTo>
                    <a:pt x="6999" y="2272"/>
                  </a:lnTo>
                  <a:lnTo>
                    <a:pt x="7001" y="2281"/>
                  </a:lnTo>
                  <a:lnTo>
                    <a:pt x="7020" y="2347"/>
                  </a:lnTo>
                  <a:lnTo>
                    <a:pt x="7023" y="2356"/>
                  </a:lnTo>
                  <a:lnTo>
                    <a:pt x="7039" y="2423"/>
                  </a:lnTo>
                  <a:lnTo>
                    <a:pt x="7042" y="2432"/>
                  </a:lnTo>
                  <a:lnTo>
                    <a:pt x="7056" y="2499"/>
                  </a:lnTo>
                  <a:lnTo>
                    <a:pt x="7057" y="2508"/>
                  </a:lnTo>
                  <a:lnTo>
                    <a:pt x="7069" y="2576"/>
                  </a:lnTo>
                  <a:lnTo>
                    <a:pt x="7070" y="2585"/>
                  </a:lnTo>
                  <a:lnTo>
                    <a:pt x="7079" y="2654"/>
                  </a:lnTo>
                  <a:lnTo>
                    <a:pt x="7080" y="2663"/>
                  </a:lnTo>
                  <a:lnTo>
                    <a:pt x="7087" y="2732"/>
                  </a:lnTo>
                  <a:lnTo>
                    <a:pt x="7087" y="2741"/>
                  </a:lnTo>
                  <a:lnTo>
                    <a:pt x="7091" y="2810"/>
                  </a:lnTo>
                  <a:lnTo>
                    <a:pt x="7092" y="2819"/>
                  </a:lnTo>
                  <a:lnTo>
                    <a:pt x="7093" y="2888"/>
                  </a:lnTo>
                  <a:lnTo>
                    <a:pt x="7093" y="2893"/>
                  </a:lnTo>
                  <a:close/>
                  <a:moveTo>
                    <a:pt x="7390" y="4460"/>
                  </a:moveTo>
                  <a:lnTo>
                    <a:pt x="7368" y="4460"/>
                  </a:lnTo>
                  <a:lnTo>
                    <a:pt x="6843" y="4460"/>
                  </a:lnTo>
                  <a:lnTo>
                    <a:pt x="3157" y="4460"/>
                  </a:lnTo>
                  <a:lnTo>
                    <a:pt x="2632" y="4460"/>
                  </a:lnTo>
                  <a:lnTo>
                    <a:pt x="2610" y="4460"/>
                  </a:lnTo>
                  <a:lnTo>
                    <a:pt x="2590" y="4462"/>
                  </a:lnTo>
                  <a:lnTo>
                    <a:pt x="2569" y="4463"/>
                  </a:lnTo>
                  <a:lnTo>
                    <a:pt x="2550" y="4466"/>
                  </a:lnTo>
                  <a:lnTo>
                    <a:pt x="2530" y="4470"/>
                  </a:lnTo>
                  <a:lnTo>
                    <a:pt x="2510" y="4474"/>
                  </a:lnTo>
                  <a:lnTo>
                    <a:pt x="2490" y="4479"/>
                  </a:lnTo>
                  <a:lnTo>
                    <a:pt x="2471" y="4484"/>
                  </a:lnTo>
                  <a:lnTo>
                    <a:pt x="2452" y="4491"/>
                  </a:lnTo>
                  <a:lnTo>
                    <a:pt x="2433" y="4498"/>
                  </a:lnTo>
                  <a:lnTo>
                    <a:pt x="2414" y="4505"/>
                  </a:lnTo>
                  <a:lnTo>
                    <a:pt x="2396" y="4514"/>
                  </a:lnTo>
                  <a:lnTo>
                    <a:pt x="2378" y="4523"/>
                  </a:lnTo>
                  <a:lnTo>
                    <a:pt x="2360" y="4533"/>
                  </a:lnTo>
                  <a:lnTo>
                    <a:pt x="2342" y="4543"/>
                  </a:lnTo>
                  <a:lnTo>
                    <a:pt x="2326" y="4554"/>
                  </a:lnTo>
                  <a:lnTo>
                    <a:pt x="2309" y="4566"/>
                  </a:lnTo>
                  <a:lnTo>
                    <a:pt x="2293" y="4578"/>
                  </a:lnTo>
                  <a:lnTo>
                    <a:pt x="2278" y="4591"/>
                  </a:lnTo>
                  <a:lnTo>
                    <a:pt x="2263" y="4604"/>
                  </a:lnTo>
                  <a:lnTo>
                    <a:pt x="2248" y="4618"/>
                  </a:lnTo>
                  <a:lnTo>
                    <a:pt x="2234" y="4633"/>
                  </a:lnTo>
                  <a:lnTo>
                    <a:pt x="2221" y="4648"/>
                  </a:lnTo>
                  <a:lnTo>
                    <a:pt x="2208" y="4663"/>
                  </a:lnTo>
                  <a:lnTo>
                    <a:pt x="2196" y="4679"/>
                  </a:lnTo>
                  <a:lnTo>
                    <a:pt x="2184" y="4696"/>
                  </a:lnTo>
                  <a:lnTo>
                    <a:pt x="2173" y="4712"/>
                  </a:lnTo>
                  <a:lnTo>
                    <a:pt x="2163" y="4730"/>
                  </a:lnTo>
                  <a:lnTo>
                    <a:pt x="2153" y="4748"/>
                  </a:lnTo>
                  <a:lnTo>
                    <a:pt x="2144" y="4766"/>
                  </a:lnTo>
                  <a:lnTo>
                    <a:pt x="2135" y="4784"/>
                  </a:lnTo>
                  <a:lnTo>
                    <a:pt x="2128" y="4803"/>
                  </a:lnTo>
                  <a:lnTo>
                    <a:pt x="2121" y="4822"/>
                  </a:lnTo>
                  <a:lnTo>
                    <a:pt x="2114" y="4841"/>
                  </a:lnTo>
                  <a:lnTo>
                    <a:pt x="2109" y="4860"/>
                  </a:lnTo>
                  <a:lnTo>
                    <a:pt x="2104" y="4880"/>
                  </a:lnTo>
                  <a:lnTo>
                    <a:pt x="2100" y="4900"/>
                  </a:lnTo>
                  <a:lnTo>
                    <a:pt x="2096" y="4920"/>
                  </a:lnTo>
                  <a:lnTo>
                    <a:pt x="2093" y="4939"/>
                  </a:lnTo>
                  <a:lnTo>
                    <a:pt x="2092" y="4960"/>
                  </a:lnTo>
                  <a:lnTo>
                    <a:pt x="2090" y="4980"/>
                  </a:lnTo>
                  <a:lnTo>
                    <a:pt x="2090" y="5002"/>
                  </a:lnTo>
                  <a:lnTo>
                    <a:pt x="2090" y="8158"/>
                  </a:lnTo>
                  <a:lnTo>
                    <a:pt x="2090" y="8180"/>
                  </a:lnTo>
                  <a:lnTo>
                    <a:pt x="2092" y="8200"/>
                  </a:lnTo>
                  <a:lnTo>
                    <a:pt x="2093" y="8221"/>
                  </a:lnTo>
                  <a:lnTo>
                    <a:pt x="2096" y="8240"/>
                  </a:lnTo>
                  <a:lnTo>
                    <a:pt x="2100" y="8260"/>
                  </a:lnTo>
                  <a:lnTo>
                    <a:pt x="2104" y="8280"/>
                  </a:lnTo>
                  <a:lnTo>
                    <a:pt x="2109" y="8300"/>
                  </a:lnTo>
                  <a:lnTo>
                    <a:pt x="2114" y="8319"/>
                  </a:lnTo>
                  <a:lnTo>
                    <a:pt x="2121" y="8338"/>
                  </a:lnTo>
                  <a:lnTo>
                    <a:pt x="2128" y="8357"/>
                  </a:lnTo>
                  <a:lnTo>
                    <a:pt x="2135" y="8376"/>
                  </a:lnTo>
                  <a:lnTo>
                    <a:pt x="2144" y="8394"/>
                  </a:lnTo>
                  <a:lnTo>
                    <a:pt x="2153" y="8412"/>
                  </a:lnTo>
                  <a:lnTo>
                    <a:pt x="2163" y="8430"/>
                  </a:lnTo>
                  <a:lnTo>
                    <a:pt x="2173" y="8448"/>
                  </a:lnTo>
                  <a:lnTo>
                    <a:pt x="2184" y="8464"/>
                  </a:lnTo>
                  <a:lnTo>
                    <a:pt x="2196" y="8481"/>
                  </a:lnTo>
                  <a:lnTo>
                    <a:pt x="2208" y="8497"/>
                  </a:lnTo>
                  <a:lnTo>
                    <a:pt x="2221" y="8512"/>
                  </a:lnTo>
                  <a:lnTo>
                    <a:pt x="2234" y="8527"/>
                  </a:lnTo>
                  <a:lnTo>
                    <a:pt x="2248" y="8542"/>
                  </a:lnTo>
                  <a:lnTo>
                    <a:pt x="2263" y="8556"/>
                  </a:lnTo>
                  <a:lnTo>
                    <a:pt x="2278" y="8569"/>
                  </a:lnTo>
                  <a:lnTo>
                    <a:pt x="2293" y="8582"/>
                  </a:lnTo>
                  <a:lnTo>
                    <a:pt x="2309" y="8594"/>
                  </a:lnTo>
                  <a:lnTo>
                    <a:pt x="2326" y="8606"/>
                  </a:lnTo>
                  <a:lnTo>
                    <a:pt x="2342" y="8617"/>
                  </a:lnTo>
                  <a:lnTo>
                    <a:pt x="2360" y="8627"/>
                  </a:lnTo>
                  <a:lnTo>
                    <a:pt x="2378" y="8637"/>
                  </a:lnTo>
                  <a:lnTo>
                    <a:pt x="2396" y="8646"/>
                  </a:lnTo>
                  <a:lnTo>
                    <a:pt x="2414" y="8655"/>
                  </a:lnTo>
                  <a:lnTo>
                    <a:pt x="2433" y="8662"/>
                  </a:lnTo>
                  <a:lnTo>
                    <a:pt x="2452" y="8669"/>
                  </a:lnTo>
                  <a:lnTo>
                    <a:pt x="2471" y="8676"/>
                  </a:lnTo>
                  <a:lnTo>
                    <a:pt x="2490" y="8681"/>
                  </a:lnTo>
                  <a:lnTo>
                    <a:pt x="2510" y="8686"/>
                  </a:lnTo>
                  <a:lnTo>
                    <a:pt x="2530" y="8690"/>
                  </a:lnTo>
                  <a:lnTo>
                    <a:pt x="2550" y="8694"/>
                  </a:lnTo>
                  <a:lnTo>
                    <a:pt x="2569" y="8697"/>
                  </a:lnTo>
                  <a:lnTo>
                    <a:pt x="2590" y="8698"/>
                  </a:lnTo>
                  <a:lnTo>
                    <a:pt x="2610" y="8700"/>
                  </a:lnTo>
                  <a:lnTo>
                    <a:pt x="2632" y="8700"/>
                  </a:lnTo>
                  <a:lnTo>
                    <a:pt x="7368" y="8700"/>
                  </a:lnTo>
                  <a:lnTo>
                    <a:pt x="7390" y="8700"/>
                  </a:lnTo>
                  <a:lnTo>
                    <a:pt x="7410" y="8698"/>
                  </a:lnTo>
                  <a:lnTo>
                    <a:pt x="7431" y="8697"/>
                  </a:lnTo>
                  <a:lnTo>
                    <a:pt x="7450" y="8694"/>
                  </a:lnTo>
                  <a:lnTo>
                    <a:pt x="7470" y="8690"/>
                  </a:lnTo>
                  <a:lnTo>
                    <a:pt x="7490" y="8686"/>
                  </a:lnTo>
                  <a:lnTo>
                    <a:pt x="7510" y="8681"/>
                  </a:lnTo>
                  <a:lnTo>
                    <a:pt x="7529" y="8676"/>
                  </a:lnTo>
                  <a:lnTo>
                    <a:pt x="7548" y="8669"/>
                  </a:lnTo>
                  <a:lnTo>
                    <a:pt x="7567" y="8662"/>
                  </a:lnTo>
                  <a:lnTo>
                    <a:pt x="7586" y="8655"/>
                  </a:lnTo>
                  <a:lnTo>
                    <a:pt x="7604" y="8646"/>
                  </a:lnTo>
                  <a:lnTo>
                    <a:pt x="7622" y="8637"/>
                  </a:lnTo>
                  <a:lnTo>
                    <a:pt x="7640" y="8627"/>
                  </a:lnTo>
                  <a:lnTo>
                    <a:pt x="7658" y="8617"/>
                  </a:lnTo>
                  <a:lnTo>
                    <a:pt x="7674" y="8606"/>
                  </a:lnTo>
                  <a:lnTo>
                    <a:pt x="7691" y="8594"/>
                  </a:lnTo>
                  <a:lnTo>
                    <a:pt x="7707" y="8582"/>
                  </a:lnTo>
                  <a:lnTo>
                    <a:pt x="7722" y="8569"/>
                  </a:lnTo>
                  <a:lnTo>
                    <a:pt x="7737" y="8556"/>
                  </a:lnTo>
                  <a:lnTo>
                    <a:pt x="7752" y="8542"/>
                  </a:lnTo>
                  <a:lnTo>
                    <a:pt x="7766" y="8527"/>
                  </a:lnTo>
                  <a:lnTo>
                    <a:pt x="7779" y="8512"/>
                  </a:lnTo>
                  <a:lnTo>
                    <a:pt x="7792" y="8497"/>
                  </a:lnTo>
                  <a:lnTo>
                    <a:pt x="7804" y="8481"/>
                  </a:lnTo>
                  <a:lnTo>
                    <a:pt x="7816" y="8464"/>
                  </a:lnTo>
                  <a:lnTo>
                    <a:pt x="7827" y="8448"/>
                  </a:lnTo>
                  <a:lnTo>
                    <a:pt x="7837" y="8430"/>
                  </a:lnTo>
                  <a:lnTo>
                    <a:pt x="7847" y="8412"/>
                  </a:lnTo>
                  <a:lnTo>
                    <a:pt x="7856" y="8394"/>
                  </a:lnTo>
                  <a:lnTo>
                    <a:pt x="7865" y="8376"/>
                  </a:lnTo>
                  <a:lnTo>
                    <a:pt x="7872" y="8357"/>
                  </a:lnTo>
                  <a:lnTo>
                    <a:pt x="7879" y="8338"/>
                  </a:lnTo>
                  <a:lnTo>
                    <a:pt x="7886" y="8319"/>
                  </a:lnTo>
                  <a:lnTo>
                    <a:pt x="7891" y="8300"/>
                  </a:lnTo>
                  <a:lnTo>
                    <a:pt x="7896" y="8280"/>
                  </a:lnTo>
                  <a:lnTo>
                    <a:pt x="7900" y="8260"/>
                  </a:lnTo>
                  <a:lnTo>
                    <a:pt x="7904" y="8240"/>
                  </a:lnTo>
                  <a:lnTo>
                    <a:pt x="7907" y="8221"/>
                  </a:lnTo>
                  <a:lnTo>
                    <a:pt x="7908" y="8200"/>
                  </a:lnTo>
                  <a:lnTo>
                    <a:pt x="7910" y="8180"/>
                  </a:lnTo>
                  <a:lnTo>
                    <a:pt x="7910" y="8158"/>
                  </a:lnTo>
                  <a:lnTo>
                    <a:pt x="7910" y="5002"/>
                  </a:lnTo>
                  <a:lnTo>
                    <a:pt x="7910" y="4980"/>
                  </a:lnTo>
                  <a:lnTo>
                    <a:pt x="7908" y="4960"/>
                  </a:lnTo>
                  <a:lnTo>
                    <a:pt x="7907" y="4939"/>
                  </a:lnTo>
                  <a:lnTo>
                    <a:pt x="7904" y="4920"/>
                  </a:lnTo>
                  <a:lnTo>
                    <a:pt x="7900" y="4900"/>
                  </a:lnTo>
                  <a:lnTo>
                    <a:pt x="7896" y="4880"/>
                  </a:lnTo>
                  <a:lnTo>
                    <a:pt x="7891" y="4860"/>
                  </a:lnTo>
                  <a:lnTo>
                    <a:pt x="7886" y="4841"/>
                  </a:lnTo>
                  <a:lnTo>
                    <a:pt x="7879" y="4822"/>
                  </a:lnTo>
                  <a:lnTo>
                    <a:pt x="7872" y="4803"/>
                  </a:lnTo>
                  <a:lnTo>
                    <a:pt x="7865" y="4784"/>
                  </a:lnTo>
                  <a:lnTo>
                    <a:pt x="7856" y="4766"/>
                  </a:lnTo>
                  <a:lnTo>
                    <a:pt x="7847" y="4748"/>
                  </a:lnTo>
                  <a:lnTo>
                    <a:pt x="7837" y="4730"/>
                  </a:lnTo>
                  <a:lnTo>
                    <a:pt x="7827" y="4712"/>
                  </a:lnTo>
                  <a:lnTo>
                    <a:pt x="7816" y="4696"/>
                  </a:lnTo>
                  <a:lnTo>
                    <a:pt x="7804" y="4679"/>
                  </a:lnTo>
                  <a:lnTo>
                    <a:pt x="7792" y="4663"/>
                  </a:lnTo>
                  <a:lnTo>
                    <a:pt x="7779" y="4648"/>
                  </a:lnTo>
                  <a:lnTo>
                    <a:pt x="7766" y="4633"/>
                  </a:lnTo>
                  <a:lnTo>
                    <a:pt x="7752" y="4618"/>
                  </a:lnTo>
                  <a:lnTo>
                    <a:pt x="7737" y="4604"/>
                  </a:lnTo>
                  <a:lnTo>
                    <a:pt x="7722" y="4591"/>
                  </a:lnTo>
                  <a:lnTo>
                    <a:pt x="7707" y="4578"/>
                  </a:lnTo>
                  <a:lnTo>
                    <a:pt x="7691" y="4566"/>
                  </a:lnTo>
                  <a:lnTo>
                    <a:pt x="7674" y="4554"/>
                  </a:lnTo>
                  <a:lnTo>
                    <a:pt x="7658" y="4543"/>
                  </a:lnTo>
                  <a:lnTo>
                    <a:pt x="7640" y="4533"/>
                  </a:lnTo>
                  <a:lnTo>
                    <a:pt x="7622" y="4523"/>
                  </a:lnTo>
                  <a:lnTo>
                    <a:pt x="7604" y="4514"/>
                  </a:lnTo>
                  <a:lnTo>
                    <a:pt x="7586" y="4505"/>
                  </a:lnTo>
                  <a:lnTo>
                    <a:pt x="7567" y="4498"/>
                  </a:lnTo>
                  <a:lnTo>
                    <a:pt x="7548" y="4491"/>
                  </a:lnTo>
                  <a:lnTo>
                    <a:pt x="7529" y="4484"/>
                  </a:lnTo>
                  <a:lnTo>
                    <a:pt x="7510" y="4479"/>
                  </a:lnTo>
                  <a:lnTo>
                    <a:pt x="7490" y="4474"/>
                  </a:lnTo>
                  <a:lnTo>
                    <a:pt x="7470" y="4470"/>
                  </a:lnTo>
                  <a:lnTo>
                    <a:pt x="7450" y="4466"/>
                  </a:lnTo>
                  <a:lnTo>
                    <a:pt x="7431" y="4463"/>
                  </a:lnTo>
                  <a:lnTo>
                    <a:pt x="7410" y="4462"/>
                  </a:lnTo>
                  <a:lnTo>
                    <a:pt x="7390" y="4460"/>
                  </a:lnTo>
                  <a:close/>
                  <a:moveTo>
                    <a:pt x="3408" y="2833"/>
                  </a:moveTo>
                  <a:lnTo>
                    <a:pt x="3407" y="2895"/>
                  </a:lnTo>
                  <a:lnTo>
                    <a:pt x="3407" y="3960"/>
                  </a:lnTo>
                  <a:lnTo>
                    <a:pt x="6593" y="3960"/>
                  </a:lnTo>
                  <a:lnTo>
                    <a:pt x="6593" y="2895"/>
                  </a:lnTo>
                  <a:lnTo>
                    <a:pt x="6592" y="2833"/>
                  </a:lnTo>
                  <a:lnTo>
                    <a:pt x="6588" y="2774"/>
                  </a:lnTo>
                  <a:lnTo>
                    <a:pt x="6583" y="2714"/>
                  </a:lnTo>
                  <a:lnTo>
                    <a:pt x="6575" y="2655"/>
                  </a:lnTo>
                  <a:lnTo>
                    <a:pt x="6565" y="2597"/>
                  </a:lnTo>
                  <a:lnTo>
                    <a:pt x="6553" y="2539"/>
                  </a:lnTo>
                  <a:lnTo>
                    <a:pt x="6539" y="2481"/>
                  </a:lnTo>
                  <a:lnTo>
                    <a:pt x="6522" y="2424"/>
                  </a:lnTo>
                  <a:lnTo>
                    <a:pt x="6504" y="2368"/>
                  </a:lnTo>
                  <a:lnTo>
                    <a:pt x="6483" y="2312"/>
                  </a:lnTo>
                  <a:lnTo>
                    <a:pt x="6460" y="2257"/>
                  </a:lnTo>
                  <a:lnTo>
                    <a:pt x="6435" y="2203"/>
                  </a:lnTo>
                  <a:lnTo>
                    <a:pt x="6409" y="2150"/>
                  </a:lnTo>
                  <a:lnTo>
                    <a:pt x="6379" y="2097"/>
                  </a:lnTo>
                  <a:lnTo>
                    <a:pt x="6348" y="2045"/>
                  </a:lnTo>
                  <a:lnTo>
                    <a:pt x="6316" y="1995"/>
                  </a:lnTo>
                  <a:lnTo>
                    <a:pt x="6281" y="1947"/>
                  </a:lnTo>
                  <a:lnTo>
                    <a:pt x="6245" y="1899"/>
                  </a:lnTo>
                  <a:lnTo>
                    <a:pt x="6207" y="1854"/>
                  </a:lnTo>
                  <a:lnTo>
                    <a:pt x="6168" y="1809"/>
                  </a:lnTo>
                  <a:lnTo>
                    <a:pt x="6127" y="1767"/>
                  </a:lnTo>
                  <a:lnTo>
                    <a:pt x="6084" y="1726"/>
                  </a:lnTo>
                  <a:lnTo>
                    <a:pt x="6040" y="1686"/>
                  </a:lnTo>
                  <a:lnTo>
                    <a:pt x="5994" y="1648"/>
                  </a:lnTo>
                  <a:lnTo>
                    <a:pt x="5947" y="1612"/>
                  </a:lnTo>
                  <a:lnTo>
                    <a:pt x="5898" y="1577"/>
                  </a:lnTo>
                  <a:lnTo>
                    <a:pt x="5848" y="1544"/>
                  </a:lnTo>
                  <a:lnTo>
                    <a:pt x="5797" y="1514"/>
                  </a:lnTo>
                  <a:lnTo>
                    <a:pt x="5745" y="1485"/>
                  </a:lnTo>
                  <a:lnTo>
                    <a:pt x="5691" y="1458"/>
                  </a:lnTo>
                  <a:lnTo>
                    <a:pt x="5637" y="1433"/>
                  </a:lnTo>
                  <a:lnTo>
                    <a:pt x="5582" y="1410"/>
                  </a:lnTo>
                  <a:lnTo>
                    <a:pt x="5526" y="1389"/>
                  </a:lnTo>
                  <a:lnTo>
                    <a:pt x="5469" y="1371"/>
                  </a:lnTo>
                  <a:lnTo>
                    <a:pt x="5412" y="1354"/>
                  </a:lnTo>
                  <a:lnTo>
                    <a:pt x="5355" y="1340"/>
                  </a:lnTo>
                  <a:lnTo>
                    <a:pt x="5297" y="1328"/>
                  </a:lnTo>
                  <a:lnTo>
                    <a:pt x="5238" y="1318"/>
                  </a:lnTo>
                  <a:lnTo>
                    <a:pt x="5179" y="1310"/>
                  </a:lnTo>
                  <a:lnTo>
                    <a:pt x="5120" y="1305"/>
                  </a:lnTo>
                  <a:lnTo>
                    <a:pt x="5060" y="1301"/>
                  </a:lnTo>
                  <a:lnTo>
                    <a:pt x="5000" y="1300"/>
                  </a:lnTo>
                  <a:lnTo>
                    <a:pt x="4940" y="1301"/>
                  </a:lnTo>
                  <a:lnTo>
                    <a:pt x="4880" y="1305"/>
                  </a:lnTo>
                  <a:lnTo>
                    <a:pt x="4821" y="1310"/>
                  </a:lnTo>
                  <a:lnTo>
                    <a:pt x="4762" y="1318"/>
                  </a:lnTo>
                  <a:lnTo>
                    <a:pt x="4703" y="1328"/>
                  </a:lnTo>
                  <a:lnTo>
                    <a:pt x="4645" y="1340"/>
                  </a:lnTo>
                  <a:lnTo>
                    <a:pt x="4588" y="1354"/>
                  </a:lnTo>
                  <a:lnTo>
                    <a:pt x="4531" y="1371"/>
                  </a:lnTo>
                  <a:lnTo>
                    <a:pt x="4474" y="1389"/>
                  </a:lnTo>
                  <a:lnTo>
                    <a:pt x="4418" y="1410"/>
                  </a:lnTo>
                  <a:lnTo>
                    <a:pt x="4363" y="1433"/>
                  </a:lnTo>
                  <a:lnTo>
                    <a:pt x="4309" y="1458"/>
                  </a:lnTo>
                  <a:lnTo>
                    <a:pt x="4255" y="1485"/>
                  </a:lnTo>
                  <a:lnTo>
                    <a:pt x="4203" y="1514"/>
                  </a:lnTo>
                  <a:lnTo>
                    <a:pt x="4152" y="1544"/>
                  </a:lnTo>
                  <a:lnTo>
                    <a:pt x="4102" y="1577"/>
                  </a:lnTo>
                  <a:lnTo>
                    <a:pt x="4053" y="1612"/>
                  </a:lnTo>
                  <a:lnTo>
                    <a:pt x="4006" y="1648"/>
                  </a:lnTo>
                  <a:lnTo>
                    <a:pt x="3960" y="1686"/>
                  </a:lnTo>
                  <a:lnTo>
                    <a:pt x="3916" y="1726"/>
                  </a:lnTo>
                  <a:lnTo>
                    <a:pt x="3873" y="1767"/>
                  </a:lnTo>
                  <a:lnTo>
                    <a:pt x="3832" y="1809"/>
                  </a:lnTo>
                  <a:lnTo>
                    <a:pt x="3793" y="1854"/>
                  </a:lnTo>
                  <a:lnTo>
                    <a:pt x="3755" y="1899"/>
                  </a:lnTo>
                  <a:lnTo>
                    <a:pt x="3719" y="1947"/>
                  </a:lnTo>
                  <a:lnTo>
                    <a:pt x="3684" y="1995"/>
                  </a:lnTo>
                  <a:lnTo>
                    <a:pt x="3652" y="2045"/>
                  </a:lnTo>
                  <a:lnTo>
                    <a:pt x="3621" y="2097"/>
                  </a:lnTo>
                  <a:lnTo>
                    <a:pt x="3591" y="2150"/>
                  </a:lnTo>
                  <a:lnTo>
                    <a:pt x="3565" y="2203"/>
                  </a:lnTo>
                  <a:lnTo>
                    <a:pt x="3540" y="2257"/>
                  </a:lnTo>
                  <a:lnTo>
                    <a:pt x="3517" y="2312"/>
                  </a:lnTo>
                  <a:lnTo>
                    <a:pt x="3496" y="2368"/>
                  </a:lnTo>
                  <a:lnTo>
                    <a:pt x="3478" y="2424"/>
                  </a:lnTo>
                  <a:lnTo>
                    <a:pt x="3461" y="2481"/>
                  </a:lnTo>
                  <a:lnTo>
                    <a:pt x="3447" y="2539"/>
                  </a:lnTo>
                  <a:lnTo>
                    <a:pt x="3435" y="2597"/>
                  </a:lnTo>
                  <a:lnTo>
                    <a:pt x="3425" y="2655"/>
                  </a:lnTo>
                  <a:lnTo>
                    <a:pt x="3417" y="2714"/>
                  </a:lnTo>
                  <a:lnTo>
                    <a:pt x="3412" y="2774"/>
                  </a:lnTo>
                  <a:lnTo>
                    <a:pt x="3408" y="2833"/>
                  </a:lnTo>
                  <a:close/>
                  <a:moveTo>
                    <a:pt x="5939" y="6015"/>
                  </a:moveTo>
                  <a:lnTo>
                    <a:pt x="5939" y="6021"/>
                  </a:lnTo>
                  <a:lnTo>
                    <a:pt x="5940" y="6050"/>
                  </a:lnTo>
                  <a:lnTo>
                    <a:pt x="5940" y="6056"/>
                  </a:lnTo>
                  <a:lnTo>
                    <a:pt x="5939" y="6086"/>
                  </a:lnTo>
                  <a:lnTo>
                    <a:pt x="5939" y="6091"/>
                  </a:lnTo>
                  <a:lnTo>
                    <a:pt x="5938" y="6121"/>
                  </a:lnTo>
                  <a:lnTo>
                    <a:pt x="5937" y="6127"/>
                  </a:lnTo>
                  <a:lnTo>
                    <a:pt x="5934" y="6156"/>
                  </a:lnTo>
                  <a:lnTo>
                    <a:pt x="5934" y="6162"/>
                  </a:lnTo>
                  <a:lnTo>
                    <a:pt x="5930" y="6191"/>
                  </a:lnTo>
                  <a:lnTo>
                    <a:pt x="5929" y="6196"/>
                  </a:lnTo>
                  <a:lnTo>
                    <a:pt x="5924" y="6226"/>
                  </a:lnTo>
                  <a:lnTo>
                    <a:pt x="5923" y="6231"/>
                  </a:lnTo>
                  <a:lnTo>
                    <a:pt x="5917" y="6260"/>
                  </a:lnTo>
                  <a:lnTo>
                    <a:pt x="5916" y="6265"/>
                  </a:lnTo>
                  <a:lnTo>
                    <a:pt x="5908" y="6294"/>
                  </a:lnTo>
                  <a:lnTo>
                    <a:pt x="5907" y="6299"/>
                  </a:lnTo>
                  <a:lnTo>
                    <a:pt x="5899" y="6328"/>
                  </a:lnTo>
                  <a:lnTo>
                    <a:pt x="5897" y="6333"/>
                  </a:lnTo>
                  <a:lnTo>
                    <a:pt x="5888" y="6361"/>
                  </a:lnTo>
                  <a:lnTo>
                    <a:pt x="5886" y="6366"/>
                  </a:lnTo>
                  <a:lnTo>
                    <a:pt x="5876" y="6394"/>
                  </a:lnTo>
                  <a:lnTo>
                    <a:pt x="5874" y="6399"/>
                  </a:lnTo>
                  <a:lnTo>
                    <a:pt x="5862" y="6426"/>
                  </a:lnTo>
                  <a:lnTo>
                    <a:pt x="5860" y="6431"/>
                  </a:lnTo>
                  <a:lnTo>
                    <a:pt x="5848" y="6458"/>
                  </a:lnTo>
                  <a:lnTo>
                    <a:pt x="5846" y="6463"/>
                  </a:lnTo>
                  <a:lnTo>
                    <a:pt x="5832" y="6490"/>
                  </a:lnTo>
                  <a:lnTo>
                    <a:pt x="5830" y="6494"/>
                  </a:lnTo>
                  <a:lnTo>
                    <a:pt x="5815" y="6520"/>
                  </a:lnTo>
                  <a:lnTo>
                    <a:pt x="5813" y="6525"/>
                  </a:lnTo>
                  <a:lnTo>
                    <a:pt x="5797" y="6551"/>
                  </a:lnTo>
                  <a:lnTo>
                    <a:pt x="5794" y="6555"/>
                  </a:lnTo>
                  <a:lnTo>
                    <a:pt x="5778" y="6580"/>
                  </a:lnTo>
                  <a:lnTo>
                    <a:pt x="5775" y="6585"/>
                  </a:lnTo>
                  <a:lnTo>
                    <a:pt x="5758" y="6609"/>
                  </a:lnTo>
                  <a:lnTo>
                    <a:pt x="5755" y="6614"/>
                  </a:lnTo>
                  <a:lnTo>
                    <a:pt x="5737" y="6637"/>
                  </a:lnTo>
                  <a:lnTo>
                    <a:pt x="5733" y="6641"/>
                  </a:lnTo>
                  <a:lnTo>
                    <a:pt x="5714" y="6664"/>
                  </a:lnTo>
                  <a:lnTo>
                    <a:pt x="5711" y="6668"/>
                  </a:lnTo>
                  <a:lnTo>
                    <a:pt x="5691" y="6690"/>
                  </a:lnTo>
                  <a:lnTo>
                    <a:pt x="5687" y="6694"/>
                  </a:lnTo>
                  <a:lnTo>
                    <a:pt x="5667" y="6716"/>
                  </a:lnTo>
                  <a:lnTo>
                    <a:pt x="5663" y="6720"/>
                  </a:lnTo>
                  <a:lnTo>
                    <a:pt x="5641" y="6740"/>
                  </a:lnTo>
                  <a:lnTo>
                    <a:pt x="5637" y="6744"/>
                  </a:lnTo>
                  <a:lnTo>
                    <a:pt x="5615" y="6764"/>
                  </a:lnTo>
                  <a:lnTo>
                    <a:pt x="5611" y="6767"/>
                  </a:lnTo>
                  <a:lnTo>
                    <a:pt x="5588" y="6786"/>
                  </a:lnTo>
                  <a:lnTo>
                    <a:pt x="5584" y="6790"/>
                  </a:lnTo>
                  <a:lnTo>
                    <a:pt x="5561" y="6808"/>
                  </a:lnTo>
                  <a:lnTo>
                    <a:pt x="5556" y="6811"/>
                  </a:lnTo>
                  <a:lnTo>
                    <a:pt x="5532" y="6828"/>
                  </a:lnTo>
                  <a:lnTo>
                    <a:pt x="5527" y="6831"/>
                  </a:lnTo>
                  <a:lnTo>
                    <a:pt x="5502" y="6847"/>
                  </a:lnTo>
                  <a:lnTo>
                    <a:pt x="5498" y="6850"/>
                  </a:lnTo>
                  <a:lnTo>
                    <a:pt x="5472" y="6866"/>
                  </a:lnTo>
                  <a:lnTo>
                    <a:pt x="5468" y="6868"/>
                  </a:lnTo>
                  <a:lnTo>
                    <a:pt x="5442" y="6882"/>
                  </a:lnTo>
                  <a:lnTo>
                    <a:pt x="5437" y="6885"/>
                  </a:lnTo>
                  <a:lnTo>
                    <a:pt x="5411" y="6899"/>
                  </a:lnTo>
                  <a:lnTo>
                    <a:pt x="5405" y="6901"/>
                  </a:lnTo>
                  <a:lnTo>
                    <a:pt x="5379" y="6914"/>
                  </a:lnTo>
                  <a:lnTo>
                    <a:pt x="5373" y="6916"/>
                  </a:lnTo>
                  <a:lnTo>
                    <a:pt x="5346" y="6927"/>
                  </a:lnTo>
                  <a:lnTo>
                    <a:pt x="5341" y="6929"/>
                  </a:lnTo>
                  <a:lnTo>
                    <a:pt x="5313" y="6939"/>
                  </a:lnTo>
                  <a:lnTo>
                    <a:pt x="5308" y="6941"/>
                  </a:lnTo>
                  <a:lnTo>
                    <a:pt x="5280" y="6951"/>
                  </a:lnTo>
                  <a:lnTo>
                    <a:pt x="5274" y="6952"/>
                  </a:lnTo>
                  <a:lnTo>
                    <a:pt x="5246" y="6960"/>
                  </a:lnTo>
                  <a:lnTo>
                    <a:pt x="5241" y="6962"/>
                  </a:lnTo>
                  <a:lnTo>
                    <a:pt x="5212" y="6969"/>
                  </a:lnTo>
                  <a:lnTo>
                    <a:pt x="5207" y="6970"/>
                  </a:lnTo>
                  <a:lnTo>
                    <a:pt x="5178" y="6976"/>
                  </a:lnTo>
                  <a:lnTo>
                    <a:pt x="5172" y="6977"/>
                  </a:lnTo>
                  <a:lnTo>
                    <a:pt x="5143" y="6982"/>
                  </a:lnTo>
                  <a:lnTo>
                    <a:pt x="5138" y="6983"/>
                  </a:lnTo>
                  <a:lnTo>
                    <a:pt x="5108" y="6987"/>
                  </a:lnTo>
                  <a:lnTo>
                    <a:pt x="5103" y="6987"/>
                  </a:lnTo>
                  <a:lnTo>
                    <a:pt x="5073" y="6990"/>
                  </a:lnTo>
                  <a:lnTo>
                    <a:pt x="5068" y="6991"/>
                  </a:lnTo>
                  <a:lnTo>
                    <a:pt x="5038" y="6992"/>
                  </a:lnTo>
                  <a:lnTo>
                    <a:pt x="5033" y="6992"/>
                  </a:lnTo>
                  <a:lnTo>
                    <a:pt x="5003" y="6993"/>
                  </a:lnTo>
                  <a:lnTo>
                    <a:pt x="4997" y="6993"/>
                  </a:lnTo>
                  <a:lnTo>
                    <a:pt x="4967" y="6992"/>
                  </a:lnTo>
                  <a:lnTo>
                    <a:pt x="4962" y="6992"/>
                  </a:lnTo>
                  <a:lnTo>
                    <a:pt x="4932" y="6991"/>
                  </a:lnTo>
                  <a:lnTo>
                    <a:pt x="4927" y="6990"/>
                  </a:lnTo>
                  <a:lnTo>
                    <a:pt x="4897" y="6987"/>
                  </a:lnTo>
                  <a:lnTo>
                    <a:pt x="4892" y="6987"/>
                  </a:lnTo>
                  <a:lnTo>
                    <a:pt x="4862" y="6983"/>
                  </a:lnTo>
                  <a:lnTo>
                    <a:pt x="4857" y="6982"/>
                  </a:lnTo>
                  <a:lnTo>
                    <a:pt x="4828" y="6977"/>
                  </a:lnTo>
                  <a:lnTo>
                    <a:pt x="4822" y="6976"/>
                  </a:lnTo>
                  <a:lnTo>
                    <a:pt x="4793" y="6970"/>
                  </a:lnTo>
                  <a:lnTo>
                    <a:pt x="4788" y="6969"/>
                  </a:lnTo>
                  <a:lnTo>
                    <a:pt x="4759" y="6962"/>
                  </a:lnTo>
                  <a:lnTo>
                    <a:pt x="4754" y="6960"/>
                  </a:lnTo>
                  <a:lnTo>
                    <a:pt x="4726" y="6952"/>
                  </a:lnTo>
                  <a:lnTo>
                    <a:pt x="4720" y="6951"/>
                  </a:lnTo>
                  <a:lnTo>
                    <a:pt x="4692" y="6941"/>
                  </a:lnTo>
                  <a:lnTo>
                    <a:pt x="4687" y="6939"/>
                  </a:lnTo>
                  <a:lnTo>
                    <a:pt x="4659" y="6929"/>
                  </a:lnTo>
                  <a:lnTo>
                    <a:pt x="4654" y="6927"/>
                  </a:lnTo>
                  <a:lnTo>
                    <a:pt x="4627" y="6916"/>
                  </a:lnTo>
                  <a:lnTo>
                    <a:pt x="4621" y="6914"/>
                  </a:lnTo>
                  <a:lnTo>
                    <a:pt x="4595" y="6901"/>
                  </a:lnTo>
                  <a:lnTo>
                    <a:pt x="4589" y="6899"/>
                  </a:lnTo>
                  <a:lnTo>
                    <a:pt x="4563" y="6885"/>
                  </a:lnTo>
                  <a:lnTo>
                    <a:pt x="4558" y="6882"/>
                  </a:lnTo>
                  <a:lnTo>
                    <a:pt x="4532" y="6868"/>
                  </a:lnTo>
                  <a:lnTo>
                    <a:pt x="4528" y="6866"/>
                  </a:lnTo>
                  <a:lnTo>
                    <a:pt x="4502" y="6850"/>
                  </a:lnTo>
                  <a:lnTo>
                    <a:pt x="4498" y="6847"/>
                  </a:lnTo>
                  <a:lnTo>
                    <a:pt x="4473" y="6831"/>
                  </a:lnTo>
                  <a:lnTo>
                    <a:pt x="4468" y="6828"/>
                  </a:lnTo>
                  <a:lnTo>
                    <a:pt x="4444" y="6811"/>
                  </a:lnTo>
                  <a:lnTo>
                    <a:pt x="4439" y="6808"/>
                  </a:lnTo>
                  <a:lnTo>
                    <a:pt x="4416" y="6790"/>
                  </a:lnTo>
                  <a:lnTo>
                    <a:pt x="4412" y="6786"/>
                  </a:lnTo>
                  <a:lnTo>
                    <a:pt x="4389" y="6767"/>
                  </a:lnTo>
                  <a:lnTo>
                    <a:pt x="4385" y="6764"/>
                  </a:lnTo>
                  <a:lnTo>
                    <a:pt x="4363" y="6744"/>
                  </a:lnTo>
                  <a:lnTo>
                    <a:pt x="4359" y="6740"/>
                  </a:lnTo>
                  <a:lnTo>
                    <a:pt x="4337" y="6720"/>
                  </a:lnTo>
                  <a:lnTo>
                    <a:pt x="4333" y="6716"/>
                  </a:lnTo>
                  <a:lnTo>
                    <a:pt x="4313" y="6694"/>
                  </a:lnTo>
                  <a:lnTo>
                    <a:pt x="4309" y="6690"/>
                  </a:lnTo>
                  <a:lnTo>
                    <a:pt x="4289" y="6668"/>
                  </a:lnTo>
                  <a:lnTo>
                    <a:pt x="4286" y="6664"/>
                  </a:lnTo>
                  <a:lnTo>
                    <a:pt x="4267" y="6641"/>
                  </a:lnTo>
                  <a:lnTo>
                    <a:pt x="4263" y="6637"/>
                  </a:lnTo>
                  <a:lnTo>
                    <a:pt x="4245" y="6614"/>
                  </a:lnTo>
                  <a:lnTo>
                    <a:pt x="4242" y="6609"/>
                  </a:lnTo>
                  <a:lnTo>
                    <a:pt x="4225" y="6585"/>
                  </a:lnTo>
                  <a:lnTo>
                    <a:pt x="4222" y="6580"/>
                  </a:lnTo>
                  <a:lnTo>
                    <a:pt x="4206" y="6555"/>
                  </a:lnTo>
                  <a:lnTo>
                    <a:pt x="4203" y="6551"/>
                  </a:lnTo>
                  <a:lnTo>
                    <a:pt x="4187" y="6525"/>
                  </a:lnTo>
                  <a:lnTo>
                    <a:pt x="4185" y="6520"/>
                  </a:lnTo>
                  <a:lnTo>
                    <a:pt x="4170" y="6494"/>
                  </a:lnTo>
                  <a:lnTo>
                    <a:pt x="4168" y="6490"/>
                  </a:lnTo>
                  <a:lnTo>
                    <a:pt x="4154" y="6463"/>
                  </a:lnTo>
                  <a:lnTo>
                    <a:pt x="4152" y="6458"/>
                  </a:lnTo>
                  <a:lnTo>
                    <a:pt x="4140" y="6431"/>
                  </a:lnTo>
                  <a:lnTo>
                    <a:pt x="4138" y="6426"/>
                  </a:lnTo>
                  <a:lnTo>
                    <a:pt x="4126" y="6399"/>
                  </a:lnTo>
                  <a:lnTo>
                    <a:pt x="4124" y="6394"/>
                  </a:lnTo>
                  <a:lnTo>
                    <a:pt x="4114" y="6366"/>
                  </a:lnTo>
                  <a:lnTo>
                    <a:pt x="4112" y="6361"/>
                  </a:lnTo>
                  <a:lnTo>
                    <a:pt x="4103" y="6333"/>
                  </a:lnTo>
                  <a:lnTo>
                    <a:pt x="4101" y="6328"/>
                  </a:lnTo>
                  <a:lnTo>
                    <a:pt x="4093" y="6299"/>
                  </a:lnTo>
                  <a:lnTo>
                    <a:pt x="4092" y="6294"/>
                  </a:lnTo>
                  <a:lnTo>
                    <a:pt x="4084" y="6265"/>
                  </a:lnTo>
                  <a:lnTo>
                    <a:pt x="4083" y="6260"/>
                  </a:lnTo>
                  <a:lnTo>
                    <a:pt x="4077" y="6231"/>
                  </a:lnTo>
                  <a:lnTo>
                    <a:pt x="4076" y="6226"/>
                  </a:lnTo>
                  <a:lnTo>
                    <a:pt x="4071" y="6196"/>
                  </a:lnTo>
                  <a:lnTo>
                    <a:pt x="4070" y="6191"/>
                  </a:lnTo>
                  <a:lnTo>
                    <a:pt x="4066" y="6162"/>
                  </a:lnTo>
                  <a:lnTo>
                    <a:pt x="4066" y="6156"/>
                  </a:lnTo>
                  <a:lnTo>
                    <a:pt x="4063" y="6127"/>
                  </a:lnTo>
                  <a:lnTo>
                    <a:pt x="4062" y="6121"/>
                  </a:lnTo>
                  <a:lnTo>
                    <a:pt x="4061" y="6091"/>
                  </a:lnTo>
                  <a:lnTo>
                    <a:pt x="4061" y="6086"/>
                  </a:lnTo>
                  <a:lnTo>
                    <a:pt x="4060" y="6056"/>
                  </a:lnTo>
                  <a:lnTo>
                    <a:pt x="4060" y="6050"/>
                  </a:lnTo>
                  <a:lnTo>
                    <a:pt x="4061" y="6021"/>
                  </a:lnTo>
                  <a:lnTo>
                    <a:pt x="4061" y="6015"/>
                  </a:lnTo>
                  <a:lnTo>
                    <a:pt x="4062" y="5985"/>
                  </a:lnTo>
                  <a:lnTo>
                    <a:pt x="4063" y="5980"/>
                  </a:lnTo>
                  <a:lnTo>
                    <a:pt x="4066" y="5950"/>
                  </a:lnTo>
                  <a:lnTo>
                    <a:pt x="4066" y="5945"/>
                  </a:lnTo>
                  <a:lnTo>
                    <a:pt x="4070" y="5916"/>
                  </a:lnTo>
                  <a:lnTo>
                    <a:pt x="4071" y="5910"/>
                  </a:lnTo>
                  <a:lnTo>
                    <a:pt x="4076" y="5881"/>
                  </a:lnTo>
                  <a:lnTo>
                    <a:pt x="4077" y="5875"/>
                  </a:lnTo>
                  <a:lnTo>
                    <a:pt x="4083" y="5847"/>
                  </a:lnTo>
                  <a:lnTo>
                    <a:pt x="4084" y="5841"/>
                  </a:lnTo>
                  <a:lnTo>
                    <a:pt x="4092" y="5812"/>
                  </a:lnTo>
                  <a:lnTo>
                    <a:pt x="4093" y="5807"/>
                  </a:lnTo>
                  <a:lnTo>
                    <a:pt x="4101" y="5779"/>
                  </a:lnTo>
                  <a:lnTo>
                    <a:pt x="4103" y="5773"/>
                  </a:lnTo>
                  <a:lnTo>
                    <a:pt x="4112" y="5745"/>
                  </a:lnTo>
                  <a:lnTo>
                    <a:pt x="4114" y="5740"/>
                  </a:lnTo>
                  <a:lnTo>
                    <a:pt x="4124" y="5713"/>
                  </a:lnTo>
                  <a:lnTo>
                    <a:pt x="4126" y="5707"/>
                  </a:lnTo>
                  <a:lnTo>
                    <a:pt x="4137" y="5680"/>
                  </a:lnTo>
                  <a:lnTo>
                    <a:pt x="4140" y="5675"/>
                  </a:lnTo>
                  <a:lnTo>
                    <a:pt x="4152" y="5648"/>
                  </a:lnTo>
                  <a:lnTo>
                    <a:pt x="4154" y="5643"/>
                  </a:lnTo>
                  <a:lnTo>
                    <a:pt x="4168" y="5617"/>
                  </a:lnTo>
                  <a:lnTo>
                    <a:pt x="4170" y="5612"/>
                  </a:lnTo>
                  <a:lnTo>
                    <a:pt x="4185" y="5586"/>
                  </a:lnTo>
                  <a:lnTo>
                    <a:pt x="4187" y="5581"/>
                  </a:lnTo>
                  <a:lnTo>
                    <a:pt x="4203" y="5555"/>
                  </a:lnTo>
                  <a:lnTo>
                    <a:pt x="4206" y="5550"/>
                  </a:lnTo>
                  <a:lnTo>
                    <a:pt x="4222" y="5526"/>
                  </a:lnTo>
                  <a:lnTo>
                    <a:pt x="4225" y="5521"/>
                  </a:lnTo>
                  <a:lnTo>
                    <a:pt x="4242" y="5497"/>
                  </a:lnTo>
                  <a:lnTo>
                    <a:pt x="4246" y="5492"/>
                  </a:lnTo>
                  <a:lnTo>
                    <a:pt x="4264" y="5469"/>
                  </a:lnTo>
                  <a:lnTo>
                    <a:pt x="4267" y="5465"/>
                  </a:lnTo>
                  <a:lnTo>
                    <a:pt x="4286" y="5442"/>
                  </a:lnTo>
                  <a:lnTo>
                    <a:pt x="4290" y="5438"/>
                  </a:lnTo>
                  <a:lnTo>
                    <a:pt x="4309" y="5416"/>
                  </a:lnTo>
                  <a:lnTo>
                    <a:pt x="4313" y="5412"/>
                  </a:lnTo>
                  <a:lnTo>
                    <a:pt x="4333" y="5391"/>
                  </a:lnTo>
                  <a:lnTo>
                    <a:pt x="4337" y="5387"/>
                  </a:lnTo>
                  <a:lnTo>
                    <a:pt x="4359" y="5366"/>
                  </a:lnTo>
                  <a:lnTo>
                    <a:pt x="4363" y="5362"/>
                  </a:lnTo>
                  <a:lnTo>
                    <a:pt x="4385" y="5343"/>
                  </a:lnTo>
                  <a:lnTo>
                    <a:pt x="4389" y="5339"/>
                  </a:lnTo>
                  <a:lnTo>
                    <a:pt x="4412" y="5320"/>
                  </a:lnTo>
                  <a:lnTo>
                    <a:pt x="4416" y="5317"/>
                  </a:lnTo>
                  <a:lnTo>
                    <a:pt x="4439" y="5299"/>
                  </a:lnTo>
                  <a:lnTo>
                    <a:pt x="4444" y="5296"/>
                  </a:lnTo>
                  <a:lnTo>
                    <a:pt x="4468" y="5279"/>
                  </a:lnTo>
                  <a:lnTo>
                    <a:pt x="4472" y="5275"/>
                  </a:lnTo>
                  <a:lnTo>
                    <a:pt x="4497" y="5259"/>
                  </a:lnTo>
                  <a:lnTo>
                    <a:pt x="4502" y="5256"/>
                  </a:lnTo>
                  <a:lnTo>
                    <a:pt x="4527" y="5241"/>
                  </a:lnTo>
                  <a:lnTo>
                    <a:pt x="4533" y="5238"/>
                  </a:lnTo>
                  <a:lnTo>
                    <a:pt x="4559" y="5223"/>
                  </a:lnTo>
                  <a:lnTo>
                    <a:pt x="4563" y="5221"/>
                  </a:lnTo>
                  <a:lnTo>
                    <a:pt x="4590" y="5207"/>
                  </a:lnTo>
                  <a:lnTo>
                    <a:pt x="4595" y="5205"/>
                  </a:lnTo>
                  <a:lnTo>
                    <a:pt x="4622" y="5193"/>
                  </a:lnTo>
                  <a:lnTo>
                    <a:pt x="4627" y="5191"/>
                  </a:lnTo>
                  <a:lnTo>
                    <a:pt x="4654" y="5179"/>
                  </a:lnTo>
                  <a:lnTo>
                    <a:pt x="4659" y="5177"/>
                  </a:lnTo>
                  <a:lnTo>
                    <a:pt x="4687" y="5167"/>
                  </a:lnTo>
                  <a:lnTo>
                    <a:pt x="4692" y="5165"/>
                  </a:lnTo>
                  <a:lnTo>
                    <a:pt x="4720" y="5156"/>
                  </a:lnTo>
                  <a:lnTo>
                    <a:pt x="4725" y="5154"/>
                  </a:lnTo>
                  <a:lnTo>
                    <a:pt x="4754" y="5146"/>
                  </a:lnTo>
                  <a:lnTo>
                    <a:pt x="4759" y="5145"/>
                  </a:lnTo>
                  <a:lnTo>
                    <a:pt x="4788" y="5137"/>
                  </a:lnTo>
                  <a:lnTo>
                    <a:pt x="4793" y="5136"/>
                  </a:lnTo>
                  <a:lnTo>
                    <a:pt x="4822" y="5130"/>
                  </a:lnTo>
                  <a:lnTo>
                    <a:pt x="4827" y="5129"/>
                  </a:lnTo>
                  <a:lnTo>
                    <a:pt x="4857" y="5124"/>
                  </a:lnTo>
                  <a:lnTo>
                    <a:pt x="4862" y="5123"/>
                  </a:lnTo>
                  <a:lnTo>
                    <a:pt x="4891" y="5119"/>
                  </a:lnTo>
                  <a:lnTo>
                    <a:pt x="4897" y="5119"/>
                  </a:lnTo>
                  <a:lnTo>
                    <a:pt x="4926" y="5116"/>
                  </a:lnTo>
                  <a:lnTo>
                    <a:pt x="4932" y="5115"/>
                  </a:lnTo>
                  <a:lnTo>
                    <a:pt x="4962" y="5114"/>
                  </a:lnTo>
                  <a:lnTo>
                    <a:pt x="4967" y="5114"/>
                  </a:lnTo>
                  <a:lnTo>
                    <a:pt x="4997" y="5113"/>
                  </a:lnTo>
                  <a:lnTo>
                    <a:pt x="5003" y="5113"/>
                  </a:lnTo>
                  <a:lnTo>
                    <a:pt x="5033" y="5114"/>
                  </a:lnTo>
                  <a:lnTo>
                    <a:pt x="5038" y="5114"/>
                  </a:lnTo>
                  <a:lnTo>
                    <a:pt x="5068" y="5115"/>
                  </a:lnTo>
                  <a:lnTo>
                    <a:pt x="5074" y="5116"/>
                  </a:lnTo>
                  <a:lnTo>
                    <a:pt x="5103" y="5119"/>
                  </a:lnTo>
                  <a:lnTo>
                    <a:pt x="5109" y="5119"/>
                  </a:lnTo>
                  <a:lnTo>
                    <a:pt x="5138" y="5123"/>
                  </a:lnTo>
                  <a:lnTo>
                    <a:pt x="5143" y="5124"/>
                  </a:lnTo>
                  <a:lnTo>
                    <a:pt x="5173" y="5129"/>
                  </a:lnTo>
                  <a:lnTo>
                    <a:pt x="5178" y="5130"/>
                  </a:lnTo>
                  <a:lnTo>
                    <a:pt x="5207" y="5136"/>
                  </a:lnTo>
                  <a:lnTo>
                    <a:pt x="5212" y="5137"/>
                  </a:lnTo>
                  <a:lnTo>
                    <a:pt x="5241" y="5145"/>
                  </a:lnTo>
                  <a:lnTo>
                    <a:pt x="5246" y="5146"/>
                  </a:lnTo>
                  <a:lnTo>
                    <a:pt x="5275" y="5154"/>
                  </a:lnTo>
                  <a:lnTo>
                    <a:pt x="5280" y="5156"/>
                  </a:lnTo>
                  <a:lnTo>
                    <a:pt x="5308" y="5165"/>
                  </a:lnTo>
                  <a:lnTo>
                    <a:pt x="5313" y="5167"/>
                  </a:lnTo>
                  <a:lnTo>
                    <a:pt x="5341" y="5177"/>
                  </a:lnTo>
                  <a:lnTo>
                    <a:pt x="5346" y="5179"/>
                  </a:lnTo>
                  <a:lnTo>
                    <a:pt x="5373" y="5191"/>
                  </a:lnTo>
                  <a:lnTo>
                    <a:pt x="5378" y="5193"/>
                  </a:lnTo>
                  <a:lnTo>
                    <a:pt x="5405" y="5205"/>
                  </a:lnTo>
                  <a:lnTo>
                    <a:pt x="5410" y="5207"/>
                  </a:lnTo>
                  <a:lnTo>
                    <a:pt x="5437" y="5221"/>
                  </a:lnTo>
                  <a:lnTo>
                    <a:pt x="5441" y="5223"/>
                  </a:lnTo>
                  <a:lnTo>
                    <a:pt x="5467" y="5238"/>
                  </a:lnTo>
                  <a:lnTo>
                    <a:pt x="5473" y="5241"/>
                  </a:lnTo>
                  <a:lnTo>
                    <a:pt x="5498" y="5256"/>
                  </a:lnTo>
                  <a:lnTo>
                    <a:pt x="5503" y="5259"/>
                  </a:lnTo>
                  <a:lnTo>
                    <a:pt x="5528" y="5275"/>
                  </a:lnTo>
                  <a:lnTo>
                    <a:pt x="5532" y="5279"/>
                  </a:lnTo>
                  <a:lnTo>
                    <a:pt x="5556" y="5296"/>
                  </a:lnTo>
                  <a:lnTo>
                    <a:pt x="5561" y="5299"/>
                  </a:lnTo>
                  <a:lnTo>
                    <a:pt x="5584" y="5317"/>
                  </a:lnTo>
                  <a:lnTo>
                    <a:pt x="5588" y="5320"/>
                  </a:lnTo>
                  <a:lnTo>
                    <a:pt x="5611" y="5339"/>
                  </a:lnTo>
                  <a:lnTo>
                    <a:pt x="5615" y="5343"/>
                  </a:lnTo>
                  <a:lnTo>
                    <a:pt x="5637" y="5362"/>
                  </a:lnTo>
                  <a:lnTo>
                    <a:pt x="5641" y="5366"/>
                  </a:lnTo>
                  <a:lnTo>
                    <a:pt x="5663" y="5387"/>
                  </a:lnTo>
                  <a:lnTo>
                    <a:pt x="5667" y="5391"/>
                  </a:lnTo>
                  <a:lnTo>
                    <a:pt x="5687" y="5412"/>
                  </a:lnTo>
                  <a:lnTo>
                    <a:pt x="5691" y="5416"/>
                  </a:lnTo>
                  <a:lnTo>
                    <a:pt x="5710" y="5438"/>
                  </a:lnTo>
                  <a:lnTo>
                    <a:pt x="5714" y="5442"/>
                  </a:lnTo>
                  <a:lnTo>
                    <a:pt x="5733" y="5465"/>
                  </a:lnTo>
                  <a:lnTo>
                    <a:pt x="5736" y="5469"/>
                  </a:lnTo>
                  <a:lnTo>
                    <a:pt x="5754" y="5492"/>
                  </a:lnTo>
                  <a:lnTo>
                    <a:pt x="5758" y="5497"/>
                  </a:lnTo>
                  <a:lnTo>
                    <a:pt x="5775" y="5521"/>
                  </a:lnTo>
                  <a:lnTo>
                    <a:pt x="5778" y="5526"/>
                  </a:lnTo>
                  <a:lnTo>
                    <a:pt x="5794" y="5550"/>
                  </a:lnTo>
                  <a:lnTo>
                    <a:pt x="5797" y="5555"/>
                  </a:lnTo>
                  <a:lnTo>
                    <a:pt x="5813" y="5581"/>
                  </a:lnTo>
                  <a:lnTo>
                    <a:pt x="5815" y="5586"/>
                  </a:lnTo>
                  <a:lnTo>
                    <a:pt x="5830" y="5612"/>
                  </a:lnTo>
                  <a:lnTo>
                    <a:pt x="5832" y="5617"/>
                  </a:lnTo>
                  <a:lnTo>
                    <a:pt x="5846" y="5643"/>
                  </a:lnTo>
                  <a:lnTo>
                    <a:pt x="5848" y="5648"/>
                  </a:lnTo>
                  <a:lnTo>
                    <a:pt x="5860" y="5675"/>
                  </a:lnTo>
                  <a:lnTo>
                    <a:pt x="5863" y="5680"/>
                  </a:lnTo>
                  <a:lnTo>
                    <a:pt x="5874" y="5707"/>
                  </a:lnTo>
                  <a:lnTo>
                    <a:pt x="5876" y="5713"/>
                  </a:lnTo>
                  <a:lnTo>
                    <a:pt x="5886" y="5740"/>
                  </a:lnTo>
                  <a:lnTo>
                    <a:pt x="5888" y="5745"/>
                  </a:lnTo>
                  <a:lnTo>
                    <a:pt x="5897" y="5773"/>
                  </a:lnTo>
                  <a:lnTo>
                    <a:pt x="5899" y="5779"/>
                  </a:lnTo>
                  <a:lnTo>
                    <a:pt x="5907" y="5807"/>
                  </a:lnTo>
                  <a:lnTo>
                    <a:pt x="5908" y="5812"/>
                  </a:lnTo>
                  <a:lnTo>
                    <a:pt x="5916" y="5841"/>
                  </a:lnTo>
                  <a:lnTo>
                    <a:pt x="5917" y="5847"/>
                  </a:lnTo>
                  <a:lnTo>
                    <a:pt x="5923" y="5875"/>
                  </a:lnTo>
                  <a:lnTo>
                    <a:pt x="5924" y="5881"/>
                  </a:lnTo>
                  <a:lnTo>
                    <a:pt x="5929" y="5910"/>
                  </a:lnTo>
                  <a:lnTo>
                    <a:pt x="5930" y="5916"/>
                  </a:lnTo>
                  <a:lnTo>
                    <a:pt x="5934" y="5945"/>
                  </a:lnTo>
                  <a:lnTo>
                    <a:pt x="5934" y="5950"/>
                  </a:lnTo>
                  <a:lnTo>
                    <a:pt x="5937" y="5980"/>
                  </a:lnTo>
                  <a:lnTo>
                    <a:pt x="5938" y="5985"/>
                  </a:lnTo>
                  <a:lnTo>
                    <a:pt x="5939" y="6015"/>
                  </a:lnTo>
                  <a:close/>
                  <a:moveTo>
                    <a:pt x="5638" y="6101"/>
                  </a:moveTo>
                  <a:lnTo>
                    <a:pt x="5640" y="6077"/>
                  </a:lnTo>
                  <a:lnTo>
                    <a:pt x="5640" y="6053"/>
                  </a:lnTo>
                  <a:lnTo>
                    <a:pt x="5640" y="6029"/>
                  </a:lnTo>
                  <a:lnTo>
                    <a:pt x="5638" y="6005"/>
                  </a:lnTo>
                  <a:lnTo>
                    <a:pt x="5636" y="5982"/>
                  </a:lnTo>
                  <a:lnTo>
                    <a:pt x="5633" y="5958"/>
                  </a:lnTo>
                  <a:lnTo>
                    <a:pt x="5629" y="5934"/>
                  </a:lnTo>
                  <a:lnTo>
                    <a:pt x="5624" y="5911"/>
                  </a:lnTo>
                  <a:lnTo>
                    <a:pt x="5618" y="5888"/>
                  </a:lnTo>
                  <a:lnTo>
                    <a:pt x="5611" y="5865"/>
                  </a:lnTo>
                  <a:lnTo>
                    <a:pt x="5604" y="5842"/>
                  </a:lnTo>
                  <a:lnTo>
                    <a:pt x="5596" y="5819"/>
                  </a:lnTo>
                  <a:lnTo>
                    <a:pt x="5586" y="5797"/>
                  </a:lnTo>
                  <a:lnTo>
                    <a:pt x="5576" y="5775"/>
                  </a:lnTo>
                  <a:lnTo>
                    <a:pt x="5566" y="5754"/>
                  </a:lnTo>
                  <a:lnTo>
                    <a:pt x="5554" y="5733"/>
                  </a:lnTo>
                  <a:lnTo>
                    <a:pt x="5542" y="5712"/>
                  </a:lnTo>
                  <a:lnTo>
                    <a:pt x="5529" y="5692"/>
                  </a:lnTo>
                  <a:lnTo>
                    <a:pt x="5515" y="5673"/>
                  </a:lnTo>
                  <a:lnTo>
                    <a:pt x="5500" y="5654"/>
                  </a:lnTo>
                  <a:lnTo>
                    <a:pt x="5485" y="5636"/>
                  </a:lnTo>
                  <a:lnTo>
                    <a:pt x="5469" y="5618"/>
                  </a:lnTo>
                  <a:lnTo>
                    <a:pt x="5453" y="5601"/>
                  </a:lnTo>
                  <a:lnTo>
                    <a:pt x="5435" y="5584"/>
                  </a:lnTo>
                  <a:lnTo>
                    <a:pt x="5418" y="5568"/>
                  </a:lnTo>
                  <a:lnTo>
                    <a:pt x="5399" y="5553"/>
                  </a:lnTo>
                  <a:lnTo>
                    <a:pt x="5380" y="5539"/>
                  </a:lnTo>
                  <a:lnTo>
                    <a:pt x="5360" y="5525"/>
                  </a:lnTo>
                  <a:lnTo>
                    <a:pt x="5340" y="5511"/>
                  </a:lnTo>
                  <a:lnTo>
                    <a:pt x="5320" y="5499"/>
                  </a:lnTo>
                  <a:lnTo>
                    <a:pt x="5299" y="5487"/>
                  </a:lnTo>
                  <a:lnTo>
                    <a:pt x="5278" y="5477"/>
                  </a:lnTo>
                  <a:lnTo>
                    <a:pt x="5256" y="5467"/>
                  </a:lnTo>
                  <a:lnTo>
                    <a:pt x="5234" y="5457"/>
                  </a:lnTo>
                  <a:lnTo>
                    <a:pt x="5211" y="5449"/>
                  </a:lnTo>
                  <a:lnTo>
                    <a:pt x="5189" y="5442"/>
                  </a:lnTo>
                  <a:lnTo>
                    <a:pt x="5166" y="5435"/>
                  </a:lnTo>
                  <a:lnTo>
                    <a:pt x="5142" y="5429"/>
                  </a:lnTo>
                  <a:lnTo>
                    <a:pt x="5119" y="5424"/>
                  </a:lnTo>
                  <a:lnTo>
                    <a:pt x="5096" y="5420"/>
                  </a:lnTo>
                  <a:lnTo>
                    <a:pt x="5072" y="5417"/>
                  </a:lnTo>
                  <a:lnTo>
                    <a:pt x="5048" y="5415"/>
                  </a:lnTo>
                  <a:lnTo>
                    <a:pt x="5024" y="5413"/>
                  </a:lnTo>
                  <a:lnTo>
                    <a:pt x="5000" y="5413"/>
                  </a:lnTo>
                  <a:lnTo>
                    <a:pt x="4976" y="5413"/>
                  </a:lnTo>
                  <a:lnTo>
                    <a:pt x="4952" y="5415"/>
                  </a:lnTo>
                  <a:lnTo>
                    <a:pt x="4928" y="5417"/>
                  </a:lnTo>
                  <a:lnTo>
                    <a:pt x="4904" y="5420"/>
                  </a:lnTo>
                  <a:lnTo>
                    <a:pt x="4881" y="5424"/>
                  </a:lnTo>
                  <a:lnTo>
                    <a:pt x="4858" y="5429"/>
                  </a:lnTo>
                  <a:lnTo>
                    <a:pt x="4834" y="5435"/>
                  </a:lnTo>
                  <a:lnTo>
                    <a:pt x="4811" y="5442"/>
                  </a:lnTo>
                  <a:lnTo>
                    <a:pt x="4789" y="5449"/>
                  </a:lnTo>
                  <a:lnTo>
                    <a:pt x="4766" y="5457"/>
                  </a:lnTo>
                  <a:lnTo>
                    <a:pt x="4744" y="5467"/>
                  </a:lnTo>
                  <a:lnTo>
                    <a:pt x="4722" y="5477"/>
                  </a:lnTo>
                  <a:lnTo>
                    <a:pt x="4701" y="5487"/>
                  </a:lnTo>
                  <a:lnTo>
                    <a:pt x="4680" y="5499"/>
                  </a:lnTo>
                  <a:lnTo>
                    <a:pt x="4660" y="5511"/>
                  </a:lnTo>
                  <a:lnTo>
                    <a:pt x="4640" y="5525"/>
                  </a:lnTo>
                  <a:lnTo>
                    <a:pt x="4620" y="5539"/>
                  </a:lnTo>
                  <a:lnTo>
                    <a:pt x="4601" y="5553"/>
                  </a:lnTo>
                  <a:lnTo>
                    <a:pt x="4582" y="5568"/>
                  </a:lnTo>
                  <a:lnTo>
                    <a:pt x="4565" y="5584"/>
                  </a:lnTo>
                  <a:lnTo>
                    <a:pt x="4547" y="5601"/>
                  </a:lnTo>
                  <a:lnTo>
                    <a:pt x="4531" y="5618"/>
                  </a:lnTo>
                  <a:lnTo>
                    <a:pt x="4515" y="5636"/>
                  </a:lnTo>
                  <a:lnTo>
                    <a:pt x="4500" y="5654"/>
                  </a:lnTo>
                  <a:lnTo>
                    <a:pt x="4485" y="5673"/>
                  </a:lnTo>
                  <a:lnTo>
                    <a:pt x="4471" y="5692"/>
                  </a:lnTo>
                  <a:lnTo>
                    <a:pt x="4458" y="5712"/>
                  </a:lnTo>
                  <a:lnTo>
                    <a:pt x="4446" y="5733"/>
                  </a:lnTo>
                  <a:lnTo>
                    <a:pt x="4434" y="5754"/>
                  </a:lnTo>
                  <a:lnTo>
                    <a:pt x="4424" y="5775"/>
                  </a:lnTo>
                  <a:lnTo>
                    <a:pt x="4414" y="5797"/>
                  </a:lnTo>
                  <a:lnTo>
                    <a:pt x="4404" y="5819"/>
                  </a:lnTo>
                  <a:lnTo>
                    <a:pt x="4396" y="5842"/>
                  </a:lnTo>
                  <a:lnTo>
                    <a:pt x="4389" y="5865"/>
                  </a:lnTo>
                  <a:lnTo>
                    <a:pt x="4382" y="5888"/>
                  </a:lnTo>
                  <a:lnTo>
                    <a:pt x="4376" y="5911"/>
                  </a:lnTo>
                  <a:lnTo>
                    <a:pt x="4371" y="5934"/>
                  </a:lnTo>
                  <a:lnTo>
                    <a:pt x="4367" y="5958"/>
                  </a:lnTo>
                  <a:lnTo>
                    <a:pt x="4364" y="5982"/>
                  </a:lnTo>
                  <a:lnTo>
                    <a:pt x="4362" y="6005"/>
                  </a:lnTo>
                  <a:lnTo>
                    <a:pt x="4360" y="6029"/>
                  </a:lnTo>
                  <a:lnTo>
                    <a:pt x="4360" y="6053"/>
                  </a:lnTo>
                  <a:lnTo>
                    <a:pt x="4360" y="6077"/>
                  </a:lnTo>
                  <a:lnTo>
                    <a:pt x="4362" y="6101"/>
                  </a:lnTo>
                  <a:lnTo>
                    <a:pt x="4364" y="6125"/>
                  </a:lnTo>
                  <a:lnTo>
                    <a:pt x="4367" y="6149"/>
                  </a:lnTo>
                  <a:lnTo>
                    <a:pt x="4371" y="6172"/>
                  </a:lnTo>
                  <a:lnTo>
                    <a:pt x="4376" y="6195"/>
                  </a:lnTo>
                  <a:lnTo>
                    <a:pt x="4382" y="6219"/>
                  </a:lnTo>
                  <a:lnTo>
                    <a:pt x="4389" y="6242"/>
                  </a:lnTo>
                  <a:lnTo>
                    <a:pt x="4396" y="6264"/>
                  </a:lnTo>
                  <a:lnTo>
                    <a:pt x="4404" y="6287"/>
                  </a:lnTo>
                  <a:lnTo>
                    <a:pt x="4414" y="6309"/>
                  </a:lnTo>
                  <a:lnTo>
                    <a:pt x="4424" y="6331"/>
                  </a:lnTo>
                  <a:lnTo>
                    <a:pt x="4434" y="6352"/>
                  </a:lnTo>
                  <a:lnTo>
                    <a:pt x="4446" y="6373"/>
                  </a:lnTo>
                  <a:lnTo>
                    <a:pt x="4458" y="6394"/>
                  </a:lnTo>
                  <a:lnTo>
                    <a:pt x="4471" y="6414"/>
                  </a:lnTo>
                  <a:lnTo>
                    <a:pt x="4485" y="6433"/>
                  </a:lnTo>
                  <a:lnTo>
                    <a:pt x="4500" y="6452"/>
                  </a:lnTo>
                  <a:lnTo>
                    <a:pt x="4515" y="6471"/>
                  </a:lnTo>
                  <a:lnTo>
                    <a:pt x="4531" y="6488"/>
                  </a:lnTo>
                  <a:lnTo>
                    <a:pt x="4547" y="6506"/>
                  </a:lnTo>
                  <a:lnTo>
                    <a:pt x="4565" y="6522"/>
                  </a:lnTo>
                  <a:lnTo>
                    <a:pt x="4582" y="6538"/>
                  </a:lnTo>
                  <a:lnTo>
                    <a:pt x="4601" y="6553"/>
                  </a:lnTo>
                  <a:lnTo>
                    <a:pt x="4620" y="6568"/>
                  </a:lnTo>
                  <a:lnTo>
                    <a:pt x="4639" y="6582"/>
                  </a:lnTo>
                  <a:lnTo>
                    <a:pt x="4659" y="6595"/>
                  </a:lnTo>
                  <a:lnTo>
                    <a:pt x="4680" y="6607"/>
                  </a:lnTo>
                  <a:lnTo>
                    <a:pt x="4702" y="6619"/>
                  </a:lnTo>
                  <a:lnTo>
                    <a:pt x="4723" y="6630"/>
                  </a:lnTo>
                  <a:lnTo>
                    <a:pt x="4744" y="6640"/>
                  </a:lnTo>
                  <a:lnTo>
                    <a:pt x="4766" y="6649"/>
                  </a:lnTo>
                  <a:lnTo>
                    <a:pt x="4789" y="6657"/>
                  </a:lnTo>
                  <a:lnTo>
                    <a:pt x="4811" y="6665"/>
                  </a:lnTo>
                  <a:lnTo>
                    <a:pt x="4834" y="6671"/>
                  </a:lnTo>
                  <a:lnTo>
                    <a:pt x="4857" y="6677"/>
                  </a:lnTo>
                  <a:lnTo>
                    <a:pt x="4881" y="6682"/>
                  </a:lnTo>
                  <a:lnTo>
                    <a:pt x="4904" y="6686"/>
                  </a:lnTo>
                  <a:lnTo>
                    <a:pt x="4928" y="6689"/>
                  </a:lnTo>
                  <a:lnTo>
                    <a:pt x="4952" y="6691"/>
                  </a:lnTo>
                  <a:lnTo>
                    <a:pt x="4976" y="6693"/>
                  </a:lnTo>
                  <a:lnTo>
                    <a:pt x="5000" y="6693"/>
                  </a:lnTo>
                  <a:lnTo>
                    <a:pt x="5024" y="6693"/>
                  </a:lnTo>
                  <a:lnTo>
                    <a:pt x="5048" y="6691"/>
                  </a:lnTo>
                  <a:lnTo>
                    <a:pt x="5072" y="6689"/>
                  </a:lnTo>
                  <a:lnTo>
                    <a:pt x="5096" y="6686"/>
                  </a:lnTo>
                  <a:lnTo>
                    <a:pt x="5119" y="6682"/>
                  </a:lnTo>
                  <a:lnTo>
                    <a:pt x="5143" y="6677"/>
                  </a:lnTo>
                  <a:lnTo>
                    <a:pt x="5166" y="6671"/>
                  </a:lnTo>
                  <a:lnTo>
                    <a:pt x="5189" y="6665"/>
                  </a:lnTo>
                  <a:lnTo>
                    <a:pt x="5211" y="6657"/>
                  </a:lnTo>
                  <a:lnTo>
                    <a:pt x="5234" y="6649"/>
                  </a:lnTo>
                  <a:lnTo>
                    <a:pt x="5256" y="6640"/>
                  </a:lnTo>
                  <a:lnTo>
                    <a:pt x="5277" y="6630"/>
                  </a:lnTo>
                  <a:lnTo>
                    <a:pt x="5298" y="6619"/>
                  </a:lnTo>
                  <a:lnTo>
                    <a:pt x="5320" y="6607"/>
                  </a:lnTo>
                  <a:lnTo>
                    <a:pt x="5341" y="6595"/>
                  </a:lnTo>
                  <a:lnTo>
                    <a:pt x="5361" y="6582"/>
                  </a:lnTo>
                  <a:lnTo>
                    <a:pt x="5380" y="6568"/>
                  </a:lnTo>
                  <a:lnTo>
                    <a:pt x="5399" y="6553"/>
                  </a:lnTo>
                  <a:lnTo>
                    <a:pt x="5418" y="6538"/>
                  </a:lnTo>
                  <a:lnTo>
                    <a:pt x="5435" y="6522"/>
                  </a:lnTo>
                  <a:lnTo>
                    <a:pt x="5453" y="6506"/>
                  </a:lnTo>
                  <a:lnTo>
                    <a:pt x="5469" y="6488"/>
                  </a:lnTo>
                  <a:lnTo>
                    <a:pt x="5485" y="6471"/>
                  </a:lnTo>
                  <a:lnTo>
                    <a:pt x="5500" y="6452"/>
                  </a:lnTo>
                  <a:lnTo>
                    <a:pt x="5515" y="6433"/>
                  </a:lnTo>
                  <a:lnTo>
                    <a:pt x="5529" y="6414"/>
                  </a:lnTo>
                  <a:lnTo>
                    <a:pt x="5542" y="6394"/>
                  </a:lnTo>
                  <a:lnTo>
                    <a:pt x="5554" y="6373"/>
                  </a:lnTo>
                  <a:lnTo>
                    <a:pt x="5566" y="6352"/>
                  </a:lnTo>
                  <a:lnTo>
                    <a:pt x="5576" y="6331"/>
                  </a:lnTo>
                  <a:lnTo>
                    <a:pt x="5586" y="6309"/>
                  </a:lnTo>
                  <a:lnTo>
                    <a:pt x="5596" y="6287"/>
                  </a:lnTo>
                  <a:lnTo>
                    <a:pt x="5604" y="6264"/>
                  </a:lnTo>
                  <a:lnTo>
                    <a:pt x="5611" y="6242"/>
                  </a:lnTo>
                  <a:lnTo>
                    <a:pt x="5618" y="6219"/>
                  </a:lnTo>
                  <a:lnTo>
                    <a:pt x="5624" y="6195"/>
                  </a:lnTo>
                  <a:lnTo>
                    <a:pt x="5629" y="6172"/>
                  </a:lnTo>
                  <a:lnTo>
                    <a:pt x="5633" y="6149"/>
                  </a:lnTo>
                  <a:lnTo>
                    <a:pt x="5636" y="6125"/>
                  </a:lnTo>
                  <a:lnTo>
                    <a:pt x="5638" y="6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691;p7">
            <a:extLst>
              <a:ext uri="{FF2B5EF4-FFF2-40B4-BE49-F238E27FC236}">
                <a16:creationId xmlns:a16="http://schemas.microsoft.com/office/drawing/2014/main" id="{9D3DE20E-2831-43C3-97D8-5D8406600206}"/>
              </a:ext>
            </a:extLst>
          </p:cNvPr>
          <p:cNvGrpSpPr/>
          <p:nvPr/>
        </p:nvGrpSpPr>
        <p:grpSpPr>
          <a:xfrm>
            <a:off x="7491762" y="2660110"/>
            <a:ext cx="633600" cy="633600"/>
            <a:chOff x="7491762" y="4459160"/>
            <a:chExt cx="633600" cy="633600"/>
          </a:xfrm>
          <a:solidFill>
            <a:schemeClr val="bg1"/>
          </a:solidFill>
        </p:grpSpPr>
        <p:sp>
          <p:nvSpPr>
            <p:cNvPr id="275" name="Google Shape;692;p7">
              <a:extLst>
                <a:ext uri="{FF2B5EF4-FFF2-40B4-BE49-F238E27FC236}">
                  <a16:creationId xmlns:a16="http://schemas.microsoft.com/office/drawing/2014/main" id="{4FD57AD0-1105-495C-8910-BF730DE4323E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6195" y="8269"/>
                  </a:moveTo>
                  <a:lnTo>
                    <a:pt x="6162" y="8271"/>
                  </a:lnTo>
                  <a:lnTo>
                    <a:pt x="3838" y="8271"/>
                  </a:lnTo>
                  <a:lnTo>
                    <a:pt x="3805" y="8269"/>
                  </a:lnTo>
                  <a:lnTo>
                    <a:pt x="3773" y="8262"/>
                  </a:lnTo>
                  <a:lnTo>
                    <a:pt x="3742" y="8252"/>
                  </a:lnTo>
                  <a:lnTo>
                    <a:pt x="3713" y="8238"/>
                  </a:lnTo>
                  <a:lnTo>
                    <a:pt x="3686" y="8219"/>
                  </a:lnTo>
                  <a:lnTo>
                    <a:pt x="3661" y="8198"/>
                  </a:lnTo>
                  <a:lnTo>
                    <a:pt x="3640" y="8173"/>
                  </a:lnTo>
                  <a:lnTo>
                    <a:pt x="3621" y="8146"/>
                  </a:lnTo>
                  <a:lnTo>
                    <a:pt x="3607" y="8117"/>
                  </a:lnTo>
                  <a:lnTo>
                    <a:pt x="3597" y="8086"/>
                  </a:lnTo>
                  <a:lnTo>
                    <a:pt x="3590" y="8054"/>
                  </a:lnTo>
                  <a:lnTo>
                    <a:pt x="3588" y="8021"/>
                  </a:lnTo>
                  <a:lnTo>
                    <a:pt x="3590" y="7988"/>
                  </a:lnTo>
                  <a:lnTo>
                    <a:pt x="3597" y="7956"/>
                  </a:lnTo>
                  <a:lnTo>
                    <a:pt x="3607" y="7925"/>
                  </a:lnTo>
                  <a:lnTo>
                    <a:pt x="3621" y="7896"/>
                  </a:lnTo>
                  <a:lnTo>
                    <a:pt x="3640" y="7869"/>
                  </a:lnTo>
                  <a:lnTo>
                    <a:pt x="3661" y="7844"/>
                  </a:lnTo>
                  <a:lnTo>
                    <a:pt x="3686" y="7823"/>
                  </a:lnTo>
                  <a:lnTo>
                    <a:pt x="3713" y="7804"/>
                  </a:lnTo>
                  <a:lnTo>
                    <a:pt x="3742" y="7790"/>
                  </a:lnTo>
                  <a:lnTo>
                    <a:pt x="3773" y="7780"/>
                  </a:lnTo>
                  <a:lnTo>
                    <a:pt x="3805" y="7773"/>
                  </a:lnTo>
                  <a:lnTo>
                    <a:pt x="3838" y="7771"/>
                  </a:lnTo>
                  <a:lnTo>
                    <a:pt x="6162" y="7771"/>
                  </a:lnTo>
                  <a:lnTo>
                    <a:pt x="6195" y="7773"/>
                  </a:lnTo>
                  <a:lnTo>
                    <a:pt x="6227" y="7780"/>
                  </a:lnTo>
                  <a:lnTo>
                    <a:pt x="6258" y="7790"/>
                  </a:lnTo>
                  <a:lnTo>
                    <a:pt x="6287" y="7804"/>
                  </a:lnTo>
                  <a:lnTo>
                    <a:pt x="6314" y="7823"/>
                  </a:lnTo>
                  <a:lnTo>
                    <a:pt x="6339" y="7844"/>
                  </a:lnTo>
                  <a:lnTo>
                    <a:pt x="6360" y="7869"/>
                  </a:lnTo>
                  <a:lnTo>
                    <a:pt x="6379" y="7896"/>
                  </a:lnTo>
                  <a:lnTo>
                    <a:pt x="6393" y="7925"/>
                  </a:lnTo>
                  <a:lnTo>
                    <a:pt x="6403" y="7956"/>
                  </a:lnTo>
                  <a:lnTo>
                    <a:pt x="6410" y="7988"/>
                  </a:lnTo>
                  <a:lnTo>
                    <a:pt x="6412" y="8021"/>
                  </a:lnTo>
                  <a:lnTo>
                    <a:pt x="6410" y="8054"/>
                  </a:lnTo>
                  <a:lnTo>
                    <a:pt x="6403" y="8086"/>
                  </a:lnTo>
                  <a:lnTo>
                    <a:pt x="6393" y="8117"/>
                  </a:lnTo>
                  <a:lnTo>
                    <a:pt x="6379" y="8146"/>
                  </a:lnTo>
                  <a:lnTo>
                    <a:pt x="6360" y="8173"/>
                  </a:lnTo>
                  <a:lnTo>
                    <a:pt x="6339" y="8198"/>
                  </a:lnTo>
                  <a:lnTo>
                    <a:pt x="6314" y="8219"/>
                  </a:lnTo>
                  <a:lnTo>
                    <a:pt x="6287" y="8238"/>
                  </a:lnTo>
                  <a:lnTo>
                    <a:pt x="6258" y="8252"/>
                  </a:lnTo>
                  <a:lnTo>
                    <a:pt x="6227" y="8262"/>
                  </a:lnTo>
                  <a:lnTo>
                    <a:pt x="6195" y="8269"/>
                  </a:lnTo>
                  <a:close/>
                  <a:moveTo>
                    <a:pt x="4406" y="1050"/>
                  </a:moveTo>
                  <a:lnTo>
                    <a:pt x="4419" y="1050"/>
                  </a:lnTo>
                  <a:lnTo>
                    <a:pt x="5581" y="1050"/>
                  </a:lnTo>
                  <a:lnTo>
                    <a:pt x="5594" y="1050"/>
                  </a:lnTo>
                  <a:lnTo>
                    <a:pt x="5607" y="1051"/>
                  </a:lnTo>
                  <a:lnTo>
                    <a:pt x="5620" y="1052"/>
                  </a:lnTo>
                  <a:lnTo>
                    <a:pt x="5633" y="1054"/>
                  </a:lnTo>
                  <a:lnTo>
                    <a:pt x="5646" y="1056"/>
                  </a:lnTo>
                  <a:lnTo>
                    <a:pt x="5658" y="1059"/>
                  </a:lnTo>
                  <a:lnTo>
                    <a:pt x="5671" y="1062"/>
                  </a:lnTo>
                  <a:lnTo>
                    <a:pt x="5683" y="1065"/>
                  </a:lnTo>
                  <a:lnTo>
                    <a:pt x="5696" y="1070"/>
                  </a:lnTo>
                  <a:lnTo>
                    <a:pt x="5708" y="1074"/>
                  </a:lnTo>
                  <a:lnTo>
                    <a:pt x="5720" y="1079"/>
                  </a:lnTo>
                  <a:lnTo>
                    <a:pt x="5732" y="1085"/>
                  </a:lnTo>
                  <a:lnTo>
                    <a:pt x="5744" y="1091"/>
                  </a:lnTo>
                  <a:lnTo>
                    <a:pt x="5755" y="1097"/>
                  </a:lnTo>
                  <a:lnTo>
                    <a:pt x="5766" y="1104"/>
                  </a:lnTo>
                  <a:lnTo>
                    <a:pt x="5777" y="1111"/>
                  </a:lnTo>
                  <a:lnTo>
                    <a:pt x="5788" y="1118"/>
                  </a:lnTo>
                  <a:lnTo>
                    <a:pt x="5798" y="1126"/>
                  </a:lnTo>
                  <a:lnTo>
                    <a:pt x="5808" y="1134"/>
                  </a:lnTo>
                  <a:lnTo>
                    <a:pt x="5818" y="1143"/>
                  </a:lnTo>
                  <a:lnTo>
                    <a:pt x="5827" y="1152"/>
                  </a:lnTo>
                  <a:lnTo>
                    <a:pt x="5836" y="1161"/>
                  </a:lnTo>
                  <a:lnTo>
                    <a:pt x="5845" y="1171"/>
                  </a:lnTo>
                  <a:lnTo>
                    <a:pt x="5853" y="1181"/>
                  </a:lnTo>
                  <a:lnTo>
                    <a:pt x="5861" y="1191"/>
                  </a:lnTo>
                  <a:lnTo>
                    <a:pt x="5869" y="1202"/>
                  </a:lnTo>
                  <a:lnTo>
                    <a:pt x="5876" y="1213"/>
                  </a:lnTo>
                  <a:lnTo>
                    <a:pt x="5883" y="1224"/>
                  </a:lnTo>
                  <a:lnTo>
                    <a:pt x="5889" y="1235"/>
                  </a:lnTo>
                  <a:lnTo>
                    <a:pt x="5895" y="1247"/>
                  </a:lnTo>
                  <a:lnTo>
                    <a:pt x="5900" y="1259"/>
                  </a:lnTo>
                  <a:lnTo>
                    <a:pt x="5905" y="1271"/>
                  </a:lnTo>
                  <a:lnTo>
                    <a:pt x="5910" y="1283"/>
                  </a:lnTo>
                  <a:lnTo>
                    <a:pt x="5914" y="1296"/>
                  </a:lnTo>
                  <a:lnTo>
                    <a:pt x="5917" y="1308"/>
                  </a:lnTo>
                  <a:lnTo>
                    <a:pt x="5920" y="1321"/>
                  </a:lnTo>
                  <a:lnTo>
                    <a:pt x="5923" y="1334"/>
                  </a:lnTo>
                  <a:lnTo>
                    <a:pt x="5925" y="1346"/>
                  </a:lnTo>
                  <a:lnTo>
                    <a:pt x="5927" y="1359"/>
                  </a:lnTo>
                  <a:lnTo>
                    <a:pt x="5928" y="1373"/>
                  </a:lnTo>
                  <a:lnTo>
                    <a:pt x="5929" y="1386"/>
                  </a:lnTo>
                  <a:lnTo>
                    <a:pt x="5929" y="1399"/>
                  </a:lnTo>
                  <a:lnTo>
                    <a:pt x="5929" y="2212"/>
                  </a:lnTo>
                  <a:lnTo>
                    <a:pt x="5929" y="2225"/>
                  </a:lnTo>
                  <a:lnTo>
                    <a:pt x="5928" y="2238"/>
                  </a:lnTo>
                  <a:lnTo>
                    <a:pt x="5927" y="2251"/>
                  </a:lnTo>
                  <a:lnTo>
                    <a:pt x="5925" y="2264"/>
                  </a:lnTo>
                  <a:lnTo>
                    <a:pt x="5923" y="2277"/>
                  </a:lnTo>
                  <a:lnTo>
                    <a:pt x="5920" y="2289"/>
                  </a:lnTo>
                  <a:lnTo>
                    <a:pt x="5917" y="2302"/>
                  </a:lnTo>
                  <a:lnTo>
                    <a:pt x="5914" y="2314"/>
                  </a:lnTo>
                  <a:lnTo>
                    <a:pt x="5910" y="2327"/>
                  </a:lnTo>
                  <a:lnTo>
                    <a:pt x="5905" y="2339"/>
                  </a:lnTo>
                  <a:lnTo>
                    <a:pt x="5900" y="2351"/>
                  </a:lnTo>
                  <a:lnTo>
                    <a:pt x="5895" y="2363"/>
                  </a:lnTo>
                  <a:lnTo>
                    <a:pt x="5889" y="2375"/>
                  </a:lnTo>
                  <a:lnTo>
                    <a:pt x="5883" y="2386"/>
                  </a:lnTo>
                  <a:lnTo>
                    <a:pt x="5876" y="2397"/>
                  </a:lnTo>
                  <a:lnTo>
                    <a:pt x="5869" y="2408"/>
                  </a:lnTo>
                  <a:lnTo>
                    <a:pt x="5861" y="2419"/>
                  </a:lnTo>
                  <a:lnTo>
                    <a:pt x="5853" y="2429"/>
                  </a:lnTo>
                  <a:lnTo>
                    <a:pt x="5845" y="2439"/>
                  </a:lnTo>
                  <a:lnTo>
                    <a:pt x="5836" y="2449"/>
                  </a:lnTo>
                  <a:lnTo>
                    <a:pt x="5827" y="2458"/>
                  </a:lnTo>
                  <a:lnTo>
                    <a:pt x="5818" y="2467"/>
                  </a:lnTo>
                  <a:lnTo>
                    <a:pt x="5808" y="2476"/>
                  </a:lnTo>
                  <a:lnTo>
                    <a:pt x="5798" y="2484"/>
                  </a:lnTo>
                  <a:lnTo>
                    <a:pt x="5788" y="2492"/>
                  </a:lnTo>
                  <a:lnTo>
                    <a:pt x="5777" y="2500"/>
                  </a:lnTo>
                  <a:lnTo>
                    <a:pt x="5766" y="2507"/>
                  </a:lnTo>
                  <a:lnTo>
                    <a:pt x="5755" y="2514"/>
                  </a:lnTo>
                  <a:lnTo>
                    <a:pt x="5744" y="2520"/>
                  </a:lnTo>
                  <a:lnTo>
                    <a:pt x="5732" y="2526"/>
                  </a:lnTo>
                  <a:lnTo>
                    <a:pt x="5720" y="2531"/>
                  </a:lnTo>
                  <a:lnTo>
                    <a:pt x="5708" y="2536"/>
                  </a:lnTo>
                  <a:lnTo>
                    <a:pt x="5696" y="2541"/>
                  </a:lnTo>
                  <a:lnTo>
                    <a:pt x="5683" y="2545"/>
                  </a:lnTo>
                  <a:lnTo>
                    <a:pt x="5671" y="2548"/>
                  </a:lnTo>
                  <a:lnTo>
                    <a:pt x="5658" y="2551"/>
                  </a:lnTo>
                  <a:lnTo>
                    <a:pt x="5646" y="2554"/>
                  </a:lnTo>
                  <a:lnTo>
                    <a:pt x="5633" y="2556"/>
                  </a:lnTo>
                  <a:lnTo>
                    <a:pt x="5620" y="2558"/>
                  </a:lnTo>
                  <a:lnTo>
                    <a:pt x="5607" y="2559"/>
                  </a:lnTo>
                  <a:lnTo>
                    <a:pt x="5594" y="2560"/>
                  </a:lnTo>
                  <a:lnTo>
                    <a:pt x="5581" y="2560"/>
                  </a:lnTo>
                  <a:lnTo>
                    <a:pt x="4419" y="2560"/>
                  </a:lnTo>
                  <a:lnTo>
                    <a:pt x="4406" y="2560"/>
                  </a:lnTo>
                  <a:lnTo>
                    <a:pt x="4393" y="2559"/>
                  </a:lnTo>
                  <a:lnTo>
                    <a:pt x="4380" y="2558"/>
                  </a:lnTo>
                  <a:lnTo>
                    <a:pt x="4367" y="2556"/>
                  </a:lnTo>
                  <a:lnTo>
                    <a:pt x="4354" y="2554"/>
                  </a:lnTo>
                  <a:lnTo>
                    <a:pt x="4342" y="2551"/>
                  </a:lnTo>
                  <a:lnTo>
                    <a:pt x="4329" y="2548"/>
                  </a:lnTo>
                  <a:lnTo>
                    <a:pt x="4317" y="2545"/>
                  </a:lnTo>
                  <a:lnTo>
                    <a:pt x="4304" y="2541"/>
                  </a:lnTo>
                  <a:lnTo>
                    <a:pt x="4292" y="2536"/>
                  </a:lnTo>
                  <a:lnTo>
                    <a:pt x="4280" y="2531"/>
                  </a:lnTo>
                  <a:lnTo>
                    <a:pt x="4268" y="2526"/>
                  </a:lnTo>
                  <a:lnTo>
                    <a:pt x="4256" y="2520"/>
                  </a:lnTo>
                  <a:lnTo>
                    <a:pt x="4245" y="2514"/>
                  </a:lnTo>
                  <a:lnTo>
                    <a:pt x="4234" y="2507"/>
                  </a:lnTo>
                  <a:lnTo>
                    <a:pt x="4223" y="2500"/>
                  </a:lnTo>
                  <a:lnTo>
                    <a:pt x="4212" y="2492"/>
                  </a:lnTo>
                  <a:lnTo>
                    <a:pt x="4202" y="2484"/>
                  </a:lnTo>
                  <a:lnTo>
                    <a:pt x="4192" y="2476"/>
                  </a:lnTo>
                  <a:lnTo>
                    <a:pt x="4182" y="2467"/>
                  </a:lnTo>
                  <a:lnTo>
                    <a:pt x="4173" y="2458"/>
                  </a:lnTo>
                  <a:lnTo>
                    <a:pt x="4164" y="2449"/>
                  </a:lnTo>
                  <a:lnTo>
                    <a:pt x="4155" y="2439"/>
                  </a:lnTo>
                  <a:lnTo>
                    <a:pt x="4147" y="2429"/>
                  </a:lnTo>
                  <a:lnTo>
                    <a:pt x="4139" y="2419"/>
                  </a:lnTo>
                  <a:lnTo>
                    <a:pt x="4131" y="2408"/>
                  </a:lnTo>
                  <a:lnTo>
                    <a:pt x="4124" y="2397"/>
                  </a:lnTo>
                  <a:lnTo>
                    <a:pt x="4117" y="2386"/>
                  </a:lnTo>
                  <a:lnTo>
                    <a:pt x="4111" y="2375"/>
                  </a:lnTo>
                  <a:lnTo>
                    <a:pt x="4105" y="2363"/>
                  </a:lnTo>
                  <a:lnTo>
                    <a:pt x="4100" y="2351"/>
                  </a:lnTo>
                  <a:lnTo>
                    <a:pt x="4095" y="2339"/>
                  </a:lnTo>
                  <a:lnTo>
                    <a:pt x="4090" y="2327"/>
                  </a:lnTo>
                  <a:lnTo>
                    <a:pt x="4086" y="2314"/>
                  </a:lnTo>
                  <a:lnTo>
                    <a:pt x="4083" y="2302"/>
                  </a:lnTo>
                  <a:lnTo>
                    <a:pt x="4080" y="2289"/>
                  </a:lnTo>
                  <a:lnTo>
                    <a:pt x="4077" y="2277"/>
                  </a:lnTo>
                  <a:lnTo>
                    <a:pt x="4075" y="2264"/>
                  </a:lnTo>
                  <a:lnTo>
                    <a:pt x="4073" y="2251"/>
                  </a:lnTo>
                  <a:lnTo>
                    <a:pt x="4072" y="2238"/>
                  </a:lnTo>
                  <a:lnTo>
                    <a:pt x="4071" y="2225"/>
                  </a:lnTo>
                  <a:lnTo>
                    <a:pt x="4071" y="2212"/>
                  </a:lnTo>
                  <a:lnTo>
                    <a:pt x="4071" y="1399"/>
                  </a:lnTo>
                  <a:lnTo>
                    <a:pt x="4071" y="1386"/>
                  </a:lnTo>
                  <a:lnTo>
                    <a:pt x="4072" y="1373"/>
                  </a:lnTo>
                  <a:lnTo>
                    <a:pt x="4073" y="1359"/>
                  </a:lnTo>
                  <a:lnTo>
                    <a:pt x="4075" y="1346"/>
                  </a:lnTo>
                  <a:lnTo>
                    <a:pt x="4077" y="1334"/>
                  </a:lnTo>
                  <a:lnTo>
                    <a:pt x="4080" y="1321"/>
                  </a:lnTo>
                  <a:lnTo>
                    <a:pt x="4083" y="1308"/>
                  </a:lnTo>
                  <a:lnTo>
                    <a:pt x="4086" y="1296"/>
                  </a:lnTo>
                  <a:lnTo>
                    <a:pt x="4090" y="1283"/>
                  </a:lnTo>
                  <a:lnTo>
                    <a:pt x="4095" y="1271"/>
                  </a:lnTo>
                  <a:lnTo>
                    <a:pt x="4100" y="1259"/>
                  </a:lnTo>
                  <a:lnTo>
                    <a:pt x="4105" y="1247"/>
                  </a:lnTo>
                  <a:lnTo>
                    <a:pt x="4111" y="1235"/>
                  </a:lnTo>
                  <a:lnTo>
                    <a:pt x="4117" y="1224"/>
                  </a:lnTo>
                  <a:lnTo>
                    <a:pt x="4124" y="1213"/>
                  </a:lnTo>
                  <a:lnTo>
                    <a:pt x="4131" y="1202"/>
                  </a:lnTo>
                  <a:lnTo>
                    <a:pt x="4139" y="1191"/>
                  </a:lnTo>
                  <a:lnTo>
                    <a:pt x="4147" y="1181"/>
                  </a:lnTo>
                  <a:lnTo>
                    <a:pt x="4155" y="1171"/>
                  </a:lnTo>
                  <a:lnTo>
                    <a:pt x="4164" y="1161"/>
                  </a:lnTo>
                  <a:lnTo>
                    <a:pt x="4173" y="1152"/>
                  </a:lnTo>
                  <a:lnTo>
                    <a:pt x="4182" y="1143"/>
                  </a:lnTo>
                  <a:lnTo>
                    <a:pt x="4192" y="1134"/>
                  </a:lnTo>
                  <a:lnTo>
                    <a:pt x="4202" y="1126"/>
                  </a:lnTo>
                  <a:lnTo>
                    <a:pt x="4212" y="1118"/>
                  </a:lnTo>
                  <a:lnTo>
                    <a:pt x="4223" y="1111"/>
                  </a:lnTo>
                  <a:lnTo>
                    <a:pt x="4234" y="1104"/>
                  </a:lnTo>
                  <a:lnTo>
                    <a:pt x="4245" y="1097"/>
                  </a:lnTo>
                  <a:lnTo>
                    <a:pt x="4256" y="1091"/>
                  </a:lnTo>
                  <a:lnTo>
                    <a:pt x="4268" y="1085"/>
                  </a:lnTo>
                  <a:lnTo>
                    <a:pt x="4280" y="1079"/>
                  </a:lnTo>
                  <a:lnTo>
                    <a:pt x="4292" y="1074"/>
                  </a:lnTo>
                  <a:lnTo>
                    <a:pt x="4304" y="1070"/>
                  </a:lnTo>
                  <a:lnTo>
                    <a:pt x="4317" y="1065"/>
                  </a:lnTo>
                  <a:lnTo>
                    <a:pt x="4329" y="1062"/>
                  </a:lnTo>
                  <a:lnTo>
                    <a:pt x="4342" y="1059"/>
                  </a:lnTo>
                  <a:lnTo>
                    <a:pt x="4354" y="1056"/>
                  </a:lnTo>
                  <a:lnTo>
                    <a:pt x="4367" y="1054"/>
                  </a:lnTo>
                  <a:lnTo>
                    <a:pt x="4380" y="1052"/>
                  </a:lnTo>
                  <a:lnTo>
                    <a:pt x="4393" y="1051"/>
                  </a:lnTo>
                  <a:lnTo>
                    <a:pt x="4406" y="10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693;p7">
              <a:extLst>
                <a:ext uri="{FF2B5EF4-FFF2-40B4-BE49-F238E27FC236}">
                  <a16:creationId xmlns:a16="http://schemas.microsoft.com/office/drawing/2014/main" id="{DB67C79F-1907-41A5-BC17-17AF5CB00BC1}"/>
                </a:ext>
              </a:extLst>
            </p:cNvPr>
            <p:cNvSpPr/>
            <p:nvPr/>
          </p:nvSpPr>
          <p:spPr>
            <a:xfrm>
              <a:off x="7491762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392" y="801"/>
                  </a:moveTo>
                  <a:lnTo>
                    <a:pt x="4401" y="800"/>
                  </a:lnTo>
                  <a:lnTo>
                    <a:pt x="4414" y="800"/>
                  </a:lnTo>
                  <a:lnTo>
                    <a:pt x="4419" y="800"/>
                  </a:lnTo>
                  <a:lnTo>
                    <a:pt x="5581" y="800"/>
                  </a:lnTo>
                  <a:lnTo>
                    <a:pt x="5586" y="800"/>
                  </a:lnTo>
                  <a:lnTo>
                    <a:pt x="5599" y="800"/>
                  </a:lnTo>
                  <a:lnTo>
                    <a:pt x="5608" y="801"/>
                  </a:lnTo>
                  <a:lnTo>
                    <a:pt x="5621" y="801"/>
                  </a:lnTo>
                  <a:lnTo>
                    <a:pt x="5630" y="802"/>
                  </a:lnTo>
                  <a:lnTo>
                    <a:pt x="5643" y="803"/>
                  </a:lnTo>
                  <a:lnTo>
                    <a:pt x="5653" y="804"/>
                  </a:lnTo>
                  <a:lnTo>
                    <a:pt x="5666" y="806"/>
                  </a:lnTo>
                  <a:lnTo>
                    <a:pt x="5675" y="807"/>
                  </a:lnTo>
                  <a:lnTo>
                    <a:pt x="5688" y="810"/>
                  </a:lnTo>
                  <a:lnTo>
                    <a:pt x="5697" y="811"/>
                  </a:lnTo>
                  <a:lnTo>
                    <a:pt x="5710" y="814"/>
                  </a:lnTo>
                  <a:lnTo>
                    <a:pt x="5719" y="816"/>
                  </a:lnTo>
                  <a:lnTo>
                    <a:pt x="5731" y="819"/>
                  </a:lnTo>
                  <a:lnTo>
                    <a:pt x="5741" y="822"/>
                  </a:lnTo>
                  <a:lnTo>
                    <a:pt x="5753" y="825"/>
                  </a:lnTo>
                  <a:lnTo>
                    <a:pt x="5762" y="828"/>
                  </a:lnTo>
                  <a:lnTo>
                    <a:pt x="5774" y="832"/>
                  </a:lnTo>
                  <a:lnTo>
                    <a:pt x="5783" y="835"/>
                  </a:lnTo>
                  <a:lnTo>
                    <a:pt x="5796" y="840"/>
                  </a:lnTo>
                  <a:lnTo>
                    <a:pt x="5804" y="843"/>
                  </a:lnTo>
                  <a:lnTo>
                    <a:pt x="5816" y="848"/>
                  </a:lnTo>
                  <a:lnTo>
                    <a:pt x="5825" y="852"/>
                  </a:lnTo>
                  <a:lnTo>
                    <a:pt x="5837" y="858"/>
                  </a:lnTo>
                  <a:lnTo>
                    <a:pt x="5846" y="862"/>
                  </a:lnTo>
                  <a:lnTo>
                    <a:pt x="5857" y="868"/>
                  </a:lnTo>
                  <a:lnTo>
                    <a:pt x="5866" y="872"/>
                  </a:lnTo>
                  <a:lnTo>
                    <a:pt x="5877" y="879"/>
                  </a:lnTo>
                  <a:lnTo>
                    <a:pt x="5882" y="882"/>
                  </a:lnTo>
                  <a:lnTo>
                    <a:pt x="5894" y="889"/>
                  </a:lnTo>
                  <a:lnTo>
                    <a:pt x="5902" y="894"/>
                  </a:lnTo>
                  <a:lnTo>
                    <a:pt x="5913" y="901"/>
                  </a:lnTo>
                  <a:lnTo>
                    <a:pt x="5921" y="906"/>
                  </a:lnTo>
                  <a:lnTo>
                    <a:pt x="5931" y="914"/>
                  </a:lnTo>
                  <a:lnTo>
                    <a:pt x="5939" y="919"/>
                  </a:lnTo>
                  <a:lnTo>
                    <a:pt x="5949" y="927"/>
                  </a:lnTo>
                  <a:lnTo>
                    <a:pt x="5957" y="933"/>
                  </a:lnTo>
                  <a:lnTo>
                    <a:pt x="5967" y="941"/>
                  </a:lnTo>
                  <a:lnTo>
                    <a:pt x="5974" y="947"/>
                  </a:lnTo>
                  <a:lnTo>
                    <a:pt x="5984" y="956"/>
                  </a:lnTo>
                  <a:lnTo>
                    <a:pt x="5991" y="962"/>
                  </a:lnTo>
                  <a:lnTo>
                    <a:pt x="6000" y="971"/>
                  </a:lnTo>
                  <a:lnTo>
                    <a:pt x="6007" y="978"/>
                  </a:lnTo>
                  <a:lnTo>
                    <a:pt x="6016" y="987"/>
                  </a:lnTo>
                  <a:lnTo>
                    <a:pt x="6022" y="994"/>
                  </a:lnTo>
                  <a:lnTo>
                    <a:pt x="6031" y="1004"/>
                  </a:lnTo>
                  <a:lnTo>
                    <a:pt x="6037" y="1011"/>
                  </a:lnTo>
                  <a:lnTo>
                    <a:pt x="6045" y="1021"/>
                  </a:lnTo>
                  <a:lnTo>
                    <a:pt x="6051" y="1028"/>
                  </a:lnTo>
                  <a:lnTo>
                    <a:pt x="6059" y="1038"/>
                  </a:lnTo>
                  <a:lnTo>
                    <a:pt x="6065" y="1046"/>
                  </a:lnTo>
                  <a:lnTo>
                    <a:pt x="6072" y="1056"/>
                  </a:lnTo>
                  <a:lnTo>
                    <a:pt x="6077" y="1064"/>
                  </a:lnTo>
                  <a:lnTo>
                    <a:pt x="6085" y="1075"/>
                  </a:lnTo>
                  <a:lnTo>
                    <a:pt x="6090" y="1083"/>
                  </a:lnTo>
                  <a:lnTo>
                    <a:pt x="6096" y="1094"/>
                  </a:lnTo>
                  <a:lnTo>
                    <a:pt x="6103" y="1105"/>
                  </a:lnTo>
                  <a:lnTo>
                    <a:pt x="6109" y="1116"/>
                  </a:lnTo>
                  <a:lnTo>
                    <a:pt x="6113" y="1124"/>
                  </a:lnTo>
                  <a:lnTo>
                    <a:pt x="6119" y="1136"/>
                  </a:lnTo>
                  <a:lnTo>
                    <a:pt x="6123" y="1144"/>
                  </a:lnTo>
                  <a:lnTo>
                    <a:pt x="6128" y="1156"/>
                  </a:lnTo>
                  <a:lnTo>
                    <a:pt x="6132" y="1165"/>
                  </a:lnTo>
                  <a:lnTo>
                    <a:pt x="6137" y="1177"/>
                  </a:lnTo>
                  <a:lnTo>
                    <a:pt x="6140" y="1185"/>
                  </a:lnTo>
                  <a:lnTo>
                    <a:pt x="6145" y="1198"/>
                  </a:lnTo>
                  <a:lnTo>
                    <a:pt x="6148" y="1206"/>
                  </a:lnTo>
                  <a:lnTo>
                    <a:pt x="6152" y="1219"/>
                  </a:lnTo>
                  <a:lnTo>
                    <a:pt x="6154" y="1227"/>
                  </a:lnTo>
                  <a:lnTo>
                    <a:pt x="6158" y="1240"/>
                  </a:lnTo>
                  <a:lnTo>
                    <a:pt x="6160" y="1249"/>
                  </a:lnTo>
                  <a:lnTo>
                    <a:pt x="6163" y="1261"/>
                  </a:lnTo>
                  <a:lnTo>
                    <a:pt x="6165" y="1270"/>
                  </a:lnTo>
                  <a:lnTo>
                    <a:pt x="6168" y="1283"/>
                  </a:lnTo>
                  <a:lnTo>
                    <a:pt x="6170" y="1292"/>
                  </a:lnTo>
                  <a:lnTo>
                    <a:pt x="6172" y="1305"/>
                  </a:lnTo>
                  <a:lnTo>
                    <a:pt x="6173" y="1314"/>
                  </a:lnTo>
                  <a:lnTo>
                    <a:pt x="6175" y="1327"/>
                  </a:lnTo>
                  <a:lnTo>
                    <a:pt x="6176" y="1336"/>
                  </a:lnTo>
                  <a:lnTo>
                    <a:pt x="6177" y="1350"/>
                  </a:lnTo>
                  <a:lnTo>
                    <a:pt x="6178" y="1359"/>
                  </a:lnTo>
                  <a:lnTo>
                    <a:pt x="6178" y="1372"/>
                  </a:lnTo>
                  <a:lnTo>
                    <a:pt x="6179" y="1381"/>
                  </a:lnTo>
                  <a:lnTo>
                    <a:pt x="6179" y="1394"/>
                  </a:lnTo>
                  <a:lnTo>
                    <a:pt x="6179" y="1399"/>
                  </a:lnTo>
                  <a:lnTo>
                    <a:pt x="6179" y="1729"/>
                  </a:lnTo>
                  <a:lnTo>
                    <a:pt x="7091" y="1729"/>
                  </a:lnTo>
                  <a:lnTo>
                    <a:pt x="7096" y="1729"/>
                  </a:lnTo>
                  <a:lnTo>
                    <a:pt x="7131" y="1730"/>
                  </a:lnTo>
                  <a:lnTo>
                    <a:pt x="7140" y="1730"/>
                  </a:lnTo>
                  <a:lnTo>
                    <a:pt x="7175" y="1732"/>
                  </a:lnTo>
                  <a:lnTo>
                    <a:pt x="7184" y="1733"/>
                  </a:lnTo>
                  <a:lnTo>
                    <a:pt x="7219" y="1736"/>
                  </a:lnTo>
                  <a:lnTo>
                    <a:pt x="7228" y="1737"/>
                  </a:lnTo>
                  <a:lnTo>
                    <a:pt x="7263" y="1742"/>
                  </a:lnTo>
                  <a:lnTo>
                    <a:pt x="7272" y="1743"/>
                  </a:lnTo>
                  <a:lnTo>
                    <a:pt x="7306" y="1749"/>
                  </a:lnTo>
                  <a:lnTo>
                    <a:pt x="7315" y="1751"/>
                  </a:lnTo>
                  <a:lnTo>
                    <a:pt x="7349" y="1758"/>
                  </a:lnTo>
                  <a:lnTo>
                    <a:pt x="7358" y="1760"/>
                  </a:lnTo>
                  <a:lnTo>
                    <a:pt x="7392" y="1768"/>
                  </a:lnTo>
                  <a:lnTo>
                    <a:pt x="7401" y="1771"/>
                  </a:lnTo>
                  <a:lnTo>
                    <a:pt x="7434" y="1780"/>
                  </a:lnTo>
                  <a:lnTo>
                    <a:pt x="7443" y="1783"/>
                  </a:lnTo>
                  <a:lnTo>
                    <a:pt x="7476" y="1794"/>
                  </a:lnTo>
                  <a:lnTo>
                    <a:pt x="7485" y="1797"/>
                  </a:lnTo>
                  <a:lnTo>
                    <a:pt x="7518" y="1809"/>
                  </a:lnTo>
                  <a:lnTo>
                    <a:pt x="7527" y="1812"/>
                  </a:lnTo>
                  <a:lnTo>
                    <a:pt x="7559" y="1826"/>
                  </a:lnTo>
                  <a:lnTo>
                    <a:pt x="7567" y="1830"/>
                  </a:lnTo>
                  <a:lnTo>
                    <a:pt x="7599" y="1844"/>
                  </a:lnTo>
                  <a:lnTo>
                    <a:pt x="7608" y="1848"/>
                  </a:lnTo>
                  <a:lnTo>
                    <a:pt x="7639" y="1864"/>
                  </a:lnTo>
                  <a:lnTo>
                    <a:pt x="7647" y="1869"/>
                  </a:lnTo>
                  <a:lnTo>
                    <a:pt x="7678" y="1886"/>
                  </a:lnTo>
                  <a:lnTo>
                    <a:pt x="7685" y="1890"/>
                  </a:lnTo>
                  <a:lnTo>
                    <a:pt x="7715" y="1908"/>
                  </a:lnTo>
                  <a:lnTo>
                    <a:pt x="7723" y="1913"/>
                  </a:lnTo>
                  <a:lnTo>
                    <a:pt x="7752" y="1932"/>
                  </a:lnTo>
                  <a:lnTo>
                    <a:pt x="7760" y="1937"/>
                  </a:lnTo>
                  <a:lnTo>
                    <a:pt x="7788" y="1957"/>
                  </a:lnTo>
                  <a:lnTo>
                    <a:pt x="7795" y="1963"/>
                  </a:lnTo>
                  <a:lnTo>
                    <a:pt x="7823" y="1984"/>
                  </a:lnTo>
                  <a:lnTo>
                    <a:pt x="7830" y="1990"/>
                  </a:lnTo>
                  <a:lnTo>
                    <a:pt x="7857" y="2012"/>
                  </a:lnTo>
                  <a:lnTo>
                    <a:pt x="7864" y="2018"/>
                  </a:lnTo>
                  <a:lnTo>
                    <a:pt x="7890" y="2041"/>
                  </a:lnTo>
                  <a:lnTo>
                    <a:pt x="7897" y="2047"/>
                  </a:lnTo>
                  <a:lnTo>
                    <a:pt x="7922" y="2071"/>
                  </a:lnTo>
                  <a:lnTo>
                    <a:pt x="7929" y="2078"/>
                  </a:lnTo>
                  <a:lnTo>
                    <a:pt x="7953" y="2103"/>
                  </a:lnTo>
                  <a:lnTo>
                    <a:pt x="7959" y="2110"/>
                  </a:lnTo>
                  <a:lnTo>
                    <a:pt x="7982" y="2136"/>
                  </a:lnTo>
                  <a:lnTo>
                    <a:pt x="7988" y="2143"/>
                  </a:lnTo>
                  <a:lnTo>
                    <a:pt x="8010" y="2170"/>
                  </a:lnTo>
                  <a:lnTo>
                    <a:pt x="8016" y="2177"/>
                  </a:lnTo>
                  <a:lnTo>
                    <a:pt x="8037" y="2205"/>
                  </a:lnTo>
                  <a:lnTo>
                    <a:pt x="8043" y="2212"/>
                  </a:lnTo>
                  <a:lnTo>
                    <a:pt x="8063" y="2240"/>
                  </a:lnTo>
                  <a:lnTo>
                    <a:pt x="8068" y="2248"/>
                  </a:lnTo>
                  <a:lnTo>
                    <a:pt x="8087" y="2277"/>
                  </a:lnTo>
                  <a:lnTo>
                    <a:pt x="8092" y="2285"/>
                  </a:lnTo>
                  <a:lnTo>
                    <a:pt x="8110" y="2315"/>
                  </a:lnTo>
                  <a:lnTo>
                    <a:pt x="8114" y="2322"/>
                  </a:lnTo>
                  <a:lnTo>
                    <a:pt x="8131" y="2353"/>
                  </a:lnTo>
                  <a:lnTo>
                    <a:pt x="8136" y="2361"/>
                  </a:lnTo>
                  <a:lnTo>
                    <a:pt x="8152" y="2392"/>
                  </a:lnTo>
                  <a:lnTo>
                    <a:pt x="8156" y="2401"/>
                  </a:lnTo>
                  <a:lnTo>
                    <a:pt x="8170" y="2433"/>
                  </a:lnTo>
                  <a:lnTo>
                    <a:pt x="8174" y="2441"/>
                  </a:lnTo>
                  <a:lnTo>
                    <a:pt x="8188" y="2473"/>
                  </a:lnTo>
                  <a:lnTo>
                    <a:pt x="8191" y="2482"/>
                  </a:lnTo>
                  <a:lnTo>
                    <a:pt x="8203" y="2515"/>
                  </a:lnTo>
                  <a:lnTo>
                    <a:pt x="8206" y="2524"/>
                  </a:lnTo>
                  <a:lnTo>
                    <a:pt x="8217" y="2557"/>
                  </a:lnTo>
                  <a:lnTo>
                    <a:pt x="8220" y="2566"/>
                  </a:lnTo>
                  <a:lnTo>
                    <a:pt x="8229" y="2599"/>
                  </a:lnTo>
                  <a:lnTo>
                    <a:pt x="8232" y="2608"/>
                  </a:lnTo>
                  <a:lnTo>
                    <a:pt x="8240" y="2642"/>
                  </a:lnTo>
                  <a:lnTo>
                    <a:pt x="8242" y="2651"/>
                  </a:lnTo>
                  <a:lnTo>
                    <a:pt x="8249" y="2685"/>
                  </a:lnTo>
                  <a:lnTo>
                    <a:pt x="8251" y="2694"/>
                  </a:lnTo>
                  <a:lnTo>
                    <a:pt x="8257" y="2728"/>
                  </a:lnTo>
                  <a:lnTo>
                    <a:pt x="8258" y="2737"/>
                  </a:lnTo>
                  <a:lnTo>
                    <a:pt x="8263" y="2772"/>
                  </a:lnTo>
                  <a:lnTo>
                    <a:pt x="8264" y="2781"/>
                  </a:lnTo>
                  <a:lnTo>
                    <a:pt x="8267" y="2816"/>
                  </a:lnTo>
                  <a:lnTo>
                    <a:pt x="8268" y="2825"/>
                  </a:lnTo>
                  <a:lnTo>
                    <a:pt x="8270" y="2860"/>
                  </a:lnTo>
                  <a:lnTo>
                    <a:pt x="8270" y="2869"/>
                  </a:lnTo>
                  <a:lnTo>
                    <a:pt x="8271" y="2904"/>
                  </a:lnTo>
                  <a:lnTo>
                    <a:pt x="8271" y="2909"/>
                  </a:lnTo>
                  <a:lnTo>
                    <a:pt x="8271" y="8021"/>
                  </a:lnTo>
                  <a:lnTo>
                    <a:pt x="8271" y="8026"/>
                  </a:lnTo>
                  <a:lnTo>
                    <a:pt x="8270" y="8061"/>
                  </a:lnTo>
                  <a:lnTo>
                    <a:pt x="8270" y="8070"/>
                  </a:lnTo>
                  <a:lnTo>
                    <a:pt x="8268" y="8105"/>
                  </a:lnTo>
                  <a:lnTo>
                    <a:pt x="8267" y="8114"/>
                  </a:lnTo>
                  <a:lnTo>
                    <a:pt x="8264" y="8149"/>
                  </a:lnTo>
                  <a:lnTo>
                    <a:pt x="8263" y="8158"/>
                  </a:lnTo>
                  <a:lnTo>
                    <a:pt x="8258" y="8192"/>
                  </a:lnTo>
                  <a:lnTo>
                    <a:pt x="8257" y="8202"/>
                  </a:lnTo>
                  <a:lnTo>
                    <a:pt x="8251" y="8236"/>
                  </a:lnTo>
                  <a:lnTo>
                    <a:pt x="8249" y="8245"/>
                  </a:lnTo>
                  <a:lnTo>
                    <a:pt x="8242" y="8279"/>
                  </a:lnTo>
                  <a:lnTo>
                    <a:pt x="8240" y="8288"/>
                  </a:lnTo>
                  <a:lnTo>
                    <a:pt x="8232" y="8322"/>
                  </a:lnTo>
                  <a:lnTo>
                    <a:pt x="8229" y="8331"/>
                  </a:lnTo>
                  <a:lnTo>
                    <a:pt x="8220" y="8364"/>
                  </a:lnTo>
                  <a:lnTo>
                    <a:pt x="8217" y="8373"/>
                  </a:lnTo>
                  <a:lnTo>
                    <a:pt x="8206" y="8406"/>
                  </a:lnTo>
                  <a:lnTo>
                    <a:pt x="8203" y="8415"/>
                  </a:lnTo>
                  <a:lnTo>
                    <a:pt x="8191" y="8447"/>
                  </a:lnTo>
                  <a:lnTo>
                    <a:pt x="8187" y="8456"/>
                  </a:lnTo>
                  <a:lnTo>
                    <a:pt x="8174" y="8488"/>
                  </a:lnTo>
                  <a:lnTo>
                    <a:pt x="8170" y="8497"/>
                  </a:lnTo>
                  <a:lnTo>
                    <a:pt x="8156" y="8528"/>
                  </a:lnTo>
                  <a:lnTo>
                    <a:pt x="8152" y="8537"/>
                  </a:lnTo>
                  <a:lnTo>
                    <a:pt x="8136" y="8568"/>
                  </a:lnTo>
                  <a:lnTo>
                    <a:pt x="8131" y="8576"/>
                  </a:lnTo>
                  <a:lnTo>
                    <a:pt x="8114" y="8607"/>
                  </a:lnTo>
                  <a:lnTo>
                    <a:pt x="8111" y="8613"/>
                  </a:lnTo>
                  <a:lnTo>
                    <a:pt x="8093" y="8643"/>
                  </a:lnTo>
                  <a:lnTo>
                    <a:pt x="8088" y="8651"/>
                  </a:lnTo>
                  <a:lnTo>
                    <a:pt x="8069" y="8681"/>
                  </a:lnTo>
                  <a:lnTo>
                    <a:pt x="8063" y="8689"/>
                  </a:lnTo>
                  <a:lnTo>
                    <a:pt x="8043" y="8717"/>
                  </a:lnTo>
                  <a:lnTo>
                    <a:pt x="8037" y="8725"/>
                  </a:lnTo>
                  <a:lnTo>
                    <a:pt x="8016" y="8752"/>
                  </a:lnTo>
                  <a:lnTo>
                    <a:pt x="8010" y="8760"/>
                  </a:lnTo>
                  <a:lnTo>
                    <a:pt x="7988" y="8787"/>
                  </a:lnTo>
                  <a:lnTo>
                    <a:pt x="7982" y="8794"/>
                  </a:lnTo>
                  <a:lnTo>
                    <a:pt x="7959" y="8820"/>
                  </a:lnTo>
                  <a:lnTo>
                    <a:pt x="7952" y="8827"/>
                  </a:lnTo>
                  <a:lnTo>
                    <a:pt x="7928" y="8851"/>
                  </a:lnTo>
                  <a:lnTo>
                    <a:pt x="7922" y="8858"/>
                  </a:lnTo>
                  <a:lnTo>
                    <a:pt x="7897" y="8882"/>
                  </a:lnTo>
                  <a:lnTo>
                    <a:pt x="7890" y="8889"/>
                  </a:lnTo>
                  <a:lnTo>
                    <a:pt x="7864" y="8912"/>
                  </a:lnTo>
                  <a:lnTo>
                    <a:pt x="7857" y="8918"/>
                  </a:lnTo>
                  <a:lnTo>
                    <a:pt x="7830" y="8940"/>
                  </a:lnTo>
                  <a:lnTo>
                    <a:pt x="7823" y="8946"/>
                  </a:lnTo>
                  <a:lnTo>
                    <a:pt x="7795" y="8967"/>
                  </a:lnTo>
                  <a:lnTo>
                    <a:pt x="7788" y="8972"/>
                  </a:lnTo>
                  <a:lnTo>
                    <a:pt x="7759" y="8992"/>
                  </a:lnTo>
                  <a:lnTo>
                    <a:pt x="7751" y="8998"/>
                  </a:lnTo>
                  <a:lnTo>
                    <a:pt x="7722" y="9017"/>
                  </a:lnTo>
                  <a:lnTo>
                    <a:pt x="7714" y="9022"/>
                  </a:lnTo>
                  <a:lnTo>
                    <a:pt x="7685" y="9039"/>
                  </a:lnTo>
                  <a:lnTo>
                    <a:pt x="7678" y="9043"/>
                  </a:lnTo>
                  <a:lnTo>
                    <a:pt x="7647" y="9060"/>
                  </a:lnTo>
                  <a:lnTo>
                    <a:pt x="7639" y="9065"/>
                  </a:lnTo>
                  <a:lnTo>
                    <a:pt x="7608" y="9081"/>
                  </a:lnTo>
                  <a:lnTo>
                    <a:pt x="7599" y="9085"/>
                  </a:lnTo>
                  <a:lnTo>
                    <a:pt x="7567" y="9099"/>
                  </a:lnTo>
                  <a:lnTo>
                    <a:pt x="7559" y="9103"/>
                  </a:lnTo>
                  <a:lnTo>
                    <a:pt x="7527" y="9117"/>
                  </a:lnTo>
                  <a:lnTo>
                    <a:pt x="7518" y="9120"/>
                  </a:lnTo>
                  <a:lnTo>
                    <a:pt x="7485" y="9132"/>
                  </a:lnTo>
                  <a:lnTo>
                    <a:pt x="7476" y="9135"/>
                  </a:lnTo>
                  <a:lnTo>
                    <a:pt x="7443" y="9146"/>
                  </a:lnTo>
                  <a:lnTo>
                    <a:pt x="7434" y="9149"/>
                  </a:lnTo>
                  <a:lnTo>
                    <a:pt x="7401" y="9158"/>
                  </a:lnTo>
                  <a:lnTo>
                    <a:pt x="7392" y="9161"/>
                  </a:lnTo>
                  <a:lnTo>
                    <a:pt x="7358" y="9169"/>
                  </a:lnTo>
                  <a:lnTo>
                    <a:pt x="7349" y="9171"/>
                  </a:lnTo>
                  <a:lnTo>
                    <a:pt x="7315" y="9178"/>
                  </a:lnTo>
                  <a:lnTo>
                    <a:pt x="7306" y="9180"/>
                  </a:lnTo>
                  <a:lnTo>
                    <a:pt x="7272" y="9186"/>
                  </a:lnTo>
                  <a:lnTo>
                    <a:pt x="7263" y="9187"/>
                  </a:lnTo>
                  <a:lnTo>
                    <a:pt x="7228" y="9192"/>
                  </a:lnTo>
                  <a:lnTo>
                    <a:pt x="7219" y="9193"/>
                  </a:lnTo>
                  <a:lnTo>
                    <a:pt x="7184" y="9196"/>
                  </a:lnTo>
                  <a:lnTo>
                    <a:pt x="7175" y="9197"/>
                  </a:lnTo>
                  <a:lnTo>
                    <a:pt x="7140" y="9199"/>
                  </a:lnTo>
                  <a:lnTo>
                    <a:pt x="7131" y="9199"/>
                  </a:lnTo>
                  <a:lnTo>
                    <a:pt x="7096" y="9200"/>
                  </a:lnTo>
                  <a:lnTo>
                    <a:pt x="7091" y="9200"/>
                  </a:lnTo>
                  <a:lnTo>
                    <a:pt x="2909" y="9200"/>
                  </a:lnTo>
                  <a:lnTo>
                    <a:pt x="2904" y="9200"/>
                  </a:lnTo>
                  <a:lnTo>
                    <a:pt x="2869" y="9199"/>
                  </a:lnTo>
                  <a:lnTo>
                    <a:pt x="2860" y="9199"/>
                  </a:lnTo>
                  <a:lnTo>
                    <a:pt x="2825" y="9197"/>
                  </a:lnTo>
                  <a:lnTo>
                    <a:pt x="2816" y="9196"/>
                  </a:lnTo>
                  <a:lnTo>
                    <a:pt x="2781" y="9193"/>
                  </a:lnTo>
                  <a:lnTo>
                    <a:pt x="2772" y="9192"/>
                  </a:lnTo>
                  <a:lnTo>
                    <a:pt x="2737" y="9187"/>
                  </a:lnTo>
                  <a:lnTo>
                    <a:pt x="2728" y="9186"/>
                  </a:lnTo>
                  <a:lnTo>
                    <a:pt x="2694" y="9180"/>
                  </a:lnTo>
                  <a:lnTo>
                    <a:pt x="2685" y="9178"/>
                  </a:lnTo>
                  <a:lnTo>
                    <a:pt x="2651" y="9171"/>
                  </a:lnTo>
                  <a:lnTo>
                    <a:pt x="2642" y="9169"/>
                  </a:lnTo>
                  <a:lnTo>
                    <a:pt x="2608" y="9161"/>
                  </a:lnTo>
                  <a:lnTo>
                    <a:pt x="2599" y="9158"/>
                  </a:lnTo>
                  <a:lnTo>
                    <a:pt x="2566" y="9149"/>
                  </a:lnTo>
                  <a:lnTo>
                    <a:pt x="2557" y="9146"/>
                  </a:lnTo>
                  <a:lnTo>
                    <a:pt x="2524" y="9135"/>
                  </a:lnTo>
                  <a:lnTo>
                    <a:pt x="2515" y="9132"/>
                  </a:lnTo>
                  <a:lnTo>
                    <a:pt x="2482" y="9120"/>
                  </a:lnTo>
                  <a:lnTo>
                    <a:pt x="2473" y="9117"/>
                  </a:lnTo>
                  <a:lnTo>
                    <a:pt x="2441" y="9103"/>
                  </a:lnTo>
                  <a:lnTo>
                    <a:pt x="2433" y="9099"/>
                  </a:lnTo>
                  <a:lnTo>
                    <a:pt x="2401" y="9085"/>
                  </a:lnTo>
                  <a:lnTo>
                    <a:pt x="2392" y="9081"/>
                  </a:lnTo>
                  <a:lnTo>
                    <a:pt x="2361" y="9065"/>
                  </a:lnTo>
                  <a:lnTo>
                    <a:pt x="2353" y="9060"/>
                  </a:lnTo>
                  <a:lnTo>
                    <a:pt x="2322" y="9043"/>
                  </a:lnTo>
                  <a:lnTo>
                    <a:pt x="2315" y="9039"/>
                  </a:lnTo>
                  <a:lnTo>
                    <a:pt x="2286" y="9022"/>
                  </a:lnTo>
                  <a:lnTo>
                    <a:pt x="2278" y="9017"/>
                  </a:lnTo>
                  <a:lnTo>
                    <a:pt x="2249" y="8998"/>
                  </a:lnTo>
                  <a:lnTo>
                    <a:pt x="2241" y="8992"/>
                  </a:lnTo>
                  <a:lnTo>
                    <a:pt x="2212" y="8972"/>
                  </a:lnTo>
                  <a:lnTo>
                    <a:pt x="2205" y="8967"/>
                  </a:lnTo>
                  <a:lnTo>
                    <a:pt x="2177" y="8946"/>
                  </a:lnTo>
                  <a:lnTo>
                    <a:pt x="2170" y="8940"/>
                  </a:lnTo>
                  <a:lnTo>
                    <a:pt x="2143" y="8918"/>
                  </a:lnTo>
                  <a:lnTo>
                    <a:pt x="2136" y="8912"/>
                  </a:lnTo>
                  <a:lnTo>
                    <a:pt x="2110" y="8889"/>
                  </a:lnTo>
                  <a:lnTo>
                    <a:pt x="2103" y="8882"/>
                  </a:lnTo>
                  <a:lnTo>
                    <a:pt x="2078" y="8858"/>
                  </a:lnTo>
                  <a:lnTo>
                    <a:pt x="2072" y="8851"/>
                  </a:lnTo>
                  <a:lnTo>
                    <a:pt x="2048" y="8827"/>
                  </a:lnTo>
                  <a:lnTo>
                    <a:pt x="2041" y="8820"/>
                  </a:lnTo>
                  <a:lnTo>
                    <a:pt x="2018" y="8794"/>
                  </a:lnTo>
                  <a:lnTo>
                    <a:pt x="2012" y="8787"/>
                  </a:lnTo>
                  <a:lnTo>
                    <a:pt x="1990" y="8760"/>
                  </a:lnTo>
                  <a:lnTo>
                    <a:pt x="1984" y="8752"/>
                  </a:lnTo>
                  <a:lnTo>
                    <a:pt x="1963" y="8725"/>
                  </a:lnTo>
                  <a:lnTo>
                    <a:pt x="1957" y="8717"/>
                  </a:lnTo>
                  <a:lnTo>
                    <a:pt x="1937" y="8689"/>
                  </a:lnTo>
                  <a:lnTo>
                    <a:pt x="1931" y="8681"/>
                  </a:lnTo>
                  <a:lnTo>
                    <a:pt x="1912" y="8651"/>
                  </a:lnTo>
                  <a:lnTo>
                    <a:pt x="1907" y="8643"/>
                  </a:lnTo>
                  <a:lnTo>
                    <a:pt x="1889" y="8613"/>
                  </a:lnTo>
                  <a:lnTo>
                    <a:pt x="1886" y="8607"/>
                  </a:lnTo>
                  <a:lnTo>
                    <a:pt x="1869" y="8576"/>
                  </a:lnTo>
                  <a:lnTo>
                    <a:pt x="1864" y="8568"/>
                  </a:lnTo>
                  <a:lnTo>
                    <a:pt x="1848" y="8537"/>
                  </a:lnTo>
                  <a:lnTo>
                    <a:pt x="1844" y="8528"/>
                  </a:lnTo>
                  <a:lnTo>
                    <a:pt x="1830" y="8497"/>
                  </a:lnTo>
                  <a:lnTo>
                    <a:pt x="1826" y="8488"/>
                  </a:lnTo>
                  <a:lnTo>
                    <a:pt x="1813" y="8456"/>
                  </a:lnTo>
                  <a:lnTo>
                    <a:pt x="1809" y="8447"/>
                  </a:lnTo>
                  <a:lnTo>
                    <a:pt x="1797" y="8415"/>
                  </a:lnTo>
                  <a:lnTo>
                    <a:pt x="1794" y="8406"/>
                  </a:lnTo>
                  <a:lnTo>
                    <a:pt x="1783" y="8373"/>
                  </a:lnTo>
                  <a:lnTo>
                    <a:pt x="1780" y="8364"/>
                  </a:lnTo>
                  <a:lnTo>
                    <a:pt x="1771" y="8331"/>
                  </a:lnTo>
                  <a:lnTo>
                    <a:pt x="1768" y="8322"/>
                  </a:lnTo>
                  <a:lnTo>
                    <a:pt x="1760" y="8288"/>
                  </a:lnTo>
                  <a:lnTo>
                    <a:pt x="1758" y="8279"/>
                  </a:lnTo>
                  <a:lnTo>
                    <a:pt x="1751" y="8245"/>
                  </a:lnTo>
                  <a:lnTo>
                    <a:pt x="1749" y="8236"/>
                  </a:lnTo>
                  <a:lnTo>
                    <a:pt x="1743" y="8202"/>
                  </a:lnTo>
                  <a:lnTo>
                    <a:pt x="1742" y="8192"/>
                  </a:lnTo>
                  <a:lnTo>
                    <a:pt x="1737" y="8158"/>
                  </a:lnTo>
                  <a:lnTo>
                    <a:pt x="1736" y="8149"/>
                  </a:lnTo>
                  <a:lnTo>
                    <a:pt x="1733" y="8114"/>
                  </a:lnTo>
                  <a:lnTo>
                    <a:pt x="1732" y="8105"/>
                  </a:lnTo>
                  <a:lnTo>
                    <a:pt x="1730" y="8070"/>
                  </a:lnTo>
                  <a:lnTo>
                    <a:pt x="1730" y="8061"/>
                  </a:lnTo>
                  <a:lnTo>
                    <a:pt x="1729" y="8026"/>
                  </a:lnTo>
                  <a:lnTo>
                    <a:pt x="1729" y="8021"/>
                  </a:lnTo>
                  <a:lnTo>
                    <a:pt x="1729" y="2909"/>
                  </a:lnTo>
                  <a:lnTo>
                    <a:pt x="1729" y="2904"/>
                  </a:lnTo>
                  <a:lnTo>
                    <a:pt x="1730" y="2869"/>
                  </a:lnTo>
                  <a:lnTo>
                    <a:pt x="1730" y="2860"/>
                  </a:lnTo>
                  <a:lnTo>
                    <a:pt x="1732" y="2825"/>
                  </a:lnTo>
                  <a:lnTo>
                    <a:pt x="1733" y="2816"/>
                  </a:lnTo>
                  <a:lnTo>
                    <a:pt x="1736" y="2781"/>
                  </a:lnTo>
                  <a:lnTo>
                    <a:pt x="1737" y="2772"/>
                  </a:lnTo>
                  <a:lnTo>
                    <a:pt x="1742" y="2737"/>
                  </a:lnTo>
                  <a:lnTo>
                    <a:pt x="1743" y="2728"/>
                  </a:lnTo>
                  <a:lnTo>
                    <a:pt x="1749" y="2694"/>
                  </a:lnTo>
                  <a:lnTo>
                    <a:pt x="1751" y="2685"/>
                  </a:lnTo>
                  <a:lnTo>
                    <a:pt x="1758" y="2651"/>
                  </a:lnTo>
                  <a:lnTo>
                    <a:pt x="1760" y="2642"/>
                  </a:lnTo>
                  <a:lnTo>
                    <a:pt x="1768" y="2608"/>
                  </a:lnTo>
                  <a:lnTo>
                    <a:pt x="1771" y="2599"/>
                  </a:lnTo>
                  <a:lnTo>
                    <a:pt x="1780" y="2566"/>
                  </a:lnTo>
                  <a:lnTo>
                    <a:pt x="1783" y="2557"/>
                  </a:lnTo>
                  <a:lnTo>
                    <a:pt x="1794" y="2524"/>
                  </a:lnTo>
                  <a:lnTo>
                    <a:pt x="1797" y="2515"/>
                  </a:lnTo>
                  <a:lnTo>
                    <a:pt x="1809" y="2482"/>
                  </a:lnTo>
                  <a:lnTo>
                    <a:pt x="1812" y="2473"/>
                  </a:lnTo>
                  <a:lnTo>
                    <a:pt x="1826" y="2441"/>
                  </a:lnTo>
                  <a:lnTo>
                    <a:pt x="1830" y="2433"/>
                  </a:lnTo>
                  <a:lnTo>
                    <a:pt x="1844" y="2401"/>
                  </a:lnTo>
                  <a:lnTo>
                    <a:pt x="1848" y="2392"/>
                  </a:lnTo>
                  <a:lnTo>
                    <a:pt x="1864" y="2361"/>
                  </a:lnTo>
                  <a:lnTo>
                    <a:pt x="1869" y="2353"/>
                  </a:lnTo>
                  <a:lnTo>
                    <a:pt x="1886" y="2322"/>
                  </a:lnTo>
                  <a:lnTo>
                    <a:pt x="1890" y="2315"/>
                  </a:lnTo>
                  <a:lnTo>
                    <a:pt x="1908" y="2285"/>
                  </a:lnTo>
                  <a:lnTo>
                    <a:pt x="1913" y="2277"/>
                  </a:lnTo>
                  <a:lnTo>
                    <a:pt x="1932" y="2248"/>
                  </a:lnTo>
                  <a:lnTo>
                    <a:pt x="1937" y="2240"/>
                  </a:lnTo>
                  <a:lnTo>
                    <a:pt x="1957" y="2212"/>
                  </a:lnTo>
                  <a:lnTo>
                    <a:pt x="1963" y="2205"/>
                  </a:lnTo>
                  <a:lnTo>
                    <a:pt x="1984" y="2177"/>
                  </a:lnTo>
                  <a:lnTo>
                    <a:pt x="1990" y="2170"/>
                  </a:lnTo>
                  <a:lnTo>
                    <a:pt x="2012" y="2143"/>
                  </a:lnTo>
                  <a:lnTo>
                    <a:pt x="2018" y="2136"/>
                  </a:lnTo>
                  <a:lnTo>
                    <a:pt x="2041" y="2110"/>
                  </a:lnTo>
                  <a:lnTo>
                    <a:pt x="2047" y="2103"/>
                  </a:lnTo>
                  <a:lnTo>
                    <a:pt x="2071" y="2078"/>
                  </a:lnTo>
                  <a:lnTo>
                    <a:pt x="2078" y="2071"/>
                  </a:lnTo>
                  <a:lnTo>
                    <a:pt x="2103" y="2047"/>
                  </a:lnTo>
                  <a:lnTo>
                    <a:pt x="2110" y="2041"/>
                  </a:lnTo>
                  <a:lnTo>
                    <a:pt x="2136" y="2018"/>
                  </a:lnTo>
                  <a:lnTo>
                    <a:pt x="2143" y="2012"/>
                  </a:lnTo>
                  <a:lnTo>
                    <a:pt x="2170" y="1990"/>
                  </a:lnTo>
                  <a:lnTo>
                    <a:pt x="2177" y="1984"/>
                  </a:lnTo>
                  <a:lnTo>
                    <a:pt x="2205" y="1963"/>
                  </a:lnTo>
                  <a:lnTo>
                    <a:pt x="2212" y="1957"/>
                  </a:lnTo>
                  <a:lnTo>
                    <a:pt x="2240" y="1937"/>
                  </a:lnTo>
                  <a:lnTo>
                    <a:pt x="2248" y="1932"/>
                  </a:lnTo>
                  <a:lnTo>
                    <a:pt x="2277" y="1913"/>
                  </a:lnTo>
                  <a:lnTo>
                    <a:pt x="2285" y="1908"/>
                  </a:lnTo>
                  <a:lnTo>
                    <a:pt x="2315" y="1890"/>
                  </a:lnTo>
                  <a:lnTo>
                    <a:pt x="2322" y="1886"/>
                  </a:lnTo>
                  <a:lnTo>
                    <a:pt x="2353" y="1869"/>
                  </a:lnTo>
                  <a:lnTo>
                    <a:pt x="2361" y="1864"/>
                  </a:lnTo>
                  <a:lnTo>
                    <a:pt x="2392" y="1848"/>
                  </a:lnTo>
                  <a:lnTo>
                    <a:pt x="2401" y="1844"/>
                  </a:lnTo>
                  <a:lnTo>
                    <a:pt x="2433" y="1830"/>
                  </a:lnTo>
                  <a:lnTo>
                    <a:pt x="2441" y="1826"/>
                  </a:lnTo>
                  <a:lnTo>
                    <a:pt x="2473" y="1812"/>
                  </a:lnTo>
                  <a:lnTo>
                    <a:pt x="2482" y="1809"/>
                  </a:lnTo>
                  <a:lnTo>
                    <a:pt x="2515" y="1797"/>
                  </a:lnTo>
                  <a:lnTo>
                    <a:pt x="2524" y="1794"/>
                  </a:lnTo>
                  <a:lnTo>
                    <a:pt x="2557" y="1783"/>
                  </a:lnTo>
                  <a:lnTo>
                    <a:pt x="2566" y="1780"/>
                  </a:lnTo>
                  <a:lnTo>
                    <a:pt x="2599" y="1771"/>
                  </a:lnTo>
                  <a:lnTo>
                    <a:pt x="2608" y="1768"/>
                  </a:lnTo>
                  <a:lnTo>
                    <a:pt x="2642" y="1760"/>
                  </a:lnTo>
                  <a:lnTo>
                    <a:pt x="2651" y="1758"/>
                  </a:lnTo>
                  <a:lnTo>
                    <a:pt x="2685" y="1751"/>
                  </a:lnTo>
                  <a:lnTo>
                    <a:pt x="2694" y="1749"/>
                  </a:lnTo>
                  <a:lnTo>
                    <a:pt x="2728" y="1743"/>
                  </a:lnTo>
                  <a:lnTo>
                    <a:pt x="2737" y="1742"/>
                  </a:lnTo>
                  <a:lnTo>
                    <a:pt x="2772" y="1737"/>
                  </a:lnTo>
                  <a:lnTo>
                    <a:pt x="2781" y="1736"/>
                  </a:lnTo>
                  <a:lnTo>
                    <a:pt x="2816" y="1733"/>
                  </a:lnTo>
                  <a:lnTo>
                    <a:pt x="2825" y="1732"/>
                  </a:lnTo>
                  <a:lnTo>
                    <a:pt x="2860" y="1730"/>
                  </a:lnTo>
                  <a:lnTo>
                    <a:pt x="2869" y="1730"/>
                  </a:lnTo>
                  <a:lnTo>
                    <a:pt x="2904" y="1729"/>
                  </a:lnTo>
                  <a:lnTo>
                    <a:pt x="2909" y="1729"/>
                  </a:lnTo>
                  <a:lnTo>
                    <a:pt x="3821" y="1729"/>
                  </a:lnTo>
                  <a:lnTo>
                    <a:pt x="3821" y="1399"/>
                  </a:lnTo>
                  <a:lnTo>
                    <a:pt x="3821" y="1394"/>
                  </a:lnTo>
                  <a:lnTo>
                    <a:pt x="3821" y="1381"/>
                  </a:lnTo>
                  <a:lnTo>
                    <a:pt x="3822" y="1372"/>
                  </a:lnTo>
                  <a:lnTo>
                    <a:pt x="3822" y="1359"/>
                  </a:lnTo>
                  <a:lnTo>
                    <a:pt x="3823" y="1350"/>
                  </a:lnTo>
                  <a:lnTo>
                    <a:pt x="3824" y="1336"/>
                  </a:lnTo>
                  <a:lnTo>
                    <a:pt x="3825" y="1327"/>
                  </a:lnTo>
                  <a:lnTo>
                    <a:pt x="3827" y="1314"/>
                  </a:lnTo>
                  <a:lnTo>
                    <a:pt x="3828" y="1305"/>
                  </a:lnTo>
                  <a:lnTo>
                    <a:pt x="3830" y="1292"/>
                  </a:lnTo>
                  <a:lnTo>
                    <a:pt x="3832" y="1283"/>
                  </a:lnTo>
                  <a:lnTo>
                    <a:pt x="3835" y="1270"/>
                  </a:lnTo>
                  <a:lnTo>
                    <a:pt x="3837" y="1261"/>
                  </a:lnTo>
                  <a:lnTo>
                    <a:pt x="3840" y="1249"/>
                  </a:lnTo>
                  <a:lnTo>
                    <a:pt x="3842" y="1240"/>
                  </a:lnTo>
                  <a:lnTo>
                    <a:pt x="3846" y="1227"/>
                  </a:lnTo>
                  <a:lnTo>
                    <a:pt x="3848" y="1219"/>
                  </a:lnTo>
                  <a:lnTo>
                    <a:pt x="3852" y="1206"/>
                  </a:lnTo>
                  <a:lnTo>
                    <a:pt x="3855" y="1198"/>
                  </a:lnTo>
                  <a:lnTo>
                    <a:pt x="3860" y="1185"/>
                  </a:lnTo>
                  <a:lnTo>
                    <a:pt x="3863" y="1177"/>
                  </a:lnTo>
                  <a:lnTo>
                    <a:pt x="3868" y="1165"/>
                  </a:lnTo>
                  <a:lnTo>
                    <a:pt x="3872" y="1156"/>
                  </a:lnTo>
                  <a:lnTo>
                    <a:pt x="3877" y="1144"/>
                  </a:lnTo>
                  <a:lnTo>
                    <a:pt x="3881" y="1136"/>
                  </a:lnTo>
                  <a:lnTo>
                    <a:pt x="3887" y="1124"/>
                  </a:lnTo>
                  <a:lnTo>
                    <a:pt x="3891" y="1116"/>
                  </a:lnTo>
                  <a:lnTo>
                    <a:pt x="3897" y="1105"/>
                  </a:lnTo>
                  <a:lnTo>
                    <a:pt x="3904" y="1094"/>
                  </a:lnTo>
                  <a:lnTo>
                    <a:pt x="3910" y="1083"/>
                  </a:lnTo>
                  <a:lnTo>
                    <a:pt x="3915" y="1075"/>
                  </a:lnTo>
                  <a:lnTo>
                    <a:pt x="3923" y="1064"/>
                  </a:lnTo>
                  <a:lnTo>
                    <a:pt x="3928" y="1056"/>
                  </a:lnTo>
                  <a:lnTo>
                    <a:pt x="3935" y="1046"/>
                  </a:lnTo>
                  <a:lnTo>
                    <a:pt x="3941" y="1038"/>
                  </a:lnTo>
                  <a:lnTo>
                    <a:pt x="3949" y="1028"/>
                  </a:lnTo>
                  <a:lnTo>
                    <a:pt x="3955" y="1021"/>
                  </a:lnTo>
                  <a:lnTo>
                    <a:pt x="3963" y="1011"/>
                  </a:lnTo>
                  <a:lnTo>
                    <a:pt x="3969" y="1004"/>
                  </a:lnTo>
                  <a:lnTo>
                    <a:pt x="3978" y="994"/>
                  </a:lnTo>
                  <a:lnTo>
                    <a:pt x="3984" y="987"/>
                  </a:lnTo>
                  <a:lnTo>
                    <a:pt x="3993" y="978"/>
                  </a:lnTo>
                  <a:lnTo>
                    <a:pt x="4000" y="971"/>
                  </a:lnTo>
                  <a:lnTo>
                    <a:pt x="4009" y="962"/>
                  </a:lnTo>
                  <a:lnTo>
                    <a:pt x="4016" y="956"/>
                  </a:lnTo>
                  <a:lnTo>
                    <a:pt x="4026" y="947"/>
                  </a:lnTo>
                  <a:lnTo>
                    <a:pt x="4033" y="941"/>
                  </a:lnTo>
                  <a:lnTo>
                    <a:pt x="4043" y="933"/>
                  </a:lnTo>
                  <a:lnTo>
                    <a:pt x="4051" y="927"/>
                  </a:lnTo>
                  <a:lnTo>
                    <a:pt x="4061" y="919"/>
                  </a:lnTo>
                  <a:lnTo>
                    <a:pt x="4069" y="914"/>
                  </a:lnTo>
                  <a:lnTo>
                    <a:pt x="4079" y="906"/>
                  </a:lnTo>
                  <a:lnTo>
                    <a:pt x="4087" y="901"/>
                  </a:lnTo>
                  <a:lnTo>
                    <a:pt x="4098" y="894"/>
                  </a:lnTo>
                  <a:lnTo>
                    <a:pt x="4106" y="889"/>
                  </a:lnTo>
                  <a:lnTo>
                    <a:pt x="4118" y="882"/>
                  </a:lnTo>
                  <a:lnTo>
                    <a:pt x="4123" y="879"/>
                  </a:lnTo>
                  <a:lnTo>
                    <a:pt x="4134" y="872"/>
                  </a:lnTo>
                  <a:lnTo>
                    <a:pt x="4143" y="868"/>
                  </a:lnTo>
                  <a:lnTo>
                    <a:pt x="4154" y="862"/>
                  </a:lnTo>
                  <a:lnTo>
                    <a:pt x="4163" y="858"/>
                  </a:lnTo>
                  <a:lnTo>
                    <a:pt x="4175" y="852"/>
                  </a:lnTo>
                  <a:lnTo>
                    <a:pt x="4184" y="848"/>
                  </a:lnTo>
                  <a:lnTo>
                    <a:pt x="4196" y="843"/>
                  </a:lnTo>
                  <a:lnTo>
                    <a:pt x="4204" y="840"/>
                  </a:lnTo>
                  <a:lnTo>
                    <a:pt x="4217" y="835"/>
                  </a:lnTo>
                  <a:lnTo>
                    <a:pt x="4226" y="832"/>
                  </a:lnTo>
                  <a:lnTo>
                    <a:pt x="4238" y="828"/>
                  </a:lnTo>
                  <a:lnTo>
                    <a:pt x="4247" y="825"/>
                  </a:lnTo>
                  <a:lnTo>
                    <a:pt x="4259" y="822"/>
                  </a:lnTo>
                  <a:lnTo>
                    <a:pt x="4269" y="819"/>
                  </a:lnTo>
                  <a:lnTo>
                    <a:pt x="4281" y="816"/>
                  </a:lnTo>
                  <a:lnTo>
                    <a:pt x="4290" y="814"/>
                  </a:lnTo>
                  <a:lnTo>
                    <a:pt x="4303" y="811"/>
                  </a:lnTo>
                  <a:lnTo>
                    <a:pt x="4312" y="810"/>
                  </a:lnTo>
                  <a:lnTo>
                    <a:pt x="4325" y="807"/>
                  </a:lnTo>
                  <a:lnTo>
                    <a:pt x="4334" y="806"/>
                  </a:lnTo>
                  <a:lnTo>
                    <a:pt x="4347" y="804"/>
                  </a:lnTo>
                  <a:lnTo>
                    <a:pt x="4357" y="803"/>
                  </a:lnTo>
                  <a:lnTo>
                    <a:pt x="4370" y="802"/>
                  </a:lnTo>
                  <a:lnTo>
                    <a:pt x="4379" y="801"/>
                  </a:lnTo>
                  <a:lnTo>
                    <a:pt x="4392" y="801"/>
                  </a:lnTo>
                  <a:close/>
                  <a:moveTo>
                    <a:pt x="3821" y="2230"/>
                  </a:moveTo>
                  <a:lnTo>
                    <a:pt x="3821" y="2229"/>
                  </a:lnTo>
                  <a:lnTo>
                    <a:pt x="2911" y="2229"/>
                  </a:lnTo>
                  <a:lnTo>
                    <a:pt x="2884" y="2230"/>
                  </a:lnTo>
                  <a:lnTo>
                    <a:pt x="2858" y="2231"/>
                  </a:lnTo>
                  <a:lnTo>
                    <a:pt x="2833" y="2233"/>
                  </a:lnTo>
                  <a:lnTo>
                    <a:pt x="2808" y="2237"/>
                  </a:lnTo>
                  <a:lnTo>
                    <a:pt x="2783" y="2241"/>
                  </a:lnTo>
                  <a:lnTo>
                    <a:pt x="2758" y="2246"/>
                  </a:lnTo>
                  <a:lnTo>
                    <a:pt x="2733" y="2252"/>
                  </a:lnTo>
                  <a:lnTo>
                    <a:pt x="2709" y="2259"/>
                  </a:lnTo>
                  <a:lnTo>
                    <a:pt x="2685" y="2267"/>
                  </a:lnTo>
                  <a:lnTo>
                    <a:pt x="2661" y="2276"/>
                  </a:lnTo>
                  <a:lnTo>
                    <a:pt x="2637" y="2286"/>
                  </a:lnTo>
                  <a:lnTo>
                    <a:pt x="2614" y="2296"/>
                  </a:lnTo>
                  <a:lnTo>
                    <a:pt x="2592" y="2308"/>
                  </a:lnTo>
                  <a:lnTo>
                    <a:pt x="2569" y="2320"/>
                  </a:lnTo>
                  <a:lnTo>
                    <a:pt x="2547" y="2334"/>
                  </a:lnTo>
                  <a:lnTo>
                    <a:pt x="2526" y="2348"/>
                  </a:lnTo>
                  <a:lnTo>
                    <a:pt x="2505" y="2362"/>
                  </a:lnTo>
                  <a:lnTo>
                    <a:pt x="2485" y="2378"/>
                  </a:lnTo>
                  <a:lnTo>
                    <a:pt x="2465" y="2394"/>
                  </a:lnTo>
                  <a:lnTo>
                    <a:pt x="2447" y="2411"/>
                  </a:lnTo>
                  <a:lnTo>
                    <a:pt x="2428" y="2428"/>
                  </a:lnTo>
                  <a:lnTo>
                    <a:pt x="2411" y="2447"/>
                  </a:lnTo>
                  <a:lnTo>
                    <a:pt x="2394" y="2465"/>
                  </a:lnTo>
                  <a:lnTo>
                    <a:pt x="2378" y="2485"/>
                  </a:lnTo>
                  <a:lnTo>
                    <a:pt x="2362" y="2505"/>
                  </a:lnTo>
                  <a:lnTo>
                    <a:pt x="2348" y="2526"/>
                  </a:lnTo>
                  <a:lnTo>
                    <a:pt x="2334" y="2547"/>
                  </a:lnTo>
                  <a:lnTo>
                    <a:pt x="2320" y="2569"/>
                  </a:lnTo>
                  <a:lnTo>
                    <a:pt x="2308" y="2592"/>
                  </a:lnTo>
                  <a:lnTo>
                    <a:pt x="2296" y="2614"/>
                  </a:lnTo>
                  <a:lnTo>
                    <a:pt x="2286" y="2637"/>
                  </a:lnTo>
                  <a:lnTo>
                    <a:pt x="2276" y="2661"/>
                  </a:lnTo>
                  <a:lnTo>
                    <a:pt x="2267" y="2685"/>
                  </a:lnTo>
                  <a:lnTo>
                    <a:pt x="2259" y="2709"/>
                  </a:lnTo>
                  <a:lnTo>
                    <a:pt x="2252" y="2733"/>
                  </a:lnTo>
                  <a:lnTo>
                    <a:pt x="2246" y="2758"/>
                  </a:lnTo>
                  <a:lnTo>
                    <a:pt x="2241" y="2783"/>
                  </a:lnTo>
                  <a:lnTo>
                    <a:pt x="2237" y="2808"/>
                  </a:lnTo>
                  <a:lnTo>
                    <a:pt x="2233" y="2833"/>
                  </a:lnTo>
                  <a:lnTo>
                    <a:pt x="2231" y="2858"/>
                  </a:lnTo>
                  <a:lnTo>
                    <a:pt x="2230" y="2884"/>
                  </a:lnTo>
                  <a:lnTo>
                    <a:pt x="2229" y="2911"/>
                  </a:lnTo>
                  <a:lnTo>
                    <a:pt x="2229" y="8019"/>
                  </a:lnTo>
                  <a:lnTo>
                    <a:pt x="2230" y="8046"/>
                  </a:lnTo>
                  <a:lnTo>
                    <a:pt x="2231" y="8072"/>
                  </a:lnTo>
                  <a:lnTo>
                    <a:pt x="2233" y="8097"/>
                  </a:lnTo>
                  <a:lnTo>
                    <a:pt x="2237" y="8122"/>
                  </a:lnTo>
                  <a:lnTo>
                    <a:pt x="2241" y="8147"/>
                  </a:lnTo>
                  <a:lnTo>
                    <a:pt x="2246" y="8172"/>
                  </a:lnTo>
                  <a:lnTo>
                    <a:pt x="2252" y="8196"/>
                  </a:lnTo>
                  <a:lnTo>
                    <a:pt x="2259" y="8220"/>
                  </a:lnTo>
                  <a:lnTo>
                    <a:pt x="2267" y="8244"/>
                  </a:lnTo>
                  <a:lnTo>
                    <a:pt x="2276" y="8268"/>
                  </a:lnTo>
                  <a:lnTo>
                    <a:pt x="2286" y="8291"/>
                  </a:lnTo>
                  <a:lnTo>
                    <a:pt x="2296" y="8314"/>
                  </a:lnTo>
                  <a:lnTo>
                    <a:pt x="2308" y="8337"/>
                  </a:lnTo>
                  <a:lnTo>
                    <a:pt x="2321" y="8360"/>
                  </a:lnTo>
                  <a:lnTo>
                    <a:pt x="2334" y="8383"/>
                  </a:lnTo>
                  <a:lnTo>
                    <a:pt x="2348" y="8404"/>
                  </a:lnTo>
                  <a:lnTo>
                    <a:pt x="2362" y="8425"/>
                  </a:lnTo>
                  <a:lnTo>
                    <a:pt x="2378" y="8445"/>
                  </a:lnTo>
                  <a:lnTo>
                    <a:pt x="2394" y="8464"/>
                  </a:lnTo>
                  <a:lnTo>
                    <a:pt x="2411" y="8483"/>
                  </a:lnTo>
                  <a:lnTo>
                    <a:pt x="2428" y="8501"/>
                  </a:lnTo>
                  <a:lnTo>
                    <a:pt x="2446" y="8518"/>
                  </a:lnTo>
                  <a:lnTo>
                    <a:pt x="2465" y="8535"/>
                  </a:lnTo>
                  <a:lnTo>
                    <a:pt x="2485" y="8551"/>
                  </a:lnTo>
                  <a:lnTo>
                    <a:pt x="2505" y="8567"/>
                  </a:lnTo>
                  <a:lnTo>
                    <a:pt x="2525" y="8581"/>
                  </a:lnTo>
                  <a:lnTo>
                    <a:pt x="2547" y="8595"/>
                  </a:lnTo>
                  <a:lnTo>
                    <a:pt x="2569" y="8609"/>
                  </a:lnTo>
                  <a:lnTo>
                    <a:pt x="2592" y="8621"/>
                  </a:lnTo>
                  <a:lnTo>
                    <a:pt x="2614" y="8633"/>
                  </a:lnTo>
                  <a:lnTo>
                    <a:pt x="2637" y="8643"/>
                  </a:lnTo>
                  <a:lnTo>
                    <a:pt x="2661" y="8653"/>
                  </a:lnTo>
                  <a:lnTo>
                    <a:pt x="2685" y="8662"/>
                  </a:lnTo>
                  <a:lnTo>
                    <a:pt x="2709" y="8670"/>
                  </a:lnTo>
                  <a:lnTo>
                    <a:pt x="2733" y="8677"/>
                  </a:lnTo>
                  <a:lnTo>
                    <a:pt x="2758" y="8683"/>
                  </a:lnTo>
                  <a:lnTo>
                    <a:pt x="2783" y="8688"/>
                  </a:lnTo>
                  <a:lnTo>
                    <a:pt x="2808" y="8692"/>
                  </a:lnTo>
                  <a:lnTo>
                    <a:pt x="2833" y="8696"/>
                  </a:lnTo>
                  <a:lnTo>
                    <a:pt x="2858" y="8698"/>
                  </a:lnTo>
                  <a:lnTo>
                    <a:pt x="2884" y="8699"/>
                  </a:lnTo>
                  <a:lnTo>
                    <a:pt x="2911" y="8700"/>
                  </a:lnTo>
                  <a:lnTo>
                    <a:pt x="7089" y="8700"/>
                  </a:lnTo>
                  <a:lnTo>
                    <a:pt x="7116" y="8699"/>
                  </a:lnTo>
                  <a:lnTo>
                    <a:pt x="7142" y="8698"/>
                  </a:lnTo>
                  <a:lnTo>
                    <a:pt x="7167" y="8696"/>
                  </a:lnTo>
                  <a:lnTo>
                    <a:pt x="7192" y="8692"/>
                  </a:lnTo>
                  <a:lnTo>
                    <a:pt x="7217" y="8688"/>
                  </a:lnTo>
                  <a:lnTo>
                    <a:pt x="7242" y="8683"/>
                  </a:lnTo>
                  <a:lnTo>
                    <a:pt x="7267" y="8677"/>
                  </a:lnTo>
                  <a:lnTo>
                    <a:pt x="7291" y="8670"/>
                  </a:lnTo>
                  <a:lnTo>
                    <a:pt x="7315" y="8662"/>
                  </a:lnTo>
                  <a:lnTo>
                    <a:pt x="7339" y="8653"/>
                  </a:lnTo>
                  <a:lnTo>
                    <a:pt x="7363" y="8643"/>
                  </a:lnTo>
                  <a:lnTo>
                    <a:pt x="7386" y="8633"/>
                  </a:lnTo>
                  <a:lnTo>
                    <a:pt x="7408" y="8621"/>
                  </a:lnTo>
                  <a:lnTo>
                    <a:pt x="7431" y="8609"/>
                  </a:lnTo>
                  <a:lnTo>
                    <a:pt x="7453" y="8595"/>
                  </a:lnTo>
                  <a:lnTo>
                    <a:pt x="7475" y="8581"/>
                  </a:lnTo>
                  <a:lnTo>
                    <a:pt x="7495" y="8567"/>
                  </a:lnTo>
                  <a:lnTo>
                    <a:pt x="7515" y="8551"/>
                  </a:lnTo>
                  <a:lnTo>
                    <a:pt x="7535" y="8535"/>
                  </a:lnTo>
                  <a:lnTo>
                    <a:pt x="7554" y="8518"/>
                  </a:lnTo>
                  <a:lnTo>
                    <a:pt x="7572" y="8501"/>
                  </a:lnTo>
                  <a:lnTo>
                    <a:pt x="7589" y="8483"/>
                  </a:lnTo>
                  <a:lnTo>
                    <a:pt x="7606" y="8464"/>
                  </a:lnTo>
                  <a:lnTo>
                    <a:pt x="7622" y="8445"/>
                  </a:lnTo>
                  <a:lnTo>
                    <a:pt x="7638" y="8425"/>
                  </a:lnTo>
                  <a:lnTo>
                    <a:pt x="7652" y="8404"/>
                  </a:lnTo>
                  <a:lnTo>
                    <a:pt x="7666" y="8383"/>
                  </a:lnTo>
                  <a:lnTo>
                    <a:pt x="7679" y="8360"/>
                  </a:lnTo>
                  <a:lnTo>
                    <a:pt x="7692" y="8337"/>
                  </a:lnTo>
                  <a:lnTo>
                    <a:pt x="7704" y="8314"/>
                  </a:lnTo>
                  <a:lnTo>
                    <a:pt x="7714" y="8291"/>
                  </a:lnTo>
                  <a:lnTo>
                    <a:pt x="7724" y="8268"/>
                  </a:lnTo>
                  <a:lnTo>
                    <a:pt x="7733" y="8244"/>
                  </a:lnTo>
                  <a:lnTo>
                    <a:pt x="7741" y="8220"/>
                  </a:lnTo>
                  <a:lnTo>
                    <a:pt x="7748" y="8196"/>
                  </a:lnTo>
                  <a:lnTo>
                    <a:pt x="7754" y="8172"/>
                  </a:lnTo>
                  <a:lnTo>
                    <a:pt x="7759" y="8147"/>
                  </a:lnTo>
                  <a:lnTo>
                    <a:pt x="7763" y="8122"/>
                  </a:lnTo>
                  <a:lnTo>
                    <a:pt x="7767" y="8097"/>
                  </a:lnTo>
                  <a:lnTo>
                    <a:pt x="7769" y="8072"/>
                  </a:lnTo>
                  <a:lnTo>
                    <a:pt x="7770" y="8046"/>
                  </a:lnTo>
                  <a:lnTo>
                    <a:pt x="7771" y="8019"/>
                  </a:lnTo>
                  <a:lnTo>
                    <a:pt x="7771" y="2911"/>
                  </a:lnTo>
                  <a:lnTo>
                    <a:pt x="7770" y="2884"/>
                  </a:lnTo>
                  <a:lnTo>
                    <a:pt x="7769" y="2858"/>
                  </a:lnTo>
                  <a:lnTo>
                    <a:pt x="7767" y="2833"/>
                  </a:lnTo>
                  <a:lnTo>
                    <a:pt x="7763" y="2808"/>
                  </a:lnTo>
                  <a:lnTo>
                    <a:pt x="7759" y="2783"/>
                  </a:lnTo>
                  <a:lnTo>
                    <a:pt x="7754" y="2758"/>
                  </a:lnTo>
                  <a:lnTo>
                    <a:pt x="7748" y="2733"/>
                  </a:lnTo>
                  <a:lnTo>
                    <a:pt x="7741" y="2709"/>
                  </a:lnTo>
                  <a:lnTo>
                    <a:pt x="7733" y="2685"/>
                  </a:lnTo>
                  <a:lnTo>
                    <a:pt x="7724" y="2661"/>
                  </a:lnTo>
                  <a:lnTo>
                    <a:pt x="7714" y="2637"/>
                  </a:lnTo>
                  <a:lnTo>
                    <a:pt x="7704" y="2614"/>
                  </a:lnTo>
                  <a:lnTo>
                    <a:pt x="7692" y="2592"/>
                  </a:lnTo>
                  <a:lnTo>
                    <a:pt x="7680" y="2569"/>
                  </a:lnTo>
                  <a:lnTo>
                    <a:pt x="7666" y="2547"/>
                  </a:lnTo>
                  <a:lnTo>
                    <a:pt x="7652" y="2526"/>
                  </a:lnTo>
                  <a:lnTo>
                    <a:pt x="7638" y="2505"/>
                  </a:lnTo>
                  <a:lnTo>
                    <a:pt x="7622" y="2485"/>
                  </a:lnTo>
                  <a:lnTo>
                    <a:pt x="7606" y="2465"/>
                  </a:lnTo>
                  <a:lnTo>
                    <a:pt x="7589" y="2447"/>
                  </a:lnTo>
                  <a:lnTo>
                    <a:pt x="7572" y="2428"/>
                  </a:lnTo>
                  <a:lnTo>
                    <a:pt x="7553" y="2411"/>
                  </a:lnTo>
                  <a:lnTo>
                    <a:pt x="7535" y="2394"/>
                  </a:lnTo>
                  <a:lnTo>
                    <a:pt x="7515" y="2378"/>
                  </a:lnTo>
                  <a:lnTo>
                    <a:pt x="7495" y="2362"/>
                  </a:lnTo>
                  <a:lnTo>
                    <a:pt x="7474" y="2348"/>
                  </a:lnTo>
                  <a:lnTo>
                    <a:pt x="7453" y="2334"/>
                  </a:lnTo>
                  <a:lnTo>
                    <a:pt x="7431" y="2320"/>
                  </a:lnTo>
                  <a:lnTo>
                    <a:pt x="7408" y="2308"/>
                  </a:lnTo>
                  <a:lnTo>
                    <a:pt x="7386" y="2296"/>
                  </a:lnTo>
                  <a:lnTo>
                    <a:pt x="7363" y="2286"/>
                  </a:lnTo>
                  <a:lnTo>
                    <a:pt x="7339" y="2276"/>
                  </a:lnTo>
                  <a:lnTo>
                    <a:pt x="7315" y="2267"/>
                  </a:lnTo>
                  <a:lnTo>
                    <a:pt x="7291" y="2259"/>
                  </a:lnTo>
                  <a:lnTo>
                    <a:pt x="7267" y="2252"/>
                  </a:lnTo>
                  <a:lnTo>
                    <a:pt x="7242" y="2246"/>
                  </a:lnTo>
                  <a:lnTo>
                    <a:pt x="7217" y="2241"/>
                  </a:lnTo>
                  <a:lnTo>
                    <a:pt x="7192" y="2237"/>
                  </a:lnTo>
                  <a:lnTo>
                    <a:pt x="7167" y="2233"/>
                  </a:lnTo>
                  <a:lnTo>
                    <a:pt x="7142" y="2231"/>
                  </a:lnTo>
                  <a:lnTo>
                    <a:pt x="7116" y="2230"/>
                  </a:lnTo>
                  <a:lnTo>
                    <a:pt x="7089" y="2229"/>
                  </a:lnTo>
                  <a:lnTo>
                    <a:pt x="6179" y="2229"/>
                  </a:lnTo>
                  <a:lnTo>
                    <a:pt x="6179" y="2230"/>
                  </a:lnTo>
                  <a:lnTo>
                    <a:pt x="6178" y="2239"/>
                  </a:lnTo>
                  <a:lnTo>
                    <a:pt x="6178" y="2252"/>
                  </a:lnTo>
                  <a:lnTo>
                    <a:pt x="6177" y="2261"/>
                  </a:lnTo>
                  <a:lnTo>
                    <a:pt x="6176" y="2274"/>
                  </a:lnTo>
                  <a:lnTo>
                    <a:pt x="6175" y="2283"/>
                  </a:lnTo>
                  <a:lnTo>
                    <a:pt x="6173" y="2296"/>
                  </a:lnTo>
                  <a:lnTo>
                    <a:pt x="6172" y="2305"/>
                  </a:lnTo>
                  <a:lnTo>
                    <a:pt x="6169" y="2318"/>
                  </a:lnTo>
                  <a:lnTo>
                    <a:pt x="6168" y="2327"/>
                  </a:lnTo>
                  <a:lnTo>
                    <a:pt x="6165" y="2340"/>
                  </a:lnTo>
                  <a:lnTo>
                    <a:pt x="6163" y="2349"/>
                  </a:lnTo>
                  <a:lnTo>
                    <a:pt x="6160" y="2362"/>
                  </a:lnTo>
                  <a:lnTo>
                    <a:pt x="6158" y="2370"/>
                  </a:lnTo>
                  <a:lnTo>
                    <a:pt x="6154" y="2383"/>
                  </a:lnTo>
                  <a:lnTo>
                    <a:pt x="6151" y="2392"/>
                  </a:lnTo>
                  <a:lnTo>
                    <a:pt x="6147" y="2404"/>
                  </a:lnTo>
                  <a:lnTo>
                    <a:pt x="6144" y="2413"/>
                  </a:lnTo>
                  <a:lnTo>
                    <a:pt x="6140" y="2425"/>
                  </a:lnTo>
                  <a:lnTo>
                    <a:pt x="6137" y="2433"/>
                  </a:lnTo>
                  <a:lnTo>
                    <a:pt x="6132" y="2445"/>
                  </a:lnTo>
                  <a:lnTo>
                    <a:pt x="6128" y="2454"/>
                  </a:lnTo>
                  <a:lnTo>
                    <a:pt x="6123" y="2466"/>
                  </a:lnTo>
                  <a:lnTo>
                    <a:pt x="6119" y="2474"/>
                  </a:lnTo>
                  <a:lnTo>
                    <a:pt x="6113" y="2486"/>
                  </a:lnTo>
                  <a:lnTo>
                    <a:pt x="6109" y="2494"/>
                  </a:lnTo>
                  <a:lnTo>
                    <a:pt x="6103" y="2505"/>
                  </a:lnTo>
                  <a:lnTo>
                    <a:pt x="6096" y="2516"/>
                  </a:lnTo>
                  <a:lnTo>
                    <a:pt x="6090" y="2527"/>
                  </a:lnTo>
                  <a:lnTo>
                    <a:pt x="6085" y="2535"/>
                  </a:lnTo>
                  <a:lnTo>
                    <a:pt x="6077" y="2546"/>
                  </a:lnTo>
                  <a:lnTo>
                    <a:pt x="6072" y="2554"/>
                  </a:lnTo>
                  <a:lnTo>
                    <a:pt x="6065" y="2564"/>
                  </a:lnTo>
                  <a:lnTo>
                    <a:pt x="6059" y="2572"/>
                  </a:lnTo>
                  <a:lnTo>
                    <a:pt x="6051" y="2582"/>
                  </a:lnTo>
                  <a:lnTo>
                    <a:pt x="6046" y="2589"/>
                  </a:lnTo>
                  <a:lnTo>
                    <a:pt x="6037" y="2599"/>
                  </a:lnTo>
                  <a:lnTo>
                    <a:pt x="6031" y="2606"/>
                  </a:lnTo>
                  <a:lnTo>
                    <a:pt x="6022" y="2616"/>
                  </a:lnTo>
                  <a:lnTo>
                    <a:pt x="6016" y="2622"/>
                  </a:lnTo>
                  <a:lnTo>
                    <a:pt x="6007" y="2632"/>
                  </a:lnTo>
                  <a:lnTo>
                    <a:pt x="6001" y="2638"/>
                  </a:lnTo>
                  <a:lnTo>
                    <a:pt x="5991" y="2647"/>
                  </a:lnTo>
                  <a:lnTo>
                    <a:pt x="5985" y="2653"/>
                  </a:lnTo>
                  <a:lnTo>
                    <a:pt x="5975" y="2662"/>
                  </a:lnTo>
                  <a:lnTo>
                    <a:pt x="5968" y="2668"/>
                  </a:lnTo>
                  <a:lnTo>
                    <a:pt x="5958" y="2677"/>
                  </a:lnTo>
                  <a:lnTo>
                    <a:pt x="5951" y="2682"/>
                  </a:lnTo>
                  <a:lnTo>
                    <a:pt x="5941" y="2690"/>
                  </a:lnTo>
                  <a:lnTo>
                    <a:pt x="5933" y="2696"/>
                  </a:lnTo>
                  <a:lnTo>
                    <a:pt x="5923" y="2703"/>
                  </a:lnTo>
                  <a:lnTo>
                    <a:pt x="5915" y="2708"/>
                  </a:lnTo>
                  <a:lnTo>
                    <a:pt x="5904" y="2716"/>
                  </a:lnTo>
                  <a:lnTo>
                    <a:pt x="5896" y="2721"/>
                  </a:lnTo>
                  <a:lnTo>
                    <a:pt x="5885" y="2727"/>
                  </a:lnTo>
                  <a:lnTo>
                    <a:pt x="5874" y="2734"/>
                  </a:lnTo>
                  <a:lnTo>
                    <a:pt x="5863" y="2740"/>
                  </a:lnTo>
                  <a:lnTo>
                    <a:pt x="5855" y="2744"/>
                  </a:lnTo>
                  <a:lnTo>
                    <a:pt x="5843" y="2750"/>
                  </a:lnTo>
                  <a:lnTo>
                    <a:pt x="5835" y="2754"/>
                  </a:lnTo>
                  <a:lnTo>
                    <a:pt x="5823" y="2759"/>
                  </a:lnTo>
                  <a:lnTo>
                    <a:pt x="5814" y="2763"/>
                  </a:lnTo>
                  <a:lnTo>
                    <a:pt x="5802" y="2768"/>
                  </a:lnTo>
                  <a:lnTo>
                    <a:pt x="5794" y="2771"/>
                  </a:lnTo>
                  <a:lnTo>
                    <a:pt x="5782" y="2775"/>
                  </a:lnTo>
                  <a:lnTo>
                    <a:pt x="5773" y="2778"/>
                  </a:lnTo>
                  <a:lnTo>
                    <a:pt x="5761" y="2782"/>
                  </a:lnTo>
                  <a:lnTo>
                    <a:pt x="5752" y="2785"/>
                  </a:lnTo>
                  <a:lnTo>
                    <a:pt x="5739" y="2789"/>
                  </a:lnTo>
                  <a:lnTo>
                    <a:pt x="5731" y="2791"/>
                  </a:lnTo>
                  <a:lnTo>
                    <a:pt x="5718" y="2794"/>
                  </a:lnTo>
                  <a:lnTo>
                    <a:pt x="5709" y="2796"/>
                  </a:lnTo>
                  <a:lnTo>
                    <a:pt x="5696" y="2799"/>
                  </a:lnTo>
                  <a:lnTo>
                    <a:pt x="5687" y="2800"/>
                  </a:lnTo>
                  <a:lnTo>
                    <a:pt x="5674" y="2803"/>
                  </a:lnTo>
                  <a:lnTo>
                    <a:pt x="5665" y="2804"/>
                  </a:lnTo>
                  <a:lnTo>
                    <a:pt x="5652" y="2806"/>
                  </a:lnTo>
                  <a:lnTo>
                    <a:pt x="5643" y="2807"/>
                  </a:lnTo>
                  <a:lnTo>
                    <a:pt x="5630" y="2808"/>
                  </a:lnTo>
                  <a:lnTo>
                    <a:pt x="5621" y="2809"/>
                  </a:lnTo>
                  <a:lnTo>
                    <a:pt x="5608" y="2809"/>
                  </a:lnTo>
                  <a:lnTo>
                    <a:pt x="5599" y="2810"/>
                  </a:lnTo>
                  <a:lnTo>
                    <a:pt x="5586" y="2810"/>
                  </a:lnTo>
                  <a:lnTo>
                    <a:pt x="5581" y="2810"/>
                  </a:lnTo>
                  <a:lnTo>
                    <a:pt x="4419" y="2810"/>
                  </a:lnTo>
                  <a:lnTo>
                    <a:pt x="4414" y="2810"/>
                  </a:lnTo>
                  <a:lnTo>
                    <a:pt x="4401" y="2810"/>
                  </a:lnTo>
                  <a:lnTo>
                    <a:pt x="4392" y="2809"/>
                  </a:lnTo>
                  <a:lnTo>
                    <a:pt x="4379" y="2809"/>
                  </a:lnTo>
                  <a:lnTo>
                    <a:pt x="4370" y="2808"/>
                  </a:lnTo>
                  <a:lnTo>
                    <a:pt x="4357" y="2807"/>
                  </a:lnTo>
                  <a:lnTo>
                    <a:pt x="4348" y="2806"/>
                  </a:lnTo>
                  <a:lnTo>
                    <a:pt x="4335" y="2804"/>
                  </a:lnTo>
                  <a:lnTo>
                    <a:pt x="4326" y="2803"/>
                  </a:lnTo>
                  <a:lnTo>
                    <a:pt x="4313" y="2800"/>
                  </a:lnTo>
                  <a:lnTo>
                    <a:pt x="4304" y="2799"/>
                  </a:lnTo>
                  <a:lnTo>
                    <a:pt x="4291" y="2796"/>
                  </a:lnTo>
                  <a:lnTo>
                    <a:pt x="4282" y="2794"/>
                  </a:lnTo>
                  <a:lnTo>
                    <a:pt x="4269" y="2791"/>
                  </a:lnTo>
                  <a:lnTo>
                    <a:pt x="4261" y="2789"/>
                  </a:lnTo>
                  <a:lnTo>
                    <a:pt x="4248" y="2785"/>
                  </a:lnTo>
                  <a:lnTo>
                    <a:pt x="4239" y="2782"/>
                  </a:lnTo>
                  <a:lnTo>
                    <a:pt x="4227" y="2778"/>
                  </a:lnTo>
                  <a:lnTo>
                    <a:pt x="4218" y="2775"/>
                  </a:lnTo>
                  <a:lnTo>
                    <a:pt x="4206" y="2771"/>
                  </a:lnTo>
                  <a:lnTo>
                    <a:pt x="4198" y="2768"/>
                  </a:lnTo>
                  <a:lnTo>
                    <a:pt x="4186" y="2763"/>
                  </a:lnTo>
                  <a:lnTo>
                    <a:pt x="4177" y="2759"/>
                  </a:lnTo>
                  <a:lnTo>
                    <a:pt x="4165" y="2754"/>
                  </a:lnTo>
                  <a:lnTo>
                    <a:pt x="4157" y="2750"/>
                  </a:lnTo>
                  <a:lnTo>
                    <a:pt x="4145" y="2744"/>
                  </a:lnTo>
                  <a:lnTo>
                    <a:pt x="4137" y="2740"/>
                  </a:lnTo>
                  <a:lnTo>
                    <a:pt x="4126" y="2734"/>
                  </a:lnTo>
                  <a:lnTo>
                    <a:pt x="4115" y="2727"/>
                  </a:lnTo>
                  <a:lnTo>
                    <a:pt x="4104" y="2721"/>
                  </a:lnTo>
                  <a:lnTo>
                    <a:pt x="4096" y="2716"/>
                  </a:lnTo>
                  <a:lnTo>
                    <a:pt x="4085" y="2708"/>
                  </a:lnTo>
                  <a:lnTo>
                    <a:pt x="4077" y="2703"/>
                  </a:lnTo>
                  <a:lnTo>
                    <a:pt x="4067" y="2696"/>
                  </a:lnTo>
                  <a:lnTo>
                    <a:pt x="4059" y="2690"/>
                  </a:lnTo>
                  <a:lnTo>
                    <a:pt x="4049" y="2682"/>
                  </a:lnTo>
                  <a:lnTo>
                    <a:pt x="4042" y="2677"/>
                  </a:lnTo>
                  <a:lnTo>
                    <a:pt x="4032" y="2668"/>
                  </a:lnTo>
                  <a:lnTo>
                    <a:pt x="4025" y="2662"/>
                  </a:lnTo>
                  <a:lnTo>
                    <a:pt x="4015" y="2653"/>
                  </a:lnTo>
                  <a:lnTo>
                    <a:pt x="4009" y="2647"/>
                  </a:lnTo>
                  <a:lnTo>
                    <a:pt x="3999" y="2638"/>
                  </a:lnTo>
                  <a:lnTo>
                    <a:pt x="3993" y="2632"/>
                  </a:lnTo>
                  <a:lnTo>
                    <a:pt x="3984" y="2622"/>
                  </a:lnTo>
                  <a:lnTo>
                    <a:pt x="3978" y="2616"/>
                  </a:lnTo>
                  <a:lnTo>
                    <a:pt x="3969" y="2606"/>
                  </a:lnTo>
                  <a:lnTo>
                    <a:pt x="3963" y="2599"/>
                  </a:lnTo>
                  <a:lnTo>
                    <a:pt x="3954" y="2589"/>
                  </a:lnTo>
                  <a:lnTo>
                    <a:pt x="3949" y="2582"/>
                  </a:lnTo>
                  <a:lnTo>
                    <a:pt x="3941" y="2572"/>
                  </a:lnTo>
                  <a:lnTo>
                    <a:pt x="3935" y="2564"/>
                  </a:lnTo>
                  <a:lnTo>
                    <a:pt x="3928" y="2554"/>
                  </a:lnTo>
                  <a:lnTo>
                    <a:pt x="3923" y="2546"/>
                  </a:lnTo>
                  <a:lnTo>
                    <a:pt x="3915" y="2535"/>
                  </a:lnTo>
                  <a:lnTo>
                    <a:pt x="3910" y="2527"/>
                  </a:lnTo>
                  <a:lnTo>
                    <a:pt x="3904" y="2516"/>
                  </a:lnTo>
                  <a:lnTo>
                    <a:pt x="3897" y="2505"/>
                  </a:lnTo>
                  <a:lnTo>
                    <a:pt x="3891" y="2494"/>
                  </a:lnTo>
                  <a:lnTo>
                    <a:pt x="3887" y="2486"/>
                  </a:lnTo>
                  <a:lnTo>
                    <a:pt x="3881" y="2474"/>
                  </a:lnTo>
                  <a:lnTo>
                    <a:pt x="3877" y="2466"/>
                  </a:lnTo>
                  <a:lnTo>
                    <a:pt x="3872" y="2454"/>
                  </a:lnTo>
                  <a:lnTo>
                    <a:pt x="3868" y="2445"/>
                  </a:lnTo>
                  <a:lnTo>
                    <a:pt x="3863" y="2433"/>
                  </a:lnTo>
                  <a:lnTo>
                    <a:pt x="3860" y="2425"/>
                  </a:lnTo>
                  <a:lnTo>
                    <a:pt x="3856" y="2413"/>
                  </a:lnTo>
                  <a:lnTo>
                    <a:pt x="3853" y="2404"/>
                  </a:lnTo>
                  <a:lnTo>
                    <a:pt x="3849" y="2392"/>
                  </a:lnTo>
                  <a:lnTo>
                    <a:pt x="3846" y="2383"/>
                  </a:lnTo>
                  <a:lnTo>
                    <a:pt x="3842" y="2370"/>
                  </a:lnTo>
                  <a:lnTo>
                    <a:pt x="3840" y="2362"/>
                  </a:lnTo>
                  <a:lnTo>
                    <a:pt x="3837" y="2349"/>
                  </a:lnTo>
                  <a:lnTo>
                    <a:pt x="3835" y="2340"/>
                  </a:lnTo>
                  <a:lnTo>
                    <a:pt x="3832" y="2327"/>
                  </a:lnTo>
                  <a:lnTo>
                    <a:pt x="3831" y="2318"/>
                  </a:lnTo>
                  <a:lnTo>
                    <a:pt x="3828" y="2305"/>
                  </a:lnTo>
                  <a:lnTo>
                    <a:pt x="3827" y="2296"/>
                  </a:lnTo>
                  <a:lnTo>
                    <a:pt x="3825" y="2283"/>
                  </a:lnTo>
                  <a:lnTo>
                    <a:pt x="3824" y="2274"/>
                  </a:lnTo>
                  <a:lnTo>
                    <a:pt x="3823" y="2261"/>
                  </a:lnTo>
                  <a:lnTo>
                    <a:pt x="3822" y="2252"/>
                  </a:lnTo>
                  <a:lnTo>
                    <a:pt x="3822" y="2239"/>
                  </a:lnTo>
                  <a:lnTo>
                    <a:pt x="3821" y="2230"/>
                  </a:lnTo>
                  <a:close/>
                  <a:moveTo>
                    <a:pt x="5585" y="1300"/>
                  </a:moveTo>
                  <a:lnTo>
                    <a:pt x="5579" y="1300"/>
                  </a:lnTo>
                  <a:lnTo>
                    <a:pt x="4421" y="1300"/>
                  </a:lnTo>
                  <a:lnTo>
                    <a:pt x="4415" y="1300"/>
                  </a:lnTo>
                  <a:lnTo>
                    <a:pt x="4412" y="1300"/>
                  </a:lnTo>
                  <a:lnTo>
                    <a:pt x="4408" y="1301"/>
                  </a:lnTo>
                  <a:lnTo>
                    <a:pt x="4404" y="1301"/>
                  </a:lnTo>
                  <a:lnTo>
                    <a:pt x="4401" y="1302"/>
                  </a:lnTo>
                  <a:lnTo>
                    <a:pt x="4397" y="1302"/>
                  </a:lnTo>
                  <a:lnTo>
                    <a:pt x="4394" y="1303"/>
                  </a:lnTo>
                  <a:lnTo>
                    <a:pt x="4391" y="1304"/>
                  </a:lnTo>
                  <a:lnTo>
                    <a:pt x="4387" y="1305"/>
                  </a:lnTo>
                  <a:lnTo>
                    <a:pt x="4384" y="1307"/>
                  </a:lnTo>
                  <a:lnTo>
                    <a:pt x="4381" y="1308"/>
                  </a:lnTo>
                  <a:lnTo>
                    <a:pt x="4378" y="1309"/>
                  </a:lnTo>
                  <a:lnTo>
                    <a:pt x="4374" y="1311"/>
                  </a:lnTo>
                  <a:lnTo>
                    <a:pt x="4370" y="1314"/>
                  </a:lnTo>
                  <a:lnTo>
                    <a:pt x="4365" y="1316"/>
                  </a:lnTo>
                  <a:lnTo>
                    <a:pt x="4362" y="1318"/>
                  </a:lnTo>
                  <a:lnTo>
                    <a:pt x="4360" y="1320"/>
                  </a:lnTo>
                  <a:lnTo>
                    <a:pt x="4357" y="1322"/>
                  </a:lnTo>
                  <a:lnTo>
                    <a:pt x="4354" y="1324"/>
                  </a:lnTo>
                  <a:lnTo>
                    <a:pt x="4352" y="1327"/>
                  </a:lnTo>
                  <a:lnTo>
                    <a:pt x="4349" y="1329"/>
                  </a:lnTo>
                  <a:lnTo>
                    <a:pt x="4346" y="1332"/>
                  </a:lnTo>
                  <a:lnTo>
                    <a:pt x="4344" y="1335"/>
                  </a:lnTo>
                  <a:lnTo>
                    <a:pt x="4342" y="1337"/>
                  </a:lnTo>
                  <a:lnTo>
                    <a:pt x="4339" y="1340"/>
                  </a:lnTo>
                  <a:lnTo>
                    <a:pt x="4337" y="1344"/>
                  </a:lnTo>
                  <a:lnTo>
                    <a:pt x="4335" y="1347"/>
                  </a:lnTo>
                  <a:lnTo>
                    <a:pt x="4334" y="1349"/>
                  </a:lnTo>
                  <a:lnTo>
                    <a:pt x="4333" y="1351"/>
                  </a:lnTo>
                  <a:lnTo>
                    <a:pt x="4331" y="1354"/>
                  </a:lnTo>
                  <a:lnTo>
                    <a:pt x="4329" y="1358"/>
                  </a:lnTo>
                  <a:lnTo>
                    <a:pt x="4328" y="1361"/>
                  </a:lnTo>
                  <a:lnTo>
                    <a:pt x="4327" y="1365"/>
                  </a:lnTo>
                  <a:lnTo>
                    <a:pt x="4326" y="1368"/>
                  </a:lnTo>
                  <a:lnTo>
                    <a:pt x="4325" y="1372"/>
                  </a:lnTo>
                  <a:lnTo>
                    <a:pt x="4324" y="1376"/>
                  </a:lnTo>
                  <a:lnTo>
                    <a:pt x="4323" y="1379"/>
                  </a:lnTo>
                  <a:lnTo>
                    <a:pt x="4322" y="1383"/>
                  </a:lnTo>
                  <a:lnTo>
                    <a:pt x="4322" y="1387"/>
                  </a:lnTo>
                  <a:lnTo>
                    <a:pt x="4321" y="1391"/>
                  </a:lnTo>
                  <a:lnTo>
                    <a:pt x="4321" y="1395"/>
                  </a:lnTo>
                  <a:lnTo>
                    <a:pt x="4321" y="1401"/>
                  </a:lnTo>
                  <a:lnTo>
                    <a:pt x="4321" y="1729"/>
                  </a:lnTo>
                  <a:lnTo>
                    <a:pt x="5679" y="1729"/>
                  </a:lnTo>
                  <a:lnTo>
                    <a:pt x="5679" y="1401"/>
                  </a:lnTo>
                  <a:lnTo>
                    <a:pt x="5679" y="1395"/>
                  </a:lnTo>
                  <a:lnTo>
                    <a:pt x="5679" y="1391"/>
                  </a:lnTo>
                  <a:lnTo>
                    <a:pt x="5678" y="1387"/>
                  </a:lnTo>
                  <a:lnTo>
                    <a:pt x="5678" y="1383"/>
                  </a:lnTo>
                  <a:lnTo>
                    <a:pt x="5677" y="1379"/>
                  </a:lnTo>
                  <a:lnTo>
                    <a:pt x="5676" y="1376"/>
                  </a:lnTo>
                  <a:lnTo>
                    <a:pt x="5675" y="1372"/>
                  </a:lnTo>
                  <a:lnTo>
                    <a:pt x="5674" y="1368"/>
                  </a:lnTo>
                  <a:lnTo>
                    <a:pt x="5673" y="1365"/>
                  </a:lnTo>
                  <a:lnTo>
                    <a:pt x="5672" y="1361"/>
                  </a:lnTo>
                  <a:lnTo>
                    <a:pt x="5671" y="1358"/>
                  </a:lnTo>
                  <a:lnTo>
                    <a:pt x="5669" y="1354"/>
                  </a:lnTo>
                  <a:lnTo>
                    <a:pt x="5667" y="1351"/>
                  </a:lnTo>
                  <a:lnTo>
                    <a:pt x="5666" y="1349"/>
                  </a:lnTo>
                  <a:lnTo>
                    <a:pt x="5665" y="1347"/>
                  </a:lnTo>
                  <a:lnTo>
                    <a:pt x="5663" y="1344"/>
                  </a:lnTo>
                  <a:lnTo>
                    <a:pt x="5661" y="1340"/>
                  </a:lnTo>
                  <a:lnTo>
                    <a:pt x="5658" y="1337"/>
                  </a:lnTo>
                  <a:lnTo>
                    <a:pt x="5656" y="1335"/>
                  </a:lnTo>
                  <a:lnTo>
                    <a:pt x="5654" y="1332"/>
                  </a:lnTo>
                  <a:lnTo>
                    <a:pt x="5651" y="1329"/>
                  </a:lnTo>
                  <a:lnTo>
                    <a:pt x="5648" y="1327"/>
                  </a:lnTo>
                  <a:lnTo>
                    <a:pt x="5646" y="1324"/>
                  </a:lnTo>
                  <a:lnTo>
                    <a:pt x="5643" y="1322"/>
                  </a:lnTo>
                  <a:lnTo>
                    <a:pt x="5640" y="1320"/>
                  </a:lnTo>
                  <a:lnTo>
                    <a:pt x="5638" y="1318"/>
                  </a:lnTo>
                  <a:lnTo>
                    <a:pt x="5635" y="1316"/>
                  </a:lnTo>
                  <a:lnTo>
                    <a:pt x="5630" y="1314"/>
                  </a:lnTo>
                  <a:lnTo>
                    <a:pt x="5626" y="1311"/>
                  </a:lnTo>
                  <a:lnTo>
                    <a:pt x="5622" y="1309"/>
                  </a:lnTo>
                  <a:lnTo>
                    <a:pt x="5619" y="1308"/>
                  </a:lnTo>
                  <a:lnTo>
                    <a:pt x="5616" y="1307"/>
                  </a:lnTo>
                  <a:lnTo>
                    <a:pt x="5613" y="1305"/>
                  </a:lnTo>
                  <a:lnTo>
                    <a:pt x="5609" y="1304"/>
                  </a:lnTo>
                  <a:lnTo>
                    <a:pt x="5606" y="1303"/>
                  </a:lnTo>
                  <a:lnTo>
                    <a:pt x="5603" y="1302"/>
                  </a:lnTo>
                  <a:lnTo>
                    <a:pt x="5599" y="1302"/>
                  </a:lnTo>
                  <a:lnTo>
                    <a:pt x="5596" y="1301"/>
                  </a:lnTo>
                  <a:lnTo>
                    <a:pt x="5592" y="1301"/>
                  </a:lnTo>
                  <a:lnTo>
                    <a:pt x="5588" y="1300"/>
                  </a:lnTo>
                  <a:lnTo>
                    <a:pt x="5585" y="1300"/>
                  </a:lnTo>
                  <a:close/>
                  <a:moveTo>
                    <a:pt x="5677" y="2231"/>
                  </a:moveTo>
                  <a:lnTo>
                    <a:pt x="5677" y="2229"/>
                  </a:lnTo>
                  <a:lnTo>
                    <a:pt x="4323" y="2229"/>
                  </a:lnTo>
                  <a:lnTo>
                    <a:pt x="4323" y="2231"/>
                  </a:lnTo>
                  <a:lnTo>
                    <a:pt x="4324" y="2234"/>
                  </a:lnTo>
                  <a:lnTo>
                    <a:pt x="4324" y="2238"/>
                  </a:lnTo>
                  <a:lnTo>
                    <a:pt x="4325" y="2242"/>
                  </a:lnTo>
                  <a:lnTo>
                    <a:pt x="4327" y="2245"/>
                  </a:lnTo>
                  <a:lnTo>
                    <a:pt x="4328" y="2249"/>
                  </a:lnTo>
                  <a:lnTo>
                    <a:pt x="4329" y="2252"/>
                  </a:lnTo>
                  <a:lnTo>
                    <a:pt x="4331" y="2256"/>
                  </a:lnTo>
                  <a:lnTo>
                    <a:pt x="4333" y="2259"/>
                  </a:lnTo>
                  <a:lnTo>
                    <a:pt x="4334" y="2261"/>
                  </a:lnTo>
                  <a:lnTo>
                    <a:pt x="4335" y="2263"/>
                  </a:lnTo>
                  <a:lnTo>
                    <a:pt x="4337" y="2266"/>
                  </a:lnTo>
                  <a:lnTo>
                    <a:pt x="4339" y="2270"/>
                  </a:lnTo>
                  <a:lnTo>
                    <a:pt x="4342" y="2273"/>
                  </a:lnTo>
                  <a:lnTo>
                    <a:pt x="4344" y="2276"/>
                  </a:lnTo>
                  <a:lnTo>
                    <a:pt x="4347" y="2279"/>
                  </a:lnTo>
                  <a:lnTo>
                    <a:pt x="4350" y="2281"/>
                  </a:lnTo>
                  <a:lnTo>
                    <a:pt x="4352" y="2284"/>
                  </a:lnTo>
                  <a:lnTo>
                    <a:pt x="4355" y="2287"/>
                  </a:lnTo>
                  <a:lnTo>
                    <a:pt x="4358" y="2289"/>
                  </a:lnTo>
                  <a:lnTo>
                    <a:pt x="4361" y="2292"/>
                  </a:lnTo>
                  <a:lnTo>
                    <a:pt x="4365" y="2294"/>
                  </a:lnTo>
                  <a:lnTo>
                    <a:pt x="4368" y="2296"/>
                  </a:lnTo>
                  <a:lnTo>
                    <a:pt x="4370" y="2297"/>
                  </a:lnTo>
                  <a:lnTo>
                    <a:pt x="4372" y="2298"/>
                  </a:lnTo>
                  <a:lnTo>
                    <a:pt x="4375" y="2300"/>
                  </a:lnTo>
                  <a:lnTo>
                    <a:pt x="4379" y="2302"/>
                  </a:lnTo>
                  <a:lnTo>
                    <a:pt x="4382" y="2303"/>
                  </a:lnTo>
                  <a:lnTo>
                    <a:pt x="4386" y="2304"/>
                  </a:lnTo>
                  <a:lnTo>
                    <a:pt x="4389" y="2306"/>
                  </a:lnTo>
                  <a:lnTo>
                    <a:pt x="4393" y="2307"/>
                  </a:lnTo>
                  <a:lnTo>
                    <a:pt x="4397" y="2307"/>
                  </a:lnTo>
                  <a:lnTo>
                    <a:pt x="4400" y="2308"/>
                  </a:lnTo>
                  <a:lnTo>
                    <a:pt x="4404" y="2309"/>
                  </a:lnTo>
                  <a:lnTo>
                    <a:pt x="4408" y="2309"/>
                  </a:lnTo>
                  <a:lnTo>
                    <a:pt x="4412" y="2310"/>
                  </a:lnTo>
                  <a:lnTo>
                    <a:pt x="4415" y="2310"/>
                  </a:lnTo>
                  <a:lnTo>
                    <a:pt x="4421" y="2310"/>
                  </a:lnTo>
                  <a:lnTo>
                    <a:pt x="5579" y="2310"/>
                  </a:lnTo>
                  <a:lnTo>
                    <a:pt x="5585" y="2310"/>
                  </a:lnTo>
                  <a:lnTo>
                    <a:pt x="5588" y="2310"/>
                  </a:lnTo>
                  <a:lnTo>
                    <a:pt x="5592" y="2309"/>
                  </a:lnTo>
                  <a:lnTo>
                    <a:pt x="5596" y="2309"/>
                  </a:lnTo>
                  <a:lnTo>
                    <a:pt x="5600" y="2308"/>
                  </a:lnTo>
                  <a:lnTo>
                    <a:pt x="5603" y="2307"/>
                  </a:lnTo>
                  <a:lnTo>
                    <a:pt x="5607" y="2307"/>
                  </a:lnTo>
                  <a:lnTo>
                    <a:pt x="5611" y="2306"/>
                  </a:lnTo>
                  <a:lnTo>
                    <a:pt x="5614" y="2304"/>
                  </a:lnTo>
                  <a:lnTo>
                    <a:pt x="5618" y="2303"/>
                  </a:lnTo>
                  <a:lnTo>
                    <a:pt x="5621" y="2302"/>
                  </a:lnTo>
                  <a:lnTo>
                    <a:pt x="5625" y="2300"/>
                  </a:lnTo>
                  <a:lnTo>
                    <a:pt x="5628" y="2298"/>
                  </a:lnTo>
                  <a:lnTo>
                    <a:pt x="5630" y="2297"/>
                  </a:lnTo>
                  <a:lnTo>
                    <a:pt x="5632" y="2296"/>
                  </a:lnTo>
                  <a:lnTo>
                    <a:pt x="5635" y="2294"/>
                  </a:lnTo>
                  <a:lnTo>
                    <a:pt x="5639" y="2292"/>
                  </a:lnTo>
                  <a:lnTo>
                    <a:pt x="5642" y="2289"/>
                  </a:lnTo>
                  <a:lnTo>
                    <a:pt x="5645" y="2287"/>
                  </a:lnTo>
                  <a:lnTo>
                    <a:pt x="5648" y="2284"/>
                  </a:lnTo>
                  <a:lnTo>
                    <a:pt x="5650" y="2281"/>
                  </a:lnTo>
                  <a:lnTo>
                    <a:pt x="5653" y="2279"/>
                  </a:lnTo>
                  <a:lnTo>
                    <a:pt x="5656" y="2276"/>
                  </a:lnTo>
                  <a:lnTo>
                    <a:pt x="5658" y="2273"/>
                  </a:lnTo>
                  <a:lnTo>
                    <a:pt x="5661" y="2270"/>
                  </a:lnTo>
                  <a:lnTo>
                    <a:pt x="5663" y="2266"/>
                  </a:lnTo>
                  <a:lnTo>
                    <a:pt x="5665" y="2263"/>
                  </a:lnTo>
                  <a:lnTo>
                    <a:pt x="5666" y="2261"/>
                  </a:lnTo>
                  <a:lnTo>
                    <a:pt x="5667" y="2259"/>
                  </a:lnTo>
                  <a:lnTo>
                    <a:pt x="5669" y="2256"/>
                  </a:lnTo>
                  <a:lnTo>
                    <a:pt x="5671" y="2252"/>
                  </a:lnTo>
                  <a:lnTo>
                    <a:pt x="5672" y="2249"/>
                  </a:lnTo>
                  <a:lnTo>
                    <a:pt x="5673" y="2245"/>
                  </a:lnTo>
                  <a:lnTo>
                    <a:pt x="5675" y="2242"/>
                  </a:lnTo>
                  <a:lnTo>
                    <a:pt x="5676" y="2238"/>
                  </a:lnTo>
                  <a:lnTo>
                    <a:pt x="5676" y="2234"/>
                  </a:lnTo>
                  <a:lnTo>
                    <a:pt x="5677" y="2231"/>
                  </a:lnTo>
                  <a:close/>
                  <a:moveTo>
                    <a:pt x="4091" y="6876"/>
                  </a:moveTo>
                  <a:lnTo>
                    <a:pt x="3964" y="7004"/>
                  </a:lnTo>
                  <a:lnTo>
                    <a:pt x="3887" y="7150"/>
                  </a:lnTo>
                  <a:lnTo>
                    <a:pt x="3853" y="7363"/>
                  </a:lnTo>
                  <a:lnTo>
                    <a:pt x="3846" y="7395"/>
                  </a:lnTo>
                  <a:lnTo>
                    <a:pt x="3834" y="7426"/>
                  </a:lnTo>
                  <a:lnTo>
                    <a:pt x="3819" y="7455"/>
                  </a:lnTo>
                  <a:lnTo>
                    <a:pt x="3800" y="7482"/>
                  </a:lnTo>
                  <a:lnTo>
                    <a:pt x="3778" y="7506"/>
                  </a:lnTo>
                  <a:lnTo>
                    <a:pt x="3753" y="7526"/>
                  </a:lnTo>
                  <a:lnTo>
                    <a:pt x="3725" y="7544"/>
                  </a:lnTo>
                  <a:lnTo>
                    <a:pt x="3695" y="7558"/>
                  </a:lnTo>
                  <a:lnTo>
                    <a:pt x="3664" y="7567"/>
                  </a:lnTo>
                  <a:lnTo>
                    <a:pt x="3632" y="7573"/>
                  </a:lnTo>
                  <a:lnTo>
                    <a:pt x="3599" y="7574"/>
                  </a:lnTo>
                  <a:lnTo>
                    <a:pt x="3567" y="7571"/>
                  </a:lnTo>
                  <a:lnTo>
                    <a:pt x="3535" y="7564"/>
                  </a:lnTo>
                  <a:lnTo>
                    <a:pt x="3504" y="7552"/>
                  </a:lnTo>
                  <a:lnTo>
                    <a:pt x="3475" y="7537"/>
                  </a:lnTo>
                  <a:lnTo>
                    <a:pt x="3448" y="7518"/>
                  </a:lnTo>
                  <a:lnTo>
                    <a:pt x="3424" y="7496"/>
                  </a:lnTo>
                  <a:lnTo>
                    <a:pt x="3404" y="7471"/>
                  </a:lnTo>
                  <a:lnTo>
                    <a:pt x="3386" y="7443"/>
                  </a:lnTo>
                  <a:lnTo>
                    <a:pt x="3372" y="7413"/>
                  </a:lnTo>
                  <a:lnTo>
                    <a:pt x="3363" y="7382"/>
                  </a:lnTo>
                  <a:lnTo>
                    <a:pt x="3357" y="7350"/>
                  </a:lnTo>
                  <a:lnTo>
                    <a:pt x="3356" y="7317"/>
                  </a:lnTo>
                  <a:lnTo>
                    <a:pt x="3359" y="7285"/>
                  </a:lnTo>
                  <a:lnTo>
                    <a:pt x="3400" y="7030"/>
                  </a:lnTo>
                  <a:lnTo>
                    <a:pt x="3406" y="7004"/>
                  </a:lnTo>
                  <a:lnTo>
                    <a:pt x="3414" y="6978"/>
                  </a:lnTo>
                  <a:lnTo>
                    <a:pt x="3426" y="6953"/>
                  </a:lnTo>
                  <a:lnTo>
                    <a:pt x="3539" y="6738"/>
                  </a:lnTo>
                  <a:lnTo>
                    <a:pt x="3559" y="6706"/>
                  </a:lnTo>
                  <a:lnTo>
                    <a:pt x="3583" y="6678"/>
                  </a:lnTo>
                  <a:lnTo>
                    <a:pt x="3758" y="6502"/>
                  </a:lnTo>
                  <a:lnTo>
                    <a:pt x="3780" y="6482"/>
                  </a:lnTo>
                  <a:lnTo>
                    <a:pt x="3805" y="6465"/>
                  </a:lnTo>
                  <a:lnTo>
                    <a:pt x="4028" y="6328"/>
                  </a:lnTo>
                  <a:lnTo>
                    <a:pt x="4071" y="6308"/>
                  </a:lnTo>
                  <a:lnTo>
                    <a:pt x="4331" y="6210"/>
                  </a:lnTo>
                  <a:lnTo>
                    <a:pt x="4368" y="6199"/>
                  </a:lnTo>
                  <a:lnTo>
                    <a:pt x="4653" y="6140"/>
                  </a:lnTo>
                  <a:lnTo>
                    <a:pt x="4687" y="6136"/>
                  </a:lnTo>
                  <a:lnTo>
                    <a:pt x="4984" y="6116"/>
                  </a:lnTo>
                  <a:lnTo>
                    <a:pt x="5016" y="6116"/>
                  </a:lnTo>
                  <a:lnTo>
                    <a:pt x="5313" y="6136"/>
                  </a:lnTo>
                  <a:lnTo>
                    <a:pt x="5347" y="6140"/>
                  </a:lnTo>
                  <a:lnTo>
                    <a:pt x="5632" y="6199"/>
                  </a:lnTo>
                  <a:lnTo>
                    <a:pt x="5669" y="6210"/>
                  </a:lnTo>
                  <a:lnTo>
                    <a:pt x="5929" y="6308"/>
                  </a:lnTo>
                  <a:lnTo>
                    <a:pt x="5972" y="6328"/>
                  </a:lnTo>
                  <a:lnTo>
                    <a:pt x="6195" y="6465"/>
                  </a:lnTo>
                  <a:lnTo>
                    <a:pt x="6220" y="6482"/>
                  </a:lnTo>
                  <a:lnTo>
                    <a:pt x="6242" y="6502"/>
                  </a:lnTo>
                  <a:lnTo>
                    <a:pt x="6417" y="6678"/>
                  </a:lnTo>
                  <a:lnTo>
                    <a:pt x="6441" y="6706"/>
                  </a:lnTo>
                  <a:lnTo>
                    <a:pt x="6461" y="6738"/>
                  </a:lnTo>
                  <a:lnTo>
                    <a:pt x="6574" y="6953"/>
                  </a:lnTo>
                  <a:lnTo>
                    <a:pt x="6586" y="6978"/>
                  </a:lnTo>
                  <a:lnTo>
                    <a:pt x="6594" y="7004"/>
                  </a:lnTo>
                  <a:lnTo>
                    <a:pt x="6600" y="7030"/>
                  </a:lnTo>
                  <a:lnTo>
                    <a:pt x="6641" y="7285"/>
                  </a:lnTo>
                  <a:lnTo>
                    <a:pt x="6644" y="7317"/>
                  </a:lnTo>
                  <a:lnTo>
                    <a:pt x="6643" y="7350"/>
                  </a:lnTo>
                  <a:lnTo>
                    <a:pt x="6637" y="7382"/>
                  </a:lnTo>
                  <a:lnTo>
                    <a:pt x="6628" y="7413"/>
                  </a:lnTo>
                  <a:lnTo>
                    <a:pt x="6614" y="7443"/>
                  </a:lnTo>
                  <a:lnTo>
                    <a:pt x="6596" y="7471"/>
                  </a:lnTo>
                  <a:lnTo>
                    <a:pt x="6576" y="7496"/>
                  </a:lnTo>
                  <a:lnTo>
                    <a:pt x="6552" y="7518"/>
                  </a:lnTo>
                  <a:lnTo>
                    <a:pt x="6525" y="7537"/>
                  </a:lnTo>
                  <a:lnTo>
                    <a:pt x="6496" y="7552"/>
                  </a:lnTo>
                  <a:lnTo>
                    <a:pt x="6465" y="7564"/>
                  </a:lnTo>
                  <a:lnTo>
                    <a:pt x="6433" y="7571"/>
                  </a:lnTo>
                  <a:lnTo>
                    <a:pt x="6401" y="7574"/>
                  </a:lnTo>
                  <a:lnTo>
                    <a:pt x="6368" y="7573"/>
                  </a:lnTo>
                  <a:lnTo>
                    <a:pt x="6336" y="7567"/>
                  </a:lnTo>
                  <a:lnTo>
                    <a:pt x="6305" y="7558"/>
                  </a:lnTo>
                  <a:lnTo>
                    <a:pt x="6275" y="7544"/>
                  </a:lnTo>
                  <a:lnTo>
                    <a:pt x="6247" y="7526"/>
                  </a:lnTo>
                  <a:lnTo>
                    <a:pt x="6222" y="7506"/>
                  </a:lnTo>
                  <a:lnTo>
                    <a:pt x="6200" y="7482"/>
                  </a:lnTo>
                  <a:lnTo>
                    <a:pt x="6181" y="7455"/>
                  </a:lnTo>
                  <a:lnTo>
                    <a:pt x="6166" y="7426"/>
                  </a:lnTo>
                  <a:lnTo>
                    <a:pt x="6154" y="7395"/>
                  </a:lnTo>
                  <a:lnTo>
                    <a:pt x="6147" y="7363"/>
                  </a:lnTo>
                  <a:lnTo>
                    <a:pt x="6113" y="7150"/>
                  </a:lnTo>
                  <a:lnTo>
                    <a:pt x="6036" y="7004"/>
                  </a:lnTo>
                  <a:lnTo>
                    <a:pt x="5909" y="6876"/>
                  </a:lnTo>
                  <a:lnTo>
                    <a:pt x="5731" y="6767"/>
                  </a:lnTo>
                  <a:lnTo>
                    <a:pt x="5511" y="6685"/>
                  </a:lnTo>
                  <a:lnTo>
                    <a:pt x="5263" y="6633"/>
                  </a:lnTo>
                  <a:lnTo>
                    <a:pt x="5000" y="6616"/>
                  </a:lnTo>
                  <a:lnTo>
                    <a:pt x="4737" y="6633"/>
                  </a:lnTo>
                  <a:lnTo>
                    <a:pt x="4489" y="6685"/>
                  </a:lnTo>
                  <a:lnTo>
                    <a:pt x="4269" y="6767"/>
                  </a:lnTo>
                  <a:lnTo>
                    <a:pt x="4091" y="6876"/>
                  </a:lnTo>
                  <a:close/>
                  <a:moveTo>
                    <a:pt x="6295" y="4482"/>
                  </a:moveTo>
                  <a:lnTo>
                    <a:pt x="6295" y="4491"/>
                  </a:lnTo>
                  <a:lnTo>
                    <a:pt x="6296" y="4530"/>
                  </a:lnTo>
                  <a:lnTo>
                    <a:pt x="6296" y="4540"/>
                  </a:lnTo>
                  <a:lnTo>
                    <a:pt x="6295" y="4579"/>
                  </a:lnTo>
                  <a:lnTo>
                    <a:pt x="6295" y="4589"/>
                  </a:lnTo>
                  <a:lnTo>
                    <a:pt x="6293" y="4628"/>
                  </a:lnTo>
                  <a:lnTo>
                    <a:pt x="6292" y="4637"/>
                  </a:lnTo>
                  <a:lnTo>
                    <a:pt x="6288" y="4676"/>
                  </a:lnTo>
                  <a:lnTo>
                    <a:pt x="6287" y="4686"/>
                  </a:lnTo>
                  <a:lnTo>
                    <a:pt x="6282" y="4724"/>
                  </a:lnTo>
                  <a:lnTo>
                    <a:pt x="6281" y="4734"/>
                  </a:lnTo>
                  <a:lnTo>
                    <a:pt x="6274" y="4772"/>
                  </a:lnTo>
                  <a:lnTo>
                    <a:pt x="6272" y="4781"/>
                  </a:lnTo>
                  <a:lnTo>
                    <a:pt x="6264" y="4819"/>
                  </a:lnTo>
                  <a:lnTo>
                    <a:pt x="6262" y="4828"/>
                  </a:lnTo>
                  <a:lnTo>
                    <a:pt x="6253" y="4866"/>
                  </a:lnTo>
                  <a:lnTo>
                    <a:pt x="6250" y="4875"/>
                  </a:lnTo>
                  <a:lnTo>
                    <a:pt x="6239" y="4913"/>
                  </a:lnTo>
                  <a:lnTo>
                    <a:pt x="6237" y="4922"/>
                  </a:lnTo>
                  <a:lnTo>
                    <a:pt x="6225" y="4959"/>
                  </a:lnTo>
                  <a:lnTo>
                    <a:pt x="6222" y="4967"/>
                  </a:lnTo>
                  <a:lnTo>
                    <a:pt x="6208" y="5004"/>
                  </a:lnTo>
                  <a:lnTo>
                    <a:pt x="6205" y="5012"/>
                  </a:lnTo>
                  <a:lnTo>
                    <a:pt x="6190" y="5048"/>
                  </a:lnTo>
                  <a:lnTo>
                    <a:pt x="6186" y="5057"/>
                  </a:lnTo>
                  <a:lnTo>
                    <a:pt x="6170" y="5092"/>
                  </a:lnTo>
                  <a:lnTo>
                    <a:pt x="6166" y="5101"/>
                  </a:lnTo>
                  <a:lnTo>
                    <a:pt x="6148" y="5136"/>
                  </a:lnTo>
                  <a:lnTo>
                    <a:pt x="6144" y="5144"/>
                  </a:lnTo>
                  <a:lnTo>
                    <a:pt x="6125" y="5178"/>
                  </a:lnTo>
                  <a:lnTo>
                    <a:pt x="6120" y="5187"/>
                  </a:lnTo>
                  <a:lnTo>
                    <a:pt x="6100" y="5221"/>
                  </a:lnTo>
                  <a:lnTo>
                    <a:pt x="6095" y="5229"/>
                  </a:lnTo>
                  <a:lnTo>
                    <a:pt x="6073" y="5262"/>
                  </a:lnTo>
                  <a:lnTo>
                    <a:pt x="6068" y="5269"/>
                  </a:lnTo>
                  <a:lnTo>
                    <a:pt x="6045" y="5301"/>
                  </a:lnTo>
                  <a:lnTo>
                    <a:pt x="6040" y="5309"/>
                  </a:lnTo>
                  <a:lnTo>
                    <a:pt x="6016" y="5340"/>
                  </a:lnTo>
                  <a:lnTo>
                    <a:pt x="6010" y="5347"/>
                  </a:lnTo>
                  <a:lnTo>
                    <a:pt x="5985" y="5377"/>
                  </a:lnTo>
                  <a:lnTo>
                    <a:pt x="5979" y="5384"/>
                  </a:lnTo>
                  <a:lnTo>
                    <a:pt x="5953" y="5413"/>
                  </a:lnTo>
                  <a:lnTo>
                    <a:pt x="5947" y="5420"/>
                  </a:lnTo>
                  <a:lnTo>
                    <a:pt x="5920" y="5448"/>
                  </a:lnTo>
                  <a:lnTo>
                    <a:pt x="5913" y="5455"/>
                  </a:lnTo>
                  <a:lnTo>
                    <a:pt x="5885" y="5482"/>
                  </a:lnTo>
                  <a:lnTo>
                    <a:pt x="5878" y="5488"/>
                  </a:lnTo>
                  <a:lnTo>
                    <a:pt x="5849" y="5514"/>
                  </a:lnTo>
                  <a:lnTo>
                    <a:pt x="5842" y="5520"/>
                  </a:lnTo>
                  <a:lnTo>
                    <a:pt x="5812" y="5545"/>
                  </a:lnTo>
                  <a:lnTo>
                    <a:pt x="5805" y="5551"/>
                  </a:lnTo>
                  <a:lnTo>
                    <a:pt x="5774" y="5575"/>
                  </a:lnTo>
                  <a:lnTo>
                    <a:pt x="5766" y="5580"/>
                  </a:lnTo>
                  <a:lnTo>
                    <a:pt x="5734" y="5603"/>
                  </a:lnTo>
                  <a:lnTo>
                    <a:pt x="5727" y="5608"/>
                  </a:lnTo>
                  <a:lnTo>
                    <a:pt x="5694" y="5630"/>
                  </a:lnTo>
                  <a:lnTo>
                    <a:pt x="5686" y="5635"/>
                  </a:lnTo>
                  <a:lnTo>
                    <a:pt x="5652" y="5655"/>
                  </a:lnTo>
                  <a:lnTo>
                    <a:pt x="5644" y="5660"/>
                  </a:lnTo>
                  <a:lnTo>
                    <a:pt x="5610" y="5679"/>
                  </a:lnTo>
                  <a:lnTo>
                    <a:pt x="5601" y="5683"/>
                  </a:lnTo>
                  <a:lnTo>
                    <a:pt x="5566" y="5701"/>
                  </a:lnTo>
                  <a:lnTo>
                    <a:pt x="5558" y="5705"/>
                  </a:lnTo>
                  <a:lnTo>
                    <a:pt x="5522" y="5721"/>
                  </a:lnTo>
                  <a:lnTo>
                    <a:pt x="5514" y="5725"/>
                  </a:lnTo>
                  <a:lnTo>
                    <a:pt x="5478" y="5740"/>
                  </a:lnTo>
                  <a:lnTo>
                    <a:pt x="5469" y="5743"/>
                  </a:lnTo>
                  <a:lnTo>
                    <a:pt x="5432" y="5757"/>
                  </a:lnTo>
                  <a:lnTo>
                    <a:pt x="5423" y="5760"/>
                  </a:lnTo>
                  <a:lnTo>
                    <a:pt x="5386" y="5772"/>
                  </a:lnTo>
                  <a:lnTo>
                    <a:pt x="5377" y="5775"/>
                  </a:lnTo>
                  <a:lnTo>
                    <a:pt x="5340" y="5786"/>
                  </a:lnTo>
                  <a:lnTo>
                    <a:pt x="5331" y="5788"/>
                  </a:lnTo>
                  <a:lnTo>
                    <a:pt x="5293" y="5798"/>
                  </a:lnTo>
                  <a:lnTo>
                    <a:pt x="5284" y="5800"/>
                  </a:lnTo>
                  <a:lnTo>
                    <a:pt x="5246" y="5808"/>
                  </a:lnTo>
                  <a:lnTo>
                    <a:pt x="5237" y="5809"/>
                  </a:lnTo>
                  <a:lnTo>
                    <a:pt x="5198" y="5816"/>
                  </a:lnTo>
                  <a:lnTo>
                    <a:pt x="5189" y="5817"/>
                  </a:lnTo>
                  <a:lnTo>
                    <a:pt x="5150" y="5822"/>
                  </a:lnTo>
                  <a:lnTo>
                    <a:pt x="5141" y="5823"/>
                  </a:lnTo>
                  <a:lnTo>
                    <a:pt x="5102" y="5827"/>
                  </a:lnTo>
                  <a:lnTo>
                    <a:pt x="5093" y="5828"/>
                  </a:lnTo>
                  <a:lnTo>
                    <a:pt x="5053" y="5830"/>
                  </a:lnTo>
                  <a:lnTo>
                    <a:pt x="5044" y="5830"/>
                  </a:lnTo>
                  <a:lnTo>
                    <a:pt x="5005" y="5831"/>
                  </a:lnTo>
                  <a:lnTo>
                    <a:pt x="4995" y="5831"/>
                  </a:lnTo>
                  <a:lnTo>
                    <a:pt x="4956" y="5830"/>
                  </a:lnTo>
                  <a:lnTo>
                    <a:pt x="4947" y="5830"/>
                  </a:lnTo>
                  <a:lnTo>
                    <a:pt x="4907" y="5828"/>
                  </a:lnTo>
                  <a:lnTo>
                    <a:pt x="4898" y="5827"/>
                  </a:lnTo>
                  <a:lnTo>
                    <a:pt x="4859" y="5823"/>
                  </a:lnTo>
                  <a:lnTo>
                    <a:pt x="4850" y="5822"/>
                  </a:lnTo>
                  <a:lnTo>
                    <a:pt x="4811" y="5817"/>
                  </a:lnTo>
                  <a:lnTo>
                    <a:pt x="4802" y="5816"/>
                  </a:lnTo>
                  <a:lnTo>
                    <a:pt x="4763" y="5809"/>
                  </a:lnTo>
                  <a:lnTo>
                    <a:pt x="4754" y="5808"/>
                  </a:lnTo>
                  <a:lnTo>
                    <a:pt x="4716" y="5800"/>
                  </a:lnTo>
                  <a:lnTo>
                    <a:pt x="4707" y="5798"/>
                  </a:lnTo>
                  <a:lnTo>
                    <a:pt x="4669" y="5788"/>
                  </a:lnTo>
                  <a:lnTo>
                    <a:pt x="4660" y="5786"/>
                  </a:lnTo>
                  <a:lnTo>
                    <a:pt x="4623" y="5775"/>
                  </a:lnTo>
                  <a:lnTo>
                    <a:pt x="4614" y="5772"/>
                  </a:lnTo>
                  <a:lnTo>
                    <a:pt x="4577" y="5760"/>
                  </a:lnTo>
                  <a:lnTo>
                    <a:pt x="4568" y="5757"/>
                  </a:lnTo>
                  <a:lnTo>
                    <a:pt x="4531" y="5743"/>
                  </a:lnTo>
                  <a:lnTo>
                    <a:pt x="4522" y="5740"/>
                  </a:lnTo>
                  <a:lnTo>
                    <a:pt x="4486" y="5725"/>
                  </a:lnTo>
                  <a:lnTo>
                    <a:pt x="4478" y="5721"/>
                  </a:lnTo>
                  <a:lnTo>
                    <a:pt x="4442" y="5705"/>
                  </a:lnTo>
                  <a:lnTo>
                    <a:pt x="4434" y="5701"/>
                  </a:lnTo>
                  <a:lnTo>
                    <a:pt x="4399" y="5683"/>
                  </a:lnTo>
                  <a:lnTo>
                    <a:pt x="4390" y="5679"/>
                  </a:lnTo>
                  <a:lnTo>
                    <a:pt x="4356" y="5660"/>
                  </a:lnTo>
                  <a:lnTo>
                    <a:pt x="4348" y="5655"/>
                  </a:lnTo>
                  <a:lnTo>
                    <a:pt x="4314" y="5635"/>
                  </a:lnTo>
                  <a:lnTo>
                    <a:pt x="4306" y="5630"/>
                  </a:lnTo>
                  <a:lnTo>
                    <a:pt x="4273" y="5608"/>
                  </a:lnTo>
                  <a:lnTo>
                    <a:pt x="4266" y="5603"/>
                  </a:lnTo>
                  <a:lnTo>
                    <a:pt x="4234" y="5580"/>
                  </a:lnTo>
                  <a:lnTo>
                    <a:pt x="4226" y="5575"/>
                  </a:lnTo>
                  <a:lnTo>
                    <a:pt x="4195" y="5551"/>
                  </a:lnTo>
                  <a:lnTo>
                    <a:pt x="4188" y="5545"/>
                  </a:lnTo>
                  <a:lnTo>
                    <a:pt x="4158" y="5520"/>
                  </a:lnTo>
                  <a:lnTo>
                    <a:pt x="4151" y="5514"/>
                  </a:lnTo>
                  <a:lnTo>
                    <a:pt x="4122" y="5488"/>
                  </a:lnTo>
                  <a:lnTo>
                    <a:pt x="4115" y="5482"/>
                  </a:lnTo>
                  <a:lnTo>
                    <a:pt x="4087" y="5455"/>
                  </a:lnTo>
                  <a:lnTo>
                    <a:pt x="4080" y="5448"/>
                  </a:lnTo>
                  <a:lnTo>
                    <a:pt x="4053" y="5420"/>
                  </a:lnTo>
                  <a:lnTo>
                    <a:pt x="4047" y="5413"/>
                  </a:lnTo>
                  <a:lnTo>
                    <a:pt x="4021" y="5384"/>
                  </a:lnTo>
                  <a:lnTo>
                    <a:pt x="4015" y="5377"/>
                  </a:lnTo>
                  <a:lnTo>
                    <a:pt x="3990" y="5347"/>
                  </a:lnTo>
                  <a:lnTo>
                    <a:pt x="3984" y="5340"/>
                  </a:lnTo>
                  <a:lnTo>
                    <a:pt x="3960" y="5309"/>
                  </a:lnTo>
                  <a:lnTo>
                    <a:pt x="3955" y="5301"/>
                  </a:lnTo>
                  <a:lnTo>
                    <a:pt x="3932" y="5269"/>
                  </a:lnTo>
                  <a:lnTo>
                    <a:pt x="3927" y="5262"/>
                  </a:lnTo>
                  <a:lnTo>
                    <a:pt x="3905" y="5229"/>
                  </a:lnTo>
                  <a:lnTo>
                    <a:pt x="3900" y="5221"/>
                  </a:lnTo>
                  <a:lnTo>
                    <a:pt x="3880" y="5187"/>
                  </a:lnTo>
                  <a:lnTo>
                    <a:pt x="3875" y="5178"/>
                  </a:lnTo>
                  <a:lnTo>
                    <a:pt x="3856" y="5144"/>
                  </a:lnTo>
                  <a:lnTo>
                    <a:pt x="3852" y="5136"/>
                  </a:lnTo>
                  <a:lnTo>
                    <a:pt x="3834" y="5101"/>
                  </a:lnTo>
                  <a:lnTo>
                    <a:pt x="3830" y="5092"/>
                  </a:lnTo>
                  <a:lnTo>
                    <a:pt x="3814" y="5057"/>
                  </a:lnTo>
                  <a:lnTo>
                    <a:pt x="3810" y="5048"/>
                  </a:lnTo>
                  <a:lnTo>
                    <a:pt x="3795" y="5012"/>
                  </a:lnTo>
                  <a:lnTo>
                    <a:pt x="3792" y="5004"/>
                  </a:lnTo>
                  <a:lnTo>
                    <a:pt x="3778" y="4967"/>
                  </a:lnTo>
                  <a:lnTo>
                    <a:pt x="3775" y="4959"/>
                  </a:lnTo>
                  <a:lnTo>
                    <a:pt x="3763" y="4922"/>
                  </a:lnTo>
                  <a:lnTo>
                    <a:pt x="3761" y="4913"/>
                  </a:lnTo>
                  <a:lnTo>
                    <a:pt x="3750" y="4875"/>
                  </a:lnTo>
                  <a:lnTo>
                    <a:pt x="3747" y="4866"/>
                  </a:lnTo>
                  <a:lnTo>
                    <a:pt x="3738" y="4828"/>
                  </a:lnTo>
                  <a:lnTo>
                    <a:pt x="3736" y="4819"/>
                  </a:lnTo>
                  <a:lnTo>
                    <a:pt x="3728" y="4781"/>
                  </a:lnTo>
                  <a:lnTo>
                    <a:pt x="3726" y="4772"/>
                  </a:lnTo>
                  <a:lnTo>
                    <a:pt x="3719" y="4734"/>
                  </a:lnTo>
                  <a:lnTo>
                    <a:pt x="3718" y="4724"/>
                  </a:lnTo>
                  <a:lnTo>
                    <a:pt x="3713" y="4686"/>
                  </a:lnTo>
                  <a:lnTo>
                    <a:pt x="3712" y="4676"/>
                  </a:lnTo>
                  <a:lnTo>
                    <a:pt x="3708" y="4637"/>
                  </a:lnTo>
                  <a:lnTo>
                    <a:pt x="3707" y="4628"/>
                  </a:lnTo>
                  <a:lnTo>
                    <a:pt x="3705" y="4589"/>
                  </a:lnTo>
                  <a:lnTo>
                    <a:pt x="3705" y="4579"/>
                  </a:lnTo>
                  <a:lnTo>
                    <a:pt x="3704" y="4540"/>
                  </a:lnTo>
                  <a:lnTo>
                    <a:pt x="3704" y="4530"/>
                  </a:lnTo>
                  <a:lnTo>
                    <a:pt x="3705" y="4491"/>
                  </a:lnTo>
                  <a:lnTo>
                    <a:pt x="3705" y="4482"/>
                  </a:lnTo>
                  <a:lnTo>
                    <a:pt x="3707" y="4442"/>
                  </a:lnTo>
                  <a:lnTo>
                    <a:pt x="3708" y="4433"/>
                  </a:lnTo>
                  <a:lnTo>
                    <a:pt x="3712" y="4394"/>
                  </a:lnTo>
                  <a:lnTo>
                    <a:pt x="3713" y="4385"/>
                  </a:lnTo>
                  <a:lnTo>
                    <a:pt x="3718" y="4346"/>
                  </a:lnTo>
                  <a:lnTo>
                    <a:pt x="3719" y="4337"/>
                  </a:lnTo>
                  <a:lnTo>
                    <a:pt x="3726" y="4298"/>
                  </a:lnTo>
                  <a:lnTo>
                    <a:pt x="3728" y="4289"/>
                  </a:lnTo>
                  <a:lnTo>
                    <a:pt x="3736" y="4251"/>
                  </a:lnTo>
                  <a:lnTo>
                    <a:pt x="3738" y="4242"/>
                  </a:lnTo>
                  <a:lnTo>
                    <a:pt x="3747" y="4204"/>
                  </a:lnTo>
                  <a:lnTo>
                    <a:pt x="3750" y="4195"/>
                  </a:lnTo>
                  <a:lnTo>
                    <a:pt x="3760" y="4158"/>
                  </a:lnTo>
                  <a:lnTo>
                    <a:pt x="3763" y="4149"/>
                  </a:lnTo>
                  <a:lnTo>
                    <a:pt x="3775" y="4112"/>
                  </a:lnTo>
                  <a:lnTo>
                    <a:pt x="3778" y="4103"/>
                  </a:lnTo>
                  <a:lnTo>
                    <a:pt x="3792" y="4066"/>
                  </a:lnTo>
                  <a:lnTo>
                    <a:pt x="3795" y="4058"/>
                  </a:lnTo>
                  <a:lnTo>
                    <a:pt x="3810" y="4022"/>
                  </a:lnTo>
                  <a:lnTo>
                    <a:pt x="3814" y="4013"/>
                  </a:lnTo>
                  <a:lnTo>
                    <a:pt x="3830" y="3978"/>
                  </a:lnTo>
                  <a:lnTo>
                    <a:pt x="3834" y="3969"/>
                  </a:lnTo>
                  <a:lnTo>
                    <a:pt x="3852" y="3934"/>
                  </a:lnTo>
                  <a:lnTo>
                    <a:pt x="3856" y="3926"/>
                  </a:lnTo>
                  <a:lnTo>
                    <a:pt x="3875" y="3892"/>
                  </a:lnTo>
                  <a:lnTo>
                    <a:pt x="3880" y="3882"/>
                  </a:lnTo>
                  <a:lnTo>
                    <a:pt x="3901" y="3849"/>
                  </a:lnTo>
                  <a:lnTo>
                    <a:pt x="3906" y="3841"/>
                  </a:lnTo>
                  <a:lnTo>
                    <a:pt x="3927" y="3808"/>
                  </a:lnTo>
                  <a:lnTo>
                    <a:pt x="3932" y="3801"/>
                  </a:lnTo>
                  <a:lnTo>
                    <a:pt x="3955" y="3769"/>
                  </a:lnTo>
                  <a:lnTo>
                    <a:pt x="3961" y="3761"/>
                  </a:lnTo>
                  <a:lnTo>
                    <a:pt x="3984" y="3731"/>
                  </a:lnTo>
                  <a:lnTo>
                    <a:pt x="3990" y="3723"/>
                  </a:lnTo>
                  <a:lnTo>
                    <a:pt x="4015" y="3693"/>
                  </a:lnTo>
                  <a:lnTo>
                    <a:pt x="4021" y="3686"/>
                  </a:lnTo>
                  <a:lnTo>
                    <a:pt x="4047" y="3657"/>
                  </a:lnTo>
                  <a:lnTo>
                    <a:pt x="4053" y="3651"/>
                  </a:lnTo>
                  <a:lnTo>
                    <a:pt x="4081" y="3623"/>
                  </a:lnTo>
                  <a:lnTo>
                    <a:pt x="4087" y="3616"/>
                  </a:lnTo>
                  <a:lnTo>
                    <a:pt x="4115" y="3589"/>
                  </a:lnTo>
                  <a:lnTo>
                    <a:pt x="4122" y="3583"/>
                  </a:lnTo>
                  <a:lnTo>
                    <a:pt x="4151" y="3557"/>
                  </a:lnTo>
                  <a:lnTo>
                    <a:pt x="4158" y="3551"/>
                  </a:lnTo>
                  <a:lnTo>
                    <a:pt x="4188" y="3526"/>
                  </a:lnTo>
                  <a:lnTo>
                    <a:pt x="4195" y="3520"/>
                  </a:lnTo>
                  <a:lnTo>
                    <a:pt x="4226" y="3496"/>
                  </a:lnTo>
                  <a:lnTo>
                    <a:pt x="4234" y="3491"/>
                  </a:lnTo>
                  <a:lnTo>
                    <a:pt x="4266" y="3468"/>
                  </a:lnTo>
                  <a:lnTo>
                    <a:pt x="4273" y="3463"/>
                  </a:lnTo>
                  <a:lnTo>
                    <a:pt x="4306" y="3441"/>
                  </a:lnTo>
                  <a:lnTo>
                    <a:pt x="4314" y="3436"/>
                  </a:lnTo>
                  <a:lnTo>
                    <a:pt x="4348" y="3416"/>
                  </a:lnTo>
                  <a:lnTo>
                    <a:pt x="4356" y="3411"/>
                  </a:lnTo>
                  <a:lnTo>
                    <a:pt x="4390" y="3392"/>
                  </a:lnTo>
                  <a:lnTo>
                    <a:pt x="4399" y="3388"/>
                  </a:lnTo>
                  <a:lnTo>
                    <a:pt x="4434" y="3370"/>
                  </a:lnTo>
                  <a:lnTo>
                    <a:pt x="4442" y="3366"/>
                  </a:lnTo>
                  <a:lnTo>
                    <a:pt x="4478" y="3350"/>
                  </a:lnTo>
                  <a:lnTo>
                    <a:pt x="4486" y="3346"/>
                  </a:lnTo>
                  <a:lnTo>
                    <a:pt x="4522" y="3331"/>
                  </a:lnTo>
                  <a:lnTo>
                    <a:pt x="4531" y="3328"/>
                  </a:lnTo>
                  <a:lnTo>
                    <a:pt x="4568" y="3314"/>
                  </a:lnTo>
                  <a:lnTo>
                    <a:pt x="4577" y="3311"/>
                  </a:lnTo>
                  <a:lnTo>
                    <a:pt x="4614" y="3299"/>
                  </a:lnTo>
                  <a:lnTo>
                    <a:pt x="4623" y="3296"/>
                  </a:lnTo>
                  <a:lnTo>
                    <a:pt x="4660" y="3285"/>
                  </a:lnTo>
                  <a:lnTo>
                    <a:pt x="4669" y="3283"/>
                  </a:lnTo>
                  <a:lnTo>
                    <a:pt x="4707" y="3273"/>
                  </a:lnTo>
                  <a:lnTo>
                    <a:pt x="4716" y="3271"/>
                  </a:lnTo>
                  <a:lnTo>
                    <a:pt x="4754" y="3263"/>
                  </a:lnTo>
                  <a:lnTo>
                    <a:pt x="4763" y="3262"/>
                  </a:lnTo>
                  <a:lnTo>
                    <a:pt x="4802" y="3255"/>
                  </a:lnTo>
                  <a:lnTo>
                    <a:pt x="4811" y="3254"/>
                  </a:lnTo>
                  <a:lnTo>
                    <a:pt x="4850" y="3249"/>
                  </a:lnTo>
                  <a:lnTo>
                    <a:pt x="4859" y="3248"/>
                  </a:lnTo>
                  <a:lnTo>
                    <a:pt x="4898" y="3244"/>
                  </a:lnTo>
                  <a:lnTo>
                    <a:pt x="4907" y="3243"/>
                  </a:lnTo>
                  <a:lnTo>
                    <a:pt x="4947" y="3241"/>
                  </a:lnTo>
                  <a:lnTo>
                    <a:pt x="4956" y="3241"/>
                  </a:lnTo>
                  <a:lnTo>
                    <a:pt x="4995" y="3240"/>
                  </a:lnTo>
                  <a:lnTo>
                    <a:pt x="5005" y="3240"/>
                  </a:lnTo>
                  <a:lnTo>
                    <a:pt x="5044" y="3241"/>
                  </a:lnTo>
                  <a:lnTo>
                    <a:pt x="5053" y="3241"/>
                  </a:lnTo>
                  <a:lnTo>
                    <a:pt x="5093" y="3243"/>
                  </a:lnTo>
                  <a:lnTo>
                    <a:pt x="5102" y="3244"/>
                  </a:lnTo>
                  <a:lnTo>
                    <a:pt x="5141" y="3248"/>
                  </a:lnTo>
                  <a:lnTo>
                    <a:pt x="5150" y="3249"/>
                  </a:lnTo>
                  <a:lnTo>
                    <a:pt x="5189" y="3254"/>
                  </a:lnTo>
                  <a:lnTo>
                    <a:pt x="5198" y="3255"/>
                  </a:lnTo>
                  <a:lnTo>
                    <a:pt x="5237" y="3262"/>
                  </a:lnTo>
                  <a:lnTo>
                    <a:pt x="5246" y="3263"/>
                  </a:lnTo>
                  <a:lnTo>
                    <a:pt x="5284" y="3271"/>
                  </a:lnTo>
                  <a:lnTo>
                    <a:pt x="5293" y="3273"/>
                  </a:lnTo>
                  <a:lnTo>
                    <a:pt x="5331" y="3283"/>
                  </a:lnTo>
                  <a:lnTo>
                    <a:pt x="5340" y="3285"/>
                  </a:lnTo>
                  <a:lnTo>
                    <a:pt x="5377" y="3296"/>
                  </a:lnTo>
                  <a:lnTo>
                    <a:pt x="5386" y="3299"/>
                  </a:lnTo>
                  <a:lnTo>
                    <a:pt x="5423" y="3311"/>
                  </a:lnTo>
                  <a:lnTo>
                    <a:pt x="5432" y="3314"/>
                  </a:lnTo>
                  <a:lnTo>
                    <a:pt x="5469" y="3328"/>
                  </a:lnTo>
                  <a:lnTo>
                    <a:pt x="5478" y="3331"/>
                  </a:lnTo>
                  <a:lnTo>
                    <a:pt x="5514" y="3346"/>
                  </a:lnTo>
                  <a:lnTo>
                    <a:pt x="5522" y="3350"/>
                  </a:lnTo>
                  <a:lnTo>
                    <a:pt x="5558" y="3366"/>
                  </a:lnTo>
                  <a:lnTo>
                    <a:pt x="5566" y="3370"/>
                  </a:lnTo>
                  <a:lnTo>
                    <a:pt x="5601" y="3388"/>
                  </a:lnTo>
                  <a:lnTo>
                    <a:pt x="5610" y="3392"/>
                  </a:lnTo>
                  <a:lnTo>
                    <a:pt x="5644" y="3411"/>
                  </a:lnTo>
                  <a:lnTo>
                    <a:pt x="5652" y="3416"/>
                  </a:lnTo>
                  <a:lnTo>
                    <a:pt x="5686" y="3436"/>
                  </a:lnTo>
                  <a:lnTo>
                    <a:pt x="5694" y="3441"/>
                  </a:lnTo>
                  <a:lnTo>
                    <a:pt x="5727" y="3463"/>
                  </a:lnTo>
                  <a:lnTo>
                    <a:pt x="5734" y="3468"/>
                  </a:lnTo>
                  <a:lnTo>
                    <a:pt x="5766" y="3491"/>
                  </a:lnTo>
                  <a:lnTo>
                    <a:pt x="5774" y="3496"/>
                  </a:lnTo>
                  <a:lnTo>
                    <a:pt x="5805" y="3520"/>
                  </a:lnTo>
                  <a:lnTo>
                    <a:pt x="5812" y="3526"/>
                  </a:lnTo>
                  <a:lnTo>
                    <a:pt x="5842" y="3551"/>
                  </a:lnTo>
                  <a:lnTo>
                    <a:pt x="5849" y="3557"/>
                  </a:lnTo>
                  <a:lnTo>
                    <a:pt x="5878" y="3583"/>
                  </a:lnTo>
                  <a:lnTo>
                    <a:pt x="5885" y="3589"/>
                  </a:lnTo>
                  <a:lnTo>
                    <a:pt x="5913" y="3616"/>
                  </a:lnTo>
                  <a:lnTo>
                    <a:pt x="5919" y="3623"/>
                  </a:lnTo>
                  <a:lnTo>
                    <a:pt x="5947" y="3651"/>
                  </a:lnTo>
                  <a:lnTo>
                    <a:pt x="5953" y="3657"/>
                  </a:lnTo>
                  <a:lnTo>
                    <a:pt x="5979" y="3686"/>
                  </a:lnTo>
                  <a:lnTo>
                    <a:pt x="5985" y="3693"/>
                  </a:lnTo>
                  <a:lnTo>
                    <a:pt x="6010" y="3723"/>
                  </a:lnTo>
                  <a:lnTo>
                    <a:pt x="6016" y="3731"/>
                  </a:lnTo>
                  <a:lnTo>
                    <a:pt x="6039" y="3761"/>
                  </a:lnTo>
                  <a:lnTo>
                    <a:pt x="6045" y="3769"/>
                  </a:lnTo>
                  <a:lnTo>
                    <a:pt x="6068" y="3801"/>
                  </a:lnTo>
                  <a:lnTo>
                    <a:pt x="6073" y="3808"/>
                  </a:lnTo>
                  <a:lnTo>
                    <a:pt x="6094" y="3841"/>
                  </a:lnTo>
                  <a:lnTo>
                    <a:pt x="6099" y="3849"/>
                  </a:lnTo>
                  <a:lnTo>
                    <a:pt x="6120" y="3882"/>
                  </a:lnTo>
                  <a:lnTo>
                    <a:pt x="6125" y="3892"/>
                  </a:lnTo>
                  <a:lnTo>
                    <a:pt x="6144" y="3926"/>
                  </a:lnTo>
                  <a:lnTo>
                    <a:pt x="6148" y="3934"/>
                  </a:lnTo>
                  <a:lnTo>
                    <a:pt x="6166" y="3969"/>
                  </a:lnTo>
                  <a:lnTo>
                    <a:pt x="6170" y="3978"/>
                  </a:lnTo>
                  <a:lnTo>
                    <a:pt x="6186" y="4013"/>
                  </a:lnTo>
                  <a:lnTo>
                    <a:pt x="6190" y="4022"/>
                  </a:lnTo>
                  <a:lnTo>
                    <a:pt x="6205" y="4058"/>
                  </a:lnTo>
                  <a:lnTo>
                    <a:pt x="6208" y="4066"/>
                  </a:lnTo>
                  <a:lnTo>
                    <a:pt x="6222" y="4103"/>
                  </a:lnTo>
                  <a:lnTo>
                    <a:pt x="6225" y="4112"/>
                  </a:lnTo>
                  <a:lnTo>
                    <a:pt x="6237" y="4149"/>
                  </a:lnTo>
                  <a:lnTo>
                    <a:pt x="6240" y="4158"/>
                  </a:lnTo>
                  <a:lnTo>
                    <a:pt x="6250" y="4195"/>
                  </a:lnTo>
                  <a:lnTo>
                    <a:pt x="6253" y="4204"/>
                  </a:lnTo>
                  <a:lnTo>
                    <a:pt x="6262" y="4242"/>
                  </a:lnTo>
                  <a:lnTo>
                    <a:pt x="6264" y="4251"/>
                  </a:lnTo>
                  <a:lnTo>
                    <a:pt x="6272" y="4289"/>
                  </a:lnTo>
                  <a:lnTo>
                    <a:pt x="6274" y="4298"/>
                  </a:lnTo>
                  <a:lnTo>
                    <a:pt x="6281" y="4337"/>
                  </a:lnTo>
                  <a:lnTo>
                    <a:pt x="6282" y="4346"/>
                  </a:lnTo>
                  <a:lnTo>
                    <a:pt x="6287" y="4385"/>
                  </a:lnTo>
                  <a:lnTo>
                    <a:pt x="6288" y="4394"/>
                  </a:lnTo>
                  <a:lnTo>
                    <a:pt x="6292" y="4433"/>
                  </a:lnTo>
                  <a:lnTo>
                    <a:pt x="6293" y="4442"/>
                  </a:lnTo>
                  <a:lnTo>
                    <a:pt x="6295" y="4482"/>
                  </a:lnTo>
                  <a:close/>
                  <a:moveTo>
                    <a:pt x="5794" y="4595"/>
                  </a:moveTo>
                  <a:lnTo>
                    <a:pt x="5795" y="4565"/>
                  </a:lnTo>
                  <a:lnTo>
                    <a:pt x="5796" y="4535"/>
                  </a:lnTo>
                  <a:lnTo>
                    <a:pt x="5795" y="4505"/>
                  </a:lnTo>
                  <a:lnTo>
                    <a:pt x="5794" y="4476"/>
                  </a:lnTo>
                  <a:lnTo>
                    <a:pt x="5791" y="4446"/>
                  </a:lnTo>
                  <a:lnTo>
                    <a:pt x="5787" y="4417"/>
                  </a:lnTo>
                  <a:lnTo>
                    <a:pt x="5782" y="4387"/>
                  </a:lnTo>
                  <a:lnTo>
                    <a:pt x="5776" y="4358"/>
                  </a:lnTo>
                  <a:lnTo>
                    <a:pt x="5769" y="4329"/>
                  </a:lnTo>
                  <a:lnTo>
                    <a:pt x="5760" y="4301"/>
                  </a:lnTo>
                  <a:lnTo>
                    <a:pt x="5751" y="4272"/>
                  </a:lnTo>
                  <a:lnTo>
                    <a:pt x="5741" y="4244"/>
                  </a:lnTo>
                  <a:lnTo>
                    <a:pt x="5729" y="4217"/>
                  </a:lnTo>
                  <a:lnTo>
                    <a:pt x="5717" y="4189"/>
                  </a:lnTo>
                  <a:lnTo>
                    <a:pt x="5703" y="4163"/>
                  </a:lnTo>
                  <a:lnTo>
                    <a:pt x="5689" y="4137"/>
                  </a:lnTo>
                  <a:lnTo>
                    <a:pt x="5674" y="4112"/>
                  </a:lnTo>
                  <a:lnTo>
                    <a:pt x="5658" y="4087"/>
                  </a:lnTo>
                  <a:lnTo>
                    <a:pt x="5641" y="4063"/>
                  </a:lnTo>
                  <a:lnTo>
                    <a:pt x="5623" y="4040"/>
                  </a:lnTo>
                  <a:lnTo>
                    <a:pt x="5604" y="4017"/>
                  </a:lnTo>
                  <a:lnTo>
                    <a:pt x="5584" y="3995"/>
                  </a:lnTo>
                  <a:lnTo>
                    <a:pt x="5563" y="3973"/>
                  </a:lnTo>
                  <a:lnTo>
                    <a:pt x="5542" y="3953"/>
                  </a:lnTo>
                  <a:lnTo>
                    <a:pt x="5519" y="3933"/>
                  </a:lnTo>
                  <a:lnTo>
                    <a:pt x="5496" y="3914"/>
                  </a:lnTo>
                  <a:lnTo>
                    <a:pt x="5473" y="3896"/>
                  </a:lnTo>
                  <a:lnTo>
                    <a:pt x="5448" y="3878"/>
                  </a:lnTo>
                  <a:lnTo>
                    <a:pt x="5423" y="3862"/>
                  </a:lnTo>
                  <a:lnTo>
                    <a:pt x="5398" y="3846"/>
                  </a:lnTo>
                  <a:lnTo>
                    <a:pt x="5372" y="3832"/>
                  </a:lnTo>
                  <a:lnTo>
                    <a:pt x="5345" y="3819"/>
                  </a:lnTo>
                  <a:lnTo>
                    <a:pt x="5318" y="3806"/>
                  </a:lnTo>
                  <a:lnTo>
                    <a:pt x="5291" y="3795"/>
                  </a:lnTo>
                  <a:lnTo>
                    <a:pt x="5263" y="3784"/>
                  </a:lnTo>
                  <a:lnTo>
                    <a:pt x="5235" y="3775"/>
                  </a:lnTo>
                  <a:lnTo>
                    <a:pt x="5206" y="3767"/>
                  </a:lnTo>
                  <a:lnTo>
                    <a:pt x="5178" y="3760"/>
                  </a:lnTo>
                  <a:lnTo>
                    <a:pt x="5148" y="3754"/>
                  </a:lnTo>
                  <a:lnTo>
                    <a:pt x="5119" y="3749"/>
                  </a:lnTo>
                  <a:lnTo>
                    <a:pt x="5090" y="3745"/>
                  </a:lnTo>
                  <a:lnTo>
                    <a:pt x="5060" y="3742"/>
                  </a:lnTo>
                  <a:lnTo>
                    <a:pt x="5030" y="3741"/>
                  </a:lnTo>
                  <a:lnTo>
                    <a:pt x="5000" y="3740"/>
                  </a:lnTo>
                  <a:lnTo>
                    <a:pt x="4970" y="3741"/>
                  </a:lnTo>
                  <a:lnTo>
                    <a:pt x="4940" y="3742"/>
                  </a:lnTo>
                  <a:lnTo>
                    <a:pt x="4910" y="3745"/>
                  </a:lnTo>
                  <a:lnTo>
                    <a:pt x="4881" y="3749"/>
                  </a:lnTo>
                  <a:lnTo>
                    <a:pt x="4852" y="3754"/>
                  </a:lnTo>
                  <a:lnTo>
                    <a:pt x="4822" y="3760"/>
                  </a:lnTo>
                  <a:lnTo>
                    <a:pt x="4794" y="3767"/>
                  </a:lnTo>
                  <a:lnTo>
                    <a:pt x="4765" y="3775"/>
                  </a:lnTo>
                  <a:lnTo>
                    <a:pt x="4737" y="3784"/>
                  </a:lnTo>
                  <a:lnTo>
                    <a:pt x="4709" y="3795"/>
                  </a:lnTo>
                  <a:lnTo>
                    <a:pt x="4682" y="3806"/>
                  </a:lnTo>
                  <a:lnTo>
                    <a:pt x="4655" y="3819"/>
                  </a:lnTo>
                  <a:lnTo>
                    <a:pt x="4628" y="3832"/>
                  </a:lnTo>
                  <a:lnTo>
                    <a:pt x="4602" y="3846"/>
                  </a:lnTo>
                  <a:lnTo>
                    <a:pt x="4577" y="3862"/>
                  </a:lnTo>
                  <a:lnTo>
                    <a:pt x="4552" y="3878"/>
                  </a:lnTo>
                  <a:lnTo>
                    <a:pt x="4527" y="3896"/>
                  </a:lnTo>
                  <a:lnTo>
                    <a:pt x="4504" y="3914"/>
                  </a:lnTo>
                  <a:lnTo>
                    <a:pt x="4481" y="3933"/>
                  </a:lnTo>
                  <a:lnTo>
                    <a:pt x="4458" y="3953"/>
                  </a:lnTo>
                  <a:lnTo>
                    <a:pt x="4437" y="3973"/>
                  </a:lnTo>
                  <a:lnTo>
                    <a:pt x="4416" y="3995"/>
                  </a:lnTo>
                  <a:lnTo>
                    <a:pt x="4396" y="4017"/>
                  </a:lnTo>
                  <a:lnTo>
                    <a:pt x="4377" y="4040"/>
                  </a:lnTo>
                  <a:lnTo>
                    <a:pt x="4359" y="4063"/>
                  </a:lnTo>
                  <a:lnTo>
                    <a:pt x="4342" y="4087"/>
                  </a:lnTo>
                  <a:lnTo>
                    <a:pt x="4326" y="4112"/>
                  </a:lnTo>
                  <a:lnTo>
                    <a:pt x="4311" y="4137"/>
                  </a:lnTo>
                  <a:lnTo>
                    <a:pt x="4297" y="4163"/>
                  </a:lnTo>
                  <a:lnTo>
                    <a:pt x="4283" y="4189"/>
                  </a:lnTo>
                  <a:lnTo>
                    <a:pt x="4271" y="4217"/>
                  </a:lnTo>
                  <a:lnTo>
                    <a:pt x="4259" y="4244"/>
                  </a:lnTo>
                  <a:lnTo>
                    <a:pt x="4249" y="4272"/>
                  </a:lnTo>
                  <a:lnTo>
                    <a:pt x="4240" y="4301"/>
                  </a:lnTo>
                  <a:lnTo>
                    <a:pt x="4231" y="4329"/>
                  </a:lnTo>
                  <a:lnTo>
                    <a:pt x="4224" y="4358"/>
                  </a:lnTo>
                  <a:lnTo>
                    <a:pt x="4218" y="4387"/>
                  </a:lnTo>
                  <a:lnTo>
                    <a:pt x="4213" y="4417"/>
                  </a:lnTo>
                  <a:lnTo>
                    <a:pt x="4209" y="4446"/>
                  </a:lnTo>
                  <a:lnTo>
                    <a:pt x="4206" y="4476"/>
                  </a:lnTo>
                  <a:lnTo>
                    <a:pt x="4205" y="4505"/>
                  </a:lnTo>
                  <a:lnTo>
                    <a:pt x="4204" y="4535"/>
                  </a:lnTo>
                  <a:lnTo>
                    <a:pt x="4205" y="4565"/>
                  </a:lnTo>
                  <a:lnTo>
                    <a:pt x="4206" y="4595"/>
                  </a:lnTo>
                  <a:lnTo>
                    <a:pt x="4209" y="4624"/>
                  </a:lnTo>
                  <a:lnTo>
                    <a:pt x="4213" y="4654"/>
                  </a:lnTo>
                  <a:lnTo>
                    <a:pt x="4218" y="4683"/>
                  </a:lnTo>
                  <a:lnTo>
                    <a:pt x="4224" y="4712"/>
                  </a:lnTo>
                  <a:lnTo>
                    <a:pt x="4231" y="4741"/>
                  </a:lnTo>
                  <a:lnTo>
                    <a:pt x="4240" y="4770"/>
                  </a:lnTo>
                  <a:lnTo>
                    <a:pt x="4249" y="4798"/>
                  </a:lnTo>
                  <a:lnTo>
                    <a:pt x="4259" y="4826"/>
                  </a:lnTo>
                  <a:lnTo>
                    <a:pt x="4271" y="4853"/>
                  </a:lnTo>
                  <a:lnTo>
                    <a:pt x="4283" y="4881"/>
                  </a:lnTo>
                  <a:lnTo>
                    <a:pt x="4297" y="4907"/>
                  </a:lnTo>
                  <a:lnTo>
                    <a:pt x="4311" y="4933"/>
                  </a:lnTo>
                  <a:lnTo>
                    <a:pt x="4326" y="4958"/>
                  </a:lnTo>
                  <a:lnTo>
                    <a:pt x="4342" y="4983"/>
                  </a:lnTo>
                  <a:lnTo>
                    <a:pt x="4360" y="5008"/>
                  </a:lnTo>
                  <a:lnTo>
                    <a:pt x="4378" y="5031"/>
                  </a:lnTo>
                  <a:lnTo>
                    <a:pt x="4397" y="5054"/>
                  </a:lnTo>
                  <a:lnTo>
                    <a:pt x="4417" y="5076"/>
                  </a:lnTo>
                  <a:lnTo>
                    <a:pt x="4437" y="5098"/>
                  </a:lnTo>
                  <a:lnTo>
                    <a:pt x="4459" y="5118"/>
                  </a:lnTo>
                  <a:lnTo>
                    <a:pt x="4481" y="5138"/>
                  </a:lnTo>
                  <a:lnTo>
                    <a:pt x="4504" y="5157"/>
                  </a:lnTo>
                  <a:lnTo>
                    <a:pt x="4527" y="5175"/>
                  </a:lnTo>
                  <a:lnTo>
                    <a:pt x="4552" y="5193"/>
                  </a:lnTo>
                  <a:lnTo>
                    <a:pt x="4577" y="5209"/>
                  </a:lnTo>
                  <a:lnTo>
                    <a:pt x="4602" y="5225"/>
                  </a:lnTo>
                  <a:lnTo>
                    <a:pt x="4628" y="5239"/>
                  </a:lnTo>
                  <a:lnTo>
                    <a:pt x="4655" y="5252"/>
                  </a:lnTo>
                  <a:lnTo>
                    <a:pt x="4682" y="5265"/>
                  </a:lnTo>
                  <a:lnTo>
                    <a:pt x="4709" y="5276"/>
                  </a:lnTo>
                  <a:lnTo>
                    <a:pt x="4737" y="5287"/>
                  </a:lnTo>
                  <a:lnTo>
                    <a:pt x="4765" y="5296"/>
                  </a:lnTo>
                  <a:lnTo>
                    <a:pt x="4794" y="5304"/>
                  </a:lnTo>
                  <a:lnTo>
                    <a:pt x="4822" y="5311"/>
                  </a:lnTo>
                  <a:lnTo>
                    <a:pt x="4852" y="5317"/>
                  </a:lnTo>
                  <a:lnTo>
                    <a:pt x="4881" y="5322"/>
                  </a:lnTo>
                  <a:lnTo>
                    <a:pt x="4910" y="5326"/>
                  </a:lnTo>
                  <a:lnTo>
                    <a:pt x="4940" y="5329"/>
                  </a:lnTo>
                  <a:lnTo>
                    <a:pt x="4970" y="5330"/>
                  </a:lnTo>
                  <a:lnTo>
                    <a:pt x="5000" y="5331"/>
                  </a:lnTo>
                  <a:lnTo>
                    <a:pt x="5030" y="5330"/>
                  </a:lnTo>
                  <a:lnTo>
                    <a:pt x="5060" y="5329"/>
                  </a:lnTo>
                  <a:lnTo>
                    <a:pt x="5090" y="5326"/>
                  </a:lnTo>
                  <a:lnTo>
                    <a:pt x="5119" y="5322"/>
                  </a:lnTo>
                  <a:lnTo>
                    <a:pt x="5148" y="5317"/>
                  </a:lnTo>
                  <a:lnTo>
                    <a:pt x="5178" y="5311"/>
                  </a:lnTo>
                  <a:lnTo>
                    <a:pt x="5206" y="5304"/>
                  </a:lnTo>
                  <a:lnTo>
                    <a:pt x="5235" y="5296"/>
                  </a:lnTo>
                  <a:lnTo>
                    <a:pt x="5263" y="5287"/>
                  </a:lnTo>
                  <a:lnTo>
                    <a:pt x="5291" y="5276"/>
                  </a:lnTo>
                  <a:lnTo>
                    <a:pt x="5318" y="5265"/>
                  </a:lnTo>
                  <a:lnTo>
                    <a:pt x="5345" y="5252"/>
                  </a:lnTo>
                  <a:lnTo>
                    <a:pt x="5372" y="5239"/>
                  </a:lnTo>
                  <a:lnTo>
                    <a:pt x="5398" y="5225"/>
                  </a:lnTo>
                  <a:lnTo>
                    <a:pt x="5423" y="5209"/>
                  </a:lnTo>
                  <a:lnTo>
                    <a:pt x="5448" y="5193"/>
                  </a:lnTo>
                  <a:lnTo>
                    <a:pt x="5473" y="5175"/>
                  </a:lnTo>
                  <a:lnTo>
                    <a:pt x="5496" y="5157"/>
                  </a:lnTo>
                  <a:lnTo>
                    <a:pt x="5519" y="5138"/>
                  </a:lnTo>
                  <a:lnTo>
                    <a:pt x="5541" y="5118"/>
                  </a:lnTo>
                  <a:lnTo>
                    <a:pt x="5563" y="5098"/>
                  </a:lnTo>
                  <a:lnTo>
                    <a:pt x="5583" y="5076"/>
                  </a:lnTo>
                  <a:lnTo>
                    <a:pt x="5603" y="5054"/>
                  </a:lnTo>
                  <a:lnTo>
                    <a:pt x="5622" y="5031"/>
                  </a:lnTo>
                  <a:lnTo>
                    <a:pt x="5640" y="5008"/>
                  </a:lnTo>
                  <a:lnTo>
                    <a:pt x="5658" y="4983"/>
                  </a:lnTo>
                  <a:lnTo>
                    <a:pt x="5674" y="4958"/>
                  </a:lnTo>
                  <a:lnTo>
                    <a:pt x="5689" y="4933"/>
                  </a:lnTo>
                  <a:lnTo>
                    <a:pt x="5703" y="4907"/>
                  </a:lnTo>
                  <a:lnTo>
                    <a:pt x="5717" y="4881"/>
                  </a:lnTo>
                  <a:lnTo>
                    <a:pt x="5729" y="4853"/>
                  </a:lnTo>
                  <a:lnTo>
                    <a:pt x="5741" y="4826"/>
                  </a:lnTo>
                  <a:lnTo>
                    <a:pt x="5751" y="4798"/>
                  </a:lnTo>
                  <a:lnTo>
                    <a:pt x="5760" y="4770"/>
                  </a:lnTo>
                  <a:lnTo>
                    <a:pt x="5769" y="4741"/>
                  </a:lnTo>
                  <a:lnTo>
                    <a:pt x="5776" y="4712"/>
                  </a:lnTo>
                  <a:lnTo>
                    <a:pt x="5782" y="4683"/>
                  </a:lnTo>
                  <a:lnTo>
                    <a:pt x="5787" y="4654"/>
                  </a:lnTo>
                  <a:lnTo>
                    <a:pt x="5791" y="4624"/>
                  </a:lnTo>
                  <a:lnTo>
                    <a:pt x="5794" y="45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7" name="Google Shape;697;p7">
            <a:extLst>
              <a:ext uri="{FF2B5EF4-FFF2-40B4-BE49-F238E27FC236}">
                <a16:creationId xmlns:a16="http://schemas.microsoft.com/office/drawing/2014/main" id="{2E80B85D-B383-4D11-B86A-CF17B5ABD10D}"/>
              </a:ext>
            </a:extLst>
          </p:cNvPr>
          <p:cNvGrpSpPr/>
          <p:nvPr/>
        </p:nvGrpSpPr>
        <p:grpSpPr>
          <a:xfrm>
            <a:off x="7491762" y="3559635"/>
            <a:ext cx="633600" cy="633600"/>
            <a:chOff x="1830237" y="4459160"/>
            <a:chExt cx="633600" cy="633600"/>
          </a:xfrm>
          <a:solidFill>
            <a:schemeClr val="bg1"/>
          </a:solidFill>
        </p:grpSpPr>
        <p:sp>
          <p:nvSpPr>
            <p:cNvPr id="278" name="Google Shape;698;p7">
              <a:extLst>
                <a:ext uri="{FF2B5EF4-FFF2-40B4-BE49-F238E27FC236}">
                  <a16:creationId xmlns:a16="http://schemas.microsoft.com/office/drawing/2014/main" id="{7617DA83-52D5-47D7-9E86-D4A350D37D12}"/>
                </a:ext>
              </a:extLst>
            </p:cNvPr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270" y="5122"/>
                  </a:moveTo>
                  <a:lnTo>
                    <a:pt x="5730" y="5122"/>
                  </a:lnTo>
                  <a:lnTo>
                    <a:pt x="5730" y="7555"/>
                  </a:lnTo>
                  <a:lnTo>
                    <a:pt x="4270" y="8528"/>
                  </a:lnTo>
                  <a:lnTo>
                    <a:pt x="4270" y="51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699;p7">
              <a:extLst>
                <a:ext uri="{FF2B5EF4-FFF2-40B4-BE49-F238E27FC236}">
                  <a16:creationId xmlns:a16="http://schemas.microsoft.com/office/drawing/2014/main" id="{A10E2DFD-4D33-4612-AE8E-E1870C69626C}"/>
                </a:ext>
              </a:extLst>
            </p:cNvPr>
            <p:cNvSpPr/>
            <p:nvPr/>
          </p:nvSpPr>
          <p:spPr>
            <a:xfrm>
              <a:off x="183023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20" y="5210"/>
                  </a:moveTo>
                  <a:lnTo>
                    <a:pt x="1155" y="1628"/>
                  </a:lnTo>
                  <a:lnTo>
                    <a:pt x="1136" y="1601"/>
                  </a:lnTo>
                  <a:lnTo>
                    <a:pt x="1121" y="1572"/>
                  </a:lnTo>
                  <a:lnTo>
                    <a:pt x="1110" y="1541"/>
                  </a:lnTo>
                  <a:lnTo>
                    <a:pt x="1103" y="1508"/>
                  </a:lnTo>
                  <a:lnTo>
                    <a:pt x="1100" y="1476"/>
                  </a:lnTo>
                  <a:lnTo>
                    <a:pt x="1102" y="1443"/>
                  </a:lnTo>
                  <a:lnTo>
                    <a:pt x="1108" y="1410"/>
                  </a:lnTo>
                  <a:lnTo>
                    <a:pt x="1118" y="1379"/>
                  </a:lnTo>
                  <a:lnTo>
                    <a:pt x="1132" y="1349"/>
                  </a:lnTo>
                  <a:lnTo>
                    <a:pt x="1150" y="1321"/>
                  </a:lnTo>
                  <a:lnTo>
                    <a:pt x="1172" y="1296"/>
                  </a:lnTo>
                  <a:lnTo>
                    <a:pt x="1197" y="1275"/>
                  </a:lnTo>
                  <a:lnTo>
                    <a:pt x="1224" y="1256"/>
                  </a:lnTo>
                  <a:lnTo>
                    <a:pt x="1254" y="1241"/>
                  </a:lnTo>
                  <a:lnTo>
                    <a:pt x="1285" y="1231"/>
                  </a:lnTo>
                  <a:lnTo>
                    <a:pt x="1317" y="1224"/>
                  </a:lnTo>
                  <a:lnTo>
                    <a:pt x="1350" y="1222"/>
                  </a:lnTo>
                  <a:lnTo>
                    <a:pt x="8650" y="1222"/>
                  </a:lnTo>
                  <a:lnTo>
                    <a:pt x="8683" y="1224"/>
                  </a:lnTo>
                  <a:lnTo>
                    <a:pt x="8715" y="1231"/>
                  </a:lnTo>
                  <a:lnTo>
                    <a:pt x="8746" y="1241"/>
                  </a:lnTo>
                  <a:lnTo>
                    <a:pt x="8776" y="1256"/>
                  </a:lnTo>
                  <a:lnTo>
                    <a:pt x="8803" y="1275"/>
                  </a:lnTo>
                  <a:lnTo>
                    <a:pt x="8828" y="1296"/>
                  </a:lnTo>
                  <a:lnTo>
                    <a:pt x="8850" y="1321"/>
                  </a:lnTo>
                  <a:lnTo>
                    <a:pt x="8868" y="1349"/>
                  </a:lnTo>
                  <a:lnTo>
                    <a:pt x="8882" y="1379"/>
                  </a:lnTo>
                  <a:lnTo>
                    <a:pt x="8892" y="1410"/>
                  </a:lnTo>
                  <a:lnTo>
                    <a:pt x="8898" y="1443"/>
                  </a:lnTo>
                  <a:lnTo>
                    <a:pt x="8900" y="1476"/>
                  </a:lnTo>
                  <a:lnTo>
                    <a:pt x="8897" y="1508"/>
                  </a:lnTo>
                  <a:lnTo>
                    <a:pt x="8890" y="1541"/>
                  </a:lnTo>
                  <a:lnTo>
                    <a:pt x="8879" y="1572"/>
                  </a:lnTo>
                  <a:lnTo>
                    <a:pt x="8864" y="1601"/>
                  </a:lnTo>
                  <a:lnTo>
                    <a:pt x="8845" y="1628"/>
                  </a:lnTo>
                  <a:lnTo>
                    <a:pt x="5980" y="5210"/>
                  </a:lnTo>
                  <a:lnTo>
                    <a:pt x="5980" y="7555"/>
                  </a:lnTo>
                  <a:lnTo>
                    <a:pt x="5978" y="7586"/>
                  </a:lnTo>
                  <a:lnTo>
                    <a:pt x="5972" y="7616"/>
                  </a:lnTo>
                  <a:lnTo>
                    <a:pt x="5963" y="7645"/>
                  </a:lnTo>
                  <a:lnTo>
                    <a:pt x="5950" y="7673"/>
                  </a:lnTo>
                  <a:lnTo>
                    <a:pt x="5934" y="7699"/>
                  </a:lnTo>
                  <a:lnTo>
                    <a:pt x="5915" y="7723"/>
                  </a:lnTo>
                  <a:lnTo>
                    <a:pt x="5893" y="7744"/>
                  </a:lnTo>
                  <a:lnTo>
                    <a:pt x="5869" y="7763"/>
                  </a:lnTo>
                  <a:lnTo>
                    <a:pt x="4409" y="8736"/>
                  </a:lnTo>
                  <a:lnTo>
                    <a:pt x="4379" y="8753"/>
                  </a:lnTo>
                  <a:lnTo>
                    <a:pt x="4348" y="8765"/>
                  </a:lnTo>
                  <a:lnTo>
                    <a:pt x="4316" y="8774"/>
                  </a:lnTo>
                  <a:lnTo>
                    <a:pt x="4282" y="8778"/>
                  </a:lnTo>
                  <a:lnTo>
                    <a:pt x="4248" y="8777"/>
                  </a:lnTo>
                  <a:lnTo>
                    <a:pt x="4215" y="8772"/>
                  </a:lnTo>
                  <a:lnTo>
                    <a:pt x="4183" y="8762"/>
                  </a:lnTo>
                  <a:lnTo>
                    <a:pt x="4152" y="8748"/>
                  </a:lnTo>
                  <a:lnTo>
                    <a:pt x="4123" y="8731"/>
                  </a:lnTo>
                  <a:lnTo>
                    <a:pt x="4098" y="8709"/>
                  </a:lnTo>
                  <a:lnTo>
                    <a:pt x="4075" y="8684"/>
                  </a:lnTo>
                  <a:lnTo>
                    <a:pt x="4056" y="8656"/>
                  </a:lnTo>
                  <a:lnTo>
                    <a:pt x="4040" y="8626"/>
                  </a:lnTo>
                  <a:lnTo>
                    <a:pt x="4029" y="8595"/>
                  </a:lnTo>
                  <a:lnTo>
                    <a:pt x="4022" y="8562"/>
                  </a:lnTo>
                  <a:lnTo>
                    <a:pt x="4020" y="8528"/>
                  </a:lnTo>
                  <a:lnTo>
                    <a:pt x="4020" y="5210"/>
                  </a:lnTo>
                  <a:close/>
                  <a:moveTo>
                    <a:pt x="8130" y="1722"/>
                  </a:moveTo>
                  <a:lnTo>
                    <a:pt x="1870" y="1722"/>
                  </a:lnTo>
                  <a:lnTo>
                    <a:pt x="4390" y="4872"/>
                  </a:lnTo>
                  <a:lnTo>
                    <a:pt x="5610" y="4872"/>
                  </a:lnTo>
                  <a:lnTo>
                    <a:pt x="8130" y="1722"/>
                  </a:lnTo>
                  <a:close/>
                  <a:moveTo>
                    <a:pt x="5480" y="7421"/>
                  </a:moveTo>
                  <a:lnTo>
                    <a:pt x="5480" y="5372"/>
                  </a:lnTo>
                  <a:lnTo>
                    <a:pt x="4520" y="5372"/>
                  </a:lnTo>
                  <a:lnTo>
                    <a:pt x="4520" y="8061"/>
                  </a:lnTo>
                  <a:lnTo>
                    <a:pt x="5480" y="74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" name="Google Shape;700;p7">
            <a:extLst>
              <a:ext uri="{FF2B5EF4-FFF2-40B4-BE49-F238E27FC236}">
                <a16:creationId xmlns:a16="http://schemas.microsoft.com/office/drawing/2014/main" id="{F3C7B3EF-03DD-49F6-AB4F-4422AD6D0114}"/>
              </a:ext>
            </a:extLst>
          </p:cNvPr>
          <p:cNvGrpSpPr/>
          <p:nvPr/>
        </p:nvGrpSpPr>
        <p:grpSpPr>
          <a:xfrm>
            <a:off x="8624067" y="3559635"/>
            <a:ext cx="633600" cy="633600"/>
            <a:chOff x="1830237" y="5358687"/>
            <a:chExt cx="633600" cy="633600"/>
          </a:xfrm>
          <a:solidFill>
            <a:schemeClr val="bg1"/>
          </a:solidFill>
        </p:grpSpPr>
        <p:sp>
          <p:nvSpPr>
            <p:cNvPr id="281" name="Google Shape;701;p7">
              <a:extLst>
                <a:ext uri="{FF2B5EF4-FFF2-40B4-BE49-F238E27FC236}">
                  <a16:creationId xmlns:a16="http://schemas.microsoft.com/office/drawing/2014/main" id="{46EFF658-B443-401E-BB0C-4409854065E3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1" y="4084"/>
                  </a:moveTo>
                  <a:lnTo>
                    <a:pt x="4771" y="4108"/>
                  </a:lnTo>
                  <a:lnTo>
                    <a:pt x="4769" y="4131"/>
                  </a:lnTo>
                  <a:lnTo>
                    <a:pt x="4767" y="4155"/>
                  </a:lnTo>
                  <a:lnTo>
                    <a:pt x="4764" y="4178"/>
                  </a:lnTo>
                  <a:lnTo>
                    <a:pt x="4760" y="4201"/>
                  </a:lnTo>
                  <a:lnTo>
                    <a:pt x="4755" y="4224"/>
                  </a:lnTo>
                  <a:lnTo>
                    <a:pt x="4750" y="4247"/>
                  </a:lnTo>
                  <a:lnTo>
                    <a:pt x="4743" y="4270"/>
                  </a:lnTo>
                  <a:lnTo>
                    <a:pt x="4736" y="4292"/>
                  </a:lnTo>
                  <a:lnTo>
                    <a:pt x="4728" y="4314"/>
                  </a:lnTo>
                  <a:lnTo>
                    <a:pt x="4719" y="4336"/>
                  </a:lnTo>
                  <a:lnTo>
                    <a:pt x="4709" y="4357"/>
                  </a:lnTo>
                  <a:lnTo>
                    <a:pt x="4698" y="4378"/>
                  </a:lnTo>
                  <a:lnTo>
                    <a:pt x="4687" y="4399"/>
                  </a:lnTo>
                  <a:lnTo>
                    <a:pt x="4675" y="4419"/>
                  </a:lnTo>
                  <a:lnTo>
                    <a:pt x="4662" y="4439"/>
                  </a:lnTo>
                  <a:lnTo>
                    <a:pt x="4648" y="4458"/>
                  </a:lnTo>
                  <a:lnTo>
                    <a:pt x="4634" y="4477"/>
                  </a:lnTo>
                  <a:lnTo>
                    <a:pt x="4618" y="4495"/>
                  </a:lnTo>
                  <a:lnTo>
                    <a:pt x="4603" y="4513"/>
                  </a:lnTo>
                  <a:lnTo>
                    <a:pt x="4586" y="4529"/>
                  </a:lnTo>
                  <a:lnTo>
                    <a:pt x="4570" y="4546"/>
                  </a:lnTo>
                  <a:lnTo>
                    <a:pt x="4552" y="4561"/>
                  </a:lnTo>
                  <a:lnTo>
                    <a:pt x="4534" y="4576"/>
                  </a:lnTo>
                  <a:lnTo>
                    <a:pt x="4515" y="4590"/>
                  </a:lnTo>
                  <a:lnTo>
                    <a:pt x="4496" y="4604"/>
                  </a:lnTo>
                  <a:lnTo>
                    <a:pt x="4476" y="4617"/>
                  </a:lnTo>
                  <a:lnTo>
                    <a:pt x="4456" y="4629"/>
                  </a:lnTo>
                  <a:lnTo>
                    <a:pt x="4435" y="4641"/>
                  </a:lnTo>
                  <a:lnTo>
                    <a:pt x="4414" y="4651"/>
                  </a:lnTo>
                  <a:lnTo>
                    <a:pt x="4393" y="4661"/>
                  </a:lnTo>
                  <a:lnTo>
                    <a:pt x="4371" y="4670"/>
                  </a:lnTo>
                  <a:lnTo>
                    <a:pt x="4349" y="4679"/>
                  </a:lnTo>
                  <a:lnTo>
                    <a:pt x="4327" y="4686"/>
                  </a:lnTo>
                  <a:lnTo>
                    <a:pt x="4304" y="4692"/>
                  </a:lnTo>
                  <a:lnTo>
                    <a:pt x="4281" y="4698"/>
                  </a:lnTo>
                  <a:lnTo>
                    <a:pt x="4258" y="4703"/>
                  </a:lnTo>
                  <a:lnTo>
                    <a:pt x="4235" y="4707"/>
                  </a:lnTo>
                  <a:lnTo>
                    <a:pt x="4212" y="4710"/>
                  </a:lnTo>
                  <a:lnTo>
                    <a:pt x="4188" y="4712"/>
                  </a:lnTo>
                  <a:lnTo>
                    <a:pt x="4165" y="4714"/>
                  </a:lnTo>
                  <a:lnTo>
                    <a:pt x="4141" y="4714"/>
                  </a:lnTo>
                  <a:lnTo>
                    <a:pt x="4117" y="4714"/>
                  </a:lnTo>
                  <a:lnTo>
                    <a:pt x="4094" y="4712"/>
                  </a:lnTo>
                  <a:lnTo>
                    <a:pt x="4071" y="4710"/>
                  </a:lnTo>
                  <a:lnTo>
                    <a:pt x="4047" y="4707"/>
                  </a:lnTo>
                  <a:lnTo>
                    <a:pt x="4024" y="4703"/>
                  </a:lnTo>
                  <a:lnTo>
                    <a:pt x="4001" y="4698"/>
                  </a:lnTo>
                  <a:lnTo>
                    <a:pt x="3978" y="4692"/>
                  </a:lnTo>
                  <a:lnTo>
                    <a:pt x="3956" y="4686"/>
                  </a:lnTo>
                  <a:lnTo>
                    <a:pt x="3933" y="4679"/>
                  </a:lnTo>
                  <a:lnTo>
                    <a:pt x="3911" y="4670"/>
                  </a:lnTo>
                  <a:lnTo>
                    <a:pt x="3889" y="4661"/>
                  </a:lnTo>
                  <a:lnTo>
                    <a:pt x="3868" y="4651"/>
                  </a:lnTo>
                  <a:lnTo>
                    <a:pt x="3847" y="4641"/>
                  </a:lnTo>
                  <a:lnTo>
                    <a:pt x="3826" y="4629"/>
                  </a:lnTo>
                  <a:lnTo>
                    <a:pt x="3806" y="4617"/>
                  </a:lnTo>
                  <a:lnTo>
                    <a:pt x="3786" y="4604"/>
                  </a:lnTo>
                  <a:lnTo>
                    <a:pt x="3767" y="4590"/>
                  </a:lnTo>
                  <a:lnTo>
                    <a:pt x="3748" y="4576"/>
                  </a:lnTo>
                  <a:lnTo>
                    <a:pt x="3730" y="4561"/>
                  </a:lnTo>
                  <a:lnTo>
                    <a:pt x="3713" y="4546"/>
                  </a:lnTo>
                  <a:lnTo>
                    <a:pt x="3696" y="4529"/>
                  </a:lnTo>
                  <a:lnTo>
                    <a:pt x="3680" y="4513"/>
                  </a:lnTo>
                  <a:lnTo>
                    <a:pt x="3664" y="4495"/>
                  </a:lnTo>
                  <a:lnTo>
                    <a:pt x="3649" y="4477"/>
                  </a:lnTo>
                  <a:lnTo>
                    <a:pt x="3635" y="4458"/>
                  </a:lnTo>
                  <a:lnTo>
                    <a:pt x="3621" y="4439"/>
                  </a:lnTo>
                  <a:lnTo>
                    <a:pt x="3608" y="4419"/>
                  </a:lnTo>
                  <a:lnTo>
                    <a:pt x="3596" y="4399"/>
                  </a:lnTo>
                  <a:lnTo>
                    <a:pt x="3585" y="4378"/>
                  </a:lnTo>
                  <a:lnTo>
                    <a:pt x="3574" y="4357"/>
                  </a:lnTo>
                  <a:lnTo>
                    <a:pt x="3564" y="4336"/>
                  </a:lnTo>
                  <a:lnTo>
                    <a:pt x="3555" y="4314"/>
                  </a:lnTo>
                  <a:lnTo>
                    <a:pt x="3547" y="4292"/>
                  </a:lnTo>
                  <a:lnTo>
                    <a:pt x="3540" y="4270"/>
                  </a:lnTo>
                  <a:lnTo>
                    <a:pt x="3533" y="4247"/>
                  </a:lnTo>
                  <a:lnTo>
                    <a:pt x="3528" y="4224"/>
                  </a:lnTo>
                  <a:lnTo>
                    <a:pt x="3523" y="4201"/>
                  </a:lnTo>
                  <a:lnTo>
                    <a:pt x="3519" y="4178"/>
                  </a:lnTo>
                  <a:lnTo>
                    <a:pt x="3516" y="4155"/>
                  </a:lnTo>
                  <a:lnTo>
                    <a:pt x="3514" y="4131"/>
                  </a:lnTo>
                  <a:lnTo>
                    <a:pt x="3512" y="4108"/>
                  </a:lnTo>
                  <a:lnTo>
                    <a:pt x="3512" y="4084"/>
                  </a:lnTo>
                  <a:lnTo>
                    <a:pt x="3512" y="4060"/>
                  </a:lnTo>
                  <a:lnTo>
                    <a:pt x="3514" y="4037"/>
                  </a:lnTo>
                  <a:lnTo>
                    <a:pt x="3516" y="4014"/>
                  </a:lnTo>
                  <a:lnTo>
                    <a:pt x="3519" y="3990"/>
                  </a:lnTo>
                  <a:lnTo>
                    <a:pt x="3523" y="3967"/>
                  </a:lnTo>
                  <a:lnTo>
                    <a:pt x="3528" y="3944"/>
                  </a:lnTo>
                  <a:lnTo>
                    <a:pt x="3533" y="3921"/>
                  </a:lnTo>
                  <a:lnTo>
                    <a:pt x="3540" y="3899"/>
                  </a:lnTo>
                  <a:lnTo>
                    <a:pt x="3547" y="3876"/>
                  </a:lnTo>
                  <a:lnTo>
                    <a:pt x="3555" y="3854"/>
                  </a:lnTo>
                  <a:lnTo>
                    <a:pt x="3564" y="3832"/>
                  </a:lnTo>
                  <a:lnTo>
                    <a:pt x="3574" y="3811"/>
                  </a:lnTo>
                  <a:lnTo>
                    <a:pt x="3585" y="3790"/>
                  </a:lnTo>
                  <a:lnTo>
                    <a:pt x="3596" y="3769"/>
                  </a:lnTo>
                  <a:lnTo>
                    <a:pt x="3608" y="3749"/>
                  </a:lnTo>
                  <a:lnTo>
                    <a:pt x="3621" y="3729"/>
                  </a:lnTo>
                  <a:lnTo>
                    <a:pt x="3635" y="3710"/>
                  </a:lnTo>
                  <a:lnTo>
                    <a:pt x="3649" y="3691"/>
                  </a:lnTo>
                  <a:lnTo>
                    <a:pt x="3664" y="3673"/>
                  </a:lnTo>
                  <a:lnTo>
                    <a:pt x="3680" y="3655"/>
                  </a:lnTo>
                  <a:lnTo>
                    <a:pt x="3696" y="3639"/>
                  </a:lnTo>
                  <a:lnTo>
                    <a:pt x="3713" y="3622"/>
                  </a:lnTo>
                  <a:lnTo>
                    <a:pt x="3730" y="3607"/>
                  </a:lnTo>
                  <a:lnTo>
                    <a:pt x="3748" y="3592"/>
                  </a:lnTo>
                  <a:lnTo>
                    <a:pt x="3767" y="3578"/>
                  </a:lnTo>
                  <a:lnTo>
                    <a:pt x="3786" y="3564"/>
                  </a:lnTo>
                  <a:lnTo>
                    <a:pt x="3806" y="3551"/>
                  </a:lnTo>
                  <a:lnTo>
                    <a:pt x="3826" y="3539"/>
                  </a:lnTo>
                  <a:lnTo>
                    <a:pt x="3847" y="3527"/>
                  </a:lnTo>
                  <a:lnTo>
                    <a:pt x="3868" y="3517"/>
                  </a:lnTo>
                  <a:lnTo>
                    <a:pt x="3889" y="3507"/>
                  </a:lnTo>
                  <a:lnTo>
                    <a:pt x="3911" y="3498"/>
                  </a:lnTo>
                  <a:lnTo>
                    <a:pt x="3933" y="3489"/>
                  </a:lnTo>
                  <a:lnTo>
                    <a:pt x="3956" y="3482"/>
                  </a:lnTo>
                  <a:lnTo>
                    <a:pt x="3978" y="3476"/>
                  </a:lnTo>
                  <a:lnTo>
                    <a:pt x="4001" y="3470"/>
                  </a:lnTo>
                  <a:lnTo>
                    <a:pt x="4024" y="3465"/>
                  </a:lnTo>
                  <a:lnTo>
                    <a:pt x="4047" y="3461"/>
                  </a:lnTo>
                  <a:lnTo>
                    <a:pt x="4071" y="3458"/>
                  </a:lnTo>
                  <a:lnTo>
                    <a:pt x="4094" y="3456"/>
                  </a:lnTo>
                  <a:lnTo>
                    <a:pt x="4117" y="3454"/>
                  </a:lnTo>
                  <a:lnTo>
                    <a:pt x="4141" y="3454"/>
                  </a:lnTo>
                  <a:lnTo>
                    <a:pt x="4165" y="3454"/>
                  </a:lnTo>
                  <a:lnTo>
                    <a:pt x="4188" y="3456"/>
                  </a:lnTo>
                  <a:lnTo>
                    <a:pt x="4212" y="3458"/>
                  </a:lnTo>
                  <a:lnTo>
                    <a:pt x="4235" y="3461"/>
                  </a:lnTo>
                  <a:lnTo>
                    <a:pt x="4258" y="3465"/>
                  </a:lnTo>
                  <a:lnTo>
                    <a:pt x="4281" y="3470"/>
                  </a:lnTo>
                  <a:lnTo>
                    <a:pt x="4304" y="3475"/>
                  </a:lnTo>
                  <a:lnTo>
                    <a:pt x="4327" y="3482"/>
                  </a:lnTo>
                  <a:lnTo>
                    <a:pt x="4349" y="3489"/>
                  </a:lnTo>
                  <a:lnTo>
                    <a:pt x="4371" y="3498"/>
                  </a:lnTo>
                  <a:lnTo>
                    <a:pt x="4393" y="3507"/>
                  </a:lnTo>
                  <a:lnTo>
                    <a:pt x="4414" y="3517"/>
                  </a:lnTo>
                  <a:lnTo>
                    <a:pt x="4435" y="3527"/>
                  </a:lnTo>
                  <a:lnTo>
                    <a:pt x="4456" y="3539"/>
                  </a:lnTo>
                  <a:lnTo>
                    <a:pt x="4476" y="3551"/>
                  </a:lnTo>
                  <a:lnTo>
                    <a:pt x="4496" y="3564"/>
                  </a:lnTo>
                  <a:lnTo>
                    <a:pt x="4515" y="3578"/>
                  </a:lnTo>
                  <a:lnTo>
                    <a:pt x="4534" y="3592"/>
                  </a:lnTo>
                  <a:lnTo>
                    <a:pt x="4552" y="3607"/>
                  </a:lnTo>
                  <a:lnTo>
                    <a:pt x="4570" y="3622"/>
                  </a:lnTo>
                  <a:lnTo>
                    <a:pt x="4586" y="3639"/>
                  </a:lnTo>
                  <a:lnTo>
                    <a:pt x="4603" y="3655"/>
                  </a:lnTo>
                  <a:lnTo>
                    <a:pt x="4618" y="3673"/>
                  </a:lnTo>
                  <a:lnTo>
                    <a:pt x="4634" y="3691"/>
                  </a:lnTo>
                  <a:lnTo>
                    <a:pt x="4648" y="3710"/>
                  </a:lnTo>
                  <a:lnTo>
                    <a:pt x="4662" y="3729"/>
                  </a:lnTo>
                  <a:lnTo>
                    <a:pt x="4675" y="3749"/>
                  </a:lnTo>
                  <a:lnTo>
                    <a:pt x="4687" y="3769"/>
                  </a:lnTo>
                  <a:lnTo>
                    <a:pt x="4698" y="3790"/>
                  </a:lnTo>
                  <a:lnTo>
                    <a:pt x="4709" y="3811"/>
                  </a:lnTo>
                  <a:lnTo>
                    <a:pt x="4719" y="3832"/>
                  </a:lnTo>
                  <a:lnTo>
                    <a:pt x="4728" y="3854"/>
                  </a:lnTo>
                  <a:lnTo>
                    <a:pt x="4736" y="3876"/>
                  </a:lnTo>
                  <a:lnTo>
                    <a:pt x="4743" y="3899"/>
                  </a:lnTo>
                  <a:lnTo>
                    <a:pt x="4750" y="3921"/>
                  </a:lnTo>
                  <a:lnTo>
                    <a:pt x="4755" y="3944"/>
                  </a:lnTo>
                  <a:lnTo>
                    <a:pt x="4760" y="3967"/>
                  </a:lnTo>
                  <a:lnTo>
                    <a:pt x="4764" y="3990"/>
                  </a:lnTo>
                  <a:lnTo>
                    <a:pt x="4767" y="4014"/>
                  </a:lnTo>
                  <a:lnTo>
                    <a:pt x="4769" y="4037"/>
                  </a:lnTo>
                  <a:lnTo>
                    <a:pt x="4771" y="4060"/>
                  </a:lnTo>
                  <a:lnTo>
                    <a:pt x="4771" y="40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702;p7">
              <a:extLst>
                <a:ext uri="{FF2B5EF4-FFF2-40B4-BE49-F238E27FC236}">
                  <a16:creationId xmlns:a16="http://schemas.microsoft.com/office/drawing/2014/main" id="{299E54D2-F1E9-48F8-9AD7-E7502A93973C}"/>
                </a:ext>
              </a:extLst>
            </p:cNvPr>
            <p:cNvSpPr/>
            <p:nvPr/>
          </p:nvSpPr>
          <p:spPr>
            <a:xfrm>
              <a:off x="1830237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46" y="4856"/>
                  </a:moveTo>
                  <a:lnTo>
                    <a:pt x="2792" y="2108"/>
                  </a:lnTo>
                  <a:lnTo>
                    <a:pt x="2814" y="2081"/>
                  </a:lnTo>
                  <a:lnTo>
                    <a:pt x="2838" y="2058"/>
                  </a:lnTo>
                  <a:lnTo>
                    <a:pt x="2866" y="2038"/>
                  </a:lnTo>
                  <a:lnTo>
                    <a:pt x="2897" y="2023"/>
                  </a:lnTo>
                  <a:lnTo>
                    <a:pt x="2929" y="2011"/>
                  </a:lnTo>
                  <a:lnTo>
                    <a:pt x="2962" y="2004"/>
                  </a:lnTo>
                  <a:lnTo>
                    <a:pt x="2996" y="2002"/>
                  </a:lnTo>
                  <a:lnTo>
                    <a:pt x="8492" y="2002"/>
                  </a:lnTo>
                  <a:lnTo>
                    <a:pt x="8497" y="2002"/>
                  </a:lnTo>
                  <a:lnTo>
                    <a:pt x="8514" y="2002"/>
                  </a:lnTo>
                  <a:lnTo>
                    <a:pt x="8523" y="2003"/>
                  </a:lnTo>
                  <a:lnTo>
                    <a:pt x="8540" y="2004"/>
                  </a:lnTo>
                  <a:lnTo>
                    <a:pt x="8550" y="2004"/>
                  </a:lnTo>
                  <a:lnTo>
                    <a:pt x="8567" y="2006"/>
                  </a:lnTo>
                  <a:lnTo>
                    <a:pt x="8576" y="2007"/>
                  </a:lnTo>
                  <a:lnTo>
                    <a:pt x="8593" y="2009"/>
                  </a:lnTo>
                  <a:lnTo>
                    <a:pt x="8602" y="2011"/>
                  </a:lnTo>
                  <a:lnTo>
                    <a:pt x="8619" y="2014"/>
                  </a:lnTo>
                  <a:lnTo>
                    <a:pt x="8628" y="2015"/>
                  </a:lnTo>
                  <a:lnTo>
                    <a:pt x="8645" y="2019"/>
                  </a:lnTo>
                  <a:lnTo>
                    <a:pt x="8654" y="2021"/>
                  </a:lnTo>
                  <a:lnTo>
                    <a:pt x="8671" y="2025"/>
                  </a:lnTo>
                  <a:lnTo>
                    <a:pt x="8680" y="2028"/>
                  </a:lnTo>
                  <a:lnTo>
                    <a:pt x="8696" y="2032"/>
                  </a:lnTo>
                  <a:lnTo>
                    <a:pt x="8705" y="2035"/>
                  </a:lnTo>
                  <a:lnTo>
                    <a:pt x="8722" y="2040"/>
                  </a:lnTo>
                  <a:lnTo>
                    <a:pt x="8731" y="2044"/>
                  </a:lnTo>
                  <a:lnTo>
                    <a:pt x="8747" y="2050"/>
                  </a:lnTo>
                  <a:lnTo>
                    <a:pt x="8755" y="2053"/>
                  </a:lnTo>
                  <a:lnTo>
                    <a:pt x="8771" y="2060"/>
                  </a:lnTo>
                  <a:lnTo>
                    <a:pt x="8780" y="2064"/>
                  </a:lnTo>
                  <a:lnTo>
                    <a:pt x="8796" y="2071"/>
                  </a:lnTo>
                  <a:lnTo>
                    <a:pt x="8804" y="2075"/>
                  </a:lnTo>
                  <a:lnTo>
                    <a:pt x="8820" y="2083"/>
                  </a:lnTo>
                  <a:lnTo>
                    <a:pt x="8828" y="2087"/>
                  </a:lnTo>
                  <a:lnTo>
                    <a:pt x="8843" y="2096"/>
                  </a:lnTo>
                  <a:lnTo>
                    <a:pt x="8849" y="2099"/>
                  </a:lnTo>
                  <a:lnTo>
                    <a:pt x="8864" y="2108"/>
                  </a:lnTo>
                  <a:lnTo>
                    <a:pt x="8872" y="2113"/>
                  </a:lnTo>
                  <a:lnTo>
                    <a:pt x="8887" y="2123"/>
                  </a:lnTo>
                  <a:lnTo>
                    <a:pt x="8895" y="2128"/>
                  </a:lnTo>
                  <a:lnTo>
                    <a:pt x="8909" y="2138"/>
                  </a:lnTo>
                  <a:lnTo>
                    <a:pt x="8916" y="2144"/>
                  </a:lnTo>
                  <a:lnTo>
                    <a:pt x="8930" y="2154"/>
                  </a:lnTo>
                  <a:lnTo>
                    <a:pt x="8937" y="2160"/>
                  </a:lnTo>
                  <a:lnTo>
                    <a:pt x="8950" y="2171"/>
                  </a:lnTo>
                  <a:lnTo>
                    <a:pt x="8958" y="2177"/>
                  </a:lnTo>
                  <a:lnTo>
                    <a:pt x="8970" y="2188"/>
                  </a:lnTo>
                  <a:lnTo>
                    <a:pt x="8977" y="2195"/>
                  </a:lnTo>
                  <a:lnTo>
                    <a:pt x="8989" y="2207"/>
                  </a:lnTo>
                  <a:lnTo>
                    <a:pt x="8996" y="2213"/>
                  </a:lnTo>
                  <a:lnTo>
                    <a:pt x="9008" y="2225"/>
                  </a:lnTo>
                  <a:lnTo>
                    <a:pt x="9014" y="2232"/>
                  </a:lnTo>
                  <a:lnTo>
                    <a:pt x="9025" y="2245"/>
                  </a:lnTo>
                  <a:lnTo>
                    <a:pt x="9031" y="2252"/>
                  </a:lnTo>
                  <a:lnTo>
                    <a:pt x="9042" y="2265"/>
                  </a:lnTo>
                  <a:lnTo>
                    <a:pt x="9048" y="2272"/>
                  </a:lnTo>
                  <a:lnTo>
                    <a:pt x="9058" y="2285"/>
                  </a:lnTo>
                  <a:lnTo>
                    <a:pt x="9063" y="2292"/>
                  </a:lnTo>
                  <a:lnTo>
                    <a:pt x="9073" y="2306"/>
                  </a:lnTo>
                  <a:lnTo>
                    <a:pt x="9078" y="2313"/>
                  </a:lnTo>
                  <a:lnTo>
                    <a:pt x="9088" y="2328"/>
                  </a:lnTo>
                  <a:lnTo>
                    <a:pt x="9093" y="2335"/>
                  </a:lnTo>
                  <a:lnTo>
                    <a:pt x="9102" y="2350"/>
                  </a:lnTo>
                  <a:lnTo>
                    <a:pt x="9108" y="2361"/>
                  </a:lnTo>
                  <a:lnTo>
                    <a:pt x="9117" y="2376"/>
                  </a:lnTo>
                  <a:lnTo>
                    <a:pt x="9121" y="2384"/>
                  </a:lnTo>
                  <a:lnTo>
                    <a:pt x="9129" y="2400"/>
                  </a:lnTo>
                  <a:lnTo>
                    <a:pt x="9133" y="2408"/>
                  </a:lnTo>
                  <a:lnTo>
                    <a:pt x="9140" y="2424"/>
                  </a:lnTo>
                  <a:lnTo>
                    <a:pt x="9143" y="2432"/>
                  </a:lnTo>
                  <a:lnTo>
                    <a:pt x="9150" y="2448"/>
                  </a:lnTo>
                  <a:lnTo>
                    <a:pt x="9153" y="2457"/>
                  </a:lnTo>
                  <a:lnTo>
                    <a:pt x="9159" y="2473"/>
                  </a:lnTo>
                  <a:lnTo>
                    <a:pt x="9162" y="2481"/>
                  </a:lnTo>
                  <a:lnTo>
                    <a:pt x="9167" y="2498"/>
                  </a:lnTo>
                  <a:lnTo>
                    <a:pt x="9170" y="2507"/>
                  </a:lnTo>
                  <a:lnTo>
                    <a:pt x="9175" y="2523"/>
                  </a:lnTo>
                  <a:lnTo>
                    <a:pt x="9177" y="2532"/>
                  </a:lnTo>
                  <a:lnTo>
                    <a:pt x="9181" y="2548"/>
                  </a:lnTo>
                  <a:lnTo>
                    <a:pt x="9183" y="2557"/>
                  </a:lnTo>
                  <a:lnTo>
                    <a:pt x="9187" y="2574"/>
                  </a:lnTo>
                  <a:lnTo>
                    <a:pt x="9189" y="2583"/>
                  </a:lnTo>
                  <a:lnTo>
                    <a:pt x="9191" y="2600"/>
                  </a:lnTo>
                  <a:lnTo>
                    <a:pt x="9193" y="2609"/>
                  </a:lnTo>
                  <a:lnTo>
                    <a:pt x="9195" y="2626"/>
                  </a:lnTo>
                  <a:lnTo>
                    <a:pt x="9196" y="2635"/>
                  </a:lnTo>
                  <a:lnTo>
                    <a:pt x="9198" y="2652"/>
                  </a:lnTo>
                  <a:lnTo>
                    <a:pt x="9198" y="2662"/>
                  </a:lnTo>
                  <a:lnTo>
                    <a:pt x="9199" y="2679"/>
                  </a:lnTo>
                  <a:lnTo>
                    <a:pt x="9200" y="2688"/>
                  </a:lnTo>
                  <a:lnTo>
                    <a:pt x="9200" y="2705"/>
                  </a:lnTo>
                  <a:lnTo>
                    <a:pt x="9200" y="2710"/>
                  </a:lnTo>
                  <a:lnTo>
                    <a:pt x="9200" y="7290"/>
                  </a:lnTo>
                  <a:lnTo>
                    <a:pt x="9200" y="7295"/>
                  </a:lnTo>
                  <a:lnTo>
                    <a:pt x="9200" y="7312"/>
                  </a:lnTo>
                  <a:lnTo>
                    <a:pt x="9199" y="7321"/>
                  </a:lnTo>
                  <a:lnTo>
                    <a:pt x="9198" y="7338"/>
                  </a:lnTo>
                  <a:lnTo>
                    <a:pt x="9198" y="7348"/>
                  </a:lnTo>
                  <a:lnTo>
                    <a:pt x="9196" y="7365"/>
                  </a:lnTo>
                  <a:lnTo>
                    <a:pt x="9195" y="7374"/>
                  </a:lnTo>
                  <a:lnTo>
                    <a:pt x="9193" y="7391"/>
                  </a:lnTo>
                  <a:lnTo>
                    <a:pt x="9191" y="7400"/>
                  </a:lnTo>
                  <a:lnTo>
                    <a:pt x="9189" y="7417"/>
                  </a:lnTo>
                  <a:lnTo>
                    <a:pt x="9187" y="7426"/>
                  </a:lnTo>
                  <a:lnTo>
                    <a:pt x="9183" y="7443"/>
                  </a:lnTo>
                  <a:lnTo>
                    <a:pt x="9181" y="7452"/>
                  </a:lnTo>
                  <a:lnTo>
                    <a:pt x="9177" y="7468"/>
                  </a:lnTo>
                  <a:lnTo>
                    <a:pt x="9175" y="7477"/>
                  </a:lnTo>
                  <a:lnTo>
                    <a:pt x="9170" y="7493"/>
                  </a:lnTo>
                  <a:lnTo>
                    <a:pt x="9167" y="7502"/>
                  </a:lnTo>
                  <a:lnTo>
                    <a:pt x="9162" y="7519"/>
                  </a:lnTo>
                  <a:lnTo>
                    <a:pt x="9159" y="7527"/>
                  </a:lnTo>
                  <a:lnTo>
                    <a:pt x="9153" y="7543"/>
                  </a:lnTo>
                  <a:lnTo>
                    <a:pt x="9150" y="7552"/>
                  </a:lnTo>
                  <a:lnTo>
                    <a:pt x="9143" y="7568"/>
                  </a:lnTo>
                  <a:lnTo>
                    <a:pt x="9140" y="7576"/>
                  </a:lnTo>
                  <a:lnTo>
                    <a:pt x="9133" y="7592"/>
                  </a:lnTo>
                  <a:lnTo>
                    <a:pt x="9129" y="7600"/>
                  </a:lnTo>
                  <a:lnTo>
                    <a:pt x="9121" y="7616"/>
                  </a:lnTo>
                  <a:lnTo>
                    <a:pt x="9117" y="7624"/>
                  </a:lnTo>
                  <a:lnTo>
                    <a:pt x="9108" y="7639"/>
                  </a:lnTo>
                  <a:lnTo>
                    <a:pt x="9102" y="7650"/>
                  </a:lnTo>
                  <a:lnTo>
                    <a:pt x="9093" y="7665"/>
                  </a:lnTo>
                  <a:lnTo>
                    <a:pt x="9088" y="7672"/>
                  </a:lnTo>
                  <a:lnTo>
                    <a:pt x="9078" y="7687"/>
                  </a:lnTo>
                  <a:lnTo>
                    <a:pt x="9073" y="7694"/>
                  </a:lnTo>
                  <a:lnTo>
                    <a:pt x="9063" y="7708"/>
                  </a:lnTo>
                  <a:lnTo>
                    <a:pt x="9058" y="7715"/>
                  </a:lnTo>
                  <a:lnTo>
                    <a:pt x="9048" y="7728"/>
                  </a:lnTo>
                  <a:lnTo>
                    <a:pt x="9042" y="7735"/>
                  </a:lnTo>
                  <a:lnTo>
                    <a:pt x="9031" y="7748"/>
                  </a:lnTo>
                  <a:lnTo>
                    <a:pt x="9025" y="7755"/>
                  </a:lnTo>
                  <a:lnTo>
                    <a:pt x="9014" y="7768"/>
                  </a:lnTo>
                  <a:lnTo>
                    <a:pt x="9008" y="7775"/>
                  </a:lnTo>
                  <a:lnTo>
                    <a:pt x="8996" y="7787"/>
                  </a:lnTo>
                  <a:lnTo>
                    <a:pt x="8989" y="7793"/>
                  </a:lnTo>
                  <a:lnTo>
                    <a:pt x="8977" y="7805"/>
                  </a:lnTo>
                  <a:lnTo>
                    <a:pt x="8970" y="7812"/>
                  </a:lnTo>
                  <a:lnTo>
                    <a:pt x="8958" y="7823"/>
                  </a:lnTo>
                  <a:lnTo>
                    <a:pt x="8950" y="7829"/>
                  </a:lnTo>
                  <a:lnTo>
                    <a:pt x="8937" y="7840"/>
                  </a:lnTo>
                  <a:lnTo>
                    <a:pt x="8930" y="7846"/>
                  </a:lnTo>
                  <a:lnTo>
                    <a:pt x="8916" y="7856"/>
                  </a:lnTo>
                  <a:lnTo>
                    <a:pt x="8909" y="7862"/>
                  </a:lnTo>
                  <a:lnTo>
                    <a:pt x="8895" y="7872"/>
                  </a:lnTo>
                  <a:lnTo>
                    <a:pt x="8887" y="7877"/>
                  </a:lnTo>
                  <a:lnTo>
                    <a:pt x="8872" y="7887"/>
                  </a:lnTo>
                  <a:lnTo>
                    <a:pt x="8864" y="7892"/>
                  </a:lnTo>
                  <a:lnTo>
                    <a:pt x="8849" y="7901"/>
                  </a:lnTo>
                  <a:lnTo>
                    <a:pt x="8843" y="7904"/>
                  </a:lnTo>
                  <a:lnTo>
                    <a:pt x="8828" y="7913"/>
                  </a:lnTo>
                  <a:lnTo>
                    <a:pt x="8820" y="7917"/>
                  </a:lnTo>
                  <a:lnTo>
                    <a:pt x="8804" y="7925"/>
                  </a:lnTo>
                  <a:lnTo>
                    <a:pt x="8796" y="7929"/>
                  </a:lnTo>
                  <a:lnTo>
                    <a:pt x="8780" y="7936"/>
                  </a:lnTo>
                  <a:lnTo>
                    <a:pt x="8771" y="7940"/>
                  </a:lnTo>
                  <a:lnTo>
                    <a:pt x="8755" y="7947"/>
                  </a:lnTo>
                  <a:lnTo>
                    <a:pt x="8747" y="7950"/>
                  </a:lnTo>
                  <a:lnTo>
                    <a:pt x="8731" y="7956"/>
                  </a:lnTo>
                  <a:lnTo>
                    <a:pt x="8722" y="7960"/>
                  </a:lnTo>
                  <a:lnTo>
                    <a:pt x="8705" y="7965"/>
                  </a:lnTo>
                  <a:lnTo>
                    <a:pt x="8696" y="7968"/>
                  </a:lnTo>
                  <a:lnTo>
                    <a:pt x="8680" y="7972"/>
                  </a:lnTo>
                  <a:lnTo>
                    <a:pt x="8671" y="7975"/>
                  </a:lnTo>
                  <a:lnTo>
                    <a:pt x="8654" y="7979"/>
                  </a:lnTo>
                  <a:lnTo>
                    <a:pt x="8645" y="7981"/>
                  </a:lnTo>
                  <a:lnTo>
                    <a:pt x="8628" y="7985"/>
                  </a:lnTo>
                  <a:lnTo>
                    <a:pt x="8619" y="7986"/>
                  </a:lnTo>
                  <a:lnTo>
                    <a:pt x="8602" y="7989"/>
                  </a:lnTo>
                  <a:lnTo>
                    <a:pt x="8593" y="7991"/>
                  </a:lnTo>
                  <a:lnTo>
                    <a:pt x="8576" y="7993"/>
                  </a:lnTo>
                  <a:lnTo>
                    <a:pt x="8567" y="7994"/>
                  </a:lnTo>
                  <a:lnTo>
                    <a:pt x="8550" y="7996"/>
                  </a:lnTo>
                  <a:lnTo>
                    <a:pt x="8540" y="7996"/>
                  </a:lnTo>
                  <a:lnTo>
                    <a:pt x="8523" y="7997"/>
                  </a:lnTo>
                  <a:lnTo>
                    <a:pt x="8514" y="7998"/>
                  </a:lnTo>
                  <a:lnTo>
                    <a:pt x="8497" y="7998"/>
                  </a:lnTo>
                  <a:lnTo>
                    <a:pt x="8492" y="7998"/>
                  </a:lnTo>
                  <a:lnTo>
                    <a:pt x="2996" y="7998"/>
                  </a:lnTo>
                  <a:lnTo>
                    <a:pt x="2962" y="7996"/>
                  </a:lnTo>
                  <a:lnTo>
                    <a:pt x="2929" y="7989"/>
                  </a:lnTo>
                  <a:lnTo>
                    <a:pt x="2897" y="7977"/>
                  </a:lnTo>
                  <a:lnTo>
                    <a:pt x="2866" y="7962"/>
                  </a:lnTo>
                  <a:lnTo>
                    <a:pt x="2838" y="7942"/>
                  </a:lnTo>
                  <a:lnTo>
                    <a:pt x="2814" y="7919"/>
                  </a:lnTo>
                  <a:lnTo>
                    <a:pt x="2792" y="7892"/>
                  </a:lnTo>
                  <a:lnTo>
                    <a:pt x="846" y="5144"/>
                  </a:lnTo>
                  <a:lnTo>
                    <a:pt x="828" y="5115"/>
                  </a:lnTo>
                  <a:lnTo>
                    <a:pt x="815" y="5084"/>
                  </a:lnTo>
                  <a:lnTo>
                    <a:pt x="805" y="5051"/>
                  </a:lnTo>
                  <a:lnTo>
                    <a:pt x="801" y="5017"/>
                  </a:lnTo>
                  <a:lnTo>
                    <a:pt x="801" y="4983"/>
                  </a:lnTo>
                  <a:lnTo>
                    <a:pt x="805" y="4949"/>
                  </a:lnTo>
                  <a:lnTo>
                    <a:pt x="815" y="4916"/>
                  </a:lnTo>
                  <a:lnTo>
                    <a:pt x="828" y="4885"/>
                  </a:lnTo>
                  <a:lnTo>
                    <a:pt x="846" y="4856"/>
                  </a:lnTo>
                  <a:close/>
                  <a:moveTo>
                    <a:pt x="8490" y="2502"/>
                  </a:moveTo>
                  <a:lnTo>
                    <a:pt x="3125" y="2502"/>
                  </a:lnTo>
                  <a:lnTo>
                    <a:pt x="1356" y="5000"/>
                  </a:lnTo>
                  <a:lnTo>
                    <a:pt x="3125" y="7498"/>
                  </a:lnTo>
                  <a:lnTo>
                    <a:pt x="8490" y="7498"/>
                  </a:lnTo>
                  <a:lnTo>
                    <a:pt x="8500" y="7498"/>
                  </a:lnTo>
                  <a:lnTo>
                    <a:pt x="8507" y="7497"/>
                  </a:lnTo>
                  <a:lnTo>
                    <a:pt x="8515" y="7497"/>
                  </a:lnTo>
                  <a:lnTo>
                    <a:pt x="8523" y="7496"/>
                  </a:lnTo>
                  <a:lnTo>
                    <a:pt x="8530" y="7494"/>
                  </a:lnTo>
                  <a:lnTo>
                    <a:pt x="8538" y="7493"/>
                  </a:lnTo>
                  <a:lnTo>
                    <a:pt x="8545" y="7491"/>
                  </a:lnTo>
                  <a:lnTo>
                    <a:pt x="8553" y="7489"/>
                  </a:lnTo>
                  <a:lnTo>
                    <a:pt x="8560" y="7486"/>
                  </a:lnTo>
                  <a:lnTo>
                    <a:pt x="8567" y="7484"/>
                  </a:lnTo>
                  <a:lnTo>
                    <a:pt x="8574" y="7481"/>
                  </a:lnTo>
                  <a:lnTo>
                    <a:pt x="8581" y="7478"/>
                  </a:lnTo>
                  <a:lnTo>
                    <a:pt x="8588" y="7474"/>
                  </a:lnTo>
                  <a:lnTo>
                    <a:pt x="8596" y="7470"/>
                  </a:lnTo>
                  <a:lnTo>
                    <a:pt x="8603" y="7465"/>
                  </a:lnTo>
                  <a:lnTo>
                    <a:pt x="8610" y="7461"/>
                  </a:lnTo>
                  <a:lnTo>
                    <a:pt x="8616" y="7457"/>
                  </a:lnTo>
                  <a:lnTo>
                    <a:pt x="8622" y="7452"/>
                  </a:lnTo>
                  <a:lnTo>
                    <a:pt x="8628" y="7447"/>
                  </a:lnTo>
                  <a:lnTo>
                    <a:pt x="8633" y="7442"/>
                  </a:lnTo>
                  <a:lnTo>
                    <a:pt x="8639" y="7437"/>
                  </a:lnTo>
                  <a:lnTo>
                    <a:pt x="8645" y="7431"/>
                  </a:lnTo>
                  <a:lnTo>
                    <a:pt x="8650" y="7425"/>
                  </a:lnTo>
                  <a:lnTo>
                    <a:pt x="8655" y="7419"/>
                  </a:lnTo>
                  <a:lnTo>
                    <a:pt x="8660" y="7412"/>
                  </a:lnTo>
                  <a:lnTo>
                    <a:pt x="8665" y="7406"/>
                  </a:lnTo>
                  <a:lnTo>
                    <a:pt x="8670" y="7399"/>
                  </a:lnTo>
                  <a:lnTo>
                    <a:pt x="8673" y="7393"/>
                  </a:lnTo>
                  <a:lnTo>
                    <a:pt x="8676" y="7388"/>
                  </a:lnTo>
                  <a:lnTo>
                    <a:pt x="8679" y="7381"/>
                  </a:lnTo>
                  <a:lnTo>
                    <a:pt x="8683" y="7374"/>
                  </a:lnTo>
                  <a:lnTo>
                    <a:pt x="8686" y="7366"/>
                  </a:lnTo>
                  <a:lnTo>
                    <a:pt x="8688" y="7359"/>
                  </a:lnTo>
                  <a:lnTo>
                    <a:pt x="8691" y="7351"/>
                  </a:lnTo>
                  <a:lnTo>
                    <a:pt x="8693" y="7344"/>
                  </a:lnTo>
                  <a:lnTo>
                    <a:pt x="8695" y="7336"/>
                  </a:lnTo>
                  <a:lnTo>
                    <a:pt x="8696" y="7329"/>
                  </a:lnTo>
                  <a:lnTo>
                    <a:pt x="8698" y="7321"/>
                  </a:lnTo>
                  <a:lnTo>
                    <a:pt x="8699" y="7313"/>
                  </a:lnTo>
                  <a:lnTo>
                    <a:pt x="8699" y="7306"/>
                  </a:lnTo>
                  <a:lnTo>
                    <a:pt x="8700" y="7298"/>
                  </a:lnTo>
                  <a:lnTo>
                    <a:pt x="8700" y="7288"/>
                  </a:lnTo>
                  <a:lnTo>
                    <a:pt x="8700" y="2712"/>
                  </a:lnTo>
                  <a:lnTo>
                    <a:pt x="8700" y="2702"/>
                  </a:lnTo>
                  <a:lnTo>
                    <a:pt x="8699" y="2694"/>
                  </a:lnTo>
                  <a:lnTo>
                    <a:pt x="8699" y="2687"/>
                  </a:lnTo>
                  <a:lnTo>
                    <a:pt x="8698" y="2679"/>
                  </a:lnTo>
                  <a:lnTo>
                    <a:pt x="8696" y="2671"/>
                  </a:lnTo>
                  <a:lnTo>
                    <a:pt x="8695" y="2664"/>
                  </a:lnTo>
                  <a:lnTo>
                    <a:pt x="8693" y="2656"/>
                  </a:lnTo>
                  <a:lnTo>
                    <a:pt x="8691" y="2649"/>
                  </a:lnTo>
                  <a:lnTo>
                    <a:pt x="8688" y="2641"/>
                  </a:lnTo>
                  <a:lnTo>
                    <a:pt x="8686" y="2634"/>
                  </a:lnTo>
                  <a:lnTo>
                    <a:pt x="8683" y="2626"/>
                  </a:lnTo>
                  <a:lnTo>
                    <a:pt x="8679" y="2619"/>
                  </a:lnTo>
                  <a:lnTo>
                    <a:pt x="8676" y="2612"/>
                  </a:lnTo>
                  <a:lnTo>
                    <a:pt x="8673" y="2607"/>
                  </a:lnTo>
                  <a:lnTo>
                    <a:pt x="8670" y="2601"/>
                  </a:lnTo>
                  <a:lnTo>
                    <a:pt x="8665" y="2594"/>
                  </a:lnTo>
                  <a:lnTo>
                    <a:pt x="8660" y="2588"/>
                  </a:lnTo>
                  <a:lnTo>
                    <a:pt x="8655" y="2581"/>
                  </a:lnTo>
                  <a:lnTo>
                    <a:pt x="8650" y="2575"/>
                  </a:lnTo>
                  <a:lnTo>
                    <a:pt x="8645" y="2569"/>
                  </a:lnTo>
                  <a:lnTo>
                    <a:pt x="8639" y="2563"/>
                  </a:lnTo>
                  <a:lnTo>
                    <a:pt x="8633" y="2558"/>
                  </a:lnTo>
                  <a:lnTo>
                    <a:pt x="8628" y="2553"/>
                  </a:lnTo>
                  <a:lnTo>
                    <a:pt x="8622" y="2548"/>
                  </a:lnTo>
                  <a:lnTo>
                    <a:pt x="8616" y="2543"/>
                  </a:lnTo>
                  <a:lnTo>
                    <a:pt x="8610" y="2539"/>
                  </a:lnTo>
                  <a:lnTo>
                    <a:pt x="8603" y="2535"/>
                  </a:lnTo>
                  <a:lnTo>
                    <a:pt x="8596" y="2530"/>
                  </a:lnTo>
                  <a:lnTo>
                    <a:pt x="8588" y="2526"/>
                  </a:lnTo>
                  <a:lnTo>
                    <a:pt x="8581" y="2522"/>
                  </a:lnTo>
                  <a:lnTo>
                    <a:pt x="8574" y="2519"/>
                  </a:lnTo>
                  <a:lnTo>
                    <a:pt x="8567" y="2516"/>
                  </a:lnTo>
                  <a:lnTo>
                    <a:pt x="8560" y="2514"/>
                  </a:lnTo>
                  <a:lnTo>
                    <a:pt x="8553" y="2511"/>
                  </a:lnTo>
                  <a:lnTo>
                    <a:pt x="8545" y="2509"/>
                  </a:lnTo>
                  <a:lnTo>
                    <a:pt x="8538" y="2507"/>
                  </a:lnTo>
                  <a:lnTo>
                    <a:pt x="8530" y="2506"/>
                  </a:lnTo>
                  <a:lnTo>
                    <a:pt x="8523" y="2504"/>
                  </a:lnTo>
                  <a:lnTo>
                    <a:pt x="8515" y="2503"/>
                  </a:lnTo>
                  <a:lnTo>
                    <a:pt x="8507" y="2503"/>
                  </a:lnTo>
                  <a:lnTo>
                    <a:pt x="8500" y="2502"/>
                  </a:lnTo>
                  <a:lnTo>
                    <a:pt x="8490" y="2502"/>
                  </a:lnTo>
                  <a:close/>
                  <a:moveTo>
                    <a:pt x="4921" y="4058"/>
                  </a:moveTo>
                  <a:lnTo>
                    <a:pt x="4921" y="4081"/>
                  </a:lnTo>
                  <a:lnTo>
                    <a:pt x="4921" y="4087"/>
                  </a:lnTo>
                  <a:lnTo>
                    <a:pt x="4921" y="4111"/>
                  </a:lnTo>
                  <a:lnTo>
                    <a:pt x="4920" y="4116"/>
                  </a:lnTo>
                  <a:lnTo>
                    <a:pt x="4919" y="4140"/>
                  </a:lnTo>
                  <a:lnTo>
                    <a:pt x="4919" y="4145"/>
                  </a:lnTo>
                  <a:lnTo>
                    <a:pt x="4916" y="4169"/>
                  </a:lnTo>
                  <a:lnTo>
                    <a:pt x="4916" y="4174"/>
                  </a:lnTo>
                  <a:lnTo>
                    <a:pt x="4913" y="4198"/>
                  </a:lnTo>
                  <a:lnTo>
                    <a:pt x="4912" y="4203"/>
                  </a:lnTo>
                  <a:lnTo>
                    <a:pt x="4908" y="4226"/>
                  </a:lnTo>
                  <a:lnTo>
                    <a:pt x="4907" y="4232"/>
                  </a:lnTo>
                  <a:lnTo>
                    <a:pt x="4902" y="4255"/>
                  </a:lnTo>
                  <a:lnTo>
                    <a:pt x="4901" y="4260"/>
                  </a:lnTo>
                  <a:lnTo>
                    <a:pt x="4895" y="4283"/>
                  </a:lnTo>
                  <a:lnTo>
                    <a:pt x="4894" y="4289"/>
                  </a:lnTo>
                  <a:lnTo>
                    <a:pt x="4887" y="4311"/>
                  </a:lnTo>
                  <a:lnTo>
                    <a:pt x="4886" y="4316"/>
                  </a:lnTo>
                  <a:lnTo>
                    <a:pt x="4878" y="4339"/>
                  </a:lnTo>
                  <a:lnTo>
                    <a:pt x="4877" y="4344"/>
                  </a:lnTo>
                  <a:lnTo>
                    <a:pt x="4868" y="4366"/>
                  </a:lnTo>
                  <a:lnTo>
                    <a:pt x="4866" y="4371"/>
                  </a:lnTo>
                  <a:lnTo>
                    <a:pt x="4857" y="4393"/>
                  </a:lnTo>
                  <a:lnTo>
                    <a:pt x="4855" y="4398"/>
                  </a:lnTo>
                  <a:lnTo>
                    <a:pt x="4845" y="4419"/>
                  </a:lnTo>
                  <a:lnTo>
                    <a:pt x="4843" y="4424"/>
                  </a:lnTo>
                  <a:lnTo>
                    <a:pt x="4832" y="4446"/>
                  </a:lnTo>
                  <a:lnTo>
                    <a:pt x="4830" y="4450"/>
                  </a:lnTo>
                  <a:lnTo>
                    <a:pt x="4819" y="4471"/>
                  </a:lnTo>
                  <a:lnTo>
                    <a:pt x="4815" y="4477"/>
                  </a:lnTo>
                  <a:lnTo>
                    <a:pt x="4803" y="4497"/>
                  </a:lnTo>
                  <a:lnTo>
                    <a:pt x="4800" y="4502"/>
                  </a:lnTo>
                  <a:lnTo>
                    <a:pt x="4787" y="4522"/>
                  </a:lnTo>
                  <a:lnTo>
                    <a:pt x="4784" y="4526"/>
                  </a:lnTo>
                  <a:lnTo>
                    <a:pt x="4770" y="4545"/>
                  </a:lnTo>
                  <a:lnTo>
                    <a:pt x="4767" y="4550"/>
                  </a:lnTo>
                  <a:lnTo>
                    <a:pt x="4752" y="4569"/>
                  </a:lnTo>
                  <a:lnTo>
                    <a:pt x="4749" y="4573"/>
                  </a:lnTo>
                  <a:lnTo>
                    <a:pt x="4734" y="4591"/>
                  </a:lnTo>
                  <a:lnTo>
                    <a:pt x="4730" y="4595"/>
                  </a:lnTo>
                  <a:lnTo>
                    <a:pt x="4714" y="4613"/>
                  </a:lnTo>
                  <a:lnTo>
                    <a:pt x="4711" y="4617"/>
                  </a:lnTo>
                  <a:lnTo>
                    <a:pt x="4694" y="4634"/>
                  </a:lnTo>
                  <a:lnTo>
                    <a:pt x="4690" y="4638"/>
                  </a:lnTo>
                  <a:lnTo>
                    <a:pt x="4673" y="4654"/>
                  </a:lnTo>
                  <a:lnTo>
                    <a:pt x="4669" y="4658"/>
                  </a:lnTo>
                  <a:lnTo>
                    <a:pt x="4652" y="4673"/>
                  </a:lnTo>
                  <a:lnTo>
                    <a:pt x="4648" y="4677"/>
                  </a:lnTo>
                  <a:lnTo>
                    <a:pt x="4629" y="4692"/>
                  </a:lnTo>
                  <a:lnTo>
                    <a:pt x="4625" y="4695"/>
                  </a:lnTo>
                  <a:lnTo>
                    <a:pt x="4606" y="4710"/>
                  </a:lnTo>
                  <a:lnTo>
                    <a:pt x="4602" y="4713"/>
                  </a:lnTo>
                  <a:lnTo>
                    <a:pt x="4583" y="4727"/>
                  </a:lnTo>
                  <a:lnTo>
                    <a:pt x="4578" y="4730"/>
                  </a:lnTo>
                  <a:lnTo>
                    <a:pt x="4558" y="4743"/>
                  </a:lnTo>
                  <a:lnTo>
                    <a:pt x="4553" y="4746"/>
                  </a:lnTo>
                  <a:lnTo>
                    <a:pt x="4533" y="4758"/>
                  </a:lnTo>
                  <a:lnTo>
                    <a:pt x="4529" y="4760"/>
                  </a:lnTo>
                  <a:lnTo>
                    <a:pt x="4508" y="4772"/>
                  </a:lnTo>
                  <a:lnTo>
                    <a:pt x="4503" y="4774"/>
                  </a:lnTo>
                  <a:lnTo>
                    <a:pt x="4482" y="4785"/>
                  </a:lnTo>
                  <a:lnTo>
                    <a:pt x="4477" y="4787"/>
                  </a:lnTo>
                  <a:lnTo>
                    <a:pt x="4456" y="4797"/>
                  </a:lnTo>
                  <a:lnTo>
                    <a:pt x="4451" y="4800"/>
                  </a:lnTo>
                  <a:lnTo>
                    <a:pt x="4429" y="4809"/>
                  </a:lnTo>
                  <a:lnTo>
                    <a:pt x="4424" y="4811"/>
                  </a:lnTo>
                  <a:lnTo>
                    <a:pt x="4402" y="4819"/>
                  </a:lnTo>
                  <a:lnTo>
                    <a:pt x="4396" y="4821"/>
                  </a:lnTo>
                  <a:lnTo>
                    <a:pt x="4374" y="4828"/>
                  </a:lnTo>
                  <a:lnTo>
                    <a:pt x="4368" y="4830"/>
                  </a:lnTo>
                  <a:lnTo>
                    <a:pt x="4346" y="4837"/>
                  </a:lnTo>
                  <a:lnTo>
                    <a:pt x="4340" y="4838"/>
                  </a:lnTo>
                  <a:lnTo>
                    <a:pt x="4318" y="4844"/>
                  </a:lnTo>
                  <a:lnTo>
                    <a:pt x="4312" y="4845"/>
                  </a:lnTo>
                  <a:lnTo>
                    <a:pt x="4289" y="4850"/>
                  </a:lnTo>
                  <a:lnTo>
                    <a:pt x="4284" y="4851"/>
                  </a:lnTo>
                  <a:lnTo>
                    <a:pt x="4260" y="4855"/>
                  </a:lnTo>
                  <a:lnTo>
                    <a:pt x="4255" y="4856"/>
                  </a:lnTo>
                  <a:lnTo>
                    <a:pt x="4231" y="4859"/>
                  </a:lnTo>
                  <a:lnTo>
                    <a:pt x="4226" y="4859"/>
                  </a:lnTo>
                  <a:lnTo>
                    <a:pt x="4202" y="4862"/>
                  </a:lnTo>
                  <a:lnTo>
                    <a:pt x="4197" y="4862"/>
                  </a:lnTo>
                  <a:lnTo>
                    <a:pt x="4173" y="4863"/>
                  </a:lnTo>
                  <a:lnTo>
                    <a:pt x="4168" y="4864"/>
                  </a:lnTo>
                  <a:lnTo>
                    <a:pt x="4144" y="4864"/>
                  </a:lnTo>
                  <a:lnTo>
                    <a:pt x="4138" y="4864"/>
                  </a:lnTo>
                  <a:lnTo>
                    <a:pt x="4115" y="4864"/>
                  </a:lnTo>
                  <a:lnTo>
                    <a:pt x="4109" y="4863"/>
                  </a:lnTo>
                  <a:lnTo>
                    <a:pt x="4085" y="4862"/>
                  </a:lnTo>
                  <a:lnTo>
                    <a:pt x="4080" y="4862"/>
                  </a:lnTo>
                  <a:lnTo>
                    <a:pt x="4056" y="4859"/>
                  </a:lnTo>
                  <a:lnTo>
                    <a:pt x="4051" y="4859"/>
                  </a:lnTo>
                  <a:lnTo>
                    <a:pt x="4028" y="4856"/>
                  </a:lnTo>
                  <a:lnTo>
                    <a:pt x="4022" y="4855"/>
                  </a:lnTo>
                  <a:lnTo>
                    <a:pt x="3999" y="4851"/>
                  </a:lnTo>
                  <a:lnTo>
                    <a:pt x="3993" y="4850"/>
                  </a:lnTo>
                  <a:lnTo>
                    <a:pt x="3970" y="4845"/>
                  </a:lnTo>
                  <a:lnTo>
                    <a:pt x="3965" y="4844"/>
                  </a:lnTo>
                  <a:lnTo>
                    <a:pt x="3942" y="4838"/>
                  </a:lnTo>
                  <a:lnTo>
                    <a:pt x="3937" y="4837"/>
                  </a:lnTo>
                  <a:lnTo>
                    <a:pt x="3914" y="4830"/>
                  </a:lnTo>
                  <a:lnTo>
                    <a:pt x="3909" y="4828"/>
                  </a:lnTo>
                  <a:lnTo>
                    <a:pt x="3886" y="4821"/>
                  </a:lnTo>
                  <a:lnTo>
                    <a:pt x="3881" y="4819"/>
                  </a:lnTo>
                  <a:lnTo>
                    <a:pt x="3859" y="4811"/>
                  </a:lnTo>
                  <a:lnTo>
                    <a:pt x="3854" y="4809"/>
                  </a:lnTo>
                  <a:lnTo>
                    <a:pt x="3832" y="4800"/>
                  </a:lnTo>
                  <a:lnTo>
                    <a:pt x="3827" y="4797"/>
                  </a:lnTo>
                  <a:lnTo>
                    <a:pt x="3805" y="4788"/>
                  </a:lnTo>
                  <a:lnTo>
                    <a:pt x="3800" y="4785"/>
                  </a:lnTo>
                  <a:lnTo>
                    <a:pt x="3779" y="4774"/>
                  </a:lnTo>
                  <a:lnTo>
                    <a:pt x="3774" y="4772"/>
                  </a:lnTo>
                  <a:lnTo>
                    <a:pt x="3753" y="4760"/>
                  </a:lnTo>
                  <a:lnTo>
                    <a:pt x="3748" y="4757"/>
                  </a:lnTo>
                  <a:lnTo>
                    <a:pt x="3728" y="4745"/>
                  </a:lnTo>
                  <a:lnTo>
                    <a:pt x="3724" y="4742"/>
                  </a:lnTo>
                  <a:lnTo>
                    <a:pt x="3704" y="4729"/>
                  </a:lnTo>
                  <a:lnTo>
                    <a:pt x="3699" y="4726"/>
                  </a:lnTo>
                  <a:lnTo>
                    <a:pt x="3680" y="4713"/>
                  </a:lnTo>
                  <a:lnTo>
                    <a:pt x="3676" y="4709"/>
                  </a:lnTo>
                  <a:lnTo>
                    <a:pt x="3657" y="4695"/>
                  </a:lnTo>
                  <a:lnTo>
                    <a:pt x="3653" y="4692"/>
                  </a:lnTo>
                  <a:lnTo>
                    <a:pt x="3635" y="4677"/>
                  </a:lnTo>
                  <a:lnTo>
                    <a:pt x="3631" y="4673"/>
                  </a:lnTo>
                  <a:lnTo>
                    <a:pt x="3613" y="4658"/>
                  </a:lnTo>
                  <a:lnTo>
                    <a:pt x="3609" y="4654"/>
                  </a:lnTo>
                  <a:lnTo>
                    <a:pt x="3592" y="4638"/>
                  </a:lnTo>
                  <a:lnTo>
                    <a:pt x="3588" y="4634"/>
                  </a:lnTo>
                  <a:lnTo>
                    <a:pt x="3572" y="4617"/>
                  </a:lnTo>
                  <a:lnTo>
                    <a:pt x="3568" y="4613"/>
                  </a:lnTo>
                  <a:lnTo>
                    <a:pt x="3552" y="4595"/>
                  </a:lnTo>
                  <a:lnTo>
                    <a:pt x="3549" y="4591"/>
                  </a:lnTo>
                  <a:lnTo>
                    <a:pt x="3534" y="4573"/>
                  </a:lnTo>
                  <a:lnTo>
                    <a:pt x="3530" y="4568"/>
                  </a:lnTo>
                  <a:lnTo>
                    <a:pt x="3516" y="4550"/>
                  </a:lnTo>
                  <a:lnTo>
                    <a:pt x="3512" y="4545"/>
                  </a:lnTo>
                  <a:lnTo>
                    <a:pt x="3499" y="4526"/>
                  </a:lnTo>
                  <a:lnTo>
                    <a:pt x="3495" y="4521"/>
                  </a:lnTo>
                  <a:lnTo>
                    <a:pt x="3483" y="4501"/>
                  </a:lnTo>
                  <a:lnTo>
                    <a:pt x="3479" y="4496"/>
                  </a:lnTo>
                  <a:lnTo>
                    <a:pt x="3467" y="4476"/>
                  </a:lnTo>
                  <a:lnTo>
                    <a:pt x="3464" y="4471"/>
                  </a:lnTo>
                  <a:lnTo>
                    <a:pt x="3453" y="4450"/>
                  </a:lnTo>
                  <a:lnTo>
                    <a:pt x="3451" y="4446"/>
                  </a:lnTo>
                  <a:lnTo>
                    <a:pt x="3440" y="4424"/>
                  </a:lnTo>
                  <a:lnTo>
                    <a:pt x="3438" y="4419"/>
                  </a:lnTo>
                  <a:lnTo>
                    <a:pt x="3428" y="4398"/>
                  </a:lnTo>
                  <a:lnTo>
                    <a:pt x="3426" y="4393"/>
                  </a:lnTo>
                  <a:lnTo>
                    <a:pt x="3417" y="4371"/>
                  </a:lnTo>
                  <a:lnTo>
                    <a:pt x="3415" y="4366"/>
                  </a:lnTo>
                  <a:lnTo>
                    <a:pt x="3406" y="4344"/>
                  </a:lnTo>
                  <a:lnTo>
                    <a:pt x="3405" y="4339"/>
                  </a:lnTo>
                  <a:lnTo>
                    <a:pt x="3397" y="4316"/>
                  </a:lnTo>
                  <a:lnTo>
                    <a:pt x="3396" y="4311"/>
                  </a:lnTo>
                  <a:lnTo>
                    <a:pt x="3389" y="4289"/>
                  </a:lnTo>
                  <a:lnTo>
                    <a:pt x="3388" y="4283"/>
                  </a:lnTo>
                  <a:lnTo>
                    <a:pt x="3382" y="4260"/>
                  </a:lnTo>
                  <a:lnTo>
                    <a:pt x="3381" y="4255"/>
                  </a:lnTo>
                  <a:lnTo>
                    <a:pt x="3376" y="4232"/>
                  </a:lnTo>
                  <a:lnTo>
                    <a:pt x="3375" y="4226"/>
                  </a:lnTo>
                  <a:lnTo>
                    <a:pt x="3371" y="4203"/>
                  </a:lnTo>
                  <a:lnTo>
                    <a:pt x="3370" y="4198"/>
                  </a:lnTo>
                  <a:lnTo>
                    <a:pt x="3367" y="4174"/>
                  </a:lnTo>
                  <a:lnTo>
                    <a:pt x="3367" y="4169"/>
                  </a:lnTo>
                  <a:lnTo>
                    <a:pt x="3364" y="4145"/>
                  </a:lnTo>
                  <a:lnTo>
                    <a:pt x="3364" y="4140"/>
                  </a:lnTo>
                  <a:lnTo>
                    <a:pt x="3363" y="4116"/>
                  </a:lnTo>
                  <a:lnTo>
                    <a:pt x="3362" y="4111"/>
                  </a:lnTo>
                  <a:lnTo>
                    <a:pt x="3362" y="4087"/>
                  </a:lnTo>
                  <a:lnTo>
                    <a:pt x="3362" y="4081"/>
                  </a:lnTo>
                  <a:lnTo>
                    <a:pt x="3362" y="4058"/>
                  </a:lnTo>
                  <a:lnTo>
                    <a:pt x="3363" y="4052"/>
                  </a:lnTo>
                  <a:lnTo>
                    <a:pt x="3364" y="4029"/>
                  </a:lnTo>
                  <a:lnTo>
                    <a:pt x="3364" y="4023"/>
                  </a:lnTo>
                  <a:lnTo>
                    <a:pt x="3367" y="4000"/>
                  </a:lnTo>
                  <a:lnTo>
                    <a:pt x="3367" y="3994"/>
                  </a:lnTo>
                  <a:lnTo>
                    <a:pt x="3370" y="3971"/>
                  </a:lnTo>
                  <a:lnTo>
                    <a:pt x="3371" y="3965"/>
                  </a:lnTo>
                  <a:lnTo>
                    <a:pt x="3375" y="3942"/>
                  </a:lnTo>
                  <a:lnTo>
                    <a:pt x="3376" y="3937"/>
                  </a:lnTo>
                  <a:lnTo>
                    <a:pt x="3381" y="3914"/>
                  </a:lnTo>
                  <a:lnTo>
                    <a:pt x="3382" y="3908"/>
                  </a:lnTo>
                  <a:lnTo>
                    <a:pt x="3388" y="3885"/>
                  </a:lnTo>
                  <a:lnTo>
                    <a:pt x="3389" y="3880"/>
                  </a:lnTo>
                  <a:lnTo>
                    <a:pt x="3396" y="3857"/>
                  </a:lnTo>
                  <a:lnTo>
                    <a:pt x="3397" y="3852"/>
                  </a:lnTo>
                  <a:lnTo>
                    <a:pt x="3405" y="3830"/>
                  </a:lnTo>
                  <a:lnTo>
                    <a:pt x="3406" y="3824"/>
                  </a:lnTo>
                  <a:lnTo>
                    <a:pt x="3415" y="3802"/>
                  </a:lnTo>
                  <a:lnTo>
                    <a:pt x="3417" y="3797"/>
                  </a:lnTo>
                  <a:lnTo>
                    <a:pt x="3426" y="3775"/>
                  </a:lnTo>
                  <a:lnTo>
                    <a:pt x="3428" y="3770"/>
                  </a:lnTo>
                  <a:lnTo>
                    <a:pt x="3437" y="3749"/>
                  </a:lnTo>
                  <a:lnTo>
                    <a:pt x="3440" y="3744"/>
                  </a:lnTo>
                  <a:lnTo>
                    <a:pt x="3450" y="3723"/>
                  </a:lnTo>
                  <a:lnTo>
                    <a:pt x="3453" y="3718"/>
                  </a:lnTo>
                  <a:lnTo>
                    <a:pt x="3464" y="3697"/>
                  </a:lnTo>
                  <a:lnTo>
                    <a:pt x="3467" y="3692"/>
                  </a:lnTo>
                  <a:lnTo>
                    <a:pt x="3479" y="3672"/>
                  </a:lnTo>
                  <a:lnTo>
                    <a:pt x="3483" y="3667"/>
                  </a:lnTo>
                  <a:lnTo>
                    <a:pt x="3495" y="3647"/>
                  </a:lnTo>
                  <a:lnTo>
                    <a:pt x="3499" y="3642"/>
                  </a:lnTo>
                  <a:lnTo>
                    <a:pt x="3512" y="3623"/>
                  </a:lnTo>
                  <a:lnTo>
                    <a:pt x="3516" y="3618"/>
                  </a:lnTo>
                  <a:lnTo>
                    <a:pt x="3530" y="3600"/>
                  </a:lnTo>
                  <a:lnTo>
                    <a:pt x="3534" y="3595"/>
                  </a:lnTo>
                  <a:lnTo>
                    <a:pt x="3549" y="3577"/>
                  </a:lnTo>
                  <a:lnTo>
                    <a:pt x="3552" y="3573"/>
                  </a:lnTo>
                  <a:lnTo>
                    <a:pt x="3568" y="3555"/>
                  </a:lnTo>
                  <a:lnTo>
                    <a:pt x="3572" y="3551"/>
                  </a:lnTo>
                  <a:lnTo>
                    <a:pt x="3588" y="3534"/>
                  </a:lnTo>
                  <a:lnTo>
                    <a:pt x="3592" y="3530"/>
                  </a:lnTo>
                  <a:lnTo>
                    <a:pt x="3609" y="3514"/>
                  </a:lnTo>
                  <a:lnTo>
                    <a:pt x="3613" y="3510"/>
                  </a:lnTo>
                  <a:lnTo>
                    <a:pt x="3631" y="3495"/>
                  </a:lnTo>
                  <a:lnTo>
                    <a:pt x="3635" y="3491"/>
                  </a:lnTo>
                  <a:lnTo>
                    <a:pt x="3653" y="3476"/>
                  </a:lnTo>
                  <a:lnTo>
                    <a:pt x="3657" y="3473"/>
                  </a:lnTo>
                  <a:lnTo>
                    <a:pt x="3676" y="3459"/>
                  </a:lnTo>
                  <a:lnTo>
                    <a:pt x="3680" y="3455"/>
                  </a:lnTo>
                  <a:lnTo>
                    <a:pt x="3699" y="3442"/>
                  </a:lnTo>
                  <a:lnTo>
                    <a:pt x="3704" y="3439"/>
                  </a:lnTo>
                  <a:lnTo>
                    <a:pt x="3724" y="3426"/>
                  </a:lnTo>
                  <a:lnTo>
                    <a:pt x="3728" y="3423"/>
                  </a:lnTo>
                  <a:lnTo>
                    <a:pt x="3748" y="3411"/>
                  </a:lnTo>
                  <a:lnTo>
                    <a:pt x="3753" y="3408"/>
                  </a:lnTo>
                  <a:lnTo>
                    <a:pt x="3774" y="3396"/>
                  </a:lnTo>
                  <a:lnTo>
                    <a:pt x="3779" y="3394"/>
                  </a:lnTo>
                  <a:lnTo>
                    <a:pt x="3800" y="3383"/>
                  </a:lnTo>
                  <a:lnTo>
                    <a:pt x="3805" y="3380"/>
                  </a:lnTo>
                  <a:lnTo>
                    <a:pt x="3827" y="3371"/>
                  </a:lnTo>
                  <a:lnTo>
                    <a:pt x="3832" y="3368"/>
                  </a:lnTo>
                  <a:lnTo>
                    <a:pt x="3854" y="3359"/>
                  </a:lnTo>
                  <a:lnTo>
                    <a:pt x="3859" y="3357"/>
                  </a:lnTo>
                  <a:lnTo>
                    <a:pt x="3881" y="3349"/>
                  </a:lnTo>
                  <a:lnTo>
                    <a:pt x="3886" y="3347"/>
                  </a:lnTo>
                  <a:lnTo>
                    <a:pt x="3909" y="3340"/>
                  </a:lnTo>
                  <a:lnTo>
                    <a:pt x="3914" y="3338"/>
                  </a:lnTo>
                  <a:lnTo>
                    <a:pt x="3937" y="3331"/>
                  </a:lnTo>
                  <a:lnTo>
                    <a:pt x="3942" y="3330"/>
                  </a:lnTo>
                  <a:lnTo>
                    <a:pt x="3965" y="3324"/>
                  </a:lnTo>
                  <a:lnTo>
                    <a:pt x="3970" y="3323"/>
                  </a:lnTo>
                  <a:lnTo>
                    <a:pt x="3993" y="3318"/>
                  </a:lnTo>
                  <a:lnTo>
                    <a:pt x="3999" y="3317"/>
                  </a:lnTo>
                  <a:lnTo>
                    <a:pt x="4022" y="3313"/>
                  </a:lnTo>
                  <a:lnTo>
                    <a:pt x="4028" y="3312"/>
                  </a:lnTo>
                  <a:lnTo>
                    <a:pt x="4051" y="3309"/>
                  </a:lnTo>
                  <a:lnTo>
                    <a:pt x="4056" y="3309"/>
                  </a:lnTo>
                  <a:lnTo>
                    <a:pt x="4080" y="3306"/>
                  </a:lnTo>
                  <a:lnTo>
                    <a:pt x="4085" y="3306"/>
                  </a:lnTo>
                  <a:lnTo>
                    <a:pt x="4109" y="3305"/>
                  </a:lnTo>
                  <a:lnTo>
                    <a:pt x="4115" y="3304"/>
                  </a:lnTo>
                  <a:lnTo>
                    <a:pt x="4138" y="3304"/>
                  </a:lnTo>
                  <a:lnTo>
                    <a:pt x="4144" y="3304"/>
                  </a:lnTo>
                  <a:lnTo>
                    <a:pt x="4168" y="3304"/>
                  </a:lnTo>
                  <a:lnTo>
                    <a:pt x="4173" y="3305"/>
                  </a:lnTo>
                  <a:lnTo>
                    <a:pt x="4197" y="3306"/>
                  </a:lnTo>
                  <a:lnTo>
                    <a:pt x="4202" y="3306"/>
                  </a:lnTo>
                  <a:lnTo>
                    <a:pt x="4226" y="3309"/>
                  </a:lnTo>
                  <a:lnTo>
                    <a:pt x="4231" y="3309"/>
                  </a:lnTo>
                  <a:lnTo>
                    <a:pt x="4255" y="3312"/>
                  </a:lnTo>
                  <a:lnTo>
                    <a:pt x="4260" y="3313"/>
                  </a:lnTo>
                  <a:lnTo>
                    <a:pt x="4284" y="3317"/>
                  </a:lnTo>
                  <a:lnTo>
                    <a:pt x="4289" y="3318"/>
                  </a:lnTo>
                  <a:lnTo>
                    <a:pt x="4312" y="3323"/>
                  </a:lnTo>
                  <a:lnTo>
                    <a:pt x="4318" y="3324"/>
                  </a:lnTo>
                  <a:lnTo>
                    <a:pt x="4340" y="3330"/>
                  </a:lnTo>
                  <a:lnTo>
                    <a:pt x="4346" y="3331"/>
                  </a:lnTo>
                  <a:lnTo>
                    <a:pt x="4368" y="3338"/>
                  </a:lnTo>
                  <a:lnTo>
                    <a:pt x="4374" y="3340"/>
                  </a:lnTo>
                  <a:lnTo>
                    <a:pt x="4396" y="3347"/>
                  </a:lnTo>
                  <a:lnTo>
                    <a:pt x="4402" y="3349"/>
                  </a:lnTo>
                  <a:lnTo>
                    <a:pt x="4424" y="3357"/>
                  </a:lnTo>
                  <a:lnTo>
                    <a:pt x="4429" y="3359"/>
                  </a:lnTo>
                  <a:lnTo>
                    <a:pt x="4451" y="3368"/>
                  </a:lnTo>
                  <a:lnTo>
                    <a:pt x="4456" y="3371"/>
                  </a:lnTo>
                  <a:lnTo>
                    <a:pt x="4477" y="3381"/>
                  </a:lnTo>
                  <a:lnTo>
                    <a:pt x="4482" y="3383"/>
                  </a:lnTo>
                  <a:lnTo>
                    <a:pt x="4503" y="3394"/>
                  </a:lnTo>
                  <a:lnTo>
                    <a:pt x="4508" y="3396"/>
                  </a:lnTo>
                  <a:lnTo>
                    <a:pt x="4529" y="3408"/>
                  </a:lnTo>
                  <a:lnTo>
                    <a:pt x="4533" y="3410"/>
                  </a:lnTo>
                  <a:lnTo>
                    <a:pt x="4553" y="3422"/>
                  </a:lnTo>
                  <a:lnTo>
                    <a:pt x="4558" y="3425"/>
                  </a:lnTo>
                  <a:lnTo>
                    <a:pt x="4578" y="3438"/>
                  </a:lnTo>
                  <a:lnTo>
                    <a:pt x="4583" y="3441"/>
                  </a:lnTo>
                  <a:lnTo>
                    <a:pt x="4602" y="3455"/>
                  </a:lnTo>
                  <a:lnTo>
                    <a:pt x="4606" y="3458"/>
                  </a:lnTo>
                  <a:lnTo>
                    <a:pt x="4625" y="3473"/>
                  </a:lnTo>
                  <a:lnTo>
                    <a:pt x="4629" y="3476"/>
                  </a:lnTo>
                  <a:lnTo>
                    <a:pt x="4648" y="3491"/>
                  </a:lnTo>
                  <a:lnTo>
                    <a:pt x="4652" y="3495"/>
                  </a:lnTo>
                  <a:lnTo>
                    <a:pt x="4669" y="3510"/>
                  </a:lnTo>
                  <a:lnTo>
                    <a:pt x="4673" y="3514"/>
                  </a:lnTo>
                  <a:lnTo>
                    <a:pt x="4690" y="3530"/>
                  </a:lnTo>
                  <a:lnTo>
                    <a:pt x="4694" y="3534"/>
                  </a:lnTo>
                  <a:lnTo>
                    <a:pt x="4711" y="3551"/>
                  </a:lnTo>
                  <a:lnTo>
                    <a:pt x="4714" y="3555"/>
                  </a:lnTo>
                  <a:lnTo>
                    <a:pt x="4730" y="3573"/>
                  </a:lnTo>
                  <a:lnTo>
                    <a:pt x="4734" y="3577"/>
                  </a:lnTo>
                  <a:lnTo>
                    <a:pt x="4749" y="3595"/>
                  </a:lnTo>
                  <a:lnTo>
                    <a:pt x="4752" y="3599"/>
                  </a:lnTo>
                  <a:lnTo>
                    <a:pt x="4767" y="3618"/>
                  </a:lnTo>
                  <a:lnTo>
                    <a:pt x="4770" y="3623"/>
                  </a:lnTo>
                  <a:lnTo>
                    <a:pt x="4784" y="3642"/>
                  </a:lnTo>
                  <a:lnTo>
                    <a:pt x="4787" y="3646"/>
                  </a:lnTo>
                  <a:lnTo>
                    <a:pt x="4800" y="3666"/>
                  </a:lnTo>
                  <a:lnTo>
                    <a:pt x="4803" y="3671"/>
                  </a:lnTo>
                  <a:lnTo>
                    <a:pt x="4815" y="3691"/>
                  </a:lnTo>
                  <a:lnTo>
                    <a:pt x="4819" y="3697"/>
                  </a:lnTo>
                  <a:lnTo>
                    <a:pt x="4830" y="3718"/>
                  </a:lnTo>
                  <a:lnTo>
                    <a:pt x="4833" y="3723"/>
                  </a:lnTo>
                  <a:lnTo>
                    <a:pt x="4843" y="3744"/>
                  </a:lnTo>
                  <a:lnTo>
                    <a:pt x="4846" y="3749"/>
                  </a:lnTo>
                  <a:lnTo>
                    <a:pt x="4855" y="3770"/>
                  </a:lnTo>
                  <a:lnTo>
                    <a:pt x="4857" y="3775"/>
                  </a:lnTo>
                  <a:lnTo>
                    <a:pt x="4866" y="3797"/>
                  </a:lnTo>
                  <a:lnTo>
                    <a:pt x="4868" y="3802"/>
                  </a:lnTo>
                  <a:lnTo>
                    <a:pt x="4877" y="3824"/>
                  </a:lnTo>
                  <a:lnTo>
                    <a:pt x="4878" y="3830"/>
                  </a:lnTo>
                  <a:lnTo>
                    <a:pt x="4886" y="3852"/>
                  </a:lnTo>
                  <a:lnTo>
                    <a:pt x="4887" y="3857"/>
                  </a:lnTo>
                  <a:lnTo>
                    <a:pt x="4894" y="3880"/>
                  </a:lnTo>
                  <a:lnTo>
                    <a:pt x="4895" y="3885"/>
                  </a:lnTo>
                  <a:lnTo>
                    <a:pt x="4901" y="3908"/>
                  </a:lnTo>
                  <a:lnTo>
                    <a:pt x="4902" y="3914"/>
                  </a:lnTo>
                  <a:lnTo>
                    <a:pt x="4907" y="3937"/>
                  </a:lnTo>
                  <a:lnTo>
                    <a:pt x="4908" y="3942"/>
                  </a:lnTo>
                  <a:lnTo>
                    <a:pt x="4912" y="3965"/>
                  </a:lnTo>
                  <a:lnTo>
                    <a:pt x="4913" y="3971"/>
                  </a:lnTo>
                  <a:lnTo>
                    <a:pt x="4916" y="3994"/>
                  </a:lnTo>
                  <a:lnTo>
                    <a:pt x="4916" y="4000"/>
                  </a:lnTo>
                  <a:lnTo>
                    <a:pt x="4919" y="4023"/>
                  </a:lnTo>
                  <a:lnTo>
                    <a:pt x="4919" y="4029"/>
                  </a:lnTo>
                  <a:lnTo>
                    <a:pt x="4920" y="4052"/>
                  </a:lnTo>
                  <a:lnTo>
                    <a:pt x="4921" y="4058"/>
                  </a:lnTo>
                  <a:close/>
                  <a:moveTo>
                    <a:pt x="4621" y="4102"/>
                  </a:moveTo>
                  <a:lnTo>
                    <a:pt x="4621" y="4084"/>
                  </a:lnTo>
                  <a:lnTo>
                    <a:pt x="4621" y="4066"/>
                  </a:lnTo>
                  <a:lnTo>
                    <a:pt x="4620" y="4048"/>
                  </a:lnTo>
                  <a:lnTo>
                    <a:pt x="4618" y="4030"/>
                  </a:lnTo>
                  <a:lnTo>
                    <a:pt x="4616" y="4013"/>
                  </a:lnTo>
                  <a:lnTo>
                    <a:pt x="4613" y="3995"/>
                  </a:lnTo>
                  <a:lnTo>
                    <a:pt x="4609" y="3977"/>
                  </a:lnTo>
                  <a:lnTo>
                    <a:pt x="4605" y="3960"/>
                  </a:lnTo>
                  <a:lnTo>
                    <a:pt x="4600" y="3943"/>
                  </a:lnTo>
                  <a:lnTo>
                    <a:pt x="4594" y="3926"/>
                  </a:lnTo>
                  <a:lnTo>
                    <a:pt x="4588" y="3909"/>
                  </a:lnTo>
                  <a:lnTo>
                    <a:pt x="4581" y="3892"/>
                  </a:lnTo>
                  <a:lnTo>
                    <a:pt x="4574" y="3876"/>
                  </a:lnTo>
                  <a:lnTo>
                    <a:pt x="4566" y="3859"/>
                  </a:lnTo>
                  <a:lnTo>
                    <a:pt x="4557" y="3844"/>
                  </a:lnTo>
                  <a:lnTo>
                    <a:pt x="4548" y="3829"/>
                  </a:lnTo>
                  <a:lnTo>
                    <a:pt x="4538" y="3814"/>
                  </a:lnTo>
                  <a:lnTo>
                    <a:pt x="4527" y="3799"/>
                  </a:lnTo>
                  <a:lnTo>
                    <a:pt x="4516" y="3785"/>
                  </a:lnTo>
                  <a:lnTo>
                    <a:pt x="4505" y="3771"/>
                  </a:lnTo>
                  <a:lnTo>
                    <a:pt x="4493" y="3758"/>
                  </a:lnTo>
                  <a:lnTo>
                    <a:pt x="4481" y="3745"/>
                  </a:lnTo>
                  <a:lnTo>
                    <a:pt x="4468" y="3733"/>
                  </a:lnTo>
                  <a:lnTo>
                    <a:pt x="4454" y="3721"/>
                  </a:lnTo>
                  <a:lnTo>
                    <a:pt x="4441" y="3709"/>
                  </a:lnTo>
                  <a:lnTo>
                    <a:pt x="4426" y="3699"/>
                  </a:lnTo>
                  <a:lnTo>
                    <a:pt x="4412" y="3688"/>
                  </a:lnTo>
                  <a:lnTo>
                    <a:pt x="4397" y="3678"/>
                  </a:lnTo>
                  <a:lnTo>
                    <a:pt x="4381" y="3669"/>
                  </a:lnTo>
                  <a:lnTo>
                    <a:pt x="4365" y="3660"/>
                  </a:lnTo>
                  <a:lnTo>
                    <a:pt x="4349" y="3652"/>
                  </a:lnTo>
                  <a:lnTo>
                    <a:pt x="4332" y="3644"/>
                  </a:lnTo>
                  <a:lnTo>
                    <a:pt x="4316" y="3637"/>
                  </a:lnTo>
                  <a:lnTo>
                    <a:pt x="4299" y="3631"/>
                  </a:lnTo>
                  <a:lnTo>
                    <a:pt x="4282" y="3625"/>
                  </a:lnTo>
                  <a:lnTo>
                    <a:pt x="4265" y="3620"/>
                  </a:lnTo>
                  <a:lnTo>
                    <a:pt x="4248" y="3616"/>
                  </a:lnTo>
                  <a:lnTo>
                    <a:pt x="4230" y="3612"/>
                  </a:lnTo>
                  <a:lnTo>
                    <a:pt x="4213" y="3609"/>
                  </a:lnTo>
                  <a:lnTo>
                    <a:pt x="4195" y="3607"/>
                  </a:lnTo>
                  <a:lnTo>
                    <a:pt x="4177" y="3605"/>
                  </a:lnTo>
                  <a:lnTo>
                    <a:pt x="4159" y="3604"/>
                  </a:lnTo>
                  <a:lnTo>
                    <a:pt x="4141" y="3604"/>
                  </a:lnTo>
                  <a:lnTo>
                    <a:pt x="4123" y="3604"/>
                  </a:lnTo>
                  <a:lnTo>
                    <a:pt x="4105" y="3605"/>
                  </a:lnTo>
                  <a:lnTo>
                    <a:pt x="4087" y="3607"/>
                  </a:lnTo>
                  <a:lnTo>
                    <a:pt x="4070" y="3609"/>
                  </a:lnTo>
                  <a:lnTo>
                    <a:pt x="4052" y="3612"/>
                  </a:lnTo>
                  <a:lnTo>
                    <a:pt x="4035" y="3616"/>
                  </a:lnTo>
                  <a:lnTo>
                    <a:pt x="4017" y="3620"/>
                  </a:lnTo>
                  <a:lnTo>
                    <a:pt x="4000" y="3625"/>
                  </a:lnTo>
                  <a:lnTo>
                    <a:pt x="3983" y="3631"/>
                  </a:lnTo>
                  <a:lnTo>
                    <a:pt x="3966" y="3637"/>
                  </a:lnTo>
                  <a:lnTo>
                    <a:pt x="3950" y="3644"/>
                  </a:lnTo>
                  <a:lnTo>
                    <a:pt x="3933" y="3652"/>
                  </a:lnTo>
                  <a:lnTo>
                    <a:pt x="3917" y="3660"/>
                  </a:lnTo>
                  <a:lnTo>
                    <a:pt x="3901" y="3669"/>
                  </a:lnTo>
                  <a:lnTo>
                    <a:pt x="3886" y="3678"/>
                  </a:lnTo>
                  <a:lnTo>
                    <a:pt x="3871" y="3688"/>
                  </a:lnTo>
                  <a:lnTo>
                    <a:pt x="3856" y="3698"/>
                  </a:lnTo>
                  <a:lnTo>
                    <a:pt x="3842" y="3709"/>
                  </a:lnTo>
                  <a:lnTo>
                    <a:pt x="3828" y="3721"/>
                  </a:lnTo>
                  <a:lnTo>
                    <a:pt x="3815" y="3733"/>
                  </a:lnTo>
                  <a:lnTo>
                    <a:pt x="3802" y="3745"/>
                  </a:lnTo>
                  <a:lnTo>
                    <a:pt x="3790" y="3758"/>
                  </a:lnTo>
                  <a:lnTo>
                    <a:pt x="3778" y="3771"/>
                  </a:lnTo>
                  <a:lnTo>
                    <a:pt x="3766" y="3785"/>
                  </a:lnTo>
                  <a:lnTo>
                    <a:pt x="3755" y="3799"/>
                  </a:lnTo>
                  <a:lnTo>
                    <a:pt x="3745" y="3813"/>
                  </a:lnTo>
                  <a:lnTo>
                    <a:pt x="3735" y="3828"/>
                  </a:lnTo>
                  <a:lnTo>
                    <a:pt x="3726" y="3844"/>
                  </a:lnTo>
                  <a:lnTo>
                    <a:pt x="3717" y="3859"/>
                  </a:lnTo>
                  <a:lnTo>
                    <a:pt x="3709" y="3876"/>
                  </a:lnTo>
                  <a:lnTo>
                    <a:pt x="3702" y="3892"/>
                  </a:lnTo>
                  <a:lnTo>
                    <a:pt x="3695" y="3909"/>
                  </a:lnTo>
                  <a:lnTo>
                    <a:pt x="3689" y="3926"/>
                  </a:lnTo>
                  <a:lnTo>
                    <a:pt x="3683" y="3943"/>
                  </a:lnTo>
                  <a:lnTo>
                    <a:pt x="3678" y="3960"/>
                  </a:lnTo>
                  <a:lnTo>
                    <a:pt x="3674" y="3977"/>
                  </a:lnTo>
                  <a:lnTo>
                    <a:pt x="3670" y="3995"/>
                  </a:lnTo>
                  <a:lnTo>
                    <a:pt x="3667" y="4013"/>
                  </a:lnTo>
                  <a:lnTo>
                    <a:pt x="3665" y="4030"/>
                  </a:lnTo>
                  <a:lnTo>
                    <a:pt x="3663" y="4048"/>
                  </a:lnTo>
                  <a:lnTo>
                    <a:pt x="3662" y="4066"/>
                  </a:lnTo>
                  <a:lnTo>
                    <a:pt x="3662" y="4084"/>
                  </a:lnTo>
                  <a:lnTo>
                    <a:pt x="3662" y="4102"/>
                  </a:lnTo>
                  <a:lnTo>
                    <a:pt x="3663" y="4120"/>
                  </a:lnTo>
                  <a:lnTo>
                    <a:pt x="3665" y="4138"/>
                  </a:lnTo>
                  <a:lnTo>
                    <a:pt x="3667" y="4156"/>
                  </a:lnTo>
                  <a:lnTo>
                    <a:pt x="3670" y="4174"/>
                  </a:lnTo>
                  <a:lnTo>
                    <a:pt x="3674" y="4191"/>
                  </a:lnTo>
                  <a:lnTo>
                    <a:pt x="3678" y="4208"/>
                  </a:lnTo>
                  <a:lnTo>
                    <a:pt x="3683" y="4226"/>
                  </a:lnTo>
                  <a:lnTo>
                    <a:pt x="3689" y="4243"/>
                  </a:lnTo>
                  <a:lnTo>
                    <a:pt x="3695" y="4259"/>
                  </a:lnTo>
                  <a:lnTo>
                    <a:pt x="3702" y="4276"/>
                  </a:lnTo>
                  <a:lnTo>
                    <a:pt x="3709" y="4292"/>
                  </a:lnTo>
                  <a:lnTo>
                    <a:pt x="3717" y="4309"/>
                  </a:lnTo>
                  <a:lnTo>
                    <a:pt x="3726" y="4324"/>
                  </a:lnTo>
                  <a:lnTo>
                    <a:pt x="3735" y="4340"/>
                  </a:lnTo>
                  <a:lnTo>
                    <a:pt x="3745" y="4355"/>
                  </a:lnTo>
                  <a:lnTo>
                    <a:pt x="3755" y="4369"/>
                  </a:lnTo>
                  <a:lnTo>
                    <a:pt x="3766" y="4383"/>
                  </a:lnTo>
                  <a:lnTo>
                    <a:pt x="3778" y="4397"/>
                  </a:lnTo>
                  <a:lnTo>
                    <a:pt x="3790" y="4410"/>
                  </a:lnTo>
                  <a:lnTo>
                    <a:pt x="3802" y="4423"/>
                  </a:lnTo>
                  <a:lnTo>
                    <a:pt x="3815" y="4435"/>
                  </a:lnTo>
                  <a:lnTo>
                    <a:pt x="3828" y="4447"/>
                  </a:lnTo>
                  <a:lnTo>
                    <a:pt x="3842" y="4459"/>
                  </a:lnTo>
                  <a:lnTo>
                    <a:pt x="3856" y="4470"/>
                  </a:lnTo>
                  <a:lnTo>
                    <a:pt x="3871" y="4480"/>
                  </a:lnTo>
                  <a:lnTo>
                    <a:pt x="3886" y="4490"/>
                  </a:lnTo>
                  <a:lnTo>
                    <a:pt x="3901" y="4499"/>
                  </a:lnTo>
                  <a:lnTo>
                    <a:pt x="3917" y="4508"/>
                  </a:lnTo>
                  <a:lnTo>
                    <a:pt x="3933" y="4516"/>
                  </a:lnTo>
                  <a:lnTo>
                    <a:pt x="3950" y="4524"/>
                  </a:lnTo>
                  <a:lnTo>
                    <a:pt x="3966" y="4531"/>
                  </a:lnTo>
                  <a:lnTo>
                    <a:pt x="3983" y="4537"/>
                  </a:lnTo>
                  <a:lnTo>
                    <a:pt x="4000" y="4543"/>
                  </a:lnTo>
                  <a:lnTo>
                    <a:pt x="4017" y="4548"/>
                  </a:lnTo>
                  <a:lnTo>
                    <a:pt x="4035" y="4552"/>
                  </a:lnTo>
                  <a:lnTo>
                    <a:pt x="4052" y="4556"/>
                  </a:lnTo>
                  <a:lnTo>
                    <a:pt x="4070" y="4559"/>
                  </a:lnTo>
                  <a:lnTo>
                    <a:pt x="4087" y="4561"/>
                  </a:lnTo>
                  <a:lnTo>
                    <a:pt x="4105" y="4563"/>
                  </a:lnTo>
                  <a:lnTo>
                    <a:pt x="4123" y="4564"/>
                  </a:lnTo>
                  <a:lnTo>
                    <a:pt x="4141" y="4564"/>
                  </a:lnTo>
                  <a:lnTo>
                    <a:pt x="4159" y="4564"/>
                  </a:lnTo>
                  <a:lnTo>
                    <a:pt x="4177" y="4563"/>
                  </a:lnTo>
                  <a:lnTo>
                    <a:pt x="4195" y="4561"/>
                  </a:lnTo>
                  <a:lnTo>
                    <a:pt x="4213" y="4559"/>
                  </a:lnTo>
                  <a:lnTo>
                    <a:pt x="4230" y="4556"/>
                  </a:lnTo>
                  <a:lnTo>
                    <a:pt x="4248" y="4552"/>
                  </a:lnTo>
                  <a:lnTo>
                    <a:pt x="4265" y="4548"/>
                  </a:lnTo>
                  <a:lnTo>
                    <a:pt x="4282" y="4543"/>
                  </a:lnTo>
                  <a:lnTo>
                    <a:pt x="4299" y="4537"/>
                  </a:lnTo>
                  <a:lnTo>
                    <a:pt x="4316" y="4531"/>
                  </a:lnTo>
                  <a:lnTo>
                    <a:pt x="4332" y="4524"/>
                  </a:lnTo>
                  <a:lnTo>
                    <a:pt x="4349" y="4516"/>
                  </a:lnTo>
                  <a:lnTo>
                    <a:pt x="4365" y="4508"/>
                  </a:lnTo>
                  <a:lnTo>
                    <a:pt x="4381" y="4499"/>
                  </a:lnTo>
                  <a:lnTo>
                    <a:pt x="4397" y="4490"/>
                  </a:lnTo>
                  <a:lnTo>
                    <a:pt x="4412" y="4480"/>
                  </a:lnTo>
                  <a:lnTo>
                    <a:pt x="4426" y="4469"/>
                  </a:lnTo>
                  <a:lnTo>
                    <a:pt x="4441" y="4459"/>
                  </a:lnTo>
                  <a:lnTo>
                    <a:pt x="4454" y="4447"/>
                  </a:lnTo>
                  <a:lnTo>
                    <a:pt x="4468" y="4435"/>
                  </a:lnTo>
                  <a:lnTo>
                    <a:pt x="4481" y="4423"/>
                  </a:lnTo>
                  <a:lnTo>
                    <a:pt x="4493" y="4410"/>
                  </a:lnTo>
                  <a:lnTo>
                    <a:pt x="4505" y="4397"/>
                  </a:lnTo>
                  <a:lnTo>
                    <a:pt x="4516" y="4383"/>
                  </a:lnTo>
                  <a:lnTo>
                    <a:pt x="4527" y="4369"/>
                  </a:lnTo>
                  <a:lnTo>
                    <a:pt x="4538" y="4354"/>
                  </a:lnTo>
                  <a:lnTo>
                    <a:pt x="4548" y="4339"/>
                  </a:lnTo>
                  <a:lnTo>
                    <a:pt x="4557" y="4324"/>
                  </a:lnTo>
                  <a:lnTo>
                    <a:pt x="4566" y="4309"/>
                  </a:lnTo>
                  <a:lnTo>
                    <a:pt x="4574" y="4292"/>
                  </a:lnTo>
                  <a:lnTo>
                    <a:pt x="4581" y="4276"/>
                  </a:lnTo>
                  <a:lnTo>
                    <a:pt x="4588" y="4259"/>
                  </a:lnTo>
                  <a:lnTo>
                    <a:pt x="4594" y="4243"/>
                  </a:lnTo>
                  <a:lnTo>
                    <a:pt x="4600" y="4226"/>
                  </a:lnTo>
                  <a:lnTo>
                    <a:pt x="4605" y="4208"/>
                  </a:lnTo>
                  <a:lnTo>
                    <a:pt x="4609" y="4191"/>
                  </a:lnTo>
                  <a:lnTo>
                    <a:pt x="4613" y="4174"/>
                  </a:lnTo>
                  <a:lnTo>
                    <a:pt x="4616" y="4156"/>
                  </a:lnTo>
                  <a:lnTo>
                    <a:pt x="4618" y="4138"/>
                  </a:lnTo>
                  <a:lnTo>
                    <a:pt x="4620" y="4120"/>
                  </a:lnTo>
                  <a:lnTo>
                    <a:pt x="4621" y="4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" name="Google Shape;709;p7">
            <a:extLst>
              <a:ext uri="{FF2B5EF4-FFF2-40B4-BE49-F238E27FC236}">
                <a16:creationId xmlns:a16="http://schemas.microsoft.com/office/drawing/2014/main" id="{0B3B313D-214F-42BF-9B2E-3DCCDD579EBB}"/>
              </a:ext>
            </a:extLst>
          </p:cNvPr>
          <p:cNvGrpSpPr/>
          <p:nvPr/>
        </p:nvGrpSpPr>
        <p:grpSpPr>
          <a:xfrm>
            <a:off x="6359457" y="3559635"/>
            <a:ext cx="633600" cy="633600"/>
            <a:chOff x="4094847" y="4459160"/>
            <a:chExt cx="633600" cy="633600"/>
          </a:xfrm>
          <a:solidFill>
            <a:schemeClr val="bg1"/>
          </a:solidFill>
        </p:grpSpPr>
        <p:sp>
          <p:nvSpPr>
            <p:cNvPr id="284" name="Google Shape;710;p7">
              <a:extLst>
                <a:ext uri="{FF2B5EF4-FFF2-40B4-BE49-F238E27FC236}">
                  <a16:creationId xmlns:a16="http://schemas.microsoft.com/office/drawing/2014/main" id="{896D6A30-A2D9-4EA5-99D2-915FDD1D599D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38" y="3743"/>
                  </a:moveTo>
                  <a:lnTo>
                    <a:pt x="7514" y="3743"/>
                  </a:lnTo>
                  <a:lnTo>
                    <a:pt x="8950" y="4940"/>
                  </a:lnTo>
                  <a:lnTo>
                    <a:pt x="8950" y="6137"/>
                  </a:lnTo>
                  <a:lnTo>
                    <a:pt x="5838" y="6137"/>
                  </a:lnTo>
                  <a:lnTo>
                    <a:pt x="5838" y="37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711;p7">
              <a:extLst>
                <a:ext uri="{FF2B5EF4-FFF2-40B4-BE49-F238E27FC236}">
                  <a16:creationId xmlns:a16="http://schemas.microsoft.com/office/drawing/2014/main" id="{58EBB857-299C-4BD8-997A-F139E5601BA7}"/>
                </a:ext>
              </a:extLst>
            </p:cNvPr>
            <p:cNvSpPr/>
            <p:nvPr/>
          </p:nvSpPr>
          <p:spPr>
            <a:xfrm>
              <a:off x="4094847" y="4459160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381" y="2297"/>
                  </a:moveTo>
                  <a:lnTo>
                    <a:pt x="1391" y="2296"/>
                  </a:lnTo>
                  <a:lnTo>
                    <a:pt x="1404" y="2296"/>
                  </a:lnTo>
                  <a:lnTo>
                    <a:pt x="1409" y="2296"/>
                  </a:lnTo>
                  <a:lnTo>
                    <a:pt x="5479" y="2296"/>
                  </a:lnTo>
                  <a:lnTo>
                    <a:pt x="5484" y="2296"/>
                  </a:lnTo>
                  <a:lnTo>
                    <a:pt x="5497" y="2296"/>
                  </a:lnTo>
                  <a:lnTo>
                    <a:pt x="5507" y="2297"/>
                  </a:lnTo>
                  <a:lnTo>
                    <a:pt x="5520" y="2297"/>
                  </a:lnTo>
                  <a:lnTo>
                    <a:pt x="5530" y="2298"/>
                  </a:lnTo>
                  <a:lnTo>
                    <a:pt x="5543" y="2299"/>
                  </a:lnTo>
                  <a:lnTo>
                    <a:pt x="5552" y="2301"/>
                  </a:lnTo>
                  <a:lnTo>
                    <a:pt x="5566" y="2302"/>
                  </a:lnTo>
                  <a:lnTo>
                    <a:pt x="5575" y="2304"/>
                  </a:lnTo>
                  <a:lnTo>
                    <a:pt x="5588" y="2306"/>
                  </a:lnTo>
                  <a:lnTo>
                    <a:pt x="5597" y="2308"/>
                  </a:lnTo>
                  <a:lnTo>
                    <a:pt x="5610" y="2311"/>
                  </a:lnTo>
                  <a:lnTo>
                    <a:pt x="5620" y="2313"/>
                  </a:lnTo>
                  <a:lnTo>
                    <a:pt x="5633" y="2316"/>
                  </a:lnTo>
                  <a:lnTo>
                    <a:pt x="5641" y="2318"/>
                  </a:lnTo>
                  <a:lnTo>
                    <a:pt x="5654" y="2322"/>
                  </a:lnTo>
                  <a:lnTo>
                    <a:pt x="5663" y="2325"/>
                  </a:lnTo>
                  <a:lnTo>
                    <a:pt x="5676" y="2329"/>
                  </a:lnTo>
                  <a:lnTo>
                    <a:pt x="5684" y="2332"/>
                  </a:lnTo>
                  <a:lnTo>
                    <a:pt x="5697" y="2337"/>
                  </a:lnTo>
                  <a:lnTo>
                    <a:pt x="5705" y="2340"/>
                  </a:lnTo>
                  <a:lnTo>
                    <a:pt x="5718" y="2345"/>
                  </a:lnTo>
                  <a:lnTo>
                    <a:pt x="5726" y="2349"/>
                  </a:lnTo>
                  <a:lnTo>
                    <a:pt x="5738" y="2354"/>
                  </a:lnTo>
                  <a:lnTo>
                    <a:pt x="5747" y="2358"/>
                  </a:lnTo>
                  <a:lnTo>
                    <a:pt x="5759" y="2364"/>
                  </a:lnTo>
                  <a:lnTo>
                    <a:pt x="5767" y="2368"/>
                  </a:lnTo>
                  <a:lnTo>
                    <a:pt x="5778" y="2375"/>
                  </a:lnTo>
                  <a:lnTo>
                    <a:pt x="5788" y="2380"/>
                  </a:lnTo>
                  <a:lnTo>
                    <a:pt x="5799" y="2387"/>
                  </a:lnTo>
                  <a:lnTo>
                    <a:pt x="5807" y="2392"/>
                  </a:lnTo>
                  <a:lnTo>
                    <a:pt x="5818" y="2400"/>
                  </a:lnTo>
                  <a:lnTo>
                    <a:pt x="5826" y="2405"/>
                  </a:lnTo>
                  <a:lnTo>
                    <a:pt x="5837" y="2413"/>
                  </a:lnTo>
                  <a:lnTo>
                    <a:pt x="5844" y="2418"/>
                  </a:lnTo>
                  <a:lnTo>
                    <a:pt x="5855" y="2426"/>
                  </a:lnTo>
                  <a:lnTo>
                    <a:pt x="5862" y="2432"/>
                  </a:lnTo>
                  <a:lnTo>
                    <a:pt x="5873" y="2441"/>
                  </a:lnTo>
                  <a:lnTo>
                    <a:pt x="5880" y="2447"/>
                  </a:lnTo>
                  <a:lnTo>
                    <a:pt x="5890" y="2456"/>
                  </a:lnTo>
                  <a:lnTo>
                    <a:pt x="5896" y="2462"/>
                  </a:lnTo>
                  <a:lnTo>
                    <a:pt x="5906" y="2471"/>
                  </a:lnTo>
                  <a:lnTo>
                    <a:pt x="5913" y="2478"/>
                  </a:lnTo>
                  <a:lnTo>
                    <a:pt x="5922" y="2488"/>
                  </a:lnTo>
                  <a:lnTo>
                    <a:pt x="5928" y="2494"/>
                  </a:lnTo>
                  <a:lnTo>
                    <a:pt x="5937" y="2504"/>
                  </a:lnTo>
                  <a:lnTo>
                    <a:pt x="5943" y="2511"/>
                  </a:lnTo>
                  <a:lnTo>
                    <a:pt x="5952" y="2522"/>
                  </a:lnTo>
                  <a:lnTo>
                    <a:pt x="5958" y="2529"/>
                  </a:lnTo>
                  <a:lnTo>
                    <a:pt x="5966" y="2540"/>
                  </a:lnTo>
                  <a:lnTo>
                    <a:pt x="5971" y="2547"/>
                  </a:lnTo>
                  <a:lnTo>
                    <a:pt x="5979" y="2558"/>
                  </a:lnTo>
                  <a:lnTo>
                    <a:pt x="5984" y="2566"/>
                  </a:lnTo>
                  <a:lnTo>
                    <a:pt x="5992" y="2577"/>
                  </a:lnTo>
                  <a:lnTo>
                    <a:pt x="5997" y="2585"/>
                  </a:lnTo>
                  <a:lnTo>
                    <a:pt x="6004" y="2596"/>
                  </a:lnTo>
                  <a:lnTo>
                    <a:pt x="6009" y="2606"/>
                  </a:lnTo>
                  <a:lnTo>
                    <a:pt x="6016" y="2617"/>
                  </a:lnTo>
                  <a:lnTo>
                    <a:pt x="6020" y="2625"/>
                  </a:lnTo>
                  <a:lnTo>
                    <a:pt x="6026" y="2637"/>
                  </a:lnTo>
                  <a:lnTo>
                    <a:pt x="6030" y="2646"/>
                  </a:lnTo>
                  <a:lnTo>
                    <a:pt x="6035" y="2658"/>
                  </a:lnTo>
                  <a:lnTo>
                    <a:pt x="6039" y="2666"/>
                  </a:lnTo>
                  <a:lnTo>
                    <a:pt x="6044" y="2679"/>
                  </a:lnTo>
                  <a:lnTo>
                    <a:pt x="6047" y="2687"/>
                  </a:lnTo>
                  <a:lnTo>
                    <a:pt x="6052" y="2700"/>
                  </a:lnTo>
                  <a:lnTo>
                    <a:pt x="6055" y="2708"/>
                  </a:lnTo>
                  <a:lnTo>
                    <a:pt x="6059" y="2721"/>
                  </a:lnTo>
                  <a:lnTo>
                    <a:pt x="6062" y="2730"/>
                  </a:lnTo>
                  <a:lnTo>
                    <a:pt x="6066" y="2743"/>
                  </a:lnTo>
                  <a:lnTo>
                    <a:pt x="6068" y="2751"/>
                  </a:lnTo>
                  <a:lnTo>
                    <a:pt x="6071" y="2764"/>
                  </a:lnTo>
                  <a:lnTo>
                    <a:pt x="6073" y="2774"/>
                  </a:lnTo>
                  <a:lnTo>
                    <a:pt x="6076" y="2787"/>
                  </a:lnTo>
                  <a:lnTo>
                    <a:pt x="6078" y="2796"/>
                  </a:lnTo>
                  <a:lnTo>
                    <a:pt x="6080" y="2809"/>
                  </a:lnTo>
                  <a:lnTo>
                    <a:pt x="6082" y="2818"/>
                  </a:lnTo>
                  <a:lnTo>
                    <a:pt x="6083" y="2832"/>
                  </a:lnTo>
                  <a:lnTo>
                    <a:pt x="6085" y="2841"/>
                  </a:lnTo>
                  <a:lnTo>
                    <a:pt x="6086" y="2854"/>
                  </a:lnTo>
                  <a:lnTo>
                    <a:pt x="6087" y="2864"/>
                  </a:lnTo>
                  <a:lnTo>
                    <a:pt x="6087" y="2877"/>
                  </a:lnTo>
                  <a:lnTo>
                    <a:pt x="6088" y="2887"/>
                  </a:lnTo>
                  <a:lnTo>
                    <a:pt x="6088" y="2900"/>
                  </a:lnTo>
                  <a:lnTo>
                    <a:pt x="6088" y="2905"/>
                  </a:lnTo>
                  <a:lnTo>
                    <a:pt x="6088" y="3493"/>
                  </a:lnTo>
                  <a:lnTo>
                    <a:pt x="7514" y="3493"/>
                  </a:lnTo>
                  <a:lnTo>
                    <a:pt x="7549" y="3495"/>
                  </a:lnTo>
                  <a:lnTo>
                    <a:pt x="7583" y="3503"/>
                  </a:lnTo>
                  <a:lnTo>
                    <a:pt x="7615" y="3514"/>
                  </a:lnTo>
                  <a:lnTo>
                    <a:pt x="7646" y="3531"/>
                  </a:lnTo>
                  <a:lnTo>
                    <a:pt x="7674" y="3551"/>
                  </a:lnTo>
                  <a:lnTo>
                    <a:pt x="9110" y="4748"/>
                  </a:lnTo>
                  <a:lnTo>
                    <a:pt x="9133" y="4769"/>
                  </a:lnTo>
                  <a:lnTo>
                    <a:pt x="9153" y="4794"/>
                  </a:lnTo>
                  <a:lnTo>
                    <a:pt x="9169" y="4820"/>
                  </a:lnTo>
                  <a:lnTo>
                    <a:pt x="9183" y="4848"/>
                  </a:lnTo>
                  <a:lnTo>
                    <a:pt x="9192" y="4878"/>
                  </a:lnTo>
                  <a:lnTo>
                    <a:pt x="9198" y="4909"/>
                  </a:lnTo>
                  <a:lnTo>
                    <a:pt x="9200" y="4940"/>
                  </a:lnTo>
                  <a:lnTo>
                    <a:pt x="9200" y="6137"/>
                  </a:lnTo>
                  <a:lnTo>
                    <a:pt x="9198" y="6170"/>
                  </a:lnTo>
                  <a:lnTo>
                    <a:pt x="9191" y="6202"/>
                  </a:lnTo>
                  <a:lnTo>
                    <a:pt x="9181" y="6233"/>
                  </a:lnTo>
                  <a:lnTo>
                    <a:pt x="9167" y="6262"/>
                  </a:lnTo>
                  <a:lnTo>
                    <a:pt x="9148" y="6289"/>
                  </a:lnTo>
                  <a:lnTo>
                    <a:pt x="9127" y="6314"/>
                  </a:lnTo>
                  <a:lnTo>
                    <a:pt x="9102" y="6335"/>
                  </a:lnTo>
                  <a:lnTo>
                    <a:pt x="9075" y="6354"/>
                  </a:lnTo>
                  <a:lnTo>
                    <a:pt x="9046" y="6368"/>
                  </a:lnTo>
                  <a:lnTo>
                    <a:pt x="9015" y="6378"/>
                  </a:lnTo>
                  <a:lnTo>
                    <a:pt x="8983" y="6385"/>
                  </a:lnTo>
                  <a:lnTo>
                    <a:pt x="8950" y="6387"/>
                  </a:lnTo>
                  <a:lnTo>
                    <a:pt x="8337" y="6387"/>
                  </a:lnTo>
                  <a:lnTo>
                    <a:pt x="8342" y="6409"/>
                  </a:lnTo>
                  <a:lnTo>
                    <a:pt x="8344" y="6418"/>
                  </a:lnTo>
                  <a:lnTo>
                    <a:pt x="8349" y="6449"/>
                  </a:lnTo>
                  <a:lnTo>
                    <a:pt x="8350" y="6458"/>
                  </a:lnTo>
                  <a:lnTo>
                    <a:pt x="8355" y="6489"/>
                  </a:lnTo>
                  <a:lnTo>
                    <a:pt x="8356" y="6498"/>
                  </a:lnTo>
                  <a:lnTo>
                    <a:pt x="8359" y="6530"/>
                  </a:lnTo>
                  <a:lnTo>
                    <a:pt x="8359" y="6539"/>
                  </a:lnTo>
                  <a:lnTo>
                    <a:pt x="8361" y="6570"/>
                  </a:lnTo>
                  <a:lnTo>
                    <a:pt x="8361" y="6580"/>
                  </a:lnTo>
                  <a:lnTo>
                    <a:pt x="8362" y="6611"/>
                  </a:lnTo>
                  <a:lnTo>
                    <a:pt x="8362" y="6621"/>
                  </a:lnTo>
                  <a:lnTo>
                    <a:pt x="8361" y="6652"/>
                  </a:lnTo>
                  <a:lnTo>
                    <a:pt x="8361" y="6662"/>
                  </a:lnTo>
                  <a:lnTo>
                    <a:pt x="8359" y="6693"/>
                  </a:lnTo>
                  <a:lnTo>
                    <a:pt x="8359" y="6702"/>
                  </a:lnTo>
                  <a:lnTo>
                    <a:pt x="8356" y="6734"/>
                  </a:lnTo>
                  <a:lnTo>
                    <a:pt x="8355" y="6743"/>
                  </a:lnTo>
                  <a:lnTo>
                    <a:pt x="8350" y="6774"/>
                  </a:lnTo>
                  <a:lnTo>
                    <a:pt x="8349" y="6783"/>
                  </a:lnTo>
                  <a:lnTo>
                    <a:pt x="8344" y="6814"/>
                  </a:lnTo>
                  <a:lnTo>
                    <a:pt x="8342" y="6823"/>
                  </a:lnTo>
                  <a:lnTo>
                    <a:pt x="8336" y="6854"/>
                  </a:lnTo>
                  <a:lnTo>
                    <a:pt x="8334" y="6863"/>
                  </a:lnTo>
                  <a:lnTo>
                    <a:pt x="8326" y="6893"/>
                  </a:lnTo>
                  <a:lnTo>
                    <a:pt x="8324" y="6902"/>
                  </a:lnTo>
                  <a:lnTo>
                    <a:pt x="8315" y="6932"/>
                  </a:lnTo>
                  <a:lnTo>
                    <a:pt x="8312" y="6941"/>
                  </a:lnTo>
                  <a:lnTo>
                    <a:pt x="8302" y="6970"/>
                  </a:lnTo>
                  <a:lnTo>
                    <a:pt x="8299" y="6979"/>
                  </a:lnTo>
                  <a:lnTo>
                    <a:pt x="8289" y="7008"/>
                  </a:lnTo>
                  <a:lnTo>
                    <a:pt x="8285" y="7017"/>
                  </a:lnTo>
                  <a:lnTo>
                    <a:pt x="8273" y="7046"/>
                  </a:lnTo>
                  <a:lnTo>
                    <a:pt x="8270" y="7054"/>
                  </a:lnTo>
                  <a:lnTo>
                    <a:pt x="8257" y="7083"/>
                  </a:lnTo>
                  <a:lnTo>
                    <a:pt x="8253" y="7091"/>
                  </a:lnTo>
                  <a:lnTo>
                    <a:pt x="8239" y="7119"/>
                  </a:lnTo>
                  <a:lnTo>
                    <a:pt x="8234" y="7127"/>
                  </a:lnTo>
                  <a:lnTo>
                    <a:pt x="8219" y="7155"/>
                  </a:lnTo>
                  <a:lnTo>
                    <a:pt x="8214" y="7165"/>
                  </a:lnTo>
                  <a:lnTo>
                    <a:pt x="8197" y="7192"/>
                  </a:lnTo>
                  <a:lnTo>
                    <a:pt x="8192" y="7199"/>
                  </a:lnTo>
                  <a:lnTo>
                    <a:pt x="8175" y="7226"/>
                  </a:lnTo>
                  <a:lnTo>
                    <a:pt x="8170" y="7233"/>
                  </a:lnTo>
                  <a:lnTo>
                    <a:pt x="8152" y="7259"/>
                  </a:lnTo>
                  <a:lnTo>
                    <a:pt x="8146" y="7266"/>
                  </a:lnTo>
                  <a:lnTo>
                    <a:pt x="8127" y="7291"/>
                  </a:lnTo>
                  <a:lnTo>
                    <a:pt x="8122" y="7298"/>
                  </a:lnTo>
                  <a:lnTo>
                    <a:pt x="8102" y="7322"/>
                  </a:lnTo>
                  <a:lnTo>
                    <a:pt x="8096" y="7329"/>
                  </a:lnTo>
                  <a:lnTo>
                    <a:pt x="8075" y="7352"/>
                  </a:lnTo>
                  <a:lnTo>
                    <a:pt x="8069" y="7359"/>
                  </a:lnTo>
                  <a:lnTo>
                    <a:pt x="8047" y="7382"/>
                  </a:lnTo>
                  <a:lnTo>
                    <a:pt x="8040" y="7388"/>
                  </a:lnTo>
                  <a:lnTo>
                    <a:pt x="8018" y="7410"/>
                  </a:lnTo>
                  <a:lnTo>
                    <a:pt x="8011" y="7416"/>
                  </a:lnTo>
                  <a:lnTo>
                    <a:pt x="7988" y="7437"/>
                  </a:lnTo>
                  <a:lnTo>
                    <a:pt x="7981" y="7443"/>
                  </a:lnTo>
                  <a:lnTo>
                    <a:pt x="7957" y="7463"/>
                  </a:lnTo>
                  <a:lnTo>
                    <a:pt x="7949" y="7469"/>
                  </a:lnTo>
                  <a:lnTo>
                    <a:pt x="7925" y="7488"/>
                  </a:lnTo>
                  <a:lnTo>
                    <a:pt x="7917" y="7494"/>
                  </a:lnTo>
                  <a:lnTo>
                    <a:pt x="7891" y="7512"/>
                  </a:lnTo>
                  <a:lnTo>
                    <a:pt x="7884" y="7517"/>
                  </a:lnTo>
                  <a:lnTo>
                    <a:pt x="7857" y="7535"/>
                  </a:lnTo>
                  <a:lnTo>
                    <a:pt x="7849" y="7540"/>
                  </a:lnTo>
                  <a:lnTo>
                    <a:pt x="7822" y="7556"/>
                  </a:lnTo>
                  <a:lnTo>
                    <a:pt x="7814" y="7561"/>
                  </a:lnTo>
                  <a:lnTo>
                    <a:pt x="7786" y="7576"/>
                  </a:lnTo>
                  <a:lnTo>
                    <a:pt x="7778" y="7581"/>
                  </a:lnTo>
                  <a:lnTo>
                    <a:pt x="7750" y="7595"/>
                  </a:lnTo>
                  <a:lnTo>
                    <a:pt x="7741" y="7599"/>
                  </a:lnTo>
                  <a:lnTo>
                    <a:pt x="7713" y="7612"/>
                  </a:lnTo>
                  <a:lnTo>
                    <a:pt x="7704" y="7615"/>
                  </a:lnTo>
                  <a:lnTo>
                    <a:pt x="7675" y="7627"/>
                  </a:lnTo>
                  <a:lnTo>
                    <a:pt x="7667" y="7631"/>
                  </a:lnTo>
                  <a:lnTo>
                    <a:pt x="7637" y="7641"/>
                  </a:lnTo>
                  <a:lnTo>
                    <a:pt x="7629" y="7645"/>
                  </a:lnTo>
                  <a:lnTo>
                    <a:pt x="7599" y="7654"/>
                  </a:lnTo>
                  <a:lnTo>
                    <a:pt x="7590" y="7657"/>
                  </a:lnTo>
                  <a:lnTo>
                    <a:pt x="7560" y="7666"/>
                  </a:lnTo>
                  <a:lnTo>
                    <a:pt x="7551" y="7668"/>
                  </a:lnTo>
                  <a:lnTo>
                    <a:pt x="7521" y="7676"/>
                  </a:lnTo>
                  <a:lnTo>
                    <a:pt x="7512" y="7678"/>
                  </a:lnTo>
                  <a:lnTo>
                    <a:pt x="7481" y="7684"/>
                  </a:lnTo>
                  <a:lnTo>
                    <a:pt x="7472" y="7686"/>
                  </a:lnTo>
                  <a:lnTo>
                    <a:pt x="7441" y="7691"/>
                  </a:lnTo>
                  <a:lnTo>
                    <a:pt x="7432" y="7692"/>
                  </a:lnTo>
                  <a:lnTo>
                    <a:pt x="7401" y="7697"/>
                  </a:lnTo>
                  <a:lnTo>
                    <a:pt x="7392" y="7698"/>
                  </a:lnTo>
                  <a:lnTo>
                    <a:pt x="7360" y="7701"/>
                  </a:lnTo>
                  <a:lnTo>
                    <a:pt x="7351" y="7701"/>
                  </a:lnTo>
                  <a:lnTo>
                    <a:pt x="7320" y="7703"/>
                  </a:lnTo>
                  <a:lnTo>
                    <a:pt x="7310" y="7703"/>
                  </a:lnTo>
                  <a:lnTo>
                    <a:pt x="7279" y="7704"/>
                  </a:lnTo>
                  <a:lnTo>
                    <a:pt x="7269" y="7704"/>
                  </a:lnTo>
                  <a:lnTo>
                    <a:pt x="7238" y="7703"/>
                  </a:lnTo>
                  <a:lnTo>
                    <a:pt x="7228" y="7703"/>
                  </a:lnTo>
                  <a:lnTo>
                    <a:pt x="7197" y="7701"/>
                  </a:lnTo>
                  <a:lnTo>
                    <a:pt x="7188" y="7701"/>
                  </a:lnTo>
                  <a:lnTo>
                    <a:pt x="7156" y="7698"/>
                  </a:lnTo>
                  <a:lnTo>
                    <a:pt x="7147" y="7697"/>
                  </a:lnTo>
                  <a:lnTo>
                    <a:pt x="7116" y="7692"/>
                  </a:lnTo>
                  <a:lnTo>
                    <a:pt x="7107" y="7691"/>
                  </a:lnTo>
                  <a:lnTo>
                    <a:pt x="7076" y="7686"/>
                  </a:lnTo>
                  <a:lnTo>
                    <a:pt x="7067" y="7684"/>
                  </a:lnTo>
                  <a:lnTo>
                    <a:pt x="7036" y="7678"/>
                  </a:lnTo>
                  <a:lnTo>
                    <a:pt x="7027" y="7676"/>
                  </a:lnTo>
                  <a:lnTo>
                    <a:pt x="6997" y="7668"/>
                  </a:lnTo>
                  <a:lnTo>
                    <a:pt x="6988" y="7666"/>
                  </a:lnTo>
                  <a:lnTo>
                    <a:pt x="6958" y="7657"/>
                  </a:lnTo>
                  <a:lnTo>
                    <a:pt x="6949" y="7654"/>
                  </a:lnTo>
                  <a:lnTo>
                    <a:pt x="6920" y="7644"/>
                  </a:lnTo>
                  <a:lnTo>
                    <a:pt x="6911" y="7641"/>
                  </a:lnTo>
                  <a:lnTo>
                    <a:pt x="6882" y="7631"/>
                  </a:lnTo>
                  <a:lnTo>
                    <a:pt x="6873" y="7627"/>
                  </a:lnTo>
                  <a:lnTo>
                    <a:pt x="6844" y="7615"/>
                  </a:lnTo>
                  <a:lnTo>
                    <a:pt x="6836" y="7612"/>
                  </a:lnTo>
                  <a:lnTo>
                    <a:pt x="6807" y="7599"/>
                  </a:lnTo>
                  <a:lnTo>
                    <a:pt x="6799" y="7595"/>
                  </a:lnTo>
                  <a:lnTo>
                    <a:pt x="6771" y="7581"/>
                  </a:lnTo>
                  <a:lnTo>
                    <a:pt x="6763" y="7576"/>
                  </a:lnTo>
                  <a:lnTo>
                    <a:pt x="6735" y="7561"/>
                  </a:lnTo>
                  <a:lnTo>
                    <a:pt x="6725" y="7556"/>
                  </a:lnTo>
                  <a:lnTo>
                    <a:pt x="6698" y="7539"/>
                  </a:lnTo>
                  <a:lnTo>
                    <a:pt x="6690" y="7534"/>
                  </a:lnTo>
                  <a:lnTo>
                    <a:pt x="6664" y="7517"/>
                  </a:lnTo>
                  <a:lnTo>
                    <a:pt x="6657" y="7512"/>
                  </a:lnTo>
                  <a:lnTo>
                    <a:pt x="6631" y="7494"/>
                  </a:lnTo>
                  <a:lnTo>
                    <a:pt x="6624" y="7488"/>
                  </a:lnTo>
                  <a:lnTo>
                    <a:pt x="6599" y="7469"/>
                  </a:lnTo>
                  <a:lnTo>
                    <a:pt x="6592" y="7463"/>
                  </a:lnTo>
                  <a:lnTo>
                    <a:pt x="6568" y="7443"/>
                  </a:lnTo>
                  <a:lnTo>
                    <a:pt x="6561" y="7437"/>
                  </a:lnTo>
                  <a:lnTo>
                    <a:pt x="6537" y="7416"/>
                  </a:lnTo>
                  <a:lnTo>
                    <a:pt x="6531" y="7410"/>
                  </a:lnTo>
                  <a:lnTo>
                    <a:pt x="6508" y="7388"/>
                  </a:lnTo>
                  <a:lnTo>
                    <a:pt x="6502" y="7382"/>
                  </a:lnTo>
                  <a:lnTo>
                    <a:pt x="6480" y="7359"/>
                  </a:lnTo>
                  <a:lnTo>
                    <a:pt x="6474" y="7352"/>
                  </a:lnTo>
                  <a:lnTo>
                    <a:pt x="6453" y="7329"/>
                  </a:lnTo>
                  <a:lnTo>
                    <a:pt x="6447" y="7322"/>
                  </a:lnTo>
                  <a:lnTo>
                    <a:pt x="6427" y="7298"/>
                  </a:lnTo>
                  <a:lnTo>
                    <a:pt x="6421" y="7291"/>
                  </a:lnTo>
                  <a:lnTo>
                    <a:pt x="6402" y="7266"/>
                  </a:lnTo>
                  <a:lnTo>
                    <a:pt x="6396" y="7258"/>
                  </a:lnTo>
                  <a:lnTo>
                    <a:pt x="6378" y="7233"/>
                  </a:lnTo>
                  <a:lnTo>
                    <a:pt x="6373" y="7225"/>
                  </a:lnTo>
                  <a:lnTo>
                    <a:pt x="6356" y="7199"/>
                  </a:lnTo>
                  <a:lnTo>
                    <a:pt x="6351" y="7191"/>
                  </a:lnTo>
                  <a:lnTo>
                    <a:pt x="6335" y="7164"/>
                  </a:lnTo>
                  <a:lnTo>
                    <a:pt x="6330" y="7156"/>
                  </a:lnTo>
                  <a:lnTo>
                    <a:pt x="6315" y="7128"/>
                  </a:lnTo>
                  <a:lnTo>
                    <a:pt x="6311" y="7120"/>
                  </a:lnTo>
                  <a:lnTo>
                    <a:pt x="6296" y="7092"/>
                  </a:lnTo>
                  <a:lnTo>
                    <a:pt x="6292" y="7084"/>
                  </a:lnTo>
                  <a:lnTo>
                    <a:pt x="6279" y="7055"/>
                  </a:lnTo>
                  <a:lnTo>
                    <a:pt x="6275" y="7047"/>
                  </a:lnTo>
                  <a:lnTo>
                    <a:pt x="6263" y="7018"/>
                  </a:lnTo>
                  <a:lnTo>
                    <a:pt x="6260" y="7009"/>
                  </a:lnTo>
                  <a:lnTo>
                    <a:pt x="6249" y="6980"/>
                  </a:lnTo>
                  <a:lnTo>
                    <a:pt x="6246" y="6971"/>
                  </a:lnTo>
                  <a:lnTo>
                    <a:pt x="6236" y="6941"/>
                  </a:lnTo>
                  <a:lnTo>
                    <a:pt x="6233" y="6932"/>
                  </a:lnTo>
                  <a:lnTo>
                    <a:pt x="6225" y="6902"/>
                  </a:lnTo>
                  <a:lnTo>
                    <a:pt x="6222" y="6893"/>
                  </a:lnTo>
                  <a:lnTo>
                    <a:pt x="6215" y="6863"/>
                  </a:lnTo>
                  <a:lnTo>
                    <a:pt x="6213" y="6854"/>
                  </a:lnTo>
                  <a:lnTo>
                    <a:pt x="6206" y="6823"/>
                  </a:lnTo>
                  <a:lnTo>
                    <a:pt x="6204" y="6814"/>
                  </a:lnTo>
                  <a:lnTo>
                    <a:pt x="6199" y="6783"/>
                  </a:lnTo>
                  <a:lnTo>
                    <a:pt x="6198" y="6774"/>
                  </a:lnTo>
                  <a:lnTo>
                    <a:pt x="6194" y="6743"/>
                  </a:lnTo>
                  <a:lnTo>
                    <a:pt x="6192" y="6734"/>
                  </a:lnTo>
                  <a:lnTo>
                    <a:pt x="6189" y="6702"/>
                  </a:lnTo>
                  <a:lnTo>
                    <a:pt x="6189" y="6693"/>
                  </a:lnTo>
                  <a:lnTo>
                    <a:pt x="6187" y="6662"/>
                  </a:lnTo>
                  <a:lnTo>
                    <a:pt x="6187" y="6652"/>
                  </a:lnTo>
                  <a:lnTo>
                    <a:pt x="6186" y="6621"/>
                  </a:lnTo>
                  <a:lnTo>
                    <a:pt x="6186" y="6611"/>
                  </a:lnTo>
                  <a:lnTo>
                    <a:pt x="6187" y="6580"/>
                  </a:lnTo>
                  <a:lnTo>
                    <a:pt x="6187" y="6570"/>
                  </a:lnTo>
                  <a:lnTo>
                    <a:pt x="6189" y="6539"/>
                  </a:lnTo>
                  <a:lnTo>
                    <a:pt x="6189" y="6530"/>
                  </a:lnTo>
                  <a:lnTo>
                    <a:pt x="6192" y="6498"/>
                  </a:lnTo>
                  <a:lnTo>
                    <a:pt x="6194" y="6489"/>
                  </a:lnTo>
                  <a:lnTo>
                    <a:pt x="6198" y="6458"/>
                  </a:lnTo>
                  <a:lnTo>
                    <a:pt x="6199" y="6449"/>
                  </a:lnTo>
                  <a:lnTo>
                    <a:pt x="6204" y="6418"/>
                  </a:lnTo>
                  <a:lnTo>
                    <a:pt x="6206" y="6409"/>
                  </a:lnTo>
                  <a:lnTo>
                    <a:pt x="6211" y="6387"/>
                  </a:lnTo>
                  <a:lnTo>
                    <a:pt x="5838" y="6387"/>
                  </a:lnTo>
                  <a:lnTo>
                    <a:pt x="5805" y="6385"/>
                  </a:lnTo>
                  <a:lnTo>
                    <a:pt x="5773" y="6378"/>
                  </a:lnTo>
                  <a:lnTo>
                    <a:pt x="5742" y="6368"/>
                  </a:lnTo>
                  <a:lnTo>
                    <a:pt x="5713" y="6354"/>
                  </a:lnTo>
                  <a:lnTo>
                    <a:pt x="5701" y="6345"/>
                  </a:lnTo>
                  <a:lnTo>
                    <a:pt x="5697" y="6347"/>
                  </a:lnTo>
                  <a:lnTo>
                    <a:pt x="5685" y="6351"/>
                  </a:lnTo>
                  <a:lnTo>
                    <a:pt x="5675" y="6355"/>
                  </a:lnTo>
                  <a:lnTo>
                    <a:pt x="5663" y="6359"/>
                  </a:lnTo>
                  <a:lnTo>
                    <a:pt x="5653" y="6362"/>
                  </a:lnTo>
                  <a:lnTo>
                    <a:pt x="5641" y="6365"/>
                  </a:lnTo>
                  <a:lnTo>
                    <a:pt x="5631" y="6368"/>
                  </a:lnTo>
                  <a:lnTo>
                    <a:pt x="5618" y="6371"/>
                  </a:lnTo>
                  <a:lnTo>
                    <a:pt x="5609" y="6373"/>
                  </a:lnTo>
                  <a:lnTo>
                    <a:pt x="5596" y="6376"/>
                  </a:lnTo>
                  <a:lnTo>
                    <a:pt x="5587" y="6377"/>
                  </a:lnTo>
                  <a:lnTo>
                    <a:pt x="5574" y="6380"/>
                  </a:lnTo>
                  <a:lnTo>
                    <a:pt x="5565" y="6381"/>
                  </a:lnTo>
                  <a:lnTo>
                    <a:pt x="5551" y="6383"/>
                  </a:lnTo>
                  <a:lnTo>
                    <a:pt x="5542" y="6384"/>
                  </a:lnTo>
                  <a:lnTo>
                    <a:pt x="5529" y="6385"/>
                  </a:lnTo>
                  <a:lnTo>
                    <a:pt x="5520" y="6386"/>
                  </a:lnTo>
                  <a:lnTo>
                    <a:pt x="5506" y="6386"/>
                  </a:lnTo>
                  <a:lnTo>
                    <a:pt x="5497" y="6387"/>
                  </a:lnTo>
                  <a:lnTo>
                    <a:pt x="5484" y="6387"/>
                  </a:lnTo>
                  <a:lnTo>
                    <a:pt x="5479" y="6387"/>
                  </a:lnTo>
                  <a:lnTo>
                    <a:pt x="4028" y="6387"/>
                  </a:lnTo>
                  <a:lnTo>
                    <a:pt x="4033" y="6409"/>
                  </a:lnTo>
                  <a:lnTo>
                    <a:pt x="4035" y="6418"/>
                  </a:lnTo>
                  <a:lnTo>
                    <a:pt x="4040" y="6449"/>
                  </a:lnTo>
                  <a:lnTo>
                    <a:pt x="4041" y="6458"/>
                  </a:lnTo>
                  <a:lnTo>
                    <a:pt x="4046" y="6489"/>
                  </a:lnTo>
                  <a:lnTo>
                    <a:pt x="4047" y="6498"/>
                  </a:lnTo>
                  <a:lnTo>
                    <a:pt x="4050" y="6530"/>
                  </a:lnTo>
                  <a:lnTo>
                    <a:pt x="4050" y="6539"/>
                  </a:lnTo>
                  <a:lnTo>
                    <a:pt x="4052" y="6570"/>
                  </a:lnTo>
                  <a:lnTo>
                    <a:pt x="4052" y="6580"/>
                  </a:lnTo>
                  <a:lnTo>
                    <a:pt x="4053" y="6611"/>
                  </a:lnTo>
                  <a:lnTo>
                    <a:pt x="4053" y="6621"/>
                  </a:lnTo>
                  <a:lnTo>
                    <a:pt x="4052" y="6652"/>
                  </a:lnTo>
                  <a:lnTo>
                    <a:pt x="4052" y="6662"/>
                  </a:lnTo>
                  <a:lnTo>
                    <a:pt x="4050" y="6693"/>
                  </a:lnTo>
                  <a:lnTo>
                    <a:pt x="4050" y="6702"/>
                  </a:lnTo>
                  <a:lnTo>
                    <a:pt x="4047" y="6734"/>
                  </a:lnTo>
                  <a:lnTo>
                    <a:pt x="4046" y="6743"/>
                  </a:lnTo>
                  <a:lnTo>
                    <a:pt x="4041" y="6774"/>
                  </a:lnTo>
                  <a:lnTo>
                    <a:pt x="4040" y="6783"/>
                  </a:lnTo>
                  <a:lnTo>
                    <a:pt x="4035" y="6814"/>
                  </a:lnTo>
                  <a:lnTo>
                    <a:pt x="4033" y="6823"/>
                  </a:lnTo>
                  <a:lnTo>
                    <a:pt x="4027" y="6854"/>
                  </a:lnTo>
                  <a:lnTo>
                    <a:pt x="4025" y="6863"/>
                  </a:lnTo>
                  <a:lnTo>
                    <a:pt x="4017" y="6893"/>
                  </a:lnTo>
                  <a:lnTo>
                    <a:pt x="4015" y="6902"/>
                  </a:lnTo>
                  <a:lnTo>
                    <a:pt x="4006" y="6932"/>
                  </a:lnTo>
                  <a:lnTo>
                    <a:pt x="4003" y="6941"/>
                  </a:lnTo>
                  <a:lnTo>
                    <a:pt x="3993" y="6970"/>
                  </a:lnTo>
                  <a:lnTo>
                    <a:pt x="3990" y="6979"/>
                  </a:lnTo>
                  <a:lnTo>
                    <a:pt x="3980" y="7008"/>
                  </a:lnTo>
                  <a:lnTo>
                    <a:pt x="3976" y="7017"/>
                  </a:lnTo>
                  <a:lnTo>
                    <a:pt x="3964" y="7046"/>
                  </a:lnTo>
                  <a:lnTo>
                    <a:pt x="3961" y="7054"/>
                  </a:lnTo>
                  <a:lnTo>
                    <a:pt x="3948" y="7083"/>
                  </a:lnTo>
                  <a:lnTo>
                    <a:pt x="3944" y="7091"/>
                  </a:lnTo>
                  <a:lnTo>
                    <a:pt x="3930" y="7119"/>
                  </a:lnTo>
                  <a:lnTo>
                    <a:pt x="3925" y="7127"/>
                  </a:lnTo>
                  <a:lnTo>
                    <a:pt x="3910" y="7155"/>
                  </a:lnTo>
                  <a:lnTo>
                    <a:pt x="3905" y="7165"/>
                  </a:lnTo>
                  <a:lnTo>
                    <a:pt x="3888" y="7192"/>
                  </a:lnTo>
                  <a:lnTo>
                    <a:pt x="3883" y="7200"/>
                  </a:lnTo>
                  <a:lnTo>
                    <a:pt x="3866" y="7226"/>
                  </a:lnTo>
                  <a:lnTo>
                    <a:pt x="3861" y="7233"/>
                  </a:lnTo>
                  <a:lnTo>
                    <a:pt x="3843" y="7259"/>
                  </a:lnTo>
                  <a:lnTo>
                    <a:pt x="3837" y="7266"/>
                  </a:lnTo>
                  <a:lnTo>
                    <a:pt x="3818" y="7291"/>
                  </a:lnTo>
                  <a:lnTo>
                    <a:pt x="3812" y="7298"/>
                  </a:lnTo>
                  <a:lnTo>
                    <a:pt x="3792" y="7322"/>
                  </a:lnTo>
                  <a:lnTo>
                    <a:pt x="3786" y="7329"/>
                  </a:lnTo>
                  <a:lnTo>
                    <a:pt x="3765" y="7353"/>
                  </a:lnTo>
                  <a:lnTo>
                    <a:pt x="3759" y="7359"/>
                  </a:lnTo>
                  <a:lnTo>
                    <a:pt x="3737" y="7382"/>
                  </a:lnTo>
                  <a:lnTo>
                    <a:pt x="3731" y="7388"/>
                  </a:lnTo>
                  <a:lnTo>
                    <a:pt x="3708" y="7410"/>
                  </a:lnTo>
                  <a:lnTo>
                    <a:pt x="3702" y="7416"/>
                  </a:lnTo>
                  <a:lnTo>
                    <a:pt x="3678" y="7437"/>
                  </a:lnTo>
                  <a:lnTo>
                    <a:pt x="3671" y="7443"/>
                  </a:lnTo>
                  <a:lnTo>
                    <a:pt x="3647" y="7463"/>
                  </a:lnTo>
                  <a:lnTo>
                    <a:pt x="3640" y="7469"/>
                  </a:lnTo>
                  <a:lnTo>
                    <a:pt x="3615" y="7488"/>
                  </a:lnTo>
                  <a:lnTo>
                    <a:pt x="3608" y="7494"/>
                  </a:lnTo>
                  <a:lnTo>
                    <a:pt x="3582" y="7512"/>
                  </a:lnTo>
                  <a:lnTo>
                    <a:pt x="3575" y="7517"/>
                  </a:lnTo>
                  <a:lnTo>
                    <a:pt x="3549" y="7534"/>
                  </a:lnTo>
                  <a:lnTo>
                    <a:pt x="3541" y="7539"/>
                  </a:lnTo>
                  <a:lnTo>
                    <a:pt x="3514" y="7556"/>
                  </a:lnTo>
                  <a:lnTo>
                    <a:pt x="3505" y="7561"/>
                  </a:lnTo>
                  <a:lnTo>
                    <a:pt x="3477" y="7576"/>
                  </a:lnTo>
                  <a:lnTo>
                    <a:pt x="3469" y="7581"/>
                  </a:lnTo>
                  <a:lnTo>
                    <a:pt x="3441" y="7595"/>
                  </a:lnTo>
                  <a:lnTo>
                    <a:pt x="3432" y="7599"/>
                  </a:lnTo>
                  <a:lnTo>
                    <a:pt x="3404" y="7612"/>
                  </a:lnTo>
                  <a:lnTo>
                    <a:pt x="3395" y="7615"/>
                  </a:lnTo>
                  <a:lnTo>
                    <a:pt x="3366" y="7627"/>
                  </a:lnTo>
                  <a:lnTo>
                    <a:pt x="3358" y="7631"/>
                  </a:lnTo>
                  <a:lnTo>
                    <a:pt x="3328" y="7641"/>
                  </a:lnTo>
                  <a:lnTo>
                    <a:pt x="3320" y="7645"/>
                  </a:lnTo>
                  <a:lnTo>
                    <a:pt x="3290" y="7654"/>
                  </a:lnTo>
                  <a:lnTo>
                    <a:pt x="3281" y="7657"/>
                  </a:lnTo>
                  <a:lnTo>
                    <a:pt x="3251" y="7666"/>
                  </a:lnTo>
                  <a:lnTo>
                    <a:pt x="3242" y="7668"/>
                  </a:lnTo>
                  <a:lnTo>
                    <a:pt x="3212" y="7676"/>
                  </a:lnTo>
                  <a:lnTo>
                    <a:pt x="3203" y="7678"/>
                  </a:lnTo>
                  <a:lnTo>
                    <a:pt x="3172" y="7684"/>
                  </a:lnTo>
                  <a:lnTo>
                    <a:pt x="3163" y="7686"/>
                  </a:lnTo>
                  <a:lnTo>
                    <a:pt x="3132" y="7691"/>
                  </a:lnTo>
                  <a:lnTo>
                    <a:pt x="3123" y="7692"/>
                  </a:lnTo>
                  <a:lnTo>
                    <a:pt x="3092" y="7697"/>
                  </a:lnTo>
                  <a:lnTo>
                    <a:pt x="3083" y="7698"/>
                  </a:lnTo>
                  <a:lnTo>
                    <a:pt x="3051" y="7701"/>
                  </a:lnTo>
                  <a:lnTo>
                    <a:pt x="3042" y="7701"/>
                  </a:lnTo>
                  <a:lnTo>
                    <a:pt x="3011" y="7703"/>
                  </a:lnTo>
                  <a:lnTo>
                    <a:pt x="3001" y="7703"/>
                  </a:lnTo>
                  <a:lnTo>
                    <a:pt x="2970" y="7704"/>
                  </a:lnTo>
                  <a:lnTo>
                    <a:pt x="2960" y="7704"/>
                  </a:lnTo>
                  <a:lnTo>
                    <a:pt x="2929" y="7703"/>
                  </a:lnTo>
                  <a:lnTo>
                    <a:pt x="2919" y="7703"/>
                  </a:lnTo>
                  <a:lnTo>
                    <a:pt x="2888" y="7701"/>
                  </a:lnTo>
                  <a:lnTo>
                    <a:pt x="2879" y="7701"/>
                  </a:lnTo>
                  <a:lnTo>
                    <a:pt x="2847" y="7698"/>
                  </a:lnTo>
                  <a:lnTo>
                    <a:pt x="2838" y="7697"/>
                  </a:lnTo>
                  <a:lnTo>
                    <a:pt x="2807" y="7692"/>
                  </a:lnTo>
                  <a:lnTo>
                    <a:pt x="2798" y="7691"/>
                  </a:lnTo>
                  <a:lnTo>
                    <a:pt x="2767" y="7686"/>
                  </a:lnTo>
                  <a:lnTo>
                    <a:pt x="2758" y="7684"/>
                  </a:lnTo>
                  <a:lnTo>
                    <a:pt x="2727" y="7678"/>
                  </a:lnTo>
                  <a:lnTo>
                    <a:pt x="2718" y="7676"/>
                  </a:lnTo>
                  <a:lnTo>
                    <a:pt x="2688" y="7668"/>
                  </a:lnTo>
                  <a:lnTo>
                    <a:pt x="2679" y="7666"/>
                  </a:lnTo>
                  <a:lnTo>
                    <a:pt x="2649" y="7657"/>
                  </a:lnTo>
                  <a:lnTo>
                    <a:pt x="2640" y="7654"/>
                  </a:lnTo>
                  <a:lnTo>
                    <a:pt x="2611" y="7644"/>
                  </a:lnTo>
                  <a:lnTo>
                    <a:pt x="2602" y="7641"/>
                  </a:lnTo>
                  <a:lnTo>
                    <a:pt x="2573" y="7631"/>
                  </a:lnTo>
                  <a:lnTo>
                    <a:pt x="2564" y="7627"/>
                  </a:lnTo>
                  <a:lnTo>
                    <a:pt x="2535" y="7615"/>
                  </a:lnTo>
                  <a:lnTo>
                    <a:pt x="2527" y="7612"/>
                  </a:lnTo>
                  <a:lnTo>
                    <a:pt x="2498" y="7599"/>
                  </a:lnTo>
                  <a:lnTo>
                    <a:pt x="2490" y="7595"/>
                  </a:lnTo>
                  <a:lnTo>
                    <a:pt x="2462" y="7581"/>
                  </a:lnTo>
                  <a:lnTo>
                    <a:pt x="2454" y="7576"/>
                  </a:lnTo>
                  <a:lnTo>
                    <a:pt x="2426" y="7561"/>
                  </a:lnTo>
                  <a:lnTo>
                    <a:pt x="2416" y="7556"/>
                  </a:lnTo>
                  <a:lnTo>
                    <a:pt x="2389" y="7539"/>
                  </a:lnTo>
                  <a:lnTo>
                    <a:pt x="2381" y="7534"/>
                  </a:lnTo>
                  <a:lnTo>
                    <a:pt x="2355" y="7517"/>
                  </a:lnTo>
                  <a:lnTo>
                    <a:pt x="2348" y="7512"/>
                  </a:lnTo>
                  <a:lnTo>
                    <a:pt x="2322" y="7494"/>
                  </a:lnTo>
                  <a:lnTo>
                    <a:pt x="2315" y="7488"/>
                  </a:lnTo>
                  <a:lnTo>
                    <a:pt x="2290" y="7469"/>
                  </a:lnTo>
                  <a:lnTo>
                    <a:pt x="2283" y="7463"/>
                  </a:lnTo>
                  <a:lnTo>
                    <a:pt x="2259" y="7443"/>
                  </a:lnTo>
                  <a:lnTo>
                    <a:pt x="2252" y="7437"/>
                  </a:lnTo>
                  <a:lnTo>
                    <a:pt x="2228" y="7416"/>
                  </a:lnTo>
                  <a:lnTo>
                    <a:pt x="2222" y="7410"/>
                  </a:lnTo>
                  <a:lnTo>
                    <a:pt x="2199" y="7388"/>
                  </a:lnTo>
                  <a:lnTo>
                    <a:pt x="2193" y="7382"/>
                  </a:lnTo>
                  <a:lnTo>
                    <a:pt x="2171" y="7359"/>
                  </a:lnTo>
                  <a:lnTo>
                    <a:pt x="2165" y="7352"/>
                  </a:lnTo>
                  <a:lnTo>
                    <a:pt x="2144" y="7329"/>
                  </a:lnTo>
                  <a:lnTo>
                    <a:pt x="2138" y="7322"/>
                  </a:lnTo>
                  <a:lnTo>
                    <a:pt x="2118" y="7298"/>
                  </a:lnTo>
                  <a:lnTo>
                    <a:pt x="2112" y="7291"/>
                  </a:lnTo>
                  <a:lnTo>
                    <a:pt x="2093" y="7266"/>
                  </a:lnTo>
                  <a:lnTo>
                    <a:pt x="2087" y="7258"/>
                  </a:lnTo>
                  <a:lnTo>
                    <a:pt x="2069" y="7233"/>
                  </a:lnTo>
                  <a:lnTo>
                    <a:pt x="2064" y="7225"/>
                  </a:lnTo>
                  <a:lnTo>
                    <a:pt x="2047" y="7199"/>
                  </a:lnTo>
                  <a:lnTo>
                    <a:pt x="2042" y="7191"/>
                  </a:lnTo>
                  <a:lnTo>
                    <a:pt x="2026" y="7164"/>
                  </a:lnTo>
                  <a:lnTo>
                    <a:pt x="2021" y="7156"/>
                  </a:lnTo>
                  <a:lnTo>
                    <a:pt x="2006" y="7128"/>
                  </a:lnTo>
                  <a:lnTo>
                    <a:pt x="2002" y="7120"/>
                  </a:lnTo>
                  <a:lnTo>
                    <a:pt x="1987" y="7092"/>
                  </a:lnTo>
                  <a:lnTo>
                    <a:pt x="1983" y="7084"/>
                  </a:lnTo>
                  <a:lnTo>
                    <a:pt x="1970" y="7055"/>
                  </a:lnTo>
                  <a:lnTo>
                    <a:pt x="1966" y="7047"/>
                  </a:lnTo>
                  <a:lnTo>
                    <a:pt x="1954" y="7018"/>
                  </a:lnTo>
                  <a:lnTo>
                    <a:pt x="1951" y="7009"/>
                  </a:lnTo>
                  <a:lnTo>
                    <a:pt x="1940" y="6980"/>
                  </a:lnTo>
                  <a:lnTo>
                    <a:pt x="1937" y="6971"/>
                  </a:lnTo>
                  <a:lnTo>
                    <a:pt x="1927" y="6941"/>
                  </a:lnTo>
                  <a:lnTo>
                    <a:pt x="1924" y="6932"/>
                  </a:lnTo>
                  <a:lnTo>
                    <a:pt x="1916" y="6902"/>
                  </a:lnTo>
                  <a:lnTo>
                    <a:pt x="1913" y="6893"/>
                  </a:lnTo>
                  <a:lnTo>
                    <a:pt x="1906" y="6863"/>
                  </a:lnTo>
                  <a:lnTo>
                    <a:pt x="1904" y="6854"/>
                  </a:lnTo>
                  <a:lnTo>
                    <a:pt x="1897" y="6823"/>
                  </a:lnTo>
                  <a:lnTo>
                    <a:pt x="1895" y="6814"/>
                  </a:lnTo>
                  <a:lnTo>
                    <a:pt x="1890" y="6783"/>
                  </a:lnTo>
                  <a:lnTo>
                    <a:pt x="1889" y="6774"/>
                  </a:lnTo>
                  <a:lnTo>
                    <a:pt x="1885" y="6743"/>
                  </a:lnTo>
                  <a:lnTo>
                    <a:pt x="1883" y="6734"/>
                  </a:lnTo>
                  <a:lnTo>
                    <a:pt x="1880" y="6702"/>
                  </a:lnTo>
                  <a:lnTo>
                    <a:pt x="1880" y="6693"/>
                  </a:lnTo>
                  <a:lnTo>
                    <a:pt x="1878" y="6662"/>
                  </a:lnTo>
                  <a:lnTo>
                    <a:pt x="1878" y="6652"/>
                  </a:lnTo>
                  <a:lnTo>
                    <a:pt x="1877" y="6621"/>
                  </a:lnTo>
                  <a:lnTo>
                    <a:pt x="1877" y="6611"/>
                  </a:lnTo>
                  <a:lnTo>
                    <a:pt x="1878" y="6580"/>
                  </a:lnTo>
                  <a:lnTo>
                    <a:pt x="1878" y="6570"/>
                  </a:lnTo>
                  <a:lnTo>
                    <a:pt x="1880" y="6539"/>
                  </a:lnTo>
                  <a:lnTo>
                    <a:pt x="1880" y="6530"/>
                  </a:lnTo>
                  <a:lnTo>
                    <a:pt x="1883" y="6498"/>
                  </a:lnTo>
                  <a:lnTo>
                    <a:pt x="1885" y="6489"/>
                  </a:lnTo>
                  <a:lnTo>
                    <a:pt x="1889" y="6458"/>
                  </a:lnTo>
                  <a:lnTo>
                    <a:pt x="1890" y="6449"/>
                  </a:lnTo>
                  <a:lnTo>
                    <a:pt x="1895" y="6418"/>
                  </a:lnTo>
                  <a:lnTo>
                    <a:pt x="1897" y="6409"/>
                  </a:lnTo>
                  <a:lnTo>
                    <a:pt x="1902" y="6387"/>
                  </a:lnTo>
                  <a:lnTo>
                    <a:pt x="1409" y="6387"/>
                  </a:lnTo>
                  <a:lnTo>
                    <a:pt x="1404" y="6387"/>
                  </a:lnTo>
                  <a:lnTo>
                    <a:pt x="1391" y="6387"/>
                  </a:lnTo>
                  <a:lnTo>
                    <a:pt x="1382" y="6386"/>
                  </a:lnTo>
                  <a:lnTo>
                    <a:pt x="1368" y="6386"/>
                  </a:lnTo>
                  <a:lnTo>
                    <a:pt x="1359" y="6385"/>
                  </a:lnTo>
                  <a:lnTo>
                    <a:pt x="1346" y="6384"/>
                  </a:lnTo>
                  <a:lnTo>
                    <a:pt x="1337" y="6383"/>
                  </a:lnTo>
                  <a:lnTo>
                    <a:pt x="1323" y="6381"/>
                  </a:lnTo>
                  <a:lnTo>
                    <a:pt x="1314" y="6380"/>
                  </a:lnTo>
                  <a:lnTo>
                    <a:pt x="1301" y="6377"/>
                  </a:lnTo>
                  <a:lnTo>
                    <a:pt x="1292" y="6376"/>
                  </a:lnTo>
                  <a:lnTo>
                    <a:pt x="1279" y="6373"/>
                  </a:lnTo>
                  <a:lnTo>
                    <a:pt x="1270" y="6371"/>
                  </a:lnTo>
                  <a:lnTo>
                    <a:pt x="1257" y="6368"/>
                  </a:lnTo>
                  <a:lnTo>
                    <a:pt x="1247" y="6365"/>
                  </a:lnTo>
                  <a:lnTo>
                    <a:pt x="1235" y="6362"/>
                  </a:lnTo>
                  <a:lnTo>
                    <a:pt x="1225" y="6359"/>
                  </a:lnTo>
                  <a:lnTo>
                    <a:pt x="1213" y="6355"/>
                  </a:lnTo>
                  <a:lnTo>
                    <a:pt x="1203" y="6351"/>
                  </a:lnTo>
                  <a:lnTo>
                    <a:pt x="1191" y="6347"/>
                  </a:lnTo>
                  <a:lnTo>
                    <a:pt x="1182" y="6343"/>
                  </a:lnTo>
                  <a:lnTo>
                    <a:pt x="1170" y="6338"/>
                  </a:lnTo>
                  <a:lnTo>
                    <a:pt x="1160" y="6334"/>
                  </a:lnTo>
                  <a:lnTo>
                    <a:pt x="1148" y="6328"/>
                  </a:lnTo>
                  <a:lnTo>
                    <a:pt x="1139" y="6324"/>
                  </a:lnTo>
                  <a:lnTo>
                    <a:pt x="1127" y="6318"/>
                  </a:lnTo>
                  <a:lnTo>
                    <a:pt x="1119" y="6313"/>
                  </a:lnTo>
                  <a:lnTo>
                    <a:pt x="1107" y="6307"/>
                  </a:lnTo>
                  <a:lnTo>
                    <a:pt x="1100" y="6303"/>
                  </a:lnTo>
                  <a:lnTo>
                    <a:pt x="1089" y="6296"/>
                  </a:lnTo>
                  <a:lnTo>
                    <a:pt x="1081" y="6291"/>
                  </a:lnTo>
                  <a:lnTo>
                    <a:pt x="1070" y="6283"/>
                  </a:lnTo>
                  <a:lnTo>
                    <a:pt x="1062" y="6278"/>
                  </a:lnTo>
                  <a:lnTo>
                    <a:pt x="1051" y="6270"/>
                  </a:lnTo>
                  <a:lnTo>
                    <a:pt x="1044" y="6265"/>
                  </a:lnTo>
                  <a:lnTo>
                    <a:pt x="1033" y="6257"/>
                  </a:lnTo>
                  <a:lnTo>
                    <a:pt x="1026" y="6251"/>
                  </a:lnTo>
                  <a:lnTo>
                    <a:pt x="1016" y="6243"/>
                  </a:lnTo>
                  <a:lnTo>
                    <a:pt x="1009" y="6237"/>
                  </a:lnTo>
                  <a:lnTo>
                    <a:pt x="999" y="6228"/>
                  </a:lnTo>
                  <a:lnTo>
                    <a:pt x="992" y="6221"/>
                  </a:lnTo>
                  <a:lnTo>
                    <a:pt x="982" y="6212"/>
                  </a:lnTo>
                  <a:lnTo>
                    <a:pt x="976" y="6206"/>
                  </a:lnTo>
                  <a:lnTo>
                    <a:pt x="967" y="6196"/>
                  </a:lnTo>
                  <a:lnTo>
                    <a:pt x="960" y="6190"/>
                  </a:lnTo>
                  <a:lnTo>
                    <a:pt x="951" y="6180"/>
                  </a:lnTo>
                  <a:lnTo>
                    <a:pt x="945" y="6173"/>
                  </a:lnTo>
                  <a:lnTo>
                    <a:pt x="937" y="6163"/>
                  </a:lnTo>
                  <a:lnTo>
                    <a:pt x="931" y="6155"/>
                  </a:lnTo>
                  <a:lnTo>
                    <a:pt x="923" y="6145"/>
                  </a:lnTo>
                  <a:lnTo>
                    <a:pt x="918" y="6138"/>
                  </a:lnTo>
                  <a:lnTo>
                    <a:pt x="910" y="6127"/>
                  </a:lnTo>
                  <a:lnTo>
                    <a:pt x="905" y="6119"/>
                  </a:lnTo>
                  <a:lnTo>
                    <a:pt x="897" y="6108"/>
                  </a:lnTo>
                  <a:lnTo>
                    <a:pt x="892" y="6101"/>
                  </a:lnTo>
                  <a:lnTo>
                    <a:pt x="885" y="6089"/>
                  </a:lnTo>
                  <a:lnTo>
                    <a:pt x="878" y="6077"/>
                  </a:lnTo>
                  <a:lnTo>
                    <a:pt x="872" y="6065"/>
                  </a:lnTo>
                  <a:lnTo>
                    <a:pt x="868" y="6057"/>
                  </a:lnTo>
                  <a:lnTo>
                    <a:pt x="862" y="6045"/>
                  </a:lnTo>
                  <a:lnTo>
                    <a:pt x="858" y="6037"/>
                  </a:lnTo>
                  <a:lnTo>
                    <a:pt x="852" y="6025"/>
                  </a:lnTo>
                  <a:lnTo>
                    <a:pt x="849" y="6017"/>
                  </a:lnTo>
                  <a:lnTo>
                    <a:pt x="844" y="6004"/>
                  </a:lnTo>
                  <a:lnTo>
                    <a:pt x="840" y="5996"/>
                  </a:lnTo>
                  <a:lnTo>
                    <a:pt x="836" y="5983"/>
                  </a:lnTo>
                  <a:lnTo>
                    <a:pt x="833" y="5975"/>
                  </a:lnTo>
                  <a:lnTo>
                    <a:pt x="829" y="5962"/>
                  </a:lnTo>
                  <a:lnTo>
                    <a:pt x="826" y="5953"/>
                  </a:lnTo>
                  <a:lnTo>
                    <a:pt x="822" y="5940"/>
                  </a:lnTo>
                  <a:lnTo>
                    <a:pt x="820" y="5931"/>
                  </a:lnTo>
                  <a:lnTo>
                    <a:pt x="817" y="5918"/>
                  </a:lnTo>
                  <a:lnTo>
                    <a:pt x="814" y="5909"/>
                  </a:lnTo>
                  <a:lnTo>
                    <a:pt x="812" y="5896"/>
                  </a:lnTo>
                  <a:lnTo>
                    <a:pt x="810" y="5887"/>
                  </a:lnTo>
                  <a:lnTo>
                    <a:pt x="808" y="5874"/>
                  </a:lnTo>
                  <a:lnTo>
                    <a:pt x="806" y="5865"/>
                  </a:lnTo>
                  <a:lnTo>
                    <a:pt x="805" y="5851"/>
                  </a:lnTo>
                  <a:lnTo>
                    <a:pt x="803" y="5842"/>
                  </a:lnTo>
                  <a:lnTo>
                    <a:pt x="802" y="5829"/>
                  </a:lnTo>
                  <a:lnTo>
                    <a:pt x="801" y="5819"/>
                  </a:lnTo>
                  <a:lnTo>
                    <a:pt x="801" y="5806"/>
                  </a:lnTo>
                  <a:lnTo>
                    <a:pt x="800" y="5796"/>
                  </a:lnTo>
                  <a:lnTo>
                    <a:pt x="800" y="5783"/>
                  </a:lnTo>
                  <a:lnTo>
                    <a:pt x="800" y="5778"/>
                  </a:lnTo>
                  <a:lnTo>
                    <a:pt x="800" y="2905"/>
                  </a:lnTo>
                  <a:lnTo>
                    <a:pt x="800" y="2900"/>
                  </a:lnTo>
                  <a:lnTo>
                    <a:pt x="800" y="2887"/>
                  </a:lnTo>
                  <a:lnTo>
                    <a:pt x="801" y="2877"/>
                  </a:lnTo>
                  <a:lnTo>
                    <a:pt x="801" y="2864"/>
                  </a:lnTo>
                  <a:lnTo>
                    <a:pt x="802" y="2854"/>
                  </a:lnTo>
                  <a:lnTo>
                    <a:pt x="803" y="2841"/>
                  </a:lnTo>
                  <a:lnTo>
                    <a:pt x="805" y="2832"/>
                  </a:lnTo>
                  <a:lnTo>
                    <a:pt x="806" y="2818"/>
                  </a:lnTo>
                  <a:lnTo>
                    <a:pt x="808" y="2809"/>
                  </a:lnTo>
                  <a:lnTo>
                    <a:pt x="810" y="2796"/>
                  </a:lnTo>
                  <a:lnTo>
                    <a:pt x="812" y="2787"/>
                  </a:lnTo>
                  <a:lnTo>
                    <a:pt x="815" y="2774"/>
                  </a:lnTo>
                  <a:lnTo>
                    <a:pt x="817" y="2764"/>
                  </a:lnTo>
                  <a:lnTo>
                    <a:pt x="820" y="2751"/>
                  </a:lnTo>
                  <a:lnTo>
                    <a:pt x="822" y="2743"/>
                  </a:lnTo>
                  <a:lnTo>
                    <a:pt x="826" y="2730"/>
                  </a:lnTo>
                  <a:lnTo>
                    <a:pt x="829" y="2721"/>
                  </a:lnTo>
                  <a:lnTo>
                    <a:pt x="833" y="2708"/>
                  </a:lnTo>
                  <a:lnTo>
                    <a:pt x="836" y="2700"/>
                  </a:lnTo>
                  <a:lnTo>
                    <a:pt x="841" y="2687"/>
                  </a:lnTo>
                  <a:lnTo>
                    <a:pt x="844" y="2679"/>
                  </a:lnTo>
                  <a:lnTo>
                    <a:pt x="849" y="2666"/>
                  </a:lnTo>
                  <a:lnTo>
                    <a:pt x="853" y="2658"/>
                  </a:lnTo>
                  <a:lnTo>
                    <a:pt x="858" y="2646"/>
                  </a:lnTo>
                  <a:lnTo>
                    <a:pt x="862" y="2637"/>
                  </a:lnTo>
                  <a:lnTo>
                    <a:pt x="868" y="2625"/>
                  </a:lnTo>
                  <a:lnTo>
                    <a:pt x="872" y="2617"/>
                  </a:lnTo>
                  <a:lnTo>
                    <a:pt x="879" y="2606"/>
                  </a:lnTo>
                  <a:lnTo>
                    <a:pt x="884" y="2596"/>
                  </a:lnTo>
                  <a:lnTo>
                    <a:pt x="891" y="2585"/>
                  </a:lnTo>
                  <a:lnTo>
                    <a:pt x="896" y="2577"/>
                  </a:lnTo>
                  <a:lnTo>
                    <a:pt x="904" y="2566"/>
                  </a:lnTo>
                  <a:lnTo>
                    <a:pt x="909" y="2558"/>
                  </a:lnTo>
                  <a:lnTo>
                    <a:pt x="917" y="2547"/>
                  </a:lnTo>
                  <a:lnTo>
                    <a:pt x="922" y="2540"/>
                  </a:lnTo>
                  <a:lnTo>
                    <a:pt x="930" y="2529"/>
                  </a:lnTo>
                  <a:lnTo>
                    <a:pt x="936" y="2522"/>
                  </a:lnTo>
                  <a:lnTo>
                    <a:pt x="945" y="2511"/>
                  </a:lnTo>
                  <a:lnTo>
                    <a:pt x="951" y="2504"/>
                  </a:lnTo>
                  <a:lnTo>
                    <a:pt x="960" y="2494"/>
                  </a:lnTo>
                  <a:lnTo>
                    <a:pt x="966" y="2488"/>
                  </a:lnTo>
                  <a:lnTo>
                    <a:pt x="975" y="2478"/>
                  </a:lnTo>
                  <a:lnTo>
                    <a:pt x="982" y="2471"/>
                  </a:lnTo>
                  <a:lnTo>
                    <a:pt x="992" y="2462"/>
                  </a:lnTo>
                  <a:lnTo>
                    <a:pt x="998" y="2456"/>
                  </a:lnTo>
                  <a:lnTo>
                    <a:pt x="1008" y="2447"/>
                  </a:lnTo>
                  <a:lnTo>
                    <a:pt x="1015" y="2441"/>
                  </a:lnTo>
                  <a:lnTo>
                    <a:pt x="1026" y="2432"/>
                  </a:lnTo>
                  <a:lnTo>
                    <a:pt x="1033" y="2426"/>
                  </a:lnTo>
                  <a:lnTo>
                    <a:pt x="1044" y="2418"/>
                  </a:lnTo>
                  <a:lnTo>
                    <a:pt x="1051" y="2413"/>
                  </a:lnTo>
                  <a:lnTo>
                    <a:pt x="1062" y="2405"/>
                  </a:lnTo>
                  <a:lnTo>
                    <a:pt x="1070" y="2400"/>
                  </a:lnTo>
                  <a:lnTo>
                    <a:pt x="1081" y="2392"/>
                  </a:lnTo>
                  <a:lnTo>
                    <a:pt x="1089" y="2387"/>
                  </a:lnTo>
                  <a:lnTo>
                    <a:pt x="1100" y="2380"/>
                  </a:lnTo>
                  <a:lnTo>
                    <a:pt x="1110" y="2375"/>
                  </a:lnTo>
                  <a:lnTo>
                    <a:pt x="1121" y="2368"/>
                  </a:lnTo>
                  <a:lnTo>
                    <a:pt x="1129" y="2364"/>
                  </a:lnTo>
                  <a:lnTo>
                    <a:pt x="1141" y="2358"/>
                  </a:lnTo>
                  <a:lnTo>
                    <a:pt x="1150" y="2354"/>
                  </a:lnTo>
                  <a:lnTo>
                    <a:pt x="1162" y="2349"/>
                  </a:lnTo>
                  <a:lnTo>
                    <a:pt x="1170" y="2345"/>
                  </a:lnTo>
                  <a:lnTo>
                    <a:pt x="1183" y="2340"/>
                  </a:lnTo>
                  <a:lnTo>
                    <a:pt x="1191" y="2337"/>
                  </a:lnTo>
                  <a:lnTo>
                    <a:pt x="1204" y="2332"/>
                  </a:lnTo>
                  <a:lnTo>
                    <a:pt x="1212" y="2329"/>
                  </a:lnTo>
                  <a:lnTo>
                    <a:pt x="1225" y="2325"/>
                  </a:lnTo>
                  <a:lnTo>
                    <a:pt x="1234" y="2322"/>
                  </a:lnTo>
                  <a:lnTo>
                    <a:pt x="1247" y="2318"/>
                  </a:lnTo>
                  <a:lnTo>
                    <a:pt x="1255" y="2316"/>
                  </a:lnTo>
                  <a:lnTo>
                    <a:pt x="1268" y="2313"/>
                  </a:lnTo>
                  <a:lnTo>
                    <a:pt x="1278" y="2311"/>
                  </a:lnTo>
                  <a:lnTo>
                    <a:pt x="1291" y="2308"/>
                  </a:lnTo>
                  <a:lnTo>
                    <a:pt x="1300" y="2306"/>
                  </a:lnTo>
                  <a:lnTo>
                    <a:pt x="1313" y="2304"/>
                  </a:lnTo>
                  <a:lnTo>
                    <a:pt x="1322" y="2302"/>
                  </a:lnTo>
                  <a:lnTo>
                    <a:pt x="1336" y="2301"/>
                  </a:lnTo>
                  <a:lnTo>
                    <a:pt x="1345" y="2299"/>
                  </a:lnTo>
                  <a:lnTo>
                    <a:pt x="1358" y="2298"/>
                  </a:lnTo>
                  <a:lnTo>
                    <a:pt x="1368" y="2297"/>
                  </a:lnTo>
                  <a:lnTo>
                    <a:pt x="1381" y="2297"/>
                  </a:lnTo>
                  <a:close/>
                  <a:moveTo>
                    <a:pt x="7423" y="3993"/>
                  </a:moveTo>
                  <a:lnTo>
                    <a:pt x="6088" y="3993"/>
                  </a:lnTo>
                  <a:lnTo>
                    <a:pt x="6088" y="5778"/>
                  </a:lnTo>
                  <a:lnTo>
                    <a:pt x="6088" y="5887"/>
                  </a:lnTo>
                  <a:lnTo>
                    <a:pt x="6467" y="5887"/>
                  </a:lnTo>
                  <a:lnTo>
                    <a:pt x="6474" y="5880"/>
                  </a:lnTo>
                  <a:lnTo>
                    <a:pt x="6480" y="5873"/>
                  </a:lnTo>
                  <a:lnTo>
                    <a:pt x="6502" y="5850"/>
                  </a:lnTo>
                  <a:lnTo>
                    <a:pt x="6508" y="5844"/>
                  </a:lnTo>
                  <a:lnTo>
                    <a:pt x="6531" y="5822"/>
                  </a:lnTo>
                  <a:lnTo>
                    <a:pt x="6537" y="5816"/>
                  </a:lnTo>
                  <a:lnTo>
                    <a:pt x="6561" y="5795"/>
                  </a:lnTo>
                  <a:lnTo>
                    <a:pt x="6568" y="5789"/>
                  </a:lnTo>
                  <a:lnTo>
                    <a:pt x="6592" y="5769"/>
                  </a:lnTo>
                  <a:lnTo>
                    <a:pt x="6599" y="5763"/>
                  </a:lnTo>
                  <a:lnTo>
                    <a:pt x="6624" y="5744"/>
                  </a:lnTo>
                  <a:lnTo>
                    <a:pt x="6631" y="5738"/>
                  </a:lnTo>
                  <a:lnTo>
                    <a:pt x="6657" y="5720"/>
                  </a:lnTo>
                  <a:lnTo>
                    <a:pt x="6664" y="5715"/>
                  </a:lnTo>
                  <a:lnTo>
                    <a:pt x="6690" y="5698"/>
                  </a:lnTo>
                  <a:lnTo>
                    <a:pt x="6698" y="5693"/>
                  </a:lnTo>
                  <a:lnTo>
                    <a:pt x="6725" y="5676"/>
                  </a:lnTo>
                  <a:lnTo>
                    <a:pt x="6735" y="5671"/>
                  </a:lnTo>
                  <a:lnTo>
                    <a:pt x="6763" y="5656"/>
                  </a:lnTo>
                  <a:lnTo>
                    <a:pt x="6771" y="5651"/>
                  </a:lnTo>
                  <a:lnTo>
                    <a:pt x="6799" y="5637"/>
                  </a:lnTo>
                  <a:lnTo>
                    <a:pt x="6807" y="5633"/>
                  </a:lnTo>
                  <a:lnTo>
                    <a:pt x="6836" y="5620"/>
                  </a:lnTo>
                  <a:lnTo>
                    <a:pt x="6844" y="5617"/>
                  </a:lnTo>
                  <a:lnTo>
                    <a:pt x="6873" y="5605"/>
                  </a:lnTo>
                  <a:lnTo>
                    <a:pt x="6882" y="5601"/>
                  </a:lnTo>
                  <a:lnTo>
                    <a:pt x="6911" y="5591"/>
                  </a:lnTo>
                  <a:lnTo>
                    <a:pt x="6920" y="5588"/>
                  </a:lnTo>
                  <a:lnTo>
                    <a:pt x="6949" y="5578"/>
                  </a:lnTo>
                  <a:lnTo>
                    <a:pt x="6958" y="5575"/>
                  </a:lnTo>
                  <a:lnTo>
                    <a:pt x="6988" y="5566"/>
                  </a:lnTo>
                  <a:lnTo>
                    <a:pt x="6997" y="5564"/>
                  </a:lnTo>
                  <a:lnTo>
                    <a:pt x="7027" y="5556"/>
                  </a:lnTo>
                  <a:lnTo>
                    <a:pt x="7036" y="5554"/>
                  </a:lnTo>
                  <a:lnTo>
                    <a:pt x="7067" y="5548"/>
                  </a:lnTo>
                  <a:lnTo>
                    <a:pt x="7076" y="5546"/>
                  </a:lnTo>
                  <a:lnTo>
                    <a:pt x="7107" y="5541"/>
                  </a:lnTo>
                  <a:lnTo>
                    <a:pt x="7116" y="5540"/>
                  </a:lnTo>
                  <a:lnTo>
                    <a:pt x="7147" y="5535"/>
                  </a:lnTo>
                  <a:lnTo>
                    <a:pt x="7156" y="5534"/>
                  </a:lnTo>
                  <a:lnTo>
                    <a:pt x="7188" y="5531"/>
                  </a:lnTo>
                  <a:lnTo>
                    <a:pt x="7197" y="5531"/>
                  </a:lnTo>
                  <a:lnTo>
                    <a:pt x="7228" y="5529"/>
                  </a:lnTo>
                  <a:lnTo>
                    <a:pt x="7238" y="5529"/>
                  </a:lnTo>
                  <a:lnTo>
                    <a:pt x="7269" y="5528"/>
                  </a:lnTo>
                  <a:lnTo>
                    <a:pt x="7279" y="5528"/>
                  </a:lnTo>
                  <a:lnTo>
                    <a:pt x="7310" y="5529"/>
                  </a:lnTo>
                  <a:lnTo>
                    <a:pt x="7320" y="5529"/>
                  </a:lnTo>
                  <a:lnTo>
                    <a:pt x="7351" y="5531"/>
                  </a:lnTo>
                  <a:lnTo>
                    <a:pt x="7360" y="5531"/>
                  </a:lnTo>
                  <a:lnTo>
                    <a:pt x="7392" y="5534"/>
                  </a:lnTo>
                  <a:lnTo>
                    <a:pt x="7401" y="5535"/>
                  </a:lnTo>
                  <a:lnTo>
                    <a:pt x="7432" y="5540"/>
                  </a:lnTo>
                  <a:lnTo>
                    <a:pt x="7441" y="5541"/>
                  </a:lnTo>
                  <a:lnTo>
                    <a:pt x="7472" y="5546"/>
                  </a:lnTo>
                  <a:lnTo>
                    <a:pt x="7481" y="5548"/>
                  </a:lnTo>
                  <a:lnTo>
                    <a:pt x="7512" y="5554"/>
                  </a:lnTo>
                  <a:lnTo>
                    <a:pt x="7521" y="5556"/>
                  </a:lnTo>
                  <a:lnTo>
                    <a:pt x="7551" y="5564"/>
                  </a:lnTo>
                  <a:lnTo>
                    <a:pt x="7560" y="5566"/>
                  </a:lnTo>
                  <a:lnTo>
                    <a:pt x="7590" y="5575"/>
                  </a:lnTo>
                  <a:lnTo>
                    <a:pt x="7599" y="5578"/>
                  </a:lnTo>
                  <a:lnTo>
                    <a:pt x="7629" y="5587"/>
                  </a:lnTo>
                  <a:lnTo>
                    <a:pt x="7637" y="5591"/>
                  </a:lnTo>
                  <a:lnTo>
                    <a:pt x="7667" y="5601"/>
                  </a:lnTo>
                  <a:lnTo>
                    <a:pt x="7675" y="5605"/>
                  </a:lnTo>
                  <a:lnTo>
                    <a:pt x="7704" y="5617"/>
                  </a:lnTo>
                  <a:lnTo>
                    <a:pt x="7713" y="5620"/>
                  </a:lnTo>
                  <a:lnTo>
                    <a:pt x="7741" y="5633"/>
                  </a:lnTo>
                  <a:lnTo>
                    <a:pt x="7750" y="5637"/>
                  </a:lnTo>
                  <a:lnTo>
                    <a:pt x="7778" y="5651"/>
                  </a:lnTo>
                  <a:lnTo>
                    <a:pt x="7786" y="5656"/>
                  </a:lnTo>
                  <a:lnTo>
                    <a:pt x="7814" y="5671"/>
                  </a:lnTo>
                  <a:lnTo>
                    <a:pt x="7822" y="5676"/>
                  </a:lnTo>
                  <a:lnTo>
                    <a:pt x="7849" y="5692"/>
                  </a:lnTo>
                  <a:lnTo>
                    <a:pt x="7857" y="5697"/>
                  </a:lnTo>
                  <a:lnTo>
                    <a:pt x="7884" y="5715"/>
                  </a:lnTo>
                  <a:lnTo>
                    <a:pt x="7891" y="5720"/>
                  </a:lnTo>
                  <a:lnTo>
                    <a:pt x="7917" y="5738"/>
                  </a:lnTo>
                  <a:lnTo>
                    <a:pt x="7925" y="5744"/>
                  </a:lnTo>
                  <a:lnTo>
                    <a:pt x="7949" y="5763"/>
                  </a:lnTo>
                  <a:lnTo>
                    <a:pt x="7957" y="5769"/>
                  </a:lnTo>
                  <a:lnTo>
                    <a:pt x="7981" y="5789"/>
                  </a:lnTo>
                  <a:lnTo>
                    <a:pt x="7988" y="5795"/>
                  </a:lnTo>
                  <a:lnTo>
                    <a:pt x="8011" y="5816"/>
                  </a:lnTo>
                  <a:lnTo>
                    <a:pt x="8018" y="5822"/>
                  </a:lnTo>
                  <a:lnTo>
                    <a:pt x="8040" y="5844"/>
                  </a:lnTo>
                  <a:lnTo>
                    <a:pt x="8047" y="5850"/>
                  </a:lnTo>
                  <a:lnTo>
                    <a:pt x="8069" y="5873"/>
                  </a:lnTo>
                  <a:lnTo>
                    <a:pt x="8075" y="5880"/>
                  </a:lnTo>
                  <a:lnTo>
                    <a:pt x="8081" y="5887"/>
                  </a:lnTo>
                  <a:lnTo>
                    <a:pt x="8700" y="5887"/>
                  </a:lnTo>
                  <a:lnTo>
                    <a:pt x="8700" y="5057"/>
                  </a:lnTo>
                  <a:lnTo>
                    <a:pt x="7423" y="3993"/>
                  </a:lnTo>
                  <a:close/>
                  <a:moveTo>
                    <a:pt x="7816" y="6387"/>
                  </a:moveTo>
                  <a:lnTo>
                    <a:pt x="6733" y="6387"/>
                  </a:lnTo>
                  <a:lnTo>
                    <a:pt x="6727" y="6402"/>
                  </a:lnTo>
                  <a:lnTo>
                    <a:pt x="6719" y="6422"/>
                  </a:lnTo>
                  <a:lnTo>
                    <a:pt x="6712" y="6443"/>
                  </a:lnTo>
                  <a:lnTo>
                    <a:pt x="6706" y="6464"/>
                  </a:lnTo>
                  <a:lnTo>
                    <a:pt x="6701" y="6485"/>
                  </a:lnTo>
                  <a:lnTo>
                    <a:pt x="6696" y="6507"/>
                  </a:lnTo>
                  <a:lnTo>
                    <a:pt x="6693" y="6528"/>
                  </a:lnTo>
                  <a:lnTo>
                    <a:pt x="6690" y="6550"/>
                  </a:lnTo>
                  <a:lnTo>
                    <a:pt x="6688" y="6572"/>
                  </a:lnTo>
                  <a:lnTo>
                    <a:pt x="6686" y="6594"/>
                  </a:lnTo>
                  <a:lnTo>
                    <a:pt x="6686" y="6616"/>
                  </a:lnTo>
                  <a:lnTo>
                    <a:pt x="6686" y="6638"/>
                  </a:lnTo>
                  <a:lnTo>
                    <a:pt x="6688" y="6660"/>
                  </a:lnTo>
                  <a:lnTo>
                    <a:pt x="6690" y="6682"/>
                  </a:lnTo>
                  <a:lnTo>
                    <a:pt x="6693" y="6703"/>
                  </a:lnTo>
                  <a:lnTo>
                    <a:pt x="6696" y="6725"/>
                  </a:lnTo>
                  <a:lnTo>
                    <a:pt x="6701" y="6746"/>
                  </a:lnTo>
                  <a:lnTo>
                    <a:pt x="6706" y="6767"/>
                  </a:lnTo>
                  <a:lnTo>
                    <a:pt x="6712" y="6788"/>
                  </a:lnTo>
                  <a:lnTo>
                    <a:pt x="6719" y="6809"/>
                  </a:lnTo>
                  <a:lnTo>
                    <a:pt x="6727" y="6830"/>
                  </a:lnTo>
                  <a:lnTo>
                    <a:pt x="6735" y="6850"/>
                  </a:lnTo>
                  <a:lnTo>
                    <a:pt x="6745" y="6870"/>
                  </a:lnTo>
                  <a:lnTo>
                    <a:pt x="6755" y="6890"/>
                  </a:lnTo>
                  <a:lnTo>
                    <a:pt x="6766" y="6910"/>
                  </a:lnTo>
                  <a:lnTo>
                    <a:pt x="6777" y="6929"/>
                  </a:lnTo>
                  <a:lnTo>
                    <a:pt x="6789" y="6947"/>
                  </a:lnTo>
                  <a:lnTo>
                    <a:pt x="6802" y="6965"/>
                  </a:lnTo>
                  <a:lnTo>
                    <a:pt x="6815" y="6983"/>
                  </a:lnTo>
                  <a:lnTo>
                    <a:pt x="6829" y="7000"/>
                  </a:lnTo>
                  <a:lnTo>
                    <a:pt x="6844" y="7016"/>
                  </a:lnTo>
                  <a:lnTo>
                    <a:pt x="6859" y="7032"/>
                  </a:lnTo>
                  <a:lnTo>
                    <a:pt x="6875" y="7047"/>
                  </a:lnTo>
                  <a:lnTo>
                    <a:pt x="6891" y="7062"/>
                  </a:lnTo>
                  <a:lnTo>
                    <a:pt x="6908" y="7076"/>
                  </a:lnTo>
                  <a:lnTo>
                    <a:pt x="6925" y="7089"/>
                  </a:lnTo>
                  <a:lnTo>
                    <a:pt x="6943" y="7102"/>
                  </a:lnTo>
                  <a:lnTo>
                    <a:pt x="6962" y="7114"/>
                  </a:lnTo>
                  <a:lnTo>
                    <a:pt x="6980" y="7125"/>
                  </a:lnTo>
                  <a:lnTo>
                    <a:pt x="6999" y="7136"/>
                  </a:lnTo>
                  <a:lnTo>
                    <a:pt x="7019" y="7146"/>
                  </a:lnTo>
                  <a:lnTo>
                    <a:pt x="7039" y="7155"/>
                  </a:lnTo>
                  <a:lnTo>
                    <a:pt x="7059" y="7163"/>
                  </a:lnTo>
                  <a:lnTo>
                    <a:pt x="7080" y="7171"/>
                  </a:lnTo>
                  <a:lnTo>
                    <a:pt x="7101" y="7178"/>
                  </a:lnTo>
                  <a:lnTo>
                    <a:pt x="7122" y="7184"/>
                  </a:lnTo>
                  <a:lnTo>
                    <a:pt x="7143" y="7189"/>
                  </a:lnTo>
                  <a:lnTo>
                    <a:pt x="7165" y="7194"/>
                  </a:lnTo>
                  <a:lnTo>
                    <a:pt x="7187" y="7197"/>
                  </a:lnTo>
                  <a:lnTo>
                    <a:pt x="7208" y="7200"/>
                  </a:lnTo>
                  <a:lnTo>
                    <a:pt x="7230" y="7202"/>
                  </a:lnTo>
                  <a:lnTo>
                    <a:pt x="7252" y="7204"/>
                  </a:lnTo>
                  <a:lnTo>
                    <a:pt x="7274" y="7204"/>
                  </a:lnTo>
                  <a:lnTo>
                    <a:pt x="7296" y="7204"/>
                  </a:lnTo>
                  <a:lnTo>
                    <a:pt x="7318" y="7202"/>
                  </a:lnTo>
                  <a:lnTo>
                    <a:pt x="7340" y="7200"/>
                  </a:lnTo>
                  <a:lnTo>
                    <a:pt x="7362" y="7197"/>
                  </a:lnTo>
                  <a:lnTo>
                    <a:pt x="7383" y="7194"/>
                  </a:lnTo>
                  <a:lnTo>
                    <a:pt x="7405" y="7189"/>
                  </a:lnTo>
                  <a:lnTo>
                    <a:pt x="7426" y="7184"/>
                  </a:lnTo>
                  <a:lnTo>
                    <a:pt x="7447" y="7178"/>
                  </a:lnTo>
                  <a:lnTo>
                    <a:pt x="7468" y="7171"/>
                  </a:lnTo>
                  <a:lnTo>
                    <a:pt x="7489" y="7163"/>
                  </a:lnTo>
                  <a:lnTo>
                    <a:pt x="7509" y="7155"/>
                  </a:lnTo>
                  <a:lnTo>
                    <a:pt x="7529" y="7146"/>
                  </a:lnTo>
                  <a:lnTo>
                    <a:pt x="7549" y="7136"/>
                  </a:lnTo>
                  <a:lnTo>
                    <a:pt x="7568" y="7125"/>
                  </a:lnTo>
                  <a:lnTo>
                    <a:pt x="7587" y="7114"/>
                  </a:lnTo>
                  <a:lnTo>
                    <a:pt x="7605" y="7102"/>
                  </a:lnTo>
                  <a:lnTo>
                    <a:pt x="7623" y="7089"/>
                  </a:lnTo>
                  <a:lnTo>
                    <a:pt x="7641" y="7076"/>
                  </a:lnTo>
                  <a:lnTo>
                    <a:pt x="7658" y="7062"/>
                  </a:lnTo>
                  <a:lnTo>
                    <a:pt x="7674" y="7047"/>
                  </a:lnTo>
                  <a:lnTo>
                    <a:pt x="7690" y="7032"/>
                  </a:lnTo>
                  <a:lnTo>
                    <a:pt x="7705" y="7016"/>
                  </a:lnTo>
                  <a:lnTo>
                    <a:pt x="7720" y="6999"/>
                  </a:lnTo>
                  <a:lnTo>
                    <a:pt x="7734" y="6982"/>
                  </a:lnTo>
                  <a:lnTo>
                    <a:pt x="7747" y="6965"/>
                  </a:lnTo>
                  <a:lnTo>
                    <a:pt x="7760" y="6947"/>
                  </a:lnTo>
                  <a:lnTo>
                    <a:pt x="7772" y="6928"/>
                  </a:lnTo>
                  <a:lnTo>
                    <a:pt x="7783" y="6910"/>
                  </a:lnTo>
                  <a:lnTo>
                    <a:pt x="7794" y="6891"/>
                  </a:lnTo>
                  <a:lnTo>
                    <a:pt x="7804" y="6871"/>
                  </a:lnTo>
                  <a:lnTo>
                    <a:pt x="7813" y="6851"/>
                  </a:lnTo>
                  <a:lnTo>
                    <a:pt x="7821" y="6831"/>
                  </a:lnTo>
                  <a:lnTo>
                    <a:pt x="7829" y="6810"/>
                  </a:lnTo>
                  <a:lnTo>
                    <a:pt x="7836" y="6789"/>
                  </a:lnTo>
                  <a:lnTo>
                    <a:pt x="7842" y="6768"/>
                  </a:lnTo>
                  <a:lnTo>
                    <a:pt x="7847" y="6747"/>
                  </a:lnTo>
                  <a:lnTo>
                    <a:pt x="7852" y="6725"/>
                  </a:lnTo>
                  <a:lnTo>
                    <a:pt x="7855" y="6703"/>
                  </a:lnTo>
                  <a:lnTo>
                    <a:pt x="7858" y="6682"/>
                  </a:lnTo>
                  <a:lnTo>
                    <a:pt x="7860" y="6660"/>
                  </a:lnTo>
                  <a:lnTo>
                    <a:pt x="7862" y="6638"/>
                  </a:lnTo>
                  <a:lnTo>
                    <a:pt x="7862" y="6616"/>
                  </a:lnTo>
                  <a:lnTo>
                    <a:pt x="7862" y="6594"/>
                  </a:lnTo>
                  <a:lnTo>
                    <a:pt x="7860" y="6572"/>
                  </a:lnTo>
                  <a:lnTo>
                    <a:pt x="7858" y="6550"/>
                  </a:lnTo>
                  <a:lnTo>
                    <a:pt x="7855" y="6528"/>
                  </a:lnTo>
                  <a:lnTo>
                    <a:pt x="7852" y="6507"/>
                  </a:lnTo>
                  <a:lnTo>
                    <a:pt x="7847" y="6485"/>
                  </a:lnTo>
                  <a:lnTo>
                    <a:pt x="7842" y="6464"/>
                  </a:lnTo>
                  <a:lnTo>
                    <a:pt x="7836" y="6443"/>
                  </a:lnTo>
                  <a:lnTo>
                    <a:pt x="7829" y="6422"/>
                  </a:lnTo>
                  <a:lnTo>
                    <a:pt x="7821" y="6401"/>
                  </a:lnTo>
                  <a:lnTo>
                    <a:pt x="7816" y="6387"/>
                  </a:lnTo>
                  <a:close/>
                  <a:moveTo>
                    <a:pt x="5483" y="2796"/>
                  </a:moveTo>
                  <a:lnTo>
                    <a:pt x="5477" y="2796"/>
                  </a:lnTo>
                  <a:lnTo>
                    <a:pt x="1411" y="2796"/>
                  </a:lnTo>
                  <a:lnTo>
                    <a:pt x="1405" y="2796"/>
                  </a:lnTo>
                  <a:lnTo>
                    <a:pt x="1401" y="2796"/>
                  </a:lnTo>
                  <a:lnTo>
                    <a:pt x="1397" y="2797"/>
                  </a:lnTo>
                  <a:lnTo>
                    <a:pt x="1393" y="2797"/>
                  </a:lnTo>
                  <a:lnTo>
                    <a:pt x="1389" y="2798"/>
                  </a:lnTo>
                  <a:lnTo>
                    <a:pt x="1385" y="2799"/>
                  </a:lnTo>
                  <a:lnTo>
                    <a:pt x="1381" y="2800"/>
                  </a:lnTo>
                  <a:lnTo>
                    <a:pt x="1377" y="2801"/>
                  </a:lnTo>
                  <a:lnTo>
                    <a:pt x="1373" y="2802"/>
                  </a:lnTo>
                  <a:lnTo>
                    <a:pt x="1369" y="2804"/>
                  </a:lnTo>
                  <a:lnTo>
                    <a:pt x="1366" y="2805"/>
                  </a:lnTo>
                  <a:lnTo>
                    <a:pt x="1362" y="2807"/>
                  </a:lnTo>
                  <a:lnTo>
                    <a:pt x="1358" y="2809"/>
                  </a:lnTo>
                  <a:lnTo>
                    <a:pt x="1355" y="2811"/>
                  </a:lnTo>
                  <a:lnTo>
                    <a:pt x="1352" y="2812"/>
                  </a:lnTo>
                  <a:lnTo>
                    <a:pt x="1348" y="2815"/>
                  </a:lnTo>
                  <a:lnTo>
                    <a:pt x="1345" y="2817"/>
                  </a:lnTo>
                  <a:lnTo>
                    <a:pt x="1341" y="2820"/>
                  </a:lnTo>
                  <a:lnTo>
                    <a:pt x="1338" y="2823"/>
                  </a:lnTo>
                  <a:lnTo>
                    <a:pt x="1335" y="2825"/>
                  </a:lnTo>
                  <a:lnTo>
                    <a:pt x="1332" y="2828"/>
                  </a:lnTo>
                  <a:lnTo>
                    <a:pt x="1329" y="2831"/>
                  </a:lnTo>
                  <a:lnTo>
                    <a:pt x="1327" y="2834"/>
                  </a:lnTo>
                  <a:lnTo>
                    <a:pt x="1324" y="2837"/>
                  </a:lnTo>
                  <a:lnTo>
                    <a:pt x="1321" y="2841"/>
                  </a:lnTo>
                  <a:lnTo>
                    <a:pt x="1319" y="2844"/>
                  </a:lnTo>
                  <a:lnTo>
                    <a:pt x="1316" y="2848"/>
                  </a:lnTo>
                  <a:lnTo>
                    <a:pt x="1315" y="2851"/>
                  </a:lnTo>
                  <a:lnTo>
                    <a:pt x="1313" y="2854"/>
                  </a:lnTo>
                  <a:lnTo>
                    <a:pt x="1311" y="2858"/>
                  </a:lnTo>
                  <a:lnTo>
                    <a:pt x="1309" y="2862"/>
                  </a:lnTo>
                  <a:lnTo>
                    <a:pt x="1308" y="2865"/>
                  </a:lnTo>
                  <a:lnTo>
                    <a:pt x="1306" y="2869"/>
                  </a:lnTo>
                  <a:lnTo>
                    <a:pt x="1305" y="2873"/>
                  </a:lnTo>
                  <a:lnTo>
                    <a:pt x="1304" y="2877"/>
                  </a:lnTo>
                  <a:lnTo>
                    <a:pt x="1303" y="2881"/>
                  </a:lnTo>
                  <a:lnTo>
                    <a:pt x="1302" y="2885"/>
                  </a:lnTo>
                  <a:lnTo>
                    <a:pt x="1301" y="2889"/>
                  </a:lnTo>
                  <a:lnTo>
                    <a:pt x="1301" y="2893"/>
                  </a:lnTo>
                  <a:lnTo>
                    <a:pt x="1300" y="2897"/>
                  </a:lnTo>
                  <a:lnTo>
                    <a:pt x="1300" y="2901"/>
                  </a:lnTo>
                  <a:lnTo>
                    <a:pt x="1300" y="2907"/>
                  </a:lnTo>
                  <a:lnTo>
                    <a:pt x="1300" y="5776"/>
                  </a:lnTo>
                  <a:lnTo>
                    <a:pt x="1300" y="5782"/>
                  </a:lnTo>
                  <a:lnTo>
                    <a:pt x="1300" y="5786"/>
                  </a:lnTo>
                  <a:lnTo>
                    <a:pt x="1301" y="5790"/>
                  </a:lnTo>
                  <a:lnTo>
                    <a:pt x="1301" y="5794"/>
                  </a:lnTo>
                  <a:lnTo>
                    <a:pt x="1302" y="5798"/>
                  </a:lnTo>
                  <a:lnTo>
                    <a:pt x="1303" y="5802"/>
                  </a:lnTo>
                  <a:lnTo>
                    <a:pt x="1304" y="5806"/>
                  </a:lnTo>
                  <a:lnTo>
                    <a:pt x="1305" y="5810"/>
                  </a:lnTo>
                  <a:lnTo>
                    <a:pt x="1306" y="5814"/>
                  </a:lnTo>
                  <a:lnTo>
                    <a:pt x="1308" y="5819"/>
                  </a:lnTo>
                  <a:lnTo>
                    <a:pt x="1310" y="5823"/>
                  </a:lnTo>
                  <a:lnTo>
                    <a:pt x="1312" y="5827"/>
                  </a:lnTo>
                  <a:lnTo>
                    <a:pt x="1314" y="5831"/>
                  </a:lnTo>
                  <a:lnTo>
                    <a:pt x="1315" y="5833"/>
                  </a:lnTo>
                  <a:lnTo>
                    <a:pt x="1315" y="5834"/>
                  </a:lnTo>
                  <a:lnTo>
                    <a:pt x="1318" y="5838"/>
                  </a:lnTo>
                  <a:lnTo>
                    <a:pt x="1320" y="5842"/>
                  </a:lnTo>
                  <a:lnTo>
                    <a:pt x="1323" y="5845"/>
                  </a:lnTo>
                  <a:lnTo>
                    <a:pt x="1326" y="5848"/>
                  </a:lnTo>
                  <a:lnTo>
                    <a:pt x="1329" y="5851"/>
                  </a:lnTo>
                  <a:lnTo>
                    <a:pt x="1332" y="5854"/>
                  </a:lnTo>
                  <a:lnTo>
                    <a:pt x="1335" y="5857"/>
                  </a:lnTo>
                  <a:lnTo>
                    <a:pt x="1338" y="5860"/>
                  </a:lnTo>
                  <a:lnTo>
                    <a:pt x="1341" y="5863"/>
                  </a:lnTo>
                  <a:lnTo>
                    <a:pt x="1345" y="5866"/>
                  </a:lnTo>
                  <a:lnTo>
                    <a:pt x="1348" y="5868"/>
                  </a:lnTo>
                  <a:lnTo>
                    <a:pt x="1352" y="5871"/>
                  </a:lnTo>
                  <a:lnTo>
                    <a:pt x="1356" y="5873"/>
                  </a:lnTo>
                  <a:lnTo>
                    <a:pt x="1360" y="5876"/>
                  </a:lnTo>
                  <a:lnTo>
                    <a:pt x="1363" y="5877"/>
                  </a:lnTo>
                  <a:lnTo>
                    <a:pt x="1367" y="5879"/>
                  </a:lnTo>
                  <a:lnTo>
                    <a:pt x="1370" y="5880"/>
                  </a:lnTo>
                  <a:lnTo>
                    <a:pt x="1373" y="5881"/>
                  </a:lnTo>
                  <a:lnTo>
                    <a:pt x="1377" y="5882"/>
                  </a:lnTo>
                  <a:lnTo>
                    <a:pt x="1380" y="5883"/>
                  </a:lnTo>
                  <a:lnTo>
                    <a:pt x="1384" y="5884"/>
                  </a:lnTo>
                  <a:lnTo>
                    <a:pt x="1388" y="5885"/>
                  </a:lnTo>
                  <a:lnTo>
                    <a:pt x="1392" y="5886"/>
                  </a:lnTo>
                  <a:lnTo>
                    <a:pt x="1396" y="5886"/>
                  </a:lnTo>
                  <a:lnTo>
                    <a:pt x="1400" y="5887"/>
                  </a:lnTo>
                  <a:lnTo>
                    <a:pt x="1405" y="5887"/>
                  </a:lnTo>
                  <a:lnTo>
                    <a:pt x="1411" y="5887"/>
                  </a:lnTo>
                  <a:lnTo>
                    <a:pt x="2158" y="5887"/>
                  </a:lnTo>
                  <a:lnTo>
                    <a:pt x="2165" y="5880"/>
                  </a:lnTo>
                  <a:lnTo>
                    <a:pt x="2171" y="5873"/>
                  </a:lnTo>
                  <a:lnTo>
                    <a:pt x="2193" y="5850"/>
                  </a:lnTo>
                  <a:lnTo>
                    <a:pt x="2199" y="5844"/>
                  </a:lnTo>
                  <a:lnTo>
                    <a:pt x="2222" y="5822"/>
                  </a:lnTo>
                  <a:lnTo>
                    <a:pt x="2228" y="5816"/>
                  </a:lnTo>
                  <a:lnTo>
                    <a:pt x="2252" y="5795"/>
                  </a:lnTo>
                  <a:lnTo>
                    <a:pt x="2259" y="5789"/>
                  </a:lnTo>
                  <a:lnTo>
                    <a:pt x="2283" y="5769"/>
                  </a:lnTo>
                  <a:lnTo>
                    <a:pt x="2290" y="5763"/>
                  </a:lnTo>
                  <a:lnTo>
                    <a:pt x="2315" y="5744"/>
                  </a:lnTo>
                  <a:lnTo>
                    <a:pt x="2322" y="5738"/>
                  </a:lnTo>
                  <a:lnTo>
                    <a:pt x="2348" y="5720"/>
                  </a:lnTo>
                  <a:lnTo>
                    <a:pt x="2355" y="5715"/>
                  </a:lnTo>
                  <a:lnTo>
                    <a:pt x="2381" y="5698"/>
                  </a:lnTo>
                  <a:lnTo>
                    <a:pt x="2389" y="5693"/>
                  </a:lnTo>
                  <a:lnTo>
                    <a:pt x="2416" y="5676"/>
                  </a:lnTo>
                  <a:lnTo>
                    <a:pt x="2426" y="5671"/>
                  </a:lnTo>
                  <a:lnTo>
                    <a:pt x="2454" y="5656"/>
                  </a:lnTo>
                  <a:lnTo>
                    <a:pt x="2462" y="5651"/>
                  </a:lnTo>
                  <a:lnTo>
                    <a:pt x="2490" y="5637"/>
                  </a:lnTo>
                  <a:lnTo>
                    <a:pt x="2498" y="5633"/>
                  </a:lnTo>
                  <a:lnTo>
                    <a:pt x="2527" y="5620"/>
                  </a:lnTo>
                  <a:lnTo>
                    <a:pt x="2535" y="5617"/>
                  </a:lnTo>
                  <a:lnTo>
                    <a:pt x="2564" y="5605"/>
                  </a:lnTo>
                  <a:lnTo>
                    <a:pt x="2573" y="5601"/>
                  </a:lnTo>
                  <a:lnTo>
                    <a:pt x="2602" y="5591"/>
                  </a:lnTo>
                  <a:lnTo>
                    <a:pt x="2611" y="5588"/>
                  </a:lnTo>
                  <a:lnTo>
                    <a:pt x="2640" y="5578"/>
                  </a:lnTo>
                  <a:lnTo>
                    <a:pt x="2649" y="5575"/>
                  </a:lnTo>
                  <a:lnTo>
                    <a:pt x="2679" y="5566"/>
                  </a:lnTo>
                  <a:lnTo>
                    <a:pt x="2688" y="5564"/>
                  </a:lnTo>
                  <a:lnTo>
                    <a:pt x="2718" y="5556"/>
                  </a:lnTo>
                  <a:lnTo>
                    <a:pt x="2727" y="5554"/>
                  </a:lnTo>
                  <a:lnTo>
                    <a:pt x="2758" y="5548"/>
                  </a:lnTo>
                  <a:lnTo>
                    <a:pt x="2767" y="5546"/>
                  </a:lnTo>
                  <a:lnTo>
                    <a:pt x="2798" y="5541"/>
                  </a:lnTo>
                  <a:lnTo>
                    <a:pt x="2807" y="5540"/>
                  </a:lnTo>
                  <a:lnTo>
                    <a:pt x="2838" y="5535"/>
                  </a:lnTo>
                  <a:lnTo>
                    <a:pt x="2847" y="5534"/>
                  </a:lnTo>
                  <a:lnTo>
                    <a:pt x="2879" y="5531"/>
                  </a:lnTo>
                  <a:lnTo>
                    <a:pt x="2888" y="5531"/>
                  </a:lnTo>
                  <a:lnTo>
                    <a:pt x="2919" y="5529"/>
                  </a:lnTo>
                  <a:lnTo>
                    <a:pt x="2929" y="5529"/>
                  </a:lnTo>
                  <a:lnTo>
                    <a:pt x="2960" y="5528"/>
                  </a:lnTo>
                  <a:lnTo>
                    <a:pt x="2970" y="5528"/>
                  </a:lnTo>
                  <a:lnTo>
                    <a:pt x="3001" y="5529"/>
                  </a:lnTo>
                  <a:lnTo>
                    <a:pt x="3011" y="5529"/>
                  </a:lnTo>
                  <a:lnTo>
                    <a:pt x="3042" y="5531"/>
                  </a:lnTo>
                  <a:lnTo>
                    <a:pt x="3051" y="5531"/>
                  </a:lnTo>
                  <a:lnTo>
                    <a:pt x="3083" y="5534"/>
                  </a:lnTo>
                  <a:lnTo>
                    <a:pt x="3092" y="5535"/>
                  </a:lnTo>
                  <a:lnTo>
                    <a:pt x="3123" y="5540"/>
                  </a:lnTo>
                  <a:lnTo>
                    <a:pt x="3132" y="5541"/>
                  </a:lnTo>
                  <a:lnTo>
                    <a:pt x="3163" y="5546"/>
                  </a:lnTo>
                  <a:lnTo>
                    <a:pt x="3172" y="5548"/>
                  </a:lnTo>
                  <a:lnTo>
                    <a:pt x="3203" y="5554"/>
                  </a:lnTo>
                  <a:lnTo>
                    <a:pt x="3212" y="5556"/>
                  </a:lnTo>
                  <a:lnTo>
                    <a:pt x="3242" y="5564"/>
                  </a:lnTo>
                  <a:lnTo>
                    <a:pt x="3251" y="5566"/>
                  </a:lnTo>
                  <a:lnTo>
                    <a:pt x="3281" y="5575"/>
                  </a:lnTo>
                  <a:lnTo>
                    <a:pt x="3290" y="5578"/>
                  </a:lnTo>
                  <a:lnTo>
                    <a:pt x="3320" y="5587"/>
                  </a:lnTo>
                  <a:lnTo>
                    <a:pt x="3328" y="5591"/>
                  </a:lnTo>
                  <a:lnTo>
                    <a:pt x="3358" y="5601"/>
                  </a:lnTo>
                  <a:lnTo>
                    <a:pt x="3366" y="5605"/>
                  </a:lnTo>
                  <a:lnTo>
                    <a:pt x="3395" y="5617"/>
                  </a:lnTo>
                  <a:lnTo>
                    <a:pt x="3404" y="5620"/>
                  </a:lnTo>
                  <a:lnTo>
                    <a:pt x="3432" y="5633"/>
                  </a:lnTo>
                  <a:lnTo>
                    <a:pt x="3441" y="5637"/>
                  </a:lnTo>
                  <a:lnTo>
                    <a:pt x="3469" y="5651"/>
                  </a:lnTo>
                  <a:lnTo>
                    <a:pt x="3477" y="5656"/>
                  </a:lnTo>
                  <a:lnTo>
                    <a:pt x="3505" y="5671"/>
                  </a:lnTo>
                  <a:lnTo>
                    <a:pt x="3514" y="5676"/>
                  </a:lnTo>
                  <a:lnTo>
                    <a:pt x="3541" y="5693"/>
                  </a:lnTo>
                  <a:lnTo>
                    <a:pt x="3549" y="5698"/>
                  </a:lnTo>
                  <a:lnTo>
                    <a:pt x="3575" y="5715"/>
                  </a:lnTo>
                  <a:lnTo>
                    <a:pt x="3582" y="5720"/>
                  </a:lnTo>
                  <a:lnTo>
                    <a:pt x="3608" y="5738"/>
                  </a:lnTo>
                  <a:lnTo>
                    <a:pt x="3615" y="5744"/>
                  </a:lnTo>
                  <a:lnTo>
                    <a:pt x="3640" y="5763"/>
                  </a:lnTo>
                  <a:lnTo>
                    <a:pt x="3647" y="5769"/>
                  </a:lnTo>
                  <a:lnTo>
                    <a:pt x="3671" y="5789"/>
                  </a:lnTo>
                  <a:lnTo>
                    <a:pt x="3678" y="5795"/>
                  </a:lnTo>
                  <a:lnTo>
                    <a:pt x="3702" y="5816"/>
                  </a:lnTo>
                  <a:lnTo>
                    <a:pt x="3708" y="5822"/>
                  </a:lnTo>
                  <a:lnTo>
                    <a:pt x="3731" y="5844"/>
                  </a:lnTo>
                  <a:lnTo>
                    <a:pt x="3737" y="5850"/>
                  </a:lnTo>
                  <a:lnTo>
                    <a:pt x="3759" y="5873"/>
                  </a:lnTo>
                  <a:lnTo>
                    <a:pt x="3765" y="5879"/>
                  </a:lnTo>
                  <a:lnTo>
                    <a:pt x="3772" y="5887"/>
                  </a:lnTo>
                  <a:lnTo>
                    <a:pt x="5477" y="5887"/>
                  </a:lnTo>
                  <a:lnTo>
                    <a:pt x="5483" y="5887"/>
                  </a:lnTo>
                  <a:lnTo>
                    <a:pt x="5488" y="5887"/>
                  </a:lnTo>
                  <a:lnTo>
                    <a:pt x="5492" y="5886"/>
                  </a:lnTo>
                  <a:lnTo>
                    <a:pt x="5496" y="5886"/>
                  </a:lnTo>
                  <a:lnTo>
                    <a:pt x="5500" y="5885"/>
                  </a:lnTo>
                  <a:lnTo>
                    <a:pt x="5504" y="5884"/>
                  </a:lnTo>
                  <a:lnTo>
                    <a:pt x="5508" y="5883"/>
                  </a:lnTo>
                  <a:lnTo>
                    <a:pt x="5511" y="5882"/>
                  </a:lnTo>
                  <a:lnTo>
                    <a:pt x="5515" y="5881"/>
                  </a:lnTo>
                  <a:lnTo>
                    <a:pt x="5518" y="5880"/>
                  </a:lnTo>
                  <a:lnTo>
                    <a:pt x="5521" y="5879"/>
                  </a:lnTo>
                  <a:lnTo>
                    <a:pt x="5525" y="5877"/>
                  </a:lnTo>
                  <a:lnTo>
                    <a:pt x="5528" y="5876"/>
                  </a:lnTo>
                  <a:lnTo>
                    <a:pt x="5532" y="5873"/>
                  </a:lnTo>
                  <a:lnTo>
                    <a:pt x="5536" y="5871"/>
                  </a:lnTo>
                  <a:lnTo>
                    <a:pt x="5540" y="5868"/>
                  </a:lnTo>
                  <a:lnTo>
                    <a:pt x="5543" y="5866"/>
                  </a:lnTo>
                  <a:lnTo>
                    <a:pt x="5547" y="5863"/>
                  </a:lnTo>
                  <a:lnTo>
                    <a:pt x="5550" y="5860"/>
                  </a:lnTo>
                  <a:lnTo>
                    <a:pt x="5553" y="5857"/>
                  </a:lnTo>
                  <a:lnTo>
                    <a:pt x="5556" y="5854"/>
                  </a:lnTo>
                  <a:lnTo>
                    <a:pt x="5559" y="5851"/>
                  </a:lnTo>
                  <a:lnTo>
                    <a:pt x="5562" y="5848"/>
                  </a:lnTo>
                  <a:lnTo>
                    <a:pt x="5565" y="5845"/>
                  </a:lnTo>
                  <a:lnTo>
                    <a:pt x="5568" y="5842"/>
                  </a:lnTo>
                  <a:lnTo>
                    <a:pt x="5570" y="5838"/>
                  </a:lnTo>
                  <a:lnTo>
                    <a:pt x="5573" y="5834"/>
                  </a:lnTo>
                  <a:lnTo>
                    <a:pt x="5573" y="5833"/>
                  </a:lnTo>
                  <a:lnTo>
                    <a:pt x="5574" y="5831"/>
                  </a:lnTo>
                  <a:lnTo>
                    <a:pt x="5576" y="5827"/>
                  </a:lnTo>
                  <a:lnTo>
                    <a:pt x="5578" y="5823"/>
                  </a:lnTo>
                  <a:lnTo>
                    <a:pt x="5580" y="5819"/>
                  </a:lnTo>
                  <a:lnTo>
                    <a:pt x="5582" y="5814"/>
                  </a:lnTo>
                  <a:lnTo>
                    <a:pt x="5583" y="5810"/>
                  </a:lnTo>
                  <a:lnTo>
                    <a:pt x="5584" y="5806"/>
                  </a:lnTo>
                  <a:lnTo>
                    <a:pt x="5585" y="5802"/>
                  </a:lnTo>
                  <a:lnTo>
                    <a:pt x="5586" y="5798"/>
                  </a:lnTo>
                  <a:lnTo>
                    <a:pt x="5587" y="5794"/>
                  </a:lnTo>
                  <a:lnTo>
                    <a:pt x="5587" y="5790"/>
                  </a:lnTo>
                  <a:lnTo>
                    <a:pt x="5588" y="5786"/>
                  </a:lnTo>
                  <a:lnTo>
                    <a:pt x="5588" y="5782"/>
                  </a:lnTo>
                  <a:lnTo>
                    <a:pt x="5588" y="5776"/>
                  </a:lnTo>
                  <a:lnTo>
                    <a:pt x="5588" y="3743"/>
                  </a:lnTo>
                  <a:lnTo>
                    <a:pt x="5588" y="2907"/>
                  </a:lnTo>
                  <a:lnTo>
                    <a:pt x="5588" y="2901"/>
                  </a:lnTo>
                  <a:lnTo>
                    <a:pt x="5588" y="2897"/>
                  </a:lnTo>
                  <a:lnTo>
                    <a:pt x="5587" y="2893"/>
                  </a:lnTo>
                  <a:lnTo>
                    <a:pt x="5587" y="2889"/>
                  </a:lnTo>
                  <a:lnTo>
                    <a:pt x="5586" y="2885"/>
                  </a:lnTo>
                  <a:lnTo>
                    <a:pt x="5585" y="2881"/>
                  </a:lnTo>
                  <a:lnTo>
                    <a:pt x="5584" y="2877"/>
                  </a:lnTo>
                  <a:lnTo>
                    <a:pt x="5583" y="2873"/>
                  </a:lnTo>
                  <a:lnTo>
                    <a:pt x="5582" y="2869"/>
                  </a:lnTo>
                  <a:lnTo>
                    <a:pt x="5580" y="2865"/>
                  </a:lnTo>
                  <a:lnTo>
                    <a:pt x="5579" y="2862"/>
                  </a:lnTo>
                  <a:lnTo>
                    <a:pt x="5577" y="2858"/>
                  </a:lnTo>
                  <a:lnTo>
                    <a:pt x="5575" y="2854"/>
                  </a:lnTo>
                  <a:lnTo>
                    <a:pt x="5573" y="2851"/>
                  </a:lnTo>
                  <a:lnTo>
                    <a:pt x="5572" y="2848"/>
                  </a:lnTo>
                  <a:lnTo>
                    <a:pt x="5569" y="2844"/>
                  </a:lnTo>
                  <a:lnTo>
                    <a:pt x="5567" y="2841"/>
                  </a:lnTo>
                  <a:lnTo>
                    <a:pt x="5564" y="2837"/>
                  </a:lnTo>
                  <a:lnTo>
                    <a:pt x="5561" y="2834"/>
                  </a:lnTo>
                  <a:lnTo>
                    <a:pt x="5559" y="2831"/>
                  </a:lnTo>
                  <a:lnTo>
                    <a:pt x="5556" y="2828"/>
                  </a:lnTo>
                  <a:lnTo>
                    <a:pt x="5553" y="2825"/>
                  </a:lnTo>
                  <a:lnTo>
                    <a:pt x="5550" y="2823"/>
                  </a:lnTo>
                  <a:lnTo>
                    <a:pt x="5547" y="2820"/>
                  </a:lnTo>
                  <a:lnTo>
                    <a:pt x="5543" y="2817"/>
                  </a:lnTo>
                  <a:lnTo>
                    <a:pt x="5540" y="2815"/>
                  </a:lnTo>
                  <a:lnTo>
                    <a:pt x="5536" y="2812"/>
                  </a:lnTo>
                  <a:lnTo>
                    <a:pt x="5533" y="2811"/>
                  </a:lnTo>
                  <a:lnTo>
                    <a:pt x="5530" y="2809"/>
                  </a:lnTo>
                  <a:lnTo>
                    <a:pt x="5526" y="2807"/>
                  </a:lnTo>
                  <a:lnTo>
                    <a:pt x="5522" y="2805"/>
                  </a:lnTo>
                  <a:lnTo>
                    <a:pt x="5519" y="2804"/>
                  </a:lnTo>
                  <a:lnTo>
                    <a:pt x="5515" y="2802"/>
                  </a:lnTo>
                  <a:lnTo>
                    <a:pt x="5511" y="2801"/>
                  </a:lnTo>
                  <a:lnTo>
                    <a:pt x="5507" y="2800"/>
                  </a:lnTo>
                  <a:lnTo>
                    <a:pt x="5503" y="2799"/>
                  </a:lnTo>
                  <a:lnTo>
                    <a:pt x="5499" y="2798"/>
                  </a:lnTo>
                  <a:lnTo>
                    <a:pt x="5495" y="2797"/>
                  </a:lnTo>
                  <a:lnTo>
                    <a:pt x="5491" y="2797"/>
                  </a:lnTo>
                  <a:lnTo>
                    <a:pt x="5487" y="2796"/>
                  </a:lnTo>
                  <a:lnTo>
                    <a:pt x="5483" y="2796"/>
                  </a:lnTo>
                  <a:close/>
                  <a:moveTo>
                    <a:pt x="3507" y="6387"/>
                  </a:moveTo>
                  <a:lnTo>
                    <a:pt x="2424" y="6387"/>
                  </a:lnTo>
                  <a:lnTo>
                    <a:pt x="2418" y="6402"/>
                  </a:lnTo>
                  <a:lnTo>
                    <a:pt x="2410" y="6422"/>
                  </a:lnTo>
                  <a:lnTo>
                    <a:pt x="2403" y="6443"/>
                  </a:lnTo>
                  <a:lnTo>
                    <a:pt x="2397" y="6464"/>
                  </a:lnTo>
                  <a:lnTo>
                    <a:pt x="2392" y="6485"/>
                  </a:lnTo>
                  <a:lnTo>
                    <a:pt x="2387" y="6507"/>
                  </a:lnTo>
                  <a:lnTo>
                    <a:pt x="2384" y="6528"/>
                  </a:lnTo>
                  <a:lnTo>
                    <a:pt x="2381" y="6550"/>
                  </a:lnTo>
                  <a:lnTo>
                    <a:pt x="2379" y="6572"/>
                  </a:lnTo>
                  <a:lnTo>
                    <a:pt x="2377" y="6594"/>
                  </a:lnTo>
                  <a:lnTo>
                    <a:pt x="2377" y="6616"/>
                  </a:lnTo>
                  <a:lnTo>
                    <a:pt x="2377" y="6638"/>
                  </a:lnTo>
                  <a:lnTo>
                    <a:pt x="2379" y="6660"/>
                  </a:lnTo>
                  <a:lnTo>
                    <a:pt x="2381" y="6682"/>
                  </a:lnTo>
                  <a:lnTo>
                    <a:pt x="2384" y="6703"/>
                  </a:lnTo>
                  <a:lnTo>
                    <a:pt x="2387" y="6725"/>
                  </a:lnTo>
                  <a:lnTo>
                    <a:pt x="2392" y="6746"/>
                  </a:lnTo>
                  <a:lnTo>
                    <a:pt x="2397" y="6767"/>
                  </a:lnTo>
                  <a:lnTo>
                    <a:pt x="2403" y="6788"/>
                  </a:lnTo>
                  <a:lnTo>
                    <a:pt x="2410" y="6809"/>
                  </a:lnTo>
                  <a:lnTo>
                    <a:pt x="2418" y="6830"/>
                  </a:lnTo>
                  <a:lnTo>
                    <a:pt x="2426" y="6850"/>
                  </a:lnTo>
                  <a:lnTo>
                    <a:pt x="2436" y="6870"/>
                  </a:lnTo>
                  <a:lnTo>
                    <a:pt x="2446" y="6890"/>
                  </a:lnTo>
                  <a:lnTo>
                    <a:pt x="2457" y="6910"/>
                  </a:lnTo>
                  <a:lnTo>
                    <a:pt x="2468" y="6929"/>
                  </a:lnTo>
                  <a:lnTo>
                    <a:pt x="2480" y="6947"/>
                  </a:lnTo>
                  <a:lnTo>
                    <a:pt x="2493" y="6965"/>
                  </a:lnTo>
                  <a:lnTo>
                    <a:pt x="2506" y="6983"/>
                  </a:lnTo>
                  <a:lnTo>
                    <a:pt x="2520" y="7000"/>
                  </a:lnTo>
                  <a:lnTo>
                    <a:pt x="2535" y="7016"/>
                  </a:lnTo>
                  <a:lnTo>
                    <a:pt x="2550" y="7032"/>
                  </a:lnTo>
                  <a:lnTo>
                    <a:pt x="2566" y="7047"/>
                  </a:lnTo>
                  <a:lnTo>
                    <a:pt x="2582" y="7062"/>
                  </a:lnTo>
                  <a:lnTo>
                    <a:pt x="2599" y="7076"/>
                  </a:lnTo>
                  <a:lnTo>
                    <a:pt x="2616" y="7089"/>
                  </a:lnTo>
                  <a:lnTo>
                    <a:pt x="2634" y="7102"/>
                  </a:lnTo>
                  <a:lnTo>
                    <a:pt x="2653" y="7114"/>
                  </a:lnTo>
                  <a:lnTo>
                    <a:pt x="2671" y="7125"/>
                  </a:lnTo>
                  <a:lnTo>
                    <a:pt x="2690" y="7136"/>
                  </a:lnTo>
                  <a:lnTo>
                    <a:pt x="2710" y="7146"/>
                  </a:lnTo>
                  <a:lnTo>
                    <a:pt x="2730" y="7155"/>
                  </a:lnTo>
                  <a:lnTo>
                    <a:pt x="2750" y="7163"/>
                  </a:lnTo>
                  <a:lnTo>
                    <a:pt x="2771" y="7171"/>
                  </a:lnTo>
                  <a:lnTo>
                    <a:pt x="2792" y="7178"/>
                  </a:lnTo>
                  <a:lnTo>
                    <a:pt x="2813" y="7184"/>
                  </a:lnTo>
                  <a:lnTo>
                    <a:pt x="2834" y="7189"/>
                  </a:lnTo>
                  <a:lnTo>
                    <a:pt x="2856" y="7194"/>
                  </a:lnTo>
                  <a:lnTo>
                    <a:pt x="2878" y="7197"/>
                  </a:lnTo>
                  <a:lnTo>
                    <a:pt x="2899" y="7200"/>
                  </a:lnTo>
                  <a:lnTo>
                    <a:pt x="2921" y="7202"/>
                  </a:lnTo>
                  <a:lnTo>
                    <a:pt x="2943" y="7204"/>
                  </a:lnTo>
                  <a:lnTo>
                    <a:pt x="2965" y="7204"/>
                  </a:lnTo>
                  <a:lnTo>
                    <a:pt x="2987" y="7204"/>
                  </a:lnTo>
                  <a:lnTo>
                    <a:pt x="3009" y="7202"/>
                  </a:lnTo>
                  <a:lnTo>
                    <a:pt x="3031" y="7200"/>
                  </a:lnTo>
                  <a:lnTo>
                    <a:pt x="3053" y="7197"/>
                  </a:lnTo>
                  <a:lnTo>
                    <a:pt x="3074" y="7194"/>
                  </a:lnTo>
                  <a:lnTo>
                    <a:pt x="3096" y="7189"/>
                  </a:lnTo>
                  <a:lnTo>
                    <a:pt x="3117" y="7184"/>
                  </a:lnTo>
                  <a:lnTo>
                    <a:pt x="3138" y="7178"/>
                  </a:lnTo>
                  <a:lnTo>
                    <a:pt x="3159" y="7171"/>
                  </a:lnTo>
                  <a:lnTo>
                    <a:pt x="3180" y="7163"/>
                  </a:lnTo>
                  <a:lnTo>
                    <a:pt x="3200" y="7155"/>
                  </a:lnTo>
                  <a:lnTo>
                    <a:pt x="3220" y="7146"/>
                  </a:lnTo>
                  <a:lnTo>
                    <a:pt x="3240" y="7136"/>
                  </a:lnTo>
                  <a:lnTo>
                    <a:pt x="3259" y="7126"/>
                  </a:lnTo>
                  <a:lnTo>
                    <a:pt x="3277" y="7114"/>
                  </a:lnTo>
                  <a:lnTo>
                    <a:pt x="3296" y="7102"/>
                  </a:lnTo>
                  <a:lnTo>
                    <a:pt x="3314" y="7089"/>
                  </a:lnTo>
                  <a:lnTo>
                    <a:pt x="3331" y="7076"/>
                  </a:lnTo>
                  <a:lnTo>
                    <a:pt x="3348" y="7062"/>
                  </a:lnTo>
                  <a:lnTo>
                    <a:pt x="3365" y="7047"/>
                  </a:lnTo>
                  <a:lnTo>
                    <a:pt x="3381" y="7032"/>
                  </a:lnTo>
                  <a:lnTo>
                    <a:pt x="3396" y="7016"/>
                  </a:lnTo>
                  <a:lnTo>
                    <a:pt x="3411" y="6999"/>
                  </a:lnTo>
                  <a:lnTo>
                    <a:pt x="3425" y="6982"/>
                  </a:lnTo>
                  <a:lnTo>
                    <a:pt x="3438" y="6965"/>
                  </a:lnTo>
                  <a:lnTo>
                    <a:pt x="3451" y="6947"/>
                  </a:lnTo>
                  <a:lnTo>
                    <a:pt x="3463" y="6928"/>
                  </a:lnTo>
                  <a:lnTo>
                    <a:pt x="3474" y="6910"/>
                  </a:lnTo>
                  <a:lnTo>
                    <a:pt x="3485" y="6891"/>
                  </a:lnTo>
                  <a:lnTo>
                    <a:pt x="3495" y="6871"/>
                  </a:lnTo>
                  <a:lnTo>
                    <a:pt x="3504" y="6851"/>
                  </a:lnTo>
                  <a:lnTo>
                    <a:pt x="3512" y="6831"/>
                  </a:lnTo>
                  <a:lnTo>
                    <a:pt x="3520" y="6810"/>
                  </a:lnTo>
                  <a:lnTo>
                    <a:pt x="3527" y="6789"/>
                  </a:lnTo>
                  <a:lnTo>
                    <a:pt x="3533" y="6768"/>
                  </a:lnTo>
                  <a:lnTo>
                    <a:pt x="3538" y="6747"/>
                  </a:lnTo>
                  <a:lnTo>
                    <a:pt x="3543" y="6725"/>
                  </a:lnTo>
                  <a:lnTo>
                    <a:pt x="3546" y="6703"/>
                  </a:lnTo>
                  <a:lnTo>
                    <a:pt x="3549" y="6682"/>
                  </a:lnTo>
                  <a:lnTo>
                    <a:pt x="3551" y="6660"/>
                  </a:lnTo>
                  <a:lnTo>
                    <a:pt x="3553" y="6638"/>
                  </a:lnTo>
                  <a:lnTo>
                    <a:pt x="3553" y="6616"/>
                  </a:lnTo>
                  <a:lnTo>
                    <a:pt x="3553" y="6594"/>
                  </a:lnTo>
                  <a:lnTo>
                    <a:pt x="3551" y="6572"/>
                  </a:lnTo>
                  <a:lnTo>
                    <a:pt x="3549" y="6550"/>
                  </a:lnTo>
                  <a:lnTo>
                    <a:pt x="3546" y="6528"/>
                  </a:lnTo>
                  <a:lnTo>
                    <a:pt x="3543" y="6507"/>
                  </a:lnTo>
                  <a:lnTo>
                    <a:pt x="3538" y="6485"/>
                  </a:lnTo>
                  <a:lnTo>
                    <a:pt x="3533" y="6464"/>
                  </a:lnTo>
                  <a:lnTo>
                    <a:pt x="3527" y="6443"/>
                  </a:lnTo>
                  <a:lnTo>
                    <a:pt x="3520" y="6422"/>
                  </a:lnTo>
                  <a:lnTo>
                    <a:pt x="3512" y="6401"/>
                  </a:lnTo>
                  <a:lnTo>
                    <a:pt x="3507" y="638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6" name="Google Shape;718;p7">
            <a:extLst>
              <a:ext uri="{FF2B5EF4-FFF2-40B4-BE49-F238E27FC236}">
                <a16:creationId xmlns:a16="http://schemas.microsoft.com/office/drawing/2014/main" id="{3A120551-8FD8-4B71-AF75-150B801FF253}"/>
              </a:ext>
            </a:extLst>
          </p:cNvPr>
          <p:cNvGrpSpPr/>
          <p:nvPr/>
        </p:nvGrpSpPr>
        <p:grpSpPr>
          <a:xfrm>
            <a:off x="9756372" y="3559635"/>
            <a:ext cx="633600" cy="633600"/>
            <a:chOff x="697932" y="5358687"/>
            <a:chExt cx="633600" cy="633600"/>
          </a:xfrm>
          <a:solidFill>
            <a:schemeClr val="bg1"/>
          </a:solidFill>
        </p:grpSpPr>
        <p:sp>
          <p:nvSpPr>
            <p:cNvPr id="287" name="Google Shape;719;p7">
              <a:extLst>
                <a:ext uri="{FF2B5EF4-FFF2-40B4-BE49-F238E27FC236}">
                  <a16:creationId xmlns:a16="http://schemas.microsoft.com/office/drawing/2014/main" id="{397419DA-A8D7-49DC-BC40-ADEBAB848C9A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772" y="6027"/>
                  </a:moveTo>
                  <a:lnTo>
                    <a:pt x="8650" y="1464"/>
                  </a:lnTo>
                  <a:lnTo>
                    <a:pt x="6369" y="8536"/>
                  </a:lnTo>
                  <a:lnTo>
                    <a:pt x="4772" y="60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720;p7">
              <a:extLst>
                <a:ext uri="{FF2B5EF4-FFF2-40B4-BE49-F238E27FC236}">
                  <a16:creationId xmlns:a16="http://schemas.microsoft.com/office/drawing/2014/main" id="{A2AD0E21-7560-4618-95B0-E55566F39158}"/>
                </a:ext>
              </a:extLst>
            </p:cNvPr>
            <p:cNvSpPr/>
            <p:nvPr/>
          </p:nvSpPr>
          <p:spPr>
            <a:xfrm>
              <a:off x="69793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8888" y="1541"/>
                  </a:moveTo>
                  <a:lnTo>
                    <a:pt x="8888" y="1541"/>
                  </a:lnTo>
                  <a:lnTo>
                    <a:pt x="8888" y="1541"/>
                  </a:lnTo>
                  <a:lnTo>
                    <a:pt x="6607" y="8613"/>
                  </a:lnTo>
                  <a:lnTo>
                    <a:pt x="6595" y="8644"/>
                  </a:lnTo>
                  <a:lnTo>
                    <a:pt x="6578" y="8673"/>
                  </a:lnTo>
                  <a:lnTo>
                    <a:pt x="6558" y="8699"/>
                  </a:lnTo>
                  <a:lnTo>
                    <a:pt x="6535" y="8723"/>
                  </a:lnTo>
                  <a:lnTo>
                    <a:pt x="6509" y="8743"/>
                  </a:lnTo>
                  <a:lnTo>
                    <a:pt x="6480" y="8760"/>
                  </a:lnTo>
                  <a:lnTo>
                    <a:pt x="6449" y="8773"/>
                  </a:lnTo>
                  <a:lnTo>
                    <a:pt x="6417" y="8781"/>
                  </a:lnTo>
                  <a:lnTo>
                    <a:pt x="6384" y="8786"/>
                  </a:lnTo>
                  <a:lnTo>
                    <a:pt x="6351" y="8785"/>
                  </a:lnTo>
                  <a:lnTo>
                    <a:pt x="6318" y="8781"/>
                  </a:lnTo>
                  <a:lnTo>
                    <a:pt x="6286" y="8772"/>
                  </a:lnTo>
                  <a:lnTo>
                    <a:pt x="6255" y="8759"/>
                  </a:lnTo>
                  <a:lnTo>
                    <a:pt x="6227" y="8742"/>
                  </a:lnTo>
                  <a:lnTo>
                    <a:pt x="6201" y="8721"/>
                  </a:lnTo>
                  <a:lnTo>
                    <a:pt x="6178" y="8697"/>
                  </a:lnTo>
                  <a:lnTo>
                    <a:pt x="6158" y="8670"/>
                  </a:lnTo>
                  <a:lnTo>
                    <a:pt x="4609" y="6236"/>
                  </a:lnTo>
                  <a:lnTo>
                    <a:pt x="1271" y="5123"/>
                  </a:lnTo>
                  <a:lnTo>
                    <a:pt x="1240" y="5111"/>
                  </a:lnTo>
                  <a:lnTo>
                    <a:pt x="1212" y="5094"/>
                  </a:lnTo>
                  <a:lnTo>
                    <a:pt x="1185" y="5074"/>
                  </a:lnTo>
                  <a:lnTo>
                    <a:pt x="1162" y="5051"/>
                  </a:lnTo>
                  <a:lnTo>
                    <a:pt x="1142" y="5025"/>
                  </a:lnTo>
                  <a:lnTo>
                    <a:pt x="1125" y="4996"/>
                  </a:lnTo>
                  <a:lnTo>
                    <a:pt x="1113" y="4965"/>
                  </a:lnTo>
                  <a:lnTo>
                    <a:pt x="1105" y="4933"/>
                  </a:lnTo>
                  <a:lnTo>
                    <a:pt x="1100" y="4901"/>
                  </a:lnTo>
                  <a:lnTo>
                    <a:pt x="1101" y="4868"/>
                  </a:lnTo>
                  <a:lnTo>
                    <a:pt x="1105" y="4835"/>
                  </a:lnTo>
                  <a:lnTo>
                    <a:pt x="1114" y="4803"/>
                  </a:lnTo>
                  <a:lnTo>
                    <a:pt x="1127" y="4773"/>
                  </a:lnTo>
                  <a:lnTo>
                    <a:pt x="1144" y="4744"/>
                  </a:lnTo>
                  <a:lnTo>
                    <a:pt x="1165" y="4718"/>
                  </a:lnTo>
                  <a:lnTo>
                    <a:pt x="1188" y="4695"/>
                  </a:lnTo>
                  <a:lnTo>
                    <a:pt x="1215" y="4676"/>
                  </a:lnTo>
                  <a:lnTo>
                    <a:pt x="1244" y="4660"/>
                  </a:lnTo>
                  <a:lnTo>
                    <a:pt x="8544" y="1238"/>
                  </a:lnTo>
                  <a:lnTo>
                    <a:pt x="8555" y="1233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66" y="1229"/>
                  </a:lnTo>
                  <a:lnTo>
                    <a:pt x="8570" y="1227"/>
                  </a:lnTo>
                  <a:lnTo>
                    <a:pt x="8574" y="1226"/>
                  </a:lnTo>
                  <a:lnTo>
                    <a:pt x="8586" y="1223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597" y="1220"/>
                  </a:lnTo>
                  <a:lnTo>
                    <a:pt x="8601" y="1219"/>
                  </a:lnTo>
                  <a:lnTo>
                    <a:pt x="8605" y="1218"/>
                  </a:lnTo>
                  <a:lnTo>
                    <a:pt x="8618" y="1217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0" y="1215"/>
                  </a:lnTo>
                  <a:lnTo>
                    <a:pt x="8633" y="1215"/>
                  </a:lnTo>
                  <a:lnTo>
                    <a:pt x="8637" y="1214"/>
                  </a:lnTo>
                  <a:lnTo>
                    <a:pt x="8650" y="1215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2" y="1214"/>
                  </a:lnTo>
                  <a:lnTo>
                    <a:pt x="8666" y="1215"/>
                  </a:lnTo>
                  <a:lnTo>
                    <a:pt x="8669" y="1215"/>
                  </a:lnTo>
                  <a:lnTo>
                    <a:pt x="8683" y="1217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5" y="1218"/>
                  </a:lnTo>
                  <a:lnTo>
                    <a:pt x="8698" y="1219"/>
                  </a:lnTo>
                  <a:lnTo>
                    <a:pt x="8701" y="1219"/>
                  </a:lnTo>
                  <a:lnTo>
                    <a:pt x="8714" y="1223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7" y="1226"/>
                  </a:lnTo>
                  <a:lnTo>
                    <a:pt x="8729" y="1227"/>
                  </a:lnTo>
                  <a:lnTo>
                    <a:pt x="8732" y="1228"/>
                  </a:lnTo>
                  <a:lnTo>
                    <a:pt x="8745" y="1233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7" y="1238"/>
                  </a:lnTo>
                  <a:lnTo>
                    <a:pt x="8759" y="1239"/>
                  </a:lnTo>
                  <a:lnTo>
                    <a:pt x="8762" y="1240"/>
                  </a:lnTo>
                  <a:lnTo>
                    <a:pt x="8774" y="1248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6" y="1254"/>
                  </a:lnTo>
                  <a:lnTo>
                    <a:pt x="8788" y="1255"/>
                  </a:lnTo>
                  <a:lnTo>
                    <a:pt x="8790" y="1257"/>
                  </a:lnTo>
                  <a:lnTo>
                    <a:pt x="8801" y="1266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2" y="1274"/>
                  </a:lnTo>
                  <a:lnTo>
                    <a:pt x="8814" y="1275"/>
                  </a:lnTo>
                  <a:lnTo>
                    <a:pt x="8815" y="1276"/>
                  </a:lnTo>
                  <a:lnTo>
                    <a:pt x="8826" y="1287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5" y="1296"/>
                  </a:lnTo>
                  <a:lnTo>
                    <a:pt x="8837" y="1298"/>
                  </a:lnTo>
                  <a:lnTo>
                    <a:pt x="8838" y="1299"/>
                  </a:lnTo>
                  <a:lnTo>
                    <a:pt x="8847" y="1311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6" y="1322"/>
                  </a:lnTo>
                  <a:lnTo>
                    <a:pt x="8857" y="1323"/>
                  </a:lnTo>
                  <a:lnTo>
                    <a:pt x="8858" y="1325"/>
                  </a:lnTo>
                  <a:lnTo>
                    <a:pt x="8866" y="1338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2" y="1350"/>
                  </a:lnTo>
                  <a:lnTo>
                    <a:pt x="8873" y="1351"/>
                  </a:lnTo>
                  <a:lnTo>
                    <a:pt x="8874" y="1353"/>
                  </a:lnTo>
                  <a:lnTo>
                    <a:pt x="8880" y="1368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5" y="1380"/>
                  </a:lnTo>
                  <a:lnTo>
                    <a:pt x="8886" y="1381"/>
                  </a:lnTo>
                  <a:lnTo>
                    <a:pt x="8886" y="1382"/>
                  </a:lnTo>
                  <a:lnTo>
                    <a:pt x="8891" y="1398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4" y="1411"/>
                  </a:lnTo>
                  <a:lnTo>
                    <a:pt x="8895" y="1412"/>
                  </a:lnTo>
                  <a:lnTo>
                    <a:pt x="8895" y="1413"/>
                  </a:lnTo>
                  <a:lnTo>
                    <a:pt x="8897" y="1431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4"/>
                  </a:lnTo>
                  <a:lnTo>
                    <a:pt x="8899" y="1445"/>
                  </a:lnTo>
                  <a:lnTo>
                    <a:pt x="8899" y="1445"/>
                  </a:lnTo>
                  <a:lnTo>
                    <a:pt x="8899" y="1464"/>
                  </a:lnTo>
                  <a:lnTo>
                    <a:pt x="8900" y="1476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7"/>
                  </a:lnTo>
                  <a:lnTo>
                    <a:pt x="8900" y="1478"/>
                  </a:lnTo>
                  <a:lnTo>
                    <a:pt x="8897" y="1498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09"/>
                  </a:lnTo>
                  <a:lnTo>
                    <a:pt x="8896" y="1510"/>
                  </a:lnTo>
                  <a:lnTo>
                    <a:pt x="8889" y="1537"/>
                  </a:lnTo>
                  <a:lnTo>
                    <a:pt x="8888" y="1541"/>
                  </a:lnTo>
                  <a:close/>
                  <a:moveTo>
                    <a:pt x="8026" y="2584"/>
                  </a:moveTo>
                  <a:lnTo>
                    <a:pt x="7130" y="3639"/>
                  </a:lnTo>
                  <a:lnTo>
                    <a:pt x="5082" y="6048"/>
                  </a:lnTo>
                  <a:lnTo>
                    <a:pt x="6294" y="7953"/>
                  </a:lnTo>
                  <a:lnTo>
                    <a:pt x="8026" y="2584"/>
                  </a:lnTo>
                  <a:close/>
                  <a:moveTo>
                    <a:pt x="2023" y="4847"/>
                  </a:moveTo>
                  <a:lnTo>
                    <a:pt x="4691" y="5736"/>
                  </a:lnTo>
                  <a:lnTo>
                    <a:pt x="7715" y="2179"/>
                  </a:lnTo>
                  <a:lnTo>
                    <a:pt x="2023" y="48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" name="Google Shape;721;p7">
            <a:extLst>
              <a:ext uri="{FF2B5EF4-FFF2-40B4-BE49-F238E27FC236}">
                <a16:creationId xmlns:a16="http://schemas.microsoft.com/office/drawing/2014/main" id="{4DE39523-9B02-440B-9DFF-579D6970D5E3}"/>
              </a:ext>
            </a:extLst>
          </p:cNvPr>
          <p:cNvGrpSpPr/>
          <p:nvPr/>
        </p:nvGrpSpPr>
        <p:grpSpPr>
          <a:xfrm>
            <a:off x="9756372" y="2660110"/>
            <a:ext cx="633600" cy="633600"/>
            <a:chOff x="5227152" y="5358687"/>
            <a:chExt cx="633600" cy="633600"/>
          </a:xfrm>
          <a:solidFill>
            <a:schemeClr val="bg1"/>
          </a:solidFill>
        </p:grpSpPr>
        <p:sp>
          <p:nvSpPr>
            <p:cNvPr id="290" name="Google Shape;722;p7">
              <a:extLst>
                <a:ext uri="{FF2B5EF4-FFF2-40B4-BE49-F238E27FC236}">
                  <a16:creationId xmlns:a16="http://schemas.microsoft.com/office/drawing/2014/main" id="{0AED5368-B521-4174-952B-1C8561A2CB81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4058" y="3352"/>
                  </a:moveTo>
                  <a:lnTo>
                    <a:pt x="4058" y="2527"/>
                  </a:lnTo>
                  <a:lnTo>
                    <a:pt x="4882" y="2527"/>
                  </a:lnTo>
                  <a:lnTo>
                    <a:pt x="4882" y="3352"/>
                  </a:lnTo>
                  <a:lnTo>
                    <a:pt x="4058" y="3352"/>
                  </a:lnTo>
                  <a:close/>
                  <a:moveTo>
                    <a:pt x="2763" y="3352"/>
                  </a:moveTo>
                  <a:lnTo>
                    <a:pt x="2763" y="2527"/>
                  </a:lnTo>
                  <a:lnTo>
                    <a:pt x="3587" y="2527"/>
                  </a:lnTo>
                  <a:lnTo>
                    <a:pt x="3587" y="3352"/>
                  </a:lnTo>
                  <a:lnTo>
                    <a:pt x="2763" y="33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723;p7">
              <a:extLst>
                <a:ext uri="{FF2B5EF4-FFF2-40B4-BE49-F238E27FC236}">
                  <a16:creationId xmlns:a16="http://schemas.microsoft.com/office/drawing/2014/main" id="{74169DF1-AD44-4104-9917-C5284BDA4D1E}"/>
                </a:ext>
              </a:extLst>
            </p:cNvPr>
            <p:cNvSpPr/>
            <p:nvPr/>
          </p:nvSpPr>
          <p:spPr>
            <a:xfrm>
              <a:off x="5227152" y="5358687"/>
              <a:ext cx="633600" cy="633600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5824" y="8900"/>
                  </a:moveTo>
                  <a:lnTo>
                    <a:pt x="1821" y="8900"/>
                  </a:lnTo>
                  <a:lnTo>
                    <a:pt x="1350" y="8900"/>
                  </a:lnTo>
                  <a:lnTo>
                    <a:pt x="1317" y="8898"/>
                  </a:lnTo>
                  <a:lnTo>
                    <a:pt x="1285" y="8891"/>
                  </a:lnTo>
                  <a:lnTo>
                    <a:pt x="1254" y="8881"/>
                  </a:lnTo>
                  <a:lnTo>
                    <a:pt x="1225" y="8867"/>
                  </a:lnTo>
                  <a:lnTo>
                    <a:pt x="1198" y="8848"/>
                  </a:lnTo>
                  <a:lnTo>
                    <a:pt x="1173" y="8827"/>
                  </a:lnTo>
                  <a:lnTo>
                    <a:pt x="1152" y="8802"/>
                  </a:lnTo>
                  <a:lnTo>
                    <a:pt x="1133" y="8775"/>
                  </a:lnTo>
                  <a:lnTo>
                    <a:pt x="1119" y="8746"/>
                  </a:lnTo>
                  <a:lnTo>
                    <a:pt x="1109" y="8715"/>
                  </a:lnTo>
                  <a:lnTo>
                    <a:pt x="1102" y="8683"/>
                  </a:lnTo>
                  <a:lnTo>
                    <a:pt x="1100" y="8650"/>
                  </a:lnTo>
                  <a:lnTo>
                    <a:pt x="1102" y="8617"/>
                  </a:lnTo>
                  <a:lnTo>
                    <a:pt x="1109" y="8585"/>
                  </a:lnTo>
                  <a:lnTo>
                    <a:pt x="1119" y="8554"/>
                  </a:lnTo>
                  <a:lnTo>
                    <a:pt x="1133" y="8525"/>
                  </a:lnTo>
                  <a:lnTo>
                    <a:pt x="1152" y="8498"/>
                  </a:lnTo>
                  <a:lnTo>
                    <a:pt x="1173" y="8473"/>
                  </a:lnTo>
                  <a:lnTo>
                    <a:pt x="1198" y="8452"/>
                  </a:lnTo>
                  <a:lnTo>
                    <a:pt x="1225" y="8433"/>
                  </a:lnTo>
                  <a:lnTo>
                    <a:pt x="1254" y="8419"/>
                  </a:lnTo>
                  <a:lnTo>
                    <a:pt x="1285" y="8409"/>
                  </a:lnTo>
                  <a:lnTo>
                    <a:pt x="1317" y="8402"/>
                  </a:lnTo>
                  <a:lnTo>
                    <a:pt x="1350" y="8400"/>
                  </a:lnTo>
                  <a:lnTo>
                    <a:pt x="1571" y="8400"/>
                  </a:lnTo>
                  <a:lnTo>
                    <a:pt x="1571" y="1350"/>
                  </a:lnTo>
                  <a:lnTo>
                    <a:pt x="1573" y="1317"/>
                  </a:lnTo>
                  <a:lnTo>
                    <a:pt x="1580" y="1285"/>
                  </a:lnTo>
                  <a:lnTo>
                    <a:pt x="1590" y="1254"/>
                  </a:lnTo>
                  <a:lnTo>
                    <a:pt x="1604" y="1225"/>
                  </a:lnTo>
                  <a:lnTo>
                    <a:pt x="1623" y="1198"/>
                  </a:lnTo>
                  <a:lnTo>
                    <a:pt x="1644" y="1173"/>
                  </a:lnTo>
                  <a:lnTo>
                    <a:pt x="1669" y="1152"/>
                  </a:lnTo>
                  <a:lnTo>
                    <a:pt x="1696" y="1133"/>
                  </a:lnTo>
                  <a:lnTo>
                    <a:pt x="1725" y="1119"/>
                  </a:lnTo>
                  <a:lnTo>
                    <a:pt x="1756" y="1109"/>
                  </a:lnTo>
                  <a:lnTo>
                    <a:pt x="1788" y="1102"/>
                  </a:lnTo>
                  <a:lnTo>
                    <a:pt x="1821" y="1100"/>
                  </a:lnTo>
                  <a:lnTo>
                    <a:pt x="5824" y="1100"/>
                  </a:lnTo>
                  <a:lnTo>
                    <a:pt x="5857" y="1102"/>
                  </a:lnTo>
                  <a:lnTo>
                    <a:pt x="5889" y="1109"/>
                  </a:lnTo>
                  <a:lnTo>
                    <a:pt x="5920" y="1119"/>
                  </a:lnTo>
                  <a:lnTo>
                    <a:pt x="5949" y="1133"/>
                  </a:lnTo>
                  <a:lnTo>
                    <a:pt x="5976" y="1152"/>
                  </a:lnTo>
                  <a:lnTo>
                    <a:pt x="6001" y="1173"/>
                  </a:lnTo>
                  <a:lnTo>
                    <a:pt x="6022" y="1198"/>
                  </a:lnTo>
                  <a:lnTo>
                    <a:pt x="6041" y="1225"/>
                  </a:lnTo>
                  <a:lnTo>
                    <a:pt x="6055" y="1254"/>
                  </a:lnTo>
                  <a:lnTo>
                    <a:pt x="6065" y="1285"/>
                  </a:lnTo>
                  <a:lnTo>
                    <a:pt x="6072" y="1317"/>
                  </a:lnTo>
                  <a:lnTo>
                    <a:pt x="6074" y="1350"/>
                  </a:lnTo>
                  <a:lnTo>
                    <a:pt x="6074" y="3455"/>
                  </a:lnTo>
                  <a:lnTo>
                    <a:pt x="8179" y="3455"/>
                  </a:lnTo>
                  <a:lnTo>
                    <a:pt x="8212" y="3457"/>
                  </a:lnTo>
                  <a:lnTo>
                    <a:pt x="8244" y="3464"/>
                  </a:lnTo>
                  <a:lnTo>
                    <a:pt x="8275" y="3474"/>
                  </a:lnTo>
                  <a:lnTo>
                    <a:pt x="8304" y="3488"/>
                  </a:lnTo>
                  <a:lnTo>
                    <a:pt x="8331" y="3507"/>
                  </a:lnTo>
                  <a:lnTo>
                    <a:pt x="8356" y="3528"/>
                  </a:lnTo>
                  <a:lnTo>
                    <a:pt x="8377" y="3553"/>
                  </a:lnTo>
                  <a:lnTo>
                    <a:pt x="8396" y="3580"/>
                  </a:lnTo>
                  <a:lnTo>
                    <a:pt x="8410" y="3609"/>
                  </a:lnTo>
                  <a:lnTo>
                    <a:pt x="8420" y="3640"/>
                  </a:lnTo>
                  <a:lnTo>
                    <a:pt x="8427" y="3672"/>
                  </a:lnTo>
                  <a:lnTo>
                    <a:pt x="8429" y="3705"/>
                  </a:lnTo>
                  <a:lnTo>
                    <a:pt x="8429" y="8400"/>
                  </a:lnTo>
                  <a:lnTo>
                    <a:pt x="8650" y="8400"/>
                  </a:lnTo>
                  <a:lnTo>
                    <a:pt x="8683" y="8402"/>
                  </a:lnTo>
                  <a:lnTo>
                    <a:pt x="8715" y="8409"/>
                  </a:lnTo>
                  <a:lnTo>
                    <a:pt x="8746" y="8419"/>
                  </a:lnTo>
                  <a:lnTo>
                    <a:pt x="8775" y="8433"/>
                  </a:lnTo>
                  <a:lnTo>
                    <a:pt x="8802" y="8452"/>
                  </a:lnTo>
                  <a:lnTo>
                    <a:pt x="8827" y="8473"/>
                  </a:lnTo>
                  <a:lnTo>
                    <a:pt x="8848" y="8498"/>
                  </a:lnTo>
                  <a:lnTo>
                    <a:pt x="8867" y="8525"/>
                  </a:lnTo>
                  <a:lnTo>
                    <a:pt x="8881" y="8554"/>
                  </a:lnTo>
                  <a:lnTo>
                    <a:pt x="8891" y="8585"/>
                  </a:lnTo>
                  <a:lnTo>
                    <a:pt x="8898" y="8617"/>
                  </a:lnTo>
                  <a:lnTo>
                    <a:pt x="8900" y="8650"/>
                  </a:lnTo>
                  <a:lnTo>
                    <a:pt x="8898" y="8683"/>
                  </a:lnTo>
                  <a:lnTo>
                    <a:pt x="8891" y="8715"/>
                  </a:lnTo>
                  <a:lnTo>
                    <a:pt x="8881" y="8746"/>
                  </a:lnTo>
                  <a:lnTo>
                    <a:pt x="8867" y="8775"/>
                  </a:lnTo>
                  <a:lnTo>
                    <a:pt x="8848" y="8802"/>
                  </a:lnTo>
                  <a:lnTo>
                    <a:pt x="8827" y="8827"/>
                  </a:lnTo>
                  <a:lnTo>
                    <a:pt x="8802" y="8848"/>
                  </a:lnTo>
                  <a:lnTo>
                    <a:pt x="8775" y="8867"/>
                  </a:lnTo>
                  <a:lnTo>
                    <a:pt x="8746" y="8881"/>
                  </a:lnTo>
                  <a:lnTo>
                    <a:pt x="8715" y="8891"/>
                  </a:lnTo>
                  <a:lnTo>
                    <a:pt x="8683" y="8898"/>
                  </a:lnTo>
                  <a:lnTo>
                    <a:pt x="8650" y="8900"/>
                  </a:lnTo>
                  <a:lnTo>
                    <a:pt x="8179" y="8900"/>
                  </a:lnTo>
                  <a:lnTo>
                    <a:pt x="5824" y="8900"/>
                  </a:lnTo>
                  <a:close/>
                  <a:moveTo>
                    <a:pt x="6074" y="3955"/>
                  </a:moveTo>
                  <a:lnTo>
                    <a:pt x="6074" y="8400"/>
                  </a:lnTo>
                  <a:lnTo>
                    <a:pt x="7929" y="8400"/>
                  </a:lnTo>
                  <a:lnTo>
                    <a:pt x="7929" y="3955"/>
                  </a:lnTo>
                  <a:lnTo>
                    <a:pt x="6074" y="3955"/>
                  </a:lnTo>
                  <a:close/>
                  <a:moveTo>
                    <a:pt x="2071" y="8400"/>
                  </a:moveTo>
                  <a:lnTo>
                    <a:pt x="5574" y="8400"/>
                  </a:lnTo>
                  <a:lnTo>
                    <a:pt x="5574" y="3705"/>
                  </a:lnTo>
                  <a:lnTo>
                    <a:pt x="5574" y="1600"/>
                  </a:lnTo>
                  <a:lnTo>
                    <a:pt x="2071" y="1600"/>
                  </a:lnTo>
                  <a:lnTo>
                    <a:pt x="2071" y="8400"/>
                  </a:lnTo>
                  <a:close/>
                  <a:moveTo>
                    <a:pt x="6410" y="5974"/>
                  </a:moveTo>
                  <a:lnTo>
                    <a:pt x="6407" y="5958"/>
                  </a:lnTo>
                  <a:lnTo>
                    <a:pt x="6406" y="5942"/>
                  </a:lnTo>
                  <a:lnTo>
                    <a:pt x="6406" y="5118"/>
                  </a:lnTo>
                  <a:lnTo>
                    <a:pt x="6407" y="5102"/>
                  </a:lnTo>
                  <a:lnTo>
                    <a:pt x="6410" y="5086"/>
                  </a:lnTo>
                  <a:lnTo>
                    <a:pt x="6416" y="5070"/>
                  </a:lnTo>
                  <a:lnTo>
                    <a:pt x="6423" y="5056"/>
                  </a:lnTo>
                  <a:lnTo>
                    <a:pt x="6432" y="5042"/>
                  </a:lnTo>
                  <a:lnTo>
                    <a:pt x="6443" y="5030"/>
                  </a:lnTo>
                  <a:lnTo>
                    <a:pt x="6455" y="5019"/>
                  </a:lnTo>
                  <a:lnTo>
                    <a:pt x="6468" y="5010"/>
                  </a:lnTo>
                  <a:lnTo>
                    <a:pt x="6483" y="5003"/>
                  </a:lnTo>
                  <a:lnTo>
                    <a:pt x="6499" y="4997"/>
                  </a:lnTo>
                  <a:lnTo>
                    <a:pt x="6515" y="4994"/>
                  </a:lnTo>
                  <a:lnTo>
                    <a:pt x="6531" y="4993"/>
                  </a:lnTo>
                  <a:lnTo>
                    <a:pt x="7355" y="4993"/>
                  </a:lnTo>
                  <a:lnTo>
                    <a:pt x="7371" y="4994"/>
                  </a:lnTo>
                  <a:lnTo>
                    <a:pt x="7387" y="4997"/>
                  </a:lnTo>
                  <a:lnTo>
                    <a:pt x="7403" y="5003"/>
                  </a:lnTo>
                  <a:lnTo>
                    <a:pt x="7418" y="5010"/>
                  </a:lnTo>
                  <a:lnTo>
                    <a:pt x="7431" y="5019"/>
                  </a:lnTo>
                  <a:lnTo>
                    <a:pt x="7443" y="5030"/>
                  </a:lnTo>
                  <a:lnTo>
                    <a:pt x="7454" y="5042"/>
                  </a:lnTo>
                  <a:lnTo>
                    <a:pt x="7463" y="5056"/>
                  </a:lnTo>
                  <a:lnTo>
                    <a:pt x="7470" y="5070"/>
                  </a:lnTo>
                  <a:lnTo>
                    <a:pt x="7476" y="5086"/>
                  </a:lnTo>
                  <a:lnTo>
                    <a:pt x="7479" y="5102"/>
                  </a:lnTo>
                  <a:lnTo>
                    <a:pt x="7480" y="5118"/>
                  </a:lnTo>
                  <a:lnTo>
                    <a:pt x="7480" y="5942"/>
                  </a:lnTo>
                  <a:lnTo>
                    <a:pt x="7479" y="5958"/>
                  </a:lnTo>
                  <a:lnTo>
                    <a:pt x="7476" y="5974"/>
                  </a:lnTo>
                  <a:lnTo>
                    <a:pt x="7470" y="5990"/>
                  </a:lnTo>
                  <a:lnTo>
                    <a:pt x="7463" y="6004"/>
                  </a:lnTo>
                  <a:lnTo>
                    <a:pt x="7454" y="6018"/>
                  </a:lnTo>
                  <a:lnTo>
                    <a:pt x="7443" y="6030"/>
                  </a:lnTo>
                  <a:lnTo>
                    <a:pt x="7431" y="6041"/>
                  </a:lnTo>
                  <a:lnTo>
                    <a:pt x="7418" y="6050"/>
                  </a:lnTo>
                  <a:lnTo>
                    <a:pt x="7403" y="6057"/>
                  </a:lnTo>
                  <a:lnTo>
                    <a:pt x="7387" y="6063"/>
                  </a:lnTo>
                  <a:lnTo>
                    <a:pt x="7371" y="6066"/>
                  </a:lnTo>
                  <a:lnTo>
                    <a:pt x="7355" y="6067"/>
                  </a:lnTo>
                  <a:lnTo>
                    <a:pt x="6531" y="6067"/>
                  </a:lnTo>
                  <a:lnTo>
                    <a:pt x="6515" y="6066"/>
                  </a:lnTo>
                  <a:lnTo>
                    <a:pt x="6499" y="6063"/>
                  </a:lnTo>
                  <a:lnTo>
                    <a:pt x="6483" y="6057"/>
                  </a:lnTo>
                  <a:lnTo>
                    <a:pt x="6468" y="6050"/>
                  </a:lnTo>
                  <a:lnTo>
                    <a:pt x="6455" y="6041"/>
                  </a:lnTo>
                  <a:lnTo>
                    <a:pt x="6443" y="6030"/>
                  </a:lnTo>
                  <a:lnTo>
                    <a:pt x="6432" y="6018"/>
                  </a:lnTo>
                  <a:lnTo>
                    <a:pt x="6423" y="6004"/>
                  </a:lnTo>
                  <a:lnTo>
                    <a:pt x="6416" y="5990"/>
                  </a:lnTo>
                  <a:lnTo>
                    <a:pt x="6410" y="5974"/>
                  </a:lnTo>
                  <a:close/>
                  <a:moveTo>
                    <a:pt x="6656" y="5817"/>
                  </a:moveTo>
                  <a:lnTo>
                    <a:pt x="7230" y="5817"/>
                  </a:lnTo>
                  <a:lnTo>
                    <a:pt x="7230" y="5243"/>
                  </a:lnTo>
                  <a:lnTo>
                    <a:pt x="6656" y="5243"/>
                  </a:lnTo>
                  <a:lnTo>
                    <a:pt x="6656" y="5817"/>
                  </a:lnTo>
                  <a:close/>
                  <a:moveTo>
                    <a:pt x="6416" y="7638"/>
                  </a:moveTo>
                  <a:lnTo>
                    <a:pt x="6410" y="7622"/>
                  </a:lnTo>
                  <a:lnTo>
                    <a:pt x="6407" y="7606"/>
                  </a:lnTo>
                  <a:lnTo>
                    <a:pt x="6406" y="7590"/>
                  </a:lnTo>
                  <a:lnTo>
                    <a:pt x="6406" y="6766"/>
                  </a:lnTo>
                  <a:lnTo>
                    <a:pt x="6407" y="6750"/>
                  </a:lnTo>
                  <a:lnTo>
                    <a:pt x="6410" y="6734"/>
                  </a:lnTo>
                  <a:lnTo>
                    <a:pt x="6416" y="6718"/>
                  </a:lnTo>
                  <a:lnTo>
                    <a:pt x="6423" y="6704"/>
                  </a:lnTo>
                  <a:lnTo>
                    <a:pt x="6432" y="6690"/>
                  </a:lnTo>
                  <a:lnTo>
                    <a:pt x="6443" y="6678"/>
                  </a:lnTo>
                  <a:lnTo>
                    <a:pt x="6455" y="6667"/>
                  </a:lnTo>
                  <a:lnTo>
                    <a:pt x="6468" y="6658"/>
                  </a:lnTo>
                  <a:lnTo>
                    <a:pt x="6483" y="6651"/>
                  </a:lnTo>
                  <a:lnTo>
                    <a:pt x="6499" y="6645"/>
                  </a:lnTo>
                  <a:lnTo>
                    <a:pt x="6515" y="6642"/>
                  </a:lnTo>
                  <a:lnTo>
                    <a:pt x="6531" y="6641"/>
                  </a:lnTo>
                  <a:lnTo>
                    <a:pt x="7355" y="6641"/>
                  </a:lnTo>
                  <a:lnTo>
                    <a:pt x="7371" y="6642"/>
                  </a:lnTo>
                  <a:lnTo>
                    <a:pt x="7387" y="6645"/>
                  </a:lnTo>
                  <a:lnTo>
                    <a:pt x="7403" y="6651"/>
                  </a:lnTo>
                  <a:lnTo>
                    <a:pt x="7418" y="6658"/>
                  </a:lnTo>
                  <a:lnTo>
                    <a:pt x="7431" y="6667"/>
                  </a:lnTo>
                  <a:lnTo>
                    <a:pt x="7443" y="6678"/>
                  </a:lnTo>
                  <a:lnTo>
                    <a:pt x="7454" y="6690"/>
                  </a:lnTo>
                  <a:lnTo>
                    <a:pt x="7463" y="6704"/>
                  </a:lnTo>
                  <a:lnTo>
                    <a:pt x="7470" y="6718"/>
                  </a:lnTo>
                  <a:lnTo>
                    <a:pt x="7476" y="6734"/>
                  </a:lnTo>
                  <a:lnTo>
                    <a:pt x="7479" y="6750"/>
                  </a:lnTo>
                  <a:lnTo>
                    <a:pt x="7480" y="6766"/>
                  </a:lnTo>
                  <a:lnTo>
                    <a:pt x="7480" y="7590"/>
                  </a:lnTo>
                  <a:lnTo>
                    <a:pt x="7479" y="7606"/>
                  </a:lnTo>
                  <a:lnTo>
                    <a:pt x="7476" y="7622"/>
                  </a:lnTo>
                  <a:lnTo>
                    <a:pt x="7470" y="7638"/>
                  </a:lnTo>
                  <a:lnTo>
                    <a:pt x="7463" y="7653"/>
                  </a:lnTo>
                  <a:lnTo>
                    <a:pt x="7454" y="7666"/>
                  </a:lnTo>
                  <a:lnTo>
                    <a:pt x="7443" y="7678"/>
                  </a:lnTo>
                  <a:lnTo>
                    <a:pt x="7431" y="7689"/>
                  </a:lnTo>
                  <a:lnTo>
                    <a:pt x="7418" y="7698"/>
                  </a:lnTo>
                  <a:lnTo>
                    <a:pt x="7403" y="7705"/>
                  </a:lnTo>
                  <a:lnTo>
                    <a:pt x="7387" y="7711"/>
                  </a:lnTo>
                  <a:lnTo>
                    <a:pt x="7371" y="7714"/>
                  </a:lnTo>
                  <a:lnTo>
                    <a:pt x="7355" y="7715"/>
                  </a:lnTo>
                  <a:lnTo>
                    <a:pt x="6531" y="7715"/>
                  </a:lnTo>
                  <a:lnTo>
                    <a:pt x="6515" y="7714"/>
                  </a:lnTo>
                  <a:lnTo>
                    <a:pt x="6499" y="7711"/>
                  </a:lnTo>
                  <a:lnTo>
                    <a:pt x="6483" y="7705"/>
                  </a:lnTo>
                  <a:lnTo>
                    <a:pt x="6468" y="7698"/>
                  </a:lnTo>
                  <a:lnTo>
                    <a:pt x="6455" y="7689"/>
                  </a:lnTo>
                  <a:lnTo>
                    <a:pt x="6443" y="7678"/>
                  </a:lnTo>
                  <a:lnTo>
                    <a:pt x="6432" y="7666"/>
                  </a:lnTo>
                  <a:lnTo>
                    <a:pt x="6423" y="7653"/>
                  </a:lnTo>
                  <a:lnTo>
                    <a:pt x="6416" y="7638"/>
                  </a:lnTo>
                  <a:close/>
                  <a:moveTo>
                    <a:pt x="6656" y="6891"/>
                  </a:moveTo>
                  <a:lnTo>
                    <a:pt x="6656" y="7465"/>
                  </a:lnTo>
                  <a:lnTo>
                    <a:pt x="7230" y="7465"/>
                  </a:lnTo>
                  <a:lnTo>
                    <a:pt x="7230" y="6891"/>
                  </a:lnTo>
                  <a:lnTo>
                    <a:pt x="6656" y="6891"/>
                  </a:lnTo>
                  <a:close/>
                  <a:moveTo>
                    <a:pt x="3937" y="5032"/>
                  </a:moveTo>
                  <a:lnTo>
                    <a:pt x="3934" y="5016"/>
                  </a:lnTo>
                  <a:lnTo>
                    <a:pt x="3933" y="5000"/>
                  </a:lnTo>
                  <a:lnTo>
                    <a:pt x="3933" y="4176"/>
                  </a:lnTo>
                  <a:lnTo>
                    <a:pt x="3934" y="4160"/>
                  </a:lnTo>
                  <a:lnTo>
                    <a:pt x="3937" y="4144"/>
                  </a:lnTo>
                  <a:lnTo>
                    <a:pt x="3943" y="4128"/>
                  </a:lnTo>
                  <a:lnTo>
                    <a:pt x="3950" y="4114"/>
                  </a:lnTo>
                  <a:lnTo>
                    <a:pt x="3959" y="4100"/>
                  </a:lnTo>
                  <a:lnTo>
                    <a:pt x="3970" y="4088"/>
                  </a:lnTo>
                  <a:lnTo>
                    <a:pt x="3982" y="4077"/>
                  </a:lnTo>
                  <a:lnTo>
                    <a:pt x="3996" y="4068"/>
                  </a:lnTo>
                  <a:lnTo>
                    <a:pt x="4010" y="4061"/>
                  </a:lnTo>
                  <a:lnTo>
                    <a:pt x="4026" y="4055"/>
                  </a:lnTo>
                  <a:lnTo>
                    <a:pt x="4042" y="4052"/>
                  </a:lnTo>
                  <a:lnTo>
                    <a:pt x="4058" y="4051"/>
                  </a:lnTo>
                  <a:lnTo>
                    <a:pt x="4882" y="4051"/>
                  </a:lnTo>
                  <a:lnTo>
                    <a:pt x="4898" y="4052"/>
                  </a:lnTo>
                  <a:lnTo>
                    <a:pt x="4914" y="4055"/>
                  </a:lnTo>
                  <a:lnTo>
                    <a:pt x="4930" y="4061"/>
                  </a:lnTo>
                  <a:lnTo>
                    <a:pt x="4944" y="4068"/>
                  </a:lnTo>
                  <a:lnTo>
                    <a:pt x="4958" y="4077"/>
                  </a:lnTo>
                  <a:lnTo>
                    <a:pt x="4970" y="4088"/>
                  </a:lnTo>
                  <a:lnTo>
                    <a:pt x="4981" y="4100"/>
                  </a:lnTo>
                  <a:lnTo>
                    <a:pt x="4990" y="4114"/>
                  </a:lnTo>
                  <a:lnTo>
                    <a:pt x="4997" y="4128"/>
                  </a:lnTo>
                  <a:lnTo>
                    <a:pt x="5003" y="4144"/>
                  </a:lnTo>
                  <a:lnTo>
                    <a:pt x="5006" y="4160"/>
                  </a:lnTo>
                  <a:lnTo>
                    <a:pt x="5007" y="4176"/>
                  </a:lnTo>
                  <a:lnTo>
                    <a:pt x="5007" y="5000"/>
                  </a:lnTo>
                  <a:lnTo>
                    <a:pt x="5006" y="5016"/>
                  </a:lnTo>
                  <a:lnTo>
                    <a:pt x="5003" y="5032"/>
                  </a:lnTo>
                  <a:lnTo>
                    <a:pt x="4997" y="5048"/>
                  </a:lnTo>
                  <a:lnTo>
                    <a:pt x="4990" y="5062"/>
                  </a:lnTo>
                  <a:lnTo>
                    <a:pt x="4981" y="5076"/>
                  </a:lnTo>
                  <a:lnTo>
                    <a:pt x="4970" y="5088"/>
                  </a:lnTo>
                  <a:lnTo>
                    <a:pt x="4958" y="5099"/>
                  </a:lnTo>
                  <a:lnTo>
                    <a:pt x="4944" y="5108"/>
                  </a:lnTo>
                  <a:lnTo>
                    <a:pt x="4930" y="5115"/>
                  </a:lnTo>
                  <a:lnTo>
                    <a:pt x="4914" y="5121"/>
                  </a:lnTo>
                  <a:lnTo>
                    <a:pt x="4898" y="5124"/>
                  </a:lnTo>
                  <a:lnTo>
                    <a:pt x="4882" y="5125"/>
                  </a:lnTo>
                  <a:lnTo>
                    <a:pt x="4058" y="5125"/>
                  </a:lnTo>
                  <a:lnTo>
                    <a:pt x="4042" y="5124"/>
                  </a:lnTo>
                  <a:lnTo>
                    <a:pt x="4026" y="5121"/>
                  </a:lnTo>
                  <a:lnTo>
                    <a:pt x="4010" y="5115"/>
                  </a:lnTo>
                  <a:lnTo>
                    <a:pt x="3996" y="5108"/>
                  </a:lnTo>
                  <a:lnTo>
                    <a:pt x="3982" y="5099"/>
                  </a:lnTo>
                  <a:lnTo>
                    <a:pt x="3970" y="5088"/>
                  </a:lnTo>
                  <a:lnTo>
                    <a:pt x="3959" y="5076"/>
                  </a:lnTo>
                  <a:lnTo>
                    <a:pt x="3950" y="5062"/>
                  </a:lnTo>
                  <a:lnTo>
                    <a:pt x="3943" y="5048"/>
                  </a:lnTo>
                  <a:lnTo>
                    <a:pt x="3937" y="5032"/>
                  </a:lnTo>
                  <a:close/>
                  <a:moveTo>
                    <a:pt x="4183" y="4875"/>
                  </a:moveTo>
                  <a:lnTo>
                    <a:pt x="4757" y="4875"/>
                  </a:lnTo>
                  <a:lnTo>
                    <a:pt x="4757" y="4301"/>
                  </a:lnTo>
                  <a:lnTo>
                    <a:pt x="4183" y="4301"/>
                  </a:lnTo>
                  <a:lnTo>
                    <a:pt x="4183" y="4875"/>
                  </a:lnTo>
                  <a:close/>
                  <a:moveTo>
                    <a:pt x="3937" y="6680"/>
                  </a:moveTo>
                  <a:lnTo>
                    <a:pt x="3934" y="6664"/>
                  </a:lnTo>
                  <a:lnTo>
                    <a:pt x="3933" y="6648"/>
                  </a:lnTo>
                  <a:lnTo>
                    <a:pt x="3933" y="5824"/>
                  </a:lnTo>
                  <a:lnTo>
                    <a:pt x="3934" y="5808"/>
                  </a:lnTo>
                  <a:lnTo>
                    <a:pt x="3937" y="5792"/>
                  </a:lnTo>
                  <a:lnTo>
                    <a:pt x="3943" y="5776"/>
                  </a:lnTo>
                  <a:lnTo>
                    <a:pt x="3950" y="5762"/>
                  </a:lnTo>
                  <a:lnTo>
                    <a:pt x="3959" y="5748"/>
                  </a:lnTo>
                  <a:lnTo>
                    <a:pt x="3970" y="5736"/>
                  </a:lnTo>
                  <a:lnTo>
                    <a:pt x="3982" y="5725"/>
                  </a:lnTo>
                  <a:lnTo>
                    <a:pt x="3996" y="5716"/>
                  </a:lnTo>
                  <a:lnTo>
                    <a:pt x="4010" y="5709"/>
                  </a:lnTo>
                  <a:lnTo>
                    <a:pt x="4026" y="5703"/>
                  </a:lnTo>
                  <a:lnTo>
                    <a:pt x="4042" y="5700"/>
                  </a:lnTo>
                  <a:lnTo>
                    <a:pt x="4058" y="5699"/>
                  </a:lnTo>
                  <a:lnTo>
                    <a:pt x="4882" y="5699"/>
                  </a:lnTo>
                  <a:lnTo>
                    <a:pt x="4898" y="5700"/>
                  </a:lnTo>
                  <a:lnTo>
                    <a:pt x="4914" y="5703"/>
                  </a:lnTo>
                  <a:lnTo>
                    <a:pt x="4930" y="5709"/>
                  </a:lnTo>
                  <a:lnTo>
                    <a:pt x="4944" y="5716"/>
                  </a:lnTo>
                  <a:lnTo>
                    <a:pt x="4958" y="5725"/>
                  </a:lnTo>
                  <a:lnTo>
                    <a:pt x="4970" y="5736"/>
                  </a:lnTo>
                  <a:lnTo>
                    <a:pt x="4981" y="5748"/>
                  </a:lnTo>
                  <a:lnTo>
                    <a:pt x="4990" y="5762"/>
                  </a:lnTo>
                  <a:lnTo>
                    <a:pt x="4997" y="5776"/>
                  </a:lnTo>
                  <a:lnTo>
                    <a:pt x="5003" y="5792"/>
                  </a:lnTo>
                  <a:lnTo>
                    <a:pt x="5006" y="5808"/>
                  </a:lnTo>
                  <a:lnTo>
                    <a:pt x="5007" y="5824"/>
                  </a:lnTo>
                  <a:lnTo>
                    <a:pt x="5007" y="6648"/>
                  </a:lnTo>
                  <a:lnTo>
                    <a:pt x="5006" y="6664"/>
                  </a:lnTo>
                  <a:lnTo>
                    <a:pt x="5003" y="6680"/>
                  </a:lnTo>
                  <a:lnTo>
                    <a:pt x="4997" y="6696"/>
                  </a:lnTo>
                  <a:lnTo>
                    <a:pt x="4990" y="6710"/>
                  </a:lnTo>
                  <a:lnTo>
                    <a:pt x="4981" y="6724"/>
                  </a:lnTo>
                  <a:lnTo>
                    <a:pt x="4970" y="6736"/>
                  </a:lnTo>
                  <a:lnTo>
                    <a:pt x="4958" y="6747"/>
                  </a:lnTo>
                  <a:lnTo>
                    <a:pt x="4944" y="6756"/>
                  </a:lnTo>
                  <a:lnTo>
                    <a:pt x="4930" y="6763"/>
                  </a:lnTo>
                  <a:lnTo>
                    <a:pt x="4914" y="6769"/>
                  </a:lnTo>
                  <a:lnTo>
                    <a:pt x="4898" y="6772"/>
                  </a:lnTo>
                  <a:lnTo>
                    <a:pt x="4882" y="6773"/>
                  </a:lnTo>
                  <a:lnTo>
                    <a:pt x="4058" y="6773"/>
                  </a:lnTo>
                  <a:lnTo>
                    <a:pt x="4042" y="6772"/>
                  </a:lnTo>
                  <a:lnTo>
                    <a:pt x="4026" y="6769"/>
                  </a:lnTo>
                  <a:lnTo>
                    <a:pt x="4010" y="6763"/>
                  </a:lnTo>
                  <a:lnTo>
                    <a:pt x="3996" y="6756"/>
                  </a:lnTo>
                  <a:lnTo>
                    <a:pt x="3982" y="6747"/>
                  </a:lnTo>
                  <a:lnTo>
                    <a:pt x="3970" y="6736"/>
                  </a:lnTo>
                  <a:lnTo>
                    <a:pt x="3959" y="6724"/>
                  </a:lnTo>
                  <a:lnTo>
                    <a:pt x="3950" y="6710"/>
                  </a:lnTo>
                  <a:lnTo>
                    <a:pt x="3943" y="6696"/>
                  </a:lnTo>
                  <a:lnTo>
                    <a:pt x="3937" y="6680"/>
                  </a:lnTo>
                  <a:close/>
                  <a:moveTo>
                    <a:pt x="4183" y="6523"/>
                  </a:moveTo>
                  <a:lnTo>
                    <a:pt x="4757" y="6523"/>
                  </a:lnTo>
                  <a:lnTo>
                    <a:pt x="4757" y="5949"/>
                  </a:lnTo>
                  <a:lnTo>
                    <a:pt x="4183" y="5949"/>
                  </a:lnTo>
                  <a:lnTo>
                    <a:pt x="4183" y="6523"/>
                  </a:lnTo>
                  <a:close/>
                  <a:moveTo>
                    <a:pt x="2642" y="5032"/>
                  </a:moveTo>
                  <a:lnTo>
                    <a:pt x="2639" y="5016"/>
                  </a:lnTo>
                  <a:lnTo>
                    <a:pt x="2638" y="5000"/>
                  </a:lnTo>
                  <a:lnTo>
                    <a:pt x="2638" y="4176"/>
                  </a:lnTo>
                  <a:lnTo>
                    <a:pt x="2639" y="4160"/>
                  </a:lnTo>
                  <a:lnTo>
                    <a:pt x="2642" y="4144"/>
                  </a:lnTo>
                  <a:lnTo>
                    <a:pt x="2648" y="4128"/>
                  </a:lnTo>
                  <a:lnTo>
                    <a:pt x="2655" y="4114"/>
                  </a:lnTo>
                  <a:lnTo>
                    <a:pt x="2664" y="4100"/>
                  </a:lnTo>
                  <a:lnTo>
                    <a:pt x="2675" y="4088"/>
                  </a:lnTo>
                  <a:lnTo>
                    <a:pt x="2687" y="4077"/>
                  </a:lnTo>
                  <a:lnTo>
                    <a:pt x="2700" y="4068"/>
                  </a:lnTo>
                  <a:lnTo>
                    <a:pt x="2715" y="4061"/>
                  </a:lnTo>
                  <a:lnTo>
                    <a:pt x="2731" y="4055"/>
                  </a:lnTo>
                  <a:lnTo>
                    <a:pt x="2747" y="4052"/>
                  </a:lnTo>
                  <a:lnTo>
                    <a:pt x="2763" y="4051"/>
                  </a:lnTo>
                  <a:lnTo>
                    <a:pt x="3587" y="4051"/>
                  </a:lnTo>
                  <a:lnTo>
                    <a:pt x="3603" y="4052"/>
                  </a:lnTo>
                  <a:lnTo>
                    <a:pt x="3619" y="4055"/>
                  </a:lnTo>
                  <a:lnTo>
                    <a:pt x="3635" y="4061"/>
                  </a:lnTo>
                  <a:lnTo>
                    <a:pt x="3649" y="4068"/>
                  </a:lnTo>
                  <a:lnTo>
                    <a:pt x="3663" y="4077"/>
                  </a:lnTo>
                  <a:lnTo>
                    <a:pt x="3675" y="4088"/>
                  </a:lnTo>
                  <a:lnTo>
                    <a:pt x="3686" y="4100"/>
                  </a:lnTo>
                  <a:lnTo>
                    <a:pt x="3695" y="4114"/>
                  </a:lnTo>
                  <a:lnTo>
                    <a:pt x="3702" y="4128"/>
                  </a:lnTo>
                  <a:lnTo>
                    <a:pt x="3708" y="4144"/>
                  </a:lnTo>
                  <a:lnTo>
                    <a:pt x="3711" y="4160"/>
                  </a:lnTo>
                  <a:lnTo>
                    <a:pt x="3712" y="4176"/>
                  </a:lnTo>
                  <a:lnTo>
                    <a:pt x="3712" y="5000"/>
                  </a:lnTo>
                  <a:lnTo>
                    <a:pt x="3711" y="5016"/>
                  </a:lnTo>
                  <a:lnTo>
                    <a:pt x="3708" y="5032"/>
                  </a:lnTo>
                  <a:lnTo>
                    <a:pt x="3702" y="5048"/>
                  </a:lnTo>
                  <a:lnTo>
                    <a:pt x="3695" y="5062"/>
                  </a:lnTo>
                  <a:lnTo>
                    <a:pt x="3686" y="5076"/>
                  </a:lnTo>
                  <a:lnTo>
                    <a:pt x="3675" y="5088"/>
                  </a:lnTo>
                  <a:lnTo>
                    <a:pt x="3663" y="5099"/>
                  </a:lnTo>
                  <a:lnTo>
                    <a:pt x="3649" y="5108"/>
                  </a:lnTo>
                  <a:lnTo>
                    <a:pt x="3635" y="5115"/>
                  </a:lnTo>
                  <a:lnTo>
                    <a:pt x="3619" y="5121"/>
                  </a:lnTo>
                  <a:lnTo>
                    <a:pt x="3603" y="5124"/>
                  </a:lnTo>
                  <a:lnTo>
                    <a:pt x="3587" y="5125"/>
                  </a:lnTo>
                  <a:lnTo>
                    <a:pt x="2763" y="5125"/>
                  </a:lnTo>
                  <a:lnTo>
                    <a:pt x="2747" y="5124"/>
                  </a:lnTo>
                  <a:lnTo>
                    <a:pt x="2731" y="5121"/>
                  </a:lnTo>
                  <a:lnTo>
                    <a:pt x="2715" y="5115"/>
                  </a:lnTo>
                  <a:lnTo>
                    <a:pt x="2700" y="5108"/>
                  </a:lnTo>
                  <a:lnTo>
                    <a:pt x="2687" y="5099"/>
                  </a:lnTo>
                  <a:lnTo>
                    <a:pt x="2675" y="5088"/>
                  </a:lnTo>
                  <a:lnTo>
                    <a:pt x="2664" y="5076"/>
                  </a:lnTo>
                  <a:lnTo>
                    <a:pt x="2655" y="5062"/>
                  </a:lnTo>
                  <a:lnTo>
                    <a:pt x="2648" y="5048"/>
                  </a:lnTo>
                  <a:lnTo>
                    <a:pt x="2642" y="5032"/>
                  </a:lnTo>
                  <a:close/>
                  <a:moveTo>
                    <a:pt x="2888" y="4875"/>
                  </a:moveTo>
                  <a:lnTo>
                    <a:pt x="3462" y="4875"/>
                  </a:lnTo>
                  <a:lnTo>
                    <a:pt x="3462" y="4301"/>
                  </a:lnTo>
                  <a:lnTo>
                    <a:pt x="2888" y="4301"/>
                  </a:lnTo>
                  <a:lnTo>
                    <a:pt x="2888" y="4875"/>
                  </a:lnTo>
                  <a:close/>
                  <a:moveTo>
                    <a:pt x="2642" y="6680"/>
                  </a:moveTo>
                  <a:lnTo>
                    <a:pt x="2639" y="6664"/>
                  </a:lnTo>
                  <a:lnTo>
                    <a:pt x="2638" y="6648"/>
                  </a:lnTo>
                  <a:lnTo>
                    <a:pt x="2638" y="5824"/>
                  </a:lnTo>
                  <a:lnTo>
                    <a:pt x="2639" y="5808"/>
                  </a:lnTo>
                  <a:lnTo>
                    <a:pt x="2642" y="5792"/>
                  </a:lnTo>
                  <a:lnTo>
                    <a:pt x="2648" y="5776"/>
                  </a:lnTo>
                  <a:lnTo>
                    <a:pt x="2655" y="5762"/>
                  </a:lnTo>
                  <a:lnTo>
                    <a:pt x="2664" y="5748"/>
                  </a:lnTo>
                  <a:lnTo>
                    <a:pt x="2675" y="5736"/>
                  </a:lnTo>
                  <a:lnTo>
                    <a:pt x="2687" y="5725"/>
                  </a:lnTo>
                  <a:lnTo>
                    <a:pt x="2700" y="5716"/>
                  </a:lnTo>
                  <a:lnTo>
                    <a:pt x="2715" y="5709"/>
                  </a:lnTo>
                  <a:lnTo>
                    <a:pt x="2731" y="5703"/>
                  </a:lnTo>
                  <a:lnTo>
                    <a:pt x="2747" y="5700"/>
                  </a:lnTo>
                  <a:lnTo>
                    <a:pt x="2763" y="5699"/>
                  </a:lnTo>
                  <a:lnTo>
                    <a:pt x="3587" y="5699"/>
                  </a:lnTo>
                  <a:lnTo>
                    <a:pt x="3603" y="5700"/>
                  </a:lnTo>
                  <a:lnTo>
                    <a:pt x="3619" y="5703"/>
                  </a:lnTo>
                  <a:lnTo>
                    <a:pt x="3635" y="5709"/>
                  </a:lnTo>
                  <a:lnTo>
                    <a:pt x="3649" y="5716"/>
                  </a:lnTo>
                  <a:lnTo>
                    <a:pt x="3663" y="5725"/>
                  </a:lnTo>
                  <a:lnTo>
                    <a:pt x="3675" y="5736"/>
                  </a:lnTo>
                  <a:lnTo>
                    <a:pt x="3686" y="5748"/>
                  </a:lnTo>
                  <a:lnTo>
                    <a:pt x="3695" y="5762"/>
                  </a:lnTo>
                  <a:lnTo>
                    <a:pt x="3702" y="5776"/>
                  </a:lnTo>
                  <a:lnTo>
                    <a:pt x="3708" y="5792"/>
                  </a:lnTo>
                  <a:lnTo>
                    <a:pt x="3711" y="5808"/>
                  </a:lnTo>
                  <a:lnTo>
                    <a:pt x="3712" y="5824"/>
                  </a:lnTo>
                  <a:lnTo>
                    <a:pt x="3712" y="6648"/>
                  </a:lnTo>
                  <a:lnTo>
                    <a:pt x="3711" y="6664"/>
                  </a:lnTo>
                  <a:lnTo>
                    <a:pt x="3708" y="6680"/>
                  </a:lnTo>
                  <a:lnTo>
                    <a:pt x="3702" y="6696"/>
                  </a:lnTo>
                  <a:lnTo>
                    <a:pt x="3695" y="6710"/>
                  </a:lnTo>
                  <a:lnTo>
                    <a:pt x="3686" y="6724"/>
                  </a:lnTo>
                  <a:lnTo>
                    <a:pt x="3675" y="6736"/>
                  </a:lnTo>
                  <a:lnTo>
                    <a:pt x="3663" y="6747"/>
                  </a:lnTo>
                  <a:lnTo>
                    <a:pt x="3649" y="6756"/>
                  </a:lnTo>
                  <a:lnTo>
                    <a:pt x="3635" y="6763"/>
                  </a:lnTo>
                  <a:lnTo>
                    <a:pt x="3619" y="6769"/>
                  </a:lnTo>
                  <a:lnTo>
                    <a:pt x="3603" y="6772"/>
                  </a:lnTo>
                  <a:lnTo>
                    <a:pt x="3587" y="6773"/>
                  </a:lnTo>
                  <a:lnTo>
                    <a:pt x="2763" y="6773"/>
                  </a:lnTo>
                  <a:lnTo>
                    <a:pt x="2747" y="6772"/>
                  </a:lnTo>
                  <a:lnTo>
                    <a:pt x="2731" y="6769"/>
                  </a:lnTo>
                  <a:lnTo>
                    <a:pt x="2715" y="6763"/>
                  </a:lnTo>
                  <a:lnTo>
                    <a:pt x="2700" y="6756"/>
                  </a:lnTo>
                  <a:lnTo>
                    <a:pt x="2687" y="6747"/>
                  </a:lnTo>
                  <a:lnTo>
                    <a:pt x="2675" y="6736"/>
                  </a:lnTo>
                  <a:lnTo>
                    <a:pt x="2664" y="6724"/>
                  </a:lnTo>
                  <a:lnTo>
                    <a:pt x="2655" y="6710"/>
                  </a:lnTo>
                  <a:lnTo>
                    <a:pt x="2648" y="6696"/>
                  </a:lnTo>
                  <a:lnTo>
                    <a:pt x="2642" y="6680"/>
                  </a:lnTo>
                  <a:close/>
                  <a:moveTo>
                    <a:pt x="2888" y="6523"/>
                  </a:moveTo>
                  <a:lnTo>
                    <a:pt x="3462" y="6523"/>
                  </a:lnTo>
                  <a:lnTo>
                    <a:pt x="3462" y="5949"/>
                  </a:lnTo>
                  <a:lnTo>
                    <a:pt x="2888" y="5949"/>
                  </a:lnTo>
                  <a:lnTo>
                    <a:pt x="2888" y="65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p9"/>
          <p:cNvSpPr txBox="1">
            <a:spLocks noGrp="1"/>
          </p:cNvSpPr>
          <p:nvPr>
            <p:ph type="ctrTitle"/>
          </p:nvPr>
        </p:nvSpPr>
        <p:spPr>
          <a:xfrm>
            <a:off x="777241" y="2816990"/>
            <a:ext cx="10877502" cy="12358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</a:pPr>
            <a:r>
              <a:rPr lang="en-PH"/>
              <a:t>Data Analytics</a:t>
            </a:r>
            <a:endParaRPr/>
          </a:p>
        </p:txBody>
      </p:sp>
      <p:sp>
        <p:nvSpPr>
          <p:cNvPr id="914" name="Google Shape;914;p9"/>
          <p:cNvSpPr txBox="1">
            <a:spLocks noGrp="1"/>
          </p:cNvSpPr>
          <p:nvPr>
            <p:ph type="subTitle" idx="1"/>
          </p:nvPr>
        </p:nvSpPr>
        <p:spPr>
          <a:xfrm>
            <a:off x="777241" y="4475785"/>
            <a:ext cx="10877501" cy="9868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BCG Style Template">
  <a:themeElements>
    <a:clrScheme name="Custom 17">
      <a:dk1>
        <a:srgbClr val="595959"/>
      </a:dk1>
      <a:lt1>
        <a:srgbClr val="FFFFFF"/>
      </a:lt1>
      <a:dk2>
        <a:srgbClr val="262626"/>
      </a:dk2>
      <a:lt2>
        <a:srgbClr val="F4F4F4"/>
      </a:lt2>
      <a:accent1>
        <a:srgbClr val="156740"/>
      </a:accent1>
      <a:accent2>
        <a:srgbClr val="0E442A"/>
      </a:accent2>
      <a:accent3>
        <a:srgbClr val="092E1C"/>
      </a:accent3>
      <a:accent4>
        <a:srgbClr val="E4EB84"/>
      </a:accent4>
      <a:accent5>
        <a:srgbClr val="3EAF93"/>
      </a:accent5>
      <a:accent6>
        <a:srgbClr val="295E7D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231</TotalTime>
  <Words>127</Words>
  <Application>Microsoft Office PowerPoint</Application>
  <PresentationFormat>Widescreen</PresentationFormat>
  <Paragraphs>48</Paragraphs>
  <Slides>41</Slides>
  <Notes>41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45" baseType="lpstr">
      <vt:lpstr>Calibri</vt:lpstr>
      <vt:lpstr>Libre Franklin</vt:lpstr>
      <vt:lpstr>Arial</vt:lpstr>
      <vt:lpstr>BCG Style Template</vt:lpstr>
      <vt:lpstr>SlideStart Icon Pack</vt:lpstr>
      <vt:lpstr>How to Use the Icons</vt:lpstr>
      <vt:lpstr>Consulting Firm</vt:lpstr>
      <vt:lpstr>PowerPoint Presentation</vt:lpstr>
      <vt:lpstr>PowerPoint Presentation</vt:lpstr>
      <vt:lpstr>Business Icons</vt:lpstr>
      <vt:lpstr>PowerPoint Presentation</vt:lpstr>
      <vt:lpstr>PowerPoint Presentation</vt:lpstr>
      <vt:lpstr>Data Analytics</vt:lpstr>
      <vt:lpstr>PowerPoint Presentation</vt:lpstr>
      <vt:lpstr>PowerPoint Presentation</vt:lpstr>
      <vt:lpstr>Technology</vt:lpstr>
      <vt:lpstr>PowerPoint Presentation</vt:lpstr>
      <vt:lpstr>PowerPoint Presentation</vt:lpstr>
      <vt:lpstr>E-Commerce</vt:lpstr>
      <vt:lpstr>PowerPoint Presentation</vt:lpstr>
      <vt:lpstr>PowerPoint Presentation</vt:lpstr>
      <vt:lpstr>Health</vt:lpstr>
      <vt:lpstr>PowerPoint Presentation</vt:lpstr>
      <vt:lpstr>PowerPoint Presentation</vt:lpstr>
      <vt:lpstr>Industrial</vt:lpstr>
      <vt:lpstr>PowerPoint Presentation</vt:lpstr>
      <vt:lpstr>PowerPoint Presentation</vt:lpstr>
      <vt:lpstr>Agriculture</vt:lpstr>
      <vt:lpstr>PowerPoint Presentation</vt:lpstr>
      <vt:lpstr>PowerPoint Presentation</vt:lpstr>
      <vt:lpstr>Foods</vt:lpstr>
      <vt:lpstr>PowerPoint Presentation</vt:lpstr>
      <vt:lpstr>PowerPoint Presentation</vt:lpstr>
      <vt:lpstr>Arts</vt:lpstr>
      <vt:lpstr>PowerPoint Presentation</vt:lpstr>
      <vt:lpstr>PowerPoint Presentation</vt:lpstr>
      <vt:lpstr>Culture</vt:lpstr>
      <vt:lpstr>PowerPoint Presentation</vt:lpstr>
      <vt:lpstr>PowerPoint Presentation</vt:lpstr>
      <vt:lpstr>Graphic Design </vt:lpstr>
      <vt:lpstr>PowerPoint Presentation</vt:lpstr>
      <vt:lpstr>PowerPoint Presentation</vt:lpstr>
      <vt:lpstr>Multimedia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SlideStart Icon Pack</dc:title>
  <dc:creator>Tom Lim</dc:creator>
  <cp:lastModifiedBy>Tom Lim</cp:lastModifiedBy>
  <cp:revision>7</cp:revision>
  <dcterms:created xsi:type="dcterms:W3CDTF">2026-05-21T14:07:37Z</dcterms:created>
  <dcterms:modified xsi:type="dcterms:W3CDTF">2026-06-19T13:16:29Z</dcterms:modified>
</cp:coreProperties>
</file>